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1"/>
  </p:sldMasterIdLst>
  <p:sldIdLst>
    <p:sldId id="328" r:id="rId2"/>
    <p:sldId id="295" r:id="rId3"/>
    <p:sldId id="329" r:id="rId4"/>
    <p:sldId id="297" r:id="rId5"/>
    <p:sldId id="330" r:id="rId6"/>
    <p:sldId id="331" r:id="rId7"/>
    <p:sldId id="300" r:id="rId8"/>
    <p:sldId id="332" r:id="rId9"/>
    <p:sldId id="333" r:id="rId10"/>
    <p:sldId id="334" r:id="rId11"/>
    <p:sldId id="335" r:id="rId12"/>
    <p:sldId id="336" r:id="rId13"/>
    <p:sldId id="337" r:id="rId14"/>
    <p:sldId id="338" r:id="rId1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404040"/>
    <a:srgbClr val="FFCC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15674" autoAdjust="0"/>
    <p:restoredTop sz="94960" autoAdjust="0"/>
  </p:normalViewPr>
  <p:slideViewPr>
    <p:cSldViewPr snapToGrid="0" showGuides="1">
      <p:cViewPr varScale="1">
        <p:scale>
          <a:sx n="105" d="100"/>
          <a:sy n="105" d="100"/>
        </p:scale>
        <p:origin x="714" y="102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-6355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FBE49CB6-EACA-47E9-9D62-4CDD656FCB6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781424" y="1001186"/>
            <a:ext cx="2145978" cy="451143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87375" y="1268413"/>
            <a:ext cx="11017250" cy="1025284"/>
          </a:xfrm>
        </p:spPr>
        <p:txBody>
          <a:bodyPr anchor="b">
            <a:normAutofit/>
          </a:bodyPr>
          <a:lstStyle>
            <a:lvl1pPr algn="ctr">
              <a:defRPr sz="5400" cap="none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837F49D-C9E3-4566-9EF2-595A515CA38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87375" y="2536825"/>
            <a:ext cx="11017250" cy="687388"/>
          </a:xfrm>
        </p:spPr>
        <p:txBody>
          <a:bodyPr>
            <a:no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n-lt"/>
              </a:defRPr>
            </a:lvl1pPr>
            <a:lvl2pPr algn="ctr">
              <a:defRPr sz="2800"/>
            </a:lvl2pPr>
            <a:lvl3pPr algn="ctr">
              <a:defRPr sz="2800"/>
            </a:lvl3pPr>
            <a:lvl4pPr algn="ctr">
              <a:defRPr sz="2800"/>
            </a:lvl4pPr>
            <a:lvl5pPr algn="ctr">
              <a:defRPr sz="28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210A1E3-076D-45A1-9D7C-12FC9B744FF7}"/>
              </a:ext>
            </a:extLst>
          </p:cNvPr>
          <p:cNvGrpSpPr/>
          <p:nvPr/>
        </p:nvGrpSpPr>
        <p:grpSpPr>
          <a:xfrm>
            <a:off x="0" y="6786000"/>
            <a:ext cx="12192000" cy="72000"/>
            <a:chOff x="0" y="6724899"/>
            <a:chExt cx="12192000" cy="72000"/>
          </a:xfrm>
          <a:solidFill>
            <a:srgbClr val="0070C0"/>
          </a:solidFill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C585CC3-F295-4C02-911E-B27318FB95E6}"/>
                </a:ext>
              </a:extLst>
            </p:cNvPr>
            <p:cNvSpPr/>
            <p:nvPr/>
          </p:nvSpPr>
          <p:spPr>
            <a:xfrm flipV="1">
              <a:off x="0" y="6724899"/>
              <a:ext cx="12192000" cy="7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tx1"/>
                </a:solidFill>
                <a:latin typeface="Lato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208C57BF-D156-4333-A168-C5CFDAAB8E33}"/>
                </a:ext>
              </a:extLst>
            </p:cNvPr>
            <p:cNvCxnSpPr/>
            <p:nvPr/>
          </p:nvCxnSpPr>
          <p:spPr>
            <a:xfrm>
              <a:off x="0" y="6724899"/>
              <a:ext cx="1219200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" name="Picture 7" descr="A close up of a logo&#10;&#10;Description automatically generated">
            <a:extLst>
              <a:ext uri="{FF2B5EF4-FFF2-40B4-BE49-F238E27FC236}">
                <a16:creationId xmlns:a16="http://schemas.microsoft.com/office/drawing/2014/main" id="{7F2A366F-FE3C-4EB5-A58C-243518058C4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8383" y="6294951"/>
            <a:ext cx="1966221" cy="318714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65986872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A5B876-6F84-4FE9-BBF4-5C48550411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42914967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tags" Target="../tags/tag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BDC5A49F-83F0-4A71-8C41-408F3A4B8908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581024" y="129600"/>
            <a:ext cx="2145978" cy="451143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87376" y="129600"/>
            <a:ext cx="11023600" cy="863028"/>
          </a:xfrm>
          <a:prstGeom prst="rect">
            <a:avLst/>
          </a:prstGeom>
        </p:spPr>
        <p:txBody>
          <a:bodyPr vert="horz" lIns="90000" tIns="9000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87375" y="1386001"/>
            <a:ext cx="11023601" cy="4959237"/>
          </a:xfrm>
          <a:prstGeom prst="rect">
            <a:avLst/>
          </a:prstGeom>
        </p:spPr>
        <p:txBody>
          <a:bodyPr vert="horz" lIns="9000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055281-1958-4E15-8A3E-FE3F887882C4}"/>
              </a:ext>
            </a:extLst>
          </p:cNvPr>
          <p:cNvSpPr txBox="1"/>
          <p:nvPr/>
        </p:nvSpPr>
        <p:spPr>
          <a:xfrm>
            <a:off x="11286976" y="6524497"/>
            <a:ext cx="324000" cy="216000"/>
          </a:xfrm>
          <a:prstGeom prst="rect">
            <a:avLst/>
          </a:prstGeom>
        </p:spPr>
        <p:txBody>
          <a:bodyPr vert="horz" lIns="90000" tIns="45720" rIns="90000" bIns="4572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600"/>
              </a:spcBef>
              <a:buFont typeface="Arial"/>
              <a:buNone/>
              <a:defRPr sz="900"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1pPr>
            <a:lvl2pPr marL="685800" indent="-228600">
              <a:lnSpc>
                <a:spcPct val="100000"/>
              </a:lnSpc>
              <a:spcBef>
                <a:spcPts val="600"/>
              </a:spcBef>
              <a:buFont typeface="Lato" panose="020F0502020204030203" pitchFamily="34" charset="0"/>
              <a:buChar char="‒"/>
              <a:defRPr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2pPr>
            <a:lvl3pPr marL="1143000" indent="-228600">
              <a:lnSpc>
                <a:spcPct val="100000"/>
              </a:lnSpc>
              <a:spcBef>
                <a:spcPts val="600"/>
              </a:spcBef>
              <a:buFont typeface="Arial"/>
              <a:buChar char="•"/>
              <a:defRPr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3pPr>
            <a:lvl4pPr marL="1600200" indent="-228600">
              <a:lnSpc>
                <a:spcPct val="100000"/>
              </a:lnSpc>
              <a:spcBef>
                <a:spcPts val="600"/>
              </a:spcBef>
              <a:buFont typeface="Arial"/>
              <a:buChar char="•"/>
              <a:defRPr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4pPr>
            <a:lvl5pPr marL="2057400" indent="-228600">
              <a:lnSpc>
                <a:spcPct val="100000"/>
              </a:lnSpc>
              <a:spcBef>
                <a:spcPts val="600"/>
              </a:spcBef>
              <a:buFont typeface="Arial"/>
              <a:buChar char="•"/>
              <a:defRPr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/>
              <a:buChar char="•"/>
            </a:lvl9pPr>
          </a:lstStyle>
          <a:p>
            <a:pPr lvl="0" algn="r"/>
            <a:fld id="{2C47FC89-94BB-4EAC-8CC1-5DD1CE33A36E}" type="slidenum">
              <a:rPr lang="en-AU" sz="800" smtClean="0">
                <a:latin typeface="+mn-lt"/>
              </a:rPr>
              <a:pPr lvl="0" algn="r"/>
              <a:t>‹#›</a:t>
            </a:fld>
            <a:endParaRPr lang="en-AU" sz="800" dirty="0">
              <a:latin typeface="+mn-lt"/>
            </a:endParaRPr>
          </a:p>
        </p:txBody>
      </p:sp>
      <p:pic>
        <p:nvPicPr>
          <p:cNvPr id="10" name="Picture 9" descr="A close up of a logo&#10;&#10;Description automatically generated">
            <a:extLst>
              <a:ext uri="{FF2B5EF4-FFF2-40B4-BE49-F238E27FC236}">
                <a16:creationId xmlns:a16="http://schemas.microsoft.com/office/drawing/2014/main" id="{1DEA938D-718B-4D41-8F29-72455CDC043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78735" y="6561267"/>
            <a:ext cx="1000188" cy="162125"/>
          </a:xfrm>
          <a:prstGeom prst="rect">
            <a:avLst/>
          </a:prstGeom>
        </p:spPr>
      </p:pic>
    </p:spTree>
    <p:custDataLst>
      <p:tags r:id="rId4"/>
    </p:custDataLst>
    <p:extLst>
      <p:ext uri="{BB962C8B-B14F-4D97-AF65-F5344CB8AC3E}">
        <p14:creationId xmlns:p14="http://schemas.microsoft.com/office/powerpoint/2010/main" val="11801529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</p:sldLayoutIdLst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2400" b="1" kern="1200" cap="none" baseline="0">
          <a:solidFill>
            <a:schemeClr val="tx1"/>
          </a:solidFill>
          <a:latin typeface="+mj-lt"/>
          <a:ea typeface="Segoe UI Black" panose="020B0A02040204020203" pitchFamily="34" charset="0"/>
          <a:cs typeface="Lato" charset="0"/>
        </a:defRPr>
      </a:lvl1pPr>
    </p:titleStyle>
    <p:bodyStyle>
      <a:lvl1pPr marL="265113" indent="-265113" algn="l" defTabSz="914400" rtl="0" eaLnBrk="1" latinLnBrk="0" hangingPunct="1">
        <a:lnSpc>
          <a:spcPct val="100000"/>
        </a:lnSpc>
        <a:spcBef>
          <a:spcPts val="600"/>
        </a:spcBef>
        <a:buFont typeface="Arial"/>
        <a:buChar char="•"/>
        <a:defRPr sz="16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1pPr>
      <a:lvl2pPr marL="541338" indent="-276225" algn="l" defTabSz="914400" rtl="0" eaLnBrk="1" latinLnBrk="0" hangingPunct="1">
        <a:lnSpc>
          <a:spcPct val="100000"/>
        </a:lnSpc>
        <a:spcBef>
          <a:spcPts val="600"/>
        </a:spcBef>
        <a:buFont typeface="Lato" panose="020F0502020204030203" pitchFamily="34" charset="0"/>
        <a:buChar char="—"/>
        <a:defRPr sz="14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2pPr>
      <a:lvl3pPr marL="806450" indent="-265113" algn="l" defTabSz="914400" rtl="0" eaLnBrk="1" latinLnBrk="0" hangingPunct="1">
        <a:lnSpc>
          <a:spcPct val="100000"/>
        </a:lnSpc>
        <a:spcBef>
          <a:spcPts val="600"/>
        </a:spcBef>
        <a:buFont typeface="Segoe UI" panose="020B0502040204020203" pitchFamily="34" charset="0"/>
        <a:buChar char="&gt;"/>
        <a:defRPr sz="14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3pPr>
      <a:lvl4pPr marL="1071563" indent="-265113" algn="l" defTabSz="914400" rtl="0" eaLnBrk="1" latinLnBrk="0" hangingPunct="1">
        <a:lnSpc>
          <a:spcPct val="100000"/>
        </a:lnSpc>
        <a:spcBef>
          <a:spcPts val="600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4pPr>
      <a:lvl5pPr marL="1347788" indent="-276225" algn="l" defTabSz="914400" rtl="0" eaLnBrk="1" latinLnBrk="0" hangingPunct="1">
        <a:lnSpc>
          <a:spcPct val="100000"/>
        </a:lnSpc>
        <a:spcBef>
          <a:spcPts val="600"/>
        </a:spcBef>
        <a:buFont typeface="Lato" panose="020F0502020204030203" pitchFamily="34" charset="0"/>
        <a:buChar char="‒"/>
        <a:defRPr sz="14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A–B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ANGUILLA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ANTIGUA AND BARBUDA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ARGENTINA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ARMENIA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AUSTRALIA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AUSTRIA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AZERBAIJAN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BAHAMAS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BAHRAIN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BANGLADESH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AFGHANISTAN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ALBANIA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ALGERIA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ANDORRA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ANGOLA</a:t>
              </a:r>
            </a:p>
          </p:txBody>
        </p:sp>
      </p:grpSp>
      <p:grpSp>
        <p:nvGrpSpPr>
          <p:cNvPr id="656" name="Group 655">
            <a:extLst>
              <a:ext uri="{FF2B5EF4-FFF2-40B4-BE49-F238E27FC236}">
                <a16:creationId xmlns:a16="http://schemas.microsoft.com/office/drawing/2014/main" id="{2A0CA824-8FF0-4C07-97AA-F84CC2519B2D}"/>
              </a:ext>
            </a:extLst>
          </p:cNvPr>
          <p:cNvGrpSpPr/>
          <p:nvPr/>
        </p:nvGrpSpPr>
        <p:grpSpPr>
          <a:xfrm>
            <a:off x="799610" y="1526355"/>
            <a:ext cx="1569666" cy="915516"/>
            <a:chOff x="799610" y="1526355"/>
            <a:chExt cx="1569666" cy="91551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2232B3FA-502D-4165-99EA-4F6F87B95192}"/>
                </a:ext>
              </a:extLst>
            </p:cNvPr>
            <p:cNvSpPr/>
            <p:nvPr/>
          </p:nvSpPr>
          <p:spPr>
            <a:xfrm>
              <a:off x="799610" y="1526355"/>
              <a:ext cx="523468" cy="915516"/>
            </a:xfrm>
            <a:custGeom>
              <a:avLst/>
              <a:gdLst>
                <a:gd name="connsiteX0" fmla="*/ 0 w 523468"/>
                <a:gd name="connsiteY0" fmla="*/ 0 h 915516"/>
                <a:gd name="connsiteX1" fmla="*/ 523468 w 523468"/>
                <a:gd name="connsiteY1" fmla="*/ 0 h 915516"/>
                <a:gd name="connsiteX2" fmla="*/ 523468 w 523468"/>
                <a:gd name="connsiteY2" fmla="*/ 915517 h 915516"/>
                <a:gd name="connsiteX3" fmla="*/ 0 w 523468"/>
                <a:gd name="connsiteY3" fmla="*/ 915517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468" h="915516">
                  <a:moveTo>
                    <a:pt x="0" y="0"/>
                  </a:moveTo>
                  <a:lnTo>
                    <a:pt x="523468" y="0"/>
                  </a:lnTo>
                  <a:lnTo>
                    <a:pt x="523468" y="915517"/>
                  </a:lnTo>
                  <a:lnTo>
                    <a:pt x="0" y="91551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7E78B1A-CB86-45CB-B1D5-6E2C41BE30F9}"/>
                </a:ext>
              </a:extLst>
            </p:cNvPr>
            <p:cNvSpPr/>
            <p:nvPr/>
          </p:nvSpPr>
          <p:spPr>
            <a:xfrm>
              <a:off x="1323078" y="1526355"/>
              <a:ext cx="523468" cy="915516"/>
            </a:xfrm>
            <a:custGeom>
              <a:avLst/>
              <a:gdLst>
                <a:gd name="connsiteX0" fmla="*/ 0 w 523468"/>
                <a:gd name="connsiteY0" fmla="*/ 0 h 915516"/>
                <a:gd name="connsiteX1" fmla="*/ 523468 w 523468"/>
                <a:gd name="connsiteY1" fmla="*/ 0 h 915516"/>
                <a:gd name="connsiteX2" fmla="*/ 523468 w 523468"/>
                <a:gd name="connsiteY2" fmla="*/ 915517 h 915516"/>
                <a:gd name="connsiteX3" fmla="*/ 0 w 523468"/>
                <a:gd name="connsiteY3" fmla="*/ 915517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468" h="915516">
                  <a:moveTo>
                    <a:pt x="0" y="0"/>
                  </a:moveTo>
                  <a:lnTo>
                    <a:pt x="523468" y="0"/>
                  </a:lnTo>
                  <a:lnTo>
                    <a:pt x="523468" y="915517"/>
                  </a:lnTo>
                  <a:lnTo>
                    <a:pt x="0" y="915517"/>
                  </a:lnTo>
                  <a:close/>
                </a:path>
              </a:pathLst>
            </a:custGeom>
            <a:solidFill>
              <a:srgbClr val="BC20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DE7A389-B988-4069-AC1E-C07C7A343174}"/>
                </a:ext>
              </a:extLst>
            </p:cNvPr>
            <p:cNvSpPr/>
            <p:nvPr/>
          </p:nvSpPr>
          <p:spPr>
            <a:xfrm>
              <a:off x="1845808" y="1526355"/>
              <a:ext cx="523468" cy="915516"/>
            </a:xfrm>
            <a:custGeom>
              <a:avLst/>
              <a:gdLst>
                <a:gd name="connsiteX0" fmla="*/ 0 w 523468"/>
                <a:gd name="connsiteY0" fmla="*/ 0 h 915516"/>
                <a:gd name="connsiteX1" fmla="*/ 523468 w 523468"/>
                <a:gd name="connsiteY1" fmla="*/ 0 h 915516"/>
                <a:gd name="connsiteX2" fmla="*/ 523468 w 523468"/>
                <a:gd name="connsiteY2" fmla="*/ 915517 h 915516"/>
                <a:gd name="connsiteX3" fmla="*/ 0 w 523468"/>
                <a:gd name="connsiteY3" fmla="*/ 915517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468" h="915516">
                  <a:moveTo>
                    <a:pt x="0" y="0"/>
                  </a:moveTo>
                  <a:lnTo>
                    <a:pt x="523468" y="0"/>
                  </a:lnTo>
                  <a:lnTo>
                    <a:pt x="523468" y="915517"/>
                  </a:lnTo>
                  <a:lnTo>
                    <a:pt x="0" y="915517"/>
                  </a:lnTo>
                  <a:close/>
                </a:path>
              </a:pathLst>
            </a:custGeom>
            <a:solidFill>
              <a:srgbClr val="089A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FF1E9B56-D337-4D91-831D-44E9FAE11E3D}"/>
                </a:ext>
              </a:extLst>
            </p:cNvPr>
            <p:cNvSpPr/>
            <p:nvPr/>
          </p:nvSpPr>
          <p:spPr>
            <a:xfrm>
              <a:off x="1246293" y="1693953"/>
              <a:ext cx="677776" cy="637533"/>
            </a:xfrm>
            <a:custGeom>
              <a:avLst/>
              <a:gdLst>
                <a:gd name="connsiteX0" fmla="*/ 0 w 677776"/>
                <a:gd name="connsiteY0" fmla="*/ 343319 h 637533"/>
                <a:gd name="connsiteX1" fmla="*/ 14028 w 677776"/>
                <a:gd name="connsiteY1" fmla="*/ 343319 h 637533"/>
                <a:gd name="connsiteX2" fmla="*/ 2953 w 677776"/>
                <a:gd name="connsiteY2" fmla="*/ 296066 h 637533"/>
                <a:gd name="connsiteX3" fmla="*/ 2953 w 677776"/>
                <a:gd name="connsiteY3" fmla="*/ 291636 h 637533"/>
                <a:gd name="connsiteX4" fmla="*/ 2953 w 677776"/>
                <a:gd name="connsiteY4" fmla="*/ 282777 h 637533"/>
                <a:gd name="connsiteX5" fmla="*/ 2953 w 677776"/>
                <a:gd name="connsiteY5" fmla="*/ 282777 h 637533"/>
                <a:gd name="connsiteX6" fmla="*/ 2953 w 677776"/>
                <a:gd name="connsiteY6" fmla="*/ 282777 h 637533"/>
                <a:gd name="connsiteX7" fmla="*/ 2215 w 677776"/>
                <a:gd name="connsiteY7" fmla="*/ 275393 h 637533"/>
                <a:gd name="connsiteX8" fmla="*/ 8860 w 677776"/>
                <a:gd name="connsiteY8" fmla="*/ 275393 h 637533"/>
                <a:gd name="connsiteX9" fmla="*/ 0 w 677776"/>
                <a:gd name="connsiteY9" fmla="*/ 261365 h 637533"/>
                <a:gd name="connsiteX10" fmla="*/ 13290 w 677776"/>
                <a:gd name="connsiteY10" fmla="*/ 261365 h 637533"/>
                <a:gd name="connsiteX11" fmla="*/ 13290 w 677776"/>
                <a:gd name="connsiteY11" fmla="*/ 261365 h 637533"/>
                <a:gd name="connsiteX12" fmla="*/ 5907 w 677776"/>
                <a:gd name="connsiteY12" fmla="*/ 239216 h 637533"/>
                <a:gd name="connsiteX13" fmla="*/ 5907 w 677776"/>
                <a:gd name="connsiteY13" fmla="*/ 239216 h 637533"/>
                <a:gd name="connsiteX14" fmla="*/ 5907 w 677776"/>
                <a:gd name="connsiteY14" fmla="*/ 222234 h 637533"/>
                <a:gd name="connsiteX15" fmla="*/ 5907 w 677776"/>
                <a:gd name="connsiteY15" fmla="*/ 222234 h 637533"/>
                <a:gd name="connsiteX16" fmla="*/ 13290 w 677776"/>
                <a:gd name="connsiteY16" fmla="*/ 231094 h 637533"/>
                <a:gd name="connsiteX17" fmla="*/ 13290 w 677776"/>
                <a:gd name="connsiteY17" fmla="*/ 231094 h 637533"/>
                <a:gd name="connsiteX18" fmla="*/ 10336 w 677776"/>
                <a:gd name="connsiteY18" fmla="*/ 201561 h 637533"/>
                <a:gd name="connsiteX19" fmla="*/ 17720 w 677776"/>
                <a:gd name="connsiteY19" fmla="*/ 212636 h 637533"/>
                <a:gd name="connsiteX20" fmla="*/ 17720 w 677776"/>
                <a:gd name="connsiteY20" fmla="*/ 212636 h 637533"/>
                <a:gd name="connsiteX21" fmla="*/ 17720 w 677776"/>
                <a:gd name="connsiteY21" fmla="*/ 205253 h 637533"/>
                <a:gd name="connsiteX22" fmla="*/ 24365 w 677776"/>
                <a:gd name="connsiteY22" fmla="*/ 205253 h 637533"/>
                <a:gd name="connsiteX23" fmla="*/ 4430 w 677776"/>
                <a:gd name="connsiteY23" fmla="*/ 182365 h 637533"/>
                <a:gd name="connsiteX24" fmla="*/ 18458 w 677776"/>
                <a:gd name="connsiteY24" fmla="*/ 182365 h 637533"/>
                <a:gd name="connsiteX25" fmla="*/ 14028 w 677776"/>
                <a:gd name="connsiteY25" fmla="*/ 169814 h 637533"/>
                <a:gd name="connsiteX26" fmla="*/ 14028 w 677776"/>
                <a:gd name="connsiteY26" fmla="*/ 169814 h 637533"/>
                <a:gd name="connsiteX27" fmla="*/ 19935 w 677776"/>
                <a:gd name="connsiteY27" fmla="*/ 177197 h 637533"/>
                <a:gd name="connsiteX28" fmla="*/ 19935 w 677776"/>
                <a:gd name="connsiteY28" fmla="*/ 177197 h 637533"/>
                <a:gd name="connsiteX29" fmla="*/ 14028 w 677776"/>
                <a:gd name="connsiteY29" fmla="*/ 160215 h 637533"/>
                <a:gd name="connsiteX30" fmla="*/ 14028 w 677776"/>
                <a:gd name="connsiteY30" fmla="*/ 160215 h 637533"/>
                <a:gd name="connsiteX31" fmla="*/ 14028 w 677776"/>
                <a:gd name="connsiteY31" fmla="*/ 141757 h 637533"/>
                <a:gd name="connsiteX32" fmla="*/ 24365 w 677776"/>
                <a:gd name="connsiteY32" fmla="*/ 147664 h 637533"/>
                <a:gd name="connsiteX33" fmla="*/ 24365 w 677776"/>
                <a:gd name="connsiteY33" fmla="*/ 139542 h 637533"/>
                <a:gd name="connsiteX34" fmla="*/ 24365 w 677776"/>
                <a:gd name="connsiteY34" fmla="*/ 139542 h 637533"/>
                <a:gd name="connsiteX35" fmla="*/ 24365 w 677776"/>
                <a:gd name="connsiteY35" fmla="*/ 144711 h 637533"/>
                <a:gd name="connsiteX36" fmla="*/ 33224 w 677776"/>
                <a:gd name="connsiteY36" fmla="*/ 127729 h 637533"/>
                <a:gd name="connsiteX37" fmla="*/ 33224 w 677776"/>
                <a:gd name="connsiteY37" fmla="*/ 127729 h 637533"/>
                <a:gd name="connsiteX38" fmla="*/ 33224 w 677776"/>
                <a:gd name="connsiteY38" fmla="*/ 127729 h 637533"/>
                <a:gd name="connsiteX39" fmla="*/ 33224 w 677776"/>
                <a:gd name="connsiteY39" fmla="*/ 109271 h 637533"/>
                <a:gd name="connsiteX40" fmla="*/ 36916 w 677776"/>
                <a:gd name="connsiteY40" fmla="*/ 115916 h 637533"/>
                <a:gd name="connsiteX41" fmla="*/ 36916 w 677776"/>
                <a:gd name="connsiteY41" fmla="*/ 98935 h 637533"/>
                <a:gd name="connsiteX42" fmla="*/ 36916 w 677776"/>
                <a:gd name="connsiteY42" fmla="*/ 98935 h 637533"/>
                <a:gd name="connsiteX43" fmla="*/ 36916 w 677776"/>
                <a:gd name="connsiteY43" fmla="*/ 98935 h 637533"/>
                <a:gd name="connsiteX44" fmla="*/ 40608 w 677776"/>
                <a:gd name="connsiteY44" fmla="*/ 81215 h 637533"/>
                <a:gd name="connsiteX45" fmla="*/ 40608 w 677776"/>
                <a:gd name="connsiteY45" fmla="*/ 81215 h 637533"/>
                <a:gd name="connsiteX46" fmla="*/ 40608 w 677776"/>
                <a:gd name="connsiteY46" fmla="*/ 81215 h 637533"/>
                <a:gd name="connsiteX47" fmla="*/ 40608 w 677776"/>
                <a:gd name="connsiteY47" fmla="*/ 68664 h 637533"/>
                <a:gd name="connsiteX48" fmla="*/ 40608 w 677776"/>
                <a:gd name="connsiteY48" fmla="*/ 74570 h 637533"/>
                <a:gd name="connsiteX49" fmla="*/ 70140 w 677776"/>
                <a:gd name="connsiteY49" fmla="*/ 57589 h 637533"/>
                <a:gd name="connsiteX50" fmla="*/ 75309 w 677776"/>
                <a:gd name="connsiteY50" fmla="*/ 68664 h 637533"/>
                <a:gd name="connsiteX51" fmla="*/ 86383 w 677776"/>
                <a:gd name="connsiteY51" fmla="*/ 44299 h 637533"/>
                <a:gd name="connsiteX52" fmla="*/ 92290 w 677776"/>
                <a:gd name="connsiteY52" fmla="*/ 62757 h 637533"/>
                <a:gd name="connsiteX53" fmla="*/ 92290 w 677776"/>
                <a:gd name="connsiteY53" fmla="*/ 62757 h 637533"/>
                <a:gd name="connsiteX54" fmla="*/ 101150 w 677776"/>
                <a:gd name="connsiteY54" fmla="*/ 39131 h 637533"/>
                <a:gd name="connsiteX55" fmla="*/ 107795 w 677776"/>
                <a:gd name="connsiteY55" fmla="*/ 53897 h 637533"/>
                <a:gd name="connsiteX56" fmla="*/ 153570 w 677776"/>
                <a:gd name="connsiteY56" fmla="*/ 738 h 637533"/>
                <a:gd name="connsiteX57" fmla="*/ 143972 w 677776"/>
                <a:gd name="connsiteY57" fmla="*/ 33963 h 637533"/>
                <a:gd name="connsiteX58" fmla="*/ 178673 w 677776"/>
                <a:gd name="connsiteY58" fmla="*/ 29533 h 637533"/>
                <a:gd name="connsiteX59" fmla="*/ 143972 w 677776"/>
                <a:gd name="connsiteY59" fmla="*/ 63496 h 637533"/>
                <a:gd name="connsiteX60" fmla="*/ 149879 w 677776"/>
                <a:gd name="connsiteY60" fmla="*/ 63496 h 637533"/>
                <a:gd name="connsiteX61" fmla="*/ 118131 w 677776"/>
                <a:gd name="connsiteY61" fmla="*/ 91552 h 637533"/>
                <a:gd name="connsiteX62" fmla="*/ 125514 w 677776"/>
                <a:gd name="connsiteY62" fmla="*/ 91552 h 637533"/>
                <a:gd name="connsiteX63" fmla="*/ 115178 w 677776"/>
                <a:gd name="connsiteY63" fmla="*/ 104103 h 637533"/>
                <a:gd name="connsiteX64" fmla="*/ 120346 w 677776"/>
                <a:gd name="connsiteY64" fmla="*/ 104103 h 637533"/>
                <a:gd name="connsiteX65" fmla="*/ 110748 w 677776"/>
                <a:gd name="connsiteY65" fmla="*/ 115916 h 637533"/>
                <a:gd name="connsiteX66" fmla="*/ 110748 w 677776"/>
                <a:gd name="connsiteY66" fmla="*/ 115916 h 637533"/>
                <a:gd name="connsiteX67" fmla="*/ 115916 w 677776"/>
                <a:gd name="connsiteY67" fmla="*/ 115916 h 637533"/>
                <a:gd name="connsiteX68" fmla="*/ 102626 w 677776"/>
                <a:gd name="connsiteY68" fmla="*/ 127729 h 637533"/>
                <a:gd name="connsiteX69" fmla="*/ 102626 w 677776"/>
                <a:gd name="connsiteY69" fmla="*/ 127729 h 637533"/>
                <a:gd name="connsiteX70" fmla="*/ 115178 w 677776"/>
                <a:gd name="connsiteY70" fmla="*/ 127729 h 637533"/>
                <a:gd name="connsiteX71" fmla="*/ 105580 w 677776"/>
                <a:gd name="connsiteY71" fmla="*/ 152094 h 637533"/>
                <a:gd name="connsiteX72" fmla="*/ 112224 w 677776"/>
                <a:gd name="connsiteY72" fmla="*/ 152094 h 637533"/>
                <a:gd name="connsiteX73" fmla="*/ 112224 w 677776"/>
                <a:gd name="connsiteY73" fmla="*/ 152094 h 637533"/>
                <a:gd name="connsiteX74" fmla="*/ 100411 w 677776"/>
                <a:gd name="connsiteY74" fmla="*/ 166122 h 637533"/>
                <a:gd name="connsiteX75" fmla="*/ 106318 w 677776"/>
                <a:gd name="connsiteY75" fmla="*/ 166122 h 637533"/>
                <a:gd name="connsiteX76" fmla="*/ 106318 w 677776"/>
                <a:gd name="connsiteY76" fmla="*/ 166122 h 637533"/>
                <a:gd name="connsiteX77" fmla="*/ 97458 w 677776"/>
                <a:gd name="connsiteY77" fmla="*/ 177197 h 637533"/>
                <a:gd name="connsiteX78" fmla="*/ 102626 w 677776"/>
                <a:gd name="connsiteY78" fmla="*/ 177197 h 637533"/>
                <a:gd name="connsiteX79" fmla="*/ 87860 w 677776"/>
                <a:gd name="connsiteY79" fmla="*/ 193440 h 637533"/>
                <a:gd name="connsiteX80" fmla="*/ 98935 w 677776"/>
                <a:gd name="connsiteY80" fmla="*/ 186795 h 637533"/>
                <a:gd name="connsiteX81" fmla="*/ 88598 w 677776"/>
                <a:gd name="connsiteY81" fmla="*/ 201561 h 637533"/>
                <a:gd name="connsiteX82" fmla="*/ 88598 w 677776"/>
                <a:gd name="connsiteY82" fmla="*/ 201561 h 637533"/>
                <a:gd name="connsiteX83" fmla="*/ 107795 w 677776"/>
                <a:gd name="connsiteY83" fmla="*/ 184580 h 637533"/>
                <a:gd name="connsiteX84" fmla="*/ 97458 w 677776"/>
                <a:gd name="connsiteY84" fmla="*/ 220019 h 637533"/>
                <a:gd name="connsiteX85" fmla="*/ 97458 w 677776"/>
                <a:gd name="connsiteY85" fmla="*/ 220019 h 637533"/>
                <a:gd name="connsiteX86" fmla="*/ 97458 w 677776"/>
                <a:gd name="connsiteY86" fmla="*/ 252505 h 637533"/>
                <a:gd name="connsiteX87" fmla="*/ 91552 w 677776"/>
                <a:gd name="connsiteY87" fmla="*/ 267272 h 637533"/>
                <a:gd name="connsiteX88" fmla="*/ 98196 w 677776"/>
                <a:gd name="connsiteY88" fmla="*/ 267272 h 637533"/>
                <a:gd name="connsiteX89" fmla="*/ 93028 w 677776"/>
                <a:gd name="connsiteY89" fmla="*/ 275393 h 637533"/>
                <a:gd name="connsiteX90" fmla="*/ 98196 w 677776"/>
                <a:gd name="connsiteY90" fmla="*/ 275393 h 637533"/>
                <a:gd name="connsiteX91" fmla="*/ 98196 w 677776"/>
                <a:gd name="connsiteY91" fmla="*/ 275393 h 637533"/>
                <a:gd name="connsiteX92" fmla="*/ 93028 w 677776"/>
                <a:gd name="connsiteY92" fmla="*/ 291636 h 637533"/>
                <a:gd name="connsiteX93" fmla="*/ 98196 w 677776"/>
                <a:gd name="connsiteY93" fmla="*/ 291636 h 637533"/>
                <a:gd name="connsiteX94" fmla="*/ 98196 w 677776"/>
                <a:gd name="connsiteY94" fmla="*/ 291636 h 637533"/>
                <a:gd name="connsiteX95" fmla="*/ 92290 w 677776"/>
                <a:gd name="connsiteY95" fmla="*/ 309356 h 637533"/>
                <a:gd name="connsiteX96" fmla="*/ 92290 w 677776"/>
                <a:gd name="connsiteY96" fmla="*/ 309356 h 637533"/>
                <a:gd name="connsiteX97" fmla="*/ 99673 w 677776"/>
                <a:gd name="connsiteY97" fmla="*/ 301235 h 637533"/>
                <a:gd name="connsiteX98" fmla="*/ 99673 w 677776"/>
                <a:gd name="connsiteY98" fmla="*/ 301235 h 637533"/>
                <a:gd name="connsiteX99" fmla="*/ 95981 w 677776"/>
                <a:gd name="connsiteY99" fmla="*/ 316001 h 637533"/>
                <a:gd name="connsiteX100" fmla="*/ 107795 w 677776"/>
                <a:gd name="connsiteY100" fmla="*/ 310833 h 637533"/>
                <a:gd name="connsiteX101" fmla="*/ 107795 w 677776"/>
                <a:gd name="connsiteY101" fmla="*/ 310833 h 637533"/>
                <a:gd name="connsiteX102" fmla="*/ 107795 w 677776"/>
                <a:gd name="connsiteY102" fmla="*/ 310833 h 637533"/>
                <a:gd name="connsiteX103" fmla="*/ 102626 w 677776"/>
                <a:gd name="connsiteY103" fmla="*/ 322646 h 637533"/>
                <a:gd name="connsiteX104" fmla="*/ 102626 w 677776"/>
                <a:gd name="connsiteY104" fmla="*/ 333721 h 637533"/>
                <a:gd name="connsiteX105" fmla="*/ 120346 w 677776"/>
                <a:gd name="connsiteY105" fmla="*/ 349225 h 637533"/>
                <a:gd name="connsiteX106" fmla="*/ 126253 w 677776"/>
                <a:gd name="connsiteY106" fmla="*/ 375067 h 637533"/>
                <a:gd name="connsiteX107" fmla="*/ 126253 w 677776"/>
                <a:gd name="connsiteY107" fmla="*/ 375067 h 637533"/>
                <a:gd name="connsiteX108" fmla="*/ 126253 w 677776"/>
                <a:gd name="connsiteY108" fmla="*/ 386141 h 637533"/>
                <a:gd name="connsiteX109" fmla="*/ 126253 w 677776"/>
                <a:gd name="connsiteY109" fmla="*/ 386141 h 637533"/>
                <a:gd name="connsiteX110" fmla="*/ 130682 w 677776"/>
                <a:gd name="connsiteY110" fmla="*/ 379496 h 637533"/>
                <a:gd name="connsiteX111" fmla="*/ 130682 w 677776"/>
                <a:gd name="connsiteY111" fmla="*/ 397216 h 637533"/>
                <a:gd name="connsiteX112" fmla="*/ 134374 w 677776"/>
                <a:gd name="connsiteY112" fmla="*/ 389833 h 637533"/>
                <a:gd name="connsiteX113" fmla="*/ 143972 w 677776"/>
                <a:gd name="connsiteY113" fmla="*/ 389833 h 637533"/>
                <a:gd name="connsiteX114" fmla="*/ 143972 w 677776"/>
                <a:gd name="connsiteY114" fmla="*/ 404599 h 637533"/>
                <a:gd name="connsiteX115" fmla="*/ 143972 w 677776"/>
                <a:gd name="connsiteY115" fmla="*/ 404599 h 637533"/>
                <a:gd name="connsiteX116" fmla="*/ 143972 w 677776"/>
                <a:gd name="connsiteY116" fmla="*/ 398693 h 637533"/>
                <a:gd name="connsiteX117" fmla="*/ 143972 w 677776"/>
                <a:gd name="connsiteY117" fmla="*/ 415674 h 637533"/>
                <a:gd name="connsiteX118" fmla="*/ 143972 w 677776"/>
                <a:gd name="connsiteY118" fmla="*/ 395001 h 637533"/>
                <a:gd name="connsiteX119" fmla="*/ 158739 w 677776"/>
                <a:gd name="connsiteY119" fmla="*/ 413459 h 637533"/>
                <a:gd name="connsiteX120" fmla="*/ 158739 w 677776"/>
                <a:gd name="connsiteY120" fmla="*/ 437824 h 637533"/>
                <a:gd name="connsiteX121" fmla="*/ 158739 w 677776"/>
                <a:gd name="connsiteY121" fmla="*/ 437824 h 637533"/>
                <a:gd name="connsiteX122" fmla="*/ 172767 w 677776"/>
                <a:gd name="connsiteY122" fmla="*/ 437824 h 637533"/>
                <a:gd name="connsiteX123" fmla="*/ 202299 w 677776"/>
                <a:gd name="connsiteY123" fmla="*/ 452590 h 637533"/>
                <a:gd name="connsiteX124" fmla="*/ 219083 w 677776"/>
                <a:gd name="connsiteY124" fmla="*/ 471199 h 637533"/>
                <a:gd name="connsiteX125" fmla="*/ 217804 w 677776"/>
                <a:gd name="connsiteY125" fmla="*/ 476955 h 637533"/>
                <a:gd name="connsiteX126" fmla="*/ 217804 w 677776"/>
                <a:gd name="connsiteY126" fmla="*/ 482861 h 637533"/>
                <a:gd name="connsiteX127" fmla="*/ 225187 w 677776"/>
                <a:gd name="connsiteY127" fmla="*/ 494674 h 637533"/>
                <a:gd name="connsiteX128" fmla="*/ 225187 w 677776"/>
                <a:gd name="connsiteY128" fmla="*/ 494674 h 637533"/>
                <a:gd name="connsiteX129" fmla="*/ 225187 w 677776"/>
                <a:gd name="connsiteY129" fmla="*/ 487291 h 637533"/>
                <a:gd name="connsiteX130" fmla="*/ 217066 w 677776"/>
                <a:gd name="connsiteY130" fmla="*/ 470310 h 637533"/>
                <a:gd name="connsiteX131" fmla="*/ 217066 w 677776"/>
                <a:gd name="connsiteY131" fmla="*/ 458497 h 637533"/>
                <a:gd name="connsiteX132" fmla="*/ 244384 w 677776"/>
                <a:gd name="connsiteY132" fmla="*/ 478431 h 637533"/>
                <a:gd name="connsiteX133" fmla="*/ 237739 w 677776"/>
                <a:gd name="connsiteY133" fmla="*/ 462927 h 637533"/>
                <a:gd name="connsiteX134" fmla="*/ 237739 w 677776"/>
                <a:gd name="connsiteY134" fmla="*/ 447422 h 637533"/>
                <a:gd name="connsiteX135" fmla="*/ 243645 w 677776"/>
                <a:gd name="connsiteY135" fmla="*/ 452590 h 637533"/>
                <a:gd name="connsiteX136" fmla="*/ 256935 w 677776"/>
                <a:gd name="connsiteY136" fmla="*/ 462927 h 637533"/>
                <a:gd name="connsiteX137" fmla="*/ 275393 w 677776"/>
                <a:gd name="connsiteY137" fmla="*/ 488030 h 637533"/>
                <a:gd name="connsiteX138" fmla="*/ 275393 w 677776"/>
                <a:gd name="connsiteY138" fmla="*/ 488030 h 637533"/>
                <a:gd name="connsiteX139" fmla="*/ 291636 w 677776"/>
                <a:gd name="connsiteY139" fmla="*/ 485815 h 637533"/>
                <a:gd name="connsiteX140" fmla="*/ 310094 w 677776"/>
                <a:gd name="connsiteY140" fmla="*/ 485815 h 637533"/>
                <a:gd name="connsiteX141" fmla="*/ 310094 w 677776"/>
                <a:gd name="connsiteY141" fmla="*/ 485815 h 637533"/>
                <a:gd name="connsiteX142" fmla="*/ 335197 w 677776"/>
                <a:gd name="connsiteY142" fmla="*/ 485815 h 637533"/>
                <a:gd name="connsiteX143" fmla="*/ 338888 w 677776"/>
                <a:gd name="connsiteY143" fmla="*/ 485815 h 637533"/>
                <a:gd name="connsiteX144" fmla="*/ 363253 w 677776"/>
                <a:gd name="connsiteY144" fmla="*/ 485815 h 637533"/>
                <a:gd name="connsiteX145" fmla="*/ 363253 w 677776"/>
                <a:gd name="connsiteY145" fmla="*/ 485815 h 637533"/>
                <a:gd name="connsiteX146" fmla="*/ 379496 w 677776"/>
                <a:gd name="connsiteY146" fmla="*/ 485815 h 637533"/>
                <a:gd name="connsiteX147" fmla="*/ 395001 w 677776"/>
                <a:gd name="connsiteY147" fmla="*/ 496889 h 637533"/>
                <a:gd name="connsiteX148" fmla="*/ 395001 w 677776"/>
                <a:gd name="connsiteY148" fmla="*/ 496889 h 637533"/>
                <a:gd name="connsiteX149" fmla="*/ 417889 w 677776"/>
                <a:gd name="connsiteY149" fmla="*/ 466618 h 637533"/>
                <a:gd name="connsiteX150" fmla="*/ 433393 w 677776"/>
                <a:gd name="connsiteY150" fmla="*/ 454067 h 637533"/>
                <a:gd name="connsiteX151" fmla="*/ 426748 w 677776"/>
                <a:gd name="connsiteY151" fmla="*/ 484338 h 637533"/>
                <a:gd name="connsiteX152" fmla="*/ 454066 w 677776"/>
                <a:gd name="connsiteY152" fmla="*/ 464403 h 637533"/>
                <a:gd name="connsiteX153" fmla="*/ 454066 w 677776"/>
                <a:gd name="connsiteY153" fmla="*/ 464403 h 637533"/>
                <a:gd name="connsiteX154" fmla="*/ 454066 w 677776"/>
                <a:gd name="connsiteY154" fmla="*/ 477693 h 637533"/>
                <a:gd name="connsiteX155" fmla="*/ 445206 w 677776"/>
                <a:gd name="connsiteY155" fmla="*/ 494674 h 637533"/>
                <a:gd name="connsiteX156" fmla="*/ 445206 w 677776"/>
                <a:gd name="connsiteY156" fmla="*/ 499104 h 637533"/>
                <a:gd name="connsiteX157" fmla="*/ 453328 w 677776"/>
                <a:gd name="connsiteY157" fmla="*/ 487291 h 637533"/>
                <a:gd name="connsiteX158" fmla="*/ 457019 w 677776"/>
                <a:gd name="connsiteY158" fmla="*/ 476216 h 637533"/>
                <a:gd name="connsiteX159" fmla="*/ 465879 w 677776"/>
                <a:gd name="connsiteY159" fmla="*/ 459235 h 637533"/>
                <a:gd name="connsiteX160" fmla="*/ 490982 w 677776"/>
                <a:gd name="connsiteY160" fmla="*/ 446684 h 637533"/>
                <a:gd name="connsiteX161" fmla="*/ 513132 w 677776"/>
                <a:gd name="connsiteY161" fmla="*/ 438562 h 637533"/>
                <a:gd name="connsiteX162" fmla="*/ 513132 w 677776"/>
                <a:gd name="connsiteY162" fmla="*/ 414198 h 637533"/>
                <a:gd name="connsiteX163" fmla="*/ 527898 w 677776"/>
                <a:gd name="connsiteY163" fmla="*/ 394263 h 637533"/>
                <a:gd name="connsiteX164" fmla="*/ 527898 w 677776"/>
                <a:gd name="connsiteY164" fmla="*/ 414936 h 637533"/>
                <a:gd name="connsiteX165" fmla="*/ 527898 w 677776"/>
                <a:gd name="connsiteY165" fmla="*/ 406814 h 637533"/>
                <a:gd name="connsiteX166" fmla="*/ 527898 w 677776"/>
                <a:gd name="connsiteY166" fmla="*/ 414198 h 637533"/>
                <a:gd name="connsiteX167" fmla="*/ 527898 w 677776"/>
                <a:gd name="connsiteY167" fmla="*/ 397216 h 637533"/>
                <a:gd name="connsiteX168" fmla="*/ 527898 w 677776"/>
                <a:gd name="connsiteY168" fmla="*/ 397216 h 637533"/>
                <a:gd name="connsiteX169" fmla="*/ 531590 w 677776"/>
                <a:gd name="connsiteY169" fmla="*/ 405338 h 637533"/>
                <a:gd name="connsiteX170" fmla="*/ 531590 w 677776"/>
                <a:gd name="connsiteY170" fmla="*/ 386880 h 637533"/>
                <a:gd name="connsiteX171" fmla="*/ 536020 w 677776"/>
                <a:gd name="connsiteY171" fmla="*/ 395001 h 637533"/>
                <a:gd name="connsiteX172" fmla="*/ 536020 w 677776"/>
                <a:gd name="connsiteY172" fmla="*/ 377282 h 637533"/>
                <a:gd name="connsiteX173" fmla="*/ 536020 w 677776"/>
                <a:gd name="connsiteY173" fmla="*/ 377282 h 637533"/>
                <a:gd name="connsiteX174" fmla="*/ 536020 w 677776"/>
                <a:gd name="connsiteY174" fmla="*/ 377282 h 637533"/>
                <a:gd name="connsiteX175" fmla="*/ 536020 w 677776"/>
                <a:gd name="connsiteY175" fmla="*/ 359562 h 637533"/>
                <a:gd name="connsiteX176" fmla="*/ 552263 w 677776"/>
                <a:gd name="connsiteY176" fmla="*/ 327814 h 637533"/>
                <a:gd name="connsiteX177" fmla="*/ 552263 w 677776"/>
                <a:gd name="connsiteY177" fmla="*/ 316001 h 637533"/>
                <a:gd name="connsiteX178" fmla="*/ 546356 w 677776"/>
                <a:gd name="connsiteY178" fmla="*/ 300496 h 637533"/>
                <a:gd name="connsiteX179" fmla="*/ 558908 w 677776"/>
                <a:gd name="connsiteY179" fmla="*/ 306403 h 637533"/>
                <a:gd name="connsiteX180" fmla="*/ 558908 w 677776"/>
                <a:gd name="connsiteY180" fmla="*/ 291636 h 637533"/>
                <a:gd name="connsiteX181" fmla="*/ 558908 w 677776"/>
                <a:gd name="connsiteY181" fmla="*/ 291636 h 637533"/>
                <a:gd name="connsiteX182" fmla="*/ 566291 w 677776"/>
                <a:gd name="connsiteY182" fmla="*/ 300496 h 637533"/>
                <a:gd name="connsiteX183" fmla="*/ 566291 w 677776"/>
                <a:gd name="connsiteY183" fmla="*/ 300496 h 637533"/>
                <a:gd name="connsiteX184" fmla="*/ 560384 w 677776"/>
                <a:gd name="connsiteY184" fmla="*/ 282038 h 637533"/>
                <a:gd name="connsiteX185" fmla="*/ 567767 w 677776"/>
                <a:gd name="connsiteY185" fmla="*/ 286468 h 637533"/>
                <a:gd name="connsiteX186" fmla="*/ 561861 w 677776"/>
                <a:gd name="connsiteY186" fmla="*/ 270225 h 637533"/>
                <a:gd name="connsiteX187" fmla="*/ 561861 w 677776"/>
                <a:gd name="connsiteY187" fmla="*/ 270225 h 637533"/>
                <a:gd name="connsiteX188" fmla="*/ 586964 w 677776"/>
                <a:gd name="connsiteY188" fmla="*/ 275393 h 637533"/>
                <a:gd name="connsiteX189" fmla="*/ 582534 w 677776"/>
                <a:gd name="connsiteY189" fmla="*/ 262104 h 637533"/>
                <a:gd name="connsiteX190" fmla="*/ 589179 w 677776"/>
                <a:gd name="connsiteY190" fmla="*/ 262104 h 637533"/>
                <a:gd name="connsiteX191" fmla="*/ 589179 w 677776"/>
                <a:gd name="connsiteY191" fmla="*/ 262104 h 637533"/>
                <a:gd name="connsiteX192" fmla="*/ 582534 w 677776"/>
                <a:gd name="connsiteY192" fmla="*/ 245122 h 637533"/>
                <a:gd name="connsiteX193" fmla="*/ 578842 w 677776"/>
                <a:gd name="connsiteY193" fmla="*/ 224449 h 637533"/>
                <a:gd name="connsiteX194" fmla="*/ 578842 w 677776"/>
                <a:gd name="connsiteY194" fmla="*/ 224449 h 637533"/>
                <a:gd name="connsiteX195" fmla="*/ 578842 w 677776"/>
                <a:gd name="connsiteY195" fmla="*/ 200823 h 637533"/>
                <a:gd name="connsiteX196" fmla="*/ 572936 w 677776"/>
                <a:gd name="connsiteY196" fmla="*/ 177935 h 637533"/>
                <a:gd name="connsiteX197" fmla="*/ 590655 w 677776"/>
                <a:gd name="connsiteY197" fmla="*/ 193440 h 637533"/>
                <a:gd name="connsiteX198" fmla="*/ 590655 w 677776"/>
                <a:gd name="connsiteY198" fmla="*/ 193440 h 637533"/>
                <a:gd name="connsiteX199" fmla="*/ 581057 w 677776"/>
                <a:gd name="connsiteY199" fmla="*/ 179412 h 637533"/>
                <a:gd name="connsiteX200" fmla="*/ 591394 w 677776"/>
                <a:gd name="connsiteY200" fmla="*/ 186057 h 637533"/>
                <a:gd name="connsiteX201" fmla="*/ 577366 w 677776"/>
                <a:gd name="connsiteY201" fmla="*/ 171290 h 637533"/>
                <a:gd name="connsiteX202" fmla="*/ 577366 w 677776"/>
                <a:gd name="connsiteY202" fmla="*/ 171290 h 637533"/>
                <a:gd name="connsiteX203" fmla="*/ 582534 w 677776"/>
                <a:gd name="connsiteY203" fmla="*/ 171290 h 637533"/>
                <a:gd name="connsiteX204" fmla="*/ 572936 w 677776"/>
                <a:gd name="connsiteY204" fmla="*/ 159477 h 637533"/>
                <a:gd name="connsiteX205" fmla="*/ 572936 w 677776"/>
                <a:gd name="connsiteY205" fmla="*/ 159477 h 637533"/>
                <a:gd name="connsiteX206" fmla="*/ 578842 w 677776"/>
                <a:gd name="connsiteY206" fmla="*/ 159477 h 637533"/>
                <a:gd name="connsiteX207" fmla="*/ 567767 w 677776"/>
                <a:gd name="connsiteY207" fmla="*/ 146187 h 637533"/>
                <a:gd name="connsiteX208" fmla="*/ 567767 w 677776"/>
                <a:gd name="connsiteY208" fmla="*/ 146187 h 637533"/>
                <a:gd name="connsiteX209" fmla="*/ 572936 w 677776"/>
                <a:gd name="connsiteY209" fmla="*/ 146187 h 637533"/>
                <a:gd name="connsiteX210" fmla="*/ 572936 w 677776"/>
                <a:gd name="connsiteY210" fmla="*/ 146187 h 637533"/>
                <a:gd name="connsiteX211" fmla="*/ 562599 w 677776"/>
                <a:gd name="connsiteY211" fmla="*/ 121823 h 637533"/>
                <a:gd name="connsiteX212" fmla="*/ 574412 w 677776"/>
                <a:gd name="connsiteY212" fmla="*/ 129206 h 637533"/>
                <a:gd name="connsiteX213" fmla="*/ 574412 w 677776"/>
                <a:gd name="connsiteY213" fmla="*/ 129206 h 637533"/>
                <a:gd name="connsiteX214" fmla="*/ 564814 w 677776"/>
                <a:gd name="connsiteY214" fmla="*/ 116655 h 637533"/>
                <a:gd name="connsiteX215" fmla="*/ 570721 w 677776"/>
                <a:gd name="connsiteY215" fmla="*/ 116655 h 637533"/>
                <a:gd name="connsiteX216" fmla="*/ 560384 w 677776"/>
                <a:gd name="connsiteY216" fmla="*/ 104103 h 637533"/>
                <a:gd name="connsiteX217" fmla="*/ 565552 w 677776"/>
                <a:gd name="connsiteY217" fmla="*/ 104103 h 637533"/>
                <a:gd name="connsiteX218" fmla="*/ 555954 w 677776"/>
                <a:gd name="connsiteY218" fmla="*/ 90813 h 637533"/>
                <a:gd name="connsiteX219" fmla="*/ 562599 w 677776"/>
                <a:gd name="connsiteY219" fmla="*/ 90813 h 637533"/>
                <a:gd name="connsiteX220" fmla="*/ 531590 w 677776"/>
                <a:gd name="connsiteY220" fmla="*/ 62757 h 637533"/>
                <a:gd name="connsiteX221" fmla="*/ 537496 w 677776"/>
                <a:gd name="connsiteY221" fmla="*/ 62757 h 637533"/>
                <a:gd name="connsiteX222" fmla="*/ 495412 w 677776"/>
                <a:gd name="connsiteY222" fmla="*/ 28794 h 637533"/>
                <a:gd name="connsiteX223" fmla="*/ 530113 w 677776"/>
                <a:gd name="connsiteY223" fmla="*/ 32486 h 637533"/>
                <a:gd name="connsiteX224" fmla="*/ 522730 w 677776"/>
                <a:gd name="connsiteY224" fmla="*/ 0 h 637533"/>
                <a:gd name="connsiteX225" fmla="*/ 548571 w 677776"/>
                <a:gd name="connsiteY225" fmla="*/ 24365 h 637533"/>
                <a:gd name="connsiteX226" fmla="*/ 568506 w 677776"/>
                <a:gd name="connsiteY226" fmla="*/ 53159 h 637533"/>
                <a:gd name="connsiteX227" fmla="*/ 574412 w 677776"/>
                <a:gd name="connsiteY227" fmla="*/ 37654 h 637533"/>
                <a:gd name="connsiteX228" fmla="*/ 584010 w 677776"/>
                <a:gd name="connsiteY228" fmla="*/ 62019 h 637533"/>
                <a:gd name="connsiteX229" fmla="*/ 584010 w 677776"/>
                <a:gd name="connsiteY229" fmla="*/ 62019 h 637533"/>
                <a:gd name="connsiteX230" fmla="*/ 590655 w 677776"/>
                <a:gd name="connsiteY230" fmla="*/ 43561 h 637533"/>
                <a:gd name="connsiteX231" fmla="*/ 600992 w 677776"/>
                <a:gd name="connsiteY231" fmla="*/ 67925 h 637533"/>
                <a:gd name="connsiteX232" fmla="*/ 606898 w 677776"/>
                <a:gd name="connsiteY232" fmla="*/ 53897 h 637533"/>
                <a:gd name="connsiteX233" fmla="*/ 618711 w 677776"/>
                <a:gd name="connsiteY233" fmla="*/ 79739 h 637533"/>
                <a:gd name="connsiteX234" fmla="*/ 618711 w 677776"/>
                <a:gd name="connsiteY234" fmla="*/ 74570 h 637533"/>
                <a:gd name="connsiteX235" fmla="*/ 618711 w 677776"/>
                <a:gd name="connsiteY235" fmla="*/ 87860 h 637533"/>
                <a:gd name="connsiteX236" fmla="*/ 618711 w 677776"/>
                <a:gd name="connsiteY236" fmla="*/ 87860 h 637533"/>
                <a:gd name="connsiteX237" fmla="*/ 618711 w 677776"/>
                <a:gd name="connsiteY237" fmla="*/ 87860 h 637533"/>
                <a:gd name="connsiteX238" fmla="*/ 622403 w 677776"/>
                <a:gd name="connsiteY238" fmla="*/ 104103 h 637533"/>
                <a:gd name="connsiteX239" fmla="*/ 622403 w 677776"/>
                <a:gd name="connsiteY239" fmla="*/ 104103 h 637533"/>
                <a:gd name="connsiteX240" fmla="*/ 622403 w 677776"/>
                <a:gd name="connsiteY240" fmla="*/ 99673 h 637533"/>
                <a:gd name="connsiteX241" fmla="*/ 626095 w 677776"/>
                <a:gd name="connsiteY241" fmla="*/ 118870 h 637533"/>
                <a:gd name="connsiteX242" fmla="*/ 626095 w 677776"/>
                <a:gd name="connsiteY242" fmla="*/ 112225 h 637533"/>
                <a:gd name="connsiteX243" fmla="*/ 626095 w 677776"/>
                <a:gd name="connsiteY243" fmla="*/ 129944 h 637533"/>
                <a:gd name="connsiteX244" fmla="*/ 626095 w 677776"/>
                <a:gd name="connsiteY244" fmla="*/ 129944 h 637533"/>
                <a:gd name="connsiteX245" fmla="*/ 626095 w 677776"/>
                <a:gd name="connsiteY245" fmla="*/ 125514 h 637533"/>
                <a:gd name="connsiteX246" fmla="*/ 626095 w 677776"/>
                <a:gd name="connsiteY246" fmla="*/ 144711 h 637533"/>
                <a:gd name="connsiteX247" fmla="*/ 630524 w 677776"/>
                <a:gd name="connsiteY247" fmla="*/ 138804 h 637533"/>
                <a:gd name="connsiteX248" fmla="*/ 630524 w 677776"/>
                <a:gd name="connsiteY248" fmla="*/ 145449 h 637533"/>
                <a:gd name="connsiteX249" fmla="*/ 641599 w 677776"/>
                <a:gd name="connsiteY249" fmla="*/ 139542 h 637533"/>
                <a:gd name="connsiteX250" fmla="*/ 641599 w 677776"/>
                <a:gd name="connsiteY250" fmla="*/ 158000 h 637533"/>
                <a:gd name="connsiteX251" fmla="*/ 641599 w 677776"/>
                <a:gd name="connsiteY251" fmla="*/ 158000 h 637533"/>
                <a:gd name="connsiteX252" fmla="*/ 636431 w 677776"/>
                <a:gd name="connsiteY252" fmla="*/ 173505 h 637533"/>
                <a:gd name="connsiteX253" fmla="*/ 636431 w 677776"/>
                <a:gd name="connsiteY253" fmla="*/ 173505 h 637533"/>
                <a:gd name="connsiteX254" fmla="*/ 660796 w 677776"/>
                <a:gd name="connsiteY254" fmla="*/ 166860 h 637533"/>
                <a:gd name="connsiteX255" fmla="*/ 660796 w 677776"/>
                <a:gd name="connsiteY255" fmla="*/ 166860 h 637533"/>
                <a:gd name="connsiteX256" fmla="*/ 660796 w 677776"/>
                <a:gd name="connsiteY256" fmla="*/ 180150 h 637533"/>
                <a:gd name="connsiteX257" fmla="*/ 673347 w 677776"/>
                <a:gd name="connsiteY257" fmla="*/ 180150 h 637533"/>
                <a:gd name="connsiteX258" fmla="*/ 665964 w 677776"/>
                <a:gd name="connsiteY258" fmla="*/ 186795 h 637533"/>
                <a:gd name="connsiteX259" fmla="*/ 660796 w 677776"/>
                <a:gd name="connsiteY259" fmla="*/ 194178 h 637533"/>
                <a:gd name="connsiteX260" fmla="*/ 653412 w 677776"/>
                <a:gd name="connsiteY260" fmla="*/ 201561 h 637533"/>
                <a:gd name="connsiteX261" fmla="*/ 660796 w 677776"/>
                <a:gd name="connsiteY261" fmla="*/ 201561 h 637533"/>
                <a:gd name="connsiteX262" fmla="*/ 660796 w 677776"/>
                <a:gd name="connsiteY262" fmla="*/ 208945 h 637533"/>
                <a:gd name="connsiteX263" fmla="*/ 660796 w 677776"/>
                <a:gd name="connsiteY263" fmla="*/ 208945 h 637533"/>
                <a:gd name="connsiteX264" fmla="*/ 665964 w 677776"/>
                <a:gd name="connsiteY264" fmla="*/ 201561 h 637533"/>
                <a:gd name="connsiteX265" fmla="*/ 665964 w 677776"/>
                <a:gd name="connsiteY265" fmla="*/ 219281 h 637533"/>
                <a:gd name="connsiteX266" fmla="*/ 662272 w 677776"/>
                <a:gd name="connsiteY266" fmla="*/ 237739 h 637533"/>
                <a:gd name="connsiteX267" fmla="*/ 669655 w 677776"/>
                <a:gd name="connsiteY267" fmla="*/ 228141 h 637533"/>
                <a:gd name="connsiteX268" fmla="*/ 665226 w 677776"/>
                <a:gd name="connsiteY268" fmla="*/ 245861 h 637533"/>
                <a:gd name="connsiteX269" fmla="*/ 669655 w 677776"/>
                <a:gd name="connsiteY269" fmla="*/ 245861 h 637533"/>
                <a:gd name="connsiteX270" fmla="*/ 661534 w 677776"/>
                <a:gd name="connsiteY270" fmla="*/ 268748 h 637533"/>
                <a:gd name="connsiteX271" fmla="*/ 661534 w 677776"/>
                <a:gd name="connsiteY271" fmla="*/ 268748 h 637533"/>
                <a:gd name="connsiteX272" fmla="*/ 674824 w 677776"/>
                <a:gd name="connsiteY272" fmla="*/ 268748 h 637533"/>
                <a:gd name="connsiteX273" fmla="*/ 668179 w 677776"/>
                <a:gd name="connsiteY273" fmla="*/ 275393 h 637533"/>
                <a:gd name="connsiteX274" fmla="*/ 673347 w 677776"/>
                <a:gd name="connsiteY274" fmla="*/ 275393 h 637533"/>
                <a:gd name="connsiteX275" fmla="*/ 673347 w 677776"/>
                <a:gd name="connsiteY275" fmla="*/ 275393 h 637533"/>
                <a:gd name="connsiteX276" fmla="*/ 665226 w 677776"/>
                <a:gd name="connsiteY276" fmla="*/ 288683 h 637533"/>
                <a:gd name="connsiteX277" fmla="*/ 669655 w 677776"/>
                <a:gd name="connsiteY277" fmla="*/ 288683 h 637533"/>
                <a:gd name="connsiteX278" fmla="*/ 669655 w 677776"/>
                <a:gd name="connsiteY278" fmla="*/ 293851 h 637533"/>
                <a:gd name="connsiteX279" fmla="*/ 669655 w 677776"/>
                <a:gd name="connsiteY279" fmla="*/ 299020 h 637533"/>
                <a:gd name="connsiteX280" fmla="*/ 669655 w 677776"/>
                <a:gd name="connsiteY280" fmla="*/ 313786 h 637533"/>
                <a:gd name="connsiteX281" fmla="*/ 669655 w 677776"/>
                <a:gd name="connsiteY281" fmla="*/ 336674 h 637533"/>
                <a:gd name="connsiteX282" fmla="*/ 660057 w 677776"/>
                <a:gd name="connsiteY282" fmla="*/ 349964 h 637533"/>
                <a:gd name="connsiteX283" fmla="*/ 675562 w 677776"/>
                <a:gd name="connsiteY283" fmla="*/ 349964 h 637533"/>
                <a:gd name="connsiteX284" fmla="*/ 660796 w 677776"/>
                <a:gd name="connsiteY284" fmla="*/ 365468 h 637533"/>
                <a:gd name="connsiteX285" fmla="*/ 677777 w 677776"/>
                <a:gd name="connsiteY285" fmla="*/ 365468 h 637533"/>
                <a:gd name="connsiteX286" fmla="*/ 660057 w 677776"/>
                <a:gd name="connsiteY286" fmla="*/ 384665 h 637533"/>
                <a:gd name="connsiteX287" fmla="*/ 660057 w 677776"/>
                <a:gd name="connsiteY287" fmla="*/ 384665 h 637533"/>
                <a:gd name="connsiteX288" fmla="*/ 669655 w 677776"/>
                <a:gd name="connsiteY288" fmla="*/ 401646 h 637533"/>
                <a:gd name="connsiteX289" fmla="*/ 637908 w 677776"/>
                <a:gd name="connsiteY289" fmla="*/ 448160 h 637533"/>
                <a:gd name="connsiteX290" fmla="*/ 637908 w 677776"/>
                <a:gd name="connsiteY290" fmla="*/ 448160 h 637533"/>
                <a:gd name="connsiteX291" fmla="*/ 645291 w 677776"/>
                <a:gd name="connsiteY291" fmla="*/ 423057 h 637533"/>
                <a:gd name="connsiteX292" fmla="*/ 645291 w 677776"/>
                <a:gd name="connsiteY292" fmla="*/ 423057 h 637533"/>
                <a:gd name="connsiteX293" fmla="*/ 639384 w 677776"/>
                <a:gd name="connsiteY293" fmla="*/ 428964 h 637533"/>
                <a:gd name="connsiteX294" fmla="*/ 633478 w 677776"/>
                <a:gd name="connsiteY294" fmla="*/ 428964 h 637533"/>
                <a:gd name="connsiteX295" fmla="*/ 620188 w 677776"/>
                <a:gd name="connsiteY295" fmla="*/ 436347 h 637533"/>
                <a:gd name="connsiteX296" fmla="*/ 620188 w 677776"/>
                <a:gd name="connsiteY296" fmla="*/ 436347 h 637533"/>
                <a:gd name="connsiteX297" fmla="*/ 625356 w 677776"/>
                <a:gd name="connsiteY297" fmla="*/ 436347 h 637533"/>
                <a:gd name="connsiteX298" fmla="*/ 614281 w 677776"/>
                <a:gd name="connsiteY298" fmla="*/ 445945 h 637533"/>
                <a:gd name="connsiteX299" fmla="*/ 618711 w 677776"/>
                <a:gd name="connsiteY299" fmla="*/ 445945 h 637533"/>
                <a:gd name="connsiteX300" fmla="*/ 618711 w 677776"/>
                <a:gd name="connsiteY300" fmla="*/ 451114 h 637533"/>
                <a:gd name="connsiteX301" fmla="*/ 634954 w 677776"/>
                <a:gd name="connsiteY301" fmla="*/ 451114 h 637533"/>
                <a:gd name="connsiteX302" fmla="*/ 622403 w 677776"/>
                <a:gd name="connsiteY302" fmla="*/ 459235 h 637533"/>
                <a:gd name="connsiteX303" fmla="*/ 616496 w 677776"/>
                <a:gd name="connsiteY303" fmla="*/ 467357 h 637533"/>
                <a:gd name="connsiteX304" fmla="*/ 598038 w 677776"/>
                <a:gd name="connsiteY304" fmla="*/ 491721 h 637533"/>
                <a:gd name="connsiteX305" fmla="*/ 589179 w 677776"/>
                <a:gd name="connsiteY305" fmla="*/ 499104 h 637533"/>
                <a:gd name="connsiteX306" fmla="*/ 629786 w 677776"/>
                <a:gd name="connsiteY306" fmla="*/ 496889 h 637533"/>
                <a:gd name="connsiteX307" fmla="*/ 604683 w 677776"/>
                <a:gd name="connsiteY307" fmla="*/ 517562 h 637533"/>
                <a:gd name="connsiteX308" fmla="*/ 572197 w 677776"/>
                <a:gd name="connsiteY308" fmla="*/ 521992 h 637533"/>
                <a:gd name="connsiteX309" fmla="*/ 609113 w 677776"/>
                <a:gd name="connsiteY309" fmla="*/ 526422 h 637533"/>
                <a:gd name="connsiteX310" fmla="*/ 585487 w 677776"/>
                <a:gd name="connsiteY310" fmla="*/ 539712 h 637533"/>
                <a:gd name="connsiteX311" fmla="*/ 564076 w 677776"/>
                <a:gd name="connsiteY311" fmla="*/ 539712 h 637533"/>
                <a:gd name="connsiteX312" fmla="*/ 554478 w 677776"/>
                <a:gd name="connsiteY312" fmla="*/ 539712 h 637533"/>
                <a:gd name="connsiteX313" fmla="*/ 554478 w 677776"/>
                <a:gd name="connsiteY313" fmla="*/ 539712 h 637533"/>
                <a:gd name="connsiteX314" fmla="*/ 547833 w 677776"/>
                <a:gd name="connsiteY314" fmla="*/ 539712 h 637533"/>
                <a:gd name="connsiteX315" fmla="*/ 541926 w 677776"/>
                <a:gd name="connsiteY315" fmla="*/ 539712 h 637533"/>
                <a:gd name="connsiteX316" fmla="*/ 541926 w 677776"/>
                <a:gd name="connsiteY316" fmla="*/ 539712 h 637533"/>
                <a:gd name="connsiteX317" fmla="*/ 541926 w 677776"/>
                <a:gd name="connsiteY317" fmla="*/ 539712 h 637533"/>
                <a:gd name="connsiteX318" fmla="*/ 541926 w 677776"/>
                <a:gd name="connsiteY318" fmla="*/ 535282 h 637533"/>
                <a:gd name="connsiteX319" fmla="*/ 534543 w 677776"/>
                <a:gd name="connsiteY319" fmla="*/ 535282 h 637533"/>
                <a:gd name="connsiteX320" fmla="*/ 523468 w 677776"/>
                <a:gd name="connsiteY320" fmla="*/ 542665 h 637533"/>
                <a:gd name="connsiteX321" fmla="*/ 538235 w 677776"/>
                <a:gd name="connsiteY321" fmla="*/ 542665 h 637533"/>
                <a:gd name="connsiteX322" fmla="*/ 551524 w 677776"/>
                <a:gd name="connsiteY322" fmla="*/ 547833 h 637533"/>
                <a:gd name="connsiteX323" fmla="*/ 525683 w 677776"/>
                <a:gd name="connsiteY323" fmla="*/ 553002 h 637533"/>
                <a:gd name="connsiteX324" fmla="*/ 534543 w 677776"/>
                <a:gd name="connsiteY324" fmla="*/ 559647 h 637533"/>
                <a:gd name="connsiteX325" fmla="*/ 513132 w 677776"/>
                <a:gd name="connsiteY325" fmla="*/ 559647 h 637533"/>
                <a:gd name="connsiteX326" fmla="*/ 518300 w 677776"/>
                <a:gd name="connsiteY326" fmla="*/ 563338 h 637533"/>
                <a:gd name="connsiteX327" fmla="*/ 502057 w 677776"/>
                <a:gd name="connsiteY327" fmla="*/ 563338 h 637533"/>
                <a:gd name="connsiteX328" fmla="*/ 502057 w 677776"/>
                <a:gd name="connsiteY328" fmla="*/ 563338 h 637533"/>
                <a:gd name="connsiteX329" fmla="*/ 502057 w 677776"/>
                <a:gd name="connsiteY329" fmla="*/ 563338 h 637533"/>
                <a:gd name="connsiteX330" fmla="*/ 486552 w 677776"/>
                <a:gd name="connsiteY330" fmla="*/ 563338 h 637533"/>
                <a:gd name="connsiteX331" fmla="*/ 486552 w 677776"/>
                <a:gd name="connsiteY331" fmla="*/ 563338 h 637533"/>
                <a:gd name="connsiteX332" fmla="*/ 486552 w 677776"/>
                <a:gd name="connsiteY332" fmla="*/ 563338 h 637533"/>
                <a:gd name="connsiteX333" fmla="*/ 469571 w 677776"/>
                <a:gd name="connsiteY333" fmla="*/ 563338 h 637533"/>
                <a:gd name="connsiteX334" fmla="*/ 469571 w 677776"/>
                <a:gd name="connsiteY334" fmla="*/ 563338 h 637533"/>
                <a:gd name="connsiteX335" fmla="*/ 469571 w 677776"/>
                <a:gd name="connsiteY335" fmla="*/ 563338 h 637533"/>
                <a:gd name="connsiteX336" fmla="*/ 449636 w 677776"/>
                <a:gd name="connsiteY336" fmla="*/ 559647 h 637533"/>
                <a:gd name="connsiteX337" fmla="*/ 465141 w 677776"/>
                <a:gd name="connsiteY337" fmla="*/ 567768 h 637533"/>
                <a:gd name="connsiteX338" fmla="*/ 483599 w 677776"/>
                <a:gd name="connsiteY338" fmla="*/ 567768 h 637533"/>
                <a:gd name="connsiteX339" fmla="*/ 513132 w 677776"/>
                <a:gd name="connsiteY339" fmla="*/ 570721 h 637533"/>
                <a:gd name="connsiteX340" fmla="*/ 554478 w 677776"/>
                <a:gd name="connsiteY340" fmla="*/ 566291 h 637533"/>
                <a:gd name="connsiteX341" fmla="*/ 569244 w 677776"/>
                <a:gd name="connsiteY341" fmla="*/ 559647 h 637533"/>
                <a:gd name="connsiteX342" fmla="*/ 536758 w 677776"/>
                <a:gd name="connsiteY342" fmla="*/ 596563 h 637533"/>
                <a:gd name="connsiteX343" fmla="*/ 536758 w 677776"/>
                <a:gd name="connsiteY343" fmla="*/ 596563 h 637533"/>
                <a:gd name="connsiteX344" fmla="*/ 547094 w 677776"/>
                <a:gd name="connsiteY344" fmla="*/ 596563 h 637533"/>
                <a:gd name="connsiteX345" fmla="*/ 568506 w 677776"/>
                <a:gd name="connsiteY345" fmla="*/ 596563 h 637533"/>
                <a:gd name="connsiteX346" fmla="*/ 579580 w 677776"/>
                <a:gd name="connsiteY346" fmla="*/ 596563 h 637533"/>
                <a:gd name="connsiteX347" fmla="*/ 567767 w 677776"/>
                <a:gd name="connsiteY347" fmla="*/ 612067 h 637533"/>
                <a:gd name="connsiteX348" fmla="*/ 541926 w 677776"/>
                <a:gd name="connsiteY348" fmla="*/ 621665 h 637533"/>
                <a:gd name="connsiteX349" fmla="*/ 500580 w 677776"/>
                <a:gd name="connsiteY349" fmla="*/ 621665 h 637533"/>
                <a:gd name="connsiteX350" fmla="*/ 479169 w 677776"/>
                <a:gd name="connsiteY350" fmla="*/ 621665 h 637533"/>
                <a:gd name="connsiteX351" fmla="*/ 450375 w 677776"/>
                <a:gd name="connsiteY351" fmla="*/ 626095 h 637533"/>
                <a:gd name="connsiteX352" fmla="*/ 409029 w 677776"/>
                <a:gd name="connsiteY352" fmla="*/ 636432 h 637533"/>
                <a:gd name="connsiteX353" fmla="*/ 391309 w 677776"/>
                <a:gd name="connsiteY353" fmla="*/ 636432 h 637533"/>
                <a:gd name="connsiteX354" fmla="*/ 377886 w 677776"/>
                <a:gd name="connsiteY354" fmla="*/ 617789 h 637533"/>
                <a:gd name="connsiteX355" fmla="*/ 380973 w 677776"/>
                <a:gd name="connsiteY355" fmla="*/ 610591 h 637533"/>
                <a:gd name="connsiteX356" fmla="*/ 386141 w 677776"/>
                <a:gd name="connsiteY356" fmla="*/ 603946 h 637533"/>
                <a:gd name="connsiteX357" fmla="*/ 287206 w 677776"/>
                <a:gd name="connsiteY357" fmla="*/ 603946 h 637533"/>
                <a:gd name="connsiteX358" fmla="*/ 287206 w 677776"/>
                <a:gd name="connsiteY358" fmla="*/ 603946 h 637533"/>
                <a:gd name="connsiteX359" fmla="*/ 293851 w 677776"/>
                <a:gd name="connsiteY359" fmla="*/ 622404 h 637533"/>
                <a:gd name="connsiteX360" fmla="*/ 287944 w 677776"/>
                <a:gd name="connsiteY360" fmla="*/ 631264 h 637533"/>
                <a:gd name="connsiteX361" fmla="*/ 267272 w 677776"/>
                <a:gd name="connsiteY361" fmla="*/ 631264 h 637533"/>
                <a:gd name="connsiteX362" fmla="*/ 208944 w 677776"/>
                <a:gd name="connsiteY362" fmla="*/ 617236 h 637533"/>
                <a:gd name="connsiteX363" fmla="*/ 182365 w 677776"/>
                <a:gd name="connsiteY363" fmla="*/ 617236 h 637533"/>
                <a:gd name="connsiteX364" fmla="*/ 145449 w 677776"/>
                <a:gd name="connsiteY364" fmla="*/ 620927 h 637533"/>
                <a:gd name="connsiteX365" fmla="*/ 109271 w 677776"/>
                <a:gd name="connsiteY365" fmla="*/ 612806 h 637533"/>
                <a:gd name="connsiteX366" fmla="*/ 92290 w 677776"/>
                <a:gd name="connsiteY366" fmla="*/ 594348 h 637533"/>
                <a:gd name="connsiteX367" fmla="*/ 135112 w 677776"/>
                <a:gd name="connsiteY367" fmla="*/ 594348 h 637533"/>
                <a:gd name="connsiteX368" fmla="*/ 112963 w 677776"/>
                <a:gd name="connsiteY368" fmla="*/ 580320 h 637533"/>
                <a:gd name="connsiteX369" fmla="*/ 102626 w 677776"/>
                <a:gd name="connsiteY369" fmla="*/ 556693 h 637533"/>
                <a:gd name="connsiteX370" fmla="*/ 122561 w 677776"/>
                <a:gd name="connsiteY370" fmla="*/ 565553 h 637533"/>
                <a:gd name="connsiteX371" fmla="*/ 163169 w 677776"/>
                <a:gd name="connsiteY371" fmla="*/ 565553 h 637533"/>
                <a:gd name="connsiteX372" fmla="*/ 191225 w 677776"/>
                <a:gd name="connsiteY372" fmla="*/ 565553 h 637533"/>
                <a:gd name="connsiteX373" fmla="*/ 205253 w 677776"/>
                <a:gd name="connsiteY373" fmla="*/ 565553 h 637533"/>
                <a:gd name="connsiteX374" fmla="*/ 205253 w 677776"/>
                <a:gd name="connsiteY374" fmla="*/ 565553 h 637533"/>
                <a:gd name="connsiteX375" fmla="*/ 215589 w 677776"/>
                <a:gd name="connsiteY375" fmla="*/ 558170 h 637533"/>
                <a:gd name="connsiteX376" fmla="*/ 215589 w 677776"/>
                <a:gd name="connsiteY376" fmla="*/ 558170 h 637533"/>
                <a:gd name="connsiteX377" fmla="*/ 195655 w 677776"/>
                <a:gd name="connsiteY377" fmla="*/ 561862 h 637533"/>
                <a:gd name="connsiteX378" fmla="*/ 195655 w 677776"/>
                <a:gd name="connsiteY378" fmla="*/ 561862 h 637533"/>
                <a:gd name="connsiteX379" fmla="*/ 195655 w 677776"/>
                <a:gd name="connsiteY379" fmla="*/ 561862 h 637533"/>
                <a:gd name="connsiteX380" fmla="*/ 178673 w 677776"/>
                <a:gd name="connsiteY380" fmla="*/ 561862 h 637533"/>
                <a:gd name="connsiteX381" fmla="*/ 182365 w 677776"/>
                <a:gd name="connsiteY381" fmla="*/ 561862 h 637533"/>
                <a:gd name="connsiteX382" fmla="*/ 182365 w 677776"/>
                <a:gd name="connsiteY382" fmla="*/ 561862 h 637533"/>
                <a:gd name="connsiteX383" fmla="*/ 167598 w 677776"/>
                <a:gd name="connsiteY383" fmla="*/ 561862 h 637533"/>
                <a:gd name="connsiteX384" fmla="*/ 167598 w 677776"/>
                <a:gd name="connsiteY384" fmla="*/ 561862 h 637533"/>
                <a:gd name="connsiteX385" fmla="*/ 150617 w 677776"/>
                <a:gd name="connsiteY385" fmla="*/ 561862 h 637533"/>
                <a:gd name="connsiteX386" fmla="*/ 156524 w 677776"/>
                <a:gd name="connsiteY386" fmla="*/ 558170 h 637533"/>
                <a:gd name="connsiteX387" fmla="*/ 152094 w 677776"/>
                <a:gd name="connsiteY387" fmla="*/ 558170 h 637533"/>
                <a:gd name="connsiteX388" fmla="*/ 160215 w 677776"/>
                <a:gd name="connsiteY388" fmla="*/ 551525 h 637533"/>
                <a:gd name="connsiteX389" fmla="*/ 160215 w 677776"/>
                <a:gd name="connsiteY389" fmla="*/ 551525 h 637533"/>
                <a:gd name="connsiteX390" fmla="*/ 134374 w 677776"/>
                <a:gd name="connsiteY390" fmla="*/ 547095 h 637533"/>
                <a:gd name="connsiteX391" fmla="*/ 163169 w 677776"/>
                <a:gd name="connsiteY391" fmla="*/ 541189 h 637533"/>
                <a:gd name="connsiteX392" fmla="*/ 153570 w 677776"/>
                <a:gd name="connsiteY392" fmla="*/ 532329 h 637533"/>
                <a:gd name="connsiteX393" fmla="*/ 143972 w 677776"/>
                <a:gd name="connsiteY393" fmla="*/ 532329 h 637533"/>
                <a:gd name="connsiteX394" fmla="*/ 138804 w 677776"/>
                <a:gd name="connsiteY394" fmla="*/ 532329 h 637533"/>
                <a:gd name="connsiteX395" fmla="*/ 138804 w 677776"/>
                <a:gd name="connsiteY395" fmla="*/ 536759 h 637533"/>
                <a:gd name="connsiteX396" fmla="*/ 135112 w 677776"/>
                <a:gd name="connsiteY396" fmla="*/ 536759 h 637533"/>
                <a:gd name="connsiteX397" fmla="*/ 129206 w 677776"/>
                <a:gd name="connsiteY397" fmla="*/ 536759 h 637533"/>
                <a:gd name="connsiteX398" fmla="*/ 122561 w 677776"/>
                <a:gd name="connsiteY398" fmla="*/ 536759 h 637533"/>
                <a:gd name="connsiteX399" fmla="*/ 122561 w 677776"/>
                <a:gd name="connsiteY399" fmla="*/ 536759 h 637533"/>
                <a:gd name="connsiteX400" fmla="*/ 94505 w 677776"/>
                <a:gd name="connsiteY400" fmla="*/ 536759 h 637533"/>
                <a:gd name="connsiteX401" fmla="*/ 70140 w 677776"/>
                <a:gd name="connsiteY401" fmla="*/ 530114 h 637533"/>
                <a:gd name="connsiteX402" fmla="*/ 89337 w 677776"/>
                <a:gd name="connsiteY402" fmla="*/ 530114 h 637533"/>
                <a:gd name="connsiteX403" fmla="*/ 107795 w 677776"/>
                <a:gd name="connsiteY403" fmla="*/ 525684 h 637533"/>
                <a:gd name="connsiteX404" fmla="*/ 101888 w 677776"/>
                <a:gd name="connsiteY404" fmla="*/ 525684 h 637533"/>
                <a:gd name="connsiteX405" fmla="*/ 76047 w 677776"/>
                <a:gd name="connsiteY405" fmla="*/ 525684 h 637533"/>
                <a:gd name="connsiteX406" fmla="*/ 46514 w 677776"/>
                <a:gd name="connsiteY406" fmla="*/ 503534 h 637533"/>
                <a:gd name="connsiteX407" fmla="*/ 90813 w 677776"/>
                <a:gd name="connsiteY407" fmla="*/ 508702 h 637533"/>
                <a:gd name="connsiteX408" fmla="*/ 79000 w 677776"/>
                <a:gd name="connsiteY408" fmla="*/ 496889 h 637533"/>
                <a:gd name="connsiteX409" fmla="*/ 70140 w 677776"/>
                <a:gd name="connsiteY409" fmla="*/ 480646 h 637533"/>
                <a:gd name="connsiteX410" fmla="*/ 70140 w 677776"/>
                <a:gd name="connsiteY410" fmla="*/ 472525 h 637533"/>
                <a:gd name="connsiteX411" fmla="*/ 65710 w 677776"/>
                <a:gd name="connsiteY411" fmla="*/ 466618 h 637533"/>
                <a:gd name="connsiteX412" fmla="*/ 52421 w 677776"/>
                <a:gd name="connsiteY412" fmla="*/ 456282 h 637533"/>
                <a:gd name="connsiteX413" fmla="*/ 68664 w 677776"/>
                <a:gd name="connsiteY413" fmla="*/ 456282 h 637533"/>
                <a:gd name="connsiteX414" fmla="*/ 63495 w 677776"/>
                <a:gd name="connsiteY414" fmla="*/ 451852 h 637533"/>
                <a:gd name="connsiteX415" fmla="*/ 69402 w 677776"/>
                <a:gd name="connsiteY415" fmla="*/ 451852 h 637533"/>
                <a:gd name="connsiteX416" fmla="*/ 58327 w 677776"/>
                <a:gd name="connsiteY416" fmla="*/ 442254 h 637533"/>
                <a:gd name="connsiteX417" fmla="*/ 63495 w 677776"/>
                <a:gd name="connsiteY417" fmla="*/ 442254 h 637533"/>
                <a:gd name="connsiteX418" fmla="*/ 53897 w 677776"/>
                <a:gd name="connsiteY418" fmla="*/ 435609 h 637533"/>
                <a:gd name="connsiteX419" fmla="*/ 31009 w 677776"/>
                <a:gd name="connsiteY419" fmla="*/ 423057 h 637533"/>
                <a:gd name="connsiteX420" fmla="*/ 41346 w 677776"/>
                <a:gd name="connsiteY420" fmla="*/ 447422 h 637533"/>
                <a:gd name="connsiteX421" fmla="*/ 41346 w 677776"/>
                <a:gd name="connsiteY421" fmla="*/ 447422 h 637533"/>
                <a:gd name="connsiteX422" fmla="*/ 37654 w 677776"/>
                <a:gd name="connsiteY422" fmla="*/ 447422 h 637533"/>
                <a:gd name="connsiteX423" fmla="*/ 11075 w 677776"/>
                <a:gd name="connsiteY423" fmla="*/ 409768 h 637533"/>
                <a:gd name="connsiteX424" fmla="*/ 20673 w 677776"/>
                <a:gd name="connsiteY424" fmla="*/ 385403 h 637533"/>
                <a:gd name="connsiteX425" fmla="*/ 1477 w 677776"/>
                <a:gd name="connsiteY425" fmla="*/ 363992 h 637533"/>
                <a:gd name="connsiteX426" fmla="*/ 19935 w 677776"/>
                <a:gd name="connsiteY426" fmla="*/ 363992 h 637533"/>
                <a:gd name="connsiteX427" fmla="*/ 0 w 677776"/>
                <a:gd name="connsiteY427" fmla="*/ 342580 h 637533"/>
                <a:gd name="connsiteX428" fmla="*/ 209683 w 677776"/>
                <a:gd name="connsiteY428" fmla="*/ 577366 h 637533"/>
                <a:gd name="connsiteX429" fmla="*/ 227402 w 677776"/>
                <a:gd name="connsiteY429" fmla="*/ 577366 h 637533"/>
                <a:gd name="connsiteX430" fmla="*/ 256935 w 677776"/>
                <a:gd name="connsiteY430" fmla="*/ 586964 h 637533"/>
                <a:gd name="connsiteX431" fmla="*/ 321169 w 677776"/>
                <a:gd name="connsiteY431" fmla="*/ 604684 h 637533"/>
                <a:gd name="connsiteX432" fmla="*/ 371374 w 677776"/>
                <a:gd name="connsiteY432" fmla="*/ 604684 h 637533"/>
                <a:gd name="connsiteX433" fmla="*/ 424533 w 677776"/>
                <a:gd name="connsiteY433" fmla="*/ 587703 h 637533"/>
                <a:gd name="connsiteX434" fmla="*/ 463664 w 677776"/>
                <a:gd name="connsiteY434" fmla="*/ 579581 h 637533"/>
                <a:gd name="connsiteX435" fmla="*/ 463664 w 677776"/>
                <a:gd name="connsiteY435" fmla="*/ 579581 h 637533"/>
                <a:gd name="connsiteX436" fmla="*/ 463664 w 677776"/>
                <a:gd name="connsiteY436" fmla="*/ 579581 h 637533"/>
                <a:gd name="connsiteX437" fmla="*/ 439300 w 677776"/>
                <a:gd name="connsiteY437" fmla="*/ 548572 h 637533"/>
                <a:gd name="connsiteX438" fmla="*/ 415674 w 677776"/>
                <a:gd name="connsiteY438" fmla="*/ 539712 h 637533"/>
                <a:gd name="connsiteX439" fmla="*/ 361776 w 677776"/>
                <a:gd name="connsiteY439" fmla="*/ 550787 h 637533"/>
                <a:gd name="connsiteX440" fmla="*/ 313786 w 677776"/>
                <a:gd name="connsiteY440" fmla="*/ 550787 h 637533"/>
                <a:gd name="connsiteX441" fmla="*/ 263580 w 677776"/>
                <a:gd name="connsiteY441" fmla="*/ 540450 h 637533"/>
                <a:gd name="connsiteX442" fmla="*/ 241430 w 677776"/>
                <a:gd name="connsiteY442" fmla="*/ 547833 h 637533"/>
                <a:gd name="connsiteX443" fmla="*/ 221496 w 677776"/>
                <a:gd name="connsiteY443" fmla="*/ 570721 h 637533"/>
                <a:gd name="connsiteX444" fmla="*/ 105580 w 677776"/>
                <a:gd name="connsiteY444" fmla="*/ 603946 h 637533"/>
                <a:gd name="connsiteX445" fmla="*/ 105580 w 677776"/>
                <a:gd name="connsiteY445" fmla="*/ 603946 h 637533"/>
                <a:gd name="connsiteX446" fmla="*/ 110748 w 677776"/>
                <a:gd name="connsiteY446" fmla="*/ 608376 h 637533"/>
                <a:gd name="connsiteX447" fmla="*/ 138804 w 677776"/>
                <a:gd name="connsiteY447" fmla="*/ 617974 h 637533"/>
                <a:gd name="connsiteX448" fmla="*/ 183841 w 677776"/>
                <a:gd name="connsiteY448" fmla="*/ 617974 h 637533"/>
                <a:gd name="connsiteX449" fmla="*/ 211159 w 677776"/>
                <a:gd name="connsiteY449" fmla="*/ 617974 h 637533"/>
                <a:gd name="connsiteX450" fmla="*/ 253982 w 677776"/>
                <a:gd name="connsiteY450" fmla="*/ 627572 h 637533"/>
                <a:gd name="connsiteX451" fmla="*/ 282776 w 677776"/>
                <a:gd name="connsiteY451" fmla="*/ 631264 h 637533"/>
                <a:gd name="connsiteX452" fmla="*/ 291636 w 677776"/>
                <a:gd name="connsiteY452" fmla="*/ 624619 h 637533"/>
                <a:gd name="connsiteX453" fmla="*/ 291636 w 677776"/>
                <a:gd name="connsiteY453" fmla="*/ 613544 h 637533"/>
                <a:gd name="connsiteX454" fmla="*/ 272440 w 677776"/>
                <a:gd name="connsiteY454" fmla="*/ 607637 h 637533"/>
                <a:gd name="connsiteX455" fmla="*/ 242169 w 677776"/>
                <a:gd name="connsiteY455" fmla="*/ 613544 h 637533"/>
                <a:gd name="connsiteX456" fmla="*/ 211159 w 677776"/>
                <a:gd name="connsiteY456" fmla="*/ 613544 h 637533"/>
                <a:gd name="connsiteX457" fmla="*/ 194576 w 677776"/>
                <a:gd name="connsiteY457" fmla="*/ 592051 h 637533"/>
                <a:gd name="connsiteX458" fmla="*/ 198608 w 677776"/>
                <a:gd name="connsiteY458" fmla="*/ 582535 h 637533"/>
                <a:gd name="connsiteX459" fmla="*/ 205253 w 677776"/>
                <a:gd name="connsiteY459" fmla="*/ 575890 h 637533"/>
                <a:gd name="connsiteX460" fmla="*/ 205253 w 677776"/>
                <a:gd name="connsiteY460" fmla="*/ 575890 h 637533"/>
                <a:gd name="connsiteX461" fmla="*/ 188271 w 677776"/>
                <a:gd name="connsiteY461" fmla="*/ 575890 h 637533"/>
                <a:gd name="connsiteX462" fmla="*/ 155785 w 677776"/>
                <a:gd name="connsiteY462" fmla="*/ 581058 h 637533"/>
                <a:gd name="connsiteX463" fmla="*/ 122561 w 677776"/>
                <a:gd name="connsiteY463" fmla="*/ 570721 h 637533"/>
                <a:gd name="connsiteX464" fmla="*/ 112224 w 677776"/>
                <a:gd name="connsiteY464" fmla="*/ 570721 h 637533"/>
                <a:gd name="connsiteX465" fmla="*/ 152832 w 677776"/>
                <a:gd name="connsiteY465" fmla="*/ 599516 h 637533"/>
                <a:gd name="connsiteX466" fmla="*/ 143972 w 677776"/>
                <a:gd name="connsiteY466" fmla="*/ 603946 h 637533"/>
                <a:gd name="connsiteX467" fmla="*/ 105580 w 677776"/>
                <a:gd name="connsiteY467" fmla="*/ 603946 h 637533"/>
                <a:gd name="connsiteX468" fmla="*/ 571459 w 677776"/>
                <a:gd name="connsiteY468" fmla="*/ 603946 h 637533"/>
                <a:gd name="connsiteX469" fmla="*/ 546356 w 677776"/>
                <a:gd name="connsiteY469" fmla="*/ 603946 h 637533"/>
                <a:gd name="connsiteX470" fmla="*/ 523468 w 677776"/>
                <a:gd name="connsiteY470" fmla="*/ 595824 h 637533"/>
                <a:gd name="connsiteX471" fmla="*/ 564076 w 677776"/>
                <a:gd name="connsiteY471" fmla="*/ 567768 h 637533"/>
                <a:gd name="connsiteX472" fmla="*/ 559646 w 677776"/>
                <a:gd name="connsiteY472" fmla="*/ 567768 h 637533"/>
                <a:gd name="connsiteX473" fmla="*/ 513870 w 677776"/>
                <a:gd name="connsiteY473" fmla="*/ 573675 h 637533"/>
                <a:gd name="connsiteX474" fmla="*/ 485814 w 677776"/>
                <a:gd name="connsiteY474" fmla="*/ 570721 h 637533"/>
                <a:gd name="connsiteX475" fmla="*/ 471786 w 677776"/>
                <a:gd name="connsiteY475" fmla="*/ 570721 h 637533"/>
                <a:gd name="connsiteX476" fmla="*/ 480646 w 677776"/>
                <a:gd name="connsiteY476" fmla="*/ 578843 h 637533"/>
                <a:gd name="connsiteX477" fmla="*/ 478962 w 677776"/>
                <a:gd name="connsiteY477" fmla="*/ 605939 h 637533"/>
                <a:gd name="connsiteX478" fmla="*/ 474001 w 677776"/>
                <a:gd name="connsiteY478" fmla="*/ 609114 h 637533"/>
                <a:gd name="connsiteX479" fmla="*/ 447421 w 677776"/>
                <a:gd name="connsiteY479" fmla="*/ 609114 h 637533"/>
                <a:gd name="connsiteX480" fmla="*/ 407552 w 677776"/>
                <a:gd name="connsiteY480" fmla="*/ 601731 h 637533"/>
                <a:gd name="connsiteX481" fmla="*/ 389832 w 677776"/>
                <a:gd name="connsiteY481" fmla="*/ 606161 h 637533"/>
                <a:gd name="connsiteX482" fmla="*/ 385403 w 677776"/>
                <a:gd name="connsiteY482" fmla="*/ 617974 h 637533"/>
                <a:gd name="connsiteX483" fmla="*/ 394262 w 677776"/>
                <a:gd name="connsiteY483" fmla="*/ 624619 h 637533"/>
                <a:gd name="connsiteX484" fmla="*/ 407552 w 677776"/>
                <a:gd name="connsiteY484" fmla="*/ 624619 h 637533"/>
                <a:gd name="connsiteX485" fmla="*/ 442991 w 677776"/>
                <a:gd name="connsiteY485" fmla="*/ 617236 h 637533"/>
                <a:gd name="connsiteX486" fmla="*/ 472524 w 677776"/>
                <a:gd name="connsiteY486" fmla="*/ 610591 h 637533"/>
                <a:gd name="connsiteX487" fmla="*/ 509440 w 677776"/>
                <a:gd name="connsiteY487" fmla="*/ 610591 h 637533"/>
                <a:gd name="connsiteX488" fmla="*/ 552263 w 677776"/>
                <a:gd name="connsiteY488" fmla="*/ 610591 h 637533"/>
                <a:gd name="connsiteX489" fmla="*/ 571459 w 677776"/>
                <a:gd name="connsiteY489" fmla="*/ 604684 h 637533"/>
                <a:gd name="connsiteX490" fmla="*/ 64972 w 677776"/>
                <a:gd name="connsiteY490" fmla="*/ 473263 h 637533"/>
                <a:gd name="connsiteX491" fmla="*/ 64972 w 677776"/>
                <a:gd name="connsiteY491" fmla="*/ 478431 h 637533"/>
                <a:gd name="connsiteX492" fmla="*/ 91552 w 677776"/>
                <a:gd name="connsiteY492" fmla="*/ 503534 h 637533"/>
                <a:gd name="connsiteX493" fmla="*/ 97458 w 677776"/>
                <a:gd name="connsiteY493" fmla="*/ 503534 h 637533"/>
                <a:gd name="connsiteX494" fmla="*/ 119608 w 677776"/>
                <a:gd name="connsiteY494" fmla="*/ 498366 h 637533"/>
                <a:gd name="connsiteX495" fmla="*/ 165383 w 677776"/>
                <a:gd name="connsiteY495" fmla="*/ 471048 h 637533"/>
                <a:gd name="connsiteX496" fmla="*/ 187533 w 677776"/>
                <a:gd name="connsiteY496" fmla="*/ 459235 h 637533"/>
                <a:gd name="connsiteX497" fmla="*/ 208944 w 677776"/>
                <a:gd name="connsiteY497" fmla="*/ 463665 h 637533"/>
                <a:gd name="connsiteX498" fmla="*/ 217804 w 677776"/>
                <a:gd name="connsiteY498" fmla="*/ 474001 h 637533"/>
                <a:gd name="connsiteX499" fmla="*/ 209683 w 677776"/>
                <a:gd name="connsiteY499" fmla="*/ 459235 h 637533"/>
                <a:gd name="connsiteX500" fmla="*/ 176458 w 677776"/>
                <a:gd name="connsiteY500" fmla="*/ 442992 h 637533"/>
                <a:gd name="connsiteX501" fmla="*/ 155785 w 677776"/>
                <a:gd name="connsiteY501" fmla="*/ 442992 h 637533"/>
                <a:gd name="connsiteX502" fmla="*/ 138804 w 677776"/>
                <a:gd name="connsiteY502" fmla="*/ 452590 h 637533"/>
                <a:gd name="connsiteX503" fmla="*/ 95243 w 677776"/>
                <a:gd name="connsiteY503" fmla="*/ 473263 h 637533"/>
                <a:gd name="connsiteX504" fmla="*/ 64972 w 677776"/>
                <a:gd name="connsiteY504" fmla="*/ 473263 h 637533"/>
                <a:gd name="connsiteX505" fmla="*/ 459234 w 677776"/>
                <a:gd name="connsiteY505" fmla="*/ 473263 h 637533"/>
                <a:gd name="connsiteX506" fmla="*/ 459234 w 677776"/>
                <a:gd name="connsiteY506" fmla="*/ 468833 h 637533"/>
                <a:gd name="connsiteX507" fmla="*/ 476216 w 677776"/>
                <a:gd name="connsiteY507" fmla="*/ 459235 h 637533"/>
                <a:gd name="connsiteX508" fmla="*/ 492459 w 677776"/>
                <a:gd name="connsiteY508" fmla="*/ 464403 h 637533"/>
                <a:gd name="connsiteX509" fmla="*/ 530851 w 677776"/>
                <a:gd name="connsiteY509" fmla="*/ 488768 h 637533"/>
                <a:gd name="connsiteX510" fmla="*/ 561122 w 677776"/>
                <a:gd name="connsiteY510" fmla="*/ 503534 h 637533"/>
                <a:gd name="connsiteX511" fmla="*/ 579580 w 677776"/>
                <a:gd name="connsiteY511" fmla="*/ 503534 h 637533"/>
                <a:gd name="connsiteX512" fmla="*/ 605422 w 677776"/>
                <a:gd name="connsiteY512" fmla="*/ 479170 h 637533"/>
                <a:gd name="connsiteX513" fmla="*/ 605422 w 677776"/>
                <a:gd name="connsiteY513" fmla="*/ 473263 h 637533"/>
                <a:gd name="connsiteX514" fmla="*/ 605422 w 677776"/>
                <a:gd name="connsiteY514" fmla="*/ 473263 h 637533"/>
                <a:gd name="connsiteX515" fmla="*/ 588440 w 677776"/>
                <a:gd name="connsiteY515" fmla="*/ 476955 h 637533"/>
                <a:gd name="connsiteX516" fmla="*/ 559646 w 677776"/>
                <a:gd name="connsiteY516" fmla="*/ 467357 h 637533"/>
                <a:gd name="connsiteX517" fmla="*/ 517562 w 677776"/>
                <a:gd name="connsiteY517" fmla="*/ 445207 h 637533"/>
                <a:gd name="connsiteX518" fmla="*/ 492459 w 677776"/>
                <a:gd name="connsiteY518" fmla="*/ 445207 h 637533"/>
                <a:gd name="connsiteX519" fmla="*/ 460711 w 677776"/>
                <a:gd name="connsiteY519" fmla="*/ 460712 h 637533"/>
                <a:gd name="connsiteX520" fmla="*/ 459234 w 677776"/>
                <a:gd name="connsiteY520" fmla="*/ 474001 h 637533"/>
                <a:gd name="connsiteX521" fmla="*/ 122561 w 677776"/>
                <a:gd name="connsiteY521" fmla="*/ 374328 h 637533"/>
                <a:gd name="connsiteX522" fmla="*/ 122561 w 677776"/>
                <a:gd name="connsiteY522" fmla="*/ 374328 h 637533"/>
                <a:gd name="connsiteX523" fmla="*/ 122561 w 677776"/>
                <a:gd name="connsiteY523" fmla="*/ 363992 h 637533"/>
                <a:gd name="connsiteX524" fmla="*/ 104103 w 677776"/>
                <a:gd name="connsiteY524" fmla="*/ 328552 h 637533"/>
                <a:gd name="connsiteX525" fmla="*/ 88598 w 677776"/>
                <a:gd name="connsiteY525" fmla="*/ 318954 h 637533"/>
                <a:gd name="connsiteX526" fmla="*/ 56112 w 677776"/>
                <a:gd name="connsiteY526" fmla="*/ 318954 h 637533"/>
                <a:gd name="connsiteX527" fmla="*/ 25841 w 677776"/>
                <a:gd name="connsiteY527" fmla="*/ 318954 h 637533"/>
                <a:gd name="connsiteX528" fmla="*/ 7383 w 677776"/>
                <a:gd name="connsiteY528" fmla="*/ 302711 h 637533"/>
                <a:gd name="connsiteX529" fmla="*/ 7383 w 677776"/>
                <a:gd name="connsiteY529" fmla="*/ 302711 h 637533"/>
                <a:gd name="connsiteX530" fmla="*/ 7383 w 677776"/>
                <a:gd name="connsiteY530" fmla="*/ 302711 h 637533"/>
                <a:gd name="connsiteX531" fmla="*/ 7383 w 677776"/>
                <a:gd name="connsiteY531" fmla="*/ 325599 h 637533"/>
                <a:gd name="connsiteX532" fmla="*/ 31748 w 677776"/>
                <a:gd name="connsiteY532" fmla="*/ 349225 h 637533"/>
                <a:gd name="connsiteX533" fmla="*/ 62019 w 677776"/>
                <a:gd name="connsiteY533" fmla="*/ 349225 h 637533"/>
                <a:gd name="connsiteX534" fmla="*/ 99673 w 677776"/>
                <a:gd name="connsiteY534" fmla="*/ 349225 h 637533"/>
                <a:gd name="connsiteX535" fmla="*/ 121823 w 677776"/>
                <a:gd name="connsiteY535" fmla="*/ 367683 h 637533"/>
                <a:gd name="connsiteX536" fmla="*/ 122561 w 677776"/>
                <a:gd name="connsiteY536" fmla="*/ 374328 h 637533"/>
                <a:gd name="connsiteX537" fmla="*/ 671870 w 677776"/>
                <a:gd name="connsiteY537" fmla="*/ 295328 h 637533"/>
                <a:gd name="connsiteX538" fmla="*/ 671870 w 677776"/>
                <a:gd name="connsiteY538" fmla="*/ 295328 h 637533"/>
                <a:gd name="connsiteX539" fmla="*/ 671870 w 677776"/>
                <a:gd name="connsiteY539" fmla="*/ 295328 h 637533"/>
                <a:gd name="connsiteX540" fmla="*/ 656366 w 677776"/>
                <a:gd name="connsiteY540" fmla="*/ 310833 h 637533"/>
                <a:gd name="connsiteX541" fmla="*/ 634216 w 677776"/>
                <a:gd name="connsiteY541" fmla="*/ 310833 h 637533"/>
                <a:gd name="connsiteX542" fmla="*/ 593609 w 677776"/>
                <a:gd name="connsiteY542" fmla="*/ 310833 h 637533"/>
                <a:gd name="connsiteX543" fmla="*/ 573674 w 677776"/>
                <a:gd name="connsiteY543" fmla="*/ 321908 h 637533"/>
                <a:gd name="connsiteX544" fmla="*/ 556693 w 677776"/>
                <a:gd name="connsiteY544" fmla="*/ 355870 h 637533"/>
                <a:gd name="connsiteX545" fmla="*/ 556693 w 677776"/>
                <a:gd name="connsiteY545" fmla="*/ 366945 h 637533"/>
                <a:gd name="connsiteX546" fmla="*/ 578842 w 677776"/>
                <a:gd name="connsiteY546" fmla="*/ 344057 h 637533"/>
                <a:gd name="connsiteX547" fmla="*/ 596562 w 677776"/>
                <a:gd name="connsiteY547" fmla="*/ 344057 h 637533"/>
                <a:gd name="connsiteX548" fmla="*/ 648982 w 677776"/>
                <a:gd name="connsiteY548" fmla="*/ 344057 h 637533"/>
                <a:gd name="connsiteX549" fmla="*/ 671870 w 677776"/>
                <a:gd name="connsiteY549" fmla="*/ 326337 h 637533"/>
                <a:gd name="connsiteX550" fmla="*/ 671870 w 677776"/>
                <a:gd name="connsiteY550" fmla="*/ 306403 h 637533"/>
                <a:gd name="connsiteX551" fmla="*/ 671870 w 677776"/>
                <a:gd name="connsiteY551" fmla="*/ 295328 h 637533"/>
                <a:gd name="connsiteX552" fmla="*/ 12551 w 677776"/>
                <a:gd name="connsiteY552" fmla="*/ 183103 h 637533"/>
                <a:gd name="connsiteX553" fmla="*/ 12551 w 677776"/>
                <a:gd name="connsiteY553" fmla="*/ 183103 h 637533"/>
                <a:gd name="connsiteX554" fmla="*/ 12551 w 677776"/>
                <a:gd name="connsiteY554" fmla="*/ 183103 h 637533"/>
                <a:gd name="connsiteX555" fmla="*/ 55374 w 677776"/>
                <a:gd name="connsiteY555" fmla="*/ 217066 h 637533"/>
                <a:gd name="connsiteX556" fmla="*/ 85645 w 677776"/>
                <a:gd name="connsiteY556" fmla="*/ 258412 h 637533"/>
                <a:gd name="connsiteX557" fmla="*/ 85645 w 677776"/>
                <a:gd name="connsiteY557" fmla="*/ 258412 h 637533"/>
                <a:gd name="connsiteX558" fmla="*/ 95243 w 677776"/>
                <a:gd name="connsiteY558" fmla="*/ 230356 h 637533"/>
                <a:gd name="connsiteX559" fmla="*/ 89337 w 677776"/>
                <a:gd name="connsiteY559" fmla="*/ 207468 h 637533"/>
                <a:gd name="connsiteX560" fmla="*/ 79738 w 677776"/>
                <a:gd name="connsiteY560" fmla="*/ 201561 h 637533"/>
                <a:gd name="connsiteX561" fmla="*/ 48729 w 677776"/>
                <a:gd name="connsiteY561" fmla="*/ 173505 h 637533"/>
                <a:gd name="connsiteX562" fmla="*/ 30271 w 677776"/>
                <a:gd name="connsiteY562" fmla="*/ 152094 h 637533"/>
                <a:gd name="connsiteX563" fmla="*/ 30271 w 677776"/>
                <a:gd name="connsiteY563" fmla="*/ 152094 h 637533"/>
                <a:gd name="connsiteX564" fmla="*/ 36178 w 677776"/>
                <a:gd name="connsiteY564" fmla="*/ 185318 h 637533"/>
                <a:gd name="connsiteX565" fmla="*/ 647506 w 677776"/>
                <a:gd name="connsiteY565" fmla="*/ 148402 h 637533"/>
                <a:gd name="connsiteX566" fmla="*/ 647506 w 677776"/>
                <a:gd name="connsiteY566" fmla="*/ 148402 h 637533"/>
                <a:gd name="connsiteX567" fmla="*/ 643076 w 677776"/>
                <a:gd name="connsiteY567" fmla="*/ 155047 h 637533"/>
                <a:gd name="connsiteX568" fmla="*/ 618711 w 677776"/>
                <a:gd name="connsiteY568" fmla="*/ 178673 h 637533"/>
                <a:gd name="connsiteX569" fmla="*/ 586964 w 677776"/>
                <a:gd name="connsiteY569" fmla="*/ 209683 h 637533"/>
                <a:gd name="connsiteX570" fmla="*/ 579580 w 677776"/>
                <a:gd name="connsiteY570" fmla="*/ 226664 h 637533"/>
                <a:gd name="connsiteX571" fmla="*/ 590655 w 677776"/>
                <a:gd name="connsiteY571" fmla="*/ 262104 h 637533"/>
                <a:gd name="connsiteX572" fmla="*/ 590655 w 677776"/>
                <a:gd name="connsiteY572" fmla="*/ 253244 h 637533"/>
                <a:gd name="connsiteX573" fmla="*/ 612805 w 677776"/>
                <a:gd name="connsiteY573" fmla="*/ 224449 h 637533"/>
                <a:gd name="connsiteX574" fmla="*/ 660796 w 677776"/>
                <a:gd name="connsiteY574" fmla="*/ 186057 h 637533"/>
                <a:gd name="connsiteX575" fmla="*/ 665226 w 677776"/>
                <a:gd name="connsiteY575" fmla="*/ 186057 h 637533"/>
                <a:gd name="connsiteX576" fmla="*/ 642338 w 677776"/>
                <a:gd name="connsiteY576" fmla="*/ 186057 h 637533"/>
                <a:gd name="connsiteX577" fmla="*/ 647506 w 677776"/>
                <a:gd name="connsiteY577" fmla="*/ 148402 h 637533"/>
                <a:gd name="connsiteX578" fmla="*/ 372851 w 677776"/>
                <a:gd name="connsiteY578" fmla="*/ 542665 h 637533"/>
                <a:gd name="connsiteX579" fmla="*/ 372851 w 677776"/>
                <a:gd name="connsiteY579" fmla="*/ 542665 h 637533"/>
                <a:gd name="connsiteX580" fmla="*/ 392047 w 677776"/>
                <a:gd name="connsiteY580" fmla="*/ 508702 h 637533"/>
                <a:gd name="connsiteX581" fmla="*/ 387618 w 677776"/>
                <a:gd name="connsiteY581" fmla="*/ 490983 h 637533"/>
                <a:gd name="connsiteX582" fmla="*/ 365468 w 677776"/>
                <a:gd name="connsiteY582" fmla="*/ 485815 h 637533"/>
                <a:gd name="connsiteX583" fmla="*/ 365468 w 677776"/>
                <a:gd name="connsiteY583" fmla="*/ 485815 h 637533"/>
                <a:gd name="connsiteX584" fmla="*/ 341842 w 677776"/>
                <a:gd name="connsiteY584" fmla="*/ 482123 h 637533"/>
                <a:gd name="connsiteX585" fmla="*/ 338150 w 677776"/>
                <a:gd name="connsiteY585" fmla="*/ 482123 h 637533"/>
                <a:gd name="connsiteX586" fmla="*/ 314524 w 677776"/>
                <a:gd name="connsiteY586" fmla="*/ 482123 h 637533"/>
                <a:gd name="connsiteX587" fmla="*/ 314524 w 677776"/>
                <a:gd name="connsiteY587" fmla="*/ 482123 h 637533"/>
                <a:gd name="connsiteX588" fmla="*/ 306402 w 677776"/>
                <a:gd name="connsiteY588" fmla="*/ 482123 h 637533"/>
                <a:gd name="connsiteX589" fmla="*/ 283860 w 677776"/>
                <a:gd name="connsiteY589" fmla="*/ 495286 h 637533"/>
                <a:gd name="connsiteX590" fmla="*/ 283515 w 677776"/>
                <a:gd name="connsiteY590" fmla="*/ 496889 h 637533"/>
                <a:gd name="connsiteX591" fmla="*/ 283515 w 677776"/>
                <a:gd name="connsiteY591" fmla="*/ 511656 h 637533"/>
                <a:gd name="connsiteX592" fmla="*/ 301234 w 677776"/>
                <a:gd name="connsiteY592" fmla="*/ 540450 h 637533"/>
                <a:gd name="connsiteX593" fmla="*/ 301234 w 677776"/>
                <a:gd name="connsiteY593" fmla="*/ 540450 h 637533"/>
                <a:gd name="connsiteX594" fmla="*/ 301234 w 677776"/>
                <a:gd name="connsiteY594" fmla="*/ 540450 h 637533"/>
                <a:gd name="connsiteX595" fmla="*/ 291636 w 677776"/>
                <a:gd name="connsiteY595" fmla="*/ 523469 h 637533"/>
                <a:gd name="connsiteX596" fmla="*/ 296243 w 677776"/>
                <a:gd name="connsiteY596" fmla="*/ 508499 h 637533"/>
                <a:gd name="connsiteX597" fmla="*/ 301973 w 677776"/>
                <a:gd name="connsiteY597" fmla="*/ 507226 h 637533"/>
                <a:gd name="connsiteX598" fmla="*/ 310832 w 677776"/>
                <a:gd name="connsiteY598" fmla="*/ 507226 h 637533"/>
                <a:gd name="connsiteX599" fmla="*/ 316001 w 677776"/>
                <a:gd name="connsiteY599" fmla="*/ 507226 h 637533"/>
                <a:gd name="connsiteX600" fmla="*/ 335935 w 677776"/>
                <a:gd name="connsiteY600" fmla="*/ 503534 h 637533"/>
                <a:gd name="connsiteX601" fmla="*/ 340365 w 677776"/>
                <a:gd name="connsiteY601" fmla="*/ 503534 h 637533"/>
                <a:gd name="connsiteX602" fmla="*/ 360300 w 677776"/>
                <a:gd name="connsiteY602" fmla="*/ 507226 h 637533"/>
                <a:gd name="connsiteX603" fmla="*/ 365468 w 677776"/>
                <a:gd name="connsiteY603" fmla="*/ 507226 h 637533"/>
                <a:gd name="connsiteX604" fmla="*/ 373589 w 677776"/>
                <a:gd name="connsiteY604" fmla="*/ 507226 h 637533"/>
                <a:gd name="connsiteX605" fmla="*/ 385528 w 677776"/>
                <a:gd name="connsiteY605" fmla="*/ 515663 h 637533"/>
                <a:gd name="connsiteX606" fmla="*/ 385403 w 677776"/>
                <a:gd name="connsiteY606" fmla="*/ 519777 h 637533"/>
                <a:gd name="connsiteX607" fmla="*/ 378758 w 677776"/>
                <a:gd name="connsiteY607" fmla="*/ 535282 h 637533"/>
                <a:gd name="connsiteX608" fmla="*/ 355131 w 677776"/>
                <a:gd name="connsiteY608" fmla="*/ 526422 h 637533"/>
                <a:gd name="connsiteX609" fmla="*/ 369898 w 677776"/>
                <a:gd name="connsiteY609" fmla="*/ 526422 h 637533"/>
                <a:gd name="connsiteX610" fmla="*/ 369898 w 677776"/>
                <a:gd name="connsiteY610" fmla="*/ 526422 h 637533"/>
                <a:gd name="connsiteX611" fmla="*/ 374328 w 677776"/>
                <a:gd name="connsiteY611" fmla="*/ 526422 h 637533"/>
                <a:gd name="connsiteX612" fmla="*/ 374328 w 677776"/>
                <a:gd name="connsiteY612" fmla="*/ 526422 h 637533"/>
                <a:gd name="connsiteX613" fmla="*/ 374328 w 677776"/>
                <a:gd name="connsiteY613" fmla="*/ 521254 h 637533"/>
                <a:gd name="connsiteX614" fmla="*/ 370496 w 677776"/>
                <a:gd name="connsiteY614" fmla="*/ 508231 h 637533"/>
                <a:gd name="connsiteX615" fmla="*/ 367683 w 677776"/>
                <a:gd name="connsiteY615" fmla="*/ 507226 h 637533"/>
                <a:gd name="connsiteX616" fmla="*/ 356608 w 677776"/>
                <a:gd name="connsiteY616" fmla="*/ 507226 h 637533"/>
                <a:gd name="connsiteX617" fmla="*/ 352178 w 677776"/>
                <a:gd name="connsiteY617" fmla="*/ 507226 h 637533"/>
                <a:gd name="connsiteX618" fmla="*/ 332982 w 677776"/>
                <a:gd name="connsiteY618" fmla="*/ 507226 h 637533"/>
                <a:gd name="connsiteX619" fmla="*/ 332982 w 677776"/>
                <a:gd name="connsiteY619" fmla="*/ 507226 h 637533"/>
                <a:gd name="connsiteX620" fmla="*/ 313047 w 677776"/>
                <a:gd name="connsiteY620" fmla="*/ 511656 h 637533"/>
                <a:gd name="connsiteX621" fmla="*/ 313047 w 677776"/>
                <a:gd name="connsiteY621" fmla="*/ 511656 h 637533"/>
                <a:gd name="connsiteX622" fmla="*/ 301973 w 677776"/>
                <a:gd name="connsiteY622" fmla="*/ 511656 h 637533"/>
                <a:gd name="connsiteX623" fmla="*/ 293814 w 677776"/>
                <a:gd name="connsiteY623" fmla="*/ 519743 h 637533"/>
                <a:gd name="connsiteX624" fmla="*/ 293851 w 677776"/>
                <a:gd name="connsiteY624" fmla="*/ 520516 h 637533"/>
                <a:gd name="connsiteX625" fmla="*/ 297543 w 677776"/>
                <a:gd name="connsiteY625" fmla="*/ 532329 h 637533"/>
                <a:gd name="connsiteX626" fmla="*/ 304187 w 677776"/>
                <a:gd name="connsiteY626" fmla="*/ 532329 h 637533"/>
                <a:gd name="connsiteX627" fmla="*/ 310094 w 677776"/>
                <a:gd name="connsiteY627" fmla="*/ 532329 h 637533"/>
                <a:gd name="connsiteX628" fmla="*/ 310094 w 677776"/>
                <a:gd name="connsiteY628" fmla="*/ 532329 h 637533"/>
                <a:gd name="connsiteX629" fmla="*/ 318954 w 677776"/>
                <a:gd name="connsiteY629" fmla="*/ 532329 h 637533"/>
                <a:gd name="connsiteX630" fmla="*/ 329290 w 677776"/>
                <a:gd name="connsiteY630" fmla="*/ 532329 h 637533"/>
                <a:gd name="connsiteX631" fmla="*/ 341103 w 677776"/>
                <a:gd name="connsiteY631" fmla="*/ 532329 h 637533"/>
                <a:gd name="connsiteX632" fmla="*/ 355131 w 677776"/>
                <a:gd name="connsiteY632" fmla="*/ 526422 h 637533"/>
                <a:gd name="connsiteX633" fmla="*/ 400907 w 677776"/>
                <a:gd name="connsiteY633" fmla="*/ 600254 h 637533"/>
                <a:gd name="connsiteX634" fmla="*/ 417150 w 677776"/>
                <a:gd name="connsiteY634" fmla="*/ 600254 h 637533"/>
                <a:gd name="connsiteX635" fmla="*/ 453328 w 677776"/>
                <a:gd name="connsiteY635" fmla="*/ 606161 h 637533"/>
                <a:gd name="connsiteX636" fmla="*/ 470309 w 677776"/>
                <a:gd name="connsiteY636" fmla="*/ 606161 h 637533"/>
                <a:gd name="connsiteX637" fmla="*/ 477692 w 677776"/>
                <a:gd name="connsiteY637" fmla="*/ 596563 h 637533"/>
                <a:gd name="connsiteX638" fmla="*/ 471048 w 677776"/>
                <a:gd name="connsiteY638" fmla="*/ 586226 h 637533"/>
                <a:gd name="connsiteX639" fmla="*/ 454805 w 677776"/>
                <a:gd name="connsiteY639" fmla="*/ 586226 h 637533"/>
                <a:gd name="connsiteX640" fmla="*/ 400907 w 677776"/>
                <a:gd name="connsiteY640" fmla="*/ 598778 h 637533"/>
                <a:gd name="connsiteX641" fmla="*/ 274655 w 677776"/>
                <a:gd name="connsiteY641" fmla="*/ 600254 h 637533"/>
                <a:gd name="connsiteX642" fmla="*/ 274655 w 677776"/>
                <a:gd name="connsiteY642" fmla="*/ 600254 h 637533"/>
                <a:gd name="connsiteX643" fmla="*/ 252505 w 677776"/>
                <a:gd name="connsiteY643" fmla="*/ 591394 h 637533"/>
                <a:gd name="connsiteX644" fmla="*/ 220019 w 677776"/>
                <a:gd name="connsiteY644" fmla="*/ 584011 h 637533"/>
                <a:gd name="connsiteX645" fmla="*/ 205991 w 677776"/>
                <a:gd name="connsiteY645" fmla="*/ 584011 h 637533"/>
                <a:gd name="connsiteX646" fmla="*/ 198608 w 677776"/>
                <a:gd name="connsiteY646" fmla="*/ 593609 h 637533"/>
                <a:gd name="connsiteX647" fmla="*/ 207468 w 677776"/>
                <a:gd name="connsiteY647" fmla="*/ 604684 h 637533"/>
                <a:gd name="connsiteX648" fmla="*/ 234785 w 677776"/>
                <a:gd name="connsiteY648" fmla="*/ 604684 h 637533"/>
                <a:gd name="connsiteX649" fmla="*/ 274655 w 677776"/>
                <a:gd name="connsiteY649" fmla="*/ 599516 h 637533"/>
                <a:gd name="connsiteX650" fmla="*/ 241430 w 677776"/>
                <a:gd name="connsiteY650" fmla="*/ 489506 h 637533"/>
                <a:gd name="connsiteX651" fmla="*/ 241430 w 677776"/>
                <a:gd name="connsiteY651" fmla="*/ 489506 h 637533"/>
                <a:gd name="connsiteX652" fmla="*/ 262842 w 677776"/>
                <a:gd name="connsiteY652" fmla="*/ 496889 h 637533"/>
                <a:gd name="connsiteX653" fmla="*/ 279823 w 677776"/>
                <a:gd name="connsiteY653" fmla="*/ 511656 h 637533"/>
                <a:gd name="connsiteX654" fmla="*/ 270225 w 677776"/>
                <a:gd name="connsiteY654" fmla="*/ 496889 h 637533"/>
                <a:gd name="connsiteX655" fmla="*/ 251767 w 677776"/>
                <a:gd name="connsiteY655" fmla="*/ 487291 h 637533"/>
                <a:gd name="connsiteX656" fmla="*/ 234047 w 677776"/>
                <a:gd name="connsiteY656" fmla="*/ 479908 h 637533"/>
                <a:gd name="connsiteX657" fmla="*/ 224449 w 677776"/>
                <a:gd name="connsiteY657" fmla="*/ 471048 h 637533"/>
                <a:gd name="connsiteX658" fmla="*/ 251028 w 677776"/>
                <a:gd name="connsiteY658" fmla="*/ 498366 h 637533"/>
                <a:gd name="connsiteX659" fmla="*/ 266533 w 677776"/>
                <a:gd name="connsiteY659" fmla="*/ 507226 h 637533"/>
                <a:gd name="connsiteX660" fmla="*/ 287206 w 677776"/>
                <a:gd name="connsiteY660" fmla="*/ 531590 h 637533"/>
                <a:gd name="connsiteX661" fmla="*/ 296066 w 677776"/>
                <a:gd name="connsiteY661" fmla="*/ 541189 h 637533"/>
                <a:gd name="connsiteX662" fmla="*/ 296066 w 677776"/>
                <a:gd name="connsiteY662" fmla="*/ 541189 h 637533"/>
                <a:gd name="connsiteX663" fmla="*/ 296066 w 677776"/>
                <a:gd name="connsiteY663" fmla="*/ 541189 h 637533"/>
                <a:gd name="connsiteX664" fmla="*/ 278346 w 677776"/>
                <a:gd name="connsiteY664" fmla="*/ 516824 h 637533"/>
                <a:gd name="connsiteX665" fmla="*/ 253982 w 677776"/>
                <a:gd name="connsiteY665" fmla="*/ 496889 h 637533"/>
                <a:gd name="connsiteX666" fmla="*/ 378758 w 677776"/>
                <a:gd name="connsiteY666" fmla="*/ 542665 h 637533"/>
                <a:gd name="connsiteX667" fmla="*/ 378758 w 677776"/>
                <a:gd name="connsiteY667" fmla="*/ 542665 h 637533"/>
                <a:gd name="connsiteX668" fmla="*/ 378758 w 677776"/>
                <a:gd name="connsiteY668" fmla="*/ 542665 h 637533"/>
                <a:gd name="connsiteX669" fmla="*/ 397216 w 677776"/>
                <a:gd name="connsiteY669" fmla="*/ 521254 h 637533"/>
                <a:gd name="connsiteX670" fmla="*/ 421580 w 677776"/>
                <a:gd name="connsiteY670" fmla="*/ 502796 h 637533"/>
                <a:gd name="connsiteX671" fmla="*/ 428225 w 677776"/>
                <a:gd name="connsiteY671" fmla="*/ 502796 h 637533"/>
                <a:gd name="connsiteX672" fmla="*/ 448898 w 677776"/>
                <a:gd name="connsiteY672" fmla="*/ 474740 h 637533"/>
                <a:gd name="connsiteX673" fmla="*/ 443730 w 677776"/>
                <a:gd name="connsiteY673" fmla="*/ 479170 h 637533"/>
                <a:gd name="connsiteX674" fmla="*/ 430440 w 677776"/>
                <a:gd name="connsiteY674" fmla="*/ 487291 h 637533"/>
                <a:gd name="connsiteX675" fmla="*/ 409029 w 677776"/>
                <a:gd name="connsiteY675" fmla="*/ 496151 h 637533"/>
                <a:gd name="connsiteX676" fmla="*/ 392786 w 677776"/>
                <a:gd name="connsiteY676" fmla="*/ 516086 h 637533"/>
                <a:gd name="connsiteX677" fmla="*/ 409767 w 677776"/>
                <a:gd name="connsiteY677" fmla="*/ 501319 h 637533"/>
                <a:gd name="connsiteX678" fmla="*/ 430440 w 677776"/>
                <a:gd name="connsiteY678" fmla="*/ 493198 h 637533"/>
                <a:gd name="connsiteX679" fmla="*/ 430440 w 677776"/>
                <a:gd name="connsiteY679" fmla="*/ 493198 h 637533"/>
                <a:gd name="connsiteX680" fmla="*/ 414935 w 677776"/>
                <a:gd name="connsiteY680" fmla="*/ 500581 h 637533"/>
                <a:gd name="connsiteX681" fmla="*/ 396477 w 677776"/>
                <a:gd name="connsiteY681" fmla="*/ 516086 h 637533"/>
                <a:gd name="connsiteX682" fmla="*/ 378019 w 677776"/>
                <a:gd name="connsiteY682" fmla="*/ 540450 h 637533"/>
                <a:gd name="connsiteX683" fmla="*/ 378758 w 677776"/>
                <a:gd name="connsiteY683" fmla="*/ 542665 h 637533"/>
                <a:gd name="connsiteX684" fmla="*/ 149879 w 677776"/>
                <a:gd name="connsiteY684" fmla="*/ 9598 h 637533"/>
                <a:gd name="connsiteX685" fmla="*/ 149879 w 677776"/>
                <a:gd name="connsiteY685" fmla="*/ 9598 h 637533"/>
                <a:gd name="connsiteX686" fmla="*/ 125514 w 677776"/>
                <a:gd name="connsiteY686" fmla="*/ 33963 h 637533"/>
                <a:gd name="connsiteX687" fmla="*/ 109271 w 677776"/>
                <a:gd name="connsiteY687" fmla="*/ 62757 h 637533"/>
                <a:gd name="connsiteX688" fmla="*/ 109271 w 677776"/>
                <a:gd name="connsiteY688" fmla="*/ 62757 h 637533"/>
                <a:gd name="connsiteX689" fmla="*/ 125514 w 677776"/>
                <a:gd name="connsiteY689" fmla="*/ 53897 h 637533"/>
                <a:gd name="connsiteX690" fmla="*/ 143972 w 677776"/>
                <a:gd name="connsiteY690" fmla="*/ 25841 h 637533"/>
                <a:gd name="connsiteX691" fmla="*/ 149879 w 677776"/>
                <a:gd name="connsiteY691" fmla="*/ 9598 h 637533"/>
                <a:gd name="connsiteX692" fmla="*/ 569982 w 677776"/>
                <a:gd name="connsiteY692" fmla="*/ 67187 h 637533"/>
                <a:gd name="connsiteX693" fmla="*/ 526422 w 677776"/>
                <a:gd name="connsiteY693" fmla="*/ 9598 h 637533"/>
                <a:gd name="connsiteX694" fmla="*/ 569982 w 677776"/>
                <a:gd name="connsiteY694" fmla="*/ 67187 h 637533"/>
                <a:gd name="connsiteX695" fmla="*/ 126991 w 677776"/>
                <a:gd name="connsiteY695" fmla="*/ 521254 h 637533"/>
                <a:gd name="connsiteX696" fmla="*/ 121084 w 677776"/>
                <a:gd name="connsiteY696" fmla="*/ 513132 h 637533"/>
                <a:gd name="connsiteX697" fmla="*/ 104841 w 677776"/>
                <a:gd name="connsiteY697" fmla="*/ 508702 h 637533"/>
                <a:gd name="connsiteX698" fmla="*/ 70140 w 677776"/>
                <a:gd name="connsiteY698" fmla="*/ 508702 h 637533"/>
                <a:gd name="connsiteX699" fmla="*/ 56112 w 677776"/>
                <a:gd name="connsiteY699" fmla="*/ 508702 h 637533"/>
                <a:gd name="connsiteX700" fmla="*/ 56112 w 677776"/>
                <a:gd name="connsiteY700" fmla="*/ 508702 h 637533"/>
                <a:gd name="connsiteX701" fmla="*/ 70140 w 677776"/>
                <a:gd name="connsiteY701" fmla="*/ 515347 h 637533"/>
                <a:gd name="connsiteX702" fmla="*/ 93767 w 677776"/>
                <a:gd name="connsiteY702" fmla="*/ 521992 h 637533"/>
                <a:gd name="connsiteX703" fmla="*/ 556693 w 677776"/>
                <a:gd name="connsiteY703" fmla="*/ 521254 h 637533"/>
                <a:gd name="connsiteX704" fmla="*/ 586964 w 677776"/>
                <a:gd name="connsiteY704" fmla="*/ 521254 h 637533"/>
                <a:gd name="connsiteX705" fmla="*/ 612805 w 677776"/>
                <a:gd name="connsiteY705" fmla="*/ 513871 h 637533"/>
                <a:gd name="connsiteX706" fmla="*/ 621665 w 677776"/>
                <a:gd name="connsiteY706" fmla="*/ 507226 h 637533"/>
                <a:gd name="connsiteX707" fmla="*/ 586964 w 677776"/>
                <a:gd name="connsiteY707" fmla="*/ 507226 h 637533"/>
                <a:gd name="connsiteX708" fmla="*/ 563337 w 677776"/>
                <a:gd name="connsiteY708" fmla="*/ 511656 h 637533"/>
                <a:gd name="connsiteX709" fmla="*/ 553001 w 677776"/>
                <a:gd name="connsiteY709" fmla="*/ 520516 h 637533"/>
                <a:gd name="connsiteX710" fmla="*/ 117393 w 677776"/>
                <a:gd name="connsiteY710" fmla="*/ 66449 h 637533"/>
                <a:gd name="connsiteX711" fmla="*/ 135112 w 677776"/>
                <a:gd name="connsiteY711" fmla="*/ 66449 h 637533"/>
                <a:gd name="connsiteX712" fmla="*/ 135112 w 677776"/>
                <a:gd name="connsiteY712" fmla="*/ 66449 h 637533"/>
                <a:gd name="connsiteX713" fmla="*/ 162430 w 677776"/>
                <a:gd name="connsiteY713" fmla="*/ 42084 h 637533"/>
                <a:gd name="connsiteX714" fmla="*/ 169075 w 677776"/>
                <a:gd name="connsiteY714" fmla="*/ 37654 h 637533"/>
                <a:gd name="connsiteX715" fmla="*/ 162430 w 677776"/>
                <a:gd name="connsiteY715" fmla="*/ 37654 h 637533"/>
                <a:gd name="connsiteX716" fmla="*/ 143972 w 677776"/>
                <a:gd name="connsiteY716" fmla="*/ 41346 h 637533"/>
                <a:gd name="connsiteX717" fmla="*/ 121084 w 677776"/>
                <a:gd name="connsiteY717" fmla="*/ 63496 h 637533"/>
                <a:gd name="connsiteX718" fmla="*/ 117393 w 677776"/>
                <a:gd name="connsiteY718" fmla="*/ 66449 h 637533"/>
                <a:gd name="connsiteX719" fmla="*/ 560384 w 677776"/>
                <a:gd name="connsiteY719" fmla="*/ 66449 h 637533"/>
                <a:gd name="connsiteX720" fmla="*/ 555954 w 677776"/>
                <a:gd name="connsiteY720" fmla="*/ 61281 h 637533"/>
                <a:gd name="connsiteX721" fmla="*/ 540450 w 677776"/>
                <a:gd name="connsiteY721" fmla="*/ 45776 h 637533"/>
                <a:gd name="connsiteX722" fmla="*/ 522730 w 677776"/>
                <a:gd name="connsiteY722" fmla="*/ 33963 h 637533"/>
                <a:gd name="connsiteX723" fmla="*/ 505749 w 677776"/>
                <a:gd name="connsiteY723" fmla="*/ 33963 h 637533"/>
                <a:gd name="connsiteX724" fmla="*/ 505749 w 677776"/>
                <a:gd name="connsiteY724" fmla="*/ 33963 h 637533"/>
                <a:gd name="connsiteX725" fmla="*/ 538235 w 677776"/>
                <a:gd name="connsiteY725" fmla="*/ 61281 h 637533"/>
                <a:gd name="connsiteX726" fmla="*/ 538235 w 677776"/>
                <a:gd name="connsiteY726" fmla="*/ 61281 h 637533"/>
                <a:gd name="connsiteX727" fmla="*/ 412720 w 677776"/>
                <a:gd name="connsiteY727" fmla="*/ 487291 h 637533"/>
                <a:gd name="connsiteX728" fmla="*/ 432655 w 677776"/>
                <a:gd name="connsiteY728" fmla="*/ 457020 h 637533"/>
                <a:gd name="connsiteX729" fmla="*/ 399431 w 677776"/>
                <a:gd name="connsiteY729" fmla="*/ 499843 h 637533"/>
                <a:gd name="connsiteX730" fmla="*/ 408290 w 677776"/>
                <a:gd name="connsiteY730" fmla="*/ 487291 h 637533"/>
                <a:gd name="connsiteX731" fmla="*/ 419365 w 677776"/>
                <a:gd name="connsiteY731" fmla="*/ 475478 h 637533"/>
                <a:gd name="connsiteX732" fmla="*/ 265057 w 677776"/>
                <a:gd name="connsiteY732" fmla="*/ 487291 h 637533"/>
                <a:gd name="connsiteX733" fmla="*/ 258412 w 677776"/>
                <a:gd name="connsiteY733" fmla="*/ 475478 h 637533"/>
                <a:gd name="connsiteX734" fmla="*/ 258412 w 677776"/>
                <a:gd name="connsiteY734" fmla="*/ 475478 h 637533"/>
                <a:gd name="connsiteX735" fmla="*/ 268010 w 677776"/>
                <a:gd name="connsiteY735" fmla="*/ 487291 h 637533"/>
                <a:gd name="connsiteX736" fmla="*/ 278346 w 677776"/>
                <a:gd name="connsiteY736" fmla="*/ 499104 h 637533"/>
                <a:gd name="connsiteX737" fmla="*/ 244384 w 677776"/>
                <a:gd name="connsiteY737" fmla="*/ 457758 h 637533"/>
                <a:gd name="connsiteX738" fmla="*/ 264318 w 677776"/>
                <a:gd name="connsiteY738" fmla="*/ 487291 h 637533"/>
                <a:gd name="connsiteX739" fmla="*/ 521253 w 677776"/>
                <a:gd name="connsiteY739" fmla="*/ 423057 h 637533"/>
                <a:gd name="connsiteX740" fmla="*/ 521253 w 677776"/>
                <a:gd name="connsiteY740" fmla="*/ 423057 h 637533"/>
                <a:gd name="connsiteX741" fmla="*/ 521253 w 677776"/>
                <a:gd name="connsiteY741" fmla="*/ 442254 h 637533"/>
                <a:gd name="connsiteX742" fmla="*/ 521253 w 677776"/>
                <a:gd name="connsiteY742" fmla="*/ 442254 h 637533"/>
                <a:gd name="connsiteX743" fmla="*/ 521253 w 677776"/>
                <a:gd name="connsiteY743" fmla="*/ 442254 h 637533"/>
                <a:gd name="connsiteX744" fmla="*/ 521253 w 677776"/>
                <a:gd name="connsiteY744" fmla="*/ 426011 h 637533"/>
                <a:gd name="connsiteX745" fmla="*/ 521253 w 677776"/>
                <a:gd name="connsiteY745" fmla="*/ 403123 h 637533"/>
                <a:gd name="connsiteX746" fmla="*/ 521253 w 677776"/>
                <a:gd name="connsiteY746" fmla="*/ 403123 h 637533"/>
                <a:gd name="connsiteX747" fmla="*/ 515347 w 677776"/>
                <a:gd name="connsiteY747" fmla="*/ 442254 h 637533"/>
                <a:gd name="connsiteX748" fmla="*/ 521253 w 677776"/>
                <a:gd name="connsiteY748" fmla="*/ 423057 h 637533"/>
                <a:gd name="connsiteX749" fmla="*/ 291636 w 677776"/>
                <a:gd name="connsiteY749" fmla="*/ 541927 h 637533"/>
                <a:gd name="connsiteX750" fmla="*/ 270225 w 677776"/>
                <a:gd name="connsiteY750" fmla="*/ 514609 h 637533"/>
                <a:gd name="connsiteX751" fmla="*/ 238477 w 677776"/>
                <a:gd name="connsiteY751" fmla="*/ 496889 h 637533"/>
                <a:gd name="connsiteX752" fmla="*/ 238477 w 677776"/>
                <a:gd name="connsiteY752" fmla="*/ 507964 h 637533"/>
                <a:gd name="connsiteX753" fmla="*/ 238477 w 677776"/>
                <a:gd name="connsiteY753" fmla="*/ 504273 h 637533"/>
                <a:gd name="connsiteX754" fmla="*/ 248814 w 677776"/>
                <a:gd name="connsiteY754" fmla="*/ 514609 h 637533"/>
                <a:gd name="connsiteX755" fmla="*/ 270225 w 677776"/>
                <a:gd name="connsiteY755" fmla="*/ 530114 h 637533"/>
                <a:gd name="connsiteX756" fmla="*/ 439300 w 677776"/>
                <a:gd name="connsiteY756" fmla="*/ 496889 h 637533"/>
                <a:gd name="connsiteX757" fmla="*/ 425272 w 677776"/>
                <a:gd name="connsiteY757" fmla="*/ 503534 h 637533"/>
                <a:gd name="connsiteX758" fmla="*/ 412720 w 677776"/>
                <a:gd name="connsiteY758" fmla="*/ 511656 h 637533"/>
                <a:gd name="connsiteX759" fmla="*/ 389094 w 677776"/>
                <a:gd name="connsiteY759" fmla="*/ 538235 h 637533"/>
                <a:gd name="connsiteX760" fmla="*/ 389094 w 677776"/>
                <a:gd name="connsiteY760" fmla="*/ 538235 h 637533"/>
                <a:gd name="connsiteX761" fmla="*/ 394262 w 677776"/>
                <a:gd name="connsiteY761" fmla="*/ 538235 h 637533"/>
                <a:gd name="connsiteX762" fmla="*/ 407552 w 677776"/>
                <a:gd name="connsiteY762" fmla="*/ 526422 h 637533"/>
                <a:gd name="connsiteX763" fmla="*/ 434870 w 677776"/>
                <a:gd name="connsiteY763" fmla="*/ 505011 h 637533"/>
                <a:gd name="connsiteX764" fmla="*/ 434870 w 677776"/>
                <a:gd name="connsiteY764" fmla="*/ 508702 h 637533"/>
                <a:gd name="connsiteX765" fmla="*/ 150617 w 677776"/>
                <a:gd name="connsiteY765" fmla="*/ 402384 h 637533"/>
                <a:gd name="connsiteX766" fmla="*/ 146925 w 677776"/>
                <a:gd name="connsiteY766" fmla="*/ 420842 h 637533"/>
                <a:gd name="connsiteX767" fmla="*/ 146925 w 677776"/>
                <a:gd name="connsiteY767" fmla="*/ 441515 h 637533"/>
                <a:gd name="connsiteX768" fmla="*/ 146925 w 677776"/>
                <a:gd name="connsiteY768" fmla="*/ 441515 h 637533"/>
                <a:gd name="connsiteX769" fmla="*/ 146925 w 677776"/>
                <a:gd name="connsiteY769" fmla="*/ 441515 h 637533"/>
                <a:gd name="connsiteX770" fmla="*/ 146925 w 677776"/>
                <a:gd name="connsiteY770" fmla="*/ 420842 h 637533"/>
                <a:gd name="connsiteX771" fmla="*/ 146925 w 677776"/>
                <a:gd name="connsiteY771" fmla="*/ 431179 h 637533"/>
                <a:gd name="connsiteX772" fmla="*/ 146925 w 677776"/>
                <a:gd name="connsiteY772" fmla="*/ 442254 h 637533"/>
                <a:gd name="connsiteX773" fmla="*/ 150617 w 677776"/>
                <a:gd name="connsiteY773" fmla="*/ 402384 h 637533"/>
                <a:gd name="connsiteX774" fmla="*/ 22150 w 677776"/>
                <a:gd name="connsiteY774" fmla="*/ 392048 h 637533"/>
                <a:gd name="connsiteX775" fmla="*/ 16243 w 677776"/>
                <a:gd name="connsiteY775" fmla="*/ 392048 h 637533"/>
                <a:gd name="connsiteX776" fmla="*/ 11813 w 677776"/>
                <a:gd name="connsiteY776" fmla="*/ 400908 h 637533"/>
                <a:gd name="connsiteX777" fmla="*/ 25103 w 677776"/>
                <a:gd name="connsiteY777" fmla="*/ 429702 h 637533"/>
                <a:gd name="connsiteX778" fmla="*/ 36178 w 677776"/>
                <a:gd name="connsiteY778" fmla="*/ 443730 h 637533"/>
                <a:gd name="connsiteX779" fmla="*/ 36178 w 677776"/>
                <a:gd name="connsiteY779" fmla="*/ 443730 h 637533"/>
                <a:gd name="connsiteX780" fmla="*/ 36178 w 677776"/>
                <a:gd name="connsiteY780" fmla="*/ 443730 h 637533"/>
                <a:gd name="connsiteX781" fmla="*/ 22150 w 677776"/>
                <a:gd name="connsiteY781" fmla="*/ 410506 h 637533"/>
                <a:gd name="connsiteX782" fmla="*/ 22150 w 677776"/>
                <a:gd name="connsiteY782" fmla="*/ 392048 h 637533"/>
                <a:gd name="connsiteX783" fmla="*/ 639384 w 677776"/>
                <a:gd name="connsiteY783" fmla="*/ 442254 h 637533"/>
                <a:gd name="connsiteX784" fmla="*/ 639384 w 677776"/>
                <a:gd name="connsiteY784" fmla="*/ 442254 h 637533"/>
                <a:gd name="connsiteX785" fmla="*/ 639384 w 677776"/>
                <a:gd name="connsiteY785" fmla="*/ 442254 h 637533"/>
                <a:gd name="connsiteX786" fmla="*/ 660796 w 677776"/>
                <a:gd name="connsiteY786" fmla="*/ 412721 h 637533"/>
                <a:gd name="connsiteX787" fmla="*/ 664487 w 677776"/>
                <a:gd name="connsiteY787" fmla="*/ 397954 h 637533"/>
                <a:gd name="connsiteX788" fmla="*/ 664487 w 677776"/>
                <a:gd name="connsiteY788" fmla="*/ 392048 h 637533"/>
                <a:gd name="connsiteX789" fmla="*/ 658581 w 677776"/>
                <a:gd name="connsiteY789" fmla="*/ 392048 h 637533"/>
                <a:gd name="connsiteX790" fmla="*/ 658581 w 677776"/>
                <a:gd name="connsiteY790" fmla="*/ 401646 h 637533"/>
                <a:gd name="connsiteX791" fmla="*/ 654151 w 677776"/>
                <a:gd name="connsiteY791" fmla="*/ 415674 h 637533"/>
                <a:gd name="connsiteX792" fmla="*/ 61280 w 677776"/>
                <a:gd name="connsiteY792" fmla="*/ 258412 h 637533"/>
                <a:gd name="connsiteX793" fmla="*/ 73832 w 677776"/>
                <a:gd name="connsiteY793" fmla="*/ 262104 h 637533"/>
                <a:gd name="connsiteX794" fmla="*/ 73832 w 677776"/>
                <a:gd name="connsiteY794" fmla="*/ 246599 h 637533"/>
                <a:gd name="connsiteX795" fmla="*/ 73832 w 677776"/>
                <a:gd name="connsiteY795" fmla="*/ 237001 h 637533"/>
                <a:gd name="connsiteX796" fmla="*/ 70140 w 677776"/>
                <a:gd name="connsiteY796" fmla="*/ 253244 h 637533"/>
                <a:gd name="connsiteX797" fmla="*/ 70140 w 677776"/>
                <a:gd name="connsiteY797" fmla="*/ 235524 h 637533"/>
                <a:gd name="connsiteX798" fmla="*/ 70140 w 677776"/>
                <a:gd name="connsiteY798" fmla="*/ 235524 h 637533"/>
                <a:gd name="connsiteX799" fmla="*/ 60542 w 677776"/>
                <a:gd name="connsiteY799" fmla="*/ 226664 h 637533"/>
                <a:gd name="connsiteX800" fmla="*/ 60542 w 677776"/>
                <a:gd name="connsiteY800" fmla="*/ 234047 h 637533"/>
                <a:gd name="connsiteX801" fmla="*/ 65710 w 677776"/>
                <a:gd name="connsiteY801" fmla="*/ 234047 h 637533"/>
                <a:gd name="connsiteX802" fmla="*/ 65710 w 677776"/>
                <a:gd name="connsiteY802" fmla="*/ 250290 h 637533"/>
                <a:gd name="connsiteX803" fmla="*/ 71617 w 677776"/>
                <a:gd name="connsiteY803" fmla="*/ 250290 h 637533"/>
                <a:gd name="connsiteX804" fmla="*/ 76785 w 677776"/>
                <a:gd name="connsiteY804" fmla="*/ 533805 h 637533"/>
                <a:gd name="connsiteX805" fmla="*/ 76785 w 677776"/>
                <a:gd name="connsiteY805" fmla="*/ 533805 h 637533"/>
                <a:gd name="connsiteX806" fmla="*/ 111486 w 677776"/>
                <a:gd name="connsiteY806" fmla="*/ 537497 h 637533"/>
                <a:gd name="connsiteX807" fmla="*/ 111486 w 677776"/>
                <a:gd name="connsiteY807" fmla="*/ 537497 h 637533"/>
                <a:gd name="connsiteX808" fmla="*/ 111486 w 677776"/>
                <a:gd name="connsiteY808" fmla="*/ 527161 h 637533"/>
                <a:gd name="connsiteX809" fmla="*/ 560384 w 677776"/>
                <a:gd name="connsiteY809" fmla="*/ 525684 h 637533"/>
                <a:gd name="connsiteX810" fmla="*/ 560384 w 677776"/>
                <a:gd name="connsiteY810" fmla="*/ 536759 h 637533"/>
                <a:gd name="connsiteX811" fmla="*/ 560384 w 677776"/>
                <a:gd name="connsiteY811" fmla="*/ 536759 h 637533"/>
                <a:gd name="connsiteX812" fmla="*/ 578104 w 677776"/>
                <a:gd name="connsiteY812" fmla="*/ 536759 h 637533"/>
                <a:gd name="connsiteX813" fmla="*/ 593609 w 677776"/>
                <a:gd name="connsiteY813" fmla="*/ 530852 h 637533"/>
                <a:gd name="connsiteX814" fmla="*/ 615020 w 677776"/>
                <a:gd name="connsiteY814" fmla="*/ 259150 h 637533"/>
                <a:gd name="connsiteX815" fmla="*/ 615020 w 677776"/>
                <a:gd name="connsiteY815" fmla="*/ 242169 h 637533"/>
                <a:gd name="connsiteX816" fmla="*/ 620926 w 677776"/>
                <a:gd name="connsiteY816" fmla="*/ 246599 h 637533"/>
                <a:gd name="connsiteX817" fmla="*/ 620926 w 677776"/>
                <a:gd name="connsiteY817" fmla="*/ 229618 h 637533"/>
                <a:gd name="connsiteX818" fmla="*/ 626833 w 677776"/>
                <a:gd name="connsiteY818" fmla="*/ 229618 h 637533"/>
                <a:gd name="connsiteX819" fmla="*/ 623141 w 677776"/>
                <a:gd name="connsiteY819" fmla="*/ 222234 h 637533"/>
                <a:gd name="connsiteX820" fmla="*/ 623141 w 677776"/>
                <a:gd name="connsiteY820" fmla="*/ 222234 h 637533"/>
                <a:gd name="connsiteX821" fmla="*/ 617235 w 677776"/>
                <a:gd name="connsiteY821" fmla="*/ 229618 h 637533"/>
                <a:gd name="connsiteX822" fmla="*/ 617235 w 677776"/>
                <a:gd name="connsiteY822" fmla="*/ 235524 h 637533"/>
                <a:gd name="connsiteX823" fmla="*/ 617235 w 677776"/>
                <a:gd name="connsiteY823" fmla="*/ 252505 h 637533"/>
                <a:gd name="connsiteX824" fmla="*/ 617235 w 677776"/>
                <a:gd name="connsiteY824" fmla="*/ 235524 h 637533"/>
                <a:gd name="connsiteX825" fmla="*/ 617235 w 677776"/>
                <a:gd name="connsiteY825" fmla="*/ 245122 h 637533"/>
                <a:gd name="connsiteX826" fmla="*/ 617235 w 677776"/>
                <a:gd name="connsiteY826" fmla="*/ 259150 h 637533"/>
                <a:gd name="connsiteX827" fmla="*/ 617235 w 677776"/>
                <a:gd name="connsiteY827" fmla="*/ 259150 h 637533"/>
                <a:gd name="connsiteX828" fmla="*/ 626833 w 677776"/>
                <a:gd name="connsiteY828" fmla="*/ 253982 h 637533"/>
                <a:gd name="connsiteX829" fmla="*/ 16981 w 677776"/>
                <a:gd name="connsiteY829" fmla="*/ 387618 h 637533"/>
                <a:gd name="connsiteX830" fmla="*/ 16981 w 677776"/>
                <a:gd name="connsiteY830" fmla="*/ 387618 h 637533"/>
                <a:gd name="connsiteX831" fmla="*/ 45037 w 677776"/>
                <a:gd name="connsiteY831" fmla="*/ 403861 h 637533"/>
                <a:gd name="connsiteX832" fmla="*/ 54636 w 677776"/>
                <a:gd name="connsiteY832" fmla="*/ 403861 h 637533"/>
                <a:gd name="connsiteX833" fmla="*/ 54636 w 677776"/>
                <a:gd name="connsiteY833" fmla="*/ 403861 h 637533"/>
                <a:gd name="connsiteX834" fmla="*/ 54636 w 677776"/>
                <a:gd name="connsiteY834" fmla="*/ 399431 h 637533"/>
                <a:gd name="connsiteX835" fmla="*/ 50944 w 677776"/>
                <a:gd name="connsiteY835" fmla="*/ 394263 h 637533"/>
                <a:gd name="connsiteX836" fmla="*/ 46514 w 677776"/>
                <a:gd name="connsiteY836" fmla="*/ 389095 h 637533"/>
                <a:gd name="connsiteX837" fmla="*/ 46514 w 677776"/>
                <a:gd name="connsiteY837" fmla="*/ 389095 h 637533"/>
                <a:gd name="connsiteX838" fmla="*/ 41346 w 677776"/>
                <a:gd name="connsiteY838" fmla="*/ 384665 h 637533"/>
                <a:gd name="connsiteX839" fmla="*/ 41346 w 677776"/>
                <a:gd name="connsiteY839" fmla="*/ 384665 h 637533"/>
                <a:gd name="connsiteX840" fmla="*/ 622403 w 677776"/>
                <a:gd name="connsiteY840" fmla="*/ 406814 h 637533"/>
                <a:gd name="connsiteX841" fmla="*/ 632001 w 677776"/>
                <a:gd name="connsiteY841" fmla="*/ 406814 h 637533"/>
                <a:gd name="connsiteX842" fmla="*/ 660796 w 677776"/>
                <a:gd name="connsiteY842" fmla="*/ 389095 h 637533"/>
                <a:gd name="connsiteX843" fmla="*/ 660796 w 677776"/>
                <a:gd name="connsiteY843" fmla="*/ 389095 h 637533"/>
                <a:gd name="connsiteX844" fmla="*/ 644553 w 677776"/>
                <a:gd name="connsiteY844" fmla="*/ 384665 h 637533"/>
                <a:gd name="connsiteX845" fmla="*/ 636431 w 677776"/>
                <a:gd name="connsiteY845" fmla="*/ 389095 h 637533"/>
                <a:gd name="connsiteX846" fmla="*/ 636431 w 677776"/>
                <a:gd name="connsiteY846" fmla="*/ 389095 h 637533"/>
                <a:gd name="connsiteX847" fmla="*/ 628310 w 677776"/>
                <a:gd name="connsiteY847" fmla="*/ 398693 h 637533"/>
                <a:gd name="connsiteX848" fmla="*/ 628310 w 677776"/>
                <a:gd name="connsiteY848" fmla="*/ 398693 h 637533"/>
                <a:gd name="connsiteX849" fmla="*/ 92290 w 677776"/>
                <a:gd name="connsiteY849" fmla="*/ 379496 h 637533"/>
                <a:gd name="connsiteX850" fmla="*/ 87122 w 677776"/>
                <a:gd name="connsiteY850" fmla="*/ 374328 h 637533"/>
                <a:gd name="connsiteX851" fmla="*/ 87122 w 677776"/>
                <a:gd name="connsiteY851" fmla="*/ 383188 h 637533"/>
                <a:gd name="connsiteX852" fmla="*/ 83430 w 677776"/>
                <a:gd name="connsiteY852" fmla="*/ 383188 h 637533"/>
                <a:gd name="connsiteX853" fmla="*/ 83430 w 677776"/>
                <a:gd name="connsiteY853" fmla="*/ 392786 h 637533"/>
                <a:gd name="connsiteX854" fmla="*/ 83430 w 677776"/>
                <a:gd name="connsiteY854" fmla="*/ 392786 h 637533"/>
                <a:gd name="connsiteX855" fmla="*/ 83430 w 677776"/>
                <a:gd name="connsiteY855" fmla="*/ 392786 h 637533"/>
                <a:gd name="connsiteX856" fmla="*/ 90075 w 677776"/>
                <a:gd name="connsiteY856" fmla="*/ 410506 h 637533"/>
                <a:gd name="connsiteX857" fmla="*/ 90075 w 677776"/>
                <a:gd name="connsiteY857" fmla="*/ 418627 h 637533"/>
                <a:gd name="connsiteX858" fmla="*/ 100411 w 677776"/>
                <a:gd name="connsiteY858" fmla="*/ 423057 h 637533"/>
                <a:gd name="connsiteX859" fmla="*/ 104841 w 677776"/>
                <a:gd name="connsiteY859" fmla="*/ 423057 h 637533"/>
                <a:gd name="connsiteX860" fmla="*/ 104841 w 677776"/>
                <a:gd name="connsiteY860" fmla="*/ 423057 h 637533"/>
                <a:gd name="connsiteX861" fmla="*/ 104841 w 677776"/>
                <a:gd name="connsiteY861" fmla="*/ 417151 h 637533"/>
                <a:gd name="connsiteX862" fmla="*/ 104841 w 677776"/>
                <a:gd name="connsiteY862" fmla="*/ 417151 h 637533"/>
                <a:gd name="connsiteX863" fmla="*/ 94505 w 677776"/>
                <a:gd name="connsiteY863" fmla="*/ 403861 h 637533"/>
                <a:gd name="connsiteX864" fmla="*/ 100411 w 677776"/>
                <a:gd name="connsiteY864" fmla="*/ 403861 h 637533"/>
                <a:gd name="connsiteX865" fmla="*/ 90075 w 677776"/>
                <a:gd name="connsiteY865" fmla="*/ 389833 h 637533"/>
                <a:gd name="connsiteX866" fmla="*/ 90075 w 677776"/>
                <a:gd name="connsiteY866" fmla="*/ 389833 h 637533"/>
                <a:gd name="connsiteX867" fmla="*/ 84168 w 677776"/>
                <a:gd name="connsiteY867" fmla="*/ 378758 h 637533"/>
                <a:gd name="connsiteX868" fmla="*/ 147664 w 677776"/>
                <a:gd name="connsiteY868" fmla="*/ 506488 h 637533"/>
                <a:gd name="connsiteX869" fmla="*/ 137327 w 677776"/>
                <a:gd name="connsiteY869" fmla="*/ 502058 h 637533"/>
                <a:gd name="connsiteX870" fmla="*/ 143972 w 677776"/>
                <a:gd name="connsiteY870" fmla="*/ 496889 h 637533"/>
                <a:gd name="connsiteX871" fmla="*/ 133636 w 677776"/>
                <a:gd name="connsiteY871" fmla="*/ 496889 h 637533"/>
                <a:gd name="connsiteX872" fmla="*/ 117393 w 677776"/>
                <a:gd name="connsiteY872" fmla="*/ 505011 h 637533"/>
                <a:gd name="connsiteX873" fmla="*/ 110010 w 677776"/>
                <a:gd name="connsiteY873" fmla="*/ 505011 h 637533"/>
                <a:gd name="connsiteX874" fmla="*/ 115178 w 677776"/>
                <a:gd name="connsiteY874" fmla="*/ 505011 h 637533"/>
                <a:gd name="connsiteX875" fmla="*/ 115178 w 677776"/>
                <a:gd name="connsiteY875" fmla="*/ 505011 h 637533"/>
                <a:gd name="connsiteX876" fmla="*/ 125514 w 677776"/>
                <a:gd name="connsiteY876" fmla="*/ 505011 h 637533"/>
                <a:gd name="connsiteX877" fmla="*/ 135851 w 677776"/>
                <a:gd name="connsiteY877" fmla="*/ 505011 h 637533"/>
                <a:gd name="connsiteX878" fmla="*/ 143972 w 677776"/>
                <a:gd name="connsiteY878" fmla="*/ 505011 h 637533"/>
                <a:gd name="connsiteX879" fmla="*/ 152832 w 677776"/>
                <a:gd name="connsiteY879" fmla="*/ 505011 h 637533"/>
                <a:gd name="connsiteX880" fmla="*/ 143972 w 677776"/>
                <a:gd name="connsiteY880" fmla="*/ 508702 h 637533"/>
                <a:gd name="connsiteX881" fmla="*/ 575151 w 677776"/>
                <a:gd name="connsiteY881" fmla="*/ 404599 h 637533"/>
                <a:gd name="connsiteX882" fmla="*/ 581057 w 677776"/>
                <a:gd name="connsiteY882" fmla="*/ 404599 h 637533"/>
                <a:gd name="connsiteX883" fmla="*/ 575889 w 677776"/>
                <a:gd name="connsiteY883" fmla="*/ 412721 h 637533"/>
                <a:gd name="connsiteX884" fmla="*/ 570721 w 677776"/>
                <a:gd name="connsiteY884" fmla="*/ 419366 h 637533"/>
                <a:gd name="connsiteX885" fmla="*/ 570721 w 677776"/>
                <a:gd name="connsiteY885" fmla="*/ 419366 h 637533"/>
                <a:gd name="connsiteX886" fmla="*/ 574412 w 677776"/>
                <a:gd name="connsiteY886" fmla="*/ 419366 h 637533"/>
                <a:gd name="connsiteX887" fmla="*/ 574412 w 677776"/>
                <a:gd name="connsiteY887" fmla="*/ 425272 h 637533"/>
                <a:gd name="connsiteX888" fmla="*/ 574412 w 677776"/>
                <a:gd name="connsiteY888" fmla="*/ 425272 h 637533"/>
                <a:gd name="connsiteX889" fmla="*/ 586964 w 677776"/>
                <a:gd name="connsiteY889" fmla="*/ 412721 h 637533"/>
                <a:gd name="connsiteX890" fmla="*/ 586964 w 677776"/>
                <a:gd name="connsiteY890" fmla="*/ 412721 h 637533"/>
                <a:gd name="connsiteX891" fmla="*/ 586964 w 677776"/>
                <a:gd name="connsiteY891" fmla="*/ 390571 h 637533"/>
                <a:gd name="connsiteX892" fmla="*/ 586964 w 677776"/>
                <a:gd name="connsiteY892" fmla="*/ 390571 h 637533"/>
                <a:gd name="connsiteX893" fmla="*/ 586964 w 677776"/>
                <a:gd name="connsiteY893" fmla="*/ 390571 h 637533"/>
                <a:gd name="connsiteX894" fmla="*/ 586964 w 677776"/>
                <a:gd name="connsiteY894" fmla="*/ 390571 h 637533"/>
                <a:gd name="connsiteX895" fmla="*/ 586964 w 677776"/>
                <a:gd name="connsiteY895" fmla="*/ 381711 h 637533"/>
                <a:gd name="connsiteX896" fmla="*/ 583272 w 677776"/>
                <a:gd name="connsiteY896" fmla="*/ 381711 h 637533"/>
                <a:gd name="connsiteX897" fmla="*/ 583272 w 677776"/>
                <a:gd name="connsiteY897" fmla="*/ 374328 h 637533"/>
                <a:gd name="connsiteX898" fmla="*/ 586964 w 677776"/>
                <a:gd name="connsiteY898" fmla="*/ 379496 h 637533"/>
                <a:gd name="connsiteX899" fmla="*/ 586964 w 677776"/>
                <a:gd name="connsiteY899" fmla="*/ 379496 h 637533"/>
                <a:gd name="connsiteX900" fmla="*/ 580319 w 677776"/>
                <a:gd name="connsiteY900" fmla="*/ 389833 h 637533"/>
                <a:gd name="connsiteX901" fmla="*/ 586964 w 677776"/>
                <a:gd name="connsiteY901" fmla="*/ 389833 h 637533"/>
                <a:gd name="connsiteX902" fmla="*/ 558169 w 677776"/>
                <a:gd name="connsiteY902" fmla="*/ 510917 h 637533"/>
                <a:gd name="connsiteX903" fmla="*/ 565552 w 677776"/>
                <a:gd name="connsiteY903" fmla="*/ 510917 h 637533"/>
                <a:gd name="connsiteX904" fmla="*/ 541188 w 677776"/>
                <a:gd name="connsiteY904" fmla="*/ 496889 h 637533"/>
                <a:gd name="connsiteX905" fmla="*/ 530851 w 677776"/>
                <a:gd name="connsiteY905" fmla="*/ 496889 h 637533"/>
                <a:gd name="connsiteX906" fmla="*/ 538973 w 677776"/>
                <a:gd name="connsiteY906" fmla="*/ 501319 h 637533"/>
                <a:gd name="connsiteX907" fmla="*/ 529375 w 677776"/>
                <a:gd name="connsiteY907" fmla="*/ 505749 h 637533"/>
                <a:gd name="connsiteX908" fmla="*/ 534543 w 677776"/>
                <a:gd name="connsiteY908" fmla="*/ 505749 h 637533"/>
                <a:gd name="connsiteX909" fmla="*/ 522730 w 677776"/>
                <a:gd name="connsiteY909" fmla="*/ 505749 h 637533"/>
                <a:gd name="connsiteX910" fmla="*/ 522730 w 677776"/>
                <a:gd name="connsiteY910" fmla="*/ 505749 h 637533"/>
                <a:gd name="connsiteX911" fmla="*/ 527898 w 677776"/>
                <a:gd name="connsiteY911" fmla="*/ 505749 h 637533"/>
                <a:gd name="connsiteX912" fmla="*/ 537496 w 677776"/>
                <a:gd name="connsiteY912" fmla="*/ 505749 h 637533"/>
                <a:gd name="connsiteX913" fmla="*/ 546356 w 677776"/>
                <a:gd name="connsiteY913" fmla="*/ 505749 h 637533"/>
                <a:gd name="connsiteX914" fmla="*/ 558169 w 677776"/>
                <a:gd name="connsiteY914" fmla="*/ 510917 h 637533"/>
                <a:gd name="connsiteX915" fmla="*/ 53159 w 677776"/>
                <a:gd name="connsiteY915" fmla="*/ 416412 h 637533"/>
                <a:gd name="connsiteX916" fmla="*/ 39869 w 677776"/>
                <a:gd name="connsiteY916" fmla="*/ 404599 h 637533"/>
                <a:gd name="connsiteX917" fmla="*/ 28794 w 677776"/>
                <a:gd name="connsiteY917" fmla="*/ 396478 h 637533"/>
                <a:gd name="connsiteX918" fmla="*/ 22888 w 677776"/>
                <a:gd name="connsiteY918" fmla="*/ 400169 h 637533"/>
                <a:gd name="connsiteX919" fmla="*/ 22888 w 677776"/>
                <a:gd name="connsiteY919" fmla="*/ 409029 h 637533"/>
                <a:gd name="connsiteX920" fmla="*/ 22888 w 677776"/>
                <a:gd name="connsiteY920" fmla="*/ 409029 h 637533"/>
                <a:gd name="connsiteX921" fmla="*/ 36178 w 677776"/>
                <a:gd name="connsiteY921" fmla="*/ 409029 h 637533"/>
                <a:gd name="connsiteX922" fmla="*/ 53159 w 677776"/>
                <a:gd name="connsiteY922" fmla="*/ 416412 h 637533"/>
                <a:gd name="connsiteX923" fmla="*/ 624618 w 677776"/>
                <a:gd name="connsiteY923" fmla="*/ 416412 h 637533"/>
                <a:gd name="connsiteX924" fmla="*/ 624618 w 677776"/>
                <a:gd name="connsiteY924" fmla="*/ 416412 h 637533"/>
                <a:gd name="connsiteX925" fmla="*/ 634954 w 677776"/>
                <a:gd name="connsiteY925" fmla="*/ 416412 h 637533"/>
                <a:gd name="connsiteX926" fmla="*/ 645291 w 677776"/>
                <a:gd name="connsiteY926" fmla="*/ 416412 h 637533"/>
                <a:gd name="connsiteX927" fmla="*/ 652674 w 677776"/>
                <a:gd name="connsiteY927" fmla="*/ 409029 h 637533"/>
                <a:gd name="connsiteX928" fmla="*/ 652674 w 677776"/>
                <a:gd name="connsiteY928" fmla="*/ 404599 h 637533"/>
                <a:gd name="connsiteX929" fmla="*/ 646768 w 677776"/>
                <a:gd name="connsiteY929" fmla="*/ 400908 h 637533"/>
                <a:gd name="connsiteX930" fmla="*/ 624618 w 677776"/>
                <a:gd name="connsiteY930" fmla="*/ 415674 h 637533"/>
                <a:gd name="connsiteX931" fmla="*/ 64234 w 677776"/>
                <a:gd name="connsiteY931" fmla="*/ 275393 h 637533"/>
                <a:gd name="connsiteX932" fmla="*/ 59066 w 677776"/>
                <a:gd name="connsiteY932" fmla="*/ 275393 h 637533"/>
                <a:gd name="connsiteX933" fmla="*/ 53897 w 677776"/>
                <a:gd name="connsiteY933" fmla="*/ 275393 h 637533"/>
                <a:gd name="connsiteX934" fmla="*/ 49467 w 677776"/>
                <a:gd name="connsiteY934" fmla="*/ 284253 h 637533"/>
                <a:gd name="connsiteX935" fmla="*/ 53897 w 677776"/>
                <a:gd name="connsiteY935" fmla="*/ 284253 h 637533"/>
                <a:gd name="connsiteX936" fmla="*/ 62757 w 677776"/>
                <a:gd name="connsiteY936" fmla="*/ 274655 h 637533"/>
                <a:gd name="connsiteX937" fmla="*/ 62757 w 677776"/>
                <a:gd name="connsiteY937" fmla="*/ 270225 h 637533"/>
                <a:gd name="connsiteX938" fmla="*/ 70140 w 677776"/>
                <a:gd name="connsiteY938" fmla="*/ 279085 h 637533"/>
                <a:gd name="connsiteX939" fmla="*/ 74570 w 677776"/>
                <a:gd name="connsiteY939" fmla="*/ 279085 h 637533"/>
                <a:gd name="connsiteX940" fmla="*/ 74570 w 677776"/>
                <a:gd name="connsiteY940" fmla="*/ 274655 h 637533"/>
                <a:gd name="connsiteX941" fmla="*/ 64234 w 677776"/>
                <a:gd name="connsiteY941" fmla="*/ 275393 h 637533"/>
                <a:gd name="connsiteX942" fmla="*/ 143972 w 677776"/>
                <a:gd name="connsiteY942" fmla="*/ 444469 h 637533"/>
                <a:gd name="connsiteX943" fmla="*/ 107795 w 677776"/>
                <a:gd name="connsiteY943" fmla="*/ 430441 h 637533"/>
                <a:gd name="connsiteX944" fmla="*/ 132897 w 677776"/>
                <a:gd name="connsiteY944" fmla="*/ 445945 h 637533"/>
                <a:gd name="connsiteX945" fmla="*/ 123299 w 677776"/>
                <a:gd name="connsiteY945" fmla="*/ 439300 h 637533"/>
                <a:gd name="connsiteX946" fmla="*/ 123299 w 677776"/>
                <a:gd name="connsiteY946" fmla="*/ 439300 h 637533"/>
                <a:gd name="connsiteX947" fmla="*/ 137327 w 677776"/>
                <a:gd name="connsiteY947" fmla="*/ 446684 h 637533"/>
                <a:gd name="connsiteX948" fmla="*/ 143972 w 677776"/>
                <a:gd name="connsiteY948" fmla="*/ 444469 h 637533"/>
                <a:gd name="connsiteX949" fmla="*/ 485076 w 677776"/>
                <a:gd name="connsiteY949" fmla="*/ 533805 h 637533"/>
                <a:gd name="connsiteX950" fmla="*/ 474739 w 677776"/>
                <a:gd name="connsiteY950" fmla="*/ 539712 h 637533"/>
                <a:gd name="connsiteX951" fmla="*/ 474739 w 677776"/>
                <a:gd name="connsiteY951" fmla="*/ 543404 h 637533"/>
                <a:gd name="connsiteX952" fmla="*/ 474739 w 677776"/>
                <a:gd name="connsiteY952" fmla="*/ 543404 h 637533"/>
                <a:gd name="connsiteX953" fmla="*/ 484337 w 677776"/>
                <a:gd name="connsiteY953" fmla="*/ 536020 h 637533"/>
                <a:gd name="connsiteX954" fmla="*/ 490244 w 677776"/>
                <a:gd name="connsiteY954" fmla="*/ 536020 h 637533"/>
                <a:gd name="connsiteX955" fmla="*/ 480646 w 677776"/>
                <a:gd name="connsiteY955" fmla="*/ 530852 h 637533"/>
                <a:gd name="connsiteX956" fmla="*/ 474001 w 677776"/>
                <a:gd name="connsiteY956" fmla="*/ 530852 h 637533"/>
                <a:gd name="connsiteX957" fmla="*/ 474001 w 677776"/>
                <a:gd name="connsiteY957" fmla="*/ 530852 h 637533"/>
                <a:gd name="connsiteX958" fmla="*/ 474001 w 677776"/>
                <a:gd name="connsiteY958" fmla="*/ 535282 h 637533"/>
                <a:gd name="connsiteX959" fmla="*/ 541926 w 677776"/>
                <a:gd name="connsiteY959" fmla="*/ 445207 h 637533"/>
                <a:gd name="connsiteX960" fmla="*/ 566291 w 677776"/>
                <a:gd name="connsiteY960" fmla="*/ 430441 h 637533"/>
                <a:gd name="connsiteX961" fmla="*/ 530851 w 677776"/>
                <a:gd name="connsiteY961" fmla="*/ 444469 h 637533"/>
                <a:gd name="connsiteX962" fmla="*/ 537496 w 677776"/>
                <a:gd name="connsiteY962" fmla="*/ 444469 h 637533"/>
                <a:gd name="connsiteX963" fmla="*/ 543403 w 677776"/>
                <a:gd name="connsiteY963" fmla="*/ 440039 h 637533"/>
                <a:gd name="connsiteX964" fmla="*/ 550786 w 677776"/>
                <a:gd name="connsiteY964" fmla="*/ 440039 h 637533"/>
                <a:gd name="connsiteX965" fmla="*/ 550786 w 677776"/>
                <a:gd name="connsiteY965" fmla="*/ 440039 h 637533"/>
                <a:gd name="connsiteX966" fmla="*/ 81953 w 677776"/>
                <a:gd name="connsiteY966" fmla="*/ 98197 h 637533"/>
                <a:gd name="connsiteX967" fmla="*/ 81953 w 677776"/>
                <a:gd name="connsiteY967" fmla="*/ 107795 h 637533"/>
                <a:gd name="connsiteX968" fmla="*/ 74570 w 677776"/>
                <a:gd name="connsiteY968" fmla="*/ 107795 h 637533"/>
                <a:gd name="connsiteX969" fmla="*/ 64972 w 677776"/>
                <a:gd name="connsiteY969" fmla="*/ 107795 h 637533"/>
                <a:gd name="connsiteX970" fmla="*/ 64972 w 677776"/>
                <a:gd name="connsiteY970" fmla="*/ 113701 h 637533"/>
                <a:gd name="connsiteX971" fmla="*/ 70879 w 677776"/>
                <a:gd name="connsiteY971" fmla="*/ 113701 h 637533"/>
                <a:gd name="connsiteX972" fmla="*/ 81953 w 677776"/>
                <a:gd name="connsiteY972" fmla="*/ 104103 h 637533"/>
                <a:gd name="connsiteX973" fmla="*/ 81953 w 677776"/>
                <a:gd name="connsiteY973" fmla="*/ 109271 h 637533"/>
                <a:gd name="connsiteX974" fmla="*/ 86383 w 677776"/>
                <a:gd name="connsiteY974" fmla="*/ 109271 h 637533"/>
                <a:gd name="connsiteX975" fmla="*/ 86383 w 677776"/>
                <a:gd name="connsiteY975" fmla="*/ 104103 h 637533"/>
                <a:gd name="connsiteX976" fmla="*/ 81953 w 677776"/>
                <a:gd name="connsiteY976" fmla="*/ 98197 h 637533"/>
                <a:gd name="connsiteX977" fmla="*/ 81953 w 677776"/>
                <a:gd name="connsiteY977" fmla="*/ 81954 h 637533"/>
                <a:gd name="connsiteX978" fmla="*/ 86383 w 677776"/>
                <a:gd name="connsiteY978" fmla="*/ 53897 h 637533"/>
                <a:gd name="connsiteX979" fmla="*/ 79738 w 677776"/>
                <a:gd name="connsiteY979" fmla="*/ 81954 h 637533"/>
                <a:gd name="connsiteX980" fmla="*/ 5168 w 677776"/>
                <a:gd name="connsiteY980" fmla="*/ 349225 h 637533"/>
                <a:gd name="connsiteX981" fmla="*/ 27318 w 677776"/>
                <a:gd name="connsiteY981" fmla="*/ 369898 h 637533"/>
                <a:gd name="connsiteX982" fmla="*/ 33963 w 677776"/>
                <a:gd name="connsiteY982" fmla="*/ 369898 h 637533"/>
                <a:gd name="connsiteX983" fmla="*/ 33963 w 677776"/>
                <a:gd name="connsiteY983" fmla="*/ 369898 h 637533"/>
                <a:gd name="connsiteX984" fmla="*/ 19935 w 677776"/>
                <a:gd name="connsiteY984" fmla="*/ 356609 h 637533"/>
                <a:gd name="connsiteX985" fmla="*/ 19935 w 677776"/>
                <a:gd name="connsiteY985" fmla="*/ 356609 h 637533"/>
                <a:gd name="connsiteX986" fmla="*/ 26579 w 677776"/>
                <a:gd name="connsiteY986" fmla="*/ 356609 h 637533"/>
                <a:gd name="connsiteX987" fmla="*/ 5168 w 677776"/>
                <a:gd name="connsiteY987" fmla="*/ 349225 h 637533"/>
                <a:gd name="connsiteX988" fmla="*/ 586964 w 677776"/>
                <a:gd name="connsiteY988" fmla="*/ 53897 h 637533"/>
                <a:gd name="connsiteX989" fmla="*/ 594347 w 677776"/>
                <a:gd name="connsiteY989" fmla="*/ 85645 h 637533"/>
                <a:gd name="connsiteX990" fmla="*/ 586964 w 677776"/>
                <a:gd name="connsiteY990" fmla="*/ 53897 h 637533"/>
                <a:gd name="connsiteX991" fmla="*/ 639384 w 677776"/>
                <a:gd name="connsiteY991" fmla="*/ 370637 h 637533"/>
                <a:gd name="connsiteX992" fmla="*/ 667440 w 677776"/>
                <a:gd name="connsiteY992" fmla="*/ 349964 h 637533"/>
                <a:gd name="connsiteX993" fmla="*/ 646768 w 677776"/>
                <a:gd name="connsiteY993" fmla="*/ 362515 h 637533"/>
                <a:gd name="connsiteX994" fmla="*/ 653412 w 677776"/>
                <a:gd name="connsiteY994" fmla="*/ 362515 h 637533"/>
                <a:gd name="connsiteX995" fmla="*/ 653412 w 677776"/>
                <a:gd name="connsiteY995" fmla="*/ 362515 h 637533"/>
                <a:gd name="connsiteX996" fmla="*/ 82692 w 677776"/>
                <a:gd name="connsiteY996" fmla="*/ 383926 h 637533"/>
                <a:gd name="connsiteX997" fmla="*/ 76047 w 677776"/>
                <a:gd name="connsiteY997" fmla="*/ 367683 h 637533"/>
                <a:gd name="connsiteX998" fmla="*/ 62019 w 677776"/>
                <a:gd name="connsiteY998" fmla="*/ 356609 h 637533"/>
                <a:gd name="connsiteX999" fmla="*/ 70140 w 677776"/>
                <a:gd name="connsiteY999" fmla="*/ 365468 h 637533"/>
                <a:gd name="connsiteX1000" fmla="*/ 609113 w 677776"/>
                <a:gd name="connsiteY1000" fmla="*/ 356609 h 637533"/>
                <a:gd name="connsiteX1001" fmla="*/ 588440 w 677776"/>
                <a:gd name="connsiteY1001" fmla="*/ 383188 h 637533"/>
                <a:gd name="connsiteX1002" fmla="*/ 604683 w 677776"/>
                <a:gd name="connsiteY1002" fmla="*/ 366945 h 637533"/>
                <a:gd name="connsiteX1003" fmla="*/ 612067 w 677776"/>
                <a:gd name="connsiteY1003" fmla="*/ 352917 h 637533"/>
                <a:gd name="connsiteX1004" fmla="*/ 11075 w 677776"/>
                <a:gd name="connsiteY1004" fmla="*/ 201561 h 637533"/>
                <a:gd name="connsiteX1005" fmla="*/ 21411 w 677776"/>
                <a:gd name="connsiteY1005" fmla="*/ 237739 h 637533"/>
                <a:gd name="connsiteX1006" fmla="*/ 21411 w 677776"/>
                <a:gd name="connsiteY1006" fmla="*/ 228141 h 637533"/>
                <a:gd name="connsiteX1007" fmla="*/ 21411 w 677776"/>
                <a:gd name="connsiteY1007" fmla="*/ 228141 h 637533"/>
                <a:gd name="connsiteX1008" fmla="*/ 21411 w 677776"/>
                <a:gd name="connsiteY1008" fmla="*/ 213374 h 637533"/>
                <a:gd name="connsiteX1009" fmla="*/ 21411 w 677776"/>
                <a:gd name="connsiteY1009" fmla="*/ 213374 h 637533"/>
                <a:gd name="connsiteX1010" fmla="*/ 660796 w 677776"/>
                <a:gd name="connsiteY1010" fmla="*/ 216328 h 637533"/>
                <a:gd name="connsiteX1011" fmla="*/ 660796 w 677776"/>
                <a:gd name="connsiteY1011" fmla="*/ 221496 h 637533"/>
                <a:gd name="connsiteX1012" fmla="*/ 660796 w 677776"/>
                <a:gd name="connsiteY1012" fmla="*/ 231094 h 637533"/>
                <a:gd name="connsiteX1013" fmla="*/ 660796 w 677776"/>
                <a:gd name="connsiteY1013" fmla="*/ 231094 h 637533"/>
                <a:gd name="connsiteX1014" fmla="*/ 660796 w 677776"/>
                <a:gd name="connsiteY1014" fmla="*/ 240692 h 637533"/>
                <a:gd name="connsiteX1015" fmla="*/ 665226 w 677776"/>
                <a:gd name="connsiteY1015" fmla="*/ 201561 h 637533"/>
                <a:gd name="connsiteX1016" fmla="*/ 654151 w 677776"/>
                <a:gd name="connsiteY1016" fmla="*/ 214851 h 637533"/>
                <a:gd name="connsiteX1017" fmla="*/ 99673 w 677776"/>
                <a:gd name="connsiteY1017" fmla="*/ 64234 h 637533"/>
                <a:gd name="connsiteX1018" fmla="*/ 99673 w 677776"/>
                <a:gd name="connsiteY1018" fmla="*/ 64234 h 637533"/>
                <a:gd name="connsiteX1019" fmla="*/ 99673 w 677776"/>
                <a:gd name="connsiteY1019" fmla="*/ 71617 h 637533"/>
                <a:gd name="connsiteX1020" fmla="*/ 99673 w 677776"/>
                <a:gd name="connsiteY1020" fmla="*/ 79000 h 637533"/>
                <a:gd name="connsiteX1021" fmla="*/ 104103 w 677776"/>
                <a:gd name="connsiteY1021" fmla="*/ 45776 h 637533"/>
                <a:gd name="connsiteX1022" fmla="*/ 95243 w 677776"/>
                <a:gd name="connsiteY1022" fmla="*/ 69402 h 637533"/>
                <a:gd name="connsiteX1023" fmla="*/ 95243 w 677776"/>
                <a:gd name="connsiteY1023" fmla="*/ 75309 h 637533"/>
                <a:gd name="connsiteX1024" fmla="*/ 95243 w 677776"/>
                <a:gd name="connsiteY1024" fmla="*/ 75309 h 637533"/>
                <a:gd name="connsiteX1025" fmla="*/ 424533 w 677776"/>
                <a:gd name="connsiteY1025" fmla="*/ 516086 h 637533"/>
                <a:gd name="connsiteX1026" fmla="*/ 392047 w 677776"/>
                <a:gd name="connsiteY1026" fmla="*/ 540450 h 637533"/>
                <a:gd name="connsiteX1027" fmla="*/ 409767 w 677776"/>
                <a:gd name="connsiteY1027" fmla="*/ 533067 h 637533"/>
                <a:gd name="connsiteX1028" fmla="*/ 420104 w 677776"/>
                <a:gd name="connsiteY1028" fmla="*/ 524946 h 637533"/>
                <a:gd name="connsiteX1029" fmla="*/ 424533 w 677776"/>
                <a:gd name="connsiteY1029" fmla="*/ 516086 h 637533"/>
                <a:gd name="connsiteX1030" fmla="*/ 284253 w 677776"/>
                <a:gd name="connsiteY1030" fmla="*/ 540450 h 637533"/>
                <a:gd name="connsiteX1031" fmla="*/ 251767 w 677776"/>
                <a:gd name="connsiteY1031" fmla="*/ 516824 h 637533"/>
                <a:gd name="connsiteX1032" fmla="*/ 251767 w 677776"/>
                <a:gd name="connsiteY1032" fmla="*/ 522731 h 637533"/>
                <a:gd name="connsiteX1033" fmla="*/ 266533 w 677776"/>
                <a:gd name="connsiteY1033" fmla="*/ 534544 h 637533"/>
                <a:gd name="connsiteX1034" fmla="*/ 284253 w 677776"/>
                <a:gd name="connsiteY1034" fmla="*/ 540450 h 637533"/>
                <a:gd name="connsiteX1035" fmla="*/ 579580 w 677776"/>
                <a:gd name="connsiteY1035" fmla="*/ 76047 h 637533"/>
                <a:gd name="connsiteX1036" fmla="*/ 571459 w 677776"/>
                <a:gd name="connsiteY1036" fmla="*/ 47252 h 637533"/>
                <a:gd name="connsiteX1037" fmla="*/ 576627 w 677776"/>
                <a:gd name="connsiteY1037" fmla="*/ 79000 h 637533"/>
                <a:gd name="connsiteX1038" fmla="*/ 576627 w 677776"/>
                <a:gd name="connsiteY1038" fmla="*/ 64234 h 637533"/>
                <a:gd name="connsiteX1039" fmla="*/ 576627 w 677776"/>
                <a:gd name="connsiteY1039" fmla="*/ 64234 h 637533"/>
                <a:gd name="connsiteX1040" fmla="*/ 56112 w 677776"/>
                <a:gd name="connsiteY1040" fmla="*/ 297543 h 637533"/>
                <a:gd name="connsiteX1041" fmla="*/ 56112 w 677776"/>
                <a:gd name="connsiteY1041" fmla="*/ 297543 h 637533"/>
                <a:gd name="connsiteX1042" fmla="*/ 60542 w 677776"/>
                <a:gd name="connsiteY1042" fmla="*/ 308618 h 637533"/>
                <a:gd name="connsiteX1043" fmla="*/ 74285 w 677776"/>
                <a:gd name="connsiteY1043" fmla="*/ 313598 h 637533"/>
                <a:gd name="connsiteX1044" fmla="*/ 75309 w 677776"/>
                <a:gd name="connsiteY1044" fmla="*/ 313048 h 637533"/>
                <a:gd name="connsiteX1045" fmla="*/ 70140 w 677776"/>
                <a:gd name="connsiteY1045" fmla="*/ 304926 h 637533"/>
                <a:gd name="connsiteX1046" fmla="*/ 596562 w 677776"/>
                <a:gd name="connsiteY1046" fmla="*/ 317478 h 637533"/>
                <a:gd name="connsiteX1047" fmla="*/ 609113 w 677776"/>
                <a:gd name="connsiteY1047" fmla="*/ 317478 h 637533"/>
                <a:gd name="connsiteX1048" fmla="*/ 616496 w 677776"/>
                <a:gd name="connsiteY1048" fmla="*/ 299020 h 637533"/>
                <a:gd name="connsiteX1049" fmla="*/ 598038 w 677776"/>
                <a:gd name="connsiteY1049" fmla="*/ 315263 h 637533"/>
                <a:gd name="connsiteX1050" fmla="*/ 209683 w 677776"/>
                <a:gd name="connsiteY1050" fmla="*/ 517562 h 637533"/>
                <a:gd name="connsiteX1051" fmla="*/ 228589 w 677776"/>
                <a:gd name="connsiteY1051" fmla="*/ 523570 h 637533"/>
                <a:gd name="connsiteX1052" fmla="*/ 231832 w 677776"/>
                <a:gd name="connsiteY1052" fmla="*/ 521254 h 637533"/>
                <a:gd name="connsiteX1053" fmla="*/ 209683 w 677776"/>
                <a:gd name="connsiteY1053" fmla="*/ 517562 h 637533"/>
                <a:gd name="connsiteX1054" fmla="*/ 466618 w 677776"/>
                <a:gd name="connsiteY1054" fmla="*/ 517562 h 637533"/>
                <a:gd name="connsiteX1055" fmla="*/ 459234 w 677776"/>
                <a:gd name="connsiteY1055" fmla="*/ 517562 h 637533"/>
                <a:gd name="connsiteX1056" fmla="*/ 446683 w 677776"/>
                <a:gd name="connsiteY1056" fmla="*/ 517562 h 637533"/>
                <a:gd name="connsiteX1057" fmla="*/ 446683 w 677776"/>
                <a:gd name="connsiteY1057" fmla="*/ 522731 h 637533"/>
                <a:gd name="connsiteX1058" fmla="*/ 465259 w 677776"/>
                <a:gd name="connsiteY1058" fmla="*/ 519873 h 637533"/>
                <a:gd name="connsiteX1059" fmla="*/ 466618 w 677776"/>
                <a:gd name="connsiteY1059" fmla="*/ 517562 h 637533"/>
                <a:gd name="connsiteX1060" fmla="*/ 103365 w 677776"/>
                <a:gd name="connsiteY1060" fmla="*/ 123299 h 637533"/>
                <a:gd name="connsiteX1061" fmla="*/ 88598 w 677776"/>
                <a:gd name="connsiteY1061" fmla="*/ 123299 h 637533"/>
                <a:gd name="connsiteX1062" fmla="*/ 83430 w 677776"/>
                <a:gd name="connsiteY1062" fmla="*/ 127729 h 637533"/>
                <a:gd name="connsiteX1063" fmla="*/ 83430 w 677776"/>
                <a:gd name="connsiteY1063" fmla="*/ 132159 h 637533"/>
                <a:gd name="connsiteX1064" fmla="*/ 103365 w 677776"/>
                <a:gd name="connsiteY1064" fmla="*/ 123299 h 637533"/>
                <a:gd name="connsiteX1065" fmla="*/ 572936 w 677776"/>
                <a:gd name="connsiteY1065" fmla="*/ 123299 h 637533"/>
                <a:gd name="connsiteX1066" fmla="*/ 588440 w 677776"/>
                <a:gd name="connsiteY1066" fmla="*/ 133636 h 637533"/>
                <a:gd name="connsiteX1067" fmla="*/ 592870 w 677776"/>
                <a:gd name="connsiteY1067" fmla="*/ 133636 h 637533"/>
                <a:gd name="connsiteX1068" fmla="*/ 592870 w 677776"/>
                <a:gd name="connsiteY1068" fmla="*/ 129206 h 637533"/>
                <a:gd name="connsiteX1069" fmla="*/ 572936 w 677776"/>
                <a:gd name="connsiteY1069" fmla="*/ 123299 h 637533"/>
                <a:gd name="connsiteX1070" fmla="*/ 615758 w 677776"/>
                <a:gd name="connsiteY1070" fmla="*/ 247337 h 637533"/>
                <a:gd name="connsiteX1071" fmla="*/ 615758 w 677776"/>
                <a:gd name="connsiteY1071" fmla="*/ 253244 h 637533"/>
                <a:gd name="connsiteX1072" fmla="*/ 623141 w 677776"/>
                <a:gd name="connsiteY1072" fmla="*/ 265057 h 637533"/>
                <a:gd name="connsiteX1073" fmla="*/ 628310 w 677776"/>
                <a:gd name="connsiteY1073" fmla="*/ 265057 h 637533"/>
                <a:gd name="connsiteX1074" fmla="*/ 628310 w 677776"/>
                <a:gd name="connsiteY1074" fmla="*/ 259889 h 637533"/>
                <a:gd name="connsiteX1075" fmla="*/ 615758 w 677776"/>
                <a:gd name="connsiteY1075" fmla="*/ 247337 h 637533"/>
                <a:gd name="connsiteX1076" fmla="*/ 60542 w 677776"/>
                <a:gd name="connsiteY1076" fmla="*/ 247337 h 637533"/>
                <a:gd name="connsiteX1077" fmla="*/ 50206 w 677776"/>
                <a:gd name="connsiteY1077" fmla="*/ 253244 h 637533"/>
                <a:gd name="connsiteX1078" fmla="*/ 46514 w 677776"/>
                <a:gd name="connsiteY1078" fmla="*/ 260627 h 637533"/>
                <a:gd name="connsiteX1079" fmla="*/ 46514 w 677776"/>
                <a:gd name="connsiteY1079" fmla="*/ 265057 h 637533"/>
                <a:gd name="connsiteX1080" fmla="*/ 51682 w 677776"/>
                <a:gd name="connsiteY1080" fmla="*/ 265057 h 637533"/>
                <a:gd name="connsiteX1081" fmla="*/ 51682 w 677776"/>
                <a:gd name="connsiteY1081" fmla="*/ 261365 h 637533"/>
                <a:gd name="connsiteX1082" fmla="*/ 60542 w 677776"/>
                <a:gd name="connsiteY1082" fmla="*/ 247337 h 637533"/>
                <a:gd name="connsiteX1083" fmla="*/ 60542 w 677776"/>
                <a:gd name="connsiteY1083" fmla="*/ 233309 h 637533"/>
                <a:gd name="connsiteX1084" fmla="*/ 52421 w 677776"/>
                <a:gd name="connsiteY1084" fmla="*/ 237001 h 637533"/>
                <a:gd name="connsiteX1085" fmla="*/ 46514 w 677776"/>
                <a:gd name="connsiteY1085" fmla="*/ 245122 h 637533"/>
                <a:gd name="connsiteX1086" fmla="*/ 46514 w 677776"/>
                <a:gd name="connsiteY1086" fmla="*/ 250290 h 637533"/>
                <a:gd name="connsiteX1087" fmla="*/ 51682 w 677776"/>
                <a:gd name="connsiteY1087" fmla="*/ 250290 h 637533"/>
                <a:gd name="connsiteX1088" fmla="*/ 57589 w 677776"/>
                <a:gd name="connsiteY1088" fmla="*/ 233309 h 637533"/>
                <a:gd name="connsiteX1089" fmla="*/ 65710 w 677776"/>
                <a:gd name="connsiteY1089" fmla="*/ 261365 h 637533"/>
                <a:gd name="connsiteX1090" fmla="*/ 57589 w 677776"/>
                <a:gd name="connsiteY1090" fmla="*/ 265795 h 637533"/>
                <a:gd name="connsiteX1091" fmla="*/ 48729 w 677776"/>
                <a:gd name="connsiteY1091" fmla="*/ 275393 h 637533"/>
                <a:gd name="connsiteX1092" fmla="*/ 48729 w 677776"/>
                <a:gd name="connsiteY1092" fmla="*/ 279823 h 637533"/>
                <a:gd name="connsiteX1093" fmla="*/ 53159 w 677776"/>
                <a:gd name="connsiteY1093" fmla="*/ 279823 h 637533"/>
                <a:gd name="connsiteX1094" fmla="*/ 62757 w 677776"/>
                <a:gd name="connsiteY1094" fmla="*/ 261365 h 637533"/>
                <a:gd name="connsiteX1095" fmla="*/ 244384 w 677776"/>
                <a:gd name="connsiteY1095" fmla="*/ 507226 h 637533"/>
                <a:gd name="connsiteX1096" fmla="*/ 239954 w 677776"/>
                <a:gd name="connsiteY1096" fmla="*/ 517562 h 637533"/>
                <a:gd name="connsiteX1097" fmla="*/ 239954 w 677776"/>
                <a:gd name="connsiteY1097" fmla="*/ 527161 h 637533"/>
                <a:gd name="connsiteX1098" fmla="*/ 239954 w 677776"/>
                <a:gd name="connsiteY1098" fmla="*/ 527161 h 637533"/>
                <a:gd name="connsiteX1099" fmla="*/ 243645 w 677776"/>
                <a:gd name="connsiteY1099" fmla="*/ 527161 h 637533"/>
                <a:gd name="connsiteX1100" fmla="*/ 244384 w 677776"/>
                <a:gd name="connsiteY1100" fmla="*/ 507226 h 637533"/>
                <a:gd name="connsiteX1101" fmla="*/ 28794 w 677776"/>
                <a:gd name="connsiteY1101" fmla="*/ 414198 h 637533"/>
                <a:gd name="connsiteX1102" fmla="*/ 48729 w 677776"/>
                <a:gd name="connsiteY1102" fmla="*/ 431179 h 637533"/>
                <a:gd name="connsiteX1103" fmla="*/ 38393 w 677776"/>
                <a:gd name="connsiteY1103" fmla="*/ 423057 h 637533"/>
                <a:gd name="connsiteX1104" fmla="*/ 38393 w 677776"/>
                <a:gd name="connsiteY1104" fmla="*/ 423057 h 637533"/>
                <a:gd name="connsiteX1105" fmla="*/ 48729 w 677776"/>
                <a:gd name="connsiteY1105" fmla="*/ 430441 h 637533"/>
                <a:gd name="connsiteX1106" fmla="*/ 28794 w 677776"/>
                <a:gd name="connsiteY1106" fmla="*/ 414198 h 637533"/>
                <a:gd name="connsiteX1107" fmla="*/ 619450 w 677776"/>
                <a:gd name="connsiteY1107" fmla="*/ 233309 h 637533"/>
                <a:gd name="connsiteX1108" fmla="*/ 626833 w 677776"/>
                <a:gd name="connsiteY1108" fmla="*/ 250290 h 637533"/>
                <a:gd name="connsiteX1109" fmla="*/ 632001 w 677776"/>
                <a:gd name="connsiteY1109" fmla="*/ 250290 h 637533"/>
                <a:gd name="connsiteX1110" fmla="*/ 632001 w 677776"/>
                <a:gd name="connsiteY1110" fmla="*/ 245122 h 637533"/>
                <a:gd name="connsiteX1111" fmla="*/ 619450 w 677776"/>
                <a:gd name="connsiteY1111" fmla="*/ 233309 h 637533"/>
                <a:gd name="connsiteX1112" fmla="*/ 50206 w 677776"/>
                <a:gd name="connsiteY1112" fmla="*/ 454805 h 637533"/>
                <a:gd name="connsiteX1113" fmla="*/ 75309 w 677776"/>
                <a:gd name="connsiteY1113" fmla="*/ 471048 h 637533"/>
                <a:gd name="connsiteX1114" fmla="*/ 65710 w 677776"/>
                <a:gd name="connsiteY1114" fmla="*/ 462927 h 637533"/>
                <a:gd name="connsiteX1115" fmla="*/ 70140 w 677776"/>
                <a:gd name="connsiteY1115" fmla="*/ 462927 h 637533"/>
                <a:gd name="connsiteX1116" fmla="*/ 79738 w 677776"/>
                <a:gd name="connsiteY1116" fmla="*/ 468833 h 637533"/>
                <a:gd name="connsiteX1117" fmla="*/ 79738 w 677776"/>
                <a:gd name="connsiteY1117" fmla="*/ 468833 h 637533"/>
                <a:gd name="connsiteX1118" fmla="*/ 70140 w 677776"/>
                <a:gd name="connsiteY1118" fmla="*/ 459973 h 637533"/>
                <a:gd name="connsiteX1119" fmla="*/ 50206 w 677776"/>
                <a:gd name="connsiteY1119" fmla="*/ 457020 h 637533"/>
                <a:gd name="connsiteX1120" fmla="*/ 115178 w 677776"/>
                <a:gd name="connsiteY1120" fmla="*/ 63496 h 637533"/>
                <a:gd name="connsiteX1121" fmla="*/ 101888 w 677776"/>
                <a:gd name="connsiteY1121" fmla="*/ 76785 h 637533"/>
                <a:gd name="connsiteX1122" fmla="*/ 101888 w 677776"/>
                <a:gd name="connsiteY1122" fmla="*/ 82692 h 637533"/>
                <a:gd name="connsiteX1123" fmla="*/ 107795 w 677776"/>
                <a:gd name="connsiteY1123" fmla="*/ 82692 h 637533"/>
                <a:gd name="connsiteX1124" fmla="*/ 115178 w 677776"/>
                <a:gd name="connsiteY1124" fmla="*/ 65710 h 637533"/>
                <a:gd name="connsiteX1125" fmla="*/ 115178 w 677776"/>
                <a:gd name="connsiteY1125" fmla="*/ 81954 h 637533"/>
                <a:gd name="connsiteX1126" fmla="*/ 130682 w 677776"/>
                <a:gd name="connsiteY1126" fmla="*/ 75309 h 637533"/>
                <a:gd name="connsiteX1127" fmla="*/ 141019 w 677776"/>
                <a:gd name="connsiteY1127" fmla="*/ 64972 h 637533"/>
                <a:gd name="connsiteX1128" fmla="*/ 141019 w 677776"/>
                <a:gd name="connsiteY1128" fmla="*/ 64972 h 637533"/>
                <a:gd name="connsiteX1129" fmla="*/ 127729 w 677776"/>
                <a:gd name="connsiteY1129" fmla="*/ 64972 h 637533"/>
                <a:gd name="connsiteX1130" fmla="*/ 123299 w 677776"/>
                <a:gd name="connsiteY1130" fmla="*/ 71617 h 637533"/>
                <a:gd name="connsiteX1131" fmla="*/ 136589 w 677776"/>
                <a:gd name="connsiteY1131" fmla="*/ 64972 h 637533"/>
                <a:gd name="connsiteX1132" fmla="*/ 112224 w 677776"/>
                <a:gd name="connsiteY1132" fmla="*/ 84168 h 637533"/>
                <a:gd name="connsiteX1133" fmla="*/ 21411 w 677776"/>
                <a:gd name="connsiteY1133" fmla="*/ 205991 h 637533"/>
                <a:gd name="connsiteX1134" fmla="*/ 21411 w 677776"/>
                <a:gd name="connsiteY1134" fmla="*/ 205991 h 637533"/>
                <a:gd name="connsiteX1135" fmla="*/ 21411 w 677776"/>
                <a:gd name="connsiteY1135" fmla="*/ 214113 h 637533"/>
                <a:gd name="connsiteX1136" fmla="*/ 31748 w 677776"/>
                <a:gd name="connsiteY1136" fmla="*/ 220758 h 637533"/>
                <a:gd name="connsiteX1137" fmla="*/ 31748 w 677776"/>
                <a:gd name="connsiteY1137" fmla="*/ 216328 h 637533"/>
                <a:gd name="connsiteX1138" fmla="*/ 26579 w 677776"/>
                <a:gd name="connsiteY1138" fmla="*/ 210421 h 637533"/>
                <a:gd name="connsiteX1139" fmla="*/ 21411 w 677776"/>
                <a:gd name="connsiteY1139" fmla="*/ 205991 h 637533"/>
                <a:gd name="connsiteX1140" fmla="*/ 538235 w 677776"/>
                <a:gd name="connsiteY1140" fmla="*/ 67187 h 637533"/>
                <a:gd name="connsiteX1141" fmla="*/ 564076 w 677776"/>
                <a:gd name="connsiteY1141" fmla="*/ 83430 h 637533"/>
                <a:gd name="connsiteX1142" fmla="*/ 547833 w 677776"/>
                <a:gd name="connsiteY1142" fmla="*/ 70879 h 637533"/>
                <a:gd name="connsiteX1143" fmla="*/ 547833 w 677776"/>
                <a:gd name="connsiteY1143" fmla="*/ 70879 h 637533"/>
                <a:gd name="connsiteX1144" fmla="*/ 560384 w 677776"/>
                <a:gd name="connsiteY1144" fmla="*/ 76785 h 637533"/>
                <a:gd name="connsiteX1145" fmla="*/ 560384 w 677776"/>
                <a:gd name="connsiteY1145" fmla="*/ 71617 h 637533"/>
                <a:gd name="connsiteX1146" fmla="*/ 538235 w 677776"/>
                <a:gd name="connsiteY1146" fmla="*/ 67187 h 637533"/>
                <a:gd name="connsiteX1147" fmla="*/ 612067 w 677776"/>
                <a:gd name="connsiteY1147" fmla="*/ 261365 h 637533"/>
                <a:gd name="connsiteX1148" fmla="*/ 620188 w 677776"/>
                <a:gd name="connsiteY1148" fmla="*/ 278347 h 637533"/>
                <a:gd name="connsiteX1149" fmla="*/ 625356 w 677776"/>
                <a:gd name="connsiteY1149" fmla="*/ 278347 h 637533"/>
                <a:gd name="connsiteX1150" fmla="*/ 625356 w 677776"/>
                <a:gd name="connsiteY1150" fmla="*/ 273917 h 637533"/>
                <a:gd name="connsiteX1151" fmla="*/ 620188 w 677776"/>
                <a:gd name="connsiteY1151" fmla="*/ 265795 h 637533"/>
                <a:gd name="connsiteX1152" fmla="*/ 613543 w 677776"/>
                <a:gd name="connsiteY1152" fmla="*/ 261365 h 637533"/>
                <a:gd name="connsiteX1153" fmla="*/ 431917 w 677776"/>
                <a:gd name="connsiteY1153" fmla="*/ 507964 h 637533"/>
                <a:gd name="connsiteX1154" fmla="*/ 427487 w 677776"/>
                <a:gd name="connsiteY1154" fmla="*/ 522731 h 637533"/>
                <a:gd name="connsiteX1155" fmla="*/ 431917 w 677776"/>
                <a:gd name="connsiteY1155" fmla="*/ 530852 h 637533"/>
                <a:gd name="connsiteX1156" fmla="*/ 439300 w 677776"/>
                <a:gd name="connsiteY1156" fmla="*/ 522731 h 637533"/>
                <a:gd name="connsiteX1157" fmla="*/ 431917 w 677776"/>
                <a:gd name="connsiteY1157" fmla="*/ 507964 h 637533"/>
                <a:gd name="connsiteX1158" fmla="*/ 561861 w 677776"/>
                <a:gd name="connsiteY1158" fmla="*/ 64972 h 637533"/>
                <a:gd name="connsiteX1159" fmla="*/ 561861 w 677776"/>
                <a:gd name="connsiteY1159" fmla="*/ 64972 h 637533"/>
                <a:gd name="connsiteX1160" fmla="*/ 561861 w 677776"/>
                <a:gd name="connsiteY1160" fmla="*/ 73094 h 637533"/>
                <a:gd name="connsiteX1161" fmla="*/ 568506 w 677776"/>
                <a:gd name="connsiteY1161" fmla="*/ 82692 h 637533"/>
                <a:gd name="connsiteX1162" fmla="*/ 574412 w 677776"/>
                <a:gd name="connsiteY1162" fmla="*/ 82692 h 637533"/>
                <a:gd name="connsiteX1163" fmla="*/ 569982 w 677776"/>
                <a:gd name="connsiteY1163" fmla="*/ 74570 h 637533"/>
                <a:gd name="connsiteX1164" fmla="*/ 561861 w 677776"/>
                <a:gd name="connsiteY1164" fmla="*/ 65710 h 637533"/>
                <a:gd name="connsiteX1165" fmla="*/ 442991 w 677776"/>
                <a:gd name="connsiteY1165" fmla="*/ 496889 h 637533"/>
                <a:gd name="connsiteX1166" fmla="*/ 442991 w 677776"/>
                <a:gd name="connsiteY1166" fmla="*/ 496889 h 637533"/>
                <a:gd name="connsiteX1167" fmla="*/ 442991 w 677776"/>
                <a:gd name="connsiteY1167" fmla="*/ 503534 h 637533"/>
                <a:gd name="connsiteX1168" fmla="*/ 442991 w 677776"/>
                <a:gd name="connsiteY1168" fmla="*/ 516824 h 637533"/>
                <a:gd name="connsiteX1169" fmla="*/ 448898 w 677776"/>
                <a:gd name="connsiteY1169" fmla="*/ 516824 h 637533"/>
                <a:gd name="connsiteX1170" fmla="*/ 448898 w 677776"/>
                <a:gd name="connsiteY1170" fmla="*/ 508702 h 637533"/>
                <a:gd name="connsiteX1171" fmla="*/ 442991 w 677776"/>
                <a:gd name="connsiteY1171" fmla="*/ 496889 h 637533"/>
                <a:gd name="connsiteX1172" fmla="*/ 23626 w 677776"/>
                <a:gd name="connsiteY1172" fmla="*/ 234786 h 637533"/>
                <a:gd name="connsiteX1173" fmla="*/ 33963 w 677776"/>
                <a:gd name="connsiteY1173" fmla="*/ 250290 h 637533"/>
                <a:gd name="connsiteX1174" fmla="*/ 39869 w 677776"/>
                <a:gd name="connsiteY1174" fmla="*/ 250290 h 637533"/>
                <a:gd name="connsiteX1175" fmla="*/ 39869 w 677776"/>
                <a:gd name="connsiteY1175" fmla="*/ 244384 h 637533"/>
                <a:gd name="connsiteX1176" fmla="*/ 23626 w 677776"/>
                <a:gd name="connsiteY1176" fmla="*/ 234786 h 637533"/>
                <a:gd name="connsiteX1177" fmla="*/ 97458 w 677776"/>
                <a:gd name="connsiteY1177" fmla="*/ 194178 h 637533"/>
                <a:gd name="connsiteX1178" fmla="*/ 97458 w 677776"/>
                <a:gd name="connsiteY1178" fmla="*/ 194178 h 637533"/>
                <a:gd name="connsiteX1179" fmla="*/ 97458 w 677776"/>
                <a:gd name="connsiteY1179" fmla="*/ 205991 h 637533"/>
                <a:gd name="connsiteX1180" fmla="*/ 97458 w 677776"/>
                <a:gd name="connsiteY1180" fmla="*/ 210421 h 637533"/>
                <a:gd name="connsiteX1181" fmla="*/ 104841 w 677776"/>
                <a:gd name="connsiteY1181" fmla="*/ 182365 h 637533"/>
                <a:gd name="connsiteX1182" fmla="*/ 90075 w 677776"/>
                <a:gd name="connsiteY1182" fmla="*/ 200823 h 637533"/>
                <a:gd name="connsiteX1183" fmla="*/ 90075 w 677776"/>
                <a:gd name="connsiteY1183" fmla="*/ 205991 h 637533"/>
                <a:gd name="connsiteX1184" fmla="*/ 98196 w 677776"/>
                <a:gd name="connsiteY1184" fmla="*/ 194178 h 637533"/>
                <a:gd name="connsiteX1185" fmla="*/ 654889 w 677776"/>
                <a:gd name="connsiteY1185" fmla="*/ 205991 h 637533"/>
                <a:gd name="connsiteX1186" fmla="*/ 643814 w 677776"/>
                <a:gd name="connsiteY1186" fmla="*/ 210421 h 637533"/>
                <a:gd name="connsiteX1187" fmla="*/ 637908 w 677776"/>
                <a:gd name="connsiteY1187" fmla="*/ 217804 h 637533"/>
                <a:gd name="connsiteX1188" fmla="*/ 641599 w 677776"/>
                <a:gd name="connsiteY1188" fmla="*/ 217804 h 637533"/>
                <a:gd name="connsiteX1189" fmla="*/ 655627 w 677776"/>
                <a:gd name="connsiteY1189" fmla="*/ 205991 h 637533"/>
                <a:gd name="connsiteX1190" fmla="*/ 39869 w 677776"/>
                <a:gd name="connsiteY1190" fmla="*/ 127729 h 637533"/>
                <a:gd name="connsiteX1191" fmla="*/ 44299 w 677776"/>
                <a:gd name="connsiteY1191" fmla="*/ 145449 h 637533"/>
                <a:gd name="connsiteX1192" fmla="*/ 49467 w 677776"/>
                <a:gd name="connsiteY1192" fmla="*/ 145449 h 637533"/>
                <a:gd name="connsiteX1193" fmla="*/ 49467 w 677776"/>
                <a:gd name="connsiteY1193" fmla="*/ 140281 h 637533"/>
                <a:gd name="connsiteX1194" fmla="*/ 39869 w 677776"/>
                <a:gd name="connsiteY1194" fmla="*/ 127729 h 637533"/>
                <a:gd name="connsiteX1195" fmla="*/ 651936 w 677776"/>
                <a:gd name="connsiteY1195" fmla="*/ 237739 h 637533"/>
                <a:gd name="connsiteX1196" fmla="*/ 640861 w 677776"/>
                <a:gd name="connsiteY1196" fmla="*/ 242907 h 637533"/>
                <a:gd name="connsiteX1197" fmla="*/ 636431 w 677776"/>
                <a:gd name="connsiteY1197" fmla="*/ 248814 h 637533"/>
                <a:gd name="connsiteX1198" fmla="*/ 640123 w 677776"/>
                <a:gd name="connsiteY1198" fmla="*/ 253982 h 637533"/>
                <a:gd name="connsiteX1199" fmla="*/ 651936 w 677776"/>
                <a:gd name="connsiteY1199" fmla="*/ 234786 h 637533"/>
                <a:gd name="connsiteX1200" fmla="*/ 637169 w 677776"/>
                <a:gd name="connsiteY1200" fmla="*/ 423057 h 637533"/>
                <a:gd name="connsiteX1201" fmla="*/ 637169 w 677776"/>
                <a:gd name="connsiteY1201" fmla="*/ 423057 h 637533"/>
                <a:gd name="connsiteX1202" fmla="*/ 626095 w 677776"/>
                <a:gd name="connsiteY1202" fmla="*/ 433394 h 637533"/>
                <a:gd name="connsiteX1203" fmla="*/ 646029 w 677776"/>
                <a:gd name="connsiteY1203" fmla="*/ 416412 h 637533"/>
                <a:gd name="connsiteX1204" fmla="*/ 624618 w 677776"/>
                <a:gd name="connsiteY1204" fmla="*/ 430441 h 637533"/>
                <a:gd name="connsiteX1205" fmla="*/ 234047 w 677776"/>
                <a:gd name="connsiteY1205" fmla="*/ 496889 h 637533"/>
                <a:gd name="connsiteX1206" fmla="*/ 229617 w 677776"/>
                <a:gd name="connsiteY1206" fmla="*/ 509441 h 637533"/>
                <a:gd name="connsiteX1207" fmla="*/ 229617 w 677776"/>
                <a:gd name="connsiteY1207" fmla="*/ 516086 h 637533"/>
                <a:gd name="connsiteX1208" fmla="*/ 233309 w 677776"/>
                <a:gd name="connsiteY1208" fmla="*/ 516086 h 637533"/>
                <a:gd name="connsiteX1209" fmla="*/ 237739 w 677776"/>
                <a:gd name="connsiteY1209" fmla="*/ 516086 h 637533"/>
                <a:gd name="connsiteX1210" fmla="*/ 234047 w 677776"/>
                <a:gd name="connsiteY1210" fmla="*/ 496889 h 637533"/>
                <a:gd name="connsiteX1211" fmla="*/ 33963 w 677776"/>
                <a:gd name="connsiteY1211" fmla="*/ 137328 h 637533"/>
                <a:gd name="connsiteX1212" fmla="*/ 39131 w 677776"/>
                <a:gd name="connsiteY1212" fmla="*/ 155047 h 637533"/>
                <a:gd name="connsiteX1213" fmla="*/ 44299 w 677776"/>
                <a:gd name="connsiteY1213" fmla="*/ 155047 h 637533"/>
                <a:gd name="connsiteX1214" fmla="*/ 44299 w 677776"/>
                <a:gd name="connsiteY1214" fmla="*/ 149141 h 637533"/>
                <a:gd name="connsiteX1215" fmla="*/ 33963 w 677776"/>
                <a:gd name="connsiteY1215" fmla="*/ 137328 h 637533"/>
                <a:gd name="connsiteX1216" fmla="*/ 612805 w 677776"/>
                <a:gd name="connsiteY1216" fmla="*/ 275393 h 637533"/>
                <a:gd name="connsiteX1217" fmla="*/ 621665 w 677776"/>
                <a:gd name="connsiteY1217" fmla="*/ 291636 h 637533"/>
                <a:gd name="connsiteX1218" fmla="*/ 626095 w 677776"/>
                <a:gd name="connsiteY1218" fmla="*/ 291636 h 637533"/>
                <a:gd name="connsiteX1219" fmla="*/ 626095 w 677776"/>
                <a:gd name="connsiteY1219" fmla="*/ 287945 h 637533"/>
                <a:gd name="connsiteX1220" fmla="*/ 620926 w 677776"/>
                <a:gd name="connsiteY1220" fmla="*/ 279823 h 637533"/>
                <a:gd name="connsiteX1221" fmla="*/ 76047 w 677776"/>
                <a:gd name="connsiteY1221" fmla="*/ 118870 h 637533"/>
                <a:gd name="connsiteX1222" fmla="*/ 64234 w 677776"/>
                <a:gd name="connsiteY1222" fmla="*/ 118870 h 637533"/>
                <a:gd name="connsiteX1223" fmla="*/ 58327 w 677776"/>
                <a:gd name="connsiteY1223" fmla="*/ 127729 h 637533"/>
                <a:gd name="connsiteX1224" fmla="*/ 58327 w 677776"/>
                <a:gd name="connsiteY1224" fmla="*/ 132159 h 637533"/>
                <a:gd name="connsiteX1225" fmla="*/ 58327 w 677776"/>
                <a:gd name="connsiteY1225" fmla="*/ 132159 h 637533"/>
                <a:gd name="connsiteX1226" fmla="*/ 75785 w 677776"/>
                <a:gd name="connsiteY1226" fmla="*/ 120701 h 637533"/>
                <a:gd name="connsiteX1227" fmla="*/ 76047 w 677776"/>
                <a:gd name="connsiteY1227" fmla="*/ 118870 h 637533"/>
                <a:gd name="connsiteX1228" fmla="*/ 22888 w 677776"/>
                <a:gd name="connsiteY1228" fmla="*/ 220019 h 637533"/>
                <a:gd name="connsiteX1229" fmla="*/ 32486 w 677776"/>
                <a:gd name="connsiteY1229" fmla="*/ 236262 h 637533"/>
                <a:gd name="connsiteX1230" fmla="*/ 37654 w 677776"/>
                <a:gd name="connsiteY1230" fmla="*/ 236262 h 637533"/>
                <a:gd name="connsiteX1231" fmla="*/ 37654 w 677776"/>
                <a:gd name="connsiteY1231" fmla="*/ 231832 h 637533"/>
                <a:gd name="connsiteX1232" fmla="*/ 31748 w 677776"/>
                <a:gd name="connsiteY1232" fmla="*/ 225188 h 637533"/>
                <a:gd name="connsiteX1233" fmla="*/ 22888 w 677776"/>
                <a:gd name="connsiteY1233" fmla="*/ 220019 h 637533"/>
                <a:gd name="connsiteX1234" fmla="*/ 654889 w 677776"/>
                <a:gd name="connsiteY1234" fmla="*/ 220019 h 637533"/>
                <a:gd name="connsiteX1235" fmla="*/ 640123 w 677776"/>
                <a:gd name="connsiteY1235" fmla="*/ 228141 h 637533"/>
                <a:gd name="connsiteX1236" fmla="*/ 640123 w 677776"/>
                <a:gd name="connsiteY1236" fmla="*/ 236262 h 637533"/>
                <a:gd name="connsiteX1237" fmla="*/ 648244 w 677776"/>
                <a:gd name="connsiteY1237" fmla="*/ 236262 h 637533"/>
                <a:gd name="connsiteX1238" fmla="*/ 654889 w 677776"/>
                <a:gd name="connsiteY1238" fmla="*/ 220019 h 637533"/>
                <a:gd name="connsiteX1239" fmla="*/ 642338 w 677776"/>
                <a:gd name="connsiteY1239" fmla="*/ 137328 h 637533"/>
                <a:gd name="connsiteX1240" fmla="*/ 632739 w 677776"/>
                <a:gd name="connsiteY1240" fmla="*/ 146187 h 637533"/>
                <a:gd name="connsiteX1241" fmla="*/ 632739 w 677776"/>
                <a:gd name="connsiteY1241" fmla="*/ 152832 h 637533"/>
                <a:gd name="connsiteX1242" fmla="*/ 637908 w 677776"/>
                <a:gd name="connsiteY1242" fmla="*/ 152832 h 637533"/>
                <a:gd name="connsiteX1243" fmla="*/ 642338 w 677776"/>
                <a:gd name="connsiteY1243" fmla="*/ 137328 h 637533"/>
                <a:gd name="connsiteX1244" fmla="*/ 70140 w 677776"/>
                <a:gd name="connsiteY1244" fmla="*/ 133636 h 637533"/>
                <a:gd name="connsiteX1245" fmla="*/ 57589 w 677776"/>
                <a:gd name="connsiteY1245" fmla="*/ 133636 h 637533"/>
                <a:gd name="connsiteX1246" fmla="*/ 52421 w 677776"/>
                <a:gd name="connsiteY1246" fmla="*/ 138804 h 637533"/>
                <a:gd name="connsiteX1247" fmla="*/ 52421 w 677776"/>
                <a:gd name="connsiteY1247" fmla="*/ 142496 h 637533"/>
                <a:gd name="connsiteX1248" fmla="*/ 56851 w 677776"/>
                <a:gd name="connsiteY1248" fmla="*/ 142496 h 637533"/>
                <a:gd name="connsiteX1249" fmla="*/ 70140 w 677776"/>
                <a:gd name="connsiteY1249" fmla="*/ 133636 h 637533"/>
                <a:gd name="connsiteX1250" fmla="*/ 70140 w 677776"/>
                <a:gd name="connsiteY1250" fmla="*/ 147664 h 637533"/>
                <a:gd name="connsiteX1251" fmla="*/ 59804 w 677776"/>
                <a:gd name="connsiteY1251" fmla="*/ 147664 h 637533"/>
                <a:gd name="connsiteX1252" fmla="*/ 52421 w 677776"/>
                <a:gd name="connsiteY1252" fmla="*/ 152094 h 637533"/>
                <a:gd name="connsiteX1253" fmla="*/ 52421 w 677776"/>
                <a:gd name="connsiteY1253" fmla="*/ 157262 h 637533"/>
                <a:gd name="connsiteX1254" fmla="*/ 56851 w 677776"/>
                <a:gd name="connsiteY1254" fmla="*/ 157262 h 637533"/>
                <a:gd name="connsiteX1255" fmla="*/ 70140 w 677776"/>
                <a:gd name="connsiteY1255" fmla="*/ 147664 h 637533"/>
                <a:gd name="connsiteX1256" fmla="*/ 630524 w 677776"/>
                <a:gd name="connsiteY1256" fmla="*/ 457020 h 637533"/>
                <a:gd name="connsiteX1257" fmla="*/ 615758 w 677776"/>
                <a:gd name="connsiteY1257" fmla="*/ 457020 h 637533"/>
                <a:gd name="connsiteX1258" fmla="*/ 603945 w 677776"/>
                <a:gd name="connsiteY1258" fmla="*/ 468833 h 637533"/>
                <a:gd name="connsiteX1259" fmla="*/ 603945 w 677776"/>
                <a:gd name="connsiteY1259" fmla="*/ 468833 h 637533"/>
                <a:gd name="connsiteX1260" fmla="*/ 613543 w 677776"/>
                <a:gd name="connsiteY1260" fmla="*/ 462927 h 637533"/>
                <a:gd name="connsiteX1261" fmla="*/ 613543 w 677776"/>
                <a:gd name="connsiteY1261" fmla="*/ 462927 h 637533"/>
                <a:gd name="connsiteX1262" fmla="*/ 603945 w 677776"/>
                <a:gd name="connsiteY1262" fmla="*/ 471048 h 637533"/>
                <a:gd name="connsiteX1263" fmla="*/ 608375 w 677776"/>
                <a:gd name="connsiteY1263" fmla="*/ 471048 h 637533"/>
                <a:gd name="connsiteX1264" fmla="*/ 95243 w 677776"/>
                <a:gd name="connsiteY1264" fmla="*/ 174244 h 637533"/>
                <a:gd name="connsiteX1265" fmla="*/ 90075 w 677776"/>
                <a:gd name="connsiteY1265" fmla="*/ 174244 h 637533"/>
                <a:gd name="connsiteX1266" fmla="*/ 77523 w 677776"/>
                <a:gd name="connsiteY1266" fmla="*/ 174244 h 637533"/>
                <a:gd name="connsiteX1267" fmla="*/ 77523 w 677776"/>
                <a:gd name="connsiteY1267" fmla="*/ 178673 h 637533"/>
                <a:gd name="connsiteX1268" fmla="*/ 81953 w 677776"/>
                <a:gd name="connsiteY1268" fmla="*/ 178673 h 637533"/>
                <a:gd name="connsiteX1269" fmla="*/ 95243 w 677776"/>
                <a:gd name="connsiteY1269" fmla="*/ 174244 h 637533"/>
                <a:gd name="connsiteX1270" fmla="*/ 600992 w 677776"/>
                <a:gd name="connsiteY1270" fmla="*/ 119608 h 637533"/>
                <a:gd name="connsiteX1271" fmla="*/ 615020 w 677776"/>
                <a:gd name="connsiteY1271" fmla="*/ 132159 h 637533"/>
                <a:gd name="connsiteX1272" fmla="*/ 615020 w 677776"/>
                <a:gd name="connsiteY1272" fmla="*/ 126253 h 637533"/>
                <a:gd name="connsiteX1273" fmla="*/ 600992 w 677776"/>
                <a:gd name="connsiteY1273" fmla="*/ 119608 h 637533"/>
                <a:gd name="connsiteX1274" fmla="*/ 571459 w 677776"/>
                <a:gd name="connsiteY1274" fmla="*/ 183103 h 637533"/>
                <a:gd name="connsiteX1275" fmla="*/ 578842 w 677776"/>
                <a:gd name="connsiteY1275" fmla="*/ 211160 h 637533"/>
                <a:gd name="connsiteX1276" fmla="*/ 578842 w 677776"/>
                <a:gd name="connsiteY1276" fmla="*/ 211160 h 637533"/>
                <a:gd name="connsiteX1277" fmla="*/ 578842 w 677776"/>
                <a:gd name="connsiteY1277" fmla="*/ 194916 h 637533"/>
                <a:gd name="connsiteX1278" fmla="*/ 584010 w 677776"/>
                <a:gd name="connsiteY1278" fmla="*/ 205991 h 637533"/>
                <a:gd name="connsiteX1279" fmla="*/ 584010 w 677776"/>
                <a:gd name="connsiteY1279" fmla="*/ 205991 h 637533"/>
                <a:gd name="connsiteX1280" fmla="*/ 571459 w 677776"/>
                <a:gd name="connsiteY1280" fmla="*/ 183103 h 637533"/>
                <a:gd name="connsiteX1281" fmla="*/ 604683 w 677776"/>
                <a:gd name="connsiteY1281" fmla="*/ 133636 h 637533"/>
                <a:gd name="connsiteX1282" fmla="*/ 620188 w 677776"/>
                <a:gd name="connsiteY1282" fmla="*/ 146187 h 637533"/>
                <a:gd name="connsiteX1283" fmla="*/ 620188 w 677776"/>
                <a:gd name="connsiteY1283" fmla="*/ 141019 h 637533"/>
                <a:gd name="connsiteX1284" fmla="*/ 604683 w 677776"/>
                <a:gd name="connsiteY1284" fmla="*/ 133636 h 637533"/>
                <a:gd name="connsiteX1285" fmla="*/ 48729 w 677776"/>
                <a:gd name="connsiteY1285" fmla="*/ 293851 h 637533"/>
                <a:gd name="connsiteX1286" fmla="*/ 48729 w 677776"/>
                <a:gd name="connsiteY1286" fmla="*/ 293851 h 637533"/>
                <a:gd name="connsiteX1287" fmla="*/ 42084 w 677776"/>
                <a:gd name="connsiteY1287" fmla="*/ 299020 h 637533"/>
                <a:gd name="connsiteX1288" fmla="*/ 38393 w 677776"/>
                <a:gd name="connsiteY1288" fmla="*/ 307879 h 637533"/>
                <a:gd name="connsiteX1289" fmla="*/ 38393 w 677776"/>
                <a:gd name="connsiteY1289" fmla="*/ 312309 h 637533"/>
                <a:gd name="connsiteX1290" fmla="*/ 44299 w 677776"/>
                <a:gd name="connsiteY1290" fmla="*/ 312309 h 637533"/>
                <a:gd name="connsiteX1291" fmla="*/ 44299 w 677776"/>
                <a:gd name="connsiteY1291" fmla="*/ 312309 h 637533"/>
                <a:gd name="connsiteX1292" fmla="*/ 48729 w 677776"/>
                <a:gd name="connsiteY1292" fmla="*/ 293851 h 637533"/>
                <a:gd name="connsiteX1293" fmla="*/ 609852 w 677776"/>
                <a:gd name="connsiteY1293" fmla="*/ 146187 h 637533"/>
                <a:gd name="connsiteX1294" fmla="*/ 622403 w 677776"/>
                <a:gd name="connsiteY1294" fmla="*/ 158000 h 637533"/>
                <a:gd name="connsiteX1295" fmla="*/ 629048 w 677776"/>
                <a:gd name="connsiteY1295" fmla="*/ 158000 h 637533"/>
                <a:gd name="connsiteX1296" fmla="*/ 625356 w 677776"/>
                <a:gd name="connsiteY1296" fmla="*/ 151356 h 637533"/>
                <a:gd name="connsiteX1297" fmla="*/ 609852 w 677776"/>
                <a:gd name="connsiteY1297" fmla="*/ 147664 h 637533"/>
                <a:gd name="connsiteX1298" fmla="*/ 636431 w 677776"/>
                <a:gd name="connsiteY1298" fmla="*/ 127729 h 637533"/>
                <a:gd name="connsiteX1299" fmla="*/ 626833 w 677776"/>
                <a:gd name="connsiteY1299" fmla="*/ 137328 h 637533"/>
                <a:gd name="connsiteX1300" fmla="*/ 626833 w 677776"/>
                <a:gd name="connsiteY1300" fmla="*/ 142496 h 637533"/>
                <a:gd name="connsiteX1301" fmla="*/ 626833 w 677776"/>
                <a:gd name="connsiteY1301" fmla="*/ 142496 h 637533"/>
                <a:gd name="connsiteX1302" fmla="*/ 632001 w 677776"/>
                <a:gd name="connsiteY1302" fmla="*/ 142496 h 637533"/>
                <a:gd name="connsiteX1303" fmla="*/ 636431 w 677776"/>
                <a:gd name="connsiteY1303" fmla="*/ 127729 h 637533"/>
                <a:gd name="connsiteX1304" fmla="*/ 630524 w 677776"/>
                <a:gd name="connsiteY1304" fmla="*/ 239954 h 637533"/>
                <a:gd name="connsiteX1305" fmla="*/ 635013 w 677776"/>
                <a:gd name="connsiteY1305" fmla="*/ 235587 h 637533"/>
                <a:gd name="connsiteX1306" fmla="*/ 634954 w 677776"/>
                <a:gd name="connsiteY1306" fmla="*/ 234786 h 637533"/>
                <a:gd name="connsiteX1307" fmla="*/ 624618 w 677776"/>
                <a:gd name="connsiteY1307" fmla="*/ 223711 h 637533"/>
                <a:gd name="connsiteX1308" fmla="*/ 624618 w 677776"/>
                <a:gd name="connsiteY1308" fmla="*/ 223711 h 637533"/>
                <a:gd name="connsiteX1309" fmla="*/ 631263 w 677776"/>
                <a:gd name="connsiteY1309" fmla="*/ 234786 h 637533"/>
                <a:gd name="connsiteX1310" fmla="*/ 630524 w 677776"/>
                <a:gd name="connsiteY1310" fmla="*/ 237001 h 637533"/>
                <a:gd name="connsiteX1311" fmla="*/ 581057 w 677776"/>
                <a:gd name="connsiteY1311" fmla="*/ 177197 h 637533"/>
                <a:gd name="connsiteX1312" fmla="*/ 594347 w 677776"/>
                <a:gd name="connsiteY1312" fmla="*/ 187533 h 637533"/>
                <a:gd name="connsiteX1313" fmla="*/ 599515 w 677776"/>
                <a:gd name="connsiteY1313" fmla="*/ 187533 h 637533"/>
                <a:gd name="connsiteX1314" fmla="*/ 599515 w 677776"/>
                <a:gd name="connsiteY1314" fmla="*/ 183103 h 637533"/>
                <a:gd name="connsiteX1315" fmla="*/ 595085 w 677776"/>
                <a:gd name="connsiteY1315" fmla="*/ 183103 h 637533"/>
                <a:gd name="connsiteX1316" fmla="*/ 581057 w 677776"/>
                <a:gd name="connsiteY1316" fmla="*/ 174244 h 637533"/>
                <a:gd name="connsiteX1317" fmla="*/ 31009 w 677776"/>
                <a:gd name="connsiteY1317" fmla="*/ 381711 h 637533"/>
                <a:gd name="connsiteX1318" fmla="*/ 6645 w 677776"/>
                <a:gd name="connsiteY1318" fmla="*/ 366207 h 637533"/>
                <a:gd name="connsiteX1319" fmla="*/ 26579 w 677776"/>
                <a:gd name="connsiteY1319" fmla="*/ 381711 h 637533"/>
                <a:gd name="connsiteX1320" fmla="*/ 18458 w 677776"/>
                <a:gd name="connsiteY1320" fmla="*/ 372113 h 637533"/>
                <a:gd name="connsiteX1321" fmla="*/ 18458 w 677776"/>
                <a:gd name="connsiteY1321" fmla="*/ 372113 h 637533"/>
                <a:gd name="connsiteX1322" fmla="*/ 341103 w 677776"/>
                <a:gd name="connsiteY1322" fmla="*/ 547833 h 637533"/>
                <a:gd name="connsiteX1323" fmla="*/ 341103 w 677776"/>
                <a:gd name="connsiteY1323" fmla="*/ 547833 h 637533"/>
                <a:gd name="connsiteX1324" fmla="*/ 341103 w 677776"/>
                <a:gd name="connsiteY1324" fmla="*/ 530852 h 637533"/>
                <a:gd name="connsiteX1325" fmla="*/ 341103 w 677776"/>
                <a:gd name="connsiteY1325" fmla="*/ 526422 h 637533"/>
                <a:gd name="connsiteX1326" fmla="*/ 337412 w 677776"/>
                <a:gd name="connsiteY1326" fmla="*/ 530852 h 637533"/>
                <a:gd name="connsiteX1327" fmla="*/ 337412 w 677776"/>
                <a:gd name="connsiteY1327" fmla="*/ 544880 h 637533"/>
                <a:gd name="connsiteX1328" fmla="*/ 341103 w 677776"/>
                <a:gd name="connsiteY1328" fmla="*/ 544880 h 637533"/>
                <a:gd name="connsiteX1329" fmla="*/ 53159 w 677776"/>
                <a:gd name="connsiteY1329" fmla="*/ 220019 h 637533"/>
                <a:gd name="connsiteX1330" fmla="*/ 42084 w 677776"/>
                <a:gd name="connsiteY1330" fmla="*/ 231094 h 637533"/>
                <a:gd name="connsiteX1331" fmla="*/ 42084 w 677776"/>
                <a:gd name="connsiteY1331" fmla="*/ 236262 h 637533"/>
                <a:gd name="connsiteX1332" fmla="*/ 46514 w 677776"/>
                <a:gd name="connsiteY1332" fmla="*/ 236262 h 637533"/>
                <a:gd name="connsiteX1333" fmla="*/ 54636 w 677776"/>
                <a:gd name="connsiteY1333" fmla="*/ 223711 h 637533"/>
                <a:gd name="connsiteX1334" fmla="*/ 53159 w 677776"/>
                <a:gd name="connsiteY1334" fmla="*/ 220019 h 637533"/>
                <a:gd name="connsiteX1335" fmla="*/ 628310 w 677776"/>
                <a:gd name="connsiteY1335" fmla="*/ 293851 h 637533"/>
                <a:gd name="connsiteX1336" fmla="*/ 634216 w 677776"/>
                <a:gd name="connsiteY1336" fmla="*/ 308618 h 637533"/>
                <a:gd name="connsiteX1337" fmla="*/ 639384 w 677776"/>
                <a:gd name="connsiteY1337" fmla="*/ 308618 h 637533"/>
                <a:gd name="connsiteX1338" fmla="*/ 628310 w 677776"/>
                <a:gd name="connsiteY1338" fmla="*/ 293851 h 637533"/>
                <a:gd name="connsiteX1339" fmla="*/ 99673 w 677776"/>
                <a:gd name="connsiteY1339" fmla="*/ 406814 h 637533"/>
                <a:gd name="connsiteX1340" fmla="*/ 117393 w 677776"/>
                <a:gd name="connsiteY1340" fmla="*/ 417151 h 637533"/>
                <a:gd name="connsiteX1341" fmla="*/ 117393 w 677776"/>
                <a:gd name="connsiteY1341" fmla="*/ 417151 h 637533"/>
                <a:gd name="connsiteX1342" fmla="*/ 117393 w 677776"/>
                <a:gd name="connsiteY1342" fmla="*/ 413459 h 637533"/>
                <a:gd name="connsiteX1343" fmla="*/ 99673 w 677776"/>
                <a:gd name="connsiteY1343" fmla="*/ 406814 h 637533"/>
                <a:gd name="connsiteX1344" fmla="*/ 70140 w 677776"/>
                <a:gd name="connsiteY1344" fmla="*/ 64234 h 637533"/>
                <a:gd name="connsiteX1345" fmla="*/ 70140 w 677776"/>
                <a:gd name="connsiteY1345" fmla="*/ 64234 h 637533"/>
                <a:gd name="connsiteX1346" fmla="*/ 64972 w 677776"/>
                <a:gd name="connsiteY1346" fmla="*/ 73832 h 637533"/>
                <a:gd name="connsiteX1347" fmla="*/ 60542 w 677776"/>
                <a:gd name="connsiteY1347" fmla="*/ 85645 h 637533"/>
                <a:gd name="connsiteX1348" fmla="*/ 60542 w 677776"/>
                <a:gd name="connsiteY1348" fmla="*/ 91552 h 637533"/>
                <a:gd name="connsiteX1349" fmla="*/ 70140 w 677776"/>
                <a:gd name="connsiteY1349" fmla="*/ 77524 h 637533"/>
                <a:gd name="connsiteX1350" fmla="*/ 70140 w 677776"/>
                <a:gd name="connsiteY1350" fmla="*/ 77524 h 637533"/>
                <a:gd name="connsiteX1351" fmla="*/ 70140 w 677776"/>
                <a:gd name="connsiteY1351" fmla="*/ 64234 h 637533"/>
                <a:gd name="connsiteX1352" fmla="*/ 9598 w 677776"/>
                <a:gd name="connsiteY1352" fmla="*/ 285730 h 637533"/>
                <a:gd name="connsiteX1353" fmla="*/ 24365 w 677776"/>
                <a:gd name="connsiteY1353" fmla="*/ 298281 h 637533"/>
                <a:gd name="connsiteX1354" fmla="*/ 29533 w 677776"/>
                <a:gd name="connsiteY1354" fmla="*/ 298281 h 637533"/>
                <a:gd name="connsiteX1355" fmla="*/ 29533 w 677776"/>
                <a:gd name="connsiteY1355" fmla="*/ 293113 h 637533"/>
                <a:gd name="connsiteX1356" fmla="*/ 10336 w 677776"/>
                <a:gd name="connsiteY1356" fmla="*/ 288683 h 637533"/>
                <a:gd name="connsiteX1357" fmla="*/ 104841 w 677776"/>
                <a:gd name="connsiteY1357" fmla="*/ 423057 h 637533"/>
                <a:gd name="connsiteX1358" fmla="*/ 121084 w 677776"/>
                <a:gd name="connsiteY1358" fmla="*/ 434132 h 637533"/>
                <a:gd name="connsiteX1359" fmla="*/ 125514 w 677776"/>
                <a:gd name="connsiteY1359" fmla="*/ 434132 h 637533"/>
                <a:gd name="connsiteX1360" fmla="*/ 125514 w 677776"/>
                <a:gd name="connsiteY1360" fmla="*/ 429702 h 637533"/>
                <a:gd name="connsiteX1361" fmla="*/ 104841 w 677776"/>
                <a:gd name="connsiteY1361" fmla="*/ 423057 h 637533"/>
                <a:gd name="connsiteX1362" fmla="*/ 606898 w 677776"/>
                <a:gd name="connsiteY1362" fmla="*/ 67187 h 637533"/>
                <a:gd name="connsiteX1363" fmla="*/ 606898 w 677776"/>
                <a:gd name="connsiteY1363" fmla="*/ 67187 h 637533"/>
                <a:gd name="connsiteX1364" fmla="*/ 606898 w 677776"/>
                <a:gd name="connsiteY1364" fmla="*/ 77524 h 637533"/>
                <a:gd name="connsiteX1365" fmla="*/ 606898 w 677776"/>
                <a:gd name="connsiteY1365" fmla="*/ 77524 h 637533"/>
                <a:gd name="connsiteX1366" fmla="*/ 615758 w 677776"/>
                <a:gd name="connsiteY1366" fmla="*/ 92290 h 637533"/>
                <a:gd name="connsiteX1367" fmla="*/ 615832 w 677776"/>
                <a:gd name="connsiteY1367" fmla="*/ 84981 h 637533"/>
                <a:gd name="connsiteX1368" fmla="*/ 615758 w 677776"/>
                <a:gd name="connsiteY1368" fmla="*/ 84907 h 637533"/>
                <a:gd name="connsiteX1369" fmla="*/ 606898 w 677776"/>
                <a:gd name="connsiteY1369" fmla="*/ 64234 h 637533"/>
                <a:gd name="connsiteX1370" fmla="*/ 570721 w 677776"/>
                <a:gd name="connsiteY1370" fmla="*/ 423057 h 637533"/>
                <a:gd name="connsiteX1371" fmla="*/ 570721 w 677776"/>
                <a:gd name="connsiteY1371" fmla="*/ 423057 h 637533"/>
                <a:gd name="connsiteX1372" fmla="*/ 558169 w 677776"/>
                <a:gd name="connsiteY1372" fmla="*/ 423057 h 637533"/>
                <a:gd name="connsiteX1373" fmla="*/ 552263 w 677776"/>
                <a:gd name="connsiteY1373" fmla="*/ 423057 h 637533"/>
                <a:gd name="connsiteX1374" fmla="*/ 552263 w 677776"/>
                <a:gd name="connsiteY1374" fmla="*/ 426749 h 637533"/>
                <a:gd name="connsiteX1375" fmla="*/ 557431 w 677776"/>
                <a:gd name="connsiteY1375" fmla="*/ 426749 h 637533"/>
                <a:gd name="connsiteX1376" fmla="*/ 570721 w 677776"/>
                <a:gd name="connsiteY1376" fmla="*/ 423057 h 637533"/>
                <a:gd name="connsiteX1377" fmla="*/ 62019 w 677776"/>
                <a:gd name="connsiteY1377" fmla="*/ 412721 h 637533"/>
                <a:gd name="connsiteX1378" fmla="*/ 62019 w 677776"/>
                <a:gd name="connsiteY1378" fmla="*/ 412721 h 637533"/>
                <a:gd name="connsiteX1379" fmla="*/ 75309 w 677776"/>
                <a:gd name="connsiteY1379" fmla="*/ 423057 h 637533"/>
                <a:gd name="connsiteX1380" fmla="*/ 81953 w 677776"/>
                <a:gd name="connsiteY1380" fmla="*/ 423057 h 637533"/>
                <a:gd name="connsiteX1381" fmla="*/ 76047 w 677776"/>
                <a:gd name="connsiteY1381" fmla="*/ 417151 h 637533"/>
                <a:gd name="connsiteX1382" fmla="*/ 76047 w 677776"/>
                <a:gd name="connsiteY1382" fmla="*/ 417151 h 637533"/>
                <a:gd name="connsiteX1383" fmla="*/ 332244 w 677776"/>
                <a:gd name="connsiteY1383" fmla="*/ 547095 h 637533"/>
                <a:gd name="connsiteX1384" fmla="*/ 332244 w 677776"/>
                <a:gd name="connsiteY1384" fmla="*/ 530114 h 637533"/>
                <a:gd name="connsiteX1385" fmla="*/ 332244 w 677776"/>
                <a:gd name="connsiteY1385" fmla="*/ 530114 h 637533"/>
                <a:gd name="connsiteX1386" fmla="*/ 328552 w 677776"/>
                <a:gd name="connsiteY1386" fmla="*/ 530114 h 637533"/>
                <a:gd name="connsiteX1387" fmla="*/ 328552 w 677776"/>
                <a:gd name="connsiteY1387" fmla="*/ 542665 h 637533"/>
                <a:gd name="connsiteX1388" fmla="*/ 332244 w 677776"/>
                <a:gd name="connsiteY1388" fmla="*/ 547095 h 637533"/>
                <a:gd name="connsiteX1389" fmla="*/ 344795 w 677776"/>
                <a:gd name="connsiteY1389" fmla="*/ 538235 h 637533"/>
                <a:gd name="connsiteX1390" fmla="*/ 344795 w 677776"/>
                <a:gd name="connsiteY1390" fmla="*/ 538235 h 637533"/>
                <a:gd name="connsiteX1391" fmla="*/ 344795 w 677776"/>
                <a:gd name="connsiteY1391" fmla="*/ 544142 h 637533"/>
                <a:gd name="connsiteX1392" fmla="*/ 344795 w 677776"/>
                <a:gd name="connsiteY1392" fmla="*/ 544142 h 637533"/>
                <a:gd name="connsiteX1393" fmla="*/ 349225 w 677776"/>
                <a:gd name="connsiteY1393" fmla="*/ 544142 h 637533"/>
                <a:gd name="connsiteX1394" fmla="*/ 349225 w 677776"/>
                <a:gd name="connsiteY1394" fmla="*/ 530114 h 637533"/>
                <a:gd name="connsiteX1395" fmla="*/ 349225 w 677776"/>
                <a:gd name="connsiteY1395" fmla="*/ 530114 h 637533"/>
                <a:gd name="connsiteX1396" fmla="*/ 349225 w 677776"/>
                <a:gd name="connsiteY1396" fmla="*/ 530114 h 637533"/>
                <a:gd name="connsiteX1397" fmla="*/ 344795 w 677776"/>
                <a:gd name="connsiteY1397" fmla="*/ 538235 h 637533"/>
                <a:gd name="connsiteX1398" fmla="*/ 575889 w 677776"/>
                <a:gd name="connsiteY1398" fmla="*/ 407553 h 637533"/>
                <a:gd name="connsiteX1399" fmla="*/ 564814 w 677776"/>
                <a:gd name="connsiteY1399" fmla="*/ 407553 h 637533"/>
                <a:gd name="connsiteX1400" fmla="*/ 557431 w 677776"/>
                <a:gd name="connsiteY1400" fmla="*/ 411983 h 637533"/>
                <a:gd name="connsiteX1401" fmla="*/ 557431 w 677776"/>
                <a:gd name="connsiteY1401" fmla="*/ 415674 h 637533"/>
                <a:gd name="connsiteX1402" fmla="*/ 561122 w 677776"/>
                <a:gd name="connsiteY1402" fmla="*/ 415674 h 637533"/>
                <a:gd name="connsiteX1403" fmla="*/ 575889 w 677776"/>
                <a:gd name="connsiteY1403" fmla="*/ 407553 h 637533"/>
                <a:gd name="connsiteX1404" fmla="*/ 665964 w 677776"/>
                <a:gd name="connsiteY1404" fmla="*/ 287945 h 637533"/>
                <a:gd name="connsiteX1405" fmla="*/ 651197 w 677776"/>
                <a:gd name="connsiteY1405" fmla="*/ 292375 h 637533"/>
                <a:gd name="connsiteX1406" fmla="*/ 646768 w 677776"/>
                <a:gd name="connsiteY1406" fmla="*/ 296805 h 637533"/>
                <a:gd name="connsiteX1407" fmla="*/ 646768 w 677776"/>
                <a:gd name="connsiteY1407" fmla="*/ 296805 h 637533"/>
                <a:gd name="connsiteX1408" fmla="*/ 646768 w 677776"/>
                <a:gd name="connsiteY1408" fmla="*/ 296805 h 637533"/>
                <a:gd name="connsiteX1409" fmla="*/ 665964 w 677776"/>
                <a:gd name="connsiteY1409" fmla="*/ 287945 h 637533"/>
                <a:gd name="connsiteX1410" fmla="*/ 64234 w 677776"/>
                <a:gd name="connsiteY1410" fmla="*/ 162430 h 637533"/>
                <a:gd name="connsiteX1411" fmla="*/ 64234 w 677776"/>
                <a:gd name="connsiteY1411" fmla="*/ 162430 h 637533"/>
                <a:gd name="connsiteX1412" fmla="*/ 64234 w 677776"/>
                <a:gd name="connsiteY1412" fmla="*/ 169075 h 637533"/>
                <a:gd name="connsiteX1413" fmla="*/ 70140 w 677776"/>
                <a:gd name="connsiteY1413" fmla="*/ 181627 h 637533"/>
                <a:gd name="connsiteX1414" fmla="*/ 74570 w 677776"/>
                <a:gd name="connsiteY1414" fmla="*/ 181627 h 637533"/>
                <a:gd name="connsiteX1415" fmla="*/ 74570 w 677776"/>
                <a:gd name="connsiteY1415" fmla="*/ 173505 h 637533"/>
                <a:gd name="connsiteX1416" fmla="*/ 64234 w 677776"/>
                <a:gd name="connsiteY1416" fmla="*/ 162430 h 637533"/>
                <a:gd name="connsiteX1417" fmla="*/ 631263 w 677776"/>
                <a:gd name="connsiteY1417" fmla="*/ 110748 h 637533"/>
                <a:gd name="connsiteX1418" fmla="*/ 622403 w 677776"/>
                <a:gd name="connsiteY1418" fmla="*/ 119608 h 637533"/>
                <a:gd name="connsiteX1419" fmla="*/ 622403 w 677776"/>
                <a:gd name="connsiteY1419" fmla="*/ 125514 h 637533"/>
                <a:gd name="connsiteX1420" fmla="*/ 622403 w 677776"/>
                <a:gd name="connsiteY1420" fmla="*/ 125514 h 637533"/>
                <a:gd name="connsiteX1421" fmla="*/ 622403 w 677776"/>
                <a:gd name="connsiteY1421" fmla="*/ 125514 h 637533"/>
                <a:gd name="connsiteX1422" fmla="*/ 631263 w 677776"/>
                <a:gd name="connsiteY1422" fmla="*/ 110748 h 637533"/>
                <a:gd name="connsiteX1423" fmla="*/ 45037 w 677776"/>
                <a:gd name="connsiteY1423" fmla="*/ 110748 h 637533"/>
                <a:gd name="connsiteX1424" fmla="*/ 45037 w 677776"/>
                <a:gd name="connsiteY1424" fmla="*/ 127729 h 637533"/>
                <a:gd name="connsiteX1425" fmla="*/ 50944 w 677776"/>
                <a:gd name="connsiteY1425" fmla="*/ 127729 h 637533"/>
                <a:gd name="connsiteX1426" fmla="*/ 50944 w 677776"/>
                <a:gd name="connsiteY1426" fmla="*/ 121823 h 637533"/>
                <a:gd name="connsiteX1427" fmla="*/ 45037 w 677776"/>
                <a:gd name="connsiteY1427" fmla="*/ 110748 h 637533"/>
                <a:gd name="connsiteX1428" fmla="*/ 538973 w 677776"/>
                <a:gd name="connsiteY1428" fmla="*/ 406076 h 637533"/>
                <a:gd name="connsiteX1429" fmla="*/ 538973 w 677776"/>
                <a:gd name="connsiteY1429" fmla="*/ 423796 h 637533"/>
                <a:gd name="connsiteX1430" fmla="*/ 544141 w 677776"/>
                <a:gd name="connsiteY1430" fmla="*/ 423796 h 637533"/>
                <a:gd name="connsiteX1431" fmla="*/ 544141 w 677776"/>
                <a:gd name="connsiteY1431" fmla="*/ 418627 h 637533"/>
                <a:gd name="connsiteX1432" fmla="*/ 538973 w 677776"/>
                <a:gd name="connsiteY1432" fmla="*/ 407553 h 637533"/>
                <a:gd name="connsiteX1433" fmla="*/ 612805 w 677776"/>
                <a:gd name="connsiteY1433" fmla="*/ 411983 h 637533"/>
                <a:gd name="connsiteX1434" fmla="*/ 603945 w 677776"/>
                <a:gd name="connsiteY1434" fmla="*/ 411983 h 637533"/>
                <a:gd name="connsiteX1435" fmla="*/ 595085 w 677776"/>
                <a:gd name="connsiteY1435" fmla="*/ 411983 h 637533"/>
                <a:gd name="connsiteX1436" fmla="*/ 595085 w 677776"/>
                <a:gd name="connsiteY1436" fmla="*/ 416412 h 637533"/>
                <a:gd name="connsiteX1437" fmla="*/ 600253 w 677776"/>
                <a:gd name="connsiteY1437" fmla="*/ 416412 h 637533"/>
                <a:gd name="connsiteX1438" fmla="*/ 615020 w 677776"/>
                <a:gd name="connsiteY1438" fmla="*/ 413459 h 637533"/>
                <a:gd name="connsiteX1439" fmla="*/ 85645 w 677776"/>
                <a:gd name="connsiteY1439" fmla="*/ 394263 h 637533"/>
                <a:gd name="connsiteX1440" fmla="*/ 85645 w 677776"/>
                <a:gd name="connsiteY1440" fmla="*/ 403123 h 637533"/>
                <a:gd name="connsiteX1441" fmla="*/ 85645 w 677776"/>
                <a:gd name="connsiteY1441" fmla="*/ 411244 h 637533"/>
                <a:gd name="connsiteX1442" fmla="*/ 92290 w 677776"/>
                <a:gd name="connsiteY1442" fmla="*/ 411244 h 637533"/>
                <a:gd name="connsiteX1443" fmla="*/ 85645 w 677776"/>
                <a:gd name="connsiteY1443" fmla="*/ 394263 h 637533"/>
                <a:gd name="connsiteX1444" fmla="*/ 138804 w 677776"/>
                <a:gd name="connsiteY1444" fmla="*/ 408291 h 637533"/>
                <a:gd name="connsiteX1445" fmla="*/ 138804 w 677776"/>
                <a:gd name="connsiteY1445" fmla="*/ 408291 h 637533"/>
                <a:gd name="connsiteX1446" fmla="*/ 131421 w 677776"/>
                <a:gd name="connsiteY1446" fmla="*/ 416412 h 637533"/>
                <a:gd name="connsiteX1447" fmla="*/ 131421 w 677776"/>
                <a:gd name="connsiteY1447" fmla="*/ 425272 h 637533"/>
                <a:gd name="connsiteX1448" fmla="*/ 135851 w 677776"/>
                <a:gd name="connsiteY1448" fmla="*/ 425272 h 637533"/>
                <a:gd name="connsiteX1449" fmla="*/ 135851 w 677776"/>
                <a:gd name="connsiteY1449" fmla="*/ 425272 h 637533"/>
                <a:gd name="connsiteX1450" fmla="*/ 138804 w 677776"/>
                <a:gd name="connsiteY1450" fmla="*/ 408291 h 637533"/>
                <a:gd name="connsiteX1451" fmla="*/ 669655 w 677776"/>
                <a:gd name="connsiteY1451" fmla="*/ 366207 h 637533"/>
                <a:gd name="connsiteX1452" fmla="*/ 646029 w 677776"/>
                <a:gd name="connsiteY1452" fmla="*/ 380973 h 637533"/>
                <a:gd name="connsiteX1453" fmla="*/ 651936 w 677776"/>
                <a:gd name="connsiteY1453" fmla="*/ 376543 h 637533"/>
                <a:gd name="connsiteX1454" fmla="*/ 660796 w 677776"/>
                <a:gd name="connsiteY1454" fmla="*/ 372113 h 637533"/>
                <a:gd name="connsiteX1455" fmla="*/ 660796 w 677776"/>
                <a:gd name="connsiteY1455" fmla="*/ 372113 h 637533"/>
                <a:gd name="connsiteX1456" fmla="*/ 652674 w 677776"/>
                <a:gd name="connsiteY1456" fmla="*/ 380235 h 637533"/>
                <a:gd name="connsiteX1457" fmla="*/ 652674 w 677776"/>
                <a:gd name="connsiteY1457" fmla="*/ 380235 h 637533"/>
                <a:gd name="connsiteX1458" fmla="*/ 669655 w 677776"/>
                <a:gd name="connsiteY1458" fmla="*/ 366207 h 637533"/>
                <a:gd name="connsiteX1459" fmla="*/ 109271 w 677776"/>
                <a:gd name="connsiteY1459" fmla="*/ 110010 h 637533"/>
                <a:gd name="connsiteX1460" fmla="*/ 94505 w 677776"/>
                <a:gd name="connsiteY1460" fmla="*/ 110010 h 637533"/>
                <a:gd name="connsiteX1461" fmla="*/ 94505 w 677776"/>
                <a:gd name="connsiteY1461" fmla="*/ 110010 h 637533"/>
                <a:gd name="connsiteX1462" fmla="*/ 94505 w 677776"/>
                <a:gd name="connsiteY1462" fmla="*/ 115916 h 637533"/>
                <a:gd name="connsiteX1463" fmla="*/ 109271 w 677776"/>
                <a:gd name="connsiteY1463" fmla="*/ 110010 h 637533"/>
                <a:gd name="connsiteX1464" fmla="*/ 35439 w 677776"/>
                <a:gd name="connsiteY1464" fmla="*/ 257674 h 637533"/>
                <a:gd name="connsiteX1465" fmla="*/ 35439 w 677776"/>
                <a:gd name="connsiteY1465" fmla="*/ 265057 h 637533"/>
                <a:gd name="connsiteX1466" fmla="*/ 40608 w 677776"/>
                <a:gd name="connsiteY1466" fmla="*/ 265057 h 637533"/>
                <a:gd name="connsiteX1467" fmla="*/ 40608 w 677776"/>
                <a:gd name="connsiteY1467" fmla="*/ 265057 h 637533"/>
                <a:gd name="connsiteX1468" fmla="*/ 40608 w 677776"/>
                <a:gd name="connsiteY1468" fmla="*/ 260627 h 637533"/>
                <a:gd name="connsiteX1469" fmla="*/ 22888 w 677776"/>
                <a:gd name="connsiteY1469" fmla="*/ 248814 h 637533"/>
                <a:gd name="connsiteX1470" fmla="*/ 26579 w 677776"/>
                <a:gd name="connsiteY1470" fmla="*/ 257674 h 637533"/>
                <a:gd name="connsiteX1471" fmla="*/ 100411 w 677776"/>
                <a:gd name="connsiteY1471" fmla="*/ 304926 h 637533"/>
                <a:gd name="connsiteX1472" fmla="*/ 83430 w 677776"/>
                <a:gd name="connsiteY1472" fmla="*/ 317478 h 637533"/>
                <a:gd name="connsiteX1473" fmla="*/ 97458 w 677776"/>
                <a:gd name="connsiteY1473" fmla="*/ 301973 h 637533"/>
                <a:gd name="connsiteX1474" fmla="*/ 593609 w 677776"/>
                <a:gd name="connsiteY1474" fmla="*/ 397216 h 637533"/>
                <a:gd name="connsiteX1475" fmla="*/ 593609 w 677776"/>
                <a:gd name="connsiteY1475" fmla="*/ 414198 h 637533"/>
                <a:gd name="connsiteX1476" fmla="*/ 598038 w 677776"/>
                <a:gd name="connsiteY1476" fmla="*/ 414198 h 637533"/>
                <a:gd name="connsiteX1477" fmla="*/ 598038 w 677776"/>
                <a:gd name="connsiteY1477" fmla="*/ 409768 h 637533"/>
                <a:gd name="connsiteX1478" fmla="*/ 590655 w 677776"/>
                <a:gd name="connsiteY1478" fmla="*/ 394263 h 637533"/>
                <a:gd name="connsiteX1479" fmla="*/ 653412 w 677776"/>
                <a:gd name="connsiteY1479" fmla="*/ 249552 h 637533"/>
                <a:gd name="connsiteX1480" fmla="*/ 653412 w 677776"/>
                <a:gd name="connsiteY1480" fmla="*/ 249552 h 637533"/>
                <a:gd name="connsiteX1481" fmla="*/ 643076 w 677776"/>
                <a:gd name="connsiteY1481" fmla="*/ 254720 h 637533"/>
                <a:gd name="connsiteX1482" fmla="*/ 637169 w 677776"/>
                <a:gd name="connsiteY1482" fmla="*/ 263580 h 637533"/>
                <a:gd name="connsiteX1483" fmla="*/ 645291 w 677776"/>
                <a:gd name="connsiteY1483" fmla="*/ 257674 h 637533"/>
                <a:gd name="connsiteX1484" fmla="*/ 645291 w 677776"/>
                <a:gd name="connsiteY1484" fmla="*/ 251767 h 637533"/>
                <a:gd name="connsiteX1485" fmla="*/ 648982 w 677776"/>
                <a:gd name="connsiteY1485" fmla="*/ 251767 h 637533"/>
                <a:gd name="connsiteX1486" fmla="*/ 615758 w 677776"/>
                <a:gd name="connsiteY1486" fmla="*/ 163169 h 637533"/>
                <a:gd name="connsiteX1487" fmla="*/ 606160 w 677776"/>
                <a:gd name="connsiteY1487" fmla="*/ 177197 h 637533"/>
                <a:gd name="connsiteX1488" fmla="*/ 606160 w 677776"/>
                <a:gd name="connsiteY1488" fmla="*/ 181627 h 637533"/>
                <a:gd name="connsiteX1489" fmla="*/ 610590 w 677776"/>
                <a:gd name="connsiteY1489" fmla="*/ 181627 h 637533"/>
                <a:gd name="connsiteX1490" fmla="*/ 612805 w 677776"/>
                <a:gd name="connsiteY1490" fmla="*/ 163169 h 637533"/>
                <a:gd name="connsiteX1491" fmla="*/ 76047 w 677776"/>
                <a:gd name="connsiteY1491" fmla="*/ 77524 h 637533"/>
                <a:gd name="connsiteX1492" fmla="*/ 64972 w 677776"/>
                <a:gd name="connsiteY1492" fmla="*/ 92290 h 637533"/>
                <a:gd name="connsiteX1493" fmla="*/ 70140 w 677776"/>
                <a:gd name="connsiteY1493" fmla="*/ 92290 h 637533"/>
                <a:gd name="connsiteX1494" fmla="*/ 76047 w 677776"/>
                <a:gd name="connsiteY1494" fmla="*/ 77524 h 637533"/>
                <a:gd name="connsiteX1495" fmla="*/ 223711 w 677776"/>
                <a:gd name="connsiteY1495" fmla="*/ 486553 h 637533"/>
                <a:gd name="connsiteX1496" fmla="*/ 217804 w 677776"/>
                <a:gd name="connsiteY1496" fmla="*/ 496889 h 637533"/>
                <a:gd name="connsiteX1497" fmla="*/ 217804 w 677776"/>
                <a:gd name="connsiteY1497" fmla="*/ 504273 h 637533"/>
                <a:gd name="connsiteX1498" fmla="*/ 222234 w 677776"/>
                <a:gd name="connsiteY1498" fmla="*/ 504273 h 637533"/>
                <a:gd name="connsiteX1499" fmla="*/ 222234 w 677776"/>
                <a:gd name="connsiteY1499" fmla="*/ 500581 h 637533"/>
                <a:gd name="connsiteX1500" fmla="*/ 222234 w 677776"/>
                <a:gd name="connsiteY1500" fmla="*/ 486553 h 637533"/>
                <a:gd name="connsiteX1501" fmla="*/ 10336 w 677776"/>
                <a:gd name="connsiteY1501" fmla="*/ 245122 h 637533"/>
                <a:gd name="connsiteX1502" fmla="*/ 16243 w 677776"/>
                <a:gd name="connsiteY1502" fmla="*/ 262842 h 637533"/>
                <a:gd name="connsiteX1503" fmla="*/ 19935 w 677776"/>
                <a:gd name="connsiteY1503" fmla="*/ 262842 h 637533"/>
                <a:gd name="connsiteX1504" fmla="*/ 19935 w 677776"/>
                <a:gd name="connsiteY1504" fmla="*/ 258412 h 637533"/>
                <a:gd name="connsiteX1505" fmla="*/ 10336 w 677776"/>
                <a:gd name="connsiteY1505" fmla="*/ 245122 h 637533"/>
                <a:gd name="connsiteX1506" fmla="*/ 600992 w 677776"/>
                <a:gd name="connsiteY1506" fmla="*/ 77524 h 637533"/>
                <a:gd name="connsiteX1507" fmla="*/ 604683 w 677776"/>
                <a:gd name="connsiteY1507" fmla="*/ 93028 h 637533"/>
                <a:gd name="connsiteX1508" fmla="*/ 610590 w 677776"/>
                <a:gd name="connsiteY1508" fmla="*/ 93028 h 637533"/>
                <a:gd name="connsiteX1509" fmla="*/ 610590 w 677776"/>
                <a:gd name="connsiteY1509" fmla="*/ 87122 h 637533"/>
                <a:gd name="connsiteX1510" fmla="*/ 600253 w 677776"/>
                <a:gd name="connsiteY1510" fmla="*/ 77524 h 637533"/>
                <a:gd name="connsiteX1511" fmla="*/ 94505 w 677776"/>
                <a:gd name="connsiteY1511" fmla="*/ 287945 h 637533"/>
                <a:gd name="connsiteX1512" fmla="*/ 84907 w 677776"/>
                <a:gd name="connsiteY1512" fmla="*/ 292375 h 637533"/>
                <a:gd name="connsiteX1513" fmla="*/ 80477 w 677776"/>
                <a:gd name="connsiteY1513" fmla="*/ 299758 h 637533"/>
                <a:gd name="connsiteX1514" fmla="*/ 84907 w 677776"/>
                <a:gd name="connsiteY1514" fmla="*/ 299758 h 637533"/>
                <a:gd name="connsiteX1515" fmla="*/ 94505 w 677776"/>
                <a:gd name="connsiteY1515" fmla="*/ 287945 h 637533"/>
                <a:gd name="connsiteX1516" fmla="*/ 130682 w 677776"/>
                <a:gd name="connsiteY1516" fmla="*/ 395001 h 637533"/>
                <a:gd name="connsiteX1517" fmla="*/ 124776 w 677776"/>
                <a:gd name="connsiteY1517" fmla="*/ 402384 h 637533"/>
                <a:gd name="connsiteX1518" fmla="*/ 124776 w 677776"/>
                <a:gd name="connsiteY1518" fmla="*/ 409768 h 637533"/>
                <a:gd name="connsiteX1519" fmla="*/ 124776 w 677776"/>
                <a:gd name="connsiteY1519" fmla="*/ 414198 h 637533"/>
                <a:gd name="connsiteX1520" fmla="*/ 129206 w 677776"/>
                <a:gd name="connsiteY1520" fmla="*/ 414198 h 637533"/>
                <a:gd name="connsiteX1521" fmla="*/ 130682 w 677776"/>
                <a:gd name="connsiteY1521" fmla="*/ 395001 h 637533"/>
                <a:gd name="connsiteX1522" fmla="*/ 595823 w 677776"/>
                <a:gd name="connsiteY1522" fmla="*/ 314524 h 637533"/>
                <a:gd name="connsiteX1523" fmla="*/ 579580 w 677776"/>
                <a:gd name="connsiteY1523" fmla="*/ 301973 h 637533"/>
                <a:gd name="connsiteX1524" fmla="*/ 595823 w 677776"/>
                <a:gd name="connsiteY1524" fmla="*/ 314524 h 637533"/>
                <a:gd name="connsiteX1525" fmla="*/ 99673 w 677776"/>
                <a:gd name="connsiteY1525" fmla="*/ 133636 h 637533"/>
                <a:gd name="connsiteX1526" fmla="*/ 99673 w 677776"/>
                <a:gd name="connsiteY1526" fmla="*/ 133636 h 637533"/>
                <a:gd name="connsiteX1527" fmla="*/ 93767 w 677776"/>
                <a:gd name="connsiteY1527" fmla="*/ 133636 h 637533"/>
                <a:gd name="connsiteX1528" fmla="*/ 87122 w 677776"/>
                <a:gd name="connsiteY1528" fmla="*/ 141757 h 637533"/>
                <a:gd name="connsiteX1529" fmla="*/ 87122 w 677776"/>
                <a:gd name="connsiteY1529" fmla="*/ 146187 h 637533"/>
                <a:gd name="connsiteX1530" fmla="*/ 92290 w 677776"/>
                <a:gd name="connsiteY1530" fmla="*/ 146187 h 637533"/>
                <a:gd name="connsiteX1531" fmla="*/ 99673 w 677776"/>
                <a:gd name="connsiteY1531" fmla="*/ 133636 h 637533"/>
                <a:gd name="connsiteX1532" fmla="*/ 567029 w 677776"/>
                <a:gd name="connsiteY1532" fmla="*/ 110010 h 637533"/>
                <a:gd name="connsiteX1533" fmla="*/ 581057 w 677776"/>
                <a:gd name="connsiteY1533" fmla="*/ 119608 h 637533"/>
                <a:gd name="connsiteX1534" fmla="*/ 586225 w 677776"/>
                <a:gd name="connsiteY1534" fmla="*/ 119608 h 637533"/>
                <a:gd name="connsiteX1535" fmla="*/ 586225 w 677776"/>
                <a:gd name="connsiteY1535" fmla="*/ 114440 h 637533"/>
                <a:gd name="connsiteX1536" fmla="*/ 581795 w 677776"/>
                <a:gd name="connsiteY1536" fmla="*/ 114440 h 637533"/>
                <a:gd name="connsiteX1537" fmla="*/ 666702 w 677776"/>
                <a:gd name="connsiteY1537" fmla="*/ 245861 h 637533"/>
                <a:gd name="connsiteX1538" fmla="*/ 654889 w 677776"/>
                <a:gd name="connsiteY1538" fmla="*/ 262104 h 637533"/>
                <a:gd name="connsiteX1539" fmla="*/ 660057 w 677776"/>
                <a:gd name="connsiteY1539" fmla="*/ 262104 h 637533"/>
                <a:gd name="connsiteX1540" fmla="*/ 666702 w 677776"/>
                <a:gd name="connsiteY1540" fmla="*/ 245861 h 637533"/>
                <a:gd name="connsiteX1541" fmla="*/ 454066 w 677776"/>
                <a:gd name="connsiteY1541" fmla="*/ 486553 h 637533"/>
                <a:gd name="connsiteX1542" fmla="*/ 447421 w 677776"/>
                <a:gd name="connsiteY1542" fmla="*/ 498366 h 637533"/>
                <a:gd name="connsiteX1543" fmla="*/ 452590 w 677776"/>
                <a:gd name="connsiteY1543" fmla="*/ 507226 h 637533"/>
                <a:gd name="connsiteX1544" fmla="*/ 457019 w 677776"/>
                <a:gd name="connsiteY1544" fmla="*/ 499104 h 637533"/>
                <a:gd name="connsiteX1545" fmla="*/ 454066 w 677776"/>
                <a:gd name="connsiteY1545" fmla="*/ 486553 h 637533"/>
                <a:gd name="connsiteX1546" fmla="*/ 575889 w 677776"/>
                <a:gd name="connsiteY1546" fmla="*/ 132898 h 637533"/>
                <a:gd name="connsiteX1547" fmla="*/ 575889 w 677776"/>
                <a:gd name="connsiteY1547" fmla="*/ 140281 h 637533"/>
                <a:gd name="connsiteX1548" fmla="*/ 583272 w 677776"/>
                <a:gd name="connsiteY1548" fmla="*/ 149879 h 637533"/>
                <a:gd name="connsiteX1549" fmla="*/ 583272 w 677776"/>
                <a:gd name="connsiteY1549" fmla="*/ 149879 h 637533"/>
                <a:gd name="connsiteX1550" fmla="*/ 575889 w 677776"/>
                <a:gd name="connsiteY1550" fmla="*/ 132898 h 637533"/>
                <a:gd name="connsiteX1551" fmla="*/ 581795 w 677776"/>
                <a:gd name="connsiteY1551" fmla="*/ 287945 h 637533"/>
                <a:gd name="connsiteX1552" fmla="*/ 592132 w 677776"/>
                <a:gd name="connsiteY1552" fmla="*/ 303450 h 637533"/>
                <a:gd name="connsiteX1553" fmla="*/ 596562 w 677776"/>
                <a:gd name="connsiteY1553" fmla="*/ 303450 h 637533"/>
                <a:gd name="connsiteX1554" fmla="*/ 590655 w 677776"/>
                <a:gd name="connsiteY1554" fmla="*/ 295328 h 637533"/>
                <a:gd name="connsiteX1555" fmla="*/ 8121 w 677776"/>
                <a:gd name="connsiteY1555" fmla="*/ 233309 h 637533"/>
                <a:gd name="connsiteX1556" fmla="*/ 13290 w 677776"/>
                <a:gd name="connsiteY1556" fmla="*/ 242907 h 637533"/>
                <a:gd name="connsiteX1557" fmla="*/ 24365 w 677776"/>
                <a:gd name="connsiteY1557" fmla="*/ 262104 h 637533"/>
                <a:gd name="connsiteX1558" fmla="*/ 24365 w 677776"/>
                <a:gd name="connsiteY1558" fmla="*/ 257674 h 637533"/>
                <a:gd name="connsiteX1559" fmla="*/ 8121 w 677776"/>
                <a:gd name="connsiteY1559" fmla="*/ 233309 h 637533"/>
                <a:gd name="connsiteX1560" fmla="*/ 97458 w 677776"/>
                <a:gd name="connsiteY1560" fmla="*/ 148402 h 637533"/>
                <a:gd name="connsiteX1561" fmla="*/ 112224 w 677776"/>
                <a:gd name="connsiteY1561" fmla="*/ 127729 h 637533"/>
                <a:gd name="connsiteX1562" fmla="*/ 105580 w 677776"/>
                <a:gd name="connsiteY1562" fmla="*/ 131421 h 637533"/>
                <a:gd name="connsiteX1563" fmla="*/ 105580 w 677776"/>
                <a:gd name="connsiteY1563" fmla="*/ 131421 h 637533"/>
                <a:gd name="connsiteX1564" fmla="*/ 76785 w 677776"/>
                <a:gd name="connsiteY1564" fmla="*/ 245861 h 637533"/>
                <a:gd name="connsiteX1565" fmla="*/ 76785 w 677776"/>
                <a:gd name="connsiteY1565" fmla="*/ 261365 h 637533"/>
                <a:gd name="connsiteX1566" fmla="*/ 81215 w 677776"/>
                <a:gd name="connsiteY1566" fmla="*/ 265795 h 637533"/>
                <a:gd name="connsiteX1567" fmla="*/ 84907 w 677776"/>
                <a:gd name="connsiteY1567" fmla="*/ 259889 h 637533"/>
                <a:gd name="connsiteX1568" fmla="*/ 76785 w 677776"/>
                <a:gd name="connsiteY1568" fmla="*/ 245861 h 637533"/>
                <a:gd name="connsiteX1569" fmla="*/ 634954 w 677776"/>
                <a:gd name="connsiteY1569" fmla="*/ 280562 h 637533"/>
                <a:gd name="connsiteX1570" fmla="*/ 634954 w 677776"/>
                <a:gd name="connsiteY1570" fmla="*/ 296805 h 637533"/>
                <a:gd name="connsiteX1571" fmla="*/ 640123 w 677776"/>
                <a:gd name="connsiteY1571" fmla="*/ 296805 h 637533"/>
                <a:gd name="connsiteX1572" fmla="*/ 640123 w 677776"/>
                <a:gd name="connsiteY1572" fmla="*/ 290898 h 637533"/>
                <a:gd name="connsiteX1573" fmla="*/ 634954 w 677776"/>
                <a:gd name="connsiteY1573" fmla="*/ 280562 h 637533"/>
                <a:gd name="connsiteX1574" fmla="*/ 546356 w 677776"/>
                <a:gd name="connsiteY1574" fmla="*/ 395001 h 637533"/>
                <a:gd name="connsiteX1575" fmla="*/ 546356 w 677776"/>
                <a:gd name="connsiteY1575" fmla="*/ 395001 h 637533"/>
                <a:gd name="connsiteX1576" fmla="*/ 546356 w 677776"/>
                <a:gd name="connsiteY1576" fmla="*/ 406076 h 637533"/>
                <a:gd name="connsiteX1577" fmla="*/ 550786 w 677776"/>
                <a:gd name="connsiteY1577" fmla="*/ 411983 h 637533"/>
                <a:gd name="connsiteX1578" fmla="*/ 556693 w 677776"/>
                <a:gd name="connsiteY1578" fmla="*/ 411983 h 637533"/>
                <a:gd name="connsiteX1579" fmla="*/ 546356 w 677776"/>
                <a:gd name="connsiteY1579" fmla="*/ 395001 h 637533"/>
                <a:gd name="connsiteX1580" fmla="*/ 131421 w 677776"/>
                <a:gd name="connsiteY1580" fmla="*/ 528637 h 637533"/>
                <a:gd name="connsiteX1581" fmla="*/ 126991 w 677776"/>
                <a:gd name="connsiteY1581" fmla="*/ 512394 h 637533"/>
                <a:gd name="connsiteX1582" fmla="*/ 126991 w 677776"/>
                <a:gd name="connsiteY1582" fmla="*/ 512394 h 637533"/>
                <a:gd name="connsiteX1583" fmla="*/ 126991 w 677776"/>
                <a:gd name="connsiteY1583" fmla="*/ 516086 h 637533"/>
                <a:gd name="connsiteX1584" fmla="*/ 126991 w 677776"/>
                <a:gd name="connsiteY1584" fmla="*/ 540450 h 637533"/>
                <a:gd name="connsiteX1585" fmla="*/ 126991 w 677776"/>
                <a:gd name="connsiteY1585" fmla="*/ 540450 h 637533"/>
                <a:gd name="connsiteX1586" fmla="*/ 131421 w 677776"/>
                <a:gd name="connsiteY1586" fmla="*/ 528637 h 637533"/>
                <a:gd name="connsiteX1587" fmla="*/ 77523 w 677776"/>
                <a:gd name="connsiteY1587" fmla="*/ 380973 h 637533"/>
                <a:gd name="connsiteX1588" fmla="*/ 70140 w 677776"/>
                <a:gd name="connsiteY1588" fmla="*/ 395740 h 637533"/>
                <a:gd name="connsiteX1589" fmla="*/ 70140 w 677776"/>
                <a:gd name="connsiteY1589" fmla="*/ 400908 h 637533"/>
                <a:gd name="connsiteX1590" fmla="*/ 76047 w 677776"/>
                <a:gd name="connsiteY1590" fmla="*/ 400908 h 637533"/>
                <a:gd name="connsiteX1591" fmla="*/ 77523 w 677776"/>
                <a:gd name="connsiteY1591" fmla="*/ 383188 h 637533"/>
                <a:gd name="connsiteX1592" fmla="*/ 564076 w 677776"/>
                <a:gd name="connsiteY1592" fmla="*/ 127729 h 637533"/>
                <a:gd name="connsiteX1593" fmla="*/ 579580 w 677776"/>
                <a:gd name="connsiteY1593" fmla="*/ 146187 h 637533"/>
                <a:gd name="connsiteX1594" fmla="*/ 574412 w 677776"/>
                <a:gd name="connsiteY1594" fmla="*/ 132898 h 637533"/>
                <a:gd name="connsiteX1595" fmla="*/ 574412 w 677776"/>
                <a:gd name="connsiteY1595" fmla="*/ 132898 h 637533"/>
                <a:gd name="connsiteX1596" fmla="*/ 598777 w 677776"/>
                <a:gd name="connsiteY1596" fmla="*/ 380235 h 637533"/>
                <a:gd name="connsiteX1597" fmla="*/ 598777 w 677776"/>
                <a:gd name="connsiteY1597" fmla="*/ 397216 h 637533"/>
                <a:gd name="connsiteX1598" fmla="*/ 602468 w 677776"/>
                <a:gd name="connsiteY1598" fmla="*/ 397216 h 637533"/>
                <a:gd name="connsiteX1599" fmla="*/ 606160 w 677776"/>
                <a:gd name="connsiteY1599" fmla="*/ 397216 h 637533"/>
                <a:gd name="connsiteX1600" fmla="*/ 598777 w 677776"/>
                <a:gd name="connsiteY1600" fmla="*/ 382450 h 637533"/>
                <a:gd name="connsiteX1601" fmla="*/ 42084 w 677776"/>
                <a:gd name="connsiteY1601" fmla="*/ 279823 h 637533"/>
                <a:gd name="connsiteX1602" fmla="*/ 33224 w 677776"/>
                <a:gd name="connsiteY1602" fmla="*/ 287945 h 637533"/>
                <a:gd name="connsiteX1603" fmla="*/ 33224 w 677776"/>
                <a:gd name="connsiteY1603" fmla="*/ 296805 h 637533"/>
                <a:gd name="connsiteX1604" fmla="*/ 37654 w 677776"/>
                <a:gd name="connsiteY1604" fmla="*/ 296805 h 637533"/>
                <a:gd name="connsiteX1605" fmla="*/ 37654 w 677776"/>
                <a:gd name="connsiteY1605" fmla="*/ 293113 h 637533"/>
                <a:gd name="connsiteX1606" fmla="*/ 42084 w 677776"/>
                <a:gd name="connsiteY1606" fmla="*/ 279823 h 637533"/>
                <a:gd name="connsiteX1607" fmla="*/ 490244 w 677776"/>
                <a:gd name="connsiteY1607" fmla="*/ 465880 h 637533"/>
                <a:gd name="connsiteX1608" fmla="*/ 479169 w 677776"/>
                <a:gd name="connsiteY1608" fmla="*/ 479170 h 637533"/>
                <a:gd name="connsiteX1609" fmla="*/ 479169 w 677776"/>
                <a:gd name="connsiteY1609" fmla="*/ 479170 h 637533"/>
                <a:gd name="connsiteX1610" fmla="*/ 490244 w 677776"/>
                <a:gd name="connsiteY1610" fmla="*/ 471048 h 637533"/>
                <a:gd name="connsiteX1611" fmla="*/ 490244 w 677776"/>
                <a:gd name="connsiteY1611" fmla="*/ 466618 h 637533"/>
                <a:gd name="connsiteX1612" fmla="*/ 463664 w 677776"/>
                <a:gd name="connsiteY1612" fmla="*/ 558170 h 637533"/>
                <a:gd name="connsiteX1613" fmla="*/ 457758 w 677776"/>
                <a:gd name="connsiteY1613" fmla="*/ 550787 h 637533"/>
                <a:gd name="connsiteX1614" fmla="*/ 449636 w 677776"/>
                <a:gd name="connsiteY1614" fmla="*/ 550787 h 637533"/>
                <a:gd name="connsiteX1615" fmla="*/ 449636 w 677776"/>
                <a:gd name="connsiteY1615" fmla="*/ 555955 h 637533"/>
                <a:gd name="connsiteX1616" fmla="*/ 463664 w 677776"/>
                <a:gd name="connsiteY1616" fmla="*/ 558170 h 637533"/>
                <a:gd name="connsiteX1617" fmla="*/ 477692 w 677776"/>
                <a:gd name="connsiteY1617" fmla="*/ 505011 h 637533"/>
                <a:gd name="connsiteX1618" fmla="*/ 468833 w 677776"/>
                <a:gd name="connsiteY1618" fmla="*/ 515347 h 637533"/>
                <a:gd name="connsiteX1619" fmla="*/ 468833 w 677776"/>
                <a:gd name="connsiteY1619" fmla="*/ 524207 h 637533"/>
                <a:gd name="connsiteX1620" fmla="*/ 476216 w 677776"/>
                <a:gd name="connsiteY1620" fmla="*/ 517562 h 637533"/>
                <a:gd name="connsiteX1621" fmla="*/ 476216 w 677776"/>
                <a:gd name="connsiteY1621" fmla="*/ 517562 h 637533"/>
                <a:gd name="connsiteX1622" fmla="*/ 477692 w 677776"/>
                <a:gd name="connsiteY1622" fmla="*/ 505011 h 637533"/>
                <a:gd name="connsiteX1623" fmla="*/ 211898 w 677776"/>
                <a:gd name="connsiteY1623" fmla="*/ 558170 h 637533"/>
                <a:gd name="connsiteX1624" fmla="*/ 226664 w 677776"/>
                <a:gd name="connsiteY1624" fmla="*/ 558170 h 637533"/>
                <a:gd name="connsiteX1625" fmla="*/ 230356 w 677776"/>
                <a:gd name="connsiteY1625" fmla="*/ 550787 h 637533"/>
                <a:gd name="connsiteX1626" fmla="*/ 222019 w 677776"/>
                <a:gd name="connsiteY1626" fmla="*/ 550263 h 637533"/>
                <a:gd name="connsiteX1627" fmla="*/ 221496 w 677776"/>
                <a:gd name="connsiteY1627" fmla="*/ 550787 h 637533"/>
                <a:gd name="connsiteX1628" fmla="*/ 95243 w 677776"/>
                <a:gd name="connsiteY1628" fmla="*/ 392786 h 637533"/>
                <a:gd name="connsiteX1629" fmla="*/ 110010 w 677776"/>
                <a:gd name="connsiteY1629" fmla="*/ 403861 h 637533"/>
                <a:gd name="connsiteX1630" fmla="*/ 114439 w 677776"/>
                <a:gd name="connsiteY1630" fmla="*/ 403861 h 637533"/>
                <a:gd name="connsiteX1631" fmla="*/ 114439 w 677776"/>
                <a:gd name="connsiteY1631" fmla="*/ 399431 h 637533"/>
                <a:gd name="connsiteX1632" fmla="*/ 95243 w 677776"/>
                <a:gd name="connsiteY1632" fmla="*/ 392786 h 637533"/>
                <a:gd name="connsiteX1633" fmla="*/ 544879 w 677776"/>
                <a:gd name="connsiteY1633" fmla="*/ 528637 h 637533"/>
                <a:gd name="connsiteX1634" fmla="*/ 544879 w 677776"/>
                <a:gd name="connsiteY1634" fmla="*/ 540450 h 637533"/>
                <a:gd name="connsiteX1635" fmla="*/ 544879 w 677776"/>
                <a:gd name="connsiteY1635" fmla="*/ 540450 h 637533"/>
                <a:gd name="connsiteX1636" fmla="*/ 544879 w 677776"/>
                <a:gd name="connsiteY1636" fmla="*/ 540450 h 637533"/>
                <a:gd name="connsiteX1637" fmla="*/ 544879 w 677776"/>
                <a:gd name="connsiteY1637" fmla="*/ 540450 h 637533"/>
                <a:gd name="connsiteX1638" fmla="*/ 544879 w 677776"/>
                <a:gd name="connsiteY1638" fmla="*/ 532329 h 637533"/>
                <a:gd name="connsiteX1639" fmla="*/ 544879 w 677776"/>
                <a:gd name="connsiteY1639" fmla="*/ 517562 h 637533"/>
                <a:gd name="connsiteX1640" fmla="*/ 544879 w 677776"/>
                <a:gd name="connsiteY1640" fmla="*/ 513871 h 637533"/>
                <a:gd name="connsiteX1641" fmla="*/ 544879 w 677776"/>
                <a:gd name="connsiteY1641" fmla="*/ 513871 h 637533"/>
                <a:gd name="connsiteX1642" fmla="*/ 544879 w 677776"/>
                <a:gd name="connsiteY1642" fmla="*/ 528637 h 637533"/>
                <a:gd name="connsiteX1643" fmla="*/ 668917 w 677776"/>
                <a:gd name="connsiteY1643" fmla="*/ 233309 h 637533"/>
                <a:gd name="connsiteX1644" fmla="*/ 668917 w 677776"/>
                <a:gd name="connsiteY1644" fmla="*/ 233309 h 637533"/>
                <a:gd name="connsiteX1645" fmla="*/ 652674 w 677776"/>
                <a:gd name="connsiteY1645" fmla="*/ 258412 h 637533"/>
                <a:gd name="connsiteX1646" fmla="*/ 652674 w 677776"/>
                <a:gd name="connsiteY1646" fmla="*/ 262104 h 637533"/>
                <a:gd name="connsiteX1647" fmla="*/ 652674 w 677776"/>
                <a:gd name="connsiteY1647" fmla="*/ 262104 h 637533"/>
                <a:gd name="connsiteX1648" fmla="*/ 660057 w 677776"/>
                <a:gd name="connsiteY1648" fmla="*/ 248076 h 637533"/>
                <a:gd name="connsiteX1649" fmla="*/ 581057 w 677776"/>
                <a:gd name="connsiteY1649" fmla="*/ 393525 h 637533"/>
                <a:gd name="connsiteX1650" fmla="*/ 576627 w 677776"/>
                <a:gd name="connsiteY1650" fmla="*/ 393525 h 637533"/>
                <a:gd name="connsiteX1651" fmla="*/ 564076 w 677776"/>
                <a:gd name="connsiteY1651" fmla="*/ 397954 h 637533"/>
                <a:gd name="connsiteX1652" fmla="*/ 564076 w 677776"/>
                <a:gd name="connsiteY1652" fmla="*/ 402384 h 637533"/>
                <a:gd name="connsiteX1653" fmla="*/ 569244 w 677776"/>
                <a:gd name="connsiteY1653" fmla="*/ 402384 h 637533"/>
                <a:gd name="connsiteX1654" fmla="*/ 581057 w 677776"/>
                <a:gd name="connsiteY1654" fmla="*/ 393525 h 637533"/>
                <a:gd name="connsiteX1655" fmla="*/ 598777 w 677776"/>
                <a:gd name="connsiteY1655" fmla="*/ 245861 h 637533"/>
                <a:gd name="connsiteX1656" fmla="*/ 593609 w 677776"/>
                <a:gd name="connsiteY1656" fmla="*/ 254720 h 637533"/>
                <a:gd name="connsiteX1657" fmla="*/ 593609 w 677776"/>
                <a:gd name="connsiteY1657" fmla="*/ 263580 h 637533"/>
                <a:gd name="connsiteX1658" fmla="*/ 598777 w 677776"/>
                <a:gd name="connsiteY1658" fmla="*/ 263580 h 637533"/>
                <a:gd name="connsiteX1659" fmla="*/ 598777 w 677776"/>
                <a:gd name="connsiteY1659" fmla="*/ 245861 h 637533"/>
                <a:gd name="connsiteX1660" fmla="*/ 183103 w 677776"/>
                <a:gd name="connsiteY1660" fmla="*/ 530114 h 637533"/>
                <a:gd name="connsiteX1661" fmla="*/ 201561 w 677776"/>
                <a:gd name="connsiteY1661" fmla="*/ 530114 h 637533"/>
                <a:gd name="connsiteX1662" fmla="*/ 201561 w 677776"/>
                <a:gd name="connsiteY1662" fmla="*/ 525684 h 637533"/>
                <a:gd name="connsiteX1663" fmla="*/ 194178 w 677776"/>
                <a:gd name="connsiteY1663" fmla="*/ 525684 h 637533"/>
                <a:gd name="connsiteX1664" fmla="*/ 488767 w 677776"/>
                <a:gd name="connsiteY1664" fmla="*/ 496889 h 637533"/>
                <a:gd name="connsiteX1665" fmla="*/ 488767 w 677776"/>
                <a:gd name="connsiteY1665" fmla="*/ 496889 h 637533"/>
                <a:gd name="connsiteX1666" fmla="*/ 481384 w 677776"/>
                <a:gd name="connsiteY1666" fmla="*/ 508702 h 637533"/>
                <a:gd name="connsiteX1667" fmla="*/ 481384 w 677776"/>
                <a:gd name="connsiteY1667" fmla="*/ 515347 h 637533"/>
                <a:gd name="connsiteX1668" fmla="*/ 487239 w 677776"/>
                <a:gd name="connsiteY1668" fmla="*/ 510971 h 637533"/>
                <a:gd name="connsiteX1669" fmla="*/ 487291 w 677776"/>
                <a:gd name="connsiteY1669" fmla="*/ 510179 h 637533"/>
                <a:gd name="connsiteX1670" fmla="*/ 488767 w 677776"/>
                <a:gd name="connsiteY1670" fmla="*/ 496889 h 637533"/>
                <a:gd name="connsiteX1671" fmla="*/ 186056 w 677776"/>
                <a:gd name="connsiteY1671" fmla="*/ 464403 h 637533"/>
                <a:gd name="connsiteX1672" fmla="*/ 182365 w 677776"/>
                <a:gd name="connsiteY1672" fmla="*/ 464403 h 637533"/>
                <a:gd name="connsiteX1673" fmla="*/ 182365 w 677776"/>
                <a:gd name="connsiteY1673" fmla="*/ 468095 h 637533"/>
                <a:gd name="connsiteX1674" fmla="*/ 191963 w 677776"/>
                <a:gd name="connsiteY1674" fmla="*/ 476216 h 637533"/>
                <a:gd name="connsiteX1675" fmla="*/ 195655 w 677776"/>
                <a:gd name="connsiteY1675" fmla="*/ 476216 h 637533"/>
                <a:gd name="connsiteX1676" fmla="*/ 195655 w 677776"/>
                <a:gd name="connsiteY1676" fmla="*/ 471786 h 637533"/>
                <a:gd name="connsiteX1677" fmla="*/ 188271 w 677776"/>
                <a:gd name="connsiteY1677" fmla="*/ 462927 h 637533"/>
                <a:gd name="connsiteX1678" fmla="*/ 186056 w 677776"/>
                <a:gd name="connsiteY1678" fmla="*/ 496151 h 637533"/>
                <a:gd name="connsiteX1679" fmla="*/ 186056 w 677776"/>
                <a:gd name="connsiteY1679" fmla="*/ 507226 h 637533"/>
                <a:gd name="connsiteX1680" fmla="*/ 189748 w 677776"/>
                <a:gd name="connsiteY1680" fmla="*/ 513871 h 637533"/>
                <a:gd name="connsiteX1681" fmla="*/ 194916 w 677776"/>
                <a:gd name="connsiteY1681" fmla="*/ 513871 h 637533"/>
                <a:gd name="connsiteX1682" fmla="*/ 186795 w 677776"/>
                <a:gd name="connsiteY1682" fmla="*/ 496889 h 637533"/>
                <a:gd name="connsiteX1683" fmla="*/ 197869 w 677776"/>
                <a:gd name="connsiteY1683" fmla="*/ 504273 h 637533"/>
                <a:gd name="connsiteX1684" fmla="*/ 197869 w 677776"/>
                <a:gd name="connsiteY1684" fmla="*/ 513132 h 637533"/>
                <a:gd name="connsiteX1685" fmla="*/ 202299 w 677776"/>
                <a:gd name="connsiteY1685" fmla="*/ 521992 h 637533"/>
                <a:gd name="connsiteX1686" fmla="*/ 207468 w 677776"/>
                <a:gd name="connsiteY1686" fmla="*/ 521992 h 637533"/>
                <a:gd name="connsiteX1687" fmla="*/ 198608 w 677776"/>
                <a:gd name="connsiteY1687" fmla="*/ 505749 h 637533"/>
                <a:gd name="connsiteX1688" fmla="*/ 23626 w 677776"/>
                <a:gd name="connsiteY1688" fmla="*/ 158739 h 637533"/>
                <a:gd name="connsiteX1689" fmla="*/ 23626 w 677776"/>
                <a:gd name="connsiteY1689" fmla="*/ 158739 h 637533"/>
                <a:gd name="connsiteX1690" fmla="*/ 23626 w 677776"/>
                <a:gd name="connsiteY1690" fmla="*/ 164645 h 637533"/>
                <a:gd name="connsiteX1691" fmla="*/ 23626 w 677776"/>
                <a:gd name="connsiteY1691" fmla="*/ 164645 h 637533"/>
                <a:gd name="connsiteX1692" fmla="*/ 14766 w 677776"/>
                <a:gd name="connsiteY1692" fmla="*/ 143972 h 637533"/>
                <a:gd name="connsiteX1693" fmla="*/ 14766 w 677776"/>
                <a:gd name="connsiteY1693" fmla="*/ 160954 h 637533"/>
                <a:gd name="connsiteX1694" fmla="*/ 19935 w 677776"/>
                <a:gd name="connsiteY1694" fmla="*/ 166122 h 637533"/>
                <a:gd name="connsiteX1695" fmla="*/ 625356 w 677776"/>
                <a:gd name="connsiteY1695" fmla="*/ 97458 h 637533"/>
                <a:gd name="connsiteX1696" fmla="*/ 618711 w 677776"/>
                <a:gd name="connsiteY1696" fmla="*/ 106318 h 637533"/>
                <a:gd name="connsiteX1697" fmla="*/ 618711 w 677776"/>
                <a:gd name="connsiteY1697" fmla="*/ 112963 h 637533"/>
                <a:gd name="connsiteX1698" fmla="*/ 624618 w 677776"/>
                <a:gd name="connsiteY1698" fmla="*/ 112963 h 637533"/>
                <a:gd name="connsiteX1699" fmla="*/ 625356 w 677776"/>
                <a:gd name="connsiteY1699" fmla="*/ 97458 h 637533"/>
                <a:gd name="connsiteX1700" fmla="*/ 321907 w 677776"/>
                <a:gd name="connsiteY1700" fmla="*/ 546357 h 637533"/>
                <a:gd name="connsiteX1701" fmla="*/ 321907 w 677776"/>
                <a:gd name="connsiteY1701" fmla="*/ 530114 h 637533"/>
                <a:gd name="connsiteX1702" fmla="*/ 318215 w 677776"/>
                <a:gd name="connsiteY1702" fmla="*/ 530114 h 637533"/>
                <a:gd name="connsiteX1703" fmla="*/ 318215 w 677776"/>
                <a:gd name="connsiteY1703" fmla="*/ 533805 h 637533"/>
                <a:gd name="connsiteX1704" fmla="*/ 318215 w 677776"/>
                <a:gd name="connsiteY1704" fmla="*/ 547095 h 637533"/>
                <a:gd name="connsiteX1705" fmla="*/ 318215 w 677776"/>
                <a:gd name="connsiteY1705" fmla="*/ 547095 h 637533"/>
                <a:gd name="connsiteX1706" fmla="*/ 50944 w 677776"/>
                <a:gd name="connsiteY1706" fmla="*/ 96720 h 637533"/>
                <a:gd name="connsiteX1707" fmla="*/ 50944 w 677776"/>
                <a:gd name="connsiteY1707" fmla="*/ 111486 h 637533"/>
                <a:gd name="connsiteX1708" fmla="*/ 58327 w 677776"/>
                <a:gd name="connsiteY1708" fmla="*/ 115916 h 637533"/>
                <a:gd name="connsiteX1709" fmla="*/ 58327 w 677776"/>
                <a:gd name="connsiteY1709" fmla="*/ 107056 h 637533"/>
                <a:gd name="connsiteX1710" fmla="*/ 124776 w 677776"/>
                <a:gd name="connsiteY1710" fmla="*/ 383188 h 637533"/>
                <a:gd name="connsiteX1711" fmla="*/ 119608 w 677776"/>
                <a:gd name="connsiteY1711" fmla="*/ 387618 h 637533"/>
                <a:gd name="connsiteX1712" fmla="*/ 115178 w 677776"/>
                <a:gd name="connsiteY1712" fmla="*/ 397216 h 637533"/>
                <a:gd name="connsiteX1713" fmla="*/ 118869 w 677776"/>
                <a:gd name="connsiteY1713" fmla="*/ 397216 h 637533"/>
                <a:gd name="connsiteX1714" fmla="*/ 124776 w 677776"/>
                <a:gd name="connsiteY1714" fmla="*/ 383188 h 637533"/>
                <a:gd name="connsiteX1715" fmla="*/ 648982 w 677776"/>
                <a:gd name="connsiteY1715" fmla="*/ 165384 h 637533"/>
                <a:gd name="connsiteX1716" fmla="*/ 648982 w 677776"/>
                <a:gd name="connsiteY1716" fmla="*/ 159477 h 637533"/>
                <a:gd name="connsiteX1717" fmla="*/ 648982 w 677776"/>
                <a:gd name="connsiteY1717" fmla="*/ 159477 h 637533"/>
                <a:gd name="connsiteX1718" fmla="*/ 648982 w 677776"/>
                <a:gd name="connsiteY1718" fmla="*/ 165384 h 637533"/>
                <a:gd name="connsiteX1719" fmla="*/ 660796 w 677776"/>
                <a:gd name="connsiteY1719" fmla="*/ 142496 h 637533"/>
                <a:gd name="connsiteX1720" fmla="*/ 648982 w 677776"/>
                <a:gd name="connsiteY1720" fmla="*/ 165384 h 637533"/>
                <a:gd name="connsiteX1721" fmla="*/ 58327 w 677776"/>
                <a:gd name="connsiteY1721" fmla="*/ 402384 h 637533"/>
                <a:gd name="connsiteX1722" fmla="*/ 70140 w 677776"/>
                <a:gd name="connsiteY1722" fmla="*/ 409029 h 637533"/>
                <a:gd name="connsiteX1723" fmla="*/ 70140 w 677776"/>
                <a:gd name="connsiteY1723" fmla="*/ 409029 h 637533"/>
                <a:gd name="connsiteX1724" fmla="*/ 55374 w 677776"/>
                <a:gd name="connsiteY1724" fmla="*/ 402384 h 637533"/>
                <a:gd name="connsiteX1725" fmla="*/ 479169 w 677776"/>
                <a:gd name="connsiteY1725" fmla="*/ 533067 h 637533"/>
                <a:gd name="connsiteX1726" fmla="*/ 463664 w 677776"/>
                <a:gd name="connsiteY1726" fmla="*/ 538235 h 637533"/>
                <a:gd name="connsiteX1727" fmla="*/ 463664 w 677776"/>
                <a:gd name="connsiteY1727" fmla="*/ 544142 h 637533"/>
                <a:gd name="connsiteX1728" fmla="*/ 469571 w 677776"/>
                <a:gd name="connsiteY1728" fmla="*/ 544142 h 637533"/>
                <a:gd name="connsiteX1729" fmla="*/ 476216 w 677776"/>
                <a:gd name="connsiteY1729" fmla="*/ 533067 h 637533"/>
                <a:gd name="connsiteX1730" fmla="*/ 217804 w 677776"/>
                <a:gd name="connsiteY1730" fmla="*/ 533067 h 637533"/>
                <a:gd name="connsiteX1731" fmla="*/ 229617 w 677776"/>
                <a:gd name="connsiteY1731" fmla="*/ 544880 h 637533"/>
                <a:gd name="connsiteX1732" fmla="*/ 233309 w 677776"/>
                <a:gd name="connsiteY1732" fmla="*/ 544880 h 637533"/>
                <a:gd name="connsiteX1733" fmla="*/ 233309 w 677776"/>
                <a:gd name="connsiteY1733" fmla="*/ 541189 h 637533"/>
                <a:gd name="connsiteX1734" fmla="*/ 217804 w 677776"/>
                <a:gd name="connsiteY1734" fmla="*/ 533067 h 637533"/>
                <a:gd name="connsiteX1735" fmla="*/ 217804 w 677776"/>
                <a:gd name="connsiteY1735" fmla="*/ 476216 h 637533"/>
                <a:gd name="connsiteX1736" fmla="*/ 217804 w 677776"/>
                <a:gd name="connsiteY1736" fmla="*/ 485815 h 637533"/>
                <a:gd name="connsiteX1737" fmla="*/ 217804 w 677776"/>
                <a:gd name="connsiteY1737" fmla="*/ 493198 h 637533"/>
                <a:gd name="connsiteX1738" fmla="*/ 217804 w 677776"/>
                <a:gd name="connsiteY1738" fmla="*/ 496889 h 637533"/>
                <a:gd name="connsiteX1739" fmla="*/ 218657 w 677776"/>
                <a:gd name="connsiteY1739" fmla="*/ 477069 h 637533"/>
                <a:gd name="connsiteX1740" fmla="*/ 217804 w 677776"/>
                <a:gd name="connsiteY1740" fmla="*/ 476216 h 637533"/>
                <a:gd name="connsiteX1741" fmla="*/ 358085 w 677776"/>
                <a:gd name="connsiteY1741" fmla="*/ 546357 h 637533"/>
                <a:gd name="connsiteX1742" fmla="*/ 358085 w 677776"/>
                <a:gd name="connsiteY1742" fmla="*/ 546357 h 637533"/>
                <a:gd name="connsiteX1743" fmla="*/ 358085 w 677776"/>
                <a:gd name="connsiteY1743" fmla="*/ 542665 h 637533"/>
                <a:gd name="connsiteX1744" fmla="*/ 358085 w 677776"/>
                <a:gd name="connsiteY1744" fmla="*/ 530852 h 637533"/>
                <a:gd name="connsiteX1745" fmla="*/ 358085 w 677776"/>
                <a:gd name="connsiteY1745" fmla="*/ 527161 h 637533"/>
                <a:gd name="connsiteX1746" fmla="*/ 354393 w 677776"/>
                <a:gd name="connsiteY1746" fmla="*/ 527161 h 637533"/>
                <a:gd name="connsiteX1747" fmla="*/ 354393 w 677776"/>
                <a:gd name="connsiteY1747" fmla="*/ 546357 h 637533"/>
                <a:gd name="connsiteX1748" fmla="*/ 461449 w 677776"/>
                <a:gd name="connsiteY1748" fmla="*/ 533805 h 637533"/>
                <a:gd name="connsiteX1749" fmla="*/ 445945 w 677776"/>
                <a:gd name="connsiteY1749" fmla="*/ 539712 h 637533"/>
                <a:gd name="connsiteX1750" fmla="*/ 445945 w 677776"/>
                <a:gd name="connsiteY1750" fmla="*/ 543404 h 637533"/>
                <a:gd name="connsiteX1751" fmla="*/ 450375 w 677776"/>
                <a:gd name="connsiteY1751" fmla="*/ 543404 h 637533"/>
                <a:gd name="connsiteX1752" fmla="*/ 461449 w 677776"/>
                <a:gd name="connsiteY1752" fmla="*/ 533805 h 637533"/>
                <a:gd name="connsiteX1753" fmla="*/ 551524 w 677776"/>
                <a:gd name="connsiteY1753" fmla="*/ 386141 h 637533"/>
                <a:gd name="connsiteX1754" fmla="*/ 551524 w 677776"/>
                <a:gd name="connsiteY1754" fmla="*/ 400169 h 637533"/>
                <a:gd name="connsiteX1755" fmla="*/ 558169 w 677776"/>
                <a:gd name="connsiteY1755" fmla="*/ 404599 h 637533"/>
                <a:gd name="connsiteX1756" fmla="*/ 558169 w 677776"/>
                <a:gd name="connsiteY1756" fmla="*/ 395740 h 637533"/>
                <a:gd name="connsiteX1757" fmla="*/ 558169 w 677776"/>
                <a:gd name="connsiteY1757" fmla="*/ 395740 h 637533"/>
                <a:gd name="connsiteX1758" fmla="*/ 504272 w 677776"/>
                <a:gd name="connsiteY1758" fmla="*/ 525684 h 637533"/>
                <a:gd name="connsiteX1759" fmla="*/ 489506 w 677776"/>
                <a:gd name="connsiteY1759" fmla="*/ 520516 h 637533"/>
                <a:gd name="connsiteX1760" fmla="*/ 484337 w 677776"/>
                <a:gd name="connsiteY1760" fmla="*/ 524207 h 637533"/>
                <a:gd name="connsiteX1761" fmla="*/ 488029 w 677776"/>
                <a:gd name="connsiteY1761" fmla="*/ 528637 h 637533"/>
                <a:gd name="connsiteX1762" fmla="*/ 488029 w 677776"/>
                <a:gd name="connsiteY1762" fmla="*/ 528637 h 637533"/>
                <a:gd name="connsiteX1763" fmla="*/ 504272 w 677776"/>
                <a:gd name="connsiteY1763" fmla="*/ 521992 h 637533"/>
                <a:gd name="connsiteX1764" fmla="*/ 45037 w 677776"/>
                <a:gd name="connsiteY1764" fmla="*/ 391310 h 637533"/>
                <a:gd name="connsiteX1765" fmla="*/ 59066 w 677776"/>
                <a:gd name="connsiteY1765" fmla="*/ 397954 h 637533"/>
                <a:gd name="connsiteX1766" fmla="*/ 63495 w 677776"/>
                <a:gd name="connsiteY1766" fmla="*/ 397954 h 637533"/>
                <a:gd name="connsiteX1767" fmla="*/ 63495 w 677776"/>
                <a:gd name="connsiteY1767" fmla="*/ 393525 h 637533"/>
                <a:gd name="connsiteX1768" fmla="*/ 45037 w 677776"/>
                <a:gd name="connsiteY1768" fmla="*/ 391310 h 637533"/>
                <a:gd name="connsiteX1769" fmla="*/ 27318 w 677776"/>
                <a:gd name="connsiteY1769" fmla="*/ 352917 h 637533"/>
                <a:gd name="connsiteX1770" fmla="*/ 36178 w 677776"/>
                <a:gd name="connsiteY1770" fmla="*/ 365468 h 637533"/>
                <a:gd name="connsiteX1771" fmla="*/ 42084 w 677776"/>
                <a:gd name="connsiteY1771" fmla="*/ 365468 h 637533"/>
                <a:gd name="connsiteX1772" fmla="*/ 42084 w 677776"/>
                <a:gd name="connsiteY1772" fmla="*/ 359562 h 637533"/>
                <a:gd name="connsiteX1773" fmla="*/ 27318 w 677776"/>
                <a:gd name="connsiteY1773" fmla="*/ 352917 h 637533"/>
                <a:gd name="connsiteX1774" fmla="*/ 200084 w 677776"/>
                <a:gd name="connsiteY1774" fmla="*/ 533067 h 637533"/>
                <a:gd name="connsiteX1775" fmla="*/ 208206 w 677776"/>
                <a:gd name="connsiteY1775" fmla="*/ 542665 h 637533"/>
                <a:gd name="connsiteX1776" fmla="*/ 213374 w 677776"/>
                <a:gd name="connsiteY1776" fmla="*/ 542665 h 637533"/>
                <a:gd name="connsiteX1777" fmla="*/ 217804 w 677776"/>
                <a:gd name="connsiteY1777" fmla="*/ 540450 h 637533"/>
                <a:gd name="connsiteX1778" fmla="*/ 200084 w 677776"/>
                <a:gd name="connsiteY1778" fmla="*/ 533067 h 637533"/>
                <a:gd name="connsiteX1779" fmla="*/ 622403 w 677776"/>
                <a:gd name="connsiteY1779" fmla="*/ 402384 h 637533"/>
                <a:gd name="connsiteX1780" fmla="*/ 614281 w 677776"/>
                <a:gd name="connsiteY1780" fmla="*/ 402384 h 637533"/>
                <a:gd name="connsiteX1781" fmla="*/ 606160 w 677776"/>
                <a:gd name="connsiteY1781" fmla="*/ 402384 h 637533"/>
                <a:gd name="connsiteX1782" fmla="*/ 606160 w 677776"/>
                <a:gd name="connsiteY1782" fmla="*/ 406814 h 637533"/>
                <a:gd name="connsiteX1783" fmla="*/ 606160 w 677776"/>
                <a:gd name="connsiteY1783" fmla="*/ 406814 h 637533"/>
                <a:gd name="connsiteX1784" fmla="*/ 622403 w 677776"/>
                <a:gd name="connsiteY1784" fmla="*/ 402384 h 637533"/>
                <a:gd name="connsiteX1785" fmla="*/ 462926 w 677776"/>
                <a:gd name="connsiteY1785" fmla="*/ 476216 h 637533"/>
                <a:gd name="connsiteX1786" fmla="*/ 457758 w 677776"/>
                <a:gd name="connsiteY1786" fmla="*/ 488030 h 637533"/>
                <a:gd name="connsiteX1787" fmla="*/ 462188 w 677776"/>
                <a:gd name="connsiteY1787" fmla="*/ 496151 h 637533"/>
                <a:gd name="connsiteX1788" fmla="*/ 462188 w 677776"/>
                <a:gd name="connsiteY1788" fmla="*/ 487291 h 637533"/>
                <a:gd name="connsiteX1789" fmla="*/ 462926 w 677776"/>
                <a:gd name="connsiteY1789" fmla="*/ 476216 h 637533"/>
                <a:gd name="connsiteX1790" fmla="*/ 597300 w 677776"/>
                <a:gd name="connsiteY1790" fmla="*/ 107056 h 637533"/>
                <a:gd name="connsiteX1791" fmla="*/ 608375 w 677776"/>
                <a:gd name="connsiteY1791" fmla="*/ 118131 h 637533"/>
                <a:gd name="connsiteX1792" fmla="*/ 613543 w 677776"/>
                <a:gd name="connsiteY1792" fmla="*/ 118131 h 637533"/>
                <a:gd name="connsiteX1793" fmla="*/ 613543 w 677776"/>
                <a:gd name="connsiteY1793" fmla="*/ 113701 h 637533"/>
                <a:gd name="connsiteX1794" fmla="*/ 608375 w 677776"/>
                <a:gd name="connsiteY1794" fmla="*/ 113701 h 637533"/>
                <a:gd name="connsiteX1795" fmla="*/ 477692 w 677776"/>
                <a:gd name="connsiteY1795" fmla="*/ 557432 h 637533"/>
                <a:gd name="connsiteX1796" fmla="*/ 471786 w 677776"/>
                <a:gd name="connsiteY1796" fmla="*/ 550787 h 637533"/>
                <a:gd name="connsiteX1797" fmla="*/ 465141 w 677776"/>
                <a:gd name="connsiteY1797" fmla="*/ 547095 h 637533"/>
                <a:gd name="connsiteX1798" fmla="*/ 459973 w 677776"/>
                <a:gd name="connsiteY1798" fmla="*/ 547095 h 637533"/>
                <a:gd name="connsiteX1799" fmla="*/ 459973 w 677776"/>
                <a:gd name="connsiteY1799" fmla="*/ 551525 h 637533"/>
                <a:gd name="connsiteX1800" fmla="*/ 477692 w 677776"/>
                <a:gd name="connsiteY1800" fmla="*/ 557432 h 637533"/>
                <a:gd name="connsiteX1801" fmla="*/ 172028 w 677776"/>
                <a:gd name="connsiteY1801" fmla="*/ 521992 h 637533"/>
                <a:gd name="connsiteX1802" fmla="*/ 189748 w 677776"/>
                <a:gd name="connsiteY1802" fmla="*/ 521992 h 637533"/>
                <a:gd name="connsiteX1803" fmla="*/ 189748 w 677776"/>
                <a:gd name="connsiteY1803" fmla="*/ 516086 h 637533"/>
                <a:gd name="connsiteX1804" fmla="*/ 184580 w 677776"/>
                <a:gd name="connsiteY1804" fmla="*/ 516086 h 637533"/>
                <a:gd name="connsiteX1805" fmla="*/ 63495 w 677776"/>
                <a:gd name="connsiteY1805" fmla="*/ 286468 h 637533"/>
                <a:gd name="connsiteX1806" fmla="*/ 73094 w 677776"/>
                <a:gd name="connsiteY1806" fmla="*/ 301235 h 637533"/>
                <a:gd name="connsiteX1807" fmla="*/ 77523 w 677776"/>
                <a:gd name="connsiteY1807" fmla="*/ 301235 h 637533"/>
                <a:gd name="connsiteX1808" fmla="*/ 77523 w 677776"/>
                <a:gd name="connsiteY1808" fmla="*/ 296805 h 637533"/>
                <a:gd name="connsiteX1809" fmla="*/ 63495 w 677776"/>
                <a:gd name="connsiteY1809" fmla="*/ 286468 h 637533"/>
                <a:gd name="connsiteX1810" fmla="*/ 114439 w 677776"/>
                <a:gd name="connsiteY1810" fmla="*/ 97458 h 637533"/>
                <a:gd name="connsiteX1811" fmla="*/ 114439 w 677776"/>
                <a:gd name="connsiteY1811" fmla="*/ 97458 h 637533"/>
                <a:gd name="connsiteX1812" fmla="*/ 100411 w 677776"/>
                <a:gd name="connsiteY1812" fmla="*/ 97458 h 637533"/>
                <a:gd name="connsiteX1813" fmla="*/ 100411 w 677776"/>
                <a:gd name="connsiteY1813" fmla="*/ 102626 h 637533"/>
                <a:gd name="connsiteX1814" fmla="*/ 106318 w 677776"/>
                <a:gd name="connsiteY1814" fmla="*/ 102626 h 637533"/>
                <a:gd name="connsiteX1815" fmla="*/ 106318 w 677776"/>
                <a:gd name="connsiteY1815" fmla="*/ 102626 h 637533"/>
                <a:gd name="connsiteX1816" fmla="*/ 114439 w 677776"/>
                <a:gd name="connsiteY1816" fmla="*/ 97458 h 637533"/>
                <a:gd name="connsiteX1817" fmla="*/ 198608 w 677776"/>
                <a:gd name="connsiteY1817" fmla="*/ 556693 h 637533"/>
                <a:gd name="connsiteX1818" fmla="*/ 217108 w 677776"/>
                <a:gd name="connsiteY1818" fmla="*/ 553378 h 637533"/>
                <a:gd name="connsiteX1819" fmla="*/ 217804 w 677776"/>
                <a:gd name="connsiteY1819" fmla="*/ 552263 h 637533"/>
                <a:gd name="connsiteX1820" fmla="*/ 217804 w 677776"/>
                <a:gd name="connsiteY1820" fmla="*/ 547833 h 637533"/>
                <a:gd name="connsiteX1821" fmla="*/ 212636 w 677776"/>
                <a:gd name="connsiteY1821" fmla="*/ 547833 h 637533"/>
                <a:gd name="connsiteX1822" fmla="*/ 198608 w 677776"/>
                <a:gd name="connsiteY1822" fmla="*/ 556693 h 637533"/>
                <a:gd name="connsiteX1823" fmla="*/ 648244 w 677776"/>
                <a:gd name="connsiteY1823" fmla="*/ 354394 h 637533"/>
                <a:gd name="connsiteX1824" fmla="*/ 634216 w 677776"/>
                <a:gd name="connsiteY1824" fmla="*/ 360300 h 637533"/>
                <a:gd name="connsiteX1825" fmla="*/ 634216 w 677776"/>
                <a:gd name="connsiteY1825" fmla="*/ 365468 h 637533"/>
                <a:gd name="connsiteX1826" fmla="*/ 639384 w 677776"/>
                <a:gd name="connsiteY1826" fmla="*/ 365468 h 637533"/>
                <a:gd name="connsiteX1827" fmla="*/ 648244 w 677776"/>
                <a:gd name="connsiteY1827" fmla="*/ 354394 h 637533"/>
                <a:gd name="connsiteX1828" fmla="*/ 584749 w 677776"/>
                <a:gd name="connsiteY1828" fmla="*/ 354394 h 637533"/>
                <a:gd name="connsiteX1829" fmla="*/ 572936 w 677776"/>
                <a:gd name="connsiteY1829" fmla="*/ 365468 h 637533"/>
                <a:gd name="connsiteX1830" fmla="*/ 572936 w 677776"/>
                <a:gd name="connsiteY1830" fmla="*/ 369898 h 637533"/>
                <a:gd name="connsiteX1831" fmla="*/ 572936 w 677776"/>
                <a:gd name="connsiteY1831" fmla="*/ 369898 h 637533"/>
                <a:gd name="connsiteX1832" fmla="*/ 586964 w 677776"/>
                <a:gd name="connsiteY1832" fmla="*/ 353655 h 637533"/>
                <a:gd name="connsiteX1833" fmla="*/ 612805 w 677776"/>
                <a:gd name="connsiteY1833" fmla="*/ 287206 h 637533"/>
                <a:gd name="connsiteX1834" fmla="*/ 606898 w 677776"/>
                <a:gd name="connsiteY1834" fmla="*/ 287206 h 637533"/>
                <a:gd name="connsiteX1835" fmla="*/ 602468 w 677776"/>
                <a:gd name="connsiteY1835" fmla="*/ 287206 h 637533"/>
                <a:gd name="connsiteX1836" fmla="*/ 598777 w 677776"/>
                <a:gd name="connsiteY1836" fmla="*/ 294590 h 637533"/>
                <a:gd name="connsiteX1837" fmla="*/ 598777 w 677776"/>
                <a:gd name="connsiteY1837" fmla="*/ 294590 h 637533"/>
                <a:gd name="connsiteX1838" fmla="*/ 612805 w 677776"/>
                <a:gd name="connsiteY1838" fmla="*/ 286468 h 637533"/>
                <a:gd name="connsiteX1839" fmla="*/ 91552 w 677776"/>
                <a:gd name="connsiteY1839" fmla="*/ 354394 h 637533"/>
                <a:gd name="connsiteX1840" fmla="*/ 98196 w 677776"/>
                <a:gd name="connsiteY1840" fmla="*/ 369160 h 637533"/>
                <a:gd name="connsiteX1841" fmla="*/ 103365 w 677776"/>
                <a:gd name="connsiteY1841" fmla="*/ 369160 h 637533"/>
                <a:gd name="connsiteX1842" fmla="*/ 92548 w 677776"/>
                <a:gd name="connsiteY1842" fmla="*/ 353790 h 637533"/>
                <a:gd name="connsiteX1843" fmla="*/ 91552 w 677776"/>
                <a:gd name="connsiteY1843" fmla="*/ 353655 h 637533"/>
                <a:gd name="connsiteX1844" fmla="*/ 631263 w 677776"/>
                <a:gd name="connsiteY1844" fmla="*/ 391310 h 637533"/>
                <a:gd name="connsiteX1845" fmla="*/ 619450 w 677776"/>
                <a:gd name="connsiteY1845" fmla="*/ 391310 h 637533"/>
                <a:gd name="connsiteX1846" fmla="*/ 614281 w 677776"/>
                <a:gd name="connsiteY1846" fmla="*/ 391310 h 637533"/>
                <a:gd name="connsiteX1847" fmla="*/ 614281 w 677776"/>
                <a:gd name="connsiteY1847" fmla="*/ 397216 h 637533"/>
                <a:gd name="connsiteX1848" fmla="*/ 631263 w 677776"/>
                <a:gd name="connsiteY1848" fmla="*/ 390571 h 637533"/>
                <a:gd name="connsiteX1849" fmla="*/ 70140 w 677776"/>
                <a:gd name="connsiteY1849" fmla="*/ 372852 h 637533"/>
                <a:gd name="connsiteX1850" fmla="*/ 70140 w 677776"/>
                <a:gd name="connsiteY1850" fmla="*/ 383188 h 637533"/>
                <a:gd name="connsiteX1851" fmla="*/ 70140 w 677776"/>
                <a:gd name="connsiteY1851" fmla="*/ 388356 h 637533"/>
                <a:gd name="connsiteX1852" fmla="*/ 70140 w 677776"/>
                <a:gd name="connsiteY1852" fmla="*/ 392786 h 637533"/>
                <a:gd name="connsiteX1853" fmla="*/ 74570 w 677776"/>
                <a:gd name="connsiteY1853" fmla="*/ 392786 h 637533"/>
                <a:gd name="connsiteX1854" fmla="*/ 70140 w 677776"/>
                <a:gd name="connsiteY1854" fmla="*/ 372852 h 637533"/>
                <a:gd name="connsiteX1855" fmla="*/ 564814 w 677776"/>
                <a:gd name="connsiteY1855" fmla="*/ 96720 h 637533"/>
                <a:gd name="connsiteX1856" fmla="*/ 564814 w 677776"/>
                <a:gd name="connsiteY1856" fmla="*/ 96720 h 637533"/>
                <a:gd name="connsiteX1857" fmla="*/ 570721 w 677776"/>
                <a:gd name="connsiteY1857" fmla="*/ 104103 h 637533"/>
                <a:gd name="connsiteX1858" fmla="*/ 579580 w 677776"/>
                <a:gd name="connsiteY1858" fmla="*/ 104103 h 637533"/>
                <a:gd name="connsiteX1859" fmla="*/ 583272 w 677776"/>
                <a:gd name="connsiteY1859" fmla="*/ 104103 h 637533"/>
                <a:gd name="connsiteX1860" fmla="*/ 583272 w 677776"/>
                <a:gd name="connsiteY1860" fmla="*/ 104103 h 637533"/>
                <a:gd name="connsiteX1861" fmla="*/ 98196 w 677776"/>
                <a:gd name="connsiteY1861" fmla="*/ 431917 h 637533"/>
                <a:gd name="connsiteX1862" fmla="*/ 107056 w 677776"/>
                <a:gd name="connsiteY1862" fmla="*/ 445207 h 637533"/>
                <a:gd name="connsiteX1863" fmla="*/ 111486 w 677776"/>
                <a:gd name="connsiteY1863" fmla="*/ 445207 h 637533"/>
                <a:gd name="connsiteX1864" fmla="*/ 111486 w 677776"/>
                <a:gd name="connsiteY1864" fmla="*/ 441515 h 637533"/>
                <a:gd name="connsiteX1865" fmla="*/ 98196 w 677776"/>
                <a:gd name="connsiteY1865" fmla="*/ 431917 h 637533"/>
                <a:gd name="connsiteX1866" fmla="*/ 610590 w 677776"/>
                <a:gd name="connsiteY1866" fmla="*/ 373590 h 637533"/>
                <a:gd name="connsiteX1867" fmla="*/ 610590 w 677776"/>
                <a:gd name="connsiteY1867" fmla="*/ 373590 h 637533"/>
                <a:gd name="connsiteX1868" fmla="*/ 610590 w 677776"/>
                <a:gd name="connsiteY1868" fmla="*/ 386141 h 637533"/>
                <a:gd name="connsiteX1869" fmla="*/ 615020 w 677776"/>
                <a:gd name="connsiteY1869" fmla="*/ 391310 h 637533"/>
                <a:gd name="connsiteX1870" fmla="*/ 615020 w 677776"/>
                <a:gd name="connsiteY1870" fmla="*/ 385403 h 637533"/>
                <a:gd name="connsiteX1871" fmla="*/ 610590 w 677776"/>
                <a:gd name="connsiteY1871" fmla="*/ 373590 h 637533"/>
                <a:gd name="connsiteX1872" fmla="*/ 99673 w 677776"/>
                <a:gd name="connsiteY1872" fmla="*/ 163169 h 637533"/>
                <a:gd name="connsiteX1873" fmla="*/ 90075 w 677776"/>
                <a:gd name="connsiteY1873" fmla="*/ 163169 h 637533"/>
                <a:gd name="connsiteX1874" fmla="*/ 83430 w 677776"/>
                <a:gd name="connsiteY1874" fmla="*/ 163169 h 637533"/>
                <a:gd name="connsiteX1875" fmla="*/ 83430 w 677776"/>
                <a:gd name="connsiteY1875" fmla="*/ 167599 h 637533"/>
                <a:gd name="connsiteX1876" fmla="*/ 87860 w 677776"/>
                <a:gd name="connsiteY1876" fmla="*/ 167599 h 637533"/>
                <a:gd name="connsiteX1877" fmla="*/ 99673 w 677776"/>
                <a:gd name="connsiteY1877" fmla="*/ 163169 h 637533"/>
                <a:gd name="connsiteX1878" fmla="*/ 193440 w 677776"/>
                <a:gd name="connsiteY1878" fmla="*/ 496889 h 637533"/>
                <a:gd name="connsiteX1879" fmla="*/ 205991 w 677776"/>
                <a:gd name="connsiteY1879" fmla="*/ 504273 h 637533"/>
                <a:gd name="connsiteX1880" fmla="*/ 211159 w 677776"/>
                <a:gd name="connsiteY1880" fmla="*/ 504273 h 637533"/>
                <a:gd name="connsiteX1881" fmla="*/ 211159 w 677776"/>
                <a:gd name="connsiteY1881" fmla="*/ 499104 h 637533"/>
                <a:gd name="connsiteX1882" fmla="*/ 196393 w 677776"/>
                <a:gd name="connsiteY1882" fmla="*/ 499104 h 637533"/>
                <a:gd name="connsiteX1883" fmla="*/ 34701 w 677776"/>
                <a:gd name="connsiteY1883" fmla="*/ 312309 h 637533"/>
                <a:gd name="connsiteX1884" fmla="*/ 13290 w 677776"/>
                <a:gd name="connsiteY1884" fmla="*/ 304188 h 637533"/>
                <a:gd name="connsiteX1885" fmla="*/ 34701 w 677776"/>
                <a:gd name="connsiteY1885" fmla="*/ 312309 h 637533"/>
                <a:gd name="connsiteX1886" fmla="*/ 577366 w 677776"/>
                <a:gd name="connsiteY1886" fmla="*/ 164645 h 637533"/>
                <a:gd name="connsiteX1887" fmla="*/ 577366 w 677776"/>
                <a:gd name="connsiteY1887" fmla="*/ 164645 h 637533"/>
                <a:gd name="connsiteX1888" fmla="*/ 585487 w 677776"/>
                <a:gd name="connsiteY1888" fmla="*/ 171290 h 637533"/>
                <a:gd name="connsiteX1889" fmla="*/ 592870 w 677776"/>
                <a:gd name="connsiteY1889" fmla="*/ 171290 h 637533"/>
                <a:gd name="connsiteX1890" fmla="*/ 592870 w 677776"/>
                <a:gd name="connsiteY1890" fmla="*/ 166860 h 637533"/>
                <a:gd name="connsiteX1891" fmla="*/ 585487 w 677776"/>
                <a:gd name="connsiteY1891" fmla="*/ 162430 h 637533"/>
                <a:gd name="connsiteX1892" fmla="*/ 482861 w 677776"/>
                <a:gd name="connsiteY1892" fmla="*/ 496889 h 637533"/>
                <a:gd name="connsiteX1893" fmla="*/ 482861 w 677776"/>
                <a:gd name="connsiteY1893" fmla="*/ 496889 h 637533"/>
                <a:gd name="connsiteX1894" fmla="*/ 469571 w 677776"/>
                <a:gd name="connsiteY1894" fmla="*/ 496889 h 637533"/>
                <a:gd name="connsiteX1895" fmla="*/ 469571 w 677776"/>
                <a:gd name="connsiteY1895" fmla="*/ 500581 h 637533"/>
                <a:gd name="connsiteX1896" fmla="*/ 469571 w 677776"/>
                <a:gd name="connsiteY1896" fmla="*/ 500581 h 637533"/>
                <a:gd name="connsiteX1897" fmla="*/ 482861 w 677776"/>
                <a:gd name="connsiteY1897" fmla="*/ 496889 h 637533"/>
                <a:gd name="connsiteX1898" fmla="*/ 577366 w 677776"/>
                <a:gd name="connsiteY1898" fmla="*/ 432656 h 637533"/>
                <a:gd name="connsiteX1899" fmla="*/ 564076 w 677776"/>
                <a:gd name="connsiteY1899" fmla="*/ 442254 h 637533"/>
                <a:gd name="connsiteX1900" fmla="*/ 564076 w 677776"/>
                <a:gd name="connsiteY1900" fmla="*/ 446684 h 637533"/>
                <a:gd name="connsiteX1901" fmla="*/ 567767 w 677776"/>
                <a:gd name="connsiteY1901" fmla="*/ 446684 h 637533"/>
                <a:gd name="connsiteX1902" fmla="*/ 577366 w 677776"/>
                <a:gd name="connsiteY1902" fmla="*/ 431179 h 637533"/>
                <a:gd name="connsiteX1903" fmla="*/ 612067 w 677776"/>
                <a:gd name="connsiteY1903" fmla="*/ 275393 h 637533"/>
                <a:gd name="connsiteX1904" fmla="*/ 599515 w 677776"/>
                <a:gd name="connsiteY1904" fmla="*/ 285730 h 637533"/>
                <a:gd name="connsiteX1905" fmla="*/ 599515 w 677776"/>
                <a:gd name="connsiteY1905" fmla="*/ 290160 h 637533"/>
                <a:gd name="connsiteX1906" fmla="*/ 604683 w 677776"/>
                <a:gd name="connsiteY1906" fmla="*/ 290160 h 637533"/>
                <a:gd name="connsiteX1907" fmla="*/ 612067 w 677776"/>
                <a:gd name="connsiteY1907" fmla="*/ 275393 h 637533"/>
                <a:gd name="connsiteX1908" fmla="*/ 143972 w 677776"/>
                <a:gd name="connsiteY1908" fmla="*/ 423057 h 637533"/>
                <a:gd name="connsiteX1909" fmla="*/ 135851 w 677776"/>
                <a:gd name="connsiteY1909" fmla="*/ 432656 h 637533"/>
                <a:gd name="connsiteX1910" fmla="*/ 135851 w 677776"/>
                <a:gd name="connsiteY1910" fmla="*/ 438562 h 637533"/>
                <a:gd name="connsiteX1911" fmla="*/ 143234 w 677776"/>
                <a:gd name="connsiteY1911" fmla="*/ 438562 h 637533"/>
                <a:gd name="connsiteX1912" fmla="*/ 143972 w 677776"/>
                <a:gd name="connsiteY1912" fmla="*/ 423057 h 637533"/>
                <a:gd name="connsiteX1913" fmla="*/ 641599 w 677776"/>
                <a:gd name="connsiteY1913" fmla="*/ 312309 h 637533"/>
                <a:gd name="connsiteX1914" fmla="*/ 663011 w 677776"/>
                <a:gd name="connsiteY1914" fmla="*/ 303450 h 637533"/>
                <a:gd name="connsiteX1915" fmla="*/ 646029 w 677776"/>
                <a:gd name="connsiteY1915" fmla="*/ 303450 h 637533"/>
                <a:gd name="connsiteX1916" fmla="*/ 641599 w 677776"/>
                <a:gd name="connsiteY1916" fmla="*/ 312309 h 637533"/>
                <a:gd name="connsiteX1917" fmla="*/ 36916 w 677776"/>
                <a:gd name="connsiteY1917" fmla="*/ 268748 h 637533"/>
                <a:gd name="connsiteX1918" fmla="*/ 28056 w 677776"/>
                <a:gd name="connsiteY1918" fmla="*/ 282038 h 637533"/>
                <a:gd name="connsiteX1919" fmla="*/ 31748 w 677776"/>
                <a:gd name="connsiteY1919" fmla="*/ 282038 h 637533"/>
                <a:gd name="connsiteX1920" fmla="*/ 31748 w 677776"/>
                <a:gd name="connsiteY1920" fmla="*/ 282038 h 637533"/>
                <a:gd name="connsiteX1921" fmla="*/ 36916 w 677776"/>
                <a:gd name="connsiteY1921" fmla="*/ 268748 h 637533"/>
                <a:gd name="connsiteX1922" fmla="*/ 534543 w 677776"/>
                <a:gd name="connsiteY1922" fmla="*/ 423057 h 637533"/>
                <a:gd name="connsiteX1923" fmla="*/ 534543 w 677776"/>
                <a:gd name="connsiteY1923" fmla="*/ 423057 h 637533"/>
                <a:gd name="connsiteX1924" fmla="*/ 534543 w 677776"/>
                <a:gd name="connsiteY1924" fmla="*/ 437085 h 637533"/>
                <a:gd name="connsiteX1925" fmla="*/ 541926 w 677776"/>
                <a:gd name="connsiteY1925" fmla="*/ 437085 h 637533"/>
                <a:gd name="connsiteX1926" fmla="*/ 541926 w 677776"/>
                <a:gd name="connsiteY1926" fmla="*/ 431917 h 637533"/>
                <a:gd name="connsiteX1927" fmla="*/ 608375 w 677776"/>
                <a:gd name="connsiteY1927" fmla="*/ 153571 h 637533"/>
                <a:gd name="connsiteX1928" fmla="*/ 608375 w 677776"/>
                <a:gd name="connsiteY1928" fmla="*/ 153571 h 637533"/>
                <a:gd name="connsiteX1929" fmla="*/ 601730 w 677776"/>
                <a:gd name="connsiteY1929" fmla="*/ 164645 h 637533"/>
                <a:gd name="connsiteX1930" fmla="*/ 600992 w 677776"/>
                <a:gd name="connsiteY1930" fmla="*/ 169814 h 637533"/>
                <a:gd name="connsiteX1931" fmla="*/ 601730 w 677776"/>
                <a:gd name="connsiteY1931" fmla="*/ 170552 h 637533"/>
                <a:gd name="connsiteX1932" fmla="*/ 606898 w 677776"/>
                <a:gd name="connsiteY1932" fmla="*/ 170552 h 637533"/>
                <a:gd name="connsiteX1933" fmla="*/ 608404 w 677776"/>
                <a:gd name="connsiteY1933" fmla="*/ 153914 h 637533"/>
                <a:gd name="connsiteX1934" fmla="*/ 605422 w 677776"/>
                <a:gd name="connsiteY1934" fmla="*/ 151356 h 637533"/>
                <a:gd name="connsiteX1935" fmla="*/ 460711 w 677776"/>
                <a:gd name="connsiteY1935" fmla="*/ 532329 h 637533"/>
                <a:gd name="connsiteX1936" fmla="*/ 443730 w 677776"/>
                <a:gd name="connsiteY1936" fmla="*/ 532329 h 637533"/>
                <a:gd name="connsiteX1937" fmla="*/ 443730 w 677776"/>
                <a:gd name="connsiteY1937" fmla="*/ 536020 h 637533"/>
                <a:gd name="connsiteX1938" fmla="*/ 447421 w 677776"/>
                <a:gd name="connsiteY1938" fmla="*/ 536020 h 637533"/>
                <a:gd name="connsiteX1939" fmla="*/ 451113 w 677776"/>
                <a:gd name="connsiteY1939" fmla="*/ 536020 h 637533"/>
                <a:gd name="connsiteX1940" fmla="*/ 227402 w 677776"/>
                <a:gd name="connsiteY1940" fmla="*/ 532329 h 637533"/>
                <a:gd name="connsiteX1941" fmla="*/ 238477 w 677776"/>
                <a:gd name="connsiteY1941" fmla="*/ 537497 h 637533"/>
                <a:gd name="connsiteX1942" fmla="*/ 243645 w 677776"/>
                <a:gd name="connsiteY1942" fmla="*/ 537497 h 637533"/>
                <a:gd name="connsiteX1943" fmla="*/ 243645 w 677776"/>
                <a:gd name="connsiteY1943" fmla="*/ 537497 h 637533"/>
                <a:gd name="connsiteX1944" fmla="*/ 243645 w 677776"/>
                <a:gd name="connsiteY1944" fmla="*/ 533805 h 637533"/>
                <a:gd name="connsiteX1945" fmla="*/ 222111 w 677776"/>
                <a:gd name="connsiteY1945" fmla="*/ 529674 h 637533"/>
                <a:gd name="connsiteX1946" fmla="*/ 221496 w 677776"/>
                <a:gd name="connsiteY1946" fmla="*/ 530114 h 637533"/>
                <a:gd name="connsiteX1947" fmla="*/ 6645 w 677776"/>
                <a:gd name="connsiteY1947" fmla="*/ 275393 h 637533"/>
                <a:gd name="connsiteX1948" fmla="*/ 19935 w 677776"/>
                <a:gd name="connsiteY1948" fmla="*/ 286468 h 637533"/>
                <a:gd name="connsiteX1949" fmla="*/ 24365 w 677776"/>
                <a:gd name="connsiteY1949" fmla="*/ 286468 h 637533"/>
                <a:gd name="connsiteX1950" fmla="*/ 24365 w 677776"/>
                <a:gd name="connsiteY1950" fmla="*/ 282038 h 637533"/>
                <a:gd name="connsiteX1951" fmla="*/ 6645 w 677776"/>
                <a:gd name="connsiteY1951" fmla="*/ 275393 h 637533"/>
                <a:gd name="connsiteX1952" fmla="*/ 472524 w 677776"/>
                <a:gd name="connsiteY1952" fmla="*/ 504273 h 637533"/>
                <a:gd name="connsiteX1953" fmla="*/ 462188 w 677776"/>
                <a:gd name="connsiteY1953" fmla="*/ 504273 h 637533"/>
                <a:gd name="connsiteX1954" fmla="*/ 456281 w 677776"/>
                <a:gd name="connsiteY1954" fmla="*/ 507964 h 637533"/>
                <a:gd name="connsiteX1955" fmla="*/ 461449 w 677776"/>
                <a:gd name="connsiteY1955" fmla="*/ 512394 h 637533"/>
                <a:gd name="connsiteX1956" fmla="*/ 468094 w 677776"/>
                <a:gd name="connsiteY1956" fmla="*/ 512394 h 637533"/>
                <a:gd name="connsiteX1957" fmla="*/ 70140 w 677776"/>
                <a:gd name="connsiteY1957" fmla="*/ 150617 h 637533"/>
                <a:gd name="connsiteX1958" fmla="*/ 70140 w 677776"/>
                <a:gd name="connsiteY1958" fmla="*/ 164645 h 637533"/>
                <a:gd name="connsiteX1959" fmla="*/ 76047 w 677776"/>
                <a:gd name="connsiteY1959" fmla="*/ 164645 h 637533"/>
                <a:gd name="connsiteX1960" fmla="*/ 76047 w 677776"/>
                <a:gd name="connsiteY1960" fmla="*/ 156524 h 637533"/>
                <a:gd name="connsiteX1961" fmla="*/ 639384 w 677776"/>
                <a:gd name="connsiteY1961" fmla="*/ 268010 h 637533"/>
                <a:gd name="connsiteX1962" fmla="*/ 639384 w 677776"/>
                <a:gd name="connsiteY1962" fmla="*/ 282777 h 637533"/>
                <a:gd name="connsiteX1963" fmla="*/ 644553 w 677776"/>
                <a:gd name="connsiteY1963" fmla="*/ 282777 h 637533"/>
                <a:gd name="connsiteX1964" fmla="*/ 644553 w 677776"/>
                <a:gd name="connsiteY1964" fmla="*/ 276870 h 637533"/>
                <a:gd name="connsiteX1965" fmla="*/ 639384 w 677776"/>
                <a:gd name="connsiteY1965" fmla="*/ 268010 h 637533"/>
                <a:gd name="connsiteX1966" fmla="*/ 668917 w 677776"/>
                <a:gd name="connsiteY1966" fmla="*/ 276132 h 637533"/>
                <a:gd name="connsiteX1967" fmla="*/ 657842 w 677776"/>
                <a:gd name="connsiteY1967" fmla="*/ 276132 h 637533"/>
                <a:gd name="connsiteX1968" fmla="*/ 652674 w 677776"/>
                <a:gd name="connsiteY1968" fmla="*/ 281300 h 637533"/>
                <a:gd name="connsiteX1969" fmla="*/ 652674 w 677776"/>
                <a:gd name="connsiteY1969" fmla="*/ 281300 h 637533"/>
                <a:gd name="connsiteX1970" fmla="*/ 668917 w 677776"/>
                <a:gd name="connsiteY1970" fmla="*/ 275393 h 637533"/>
                <a:gd name="connsiteX1971" fmla="*/ 203776 w 677776"/>
                <a:gd name="connsiteY1971" fmla="*/ 505749 h 637533"/>
                <a:gd name="connsiteX1972" fmla="*/ 203776 w 677776"/>
                <a:gd name="connsiteY1972" fmla="*/ 510917 h 637533"/>
                <a:gd name="connsiteX1973" fmla="*/ 209683 w 677776"/>
                <a:gd name="connsiteY1973" fmla="*/ 510917 h 637533"/>
                <a:gd name="connsiteX1974" fmla="*/ 214113 w 677776"/>
                <a:gd name="connsiteY1974" fmla="*/ 510917 h 637533"/>
                <a:gd name="connsiteX1975" fmla="*/ 214113 w 677776"/>
                <a:gd name="connsiteY1975" fmla="*/ 507226 h 637533"/>
                <a:gd name="connsiteX1976" fmla="*/ 214113 w 677776"/>
                <a:gd name="connsiteY1976" fmla="*/ 507226 h 637533"/>
                <a:gd name="connsiteX1977" fmla="*/ 203776 w 677776"/>
                <a:gd name="connsiteY1977" fmla="*/ 505749 h 637533"/>
                <a:gd name="connsiteX1978" fmla="*/ 104103 w 677776"/>
                <a:gd name="connsiteY1978" fmla="*/ 151356 h 637533"/>
                <a:gd name="connsiteX1979" fmla="*/ 88598 w 677776"/>
                <a:gd name="connsiteY1979" fmla="*/ 151356 h 637533"/>
                <a:gd name="connsiteX1980" fmla="*/ 88598 w 677776"/>
                <a:gd name="connsiteY1980" fmla="*/ 151356 h 637533"/>
                <a:gd name="connsiteX1981" fmla="*/ 104103 w 677776"/>
                <a:gd name="connsiteY1981" fmla="*/ 151356 h 637533"/>
                <a:gd name="connsiteX1982" fmla="*/ 631263 w 677776"/>
                <a:gd name="connsiteY1982" fmla="*/ 363253 h 637533"/>
                <a:gd name="connsiteX1983" fmla="*/ 643814 w 677776"/>
                <a:gd name="connsiteY1983" fmla="*/ 349225 h 637533"/>
                <a:gd name="connsiteX1984" fmla="*/ 649721 w 677776"/>
                <a:gd name="connsiteY1984" fmla="*/ 349225 h 637533"/>
                <a:gd name="connsiteX1985" fmla="*/ 649721 w 677776"/>
                <a:gd name="connsiteY1985" fmla="*/ 349225 h 637533"/>
                <a:gd name="connsiteX1986" fmla="*/ 626833 w 677776"/>
                <a:gd name="connsiteY1986" fmla="*/ 349225 h 637533"/>
                <a:gd name="connsiteX1987" fmla="*/ 626833 w 677776"/>
                <a:gd name="connsiteY1987" fmla="*/ 349225 h 637533"/>
                <a:gd name="connsiteX1988" fmla="*/ 631263 w 677776"/>
                <a:gd name="connsiteY1988" fmla="*/ 363253 h 637533"/>
                <a:gd name="connsiteX1989" fmla="*/ 499842 w 677776"/>
                <a:gd name="connsiteY1989" fmla="*/ 492459 h 637533"/>
                <a:gd name="connsiteX1990" fmla="*/ 491720 w 677776"/>
                <a:gd name="connsiteY1990" fmla="*/ 505749 h 637533"/>
                <a:gd name="connsiteX1991" fmla="*/ 491720 w 677776"/>
                <a:gd name="connsiteY1991" fmla="*/ 510179 h 637533"/>
                <a:gd name="connsiteX1992" fmla="*/ 495412 w 677776"/>
                <a:gd name="connsiteY1992" fmla="*/ 510179 h 637533"/>
                <a:gd name="connsiteX1993" fmla="*/ 499842 w 677776"/>
                <a:gd name="connsiteY1993" fmla="*/ 492459 h 637533"/>
                <a:gd name="connsiteX1994" fmla="*/ 91552 w 677776"/>
                <a:gd name="connsiteY1994" fmla="*/ 381711 h 637533"/>
                <a:gd name="connsiteX1995" fmla="*/ 103365 w 677776"/>
                <a:gd name="connsiteY1995" fmla="*/ 391310 h 637533"/>
                <a:gd name="connsiteX1996" fmla="*/ 107795 w 677776"/>
                <a:gd name="connsiteY1996" fmla="*/ 391310 h 637533"/>
                <a:gd name="connsiteX1997" fmla="*/ 107795 w 677776"/>
                <a:gd name="connsiteY1997" fmla="*/ 386880 h 637533"/>
                <a:gd name="connsiteX1998" fmla="*/ 91552 w 677776"/>
                <a:gd name="connsiteY1998" fmla="*/ 381711 h 637533"/>
                <a:gd name="connsiteX1999" fmla="*/ 91552 w 677776"/>
                <a:gd name="connsiteY1999" fmla="*/ 86383 h 637533"/>
                <a:gd name="connsiteX2000" fmla="*/ 91552 w 677776"/>
                <a:gd name="connsiteY2000" fmla="*/ 103365 h 637533"/>
                <a:gd name="connsiteX2001" fmla="*/ 91552 w 677776"/>
                <a:gd name="connsiteY2001" fmla="*/ 103365 h 637533"/>
                <a:gd name="connsiteX2002" fmla="*/ 91552 w 677776"/>
                <a:gd name="connsiteY2002" fmla="*/ 99673 h 637533"/>
                <a:gd name="connsiteX2003" fmla="*/ 87860 w 677776"/>
                <a:gd name="connsiteY2003" fmla="*/ 86383 h 637533"/>
                <a:gd name="connsiteX2004" fmla="*/ 45037 w 677776"/>
                <a:gd name="connsiteY2004" fmla="*/ 363992 h 637533"/>
                <a:gd name="connsiteX2005" fmla="*/ 45037 w 677776"/>
                <a:gd name="connsiteY2005" fmla="*/ 358824 h 637533"/>
                <a:gd name="connsiteX2006" fmla="*/ 40608 w 677776"/>
                <a:gd name="connsiteY2006" fmla="*/ 351440 h 637533"/>
                <a:gd name="connsiteX2007" fmla="*/ 25841 w 677776"/>
                <a:gd name="connsiteY2007" fmla="*/ 351440 h 637533"/>
                <a:gd name="connsiteX2008" fmla="*/ 24365 w 677776"/>
                <a:gd name="connsiteY2008" fmla="*/ 349225 h 637533"/>
                <a:gd name="connsiteX2009" fmla="*/ 24365 w 677776"/>
                <a:gd name="connsiteY2009" fmla="*/ 349225 h 637533"/>
                <a:gd name="connsiteX2010" fmla="*/ 45037 w 677776"/>
                <a:gd name="connsiteY2010" fmla="*/ 363992 h 637533"/>
                <a:gd name="connsiteX2011" fmla="*/ 177197 w 677776"/>
                <a:gd name="connsiteY2011" fmla="*/ 492459 h 637533"/>
                <a:gd name="connsiteX2012" fmla="*/ 177197 w 677776"/>
                <a:gd name="connsiteY2012" fmla="*/ 505749 h 637533"/>
                <a:gd name="connsiteX2013" fmla="*/ 183103 w 677776"/>
                <a:gd name="connsiteY2013" fmla="*/ 505749 h 637533"/>
                <a:gd name="connsiteX2014" fmla="*/ 177197 w 677776"/>
                <a:gd name="connsiteY2014" fmla="*/ 492459 h 637533"/>
                <a:gd name="connsiteX2015" fmla="*/ 586964 w 677776"/>
                <a:gd name="connsiteY2015" fmla="*/ 443730 h 637533"/>
                <a:gd name="connsiteX2016" fmla="*/ 583272 w 677776"/>
                <a:gd name="connsiteY2016" fmla="*/ 459235 h 637533"/>
                <a:gd name="connsiteX2017" fmla="*/ 583272 w 677776"/>
                <a:gd name="connsiteY2017" fmla="*/ 459235 h 637533"/>
                <a:gd name="connsiteX2018" fmla="*/ 583272 w 677776"/>
                <a:gd name="connsiteY2018" fmla="*/ 459235 h 637533"/>
                <a:gd name="connsiteX2019" fmla="*/ 583272 w 677776"/>
                <a:gd name="connsiteY2019" fmla="*/ 454805 h 637533"/>
                <a:gd name="connsiteX2020" fmla="*/ 586964 w 677776"/>
                <a:gd name="connsiteY2020" fmla="*/ 443730 h 637533"/>
                <a:gd name="connsiteX2021" fmla="*/ 603207 w 677776"/>
                <a:gd name="connsiteY2021" fmla="*/ 93767 h 637533"/>
                <a:gd name="connsiteX2022" fmla="*/ 598777 w 677776"/>
                <a:gd name="connsiteY2022" fmla="*/ 85645 h 637533"/>
                <a:gd name="connsiteX2023" fmla="*/ 587702 w 677776"/>
                <a:gd name="connsiteY2023" fmla="*/ 70879 h 637533"/>
                <a:gd name="connsiteX2024" fmla="*/ 587702 w 677776"/>
                <a:gd name="connsiteY2024" fmla="*/ 75309 h 637533"/>
                <a:gd name="connsiteX2025" fmla="*/ 587702 w 677776"/>
                <a:gd name="connsiteY2025" fmla="*/ 75309 h 637533"/>
                <a:gd name="connsiteX2026" fmla="*/ 587702 w 677776"/>
                <a:gd name="connsiteY2026" fmla="*/ 84168 h 637533"/>
                <a:gd name="connsiteX2027" fmla="*/ 587702 w 677776"/>
                <a:gd name="connsiteY2027" fmla="*/ 84168 h 637533"/>
                <a:gd name="connsiteX2028" fmla="*/ 591394 w 677776"/>
                <a:gd name="connsiteY2028" fmla="*/ 95243 h 637533"/>
                <a:gd name="connsiteX2029" fmla="*/ 591394 w 677776"/>
                <a:gd name="connsiteY2029" fmla="*/ 95243 h 637533"/>
                <a:gd name="connsiteX2030" fmla="*/ 586964 w 677776"/>
                <a:gd name="connsiteY2030" fmla="*/ 86383 h 637533"/>
                <a:gd name="connsiteX2031" fmla="*/ 586964 w 677776"/>
                <a:gd name="connsiteY2031" fmla="*/ 91552 h 637533"/>
                <a:gd name="connsiteX2032" fmla="*/ 586964 w 677776"/>
                <a:gd name="connsiteY2032" fmla="*/ 99673 h 637533"/>
                <a:gd name="connsiteX2033" fmla="*/ 586964 w 677776"/>
                <a:gd name="connsiteY2033" fmla="*/ 104103 h 637533"/>
                <a:gd name="connsiteX2034" fmla="*/ 591394 w 677776"/>
                <a:gd name="connsiteY2034" fmla="*/ 104103 h 637533"/>
                <a:gd name="connsiteX2035" fmla="*/ 586964 w 677776"/>
                <a:gd name="connsiteY2035" fmla="*/ 86383 h 637533"/>
                <a:gd name="connsiteX2036" fmla="*/ 185318 w 677776"/>
                <a:gd name="connsiteY2036" fmla="*/ 556693 h 637533"/>
                <a:gd name="connsiteX2037" fmla="*/ 197131 w 677776"/>
                <a:gd name="connsiteY2037" fmla="*/ 556693 h 637533"/>
                <a:gd name="connsiteX2038" fmla="*/ 201561 w 677776"/>
                <a:gd name="connsiteY2038" fmla="*/ 549310 h 637533"/>
                <a:gd name="connsiteX2039" fmla="*/ 192701 w 677776"/>
                <a:gd name="connsiteY2039" fmla="*/ 549310 h 637533"/>
                <a:gd name="connsiteX2040" fmla="*/ 185318 w 677776"/>
                <a:gd name="connsiteY2040" fmla="*/ 556693 h 637533"/>
                <a:gd name="connsiteX2041" fmla="*/ 571459 w 677776"/>
                <a:gd name="connsiteY2041" fmla="*/ 152094 h 637533"/>
                <a:gd name="connsiteX2042" fmla="*/ 584749 w 677776"/>
                <a:gd name="connsiteY2042" fmla="*/ 159477 h 637533"/>
                <a:gd name="connsiteX2043" fmla="*/ 589179 w 677776"/>
                <a:gd name="connsiteY2043" fmla="*/ 159477 h 637533"/>
                <a:gd name="connsiteX2044" fmla="*/ 589179 w 677776"/>
                <a:gd name="connsiteY2044" fmla="*/ 155047 h 637533"/>
                <a:gd name="connsiteX2045" fmla="*/ 571459 w 677776"/>
                <a:gd name="connsiteY2045" fmla="*/ 152094 h 637533"/>
                <a:gd name="connsiteX2046" fmla="*/ 586964 w 677776"/>
                <a:gd name="connsiteY2046" fmla="*/ 381711 h 637533"/>
                <a:gd name="connsiteX2047" fmla="*/ 572197 w 677776"/>
                <a:gd name="connsiteY2047" fmla="*/ 386141 h 637533"/>
                <a:gd name="connsiteX2048" fmla="*/ 572197 w 677776"/>
                <a:gd name="connsiteY2048" fmla="*/ 390571 h 637533"/>
                <a:gd name="connsiteX2049" fmla="*/ 577366 w 677776"/>
                <a:gd name="connsiteY2049" fmla="*/ 390571 h 637533"/>
                <a:gd name="connsiteX2050" fmla="*/ 586964 w 677776"/>
                <a:gd name="connsiteY2050" fmla="*/ 381711 h 637533"/>
                <a:gd name="connsiteX2051" fmla="*/ 92290 w 677776"/>
                <a:gd name="connsiteY2051" fmla="*/ 444469 h 637533"/>
                <a:gd name="connsiteX2052" fmla="*/ 92290 w 677776"/>
                <a:gd name="connsiteY2052" fmla="*/ 453328 h 637533"/>
                <a:gd name="connsiteX2053" fmla="*/ 92290 w 677776"/>
                <a:gd name="connsiteY2053" fmla="*/ 459973 h 637533"/>
                <a:gd name="connsiteX2054" fmla="*/ 97458 w 677776"/>
                <a:gd name="connsiteY2054" fmla="*/ 459973 h 637533"/>
                <a:gd name="connsiteX2055" fmla="*/ 92290 w 677776"/>
                <a:gd name="connsiteY2055" fmla="*/ 444469 h 637533"/>
                <a:gd name="connsiteX2056" fmla="*/ 70140 w 677776"/>
                <a:gd name="connsiteY2056" fmla="*/ 461450 h 637533"/>
                <a:gd name="connsiteX2057" fmla="*/ 84168 w 677776"/>
                <a:gd name="connsiteY2057" fmla="*/ 468095 h 637533"/>
                <a:gd name="connsiteX2058" fmla="*/ 84168 w 677776"/>
                <a:gd name="connsiteY2058" fmla="*/ 468095 h 637533"/>
                <a:gd name="connsiteX2059" fmla="*/ 84168 w 677776"/>
                <a:gd name="connsiteY2059" fmla="*/ 464403 h 637533"/>
                <a:gd name="connsiteX2060" fmla="*/ 70140 w 677776"/>
                <a:gd name="connsiteY2060" fmla="*/ 461450 h 637533"/>
                <a:gd name="connsiteX2061" fmla="*/ 535281 w 677776"/>
                <a:gd name="connsiteY2061" fmla="*/ 528637 h 637533"/>
                <a:gd name="connsiteX2062" fmla="*/ 535281 w 677776"/>
                <a:gd name="connsiteY2062" fmla="*/ 528637 h 637533"/>
                <a:gd name="connsiteX2063" fmla="*/ 535281 w 677776"/>
                <a:gd name="connsiteY2063" fmla="*/ 536759 h 637533"/>
                <a:gd name="connsiteX2064" fmla="*/ 535281 w 677776"/>
                <a:gd name="connsiteY2064" fmla="*/ 536759 h 637533"/>
                <a:gd name="connsiteX2065" fmla="*/ 535281 w 677776"/>
                <a:gd name="connsiteY2065" fmla="*/ 536759 h 637533"/>
                <a:gd name="connsiteX2066" fmla="*/ 535281 w 677776"/>
                <a:gd name="connsiteY2066" fmla="*/ 516086 h 637533"/>
                <a:gd name="connsiteX2067" fmla="*/ 535281 w 677776"/>
                <a:gd name="connsiteY2067" fmla="*/ 511656 h 637533"/>
                <a:gd name="connsiteX2068" fmla="*/ 535281 w 677776"/>
                <a:gd name="connsiteY2068" fmla="*/ 511656 h 637533"/>
                <a:gd name="connsiteX2069" fmla="*/ 536020 w 677776"/>
                <a:gd name="connsiteY2069" fmla="*/ 528637 h 637533"/>
                <a:gd name="connsiteX2070" fmla="*/ 593609 w 677776"/>
                <a:gd name="connsiteY2070" fmla="*/ 98935 h 637533"/>
                <a:gd name="connsiteX2071" fmla="*/ 587702 w 677776"/>
                <a:gd name="connsiteY2071" fmla="*/ 113701 h 637533"/>
                <a:gd name="connsiteX2072" fmla="*/ 587702 w 677776"/>
                <a:gd name="connsiteY2072" fmla="*/ 113701 h 637533"/>
                <a:gd name="connsiteX2073" fmla="*/ 594347 w 677776"/>
                <a:gd name="connsiteY2073" fmla="*/ 98935 h 637533"/>
                <a:gd name="connsiteX2074" fmla="*/ 91552 w 677776"/>
                <a:gd name="connsiteY2074" fmla="*/ 70879 h 637533"/>
                <a:gd name="connsiteX2075" fmla="*/ 91552 w 677776"/>
                <a:gd name="connsiteY2075" fmla="*/ 70879 h 637533"/>
                <a:gd name="connsiteX2076" fmla="*/ 85645 w 677776"/>
                <a:gd name="connsiteY2076" fmla="*/ 79000 h 637533"/>
                <a:gd name="connsiteX2077" fmla="*/ 77523 w 677776"/>
                <a:gd name="connsiteY2077" fmla="*/ 90813 h 637533"/>
                <a:gd name="connsiteX2078" fmla="*/ 84907 w 677776"/>
                <a:gd name="connsiteY2078" fmla="*/ 90813 h 637533"/>
                <a:gd name="connsiteX2079" fmla="*/ 89337 w 677776"/>
                <a:gd name="connsiteY2079" fmla="*/ 77524 h 637533"/>
                <a:gd name="connsiteX2080" fmla="*/ 89337 w 677776"/>
                <a:gd name="connsiteY2080" fmla="*/ 77524 h 637533"/>
                <a:gd name="connsiteX2081" fmla="*/ 89337 w 677776"/>
                <a:gd name="connsiteY2081" fmla="*/ 68664 h 637533"/>
                <a:gd name="connsiteX2082" fmla="*/ 89337 w 677776"/>
                <a:gd name="connsiteY2082" fmla="*/ 68664 h 637533"/>
                <a:gd name="connsiteX2083" fmla="*/ 608375 w 677776"/>
                <a:gd name="connsiteY2083" fmla="*/ 460712 h 637533"/>
                <a:gd name="connsiteX2084" fmla="*/ 598777 w 677776"/>
                <a:gd name="connsiteY2084" fmla="*/ 460712 h 637533"/>
                <a:gd name="connsiteX2085" fmla="*/ 592870 w 677776"/>
                <a:gd name="connsiteY2085" fmla="*/ 460712 h 637533"/>
                <a:gd name="connsiteX2086" fmla="*/ 592870 w 677776"/>
                <a:gd name="connsiteY2086" fmla="*/ 460712 h 637533"/>
                <a:gd name="connsiteX2087" fmla="*/ 596562 w 677776"/>
                <a:gd name="connsiteY2087" fmla="*/ 460712 h 637533"/>
                <a:gd name="connsiteX2088" fmla="*/ 605422 w 677776"/>
                <a:gd name="connsiteY2088" fmla="*/ 460712 h 637533"/>
                <a:gd name="connsiteX2089" fmla="*/ 142496 w 677776"/>
                <a:gd name="connsiteY2089" fmla="*/ 529375 h 637533"/>
                <a:gd name="connsiteX2090" fmla="*/ 138066 w 677776"/>
                <a:gd name="connsiteY2090" fmla="*/ 513132 h 637533"/>
                <a:gd name="connsiteX2091" fmla="*/ 138066 w 677776"/>
                <a:gd name="connsiteY2091" fmla="*/ 513132 h 637533"/>
                <a:gd name="connsiteX2092" fmla="*/ 138066 w 677776"/>
                <a:gd name="connsiteY2092" fmla="*/ 513132 h 637533"/>
                <a:gd name="connsiteX2093" fmla="*/ 138066 w 677776"/>
                <a:gd name="connsiteY2093" fmla="*/ 519039 h 637533"/>
                <a:gd name="connsiteX2094" fmla="*/ 138066 w 677776"/>
                <a:gd name="connsiteY2094" fmla="*/ 533805 h 637533"/>
                <a:gd name="connsiteX2095" fmla="*/ 138066 w 677776"/>
                <a:gd name="connsiteY2095" fmla="*/ 537497 h 637533"/>
                <a:gd name="connsiteX2096" fmla="*/ 138066 w 677776"/>
                <a:gd name="connsiteY2096" fmla="*/ 537497 h 637533"/>
                <a:gd name="connsiteX2097" fmla="*/ 139542 w 677776"/>
                <a:gd name="connsiteY2097" fmla="*/ 529375 h 637533"/>
                <a:gd name="connsiteX2098" fmla="*/ 165383 w 677776"/>
                <a:gd name="connsiteY2098" fmla="*/ 515347 h 637533"/>
                <a:gd name="connsiteX2099" fmla="*/ 180888 w 677776"/>
                <a:gd name="connsiteY2099" fmla="*/ 515347 h 637533"/>
                <a:gd name="connsiteX2100" fmla="*/ 180888 w 677776"/>
                <a:gd name="connsiteY2100" fmla="*/ 509441 h 637533"/>
                <a:gd name="connsiteX2101" fmla="*/ 162430 w 677776"/>
                <a:gd name="connsiteY2101" fmla="*/ 515347 h 637533"/>
                <a:gd name="connsiteX2102" fmla="*/ 516823 w 677776"/>
                <a:gd name="connsiteY2102" fmla="*/ 515347 h 637533"/>
                <a:gd name="connsiteX2103" fmla="*/ 507225 w 677776"/>
                <a:gd name="connsiteY2103" fmla="*/ 510179 h 637533"/>
                <a:gd name="connsiteX2104" fmla="*/ 501319 w 677776"/>
                <a:gd name="connsiteY2104" fmla="*/ 510179 h 637533"/>
                <a:gd name="connsiteX2105" fmla="*/ 501319 w 677776"/>
                <a:gd name="connsiteY2105" fmla="*/ 514609 h 637533"/>
                <a:gd name="connsiteX2106" fmla="*/ 513132 w 677776"/>
                <a:gd name="connsiteY2106" fmla="*/ 514609 h 637533"/>
                <a:gd name="connsiteX2107" fmla="*/ 190486 w 677776"/>
                <a:gd name="connsiteY2107" fmla="*/ 535282 h 637533"/>
                <a:gd name="connsiteX2108" fmla="*/ 200823 w 677776"/>
                <a:gd name="connsiteY2108" fmla="*/ 544880 h 637533"/>
                <a:gd name="connsiteX2109" fmla="*/ 205253 w 677776"/>
                <a:gd name="connsiteY2109" fmla="*/ 544880 h 637533"/>
                <a:gd name="connsiteX2110" fmla="*/ 205253 w 677776"/>
                <a:gd name="connsiteY2110" fmla="*/ 540450 h 637533"/>
                <a:gd name="connsiteX2111" fmla="*/ 187533 w 677776"/>
                <a:gd name="connsiteY2111" fmla="*/ 534544 h 637533"/>
                <a:gd name="connsiteX2112" fmla="*/ 494674 w 677776"/>
                <a:gd name="connsiteY2112" fmla="*/ 557432 h 637533"/>
                <a:gd name="connsiteX2113" fmla="*/ 483599 w 677776"/>
                <a:gd name="connsiteY2113" fmla="*/ 548572 h 637533"/>
                <a:gd name="connsiteX2114" fmla="*/ 478431 w 677776"/>
                <a:gd name="connsiteY2114" fmla="*/ 548572 h 637533"/>
                <a:gd name="connsiteX2115" fmla="*/ 478431 w 677776"/>
                <a:gd name="connsiteY2115" fmla="*/ 548572 h 637533"/>
                <a:gd name="connsiteX2116" fmla="*/ 478431 w 677776"/>
                <a:gd name="connsiteY2116" fmla="*/ 548572 h 637533"/>
                <a:gd name="connsiteX2117" fmla="*/ 491720 w 677776"/>
                <a:gd name="connsiteY2117" fmla="*/ 556693 h 637533"/>
                <a:gd name="connsiteX2118" fmla="*/ 494674 w 677776"/>
                <a:gd name="connsiteY2118" fmla="*/ 483600 h 637533"/>
                <a:gd name="connsiteX2119" fmla="*/ 485076 w 677776"/>
                <a:gd name="connsiteY2119" fmla="*/ 483600 h 637533"/>
                <a:gd name="connsiteX2120" fmla="*/ 479169 w 677776"/>
                <a:gd name="connsiteY2120" fmla="*/ 483600 h 637533"/>
                <a:gd name="connsiteX2121" fmla="*/ 479169 w 677776"/>
                <a:gd name="connsiteY2121" fmla="*/ 488768 h 637533"/>
                <a:gd name="connsiteX2122" fmla="*/ 491720 w 677776"/>
                <a:gd name="connsiteY2122" fmla="*/ 486553 h 637533"/>
                <a:gd name="connsiteX2123" fmla="*/ 48729 w 677776"/>
                <a:gd name="connsiteY2123" fmla="*/ 423057 h 637533"/>
                <a:gd name="connsiteX2124" fmla="*/ 58327 w 677776"/>
                <a:gd name="connsiteY2124" fmla="*/ 434132 h 637533"/>
                <a:gd name="connsiteX2125" fmla="*/ 58327 w 677776"/>
                <a:gd name="connsiteY2125" fmla="*/ 434132 h 637533"/>
                <a:gd name="connsiteX2126" fmla="*/ 58327 w 677776"/>
                <a:gd name="connsiteY2126" fmla="*/ 430441 h 637533"/>
                <a:gd name="connsiteX2127" fmla="*/ 48729 w 677776"/>
                <a:gd name="connsiteY2127" fmla="*/ 423057 h 637533"/>
                <a:gd name="connsiteX2128" fmla="*/ 184580 w 677776"/>
                <a:gd name="connsiteY2128" fmla="*/ 490244 h 637533"/>
                <a:gd name="connsiteX2129" fmla="*/ 198608 w 677776"/>
                <a:gd name="connsiteY2129" fmla="*/ 495413 h 637533"/>
                <a:gd name="connsiteX2130" fmla="*/ 198608 w 677776"/>
                <a:gd name="connsiteY2130" fmla="*/ 489506 h 637533"/>
                <a:gd name="connsiteX2131" fmla="*/ 194178 w 677776"/>
                <a:gd name="connsiteY2131" fmla="*/ 489506 h 637533"/>
                <a:gd name="connsiteX2132" fmla="*/ 5168 w 677776"/>
                <a:gd name="connsiteY2132" fmla="*/ 268748 h 637533"/>
                <a:gd name="connsiteX2133" fmla="*/ 17720 w 677776"/>
                <a:gd name="connsiteY2133" fmla="*/ 275393 h 637533"/>
                <a:gd name="connsiteX2134" fmla="*/ 17720 w 677776"/>
                <a:gd name="connsiteY2134" fmla="*/ 270963 h 637533"/>
                <a:gd name="connsiteX2135" fmla="*/ 5168 w 677776"/>
                <a:gd name="connsiteY2135" fmla="*/ 265795 h 637533"/>
                <a:gd name="connsiteX2136" fmla="*/ 87860 w 677776"/>
                <a:gd name="connsiteY2136" fmla="*/ 369898 h 637533"/>
                <a:gd name="connsiteX2137" fmla="*/ 87860 w 677776"/>
                <a:gd name="connsiteY2137" fmla="*/ 369898 h 637533"/>
                <a:gd name="connsiteX2138" fmla="*/ 96720 w 677776"/>
                <a:gd name="connsiteY2138" fmla="*/ 377282 h 637533"/>
                <a:gd name="connsiteX2139" fmla="*/ 103365 w 677776"/>
                <a:gd name="connsiteY2139" fmla="*/ 377282 h 637533"/>
                <a:gd name="connsiteX2140" fmla="*/ 103365 w 677776"/>
                <a:gd name="connsiteY2140" fmla="*/ 372113 h 637533"/>
                <a:gd name="connsiteX2141" fmla="*/ 87860 w 677776"/>
                <a:gd name="connsiteY2141" fmla="*/ 369898 h 637533"/>
                <a:gd name="connsiteX2142" fmla="*/ 95243 w 677776"/>
                <a:gd name="connsiteY2142" fmla="*/ 275393 h 637533"/>
                <a:gd name="connsiteX2143" fmla="*/ 95243 w 677776"/>
                <a:gd name="connsiteY2143" fmla="*/ 275393 h 637533"/>
                <a:gd name="connsiteX2144" fmla="*/ 84168 w 677776"/>
                <a:gd name="connsiteY2144" fmla="*/ 282777 h 637533"/>
                <a:gd name="connsiteX2145" fmla="*/ 84168 w 677776"/>
                <a:gd name="connsiteY2145" fmla="*/ 287945 h 637533"/>
                <a:gd name="connsiteX2146" fmla="*/ 89337 w 677776"/>
                <a:gd name="connsiteY2146" fmla="*/ 287945 h 637533"/>
                <a:gd name="connsiteX2147" fmla="*/ 89337 w 677776"/>
                <a:gd name="connsiteY2147" fmla="*/ 287945 h 637533"/>
                <a:gd name="connsiteX2148" fmla="*/ 246599 w 677776"/>
                <a:gd name="connsiteY2148" fmla="*/ 533805 h 637533"/>
                <a:gd name="connsiteX2149" fmla="*/ 265057 w 677776"/>
                <a:gd name="connsiteY2149" fmla="*/ 533805 h 637533"/>
                <a:gd name="connsiteX2150" fmla="*/ 265057 w 677776"/>
                <a:gd name="connsiteY2150" fmla="*/ 533805 h 637533"/>
                <a:gd name="connsiteX2151" fmla="*/ 251767 w 677776"/>
                <a:gd name="connsiteY2151" fmla="*/ 524207 h 637533"/>
                <a:gd name="connsiteX2152" fmla="*/ 78262 w 677776"/>
                <a:gd name="connsiteY2152" fmla="*/ 141019 h 637533"/>
                <a:gd name="connsiteX2153" fmla="*/ 78262 w 677776"/>
                <a:gd name="connsiteY2153" fmla="*/ 156524 h 637533"/>
                <a:gd name="connsiteX2154" fmla="*/ 78262 w 677776"/>
                <a:gd name="connsiteY2154" fmla="*/ 156524 h 637533"/>
                <a:gd name="connsiteX2155" fmla="*/ 78262 w 677776"/>
                <a:gd name="connsiteY2155" fmla="*/ 156524 h 637533"/>
                <a:gd name="connsiteX2156" fmla="*/ 78262 w 677776"/>
                <a:gd name="connsiteY2156" fmla="*/ 141019 h 637533"/>
                <a:gd name="connsiteX2157" fmla="*/ 471786 w 677776"/>
                <a:gd name="connsiteY2157" fmla="*/ 470310 h 637533"/>
                <a:gd name="connsiteX2158" fmla="*/ 471786 w 677776"/>
                <a:gd name="connsiteY2158" fmla="*/ 484338 h 637533"/>
                <a:gd name="connsiteX2159" fmla="*/ 471786 w 677776"/>
                <a:gd name="connsiteY2159" fmla="*/ 488030 h 637533"/>
                <a:gd name="connsiteX2160" fmla="*/ 471786 w 677776"/>
                <a:gd name="connsiteY2160" fmla="*/ 484338 h 637533"/>
                <a:gd name="connsiteX2161" fmla="*/ 471786 w 677776"/>
                <a:gd name="connsiteY2161" fmla="*/ 470310 h 637533"/>
                <a:gd name="connsiteX2162" fmla="*/ 627571 w 677776"/>
                <a:gd name="connsiteY2162" fmla="*/ 418627 h 637533"/>
                <a:gd name="connsiteX2163" fmla="*/ 614281 w 677776"/>
                <a:gd name="connsiteY2163" fmla="*/ 426011 h 637533"/>
                <a:gd name="connsiteX2164" fmla="*/ 614281 w 677776"/>
                <a:gd name="connsiteY2164" fmla="*/ 429702 h 637533"/>
                <a:gd name="connsiteX2165" fmla="*/ 617973 w 677776"/>
                <a:gd name="connsiteY2165" fmla="*/ 429702 h 637533"/>
                <a:gd name="connsiteX2166" fmla="*/ 627571 w 677776"/>
                <a:gd name="connsiteY2166" fmla="*/ 418627 h 637533"/>
                <a:gd name="connsiteX2167" fmla="*/ 165383 w 677776"/>
                <a:gd name="connsiteY2167" fmla="*/ 544880 h 637533"/>
                <a:gd name="connsiteX2168" fmla="*/ 143972 w 677776"/>
                <a:gd name="connsiteY2168" fmla="*/ 544880 h 637533"/>
                <a:gd name="connsiteX2169" fmla="*/ 165383 w 677776"/>
                <a:gd name="connsiteY2169" fmla="*/ 544880 h 637533"/>
                <a:gd name="connsiteX2170" fmla="*/ 205253 w 677776"/>
                <a:gd name="connsiteY2170" fmla="*/ 471048 h 637533"/>
                <a:gd name="connsiteX2171" fmla="*/ 205253 w 677776"/>
                <a:gd name="connsiteY2171" fmla="*/ 476955 h 637533"/>
                <a:gd name="connsiteX2172" fmla="*/ 205253 w 677776"/>
                <a:gd name="connsiteY2172" fmla="*/ 485076 h 637533"/>
                <a:gd name="connsiteX2173" fmla="*/ 205253 w 677776"/>
                <a:gd name="connsiteY2173" fmla="*/ 489506 h 637533"/>
                <a:gd name="connsiteX2174" fmla="*/ 208944 w 677776"/>
                <a:gd name="connsiteY2174" fmla="*/ 485076 h 637533"/>
                <a:gd name="connsiteX2175" fmla="*/ 205253 w 677776"/>
                <a:gd name="connsiteY2175" fmla="*/ 469572 h 637533"/>
                <a:gd name="connsiteX2176" fmla="*/ 532328 w 677776"/>
                <a:gd name="connsiteY2176" fmla="*/ 544880 h 637533"/>
                <a:gd name="connsiteX2177" fmla="*/ 511655 w 677776"/>
                <a:gd name="connsiteY2177" fmla="*/ 544880 h 637533"/>
                <a:gd name="connsiteX2178" fmla="*/ 532328 w 677776"/>
                <a:gd name="connsiteY2178" fmla="*/ 546357 h 637533"/>
                <a:gd name="connsiteX2179" fmla="*/ 598038 w 677776"/>
                <a:gd name="connsiteY2179" fmla="*/ 139542 h 637533"/>
                <a:gd name="connsiteX2180" fmla="*/ 594347 w 677776"/>
                <a:gd name="connsiteY2180" fmla="*/ 145449 h 637533"/>
                <a:gd name="connsiteX2181" fmla="*/ 594347 w 677776"/>
                <a:gd name="connsiteY2181" fmla="*/ 152094 h 637533"/>
                <a:gd name="connsiteX2182" fmla="*/ 594347 w 677776"/>
                <a:gd name="connsiteY2182" fmla="*/ 156524 h 637533"/>
                <a:gd name="connsiteX2183" fmla="*/ 598038 w 677776"/>
                <a:gd name="connsiteY2183" fmla="*/ 156524 h 637533"/>
                <a:gd name="connsiteX2184" fmla="*/ 598038 w 677776"/>
                <a:gd name="connsiteY2184" fmla="*/ 141019 h 637533"/>
                <a:gd name="connsiteX2185" fmla="*/ 586964 w 677776"/>
                <a:gd name="connsiteY2185" fmla="*/ 370637 h 637533"/>
                <a:gd name="connsiteX2186" fmla="*/ 572197 w 677776"/>
                <a:gd name="connsiteY2186" fmla="*/ 370637 h 637533"/>
                <a:gd name="connsiteX2187" fmla="*/ 572197 w 677776"/>
                <a:gd name="connsiteY2187" fmla="*/ 370637 h 637533"/>
                <a:gd name="connsiteX2188" fmla="*/ 572197 w 677776"/>
                <a:gd name="connsiteY2188" fmla="*/ 370637 h 637533"/>
                <a:gd name="connsiteX2189" fmla="*/ 586964 w 677776"/>
                <a:gd name="connsiteY2189" fmla="*/ 370637 h 637533"/>
                <a:gd name="connsiteX2190" fmla="*/ 411244 w 677776"/>
                <a:gd name="connsiteY2190" fmla="*/ 535282 h 637533"/>
                <a:gd name="connsiteX2191" fmla="*/ 429702 w 677776"/>
                <a:gd name="connsiteY2191" fmla="*/ 535282 h 637533"/>
                <a:gd name="connsiteX2192" fmla="*/ 425272 w 677776"/>
                <a:gd name="connsiteY2192" fmla="*/ 527899 h 637533"/>
                <a:gd name="connsiteX2193" fmla="*/ 425272 w 677776"/>
                <a:gd name="connsiteY2193" fmla="*/ 527899 h 637533"/>
                <a:gd name="connsiteX2194" fmla="*/ 411244 w 677776"/>
                <a:gd name="connsiteY2194" fmla="*/ 535282 h 637533"/>
                <a:gd name="connsiteX2195" fmla="*/ 88598 w 677776"/>
                <a:gd name="connsiteY2195" fmla="*/ 369160 h 637533"/>
                <a:gd name="connsiteX2196" fmla="*/ 88598 w 677776"/>
                <a:gd name="connsiteY2196" fmla="*/ 369160 h 637533"/>
                <a:gd name="connsiteX2197" fmla="*/ 82692 w 677776"/>
                <a:gd name="connsiteY2197" fmla="*/ 358824 h 637533"/>
                <a:gd name="connsiteX2198" fmla="*/ 70140 w 677776"/>
                <a:gd name="connsiteY2198" fmla="*/ 352917 h 637533"/>
                <a:gd name="connsiteX2199" fmla="*/ 70140 w 677776"/>
                <a:gd name="connsiteY2199" fmla="*/ 352917 h 637533"/>
                <a:gd name="connsiteX2200" fmla="*/ 81215 w 677776"/>
                <a:gd name="connsiteY2200" fmla="*/ 365468 h 637533"/>
                <a:gd name="connsiteX2201" fmla="*/ 65710 w 677776"/>
                <a:gd name="connsiteY2201" fmla="*/ 423057 h 637533"/>
                <a:gd name="connsiteX2202" fmla="*/ 65710 w 677776"/>
                <a:gd name="connsiteY2202" fmla="*/ 417151 h 637533"/>
                <a:gd name="connsiteX2203" fmla="*/ 58327 w 677776"/>
                <a:gd name="connsiteY2203" fmla="*/ 409768 h 637533"/>
                <a:gd name="connsiteX2204" fmla="*/ 62757 w 677776"/>
                <a:gd name="connsiteY2204" fmla="*/ 409768 h 637533"/>
                <a:gd name="connsiteX2205" fmla="*/ 50944 w 677776"/>
                <a:gd name="connsiteY2205" fmla="*/ 409768 h 637533"/>
                <a:gd name="connsiteX2206" fmla="*/ 671132 w 677776"/>
                <a:gd name="connsiteY2206" fmla="*/ 263580 h 637533"/>
                <a:gd name="connsiteX2207" fmla="*/ 660796 w 677776"/>
                <a:gd name="connsiteY2207" fmla="*/ 263580 h 637533"/>
                <a:gd name="connsiteX2208" fmla="*/ 656366 w 677776"/>
                <a:gd name="connsiteY2208" fmla="*/ 268748 h 637533"/>
                <a:gd name="connsiteX2209" fmla="*/ 656366 w 677776"/>
                <a:gd name="connsiteY2209" fmla="*/ 268748 h 637533"/>
                <a:gd name="connsiteX2210" fmla="*/ 671132 w 677776"/>
                <a:gd name="connsiteY2210" fmla="*/ 265057 h 637533"/>
                <a:gd name="connsiteX2211" fmla="*/ 586964 w 677776"/>
                <a:gd name="connsiteY2211" fmla="*/ 275393 h 637533"/>
                <a:gd name="connsiteX2212" fmla="*/ 586964 w 677776"/>
                <a:gd name="connsiteY2212" fmla="*/ 275393 h 637533"/>
                <a:gd name="connsiteX2213" fmla="*/ 592132 w 677776"/>
                <a:gd name="connsiteY2213" fmla="*/ 286468 h 637533"/>
                <a:gd name="connsiteX2214" fmla="*/ 598777 w 677776"/>
                <a:gd name="connsiteY2214" fmla="*/ 286468 h 637533"/>
                <a:gd name="connsiteX2215" fmla="*/ 598777 w 677776"/>
                <a:gd name="connsiteY2215" fmla="*/ 279823 h 637533"/>
                <a:gd name="connsiteX2216" fmla="*/ 586964 w 677776"/>
                <a:gd name="connsiteY2216" fmla="*/ 275393 h 637533"/>
                <a:gd name="connsiteX2217" fmla="*/ 65710 w 677776"/>
                <a:gd name="connsiteY2217" fmla="*/ 314524 h 637533"/>
                <a:gd name="connsiteX2218" fmla="*/ 55374 w 677776"/>
                <a:gd name="connsiteY2218" fmla="*/ 296805 h 637533"/>
                <a:gd name="connsiteX2219" fmla="*/ 50944 w 677776"/>
                <a:gd name="connsiteY2219" fmla="*/ 296805 h 637533"/>
                <a:gd name="connsiteX2220" fmla="*/ 50944 w 677776"/>
                <a:gd name="connsiteY2220" fmla="*/ 310094 h 637533"/>
                <a:gd name="connsiteX2221" fmla="*/ 62019 w 677776"/>
                <a:gd name="connsiteY2221" fmla="*/ 313786 h 637533"/>
                <a:gd name="connsiteX2222" fmla="*/ 613543 w 677776"/>
                <a:gd name="connsiteY2222" fmla="*/ 262104 h 637533"/>
                <a:gd name="connsiteX2223" fmla="*/ 603207 w 677776"/>
                <a:gd name="connsiteY2223" fmla="*/ 269487 h 637533"/>
                <a:gd name="connsiteX2224" fmla="*/ 603207 w 677776"/>
                <a:gd name="connsiteY2224" fmla="*/ 276132 h 637533"/>
                <a:gd name="connsiteX2225" fmla="*/ 609113 w 677776"/>
                <a:gd name="connsiteY2225" fmla="*/ 276132 h 637533"/>
                <a:gd name="connsiteX2226" fmla="*/ 609852 w 677776"/>
                <a:gd name="connsiteY2226" fmla="*/ 261365 h 637533"/>
                <a:gd name="connsiteX2227" fmla="*/ 152094 w 677776"/>
                <a:gd name="connsiteY2227" fmla="*/ 508702 h 637533"/>
                <a:gd name="connsiteX2228" fmla="*/ 166122 w 677776"/>
                <a:gd name="connsiteY2228" fmla="*/ 508702 h 637533"/>
                <a:gd name="connsiteX2229" fmla="*/ 166122 w 677776"/>
                <a:gd name="connsiteY2229" fmla="*/ 508702 h 637533"/>
                <a:gd name="connsiteX2230" fmla="*/ 162430 w 677776"/>
                <a:gd name="connsiteY2230" fmla="*/ 508702 h 637533"/>
                <a:gd name="connsiteX2231" fmla="*/ 152094 w 677776"/>
                <a:gd name="connsiteY2231" fmla="*/ 508702 h 637533"/>
                <a:gd name="connsiteX2232" fmla="*/ 70140 w 677776"/>
                <a:gd name="connsiteY2232" fmla="*/ 262104 h 637533"/>
                <a:gd name="connsiteX2233" fmla="*/ 70140 w 677776"/>
                <a:gd name="connsiteY2233" fmla="*/ 275393 h 637533"/>
                <a:gd name="connsiteX2234" fmla="*/ 75309 w 677776"/>
                <a:gd name="connsiteY2234" fmla="*/ 275393 h 637533"/>
                <a:gd name="connsiteX2235" fmla="*/ 75309 w 677776"/>
                <a:gd name="connsiteY2235" fmla="*/ 269487 h 637533"/>
                <a:gd name="connsiteX2236" fmla="*/ 70140 w 677776"/>
                <a:gd name="connsiteY2236" fmla="*/ 262104 h 637533"/>
                <a:gd name="connsiteX2237" fmla="*/ 527898 w 677776"/>
                <a:gd name="connsiteY2237" fmla="*/ 508702 h 637533"/>
                <a:gd name="connsiteX2238" fmla="*/ 513132 w 677776"/>
                <a:gd name="connsiteY2238" fmla="*/ 503534 h 637533"/>
                <a:gd name="connsiteX2239" fmla="*/ 509440 w 677776"/>
                <a:gd name="connsiteY2239" fmla="*/ 503534 h 637533"/>
                <a:gd name="connsiteX2240" fmla="*/ 509440 w 677776"/>
                <a:gd name="connsiteY2240" fmla="*/ 503534 h 637533"/>
                <a:gd name="connsiteX2241" fmla="*/ 524206 w 677776"/>
                <a:gd name="connsiteY2241" fmla="*/ 508702 h 637533"/>
                <a:gd name="connsiteX2242" fmla="*/ 64234 w 677776"/>
                <a:gd name="connsiteY2242" fmla="*/ 451852 h 637533"/>
                <a:gd name="connsiteX2243" fmla="*/ 76785 w 677776"/>
                <a:gd name="connsiteY2243" fmla="*/ 458497 h 637533"/>
                <a:gd name="connsiteX2244" fmla="*/ 76785 w 677776"/>
                <a:gd name="connsiteY2244" fmla="*/ 458497 h 637533"/>
                <a:gd name="connsiteX2245" fmla="*/ 64234 w 677776"/>
                <a:gd name="connsiteY2245" fmla="*/ 451852 h 637533"/>
                <a:gd name="connsiteX2246" fmla="*/ 166860 w 677776"/>
                <a:gd name="connsiteY2246" fmla="*/ 485815 h 637533"/>
                <a:gd name="connsiteX2247" fmla="*/ 166860 w 677776"/>
                <a:gd name="connsiteY2247" fmla="*/ 499843 h 637533"/>
                <a:gd name="connsiteX2248" fmla="*/ 166860 w 677776"/>
                <a:gd name="connsiteY2248" fmla="*/ 499843 h 637533"/>
                <a:gd name="connsiteX2249" fmla="*/ 173505 w 677776"/>
                <a:gd name="connsiteY2249" fmla="*/ 496889 h 637533"/>
                <a:gd name="connsiteX2250" fmla="*/ 166860 w 677776"/>
                <a:gd name="connsiteY2250" fmla="*/ 485815 h 637533"/>
                <a:gd name="connsiteX2251" fmla="*/ 609852 w 677776"/>
                <a:gd name="connsiteY2251" fmla="*/ 451852 h 637533"/>
                <a:gd name="connsiteX2252" fmla="*/ 595823 w 677776"/>
                <a:gd name="connsiteY2252" fmla="*/ 451852 h 637533"/>
                <a:gd name="connsiteX2253" fmla="*/ 595823 w 677776"/>
                <a:gd name="connsiteY2253" fmla="*/ 451852 h 637533"/>
                <a:gd name="connsiteX2254" fmla="*/ 595823 w 677776"/>
                <a:gd name="connsiteY2254" fmla="*/ 451852 h 637533"/>
                <a:gd name="connsiteX2255" fmla="*/ 611476 w 677776"/>
                <a:gd name="connsiteY2255" fmla="*/ 452444 h 637533"/>
                <a:gd name="connsiteX2256" fmla="*/ 612067 w 677776"/>
                <a:gd name="connsiteY2256" fmla="*/ 451852 h 637533"/>
                <a:gd name="connsiteX2257" fmla="*/ 602468 w 677776"/>
                <a:gd name="connsiteY2257" fmla="*/ 352917 h 637533"/>
                <a:gd name="connsiteX2258" fmla="*/ 602468 w 677776"/>
                <a:gd name="connsiteY2258" fmla="*/ 352917 h 637533"/>
                <a:gd name="connsiteX2259" fmla="*/ 594347 w 677776"/>
                <a:gd name="connsiteY2259" fmla="*/ 352917 h 637533"/>
                <a:gd name="connsiteX2260" fmla="*/ 584749 w 677776"/>
                <a:gd name="connsiteY2260" fmla="*/ 366945 h 637533"/>
                <a:gd name="connsiteX2261" fmla="*/ 584749 w 677776"/>
                <a:gd name="connsiteY2261" fmla="*/ 366945 h 637533"/>
                <a:gd name="connsiteX2262" fmla="*/ 589179 w 677776"/>
                <a:gd name="connsiteY2262" fmla="*/ 366945 h 637533"/>
                <a:gd name="connsiteX2263" fmla="*/ 595823 w 677776"/>
                <a:gd name="connsiteY2263" fmla="*/ 359562 h 637533"/>
                <a:gd name="connsiteX2264" fmla="*/ 92290 w 677776"/>
                <a:gd name="connsiteY2264" fmla="*/ 264319 h 637533"/>
                <a:gd name="connsiteX2265" fmla="*/ 80477 w 677776"/>
                <a:gd name="connsiteY2265" fmla="*/ 271702 h 637533"/>
                <a:gd name="connsiteX2266" fmla="*/ 80477 w 677776"/>
                <a:gd name="connsiteY2266" fmla="*/ 271702 h 637533"/>
                <a:gd name="connsiteX2267" fmla="*/ 92290 w 677776"/>
                <a:gd name="connsiteY2267" fmla="*/ 264319 h 637533"/>
                <a:gd name="connsiteX2268" fmla="*/ 31009 w 677776"/>
                <a:gd name="connsiteY2268" fmla="*/ 257674 h 637533"/>
                <a:gd name="connsiteX2269" fmla="*/ 23626 w 677776"/>
                <a:gd name="connsiteY2269" fmla="*/ 266534 h 637533"/>
                <a:gd name="connsiteX2270" fmla="*/ 23626 w 677776"/>
                <a:gd name="connsiteY2270" fmla="*/ 270963 h 637533"/>
                <a:gd name="connsiteX2271" fmla="*/ 28056 w 677776"/>
                <a:gd name="connsiteY2271" fmla="*/ 270963 h 637533"/>
                <a:gd name="connsiteX2272" fmla="*/ 31009 w 677776"/>
                <a:gd name="connsiteY2272" fmla="*/ 257674 h 637533"/>
                <a:gd name="connsiteX2273" fmla="*/ 36916 w 677776"/>
                <a:gd name="connsiteY2273" fmla="*/ 381711 h 637533"/>
                <a:gd name="connsiteX2274" fmla="*/ 50206 w 677776"/>
                <a:gd name="connsiteY2274" fmla="*/ 386880 h 637533"/>
                <a:gd name="connsiteX2275" fmla="*/ 50206 w 677776"/>
                <a:gd name="connsiteY2275" fmla="*/ 386880 h 637533"/>
                <a:gd name="connsiteX2276" fmla="*/ 45776 w 677776"/>
                <a:gd name="connsiteY2276" fmla="*/ 386880 h 637533"/>
                <a:gd name="connsiteX2277" fmla="*/ 36916 w 677776"/>
                <a:gd name="connsiteY2277" fmla="*/ 381711 h 637533"/>
                <a:gd name="connsiteX2278" fmla="*/ 645291 w 677776"/>
                <a:gd name="connsiteY2278" fmla="*/ 257674 h 637533"/>
                <a:gd name="connsiteX2279" fmla="*/ 645291 w 677776"/>
                <a:gd name="connsiteY2279" fmla="*/ 271702 h 637533"/>
                <a:gd name="connsiteX2280" fmla="*/ 649721 w 677776"/>
                <a:gd name="connsiteY2280" fmla="*/ 271702 h 637533"/>
                <a:gd name="connsiteX2281" fmla="*/ 649721 w 677776"/>
                <a:gd name="connsiteY2281" fmla="*/ 265795 h 637533"/>
                <a:gd name="connsiteX2282" fmla="*/ 645291 w 677776"/>
                <a:gd name="connsiteY2282" fmla="*/ 257674 h 637533"/>
                <a:gd name="connsiteX2283" fmla="*/ 313047 w 677776"/>
                <a:gd name="connsiteY2283" fmla="*/ 544880 h 637533"/>
                <a:gd name="connsiteX2284" fmla="*/ 313047 w 677776"/>
                <a:gd name="connsiteY2284" fmla="*/ 533067 h 637533"/>
                <a:gd name="connsiteX2285" fmla="*/ 313047 w 677776"/>
                <a:gd name="connsiteY2285" fmla="*/ 529375 h 637533"/>
                <a:gd name="connsiteX2286" fmla="*/ 313047 w 677776"/>
                <a:gd name="connsiteY2286" fmla="*/ 533067 h 637533"/>
                <a:gd name="connsiteX2287" fmla="*/ 313047 w 677776"/>
                <a:gd name="connsiteY2287" fmla="*/ 541189 h 637533"/>
                <a:gd name="connsiteX2288" fmla="*/ 313047 w 677776"/>
                <a:gd name="connsiteY2288" fmla="*/ 544880 h 637533"/>
                <a:gd name="connsiteX2289" fmla="*/ 608375 w 677776"/>
                <a:gd name="connsiteY2289" fmla="*/ 425272 h 637533"/>
                <a:gd name="connsiteX2290" fmla="*/ 608375 w 677776"/>
                <a:gd name="connsiteY2290" fmla="*/ 425272 h 637533"/>
                <a:gd name="connsiteX2291" fmla="*/ 625356 w 677776"/>
                <a:gd name="connsiteY2291" fmla="*/ 410506 h 637533"/>
                <a:gd name="connsiteX2292" fmla="*/ 614281 w 677776"/>
                <a:gd name="connsiteY2292" fmla="*/ 410506 h 637533"/>
                <a:gd name="connsiteX2293" fmla="*/ 618711 w 677776"/>
                <a:gd name="connsiteY2293" fmla="*/ 410506 h 637533"/>
                <a:gd name="connsiteX2294" fmla="*/ 609852 w 677776"/>
                <a:gd name="connsiteY2294" fmla="*/ 423057 h 637533"/>
                <a:gd name="connsiteX2295" fmla="*/ 609852 w 677776"/>
                <a:gd name="connsiteY2295" fmla="*/ 423057 h 637533"/>
                <a:gd name="connsiteX2296" fmla="*/ 612067 w 677776"/>
                <a:gd name="connsiteY2296" fmla="*/ 313786 h 637533"/>
                <a:gd name="connsiteX2297" fmla="*/ 618711 w 677776"/>
                <a:gd name="connsiteY2297" fmla="*/ 313786 h 637533"/>
                <a:gd name="connsiteX2298" fmla="*/ 618711 w 677776"/>
                <a:gd name="connsiteY2298" fmla="*/ 301973 h 637533"/>
                <a:gd name="connsiteX2299" fmla="*/ 618711 w 677776"/>
                <a:gd name="connsiteY2299" fmla="*/ 301973 h 637533"/>
                <a:gd name="connsiteX2300" fmla="*/ 618711 w 677776"/>
                <a:gd name="connsiteY2300" fmla="*/ 301973 h 637533"/>
                <a:gd name="connsiteX2301" fmla="*/ 615020 w 677776"/>
                <a:gd name="connsiteY2301" fmla="*/ 313786 h 637533"/>
                <a:gd name="connsiteX2302" fmla="*/ 365468 w 677776"/>
                <a:gd name="connsiteY2302" fmla="*/ 544880 h 637533"/>
                <a:gd name="connsiteX2303" fmla="*/ 365468 w 677776"/>
                <a:gd name="connsiteY2303" fmla="*/ 544880 h 637533"/>
                <a:gd name="connsiteX2304" fmla="*/ 370636 w 677776"/>
                <a:gd name="connsiteY2304" fmla="*/ 544880 h 637533"/>
                <a:gd name="connsiteX2305" fmla="*/ 370636 w 677776"/>
                <a:gd name="connsiteY2305" fmla="*/ 533067 h 637533"/>
                <a:gd name="connsiteX2306" fmla="*/ 370636 w 677776"/>
                <a:gd name="connsiteY2306" fmla="*/ 533067 h 637533"/>
                <a:gd name="connsiteX2307" fmla="*/ 370636 w 677776"/>
                <a:gd name="connsiteY2307" fmla="*/ 533067 h 637533"/>
                <a:gd name="connsiteX2308" fmla="*/ 365468 w 677776"/>
                <a:gd name="connsiteY2308" fmla="*/ 544880 h 637533"/>
                <a:gd name="connsiteX2309" fmla="*/ 566291 w 677776"/>
                <a:gd name="connsiteY2309" fmla="*/ 362515 h 637533"/>
                <a:gd name="connsiteX2310" fmla="*/ 566291 w 677776"/>
                <a:gd name="connsiteY2310" fmla="*/ 375805 h 637533"/>
                <a:gd name="connsiteX2311" fmla="*/ 570721 w 677776"/>
                <a:gd name="connsiteY2311" fmla="*/ 375805 h 637533"/>
                <a:gd name="connsiteX2312" fmla="*/ 570721 w 677776"/>
                <a:gd name="connsiteY2312" fmla="*/ 370637 h 637533"/>
                <a:gd name="connsiteX2313" fmla="*/ 564076 w 677776"/>
                <a:gd name="connsiteY2313" fmla="*/ 362515 h 637533"/>
                <a:gd name="connsiteX2314" fmla="*/ 597300 w 677776"/>
                <a:gd name="connsiteY2314" fmla="*/ 95982 h 637533"/>
                <a:gd name="connsiteX2315" fmla="*/ 606160 w 677776"/>
                <a:gd name="connsiteY2315" fmla="*/ 105580 h 637533"/>
                <a:gd name="connsiteX2316" fmla="*/ 611328 w 677776"/>
                <a:gd name="connsiteY2316" fmla="*/ 106318 h 637533"/>
                <a:gd name="connsiteX2317" fmla="*/ 612067 w 677776"/>
                <a:gd name="connsiteY2317" fmla="*/ 105580 h 637533"/>
                <a:gd name="connsiteX2318" fmla="*/ 612067 w 677776"/>
                <a:gd name="connsiteY2318" fmla="*/ 100412 h 637533"/>
                <a:gd name="connsiteX2319" fmla="*/ 595085 w 677776"/>
                <a:gd name="connsiteY2319" fmla="*/ 95982 h 637533"/>
                <a:gd name="connsiteX2320" fmla="*/ 513132 w 677776"/>
                <a:gd name="connsiteY2320" fmla="*/ 485815 h 637533"/>
                <a:gd name="connsiteX2321" fmla="*/ 506487 w 677776"/>
                <a:gd name="connsiteY2321" fmla="*/ 498366 h 637533"/>
                <a:gd name="connsiteX2322" fmla="*/ 506487 w 677776"/>
                <a:gd name="connsiteY2322" fmla="*/ 502058 h 637533"/>
                <a:gd name="connsiteX2323" fmla="*/ 512918 w 677776"/>
                <a:gd name="connsiteY2323" fmla="*/ 498587 h 637533"/>
                <a:gd name="connsiteX2324" fmla="*/ 513132 w 677776"/>
                <a:gd name="connsiteY2324" fmla="*/ 496889 h 637533"/>
                <a:gd name="connsiteX2325" fmla="*/ 513132 w 677776"/>
                <a:gd name="connsiteY2325" fmla="*/ 485815 h 637533"/>
                <a:gd name="connsiteX2326" fmla="*/ 642338 w 677776"/>
                <a:gd name="connsiteY2326" fmla="*/ 381711 h 637533"/>
                <a:gd name="connsiteX2327" fmla="*/ 627571 w 677776"/>
                <a:gd name="connsiteY2327" fmla="*/ 381711 h 637533"/>
                <a:gd name="connsiteX2328" fmla="*/ 627571 w 677776"/>
                <a:gd name="connsiteY2328" fmla="*/ 381711 h 637533"/>
                <a:gd name="connsiteX2329" fmla="*/ 639384 w 677776"/>
                <a:gd name="connsiteY2329" fmla="*/ 381711 h 637533"/>
                <a:gd name="connsiteX2330" fmla="*/ 81215 w 677776"/>
                <a:gd name="connsiteY2330" fmla="*/ 95982 h 637533"/>
                <a:gd name="connsiteX2331" fmla="*/ 70140 w 677776"/>
                <a:gd name="connsiteY2331" fmla="*/ 101150 h 637533"/>
                <a:gd name="connsiteX2332" fmla="*/ 70140 w 677776"/>
                <a:gd name="connsiteY2332" fmla="*/ 101150 h 637533"/>
                <a:gd name="connsiteX2333" fmla="*/ 70140 w 677776"/>
                <a:gd name="connsiteY2333" fmla="*/ 101150 h 637533"/>
                <a:gd name="connsiteX2334" fmla="*/ 81215 w 677776"/>
                <a:gd name="connsiteY2334" fmla="*/ 95982 h 637533"/>
                <a:gd name="connsiteX2335" fmla="*/ 504272 w 677776"/>
                <a:gd name="connsiteY2335" fmla="*/ 556693 h 637533"/>
                <a:gd name="connsiteX2336" fmla="*/ 493935 w 677776"/>
                <a:gd name="connsiteY2336" fmla="*/ 546357 h 637533"/>
                <a:gd name="connsiteX2337" fmla="*/ 490244 w 677776"/>
                <a:gd name="connsiteY2337" fmla="*/ 546357 h 637533"/>
                <a:gd name="connsiteX2338" fmla="*/ 504272 w 677776"/>
                <a:gd name="connsiteY2338" fmla="*/ 556693 h 637533"/>
                <a:gd name="connsiteX2339" fmla="*/ 558169 w 677776"/>
                <a:gd name="connsiteY2339" fmla="*/ 371375 h 637533"/>
                <a:gd name="connsiteX2340" fmla="*/ 558169 w 677776"/>
                <a:gd name="connsiteY2340" fmla="*/ 386880 h 637533"/>
                <a:gd name="connsiteX2341" fmla="*/ 562599 w 677776"/>
                <a:gd name="connsiteY2341" fmla="*/ 386880 h 637533"/>
                <a:gd name="connsiteX2342" fmla="*/ 562599 w 677776"/>
                <a:gd name="connsiteY2342" fmla="*/ 383188 h 637533"/>
                <a:gd name="connsiteX2343" fmla="*/ 558169 w 677776"/>
                <a:gd name="connsiteY2343" fmla="*/ 371375 h 637533"/>
                <a:gd name="connsiteX2344" fmla="*/ 74570 w 677776"/>
                <a:gd name="connsiteY2344" fmla="*/ 132159 h 637533"/>
                <a:gd name="connsiteX2345" fmla="*/ 70140 w 677776"/>
                <a:gd name="connsiteY2345" fmla="*/ 141757 h 637533"/>
                <a:gd name="connsiteX2346" fmla="*/ 74570 w 677776"/>
                <a:gd name="connsiteY2346" fmla="*/ 146926 h 637533"/>
                <a:gd name="connsiteX2347" fmla="*/ 74570 w 677776"/>
                <a:gd name="connsiteY2347" fmla="*/ 135851 h 637533"/>
                <a:gd name="connsiteX2348" fmla="*/ 74570 w 677776"/>
                <a:gd name="connsiteY2348" fmla="*/ 135851 h 637533"/>
                <a:gd name="connsiteX2349" fmla="*/ 74570 w 677776"/>
                <a:gd name="connsiteY2349" fmla="*/ 130683 h 637533"/>
                <a:gd name="connsiteX2350" fmla="*/ 74570 w 677776"/>
                <a:gd name="connsiteY2350" fmla="*/ 130683 h 637533"/>
                <a:gd name="connsiteX2351" fmla="*/ 620926 w 677776"/>
                <a:gd name="connsiteY2351" fmla="*/ 88598 h 637533"/>
                <a:gd name="connsiteX2352" fmla="*/ 612805 w 677776"/>
                <a:gd name="connsiteY2352" fmla="*/ 100412 h 637533"/>
                <a:gd name="connsiteX2353" fmla="*/ 612805 w 677776"/>
                <a:gd name="connsiteY2353" fmla="*/ 104103 h 637533"/>
                <a:gd name="connsiteX2354" fmla="*/ 616496 w 677776"/>
                <a:gd name="connsiteY2354" fmla="*/ 104103 h 637533"/>
                <a:gd name="connsiteX2355" fmla="*/ 620926 w 677776"/>
                <a:gd name="connsiteY2355" fmla="*/ 88598 h 637533"/>
                <a:gd name="connsiteX2356" fmla="*/ 586964 w 677776"/>
                <a:gd name="connsiteY2356" fmla="*/ 263580 h 637533"/>
                <a:gd name="connsiteX2357" fmla="*/ 586964 w 677776"/>
                <a:gd name="connsiteY2357" fmla="*/ 263580 h 637533"/>
                <a:gd name="connsiteX2358" fmla="*/ 586964 w 677776"/>
                <a:gd name="connsiteY2358" fmla="*/ 275393 h 637533"/>
                <a:gd name="connsiteX2359" fmla="*/ 592870 w 677776"/>
                <a:gd name="connsiteY2359" fmla="*/ 275393 h 637533"/>
                <a:gd name="connsiteX2360" fmla="*/ 592870 w 677776"/>
                <a:gd name="connsiteY2360" fmla="*/ 269487 h 637533"/>
                <a:gd name="connsiteX2361" fmla="*/ 191963 w 677776"/>
                <a:gd name="connsiteY2361" fmla="*/ 485076 h 637533"/>
                <a:gd name="connsiteX2362" fmla="*/ 180888 w 677776"/>
                <a:gd name="connsiteY2362" fmla="*/ 473263 h 637533"/>
                <a:gd name="connsiteX2363" fmla="*/ 180888 w 677776"/>
                <a:gd name="connsiteY2363" fmla="*/ 479170 h 637533"/>
                <a:gd name="connsiteX2364" fmla="*/ 180888 w 677776"/>
                <a:gd name="connsiteY2364" fmla="*/ 483600 h 637533"/>
                <a:gd name="connsiteX2365" fmla="*/ 189748 w 677776"/>
                <a:gd name="connsiteY2365" fmla="*/ 482123 h 637533"/>
                <a:gd name="connsiteX2366" fmla="*/ 118131 w 677776"/>
                <a:gd name="connsiteY2366" fmla="*/ 90075 h 637533"/>
                <a:gd name="connsiteX2367" fmla="*/ 107056 w 677776"/>
                <a:gd name="connsiteY2367" fmla="*/ 90075 h 637533"/>
                <a:gd name="connsiteX2368" fmla="*/ 101888 w 677776"/>
                <a:gd name="connsiteY2368" fmla="*/ 90075 h 637533"/>
                <a:gd name="connsiteX2369" fmla="*/ 101888 w 677776"/>
                <a:gd name="connsiteY2369" fmla="*/ 94505 h 637533"/>
                <a:gd name="connsiteX2370" fmla="*/ 116654 w 677776"/>
                <a:gd name="connsiteY2370" fmla="*/ 87122 h 637533"/>
                <a:gd name="connsiteX2371" fmla="*/ 56851 w 677776"/>
                <a:gd name="connsiteY2371" fmla="*/ 90075 h 637533"/>
                <a:gd name="connsiteX2372" fmla="*/ 61280 w 677776"/>
                <a:gd name="connsiteY2372" fmla="*/ 104841 h 637533"/>
                <a:gd name="connsiteX2373" fmla="*/ 61280 w 677776"/>
                <a:gd name="connsiteY2373" fmla="*/ 104841 h 637533"/>
                <a:gd name="connsiteX2374" fmla="*/ 55374 w 677776"/>
                <a:gd name="connsiteY2374" fmla="*/ 88598 h 637533"/>
                <a:gd name="connsiteX2375" fmla="*/ 114439 w 677776"/>
                <a:gd name="connsiteY2375" fmla="*/ 363992 h 637533"/>
                <a:gd name="connsiteX2376" fmla="*/ 106318 w 677776"/>
                <a:gd name="connsiteY2376" fmla="*/ 374328 h 637533"/>
                <a:gd name="connsiteX2377" fmla="*/ 106318 w 677776"/>
                <a:gd name="connsiteY2377" fmla="*/ 379496 h 637533"/>
                <a:gd name="connsiteX2378" fmla="*/ 110748 w 677776"/>
                <a:gd name="connsiteY2378" fmla="*/ 379496 h 637533"/>
                <a:gd name="connsiteX2379" fmla="*/ 112963 w 677776"/>
                <a:gd name="connsiteY2379" fmla="*/ 362515 h 637533"/>
                <a:gd name="connsiteX2380" fmla="*/ 85645 w 677776"/>
                <a:gd name="connsiteY2380" fmla="*/ 437824 h 637533"/>
                <a:gd name="connsiteX2381" fmla="*/ 85645 w 677776"/>
                <a:gd name="connsiteY2381" fmla="*/ 451114 h 637533"/>
                <a:gd name="connsiteX2382" fmla="*/ 90813 w 677776"/>
                <a:gd name="connsiteY2382" fmla="*/ 451114 h 637533"/>
                <a:gd name="connsiteX2383" fmla="*/ 84168 w 677776"/>
                <a:gd name="connsiteY2383" fmla="*/ 437085 h 637533"/>
                <a:gd name="connsiteX2384" fmla="*/ 172767 w 677776"/>
                <a:gd name="connsiteY2384" fmla="*/ 555955 h 637533"/>
                <a:gd name="connsiteX2385" fmla="*/ 186056 w 677776"/>
                <a:gd name="connsiteY2385" fmla="*/ 551525 h 637533"/>
                <a:gd name="connsiteX2386" fmla="*/ 186056 w 677776"/>
                <a:gd name="connsiteY2386" fmla="*/ 547833 h 637533"/>
                <a:gd name="connsiteX2387" fmla="*/ 181626 w 677776"/>
                <a:gd name="connsiteY2387" fmla="*/ 547833 h 637533"/>
                <a:gd name="connsiteX2388" fmla="*/ 172767 w 677776"/>
                <a:gd name="connsiteY2388" fmla="*/ 555955 h 637533"/>
                <a:gd name="connsiteX2389" fmla="*/ 118869 w 677776"/>
                <a:gd name="connsiteY2389" fmla="*/ 372113 h 637533"/>
                <a:gd name="connsiteX2390" fmla="*/ 112224 w 677776"/>
                <a:gd name="connsiteY2390" fmla="*/ 378758 h 637533"/>
                <a:gd name="connsiteX2391" fmla="*/ 112224 w 677776"/>
                <a:gd name="connsiteY2391" fmla="*/ 383926 h 637533"/>
                <a:gd name="connsiteX2392" fmla="*/ 112224 w 677776"/>
                <a:gd name="connsiteY2392" fmla="*/ 383926 h 637533"/>
                <a:gd name="connsiteX2393" fmla="*/ 118869 w 677776"/>
                <a:gd name="connsiteY2393" fmla="*/ 372113 h 637533"/>
                <a:gd name="connsiteX2394" fmla="*/ 597300 w 677776"/>
                <a:gd name="connsiteY2394" fmla="*/ 132159 h 637533"/>
                <a:gd name="connsiteX2395" fmla="*/ 597300 w 677776"/>
                <a:gd name="connsiteY2395" fmla="*/ 136589 h 637533"/>
                <a:gd name="connsiteX2396" fmla="*/ 597300 w 677776"/>
                <a:gd name="connsiteY2396" fmla="*/ 142496 h 637533"/>
                <a:gd name="connsiteX2397" fmla="*/ 597300 w 677776"/>
                <a:gd name="connsiteY2397" fmla="*/ 150617 h 637533"/>
                <a:gd name="connsiteX2398" fmla="*/ 597300 w 677776"/>
                <a:gd name="connsiteY2398" fmla="*/ 150617 h 637533"/>
                <a:gd name="connsiteX2399" fmla="*/ 597300 w 677776"/>
                <a:gd name="connsiteY2399" fmla="*/ 143972 h 637533"/>
                <a:gd name="connsiteX2400" fmla="*/ 597300 w 677776"/>
                <a:gd name="connsiteY2400" fmla="*/ 138066 h 637533"/>
                <a:gd name="connsiteX2401" fmla="*/ 597300 w 677776"/>
                <a:gd name="connsiteY2401" fmla="*/ 138066 h 637533"/>
                <a:gd name="connsiteX2402" fmla="*/ 597300 w 677776"/>
                <a:gd name="connsiteY2402" fmla="*/ 138066 h 637533"/>
                <a:gd name="connsiteX2403" fmla="*/ 597300 w 677776"/>
                <a:gd name="connsiteY2403" fmla="*/ 138066 h 637533"/>
                <a:gd name="connsiteX2404" fmla="*/ 597300 w 677776"/>
                <a:gd name="connsiteY2404" fmla="*/ 138066 h 637533"/>
                <a:gd name="connsiteX2405" fmla="*/ 487291 w 677776"/>
                <a:gd name="connsiteY2405" fmla="*/ 482123 h 637533"/>
                <a:gd name="connsiteX2406" fmla="*/ 494674 w 677776"/>
                <a:gd name="connsiteY2406" fmla="*/ 482123 h 637533"/>
                <a:gd name="connsiteX2407" fmla="*/ 502057 w 677776"/>
                <a:gd name="connsiteY2407" fmla="*/ 471786 h 637533"/>
                <a:gd name="connsiteX2408" fmla="*/ 502057 w 677776"/>
                <a:gd name="connsiteY2408" fmla="*/ 471786 h 637533"/>
                <a:gd name="connsiteX2409" fmla="*/ 58327 w 677776"/>
                <a:gd name="connsiteY2409" fmla="*/ 364730 h 637533"/>
                <a:gd name="connsiteX2410" fmla="*/ 58327 w 677776"/>
                <a:gd name="connsiteY2410" fmla="*/ 375805 h 637533"/>
                <a:gd name="connsiteX2411" fmla="*/ 62757 w 677776"/>
                <a:gd name="connsiteY2411" fmla="*/ 375805 h 637533"/>
                <a:gd name="connsiteX2412" fmla="*/ 58327 w 677776"/>
                <a:gd name="connsiteY2412" fmla="*/ 364730 h 637533"/>
                <a:gd name="connsiteX2413" fmla="*/ 621665 w 677776"/>
                <a:gd name="connsiteY2413" fmla="*/ 443730 h 637533"/>
                <a:gd name="connsiteX2414" fmla="*/ 621665 w 677776"/>
                <a:gd name="connsiteY2414" fmla="*/ 443730 h 637533"/>
                <a:gd name="connsiteX2415" fmla="*/ 609113 w 677776"/>
                <a:gd name="connsiteY2415" fmla="*/ 443730 h 637533"/>
                <a:gd name="connsiteX2416" fmla="*/ 609113 w 677776"/>
                <a:gd name="connsiteY2416" fmla="*/ 443730 h 637533"/>
                <a:gd name="connsiteX2417" fmla="*/ 609113 w 677776"/>
                <a:gd name="connsiteY2417" fmla="*/ 443730 h 637533"/>
                <a:gd name="connsiteX2418" fmla="*/ 621665 w 677776"/>
                <a:gd name="connsiteY2418" fmla="*/ 443730 h 637533"/>
                <a:gd name="connsiteX2419" fmla="*/ 592870 w 677776"/>
                <a:gd name="connsiteY2419" fmla="*/ 436347 h 637533"/>
                <a:gd name="connsiteX2420" fmla="*/ 592870 w 677776"/>
                <a:gd name="connsiteY2420" fmla="*/ 450375 h 637533"/>
                <a:gd name="connsiteX2421" fmla="*/ 592870 w 677776"/>
                <a:gd name="connsiteY2421" fmla="*/ 450375 h 637533"/>
                <a:gd name="connsiteX2422" fmla="*/ 592870 w 677776"/>
                <a:gd name="connsiteY2422" fmla="*/ 450375 h 637533"/>
                <a:gd name="connsiteX2423" fmla="*/ 592870 w 677776"/>
                <a:gd name="connsiteY2423" fmla="*/ 436347 h 637533"/>
                <a:gd name="connsiteX2424" fmla="*/ 558908 w 677776"/>
                <a:gd name="connsiteY2424" fmla="*/ 87122 h 637533"/>
                <a:gd name="connsiteX2425" fmla="*/ 571459 w 677776"/>
                <a:gd name="connsiteY2425" fmla="*/ 95243 h 637533"/>
                <a:gd name="connsiteX2426" fmla="*/ 571459 w 677776"/>
                <a:gd name="connsiteY2426" fmla="*/ 95243 h 637533"/>
                <a:gd name="connsiteX2427" fmla="*/ 571459 w 677776"/>
                <a:gd name="connsiteY2427" fmla="*/ 95243 h 637533"/>
                <a:gd name="connsiteX2428" fmla="*/ 558908 w 677776"/>
                <a:gd name="connsiteY2428" fmla="*/ 87122 h 637533"/>
                <a:gd name="connsiteX2429" fmla="*/ 55374 w 677776"/>
                <a:gd name="connsiteY2429" fmla="*/ 442992 h 637533"/>
                <a:gd name="connsiteX2430" fmla="*/ 70140 w 677776"/>
                <a:gd name="connsiteY2430" fmla="*/ 448899 h 637533"/>
                <a:gd name="connsiteX2431" fmla="*/ 74570 w 677776"/>
                <a:gd name="connsiteY2431" fmla="*/ 448899 h 637533"/>
                <a:gd name="connsiteX2432" fmla="*/ 74570 w 677776"/>
                <a:gd name="connsiteY2432" fmla="*/ 445207 h 637533"/>
                <a:gd name="connsiteX2433" fmla="*/ 55374 w 677776"/>
                <a:gd name="connsiteY2433" fmla="*/ 442992 h 637533"/>
                <a:gd name="connsiteX2434" fmla="*/ 586964 w 677776"/>
                <a:gd name="connsiteY2434" fmla="*/ 78262 h 637533"/>
                <a:gd name="connsiteX2435" fmla="*/ 578104 w 677776"/>
                <a:gd name="connsiteY2435" fmla="*/ 88598 h 637533"/>
                <a:gd name="connsiteX2436" fmla="*/ 578104 w 677776"/>
                <a:gd name="connsiteY2436" fmla="*/ 93028 h 637533"/>
                <a:gd name="connsiteX2437" fmla="*/ 582534 w 677776"/>
                <a:gd name="connsiteY2437" fmla="*/ 93028 h 637533"/>
                <a:gd name="connsiteX2438" fmla="*/ 586964 w 677776"/>
                <a:gd name="connsiteY2438" fmla="*/ 78262 h 637533"/>
                <a:gd name="connsiteX2439" fmla="*/ 100411 w 677776"/>
                <a:gd name="connsiteY2439" fmla="*/ 453328 h 637533"/>
                <a:gd name="connsiteX2440" fmla="*/ 100411 w 677776"/>
                <a:gd name="connsiteY2440" fmla="*/ 465880 h 637533"/>
                <a:gd name="connsiteX2441" fmla="*/ 100411 w 677776"/>
                <a:gd name="connsiteY2441" fmla="*/ 469572 h 637533"/>
                <a:gd name="connsiteX2442" fmla="*/ 107056 w 677776"/>
                <a:gd name="connsiteY2442" fmla="*/ 465142 h 637533"/>
                <a:gd name="connsiteX2443" fmla="*/ 100411 w 677776"/>
                <a:gd name="connsiteY2443" fmla="*/ 453328 h 637533"/>
                <a:gd name="connsiteX2444" fmla="*/ 92290 w 677776"/>
                <a:gd name="connsiteY2444" fmla="*/ 78262 h 637533"/>
                <a:gd name="connsiteX2445" fmla="*/ 92290 w 677776"/>
                <a:gd name="connsiteY2445" fmla="*/ 78262 h 637533"/>
                <a:gd name="connsiteX2446" fmla="*/ 92290 w 677776"/>
                <a:gd name="connsiteY2446" fmla="*/ 90075 h 637533"/>
                <a:gd name="connsiteX2447" fmla="*/ 92290 w 677776"/>
                <a:gd name="connsiteY2447" fmla="*/ 90075 h 637533"/>
                <a:gd name="connsiteX2448" fmla="*/ 92290 w 677776"/>
                <a:gd name="connsiteY2448" fmla="*/ 90075 h 637533"/>
                <a:gd name="connsiteX2449" fmla="*/ 92290 w 677776"/>
                <a:gd name="connsiteY2449" fmla="*/ 78262 h 637533"/>
                <a:gd name="connsiteX2450" fmla="*/ 575889 w 677776"/>
                <a:gd name="connsiteY2450" fmla="*/ 454067 h 637533"/>
                <a:gd name="connsiteX2451" fmla="*/ 571459 w 677776"/>
                <a:gd name="connsiteY2451" fmla="*/ 465142 h 637533"/>
                <a:gd name="connsiteX2452" fmla="*/ 577366 w 677776"/>
                <a:gd name="connsiteY2452" fmla="*/ 465142 h 637533"/>
                <a:gd name="connsiteX2453" fmla="*/ 577366 w 677776"/>
                <a:gd name="connsiteY2453" fmla="*/ 460712 h 637533"/>
                <a:gd name="connsiteX2454" fmla="*/ 575889 w 677776"/>
                <a:gd name="connsiteY2454" fmla="*/ 454067 h 637533"/>
                <a:gd name="connsiteX2455" fmla="*/ 617235 w 677776"/>
                <a:gd name="connsiteY2455" fmla="*/ 364730 h 637533"/>
                <a:gd name="connsiteX2456" fmla="*/ 617235 w 677776"/>
                <a:gd name="connsiteY2456" fmla="*/ 377282 h 637533"/>
                <a:gd name="connsiteX2457" fmla="*/ 620926 w 677776"/>
                <a:gd name="connsiteY2457" fmla="*/ 377282 h 637533"/>
                <a:gd name="connsiteX2458" fmla="*/ 620926 w 677776"/>
                <a:gd name="connsiteY2458" fmla="*/ 372852 h 637533"/>
                <a:gd name="connsiteX2459" fmla="*/ 617235 w 677776"/>
                <a:gd name="connsiteY2459" fmla="*/ 364730 h 637533"/>
                <a:gd name="connsiteX2460" fmla="*/ 169813 w 677776"/>
                <a:gd name="connsiteY2460" fmla="*/ 528637 h 637533"/>
                <a:gd name="connsiteX2461" fmla="*/ 169813 w 677776"/>
                <a:gd name="connsiteY2461" fmla="*/ 524207 h 637533"/>
                <a:gd name="connsiteX2462" fmla="*/ 164645 w 677776"/>
                <a:gd name="connsiteY2462" fmla="*/ 524207 h 637533"/>
                <a:gd name="connsiteX2463" fmla="*/ 150617 w 677776"/>
                <a:gd name="connsiteY2463" fmla="*/ 524207 h 637533"/>
                <a:gd name="connsiteX2464" fmla="*/ 150617 w 677776"/>
                <a:gd name="connsiteY2464" fmla="*/ 524207 h 637533"/>
                <a:gd name="connsiteX2465" fmla="*/ 527898 w 677776"/>
                <a:gd name="connsiteY2465" fmla="*/ 521992 h 637533"/>
                <a:gd name="connsiteX2466" fmla="*/ 527898 w 677776"/>
                <a:gd name="connsiteY2466" fmla="*/ 521992 h 637533"/>
                <a:gd name="connsiteX2467" fmla="*/ 516085 w 677776"/>
                <a:gd name="connsiteY2467" fmla="*/ 521992 h 637533"/>
                <a:gd name="connsiteX2468" fmla="*/ 507964 w 677776"/>
                <a:gd name="connsiteY2468" fmla="*/ 521992 h 637533"/>
                <a:gd name="connsiteX2469" fmla="*/ 507964 w 677776"/>
                <a:gd name="connsiteY2469" fmla="*/ 521992 h 637533"/>
                <a:gd name="connsiteX2470" fmla="*/ 485814 w 677776"/>
                <a:gd name="connsiteY2470" fmla="*/ 464403 h 637533"/>
                <a:gd name="connsiteX2471" fmla="*/ 476216 w 677776"/>
                <a:gd name="connsiteY2471" fmla="*/ 464403 h 637533"/>
                <a:gd name="connsiteX2472" fmla="*/ 476216 w 677776"/>
                <a:gd name="connsiteY2472" fmla="*/ 475478 h 637533"/>
                <a:gd name="connsiteX2473" fmla="*/ 571459 w 677776"/>
                <a:gd name="connsiteY2473" fmla="*/ 306403 h 637533"/>
                <a:gd name="connsiteX2474" fmla="*/ 571459 w 677776"/>
                <a:gd name="connsiteY2474" fmla="*/ 306403 h 637533"/>
                <a:gd name="connsiteX2475" fmla="*/ 575889 w 677776"/>
                <a:gd name="connsiteY2475" fmla="*/ 321169 h 637533"/>
                <a:gd name="connsiteX2476" fmla="*/ 586964 w 677776"/>
                <a:gd name="connsiteY2476" fmla="*/ 316739 h 637533"/>
                <a:gd name="connsiteX2477" fmla="*/ 600992 w 677776"/>
                <a:gd name="connsiteY2477" fmla="*/ 426749 h 637533"/>
                <a:gd name="connsiteX2478" fmla="*/ 600992 w 677776"/>
                <a:gd name="connsiteY2478" fmla="*/ 438562 h 637533"/>
                <a:gd name="connsiteX2479" fmla="*/ 600992 w 677776"/>
                <a:gd name="connsiteY2479" fmla="*/ 443730 h 637533"/>
                <a:gd name="connsiteX2480" fmla="*/ 604683 w 677776"/>
                <a:gd name="connsiteY2480" fmla="*/ 437824 h 637533"/>
                <a:gd name="connsiteX2481" fmla="*/ 604683 w 677776"/>
                <a:gd name="connsiteY2481" fmla="*/ 437824 h 637533"/>
                <a:gd name="connsiteX2482" fmla="*/ 600992 w 677776"/>
                <a:gd name="connsiteY2482" fmla="*/ 426749 h 637533"/>
                <a:gd name="connsiteX2483" fmla="*/ 502057 w 677776"/>
                <a:gd name="connsiteY2483" fmla="*/ 533067 h 637533"/>
                <a:gd name="connsiteX2484" fmla="*/ 489506 w 677776"/>
                <a:gd name="connsiteY2484" fmla="*/ 543404 h 637533"/>
                <a:gd name="connsiteX2485" fmla="*/ 502057 w 677776"/>
                <a:gd name="connsiteY2485" fmla="*/ 533067 h 637533"/>
                <a:gd name="connsiteX2486" fmla="*/ 93028 w 677776"/>
                <a:gd name="connsiteY2486" fmla="*/ 316739 h 637533"/>
                <a:gd name="connsiteX2487" fmla="*/ 101150 w 677776"/>
                <a:gd name="connsiteY2487" fmla="*/ 321908 h 637533"/>
                <a:gd name="connsiteX2488" fmla="*/ 106318 w 677776"/>
                <a:gd name="connsiteY2488" fmla="*/ 307141 h 637533"/>
                <a:gd name="connsiteX2489" fmla="*/ 106318 w 677776"/>
                <a:gd name="connsiteY2489" fmla="*/ 307141 h 637533"/>
                <a:gd name="connsiteX2490" fmla="*/ 50944 w 677776"/>
                <a:gd name="connsiteY2490" fmla="*/ 357347 h 637533"/>
                <a:gd name="connsiteX2491" fmla="*/ 50944 w 677776"/>
                <a:gd name="connsiteY2491" fmla="*/ 369160 h 637533"/>
                <a:gd name="connsiteX2492" fmla="*/ 50944 w 677776"/>
                <a:gd name="connsiteY2492" fmla="*/ 372852 h 637533"/>
                <a:gd name="connsiteX2493" fmla="*/ 50944 w 677776"/>
                <a:gd name="connsiteY2493" fmla="*/ 368422 h 637533"/>
                <a:gd name="connsiteX2494" fmla="*/ 50944 w 677776"/>
                <a:gd name="connsiteY2494" fmla="*/ 357347 h 637533"/>
                <a:gd name="connsiteX2495" fmla="*/ 76785 w 677776"/>
                <a:gd name="connsiteY2495" fmla="*/ 431179 h 637533"/>
                <a:gd name="connsiteX2496" fmla="*/ 76785 w 677776"/>
                <a:gd name="connsiteY2496" fmla="*/ 444469 h 637533"/>
                <a:gd name="connsiteX2497" fmla="*/ 76785 w 677776"/>
                <a:gd name="connsiteY2497" fmla="*/ 444469 h 637533"/>
                <a:gd name="connsiteX2498" fmla="*/ 77063 w 677776"/>
                <a:gd name="connsiteY2498" fmla="*/ 427765 h 637533"/>
                <a:gd name="connsiteX2499" fmla="*/ 76785 w 677776"/>
                <a:gd name="connsiteY2499" fmla="*/ 427487 h 637533"/>
                <a:gd name="connsiteX2500" fmla="*/ 625356 w 677776"/>
                <a:gd name="connsiteY2500" fmla="*/ 357347 h 637533"/>
                <a:gd name="connsiteX2501" fmla="*/ 625356 w 677776"/>
                <a:gd name="connsiteY2501" fmla="*/ 367683 h 637533"/>
                <a:gd name="connsiteX2502" fmla="*/ 625356 w 677776"/>
                <a:gd name="connsiteY2502" fmla="*/ 372852 h 637533"/>
                <a:gd name="connsiteX2503" fmla="*/ 629048 w 677776"/>
                <a:gd name="connsiteY2503" fmla="*/ 366207 h 637533"/>
                <a:gd name="connsiteX2504" fmla="*/ 625356 w 677776"/>
                <a:gd name="connsiteY2504" fmla="*/ 357347 h 637533"/>
                <a:gd name="connsiteX2505" fmla="*/ 174243 w 677776"/>
                <a:gd name="connsiteY2505" fmla="*/ 533805 h 637533"/>
                <a:gd name="connsiteX2506" fmla="*/ 178673 w 677776"/>
                <a:gd name="connsiteY2506" fmla="*/ 540450 h 637533"/>
                <a:gd name="connsiteX2507" fmla="*/ 184580 w 677776"/>
                <a:gd name="connsiteY2507" fmla="*/ 540450 h 637533"/>
                <a:gd name="connsiteX2508" fmla="*/ 184580 w 677776"/>
                <a:gd name="connsiteY2508" fmla="*/ 536759 h 637533"/>
                <a:gd name="connsiteX2509" fmla="*/ 174243 w 677776"/>
                <a:gd name="connsiteY2509" fmla="*/ 533805 h 637533"/>
                <a:gd name="connsiteX2510" fmla="*/ 189748 w 677776"/>
                <a:gd name="connsiteY2510" fmla="*/ 464403 h 637533"/>
                <a:gd name="connsiteX2511" fmla="*/ 200084 w 677776"/>
                <a:gd name="connsiteY2511" fmla="*/ 474740 h 637533"/>
                <a:gd name="connsiteX2512" fmla="*/ 200084 w 677776"/>
                <a:gd name="connsiteY2512" fmla="*/ 465142 h 637533"/>
                <a:gd name="connsiteX2513" fmla="*/ 189748 w 677776"/>
                <a:gd name="connsiteY2513" fmla="*/ 464403 h 637533"/>
                <a:gd name="connsiteX2514" fmla="*/ 124776 w 677776"/>
                <a:gd name="connsiteY2514" fmla="*/ 524946 h 637533"/>
                <a:gd name="connsiteX2515" fmla="*/ 115916 w 677776"/>
                <a:gd name="connsiteY2515" fmla="*/ 532329 h 637533"/>
                <a:gd name="connsiteX2516" fmla="*/ 115916 w 677776"/>
                <a:gd name="connsiteY2516" fmla="*/ 537497 h 637533"/>
                <a:gd name="connsiteX2517" fmla="*/ 121084 w 677776"/>
                <a:gd name="connsiteY2517" fmla="*/ 537497 h 637533"/>
                <a:gd name="connsiteX2518" fmla="*/ 124776 w 677776"/>
                <a:gd name="connsiteY2518" fmla="*/ 524946 h 637533"/>
                <a:gd name="connsiteX2519" fmla="*/ 561122 w 677776"/>
                <a:gd name="connsiteY2519" fmla="*/ 535282 h 637533"/>
                <a:gd name="connsiteX2520" fmla="*/ 554478 w 677776"/>
                <a:gd name="connsiteY2520" fmla="*/ 524946 h 637533"/>
                <a:gd name="connsiteX2521" fmla="*/ 554478 w 677776"/>
                <a:gd name="connsiteY2521" fmla="*/ 524946 h 637533"/>
                <a:gd name="connsiteX2522" fmla="*/ 554478 w 677776"/>
                <a:gd name="connsiteY2522" fmla="*/ 536020 h 637533"/>
                <a:gd name="connsiteX2523" fmla="*/ 554478 w 677776"/>
                <a:gd name="connsiteY2523" fmla="*/ 536020 h 637533"/>
                <a:gd name="connsiteX2524" fmla="*/ 561122 w 677776"/>
                <a:gd name="connsiteY2524" fmla="*/ 535282 h 637533"/>
                <a:gd name="connsiteX2525" fmla="*/ 51682 w 677776"/>
                <a:gd name="connsiteY2525" fmla="*/ 217804 h 637533"/>
                <a:gd name="connsiteX2526" fmla="*/ 42823 w 677776"/>
                <a:gd name="connsiteY2526" fmla="*/ 209683 h 637533"/>
                <a:gd name="connsiteX2527" fmla="*/ 42823 w 677776"/>
                <a:gd name="connsiteY2527" fmla="*/ 217804 h 637533"/>
                <a:gd name="connsiteX2528" fmla="*/ 47252 w 677776"/>
                <a:gd name="connsiteY2528" fmla="*/ 217804 h 637533"/>
                <a:gd name="connsiteX2529" fmla="*/ 637908 w 677776"/>
                <a:gd name="connsiteY2529" fmla="*/ 217804 h 637533"/>
                <a:gd name="connsiteX2530" fmla="*/ 633478 w 677776"/>
                <a:gd name="connsiteY2530" fmla="*/ 209683 h 637533"/>
                <a:gd name="connsiteX2531" fmla="*/ 626095 w 677776"/>
                <a:gd name="connsiteY2531" fmla="*/ 216328 h 637533"/>
                <a:gd name="connsiteX2532" fmla="*/ 633478 w 677776"/>
                <a:gd name="connsiteY2532" fmla="*/ 220758 h 637533"/>
                <a:gd name="connsiteX2533" fmla="*/ 637908 w 677776"/>
                <a:gd name="connsiteY2533" fmla="*/ 218543 h 637533"/>
                <a:gd name="connsiteX2534" fmla="*/ 36178 w 677776"/>
                <a:gd name="connsiteY2534" fmla="*/ 205253 h 637533"/>
                <a:gd name="connsiteX2535" fmla="*/ 36178 w 677776"/>
                <a:gd name="connsiteY2535" fmla="*/ 205253 h 637533"/>
                <a:gd name="connsiteX2536" fmla="*/ 19196 w 677776"/>
                <a:gd name="connsiteY2536" fmla="*/ 192702 h 637533"/>
                <a:gd name="connsiteX2537" fmla="*/ 32486 w 677776"/>
                <a:gd name="connsiteY2537" fmla="*/ 207468 h 637533"/>
                <a:gd name="connsiteX2538" fmla="*/ 645291 w 677776"/>
                <a:gd name="connsiteY2538" fmla="*/ 372852 h 637533"/>
                <a:gd name="connsiteX2539" fmla="*/ 632001 w 677776"/>
                <a:gd name="connsiteY2539" fmla="*/ 372852 h 637533"/>
                <a:gd name="connsiteX2540" fmla="*/ 632001 w 677776"/>
                <a:gd name="connsiteY2540" fmla="*/ 372852 h 637533"/>
                <a:gd name="connsiteX2541" fmla="*/ 645291 w 677776"/>
                <a:gd name="connsiteY2541" fmla="*/ 372852 h 637533"/>
                <a:gd name="connsiteX2542" fmla="*/ 32486 w 677776"/>
                <a:gd name="connsiteY2542" fmla="*/ 372852 h 637533"/>
                <a:gd name="connsiteX2543" fmla="*/ 32486 w 677776"/>
                <a:gd name="connsiteY2543" fmla="*/ 372852 h 637533"/>
                <a:gd name="connsiteX2544" fmla="*/ 42084 w 677776"/>
                <a:gd name="connsiteY2544" fmla="*/ 377282 h 637533"/>
                <a:gd name="connsiteX2545" fmla="*/ 47252 w 677776"/>
                <a:gd name="connsiteY2545" fmla="*/ 377282 h 637533"/>
                <a:gd name="connsiteX2546" fmla="*/ 42823 w 677776"/>
                <a:gd name="connsiteY2546" fmla="*/ 377282 h 637533"/>
                <a:gd name="connsiteX2547" fmla="*/ 532328 w 677776"/>
                <a:gd name="connsiteY2547" fmla="*/ 502058 h 637533"/>
                <a:gd name="connsiteX2548" fmla="*/ 524945 w 677776"/>
                <a:gd name="connsiteY2548" fmla="*/ 496889 h 637533"/>
                <a:gd name="connsiteX2549" fmla="*/ 519777 w 677776"/>
                <a:gd name="connsiteY2549" fmla="*/ 496889 h 637533"/>
                <a:gd name="connsiteX2550" fmla="*/ 519777 w 677776"/>
                <a:gd name="connsiteY2550" fmla="*/ 500581 h 637533"/>
                <a:gd name="connsiteX2551" fmla="*/ 532328 w 677776"/>
                <a:gd name="connsiteY2551" fmla="*/ 501319 h 637533"/>
                <a:gd name="connsiteX2552" fmla="*/ 143972 w 677776"/>
                <a:gd name="connsiteY2552" fmla="*/ 501319 h 637533"/>
                <a:gd name="connsiteX2553" fmla="*/ 155785 w 677776"/>
                <a:gd name="connsiteY2553" fmla="*/ 501319 h 637533"/>
                <a:gd name="connsiteX2554" fmla="*/ 158739 w 677776"/>
                <a:gd name="connsiteY2554" fmla="*/ 496889 h 637533"/>
                <a:gd name="connsiteX2555" fmla="*/ 154309 w 677776"/>
                <a:gd name="connsiteY2555" fmla="*/ 496889 h 637533"/>
                <a:gd name="connsiteX2556" fmla="*/ 154309 w 677776"/>
                <a:gd name="connsiteY2556" fmla="*/ 496889 h 637533"/>
                <a:gd name="connsiteX2557" fmla="*/ 101150 w 677776"/>
                <a:gd name="connsiteY2557" fmla="*/ 450375 h 637533"/>
                <a:gd name="connsiteX2558" fmla="*/ 111486 w 677776"/>
                <a:gd name="connsiteY2558" fmla="*/ 456282 h 637533"/>
                <a:gd name="connsiteX2559" fmla="*/ 111486 w 677776"/>
                <a:gd name="connsiteY2559" fmla="*/ 451852 h 637533"/>
                <a:gd name="connsiteX2560" fmla="*/ 101150 w 677776"/>
                <a:gd name="connsiteY2560" fmla="*/ 450375 h 637533"/>
                <a:gd name="connsiteX2561" fmla="*/ 601730 w 677776"/>
                <a:gd name="connsiteY2561" fmla="*/ 118131 h 637533"/>
                <a:gd name="connsiteX2562" fmla="*/ 601730 w 677776"/>
                <a:gd name="connsiteY2562" fmla="*/ 118131 h 637533"/>
                <a:gd name="connsiteX2563" fmla="*/ 597300 w 677776"/>
                <a:gd name="connsiteY2563" fmla="*/ 118131 h 637533"/>
                <a:gd name="connsiteX2564" fmla="*/ 597300 w 677776"/>
                <a:gd name="connsiteY2564" fmla="*/ 129206 h 637533"/>
                <a:gd name="connsiteX2565" fmla="*/ 601730 w 677776"/>
                <a:gd name="connsiteY2565" fmla="*/ 129206 h 637533"/>
                <a:gd name="connsiteX2566" fmla="*/ 601730 w 677776"/>
                <a:gd name="connsiteY2566" fmla="*/ 124776 h 637533"/>
                <a:gd name="connsiteX2567" fmla="*/ 601730 w 677776"/>
                <a:gd name="connsiteY2567" fmla="*/ 118131 h 637533"/>
                <a:gd name="connsiteX2568" fmla="*/ 640123 w 677776"/>
                <a:gd name="connsiteY2568" fmla="*/ 201561 h 637533"/>
                <a:gd name="connsiteX2569" fmla="*/ 657104 w 677776"/>
                <a:gd name="connsiteY2569" fmla="*/ 189748 h 637533"/>
                <a:gd name="connsiteX2570" fmla="*/ 513132 w 677776"/>
                <a:gd name="connsiteY2570" fmla="*/ 479170 h 637533"/>
                <a:gd name="connsiteX2571" fmla="*/ 505749 w 677776"/>
                <a:gd name="connsiteY2571" fmla="*/ 474740 h 637533"/>
                <a:gd name="connsiteX2572" fmla="*/ 505749 w 677776"/>
                <a:gd name="connsiteY2572" fmla="*/ 474740 h 637533"/>
                <a:gd name="connsiteX2573" fmla="*/ 499104 w 677776"/>
                <a:gd name="connsiteY2573" fmla="*/ 482123 h 637533"/>
                <a:gd name="connsiteX2574" fmla="*/ 499104 w 677776"/>
                <a:gd name="connsiteY2574" fmla="*/ 482123 h 637533"/>
                <a:gd name="connsiteX2575" fmla="*/ 513132 w 677776"/>
                <a:gd name="connsiteY2575" fmla="*/ 479170 h 637533"/>
                <a:gd name="connsiteX2576" fmla="*/ 163907 w 677776"/>
                <a:gd name="connsiteY2576" fmla="*/ 530114 h 637533"/>
                <a:gd name="connsiteX2577" fmla="*/ 163907 w 677776"/>
                <a:gd name="connsiteY2577" fmla="*/ 530114 h 637533"/>
                <a:gd name="connsiteX2578" fmla="*/ 151355 w 677776"/>
                <a:gd name="connsiteY2578" fmla="*/ 530114 h 637533"/>
                <a:gd name="connsiteX2579" fmla="*/ 143972 w 677776"/>
                <a:gd name="connsiteY2579" fmla="*/ 530114 h 637533"/>
                <a:gd name="connsiteX2580" fmla="*/ 143972 w 677776"/>
                <a:gd name="connsiteY2580" fmla="*/ 530114 h 637533"/>
                <a:gd name="connsiteX2581" fmla="*/ 164645 w 677776"/>
                <a:gd name="connsiteY2581" fmla="*/ 530114 h 637533"/>
                <a:gd name="connsiteX2582" fmla="*/ 78262 w 677776"/>
                <a:gd name="connsiteY2582" fmla="*/ 118131 h 637533"/>
                <a:gd name="connsiteX2583" fmla="*/ 78262 w 677776"/>
                <a:gd name="connsiteY2583" fmla="*/ 124038 h 637533"/>
                <a:gd name="connsiteX2584" fmla="*/ 78262 w 677776"/>
                <a:gd name="connsiteY2584" fmla="*/ 127729 h 637533"/>
                <a:gd name="connsiteX2585" fmla="*/ 78262 w 677776"/>
                <a:gd name="connsiteY2585" fmla="*/ 124038 h 637533"/>
                <a:gd name="connsiteX2586" fmla="*/ 78262 w 677776"/>
                <a:gd name="connsiteY2586" fmla="*/ 112225 h 637533"/>
                <a:gd name="connsiteX2587" fmla="*/ 74570 w 677776"/>
                <a:gd name="connsiteY2587" fmla="*/ 115916 h 637533"/>
                <a:gd name="connsiteX2588" fmla="*/ 163907 w 677776"/>
                <a:gd name="connsiteY2588" fmla="*/ 479170 h 637533"/>
                <a:gd name="connsiteX2589" fmla="*/ 178673 w 677776"/>
                <a:gd name="connsiteY2589" fmla="*/ 479170 h 637533"/>
                <a:gd name="connsiteX2590" fmla="*/ 172028 w 677776"/>
                <a:gd name="connsiteY2590" fmla="*/ 471786 h 637533"/>
                <a:gd name="connsiteX2591" fmla="*/ 95981 w 677776"/>
                <a:gd name="connsiteY2591" fmla="*/ 437085 h 637533"/>
                <a:gd name="connsiteX2592" fmla="*/ 95981 w 677776"/>
                <a:gd name="connsiteY2592" fmla="*/ 437085 h 637533"/>
                <a:gd name="connsiteX2593" fmla="*/ 83430 w 677776"/>
                <a:gd name="connsiteY2593" fmla="*/ 418627 h 637533"/>
                <a:gd name="connsiteX2594" fmla="*/ 83430 w 677776"/>
                <a:gd name="connsiteY2594" fmla="*/ 418627 h 637533"/>
                <a:gd name="connsiteX2595" fmla="*/ 95981 w 677776"/>
                <a:gd name="connsiteY2595" fmla="*/ 437085 h 637533"/>
                <a:gd name="connsiteX2596" fmla="*/ 74570 w 677776"/>
                <a:gd name="connsiteY2596" fmla="*/ 189748 h 637533"/>
                <a:gd name="connsiteX2597" fmla="*/ 81215 w 677776"/>
                <a:gd name="connsiteY2597" fmla="*/ 194916 h 637533"/>
                <a:gd name="connsiteX2598" fmla="*/ 89337 w 677776"/>
                <a:gd name="connsiteY2598" fmla="*/ 187533 h 637533"/>
                <a:gd name="connsiteX2599" fmla="*/ 74570 w 677776"/>
                <a:gd name="connsiteY2599" fmla="*/ 189748 h 637533"/>
                <a:gd name="connsiteX2600" fmla="*/ 87122 w 677776"/>
                <a:gd name="connsiteY2600" fmla="*/ 417151 h 637533"/>
                <a:gd name="connsiteX2601" fmla="*/ 101888 w 677776"/>
                <a:gd name="connsiteY2601" fmla="*/ 429702 h 637533"/>
                <a:gd name="connsiteX2602" fmla="*/ 90813 w 677776"/>
                <a:gd name="connsiteY2602" fmla="*/ 414198 h 637533"/>
                <a:gd name="connsiteX2603" fmla="*/ 157262 w 677776"/>
                <a:gd name="connsiteY2603" fmla="*/ 483600 h 637533"/>
                <a:gd name="connsiteX2604" fmla="*/ 157262 w 677776"/>
                <a:gd name="connsiteY2604" fmla="*/ 496151 h 637533"/>
                <a:gd name="connsiteX2605" fmla="*/ 160954 w 677776"/>
                <a:gd name="connsiteY2605" fmla="*/ 496151 h 637533"/>
                <a:gd name="connsiteX2606" fmla="*/ 157262 w 677776"/>
                <a:gd name="connsiteY2606" fmla="*/ 483600 h 637533"/>
                <a:gd name="connsiteX2607" fmla="*/ 514608 w 677776"/>
                <a:gd name="connsiteY2607" fmla="*/ 557432 h 637533"/>
                <a:gd name="connsiteX2608" fmla="*/ 505749 w 677776"/>
                <a:gd name="connsiteY2608" fmla="*/ 549310 h 637533"/>
                <a:gd name="connsiteX2609" fmla="*/ 505749 w 677776"/>
                <a:gd name="connsiteY2609" fmla="*/ 549310 h 637533"/>
                <a:gd name="connsiteX2610" fmla="*/ 513132 w 677776"/>
                <a:gd name="connsiteY2610" fmla="*/ 554478 h 637533"/>
                <a:gd name="connsiteX2611" fmla="*/ 575889 w 677776"/>
                <a:gd name="connsiteY2611" fmla="*/ 452590 h 637533"/>
                <a:gd name="connsiteX2612" fmla="*/ 570721 w 677776"/>
                <a:gd name="connsiteY2612" fmla="*/ 452590 h 637533"/>
                <a:gd name="connsiteX2613" fmla="*/ 562599 w 677776"/>
                <a:gd name="connsiteY2613" fmla="*/ 456282 h 637533"/>
                <a:gd name="connsiteX2614" fmla="*/ 562599 w 677776"/>
                <a:gd name="connsiteY2614" fmla="*/ 456282 h 637533"/>
                <a:gd name="connsiteX2615" fmla="*/ 575283 w 677776"/>
                <a:gd name="connsiteY2615" fmla="*/ 451451 h 637533"/>
                <a:gd name="connsiteX2616" fmla="*/ 575889 w 677776"/>
                <a:gd name="connsiteY2616" fmla="*/ 449637 h 637533"/>
                <a:gd name="connsiteX2617" fmla="*/ 31009 w 677776"/>
                <a:gd name="connsiteY2617" fmla="*/ 179412 h 637533"/>
                <a:gd name="connsiteX2618" fmla="*/ 31009 w 677776"/>
                <a:gd name="connsiteY2618" fmla="*/ 170552 h 637533"/>
                <a:gd name="connsiteX2619" fmla="*/ 31009 w 677776"/>
                <a:gd name="connsiteY2619" fmla="*/ 170552 h 637533"/>
                <a:gd name="connsiteX2620" fmla="*/ 24365 w 677776"/>
                <a:gd name="connsiteY2620" fmla="*/ 170552 h 637533"/>
                <a:gd name="connsiteX2621" fmla="*/ 31009 w 677776"/>
                <a:gd name="connsiteY2621" fmla="*/ 179412 h 637533"/>
                <a:gd name="connsiteX2622" fmla="*/ 579580 w 677776"/>
                <a:gd name="connsiteY2622" fmla="*/ 437085 h 637533"/>
                <a:gd name="connsiteX2623" fmla="*/ 579580 w 677776"/>
                <a:gd name="connsiteY2623" fmla="*/ 437085 h 637533"/>
                <a:gd name="connsiteX2624" fmla="*/ 591394 w 677776"/>
                <a:gd name="connsiteY2624" fmla="*/ 420842 h 637533"/>
                <a:gd name="connsiteX2625" fmla="*/ 591394 w 677776"/>
                <a:gd name="connsiteY2625" fmla="*/ 420842 h 637533"/>
                <a:gd name="connsiteX2626" fmla="*/ 579580 w 677776"/>
                <a:gd name="connsiteY2626" fmla="*/ 437085 h 637533"/>
                <a:gd name="connsiteX2627" fmla="*/ 513132 w 677776"/>
                <a:gd name="connsiteY2627" fmla="*/ 533805 h 637533"/>
                <a:gd name="connsiteX2628" fmla="*/ 500580 w 677776"/>
                <a:gd name="connsiteY2628" fmla="*/ 538974 h 637533"/>
                <a:gd name="connsiteX2629" fmla="*/ 500580 w 677776"/>
                <a:gd name="connsiteY2629" fmla="*/ 538974 h 637533"/>
                <a:gd name="connsiteX2630" fmla="*/ 500580 w 677776"/>
                <a:gd name="connsiteY2630" fmla="*/ 538974 h 637533"/>
                <a:gd name="connsiteX2631" fmla="*/ 513132 w 677776"/>
                <a:gd name="connsiteY2631" fmla="*/ 533805 h 637533"/>
                <a:gd name="connsiteX2632" fmla="*/ 517562 w 677776"/>
                <a:gd name="connsiteY2632" fmla="*/ 483600 h 637533"/>
                <a:gd name="connsiteX2633" fmla="*/ 512851 w 677776"/>
                <a:gd name="connsiteY2633" fmla="*/ 496330 h 637533"/>
                <a:gd name="connsiteX2634" fmla="*/ 513132 w 677776"/>
                <a:gd name="connsiteY2634" fmla="*/ 496889 h 637533"/>
                <a:gd name="connsiteX2635" fmla="*/ 513132 w 677776"/>
                <a:gd name="connsiteY2635" fmla="*/ 496889 h 637533"/>
                <a:gd name="connsiteX2636" fmla="*/ 513132 w 677776"/>
                <a:gd name="connsiteY2636" fmla="*/ 496889 h 637533"/>
                <a:gd name="connsiteX2637" fmla="*/ 519038 w 677776"/>
                <a:gd name="connsiteY2637" fmla="*/ 483600 h 637533"/>
                <a:gd name="connsiteX2638" fmla="*/ 161692 w 677776"/>
                <a:gd name="connsiteY2638" fmla="*/ 533805 h 637533"/>
                <a:gd name="connsiteX2639" fmla="*/ 166122 w 677776"/>
                <a:gd name="connsiteY2639" fmla="*/ 539712 h 637533"/>
                <a:gd name="connsiteX2640" fmla="*/ 172028 w 677776"/>
                <a:gd name="connsiteY2640" fmla="*/ 543404 h 637533"/>
                <a:gd name="connsiteX2641" fmla="*/ 172028 w 677776"/>
                <a:gd name="connsiteY2641" fmla="*/ 543404 h 637533"/>
                <a:gd name="connsiteX2642" fmla="*/ 172028 w 677776"/>
                <a:gd name="connsiteY2642" fmla="*/ 543404 h 637533"/>
                <a:gd name="connsiteX2643" fmla="*/ 161692 w 677776"/>
                <a:gd name="connsiteY2643" fmla="*/ 533805 h 637533"/>
                <a:gd name="connsiteX2644" fmla="*/ 161692 w 677776"/>
                <a:gd name="connsiteY2644" fmla="*/ 554478 h 637533"/>
                <a:gd name="connsiteX2645" fmla="*/ 174243 w 677776"/>
                <a:gd name="connsiteY2645" fmla="*/ 554478 h 637533"/>
                <a:gd name="connsiteX2646" fmla="*/ 174243 w 677776"/>
                <a:gd name="connsiteY2646" fmla="*/ 550787 h 637533"/>
                <a:gd name="connsiteX2647" fmla="*/ 169813 w 677776"/>
                <a:gd name="connsiteY2647" fmla="*/ 550787 h 637533"/>
                <a:gd name="connsiteX2648" fmla="*/ 169813 w 677776"/>
                <a:gd name="connsiteY2648" fmla="*/ 550787 h 637533"/>
                <a:gd name="connsiteX2649" fmla="*/ 576627 w 677776"/>
                <a:gd name="connsiteY2649" fmla="*/ 429702 h 637533"/>
                <a:gd name="connsiteX2650" fmla="*/ 586964 w 677776"/>
                <a:gd name="connsiteY2650" fmla="*/ 416412 h 637533"/>
                <a:gd name="connsiteX2651" fmla="*/ 586964 w 677776"/>
                <a:gd name="connsiteY2651" fmla="*/ 416412 h 637533"/>
                <a:gd name="connsiteX2652" fmla="*/ 575151 w 677776"/>
                <a:gd name="connsiteY2652" fmla="*/ 429702 h 637533"/>
                <a:gd name="connsiteX2653" fmla="*/ 535281 w 677776"/>
                <a:gd name="connsiteY2653" fmla="*/ 529375 h 637533"/>
                <a:gd name="connsiteX2654" fmla="*/ 530113 w 677776"/>
                <a:gd name="connsiteY2654" fmla="*/ 524946 h 637533"/>
                <a:gd name="connsiteX2655" fmla="*/ 516085 w 677776"/>
                <a:gd name="connsiteY2655" fmla="*/ 524946 h 637533"/>
                <a:gd name="connsiteX2656" fmla="*/ 535281 w 677776"/>
                <a:gd name="connsiteY2656" fmla="*/ 524946 h 637533"/>
                <a:gd name="connsiteX2657" fmla="*/ 656366 w 677776"/>
                <a:gd name="connsiteY2657" fmla="*/ 167599 h 637533"/>
                <a:gd name="connsiteX2658" fmla="*/ 651197 w 677776"/>
                <a:gd name="connsiteY2658" fmla="*/ 167599 h 637533"/>
                <a:gd name="connsiteX2659" fmla="*/ 651197 w 677776"/>
                <a:gd name="connsiteY2659" fmla="*/ 167599 h 637533"/>
                <a:gd name="connsiteX2660" fmla="*/ 651197 w 677776"/>
                <a:gd name="connsiteY2660" fmla="*/ 176458 h 637533"/>
                <a:gd name="connsiteX2661" fmla="*/ 654889 w 677776"/>
                <a:gd name="connsiteY2661" fmla="*/ 167599 h 637533"/>
                <a:gd name="connsiteX2662" fmla="*/ 52421 w 677776"/>
                <a:gd name="connsiteY2662" fmla="*/ 433394 h 637533"/>
                <a:gd name="connsiteX2663" fmla="*/ 60542 w 677776"/>
                <a:gd name="connsiteY2663" fmla="*/ 439300 h 637533"/>
                <a:gd name="connsiteX2664" fmla="*/ 65710 w 677776"/>
                <a:gd name="connsiteY2664" fmla="*/ 439300 h 637533"/>
                <a:gd name="connsiteX2665" fmla="*/ 61280 w 677776"/>
                <a:gd name="connsiteY2665" fmla="*/ 434870 h 637533"/>
                <a:gd name="connsiteX2666" fmla="*/ 466618 w 677776"/>
                <a:gd name="connsiteY2666" fmla="*/ 522731 h 637533"/>
                <a:gd name="connsiteX2667" fmla="*/ 456281 w 677776"/>
                <a:gd name="connsiteY2667" fmla="*/ 527899 h 637533"/>
                <a:gd name="connsiteX2668" fmla="*/ 456281 w 677776"/>
                <a:gd name="connsiteY2668" fmla="*/ 527899 h 637533"/>
                <a:gd name="connsiteX2669" fmla="*/ 466618 w 677776"/>
                <a:gd name="connsiteY2669" fmla="*/ 527899 h 637533"/>
                <a:gd name="connsiteX2670" fmla="*/ 471048 w 677776"/>
                <a:gd name="connsiteY2670" fmla="*/ 527899 h 637533"/>
                <a:gd name="connsiteX2671" fmla="*/ 471048 w 677776"/>
                <a:gd name="connsiteY2671" fmla="*/ 527899 h 637533"/>
                <a:gd name="connsiteX2672" fmla="*/ 600992 w 677776"/>
                <a:gd name="connsiteY2672" fmla="*/ 189748 h 637533"/>
                <a:gd name="connsiteX2673" fmla="*/ 600992 w 677776"/>
                <a:gd name="connsiteY2673" fmla="*/ 189748 h 637533"/>
                <a:gd name="connsiteX2674" fmla="*/ 586964 w 677776"/>
                <a:gd name="connsiteY2674" fmla="*/ 189748 h 637533"/>
                <a:gd name="connsiteX2675" fmla="*/ 594347 w 677776"/>
                <a:gd name="connsiteY2675" fmla="*/ 197131 h 637533"/>
                <a:gd name="connsiteX2676" fmla="*/ 210421 w 677776"/>
                <a:gd name="connsiteY2676" fmla="*/ 522731 h 637533"/>
                <a:gd name="connsiteX2677" fmla="*/ 206729 w 677776"/>
                <a:gd name="connsiteY2677" fmla="*/ 526422 h 637533"/>
                <a:gd name="connsiteX2678" fmla="*/ 206729 w 677776"/>
                <a:gd name="connsiteY2678" fmla="*/ 530852 h 637533"/>
                <a:gd name="connsiteX2679" fmla="*/ 219281 w 677776"/>
                <a:gd name="connsiteY2679" fmla="*/ 530852 h 637533"/>
                <a:gd name="connsiteX2680" fmla="*/ 82692 w 677776"/>
                <a:gd name="connsiteY2680" fmla="*/ 352917 h 637533"/>
                <a:gd name="connsiteX2681" fmla="*/ 90075 w 677776"/>
                <a:gd name="connsiteY2681" fmla="*/ 366945 h 637533"/>
                <a:gd name="connsiteX2682" fmla="*/ 93767 w 677776"/>
                <a:gd name="connsiteY2682" fmla="*/ 366945 h 637533"/>
                <a:gd name="connsiteX2683" fmla="*/ 90075 w 677776"/>
                <a:gd name="connsiteY2683" fmla="*/ 355132 h 637533"/>
                <a:gd name="connsiteX2684" fmla="*/ 82692 w 677776"/>
                <a:gd name="connsiteY2684" fmla="*/ 352917 h 637533"/>
                <a:gd name="connsiteX2685" fmla="*/ 623880 w 677776"/>
                <a:gd name="connsiteY2685" fmla="*/ 434132 h 637533"/>
                <a:gd name="connsiteX2686" fmla="*/ 612067 w 677776"/>
                <a:gd name="connsiteY2686" fmla="*/ 434132 h 637533"/>
                <a:gd name="connsiteX2687" fmla="*/ 612067 w 677776"/>
                <a:gd name="connsiteY2687" fmla="*/ 434132 h 637533"/>
                <a:gd name="connsiteX2688" fmla="*/ 623880 w 677776"/>
                <a:gd name="connsiteY2688" fmla="*/ 434132 h 637533"/>
                <a:gd name="connsiteX2689" fmla="*/ 70140 w 677776"/>
                <a:gd name="connsiteY2689" fmla="*/ 423057 h 637533"/>
                <a:gd name="connsiteX2690" fmla="*/ 70140 w 677776"/>
                <a:gd name="connsiteY2690" fmla="*/ 434132 h 637533"/>
                <a:gd name="connsiteX2691" fmla="*/ 70140 w 677776"/>
                <a:gd name="connsiteY2691" fmla="*/ 434132 h 637533"/>
                <a:gd name="connsiteX2692" fmla="*/ 70140 w 677776"/>
                <a:gd name="connsiteY2692" fmla="*/ 434132 h 637533"/>
                <a:gd name="connsiteX2693" fmla="*/ 70140 w 677776"/>
                <a:gd name="connsiteY2693" fmla="*/ 423057 h 637533"/>
                <a:gd name="connsiteX2694" fmla="*/ 64972 w 677776"/>
                <a:gd name="connsiteY2694" fmla="*/ 157262 h 637533"/>
                <a:gd name="connsiteX2695" fmla="*/ 60542 w 677776"/>
                <a:gd name="connsiteY2695" fmla="*/ 157262 h 637533"/>
                <a:gd name="connsiteX2696" fmla="*/ 60542 w 677776"/>
                <a:gd name="connsiteY2696" fmla="*/ 160954 h 637533"/>
                <a:gd name="connsiteX2697" fmla="*/ 60542 w 677776"/>
                <a:gd name="connsiteY2697" fmla="*/ 169814 h 637533"/>
                <a:gd name="connsiteX2698" fmla="*/ 60542 w 677776"/>
                <a:gd name="connsiteY2698" fmla="*/ 175720 h 637533"/>
                <a:gd name="connsiteX2699" fmla="*/ 60542 w 677776"/>
                <a:gd name="connsiteY2699" fmla="*/ 165384 h 637533"/>
                <a:gd name="connsiteX2700" fmla="*/ 64234 w 677776"/>
                <a:gd name="connsiteY2700" fmla="*/ 156524 h 637533"/>
                <a:gd name="connsiteX2701" fmla="*/ 581795 w 677776"/>
                <a:gd name="connsiteY2701" fmla="*/ 369160 h 637533"/>
                <a:gd name="connsiteX2702" fmla="*/ 592132 w 677776"/>
                <a:gd name="connsiteY2702" fmla="*/ 353655 h 637533"/>
                <a:gd name="connsiteX2703" fmla="*/ 586964 w 677776"/>
                <a:gd name="connsiteY2703" fmla="*/ 353655 h 637533"/>
                <a:gd name="connsiteX2704" fmla="*/ 605422 w 677776"/>
                <a:gd name="connsiteY2704" fmla="*/ 422319 h 637533"/>
                <a:gd name="connsiteX2705" fmla="*/ 605422 w 677776"/>
                <a:gd name="connsiteY2705" fmla="*/ 434132 h 637533"/>
                <a:gd name="connsiteX2706" fmla="*/ 605422 w 677776"/>
                <a:gd name="connsiteY2706" fmla="*/ 434132 h 637533"/>
                <a:gd name="connsiteX2707" fmla="*/ 606898 w 677776"/>
                <a:gd name="connsiteY2707" fmla="*/ 423057 h 637533"/>
                <a:gd name="connsiteX2708" fmla="*/ 62757 w 677776"/>
                <a:gd name="connsiteY2708" fmla="*/ 363253 h 637533"/>
                <a:gd name="connsiteX2709" fmla="*/ 62757 w 677776"/>
                <a:gd name="connsiteY2709" fmla="*/ 369898 h 637533"/>
                <a:gd name="connsiteX2710" fmla="*/ 70140 w 677776"/>
                <a:gd name="connsiteY2710" fmla="*/ 383926 h 637533"/>
                <a:gd name="connsiteX2711" fmla="*/ 70140 w 677776"/>
                <a:gd name="connsiteY2711" fmla="*/ 383926 h 637533"/>
                <a:gd name="connsiteX2712" fmla="*/ 64234 w 677776"/>
                <a:gd name="connsiteY2712" fmla="*/ 362515 h 637533"/>
                <a:gd name="connsiteX2713" fmla="*/ 210421 w 677776"/>
                <a:gd name="connsiteY2713" fmla="*/ 476955 h 637533"/>
                <a:gd name="connsiteX2714" fmla="*/ 210421 w 677776"/>
                <a:gd name="connsiteY2714" fmla="*/ 472525 h 637533"/>
                <a:gd name="connsiteX2715" fmla="*/ 199346 w 677776"/>
                <a:gd name="connsiteY2715" fmla="*/ 464403 h 637533"/>
                <a:gd name="connsiteX2716" fmla="*/ 612805 w 677776"/>
                <a:gd name="connsiteY2716" fmla="*/ 181627 h 637533"/>
                <a:gd name="connsiteX2717" fmla="*/ 612805 w 677776"/>
                <a:gd name="connsiteY2717" fmla="*/ 181627 h 637533"/>
                <a:gd name="connsiteX2718" fmla="*/ 612805 w 677776"/>
                <a:gd name="connsiteY2718" fmla="*/ 177197 h 637533"/>
                <a:gd name="connsiteX2719" fmla="*/ 612805 w 677776"/>
                <a:gd name="connsiteY2719" fmla="*/ 169814 h 637533"/>
                <a:gd name="connsiteX2720" fmla="*/ 606898 w 677776"/>
                <a:gd name="connsiteY2720" fmla="*/ 160954 h 637533"/>
                <a:gd name="connsiteX2721" fmla="*/ 614281 w 677776"/>
                <a:gd name="connsiteY2721" fmla="*/ 177935 h 637533"/>
                <a:gd name="connsiteX2722" fmla="*/ 180150 w 677776"/>
                <a:gd name="connsiteY2722" fmla="*/ 491721 h 637533"/>
                <a:gd name="connsiteX2723" fmla="*/ 180150 w 677776"/>
                <a:gd name="connsiteY2723" fmla="*/ 485076 h 637533"/>
                <a:gd name="connsiteX2724" fmla="*/ 169075 w 677776"/>
                <a:gd name="connsiteY2724" fmla="*/ 485076 h 637533"/>
                <a:gd name="connsiteX2725" fmla="*/ 169075 w 677776"/>
                <a:gd name="connsiteY2725" fmla="*/ 488768 h 637533"/>
                <a:gd name="connsiteX2726" fmla="*/ 169075 w 677776"/>
                <a:gd name="connsiteY2726" fmla="*/ 488768 h 637533"/>
                <a:gd name="connsiteX2727" fmla="*/ 169075 w 677776"/>
                <a:gd name="connsiteY2727" fmla="*/ 488768 h 637533"/>
                <a:gd name="connsiteX2728" fmla="*/ 507225 w 677776"/>
                <a:gd name="connsiteY2728" fmla="*/ 484338 h 637533"/>
                <a:gd name="connsiteX2729" fmla="*/ 498365 w 677776"/>
                <a:gd name="connsiteY2729" fmla="*/ 484338 h 637533"/>
                <a:gd name="connsiteX2730" fmla="*/ 498365 w 677776"/>
                <a:gd name="connsiteY2730" fmla="*/ 491721 h 637533"/>
                <a:gd name="connsiteX2731" fmla="*/ 502795 w 677776"/>
                <a:gd name="connsiteY2731" fmla="*/ 491721 h 637533"/>
                <a:gd name="connsiteX2732" fmla="*/ 502795 w 677776"/>
                <a:gd name="connsiteY2732" fmla="*/ 491721 h 637533"/>
                <a:gd name="connsiteX2733" fmla="*/ 465141 w 677776"/>
                <a:gd name="connsiteY2733" fmla="*/ 476216 h 637533"/>
                <a:gd name="connsiteX2734" fmla="*/ 469571 w 677776"/>
                <a:gd name="connsiteY2734" fmla="*/ 469572 h 637533"/>
                <a:gd name="connsiteX2735" fmla="*/ 475477 w 677776"/>
                <a:gd name="connsiteY2735" fmla="*/ 462927 h 637533"/>
                <a:gd name="connsiteX2736" fmla="*/ 465141 w 677776"/>
                <a:gd name="connsiteY2736" fmla="*/ 476216 h 637533"/>
                <a:gd name="connsiteX2737" fmla="*/ 612805 w 677776"/>
                <a:gd name="connsiteY2737" fmla="*/ 362515 h 637533"/>
                <a:gd name="connsiteX2738" fmla="*/ 603945 w 677776"/>
                <a:gd name="connsiteY2738" fmla="*/ 383926 h 637533"/>
                <a:gd name="connsiteX2739" fmla="*/ 612067 w 677776"/>
                <a:gd name="connsiteY2739" fmla="*/ 362515 h 637533"/>
                <a:gd name="connsiteX2740" fmla="*/ 513132 w 677776"/>
                <a:gd name="connsiteY2740" fmla="*/ 520516 h 637533"/>
                <a:gd name="connsiteX2741" fmla="*/ 517562 w 677776"/>
                <a:gd name="connsiteY2741" fmla="*/ 520516 h 637533"/>
                <a:gd name="connsiteX2742" fmla="*/ 525683 w 677776"/>
                <a:gd name="connsiteY2742" fmla="*/ 520516 h 637533"/>
                <a:gd name="connsiteX2743" fmla="*/ 525683 w 677776"/>
                <a:gd name="connsiteY2743" fmla="*/ 520516 h 637533"/>
                <a:gd name="connsiteX2744" fmla="*/ 525683 w 677776"/>
                <a:gd name="connsiteY2744" fmla="*/ 520516 h 637533"/>
                <a:gd name="connsiteX2745" fmla="*/ 513132 w 677776"/>
                <a:gd name="connsiteY2745" fmla="*/ 520516 h 637533"/>
                <a:gd name="connsiteX2746" fmla="*/ 122561 w 677776"/>
                <a:gd name="connsiteY2746" fmla="*/ 458497 h 637533"/>
                <a:gd name="connsiteX2747" fmla="*/ 126991 w 677776"/>
                <a:gd name="connsiteY2747" fmla="*/ 458497 h 637533"/>
                <a:gd name="connsiteX2748" fmla="*/ 127065 w 677776"/>
                <a:gd name="connsiteY2748" fmla="*/ 451188 h 637533"/>
                <a:gd name="connsiteX2749" fmla="*/ 126991 w 677776"/>
                <a:gd name="connsiteY2749" fmla="*/ 451114 h 637533"/>
                <a:gd name="connsiteX2750" fmla="*/ 126991 w 677776"/>
                <a:gd name="connsiteY2750" fmla="*/ 451114 h 637533"/>
                <a:gd name="connsiteX2751" fmla="*/ 122561 w 677776"/>
                <a:gd name="connsiteY2751" fmla="*/ 458497 h 637533"/>
                <a:gd name="connsiteX2752" fmla="*/ 163169 w 677776"/>
                <a:gd name="connsiteY2752" fmla="*/ 521254 h 637533"/>
                <a:gd name="connsiteX2753" fmla="*/ 163169 w 677776"/>
                <a:gd name="connsiteY2753" fmla="*/ 521254 h 637533"/>
                <a:gd name="connsiteX2754" fmla="*/ 150617 w 677776"/>
                <a:gd name="connsiteY2754" fmla="*/ 516824 h 637533"/>
                <a:gd name="connsiteX2755" fmla="*/ 150617 w 677776"/>
                <a:gd name="connsiteY2755" fmla="*/ 516824 h 637533"/>
                <a:gd name="connsiteX2756" fmla="*/ 150617 w 677776"/>
                <a:gd name="connsiteY2756" fmla="*/ 516824 h 637533"/>
                <a:gd name="connsiteX2757" fmla="*/ 553001 w 677776"/>
                <a:gd name="connsiteY2757" fmla="*/ 458497 h 637533"/>
                <a:gd name="connsiteX2758" fmla="*/ 553001 w 677776"/>
                <a:gd name="connsiteY2758" fmla="*/ 458497 h 637533"/>
                <a:gd name="connsiteX2759" fmla="*/ 553001 w 677776"/>
                <a:gd name="connsiteY2759" fmla="*/ 451852 h 637533"/>
                <a:gd name="connsiteX2760" fmla="*/ 548571 w 677776"/>
                <a:gd name="connsiteY2760" fmla="*/ 448160 h 637533"/>
                <a:gd name="connsiteX2761" fmla="*/ 548571 w 677776"/>
                <a:gd name="connsiteY2761" fmla="*/ 454067 h 637533"/>
                <a:gd name="connsiteX2762" fmla="*/ 548571 w 677776"/>
                <a:gd name="connsiteY2762" fmla="*/ 454067 h 637533"/>
                <a:gd name="connsiteX2763" fmla="*/ 87860 w 677776"/>
                <a:gd name="connsiteY2763" fmla="*/ 439300 h 637533"/>
                <a:gd name="connsiteX2764" fmla="*/ 87860 w 677776"/>
                <a:gd name="connsiteY2764" fmla="*/ 425272 h 637533"/>
                <a:gd name="connsiteX2765" fmla="*/ 87860 w 677776"/>
                <a:gd name="connsiteY2765" fmla="*/ 439300 h 637533"/>
                <a:gd name="connsiteX2766" fmla="*/ 592132 w 677776"/>
                <a:gd name="connsiteY2766" fmla="*/ 423057 h 637533"/>
                <a:gd name="connsiteX2767" fmla="*/ 588440 w 677776"/>
                <a:gd name="connsiteY2767" fmla="*/ 437085 h 637533"/>
                <a:gd name="connsiteX2768" fmla="*/ 592132 w 677776"/>
                <a:gd name="connsiteY2768" fmla="*/ 423057 h 637533"/>
                <a:gd name="connsiteX2769" fmla="*/ 81215 w 677776"/>
                <a:gd name="connsiteY2769" fmla="*/ 133636 h 637533"/>
                <a:gd name="connsiteX2770" fmla="*/ 81215 w 677776"/>
                <a:gd name="connsiteY2770" fmla="*/ 144711 h 637533"/>
                <a:gd name="connsiteX2771" fmla="*/ 85645 w 677776"/>
                <a:gd name="connsiteY2771" fmla="*/ 137328 h 637533"/>
                <a:gd name="connsiteX2772" fmla="*/ 613543 w 677776"/>
                <a:gd name="connsiteY2772" fmla="*/ 364730 h 637533"/>
                <a:gd name="connsiteX2773" fmla="*/ 613543 w 677776"/>
                <a:gd name="connsiteY2773" fmla="*/ 364730 h 637533"/>
                <a:gd name="connsiteX2774" fmla="*/ 613543 w 677776"/>
                <a:gd name="connsiteY2774" fmla="*/ 356609 h 637533"/>
                <a:gd name="connsiteX2775" fmla="*/ 613543 w 677776"/>
                <a:gd name="connsiteY2775" fmla="*/ 356609 h 637533"/>
                <a:gd name="connsiteX2776" fmla="*/ 609852 w 677776"/>
                <a:gd name="connsiteY2776" fmla="*/ 356609 h 637533"/>
                <a:gd name="connsiteX2777" fmla="*/ 586964 w 677776"/>
                <a:gd name="connsiteY2777" fmla="*/ 137328 h 637533"/>
                <a:gd name="connsiteX2778" fmla="*/ 586964 w 677776"/>
                <a:gd name="connsiteY2778" fmla="*/ 137328 h 637533"/>
                <a:gd name="connsiteX2779" fmla="*/ 586964 w 677776"/>
                <a:gd name="connsiteY2779" fmla="*/ 141019 h 637533"/>
                <a:gd name="connsiteX2780" fmla="*/ 586964 w 677776"/>
                <a:gd name="connsiteY2780" fmla="*/ 129944 h 637533"/>
                <a:gd name="connsiteX2781" fmla="*/ 106318 w 677776"/>
                <a:gd name="connsiteY2781" fmla="*/ 366207 h 637533"/>
                <a:gd name="connsiteX2782" fmla="*/ 112224 w 677776"/>
                <a:gd name="connsiteY2782" fmla="*/ 359562 h 637533"/>
                <a:gd name="connsiteX2783" fmla="*/ 100411 w 677776"/>
                <a:gd name="connsiteY2783" fmla="*/ 353655 h 637533"/>
                <a:gd name="connsiteX2784" fmla="*/ 44299 w 677776"/>
                <a:gd name="connsiteY2784" fmla="*/ 280562 h 637533"/>
                <a:gd name="connsiteX2785" fmla="*/ 39869 w 677776"/>
                <a:gd name="connsiteY2785" fmla="*/ 268748 h 637533"/>
                <a:gd name="connsiteX2786" fmla="*/ 39869 w 677776"/>
                <a:gd name="connsiteY2786" fmla="*/ 279823 h 637533"/>
                <a:gd name="connsiteX2787" fmla="*/ 39869 w 677776"/>
                <a:gd name="connsiteY2787" fmla="*/ 279823 h 637533"/>
                <a:gd name="connsiteX2788" fmla="*/ 118131 w 677776"/>
                <a:gd name="connsiteY2788" fmla="*/ 443730 h 637533"/>
                <a:gd name="connsiteX2789" fmla="*/ 118131 w 677776"/>
                <a:gd name="connsiteY2789" fmla="*/ 447422 h 637533"/>
                <a:gd name="connsiteX2790" fmla="*/ 118131 w 677776"/>
                <a:gd name="connsiteY2790" fmla="*/ 453328 h 637533"/>
                <a:gd name="connsiteX2791" fmla="*/ 123299 w 677776"/>
                <a:gd name="connsiteY2791" fmla="*/ 448899 h 637533"/>
                <a:gd name="connsiteX2792" fmla="*/ 123299 w 677776"/>
                <a:gd name="connsiteY2792" fmla="*/ 448899 h 637533"/>
                <a:gd name="connsiteX2793" fmla="*/ 554478 w 677776"/>
                <a:gd name="connsiteY2793" fmla="*/ 447422 h 637533"/>
                <a:gd name="connsiteX2794" fmla="*/ 554478 w 677776"/>
                <a:gd name="connsiteY2794" fmla="*/ 451114 h 637533"/>
                <a:gd name="connsiteX2795" fmla="*/ 554478 w 677776"/>
                <a:gd name="connsiteY2795" fmla="*/ 451114 h 637533"/>
                <a:gd name="connsiteX2796" fmla="*/ 554478 w 677776"/>
                <a:gd name="connsiteY2796" fmla="*/ 446684 h 637533"/>
                <a:gd name="connsiteX2797" fmla="*/ 554478 w 677776"/>
                <a:gd name="connsiteY2797" fmla="*/ 440777 h 637533"/>
                <a:gd name="connsiteX2798" fmla="*/ 107056 w 677776"/>
                <a:gd name="connsiteY2798" fmla="*/ 457758 h 637533"/>
                <a:gd name="connsiteX2799" fmla="*/ 107056 w 677776"/>
                <a:gd name="connsiteY2799" fmla="*/ 463665 h 637533"/>
                <a:gd name="connsiteX2800" fmla="*/ 107056 w 677776"/>
                <a:gd name="connsiteY2800" fmla="*/ 463665 h 637533"/>
                <a:gd name="connsiteX2801" fmla="*/ 115178 w 677776"/>
                <a:gd name="connsiteY2801" fmla="*/ 459973 h 637533"/>
                <a:gd name="connsiteX2802" fmla="*/ 115178 w 677776"/>
                <a:gd name="connsiteY2802" fmla="*/ 459973 h 637533"/>
                <a:gd name="connsiteX2803" fmla="*/ 57589 w 677776"/>
                <a:gd name="connsiteY2803" fmla="*/ 352917 h 637533"/>
                <a:gd name="connsiteX2804" fmla="*/ 62757 w 677776"/>
                <a:gd name="connsiteY2804" fmla="*/ 365468 h 637533"/>
                <a:gd name="connsiteX2805" fmla="*/ 62757 w 677776"/>
                <a:gd name="connsiteY2805" fmla="*/ 357347 h 637533"/>
                <a:gd name="connsiteX2806" fmla="*/ 57589 w 677776"/>
                <a:gd name="connsiteY2806" fmla="*/ 352917 h 637533"/>
                <a:gd name="connsiteX2807" fmla="*/ 568506 w 677776"/>
                <a:gd name="connsiteY2807" fmla="*/ 465880 h 637533"/>
                <a:gd name="connsiteX2808" fmla="*/ 568506 w 677776"/>
                <a:gd name="connsiteY2808" fmla="*/ 457758 h 637533"/>
                <a:gd name="connsiteX2809" fmla="*/ 557431 w 677776"/>
                <a:gd name="connsiteY2809" fmla="*/ 457758 h 637533"/>
                <a:gd name="connsiteX2810" fmla="*/ 557431 w 677776"/>
                <a:gd name="connsiteY2810" fmla="*/ 457758 h 637533"/>
                <a:gd name="connsiteX2811" fmla="*/ 568506 w 677776"/>
                <a:gd name="connsiteY2811" fmla="*/ 365468 h 637533"/>
                <a:gd name="connsiteX2812" fmla="*/ 573674 w 677776"/>
                <a:gd name="connsiteY2812" fmla="*/ 354394 h 637533"/>
                <a:gd name="connsiteX2813" fmla="*/ 562599 w 677776"/>
                <a:gd name="connsiteY2813" fmla="*/ 359562 h 637533"/>
                <a:gd name="connsiteX2814" fmla="*/ 634954 w 677776"/>
                <a:gd name="connsiteY2814" fmla="*/ 275393 h 637533"/>
                <a:gd name="connsiteX2815" fmla="*/ 634954 w 677776"/>
                <a:gd name="connsiteY2815" fmla="*/ 275393 h 637533"/>
                <a:gd name="connsiteX2816" fmla="*/ 634954 w 677776"/>
                <a:gd name="connsiteY2816" fmla="*/ 268748 h 637533"/>
                <a:gd name="connsiteX2817" fmla="*/ 631263 w 677776"/>
                <a:gd name="connsiteY2817" fmla="*/ 280562 h 637533"/>
                <a:gd name="connsiteX2818" fmla="*/ 94505 w 677776"/>
                <a:gd name="connsiteY2818" fmla="*/ 471048 h 637533"/>
                <a:gd name="connsiteX2819" fmla="*/ 79000 w 677776"/>
                <a:gd name="connsiteY2819" fmla="*/ 471048 h 637533"/>
                <a:gd name="connsiteX2820" fmla="*/ 94505 w 677776"/>
                <a:gd name="connsiteY2820" fmla="*/ 471048 h 637533"/>
                <a:gd name="connsiteX2821" fmla="*/ 533066 w 677776"/>
                <a:gd name="connsiteY2821" fmla="*/ 524946 h 637533"/>
                <a:gd name="connsiteX2822" fmla="*/ 533066 w 677776"/>
                <a:gd name="connsiteY2822" fmla="*/ 524946 h 637533"/>
                <a:gd name="connsiteX2823" fmla="*/ 533066 w 677776"/>
                <a:gd name="connsiteY2823" fmla="*/ 519039 h 637533"/>
                <a:gd name="connsiteX2824" fmla="*/ 533066 w 677776"/>
                <a:gd name="connsiteY2824" fmla="*/ 519039 h 637533"/>
                <a:gd name="connsiteX2825" fmla="*/ 528636 w 677776"/>
                <a:gd name="connsiteY2825" fmla="*/ 519039 h 637533"/>
                <a:gd name="connsiteX2826" fmla="*/ 528636 w 677776"/>
                <a:gd name="connsiteY2826" fmla="*/ 522731 h 637533"/>
                <a:gd name="connsiteX2827" fmla="*/ 533066 w 677776"/>
                <a:gd name="connsiteY2827" fmla="*/ 524946 h 637533"/>
                <a:gd name="connsiteX2828" fmla="*/ 598038 w 677776"/>
                <a:gd name="connsiteY2828" fmla="*/ 470310 h 637533"/>
                <a:gd name="connsiteX2829" fmla="*/ 586964 w 677776"/>
                <a:gd name="connsiteY2829" fmla="*/ 470310 h 637533"/>
                <a:gd name="connsiteX2830" fmla="*/ 579580 w 677776"/>
                <a:gd name="connsiteY2830" fmla="*/ 470310 h 637533"/>
                <a:gd name="connsiteX2831" fmla="*/ 598038 w 677776"/>
                <a:gd name="connsiteY2831" fmla="*/ 470310 h 637533"/>
                <a:gd name="connsiteX2832" fmla="*/ 143972 w 677776"/>
                <a:gd name="connsiteY2832" fmla="*/ 524207 h 637533"/>
                <a:gd name="connsiteX2833" fmla="*/ 149140 w 677776"/>
                <a:gd name="connsiteY2833" fmla="*/ 517562 h 637533"/>
                <a:gd name="connsiteX2834" fmla="*/ 145449 w 677776"/>
                <a:gd name="connsiteY2834" fmla="*/ 517562 h 637533"/>
                <a:gd name="connsiteX2835" fmla="*/ 145449 w 677776"/>
                <a:gd name="connsiteY2835" fmla="*/ 517562 h 637533"/>
                <a:gd name="connsiteX2836" fmla="*/ 143972 w 677776"/>
                <a:gd name="connsiteY2836" fmla="*/ 524207 h 637533"/>
                <a:gd name="connsiteX2837" fmla="*/ 143972 w 677776"/>
                <a:gd name="connsiteY2837" fmla="*/ 496889 h 637533"/>
                <a:gd name="connsiteX2838" fmla="*/ 150617 w 677776"/>
                <a:gd name="connsiteY2838" fmla="*/ 496889 h 637533"/>
                <a:gd name="connsiteX2839" fmla="*/ 150617 w 677776"/>
                <a:gd name="connsiteY2839" fmla="*/ 496889 h 637533"/>
                <a:gd name="connsiteX2840" fmla="*/ 150617 w 677776"/>
                <a:gd name="connsiteY2840" fmla="*/ 492459 h 637533"/>
                <a:gd name="connsiteX2841" fmla="*/ 150617 w 677776"/>
                <a:gd name="connsiteY2841" fmla="*/ 492459 h 637533"/>
                <a:gd name="connsiteX2842" fmla="*/ 98196 w 677776"/>
                <a:gd name="connsiteY2842" fmla="*/ 451852 h 637533"/>
                <a:gd name="connsiteX2843" fmla="*/ 92290 w 677776"/>
                <a:gd name="connsiteY2843" fmla="*/ 438562 h 637533"/>
                <a:gd name="connsiteX2844" fmla="*/ 96720 w 677776"/>
                <a:gd name="connsiteY2844" fmla="*/ 448160 h 637533"/>
                <a:gd name="connsiteX2845" fmla="*/ 533066 w 677776"/>
                <a:gd name="connsiteY2845" fmla="*/ 496889 h 637533"/>
                <a:gd name="connsiteX2846" fmla="*/ 533066 w 677776"/>
                <a:gd name="connsiteY2846" fmla="*/ 496889 h 637533"/>
                <a:gd name="connsiteX2847" fmla="*/ 528636 w 677776"/>
                <a:gd name="connsiteY2847" fmla="*/ 496889 h 637533"/>
                <a:gd name="connsiteX2848" fmla="*/ 524945 w 677776"/>
                <a:gd name="connsiteY2848" fmla="*/ 496889 h 637533"/>
                <a:gd name="connsiteX2849" fmla="*/ 524945 w 677776"/>
                <a:gd name="connsiteY2849" fmla="*/ 501319 h 637533"/>
                <a:gd name="connsiteX2850" fmla="*/ 529375 w 677776"/>
                <a:gd name="connsiteY2850" fmla="*/ 501319 h 637533"/>
                <a:gd name="connsiteX2851" fmla="*/ 45776 w 677776"/>
                <a:gd name="connsiteY2851" fmla="*/ 313786 h 637533"/>
                <a:gd name="connsiteX2852" fmla="*/ 53897 w 677776"/>
                <a:gd name="connsiteY2852" fmla="*/ 313786 h 637533"/>
                <a:gd name="connsiteX2853" fmla="*/ 53897 w 677776"/>
                <a:gd name="connsiteY2853" fmla="*/ 304926 h 637533"/>
                <a:gd name="connsiteX2854" fmla="*/ 625356 w 677776"/>
                <a:gd name="connsiteY2854" fmla="*/ 304926 h 637533"/>
                <a:gd name="connsiteX2855" fmla="*/ 625356 w 677776"/>
                <a:gd name="connsiteY2855" fmla="*/ 314524 h 637533"/>
                <a:gd name="connsiteX2856" fmla="*/ 633478 w 677776"/>
                <a:gd name="connsiteY2856" fmla="*/ 314524 h 637533"/>
                <a:gd name="connsiteX2857" fmla="*/ 579580 w 677776"/>
                <a:gd name="connsiteY2857" fmla="*/ 448160 h 637533"/>
                <a:gd name="connsiteX2858" fmla="*/ 586964 w 677776"/>
                <a:gd name="connsiteY2858" fmla="*/ 434870 h 637533"/>
                <a:gd name="connsiteX2859" fmla="*/ 579580 w 677776"/>
                <a:gd name="connsiteY2859" fmla="*/ 448160 h 637533"/>
                <a:gd name="connsiteX2860" fmla="*/ 73832 w 677776"/>
                <a:gd name="connsiteY2860" fmla="*/ 423057 h 637533"/>
                <a:gd name="connsiteX2861" fmla="*/ 81215 w 677776"/>
                <a:gd name="connsiteY2861" fmla="*/ 428964 h 637533"/>
                <a:gd name="connsiteX2862" fmla="*/ 81215 w 677776"/>
                <a:gd name="connsiteY2862" fmla="*/ 428964 h 637533"/>
                <a:gd name="connsiteX2863" fmla="*/ 81215 w 677776"/>
                <a:gd name="connsiteY2863" fmla="*/ 424534 h 637533"/>
                <a:gd name="connsiteX2864" fmla="*/ 601730 w 677776"/>
                <a:gd name="connsiteY2864" fmla="*/ 372852 h 637533"/>
                <a:gd name="connsiteX2865" fmla="*/ 595085 w 677776"/>
                <a:gd name="connsiteY2865" fmla="*/ 385403 h 637533"/>
                <a:gd name="connsiteX2866" fmla="*/ 601730 w 677776"/>
                <a:gd name="connsiteY2866" fmla="*/ 372852 h 637533"/>
                <a:gd name="connsiteX2867" fmla="*/ 593609 w 677776"/>
                <a:gd name="connsiteY2867" fmla="*/ 423057 h 637533"/>
                <a:gd name="connsiteX2868" fmla="*/ 593609 w 677776"/>
                <a:gd name="connsiteY2868" fmla="*/ 432656 h 637533"/>
                <a:gd name="connsiteX2869" fmla="*/ 601730 w 677776"/>
                <a:gd name="connsiteY2869" fmla="*/ 423057 h 637533"/>
                <a:gd name="connsiteX2870" fmla="*/ 76785 w 677776"/>
                <a:gd name="connsiteY2870" fmla="*/ 375067 h 637533"/>
                <a:gd name="connsiteX2871" fmla="*/ 83430 w 677776"/>
                <a:gd name="connsiteY2871" fmla="*/ 386880 h 637533"/>
                <a:gd name="connsiteX2872" fmla="*/ 75309 w 677776"/>
                <a:gd name="connsiteY2872" fmla="*/ 372852 h 637533"/>
                <a:gd name="connsiteX2873" fmla="*/ 627571 w 677776"/>
                <a:gd name="connsiteY2873" fmla="*/ 171290 h 637533"/>
                <a:gd name="connsiteX2874" fmla="*/ 627571 w 677776"/>
                <a:gd name="connsiteY2874" fmla="*/ 163907 h 637533"/>
                <a:gd name="connsiteX2875" fmla="*/ 617973 w 677776"/>
                <a:gd name="connsiteY2875" fmla="*/ 163907 h 637533"/>
                <a:gd name="connsiteX2876" fmla="*/ 52421 w 677776"/>
                <a:gd name="connsiteY2876" fmla="*/ 171290 h 637533"/>
                <a:gd name="connsiteX2877" fmla="*/ 58327 w 677776"/>
                <a:gd name="connsiteY2877" fmla="*/ 164645 h 637533"/>
                <a:gd name="connsiteX2878" fmla="*/ 47252 w 677776"/>
                <a:gd name="connsiteY2878" fmla="*/ 164645 h 637533"/>
                <a:gd name="connsiteX2879" fmla="*/ 50206 w 677776"/>
                <a:gd name="connsiteY2879" fmla="*/ 349225 h 637533"/>
                <a:gd name="connsiteX2880" fmla="*/ 56112 w 677776"/>
                <a:gd name="connsiteY2880" fmla="*/ 361038 h 637533"/>
                <a:gd name="connsiteX2881" fmla="*/ 56112 w 677776"/>
                <a:gd name="connsiteY2881" fmla="*/ 352917 h 637533"/>
                <a:gd name="connsiteX2882" fmla="*/ 50206 w 677776"/>
                <a:gd name="connsiteY2882" fmla="*/ 349225 h 637533"/>
                <a:gd name="connsiteX2883" fmla="*/ 170552 w 677776"/>
                <a:gd name="connsiteY2883" fmla="*/ 530852 h 637533"/>
                <a:gd name="connsiteX2884" fmla="*/ 180150 w 677776"/>
                <a:gd name="connsiteY2884" fmla="*/ 530852 h 637533"/>
                <a:gd name="connsiteX2885" fmla="*/ 180150 w 677776"/>
                <a:gd name="connsiteY2885" fmla="*/ 530852 h 637533"/>
                <a:gd name="connsiteX2886" fmla="*/ 170552 w 677776"/>
                <a:gd name="connsiteY2886" fmla="*/ 530852 h 637533"/>
                <a:gd name="connsiteX2887" fmla="*/ 505749 w 677776"/>
                <a:gd name="connsiteY2887" fmla="*/ 530852 h 637533"/>
                <a:gd name="connsiteX2888" fmla="*/ 495412 w 677776"/>
                <a:gd name="connsiteY2888" fmla="*/ 530852 h 637533"/>
                <a:gd name="connsiteX2889" fmla="*/ 495412 w 677776"/>
                <a:gd name="connsiteY2889" fmla="*/ 534544 h 637533"/>
                <a:gd name="connsiteX2890" fmla="*/ 626095 w 677776"/>
                <a:gd name="connsiteY2890" fmla="*/ 349225 h 637533"/>
                <a:gd name="connsiteX2891" fmla="*/ 626095 w 677776"/>
                <a:gd name="connsiteY2891" fmla="*/ 349225 h 637533"/>
                <a:gd name="connsiteX2892" fmla="*/ 626095 w 677776"/>
                <a:gd name="connsiteY2892" fmla="*/ 349225 h 637533"/>
                <a:gd name="connsiteX2893" fmla="*/ 626095 w 677776"/>
                <a:gd name="connsiteY2893" fmla="*/ 359562 h 637533"/>
                <a:gd name="connsiteX2894" fmla="*/ 626095 w 677776"/>
                <a:gd name="connsiteY2894" fmla="*/ 359562 h 637533"/>
                <a:gd name="connsiteX2895" fmla="*/ 41346 w 677776"/>
                <a:gd name="connsiteY2895" fmla="*/ 209683 h 637533"/>
                <a:gd name="connsiteX2896" fmla="*/ 33963 w 677776"/>
                <a:gd name="connsiteY2896" fmla="*/ 209683 h 637533"/>
                <a:gd name="connsiteX2897" fmla="*/ 39131 w 677776"/>
                <a:gd name="connsiteY2897" fmla="*/ 214851 h 637533"/>
                <a:gd name="connsiteX2898" fmla="*/ 637908 w 677776"/>
                <a:gd name="connsiteY2898" fmla="*/ 214113 h 637533"/>
                <a:gd name="connsiteX2899" fmla="*/ 642338 w 677776"/>
                <a:gd name="connsiteY2899" fmla="*/ 208945 h 637533"/>
                <a:gd name="connsiteX2900" fmla="*/ 634954 w 677776"/>
                <a:gd name="connsiteY2900" fmla="*/ 208945 h 637533"/>
                <a:gd name="connsiteX2901" fmla="*/ 8860 w 677776"/>
                <a:gd name="connsiteY2901" fmla="*/ 292375 h 637533"/>
                <a:gd name="connsiteX2902" fmla="*/ 16243 w 677776"/>
                <a:gd name="connsiteY2902" fmla="*/ 300496 h 637533"/>
                <a:gd name="connsiteX2903" fmla="*/ 633478 w 677776"/>
                <a:gd name="connsiteY2903" fmla="*/ 292375 h 637533"/>
                <a:gd name="connsiteX2904" fmla="*/ 633478 w 677776"/>
                <a:gd name="connsiteY2904" fmla="*/ 282038 h 637533"/>
                <a:gd name="connsiteX2905" fmla="*/ 633478 w 677776"/>
                <a:gd name="connsiteY2905" fmla="*/ 294590 h 637533"/>
                <a:gd name="connsiteX2906" fmla="*/ 189748 w 677776"/>
                <a:gd name="connsiteY2906" fmla="*/ 496889 h 637533"/>
                <a:gd name="connsiteX2907" fmla="*/ 189748 w 677776"/>
                <a:gd name="connsiteY2907" fmla="*/ 496889 h 637533"/>
                <a:gd name="connsiteX2908" fmla="*/ 183103 w 677776"/>
                <a:gd name="connsiteY2908" fmla="*/ 491721 h 637533"/>
                <a:gd name="connsiteX2909" fmla="*/ 183103 w 677776"/>
                <a:gd name="connsiteY2909" fmla="*/ 499104 h 637533"/>
                <a:gd name="connsiteX2910" fmla="*/ 183103 w 677776"/>
                <a:gd name="connsiteY2910" fmla="*/ 496889 h 637533"/>
                <a:gd name="connsiteX2911" fmla="*/ 667440 w 677776"/>
                <a:gd name="connsiteY2911" fmla="*/ 293113 h 637533"/>
                <a:gd name="connsiteX2912" fmla="*/ 660057 w 677776"/>
                <a:gd name="connsiteY2912" fmla="*/ 301235 h 637533"/>
                <a:gd name="connsiteX2913" fmla="*/ 667440 w 677776"/>
                <a:gd name="connsiteY2913" fmla="*/ 292375 h 637533"/>
                <a:gd name="connsiteX2914" fmla="*/ 45776 w 677776"/>
                <a:gd name="connsiteY2914" fmla="*/ 284253 h 637533"/>
                <a:gd name="connsiteX2915" fmla="*/ 45776 w 677776"/>
                <a:gd name="connsiteY2915" fmla="*/ 284253 h 637533"/>
                <a:gd name="connsiteX2916" fmla="*/ 45776 w 677776"/>
                <a:gd name="connsiteY2916" fmla="*/ 293851 h 637533"/>
                <a:gd name="connsiteX2917" fmla="*/ 49467 w 677776"/>
                <a:gd name="connsiteY2917" fmla="*/ 287945 h 637533"/>
                <a:gd name="connsiteX2918" fmla="*/ 45776 w 677776"/>
                <a:gd name="connsiteY2918" fmla="*/ 284253 h 637533"/>
                <a:gd name="connsiteX2919" fmla="*/ 488767 w 677776"/>
                <a:gd name="connsiteY2919" fmla="*/ 494674 h 637533"/>
                <a:gd name="connsiteX2920" fmla="*/ 488767 w 677776"/>
                <a:gd name="connsiteY2920" fmla="*/ 496889 h 637533"/>
                <a:gd name="connsiteX2921" fmla="*/ 488767 w 677776"/>
                <a:gd name="connsiteY2921" fmla="*/ 488768 h 637533"/>
                <a:gd name="connsiteX2922" fmla="*/ 486552 w 677776"/>
                <a:gd name="connsiteY2922" fmla="*/ 496889 h 637533"/>
                <a:gd name="connsiteX2923" fmla="*/ 486552 w 677776"/>
                <a:gd name="connsiteY2923" fmla="*/ 496889 h 637533"/>
                <a:gd name="connsiteX2924" fmla="*/ 97458 w 677776"/>
                <a:gd name="connsiteY2924" fmla="*/ 439300 h 637533"/>
                <a:gd name="connsiteX2925" fmla="*/ 97458 w 677776"/>
                <a:gd name="connsiteY2925" fmla="*/ 439300 h 637533"/>
                <a:gd name="connsiteX2926" fmla="*/ 97458 w 677776"/>
                <a:gd name="connsiteY2926" fmla="*/ 447422 h 637533"/>
                <a:gd name="connsiteX2927" fmla="*/ 102626 w 677776"/>
                <a:gd name="connsiteY2927" fmla="*/ 447422 h 637533"/>
                <a:gd name="connsiteX2928" fmla="*/ 89337 w 677776"/>
                <a:gd name="connsiteY2928" fmla="*/ 106318 h 637533"/>
                <a:gd name="connsiteX2929" fmla="*/ 89337 w 677776"/>
                <a:gd name="connsiteY2929" fmla="*/ 111486 h 637533"/>
                <a:gd name="connsiteX2930" fmla="*/ 95243 w 677776"/>
                <a:gd name="connsiteY2930" fmla="*/ 111486 h 637533"/>
                <a:gd name="connsiteX2931" fmla="*/ 95243 w 677776"/>
                <a:gd name="connsiteY2931" fmla="*/ 111486 h 637533"/>
                <a:gd name="connsiteX2932" fmla="*/ 632739 w 677776"/>
                <a:gd name="connsiteY2932" fmla="*/ 223711 h 637533"/>
                <a:gd name="connsiteX2933" fmla="*/ 636431 w 677776"/>
                <a:gd name="connsiteY2933" fmla="*/ 229618 h 637533"/>
                <a:gd name="connsiteX2934" fmla="*/ 640861 w 677776"/>
                <a:gd name="connsiteY2934" fmla="*/ 223711 h 637533"/>
                <a:gd name="connsiteX2935" fmla="*/ 576627 w 677776"/>
                <a:gd name="connsiteY2935" fmla="*/ 445207 h 637533"/>
                <a:gd name="connsiteX2936" fmla="*/ 576627 w 677776"/>
                <a:gd name="connsiteY2936" fmla="*/ 436347 h 637533"/>
                <a:gd name="connsiteX2937" fmla="*/ 569982 w 677776"/>
                <a:gd name="connsiteY2937" fmla="*/ 444469 h 637533"/>
                <a:gd name="connsiteX2938" fmla="*/ 39869 w 677776"/>
                <a:gd name="connsiteY2938" fmla="*/ 223711 h 637533"/>
                <a:gd name="connsiteX2939" fmla="*/ 39869 w 677776"/>
                <a:gd name="connsiteY2939" fmla="*/ 217066 h 637533"/>
                <a:gd name="connsiteX2940" fmla="*/ 32486 w 677776"/>
                <a:gd name="connsiteY2940" fmla="*/ 217066 h 637533"/>
                <a:gd name="connsiteX2941" fmla="*/ 80477 w 677776"/>
                <a:gd name="connsiteY2941" fmla="*/ 167599 h 637533"/>
                <a:gd name="connsiteX2942" fmla="*/ 74570 w 677776"/>
                <a:gd name="connsiteY2942" fmla="*/ 167599 h 637533"/>
                <a:gd name="connsiteX2943" fmla="*/ 74570 w 677776"/>
                <a:gd name="connsiteY2943" fmla="*/ 172029 h 637533"/>
                <a:gd name="connsiteX2944" fmla="*/ 581057 w 677776"/>
                <a:gd name="connsiteY2944" fmla="*/ 102626 h 637533"/>
                <a:gd name="connsiteX2945" fmla="*/ 586225 w 677776"/>
                <a:gd name="connsiteY2945" fmla="*/ 102626 h 637533"/>
                <a:gd name="connsiteX2946" fmla="*/ 586225 w 677776"/>
                <a:gd name="connsiteY2946" fmla="*/ 106318 h 637533"/>
                <a:gd name="connsiteX2947" fmla="*/ 581057 w 677776"/>
                <a:gd name="connsiteY2947" fmla="*/ 108533 h 637533"/>
                <a:gd name="connsiteX2948" fmla="*/ 600992 w 677776"/>
                <a:gd name="connsiteY2948" fmla="*/ 170552 h 637533"/>
                <a:gd name="connsiteX2949" fmla="*/ 600992 w 677776"/>
                <a:gd name="connsiteY2949" fmla="*/ 172029 h 637533"/>
                <a:gd name="connsiteX2950" fmla="*/ 595085 w 677776"/>
                <a:gd name="connsiteY2950" fmla="*/ 172029 h 637533"/>
                <a:gd name="connsiteX2951" fmla="*/ 56851 w 677776"/>
                <a:gd name="connsiteY2951" fmla="*/ 166122 h 637533"/>
                <a:gd name="connsiteX2952" fmla="*/ 56851 w 677776"/>
                <a:gd name="connsiteY2952" fmla="*/ 166122 h 637533"/>
                <a:gd name="connsiteX2953" fmla="*/ 56851 w 677776"/>
                <a:gd name="connsiteY2953" fmla="*/ 166122 h 637533"/>
                <a:gd name="connsiteX2954" fmla="*/ 56851 w 677776"/>
                <a:gd name="connsiteY2954" fmla="*/ 170552 h 637533"/>
                <a:gd name="connsiteX2955" fmla="*/ 56851 w 677776"/>
                <a:gd name="connsiteY2955" fmla="*/ 170552 h 637533"/>
                <a:gd name="connsiteX2956" fmla="*/ 619450 w 677776"/>
                <a:gd name="connsiteY2956" fmla="*/ 173505 h 637533"/>
                <a:gd name="connsiteX2957" fmla="*/ 619450 w 677776"/>
                <a:gd name="connsiteY2957" fmla="*/ 165384 h 637533"/>
                <a:gd name="connsiteX2958" fmla="*/ 597300 w 677776"/>
                <a:gd name="connsiteY2958" fmla="*/ 295328 h 637533"/>
                <a:gd name="connsiteX2959" fmla="*/ 597300 w 677776"/>
                <a:gd name="connsiteY2959" fmla="*/ 295328 h 637533"/>
                <a:gd name="connsiteX2960" fmla="*/ 597300 w 677776"/>
                <a:gd name="connsiteY2960" fmla="*/ 295328 h 637533"/>
                <a:gd name="connsiteX2961" fmla="*/ 597300 w 677776"/>
                <a:gd name="connsiteY2961" fmla="*/ 295328 h 637533"/>
                <a:gd name="connsiteX2962" fmla="*/ 597300 w 677776"/>
                <a:gd name="connsiteY2962" fmla="*/ 304926 h 637533"/>
                <a:gd name="connsiteX2963" fmla="*/ 597300 w 677776"/>
                <a:gd name="connsiteY2963" fmla="*/ 304926 h 637533"/>
                <a:gd name="connsiteX2964" fmla="*/ 597300 w 677776"/>
                <a:gd name="connsiteY2964" fmla="*/ 304926 h 637533"/>
                <a:gd name="connsiteX2965" fmla="*/ 597300 w 677776"/>
                <a:gd name="connsiteY2965" fmla="*/ 300496 h 637533"/>
                <a:gd name="connsiteX2966" fmla="*/ 591394 w 677776"/>
                <a:gd name="connsiteY2966" fmla="*/ 300496 h 637533"/>
                <a:gd name="connsiteX2967" fmla="*/ 648982 w 677776"/>
                <a:gd name="connsiteY2967" fmla="*/ 304926 h 637533"/>
                <a:gd name="connsiteX2968" fmla="*/ 648982 w 677776"/>
                <a:gd name="connsiteY2968" fmla="*/ 304926 h 637533"/>
                <a:gd name="connsiteX2969" fmla="*/ 642338 w 677776"/>
                <a:gd name="connsiteY2969" fmla="*/ 304926 h 637533"/>
                <a:gd name="connsiteX2970" fmla="*/ 642338 w 677776"/>
                <a:gd name="connsiteY2970" fmla="*/ 310094 h 637533"/>
                <a:gd name="connsiteX2971" fmla="*/ 64972 w 677776"/>
                <a:gd name="connsiteY2971" fmla="*/ 396478 h 637533"/>
                <a:gd name="connsiteX2972" fmla="*/ 64972 w 677776"/>
                <a:gd name="connsiteY2972" fmla="*/ 396478 h 637533"/>
                <a:gd name="connsiteX2973" fmla="*/ 70140 w 677776"/>
                <a:gd name="connsiteY2973" fmla="*/ 396478 h 637533"/>
                <a:gd name="connsiteX2974" fmla="*/ 70140 w 677776"/>
                <a:gd name="connsiteY2974" fmla="*/ 392786 h 637533"/>
                <a:gd name="connsiteX2975" fmla="*/ 606160 w 677776"/>
                <a:gd name="connsiteY2975" fmla="*/ 396478 h 637533"/>
                <a:gd name="connsiteX2976" fmla="*/ 606160 w 677776"/>
                <a:gd name="connsiteY2976" fmla="*/ 402384 h 637533"/>
                <a:gd name="connsiteX2977" fmla="*/ 611328 w 677776"/>
                <a:gd name="connsiteY2977" fmla="*/ 402384 h 637533"/>
                <a:gd name="connsiteX2978" fmla="*/ 611328 w 677776"/>
                <a:gd name="connsiteY2978" fmla="*/ 402384 h 637533"/>
                <a:gd name="connsiteX2979" fmla="*/ 81953 w 677776"/>
                <a:gd name="connsiteY2979" fmla="*/ 291636 h 637533"/>
                <a:gd name="connsiteX2980" fmla="*/ 81953 w 677776"/>
                <a:gd name="connsiteY2980" fmla="*/ 291636 h 637533"/>
                <a:gd name="connsiteX2981" fmla="*/ 77523 w 677776"/>
                <a:gd name="connsiteY2981" fmla="*/ 291636 h 637533"/>
                <a:gd name="connsiteX2982" fmla="*/ 77523 w 677776"/>
                <a:gd name="connsiteY2982" fmla="*/ 296805 h 637533"/>
                <a:gd name="connsiteX2983" fmla="*/ 47991 w 677776"/>
                <a:gd name="connsiteY2983" fmla="*/ 151356 h 637533"/>
                <a:gd name="connsiteX2984" fmla="*/ 53159 w 677776"/>
                <a:gd name="connsiteY2984" fmla="*/ 147664 h 637533"/>
                <a:gd name="connsiteX2985" fmla="*/ 46514 w 677776"/>
                <a:gd name="connsiteY2985" fmla="*/ 147664 h 637533"/>
                <a:gd name="connsiteX2986" fmla="*/ 33963 w 677776"/>
                <a:gd name="connsiteY2986" fmla="*/ 306403 h 637533"/>
                <a:gd name="connsiteX2987" fmla="*/ 33963 w 677776"/>
                <a:gd name="connsiteY2987" fmla="*/ 306403 h 637533"/>
                <a:gd name="connsiteX2988" fmla="*/ 33963 w 677776"/>
                <a:gd name="connsiteY2988" fmla="*/ 301973 h 637533"/>
                <a:gd name="connsiteX2989" fmla="*/ 29533 w 677776"/>
                <a:gd name="connsiteY2989" fmla="*/ 301973 h 637533"/>
                <a:gd name="connsiteX2990" fmla="*/ 29533 w 677776"/>
                <a:gd name="connsiteY2990" fmla="*/ 301973 h 637533"/>
                <a:gd name="connsiteX2991" fmla="*/ 624618 w 677776"/>
                <a:gd name="connsiteY2991" fmla="*/ 146926 h 637533"/>
                <a:gd name="connsiteX2992" fmla="*/ 624618 w 677776"/>
                <a:gd name="connsiteY2992" fmla="*/ 146926 h 637533"/>
                <a:gd name="connsiteX2993" fmla="*/ 629786 w 677776"/>
                <a:gd name="connsiteY2993" fmla="*/ 146926 h 637533"/>
                <a:gd name="connsiteX2994" fmla="*/ 629786 w 677776"/>
                <a:gd name="connsiteY2994" fmla="*/ 145449 h 637533"/>
                <a:gd name="connsiteX2995" fmla="*/ 101888 w 677776"/>
                <a:gd name="connsiteY2995" fmla="*/ 96720 h 637533"/>
                <a:gd name="connsiteX2996" fmla="*/ 96720 w 677776"/>
                <a:gd name="connsiteY2996" fmla="*/ 96720 h 637533"/>
                <a:gd name="connsiteX2997" fmla="*/ 96720 w 677776"/>
                <a:gd name="connsiteY2997" fmla="*/ 101150 h 637533"/>
                <a:gd name="connsiteX2998" fmla="*/ 96720 w 677776"/>
                <a:gd name="connsiteY2998" fmla="*/ 101150 h 637533"/>
                <a:gd name="connsiteX2999" fmla="*/ 443730 w 677776"/>
                <a:gd name="connsiteY2999" fmla="*/ 539712 h 637533"/>
                <a:gd name="connsiteX3000" fmla="*/ 439300 w 677776"/>
                <a:gd name="connsiteY3000" fmla="*/ 541927 h 637533"/>
                <a:gd name="connsiteX3001" fmla="*/ 439300 w 677776"/>
                <a:gd name="connsiteY3001" fmla="*/ 541927 h 637533"/>
                <a:gd name="connsiteX3002" fmla="*/ 439300 w 677776"/>
                <a:gd name="connsiteY3002" fmla="*/ 538235 h 637533"/>
                <a:gd name="connsiteX3003" fmla="*/ 443730 w 677776"/>
                <a:gd name="connsiteY3003" fmla="*/ 537497 h 637533"/>
                <a:gd name="connsiteX3004" fmla="*/ 586964 w 677776"/>
                <a:gd name="connsiteY3004" fmla="*/ 191963 h 637533"/>
                <a:gd name="connsiteX3005" fmla="*/ 586964 w 677776"/>
                <a:gd name="connsiteY3005" fmla="*/ 201561 h 637533"/>
                <a:gd name="connsiteX3006" fmla="*/ 586964 w 677776"/>
                <a:gd name="connsiteY3006" fmla="*/ 191963 h 637533"/>
                <a:gd name="connsiteX3007" fmla="*/ 59804 w 677776"/>
                <a:gd name="connsiteY3007" fmla="*/ 388356 h 637533"/>
                <a:gd name="connsiteX3008" fmla="*/ 59804 w 677776"/>
                <a:gd name="connsiteY3008" fmla="*/ 381711 h 637533"/>
                <a:gd name="connsiteX3009" fmla="*/ 55374 w 677776"/>
                <a:gd name="connsiteY3009" fmla="*/ 381711 h 637533"/>
                <a:gd name="connsiteX3010" fmla="*/ 26579 w 677776"/>
                <a:gd name="connsiteY3010" fmla="*/ 275393 h 637533"/>
                <a:gd name="connsiteX3011" fmla="*/ 20673 w 677776"/>
                <a:gd name="connsiteY3011" fmla="*/ 275393 h 637533"/>
                <a:gd name="connsiteX3012" fmla="*/ 20673 w 677776"/>
                <a:gd name="connsiteY3012" fmla="*/ 275393 h 637533"/>
                <a:gd name="connsiteX3013" fmla="*/ 25103 w 677776"/>
                <a:gd name="connsiteY3013" fmla="*/ 275393 h 637533"/>
                <a:gd name="connsiteX3014" fmla="*/ 46514 w 677776"/>
                <a:gd name="connsiteY3014" fmla="*/ 275393 h 637533"/>
                <a:gd name="connsiteX3015" fmla="*/ 46514 w 677776"/>
                <a:gd name="connsiteY3015" fmla="*/ 270225 h 637533"/>
                <a:gd name="connsiteX3016" fmla="*/ 42823 w 677776"/>
                <a:gd name="connsiteY3016" fmla="*/ 270225 h 637533"/>
                <a:gd name="connsiteX3017" fmla="*/ 234047 w 677776"/>
                <a:gd name="connsiteY3017" fmla="*/ 538235 h 637533"/>
                <a:gd name="connsiteX3018" fmla="*/ 234047 w 677776"/>
                <a:gd name="connsiteY3018" fmla="*/ 538235 h 637533"/>
                <a:gd name="connsiteX3019" fmla="*/ 234047 w 677776"/>
                <a:gd name="connsiteY3019" fmla="*/ 544142 h 637533"/>
                <a:gd name="connsiteX3020" fmla="*/ 234047 w 677776"/>
                <a:gd name="connsiteY3020" fmla="*/ 544142 h 637533"/>
                <a:gd name="connsiteX3021" fmla="*/ 234047 w 677776"/>
                <a:gd name="connsiteY3021" fmla="*/ 544142 h 637533"/>
                <a:gd name="connsiteX3022" fmla="*/ 234047 w 677776"/>
                <a:gd name="connsiteY3022" fmla="*/ 538235 h 637533"/>
                <a:gd name="connsiteX3023" fmla="*/ 44299 w 677776"/>
                <a:gd name="connsiteY3023" fmla="*/ 239216 h 637533"/>
                <a:gd name="connsiteX3024" fmla="*/ 38393 w 677776"/>
                <a:gd name="connsiteY3024" fmla="*/ 239216 h 637533"/>
                <a:gd name="connsiteX3025" fmla="*/ 38393 w 677776"/>
                <a:gd name="connsiteY3025" fmla="*/ 239216 h 637533"/>
                <a:gd name="connsiteX3026" fmla="*/ 76047 w 677776"/>
                <a:gd name="connsiteY3026" fmla="*/ 304926 h 637533"/>
                <a:gd name="connsiteX3027" fmla="*/ 76047 w 677776"/>
                <a:gd name="connsiteY3027" fmla="*/ 304926 h 637533"/>
                <a:gd name="connsiteX3028" fmla="*/ 76047 w 677776"/>
                <a:gd name="connsiteY3028" fmla="*/ 309356 h 637533"/>
                <a:gd name="connsiteX3029" fmla="*/ 76047 w 677776"/>
                <a:gd name="connsiteY3029" fmla="*/ 304926 h 637533"/>
                <a:gd name="connsiteX3030" fmla="*/ 634954 w 677776"/>
                <a:gd name="connsiteY3030" fmla="*/ 243646 h 637533"/>
                <a:gd name="connsiteX3031" fmla="*/ 634954 w 677776"/>
                <a:gd name="connsiteY3031" fmla="*/ 239216 h 637533"/>
                <a:gd name="connsiteX3032" fmla="*/ 634954 w 677776"/>
                <a:gd name="connsiteY3032" fmla="*/ 239216 h 637533"/>
                <a:gd name="connsiteX3033" fmla="*/ 629048 w 677776"/>
                <a:gd name="connsiteY3033" fmla="*/ 239216 h 637533"/>
                <a:gd name="connsiteX3034" fmla="*/ 118131 w 677776"/>
                <a:gd name="connsiteY3034" fmla="*/ 457020 h 637533"/>
                <a:gd name="connsiteX3035" fmla="*/ 124038 w 677776"/>
                <a:gd name="connsiteY3035" fmla="*/ 457020 h 637533"/>
                <a:gd name="connsiteX3036" fmla="*/ 124038 w 677776"/>
                <a:gd name="connsiteY3036" fmla="*/ 457020 h 637533"/>
                <a:gd name="connsiteX3037" fmla="*/ 124038 w 677776"/>
                <a:gd name="connsiteY3037" fmla="*/ 451852 h 637533"/>
                <a:gd name="connsiteX3038" fmla="*/ 90075 w 677776"/>
                <a:gd name="connsiteY3038" fmla="*/ 161692 h 637533"/>
                <a:gd name="connsiteX3039" fmla="*/ 90075 w 677776"/>
                <a:gd name="connsiteY3039" fmla="*/ 161692 h 637533"/>
                <a:gd name="connsiteX3040" fmla="*/ 81215 w 677776"/>
                <a:gd name="connsiteY3040" fmla="*/ 161692 h 637533"/>
                <a:gd name="connsiteX3041" fmla="*/ 81215 w 677776"/>
                <a:gd name="connsiteY3041" fmla="*/ 166122 h 637533"/>
                <a:gd name="connsiteX3042" fmla="*/ 90075 w 677776"/>
                <a:gd name="connsiteY3042" fmla="*/ 192702 h 637533"/>
                <a:gd name="connsiteX3043" fmla="*/ 90075 w 677776"/>
                <a:gd name="connsiteY3043" fmla="*/ 192702 h 637533"/>
                <a:gd name="connsiteX3044" fmla="*/ 85645 w 677776"/>
                <a:gd name="connsiteY3044" fmla="*/ 197131 h 637533"/>
                <a:gd name="connsiteX3045" fmla="*/ 85645 w 677776"/>
                <a:gd name="connsiteY3045" fmla="*/ 197131 h 637533"/>
                <a:gd name="connsiteX3046" fmla="*/ 473263 w 677776"/>
                <a:gd name="connsiteY3046" fmla="*/ 491721 h 637533"/>
                <a:gd name="connsiteX3047" fmla="*/ 473263 w 677776"/>
                <a:gd name="connsiteY3047" fmla="*/ 491721 h 637533"/>
                <a:gd name="connsiteX3048" fmla="*/ 468094 w 677776"/>
                <a:gd name="connsiteY3048" fmla="*/ 491721 h 637533"/>
                <a:gd name="connsiteX3049" fmla="*/ 468094 w 677776"/>
                <a:gd name="connsiteY3049" fmla="*/ 496889 h 637533"/>
                <a:gd name="connsiteX3050" fmla="*/ 630524 w 677776"/>
                <a:gd name="connsiteY3050" fmla="*/ 270225 h 637533"/>
                <a:gd name="connsiteX3051" fmla="*/ 630524 w 677776"/>
                <a:gd name="connsiteY3051" fmla="*/ 270225 h 637533"/>
                <a:gd name="connsiteX3052" fmla="*/ 630524 w 677776"/>
                <a:gd name="connsiteY3052" fmla="*/ 265057 h 637533"/>
                <a:gd name="connsiteX3053" fmla="*/ 626095 w 677776"/>
                <a:gd name="connsiteY3053" fmla="*/ 265057 h 637533"/>
                <a:gd name="connsiteX3054" fmla="*/ 113701 w 677776"/>
                <a:gd name="connsiteY3054" fmla="*/ 392786 h 637533"/>
                <a:gd name="connsiteX3055" fmla="*/ 113701 w 677776"/>
                <a:gd name="connsiteY3055" fmla="*/ 387618 h 637533"/>
                <a:gd name="connsiteX3056" fmla="*/ 113701 w 677776"/>
                <a:gd name="connsiteY3056" fmla="*/ 387618 h 637533"/>
                <a:gd name="connsiteX3057" fmla="*/ 112963 w 677776"/>
                <a:gd name="connsiteY3057" fmla="*/ 395001 h 637533"/>
                <a:gd name="connsiteX3058" fmla="*/ 62019 w 677776"/>
                <a:gd name="connsiteY3058" fmla="*/ 120346 h 637533"/>
                <a:gd name="connsiteX3059" fmla="*/ 56112 w 677776"/>
                <a:gd name="connsiteY3059" fmla="*/ 120346 h 637533"/>
                <a:gd name="connsiteX3060" fmla="*/ 56112 w 677776"/>
                <a:gd name="connsiteY3060" fmla="*/ 124038 h 637533"/>
                <a:gd name="connsiteX3061" fmla="*/ 28794 w 677776"/>
                <a:gd name="connsiteY3061" fmla="*/ 292375 h 637533"/>
                <a:gd name="connsiteX3062" fmla="*/ 28794 w 677776"/>
                <a:gd name="connsiteY3062" fmla="*/ 292375 h 637533"/>
                <a:gd name="connsiteX3063" fmla="*/ 28794 w 677776"/>
                <a:gd name="connsiteY3063" fmla="*/ 287206 h 637533"/>
                <a:gd name="connsiteX3064" fmla="*/ 23626 w 677776"/>
                <a:gd name="connsiteY3064" fmla="*/ 287206 h 637533"/>
                <a:gd name="connsiteX3065" fmla="*/ 650459 w 677776"/>
                <a:gd name="connsiteY3065" fmla="*/ 281300 h 637533"/>
                <a:gd name="connsiteX3066" fmla="*/ 655627 w 677776"/>
                <a:gd name="connsiteY3066" fmla="*/ 275393 h 637533"/>
                <a:gd name="connsiteX3067" fmla="*/ 651197 w 677776"/>
                <a:gd name="connsiteY3067" fmla="*/ 275393 h 637533"/>
                <a:gd name="connsiteX3068" fmla="*/ 59804 w 677776"/>
                <a:gd name="connsiteY3068" fmla="*/ 133636 h 637533"/>
                <a:gd name="connsiteX3069" fmla="*/ 53159 w 677776"/>
                <a:gd name="connsiteY3069" fmla="*/ 133636 h 637533"/>
                <a:gd name="connsiteX3070" fmla="*/ 53159 w 677776"/>
                <a:gd name="connsiteY3070" fmla="*/ 138804 h 637533"/>
                <a:gd name="connsiteX3071" fmla="*/ 612067 w 677776"/>
                <a:gd name="connsiteY3071" fmla="*/ 299020 h 637533"/>
                <a:gd name="connsiteX3072" fmla="*/ 612067 w 677776"/>
                <a:gd name="connsiteY3072" fmla="*/ 290898 h 637533"/>
                <a:gd name="connsiteX3073" fmla="*/ 114439 w 677776"/>
                <a:gd name="connsiteY3073" fmla="*/ 404599 h 637533"/>
                <a:gd name="connsiteX3074" fmla="*/ 114439 w 677776"/>
                <a:gd name="connsiteY3074" fmla="*/ 404599 h 637533"/>
                <a:gd name="connsiteX3075" fmla="*/ 118869 w 677776"/>
                <a:gd name="connsiteY3075" fmla="*/ 404599 h 637533"/>
                <a:gd name="connsiteX3076" fmla="*/ 118869 w 677776"/>
                <a:gd name="connsiteY3076" fmla="*/ 399431 h 637533"/>
                <a:gd name="connsiteX3077" fmla="*/ 595085 w 677776"/>
                <a:gd name="connsiteY3077" fmla="*/ 165384 h 637533"/>
                <a:gd name="connsiteX3078" fmla="*/ 595085 w 677776"/>
                <a:gd name="connsiteY3078" fmla="*/ 160215 h 637533"/>
                <a:gd name="connsiteX3079" fmla="*/ 586964 w 677776"/>
                <a:gd name="connsiteY3079" fmla="*/ 160215 h 637533"/>
                <a:gd name="connsiteX3080" fmla="*/ 44299 w 677776"/>
                <a:gd name="connsiteY3080" fmla="*/ 258412 h 637533"/>
                <a:gd name="connsiteX3081" fmla="*/ 44299 w 677776"/>
                <a:gd name="connsiteY3081" fmla="*/ 253982 h 637533"/>
                <a:gd name="connsiteX3082" fmla="*/ 38393 w 677776"/>
                <a:gd name="connsiteY3082" fmla="*/ 253982 h 637533"/>
                <a:gd name="connsiteX3083" fmla="*/ 573674 w 677776"/>
                <a:gd name="connsiteY3083" fmla="*/ 427487 h 637533"/>
                <a:gd name="connsiteX3084" fmla="*/ 573674 w 677776"/>
                <a:gd name="connsiteY3084" fmla="*/ 427487 h 637533"/>
                <a:gd name="connsiteX3085" fmla="*/ 569244 w 677776"/>
                <a:gd name="connsiteY3085" fmla="*/ 433394 h 637533"/>
                <a:gd name="connsiteX3086" fmla="*/ 569244 w 677776"/>
                <a:gd name="connsiteY3086" fmla="*/ 433394 h 637533"/>
                <a:gd name="connsiteX3087" fmla="*/ 566291 w 677776"/>
                <a:gd name="connsiteY3087" fmla="*/ 389095 h 637533"/>
                <a:gd name="connsiteX3088" fmla="*/ 566291 w 677776"/>
                <a:gd name="connsiteY3088" fmla="*/ 394263 h 637533"/>
                <a:gd name="connsiteX3089" fmla="*/ 569982 w 677776"/>
                <a:gd name="connsiteY3089" fmla="*/ 394263 h 637533"/>
                <a:gd name="connsiteX3090" fmla="*/ 632001 w 677776"/>
                <a:gd name="connsiteY3090" fmla="*/ 257674 h 637533"/>
                <a:gd name="connsiteX3091" fmla="*/ 632001 w 677776"/>
                <a:gd name="connsiteY3091" fmla="*/ 257674 h 637533"/>
                <a:gd name="connsiteX3092" fmla="*/ 632001 w 677776"/>
                <a:gd name="connsiteY3092" fmla="*/ 252505 h 637533"/>
                <a:gd name="connsiteX3093" fmla="*/ 626833 w 677776"/>
                <a:gd name="connsiteY3093" fmla="*/ 252505 h 637533"/>
                <a:gd name="connsiteX3094" fmla="*/ 543403 w 677776"/>
                <a:gd name="connsiteY3094" fmla="*/ 452590 h 637533"/>
                <a:gd name="connsiteX3095" fmla="*/ 543403 w 677776"/>
                <a:gd name="connsiteY3095" fmla="*/ 452590 h 637533"/>
                <a:gd name="connsiteX3096" fmla="*/ 543403 w 677776"/>
                <a:gd name="connsiteY3096" fmla="*/ 448899 h 637533"/>
                <a:gd name="connsiteX3097" fmla="*/ 538235 w 677776"/>
                <a:gd name="connsiteY3097" fmla="*/ 448899 h 637533"/>
                <a:gd name="connsiteX3098" fmla="*/ 572936 w 677776"/>
                <a:gd name="connsiteY3098" fmla="*/ 378758 h 637533"/>
                <a:gd name="connsiteX3099" fmla="*/ 572936 w 677776"/>
                <a:gd name="connsiteY3099" fmla="*/ 378758 h 637533"/>
                <a:gd name="connsiteX3100" fmla="*/ 567029 w 677776"/>
                <a:gd name="connsiteY3100" fmla="*/ 378758 h 637533"/>
                <a:gd name="connsiteX3101" fmla="*/ 567029 w 677776"/>
                <a:gd name="connsiteY3101" fmla="*/ 383926 h 637533"/>
                <a:gd name="connsiteX3102" fmla="*/ 104103 w 677776"/>
                <a:gd name="connsiteY3102" fmla="*/ 423796 h 637533"/>
                <a:gd name="connsiteX3103" fmla="*/ 104103 w 677776"/>
                <a:gd name="connsiteY3103" fmla="*/ 423796 h 637533"/>
                <a:gd name="connsiteX3104" fmla="*/ 108533 w 677776"/>
                <a:gd name="connsiteY3104" fmla="*/ 428964 h 637533"/>
                <a:gd name="connsiteX3105" fmla="*/ 108533 w 677776"/>
                <a:gd name="connsiteY3105" fmla="*/ 428964 h 637533"/>
                <a:gd name="connsiteX3106" fmla="*/ 104103 w 677776"/>
                <a:gd name="connsiteY3106" fmla="*/ 426749 h 637533"/>
                <a:gd name="connsiteX3107" fmla="*/ 620926 w 677776"/>
                <a:gd name="connsiteY3107" fmla="*/ 128468 h 637533"/>
                <a:gd name="connsiteX3108" fmla="*/ 620926 w 677776"/>
                <a:gd name="connsiteY3108" fmla="*/ 128468 h 637533"/>
                <a:gd name="connsiteX3109" fmla="*/ 624618 w 677776"/>
                <a:gd name="connsiteY3109" fmla="*/ 128468 h 637533"/>
                <a:gd name="connsiteX3110" fmla="*/ 624618 w 677776"/>
                <a:gd name="connsiteY3110" fmla="*/ 123299 h 637533"/>
                <a:gd name="connsiteX3111" fmla="*/ 104103 w 677776"/>
                <a:gd name="connsiteY3111" fmla="*/ 375805 h 637533"/>
                <a:gd name="connsiteX3112" fmla="*/ 104103 w 677776"/>
                <a:gd name="connsiteY3112" fmla="*/ 375805 h 637533"/>
                <a:gd name="connsiteX3113" fmla="*/ 108533 w 677776"/>
                <a:gd name="connsiteY3113" fmla="*/ 379496 h 637533"/>
                <a:gd name="connsiteX3114" fmla="*/ 108533 w 677776"/>
                <a:gd name="connsiteY3114" fmla="*/ 379496 h 637533"/>
                <a:gd name="connsiteX3115" fmla="*/ 557431 w 677776"/>
                <a:gd name="connsiteY3115" fmla="*/ 398693 h 637533"/>
                <a:gd name="connsiteX3116" fmla="*/ 557431 w 677776"/>
                <a:gd name="connsiteY3116" fmla="*/ 398693 h 637533"/>
                <a:gd name="connsiteX3117" fmla="*/ 557431 w 677776"/>
                <a:gd name="connsiteY3117" fmla="*/ 408291 h 637533"/>
                <a:gd name="connsiteX3118" fmla="*/ 562599 w 677776"/>
                <a:gd name="connsiteY3118" fmla="*/ 408291 h 637533"/>
                <a:gd name="connsiteX3119" fmla="*/ 561122 w 677776"/>
                <a:gd name="connsiteY3119" fmla="*/ 452590 h 637533"/>
                <a:gd name="connsiteX3120" fmla="*/ 556693 w 677776"/>
                <a:gd name="connsiteY3120" fmla="*/ 452590 h 637533"/>
                <a:gd name="connsiteX3121" fmla="*/ 556693 w 677776"/>
                <a:gd name="connsiteY3121" fmla="*/ 459235 h 637533"/>
                <a:gd name="connsiteX3122" fmla="*/ 620188 w 677776"/>
                <a:gd name="connsiteY3122" fmla="*/ 378758 h 637533"/>
                <a:gd name="connsiteX3123" fmla="*/ 620188 w 677776"/>
                <a:gd name="connsiteY3123" fmla="*/ 378758 h 637533"/>
                <a:gd name="connsiteX3124" fmla="*/ 615020 w 677776"/>
                <a:gd name="connsiteY3124" fmla="*/ 378758 h 637533"/>
                <a:gd name="connsiteX3125" fmla="*/ 615020 w 677776"/>
                <a:gd name="connsiteY3125" fmla="*/ 384665 h 637533"/>
                <a:gd name="connsiteX3126" fmla="*/ 131421 w 677776"/>
                <a:gd name="connsiteY3126" fmla="*/ 443730 h 637533"/>
                <a:gd name="connsiteX3127" fmla="*/ 131421 w 677776"/>
                <a:gd name="connsiteY3127" fmla="*/ 443730 h 637533"/>
                <a:gd name="connsiteX3128" fmla="*/ 136589 w 677776"/>
                <a:gd name="connsiteY3128" fmla="*/ 443730 h 637533"/>
                <a:gd name="connsiteX3129" fmla="*/ 132897 w 677776"/>
                <a:gd name="connsiteY3129" fmla="*/ 443730 h 637533"/>
                <a:gd name="connsiteX3130" fmla="*/ 131421 w 677776"/>
                <a:gd name="connsiteY3130" fmla="*/ 451852 h 637533"/>
                <a:gd name="connsiteX3131" fmla="*/ 84168 w 677776"/>
                <a:gd name="connsiteY3131" fmla="*/ 127729 h 637533"/>
                <a:gd name="connsiteX3132" fmla="*/ 89337 w 677776"/>
                <a:gd name="connsiteY3132" fmla="*/ 127729 h 637533"/>
                <a:gd name="connsiteX3133" fmla="*/ 89337 w 677776"/>
                <a:gd name="connsiteY3133" fmla="*/ 127729 h 637533"/>
                <a:gd name="connsiteX3134" fmla="*/ 83430 w 677776"/>
                <a:gd name="connsiteY3134" fmla="*/ 127729 h 637533"/>
                <a:gd name="connsiteX3135" fmla="*/ 47991 w 677776"/>
                <a:gd name="connsiteY3135" fmla="*/ 376543 h 637533"/>
                <a:gd name="connsiteX3136" fmla="*/ 47991 w 677776"/>
                <a:gd name="connsiteY3136" fmla="*/ 376543 h 637533"/>
                <a:gd name="connsiteX3137" fmla="*/ 53159 w 677776"/>
                <a:gd name="connsiteY3137" fmla="*/ 376543 h 637533"/>
                <a:gd name="connsiteX3138" fmla="*/ 53159 w 677776"/>
                <a:gd name="connsiteY3138" fmla="*/ 374328 h 637533"/>
                <a:gd name="connsiteX3139" fmla="*/ 592870 w 677776"/>
                <a:gd name="connsiteY3139" fmla="*/ 119608 h 637533"/>
                <a:gd name="connsiteX3140" fmla="*/ 586964 w 677776"/>
                <a:gd name="connsiteY3140" fmla="*/ 119608 h 637533"/>
                <a:gd name="connsiteX3141" fmla="*/ 586964 w 677776"/>
                <a:gd name="connsiteY3141" fmla="*/ 119608 h 637533"/>
                <a:gd name="connsiteX3142" fmla="*/ 592132 w 677776"/>
                <a:gd name="connsiteY3142" fmla="*/ 119608 h 637533"/>
                <a:gd name="connsiteX3143" fmla="*/ 462926 w 677776"/>
                <a:gd name="connsiteY3143" fmla="*/ 502058 h 637533"/>
                <a:gd name="connsiteX3144" fmla="*/ 462926 w 677776"/>
                <a:gd name="connsiteY3144" fmla="*/ 502058 h 637533"/>
                <a:gd name="connsiteX3145" fmla="*/ 462926 w 677776"/>
                <a:gd name="connsiteY3145" fmla="*/ 502058 h 637533"/>
                <a:gd name="connsiteX3146" fmla="*/ 462926 w 677776"/>
                <a:gd name="connsiteY3146" fmla="*/ 505749 h 637533"/>
                <a:gd name="connsiteX3147" fmla="*/ 467356 w 677776"/>
                <a:gd name="connsiteY3147" fmla="*/ 505749 h 637533"/>
                <a:gd name="connsiteX3148" fmla="*/ 62019 w 677776"/>
                <a:gd name="connsiteY3148" fmla="*/ 290898 h 637533"/>
                <a:gd name="connsiteX3149" fmla="*/ 65710 w 677776"/>
                <a:gd name="connsiteY3149" fmla="*/ 298281 h 637533"/>
                <a:gd name="connsiteX3150" fmla="*/ 652674 w 677776"/>
                <a:gd name="connsiteY3150" fmla="*/ 290898 h 637533"/>
                <a:gd name="connsiteX3151" fmla="*/ 647506 w 677776"/>
                <a:gd name="connsiteY3151" fmla="*/ 290898 h 637533"/>
                <a:gd name="connsiteX3152" fmla="*/ 647506 w 677776"/>
                <a:gd name="connsiteY3152" fmla="*/ 295328 h 637533"/>
                <a:gd name="connsiteX3153" fmla="*/ 578842 w 677776"/>
                <a:gd name="connsiteY3153" fmla="*/ 97458 h 637533"/>
                <a:gd name="connsiteX3154" fmla="*/ 578842 w 677776"/>
                <a:gd name="connsiteY3154" fmla="*/ 97458 h 637533"/>
                <a:gd name="connsiteX3155" fmla="*/ 584749 w 677776"/>
                <a:gd name="connsiteY3155" fmla="*/ 97458 h 637533"/>
                <a:gd name="connsiteX3156" fmla="*/ 584749 w 677776"/>
                <a:gd name="connsiteY3156" fmla="*/ 93028 h 637533"/>
                <a:gd name="connsiteX3157" fmla="*/ 631263 w 677776"/>
                <a:gd name="connsiteY3157" fmla="*/ 378758 h 637533"/>
                <a:gd name="connsiteX3158" fmla="*/ 631263 w 677776"/>
                <a:gd name="connsiteY3158" fmla="*/ 378758 h 637533"/>
                <a:gd name="connsiteX3159" fmla="*/ 627571 w 677776"/>
                <a:gd name="connsiteY3159" fmla="*/ 378758 h 637533"/>
                <a:gd name="connsiteX3160" fmla="*/ 627571 w 677776"/>
                <a:gd name="connsiteY3160" fmla="*/ 382450 h 637533"/>
                <a:gd name="connsiteX3161" fmla="*/ 627571 w 677776"/>
                <a:gd name="connsiteY3161" fmla="*/ 382450 h 637533"/>
                <a:gd name="connsiteX3162" fmla="*/ 618711 w 677776"/>
                <a:gd name="connsiteY3162" fmla="*/ 120346 h 637533"/>
                <a:gd name="connsiteX3163" fmla="*/ 618711 w 677776"/>
                <a:gd name="connsiteY3163" fmla="*/ 120346 h 637533"/>
                <a:gd name="connsiteX3164" fmla="*/ 618711 w 677776"/>
                <a:gd name="connsiteY3164" fmla="*/ 120346 h 637533"/>
                <a:gd name="connsiteX3165" fmla="*/ 618711 w 677776"/>
                <a:gd name="connsiteY3165" fmla="*/ 115916 h 637533"/>
                <a:gd name="connsiteX3166" fmla="*/ 443730 w 677776"/>
                <a:gd name="connsiteY3166" fmla="*/ 524207 h 637533"/>
                <a:gd name="connsiteX3167" fmla="*/ 443730 w 677776"/>
                <a:gd name="connsiteY3167" fmla="*/ 524207 h 637533"/>
                <a:gd name="connsiteX3168" fmla="*/ 443730 w 677776"/>
                <a:gd name="connsiteY3168" fmla="*/ 524207 h 637533"/>
                <a:gd name="connsiteX3169" fmla="*/ 443730 w 677776"/>
                <a:gd name="connsiteY3169" fmla="*/ 529375 h 637533"/>
                <a:gd name="connsiteX3170" fmla="*/ 600253 w 677776"/>
                <a:gd name="connsiteY3170" fmla="*/ 275393 h 637533"/>
                <a:gd name="connsiteX3171" fmla="*/ 600253 w 677776"/>
                <a:gd name="connsiteY3171" fmla="*/ 275393 h 637533"/>
                <a:gd name="connsiteX3172" fmla="*/ 594347 w 677776"/>
                <a:gd name="connsiteY3172" fmla="*/ 275393 h 637533"/>
                <a:gd name="connsiteX3173" fmla="*/ 594347 w 677776"/>
                <a:gd name="connsiteY3173" fmla="*/ 279823 h 637533"/>
                <a:gd name="connsiteX3174" fmla="*/ 77523 w 677776"/>
                <a:gd name="connsiteY3174" fmla="*/ 275393 h 637533"/>
                <a:gd name="connsiteX3175" fmla="*/ 77523 w 677776"/>
                <a:gd name="connsiteY3175" fmla="*/ 275393 h 637533"/>
                <a:gd name="connsiteX3176" fmla="*/ 77523 w 677776"/>
                <a:gd name="connsiteY3176" fmla="*/ 280562 h 637533"/>
                <a:gd name="connsiteX3177" fmla="*/ 77523 w 677776"/>
                <a:gd name="connsiteY3177" fmla="*/ 276132 h 637533"/>
                <a:gd name="connsiteX3178" fmla="*/ 217804 w 677776"/>
                <a:gd name="connsiteY3178" fmla="*/ 503534 h 637533"/>
                <a:gd name="connsiteX3179" fmla="*/ 217804 w 677776"/>
                <a:gd name="connsiteY3179" fmla="*/ 503534 h 637533"/>
                <a:gd name="connsiteX3180" fmla="*/ 217804 w 677776"/>
                <a:gd name="connsiteY3180" fmla="*/ 496889 h 637533"/>
                <a:gd name="connsiteX3181" fmla="*/ 217804 w 677776"/>
                <a:gd name="connsiteY3181" fmla="*/ 496889 h 637533"/>
                <a:gd name="connsiteX3182" fmla="*/ 166860 w 677776"/>
                <a:gd name="connsiteY3182" fmla="*/ 503534 h 637533"/>
                <a:gd name="connsiteX3183" fmla="*/ 166860 w 677776"/>
                <a:gd name="connsiteY3183" fmla="*/ 503534 h 637533"/>
                <a:gd name="connsiteX3184" fmla="*/ 166860 w 677776"/>
                <a:gd name="connsiteY3184" fmla="*/ 503534 h 637533"/>
                <a:gd name="connsiteX3185" fmla="*/ 166860 w 677776"/>
                <a:gd name="connsiteY3185" fmla="*/ 503534 h 637533"/>
                <a:gd name="connsiteX3186" fmla="*/ 172028 w 677776"/>
                <a:gd name="connsiteY3186" fmla="*/ 503534 h 637533"/>
                <a:gd name="connsiteX3187" fmla="*/ 205253 w 677776"/>
                <a:gd name="connsiteY3187" fmla="*/ 492459 h 637533"/>
                <a:gd name="connsiteX3188" fmla="*/ 205253 w 677776"/>
                <a:gd name="connsiteY3188" fmla="*/ 492459 h 637533"/>
                <a:gd name="connsiteX3189" fmla="*/ 211159 w 677776"/>
                <a:gd name="connsiteY3189" fmla="*/ 492459 h 637533"/>
                <a:gd name="connsiteX3190" fmla="*/ 211159 w 677776"/>
                <a:gd name="connsiteY3190" fmla="*/ 488030 h 637533"/>
                <a:gd name="connsiteX3191" fmla="*/ 238477 w 677776"/>
                <a:gd name="connsiteY3191" fmla="*/ 521992 h 637533"/>
                <a:gd name="connsiteX3192" fmla="*/ 238477 w 677776"/>
                <a:gd name="connsiteY3192" fmla="*/ 521992 h 637533"/>
                <a:gd name="connsiteX3193" fmla="*/ 234785 w 677776"/>
                <a:gd name="connsiteY3193" fmla="*/ 521992 h 637533"/>
                <a:gd name="connsiteX3194" fmla="*/ 239215 w 677776"/>
                <a:gd name="connsiteY3194" fmla="*/ 521992 h 637533"/>
                <a:gd name="connsiteX3195" fmla="*/ 23626 w 677776"/>
                <a:gd name="connsiteY3195" fmla="*/ 180150 h 637533"/>
                <a:gd name="connsiteX3196" fmla="*/ 17720 w 677776"/>
                <a:gd name="connsiteY3196" fmla="*/ 174244 h 637533"/>
                <a:gd name="connsiteX3197" fmla="*/ 23626 w 677776"/>
                <a:gd name="connsiteY3197" fmla="*/ 180150 h 637533"/>
                <a:gd name="connsiteX3198" fmla="*/ 454805 w 677776"/>
                <a:gd name="connsiteY3198" fmla="*/ 512394 h 637533"/>
                <a:gd name="connsiteX3199" fmla="*/ 449636 w 677776"/>
                <a:gd name="connsiteY3199" fmla="*/ 508702 h 637533"/>
                <a:gd name="connsiteX3200" fmla="*/ 449636 w 677776"/>
                <a:gd name="connsiteY3200" fmla="*/ 514609 h 637533"/>
                <a:gd name="connsiteX3201" fmla="*/ 608375 w 677776"/>
                <a:gd name="connsiteY3201" fmla="*/ 147664 h 637533"/>
                <a:gd name="connsiteX3202" fmla="*/ 608375 w 677776"/>
                <a:gd name="connsiteY3202" fmla="*/ 147664 h 637533"/>
                <a:gd name="connsiteX3203" fmla="*/ 608375 w 677776"/>
                <a:gd name="connsiteY3203" fmla="*/ 155047 h 637533"/>
                <a:gd name="connsiteX3204" fmla="*/ 608375 w 677776"/>
                <a:gd name="connsiteY3204" fmla="*/ 155047 h 637533"/>
                <a:gd name="connsiteX3205" fmla="*/ 70140 w 677776"/>
                <a:gd name="connsiteY3205" fmla="*/ 155786 h 637533"/>
                <a:gd name="connsiteX3206" fmla="*/ 70140 w 677776"/>
                <a:gd name="connsiteY3206" fmla="*/ 155786 h 637533"/>
                <a:gd name="connsiteX3207" fmla="*/ 70140 w 677776"/>
                <a:gd name="connsiteY3207" fmla="*/ 147664 h 637533"/>
                <a:gd name="connsiteX3208" fmla="*/ 70140 w 677776"/>
                <a:gd name="connsiteY3208" fmla="*/ 147664 h 637533"/>
                <a:gd name="connsiteX3209" fmla="*/ 245122 w 677776"/>
                <a:gd name="connsiteY3209" fmla="*/ 536020 h 637533"/>
                <a:gd name="connsiteX3210" fmla="*/ 245122 w 677776"/>
                <a:gd name="connsiteY3210" fmla="*/ 536020 h 637533"/>
                <a:gd name="connsiteX3211" fmla="*/ 238477 w 677776"/>
                <a:gd name="connsiteY3211" fmla="*/ 540450 h 637533"/>
                <a:gd name="connsiteX3212" fmla="*/ 245122 w 677776"/>
                <a:gd name="connsiteY3212" fmla="*/ 536020 h 637533"/>
                <a:gd name="connsiteX3213" fmla="*/ 432655 w 677776"/>
                <a:gd name="connsiteY3213" fmla="*/ 536020 h 637533"/>
                <a:gd name="connsiteX3214" fmla="*/ 432655 w 677776"/>
                <a:gd name="connsiteY3214" fmla="*/ 536020 h 637533"/>
                <a:gd name="connsiteX3215" fmla="*/ 438561 w 677776"/>
                <a:gd name="connsiteY3215" fmla="*/ 539712 h 637533"/>
                <a:gd name="connsiteX3216" fmla="*/ 438561 w 677776"/>
                <a:gd name="connsiteY3216" fmla="*/ 539712 h 637533"/>
                <a:gd name="connsiteX3217" fmla="*/ 94505 w 677776"/>
                <a:gd name="connsiteY3217" fmla="*/ 469572 h 637533"/>
                <a:gd name="connsiteX3218" fmla="*/ 94505 w 677776"/>
                <a:gd name="connsiteY3218" fmla="*/ 469572 h 637533"/>
                <a:gd name="connsiteX3219" fmla="*/ 94505 w 677776"/>
                <a:gd name="connsiteY3219" fmla="*/ 469572 h 637533"/>
                <a:gd name="connsiteX3220" fmla="*/ 94505 w 677776"/>
                <a:gd name="connsiteY3220" fmla="*/ 469572 h 637533"/>
                <a:gd name="connsiteX3221" fmla="*/ 551524 w 677776"/>
                <a:gd name="connsiteY3221" fmla="*/ 418627 h 637533"/>
                <a:gd name="connsiteX3222" fmla="*/ 551524 w 677776"/>
                <a:gd name="connsiteY3222" fmla="*/ 423057 h 637533"/>
                <a:gd name="connsiteX3223" fmla="*/ 555954 w 677776"/>
                <a:gd name="connsiteY3223" fmla="*/ 423057 h 637533"/>
                <a:gd name="connsiteX3224" fmla="*/ 660796 w 677776"/>
                <a:gd name="connsiteY3224" fmla="*/ 174244 h 637533"/>
                <a:gd name="connsiteX3225" fmla="*/ 654151 w 677776"/>
                <a:gd name="connsiteY3225" fmla="*/ 180150 h 637533"/>
                <a:gd name="connsiteX3226" fmla="*/ 660796 w 677776"/>
                <a:gd name="connsiteY3226" fmla="*/ 174244 h 637533"/>
                <a:gd name="connsiteX3227" fmla="*/ 36916 w 677776"/>
                <a:gd name="connsiteY3227" fmla="*/ 378758 h 637533"/>
                <a:gd name="connsiteX3228" fmla="*/ 28056 w 677776"/>
                <a:gd name="connsiteY3228" fmla="*/ 372113 h 637533"/>
                <a:gd name="connsiteX3229" fmla="*/ 36916 w 677776"/>
                <a:gd name="connsiteY3229" fmla="*/ 378758 h 637533"/>
                <a:gd name="connsiteX3230" fmla="*/ 132159 w 677776"/>
                <a:gd name="connsiteY3230" fmla="*/ 431179 h 637533"/>
                <a:gd name="connsiteX3231" fmla="*/ 132159 w 677776"/>
                <a:gd name="connsiteY3231" fmla="*/ 431179 h 637533"/>
                <a:gd name="connsiteX3232" fmla="*/ 127729 w 677776"/>
                <a:gd name="connsiteY3232" fmla="*/ 431179 h 637533"/>
                <a:gd name="connsiteX3233" fmla="*/ 127729 w 677776"/>
                <a:gd name="connsiteY3233" fmla="*/ 431179 h 637533"/>
                <a:gd name="connsiteX3234" fmla="*/ 131421 w 677776"/>
                <a:gd name="connsiteY3234" fmla="*/ 431179 h 637533"/>
                <a:gd name="connsiteX3235" fmla="*/ 76785 w 677776"/>
                <a:gd name="connsiteY3235" fmla="*/ 186057 h 637533"/>
                <a:gd name="connsiteX3236" fmla="*/ 70140 w 677776"/>
                <a:gd name="connsiteY3236" fmla="*/ 183842 h 637533"/>
                <a:gd name="connsiteX3237" fmla="*/ 76785 w 677776"/>
                <a:gd name="connsiteY3237" fmla="*/ 186057 h 637533"/>
                <a:gd name="connsiteX3238" fmla="*/ 172767 w 677776"/>
                <a:gd name="connsiteY3238" fmla="*/ 502796 h 637533"/>
                <a:gd name="connsiteX3239" fmla="*/ 172767 w 677776"/>
                <a:gd name="connsiteY3239" fmla="*/ 502796 h 637533"/>
                <a:gd name="connsiteX3240" fmla="*/ 177197 w 677776"/>
                <a:gd name="connsiteY3240" fmla="*/ 502796 h 637533"/>
                <a:gd name="connsiteX3241" fmla="*/ 177197 w 677776"/>
                <a:gd name="connsiteY3241" fmla="*/ 502796 h 637533"/>
                <a:gd name="connsiteX3242" fmla="*/ 172767 w 677776"/>
                <a:gd name="connsiteY3242" fmla="*/ 502796 h 637533"/>
                <a:gd name="connsiteX3243" fmla="*/ 639384 w 677776"/>
                <a:gd name="connsiteY3243" fmla="*/ 378758 h 637533"/>
                <a:gd name="connsiteX3244" fmla="*/ 646768 w 677776"/>
                <a:gd name="connsiteY3244" fmla="*/ 373590 h 637533"/>
                <a:gd name="connsiteX3245" fmla="*/ 597300 w 677776"/>
                <a:gd name="connsiteY3245" fmla="*/ 409029 h 637533"/>
                <a:gd name="connsiteX3246" fmla="*/ 597300 w 677776"/>
                <a:gd name="connsiteY3246" fmla="*/ 409029 h 637533"/>
                <a:gd name="connsiteX3247" fmla="*/ 601730 w 677776"/>
                <a:gd name="connsiteY3247" fmla="*/ 409029 h 637533"/>
                <a:gd name="connsiteX3248" fmla="*/ 598038 w 677776"/>
                <a:gd name="connsiteY3248" fmla="*/ 409029 h 637533"/>
                <a:gd name="connsiteX3249" fmla="*/ 228141 w 677776"/>
                <a:gd name="connsiteY3249" fmla="*/ 514609 h 637533"/>
                <a:gd name="connsiteX3250" fmla="*/ 228141 w 677776"/>
                <a:gd name="connsiteY3250" fmla="*/ 514609 h 637533"/>
                <a:gd name="connsiteX3251" fmla="*/ 228141 w 677776"/>
                <a:gd name="connsiteY3251" fmla="*/ 514609 h 637533"/>
                <a:gd name="connsiteX3252" fmla="*/ 228141 w 677776"/>
                <a:gd name="connsiteY3252" fmla="*/ 514609 h 637533"/>
                <a:gd name="connsiteX3253" fmla="*/ 70140 w 677776"/>
                <a:gd name="connsiteY3253" fmla="*/ 441515 h 637533"/>
                <a:gd name="connsiteX3254" fmla="*/ 70140 w 677776"/>
                <a:gd name="connsiteY3254" fmla="*/ 441515 h 637533"/>
                <a:gd name="connsiteX3255" fmla="*/ 70140 w 677776"/>
                <a:gd name="connsiteY3255" fmla="*/ 441515 h 637533"/>
                <a:gd name="connsiteX3256" fmla="*/ 70140 w 677776"/>
                <a:gd name="connsiteY3256" fmla="*/ 441515 h 637533"/>
                <a:gd name="connsiteX3257" fmla="*/ 548571 w 677776"/>
                <a:gd name="connsiteY3257" fmla="*/ 433394 h 637533"/>
                <a:gd name="connsiteX3258" fmla="*/ 548571 w 677776"/>
                <a:gd name="connsiteY3258" fmla="*/ 433394 h 637533"/>
                <a:gd name="connsiteX3259" fmla="*/ 544141 w 677776"/>
                <a:gd name="connsiteY3259" fmla="*/ 433394 h 637533"/>
                <a:gd name="connsiteX3260" fmla="*/ 544141 w 677776"/>
                <a:gd name="connsiteY3260" fmla="*/ 433394 h 637533"/>
                <a:gd name="connsiteX3261" fmla="*/ 45776 w 677776"/>
                <a:gd name="connsiteY3261" fmla="*/ 163907 h 637533"/>
                <a:gd name="connsiteX3262" fmla="*/ 45776 w 677776"/>
                <a:gd name="connsiteY3262" fmla="*/ 163907 h 637533"/>
                <a:gd name="connsiteX3263" fmla="*/ 40608 w 677776"/>
                <a:gd name="connsiteY3263" fmla="*/ 160215 h 637533"/>
                <a:gd name="connsiteX3264" fmla="*/ 613543 w 677776"/>
                <a:gd name="connsiteY3264" fmla="*/ 110748 h 637533"/>
                <a:gd name="connsiteX3265" fmla="*/ 613543 w 677776"/>
                <a:gd name="connsiteY3265" fmla="*/ 110748 h 637533"/>
                <a:gd name="connsiteX3266" fmla="*/ 613543 w 677776"/>
                <a:gd name="connsiteY3266" fmla="*/ 110748 h 637533"/>
                <a:gd name="connsiteX3267" fmla="*/ 163907 w 677776"/>
                <a:gd name="connsiteY3267" fmla="*/ 487291 h 637533"/>
                <a:gd name="connsiteX3268" fmla="*/ 163907 w 677776"/>
                <a:gd name="connsiteY3268" fmla="*/ 487291 h 637533"/>
                <a:gd name="connsiteX3269" fmla="*/ 163907 w 677776"/>
                <a:gd name="connsiteY3269" fmla="*/ 482123 h 637533"/>
                <a:gd name="connsiteX3270" fmla="*/ 163907 w 677776"/>
                <a:gd name="connsiteY3270" fmla="*/ 482123 h 637533"/>
                <a:gd name="connsiteX3271" fmla="*/ 581057 w 677776"/>
                <a:gd name="connsiteY3271" fmla="*/ 467357 h 637533"/>
                <a:gd name="connsiteX3272" fmla="*/ 581057 w 677776"/>
                <a:gd name="connsiteY3272" fmla="*/ 467357 h 637533"/>
                <a:gd name="connsiteX3273" fmla="*/ 581057 w 677776"/>
                <a:gd name="connsiteY3273" fmla="*/ 467357 h 637533"/>
                <a:gd name="connsiteX3274" fmla="*/ 581057 w 677776"/>
                <a:gd name="connsiteY3274" fmla="*/ 467357 h 637533"/>
                <a:gd name="connsiteX3275" fmla="*/ 634954 w 677776"/>
                <a:gd name="connsiteY3275" fmla="*/ 160215 h 637533"/>
                <a:gd name="connsiteX3276" fmla="*/ 630524 w 677776"/>
                <a:gd name="connsiteY3276" fmla="*/ 160215 h 637533"/>
                <a:gd name="connsiteX3277" fmla="*/ 628310 w 677776"/>
                <a:gd name="connsiteY3277" fmla="*/ 284253 h 637533"/>
                <a:gd name="connsiteX3278" fmla="*/ 628310 w 677776"/>
                <a:gd name="connsiteY3278" fmla="*/ 284253 h 637533"/>
                <a:gd name="connsiteX3279" fmla="*/ 623141 w 677776"/>
                <a:gd name="connsiteY3279" fmla="*/ 284253 h 637533"/>
                <a:gd name="connsiteX3280" fmla="*/ 77523 w 677776"/>
                <a:gd name="connsiteY3280" fmla="*/ 409768 h 637533"/>
                <a:gd name="connsiteX3281" fmla="*/ 77523 w 677776"/>
                <a:gd name="connsiteY3281" fmla="*/ 409768 h 637533"/>
                <a:gd name="connsiteX3282" fmla="*/ 77523 w 677776"/>
                <a:gd name="connsiteY3282" fmla="*/ 409768 h 637533"/>
                <a:gd name="connsiteX3283" fmla="*/ 77523 w 677776"/>
                <a:gd name="connsiteY3283" fmla="*/ 409768 h 637533"/>
                <a:gd name="connsiteX3284" fmla="*/ 124776 w 677776"/>
                <a:gd name="connsiteY3284" fmla="*/ 423057 h 637533"/>
                <a:gd name="connsiteX3285" fmla="*/ 124776 w 677776"/>
                <a:gd name="connsiteY3285" fmla="*/ 417889 h 637533"/>
                <a:gd name="connsiteX3286" fmla="*/ 120346 w 677776"/>
                <a:gd name="connsiteY3286" fmla="*/ 423057 h 637533"/>
                <a:gd name="connsiteX3287" fmla="*/ 50944 w 677776"/>
                <a:gd name="connsiteY3287" fmla="*/ 282777 h 637533"/>
                <a:gd name="connsiteX3288" fmla="*/ 50944 w 677776"/>
                <a:gd name="connsiteY3288" fmla="*/ 282777 h 637533"/>
                <a:gd name="connsiteX3289" fmla="*/ 50944 w 677776"/>
                <a:gd name="connsiteY3289" fmla="*/ 282777 h 637533"/>
                <a:gd name="connsiteX3290" fmla="*/ 50944 w 677776"/>
                <a:gd name="connsiteY3290" fmla="*/ 282777 h 637533"/>
                <a:gd name="connsiteX3291" fmla="*/ 50944 w 677776"/>
                <a:gd name="connsiteY3291" fmla="*/ 282777 h 637533"/>
                <a:gd name="connsiteX3292" fmla="*/ 511655 w 677776"/>
                <a:gd name="connsiteY3292" fmla="*/ 504273 h 637533"/>
                <a:gd name="connsiteX3293" fmla="*/ 513132 w 677776"/>
                <a:gd name="connsiteY3293" fmla="*/ 504273 h 637533"/>
                <a:gd name="connsiteX3294" fmla="*/ 513132 w 677776"/>
                <a:gd name="connsiteY3294" fmla="*/ 504273 h 637533"/>
                <a:gd name="connsiteX3295" fmla="*/ 586964 w 677776"/>
                <a:gd name="connsiteY3295" fmla="*/ 457758 h 637533"/>
                <a:gd name="connsiteX3296" fmla="*/ 586964 w 677776"/>
                <a:gd name="connsiteY3296" fmla="*/ 457758 h 637533"/>
                <a:gd name="connsiteX3297" fmla="*/ 586964 w 677776"/>
                <a:gd name="connsiteY3297" fmla="*/ 457758 h 637533"/>
                <a:gd name="connsiteX3298" fmla="*/ 586964 w 677776"/>
                <a:gd name="connsiteY3298" fmla="*/ 457758 h 637533"/>
                <a:gd name="connsiteX3299" fmla="*/ 586964 w 677776"/>
                <a:gd name="connsiteY3299" fmla="*/ 457758 h 637533"/>
                <a:gd name="connsiteX3300" fmla="*/ 498365 w 677776"/>
                <a:gd name="connsiteY3300" fmla="*/ 507226 h 637533"/>
                <a:gd name="connsiteX3301" fmla="*/ 498365 w 677776"/>
                <a:gd name="connsiteY3301" fmla="*/ 507226 h 637533"/>
                <a:gd name="connsiteX3302" fmla="*/ 502057 w 677776"/>
                <a:gd name="connsiteY3302" fmla="*/ 507226 h 637533"/>
                <a:gd name="connsiteX3303" fmla="*/ 502057 w 677776"/>
                <a:gd name="connsiteY3303" fmla="*/ 507226 h 637533"/>
                <a:gd name="connsiteX3304" fmla="*/ 70140 w 677776"/>
                <a:gd name="connsiteY3304" fmla="*/ 163169 h 637533"/>
                <a:gd name="connsiteX3305" fmla="*/ 70140 w 677776"/>
                <a:gd name="connsiteY3305" fmla="*/ 163169 h 637533"/>
                <a:gd name="connsiteX3306" fmla="*/ 70140 w 677776"/>
                <a:gd name="connsiteY3306" fmla="*/ 157262 h 637533"/>
                <a:gd name="connsiteX3307" fmla="*/ 70140 w 677776"/>
                <a:gd name="connsiteY3307" fmla="*/ 157262 h 637533"/>
                <a:gd name="connsiteX3308" fmla="*/ 70140 w 677776"/>
                <a:gd name="connsiteY3308" fmla="*/ 108533 h 637533"/>
                <a:gd name="connsiteX3309" fmla="*/ 70140 w 677776"/>
                <a:gd name="connsiteY3309" fmla="*/ 108533 h 637533"/>
                <a:gd name="connsiteX3310" fmla="*/ 70140 w 677776"/>
                <a:gd name="connsiteY3310" fmla="*/ 108533 h 637533"/>
                <a:gd name="connsiteX3311" fmla="*/ 70140 w 677776"/>
                <a:gd name="connsiteY3311" fmla="*/ 108533 h 637533"/>
                <a:gd name="connsiteX3312" fmla="*/ 70140 w 677776"/>
                <a:gd name="connsiteY3312" fmla="*/ 108533 h 637533"/>
                <a:gd name="connsiteX3313" fmla="*/ 513132 w 677776"/>
                <a:gd name="connsiteY3313" fmla="*/ 531590 h 637533"/>
                <a:gd name="connsiteX3314" fmla="*/ 513132 w 677776"/>
                <a:gd name="connsiteY3314" fmla="*/ 531590 h 637533"/>
                <a:gd name="connsiteX3315" fmla="*/ 513132 w 677776"/>
                <a:gd name="connsiteY3315" fmla="*/ 531590 h 63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</a:cxnLst>
              <a:rect l="l" t="t" r="r" b="b"/>
              <a:pathLst>
                <a:path w="677776" h="637533">
                  <a:moveTo>
                    <a:pt x="0" y="343319"/>
                  </a:moveTo>
                  <a:lnTo>
                    <a:pt x="14028" y="343319"/>
                  </a:lnTo>
                  <a:cubicBezTo>
                    <a:pt x="4149" y="329691"/>
                    <a:pt x="159" y="312665"/>
                    <a:pt x="2953" y="296066"/>
                  </a:cubicBezTo>
                  <a:cubicBezTo>
                    <a:pt x="2953" y="296066"/>
                    <a:pt x="2953" y="296066"/>
                    <a:pt x="2953" y="291636"/>
                  </a:cubicBezTo>
                  <a:cubicBezTo>
                    <a:pt x="5210" y="289114"/>
                    <a:pt x="5210" y="285299"/>
                    <a:pt x="2953" y="282777"/>
                  </a:cubicBezTo>
                  <a:lnTo>
                    <a:pt x="2953" y="282777"/>
                  </a:lnTo>
                  <a:lnTo>
                    <a:pt x="2953" y="282777"/>
                  </a:lnTo>
                  <a:lnTo>
                    <a:pt x="2215" y="275393"/>
                  </a:lnTo>
                  <a:lnTo>
                    <a:pt x="8860" y="275393"/>
                  </a:lnTo>
                  <a:cubicBezTo>
                    <a:pt x="6344" y="270455"/>
                    <a:pt x="3379" y="265759"/>
                    <a:pt x="0" y="261365"/>
                  </a:cubicBezTo>
                  <a:lnTo>
                    <a:pt x="13290" y="261365"/>
                  </a:lnTo>
                  <a:lnTo>
                    <a:pt x="13290" y="261365"/>
                  </a:lnTo>
                  <a:cubicBezTo>
                    <a:pt x="6645" y="255459"/>
                    <a:pt x="8121" y="246599"/>
                    <a:pt x="5907" y="239216"/>
                  </a:cubicBezTo>
                  <a:lnTo>
                    <a:pt x="5907" y="239216"/>
                  </a:lnTo>
                  <a:lnTo>
                    <a:pt x="5907" y="222234"/>
                  </a:lnTo>
                  <a:lnTo>
                    <a:pt x="5907" y="222234"/>
                  </a:lnTo>
                  <a:lnTo>
                    <a:pt x="13290" y="231094"/>
                  </a:lnTo>
                  <a:lnTo>
                    <a:pt x="13290" y="231094"/>
                  </a:lnTo>
                  <a:cubicBezTo>
                    <a:pt x="9560" y="221720"/>
                    <a:pt x="8538" y="211488"/>
                    <a:pt x="10336" y="201561"/>
                  </a:cubicBezTo>
                  <a:lnTo>
                    <a:pt x="17720" y="212636"/>
                  </a:lnTo>
                  <a:lnTo>
                    <a:pt x="17720" y="212636"/>
                  </a:lnTo>
                  <a:lnTo>
                    <a:pt x="17720" y="205253"/>
                  </a:lnTo>
                  <a:lnTo>
                    <a:pt x="24365" y="205253"/>
                  </a:lnTo>
                  <a:cubicBezTo>
                    <a:pt x="18458" y="196393"/>
                    <a:pt x="15505" y="186057"/>
                    <a:pt x="4430" y="182365"/>
                  </a:cubicBezTo>
                  <a:lnTo>
                    <a:pt x="18458" y="182365"/>
                  </a:lnTo>
                  <a:lnTo>
                    <a:pt x="14028" y="169814"/>
                  </a:lnTo>
                  <a:lnTo>
                    <a:pt x="14028" y="169814"/>
                  </a:lnTo>
                  <a:lnTo>
                    <a:pt x="19935" y="177197"/>
                  </a:lnTo>
                  <a:lnTo>
                    <a:pt x="19935" y="177197"/>
                  </a:lnTo>
                  <a:cubicBezTo>
                    <a:pt x="18298" y="171426"/>
                    <a:pt x="16325" y="165757"/>
                    <a:pt x="14028" y="160215"/>
                  </a:cubicBezTo>
                  <a:lnTo>
                    <a:pt x="14028" y="160215"/>
                  </a:lnTo>
                  <a:cubicBezTo>
                    <a:pt x="13692" y="154067"/>
                    <a:pt x="13692" y="147905"/>
                    <a:pt x="14028" y="141757"/>
                  </a:cubicBezTo>
                  <a:cubicBezTo>
                    <a:pt x="18248" y="141863"/>
                    <a:pt x="22131" y="144082"/>
                    <a:pt x="24365" y="147664"/>
                  </a:cubicBezTo>
                  <a:lnTo>
                    <a:pt x="24365" y="139542"/>
                  </a:lnTo>
                  <a:lnTo>
                    <a:pt x="24365" y="139542"/>
                  </a:lnTo>
                  <a:lnTo>
                    <a:pt x="24365" y="144711"/>
                  </a:lnTo>
                  <a:lnTo>
                    <a:pt x="33224" y="127729"/>
                  </a:lnTo>
                  <a:lnTo>
                    <a:pt x="33224" y="127729"/>
                  </a:lnTo>
                  <a:lnTo>
                    <a:pt x="33224" y="127729"/>
                  </a:lnTo>
                  <a:cubicBezTo>
                    <a:pt x="33609" y="121583"/>
                    <a:pt x="33609" y="115418"/>
                    <a:pt x="33224" y="109271"/>
                  </a:cubicBezTo>
                  <a:lnTo>
                    <a:pt x="36916" y="115916"/>
                  </a:lnTo>
                  <a:lnTo>
                    <a:pt x="36916" y="98935"/>
                  </a:lnTo>
                  <a:lnTo>
                    <a:pt x="36916" y="98935"/>
                  </a:lnTo>
                  <a:lnTo>
                    <a:pt x="36916" y="98935"/>
                  </a:lnTo>
                  <a:lnTo>
                    <a:pt x="40608" y="81215"/>
                  </a:lnTo>
                  <a:lnTo>
                    <a:pt x="40608" y="81215"/>
                  </a:lnTo>
                  <a:lnTo>
                    <a:pt x="40608" y="81215"/>
                  </a:lnTo>
                  <a:lnTo>
                    <a:pt x="40608" y="68664"/>
                  </a:lnTo>
                  <a:lnTo>
                    <a:pt x="40608" y="74570"/>
                  </a:lnTo>
                  <a:lnTo>
                    <a:pt x="70140" y="57589"/>
                  </a:lnTo>
                  <a:lnTo>
                    <a:pt x="75309" y="68664"/>
                  </a:lnTo>
                  <a:lnTo>
                    <a:pt x="86383" y="44299"/>
                  </a:lnTo>
                  <a:cubicBezTo>
                    <a:pt x="90184" y="49707"/>
                    <a:pt x="92245" y="56147"/>
                    <a:pt x="92290" y="62757"/>
                  </a:cubicBezTo>
                  <a:lnTo>
                    <a:pt x="92290" y="62757"/>
                  </a:lnTo>
                  <a:lnTo>
                    <a:pt x="101150" y="39131"/>
                  </a:lnTo>
                  <a:lnTo>
                    <a:pt x="107795" y="53897"/>
                  </a:lnTo>
                  <a:cubicBezTo>
                    <a:pt x="118561" y="32758"/>
                    <a:pt x="134263" y="14524"/>
                    <a:pt x="153570" y="738"/>
                  </a:cubicBezTo>
                  <a:cubicBezTo>
                    <a:pt x="153432" y="12477"/>
                    <a:pt x="150114" y="23958"/>
                    <a:pt x="143972" y="33963"/>
                  </a:cubicBezTo>
                  <a:cubicBezTo>
                    <a:pt x="154874" y="29187"/>
                    <a:pt x="166921" y="27649"/>
                    <a:pt x="178673" y="29533"/>
                  </a:cubicBezTo>
                  <a:cubicBezTo>
                    <a:pt x="164556" y="37915"/>
                    <a:pt x="152656" y="49562"/>
                    <a:pt x="143972" y="63496"/>
                  </a:cubicBezTo>
                  <a:lnTo>
                    <a:pt x="149879" y="63496"/>
                  </a:lnTo>
                  <a:cubicBezTo>
                    <a:pt x="138446" y="71839"/>
                    <a:pt x="127818" y="81232"/>
                    <a:pt x="118131" y="91552"/>
                  </a:cubicBezTo>
                  <a:lnTo>
                    <a:pt x="125514" y="91552"/>
                  </a:lnTo>
                  <a:lnTo>
                    <a:pt x="115178" y="104103"/>
                  </a:lnTo>
                  <a:lnTo>
                    <a:pt x="120346" y="104103"/>
                  </a:lnTo>
                  <a:lnTo>
                    <a:pt x="110748" y="115916"/>
                  </a:lnTo>
                  <a:lnTo>
                    <a:pt x="110748" y="115916"/>
                  </a:lnTo>
                  <a:lnTo>
                    <a:pt x="115916" y="115916"/>
                  </a:lnTo>
                  <a:lnTo>
                    <a:pt x="102626" y="127729"/>
                  </a:lnTo>
                  <a:lnTo>
                    <a:pt x="102626" y="127729"/>
                  </a:lnTo>
                  <a:lnTo>
                    <a:pt x="115178" y="127729"/>
                  </a:lnTo>
                  <a:cubicBezTo>
                    <a:pt x="115178" y="134374"/>
                    <a:pt x="115178" y="138804"/>
                    <a:pt x="105580" y="152094"/>
                  </a:cubicBezTo>
                  <a:lnTo>
                    <a:pt x="112224" y="152094"/>
                  </a:lnTo>
                  <a:lnTo>
                    <a:pt x="112224" y="152094"/>
                  </a:lnTo>
                  <a:lnTo>
                    <a:pt x="100411" y="166122"/>
                  </a:lnTo>
                  <a:lnTo>
                    <a:pt x="106318" y="166122"/>
                  </a:lnTo>
                  <a:lnTo>
                    <a:pt x="106318" y="166122"/>
                  </a:lnTo>
                  <a:lnTo>
                    <a:pt x="97458" y="177197"/>
                  </a:lnTo>
                  <a:lnTo>
                    <a:pt x="102626" y="177197"/>
                  </a:lnTo>
                  <a:lnTo>
                    <a:pt x="87860" y="193440"/>
                  </a:lnTo>
                  <a:lnTo>
                    <a:pt x="98935" y="186795"/>
                  </a:lnTo>
                  <a:lnTo>
                    <a:pt x="88598" y="201561"/>
                  </a:lnTo>
                  <a:lnTo>
                    <a:pt x="88598" y="201561"/>
                  </a:lnTo>
                  <a:cubicBezTo>
                    <a:pt x="92909" y="193906"/>
                    <a:pt x="99671" y="187925"/>
                    <a:pt x="107795" y="184580"/>
                  </a:cubicBezTo>
                  <a:cubicBezTo>
                    <a:pt x="107795" y="196393"/>
                    <a:pt x="101150" y="208206"/>
                    <a:pt x="97458" y="220019"/>
                  </a:cubicBezTo>
                  <a:lnTo>
                    <a:pt x="97458" y="220019"/>
                  </a:lnTo>
                  <a:cubicBezTo>
                    <a:pt x="101500" y="230471"/>
                    <a:pt x="101500" y="242054"/>
                    <a:pt x="97458" y="252505"/>
                  </a:cubicBezTo>
                  <a:cubicBezTo>
                    <a:pt x="95047" y="257239"/>
                    <a:pt x="93070" y="262181"/>
                    <a:pt x="91552" y="267272"/>
                  </a:cubicBezTo>
                  <a:lnTo>
                    <a:pt x="98196" y="267272"/>
                  </a:lnTo>
                  <a:lnTo>
                    <a:pt x="93028" y="275393"/>
                  </a:lnTo>
                  <a:lnTo>
                    <a:pt x="98196" y="275393"/>
                  </a:lnTo>
                  <a:lnTo>
                    <a:pt x="98196" y="275393"/>
                  </a:lnTo>
                  <a:lnTo>
                    <a:pt x="93028" y="291636"/>
                  </a:lnTo>
                  <a:lnTo>
                    <a:pt x="98196" y="291636"/>
                  </a:lnTo>
                  <a:lnTo>
                    <a:pt x="98196" y="291636"/>
                  </a:lnTo>
                  <a:lnTo>
                    <a:pt x="92290" y="309356"/>
                  </a:lnTo>
                  <a:lnTo>
                    <a:pt x="92290" y="309356"/>
                  </a:lnTo>
                  <a:lnTo>
                    <a:pt x="99673" y="301235"/>
                  </a:lnTo>
                  <a:lnTo>
                    <a:pt x="99673" y="301235"/>
                  </a:lnTo>
                  <a:lnTo>
                    <a:pt x="95981" y="316001"/>
                  </a:lnTo>
                  <a:lnTo>
                    <a:pt x="107795" y="310833"/>
                  </a:lnTo>
                  <a:lnTo>
                    <a:pt x="107795" y="310833"/>
                  </a:lnTo>
                  <a:lnTo>
                    <a:pt x="107795" y="310833"/>
                  </a:lnTo>
                  <a:cubicBezTo>
                    <a:pt x="106525" y="314954"/>
                    <a:pt x="104792" y="318917"/>
                    <a:pt x="102626" y="322646"/>
                  </a:cubicBezTo>
                  <a:cubicBezTo>
                    <a:pt x="100789" y="326109"/>
                    <a:pt x="100789" y="330258"/>
                    <a:pt x="102626" y="333721"/>
                  </a:cubicBezTo>
                  <a:cubicBezTo>
                    <a:pt x="108847" y="338518"/>
                    <a:pt x="114765" y="343697"/>
                    <a:pt x="120346" y="349225"/>
                  </a:cubicBezTo>
                  <a:cubicBezTo>
                    <a:pt x="124297" y="357263"/>
                    <a:pt x="126320" y="366111"/>
                    <a:pt x="126253" y="375067"/>
                  </a:cubicBezTo>
                  <a:cubicBezTo>
                    <a:pt x="126253" y="375067"/>
                    <a:pt x="126253" y="375067"/>
                    <a:pt x="126253" y="375067"/>
                  </a:cubicBezTo>
                  <a:lnTo>
                    <a:pt x="126253" y="386141"/>
                  </a:lnTo>
                  <a:lnTo>
                    <a:pt x="126253" y="386141"/>
                  </a:lnTo>
                  <a:lnTo>
                    <a:pt x="130682" y="379496"/>
                  </a:lnTo>
                  <a:lnTo>
                    <a:pt x="130682" y="397216"/>
                  </a:lnTo>
                  <a:lnTo>
                    <a:pt x="134374" y="389833"/>
                  </a:lnTo>
                  <a:lnTo>
                    <a:pt x="143972" y="389833"/>
                  </a:lnTo>
                  <a:lnTo>
                    <a:pt x="143972" y="404599"/>
                  </a:lnTo>
                  <a:lnTo>
                    <a:pt x="143972" y="404599"/>
                  </a:lnTo>
                  <a:lnTo>
                    <a:pt x="143972" y="398693"/>
                  </a:lnTo>
                  <a:lnTo>
                    <a:pt x="143972" y="415674"/>
                  </a:lnTo>
                  <a:cubicBezTo>
                    <a:pt x="145790" y="408903"/>
                    <a:pt x="145790" y="401772"/>
                    <a:pt x="143972" y="395001"/>
                  </a:cubicBezTo>
                  <a:cubicBezTo>
                    <a:pt x="150475" y="399703"/>
                    <a:pt x="155579" y="406083"/>
                    <a:pt x="158739" y="413459"/>
                  </a:cubicBezTo>
                  <a:cubicBezTo>
                    <a:pt x="160573" y="421477"/>
                    <a:pt x="160573" y="429806"/>
                    <a:pt x="158739" y="437824"/>
                  </a:cubicBezTo>
                  <a:lnTo>
                    <a:pt x="158739" y="437824"/>
                  </a:lnTo>
                  <a:cubicBezTo>
                    <a:pt x="163350" y="436725"/>
                    <a:pt x="168155" y="436725"/>
                    <a:pt x="172767" y="437824"/>
                  </a:cubicBezTo>
                  <a:lnTo>
                    <a:pt x="202299" y="452590"/>
                  </a:lnTo>
                  <a:cubicBezTo>
                    <a:pt x="212073" y="453094"/>
                    <a:pt x="219587" y="461426"/>
                    <a:pt x="219083" y="471199"/>
                  </a:cubicBezTo>
                  <a:cubicBezTo>
                    <a:pt x="218981" y="473175"/>
                    <a:pt x="218549" y="475121"/>
                    <a:pt x="217804" y="476955"/>
                  </a:cubicBezTo>
                  <a:cubicBezTo>
                    <a:pt x="216982" y="478837"/>
                    <a:pt x="216982" y="480978"/>
                    <a:pt x="217804" y="482861"/>
                  </a:cubicBezTo>
                  <a:cubicBezTo>
                    <a:pt x="220853" y="486399"/>
                    <a:pt x="223343" y="490383"/>
                    <a:pt x="225187" y="494674"/>
                  </a:cubicBezTo>
                  <a:cubicBezTo>
                    <a:pt x="225187" y="494674"/>
                    <a:pt x="225187" y="494674"/>
                    <a:pt x="225187" y="494674"/>
                  </a:cubicBezTo>
                  <a:cubicBezTo>
                    <a:pt x="225187" y="494674"/>
                    <a:pt x="225187" y="489506"/>
                    <a:pt x="225187" y="487291"/>
                  </a:cubicBezTo>
                  <a:cubicBezTo>
                    <a:pt x="220900" y="482532"/>
                    <a:pt x="218079" y="476635"/>
                    <a:pt x="217066" y="470310"/>
                  </a:cubicBezTo>
                  <a:cubicBezTo>
                    <a:pt x="216699" y="466380"/>
                    <a:pt x="216699" y="462426"/>
                    <a:pt x="217066" y="458497"/>
                  </a:cubicBezTo>
                  <a:cubicBezTo>
                    <a:pt x="223348" y="468334"/>
                    <a:pt x="233099" y="475449"/>
                    <a:pt x="244384" y="478431"/>
                  </a:cubicBezTo>
                  <a:cubicBezTo>
                    <a:pt x="241858" y="473402"/>
                    <a:pt x="239639" y="468224"/>
                    <a:pt x="237739" y="462927"/>
                  </a:cubicBezTo>
                  <a:cubicBezTo>
                    <a:pt x="237369" y="457765"/>
                    <a:pt x="237369" y="452584"/>
                    <a:pt x="237739" y="447422"/>
                  </a:cubicBezTo>
                  <a:lnTo>
                    <a:pt x="243645" y="452590"/>
                  </a:lnTo>
                  <a:lnTo>
                    <a:pt x="256935" y="462927"/>
                  </a:lnTo>
                  <a:cubicBezTo>
                    <a:pt x="265334" y="469384"/>
                    <a:pt x="271733" y="478087"/>
                    <a:pt x="275393" y="488030"/>
                  </a:cubicBezTo>
                  <a:cubicBezTo>
                    <a:pt x="275393" y="488030"/>
                    <a:pt x="275393" y="488030"/>
                    <a:pt x="275393" y="488030"/>
                  </a:cubicBezTo>
                  <a:lnTo>
                    <a:pt x="291636" y="485815"/>
                  </a:lnTo>
                  <a:cubicBezTo>
                    <a:pt x="297513" y="483224"/>
                    <a:pt x="304217" y="483224"/>
                    <a:pt x="310094" y="485815"/>
                  </a:cubicBezTo>
                  <a:lnTo>
                    <a:pt x="310094" y="485815"/>
                  </a:lnTo>
                  <a:cubicBezTo>
                    <a:pt x="317654" y="480615"/>
                    <a:pt x="327636" y="480615"/>
                    <a:pt x="335197" y="485815"/>
                  </a:cubicBezTo>
                  <a:lnTo>
                    <a:pt x="338888" y="485815"/>
                  </a:lnTo>
                  <a:cubicBezTo>
                    <a:pt x="346279" y="480947"/>
                    <a:pt x="355862" y="480947"/>
                    <a:pt x="363253" y="485815"/>
                  </a:cubicBezTo>
                  <a:cubicBezTo>
                    <a:pt x="363253" y="485815"/>
                    <a:pt x="363253" y="485815"/>
                    <a:pt x="363253" y="485815"/>
                  </a:cubicBezTo>
                  <a:cubicBezTo>
                    <a:pt x="368569" y="484335"/>
                    <a:pt x="374180" y="484335"/>
                    <a:pt x="379496" y="485815"/>
                  </a:cubicBezTo>
                  <a:cubicBezTo>
                    <a:pt x="386318" y="486347"/>
                    <a:pt x="392284" y="490609"/>
                    <a:pt x="395001" y="496889"/>
                  </a:cubicBezTo>
                  <a:cubicBezTo>
                    <a:pt x="395001" y="496889"/>
                    <a:pt x="395001" y="496889"/>
                    <a:pt x="395001" y="496889"/>
                  </a:cubicBezTo>
                  <a:cubicBezTo>
                    <a:pt x="399283" y="484655"/>
                    <a:pt x="407286" y="474069"/>
                    <a:pt x="417889" y="466618"/>
                  </a:cubicBezTo>
                  <a:cubicBezTo>
                    <a:pt x="423374" y="462845"/>
                    <a:pt x="428557" y="458648"/>
                    <a:pt x="433393" y="454067"/>
                  </a:cubicBezTo>
                  <a:cubicBezTo>
                    <a:pt x="435623" y="464643"/>
                    <a:pt x="433209" y="475669"/>
                    <a:pt x="426748" y="484338"/>
                  </a:cubicBezTo>
                  <a:cubicBezTo>
                    <a:pt x="438244" y="481805"/>
                    <a:pt x="448145" y="474575"/>
                    <a:pt x="454066" y="464403"/>
                  </a:cubicBezTo>
                  <a:lnTo>
                    <a:pt x="454066" y="464403"/>
                  </a:lnTo>
                  <a:cubicBezTo>
                    <a:pt x="454465" y="468824"/>
                    <a:pt x="454465" y="473272"/>
                    <a:pt x="454066" y="477693"/>
                  </a:cubicBezTo>
                  <a:cubicBezTo>
                    <a:pt x="451704" y="483641"/>
                    <a:pt x="448728" y="489331"/>
                    <a:pt x="445206" y="494674"/>
                  </a:cubicBezTo>
                  <a:cubicBezTo>
                    <a:pt x="445206" y="494674"/>
                    <a:pt x="445206" y="494674"/>
                    <a:pt x="445206" y="499104"/>
                  </a:cubicBezTo>
                  <a:cubicBezTo>
                    <a:pt x="447215" y="494731"/>
                    <a:pt x="449969" y="490735"/>
                    <a:pt x="453328" y="487291"/>
                  </a:cubicBezTo>
                  <a:cubicBezTo>
                    <a:pt x="456724" y="484714"/>
                    <a:pt x="458193" y="480316"/>
                    <a:pt x="457019" y="476216"/>
                  </a:cubicBezTo>
                  <a:cubicBezTo>
                    <a:pt x="455964" y="469232"/>
                    <a:pt x="459545" y="462367"/>
                    <a:pt x="465879" y="459235"/>
                  </a:cubicBezTo>
                  <a:lnTo>
                    <a:pt x="490982" y="446684"/>
                  </a:lnTo>
                  <a:cubicBezTo>
                    <a:pt x="497125" y="441358"/>
                    <a:pt x="505003" y="438468"/>
                    <a:pt x="513132" y="438562"/>
                  </a:cubicBezTo>
                  <a:cubicBezTo>
                    <a:pt x="511271" y="430547"/>
                    <a:pt x="511271" y="422213"/>
                    <a:pt x="513132" y="414198"/>
                  </a:cubicBezTo>
                  <a:cubicBezTo>
                    <a:pt x="515716" y="406102"/>
                    <a:pt x="520906" y="399091"/>
                    <a:pt x="527898" y="394263"/>
                  </a:cubicBezTo>
                  <a:cubicBezTo>
                    <a:pt x="526045" y="401030"/>
                    <a:pt x="526045" y="408169"/>
                    <a:pt x="527898" y="414936"/>
                  </a:cubicBezTo>
                  <a:lnTo>
                    <a:pt x="527898" y="406814"/>
                  </a:lnTo>
                  <a:lnTo>
                    <a:pt x="527898" y="414198"/>
                  </a:lnTo>
                  <a:lnTo>
                    <a:pt x="527898" y="397216"/>
                  </a:lnTo>
                  <a:lnTo>
                    <a:pt x="527898" y="397216"/>
                  </a:lnTo>
                  <a:lnTo>
                    <a:pt x="531590" y="405338"/>
                  </a:lnTo>
                  <a:lnTo>
                    <a:pt x="531590" y="386880"/>
                  </a:lnTo>
                  <a:lnTo>
                    <a:pt x="536020" y="395001"/>
                  </a:lnTo>
                  <a:cubicBezTo>
                    <a:pt x="536020" y="388356"/>
                    <a:pt x="536020" y="383188"/>
                    <a:pt x="536020" y="377282"/>
                  </a:cubicBezTo>
                  <a:lnTo>
                    <a:pt x="536020" y="377282"/>
                  </a:lnTo>
                  <a:lnTo>
                    <a:pt x="536020" y="377282"/>
                  </a:lnTo>
                  <a:cubicBezTo>
                    <a:pt x="533797" y="371585"/>
                    <a:pt x="533797" y="365259"/>
                    <a:pt x="536020" y="359562"/>
                  </a:cubicBezTo>
                  <a:cubicBezTo>
                    <a:pt x="540088" y="348344"/>
                    <a:pt x="545544" y="337679"/>
                    <a:pt x="552263" y="327814"/>
                  </a:cubicBezTo>
                  <a:cubicBezTo>
                    <a:pt x="554374" y="324159"/>
                    <a:pt x="554374" y="319656"/>
                    <a:pt x="552263" y="316001"/>
                  </a:cubicBezTo>
                  <a:lnTo>
                    <a:pt x="546356" y="300496"/>
                  </a:lnTo>
                  <a:lnTo>
                    <a:pt x="558908" y="306403"/>
                  </a:lnTo>
                  <a:lnTo>
                    <a:pt x="558908" y="291636"/>
                  </a:lnTo>
                  <a:lnTo>
                    <a:pt x="558908" y="291636"/>
                  </a:lnTo>
                  <a:lnTo>
                    <a:pt x="566291" y="300496"/>
                  </a:lnTo>
                  <a:lnTo>
                    <a:pt x="566291" y="300496"/>
                  </a:lnTo>
                  <a:cubicBezTo>
                    <a:pt x="566291" y="294590"/>
                    <a:pt x="566291" y="288683"/>
                    <a:pt x="560384" y="282038"/>
                  </a:cubicBezTo>
                  <a:lnTo>
                    <a:pt x="567767" y="286468"/>
                  </a:lnTo>
                  <a:cubicBezTo>
                    <a:pt x="567767" y="280562"/>
                    <a:pt x="567767" y="275393"/>
                    <a:pt x="561861" y="270225"/>
                  </a:cubicBezTo>
                  <a:lnTo>
                    <a:pt x="561861" y="270225"/>
                  </a:lnTo>
                  <a:lnTo>
                    <a:pt x="586964" y="275393"/>
                  </a:lnTo>
                  <a:lnTo>
                    <a:pt x="582534" y="262104"/>
                  </a:lnTo>
                  <a:lnTo>
                    <a:pt x="589179" y="262104"/>
                  </a:lnTo>
                  <a:lnTo>
                    <a:pt x="589179" y="262104"/>
                  </a:lnTo>
                  <a:lnTo>
                    <a:pt x="582534" y="245122"/>
                  </a:lnTo>
                  <a:cubicBezTo>
                    <a:pt x="579477" y="238685"/>
                    <a:pt x="578200" y="231546"/>
                    <a:pt x="578842" y="224449"/>
                  </a:cubicBezTo>
                  <a:lnTo>
                    <a:pt x="578842" y="224449"/>
                  </a:lnTo>
                  <a:cubicBezTo>
                    <a:pt x="582534" y="215589"/>
                    <a:pt x="578842" y="208206"/>
                    <a:pt x="578842" y="200823"/>
                  </a:cubicBezTo>
                  <a:cubicBezTo>
                    <a:pt x="576443" y="193312"/>
                    <a:pt x="574471" y="185671"/>
                    <a:pt x="572936" y="177935"/>
                  </a:cubicBezTo>
                  <a:cubicBezTo>
                    <a:pt x="580407" y="180983"/>
                    <a:pt x="586646" y="186441"/>
                    <a:pt x="590655" y="193440"/>
                  </a:cubicBezTo>
                  <a:lnTo>
                    <a:pt x="590655" y="193440"/>
                  </a:lnTo>
                  <a:lnTo>
                    <a:pt x="581057" y="179412"/>
                  </a:lnTo>
                  <a:lnTo>
                    <a:pt x="591394" y="186057"/>
                  </a:lnTo>
                  <a:lnTo>
                    <a:pt x="577366" y="171290"/>
                  </a:lnTo>
                  <a:lnTo>
                    <a:pt x="577366" y="171290"/>
                  </a:lnTo>
                  <a:lnTo>
                    <a:pt x="582534" y="171290"/>
                  </a:lnTo>
                  <a:lnTo>
                    <a:pt x="572936" y="159477"/>
                  </a:lnTo>
                  <a:lnTo>
                    <a:pt x="572936" y="159477"/>
                  </a:lnTo>
                  <a:lnTo>
                    <a:pt x="578842" y="159477"/>
                  </a:lnTo>
                  <a:lnTo>
                    <a:pt x="567767" y="146187"/>
                  </a:lnTo>
                  <a:lnTo>
                    <a:pt x="567767" y="146187"/>
                  </a:lnTo>
                  <a:lnTo>
                    <a:pt x="572936" y="146187"/>
                  </a:lnTo>
                  <a:lnTo>
                    <a:pt x="572936" y="146187"/>
                  </a:lnTo>
                  <a:cubicBezTo>
                    <a:pt x="566601" y="139622"/>
                    <a:pt x="562917" y="130943"/>
                    <a:pt x="562599" y="121823"/>
                  </a:cubicBezTo>
                  <a:lnTo>
                    <a:pt x="574412" y="129206"/>
                  </a:lnTo>
                  <a:lnTo>
                    <a:pt x="574412" y="129206"/>
                  </a:lnTo>
                  <a:lnTo>
                    <a:pt x="564814" y="116655"/>
                  </a:lnTo>
                  <a:lnTo>
                    <a:pt x="570721" y="116655"/>
                  </a:lnTo>
                  <a:lnTo>
                    <a:pt x="560384" y="104103"/>
                  </a:lnTo>
                  <a:lnTo>
                    <a:pt x="565552" y="104103"/>
                  </a:lnTo>
                  <a:lnTo>
                    <a:pt x="555954" y="90813"/>
                  </a:lnTo>
                  <a:lnTo>
                    <a:pt x="562599" y="90813"/>
                  </a:lnTo>
                  <a:cubicBezTo>
                    <a:pt x="553540" y="80141"/>
                    <a:pt x="543115" y="70707"/>
                    <a:pt x="531590" y="62757"/>
                  </a:cubicBezTo>
                  <a:lnTo>
                    <a:pt x="537496" y="62757"/>
                  </a:lnTo>
                  <a:cubicBezTo>
                    <a:pt x="526680" y="47951"/>
                    <a:pt x="512172" y="36240"/>
                    <a:pt x="495412" y="28794"/>
                  </a:cubicBezTo>
                  <a:cubicBezTo>
                    <a:pt x="507092" y="26678"/>
                    <a:pt x="519134" y="27959"/>
                    <a:pt x="530113" y="32486"/>
                  </a:cubicBezTo>
                  <a:cubicBezTo>
                    <a:pt x="524738" y="22534"/>
                    <a:pt x="522184" y="11299"/>
                    <a:pt x="522730" y="0"/>
                  </a:cubicBezTo>
                  <a:lnTo>
                    <a:pt x="548571" y="24365"/>
                  </a:lnTo>
                  <a:cubicBezTo>
                    <a:pt x="556855" y="32721"/>
                    <a:pt x="563596" y="42467"/>
                    <a:pt x="568506" y="53159"/>
                  </a:cubicBezTo>
                  <a:lnTo>
                    <a:pt x="574412" y="37654"/>
                  </a:lnTo>
                  <a:lnTo>
                    <a:pt x="584010" y="62019"/>
                  </a:lnTo>
                  <a:lnTo>
                    <a:pt x="584010" y="62019"/>
                  </a:lnTo>
                  <a:cubicBezTo>
                    <a:pt x="583929" y="55267"/>
                    <a:pt x="586292" y="48714"/>
                    <a:pt x="590655" y="43561"/>
                  </a:cubicBezTo>
                  <a:lnTo>
                    <a:pt x="600992" y="67925"/>
                  </a:lnTo>
                  <a:lnTo>
                    <a:pt x="606898" y="53897"/>
                  </a:lnTo>
                  <a:cubicBezTo>
                    <a:pt x="610590" y="62757"/>
                    <a:pt x="614281" y="70879"/>
                    <a:pt x="618711" y="79739"/>
                  </a:cubicBezTo>
                  <a:lnTo>
                    <a:pt x="618711" y="74570"/>
                  </a:lnTo>
                  <a:lnTo>
                    <a:pt x="618711" y="87860"/>
                  </a:lnTo>
                  <a:lnTo>
                    <a:pt x="618711" y="87860"/>
                  </a:lnTo>
                  <a:lnTo>
                    <a:pt x="618711" y="87860"/>
                  </a:lnTo>
                  <a:lnTo>
                    <a:pt x="622403" y="104103"/>
                  </a:lnTo>
                  <a:lnTo>
                    <a:pt x="622403" y="104103"/>
                  </a:lnTo>
                  <a:lnTo>
                    <a:pt x="622403" y="99673"/>
                  </a:lnTo>
                  <a:lnTo>
                    <a:pt x="626095" y="118870"/>
                  </a:lnTo>
                  <a:lnTo>
                    <a:pt x="626095" y="112225"/>
                  </a:lnTo>
                  <a:lnTo>
                    <a:pt x="626095" y="129944"/>
                  </a:lnTo>
                  <a:lnTo>
                    <a:pt x="626095" y="129944"/>
                  </a:lnTo>
                  <a:lnTo>
                    <a:pt x="626095" y="125514"/>
                  </a:lnTo>
                  <a:lnTo>
                    <a:pt x="626095" y="144711"/>
                  </a:lnTo>
                  <a:lnTo>
                    <a:pt x="630524" y="138804"/>
                  </a:lnTo>
                  <a:lnTo>
                    <a:pt x="630524" y="145449"/>
                  </a:lnTo>
                  <a:cubicBezTo>
                    <a:pt x="634216" y="145449"/>
                    <a:pt x="636431" y="138804"/>
                    <a:pt x="641599" y="139542"/>
                  </a:cubicBezTo>
                  <a:lnTo>
                    <a:pt x="641599" y="158000"/>
                  </a:lnTo>
                  <a:lnTo>
                    <a:pt x="641599" y="158000"/>
                  </a:lnTo>
                  <a:lnTo>
                    <a:pt x="636431" y="173505"/>
                  </a:lnTo>
                  <a:lnTo>
                    <a:pt x="636431" y="173505"/>
                  </a:lnTo>
                  <a:lnTo>
                    <a:pt x="660796" y="166860"/>
                  </a:lnTo>
                  <a:lnTo>
                    <a:pt x="660796" y="166860"/>
                  </a:lnTo>
                  <a:lnTo>
                    <a:pt x="660796" y="180150"/>
                  </a:lnTo>
                  <a:lnTo>
                    <a:pt x="673347" y="180150"/>
                  </a:lnTo>
                  <a:lnTo>
                    <a:pt x="665964" y="186795"/>
                  </a:lnTo>
                  <a:lnTo>
                    <a:pt x="660796" y="194178"/>
                  </a:lnTo>
                  <a:lnTo>
                    <a:pt x="653412" y="201561"/>
                  </a:lnTo>
                  <a:lnTo>
                    <a:pt x="660796" y="201561"/>
                  </a:lnTo>
                  <a:lnTo>
                    <a:pt x="660796" y="208945"/>
                  </a:lnTo>
                  <a:lnTo>
                    <a:pt x="660796" y="208945"/>
                  </a:lnTo>
                  <a:lnTo>
                    <a:pt x="665964" y="201561"/>
                  </a:lnTo>
                  <a:cubicBezTo>
                    <a:pt x="667064" y="207417"/>
                    <a:pt x="667064" y="213425"/>
                    <a:pt x="665964" y="219281"/>
                  </a:cubicBezTo>
                  <a:cubicBezTo>
                    <a:pt x="665964" y="225188"/>
                    <a:pt x="665964" y="231094"/>
                    <a:pt x="662272" y="237739"/>
                  </a:cubicBezTo>
                  <a:lnTo>
                    <a:pt x="669655" y="228141"/>
                  </a:lnTo>
                  <a:cubicBezTo>
                    <a:pt x="669685" y="234325"/>
                    <a:pt x="668164" y="240418"/>
                    <a:pt x="665226" y="245861"/>
                  </a:cubicBezTo>
                  <a:lnTo>
                    <a:pt x="669655" y="245861"/>
                  </a:lnTo>
                  <a:cubicBezTo>
                    <a:pt x="669655" y="253982"/>
                    <a:pt x="669655" y="262842"/>
                    <a:pt x="661534" y="268748"/>
                  </a:cubicBezTo>
                  <a:lnTo>
                    <a:pt x="661534" y="268748"/>
                  </a:lnTo>
                  <a:lnTo>
                    <a:pt x="674824" y="268748"/>
                  </a:lnTo>
                  <a:lnTo>
                    <a:pt x="668179" y="275393"/>
                  </a:lnTo>
                  <a:lnTo>
                    <a:pt x="673347" y="275393"/>
                  </a:lnTo>
                  <a:lnTo>
                    <a:pt x="673347" y="275393"/>
                  </a:lnTo>
                  <a:lnTo>
                    <a:pt x="665226" y="288683"/>
                  </a:lnTo>
                  <a:lnTo>
                    <a:pt x="669655" y="288683"/>
                  </a:lnTo>
                  <a:cubicBezTo>
                    <a:pt x="669655" y="288683"/>
                    <a:pt x="669655" y="292375"/>
                    <a:pt x="669655" y="293851"/>
                  </a:cubicBezTo>
                  <a:cubicBezTo>
                    <a:pt x="669655" y="295328"/>
                    <a:pt x="669655" y="293851"/>
                    <a:pt x="669655" y="299020"/>
                  </a:cubicBezTo>
                  <a:cubicBezTo>
                    <a:pt x="670416" y="303912"/>
                    <a:pt x="670416" y="308893"/>
                    <a:pt x="669655" y="313786"/>
                  </a:cubicBezTo>
                  <a:cubicBezTo>
                    <a:pt x="669655" y="321169"/>
                    <a:pt x="669655" y="329291"/>
                    <a:pt x="669655" y="336674"/>
                  </a:cubicBezTo>
                  <a:cubicBezTo>
                    <a:pt x="668142" y="342107"/>
                    <a:pt x="664738" y="346821"/>
                    <a:pt x="660057" y="349964"/>
                  </a:cubicBezTo>
                  <a:lnTo>
                    <a:pt x="675562" y="349964"/>
                  </a:lnTo>
                  <a:lnTo>
                    <a:pt x="660796" y="365468"/>
                  </a:lnTo>
                  <a:cubicBezTo>
                    <a:pt x="666363" y="364030"/>
                    <a:pt x="672210" y="364030"/>
                    <a:pt x="677777" y="365468"/>
                  </a:cubicBezTo>
                  <a:lnTo>
                    <a:pt x="660057" y="384665"/>
                  </a:lnTo>
                  <a:lnTo>
                    <a:pt x="660057" y="384665"/>
                  </a:lnTo>
                  <a:cubicBezTo>
                    <a:pt x="667315" y="386810"/>
                    <a:pt x="671560" y="394323"/>
                    <a:pt x="669655" y="401646"/>
                  </a:cubicBezTo>
                  <a:cubicBezTo>
                    <a:pt x="665632" y="420736"/>
                    <a:pt x="654217" y="437459"/>
                    <a:pt x="637908" y="448160"/>
                  </a:cubicBezTo>
                  <a:lnTo>
                    <a:pt x="637908" y="448160"/>
                  </a:lnTo>
                  <a:lnTo>
                    <a:pt x="645291" y="423057"/>
                  </a:lnTo>
                  <a:lnTo>
                    <a:pt x="645291" y="423057"/>
                  </a:lnTo>
                  <a:lnTo>
                    <a:pt x="639384" y="428964"/>
                  </a:lnTo>
                  <a:lnTo>
                    <a:pt x="633478" y="428964"/>
                  </a:lnTo>
                  <a:lnTo>
                    <a:pt x="620188" y="436347"/>
                  </a:lnTo>
                  <a:lnTo>
                    <a:pt x="620188" y="436347"/>
                  </a:lnTo>
                  <a:lnTo>
                    <a:pt x="625356" y="436347"/>
                  </a:lnTo>
                  <a:cubicBezTo>
                    <a:pt x="625356" y="441515"/>
                    <a:pt x="617973" y="442992"/>
                    <a:pt x="614281" y="445945"/>
                  </a:cubicBezTo>
                  <a:lnTo>
                    <a:pt x="618711" y="445945"/>
                  </a:lnTo>
                  <a:lnTo>
                    <a:pt x="618711" y="451114"/>
                  </a:lnTo>
                  <a:cubicBezTo>
                    <a:pt x="623902" y="448897"/>
                    <a:pt x="629764" y="448897"/>
                    <a:pt x="634954" y="451114"/>
                  </a:cubicBezTo>
                  <a:lnTo>
                    <a:pt x="622403" y="459235"/>
                  </a:lnTo>
                  <a:cubicBezTo>
                    <a:pt x="619450" y="461065"/>
                    <a:pt x="617331" y="463981"/>
                    <a:pt x="616496" y="467357"/>
                  </a:cubicBezTo>
                  <a:cubicBezTo>
                    <a:pt x="612753" y="477049"/>
                    <a:pt x="606352" y="485492"/>
                    <a:pt x="598038" y="491721"/>
                  </a:cubicBezTo>
                  <a:lnTo>
                    <a:pt x="589179" y="499104"/>
                  </a:lnTo>
                  <a:cubicBezTo>
                    <a:pt x="602734" y="500845"/>
                    <a:pt x="616496" y="500094"/>
                    <a:pt x="629786" y="496889"/>
                  </a:cubicBezTo>
                  <a:cubicBezTo>
                    <a:pt x="623643" y="506107"/>
                    <a:pt x="614909" y="513300"/>
                    <a:pt x="604683" y="517562"/>
                  </a:cubicBezTo>
                  <a:cubicBezTo>
                    <a:pt x="594170" y="520796"/>
                    <a:pt x="583198" y="522292"/>
                    <a:pt x="572197" y="521992"/>
                  </a:cubicBezTo>
                  <a:cubicBezTo>
                    <a:pt x="583922" y="526594"/>
                    <a:pt x="596628" y="528119"/>
                    <a:pt x="609113" y="526422"/>
                  </a:cubicBezTo>
                  <a:cubicBezTo>
                    <a:pt x="603310" y="533808"/>
                    <a:pt x="594812" y="538588"/>
                    <a:pt x="585487" y="539712"/>
                  </a:cubicBezTo>
                  <a:cubicBezTo>
                    <a:pt x="578370" y="540469"/>
                    <a:pt x="571193" y="540469"/>
                    <a:pt x="564076" y="539712"/>
                  </a:cubicBezTo>
                  <a:lnTo>
                    <a:pt x="554478" y="539712"/>
                  </a:lnTo>
                  <a:lnTo>
                    <a:pt x="554478" y="539712"/>
                  </a:lnTo>
                  <a:cubicBezTo>
                    <a:pt x="554478" y="539712"/>
                    <a:pt x="550048" y="539712"/>
                    <a:pt x="547833" y="539712"/>
                  </a:cubicBezTo>
                  <a:cubicBezTo>
                    <a:pt x="545618" y="539712"/>
                    <a:pt x="547833" y="539712"/>
                    <a:pt x="541926" y="539712"/>
                  </a:cubicBezTo>
                  <a:lnTo>
                    <a:pt x="541926" y="539712"/>
                  </a:lnTo>
                  <a:cubicBezTo>
                    <a:pt x="541926" y="539712"/>
                    <a:pt x="541926" y="539712"/>
                    <a:pt x="541926" y="539712"/>
                  </a:cubicBezTo>
                  <a:cubicBezTo>
                    <a:pt x="541926" y="539712"/>
                    <a:pt x="541926" y="536020"/>
                    <a:pt x="541926" y="535282"/>
                  </a:cubicBezTo>
                  <a:cubicBezTo>
                    <a:pt x="539512" y="534585"/>
                    <a:pt x="536957" y="534585"/>
                    <a:pt x="534543" y="535282"/>
                  </a:cubicBezTo>
                  <a:cubicBezTo>
                    <a:pt x="529685" y="535231"/>
                    <a:pt x="525292" y="538161"/>
                    <a:pt x="523468" y="542665"/>
                  </a:cubicBezTo>
                  <a:cubicBezTo>
                    <a:pt x="528385" y="542255"/>
                    <a:pt x="533317" y="542255"/>
                    <a:pt x="538235" y="542665"/>
                  </a:cubicBezTo>
                  <a:lnTo>
                    <a:pt x="551524" y="547833"/>
                  </a:lnTo>
                  <a:cubicBezTo>
                    <a:pt x="543536" y="551861"/>
                    <a:pt x="534609" y="553647"/>
                    <a:pt x="525683" y="553002"/>
                  </a:cubicBezTo>
                  <a:lnTo>
                    <a:pt x="534543" y="559647"/>
                  </a:lnTo>
                  <a:lnTo>
                    <a:pt x="513132" y="559647"/>
                  </a:lnTo>
                  <a:lnTo>
                    <a:pt x="518300" y="563338"/>
                  </a:lnTo>
                  <a:lnTo>
                    <a:pt x="502057" y="563338"/>
                  </a:lnTo>
                  <a:lnTo>
                    <a:pt x="502057" y="563338"/>
                  </a:lnTo>
                  <a:lnTo>
                    <a:pt x="502057" y="563338"/>
                  </a:lnTo>
                  <a:lnTo>
                    <a:pt x="486552" y="563338"/>
                  </a:lnTo>
                  <a:lnTo>
                    <a:pt x="486552" y="563338"/>
                  </a:lnTo>
                  <a:lnTo>
                    <a:pt x="486552" y="563338"/>
                  </a:lnTo>
                  <a:lnTo>
                    <a:pt x="469571" y="563338"/>
                  </a:lnTo>
                  <a:lnTo>
                    <a:pt x="469571" y="563338"/>
                  </a:lnTo>
                  <a:lnTo>
                    <a:pt x="469571" y="563338"/>
                  </a:lnTo>
                  <a:lnTo>
                    <a:pt x="449636" y="559647"/>
                  </a:lnTo>
                  <a:cubicBezTo>
                    <a:pt x="452782" y="565145"/>
                    <a:pt x="458828" y="568315"/>
                    <a:pt x="465141" y="567768"/>
                  </a:cubicBezTo>
                  <a:lnTo>
                    <a:pt x="483599" y="567768"/>
                  </a:lnTo>
                  <a:lnTo>
                    <a:pt x="513132" y="570721"/>
                  </a:lnTo>
                  <a:cubicBezTo>
                    <a:pt x="527056" y="573239"/>
                    <a:pt x="541402" y="571696"/>
                    <a:pt x="554478" y="566291"/>
                  </a:cubicBezTo>
                  <a:lnTo>
                    <a:pt x="569244" y="559647"/>
                  </a:lnTo>
                  <a:cubicBezTo>
                    <a:pt x="567059" y="577470"/>
                    <a:pt x="554160" y="592133"/>
                    <a:pt x="536758" y="596563"/>
                  </a:cubicBezTo>
                  <a:lnTo>
                    <a:pt x="536758" y="596563"/>
                  </a:lnTo>
                  <a:lnTo>
                    <a:pt x="547094" y="596563"/>
                  </a:lnTo>
                  <a:lnTo>
                    <a:pt x="568506" y="596563"/>
                  </a:lnTo>
                  <a:lnTo>
                    <a:pt x="579580" y="596563"/>
                  </a:lnTo>
                  <a:cubicBezTo>
                    <a:pt x="577410" y="602868"/>
                    <a:pt x="573268" y="608302"/>
                    <a:pt x="567767" y="612067"/>
                  </a:cubicBezTo>
                  <a:cubicBezTo>
                    <a:pt x="560045" y="617287"/>
                    <a:pt x="551185" y="620580"/>
                    <a:pt x="541926" y="621665"/>
                  </a:cubicBezTo>
                  <a:cubicBezTo>
                    <a:pt x="528208" y="623519"/>
                    <a:pt x="514298" y="623519"/>
                    <a:pt x="500580" y="621665"/>
                  </a:cubicBezTo>
                  <a:lnTo>
                    <a:pt x="479169" y="621665"/>
                  </a:lnTo>
                  <a:cubicBezTo>
                    <a:pt x="469401" y="621636"/>
                    <a:pt x="459685" y="623127"/>
                    <a:pt x="450375" y="626095"/>
                  </a:cubicBezTo>
                  <a:lnTo>
                    <a:pt x="409029" y="636432"/>
                  </a:lnTo>
                  <a:cubicBezTo>
                    <a:pt x="403211" y="637901"/>
                    <a:pt x="397127" y="637901"/>
                    <a:pt x="391309" y="636432"/>
                  </a:cubicBezTo>
                  <a:cubicBezTo>
                    <a:pt x="382457" y="634992"/>
                    <a:pt x="376447" y="626642"/>
                    <a:pt x="377886" y="617789"/>
                  </a:cubicBezTo>
                  <a:cubicBezTo>
                    <a:pt x="378315" y="615176"/>
                    <a:pt x="379370" y="612702"/>
                    <a:pt x="380973" y="610591"/>
                  </a:cubicBezTo>
                  <a:lnTo>
                    <a:pt x="386141" y="603946"/>
                  </a:lnTo>
                  <a:cubicBezTo>
                    <a:pt x="353972" y="614282"/>
                    <a:pt x="319375" y="614282"/>
                    <a:pt x="287206" y="603946"/>
                  </a:cubicBezTo>
                  <a:lnTo>
                    <a:pt x="287206" y="603946"/>
                  </a:lnTo>
                  <a:cubicBezTo>
                    <a:pt x="292507" y="608509"/>
                    <a:pt x="295025" y="615508"/>
                    <a:pt x="293851" y="622404"/>
                  </a:cubicBezTo>
                  <a:cubicBezTo>
                    <a:pt x="293401" y="626125"/>
                    <a:pt x="291208" y="629418"/>
                    <a:pt x="287944" y="631264"/>
                  </a:cubicBezTo>
                  <a:cubicBezTo>
                    <a:pt x="281373" y="634232"/>
                    <a:pt x="273843" y="634232"/>
                    <a:pt x="267272" y="631264"/>
                  </a:cubicBezTo>
                  <a:lnTo>
                    <a:pt x="208944" y="617236"/>
                  </a:lnTo>
                  <a:cubicBezTo>
                    <a:pt x="200146" y="615759"/>
                    <a:pt x="191163" y="615759"/>
                    <a:pt x="182365" y="617236"/>
                  </a:cubicBezTo>
                  <a:lnTo>
                    <a:pt x="145449" y="620927"/>
                  </a:lnTo>
                  <a:cubicBezTo>
                    <a:pt x="132895" y="621341"/>
                    <a:pt x="120443" y="618542"/>
                    <a:pt x="109271" y="612806"/>
                  </a:cubicBezTo>
                  <a:cubicBezTo>
                    <a:pt x="101668" y="608774"/>
                    <a:pt x="95675" y="602262"/>
                    <a:pt x="92290" y="594348"/>
                  </a:cubicBezTo>
                  <a:cubicBezTo>
                    <a:pt x="106373" y="597648"/>
                    <a:pt x="121030" y="597648"/>
                    <a:pt x="135112" y="594348"/>
                  </a:cubicBezTo>
                  <a:cubicBezTo>
                    <a:pt x="126602" y="591749"/>
                    <a:pt x="118950" y="586905"/>
                    <a:pt x="112963" y="580320"/>
                  </a:cubicBezTo>
                  <a:cubicBezTo>
                    <a:pt x="107900" y="573254"/>
                    <a:pt x="104378" y="565206"/>
                    <a:pt x="102626" y="556693"/>
                  </a:cubicBezTo>
                  <a:lnTo>
                    <a:pt x="122561" y="565553"/>
                  </a:lnTo>
                  <a:cubicBezTo>
                    <a:pt x="135894" y="568867"/>
                    <a:pt x="149835" y="568867"/>
                    <a:pt x="163169" y="565553"/>
                  </a:cubicBezTo>
                  <a:lnTo>
                    <a:pt x="191225" y="565553"/>
                  </a:lnTo>
                  <a:cubicBezTo>
                    <a:pt x="195873" y="564833"/>
                    <a:pt x="200604" y="564833"/>
                    <a:pt x="205253" y="565553"/>
                  </a:cubicBezTo>
                  <a:lnTo>
                    <a:pt x="205253" y="565553"/>
                  </a:lnTo>
                  <a:lnTo>
                    <a:pt x="215589" y="558170"/>
                  </a:lnTo>
                  <a:lnTo>
                    <a:pt x="215589" y="558170"/>
                  </a:lnTo>
                  <a:lnTo>
                    <a:pt x="195655" y="561862"/>
                  </a:lnTo>
                  <a:lnTo>
                    <a:pt x="195655" y="561862"/>
                  </a:lnTo>
                  <a:lnTo>
                    <a:pt x="195655" y="561862"/>
                  </a:lnTo>
                  <a:lnTo>
                    <a:pt x="178673" y="561862"/>
                  </a:lnTo>
                  <a:lnTo>
                    <a:pt x="182365" y="561862"/>
                  </a:lnTo>
                  <a:lnTo>
                    <a:pt x="182365" y="561862"/>
                  </a:lnTo>
                  <a:lnTo>
                    <a:pt x="167598" y="561862"/>
                  </a:lnTo>
                  <a:lnTo>
                    <a:pt x="167598" y="561862"/>
                  </a:lnTo>
                  <a:lnTo>
                    <a:pt x="150617" y="561862"/>
                  </a:lnTo>
                  <a:lnTo>
                    <a:pt x="156524" y="558170"/>
                  </a:lnTo>
                  <a:lnTo>
                    <a:pt x="152094" y="558170"/>
                  </a:lnTo>
                  <a:lnTo>
                    <a:pt x="160215" y="551525"/>
                  </a:lnTo>
                  <a:lnTo>
                    <a:pt x="160215" y="551525"/>
                  </a:lnTo>
                  <a:cubicBezTo>
                    <a:pt x="151366" y="552229"/>
                    <a:pt x="142483" y="550706"/>
                    <a:pt x="134374" y="547095"/>
                  </a:cubicBezTo>
                  <a:cubicBezTo>
                    <a:pt x="144711" y="547095"/>
                    <a:pt x="152094" y="537497"/>
                    <a:pt x="163169" y="541189"/>
                  </a:cubicBezTo>
                  <a:cubicBezTo>
                    <a:pt x="162477" y="536332"/>
                    <a:pt x="158467" y="532630"/>
                    <a:pt x="153570" y="532329"/>
                  </a:cubicBezTo>
                  <a:lnTo>
                    <a:pt x="143972" y="532329"/>
                  </a:lnTo>
                  <a:cubicBezTo>
                    <a:pt x="143972" y="532329"/>
                    <a:pt x="139542" y="532329"/>
                    <a:pt x="138804" y="532329"/>
                  </a:cubicBezTo>
                  <a:cubicBezTo>
                    <a:pt x="139310" y="533762"/>
                    <a:pt x="139310" y="535326"/>
                    <a:pt x="138804" y="536759"/>
                  </a:cubicBezTo>
                  <a:cubicBezTo>
                    <a:pt x="138804" y="536759"/>
                    <a:pt x="138804" y="536759"/>
                    <a:pt x="135112" y="536759"/>
                  </a:cubicBezTo>
                  <a:cubicBezTo>
                    <a:pt x="131421" y="536759"/>
                    <a:pt x="135112" y="536759"/>
                    <a:pt x="129206" y="536759"/>
                  </a:cubicBezTo>
                  <a:cubicBezTo>
                    <a:pt x="123299" y="536759"/>
                    <a:pt x="124776" y="536759"/>
                    <a:pt x="122561" y="536759"/>
                  </a:cubicBezTo>
                  <a:cubicBezTo>
                    <a:pt x="120346" y="536759"/>
                    <a:pt x="122561" y="536759"/>
                    <a:pt x="122561" y="536759"/>
                  </a:cubicBezTo>
                  <a:cubicBezTo>
                    <a:pt x="122561" y="536759"/>
                    <a:pt x="104103" y="536759"/>
                    <a:pt x="94505" y="536759"/>
                  </a:cubicBezTo>
                  <a:cubicBezTo>
                    <a:pt x="85895" y="537090"/>
                    <a:pt x="77390" y="534771"/>
                    <a:pt x="70140" y="530114"/>
                  </a:cubicBezTo>
                  <a:lnTo>
                    <a:pt x="89337" y="530114"/>
                  </a:lnTo>
                  <a:lnTo>
                    <a:pt x="107795" y="525684"/>
                  </a:lnTo>
                  <a:lnTo>
                    <a:pt x="101888" y="525684"/>
                  </a:lnTo>
                  <a:cubicBezTo>
                    <a:pt x="93311" y="526814"/>
                    <a:pt x="84623" y="526814"/>
                    <a:pt x="76047" y="525684"/>
                  </a:cubicBezTo>
                  <a:cubicBezTo>
                    <a:pt x="64064" y="521693"/>
                    <a:pt x="53701" y="513920"/>
                    <a:pt x="46514" y="503534"/>
                  </a:cubicBezTo>
                  <a:cubicBezTo>
                    <a:pt x="60798" y="508146"/>
                    <a:pt x="75850" y="509902"/>
                    <a:pt x="90813" y="508702"/>
                  </a:cubicBezTo>
                  <a:lnTo>
                    <a:pt x="79000" y="496889"/>
                  </a:lnTo>
                  <a:cubicBezTo>
                    <a:pt x="75634" y="491710"/>
                    <a:pt x="72673" y="486280"/>
                    <a:pt x="70140" y="480646"/>
                  </a:cubicBezTo>
                  <a:cubicBezTo>
                    <a:pt x="70140" y="480646"/>
                    <a:pt x="70140" y="474740"/>
                    <a:pt x="70140" y="472525"/>
                  </a:cubicBezTo>
                  <a:cubicBezTo>
                    <a:pt x="69333" y="470133"/>
                    <a:pt x="67780" y="468063"/>
                    <a:pt x="65710" y="466618"/>
                  </a:cubicBezTo>
                  <a:lnTo>
                    <a:pt x="52421" y="456282"/>
                  </a:lnTo>
                  <a:cubicBezTo>
                    <a:pt x="57665" y="454362"/>
                    <a:pt x="63419" y="454362"/>
                    <a:pt x="68664" y="456282"/>
                  </a:cubicBezTo>
                  <a:lnTo>
                    <a:pt x="63495" y="451852"/>
                  </a:lnTo>
                  <a:lnTo>
                    <a:pt x="69402" y="451852"/>
                  </a:lnTo>
                  <a:cubicBezTo>
                    <a:pt x="64972" y="451852"/>
                    <a:pt x="60542" y="447422"/>
                    <a:pt x="58327" y="442254"/>
                  </a:cubicBezTo>
                  <a:lnTo>
                    <a:pt x="63495" y="442254"/>
                  </a:lnTo>
                  <a:cubicBezTo>
                    <a:pt x="63495" y="442254"/>
                    <a:pt x="57589" y="436347"/>
                    <a:pt x="53897" y="435609"/>
                  </a:cubicBezTo>
                  <a:cubicBezTo>
                    <a:pt x="44875" y="434723"/>
                    <a:pt x="36607" y="430189"/>
                    <a:pt x="31009" y="423057"/>
                  </a:cubicBezTo>
                  <a:lnTo>
                    <a:pt x="41346" y="447422"/>
                  </a:lnTo>
                  <a:lnTo>
                    <a:pt x="41346" y="447422"/>
                  </a:lnTo>
                  <a:lnTo>
                    <a:pt x="37654" y="447422"/>
                  </a:lnTo>
                  <a:cubicBezTo>
                    <a:pt x="25003" y="438028"/>
                    <a:pt x="15689" y="424834"/>
                    <a:pt x="11075" y="409768"/>
                  </a:cubicBezTo>
                  <a:cubicBezTo>
                    <a:pt x="11075" y="399431"/>
                    <a:pt x="11075" y="390571"/>
                    <a:pt x="20673" y="385403"/>
                  </a:cubicBezTo>
                  <a:lnTo>
                    <a:pt x="1477" y="363992"/>
                  </a:lnTo>
                  <a:cubicBezTo>
                    <a:pt x="7541" y="362520"/>
                    <a:pt x="13870" y="362520"/>
                    <a:pt x="19935" y="363992"/>
                  </a:cubicBezTo>
                  <a:lnTo>
                    <a:pt x="0" y="342580"/>
                  </a:lnTo>
                  <a:close/>
                  <a:moveTo>
                    <a:pt x="209683" y="577366"/>
                  </a:moveTo>
                  <a:lnTo>
                    <a:pt x="227402" y="577366"/>
                  </a:lnTo>
                  <a:cubicBezTo>
                    <a:pt x="237483" y="579781"/>
                    <a:pt x="247358" y="582992"/>
                    <a:pt x="256935" y="586964"/>
                  </a:cubicBezTo>
                  <a:cubicBezTo>
                    <a:pt x="277667" y="595101"/>
                    <a:pt x="299196" y="601044"/>
                    <a:pt x="321169" y="604684"/>
                  </a:cubicBezTo>
                  <a:cubicBezTo>
                    <a:pt x="337833" y="606906"/>
                    <a:pt x="354711" y="606906"/>
                    <a:pt x="371374" y="604684"/>
                  </a:cubicBezTo>
                  <a:cubicBezTo>
                    <a:pt x="389530" y="600476"/>
                    <a:pt x="407308" y="594798"/>
                    <a:pt x="424533" y="587703"/>
                  </a:cubicBezTo>
                  <a:cubicBezTo>
                    <a:pt x="436790" y="582047"/>
                    <a:pt x="450175" y="579271"/>
                    <a:pt x="463664" y="579581"/>
                  </a:cubicBezTo>
                  <a:lnTo>
                    <a:pt x="463664" y="579581"/>
                  </a:lnTo>
                  <a:lnTo>
                    <a:pt x="463664" y="579581"/>
                  </a:lnTo>
                  <a:cubicBezTo>
                    <a:pt x="454007" y="570552"/>
                    <a:pt x="445790" y="560094"/>
                    <a:pt x="439300" y="548572"/>
                  </a:cubicBezTo>
                  <a:cubicBezTo>
                    <a:pt x="434183" y="540799"/>
                    <a:pt x="424637" y="537218"/>
                    <a:pt x="415674" y="539712"/>
                  </a:cubicBezTo>
                  <a:cubicBezTo>
                    <a:pt x="397961" y="544535"/>
                    <a:pt x="379961" y="548234"/>
                    <a:pt x="361776" y="550787"/>
                  </a:cubicBezTo>
                  <a:cubicBezTo>
                    <a:pt x="345858" y="553010"/>
                    <a:pt x="329704" y="553010"/>
                    <a:pt x="313786" y="550787"/>
                  </a:cubicBezTo>
                  <a:cubicBezTo>
                    <a:pt x="296804" y="550787"/>
                    <a:pt x="279823" y="544880"/>
                    <a:pt x="263580" y="540450"/>
                  </a:cubicBezTo>
                  <a:cubicBezTo>
                    <a:pt x="255381" y="538108"/>
                    <a:pt x="246584" y="541039"/>
                    <a:pt x="241430" y="547833"/>
                  </a:cubicBezTo>
                  <a:lnTo>
                    <a:pt x="221496" y="570721"/>
                  </a:lnTo>
                  <a:close/>
                  <a:moveTo>
                    <a:pt x="105580" y="603946"/>
                  </a:moveTo>
                  <a:lnTo>
                    <a:pt x="105580" y="603946"/>
                  </a:lnTo>
                  <a:cubicBezTo>
                    <a:pt x="105580" y="603946"/>
                    <a:pt x="105580" y="603946"/>
                    <a:pt x="110748" y="608376"/>
                  </a:cubicBezTo>
                  <a:cubicBezTo>
                    <a:pt x="119268" y="613625"/>
                    <a:pt x="128854" y="616903"/>
                    <a:pt x="138804" y="617974"/>
                  </a:cubicBezTo>
                  <a:cubicBezTo>
                    <a:pt x="153796" y="619096"/>
                    <a:pt x="168850" y="619096"/>
                    <a:pt x="183841" y="617974"/>
                  </a:cubicBezTo>
                  <a:cubicBezTo>
                    <a:pt x="192914" y="616866"/>
                    <a:pt x="202087" y="616866"/>
                    <a:pt x="211159" y="617974"/>
                  </a:cubicBezTo>
                  <a:cubicBezTo>
                    <a:pt x="225926" y="617974"/>
                    <a:pt x="239954" y="624619"/>
                    <a:pt x="253982" y="627572"/>
                  </a:cubicBezTo>
                  <a:cubicBezTo>
                    <a:pt x="263339" y="630245"/>
                    <a:pt x="273047" y="631485"/>
                    <a:pt x="282776" y="631264"/>
                  </a:cubicBezTo>
                  <a:cubicBezTo>
                    <a:pt x="286767" y="630954"/>
                    <a:pt x="290218" y="628362"/>
                    <a:pt x="291636" y="624619"/>
                  </a:cubicBezTo>
                  <a:cubicBezTo>
                    <a:pt x="293474" y="621156"/>
                    <a:pt x="293474" y="617007"/>
                    <a:pt x="291636" y="613544"/>
                  </a:cubicBezTo>
                  <a:cubicBezTo>
                    <a:pt x="286688" y="608390"/>
                    <a:pt x="279429" y="606153"/>
                    <a:pt x="272440" y="607637"/>
                  </a:cubicBezTo>
                  <a:lnTo>
                    <a:pt x="242169" y="613544"/>
                  </a:lnTo>
                  <a:cubicBezTo>
                    <a:pt x="231914" y="615382"/>
                    <a:pt x="221414" y="615382"/>
                    <a:pt x="211159" y="613544"/>
                  </a:cubicBezTo>
                  <a:cubicBezTo>
                    <a:pt x="200644" y="612185"/>
                    <a:pt x="193220" y="602565"/>
                    <a:pt x="194576" y="592051"/>
                  </a:cubicBezTo>
                  <a:cubicBezTo>
                    <a:pt x="195025" y="588567"/>
                    <a:pt x="196419" y="585281"/>
                    <a:pt x="198608" y="582535"/>
                  </a:cubicBezTo>
                  <a:lnTo>
                    <a:pt x="205253" y="575890"/>
                  </a:lnTo>
                  <a:lnTo>
                    <a:pt x="205253" y="575890"/>
                  </a:lnTo>
                  <a:lnTo>
                    <a:pt x="188271" y="575890"/>
                  </a:lnTo>
                  <a:lnTo>
                    <a:pt x="155785" y="581058"/>
                  </a:lnTo>
                  <a:cubicBezTo>
                    <a:pt x="144045" y="580312"/>
                    <a:pt x="132654" y="576768"/>
                    <a:pt x="122561" y="570721"/>
                  </a:cubicBezTo>
                  <a:lnTo>
                    <a:pt x="112224" y="570721"/>
                  </a:lnTo>
                  <a:cubicBezTo>
                    <a:pt x="119714" y="586824"/>
                    <a:pt x="135156" y="597773"/>
                    <a:pt x="152832" y="599516"/>
                  </a:cubicBezTo>
                  <a:cubicBezTo>
                    <a:pt x="150116" y="601428"/>
                    <a:pt x="147130" y="602920"/>
                    <a:pt x="143972" y="603946"/>
                  </a:cubicBezTo>
                  <a:cubicBezTo>
                    <a:pt x="131399" y="607335"/>
                    <a:pt x="118153" y="607335"/>
                    <a:pt x="105580" y="603946"/>
                  </a:cubicBezTo>
                  <a:close/>
                  <a:moveTo>
                    <a:pt x="571459" y="603946"/>
                  </a:moveTo>
                  <a:lnTo>
                    <a:pt x="546356" y="603946"/>
                  </a:lnTo>
                  <a:cubicBezTo>
                    <a:pt x="538006" y="604020"/>
                    <a:pt x="529906" y="601140"/>
                    <a:pt x="523468" y="595824"/>
                  </a:cubicBezTo>
                  <a:cubicBezTo>
                    <a:pt x="541033" y="594377"/>
                    <a:pt x="556508" y="583686"/>
                    <a:pt x="564076" y="567768"/>
                  </a:cubicBezTo>
                  <a:lnTo>
                    <a:pt x="559646" y="567768"/>
                  </a:lnTo>
                  <a:cubicBezTo>
                    <a:pt x="545411" y="574575"/>
                    <a:pt x="529367" y="576650"/>
                    <a:pt x="513870" y="573675"/>
                  </a:cubicBezTo>
                  <a:lnTo>
                    <a:pt x="485814" y="570721"/>
                  </a:lnTo>
                  <a:lnTo>
                    <a:pt x="471786" y="570721"/>
                  </a:lnTo>
                  <a:lnTo>
                    <a:pt x="480646" y="578843"/>
                  </a:lnTo>
                  <a:cubicBezTo>
                    <a:pt x="487660" y="586787"/>
                    <a:pt x="486907" y="598918"/>
                    <a:pt x="478962" y="605939"/>
                  </a:cubicBezTo>
                  <a:cubicBezTo>
                    <a:pt x="477486" y="607246"/>
                    <a:pt x="475810" y="608317"/>
                    <a:pt x="474001" y="609114"/>
                  </a:cubicBezTo>
                  <a:cubicBezTo>
                    <a:pt x="465274" y="611299"/>
                    <a:pt x="456148" y="611299"/>
                    <a:pt x="447421" y="609114"/>
                  </a:cubicBezTo>
                  <a:lnTo>
                    <a:pt x="407552" y="601731"/>
                  </a:lnTo>
                  <a:cubicBezTo>
                    <a:pt x="401284" y="600586"/>
                    <a:pt x="394824" y="602203"/>
                    <a:pt x="389832" y="606161"/>
                  </a:cubicBezTo>
                  <a:cubicBezTo>
                    <a:pt x="386200" y="608915"/>
                    <a:pt x="384480" y="613514"/>
                    <a:pt x="385403" y="617974"/>
                  </a:cubicBezTo>
                  <a:cubicBezTo>
                    <a:pt x="386436" y="621990"/>
                    <a:pt x="390120" y="624752"/>
                    <a:pt x="394262" y="624619"/>
                  </a:cubicBezTo>
                  <a:cubicBezTo>
                    <a:pt x="398663" y="625364"/>
                    <a:pt x="403152" y="625364"/>
                    <a:pt x="407552" y="624619"/>
                  </a:cubicBezTo>
                  <a:lnTo>
                    <a:pt x="442991" y="617236"/>
                  </a:lnTo>
                  <a:cubicBezTo>
                    <a:pt x="452590" y="617236"/>
                    <a:pt x="462188" y="612067"/>
                    <a:pt x="472524" y="610591"/>
                  </a:cubicBezTo>
                  <a:cubicBezTo>
                    <a:pt x="484802" y="609513"/>
                    <a:pt x="497162" y="609513"/>
                    <a:pt x="509440" y="610591"/>
                  </a:cubicBezTo>
                  <a:cubicBezTo>
                    <a:pt x="523564" y="613537"/>
                    <a:pt x="538139" y="613537"/>
                    <a:pt x="552263" y="610591"/>
                  </a:cubicBezTo>
                  <a:cubicBezTo>
                    <a:pt x="559070" y="610325"/>
                    <a:pt x="565685" y="608287"/>
                    <a:pt x="571459" y="604684"/>
                  </a:cubicBezTo>
                  <a:close/>
                  <a:moveTo>
                    <a:pt x="64972" y="473263"/>
                  </a:moveTo>
                  <a:cubicBezTo>
                    <a:pt x="64730" y="474978"/>
                    <a:pt x="64730" y="476717"/>
                    <a:pt x="64972" y="478431"/>
                  </a:cubicBezTo>
                  <a:cubicBezTo>
                    <a:pt x="71587" y="488895"/>
                    <a:pt x="80727" y="497527"/>
                    <a:pt x="91552" y="503534"/>
                  </a:cubicBezTo>
                  <a:lnTo>
                    <a:pt x="97458" y="503534"/>
                  </a:lnTo>
                  <a:cubicBezTo>
                    <a:pt x="105197" y="504136"/>
                    <a:pt x="112934" y="502331"/>
                    <a:pt x="119608" y="498366"/>
                  </a:cubicBezTo>
                  <a:lnTo>
                    <a:pt x="165383" y="471048"/>
                  </a:lnTo>
                  <a:cubicBezTo>
                    <a:pt x="172449" y="466542"/>
                    <a:pt x="179855" y="462593"/>
                    <a:pt x="187533" y="459235"/>
                  </a:cubicBezTo>
                  <a:cubicBezTo>
                    <a:pt x="194798" y="455309"/>
                    <a:pt x="203834" y="457179"/>
                    <a:pt x="208944" y="463665"/>
                  </a:cubicBezTo>
                  <a:lnTo>
                    <a:pt x="217804" y="474001"/>
                  </a:lnTo>
                  <a:cubicBezTo>
                    <a:pt x="218447" y="467866"/>
                    <a:pt x="215208" y="461977"/>
                    <a:pt x="209683" y="459235"/>
                  </a:cubicBezTo>
                  <a:lnTo>
                    <a:pt x="176458" y="442992"/>
                  </a:lnTo>
                  <a:cubicBezTo>
                    <a:pt x="169960" y="439703"/>
                    <a:pt x="162284" y="439703"/>
                    <a:pt x="155785" y="442992"/>
                  </a:cubicBezTo>
                  <a:lnTo>
                    <a:pt x="138804" y="452590"/>
                  </a:lnTo>
                  <a:cubicBezTo>
                    <a:pt x="124871" y="460657"/>
                    <a:pt x="110303" y="467571"/>
                    <a:pt x="95243" y="473263"/>
                  </a:cubicBezTo>
                  <a:cubicBezTo>
                    <a:pt x="85638" y="477687"/>
                    <a:pt x="74578" y="477687"/>
                    <a:pt x="64972" y="473263"/>
                  </a:cubicBezTo>
                  <a:close/>
                  <a:moveTo>
                    <a:pt x="459234" y="473263"/>
                  </a:moveTo>
                  <a:cubicBezTo>
                    <a:pt x="459020" y="471794"/>
                    <a:pt x="459020" y="470302"/>
                    <a:pt x="459234" y="468833"/>
                  </a:cubicBezTo>
                  <a:cubicBezTo>
                    <a:pt x="462468" y="462526"/>
                    <a:pt x="469143" y="458751"/>
                    <a:pt x="476216" y="459235"/>
                  </a:cubicBezTo>
                  <a:cubicBezTo>
                    <a:pt x="481997" y="459481"/>
                    <a:pt x="487601" y="461265"/>
                    <a:pt x="492459" y="464403"/>
                  </a:cubicBezTo>
                  <a:lnTo>
                    <a:pt x="530851" y="488768"/>
                  </a:lnTo>
                  <a:cubicBezTo>
                    <a:pt x="540162" y="495147"/>
                    <a:pt x="550365" y="500122"/>
                    <a:pt x="561122" y="503534"/>
                  </a:cubicBezTo>
                  <a:cubicBezTo>
                    <a:pt x="567000" y="506125"/>
                    <a:pt x="573703" y="506125"/>
                    <a:pt x="579580" y="503534"/>
                  </a:cubicBezTo>
                  <a:cubicBezTo>
                    <a:pt x="589710" y="497193"/>
                    <a:pt x="598496" y="488913"/>
                    <a:pt x="605422" y="479170"/>
                  </a:cubicBezTo>
                  <a:cubicBezTo>
                    <a:pt x="605555" y="477203"/>
                    <a:pt x="605555" y="475230"/>
                    <a:pt x="605422" y="473263"/>
                  </a:cubicBezTo>
                  <a:lnTo>
                    <a:pt x="605422" y="473263"/>
                  </a:lnTo>
                  <a:cubicBezTo>
                    <a:pt x="600468" y="476679"/>
                    <a:pt x="594369" y="478005"/>
                    <a:pt x="588440" y="476955"/>
                  </a:cubicBezTo>
                  <a:cubicBezTo>
                    <a:pt x="578229" y="476020"/>
                    <a:pt x="568373" y="472735"/>
                    <a:pt x="559646" y="467357"/>
                  </a:cubicBezTo>
                  <a:cubicBezTo>
                    <a:pt x="545374" y="460958"/>
                    <a:pt x="531346" y="453574"/>
                    <a:pt x="517562" y="445207"/>
                  </a:cubicBezTo>
                  <a:cubicBezTo>
                    <a:pt x="509883" y="440394"/>
                    <a:pt x="500137" y="440394"/>
                    <a:pt x="492459" y="445207"/>
                  </a:cubicBezTo>
                  <a:lnTo>
                    <a:pt x="460711" y="460712"/>
                  </a:lnTo>
                  <a:cubicBezTo>
                    <a:pt x="457861" y="464553"/>
                    <a:pt x="457300" y="469628"/>
                    <a:pt x="459234" y="474001"/>
                  </a:cubicBezTo>
                  <a:close/>
                  <a:moveTo>
                    <a:pt x="122561" y="374328"/>
                  </a:moveTo>
                  <a:lnTo>
                    <a:pt x="122561" y="374328"/>
                  </a:lnTo>
                  <a:cubicBezTo>
                    <a:pt x="122561" y="374328"/>
                    <a:pt x="122561" y="366945"/>
                    <a:pt x="122561" y="363992"/>
                  </a:cubicBezTo>
                  <a:cubicBezTo>
                    <a:pt x="117897" y="351461"/>
                    <a:pt x="111697" y="339557"/>
                    <a:pt x="104103" y="328552"/>
                  </a:cubicBezTo>
                  <a:cubicBezTo>
                    <a:pt x="100552" y="323276"/>
                    <a:pt x="94905" y="319779"/>
                    <a:pt x="88598" y="318954"/>
                  </a:cubicBezTo>
                  <a:lnTo>
                    <a:pt x="56112" y="318954"/>
                  </a:lnTo>
                  <a:lnTo>
                    <a:pt x="25841" y="318954"/>
                  </a:lnTo>
                  <a:cubicBezTo>
                    <a:pt x="16787" y="318185"/>
                    <a:pt x="9298" y="311594"/>
                    <a:pt x="7383" y="302711"/>
                  </a:cubicBezTo>
                  <a:cubicBezTo>
                    <a:pt x="7383" y="302711"/>
                    <a:pt x="7383" y="302711"/>
                    <a:pt x="7383" y="302711"/>
                  </a:cubicBezTo>
                  <a:lnTo>
                    <a:pt x="7383" y="302711"/>
                  </a:lnTo>
                  <a:cubicBezTo>
                    <a:pt x="7383" y="310833"/>
                    <a:pt x="7383" y="318216"/>
                    <a:pt x="7383" y="325599"/>
                  </a:cubicBezTo>
                  <a:cubicBezTo>
                    <a:pt x="9034" y="338176"/>
                    <a:pt x="19126" y="347962"/>
                    <a:pt x="31748" y="349225"/>
                  </a:cubicBezTo>
                  <a:cubicBezTo>
                    <a:pt x="41346" y="349225"/>
                    <a:pt x="51682" y="349225"/>
                    <a:pt x="62019" y="349225"/>
                  </a:cubicBezTo>
                  <a:lnTo>
                    <a:pt x="99673" y="349225"/>
                  </a:lnTo>
                  <a:cubicBezTo>
                    <a:pt x="110206" y="350102"/>
                    <a:pt x="119061" y="357481"/>
                    <a:pt x="121823" y="367683"/>
                  </a:cubicBezTo>
                  <a:cubicBezTo>
                    <a:pt x="122857" y="369738"/>
                    <a:pt x="123119" y="372096"/>
                    <a:pt x="122561" y="374328"/>
                  </a:cubicBezTo>
                  <a:close/>
                  <a:moveTo>
                    <a:pt x="671870" y="295328"/>
                  </a:moveTo>
                  <a:lnTo>
                    <a:pt x="671870" y="295328"/>
                  </a:lnTo>
                  <a:lnTo>
                    <a:pt x="671870" y="295328"/>
                  </a:lnTo>
                  <a:cubicBezTo>
                    <a:pt x="670091" y="303037"/>
                    <a:pt x="664074" y="309057"/>
                    <a:pt x="656366" y="310833"/>
                  </a:cubicBezTo>
                  <a:lnTo>
                    <a:pt x="634216" y="310833"/>
                  </a:lnTo>
                  <a:cubicBezTo>
                    <a:pt x="620926" y="310833"/>
                    <a:pt x="606898" y="310833"/>
                    <a:pt x="593609" y="310833"/>
                  </a:cubicBezTo>
                  <a:cubicBezTo>
                    <a:pt x="585539" y="310995"/>
                    <a:pt x="578074" y="315142"/>
                    <a:pt x="573674" y="321908"/>
                  </a:cubicBezTo>
                  <a:cubicBezTo>
                    <a:pt x="567767" y="332982"/>
                    <a:pt x="561861" y="344057"/>
                    <a:pt x="556693" y="355870"/>
                  </a:cubicBezTo>
                  <a:cubicBezTo>
                    <a:pt x="554854" y="359333"/>
                    <a:pt x="554854" y="363482"/>
                    <a:pt x="556693" y="366945"/>
                  </a:cubicBezTo>
                  <a:cubicBezTo>
                    <a:pt x="558184" y="355247"/>
                    <a:pt x="567199" y="345928"/>
                    <a:pt x="578842" y="344057"/>
                  </a:cubicBezTo>
                  <a:lnTo>
                    <a:pt x="596562" y="344057"/>
                  </a:lnTo>
                  <a:cubicBezTo>
                    <a:pt x="614281" y="344057"/>
                    <a:pt x="631263" y="344057"/>
                    <a:pt x="648982" y="344057"/>
                  </a:cubicBezTo>
                  <a:cubicBezTo>
                    <a:pt x="659673" y="343813"/>
                    <a:pt x="668954" y="336627"/>
                    <a:pt x="671870" y="326337"/>
                  </a:cubicBezTo>
                  <a:cubicBezTo>
                    <a:pt x="672225" y="319698"/>
                    <a:pt x="672225" y="313043"/>
                    <a:pt x="671870" y="306403"/>
                  </a:cubicBezTo>
                  <a:cubicBezTo>
                    <a:pt x="672099" y="302715"/>
                    <a:pt x="672099" y="299016"/>
                    <a:pt x="671870" y="295328"/>
                  </a:cubicBezTo>
                  <a:close/>
                  <a:moveTo>
                    <a:pt x="12551" y="183103"/>
                  </a:moveTo>
                  <a:lnTo>
                    <a:pt x="12551" y="183103"/>
                  </a:lnTo>
                  <a:lnTo>
                    <a:pt x="12551" y="183103"/>
                  </a:lnTo>
                  <a:lnTo>
                    <a:pt x="55374" y="217066"/>
                  </a:lnTo>
                  <a:cubicBezTo>
                    <a:pt x="68921" y="227950"/>
                    <a:pt x="79361" y="242211"/>
                    <a:pt x="85645" y="258412"/>
                  </a:cubicBezTo>
                  <a:lnTo>
                    <a:pt x="85645" y="258412"/>
                  </a:lnTo>
                  <a:cubicBezTo>
                    <a:pt x="85645" y="248814"/>
                    <a:pt x="92290" y="239954"/>
                    <a:pt x="95243" y="230356"/>
                  </a:cubicBezTo>
                  <a:cubicBezTo>
                    <a:pt x="98046" y="222233"/>
                    <a:pt x="95720" y="213221"/>
                    <a:pt x="89337" y="207468"/>
                  </a:cubicBezTo>
                  <a:cubicBezTo>
                    <a:pt x="86250" y="205322"/>
                    <a:pt x="83045" y="203350"/>
                    <a:pt x="79738" y="201561"/>
                  </a:cubicBezTo>
                  <a:lnTo>
                    <a:pt x="48729" y="173505"/>
                  </a:lnTo>
                  <a:cubicBezTo>
                    <a:pt x="41403" y="167470"/>
                    <a:pt x="35161" y="160229"/>
                    <a:pt x="30271" y="152094"/>
                  </a:cubicBezTo>
                  <a:lnTo>
                    <a:pt x="30271" y="152094"/>
                  </a:lnTo>
                  <a:cubicBezTo>
                    <a:pt x="30271" y="163169"/>
                    <a:pt x="30271" y="174244"/>
                    <a:pt x="36178" y="185318"/>
                  </a:cubicBezTo>
                  <a:close/>
                  <a:moveTo>
                    <a:pt x="647506" y="148402"/>
                  </a:moveTo>
                  <a:lnTo>
                    <a:pt x="647506" y="148402"/>
                  </a:lnTo>
                  <a:lnTo>
                    <a:pt x="643076" y="155047"/>
                  </a:lnTo>
                  <a:lnTo>
                    <a:pt x="618711" y="178673"/>
                  </a:lnTo>
                  <a:lnTo>
                    <a:pt x="586964" y="209683"/>
                  </a:lnTo>
                  <a:cubicBezTo>
                    <a:pt x="581965" y="213863"/>
                    <a:pt x="579226" y="220157"/>
                    <a:pt x="579580" y="226664"/>
                  </a:cubicBezTo>
                  <a:cubicBezTo>
                    <a:pt x="581914" y="238861"/>
                    <a:pt x="585627" y="250750"/>
                    <a:pt x="590655" y="262104"/>
                  </a:cubicBezTo>
                  <a:cubicBezTo>
                    <a:pt x="590655" y="258412"/>
                    <a:pt x="590655" y="256197"/>
                    <a:pt x="590655" y="253244"/>
                  </a:cubicBezTo>
                  <a:cubicBezTo>
                    <a:pt x="596532" y="242574"/>
                    <a:pt x="603997" y="232864"/>
                    <a:pt x="612805" y="224449"/>
                  </a:cubicBezTo>
                  <a:cubicBezTo>
                    <a:pt x="627734" y="210368"/>
                    <a:pt x="643785" y="197528"/>
                    <a:pt x="660796" y="186057"/>
                  </a:cubicBezTo>
                  <a:lnTo>
                    <a:pt x="665226" y="186057"/>
                  </a:lnTo>
                  <a:lnTo>
                    <a:pt x="642338" y="186057"/>
                  </a:lnTo>
                  <a:cubicBezTo>
                    <a:pt x="643814" y="170552"/>
                    <a:pt x="646029" y="159477"/>
                    <a:pt x="647506" y="148402"/>
                  </a:cubicBezTo>
                  <a:close/>
                  <a:moveTo>
                    <a:pt x="372851" y="542665"/>
                  </a:moveTo>
                  <a:lnTo>
                    <a:pt x="372851" y="542665"/>
                  </a:lnTo>
                  <a:cubicBezTo>
                    <a:pt x="382693" y="533671"/>
                    <a:pt x="389419" y="521775"/>
                    <a:pt x="392047" y="508702"/>
                  </a:cubicBezTo>
                  <a:cubicBezTo>
                    <a:pt x="393657" y="502427"/>
                    <a:pt x="391988" y="495763"/>
                    <a:pt x="387618" y="490983"/>
                  </a:cubicBezTo>
                  <a:cubicBezTo>
                    <a:pt x="381298" y="486210"/>
                    <a:pt x="373250" y="484333"/>
                    <a:pt x="365468" y="485815"/>
                  </a:cubicBezTo>
                  <a:lnTo>
                    <a:pt x="365468" y="485815"/>
                  </a:lnTo>
                  <a:cubicBezTo>
                    <a:pt x="359074" y="479891"/>
                    <a:pt x="349734" y="478431"/>
                    <a:pt x="341842" y="482123"/>
                  </a:cubicBezTo>
                  <a:lnTo>
                    <a:pt x="338150" y="482123"/>
                  </a:lnTo>
                  <a:cubicBezTo>
                    <a:pt x="331121" y="476953"/>
                    <a:pt x="321553" y="476953"/>
                    <a:pt x="314524" y="482123"/>
                  </a:cubicBezTo>
                  <a:lnTo>
                    <a:pt x="314524" y="482123"/>
                  </a:lnTo>
                  <a:lnTo>
                    <a:pt x="306402" y="482123"/>
                  </a:lnTo>
                  <a:cubicBezTo>
                    <a:pt x="296546" y="479533"/>
                    <a:pt x="286451" y="485426"/>
                    <a:pt x="283860" y="495286"/>
                  </a:cubicBezTo>
                  <a:cubicBezTo>
                    <a:pt x="283721" y="495815"/>
                    <a:pt x="283606" y="496350"/>
                    <a:pt x="283515" y="496889"/>
                  </a:cubicBezTo>
                  <a:cubicBezTo>
                    <a:pt x="282775" y="501784"/>
                    <a:pt x="282775" y="506761"/>
                    <a:pt x="283515" y="511656"/>
                  </a:cubicBezTo>
                  <a:cubicBezTo>
                    <a:pt x="286776" y="522649"/>
                    <a:pt x="292891" y="532584"/>
                    <a:pt x="301234" y="540450"/>
                  </a:cubicBezTo>
                  <a:lnTo>
                    <a:pt x="301234" y="540450"/>
                  </a:lnTo>
                  <a:cubicBezTo>
                    <a:pt x="301234" y="540450"/>
                    <a:pt x="301234" y="540450"/>
                    <a:pt x="301234" y="540450"/>
                  </a:cubicBezTo>
                  <a:cubicBezTo>
                    <a:pt x="296701" y="535653"/>
                    <a:pt x="293408" y="529825"/>
                    <a:pt x="291636" y="523469"/>
                  </a:cubicBezTo>
                  <a:cubicBezTo>
                    <a:pt x="288774" y="518064"/>
                    <a:pt x="290836" y="511361"/>
                    <a:pt x="296243" y="508499"/>
                  </a:cubicBezTo>
                  <a:cubicBezTo>
                    <a:pt x="298000" y="507567"/>
                    <a:pt x="299979" y="507127"/>
                    <a:pt x="301973" y="507226"/>
                  </a:cubicBezTo>
                  <a:cubicBezTo>
                    <a:pt x="301973" y="507226"/>
                    <a:pt x="307879" y="507226"/>
                    <a:pt x="310832" y="507226"/>
                  </a:cubicBezTo>
                  <a:lnTo>
                    <a:pt x="316001" y="507226"/>
                  </a:lnTo>
                  <a:cubicBezTo>
                    <a:pt x="321316" y="502130"/>
                    <a:pt x="329150" y="500679"/>
                    <a:pt x="335935" y="503534"/>
                  </a:cubicBezTo>
                  <a:lnTo>
                    <a:pt x="340365" y="503534"/>
                  </a:lnTo>
                  <a:cubicBezTo>
                    <a:pt x="347209" y="501341"/>
                    <a:pt x="354696" y="502728"/>
                    <a:pt x="360300" y="507226"/>
                  </a:cubicBezTo>
                  <a:cubicBezTo>
                    <a:pt x="361843" y="508335"/>
                    <a:pt x="363925" y="508335"/>
                    <a:pt x="365468" y="507226"/>
                  </a:cubicBezTo>
                  <a:cubicBezTo>
                    <a:pt x="368119" y="506467"/>
                    <a:pt x="370939" y="506467"/>
                    <a:pt x="373589" y="507226"/>
                  </a:cubicBezTo>
                  <a:cubicBezTo>
                    <a:pt x="379215" y="506259"/>
                    <a:pt x="384561" y="510036"/>
                    <a:pt x="385528" y="515663"/>
                  </a:cubicBezTo>
                  <a:cubicBezTo>
                    <a:pt x="385764" y="517029"/>
                    <a:pt x="385720" y="518428"/>
                    <a:pt x="385403" y="519777"/>
                  </a:cubicBezTo>
                  <a:cubicBezTo>
                    <a:pt x="384930" y="525530"/>
                    <a:pt x="382597" y="530972"/>
                    <a:pt x="378758" y="535282"/>
                  </a:cubicBezTo>
                  <a:close/>
                  <a:moveTo>
                    <a:pt x="355131" y="526422"/>
                  </a:moveTo>
                  <a:cubicBezTo>
                    <a:pt x="360300" y="522731"/>
                    <a:pt x="364730" y="526422"/>
                    <a:pt x="369898" y="526422"/>
                  </a:cubicBezTo>
                  <a:lnTo>
                    <a:pt x="369898" y="526422"/>
                  </a:lnTo>
                  <a:cubicBezTo>
                    <a:pt x="369898" y="526422"/>
                    <a:pt x="369898" y="526422"/>
                    <a:pt x="374328" y="526422"/>
                  </a:cubicBezTo>
                  <a:cubicBezTo>
                    <a:pt x="378758" y="526422"/>
                    <a:pt x="374328" y="526422"/>
                    <a:pt x="374328" y="526422"/>
                  </a:cubicBezTo>
                  <a:cubicBezTo>
                    <a:pt x="374889" y="524745"/>
                    <a:pt x="374889" y="522931"/>
                    <a:pt x="374328" y="521254"/>
                  </a:cubicBezTo>
                  <a:cubicBezTo>
                    <a:pt x="376868" y="516600"/>
                    <a:pt x="375155" y="510770"/>
                    <a:pt x="370496" y="508231"/>
                  </a:cubicBezTo>
                  <a:cubicBezTo>
                    <a:pt x="369617" y="507752"/>
                    <a:pt x="368665" y="507412"/>
                    <a:pt x="367683" y="507226"/>
                  </a:cubicBezTo>
                  <a:lnTo>
                    <a:pt x="356608" y="507226"/>
                  </a:lnTo>
                  <a:cubicBezTo>
                    <a:pt x="355205" y="507891"/>
                    <a:pt x="353581" y="507891"/>
                    <a:pt x="352178" y="507226"/>
                  </a:cubicBezTo>
                  <a:cubicBezTo>
                    <a:pt x="346390" y="503263"/>
                    <a:pt x="338770" y="503263"/>
                    <a:pt x="332982" y="507226"/>
                  </a:cubicBezTo>
                  <a:lnTo>
                    <a:pt x="332982" y="507226"/>
                  </a:lnTo>
                  <a:cubicBezTo>
                    <a:pt x="326093" y="504096"/>
                    <a:pt x="317964" y="505903"/>
                    <a:pt x="313047" y="511656"/>
                  </a:cubicBezTo>
                  <a:lnTo>
                    <a:pt x="313047" y="511656"/>
                  </a:lnTo>
                  <a:lnTo>
                    <a:pt x="301973" y="511656"/>
                  </a:lnTo>
                  <a:cubicBezTo>
                    <a:pt x="297483" y="511637"/>
                    <a:pt x="293836" y="515258"/>
                    <a:pt x="293814" y="519743"/>
                  </a:cubicBezTo>
                  <a:cubicBezTo>
                    <a:pt x="293814" y="520001"/>
                    <a:pt x="293829" y="520259"/>
                    <a:pt x="293851" y="520516"/>
                  </a:cubicBezTo>
                  <a:cubicBezTo>
                    <a:pt x="294752" y="524550"/>
                    <a:pt x="295985" y="528501"/>
                    <a:pt x="297543" y="532329"/>
                  </a:cubicBezTo>
                  <a:cubicBezTo>
                    <a:pt x="297543" y="532329"/>
                    <a:pt x="302711" y="532329"/>
                    <a:pt x="304187" y="532329"/>
                  </a:cubicBezTo>
                  <a:cubicBezTo>
                    <a:pt x="305664" y="532329"/>
                    <a:pt x="304187" y="527899"/>
                    <a:pt x="310094" y="532329"/>
                  </a:cubicBezTo>
                  <a:lnTo>
                    <a:pt x="310094" y="532329"/>
                  </a:lnTo>
                  <a:cubicBezTo>
                    <a:pt x="310094" y="527899"/>
                    <a:pt x="316001" y="532329"/>
                    <a:pt x="318954" y="532329"/>
                  </a:cubicBezTo>
                  <a:cubicBezTo>
                    <a:pt x="321907" y="532329"/>
                    <a:pt x="323384" y="527899"/>
                    <a:pt x="329290" y="532329"/>
                  </a:cubicBezTo>
                  <a:cubicBezTo>
                    <a:pt x="335197" y="536759"/>
                    <a:pt x="335935" y="527899"/>
                    <a:pt x="341103" y="532329"/>
                  </a:cubicBezTo>
                  <a:cubicBezTo>
                    <a:pt x="346272" y="536759"/>
                    <a:pt x="349963" y="522731"/>
                    <a:pt x="355131" y="526422"/>
                  </a:cubicBezTo>
                  <a:close/>
                  <a:moveTo>
                    <a:pt x="400907" y="600254"/>
                  </a:moveTo>
                  <a:lnTo>
                    <a:pt x="417150" y="600254"/>
                  </a:lnTo>
                  <a:cubicBezTo>
                    <a:pt x="429089" y="602883"/>
                    <a:pt x="441168" y="604854"/>
                    <a:pt x="453328" y="606161"/>
                  </a:cubicBezTo>
                  <a:cubicBezTo>
                    <a:pt x="458932" y="607298"/>
                    <a:pt x="464705" y="607298"/>
                    <a:pt x="470309" y="606161"/>
                  </a:cubicBezTo>
                  <a:cubicBezTo>
                    <a:pt x="474584" y="604891"/>
                    <a:pt x="477560" y="601022"/>
                    <a:pt x="477692" y="596563"/>
                  </a:cubicBezTo>
                  <a:cubicBezTo>
                    <a:pt x="478615" y="591889"/>
                    <a:pt x="475677" y="587326"/>
                    <a:pt x="471048" y="586226"/>
                  </a:cubicBezTo>
                  <a:cubicBezTo>
                    <a:pt x="465783" y="584425"/>
                    <a:pt x="460069" y="584425"/>
                    <a:pt x="454805" y="586226"/>
                  </a:cubicBezTo>
                  <a:cubicBezTo>
                    <a:pt x="436413" y="588316"/>
                    <a:pt x="418332" y="592531"/>
                    <a:pt x="400907" y="598778"/>
                  </a:cubicBezTo>
                  <a:close/>
                  <a:moveTo>
                    <a:pt x="274655" y="600254"/>
                  </a:moveTo>
                  <a:lnTo>
                    <a:pt x="274655" y="600254"/>
                  </a:lnTo>
                  <a:lnTo>
                    <a:pt x="252505" y="591394"/>
                  </a:lnTo>
                  <a:cubicBezTo>
                    <a:pt x="242310" y="586691"/>
                    <a:pt x="231244" y="584181"/>
                    <a:pt x="220019" y="584011"/>
                  </a:cubicBezTo>
                  <a:cubicBezTo>
                    <a:pt x="215370" y="583302"/>
                    <a:pt x="210640" y="583302"/>
                    <a:pt x="205991" y="584011"/>
                  </a:cubicBezTo>
                  <a:cubicBezTo>
                    <a:pt x="201568" y="585060"/>
                    <a:pt x="198485" y="589069"/>
                    <a:pt x="198608" y="593609"/>
                  </a:cubicBezTo>
                  <a:cubicBezTo>
                    <a:pt x="198992" y="598778"/>
                    <a:pt x="202512" y="603178"/>
                    <a:pt x="207468" y="604684"/>
                  </a:cubicBezTo>
                  <a:cubicBezTo>
                    <a:pt x="216480" y="606537"/>
                    <a:pt x="225774" y="606537"/>
                    <a:pt x="234785" y="604684"/>
                  </a:cubicBezTo>
                  <a:cubicBezTo>
                    <a:pt x="247840" y="601472"/>
                    <a:pt x="261214" y="599737"/>
                    <a:pt x="274655" y="599516"/>
                  </a:cubicBezTo>
                  <a:close/>
                  <a:moveTo>
                    <a:pt x="241430" y="489506"/>
                  </a:moveTo>
                  <a:lnTo>
                    <a:pt x="241430" y="489506"/>
                  </a:lnTo>
                  <a:cubicBezTo>
                    <a:pt x="248861" y="491017"/>
                    <a:pt x="256059" y="493499"/>
                    <a:pt x="262842" y="496889"/>
                  </a:cubicBezTo>
                  <a:cubicBezTo>
                    <a:pt x="269160" y="501000"/>
                    <a:pt x="274875" y="505969"/>
                    <a:pt x="279823" y="511656"/>
                  </a:cubicBezTo>
                  <a:cubicBezTo>
                    <a:pt x="278244" y="505852"/>
                    <a:pt x="274888" y="500688"/>
                    <a:pt x="270225" y="496889"/>
                  </a:cubicBezTo>
                  <a:cubicBezTo>
                    <a:pt x="264921" y="492270"/>
                    <a:pt x="258594" y="488980"/>
                    <a:pt x="251767" y="487291"/>
                  </a:cubicBezTo>
                  <a:lnTo>
                    <a:pt x="234047" y="479908"/>
                  </a:lnTo>
                  <a:cubicBezTo>
                    <a:pt x="230336" y="477562"/>
                    <a:pt x="227084" y="474560"/>
                    <a:pt x="224449" y="471048"/>
                  </a:cubicBezTo>
                  <a:cubicBezTo>
                    <a:pt x="228333" y="483938"/>
                    <a:pt x="238250" y="494130"/>
                    <a:pt x="251028" y="498366"/>
                  </a:cubicBezTo>
                  <a:cubicBezTo>
                    <a:pt x="256720" y="500290"/>
                    <a:pt x="261986" y="503299"/>
                    <a:pt x="266533" y="507226"/>
                  </a:cubicBezTo>
                  <a:lnTo>
                    <a:pt x="287206" y="531590"/>
                  </a:lnTo>
                  <a:lnTo>
                    <a:pt x="296066" y="541189"/>
                  </a:lnTo>
                  <a:lnTo>
                    <a:pt x="296066" y="541189"/>
                  </a:lnTo>
                  <a:lnTo>
                    <a:pt x="296066" y="541189"/>
                  </a:lnTo>
                  <a:lnTo>
                    <a:pt x="278346" y="516824"/>
                  </a:lnTo>
                  <a:cubicBezTo>
                    <a:pt x="272205" y="508072"/>
                    <a:pt x="263777" y="501175"/>
                    <a:pt x="253982" y="496889"/>
                  </a:cubicBezTo>
                  <a:close/>
                  <a:moveTo>
                    <a:pt x="378758" y="542665"/>
                  </a:moveTo>
                  <a:lnTo>
                    <a:pt x="378758" y="542665"/>
                  </a:lnTo>
                  <a:lnTo>
                    <a:pt x="378758" y="542665"/>
                  </a:lnTo>
                  <a:lnTo>
                    <a:pt x="397216" y="521254"/>
                  </a:lnTo>
                  <a:cubicBezTo>
                    <a:pt x="403218" y="512718"/>
                    <a:pt x="411738" y="506267"/>
                    <a:pt x="421580" y="502796"/>
                  </a:cubicBezTo>
                  <a:lnTo>
                    <a:pt x="428225" y="502796"/>
                  </a:lnTo>
                  <a:cubicBezTo>
                    <a:pt x="439130" y="497198"/>
                    <a:pt x="446779" y="486814"/>
                    <a:pt x="448898" y="474740"/>
                  </a:cubicBezTo>
                  <a:lnTo>
                    <a:pt x="443730" y="479170"/>
                  </a:lnTo>
                  <a:cubicBezTo>
                    <a:pt x="440060" y="482963"/>
                    <a:pt x="435490" y="485758"/>
                    <a:pt x="430440" y="487291"/>
                  </a:cubicBezTo>
                  <a:cubicBezTo>
                    <a:pt x="423123" y="489797"/>
                    <a:pt x="415976" y="492756"/>
                    <a:pt x="409029" y="496151"/>
                  </a:cubicBezTo>
                  <a:cubicBezTo>
                    <a:pt x="400708" y="499778"/>
                    <a:pt x="394654" y="507204"/>
                    <a:pt x="392786" y="516086"/>
                  </a:cubicBezTo>
                  <a:cubicBezTo>
                    <a:pt x="398072" y="510749"/>
                    <a:pt x="403750" y="505813"/>
                    <a:pt x="409767" y="501319"/>
                  </a:cubicBezTo>
                  <a:cubicBezTo>
                    <a:pt x="416390" y="497977"/>
                    <a:pt x="423315" y="495258"/>
                    <a:pt x="430440" y="493198"/>
                  </a:cubicBezTo>
                  <a:lnTo>
                    <a:pt x="430440" y="493198"/>
                  </a:lnTo>
                  <a:lnTo>
                    <a:pt x="414935" y="500581"/>
                  </a:lnTo>
                  <a:cubicBezTo>
                    <a:pt x="407545" y="504067"/>
                    <a:pt x="401188" y="509408"/>
                    <a:pt x="396477" y="516086"/>
                  </a:cubicBezTo>
                  <a:lnTo>
                    <a:pt x="378019" y="540450"/>
                  </a:lnTo>
                  <a:cubicBezTo>
                    <a:pt x="378329" y="541166"/>
                    <a:pt x="378580" y="541907"/>
                    <a:pt x="378758" y="542665"/>
                  </a:cubicBezTo>
                  <a:close/>
                  <a:moveTo>
                    <a:pt x="149879" y="9598"/>
                  </a:moveTo>
                  <a:lnTo>
                    <a:pt x="149879" y="9598"/>
                  </a:lnTo>
                  <a:cubicBezTo>
                    <a:pt x="141757" y="17720"/>
                    <a:pt x="132897" y="25103"/>
                    <a:pt x="125514" y="33963"/>
                  </a:cubicBezTo>
                  <a:cubicBezTo>
                    <a:pt x="117859" y="42112"/>
                    <a:pt x="112287" y="51991"/>
                    <a:pt x="109271" y="62757"/>
                  </a:cubicBezTo>
                  <a:lnTo>
                    <a:pt x="109271" y="62757"/>
                  </a:lnTo>
                  <a:lnTo>
                    <a:pt x="125514" y="53897"/>
                  </a:lnTo>
                  <a:cubicBezTo>
                    <a:pt x="133741" y="46087"/>
                    <a:pt x="140056" y="36487"/>
                    <a:pt x="143972" y="25841"/>
                  </a:cubicBezTo>
                  <a:cubicBezTo>
                    <a:pt x="147517" y="21137"/>
                    <a:pt x="149574" y="15480"/>
                    <a:pt x="149879" y="9598"/>
                  </a:cubicBezTo>
                  <a:close/>
                  <a:moveTo>
                    <a:pt x="569982" y="67187"/>
                  </a:moveTo>
                  <a:cubicBezTo>
                    <a:pt x="561698" y="43985"/>
                    <a:pt x="546496" y="23883"/>
                    <a:pt x="526422" y="9598"/>
                  </a:cubicBezTo>
                  <a:cubicBezTo>
                    <a:pt x="531139" y="34549"/>
                    <a:pt x="547257" y="55856"/>
                    <a:pt x="569982" y="67187"/>
                  </a:cubicBezTo>
                  <a:close/>
                  <a:moveTo>
                    <a:pt x="126991" y="521254"/>
                  </a:moveTo>
                  <a:cubicBezTo>
                    <a:pt x="126894" y="517584"/>
                    <a:pt x="124546" y="514355"/>
                    <a:pt x="121084" y="513132"/>
                  </a:cubicBezTo>
                  <a:lnTo>
                    <a:pt x="104841" y="508702"/>
                  </a:lnTo>
                  <a:lnTo>
                    <a:pt x="70140" y="508702"/>
                  </a:lnTo>
                  <a:lnTo>
                    <a:pt x="56112" y="508702"/>
                  </a:lnTo>
                  <a:lnTo>
                    <a:pt x="56112" y="508702"/>
                  </a:lnTo>
                  <a:lnTo>
                    <a:pt x="70140" y="515347"/>
                  </a:lnTo>
                  <a:cubicBezTo>
                    <a:pt x="77400" y="519350"/>
                    <a:pt x="85485" y="521624"/>
                    <a:pt x="93767" y="521992"/>
                  </a:cubicBezTo>
                  <a:close/>
                  <a:moveTo>
                    <a:pt x="556693" y="521254"/>
                  </a:moveTo>
                  <a:lnTo>
                    <a:pt x="586964" y="521254"/>
                  </a:lnTo>
                  <a:cubicBezTo>
                    <a:pt x="596163" y="521797"/>
                    <a:pt x="605281" y="519193"/>
                    <a:pt x="612805" y="513871"/>
                  </a:cubicBezTo>
                  <a:lnTo>
                    <a:pt x="621665" y="507226"/>
                  </a:lnTo>
                  <a:lnTo>
                    <a:pt x="586964" y="507226"/>
                  </a:lnTo>
                  <a:cubicBezTo>
                    <a:pt x="578923" y="507622"/>
                    <a:pt x="570972" y="509113"/>
                    <a:pt x="563337" y="511656"/>
                  </a:cubicBezTo>
                  <a:cubicBezTo>
                    <a:pt x="558450" y="512322"/>
                    <a:pt x="554404" y="515788"/>
                    <a:pt x="553001" y="520516"/>
                  </a:cubicBezTo>
                  <a:close/>
                  <a:moveTo>
                    <a:pt x="117393" y="66449"/>
                  </a:moveTo>
                  <a:lnTo>
                    <a:pt x="135112" y="66449"/>
                  </a:lnTo>
                  <a:lnTo>
                    <a:pt x="135112" y="66449"/>
                  </a:lnTo>
                  <a:cubicBezTo>
                    <a:pt x="141595" y="55793"/>
                    <a:pt x="151105" y="47311"/>
                    <a:pt x="162430" y="42084"/>
                  </a:cubicBezTo>
                  <a:lnTo>
                    <a:pt x="169075" y="37654"/>
                  </a:lnTo>
                  <a:lnTo>
                    <a:pt x="162430" y="37654"/>
                  </a:lnTo>
                  <a:cubicBezTo>
                    <a:pt x="156080" y="37501"/>
                    <a:pt x="149775" y="38762"/>
                    <a:pt x="143972" y="41346"/>
                  </a:cubicBezTo>
                  <a:lnTo>
                    <a:pt x="121084" y="63496"/>
                  </a:lnTo>
                  <a:cubicBezTo>
                    <a:pt x="121084" y="63496"/>
                    <a:pt x="118131" y="65710"/>
                    <a:pt x="117393" y="66449"/>
                  </a:cubicBezTo>
                  <a:close/>
                  <a:moveTo>
                    <a:pt x="560384" y="66449"/>
                  </a:moveTo>
                  <a:cubicBezTo>
                    <a:pt x="560384" y="66449"/>
                    <a:pt x="560384" y="66449"/>
                    <a:pt x="555954" y="61281"/>
                  </a:cubicBezTo>
                  <a:cubicBezTo>
                    <a:pt x="550424" y="56488"/>
                    <a:pt x="545241" y="51307"/>
                    <a:pt x="540450" y="45776"/>
                  </a:cubicBezTo>
                  <a:cubicBezTo>
                    <a:pt x="535724" y="40304"/>
                    <a:pt x="529596" y="36221"/>
                    <a:pt x="522730" y="33963"/>
                  </a:cubicBezTo>
                  <a:cubicBezTo>
                    <a:pt x="517133" y="32788"/>
                    <a:pt x="511345" y="32788"/>
                    <a:pt x="505749" y="33963"/>
                  </a:cubicBezTo>
                  <a:lnTo>
                    <a:pt x="505749" y="33963"/>
                  </a:lnTo>
                  <a:cubicBezTo>
                    <a:pt x="518883" y="39903"/>
                    <a:pt x="530128" y="49356"/>
                    <a:pt x="538235" y="61281"/>
                  </a:cubicBezTo>
                  <a:cubicBezTo>
                    <a:pt x="538235" y="61281"/>
                    <a:pt x="538235" y="61281"/>
                    <a:pt x="538235" y="61281"/>
                  </a:cubicBezTo>
                  <a:close/>
                  <a:moveTo>
                    <a:pt x="412720" y="487291"/>
                  </a:moveTo>
                  <a:cubicBezTo>
                    <a:pt x="425183" y="482539"/>
                    <a:pt x="433216" y="470347"/>
                    <a:pt x="432655" y="457020"/>
                  </a:cubicBezTo>
                  <a:cubicBezTo>
                    <a:pt x="414197" y="468095"/>
                    <a:pt x="398692" y="487291"/>
                    <a:pt x="399431" y="499843"/>
                  </a:cubicBezTo>
                  <a:cubicBezTo>
                    <a:pt x="402628" y="495837"/>
                    <a:pt x="405588" y="491645"/>
                    <a:pt x="408290" y="487291"/>
                  </a:cubicBezTo>
                  <a:cubicBezTo>
                    <a:pt x="411000" y="482535"/>
                    <a:pt x="414795" y="478487"/>
                    <a:pt x="419365" y="475478"/>
                  </a:cubicBezTo>
                  <a:close/>
                  <a:moveTo>
                    <a:pt x="265057" y="487291"/>
                  </a:moveTo>
                  <a:lnTo>
                    <a:pt x="258412" y="475478"/>
                  </a:lnTo>
                  <a:lnTo>
                    <a:pt x="258412" y="475478"/>
                  </a:lnTo>
                  <a:cubicBezTo>
                    <a:pt x="262009" y="479074"/>
                    <a:pt x="265226" y="483033"/>
                    <a:pt x="268010" y="487291"/>
                  </a:cubicBezTo>
                  <a:cubicBezTo>
                    <a:pt x="273178" y="495413"/>
                    <a:pt x="274655" y="497628"/>
                    <a:pt x="278346" y="499104"/>
                  </a:cubicBezTo>
                  <a:cubicBezTo>
                    <a:pt x="273238" y="481214"/>
                    <a:pt x="260940" y="466244"/>
                    <a:pt x="244384" y="457758"/>
                  </a:cubicBezTo>
                  <a:cubicBezTo>
                    <a:pt x="243673" y="470954"/>
                    <a:pt x="251814" y="483016"/>
                    <a:pt x="264318" y="487291"/>
                  </a:cubicBezTo>
                  <a:close/>
                  <a:moveTo>
                    <a:pt x="521253" y="423057"/>
                  </a:moveTo>
                  <a:lnTo>
                    <a:pt x="521253" y="423057"/>
                  </a:lnTo>
                  <a:cubicBezTo>
                    <a:pt x="522730" y="429371"/>
                    <a:pt x="522730" y="435940"/>
                    <a:pt x="521253" y="442254"/>
                  </a:cubicBezTo>
                  <a:cubicBezTo>
                    <a:pt x="521253" y="442254"/>
                    <a:pt x="521253" y="442254"/>
                    <a:pt x="521253" y="442254"/>
                  </a:cubicBezTo>
                  <a:cubicBezTo>
                    <a:pt x="521253" y="442254"/>
                    <a:pt x="521253" y="442254"/>
                    <a:pt x="521253" y="442254"/>
                  </a:cubicBezTo>
                  <a:cubicBezTo>
                    <a:pt x="522730" y="436941"/>
                    <a:pt x="522730" y="431324"/>
                    <a:pt x="521253" y="426011"/>
                  </a:cubicBezTo>
                  <a:cubicBezTo>
                    <a:pt x="520131" y="418422"/>
                    <a:pt x="520131" y="410711"/>
                    <a:pt x="521253" y="403123"/>
                  </a:cubicBezTo>
                  <a:lnTo>
                    <a:pt x="521253" y="403123"/>
                  </a:lnTo>
                  <a:cubicBezTo>
                    <a:pt x="510917" y="412721"/>
                    <a:pt x="507225" y="436347"/>
                    <a:pt x="515347" y="442254"/>
                  </a:cubicBezTo>
                  <a:cubicBezTo>
                    <a:pt x="517635" y="435957"/>
                    <a:pt x="519607" y="429551"/>
                    <a:pt x="521253" y="423057"/>
                  </a:cubicBezTo>
                  <a:close/>
                  <a:moveTo>
                    <a:pt x="291636" y="541927"/>
                  </a:moveTo>
                  <a:cubicBezTo>
                    <a:pt x="285949" y="531772"/>
                    <a:pt x="278726" y="522558"/>
                    <a:pt x="270225" y="514609"/>
                  </a:cubicBezTo>
                  <a:cubicBezTo>
                    <a:pt x="260520" y="507252"/>
                    <a:pt x="249834" y="501288"/>
                    <a:pt x="238477" y="496889"/>
                  </a:cubicBezTo>
                  <a:lnTo>
                    <a:pt x="238477" y="507964"/>
                  </a:lnTo>
                  <a:lnTo>
                    <a:pt x="238477" y="504273"/>
                  </a:lnTo>
                  <a:lnTo>
                    <a:pt x="248814" y="514609"/>
                  </a:lnTo>
                  <a:cubicBezTo>
                    <a:pt x="256247" y="519355"/>
                    <a:pt x="263397" y="524532"/>
                    <a:pt x="270225" y="530114"/>
                  </a:cubicBezTo>
                  <a:close/>
                  <a:moveTo>
                    <a:pt x="439300" y="496889"/>
                  </a:moveTo>
                  <a:lnTo>
                    <a:pt x="425272" y="503534"/>
                  </a:lnTo>
                  <a:cubicBezTo>
                    <a:pt x="420672" y="505535"/>
                    <a:pt x="416434" y="508279"/>
                    <a:pt x="412720" y="511656"/>
                  </a:cubicBezTo>
                  <a:cubicBezTo>
                    <a:pt x="404599" y="519777"/>
                    <a:pt x="397216" y="529375"/>
                    <a:pt x="389094" y="538235"/>
                  </a:cubicBezTo>
                  <a:lnTo>
                    <a:pt x="389094" y="538235"/>
                  </a:lnTo>
                  <a:cubicBezTo>
                    <a:pt x="390800" y="538573"/>
                    <a:pt x="392557" y="538573"/>
                    <a:pt x="394262" y="538235"/>
                  </a:cubicBezTo>
                  <a:lnTo>
                    <a:pt x="407552" y="526422"/>
                  </a:lnTo>
                  <a:cubicBezTo>
                    <a:pt x="416412" y="519039"/>
                    <a:pt x="428225" y="515347"/>
                    <a:pt x="434870" y="505011"/>
                  </a:cubicBezTo>
                  <a:lnTo>
                    <a:pt x="434870" y="508702"/>
                  </a:lnTo>
                  <a:close/>
                  <a:moveTo>
                    <a:pt x="150617" y="402384"/>
                  </a:moveTo>
                  <a:cubicBezTo>
                    <a:pt x="150617" y="408291"/>
                    <a:pt x="150617" y="414198"/>
                    <a:pt x="146925" y="420842"/>
                  </a:cubicBezTo>
                  <a:cubicBezTo>
                    <a:pt x="145108" y="427614"/>
                    <a:pt x="145108" y="434744"/>
                    <a:pt x="146925" y="441515"/>
                  </a:cubicBezTo>
                  <a:lnTo>
                    <a:pt x="146925" y="441515"/>
                  </a:lnTo>
                  <a:cubicBezTo>
                    <a:pt x="146925" y="441515"/>
                    <a:pt x="150617" y="441515"/>
                    <a:pt x="146925" y="441515"/>
                  </a:cubicBezTo>
                  <a:cubicBezTo>
                    <a:pt x="145072" y="434749"/>
                    <a:pt x="145072" y="427609"/>
                    <a:pt x="146925" y="420842"/>
                  </a:cubicBezTo>
                  <a:cubicBezTo>
                    <a:pt x="147236" y="424281"/>
                    <a:pt x="147236" y="427741"/>
                    <a:pt x="146925" y="431179"/>
                  </a:cubicBezTo>
                  <a:lnTo>
                    <a:pt x="146925" y="442254"/>
                  </a:lnTo>
                  <a:cubicBezTo>
                    <a:pt x="164645" y="434870"/>
                    <a:pt x="160215" y="409029"/>
                    <a:pt x="150617" y="402384"/>
                  </a:cubicBezTo>
                  <a:close/>
                  <a:moveTo>
                    <a:pt x="22150" y="392048"/>
                  </a:moveTo>
                  <a:lnTo>
                    <a:pt x="16243" y="392048"/>
                  </a:lnTo>
                  <a:cubicBezTo>
                    <a:pt x="16243" y="392048"/>
                    <a:pt x="10336" y="392048"/>
                    <a:pt x="11813" y="400908"/>
                  </a:cubicBezTo>
                  <a:cubicBezTo>
                    <a:pt x="14105" y="411355"/>
                    <a:pt x="18640" y="421180"/>
                    <a:pt x="25103" y="429702"/>
                  </a:cubicBezTo>
                  <a:lnTo>
                    <a:pt x="36178" y="443730"/>
                  </a:lnTo>
                  <a:lnTo>
                    <a:pt x="36178" y="443730"/>
                  </a:lnTo>
                  <a:lnTo>
                    <a:pt x="36178" y="443730"/>
                  </a:lnTo>
                  <a:lnTo>
                    <a:pt x="22150" y="410506"/>
                  </a:lnTo>
                  <a:cubicBezTo>
                    <a:pt x="17531" y="405220"/>
                    <a:pt x="17531" y="397334"/>
                    <a:pt x="22150" y="392048"/>
                  </a:cubicBezTo>
                  <a:close/>
                  <a:moveTo>
                    <a:pt x="639384" y="442254"/>
                  </a:moveTo>
                  <a:lnTo>
                    <a:pt x="639384" y="442254"/>
                  </a:lnTo>
                  <a:lnTo>
                    <a:pt x="639384" y="442254"/>
                  </a:lnTo>
                  <a:cubicBezTo>
                    <a:pt x="647868" y="433459"/>
                    <a:pt x="655074" y="423518"/>
                    <a:pt x="660796" y="412721"/>
                  </a:cubicBezTo>
                  <a:cubicBezTo>
                    <a:pt x="662457" y="407917"/>
                    <a:pt x="663697" y="402976"/>
                    <a:pt x="664487" y="397954"/>
                  </a:cubicBezTo>
                  <a:cubicBezTo>
                    <a:pt x="664487" y="397954"/>
                    <a:pt x="664487" y="392786"/>
                    <a:pt x="664487" y="392048"/>
                  </a:cubicBezTo>
                  <a:lnTo>
                    <a:pt x="658581" y="392048"/>
                  </a:lnTo>
                  <a:cubicBezTo>
                    <a:pt x="659009" y="395233"/>
                    <a:pt x="659009" y="398461"/>
                    <a:pt x="658581" y="401646"/>
                  </a:cubicBezTo>
                  <a:cubicBezTo>
                    <a:pt x="657894" y="406536"/>
                    <a:pt x="656395" y="411277"/>
                    <a:pt x="654151" y="415674"/>
                  </a:cubicBezTo>
                  <a:close/>
                  <a:moveTo>
                    <a:pt x="61280" y="258412"/>
                  </a:moveTo>
                  <a:cubicBezTo>
                    <a:pt x="66449" y="258412"/>
                    <a:pt x="69402" y="258412"/>
                    <a:pt x="73832" y="262104"/>
                  </a:cubicBezTo>
                  <a:cubicBezTo>
                    <a:pt x="71964" y="257104"/>
                    <a:pt x="71964" y="251598"/>
                    <a:pt x="73832" y="246599"/>
                  </a:cubicBezTo>
                  <a:cubicBezTo>
                    <a:pt x="73832" y="242169"/>
                    <a:pt x="73832" y="240692"/>
                    <a:pt x="73832" y="237001"/>
                  </a:cubicBezTo>
                  <a:lnTo>
                    <a:pt x="70140" y="253244"/>
                  </a:lnTo>
                  <a:cubicBezTo>
                    <a:pt x="69040" y="247388"/>
                    <a:pt x="69040" y="241380"/>
                    <a:pt x="70140" y="235524"/>
                  </a:cubicBezTo>
                  <a:lnTo>
                    <a:pt x="70140" y="235524"/>
                  </a:lnTo>
                  <a:lnTo>
                    <a:pt x="60542" y="226664"/>
                  </a:lnTo>
                  <a:lnTo>
                    <a:pt x="60542" y="234047"/>
                  </a:lnTo>
                  <a:lnTo>
                    <a:pt x="65710" y="234047"/>
                  </a:lnTo>
                  <a:lnTo>
                    <a:pt x="65710" y="250290"/>
                  </a:lnTo>
                  <a:lnTo>
                    <a:pt x="71617" y="250290"/>
                  </a:lnTo>
                  <a:close/>
                  <a:moveTo>
                    <a:pt x="76785" y="533805"/>
                  </a:moveTo>
                  <a:lnTo>
                    <a:pt x="76785" y="533805"/>
                  </a:lnTo>
                  <a:cubicBezTo>
                    <a:pt x="87092" y="540526"/>
                    <a:pt x="99996" y="541898"/>
                    <a:pt x="111486" y="537497"/>
                  </a:cubicBezTo>
                  <a:cubicBezTo>
                    <a:pt x="111486" y="537497"/>
                    <a:pt x="111486" y="537497"/>
                    <a:pt x="111486" y="537497"/>
                  </a:cubicBezTo>
                  <a:cubicBezTo>
                    <a:pt x="111245" y="534056"/>
                    <a:pt x="111245" y="530602"/>
                    <a:pt x="111486" y="527161"/>
                  </a:cubicBezTo>
                  <a:close/>
                  <a:moveTo>
                    <a:pt x="560384" y="525684"/>
                  </a:moveTo>
                  <a:lnTo>
                    <a:pt x="560384" y="536759"/>
                  </a:lnTo>
                  <a:lnTo>
                    <a:pt x="560384" y="536759"/>
                  </a:lnTo>
                  <a:cubicBezTo>
                    <a:pt x="566202" y="538197"/>
                    <a:pt x="572286" y="538197"/>
                    <a:pt x="578104" y="536759"/>
                  </a:cubicBezTo>
                  <a:cubicBezTo>
                    <a:pt x="583737" y="536354"/>
                    <a:pt x="589134" y="534299"/>
                    <a:pt x="593609" y="530852"/>
                  </a:cubicBezTo>
                  <a:close/>
                  <a:moveTo>
                    <a:pt x="615020" y="259150"/>
                  </a:moveTo>
                  <a:lnTo>
                    <a:pt x="615020" y="242169"/>
                  </a:lnTo>
                  <a:lnTo>
                    <a:pt x="620926" y="246599"/>
                  </a:lnTo>
                  <a:cubicBezTo>
                    <a:pt x="621281" y="240944"/>
                    <a:pt x="621281" y="235272"/>
                    <a:pt x="620926" y="229618"/>
                  </a:cubicBezTo>
                  <a:lnTo>
                    <a:pt x="626833" y="229618"/>
                  </a:lnTo>
                  <a:lnTo>
                    <a:pt x="623141" y="222234"/>
                  </a:lnTo>
                  <a:lnTo>
                    <a:pt x="623141" y="222234"/>
                  </a:lnTo>
                  <a:lnTo>
                    <a:pt x="617235" y="229618"/>
                  </a:lnTo>
                  <a:cubicBezTo>
                    <a:pt x="615729" y="231299"/>
                    <a:pt x="615729" y="233842"/>
                    <a:pt x="617235" y="235524"/>
                  </a:cubicBezTo>
                  <a:cubicBezTo>
                    <a:pt x="619088" y="241032"/>
                    <a:pt x="619088" y="246998"/>
                    <a:pt x="617235" y="252505"/>
                  </a:cubicBezTo>
                  <a:cubicBezTo>
                    <a:pt x="618638" y="246933"/>
                    <a:pt x="618638" y="241097"/>
                    <a:pt x="617235" y="235524"/>
                  </a:cubicBezTo>
                  <a:cubicBezTo>
                    <a:pt x="615145" y="238381"/>
                    <a:pt x="615145" y="242265"/>
                    <a:pt x="617235" y="245122"/>
                  </a:cubicBezTo>
                  <a:cubicBezTo>
                    <a:pt x="619081" y="249616"/>
                    <a:pt x="619081" y="254656"/>
                    <a:pt x="617235" y="259150"/>
                  </a:cubicBezTo>
                  <a:cubicBezTo>
                    <a:pt x="617235" y="259150"/>
                    <a:pt x="617235" y="259150"/>
                    <a:pt x="617235" y="259150"/>
                  </a:cubicBezTo>
                  <a:lnTo>
                    <a:pt x="626833" y="253982"/>
                  </a:lnTo>
                  <a:close/>
                  <a:moveTo>
                    <a:pt x="16981" y="387618"/>
                  </a:moveTo>
                  <a:lnTo>
                    <a:pt x="16981" y="387618"/>
                  </a:lnTo>
                  <a:cubicBezTo>
                    <a:pt x="27711" y="390195"/>
                    <a:pt x="37460" y="395838"/>
                    <a:pt x="45037" y="403861"/>
                  </a:cubicBezTo>
                  <a:cubicBezTo>
                    <a:pt x="47895" y="405953"/>
                    <a:pt x="51778" y="405953"/>
                    <a:pt x="54636" y="403861"/>
                  </a:cubicBezTo>
                  <a:lnTo>
                    <a:pt x="54636" y="403861"/>
                  </a:lnTo>
                  <a:cubicBezTo>
                    <a:pt x="54636" y="403861"/>
                    <a:pt x="54636" y="403861"/>
                    <a:pt x="54636" y="399431"/>
                  </a:cubicBezTo>
                  <a:cubicBezTo>
                    <a:pt x="54636" y="395001"/>
                    <a:pt x="54636" y="399431"/>
                    <a:pt x="50944" y="394263"/>
                  </a:cubicBezTo>
                  <a:lnTo>
                    <a:pt x="46514" y="389095"/>
                  </a:lnTo>
                  <a:lnTo>
                    <a:pt x="46514" y="389095"/>
                  </a:lnTo>
                  <a:lnTo>
                    <a:pt x="41346" y="384665"/>
                  </a:lnTo>
                  <a:cubicBezTo>
                    <a:pt x="41346" y="384665"/>
                    <a:pt x="41346" y="384665"/>
                    <a:pt x="41346" y="384665"/>
                  </a:cubicBezTo>
                  <a:close/>
                  <a:moveTo>
                    <a:pt x="622403" y="406814"/>
                  </a:moveTo>
                  <a:cubicBezTo>
                    <a:pt x="625164" y="409178"/>
                    <a:pt x="629240" y="409178"/>
                    <a:pt x="632001" y="406814"/>
                  </a:cubicBezTo>
                  <a:cubicBezTo>
                    <a:pt x="639886" y="398497"/>
                    <a:pt x="649817" y="392388"/>
                    <a:pt x="660796" y="389095"/>
                  </a:cubicBezTo>
                  <a:lnTo>
                    <a:pt x="660796" y="389095"/>
                  </a:lnTo>
                  <a:cubicBezTo>
                    <a:pt x="655509" y="387182"/>
                    <a:pt x="650075" y="385701"/>
                    <a:pt x="644553" y="384665"/>
                  </a:cubicBezTo>
                  <a:cubicBezTo>
                    <a:pt x="644553" y="384665"/>
                    <a:pt x="639384" y="384665"/>
                    <a:pt x="636431" y="389095"/>
                  </a:cubicBezTo>
                  <a:lnTo>
                    <a:pt x="636431" y="389095"/>
                  </a:lnTo>
                  <a:lnTo>
                    <a:pt x="628310" y="398693"/>
                  </a:lnTo>
                  <a:lnTo>
                    <a:pt x="628310" y="398693"/>
                  </a:lnTo>
                  <a:close/>
                  <a:moveTo>
                    <a:pt x="92290" y="379496"/>
                  </a:moveTo>
                  <a:lnTo>
                    <a:pt x="87122" y="374328"/>
                  </a:lnTo>
                  <a:lnTo>
                    <a:pt x="87122" y="383188"/>
                  </a:lnTo>
                  <a:lnTo>
                    <a:pt x="83430" y="383188"/>
                  </a:lnTo>
                  <a:lnTo>
                    <a:pt x="83430" y="392786"/>
                  </a:lnTo>
                  <a:lnTo>
                    <a:pt x="83430" y="392786"/>
                  </a:lnTo>
                  <a:lnTo>
                    <a:pt x="83430" y="392786"/>
                  </a:lnTo>
                  <a:cubicBezTo>
                    <a:pt x="88605" y="397115"/>
                    <a:pt x="91128" y="403842"/>
                    <a:pt x="90075" y="410506"/>
                  </a:cubicBezTo>
                  <a:cubicBezTo>
                    <a:pt x="88624" y="413018"/>
                    <a:pt x="88624" y="416115"/>
                    <a:pt x="90075" y="418627"/>
                  </a:cubicBezTo>
                  <a:lnTo>
                    <a:pt x="100411" y="423057"/>
                  </a:lnTo>
                  <a:lnTo>
                    <a:pt x="104841" y="423057"/>
                  </a:lnTo>
                  <a:lnTo>
                    <a:pt x="104841" y="423057"/>
                  </a:lnTo>
                  <a:lnTo>
                    <a:pt x="104841" y="417151"/>
                  </a:lnTo>
                  <a:lnTo>
                    <a:pt x="104841" y="417151"/>
                  </a:lnTo>
                  <a:cubicBezTo>
                    <a:pt x="100564" y="413436"/>
                    <a:pt x="97054" y="408921"/>
                    <a:pt x="94505" y="403861"/>
                  </a:cubicBezTo>
                  <a:lnTo>
                    <a:pt x="100411" y="403861"/>
                  </a:lnTo>
                  <a:cubicBezTo>
                    <a:pt x="95564" y="400401"/>
                    <a:pt x="91944" y="395488"/>
                    <a:pt x="90075" y="389833"/>
                  </a:cubicBezTo>
                  <a:lnTo>
                    <a:pt x="90075" y="389833"/>
                  </a:lnTo>
                  <a:lnTo>
                    <a:pt x="84168" y="378758"/>
                  </a:lnTo>
                  <a:close/>
                  <a:moveTo>
                    <a:pt x="147664" y="506488"/>
                  </a:moveTo>
                  <a:lnTo>
                    <a:pt x="137327" y="502058"/>
                  </a:lnTo>
                  <a:lnTo>
                    <a:pt x="143972" y="496889"/>
                  </a:lnTo>
                  <a:cubicBezTo>
                    <a:pt x="143972" y="496889"/>
                    <a:pt x="138066" y="496889"/>
                    <a:pt x="133636" y="496889"/>
                  </a:cubicBezTo>
                  <a:lnTo>
                    <a:pt x="117393" y="505011"/>
                  </a:lnTo>
                  <a:lnTo>
                    <a:pt x="110010" y="505011"/>
                  </a:lnTo>
                  <a:lnTo>
                    <a:pt x="115178" y="505011"/>
                  </a:lnTo>
                  <a:lnTo>
                    <a:pt x="115178" y="505011"/>
                  </a:lnTo>
                  <a:cubicBezTo>
                    <a:pt x="115178" y="499104"/>
                    <a:pt x="119608" y="499104"/>
                    <a:pt x="125514" y="505011"/>
                  </a:cubicBezTo>
                  <a:cubicBezTo>
                    <a:pt x="131421" y="510917"/>
                    <a:pt x="130682" y="505011"/>
                    <a:pt x="135851" y="505011"/>
                  </a:cubicBezTo>
                  <a:lnTo>
                    <a:pt x="143972" y="505011"/>
                  </a:lnTo>
                  <a:cubicBezTo>
                    <a:pt x="146749" y="506456"/>
                    <a:pt x="150055" y="506456"/>
                    <a:pt x="152832" y="505011"/>
                  </a:cubicBezTo>
                  <a:lnTo>
                    <a:pt x="143972" y="508702"/>
                  </a:lnTo>
                  <a:close/>
                  <a:moveTo>
                    <a:pt x="575151" y="404599"/>
                  </a:moveTo>
                  <a:lnTo>
                    <a:pt x="581057" y="404599"/>
                  </a:lnTo>
                  <a:lnTo>
                    <a:pt x="575889" y="412721"/>
                  </a:lnTo>
                  <a:lnTo>
                    <a:pt x="570721" y="419366"/>
                  </a:lnTo>
                  <a:lnTo>
                    <a:pt x="570721" y="419366"/>
                  </a:lnTo>
                  <a:lnTo>
                    <a:pt x="574412" y="419366"/>
                  </a:lnTo>
                  <a:lnTo>
                    <a:pt x="574412" y="425272"/>
                  </a:lnTo>
                  <a:lnTo>
                    <a:pt x="574412" y="425272"/>
                  </a:lnTo>
                  <a:lnTo>
                    <a:pt x="586964" y="412721"/>
                  </a:lnTo>
                  <a:lnTo>
                    <a:pt x="586964" y="412721"/>
                  </a:lnTo>
                  <a:cubicBezTo>
                    <a:pt x="583154" y="405829"/>
                    <a:pt x="583154" y="397463"/>
                    <a:pt x="586964" y="390571"/>
                  </a:cubicBezTo>
                  <a:lnTo>
                    <a:pt x="586964" y="390571"/>
                  </a:lnTo>
                  <a:lnTo>
                    <a:pt x="586964" y="390571"/>
                  </a:lnTo>
                  <a:lnTo>
                    <a:pt x="586964" y="390571"/>
                  </a:lnTo>
                  <a:lnTo>
                    <a:pt x="586964" y="381711"/>
                  </a:lnTo>
                  <a:lnTo>
                    <a:pt x="583272" y="381711"/>
                  </a:lnTo>
                  <a:lnTo>
                    <a:pt x="583272" y="374328"/>
                  </a:lnTo>
                  <a:lnTo>
                    <a:pt x="586964" y="379496"/>
                  </a:lnTo>
                  <a:lnTo>
                    <a:pt x="586964" y="379496"/>
                  </a:lnTo>
                  <a:lnTo>
                    <a:pt x="580319" y="389833"/>
                  </a:lnTo>
                  <a:lnTo>
                    <a:pt x="586964" y="389833"/>
                  </a:lnTo>
                  <a:close/>
                  <a:moveTo>
                    <a:pt x="558169" y="510917"/>
                  </a:moveTo>
                  <a:lnTo>
                    <a:pt x="565552" y="510917"/>
                  </a:lnTo>
                  <a:cubicBezTo>
                    <a:pt x="557084" y="506870"/>
                    <a:pt x="548940" y="502180"/>
                    <a:pt x="541188" y="496889"/>
                  </a:cubicBezTo>
                  <a:cubicBezTo>
                    <a:pt x="536758" y="496889"/>
                    <a:pt x="534543" y="496889"/>
                    <a:pt x="530851" y="496889"/>
                  </a:cubicBezTo>
                  <a:lnTo>
                    <a:pt x="538973" y="501319"/>
                  </a:lnTo>
                  <a:lnTo>
                    <a:pt x="529375" y="505749"/>
                  </a:lnTo>
                  <a:lnTo>
                    <a:pt x="534543" y="505749"/>
                  </a:lnTo>
                  <a:lnTo>
                    <a:pt x="522730" y="505749"/>
                  </a:lnTo>
                  <a:lnTo>
                    <a:pt x="522730" y="505749"/>
                  </a:lnTo>
                  <a:lnTo>
                    <a:pt x="527898" y="505749"/>
                  </a:lnTo>
                  <a:lnTo>
                    <a:pt x="537496" y="505749"/>
                  </a:lnTo>
                  <a:cubicBezTo>
                    <a:pt x="541188" y="501319"/>
                    <a:pt x="541188" y="501319"/>
                    <a:pt x="546356" y="505749"/>
                  </a:cubicBezTo>
                  <a:cubicBezTo>
                    <a:pt x="551524" y="510179"/>
                    <a:pt x="554478" y="505011"/>
                    <a:pt x="558169" y="510917"/>
                  </a:cubicBezTo>
                  <a:close/>
                  <a:moveTo>
                    <a:pt x="53159" y="416412"/>
                  </a:moveTo>
                  <a:cubicBezTo>
                    <a:pt x="48937" y="412248"/>
                    <a:pt x="44501" y="408304"/>
                    <a:pt x="39869" y="404599"/>
                  </a:cubicBezTo>
                  <a:lnTo>
                    <a:pt x="28794" y="396478"/>
                  </a:lnTo>
                  <a:cubicBezTo>
                    <a:pt x="25103" y="396478"/>
                    <a:pt x="22888" y="396478"/>
                    <a:pt x="22888" y="400169"/>
                  </a:cubicBezTo>
                  <a:lnTo>
                    <a:pt x="22888" y="409029"/>
                  </a:lnTo>
                  <a:cubicBezTo>
                    <a:pt x="22888" y="409029"/>
                    <a:pt x="22888" y="409029"/>
                    <a:pt x="22888" y="409029"/>
                  </a:cubicBezTo>
                  <a:lnTo>
                    <a:pt x="36178" y="409029"/>
                  </a:lnTo>
                  <a:cubicBezTo>
                    <a:pt x="40282" y="414130"/>
                    <a:pt x="46629" y="416889"/>
                    <a:pt x="53159" y="416412"/>
                  </a:cubicBezTo>
                  <a:close/>
                  <a:moveTo>
                    <a:pt x="624618" y="416412"/>
                  </a:moveTo>
                  <a:lnTo>
                    <a:pt x="624618" y="416412"/>
                  </a:lnTo>
                  <a:lnTo>
                    <a:pt x="634954" y="416412"/>
                  </a:lnTo>
                  <a:cubicBezTo>
                    <a:pt x="638388" y="416067"/>
                    <a:pt x="641858" y="416067"/>
                    <a:pt x="645291" y="416412"/>
                  </a:cubicBezTo>
                  <a:cubicBezTo>
                    <a:pt x="651197" y="416412"/>
                    <a:pt x="651197" y="416412"/>
                    <a:pt x="652674" y="409029"/>
                  </a:cubicBezTo>
                  <a:cubicBezTo>
                    <a:pt x="653021" y="407573"/>
                    <a:pt x="653021" y="406056"/>
                    <a:pt x="652674" y="404599"/>
                  </a:cubicBezTo>
                  <a:cubicBezTo>
                    <a:pt x="652674" y="400169"/>
                    <a:pt x="652674" y="398693"/>
                    <a:pt x="646768" y="400908"/>
                  </a:cubicBezTo>
                  <a:cubicBezTo>
                    <a:pt x="638941" y="405132"/>
                    <a:pt x="631529" y="410075"/>
                    <a:pt x="624618" y="415674"/>
                  </a:cubicBezTo>
                  <a:close/>
                  <a:moveTo>
                    <a:pt x="64234" y="275393"/>
                  </a:moveTo>
                  <a:lnTo>
                    <a:pt x="59066" y="275393"/>
                  </a:lnTo>
                  <a:lnTo>
                    <a:pt x="53897" y="275393"/>
                  </a:lnTo>
                  <a:cubicBezTo>
                    <a:pt x="51010" y="277401"/>
                    <a:pt x="49340" y="280739"/>
                    <a:pt x="49467" y="284253"/>
                  </a:cubicBezTo>
                  <a:cubicBezTo>
                    <a:pt x="49467" y="284253"/>
                    <a:pt x="49467" y="284253"/>
                    <a:pt x="53897" y="284253"/>
                  </a:cubicBezTo>
                  <a:cubicBezTo>
                    <a:pt x="58327" y="284253"/>
                    <a:pt x="61280" y="279823"/>
                    <a:pt x="62757" y="274655"/>
                  </a:cubicBezTo>
                  <a:cubicBezTo>
                    <a:pt x="63078" y="273195"/>
                    <a:pt x="63078" y="271684"/>
                    <a:pt x="62757" y="270225"/>
                  </a:cubicBezTo>
                  <a:lnTo>
                    <a:pt x="70140" y="279085"/>
                  </a:lnTo>
                  <a:lnTo>
                    <a:pt x="74570" y="279085"/>
                  </a:lnTo>
                  <a:cubicBezTo>
                    <a:pt x="75235" y="277683"/>
                    <a:pt x="75235" y="276057"/>
                    <a:pt x="74570" y="274655"/>
                  </a:cubicBezTo>
                  <a:cubicBezTo>
                    <a:pt x="75309" y="275393"/>
                    <a:pt x="70140" y="275393"/>
                    <a:pt x="64234" y="275393"/>
                  </a:cubicBezTo>
                  <a:close/>
                  <a:moveTo>
                    <a:pt x="143972" y="444469"/>
                  </a:moveTo>
                  <a:cubicBezTo>
                    <a:pt x="132793" y="437780"/>
                    <a:pt x="120560" y="433037"/>
                    <a:pt x="107795" y="430441"/>
                  </a:cubicBezTo>
                  <a:cubicBezTo>
                    <a:pt x="112262" y="440205"/>
                    <a:pt x="122166" y="446323"/>
                    <a:pt x="132897" y="445945"/>
                  </a:cubicBezTo>
                  <a:lnTo>
                    <a:pt x="123299" y="439300"/>
                  </a:lnTo>
                  <a:lnTo>
                    <a:pt x="123299" y="439300"/>
                  </a:lnTo>
                  <a:lnTo>
                    <a:pt x="137327" y="446684"/>
                  </a:lnTo>
                  <a:cubicBezTo>
                    <a:pt x="137327" y="446684"/>
                    <a:pt x="143972" y="447422"/>
                    <a:pt x="143972" y="444469"/>
                  </a:cubicBezTo>
                  <a:close/>
                  <a:moveTo>
                    <a:pt x="485076" y="533805"/>
                  </a:moveTo>
                  <a:cubicBezTo>
                    <a:pt x="480727" y="533393"/>
                    <a:pt x="476592" y="535757"/>
                    <a:pt x="474739" y="539712"/>
                  </a:cubicBezTo>
                  <a:cubicBezTo>
                    <a:pt x="474739" y="539712"/>
                    <a:pt x="474739" y="539712"/>
                    <a:pt x="474739" y="543404"/>
                  </a:cubicBezTo>
                  <a:lnTo>
                    <a:pt x="474739" y="543404"/>
                  </a:lnTo>
                  <a:cubicBezTo>
                    <a:pt x="479907" y="543404"/>
                    <a:pt x="482122" y="539712"/>
                    <a:pt x="484337" y="536020"/>
                  </a:cubicBezTo>
                  <a:lnTo>
                    <a:pt x="490244" y="536020"/>
                  </a:lnTo>
                  <a:lnTo>
                    <a:pt x="480646" y="530852"/>
                  </a:lnTo>
                  <a:lnTo>
                    <a:pt x="474001" y="530852"/>
                  </a:lnTo>
                  <a:lnTo>
                    <a:pt x="474001" y="530852"/>
                  </a:lnTo>
                  <a:cubicBezTo>
                    <a:pt x="473425" y="532273"/>
                    <a:pt x="473425" y="533862"/>
                    <a:pt x="474001" y="535282"/>
                  </a:cubicBezTo>
                  <a:close/>
                  <a:moveTo>
                    <a:pt x="541926" y="445207"/>
                  </a:moveTo>
                  <a:cubicBezTo>
                    <a:pt x="552432" y="446286"/>
                    <a:pt x="562385" y="440257"/>
                    <a:pt x="566291" y="430441"/>
                  </a:cubicBezTo>
                  <a:cubicBezTo>
                    <a:pt x="553717" y="432912"/>
                    <a:pt x="541705" y="437667"/>
                    <a:pt x="530851" y="444469"/>
                  </a:cubicBezTo>
                  <a:cubicBezTo>
                    <a:pt x="530851" y="444469"/>
                    <a:pt x="530851" y="444469"/>
                    <a:pt x="537496" y="444469"/>
                  </a:cubicBezTo>
                  <a:lnTo>
                    <a:pt x="543403" y="440039"/>
                  </a:lnTo>
                  <a:lnTo>
                    <a:pt x="550786" y="440039"/>
                  </a:lnTo>
                  <a:lnTo>
                    <a:pt x="550786" y="440039"/>
                  </a:lnTo>
                  <a:close/>
                  <a:moveTo>
                    <a:pt x="81953" y="98197"/>
                  </a:moveTo>
                  <a:lnTo>
                    <a:pt x="81953" y="107795"/>
                  </a:lnTo>
                  <a:lnTo>
                    <a:pt x="74570" y="107795"/>
                  </a:lnTo>
                  <a:cubicBezTo>
                    <a:pt x="74570" y="107795"/>
                    <a:pt x="67187" y="107795"/>
                    <a:pt x="64972" y="107795"/>
                  </a:cubicBezTo>
                  <a:cubicBezTo>
                    <a:pt x="62757" y="107795"/>
                    <a:pt x="64972" y="112225"/>
                    <a:pt x="64972" y="113701"/>
                  </a:cubicBezTo>
                  <a:cubicBezTo>
                    <a:pt x="66871" y="114443"/>
                    <a:pt x="68980" y="114443"/>
                    <a:pt x="70879" y="113701"/>
                  </a:cubicBezTo>
                  <a:cubicBezTo>
                    <a:pt x="76047" y="113701"/>
                    <a:pt x="79000" y="109271"/>
                    <a:pt x="81953" y="104103"/>
                  </a:cubicBezTo>
                  <a:cubicBezTo>
                    <a:pt x="81516" y="105798"/>
                    <a:pt x="81516" y="107576"/>
                    <a:pt x="81953" y="109271"/>
                  </a:cubicBezTo>
                  <a:lnTo>
                    <a:pt x="86383" y="109271"/>
                  </a:lnTo>
                  <a:cubicBezTo>
                    <a:pt x="86791" y="107572"/>
                    <a:pt x="86791" y="105802"/>
                    <a:pt x="86383" y="104103"/>
                  </a:cubicBezTo>
                  <a:cubicBezTo>
                    <a:pt x="89337" y="106318"/>
                    <a:pt x="85645" y="103365"/>
                    <a:pt x="81953" y="98197"/>
                  </a:cubicBezTo>
                  <a:close/>
                  <a:moveTo>
                    <a:pt x="81953" y="81954"/>
                  </a:moveTo>
                  <a:cubicBezTo>
                    <a:pt x="88898" y="74324"/>
                    <a:pt x="90640" y="63295"/>
                    <a:pt x="86383" y="53897"/>
                  </a:cubicBezTo>
                  <a:cubicBezTo>
                    <a:pt x="81953" y="60542"/>
                    <a:pt x="75309" y="70140"/>
                    <a:pt x="79738" y="81954"/>
                  </a:cubicBezTo>
                  <a:close/>
                  <a:moveTo>
                    <a:pt x="5168" y="349225"/>
                  </a:moveTo>
                  <a:cubicBezTo>
                    <a:pt x="10840" y="357748"/>
                    <a:pt x="18425" y="364827"/>
                    <a:pt x="27318" y="369898"/>
                  </a:cubicBezTo>
                  <a:lnTo>
                    <a:pt x="33963" y="369898"/>
                  </a:lnTo>
                  <a:lnTo>
                    <a:pt x="33963" y="369898"/>
                  </a:lnTo>
                  <a:lnTo>
                    <a:pt x="19935" y="356609"/>
                  </a:lnTo>
                  <a:lnTo>
                    <a:pt x="19935" y="356609"/>
                  </a:lnTo>
                  <a:lnTo>
                    <a:pt x="26579" y="356609"/>
                  </a:lnTo>
                  <a:cubicBezTo>
                    <a:pt x="21246" y="350541"/>
                    <a:pt x="13108" y="347735"/>
                    <a:pt x="5168" y="349225"/>
                  </a:cubicBezTo>
                  <a:close/>
                  <a:moveTo>
                    <a:pt x="586964" y="53897"/>
                  </a:moveTo>
                  <a:cubicBezTo>
                    <a:pt x="581596" y="64893"/>
                    <a:pt x="584682" y="78145"/>
                    <a:pt x="594347" y="85645"/>
                  </a:cubicBezTo>
                  <a:cubicBezTo>
                    <a:pt x="596525" y="74494"/>
                    <a:pt x="593837" y="62945"/>
                    <a:pt x="586964" y="53897"/>
                  </a:cubicBezTo>
                  <a:close/>
                  <a:moveTo>
                    <a:pt x="639384" y="370637"/>
                  </a:moveTo>
                  <a:cubicBezTo>
                    <a:pt x="647506" y="370637"/>
                    <a:pt x="664487" y="358824"/>
                    <a:pt x="667440" y="349964"/>
                  </a:cubicBezTo>
                  <a:cubicBezTo>
                    <a:pt x="658507" y="349012"/>
                    <a:pt x="650046" y="354151"/>
                    <a:pt x="646768" y="362515"/>
                  </a:cubicBezTo>
                  <a:lnTo>
                    <a:pt x="653412" y="362515"/>
                  </a:lnTo>
                  <a:lnTo>
                    <a:pt x="653412" y="362515"/>
                  </a:lnTo>
                  <a:close/>
                  <a:moveTo>
                    <a:pt x="82692" y="383926"/>
                  </a:moveTo>
                  <a:cubicBezTo>
                    <a:pt x="82999" y="377794"/>
                    <a:pt x="80564" y="371842"/>
                    <a:pt x="76047" y="367683"/>
                  </a:cubicBezTo>
                  <a:cubicBezTo>
                    <a:pt x="76047" y="363253"/>
                    <a:pt x="68664" y="357347"/>
                    <a:pt x="62019" y="356609"/>
                  </a:cubicBezTo>
                  <a:cubicBezTo>
                    <a:pt x="63260" y="360631"/>
                    <a:pt x="66241" y="363883"/>
                    <a:pt x="70140" y="365468"/>
                  </a:cubicBezTo>
                  <a:close/>
                  <a:moveTo>
                    <a:pt x="609113" y="356609"/>
                  </a:moveTo>
                  <a:cubicBezTo>
                    <a:pt x="600992" y="356609"/>
                    <a:pt x="586964" y="373590"/>
                    <a:pt x="588440" y="383188"/>
                  </a:cubicBezTo>
                  <a:cubicBezTo>
                    <a:pt x="593609" y="378020"/>
                    <a:pt x="599515" y="372852"/>
                    <a:pt x="604683" y="366945"/>
                  </a:cubicBezTo>
                  <a:cubicBezTo>
                    <a:pt x="609660" y="364098"/>
                    <a:pt x="612539" y="358629"/>
                    <a:pt x="612067" y="352917"/>
                  </a:cubicBezTo>
                  <a:close/>
                  <a:moveTo>
                    <a:pt x="11075" y="201561"/>
                  </a:moveTo>
                  <a:cubicBezTo>
                    <a:pt x="10641" y="214406"/>
                    <a:pt x="14257" y="227062"/>
                    <a:pt x="21411" y="237739"/>
                  </a:cubicBezTo>
                  <a:lnTo>
                    <a:pt x="21411" y="228141"/>
                  </a:lnTo>
                  <a:lnTo>
                    <a:pt x="21411" y="228141"/>
                  </a:lnTo>
                  <a:lnTo>
                    <a:pt x="21411" y="213374"/>
                  </a:lnTo>
                  <a:lnTo>
                    <a:pt x="21411" y="213374"/>
                  </a:lnTo>
                  <a:close/>
                  <a:moveTo>
                    <a:pt x="660796" y="216328"/>
                  </a:moveTo>
                  <a:cubicBezTo>
                    <a:pt x="661202" y="218027"/>
                    <a:pt x="661202" y="219797"/>
                    <a:pt x="660796" y="221496"/>
                  </a:cubicBezTo>
                  <a:cubicBezTo>
                    <a:pt x="661216" y="224682"/>
                    <a:pt x="661216" y="227908"/>
                    <a:pt x="660796" y="231094"/>
                  </a:cubicBezTo>
                  <a:lnTo>
                    <a:pt x="660796" y="231094"/>
                  </a:lnTo>
                  <a:lnTo>
                    <a:pt x="660796" y="240692"/>
                  </a:lnTo>
                  <a:cubicBezTo>
                    <a:pt x="666481" y="228476"/>
                    <a:pt x="668038" y="214740"/>
                    <a:pt x="665226" y="201561"/>
                  </a:cubicBezTo>
                  <a:lnTo>
                    <a:pt x="654151" y="214851"/>
                  </a:lnTo>
                  <a:close/>
                  <a:moveTo>
                    <a:pt x="99673" y="64234"/>
                  </a:moveTo>
                  <a:lnTo>
                    <a:pt x="99673" y="64234"/>
                  </a:lnTo>
                  <a:cubicBezTo>
                    <a:pt x="100086" y="66678"/>
                    <a:pt x="100086" y="69173"/>
                    <a:pt x="99673" y="71617"/>
                  </a:cubicBezTo>
                  <a:cubicBezTo>
                    <a:pt x="100072" y="74062"/>
                    <a:pt x="100072" y="76556"/>
                    <a:pt x="99673" y="79000"/>
                  </a:cubicBezTo>
                  <a:cubicBezTo>
                    <a:pt x="106755" y="69420"/>
                    <a:pt x="108427" y="56876"/>
                    <a:pt x="104103" y="45776"/>
                  </a:cubicBezTo>
                  <a:lnTo>
                    <a:pt x="95243" y="69402"/>
                  </a:lnTo>
                  <a:cubicBezTo>
                    <a:pt x="95243" y="69402"/>
                    <a:pt x="95243" y="69402"/>
                    <a:pt x="95243" y="75309"/>
                  </a:cubicBezTo>
                  <a:lnTo>
                    <a:pt x="95243" y="75309"/>
                  </a:lnTo>
                  <a:close/>
                  <a:moveTo>
                    <a:pt x="424533" y="516086"/>
                  </a:moveTo>
                  <a:cubicBezTo>
                    <a:pt x="412809" y="522941"/>
                    <a:pt x="401911" y="531116"/>
                    <a:pt x="392047" y="540450"/>
                  </a:cubicBezTo>
                  <a:cubicBezTo>
                    <a:pt x="398641" y="540149"/>
                    <a:pt x="404909" y="537535"/>
                    <a:pt x="409767" y="533067"/>
                  </a:cubicBezTo>
                  <a:cubicBezTo>
                    <a:pt x="412691" y="529751"/>
                    <a:pt x="416190" y="526999"/>
                    <a:pt x="420104" y="524946"/>
                  </a:cubicBezTo>
                  <a:cubicBezTo>
                    <a:pt x="423633" y="523568"/>
                    <a:pt x="425552" y="519738"/>
                    <a:pt x="424533" y="516086"/>
                  </a:cubicBezTo>
                  <a:close/>
                  <a:moveTo>
                    <a:pt x="284253" y="540450"/>
                  </a:moveTo>
                  <a:cubicBezTo>
                    <a:pt x="274551" y="531132"/>
                    <a:pt x="263621" y="523183"/>
                    <a:pt x="251767" y="516824"/>
                  </a:cubicBezTo>
                  <a:cubicBezTo>
                    <a:pt x="251767" y="516824"/>
                    <a:pt x="251767" y="521992"/>
                    <a:pt x="251767" y="522731"/>
                  </a:cubicBezTo>
                  <a:cubicBezTo>
                    <a:pt x="257306" y="525828"/>
                    <a:pt x="262295" y="529819"/>
                    <a:pt x="266533" y="534544"/>
                  </a:cubicBezTo>
                  <a:cubicBezTo>
                    <a:pt x="271378" y="538863"/>
                    <a:pt x="277786" y="540999"/>
                    <a:pt x="284253" y="540450"/>
                  </a:cubicBezTo>
                  <a:close/>
                  <a:moveTo>
                    <a:pt x="579580" y="76047"/>
                  </a:moveTo>
                  <a:cubicBezTo>
                    <a:pt x="581256" y="65721"/>
                    <a:pt x="578281" y="55181"/>
                    <a:pt x="571459" y="47252"/>
                  </a:cubicBezTo>
                  <a:cubicBezTo>
                    <a:pt x="568351" y="58076"/>
                    <a:pt x="570241" y="69723"/>
                    <a:pt x="576627" y="79000"/>
                  </a:cubicBezTo>
                  <a:lnTo>
                    <a:pt x="576627" y="64234"/>
                  </a:lnTo>
                  <a:lnTo>
                    <a:pt x="576627" y="64234"/>
                  </a:lnTo>
                  <a:close/>
                  <a:moveTo>
                    <a:pt x="56112" y="297543"/>
                  </a:moveTo>
                  <a:cubicBezTo>
                    <a:pt x="56112" y="297543"/>
                    <a:pt x="56112" y="297543"/>
                    <a:pt x="56112" y="297543"/>
                  </a:cubicBezTo>
                  <a:cubicBezTo>
                    <a:pt x="56938" y="301463"/>
                    <a:pt x="58437" y="305210"/>
                    <a:pt x="60542" y="308618"/>
                  </a:cubicBezTo>
                  <a:cubicBezTo>
                    <a:pt x="62962" y="313788"/>
                    <a:pt x="69115" y="316018"/>
                    <a:pt x="74285" y="313598"/>
                  </a:cubicBezTo>
                  <a:cubicBezTo>
                    <a:pt x="74637" y="313435"/>
                    <a:pt x="74978" y="313251"/>
                    <a:pt x="75309" y="313048"/>
                  </a:cubicBezTo>
                  <a:cubicBezTo>
                    <a:pt x="74446" y="309880"/>
                    <a:pt x="72644" y="307049"/>
                    <a:pt x="70140" y="304926"/>
                  </a:cubicBezTo>
                  <a:close/>
                  <a:moveTo>
                    <a:pt x="596562" y="317478"/>
                  </a:moveTo>
                  <a:cubicBezTo>
                    <a:pt x="600733" y="317960"/>
                    <a:pt x="604942" y="317960"/>
                    <a:pt x="609113" y="317478"/>
                  </a:cubicBezTo>
                  <a:cubicBezTo>
                    <a:pt x="613543" y="317478"/>
                    <a:pt x="617235" y="304188"/>
                    <a:pt x="616496" y="299020"/>
                  </a:cubicBezTo>
                  <a:cubicBezTo>
                    <a:pt x="612805" y="302711"/>
                    <a:pt x="601730" y="304188"/>
                    <a:pt x="598038" y="315263"/>
                  </a:cubicBezTo>
                  <a:close/>
                  <a:moveTo>
                    <a:pt x="209683" y="517562"/>
                  </a:moveTo>
                  <a:cubicBezTo>
                    <a:pt x="213245" y="524443"/>
                    <a:pt x="221710" y="527132"/>
                    <a:pt x="228589" y="523570"/>
                  </a:cubicBezTo>
                  <a:cubicBezTo>
                    <a:pt x="229775" y="522956"/>
                    <a:pt x="230867" y="522176"/>
                    <a:pt x="231832" y="521254"/>
                  </a:cubicBezTo>
                  <a:cubicBezTo>
                    <a:pt x="228141" y="513871"/>
                    <a:pt x="217804" y="513132"/>
                    <a:pt x="209683" y="517562"/>
                  </a:cubicBezTo>
                  <a:close/>
                  <a:moveTo>
                    <a:pt x="466618" y="517562"/>
                  </a:moveTo>
                  <a:lnTo>
                    <a:pt x="459234" y="517562"/>
                  </a:lnTo>
                  <a:cubicBezTo>
                    <a:pt x="454066" y="517562"/>
                    <a:pt x="449636" y="517562"/>
                    <a:pt x="446683" y="517562"/>
                  </a:cubicBezTo>
                  <a:cubicBezTo>
                    <a:pt x="443730" y="517562"/>
                    <a:pt x="446683" y="521992"/>
                    <a:pt x="446683" y="522731"/>
                  </a:cubicBezTo>
                  <a:cubicBezTo>
                    <a:pt x="452604" y="527071"/>
                    <a:pt x="460918" y="525791"/>
                    <a:pt x="465259" y="519873"/>
                  </a:cubicBezTo>
                  <a:cubicBezTo>
                    <a:pt x="465791" y="519150"/>
                    <a:pt x="466241" y="518376"/>
                    <a:pt x="466618" y="517562"/>
                  </a:cubicBezTo>
                  <a:close/>
                  <a:moveTo>
                    <a:pt x="103365" y="123299"/>
                  </a:moveTo>
                  <a:cubicBezTo>
                    <a:pt x="98505" y="122192"/>
                    <a:pt x="93458" y="122192"/>
                    <a:pt x="88598" y="123299"/>
                  </a:cubicBezTo>
                  <a:lnTo>
                    <a:pt x="83430" y="127729"/>
                  </a:lnTo>
                  <a:cubicBezTo>
                    <a:pt x="83430" y="127729"/>
                    <a:pt x="83430" y="131421"/>
                    <a:pt x="83430" y="132159"/>
                  </a:cubicBezTo>
                  <a:cubicBezTo>
                    <a:pt x="91380" y="135171"/>
                    <a:pt x="100273" y="131219"/>
                    <a:pt x="103365" y="123299"/>
                  </a:cubicBezTo>
                  <a:close/>
                  <a:moveTo>
                    <a:pt x="572936" y="123299"/>
                  </a:moveTo>
                  <a:cubicBezTo>
                    <a:pt x="575003" y="129983"/>
                    <a:pt x="581478" y="134298"/>
                    <a:pt x="588440" y="133636"/>
                  </a:cubicBezTo>
                  <a:cubicBezTo>
                    <a:pt x="588440" y="133636"/>
                    <a:pt x="592870" y="133636"/>
                    <a:pt x="592870" y="133636"/>
                  </a:cubicBezTo>
                  <a:cubicBezTo>
                    <a:pt x="592870" y="133636"/>
                    <a:pt x="592870" y="133636"/>
                    <a:pt x="592870" y="129206"/>
                  </a:cubicBezTo>
                  <a:cubicBezTo>
                    <a:pt x="592870" y="124776"/>
                    <a:pt x="579580" y="123299"/>
                    <a:pt x="572936" y="123299"/>
                  </a:cubicBezTo>
                  <a:close/>
                  <a:moveTo>
                    <a:pt x="615758" y="247337"/>
                  </a:moveTo>
                  <a:cubicBezTo>
                    <a:pt x="615286" y="249278"/>
                    <a:pt x="615286" y="251303"/>
                    <a:pt x="615758" y="253244"/>
                  </a:cubicBezTo>
                  <a:cubicBezTo>
                    <a:pt x="616415" y="258056"/>
                    <a:pt x="619103" y="262356"/>
                    <a:pt x="623141" y="265057"/>
                  </a:cubicBezTo>
                  <a:lnTo>
                    <a:pt x="628310" y="265057"/>
                  </a:lnTo>
                  <a:cubicBezTo>
                    <a:pt x="628930" y="263391"/>
                    <a:pt x="628930" y="261555"/>
                    <a:pt x="628310" y="259889"/>
                  </a:cubicBezTo>
                  <a:cubicBezTo>
                    <a:pt x="628310" y="252505"/>
                    <a:pt x="621665" y="251029"/>
                    <a:pt x="615758" y="247337"/>
                  </a:cubicBezTo>
                  <a:close/>
                  <a:moveTo>
                    <a:pt x="60542" y="247337"/>
                  </a:moveTo>
                  <a:lnTo>
                    <a:pt x="50206" y="253244"/>
                  </a:lnTo>
                  <a:cubicBezTo>
                    <a:pt x="48262" y="255279"/>
                    <a:pt x="46976" y="257852"/>
                    <a:pt x="46514" y="260627"/>
                  </a:cubicBezTo>
                  <a:cubicBezTo>
                    <a:pt x="46514" y="260627"/>
                    <a:pt x="46514" y="265057"/>
                    <a:pt x="46514" y="265057"/>
                  </a:cubicBezTo>
                  <a:lnTo>
                    <a:pt x="51682" y="265057"/>
                  </a:lnTo>
                  <a:cubicBezTo>
                    <a:pt x="51941" y="263840"/>
                    <a:pt x="51941" y="262582"/>
                    <a:pt x="51682" y="261365"/>
                  </a:cubicBezTo>
                  <a:cubicBezTo>
                    <a:pt x="56401" y="258070"/>
                    <a:pt x="59594" y="253014"/>
                    <a:pt x="60542" y="247337"/>
                  </a:cubicBezTo>
                  <a:close/>
                  <a:moveTo>
                    <a:pt x="60542" y="233309"/>
                  </a:moveTo>
                  <a:lnTo>
                    <a:pt x="52421" y="237001"/>
                  </a:lnTo>
                  <a:cubicBezTo>
                    <a:pt x="52421" y="237001"/>
                    <a:pt x="46514" y="241431"/>
                    <a:pt x="46514" y="245122"/>
                  </a:cubicBezTo>
                  <a:cubicBezTo>
                    <a:pt x="46514" y="248814"/>
                    <a:pt x="46514" y="249552"/>
                    <a:pt x="46514" y="250290"/>
                  </a:cubicBezTo>
                  <a:lnTo>
                    <a:pt x="51682" y="250290"/>
                  </a:lnTo>
                  <a:cubicBezTo>
                    <a:pt x="56732" y="246222"/>
                    <a:pt x="59024" y="239633"/>
                    <a:pt x="57589" y="233309"/>
                  </a:cubicBezTo>
                  <a:close/>
                  <a:moveTo>
                    <a:pt x="65710" y="261365"/>
                  </a:moveTo>
                  <a:lnTo>
                    <a:pt x="57589" y="265795"/>
                  </a:lnTo>
                  <a:cubicBezTo>
                    <a:pt x="52732" y="266487"/>
                    <a:pt x="49030" y="270497"/>
                    <a:pt x="48729" y="275393"/>
                  </a:cubicBezTo>
                  <a:cubicBezTo>
                    <a:pt x="48319" y="276841"/>
                    <a:pt x="48319" y="278375"/>
                    <a:pt x="48729" y="279823"/>
                  </a:cubicBezTo>
                  <a:lnTo>
                    <a:pt x="53159" y="279823"/>
                  </a:lnTo>
                  <a:cubicBezTo>
                    <a:pt x="60014" y="276394"/>
                    <a:pt x="63887" y="268946"/>
                    <a:pt x="62757" y="261365"/>
                  </a:cubicBezTo>
                  <a:close/>
                  <a:moveTo>
                    <a:pt x="244384" y="507226"/>
                  </a:moveTo>
                  <a:cubicBezTo>
                    <a:pt x="243172" y="510779"/>
                    <a:pt x="241691" y="514235"/>
                    <a:pt x="239954" y="517562"/>
                  </a:cubicBezTo>
                  <a:cubicBezTo>
                    <a:pt x="238825" y="520663"/>
                    <a:pt x="238825" y="524061"/>
                    <a:pt x="239954" y="527161"/>
                  </a:cubicBezTo>
                  <a:cubicBezTo>
                    <a:pt x="239954" y="527161"/>
                    <a:pt x="239954" y="530852"/>
                    <a:pt x="239954" y="527161"/>
                  </a:cubicBezTo>
                  <a:cubicBezTo>
                    <a:pt x="241125" y="527698"/>
                    <a:pt x="242474" y="527698"/>
                    <a:pt x="243645" y="527161"/>
                  </a:cubicBezTo>
                  <a:cubicBezTo>
                    <a:pt x="247293" y="521082"/>
                    <a:pt x="247572" y="513558"/>
                    <a:pt x="244384" y="507226"/>
                  </a:cubicBezTo>
                  <a:close/>
                  <a:moveTo>
                    <a:pt x="28794" y="414198"/>
                  </a:moveTo>
                  <a:cubicBezTo>
                    <a:pt x="28794" y="423057"/>
                    <a:pt x="42823" y="432656"/>
                    <a:pt x="48729" y="431179"/>
                  </a:cubicBezTo>
                  <a:lnTo>
                    <a:pt x="38393" y="423057"/>
                  </a:lnTo>
                  <a:lnTo>
                    <a:pt x="38393" y="423057"/>
                  </a:lnTo>
                  <a:lnTo>
                    <a:pt x="48729" y="430441"/>
                  </a:lnTo>
                  <a:cubicBezTo>
                    <a:pt x="46931" y="420891"/>
                    <a:pt x="38510" y="414030"/>
                    <a:pt x="28794" y="414198"/>
                  </a:cubicBezTo>
                  <a:close/>
                  <a:moveTo>
                    <a:pt x="619450" y="233309"/>
                  </a:moveTo>
                  <a:cubicBezTo>
                    <a:pt x="617892" y="239979"/>
                    <a:pt x="620889" y="246882"/>
                    <a:pt x="626833" y="250290"/>
                  </a:cubicBezTo>
                  <a:lnTo>
                    <a:pt x="632001" y="250290"/>
                  </a:lnTo>
                  <a:cubicBezTo>
                    <a:pt x="632791" y="248659"/>
                    <a:pt x="632791" y="246753"/>
                    <a:pt x="632001" y="245122"/>
                  </a:cubicBezTo>
                  <a:cubicBezTo>
                    <a:pt x="631263" y="237739"/>
                    <a:pt x="624618" y="236262"/>
                    <a:pt x="619450" y="233309"/>
                  </a:cubicBezTo>
                  <a:close/>
                  <a:moveTo>
                    <a:pt x="50206" y="454805"/>
                  </a:moveTo>
                  <a:cubicBezTo>
                    <a:pt x="59066" y="459235"/>
                    <a:pt x="64972" y="468095"/>
                    <a:pt x="75309" y="471048"/>
                  </a:cubicBezTo>
                  <a:lnTo>
                    <a:pt x="65710" y="462927"/>
                  </a:lnTo>
                  <a:lnTo>
                    <a:pt x="70140" y="462927"/>
                  </a:lnTo>
                  <a:lnTo>
                    <a:pt x="79738" y="468833"/>
                  </a:lnTo>
                  <a:lnTo>
                    <a:pt x="79738" y="468833"/>
                  </a:lnTo>
                  <a:lnTo>
                    <a:pt x="70140" y="459973"/>
                  </a:lnTo>
                  <a:cubicBezTo>
                    <a:pt x="64983" y="454488"/>
                    <a:pt x="56732" y="453265"/>
                    <a:pt x="50206" y="457020"/>
                  </a:cubicBezTo>
                  <a:close/>
                  <a:moveTo>
                    <a:pt x="115178" y="63496"/>
                  </a:moveTo>
                  <a:cubicBezTo>
                    <a:pt x="109271" y="63496"/>
                    <a:pt x="103365" y="70140"/>
                    <a:pt x="101888" y="76785"/>
                  </a:cubicBezTo>
                  <a:cubicBezTo>
                    <a:pt x="100411" y="83430"/>
                    <a:pt x="101888" y="81954"/>
                    <a:pt x="101888" y="82692"/>
                  </a:cubicBezTo>
                  <a:lnTo>
                    <a:pt x="107795" y="82692"/>
                  </a:lnTo>
                  <a:cubicBezTo>
                    <a:pt x="112464" y="78272"/>
                    <a:pt x="115130" y="72140"/>
                    <a:pt x="115178" y="65710"/>
                  </a:cubicBezTo>
                  <a:close/>
                  <a:moveTo>
                    <a:pt x="115178" y="81954"/>
                  </a:moveTo>
                  <a:cubicBezTo>
                    <a:pt x="120958" y="81593"/>
                    <a:pt x="126436" y="79246"/>
                    <a:pt x="130682" y="75309"/>
                  </a:cubicBezTo>
                  <a:lnTo>
                    <a:pt x="141019" y="64972"/>
                  </a:lnTo>
                  <a:lnTo>
                    <a:pt x="141019" y="64972"/>
                  </a:lnTo>
                  <a:lnTo>
                    <a:pt x="127729" y="64972"/>
                  </a:lnTo>
                  <a:cubicBezTo>
                    <a:pt x="124752" y="65702"/>
                    <a:pt x="122828" y="68588"/>
                    <a:pt x="123299" y="71617"/>
                  </a:cubicBezTo>
                  <a:lnTo>
                    <a:pt x="136589" y="64972"/>
                  </a:lnTo>
                  <a:cubicBezTo>
                    <a:pt x="125514" y="76785"/>
                    <a:pt x="117393" y="79000"/>
                    <a:pt x="112224" y="84168"/>
                  </a:cubicBezTo>
                  <a:close/>
                  <a:moveTo>
                    <a:pt x="21411" y="205991"/>
                  </a:moveTo>
                  <a:lnTo>
                    <a:pt x="21411" y="205991"/>
                  </a:lnTo>
                  <a:lnTo>
                    <a:pt x="21411" y="214113"/>
                  </a:lnTo>
                  <a:cubicBezTo>
                    <a:pt x="23463" y="217978"/>
                    <a:pt x="27380" y="220496"/>
                    <a:pt x="31748" y="220758"/>
                  </a:cubicBezTo>
                  <a:cubicBezTo>
                    <a:pt x="31748" y="220758"/>
                    <a:pt x="36916" y="220758"/>
                    <a:pt x="31748" y="216328"/>
                  </a:cubicBezTo>
                  <a:cubicBezTo>
                    <a:pt x="30868" y="213756"/>
                    <a:pt x="29012" y="211634"/>
                    <a:pt x="26579" y="210421"/>
                  </a:cubicBezTo>
                  <a:cubicBezTo>
                    <a:pt x="24957" y="208831"/>
                    <a:pt x="23230" y="207351"/>
                    <a:pt x="21411" y="205991"/>
                  </a:cubicBezTo>
                  <a:close/>
                  <a:moveTo>
                    <a:pt x="538235" y="67187"/>
                  </a:moveTo>
                  <a:cubicBezTo>
                    <a:pt x="546356" y="74570"/>
                    <a:pt x="552263" y="84168"/>
                    <a:pt x="564076" y="83430"/>
                  </a:cubicBezTo>
                  <a:cubicBezTo>
                    <a:pt x="558908" y="79000"/>
                    <a:pt x="551524" y="76785"/>
                    <a:pt x="547833" y="70879"/>
                  </a:cubicBezTo>
                  <a:lnTo>
                    <a:pt x="547833" y="70879"/>
                  </a:lnTo>
                  <a:lnTo>
                    <a:pt x="560384" y="76785"/>
                  </a:lnTo>
                  <a:cubicBezTo>
                    <a:pt x="560384" y="76785"/>
                    <a:pt x="560384" y="72355"/>
                    <a:pt x="560384" y="71617"/>
                  </a:cubicBezTo>
                  <a:cubicBezTo>
                    <a:pt x="554175" y="66600"/>
                    <a:pt x="545898" y="64946"/>
                    <a:pt x="538235" y="67187"/>
                  </a:cubicBezTo>
                  <a:close/>
                  <a:moveTo>
                    <a:pt x="612067" y="261365"/>
                  </a:moveTo>
                  <a:cubicBezTo>
                    <a:pt x="610346" y="268241"/>
                    <a:pt x="613757" y="275369"/>
                    <a:pt x="620188" y="278347"/>
                  </a:cubicBezTo>
                  <a:cubicBezTo>
                    <a:pt x="621731" y="279456"/>
                    <a:pt x="623813" y="279456"/>
                    <a:pt x="625356" y="278347"/>
                  </a:cubicBezTo>
                  <a:cubicBezTo>
                    <a:pt x="625356" y="278347"/>
                    <a:pt x="625356" y="278347"/>
                    <a:pt x="625356" y="273917"/>
                  </a:cubicBezTo>
                  <a:cubicBezTo>
                    <a:pt x="624079" y="270951"/>
                    <a:pt x="622337" y="268210"/>
                    <a:pt x="620188" y="265795"/>
                  </a:cubicBezTo>
                  <a:cubicBezTo>
                    <a:pt x="618106" y="264131"/>
                    <a:pt x="615884" y="262649"/>
                    <a:pt x="613543" y="261365"/>
                  </a:cubicBezTo>
                  <a:close/>
                  <a:moveTo>
                    <a:pt x="431917" y="507964"/>
                  </a:moveTo>
                  <a:cubicBezTo>
                    <a:pt x="428720" y="512197"/>
                    <a:pt x="427147" y="517437"/>
                    <a:pt x="427487" y="522731"/>
                  </a:cubicBezTo>
                  <a:cubicBezTo>
                    <a:pt x="427487" y="526422"/>
                    <a:pt x="427487" y="530852"/>
                    <a:pt x="431917" y="530852"/>
                  </a:cubicBezTo>
                  <a:cubicBezTo>
                    <a:pt x="436347" y="530852"/>
                    <a:pt x="439300" y="526422"/>
                    <a:pt x="439300" y="522731"/>
                  </a:cubicBezTo>
                  <a:cubicBezTo>
                    <a:pt x="437919" y="517339"/>
                    <a:pt x="435401" y="512306"/>
                    <a:pt x="431917" y="507964"/>
                  </a:cubicBezTo>
                  <a:close/>
                  <a:moveTo>
                    <a:pt x="561861" y="64972"/>
                  </a:moveTo>
                  <a:lnTo>
                    <a:pt x="561861" y="64972"/>
                  </a:lnTo>
                  <a:cubicBezTo>
                    <a:pt x="561100" y="67626"/>
                    <a:pt x="561100" y="70439"/>
                    <a:pt x="561861" y="73094"/>
                  </a:cubicBezTo>
                  <a:cubicBezTo>
                    <a:pt x="563175" y="76830"/>
                    <a:pt x="565471" y="80144"/>
                    <a:pt x="568506" y="82692"/>
                  </a:cubicBezTo>
                  <a:cubicBezTo>
                    <a:pt x="568506" y="82692"/>
                    <a:pt x="574412" y="82692"/>
                    <a:pt x="574412" y="82692"/>
                  </a:cubicBezTo>
                  <a:cubicBezTo>
                    <a:pt x="573681" y="79640"/>
                    <a:pt x="572153" y="76838"/>
                    <a:pt x="569982" y="74570"/>
                  </a:cubicBezTo>
                  <a:cubicBezTo>
                    <a:pt x="567708" y="71250"/>
                    <a:pt x="564969" y="68267"/>
                    <a:pt x="561861" y="65710"/>
                  </a:cubicBezTo>
                  <a:close/>
                  <a:moveTo>
                    <a:pt x="442991" y="496889"/>
                  </a:moveTo>
                  <a:lnTo>
                    <a:pt x="442991" y="496889"/>
                  </a:lnTo>
                  <a:lnTo>
                    <a:pt x="442991" y="503534"/>
                  </a:lnTo>
                  <a:cubicBezTo>
                    <a:pt x="440762" y="507683"/>
                    <a:pt x="440762" y="512675"/>
                    <a:pt x="442991" y="516824"/>
                  </a:cubicBezTo>
                  <a:cubicBezTo>
                    <a:pt x="442991" y="516824"/>
                    <a:pt x="447421" y="516824"/>
                    <a:pt x="448898" y="516824"/>
                  </a:cubicBezTo>
                  <a:cubicBezTo>
                    <a:pt x="449924" y="514215"/>
                    <a:pt x="449924" y="511312"/>
                    <a:pt x="448898" y="508702"/>
                  </a:cubicBezTo>
                  <a:cubicBezTo>
                    <a:pt x="447288" y="504596"/>
                    <a:pt x="445310" y="500643"/>
                    <a:pt x="442991" y="496889"/>
                  </a:cubicBezTo>
                  <a:close/>
                  <a:moveTo>
                    <a:pt x="23626" y="234786"/>
                  </a:moveTo>
                  <a:cubicBezTo>
                    <a:pt x="24295" y="241346"/>
                    <a:pt x="28165" y="247150"/>
                    <a:pt x="33963" y="250290"/>
                  </a:cubicBezTo>
                  <a:lnTo>
                    <a:pt x="39869" y="250290"/>
                  </a:lnTo>
                  <a:cubicBezTo>
                    <a:pt x="39869" y="250290"/>
                    <a:pt x="39869" y="245861"/>
                    <a:pt x="39869" y="244384"/>
                  </a:cubicBezTo>
                  <a:cubicBezTo>
                    <a:pt x="36232" y="238843"/>
                    <a:pt x="30234" y="235299"/>
                    <a:pt x="23626" y="234786"/>
                  </a:cubicBezTo>
                  <a:close/>
                  <a:moveTo>
                    <a:pt x="97458" y="194178"/>
                  </a:moveTo>
                  <a:lnTo>
                    <a:pt x="97458" y="194178"/>
                  </a:lnTo>
                  <a:cubicBezTo>
                    <a:pt x="97458" y="194178"/>
                    <a:pt x="97458" y="202300"/>
                    <a:pt x="97458" y="205991"/>
                  </a:cubicBezTo>
                  <a:cubicBezTo>
                    <a:pt x="97458" y="209683"/>
                    <a:pt x="97458" y="205991"/>
                    <a:pt x="97458" y="210421"/>
                  </a:cubicBezTo>
                  <a:lnTo>
                    <a:pt x="104841" y="182365"/>
                  </a:lnTo>
                  <a:cubicBezTo>
                    <a:pt x="98134" y="186848"/>
                    <a:pt x="92977" y="193295"/>
                    <a:pt x="90075" y="200823"/>
                  </a:cubicBezTo>
                  <a:cubicBezTo>
                    <a:pt x="90075" y="200823"/>
                    <a:pt x="90075" y="200823"/>
                    <a:pt x="90075" y="205991"/>
                  </a:cubicBezTo>
                  <a:cubicBezTo>
                    <a:pt x="92501" y="201868"/>
                    <a:pt x="95215" y="197920"/>
                    <a:pt x="98196" y="194178"/>
                  </a:cubicBezTo>
                  <a:close/>
                  <a:moveTo>
                    <a:pt x="654889" y="205991"/>
                  </a:moveTo>
                  <a:cubicBezTo>
                    <a:pt x="651035" y="207016"/>
                    <a:pt x="647314" y="208503"/>
                    <a:pt x="643814" y="210421"/>
                  </a:cubicBezTo>
                  <a:cubicBezTo>
                    <a:pt x="641282" y="212373"/>
                    <a:pt x="639259" y="214905"/>
                    <a:pt x="637908" y="217804"/>
                  </a:cubicBezTo>
                  <a:cubicBezTo>
                    <a:pt x="637908" y="217804"/>
                    <a:pt x="637908" y="217804"/>
                    <a:pt x="641599" y="217804"/>
                  </a:cubicBezTo>
                  <a:cubicBezTo>
                    <a:pt x="645291" y="217804"/>
                    <a:pt x="655627" y="212636"/>
                    <a:pt x="655627" y="205991"/>
                  </a:cubicBezTo>
                  <a:close/>
                  <a:moveTo>
                    <a:pt x="39869" y="127729"/>
                  </a:moveTo>
                  <a:cubicBezTo>
                    <a:pt x="37078" y="133950"/>
                    <a:pt x="38909" y="141274"/>
                    <a:pt x="44299" y="145449"/>
                  </a:cubicBezTo>
                  <a:cubicBezTo>
                    <a:pt x="44299" y="145449"/>
                    <a:pt x="48729" y="145449"/>
                    <a:pt x="49467" y="145449"/>
                  </a:cubicBezTo>
                  <a:cubicBezTo>
                    <a:pt x="50206" y="145449"/>
                    <a:pt x="49467" y="145449"/>
                    <a:pt x="49467" y="140281"/>
                  </a:cubicBezTo>
                  <a:cubicBezTo>
                    <a:pt x="49467" y="135113"/>
                    <a:pt x="44299" y="127729"/>
                    <a:pt x="39869" y="127729"/>
                  </a:cubicBezTo>
                  <a:close/>
                  <a:moveTo>
                    <a:pt x="651936" y="237739"/>
                  </a:moveTo>
                  <a:cubicBezTo>
                    <a:pt x="648052" y="239011"/>
                    <a:pt x="644331" y="240746"/>
                    <a:pt x="640861" y="242907"/>
                  </a:cubicBezTo>
                  <a:cubicBezTo>
                    <a:pt x="640861" y="242907"/>
                    <a:pt x="637169" y="246599"/>
                    <a:pt x="636431" y="248814"/>
                  </a:cubicBezTo>
                  <a:cubicBezTo>
                    <a:pt x="635693" y="251029"/>
                    <a:pt x="636431" y="253982"/>
                    <a:pt x="640123" y="253982"/>
                  </a:cubicBezTo>
                  <a:cubicBezTo>
                    <a:pt x="648584" y="251801"/>
                    <a:pt x="653804" y="243320"/>
                    <a:pt x="651936" y="234786"/>
                  </a:cubicBezTo>
                  <a:close/>
                  <a:moveTo>
                    <a:pt x="637169" y="423057"/>
                  </a:moveTo>
                  <a:lnTo>
                    <a:pt x="637169" y="423057"/>
                  </a:lnTo>
                  <a:lnTo>
                    <a:pt x="626095" y="433394"/>
                  </a:lnTo>
                  <a:cubicBezTo>
                    <a:pt x="632739" y="433394"/>
                    <a:pt x="643076" y="424534"/>
                    <a:pt x="646029" y="416412"/>
                  </a:cubicBezTo>
                  <a:cubicBezTo>
                    <a:pt x="636438" y="415284"/>
                    <a:pt x="627416" y="421195"/>
                    <a:pt x="624618" y="430441"/>
                  </a:cubicBezTo>
                  <a:close/>
                  <a:moveTo>
                    <a:pt x="234047" y="496889"/>
                  </a:moveTo>
                  <a:cubicBezTo>
                    <a:pt x="232359" y="500995"/>
                    <a:pt x="230880" y="505184"/>
                    <a:pt x="229617" y="509441"/>
                  </a:cubicBezTo>
                  <a:cubicBezTo>
                    <a:pt x="228886" y="511595"/>
                    <a:pt x="228886" y="513931"/>
                    <a:pt x="229617" y="516086"/>
                  </a:cubicBezTo>
                  <a:cubicBezTo>
                    <a:pt x="230823" y="516434"/>
                    <a:pt x="232103" y="516434"/>
                    <a:pt x="233309" y="516086"/>
                  </a:cubicBezTo>
                  <a:cubicBezTo>
                    <a:pt x="233309" y="516086"/>
                    <a:pt x="233309" y="516086"/>
                    <a:pt x="237739" y="516086"/>
                  </a:cubicBezTo>
                  <a:cubicBezTo>
                    <a:pt x="240102" y="509493"/>
                    <a:pt x="238687" y="502136"/>
                    <a:pt x="234047" y="496889"/>
                  </a:cubicBezTo>
                  <a:close/>
                  <a:moveTo>
                    <a:pt x="33963" y="137328"/>
                  </a:moveTo>
                  <a:cubicBezTo>
                    <a:pt x="31599" y="143728"/>
                    <a:pt x="33697" y="150921"/>
                    <a:pt x="39131" y="155047"/>
                  </a:cubicBezTo>
                  <a:cubicBezTo>
                    <a:pt x="40797" y="155670"/>
                    <a:pt x="42633" y="155670"/>
                    <a:pt x="44299" y="155047"/>
                  </a:cubicBezTo>
                  <a:cubicBezTo>
                    <a:pt x="44630" y="153092"/>
                    <a:pt x="44630" y="151096"/>
                    <a:pt x="44299" y="149141"/>
                  </a:cubicBezTo>
                  <a:cubicBezTo>
                    <a:pt x="44299" y="144711"/>
                    <a:pt x="38393" y="141757"/>
                    <a:pt x="33963" y="137328"/>
                  </a:cubicBezTo>
                  <a:close/>
                  <a:moveTo>
                    <a:pt x="612805" y="275393"/>
                  </a:moveTo>
                  <a:cubicBezTo>
                    <a:pt x="611852" y="282170"/>
                    <a:pt x="615448" y="288770"/>
                    <a:pt x="621665" y="291636"/>
                  </a:cubicBezTo>
                  <a:lnTo>
                    <a:pt x="626095" y="291636"/>
                  </a:lnTo>
                  <a:cubicBezTo>
                    <a:pt x="626095" y="291636"/>
                    <a:pt x="626095" y="291636"/>
                    <a:pt x="626095" y="287945"/>
                  </a:cubicBezTo>
                  <a:cubicBezTo>
                    <a:pt x="626124" y="284456"/>
                    <a:pt x="624101" y="281277"/>
                    <a:pt x="620926" y="279823"/>
                  </a:cubicBezTo>
                  <a:close/>
                  <a:moveTo>
                    <a:pt x="76047" y="118870"/>
                  </a:moveTo>
                  <a:lnTo>
                    <a:pt x="64234" y="118870"/>
                  </a:lnTo>
                  <a:cubicBezTo>
                    <a:pt x="61403" y="121147"/>
                    <a:pt x="59341" y="124240"/>
                    <a:pt x="58327" y="127729"/>
                  </a:cubicBezTo>
                  <a:cubicBezTo>
                    <a:pt x="57536" y="129100"/>
                    <a:pt x="57536" y="130789"/>
                    <a:pt x="58327" y="132159"/>
                  </a:cubicBezTo>
                  <a:lnTo>
                    <a:pt x="58327" y="132159"/>
                  </a:lnTo>
                  <a:cubicBezTo>
                    <a:pt x="66312" y="133816"/>
                    <a:pt x="74129" y="128685"/>
                    <a:pt x="75785" y="120701"/>
                  </a:cubicBezTo>
                  <a:cubicBezTo>
                    <a:pt x="75911" y="120096"/>
                    <a:pt x="75998" y="119485"/>
                    <a:pt x="76047" y="118870"/>
                  </a:cubicBezTo>
                  <a:close/>
                  <a:moveTo>
                    <a:pt x="22888" y="220019"/>
                  </a:moveTo>
                  <a:cubicBezTo>
                    <a:pt x="22508" y="226876"/>
                    <a:pt x="26297" y="233287"/>
                    <a:pt x="32486" y="236262"/>
                  </a:cubicBezTo>
                  <a:cubicBezTo>
                    <a:pt x="32486" y="236262"/>
                    <a:pt x="36916" y="236262"/>
                    <a:pt x="37654" y="236262"/>
                  </a:cubicBezTo>
                  <a:cubicBezTo>
                    <a:pt x="38393" y="236262"/>
                    <a:pt x="37654" y="236262"/>
                    <a:pt x="37654" y="231832"/>
                  </a:cubicBezTo>
                  <a:cubicBezTo>
                    <a:pt x="36507" y="229005"/>
                    <a:pt x="34421" y="226659"/>
                    <a:pt x="31748" y="225188"/>
                  </a:cubicBezTo>
                  <a:cubicBezTo>
                    <a:pt x="29079" y="223017"/>
                    <a:pt x="26091" y="221273"/>
                    <a:pt x="22888" y="220019"/>
                  </a:cubicBezTo>
                  <a:close/>
                  <a:moveTo>
                    <a:pt x="654889" y="220019"/>
                  </a:moveTo>
                  <a:cubicBezTo>
                    <a:pt x="648982" y="220019"/>
                    <a:pt x="643076" y="220019"/>
                    <a:pt x="640123" y="228141"/>
                  </a:cubicBezTo>
                  <a:cubicBezTo>
                    <a:pt x="637169" y="236262"/>
                    <a:pt x="636431" y="234047"/>
                    <a:pt x="640123" y="236262"/>
                  </a:cubicBezTo>
                  <a:cubicBezTo>
                    <a:pt x="643814" y="238477"/>
                    <a:pt x="646029" y="236262"/>
                    <a:pt x="648244" y="236262"/>
                  </a:cubicBezTo>
                  <a:cubicBezTo>
                    <a:pt x="652401" y="231861"/>
                    <a:pt x="654771" y="226071"/>
                    <a:pt x="654889" y="220019"/>
                  </a:cubicBezTo>
                  <a:close/>
                  <a:moveTo>
                    <a:pt x="642338" y="137328"/>
                  </a:moveTo>
                  <a:lnTo>
                    <a:pt x="632739" y="146187"/>
                  </a:lnTo>
                  <a:cubicBezTo>
                    <a:pt x="632525" y="148397"/>
                    <a:pt x="632525" y="150622"/>
                    <a:pt x="632739" y="152832"/>
                  </a:cubicBezTo>
                  <a:cubicBezTo>
                    <a:pt x="634393" y="153530"/>
                    <a:pt x="636254" y="153530"/>
                    <a:pt x="637908" y="152832"/>
                  </a:cubicBezTo>
                  <a:cubicBezTo>
                    <a:pt x="642168" y="148898"/>
                    <a:pt x="643873" y="142917"/>
                    <a:pt x="642338" y="137328"/>
                  </a:cubicBezTo>
                  <a:close/>
                  <a:moveTo>
                    <a:pt x="70140" y="133636"/>
                  </a:moveTo>
                  <a:cubicBezTo>
                    <a:pt x="65967" y="133222"/>
                    <a:pt x="61763" y="133222"/>
                    <a:pt x="57589" y="133636"/>
                  </a:cubicBezTo>
                  <a:cubicBezTo>
                    <a:pt x="55363" y="134769"/>
                    <a:pt x="53554" y="136578"/>
                    <a:pt x="52421" y="138804"/>
                  </a:cubicBezTo>
                  <a:cubicBezTo>
                    <a:pt x="52421" y="138804"/>
                    <a:pt x="52421" y="138804"/>
                    <a:pt x="52421" y="142496"/>
                  </a:cubicBezTo>
                  <a:cubicBezTo>
                    <a:pt x="53823" y="143161"/>
                    <a:pt x="55448" y="143161"/>
                    <a:pt x="56851" y="142496"/>
                  </a:cubicBezTo>
                  <a:cubicBezTo>
                    <a:pt x="62395" y="141711"/>
                    <a:pt x="67284" y="138452"/>
                    <a:pt x="70140" y="133636"/>
                  </a:cubicBezTo>
                  <a:close/>
                  <a:moveTo>
                    <a:pt x="70140" y="147664"/>
                  </a:moveTo>
                  <a:cubicBezTo>
                    <a:pt x="66737" y="146901"/>
                    <a:pt x="63207" y="146901"/>
                    <a:pt x="59804" y="147664"/>
                  </a:cubicBezTo>
                  <a:cubicBezTo>
                    <a:pt x="57099" y="148691"/>
                    <a:pt x="54599" y="150191"/>
                    <a:pt x="52421" y="152094"/>
                  </a:cubicBezTo>
                  <a:cubicBezTo>
                    <a:pt x="51312" y="153639"/>
                    <a:pt x="51312" y="155718"/>
                    <a:pt x="52421" y="157262"/>
                  </a:cubicBezTo>
                  <a:lnTo>
                    <a:pt x="56851" y="157262"/>
                  </a:lnTo>
                  <a:cubicBezTo>
                    <a:pt x="62688" y="156697"/>
                    <a:pt x="67768" y="153028"/>
                    <a:pt x="70140" y="147664"/>
                  </a:cubicBezTo>
                  <a:close/>
                  <a:moveTo>
                    <a:pt x="630524" y="457020"/>
                  </a:moveTo>
                  <a:cubicBezTo>
                    <a:pt x="625858" y="454768"/>
                    <a:pt x="620424" y="454768"/>
                    <a:pt x="615758" y="457020"/>
                  </a:cubicBezTo>
                  <a:cubicBezTo>
                    <a:pt x="611328" y="457020"/>
                    <a:pt x="608375" y="465142"/>
                    <a:pt x="603945" y="468833"/>
                  </a:cubicBezTo>
                  <a:lnTo>
                    <a:pt x="603945" y="468833"/>
                  </a:lnTo>
                  <a:lnTo>
                    <a:pt x="613543" y="462927"/>
                  </a:lnTo>
                  <a:lnTo>
                    <a:pt x="613543" y="462927"/>
                  </a:lnTo>
                  <a:lnTo>
                    <a:pt x="603945" y="471048"/>
                  </a:lnTo>
                  <a:lnTo>
                    <a:pt x="608375" y="471048"/>
                  </a:lnTo>
                  <a:close/>
                  <a:moveTo>
                    <a:pt x="95243" y="174244"/>
                  </a:moveTo>
                  <a:lnTo>
                    <a:pt x="90075" y="174244"/>
                  </a:lnTo>
                  <a:cubicBezTo>
                    <a:pt x="85645" y="174244"/>
                    <a:pt x="80477" y="174244"/>
                    <a:pt x="77523" y="174244"/>
                  </a:cubicBezTo>
                  <a:cubicBezTo>
                    <a:pt x="74570" y="174244"/>
                    <a:pt x="77523" y="177935"/>
                    <a:pt x="77523" y="178673"/>
                  </a:cubicBezTo>
                  <a:cubicBezTo>
                    <a:pt x="78944" y="179248"/>
                    <a:pt x="80533" y="179248"/>
                    <a:pt x="81953" y="178673"/>
                  </a:cubicBezTo>
                  <a:cubicBezTo>
                    <a:pt x="86793" y="179001"/>
                    <a:pt x="91568" y="177409"/>
                    <a:pt x="95243" y="174244"/>
                  </a:cubicBezTo>
                  <a:close/>
                  <a:moveTo>
                    <a:pt x="600992" y="119608"/>
                  </a:moveTo>
                  <a:cubicBezTo>
                    <a:pt x="601752" y="126773"/>
                    <a:pt x="607814" y="132199"/>
                    <a:pt x="615020" y="132159"/>
                  </a:cubicBezTo>
                  <a:cubicBezTo>
                    <a:pt x="619450" y="132159"/>
                    <a:pt x="620188" y="132159"/>
                    <a:pt x="615020" y="126253"/>
                  </a:cubicBezTo>
                  <a:cubicBezTo>
                    <a:pt x="611550" y="122083"/>
                    <a:pt x="606418" y="119654"/>
                    <a:pt x="600992" y="119608"/>
                  </a:cubicBezTo>
                  <a:close/>
                  <a:moveTo>
                    <a:pt x="571459" y="183103"/>
                  </a:moveTo>
                  <a:cubicBezTo>
                    <a:pt x="571459" y="192702"/>
                    <a:pt x="575889" y="201561"/>
                    <a:pt x="578842" y="211160"/>
                  </a:cubicBezTo>
                  <a:lnTo>
                    <a:pt x="578842" y="211160"/>
                  </a:lnTo>
                  <a:cubicBezTo>
                    <a:pt x="578842" y="205991"/>
                    <a:pt x="578842" y="200823"/>
                    <a:pt x="578842" y="194916"/>
                  </a:cubicBezTo>
                  <a:lnTo>
                    <a:pt x="584010" y="205991"/>
                  </a:lnTo>
                  <a:lnTo>
                    <a:pt x="584010" y="205991"/>
                  </a:lnTo>
                  <a:cubicBezTo>
                    <a:pt x="581884" y="197402"/>
                    <a:pt x="577557" y="189513"/>
                    <a:pt x="571459" y="183103"/>
                  </a:cubicBezTo>
                  <a:close/>
                  <a:moveTo>
                    <a:pt x="604683" y="133636"/>
                  </a:moveTo>
                  <a:cubicBezTo>
                    <a:pt x="606588" y="140734"/>
                    <a:pt x="612849" y="145800"/>
                    <a:pt x="620188" y="146187"/>
                  </a:cubicBezTo>
                  <a:cubicBezTo>
                    <a:pt x="623880" y="146187"/>
                    <a:pt x="624618" y="146187"/>
                    <a:pt x="620188" y="141019"/>
                  </a:cubicBezTo>
                  <a:cubicBezTo>
                    <a:pt x="615758" y="135851"/>
                    <a:pt x="611328" y="135113"/>
                    <a:pt x="604683" y="133636"/>
                  </a:cubicBezTo>
                  <a:close/>
                  <a:moveTo>
                    <a:pt x="48729" y="293851"/>
                  </a:moveTo>
                  <a:lnTo>
                    <a:pt x="48729" y="293851"/>
                  </a:lnTo>
                  <a:lnTo>
                    <a:pt x="42084" y="299020"/>
                  </a:lnTo>
                  <a:cubicBezTo>
                    <a:pt x="39359" y="301102"/>
                    <a:pt x="37952" y="304479"/>
                    <a:pt x="38393" y="307879"/>
                  </a:cubicBezTo>
                  <a:cubicBezTo>
                    <a:pt x="38393" y="307879"/>
                    <a:pt x="38393" y="312309"/>
                    <a:pt x="38393" y="312309"/>
                  </a:cubicBezTo>
                  <a:lnTo>
                    <a:pt x="44299" y="312309"/>
                  </a:lnTo>
                  <a:lnTo>
                    <a:pt x="44299" y="312309"/>
                  </a:lnTo>
                  <a:cubicBezTo>
                    <a:pt x="48378" y="307088"/>
                    <a:pt x="49994" y="300355"/>
                    <a:pt x="48729" y="293851"/>
                  </a:cubicBezTo>
                  <a:close/>
                  <a:moveTo>
                    <a:pt x="609852" y="146187"/>
                  </a:moveTo>
                  <a:cubicBezTo>
                    <a:pt x="609852" y="152094"/>
                    <a:pt x="615758" y="157262"/>
                    <a:pt x="622403" y="158000"/>
                  </a:cubicBezTo>
                  <a:cubicBezTo>
                    <a:pt x="629048" y="158739"/>
                    <a:pt x="628310" y="158000"/>
                    <a:pt x="629048" y="158000"/>
                  </a:cubicBezTo>
                  <a:cubicBezTo>
                    <a:pt x="628583" y="155439"/>
                    <a:pt x="627283" y="153103"/>
                    <a:pt x="625356" y="151356"/>
                  </a:cubicBezTo>
                  <a:cubicBezTo>
                    <a:pt x="620926" y="147664"/>
                    <a:pt x="615758" y="148402"/>
                    <a:pt x="609852" y="147664"/>
                  </a:cubicBezTo>
                  <a:close/>
                  <a:moveTo>
                    <a:pt x="636431" y="127729"/>
                  </a:moveTo>
                  <a:lnTo>
                    <a:pt x="626833" y="137328"/>
                  </a:lnTo>
                  <a:cubicBezTo>
                    <a:pt x="626397" y="139023"/>
                    <a:pt x="626397" y="140801"/>
                    <a:pt x="626833" y="142496"/>
                  </a:cubicBezTo>
                  <a:cubicBezTo>
                    <a:pt x="626833" y="142496"/>
                    <a:pt x="626833" y="142496"/>
                    <a:pt x="626833" y="142496"/>
                  </a:cubicBezTo>
                  <a:cubicBezTo>
                    <a:pt x="628487" y="143193"/>
                    <a:pt x="630347" y="143193"/>
                    <a:pt x="632001" y="142496"/>
                  </a:cubicBezTo>
                  <a:cubicBezTo>
                    <a:pt x="636136" y="138796"/>
                    <a:pt x="637841" y="133093"/>
                    <a:pt x="636431" y="127729"/>
                  </a:cubicBezTo>
                  <a:close/>
                  <a:moveTo>
                    <a:pt x="630524" y="239954"/>
                  </a:moveTo>
                  <a:cubicBezTo>
                    <a:pt x="632968" y="239988"/>
                    <a:pt x="634984" y="238033"/>
                    <a:pt x="635013" y="235587"/>
                  </a:cubicBezTo>
                  <a:cubicBezTo>
                    <a:pt x="635021" y="235318"/>
                    <a:pt x="634999" y="235050"/>
                    <a:pt x="634954" y="234786"/>
                  </a:cubicBezTo>
                  <a:cubicBezTo>
                    <a:pt x="633441" y="229677"/>
                    <a:pt x="629609" y="225576"/>
                    <a:pt x="624618" y="223711"/>
                  </a:cubicBezTo>
                  <a:cubicBezTo>
                    <a:pt x="624618" y="223711"/>
                    <a:pt x="619450" y="223711"/>
                    <a:pt x="624618" y="223711"/>
                  </a:cubicBezTo>
                  <a:cubicBezTo>
                    <a:pt x="626102" y="227794"/>
                    <a:pt x="628361" y="231553"/>
                    <a:pt x="631263" y="234786"/>
                  </a:cubicBezTo>
                  <a:cubicBezTo>
                    <a:pt x="631263" y="234786"/>
                    <a:pt x="629786" y="236262"/>
                    <a:pt x="630524" y="237001"/>
                  </a:cubicBezTo>
                  <a:close/>
                  <a:moveTo>
                    <a:pt x="581057" y="177197"/>
                  </a:moveTo>
                  <a:cubicBezTo>
                    <a:pt x="583567" y="182580"/>
                    <a:pt x="588514" y="186427"/>
                    <a:pt x="594347" y="187533"/>
                  </a:cubicBezTo>
                  <a:lnTo>
                    <a:pt x="599515" y="187533"/>
                  </a:lnTo>
                  <a:cubicBezTo>
                    <a:pt x="599515" y="187533"/>
                    <a:pt x="599515" y="187533"/>
                    <a:pt x="599515" y="183103"/>
                  </a:cubicBezTo>
                  <a:lnTo>
                    <a:pt x="595085" y="183103"/>
                  </a:lnTo>
                  <a:cubicBezTo>
                    <a:pt x="591475" y="178729"/>
                    <a:pt x="586558" y="175624"/>
                    <a:pt x="581057" y="174244"/>
                  </a:cubicBezTo>
                  <a:close/>
                  <a:moveTo>
                    <a:pt x="31009" y="381711"/>
                  </a:moveTo>
                  <a:cubicBezTo>
                    <a:pt x="27359" y="371603"/>
                    <a:pt x="17348" y="365232"/>
                    <a:pt x="6645" y="366207"/>
                  </a:cubicBezTo>
                  <a:cubicBezTo>
                    <a:pt x="15505" y="376543"/>
                    <a:pt x="21411" y="383188"/>
                    <a:pt x="26579" y="381711"/>
                  </a:cubicBezTo>
                  <a:lnTo>
                    <a:pt x="18458" y="372113"/>
                  </a:lnTo>
                  <a:lnTo>
                    <a:pt x="18458" y="372113"/>
                  </a:lnTo>
                  <a:close/>
                  <a:moveTo>
                    <a:pt x="341103" y="547833"/>
                  </a:moveTo>
                  <a:lnTo>
                    <a:pt x="341103" y="547833"/>
                  </a:lnTo>
                  <a:cubicBezTo>
                    <a:pt x="340719" y="542179"/>
                    <a:pt x="340719" y="536506"/>
                    <a:pt x="341103" y="530852"/>
                  </a:cubicBezTo>
                  <a:cubicBezTo>
                    <a:pt x="341103" y="530852"/>
                    <a:pt x="341103" y="525684"/>
                    <a:pt x="341103" y="526422"/>
                  </a:cubicBezTo>
                  <a:cubicBezTo>
                    <a:pt x="341103" y="527161"/>
                    <a:pt x="337412" y="526422"/>
                    <a:pt x="337412" y="530852"/>
                  </a:cubicBezTo>
                  <a:cubicBezTo>
                    <a:pt x="337781" y="535521"/>
                    <a:pt x="337781" y="540211"/>
                    <a:pt x="337412" y="544880"/>
                  </a:cubicBezTo>
                  <a:cubicBezTo>
                    <a:pt x="337412" y="544880"/>
                    <a:pt x="337412" y="544880"/>
                    <a:pt x="341103" y="544880"/>
                  </a:cubicBezTo>
                  <a:close/>
                  <a:moveTo>
                    <a:pt x="53159" y="220019"/>
                  </a:moveTo>
                  <a:cubicBezTo>
                    <a:pt x="53159" y="220019"/>
                    <a:pt x="43561" y="225926"/>
                    <a:pt x="42084" y="231094"/>
                  </a:cubicBezTo>
                  <a:cubicBezTo>
                    <a:pt x="41462" y="232761"/>
                    <a:pt x="41462" y="234596"/>
                    <a:pt x="42084" y="236262"/>
                  </a:cubicBezTo>
                  <a:cubicBezTo>
                    <a:pt x="42084" y="236262"/>
                    <a:pt x="42084" y="236262"/>
                    <a:pt x="46514" y="236262"/>
                  </a:cubicBezTo>
                  <a:cubicBezTo>
                    <a:pt x="50692" y="233238"/>
                    <a:pt x="53589" y="228761"/>
                    <a:pt x="54636" y="223711"/>
                  </a:cubicBezTo>
                  <a:cubicBezTo>
                    <a:pt x="54636" y="223711"/>
                    <a:pt x="55374" y="220019"/>
                    <a:pt x="53159" y="220019"/>
                  </a:cubicBezTo>
                  <a:close/>
                  <a:moveTo>
                    <a:pt x="628310" y="293851"/>
                  </a:moveTo>
                  <a:cubicBezTo>
                    <a:pt x="627571" y="299467"/>
                    <a:pt x="629808" y="305062"/>
                    <a:pt x="634216" y="308618"/>
                  </a:cubicBezTo>
                  <a:cubicBezTo>
                    <a:pt x="634216" y="308618"/>
                    <a:pt x="639384" y="308618"/>
                    <a:pt x="639384" y="308618"/>
                  </a:cubicBezTo>
                  <a:cubicBezTo>
                    <a:pt x="639606" y="301711"/>
                    <a:pt x="634999" y="295575"/>
                    <a:pt x="628310" y="293851"/>
                  </a:cubicBezTo>
                  <a:close/>
                  <a:moveTo>
                    <a:pt x="99673" y="406814"/>
                  </a:moveTo>
                  <a:cubicBezTo>
                    <a:pt x="102596" y="413842"/>
                    <a:pt x="109838" y="418066"/>
                    <a:pt x="117393" y="417151"/>
                  </a:cubicBezTo>
                  <a:lnTo>
                    <a:pt x="117393" y="417151"/>
                  </a:lnTo>
                  <a:cubicBezTo>
                    <a:pt x="117787" y="415952"/>
                    <a:pt x="117787" y="414658"/>
                    <a:pt x="117393" y="413459"/>
                  </a:cubicBezTo>
                  <a:cubicBezTo>
                    <a:pt x="113701" y="406076"/>
                    <a:pt x="107056" y="406814"/>
                    <a:pt x="99673" y="406814"/>
                  </a:cubicBezTo>
                  <a:close/>
                  <a:moveTo>
                    <a:pt x="70140" y="64234"/>
                  </a:moveTo>
                  <a:lnTo>
                    <a:pt x="70140" y="64234"/>
                  </a:lnTo>
                  <a:cubicBezTo>
                    <a:pt x="68865" y="67654"/>
                    <a:pt x="67126" y="70885"/>
                    <a:pt x="64972" y="73832"/>
                  </a:cubicBezTo>
                  <a:lnTo>
                    <a:pt x="60542" y="85645"/>
                  </a:lnTo>
                  <a:cubicBezTo>
                    <a:pt x="60542" y="85645"/>
                    <a:pt x="60542" y="90075"/>
                    <a:pt x="60542" y="91552"/>
                  </a:cubicBezTo>
                  <a:cubicBezTo>
                    <a:pt x="61669" y="85751"/>
                    <a:pt x="65143" y="80675"/>
                    <a:pt x="70140" y="77524"/>
                  </a:cubicBezTo>
                  <a:cubicBezTo>
                    <a:pt x="70140" y="77524"/>
                    <a:pt x="70140" y="77524"/>
                    <a:pt x="70140" y="77524"/>
                  </a:cubicBezTo>
                  <a:cubicBezTo>
                    <a:pt x="70820" y="73120"/>
                    <a:pt x="70820" y="68638"/>
                    <a:pt x="70140" y="64234"/>
                  </a:cubicBezTo>
                  <a:close/>
                  <a:moveTo>
                    <a:pt x="9598" y="285730"/>
                  </a:moveTo>
                  <a:cubicBezTo>
                    <a:pt x="9598" y="292375"/>
                    <a:pt x="16981" y="297543"/>
                    <a:pt x="24365" y="298281"/>
                  </a:cubicBezTo>
                  <a:lnTo>
                    <a:pt x="29533" y="298281"/>
                  </a:lnTo>
                  <a:cubicBezTo>
                    <a:pt x="29533" y="298281"/>
                    <a:pt x="29533" y="298281"/>
                    <a:pt x="29533" y="293113"/>
                  </a:cubicBezTo>
                  <a:cubicBezTo>
                    <a:pt x="24043" y="289000"/>
                    <a:pt x="17074" y="287392"/>
                    <a:pt x="10336" y="288683"/>
                  </a:cubicBezTo>
                  <a:close/>
                  <a:moveTo>
                    <a:pt x="104841" y="423057"/>
                  </a:moveTo>
                  <a:cubicBezTo>
                    <a:pt x="108314" y="429005"/>
                    <a:pt x="114279" y="433072"/>
                    <a:pt x="121084" y="434132"/>
                  </a:cubicBezTo>
                  <a:lnTo>
                    <a:pt x="125514" y="434132"/>
                  </a:lnTo>
                  <a:cubicBezTo>
                    <a:pt x="125514" y="434132"/>
                    <a:pt x="125514" y="430441"/>
                    <a:pt x="125514" y="429702"/>
                  </a:cubicBezTo>
                  <a:cubicBezTo>
                    <a:pt x="125514" y="428964"/>
                    <a:pt x="112224" y="423057"/>
                    <a:pt x="104841" y="423057"/>
                  </a:cubicBezTo>
                  <a:close/>
                  <a:moveTo>
                    <a:pt x="606898" y="67187"/>
                  </a:moveTo>
                  <a:lnTo>
                    <a:pt x="606898" y="67187"/>
                  </a:lnTo>
                  <a:cubicBezTo>
                    <a:pt x="607253" y="70623"/>
                    <a:pt x="607253" y="74087"/>
                    <a:pt x="606898" y="77524"/>
                  </a:cubicBezTo>
                  <a:cubicBezTo>
                    <a:pt x="606898" y="77524"/>
                    <a:pt x="606898" y="77524"/>
                    <a:pt x="606898" y="77524"/>
                  </a:cubicBezTo>
                  <a:cubicBezTo>
                    <a:pt x="611860" y="80923"/>
                    <a:pt x="615094" y="86313"/>
                    <a:pt x="615758" y="92290"/>
                  </a:cubicBezTo>
                  <a:cubicBezTo>
                    <a:pt x="617796" y="90292"/>
                    <a:pt x="617833" y="87020"/>
                    <a:pt x="615832" y="84981"/>
                  </a:cubicBezTo>
                  <a:cubicBezTo>
                    <a:pt x="615810" y="84956"/>
                    <a:pt x="615780" y="84931"/>
                    <a:pt x="615758" y="84907"/>
                  </a:cubicBezTo>
                  <a:cubicBezTo>
                    <a:pt x="613543" y="77524"/>
                    <a:pt x="610590" y="70879"/>
                    <a:pt x="606898" y="64234"/>
                  </a:cubicBezTo>
                  <a:close/>
                  <a:moveTo>
                    <a:pt x="570721" y="423057"/>
                  </a:moveTo>
                  <a:lnTo>
                    <a:pt x="570721" y="423057"/>
                  </a:lnTo>
                  <a:lnTo>
                    <a:pt x="558169" y="423057"/>
                  </a:lnTo>
                  <a:cubicBezTo>
                    <a:pt x="558169" y="423057"/>
                    <a:pt x="558169" y="423057"/>
                    <a:pt x="552263" y="423057"/>
                  </a:cubicBezTo>
                  <a:cubicBezTo>
                    <a:pt x="552078" y="424281"/>
                    <a:pt x="552078" y="425525"/>
                    <a:pt x="552263" y="426749"/>
                  </a:cubicBezTo>
                  <a:cubicBezTo>
                    <a:pt x="553939" y="427312"/>
                    <a:pt x="555755" y="427312"/>
                    <a:pt x="557431" y="426749"/>
                  </a:cubicBezTo>
                  <a:cubicBezTo>
                    <a:pt x="562171" y="427282"/>
                    <a:pt x="566933" y="425959"/>
                    <a:pt x="570721" y="423057"/>
                  </a:cubicBezTo>
                  <a:close/>
                  <a:moveTo>
                    <a:pt x="62019" y="412721"/>
                  </a:moveTo>
                  <a:lnTo>
                    <a:pt x="62019" y="412721"/>
                  </a:lnTo>
                  <a:cubicBezTo>
                    <a:pt x="64424" y="418185"/>
                    <a:pt x="69420" y="422071"/>
                    <a:pt x="75309" y="423057"/>
                  </a:cubicBezTo>
                  <a:cubicBezTo>
                    <a:pt x="75309" y="423057"/>
                    <a:pt x="81953" y="423057"/>
                    <a:pt x="81953" y="423057"/>
                  </a:cubicBezTo>
                  <a:cubicBezTo>
                    <a:pt x="81953" y="423057"/>
                    <a:pt x="81953" y="417889"/>
                    <a:pt x="76047" y="417151"/>
                  </a:cubicBezTo>
                  <a:lnTo>
                    <a:pt x="76047" y="417151"/>
                  </a:lnTo>
                  <a:close/>
                  <a:moveTo>
                    <a:pt x="332244" y="547095"/>
                  </a:moveTo>
                  <a:cubicBezTo>
                    <a:pt x="331889" y="541440"/>
                    <a:pt x="331889" y="535769"/>
                    <a:pt x="332244" y="530114"/>
                  </a:cubicBezTo>
                  <a:cubicBezTo>
                    <a:pt x="332244" y="530114"/>
                    <a:pt x="332244" y="530114"/>
                    <a:pt x="332244" y="530114"/>
                  </a:cubicBezTo>
                  <a:lnTo>
                    <a:pt x="328552" y="530114"/>
                  </a:lnTo>
                  <a:cubicBezTo>
                    <a:pt x="328198" y="534290"/>
                    <a:pt x="328198" y="538489"/>
                    <a:pt x="328552" y="542665"/>
                  </a:cubicBezTo>
                  <a:cubicBezTo>
                    <a:pt x="325599" y="547833"/>
                    <a:pt x="326337" y="548572"/>
                    <a:pt x="332244" y="547095"/>
                  </a:cubicBezTo>
                  <a:close/>
                  <a:moveTo>
                    <a:pt x="344795" y="538235"/>
                  </a:moveTo>
                  <a:lnTo>
                    <a:pt x="344795" y="538235"/>
                  </a:lnTo>
                  <a:lnTo>
                    <a:pt x="344795" y="544142"/>
                  </a:lnTo>
                  <a:cubicBezTo>
                    <a:pt x="344795" y="544142"/>
                    <a:pt x="344795" y="544142"/>
                    <a:pt x="344795" y="544142"/>
                  </a:cubicBezTo>
                  <a:cubicBezTo>
                    <a:pt x="344795" y="544142"/>
                    <a:pt x="349225" y="544142"/>
                    <a:pt x="349225" y="544142"/>
                  </a:cubicBezTo>
                  <a:cubicBezTo>
                    <a:pt x="349609" y="539474"/>
                    <a:pt x="349609" y="534782"/>
                    <a:pt x="349225" y="530114"/>
                  </a:cubicBezTo>
                  <a:cubicBezTo>
                    <a:pt x="349225" y="530114"/>
                    <a:pt x="349225" y="530114"/>
                    <a:pt x="349225" y="530114"/>
                  </a:cubicBezTo>
                  <a:cubicBezTo>
                    <a:pt x="349225" y="530114"/>
                    <a:pt x="349225" y="530114"/>
                    <a:pt x="349225" y="530114"/>
                  </a:cubicBezTo>
                  <a:cubicBezTo>
                    <a:pt x="347409" y="532620"/>
                    <a:pt x="345917" y="535350"/>
                    <a:pt x="344795" y="538235"/>
                  </a:cubicBezTo>
                  <a:close/>
                  <a:moveTo>
                    <a:pt x="575889" y="407553"/>
                  </a:moveTo>
                  <a:lnTo>
                    <a:pt x="564814" y="407553"/>
                  </a:lnTo>
                  <a:cubicBezTo>
                    <a:pt x="562060" y="408474"/>
                    <a:pt x="559542" y="409985"/>
                    <a:pt x="557431" y="411983"/>
                  </a:cubicBezTo>
                  <a:cubicBezTo>
                    <a:pt x="557431" y="411983"/>
                    <a:pt x="557431" y="411983"/>
                    <a:pt x="557431" y="415674"/>
                  </a:cubicBezTo>
                  <a:cubicBezTo>
                    <a:pt x="558634" y="416023"/>
                    <a:pt x="559919" y="416023"/>
                    <a:pt x="561122" y="415674"/>
                  </a:cubicBezTo>
                  <a:cubicBezTo>
                    <a:pt x="567066" y="415503"/>
                    <a:pt x="572559" y="412480"/>
                    <a:pt x="575889" y="407553"/>
                  </a:cubicBezTo>
                  <a:close/>
                  <a:moveTo>
                    <a:pt x="665964" y="287945"/>
                  </a:moveTo>
                  <a:cubicBezTo>
                    <a:pt x="660921" y="288978"/>
                    <a:pt x="655974" y="290461"/>
                    <a:pt x="651197" y="292375"/>
                  </a:cubicBezTo>
                  <a:cubicBezTo>
                    <a:pt x="649374" y="293453"/>
                    <a:pt x="647845" y="294977"/>
                    <a:pt x="646768" y="296805"/>
                  </a:cubicBezTo>
                  <a:cubicBezTo>
                    <a:pt x="646768" y="296805"/>
                    <a:pt x="646768" y="296805"/>
                    <a:pt x="646768" y="296805"/>
                  </a:cubicBezTo>
                  <a:lnTo>
                    <a:pt x="646768" y="296805"/>
                  </a:lnTo>
                  <a:cubicBezTo>
                    <a:pt x="654335" y="297767"/>
                    <a:pt x="661785" y="294328"/>
                    <a:pt x="665964" y="287945"/>
                  </a:cubicBezTo>
                  <a:close/>
                  <a:moveTo>
                    <a:pt x="64234" y="162430"/>
                  </a:moveTo>
                  <a:lnTo>
                    <a:pt x="64234" y="162430"/>
                  </a:lnTo>
                  <a:cubicBezTo>
                    <a:pt x="64234" y="162430"/>
                    <a:pt x="64234" y="166860"/>
                    <a:pt x="64234" y="169075"/>
                  </a:cubicBezTo>
                  <a:cubicBezTo>
                    <a:pt x="63281" y="174097"/>
                    <a:pt x="65664" y="179161"/>
                    <a:pt x="70140" y="181627"/>
                  </a:cubicBezTo>
                  <a:lnTo>
                    <a:pt x="74570" y="181627"/>
                  </a:lnTo>
                  <a:cubicBezTo>
                    <a:pt x="75329" y="178972"/>
                    <a:pt x="75329" y="176159"/>
                    <a:pt x="74570" y="173505"/>
                  </a:cubicBezTo>
                  <a:cubicBezTo>
                    <a:pt x="71879" y="169176"/>
                    <a:pt x="68368" y="165413"/>
                    <a:pt x="64234" y="162430"/>
                  </a:cubicBezTo>
                  <a:close/>
                  <a:moveTo>
                    <a:pt x="631263" y="110748"/>
                  </a:moveTo>
                  <a:lnTo>
                    <a:pt x="622403" y="119608"/>
                  </a:lnTo>
                  <a:cubicBezTo>
                    <a:pt x="621982" y="121554"/>
                    <a:pt x="621982" y="123568"/>
                    <a:pt x="622403" y="125514"/>
                  </a:cubicBezTo>
                  <a:lnTo>
                    <a:pt x="622403" y="125514"/>
                  </a:lnTo>
                  <a:cubicBezTo>
                    <a:pt x="622403" y="125514"/>
                    <a:pt x="622403" y="125514"/>
                    <a:pt x="622403" y="125514"/>
                  </a:cubicBezTo>
                  <a:cubicBezTo>
                    <a:pt x="628575" y="123430"/>
                    <a:pt x="632326" y="117177"/>
                    <a:pt x="631263" y="110748"/>
                  </a:cubicBezTo>
                  <a:close/>
                  <a:moveTo>
                    <a:pt x="45037" y="110748"/>
                  </a:moveTo>
                  <a:cubicBezTo>
                    <a:pt x="41662" y="115905"/>
                    <a:pt x="41662" y="122572"/>
                    <a:pt x="45037" y="127729"/>
                  </a:cubicBezTo>
                  <a:cubicBezTo>
                    <a:pt x="45037" y="127729"/>
                    <a:pt x="49467" y="127729"/>
                    <a:pt x="50944" y="127729"/>
                  </a:cubicBezTo>
                  <a:cubicBezTo>
                    <a:pt x="52421" y="127729"/>
                    <a:pt x="50944" y="127729"/>
                    <a:pt x="50944" y="121823"/>
                  </a:cubicBezTo>
                  <a:cubicBezTo>
                    <a:pt x="49771" y="117759"/>
                    <a:pt x="47758" y="113986"/>
                    <a:pt x="45037" y="110748"/>
                  </a:cubicBezTo>
                  <a:close/>
                  <a:moveTo>
                    <a:pt x="538973" y="406076"/>
                  </a:moveTo>
                  <a:cubicBezTo>
                    <a:pt x="535267" y="411401"/>
                    <a:pt x="535267" y="418471"/>
                    <a:pt x="538973" y="423796"/>
                  </a:cubicBezTo>
                  <a:lnTo>
                    <a:pt x="544141" y="423796"/>
                  </a:lnTo>
                  <a:cubicBezTo>
                    <a:pt x="544459" y="422088"/>
                    <a:pt x="544459" y="420335"/>
                    <a:pt x="544141" y="418627"/>
                  </a:cubicBezTo>
                  <a:cubicBezTo>
                    <a:pt x="548571" y="414936"/>
                    <a:pt x="542664" y="411983"/>
                    <a:pt x="538973" y="407553"/>
                  </a:cubicBezTo>
                  <a:close/>
                  <a:moveTo>
                    <a:pt x="612805" y="411983"/>
                  </a:moveTo>
                  <a:lnTo>
                    <a:pt x="603945" y="411983"/>
                  </a:lnTo>
                  <a:lnTo>
                    <a:pt x="595085" y="411983"/>
                  </a:lnTo>
                  <a:cubicBezTo>
                    <a:pt x="595085" y="411983"/>
                    <a:pt x="595085" y="411983"/>
                    <a:pt x="595085" y="416412"/>
                  </a:cubicBezTo>
                  <a:cubicBezTo>
                    <a:pt x="595085" y="420842"/>
                    <a:pt x="595085" y="416412"/>
                    <a:pt x="600253" y="416412"/>
                  </a:cubicBezTo>
                  <a:cubicBezTo>
                    <a:pt x="605355" y="418045"/>
                    <a:pt x="610937" y="416929"/>
                    <a:pt x="615020" y="413459"/>
                  </a:cubicBezTo>
                  <a:close/>
                  <a:moveTo>
                    <a:pt x="85645" y="394263"/>
                  </a:moveTo>
                  <a:cubicBezTo>
                    <a:pt x="85354" y="397209"/>
                    <a:pt x="85354" y="400177"/>
                    <a:pt x="85645" y="403123"/>
                  </a:cubicBezTo>
                  <a:cubicBezTo>
                    <a:pt x="84886" y="405777"/>
                    <a:pt x="84886" y="408590"/>
                    <a:pt x="85645" y="411244"/>
                  </a:cubicBezTo>
                  <a:lnTo>
                    <a:pt x="92290" y="411244"/>
                  </a:lnTo>
                  <a:cubicBezTo>
                    <a:pt x="94558" y="404720"/>
                    <a:pt x="91738" y="397515"/>
                    <a:pt x="85645" y="394263"/>
                  </a:cubicBezTo>
                  <a:close/>
                  <a:moveTo>
                    <a:pt x="138804" y="408291"/>
                  </a:moveTo>
                  <a:lnTo>
                    <a:pt x="138804" y="408291"/>
                  </a:lnTo>
                  <a:lnTo>
                    <a:pt x="131421" y="416412"/>
                  </a:lnTo>
                  <a:cubicBezTo>
                    <a:pt x="130271" y="419254"/>
                    <a:pt x="130271" y="422431"/>
                    <a:pt x="131421" y="425272"/>
                  </a:cubicBezTo>
                  <a:cubicBezTo>
                    <a:pt x="131421" y="425272"/>
                    <a:pt x="131421" y="428964"/>
                    <a:pt x="135851" y="425272"/>
                  </a:cubicBezTo>
                  <a:lnTo>
                    <a:pt x="135851" y="425272"/>
                  </a:lnTo>
                  <a:cubicBezTo>
                    <a:pt x="139171" y="420275"/>
                    <a:pt x="140242" y="414115"/>
                    <a:pt x="138804" y="408291"/>
                  </a:cubicBezTo>
                  <a:close/>
                  <a:moveTo>
                    <a:pt x="669655" y="366207"/>
                  </a:moveTo>
                  <a:cubicBezTo>
                    <a:pt x="659348" y="365217"/>
                    <a:pt x="649654" y="371272"/>
                    <a:pt x="646029" y="380973"/>
                  </a:cubicBezTo>
                  <a:lnTo>
                    <a:pt x="651936" y="376543"/>
                  </a:lnTo>
                  <a:cubicBezTo>
                    <a:pt x="654409" y="374254"/>
                    <a:pt x="657481" y="372718"/>
                    <a:pt x="660796" y="372113"/>
                  </a:cubicBezTo>
                  <a:lnTo>
                    <a:pt x="660796" y="372113"/>
                  </a:lnTo>
                  <a:lnTo>
                    <a:pt x="652674" y="380235"/>
                  </a:lnTo>
                  <a:lnTo>
                    <a:pt x="652674" y="380235"/>
                  </a:lnTo>
                  <a:cubicBezTo>
                    <a:pt x="660796" y="380235"/>
                    <a:pt x="660796" y="372113"/>
                    <a:pt x="669655" y="366207"/>
                  </a:cubicBezTo>
                  <a:close/>
                  <a:moveTo>
                    <a:pt x="109271" y="110010"/>
                  </a:moveTo>
                  <a:cubicBezTo>
                    <a:pt x="104412" y="108902"/>
                    <a:pt x="99364" y="108902"/>
                    <a:pt x="94505" y="110010"/>
                  </a:cubicBezTo>
                  <a:lnTo>
                    <a:pt x="94505" y="110010"/>
                  </a:lnTo>
                  <a:cubicBezTo>
                    <a:pt x="94505" y="110010"/>
                    <a:pt x="94505" y="115178"/>
                    <a:pt x="94505" y="115916"/>
                  </a:cubicBezTo>
                  <a:cubicBezTo>
                    <a:pt x="100139" y="116814"/>
                    <a:pt x="105811" y="114545"/>
                    <a:pt x="109271" y="110010"/>
                  </a:cubicBezTo>
                  <a:close/>
                  <a:moveTo>
                    <a:pt x="35439" y="257674"/>
                  </a:moveTo>
                  <a:cubicBezTo>
                    <a:pt x="35439" y="257674"/>
                    <a:pt x="35439" y="262842"/>
                    <a:pt x="35439" y="265057"/>
                  </a:cubicBezTo>
                  <a:cubicBezTo>
                    <a:pt x="37129" y="265529"/>
                    <a:pt x="38918" y="265529"/>
                    <a:pt x="40608" y="265057"/>
                  </a:cubicBezTo>
                  <a:cubicBezTo>
                    <a:pt x="40608" y="265057"/>
                    <a:pt x="40608" y="265057"/>
                    <a:pt x="40608" y="265057"/>
                  </a:cubicBezTo>
                  <a:lnTo>
                    <a:pt x="40608" y="260627"/>
                  </a:lnTo>
                  <a:cubicBezTo>
                    <a:pt x="40608" y="253244"/>
                    <a:pt x="30271" y="251767"/>
                    <a:pt x="22888" y="248814"/>
                  </a:cubicBezTo>
                  <a:lnTo>
                    <a:pt x="26579" y="257674"/>
                  </a:lnTo>
                  <a:close/>
                  <a:moveTo>
                    <a:pt x="100411" y="304926"/>
                  </a:moveTo>
                  <a:cubicBezTo>
                    <a:pt x="88598" y="304926"/>
                    <a:pt x="82692" y="311571"/>
                    <a:pt x="83430" y="317478"/>
                  </a:cubicBezTo>
                  <a:cubicBezTo>
                    <a:pt x="84168" y="323384"/>
                    <a:pt x="94505" y="314524"/>
                    <a:pt x="97458" y="301973"/>
                  </a:cubicBezTo>
                  <a:close/>
                  <a:moveTo>
                    <a:pt x="593609" y="397216"/>
                  </a:moveTo>
                  <a:cubicBezTo>
                    <a:pt x="589791" y="402234"/>
                    <a:pt x="589791" y="409180"/>
                    <a:pt x="593609" y="414198"/>
                  </a:cubicBezTo>
                  <a:cubicBezTo>
                    <a:pt x="593609" y="414198"/>
                    <a:pt x="593609" y="414198"/>
                    <a:pt x="598038" y="414198"/>
                  </a:cubicBezTo>
                  <a:cubicBezTo>
                    <a:pt x="602468" y="414198"/>
                    <a:pt x="598038" y="414198"/>
                    <a:pt x="598038" y="409768"/>
                  </a:cubicBezTo>
                  <a:cubicBezTo>
                    <a:pt x="597765" y="403817"/>
                    <a:pt x="595100" y="398228"/>
                    <a:pt x="590655" y="394263"/>
                  </a:cubicBezTo>
                  <a:close/>
                  <a:moveTo>
                    <a:pt x="653412" y="249552"/>
                  </a:moveTo>
                  <a:lnTo>
                    <a:pt x="653412" y="249552"/>
                  </a:lnTo>
                  <a:cubicBezTo>
                    <a:pt x="649758" y="250824"/>
                    <a:pt x="646288" y="252561"/>
                    <a:pt x="643076" y="254720"/>
                  </a:cubicBezTo>
                  <a:cubicBezTo>
                    <a:pt x="639621" y="256354"/>
                    <a:pt x="637347" y="259762"/>
                    <a:pt x="637169" y="263580"/>
                  </a:cubicBezTo>
                  <a:cubicBezTo>
                    <a:pt x="637169" y="263580"/>
                    <a:pt x="644553" y="263580"/>
                    <a:pt x="645291" y="257674"/>
                  </a:cubicBezTo>
                  <a:cubicBezTo>
                    <a:pt x="646029" y="251767"/>
                    <a:pt x="645291" y="257674"/>
                    <a:pt x="645291" y="251767"/>
                  </a:cubicBezTo>
                  <a:lnTo>
                    <a:pt x="648982" y="251767"/>
                  </a:lnTo>
                  <a:close/>
                  <a:moveTo>
                    <a:pt x="615758" y="163169"/>
                  </a:moveTo>
                  <a:cubicBezTo>
                    <a:pt x="609852" y="163169"/>
                    <a:pt x="605422" y="172767"/>
                    <a:pt x="606160" y="177197"/>
                  </a:cubicBezTo>
                  <a:cubicBezTo>
                    <a:pt x="606898" y="181627"/>
                    <a:pt x="606160" y="181627"/>
                    <a:pt x="606160" y="181627"/>
                  </a:cubicBezTo>
                  <a:lnTo>
                    <a:pt x="610590" y="181627"/>
                  </a:lnTo>
                  <a:cubicBezTo>
                    <a:pt x="615345" y="176648"/>
                    <a:pt x="616245" y="169131"/>
                    <a:pt x="612805" y="163169"/>
                  </a:cubicBezTo>
                  <a:close/>
                  <a:moveTo>
                    <a:pt x="76047" y="77524"/>
                  </a:moveTo>
                  <a:cubicBezTo>
                    <a:pt x="69982" y="80114"/>
                    <a:pt x="65761" y="85743"/>
                    <a:pt x="64972" y="92290"/>
                  </a:cubicBezTo>
                  <a:cubicBezTo>
                    <a:pt x="64972" y="92290"/>
                    <a:pt x="64972" y="96720"/>
                    <a:pt x="70140" y="92290"/>
                  </a:cubicBezTo>
                  <a:cubicBezTo>
                    <a:pt x="74549" y="88734"/>
                    <a:pt x="76787" y="83139"/>
                    <a:pt x="76047" y="77524"/>
                  </a:cubicBezTo>
                  <a:close/>
                  <a:moveTo>
                    <a:pt x="223711" y="486553"/>
                  </a:moveTo>
                  <a:cubicBezTo>
                    <a:pt x="221395" y="489788"/>
                    <a:pt x="219415" y="493252"/>
                    <a:pt x="217804" y="496889"/>
                  </a:cubicBezTo>
                  <a:cubicBezTo>
                    <a:pt x="217064" y="499295"/>
                    <a:pt x="217064" y="501867"/>
                    <a:pt x="217804" y="504273"/>
                  </a:cubicBezTo>
                  <a:cubicBezTo>
                    <a:pt x="217804" y="504273"/>
                    <a:pt x="217804" y="507964"/>
                    <a:pt x="222234" y="504273"/>
                  </a:cubicBezTo>
                  <a:cubicBezTo>
                    <a:pt x="222689" y="503084"/>
                    <a:pt x="222689" y="501770"/>
                    <a:pt x="222234" y="500581"/>
                  </a:cubicBezTo>
                  <a:cubicBezTo>
                    <a:pt x="224597" y="496203"/>
                    <a:pt x="224597" y="490930"/>
                    <a:pt x="222234" y="486553"/>
                  </a:cubicBezTo>
                  <a:close/>
                  <a:moveTo>
                    <a:pt x="10336" y="245122"/>
                  </a:moveTo>
                  <a:cubicBezTo>
                    <a:pt x="9105" y="251653"/>
                    <a:pt x="11340" y="258356"/>
                    <a:pt x="16243" y="262842"/>
                  </a:cubicBezTo>
                  <a:cubicBezTo>
                    <a:pt x="16243" y="262842"/>
                    <a:pt x="16243" y="262842"/>
                    <a:pt x="19935" y="262842"/>
                  </a:cubicBezTo>
                  <a:cubicBezTo>
                    <a:pt x="20255" y="261383"/>
                    <a:pt x="20255" y="259871"/>
                    <a:pt x="19935" y="258412"/>
                  </a:cubicBezTo>
                  <a:cubicBezTo>
                    <a:pt x="18986" y="252726"/>
                    <a:pt x="15435" y="247810"/>
                    <a:pt x="10336" y="245122"/>
                  </a:cubicBezTo>
                  <a:close/>
                  <a:moveTo>
                    <a:pt x="600992" y="77524"/>
                  </a:moveTo>
                  <a:cubicBezTo>
                    <a:pt x="599914" y="82983"/>
                    <a:pt x="601265" y="88639"/>
                    <a:pt x="604683" y="93028"/>
                  </a:cubicBezTo>
                  <a:cubicBezTo>
                    <a:pt x="604683" y="93028"/>
                    <a:pt x="604683" y="96720"/>
                    <a:pt x="610590" y="93028"/>
                  </a:cubicBezTo>
                  <a:cubicBezTo>
                    <a:pt x="616496" y="89337"/>
                    <a:pt x="610590" y="89337"/>
                    <a:pt x="610590" y="87122"/>
                  </a:cubicBezTo>
                  <a:cubicBezTo>
                    <a:pt x="608788" y="82515"/>
                    <a:pt x="604979" y="78982"/>
                    <a:pt x="600253" y="77524"/>
                  </a:cubicBezTo>
                  <a:close/>
                  <a:moveTo>
                    <a:pt x="94505" y="287945"/>
                  </a:moveTo>
                  <a:cubicBezTo>
                    <a:pt x="91117" y="288972"/>
                    <a:pt x="87887" y="290462"/>
                    <a:pt x="84907" y="292375"/>
                  </a:cubicBezTo>
                  <a:cubicBezTo>
                    <a:pt x="82605" y="294237"/>
                    <a:pt x="81036" y="296851"/>
                    <a:pt x="80477" y="299758"/>
                  </a:cubicBezTo>
                  <a:cubicBezTo>
                    <a:pt x="80477" y="299758"/>
                    <a:pt x="80477" y="304188"/>
                    <a:pt x="84907" y="299758"/>
                  </a:cubicBezTo>
                  <a:cubicBezTo>
                    <a:pt x="89952" y="297770"/>
                    <a:pt x="93592" y="293290"/>
                    <a:pt x="94505" y="287945"/>
                  </a:cubicBezTo>
                  <a:close/>
                  <a:moveTo>
                    <a:pt x="130682" y="395001"/>
                  </a:moveTo>
                  <a:cubicBezTo>
                    <a:pt x="128321" y="397120"/>
                    <a:pt x="126324" y="399615"/>
                    <a:pt x="124776" y="402384"/>
                  </a:cubicBezTo>
                  <a:cubicBezTo>
                    <a:pt x="124482" y="404836"/>
                    <a:pt x="124482" y="407316"/>
                    <a:pt x="124776" y="409768"/>
                  </a:cubicBezTo>
                  <a:cubicBezTo>
                    <a:pt x="124365" y="411215"/>
                    <a:pt x="124365" y="412750"/>
                    <a:pt x="124776" y="414198"/>
                  </a:cubicBezTo>
                  <a:lnTo>
                    <a:pt x="129206" y="414198"/>
                  </a:lnTo>
                  <a:cubicBezTo>
                    <a:pt x="134704" y="409200"/>
                    <a:pt x="135352" y="400782"/>
                    <a:pt x="130682" y="395001"/>
                  </a:cubicBezTo>
                  <a:close/>
                  <a:moveTo>
                    <a:pt x="595823" y="314524"/>
                  </a:moveTo>
                  <a:cubicBezTo>
                    <a:pt x="593631" y="307311"/>
                    <a:pt x="587111" y="302275"/>
                    <a:pt x="579580" y="301973"/>
                  </a:cubicBezTo>
                  <a:cubicBezTo>
                    <a:pt x="582534" y="314524"/>
                    <a:pt x="586964" y="318216"/>
                    <a:pt x="595823" y="314524"/>
                  </a:cubicBezTo>
                  <a:close/>
                  <a:moveTo>
                    <a:pt x="99673" y="133636"/>
                  </a:moveTo>
                  <a:lnTo>
                    <a:pt x="99673" y="133636"/>
                  </a:lnTo>
                  <a:lnTo>
                    <a:pt x="93767" y="133636"/>
                  </a:lnTo>
                  <a:cubicBezTo>
                    <a:pt x="90953" y="135792"/>
                    <a:pt x="88678" y="138572"/>
                    <a:pt x="87122" y="141757"/>
                  </a:cubicBezTo>
                  <a:cubicBezTo>
                    <a:pt x="87122" y="141757"/>
                    <a:pt x="87122" y="141757"/>
                    <a:pt x="87122" y="146187"/>
                  </a:cubicBezTo>
                  <a:lnTo>
                    <a:pt x="92290" y="146187"/>
                  </a:lnTo>
                  <a:cubicBezTo>
                    <a:pt x="96304" y="143136"/>
                    <a:pt x="98956" y="138627"/>
                    <a:pt x="99673" y="133636"/>
                  </a:cubicBezTo>
                  <a:close/>
                  <a:moveTo>
                    <a:pt x="567029" y="110010"/>
                  </a:moveTo>
                  <a:cubicBezTo>
                    <a:pt x="569377" y="115715"/>
                    <a:pt x="574885" y="119485"/>
                    <a:pt x="581057" y="119608"/>
                  </a:cubicBezTo>
                  <a:cubicBezTo>
                    <a:pt x="582755" y="120015"/>
                    <a:pt x="584527" y="120015"/>
                    <a:pt x="586225" y="119608"/>
                  </a:cubicBezTo>
                  <a:cubicBezTo>
                    <a:pt x="586609" y="117906"/>
                    <a:pt x="586609" y="116141"/>
                    <a:pt x="586225" y="114440"/>
                  </a:cubicBezTo>
                  <a:cubicBezTo>
                    <a:pt x="584778" y="114029"/>
                    <a:pt x="583243" y="114029"/>
                    <a:pt x="581795" y="114440"/>
                  </a:cubicBezTo>
                  <a:close/>
                  <a:moveTo>
                    <a:pt x="666702" y="245861"/>
                  </a:moveTo>
                  <a:cubicBezTo>
                    <a:pt x="659489" y="247900"/>
                    <a:pt x="654608" y="254612"/>
                    <a:pt x="654889" y="262104"/>
                  </a:cubicBezTo>
                  <a:cubicBezTo>
                    <a:pt x="654889" y="262104"/>
                    <a:pt x="654889" y="262104"/>
                    <a:pt x="660057" y="262104"/>
                  </a:cubicBezTo>
                  <a:cubicBezTo>
                    <a:pt x="664273" y="257743"/>
                    <a:pt x="666658" y="251927"/>
                    <a:pt x="666702" y="245861"/>
                  </a:cubicBezTo>
                  <a:close/>
                  <a:moveTo>
                    <a:pt x="454066" y="486553"/>
                  </a:moveTo>
                  <a:cubicBezTo>
                    <a:pt x="450781" y="489783"/>
                    <a:pt x="448477" y="493879"/>
                    <a:pt x="447421" y="498366"/>
                  </a:cubicBezTo>
                  <a:cubicBezTo>
                    <a:pt x="447591" y="501987"/>
                    <a:pt x="449518" y="505297"/>
                    <a:pt x="452590" y="507226"/>
                  </a:cubicBezTo>
                  <a:cubicBezTo>
                    <a:pt x="452590" y="507226"/>
                    <a:pt x="457758" y="502796"/>
                    <a:pt x="457019" y="499104"/>
                  </a:cubicBezTo>
                  <a:cubicBezTo>
                    <a:pt x="456303" y="494861"/>
                    <a:pt x="455321" y="490669"/>
                    <a:pt x="454066" y="486553"/>
                  </a:cubicBezTo>
                  <a:close/>
                  <a:moveTo>
                    <a:pt x="575889" y="132898"/>
                  </a:moveTo>
                  <a:lnTo>
                    <a:pt x="575889" y="140281"/>
                  </a:lnTo>
                  <a:cubicBezTo>
                    <a:pt x="576945" y="144349"/>
                    <a:pt x="579610" y="147812"/>
                    <a:pt x="583272" y="149879"/>
                  </a:cubicBezTo>
                  <a:lnTo>
                    <a:pt x="583272" y="149879"/>
                  </a:lnTo>
                  <a:cubicBezTo>
                    <a:pt x="583228" y="143450"/>
                    <a:pt x="580555" y="137318"/>
                    <a:pt x="575889" y="132898"/>
                  </a:cubicBezTo>
                  <a:close/>
                  <a:moveTo>
                    <a:pt x="581795" y="287945"/>
                  </a:moveTo>
                  <a:cubicBezTo>
                    <a:pt x="581404" y="294838"/>
                    <a:pt x="585620" y="301159"/>
                    <a:pt x="592132" y="303450"/>
                  </a:cubicBezTo>
                  <a:cubicBezTo>
                    <a:pt x="592132" y="303450"/>
                    <a:pt x="597300" y="303450"/>
                    <a:pt x="596562" y="303450"/>
                  </a:cubicBezTo>
                  <a:cubicBezTo>
                    <a:pt x="595728" y="300074"/>
                    <a:pt x="593609" y="297158"/>
                    <a:pt x="590655" y="295328"/>
                  </a:cubicBezTo>
                  <a:close/>
                  <a:moveTo>
                    <a:pt x="8121" y="233309"/>
                  </a:moveTo>
                  <a:cubicBezTo>
                    <a:pt x="9555" y="236656"/>
                    <a:pt x="11285" y="239868"/>
                    <a:pt x="13290" y="242907"/>
                  </a:cubicBezTo>
                  <a:cubicBezTo>
                    <a:pt x="17720" y="248814"/>
                    <a:pt x="23626" y="253244"/>
                    <a:pt x="24365" y="262104"/>
                  </a:cubicBezTo>
                  <a:cubicBezTo>
                    <a:pt x="25103" y="270963"/>
                    <a:pt x="24365" y="258412"/>
                    <a:pt x="24365" y="257674"/>
                  </a:cubicBezTo>
                  <a:cubicBezTo>
                    <a:pt x="23242" y="247391"/>
                    <a:pt x="17181" y="238299"/>
                    <a:pt x="8121" y="233309"/>
                  </a:cubicBezTo>
                  <a:close/>
                  <a:moveTo>
                    <a:pt x="97458" y="148402"/>
                  </a:moveTo>
                  <a:cubicBezTo>
                    <a:pt x="106703" y="145947"/>
                    <a:pt x="112899" y="137271"/>
                    <a:pt x="112224" y="127729"/>
                  </a:cubicBezTo>
                  <a:lnTo>
                    <a:pt x="105580" y="131421"/>
                  </a:lnTo>
                  <a:lnTo>
                    <a:pt x="105580" y="131421"/>
                  </a:lnTo>
                  <a:close/>
                  <a:moveTo>
                    <a:pt x="76785" y="245861"/>
                  </a:moveTo>
                  <a:cubicBezTo>
                    <a:pt x="74605" y="250799"/>
                    <a:pt x="74605" y="256427"/>
                    <a:pt x="76785" y="261365"/>
                  </a:cubicBezTo>
                  <a:cubicBezTo>
                    <a:pt x="76785" y="261365"/>
                    <a:pt x="76785" y="265795"/>
                    <a:pt x="81215" y="265795"/>
                  </a:cubicBezTo>
                  <a:cubicBezTo>
                    <a:pt x="85645" y="265795"/>
                    <a:pt x="84907" y="265795"/>
                    <a:pt x="84907" y="259889"/>
                  </a:cubicBezTo>
                  <a:cubicBezTo>
                    <a:pt x="84069" y="254354"/>
                    <a:pt x="81168" y="249342"/>
                    <a:pt x="76785" y="245861"/>
                  </a:cubicBezTo>
                  <a:close/>
                  <a:moveTo>
                    <a:pt x="634954" y="280562"/>
                  </a:moveTo>
                  <a:cubicBezTo>
                    <a:pt x="632326" y="285657"/>
                    <a:pt x="632326" y="291709"/>
                    <a:pt x="634954" y="296805"/>
                  </a:cubicBezTo>
                  <a:lnTo>
                    <a:pt x="640123" y="296805"/>
                  </a:lnTo>
                  <a:cubicBezTo>
                    <a:pt x="640123" y="296805"/>
                    <a:pt x="640123" y="293113"/>
                    <a:pt x="640123" y="290898"/>
                  </a:cubicBezTo>
                  <a:cubicBezTo>
                    <a:pt x="640123" y="288683"/>
                    <a:pt x="639384" y="284253"/>
                    <a:pt x="634954" y="280562"/>
                  </a:cubicBezTo>
                  <a:close/>
                  <a:moveTo>
                    <a:pt x="546356" y="395001"/>
                  </a:moveTo>
                  <a:lnTo>
                    <a:pt x="546356" y="395001"/>
                  </a:lnTo>
                  <a:cubicBezTo>
                    <a:pt x="545987" y="398683"/>
                    <a:pt x="545987" y="402394"/>
                    <a:pt x="546356" y="406076"/>
                  </a:cubicBezTo>
                  <a:cubicBezTo>
                    <a:pt x="547161" y="408467"/>
                    <a:pt x="548719" y="410538"/>
                    <a:pt x="550786" y="411983"/>
                  </a:cubicBezTo>
                  <a:cubicBezTo>
                    <a:pt x="550786" y="411983"/>
                    <a:pt x="555216" y="411983"/>
                    <a:pt x="556693" y="411983"/>
                  </a:cubicBezTo>
                  <a:cubicBezTo>
                    <a:pt x="553725" y="406046"/>
                    <a:pt x="550262" y="400367"/>
                    <a:pt x="546356" y="395001"/>
                  </a:cubicBezTo>
                  <a:close/>
                  <a:moveTo>
                    <a:pt x="131421" y="528637"/>
                  </a:moveTo>
                  <a:cubicBezTo>
                    <a:pt x="131551" y="522908"/>
                    <a:pt x="130012" y="517264"/>
                    <a:pt x="126991" y="512394"/>
                  </a:cubicBezTo>
                  <a:lnTo>
                    <a:pt x="126991" y="512394"/>
                  </a:lnTo>
                  <a:cubicBezTo>
                    <a:pt x="126991" y="512394"/>
                    <a:pt x="126991" y="512394"/>
                    <a:pt x="126991" y="516086"/>
                  </a:cubicBezTo>
                  <a:cubicBezTo>
                    <a:pt x="130596" y="523807"/>
                    <a:pt x="130596" y="532729"/>
                    <a:pt x="126991" y="540450"/>
                  </a:cubicBezTo>
                  <a:lnTo>
                    <a:pt x="126991" y="540450"/>
                  </a:lnTo>
                  <a:cubicBezTo>
                    <a:pt x="128885" y="536682"/>
                    <a:pt x="130370" y="532722"/>
                    <a:pt x="131421" y="528637"/>
                  </a:cubicBezTo>
                  <a:close/>
                  <a:moveTo>
                    <a:pt x="77523" y="380973"/>
                  </a:moveTo>
                  <a:cubicBezTo>
                    <a:pt x="73311" y="384805"/>
                    <a:pt x="70679" y="390070"/>
                    <a:pt x="70140" y="395740"/>
                  </a:cubicBezTo>
                  <a:cubicBezTo>
                    <a:pt x="69702" y="397435"/>
                    <a:pt x="69702" y="399213"/>
                    <a:pt x="70140" y="400908"/>
                  </a:cubicBezTo>
                  <a:lnTo>
                    <a:pt x="76047" y="400908"/>
                  </a:lnTo>
                  <a:cubicBezTo>
                    <a:pt x="80438" y="395993"/>
                    <a:pt x="81041" y="388762"/>
                    <a:pt x="77523" y="383188"/>
                  </a:cubicBezTo>
                  <a:close/>
                  <a:moveTo>
                    <a:pt x="564076" y="127729"/>
                  </a:moveTo>
                  <a:cubicBezTo>
                    <a:pt x="564076" y="134374"/>
                    <a:pt x="572197" y="147664"/>
                    <a:pt x="579580" y="146187"/>
                  </a:cubicBezTo>
                  <a:cubicBezTo>
                    <a:pt x="577543" y="141887"/>
                    <a:pt x="575815" y="137446"/>
                    <a:pt x="574412" y="132898"/>
                  </a:cubicBezTo>
                  <a:lnTo>
                    <a:pt x="574412" y="132898"/>
                  </a:lnTo>
                  <a:close/>
                  <a:moveTo>
                    <a:pt x="598777" y="380235"/>
                  </a:moveTo>
                  <a:cubicBezTo>
                    <a:pt x="595890" y="385526"/>
                    <a:pt x="595890" y="391925"/>
                    <a:pt x="598777" y="397216"/>
                  </a:cubicBezTo>
                  <a:cubicBezTo>
                    <a:pt x="599965" y="397671"/>
                    <a:pt x="601280" y="397671"/>
                    <a:pt x="602468" y="397216"/>
                  </a:cubicBezTo>
                  <a:cubicBezTo>
                    <a:pt x="602468" y="397216"/>
                    <a:pt x="602468" y="397216"/>
                    <a:pt x="606160" y="397216"/>
                  </a:cubicBezTo>
                  <a:cubicBezTo>
                    <a:pt x="609852" y="397216"/>
                    <a:pt x="601730" y="388356"/>
                    <a:pt x="598777" y="382450"/>
                  </a:cubicBezTo>
                  <a:close/>
                  <a:moveTo>
                    <a:pt x="42084" y="279823"/>
                  </a:moveTo>
                  <a:cubicBezTo>
                    <a:pt x="38802" y="282148"/>
                    <a:pt x="35825" y="284877"/>
                    <a:pt x="33224" y="287945"/>
                  </a:cubicBezTo>
                  <a:cubicBezTo>
                    <a:pt x="32505" y="290855"/>
                    <a:pt x="32505" y="293895"/>
                    <a:pt x="33224" y="296805"/>
                  </a:cubicBezTo>
                  <a:cubicBezTo>
                    <a:pt x="33224" y="296805"/>
                    <a:pt x="33224" y="296805"/>
                    <a:pt x="37654" y="296805"/>
                  </a:cubicBezTo>
                  <a:lnTo>
                    <a:pt x="37654" y="293113"/>
                  </a:lnTo>
                  <a:cubicBezTo>
                    <a:pt x="40293" y="289159"/>
                    <a:pt x="41823" y="284570"/>
                    <a:pt x="42084" y="279823"/>
                  </a:cubicBezTo>
                  <a:close/>
                  <a:moveTo>
                    <a:pt x="490244" y="465880"/>
                  </a:moveTo>
                  <a:cubicBezTo>
                    <a:pt x="485814" y="465880"/>
                    <a:pt x="478431" y="476216"/>
                    <a:pt x="479169" y="479170"/>
                  </a:cubicBezTo>
                  <a:lnTo>
                    <a:pt x="479169" y="479170"/>
                  </a:lnTo>
                  <a:cubicBezTo>
                    <a:pt x="483680" y="477804"/>
                    <a:pt x="487586" y="474938"/>
                    <a:pt x="490244" y="471048"/>
                  </a:cubicBezTo>
                  <a:cubicBezTo>
                    <a:pt x="490908" y="469646"/>
                    <a:pt x="490908" y="468020"/>
                    <a:pt x="490244" y="466618"/>
                  </a:cubicBezTo>
                  <a:close/>
                  <a:moveTo>
                    <a:pt x="463664" y="558170"/>
                  </a:moveTo>
                  <a:lnTo>
                    <a:pt x="457758" y="550787"/>
                  </a:lnTo>
                  <a:cubicBezTo>
                    <a:pt x="455100" y="550065"/>
                    <a:pt x="452294" y="550065"/>
                    <a:pt x="449636" y="550787"/>
                  </a:cubicBezTo>
                  <a:cubicBezTo>
                    <a:pt x="445945" y="550787"/>
                    <a:pt x="444468" y="550787"/>
                    <a:pt x="449636" y="555955"/>
                  </a:cubicBezTo>
                  <a:cubicBezTo>
                    <a:pt x="453564" y="559181"/>
                    <a:pt x="458932" y="560028"/>
                    <a:pt x="463664" y="558170"/>
                  </a:cubicBezTo>
                  <a:close/>
                  <a:moveTo>
                    <a:pt x="477692" y="505011"/>
                  </a:moveTo>
                  <a:cubicBezTo>
                    <a:pt x="473484" y="507139"/>
                    <a:pt x="470294" y="510860"/>
                    <a:pt x="468833" y="515347"/>
                  </a:cubicBezTo>
                  <a:cubicBezTo>
                    <a:pt x="468833" y="515347"/>
                    <a:pt x="468833" y="523469"/>
                    <a:pt x="468833" y="524207"/>
                  </a:cubicBezTo>
                  <a:cubicBezTo>
                    <a:pt x="468833" y="524946"/>
                    <a:pt x="474739" y="524207"/>
                    <a:pt x="476216" y="517562"/>
                  </a:cubicBezTo>
                  <a:lnTo>
                    <a:pt x="476216" y="517562"/>
                  </a:lnTo>
                  <a:cubicBezTo>
                    <a:pt x="476216" y="517562"/>
                    <a:pt x="477692" y="509441"/>
                    <a:pt x="477692" y="505011"/>
                  </a:cubicBezTo>
                  <a:close/>
                  <a:moveTo>
                    <a:pt x="211898" y="558170"/>
                  </a:moveTo>
                  <a:cubicBezTo>
                    <a:pt x="216562" y="560422"/>
                    <a:pt x="221999" y="560422"/>
                    <a:pt x="226664" y="558170"/>
                  </a:cubicBezTo>
                  <a:cubicBezTo>
                    <a:pt x="226664" y="558170"/>
                    <a:pt x="231094" y="552263"/>
                    <a:pt x="230356" y="550787"/>
                  </a:cubicBezTo>
                  <a:cubicBezTo>
                    <a:pt x="228198" y="548340"/>
                    <a:pt x="224465" y="548106"/>
                    <a:pt x="222019" y="550263"/>
                  </a:cubicBezTo>
                  <a:cubicBezTo>
                    <a:pt x="221834" y="550427"/>
                    <a:pt x="221659" y="550601"/>
                    <a:pt x="221496" y="550787"/>
                  </a:cubicBezTo>
                  <a:close/>
                  <a:moveTo>
                    <a:pt x="95243" y="392786"/>
                  </a:moveTo>
                  <a:cubicBezTo>
                    <a:pt x="97554" y="399064"/>
                    <a:pt x="103336" y="403400"/>
                    <a:pt x="110010" y="403861"/>
                  </a:cubicBezTo>
                  <a:lnTo>
                    <a:pt x="114439" y="403861"/>
                  </a:lnTo>
                  <a:cubicBezTo>
                    <a:pt x="114439" y="403861"/>
                    <a:pt x="114439" y="403861"/>
                    <a:pt x="114439" y="399431"/>
                  </a:cubicBezTo>
                  <a:cubicBezTo>
                    <a:pt x="114439" y="395001"/>
                    <a:pt x="101888" y="393525"/>
                    <a:pt x="95243" y="392786"/>
                  </a:cubicBezTo>
                  <a:close/>
                  <a:moveTo>
                    <a:pt x="544879" y="528637"/>
                  </a:moveTo>
                  <a:cubicBezTo>
                    <a:pt x="544547" y="532568"/>
                    <a:pt x="544547" y="536519"/>
                    <a:pt x="544879" y="540450"/>
                  </a:cubicBezTo>
                  <a:lnTo>
                    <a:pt x="544879" y="540450"/>
                  </a:lnTo>
                  <a:lnTo>
                    <a:pt x="544879" y="540450"/>
                  </a:lnTo>
                  <a:cubicBezTo>
                    <a:pt x="544879" y="540450"/>
                    <a:pt x="544879" y="540450"/>
                    <a:pt x="544879" y="540450"/>
                  </a:cubicBezTo>
                  <a:cubicBezTo>
                    <a:pt x="544592" y="537751"/>
                    <a:pt x="544592" y="535028"/>
                    <a:pt x="544879" y="532329"/>
                  </a:cubicBezTo>
                  <a:cubicBezTo>
                    <a:pt x="543691" y="527479"/>
                    <a:pt x="543691" y="522412"/>
                    <a:pt x="544879" y="517562"/>
                  </a:cubicBezTo>
                  <a:cubicBezTo>
                    <a:pt x="544879" y="517562"/>
                    <a:pt x="544879" y="517562"/>
                    <a:pt x="544879" y="513871"/>
                  </a:cubicBezTo>
                  <a:lnTo>
                    <a:pt x="544879" y="513871"/>
                  </a:lnTo>
                  <a:cubicBezTo>
                    <a:pt x="543521" y="518699"/>
                    <a:pt x="543521" y="523809"/>
                    <a:pt x="544879" y="528637"/>
                  </a:cubicBezTo>
                  <a:close/>
                  <a:moveTo>
                    <a:pt x="668917" y="233309"/>
                  </a:moveTo>
                  <a:lnTo>
                    <a:pt x="668917" y="233309"/>
                  </a:lnTo>
                  <a:cubicBezTo>
                    <a:pt x="660138" y="238943"/>
                    <a:pt x="654217" y="248094"/>
                    <a:pt x="652674" y="258412"/>
                  </a:cubicBezTo>
                  <a:cubicBezTo>
                    <a:pt x="652674" y="258412"/>
                    <a:pt x="652674" y="258412"/>
                    <a:pt x="652674" y="262104"/>
                  </a:cubicBezTo>
                  <a:lnTo>
                    <a:pt x="652674" y="262104"/>
                  </a:lnTo>
                  <a:cubicBezTo>
                    <a:pt x="653449" y="256717"/>
                    <a:pt x="656056" y="251762"/>
                    <a:pt x="660057" y="248076"/>
                  </a:cubicBezTo>
                  <a:close/>
                  <a:moveTo>
                    <a:pt x="581057" y="393525"/>
                  </a:moveTo>
                  <a:lnTo>
                    <a:pt x="576627" y="393525"/>
                  </a:lnTo>
                  <a:cubicBezTo>
                    <a:pt x="571991" y="393039"/>
                    <a:pt x="567383" y="394666"/>
                    <a:pt x="564076" y="397954"/>
                  </a:cubicBezTo>
                  <a:lnTo>
                    <a:pt x="564076" y="402384"/>
                  </a:lnTo>
                  <a:lnTo>
                    <a:pt x="569244" y="402384"/>
                  </a:lnTo>
                  <a:cubicBezTo>
                    <a:pt x="574324" y="401388"/>
                    <a:pt x="578680" y="398125"/>
                    <a:pt x="581057" y="393525"/>
                  </a:cubicBezTo>
                  <a:close/>
                  <a:moveTo>
                    <a:pt x="598777" y="245861"/>
                  </a:moveTo>
                  <a:lnTo>
                    <a:pt x="593609" y="254720"/>
                  </a:lnTo>
                  <a:cubicBezTo>
                    <a:pt x="592855" y="257626"/>
                    <a:pt x="592855" y="260675"/>
                    <a:pt x="593609" y="263580"/>
                  </a:cubicBezTo>
                  <a:cubicBezTo>
                    <a:pt x="593609" y="263580"/>
                    <a:pt x="593609" y="263580"/>
                    <a:pt x="598777" y="263580"/>
                  </a:cubicBezTo>
                  <a:cubicBezTo>
                    <a:pt x="602099" y="258142"/>
                    <a:pt x="602099" y="251299"/>
                    <a:pt x="598777" y="245861"/>
                  </a:cubicBezTo>
                  <a:close/>
                  <a:moveTo>
                    <a:pt x="183103" y="530114"/>
                  </a:moveTo>
                  <a:cubicBezTo>
                    <a:pt x="188498" y="534433"/>
                    <a:pt x="196166" y="534433"/>
                    <a:pt x="201561" y="530114"/>
                  </a:cubicBezTo>
                  <a:cubicBezTo>
                    <a:pt x="201561" y="530114"/>
                    <a:pt x="201561" y="530114"/>
                    <a:pt x="201561" y="525684"/>
                  </a:cubicBezTo>
                  <a:cubicBezTo>
                    <a:pt x="199217" y="524610"/>
                    <a:pt x="196522" y="524610"/>
                    <a:pt x="194178" y="525684"/>
                  </a:cubicBezTo>
                  <a:close/>
                  <a:moveTo>
                    <a:pt x="488767" y="496889"/>
                  </a:moveTo>
                  <a:lnTo>
                    <a:pt x="488767" y="496889"/>
                  </a:lnTo>
                  <a:cubicBezTo>
                    <a:pt x="484574" y="499437"/>
                    <a:pt x="481834" y="503819"/>
                    <a:pt x="481384" y="508702"/>
                  </a:cubicBezTo>
                  <a:cubicBezTo>
                    <a:pt x="481384" y="508702"/>
                    <a:pt x="481384" y="514609"/>
                    <a:pt x="481384" y="515347"/>
                  </a:cubicBezTo>
                  <a:cubicBezTo>
                    <a:pt x="484212" y="515755"/>
                    <a:pt x="486833" y="513795"/>
                    <a:pt x="487239" y="510971"/>
                  </a:cubicBezTo>
                  <a:cubicBezTo>
                    <a:pt x="487276" y="510709"/>
                    <a:pt x="487291" y="510444"/>
                    <a:pt x="487291" y="510179"/>
                  </a:cubicBezTo>
                  <a:cubicBezTo>
                    <a:pt x="488184" y="505803"/>
                    <a:pt x="488679" y="501355"/>
                    <a:pt x="488767" y="496889"/>
                  </a:cubicBezTo>
                  <a:close/>
                  <a:moveTo>
                    <a:pt x="186056" y="464403"/>
                  </a:moveTo>
                  <a:lnTo>
                    <a:pt x="182365" y="464403"/>
                  </a:lnTo>
                  <a:cubicBezTo>
                    <a:pt x="181911" y="465592"/>
                    <a:pt x="181911" y="466906"/>
                    <a:pt x="182365" y="468095"/>
                  </a:cubicBezTo>
                  <a:lnTo>
                    <a:pt x="191963" y="476216"/>
                  </a:lnTo>
                  <a:lnTo>
                    <a:pt x="195655" y="476216"/>
                  </a:lnTo>
                  <a:cubicBezTo>
                    <a:pt x="195655" y="476216"/>
                    <a:pt x="195655" y="476216"/>
                    <a:pt x="195655" y="471786"/>
                  </a:cubicBezTo>
                  <a:lnTo>
                    <a:pt x="188271" y="462927"/>
                  </a:lnTo>
                  <a:close/>
                  <a:moveTo>
                    <a:pt x="186056" y="496151"/>
                  </a:moveTo>
                  <a:lnTo>
                    <a:pt x="186056" y="507226"/>
                  </a:lnTo>
                  <a:cubicBezTo>
                    <a:pt x="186832" y="509665"/>
                    <a:pt x="188087" y="511924"/>
                    <a:pt x="189748" y="513871"/>
                  </a:cubicBezTo>
                  <a:cubicBezTo>
                    <a:pt x="189748" y="513871"/>
                    <a:pt x="194178" y="513871"/>
                    <a:pt x="194916" y="513871"/>
                  </a:cubicBezTo>
                  <a:cubicBezTo>
                    <a:pt x="196972" y="506965"/>
                    <a:pt x="193462" y="499624"/>
                    <a:pt x="186795" y="496889"/>
                  </a:cubicBezTo>
                  <a:close/>
                  <a:moveTo>
                    <a:pt x="197869" y="504273"/>
                  </a:moveTo>
                  <a:cubicBezTo>
                    <a:pt x="197869" y="504273"/>
                    <a:pt x="197869" y="510179"/>
                    <a:pt x="197869" y="513132"/>
                  </a:cubicBezTo>
                  <a:cubicBezTo>
                    <a:pt x="197977" y="516592"/>
                    <a:pt x="199596" y="519830"/>
                    <a:pt x="202299" y="521992"/>
                  </a:cubicBezTo>
                  <a:cubicBezTo>
                    <a:pt x="202299" y="521992"/>
                    <a:pt x="205991" y="521992"/>
                    <a:pt x="207468" y="521992"/>
                  </a:cubicBezTo>
                  <a:cubicBezTo>
                    <a:pt x="208693" y="515169"/>
                    <a:pt x="205008" y="508413"/>
                    <a:pt x="198608" y="505749"/>
                  </a:cubicBezTo>
                  <a:close/>
                  <a:moveTo>
                    <a:pt x="23626" y="158739"/>
                  </a:moveTo>
                  <a:lnTo>
                    <a:pt x="23626" y="158739"/>
                  </a:lnTo>
                  <a:lnTo>
                    <a:pt x="23626" y="164645"/>
                  </a:lnTo>
                  <a:lnTo>
                    <a:pt x="23626" y="164645"/>
                  </a:lnTo>
                  <a:cubicBezTo>
                    <a:pt x="23626" y="157262"/>
                    <a:pt x="23626" y="148402"/>
                    <a:pt x="14766" y="143972"/>
                  </a:cubicBezTo>
                  <a:cubicBezTo>
                    <a:pt x="14369" y="149626"/>
                    <a:pt x="14369" y="155300"/>
                    <a:pt x="14766" y="160954"/>
                  </a:cubicBezTo>
                  <a:cubicBezTo>
                    <a:pt x="14766" y="160954"/>
                    <a:pt x="14766" y="166122"/>
                    <a:pt x="19935" y="166122"/>
                  </a:cubicBezTo>
                  <a:close/>
                  <a:moveTo>
                    <a:pt x="625356" y="97458"/>
                  </a:moveTo>
                  <a:cubicBezTo>
                    <a:pt x="622912" y="100230"/>
                    <a:pt x="620690" y="103193"/>
                    <a:pt x="618711" y="106318"/>
                  </a:cubicBezTo>
                  <a:cubicBezTo>
                    <a:pt x="618032" y="108481"/>
                    <a:pt x="618032" y="110800"/>
                    <a:pt x="618711" y="112963"/>
                  </a:cubicBezTo>
                  <a:cubicBezTo>
                    <a:pt x="618711" y="116655"/>
                    <a:pt x="618711" y="117393"/>
                    <a:pt x="624618" y="112963"/>
                  </a:cubicBezTo>
                  <a:cubicBezTo>
                    <a:pt x="627623" y="108299"/>
                    <a:pt x="627903" y="102387"/>
                    <a:pt x="625356" y="97458"/>
                  </a:cubicBezTo>
                  <a:close/>
                  <a:moveTo>
                    <a:pt x="321907" y="546357"/>
                  </a:moveTo>
                  <a:cubicBezTo>
                    <a:pt x="322306" y="540950"/>
                    <a:pt x="322306" y="535520"/>
                    <a:pt x="321907" y="530114"/>
                  </a:cubicBezTo>
                  <a:lnTo>
                    <a:pt x="318215" y="530114"/>
                  </a:lnTo>
                  <a:cubicBezTo>
                    <a:pt x="318215" y="530114"/>
                    <a:pt x="318215" y="530114"/>
                    <a:pt x="318215" y="533805"/>
                  </a:cubicBezTo>
                  <a:cubicBezTo>
                    <a:pt x="317846" y="538228"/>
                    <a:pt x="317846" y="542673"/>
                    <a:pt x="318215" y="547095"/>
                  </a:cubicBezTo>
                  <a:lnTo>
                    <a:pt x="318215" y="547095"/>
                  </a:lnTo>
                  <a:close/>
                  <a:moveTo>
                    <a:pt x="50944" y="96720"/>
                  </a:moveTo>
                  <a:cubicBezTo>
                    <a:pt x="49126" y="101474"/>
                    <a:pt x="49126" y="106732"/>
                    <a:pt x="50944" y="111486"/>
                  </a:cubicBezTo>
                  <a:cubicBezTo>
                    <a:pt x="50944" y="115178"/>
                    <a:pt x="56112" y="117393"/>
                    <a:pt x="58327" y="115916"/>
                  </a:cubicBezTo>
                  <a:cubicBezTo>
                    <a:pt x="60542" y="114440"/>
                    <a:pt x="58327" y="110010"/>
                    <a:pt x="58327" y="107056"/>
                  </a:cubicBezTo>
                  <a:close/>
                  <a:moveTo>
                    <a:pt x="124776" y="383188"/>
                  </a:moveTo>
                  <a:lnTo>
                    <a:pt x="119608" y="387618"/>
                  </a:lnTo>
                  <a:cubicBezTo>
                    <a:pt x="116702" y="389941"/>
                    <a:pt x="115060" y="393498"/>
                    <a:pt x="115178" y="397216"/>
                  </a:cubicBezTo>
                  <a:cubicBezTo>
                    <a:pt x="115178" y="397216"/>
                    <a:pt x="115178" y="397216"/>
                    <a:pt x="118869" y="397216"/>
                  </a:cubicBezTo>
                  <a:cubicBezTo>
                    <a:pt x="123586" y="394242"/>
                    <a:pt x="125945" y="388640"/>
                    <a:pt x="124776" y="383188"/>
                  </a:cubicBezTo>
                  <a:close/>
                  <a:moveTo>
                    <a:pt x="648982" y="165384"/>
                  </a:moveTo>
                  <a:lnTo>
                    <a:pt x="648982" y="159477"/>
                  </a:lnTo>
                  <a:lnTo>
                    <a:pt x="648982" y="159477"/>
                  </a:lnTo>
                  <a:lnTo>
                    <a:pt x="648982" y="165384"/>
                  </a:lnTo>
                  <a:cubicBezTo>
                    <a:pt x="656602" y="160300"/>
                    <a:pt x="661061" y="151651"/>
                    <a:pt x="660796" y="142496"/>
                  </a:cubicBezTo>
                  <a:cubicBezTo>
                    <a:pt x="651197" y="144711"/>
                    <a:pt x="649721" y="153571"/>
                    <a:pt x="648982" y="165384"/>
                  </a:cubicBezTo>
                  <a:close/>
                  <a:moveTo>
                    <a:pt x="58327" y="402384"/>
                  </a:moveTo>
                  <a:cubicBezTo>
                    <a:pt x="60628" y="406718"/>
                    <a:pt x="65242" y="409314"/>
                    <a:pt x="70140" y="409029"/>
                  </a:cubicBezTo>
                  <a:lnTo>
                    <a:pt x="70140" y="409029"/>
                  </a:lnTo>
                  <a:cubicBezTo>
                    <a:pt x="66980" y="404072"/>
                    <a:pt x="61180" y="401462"/>
                    <a:pt x="55374" y="402384"/>
                  </a:cubicBezTo>
                  <a:close/>
                  <a:moveTo>
                    <a:pt x="479169" y="533067"/>
                  </a:moveTo>
                  <a:cubicBezTo>
                    <a:pt x="473447" y="531875"/>
                    <a:pt x="467526" y="533848"/>
                    <a:pt x="463664" y="538235"/>
                  </a:cubicBezTo>
                  <a:cubicBezTo>
                    <a:pt x="463244" y="540182"/>
                    <a:pt x="463244" y="542196"/>
                    <a:pt x="463664" y="544142"/>
                  </a:cubicBezTo>
                  <a:lnTo>
                    <a:pt x="469571" y="544142"/>
                  </a:lnTo>
                  <a:cubicBezTo>
                    <a:pt x="471048" y="542665"/>
                    <a:pt x="473263" y="537497"/>
                    <a:pt x="476216" y="533067"/>
                  </a:cubicBezTo>
                  <a:close/>
                  <a:moveTo>
                    <a:pt x="217804" y="533067"/>
                  </a:moveTo>
                  <a:cubicBezTo>
                    <a:pt x="219905" y="538492"/>
                    <a:pt x="224193" y="542780"/>
                    <a:pt x="229617" y="544880"/>
                  </a:cubicBezTo>
                  <a:cubicBezTo>
                    <a:pt x="229617" y="544880"/>
                    <a:pt x="233309" y="544880"/>
                    <a:pt x="233309" y="544880"/>
                  </a:cubicBezTo>
                  <a:lnTo>
                    <a:pt x="233309" y="541189"/>
                  </a:lnTo>
                  <a:cubicBezTo>
                    <a:pt x="230905" y="534980"/>
                    <a:pt x="224277" y="531508"/>
                    <a:pt x="217804" y="533067"/>
                  </a:cubicBezTo>
                  <a:close/>
                  <a:moveTo>
                    <a:pt x="217804" y="476216"/>
                  </a:moveTo>
                  <a:cubicBezTo>
                    <a:pt x="217502" y="479409"/>
                    <a:pt x="217502" y="482622"/>
                    <a:pt x="217804" y="485815"/>
                  </a:cubicBezTo>
                  <a:cubicBezTo>
                    <a:pt x="217064" y="488220"/>
                    <a:pt x="217064" y="490792"/>
                    <a:pt x="217804" y="493198"/>
                  </a:cubicBezTo>
                  <a:cubicBezTo>
                    <a:pt x="212636" y="496889"/>
                    <a:pt x="217804" y="496889"/>
                    <a:pt x="217804" y="496889"/>
                  </a:cubicBezTo>
                  <a:cubicBezTo>
                    <a:pt x="223513" y="491652"/>
                    <a:pt x="223895" y="482778"/>
                    <a:pt x="218657" y="477069"/>
                  </a:cubicBezTo>
                  <a:cubicBezTo>
                    <a:pt x="218385" y="476772"/>
                    <a:pt x="218100" y="476488"/>
                    <a:pt x="217804" y="476216"/>
                  </a:cubicBezTo>
                  <a:close/>
                  <a:moveTo>
                    <a:pt x="358085" y="546357"/>
                  </a:moveTo>
                  <a:lnTo>
                    <a:pt x="358085" y="546357"/>
                  </a:lnTo>
                  <a:cubicBezTo>
                    <a:pt x="358085" y="546357"/>
                    <a:pt x="362515" y="546357"/>
                    <a:pt x="358085" y="542665"/>
                  </a:cubicBezTo>
                  <a:cubicBezTo>
                    <a:pt x="353655" y="538974"/>
                    <a:pt x="358085" y="534544"/>
                    <a:pt x="358085" y="530852"/>
                  </a:cubicBezTo>
                  <a:cubicBezTo>
                    <a:pt x="358085" y="527161"/>
                    <a:pt x="358085" y="527161"/>
                    <a:pt x="358085" y="527161"/>
                  </a:cubicBezTo>
                  <a:cubicBezTo>
                    <a:pt x="358085" y="527161"/>
                    <a:pt x="354393" y="527161"/>
                    <a:pt x="354393" y="527161"/>
                  </a:cubicBezTo>
                  <a:cubicBezTo>
                    <a:pt x="354393" y="527161"/>
                    <a:pt x="355131" y="541189"/>
                    <a:pt x="354393" y="546357"/>
                  </a:cubicBezTo>
                  <a:close/>
                  <a:moveTo>
                    <a:pt x="461449" y="533805"/>
                  </a:moveTo>
                  <a:cubicBezTo>
                    <a:pt x="455535" y="531203"/>
                    <a:pt x="448625" y="533834"/>
                    <a:pt x="445945" y="539712"/>
                  </a:cubicBezTo>
                  <a:cubicBezTo>
                    <a:pt x="445945" y="539712"/>
                    <a:pt x="445945" y="543404"/>
                    <a:pt x="445945" y="543404"/>
                  </a:cubicBezTo>
                  <a:cubicBezTo>
                    <a:pt x="445945" y="543404"/>
                    <a:pt x="445945" y="543404"/>
                    <a:pt x="450375" y="543404"/>
                  </a:cubicBezTo>
                  <a:cubicBezTo>
                    <a:pt x="454805" y="543404"/>
                    <a:pt x="458496" y="538235"/>
                    <a:pt x="461449" y="533805"/>
                  </a:cubicBezTo>
                  <a:close/>
                  <a:moveTo>
                    <a:pt x="551524" y="386141"/>
                  </a:moveTo>
                  <a:cubicBezTo>
                    <a:pt x="549679" y="390636"/>
                    <a:pt x="549679" y="395675"/>
                    <a:pt x="551524" y="400169"/>
                  </a:cubicBezTo>
                  <a:cubicBezTo>
                    <a:pt x="551524" y="403861"/>
                    <a:pt x="556693" y="406076"/>
                    <a:pt x="558169" y="404599"/>
                  </a:cubicBezTo>
                  <a:cubicBezTo>
                    <a:pt x="559646" y="403123"/>
                    <a:pt x="558169" y="398693"/>
                    <a:pt x="558169" y="395740"/>
                  </a:cubicBezTo>
                  <a:lnTo>
                    <a:pt x="558169" y="395740"/>
                  </a:lnTo>
                  <a:close/>
                  <a:moveTo>
                    <a:pt x="504272" y="525684"/>
                  </a:moveTo>
                  <a:cubicBezTo>
                    <a:pt x="499104" y="525684"/>
                    <a:pt x="494674" y="519777"/>
                    <a:pt x="489506" y="520516"/>
                  </a:cubicBezTo>
                  <a:cubicBezTo>
                    <a:pt x="487512" y="521310"/>
                    <a:pt x="485733" y="522577"/>
                    <a:pt x="484337" y="524207"/>
                  </a:cubicBezTo>
                  <a:lnTo>
                    <a:pt x="488029" y="528637"/>
                  </a:lnTo>
                  <a:lnTo>
                    <a:pt x="488029" y="528637"/>
                  </a:lnTo>
                  <a:cubicBezTo>
                    <a:pt x="494297" y="529994"/>
                    <a:pt x="500750" y="527353"/>
                    <a:pt x="504272" y="521992"/>
                  </a:cubicBezTo>
                  <a:close/>
                  <a:moveTo>
                    <a:pt x="45037" y="391310"/>
                  </a:moveTo>
                  <a:cubicBezTo>
                    <a:pt x="48189" y="395875"/>
                    <a:pt x="53538" y="398408"/>
                    <a:pt x="59066" y="397954"/>
                  </a:cubicBezTo>
                  <a:lnTo>
                    <a:pt x="63495" y="397954"/>
                  </a:lnTo>
                  <a:cubicBezTo>
                    <a:pt x="63495" y="397954"/>
                    <a:pt x="63495" y="394263"/>
                    <a:pt x="63495" y="393525"/>
                  </a:cubicBezTo>
                  <a:cubicBezTo>
                    <a:pt x="58255" y="389359"/>
                    <a:pt x="51115" y="388502"/>
                    <a:pt x="45037" y="391310"/>
                  </a:cubicBezTo>
                  <a:close/>
                  <a:moveTo>
                    <a:pt x="27318" y="352917"/>
                  </a:moveTo>
                  <a:cubicBezTo>
                    <a:pt x="28737" y="357997"/>
                    <a:pt x="31867" y="362430"/>
                    <a:pt x="36178" y="365468"/>
                  </a:cubicBezTo>
                  <a:cubicBezTo>
                    <a:pt x="36178" y="365468"/>
                    <a:pt x="40608" y="365468"/>
                    <a:pt x="42084" y="365468"/>
                  </a:cubicBezTo>
                  <a:cubicBezTo>
                    <a:pt x="43561" y="365468"/>
                    <a:pt x="42084" y="361038"/>
                    <a:pt x="42084" y="359562"/>
                  </a:cubicBezTo>
                  <a:cubicBezTo>
                    <a:pt x="38603" y="354992"/>
                    <a:pt x="33047" y="352492"/>
                    <a:pt x="27318" y="352917"/>
                  </a:cubicBezTo>
                  <a:close/>
                  <a:moveTo>
                    <a:pt x="200084" y="533067"/>
                  </a:moveTo>
                  <a:cubicBezTo>
                    <a:pt x="202418" y="536564"/>
                    <a:pt x="205143" y="539784"/>
                    <a:pt x="208206" y="542665"/>
                  </a:cubicBezTo>
                  <a:cubicBezTo>
                    <a:pt x="208206" y="542665"/>
                    <a:pt x="211898" y="542665"/>
                    <a:pt x="213374" y="542665"/>
                  </a:cubicBezTo>
                  <a:cubicBezTo>
                    <a:pt x="214851" y="542665"/>
                    <a:pt x="217804" y="543404"/>
                    <a:pt x="217804" y="540450"/>
                  </a:cubicBezTo>
                  <a:cubicBezTo>
                    <a:pt x="214139" y="534389"/>
                    <a:pt x="206969" y="531401"/>
                    <a:pt x="200084" y="533067"/>
                  </a:cubicBezTo>
                  <a:close/>
                  <a:moveTo>
                    <a:pt x="622403" y="402384"/>
                  </a:moveTo>
                  <a:cubicBezTo>
                    <a:pt x="619708" y="402052"/>
                    <a:pt x="616976" y="402052"/>
                    <a:pt x="614281" y="402384"/>
                  </a:cubicBezTo>
                  <a:lnTo>
                    <a:pt x="606160" y="402384"/>
                  </a:lnTo>
                  <a:cubicBezTo>
                    <a:pt x="606160" y="402384"/>
                    <a:pt x="606160" y="402384"/>
                    <a:pt x="606160" y="406814"/>
                  </a:cubicBezTo>
                  <a:cubicBezTo>
                    <a:pt x="606160" y="411244"/>
                    <a:pt x="606160" y="406814"/>
                    <a:pt x="606160" y="406814"/>
                  </a:cubicBezTo>
                  <a:cubicBezTo>
                    <a:pt x="611978" y="408168"/>
                    <a:pt x="618084" y="406504"/>
                    <a:pt x="622403" y="402384"/>
                  </a:cubicBezTo>
                  <a:close/>
                  <a:moveTo>
                    <a:pt x="462926" y="476216"/>
                  </a:moveTo>
                  <a:cubicBezTo>
                    <a:pt x="459279" y="478998"/>
                    <a:pt x="457330" y="483464"/>
                    <a:pt x="457758" y="488030"/>
                  </a:cubicBezTo>
                  <a:cubicBezTo>
                    <a:pt x="457758" y="492459"/>
                    <a:pt x="457758" y="496151"/>
                    <a:pt x="462188" y="496151"/>
                  </a:cubicBezTo>
                  <a:cubicBezTo>
                    <a:pt x="464159" y="493526"/>
                    <a:pt x="464159" y="489917"/>
                    <a:pt x="462188" y="487291"/>
                  </a:cubicBezTo>
                  <a:cubicBezTo>
                    <a:pt x="462188" y="487291"/>
                    <a:pt x="463664" y="479908"/>
                    <a:pt x="462926" y="476216"/>
                  </a:cubicBezTo>
                  <a:close/>
                  <a:moveTo>
                    <a:pt x="597300" y="107056"/>
                  </a:moveTo>
                  <a:cubicBezTo>
                    <a:pt x="598851" y="112402"/>
                    <a:pt x="603029" y="116581"/>
                    <a:pt x="608375" y="118131"/>
                  </a:cubicBezTo>
                  <a:cubicBezTo>
                    <a:pt x="610051" y="118694"/>
                    <a:pt x="611867" y="118694"/>
                    <a:pt x="613543" y="118131"/>
                  </a:cubicBezTo>
                  <a:cubicBezTo>
                    <a:pt x="613543" y="118131"/>
                    <a:pt x="613543" y="118131"/>
                    <a:pt x="613543" y="113701"/>
                  </a:cubicBezTo>
                  <a:cubicBezTo>
                    <a:pt x="611852" y="113229"/>
                    <a:pt x="610066" y="113229"/>
                    <a:pt x="608375" y="113701"/>
                  </a:cubicBezTo>
                  <a:close/>
                  <a:moveTo>
                    <a:pt x="477692" y="557432"/>
                  </a:moveTo>
                  <a:cubicBezTo>
                    <a:pt x="476112" y="554901"/>
                    <a:pt x="474112" y="552655"/>
                    <a:pt x="471786" y="550787"/>
                  </a:cubicBezTo>
                  <a:cubicBezTo>
                    <a:pt x="470036" y="548858"/>
                    <a:pt x="467703" y="547560"/>
                    <a:pt x="465141" y="547095"/>
                  </a:cubicBezTo>
                  <a:cubicBezTo>
                    <a:pt x="465141" y="547095"/>
                    <a:pt x="465141" y="547095"/>
                    <a:pt x="459973" y="547095"/>
                  </a:cubicBezTo>
                  <a:cubicBezTo>
                    <a:pt x="454805" y="547095"/>
                    <a:pt x="459973" y="550787"/>
                    <a:pt x="459973" y="551525"/>
                  </a:cubicBezTo>
                  <a:cubicBezTo>
                    <a:pt x="464041" y="557033"/>
                    <a:pt x="471129" y="559396"/>
                    <a:pt x="477692" y="557432"/>
                  </a:cubicBezTo>
                  <a:close/>
                  <a:moveTo>
                    <a:pt x="172028" y="521992"/>
                  </a:moveTo>
                  <a:cubicBezTo>
                    <a:pt x="177279" y="525930"/>
                    <a:pt x="184498" y="525930"/>
                    <a:pt x="189748" y="521992"/>
                  </a:cubicBezTo>
                  <a:lnTo>
                    <a:pt x="189748" y="516086"/>
                  </a:lnTo>
                  <a:lnTo>
                    <a:pt x="184580" y="516086"/>
                  </a:lnTo>
                  <a:close/>
                  <a:moveTo>
                    <a:pt x="63495" y="286468"/>
                  </a:moveTo>
                  <a:cubicBezTo>
                    <a:pt x="63849" y="292745"/>
                    <a:pt x="67502" y="298363"/>
                    <a:pt x="73094" y="301235"/>
                  </a:cubicBezTo>
                  <a:cubicBezTo>
                    <a:pt x="73094" y="301235"/>
                    <a:pt x="73094" y="301235"/>
                    <a:pt x="77523" y="301235"/>
                  </a:cubicBezTo>
                  <a:lnTo>
                    <a:pt x="77523" y="296805"/>
                  </a:lnTo>
                  <a:cubicBezTo>
                    <a:pt x="74456" y="291588"/>
                    <a:pt x="69387" y="287853"/>
                    <a:pt x="63495" y="286468"/>
                  </a:cubicBezTo>
                  <a:close/>
                  <a:moveTo>
                    <a:pt x="114439" y="97458"/>
                  </a:moveTo>
                  <a:lnTo>
                    <a:pt x="114439" y="97458"/>
                  </a:lnTo>
                  <a:cubicBezTo>
                    <a:pt x="109794" y="96701"/>
                    <a:pt x="105057" y="96701"/>
                    <a:pt x="100411" y="97458"/>
                  </a:cubicBezTo>
                  <a:cubicBezTo>
                    <a:pt x="100411" y="97458"/>
                    <a:pt x="100411" y="97458"/>
                    <a:pt x="100411" y="102626"/>
                  </a:cubicBezTo>
                  <a:lnTo>
                    <a:pt x="106318" y="102626"/>
                  </a:lnTo>
                  <a:lnTo>
                    <a:pt x="106318" y="102626"/>
                  </a:lnTo>
                  <a:cubicBezTo>
                    <a:pt x="109450" y="101686"/>
                    <a:pt x="112261" y="99898"/>
                    <a:pt x="114439" y="97458"/>
                  </a:cubicBezTo>
                  <a:close/>
                  <a:moveTo>
                    <a:pt x="198608" y="556693"/>
                  </a:moveTo>
                  <a:cubicBezTo>
                    <a:pt x="204632" y="560886"/>
                    <a:pt x="212914" y="559402"/>
                    <a:pt x="217108" y="553378"/>
                  </a:cubicBezTo>
                  <a:cubicBezTo>
                    <a:pt x="217358" y="553018"/>
                    <a:pt x="217591" y="552646"/>
                    <a:pt x="217804" y="552263"/>
                  </a:cubicBezTo>
                  <a:cubicBezTo>
                    <a:pt x="217804" y="552263"/>
                    <a:pt x="217804" y="552263"/>
                    <a:pt x="217804" y="547833"/>
                  </a:cubicBezTo>
                  <a:cubicBezTo>
                    <a:pt x="217804" y="543404"/>
                    <a:pt x="214113" y="547833"/>
                    <a:pt x="212636" y="547833"/>
                  </a:cubicBezTo>
                  <a:cubicBezTo>
                    <a:pt x="211159" y="547833"/>
                    <a:pt x="203038" y="553002"/>
                    <a:pt x="198608" y="556693"/>
                  </a:cubicBezTo>
                  <a:close/>
                  <a:moveTo>
                    <a:pt x="648244" y="354394"/>
                  </a:moveTo>
                  <a:cubicBezTo>
                    <a:pt x="642773" y="352979"/>
                    <a:pt x="637029" y="355397"/>
                    <a:pt x="634216" y="360300"/>
                  </a:cubicBezTo>
                  <a:cubicBezTo>
                    <a:pt x="633426" y="361932"/>
                    <a:pt x="633426" y="363837"/>
                    <a:pt x="634216" y="365468"/>
                  </a:cubicBezTo>
                  <a:cubicBezTo>
                    <a:pt x="634216" y="365468"/>
                    <a:pt x="634216" y="365468"/>
                    <a:pt x="639384" y="365468"/>
                  </a:cubicBezTo>
                  <a:cubicBezTo>
                    <a:pt x="643593" y="362988"/>
                    <a:pt x="646745" y="359047"/>
                    <a:pt x="648244" y="354394"/>
                  </a:cubicBezTo>
                  <a:close/>
                  <a:moveTo>
                    <a:pt x="584749" y="354394"/>
                  </a:moveTo>
                  <a:cubicBezTo>
                    <a:pt x="578864" y="355211"/>
                    <a:pt x="574132" y="359648"/>
                    <a:pt x="572936" y="365468"/>
                  </a:cubicBezTo>
                  <a:cubicBezTo>
                    <a:pt x="572271" y="366870"/>
                    <a:pt x="572271" y="368496"/>
                    <a:pt x="572936" y="369898"/>
                  </a:cubicBezTo>
                  <a:lnTo>
                    <a:pt x="572936" y="369898"/>
                  </a:lnTo>
                  <a:cubicBezTo>
                    <a:pt x="581035" y="368784"/>
                    <a:pt x="587038" y="361828"/>
                    <a:pt x="586964" y="353655"/>
                  </a:cubicBezTo>
                  <a:close/>
                  <a:moveTo>
                    <a:pt x="612805" y="287206"/>
                  </a:moveTo>
                  <a:lnTo>
                    <a:pt x="606898" y="287206"/>
                  </a:lnTo>
                  <a:lnTo>
                    <a:pt x="602468" y="287206"/>
                  </a:lnTo>
                  <a:cubicBezTo>
                    <a:pt x="600947" y="289512"/>
                    <a:pt x="599707" y="291991"/>
                    <a:pt x="598777" y="294590"/>
                  </a:cubicBezTo>
                  <a:cubicBezTo>
                    <a:pt x="598777" y="294590"/>
                    <a:pt x="598777" y="294590"/>
                    <a:pt x="598777" y="294590"/>
                  </a:cubicBezTo>
                  <a:cubicBezTo>
                    <a:pt x="604528" y="294433"/>
                    <a:pt x="609807" y="291377"/>
                    <a:pt x="612805" y="286468"/>
                  </a:cubicBezTo>
                  <a:close/>
                  <a:moveTo>
                    <a:pt x="91552" y="354394"/>
                  </a:moveTo>
                  <a:cubicBezTo>
                    <a:pt x="90629" y="360200"/>
                    <a:pt x="93239" y="365999"/>
                    <a:pt x="98196" y="369160"/>
                  </a:cubicBezTo>
                  <a:cubicBezTo>
                    <a:pt x="98196" y="369160"/>
                    <a:pt x="103365" y="369160"/>
                    <a:pt x="103365" y="369160"/>
                  </a:cubicBezTo>
                  <a:cubicBezTo>
                    <a:pt x="104622" y="361929"/>
                    <a:pt x="99779" y="355048"/>
                    <a:pt x="92548" y="353790"/>
                  </a:cubicBezTo>
                  <a:cubicBezTo>
                    <a:pt x="92218" y="353733"/>
                    <a:pt x="91885" y="353688"/>
                    <a:pt x="91552" y="353655"/>
                  </a:cubicBezTo>
                  <a:close/>
                  <a:moveTo>
                    <a:pt x="631263" y="391310"/>
                  </a:moveTo>
                  <a:lnTo>
                    <a:pt x="619450" y="391310"/>
                  </a:lnTo>
                  <a:lnTo>
                    <a:pt x="614281" y="391310"/>
                  </a:lnTo>
                  <a:lnTo>
                    <a:pt x="614281" y="397216"/>
                  </a:lnTo>
                  <a:cubicBezTo>
                    <a:pt x="620808" y="399846"/>
                    <a:pt x="628258" y="396933"/>
                    <a:pt x="631263" y="390571"/>
                  </a:cubicBezTo>
                  <a:close/>
                  <a:moveTo>
                    <a:pt x="70140" y="372852"/>
                  </a:moveTo>
                  <a:cubicBezTo>
                    <a:pt x="69941" y="376294"/>
                    <a:pt x="69941" y="379745"/>
                    <a:pt x="70140" y="383188"/>
                  </a:cubicBezTo>
                  <a:cubicBezTo>
                    <a:pt x="69443" y="384840"/>
                    <a:pt x="69443" y="386704"/>
                    <a:pt x="70140" y="388356"/>
                  </a:cubicBezTo>
                  <a:lnTo>
                    <a:pt x="70140" y="392786"/>
                  </a:lnTo>
                  <a:lnTo>
                    <a:pt x="74570" y="392786"/>
                  </a:lnTo>
                  <a:cubicBezTo>
                    <a:pt x="77700" y="385896"/>
                    <a:pt x="75894" y="377767"/>
                    <a:pt x="70140" y="372852"/>
                  </a:cubicBezTo>
                  <a:close/>
                  <a:moveTo>
                    <a:pt x="564814" y="96720"/>
                  </a:moveTo>
                  <a:lnTo>
                    <a:pt x="564814" y="96720"/>
                  </a:lnTo>
                  <a:lnTo>
                    <a:pt x="570721" y="104103"/>
                  </a:lnTo>
                  <a:cubicBezTo>
                    <a:pt x="573415" y="105856"/>
                    <a:pt x="576886" y="105856"/>
                    <a:pt x="579580" y="104103"/>
                  </a:cubicBezTo>
                  <a:cubicBezTo>
                    <a:pt x="579580" y="104103"/>
                    <a:pt x="583272" y="104103"/>
                    <a:pt x="583272" y="104103"/>
                  </a:cubicBezTo>
                  <a:lnTo>
                    <a:pt x="583272" y="104103"/>
                  </a:lnTo>
                  <a:close/>
                  <a:moveTo>
                    <a:pt x="98196" y="431917"/>
                  </a:moveTo>
                  <a:cubicBezTo>
                    <a:pt x="99250" y="437355"/>
                    <a:pt x="102442" y="442143"/>
                    <a:pt x="107056" y="445207"/>
                  </a:cubicBezTo>
                  <a:lnTo>
                    <a:pt x="111486" y="445207"/>
                  </a:lnTo>
                  <a:cubicBezTo>
                    <a:pt x="111880" y="444008"/>
                    <a:pt x="111880" y="442714"/>
                    <a:pt x="111486" y="441515"/>
                  </a:cubicBezTo>
                  <a:cubicBezTo>
                    <a:pt x="109114" y="436151"/>
                    <a:pt x="104034" y="432483"/>
                    <a:pt x="98196" y="431917"/>
                  </a:cubicBezTo>
                  <a:close/>
                  <a:moveTo>
                    <a:pt x="610590" y="373590"/>
                  </a:moveTo>
                  <a:lnTo>
                    <a:pt x="610590" y="373590"/>
                  </a:lnTo>
                  <a:cubicBezTo>
                    <a:pt x="608493" y="377510"/>
                    <a:pt x="608493" y="382221"/>
                    <a:pt x="610590" y="386141"/>
                  </a:cubicBezTo>
                  <a:cubicBezTo>
                    <a:pt x="610590" y="386141"/>
                    <a:pt x="610590" y="391310"/>
                    <a:pt x="615020" y="391310"/>
                  </a:cubicBezTo>
                  <a:cubicBezTo>
                    <a:pt x="619450" y="391310"/>
                    <a:pt x="615020" y="391310"/>
                    <a:pt x="615020" y="385403"/>
                  </a:cubicBezTo>
                  <a:cubicBezTo>
                    <a:pt x="615020" y="379496"/>
                    <a:pt x="611328" y="378020"/>
                    <a:pt x="610590" y="373590"/>
                  </a:cubicBezTo>
                  <a:close/>
                  <a:moveTo>
                    <a:pt x="99673" y="163169"/>
                  </a:moveTo>
                  <a:lnTo>
                    <a:pt x="90075" y="163169"/>
                  </a:lnTo>
                  <a:lnTo>
                    <a:pt x="83430" y="163169"/>
                  </a:lnTo>
                  <a:cubicBezTo>
                    <a:pt x="83430" y="163169"/>
                    <a:pt x="83430" y="166860"/>
                    <a:pt x="83430" y="167599"/>
                  </a:cubicBezTo>
                  <a:lnTo>
                    <a:pt x="87860" y="167599"/>
                  </a:lnTo>
                  <a:cubicBezTo>
                    <a:pt x="92234" y="167774"/>
                    <a:pt x="96493" y="166177"/>
                    <a:pt x="99673" y="163169"/>
                  </a:cubicBezTo>
                  <a:close/>
                  <a:moveTo>
                    <a:pt x="193440" y="496889"/>
                  </a:moveTo>
                  <a:cubicBezTo>
                    <a:pt x="195622" y="501774"/>
                    <a:pt x="200661" y="504738"/>
                    <a:pt x="205991" y="504273"/>
                  </a:cubicBezTo>
                  <a:cubicBezTo>
                    <a:pt x="207690" y="504680"/>
                    <a:pt x="209460" y="504680"/>
                    <a:pt x="211159" y="504273"/>
                  </a:cubicBezTo>
                  <a:cubicBezTo>
                    <a:pt x="211401" y="502558"/>
                    <a:pt x="211401" y="500819"/>
                    <a:pt x="211159" y="499104"/>
                  </a:cubicBezTo>
                  <a:lnTo>
                    <a:pt x="196393" y="499104"/>
                  </a:lnTo>
                  <a:close/>
                  <a:moveTo>
                    <a:pt x="34701" y="312309"/>
                  </a:moveTo>
                  <a:cubicBezTo>
                    <a:pt x="34701" y="306403"/>
                    <a:pt x="22150" y="301973"/>
                    <a:pt x="13290" y="304188"/>
                  </a:cubicBezTo>
                  <a:cubicBezTo>
                    <a:pt x="18835" y="309988"/>
                    <a:pt x="26704" y="312973"/>
                    <a:pt x="34701" y="312309"/>
                  </a:cubicBezTo>
                  <a:close/>
                  <a:moveTo>
                    <a:pt x="577366" y="164645"/>
                  </a:moveTo>
                  <a:lnTo>
                    <a:pt x="577366" y="164645"/>
                  </a:lnTo>
                  <a:lnTo>
                    <a:pt x="585487" y="171290"/>
                  </a:lnTo>
                  <a:lnTo>
                    <a:pt x="592870" y="171290"/>
                  </a:lnTo>
                  <a:cubicBezTo>
                    <a:pt x="592870" y="171290"/>
                    <a:pt x="592870" y="171290"/>
                    <a:pt x="592870" y="166860"/>
                  </a:cubicBezTo>
                  <a:cubicBezTo>
                    <a:pt x="591460" y="164093"/>
                    <a:pt x="588595" y="162374"/>
                    <a:pt x="585487" y="162430"/>
                  </a:cubicBezTo>
                  <a:close/>
                  <a:moveTo>
                    <a:pt x="482861" y="496889"/>
                  </a:moveTo>
                  <a:lnTo>
                    <a:pt x="482861" y="496889"/>
                  </a:lnTo>
                  <a:cubicBezTo>
                    <a:pt x="478682" y="494783"/>
                    <a:pt x="473750" y="494783"/>
                    <a:pt x="469571" y="496889"/>
                  </a:cubicBezTo>
                  <a:cubicBezTo>
                    <a:pt x="469180" y="498088"/>
                    <a:pt x="469180" y="499382"/>
                    <a:pt x="469571" y="500581"/>
                  </a:cubicBezTo>
                  <a:lnTo>
                    <a:pt x="469571" y="500581"/>
                  </a:lnTo>
                  <a:cubicBezTo>
                    <a:pt x="474340" y="501925"/>
                    <a:pt x="479464" y="500502"/>
                    <a:pt x="482861" y="496889"/>
                  </a:cubicBezTo>
                  <a:close/>
                  <a:moveTo>
                    <a:pt x="577366" y="432656"/>
                  </a:moveTo>
                  <a:cubicBezTo>
                    <a:pt x="571636" y="433490"/>
                    <a:pt x="566667" y="437074"/>
                    <a:pt x="564076" y="442254"/>
                  </a:cubicBezTo>
                  <a:cubicBezTo>
                    <a:pt x="563780" y="443716"/>
                    <a:pt x="563780" y="445222"/>
                    <a:pt x="564076" y="446684"/>
                  </a:cubicBezTo>
                  <a:lnTo>
                    <a:pt x="567767" y="446684"/>
                  </a:lnTo>
                  <a:cubicBezTo>
                    <a:pt x="573991" y="444142"/>
                    <a:pt x="577868" y="437881"/>
                    <a:pt x="577366" y="431179"/>
                  </a:cubicBezTo>
                  <a:close/>
                  <a:moveTo>
                    <a:pt x="612067" y="275393"/>
                  </a:moveTo>
                  <a:cubicBezTo>
                    <a:pt x="606898" y="275393"/>
                    <a:pt x="601730" y="279823"/>
                    <a:pt x="599515" y="285730"/>
                  </a:cubicBezTo>
                  <a:cubicBezTo>
                    <a:pt x="597300" y="291636"/>
                    <a:pt x="599515" y="285730"/>
                    <a:pt x="599515" y="290160"/>
                  </a:cubicBezTo>
                  <a:lnTo>
                    <a:pt x="604683" y="290160"/>
                  </a:lnTo>
                  <a:cubicBezTo>
                    <a:pt x="610088" y="287360"/>
                    <a:pt x="613071" y="281396"/>
                    <a:pt x="612067" y="275393"/>
                  </a:cubicBezTo>
                  <a:close/>
                  <a:moveTo>
                    <a:pt x="143972" y="423057"/>
                  </a:moveTo>
                  <a:lnTo>
                    <a:pt x="135851" y="432656"/>
                  </a:lnTo>
                  <a:cubicBezTo>
                    <a:pt x="135851" y="432656"/>
                    <a:pt x="135851" y="437085"/>
                    <a:pt x="135851" y="438562"/>
                  </a:cubicBezTo>
                  <a:cubicBezTo>
                    <a:pt x="135851" y="440039"/>
                    <a:pt x="141757" y="438562"/>
                    <a:pt x="143234" y="438562"/>
                  </a:cubicBezTo>
                  <a:cubicBezTo>
                    <a:pt x="145746" y="433753"/>
                    <a:pt x="146017" y="428083"/>
                    <a:pt x="143972" y="423057"/>
                  </a:cubicBezTo>
                  <a:close/>
                  <a:moveTo>
                    <a:pt x="641599" y="312309"/>
                  </a:moveTo>
                  <a:cubicBezTo>
                    <a:pt x="649721" y="312309"/>
                    <a:pt x="661534" y="307879"/>
                    <a:pt x="663011" y="303450"/>
                  </a:cubicBezTo>
                  <a:cubicBezTo>
                    <a:pt x="657407" y="302335"/>
                    <a:pt x="651633" y="302335"/>
                    <a:pt x="646029" y="303450"/>
                  </a:cubicBezTo>
                  <a:cubicBezTo>
                    <a:pt x="646029" y="303450"/>
                    <a:pt x="641599" y="309356"/>
                    <a:pt x="641599" y="312309"/>
                  </a:cubicBezTo>
                  <a:close/>
                  <a:moveTo>
                    <a:pt x="36916" y="268748"/>
                  </a:moveTo>
                  <a:cubicBezTo>
                    <a:pt x="31333" y="270712"/>
                    <a:pt x="27721" y="276129"/>
                    <a:pt x="28056" y="282038"/>
                  </a:cubicBezTo>
                  <a:cubicBezTo>
                    <a:pt x="28056" y="282038"/>
                    <a:pt x="28056" y="282038"/>
                    <a:pt x="31748" y="282038"/>
                  </a:cubicBezTo>
                  <a:lnTo>
                    <a:pt x="31748" y="282038"/>
                  </a:lnTo>
                  <a:cubicBezTo>
                    <a:pt x="35337" y="278581"/>
                    <a:pt x="37227" y="273722"/>
                    <a:pt x="36916" y="268748"/>
                  </a:cubicBezTo>
                  <a:close/>
                  <a:moveTo>
                    <a:pt x="534543" y="423057"/>
                  </a:moveTo>
                  <a:lnTo>
                    <a:pt x="534543" y="423057"/>
                  </a:lnTo>
                  <a:cubicBezTo>
                    <a:pt x="532306" y="427466"/>
                    <a:pt x="532306" y="432677"/>
                    <a:pt x="534543" y="437085"/>
                  </a:cubicBezTo>
                  <a:cubicBezTo>
                    <a:pt x="534543" y="440777"/>
                    <a:pt x="539711" y="437085"/>
                    <a:pt x="541926" y="437085"/>
                  </a:cubicBezTo>
                  <a:cubicBezTo>
                    <a:pt x="544141" y="437085"/>
                    <a:pt x="541926" y="437085"/>
                    <a:pt x="541926" y="431917"/>
                  </a:cubicBezTo>
                  <a:close/>
                  <a:moveTo>
                    <a:pt x="608375" y="153571"/>
                  </a:moveTo>
                  <a:lnTo>
                    <a:pt x="608375" y="153571"/>
                  </a:lnTo>
                  <a:cubicBezTo>
                    <a:pt x="608375" y="153571"/>
                    <a:pt x="603945" y="160215"/>
                    <a:pt x="601730" y="164645"/>
                  </a:cubicBezTo>
                  <a:cubicBezTo>
                    <a:pt x="600098" y="165869"/>
                    <a:pt x="599766" y="168183"/>
                    <a:pt x="600992" y="169814"/>
                  </a:cubicBezTo>
                  <a:cubicBezTo>
                    <a:pt x="601198" y="170093"/>
                    <a:pt x="601450" y="170342"/>
                    <a:pt x="601730" y="170552"/>
                  </a:cubicBezTo>
                  <a:cubicBezTo>
                    <a:pt x="601730" y="170552"/>
                    <a:pt x="606160" y="170552"/>
                    <a:pt x="606898" y="170552"/>
                  </a:cubicBezTo>
                  <a:cubicBezTo>
                    <a:pt x="611911" y="166374"/>
                    <a:pt x="612583" y="158925"/>
                    <a:pt x="608404" y="153914"/>
                  </a:cubicBezTo>
                  <a:cubicBezTo>
                    <a:pt x="607563" y="152900"/>
                    <a:pt x="606551" y="152036"/>
                    <a:pt x="605422" y="151356"/>
                  </a:cubicBezTo>
                  <a:close/>
                  <a:moveTo>
                    <a:pt x="460711" y="532329"/>
                  </a:moveTo>
                  <a:cubicBezTo>
                    <a:pt x="455550" y="528953"/>
                    <a:pt x="448891" y="528953"/>
                    <a:pt x="443730" y="532329"/>
                  </a:cubicBezTo>
                  <a:cubicBezTo>
                    <a:pt x="443272" y="533517"/>
                    <a:pt x="443272" y="534832"/>
                    <a:pt x="443730" y="536020"/>
                  </a:cubicBezTo>
                  <a:cubicBezTo>
                    <a:pt x="444941" y="536333"/>
                    <a:pt x="446211" y="536333"/>
                    <a:pt x="447421" y="536020"/>
                  </a:cubicBezTo>
                  <a:lnTo>
                    <a:pt x="451113" y="536020"/>
                  </a:lnTo>
                  <a:close/>
                  <a:moveTo>
                    <a:pt x="227402" y="532329"/>
                  </a:moveTo>
                  <a:lnTo>
                    <a:pt x="238477" y="537497"/>
                  </a:lnTo>
                  <a:lnTo>
                    <a:pt x="243645" y="537497"/>
                  </a:lnTo>
                  <a:lnTo>
                    <a:pt x="243645" y="537497"/>
                  </a:lnTo>
                  <a:lnTo>
                    <a:pt x="243645" y="533805"/>
                  </a:lnTo>
                  <a:cubicBezTo>
                    <a:pt x="238840" y="526718"/>
                    <a:pt x="229199" y="524869"/>
                    <a:pt x="222111" y="529674"/>
                  </a:cubicBezTo>
                  <a:cubicBezTo>
                    <a:pt x="221902" y="529816"/>
                    <a:pt x="221697" y="529962"/>
                    <a:pt x="221496" y="530114"/>
                  </a:cubicBezTo>
                  <a:close/>
                  <a:moveTo>
                    <a:pt x="6645" y="275393"/>
                  </a:moveTo>
                  <a:cubicBezTo>
                    <a:pt x="10336" y="280562"/>
                    <a:pt x="13290" y="285730"/>
                    <a:pt x="19935" y="286468"/>
                  </a:cubicBezTo>
                  <a:lnTo>
                    <a:pt x="24365" y="286468"/>
                  </a:lnTo>
                  <a:cubicBezTo>
                    <a:pt x="24365" y="286468"/>
                    <a:pt x="24365" y="286468"/>
                    <a:pt x="24365" y="282038"/>
                  </a:cubicBezTo>
                  <a:cubicBezTo>
                    <a:pt x="24365" y="277608"/>
                    <a:pt x="13290" y="275393"/>
                    <a:pt x="6645" y="275393"/>
                  </a:cubicBezTo>
                  <a:close/>
                  <a:moveTo>
                    <a:pt x="472524" y="504273"/>
                  </a:moveTo>
                  <a:lnTo>
                    <a:pt x="462188" y="504273"/>
                  </a:lnTo>
                  <a:cubicBezTo>
                    <a:pt x="462188" y="504273"/>
                    <a:pt x="456281" y="504273"/>
                    <a:pt x="456281" y="507964"/>
                  </a:cubicBezTo>
                  <a:cubicBezTo>
                    <a:pt x="456281" y="511656"/>
                    <a:pt x="456281" y="512394"/>
                    <a:pt x="461449" y="512394"/>
                  </a:cubicBezTo>
                  <a:cubicBezTo>
                    <a:pt x="466618" y="512394"/>
                    <a:pt x="466618" y="512394"/>
                    <a:pt x="468094" y="512394"/>
                  </a:cubicBezTo>
                  <a:close/>
                  <a:moveTo>
                    <a:pt x="70140" y="150617"/>
                  </a:moveTo>
                  <a:cubicBezTo>
                    <a:pt x="67904" y="155026"/>
                    <a:pt x="67904" y="160237"/>
                    <a:pt x="70140" y="164645"/>
                  </a:cubicBezTo>
                  <a:cubicBezTo>
                    <a:pt x="70140" y="164645"/>
                    <a:pt x="70140" y="169814"/>
                    <a:pt x="76047" y="164645"/>
                  </a:cubicBezTo>
                  <a:cubicBezTo>
                    <a:pt x="81953" y="159477"/>
                    <a:pt x="76047" y="159477"/>
                    <a:pt x="76047" y="156524"/>
                  </a:cubicBezTo>
                  <a:close/>
                  <a:moveTo>
                    <a:pt x="639384" y="268010"/>
                  </a:moveTo>
                  <a:cubicBezTo>
                    <a:pt x="637132" y="272675"/>
                    <a:pt x="637132" y="278112"/>
                    <a:pt x="639384" y="282777"/>
                  </a:cubicBezTo>
                  <a:cubicBezTo>
                    <a:pt x="639384" y="282777"/>
                    <a:pt x="639384" y="282777"/>
                    <a:pt x="644553" y="282777"/>
                  </a:cubicBezTo>
                  <a:cubicBezTo>
                    <a:pt x="649721" y="282777"/>
                    <a:pt x="644553" y="282777"/>
                    <a:pt x="644553" y="276870"/>
                  </a:cubicBezTo>
                  <a:cubicBezTo>
                    <a:pt x="644553" y="270963"/>
                    <a:pt x="643814" y="275393"/>
                    <a:pt x="639384" y="268010"/>
                  </a:cubicBezTo>
                  <a:close/>
                  <a:moveTo>
                    <a:pt x="668917" y="276132"/>
                  </a:moveTo>
                  <a:lnTo>
                    <a:pt x="657842" y="276132"/>
                  </a:lnTo>
                  <a:cubicBezTo>
                    <a:pt x="655620" y="277265"/>
                    <a:pt x="653804" y="279074"/>
                    <a:pt x="652674" y="281300"/>
                  </a:cubicBezTo>
                  <a:cubicBezTo>
                    <a:pt x="652674" y="281300"/>
                    <a:pt x="652674" y="281300"/>
                    <a:pt x="652674" y="281300"/>
                  </a:cubicBezTo>
                  <a:cubicBezTo>
                    <a:pt x="658773" y="282614"/>
                    <a:pt x="665085" y="280319"/>
                    <a:pt x="668917" y="275393"/>
                  </a:cubicBezTo>
                  <a:close/>
                  <a:moveTo>
                    <a:pt x="203776" y="505749"/>
                  </a:moveTo>
                  <a:cubicBezTo>
                    <a:pt x="203776" y="505749"/>
                    <a:pt x="203776" y="505749"/>
                    <a:pt x="203776" y="510917"/>
                  </a:cubicBezTo>
                  <a:cubicBezTo>
                    <a:pt x="203776" y="516086"/>
                    <a:pt x="203776" y="514609"/>
                    <a:pt x="209683" y="510917"/>
                  </a:cubicBezTo>
                  <a:lnTo>
                    <a:pt x="214113" y="510917"/>
                  </a:lnTo>
                  <a:cubicBezTo>
                    <a:pt x="214461" y="509712"/>
                    <a:pt x="214461" y="508432"/>
                    <a:pt x="214113" y="507226"/>
                  </a:cubicBezTo>
                  <a:lnTo>
                    <a:pt x="214113" y="507226"/>
                  </a:lnTo>
                  <a:cubicBezTo>
                    <a:pt x="210881" y="505749"/>
                    <a:pt x="207292" y="505236"/>
                    <a:pt x="203776" y="505749"/>
                  </a:cubicBezTo>
                  <a:close/>
                  <a:moveTo>
                    <a:pt x="104103" y="151356"/>
                  </a:moveTo>
                  <a:cubicBezTo>
                    <a:pt x="99268" y="148730"/>
                    <a:pt x="93433" y="148730"/>
                    <a:pt x="88598" y="151356"/>
                  </a:cubicBezTo>
                  <a:lnTo>
                    <a:pt x="88598" y="151356"/>
                  </a:lnTo>
                  <a:cubicBezTo>
                    <a:pt x="93231" y="154682"/>
                    <a:pt x="99470" y="154682"/>
                    <a:pt x="104103" y="151356"/>
                  </a:cubicBezTo>
                  <a:close/>
                  <a:moveTo>
                    <a:pt x="631263" y="363253"/>
                  </a:moveTo>
                  <a:cubicBezTo>
                    <a:pt x="632038" y="356383"/>
                    <a:pt x="637073" y="350754"/>
                    <a:pt x="643814" y="349225"/>
                  </a:cubicBezTo>
                  <a:lnTo>
                    <a:pt x="649721" y="349225"/>
                  </a:lnTo>
                  <a:lnTo>
                    <a:pt x="649721" y="349225"/>
                  </a:lnTo>
                  <a:lnTo>
                    <a:pt x="626833" y="349225"/>
                  </a:lnTo>
                  <a:lnTo>
                    <a:pt x="626833" y="349225"/>
                  </a:lnTo>
                  <a:cubicBezTo>
                    <a:pt x="625356" y="358085"/>
                    <a:pt x="629048" y="360300"/>
                    <a:pt x="631263" y="363253"/>
                  </a:cubicBezTo>
                  <a:close/>
                  <a:moveTo>
                    <a:pt x="499842" y="492459"/>
                  </a:moveTo>
                  <a:cubicBezTo>
                    <a:pt x="494947" y="495109"/>
                    <a:pt x="491846" y="500182"/>
                    <a:pt x="491720" y="505749"/>
                  </a:cubicBezTo>
                  <a:lnTo>
                    <a:pt x="491720" y="510179"/>
                  </a:lnTo>
                  <a:cubicBezTo>
                    <a:pt x="492931" y="510491"/>
                    <a:pt x="494201" y="510491"/>
                    <a:pt x="495412" y="510179"/>
                  </a:cubicBezTo>
                  <a:cubicBezTo>
                    <a:pt x="502057" y="502796"/>
                    <a:pt x="500580" y="496889"/>
                    <a:pt x="499842" y="492459"/>
                  </a:cubicBezTo>
                  <a:close/>
                  <a:moveTo>
                    <a:pt x="91552" y="381711"/>
                  </a:moveTo>
                  <a:cubicBezTo>
                    <a:pt x="93086" y="387072"/>
                    <a:pt x="97804" y="390905"/>
                    <a:pt x="103365" y="391310"/>
                  </a:cubicBezTo>
                  <a:cubicBezTo>
                    <a:pt x="103365" y="391310"/>
                    <a:pt x="103365" y="391310"/>
                    <a:pt x="107795" y="391310"/>
                  </a:cubicBezTo>
                  <a:cubicBezTo>
                    <a:pt x="112224" y="391310"/>
                    <a:pt x="107795" y="391310"/>
                    <a:pt x="107795" y="386880"/>
                  </a:cubicBezTo>
                  <a:cubicBezTo>
                    <a:pt x="103700" y="382368"/>
                    <a:pt x="97501" y="380395"/>
                    <a:pt x="91552" y="381711"/>
                  </a:cubicBezTo>
                  <a:close/>
                  <a:moveTo>
                    <a:pt x="91552" y="86383"/>
                  </a:moveTo>
                  <a:cubicBezTo>
                    <a:pt x="87463" y="91306"/>
                    <a:pt x="87463" y="98442"/>
                    <a:pt x="91552" y="103365"/>
                  </a:cubicBezTo>
                  <a:cubicBezTo>
                    <a:pt x="91552" y="103365"/>
                    <a:pt x="91552" y="103365"/>
                    <a:pt x="91552" y="103365"/>
                  </a:cubicBezTo>
                  <a:cubicBezTo>
                    <a:pt x="91733" y="102141"/>
                    <a:pt x="91733" y="100897"/>
                    <a:pt x="91552" y="99673"/>
                  </a:cubicBezTo>
                  <a:cubicBezTo>
                    <a:pt x="94505" y="93767"/>
                    <a:pt x="90813" y="90075"/>
                    <a:pt x="87860" y="86383"/>
                  </a:cubicBezTo>
                  <a:close/>
                  <a:moveTo>
                    <a:pt x="45037" y="363992"/>
                  </a:moveTo>
                  <a:lnTo>
                    <a:pt x="45037" y="358824"/>
                  </a:lnTo>
                  <a:cubicBezTo>
                    <a:pt x="45037" y="354394"/>
                    <a:pt x="45037" y="352179"/>
                    <a:pt x="40608" y="351440"/>
                  </a:cubicBezTo>
                  <a:lnTo>
                    <a:pt x="25841" y="351440"/>
                  </a:lnTo>
                  <a:lnTo>
                    <a:pt x="24365" y="349225"/>
                  </a:lnTo>
                  <a:lnTo>
                    <a:pt x="24365" y="349225"/>
                  </a:lnTo>
                  <a:cubicBezTo>
                    <a:pt x="31748" y="352917"/>
                    <a:pt x="42084" y="349225"/>
                    <a:pt x="45037" y="363992"/>
                  </a:cubicBezTo>
                  <a:close/>
                  <a:moveTo>
                    <a:pt x="177197" y="492459"/>
                  </a:moveTo>
                  <a:cubicBezTo>
                    <a:pt x="174965" y="496608"/>
                    <a:pt x="174965" y="501601"/>
                    <a:pt x="177197" y="505749"/>
                  </a:cubicBezTo>
                  <a:cubicBezTo>
                    <a:pt x="177197" y="505749"/>
                    <a:pt x="181626" y="505749"/>
                    <a:pt x="183103" y="505749"/>
                  </a:cubicBezTo>
                  <a:cubicBezTo>
                    <a:pt x="183463" y="500613"/>
                    <a:pt x="181250" y="495634"/>
                    <a:pt x="177197" y="492459"/>
                  </a:cubicBezTo>
                  <a:close/>
                  <a:moveTo>
                    <a:pt x="586964" y="443730"/>
                  </a:moveTo>
                  <a:cubicBezTo>
                    <a:pt x="582534" y="448899"/>
                    <a:pt x="580319" y="453328"/>
                    <a:pt x="583272" y="459235"/>
                  </a:cubicBezTo>
                  <a:cubicBezTo>
                    <a:pt x="586225" y="465142"/>
                    <a:pt x="583272" y="459235"/>
                    <a:pt x="583272" y="459235"/>
                  </a:cubicBezTo>
                  <a:lnTo>
                    <a:pt x="583272" y="459235"/>
                  </a:lnTo>
                  <a:cubicBezTo>
                    <a:pt x="584062" y="457865"/>
                    <a:pt x="584062" y="456175"/>
                    <a:pt x="583272" y="454805"/>
                  </a:cubicBezTo>
                  <a:cubicBezTo>
                    <a:pt x="584756" y="451204"/>
                    <a:pt x="585996" y="447504"/>
                    <a:pt x="586964" y="443730"/>
                  </a:cubicBezTo>
                  <a:close/>
                  <a:moveTo>
                    <a:pt x="603207" y="93767"/>
                  </a:moveTo>
                  <a:cubicBezTo>
                    <a:pt x="603207" y="93767"/>
                    <a:pt x="603207" y="87122"/>
                    <a:pt x="598777" y="85645"/>
                  </a:cubicBezTo>
                  <a:cubicBezTo>
                    <a:pt x="593896" y="81740"/>
                    <a:pt x="590087" y="76659"/>
                    <a:pt x="587702" y="70879"/>
                  </a:cubicBezTo>
                  <a:lnTo>
                    <a:pt x="587702" y="75309"/>
                  </a:lnTo>
                  <a:lnTo>
                    <a:pt x="587702" y="75309"/>
                  </a:lnTo>
                  <a:cubicBezTo>
                    <a:pt x="587702" y="75309"/>
                    <a:pt x="587702" y="81954"/>
                    <a:pt x="587702" y="84168"/>
                  </a:cubicBezTo>
                  <a:lnTo>
                    <a:pt x="587702" y="84168"/>
                  </a:lnTo>
                  <a:lnTo>
                    <a:pt x="591394" y="95243"/>
                  </a:lnTo>
                  <a:cubicBezTo>
                    <a:pt x="591394" y="95243"/>
                    <a:pt x="591394" y="95243"/>
                    <a:pt x="591394" y="95243"/>
                  </a:cubicBezTo>
                  <a:close/>
                  <a:moveTo>
                    <a:pt x="586964" y="86383"/>
                  </a:moveTo>
                  <a:cubicBezTo>
                    <a:pt x="586624" y="88090"/>
                    <a:pt x="586624" y="89845"/>
                    <a:pt x="586964" y="91552"/>
                  </a:cubicBezTo>
                  <a:cubicBezTo>
                    <a:pt x="586617" y="94248"/>
                    <a:pt x="586617" y="96977"/>
                    <a:pt x="586964" y="99673"/>
                  </a:cubicBezTo>
                  <a:cubicBezTo>
                    <a:pt x="586964" y="99673"/>
                    <a:pt x="586964" y="99673"/>
                    <a:pt x="586964" y="104103"/>
                  </a:cubicBezTo>
                  <a:lnTo>
                    <a:pt x="591394" y="104103"/>
                  </a:lnTo>
                  <a:cubicBezTo>
                    <a:pt x="594856" y="97957"/>
                    <a:pt x="592907" y="90179"/>
                    <a:pt x="586964" y="86383"/>
                  </a:cubicBezTo>
                  <a:close/>
                  <a:moveTo>
                    <a:pt x="185318" y="556693"/>
                  </a:moveTo>
                  <a:cubicBezTo>
                    <a:pt x="189039" y="558540"/>
                    <a:pt x="193410" y="558540"/>
                    <a:pt x="197131" y="556693"/>
                  </a:cubicBezTo>
                  <a:cubicBezTo>
                    <a:pt x="197131" y="556693"/>
                    <a:pt x="202299" y="551525"/>
                    <a:pt x="201561" y="549310"/>
                  </a:cubicBezTo>
                  <a:cubicBezTo>
                    <a:pt x="198868" y="547557"/>
                    <a:pt x="195395" y="547557"/>
                    <a:pt x="192701" y="549310"/>
                  </a:cubicBezTo>
                  <a:cubicBezTo>
                    <a:pt x="189916" y="551423"/>
                    <a:pt x="187431" y="553908"/>
                    <a:pt x="185318" y="556693"/>
                  </a:cubicBezTo>
                  <a:close/>
                  <a:moveTo>
                    <a:pt x="571459" y="152094"/>
                  </a:moveTo>
                  <a:cubicBezTo>
                    <a:pt x="575151" y="156524"/>
                    <a:pt x="578842" y="160215"/>
                    <a:pt x="584749" y="159477"/>
                  </a:cubicBezTo>
                  <a:lnTo>
                    <a:pt x="589179" y="159477"/>
                  </a:lnTo>
                  <a:lnTo>
                    <a:pt x="589179" y="155047"/>
                  </a:lnTo>
                  <a:cubicBezTo>
                    <a:pt x="584402" y="150589"/>
                    <a:pt x="577425" y="149426"/>
                    <a:pt x="571459" y="152094"/>
                  </a:cubicBezTo>
                  <a:close/>
                  <a:moveTo>
                    <a:pt x="586964" y="381711"/>
                  </a:moveTo>
                  <a:cubicBezTo>
                    <a:pt x="581618" y="380740"/>
                    <a:pt x="576125" y="382387"/>
                    <a:pt x="572197" y="386141"/>
                  </a:cubicBezTo>
                  <a:cubicBezTo>
                    <a:pt x="572197" y="386141"/>
                    <a:pt x="572197" y="386141"/>
                    <a:pt x="572197" y="390571"/>
                  </a:cubicBezTo>
                  <a:cubicBezTo>
                    <a:pt x="572197" y="395001"/>
                    <a:pt x="575889" y="390571"/>
                    <a:pt x="577366" y="390571"/>
                  </a:cubicBezTo>
                  <a:cubicBezTo>
                    <a:pt x="581618" y="389016"/>
                    <a:pt x="585074" y="385826"/>
                    <a:pt x="586964" y="381711"/>
                  </a:cubicBezTo>
                  <a:close/>
                  <a:moveTo>
                    <a:pt x="92290" y="444469"/>
                  </a:moveTo>
                  <a:cubicBezTo>
                    <a:pt x="91999" y="447415"/>
                    <a:pt x="91999" y="450383"/>
                    <a:pt x="92290" y="453328"/>
                  </a:cubicBezTo>
                  <a:cubicBezTo>
                    <a:pt x="91944" y="455530"/>
                    <a:pt x="91944" y="457772"/>
                    <a:pt x="92290" y="459973"/>
                  </a:cubicBezTo>
                  <a:lnTo>
                    <a:pt x="97458" y="459973"/>
                  </a:lnTo>
                  <a:cubicBezTo>
                    <a:pt x="100166" y="454255"/>
                    <a:pt x="97886" y="447419"/>
                    <a:pt x="92290" y="444469"/>
                  </a:cubicBezTo>
                  <a:close/>
                  <a:moveTo>
                    <a:pt x="70140" y="461450"/>
                  </a:moveTo>
                  <a:cubicBezTo>
                    <a:pt x="73291" y="466015"/>
                    <a:pt x="78641" y="468548"/>
                    <a:pt x="84168" y="468095"/>
                  </a:cubicBezTo>
                  <a:lnTo>
                    <a:pt x="84168" y="468095"/>
                  </a:lnTo>
                  <a:lnTo>
                    <a:pt x="84168" y="464403"/>
                  </a:lnTo>
                  <a:cubicBezTo>
                    <a:pt x="80049" y="461644"/>
                    <a:pt x="75022" y="460586"/>
                    <a:pt x="70140" y="461450"/>
                  </a:cubicBezTo>
                  <a:close/>
                  <a:moveTo>
                    <a:pt x="535281" y="528637"/>
                  </a:moveTo>
                  <a:lnTo>
                    <a:pt x="535281" y="528637"/>
                  </a:lnTo>
                  <a:cubicBezTo>
                    <a:pt x="535281" y="528637"/>
                    <a:pt x="535281" y="533805"/>
                    <a:pt x="535281" y="536759"/>
                  </a:cubicBezTo>
                  <a:cubicBezTo>
                    <a:pt x="535281" y="539712"/>
                    <a:pt x="535281" y="536759"/>
                    <a:pt x="535281" y="536759"/>
                  </a:cubicBezTo>
                  <a:lnTo>
                    <a:pt x="535281" y="536759"/>
                  </a:lnTo>
                  <a:cubicBezTo>
                    <a:pt x="533081" y="530043"/>
                    <a:pt x="533081" y="522801"/>
                    <a:pt x="535281" y="516086"/>
                  </a:cubicBezTo>
                  <a:lnTo>
                    <a:pt x="535281" y="511656"/>
                  </a:lnTo>
                  <a:lnTo>
                    <a:pt x="535281" y="511656"/>
                  </a:lnTo>
                  <a:cubicBezTo>
                    <a:pt x="534971" y="517327"/>
                    <a:pt x="535222" y="523014"/>
                    <a:pt x="536020" y="528637"/>
                  </a:cubicBezTo>
                  <a:close/>
                  <a:moveTo>
                    <a:pt x="593609" y="98935"/>
                  </a:moveTo>
                  <a:cubicBezTo>
                    <a:pt x="593609" y="104103"/>
                    <a:pt x="586225" y="107795"/>
                    <a:pt x="587702" y="113701"/>
                  </a:cubicBezTo>
                  <a:cubicBezTo>
                    <a:pt x="589179" y="119608"/>
                    <a:pt x="587702" y="113701"/>
                    <a:pt x="587702" y="113701"/>
                  </a:cubicBezTo>
                  <a:cubicBezTo>
                    <a:pt x="593003" y="110853"/>
                    <a:pt x="595735" y="104794"/>
                    <a:pt x="594347" y="98935"/>
                  </a:cubicBezTo>
                  <a:close/>
                  <a:moveTo>
                    <a:pt x="91552" y="70879"/>
                  </a:moveTo>
                  <a:cubicBezTo>
                    <a:pt x="91552" y="70879"/>
                    <a:pt x="91552" y="70879"/>
                    <a:pt x="91552" y="70879"/>
                  </a:cubicBezTo>
                  <a:cubicBezTo>
                    <a:pt x="89769" y="73717"/>
                    <a:pt x="87796" y="76430"/>
                    <a:pt x="85645" y="79000"/>
                  </a:cubicBezTo>
                  <a:cubicBezTo>
                    <a:pt x="81907" y="82120"/>
                    <a:pt x="79098" y="86206"/>
                    <a:pt x="77523" y="90813"/>
                  </a:cubicBezTo>
                  <a:lnTo>
                    <a:pt x="84907" y="90813"/>
                  </a:lnTo>
                  <a:lnTo>
                    <a:pt x="89337" y="77524"/>
                  </a:lnTo>
                  <a:lnTo>
                    <a:pt x="89337" y="77524"/>
                  </a:lnTo>
                  <a:lnTo>
                    <a:pt x="89337" y="68664"/>
                  </a:lnTo>
                  <a:lnTo>
                    <a:pt x="89337" y="68664"/>
                  </a:lnTo>
                  <a:close/>
                  <a:moveTo>
                    <a:pt x="608375" y="460712"/>
                  </a:moveTo>
                  <a:lnTo>
                    <a:pt x="598777" y="460712"/>
                  </a:lnTo>
                  <a:cubicBezTo>
                    <a:pt x="596879" y="459970"/>
                    <a:pt x="594768" y="459970"/>
                    <a:pt x="592870" y="460712"/>
                  </a:cubicBezTo>
                  <a:cubicBezTo>
                    <a:pt x="592870" y="460712"/>
                    <a:pt x="592870" y="460712"/>
                    <a:pt x="592870" y="460712"/>
                  </a:cubicBezTo>
                  <a:cubicBezTo>
                    <a:pt x="594081" y="461024"/>
                    <a:pt x="595351" y="461024"/>
                    <a:pt x="596562" y="460712"/>
                  </a:cubicBezTo>
                  <a:cubicBezTo>
                    <a:pt x="599441" y="461669"/>
                    <a:pt x="602550" y="461669"/>
                    <a:pt x="605422" y="460712"/>
                  </a:cubicBezTo>
                  <a:close/>
                  <a:moveTo>
                    <a:pt x="142496" y="529375"/>
                  </a:moveTo>
                  <a:cubicBezTo>
                    <a:pt x="142626" y="523646"/>
                    <a:pt x="141087" y="518002"/>
                    <a:pt x="138066" y="513132"/>
                  </a:cubicBezTo>
                  <a:lnTo>
                    <a:pt x="138066" y="513132"/>
                  </a:lnTo>
                  <a:lnTo>
                    <a:pt x="138066" y="513132"/>
                  </a:lnTo>
                  <a:cubicBezTo>
                    <a:pt x="138258" y="515096"/>
                    <a:pt x="138258" y="517075"/>
                    <a:pt x="138066" y="519039"/>
                  </a:cubicBezTo>
                  <a:cubicBezTo>
                    <a:pt x="138433" y="523954"/>
                    <a:pt x="138433" y="528890"/>
                    <a:pt x="138066" y="533805"/>
                  </a:cubicBezTo>
                  <a:lnTo>
                    <a:pt x="138066" y="537497"/>
                  </a:lnTo>
                  <a:lnTo>
                    <a:pt x="138066" y="537497"/>
                  </a:lnTo>
                  <a:cubicBezTo>
                    <a:pt x="139099" y="534917"/>
                    <a:pt x="139601" y="532155"/>
                    <a:pt x="139542" y="529375"/>
                  </a:cubicBezTo>
                  <a:close/>
                  <a:moveTo>
                    <a:pt x="165383" y="515347"/>
                  </a:moveTo>
                  <a:cubicBezTo>
                    <a:pt x="170136" y="518279"/>
                    <a:pt x="176136" y="518279"/>
                    <a:pt x="180888" y="515347"/>
                  </a:cubicBezTo>
                  <a:cubicBezTo>
                    <a:pt x="180888" y="515347"/>
                    <a:pt x="180888" y="510917"/>
                    <a:pt x="180888" y="509441"/>
                  </a:cubicBezTo>
                  <a:cubicBezTo>
                    <a:pt x="180888" y="507964"/>
                    <a:pt x="166122" y="511656"/>
                    <a:pt x="162430" y="515347"/>
                  </a:cubicBezTo>
                  <a:close/>
                  <a:moveTo>
                    <a:pt x="516823" y="515347"/>
                  </a:moveTo>
                  <a:lnTo>
                    <a:pt x="507225" y="510179"/>
                  </a:lnTo>
                  <a:lnTo>
                    <a:pt x="501319" y="510179"/>
                  </a:lnTo>
                  <a:cubicBezTo>
                    <a:pt x="501319" y="510179"/>
                    <a:pt x="501319" y="510179"/>
                    <a:pt x="501319" y="514609"/>
                  </a:cubicBezTo>
                  <a:cubicBezTo>
                    <a:pt x="505010" y="516578"/>
                    <a:pt x="509440" y="516578"/>
                    <a:pt x="513132" y="514609"/>
                  </a:cubicBezTo>
                  <a:close/>
                  <a:moveTo>
                    <a:pt x="190486" y="535282"/>
                  </a:moveTo>
                  <a:cubicBezTo>
                    <a:pt x="190486" y="539712"/>
                    <a:pt x="195655" y="544142"/>
                    <a:pt x="200823" y="544880"/>
                  </a:cubicBezTo>
                  <a:cubicBezTo>
                    <a:pt x="202225" y="545545"/>
                    <a:pt x="203851" y="545545"/>
                    <a:pt x="205253" y="544880"/>
                  </a:cubicBezTo>
                  <a:cubicBezTo>
                    <a:pt x="205253" y="544880"/>
                    <a:pt x="205253" y="541189"/>
                    <a:pt x="205253" y="540450"/>
                  </a:cubicBezTo>
                  <a:cubicBezTo>
                    <a:pt x="201706" y="534264"/>
                    <a:pt x="194083" y="531723"/>
                    <a:pt x="187533" y="534544"/>
                  </a:cubicBezTo>
                  <a:close/>
                  <a:moveTo>
                    <a:pt x="494674" y="557432"/>
                  </a:moveTo>
                  <a:lnTo>
                    <a:pt x="483599" y="548572"/>
                  </a:lnTo>
                  <a:lnTo>
                    <a:pt x="478431" y="548572"/>
                  </a:lnTo>
                  <a:lnTo>
                    <a:pt x="478431" y="548572"/>
                  </a:lnTo>
                  <a:cubicBezTo>
                    <a:pt x="478431" y="548572"/>
                    <a:pt x="478431" y="548572"/>
                    <a:pt x="478431" y="548572"/>
                  </a:cubicBezTo>
                  <a:cubicBezTo>
                    <a:pt x="480439" y="554032"/>
                    <a:pt x="485947" y="557394"/>
                    <a:pt x="491720" y="556693"/>
                  </a:cubicBezTo>
                  <a:close/>
                  <a:moveTo>
                    <a:pt x="494674" y="483600"/>
                  </a:moveTo>
                  <a:cubicBezTo>
                    <a:pt x="491492" y="483182"/>
                    <a:pt x="488258" y="483182"/>
                    <a:pt x="485076" y="483600"/>
                  </a:cubicBezTo>
                  <a:cubicBezTo>
                    <a:pt x="483156" y="482979"/>
                    <a:pt x="481089" y="482979"/>
                    <a:pt x="479169" y="483600"/>
                  </a:cubicBezTo>
                  <a:cubicBezTo>
                    <a:pt x="479169" y="483600"/>
                    <a:pt x="479169" y="487291"/>
                    <a:pt x="479169" y="488768"/>
                  </a:cubicBezTo>
                  <a:cubicBezTo>
                    <a:pt x="483444" y="490367"/>
                    <a:pt x="488250" y="489519"/>
                    <a:pt x="491720" y="486553"/>
                  </a:cubicBezTo>
                  <a:close/>
                  <a:moveTo>
                    <a:pt x="48729" y="423057"/>
                  </a:moveTo>
                  <a:cubicBezTo>
                    <a:pt x="49420" y="428339"/>
                    <a:pt x="53197" y="432698"/>
                    <a:pt x="58327" y="434132"/>
                  </a:cubicBezTo>
                  <a:cubicBezTo>
                    <a:pt x="58327" y="434132"/>
                    <a:pt x="58327" y="434132"/>
                    <a:pt x="58327" y="434132"/>
                  </a:cubicBezTo>
                  <a:lnTo>
                    <a:pt x="58327" y="430441"/>
                  </a:lnTo>
                  <a:cubicBezTo>
                    <a:pt x="56500" y="426580"/>
                    <a:pt x="52929" y="423833"/>
                    <a:pt x="48729" y="423057"/>
                  </a:cubicBezTo>
                  <a:close/>
                  <a:moveTo>
                    <a:pt x="184580" y="490244"/>
                  </a:moveTo>
                  <a:cubicBezTo>
                    <a:pt x="189010" y="496151"/>
                    <a:pt x="194178" y="497628"/>
                    <a:pt x="198608" y="495413"/>
                  </a:cubicBezTo>
                  <a:cubicBezTo>
                    <a:pt x="203038" y="493198"/>
                    <a:pt x="198608" y="495413"/>
                    <a:pt x="198608" y="489506"/>
                  </a:cubicBezTo>
                  <a:lnTo>
                    <a:pt x="194178" y="489506"/>
                  </a:lnTo>
                  <a:close/>
                  <a:moveTo>
                    <a:pt x="5168" y="268748"/>
                  </a:moveTo>
                  <a:cubicBezTo>
                    <a:pt x="7576" y="273345"/>
                    <a:pt x="12565" y="275986"/>
                    <a:pt x="17720" y="275393"/>
                  </a:cubicBezTo>
                  <a:cubicBezTo>
                    <a:pt x="17720" y="275393"/>
                    <a:pt x="17720" y="275393"/>
                    <a:pt x="17720" y="270963"/>
                  </a:cubicBezTo>
                  <a:cubicBezTo>
                    <a:pt x="17720" y="266534"/>
                    <a:pt x="11075" y="264319"/>
                    <a:pt x="5168" y="265795"/>
                  </a:cubicBezTo>
                  <a:close/>
                  <a:moveTo>
                    <a:pt x="87860" y="369898"/>
                  </a:moveTo>
                  <a:lnTo>
                    <a:pt x="87860" y="369898"/>
                  </a:lnTo>
                  <a:cubicBezTo>
                    <a:pt x="89536" y="373580"/>
                    <a:pt x="92797" y="376297"/>
                    <a:pt x="96720" y="377282"/>
                  </a:cubicBezTo>
                  <a:cubicBezTo>
                    <a:pt x="96720" y="377282"/>
                    <a:pt x="101888" y="377282"/>
                    <a:pt x="103365" y="377282"/>
                  </a:cubicBezTo>
                  <a:cubicBezTo>
                    <a:pt x="104841" y="377282"/>
                    <a:pt x="103365" y="372852"/>
                    <a:pt x="103365" y="372113"/>
                  </a:cubicBezTo>
                  <a:cubicBezTo>
                    <a:pt x="98302" y="370767"/>
                    <a:pt x="93098" y="370023"/>
                    <a:pt x="87860" y="369898"/>
                  </a:cubicBezTo>
                  <a:close/>
                  <a:moveTo>
                    <a:pt x="95243" y="275393"/>
                  </a:moveTo>
                  <a:lnTo>
                    <a:pt x="95243" y="275393"/>
                  </a:lnTo>
                  <a:cubicBezTo>
                    <a:pt x="90813" y="275393"/>
                    <a:pt x="85645" y="275393"/>
                    <a:pt x="84168" y="282777"/>
                  </a:cubicBezTo>
                  <a:cubicBezTo>
                    <a:pt x="83810" y="284481"/>
                    <a:pt x="83810" y="286241"/>
                    <a:pt x="84168" y="287945"/>
                  </a:cubicBezTo>
                  <a:lnTo>
                    <a:pt x="89337" y="287945"/>
                  </a:lnTo>
                  <a:cubicBezTo>
                    <a:pt x="89337" y="287945"/>
                    <a:pt x="89337" y="287945"/>
                    <a:pt x="89337" y="287945"/>
                  </a:cubicBezTo>
                  <a:close/>
                  <a:moveTo>
                    <a:pt x="246599" y="533805"/>
                  </a:moveTo>
                  <a:lnTo>
                    <a:pt x="265057" y="533805"/>
                  </a:lnTo>
                  <a:lnTo>
                    <a:pt x="265057" y="533805"/>
                  </a:lnTo>
                  <a:lnTo>
                    <a:pt x="251767" y="524207"/>
                  </a:lnTo>
                  <a:close/>
                  <a:moveTo>
                    <a:pt x="78262" y="141019"/>
                  </a:moveTo>
                  <a:cubicBezTo>
                    <a:pt x="78262" y="147664"/>
                    <a:pt x="78262" y="152094"/>
                    <a:pt x="78262" y="156524"/>
                  </a:cubicBezTo>
                  <a:cubicBezTo>
                    <a:pt x="78262" y="160954"/>
                    <a:pt x="78262" y="156524"/>
                    <a:pt x="78262" y="156524"/>
                  </a:cubicBezTo>
                  <a:cubicBezTo>
                    <a:pt x="78262" y="156524"/>
                    <a:pt x="78262" y="156524"/>
                    <a:pt x="78262" y="156524"/>
                  </a:cubicBezTo>
                  <a:cubicBezTo>
                    <a:pt x="78262" y="156524"/>
                    <a:pt x="81215" y="145449"/>
                    <a:pt x="78262" y="141019"/>
                  </a:cubicBezTo>
                  <a:close/>
                  <a:moveTo>
                    <a:pt x="471786" y="470310"/>
                  </a:moveTo>
                  <a:cubicBezTo>
                    <a:pt x="468707" y="474480"/>
                    <a:pt x="468707" y="480168"/>
                    <a:pt x="471786" y="484338"/>
                  </a:cubicBezTo>
                  <a:lnTo>
                    <a:pt x="471786" y="488030"/>
                  </a:lnTo>
                  <a:lnTo>
                    <a:pt x="471786" y="484338"/>
                  </a:lnTo>
                  <a:cubicBezTo>
                    <a:pt x="477692" y="479170"/>
                    <a:pt x="474001" y="475478"/>
                    <a:pt x="471786" y="470310"/>
                  </a:cubicBezTo>
                  <a:close/>
                  <a:moveTo>
                    <a:pt x="627571" y="418627"/>
                  </a:moveTo>
                  <a:cubicBezTo>
                    <a:pt x="622078" y="418266"/>
                    <a:pt x="616880" y="421155"/>
                    <a:pt x="614281" y="426011"/>
                  </a:cubicBezTo>
                  <a:lnTo>
                    <a:pt x="614281" y="429702"/>
                  </a:lnTo>
                  <a:lnTo>
                    <a:pt x="617973" y="429702"/>
                  </a:lnTo>
                  <a:cubicBezTo>
                    <a:pt x="622905" y="427971"/>
                    <a:pt x="626560" y="423758"/>
                    <a:pt x="627571" y="418627"/>
                  </a:cubicBezTo>
                  <a:close/>
                  <a:moveTo>
                    <a:pt x="165383" y="544880"/>
                  </a:moveTo>
                  <a:cubicBezTo>
                    <a:pt x="159053" y="540080"/>
                    <a:pt x="150303" y="540080"/>
                    <a:pt x="143972" y="544880"/>
                  </a:cubicBezTo>
                  <a:cubicBezTo>
                    <a:pt x="150503" y="549038"/>
                    <a:pt x="158852" y="549038"/>
                    <a:pt x="165383" y="544880"/>
                  </a:cubicBezTo>
                  <a:close/>
                  <a:moveTo>
                    <a:pt x="205253" y="471048"/>
                  </a:moveTo>
                  <a:cubicBezTo>
                    <a:pt x="204855" y="472997"/>
                    <a:pt x="204855" y="475006"/>
                    <a:pt x="205253" y="476955"/>
                  </a:cubicBezTo>
                  <a:cubicBezTo>
                    <a:pt x="204494" y="479609"/>
                    <a:pt x="204494" y="482422"/>
                    <a:pt x="205253" y="485076"/>
                  </a:cubicBezTo>
                  <a:cubicBezTo>
                    <a:pt x="205253" y="485076"/>
                    <a:pt x="205253" y="485076"/>
                    <a:pt x="205253" y="489506"/>
                  </a:cubicBezTo>
                  <a:lnTo>
                    <a:pt x="208944" y="485076"/>
                  </a:lnTo>
                  <a:cubicBezTo>
                    <a:pt x="210508" y="479618"/>
                    <a:pt x="209109" y="473739"/>
                    <a:pt x="205253" y="469572"/>
                  </a:cubicBezTo>
                  <a:close/>
                  <a:moveTo>
                    <a:pt x="532328" y="544880"/>
                  </a:moveTo>
                  <a:cubicBezTo>
                    <a:pt x="526230" y="540202"/>
                    <a:pt x="517754" y="540202"/>
                    <a:pt x="511655" y="544880"/>
                  </a:cubicBezTo>
                  <a:cubicBezTo>
                    <a:pt x="517665" y="549370"/>
                    <a:pt x="525742" y="549947"/>
                    <a:pt x="532328" y="546357"/>
                  </a:cubicBezTo>
                  <a:close/>
                  <a:moveTo>
                    <a:pt x="598038" y="139542"/>
                  </a:moveTo>
                  <a:cubicBezTo>
                    <a:pt x="596547" y="141336"/>
                    <a:pt x="595307" y="143323"/>
                    <a:pt x="594347" y="145449"/>
                  </a:cubicBezTo>
                  <a:cubicBezTo>
                    <a:pt x="594066" y="147655"/>
                    <a:pt x="594066" y="149888"/>
                    <a:pt x="594347" y="152094"/>
                  </a:cubicBezTo>
                  <a:cubicBezTo>
                    <a:pt x="593682" y="153496"/>
                    <a:pt x="593682" y="155122"/>
                    <a:pt x="594347" y="156524"/>
                  </a:cubicBezTo>
                  <a:cubicBezTo>
                    <a:pt x="594347" y="156524"/>
                    <a:pt x="594347" y="156524"/>
                    <a:pt x="598038" y="156524"/>
                  </a:cubicBezTo>
                  <a:cubicBezTo>
                    <a:pt x="601368" y="151891"/>
                    <a:pt x="601368" y="145652"/>
                    <a:pt x="598038" y="141019"/>
                  </a:cubicBezTo>
                  <a:close/>
                  <a:moveTo>
                    <a:pt x="586964" y="370637"/>
                  </a:moveTo>
                  <a:cubicBezTo>
                    <a:pt x="581057" y="370637"/>
                    <a:pt x="575889" y="370637"/>
                    <a:pt x="572197" y="370637"/>
                  </a:cubicBezTo>
                  <a:cubicBezTo>
                    <a:pt x="568506" y="370637"/>
                    <a:pt x="572197" y="370637"/>
                    <a:pt x="572197" y="370637"/>
                  </a:cubicBezTo>
                  <a:cubicBezTo>
                    <a:pt x="572197" y="370637"/>
                    <a:pt x="572197" y="370637"/>
                    <a:pt x="572197" y="370637"/>
                  </a:cubicBezTo>
                  <a:cubicBezTo>
                    <a:pt x="576723" y="373437"/>
                    <a:pt x="582438" y="373437"/>
                    <a:pt x="586964" y="370637"/>
                  </a:cubicBezTo>
                  <a:close/>
                  <a:moveTo>
                    <a:pt x="411244" y="535282"/>
                  </a:moveTo>
                  <a:lnTo>
                    <a:pt x="429702" y="535282"/>
                  </a:lnTo>
                  <a:lnTo>
                    <a:pt x="425272" y="527899"/>
                  </a:lnTo>
                  <a:lnTo>
                    <a:pt x="425272" y="527899"/>
                  </a:lnTo>
                  <a:cubicBezTo>
                    <a:pt x="420244" y="529624"/>
                    <a:pt x="415511" y="532114"/>
                    <a:pt x="411244" y="535282"/>
                  </a:cubicBezTo>
                  <a:close/>
                  <a:moveTo>
                    <a:pt x="88598" y="369160"/>
                  </a:moveTo>
                  <a:lnTo>
                    <a:pt x="88598" y="369160"/>
                  </a:lnTo>
                  <a:cubicBezTo>
                    <a:pt x="88598" y="369160"/>
                    <a:pt x="88598" y="362515"/>
                    <a:pt x="82692" y="358824"/>
                  </a:cubicBezTo>
                  <a:cubicBezTo>
                    <a:pt x="76785" y="355132"/>
                    <a:pt x="78262" y="349225"/>
                    <a:pt x="70140" y="352917"/>
                  </a:cubicBezTo>
                  <a:lnTo>
                    <a:pt x="70140" y="352917"/>
                  </a:lnTo>
                  <a:lnTo>
                    <a:pt x="81215" y="365468"/>
                  </a:lnTo>
                  <a:close/>
                  <a:moveTo>
                    <a:pt x="65710" y="423057"/>
                  </a:moveTo>
                  <a:cubicBezTo>
                    <a:pt x="65710" y="423057"/>
                    <a:pt x="65710" y="423057"/>
                    <a:pt x="65710" y="417151"/>
                  </a:cubicBezTo>
                  <a:lnTo>
                    <a:pt x="58327" y="409768"/>
                  </a:lnTo>
                  <a:lnTo>
                    <a:pt x="62757" y="409768"/>
                  </a:lnTo>
                  <a:cubicBezTo>
                    <a:pt x="59394" y="406760"/>
                    <a:pt x="54307" y="406760"/>
                    <a:pt x="50944" y="409768"/>
                  </a:cubicBezTo>
                  <a:close/>
                  <a:moveTo>
                    <a:pt x="671132" y="263580"/>
                  </a:moveTo>
                  <a:lnTo>
                    <a:pt x="660796" y="263580"/>
                  </a:lnTo>
                  <a:cubicBezTo>
                    <a:pt x="658780" y="264753"/>
                    <a:pt x="657215" y="266575"/>
                    <a:pt x="656366" y="268748"/>
                  </a:cubicBezTo>
                  <a:cubicBezTo>
                    <a:pt x="656366" y="268748"/>
                    <a:pt x="656366" y="268748"/>
                    <a:pt x="656366" y="268748"/>
                  </a:cubicBezTo>
                  <a:cubicBezTo>
                    <a:pt x="661578" y="270738"/>
                    <a:pt x="667470" y="269263"/>
                    <a:pt x="671132" y="265057"/>
                  </a:cubicBezTo>
                  <a:close/>
                  <a:moveTo>
                    <a:pt x="586964" y="275393"/>
                  </a:moveTo>
                  <a:lnTo>
                    <a:pt x="586964" y="275393"/>
                  </a:lnTo>
                  <a:cubicBezTo>
                    <a:pt x="586786" y="279705"/>
                    <a:pt x="588713" y="283835"/>
                    <a:pt x="592132" y="286468"/>
                  </a:cubicBezTo>
                  <a:cubicBezTo>
                    <a:pt x="594140" y="287833"/>
                    <a:pt x="596769" y="287833"/>
                    <a:pt x="598777" y="286468"/>
                  </a:cubicBezTo>
                  <a:cubicBezTo>
                    <a:pt x="598777" y="286468"/>
                    <a:pt x="598777" y="281300"/>
                    <a:pt x="598777" y="279823"/>
                  </a:cubicBezTo>
                  <a:cubicBezTo>
                    <a:pt x="594974" y="278012"/>
                    <a:pt x="591017" y="276530"/>
                    <a:pt x="586964" y="275393"/>
                  </a:cubicBezTo>
                  <a:close/>
                  <a:moveTo>
                    <a:pt x="65710" y="314524"/>
                  </a:moveTo>
                  <a:lnTo>
                    <a:pt x="55374" y="296805"/>
                  </a:lnTo>
                  <a:cubicBezTo>
                    <a:pt x="55374" y="296805"/>
                    <a:pt x="55374" y="296805"/>
                    <a:pt x="50944" y="296805"/>
                  </a:cubicBezTo>
                  <a:cubicBezTo>
                    <a:pt x="46514" y="296805"/>
                    <a:pt x="50944" y="305664"/>
                    <a:pt x="50944" y="310094"/>
                  </a:cubicBezTo>
                  <a:cubicBezTo>
                    <a:pt x="50944" y="314524"/>
                    <a:pt x="56851" y="314524"/>
                    <a:pt x="62019" y="313786"/>
                  </a:cubicBezTo>
                  <a:close/>
                  <a:moveTo>
                    <a:pt x="613543" y="262104"/>
                  </a:moveTo>
                  <a:cubicBezTo>
                    <a:pt x="609852" y="262104"/>
                    <a:pt x="605422" y="265795"/>
                    <a:pt x="603207" y="269487"/>
                  </a:cubicBezTo>
                  <a:cubicBezTo>
                    <a:pt x="600992" y="273178"/>
                    <a:pt x="603207" y="273917"/>
                    <a:pt x="603207" y="276132"/>
                  </a:cubicBezTo>
                  <a:lnTo>
                    <a:pt x="609113" y="276132"/>
                  </a:lnTo>
                  <a:cubicBezTo>
                    <a:pt x="611985" y="271696"/>
                    <a:pt x="612266" y="266065"/>
                    <a:pt x="609852" y="261365"/>
                  </a:cubicBezTo>
                  <a:close/>
                  <a:moveTo>
                    <a:pt x="152094" y="508702"/>
                  </a:moveTo>
                  <a:cubicBezTo>
                    <a:pt x="156434" y="511208"/>
                    <a:pt x="161781" y="511208"/>
                    <a:pt x="166122" y="508702"/>
                  </a:cubicBezTo>
                  <a:cubicBezTo>
                    <a:pt x="166122" y="508702"/>
                    <a:pt x="166122" y="508702"/>
                    <a:pt x="166122" y="508702"/>
                  </a:cubicBezTo>
                  <a:cubicBezTo>
                    <a:pt x="166122" y="508702"/>
                    <a:pt x="166122" y="508702"/>
                    <a:pt x="162430" y="508702"/>
                  </a:cubicBezTo>
                  <a:cubicBezTo>
                    <a:pt x="159077" y="507577"/>
                    <a:pt x="155447" y="507577"/>
                    <a:pt x="152094" y="508702"/>
                  </a:cubicBezTo>
                  <a:close/>
                  <a:moveTo>
                    <a:pt x="70140" y="262104"/>
                  </a:moveTo>
                  <a:cubicBezTo>
                    <a:pt x="67412" y="266113"/>
                    <a:pt x="67412" y="271384"/>
                    <a:pt x="70140" y="275393"/>
                  </a:cubicBezTo>
                  <a:cubicBezTo>
                    <a:pt x="70140" y="275393"/>
                    <a:pt x="70140" y="275393"/>
                    <a:pt x="75309" y="275393"/>
                  </a:cubicBezTo>
                  <a:cubicBezTo>
                    <a:pt x="80477" y="275393"/>
                    <a:pt x="75309" y="270963"/>
                    <a:pt x="75309" y="269487"/>
                  </a:cubicBezTo>
                  <a:cubicBezTo>
                    <a:pt x="74282" y="266605"/>
                    <a:pt x="72496" y="264054"/>
                    <a:pt x="70140" y="262104"/>
                  </a:cubicBezTo>
                  <a:close/>
                  <a:moveTo>
                    <a:pt x="527898" y="508702"/>
                  </a:moveTo>
                  <a:cubicBezTo>
                    <a:pt x="524184" y="504566"/>
                    <a:pt x="518617" y="502617"/>
                    <a:pt x="513132" y="503534"/>
                  </a:cubicBezTo>
                  <a:cubicBezTo>
                    <a:pt x="511943" y="503080"/>
                    <a:pt x="510629" y="503080"/>
                    <a:pt x="509440" y="503534"/>
                  </a:cubicBezTo>
                  <a:lnTo>
                    <a:pt x="509440" y="503534"/>
                  </a:lnTo>
                  <a:cubicBezTo>
                    <a:pt x="512556" y="508489"/>
                    <a:pt x="518684" y="510633"/>
                    <a:pt x="524206" y="508702"/>
                  </a:cubicBezTo>
                  <a:close/>
                  <a:moveTo>
                    <a:pt x="64234" y="451852"/>
                  </a:moveTo>
                  <a:cubicBezTo>
                    <a:pt x="66641" y="456449"/>
                    <a:pt x="71630" y="459090"/>
                    <a:pt x="76785" y="458497"/>
                  </a:cubicBezTo>
                  <a:lnTo>
                    <a:pt x="76785" y="458497"/>
                  </a:lnTo>
                  <a:cubicBezTo>
                    <a:pt x="70140" y="448899"/>
                    <a:pt x="70140" y="451114"/>
                    <a:pt x="64234" y="451852"/>
                  </a:cubicBezTo>
                  <a:close/>
                  <a:moveTo>
                    <a:pt x="166860" y="485815"/>
                  </a:moveTo>
                  <a:cubicBezTo>
                    <a:pt x="164624" y="490223"/>
                    <a:pt x="164624" y="495434"/>
                    <a:pt x="166860" y="499843"/>
                  </a:cubicBezTo>
                  <a:lnTo>
                    <a:pt x="166860" y="499843"/>
                  </a:lnTo>
                  <a:lnTo>
                    <a:pt x="173505" y="496889"/>
                  </a:lnTo>
                  <a:cubicBezTo>
                    <a:pt x="173683" y="492206"/>
                    <a:pt x="171076" y="487861"/>
                    <a:pt x="166860" y="485815"/>
                  </a:cubicBezTo>
                  <a:close/>
                  <a:moveTo>
                    <a:pt x="609852" y="451852"/>
                  </a:moveTo>
                  <a:cubicBezTo>
                    <a:pt x="605555" y="449183"/>
                    <a:pt x="600120" y="449183"/>
                    <a:pt x="595823" y="451852"/>
                  </a:cubicBezTo>
                  <a:cubicBezTo>
                    <a:pt x="595823" y="451852"/>
                    <a:pt x="595823" y="451852"/>
                    <a:pt x="595823" y="451852"/>
                  </a:cubicBezTo>
                  <a:lnTo>
                    <a:pt x="595823" y="451852"/>
                  </a:lnTo>
                  <a:cubicBezTo>
                    <a:pt x="599980" y="456337"/>
                    <a:pt x="606987" y="456602"/>
                    <a:pt x="611476" y="452444"/>
                  </a:cubicBezTo>
                  <a:cubicBezTo>
                    <a:pt x="611683" y="452254"/>
                    <a:pt x="611875" y="452056"/>
                    <a:pt x="612067" y="451852"/>
                  </a:cubicBezTo>
                  <a:close/>
                  <a:moveTo>
                    <a:pt x="602468" y="352917"/>
                  </a:moveTo>
                  <a:lnTo>
                    <a:pt x="602468" y="352917"/>
                  </a:lnTo>
                  <a:cubicBezTo>
                    <a:pt x="602468" y="352917"/>
                    <a:pt x="595823" y="352917"/>
                    <a:pt x="594347" y="352917"/>
                  </a:cubicBezTo>
                  <a:cubicBezTo>
                    <a:pt x="590899" y="357418"/>
                    <a:pt x="587695" y="362100"/>
                    <a:pt x="584749" y="366945"/>
                  </a:cubicBezTo>
                  <a:lnTo>
                    <a:pt x="584749" y="366945"/>
                  </a:lnTo>
                  <a:lnTo>
                    <a:pt x="589179" y="366945"/>
                  </a:lnTo>
                  <a:cubicBezTo>
                    <a:pt x="591187" y="364304"/>
                    <a:pt x="593409" y="361834"/>
                    <a:pt x="595823" y="359562"/>
                  </a:cubicBezTo>
                  <a:close/>
                  <a:moveTo>
                    <a:pt x="92290" y="264319"/>
                  </a:moveTo>
                  <a:cubicBezTo>
                    <a:pt x="87860" y="264319"/>
                    <a:pt x="82692" y="264319"/>
                    <a:pt x="80477" y="271702"/>
                  </a:cubicBezTo>
                  <a:lnTo>
                    <a:pt x="80477" y="271702"/>
                  </a:lnTo>
                  <a:cubicBezTo>
                    <a:pt x="89337" y="275393"/>
                    <a:pt x="92290" y="269487"/>
                    <a:pt x="92290" y="264319"/>
                  </a:cubicBezTo>
                  <a:close/>
                  <a:moveTo>
                    <a:pt x="31009" y="257674"/>
                  </a:moveTo>
                  <a:lnTo>
                    <a:pt x="23626" y="266534"/>
                  </a:lnTo>
                  <a:cubicBezTo>
                    <a:pt x="23281" y="267990"/>
                    <a:pt x="23281" y="269507"/>
                    <a:pt x="23626" y="270963"/>
                  </a:cubicBezTo>
                  <a:cubicBezTo>
                    <a:pt x="23626" y="270963"/>
                    <a:pt x="23626" y="270963"/>
                    <a:pt x="28056" y="270963"/>
                  </a:cubicBezTo>
                  <a:cubicBezTo>
                    <a:pt x="31407" y="267412"/>
                    <a:pt x="32541" y="262310"/>
                    <a:pt x="31009" y="257674"/>
                  </a:cubicBezTo>
                  <a:close/>
                  <a:moveTo>
                    <a:pt x="36916" y="381711"/>
                  </a:moveTo>
                  <a:cubicBezTo>
                    <a:pt x="41346" y="381711"/>
                    <a:pt x="45037" y="388356"/>
                    <a:pt x="50206" y="386880"/>
                  </a:cubicBezTo>
                  <a:lnTo>
                    <a:pt x="50206" y="386880"/>
                  </a:lnTo>
                  <a:cubicBezTo>
                    <a:pt x="50206" y="386880"/>
                    <a:pt x="50206" y="386880"/>
                    <a:pt x="45776" y="386880"/>
                  </a:cubicBezTo>
                  <a:cubicBezTo>
                    <a:pt x="41346" y="386880"/>
                    <a:pt x="41346" y="380235"/>
                    <a:pt x="36916" y="381711"/>
                  </a:cubicBezTo>
                  <a:close/>
                  <a:moveTo>
                    <a:pt x="645291" y="257674"/>
                  </a:moveTo>
                  <a:cubicBezTo>
                    <a:pt x="642928" y="262051"/>
                    <a:pt x="642928" y="267324"/>
                    <a:pt x="645291" y="271702"/>
                  </a:cubicBezTo>
                  <a:lnTo>
                    <a:pt x="649721" y="271702"/>
                  </a:lnTo>
                  <a:cubicBezTo>
                    <a:pt x="651227" y="270020"/>
                    <a:pt x="651227" y="267477"/>
                    <a:pt x="649721" y="265795"/>
                  </a:cubicBezTo>
                  <a:cubicBezTo>
                    <a:pt x="648731" y="262850"/>
                    <a:pt x="647233" y="260101"/>
                    <a:pt x="645291" y="257674"/>
                  </a:cubicBezTo>
                  <a:close/>
                  <a:moveTo>
                    <a:pt x="313047" y="544880"/>
                  </a:moveTo>
                  <a:cubicBezTo>
                    <a:pt x="313047" y="541189"/>
                    <a:pt x="313047" y="537497"/>
                    <a:pt x="313047" y="533067"/>
                  </a:cubicBezTo>
                  <a:cubicBezTo>
                    <a:pt x="313047" y="528637"/>
                    <a:pt x="313047" y="529375"/>
                    <a:pt x="313047" y="529375"/>
                  </a:cubicBezTo>
                  <a:cubicBezTo>
                    <a:pt x="313047" y="529375"/>
                    <a:pt x="313047" y="529375"/>
                    <a:pt x="313047" y="533067"/>
                  </a:cubicBezTo>
                  <a:lnTo>
                    <a:pt x="313047" y="541189"/>
                  </a:lnTo>
                  <a:cubicBezTo>
                    <a:pt x="307141" y="545619"/>
                    <a:pt x="307879" y="545619"/>
                    <a:pt x="313047" y="544880"/>
                  </a:cubicBezTo>
                  <a:close/>
                  <a:moveTo>
                    <a:pt x="608375" y="425272"/>
                  </a:moveTo>
                  <a:lnTo>
                    <a:pt x="608375" y="425272"/>
                  </a:lnTo>
                  <a:lnTo>
                    <a:pt x="625356" y="410506"/>
                  </a:lnTo>
                  <a:cubicBezTo>
                    <a:pt x="619450" y="410506"/>
                    <a:pt x="617235" y="410506"/>
                    <a:pt x="614281" y="410506"/>
                  </a:cubicBezTo>
                  <a:lnTo>
                    <a:pt x="618711" y="410506"/>
                  </a:lnTo>
                  <a:lnTo>
                    <a:pt x="609852" y="423057"/>
                  </a:lnTo>
                  <a:lnTo>
                    <a:pt x="609852" y="423057"/>
                  </a:lnTo>
                  <a:close/>
                  <a:moveTo>
                    <a:pt x="612067" y="313786"/>
                  </a:moveTo>
                  <a:cubicBezTo>
                    <a:pt x="616496" y="313786"/>
                    <a:pt x="617235" y="313786"/>
                    <a:pt x="618711" y="313786"/>
                  </a:cubicBezTo>
                  <a:cubicBezTo>
                    <a:pt x="619044" y="309855"/>
                    <a:pt x="619044" y="305904"/>
                    <a:pt x="618711" y="301973"/>
                  </a:cubicBezTo>
                  <a:lnTo>
                    <a:pt x="618711" y="301973"/>
                  </a:lnTo>
                  <a:lnTo>
                    <a:pt x="618711" y="301973"/>
                  </a:lnTo>
                  <a:cubicBezTo>
                    <a:pt x="617250" y="305835"/>
                    <a:pt x="616017" y="309779"/>
                    <a:pt x="615020" y="313786"/>
                  </a:cubicBezTo>
                  <a:close/>
                  <a:moveTo>
                    <a:pt x="365468" y="544880"/>
                  </a:moveTo>
                  <a:lnTo>
                    <a:pt x="365468" y="544880"/>
                  </a:lnTo>
                  <a:cubicBezTo>
                    <a:pt x="365468" y="544880"/>
                    <a:pt x="370636" y="544880"/>
                    <a:pt x="370636" y="544880"/>
                  </a:cubicBezTo>
                  <a:cubicBezTo>
                    <a:pt x="371397" y="540979"/>
                    <a:pt x="371397" y="536968"/>
                    <a:pt x="370636" y="533067"/>
                  </a:cubicBezTo>
                  <a:lnTo>
                    <a:pt x="370636" y="533067"/>
                  </a:lnTo>
                  <a:lnTo>
                    <a:pt x="370636" y="533067"/>
                  </a:lnTo>
                  <a:cubicBezTo>
                    <a:pt x="365468" y="536020"/>
                    <a:pt x="365468" y="540450"/>
                    <a:pt x="365468" y="544880"/>
                  </a:cubicBezTo>
                  <a:close/>
                  <a:moveTo>
                    <a:pt x="566291" y="362515"/>
                  </a:moveTo>
                  <a:cubicBezTo>
                    <a:pt x="563751" y="366582"/>
                    <a:pt x="563751" y="371738"/>
                    <a:pt x="566291" y="375805"/>
                  </a:cubicBezTo>
                  <a:lnTo>
                    <a:pt x="570721" y="375805"/>
                  </a:lnTo>
                  <a:cubicBezTo>
                    <a:pt x="570964" y="374091"/>
                    <a:pt x="570964" y="372351"/>
                    <a:pt x="570721" y="370637"/>
                  </a:cubicBezTo>
                  <a:cubicBezTo>
                    <a:pt x="571459" y="367683"/>
                    <a:pt x="567029" y="365468"/>
                    <a:pt x="564076" y="362515"/>
                  </a:cubicBezTo>
                  <a:close/>
                  <a:moveTo>
                    <a:pt x="597300" y="95982"/>
                  </a:moveTo>
                  <a:cubicBezTo>
                    <a:pt x="599220" y="99999"/>
                    <a:pt x="602306" y="103343"/>
                    <a:pt x="606160" y="105580"/>
                  </a:cubicBezTo>
                  <a:cubicBezTo>
                    <a:pt x="607386" y="107211"/>
                    <a:pt x="609697" y="107541"/>
                    <a:pt x="611328" y="106318"/>
                  </a:cubicBezTo>
                  <a:cubicBezTo>
                    <a:pt x="611609" y="106108"/>
                    <a:pt x="611860" y="105860"/>
                    <a:pt x="612067" y="105580"/>
                  </a:cubicBezTo>
                  <a:cubicBezTo>
                    <a:pt x="612384" y="103872"/>
                    <a:pt x="612384" y="102119"/>
                    <a:pt x="612067" y="100412"/>
                  </a:cubicBezTo>
                  <a:cubicBezTo>
                    <a:pt x="607393" y="96388"/>
                    <a:pt x="601125" y="94753"/>
                    <a:pt x="595085" y="95982"/>
                  </a:cubicBezTo>
                  <a:close/>
                  <a:moveTo>
                    <a:pt x="513132" y="485815"/>
                  </a:moveTo>
                  <a:cubicBezTo>
                    <a:pt x="508170" y="487841"/>
                    <a:pt x="505372" y="493126"/>
                    <a:pt x="506487" y="498366"/>
                  </a:cubicBezTo>
                  <a:cubicBezTo>
                    <a:pt x="506487" y="498366"/>
                    <a:pt x="506487" y="502058"/>
                    <a:pt x="506487" y="502058"/>
                  </a:cubicBezTo>
                  <a:cubicBezTo>
                    <a:pt x="509219" y="502876"/>
                    <a:pt x="512098" y="501322"/>
                    <a:pt x="512918" y="498587"/>
                  </a:cubicBezTo>
                  <a:cubicBezTo>
                    <a:pt x="513087" y="498037"/>
                    <a:pt x="513154" y="497463"/>
                    <a:pt x="513132" y="496889"/>
                  </a:cubicBezTo>
                  <a:cubicBezTo>
                    <a:pt x="513132" y="496889"/>
                    <a:pt x="513132" y="490983"/>
                    <a:pt x="513132" y="485815"/>
                  </a:cubicBezTo>
                  <a:close/>
                  <a:moveTo>
                    <a:pt x="642338" y="381711"/>
                  </a:moveTo>
                  <a:cubicBezTo>
                    <a:pt x="637169" y="381711"/>
                    <a:pt x="632739" y="377282"/>
                    <a:pt x="627571" y="381711"/>
                  </a:cubicBezTo>
                  <a:lnTo>
                    <a:pt x="627571" y="381711"/>
                  </a:lnTo>
                  <a:cubicBezTo>
                    <a:pt x="631292" y="383558"/>
                    <a:pt x="635663" y="383558"/>
                    <a:pt x="639384" y="381711"/>
                  </a:cubicBezTo>
                  <a:close/>
                  <a:moveTo>
                    <a:pt x="81215" y="95982"/>
                  </a:moveTo>
                  <a:cubicBezTo>
                    <a:pt x="76991" y="96197"/>
                    <a:pt x="73018" y="98051"/>
                    <a:pt x="70140" y="101150"/>
                  </a:cubicBezTo>
                  <a:lnTo>
                    <a:pt x="70140" y="101150"/>
                  </a:lnTo>
                  <a:lnTo>
                    <a:pt x="70140" y="101150"/>
                  </a:lnTo>
                  <a:cubicBezTo>
                    <a:pt x="74282" y="100629"/>
                    <a:pt x="78155" y="98821"/>
                    <a:pt x="81215" y="95982"/>
                  </a:cubicBezTo>
                  <a:close/>
                  <a:moveTo>
                    <a:pt x="504272" y="556693"/>
                  </a:moveTo>
                  <a:cubicBezTo>
                    <a:pt x="504272" y="552263"/>
                    <a:pt x="499104" y="547833"/>
                    <a:pt x="493935" y="546357"/>
                  </a:cubicBezTo>
                  <a:lnTo>
                    <a:pt x="490244" y="546357"/>
                  </a:lnTo>
                  <a:cubicBezTo>
                    <a:pt x="491957" y="552641"/>
                    <a:pt x="497760" y="556921"/>
                    <a:pt x="504272" y="556693"/>
                  </a:cubicBezTo>
                  <a:close/>
                  <a:moveTo>
                    <a:pt x="558169" y="371375"/>
                  </a:moveTo>
                  <a:cubicBezTo>
                    <a:pt x="554839" y="376008"/>
                    <a:pt x="554839" y="382247"/>
                    <a:pt x="558169" y="386880"/>
                  </a:cubicBezTo>
                  <a:cubicBezTo>
                    <a:pt x="558169" y="386880"/>
                    <a:pt x="562599" y="386880"/>
                    <a:pt x="562599" y="386880"/>
                  </a:cubicBezTo>
                  <a:lnTo>
                    <a:pt x="562599" y="383188"/>
                  </a:lnTo>
                  <a:cubicBezTo>
                    <a:pt x="560894" y="379340"/>
                    <a:pt x="559417" y="375395"/>
                    <a:pt x="558169" y="371375"/>
                  </a:cubicBezTo>
                  <a:close/>
                  <a:moveTo>
                    <a:pt x="74570" y="132159"/>
                  </a:moveTo>
                  <a:lnTo>
                    <a:pt x="70140" y="141757"/>
                  </a:lnTo>
                  <a:lnTo>
                    <a:pt x="74570" y="146926"/>
                  </a:lnTo>
                  <a:cubicBezTo>
                    <a:pt x="74570" y="146926"/>
                    <a:pt x="74570" y="139542"/>
                    <a:pt x="74570" y="135851"/>
                  </a:cubicBezTo>
                  <a:lnTo>
                    <a:pt x="74570" y="135851"/>
                  </a:lnTo>
                  <a:cubicBezTo>
                    <a:pt x="75364" y="134219"/>
                    <a:pt x="75364" y="132314"/>
                    <a:pt x="74570" y="130683"/>
                  </a:cubicBezTo>
                  <a:lnTo>
                    <a:pt x="74570" y="130683"/>
                  </a:lnTo>
                  <a:close/>
                  <a:moveTo>
                    <a:pt x="620926" y="88598"/>
                  </a:moveTo>
                  <a:cubicBezTo>
                    <a:pt x="617235" y="88598"/>
                    <a:pt x="612805" y="94505"/>
                    <a:pt x="612805" y="100412"/>
                  </a:cubicBezTo>
                  <a:cubicBezTo>
                    <a:pt x="612805" y="106318"/>
                    <a:pt x="612805" y="100412"/>
                    <a:pt x="612805" y="104103"/>
                  </a:cubicBezTo>
                  <a:lnTo>
                    <a:pt x="616496" y="104103"/>
                  </a:lnTo>
                  <a:cubicBezTo>
                    <a:pt x="621296" y="100524"/>
                    <a:pt x="623112" y="94174"/>
                    <a:pt x="620926" y="88598"/>
                  </a:cubicBezTo>
                  <a:close/>
                  <a:moveTo>
                    <a:pt x="586964" y="263580"/>
                  </a:moveTo>
                  <a:lnTo>
                    <a:pt x="586964" y="263580"/>
                  </a:lnTo>
                  <a:cubicBezTo>
                    <a:pt x="585406" y="267363"/>
                    <a:pt x="585406" y="271610"/>
                    <a:pt x="586964" y="275393"/>
                  </a:cubicBezTo>
                  <a:cubicBezTo>
                    <a:pt x="586964" y="275393"/>
                    <a:pt x="591394" y="275393"/>
                    <a:pt x="592870" y="275393"/>
                  </a:cubicBezTo>
                  <a:cubicBezTo>
                    <a:pt x="594376" y="273711"/>
                    <a:pt x="594376" y="271169"/>
                    <a:pt x="592870" y="269487"/>
                  </a:cubicBezTo>
                  <a:close/>
                  <a:moveTo>
                    <a:pt x="191963" y="485076"/>
                  </a:moveTo>
                  <a:lnTo>
                    <a:pt x="180888" y="473263"/>
                  </a:lnTo>
                  <a:cubicBezTo>
                    <a:pt x="176458" y="473263"/>
                    <a:pt x="176458" y="473263"/>
                    <a:pt x="180888" y="479170"/>
                  </a:cubicBezTo>
                  <a:lnTo>
                    <a:pt x="180888" y="483600"/>
                  </a:lnTo>
                  <a:cubicBezTo>
                    <a:pt x="183841" y="485076"/>
                    <a:pt x="183841" y="485076"/>
                    <a:pt x="189748" y="482123"/>
                  </a:cubicBezTo>
                  <a:close/>
                  <a:moveTo>
                    <a:pt x="118131" y="90075"/>
                  </a:moveTo>
                  <a:lnTo>
                    <a:pt x="107056" y="90075"/>
                  </a:lnTo>
                  <a:lnTo>
                    <a:pt x="101888" y="90075"/>
                  </a:lnTo>
                  <a:cubicBezTo>
                    <a:pt x="101888" y="90075"/>
                    <a:pt x="101888" y="90075"/>
                    <a:pt x="101888" y="94505"/>
                  </a:cubicBezTo>
                  <a:cubicBezTo>
                    <a:pt x="101888" y="98935"/>
                    <a:pt x="115178" y="91552"/>
                    <a:pt x="116654" y="87122"/>
                  </a:cubicBezTo>
                  <a:close/>
                  <a:moveTo>
                    <a:pt x="56851" y="90075"/>
                  </a:moveTo>
                  <a:cubicBezTo>
                    <a:pt x="56851" y="97458"/>
                    <a:pt x="56851" y="102626"/>
                    <a:pt x="61280" y="104841"/>
                  </a:cubicBezTo>
                  <a:cubicBezTo>
                    <a:pt x="65710" y="107056"/>
                    <a:pt x="61280" y="104841"/>
                    <a:pt x="61280" y="104841"/>
                  </a:cubicBezTo>
                  <a:cubicBezTo>
                    <a:pt x="61280" y="104841"/>
                    <a:pt x="59804" y="92290"/>
                    <a:pt x="55374" y="88598"/>
                  </a:cubicBezTo>
                  <a:close/>
                  <a:moveTo>
                    <a:pt x="114439" y="363992"/>
                  </a:moveTo>
                  <a:cubicBezTo>
                    <a:pt x="114439" y="363992"/>
                    <a:pt x="106318" y="369160"/>
                    <a:pt x="106318" y="374328"/>
                  </a:cubicBezTo>
                  <a:cubicBezTo>
                    <a:pt x="105998" y="376036"/>
                    <a:pt x="105998" y="377789"/>
                    <a:pt x="106318" y="379496"/>
                  </a:cubicBezTo>
                  <a:lnTo>
                    <a:pt x="110748" y="379496"/>
                  </a:lnTo>
                  <a:cubicBezTo>
                    <a:pt x="114439" y="372113"/>
                    <a:pt x="113701" y="367683"/>
                    <a:pt x="112963" y="362515"/>
                  </a:cubicBezTo>
                  <a:close/>
                  <a:moveTo>
                    <a:pt x="85645" y="437824"/>
                  </a:moveTo>
                  <a:cubicBezTo>
                    <a:pt x="81953" y="442992"/>
                    <a:pt x="80477" y="448160"/>
                    <a:pt x="85645" y="451114"/>
                  </a:cubicBezTo>
                  <a:lnTo>
                    <a:pt x="90813" y="451114"/>
                  </a:lnTo>
                  <a:cubicBezTo>
                    <a:pt x="92102" y="445464"/>
                    <a:pt x="89356" y="439667"/>
                    <a:pt x="84168" y="437085"/>
                  </a:cubicBezTo>
                  <a:close/>
                  <a:moveTo>
                    <a:pt x="172767" y="555955"/>
                  </a:moveTo>
                  <a:cubicBezTo>
                    <a:pt x="177689" y="557548"/>
                    <a:pt x="183074" y="555753"/>
                    <a:pt x="186056" y="551525"/>
                  </a:cubicBezTo>
                  <a:cubicBezTo>
                    <a:pt x="186511" y="550336"/>
                    <a:pt x="186511" y="549022"/>
                    <a:pt x="186056" y="547833"/>
                  </a:cubicBezTo>
                  <a:cubicBezTo>
                    <a:pt x="184654" y="547168"/>
                    <a:pt x="183029" y="547168"/>
                    <a:pt x="181626" y="547833"/>
                  </a:cubicBezTo>
                  <a:cubicBezTo>
                    <a:pt x="177197" y="547833"/>
                    <a:pt x="175720" y="552263"/>
                    <a:pt x="172767" y="555955"/>
                  </a:cubicBezTo>
                  <a:close/>
                  <a:moveTo>
                    <a:pt x="118869" y="372113"/>
                  </a:moveTo>
                  <a:cubicBezTo>
                    <a:pt x="116296" y="373939"/>
                    <a:pt x="114050" y="376185"/>
                    <a:pt x="112224" y="378758"/>
                  </a:cubicBezTo>
                  <a:cubicBezTo>
                    <a:pt x="111787" y="380453"/>
                    <a:pt x="111787" y="382231"/>
                    <a:pt x="112224" y="383926"/>
                  </a:cubicBezTo>
                  <a:lnTo>
                    <a:pt x="112224" y="383926"/>
                  </a:lnTo>
                  <a:cubicBezTo>
                    <a:pt x="116703" y="381777"/>
                    <a:pt x="119358" y="377056"/>
                    <a:pt x="118869" y="372113"/>
                  </a:cubicBezTo>
                  <a:close/>
                  <a:moveTo>
                    <a:pt x="597300" y="132159"/>
                  </a:moveTo>
                  <a:cubicBezTo>
                    <a:pt x="597595" y="133621"/>
                    <a:pt x="597595" y="135127"/>
                    <a:pt x="597300" y="136589"/>
                  </a:cubicBezTo>
                  <a:cubicBezTo>
                    <a:pt x="597300" y="136589"/>
                    <a:pt x="597300" y="136589"/>
                    <a:pt x="597300" y="142496"/>
                  </a:cubicBezTo>
                  <a:cubicBezTo>
                    <a:pt x="597300" y="148402"/>
                    <a:pt x="597300" y="147664"/>
                    <a:pt x="597300" y="150617"/>
                  </a:cubicBezTo>
                  <a:cubicBezTo>
                    <a:pt x="597300" y="153571"/>
                    <a:pt x="597300" y="150617"/>
                    <a:pt x="597300" y="150617"/>
                  </a:cubicBezTo>
                  <a:cubicBezTo>
                    <a:pt x="597300" y="150617"/>
                    <a:pt x="597300" y="150617"/>
                    <a:pt x="597300" y="143972"/>
                  </a:cubicBezTo>
                  <a:cubicBezTo>
                    <a:pt x="596901" y="142024"/>
                    <a:pt x="596901" y="140014"/>
                    <a:pt x="597300" y="138066"/>
                  </a:cubicBezTo>
                  <a:cubicBezTo>
                    <a:pt x="597300" y="138066"/>
                    <a:pt x="597300" y="138066"/>
                    <a:pt x="597300" y="138066"/>
                  </a:cubicBezTo>
                  <a:lnTo>
                    <a:pt x="597300" y="138066"/>
                  </a:lnTo>
                  <a:lnTo>
                    <a:pt x="597300" y="138066"/>
                  </a:lnTo>
                  <a:lnTo>
                    <a:pt x="597300" y="138066"/>
                  </a:lnTo>
                  <a:close/>
                  <a:moveTo>
                    <a:pt x="487291" y="482123"/>
                  </a:moveTo>
                  <a:cubicBezTo>
                    <a:pt x="487291" y="482123"/>
                    <a:pt x="492459" y="482123"/>
                    <a:pt x="494674" y="482123"/>
                  </a:cubicBezTo>
                  <a:lnTo>
                    <a:pt x="502057" y="471786"/>
                  </a:lnTo>
                  <a:lnTo>
                    <a:pt x="502057" y="471786"/>
                  </a:lnTo>
                  <a:close/>
                  <a:moveTo>
                    <a:pt x="58327" y="364730"/>
                  </a:moveTo>
                  <a:cubicBezTo>
                    <a:pt x="58327" y="364730"/>
                    <a:pt x="58327" y="372113"/>
                    <a:pt x="58327" y="375805"/>
                  </a:cubicBezTo>
                  <a:cubicBezTo>
                    <a:pt x="58327" y="375805"/>
                    <a:pt x="58327" y="375805"/>
                    <a:pt x="62757" y="375805"/>
                  </a:cubicBezTo>
                  <a:cubicBezTo>
                    <a:pt x="63390" y="371584"/>
                    <a:pt x="61696" y="367350"/>
                    <a:pt x="58327" y="364730"/>
                  </a:cubicBezTo>
                  <a:close/>
                  <a:moveTo>
                    <a:pt x="621665" y="443730"/>
                  </a:moveTo>
                  <a:lnTo>
                    <a:pt x="621665" y="443730"/>
                  </a:lnTo>
                  <a:cubicBezTo>
                    <a:pt x="617235" y="443730"/>
                    <a:pt x="612805" y="443730"/>
                    <a:pt x="609113" y="443730"/>
                  </a:cubicBezTo>
                  <a:cubicBezTo>
                    <a:pt x="605422" y="443730"/>
                    <a:pt x="609113" y="443730"/>
                    <a:pt x="609113" y="443730"/>
                  </a:cubicBezTo>
                  <a:lnTo>
                    <a:pt x="609113" y="443730"/>
                  </a:lnTo>
                  <a:cubicBezTo>
                    <a:pt x="613108" y="445499"/>
                    <a:pt x="617670" y="445499"/>
                    <a:pt x="621665" y="443730"/>
                  </a:cubicBezTo>
                  <a:close/>
                  <a:moveTo>
                    <a:pt x="592870" y="436347"/>
                  </a:moveTo>
                  <a:cubicBezTo>
                    <a:pt x="592870" y="441515"/>
                    <a:pt x="586964" y="445207"/>
                    <a:pt x="592870" y="450375"/>
                  </a:cubicBezTo>
                  <a:cubicBezTo>
                    <a:pt x="598777" y="455543"/>
                    <a:pt x="592870" y="450375"/>
                    <a:pt x="592870" y="450375"/>
                  </a:cubicBezTo>
                  <a:lnTo>
                    <a:pt x="592870" y="450375"/>
                  </a:lnTo>
                  <a:cubicBezTo>
                    <a:pt x="597300" y="445207"/>
                    <a:pt x="595085" y="441515"/>
                    <a:pt x="592870" y="436347"/>
                  </a:cubicBezTo>
                  <a:close/>
                  <a:moveTo>
                    <a:pt x="558908" y="87122"/>
                  </a:moveTo>
                  <a:cubicBezTo>
                    <a:pt x="561610" y="91624"/>
                    <a:pt x="566246" y="94622"/>
                    <a:pt x="571459" y="95243"/>
                  </a:cubicBezTo>
                  <a:lnTo>
                    <a:pt x="571459" y="95243"/>
                  </a:lnTo>
                  <a:cubicBezTo>
                    <a:pt x="571459" y="95243"/>
                    <a:pt x="571459" y="95243"/>
                    <a:pt x="571459" y="95243"/>
                  </a:cubicBezTo>
                  <a:cubicBezTo>
                    <a:pt x="568432" y="91065"/>
                    <a:pt x="563958" y="88169"/>
                    <a:pt x="558908" y="87122"/>
                  </a:cubicBezTo>
                  <a:close/>
                  <a:moveTo>
                    <a:pt x="55374" y="442992"/>
                  </a:moveTo>
                  <a:cubicBezTo>
                    <a:pt x="58834" y="447528"/>
                    <a:pt x="64506" y="449796"/>
                    <a:pt x="70140" y="448899"/>
                  </a:cubicBezTo>
                  <a:lnTo>
                    <a:pt x="74570" y="448899"/>
                  </a:lnTo>
                  <a:lnTo>
                    <a:pt x="74570" y="445207"/>
                  </a:lnTo>
                  <a:cubicBezTo>
                    <a:pt x="64234" y="440039"/>
                    <a:pt x="59804" y="442254"/>
                    <a:pt x="55374" y="442992"/>
                  </a:cubicBezTo>
                  <a:close/>
                  <a:moveTo>
                    <a:pt x="586964" y="78262"/>
                  </a:moveTo>
                  <a:cubicBezTo>
                    <a:pt x="582238" y="79668"/>
                    <a:pt x="578768" y="83711"/>
                    <a:pt x="578104" y="88598"/>
                  </a:cubicBezTo>
                  <a:cubicBezTo>
                    <a:pt x="577690" y="90046"/>
                    <a:pt x="577690" y="91580"/>
                    <a:pt x="578104" y="93028"/>
                  </a:cubicBezTo>
                  <a:cubicBezTo>
                    <a:pt x="579521" y="93603"/>
                    <a:pt x="581116" y="93603"/>
                    <a:pt x="582534" y="93028"/>
                  </a:cubicBezTo>
                  <a:cubicBezTo>
                    <a:pt x="582534" y="93028"/>
                    <a:pt x="586964" y="82692"/>
                    <a:pt x="586964" y="78262"/>
                  </a:cubicBezTo>
                  <a:close/>
                  <a:moveTo>
                    <a:pt x="100411" y="453328"/>
                  </a:moveTo>
                  <a:cubicBezTo>
                    <a:pt x="99886" y="457496"/>
                    <a:pt x="99886" y="461713"/>
                    <a:pt x="100411" y="465880"/>
                  </a:cubicBezTo>
                  <a:cubicBezTo>
                    <a:pt x="100411" y="465880"/>
                    <a:pt x="100411" y="465880"/>
                    <a:pt x="100411" y="469572"/>
                  </a:cubicBezTo>
                  <a:cubicBezTo>
                    <a:pt x="100411" y="473263"/>
                    <a:pt x="107056" y="469572"/>
                    <a:pt x="107056" y="465142"/>
                  </a:cubicBezTo>
                  <a:cubicBezTo>
                    <a:pt x="106085" y="460623"/>
                    <a:pt x="103769" y="456505"/>
                    <a:pt x="100411" y="453328"/>
                  </a:cubicBezTo>
                  <a:close/>
                  <a:moveTo>
                    <a:pt x="92290" y="78262"/>
                  </a:moveTo>
                  <a:lnTo>
                    <a:pt x="92290" y="78262"/>
                  </a:lnTo>
                  <a:cubicBezTo>
                    <a:pt x="91954" y="82193"/>
                    <a:pt x="91954" y="86144"/>
                    <a:pt x="92290" y="90075"/>
                  </a:cubicBezTo>
                  <a:cubicBezTo>
                    <a:pt x="92290" y="90075"/>
                    <a:pt x="92290" y="90075"/>
                    <a:pt x="92290" y="90075"/>
                  </a:cubicBezTo>
                  <a:lnTo>
                    <a:pt x="92290" y="90075"/>
                  </a:lnTo>
                  <a:cubicBezTo>
                    <a:pt x="94259" y="86383"/>
                    <a:pt x="94259" y="81954"/>
                    <a:pt x="92290" y="78262"/>
                  </a:cubicBezTo>
                  <a:close/>
                  <a:moveTo>
                    <a:pt x="575889" y="454067"/>
                  </a:moveTo>
                  <a:cubicBezTo>
                    <a:pt x="572921" y="456971"/>
                    <a:pt x="571311" y="460992"/>
                    <a:pt x="571459" y="465142"/>
                  </a:cubicBezTo>
                  <a:cubicBezTo>
                    <a:pt x="571459" y="465142"/>
                    <a:pt x="575151" y="470310"/>
                    <a:pt x="577366" y="465142"/>
                  </a:cubicBezTo>
                  <a:cubicBezTo>
                    <a:pt x="579580" y="459973"/>
                    <a:pt x="577366" y="465142"/>
                    <a:pt x="577366" y="460712"/>
                  </a:cubicBezTo>
                  <a:cubicBezTo>
                    <a:pt x="576959" y="458479"/>
                    <a:pt x="576465" y="456263"/>
                    <a:pt x="575889" y="454067"/>
                  </a:cubicBezTo>
                  <a:close/>
                  <a:moveTo>
                    <a:pt x="617235" y="364730"/>
                  </a:moveTo>
                  <a:cubicBezTo>
                    <a:pt x="615138" y="368651"/>
                    <a:pt x="615138" y="373361"/>
                    <a:pt x="617235" y="377282"/>
                  </a:cubicBezTo>
                  <a:lnTo>
                    <a:pt x="620926" y="377282"/>
                  </a:lnTo>
                  <a:cubicBezTo>
                    <a:pt x="620926" y="377282"/>
                    <a:pt x="620926" y="377282"/>
                    <a:pt x="620926" y="372852"/>
                  </a:cubicBezTo>
                  <a:cubicBezTo>
                    <a:pt x="620410" y="369874"/>
                    <a:pt x="619140" y="367078"/>
                    <a:pt x="617235" y="364730"/>
                  </a:cubicBezTo>
                  <a:close/>
                  <a:moveTo>
                    <a:pt x="169813" y="528637"/>
                  </a:moveTo>
                  <a:cubicBezTo>
                    <a:pt x="169813" y="528637"/>
                    <a:pt x="169813" y="528637"/>
                    <a:pt x="169813" y="524207"/>
                  </a:cubicBezTo>
                  <a:cubicBezTo>
                    <a:pt x="168214" y="523284"/>
                    <a:pt x="166244" y="523284"/>
                    <a:pt x="164645" y="524207"/>
                  </a:cubicBezTo>
                  <a:cubicBezTo>
                    <a:pt x="160085" y="525676"/>
                    <a:pt x="155178" y="525676"/>
                    <a:pt x="150617" y="524207"/>
                  </a:cubicBezTo>
                  <a:lnTo>
                    <a:pt x="150617" y="524207"/>
                  </a:lnTo>
                  <a:close/>
                  <a:moveTo>
                    <a:pt x="527898" y="521992"/>
                  </a:moveTo>
                  <a:cubicBezTo>
                    <a:pt x="527898" y="521992"/>
                    <a:pt x="527898" y="521992"/>
                    <a:pt x="527898" y="521992"/>
                  </a:cubicBezTo>
                  <a:cubicBezTo>
                    <a:pt x="523992" y="522667"/>
                    <a:pt x="519991" y="522667"/>
                    <a:pt x="516085" y="521992"/>
                  </a:cubicBezTo>
                  <a:cubicBezTo>
                    <a:pt x="513693" y="520146"/>
                    <a:pt x="510356" y="520146"/>
                    <a:pt x="507964" y="521992"/>
                  </a:cubicBezTo>
                  <a:lnTo>
                    <a:pt x="507964" y="521992"/>
                  </a:lnTo>
                  <a:close/>
                  <a:moveTo>
                    <a:pt x="485814" y="464403"/>
                  </a:moveTo>
                  <a:cubicBezTo>
                    <a:pt x="483053" y="462040"/>
                    <a:pt x="478977" y="462040"/>
                    <a:pt x="476216" y="464403"/>
                  </a:cubicBezTo>
                  <a:cubicBezTo>
                    <a:pt x="476216" y="464403"/>
                    <a:pt x="476216" y="471048"/>
                    <a:pt x="476216" y="475478"/>
                  </a:cubicBezTo>
                  <a:close/>
                  <a:moveTo>
                    <a:pt x="571459" y="306403"/>
                  </a:moveTo>
                  <a:lnTo>
                    <a:pt x="571459" y="306403"/>
                  </a:lnTo>
                  <a:lnTo>
                    <a:pt x="575889" y="321169"/>
                  </a:lnTo>
                  <a:lnTo>
                    <a:pt x="586964" y="316739"/>
                  </a:lnTo>
                  <a:close/>
                  <a:moveTo>
                    <a:pt x="600992" y="426749"/>
                  </a:moveTo>
                  <a:cubicBezTo>
                    <a:pt x="600992" y="431179"/>
                    <a:pt x="595823" y="434870"/>
                    <a:pt x="600992" y="438562"/>
                  </a:cubicBezTo>
                  <a:cubicBezTo>
                    <a:pt x="606160" y="442254"/>
                    <a:pt x="600992" y="438562"/>
                    <a:pt x="600992" y="443730"/>
                  </a:cubicBezTo>
                  <a:cubicBezTo>
                    <a:pt x="602483" y="441937"/>
                    <a:pt x="603724" y="439950"/>
                    <a:pt x="604683" y="437824"/>
                  </a:cubicBezTo>
                  <a:lnTo>
                    <a:pt x="604683" y="437824"/>
                  </a:lnTo>
                  <a:cubicBezTo>
                    <a:pt x="604683" y="437824"/>
                    <a:pt x="601730" y="430441"/>
                    <a:pt x="600992" y="426749"/>
                  </a:cubicBezTo>
                  <a:close/>
                  <a:moveTo>
                    <a:pt x="502057" y="533067"/>
                  </a:moveTo>
                  <a:cubicBezTo>
                    <a:pt x="494674" y="533067"/>
                    <a:pt x="488029" y="537497"/>
                    <a:pt x="489506" y="543404"/>
                  </a:cubicBezTo>
                  <a:cubicBezTo>
                    <a:pt x="490982" y="549310"/>
                    <a:pt x="499104" y="541189"/>
                    <a:pt x="502057" y="533067"/>
                  </a:cubicBezTo>
                  <a:close/>
                  <a:moveTo>
                    <a:pt x="93028" y="316739"/>
                  </a:moveTo>
                  <a:lnTo>
                    <a:pt x="101150" y="321908"/>
                  </a:lnTo>
                  <a:lnTo>
                    <a:pt x="106318" y="307141"/>
                  </a:lnTo>
                  <a:lnTo>
                    <a:pt x="106318" y="307141"/>
                  </a:lnTo>
                  <a:close/>
                  <a:moveTo>
                    <a:pt x="50944" y="357347"/>
                  </a:moveTo>
                  <a:cubicBezTo>
                    <a:pt x="50944" y="357347"/>
                    <a:pt x="45776" y="364730"/>
                    <a:pt x="50944" y="369160"/>
                  </a:cubicBezTo>
                  <a:cubicBezTo>
                    <a:pt x="56112" y="373590"/>
                    <a:pt x="50944" y="369160"/>
                    <a:pt x="50944" y="372852"/>
                  </a:cubicBezTo>
                  <a:cubicBezTo>
                    <a:pt x="50944" y="376543"/>
                    <a:pt x="50944" y="372852"/>
                    <a:pt x="50944" y="368422"/>
                  </a:cubicBezTo>
                  <a:cubicBezTo>
                    <a:pt x="52661" y="364929"/>
                    <a:pt x="52661" y="360839"/>
                    <a:pt x="50944" y="357347"/>
                  </a:cubicBezTo>
                  <a:close/>
                  <a:moveTo>
                    <a:pt x="76785" y="431179"/>
                  </a:moveTo>
                  <a:cubicBezTo>
                    <a:pt x="74679" y="435359"/>
                    <a:pt x="74679" y="440289"/>
                    <a:pt x="76785" y="444469"/>
                  </a:cubicBezTo>
                  <a:lnTo>
                    <a:pt x="76785" y="444469"/>
                  </a:lnTo>
                  <a:cubicBezTo>
                    <a:pt x="81474" y="439932"/>
                    <a:pt x="81598" y="432454"/>
                    <a:pt x="77063" y="427765"/>
                  </a:cubicBezTo>
                  <a:cubicBezTo>
                    <a:pt x="76972" y="427670"/>
                    <a:pt x="76879" y="427578"/>
                    <a:pt x="76785" y="427487"/>
                  </a:cubicBezTo>
                  <a:close/>
                  <a:moveTo>
                    <a:pt x="625356" y="357347"/>
                  </a:moveTo>
                  <a:cubicBezTo>
                    <a:pt x="624042" y="360667"/>
                    <a:pt x="624042" y="364363"/>
                    <a:pt x="625356" y="367683"/>
                  </a:cubicBezTo>
                  <a:cubicBezTo>
                    <a:pt x="625356" y="367683"/>
                    <a:pt x="625356" y="372852"/>
                    <a:pt x="625356" y="372852"/>
                  </a:cubicBezTo>
                  <a:cubicBezTo>
                    <a:pt x="625356" y="372852"/>
                    <a:pt x="629786" y="369160"/>
                    <a:pt x="629048" y="366207"/>
                  </a:cubicBezTo>
                  <a:cubicBezTo>
                    <a:pt x="628110" y="363140"/>
                    <a:pt x="626870" y="360173"/>
                    <a:pt x="625356" y="357347"/>
                  </a:cubicBezTo>
                  <a:close/>
                  <a:moveTo>
                    <a:pt x="174243" y="533805"/>
                  </a:moveTo>
                  <a:cubicBezTo>
                    <a:pt x="175546" y="536131"/>
                    <a:pt x="177027" y="538353"/>
                    <a:pt x="178673" y="540450"/>
                  </a:cubicBezTo>
                  <a:cubicBezTo>
                    <a:pt x="180584" y="541126"/>
                    <a:pt x="182669" y="541126"/>
                    <a:pt x="184580" y="540450"/>
                  </a:cubicBezTo>
                  <a:cubicBezTo>
                    <a:pt x="184580" y="540450"/>
                    <a:pt x="184580" y="540450"/>
                    <a:pt x="184580" y="536759"/>
                  </a:cubicBezTo>
                  <a:cubicBezTo>
                    <a:pt x="181875" y="534056"/>
                    <a:pt x="177967" y="532939"/>
                    <a:pt x="174243" y="533805"/>
                  </a:cubicBezTo>
                  <a:close/>
                  <a:moveTo>
                    <a:pt x="189748" y="464403"/>
                  </a:moveTo>
                  <a:lnTo>
                    <a:pt x="200084" y="474740"/>
                  </a:lnTo>
                  <a:cubicBezTo>
                    <a:pt x="200084" y="470310"/>
                    <a:pt x="200084" y="468095"/>
                    <a:pt x="200084" y="465142"/>
                  </a:cubicBezTo>
                  <a:cubicBezTo>
                    <a:pt x="200084" y="462188"/>
                    <a:pt x="194178" y="462188"/>
                    <a:pt x="189748" y="464403"/>
                  </a:cubicBezTo>
                  <a:close/>
                  <a:moveTo>
                    <a:pt x="124776" y="524946"/>
                  </a:moveTo>
                  <a:cubicBezTo>
                    <a:pt x="120673" y="525553"/>
                    <a:pt x="117254" y="528403"/>
                    <a:pt x="115916" y="532329"/>
                  </a:cubicBezTo>
                  <a:cubicBezTo>
                    <a:pt x="115916" y="532329"/>
                    <a:pt x="115916" y="537497"/>
                    <a:pt x="115916" y="537497"/>
                  </a:cubicBezTo>
                  <a:cubicBezTo>
                    <a:pt x="117515" y="538420"/>
                    <a:pt x="119485" y="538420"/>
                    <a:pt x="121084" y="537497"/>
                  </a:cubicBezTo>
                  <a:cubicBezTo>
                    <a:pt x="122951" y="533527"/>
                    <a:pt x="124196" y="529294"/>
                    <a:pt x="124776" y="524946"/>
                  </a:cubicBezTo>
                  <a:close/>
                  <a:moveTo>
                    <a:pt x="561122" y="535282"/>
                  </a:moveTo>
                  <a:cubicBezTo>
                    <a:pt x="560517" y="531034"/>
                    <a:pt x="558088" y="527262"/>
                    <a:pt x="554478" y="524946"/>
                  </a:cubicBezTo>
                  <a:lnTo>
                    <a:pt x="554478" y="524946"/>
                  </a:lnTo>
                  <a:cubicBezTo>
                    <a:pt x="552639" y="528408"/>
                    <a:pt x="552639" y="532558"/>
                    <a:pt x="554478" y="536020"/>
                  </a:cubicBezTo>
                  <a:cubicBezTo>
                    <a:pt x="554478" y="536020"/>
                    <a:pt x="554478" y="536020"/>
                    <a:pt x="554478" y="536020"/>
                  </a:cubicBezTo>
                  <a:cubicBezTo>
                    <a:pt x="554478" y="536020"/>
                    <a:pt x="560384" y="536020"/>
                    <a:pt x="561122" y="535282"/>
                  </a:cubicBezTo>
                  <a:close/>
                  <a:moveTo>
                    <a:pt x="51682" y="217804"/>
                  </a:moveTo>
                  <a:lnTo>
                    <a:pt x="42823" y="209683"/>
                  </a:lnTo>
                  <a:cubicBezTo>
                    <a:pt x="42626" y="212387"/>
                    <a:pt x="42626" y="215101"/>
                    <a:pt x="42823" y="217804"/>
                  </a:cubicBezTo>
                  <a:cubicBezTo>
                    <a:pt x="42823" y="217804"/>
                    <a:pt x="42823" y="222234"/>
                    <a:pt x="47252" y="217804"/>
                  </a:cubicBezTo>
                  <a:close/>
                  <a:moveTo>
                    <a:pt x="637908" y="217804"/>
                  </a:moveTo>
                  <a:lnTo>
                    <a:pt x="633478" y="209683"/>
                  </a:lnTo>
                  <a:lnTo>
                    <a:pt x="626095" y="216328"/>
                  </a:lnTo>
                  <a:cubicBezTo>
                    <a:pt x="626095" y="216328"/>
                    <a:pt x="630524" y="221496"/>
                    <a:pt x="633478" y="220758"/>
                  </a:cubicBezTo>
                  <a:cubicBezTo>
                    <a:pt x="636431" y="220019"/>
                    <a:pt x="635693" y="220019"/>
                    <a:pt x="637908" y="218543"/>
                  </a:cubicBezTo>
                  <a:close/>
                  <a:moveTo>
                    <a:pt x="36178" y="205253"/>
                  </a:moveTo>
                  <a:lnTo>
                    <a:pt x="36178" y="205253"/>
                  </a:lnTo>
                  <a:lnTo>
                    <a:pt x="19196" y="192702"/>
                  </a:lnTo>
                  <a:cubicBezTo>
                    <a:pt x="21047" y="199445"/>
                    <a:pt x="25973" y="204920"/>
                    <a:pt x="32486" y="207468"/>
                  </a:cubicBezTo>
                  <a:close/>
                  <a:moveTo>
                    <a:pt x="645291" y="372852"/>
                  </a:moveTo>
                  <a:cubicBezTo>
                    <a:pt x="640123" y="372852"/>
                    <a:pt x="636431" y="369160"/>
                    <a:pt x="632001" y="372852"/>
                  </a:cubicBezTo>
                  <a:lnTo>
                    <a:pt x="632001" y="372852"/>
                  </a:lnTo>
                  <a:cubicBezTo>
                    <a:pt x="637169" y="378758"/>
                    <a:pt x="640861" y="375805"/>
                    <a:pt x="645291" y="372852"/>
                  </a:cubicBezTo>
                  <a:close/>
                  <a:moveTo>
                    <a:pt x="32486" y="372852"/>
                  </a:moveTo>
                  <a:lnTo>
                    <a:pt x="32486" y="372852"/>
                  </a:lnTo>
                  <a:cubicBezTo>
                    <a:pt x="34729" y="375859"/>
                    <a:pt x="38341" y="377526"/>
                    <a:pt x="42084" y="377282"/>
                  </a:cubicBezTo>
                  <a:cubicBezTo>
                    <a:pt x="42084" y="377282"/>
                    <a:pt x="42084" y="377282"/>
                    <a:pt x="47252" y="377282"/>
                  </a:cubicBezTo>
                  <a:cubicBezTo>
                    <a:pt x="52421" y="377282"/>
                    <a:pt x="47252" y="377282"/>
                    <a:pt x="42823" y="377282"/>
                  </a:cubicBezTo>
                  <a:close/>
                  <a:moveTo>
                    <a:pt x="532328" y="502058"/>
                  </a:moveTo>
                  <a:lnTo>
                    <a:pt x="524945" y="496889"/>
                  </a:lnTo>
                  <a:lnTo>
                    <a:pt x="519777" y="496889"/>
                  </a:lnTo>
                  <a:cubicBezTo>
                    <a:pt x="519777" y="496889"/>
                    <a:pt x="519777" y="496889"/>
                    <a:pt x="519777" y="500581"/>
                  </a:cubicBezTo>
                  <a:cubicBezTo>
                    <a:pt x="523402" y="503408"/>
                    <a:pt x="528400" y="503702"/>
                    <a:pt x="532328" y="501319"/>
                  </a:cubicBezTo>
                  <a:close/>
                  <a:moveTo>
                    <a:pt x="143972" y="501319"/>
                  </a:moveTo>
                  <a:cubicBezTo>
                    <a:pt x="147522" y="503791"/>
                    <a:pt x="152236" y="503791"/>
                    <a:pt x="155785" y="501319"/>
                  </a:cubicBezTo>
                  <a:cubicBezTo>
                    <a:pt x="157286" y="500261"/>
                    <a:pt x="158339" y="498682"/>
                    <a:pt x="158739" y="496889"/>
                  </a:cubicBezTo>
                  <a:lnTo>
                    <a:pt x="154309" y="496889"/>
                  </a:lnTo>
                  <a:lnTo>
                    <a:pt x="154309" y="496889"/>
                  </a:lnTo>
                  <a:close/>
                  <a:moveTo>
                    <a:pt x="101150" y="450375"/>
                  </a:moveTo>
                  <a:cubicBezTo>
                    <a:pt x="103001" y="454330"/>
                    <a:pt x="107139" y="456694"/>
                    <a:pt x="111486" y="456282"/>
                  </a:cubicBezTo>
                  <a:cubicBezTo>
                    <a:pt x="111486" y="456282"/>
                    <a:pt x="115178" y="456282"/>
                    <a:pt x="111486" y="451852"/>
                  </a:cubicBezTo>
                  <a:cubicBezTo>
                    <a:pt x="108633" y="449364"/>
                    <a:pt x="104585" y="448786"/>
                    <a:pt x="101150" y="450375"/>
                  </a:cubicBezTo>
                  <a:close/>
                  <a:moveTo>
                    <a:pt x="601730" y="118131"/>
                  </a:moveTo>
                  <a:lnTo>
                    <a:pt x="601730" y="118131"/>
                  </a:lnTo>
                  <a:cubicBezTo>
                    <a:pt x="601730" y="118131"/>
                    <a:pt x="601730" y="118131"/>
                    <a:pt x="597300" y="118131"/>
                  </a:cubicBezTo>
                  <a:cubicBezTo>
                    <a:pt x="592870" y="118131"/>
                    <a:pt x="593609" y="126253"/>
                    <a:pt x="597300" y="129206"/>
                  </a:cubicBezTo>
                  <a:cubicBezTo>
                    <a:pt x="600992" y="132159"/>
                    <a:pt x="597300" y="129206"/>
                    <a:pt x="601730" y="129206"/>
                  </a:cubicBezTo>
                  <a:lnTo>
                    <a:pt x="601730" y="124776"/>
                  </a:lnTo>
                  <a:cubicBezTo>
                    <a:pt x="601730" y="124776"/>
                    <a:pt x="601730" y="120346"/>
                    <a:pt x="601730" y="118131"/>
                  </a:cubicBezTo>
                  <a:close/>
                  <a:moveTo>
                    <a:pt x="640123" y="201561"/>
                  </a:moveTo>
                  <a:cubicBezTo>
                    <a:pt x="645291" y="201561"/>
                    <a:pt x="655627" y="201561"/>
                    <a:pt x="657104" y="189748"/>
                  </a:cubicBezTo>
                  <a:close/>
                  <a:moveTo>
                    <a:pt x="513132" y="479170"/>
                  </a:moveTo>
                  <a:lnTo>
                    <a:pt x="505749" y="474740"/>
                  </a:lnTo>
                  <a:lnTo>
                    <a:pt x="505749" y="474740"/>
                  </a:lnTo>
                  <a:lnTo>
                    <a:pt x="499104" y="482123"/>
                  </a:lnTo>
                  <a:lnTo>
                    <a:pt x="499104" y="482123"/>
                  </a:lnTo>
                  <a:cubicBezTo>
                    <a:pt x="502795" y="482123"/>
                    <a:pt x="507964" y="483600"/>
                    <a:pt x="513132" y="479170"/>
                  </a:cubicBezTo>
                  <a:close/>
                  <a:moveTo>
                    <a:pt x="163907" y="530114"/>
                  </a:moveTo>
                  <a:lnTo>
                    <a:pt x="163907" y="530114"/>
                  </a:lnTo>
                  <a:cubicBezTo>
                    <a:pt x="159733" y="529700"/>
                    <a:pt x="155529" y="529700"/>
                    <a:pt x="151355" y="530114"/>
                  </a:cubicBezTo>
                  <a:cubicBezTo>
                    <a:pt x="151355" y="530114"/>
                    <a:pt x="146925" y="530114"/>
                    <a:pt x="143972" y="530114"/>
                  </a:cubicBezTo>
                  <a:cubicBezTo>
                    <a:pt x="141019" y="530114"/>
                    <a:pt x="143972" y="530114"/>
                    <a:pt x="143972" y="530114"/>
                  </a:cubicBezTo>
                  <a:lnTo>
                    <a:pt x="164645" y="530114"/>
                  </a:lnTo>
                  <a:close/>
                  <a:moveTo>
                    <a:pt x="78262" y="118131"/>
                  </a:moveTo>
                  <a:lnTo>
                    <a:pt x="78262" y="124038"/>
                  </a:lnTo>
                  <a:lnTo>
                    <a:pt x="78262" y="127729"/>
                  </a:lnTo>
                  <a:cubicBezTo>
                    <a:pt x="78717" y="126541"/>
                    <a:pt x="78717" y="125226"/>
                    <a:pt x="78262" y="124038"/>
                  </a:cubicBezTo>
                  <a:cubicBezTo>
                    <a:pt x="80231" y="120346"/>
                    <a:pt x="80231" y="115916"/>
                    <a:pt x="78262" y="112225"/>
                  </a:cubicBezTo>
                  <a:lnTo>
                    <a:pt x="74570" y="115916"/>
                  </a:lnTo>
                  <a:close/>
                  <a:moveTo>
                    <a:pt x="163907" y="479170"/>
                  </a:moveTo>
                  <a:cubicBezTo>
                    <a:pt x="168337" y="483600"/>
                    <a:pt x="173505" y="479170"/>
                    <a:pt x="178673" y="479170"/>
                  </a:cubicBezTo>
                  <a:lnTo>
                    <a:pt x="172028" y="471786"/>
                  </a:lnTo>
                  <a:close/>
                  <a:moveTo>
                    <a:pt x="95981" y="437085"/>
                  </a:moveTo>
                  <a:lnTo>
                    <a:pt x="95981" y="437085"/>
                  </a:lnTo>
                  <a:cubicBezTo>
                    <a:pt x="95981" y="428964"/>
                    <a:pt x="87860" y="424534"/>
                    <a:pt x="83430" y="418627"/>
                  </a:cubicBezTo>
                  <a:cubicBezTo>
                    <a:pt x="79000" y="412721"/>
                    <a:pt x="83430" y="418627"/>
                    <a:pt x="83430" y="418627"/>
                  </a:cubicBezTo>
                  <a:cubicBezTo>
                    <a:pt x="83430" y="418627"/>
                    <a:pt x="92290" y="431917"/>
                    <a:pt x="95981" y="437085"/>
                  </a:cubicBezTo>
                  <a:close/>
                  <a:moveTo>
                    <a:pt x="74570" y="189748"/>
                  </a:moveTo>
                  <a:lnTo>
                    <a:pt x="81215" y="194916"/>
                  </a:lnTo>
                  <a:lnTo>
                    <a:pt x="89337" y="187533"/>
                  </a:lnTo>
                  <a:cubicBezTo>
                    <a:pt x="84310" y="186406"/>
                    <a:pt x="79044" y="187196"/>
                    <a:pt x="74570" y="189748"/>
                  </a:cubicBezTo>
                  <a:close/>
                  <a:moveTo>
                    <a:pt x="87122" y="417151"/>
                  </a:moveTo>
                  <a:cubicBezTo>
                    <a:pt x="92290" y="421581"/>
                    <a:pt x="95243" y="427487"/>
                    <a:pt x="101888" y="429702"/>
                  </a:cubicBezTo>
                  <a:cubicBezTo>
                    <a:pt x="99253" y="423855"/>
                    <a:pt x="95489" y="418587"/>
                    <a:pt x="90813" y="414198"/>
                  </a:cubicBezTo>
                  <a:close/>
                  <a:moveTo>
                    <a:pt x="157262" y="483600"/>
                  </a:moveTo>
                  <a:cubicBezTo>
                    <a:pt x="157262" y="489506"/>
                    <a:pt x="157262" y="493198"/>
                    <a:pt x="157262" y="496151"/>
                  </a:cubicBezTo>
                  <a:cubicBezTo>
                    <a:pt x="157262" y="499104"/>
                    <a:pt x="157262" y="496151"/>
                    <a:pt x="160954" y="496151"/>
                  </a:cubicBezTo>
                  <a:cubicBezTo>
                    <a:pt x="162864" y="491621"/>
                    <a:pt x="161320" y="486373"/>
                    <a:pt x="157262" y="483600"/>
                  </a:cubicBezTo>
                  <a:close/>
                  <a:moveTo>
                    <a:pt x="514608" y="557432"/>
                  </a:moveTo>
                  <a:cubicBezTo>
                    <a:pt x="513508" y="553218"/>
                    <a:pt x="510038" y="550040"/>
                    <a:pt x="505749" y="549310"/>
                  </a:cubicBezTo>
                  <a:cubicBezTo>
                    <a:pt x="505749" y="549310"/>
                    <a:pt x="502057" y="549310"/>
                    <a:pt x="505749" y="549310"/>
                  </a:cubicBezTo>
                  <a:cubicBezTo>
                    <a:pt x="509440" y="549310"/>
                    <a:pt x="513132" y="556693"/>
                    <a:pt x="513132" y="554478"/>
                  </a:cubicBezTo>
                  <a:close/>
                  <a:moveTo>
                    <a:pt x="575889" y="452590"/>
                  </a:moveTo>
                  <a:lnTo>
                    <a:pt x="570721" y="452590"/>
                  </a:lnTo>
                  <a:cubicBezTo>
                    <a:pt x="570721" y="452590"/>
                    <a:pt x="564076" y="452590"/>
                    <a:pt x="562599" y="456282"/>
                  </a:cubicBezTo>
                  <a:cubicBezTo>
                    <a:pt x="561122" y="459973"/>
                    <a:pt x="562599" y="456282"/>
                    <a:pt x="562599" y="456282"/>
                  </a:cubicBezTo>
                  <a:cubicBezTo>
                    <a:pt x="567435" y="458451"/>
                    <a:pt x="573113" y="456288"/>
                    <a:pt x="575283" y="451451"/>
                  </a:cubicBezTo>
                  <a:cubicBezTo>
                    <a:pt x="575549" y="450868"/>
                    <a:pt x="575749" y="450260"/>
                    <a:pt x="575889" y="449637"/>
                  </a:cubicBezTo>
                  <a:close/>
                  <a:moveTo>
                    <a:pt x="31009" y="179412"/>
                  </a:moveTo>
                  <a:cubicBezTo>
                    <a:pt x="31009" y="179412"/>
                    <a:pt x="31009" y="173505"/>
                    <a:pt x="31009" y="170552"/>
                  </a:cubicBezTo>
                  <a:lnTo>
                    <a:pt x="31009" y="170552"/>
                  </a:lnTo>
                  <a:lnTo>
                    <a:pt x="24365" y="170552"/>
                  </a:lnTo>
                  <a:cubicBezTo>
                    <a:pt x="24838" y="174480"/>
                    <a:pt x="27371" y="177858"/>
                    <a:pt x="31009" y="179412"/>
                  </a:cubicBezTo>
                  <a:close/>
                  <a:moveTo>
                    <a:pt x="579580" y="437085"/>
                  </a:moveTo>
                  <a:lnTo>
                    <a:pt x="579580" y="437085"/>
                  </a:lnTo>
                  <a:cubicBezTo>
                    <a:pt x="583272" y="431917"/>
                    <a:pt x="587702" y="426749"/>
                    <a:pt x="591394" y="420842"/>
                  </a:cubicBezTo>
                  <a:cubicBezTo>
                    <a:pt x="595085" y="414936"/>
                    <a:pt x="591394" y="420842"/>
                    <a:pt x="591394" y="420842"/>
                  </a:cubicBezTo>
                  <a:cubicBezTo>
                    <a:pt x="585635" y="424663"/>
                    <a:pt x="581441" y="430429"/>
                    <a:pt x="579580" y="437085"/>
                  </a:cubicBezTo>
                  <a:close/>
                  <a:moveTo>
                    <a:pt x="513132" y="533805"/>
                  </a:moveTo>
                  <a:cubicBezTo>
                    <a:pt x="508340" y="533255"/>
                    <a:pt x="503600" y="535207"/>
                    <a:pt x="500580" y="538974"/>
                  </a:cubicBezTo>
                  <a:cubicBezTo>
                    <a:pt x="500580" y="538974"/>
                    <a:pt x="500580" y="538974"/>
                    <a:pt x="500580" y="538974"/>
                  </a:cubicBezTo>
                  <a:cubicBezTo>
                    <a:pt x="500580" y="538974"/>
                    <a:pt x="500580" y="538974"/>
                    <a:pt x="500580" y="538974"/>
                  </a:cubicBezTo>
                  <a:cubicBezTo>
                    <a:pt x="500580" y="538974"/>
                    <a:pt x="513132" y="538235"/>
                    <a:pt x="513132" y="533805"/>
                  </a:cubicBezTo>
                  <a:close/>
                  <a:moveTo>
                    <a:pt x="517562" y="483600"/>
                  </a:moveTo>
                  <a:cubicBezTo>
                    <a:pt x="512748" y="485815"/>
                    <a:pt x="510636" y="491514"/>
                    <a:pt x="512851" y="496330"/>
                  </a:cubicBezTo>
                  <a:cubicBezTo>
                    <a:pt x="512940" y="496520"/>
                    <a:pt x="513036" y="496706"/>
                    <a:pt x="513132" y="496889"/>
                  </a:cubicBezTo>
                  <a:lnTo>
                    <a:pt x="513132" y="496889"/>
                  </a:lnTo>
                  <a:cubicBezTo>
                    <a:pt x="513132" y="496889"/>
                    <a:pt x="513132" y="496889"/>
                    <a:pt x="513132" y="496889"/>
                  </a:cubicBezTo>
                  <a:cubicBezTo>
                    <a:pt x="513132" y="496889"/>
                    <a:pt x="521253" y="488768"/>
                    <a:pt x="519038" y="483600"/>
                  </a:cubicBezTo>
                  <a:close/>
                  <a:moveTo>
                    <a:pt x="161692" y="533805"/>
                  </a:moveTo>
                  <a:lnTo>
                    <a:pt x="166122" y="539712"/>
                  </a:lnTo>
                  <a:lnTo>
                    <a:pt x="172028" y="543404"/>
                  </a:lnTo>
                  <a:cubicBezTo>
                    <a:pt x="172028" y="543404"/>
                    <a:pt x="172028" y="543404"/>
                    <a:pt x="172028" y="543404"/>
                  </a:cubicBezTo>
                  <a:cubicBezTo>
                    <a:pt x="172028" y="543404"/>
                    <a:pt x="172028" y="543404"/>
                    <a:pt x="172028" y="543404"/>
                  </a:cubicBezTo>
                  <a:cubicBezTo>
                    <a:pt x="172028" y="543404"/>
                    <a:pt x="167598" y="534544"/>
                    <a:pt x="161692" y="533805"/>
                  </a:cubicBezTo>
                  <a:close/>
                  <a:moveTo>
                    <a:pt x="161692" y="554478"/>
                  </a:moveTo>
                  <a:cubicBezTo>
                    <a:pt x="165472" y="557078"/>
                    <a:pt x="170463" y="557078"/>
                    <a:pt x="174243" y="554478"/>
                  </a:cubicBezTo>
                  <a:cubicBezTo>
                    <a:pt x="174697" y="553290"/>
                    <a:pt x="174697" y="551975"/>
                    <a:pt x="174243" y="550787"/>
                  </a:cubicBezTo>
                  <a:lnTo>
                    <a:pt x="169813" y="550787"/>
                  </a:lnTo>
                  <a:lnTo>
                    <a:pt x="169813" y="550787"/>
                  </a:lnTo>
                  <a:close/>
                  <a:moveTo>
                    <a:pt x="576627" y="429702"/>
                  </a:moveTo>
                  <a:cubicBezTo>
                    <a:pt x="580828" y="425916"/>
                    <a:pt x="584328" y="421417"/>
                    <a:pt x="586964" y="416412"/>
                  </a:cubicBezTo>
                  <a:lnTo>
                    <a:pt x="586964" y="416412"/>
                  </a:lnTo>
                  <a:cubicBezTo>
                    <a:pt x="582290" y="420127"/>
                    <a:pt x="578288" y="424623"/>
                    <a:pt x="575151" y="429702"/>
                  </a:cubicBezTo>
                  <a:close/>
                  <a:moveTo>
                    <a:pt x="535281" y="529375"/>
                  </a:moveTo>
                  <a:cubicBezTo>
                    <a:pt x="534912" y="526813"/>
                    <a:pt x="532705" y="524919"/>
                    <a:pt x="530113" y="524946"/>
                  </a:cubicBezTo>
                  <a:lnTo>
                    <a:pt x="516085" y="524946"/>
                  </a:lnTo>
                  <a:lnTo>
                    <a:pt x="535281" y="524946"/>
                  </a:lnTo>
                  <a:close/>
                  <a:moveTo>
                    <a:pt x="656366" y="167599"/>
                  </a:moveTo>
                  <a:lnTo>
                    <a:pt x="651197" y="167599"/>
                  </a:lnTo>
                  <a:lnTo>
                    <a:pt x="651197" y="167599"/>
                  </a:lnTo>
                  <a:lnTo>
                    <a:pt x="651197" y="176458"/>
                  </a:lnTo>
                  <a:cubicBezTo>
                    <a:pt x="653708" y="174220"/>
                    <a:pt x="655066" y="170959"/>
                    <a:pt x="654889" y="167599"/>
                  </a:cubicBezTo>
                  <a:close/>
                  <a:moveTo>
                    <a:pt x="52421" y="433394"/>
                  </a:moveTo>
                  <a:cubicBezTo>
                    <a:pt x="53643" y="436855"/>
                    <a:pt x="56873" y="439204"/>
                    <a:pt x="60542" y="439300"/>
                  </a:cubicBezTo>
                  <a:cubicBezTo>
                    <a:pt x="62241" y="439708"/>
                    <a:pt x="64011" y="439708"/>
                    <a:pt x="65710" y="439300"/>
                  </a:cubicBezTo>
                  <a:lnTo>
                    <a:pt x="61280" y="434870"/>
                  </a:lnTo>
                  <a:close/>
                  <a:moveTo>
                    <a:pt x="466618" y="522731"/>
                  </a:moveTo>
                  <a:lnTo>
                    <a:pt x="456281" y="527899"/>
                  </a:lnTo>
                  <a:lnTo>
                    <a:pt x="456281" y="527899"/>
                  </a:lnTo>
                  <a:lnTo>
                    <a:pt x="466618" y="527899"/>
                  </a:lnTo>
                  <a:lnTo>
                    <a:pt x="471048" y="527899"/>
                  </a:lnTo>
                  <a:lnTo>
                    <a:pt x="471048" y="527899"/>
                  </a:lnTo>
                  <a:close/>
                  <a:moveTo>
                    <a:pt x="600992" y="189748"/>
                  </a:moveTo>
                  <a:lnTo>
                    <a:pt x="600992" y="189748"/>
                  </a:lnTo>
                  <a:lnTo>
                    <a:pt x="586964" y="189748"/>
                  </a:lnTo>
                  <a:lnTo>
                    <a:pt x="594347" y="197131"/>
                  </a:lnTo>
                  <a:close/>
                  <a:moveTo>
                    <a:pt x="210421" y="522731"/>
                  </a:moveTo>
                  <a:lnTo>
                    <a:pt x="206729" y="526422"/>
                  </a:lnTo>
                  <a:cubicBezTo>
                    <a:pt x="206729" y="526422"/>
                    <a:pt x="206729" y="526422"/>
                    <a:pt x="206729" y="530852"/>
                  </a:cubicBezTo>
                  <a:cubicBezTo>
                    <a:pt x="210773" y="532383"/>
                    <a:pt x="215237" y="532383"/>
                    <a:pt x="219281" y="530852"/>
                  </a:cubicBezTo>
                  <a:close/>
                  <a:moveTo>
                    <a:pt x="82692" y="352917"/>
                  </a:moveTo>
                  <a:lnTo>
                    <a:pt x="90075" y="366945"/>
                  </a:lnTo>
                  <a:lnTo>
                    <a:pt x="93767" y="366945"/>
                  </a:lnTo>
                  <a:cubicBezTo>
                    <a:pt x="92305" y="363084"/>
                    <a:pt x="91072" y="359139"/>
                    <a:pt x="90075" y="355132"/>
                  </a:cubicBezTo>
                  <a:cubicBezTo>
                    <a:pt x="88598" y="349225"/>
                    <a:pt x="88598" y="349225"/>
                    <a:pt x="82692" y="352917"/>
                  </a:cubicBezTo>
                  <a:close/>
                  <a:moveTo>
                    <a:pt x="623880" y="434132"/>
                  </a:moveTo>
                  <a:cubicBezTo>
                    <a:pt x="620159" y="432286"/>
                    <a:pt x="615788" y="432286"/>
                    <a:pt x="612067" y="434132"/>
                  </a:cubicBezTo>
                  <a:lnTo>
                    <a:pt x="612067" y="434132"/>
                  </a:lnTo>
                  <a:cubicBezTo>
                    <a:pt x="615433" y="437140"/>
                    <a:pt x="620513" y="437140"/>
                    <a:pt x="623880" y="434132"/>
                  </a:cubicBezTo>
                  <a:close/>
                  <a:moveTo>
                    <a:pt x="70140" y="423057"/>
                  </a:moveTo>
                  <a:cubicBezTo>
                    <a:pt x="70140" y="423057"/>
                    <a:pt x="64972" y="429702"/>
                    <a:pt x="70140" y="434132"/>
                  </a:cubicBezTo>
                  <a:lnTo>
                    <a:pt x="70140" y="434132"/>
                  </a:lnTo>
                  <a:lnTo>
                    <a:pt x="70140" y="434132"/>
                  </a:lnTo>
                  <a:cubicBezTo>
                    <a:pt x="72285" y="430752"/>
                    <a:pt x="72285" y="426437"/>
                    <a:pt x="70140" y="423057"/>
                  </a:cubicBezTo>
                  <a:close/>
                  <a:moveTo>
                    <a:pt x="64972" y="157262"/>
                  </a:moveTo>
                  <a:lnTo>
                    <a:pt x="60542" y="157262"/>
                  </a:lnTo>
                  <a:cubicBezTo>
                    <a:pt x="60542" y="157262"/>
                    <a:pt x="60542" y="157262"/>
                    <a:pt x="60542" y="160954"/>
                  </a:cubicBezTo>
                  <a:cubicBezTo>
                    <a:pt x="60172" y="163895"/>
                    <a:pt x="60172" y="166872"/>
                    <a:pt x="60542" y="169814"/>
                  </a:cubicBezTo>
                  <a:cubicBezTo>
                    <a:pt x="59619" y="171674"/>
                    <a:pt x="59619" y="173860"/>
                    <a:pt x="60542" y="175720"/>
                  </a:cubicBezTo>
                  <a:cubicBezTo>
                    <a:pt x="59803" y="172314"/>
                    <a:pt x="59803" y="168790"/>
                    <a:pt x="60542" y="165384"/>
                  </a:cubicBezTo>
                  <a:cubicBezTo>
                    <a:pt x="61365" y="162277"/>
                    <a:pt x="62607" y="159296"/>
                    <a:pt x="64234" y="156524"/>
                  </a:cubicBezTo>
                  <a:close/>
                  <a:moveTo>
                    <a:pt x="581795" y="369160"/>
                  </a:moveTo>
                  <a:cubicBezTo>
                    <a:pt x="581795" y="369160"/>
                    <a:pt x="589917" y="360300"/>
                    <a:pt x="592132" y="353655"/>
                  </a:cubicBezTo>
                  <a:lnTo>
                    <a:pt x="586964" y="353655"/>
                  </a:lnTo>
                  <a:close/>
                  <a:moveTo>
                    <a:pt x="605422" y="422319"/>
                  </a:moveTo>
                  <a:cubicBezTo>
                    <a:pt x="602948" y="425869"/>
                    <a:pt x="602948" y="430582"/>
                    <a:pt x="605422" y="434132"/>
                  </a:cubicBezTo>
                  <a:lnTo>
                    <a:pt x="605422" y="434132"/>
                  </a:lnTo>
                  <a:cubicBezTo>
                    <a:pt x="607622" y="430875"/>
                    <a:pt x="608168" y="426776"/>
                    <a:pt x="606898" y="423057"/>
                  </a:cubicBezTo>
                  <a:close/>
                  <a:moveTo>
                    <a:pt x="62757" y="363253"/>
                  </a:moveTo>
                  <a:cubicBezTo>
                    <a:pt x="62757" y="363253"/>
                    <a:pt x="62757" y="368422"/>
                    <a:pt x="62757" y="369898"/>
                  </a:cubicBezTo>
                  <a:cubicBezTo>
                    <a:pt x="65935" y="374161"/>
                    <a:pt x="68427" y="378894"/>
                    <a:pt x="70140" y="383926"/>
                  </a:cubicBezTo>
                  <a:lnTo>
                    <a:pt x="70140" y="383926"/>
                  </a:lnTo>
                  <a:cubicBezTo>
                    <a:pt x="71496" y="376264"/>
                    <a:pt x="69326" y="368399"/>
                    <a:pt x="64234" y="362515"/>
                  </a:cubicBezTo>
                  <a:close/>
                  <a:moveTo>
                    <a:pt x="210421" y="476955"/>
                  </a:moveTo>
                  <a:cubicBezTo>
                    <a:pt x="210421" y="476955"/>
                    <a:pt x="210421" y="476955"/>
                    <a:pt x="210421" y="472525"/>
                  </a:cubicBezTo>
                  <a:cubicBezTo>
                    <a:pt x="210421" y="468095"/>
                    <a:pt x="203038" y="463665"/>
                    <a:pt x="199346" y="464403"/>
                  </a:cubicBezTo>
                  <a:close/>
                  <a:moveTo>
                    <a:pt x="612805" y="181627"/>
                  </a:moveTo>
                  <a:lnTo>
                    <a:pt x="612805" y="181627"/>
                  </a:lnTo>
                  <a:lnTo>
                    <a:pt x="612805" y="177197"/>
                  </a:lnTo>
                  <a:lnTo>
                    <a:pt x="612805" y="169814"/>
                  </a:lnTo>
                  <a:cubicBezTo>
                    <a:pt x="612805" y="164645"/>
                    <a:pt x="612805" y="163169"/>
                    <a:pt x="606898" y="160954"/>
                  </a:cubicBezTo>
                  <a:cubicBezTo>
                    <a:pt x="600992" y="158739"/>
                    <a:pt x="617973" y="170552"/>
                    <a:pt x="614281" y="177935"/>
                  </a:cubicBezTo>
                  <a:close/>
                  <a:moveTo>
                    <a:pt x="180150" y="491721"/>
                  </a:moveTo>
                  <a:cubicBezTo>
                    <a:pt x="180150" y="491721"/>
                    <a:pt x="180150" y="485815"/>
                    <a:pt x="180150" y="485076"/>
                  </a:cubicBezTo>
                  <a:lnTo>
                    <a:pt x="169075" y="485076"/>
                  </a:lnTo>
                  <a:lnTo>
                    <a:pt x="169075" y="488768"/>
                  </a:lnTo>
                  <a:lnTo>
                    <a:pt x="169075" y="488768"/>
                  </a:lnTo>
                  <a:lnTo>
                    <a:pt x="169075" y="488768"/>
                  </a:lnTo>
                  <a:close/>
                  <a:moveTo>
                    <a:pt x="507225" y="484338"/>
                  </a:moveTo>
                  <a:lnTo>
                    <a:pt x="498365" y="484338"/>
                  </a:lnTo>
                  <a:cubicBezTo>
                    <a:pt x="494674" y="484338"/>
                    <a:pt x="493935" y="488030"/>
                    <a:pt x="498365" y="491721"/>
                  </a:cubicBezTo>
                  <a:lnTo>
                    <a:pt x="502795" y="491721"/>
                  </a:lnTo>
                  <a:lnTo>
                    <a:pt x="502795" y="491721"/>
                  </a:lnTo>
                  <a:close/>
                  <a:moveTo>
                    <a:pt x="465141" y="476216"/>
                  </a:moveTo>
                  <a:lnTo>
                    <a:pt x="469571" y="469572"/>
                  </a:lnTo>
                  <a:lnTo>
                    <a:pt x="475477" y="462927"/>
                  </a:lnTo>
                  <a:cubicBezTo>
                    <a:pt x="465879" y="464403"/>
                    <a:pt x="461449" y="470310"/>
                    <a:pt x="465141" y="476216"/>
                  </a:cubicBezTo>
                  <a:close/>
                  <a:moveTo>
                    <a:pt x="612805" y="362515"/>
                  </a:moveTo>
                  <a:cubicBezTo>
                    <a:pt x="606160" y="368422"/>
                    <a:pt x="601730" y="379496"/>
                    <a:pt x="603945" y="383926"/>
                  </a:cubicBezTo>
                  <a:cubicBezTo>
                    <a:pt x="602468" y="375805"/>
                    <a:pt x="612067" y="371375"/>
                    <a:pt x="612067" y="362515"/>
                  </a:cubicBezTo>
                  <a:close/>
                  <a:moveTo>
                    <a:pt x="513132" y="520516"/>
                  </a:moveTo>
                  <a:lnTo>
                    <a:pt x="517562" y="520516"/>
                  </a:lnTo>
                  <a:lnTo>
                    <a:pt x="525683" y="520516"/>
                  </a:lnTo>
                  <a:lnTo>
                    <a:pt x="525683" y="520516"/>
                  </a:lnTo>
                  <a:lnTo>
                    <a:pt x="525683" y="520516"/>
                  </a:lnTo>
                  <a:cubicBezTo>
                    <a:pt x="521800" y="518273"/>
                    <a:pt x="517015" y="518273"/>
                    <a:pt x="513132" y="520516"/>
                  </a:cubicBezTo>
                  <a:close/>
                  <a:moveTo>
                    <a:pt x="122561" y="458497"/>
                  </a:moveTo>
                  <a:lnTo>
                    <a:pt x="126991" y="458497"/>
                  </a:lnTo>
                  <a:cubicBezTo>
                    <a:pt x="129029" y="456499"/>
                    <a:pt x="129063" y="453227"/>
                    <a:pt x="127065" y="451188"/>
                  </a:cubicBezTo>
                  <a:cubicBezTo>
                    <a:pt x="127041" y="451163"/>
                    <a:pt x="127016" y="451138"/>
                    <a:pt x="126991" y="451114"/>
                  </a:cubicBezTo>
                  <a:lnTo>
                    <a:pt x="126991" y="451114"/>
                  </a:lnTo>
                  <a:cubicBezTo>
                    <a:pt x="124638" y="452930"/>
                    <a:pt x="123056" y="455566"/>
                    <a:pt x="122561" y="458497"/>
                  </a:cubicBezTo>
                  <a:close/>
                  <a:moveTo>
                    <a:pt x="163169" y="521254"/>
                  </a:moveTo>
                  <a:lnTo>
                    <a:pt x="163169" y="521254"/>
                  </a:lnTo>
                  <a:cubicBezTo>
                    <a:pt x="160079" y="517638"/>
                    <a:pt x="155292" y="515948"/>
                    <a:pt x="150617" y="516824"/>
                  </a:cubicBezTo>
                  <a:lnTo>
                    <a:pt x="150617" y="516824"/>
                  </a:lnTo>
                  <a:cubicBezTo>
                    <a:pt x="150617" y="516824"/>
                    <a:pt x="150617" y="516824"/>
                    <a:pt x="150617" y="516824"/>
                  </a:cubicBezTo>
                  <a:close/>
                  <a:moveTo>
                    <a:pt x="553001" y="458497"/>
                  </a:moveTo>
                  <a:lnTo>
                    <a:pt x="553001" y="458497"/>
                  </a:lnTo>
                  <a:cubicBezTo>
                    <a:pt x="553001" y="458497"/>
                    <a:pt x="553001" y="454067"/>
                    <a:pt x="553001" y="451852"/>
                  </a:cubicBezTo>
                  <a:cubicBezTo>
                    <a:pt x="553001" y="449637"/>
                    <a:pt x="553001" y="451852"/>
                    <a:pt x="548571" y="448160"/>
                  </a:cubicBezTo>
                  <a:cubicBezTo>
                    <a:pt x="548313" y="450121"/>
                    <a:pt x="548313" y="452107"/>
                    <a:pt x="548571" y="454067"/>
                  </a:cubicBezTo>
                  <a:lnTo>
                    <a:pt x="548571" y="454067"/>
                  </a:lnTo>
                  <a:close/>
                  <a:moveTo>
                    <a:pt x="87860" y="439300"/>
                  </a:moveTo>
                  <a:cubicBezTo>
                    <a:pt x="91518" y="435340"/>
                    <a:pt x="91518" y="429233"/>
                    <a:pt x="87860" y="425272"/>
                  </a:cubicBezTo>
                  <a:cubicBezTo>
                    <a:pt x="84783" y="429442"/>
                    <a:pt x="84783" y="435130"/>
                    <a:pt x="87860" y="439300"/>
                  </a:cubicBezTo>
                  <a:close/>
                  <a:moveTo>
                    <a:pt x="592132" y="423057"/>
                  </a:moveTo>
                  <a:cubicBezTo>
                    <a:pt x="588049" y="426477"/>
                    <a:pt x="586572" y="432100"/>
                    <a:pt x="588440" y="437085"/>
                  </a:cubicBezTo>
                  <a:cubicBezTo>
                    <a:pt x="592737" y="433804"/>
                    <a:pt x="594258" y="428027"/>
                    <a:pt x="592132" y="423057"/>
                  </a:cubicBezTo>
                  <a:close/>
                  <a:moveTo>
                    <a:pt x="81215" y="133636"/>
                  </a:moveTo>
                  <a:cubicBezTo>
                    <a:pt x="81215" y="139542"/>
                    <a:pt x="81215" y="141019"/>
                    <a:pt x="81215" y="144711"/>
                  </a:cubicBezTo>
                  <a:lnTo>
                    <a:pt x="85645" y="137328"/>
                  </a:lnTo>
                  <a:close/>
                  <a:moveTo>
                    <a:pt x="613543" y="364730"/>
                  </a:moveTo>
                  <a:lnTo>
                    <a:pt x="613543" y="364730"/>
                  </a:lnTo>
                  <a:cubicBezTo>
                    <a:pt x="613816" y="362030"/>
                    <a:pt x="613816" y="359309"/>
                    <a:pt x="613543" y="356609"/>
                  </a:cubicBezTo>
                  <a:cubicBezTo>
                    <a:pt x="613543" y="356609"/>
                    <a:pt x="613543" y="356609"/>
                    <a:pt x="613543" y="356609"/>
                  </a:cubicBezTo>
                  <a:lnTo>
                    <a:pt x="609852" y="356609"/>
                  </a:lnTo>
                  <a:close/>
                  <a:moveTo>
                    <a:pt x="586964" y="137328"/>
                  </a:moveTo>
                  <a:cubicBezTo>
                    <a:pt x="586964" y="137328"/>
                    <a:pt x="586964" y="137328"/>
                    <a:pt x="586964" y="137328"/>
                  </a:cubicBezTo>
                  <a:lnTo>
                    <a:pt x="586964" y="141019"/>
                  </a:lnTo>
                  <a:cubicBezTo>
                    <a:pt x="592132" y="136589"/>
                    <a:pt x="592132" y="134374"/>
                    <a:pt x="586964" y="129944"/>
                  </a:cubicBezTo>
                  <a:close/>
                  <a:moveTo>
                    <a:pt x="106318" y="366207"/>
                  </a:moveTo>
                  <a:lnTo>
                    <a:pt x="112224" y="359562"/>
                  </a:lnTo>
                  <a:lnTo>
                    <a:pt x="100411" y="353655"/>
                  </a:lnTo>
                  <a:close/>
                  <a:moveTo>
                    <a:pt x="44299" y="280562"/>
                  </a:moveTo>
                  <a:cubicBezTo>
                    <a:pt x="44299" y="276870"/>
                    <a:pt x="44299" y="271702"/>
                    <a:pt x="39869" y="268748"/>
                  </a:cubicBezTo>
                  <a:lnTo>
                    <a:pt x="39869" y="279823"/>
                  </a:lnTo>
                  <a:lnTo>
                    <a:pt x="39869" y="279823"/>
                  </a:lnTo>
                  <a:close/>
                  <a:moveTo>
                    <a:pt x="118131" y="443730"/>
                  </a:moveTo>
                  <a:cubicBezTo>
                    <a:pt x="118131" y="443730"/>
                    <a:pt x="118131" y="443730"/>
                    <a:pt x="118131" y="447422"/>
                  </a:cubicBezTo>
                  <a:cubicBezTo>
                    <a:pt x="117876" y="449382"/>
                    <a:pt x="117876" y="451368"/>
                    <a:pt x="118131" y="453328"/>
                  </a:cubicBezTo>
                  <a:lnTo>
                    <a:pt x="123299" y="448899"/>
                  </a:lnTo>
                  <a:cubicBezTo>
                    <a:pt x="123299" y="448899"/>
                    <a:pt x="123299" y="448899"/>
                    <a:pt x="123299" y="448899"/>
                  </a:cubicBezTo>
                  <a:close/>
                  <a:moveTo>
                    <a:pt x="554478" y="447422"/>
                  </a:moveTo>
                  <a:cubicBezTo>
                    <a:pt x="554168" y="448633"/>
                    <a:pt x="554168" y="449903"/>
                    <a:pt x="554478" y="451114"/>
                  </a:cubicBezTo>
                  <a:lnTo>
                    <a:pt x="554478" y="451114"/>
                  </a:lnTo>
                  <a:cubicBezTo>
                    <a:pt x="554478" y="451114"/>
                    <a:pt x="554478" y="451114"/>
                    <a:pt x="554478" y="446684"/>
                  </a:cubicBezTo>
                  <a:cubicBezTo>
                    <a:pt x="554810" y="444729"/>
                    <a:pt x="554810" y="442732"/>
                    <a:pt x="554478" y="440777"/>
                  </a:cubicBezTo>
                  <a:close/>
                  <a:moveTo>
                    <a:pt x="107056" y="457758"/>
                  </a:moveTo>
                  <a:cubicBezTo>
                    <a:pt x="107232" y="459723"/>
                    <a:pt x="107232" y="461700"/>
                    <a:pt x="107056" y="463665"/>
                  </a:cubicBezTo>
                  <a:lnTo>
                    <a:pt x="107056" y="463665"/>
                  </a:lnTo>
                  <a:lnTo>
                    <a:pt x="115178" y="459973"/>
                  </a:lnTo>
                  <a:lnTo>
                    <a:pt x="115178" y="459973"/>
                  </a:lnTo>
                  <a:close/>
                  <a:moveTo>
                    <a:pt x="57589" y="352917"/>
                  </a:moveTo>
                  <a:cubicBezTo>
                    <a:pt x="56884" y="357732"/>
                    <a:pt x="58866" y="362546"/>
                    <a:pt x="62757" y="365468"/>
                  </a:cubicBezTo>
                  <a:lnTo>
                    <a:pt x="62757" y="357347"/>
                  </a:lnTo>
                  <a:cubicBezTo>
                    <a:pt x="62757" y="352917"/>
                    <a:pt x="62757" y="352917"/>
                    <a:pt x="57589" y="352917"/>
                  </a:cubicBezTo>
                  <a:close/>
                  <a:moveTo>
                    <a:pt x="568506" y="465880"/>
                  </a:moveTo>
                  <a:lnTo>
                    <a:pt x="568506" y="457758"/>
                  </a:lnTo>
                  <a:lnTo>
                    <a:pt x="557431" y="457758"/>
                  </a:lnTo>
                  <a:lnTo>
                    <a:pt x="557431" y="457758"/>
                  </a:lnTo>
                  <a:close/>
                  <a:moveTo>
                    <a:pt x="568506" y="365468"/>
                  </a:moveTo>
                  <a:lnTo>
                    <a:pt x="573674" y="354394"/>
                  </a:lnTo>
                  <a:lnTo>
                    <a:pt x="562599" y="359562"/>
                  </a:lnTo>
                  <a:close/>
                  <a:moveTo>
                    <a:pt x="634954" y="275393"/>
                  </a:moveTo>
                  <a:lnTo>
                    <a:pt x="634954" y="275393"/>
                  </a:lnTo>
                  <a:lnTo>
                    <a:pt x="634954" y="268748"/>
                  </a:lnTo>
                  <a:cubicBezTo>
                    <a:pt x="629048" y="274655"/>
                    <a:pt x="627571" y="278347"/>
                    <a:pt x="631263" y="280562"/>
                  </a:cubicBezTo>
                  <a:close/>
                  <a:moveTo>
                    <a:pt x="94505" y="471048"/>
                  </a:moveTo>
                  <a:cubicBezTo>
                    <a:pt x="94505" y="471048"/>
                    <a:pt x="94505" y="471048"/>
                    <a:pt x="79000" y="471048"/>
                  </a:cubicBezTo>
                  <a:cubicBezTo>
                    <a:pt x="79738" y="475478"/>
                    <a:pt x="87122" y="474001"/>
                    <a:pt x="94505" y="471048"/>
                  </a:cubicBezTo>
                  <a:close/>
                  <a:moveTo>
                    <a:pt x="533066" y="524946"/>
                  </a:moveTo>
                  <a:lnTo>
                    <a:pt x="533066" y="524946"/>
                  </a:lnTo>
                  <a:cubicBezTo>
                    <a:pt x="533066" y="524946"/>
                    <a:pt x="533066" y="524946"/>
                    <a:pt x="533066" y="519039"/>
                  </a:cubicBezTo>
                  <a:lnTo>
                    <a:pt x="533066" y="519039"/>
                  </a:lnTo>
                  <a:cubicBezTo>
                    <a:pt x="531664" y="518374"/>
                    <a:pt x="530039" y="518374"/>
                    <a:pt x="528636" y="519039"/>
                  </a:cubicBezTo>
                  <a:lnTo>
                    <a:pt x="528636" y="522731"/>
                  </a:lnTo>
                  <a:cubicBezTo>
                    <a:pt x="529958" y="523740"/>
                    <a:pt x="531464" y="524491"/>
                    <a:pt x="533066" y="524946"/>
                  </a:cubicBezTo>
                  <a:close/>
                  <a:moveTo>
                    <a:pt x="598038" y="470310"/>
                  </a:moveTo>
                  <a:lnTo>
                    <a:pt x="586964" y="470310"/>
                  </a:lnTo>
                  <a:cubicBezTo>
                    <a:pt x="582534" y="470310"/>
                    <a:pt x="581057" y="470310"/>
                    <a:pt x="579580" y="470310"/>
                  </a:cubicBezTo>
                  <a:cubicBezTo>
                    <a:pt x="592132" y="474740"/>
                    <a:pt x="595823" y="474001"/>
                    <a:pt x="598038" y="470310"/>
                  </a:cubicBezTo>
                  <a:close/>
                  <a:moveTo>
                    <a:pt x="143972" y="524207"/>
                  </a:moveTo>
                  <a:cubicBezTo>
                    <a:pt x="147057" y="523505"/>
                    <a:pt x="149219" y="520725"/>
                    <a:pt x="149140" y="517562"/>
                  </a:cubicBezTo>
                  <a:cubicBezTo>
                    <a:pt x="149140" y="517562"/>
                    <a:pt x="149140" y="517562"/>
                    <a:pt x="145449" y="517562"/>
                  </a:cubicBezTo>
                  <a:lnTo>
                    <a:pt x="145449" y="517562"/>
                  </a:lnTo>
                  <a:cubicBezTo>
                    <a:pt x="144532" y="519661"/>
                    <a:pt x="144031" y="521918"/>
                    <a:pt x="143972" y="524207"/>
                  </a:cubicBezTo>
                  <a:close/>
                  <a:moveTo>
                    <a:pt x="143972" y="496889"/>
                  </a:moveTo>
                  <a:lnTo>
                    <a:pt x="150617" y="496889"/>
                  </a:lnTo>
                  <a:lnTo>
                    <a:pt x="150617" y="496889"/>
                  </a:lnTo>
                  <a:cubicBezTo>
                    <a:pt x="151282" y="495487"/>
                    <a:pt x="151282" y="493862"/>
                    <a:pt x="150617" y="492459"/>
                  </a:cubicBezTo>
                  <a:lnTo>
                    <a:pt x="150617" y="492459"/>
                  </a:lnTo>
                  <a:close/>
                  <a:moveTo>
                    <a:pt x="98196" y="451852"/>
                  </a:moveTo>
                  <a:cubicBezTo>
                    <a:pt x="99511" y="446591"/>
                    <a:pt x="97076" y="441111"/>
                    <a:pt x="92290" y="438562"/>
                  </a:cubicBezTo>
                  <a:cubicBezTo>
                    <a:pt x="92971" y="442072"/>
                    <a:pt x="94490" y="445365"/>
                    <a:pt x="96720" y="448160"/>
                  </a:cubicBezTo>
                  <a:close/>
                  <a:moveTo>
                    <a:pt x="533066" y="496889"/>
                  </a:moveTo>
                  <a:lnTo>
                    <a:pt x="533066" y="496889"/>
                  </a:lnTo>
                  <a:lnTo>
                    <a:pt x="528636" y="496889"/>
                  </a:lnTo>
                  <a:lnTo>
                    <a:pt x="524945" y="496889"/>
                  </a:lnTo>
                  <a:cubicBezTo>
                    <a:pt x="524627" y="498348"/>
                    <a:pt x="524627" y="499860"/>
                    <a:pt x="524945" y="501319"/>
                  </a:cubicBezTo>
                  <a:lnTo>
                    <a:pt x="529375" y="501319"/>
                  </a:lnTo>
                  <a:close/>
                  <a:moveTo>
                    <a:pt x="45776" y="313786"/>
                  </a:moveTo>
                  <a:lnTo>
                    <a:pt x="53897" y="313786"/>
                  </a:lnTo>
                  <a:lnTo>
                    <a:pt x="53897" y="304926"/>
                  </a:lnTo>
                  <a:close/>
                  <a:moveTo>
                    <a:pt x="625356" y="304926"/>
                  </a:moveTo>
                  <a:lnTo>
                    <a:pt x="625356" y="314524"/>
                  </a:lnTo>
                  <a:lnTo>
                    <a:pt x="633478" y="314524"/>
                  </a:lnTo>
                  <a:close/>
                  <a:moveTo>
                    <a:pt x="579580" y="448160"/>
                  </a:moveTo>
                  <a:cubicBezTo>
                    <a:pt x="583398" y="444631"/>
                    <a:pt x="585982" y="439974"/>
                    <a:pt x="586964" y="434870"/>
                  </a:cubicBezTo>
                  <a:cubicBezTo>
                    <a:pt x="581603" y="436918"/>
                    <a:pt x="578488" y="442525"/>
                    <a:pt x="579580" y="448160"/>
                  </a:cubicBezTo>
                  <a:close/>
                  <a:moveTo>
                    <a:pt x="73832" y="423057"/>
                  </a:moveTo>
                  <a:lnTo>
                    <a:pt x="81215" y="428964"/>
                  </a:lnTo>
                  <a:cubicBezTo>
                    <a:pt x="81215" y="428964"/>
                    <a:pt x="81215" y="428964"/>
                    <a:pt x="81215" y="428964"/>
                  </a:cubicBezTo>
                  <a:cubicBezTo>
                    <a:pt x="81215" y="428964"/>
                    <a:pt x="81215" y="423796"/>
                    <a:pt x="81215" y="424534"/>
                  </a:cubicBezTo>
                  <a:close/>
                  <a:moveTo>
                    <a:pt x="601730" y="372852"/>
                  </a:moveTo>
                  <a:cubicBezTo>
                    <a:pt x="596562" y="372852"/>
                    <a:pt x="593609" y="381711"/>
                    <a:pt x="595085" y="385403"/>
                  </a:cubicBezTo>
                  <a:cubicBezTo>
                    <a:pt x="596562" y="389095"/>
                    <a:pt x="601730" y="378758"/>
                    <a:pt x="601730" y="372852"/>
                  </a:cubicBezTo>
                  <a:close/>
                  <a:moveTo>
                    <a:pt x="593609" y="423057"/>
                  </a:moveTo>
                  <a:lnTo>
                    <a:pt x="593609" y="432656"/>
                  </a:lnTo>
                  <a:lnTo>
                    <a:pt x="601730" y="423057"/>
                  </a:lnTo>
                  <a:close/>
                  <a:moveTo>
                    <a:pt x="76785" y="375067"/>
                  </a:moveTo>
                  <a:cubicBezTo>
                    <a:pt x="76785" y="380235"/>
                    <a:pt x="76785" y="383188"/>
                    <a:pt x="83430" y="386880"/>
                  </a:cubicBezTo>
                  <a:cubicBezTo>
                    <a:pt x="83972" y="380955"/>
                    <a:pt x="80717" y="375332"/>
                    <a:pt x="75309" y="372852"/>
                  </a:cubicBezTo>
                  <a:close/>
                  <a:moveTo>
                    <a:pt x="627571" y="171290"/>
                  </a:moveTo>
                  <a:lnTo>
                    <a:pt x="627571" y="163907"/>
                  </a:lnTo>
                  <a:lnTo>
                    <a:pt x="617973" y="163907"/>
                  </a:lnTo>
                  <a:close/>
                  <a:moveTo>
                    <a:pt x="52421" y="171290"/>
                  </a:moveTo>
                  <a:lnTo>
                    <a:pt x="58327" y="164645"/>
                  </a:lnTo>
                  <a:lnTo>
                    <a:pt x="47252" y="164645"/>
                  </a:lnTo>
                  <a:close/>
                  <a:moveTo>
                    <a:pt x="50206" y="349225"/>
                  </a:moveTo>
                  <a:lnTo>
                    <a:pt x="56112" y="361038"/>
                  </a:lnTo>
                  <a:cubicBezTo>
                    <a:pt x="56834" y="358379"/>
                    <a:pt x="56834" y="355576"/>
                    <a:pt x="56112" y="352917"/>
                  </a:cubicBezTo>
                  <a:cubicBezTo>
                    <a:pt x="56112" y="352917"/>
                    <a:pt x="54636" y="349225"/>
                    <a:pt x="50206" y="349225"/>
                  </a:cubicBezTo>
                  <a:close/>
                  <a:moveTo>
                    <a:pt x="170552" y="530852"/>
                  </a:moveTo>
                  <a:lnTo>
                    <a:pt x="180150" y="530852"/>
                  </a:lnTo>
                  <a:lnTo>
                    <a:pt x="180150" y="530852"/>
                  </a:lnTo>
                  <a:cubicBezTo>
                    <a:pt x="177197" y="527161"/>
                    <a:pt x="173505" y="524946"/>
                    <a:pt x="170552" y="530852"/>
                  </a:cubicBezTo>
                  <a:close/>
                  <a:moveTo>
                    <a:pt x="505749" y="530852"/>
                  </a:moveTo>
                  <a:cubicBezTo>
                    <a:pt x="505749" y="525684"/>
                    <a:pt x="505749" y="525684"/>
                    <a:pt x="495412" y="530852"/>
                  </a:cubicBezTo>
                  <a:lnTo>
                    <a:pt x="495412" y="534544"/>
                  </a:lnTo>
                  <a:close/>
                  <a:moveTo>
                    <a:pt x="626095" y="349225"/>
                  </a:moveTo>
                  <a:lnTo>
                    <a:pt x="626095" y="349225"/>
                  </a:lnTo>
                  <a:lnTo>
                    <a:pt x="626095" y="349225"/>
                  </a:lnTo>
                  <a:cubicBezTo>
                    <a:pt x="625821" y="352665"/>
                    <a:pt x="625821" y="356122"/>
                    <a:pt x="626095" y="359562"/>
                  </a:cubicBezTo>
                  <a:lnTo>
                    <a:pt x="626095" y="359562"/>
                  </a:lnTo>
                  <a:close/>
                  <a:moveTo>
                    <a:pt x="41346" y="209683"/>
                  </a:moveTo>
                  <a:cubicBezTo>
                    <a:pt x="41346" y="205253"/>
                    <a:pt x="36916" y="209683"/>
                    <a:pt x="33963" y="209683"/>
                  </a:cubicBezTo>
                  <a:lnTo>
                    <a:pt x="39131" y="214851"/>
                  </a:lnTo>
                  <a:close/>
                  <a:moveTo>
                    <a:pt x="637908" y="214113"/>
                  </a:moveTo>
                  <a:lnTo>
                    <a:pt x="642338" y="208945"/>
                  </a:lnTo>
                  <a:cubicBezTo>
                    <a:pt x="642338" y="208945"/>
                    <a:pt x="637169" y="208945"/>
                    <a:pt x="634954" y="208945"/>
                  </a:cubicBezTo>
                  <a:close/>
                  <a:moveTo>
                    <a:pt x="8860" y="292375"/>
                  </a:moveTo>
                  <a:cubicBezTo>
                    <a:pt x="8860" y="299020"/>
                    <a:pt x="8860" y="302711"/>
                    <a:pt x="16243" y="300496"/>
                  </a:cubicBezTo>
                  <a:close/>
                  <a:moveTo>
                    <a:pt x="633478" y="292375"/>
                  </a:moveTo>
                  <a:lnTo>
                    <a:pt x="633478" y="282038"/>
                  </a:lnTo>
                  <a:cubicBezTo>
                    <a:pt x="626833" y="286468"/>
                    <a:pt x="627571" y="289421"/>
                    <a:pt x="633478" y="294590"/>
                  </a:cubicBezTo>
                  <a:close/>
                  <a:moveTo>
                    <a:pt x="189748" y="496889"/>
                  </a:moveTo>
                  <a:lnTo>
                    <a:pt x="189748" y="496889"/>
                  </a:lnTo>
                  <a:lnTo>
                    <a:pt x="183103" y="491721"/>
                  </a:lnTo>
                  <a:cubicBezTo>
                    <a:pt x="183103" y="491721"/>
                    <a:pt x="183103" y="496889"/>
                    <a:pt x="183103" y="499104"/>
                  </a:cubicBezTo>
                  <a:lnTo>
                    <a:pt x="183103" y="496889"/>
                  </a:lnTo>
                  <a:close/>
                  <a:moveTo>
                    <a:pt x="667440" y="293113"/>
                  </a:moveTo>
                  <a:lnTo>
                    <a:pt x="660057" y="301235"/>
                  </a:lnTo>
                  <a:cubicBezTo>
                    <a:pt x="665964" y="301235"/>
                    <a:pt x="668179" y="299020"/>
                    <a:pt x="667440" y="292375"/>
                  </a:cubicBezTo>
                  <a:close/>
                  <a:moveTo>
                    <a:pt x="45776" y="284253"/>
                  </a:moveTo>
                  <a:lnTo>
                    <a:pt x="45776" y="284253"/>
                  </a:lnTo>
                  <a:lnTo>
                    <a:pt x="45776" y="293851"/>
                  </a:lnTo>
                  <a:cubicBezTo>
                    <a:pt x="45776" y="293851"/>
                    <a:pt x="50206" y="293851"/>
                    <a:pt x="49467" y="287945"/>
                  </a:cubicBezTo>
                  <a:cubicBezTo>
                    <a:pt x="48877" y="286208"/>
                    <a:pt x="47513" y="284844"/>
                    <a:pt x="45776" y="284253"/>
                  </a:cubicBezTo>
                  <a:close/>
                  <a:moveTo>
                    <a:pt x="488767" y="494674"/>
                  </a:moveTo>
                  <a:lnTo>
                    <a:pt x="488767" y="496889"/>
                  </a:lnTo>
                  <a:cubicBezTo>
                    <a:pt x="492459" y="496889"/>
                    <a:pt x="492459" y="496889"/>
                    <a:pt x="488767" y="488768"/>
                  </a:cubicBezTo>
                  <a:lnTo>
                    <a:pt x="486552" y="496889"/>
                  </a:lnTo>
                  <a:lnTo>
                    <a:pt x="486552" y="496889"/>
                  </a:lnTo>
                  <a:close/>
                  <a:moveTo>
                    <a:pt x="97458" y="439300"/>
                  </a:moveTo>
                  <a:lnTo>
                    <a:pt x="97458" y="439300"/>
                  </a:lnTo>
                  <a:lnTo>
                    <a:pt x="97458" y="447422"/>
                  </a:lnTo>
                  <a:lnTo>
                    <a:pt x="102626" y="447422"/>
                  </a:lnTo>
                  <a:close/>
                  <a:moveTo>
                    <a:pt x="89337" y="106318"/>
                  </a:moveTo>
                  <a:lnTo>
                    <a:pt x="89337" y="111486"/>
                  </a:lnTo>
                  <a:lnTo>
                    <a:pt x="95243" y="111486"/>
                  </a:lnTo>
                  <a:lnTo>
                    <a:pt x="95243" y="111486"/>
                  </a:lnTo>
                  <a:close/>
                  <a:moveTo>
                    <a:pt x="632739" y="223711"/>
                  </a:moveTo>
                  <a:lnTo>
                    <a:pt x="636431" y="229618"/>
                  </a:lnTo>
                  <a:lnTo>
                    <a:pt x="640861" y="223711"/>
                  </a:lnTo>
                  <a:close/>
                  <a:moveTo>
                    <a:pt x="576627" y="445207"/>
                  </a:moveTo>
                  <a:lnTo>
                    <a:pt x="576627" y="436347"/>
                  </a:lnTo>
                  <a:lnTo>
                    <a:pt x="569982" y="444469"/>
                  </a:lnTo>
                  <a:close/>
                  <a:moveTo>
                    <a:pt x="39869" y="223711"/>
                  </a:moveTo>
                  <a:lnTo>
                    <a:pt x="39869" y="217066"/>
                  </a:lnTo>
                  <a:lnTo>
                    <a:pt x="32486" y="217066"/>
                  </a:lnTo>
                  <a:close/>
                  <a:moveTo>
                    <a:pt x="80477" y="167599"/>
                  </a:moveTo>
                  <a:cubicBezTo>
                    <a:pt x="80477" y="167599"/>
                    <a:pt x="80477" y="167599"/>
                    <a:pt x="74570" y="167599"/>
                  </a:cubicBezTo>
                  <a:lnTo>
                    <a:pt x="74570" y="172029"/>
                  </a:lnTo>
                  <a:close/>
                  <a:moveTo>
                    <a:pt x="581057" y="102626"/>
                  </a:moveTo>
                  <a:lnTo>
                    <a:pt x="586225" y="102626"/>
                  </a:lnTo>
                  <a:lnTo>
                    <a:pt x="586225" y="106318"/>
                  </a:lnTo>
                  <a:cubicBezTo>
                    <a:pt x="586225" y="106318"/>
                    <a:pt x="581795" y="104841"/>
                    <a:pt x="581057" y="108533"/>
                  </a:cubicBezTo>
                  <a:close/>
                  <a:moveTo>
                    <a:pt x="600992" y="170552"/>
                  </a:moveTo>
                  <a:lnTo>
                    <a:pt x="600992" y="172029"/>
                  </a:lnTo>
                  <a:cubicBezTo>
                    <a:pt x="600992" y="172029"/>
                    <a:pt x="595823" y="172029"/>
                    <a:pt x="595085" y="172029"/>
                  </a:cubicBezTo>
                  <a:close/>
                  <a:moveTo>
                    <a:pt x="56851" y="166122"/>
                  </a:moveTo>
                  <a:lnTo>
                    <a:pt x="56851" y="166122"/>
                  </a:lnTo>
                  <a:lnTo>
                    <a:pt x="56851" y="166122"/>
                  </a:lnTo>
                  <a:cubicBezTo>
                    <a:pt x="56851" y="166122"/>
                    <a:pt x="56851" y="166122"/>
                    <a:pt x="56851" y="170552"/>
                  </a:cubicBezTo>
                  <a:lnTo>
                    <a:pt x="56851" y="170552"/>
                  </a:lnTo>
                  <a:close/>
                  <a:moveTo>
                    <a:pt x="619450" y="173505"/>
                  </a:moveTo>
                  <a:cubicBezTo>
                    <a:pt x="624618" y="173505"/>
                    <a:pt x="624618" y="168337"/>
                    <a:pt x="619450" y="165384"/>
                  </a:cubicBezTo>
                  <a:close/>
                  <a:moveTo>
                    <a:pt x="597300" y="295328"/>
                  </a:moveTo>
                  <a:lnTo>
                    <a:pt x="597300" y="295328"/>
                  </a:lnTo>
                  <a:lnTo>
                    <a:pt x="597300" y="295328"/>
                  </a:lnTo>
                  <a:lnTo>
                    <a:pt x="597300" y="295328"/>
                  </a:lnTo>
                  <a:close/>
                  <a:moveTo>
                    <a:pt x="597300" y="304926"/>
                  </a:moveTo>
                  <a:lnTo>
                    <a:pt x="597300" y="304926"/>
                  </a:lnTo>
                  <a:lnTo>
                    <a:pt x="597300" y="304926"/>
                  </a:lnTo>
                  <a:lnTo>
                    <a:pt x="597300" y="300496"/>
                  </a:lnTo>
                  <a:lnTo>
                    <a:pt x="591394" y="300496"/>
                  </a:lnTo>
                  <a:close/>
                  <a:moveTo>
                    <a:pt x="648982" y="304926"/>
                  </a:moveTo>
                  <a:lnTo>
                    <a:pt x="648982" y="304926"/>
                  </a:lnTo>
                  <a:lnTo>
                    <a:pt x="642338" y="304926"/>
                  </a:lnTo>
                  <a:lnTo>
                    <a:pt x="642338" y="310094"/>
                  </a:lnTo>
                  <a:close/>
                  <a:moveTo>
                    <a:pt x="64972" y="396478"/>
                  </a:moveTo>
                  <a:lnTo>
                    <a:pt x="64972" y="396478"/>
                  </a:lnTo>
                  <a:lnTo>
                    <a:pt x="70140" y="396478"/>
                  </a:lnTo>
                  <a:lnTo>
                    <a:pt x="70140" y="392786"/>
                  </a:lnTo>
                  <a:close/>
                  <a:moveTo>
                    <a:pt x="606160" y="396478"/>
                  </a:moveTo>
                  <a:lnTo>
                    <a:pt x="606160" y="402384"/>
                  </a:lnTo>
                  <a:lnTo>
                    <a:pt x="611328" y="402384"/>
                  </a:lnTo>
                  <a:lnTo>
                    <a:pt x="611328" y="402384"/>
                  </a:lnTo>
                  <a:close/>
                  <a:moveTo>
                    <a:pt x="81953" y="291636"/>
                  </a:moveTo>
                  <a:lnTo>
                    <a:pt x="81953" y="291636"/>
                  </a:lnTo>
                  <a:lnTo>
                    <a:pt x="77523" y="291636"/>
                  </a:lnTo>
                  <a:cubicBezTo>
                    <a:pt x="77523" y="291636"/>
                    <a:pt x="77523" y="291636"/>
                    <a:pt x="77523" y="296805"/>
                  </a:cubicBezTo>
                  <a:close/>
                  <a:moveTo>
                    <a:pt x="47991" y="151356"/>
                  </a:moveTo>
                  <a:lnTo>
                    <a:pt x="53159" y="147664"/>
                  </a:lnTo>
                  <a:lnTo>
                    <a:pt x="46514" y="147664"/>
                  </a:lnTo>
                  <a:close/>
                  <a:moveTo>
                    <a:pt x="33963" y="306403"/>
                  </a:moveTo>
                  <a:lnTo>
                    <a:pt x="33963" y="306403"/>
                  </a:lnTo>
                  <a:lnTo>
                    <a:pt x="33963" y="301973"/>
                  </a:lnTo>
                  <a:lnTo>
                    <a:pt x="29533" y="301973"/>
                  </a:lnTo>
                  <a:lnTo>
                    <a:pt x="29533" y="301973"/>
                  </a:lnTo>
                  <a:close/>
                  <a:moveTo>
                    <a:pt x="624618" y="146926"/>
                  </a:moveTo>
                  <a:lnTo>
                    <a:pt x="624618" y="146926"/>
                  </a:lnTo>
                  <a:lnTo>
                    <a:pt x="629786" y="146926"/>
                  </a:lnTo>
                  <a:lnTo>
                    <a:pt x="629786" y="145449"/>
                  </a:lnTo>
                  <a:close/>
                  <a:moveTo>
                    <a:pt x="101888" y="96720"/>
                  </a:moveTo>
                  <a:lnTo>
                    <a:pt x="96720" y="96720"/>
                  </a:lnTo>
                  <a:cubicBezTo>
                    <a:pt x="96720" y="96720"/>
                    <a:pt x="96720" y="96720"/>
                    <a:pt x="96720" y="101150"/>
                  </a:cubicBezTo>
                  <a:lnTo>
                    <a:pt x="96720" y="101150"/>
                  </a:lnTo>
                  <a:close/>
                  <a:moveTo>
                    <a:pt x="443730" y="539712"/>
                  </a:moveTo>
                  <a:lnTo>
                    <a:pt x="439300" y="541927"/>
                  </a:lnTo>
                  <a:lnTo>
                    <a:pt x="439300" y="541927"/>
                  </a:lnTo>
                  <a:cubicBezTo>
                    <a:pt x="439300" y="541927"/>
                    <a:pt x="439300" y="541927"/>
                    <a:pt x="439300" y="538235"/>
                  </a:cubicBezTo>
                  <a:cubicBezTo>
                    <a:pt x="440806" y="538217"/>
                    <a:pt x="442297" y="537967"/>
                    <a:pt x="443730" y="537497"/>
                  </a:cubicBezTo>
                  <a:close/>
                  <a:moveTo>
                    <a:pt x="586964" y="191963"/>
                  </a:moveTo>
                  <a:lnTo>
                    <a:pt x="586964" y="201561"/>
                  </a:lnTo>
                  <a:cubicBezTo>
                    <a:pt x="592870" y="197131"/>
                    <a:pt x="592870" y="196393"/>
                    <a:pt x="586964" y="191963"/>
                  </a:cubicBezTo>
                  <a:close/>
                  <a:moveTo>
                    <a:pt x="59804" y="388356"/>
                  </a:moveTo>
                  <a:lnTo>
                    <a:pt x="59804" y="381711"/>
                  </a:lnTo>
                  <a:lnTo>
                    <a:pt x="55374" y="381711"/>
                  </a:lnTo>
                  <a:close/>
                  <a:moveTo>
                    <a:pt x="26579" y="275393"/>
                  </a:moveTo>
                  <a:lnTo>
                    <a:pt x="20673" y="275393"/>
                  </a:lnTo>
                  <a:lnTo>
                    <a:pt x="20673" y="275393"/>
                  </a:lnTo>
                  <a:lnTo>
                    <a:pt x="25103" y="275393"/>
                  </a:lnTo>
                  <a:close/>
                  <a:moveTo>
                    <a:pt x="46514" y="275393"/>
                  </a:moveTo>
                  <a:lnTo>
                    <a:pt x="46514" y="270225"/>
                  </a:lnTo>
                  <a:lnTo>
                    <a:pt x="42823" y="270225"/>
                  </a:lnTo>
                  <a:close/>
                  <a:moveTo>
                    <a:pt x="234047" y="538235"/>
                  </a:moveTo>
                  <a:lnTo>
                    <a:pt x="234047" y="538235"/>
                  </a:lnTo>
                  <a:lnTo>
                    <a:pt x="234047" y="544142"/>
                  </a:lnTo>
                  <a:lnTo>
                    <a:pt x="234047" y="544142"/>
                  </a:lnTo>
                  <a:cubicBezTo>
                    <a:pt x="234047" y="544142"/>
                    <a:pt x="234047" y="544142"/>
                    <a:pt x="234047" y="544142"/>
                  </a:cubicBezTo>
                  <a:cubicBezTo>
                    <a:pt x="234047" y="544142"/>
                    <a:pt x="234785" y="539712"/>
                    <a:pt x="234047" y="538235"/>
                  </a:cubicBezTo>
                  <a:close/>
                  <a:moveTo>
                    <a:pt x="44299" y="239216"/>
                  </a:moveTo>
                  <a:cubicBezTo>
                    <a:pt x="44299" y="239216"/>
                    <a:pt x="40608" y="239216"/>
                    <a:pt x="38393" y="239216"/>
                  </a:cubicBezTo>
                  <a:lnTo>
                    <a:pt x="38393" y="239216"/>
                  </a:lnTo>
                  <a:close/>
                  <a:moveTo>
                    <a:pt x="76047" y="304926"/>
                  </a:moveTo>
                  <a:lnTo>
                    <a:pt x="76047" y="304926"/>
                  </a:lnTo>
                  <a:lnTo>
                    <a:pt x="76047" y="309356"/>
                  </a:lnTo>
                  <a:lnTo>
                    <a:pt x="76047" y="304926"/>
                  </a:lnTo>
                  <a:close/>
                  <a:moveTo>
                    <a:pt x="634954" y="243646"/>
                  </a:moveTo>
                  <a:lnTo>
                    <a:pt x="634954" y="239216"/>
                  </a:lnTo>
                  <a:lnTo>
                    <a:pt x="634954" y="239216"/>
                  </a:lnTo>
                  <a:lnTo>
                    <a:pt x="629048" y="239216"/>
                  </a:lnTo>
                  <a:close/>
                  <a:moveTo>
                    <a:pt x="118131" y="457020"/>
                  </a:moveTo>
                  <a:lnTo>
                    <a:pt x="124038" y="457020"/>
                  </a:lnTo>
                  <a:lnTo>
                    <a:pt x="124038" y="457020"/>
                  </a:lnTo>
                  <a:lnTo>
                    <a:pt x="124038" y="451852"/>
                  </a:lnTo>
                  <a:close/>
                  <a:moveTo>
                    <a:pt x="90075" y="161692"/>
                  </a:moveTo>
                  <a:lnTo>
                    <a:pt x="90075" y="161692"/>
                  </a:lnTo>
                  <a:lnTo>
                    <a:pt x="81215" y="161692"/>
                  </a:lnTo>
                  <a:cubicBezTo>
                    <a:pt x="81215" y="161692"/>
                    <a:pt x="81215" y="161692"/>
                    <a:pt x="81215" y="166122"/>
                  </a:cubicBezTo>
                  <a:close/>
                  <a:moveTo>
                    <a:pt x="90075" y="192702"/>
                  </a:moveTo>
                  <a:lnTo>
                    <a:pt x="90075" y="192702"/>
                  </a:lnTo>
                  <a:lnTo>
                    <a:pt x="85645" y="197131"/>
                  </a:lnTo>
                  <a:lnTo>
                    <a:pt x="85645" y="197131"/>
                  </a:lnTo>
                  <a:close/>
                  <a:moveTo>
                    <a:pt x="473263" y="491721"/>
                  </a:moveTo>
                  <a:lnTo>
                    <a:pt x="473263" y="491721"/>
                  </a:lnTo>
                  <a:lnTo>
                    <a:pt x="468094" y="491721"/>
                  </a:lnTo>
                  <a:lnTo>
                    <a:pt x="468094" y="496889"/>
                  </a:lnTo>
                  <a:close/>
                  <a:moveTo>
                    <a:pt x="630524" y="270225"/>
                  </a:moveTo>
                  <a:lnTo>
                    <a:pt x="630524" y="270225"/>
                  </a:lnTo>
                  <a:lnTo>
                    <a:pt x="630524" y="265057"/>
                  </a:lnTo>
                  <a:lnTo>
                    <a:pt x="626095" y="265057"/>
                  </a:lnTo>
                  <a:close/>
                  <a:moveTo>
                    <a:pt x="113701" y="392786"/>
                  </a:moveTo>
                  <a:lnTo>
                    <a:pt x="113701" y="387618"/>
                  </a:lnTo>
                  <a:lnTo>
                    <a:pt x="113701" y="387618"/>
                  </a:lnTo>
                  <a:cubicBezTo>
                    <a:pt x="113701" y="387618"/>
                    <a:pt x="110010" y="393525"/>
                    <a:pt x="112963" y="395001"/>
                  </a:cubicBezTo>
                  <a:close/>
                  <a:moveTo>
                    <a:pt x="62019" y="120346"/>
                  </a:moveTo>
                  <a:cubicBezTo>
                    <a:pt x="62019" y="120346"/>
                    <a:pt x="62019" y="120346"/>
                    <a:pt x="56112" y="120346"/>
                  </a:cubicBezTo>
                  <a:lnTo>
                    <a:pt x="56112" y="124038"/>
                  </a:lnTo>
                  <a:close/>
                  <a:moveTo>
                    <a:pt x="28794" y="292375"/>
                  </a:moveTo>
                  <a:lnTo>
                    <a:pt x="28794" y="292375"/>
                  </a:lnTo>
                  <a:lnTo>
                    <a:pt x="28794" y="287206"/>
                  </a:lnTo>
                  <a:lnTo>
                    <a:pt x="23626" y="287206"/>
                  </a:lnTo>
                  <a:close/>
                  <a:moveTo>
                    <a:pt x="650459" y="281300"/>
                  </a:moveTo>
                  <a:lnTo>
                    <a:pt x="655627" y="275393"/>
                  </a:lnTo>
                  <a:lnTo>
                    <a:pt x="651197" y="275393"/>
                  </a:lnTo>
                  <a:close/>
                  <a:moveTo>
                    <a:pt x="59804" y="133636"/>
                  </a:moveTo>
                  <a:lnTo>
                    <a:pt x="53159" y="133636"/>
                  </a:lnTo>
                  <a:lnTo>
                    <a:pt x="53159" y="138804"/>
                  </a:lnTo>
                  <a:close/>
                  <a:moveTo>
                    <a:pt x="612067" y="299020"/>
                  </a:moveTo>
                  <a:cubicBezTo>
                    <a:pt x="617235" y="299020"/>
                    <a:pt x="618711" y="293113"/>
                    <a:pt x="612067" y="290898"/>
                  </a:cubicBezTo>
                  <a:close/>
                  <a:moveTo>
                    <a:pt x="114439" y="404599"/>
                  </a:moveTo>
                  <a:lnTo>
                    <a:pt x="114439" y="404599"/>
                  </a:lnTo>
                  <a:lnTo>
                    <a:pt x="118869" y="404599"/>
                  </a:lnTo>
                  <a:lnTo>
                    <a:pt x="118869" y="399431"/>
                  </a:lnTo>
                  <a:close/>
                  <a:moveTo>
                    <a:pt x="595085" y="165384"/>
                  </a:moveTo>
                  <a:lnTo>
                    <a:pt x="595085" y="160215"/>
                  </a:lnTo>
                  <a:lnTo>
                    <a:pt x="586964" y="160215"/>
                  </a:lnTo>
                  <a:close/>
                  <a:moveTo>
                    <a:pt x="44299" y="258412"/>
                  </a:moveTo>
                  <a:lnTo>
                    <a:pt x="44299" y="253982"/>
                  </a:lnTo>
                  <a:cubicBezTo>
                    <a:pt x="44299" y="253982"/>
                    <a:pt x="39869" y="253982"/>
                    <a:pt x="38393" y="253982"/>
                  </a:cubicBezTo>
                  <a:close/>
                  <a:moveTo>
                    <a:pt x="573674" y="427487"/>
                  </a:moveTo>
                  <a:lnTo>
                    <a:pt x="573674" y="427487"/>
                  </a:lnTo>
                  <a:cubicBezTo>
                    <a:pt x="569982" y="427487"/>
                    <a:pt x="569982" y="427487"/>
                    <a:pt x="569244" y="433394"/>
                  </a:cubicBezTo>
                  <a:lnTo>
                    <a:pt x="569244" y="433394"/>
                  </a:lnTo>
                  <a:close/>
                  <a:moveTo>
                    <a:pt x="566291" y="389095"/>
                  </a:moveTo>
                  <a:cubicBezTo>
                    <a:pt x="561861" y="389095"/>
                    <a:pt x="561861" y="389095"/>
                    <a:pt x="566291" y="394263"/>
                  </a:cubicBezTo>
                  <a:lnTo>
                    <a:pt x="569982" y="394263"/>
                  </a:lnTo>
                  <a:close/>
                  <a:moveTo>
                    <a:pt x="632001" y="257674"/>
                  </a:moveTo>
                  <a:lnTo>
                    <a:pt x="632001" y="257674"/>
                  </a:lnTo>
                  <a:lnTo>
                    <a:pt x="632001" y="252505"/>
                  </a:lnTo>
                  <a:lnTo>
                    <a:pt x="626833" y="252505"/>
                  </a:lnTo>
                  <a:close/>
                  <a:moveTo>
                    <a:pt x="543403" y="452590"/>
                  </a:moveTo>
                  <a:lnTo>
                    <a:pt x="543403" y="452590"/>
                  </a:lnTo>
                  <a:cubicBezTo>
                    <a:pt x="543403" y="452590"/>
                    <a:pt x="543403" y="448899"/>
                    <a:pt x="543403" y="448899"/>
                  </a:cubicBezTo>
                  <a:lnTo>
                    <a:pt x="538235" y="448899"/>
                  </a:lnTo>
                  <a:close/>
                  <a:moveTo>
                    <a:pt x="572936" y="378758"/>
                  </a:moveTo>
                  <a:lnTo>
                    <a:pt x="572936" y="378758"/>
                  </a:lnTo>
                  <a:lnTo>
                    <a:pt x="567029" y="378758"/>
                  </a:lnTo>
                  <a:lnTo>
                    <a:pt x="567029" y="383926"/>
                  </a:lnTo>
                  <a:close/>
                  <a:moveTo>
                    <a:pt x="104103" y="423796"/>
                  </a:moveTo>
                  <a:lnTo>
                    <a:pt x="104103" y="423796"/>
                  </a:lnTo>
                  <a:lnTo>
                    <a:pt x="108533" y="428964"/>
                  </a:lnTo>
                  <a:lnTo>
                    <a:pt x="108533" y="428964"/>
                  </a:lnTo>
                  <a:cubicBezTo>
                    <a:pt x="107645" y="427392"/>
                    <a:pt x="105893" y="426516"/>
                    <a:pt x="104103" y="426749"/>
                  </a:cubicBezTo>
                  <a:close/>
                  <a:moveTo>
                    <a:pt x="620926" y="128468"/>
                  </a:moveTo>
                  <a:lnTo>
                    <a:pt x="620926" y="128468"/>
                  </a:lnTo>
                  <a:lnTo>
                    <a:pt x="624618" y="128468"/>
                  </a:lnTo>
                  <a:lnTo>
                    <a:pt x="624618" y="123299"/>
                  </a:lnTo>
                  <a:close/>
                  <a:moveTo>
                    <a:pt x="104103" y="375805"/>
                  </a:moveTo>
                  <a:lnTo>
                    <a:pt x="104103" y="375805"/>
                  </a:lnTo>
                  <a:lnTo>
                    <a:pt x="108533" y="379496"/>
                  </a:lnTo>
                  <a:lnTo>
                    <a:pt x="108533" y="379496"/>
                  </a:lnTo>
                  <a:close/>
                  <a:moveTo>
                    <a:pt x="557431" y="398693"/>
                  </a:moveTo>
                  <a:lnTo>
                    <a:pt x="557431" y="398693"/>
                  </a:lnTo>
                  <a:lnTo>
                    <a:pt x="557431" y="408291"/>
                  </a:lnTo>
                  <a:lnTo>
                    <a:pt x="562599" y="408291"/>
                  </a:lnTo>
                  <a:close/>
                  <a:moveTo>
                    <a:pt x="561122" y="452590"/>
                  </a:moveTo>
                  <a:lnTo>
                    <a:pt x="556693" y="452590"/>
                  </a:lnTo>
                  <a:lnTo>
                    <a:pt x="556693" y="459235"/>
                  </a:lnTo>
                  <a:close/>
                  <a:moveTo>
                    <a:pt x="620188" y="378758"/>
                  </a:moveTo>
                  <a:lnTo>
                    <a:pt x="620188" y="378758"/>
                  </a:lnTo>
                  <a:lnTo>
                    <a:pt x="615020" y="378758"/>
                  </a:lnTo>
                  <a:lnTo>
                    <a:pt x="615020" y="384665"/>
                  </a:lnTo>
                  <a:close/>
                  <a:moveTo>
                    <a:pt x="131421" y="443730"/>
                  </a:moveTo>
                  <a:lnTo>
                    <a:pt x="131421" y="443730"/>
                  </a:lnTo>
                  <a:lnTo>
                    <a:pt x="136589" y="443730"/>
                  </a:lnTo>
                  <a:lnTo>
                    <a:pt x="132897" y="443730"/>
                  </a:lnTo>
                  <a:cubicBezTo>
                    <a:pt x="132897" y="443730"/>
                    <a:pt x="132159" y="451114"/>
                    <a:pt x="131421" y="451852"/>
                  </a:cubicBezTo>
                  <a:close/>
                  <a:moveTo>
                    <a:pt x="84168" y="127729"/>
                  </a:moveTo>
                  <a:lnTo>
                    <a:pt x="89337" y="127729"/>
                  </a:lnTo>
                  <a:lnTo>
                    <a:pt x="89337" y="127729"/>
                  </a:lnTo>
                  <a:lnTo>
                    <a:pt x="83430" y="127729"/>
                  </a:lnTo>
                  <a:close/>
                  <a:moveTo>
                    <a:pt x="47991" y="376543"/>
                  </a:moveTo>
                  <a:lnTo>
                    <a:pt x="47991" y="376543"/>
                  </a:lnTo>
                  <a:lnTo>
                    <a:pt x="53159" y="376543"/>
                  </a:lnTo>
                  <a:lnTo>
                    <a:pt x="53159" y="374328"/>
                  </a:lnTo>
                  <a:close/>
                  <a:moveTo>
                    <a:pt x="592870" y="119608"/>
                  </a:moveTo>
                  <a:lnTo>
                    <a:pt x="586964" y="119608"/>
                  </a:lnTo>
                  <a:lnTo>
                    <a:pt x="586964" y="119608"/>
                  </a:lnTo>
                  <a:lnTo>
                    <a:pt x="592132" y="119608"/>
                  </a:lnTo>
                  <a:close/>
                  <a:moveTo>
                    <a:pt x="462926" y="502058"/>
                  </a:moveTo>
                  <a:lnTo>
                    <a:pt x="462926" y="502058"/>
                  </a:lnTo>
                  <a:lnTo>
                    <a:pt x="462926" y="502058"/>
                  </a:lnTo>
                  <a:lnTo>
                    <a:pt x="462926" y="505749"/>
                  </a:lnTo>
                  <a:lnTo>
                    <a:pt x="467356" y="505749"/>
                  </a:lnTo>
                  <a:close/>
                  <a:moveTo>
                    <a:pt x="62019" y="290898"/>
                  </a:moveTo>
                  <a:cubicBezTo>
                    <a:pt x="62019" y="290898"/>
                    <a:pt x="62019" y="296066"/>
                    <a:pt x="65710" y="298281"/>
                  </a:cubicBezTo>
                  <a:close/>
                  <a:moveTo>
                    <a:pt x="652674" y="290898"/>
                  </a:moveTo>
                  <a:cubicBezTo>
                    <a:pt x="652674" y="290898"/>
                    <a:pt x="652674" y="290898"/>
                    <a:pt x="647506" y="290898"/>
                  </a:cubicBezTo>
                  <a:lnTo>
                    <a:pt x="647506" y="295328"/>
                  </a:lnTo>
                  <a:close/>
                  <a:moveTo>
                    <a:pt x="578842" y="97458"/>
                  </a:moveTo>
                  <a:lnTo>
                    <a:pt x="578842" y="97458"/>
                  </a:lnTo>
                  <a:lnTo>
                    <a:pt x="584749" y="97458"/>
                  </a:lnTo>
                  <a:cubicBezTo>
                    <a:pt x="584749" y="97458"/>
                    <a:pt x="584749" y="93767"/>
                    <a:pt x="584749" y="93028"/>
                  </a:cubicBezTo>
                  <a:close/>
                  <a:moveTo>
                    <a:pt x="631263" y="378758"/>
                  </a:moveTo>
                  <a:lnTo>
                    <a:pt x="631263" y="378758"/>
                  </a:lnTo>
                  <a:cubicBezTo>
                    <a:pt x="631263" y="378758"/>
                    <a:pt x="631263" y="378758"/>
                    <a:pt x="627571" y="378758"/>
                  </a:cubicBezTo>
                  <a:cubicBezTo>
                    <a:pt x="623880" y="378758"/>
                    <a:pt x="627571" y="378758"/>
                    <a:pt x="627571" y="382450"/>
                  </a:cubicBezTo>
                  <a:lnTo>
                    <a:pt x="627571" y="382450"/>
                  </a:lnTo>
                  <a:close/>
                  <a:moveTo>
                    <a:pt x="618711" y="120346"/>
                  </a:moveTo>
                  <a:lnTo>
                    <a:pt x="618711" y="120346"/>
                  </a:lnTo>
                  <a:lnTo>
                    <a:pt x="618711" y="120346"/>
                  </a:lnTo>
                  <a:cubicBezTo>
                    <a:pt x="618711" y="120346"/>
                    <a:pt x="618711" y="116655"/>
                    <a:pt x="618711" y="115916"/>
                  </a:cubicBezTo>
                  <a:close/>
                  <a:moveTo>
                    <a:pt x="443730" y="524207"/>
                  </a:moveTo>
                  <a:lnTo>
                    <a:pt x="443730" y="524207"/>
                  </a:lnTo>
                  <a:lnTo>
                    <a:pt x="443730" y="524207"/>
                  </a:lnTo>
                  <a:lnTo>
                    <a:pt x="443730" y="529375"/>
                  </a:lnTo>
                  <a:close/>
                  <a:moveTo>
                    <a:pt x="600253" y="275393"/>
                  </a:moveTo>
                  <a:lnTo>
                    <a:pt x="600253" y="275393"/>
                  </a:lnTo>
                  <a:lnTo>
                    <a:pt x="594347" y="275393"/>
                  </a:lnTo>
                  <a:lnTo>
                    <a:pt x="594347" y="279823"/>
                  </a:lnTo>
                  <a:close/>
                  <a:moveTo>
                    <a:pt x="77523" y="275393"/>
                  </a:moveTo>
                  <a:lnTo>
                    <a:pt x="77523" y="275393"/>
                  </a:lnTo>
                  <a:lnTo>
                    <a:pt x="77523" y="280562"/>
                  </a:lnTo>
                  <a:lnTo>
                    <a:pt x="77523" y="276132"/>
                  </a:lnTo>
                  <a:close/>
                  <a:moveTo>
                    <a:pt x="217804" y="503534"/>
                  </a:moveTo>
                  <a:lnTo>
                    <a:pt x="217804" y="503534"/>
                  </a:lnTo>
                  <a:lnTo>
                    <a:pt x="217804" y="496889"/>
                  </a:lnTo>
                  <a:lnTo>
                    <a:pt x="217804" y="496889"/>
                  </a:lnTo>
                  <a:close/>
                  <a:moveTo>
                    <a:pt x="166860" y="503534"/>
                  </a:moveTo>
                  <a:lnTo>
                    <a:pt x="166860" y="503534"/>
                  </a:lnTo>
                  <a:lnTo>
                    <a:pt x="166860" y="503534"/>
                  </a:lnTo>
                  <a:lnTo>
                    <a:pt x="166860" y="503534"/>
                  </a:lnTo>
                  <a:lnTo>
                    <a:pt x="172028" y="503534"/>
                  </a:lnTo>
                  <a:close/>
                  <a:moveTo>
                    <a:pt x="205253" y="492459"/>
                  </a:moveTo>
                  <a:lnTo>
                    <a:pt x="205253" y="492459"/>
                  </a:lnTo>
                  <a:lnTo>
                    <a:pt x="211159" y="492459"/>
                  </a:lnTo>
                  <a:lnTo>
                    <a:pt x="211159" y="488030"/>
                  </a:lnTo>
                  <a:close/>
                  <a:moveTo>
                    <a:pt x="238477" y="521992"/>
                  </a:moveTo>
                  <a:lnTo>
                    <a:pt x="238477" y="521992"/>
                  </a:lnTo>
                  <a:lnTo>
                    <a:pt x="234785" y="521992"/>
                  </a:lnTo>
                  <a:lnTo>
                    <a:pt x="239215" y="521992"/>
                  </a:lnTo>
                  <a:close/>
                  <a:moveTo>
                    <a:pt x="23626" y="180150"/>
                  </a:moveTo>
                  <a:lnTo>
                    <a:pt x="17720" y="174244"/>
                  </a:lnTo>
                  <a:cubicBezTo>
                    <a:pt x="17720" y="178673"/>
                    <a:pt x="19196" y="180150"/>
                    <a:pt x="23626" y="180150"/>
                  </a:cubicBezTo>
                  <a:close/>
                  <a:moveTo>
                    <a:pt x="454805" y="512394"/>
                  </a:moveTo>
                  <a:lnTo>
                    <a:pt x="449636" y="508702"/>
                  </a:lnTo>
                  <a:lnTo>
                    <a:pt x="449636" y="514609"/>
                  </a:lnTo>
                  <a:close/>
                  <a:moveTo>
                    <a:pt x="608375" y="147664"/>
                  </a:moveTo>
                  <a:lnTo>
                    <a:pt x="608375" y="147664"/>
                  </a:lnTo>
                  <a:lnTo>
                    <a:pt x="608375" y="155047"/>
                  </a:lnTo>
                  <a:lnTo>
                    <a:pt x="608375" y="155047"/>
                  </a:lnTo>
                  <a:close/>
                  <a:moveTo>
                    <a:pt x="70140" y="155786"/>
                  </a:moveTo>
                  <a:lnTo>
                    <a:pt x="70140" y="155786"/>
                  </a:lnTo>
                  <a:lnTo>
                    <a:pt x="70140" y="147664"/>
                  </a:lnTo>
                  <a:lnTo>
                    <a:pt x="70140" y="147664"/>
                  </a:lnTo>
                  <a:close/>
                  <a:moveTo>
                    <a:pt x="245122" y="536020"/>
                  </a:moveTo>
                  <a:lnTo>
                    <a:pt x="245122" y="536020"/>
                  </a:lnTo>
                  <a:lnTo>
                    <a:pt x="238477" y="540450"/>
                  </a:lnTo>
                  <a:cubicBezTo>
                    <a:pt x="241430" y="540450"/>
                    <a:pt x="242907" y="536759"/>
                    <a:pt x="245122" y="536020"/>
                  </a:cubicBezTo>
                  <a:close/>
                  <a:moveTo>
                    <a:pt x="432655" y="536020"/>
                  </a:moveTo>
                  <a:lnTo>
                    <a:pt x="432655" y="536020"/>
                  </a:lnTo>
                  <a:lnTo>
                    <a:pt x="438561" y="539712"/>
                  </a:lnTo>
                  <a:lnTo>
                    <a:pt x="438561" y="539712"/>
                  </a:lnTo>
                  <a:close/>
                  <a:moveTo>
                    <a:pt x="94505" y="469572"/>
                  </a:moveTo>
                  <a:lnTo>
                    <a:pt x="94505" y="469572"/>
                  </a:lnTo>
                  <a:lnTo>
                    <a:pt x="94505" y="469572"/>
                  </a:lnTo>
                  <a:lnTo>
                    <a:pt x="94505" y="469572"/>
                  </a:lnTo>
                  <a:close/>
                  <a:moveTo>
                    <a:pt x="551524" y="418627"/>
                  </a:moveTo>
                  <a:lnTo>
                    <a:pt x="551524" y="423057"/>
                  </a:lnTo>
                  <a:lnTo>
                    <a:pt x="555954" y="423057"/>
                  </a:lnTo>
                  <a:close/>
                  <a:moveTo>
                    <a:pt x="660796" y="174244"/>
                  </a:moveTo>
                  <a:lnTo>
                    <a:pt x="654151" y="180150"/>
                  </a:lnTo>
                  <a:cubicBezTo>
                    <a:pt x="660796" y="180150"/>
                    <a:pt x="660796" y="179412"/>
                    <a:pt x="660796" y="174244"/>
                  </a:cubicBezTo>
                  <a:close/>
                  <a:moveTo>
                    <a:pt x="36916" y="378758"/>
                  </a:moveTo>
                  <a:lnTo>
                    <a:pt x="28056" y="372113"/>
                  </a:lnTo>
                  <a:cubicBezTo>
                    <a:pt x="33224" y="378758"/>
                    <a:pt x="33963" y="379496"/>
                    <a:pt x="36916" y="378758"/>
                  </a:cubicBezTo>
                  <a:close/>
                  <a:moveTo>
                    <a:pt x="132159" y="431179"/>
                  </a:moveTo>
                  <a:lnTo>
                    <a:pt x="132159" y="431179"/>
                  </a:lnTo>
                  <a:lnTo>
                    <a:pt x="127729" y="431179"/>
                  </a:lnTo>
                  <a:lnTo>
                    <a:pt x="127729" y="431179"/>
                  </a:lnTo>
                  <a:lnTo>
                    <a:pt x="131421" y="431179"/>
                  </a:lnTo>
                  <a:close/>
                  <a:moveTo>
                    <a:pt x="76785" y="186057"/>
                  </a:moveTo>
                  <a:lnTo>
                    <a:pt x="70140" y="183842"/>
                  </a:lnTo>
                  <a:cubicBezTo>
                    <a:pt x="70140" y="183842"/>
                    <a:pt x="70140" y="189010"/>
                    <a:pt x="76785" y="186057"/>
                  </a:cubicBezTo>
                  <a:close/>
                  <a:moveTo>
                    <a:pt x="172767" y="502796"/>
                  </a:moveTo>
                  <a:lnTo>
                    <a:pt x="172767" y="502796"/>
                  </a:lnTo>
                  <a:cubicBezTo>
                    <a:pt x="174200" y="503302"/>
                    <a:pt x="175763" y="503302"/>
                    <a:pt x="177197" y="502796"/>
                  </a:cubicBezTo>
                  <a:lnTo>
                    <a:pt x="177197" y="502796"/>
                  </a:lnTo>
                  <a:cubicBezTo>
                    <a:pt x="177197" y="502796"/>
                    <a:pt x="174243" y="505011"/>
                    <a:pt x="172767" y="502796"/>
                  </a:cubicBezTo>
                  <a:close/>
                  <a:moveTo>
                    <a:pt x="639384" y="378758"/>
                  </a:moveTo>
                  <a:cubicBezTo>
                    <a:pt x="639384" y="378758"/>
                    <a:pt x="645291" y="378758"/>
                    <a:pt x="646768" y="373590"/>
                  </a:cubicBezTo>
                  <a:close/>
                  <a:moveTo>
                    <a:pt x="597300" y="409029"/>
                  </a:moveTo>
                  <a:lnTo>
                    <a:pt x="597300" y="409029"/>
                  </a:lnTo>
                  <a:lnTo>
                    <a:pt x="601730" y="409029"/>
                  </a:lnTo>
                  <a:lnTo>
                    <a:pt x="598038" y="409029"/>
                  </a:lnTo>
                  <a:close/>
                  <a:moveTo>
                    <a:pt x="228141" y="514609"/>
                  </a:moveTo>
                  <a:lnTo>
                    <a:pt x="228141" y="514609"/>
                  </a:lnTo>
                  <a:lnTo>
                    <a:pt x="228141" y="514609"/>
                  </a:lnTo>
                  <a:lnTo>
                    <a:pt x="228141" y="514609"/>
                  </a:lnTo>
                  <a:close/>
                  <a:moveTo>
                    <a:pt x="70140" y="441515"/>
                  </a:moveTo>
                  <a:lnTo>
                    <a:pt x="70140" y="441515"/>
                  </a:lnTo>
                  <a:lnTo>
                    <a:pt x="70140" y="441515"/>
                  </a:lnTo>
                  <a:lnTo>
                    <a:pt x="70140" y="441515"/>
                  </a:lnTo>
                  <a:close/>
                  <a:moveTo>
                    <a:pt x="548571" y="433394"/>
                  </a:moveTo>
                  <a:lnTo>
                    <a:pt x="548571" y="433394"/>
                  </a:lnTo>
                  <a:lnTo>
                    <a:pt x="544141" y="433394"/>
                  </a:lnTo>
                  <a:lnTo>
                    <a:pt x="544141" y="433394"/>
                  </a:lnTo>
                  <a:close/>
                  <a:moveTo>
                    <a:pt x="45776" y="163907"/>
                  </a:moveTo>
                  <a:lnTo>
                    <a:pt x="45776" y="163907"/>
                  </a:lnTo>
                  <a:cubicBezTo>
                    <a:pt x="45776" y="163907"/>
                    <a:pt x="45776" y="159477"/>
                    <a:pt x="40608" y="160215"/>
                  </a:cubicBezTo>
                  <a:close/>
                  <a:moveTo>
                    <a:pt x="613543" y="110748"/>
                  </a:moveTo>
                  <a:lnTo>
                    <a:pt x="613543" y="110748"/>
                  </a:lnTo>
                  <a:cubicBezTo>
                    <a:pt x="613543" y="110748"/>
                    <a:pt x="613543" y="110748"/>
                    <a:pt x="613543" y="110748"/>
                  </a:cubicBezTo>
                  <a:close/>
                  <a:moveTo>
                    <a:pt x="163907" y="487291"/>
                  </a:moveTo>
                  <a:lnTo>
                    <a:pt x="163907" y="487291"/>
                  </a:lnTo>
                  <a:lnTo>
                    <a:pt x="163907" y="482123"/>
                  </a:lnTo>
                  <a:lnTo>
                    <a:pt x="163907" y="482123"/>
                  </a:lnTo>
                  <a:close/>
                  <a:moveTo>
                    <a:pt x="581057" y="467357"/>
                  </a:moveTo>
                  <a:lnTo>
                    <a:pt x="581057" y="467357"/>
                  </a:lnTo>
                  <a:lnTo>
                    <a:pt x="581057" y="467357"/>
                  </a:lnTo>
                  <a:lnTo>
                    <a:pt x="581057" y="467357"/>
                  </a:lnTo>
                  <a:close/>
                  <a:moveTo>
                    <a:pt x="634954" y="160215"/>
                  </a:moveTo>
                  <a:cubicBezTo>
                    <a:pt x="631263" y="160215"/>
                    <a:pt x="629786" y="160215"/>
                    <a:pt x="630524" y="160215"/>
                  </a:cubicBezTo>
                  <a:close/>
                  <a:moveTo>
                    <a:pt x="628310" y="284253"/>
                  </a:moveTo>
                  <a:lnTo>
                    <a:pt x="628310" y="284253"/>
                  </a:lnTo>
                  <a:lnTo>
                    <a:pt x="623141" y="284253"/>
                  </a:lnTo>
                  <a:close/>
                  <a:moveTo>
                    <a:pt x="77523" y="409768"/>
                  </a:moveTo>
                  <a:lnTo>
                    <a:pt x="77523" y="409768"/>
                  </a:lnTo>
                  <a:lnTo>
                    <a:pt x="77523" y="409768"/>
                  </a:lnTo>
                  <a:lnTo>
                    <a:pt x="77523" y="409768"/>
                  </a:lnTo>
                  <a:close/>
                  <a:moveTo>
                    <a:pt x="124776" y="423057"/>
                  </a:moveTo>
                  <a:lnTo>
                    <a:pt x="124776" y="417889"/>
                  </a:lnTo>
                  <a:lnTo>
                    <a:pt x="120346" y="423057"/>
                  </a:lnTo>
                  <a:close/>
                  <a:moveTo>
                    <a:pt x="50944" y="282777"/>
                  </a:moveTo>
                  <a:lnTo>
                    <a:pt x="50944" y="282777"/>
                  </a:lnTo>
                  <a:lnTo>
                    <a:pt x="50944" y="282777"/>
                  </a:lnTo>
                  <a:lnTo>
                    <a:pt x="50944" y="282777"/>
                  </a:lnTo>
                  <a:lnTo>
                    <a:pt x="50944" y="282777"/>
                  </a:lnTo>
                  <a:close/>
                  <a:moveTo>
                    <a:pt x="511655" y="504273"/>
                  </a:moveTo>
                  <a:lnTo>
                    <a:pt x="513132" y="504273"/>
                  </a:lnTo>
                  <a:lnTo>
                    <a:pt x="513132" y="504273"/>
                  </a:lnTo>
                  <a:close/>
                  <a:moveTo>
                    <a:pt x="586964" y="457758"/>
                  </a:moveTo>
                  <a:lnTo>
                    <a:pt x="586964" y="457758"/>
                  </a:lnTo>
                  <a:lnTo>
                    <a:pt x="586964" y="457758"/>
                  </a:lnTo>
                  <a:lnTo>
                    <a:pt x="586964" y="457758"/>
                  </a:lnTo>
                  <a:cubicBezTo>
                    <a:pt x="586964" y="457758"/>
                    <a:pt x="590655" y="457020"/>
                    <a:pt x="586964" y="457758"/>
                  </a:cubicBezTo>
                  <a:close/>
                  <a:moveTo>
                    <a:pt x="498365" y="507226"/>
                  </a:moveTo>
                  <a:lnTo>
                    <a:pt x="498365" y="507226"/>
                  </a:lnTo>
                  <a:lnTo>
                    <a:pt x="502057" y="507226"/>
                  </a:lnTo>
                  <a:lnTo>
                    <a:pt x="502057" y="507226"/>
                  </a:lnTo>
                  <a:close/>
                  <a:moveTo>
                    <a:pt x="70140" y="163169"/>
                  </a:moveTo>
                  <a:lnTo>
                    <a:pt x="70140" y="163169"/>
                  </a:lnTo>
                  <a:lnTo>
                    <a:pt x="70140" y="157262"/>
                  </a:lnTo>
                  <a:lnTo>
                    <a:pt x="70140" y="157262"/>
                  </a:lnTo>
                  <a:close/>
                  <a:moveTo>
                    <a:pt x="70140" y="108533"/>
                  </a:moveTo>
                  <a:lnTo>
                    <a:pt x="70140" y="108533"/>
                  </a:lnTo>
                  <a:cubicBezTo>
                    <a:pt x="70140" y="108533"/>
                    <a:pt x="70140" y="108533"/>
                    <a:pt x="70140" y="108533"/>
                  </a:cubicBezTo>
                  <a:cubicBezTo>
                    <a:pt x="70140" y="108533"/>
                    <a:pt x="70140" y="108533"/>
                    <a:pt x="70140" y="108533"/>
                  </a:cubicBezTo>
                  <a:lnTo>
                    <a:pt x="70140" y="108533"/>
                  </a:lnTo>
                  <a:close/>
                  <a:moveTo>
                    <a:pt x="513132" y="531590"/>
                  </a:moveTo>
                  <a:lnTo>
                    <a:pt x="513132" y="531590"/>
                  </a:lnTo>
                  <a:lnTo>
                    <a:pt x="513132" y="5315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C6684C4-A712-4317-A946-DE44FEB99389}"/>
                </a:ext>
              </a:extLst>
            </p:cNvPr>
            <p:cNvSpPr/>
            <p:nvPr/>
          </p:nvSpPr>
          <p:spPr>
            <a:xfrm>
              <a:off x="1412414" y="1789196"/>
              <a:ext cx="359376" cy="339627"/>
            </a:xfrm>
            <a:custGeom>
              <a:avLst/>
              <a:gdLst>
                <a:gd name="connsiteX0" fmla="*/ 236262 w 359376"/>
                <a:gd name="connsiteY0" fmla="*/ 95982 h 339627"/>
                <a:gd name="connsiteX1" fmla="*/ 244384 w 359376"/>
                <a:gd name="connsiteY1" fmla="*/ 95982 h 339627"/>
                <a:gd name="connsiteX2" fmla="*/ 250290 w 359376"/>
                <a:gd name="connsiteY2" fmla="*/ 95982 h 339627"/>
                <a:gd name="connsiteX3" fmla="*/ 250290 w 359376"/>
                <a:gd name="connsiteY3" fmla="*/ 47252 h 339627"/>
                <a:gd name="connsiteX4" fmla="*/ 250290 w 359376"/>
                <a:gd name="connsiteY4" fmla="*/ 34701 h 339627"/>
                <a:gd name="connsiteX5" fmla="*/ 250290 w 359376"/>
                <a:gd name="connsiteY5" fmla="*/ 25103 h 339627"/>
                <a:gd name="connsiteX6" fmla="*/ 255458 w 359376"/>
                <a:gd name="connsiteY6" fmla="*/ 15505 h 339627"/>
                <a:gd name="connsiteX7" fmla="*/ 255458 w 359376"/>
                <a:gd name="connsiteY7" fmla="*/ 15505 h 339627"/>
                <a:gd name="connsiteX8" fmla="*/ 266533 w 359376"/>
                <a:gd name="connsiteY8" fmla="*/ 738 h 339627"/>
                <a:gd name="connsiteX9" fmla="*/ 266533 w 359376"/>
                <a:gd name="connsiteY9" fmla="*/ 738 h 339627"/>
                <a:gd name="connsiteX10" fmla="*/ 274655 w 359376"/>
                <a:gd name="connsiteY10" fmla="*/ 9598 h 339627"/>
                <a:gd name="connsiteX11" fmla="*/ 283515 w 359376"/>
                <a:gd name="connsiteY11" fmla="*/ 21411 h 339627"/>
                <a:gd name="connsiteX12" fmla="*/ 283515 w 359376"/>
                <a:gd name="connsiteY12" fmla="*/ 36178 h 339627"/>
                <a:gd name="connsiteX13" fmla="*/ 283515 w 359376"/>
                <a:gd name="connsiteY13" fmla="*/ 49467 h 339627"/>
                <a:gd name="connsiteX14" fmla="*/ 283515 w 359376"/>
                <a:gd name="connsiteY14" fmla="*/ 49467 h 339627"/>
                <a:gd name="connsiteX15" fmla="*/ 283515 w 359376"/>
                <a:gd name="connsiteY15" fmla="*/ 104841 h 339627"/>
                <a:gd name="connsiteX16" fmla="*/ 316001 w 359376"/>
                <a:gd name="connsiteY16" fmla="*/ 104841 h 339627"/>
                <a:gd name="connsiteX17" fmla="*/ 311571 w 359376"/>
                <a:gd name="connsiteY17" fmla="*/ 111486 h 339627"/>
                <a:gd name="connsiteX18" fmla="*/ 307141 w 359376"/>
                <a:gd name="connsiteY18" fmla="*/ 116655 h 339627"/>
                <a:gd name="connsiteX19" fmla="*/ 297543 w 359376"/>
                <a:gd name="connsiteY19" fmla="*/ 128468 h 339627"/>
                <a:gd name="connsiteX20" fmla="*/ 297543 w 359376"/>
                <a:gd name="connsiteY20" fmla="*/ 136589 h 339627"/>
                <a:gd name="connsiteX21" fmla="*/ 297543 w 359376"/>
                <a:gd name="connsiteY21" fmla="*/ 183842 h 339627"/>
                <a:gd name="connsiteX22" fmla="*/ 297543 w 359376"/>
                <a:gd name="connsiteY22" fmla="*/ 180150 h 339627"/>
                <a:gd name="connsiteX23" fmla="*/ 307141 w 359376"/>
                <a:gd name="connsiteY23" fmla="*/ 180150 h 339627"/>
                <a:gd name="connsiteX24" fmla="*/ 300496 w 359376"/>
                <a:gd name="connsiteY24" fmla="*/ 191225 h 339627"/>
                <a:gd name="connsiteX25" fmla="*/ 300496 w 359376"/>
                <a:gd name="connsiteY25" fmla="*/ 199346 h 339627"/>
                <a:gd name="connsiteX26" fmla="*/ 300496 w 359376"/>
                <a:gd name="connsiteY26" fmla="*/ 203776 h 339627"/>
                <a:gd name="connsiteX27" fmla="*/ 300496 w 359376"/>
                <a:gd name="connsiteY27" fmla="*/ 216328 h 339627"/>
                <a:gd name="connsiteX28" fmla="*/ 300496 w 359376"/>
                <a:gd name="connsiteY28" fmla="*/ 225188 h 339627"/>
                <a:gd name="connsiteX29" fmla="*/ 305664 w 359376"/>
                <a:gd name="connsiteY29" fmla="*/ 207468 h 339627"/>
                <a:gd name="connsiteX30" fmla="*/ 335197 w 359376"/>
                <a:gd name="connsiteY30" fmla="*/ 104103 h 339627"/>
                <a:gd name="connsiteX31" fmla="*/ 335197 w 359376"/>
                <a:gd name="connsiteY31" fmla="*/ 98935 h 339627"/>
                <a:gd name="connsiteX32" fmla="*/ 335197 w 359376"/>
                <a:gd name="connsiteY32" fmla="*/ 90813 h 339627"/>
                <a:gd name="connsiteX33" fmla="*/ 341842 w 359376"/>
                <a:gd name="connsiteY33" fmla="*/ 90813 h 339627"/>
                <a:gd name="connsiteX34" fmla="*/ 350702 w 359376"/>
                <a:gd name="connsiteY34" fmla="*/ 90813 h 339627"/>
                <a:gd name="connsiteX35" fmla="*/ 355870 w 359376"/>
                <a:gd name="connsiteY35" fmla="*/ 96720 h 339627"/>
                <a:gd name="connsiteX36" fmla="*/ 355870 w 359376"/>
                <a:gd name="connsiteY36" fmla="*/ 103365 h 339627"/>
                <a:gd name="connsiteX37" fmla="*/ 348487 w 359376"/>
                <a:gd name="connsiteY37" fmla="*/ 118131 h 339627"/>
                <a:gd name="connsiteX38" fmla="*/ 354393 w 359376"/>
                <a:gd name="connsiteY38" fmla="*/ 127729 h 339627"/>
                <a:gd name="connsiteX39" fmla="*/ 354393 w 359376"/>
                <a:gd name="connsiteY39" fmla="*/ 144711 h 339627"/>
                <a:gd name="connsiteX40" fmla="*/ 332982 w 359376"/>
                <a:gd name="connsiteY40" fmla="*/ 199346 h 339627"/>
                <a:gd name="connsiteX41" fmla="*/ 332982 w 359376"/>
                <a:gd name="connsiteY41" fmla="*/ 199346 h 339627"/>
                <a:gd name="connsiteX42" fmla="*/ 324860 w 359376"/>
                <a:gd name="connsiteY42" fmla="*/ 189748 h 339627"/>
                <a:gd name="connsiteX43" fmla="*/ 320430 w 359376"/>
                <a:gd name="connsiteY43" fmla="*/ 203776 h 339627"/>
                <a:gd name="connsiteX44" fmla="*/ 303449 w 359376"/>
                <a:gd name="connsiteY44" fmla="*/ 259889 h 339627"/>
                <a:gd name="connsiteX45" fmla="*/ 303449 w 359376"/>
                <a:gd name="connsiteY45" fmla="*/ 259889 h 339627"/>
                <a:gd name="connsiteX46" fmla="*/ 303449 w 359376"/>
                <a:gd name="connsiteY46" fmla="*/ 270225 h 339627"/>
                <a:gd name="connsiteX47" fmla="*/ 303449 w 359376"/>
                <a:gd name="connsiteY47" fmla="*/ 277608 h 339627"/>
                <a:gd name="connsiteX48" fmla="*/ 313047 w 359376"/>
                <a:gd name="connsiteY48" fmla="*/ 305664 h 339627"/>
                <a:gd name="connsiteX49" fmla="*/ 318215 w 359376"/>
                <a:gd name="connsiteY49" fmla="*/ 311571 h 339627"/>
                <a:gd name="connsiteX50" fmla="*/ 322645 w 359376"/>
                <a:gd name="connsiteY50" fmla="*/ 311571 h 339627"/>
                <a:gd name="connsiteX51" fmla="*/ 322645 w 359376"/>
                <a:gd name="connsiteY51" fmla="*/ 311571 h 339627"/>
                <a:gd name="connsiteX52" fmla="*/ 330029 w 359376"/>
                <a:gd name="connsiteY52" fmla="*/ 318954 h 339627"/>
                <a:gd name="connsiteX53" fmla="*/ 330029 w 359376"/>
                <a:gd name="connsiteY53" fmla="*/ 324122 h 339627"/>
                <a:gd name="connsiteX54" fmla="*/ 330029 w 359376"/>
                <a:gd name="connsiteY54" fmla="*/ 324122 h 339627"/>
                <a:gd name="connsiteX55" fmla="*/ 45776 w 359376"/>
                <a:gd name="connsiteY55" fmla="*/ 324122 h 339627"/>
                <a:gd name="connsiteX56" fmla="*/ 37654 w 359376"/>
                <a:gd name="connsiteY56" fmla="*/ 324122 h 339627"/>
                <a:gd name="connsiteX57" fmla="*/ 31748 w 359376"/>
                <a:gd name="connsiteY57" fmla="*/ 317478 h 339627"/>
                <a:gd name="connsiteX58" fmla="*/ 30034 w 359376"/>
                <a:gd name="connsiteY58" fmla="*/ 312546 h 339627"/>
                <a:gd name="connsiteX59" fmla="*/ 31748 w 359376"/>
                <a:gd name="connsiteY59" fmla="*/ 310833 h 339627"/>
                <a:gd name="connsiteX60" fmla="*/ 31748 w 359376"/>
                <a:gd name="connsiteY60" fmla="*/ 310833 h 339627"/>
                <a:gd name="connsiteX61" fmla="*/ 36916 w 359376"/>
                <a:gd name="connsiteY61" fmla="*/ 306403 h 339627"/>
                <a:gd name="connsiteX62" fmla="*/ 36916 w 359376"/>
                <a:gd name="connsiteY62" fmla="*/ 306403 h 339627"/>
                <a:gd name="connsiteX63" fmla="*/ 51682 w 359376"/>
                <a:gd name="connsiteY63" fmla="*/ 303450 h 339627"/>
                <a:gd name="connsiteX64" fmla="*/ 51682 w 359376"/>
                <a:gd name="connsiteY64" fmla="*/ 280562 h 339627"/>
                <a:gd name="connsiteX65" fmla="*/ 51682 w 359376"/>
                <a:gd name="connsiteY65" fmla="*/ 272440 h 339627"/>
                <a:gd name="connsiteX66" fmla="*/ 51682 w 359376"/>
                <a:gd name="connsiteY66" fmla="*/ 272440 h 339627"/>
                <a:gd name="connsiteX67" fmla="*/ 51682 w 359376"/>
                <a:gd name="connsiteY67" fmla="*/ 253982 h 339627"/>
                <a:gd name="connsiteX68" fmla="*/ 46514 w 359376"/>
                <a:gd name="connsiteY68" fmla="*/ 237001 h 339627"/>
                <a:gd name="connsiteX69" fmla="*/ 33963 w 359376"/>
                <a:gd name="connsiteY69" fmla="*/ 196393 h 339627"/>
                <a:gd name="connsiteX70" fmla="*/ 33963 w 359376"/>
                <a:gd name="connsiteY70" fmla="*/ 196393 h 339627"/>
                <a:gd name="connsiteX71" fmla="*/ 25841 w 359376"/>
                <a:gd name="connsiteY71" fmla="*/ 205991 h 339627"/>
                <a:gd name="connsiteX72" fmla="*/ 16981 w 359376"/>
                <a:gd name="connsiteY72" fmla="*/ 185318 h 339627"/>
                <a:gd name="connsiteX73" fmla="*/ 0 w 359376"/>
                <a:gd name="connsiteY73" fmla="*/ 141757 h 339627"/>
                <a:gd name="connsiteX74" fmla="*/ 0 w 359376"/>
                <a:gd name="connsiteY74" fmla="*/ 136589 h 339627"/>
                <a:gd name="connsiteX75" fmla="*/ 9598 w 359376"/>
                <a:gd name="connsiteY75" fmla="*/ 124038 h 339627"/>
                <a:gd name="connsiteX76" fmla="*/ 9598 w 359376"/>
                <a:gd name="connsiteY76" fmla="*/ 117393 h 339627"/>
                <a:gd name="connsiteX77" fmla="*/ 9598 w 359376"/>
                <a:gd name="connsiteY77" fmla="*/ 112963 h 339627"/>
                <a:gd name="connsiteX78" fmla="*/ 4430 w 359376"/>
                <a:gd name="connsiteY78" fmla="*/ 106318 h 339627"/>
                <a:gd name="connsiteX79" fmla="*/ 3438 w 359376"/>
                <a:gd name="connsiteY79" fmla="*/ 96973 h 339627"/>
                <a:gd name="connsiteX80" fmla="*/ 4430 w 359376"/>
                <a:gd name="connsiteY80" fmla="*/ 95982 h 339627"/>
                <a:gd name="connsiteX81" fmla="*/ 20673 w 359376"/>
                <a:gd name="connsiteY81" fmla="*/ 91552 h 339627"/>
                <a:gd name="connsiteX82" fmla="*/ 22537 w 359376"/>
                <a:gd name="connsiteY82" fmla="*/ 100762 h 339627"/>
                <a:gd name="connsiteX83" fmla="*/ 20673 w 359376"/>
                <a:gd name="connsiteY83" fmla="*/ 102626 h 339627"/>
                <a:gd name="connsiteX84" fmla="*/ 20673 w 359376"/>
                <a:gd name="connsiteY84" fmla="*/ 102626 h 339627"/>
                <a:gd name="connsiteX85" fmla="*/ 33963 w 359376"/>
                <a:gd name="connsiteY85" fmla="*/ 151356 h 339627"/>
                <a:gd name="connsiteX86" fmla="*/ 51682 w 359376"/>
                <a:gd name="connsiteY86" fmla="*/ 221496 h 339627"/>
                <a:gd name="connsiteX87" fmla="*/ 51682 w 359376"/>
                <a:gd name="connsiteY87" fmla="*/ 203776 h 339627"/>
                <a:gd name="connsiteX88" fmla="*/ 51682 w 359376"/>
                <a:gd name="connsiteY88" fmla="*/ 195655 h 339627"/>
                <a:gd name="connsiteX89" fmla="*/ 51682 w 359376"/>
                <a:gd name="connsiteY89" fmla="*/ 191225 h 339627"/>
                <a:gd name="connsiteX90" fmla="*/ 45037 w 359376"/>
                <a:gd name="connsiteY90" fmla="*/ 180150 h 339627"/>
                <a:gd name="connsiteX91" fmla="*/ 51682 w 359376"/>
                <a:gd name="connsiteY91" fmla="*/ 180150 h 339627"/>
                <a:gd name="connsiteX92" fmla="*/ 51682 w 359376"/>
                <a:gd name="connsiteY92" fmla="*/ 175720 h 339627"/>
                <a:gd name="connsiteX93" fmla="*/ 51682 w 359376"/>
                <a:gd name="connsiteY93" fmla="*/ 129944 h 339627"/>
                <a:gd name="connsiteX94" fmla="*/ 51682 w 359376"/>
                <a:gd name="connsiteY94" fmla="*/ 124776 h 339627"/>
                <a:gd name="connsiteX95" fmla="*/ 47252 w 359376"/>
                <a:gd name="connsiteY95" fmla="*/ 124776 h 339627"/>
                <a:gd name="connsiteX96" fmla="*/ 43561 w 359376"/>
                <a:gd name="connsiteY96" fmla="*/ 120346 h 339627"/>
                <a:gd name="connsiteX97" fmla="*/ 43561 w 359376"/>
                <a:gd name="connsiteY97" fmla="*/ 115916 h 339627"/>
                <a:gd name="connsiteX98" fmla="*/ 43561 w 359376"/>
                <a:gd name="connsiteY98" fmla="*/ 115916 h 339627"/>
                <a:gd name="connsiteX99" fmla="*/ 28056 w 359376"/>
                <a:gd name="connsiteY99" fmla="*/ 106318 h 339627"/>
                <a:gd name="connsiteX100" fmla="*/ 28056 w 359376"/>
                <a:gd name="connsiteY100" fmla="*/ 106318 h 339627"/>
                <a:gd name="connsiteX101" fmla="*/ 64972 w 359376"/>
                <a:gd name="connsiteY101" fmla="*/ 106318 h 339627"/>
                <a:gd name="connsiteX102" fmla="*/ 64972 w 359376"/>
                <a:gd name="connsiteY102" fmla="*/ 48729 h 339627"/>
                <a:gd name="connsiteX103" fmla="*/ 64972 w 359376"/>
                <a:gd name="connsiteY103" fmla="*/ 44299 h 339627"/>
                <a:gd name="connsiteX104" fmla="*/ 64972 w 359376"/>
                <a:gd name="connsiteY104" fmla="*/ 31748 h 339627"/>
                <a:gd name="connsiteX105" fmla="*/ 64972 w 359376"/>
                <a:gd name="connsiteY105" fmla="*/ 17720 h 339627"/>
                <a:gd name="connsiteX106" fmla="*/ 64972 w 359376"/>
                <a:gd name="connsiteY106" fmla="*/ 17720 h 339627"/>
                <a:gd name="connsiteX107" fmla="*/ 76785 w 359376"/>
                <a:gd name="connsiteY107" fmla="*/ 5907 h 339627"/>
                <a:gd name="connsiteX108" fmla="*/ 81215 w 359376"/>
                <a:gd name="connsiteY108" fmla="*/ 0 h 339627"/>
                <a:gd name="connsiteX109" fmla="*/ 89337 w 359376"/>
                <a:gd name="connsiteY109" fmla="*/ 8860 h 339627"/>
                <a:gd name="connsiteX110" fmla="*/ 98196 w 359376"/>
                <a:gd name="connsiteY110" fmla="*/ 19196 h 339627"/>
                <a:gd name="connsiteX111" fmla="*/ 98196 w 359376"/>
                <a:gd name="connsiteY111" fmla="*/ 36178 h 339627"/>
                <a:gd name="connsiteX112" fmla="*/ 98196 w 359376"/>
                <a:gd name="connsiteY112" fmla="*/ 48729 h 339627"/>
                <a:gd name="connsiteX113" fmla="*/ 98196 w 359376"/>
                <a:gd name="connsiteY113" fmla="*/ 48729 h 339627"/>
                <a:gd name="connsiteX114" fmla="*/ 98196 w 359376"/>
                <a:gd name="connsiteY114" fmla="*/ 101888 h 339627"/>
                <a:gd name="connsiteX115" fmla="*/ 98196 w 359376"/>
                <a:gd name="connsiteY115" fmla="*/ 101888 h 339627"/>
                <a:gd name="connsiteX116" fmla="*/ 111486 w 359376"/>
                <a:gd name="connsiteY116" fmla="*/ 96720 h 339627"/>
                <a:gd name="connsiteX117" fmla="*/ 105580 w 359376"/>
                <a:gd name="connsiteY117" fmla="*/ 96720 h 339627"/>
                <a:gd name="connsiteX118" fmla="*/ 245860 w 359376"/>
                <a:gd name="connsiteY118" fmla="*/ 96720 h 339627"/>
                <a:gd name="connsiteX119" fmla="*/ 187533 w 359376"/>
                <a:gd name="connsiteY119" fmla="*/ 209683 h 339627"/>
                <a:gd name="connsiteX120" fmla="*/ 193440 w 359376"/>
                <a:gd name="connsiteY120" fmla="*/ 209683 h 339627"/>
                <a:gd name="connsiteX121" fmla="*/ 193440 w 359376"/>
                <a:gd name="connsiteY121" fmla="*/ 209683 h 339627"/>
                <a:gd name="connsiteX122" fmla="*/ 193440 w 359376"/>
                <a:gd name="connsiteY122" fmla="*/ 209683 h 339627"/>
                <a:gd name="connsiteX123" fmla="*/ 187533 w 359376"/>
                <a:gd name="connsiteY123" fmla="*/ 209683 h 339627"/>
                <a:gd name="connsiteX124" fmla="*/ 191225 w 359376"/>
                <a:gd name="connsiteY124" fmla="*/ 205253 h 339627"/>
                <a:gd name="connsiteX125" fmla="*/ 195655 w 359376"/>
                <a:gd name="connsiteY125" fmla="*/ 214851 h 339627"/>
                <a:gd name="connsiteX126" fmla="*/ 195655 w 359376"/>
                <a:gd name="connsiteY126" fmla="*/ 221496 h 339627"/>
                <a:gd name="connsiteX127" fmla="*/ 203038 w 359376"/>
                <a:gd name="connsiteY127" fmla="*/ 235524 h 339627"/>
                <a:gd name="connsiteX128" fmla="*/ 203038 w 359376"/>
                <a:gd name="connsiteY128" fmla="*/ 239954 h 339627"/>
                <a:gd name="connsiteX129" fmla="*/ 207468 w 359376"/>
                <a:gd name="connsiteY129" fmla="*/ 248076 h 339627"/>
                <a:gd name="connsiteX130" fmla="*/ 211898 w 359376"/>
                <a:gd name="connsiteY130" fmla="*/ 256935 h 339627"/>
                <a:gd name="connsiteX131" fmla="*/ 211898 w 359376"/>
                <a:gd name="connsiteY131" fmla="*/ 256935 h 339627"/>
                <a:gd name="connsiteX132" fmla="*/ 220757 w 359376"/>
                <a:gd name="connsiteY132" fmla="*/ 265057 h 339627"/>
                <a:gd name="connsiteX133" fmla="*/ 228879 w 359376"/>
                <a:gd name="connsiteY133" fmla="*/ 265057 h 339627"/>
                <a:gd name="connsiteX134" fmla="*/ 234785 w 359376"/>
                <a:gd name="connsiteY134" fmla="*/ 259889 h 339627"/>
                <a:gd name="connsiteX135" fmla="*/ 234785 w 359376"/>
                <a:gd name="connsiteY135" fmla="*/ 208206 h 339627"/>
                <a:gd name="connsiteX136" fmla="*/ 234785 w 359376"/>
                <a:gd name="connsiteY136" fmla="*/ 204515 h 339627"/>
                <a:gd name="connsiteX137" fmla="*/ 234785 w 359376"/>
                <a:gd name="connsiteY137" fmla="*/ 193440 h 339627"/>
                <a:gd name="connsiteX138" fmla="*/ 228141 w 359376"/>
                <a:gd name="connsiteY138" fmla="*/ 180150 h 339627"/>
                <a:gd name="connsiteX139" fmla="*/ 236262 w 359376"/>
                <a:gd name="connsiteY139" fmla="*/ 180150 h 339627"/>
                <a:gd name="connsiteX140" fmla="*/ 236262 w 359376"/>
                <a:gd name="connsiteY140" fmla="*/ 180150 h 339627"/>
                <a:gd name="connsiteX141" fmla="*/ 215589 w 359376"/>
                <a:gd name="connsiteY141" fmla="*/ 156524 h 339627"/>
                <a:gd name="connsiteX142" fmla="*/ 166860 w 359376"/>
                <a:gd name="connsiteY142" fmla="*/ 141757 h 339627"/>
                <a:gd name="connsiteX143" fmla="*/ 115178 w 359376"/>
                <a:gd name="connsiteY143" fmla="*/ 171290 h 339627"/>
                <a:gd name="connsiteX144" fmla="*/ 107056 w 359376"/>
                <a:gd name="connsiteY144" fmla="*/ 180150 h 339627"/>
                <a:gd name="connsiteX145" fmla="*/ 107056 w 359376"/>
                <a:gd name="connsiteY145" fmla="*/ 180150 h 339627"/>
                <a:gd name="connsiteX146" fmla="*/ 119608 w 359376"/>
                <a:gd name="connsiteY146" fmla="*/ 180150 h 339627"/>
                <a:gd name="connsiteX147" fmla="*/ 123299 w 359376"/>
                <a:gd name="connsiteY147" fmla="*/ 180150 h 339627"/>
                <a:gd name="connsiteX148" fmla="*/ 140281 w 359376"/>
                <a:gd name="connsiteY148" fmla="*/ 180150 h 339627"/>
                <a:gd name="connsiteX149" fmla="*/ 149879 w 359376"/>
                <a:gd name="connsiteY149" fmla="*/ 180150 h 339627"/>
                <a:gd name="connsiteX150" fmla="*/ 162430 w 359376"/>
                <a:gd name="connsiteY150" fmla="*/ 180150 h 339627"/>
                <a:gd name="connsiteX151" fmla="*/ 171290 w 359376"/>
                <a:gd name="connsiteY151" fmla="*/ 180150 h 339627"/>
                <a:gd name="connsiteX152" fmla="*/ 171290 w 359376"/>
                <a:gd name="connsiteY152" fmla="*/ 180150 h 339627"/>
                <a:gd name="connsiteX153" fmla="*/ 171290 w 359376"/>
                <a:gd name="connsiteY153" fmla="*/ 203776 h 339627"/>
                <a:gd name="connsiteX154" fmla="*/ 171290 w 359376"/>
                <a:gd name="connsiteY154" fmla="*/ 259889 h 339627"/>
                <a:gd name="connsiteX155" fmla="*/ 171290 w 359376"/>
                <a:gd name="connsiteY155" fmla="*/ 259889 h 339627"/>
                <a:gd name="connsiteX156" fmla="*/ 171290 w 359376"/>
                <a:gd name="connsiteY156" fmla="*/ 259889 h 339627"/>
                <a:gd name="connsiteX157" fmla="*/ 171290 w 359376"/>
                <a:gd name="connsiteY157" fmla="*/ 208206 h 339627"/>
                <a:gd name="connsiteX158" fmla="*/ 171290 w 359376"/>
                <a:gd name="connsiteY158" fmla="*/ 208206 h 339627"/>
                <a:gd name="connsiteX159" fmla="*/ 171290 w 359376"/>
                <a:gd name="connsiteY159" fmla="*/ 208206 h 339627"/>
                <a:gd name="connsiteX160" fmla="*/ 176458 w 359376"/>
                <a:gd name="connsiteY160" fmla="*/ 208206 h 339627"/>
                <a:gd name="connsiteX161" fmla="*/ 176458 w 359376"/>
                <a:gd name="connsiteY161" fmla="*/ 208206 h 339627"/>
                <a:gd name="connsiteX162" fmla="*/ 176458 w 359376"/>
                <a:gd name="connsiteY162" fmla="*/ 208206 h 339627"/>
                <a:gd name="connsiteX163" fmla="*/ 171290 w 359376"/>
                <a:gd name="connsiteY163" fmla="*/ 208206 h 339627"/>
                <a:gd name="connsiteX164" fmla="*/ 171290 w 359376"/>
                <a:gd name="connsiteY164" fmla="*/ 208206 h 339627"/>
                <a:gd name="connsiteX165" fmla="*/ 171290 w 359376"/>
                <a:gd name="connsiteY165" fmla="*/ 220019 h 339627"/>
                <a:gd name="connsiteX166" fmla="*/ 182365 w 359376"/>
                <a:gd name="connsiteY166" fmla="*/ 220019 h 339627"/>
                <a:gd name="connsiteX167" fmla="*/ 189010 w 359376"/>
                <a:gd name="connsiteY167" fmla="*/ 220019 h 339627"/>
                <a:gd name="connsiteX168" fmla="*/ 189010 w 359376"/>
                <a:gd name="connsiteY168" fmla="*/ 220019 h 339627"/>
                <a:gd name="connsiteX169" fmla="*/ 180888 w 359376"/>
                <a:gd name="connsiteY169" fmla="*/ 220019 h 339627"/>
                <a:gd name="connsiteX170" fmla="*/ 125514 w 359376"/>
                <a:gd name="connsiteY170" fmla="*/ 265795 h 339627"/>
                <a:gd name="connsiteX171" fmla="*/ 163169 w 359376"/>
                <a:gd name="connsiteY171" fmla="*/ 265795 h 339627"/>
                <a:gd name="connsiteX172" fmla="*/ 163169 w 359376"/>
                <a:gd name="connsiteY172" fmla="*/ 265795 h 339627"/>
                <a:gd name="connsiteX173" fmla="*/ 163169 w 359376"/>
                <a:gd name="connsiteY173" fmla="*/ 207468 h 339627"/>
                <a:gd name="connsiteX174" fmla="*/ 163169 w 359376"/>
                <a:gd name="connsiteY174" fmla="*/ 207468 h 339627"/>
                <a:gd name="connsiteX175" fmla="*/ 125514 w 359376"/>
                <a:gd name="connsiteY175" fmla="*/ 207468 h 339627"/>
                <a:gd name="connsiteX176" fmla="*/ 105580 w 359376"/>
                <a:gd name="connsiteY176" fmla="*/ 131421 h 339627"/>
                <a:gd name="connsiteX177" fmla="*/ 105580 w 359376"/>
                <a:gd name="connsiteY177" fmla="*/ 174982 h 339627"/>
                <a:gd name="connsiteX178" fmla="*/ 222817 w 359376"/>
                <a:gd name="connsiteY178" fmla="*/ 144554 h 339627"/>
                <a:gd name="connsiteX179" fmla="*/ 253243 w 359376"/>
                <a:gd name="connsiteY179" fmla="*/ 174982 h 339627"/>
                <a:gd name="connsiteX180" fmla="*/ 253243 w 359376"/>
                <a:gd name="connsiteY180" fmla="*/ 174982 h 339627"/>
                <a:gd name="connsiteX181" fmla="*/ 253243 w 359376"/>
                <a:gd name="connsiteY181" fmla="*/ 136589 h 339627"/>
                <a:gd name="connsiteX182" fmla="*/ 248814 w 359376"/>
                <a:gd name="connsiteY182" fmla="*/ 132159 h 339627"/>
                <a:gd name="connsiteX183" fmla="*/ 105580 w 359376"/>
                <a:gd name="connsiteY183" fmla="*/ 132159 h 339627"/>
                <a:gd name="connsiteX184" fmla="*/ 68664 w 359376"/>
                <a:gd name="connsiteY184" fmla="*/ 209683 h 339627"/>
                <a:gd name="connsiteX185" fmla="*/ 68664 w 359376"/>
                <a:gd name="connsiteY185" fmla="*/ 265057 h 339627"/>
                <a:gd name="connsiteX186" fmla="*/ 102626 w 359376"/>
                <a:gd name="connsiteY186" fmla="*/ 265057 h 339627"/>
                <a:gd name="connsiteX187" fmla="*/ 102626 w 359376"/>
                <a:gd name="connsiteY187" fmla="*/ 209683 h 339627"/>
                <a:gd name="connsiteX188" fmla="*/ 253243 w 359376"/>
                <a:gd name="connsiteY188" fmla="*/ 265795 h 339627"/>
                <a:gd name="connsiteX189" fmla="*/ 286468 w 359376"/>
                <a:gd name="connsiteY189" fmla="*/ 265795 h 339627"/>
                <a:gd name="connsiteX190" fmla="*/ 286468 w 359376"/>
                <a:gd name="connsiteY190" fmla="*/ 209683 h 339627"/>
                <a:gd name="connsiteX191" fmla="*/ 253243 w 359376"/>
                <a:gd name="connsiteY191" fmla="*/ 209683 h 339627"/>
                <a:gd name="connsiteX192" fmla="*/ 59804 w 359376"/>
                <a:gd name="connsiteY192" fmla="*/ 118131 h 339627"/>
                <a:gd name="connsiteX193" fmla="*/ 59804 w 359376"/>
                <a:gd name="connsiteY193" fmla="*/ 118131 h 339627"/>
                <a:gd name="connsiteX194" fmla="*/ 59804 w 359376"/>
                <a:gd name="connsiteY194" fmla="*/ 118131 h 339627"/>
                <a:gd name="connsiteX195" fmla="*/ 70879 w 359376"/>
                <a:gd name="connsiteY195" fmla="*/ 118131 h 339627"/>
                <a:gd name="connsiteX196" fmla="*/ 286468 w 359376"/>
                <a:gd name="connsiteY196" fmla="*/ 118131 h 339627"/>
                <a:gd name="connsiteX197" fmla="*/ 293113 w 359376"/>
                <a:gd name="connsiteY197" fmla="*/ 112225 h 339627"/>
                <a:gd name="connsiteX198" fmla="*/ 320430 w 359376"/>
                <a:gd name="connsiteY198" fmla="*/ 339627 h 339627"/>
                <a:gd name="connsiteX199" fmla="*/ 313786 w 359376"/>
                <a:gd name="connsiteY199" fmla="*/ 334459 h 339627"/>
                <a:gd name="connsiteX200" fmla="*/ 45037 w 359376"/>
                <a:gd name="connsiteY200" fmla="*/ 334459 h 339627"/>
                <a:gd name="connsiteX201" fmla="*/ 45037 w 359376"/>
                <a:gd name="connsiteY201" fmla="*/ 334459 h 339627"/>
                <a:gd name="connsiteX202" fmla="*/ 45037 w 359376"/>
                <a:gd name="connsiteY202" fmla="*/ 334459 h 339627"/>
                <a:gd name="connsiteX203" fmla="*/ 323384 w 359376"/>
                <a:gd name="connsiteY203" fmla="*/ 334459 h 339627"/>
                <a:gd name="connsiteX204" fmla="*/ 51682 w 359376"/>
                <a:gd name="connsiteY204" fmla="*/ 110010 h 339627"/>
                <a:gd name="connsiteX205" fmla="*/ 56112 w 359376"/>
                <a:gd name="connsiteY205" fmla="*/ 110010 h 339627"/>
                <a:gd name="connsiteX206" fmla="*/ 296066 w 359376"/>
                <a:gd name="connsiteY206" fmla="*/ 110010 h 339627"/>
                <a:gd name="connsiteX207" fmla="*/ 299758 w 359376"/>
                <a:gd name="connsiteY207" fmla="*/ 110010 h 339627"/>
                <a:gd name="connsiteX208" fmla="*/ 310832 w 359376"/>
                <a:gd name="connsiteY208" fmla="*/ 331506 h 339627"/>
                <a:gd name="connsiteX209" fmla="*/ 306402 w 359376"/>
                <a:gd name="connsiteY209" fmla="*/ 327814 h 339627"/>
                <a:gd name="connsiteX210" fmla="*/ 51682 w 359376"/>
                <a:gd name="connsiteY210" fmla="*/ 327814 h 339627"/>
                <a:gd name="connsiteX211" fmla="*/ 47991 w 359376"/>
                <a:gd name="connsiteY211" fmla="*/ 331506 h 339627"/>
                <a:gd name="connsiteX212" fmla="*/ 118869 w 359376"/>
                <a:gd name="connsiteY212" fmla="*/ 265795 h 339627"/>
                <a:gd name="connsiteX213" fmla="*/ 118869 w 359376"/>
                <a:gd name="connsiteY213" fmla="*/ 265795 h 339627"/>
                <a:gd name="connsiteX214" fmla="*/ 118869 w 359376"/>
                <a:gd name="connsiteY214" fmla="*/ 202300 h 339627"/>
                <a:gd name="connsiteX215" fmla="*/ 118869 w 359376"/>
                <a:gd name="connsiteY215" fmla="*/ 186057 h 339627"/>
                <a:gd name="connsiteX216" fmla="*/ 118869 w 359376"/>
                <a:gd name="connsiteY216" fmla="*/ 186057 h 339627"/>
                <a:gd name="connsiteX217" fmla="*/ 110010 w 359376"/>
                <a:gd name="connsiteY217" fmla="*/ 200085 h 339627"/>
                <a:gd name="connsiteX218" fmla="*/ 110664 w 359376"/>
                <a:gd name="connsiteY218" fmla="*/ 210505 h 339627"/>
                <a:gd name="connsiteX219" fmla="*/ 110010 w 359376"/>
                <a:gd name="connsiteY219" fmla="*/ 211160 h 339627"/>
                <a:gd name="connsiteX220" fmla="*/ 110010 w 359376"/>
                <a:gd name="connsiteY220" fmla="*/ 216328 h 339627"/>
                <a:gd name="connsiteX221" fmla="*/ 110010 w 359376"/>
                <a:gd name="connsiteY221" fmla="*/ 224449 h 339627"/>
                <a:gd name="connsiteX222" fmla="*/ 110010 w 359376"/>
                <a:gd name="connsiteY222" fmla="*/ 265057 h 339627"/>
                <a:gd name="connsiteX223" fmla="*/ 110010 w 359376"/>
                <a:gd name="connsiteY223" fmla="*/ 265057 h 339627"/>
                <a:gd name="connsiteX224" fmla="*/ 118869 w 359376"/>
                <a:gd name="connsiteY224" fmla="*/ 325599 h 339627"/>
                <a:gd name="connsiteX225" fmla="*/ 103365 w 359376"/>
                <a:gd name="connsiteY225" fmla="*/ 307879 h 339627"/>
                <a:gd name="connsiteX226" fmla="*/ 103365 w 359376"/>
                <a:gd name="connsiteY226" fmla="*/ 307879 h 339627"/>
                <a:gd name="connsiteX227" fmla="*/ 70140 w 359376"/>
                <a:gd name="connsiteY227" fmla="*/ 307879 h 339627"/>
                <a:gd name="connsiteX228" fmla="*/ 70140 w 359376"/>
                <a:gd name="connsiteY228" fmla="*/ 307879 h 339627"/>
                <a:gd name="connsiteX229" fmla="*/ 55374 w 359376"/>
                <a:gd name="connsiteY229" fmla="*/ 327814 h 339627"/>
                <a:gd name="connsiteX230" fmla="*/ 304187 w 359376"/>
                <a:gd name="connsiteY230" fmla="*/ 325599 h 339627"/>
                <a:gd name="connsiteX231" fmla="*/ 291636 w 359376"/>
                <a:gd name="connsiteY231" fmla="*/ 309356 h 339627"/>
                <a:gd name="connsiteX232" fmla="*/ 291636 w 359376"/>
                <a:gd name="connsiteY232" fmla="*/ 309356 h 339627"/>
                <a:gd name="connsiteX233" fmla="*/ 259888 w 359376"/>
                <a:gd name="connsiteY233" fmla="*/ 309356 h 339627"/>
                <a:gd name="connsiteX234" fmla="*/ 259888 w 359376"/>
                <a:gd name="connsiteY234" fmla="*/ 309356 h 339627"/>
                <a:gd name="connsiteX235" fmla="*/ 248075 w 359376"/>
                <a:gd name="connsiteY235" fmla="*/ 326337 h 339627"/>
                <a:gd name="connsiteX236" fmla="*/ 265795 w 359376"/>
                <a:gd name="connsiteY236" fmla="*/ 136589 h 339627"/>
                <a:gd name="connsiteX237" fmla="*/ 282776 w 359376"/>
                <a:gd name="connsiteY237" fmla="*/ 136589 h 339627"/>
                <a:gd name="connsiteX238" fmla="*/ 282776 w 359376"/>
                <a:gd name="connsiteY238" fmla="*/ 180150 h 339627"/>
                <a:gd name="connsiteX239" fmla="*/ 289421 w 359376"/>
                <a:gd name="connsiteY239" fmla="*/ 180150 h 339627"/>
                <a:gd name="connsiteX240" fmla="*/ 289421 w 359376"/>
                <a:gd name="connsiteY240" fmla="*/ 131421 h 339627"/>
                <a:gd name="connsiteX241" fmla="*/ 259150 w 359376"/>
                <a:gd name="connsiteY241" fmla="*/ 131421 h 339627"/>
                <a:gd name="connsiteX242" fmla="*/ 259150 w 359376"/>
                <a:gd name="connsiteY242" fmla="*/ 180150 h 339627"/>
                <a:gd name="connsiteX243" fmla="*/ 265795 w 359376"/>
                <a:gd name="connsiteY243" fmla="*/ 180150 h 339627"/>
                <a:gd name="connsiteX244" fmla="*/ 98196 w 359376"/>
                <a:gd name="connsiteY244" fmla="*/ 136589 h 339627"/>
                <a:gd name="connsiteX245" fmla="*/ 98196 w 359376"/>
                <a:gd name="connsiteY245" fmla="*/ 180150 h 339627"/>
                <a:gd name="connsiteX246" fmla="*/ 104103 w 359376"/>
                <a:gd name="connsiteY246" fmla="*/ 180150 h 339627"/>
                <a:gd name="connsiteX247" fmla="*/ 104103 w 359376"/>
                <a:gd name="connsiteY247" fmla="*/ 131421 h 339627"/>
                <a:gd name="connsiteX248" fmla="*/ 70140 w 359376"/>
                <a:gd name="connsiteY248" fmla="*/ 131421 h 339627"/>
                <a:gd name="connsiteX249" fmla="*/ 70140 w 359376"/>
                <a:gd name="connsiteY249" fmla="*/ 180150 h 339627"/>
                <a:gd name="connsiteX250" fmla="*/ 77524 w 359376"/>
                <a:gd name="connsiteY250" fmla="*/ 180150 h 339627"/>
                <a:gd name="connsiteX251" fmla="*/ 77524 w 359376"/>
                <a:gd name="connsiteY251" fmla="*/ 137328 h 339627"/>
                <a:gd name="connsiteX252" fmla="*/ 51682 w 359376"/>
                <a:gd name="connsiteY252" fmla="*/ 106318 h 339627"/>
                <a:gd name="connsiteX253" fmla="*/ 51682 w 359376"/>
                <a:gd name="connsiteY253" fmla="*/ 106318 h 339627"/>
                <a:gd name="connsiteX254" fmla="*/ 304926 w 359376"/>
                <a:gd name="connsiteY254" fmla="*/ 106318 h 339627"/>
                <a:gd name="connsiteX255" fmla="*/ 304926 w 359376"/>
                <a:gd name="connsiteY255" fmla="*/ 106318 h 339627"/>
                <a:gd name="connsiteX256" fmla="*/ 51682 w 359376"/>
                <a:gd name="connsiteY256" fmla="*/ 106318 h 339627"/>
                <a:gd name="connsiteX257" fmla="*/ 292374 w 359376"/>
                <a:gd name="connsiteY257" fmla="*/ 129206 h 339627"/>
                <a:gd name="connsiteX258" fmla="*/ 292374 w 359376"/>
                <a:gd name="connsiteY258" fmla="*/ 129206 h 339627"/>
                <a:gd name="connsiteX259" fmla="*/ 72355 w 359376"/>
                <a:gd name="connsiteY259" fmla="*/ 129206 h 339627"/>
                <a:gd name="connsiteX260" fmla="*/ 72355 w 359376"/>
                <a:gd name="connsiteY260" fmla="*/ 129206 h 339627"/>
                <a:gd name="connsiteX261" fmla="*/ 290159 w 359376"/>
                <a:gd name="connsiteY261" fmla="*/ 129206 h 339627"/>
                <a:gd name="connsiteX262" fmla="*/ 174243 w 359376"/>
                <a:gd name="connsiteY262" fmla="*/ 234047 h 339627"/>
                <a:gd name="connsiteX263" fmla="*/ 174243 w 359376"/>
                <a:gd name="connsiteY263" fmla="*/ 263580 h 339627"/>
                <a:gd name="connsiteX264" fmla="*/ 174243 w 359376"/>
                <a:gd name="connsiteY264" fmla="*/ 268010 h 339627"/>
                <a:gd name="connsiteX265" fmla="*/ 200084 w 359376"/>
                <a:gd name="connsiteY265" fmla="*/ 296066 h 339627"/>
                <a:gd name="connsiteX266" fmla="*/ 200084 w 359376"/>
                <a:gd name="connsiteY266" fmla="*/ 296066 h 339627"/>
                <a:gd name="connsiteX267" fmla="*/ 200084 w 359376"/>
                <a:gd name="connsiteY267" fmla="*/ 296066 h 339627"/>
                <a:gd name="connsiteX268" fmla="*/ 200084 w 359376"/>
                <a:gd name="connsiteY268" fmla="*/ 283515 h 339627"/>
                <a:gd name="connsiteX269" fmla="*/ 199346 w 359376"/>
                <a:gd name="connsiteY269" fmla="*/ 273178 h 339627"/>
                <a:gd name="connsiteX270" fmla="*/ 199346 w 359376"/>
                <a:gd name="connsiteY270" fmla="*/ 273178 h 339627"/>
                <a:gd name="connsiteX271" fmla="*/ 199346 w 359376"/>
                <a:gd name="connsiteY271" fmla="*/ 267272 h 339627"/>
                <a:gd name="connsiteX272" fmla="*/ 193440 w 359376"/>
                <a:gd name="connsiteY272" fmla="*/ 258412 h 339627"/>
                <a:gd name="connsiteX273" fmla="*/ 188271 w 359376"/>
                <a:gd name="connsiteY273" fmla="*/ 248814 h 339627"/>
                <a:gd name="connsiteX274" fmla="*/ 188271 w 359376"/>
                <a:gd name="connsiteY274" fmla="*/ 242907 h 339627"/>
                <a:gd name="connsiteX275" fmla="*/ 174243 w 359376"/>
                <a:gd name="connsiteY275" fmla="*/ 234047 h 339627"/>
                <a:gd name="connsiteX276" fmla="*/ 100411 w 359376"/>
                <a:gd name="connsiteY276" fmla="*/ 284253 h 339627"/>
                <a:gd name="connsiteX277" fmla="*/ 69402 w 359376"/>
                <a:gd name="connsiteY277" fmla="*/ 284253 h 339627"/>
                <a:gd name="connsiteX278" fmla="*/ 69402 w 359376"/>
                <a:gd name="connsiteY278" fmla="*/ 303450 h 339627"/>
                <a:gd name="connsiteX279" fmla="*/ 101888 w 359376"/>
                <a:gd name="connsiteY279" fmla="*/ 303450 h 339627"/>
                <a:gd name="connsiteX280" fmla="*/ 284991 w 359376"/>
                <a:gd name="connsiteY280" fmla="*/ 284253 h 339627"/>
                <a:gd name="connsiteX281" fmla="*/ 251767 w 359376"/>
                <a:gd name="connsiteY281" fmla="*/ 284253 h 339627"/>
                <a:gd name="connsiteX282" fmla="*/ 251767 w 359376"/>
                <a:gd name="connsiteY282" fmla="*/ 303450 h 339627"/>
                <a:gd name="connsiteX283" fmla="*/ 284991 w 359376"/>
                <a:gd name="connsiteY283" fmla="*/ 303450 h 339627"/>
                <a:gd name="connsiteX284" fmla="*/ 51682 w 359376"/>
                <a:gd name="connsiteY284" fmla="*/ 242169 h 339627"/>
                <a:gd name="connsiteX285" fmla="*/ 51682 w 359376"/>
                <a:gd name="connsiteY285" fmla="*/ 242169 h 339627"/>
                <a:gd name="connsiteX286" fmla="*/ 51682 w 359376"/>
                <a:gd name="connsiteY286" fmla="*/ 231832 h 339627"/>
                <a:gd name="connsiteX287" fmla="*/ 31009 w 359376"/>
                <a:gd name="connsiteY287" fmla="*/ 158000 h 339627"/>
                <a:gd name="connsiteX288" fmla="*/ 16243 w 359376"/>
                <a:gd name="connsiteY288" fmla="*/ 106318 h 339627"/>
                <a:gd name="connsiteX289" fmla="*/ 16243 w 359376"/>
                <a:gd name="connsiteY289" fmla="*/ 106318 h 339627"/>
                <a:gd name="connsiteX290" fmla="*/ 16243 w 359376"/>
                <a:gd name="connsiteY290" fmla="*/ 106318 h 339627"/>
                <a:gd name="connsiteX291" fmla="*/ 28794 w 359376"/>
                <a:gd name="connsiteY291" fmla="*/ 147664 h 339627"/>
                <a:gd name="connsiteX292" fmla="*/ 47252 w 359376"/>
                <a:gd name="connsiteY292" fmla="*/ 210421 h 339627"/>
                <a:gd name="connsiteX293" fmla="*/ 51682 w 359376"/>
                <a:gd name="connsiteY293" fmla="*/ 242169 h 339627"/>
                <a:gd name="connsiteX294" fmla="*/ 327814 w 359376"/>
                <a:gd name="connsiteY294" fmla="*/ 106318 h 339627"/>
                <a:gd name="connsiteX295" fmla="*/ 327814 w 359376"/>
                <a:gd name="connsiteY295" fmla="*/ 110748 h 339627"/>
                <a:gd name="connsiteX296" fmla="*/ 291636 w 359376"/>
                <a:gd name="connsiteY296" fmla="*/ 237001 h 339627"/>
                <a:gd name="connsiteX297" fmla="*/ 291636 w 359376"/>
                <a:gd name="connsiteY297" fmla="*/ 250290 h 339627"/>
                <a:gd name="connsiteX298" fmla="*/ 291636 w 359376"/>
                <a:gd name="connsiteY298" fmla="*/ 250290 h 339627"/>
                <a:gd name="connsiteX299" fmla="*/ 291636 w 359376"/>
                <a:gd name="connsiteY299" fmla="*/ 243646 h 339627"/>
                <a:gd name="connsiteX300" fmla="*/ 330767 w 359376"/>
                <a:gd name="connsiteY300" fmla="*/ 110010 h 339627"/>
                <a:gd name="connsiteX301" fmla="*/ 327814 w 359376"/>
                <a:gd name="connsiteY301" fmla="*/ 106318 h 339627"/>
                <a:gd name="connsiteX302" fmla="*/ 205253 w 359376"/>
                <a:gd name="connsiteY302" fmla="*/ 327814 h 339627"/>
                <a:gd name="connsiteX303" fmla="*/ 205253 w 359376"/>
                <a:gd name="connsiteY303" fmla="*/ 327814 h 339627"/>
                <a:gd name="connsiteX304" fmla="*/ 199346 w 359376"/>
                <a:gd name="connsiteY304" fmla="*/ 316001 h 339627"/>
                <a:gd name="connsiteX305" fmla="*/ 194916 w 359376"/>
                <a:gd name="connsiteY305" fmla="*/ 316001 h 339627"/>
                <a:gd name="connsiteX306" fmla="*/ 155047 w 359376"/>
                <a:gd name="connsiteY306" fmla="*/ 316001 h 339627"/>
                <a:gd name="connsiteX307" fmla="*/ 165383 w 359376"/>
                <a:gd name="connsiteY307" fmla="*/ 327814 h 339627"/>
                <a:gd name="connsiteX308" fmla="*/ 174243 w 359376"/>
                <a:gd name="connsiteY308" fmla="*/ 327814 h 339627"/>
                <a:gd name="connsiteX309" fmla="*/ 207468 w 359376"/>
                <a:gd name="connsiteY309" fmla="*/ 327814 h 339627"/>
                <a:gd name="connsiteX310" fmla="*/ 61280 w 359376"/>
                <a:gd name="connsiteY310" fmla="*/ 185318 h 339627"/>
                <a:gd name="connsiteX311" fmla="*/ 67187 w 359376"/>
                <a:gd name="connsiteY311" fmla="*/ 195655 h 339627"/>
                <a:gd name="connsiteX312" fmla="*/ 104103 w 359376"/>
                <a:gd name="connsiteY312" fmla="*/ 195655 h 339627"/>
                <a:gd name="connsiteX313" fmla="*/ 110748 w 359376"/>
                <a:gd name="connsiteY313" fmla="*/ 185318 h 339627"/>
                <a:gd name="connsiteX314" fmla="*/ 158739 w 359376"/>
                <a:gd name="connsiteY314" fmla="*/ 327814 h 339627"/>
                <a:gd name="connsiteX315" fmla="*/ 158739 w 359376"/>
                <a:gd name="connsiteY315" fmla="*/ 327814 h 339627"/>
                <a:gd name="connsiteX316" fmla="*/ 151355 w 359376"/>
                <a:gd name="connsiteY316" fmla="*/ 318954 h 339627"/>
                <a:gd name="connsiteX317" fmla="*/ 146187 w 359376"/>
                <a:gd name="connsiteY317" fmla="*/ 318954 h 339627"/>
                <a:gd name="connsiteX318" fmla="*/ 109271 w 359376"/>
                <a:gd name="connsiteY318" fmla="*/ 318954 h 339627"/>
                <a:gd name="connsiteX319" fmla="*/ 118869 w 359376"/>
                <a:gd name="connsiteY319" fmla="*/ 327814 h 339627"/>
                <a:gd name="connsiteX320" fmla="*/ 118869 w 359376"/>
                <a:gd name="connsiteY320" fmla="*/ 327814 h 339627"/>
                <a:gd name="connsiteX321" fmla="*/ 156524 w 359376"/>
                <a:gd name="connsiteY321" fmla="*/ 327814 h 339627"/>
                <a:gd name="connsiteX322" fmla="*/ 264318 w 359376"/>
                <a:gd name="connsiteY322" fmla="*/ 28794 h 339627"/>
                <a:gd name="connsiteX323" fmla="*/ 273178 w 359376"/>
                <a:gd name="connsiteY323" fmla="*/ 28794 h 339627"/>
                <a:gd name="connsiteX324" fmla="*/ 278346 w 359376"/>
                <a:gd name="connsiteY324" fmla="*/ 24365 h 339627"/>
                <a:gd name="connsiteX325" fmla="*/ 274086 w 359376"/>
                <a:gd name="connsiteY325" fmla="*/ 11476 h 339627"/>
                <a:gd name="connsiteX326" fmla="*/ 273178 w 359376"/>
                <a:gd name="connsiteY326" fmla="*/ 11075 h 339627"/>
                <a:gd name="connsiteX327" fmla="*/ 260627 w 359376"/>
                <a:gd name="connsiteY327" fmla="*/ 11075 h 339627"/>
                <a:gd name="connsiteX328" fmla="*/ 250290 w 359376"/>
                <a:gd name="connsiteY328" fmla="*/ 20673 h 339627"/>
                <a:gd name="connsiteX329" fmla="*/ 256935 w 359376"/>
                <a:gd name="connsiteY329" fmla="*/ 28056 h 339627"/>
                <a:gd name="connsiteX330" fmla="*/ 80477 w 359376"/>
                <a:gd name="connsiteY330" fmla="*/ 28794 h 339627"/>
                <a:gd name="connsiteX331" fmla="*/ 90813 w 359376"/>
                <a:gd name="connsiteY331" fmla="*/ 28794 h 339627"/>
                <a:gd name="connsiteX332" fmla="*/ 95981 w 359376"/>
                <a:gd name="connsiteY332" fmla="*/ 28794 h 339627"/>
                <a:gd name="connsiteX333" fmla="*/ 90813 w 359376"/>
                <a:gd name="connsiteY333" fmla="*/ 16243 h 339627"/>
                <a:gd name="connsiteX334" fmla="*/ 87122 w 359376"/>
                <a:gd name="connsiteY334" fmla="*/ 15505 h 339627"/>
                <a:gd name="connsiteX335" fmla="*/ 75309 w 359376"/>
                <a:gd name="connsiteY335" fmla="*/ 15505 h 339627"/>
                <a:gd name="connsiteX336" fmla="*/ 65710 w 359376"/>
                <a:gd name="connsiteY336" fmla="*/ 21411 h 339627"/>
                <a:gd name="connsiteX337" fmla="*/ 67187 w 359376"/>
                <a:gd name="connsiteY337" fmla="*/ 31748 h 339627"/>
                <a:gd name="connsiteX338" fmla="*/ 71617 w 359376"/>
                <a:gd name="connsiteY338" fmla="*/ 33224 h 339627"/>
                <a:gd name="connsiteX339" fmla="*/ 245122 w 359376"/>
                <a:gd name="connsiteY339" fmla="*/ 186795 h 339627"/>
                <a:gd name="connsiteX340" fmla="*/ 251767 w 359376"/>
                <a:gd name="connsiteY340" fmla="*/ 196393 h 339627"/>
                <a:gd name="connsiteX341" fmla="*/ 287944 w 359376"/>
                <a:gd name="connsiteY341" fmla="*/ 196393 h 339627"/>
                <a:gd name="connsiteX342" fmla="*/ 294589 w 359376"/>
                <a:gd name="connsiteY342" fmla="*/ 186795 h 339627"/>
                <a:gd name="connsiteX343" fmla="*/ 171290 w 359376"/>
                <a:gd name="connsiteY343" fmla="*/ 311571 h 339627"/>
                <a:gd name="connsiteX344" fmla="*/ 166860 w 359376"/>
                <a:gd name="connsiteY344" fmla="*/ 306403 h 339627"/>
                <a:gd name="connsiteX345" fmla="*/ 160215 w 359376"/>
                <a:gd name="connsiteY345" fmla="*/ 306403 h 339627"/>
                <a:gd name="connsiteX346" fmla="*/ 125514 w 359376"/>
                <a:gd name="connsiteY346" fmla="*/ 306403 h 339627"/>
                <a:gd name="connsiteX347" fmla="*/ 125514 w 359376"/>
                <a:gd name="connsiteY347" fmla="*/ 313786 h 339627"/>
                <a:gd name="connsiteX348" fmla="*/ 169075 w 359376"/>
                <a:gd name="connsiteY348" fmla="*/ 313786 h 339627"/>
                <a:gd name="connsiteX349" fmla="*/ 171290 w 359376"/>
                <a:gd name="connsiteY349" fmla="*/ 186795 h 339627"/>
                <a:gd name="connsiteX350" fmla="*/ 171290 w 359376"/>
                <a:gd name="connsiteY350" fmla="*/ 186795 h 339627"/>
                <a:gd name="connsiteX351" fmla="*/ 167598 w 359376"/>
                <a:gd name="connsiteY351" fmla="*/ 186795 h 339627"/>
                <a:gd name="connsiteX352" fmla="*/ 152980 w 359376"/>
                <a:gd name="connsiteY352" fmla="*/ 186944 h 339627"/>
                <a:gd name="connsiteX353" fmla="*/ 152832 w 359376"/>
                <a:gd name="connsiteY353" fmla="*/ 186795 h 339627"/>
                <a:gd name="connsiteX354" fmla="*/ 146187 w 359376"/>
                <a:gd name="connsiteY354" fmla="*/ 186795 h 339627"/>
                <a:gd name="connsiteX355" fmla="*/ 146187 w 359376"/>
                <a:gd name="connsiteY355" fmla="*/ 186795 h 339627"/>
                <a:gd name="connsiteX356" fmla="*/ 132159 w 359376"/>
                <a:gd name="connsiteY356" fmla="*/ 186795 h 339627"/>
                <a:gd name="connsiteX357" fmla="*/ 128468 w 359376"/>
                <a:gd name="connsiteY357" fmla="*/ 186795 h 339627"/>
                <a:gd name="connsiteX358" fmla="*/ 128468 w 359376"/>
                <a:gd name="connsiteY358" fmla="*/ 186795 h 339627"/>
                <a:gd name="connsiteX359" fmla="*/ 128468 w 359376"/>
                <a:gd name="connsiteY359" fmla="*/ 194916 h 339627"/>
                <a:gd name="connsiteX360" fmla="*/ 128468 w 359376"/>
                <a:gd name="connsiteY360" fmla="*/ 194916 h 339627"/>
                <a:gd name="connsiteX361" fmla="*/ 166860 w 359376"/>
                <a:gd name="connsiteY361" fmla="*/ 194916 h 339627"/>
                <a:gd name="connsiteX362" fmla="*/ 166860 w 359376"/>
                <a:gd name="connsiteY362" fmla="*/ 194916 h 339627"/>
                <a:gd name="connsiteX363" fmla="*/ 167598 w 359376"/>
                <a:gd name="connsiteY363" fmla="*/ 186057 h 339627"/>
                <a:gd name="connsiteX364" fmla="*/ 237739 w 359376"/>
                <a:gd name="connsiteY364" fmla="*/ 327814 h 339627"/>
                <a:gd name="connsiteX365" fmla="*/ 226664 w 359376"/>
                <a:gd name="connsiteY365" fmla="*/ 316739 h 339627"/>
                <a:gd name="connsiteX366" fmla="*/ 217804 w 359376"/>
                <a:gd name="connsiteY366" fmla="*/ 316739 h 339627"/>
                <a:gd name="connsiteX367" fmla="*/ 199346 w 359376"/>
                <a:gd name="connsiteY367" fmla="*/ 316739 h 339627"/>
                <a:gd name="connsiteX368" fmla="*/ 208206 w 359376"/>
                <a:gd name="connsiteY368" fmla="*/ 326337 h 339627"/>
                <a:gd name="connsiteX369" fmla="*/ 237739 w 359376"/>
                <a:gd name="connsiteY369" fmla="*/ 326337 h 339627"/>
                <a:gd name="connsiteX370" fmla="*/ 85645 w 359376"/>
                <a:gd name="connsiteY370" fmla="*/ 206730 h 339627"/>
                <a:gd name="connsiteX371" fmla="*/ 102626 w 359376"/>
                <a:gd name="connsiteY371" fmla="*/ 206730 h 339627"/>
                <a:gd name="connsiteX372" fmla="*/ 106318 w 359376"/>
                <a:gd name="connsiteY372" fmla="*/ 206730 h 339627"/>
                <a:gd name="connsiteX373" fmla="*/ 102689 w 359376"/>
                <a:gd name="connsiteY373" fmla="*/ 201623 h 339627"/>
                <a:gd name="connsiteX374" fmla="*/ 101888 w 359376"/>
                <a:gd name="connsiteY374" fmla="*/ 201561 h 339627"/>
                <a:gd name="connsiteX375" fmla="*/ 67925 w 359376"/>
                <a:gd name="connsiteY375" fmla="*/ 201561 h 339627"/>
                <a:gd name="connsiteX376" fmla="*/ 67925 w 359376"/>
                <a:gd name="connsiteY376" fmla="*/ 205991 h 339627"/>
                <a:gd name="connsiteX377" fmla="*/ 71617 w 359376"/>
                <a:gd name="connsiteY377" fmla="*/ 209683 h 339627"/>
                <a:gd name="connsiteX378" fmla="*/ 211159 w 359376"/>
                <a:gd name="connsiteY378" fmla="*/ 310833 h 339627"/>
                <a:gd name="connsiteX379" fmla="*/ 207468 w 359376"/>
                <a:gd name="connsiteY379" fmla="*/ 305664 h 339627"/>
                <a:gd name="connsiteX380" fmla="*/ 200823 w 359376"/>
                <a:gd name="connsiteY380" fmla="*/ 305664 h 339627"/>
                <a:gd name="connsiteX381" fmla="*/ 167598 w 359376"/>
                <a:gd name="connsiteY381" fmla="*/ 305664 h 339627"/>
                <a:gd name="connsiteX382" fmla="*/ 178673 w 359376"/>
                <a:gd name="connsiteY382" fmla="*/ 313786 h 339627"/>
                <a:gd name="connsiteX383" fmla="*/ 211159 w 359376"/>
                <a:gd name="connsiteY383" fmla="*/ 313786 h 339627"/>
                <a:gd name="connsiteX384" fmla="*/ 273178 w 359376"/>
                <a:gd name="connsiteY384" fmla="*/ 206730 h 339627"/>
                <a:gd name="connsiteX385" fmla="*/ 290159 w 359376"/>
                <a:gd name="connsiteY385" fmla="*/ 206730 h 339627"/>
                <a:gd name="connsiteX386" fmla="*/ 293851 w 359376"/>
                <a:gd name="connsiteY386" fmla="*/ 203038 h 339627"/>
                <a:gd name="connsiteX387" fmla="*/ 290159 w 359376"/>
                <a:gd name="connsiteY387" fmla="*/ 203038 h 339627"/>
                <a:gd name="connsiteX388" fmla="*/ 256197 w 359376"/>
                <a:gd name="connsiteY388" fmla="*/ 203038 h 339627"/>
                <a:gd name="connsiteX389" fmla="*/ 252505 w 359376"/>
                <a:gd name="connsiteY389" fmla="*/ 203038 h 339627"/>
                <a:gd name="connsiteX390" fmla="*/ 256197 w 359376"/>
                <a:gd name="connsiteY390" fmla="*/ 206730 h 339627"/>
                <a:gd name="connsiteX391" fmla="*/ 90075 w 359376"/>
                <a:gd name="connsiteY391" fmla="*/ 180150 h 339627"/>
                <a:gd name="connsiteX392" fmla="*/ 90075 w 359376"/>
                <a:gd name="connsiteY392" fmla="*/ 147664 h 339627"/>
                <a:gd name="connsiteX393" fmla="*/ 82692 w 359376"/>
                <a:gd name="connsiteY393" fmla="*/ 147664 h 339627"/>
                <a:gd name="connsiteX394" fmla="*/ 82692 w 359376"/>
                <a:gd name="connsiteY394" fmla="*/ 180150 h 339627"/>
                <a:gd name="connsiteX395" fmla="*/ 273178 w 359376"/>
                <a:gd name="connsiteY395" fmla="*/ 180150 h 339627"/>
                <a:gd name="connsiteX396" fmla="*/ 273178 w 359376"/>
                <a:gd name="connsiteY396" fmla="*/ 147664 h 339627"/>
                <a:gd name="connsiteX397" fmla="*/ 265057 w 359376"/>
                <a:gd name="connsiteY397" fmla="*/ 147664 h 339627"/>
                <a:gd name="connsiteX398" fmla="*/ 265057 w 359376"/>
                <a:gd name="connsiteY398" fmla="*/ 180150 h 339627"/>
                <a:gd name="connsiteX399" fmla="*/ 180150 w 359376"/>
                <a:gd name="connsiteY399" fmla="*/ 299758 h 339627"/>
                <a:gd name="connsiteX400" fmla="*/ 167598 w 359376"/>
                <a:gd name="connsiteY400" fmla="*/ 293113 h 339627"/>
                <a:gd name="connsiteX401" fmla="*/ 135851 w 359376"/>
                <a:gd name="connsiteY401" fmla="*/ 293113 h 339627"/>
                <a:gd name="connsiteX402" fmla="*/ 143234 w 359376"/>
                <a:gd name="connsiteY402" fmla="*/ 299020 h 339627"/>
                <a:gd name="connsiteX403" fmla="*/ 253982 w 359376"/>
                <a:gd name="connsiteY403" fmla="*/ 44299 h 339627"/>
                <a:gd name="connsiteX404" fmla="*/ 253982 w 359376"/>
                <a:gd name="connsiteY404" fmla="*/ 99673 h 339627"/>
                <a:gd name="connsiteX405" fmla="*/ 259150 w 359376"/>
                <a:gd name="connsiteY405" fmla="*/ 99673 h 339627"/>
                <a:gd name="connsiteX406" fmla="*/ 259150 w 359376"/>
                <a:gd name="connsiteY406" fmla="*/ 47991 h 339627"/>
                <a:gd name="connsiteX407" fmla="*/ 256935 w 359376"/>
                <a:gd name="connsiteY407" fmla="*/ 44299 h 339627"/>
                <a:gd name="connsiteX408" fmla="*/ 74570 w 359376"/>
                <a:gd name="connsiteY408" fmla="*/ 99673 h 339627"/>
                <a:gd name="connsiteX409" fmla="*/ 74570 w 359376"/>
                <a:gd name="connsiteY409" fmla="*/ 46514 h 339627"/>
                <a:gd name="connsiteX410" fmla="*/ 70140 w 359376"/>
                <a:gd name="connsiteY410" fmla="*/ 46514 h 339627"/>
                <a:gd name="connsiteX411" fmla="*/ 70140 w 359376"/>
                <a:gd name="connsiteY411" fmla="*/ 98197 h 339627"/>
                <a:gd name="connsiteX412" fmla="*/ 77524 w 359376"/>
                <a:gd name="connsiteY412" fmla="*/ 99673 h 339627"/>
                <a:gd name="connsiteX413" fmla="*/ 265057 w 359376"/>
                <a:gd name="connsiteY413" fmla="*/ 99673 h 339627"/>
                <a:gd name="connsiteX414" fmla="*/ 265057 w 359376"/>
                <a:gd name="connsiteY414" fmla="*/ 44299 h 339627"/>
                <a:gd name="connsiteX415" fmla="*/ 265057 w 359376"/>
                <a:gd name="connsiteY415" fmla="*/ 44299 h 339627"/>
                <a:gd name="connsiteX416" fmla="*/ 265057 w 359376"/>
                <a:gd name="connsiteY416" fmla="*/ 94505 h 339627"/>
                <a:gd name="connsiteX417" fmla="*/ 268010 w 359376"/>
                <a:gd name="connsiteY417" fmla="*/ 99673 h 339627"/>
                <a:gd name="connsiteX418" fmla="*/ 88598 w 359376"/>
                <a:gd name="connsiteY418" fmla="*/ 99673 h 339627"/>
                <a:gd name="connsiteX419" fmla="*/ 88598 w 359376"/>
                <a:gd name="connsiteY419" fmla="*/ 46514 h 339627"/>
                <a:gd name="connsiteX420" fmla="*/ 88598 w 359376"/>
                <a:gd name="connsiteY420" fmla="*/ 46514 h 339627"/>
                <a:gd name="connsiteX421" fmla="*/ 88598 w 359376"/>
                <a:gd name="connsiteY421" fmla="*/ 101888 h 339627"/>
                <a:gd name="connsiteX422" fmla="*/ 273178 w 359376"/>
                <a:gd name="connsiteY422" fmla="*/ 276132 h 339627"/>
                <a:gd name="connsiteX423" fmla="*/ 254720 w 359376"/>
                <a:gd name="connsiteY423" fmla="*/ 276132 h 339627"/>
                <a:gd name="connsiteX424" fmla="*/ 254720 w 359376"/>
                <a:gd name="connsiteY424" fmla="*/ 276132 h 339627"/>
                <a:gd name="connsiteX425" fmla="*/ 254720 w 359376"/>
                <a:gd name="connsiteY425" fmla="*/ 276132 h 339627"/>
                <a:gd name="connsiteX426" fmla="*/ 289421 w 359376"/>
                <a:gd name="connsiteY426" fmla="*/ 276132 h 339627"/>
                <a:gd name="connsiteX427" fmla="*/ 289421 w 359376"/>
                <a:gd name="connsiteY427" fmla="*/ 276132 h 339627"/>
                <a:gd name="connsiteX428" fmla="*/ 285729 w 359376"/>
                <a:gd name="connsiteY428" fmla="*/ 276132 h 339627"/>
                <a:gd name="connsiteX429" fmla="*/ 267272 w 359376"/>
                <a:gd name="connsiteY429" fmla="*/ 40608 h 339627"/>
                <a:gd name="connsiteX430" fmla="*/ 279085 w 359376"/>
                <a:gd name="connsiteY430" fmla="*/ 40608 h 339627"/>
                <a:gd name="connsiteX431" fmla="*/ 283515 w 359376"/>
                <a:gd name="connsiteY431" fmla="*/ 40608 h 339627"/>
                <a:gd name="connsiteX432" fmla="*/ 283515 w 359376"/>
                <a:gd name="connsiteY432" fmla="*/ 36178 h 339627"/>
                <a:gd name="connsiteX433" fmla="*/ 259888 w 359376"/>
                <a:gd name="connsiteY433" fmla="*/ 36178 h 339627"/>
                <a:gd name="connsiteX434" fmla="*/ 255458 w 359376"/>
                <a:gd name="connsiteY434" fmla="*/ 36178 h 339627"/>
                <a:gd name="connsiteX435" fmla="*/ 259888 w 359376"/>
                <a:gd name="connsiteY435" fmla="*/ 39869 h 339627"/>
                <a:gd name="connsiteX436" fmla="*/ 273916 w 359376"/>
                <a:gd name="connsiteY436" fmla="*/ 40608 h 339627"/>
                <a:gd name="connsiteX437" fmla="*/ 273916 w 359376"/>
                <a:gd name="connsiteY437" fmla="*/ 93028 h 339627"/>
                <a:gd name="connsiteX438" fmla="*/ 273916 w 359376"/>
                <a:gd name="connsiteY438" fmla="*/ 93028 h 339627"/>
                <a:gd name="connsiteX439" fmla="*/ 273916 w 359376"/>
                <a:gd name="connsiteY439" fmla="*/ 93028 h 339627"/>
                <a:gd name="connsiteX440" fmla="*/ 273916 w 359376"/>
                <a:gd name="connsiteY440" fmla="*/ 44299 h 339627"/>
                <a:gd name="connsiteX441" fmla="*/ 228879 w 359376"/>
                <a:gd name="connsiteY441" fmla="*/ 284992 h 339627"/>
                <a:gd name="connsiteX442" fmla="*/ 209683 w 359376"/>
                <a:gd name="connsiteY442" fmla="*/ 284992 h 339627"/>
                <a:gd name="connsiteX443" fmla="*/ 209683 w 359376"/>
                <a:gd name="connsiteY443" fmla="*/ 296066 h 339627"/>
                <a:gd name="connsiteX444" fmla="*/ 228879 w 359376"/>
                <a:gd name="connsiteY444" fmla="*/ 296066 h 339627"/>
                <a:gd name="connsiteX445" fmla="*/ 139542 w 359376"/>
                <a:gd name="connsiteY445" fmla="*/ 296805 h 339627"/>
                <a:gd name="connsiteX446" fmla="*/ 128468 w 359376"/>
                <a:gd name="connsiteY446" fmla="*/ 289421 h 339627"/>
                <a:gd name="connsiteX447" fmla="*/ 104841 w 359376"/>
                <a:gd name="connsiteY447" fmla="*/ 289421 h 339627"/>
                <a:gd name="connsiteX448" fmla="*/ 104841 w 359376"/>
                <a:gd name="connsiteY448" fmla="*/ 289421 h 339627"/>
                <a:gd name="connsiteX449" fmla="*/ 104841 w 359376"/>
                <a:gd name="connsiteY449" fmla="*/ 293851 h 339627"/>
                <a:gd name="connsiteX450" fmla="*/ 133636 w 359376"/>
                <a:gd name="connsiteY450" fmla="*/ 293851 h 339627"/>
                <a:gd name="connsiteX451" fmla="*/ 79738 w 359376"/>
                <a:gd name="connsiteY451" fmla="*/ 44299 h 339627"/>
                <a:gd name="connsiteX452" fmla="*/ 79738 w 359376"/>
                <a:gd name="connsiteY452" fmla="*/ 97458 h 339627"/>
                <a:gd name="connsiteX453" fmla="*/ 84168 w 359376"/>
                <a:gd name="connsiteY453" fmla="*/ 97458 h 339627"/>
                <a:gd name="connsiteX454" fmla="*/ 84168 w 359376"/>
                <a:gd name="connsiteY454" fmla="*/ 44299 h 339627"/>
                <a:gd name="connsiteX455" fmla="*/ 79738 w 359376"/>
                <a:gd name="connsiteY455" fmla="*/ 44299 h 339627"/>
                <a:gd name="connsiteX456" fmla="*/ 92290 w 359376"/>
                <a:gd name="connsiteY456" fmla="*/ 44299 h 339627"/>
                <a:gd name="connsiteX457" fmla="*/ 92290 w 359376"/>
                <a:gd name="connsiteY457" fmla="*/ 36916 h 339627"/>
                <a:gd name="connsiteX458" fmla="*/ 68664 w 359376"/>
                <a:gd name="connsiteY458" fmla="*/ 36916 h 339627"/>
                <a:gd name="connsiteX459" fmla="*/ 64972 w 359376"/>
                <a:gd name="connsiteY459" fmla="*/ 36916 h 339627"/>
                <a:gd name="connsiteX460" fmla="*/ 69402 w 359376"/>
                <a:gd name="connsiteY460" fmla="*/ 40608 h 339627"/>
                <a:gd name="connsiteX461" fmla="*/ 149140 w 359376"/>
                <a:gd name="connsiteY461" fmla="*/ 287945 h 339627"/>
                <a:gd name="connsiteX462" fmla="*/ 158000 w 359376"/>
                <a:gd name="connsiteY462" fmla="*/ 294590 h 339627"/>
                <a:gd name="connsiteX463" fmla="*/ 190486 w 359376"/>
                <a:gd name="connsiteY463" fmla="*/ 294590 h 339627"/>
                <a:gd name="connsiteX464" fmla="*/ 190486 w 359376"/>
                <a:gd name="connsiteY464" fmla="*/ 294590 h 339627"/>
                <a:gd name="connsiteX465" fmla="*/ 183841 w 359376"/>
                <a:gd name="connsiteY465" fmla="*/ 289421 h 339627"/>
                <a:gd name="connsiteX466" fmla="*/ 217804 w 359376"/>
                <a:gd name="connsiteY466" fmla="*/ 287945 h 339627"/>
                <a:gd name="connsiteX467" fmla="*/ 217804 w 359376"/>
                <a:gd name="connsiteY467" fmla="*/ 271702 h 339627"/>
                <a:gd name="connsiteX468" fmla="*/ 217804 w 359376"/>
                <a:gd name="connsiteY468" fmla="*/ 271702 h 339627"/>
                <a:gd name="connsiteX469" fmla="*/ 205991 w 359376"/>
                <a:gd name="connsiteY469" fmla="*/ 271702 h 339627"/>
                <a:gd name="connsiteX470" fmla="*/ 200823 w 359376"/>
                <a:gd name="connsiteY470" fmla="*/ 271702 h 339627"/>
                <a:gd name="connsiteX471" fmla="*/ 200823 w 359376"/>
                <a:gd name="connsiteY471" fmla="*/ 281300 h 339627"/>
                <a:gd name="connsiteX472" fmla="*/ 220019 w 359376"/>
                <a:gd name="connsiteY472" fmla="*/ 281300 h 339627"/>
                <a:gd name="connsiteX473" fmla="*/ 83430 w 359376"/>
                <a:gd name="connsiteY473" fmla="*/ 287945 h 339627"/>
                <a:gd name="connsiteX474" fmla="*/ 100411 w 359376"/>
                <a:gd name="connsiteY474" fmla="*/ 287945 h 339627"/>
                <a:gd name="connsiteX475" fmla="*/ 100411 w 359376"/>
                <a:gd name="connsiteY475" fmla="*/ 287945 h 339627"/>
                <a:gd name="connsiteX476" fmla="*/ 100411 w 359376"/>
                <a:gd name="connsiteY476" fmla="*/ 287945 h 339627"/>
                <a:gd name="connsiteX477" fmla="*/ 69402 w 359376"/>
                <a:gd name="connsiteY477" fmla="*/ 287945 h 339627"/>
                <a:gd name="connsiteX478" fmla="*/ 69402 w 359376"/>
                <a:gd name="connsiteY478" fmla="*/ 287945 h 339627"/>
                <a:gd name="connsiteX479" fmla="*/ 69402 w 359376"/>
                <a:gd name="connsiteY479" fmla="*/ 287945 h 339627"/>
                <a:gd name="connsiteX480" fmla="*/ 110010 w 359376"/>
                <a:gd name="connsiteY480" fmla="*/ 287945 h 339627"/>
                <a:gd name="connsiteX481" fmla="*/ 117393 w 359376"/>
                <a:gd name="connsiteY481" fmla="*/ 293851 h 339627"/>
                <a:gd name="connsiteX482" fmla="*/ 149879 w 359376"/>
                <a:gd name="connsiteY482" fmla="*/ 293851 h 339627"/>
                <a:gd name="connsiteX483" fmla="*/ 142496 w 359376"/>
                <a:gd name="connsiteY483" fmla="*/ 288683 h 339627"/>
                <a:gd name="connsiteX484" fmla="*/ 273178 w 359376"/>
                <a:gd name="connsiteY484" fmla="*/ 268748 h 339627"/>
                <a:gd name="connsiteX485" fmla="*/ 256935 w 359376"/>
                <a:gd name="connsiteY485" fmla="*/ 268748 h 339627"/>
                <a:gd name="connsiteX486" fmla="*/ 253243 w 359376"/>
                <a:gd name="connsiteY486" fmla="*/ 268748 h 339627"/>
                <a:gd name="connsiteX487" fmla="*/ 256935 w 359376"/>
                <a:gd name="connsiteY487" fmla="*/ 268748 h 339627"/>
                <a:gd name="connsiteX488" fmla="*/ 289421 w 359376"/>
                <a:gd name="connsiteY488" fmla="*/ 268748 h 339627"/>
                <a:gd name="connsiteX489" fmla="*/ 289421 w 359376"/>
                <a:gd name="connsiteY489" fmla="*/ 268748 h 339627"/>
                <a:gd name="connsiteX490" fmla="*/ 289421 w 359376"/>
                <a:gd name="connsiteY490" fmla="*/ 268748 h 339627"/>
                <a:gd name="connsiteX491" fmla="*/ 87860 w 359376"/>
                <a:gd name="connsiteY491" fmla="*/ 268748 h 339627"/>
                <a:gd name="connsiteX492" fmla="*/ 69402 w 359376"/>
                <a:gd name="connsiteY492" fmla="*/ 268748 h 339627"/>
                <a:gd name="connsiteX493" fmla="*/ 69402 w 359376"/>
                <a:gd name="connsiteY493" fmla="*/ 268748 h 339627"/>
                <a:gd name="connsiteX494" fmla="*/ 69402 w 359376"/>
                <a:gd name="connsiteY494" fmla="*/ 268748 h 339627"/>
                <a:gd name="connsiteX495" fmla="*/ 102626 w 359376"/>
                <a:gd name="connsiteY495" fmla="*/ 268748 h 339627"/>
                <a:gd name="connsiteX496" fmla="*/ 102626 w 359376"/>
                <a:gd name="connsiteY496" fmla="*/ 268748 h 339627"/>
                <a:gd name="connsiteX497" fmla="*/ 102626 w 359376"/>
                <a:gd name="connsiteY497" fmla="*/ 268748 h 339627"/>
                <a:gd name="connsiteX498" fmla="*/ 194178 w 359376"/>
                <a:gd name="connsiteY498" fmla="*/ 260627 h 339627"/>
                <a:gd name="connsiteX499" fmla="*/ 212636 w 359376"/>
                <a:gd name="connsiteY499" fmla="*/ 260627 h 339627"/>
                <a:gd name="connsiteX500" fmla="*/ 212636 w 359376"/>
                <a:gd name="connsiteY500" fmla="*/ 253982 h 339627"/>
                <a:gd name="connsiteX501" fmla="*/ 194178 w 359376"/>
                <a:gd name="connsiteY501" fmla="*/ 253982 h 339627"/>
                <a:gd name="connsiteX502" fmla="*/ 137327 w 359376"/>
                <a:gd name="connsiteY502" fmla="*/ 268010 h 339627"/>
                <a:gd name="connsiteX503" fmla="*/ 143972 w 359376"/>
                <a:gd name="connsiteY503" fmla="*/ 273178 h 339627"/>
                <a:gd name="connsiteX504" fmla="*/ 177197 w 359376"/>
                <a:gd name="connsiteY504" fmla="*/ 273178 h 339627"/>
                <a:gd name="connsiteX505" fmla="*/ 172028 w 359376"/>
                <a:gd name="connsiteY505" fmla="*/ 273178 h 339627"/>
                <a:gd name="connsiteX506" fmla="*/ 107795 w 359376"/>
                <a:gd name="connsiteY506" fmla="*/ 302711 h 339627"/>
                <a:gd name="connsiteX507" fmla="*/ 112963 w 359376"/>
                <a:gd name="connsiteY507" fmla="*/ 312309 h 339627"/>
                <a:gd name="connsiteX508" fmla="*/ 125514 w 359376"/>
                <a:gd name="connsiteY508" fmla="*/ 312309 h 339627"/>
                <a:gd name="connsiteX509" fmla="*/ 120346 w 359376"/>
                <a:gd name="connsiteY509" fmla="*/ 303450 h 339627"/>
                <a:gd name="connsiteX510" fmla="*/ 104841 w 359376"/>
                <a:gd name="connsiteY510" fmla="*/ 303450 h 339627"/>
                <a:gd name="connsiteX511" fmla="*/ 232570 w 359376"/>
                <a:gd name="connsiteY511" fmla="*/ 302711 h 339627"/>
                <a:gd name="connsiteX512" fmla="*/ 211159 w 359376"/>
                <a:gd name="connsiteY512" fmla="*/ 302711 h 339627"/>
                <a:gd name="connsiteX513" fmla="*/ 223711 w 359376"/>
                <a:gd name="connsiteY513" fmla="*/ 312309 h 339627"/>
                <a:gd name="connsiteX514" fmla="*/ 229617 w 359376"/>
                <a:gd name="connsiteY514" fmla="*/ 302711 h 339627"/>
                <a:gd name="connsiteX515" fmla="*/ 225187 w 359376"/>
                <a:gd name="connsiteY515" fmla="*/ 275393 h 339627"/>
                <a:gd name="connsiteX516" fmla="*/ 225187 w 359376"/>
                <a:gd name="connsiteY516" fmla="*/ 282777 h 339627"/>
                <a:gd name="connsiteX517" fmla="*/ 231094 w 359376"/>
                <a:gd name="connsiteY517" fmla="*/ 296066 h 339627"/>
                <a:gd name="connsiteX518" fmla="*/ 231094 w 359376"/>
                <a:gd name="connsiteY518" fmla="*/ 296066 h 339627"/>
                <a:gd name="connsiteX519" fmla="*/ 231094 w 359376"/>
                <a:gd name="connsiteY519" fmla="*/ 284253 h 339627"/>
                <a:gd name="connsiteX520" fmla="*/ 199346 w 359376"/>
                <a:gd name="connsiteY520" fmla="*/ 238477 h 339627"/>
                <a:gd name="connsiteX521" fmla="*/ 180150 w 359376"/>
                <a:gd name="connsiteY521" fmla="*/ 238477 h 339627"/>
                <a:gd name="connsiteX522" fmla="*/ 180150 w 359376"/>
                <a:gd name="connsiteY522" fmla="*/ 243646 h 339627"/>
                <a:gd name="connsiteX523" fmla="*/ 199346 w 359376"/>
                <a:gd name="connsiteY523" fmla="*/ 243646 h 339627"/>
                <a:gd name="connsiteX524" fmla="*/ 140281 w 359376"/>
                <a:gd name="connsiteY524" fmla="*/ 276132 h 339627"/>
                <a:gd name="connsiteX525" fmla="*/ 140281 w 359376"/>
                <a:gd name="connsiteY525" fmla="*/ 276132 h 339627"/>
                <a:gd name="connsiteX526" fmla="*/ 146187 w 359376"/>
                <a:gd name="connsiteY526" fmla="*/ 281300 h 339627"/>
                <a:gd name="connsiteX527" fmla="*/ 162430 w 359376"/>
                <a:gd name="connsiteY527" fmla="*/ 281300 h 339627"/>
                <a:gd name="connsiteX528" fmla="*/ 162430 w 359376"/>
                <a:gd name="connsiteY528" fmla="*/ 281300 h 339627"/>
                <a:gd name="connsiteX529" fmla="*/ 156524 w 359376"/>
                <a:gd name="connsiteY529" fmla="*/ 276870 h 339627"/>
                <a:gd name="connsiteX530" fmla="*/ 198608 w 359376"/>
                <a:gd name="connsiteY530" fmla="*/ 299758 h 339627"/>
                <a:gd name="connsiteX531" fmla="*/ 198608 w 359376"/>
                <a:gd name="connsiteY531" fmla="*/ 299758 h 339627"/>
                <a:gd name="connsiteX532" fmla="*/ 191963 w 359376"/>
                <a:gd name="connsiteY532" fmla="*/ 293851 h 339627"/>
                <a:gd name="connsiteX533" fmla="*/ 177197 w 359376"/>
                <a:gd name="connsiteY533" fmla="*/ 293851 h 339627"/>
                <a:gd name="connsiteX534" fmla="*/ 177197 w 359376"/>
                <a:gd name="connsiteY534" fmla="*/ 293851 h 339627"/>
                <a:gd name="connsiteX535" fmla="*/ 183103 w 359376"/>
                <a:gd name="connsiteY535" fmla="*/ 299758 h 339627"/>
                <a:gd name="connsiteX536" fmla="*/ 125514 w 359376"/>
                <a:gd name="connsiteY536" fmla="*/ 275393 h 339627"/>
                <a:gd name="connsiteX537" fmla="*/ 125514 w 359376"/>
                <a:gd name="connsiteY537" fmla="*/ 275393 h 339627"/>
                <a:gd name="connsiteX538" fmla="*/ 129206 w 359376"/>
                <a:gd name="connsiteY538" fmla="*/ 280562 h 339627"/>
                <a:gd name="connsiteX539" fmla="*/ 146187 w 359376"/>
                <a:gd name="connsiteY539" fmla="*/ 280562 h 339627"/>
                <a:gd name="connsiteX540" fmla="*/ 125514 w 359376"/>
                <a:gd name="connsiteY540" fmla="*/ 275393 h 339627"/>
                <a:gd name="connsiteX541" fmla="*/ 166122 w 359376"/>
                <a:gd name="connsiteY541" fmla="*/ 275393 h 339627"/>
                <a:gd name="connsiteX542" fmla="*/ 166122 w 359376"/>
                <a:gd name="connsiteY542" fmla="*/ 275393 h 339627"/>
                <a:gd name="connsiteX543" fmla="*/ 172028 w 359376"/>
                <a:gd name="connsiteY543" fmla="*/ 280562 h 339627"/>
                <a:gd name="connsiteX544" fmla="*/ 186056 w 359376"/>
                <a:gd name="connsiteY544" fmla="*/ 280562 h 339627"/>
                <a:gd name="connsiteX545" fmla="*/ 186056 w 359376"/>
                <a:gd name="connsiteY545" fmla="*/ 280562 h 339627"/>
                <a:gd name="connsiteX546" fmla="*/ 179411 w 359376"/>
                <a:gd name="connsiteY546" fmla="*/ 276132 h 339627"/>
                <a:gd name="connsiteX547" fmla="*/ 109271 w 359376"/>
                <a:gd name="connsiteY547" fmla="*/ 275393 h 339627"/>
                <a:gd name="connsiteX548" fmla="*/ 137327 w 359376"/>
                <a:gd name="connsiteY548" fmla="*/ 275393 h 339627"/>
                <a:gd name="connsiteX549" fmla="*/ 132897 w 359376"/>
                <a:gd name="connsiteY549" fmla="*/ 275393 h 339627"/>
                <a:gd name="connsiteX550" fmla="*/ 107056 w 359376"/>
                <a:gd name="connsiteY550" fmla="*/ 275393 h 339627"/>
                <a:gd name="connsiteX551" fmla="*/ 183103 w 359376"/>
                <a:gd name="connsiteY551" fmla="*/ 230356 h 339627"/>
                <a:gd name="connsiteX552" fmla="*/ 183103 w 359376"/>
                <a:gd name="connsiteY552" fmla="*/ 230356 h 339627"/>
                <a:gd name="connsiteX553" fmla="*/ 191225 w 359376"/>
                <a:gd name="connsiteY553" fmla="*/ 221496 h 339627"/>
                <a:gd name="connsiteX554" fmla="*/ 187533 w 359376"/>
                <a:gd name="connsiteY554" fmla="*/ 221496 h 339627"/>
                <a:gd name="connsiteX555" fmla="*/ 177935 w 359376"/>
                <a:gd name="connsiteY555" fmla="*/ 227403 h 339627"/>
                <a:gd name="connsiteX556" fmla="*/ 109271 w 359376"/>
                <a:gd name="connsiteY556" fmla="*/ 279085 h 339627"/>
                <a:gd name="connsiteX557" fmla="*/ 109271 w 359376"/>
                <a:gd name="connsiteY557" fmla="*/ 284992 h 339627"/>
                <a:gd name="connsiteX558" fmla="*/ 125514 w 359376"/>
                <a:gd name="connsiteY558" fmla="*/ 284992 h 339627"/>
                <a:gd name="connsiteX559" fmla="*/ 106318 w 359376"/>
                <a:gd name="connsiteY559" fmla="*/ 276132 h 339627"/>
                <a:gd name="connsiteX560" fmla="*/ 238477 w 359376"/>
                <a:gd name="connsiteY560" fmla="*/ 273178 h 339627"/>
                <a:gd name="connsiteX561" fmla="*/ 224449 w 359376"/>
                <a:gd name="connsiteY561" fmla="*/ 273178 h 339627"/>
                <a:gd name="connsiteX562" fmla="*/ 224449 w 359376"/>
                <a:gd name="connsiteY562" fmla="*/ 277608 h 339627"/>
                <a:gd name="connsiteX563" fmla="*/ 235524 w 359376"/>
                <a:gd name="connsiteY563" fmla="*/ 270225 h 339627"/>
                <a:gd name="connsiteX564" fmla="*/ 238477 w 359376"/>
                <a:gd name="connsiteY564" fmla="*/ 284253 h 339627"/>
                <a:gd name="connsiteX565" fmla="*/ 229617 w 359376"/>
                <a:gd name="connsiteY565" fmla="*/ 279085 h 339627"/>
                <a:gd name="connsiteX566" fmla="*/ 235524 w 359376"/>
                <a:gd name="connsiteY566" fmla="*/ 281300 h 339627"/>
                <a:gd name="connsiteX567" fmla="*/ 174982 w 359376"/>
                <a:gd name="connsiteY567" fmla="*/ 224449 h 339627"/>
                <a:gd name="connsiteX568" fmla="*/ 174982 w 359376"/>
                <a:gd name="connsiteY568" fmla="*/ 228141 h 339627"/>
                <a:gd name="connsiteX569" fmla="*/ 174982 w 359376"/>
                <a:gd name="connsiteY569" fmla="*/ 228141 h 339627"/>
                <a:gd name="connsiteX570" fmla="*/ 174982 w 359376"/>
                <a:gd name="connsiteY570" fmla="*/ 228141 h 339627"/>
                <a:gd name="connsiteX571" fmla="*/ 174982 w 359376"/>
                <a:gd name="connsiteY571" fmla="*/ 219281 h 339627"/>
                <a:gd name="connsiteX572" fmla="*/ 174982 w 359376"/>
                <a:gd name="connsiteY572" fmla="*/ 219281 h 339627"/>
                <a:gd name="connsiteX573" fmla="*/ 174982 w 359376"/>
                <a:gd name="connsiteY573" fmla="*/ 219281 h 339627"/>
                <a:gd name="connsiteX574" fmla="*/ 196393 w 359376"/>
                <a:gd name="connsiteY574" fmla="*/ 224449 h 339627"/>
                <a:gd name="connsiteX575" fmla="*/ 192701 w 359376"/>
                <a:gd name="connsiteY575" fmla="*/ 224449 h 339627"/>
                <a:gd name="connsiteX576" fmla="*/ 192701 w 359376"/>
                <a:gd name="connsiteY576" fmla="*/ 230356 h 339627"/>
                <a:gd name="connsiteX577" fmla="*/ 192701 w 359376"/>
                <a:gd name="connsiteY577" fmla="*/ 230356 h 339627"/>
                <a:gd name="connsiteX578" fmla="*/ 192701 w 359376"/>
                <a:gd name="connsiteY578" fmla="*/ 230356 h 339627"/>
                <a:gd name="connsiteX579" fmla="*/ 340365 w 359376"/>
                <a:gd name="connsiteY579" fmla="*/ 107056 h 339627"/>
                <a:gd name="connsiteX580" fmla="*/ 330029 w 359376"/>
                <a:gd name="connsiteY580" fmla="*/ 99673 h 339627"/>
                <a:gd name="connsiteX581" fmla="*/ 330029 w 359376"/>
                <a:gd name="connsiteY581" fmla="*/ 105580 h 339627"/>
                <a:gd name="connsiteX582" fmla="*/ 337412 w 359376"/>
                <a:gd name="connsiteY582" fmla="*/ 100412 h 339627"/>
                <a:gd name="connsiteX583" fmla="*/ 125514 w 359376"/>
                <a:gd name="connsiteY583" fmla="*/ 198608 h 339627"/>
                <a:gd name="connsiteX584" fmla="*/ 125514 w 359376"/>
                <a:gd name="connsiteY584" fmla="*/ 198608 h 339627"/>
                <a:gd name="connsiteX585" fmla="*/ 16981 w 359376"/>
                <a:gd name="connsiteY585" fmla="*/ 96720 h 339627"/>
                <a:gd name="connsiteX586" fmla="*/ 4430 w 359376"/>
                <a:gd name="connsiteY586" fmla="*/ 96720 h 339627"/>
                <a:gd name="connsiteX587" fmla="*/ 4430 w 359376"/>
                <a:gd name="connsiteY587" fmla="*/ 103365 h 339627"/>
                <a:gd name="connsiteX588" fmla="*/ 16981 w 359376"/>
                <a:gd name="connsiteY588" fmla="*/ 96720 h 339627"/>
                <a:gd name="connsiteX589" fmla="*/ 254720 w 359376"/>
                <a:gd name="connsiteY589" fmla="*/ 32486 h 339627"/>
                <a:gd name="connsiteX590" fmla="*/ 254720 w 359376"/>
                <a:gd name="connsiteY590" fmla="*/ 32486 h 339627"/>
                <a:gd name="connsiteX591" fmla="*/ 265057 w 359376"/>
                <a:gd name="connsiteY591" fmla="*/ 2215 h 339627"/>
                <a:gd name="connsiteX592" fmla="*/ 259888 w 359376"/>
                <a:gd name="connsiteY592" fmla="*/ 7383 h 339627"/>
                <a:gd name="connsiteX593" fmla="*/ 273178 w 359376"/>
                <a:gd name="connsiteY593" fmla="*/ 7383 h 339627"/>
                <a:gd name="connsiteX594" fmla="*/ 274655 w 359376"/>
                <a:gd name="connsiteY594" fmla="*/ 11075 h 339627"/>
                <a:gd name="connsiteX595" fmla="*/ 256197 w 359376"/>
                <a:gd name="connsiteY595" fmla="*/ 11075 h 339627"/>
                <a:gd name="connsiteX596" fmla="*/ 91552 w 359376"/>
                <a:gd name="connsiteY596" fmla="*/ 32486 h 339627"/>
                <a:gd name="connsiteX597" fmla="*/ 91552 w 359376"/>
                <a:gd name="connsiteY597" fmla="*/ 32486 h 339627"/>
                <a:gd name="connsiteX598" fmla="*/ 85645 w 359376"/>
                <a:gd name="connsiteY598" fmla="*/ 6645 h 339627"/>
                <a:gd name="connsiteX599" fmla="*/ 80477 w 359376"/>
                <a:gd name="connsiteY599" fmla="*/ 1477 h 339627"/>
                <a:gd name="connsiteX600" fmla="*/ 76047 w 359376"/>
                <a:gd name="connsiteY600" fmla="*/ 6645 h 339627"/>
                <a:gd name="connsiteX601" fmla="*/ 104841 w 359376"/>
                <a:gd name="connsiteY601" fmla="*/ 285730 h 339627"/>
                <a:gd name="connsiteX602" fmla="*/ 104841 w 359376"/>
                <a:gd name="connsiteY602" fmla="*/ 291636 h 339627"/>
                <a:gd name="connsiteX603" fmla="*/ 110748 w 359376"/>
                <a:gd name="connsiteY603" fmla="*/ 291636 h 339627"/>
                <a:gd name="connsiteX604" fmla="*/ 104841 w 359376"/>
                <a:gd name="connsiteY604" fmla="*/ 284253 h 339627"/>
                <a:gd name="connsiteX605" fmla="*/ 90075 w 359376"/>
                <a:gd name="connsiteY605" fmla="*/ 10336 h 339627"/>
                <a:gd name="connsiteX606" fmla="*/ 72355 w 359376"/>
                <a:gd name="connsiteY606" fmla="*/ 10336 h 33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</a:cxnLst>
              <a:rect l="l" t="t" r="r" b="b"/>
              <a:pathLst>
                <a:path w="359376" h="339627">
                  <a:moveTo>
                    <a:pt x="236262" y="95982"/>
                  </a:moveTo>
                  <a:lnTo>
                    <a:pt x="244384" y="95982"/>
                  </a:lnTo>
                  <a:lnTo>
                    <a:pt x="250290" y="95982"/>
                  </a:lnTo>
                  <a:lnTo>
                    <a:pt x="250290" y="47252"/>
                  </a:lnTo>
                  <a:cubicBezTo>
                    <a:pt x="245860" y="42084"/>
                    <a:pt x="250290" y="38393"/>
                    <a:pt x="250290" y="34701"/>
                  </a:cubicBezTo>
                  <a:cubicBezTo>
                    <a:pt x="250106" y="31504"/>
                    <a:pt x="250106" y="28300"/>
                    <a:pt x="250290" y="25103"/>
                  </a:cubicBezTo>
                  <a:cubicBezTo>
                    <a:pt x="250046" y="21181"/>
                    <a:pt x="252055" y="17462"/>
                    <a:pt x="255458" y="15505"/>
                  </a:cubicBezTo>
                  <a:lnTo>
                    <a:pt x="255458" y="15505"/>
                  </a:lnTo>
                  <a:lnTo>
                    <a:pt x="266533" y="738"/>
                  </a:lnTo>
                  <a:lnTo>
                    <a:pt x="266533" y="738"/>
                  </a:lnTo>
                  <a:lnTo>
                    <a:pt x="274655" y="9598"/>
                  </a:lnTo>
                  <a:cubicBezTo>
                    <a:pt x="277992" y="13230"/>
                    <a:pt x="280960" y="17187"/>
                    <a:pt x="283515" y="21411"/>
                  </a:cubicBezTo>
                  <a:cubicBezTo>
                    <a:pt x="287206" y="25841"/>
                    <a:pt x="283515" y="30271"/>
                    <a:pt x="283515" y="36178"/>
                  </a:cubicBezTo>
                  <a:cubicBezTo>
                    <a:pt x="283515" y="42084"/>
                    <a:pt x="288683" y="43561"/>
                    <a:pt x="283515" y="49467"/>
                  </a:cubicBezTo>
                  <a:lnTo>
                    <a:pt x="283515" y="49467"/>
                  </a:lnTo>
                  <a:lnTo>
                    <a:pt x="283515" y="104841"/>
                  </a:lnTo>
                  <a:lnTo>
                    <a:pt x="316001" y="104841"/>
                  </a:lnTo>
                  <a:cubicBezTo>
                    <a:pt x="314782" y="107220"/>
                    <a:pt x="313298" y="109449"/>
                    <a:pt x="311571" y="111486"/>
                  </a:cubicBezTo>
                  <a:cubicBezTo>
                    <a:pt x="309511" y="112610"/>
                    <a:pt x="307938" y="114448"/>
                    <a:pt x="307141" y="116655"/>
                  </a:cubicBezTo>
                  <a:cubicBezTo>
                    <a:pt x="307141" y="116655"/>
                    <a:pt x="300496" y="124038"/>
                    <a:pt x="297543" y="128468"/>
                  </a:cubicBezTo>
                  <a:cubicBezTo>
                    <a:pt x="296856" y="131132"/>
                    <a:pt x="296856" y="133926"/>
                    <a:pt x="297543" y="136589"/>
                  </a:cubicBezTo>
                  <a:cubicBezTo>
                    <a:pt x="297543" y="152094"/>
                    <a:pt x="297543" y="168337"/>
                    <a:pt x="297543" y="183842"/>
                  </a:cubicBezTo>
                  <a:lnTo>
                    <a:pt x="297543" y="180150"/>
                  </a:lnTo>
                  <a:lnTo>
                    <a:pt x="307141" y="180150"/>
                  </a:lnTo>
                  <a:cubicBezTo>
                    <a:pt x="307141" y="184580"/>
                    <a:pt x="302711" y="187533"/>
                    <a:pt x="300496" y="191225"/>
                  </a:cubicBezTo>
                  <a:cubicBezTo>
                    <a:pt x="298650" y="193617"/>
                    <a:pt x="298650" y="196954"/>
                    <a:pt x="300496" y="199346"/>
                  </a:cubicBezTo>
                  <a:cubicBezTo>
                    <a:pt x="300496" y="199346"/>
                    <a:pt x="300496" y="199346"/>
                    <a:pt x="300496" y="203776"/>
                  </a:cubicBezTo>
                  <a:cubicBezTo>
                    <a:pt x="299366" y="207884"/>
                    <a:pt x="299366" y="212221"/>
                    <a:pt x="300496" y="216328"/>
                  </a:cubicBezTo>
                  <a:cubicBezTo>
                    <a:pt x="300134" y="219270"/>
                    <a:pt x="300134" y="222245"/>
                    <a:pt x="300496" y="225188"/>
                  </a:cubicBezTo>
                  <a:cubicBezTo>
                    <a:pt x="300496" y="219281"/>
                    <a:pt x="300496" y="213374"/>
                    <a:pt x="305664" y="207468"/>
                  </a:cubicBezTo>
                  <a:cubicBezTo>
                    <a:pt x="315262" y="172767"/>
                    <a:pt x="324860" y="138066"/>
                    <a:pt x="335197" y="104103"/>
                  </a:cubicBezTo>
                  <a:cubicBezTo>
                    <a:pt x="335987" y="102471"/>
                    <a:pt x="335987" y="100566"/>
                    <a:pt x="335197" y="98935"/>
                  </a:cubicBezTo>
                  <a:cubicBezTo>
                    <a:pt x="333351" y="96543"/>
                    <a:pt x="333351" y="93206"/>
                    <a:pt x="335197" y="90813"/>
                  </a:cubicBezTo>
                  <a:cubicBezTo>
                    <a:pt x="337308" y="89866"/>
                    <a:pt x="339730" y="89866"/>
                    <a:pt x="341842" y="90813"/>
                  </a:cubicBezTo>
                  <a:lnTo>
                    <a:pt x="350702" y="90813"/>
                  </a:lnTo>
                  <a:cubicBezTo>
                    <a:pt x="353670" y="91188"/>
                    <a:pt x="355892" y="93725"/>
                    <a:pt x="355870" y="96720"/>
                  </a:cubicBezTo>
                  <a:cubicBezTo>
                    <a:pt x="357058" y="98776"/>
                    <a:pt x="357058" y="101309"/>
                    <a:pt x="355870" y="103365"/>
                  </a:cubicBezTo>
                  <a:cubicBezTo>
                    <a:pt x="349225" y="103365"/>
                    <a:pt x="350702" y="112963"/>
                    <a:pt x="348487" y="118131"/>
                  </a:cubicBezTo>
                  <a:cubicBezTo>
                    <a:pt x="350288" y="121430"/>
                    <a:pt x="352259" y="124634"/>
                    <a:pt x="354393" y="127729"/>
                  </a:cubicBezTo>
                  <a:cubicBezTo>
                    <a:pt x="361038" y="132898"/>
                    <a:pt x="361038" y="137328"/>
                    <a:pt x="354393" y="144711"/>
                  </a:cubicBezTo>
                  <a:cubicBezTo>
                    <a:pt x="347748" y="152094"/>
                    <a:pt x="339627" y="180888"/>
                    <a:pt x="332982" y="199346"/>
                  </a:cubicBezTo>
                  <a:lnTo>
                    <a:pt x="332982" y="199346"/>
                  </a:lnTo>
                  <a:lnTo>
                    <a:pt x="324860" y="189748"/>
                  </a:lnTo>
                  <a:cubicBezTo>
                    <a:pt x="323051" y="194313"/>
                    <a:pt x="321567" y="199000"/>
                    <a:pt x="320430" y="203776"/>
                  </a:cubicBezTo>
                  <a:cubicBezTo>
                    <a:pt x="314524" y="222973"/>
                    <a:pt x="309356" y="241431"/>
                    <a:pt x="303449" y="259889"/>
                  </a:cubicBezTo>
                  <a:lnTo>
                    <a:pt x="303449" y="259889"/>
                  </a:lnTo>
                  <a:cubicBezTo>
                    <a:pt x="303818" y="263324"/>
                    <a:pt x="303818" y="266790"/>
                    <a:pt x="303449" y="270225"/>
                  </a:cubicBezTo>
                  <a:cubicBezTo>
                    <a:pt x="302371" y="272569"/>
                    <a:pt x="302371" y="275264"/>
                    <a:pt x="303449" y="277608"/>
                  </a:cubicBezTo>
                  <a:cubicBezTo>
                    <a:pt x="303449" y="296805"/>
                    <a:pt x="303449" y="290160"/>
                    <a:pt x="313047" y="305664"/>
                  </a:cubicBezTo>
                  <a:cubicBezTo>
                    <a:pt x="315144" y="307271"/>
                    <a:pt x="316901" y="309279"/>
                    <a:pt x="318215" y="311571"/>
                  </a:cubicBezTo>
                  <a:lnTo>
                    <a:pt x="322645" y="311571"/>
                  </a:lnTo>
                  <a:lnTo>
                    <a:pt x="322645" y="311571"/>
                  </a:lnTo>
                  <a:cubicBezTo>
                    <a:pt x="322645" y="315263"/>
                    <a:pt x="327814" y="316739"/>
                    <a:pt x="330029" y="318954"/>
                  </a:cubicBezTo>
                  <a:cubicBezTo>
                    <a:pt x="332244" y="321169"/>
                    <a:pt x="330029" y="322646"/>
                    <a:pt x="330029" y="324122"/>
                  </a:cubicBezTo>
                  <a:lnTo>
                    <a:pt x="330029" y="324122"/>
                  </a:lnTo>
                  <a:lnTo>
                    <a:pt x="45776" y="324122"/>
                  </a:lnTo>
                  <a:cubicBezTo>
                    <a:pt x="43182" y="325231"/>
                    <a:pt x="40248" y="325231"/>
                    <a:pt x="37654" y="324122"/>
                  </a:cubicBezTo>
                  <a:lnTo>
                    <a:pt x="31748" y="317478"/>
                  </a:lnTo>
                  <a:cubicBezTo>
                    <a:pt x="29913" y="316589"/>
                    <a:pt x="29146" y="314381"/>
                    <a:pt x="30034" y="312546"/>
                  </a:cubicBezTo>
                  <a:cubicBezTo>
                    <a:pt x="30397" y="311798"/>
                    <a:pt x="31000" y="311195"/>
                    <a:pt x="31748" y="310833"/>
                  </a:cubicBezTo>
                  <a:cubicBezTo>
                    <a:pt x="31748" y="310833"/>
                    <a:pt x="31748" y="310833"/>
                    <a:pt x="31748" y="310833"/>
                  </a:cubicBezTo>
                  <a:cubicBezTo>
                    <a:pt x="32526" y="308519"/>
                    <a:pt x="34510" y="306818"/>
                    <a:pt x="36916" y="306403"/>
                  </a:cubicBezTo>
                  <a:lnTo>
                    <a:pt x="36916" y="306403"/>
                  </a:lnTo>
                  <a:cubicBezTo>
                    <a:pt x="41954" y="306134"/>
                    <a:pt x="46928" y="305140"/>
                    <a:pt x="51682" y="303450"/>
                  </a:cubicBezTo>
                  <a:cubicBezTo>
                    <a:pt x="53877" y="295978"/>
                    <a:pt x="53877" y="288033"/>
                    <a:pt x="51682" y="280562"/>
                  </a:cubicBezTo>
                  <a:cubicBezTo>
                    <a:pt x="50231" y="278049"/>
                    <a:pt x="50231" y="274953"/>
                    <a:pt x="51682" y="272440"/>
                  </a:cubicBezTo>
                  <a:cubicBezTo>
                    <a:pt x="51682" y="272440"/>
                    <a:pt x="51682" y="272440"/>
                    <a:pt x="51682" y="272440"/>
                  </a:cubicBezTo>
                  <a:cubicBezTo>
                    <a:pt x="51682" y="272440"/>
                    <a:pt x="51682" y="259150"/>
                    <a:pt x="51682" y="253982"/>
                  </a:cubicBezTo>
                  <a:cubicBezTo>
                    <a:pt x="49191" y="248585"/>
                    <a:pt x="47452" y="242871"/>
                    <a:pt x="46514" y="237001"/>
                  </a:cubicBezTo>
                  <a:cubicBezTo>
                    <a:pt x="42084" y="223711"/>
                    <a:pt x="38393" y="210421"/>
                    <a:pt x="33963" y="196393"/>
                  </a:cubicBezTo>
                  <a:lnTo>
                    <a:pt x="33963" y="196393"/>
                  </a:lnTo>
                  <a:lnTo>
                    <a:pt x="25841" y="205991"/>
                  </a:lnTo>
                  <a:cubicBezTo>
                    <a:pt x="22150" y="198608"/>
                    <a:pt x="19935" y="191963"/>
                    <a:pt x="16981" y="185318"/>
                  </a:cubicBezTo>
                  <a:lnTo>
                    <a:pt x="0" y="141757"/>
                  </a:lnTo>
                  <a:cubicBezTo>
                    <a:pt x="0" y="141757"/>
                    <a:pt x="0" y="141757"/>
                    <a:pt x="0" y="136589"/>
                  </a:cubicBezTo>
                  <a:lnTo>
                    <a:pt x="9598" y="124038"/>
                  </a:lnTo>
                  <a:cubicBezTo>
                    <a:pt x="10651" y="121948"/>
                    <a:pt x="10651" y="119482"/>
                    <a:pt x="9598" y="117393"/>
                  </a:cubicBezTo>
                  <a:cubicBezTo>
                    <a:pt x="9598" y="117393"/>
                    <a:pt x="9598" y="117393"/>
                    <a:pt x="9598" y="112963"/>
                  </a:cubicBezTo>
                  <a:cubicBezTo>
                    <a:pt x="9598" y="108533"/>
                    <a:pt x="8121" y="106318"/>
                    <a:pt x="4430" y="106318"/>
                  </a:cubicBezTo>
                  <a:cubicBezTo>
                    <a:pt x="1576" y="104012"/>
                    <a:pt x="1132" y="99828"/>
                    <a:pt x="3438" y="96973"/>
                  </a:cubicBezTo>
                  <a:cubicBezTo>
                    <a:pt x="3733" y="96608"/>
                    <a:pt x="4065" y="96276"/>
                    <a:pt x="4430" y="95982"/>
                  </a:cubicBezTo>
                  <a:cubicBezTo>
                    <a:pt x="8389" y="91261"/>
                    <a:pt x="14865" y="89495"/>
                    <a:pt x="20673" y="91552"/>
                  </a:cubicBezTo>
                  <a:cubicBezTo>
                    <a:pt x="23731" y="93581"/>
                    <a:pt x="24566" y="97704"/>
                    <a:pt x="22537" y="100762"/>
                  </a:cubicBezTo>
                  <a:cubicBezTo>
                    <a:pt x="22046" y="101502"/>
                    <a:pt x="21413" y="102135"/>
                    <a:pt x="20673" y="102626"/>
                  </a:cubicBezTo>
                  <a:lnTo>
                    <a:pt x="20673" y="102626"/>
                  </a:lnTo>
                  <a:lnTo>
                    <a:pt x="33963" y="151356"/>
                  </a:lnTo>
                  <a:lnTo>
                    <a:pt x="51682" y="221496"/>
                  </a:lnTo>
                  <a:cubicBezTo>
                    <a:pt x="51682" y="215589"/>
                    <a:pt x="51682" y="209683"/>
                    <a:pt x="51682" y="203776"/>
                  </a:cubicBezTo>
                  <a:cubicBezTo>
                    <a:pt x="50231" y="201264"/>
                    <a:pt x="50231" y="198167"/>
                    <a:pt x="51682" y="195655"/>
                  </a:cubicBezTo>
                  <a:cubicBezTo>
                    <a:pt x="51682" y="195655"/>
                    <a:pt x="51682" y="195655"/>
                    <a:pt x="51682" y="191225"/>
                  </a:cubicBezTo>
                  <a:lnTo>
                    <a:pt x="45037" y="180150"/>
                  </a:lnTo>
                  <a:lnTo>
                    <a:pt x="51682" y="180150"/>
                  </a:lnTo>
                  <a:cubicBezTo>
                    <a:pt x="51682" y="180150"/>
                    <a:pt x="51682" y="180150"/>
                    <a:pt x="51682" y="175720"/>
                  </a:cubicBezTo>
                  <a:cubicBezTo>
                    <a:pt x="51682" y="160215"/>
                    <a:pt x="51682" y="144711"/>
                    <a:pt x="51682" y="129944"/>
                  </a:cubicBezTo>
                  <a:cubicBezTo>
                    <a:pt x="52476" y="128313"/>
                    <a:pt x="52476" y="126408"/>
                    <a:pt x="51682" y="124776"/>
                  </a:cubicBezTo>
                  <a:lnTo>
                    <a:pt x="47252" y="124776"/>
                  </a:lnTo>
                  <a:lnTo>
                    <a:pt x="43561" y="120346"/>
                  </a:lnTo>
                  <a:cubicBezTo>
                    <a:pt x="43773" y="118877"/>
                    <a:pt x="43773" y="117386"/>
                    <a:pt x="43561" y="115916"/>
                  </a:cubicBezTo>
                  <a:lnTo>
                    <a:pt x="43561" y="115916"/>
                  </a:lnTo>
                  <a:lnTo>
                    <a:pt x="28056" y="106318"/>
                  </a:lnTo>
                  <a:lnTo>
                    <a:pt x="28056" y="106318"/>
                  </a:lnTo>
                  <a:lnTo>
                    <a:pt x="64972" y="106318"/>
                  </a:lnTo>
                  <a:lnTo>
                    <a:pt x="64972" y="48729"/>
                  </a:lnTo>
                  <a:cubicBezTo>
                    <a:pt x="65292" y="47269"/>
                    <a:pt x="65292" y="45758"/>
                    <a:pt x="64972" y="44299"/>
                  </a:cubicBezTo>
                  <a:cubicBezTo>
                    <a:pt x="64972" y="39869"/>
                    <a:pt x="60542" y="36178"/>
                    <a:pt x="64972" y="31748"/>
                  </a:cubicBezTo>
                  <a:cubicBezTo>
                    <a:pt x="62115" y="27508"/>
                    <a:pt x="62115" y="21959"/>
                    <a:pt x="64972" y="17720"/>
                  </a:cubicBezTo>
                  <a:cubicBezTo>
                    <a:pt x="64972" y="17720"/>
                    <a:pt x="64972" y="17720"/>
                    <a:pt x="64972" y="17720"/>
                  </a:cubicBezTo>
                  <a:lnTo>
                    <a:pt x="76785" y="5907"/>
                  </a:lnTo>
                  <a:lnTo>
                    <a:pt x="81215" y="0"/>
                  </a:lnTo>
                  <a:lnTo>
                    <a:pt x="89337" y="8860"/>
                  </a:lnTo>
                  <a:lnTo>
                    <a:pt x="98196" y="19196"/>
                  </a:lnTo>
                  <a:cubicBezTo>
                    <a:pt x="101888" y="23626"/>
                    <a:pt x="98196" y="29533"/>
                    <a:pt x="98196" y="36178"/>
                  </a:cubicBezTo>
                  <a:cubicBezTo>
                    <a:pt x="98196" y="42823"/>
                    <a:pt x="102626" y="43561"/>
                    <a:pt x="98196" y="48729"/>
                  </a:cubicBezTo>
                  <a:lnTo>
                    <a:pt x="98196" y="48729"/>
                  </a:lnTo>
                  <a:cubicBezTo>
                    <a:pt x="98196" y="66449"/>
                    <a:pt x="98196" y="84168"/>
                    <a:pt x="98196" y="101888"/>
                  </a:cubicBezTo>
                  <a:lnTo>
                    <a:pt x="98196" y="101888"/>
                  </a:lnTo>
                  <a:lnTo>
                    <a:pt x="111486" y="96720"/>
                  </a:lnTo>
                  <a:lnTo>
                    <a:pt x="105580" y="96720"/>
                  </a:lnTo>
                  <a:lnTo>
                    <a:pt x="245860" y="96720"/>
                  </a:lnTo>
                  <a:close/>
                  <a:moveTo>
                    <a:pt x="187533" y="209683"/>
                  </a:moveTo>
                  <a:cubicBezTo>
                    <a:pt x="187533" y="214113"/>
                    <a:pt x="191225" y="209683"/>
                    <a:pt x="193440" y="209683"/>
                  </a:cubicBezTo>
                  <a:lnTo>
                    <a:pt x="193440" y="209683"/>
                  </a:lnTo>
                  <a:cubicBezTo>
                    <a:pt x="193440" y="209683"/>
                    <a:pt x="193440" y="209683"/>
                    <a:pt x="193440" y="209683"/>
                  </a:cubicBezTo>
                  <a:lnTo>
                    <a:pt x="187533" y="209683"/>
                  </a:lnTo>
                  <a:lnTo>
                    <a:pt x="191225" y="205253"/>
                  </a:lnTo>
                  <a:cubicBezTo>
                    <a:pt x="196393" y="209683"/>
                    <a:pt x="196393" y="209683"/>
                    <a:pt x="195655" y="214851"/>
                  </a:cubicBezTo>
                  <a:cubicBezTo>
                    <a:pt x="196016" y="217051"/>
                    <a:pt x="196016" y="219296"/>
                    <a:pt x="195655" y="221496"/>
                  </a:cubicBezTo>
                  <a:cubicBezTo>
                    <a:pt x="194148" y="227375"/>
                    <a:pt x="197338" y="233438"/>
                    <a:pt x="203038" y="235524"/>
                  </a:cubicBezTo>
                  <a:lnTo>
                    <a:pt x="203038" y="239954"/>
                  </a:lnTo>
                  <a:cubicBezTo>
                    <a:pt x="203038" y="243646"/>
                    <a:pt x="203038" y="245861"/>
                    <a:pt x="207468" y="248076"/>
                  </a:cubicBezTo>
                  <a:cubicBezTo>
                    <a:pt x="210997" y="249453"/>
                    <a:pt x="212916" y="253283"/>
                    <a:pt x="211898" y="256935"/>
                  </a:cubicBezTo>
                  <a:lnTo>
                    <a:pt x="211898" y="256935"/>
                  </a:lnTo>
                  <a:cubicBezTo>
                    <a:pt x="211898" y="262104"/>
                    <a:pt x="211898" y="265057"/>
                    <a:pt x="220757" y="265057"/>
                  </a:cubicBezTo>
                  <a:lnTo>
                    <a:pt x="228879" y="265057"/>
                  </a:lnTo>
                  <a:cubicBezTo>
                    <a:pt x="233309" y="265057"/>
                    <a:pt x="234785" y="265057"/>
                    <a:pt x="234785" y="259889"/>
                  </a:cubicBezTo>
                  <a:cubicBezTo>
                    <a:pt x="234785" y="242907"/>
                    <a:pt x="234785" y="225188"/>
                    <a:pt x="234785" y="208206"/>
                  </a:cubicBezTo>
                  <a:cubicBezTo>
                    <a:pt x="235243" y="207018"/>
                    <a:pt x="235243" y="205703"/>
                    <a:pt x="234785" y="204515"/>
                  </a:cubicBezTo>
                  <a:cubicBezTo>
                    <a:pt x="232194" y="201278"/>
                    <a:pt x="232194" y="196677"/>
                    <a:pt x="234785" y="193440"/>
                  </a:cubicBezTo>
                  <a:lnTo>
                    <a:pt x="228141" y="180150"/>
                  </a:lnTo>
                  <a:lnTo>
                    <a:pt x="236262" y="180150"/>
                  </a:lnTo>
                  <a:cubicBezTo>
                    <a:pt x="236262" y="180150"/>
                    <a:pt x="236262" y="180150"/>
                    <a:pt x="236262" y="180150"/>
                  </a:cubicBezTo>
                  <a:cubicBezTo>
                    <a:pt x="231146" y="170883"/>
                    <a:pt x="224095" y="162826"/>
                    <a:pt x="215589" y="156524"/>
                  </a:cubicBezTo>
                  <a:cubicBezTo>
                    <a:pt x="202255" y="144767"/>
                    <a:pt x="184476" y="139379"/>
                    <a:pt x="166860" y="141757"/>
                  </a:cubicBezTo>
                  <a:cubicBezTo>
                    <a:pt x="146564" y="144845"/>
                    <a:pt x="128143" y="155372"/>
                    <a:pt x="115178" y="171290"/>
                  </a:cubicBezTo>
                  <a:lnTo>
                    <a:pt x="107056" y="180150"/>
                  </a:lnTo>
                  <a:lnTo>
                    <a:pt x="107056" y="180150"/>
                  </a:lnTo>
                  <a:lnTo>
                    <a:pt x="119608" y="180150"/>
                  </a:lnTo>
                  <a:cubicBezTo>
                    <a:pt x="120779" y="179613"/>
                    <a:pt x="122128" y="179613"/>
                    <a:pt x="123299" y="180150"/>
                  </a:cubicBezTo>
                  <a:cubicBezTo>
                    <a:pt x="129206" y="185318"/>
                    <a:pt x="132897" y="185318"/>
                    <a:pt x="140281" y="180150"/>
                  </a:cubicBezTo>
                  <a:cubicBezTo>
                    <a:pt x="147664" y="174982"/>
                    <a:pt x="146187" y="180150"/>
                    <a:pt x="149879" y="180150"/>
                  </a:cubicBezTo>
                  <a:cubicBezTo>
                    <a:pt x="153570" y="180150"/>
                    <a:pt x="158739" y="184580"/>
                    <a:pt x="162430" y="180150"/>
                  </a:cubicBezTo>
                  <a:cubicBezTo>
                    <a:pt x="166122" y="175720"/>
                    <a:pt x="168337" y="180150"/>
                    <a:pt x="171290" y="180150"/>
                  </a:cubicBezTo>
                  <a:cubicBezTo>
                    <a:pt x="174243" y="180150"/>
                    <a:pt x="171290" y="180150"/>
                    <a:pt x="171290" y="180150"/>
                  </a:cubicBezTo>
                  <a:cubicBezTo>
                    <a:pt x="169843" y="187959"/>
                    <a:pt x="169843" y="195967"/>
                    <a:pt x="171290" y="203776"/>
                  </a:cubicBezTo>
                  <a:lnTo>
                    <a:pt x="171290" y="259889"/>
                  </a:lnTo>
                  <a:lnTo>
                    <a:pt x="171290" y="259889"/>
                  </a:lnTo>
                  <a:lnTo>
                    <a:pt x="171290" y="259889"/>
                  </a:lnTo>
                  <a:cubicBezTo>
                    <a:pt x="171290" y="242907"/>
                    <a:pt x="171290" y="225926"/>
                    <a:pt x="171290" y="208206"/>
                  </a:cubicBezTo>
                  <a:cubicBezTo>
                    <a:pt x="171290" y="208206"/>
                    <a:pt x="171290" y="208206"/>
                    <a:pt x="171290" y="208206"/>
                  </a:cubicBezTo>
                  <a:lnTo>
                    <a:pt x="171290" y="208206"/>
                  </a:lnTo>
                  <a:cubicBezTo>
                    <a:pt x="171290" y="208206"/>
                    <a:pt x="174982" y="208206"/>
                    <a:pt x="176458" y="208206"/>
                  </a:cubicBezTo>
                  <a:lnTo>
                    <a:pt x="176458" y="208206"/>
                  </a:lnTo>
                  <a:lnTo>
                    <a:pt x="176458" y="208206"/>
                  </a:lnTo>
                  <a:lnTo>
                    <a:pt x="171290" y="208206"/>
                  </a:lnTo>
                  <a:lnTo>
                    <a:pt x="171290" y="208206"/>
                  </a:lnTo>
                  <a:cubicBezTo>
                    <a:pt x="177935" y="208206"/>
                    <a:pt x="176458" y="215589"/>
                    <a:pt x="171290" y="220019"/>
                  </a:cubicBezTo>
                  <a:cubicBezTo>
                    <a:pt x="166122" y="224449"/>
                    <a:pt x="181626" y="220019"/>
                    <a:pt x="182365" y="220019"/>
                  </a:cubicBezTo>
                  <a:lnTo>
                    <a:pt x="189010" y="220019"/>
                  </a:lnTo>
                  <a:lnTo>
                    <a:pt x="189010" y="220019"/>
                  </a:lnTo>
                  <a:lnTo>
                    <a:pt x="180888" y="220019"/>
                  </a:lnTo>
                  <a:close/>
                  <a:moveTo>
                    <a:pt x="125514" y="265795"/>
                  </a:moveTo>
                  <a:lnTo>
                    <a:pt x="163169" y="265795"/>
                  </a:lnTo>
                  <a:lnTo>
                    <a:pt x="163169" y="265795"/>
                  </a:lnTo>
                  <a:cubicBezTo>
                    <a:pt x="163169" y="246599"/>
                    <a:pt x="163169" y="226664"/>
                    <a:pt x="163169" y="207468"/>
                  </a:cubicBezTo>
                  <a:lnTo>
                    <a:pt x="163169" y="207468"/>
                  </a:lnTo>
                  <a:lnTo>
                    <a:pt x="125514" y="207468"/>
                  </a:lnTo>
                  <a:close/>
                  <a:moveTo>
                    <a:pt x="105580" y="131421"/>
                  </a:moveTo>
                  <a:lnTo>
                    <a:pt x="105580" y="174982"/>
                  </a:lnTo>
                  <a:cubicBezTo>
                    <a:pt x="129553" y="134206"/>
                    <a:pt x="182040" y="120582"/>
                    <a:pt x="222817" y="144554"/>
                  </a:cubicBezTo>
                  <a:cubicBezTo>
                    <a:pt x="235383" y="151942"/>
                    <a:pt x="245853" y="162415"/>
                    <a:pt x="253243" y="174982"/>
                  </a:cubicBezTo>
                  <a:lnTo>
                    <a:pt x="253243" y="174982"/>
                  </a:lnTo>
                  <a:cubicBezTo>
                    <a:pt x="253243" y="161692"/>
                    <a:pt x="253243" y="149141"/>
                    <a:pt x="253243" y="136589"/>
                  </a:cubicBezTo>
                  <a:cubicBezTo>
                    <a:pt x="253243" y="124038"/>
                    <a:pt x="253243" y="131421"/>
                    <a:pt x="248814" y="132159"/>
                  </a:cubicBezTo>
                  <a:lnTo>
                    <a:pt x="105580" y="132159"/>
                  </a:lnTo>
                  <a:close/>
                  <a:moveTo>
                    <a:pt x="68664" y="209683"/>
                  </a:moveTo>
                  <a:lnTo>
                    <a:pt x="68664" y="265057"/>
                  </a:lnTo>
                  <a:lnTo>
                    <a:pt x="102626" y="265057"/>
                  </a:lnTo>
                  <a:lnTo>
                    <a:pt x="102626" y="209683"/>
                  </a:lnTo>
                  <a:close/>
                  <a:moveTo>
                    <a:pt x="253243" y="265795"/>
                  </a:moveTo>
                  <a:lnTo>
                    <a:pt x="286468" y="265795"/>
                  </a:lnTo>
                  <a:lnTo>
                    <a:pt x="286468" y="209683"/>
                  </a:lnTo>
                  <a:lnTo>
                    <a:pt x="253243" y="209683"/>
                  </a:lnTo>
                  <a:close/>
                  <a:moveTo>
                    <a:pt x="59804" y="118131"/>
                  </a:moveTo>
                  <a:lnTo>
                    <a:pt x="59804" y="118131"/>
                  </a:lnTo>
                  <a:lnTo>
                    <a:pt x="59804" y="118131"/>
                  </a:lnTo>
                  <a:cubicBezTo>
                    <a:pt x="63339" y="119650"/>
                    <a:pt x="67344" y="119650"/>
                    <a:pt x="70879" y="118131"/>
                  </a:cubicBezTo>
                  <a:lnTo>
                    <a:pt x="286468" y="118131"/>
                  </a:lnTo>
                  <a:cubicBezTo>
                    <a:pt x="290898" y="118131"/>
                    <a:pt x="292374" y="118131"/>
                    <a:pt x="293113" y="112225"/>
                  </a:cubicBezTo>
                  <a:close/>
                  <a:moveTo>
                    <a:pt x="320430" y="339627"/>
                  </a:moveTo>
                  <a:cubicBezTo>
                    <a:pt x="320430" y="335197"/>
                    <a:pt x="316739" y="334459"/>
                    <a:pt x="313786" y="334459"/>
                  </a:cubicBezTo>
                  <a:lnTo>
                    <a:pt x="45037" y="334459"/>
                  </a:lnTo>
                  <a:lnTo>
                    <a:pt x="45037" y="334459"/>
                  </a:lnTo>
                  <a:cubicBezTo>
                    <a:pt x="45037" y="334459"/>
                    <a:pt x="45037" y="334459"/>
                    <a:pt x="45037" y="334459"/>
                  </a:cubicBezTo>
                  <a:lnTo>
                    <a:pt x="323384" y="334459"/>
                  </a:lnTo>
                  <a:close/>
                  <a:moveTo>
                    <a:pt x="51682" y="110010"/>
                  </a:moveTo>
                  <a:cubicBezTo>
                    <a:pt x="51682" y="110010"/>
                    <a:pt x="51682" y="110010"/>
                    <a:pt x="56112" y="110010"/>
                  </a:cubicBezTo>
                  <a:lnTo>
                    <a:pt x="296066" y="110010"/>
                  </a:lnTo>
                  <a:cubicBezTo>
                    <a:pt x="296066" y="110010"/>
                    <a:pt x="299758" y="110010"/>
                    <a:pt x="299758" y="110010"/>
                  </a:cubicBezTo>
                  <a:close/>
                  <a:moveTo>
                    <a:pt x="310832" y="331506"/>
                  </a:moveTo>
                  <a:cubicBezTo>
                    <a:pt x="310242" y="329489"/>
                    <a:pt x="308492" y="328030"/>
                    <a:pt x="306402" y="327814"/>
                  </a:cubicBezTo>
                  <a:lnTo>
                    <a:pt x="51682" y="327814"/>
                  </a:lnTo>
                  <a:cubicBezTo>
                    <a:pt x="51682" y="327814"/>
                    <a:pt x="47991" y="327814"/>
                    <a:pt x="47991" y="331506"/>
                  </a:cubicBezTo>
                  <a:close/>
                  <a:moveTo>
                    <a:pt x="118869" y="265795"/>
                  </a:moveTo>
                  <a:cubicBezTo>
                    <a:pt x="118869" y="265795"/>
                    <a:pt x="118869" y="265795"/>
                    <a:pt x="118869" y="265795"/>
                  </a:cubicBezTo>
                  <a:cubicBezTo>
                    <a:pt x="118869" y="244384"/>
                    <a:pt x="118869" y="223711"/>
                    <a:pt x="118869" y="202300"/>
                  </a:cubicBezTo>
                  <a:cubicBezTo>
                    <a:pt x="119573" y="196908"/>
                    <a:pt x="119573" y="191448"/>
                    <a:pt x="118869" y="186057"/>
                  </a:cubicBezTo>
                  <a:lnTo>
                    <a:pt x="118869" y="186057"/>
                  </a:lnTo>
                  <a:lnTo>
                    <a:pt x="110010" y="200085"/>
                  </a:lnTo>
                  <a:cubicBezTo>
                    <a:pt x="113068" y="202782"/>
                    <a:pt x="113361" y="207447"/>
                    <a:pt x="110664" y="210505"/>
                  </a:cubicBezTo>
                  <a:cubicBezTo>
                    <a:pt x="110459" y="210737"/>
                    <a:pt x="110241" y="210956"/>
                    <a:pt x="110010" y="211160"/>
                  </a:cubicBezTo>
                  <a:cubicBezTo>
                    <a:pt x="109689" y="212867"/>
                    <a:pt x="109689" y="214620"/>
                    <a:pt x="110010" y="216328"/>
                  </a:cubicBezTo>
                  <a:cubicBezTo>
                    <a:pt x="109645" y="219023"/>
                    <a:pt x="109645" y="221754"/>
                    <a:pt x="110010" y="224449"/>
                  </a:cubicBezTo>
                  <a:lnTo>
                    <a:pt x="110010" y="265057"/>
                  </a:lnTo>
                  <a:cubicBezTo>
                    <a:pt x="110010" y="265057"/>
                    <a:pt x="110010" y="265057"/>
                    <a:pt x="110010" y="265057"/>
                  </a:cubicBezTo>
                  <a:close/>
                  <a:moveTo>
                    <a:pt x="118869" y="325599"/>
                  </a:moveTo>
                  <a:lnTo>
                    <a:pt x="103365" y="307879"/>
                  </a:lnTo>
                  <a:lnTo>
                    <a:pt x="103365" y="307879"/>
                  </a:lnTo>
                  <a:lnTo>
                    <a:pt x="70140" y="307879"/>
                  </a:lnTo>
                  <a:lnTo>
                    <a:pt x="70140" y="307879"/>
                  </a:lnTo>
                  <a:lnTo>
                    <a:pt x="55374" y="327814"/>
                  </a:lnTo>
                  <a:close/>
                  <a:moveTo>
                    <a:pt x="304187" y="325599"/>
                  </a:moveTo>
                  <a:lnTo>
                    <a:pt x="291636" y="309356"/>
                  </a:lnTo>
                  <a:lnTo>
                    <a:pt x="291636" y="309356"/>
                  </a:lnTo>
                  <a:lnTo>
                    <a:pt x="259888" y="309356"/>
                  </a:lnTo>
                  <a:lnTo>
                    <a:pt x="259888" y="309356"/>
                  </a:lnTo>
                  <a:cubicBezTo>
                    <a:pt x="255370" y="314589"/>
                    <a:pt x="251405" y="320280"/>
                    <a:pt x="248075" y="326337"/>
                  </a:cubicBezTo>
                  <a:close/>
                  <a:moveTo>
                    <a:pt x="265795" y="136589"/>
                  </a:moveTo>
                  <a:lnTo>
                    <a:pt x="282776" y="136589"/>
                  </a:lnTo>
                  <a:lnTo>
                    <a:pt x="282776" y="180150"/>
                  </a:lnTo>
                  <a:lnTo>
                    <a:pt x="289421" y="180150"/>
                  </a:lnTo>
                  <a:lnTo>
                    <a:pt x="289421" y="131421"/>
                  </a:lnTo>
                  <a:lnTo>
                    <a:pt x="259150" y="131421"/>
                  </a:lnTo>
                  <a:lnTo>
                    <a:pt x="259150" y="180150"/>
                  </a:lnTo>
                  <a:lnTo>
                    <a:pt x="265795" y="180150"/>
                  </a:lnTo>
                  <a:close/>
                  <a:moveTo>
                    <a:pt x="98196" y="136589"/>
                  </a:moveTo>
                  <a:lnTo>
                    <a:pt x="98196" y="180150"/>
                  </a:lnTo>
                  <a:lnTo>
                    <a:pt x="104103" y="180150"/>
                  </a:lnTo>
                  <a:lnTo>
                    <a:pt x="104103" y="131421"/>
                  </a:lnTo>
                  <a:lnTo>
                    <a:pt x="70140" y="131421"/>
                  </a:lnTo>
                  <a:lnTo>
                    <a:pt x="70140" y="180150"/>
                  </a:lnTo>
                  <a:lnTo>
                    <a:pt x="77524" y="180150"/>
                  </a:lnTo>
                  <a:lnTo>
                    <a:pt x="77524" y="137328"/>
                  </a:lnTo>
                  <a:close/>
                  <a:moveTo>
                    <a:pt x="51682" y="106318"/>
                  </a:moveTo>
                  <a:cubicBezTo>
                    <a:pt x="51682" y="106318"/>
                    <a:pt x="51682" y="106318"/>
                    <a:pt x="51682" y="106318"/>
                  </a:cubicBezTo>
                  <a:lnTo>
                    <a:pt x="304926" y="106318"/>
                  </a:lnTo>
                  <a:lnTo>
                    <a:pt x="304926" y="106318"/>
                  </a:lnTo>
                  <a:cubicBezTo>
                    <a:pt x="221496" y="106318"/>
                    <a:pt x="135851" y="106318"/>
                    <a:pt x="51682" y="106318"/>
                  </a:cubicBezTo>
                  <a:close/>
                  <a:moveTo>
                    <a:pt x="292374" y="129206"/>
                  </a:moveTo>
                  <a:lnTo>
                    <a:pt x="292374" y="129206"/>
                  </a:lnTo>
                  <a:lnTo>
                    <a:pt x="72355" y="129206"/>
                  </a:lnTo>
                  <a:lnTo>
                    <a:pt x="72355" y="129206"/>
                  </a:lnTo>
                  <a:lnTo>
                    <a:pt x="290159" y="129206"/>
                  </a:lnTo>
                  <a:close/>
                  <a:moveTo>
                    <a:pt x="174243" y="234047"/>
                  </a:moveTo>
                  <a:lnTo>
                    <a:pt x="174243" y="263580"/>
                  </a:lnTo>
                  <a:cubicBezTo>
                    <a:pt x="173830" y="265028"/>
                    <a:pt x="173830" y="266562"/>
                    <a:pt x="174243" y="268010"/>
                  </a:cubicBezTo>
                  <a:cubicBezTo>
                    <a:pt x="182365" y="277608"/>
                    <a:pt x="191225" y="286468"/>
                    <a:pt x="200084" y="296066"/>
                  </a:cubicBezTo>
                  <a:lnTo>
                    <a:pt x="200084" y="296066"/>
                  </a:lnTo>
                  <a:lnTo>
                    <a:pt x="200084" y="296066"/>
                  </a:lnTo>
                  <a:cubicBezTo>
                    <a:pt x="200084" y="291636"/>
                    <a:pt x="200084" y="287206"/>
                    <a:pt x="200084" y="283515"/>
                  </a:cubicBezTo>
                  <a:cubicBezTo>
                    <a:pt x="198261" y="280367"/>
                    <a:pt x="197988" y="276554"/>
                    <a:pt x="199346" y="273178"/>
                  </a:cubicBezTo>
                  <a:lnTo>
                    <a:pt x="199346" y="273178"/>
                  </a:lnTo>
                  <a:cubicBezTo>
                    <a:pt x="200579" y="271403"/>
                    <a:pt x="200579" y="269047"/>
                    <a:pt x="199346" y="267272"/>
                  </a:cubicBezTo>
                  <a:cubicBezTo>
                    <a:pt x="199346" y="267272"/>
                    <a:pt x="192701" y="267272"/>
                    <a:pt x="193440" y="258412"/>
                  </a:cubicBezTo>
                  <a:cubicBezTo>
                    <a:pt x="194436" y="254360"/>
                    <a:pt x="192207" y="250210"/>
                    <a:pt x="188271" y="248814"/>
                  </a:cubicBezTo>
                  <a:cubicBezTo>
                    <a:pt x="188271" y="248814"/>
                    <a:pt x="188271" y="248814"/>
                    <a:pt x="188271" y="242907"/>
                  </a:cubicBezTo>
                  <a:cubicBezTo>
                    <a:pt x="188271" y="237001"/>
                    <a:pt x="177935" y="236262"/>
                    <a:pt x="174243" y="234047"/>
                  </a:cubicBezTo>
                  <a:close/>
                  <a:moveTo>
                    <a:pt x="100411" y="284253"/>
                  </a:moveTo>
                  <a:lnTo>
                    <a:pt x="69402" y="284253"/>
                  </a:lnTo>
                  <a:lnTo>
                    <a:pt x="69402" y="303450"/>
                  </a:lnTo>
                  <a:lnTo>
                    <a:pt x="101888" y="303450"/>
                  </a:lnTo>
                  <a:close/>
                  <a:moveTo>
                    <a:pt x="284991" y="284253"/>
                  </a:moveTo>
                  <a:lnTo>
                    <a:pt x="251767" y="284253"/>
                  </a:lnTo>
                  <a:lnTo>
                    <a:pt x="251767" y="303450"/>
                  </a:lnTo>
                  <a:lnTo>
                    <a:pt x="284991" y="303450"/>
                  </a:lnTo>
                  <a:close/>
                  <a:moveTo>
                    <a:pt x="51682" y="242169"/>
                  </a:moveTo>
                  <a:lnTo>
                    <a:pt x="51682" y="242169"/>
                  </a:lnTo>
                  <a:cubicBezTo>
                    <a:pt x="51682" y="242169"/>
                    <a:pt x="51682" y="234786"/>
                    <a:pt x="51682" y="231832"/>
                  </a:cubicBezTo>
                  <a:cubicBezTo>
                    <a:pt x="45037" y="206730"/>
                    <a:pt x="37654" y="182365"/>
                    <a:pt x="31009" y="158000"/>
                  </a:cubicBezTo>
                  <a:lnTo>
                    <a:pt x="16243" y="106318"/>
                  </a:lnTo>
                  <a:cubicBezTo>
                    <a:pt x="16243" y="106318"/>
                    <a:pt x="16243" y="106318"/>
                    <a:pt x="16243" y="106318"/>
                  </a:cubicBezTo>
                  <a:cubicBezTo>
                    <a:pt x="16243" y="106318"/>
                    <a:pt x="16243" y="106318"/>
                    <a:pt x="16243" y="106318"/>
                  </a:cubicBezTo>
                  <a:lnTo>
                    <a:pt x="28794" y="147664"/>
                  </a:lnTo>
                  <a:cubicBezTo>
                    <a:pt x="34701" y="168337"/>
                    <a:pt x="40608" y="189748"/>
                    <a:pt x="47252" y="210421"/>
                  </a:cubicBezTo>
                  <a:cubicBezTo>
                    <a:pt x="53897" y="231094"/>
                    <a:pt x="51682" y="231094"/>
                    <a:pt x="51682" y="242169"/>
                  </a:cubicBezTo>
                  <a:close/>
                  <a:moveTo>
                    <a:pt x="327814" y="106318"/>
                  </a:moveTo>
                  <a:cubicBezTo>
                    <a:pt x="328131" y="107777"/>
                    <a:pt x="328131" y="109289"/>
                    <a:pt x="327814" y="110748"/>
                  </a:cubicBezTo>
                  <a:cubicBezTo>
                    <a:pt x="316001" y="152832"/>
                    <a:pt x="303449" y="194916"/>
                    <a:pt x="291636" y="237001"/>
                  </a:cubicBezTo>
                  <a:cubicBezTo>
                    <a:pt x="291267" y="241423"/>
                    <a:pt x="291267" y="245868"/>
                    <a:pt x="291636" y="250290"/>
                  </a:cubicBezTo>
                  <a:lnTo>
                    <a:pt x="291636" y="250290"/>
                  </a:lnTo>
                  <a:lnTo>
                    <a:pt x="291636" y="243646"/>
                  </a:lnTo>
                  <a:cubicBezTo>
                    <a:pt x="304187" y="199346"/>
                    <a:pt x="317477" y="155047"/>
                    <a:pt x="330767" y="110010"/>
                  </a:cubicBezTo>
                  <a:cubicBezTo>
                    <a:pt x="332244" y="106318"/>
                    <a:pt x="330767" y="106318"/>
                    <a:pt x="327814" y="106318"/>
                  </a:cubicBezTo>
                  <a:close/>
                  <a:moveTo>
                    <a:pt x="205253" y="327814"/>
                  </a:moveTo>
                  <a:lnTo>
                    <a:pt x="205253" y="327814"/>
                  </a:lnTo>
                  <a:lnTo>
                    <a:pt x="199346" y="316001"/>
                  </a:lnTo>
                  <a:lnTo>
                    <a:pt x="194916" y="316001"/>
                  </a:lnTo>
                  <a:lnTo>
                    <a:pt x="155047" y="316001"/>
                  </a:lnTo>
                  <a:cubicBezTo>
                    <a:pt x="158739" y="321169"/>
                    <a:pt x="160954" y="325599"/>
                    <a:pt x="165383" y="327814"/>
                  </a:cubicBezTo>
                  <a:cubicBezTo>
                    <a:pt x="169813" y="330029"/>
                    <a:pt x="171290" y="327814"/>
                    <a:pt x="174243" y="327814"/>
                  </a:cubicBezTo>
                  <a:lnTo>
                    <a:pt x="207468" y="327814"/>
                  </a:lnTo>
                  <a:close/>
                  <a:moveTo>
                    <a:pt x="61280" y="185318"/>
                  </a:moveTo>
                  <a:lnTo>
                    <a:pt x="67187" y="195655"/>
                  </a:lnTo>
                  <a:lnTo>
                    <a:pt x="104103" y="195655"/>
                  </a:lnTo>
                  <a:lnTo>
                    <a:pt x="110748" y="185318"/>
                  </a:lnTo>
                  <a:close/>
                  <a:moveTo>
                    <a:pt x="158739" y="327814"/>
                  </a:moveTo>
                  <a:lnTo>
                    <a:pt x="158739" y="327814"/>
                  </a:lnTo>
                  <a:lnTo>
                    <a:pt x="151355" y="318954"/>
                  </a:lnTo>
                  <a:cubicBezTo>
                    <a:pt x="151355" y="318954"/>
                    <a:pt x="151355" y="318954"/>
                    <a:pt x="146187" y="318954"/>
                  </a:cubicBezTo>
                  <a:lnTo>
                    <a:pt x="109271" y="318954"/>
                  </a:lnTo>
                  <a:lnTo>
                    <a:pt x="118869" y="327814"/>
                  </a:lnTo>
                  <a:cubicBezTo>
                    <a:pt x="118869" y="327814"/>
                    <a:pt x="118869" y="327814"/>
                    <a:pt x="118869" y="327814"/>
                  </a:cubicBezTo>
                  <a:lnTo>
                    <a:pt x="156524" y="327814"/>
                  </a:lnTo>
                  <a:close/>
                  <a:moveTo>
                    <a:pt x="264318" y="28794"/>
                  </a:moveTo>
                  <a:lnTo>
                    <a:pt x="273178" y="28794"/>
                  </a:lnTo>
                  <a:cubicBezTo>
                    <a:pt x="275770" y="28821"/>
                    <a:pt x="277977" y="26927"/>
                    <a:pt x="278346" y="24365"/>
                  </a:cubicBezTo>
                  <a:cubicBezTo>
                    <a:pt x="280731" y="19630"/>
                    <a:pt x="278826" y="13859"/>
                    <a:pt x="274086" y="11476"/>
                  </a:cubicBezTo>
                  <a:cubicBezTo>
                    <a:pt x="273791" y="11327"/>
                    <a:pt x="273488" y="11193"/>
                    <a:pt x="273178" y="11075"/>
                  </a:cubicBezTo>
                  <a:lnTo>
                    <a:pt x="260627" y="11075"/>
                  </a:lnTo>
                  <a:cubicBezTo>
                    <a:pt x="255325" y="11383"/>
                    <a:pt x="250992" y="15409"/>
                    <a:pt x="250290" y="20673"/>
                  </a:cubicBezTo>
                  <a:cubicBezTo>
                    <a:pt x="250268" y="24479"/>
                    <a:pt x="253147" y="27676"/>
                    <a:pt x="256935" y="28056"/>
                  </a:cubicBezTo>
                  <a:close/>
                  <a:moveTo>
                    <a:pt x="80477" y="28794"/>
                  </a:moveTo>
                  <a:lnTo>
                    <a:pt x="90813" y="28794"/>
                  </a:lnTo>
                  <a:cubicBezTo>
                    <a:pt x="92444" y="29588"/>
                    <a:pt x="94350" y="29588"/>
                    <a:pt x="95981" y="28794"/>
                  </a:cubicBezTo>
                  <a:cubicBezTo>
                    <a:pt x="98020" y="23902"/>
                    <a:pt x="95706" y="18282"/>
                    <a:pt x="90813" y="16243"/>
                  </a:cubicBezTo>
                  <a:cubicBezTo>
                    <a:pt x="89644" y="15756"/>
                    <a:pt x="88389" y="15505"/>
                    <a:pt x="87122" y="15505"/>
                  </a:cubicBezTo>
                  <a:lnTo>
                    <a:pt x="75309" y="15505"/>
                  </a:lnTo>
                  <a:cubicBezTo>
                    <a:pt x="71356" y="15846"/>
                    <a:pt x="67796" y="18036"/>
                    <a:pt x="65710" y="21411"/>
                  </a:cubicBezTo>
                  <a:cubicBezTo>
                    <a:pt x="63264" y="24673"/>
                    <a:pt x="63925" y="29301"/>
                    <a:pt x="67187" y="31748"/>
                  </a:cubicBezTo>
                  <a:cubicBezTo>
                    <a:pt x="68465" y="32706"/>
                    <a:pt x="70019" y="33224"/>
                    <a:pt x="71617" y="33224"/>
                  </a:cubicBezTo>
                  <a:close/>
                  <a:moveTo>
                    <a:pt x="245122" y="186795"/>
                  </a:moveTo>
                  <a:lnTo>
                    <a:pt x="251767" y="196393"/>
                  </a:lnTo>
                  <a:lnTo>
                    <a:pt x="287944" y="196393"/>
                  </a:lnTo>
                  <a:lnTo>
                    <a:pt x="294589" y="186795"/>
                  </a:lnTo>
                  <a:close/>
                  <a:moveTo>
                    <a:pt x="171290" y="311571"/>
                  </a:moveTo>
                  <a:lnTo>
                    <a:pt x="166860" y="306403"/>
                  </a:lnTo>
                  <a:cubicBezTo>
                    <a:pt x="164771" y="305350"/>
                    <a:pt x="162305" y="305350"/>
                    <a:pt x="160215" y="306403"/>
                  </a:cubicBezTo>
                  <a:lnTo>
                    <a:pt x="125514" y="306403"/>
                  </a:lnTo>
                  <a:cubicBezTo>
                    <a:pt x="125382" y="308862"/>
                    <a:pt x="125382" y="311327"/>
                    <a:pt x="125514" y="313786"/>
                  </a:cubicBezTo>
                  <a:lnTo>
                    <a:pt x="169075" y="313786"/>
                  </a:lnTo>
                  <a:close/>
                  <a:moveTo>
                    <a:pt x="171290" y="186795"/>
                  </a:moveTo>
                  <a:lnTo>
                    <a:pt x="171290" y="186795"/>
                  </a:lnTo>
                  <a:lnTo>
                    <a:pt x="167598" y="186795"/>
                  </a:lnTo>
                  <a:cubicBezTo>
                    <a:pt x="163604" y="190873"/>
                    <a:pt x="157055" y="190939"/>
                    <a:pt x="152980" y="186944"/>
                  </a:cubicBezTo>
                  <a:cubicBezTo>
                    <a:pt x="152928" y="186895"/>
                    <a:pt x="152884" y="186845"/>
                    <a:pt x="152832" y="186795"/>
                  </a:cubicBezTo>
                  <a:cubicBezTo>
                    <a:pt x="152832" y="186795"/>
                    <a:pt x="148402" y="186795"/>
                    <a:pt x="146187" y="186795"/>
                  </a:cubicBezTo>
                  <a:lnTo>
                    <a:pt x="146187" y="186795"/>
                  </a:lnTo>
                  <a:cubicBezTo>
                    <a:pt x="142230" y="190453"/>
                    <a:pt x="136117" y="190453"/>
                    <a:pt x="132159" y="186795"/>
                  </a:cubicBezTo>
                  <a:lnTo>
                    <a:pt x="128468" y="186795"/>
                  </a:lnTo>
                  <a:lnTo>
                    <a:pt x="128468" y="186795"/>
                  </a:lnTo>
                  <a:lnTo>
                    <a:pt x="128468" y="194916"/>
                  </a:lnTo>
                  <a:lnTo>
                    <a:pt x="128468" y="194916"/>
                  </a:lnTo>
                  <a:lnTo>
                    <a:pt x="166860" y="194916"/>
                  </a:lnTo>
                  <a:cubicBezTo>
                    <a:pt x="166860" y="194916"/>
                    <a:pt x="166860" y="194916"/>
                    <a:pt x="166860" y="194916"/>
                  </a:cubicBezTo>
                  <a:cubicBezTo>
                    <a:pt x="166860" y="194916"/>
                    <a:pt x="166122" y="188272"/>
                    <a:pt x="167598" y="186057"/>
                  </a:cubicBezTo>
                  <a:close/>
                  <a:moveTo>
                    <a:pt x="237739" y="327814"/>
                  </a:moveTo>
                  <a:cubicBezTo>
                    <a:pt x="234424" y="323761"/>
                    <a:pt x="230717" y="320051"/>
                    <a:pt x="226664" y="316739"/>
                  </a:cubicBezTo>
                  <a:cubicBezTo>
                    <a:pt x="226664" y="316739"/>
                    <a:pt x="220757" y="316739"/>
                    <a:pt x="217804" y="316739"/>
                  </a:cubicBezTo>
                  <a:lnTo>
                    <a:pt x="199346" y="316739"/>
                  </a:lnTo>
                  <a:lnTo>
                    <a:pt x="208206" y="326337"/>
                  </a:lnTo>
                  <a:lnTo>
                    <a:pt x="237739" y="326337"/>
                  </a:lnTo>
                  <a:close/>
                  <a:moveTo>
                    <a:pt x="85645" y="206730"/>
                  </a:moveTo>
                  <a:lnTo>
                    <a:pt x="102626" y="206730"/>
                  </a:lnTo>
                  <a:cubicBezTo>
                    <a:pt x="103832" y="207078"/>
                    <a:pt x="105112" y="207078"/>
                    <a:pt x="106318" y="206730"/>
                  </a:cubicBezTo>
                  <a:cubicBezTo>
                    <a:pt x="106726" y="204318"/>
                    <a:pt x="105101" y="202031"/>
                    <a:pt x="102689" y="201623"/>
                  </a:cubicBezTo>
                  <a:cubicBezTo>
                    <a:pt x="102424" y="201578"/>
                    <a:pt x="102156" y="201558"/>
                    <a:pt x="101888" y="201561"/>
                  </a:cubicBezTo>
                  <a:lnTo>
                    <a:pt x="67925" y="201561"/>
                  </a:lnTo>
                  <a:cubicBezTo>
                    <a:pt x="67925" y="201561"/>
                    <a:pt x="64234" y="201561"/>
                    <a:pt x="67925" y="205991"/>
                  </a:cubicBezTo>
                  <a:cubicBezTo>
                    <a:pt x="71617" y="210421"/>
                    <a:pt x="67925" y="209683"/>
                    <a:pt x="71617" y="209683"/>
                  </a:cubicBezTo>
                  <a:close/>
                  <a:moveTo>
                    <a:pt x="211159" y="310833"/>
                  </a:moveTo>
                  <a:lnTo>
                    <a:pt x="207468" y="305664"/>
                  </a:lnTo>
                  <a:cubicBezTo>
                    <a:pt x="205378" y="304612"/>
                    <a:pt x="202912" y="304612"/>
                    <a:pt x="200823" y="305664"/>
                  </a:cubicBezTo>
                  <a:lnTo>
                    <a:pt x="167598" y="305664"/>
                  </a:lnTo>
                  <a:cubicBezTo>
                    <a:pt x="169348" y="310331"/>
                    <a:pt x="173697" y="313518"/>
                    <a:pt x="178673" y="313786"/>
                  </a:cubicBezTo>
                  <a:lnTo>
                    <a:pt x="211159" y="313786"/>
                  </a:lnTo>
                  <a:close/>
                  <a:moveTo>
                    <a:pt x="273178" y="206730"/>
                  </a:moveTo>
                  <a:lnTo>
                    <a:pt x="290159" y="206730"/>
                  </a:lnTo>
                  <a:cubicBezTo>
                    <a:pt x="290159" y="206730"/>
                    <a:pt x="293851" y="206730"/>
                    <a:pt x="293851" y="203038"/>
                  </a:cubicBezTo>
                  <a:cubicBezTo>
                    <a:pt x="293851" y="199346"/>
                    <a:pt x="293851" y="203038"/>
                    <a:pt x="290159" y="203038"/>
                  </a:cubicBezTo>
                  <a:lnTo>
                    <a:pt x="256197" y="203038"/>
                  </a:lnTo>
                  <a:cubicBezTo>
                    <a:pt x="256197" y="203038"/>
                    <a:pt x="252505" y="203038"/>
                    <a:pt x="252505" y="203038"/>
                  </a:cubicBezTo>
                  <a:cubicBezTo>
                    <a:pt x="252505" y="203038"/>
                    <a:pt x="252505" y="206730"/>
                    <a:pt x="256197" y="206730"/>
                  </a:cubicBezTo>
                  <a:close/>
                  <a:moveTo>
                    <a:pt x="90075" y="180150"/>
                  </a:moveTo>
                  <a:lnTo>
                    <a:pt x="90075" y="147664"/>
                  </a:lnTo>
                  <a:lnTo>
                    <a:pt x="82692" y="147664"/>
                  </a:lnTo>
                  <a:lnTo>
                    <a:pt x="82692" y="180150"/>
                  </a:lnTo>
                  <a:close/>
                  <a:moveTo>
                    <a:pt x="273178" y="180150"/>
                  </a:moveTo>
                  <a:lnTo>
                    <a:pt x="273178" y="147664"/>
                  </a:lnTo>
                  <a:lnTo>
                    <a:pt x="265057" y="147664"/>
                  </a:lnTo>
                  <a:lnTo>
                    <a:pt x="265057" y="180150"/>
                  </a:lnTo>
                  <a:close/>
                  <a:moveTo>
                    <a:pt x="180150" y="299758"/>
                  </a:moveTo>
                  <a:cubicBezTo>
                    <a:pt x="180150" y="293851"/>
                    <a:pt x="173505" y="293113"/>
                    <a:pt x="167598" y="293113"/>
                  </a:cubicBezTo>
                  <a:lnTo>
                    <a:pt x="135851" y="293113"/>
                  </a:lnTo>
                  <a:cubicBezTo>
                    <a:pt x="135851" y="293113"/>
                    <a:pt x="135851" y="299020"/>
                    <a:pt x="143234" y="299020"/>
                  </a:cubicBezTo>
                  <a:close/>
                  <a:moveTo>
                    <a:pt x="253982" y="44299"/>
                  </a:moveTo>
                  <a:lnTo>
                    <a:pt x="253982" y="99673"/>
                  </a:lnTo>
                  <a:lnTo>
                    <a:pt x="259150" y="99673"/>
                  </a:lnTo>
                  <a:cubicBezTo>
                    <a:pt x="259150" y="81954"/>
                    <a:pt x="259150" y="64972"/>
                    <a:pt x="259150" y="47991"/>
                  </a:cubicBezTo>
                  <a:cubicBezTo>
                    <a:pt x="262103" y="44299"/>
                    <a:pt x="260627" y="43561"/>
                    <a:pt x="256935" y="44299"/>
                  </a:cubicBezTo>
                  <a:close/>
                  <a:moveTo>
                    <a:pt x="74570" y="99673"/>
                  </a:moveTo>
                  <a:lnTo>
                    <a:pt x="74570" y="46514"/>
                  </a:lnTo>
                  <a:cubicBezTo>
                    <a:pt x="74570" y="46514"/>
                    <a:pt x="74570" y="46514"/>
                    <a:pt x="70140" y="46514"/>
                  </a:cubicBezTo>
                  <a:lnTo>
                    <a:pt x="70140" y="98197"/>
                  </a:lnTo>
                  <a:cubicBezTo>
                    <a:pt x="70140" y="98197"/>
                    <a:pt x="73094" y="99673"/>
                    <a:pt x="77524" y="99673"/>
                  </a:cubicBezTo>
                  <a:close/>
                  <a:moveTo>
                    <a:pt x="265057" y="99673"/>
                  </a:moveTo>
                  <a:lnTo>
                    <a:pt x="265057" y="44299"/>
                  </a:lnTo>
                  <a:cubicBezTo>
                    <a:pt x="265057" y="44299"/>
                    <a:pt x="265057" y="44299"/>
                    <a:pt x="265057" y="44299"/>
                  </a:cubicBezTo>
                  <a:lnTo>
                    <a:pt x="265057" y="94505"/>
                  </a:lnTo>
                  <a:cubicBezTo>
                    <a:pt x="265057" y="94505"/>
                    <a:pt x="265795" y="100412"/>
                    <a:pt x="268010" y="99673"/>
                  </a:cubicBezTo>
                  <a:close/>
                  <a:moveTo>
                    <a:pt x="88598" y="99673"/>
                  </a:moveTo>
                  <a:lnTo>
                    <a:pt x="88598" y="46514"/>
                  </a:lnTo>
                  <a:cubicBezTo>
                    <a:pt x="88598" y="46514"/>
                    <a:pt x="88598" y="46514"/>
                    <a:pt x="88598" y="46514"/>
                  </a:cubicBezTo>
                  <a:lnTo>
                    <a:pt x="88598" y="101888"/>
                  </a:lnTo>
                  <a:close/>
                  <a:moveTo>
                    <a:pt x="273178" y="276132"/>
                  </a:moveTo>
                  <a:lnTo>
                    <a:pt x="254720" y="276132"/>
                  </a:lnTo>
                  <a:lnTo>
                    <a:pt x="254720" y="276132"/>
                  </a:lnTo>
                  <a:lnTo>
                    <a:pt x="254720" y="276132"/>
                  </a:lnTo>
                  <a:lnTo>
                    <a:pt x="289421" y="276132"/>
                  </a:lnTo>
                  <a:cubicBezTo>
                    <a:pt x="289421" y="276132"/>
                    <a:pt x="289421" y="276132"/>
                    <a:pt x="289421" y="276132"/>
                  </a:cubicBezTo>
                  <a:cubicBezTo>
                    <a:pt x="289421" y="276132"/>
                    <a:pt x="289421" y="276132"/>
                    <a:pt x="285729" y="276132"/>
                  </a:cubicBezTo>
                  <a:close/>
                  <a:moveTo>
                    <a:pt x="267272" y="40608"/>
                  </a:moveTo>
                  <a:lnTo>
                    <a:pt x="279085" y="40608"/>
                  </a:lnTo>
                  <a:cubicBezTo>
                    <a:pt x="279085" y="40608"/>
                    <a:pt x="283515" y="40608"/>
                    <a:pt x="283515" y="40608"/>
                  </a:cubicBezTo>
                  <a:cubicBezTo>
                    <a:pt x="283515" y="40608"/>
                    <a:pt x="283515" y="36916"/>
                    <a:pt x="283515" y="36178"/>
                  </a:cubicBezTo>
                  <a:lnTo>
                    <a:pt x="259888" y="36178"/>
                  </a:lnTo>
                  <a:cubicBezTo>
                    <a:pt x="259888" y="36178"/>
                    <a:pt x="255458" y="36178"/>
                    <a:pt x="255458" y="36178"/>
                  </a:cubicBezTo>
                  <a:cubicBezTo>
                    <a:pt x="255458" y="36178"/>
                    <a:pt x="255458" y="39869"/>
                    <a:pt x="259888" y="39869"/>
                  </a:cubicBezTo>
                  <a:close/>
                  <a:moveTo>
                    <a:pt x="273916" y="40608"/>
                  </a:moveTo>
                  <a:lnTo>
                    <a:pt x="273916" y="93028"/>
                  </a:lnTo>
                  <a:lnTo>
                    <a:pt x="273916" y="93028"/>
                  </a:lnTo>
                  <a:cubicBezTo>
                    <a:pt x="273916" y="93028"/>
                    <a:pt x="273916" y="93028"/>
                    <a:pt x="273916" y="93028"/>
                  </a:cubicBezTo>
                  <a:lnTo>
                    <a:pt x="273916" y="44299"/>
                  </a:lnTo>
                  <a:close/>
                  <a:moveTo>
                    <a:pt x="228879" y="284992"/>
                  </a:moveTo>
                  <a:lnTo>
                    <a:pt x="209683" y="284992"/>
                  </a:lnTo>
                  <a:lnTo>
                    <a:pt x="209683" y="296066"/>
                  </a:lnTo>
                  <a:lnTo>
                    <a:pt x="228879" y="296066"/>
                  </a:lnTo>
                  <a:close/>
                  <a:moveTo>
                    <a:pt x="139542" y="296805"/>
                  </a:moveTo>
                  <a:cubicBezTo>
                    <a:pt x="139542" y="291636"/>
                    <a:pt x="134374" y="288683"/>
                    <a:pt x="128468" y="289421"/>
                  </a:cubicBezTo>
                  <a:lnTo>
                    <a:pt x="104841" y="289421"/>
                  </a:lnTo>
                  <a:lnTo>
                    <a:pt x="104841" y="289421"/>
                  </a:lnTo>
                  <a:cubicBezTo>
                    <a:pt x="104841" y="289421"/>
                    <a:pt x="104841" y="294590"/>
                    <a:pt x="104841" y="293851"/>
                  </a:cubicBezTo>
                  <a:lnTo>
                    <a:pt x="133636" y="293851"/>
                  </a:lnTo>
                  <a:close/>
                  <a:moveTo>
                    <a:pt x="79738" y="44299"/>
                  </a:moveTo>
                  <a:lnTo>
                    <a:pt x="79738" y="97458"/>
                  </a:lnTo>
                  <a:cubicBezTo>
                    <a:pt x="79738" y="97458"/>
                    <a:pt x="79738" y="97458"/>
                    <a:pt x="84168" y="97458"/>
                  </a:cubicBezTo>
                  <a:lnTo>
                    <a:pt x="84168" y="44299"/>
                  </a:lnTo>
                  <a:close/>
                  <a:moveTo>
                    <a:pt x="79738" y="44299"/>
                  </a:moveTo>
                  <a:lnTo>
                    <a:pt x="92290" y="44299"/>
                  </a:lnTo>
                  <a:lnTo>
                    <a:pt x="92290" y="36916"/>
                  </a:lnTo>
                  <a:lnTo>
                    <a:pt x="68664" y="36916"/>
                  </a:lnTo>
                  <a:lnTo>
                    <a:pt x="64972" y="36916"/>
                  </a:lnTo>
                  <a:cubicBezTo>
                    <a:pt x="64972" y="36916"/>
                    <a:pt x="64972" y="40608"/>
                    <a:pt x="69402" y="40608"/>
                  </a:cubicBezTo>
                  <a:close/>
                  <a:moveTo>
                    <a:pt x="149140" y="287945"/>
                  </a:moveTo>
                  <a:cubicBezTo>
                    <a:pt x="149140" y="287945"/>
                    <a:pt x="153570" y="294590"/>
                    <a:pt x="158000" y="294590"/>
                  </a:cubicBezTo>
                  <a:lnTo>
                    <a:pt x="190486" y="294590"/>
                  </a:lnTo>
                  <a:lnTo>
                    <a:pt x="190486" y="294590"/>
                  </a:lnTo>
                  <a:cubicBezTo>
                    <a:pt x="190486" y="294590"/>
                    <a:pt x="186056" y="289421"/>
                    <a:pt x="183841" y="289421"/>
                  </a:cubicBezTo>
                  <a:close/>
                  <a:moveTo>
                    <a:pt x="217804" y="287945"/>
                  </a:moveTo>
                  <a:lnTo>
                    <a:pt x="217804" y="271702"/>
                  </a:lnTo>
                  <a:cubicBezTo>
                    <a:pt x="217804" y="271702"/>
                    <a:pt x="217804" y="271702"/>
                    <a:pt x="217804" y="271702"/>
                  </a:cubicBezTo>
                  <a:lnTo>
                    <a:pt x="205991" y="271702"/>
                  </a:lnTo>
                  <a:lnTo>
                    <a:pt x="200823" y="271702"/>
                  </a:lnTo>
                  <a:lnTo>
                    <a:pt x="200823" y="281300"/>
                  </a:lnTo>
                  <a:lnTo>
                    <a:pt x="220019" y="281300"/>
                  </a:lnTo>
                  <a:close/>
                  <a:moveTo>
                    <a:pt x="83430" y="287945"/>
                  </a:moveTo>
                  <a:lnTo>
                    <a:pt x="100411" y="287945"/>
                  </a:lnTo>
                  <a:cubicBezTo>
                    <a:pt x="100411" y="287945"/>
                    <a:pt x="104103" y="287945"/>
                    <a:pt x="100411" y="287945"/>
                  </a:cubicBezTo>
                  <a:lnTo>
                    <a:pt x="100411" y="287945"/>
                  </a:lnTo>
                  <a:lnTo>
                    <a:pt x="69402" y="287945"/>
                  </a:lnTo>
                  <a:cubicBezTo>
                    <a:pt x="69402" y="287945"/>
                    <a:pt x="69402" y="287945"/>
                    <a:pt x="69402" y="287945"/>
                  </a:cubicBezTo>
                  <a:lnTo>
                    <a:pt x="69402" y="287945"/>
                  </a:lnTo>
                  <a:close/>
                  <a:moveTo>
                    <a:pt x="110010" y="287945"/>
                  </a:moveTo>
                  <a:cubicBezTo>
                    <a:pt x="110010" y="293851"/>
                    <a:pt x="110010" y="293851"/>
                    <a:pt x="117393" y="293851"/>
                  </a:cubicBezTo>
                  <a:lnTo>
                    <a:pt x="149879" y="293851"/>
                  </a:lnTo>
                  <a:cubicBezTo>
                    <a:pt x="147797" y="291641"/>
                    <a:pt x="145286" y="289881"/>
                    <a:pt x="142496" y="288683"/>
                  </a:cubicBezTo>
                  <a:close/>
                  <a:moveTo>
                    <a:pt x="273178" y="268748"/>
                  </a:moveTo>
                  <a:lnTo>
                    <a:pt x="256935" y="268748"/>
                  </a:lnTo>
                  <a:cubicBezTo>
                    <a:pt x="256935" y="268748"/>
                    <a:pt x="256935" y="268748"/>
                    <a:pt x="253243" y="268748"/>
                  </a:cubicBezTo>
                  <a:cubicBezTo>
                    <a:pt x="249552" y="268748"/>
                    <a:pt x="253243" y="268748"/>
                    <a:pt x="256935" y="268748"/>
                  </a:cubicBezTo>
                  <a:lnTo>
                    <a:pt x="289421" y="268748"/>
                  </a:lnTo>
                  <a:lnTo>
                    <a:pt x="289421" y="268748"/>
                  </a:lnTo>
                  <a:cubicBezTo>
                    <a:pt x="289421" y="268748"/>
                    <a:pt x="289421" y="268748"/>
                    <a:pt x="289421" y="268748"/>
                  </a:cubicBezTo>
                  <a:close/>
                  <a:moveTo>
                    <a:pt x="87860" y="268748"/>
                  </a:moveTo>
                  <a:lnTo>
                    <a:pt x="69402" y="268748"/>
                  </a:lnTo>
                  <a:cubicBezTo>
                    <a:pt x="69402" y="268748"/>
                    <a:pt x="69402" y="268748"/>
                    <a:pt x="69402" y="268748"/>
                  </a:cubicBezTo>
                  <a:cubicBezTo>
                    <a:pt x="69402" y="268748"/>
                    <a:pt x="69402" y="268748"/>
                    <a:pt x="69402" y="268748"/>
                  </a:cubicBezTo>
                  <a:lnTo>
                    <a:pt x="102626" y="268748"/>
                  </a:lnTo>
                  <a:cubicBezTo>
                    <a:pt x="102626" y="268748"/>
                    <a:pt x="102626" y="268748"/>
                    <a:pt x="102626" y="268748"/>
                  </a:cubicBezTo>
                  <a:cubicBezTo>
                    <a:pt x="102626" y="268748"/>
                    <a:pt x="102626" y="268748"/>
                    <a:pt x="102626" y="268748"/>
                  </a:cubicBezTo>
                  <a:close/>
                  <a:moveTo>
                    <a:pt x="194178" y="260627"/>
                  </a:moveTo>
                  <a:lnTo>
                    <a:pt x="212636" y="260627"/>
                  </a:lnTo>
                  <a:lnTo>
                    <a:pt x="212636" y="253982"/>
                  </a:lnTo>
                  <a:lnTo>
                    <a:pt x="194178" y="253982"/>
                  </a:lnTo>
                  <a:close/>
                  <a:moveTo>
                    <a:pt x="137327" y="268010"/>
                  </a:moveTo>
                  <a:cubicBezTo>
                    <a:pt x="137327" y="268010"/>
                    <a:pt x="141019" y="273178"/>
                    <a:pt x="143972" y="273178"/>
                  </a:cubicBezTo>
                  <a:lnTo>
                    <a:pt x="177197" y="273178"/>
                  </a:lnTo>
                  <a:cubicBezTo>
                    <a:pt x="175491" y="272840"/>
                    <a:pt x="173734" y="272840"/>
                    <a:pt x="172028" y="273178"/>
                  </a:cubicBezTo>
                  <a:close/>
                  <a:moveTo>
                    <a:pt x="107795" y="302711"/>
                  </a:moveTo>
                  <a:cubicBezTo>
                    <a:pt x="107112" y="306717"/>
                    <a:pt x="109242" y="310674"/>
                    <a:pt x="112963" y="312309"/>
                  </a:cubicBezTo>
                  <a:lnTo>
                    <a:pt x="125514" y="312309"/>
                  </a:lnTo>
                  <a:lnTo>
                    <a:pt x="120346" y="303450"/>
                  </a:lnTo>
                  <a:lnTo>
                    <a:pt x="104841" y="303450"/>
                  </a:lnTo>
                  <a:close/>
                  <a:moveTo>
                    <a:pt x="232570" y="302711"/>
                  </a:moveTo>
                  <a:lnTo>
                    <a:pt x="211159" y="302711"/>
                  </a:lnTo>
                  <a:cubicBezTo>
                    <a:pt x="215589" y="310833"/>
                    <a:pt x="217804" y="313048"/>
                    <a:pt x="223711" y="312309"/>
                  </a:cubicBezTo>
                  <a:cubicBezTo>
                    <a:pt x="229617" y="311571"/>
                    <a:pt x="226664" y="306403"/>
                    <a:pt x="229617" y="302711"/>
                  </a:cubicBezTo>
                  <a:close/>
                  <a:moveTo>
                    <a:pt x="225187" y="275393"/>
                  </a:moveTo>
                  <a:cubicBezTo>
                    <a:pt x="225187" y="275393"/>
                    <a:pt x="225187" y="281300"/>
                    <a:pt x="225187" y="282777"/>
                  </a:cubicBezTo>
                  <a:cubicBezTo>
                    <a:pt x="230193" y="285112"/>
                    <a:pt x="232718" y="290783"/>
                    <a:pt x="231094" y="296066"/>
                  </a:cubicBezTo>
                  <a:lnTo>
                    <a:pt x="231094" y="296066"/>
                  </a:lnTo>
                  <a:cubicBezTo>
                    <a:pt x="231094" y="296066"/>
                    <a:pt x="236262" y="286468"/>
                    <a:pt x="231094" y="284253"/>
                  </a:cubicBezTo>
                  <a:close/>
                  <a:moveTo>
                    <a:pt x="199346" y="238477"/>
                  </a:moveTo>
                  <a:lnTo>
                    <a:pt x="180150" y="238477"/>
                  </a:lnTo>
                  <a:lnTo>
                    <a:pt x="180150" y="243646"/>
                  </a:lnTo>
                  <a:lnTo>
                    <a:pt x="199346" y="243646"/>
                  </a:lnTo>
                  <a:close/>
                  <a:moveTo>
                    <a:pt x="140281" y="276132"/>
                  </a:moveTo>
                  <a:lnTo>
                    <a:pt x="140281" y="276132"/>
                  </a:lnTo>
                  <a:cubicBezTo>
                    <a:pt x="140281" y="276132"/>
                    <a:pt x="144711" y="281300"/>
                    <a:pt x="146187" y="281300"/>
                  </a:cubicBezTo>
                  <a:lnTo>
                    <a:pt x="162430" y="281300"/>
                  </a:lnTo>
                  <a:lnTo>
                    <a:pt x="162430" y="281300"/>
                  </a:lnTo>
                  <a:cubicBezTo>
                    <a:pt x="162430" y="281300"/>
                    <a:pt x="162430" y="276870"/>
                    <a:pt x="156524" y="276870"/>
                  </a:cubicBezTo>
                  <a:close/>
                  <a:moveTo>
                    <a:pt x="198608" y="299758"/>
                  </a:moveTo>
                  <a:lnTo>
                    <a:pt x="198608" y="299758"/>
                  </a:lnTo>
                  <a:cubicBezTo>
                    <a:pt x="198608" y="299758"/>
                    <a:pt x="198608" y="294590"/>
                    <a:pt x="191963" y="293851"/>
                  </a:cubicBezTo>
                  <a:cubicBezTo>
                    <a:pt x="187046" y="293481"/>
                    <a:pt x="182114" y="293481"/>
                    <a:pt x="177197" y="293851"/>
                  </a:cubicBezTo>
                  <a:lnTo>
                    <a:pt x="177197" y="293851"/>
                  </a:lnTo>
                  <a:cubicBezTo>
                    <a:pt x="177197" y="293851"/>
                    <a:pt x="177197" y="299020"/>
                    <a:pt x="183103" y="299758"/>
                  </a:cubicBezTo>
                  <a:close/>
                  <a:moveTo>
                    <a:pt x="125514" y="275393"/>
                  </a:moveTo>
                  <a:lnTo>
                    <a:pt x="125514" y="275393"/>
                  </a:lnTo>
                  <a:cubicBezTo>
                    <a:pt x="125514" y="275393"/>
                    <a:pt x="125514" y="280562"/>
                    <a:pt x="129206" y="280562"/>
                  </a:cubicBezTo>
                  <a:lnTo>
                    <a:pt x="146187" y="280562"/>
                  </a:lnTo>
                  <a:cubicBezTo>
                    <a:pt x="138066" y="272440"/>
                    <a:pt x="129206" y="276132"/>
                    <a:pt x="125514" y="275393"/>
                  </a:cubicBezTo>
                  <a:close/>
                  <a:moveTo>
                    <a:pt x="166122" y="275393"/>
                  </a:moveTo>
                  <a:lnTo>
                    <a:pt x="166122" y="275393"/>
                  </a:lnTo>
                  <a:cubicBezTo>
                    <a:pt x="166122" y="275393"/>
                    <a:pt x="169813" y="279823"/>
                    <a:pt x="172028" y="280562"/>
                  </a:cubicBezTo>
                  <a:lnTo>
                    <a:pt x="186056" y="280562"/>
                  </a:lnTo>
                  <a:lnTo>
                    <a:pt x="186056" y="280562"/>
                  </a:lnTo>
                  <a:cubicBezTo>
                    <a:pt x="186056" y="280562"/>
                    <a:pt x="186056" y="276132"/>
                    <a:pt x="179411" y="276132"/>
                  </a:cubicBezTo>
                  <a:close/>
                  <a:moveTo>
                    <a:pt x="109271" y="275393"/>
                  </a:moveTo>
                  <a:lnTo>
                    <a:pt x="137327" y="275393"/>
                  </a:lnTo>
                  <a:cubicBezTo>
                    <a:pt x="137327" y="275393"/>
                    <a:pt x="137327" y="275393"/>
                    <a:pt x="132897" y="275393"/>
                  </a:cubicBezTo>
                  <a:lnTo>
                    <a:pt x="107056" y="275393"/>
                  </a:lnTo>
                  <a:close/>
                  <a:moveTo>
                    <a:pt x="183103" y="230356"/>
                  </a:moveTo>
                  <a:lnTo>
                    <a:pt x="183103" y="230356"/>
                  </a:lnTo>
                  <a:cubicBezTo>
                    <a:pt x="191963" y="230356"/>
                    <a:pt x="192701" y="230356"/>
                    <a:pt x="191225" y="221496"/>
                  </a:cubicBezTo>
                  <a:lnTo>
                    <a:pt x="187533" y="221496"/>
                  </a:lnTo>
                  <a:cubicBezTo>
                    <a:pt x="176458" y="219281"/>
                    <a:pt x="176458" y="219281"/>
                    <a:pt x="177935" y="227403"/>
                  </a:cubicBezTo>
                  <a:close/>
                  <a:moveTo>
                    <a:pt x="109271" y="279085"/>
                  </a:moveTo>
                  <a:lnTo>
                    <a:pt x="109271" y="284992"/>
                  </a:lnTo>
                  <a:lnTo>
                    <a:pt x="125514" y="284992"/>
                  </a:lnTo>
                  <a:cubicBezTo>
                    <a:pt x="118869" y="274655"/>
                    <a:pt x="118131" y="275393"/>
                    <a:pt x="106318" y="276132"/>
                  </a:cubicBezTo>
                  <a:close/>
                  <a:moveTo>
                    <a:pt x="238477" y="273178"/>
                  </a:moveTo>
                  <a:cubicBezTo>
                    <a:pt x="234047" y="273178"/>
                    <a:pt x="229617" y="273178"/>
                    <a:pt x="224449" y="273178"/>
                  </a:cubicBezTo>
                  <a:cubicBezTo>
                    <a:pt x="219281" y="273178"/>
                    <a:pt x="224449" y="273178"/>
                    <a:pt x="224449" y="277608"/>
                  </a:cubicBezTo>
                  <a:cubicBezTo>
                    <a:pt x="229248" y="277469"/>
                    <a:pt x="233545" y="274602"/>
                    <a:pt x="235524" y="270225"/>
                  </a:cubicBezTo>
                  <a:close/>
                  <a:moveTo>
                    <a:pt x="238477" y="284253"/>
                  </a:moveTo>
                  <a:cubicBezTo>
                    <a:pt x="238477" y="279085"/>
                    <a:pt x="238477" y="276870"/>
                    <a:pt x="229617" y="279085"/>
                  </a:cubicBezTo>
                  <a:cubicBezTo>
                    <a:pt x="231249" y="280523"/>
                    <a:pt x="233353" y="281311"/>
                    <a:pt x="235524" y="281300"/>
                  </a:cubicBezTo>
                  <a:close/>
                  <a:moveTo>
                    <a:pt x="174982" y="224449"/>
                  </a:moveTo>
                  <a:lnTo>
                    <a:pt x="174982" y="228141"/>
                  </a:lnTo>
                  <a:cubicBezTo>
                    <a:pt x="174982" y="228141"/>
                    <a:pt x="174982" y="228141"/>
                    <a:pt x="174982" y="228141"/>
                  </a:cubicBezTo>
                  <a:cubicBezTo>
                    <a:pt x="174982" y="228141"/>
                    <a:pt x="174982" y="228141"/>
                    <a:pt x="174982" y="228141"/>
                  </a:cubicBezTo>
                  <a:lnTo>
                    <a:pt x="174982" y="219281"/>
                  </a:lnTo>
                  <a:cubicBezTo>
                    <a:pt x="174982" y="219281"/>
                    <a:pt x="174982" y="219281"/>
                    <a:pt x="174982" y="219281"/>
                  </a:cubicBezTo>
                  <a:cubicBezTo>
                    <a:pt x="174982" y="219281"/>
                    <a:pt x="174982" y="219281"/>
                    <a:pt x="174982" y="219281"/>
                  </a:cubicBezTo>
                  <a:close/>
                  <a:moveTo>
                    <a:pt x="196393" y="224449"/>
                  </a:moveTo>
                  <a:cubicBezTo>
                    <a:pt x="196393" y="224449"/>
                    <a:pt x="192701" y="224449"/>
                    <a:pt x="192701" y="224449"/>
                  </a:cubicBezTo>
                  <a:lnTo>
                    <a:pt x="192701" y="230356"/>
                  </a:lnTo>
                  <a:lnTo>
                    <a:pt x="192701" y="230356"/>
                  </a:lnTo>
                  <a:lnTo>
                    <a:pt x="192701" y="230356"/>
                  </a:lnTo>
                  <a:close/>
                  <a:moveTo>
                    <a:pt x="340365" y="107056"/>
                  </a:moveTo>
                  <a:cubicBezTo>
                    <a:pt x="335935" y="107056"/>
                    <a:pt x="329290" y="107056"/>
                    <a:pt x="330029" y="99673"/>
                  </a:cubicBezTo>
                  <a:cubicBezTo>
                    <a:pt x="330767" y="92290"/>
                    <a:pt x="330029" y="99673"/>
                    <a:pt x="330029" y="105580"/>
                  </a:cubicBezTo>
                  <a:cubicBezTo>
                    <a:pt x="333248" y="105331"/>
                    <a:pt x="336075" y="103351"/>
                    <a:pt x="337412" y="100412"/>
                  </a:cubicBezTo>
                  <a:close/>
                  <a:moveTo>
                    <a:pt x="125514" y="198608"/>
                  </a:moveTo>
                  <a:lnTo>
                    <a:pt x="125514" y="198608"/>
                  </a:lnTo>
                  <a:close/>
                  <a:moveTo>
                    <a:pt x="16981" y="96720"/>
                  </a:moveTo>
                  <a:cubicBezTo>
                    <a:pt x="11813" y="96720"/>
                    <a:pt x="6645" y="101888"/>
                    <a:pt x="4430" y="96720"/>
                  </a:cubicBezTo>
                  <a:cubicBezTo>
                    <a:pt x="2215" y="91552"/>
                    <a:pt x="4430" y="102626"/>
                    <a:pt x="4430" y="103365"/>
                  </a:cubicBezTo>
                  <a:cubicBezTo>
                    <a:pt x="9509" y="103588"/>
                    <a:pt x="14311" y="101046"/>
                    <a:pt x="16981" y="96720"/>
                  </a:cubicBezTo>
                  <a:close/>
                  <a:moveTo>
                    <a:pt x="254720" y="32486"/>
                  </a:moveTo>
                  <a:lnTo>
                    <a:pt x="254720" y="32486"/>
                  </a:lnTo>
                  <a:close/>
                  <a:moveTo>
                    <a:pt x="265057" y="2215"/>
                  </a:moveTo>
                  <a:lnTo>
                    <a:pt x="259888" y="7383"/>
                  </a:lnTo>
                  <a:lnTo>
                    <a:pt x="273178" y="7383"/>
                  </a:lnTo>
                  <a:close/>
                  <a:moveTo>
                    <a:pt x="274655" y="11075"/>
                  </a:moveTo>
                  <a:cubicBezTo>
                    <a:pt x="268696" y="8870"/>
                    <a:pt x="262155" y="8870"/>
                    <a:pt x="256197" y="11075"/>
                  </a:cubicBezTo>
                  <a:close/>
                  <a:moveTo>
                    <a:pt x="91552" y="32486"/>
                  </a:moveTo>
                  <a:lnTo>
                    <a:pt x="91552" y="32486"/>
                  </a:lnTo>
                  <a:close/>
                  <a:moveTo>
                    <a:pt x="85645" y="6645"/>
                  </a:moveTo>
                  <a:lnTo>
                    <a:pt x="80477" y="1477"/>
                  </a:lnTo>
                  <a:lnTo>
                    <a:pt x="76047" y="6645"/>
                  </a:lnTo>
                  <a:close/>
                  <a:moveTo>
                    <a:pt x="104841" y="285730"/>
                  </a:moveTo>
                  <a:lnTo>
                    <a:pt x="104841" y="291636"/>
                  </a:lnTo>
                  <a:lnTo>
                    <a:pt x="110748" y="291636"/>
                  </a:lnTo>
                  <a:cubicBezTo>
                    <a:pt x="108533" y="284992"/>
                    <a:pt x="107795" y="284253"/>
                    <a:pt x="104841" y="284253"/>
                  </a:cubicBezTo>
                  <a:close/>
                  <a:moveTo>
                    <a:pt x="90075" y="10336"/>
                  </a:moveTo>
                  <a:cubicBezTo>
                    <a:pt x="84378" y="8113"/>
                    <a:pt x="78053" y="8113"/>
                    <a:pt x="72355" y="103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DD463B2-782D-43DD-986A-46AE9743E2D7}"/>
                </a:ext>
              </a:extLst>
            </p:cNvPr>
            <p:cNvSpPr/>
            <p:nvPr/>
          </p:nvSpPr>
          <p:spPr>
            <a:xfrm>
              <a:off x="1743181" y="1969347"/>
              <a:ext cx="41447" cy="99673"/>
            </a:xfrm>
            <a:custGeom>
              <a:avLst/>
              <a:gdLst>
                <a:gd name="connsiteX0" fmla="*/ 23626 w 41447"/>
                <a:gd name="connsiteY0" fmla="*/ 99673 h 99673"/>
                <a:gd name="connsiteX1" fmla="*/ 10336 w 41447"/>
                <a:gd name="connsiteY1" fmla="*/ 86383 h 99673"/>
                <a:gd name="connsiteX2" fmla="*/ 0 w 41447"/>
                <a:gd name="connsiteY2" fmla="*/ 64972 h 99673"/>
                <a:gd name="connsiteX3" fmla="*/ 4430 w 41447"/>
                <a:gd name="connsiteY3" fmla="*/ 51682 h 99673"/>
                <a:gd name="connsiteX4" fmla="*/ 28794 w 41447"/>
                <a:gd name="connsiteY4" fmla="*/ 11075 h 99673"/>
                <a:gd name="connsiteX5" fmla="*/ 33224 w 41447"/>
                <a:gd name="connsiteY5" fmla="*/ 0 h 99673"/>
                <a:gd name="connsiteX6" fmla="*/ 33224 w 41447"/>
                <a:gd name="connsiteY6" fmla="*/ 4430 h 99673"/>
                <a:gd name="connsiteX7" fmla="*/ 33224 w 41447"/>
                <a:gd name="connsiteY7" fmla="*/ 52421 h 99673"/>
                <a:gd name="connsiteX8" fmla="*/ 24365 w 41447"/>
                <a:gd name="connsiteY8" fmla="*/ 64234 h 99673"/>
                <a:gd name="connsiteX9" fmla="*/ 19196 w 41447"/>
                <a:gd name="connsiteY9" fmla="*/ 95982 h 9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447" h="99673">
                  <a:moveTo>
                    <a:pt x="23626" y="99673"/>
                  </a:moveTo>
                  <a:lnTo>
                    <a:pt x="10336" y="86383"/>
                  </a:lnTo>
                  <a:cubicBezTo>
                    <a:pt x="4622" y="80582"/>
                    <a:pt x="989" y="73054"/>
                    <a:pt x="0" y="64972"/>
                  </a:cubicBezTo>
                  <a:cubicBezTo>
                    <a:pt x="0" y="60180"/>
                    <a:pt x="1558" y="55517"/>
                    <a:pt x="4430" y="51682"/>
                  </a:cubicBezTo>
                  <a:lnTo>
                    <a:pt x="28794" y="11075"/>
                  </a:lnTo>
                  <a:cubicBezTo>
                    <a:pt x="30057" y="7300"/>
                    <a:pt x="31534" y="3602"/>
                    <a:pt x="33224" y="0"/>
                  </a:cubicBezTo>
                  <a:lnTo>
                    <a:pt x="33224" y="4430"/>
                  </a:lnTo>
                  <a:cubicBezTo>
                    <a:pt x="44188" y="18550"/>
                    <a:pt x="44188" y="38301"/>
                    <a:pt x="33224" y="52421"/>
                  </a:cubicBezTo>
                  <a:lnTo>
                    <a:pt x="24365" y="64234"/>
                  </a:lnTo>
                  <a:cubicBezTo>
                    <a:pt x="17978" y="73511"/>
                    <a:pt x="16088" y="85159"/>
                    <a:pt x="19196" y="9598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1EF4950-096C-4962-B684-5EDB379BF99A}"/>
                </a:ext>
              </a:extLst>
            </p:cNvPr>
            <p:cNvSpPr/>
            <p:nvPr/>
          </p:nvSpPr>
          <p:spPr>
            <a:xfrm>
              <a:off x="1378581" y="1969347"/>
              <a:ext cx="44360" cy="95981"/>
            </a:xfrm>
            <a:custGeom>
              <a:avLst/>
              <a:gdLst>
                <a:gd name="connsiteX0" fmla="*/ 11683 w 44360"/>
                <a:gd name="connsiteY0" fmla="*/ 0 h 95981"/>
                <a:gd name="connsiteX1" fmla="*/ 20543 w 44360"/>
                <a:gd name="connsiteY1" fmla="*/ 16981 h 95981"/>
                <a:gd name="connsiteX2" fmla="*/ 38263 w 44360"/>
                <a:gd name="connsiteY2" fmla="*/ 45776 h 95981"/>
                <a:gd name="connsiteX3" fmla="*/ 38263 w 44360"/>
                <a:gd name="connsiteY3" fmla="*/ 81215 h 95981"/>
                <a:gd name="connsiteX4" fmla="*/ 22758 w 44360"/>
                <a:gd name="connsiteY4" fmla="*/ 95982 h 95981"/>
                <a:gd name="connsiteX5" fmla="*/ 22758 w 44360"/>
                <a:gd name="connsiteY5" fmla="*/ 95982 h 95981"/>
                <a:gd name="connsiteX6" fmla="*/ 22758 w 44360"/>
                <a:gd name="connsiteY6" fmla="*/ 95982 h 95981"/>
                <a:gd name="connsiteX7" fmla="*/ 16851 w 44360"/>
                <a:gd name="connsiteY7" fmla="*/ 64972 h 95981"/>
                <a:gd name="connsiteX8" fmla="*/ 5038 w 44360"/>
                <a:gd name="connsiteY8" fmla="*/ 45038 h 95981"/>
                <a:gd name="connsiteX9" fmla="*/ 11683 w 44360"/>
                <a:gd name="connsiteY9" fmla="*/ 0 h 9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360" h="95981">
                  <a:moveTo>
                    <a:pt x="11683" y="0"/>
                  </a:moveTo>
                  <a:lnTo>
                    <a:pt x="20543" y="16981"/>
                  </a:lnTo>
                  <a:cubicBezTo>
                    <a:pt x="25711" y="26580"/>
                    <a:pt x="32356" y="36178"/>
                    <a:pt x="38263" y="45776"/>
                  </a:cubicBezTo>
                  <a:cubicBezTo>
                    <a:pt x="46393" y="56190"/>
                    <a:pt x="46393" y="70801"/>
                    <a:pt x="38263" y="81215"/>
                  </a:cubicBezTo>
                  <a:cubicBezTo>
                    <a:pt x="33833" y="86383"/>
                    <a:pt x="27926" y="90813"/>
                    <a:pt x="22758" y="95982"/>
                  </a:cubicBezTo>
                  <a:lnTo>
                    <a:pt x="22758" y="95982"/>
                  </a:lnTo>
                  <a:lnTo>
                    <a:pt x="22758" y="95982"/>
                  </a:lnTo>
                  <a:cubicBezTo>
                    <a:pt x="25640" y="85286"/>
                    <a:pt x="23464" y="73859"/>
                    <a:pt x="16851" y="64972"/>
                  </a:cubicBezTo>
                  <a:cubicBezTo>
                    <a:pt x="12111" y="58837"/>
                    <a:pt x="8144" y="52142"/>
                    <a:pt x="5038" y="45038"/>
                  </a:cubicBezTo>
                  <a:cubicBezTo>
                    <a:pt x="-3654" y="30338"/>
                    <a:pt x="-884" y="11563"/>
                    <a:pt x="11683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EAF2BB6-F97D-4399-935B-DF30EB6D5CFD}"/>
                </a:ext>
              </a:extLst>
            </p:cNvPr>
            <p:cNvSpPr/>
            <p:nvPr/>
          </p:nvSpPr>
          <p:spPr>
            <a:xfrm>
              <a:off x="1734229" y="1927262"/>
              <a:ext cx="40495" cy="90075"/>
            </a:xfrm>
            <a:custGeom>
              <a:avLst/>
              <a:gdLst>
                <a:gd name="connsiteX0" fmla="*/ 25195 w 40495"/>
                <a:gd name="connsiteY0" fmla="*/ 0 h 90075"/>
                <a:gd name="connsiteX1" fmla="*/ 39962 w 40495"/>
                <a:gd name="connsiteY1" fmla="*/ 36178 h 90075"/>
                <a:gd name="connsiteX2" fmla="*/ 22242 w 40495"/>
                <a:gd name="connsiteY2" fmla="*/ 73832 h 90075"/>
                <a:gd name="connsiteX3" fmla="*/ 11905 w 40495"/>
                <a:gd name="connsiteY3" fmla="*/ 90075 h 90075"/>
                <a:gd name="connsiteX4" fmla="*/ 831 w 40495"/>
                <a:gd name="connsiteY4" fmla="*/ 67925 h 90075"/>
                <a:gd name="connsiteX5" fmla="*/ 831 w 40495"/>
                <a:gd name="connsiteY5" fmla="*/ 62757 h 90075"/>
                <a:gd name="connsiteX6" fmla="*/ 25195 w 40495"/>
                <a:gd name="connsiteY6" fmla="*/ 2215 h 9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95" h="90075">
                  <a:moveTo>
                    <a:pt x="25195" y="0"/>
                  </a:moveTo>
                  <a:cubicBezTo>
                    <a:pt x="36617" y="8252"/>
                    <a:pt x="42346" y="22288"/>
                    <a:pt x="39962" y="36178"/>
                  </a:cubicBezTo>
                  <a:cubicBezTo>
                    <a:pt x="36189" y="49628"/>
                    <a:pt x="30201" y="62354"/>
                    <a:pt x="22242" y="73832"/>
                  </a:cubicBezTo>
                  <a:cubicBezTo>
                    <a:pt x="19230" y="79512"/>
                    <a:pt x="15774" y="84944"/>
                    <a:pt x="11905" y="90075"/>
                  </a:cubicBezTo>
                  <a:cubicBezTo>
                    <a:pt x="11285" y="81519"/>
                    <a:pt x="7298" y="73557"/>
                    <a:pt x="831" y="67925"/>
                  </a:cubicBezTo>
                  <a:cubicBezTo>
                    <a:pt x="-277" y="66381"/>
                    <a:pt x="-277" y="64302"/>
                    <a:pt x="831" y="62757"/>
                  </a:cubicBezTo>
                  <a:lnTo>
                    <a:pt x="25195" y="2215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431091B-294B-4922-B0B6-8C5672FF97D8}"/>
                </a:ext>
              </a:extLst>
            </p:cNvPr>
            <p:cNvSpPr/>
            <p:nvPr/>
          </p:nvSpPr>
          <p:spPr>
            <a:xfrm>
              <a:off x="1392561" y="1928001"/>
              <a:ext cx="42096" cy="90813"/>
            </a:xfrm>
            <a:custGeom>
              <a:avLst/>
              <a:gdLst>
                <a:gd name="connsiteX0" fmla="*/ 28713 w 42096"/>
                <a:gd name="connsiteY0" fmla="*/ 90813 h 90813"/>
                <a:gd name="connsiteX1" fmla="*/ 20592 w 42096"/>
                <a:gd name="connsiteY1" fmla="*/ 77524 h 90813"/>
                <a:gd name="connsiteX2" fmla="*/ 2134 w 42096"/>
                <a:gd name="connsiteY2" fmla="*/ 41346 h 90813"/>
                <a:gd name="connsiteX3" fmla="*/ 15423 w 42096"/>
                <a:gd name="connsiteY3" fmla="*/ 0 h 90813"/>
                <a:gd name="connsiteX4" fmla="*/ 26498 w 42096"/>
                <a:gd name="connsiteY4" fmla="*/ 25841 h 90813"/>
                <a:gd name="connsiteX5" fmla="*/ 41264 w 42096"/>
                <a:gd name="connsiteY5" fmla="*/ 62757 h 90813"/>
                <a:gd name="connsiteX6" fmla="*/ 41264 w 42096"/>
                <a:gd name="connsiteY6" fmla="*/ 67925 h 90813"/>
                <a:gd name="connsiteX7" fmla="*/ 28713 w 42096"/>
                <a:gd name="connsiteY7" fmla="*/ 90813 h 90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96" h="90813">
                  <a:moveTo>
                    <a:pt x="28713" y="90813"/>
                  </a:moveTo>
                  <a:lnTo>
                    <a:pt x="20592" y="77524"/>
                  </a:lnTo>
                  <a:cubicBezTo>
                    <a:pt x="13038" y="66232"/>
                    <a:pt x="6843" y="54089"/>
                    <a:pt x="2134" y="41346"/>
                  </a:cubicBezTo>
                  <a:cubicBezTo>
                    <a:pt x="-3389" y="26146"/>
                    <a:pt x="2079" y="9135"/>
                    <a:pt x="15423" y="0"/>
                  </a:cubicBezTo>
                  <a:lnTo>
                    <a:pt x="26498" y="25841"/>
                  </a:lnTo>
                  <a:cubicBezTo>
                    <a:pt x="30928" y="38393"/>
                    <a:pt x="36096" y="50206"/>
                    <a:pt x="41264" y="62757"/>
                  </a:cubicBezTo>
                  <a:cubicBezTo>
                    <a:pt x="42373" y="64302"/>
                    <a:pt x="42373" y="66381"/>
                    <a:pt x="41264" y="67925"/>
                  </a:cubicBezTo>
                  <a:cubicBezTo>
                    <a:pt x="33917" y="73337"/>
                    <a:pt x="29326" y="81709"/>
                    <a:pt x="28713" y="9081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8880F2B-7941-46C1-8658-B7A68A35DC85}"/>
                </a:ext>
              </a:extLst>
            </p:cNvPr>
            <p:cNvSpPr/>
            <p:nvPr/>
          </p:nvSpPr>
          <p:spPr>
            <a:xfrm>
              <a:off x="1523901" y="1759664"/>
              <a:ext cx="120704" cy="126252"/>
            </a:xfrm>
            <a:custGeom>
              <a:avLst/>
              <a:gdLst>
                <a:gd name="connsiteX0" fmla="*/ 115916 w 120704"/>
                <a:gd name="connsiteY0" fmla="*/ 121084 h 126252"/>
                <a:gd name="connsiteX1" fmla="*/ 110748 w 120704"/>
                <a:gd name="connsiteY1" fmla="*/ 121084 h 126252"/>
                <a:gd name="connsiteX2" fmla="*/ 93028 w 120704"/>
                <a:gd name="connsiteY2" fmla="*/ 116655 h 126252"/>
                <a:gd name="connsiteX3" fmla="*/ 49467 w 120704"/>
                <a:gd name="connsiteY3" fmla="*/ 116655 h 126252"/>
                <a:gd name="connsiteX4" fmla="*/ 21411 w 120704"/>
                <a:gd name="connsiteY4" fmla="*/ 116655 h 126252"/>
                <a:gd name="connsiteX5" fmla="*/ 11075 w 120704"/>
                <a:gd name="connsiteY5" fmla="*/ 121084 h 126252"/>
                <a:gd name="connsiteX6" fmla="*/ 0 w 120704"/>
                <a:gd name="connsiteY6" fmla="*/ 126253 h 126252"/>
                <a:gd name="connsiteX7" fmla="*/ 0 w 120704"/>
                <a:gd name="connsiteY7" fmla="*/ 126253 h 126252"/>
                <a:gd name="connsiteX8" fmla="*/ 15505 w 120704"/>
                <a:gd name="connsiteY8" fmla="*/ 118870 h 126252"/>
                <a:gd name="connsiteX9" fmla="*/ 15505 w 120704"/>
                <a:gd name="connsiteY9" fmla="*/ 110010 h 126252"/>
                <a:gd name="connsiteX10" fmla="*/ 15505 w 120704"/>
                <a:gd name="connsiteY10" fmla="*/ 105580 h 126252"/>
                <a:gd name="connsiteX11" fmla="*/ 5907 w 120704"/>
                <a:gd name="connsiteY11" fmla="*/ 73094 h 126252"/>
                <a:gd name="connsiteX12" fmla="*/ 27318 w 120704"/>
                <a:gd name="connsiteY12" fmla="*/ 51682 h 126252"/>
                <a:gd name="connsiteX13" fmla="*/ 47991 w 120704"/>
                <a:gd name="connsiteY13" fmla="*/ 39869 h 126252"/>
                <a:gd name="connsiteX14" fmla="*/ 53897 w 120704"/>
                <a:gd name="connsiteY14" fmla="*/ 35439 h 126252"/>
                <a:gd name="connsiteX15" fmla="*/ 53897 w 120704"/>
                <a:gd name="connsiteY15" fmla="*/ 25841 h 126252"/>
                <a:gd name="connsiteX16" fmla="*/ 53897 w 120704"/>
                <a:gd name="connsiteY16" fmla="*/ 25841 h 126252"/>
                <a:gd name="connsiteX17" fmla="*/ 53897 w 120704"/>
                <a:gd name="connsiteY17" fmla="*/ 15505 h 126252"/>
                <a:gd name="connsiteX18" fmla="*/ 64234 w 120704"/>
                <a:gd name="connsiteY18" fmla="*/ 2215 h 126252"/>
                <a:gd name="connsiteX19" fmla="*/ 74570 w 120704"/>
                <a:gd name="connsiteY19" fmla="*/ 14028 h 126252"/>
                <a:gd name="connsiteX20" fmla="*/ 74570 w 120704"/>
                <a:gd name="connsiteY20" fmla="*/ 25103 h 126252"/>
                <a:gd name="connsiteX21" fmla="*/ 74570 w 120704"/>
                <a:gd name="connsiteY21" fmla="*/ 31748 h 126252"/>
                <a:gd name="connsiteX22" fmla="*/ 74570 w 120704"/>
                <a:gd name="connsiteY22" fmla="*/ 36178 h 126252"/>
                <a:gd name="connsiteX23" fmla="*/ 74570 w 120704"/>
                <a:gd name="connsiteY23" fmla="*/ 40608 h 126252"/>
                <a:gd name="connsiteX24" fmla="*/ 84907 w 120704"/>
                <a:gd name="connsiteY24" fmla="*/ 47252 h 126252"/>
                <a:gd name="connsiteX25" fmla="*/ 103365 w 120704"/>
                <a:gd name="connsiteY25" fmla="*/ 57589 h 126252"/>
                <a:gd name="connsiteX26" fmla="*/ 119608 w 120704"/>
                <a:gd name="connsiteY26" fmla="*/ 78262 h 126252"/>
                <a:gd name="connsiteX27" fmla="*/ 112224 w 120704"/>
                <a:gd name="connsiteY27" fmla="*/ 104841 h 126252"/>
                <a:gd name="connsiteX28" fmla="*/ 107056 w 120704"/>
                <a:gd name="connsiteY28" fmla="*/ 119608 h 126252"/>
                <a:gd name="connsiteX29" fmla="*/ 107056 w 120704"/>
                <a:gd name="connsiteY29" fmla="*/ 119608 h 126252"/>
                <a:gd name="connsiteX30" fmla="*/ 60542 w 120704"/>
                <a:gd name="connsiteY30" fmla="*/ 98935 h 126252"/>
                <a:gd name="connsiteX31" fmla="*/ 99673 w 120704"/>
                <a:gd name="connsiteY31" fmla="*/ 98935 h 126252"/>
                <a:gd name="connsiteX32" fmla="*/ 104841 w 120704"/>
                <a:gd name="connsiteY32" fmla="*/ 98935 h 126252"/>
                <a:gd name="connsiteX33" fmla="*/ 110010 w 120704"/>
                <a:gd name="connsiteY33" fmla="*/ 62019 h 126252"/>
                <a:gd name="connsiteX34" fmla="*/ 87860 w 120704"/>
                <a:gd name="connsiteY34" fmla="*/ 46514 h 126252"/>
                <a:gd name="connsiteX35" fmla="*/ 68664 w 120704"/>
                <a:gd name="connsiteY35" fmla="*/ 33963 h 126252"/>
                <a:gd name="connsiteX36" fmla="*/ 62019 w 120704"/>
                <a:gd name="connsiteY36" fmla="*/ 33963 h 126252"/>
                <a:gd name="connsiteX37" fmla="*/ 53897 w 120704"/>
                <a:gd name="connsiteY37" fmla="*/ 33963 h 126252"/>
                <a:gd name="connsiteX38" fmla="*/ 28794 w 120704"/>
                <a:gd name="connsiteY38" fmla="*/ 49467 h 126252"/>
                <a:gd name="connsiteX39" fmla="*/ 14028 w 120704"/>
                <a:gd name="connsiteY39" fmla="*/ 62019 h 126252"/>
                <a:gd name="connsiteX40" fmla="*/ 14028 w 120704"/>
                <a:gd name="connsiteY40" fmla="*/ 99673 h 126252"/>
                <a:gd name="connsiteX41" fmla="*/ 22150 w 120704"/>
                <a:gd name="connsiteY41" fmla="*/ 99673 h 126252"/>
                <a:gd name="connsiteX42" fmla="*/ 60542 w 120704"/>
                <a:gd name="connsiteY42" fmla="*/ 0 h 126252"/>
                <a:gd name="connsiteX43" fmla="*/ 52421 w 120704"/>
                <a:gd name="connsiteY43" fmla="*/ 10336 h 126252"/>
                <a:gd name="connsiteX44" fmla="*/ 58327 w 120704"/>
                <a:gd name="connsiteY44" fmla="*/ 20673 h 126252"/>
                <a:gd name="connsiteX45" fmla="*/ 63495 w 120704"/>
                <a:gd name="connsiteY45" fmla="*/ 20673 h 126252"/>
                <a:gd name="connsiteX46" fmla="*/ 70140 w 120704"/>
                <a:gd name="connsiteY46" fmla="*/ 20673 h 126252"/>
                <a:gd name="connsiteX47" fmla="*/ 70140 w 120704"/>
                <a:gd name="connsiteY47" fmla="*/ 13290 h 126252"/>
                <a:gd name="connsiteX48" fmla="*/ 61280 w 120704"/>
                <a:gd name="connsiteY48" fmla="*/ 0 h 126252"/>
                <a:gd name="connsiteX49" fmla="*/ 19935 w 120704"/>
                <a:gd name="connsiteY49" fmla="*/ 112225 h 126252"/>
                <a:gd name="connsiteX50" fmla="*/ 102626 w 120704"/>
                <a:gd name="connsiteY50" fmla="*/ 112225 h 126252"/>
                <a:gd name="connsiteX51" fmla="*/ 20673 w 120704"/>
                <a:gd name="connsiteY51" fmla="*/ 112225 h 126252"/>
                <a:gd name="connsiteX52" fmla="*/ 19935 w 120704"/>
                <a:gd name="connsiteY52" fmla="*/ 107056 h 126252"/>
                <a:gd name="connsiteX53" fmla="*/ 100411 w 120704"/>
                <a:gd name="connsiteY53" fmla="*/ 107056 h 126252"/>
                <a:gd name="connsiteX54" fmla="*/ 21411 w 120704"/>
                <a:gd name="connsiteY54" fmla="*/ 107056 h 126252"/>
                <a:gd name="connsiteX55" fmla="*/ 59804 w 120704"/>
                <a:gd name="connsiteY55" fmla="*/ 22888 h 126252"/>
                <a:gd name="connsiteX56" fmla="*/ 54636 w 120704"/>
                <a:gd name="connsiteY56" fmla="*/ 22888 h 126252"/>
                <a:gd name="connsiteX57" fmla="*/ 50944 w 120704"/>
                <a:gd name="connsiteY57" fmla="*/ 22888 h 126252"/>
                <a:gd name="connsiteX58" fmla="*/ 54636 w 120704"/>
                <a:gd name="connsiteY58" fmla="*/ 22888 h 126252"/>
                <a:gd name="connsiteX59" fmla="*/ 65710 w 120704"/>
                <a:gd name="connsiteY59" fmla="*/ 22888 h 126252"/>
                <a:gd name="connsiteX60" fmla="*/ 65710 w 120704"/>
                <a:gd name="connsiteY60" fmla="*/ 22888 h 126252"/>
                <a:gd name="connsiteX61" fmla="*/ 65710 w 120704"/>
                <a:gd name="connsiteY61" fmla="*/ 22888 h 126252"/>
                <a:gd name="connsiteX62" fmla="*/ 21411 w 120704"/>
                <a:gd name="connsiteY62" fmla="*/ 104841 h 126252"/>
                <a:gd name="connsiteX63" fmla="*/ 61280 w 120704"/>
                <a:gd name="connsiteY63" fmla="*/ 104841 h 126252"/>
                <a:gd name="connsiteX64" fmla="*/ 101150 w 120704"/>
                <a:gd name="connsiteY64" fmla="*/ 104841 h 126252"/>
                <a:gd name="connsiteX65" fmla="*/ 21411 w 120704"/>
                <a:gd name="connsiteY65" fmla="*/ 104841 h 12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0704" h="126252">
                  <a:moveTo>
                    <a:pt x="115916" y="121084"/>
                  </a:moveTo>
                  <a:lnTo>
                    <a:pt x="110748" y="121084"/>
                  </a:lnTo>
                  <a:cubicBezTo>
                    <a:pt x="105329" y="118085"/>
                    <a:pt x="99223" y="116558"/>
                    <a:pt x="93028" y="116655"/>
                  </a:cubicBezTo>
                  <a:lnTo>
                    <a:pt x="49467" y="116655"/>
                  </a:lnTo>
                  <a:cubicBezTo>
                    <a:pt x="39869" y="116655"/>
                    <a:pt x="31009" y="116655"/>
                    <a:pt x="21411" y="116655"/>
                  </a:cubicBezTo>
                  <a:cubicBezTo>
                    <a:pt x="17838" y="117815"/>
                    <a:pt x="14382" y="119298"/>
                    <a:pt x="11075" y="121084"/>
                  </a:cubicBezTo>
                  <a:lnTo>
                    <a:pt x="0" y="126253"/>
                  </a:lnTo>
                  <a:lnTo>
                    <a:pt x="0" y="126253"/>
                  </a:lnTo>
                  <a:lnTo>
                    <a:pt x="15505" y="118870"/>
                  </a:lnTo>
                  <a:cubicBezTo>
                    <a:pt x="15143" y="115927"/>
                    <a:pt x="15143" y="112952"/>
                    <a:pt x="15505" y="110010"/>
                  </a:cubicBezTo>
                  <a:lnTo>
                    <a:pt x="15505" y="105580"/>
                  </a:lnTo>
                  <a:cubicBezTo>
                    <a:pt x="6611" y="97318"/>
                    <a:pt x="2931" y="84863"/>
                    <a:pt x="5907" y="73094"/>
                  </a:cubicBezTo>
                  <a:cubicBezTo>
                    <a:pt x="9291" y="62994"/>
                    <a:pt x="17218" y="55067"/>
                    <a:pt x="27318" y="51682"/>
                  </a:cubicBezTo>
                  <a:lnTo>
                    <a:pt x="47991" y="39869"/>
                  </a:lnTo>
                  <a:lnTo>
                    <a:pt x="53897" y="35439"/>
                  </a:lnTo>
                  <a:cubicBezTo>
                    <a:pt x="53897" y="31748"/>
                    <a:pt x="53897" y="28794"/>
                    <a:pt x="53897" y="25841"/>
                  </a:cubicBezTo>
                  <a:lnTo>
                    <a:pt x="53897" y="25841"/>
                  </a:lnTo>
                  <a:cubicBezTo>
                    <a:pt x="51424" y="22841"/>
                    <a:pt x="51424" y="18505"/>
                    <a:pt x="53897" y="15505"/>
                  </a:cubicBezTo>
                  <a:lnTo>
                    <a:pt x="64234" y="2215"/>
                  </a:lnTo>
                  <a:lnTo>
                    <a:pt x="74570" y="14028"/>
                  </a:lnTo>
                  <a:cubicBezTo>
                    <a:pt x="77479" y="17147"/>
                    <a:pt x="77479" y="21983"/>
                    <a:pt x="74570" y="25103"/>
                  </a:cubicBezTo>
                  <a:cubicBezTo>
                    <a:pt x="73204" y="27108"/>
                    <a:pt x="73204" y="29742"/>
                    <a:pt x="74570" y="31748"/>
                  </a:cubicBezTo>
                  <a:cubicBezTo>
                    <a:pt x="74570" y="31748"/>
                    <a:pt x="74570" y="31748"/>
                    <a:pt x="74570" y="36178"/>
                  </a:cubicBezTo>
                  <a:cubicBezTo>
                    <a:pt x="74570" y="40608"/>
                    <a:pt x="74570" y="36178"/>
                    <a:pt x="74570" y="40608"/>
                  </a:cubicBezTo>
                  <a:lnTo>
                    <a:pt x="84907" y="47252"/>
                  </a:lnTo>
                  <a:lnTo>
                    <a:pt x="103365" y="57589"/>
                  </a:lnTo>
                  <a:cubicBezTo>
                    <a:pt x="111449" y="61883"/>
                    <a:pt x="117348" y="69390"/>
                    <a:pt x="119608" y="78262"/>
                  </a:cubicBezTo>
                  <a:cubicBezTo>
                    <a:pt x="122480" y="87804"/>
                    <a:pt x="119608" y="98146"/>
                    <a:pt x="112224" y="104841"/>
                  </a:cubicBezTo>
                  <a:cubicBezTo>
                    <a:pt x="108821" y="109004"/>
                    <a:pt x="106990" y="114231"/>
                    <a:pt x="107056" y="119608"/>
                  </a:cubicBezTo>
                  <a:lnTo>
                    <a:pt x="107056" y="119608"/>
                  </a:lnTo>
                  <a:close/>
                  <a:moveTo>
                    <a:pt x="60542" y="98935"/>
                  </a:moveTo>
                  <a:lnTo>
                    <a:pt x="99673" y="98935"/>
                  </a:lnTo>
                  <a:lnTo>
                    <a:pt x="104841" y="98935"/>
                  </a:lnTo>
                  <a:cubicBezTo>
                    <a:pt x="115097" y="89408"/>
                    <a:pt x="117252" y="73994"/>
                    <a:pt x="110010" y="62019"/>
                  </a:cubicBezTo>
                  <a:cubicBezTo>
                    <a:pt x="104022" y="55100"/>
                    <a:pt x="96410" y="49773"/>
                    <a:pt x="87860" y="46514"/>
                  </a:cubicBezTo>
                  <a:cubicBezTo>
                    <a:pt x="80779" y="43474"/>
                    <a:pt x="74290" y="39228"/>
                    <a:pt x="68664" y="33963"/>
                  </a:cubicBezTo>
                  <a:cubicBezTo>
                    <a:pt x="66574" y="32910"/>
                    <a:pt x="64108" y="32910"/>
                    <a:pt x="62019" y="33963"/>
                  </a:cubicBezTo>
                  <a:cubicBezTo>
                    <a:pt x="62019" y="33963"/>
                    <a:pt x="56112" y="33963"/>
                    <a:pt x="53897" y="33963"/>
                  </a:cubicBezTo>
                  <a:cubicBezTo>
                    <a:pt x="46566" y="40647"/>
                    <a:pt x="38053" y="45906"/>
                    <a:pt x="28794" y="49467"/>
                  </a:cubicBezTo>
                  <a:cubicBezTo>
                    <a:pt x="22880" y="52320"/>
                    <a:pt x="17793" y="56641"/>
                    <a:pt x="14028" y="62019"/>
                  </a:cubicBezTo>
                  <a:cubicBezTo>
                    <a:pt x="5535" y="73134"/>
                    <a:pt x="5535" y="88559"/>
                    <a:pt x="14028" y="99673"/>
                  </a:cubicBezTo>
                  <a:cubicBezTo>
                    <a:pt x="16538" y="101124"/>
                    <a:pt x="19639" y="101124"/>
                    <a:pt x="22150" y="99673"/>
                  </a:cubicBezTo>
                  <a:close/>
                  <a:moveTo>
                    <a:pt x="60542" y="0"/>
                  </a:moveTo>
                  <a:cubicBezTo>
                    <a:pt x="57611" y="3262"/>
                    <a:pt x="54894" y="6715"/>
                    <a:pt x="52421" y="10336"/>
                  </a:cubicBezTo>
                  <a:cubicBezTo>
                    <a:pt x="52421" y="15505"/>
                    <a:pt x="52421" y="20673"/>
                    <a:pt x="58327" y="20673"/>
                  </a:cubicBezTo>
                  <a:cubicBezTo>
                    <a:pt x="64234" y="20673"/>
                    <a:pt x="62019" y="20673"/>
                    <a:pt x="63495" y="20673"/>
                  </a:cubicBezTo>
                  <a:cubicBezTo>
                    <a:pt x="65548" y="21860"/>
                    <a:pt x="68088" y="21860"/>
                    <a:pt x="70140" y="20673"/>
                  </a:cubicBezTo>
                  <a:cubicBezTo>
                    <a:pt x="71868" y="18515"/>
                    <a:pt x="71868" y="15448"/>
                    <a:pt x="70140" y="13290"/>
                  </a:cubicBezTo>
                  <a:cubicBezTo>
                    <a:pt x="67549" y="8628"/>
                    <a:pt x="64588" y="4184"/>
                    <a:pt x="61280" y="0"/>
                  </a:cubicBezTo>
                  <a:close/>
                  <a:moveTo>
                    <a:pt x="19935" y="112225"/>
                  </a:moveTo>
                  <a:cubicBezTo>
                    <a:pt x="47452" y="110016"/>
                    <a:pt x="75109" y="110016"/>
                    <a:pt x="102626" y="112225"/>
                  </a:cubicBezTo>
                  <a:cubicBezTo>
                    <a:pt x="75545" y="107127"/>
                    <a:pt x="47754" y="107127"/>
                    <a:pt x="20673" y="112225"/>
                  </a:cubicBezTo>
                  <a:close/>
                  <a:moveTo>
                    <a:pt x="19935" y="107056"/>
                  </a:moveTo>
                  <a:cubicBezTo>
                    <a:pt x="46743" y="105583"/>
                    <a:pt x="73603" y="105583"/>
                    <a:pt x="100411" y="107056"/>
                  </a:cubicBezTo>
                  <a:cubicBezTo>
                    <a:pt x="74172" y="103857"/>
                    <a:pt x="47651" y="103857"/>
                    <a:pt x="21411" y="107056"/>
                  </a:cubicBezTo>
                  <a:close/>
                  <a:moveTo>
                    <a:pt x="59804" y="22888"/>
                  </a:moveTo>
                  <a:lnTo>
                    <a:pt x="54636" y="22888"/>
                  </a:lnTo>
                  <a:cubicBezTo>
                    <a:pt x="53432" y="22539"/>
                    <a:pt x="52147" y="22539"/>
                    <a:pt x="50944" y="22888"/>
                  </a:cubicBezTo>
                  <a:cubicBezTo>
                    <a:pt x="50944" y="22888"/>
                    <a:pt x="50944" y="22888"/>
                    <a:pt x="54636" y="22888"/>
                  </a:cubicBezTo>
                  <a:lnTo>
                    <a:pt x="65710" y="22888"/>
                  </a:lnTo>
                  <a:cubicBezTo>
                    <a:pt x="65710" y="22888"/>
                    <a:pt x="65710" y="22888"/>
                    <a:pt x="65710" y="22888"/>
                  </a:cubicBezTo>
                  <a:cubicBezTo>
                    <a:pt x="65710" y="22888"/>
                    <a:pt x="65710" y="22888"/>
                    <a:pt x="65710" y="22888"/>
                  </a:cubicBezTo>
                  <a:close/>
                  <a:moveTo>
                    <a:pt x="21411" y="104841"/>
                  </a:moveTo>
                  <a:lnTo>
                    <a:pt x="61280" y="104841"/>
                  </a:lnTo>
                  <a:lnTo>
                    <a:pt x="101150" y="104841"/>
                  </a:lnTo>
                  <a:cubicBezTo>
                    <a:pt x="74674" y="101521"/>
                    <a:pt x="47887" y="101521"/>
                    <a:pt x="21411" y="10484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AA53AD7-C8BB-440F-BD2A-3CFC7EF1D1AC}"/>
                </a:ext>
              </a:extLst>
            </p:cNvPr>
            <p:cNvSpPr/>
            <p:nvPr/>
          </p:nvSpPr>
          <p:spPr>
            <a:xfrm>
              <a:off x="1548265" y="1730131"/>
              <a:ext cx="74570" cy="29532"/>
            </a:xfrm>
            <a:custGeom>
              <a:avLst/>
              <a:gdLst>
                <a:gd name="connsiteX0" fmla="*/ 42823 w 74570"/>
                <a:gd name="connsiteY0" fmla="*/ 17720 h 29532"/>
                <a:gd name="connsiteX1" fmla="*/ 42823 w 74570"/>
                <a:gd name="connsiteY1" fmla="*/ 4430 h 29532"/>
                <a:gd name="connsiteX2" fmla="*/ 42823 w 74570"/>
                <a:gd name="connsiteY2" fmla="*/ 4430 h 29532"/>
                <a:gd name="connsiteX3" fmla="*/ 42823 w 74570"/>
                <a:gd name="connsiteY3" fmla="*/ 16981 h 29532"/>
                <a:gd name="connsiteX4" fmla="*/ 42823 w 74570"/>
                <a:gd name="connsiteY4" fmla="*/ 16981 h 29532"/>
                <a:gd name="connsiteX5" fmla="*/ 46514 w 74570"/>
                <a:gd name="connsiteY5" fmla="*/ 10336 h 29532"/>
                <a:gd name="connsiteX6" fmla="*/ 46514 w 74570"/>
                <a:gd name="connsiteY6" fmla="*/ 10336 h 29532"/>
                <a:gd name="connsiteX7" fmla="*/ 46514 w 74570"/>
                <a:gd name="connsiteY7" fmla="*/ 17720 h 29532"/>
                <a:gd name="connsiteX8" fmla="*/ 46514 w 74570"/>
                <a:gd name="connsiteY8" fmla="*/ 17720 h 29532"/>
                <a:gd name="connsiteX9" fmla="*/ 52421 w 74570"/>
                <a:gd name="connsiteY9" fmla="*/ 5168 h 29532"/>
                <a:gd name="connsiteX10" fmla="*/ 52421 w 74570"/>
                <a:gd name="connsiteY10" fmla="*/ 5168 h 29532"/>
                <a:gd name="connsiteX11" fmla="*/ 51682 w 74570"/>
                <a:gd name="connsiteY11" fmla="*/ 17720 h 29532"/>
                <a:gd name="connsiteX12" fmla="*/ 58327 w 74570"/>
                <a:gd name="connsiteY12" fmla="*/ 11813 h 29532"/>
                <a:gd name="connsiteX13" fmla="*/ 58327 w 74570"/>
                <a:gd name="connsiteY13" fmla="*/ 16981 h 29532"/>
                <a:gd name="connsiteX14" fmla="*/ 58327 w 74570"/>
                <a:gd name="connsiteY14" fmla="*/ 16981 h 29532"/>
                <a:gd name="connsiteX15" fmla="*/ 58327 w 74570"/>
                <a:gd name="connsiteY15" fmla="*/ 16981 h 29532"/>
                <a:gd name="connsiteX16" fmla="*/ 63495 w 74570"/>
                <a:gd name="connsiteY16" fmla="*/ 8122 h 29532"/>
                <a:gd name="connsiteX17" fmla="*/ 57589 w 74570"/>
                <a:gd name="connsiteY17" fmla="*/ 19935 h 29532"/>
                <a:gd name="connsiteX18" fmla="*/ 57589 w 74570"/>
                <a:gd name="connsiteY18" fmla="*/ 19935 h 29532"/>
                <a:gd name="connsiteX19" fmla="*/ 63495 w 74570"/>
                <a:gd name="connsiteY19" fmla="*/ 17720 h 29532"/>
                <a:gd name="connsiteX20" fmla="*/ 63495 w 74570"/>
                <a:gd name="connsiteY20" fmla="*/ 17720 h 29532"/>
                <a:gd name="connsiteX21" fmla="*/ 63495 w 74570"/>
                <a:gd name="connsiteY21" fmla="*/ 21411 h 29532"/>
                <a:gd name="connsiteX22" fmla="*/ 63495 w 74570"/>
                <a:gd name="connsiteY22" fmla="*/ 21411 h 29532"/>
                <a:gd name="connsiteX23" fmla="*/ 74570 w 74570"/>
                <a:gd name="connsiteY23" fmla="*/ 12551 h 29532"/>
                <a:gd name="connsiteX24" fmla="*/ 74570 w 74570"/>
                <a:gd name="connsiteY24" fmla="*/ 12551 h 29532"/>
                <a:gd name="connsiteX25" fmla="*/ 63495 w 74570"/>
                <a:gd name="connsiteY25" fmla="*/ 23626 h 29532"/>
                <a:gd name="connsiteX26" fmla="*/ 63495 w 74570"/>
                <a:gd name="connsiteY26" fmla="*/ 23626 h 29532"/>
                <a:gd name="connsiteX27" fmla="*/ 25103 w 74570"/>
                <a:gd name="connsiteY27" fmla="*/ 17720 h 29532"/>
                <a:gd name="connsiteX28" fmla="*/ 12551 w 74570"/>
                <a:gd name="connsiteY28" fmla="*/ 23626 h 29532"/>
                <a:gd name="connsiteX29" fmla="*/ 8121 w 74570"/>
                <a:gd name="connsiteY29" fmla="*/ 23626 h 29532"/>
                <a:gd name="connsiteX30" fmla="*/ 0 w 74570"/>
                <a:gd name="connsiteY30" fmla="*/ 17720 h 29532"/>
                <a:gd name="connsiteX31" fmla="*/ 0 w 74570"/>
                <a:gd name="connsiteY31" fmla="*/ 17720 h 29532"/>
                <a:gd name="connsiteX32" fmla="*/ 6645 w 74570"/>
                <a:gd name="connsiteY32" fmla="*/ 23626 h 29532"/>
                <a:gd name="connsiteX33" fmla="*/ 11075 w 74570"/>
                <a:gd name="connsiteY33" fmla="*/ 23626 h 29532"/>
                <a:gd name="connsiteX34" fmla="*/ 11075 w 74570"/>
                <a:gd name="connsiteY34" fmla="*/ 23626 h 29532"/>
                <a:gd name="connsiteX35" fmla="*/ 11075 w 74570"/>
                <a:gd name="connsiteY35" fmla="*/ 23626 h 29532"/>
                <a:gd name="connsiteX36" fmla="*/ 19935 w 74570"/>
                <a:gd name="connsiteY36" fmla="*/ 29533 h 29532"/>
                <a:gd name="connsiteX37" fmla="*/ 11813 w 74570"/>
                <a:gd name="connsiteY37" fmla="*/ 17720 h 29532"/>
                <a:gd name="connsiteX38" fmla="*/ 11813 w 74570"/>
                <a:gd name="connsiteY38" fmla="*/ 17720 h 29532"/>
                <a:gd name="connsiteX39" fmla="*/ 16243 w 74570"/>
                <a:gd name="connsiteY39" fmla="*/ 22888 h 29532"/>
                <a:gd name="connsiteX40" fmla="*/ 16243 w 74570"/>
                <a:gd name="connsiteY40" fmla="*/ 22888 h 29532"/>
                <a:gd name="connsiteX41" fmla="*/ 16243 w 74570"/>
                <a:gd name="connsiteY41" fmla="*/ 22888 h 29532"/>
                <a:gd name="connsiteX42" fmla="*/ 16243 w 74570"/>
                <a:gd name="connsiteY42" fmla="*/ 17720 h 29532"/>
                <a:gd name="connsiteX43" fmla="*/ 16243 w 74570"/>
                <a:gd name="connsiteY43" fmla="*/ 13290 h 29532"/>
                <a:gd name="connsiteX44" fmla="*/ 16243 w 74570"/>
                <a:gd name="connsiteY44" fmla="*/ 17720 h 29532"/>
                <a:gd name="connsiteX45" fmla="*/ 16243 w 74570"/>
                <a:gd name="connsiteY45" fmla="*/ 17720 h 29532"/>
                <a:gd name="connsiteX46" fmla="*/ 16243 w 74570"/>
                <a:gd name="connsiteY46" fmla="*/ 17720 h 29532"/>
                <a:gd name="connsiteX47" fmla="*/ 16243 w 74570"/>
                <a:gd name="connsiteY47" fmla="*/ 8122 h 29532"/>
                <a:gd name="connsiteX48" fmla="*/ 16243 w 74570"/>
                <a:gd name="connsiteY48" fmla="*/ 8122 h 29532"/>
                <a:gd name="connsiteX49" fmla="*/ 22888 w 74570"/>
                <a:gd name="connsiteY49" fmla="*/ 20673 h 29532"/>
                <a:gd name="connsiteX50" fmla="*/ 22888 w 74570"/>
                <a:gd name="connsiteY50" fmla="*/ 20673 h 29532"/>
                <a:gd name="connsiteX51" fmla="*/ 22888 w 74570"/>
                <a:gd name="connsiteY51" fmla="*/ 13290 h 29532"/>
                <a:gd name="connsiteX52" fmla="*/ 22888 w 74570"/>
                <a:gd name="connsiteY52" fmla="*/ 13290 h 29532"/>
                <a:gd name="connsiteX53" fmla="*/ 22888 w 74570"/>
                <a:gd name="connsiteY53" fmla="*/ 16981 h 29532"/>
                <a:gd name="connsiteX54" fmla="*/ 22888 w 74570"/>
                <a:gd name="connsiteY54" fmla="*/ 16981 h 29532"/>
                <a:gd name="connsiteX55" fmla="*/ 22888 w 74570"/>
                <a:gd name="connsiteY55" fmla="*/ 16981 h 29532"/>
                <a:gd name="connsiteX56" fmla="*/ 22888 w 74570"/>
                <a:gd name="connsiteY56" fmla="*/ 4430 h 29532"/>
                <a:gd name="connsiteX57" fmla="*/ 22888 w 74570"/>
                <a:gd name="connsiteY57" fmla="*/ 4430 h 29532"/>
                <a:gd name="connsiteX58" fmla="*/ 26579 w 74570"/>
                <a:gd name="connsiteY58" fmla="*/ 17720 h 29532"/>
                <a:gd name="connsiteX59" fmla="*/ 26579 w 74570"/>
                <a:gd name="connsiteY59" fmla="*/ 17720 h 29532"/>
                <a:gd name="connsiteX60" fmla="*/ 26579 w 74570"/>
                <a:gd name="connsiteY60" fmla="*/ 10336 h 29532"/>
                <a:gd name="connsiteX61" fmla="*/ 26579 w 74570"/>
                <a:gd name="connsiteY61" fmla="*/ 10336 h 29532"/>
                <a:gd name="connsiteX62" fmla="*/ 26579 w 74570"/>
                <a:gd name="connsiteY62" fmla="*/ 17720 h 29532"/>
                <a:gd name="connsiteX63" fmla="*/ 26579 w 74570"/>
                <a:gd name="connsiteY63" fmla="*/ 17720 h 29532"/>
                <a:gd name="connsiteX64" fmla="*/ 26579 w 74570"/>
                <a:gd name="connsiteY64" fmla="*/ 0 h 29532"/>
                <a:gd name="connsiteX65" fmla="*/ 26579 w 74570"/>
                <a:gd name="connsiteY65" fmla="*/ 0 h 29532"/>
                <a:gd name="connsiteX66" fmla="*/ 26579 w 74570"/>
                <a:gd name="connsiteY66" fmla="*/ 13290 h 29532"/>
                <a:gd name="connsiteX67" fmla="*/ 26579 w 74570"/>
                <a:gd name="connsiteY67" fmla="*/ 5168 h 29532"/>
                <a:gd name="connsiteX68" fmla="*/ 26579 w 74570"/>
                <a:gd name="connsiteY68" fmla="*/ 13290 h 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74570" h="29532">
                  <a:moveTo>
                    <a:pt x="42823" y="17720"/>
                  </a:moveTo>
                  <a:lnTo>
                    <a:pt x="42823" y="4430"/>
                  </a:lnTo>
                  <a:lnTo>
                    <a:pt x="42823" y="4430"/>
                  </a:lnTo>
                  <a:lnTo>
                    <a:pt x="42823" y="16981"/>
                  </a:lnTo>
                  <a:lnTo>
                    <a:pt x="42823" y="16981"/>
                  </a:lnTo>
                  <a:lnTo>
                    <a:pt x="46514" y="10336"/>
                  </a:lnTo>
                  <a:lnTo>
                    <a:pt x="46514" y="10336"/>
                  </a:lnTo>
                  <a:lnTo>
                    <a:pt x="46514" y="17720"/>
                  </a:lnTo>
                  <a:lnTo>
                    <a:pt x="46514" y="17720"/>
                  </a:lnTo>
                  <a:lnTo>
                    <a:pt x="52421" y="5168"/>
                  </a:lnTo>
                  <a:lnTo>
                    <a:pt x="52421" y="5168"/>
                  </a:lnTo>
                  <a:lnTo>
                    <a:pt x="51682" y="17720"/>
                  </a:lnTo>
                  <a:cubicBezTo>
                    <a:pt x="55374" y="17720"/>
                    <a:pt x="55374" y="13290"/>
                    <a:pt x="58327" y="11813"/>
                  </a:cubicBezTo>
                  <a:cubicBezTo>
                    <a:pt x="61280" y="10336"/>
                    <a:pt x="58327" y="15505"/>
                    <a:pt x="58327" y="16981"/>
                  </a:cubicBezTo>
                  <a:cubicBezTo>
                    <a:pt x="58327" y="18458"/>
                    <a:pt x="58327" y="16981"/>
                    <a:pt x="58327" y="16981"/>
                  </a:cubicBezTo>
                  <a:lnTo>
                    <a:pt x="58327" y="16981"/>
                  </a:lnTo>
                  <a:lnTo>
                    <a:pt x="63495" y="8122"/>
                  </a:lnTo>
                  <a:cubicBezTo>
                    <a:pt x="63495" y="12551"/>
                    <a:pt x="58327" y="14766"/>
                    <a:pt x="57589" y="19935"/>
                  </a:cubicBezTo>
                  <a:lnTo>
                    <a:pt x="57589" y="19935"/>
                  </a:lnTo>
                  <a:lnTo>
                    <a:pt x="63495" y="17720"/>
                  </a:lnTo>
                  <a:lnTo>
                    <a:pt x="63495" y="17720"/>
                  </a:lnTo>
                  <a:lnTo>
                    <a:pt x="63495" y="21411"/>
                  </a:lnTo>
                  <a:lnTo>
                    <a:pt x="63495" y="21411"/>
                  </a:lnTo>
                  <a:cubicBezTo>
                    <a:pt x="67925" y="21411"/>
                    <a:pt x="70140" y="14766"/>
                    <a:pt x="74570" y="12551"/>
                  </a:cubicBezTo>
                  <a:lnTo>
                    <a:pt x="74570" y="12551"/>
                  </a:lnTo>
                  <a:lnTo>
                    <a:pt x="63495" y="23626"/>
                  </a:lnTo>
                  <a:cubicBezTo>
                    <a:pt x="63495" y="23626"/>
                    <a:pt x="63495" y="23626"/>
                    <a:pt x="63495" y="23626"/>
                  </a:cubicBezTo>
                  <a:cubicBezTo>
                    <a:pt x="52531" y="15267"/>
                    <a:pt x="38075" y="13043"/>
                    <a:pt x="25103" y="17720"/>
                  </a:cubicBezTo>
                  <a:cubicBezTo>
                    <a:pt x="20658" y="19070"/>
                    <a:pt x="16428" y="21060"/>
                    <a:pt x="12551" y="23626"/>
                  </a:cubicBezTo>
                  <a:lnTo>
                    <a:pt x="8121" y="23626"/>
                  </a:lnTo>
                  <a:lnTo>
                    <a:pt x="0" y="17720"/>
                  </a:lnTo>
                  <a:lnTo>
                    <a:pt x="0" y="17720"/>
                  </a:lnTo>
                  <a:lnTo>
                    <a:pt x="6645" y="23626"/>
                  </a:lnTo>
                  <a:cubicBezTo>
                    <a:pt x="6645" y="23626"/>
                    <a:pt x="6645" y="23626"/>
                    <a:pt x="11075" y="23626"/>
                  </a:cubicBezTo>
                  <a:lnTo>
                    <a:pt x="11075" y="23626"/>
                  </a:lnTo>
                  <a:lnTo>
                    <a:pt x="11075" y="23626"/>
                  </a:lnTo>
                  <a:cubicBezTo>
                    <a:pt x="11075" y="23626"/>
                    <a:pt x="11075" y="29533"/>
                    <a:pt x="19935" y="29533"/>
                  </a:cubicBezTo>
                  <a:lnTo>
                    <a:pt x="11813" y="17720"/>
                  </a:lnTo>
                  <a:lnTo>
                    <a:pt x="11813" y="17720"/>
                  </a:lnTo>
                  <a:lnTo>
                    <a:pt x="16243" y="22888"/>
                  </a:lnTo>
                  <a:lnTo>
                    <a:pt x="16243" y="22888"/>
                  </a:lnTo>
                  <a:lnTo>
                    <a:pt x="16243" y="22888"/>
                  </a:lnTo>
                  <a:lnTo>
                    <a:pt x="16243" y="17720"/>
                  </a:lnTo>
                  <a:cubicBezTo>
                    <a:pt x="15925" y="16261"/>
                    <a:pt x="15925" y="14749"/>
                    <a:pt x="16243" y="13290"/>
                  </a:cubicBezTo>
                  <a:lnTo>
                    <a:pt x="16243" y="17720"/>
                  </a:lnTo>
                  <a:lnTo>
                    <a:pt x="16243" y="17720"/>
                  </a:lnTo>
                  <a:cubicBezTo>
                    <a:pt x="16243" y="17720"/>
                    <a:pt x="16243" y="17720"/>
                    <a:pt x="16243" y="17720"/>
                  </a:cubicBezTo>
                  <a:cubicBezTo>
                    <a:pt x="16546" y="14527"/>
                    <a:pt x="16546" y="11314"/>
                    <a:pt x="16243" y="8122"/>
                  </a:cubicBezTo>
                  <a:lnTo>
                    <a:pt x="16243" y="8122"/>
                  </a:lnTo>
                  <a:lnTo>
                    <a:pt x="22888" y="20673"/>
                  </a:lnTo>
                  <a:lnTo>
                    <a:pt x="22888" y="20673"/>
                  </a:lnTo>
                  <a:lnTo>
                    <a:pt x="22888" y="13290"/>
                  </a:lnTo>
                  <a:lnTo>
                    <a:pt x="22888" y="13290"/>
                  </a:lnTo>
                  <a:lnTo>
                    <a:pt x="22888" y="16981"/>
                  </a:lnTo>
                  <a:cubicBezTo>
                    <a:pt x="22888" y="16981"/>
                    <a:pt x="22888" y="16981"/>
                    <a:pt x="22888" y="16981"/>
                  </a:cubicBezTo>
                  <a:lnTo>
                    <a:pt x="22888" y="16981"/>
                  </a:lnTo>
                  <a:lnTo>
                    <a:pt x="22888" y="4430"/>
                  </a:lnTo>
                  <a:lnTo>
                    <a:pt x="22888" y="4430"/>
                  </a:lnTo>
                  <a:lnTo>
                    <a:pt x="26579" y="17720"/>
                  </a:lnTo>
                  <a:lnTo>
                    <a:pt x="26579" y="17720"/>
                  </a:lnTo>
                  <a:lnTo>
                    <a:pt x="26579" y="10336"/>
                  </a:lnTo>
                  <a:lnTo>
                    <a:pt x="26579" y="10336"/>
                  </a:lnTo>
                  <a:lnTo>
                    <a:pt x="26579" y="17720"/>
                  </a:lnTo>
                  <a:lnTo>
                    <a:pt x="26579" y="17720"/>
                  </a:lnTo>
                  <a:lnTo>
                    <a:pt x="26579" y="0"/>
                  </a:lnTo>
                  <a:lnTo>
                    <a:pt x="26579" y="0"/>
                  </a:lnTo>
                  <a:lnTo>
                    <a:pt x="26579" y="13290"/>
                  </a:lnTo>
                  <a:cubicBezTo>
                    <a:pt x="26579" y="13290"/>
                    <a:pt x="26579" y="7383"/>
                    <a:pt x="26579" y="5168"/>
                  </a:cubicBezTo>
                  <a:lnTo>
                    <a:pt x="26579" y="132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9DC82CE-C4B9-4545-9A2D-BA6A6F4E524C}"/>
                </a:ext>
              </a:extLst>
            </p:cNvPr>
            <p:cNvSpPr/>
            <p:nvPr/>
          </p:nvSpPr>
          <p:spPr>
            <a:xfrm>
              <a:off x="1537929" y="1648916"/>
              <a:ext cx="54635" cy="21308"/>
            </a:xfrm>
            <a:custGeom>
              <a:avLst/>
              <a:gdLst>
                <a:gd name="connsiteX0" fmla="*/ 33963 w 54635"/>
                <a:gd name="connsiteY0" fmla="*/ 11813 h 21308"/>
                <a:gd name="connsiteX1" fmla="*/ 38393 w 54635"/>
                <a:gd name="connsiteY1" fmla="*/ 8122 h 21308"/>
                <a:gd name="connsiteX2" fmla="*/ 47991 w 54635"/>
                <a:gd name="connsiteY2" fmla="*/ 0 h 21308"/>
                <a:gd name="connsiteX3" fmla="*/ 47991 w 54635"/>
                <a:gd name="connsiteY3" fmla="*/ 0 h 21308"/>
                <a:gd name="connsiteX4" fmla="*/ 47991 w 54635"/>
                <a:gd name="connsiteY4" fmla="*/ 5907 h 21308"/>
                <a:gd name="connsiteX5" fmla="*/ 47991 w 54635"/>
                <a:gd name="connsiteY5" fmla="*/ 5907 h 21308"/>
                <a:gd name="connsiteX6" fmla="*/ 38393 w 54635"/>
                <a:gd name="connsiteY6" fmla="*/ 9598 h 21308"/>
                <a:gd name="connsiteX7" fmla="*/ 54636 w 54635"/>
                <a:gd name="connsiteY7" fmla="*/ 9598 h 21308"/>
                <a:gd name="connsiteX8" fmla="*/ 54636 w 54635"/>
                <a:gd name="connsiteY8" fmla="*/ 9598 h 21308"/>
                <a:gd name="connsiteX9" fmla="*/ 36916 w 54635"/>
                <a:gd name="connsiteY9" fmla="*/ 14028 h 21308"/>
                <a:gd name="connsiteX10" fmla="*/ 21411 w 54635"/>
                <a:gd name="connsiteY10" fmla="*/ 14028 h 21308"/>
                <a:gd name="connsiteX11" fmla="*/ 21411 w 54635"/>
                <a:gd name="connsiteY11" fmla="*/ 14028 h 21308"/>
                <a:gd name="connsiteX12" fmla="*/ 12551 w 54635"/>
                <a:gd name="connsiteY12" fmla="*/ 14028 h 21308"/>
                <a:gd name="connsiteX13" fmla="*/ 0 w 54635"/>
                <a:gd name="connsiteY13" fmla="*/ 19935 h 21308"/>
                <a:gd name="connsiteX14" fmla="*/ 8121 w 54635"/>
                <a:gd name="connsiteY14" fmla="*/ 16243 h 21308"/>
                <a:gd name="connsiteX15" fmla="*/ 8121 w 54635"/>
                <a:gd name="connsiteY15" fmla="*/ 8860 h 21308"/>
                <a:gd name="connsiteX16" fmla="*/ 8121 w 54635"/>
                <a:gd name="connsiteY16" fmla="*/ 13290 h 21308"/>
                <a:gd name="connsiteX17" fmla="*/ 18458 w 54635"/>
                <a:gd name="connsiteY17" fmla="*/ 13290 h 21308"/>
                <a:gd name="connsiteX18" fmla="*/ 18458 w 54635"/>
                <a:gd name="connsiteY18" fmla="*/ 13290 h 21308"/>
                <a:gd name="connsiteX19" fmla="*/ 38393 w 54635"/>
                <a:gd name="connsiteY19" fmla="*/ 13290 h 21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635" h="21308">
                  <a:moveTo>
                    <a:pt x="33963" y="11813"/>
                  </a:moveTo>
                  <a:lnTo>
                    <a:pt x="38393" y="8122"/>
                  </a:lnTo>
                  <a:cubicBezTo>
                    <a:pt x="42210" y="6246"/>
                    <a:pt x="45510" y="3456"/>
                    <a:pt x="47991" y="0"/>
                  </a:cubicBezTo>
                  <a:lnTo>
                    <a:pt x="47991" y="0"/>
                  </a:lnTo>
                  <a:lnTo>
                    <a:pt x="47991" y="5907"/>
                  </a:lnTo>
                  <a:lnTo>
                    <a:pt x="47991" y="5907"/>
                  </a:lnTo>
                  <a:cubicBezTo>
                    <a:pt x="43561" y="5907"/>
                    <a:pt x="42084" y="5907"/>
                    <a:pt x="38393" y="9598"/>
                  </a:cubicBezTo>
                  <a:lnTo>
                    <a:pt x="54636" y="9598"/>
                  </a:lnTo>
                  <a:lnTo>
                    <a:pt x="54636" y="9598"/>
                  </a:lnTo>
                  <a:cubicBezTo>
                    <a:pt x="48818" y="11422"/>
                    <a:pt x="42904" y="12901"/>
                    <a:pt x="36916" y="14028"/>
                  </a:cubicBezTo>
                  <a:cubicBezTo>
                    <a:pt x="31858" y="15525"/>
                    <a:pt x="26469" y="15525"/>
                    <a:pt x="21411" y="14028"/>
                  </a:cubicBezTo>
                  <a:lnTo>
                    <a:pt x="21411" y="14028"/>
                  </a:lnTo>
                  <a:cubicBezTo>
                    <a:pt x="16243" y="14028"/>
                    <a:pt x="16243" y="14028"/>
                    <a:pt x="12551" y="14028"/>
                  </a:cubicBezTo>
                  <a:cubicBezTo>
                    <a:pt x="8860" y="14028"/>
                    <a:pt x="0" y="25103"/>
                    <a:pt x="0" y="19935"/>
                  </a:cubicBezTo>
                  <a:cubicBezTo>
                    <a:pt x="0" y="14766"/>
                    <a:pt x="6645" y="19935"/>
                    <a:pt x="8121" y="16243"/>
                  </a:cubicBezTo>
                  <a:cubicBezTo>
                    <a:pt x="9598" y="12551"/>
                    <a:pt x="8121" y="11075"/>
                    <a:pt x="8121" y="8860"/>
                  </a:cubicBezTo>
                  <a:lnTo>
                    <a:pt x="8121" y="13290"/>
                  </a:lnTo>
                  <a:cubicBezTo>
                    <a:pt x="8121" y="17720"/>
                    <a:pt x="13290" y="19196"/>
                    <a:pt x="18458" y="13290"/>
                  </a:cubicBezTo>
                  <a:lnTo>
                    <a:pt x="18458" y="13290"/>
                  </a:lnTo>
                  <a:cubicBezTo>
                    <a:pt x="24401" y="17600"/>
                    <a:pt x="32449" y="17600"/>
                    <a:pt x="38393" y="132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7542EDC-BED6-427B-B140-CE99E7C0C3B6}"/>
                </a:ext>
              </a:extLst>
            </p:cNvPr>
            <p:cNvSpPr/>
            <p:nvPr/>
          </p:nvSpPr>
          <p:spPr>
            <a:xfrm>
              <a:off x="1604377" y="1654822"/>
              <a:ext cx="22149" cy="16981"/>
            </a:xfrm>
            <a:custGeom>
              <a:avLst/>
              <a:gdLst>
                <a:gd name="connsiteX0" fmla="*/ 7383 w 22149"/>
                <a:gd name="connsiteY0" fmla="*/ 11075 h 16981"/>
                <a:gd name="connsiteX1" fmla="*/ 0 w 22149"/>
                <a:gd name="connsiteY1" fmla="*/ 11075 h 16981"/>
                <a:gd name="connsiteX2" fmla="*/ 0 w 22149"/>
                <a:gd name="connsiteY2" fmla="*/ 11075 h 16981"/>
                <a:gd name="connsiteX3" fmla="*/ 7383 w 22149"/>
                <a:gd name="connsiteY3" fmla="*/ 738 h 16981"/>
                <a:gd name="connsiteX4" fmla="*/ 7383 w 22149"/>
                <a:gd name="connsiteY4" fmla="*/ 7383 h 16981"/>
                <a:gd name="connsiteX5" fmla="*/ 7383 w 22149"/>
                <a:gd name="connsiteY5" fmla="*/ 12551 h 16981"/>
                <a:gd name="connsiteX6" fmla="*/ 12551 w 22149"/>
                <a:gd name="connsiteY6" fmla="*/ 7383 h 16981"/>
                <a:gd name="connsiteX7" fmla="*/ 12551 w 22149"/>
                <a:gd name="connsiteY7" fmla="*/ 0 h 16981"/>
                <a:gd name="connsiteX8" fmla="*/ 12551 w 22149"/>
                <a:gd name="connsiteY8" fmla="*/ 0 h 16981"/>
                <a:gd name="connsiteX9" fmla="*/ 12551 w 22149"/>
                <a:gd name="connsiteY9" fmla="*/ 0 h 16981"/>
                <a:gd name="connsiteX10" fmla="*/ 12551 w 22149"/>
                <a:gd name="connsiteY10" fmla="*/ 8122 h 16981"/>
                <a:gd name="connsiteX11" fmla="*/ 19196 w 22149"/>
                <a:gd name="connsiteY11" fmla="*/ 14028 h 16981"/>
                <a:gd name="connsiteX12" fmla="*/ 19196 w 22149"/>
                <a:gd name="connsiteY12" fmla="*/ 738 h 16981"/>
                <a:gd name="connsiteX13" fmla="*/ 19196 w 22149"/>
                <a:gd name="connsiteY13" fmla="*/ 11813 h 16981"/>
                <a:gd name="connsiteX14" fmla="*/ 19196 w 22149"/>
                <a:gd name="connsiteY14" fmla="*/ 16981 h 16981"/>
                <a:gd name="connsiteX15" fmla="*/ 12551 w 22149"/>
                <a:gd name="connsiteY15" fmla="*/ 16981 h 16981"/>
                <a:gd name="connsiteX16" fmla="*/ 12551 w 22149"/>
                <a:gd name="connsiteY16" fmla="*/ 16981 h 16981"/>
                <a:gd name="connsiteX17" fmla="*/ 5907 w 22149"/>
                <a:gd name="connsiteY17" fmla="*/ 16981 h 16981"/>
                <a:gd name="connsiteX18" fmla="*/ 7383 w 22149"/>
                <a:gd name="connsiteY18" fmla="*/ 11075 h 16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149" h="16981">
                  <a:moveTo>
                    <a:pt x="7383" y="11075"/>
                  </a:moveTo>
                  <a:lnTo>
                    <a:pt x="0" y="11075"/>
                  </a:lnTo>
                  <a:lnTo>
                    <a:pt x="0" y="11075"/>
                  </a:lnTo>
                  <a:lnTo>
                    <a:pt x="7383" y="738"/>
                  </a:lnTo>
                  <a:lnTo>
                    <a:pt x="7383" y="7383"/>
                  </a:lnTo>
                  <a:cubicBezTo>
                    <a:pt x="7383" y="7383"/>
                    <a:pt x="7383" y="12551"/>
                    <a:pt x="7383" y="12551"/>
                  </a:cubicBezTo>
                  <a:cubicBezTo>
                    <a:pt x="7383" y="12551"/>
                    <a:pt x="11813" y="12551"/>
                    <a:pt x="12551" y="7383"/>
                  </a:cubicBezTo>
                  <a:lnTo>
                    <a:pt x="12551" y="0"/>
                  </a:lnTo>
                  <a:lnTo>
                    <a:pt x="12551" y="0"/>
                  </a:lnTo>
                  <a:lnTo>
                    <a:pt x="12551" y="0"/>
                  </a:lnTo>
                  <a:lnTo>
                    <a:pt x="12551" y="8122"/>
                  </a:lnTo>
                  <a:cubicBezTo>
                    <a:pt x="12551" y="12551"/>
                    <a:pt x="12551" y="14766"/>
                    <a:pt x="19196" y="14028"/>
                  </a:cubicBezTo>
                  <a:cubicBezTo>
                    <a:pt x="25841" y="13290"/>
                    <a:pt x="19196" y="5168"/>
                    <a:pt x="19196" y="738"/>
                  </a:cubicBezTo>
                  <a:cubicBezTo>
                    <a:pt x="19558" y="4421"/>
                    <a:pt x="19558" y="8130"/>
                    <a:pt x="19196" y="11813"/>
                  </a:cubicBezTo>
                  <a:cubicBezTo>
                    <a:pt x="20607" y="13248"/>
                    <a:pt x="20607" y="15546"/>
                    <a:pt x="19196" y="16981"/>
                  </a:cubicBezTo>
                  <a:cubicBezTo>
                    <a:pt x="19196" y="16981"/>
                    <a:pt x="14766" y="16981"/>
                    <a:pt x="12551" y="16981"/>
                  </a:cubicBezTo>
                  <a:lnTo>
                    <a:pt x="12551" y="16981"/>
                  </a:lnTo>
                  <a:lnTo>
                    <a:pt x="5907" y="16981"/>
                  </a:lnTo>
                  <a:cubicBezTo>
                    <a:pt x="5907" y="16981"/>
                    <a:pt x="7383" y="12551"/>
                    <a:pt x="7383" y="1107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7DCF8F3-1CA4-4C43-A8BD-FCA2DDE69D05}"/>
                </a:ext>
              </a:extLst>
            </p:cNvPr>
            <p:cNvSpPr/>
            <p:nvPr/>
          </p:nvSpPr>
          <p:spPr>
            <a:xfrm>
              <a:off x="1547527" y="1708802"/>
              <a:ext cx="45201" cy="12667"/>
            </a:xfrm>
            <a:custGeom>
              <a:avLst/>
              <a:gdLst>
                <a:gd name="connsiteX0" fmla="*/ 14028 w 45201"/>
                <a:gd name="connsiteY0" fmla="*/ 2871 h 12667"/>
                <a:gd name="connsiteX1" fmla="*/ 0 w 45201"/>
                <a:gd name="connsiteY1" fmla="*/ 11731 h 12667"/>
                <a:gd name="connsiteX2" fmla="*/ 0 w 45201"/>
                <a:gd name="connsiteY2" fmla="*/ 11731 h 12667"/>
                <a:gd name="connsiteX3" fmla="*/ 7383 w 45201"/>
                <a:gd name="connsiteY3" fmla="*/ 3610 h 12667"/>
                <a:gd name="connsiteX4" fmla="*/ 7383 w 45201"/>
                <a:gd name="connsiteY4" fmla="*/ 3610 h 12667"/>
                <a:gd name="connsiteX5" fmla="*/ 11813 w 45201"/>
                <a:gd name="connsiteY5" fmla="*/ 3610 h 12667"/>
                <a:gd name="connsiteX6" fmla="*/ 11813 w 45201"/>
                <a:gd name="connsiteY6" fmla="*/ 3610 h 12667"/>
                <a:gd name="connsiteX7" fmla="*/ 22150 w 45201"/>
                <a:gd name="connsiteY7" fmla="*/ 10993 h 12667"/>
                <a:gd name="connsiteX8" fmla="*/ 22150 w 45201"/>
                <a:gd name="connsiteY8" fmla="*/ 10993 h 12667"/>
                <a:gd name="connsiteX9" fmla="*/ 22150 w 45201"/>
                <a:gd name="connsiteY9" fmla="*/ 10993 h 12667"/>
                <a:gd name="connsiteX10" fmla="*/ 32486 w 45201"/>
                <a:gd name="connsiteY10" fmla="*/ 5825 h 12667"/>
                <a:gd name="connsiteX11" fmla="*/ 23626 w 45201"/>
                <a:gd name="connsiteY11" fmla="*/ 10254 h 12667"/>
                <a:gd name="connsiteX12" fmla="*/ 23626 w 45201"/>
                <a:gd name="connsiteY12" fmla="*/ 10254 h 12667"/>
                <a:gd name="connsiteX13" fmla="*/ 39869 w 45201"/>
                <a:gd name="connsiteY13" fmla="*/ 10254 h 12667"/>
                <a:gd name="connsiteX14" fmla="*/ 43561 w 45201"/>
                <a:gd name="connsiteY14" fmla="*/ 10254 h 12667"/>
                <a:gd name="connsiteX15" fmla="*/ 43561 w 45201"/>
                <a:gd name="connsiteY15" fmla="*/ 10254 h 12667"/>
                <a:gd name="connsiteX16" fmla="*/ 21411 w 45201"/>
                <a:gd name="connsiteY16" fmla="*/ 10254 h 12667"/>
                <a:gd name="connsiteX17" fmla="*/ 14028 w 45201"/>
                <a:gd name="connsiteY17" fmla="*/ 2871 h 12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5201" h="12667">
                  <a:moveTo>
                    <a:pt x="14028" y="2871"/>
                  </a:moveTo>
                  <a:cubicBezTo>
                    <a:pt x="14028" y="7301"/>
                    <a:pt x="9598" y="15423"/>
                    <a:pt x="0" y="11731"/>
                  </a:cubicBezTo>
                  <a:lnTo>
                    <a:pt x="0" y="11731"/>
                  </a:lnTo>
                  <a:cubicBezTo>
                    <a:pt x="5168" y="11731"/>
                    <a:pt x="7383" y="11731"/>
                    <a:pt x="7383" y="3610"/>
                  </a:cubicBezTo>
                  <a:cubicBezTo>
                    <a:pt x="7383" y="-4512"/>
                    <a:pt x="7383" y="3610"/>
                    <a:pt x="7383" y="3610"/>
                  </a:cubicBezTo>
                  <a:lnTo>
                    <a:pt x="11813" y="3610"/>
                  </a:lnTo>
                  <a:lnTo>
                    <a:pt x="11813" y="3610"/>
                  </a:lnTo>
                  <a:cubicBezTo>
                    <a:pt x="11813" y="10993"/>
                    <a:pt x="11813" y="10993"/>
                    <a:pt x="22150" y="10993"/>
                  </a:cubicBezTo>
                  <a:lnTo>
                    <a:pt x="22150" y="10993"/>
                  </a:lnTo>
                  <a:cubicBezTo>
                    <a:pt x="22150" y="10993"/>
                    <a:pt x="22150" y="10993"/>
                    <a:pt x="22150" y="10993"/>
                  </a:cubicBezTo>
                  <a:cubicBezTo>
                    <a:pt x="24350" y="7467"/>
                    <a:pt x="28344" y="5471"/>
                    <a:pt x="32486" y="5825"/>
                  </a:cubicBezTo>
                  <a:lnTo>
                    <a:pt x="23626" y="10254"/>
                  </a:lnTo>
                  <a:lnTo>
                    <a:pt x="23626" y="10254"/>
                  </a:lnTo>
                  <a:lnTo>
                    <a:pt x="39869" y="10254"/>
                  </a:lnTo>
                  <a:cubicBezTo>
                    <a:pt x="39869" y="10254"/>
                    <a:pt x="39869" y="10254"/>
                    <a:pt x="43561" y="10254"/>
                  </a:cubicBezTo>
                  <a:cubicBezTo>
                    <a:pt x="47252" y="10254"/>
                    <a:pt x="43561" y="10254"/>
                    <a:pt x="43561" y="10254"/>
                  </a:cubicBezTo>
                  <a:lnTo>
                    <a:pt x="21411" y="10254"/>
                  </a:lnTo>
                  <a:cubicBezTo>
                    <a:pt x="21411" y="10254"/>
                    <a:pt x="16243" y="5086"/>
                    <a:pt x="14028" y="287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19BE1A9-8F02-4D5E-9ABB-CE32453EFE72}"/>
                </a:ext>
              </a:extLst>
            </p:cNvPr>
            <p:cNvSpPr/>
            <p:nvPr/>
          </p:nvSpPr>
          <p:spPr>
            <a:xfrm>
              <a:off x="1434564" y="1692477"/>
              <a:ext cx="22887" cy="25841"/>
            </a:xfrm>
            <a:custGeom>
              <a:avLst/>
              <a:gdLst>
                <a:gd name="connsiteX0" fmla="*/ 0 w 22887"/>
                <a:gd name="connsiteY0" fmla="*/ 23626 h 25841"/>
                <a:gd name="connsiteX1" fmla="*/ 0 w 22887"/>
                <a:gd name="connsiteY1" fmla="*/ 10336 h 25841"/>
                <a:gd name="connsiteX2" fmla="*/ 4430 w 22887"/>
                <a:gd name="connsiteY2" fmla="*/ 15505 h 25841"/>
                <a:gd name="connsiteX3" fmla="*/ 9598 w 22887"/>
                <a:gd name="connsiteY3" fmla="*/ 15505 h 25841"/>
                <a:gd name="connsiteX4" fmla="*/ 9598 w 22887"/>
                <a:gd name="connsiteY4" fmla="*/ 8122 h 25841"/>
                <a:gd name="connsiteX5" fmla="*/ 7383 w 22887"/>
                <a:gd name="connsiteY5" fmla="*/ 3692 h 25841"/>
                <a:gd name="connsiteX6" fmla="*/ 7383 w 22887"/>
                <a:gd name="connsiteY6" fmla="*/ 3692 h 25841"/>
                <a:gd name="connsiteX7" fmla="*/ 14028 w 22887"/>
                <a:gd name="connsiteY7" fmla="*/ 9598 h 25841"/>
                <a:gd name="connsiteX8" fmla="*/ 21286 w 22887"/>
                <a:gd name="connsiteY8" fmla="*/ 10462 h 25841"/>
                <a:gd name="connsiteX9" fmla="*/ 22150 w 22887"/>
                <a:gd name="connsiteY9" fmla="*/ 9598 h 25841"/>
                <a:gd name="connsiteX10" fmla="*/ 13290 w 22887"/>
                <a:gd name="connsiteY10" fmla="*/ 0 h 25841"/>
                <a:gd name="connsiteX11" fmla="*/ 13290 w 22887"/>
                <a:gd name="connsiteY11" fmla="*/ 0 h 25841"/>
                <a:gd name="connsiteX12" fmla="*/ 22888 w 22887"/>
                <a:gd name="connsiteY12" fmla="*/ 8860 h 25841"/>
                <a:gd name="connsiteX13" fmla="*/ 19196 w 22887"/>
                <a:gd name="connsiteY13" fmla="*/ 15505 h 25841"/>
                <a:gd name="connsiteX14" fmla="*/ 19196 w 22887"/>
                <a:gd name="connsiteY14" fmla="*/ 15505 h 25841"/>
                <a:gd name="connsiteX15" fmla="*/ 19196 w 22887"/>
                <a:gd name="connsiteY15" fmla="*/ 21411 h 25841"/>
                <a:gd name="connsiteX16" fmla="*/ 12551 w 22887"/>
                <a:gd name="connsiteY16" fmla="*/ 21411 h 25841"/>
                <a:gd name="connsiteX17" fmla="*/ 8121 w 22887"/>
                <a:gd name="connsiteY17" fmla="*/ 25841 h 2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887" h="25841">
                  <a:moveTo>
                    <a:pt x="0" y="23626"/>
                  </a:moveTo>
                  <a:lnTo>
                    <a:pt x="0" y="10336"/>
                  </a:lnTo>
                  <a:lnTo>
                    <a:pt x="4430" y="15505"/>
                  </a:lnTo>
                  <a:cubicBezTo>
                    <a:pt x="4430" y="15505"/>
                    <a:pt x="4430" y="15505"/>
                    <a:pt x="9598" y="15505"/>
                  </a:cubicBezTo>
                  <a:cubicBezTo>
                    <a:pt x="14766" y="15505"/>
                    <a:pt x="9598" y="11075"/>
                    <a:pt x="9598" y="8122"/>
                  </a:cubicBezTo>
                  <a:lnTo>
                    <a:pt x="7383" y="3692"/>
                  </a:lnTo>
                  <a:lnTo>
                    <a:pt x="7383" y="3692"/>
                  </a:lnTo>
                  <a:lnTo>
                    <a:pt x="14028" y="9598"/>
                  </a:lnTo>
                  <a:cubicBezTo>
                    <a:pt x="15793" y="11841"/>
                    <a:pt x="19043" y="12227"/>
                    <a:pt x="21286" y="10462"/>
                  </a:cubicBezTo>
                  <a:cubicBezTo>
                    <a:pt x="21607" y="10209"/>
                    <a:pt x="21897" y="9919"/>
                    <a:pt x="22150" y="9598"/>
                  </a:cubicBezTo>
                  <a:lnTo>
                    <a:pt x="13290" y="0"/>
                  </a:lnTo>
                  <a:lnTo>
                    <a:pt x="13290" y="0"/>
                  </a:lnTo>
                  <a:lnTo>
                    <a:pt x="22888" y="8860"/>
                  </a:lnTo>
                  <a:cubicBezTo>
                    <a:pt x="22888" y="8860"/>
                    <a:pt x="22888" y="15505"/>
                    <a:pt x="19196" y="15505"/>
                  </a:cubicBezTo>
                  <a:lnTo>
                    <a:pt x="19196" y="15505"/>
                  </a:lnTo>
                  <a:cubicBezTo>
                    <a:pt x="19196" y="15505"/>
                    <a:pt x="19196" y="20673"/>
                    <a:pt x="19196" y="21411"/>
                  </a:cubicBezTo>
                  <a:cubicBezTo>
                    <a:pt x="19196" y="22150"/>
                    <a:pt x="14766" y="21411"/>
                    <a:pt x="12551" y="21411"/>
                  </a:cubicBezTo>
                  <a:lnTo>
                    <a:pt x="8121" y="25841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E812DCF-6F77-43E2-8AE0-16525EBF0F18}"/>
                </a:ext>
              </a:extLst>
            </p:cNvPr>
            <p:cNvSpPr/>
            <p:nvPr/>
          </p:nvSpPr>
          <p:spPr>
            <a:xfrm>
              <a:off x="1489200" y="1668112"/>
              <a:ext cx="27102" cy="28056"/>
            </a:xfrm>
            <a:custGeom>
              <a:avLst/>
              <a:gdLst>
                <a:gd name="connsiteX0" fmla="*/ 0 w 27102"/>
                <a:gd name="connsiteY0" fmla="*/ 28056 h 28056"/>
                <a:gd name="connsiteX1" fmla="*/ 8860 w 27102"/>
                <a:gd name="connsiteY1" fmla="*/ 16243 h 28056"/>
                <a:gd name="connsiteX2" fmla="*/ 2953 w 27102"/>
                <a:gd name="connsiteY2" fmla="*/ 16243 h 28056"/>
                <a:gd name="connsiteX3" fmla="*/ 2953 w 27102"/>
                <a:gd name="connsiteY3" fmla="*/ 12551 h 28056"/>
                <a:gd name="connsiteX4" fmla="*/ 2953 w 27102"/>
                <a:gd name="connsiteY4" fmla="*/ 12551 h 28056"/>
                <a:gd name="connsiteX5" fmla="*/ 8121 w 27102"/>
                <a:gd name="connsiteY5" fmla="*/ 12551 h 28056"/>
                <a:gd name="connsiteX6" fmla="*/ 14028 w 27102"/>
                <a:gd name="connsiteY6" fmla="*/ 8122 h 28056"/>
                <a:gd name="connsiteX7" fmla="*/ 14028 w 27102"/>
                <a:gd name="connsiteY7" fmla="*/ 8122 h 28056"/>
                <a:gd name="connsiteX8" fmla="*/ 22150 w 27102"/>
                <a:gd name="connsiteY8" fmla="*/ 5907 h 28056"/>
                <a:gd name="connsiteX9" fmla="*/ 26579 w 27102"/>
                <a:gd name="connsiteY9" fmla="*/ 5907 h 28056"/>
                <a:gd name="connsiteX10" fmla="*/ 26579 w 27102"/>
                <a:gd name="connsiteY10" fmla="*/ 0 h 28056"/>
                <a:gd name="connsiteX11" fmla="*/ 26579 w 27102"/>
                <a:gd name="connsiteY11" fmla="*/ 0 h 28056"/>
                <a:gd name="connsiteX12" fmla="*/ 26579 w 27102"/>
                <a:gd name="connsiteY12" fmla="*/ 5168 h 28056"/>
                <a:gd name="connsiteX13" fmla="*/ 26579 w 27102"/>
                <a:gd name="connsiteY13" fmla="*/ 5168 h 28056"/>
                <a:gd name="connsiteX14" fmla="*/ 16243 w 27102"/>
                <a:gd name="connsiteY14" fmla="*/ 10336 h 28056"/>
                <a:gd name="connsiteX15" fmla="*/ 16168 w 27102"/>
                <a:gd name="connsiteY15" fmla="*/ 17645 h 28056"/>
                <a:gd name="connsiteX16" fmla="*/ 16243 w 27102"/>
                <a:gd name="connsiteY16" fmla="*/ 17720 h 28056"/>
                <a:gd name="connsiteX17" fmla="*/ 0 w 27102"/>
                <a:gd name="connsiteY17" fmla="*/ 28056 h 2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102" h="28056">
                  <a:moveTo>
                    <a:pt x="0" y="28056"/>
                  </a:moveTo>
                  <a:cubicBezTo>
                    <a:pt x="4430" y="28056"/>
                    <a:pt x="9598" y="22150"/>
                    <a:pt x="8860" y="16243"/>
                  </a:cubicBezTo>
                  <a:lnTo>
                    <a:pt x="2953" y="16243"/>
                  </a:lnTo>
                  <a:cubicBezTo>
                    <a:pt x="2953" y="16243"/>
                    <a:pt x="2953" y="16243"/>
                    <a:pt x="2953" y="12551"/>
                  </a:cubicBezTo>
                  <a:cubicBezTo>
                    <a:pt x="2953" y="8860"/>
                    <a:pt x="2953" y="12551"/>
                    <a:pt x="2953" y="12551"/>
                  </a:cubicBezTo>
                  <a:lnTo>
                    <a:pt x="8121" y="12551"/>
                  </a:lnTo>
                  <a:cubicBezTo>
                    <a:pt x="8121" y="12551"/>
                    <a:pt x="8121" y="12551"/>
                    <a:pt x="14028" y="8122"/>
                  </a:cubicBezTo>
                  <a:lnTo>
                    <a:pt x="14028" y="8122"/>
                  </a:lnTo>
                  <a:lnTo>
                    <a:pt x="22150" y="5907"/>
                  </a:lnTo>
                  <a:lnTo>
                    <a:pt x="26579" y="5907"/>
                  </a:lnTo>
                  <a:lnTo>
                    <a:pt x="26579" y="0"/>
                  </a:lnTo>
                  <a:lnTo>
                    <a:pt x="26579" y="0"/>
                  </a:lnTo>
                  <a:cubicBezTo>
                    <a:pt x="27277" y="1652"/>
                    <a:pt x="27277" y="3516"/>
                    <a:pt x="26579" y="5168"/>
                  </a:cubicBezTo>
                  <a:cubicBezTo>
                    <a:pt x="26579" y="5168"/>
                    <a:pt x="26579" y="5168"/>
                    <a:pt x="26579" y="5168"/>
                  </a:cubicBezTo>
                  <a:lnTo>
                    <a:pt x="16243" y="10336"/>
                  </a:lnTo>
                  <a:cubicBezTo>
                    <a:pt x="14204" y="12334"/>
                    <a:pt x="14171" y="15607"/>
                    <a:pt x="16168" y="17645"/>
                  </a:cubicBezTo>
                  <a:cubicBezTo>
                    <a:pt x="16193" y="17670"/>
                    <a:pt x="16218" y="17695"/>
                    <a:pt x="16243" y="17720"/>
                  </a:cubicBezTo>
                  <a:cubicBezTo>
                    <a:pt x="10336" y="25103"/>
                    <a:pt x="6645" y="28056"/>
                    <a:pt x="0" y="280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FCAF198-AE33-459C-947E-B47A27E496B9}"/>
                </a:ext>
              </a:extLst>
            </p:cNvPr>
            <p:cNvSpPr/>
            <p:nvPr/>
          </p:nvSpPr>
          <p:spPr>
            <a:xfrm>
              <a:off x="1679686" y="1677710"/>
              <a:ext cx="28294" cy="23724"/>
            </a:xfrm>
            <a:custGeom>
              <a:avLst/>
              <a:gdLst>
                <a:gd name="connsiteX0" fmla="*/ 5907 w 28294"/>
                <a:gd name="connsiteY0" fmla="*/ 7383 h 23724"/>
                <a:gd name="connsiteX1" fmla="*/ 16243 w 28294"/>
                <a:gd name="connsiteY1" fmla="*/ 0 h 23724"/>
                <a:gd name="connsiteX2" fmla="*/ 16243 w 28294"/>
                <a:gd name="connsiteY2" fmla="*/ 6645 h 23724"/>
                <a:gd name="connsiteX3" fmla="*/ 16243 w 28294"/>
                <a:gd name="connsiteY3" fmla="*/ 14766 h 23724"/>
                <a:gd name="connsiteX4" fmla="*/ 28056 w 28294"/>
                <a:gd name="connsiteY4" fmla="*/ 14766 h 23724"/>
                <a:gd name="connsiteX5" fmla="*/ 28056 w 28294"/>
                <a:gd name="connsiteY5" fmla="*/ 7383 h 23724"/>
                <a:gd name="connsiteX6" fmla="*/ 28056 w 28294"/>
                <a:gd name="connsiteY6" fmla="*/ 3692 h 23724"/>
                <a:gd name="connsiteX7" fmla="*/ 28056 w 28294"/>
                <a:gd name="connsiteY7" fmla="*/ 3692 h 23724"/>
                <a:gd name="connsiteX8" fmla="*/ 28056 w 28294"/>
                <a:gd name="connsiteY8" fmla="*/ 8122 h 23724"/>
                <a:gd name="connsiteX9" fmla="*/ 22150 w 28294"/>
                <a:gd name="connsiteY9" fmla="*/ 20673 h 23724"/>
                <a:gd name="connsiteX10" fmla="*/ 14766 w 28294"/>
                <a:gd name="connsiteY10" fmla="*/ 20673 h 23724"/>
                <a:gd name="connsiteX11" fmla="*/ 8121 w 28294"/>
                <a:gd name="connsiteY11" fmla="*/ 16981 h 23724"/>
                <a:gd name="connsiteX12" fmla="*/ 0 w 28294"/>
                <a:gd name="connsiteY12" fmla="*/ 9598 h 2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294" h="23724">
                  <a:moveTo>
                    <a:pt x="5907" y="7383"/>
                  </a:moveTo>
                  <a:cubicBezTo>
                    <a:pt x="5907" y="2215"/>
                    <a:pt x="13290" y="7383"/>
                    <a:pt x="16243" y="0"/>
                  </a:cubicBezTo>
                  <a:lnTo>
                    <a:pt x="16243" y="6645"/>
                  </a:lnTo>
                  <a:cubicBezTo>
                    <a:pt x="16243" y="11813"/>
                    <a:pt x="16243" y="12551"/>
                    <a:pt x="16243" y="14766"/>
                  </a:cubicBezTo>
                  <a:cubicBezTo>
                    <a:pt x="16243" y="16981"/>
                    <a:pt x="24365" y="19196"/>
                    <a:pt x="28056" y="14766"/>
                  </a:cubicBezTo>
                  <a:cubicBezTo>
                    <a:pt x="27643" y="12323"/>
                    <a:pt x="27643" y="9827"/>
                    <a:pt x="28056" y="7383"/>
                  </a:cubicBezTo>
                  <a:lnTo>
                    <a:pt x="28056" y="3692"/>
                  </a:lnTo>
                  <a:lnTo>
                    <a:pt x="28056" y="3692"/>
                  </a:lnTo>
                  <a:cubicBezTo>
                    <a:pt x="28374" y="5151"/>
                    <a:pt x="28374" y="6662"/>
                    <a:pt x="28056" y="8122"/>
                  </a:cubicBezTo>
                  <a:cubicBezTo>
                    <a:pt x="26395" y="12442"/>
                    <a:pt x="24416" y="16637"/>
                    <a:pt x="22150" y="20673"/>
                  </a:cubicBezTo>
                  <a:cubicBezTo>
                    <a:pt x="22150" y="24365"/>
                    <a:pt x="22150" y="25103"/>
                    <a:pt x="14766" y="20673"/>
                  </a:cubicBezTo>
                  <a:cubicBezTo>
                    <a:pt x="7383" y="16243"/>
                    <a:pt x="8860" y="20673"/>
                    <a:pt x="8121" y="16981"/>
                  </a:cubicBezTo>
                  <a:cubicBezTo>
                    <a:pt x="7383" y="13290"/>
                    <a:pt x="4430" y="10336"/>
                    <a:pt x="0" y="95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BE03EF3-A5F3-43B0-ABAD-980D024733F1}"/>
                </a:ext>
              </a:extLst>
            </p:cNvPr>
            <p:cNvSpPr/>
            <p:nvPr/>
          </p:nvSpPr>
          <p:spPr>
            <a:xfrm>
              <a:off x="1725462" y="1689523"/>
              <a:ext cx="22887" cy="22149"/>
            </a:xfrm>
            <a:custGeom>
              <a:avLst/>
              <a:gdLst>
                <a:gd name="connsiteX0" fmla="*/ 11813 w 22887"/>
                <a:gd name="connsiteY0" fmla="*/ 18458 h 22149"/>
                <a:gd name="connsiteX1" fmla="*/ 22888 w 22887"/>
                <a:gd name="connsiteY1" fmla="*/ 5907 h 22149"/>
                <a:gd name="connsiteX2" fmla="*/ 22888 w 22887"/>
                <a:gd name="connsiteY2" fmla="*/ 5907 h 22149"/>
                <a:gd name="connsiteX3" fmla="*/ 22888 w 22887"/>
                <a:gd name="connsiteY3" fmla="*/ 9598 h 22149"/>
                <a:gd name="connsiteX4" fmla="*/ 14766 w 22887"/>
                <a:gd name="connsiteY4" fmla="*/ 16981 h 22149"/>
                <a:gd name="connsiteX5" fmla="*/ 10336 w 22887"/>
                <a:gd name="connsiteY5" fmla="*/ 22150 h 22149"/>
                <a:gd name="connsiteX6" fmla="*/ 3692 w 22887"/>
                <a:gd name="connsiteY6" fmla="*/ 22150 h 22149"/>
                <a:gd name="connsiteX7" fmla="*/ 0 w 22887"/>
                <a:gd name="connsiteY7" fmla="*/ 22150 h 22149"/>
                <a:gd name="connsiteX8" fmla="*/ 5168 w 22887"/>
                <a:gd name="connsiteY8" fmla="*/ 22150 h 22149"/>
                <a:gd name="connsiteX9" fmla="*/ 10336 w 22887"/>
                <a:gd name="connsiteY9" fmla="*/ 16981 h 22149"/>
                <a:gd name="connsiteX10" fmla="*/ 10336 w 22887"/>
                <a:gd name="connsiteY10" fmla="*/ 4430 h 22149"/>
                <a:gd name="connsiteX11" fmla="*/ 10336 w 22887"/>
                <a:gd name="connsiteY11" fmla="*/ 0 h 22149"/>
                <a:gd name="connsiteX12" fmla="*/ 10336 w 22887"/>
                <a:gd name="connsiteY12" fmla="*/ 19196 h 2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87" h="22149">
                  <a:moveTo>
                    <a:pt x="11813" y="18458"/>
                  </a:moveTo>
                  <a:lnTo>
                    <a:pt x="22888" y="5907"/>
                  </a:lnTo>
                  <a:lnTo>
                    <a:pt x="22888" y="5907"/>
                  </a:lnTo>
                  <a:cubicBezTo>
                    <a:pt x="22888" y="5907"/>
                    <a:pt x="22888" y="5907"/>
                    <a:pt x="22888" y="9598"/>
                  </a:cubicBezTo>
                  <a:lnTo>
                    <a:pt x="14766" y="16981"/>
                  </a:lnTo>
                  <a:lnTo>
                    <a:pt x="10336" y="22150"/>
                  </a:lnTo>
                  <a:cubicBezTo>
                    <a:pt x="10336" y="22150"/>
                    <a:pt x="10336" y="22150"/>
                    <a:pt x="3692" y="22150"/>
                  </a:cubicBezTo>
                  <a:lnTo>
                    <a:pt x="0" y="22150"/>
                  </a:lnTo>
                  <a:lnTo>
                    <a:pt x="5168" y="22150"/>
                  </a:lnTo>
                  <a:cubicBezTo>
                    <a:pt x="8860" y="22150"/>
                    <a:pt x="10336" y="22150"/>
                    <a:pt x="10336" y="16981"/>
                  </a:cubicBezTo>
                  <a:cubicBezTo>
                    <a:pt x="10336" y="11813"/>
                    <a:pt x="10336" y="8122"/>
                    <a:pt x="10336" y="4430"/>
                  </a:cubicBezTo>
                  <a:cubicBezTo>
                    <a:pt x="9923" y="2982"/>
                    <a:pt x="9923" y="1448"/>
                    <a:pt x="10336" y="0"/>
                  </a:cubicBezTo>
                  <a:cubicBezTo>
                    <a:pt x="11791" y="6316"/>
                    <a:pt x="11791" y="12880"/>
                    <a:pt x="10336" y="1919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F80C0A0-4414-40A5-8B32-253CA4A8A7CC}"/>
                </a:ext>
              </a:extLst>
            </p:cNvPr>
            <p:cNvSpPr/>
            <p:nvPr/>
          </p:nvSpPr>
          <p:spPr>
            <a:xfrm>
              <a:off x="1655321" y="1654822"/>
              <a:ext cx="16981" cy="23145"/>
            </a:xfrm>
            <a:custGeom>
              <a:avLst/>
              <a:gdLst>
                <a:gd name="connsiteX0" fmla="*/ 11075 w 16981"/>
                <a:gd name="connsiteY0" fmla="*/ 19196 h 23145"/>
                <a:gd name="connsiteX1" fmla="*/ 16981 w 16981"/>
                <a:gd name="connsiteY1" fmla="*/ 3692 h 23145"/>
                <a:gd name="connsiteX2" fmla="*/ 16981 w 16981"/>
                <a:gd name="connsiteY2" fmla="*/ 3692 h 23145"/>
                <a:gd name="connsiteX3" fmla="*/ 16981 w 16981"/>
                <a:gd name="connsiteY3" fmla="*/ 9598 h 23145"/>
                <a:gd name="connsiteX4" fmla="*/ 11075 w 16981"/>
                <a:gd name="connsiteY4" fmla="*/ 19196 h 23145"/>
                <a:gd name="connsiteX5" fmla="*/ 5907 w 16981"/>
                <a:gd name="connsiteY5" fmla="*/ 22888 h 23145"/>
                <a:gd name="connsiteX6" fmla="*/ 738 w 16981"/>
                <a:gd name="connsiteY6" fmla="*/ 22888 h 23145"/>
                <a:gd name="connsiteX7" fmla="*/ 5907 w 16981"/>
                <a:gd name="connsiteY7" fmla="*/ 22888 h 23145"/>
                <a:gd name="connsiteX8" fmla="*/ 5907 w 16981"/>
                <a:gd name="connsiteY8" fmla="*/ 16243 h 23145"/>
                <a:gd name="connsiteX9" fmla="*/ 0 w 16981"/>
                <a:gd name="connsiteY9" fmla="*/ 5168 h 23145"/>
                <a:gd name="connsiteX10" fmla="*/ 0 w 16981"/>
                <a:gd name="connsiteY10" fmla="*/ 0 h 23145"/>
                <a:gd name="connsiteX11" fmla="*/ 7383 w 16981"/>
                <a:gd name="connsiteY11" fmla="*/ 17720 h 2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81" h="23145">
                  <a:moveTo>
                    <a:pt x="11075" y="19196"/>
                  </a:moveTo>
                  <a:lnTo>
                    <a:pt x="16981" y="3692"/>
                  </a:lnTo>
                  <a:lnTo>
                    <a:pt x="16981" y="3692"/>
                  </a:lnTo>
                  <a:cubicBezTo>
                    <a:pt x="16981" y="3692"/>
                    <a:pt x="16981" y="8122"/>
                    <a:pt x="16981" y="9598"/>
                  </a:cubicBezTo>
                  <a:lnTo>
                    <a:pt x="11075" y="19196"/>
                  </a:lnTo>
                  <a:cubicBezTo>
                    <a:pt x="11075" y="22888"/>
                    <a:pt x="11075" y="23626"/>
                    <a:pt x="5907" y="22888"/>
                  </a:cubicBezTo>
                  <a:lnTo>
                    <a:pt x="738" y="22888"/>
                  </a:lnTo>
                  <a:lnTo>
                    <a:pt x="5907" y="22888"/>
                  </a:lnTo>
                  <a:cubicBezTo>
                    <a:pt x="7516" y="20967"/>
                    <a:pt x="7516" y="18164"/>
                    <a:pt x="5907" y="16243"/>
                  </a:cubicBezTo>
                  <a:cubicBezTo>
                    <a:pt x="4674" y="12202"/>
                    <a:pt x="2673" y="8440"/>
                    <a:pt x="0" y="5168"/>
                  </a:cubicBezTo>
                  <a:lnTo>
                    <a:pt x="0" y="0"/>
                  </a:lnTo>
                  <a:cubicBezTo>
                    <a:pt x="3514" y="5410"/>
                    <a:pt x="6017" y="11414"/>
                    <a:pt x="7383" y="1772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2EF3F7F-E351-494E-B457-B0D72304D3BD}"/>
                </a:ext>
              </a:extLst>
            </p:cNvPr>
            <p:cNvSpPr/>
            <p:nvPr/>
          </p:nvSpPr>
          <p:spPr>
            <a:xfrm>
              <a:off x="1537679" y="2148020"/>
              <a:ext cx="20003" cy="13242"/>
            </a:xfrm>
            <a:custGeom>
              <a:avLst/>
              <a:gdLst>
                <a:gd name="connsiteX0" fmla="*/ 8371 w 20003"/>
                <a:gd name="connsiteY0" fmla="*/ 3692 h 13242"/>
                <a:gd name="connsiteX1" fmla="*/ 14277 w 20003"/>
                <a:gd name="connsiteY1" fmla="*/ 3692 h 13242"/>
                <a:gd name="connsiteX2" fmla="*/ 18707 w 20003"/>
                <a:gd name="connsiteY2" fmla="*/ 3692 h 13242"/>
                <a:gd name="connsiteX3" fmla="*/ 18707 w 20003"/>
                <a:gd name="connsiteY3" fmla="*/ 0 h 13242"/>
                <a:gd name="connsiteX4" fmla="*/ 18707 w 20003"/>
                <a:gd name="connsiteY4" fmla="*/ 7383 h 13242"/>
                <a:gd name="connsiteX5" fmla="*/ 13539 w 20003"/>
                <a:gd name="connsiteY5" fmla="*/ 7383 h 13242"/>
                <a:gd name="connsiteX6" fmla="*/ 3476 w 20003"/>
                <a:gd name="connsiteY6" fmla="*/ 12919 h 13242"/>
                <a:gd name="connsiteX7" fmla="*/ 2464 w 20003"/>
                <a:gd name="connsiteY7" fmla="*/ 12551 h 13242"/>
                <a:gd name="connsiteX8" fmla="*/ 1106 w 20003"/>
                <a:gd name="connsiteY8" fmla="*/ 4309 h 13242"/>
                <a:gd name="connsiteX9" fmla="*/ 2464 w 20003"/>
                <a:gd name="connsiteY9" fmla="*/ 2953 h 13242"/>
                <a:gd name="connsiteX10" fmla="*/ 2464 w 20003"/>
                <a:gd name="connsiteY10" fmla="*/ 2953 h 13242"/>
                <a:gd name="connsiteX11" fmla="*/ 2464 w 20003"/>
                <a:gd name="connsiteY11" fmla="*/ 7383 h 13242"/>
                <a:gd name="connsiteX12" fmla="*/ 9848 w 20003"/>
                <a:gd name="connsiteY12" fmla="*/ 7383 h 13242"/>
                <a:gd name="connsiteX13" fmla="*/ 9848 w 20003"/>
                <a:gd name="connsiteY13" fmla="*/ 2953 h 13242"/>
                <a:gd name="connsiteX14" fmla="*/ 9848 w 20003"/>
                <a:gd name="connsiteY14" fmla="*/ 2953 h 1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003" h="13242">
                  <a:moveTo>
                    <a:pt x="8371" y="3692"/>
                  </a:moveTo>
                  <a:cubicBezTo>
                    <a:pt x="8371" y="3692"/>
                    <a:pt x="12801" y="3692"/>
                    <a:pt x="14277" y="3692"/>
                  </a:cubicBezTo>
                  <a:lnTo>
                    <a:pt x="18707" y="3692"/>
                  </a:lnTo>
                  <a:lnTo>
                    <a:pt x="18707" y="0"/>
                  </a:lnTo>
                  <a:cubicBezTo>
                    <a:pt x="20435" y="2158"/>
                    <a:pt x="20435" y="5225"/>
                    <a:pt x="18707" y="7383"/>
                  </a:cubicBezTo>
                  <a:cubicBezTo>
                    <a:pt x="18707" y="7383"/>
                    <a:pt x="18707" y="7383"/>
                    <a:pt x="13539" y="7383"/>
                  </a:cubicBezTo>
                  <a:cubicBezTo>
                    <a:pt x="12291" y="11691"/>
                    <a:pt x="7780" y="14169"/>
                    <a:pt x="3476" y="12919"/>
                  </a:cubicBezTo>
                  <a:cubicBezTo>
                    <a:pt x="3129" y="12819"/>
                    <a:pt x="2797" y="12696"/>
                    <a:pt x="2464" y="12551"/>
                  </a:cubicBezTo>
                  <a:cubicBezTo>
                    <a:pt x="-186" y="10650"/>
                    <a:pt x="-793" y="6959"/>
                    <a:pt x="1106" y="4309"/>
                  </a:cubicBezTo>
                  <a:cubicBezTo>
                    <a:pt x="1482" y="3786"/>
                    <a:pt x="1940" y="3328"/>
                    <a:pt x="2464" y="2953"/>
                  </a:cubicBezTo>
                  <a:lnTo>
                    <a:pt x="2464" y="2953"/>
                  </a:lnTo>
                  <a:cubicBezTo>
                    <a:pt x="2464" y="2953"/>
                    <a:pt x="2464" y="6645"/>
                    <a:pt x="2464" y="7383"/>
                  </a:cubicBezTo>
                  <a:cubicBezTo>
                    <a:pt x="4701" y="8876"/>
                    <a:pt x="7610" y="8876"/>
                    <a:pt x="9848" y="7383"/>
                  </a:cubicBezTo>
                  <a:cubicBezTo>
                    <a:pt x="9848" y="7383"/>
                    <a:pt x="9848" y="7383"/>
                    <a:pt x="9848" y="2953"/>
                  </a:cubicBezTo>
                  <a:lnTo>
                    <a:pt x="9848" y="2953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CC8D538-41A5-4308-BEBD-032E6DD5AB14}"/>
                </a:ext>
              </a:extLst>
            </p:cNvPr>
            <p:cNvSpPr/>
            <p:nvPr/>
          </p:nvSpPr>
          <p:spPr>
            <a:xfrm>
              <a:off x="1591088" y="1707243"/>
              <a:ext cx="19934" cy="10336"/>
            </a:xfrm>
            <a:custGeom>
              <a:avLst/>
              <a:gdLst>
                <a:gd name="connsiteX0" fmla="*/ 14028 w 19934"/>
                <a:gd name="connsiteY0" fmla="*/ 2215 h 10336"/>
                <a:gd name="connsiteX1" fmla="*/ 14028 w 19934"/>
                <a:gd name="connsiteY1" fmla="*/ 7383 h 10336"/>
                <a:gd name="connsiteX2" fmla="*/ 14028 w 19934"/>
                <a:gd name="connsiteY2" fmla="*/ 7383 h 10336"/>
                <a:gd name="connsiteX3" fmla="*/ 14028 w 19934"/>
                <a:gd name="connsiteY3" fmla="*/ 7383 h 10336"/>
                <a:gd name="connsiteX4" fmla="*/ 14028 w 19934"/>
                <a:gd name="connsiteY4" fmla="*/ 0 h 10336"/>
                <a:gd name="connsiteX5" fmla="*/ 19935 w 19934"/>
                <a:gd name="connsiteY5" fmla="*/ 10336 h 10336"/>
                <a:gd name="connsiteX6" fmla="*/ 19935 w 19934"/>
                <a:gd name="connsiteY6" fmla="*/ 738 h 10336"/>
                <a:gd name="connsiteX7" fmla="*/ 19935 w 19934"/>
                <a:gd name="connsiteY7" fmla="*/ 738 h 10336"/>
                <a:gd name="connsiteX8" fmla="*/ 19935 w 19934"/>
                <a:gd name="connsiteY8" fmla="*/ 9598 h 10336"/>
                <a:gd name="connsiteX9" fmla="*/ 15505 w 19934"/>
                <a:gd name="connsiteY9" fmla="*/ 9598 h 10336"/>
                <a:gd name="connsiteX10" fmla="*/ 9598 w 19934"/>
                <a:gd name="connsiteY10" fmla="*/ 9598 h 10336"/>
                <a:gd name="connsiteX11" fmla="*/ 9598 w 19934"/>
                <a:gd name="connsiteY11" fmla="*/ 9598 h 10336"/>
                <a:gd name="connsiteX12" fmla="*/ 0 w 19934"/>
                <a:gd name="connsiteY12" fmla="*/ 9598 h 10336"/>
                <a:gd name="connsiteX13" fmla="*/ 0 w 19934"/>
                <a:gd name="connsiteY13" fmla="*/ 9598 h 10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934" h="10336">
                  <a:moveTo>
                    <a:pt x="14028" y="2215"/>
                  </a:moveTo>
                  <a:cubicBezTo>
                    <a:pt x="14390" y="3919"/>
                    <a:pt x="14390" y="5679"/>
                    <a:pt x="14028" y="7383"/>
                  </a:cubicBezTo>
                  <a:lnTo>
                    <a:pt x="14028" y="7383"/>
                  </a:lnTo>
                  <a:cubicBezTo>
                    <a:pt x="14028" y="7383"/>
                    <a:pt x="14028" y="7383"/>
                    <a:pt x="14028" y="7383"/>
                  </a:cubicBezTo>
                  <a:lnTo>
                    <a:pt x="14028" y="0"/>
                  </a:lnTo>
                  <a:cubicBezTo>
                    <a:pt x="14028" y="3692"/>
                    <a:pt x="14028" y="9598"/>
                    <a:pt x="19935" y="10336"/>
                  </a:cubicBezTo>
                  <a:lnTo>
                    <a:pt x="19935" y="738"/>
                  </a:lnTo>
                  <a:lnTo>
                    <a:pt x="19935" y="738"/>
                  </a:lnTo>
                  <a:cubicBezTo>
                    <a:pt x="19935" y="738"/>
                    <a:pt x="19935" y="6645"/>
                    <a:pt x="19935" y="9598"/>
                  </a:cubicBezTo>
                  <a:lnTo>
                    <a:pt x="15505" y="9598"/>
                  </a:lnTo>
                  <a:cubicBezTo>
                    <a:pt x="13821" y="8094"/>
                    <a:pt x="11281" y="8094"/>
                    <a:pt x="9598" y="9598"/>
                  </a:cubicBezTo>
                  <a:cubicBezTo>
                    <a:pt x="9598" y="9598"/>
                    <a:pt x="9598" y="9598"/>
                    <a:pt x="9598" y="9598"/>
                  </a:cubicBezTo>
                  <a:cubicBezTo>
                    <a:pt x="6542" y="8240"/>
                    <a:pt x="3057" y="8240"/>
                    <a:pt x="0" y="9598"/>
                  </a:cubicBezTo>
                  <a:lnTo>
                    <a:pt x="0" y="95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AB446F3-42A8-4A5C-B0B7-564964EBF794}"/>
                </a:ext>
              </a:extLst>
            </p:cNvPr>
            <p:cNvSpPr/>
            <p:nvPr/>
          </p:nvSpPr>
          <p:spPr>
            <a:xfrm>
              <a:off x="1603721" y="2143979"/>
              <a:ext cx="11731" cy="18069"/>
            </a:xfrm>
            <a:custGeom>
              <a:avLst/>
              <a:gdLst>
                <a:gd name="connsiteX0" fmla="*/ 11731 w 11731"/>
                <a:gd name="connsiteY0" fmla="*/ 18069 h 18069"/>
                <a:gd name="connsiteX1" fmla="*/ 11731 w 11731"/>
                <a:gd name="connsiteY1" fmla="*/ 18069 h 18069"/>
                <a:gd name="connsiteX2" fmla="*/ 3610 w 11731"/>
                <a:gd name="connsiteY2" fmla="*/ 9948 h 18069"/>
                <a:gd name="connsiteX3" fmla="*/ 3610 w 11731"/>
                <a:gd name="connsiteY3" fmla="*/ 4779 h 18069"/>
                <a:gd name="connsiteX4" fmla="*/ 8778 w 11731"/>
                <a:gd name="connsiteY4" fmla="*/ 349 h 18069"/>
                <a:gd name="connsiteX5" fmla="*/ 8778 w 11731"/>
                <a:gd name="connsiteY5" fmla="*/ 349 h 18069"/>
                <a:gd name="connsiteX6" fmla="*/ 8778 w 11731"/>
                <a:gd name="connsiteY6" fmla="*/ 13639 h 1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31" h="18069">
                  <a:moveTo>
                    <a:pt x="11731" y="18069"/>
                  </a:moveTo>
                  <a:lnTo>
                    <a:pt x="11731" y="18069"/>
                  </a:lnTo>
                  <a:cubicBezTo>
                    <a:pt x="11731" y="18069"/>
                    <a:pt x="11731" y="10686"/>
                    <a:pt x="3610" y="9948"/>
                  </a:cubicBezTo>
                  <a:cubicBezTo>
                    <a:pt x="-4512" y="9209"/>
                    <a:pt x="3610" y="9948"/>
                    <a:pt x="3610" y="4779"/>
                  </a:cubicBezTo>
                  <a:cubicBezTo>
                    <a:pt x="3610" y="-389"/>
                    <a:pt x="3610" y="-389"/>
                    <a:pt x="8778" y="349"/>
                  </a:cubicBezTo>
                  <a:lnTo>
                    <a:pt x="8778" y="349"/>
                  </a:lnTo>
                  <a:cubicBezTo>
                    <a:pt x="8778" y="4779"/>
                    <a:pt x="8778" y="9209"/>
                    <a:pt x="8778" y="1363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0E5BAFF-1294-4F97-AFA8-C7F49CB31987}"/>
                </a:ext>
              </a:extLst>
            </p:cNvPr>
            <p:cNvSpPr/>
            <p:nvPr/>
          </p:nvSpPr>
          <p:spPr>
            <a:xfrm>
              <a:off x="1562293" y="2146543"/>
              <a:ext cx="10856" cy="12551"/>
            </a:xfrm>
            <a:custGeom>
              <a:avLst/>
              <a:gdLst>
                <a:gd name="connsiteX0" fmla="*/ 0 w 10856"/>
                <a:gd name="connsiteY0" fmla="*/ 12551 h 12551"/>
                <a:gd name="connsiteX1" fmla="*/ 0 w 10856"/>
                <a:gd name="connsiteY1" fmla="*/ 8860 h 12551"/>
                <a:gd name="connsiteX2" fmla="*/ 4430 w 10856"/>
                <a:gd name="connsiteY2" fmla="*/ 8860 h 12551"/>
                <a:gd name="connsiteX3" fmla="*/ 4430 w 10856"/>
                <a:gd name="connsiteY3" fmla="*/ 0 h 12551"/>
                <a:gd name="connsiteX4" fmla="*/ 10336 w 10856"/>
                <a:gd name="connsiteY4" fmla="*/ 4430 h 12551"/>
                <a:gd name="connsiteX5" fmla="*/ 10336 w 10856"/>
                <a:gd name="connsiteY5" fmla="*/ 9598 h 12551"/>
                <a:gd name="connsiteX6" fmla="*/ 10336 w 10856"/>
                <a:gd name="connsiteY6" fmla="*/ 9598 h 12551"/>
                <a:gd name="connsiteX7" fmla="*/ 5168 w 10856"/>
                <a:gd name="connsiteY7" fmla="*/ 9598 h 1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56" h="12551">
                  <a:moveTo>
                    <a:pt x="0" y="12551"/>
                  </a:moveTo>
                  <a:lnTo>
                    <a:pt x="0" y="8860"/>
                  </a:lnTo>
                  <a:lnTo>
                    <a:pt x="4430" y="8860"/>
                  </a:lnTo>
                  <a:lnTo>
                    <a:pt x="4430" y="0"/>
                  </a:lnTo>
                  <a:lnTo>
                    <a:pt x="10336" y="4430"/>
                  </a:lnTo>
                  <a:cubicBezTo>
                    <a:pt x="11030" y="6082"/>
                    <a:pt x="11030" y="7946"/>
                    <a:pt x="10336" y="9598"/>
                  </a:cubicBezTo>
                  <a:cubicBezTo>
                    <a:pt x="10336" y="9598"/>
                    <a:pt x="10336" y="9598"/>
                    <a:pt x="10336" y="9598"/>
                  </a:cubicBezTo>
                  <a:cubicBezTo>
                    <a:pt x="8683" y="8900"/>
                    <a:pt x="6822" y="8900"/>
                    <a:pt x="5168" y="95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54C453B-BED0-4FDF-97BE-0FE481A11AFE}"/>
                </a:ext>
              </a:extLst>
            </p:cNvPr>
            <p:cNvSpPr/>
            <p:nvPr/>
          </p:nvSpPr>
          <p:spPr>
            <a:xfrm>
              <a:off x="1472956" y="1668112"/>
              <a:ext cx="12312" cy="25841"/>
            </a:xfrm>
            <a:custGeom>
              <a:avLst/>
              <a:gdLst>
                <a:gd name="connsiteX0" fmla="*/ 0 w 12312"/>
                <a:gd name="connsiteY0" fmla="*/ 0 h 25841"/>
                <a:gd name="connsiteX1" fmla="*/ 0 w 12312"/>
                <a:gd name="connsiteY1" fmla="*/ 0 h 25841"/>
                <a:gd name="connsiteX2" fmla="*/ 8860 w 12312"/>
                <a:gd name="connsiteY2" fmla="*/ 12551 h 25841"/>
                <a:gd name="connsiteX3" fmla="*/ 10835 w 12312"/>
                <a:gd name="connsiteY3" fmla="*/ 23866 h 25841"/>
                <a:gd name="connsiteX4" fmla="*/ 8860 w 12312"/>
                <a:gd name="connsiteY4" fmla="*/ 25841 h 25841"/>
                <a:gd name="connsiteX5" fmla="*/ 0 w 12312"/>
                <a:gd name="connsiteY5" fmla="*/ 19196 h 25841"/>
                <a:gd name="connsiteX6" fmla="*/ 8860 w 12312"/>
                <a:gd name="connsiteY6" fmla="*/ 19196 h 25841"/>
                <a:gd name="connsiteX7" fmla="*/ 10215 w 12312"/>
                <a:gd name="connsiteY7" fmla="*/ 10954 h 25841"/>
                <a:gd name="connsiteX8" fmla="*/ 8860 w 12312"/>
                <a:gd name="connsiteY8" fmla="*/ 9598 h 25841"/>
                <a:gd name="connsiteX9" fmla="*/ 0 w 12312"/>
                <a:gd name="connsiteY9" fmla="*/ 5907 h 25841"/>
                <a:gd name="connsiteX10" fmla="*/ 0 w 12312"/>
                <a:gd name="connsiteY10" fmla="*/ 2215 h 2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312" h="25841">
                  <a:moveTo>
                    <a:pt x="0" y="0"/>
                  </a:moveTo>
                  <a:lnTo>
                    <a:pt x="0" y="0"/>
                  </a:lnTo>
                  <a:lnTo>
                    <a:pt x="8860" y="12551"/>
                  </a:lnTo>
                  <a:cubicBezTo>
                    <a:pt x="12530" y="15130"/>
                    <a:pt x="13414" y="20196"/>
                    <a:pt x="10835" y="23866"/>
                  </a:cubicBezTo>
                  <a:cubicBezTo>
                    <a:pt x="10296" y="24633"/>
                    <a:pt x="9628" y="25301"/>
                    <a:pt x="8860" y="25841"/>
                  </a:cubicBezTo>
                  <a:cubicBezTo>
                    <a:pt x="3692" y="25841"/>
                    <a:pt x="0" y="25841"/>
                    <a:pt x="0" y="19196"/>
                  </a:cubicBezTo>
                  <a:cubicBezTo>
                    <a:pt x="0" y="12551"/>
                    <a:pt x="5168" y="25103"/>
                    <a:pt x="8860" y="19196"/>
                  </a:cubicBezTo>
                  <a:cubicBezTo>
                    <a:pt x="11510" y="17294"/>
                    <a:pt x="12117" y="13604"/>
                    <a:pt x="10215" y="10954"/>
                  </a:cubicBezTo>
                  <a:cubicBezTo>
                    <a:pt x="9840" y="10431"/>
                    <a:pt x="9383" y="9973"/>
                    <a:pt x="8860" y="9598"/>
                  </a:cubicBezTo>
                  <a:cubicBezTo>
                    <a:pt x="5951" y="8263"/>
                    <a:pt x="2996" y="7032"/>
                    <a:pt x="0" y="5907"/>
                  </a:cubicBezTo>
                  <a:cubicBezTo>
                    <a:pt x="0" y="5907"/>
                    <a:pt x="0" y="5907"/>
                    <a:pt x="0" y="221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A50A0AA-BF46-440F-8316-BD83B303E387}"/>
                </a:ext>
              </a:extLst>
            </p:cNvPr>
            <p:cNvSpPr/>
            <p:nvPr/>
          </p:nvSpPr>
          <p:spPr>
            <a:xfrm>
              <a:off x="1619882" y="2145067"/>
              <a:ext cx="14028" cy="17719"/>
            </a:xfrm>
            <a:custGeom>
              <a:avLst/>
              <a:gdLst>
                <a:gd name="connsiteX0" fmla="*/ 12551 w 14028"/>
                <a:gd name="connsiteY0" fmla="*/ 16981 h 17719"/>
                <a:gd name="connsiteX1" fmla="*/ 5907 w 14028"/>
                <a:gd name="connsiteY1" fmla="*/ 6645 h 17719"/>
                <a:gd name="connsiteX2" fmla="*/ 0 w 14028"/>
                <a:gd name="connsiteY2" fmla="*/ 17720 h 17719"/>
                <a:gd name="connsiteX3" fmla="*/ 5907 w 14028"/>
                <a:gd name="connsiteY3" fmla="*/ 0 h 17719"/>
                <a:gd name="connsiteX4" fmla="*/ 14028 w 14028"/>
                <a:gd name="connsiteY4" fmla="*/ 13290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8" h="17719">
                  <a:moveTo>
                    <a:pt x="12551" y="16981"/>
                  </a:moveTo>
                  <a:lnTo>
                    <a:pt x="5907" y="6645"/>
                  </a:lnTo>
                  <a:lnTo>
                    <a:pt x="0" y="17720"/>
                  </a:lnTo>
                  <a:cubicBezTo>
                    <a:pt x="539" y="11428"/>
                    <a:pt x="2562" y="5356"/>
                    <a:pt x="5907" y="0"/>
                  </a:cubicBezTo>
                  <a:lnTo>
                    <a:pt x="14028" y="132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51EE30A-D5A1-4EEB-970D-1280AF632D79}"/>
                </a:ext>
              </a:extLst>
            </p:cNvPr>
            <p:cNvSpPr/>
            <p:nvPr/>
          </p:nvSpPr>
          <p:spPr>
            <a:xfrm>
              <a:off x="1599894" y="2143590"/>
              <a:ext cx="10389" cy="14028"/>
            </a:xfrm>
            <a:custGeom>
              <a:avLst/>
              <a:gdLst>
                <a:gd name="connsiteX0" fmla="*/ 792 w 10389"/>
                <a:gd name="connsiteY0" fmla="*/ 1477 h 14028"/>
                <a:gd name="connsiteX1" fmla="*/ 792 w 10389"/>
                <a:gd name="connsiteY1" fmla="*/ 1477 h 14028"/>
                <a:gd name="connsiteX2" fmla="*/ 792 w 10389"/>
                <a:gd name="connsiteY2" fmla="*/ 7383 h 14028"/>
                <a:gd name="connsiteX3" fmla="*/ 792 w 10389"/>
                <a:gd name="connsiteY3" fmla="*/ 14028 h 14028"/>
                <a:gd name="connsiteX4" fmla="*/ 792 w 10389"/>
                <a:gd name="connsiteY4" fmla="*/ 6645 h 14028"/>
                <a:gd name="connsiteX5" fmla="*/ 792 w 10389"/>
                <a:gd name="connsiteY5" fmla="*/ 738 h 14028"/>
                <a:gd name="connsiteX6" fmla="*/ 792 w 10389"/>
                <a:gd name="connsiteY6" fmla="*/ 0 h 14028"/>
                <a:gd name="connsiteX7" fmla="*/ 10390 w 10389"/>
                <a:gd name="connsiteY7" fmla="*/ 0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89" h="14028">
                  <a:moveTo>
                    <a:pt x="792" y="1477"/>
                  </a:moveTo>
                  <a:cubicBezTo>
                    <a:pt x="792" y="1477"/>
                    <a:pt x="792" y="1477"/>
                    <a:pt x="792" y="1477"/>
                  </a:cubicBezTo>
                  <a:cubicBezTo>
                    <a:pt x="-264" y="3304"/>
                    <a:pt x="-264" y="5556"/>
                    <a:pt x="792" y="7383"/>
                  </a:cubicBezTo>
                  <a:cubicBezTo>
                    <a:pt x="1523" y="9538"/>
                    <a:pt x="1523" y="11874"/>
                    <a:pt x="792" y="14028"/>
                  </a:cubicBezTo>
                  <a:cubicBezTo>
                    <a:pt x="792" y="14028"/>
                    <a:pt x="792" y="8860"/>
                    <a:pt x="792" y="6645"/>
                  </a:cubicBezTo>
                  <a:lnTo>
                    <a:pt x="792" y="738"/>
                  </a:lnTo>
                  <a:lnTo>
                    <a:pt x="792" y="0"/>
                  </a:lnTo>
                  <a:cubicBezTo>
                    <a:pt x="792" y="0"/>
                    <a:pt x="7437" y="4430"/>
                    <a:pt x="1039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A0C284F-BAFE-4BDE-B59F-D43BCAA61EFA}"/>
                </a:ext>
              </a:extLst>
            </p:cNvPr>
            <p:cNvSpPr/>
            <p:nvPr/>
          </p:nvSpPr>
          <p:spPr>
            <a:xfrm>
              <a:off x="1520209" y="1666635"/>
              <a:ext cx="8121" cy="18458"/>
            </a:xfrm>
            <a:custGeom>
              <a:avLst/>
              <a:gdLst>
                <a:gd name="connsiteX0" fmla="*/ 2215 w 8121"/>
                <a:gd name="connsiteY0" fmla="*/ 0 h 18458"/>
                <a:gd name="connsiteX1" fmla="*/ 8121 w 8121"/>
                <a:gd name="connsiteY1" fmla="*/ 7383 h 18458"/>
                <a:gd name="connsiteX2" fmla="*/ 0 w 8121"/>
                <a:gd name="connsiteY2" fmla="*/ 18458 h 18458"/>
                <a:gd name="connsiteX3" fmla="*/ 6645 w 8121"/>
                <a:gd name="connsiteY3" fmla="*/ 7383 h 18458"/>
                <a:gd name="connsiteX4" fmla="*/ 2215 w 8121"/>
                <a:gd name="connsiteY4" fmla="*/ 0 h 1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1" h="18458">
                  <a:moveTo>
                    <a:pt x="2215" y="0"/>
                  </a:moveTo>
                  <a:cubicBezTo>
                    <a:pt x="5907" y="0"/>
                    <a:pt x="8121" y="0"/>
                    <a:pt x="8121" y="7383"/>
                  </a:cubicBezTo>
                  <a:cubicBezTo>
                    <a:pt x="8121" y="14766"/>
                    <a:pt x="8121" y="17720"/>
                    <a:pt x="0" y="18458"/>
                  </a:cubicBezTo>
                  <a:lnTo>
                    <a:pt x="6645" y="7383"/>
                  </a:lnTo>
                  <a:cubicBezTo>
                    <a:pt x="9598" y="7383"/>
                    <a:pt x="2953" y="7383"/>
                    <a:pt x="2215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ADB02E3-AB4D-4818-8520-DA40B179621F}"/>
                </a:ext>
              </a:extLst>
            </p:cNvPr>
            <p:cNvSpPr/>
            <p:nvPr/>
          </p:nvSpPr>
          <p:spPr>
            <a:xfrm>
              <a:off x="1580013" y="2143590"/>
              <a:ext cx="5622" cy="17719"/>
            </a:xfrm>
            <a:custGeom>
              <a:avLst/>
              <a:gdLst>
                <a:gd name="connsiteX0" fmla="*/ 0 w 5622"/>
                <a:gd name="connsiteY0" fmla="*/ 0 h 17719"/>
                <a:gd name="connsiteX1" fmla="*/ 5168 w 5622"/>
                <a:gd name="connsiteY1" fmla="*/ 17720 h 17719"/>
                <a:gd name="connsiteX2" fmla="*/ 0 w 5622"/>
                <a:gd name="connsiteY2" fmla="*/ 4430 h 17719"/>
                <a:gd name="connsiteX3" fmla="*/ 0 w 5622"/>
                <a:gd name="connsiteY3" fmla="*/ 0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2" h="17719">
                  <a:moveTo>
                    <a:pt x="0" y="0"/>
                  </a:moveTo>
                  <a:cubicBezTo>
                    <a:pt x="4637" y="4637"/>
                    <a:pt x="6586" y="11318"/>
                    <a:pt x="5168" y="17720"/>
                  </a:cubicBezTo>
                  <a:lnTo>
                    <a:pt x="0" y="4430"/>
                  </a:lnTo>
                  <a:cubicBezTo>
                    <a:pt x="0" y="4430"/>
                    <a:pt x="0" y="22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CD21F9F-E0EF-4634-9767-B066338EF66D}"/>
                </a:ext>
              </a:extLst>
            </p:cNvPr>
            <p:cNvSpPr/>
            <p:nvPr/>
          </p:nvSpPr>
          <p:spPr>
            <a:xfrm>
              <a:off x="1537929" y="1640056"/>
              <a:ext cx="7284" cy="8859"/>
            </a:xfrm>
            <a:custGeom>
              <a:avLst/>
              <a:gdLst>
                <a:gd name="connsiteX0" fmla="*/ 0 w 7284"/>
                <a:gd name="connsiteY0" fmla="*/ 8860 h 8859"/>
                <a:gd name="connsiteX1" fmla="*/ 0 w 7284"/>
                <a:gd name="connsiteY1" fmla="*/ 4430 h 8859"/>
                <a:gd name="connsiteX2" fmla="*/ 0 w 7284"/>
                <a:gd name="connsiteY2" fmla="*/ 4430 h 8859"/>
                <a:gd name="connsiteX3" fmla="*/ 0 w 7284"/>
                <a:gd name="connsiteY3" fmla="*/ 0 h 8859"/>
                <a:gd name="connsiteX4" fmla="*/ 3692 w 7284"/>
                <a:gd name="connsiteY4" fmla="*/ 0 h 8859"/>
                <a:gd name="connsiteX5" fmla="*/ 0 w 7284"/>
                <a:gd name="connsiteY5" fmla="*/ 8860 h 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84" h="8859">
                  <a:moveTo>
                    <a:pt x="0" y="8860"/>
                  </a:moveTo>
                  <a:lnTo>
                    <a:pt x="0" y="4430"/>
                  </a:lnTo>
                  <a:lnTo>
                    <a:pt x="0" y="4430"/>
                  </a:lnTo>
                  <a:cubicBezTo>
                    <a:pt x="0" y="4430"/>
                    <a:pt x="0" y="4430"/>
                    <a:pt x="0" y="0"/>
                  </a:cubicBezTo>
                  <a:lnTo>
                    <a:pt x="3692" y="0"/>
                  </a:lnTo>
                  <a:cubicBezTo>
                    <a:pt x="9598" y="6645"/>
                    <a:pt x="8121" y="8122"/>
                    <a:pt x="0" y="88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FB614DB-A146-4B45-920B-1ED8E5FDB32B}"/>
                </a:ext>
              </a:extLst>
            </p:cNvPr>
            <p:cNvSpPr/>
            <p:nvPr/>
          </p:nvSpPr>
          <p:spPr>
            <a:xfrm>
              <a:off x="1451545" y="1681402"/>
              <a:ext cx="12551" cy="16243"/>
            </a:xfrm>
            <a:custGeom>
              <a:avLst/>
              <a:gdLst>
                <a:gd name="connsiteX0" fmla="*/ 12551 w 12551"/>
                <a:gd name="connsiteY0" fmla="*/ 16243 h 16243"/>
                <a:gd name="connsiteX1" fmla="*/ 0 w 12551"/>
                <a:gd name="connsiteY1" fmla="*/ 0 h 16243"/>
                <a:gd name="connsiteX2" fmla="*/ 0 w 12551"/>
                <a:gd name="connsiteY2" fmla="*/ 0 h 16243"/>
                <a:gd name="connsiteX3" fmla="*/ 12551 w 12551"/>
                <a:gd name="connsiteY3" fmla="*/ 14766 h 1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1" h="16243">
                  <a:moveTo>
                    <a:pt x="12551" y="162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51" y="147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F697F7D-55F5-4073-A30C-5274D62E19B4}"/>
                </a:ext>
              </a:extLst>
            </p:cNvPr>
            <p:cNvSpPr/>
            <p:nvPr/>
          </p:nvSpPr>
          <p:spPr>
            <a:xfrm>
              <a:off x="1676733" y="1663682"/>
              <a:ext cx="8859" cy="18457"/>
            </a:xfrm>
            <a:custGeom>
              <a:avLst/>
              <a:gdLst>
                <a:gd name="connsiteX0" fmla="*/ 8860 w 8859"/>
                <a:gd name="connsiteY0" fmla="*/ 0 h 18457"/>
                <a:gd name="connsiteX1" fmla="*/ 0 w 8859"/>
                <a:gd name="connsiteY1" fmla="*/ 18458 h 18457"/>
                <a:gd name="connsiteX2" fmla="*/ 0 w 8859"/>
                <a:gd name="connsiteY2" fmla="*/ 18458 h 18457"/>
                <a:gd name="connsiteX3" fmla="*/ 8121 w 8859"/>
                <a:gd name="connsiteY3" fmla="*/ 0 h 1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9" h="18457">
                  <a:moveTo>
                    <a:pt x="8860" y="0"/>
                  </a:moveTo>
                  <a:lnTo>
                    <a:pt x="0" y="18458"/>
                  </a:lnTo>
                  <a:lnTo>
                    <a:pt x="0" y="18458"/>
                  </a:lnTo>
                  <a:cubicBezTo>
                    <a:pt x="0" y="12551"/>
                    <a:pt x="5168" y="6645"/>
                    <a:pt x="8121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DF1281B-9142-4458-AFED-2DEB372F1F04}"/>
                </a:ext>
              </a:extLst>
            </p:cNvPr>
            <p:cNvSpPr/>
            <p:nvPr/>
          </p:nvSpPr>
          <p:spPr>
            <a:xfrm>
              <a:off x="1640745" y="1651131"/>
              <a:ext cx="548" cy="22887"/>
            </a:xfrm>
            <a:custGeom>
              <a:avLst/>
              <a:gdLst>
                <a:gd name="connsiteX0" fmla="*/ 548 w 548"/>
                <a:gd name="connsiteY0" fmla="*/ 0 h 22887"/>
                <a:gd name="connsiteX1" fmla="*/ 548 w 548"/>
                <a:gd name="connsiteY1" fmla="*/ 22888 h 22887"/>
                <a:gd name="connsiteX2" fmla="*/ 548 w 548"/>
                <a:gd name="connsiteY2" fmla="*/ 2953 h 2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8" h="22887">
                  <a:moveTo>
                    <a:pt x="548" y="0"/>
                  </a:moveTo>
                  <a:lnTo>
                    <a:pt x="548" y="22888"/>
                  </a:lnTo>
                  <a:cubicBezTo>
                    <a:pt x="-183" y="16263"/>
                    <a:pt x="-183" y="9578"/>
                    <a:pt x="548" y="295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D4C287-85D3-4F46-836D-EB2B0556938C}"/>
                </a:ext>
              </a:extLst>
            </p:cNvPr>
            <p:cNvSpPr/>
            <p:nvPr/>
          </p:nvSpPr>
          <p:spPr>
            <a:xfrm>
              <a:off x="1594779" y="1697645"/>
              <a:ext cx="73831" cy="16981"/>
            </a:xfrm>
            <a:custGeom>
              <a:avLst/>
              <a:gdLst>
                <a:gd name="connsiteX0" fmla="*/ 0 w 73831"/>
                <a:gd name="connsiteY0" fmla="*/ 16981 h 16981"/>
                <a:gd name="connsiteX1" fmla="*/ 0 w 73831"/>
                <a:gd name="connsiteY1" fmla="*/ 4430 h 16981"/>
                <a:gd name="connsiteX2" fmla="*/ 0 w 73831"/>
                <a:gd name="connsiteY2" fmla="*/ 4430 h 16981"/>
                <a:gd name="connsiteX3" fmla="*/ 0 w 73831"/>
                <a:gd name="connsiteY3" fmla="*/ 0 h 16981"/>
                <a:gd name="connsiteX4" fmla="*/ 0 w 73831"/>
                <a:gd name="connsiteY4" fmla="*/ 0 h 16981"/>
                <a:gd name="connsiteX5" fmla="*/ 0 w 73831"/>
                <a:gd name="connsiteY5" fmla="*/ 0 h 16981"/>
                <a:gd name="connsiteX6" fmla="*/ 0 w 73831"/>
                <a:gd name="connsiteY6" fmla="*/ 0 h 16981"/>
                <a:gd name="connsiteX7" fmla="*/ 0 w 73831"/>
                <a:gd name="connsiteY7" fmla="*/ 16243 h 16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31" h="16981">
                  <a:moveTo>
                    <a:pt x="0" y="16981"/>
                  </a:moveTo>
                  <a:cubicBezTo>
                    <a:pt x="0" y="16981"/>
                    <a:pt x="0" y="8860"/>
                    <a:pt x="0" y="4430"/>
                  </a:cubicBezTo>
                  <a:lnTo>
                    <a:pt x="0" y="4430"/>
                  </a:lnTo>
                  <a:cubicBezTo>
                    <a:pt x="0" y="443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6243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5872AE2-F9BC-4ED7-B3DD-49D1CC3987FE}"/>
                </a:ext>
              </a:extLst>
            </p:cNvPr>
            <p:cNvSpPr/>
            <p:nvPr/>
          </p:nvSpPr>
          <p:spPr>
            <a:xfrm>
              <a:off x="1713648" y="1682878"/>
              <a:ext cx="8859" cy="18458"/>
            </a:xfrm>
            <a:custGeom>
              <a:avLst/>
              <a:gdLst>
                <a:gd name="connsiteX0" fmla="*/ 0 w 8859"/>
                <a:gd name="connsiteY0" fmla="*/ 18458 h 18458"/>
                <a:gd name="connsiteX1" fmla="*/ 8860 w 8859"/>
                <a:gd name="connsiteY1" fmla="*/ 0 h 18458"/>
                <a:gd name="connsiteX2" fmla="*/ 8860 w 8859"/>
                <a:gd name="connsiteY2" fmla="*/ 0 h 18458"/>
                <a:gd name="connsiteX3" fmla="*/ 0 w 8859"/>
                <a:gd name="connsiteY3" fmla="*/ 18458 h 1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9" h="18458">
                  <a:moveTo>
                    <a:pt x="0" y="18458"/>
                  </a:moveTo>
                  <a:lnTo>
                    <a:pt x="8860" y="0"/>
                  </a:lnTo>
                  <a:lnTo>
                    <a:pt x="8860" y="0"/>
                  </a:lnTo>
                  <a:lnTo>
                    <a:pt x="0" y="1845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DEA2435-D405-4E96-AD1C-0BCB003E19B3}"/>
                </a:ext>
              </a:extLst>
            </p:cNvPr>
            <p:cNvSpPr/>
            <p:nvPr/>
          </p:nvSpPr>
          <p:spPr>
            <a:xfrm>
              <a:off x="1583704" y="1636103"/>
              <a:ext cx="2625" cy="6167"/>
            </a:xfrm>
            <a:custGeom>
              <a:avLst/>
              <a:gdLst>
                <a:gd name="connsiteX0" fmla="*/ 0 w 2625"/>
                <a:gd name="connsiteY0" fmla="*/ 6168 h 6167"/>
                <a:gd name="connsiteX1" fmla="*/ 0 w 2625"/>
                <a:gd name="connsiteY1" fmla="*/ 6168 h 6167"/>
                <a:gd name="connsiteX2" fmla="*/ 0 w 2625"/>
                <a:gd name="connsiteY2" fmla="*/ 261 h 6167"/>
                <a:gd name="connsiteX3" fmla="*/ 0 w 2625"/>
                <a:gd name="connsiteY3" fmla="*/ 6168 h 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5" h="6167">
                  <a:moveTo>
                    <a:pt x="0" y="6168"/>
                  </a:moveTo>
                  <a:lnTo>
                    <a:pt x="0" y="6168"/>
                  </a:lnTo>
                  <a:cubicBezTo>
                    <a:pt x="0" y="2476"/>
                    <a:pt x="0" y="1738"/>
                    <a:pt x="0" y="261"/>
                  </a:cubicBezTo>
                  <a:cubicBezTo>
                    <a:pt x="0" y="-1215"/>
                    <a:pt x="5907" y="3953"/>
                    <a:pt x="0" y="616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BD12CED-77AD-4F98-BA9F-3C714C993129}"/>
                </a:ext>
              </a:extLst>
            </p:cNvPr>
            <p:cNvSpPr/>
            <p:nvPr/>
          </p:nvSpPr>
          <p:spPr>
            <a:xfrm>
              <a:off x="1607331" y="1647439"/>
              <a:ext cx="3737" cy="4429"/>
            </a:xfrm>
            <a:custGeom>
              <a:avLst/>
              <a:gdLst>
                <a:gd name="connsiteX0" fmla="*/ 0 w 3737"/>
                <a:gd name="connsiteY0" fmla="*/ 4430 h 4429"/>
                <a:gd name="connsiteX1" fmla="*/ 3692 w 3737"/>
                <a:gd name="connsiteY1" fmla="*/ 4430 h 4429"/>
                <a:gd name="connsiteX2" fmla="*/ 3692 w 3737"/>
                <a:gd name="connsiteY2" fmla="*/ 0 h 4429"/>
                <a:gd name="connsiteX3" fmla="*/ 0 w 3737"/>
                <a:gd name="connsiteY3" fmla="*/ 4430 h 4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7" h="4429">
                  <a:moveTo>
                    <a:pt x="0" y="4430"/>
                  </a:moveTo>
                  <a:lnTo>
                    <a:pt x="3692" y="4430"/>
                  </a:lnTo>
                  <a:cubicBezTo>
                    <a:pt x="3692" y="4430"/>
                    <a:pt x="3692" y="0"/>
                    <a:pt x="3692" y="0"/>
                  </a:cubicBezTo>
                  <a:cubicBezTo>
                    <a:pt x="3692" y="0"/>
                    <a:pt x="4430" y="2953"/>
                    <a:pt x="0" y="443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EFBB31D-13BC-4AB5-AB7C-4F1D9B037D9F}"/>
                </a:ext>
              </a:extLst>
            </p:cNvPr>
            <p:cNvSpPr/>
            <p:nvPr/>
          </p:nvSpPr>
          <p:spPr>
            <a:xfrm>
              <a:off x="1503720" y="1651869"/>
              <a:ext cx="2953" cy="9598"/>
            </a:xfrm>
            <a:custGeom>
              <a:avLst/>
              <a:gdLst>
                <a:gd name="connsiteX0" fmla="*/ 984 w 2953"/>
                <a:gd name="connsiteY0" fmla="*/ 0 h 9598"/>
                <a:gd name="connsiteX1" fmla="*/ 984 w 2953"/>
                <a:gd name="connsiteY1" fmla="*/ 9598 h 9598"/>
                <a:gd name="connsiteX2" fmla="*/ 984 w 2953"/>
                <a:gd name="connsiteY2" fmla="*/ 5907 h 9598"/>
                <a:gd name="connsiteX3" fmla="*/ 984 w 2953"/>
                <a:gd name="connsiteY3" fmla="*/ 0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3" h="9598">
                  <a:moveTo>
                    <a:pt x="984" y="0"/>
                  </a:moveTo>
                  <a:cubicBezTo>
                    <a:pt x="5414" y="3692"/>
                    <a:pt x="984" y="5907"/>
                    <a:pt x="984" y="9598"/>
                  </a:cubicBezTo>
                  <a:lnTo>
                    <a:pt x="984" y="5907"/>
                  </a:lnTo>
                  <a:cubicBezTo>
                    <a:pt x="984" y="5907"/>
                    <a:pt x="-1231" y="2215"/>
                    <a:pt x="98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FC418800-4DEC-4127-84D2-045CF9920008}"/>
                </a:ext>
              </a:extLst>
            </p:cNvPr>
            <p:cNvSpPr/>
            <p:nvPr/>
          </p:nvSpPr>
          <p:spPr>
            <a:xfrm>
              <a:off x="1466148" y="1656299"/>
              <a:ext cx="4963" cy="8121"/>
            </a:xfrm>
            <a:custGeom>
              <a:avLst/>
              <a:gdLst>
                <a:gd name="connsiteX0" fmla="*/ 1641 w 4963"/>
                <a:gd name="connsiteY0" fmla="*/ 0 h 8121"/>
                <a:gd name="connsiteX1" fmla="*/ 1641 w 4963"/>
                <a:gd name="connsiteY1" fmla="*/ 8122 h 8121"/>
                <a:gd name="connsiteX2" fmla="*/ 1641 w 4963"/>
                <a:gd name="connsiteY2" fmla="*/ 8122 h 8121"/>
                <a:gd name="connsiteX3" fmla="*/ 1641 w 4963"/>
                <a:gd name="connsiteY3" fmla="*/ 0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63" h="8121">
                  <a:moveTo>
                    <a:pt x="1641" y="0"/>
                  </a:moveTo>
                  <a:cubicBezTo>
                    <a:pt x="6071" y="3692"/>
                    <a:pt x="6071" y="3692"/>
                    <a:pt x="1641" y="8122"/>
                  </a:cubicBezTo>
                  <a:lnTo>
                    <a:pt x="1641" y="8122"/>
                  </a:lnTo>
                  <a:cubicBezTo>
                    <a:pt x="1641" y="8122"/>
                    <a:pt x="-2051" y="2953"/>
                    <a:pt x="1641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D39CBD4-4B61-4695-BD96-D32E737EEFFE}"/>
                </a:ext>
              </a:extLst>
            </p:cNvPr>
            <p:cNvSpPr/>
            <p:nvPr/>
          </p:nvSpPr>
          <p:spPr>
            <a:xfrm>
              <a:off x="1669349" y="1686570"/>
              <a:ext cx="6644" cy="4429"/>
            </a:xfrm>
            <a:custGeom>
              <a:avLst/>
              <a:gdLst>
                <a:gd name="connsiteX0" fmla="*/ 2953 w 6644"/>
                <a:gd name="connsiteY0" fmla="*/ 0 h 4429"/>
                <a:gd name="connsiteX1" fmla="*/ 2953 w 6644"/>
                <a:gd name="connsiteY1" fmla="*/ 0 h 4429"/>
                <a:gd name="connsiteX2" fmla="*/ 6645 w 6644"/>
                <a:gd name="connsiteY2" fmla="*/ 4430 h 4429"/>
                <a:gd name="connsiteX3" fmla="*/ 0 w 6644"/>
                <a:gd name="connsiteY3" fmla="*/ 4430 h 4429"/>
                <a:gd name="connsiteX4" fmla="*/ 0 w 6644"/>
                <a:gd name="connsiteY4" fmla="*/ 4430 h 4429"/>
                <a:gd name="connsiteX5" fmla="*/ 5907 w 6644"/>
                <a:gd name="connsiteY5" fmla="*/ 4430 h 4429"/>
                <a:gd name="connsiteX6" fmla="*/ 5907 w 6644"/>
                <a:gd name="connsiteY6" fmla="*/ 4430 h 4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4" h="4429">
                  <a:moveTo>
                    <a:pt x="2953" y="0"/>
                  </a:moveTo>
                  <a:lnTo>
                    <a:pt x="2953" y="0"/>
                  </a:lnTo>
                  <a:lnTo>
                    <a:pt x="6645" y="4430"/>
                  </a:lnTo>
                  <a:lnTo>
                    <a:pt x="0" y="4430"/>
                  </a:lnTo>
                  <a:lnTo>
                    <a:pt x="0" y="4430"/>
                  </a:lnTo>
                  <a:lnTo>
                    <a:pt x="5907" y="4430"/>
                  </a:lnTo>
                  <a:lnTo>
                    <a:pt x="5907" y="44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2C36D99-669C-4A8D-9A34-6BE61970F48A}"/>
                </a:ext>
              </a:extLst>
            </p:cNvPr>
            <p:cNvSpPr/>
            <p:nvPr/>
          </p:nvSpPr>
          <p:spPr>
            <a:xfrm>
              <a:off x="1623574" y="1700598"/>
              <a:ext cx="73831" cy="13289"/>
            </a:xfrm>
            <a:custGeom>
              <a:avLst/>
              <a:gdLst>
                <a:gd name="connsiteX0" fmla="*/ 0 w 73831"/>
                <a:gd name="connsiteY0" fmla="*/ 12551 h 13289"/>
                <a:gd name="connsiteX1" fmla="*/ 0 w 73831"/>
                <a:gd name="connsiteY1" fmla="*/ 0 h 13289"/>
                <a:gd name="connsiteX2" fmla="*/ 0 w 73831"/>
                <a:gd name="connsiteY2" fmla="*/ 0 h 13289"/>
                <a:gd name="connsiteX3" fmla="*/ 0 w 73831"/>
                <a:gd name="connsiteY3" fmla="*/ 13290 h 1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13289">
                  <a:moveTo>
                    <a:pt x="0" y="1255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32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884CD1C-C74C-4132-80DD-596FD4954D59}"/>
                </a:ext>
              </a:extLst>
            </p:cNvPr>
            <p:cNvSpPr/>
            <p:nvPr/>
          </p:nvSpPr>
          <p:spPr>
            <a:xfrm>
              <a:off x="1710695" y="1704337"/>
              <a:ext cx="6644" cy="6597"/>
            </a:xfrm>
            <a:custGeom>
              <a:avLst/>
              <a:gdLst>
                <a:gd name="connsiteX0" fmla="*/ 2953 w 6644"/>
                <a:gd name="connsiteY0" fmla="*/ 2168 h 6597"/>
                <a:gd name="connsiteX1" fmla="*/ 2953 w 6644"/>
                <a:gd name="connsiteY1" fmla="*/ 2168 h 6597"/>
                <a:gd name="connsiteX2" fmla="*/ 2953 w 6644"/>
                <a:gd name="connsiteY2" fmla="*/ 2168 h 6597"/>
                <a:gd name="connsiteX3" fmla="*/ 6645 w 6644"/>
                <a:gd name="connsiteY3" fmla="*/ 6598 h 6597"/>
                <a:gd name="connsiteX4" fmla="*/ 0 w 6644"/>
                <a:gd name="connsiteY4" fmla="*/ 6598 h 6597"/>
                <a:gd name="connsiteX5" fmla="*/ 2953 w 6644"/>
                <a:gd name="connsiteY5" fmla="*/ 2168 h 6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4" h="6597">
                  <a:moveTo>
                    <a:pt x="2953" y="2168"/>
                  </a:moveTo>
                  <a:lnTo>
                    <a:pt x="2953" y="2168"/>
                  </a:lnTo>
                  <a:lnTo>
                    <a:pt x="2953" y="2168"/>
                  </a:lnTo>
                  <a:lnTo>
                    <a:pt x="6645" y="6598"/>
                  </a:lnTo>
                  <a:lnTo>
                    <a:pt x="0" y="6598"/>
                  </a:lnTo>
                  <a:cubicBezTo>
                    <a:pt x="0" y="-785"/>
                    <a:pt x="1477" y="-1524"/>
                    <a:pt x="2953" y="216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5F4371E-0F7C-4FC4-95A6-11746283495D}"/>
                </a:ext>
              </a:extLst>
            </p:cNvPr>
            <p:cNvSpPr/>
            <p:nvPr/>
          </p:nvSpPr>
          <p:spPr>
            <a:xfrm>
              <a:off x="1554172" y="1698383"/>
              <a:ext cx="1968" cy="7383"/>
            </a:xfrm>
            <a:custGeom>
              <a:avLst/>
              <a:gdLst>
                <a:gd name="connsiteX0" fmla="*/ 0 w 1968"/>
                <a:gd name="connsiteY0" fmla="*/ 7383 h 7383"/>
                <a:gd name="connsiteX1" fmla="*/ 0 w 1968"/>
                <a:gd name="connsiteY1" fmla="*/ 0 h 7383"/>
                <a:gd name="connsiteX2" fmla="*/ 0 w 1968"/>
                <a:gd name="connsiteY2" fmla="*/ 7383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68" h="7383">
                  <a:moveTo>
                    <a:pt x="0" y="7383"/>
                  </a:moveTo>
                  <a:lnTo>
                    <a:pt x="0" y="0"/>
                  </a:lnTo>
                  <a:cubicBezTo>
                    <a:pt x="0" y="0"/>
                    <a:pt x="4430" y="5168"/>
                    <a:pt x="0" y="738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00BD7720-F8D6-48AC-8325-7CAEF675E53A}"/>
                </a:ext>
              </a:extLst>
            </p:cNvPr>
            <p:cNvSpPr/>
            <p:nvPr/>
          </p:nvSpPr>
          <p:spPr>
            <a:xfrm>
              <a:off x="1601424" y="1698383"/>
              <a:ext cx="3322" cy="7383"/>
            </a:xfrm>
            <a:custGeom>
              <a:avLst/>
              <a:gdLst>
                <a:gd name="connsiteX0" fmla="*/ 0 w 3322"/>
                <a:gd name="connsiteY0" fmla="*/ 7383 h 7383"/>
                <a:gd name="connsiteX1" fmla="*/ 0 w 3322"/>
                <a:gd name="connsiteY1" fmla="*/ 0 h 7383"/>
                <a:gd name="connsiteX2" fmla="*/ 0 w 3322"/>
                <a:gd name="connsiteY2" fmla="*/ 7383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22" h="7383">
                  <a:moveTo>
                    <a:pt x="0" y="7383"/>
                  </a:moveTo>
                  <a:lnTo>
                    <a:pt x="0" y="0"/>
                  </a:lnTo>
                  <a:cubicBezTo>
                    <a:pt x="4430" y="4430"/>
                    <a:pt x="4430" y="5907"/>
                    <a:pt x="0" y="738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2443F24-3E3E-40E4-8BA6-1D6EE4CE669C}"/>
                </a:ext>
              </a:extLst>
            </p:cNvPr>
            <p:cNvSpPr/>
            <p:nvPr/>
          </p:nvSpPr>
          <p:spPr>
            <a:xfrm>
              <a:off x="1564508" y="1721271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7D2004-7265-4428-A5AD-943EF3437CE8}"/>
                </a:ext>
              </a:extLst>
            </p:cNvPr>
            <p:cNvSpPr/>
            <p:nvPr/>
          </p:nvSpPr>
          <p:spPr>
            <a:xfrm>
              <a:off x="1432349" y="1685832"/>
              <a:ext cx="5168" cy="6644"/>
            </a:xfrm>
            <a:custGeom>
              <a:avLst/>
              <a:gdLst>
                <a:gd name="connsiteX0" fmla="*/ 0 w 5168"/>
                <a:gd name="connsiteY0" fmla="*/ 6645 h 6644"/>
                <a:gd name="connsiteX1" fmla="*/ 5168 w 5168"/>
                <a:gd name="connsiteY1" fmla="*/ 0 h 6644"/>
                <a:gd name="connsiteX2" fmla="*/ 5168 w 5168"/>
                <a:gd name="connsiteY2" fmla="*/ 6645 h 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8" h="6644">
                  <a:moveTo>
                    <a:pt x="0" y="6645"/>
                  </a:moveTo>
                  <a:lnTo>
                    <a:pt x="5168" y="0"/>
                  </a:lnTo>
                  <a:cubicBezTo>
                    <a:pt x="5168" y="0"/>
                    <a:pt x="5168" y="4430"/>
                    <a:pt x="5168" y="664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0D2B9C1D-9FC3-45DB-9C53-326D1CB65980}"/>
                </a:ext>
              </a:extLst>
            </p:cNvPr>
            <p:cNvSpPr/>
            <p:nvPr/>
          </p:nvSpPr>
          <p:spPr>
            <a:xfrm>
              <a:off x="1556387" y="1646701"/>
              <a:ext cx="7383" cy="73832"/>
            </a:xfrm>
            <a:custGeom>
              <a:avLst/>
              <a:gdLst>
                <a:gd name="connsiteX0" fmla="*/ 5907 w 7383"/>
                <a:gd name="connsiteY0" fmla="*/ 0 h 73832"/>
                <a:gd name="connsiteX1" fmla="*/ 0 w 7383"/>
                <a:gd name="connsiteY1" fmla="*/ 0 h 73832"/>
                <a:gd name="connsiteX2" fmla="*/ 0 w 7383"/>
                <a:gd name="connsiteY2" fmla="*/ 0 h 73832"/>
                <a:gd name="connsiteX3" fmla="*/ 7383 w 7383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" h="73832">
                  <a:moveTo>
                    <a:pt x="590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3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8C33242-3154-41F9-BCED-B7753A009596}"/>
                </a:ext>
              </a:extLst>
            </p:cNvPr>
            <p:cNvSpPr/>
            <p:nvPr/>
          </p:nvSpPr>
          <p:spPr>
            <a:xfrm>
              <a:off x="1621359" y="1644486"/>
              <a:ext cx="5906" cy="73832"/>
            </a:xfrm>
            <a:custGeom>
              <a:avLst/>
              <a:gdLst>
                <a:gd name="connsiteX0" fmla="*/ 5907 w 5906"/>
                <a:gd name="connsiteY0" fmla="*/ 0 h 73832"/>
                <a:gd name="connsiteX1" fmla="*/ 0 w 5906"/>
                <a:gd name="connsiteY1" fmla="*/ 0 h 73832"/>
                <a:gd name="connsiteX2" fmla="*/ 0 w 5906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6" h="73832">
                  <a:moveTo>
                    <a:pt x="5907" y="0"/>
                  </a:moveTo>
                  <a:cubicBezTo>
                    <a:pt x="5907" y="0"/>
                    <a:pt x="221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86F7F35-CE48-4D78-862E-D6E27D578C2B}"/>
                </a:ext>
              </a:extLst>
            </p:cNvPr>
            <p:cNvSpPr/>
            <p:nvPr/>
          </p:nvSpPr>
          <p:spPr>
            <a:xfrm>
              <a:off x="1670826" y="1650392"/>
              <a:ext cx="6644" cy="73832"/>
            </a:xfrm>
            <a:custGeom>
              <a:avLst/>
              <a:gdLst>
                <a:gd name="connsiteX0" fmla="*/ 6645 w 6644"/>
                <a:gd name="connsiteY0" fmla="*/ 0 h 73832"/>
                <a:gd name="connsiteX1" fmla="*/ 0 w 6644"/>
                <a:gd name="connsiteY1" fmla="*/ 0 h 73832"/>
                <a:gd name="connsiteX2" fmla="*/ 0 w 6644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4" h="73832">
                  <a:moveTo>
                    <a:pt x="6645" y="0"/>
                  </a:moveTo>
                  <a:cubicBezTo>
                    <a:pt x="6645" y="0"/>
                    <a:pt x="221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C9C4B1E3-D0C5-4E06-9902-4159A655D0F2}"/>
                </a:ext>
              </a:extLst>
            </p:cNvPr>
            <p:cNvSpPr/>
            <p:nvPr/>
          </p:nvSpPr>
          <p:spPr>
            <a:xfrm>
              <a:off x="1620620" y="1693953"/>
              <a:ext cx="5906" cy="1968"/>
            </a:xfrm>
            <a:custGeom>
              <a:avLst/>
              <a:gdLst>
                <a:gd name="connsiteX0" fmla="*/ 5907 w 5906"/>
                <a:gd name="connsiteY0" fmla="*/ 0 h 1968"/>
                <a:gd name="connsiteX1" fmla="*/ 0 w 5906"/>
                <a:gd name="connsiteY1" fmla="*/ 0 h 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6" h="1968">
                  <a:moveTo>
                    <a:pt x="5907" y="0"/>
                  </a:moveTo>
                  <a:cubicBezTo>
                    <a:pt x="5907" y="0"/>
                    <a:pt x="5907" y="443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356FEDC-2467-4FE6-8844-540971E4F412}"/>
                </a:ext>
              </a:extLst>
            </p:cNvPr>
            <p:cNvSpPr/>
            <p:nvPr/>
          </p:nvSpPr>
          <p:spPr>
            <a:xfrm>
              <a:off x="1518732" y="1660729"/>
              <a:ext cx="7383" cy="1312"/>
            </a:xfrm>
            <a:custGeom>
              <a:avLst/>
              <a:gdLst>
                <a:gd name="connsiteX0" fmla="*/ 0 w 7383"/>
                <a:gd name="connsiteY0" fmla="*/ 0 h 1312"/>
                <a:gd name="connsiteX1" fmla="*/ 7383 w 7383"/>
                <a:gd name="connsiteY1" fmla="*/ 0 h 1312"/>
                <a:gd name="connsiteX2" fmla="*/ 7383 w 7383"/>
                <a:gd name="connsiteY2" fmla="*/ 0 h 1312"/>
                <a:gd name="connsiteX3" fmla="*/ 0 w 7383"/>
                <a:gd name="connsiteY3" fmla="*/ 0 h 1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" h="1312">
                  <a:moveTo>
                    <a:pt x="0" y="0"/>
                  </a:moveTo>
                  <a:lnTo>
                    <a:pt x="7383" y="0"/>
                  </a:lnTo>
                  <a:cubicBezTo>
                    <a:pt x="7383" y="0"/>
                    <a:pt x="7383" y="0"/>
                    <a:pt x="7383" y="0"/>
                  </a:cubicBezTo>
                  <a:cubicBezTo>
                    <a:pt x="7383" y="0"/>
                    <a:pt x="1477" y="295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7288CE45-8EEE-415B-BC54-C264033EDC22}"/>
                </a:ext>
              </a:extLst>
            </p:cNvPr>
            <p:cNvSpPr/>
            <p:nvPr/>
          </p:nvSpPr>
          <p:spPr>
            <a:xfrm>
              <a:off x="1671564" y="1644486"/>
              <a:ext cx="8121" cy="73832"/>
            </a:xfrm>
            <a:custGeom>
              <a:avLst/>
              <a:gdLst>
                <a:gd name="connsiteX0" fmla="*/ 0 w 8121"/>
                <a:gd name="connsiteY0" fmla="*/ 0 h 73832"/>
                <a:gd name="connsiteX1" fmla="*/ 8121 w 8121"/>
                <a:gd name="connsiteY1" fmla="*/ 0 h 73832"/>
                <a:gd name="connsiteX2" fmla="*/ 8121 w 8121"/>
                <a:gd name="connsiteY2" fmla="*/ 0 h 73832"/>
                <a:gd name="connsiteX3" fmla="*/ 738 w 812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21" h="73832">
                  <a:moveTo>
                    <a:pt x="0" y="0"/>
                  </a:moveTo>
                  <a:lnTo>
                    <a:pt x="8121" y="0"/>
                  </a:lnTo>
                  <a:lnTo>
                    <a:pt x="8121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F13AC55D-6750-4069-9279-6D2D7E89FBE6}"/>
                </a:ext>
              </a:extLst>
            </p:cNvPr>
            <p:cNvSpPr/>
            <p:nvPr/>
          </p:nvSpPr>
          <p:spPr>
            <a:xfrm>
              <a:off x="1620620" y="1638579"/>
              <a:ext cx="7383" cy="73832"/>
            </a:xfrm>
            <a:custGeom>
              <a:avLst/>
              <a:gdLst>
                <a:gd name="connsiteX0" fmla="*/ 7383 w 7383"/>
                <a:gd name="connsiteY0" fmla="*/ 0 h 73832"/>
                <a:gd name="connsiteX1" fmla="*/ 0 w 7383"/>
                <a:gd name="connsiteY1" fmla="*/ 0 h 73832"/>
                <a:gd name="connsiteX2" fmla="*/ 0 w 7383"/>
                <a:gd name="connsiteY2" fmla="*/ 0 h 73832"/>
                <a:gd name="connsiteX3" fmla="*/ 7383 w 7383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" h="73832">
                  <a:moveTo>
                    <a:pt x="7383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3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58F7215-C25A-49FE-BFC4-83503869DC6F}"/>
                </a:ext>
              </a:extLst>
            </p:cNvPr>
            <p:cNvSpPr/>
            <p:nvPr/>
          </p:nvSpPr>
          <p:spPr>
            <a:xfrm>
              <a:off x="1715125" y="1674019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C20B9AA-B8C7-4E0E-ABB8-10D12502FE36}"/>
                </a:ext>
              </a:extLst>
            </p:cNvPr>
            <p:cNvSpPr/>
            <p:nvPr/>
          </p:nvSpPr>
          <p:spPr>
            <a:xfrm>
              <a:off x="1555648" y="1637841"/>
              <a:ext cx="7383" cy="5168"/>
            </a:xfrm>
            <a:custGeom>
              <a:avLst/>
              <a:gdLst>
                <a:gd name="connsiteX0" fmla="*/ 7383 w 7383"/>
                <a:gd name="connsiteY0" fmla="*/ 738 h 5168"/>
                <a:gd name="connsiteX1" fmla="*/ 0 w 7383"/>
                <a:gd name="connsiteY1" fmla="*/ 5168 h 5168"/>
                <a:gd name="connsiteX2" fmla="*/ 0 w 7383"/>
                <a:gd name="connsiteY2" fmla="*/ 5168 h 5168"/>
                <a:gd name="connsiteX3" fmla="*/ 7383 w 7383"/>
                <a:gd name="connsiteY3" fmla="*/ 0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" h="5168">
                  <a:moveTo>
                    <a:pt x="7383" y="738"/>
                  </a:moveTo>
                  <a:lnTo>
                    <a:pt x="0" y="5168"/>
                  </a:lnTo>
                  <a:lnTo>
                    <a:pt x="0" y="5168"/>
                  </a:lnTo>
                  <a:lnTo>
                    <a:pt x="7383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493A740D-7F7D-4432-8F78-8FC93125F163}"/>
                </a:ext>
              </a:extLst>
            </p:cNvPr>
            <p:cNvSpPr/>
            <p:nvPr/>
          </p:nvSpPr>
          <p:spPr>
            <a:xfrm>
              <a:off x="1709957" y="1674019"/>
              <a:ext cx="73831" cy="7383"/>
            </a:xfrm>
            <a:custGeom>
              <a:avLst/>
              <a:gdLst>
                <a:gd name="connsiteX0" fmla="*/ 0 w 73831"/>
                <a:gd name="connsiteY0" fmla="*/ 0 h 7383"/>
                <a:gd name="connsiteX1" fmla="*/ 0 w 73831"/>
                <a:gd name="connsiteY1" fmla="*/ 7383 h 7383"/>
                <a:gd name="connsiteX2" fmla="*/ 0 w 73831"/>
                <a:gd name="connsiteY2" fmla="*/ 7383 h 7383"/>
                <a:gd name="connsiteX3" fmla="*/ 0 w 73831"/>
                <a:gd name="connsiteY3" fmla="*/ 738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">
                  <a:moveTo>
                    <a:pt x="0" y="0"/>
                  </a:moveTo>
                  <a:lnTo>
                    <a:pt x="0" y="7383"/>
                  </a:lnTo>
                  <a:lnTo>
                    <a:pt x="0" y="7383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3FA29AF9-9A42-4574-AA1C-06C2B1A2D67B}"/>
                </a:ext>
              </a:extLst>
            </p:cNvPr>
            <p:cNvSpPr/>
            <p:nvPr/>
          </p:nvSpPr>
          <p:spPr>
            <a:xfrm>
              <a:off x="1520682" y="2249170"/>
              <a:ext cx="74247" cy="34516"/>
            </a:xfrm>
            <a:custGeom>
              <a:avLst/>
              <a:gdLst>
                <a:gd name="connsiteX0" fmla="*/ 11340 w 74247"/>
                <a:gd name="connsiteY0" fmla="*/ 26579 h 34516"/>
                <a:gd name="connsiteX1" fmla="*/ 6910 w 74247"/>
                <a:gd name="connsiteY1" fmla="*/ 26579 h 34516"/>
                <a:gd name="connsiteX2" fmla="*/ 265 w 74247"/>
                <a:gd name="connsiteY2" fmla="*/ 17720 h 34516"/>
                <a:gd name="connsiteX3" fmla="*/ 265 w 74247"/>
                <a:gd name="connsiteY3" fmla="*/ 4430 h 34516"/>
                <a:gd name="connsiteX4" fmla="*/ 265 w 74247"/>
                <a:gd name="connsiteY4" fmla="*/ 0 h 34516"/>
                <a:gd name="connsiteX5" fmla="*/ 265 w 74247"/>
                <a:gd name="connsiteY5" fmla="*/ 0 h 34516"/>
                <a:gd name="connsiteX6" fmla="*/ 265 w 74247"/>
                <a:gd name="connsiteY6" fmla="*/ 4430 h 34516"/>
                <a:gd name="connsiteX7" fmla="*/ 265 w 74247"/>
                <a:gd name="connsiteY7" fmla="*/ 14028 h 34516"/>
                <a:gd name="connsiteX8" fmla="*/ 265 w 74247"/>
                <a:gd name="connsiteY8" fmla="*/ 20673 h 34516"/>
                <a:gd name="connsiteX9" fmla="*/ 9863 w 74247"/>
                <a:gd name="connsiteY9" fmla="*/ 20673 h 34516"/>
                <a:gd name="connsiteX10" fmla="*/ 9863 w 74247"/>
                <a:gd name="connsiteY10" fmla="*/ 20673 h 34516"/>
                <a:gd name="connsiteX11" fmla="*/ 15032 w 74247"/>
                <a:gd name="connsiteY11" fmla="*/ 24365 h 34516"/>
                <a:gd name="connsiteX12" fmla="*/ 40873 w 74247"/>
                <a:gd name="connsiteY12" fmla="*/ 28795 h 34516"/>
                <a:gd name="connsiteX13" fmla="*/ 47518 w 74247"/>
                <a:gd name="connsiteY13" fmla="*/ 28795 h 34516"/>
                <a:gd name="connsiteX14" fmla="*/ 47518 w 74247"/>
                <a:gd name="connsiteY14" fmla="*/ 28795 h 34516"/>
                <a:gd name="connsiteX15" fmla="*/ 54901 w 74247"/>
                <a:gd name="connsiteY15" fmla="*/ 28795 h 34516"/>
                <a:gd name="connsiteX16" fmla="*/ 54901 w 74247"/>
                <a:gd name="connsiteY16" fmla="*/ 28795 h 34516"/>
                <a:gd name="connsiteX17" fmla="*/ 58592 w 74247"/>
                <a:gd name="connsiteY17" fmla="*/ 28795 h 34516"/>
                <a:gd name="connsiteX18" fmla="*/ 69667 w 74247"/>
                <a:gd name="connsiteY18" fmla="*/ 28795 h 34516"/>
                <a:gd name="connsiteX19" fmla="*/ 69667 w 74247"/>
                <a:gd name="connsiteY19" fmla="*/ 21411 h 34516"/>
                <a:gd name="connsiteX20" fmla="*/ 73691 w 74247"/>
                <a:gd name="connsiteY20" fmla="*/ 31046 h 34516"/>
                <a:gd name="connsiteX21" fmla="*/ 73359 w 74247"/>
                <a:gd name="connsiteY21" fmla="*/ 31748 h 34516"/>
                <a:gd name="connsiteX22" fmla="*/ 59331 w 74247"/>
                <a:gd name="connsiteY22" fmla="*/ 31748 h 34516"/>
                <a:gd name="connsiteX23" fmla="*/ 54163 w 74247"/>
                <a:gd name="connsiteY23" fmla="*/ 32486 h 34516"/>
                <a:gd name="connsiteX24" fmla="*/ 53424 w 74247"/>
                <a:gd name="connsiteY24" fmla="*/ 31748 h 34516"/>
                <a:gd name="connsiteX25" fmla="*/ 32751 w 74247"/>
                <a:gd name="connsiteY25" fmla="*/ 31748 h 34516"/>
                <a:gd name="connsiteX26" fmla="*/ 17247 w 74247"/>
                <a:gd name="connsiteY26" fmla="*/ 30271 h 34516"/>
                <a:gd name="connsiteX27" fmla="*/ 11340 w 74247"/>
                <a:gd name="connsiteY27" fmla="*/ 26579 h 3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4247" h="34516">
                  <a:moveTo>
                    <a:pt x="11340" y="26579"/>
                  </a:moveTo>
                  <a:lnTo>
                    <a:pt x="6910" y="26579"/>
                  </a:lnTo>
                  <a:cubicBezTo>
                    <a:pt x="1004" y="26579"/>
                    <a:pt x="-473" y="26579"/>
                    <a:pt x="265" y="17720"/>
                  </a:cubicBezTo>
                  <a:lnTo>
                    <a:pt x="265" y="4430"/>
                  </a:lnTo>
                  <a:cubicBezTo>
                    <a:pt x="265" y="4430"/>
                    <a:pt x="265" y="4430"/>
                    <a:pt x="265" y="0"/>
                  </a:cubicBezTo>
                  <a:lnTo>
                    <a:pt x="265" y="0"/>
                  </a:lnTo>
                  <a:lnTo>
                    <a:pt x="265" y="4430"/>
                  </a:lnTo>
                  <a:cubicBezTo>
                    <a:pt x="-88" y="7619"/>
                    <a:pt x="-88" y="10839"/>
                    <a:pt x="265" y="14028"/>
                  </a:cubicBezTo>
                  <a:cubicBezTo>
                    <a:pt x="265" y="14028"/>
                    <a:pt x="265" y="19196"/>
                    <a:pt x="265" y="20673"/>
                  </a:cubicBezTo>
                  <a:cubicBezTo>
                    <a:pt x="3187" y="22556"/>
                    <a:pt x="6941" y="22556"/>
                    <a:pt x="9863" y="20673"/>
                  </a:cubicBezTo>
                  <a:lnTo>
                    <a:pt x="9863" y="20673"/>
                  </a:lnTo>
                  <a:cubicBezTo>
                    <a:pt x="9863" y="20673"/>
                    <a:pt x="9863" y="24365"/>
                    <a:pt x="15032" y="24365"/>
                  </a:cubicBezTo>
                  <a:cubicBezTo>
                    <a:pt x="23124" y="28041"/>
                    <a:pt x="32020" y="29562"/>
                    <a:pt x="40873" y="28795"/>
                  </a:cubicBezTo>
                  <a:lnTo>
                    <a:pt x="47518" y="28795"/>
                  </a:lnTo>
                  <a:lnTo>
                    <a:pt x="47518" y="28795"/>
                  </a:lnTo>
                  <a:lnTo>
                    <a:pt x="54901" y="28795"/>
                  </a:lnTo>
                  <a:cubicBezTo>
                    <a:pt x="54901" y="28795"/>
                    <a:pt x="54901" y="28795"/>
                    <a:pt x="54901" y="28795"/>
                  </a:cubicBezTo>
                  <a:lnTo>
                    <a:pt x="58592" y="28795"/>
                  </a:lnTo>
                  <a:cubicBezTo>
                    <a:pt x="58592" y="32486"/>
                    <a:pt x="58592" y="33224"/>
                    <a:pt x="69667" y="28795"/>
                  </a:cubicBezTo>
                  <a:lnTo>
                    <a:pt x="69667" y="21411"/>
                  </a:lnTo>
                  <a:cubicBezTo>
                    <a:pt x="73440" y="22962"/>
                    <a:pt x="75241" y="27274"/>
                    <a:pt x="73691" y="31046"/>
                  </a:cubicBezTo>
                  <a:cubicBezTo>
                    <a:pt x="73595" y="31283"/>
                    <a:pt x="73484" y="31519"/>
                    <a:pt x="73359" y="31748"/>
                  </a:cubicBezTo>
                  <a:cubicBezTo>
                    <a:pt x="73359" y="35439"/>
                    <a:pt x="65237" y="35439"/>
                    <a:pt x="59331" y="31748"/>
                  </a:cubicBezTo>
                  <a:cubicBezTo>
                    <a:pt x="58105" y="33379"/>
                    <a:pt x="55794" y="33712"/>
                    <a:pt x="54163" y="32486"/>
                  </a:cubicBezTo>
                  <a:cubicBezTo>
                    <a:pt x="53882" y="32279"/>
                    <a:pt x="53631" y="32028"/>
                    <a:pt x="53424" y="31748"/>
                  </a:cubicBezTo>
                  <a:lnTo>
                    <a:pt x="32751" y="31748"/>
                  </a:lnTo>
                  <a:lnTo>
                    <a:pt x="17247" y="30271"/>
                  </a:lnTo>
                  <a:cubicBezTo>
                    <a:pt x="17247" y="30271"/>
                    <a:pt x="17247" y="28056"/>
                    <a:pt x="11340" y="2657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E8B6BFB7-0217-4667-B97F-6F848269FCA8}"/>
                </a:ext>
              </a:extLst>
            </p:cNvPr>
            <p:cNvSpPr/>
            <p:nvPr/>
          </p:nvSpPr>
          <p:spPr>
            <a:xfrm>
              <a:off x="1604377" y="2255815"/>
              <a:ext cx="57360" cy="30271"/>
            </a:xfrm>
            <a:custGeom>
              <a:avLst/>
              <a:gdLst>
                <a:gd name="connsiteX0" fmla="*/ 56112 w 57360"/>
                <a:gd name="connsiteY0" fmla="*/ 8860 h 30271"/>
                <a:gd name="connsiteX1" fmla="*/ 49467 w 57360"/>
                <a:gd name="connsiteY1" fmla="*/ 8860 h 30271"/>
                <a:gd name="connsiteX2" fmla="*/ 49467 w 57360"/>
                <a:gd name="connsiteY2" fmla="*/ 0 h 30271"/>
                <a:gd name="connsiteX3" fmla="*/ 49467 w 57360"/>
                <a:gd name="connsiteY3" fmla="*/ 0 h 30271"/>
                <a:gd name="connsiteX4" fmla="*/ 56851 w 57360"/>
                <a:gd name="connsiteY4" fmla="*/ 10337 h 30271"/>
                <a:gd name="connsiteX5" fmla="*/ 56851 w 57360"/>
                <a:gd name="connsiteY5" fmla="*/ 16243 h 30271"/>
                <a:gd name="connsiteX6" fmla="*/ 36178 w 57360"/>
                <a:gd name="connsiteY6" fmla="*/ 24365 h 30271"/>
                <a:gd name="connsiteX7" fmla="*/ 36178 w 57360"/>
                <a:gd name="connsiteY7" fmla="*/ 24365 h 30271"/>
                <a:gd name="connsiteX8" fmla="*/ 27318 w 57360"/>
                <a:gd name="connsiteY8" fmla="*/ 24365 h 30271"/>
                <a:gd name="connsiteX9" fmla="*/ 10336 w 57360"/>
                <a:gd name="connsiteY9" fmla="*/ 28795 h 30271"/>
                <a:gd name="connsiteX10" fmla="*/ 3692 w 57360"/>
                <a:gd name="connsiteY10" fmla="*/ 24365 h 30271"/>
                <a:gd name="connsiteX11" fmla="*/ 0 w 57360"/>
                <a:gd name="connsiteY11" fmla="*/ 8121 h 30271"/>
                <a:gd name="connsiteX12" fmla="*/ 0 w 57360"/>
                <a:gd name="connsiteY12" fmla="*/ 8121 h 30271"/>
                <a:gd name="connsiteX13" fmla="*/ 0 w 57360"/>
                <a:gd name="connsiteY13" fmla="*/ 8121 h 30271"/>
                <a:gd name="connsiteX14" fmla="*/ 0 w 57360"/>
                <a:gd name="connsiteY14" fmla="*/ 19196 h 30271"/>
                <a:gd name="connsiteX15" fmla="*/ 9598 w 57360"/>
                <a:gd name="connsiteY15" fmla="*/ 25841 h 30271"/>
                <a:gd name="connsiteX16" fmla="*/ 21411 w 57360"/>
                <a:gd name="connsiteY16" fmla="*/ 25841 h 30271"/>
                <a:gd name="connsiteX17" fmla="*/ 21411 w 57360"/>
                <a:gd name="connsiteY17" fmla="*/ 25841 h 30271"/>
                <a:gd name="connsiteX18" fmla="*/ 16243 w 57360"/>
                <a:gd name="connsiteY18" fmla="*/ 25841 h 30271"/>
                <a:gd name="connsiteX19" fmla="*/ 16243 w 57360"/>
                <a:gd name="connsiteY19" fmla="*/ 25841 h 30271"/>
                <a:gd name="connsiteX20" fmla="*/ 16243 w 57360"/>
                <a:gd name="connsiteY20" fmla="*/ 25841 h 30271"/>
                <a:gd name="connsiteX21" fmla="*/ 20673 w 57360"/>
                <a:gd name="connsiteY21" fmla="*/ 30271 h 30271"/>
                <a:gd name="connsiteX22" fmla="*/ 20673 w 57360"/>
                <a:gd name="connsiteY22" fmla="*/ 30271 h 30271"/>
                <a:gd name="connsiteX23" fmla="*/ 25103 w 57360"/>
                <a:gd name="connsiteY23" fmla="*/ 30271 h 30271"/>
                <a:gd name="connsiteX24" fmla="*/ 42823 w 57360"/>
                <a:gd name="connsiteY24" fmla="*/ 23626 h 30271"/>
                <a:gd name="connsiteX25" fmla="*/ 56112 w 57360"/>
                <a:gd name="connsiteY25" fmla="*/ 8860 h 3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7360" h="30271">
                  <a:moveTo>
                    <a:pt x="56112" y="8860"/>
                  </a:moveTo>
                  <a:cubicBezTo>
                    <a:pt x="56112" y="8860"/>
                    <a:pt x="52421" y="13290"/>
                    <a:pt x="49467" y="8860"/>
                  </a:cubicBezTo>
                  <a:cubicBezTo>
                    <a:pt x="47718" y="6166"/>
                    <a:pt x="47718" y="2693"/>
                    <a:pt x="49467" y="0"/>
                  </a:cubicBezTo>
                  <a:lnTo>
                    <a:pt x="49467" y="0"/>
                  </a:lnTo>
                  <a:cubicBezTo>
                    <a:pt x="53521" y="1970"/>
                    <a:pt x="56304" y="5861"/>
                    <a:pt x="56851" y="10337"/>
                  </a:cubicBezTo>
                  <a:cubicBezTo>
                    <a:pt x="57530" y="12249"/>
                    <a:pt x="57530" y="14331"/>
                    <a:pt x="56851" y="16243"/>
                  </a:cubicBezTo>
                  <a:cubicBezTo>
                    <a:pt x="50582" y="20319"/>
                    <a:pt x="43546" y="23080"/>
                    <a:pt x="36178" y="24365"/>
                  </a:cubicBezTo>
                  <a:lnTo>
                    <a:pt x="36178" y="24365"/>
                  </a:lnTo>
                  <a:cubicBezTo>
                    <a:pt x="36178" y="24365"/>
                    <a:pt x="30271" y="24365"/>
                    <a:pt x="27318" y="24365"/>
                  </a:cubicBezTo>
                  <a:cubicBezTo>
                    <a:pt x="22009" y="26956"/>
                    <a:pt x="16236" y="28462"/>
                    <a:pt x="10336" y="28795"/>
                  </a:cubicBezTo>
                  <a:cubicBezTo>
                    <a:pt x="7309" y="29267"/>
                    <a:pt x="4423" y="27340"/>
                    <a:pt x="3692" y="24365"/>
                  </a:cubicBezTo>
                  <a:cubicBezTo>
                    <a:pt x="2193" y="19012"/>
                    <a:pt x="960" y="13592"/>
                    <a:pt x="0" y="8121"/>
                  </a:cubicBezTo>
                  <a:cubicBezTo>
                    <a:pt x="0" y="8121"/>
                    <a:pt x="0" y="8121"/>
                    <a:pt x="0" y="8121"/>
                  </a:cubicBezTo>
                  <a:lnTo>
                    <a:pt x="0" y="8121"/>
                  </a:lnTo>
                  <a:cubicBezTo>
                    <a:pt x="0" y="11813"/>
                    <a:pt x="0" y="15505"/>
                    <a:pt x="0" y="19196"/>
                  </a:cubicBezTo>
                  <a:cubicBezTo>
                    <a:pt x="0" y="22888"/>
                    <a:pt x="0" y="28056"/>
                    <a:pt x="9598" y="25841"/>
                  </a:cubicBezTo>
                  <a:cubicBezTo>
                    <a:pt x="13526" y="26255"/>
                    <a:pt x="17483" y="26255"/>
                    <a:pt x="21411" y="25841"/>
                  </a:cubicBezTo>
                  <a:lnTo>
                    <a:pt x="21411" y="25841"/>
                  </a:lnTo>
                  <a:lnTo>
                    <a:pt x="16243" y="25841"/>
                  </a:lnTo>
                  <a:cubicBezTo>
                    <a:pt x="16243" y="25841"/>
                    <a:pt x="16243" y="25841"/>
                    <a:pt x="16243" y="25841"/>
                  </a:cubicBezTo>
                  <a:lnTo>
                    <a:pt x="16243" y="25841"/>
                  </a:lnTo>
                  <a:cubicBezTo>
                    <a:pt x="16243" y="25841"/>
                    <a:pt x="21411" y="25841"/>
                    <a:pt x="20673" y="30271"/>
                  </a:cubicBezTo>
                  <a:lnTo>
                    <a:pt x="20673" y="30271"/>
                  </a:lnTo>
                  <a:lnTo>
                    <a:pt x="25103" y="30271"/>
                  </a:lnTo>
                  <a:lnTo>
                    <a:pt x="42823" y="23626"/>
                  </a:lnTo>
                  <a:cubicBezTo>
                    <a:pt x="42823" y="23626"/>
                    <a:pt x="57589" y="8860"/>
                    <a:pt x="56112" y="88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015E3C2-7339-499B-ACB3-A7C2CB44ECD0}"/>
                </a:ext>
              </a:extLst>
            </p:cNvPr>
            <p:cNvSpPr/>
            <p:nvPr/>
          </p:nvSpPr>
          <p:spPr>
            <a:xfrm>
              <a:off x="1496672" y="2252861"/>
              <a:ext cx="22060" cy="16883"/>
            </a:xfrm>
            <a:custGeom>
              <a:avLst/>
              <a:gdLst>
                <a:gd name="connsiteX0" fmla="*/ 19845 w 22060"/>
                <a:gd name="connsiteY0" fmla="*/ 0 h 16883"/>
                <a:gd name="connsiteX1" fmla="*/ 14677 w 22060"/>
                <a:gd name="connsiteY1" fmla="*/ 15505 h 16883"/>
                <a:gd name="connsiteX2" fmla="*/ 3602 w 22060"/>
                <a:gd name="connsiteY2" fmla="*/ 15505 h 16883"/>
                <a:gd name="connsiteX3" fmla="*/ 740 w 22060"/>
                <a:gd name="connsiteY3" fmla="*/ 6554 h 16883"/>
                <a:gd name="connsiteX4" fmla="*/ 3602 w 22060"/>
                <a:gd name="connsiteY4" fmla="*/ 3692 h 16883"/>
                <a:gd name="connsiteX5" fmla="*/ 8032 w 22060"/>
                <a:gd name="connsiteY5" fmla="*/ 3692 h 16883"/>
                <a:gd name="connsiteX6" fmla="*/ 8032 w 22060"/>
                <a:gd name="connsiteY6" fmla="*/ 3692 h 16883"/>
                <a:gd name="connsiteX7" fmla="*/ 8032 w 22060"/>
                <a:gd name="connsiteY7" fmla="*/ 10336 h 16883"/>
                <a:gd name="connsiteX8" fmla="*/ 15415 w 22060"/>
                <a:gd name="connsiteY8" fmla="*/ 15505 h 16883"/>
                <a:gd name="connsiteX9" fmla="*/ 22060 w 22060"/>
                <a:gd name="connsiteY9" fmla="*/ 9598 h 16883"/>
                <a:gd name="connsiteX10" fmla="*/ 19845 w 22060"/>
                <a:gd name="connsiteY10" fmla="*/ 0 h 1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60" h="16883">
                  <a:moveTo>
                    <a:pt x="19845" y="0"/>
                  </a:moveTo>
                  <a:cubicBezTo>
                    <a:pt x="20886" y="5712"/>
                    <a:pt x="18937" y="11560"/>
                    <a:pt x="14677" y="15505"/>
                  </a:cubicBezTo>
                  <a:cubicBezTo>
                    <a:pt x="11214" y="17343"/>
                    <a:pt x="7065" y="17343"/>
                    <a:pt x="3602" y="15505"/>
                  </a:cubicBezTo>
                  <a:cubicBezTo>
                    <a:pt x="340" y="13821"/>
                    <a:pt x="-942" y="9816"/>
                    <a:pt x="740" y="6554"/>
                  </a:cubicBezTo>
                  <a:cubicBezTo>
                    <a:pt x="1373" y="5326"/>
                    <a:pt x="2374" y="4325"/>
                    <a:pt x="3602" y="3692"/>
                  </a:cubicBezTo>
                  <a:cubicBezTo>
                    <a:pt x="5035" y="3185"/>
                    <a:pt x="6599" y="3185"/>
                    <a:pt x="8032" y="3692"/>
                  </a:cubicBezTo>
                  <a:lnTo>
                    <a:pt x="8032" y="3692"/>
                  </a:lnTo>
                  <a:cubicBezTo>
                    <a:pt x="8032" y="3692"/>
                    <a:pt x="8032" y="7383"/>
                    <a:pt x="8032" y="10336"/>
                  </a:cubicBezTo>
                  <a:cubicBezTo>
                    <a:pt x="9368" y="13275"/>
                    <a:pt x="12196" y="15254"/>
                    <a:pt x="15415" y="15505"/>
                  </a:cubicBezTo>
                  <a:cubicBezTo>
                    <a:pt x="20583" y="15505"/>
                    <a:pt x="22060" y="15505"/>
                    <a:pt x="22060" y="9598"/>
                  </a:cubicBezTo>
                  <a:cubicBezTo>
                    <a:pt x="22060" y="3692"/>
                    <a:pt x="16153" y="1477"/>
                    <a:pt x="19845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2CC0D917-E504-4548-87CA-6AF8BFA96FAD}"/>
                </a:ext>
              </a:extLst>
            </p:cNvPr>
            <p:cNvSpPr/>
            <p:nvPr/>
          </p:nvSpPr>
          <p:spPr>
            <a:xfrm>
              <a:off x="1659013" y="2242525"/>
              <a:ext cx="11813" cy="22149"/>
            </a:xfrm>
            <a:custGeom>
              <a:avLst/>
              <a:gdLst>
                <a:gd name="connsiteX0" fmla="*/ 11813 w 11813"/>
                <a:gd name="connsiteY0" fmla="*/ 22150 h 22149"/>
                <a:gd name="connsiteX1" fmla="*/ 0 w 11813"/>
                <a:gd name="connsiteY1" fmla="*/ 0 h 22149"/>
                <a:gd name="connsiteX2" fmla="*/ 11813 w 11813"/>
                <a:gd name="connsiteY2" fmla="*/ 22150 h 2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813" h="22149">
                  <a:moveTo>
                    <a:pt x="11813" y="22150"/>
                  </a:moveTo>
                  <a:cubicBezTo>
                    <a:pt x="7140" y="15185"/>
                    <a:pt x="3182" y="7763"/>
                    <a:pt x="0" y="0"/>
                  </a:cubicBezTo>
                  <a:cubicBezTo>
                    <a:pt x="6135" y="5980"/>
                    <a:pt x="10263" y="13720"/>
                    <a:pt x="11813" y="221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3A254FC-2FE2-4198-9C22-658D1154FD1B}"/>
                </a:ext>
              </a:extLst>
            </p:cNvPr>
            <p:cNvSpPr/>
            <p:nvPr/>
          </p:nvSpPr>
          <p:spPr>
            <a:xfrm>
              <a:off x="1530545" y="2264675"/>
              <a:ext cx="7383" cy="73832"/>
            </a:xfrm>
            <a:custGeom>
              <a:avLst/>
              <a:gdLst>
                <a:gd name="connsiteX0" fmla="*/ 7383 w 7383"/>
                <a:gd name="connsiteY0" fmla="*/ 0 h 73832"/>
                <a:gd name="connsiteX1" fmla="*/ 0 w 7383"/>
                <a:gd name="connsiteY1" fmla="*/ 0 h 73832"/>
                <a:gd name="connsiteX2" fmla="*/ 0 w 7383"/>
                <a:gd name="connsiteY2" fmla="*/ 0 h 73832"/>
                <a:gd name="connsiteX3" fmla="*/ 0 w 7383"/>
                <a:gd name="connsiteY3" fmla="*/ 0 h 73832"/>
                <a:gd name="connsiteX4" fmla="*/ 0 w 7383"/>
                <a:gd name="connsiteY4" fmla="*/ 0 h 73832"/>
                <a:gd name="connsiteX5" fmla="*/ 0 w 7383"/>
                <a:gd name="connsiteY5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3" h="73832">
                  <a:moveTo>
                    <a:pt x="7383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B707058B-5975-46E9-BD2F-C75F4558175C}"/>
                </a:ext>
              </a:extLst>
            </p:cNvPr>
            <p:cNvSpPr/>
            <p:nvPr/>
          </p:nvSpPr>
          <p:spPr>
            <a:xfrm>
              <a:off x="1515779" y="2249170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F75C96E-CBE2-45D0-AD4B-BDFFA40ECBB3}"/>
                </a:ext>
              </a:extLst>
            </p:cNvPr>
            <p:cNvSpPr/>
            <p:nvPr/>
          </p:nvSpPr>
          <p:spPr>
            <a:xfrm>
              <a:off x="1631695" y="226024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B5D02528-8E41-4D38-A7CC-D4BA45CE0B47}"/>
                </a:ext>
              </a:extLst>
            </p:cNvPr>
            <p:cNvSpPr/>
            <p:nvPr/>
          </p:nvSpPr>
          <p:spPr>
            <a:xfrm>
              <a:off x="1594041" y="2264675"/>
              <a:ext cx="3691" cy="73832"/>
            </a:xfrm>
            <a:custGeom>
              <a:avLst/>
              <a:gdLst>
                <a:gd name="connsiteX0" fmla="*/ 3692 w 3691"/>
                <a:gd name="connsiteY0" fmla="*/ 0 h 73832"/>
                <a:gd name="connsiteX1" fmla="*/ 0 w 3691"/>
                <a:gd name="connsiteY1" fmla="*/ 0 h 73832"/>
                <a:gd name="connsiteX2" fmla="*/ 0 w 3691"/>
                <a:gd name="connsiteY2" fmla="*/ 0 h 73832"/>
                <a:gd name="connsiteX3" fmla="*/ 0 w 369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1" h="73832">
                  <a:moveTo>
                    <a:pt x="369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64A84A93-3789-4F0E-8F0E-E83ACEBA9FCB}"/>
                </a:ext>
              </a:extLst>
            </p:cNvPr>
            <p:cNvSpPr/>
            <p:nvPr/>
          </p:nvSpPr>
          <p:spPr>
            <a:xfrm>
              <a:off x="1652368" y="2248431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57" name="Group 656">
            <a:extLst>
              <a:ext uri="{FF2B5EF4-FFF2-40B4-BE49-F238E27FC236}">
                <a16:creationId xmlns:a16="http://schemas.microsoft.com/office/drawing/2014/main" id="{244C8517-8D61-4C08-8F28-D11241FAB87E}"/>
              </a:ext>
            </a:extLst>
          </p:cNvPr>
          <p:cNvGrpSpPr/>
          <p:nvPr/>
        </p:nvGrpSpPr>
        <p:grpSpPr>
          <a:xfrm>
            <a:off x="2964176" y="1526355"/>
            <a:ext cx="1569666" cy="915516"/>
            <a:chOff x="2964176" y="1526355"/>
            <a:chExt cx="1569666" cy="915516"/>
          </a:xfrm>
        </p:grpSpPr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1C0B3BA4-EEFD-4488-A8B6-43E81D05CF43}"/>
                </a:ext>
              </a:extLst>
            </p:cNvPr>
            <p:cNvSpPr/>
            <p:nvPr/>
          </p:nvSpPr>
          <p:spPr>
            <a:xfrm>
              <a:off x="3832073" y="1719794"/>
              <a:ext cx="14899" cy="9703"/>
            </a:xfrm>
            <a:custGeom>
              <a:avLst/>
              <a:gdLst>
                <a:gd name="connsiteX0" fmla="*/ 12917 w 14899"/>
                <a:gd name="connsiteY0" fmla="*/ 7383 h 9703"/>
                <a:gd name="connsiteX1" fmla="*/ 14157 w 14899"/>
                <a:gd name="connsiteY1" fmla="*/ 1243 h 9703"/>
                <a:gd name="connsiteX2" fmla="*/ 12917 w 14899"/>
                <a:gd name="connsiteY2" fmla="*/ 0 h 9703"/>
                <a:gd name="connsiteX3" fmla="*/ 7010 w 14899"/>
                <a:gd name="connsiteY3" fmla="*/ 0 h 9703"/>
                <a:gd name="connsiteX4" fmla="*/ 7010 w 14899"/>
                <a:gd name="connsiteY4" fmla="*/ 5907 h 9703"/>
                <a:gd name="connsiteX5" fmla="*/ 1104 w 14899"/>
                <a:gd name="connsiteY5" fmla="*/ 9598 h 9703"/>
                <a:gd name="connsiteX6" fmla="*/ 12917 w 14899"/>
                <a:gd name="connsiteY6" fmla="*/ 7383 h 9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99" h="9703">
                  <a:moveTo>
                    <a:pt x="12917" y="7383"/>
                  </a:moveTo>
                  <a:cubicBezTo>
                    <a:pt x="14954" y="6031"/>
                    <a:pt x="15516" y="3282"/>
                    <a:pt x="14157" y="1243"/>
                  </a:cubicBezTo>
                  <a:cubicBezTo>
                    <a:pt x="13832" y="749"/>
                    <a:pt x="13411" y="327"/>
                    <a:pt x="12917" y="0"/>
                  </a:cubicBezTo>
                  <a:lnTo>
                    <a:pt x="7010" y="0"/>
                  </a:lnTo>
                  <a:cubicBezTo>
                    <a:pt x="2580" y="0"/>
                    <a:pt x="7010" y="4430"/>
                    <a:pt x="7010" y="5907"/>
                  </a:cubicBezTo>
                  <a:cubicBezTo>
                    <a:pt x="7010" y="7383"/>
                    <a:pt x="-3326" y="-2215"/>
                    <a:pt x="1104" y="9598"/>
                  </a:cubicBezTo>
                  <a:cubicBezTo>
                    <a:pt x="5172" y="10003"/>
                    <a:pt x="9269" y="9234"/>
                    <a:pt x="12917" y="7383"/>
                  </a:cubicBezTo>
                  <a:close/>
                </a:path>
              </a:pathLst>
            </a:custGeom>
            <a:solidFill>
              <a:srgbClr val="E41E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AC7FB88D-B38D-4392-A355-80A61965AB81}"/>
                </a:ext>
              </a:extLst>
            </p:cNvPr>
            <p:cNvSpPr/>
            <p:nvPr/>
          </p:nvSpPr>
          <p:spPr>
            <a:xfrm>
              <a:off x="3653355" y="1719056"/>
              <a:ext cx="20396" cy="9302"/>
            </a:xfrm>
            <a:custGeom>
              <a:avLst/>
              <a:gdLst>
                <a:gd name="connsiteX0" fmla="*/ 10747 w 20396"/>
                <a:gd name="connsiteY0" fmla="*/ 5907 h 9302"/>
                <a:gd name="connsiteX1" fmla="*/ 10747 w 20396"/>
                <a:gd name="connsiteY1" fmla="*/ 0 h 9302"/>
                <a:gd name="connsiteX2" fmla="*/ 2625 w 20396"/>
                <a:gd name="connsiteY2" fmla="*/ 0 h 9302"/>
                <a:gd name="connsiteX3" fmla="*/ 2625 w 20396"/>
                <a:gd name="connsiteY3" fmla="*/ 7383 h 9302"/>
                <a:gd name="connsiteX4" fmla="*/ 20345 w 20396"/>
                <a:gd name="connsiteY4" fmla="*/ 7383 h 9302"/>
                <a:gd name="connsiteX5" fmla="*/ 10747 w 20396"/>
                <a:gd name="connsiteY5" fmla="*/ 5907 h 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96" h="9302">
                  <a:moveTo>
                    <a:pt x="10747" y="5907"/>
                  </a:moveTo>
                  <a:cubicBezTo>
                    <a:pt x="10747" y="5907"/>
                    <a:pt x="10747" y="0"/>
                    <a:pt x="10747" y="0"/>
                  </a:cubicBezTo>
                  <a:lnTo>
                    <a:pt x="2625" y="0"/>
                  </a:lnTo>
                  <a:cubicBezTo>
                    <a:pt x="2625" y="0"/>
                    <a:pt x="-3281" y="5168"/>
                    <a:pt x="2625" y="7383"/>
                  </a:cubicBezTo>
                  <a:cubicBezTo>
                    <a:pt x="8255" y="9942"/>
                    <a:pt x="14715" y="9942"/>
                    <a:pt x="20345" y="7383"/>
                  </a:cubicBezTo>
                  <a:cubicBezTo>
                    <a:pt x="21083" y="-2215"/>
                    <a:pt x="13700" y="8122"/>
                    <a:pt x="10747" y="5907"/>
                  </a:cubicBezTo>
                  <a:close/>
                </a:path>
              </a:pathLst>
            </a:custGeom>
            <a:solidFill>
              <a:srgbClr val="E41E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65C5AA-0C72-47F6-BC5D-1135B1E35AA6}"/>
                </a:ext>
              </a:extLst>
            </p:cNvPr>
            <p:cNvSpPr/>
            <p:nvPr/>
          </p:nvSpPr>
          <p:spPr>
            <a:xfrm>
              <a:off x="2964176" y="1526355"/>
              <a:ext cx="1569666" cy="915516"/>
            </a:xfrm>
            <a:custGeom>
              <a:avLst/>
              <a:gdLst>
                <a:gd name="connsiteX0" fmla="*/ 0 w 1569666"/>
                <a:gd name="connsiteY0" fmla="*/ 0 h 915516"/>
                <a:gd name="connsiteX1" fmla="*/ 0 w 1569666"/>
                <a:gd name="connsiteY1" fmla="*/ 915517 h 915516"/>
                <a:gd name="connsiteX2" fmla="*/ 1569666 w 1569666"/>
                <a:gd name="connsiteY2" fmla="*/ 915517 h 915516"/>
                <a:gd name="connsiteX3" fmla="*/ 1569666 w 1569666"/>
                <a:gd name="connsiteY3" fmla="*/ 0 h 915516"/>
                <a:gd name="connsiteX4" fmla="*/ 1033647 w 1569666"/>
                <a:gd name="connsiteY4" fmla="*/ 590656 h 915516"/>
                <a:gd name="connsiteX5" fmla="*/ 1022572 w 1569666"/>
                <a:gd name="connsiteY5" fmla="*/ 590656 h 915516"/>
                <a:gd name="connsiteX6" fmla="*/ 1017404 w 1569666"/>
                <a:gd name="connsiteY6" fmla="*/ 594348 h 915516"/>
                <a:gd name="connsiteX7" fmla="*/ 1001899 w 1569666"/>
                <a:gd name="connsiteY7" fmla="*/ 594348 h 915516"/>
                <a:gd name="connsiteX8" fmla="*/ 981964 w 1569666"/>
                <a:gd name="connsiteY8" fmla="*/ 594348 h 915516"/>
                <a:gd name="connsiteX9" fmla="*/ 962768 w 1569666"/>
                <a:gd name="connsiteY9" fmla="*/ 594348 h 915516"/>
                <a:gd name="connsiteX10" fmla="*/ 971628 w 1569666"/>
                <a:gd name="connsiteY10" fmla="*/ 599516 h 915516"/>
                <a:gd name="connsiteX11" fmla="*/ 988609 w 1569666"/>
                <a:gd name="connsiteY11" fmla="*/ 605422 h 915516"/>
                <a:gd name="connsiteX12" fmla="*/ 1007067 w 1569666"/>
                <a:gd name="connsiteY12" fmla="*/ 615021 h 915516"/>
                <a:gd name="connsiteX13" fmla="*/ 1007067 w 1569666"/>
                <a:gd name="connsiteY13" fmla="*/ 623880 h 915516"/>
                <a:gd name="connsiteX14" fmla="*/ 1007067 w 1569666"/>
                <a:gd name="connsiteY14" fmla="*/ 641600 h 915516"/>
                <a:gd name="connsiteX15" fmla="*/ 1001899 w 1569666"/>
                <a:gd name="connsiteY15" fmla="*/ 631264 h 915516"/>
                <a:gd name="connsiteX16" fmla="*/ 993039 w 1569666"/>
                <a:gd name="connsiteY16" fmla="*/ 626834 h 915516"/>
                <a:gd name="connsiteX17" fmla="*/ 977534 w 1569666"/>
                <a:gd name="connsiteY17" fmla="*/ 617236 h 915516"/>
                <a:gd name="connsiteX18" fmla="*/ 962768 w 1569666"/>
                <a:gd name="connsiteY18" fmla="*/ 603946 h 915516"/>
                <a:gd name="connsiteX19" fmla="*/ 932497 w 1569666"/>
                <a:gd name="connsiteY19" fmla="*/ 603946 h 915516"/>
                <a:gd name="connsiteX20" fmla="*/ 919946 w 1569666"/>
                <a:gd name="connsiteY20" fmla="*/ 612806 h 915516"/>
                <a:gd name="connsiteX21" fmla="*/ 906656 w 1569666"/>
                <a:gd name="connsiteY21" fmla="*/ 617974 h 915516"/>
                <a:gd name="connsiteX22" fmla="*/ 894843 w 1569666"/>
                <a:gd name="connsiteY22" fmla="*/ 622404 h 915516"/>
                <a:gd name="connsiteX23" fmla="*/ 891151 w 1569666"/>
                <a:gd name="connsiteY23" fmla="*/ 622404 h 915516"/>
                <a:gd name="connsiteX24" fmla="*/ 891151 w 1569666"/>
                <a:gd name="connsiteY24" fmla="*/ 615759 h 915516"/>
                <a:gd name="connsiteX25" fmla="*/ 897796 w 1569666"/>
                <a:gd name="connsiteY25" fmla="*/ 603946 h 915516"/>
                <a:gd name="connsiteX26" fmla="*/ 914777 w 1569666"/>
                <a:gd name="connsiteY26" fmla="*/ 596563 h 915516"/>
                <a:gd name="connsiteX27" fmla="*/ 925114 w 1569666"/>
                <a:gd name="connsiteY27" fmla="*/ 596563 h 915516"/>
                <a:gd name="connsiteX28" fmla="*/ 931759 w 1569666"/>
                <a:gd name="connsiteY28" fmla="*/ 590656 h 915516"/>
                <a:gd name="connsiteX29" fmla="*/ 906656 w 1569666"/>
                <a:gd name="connsiteY29" fmla="*/ 581058 h 915516"/>
                <a:gd name="connsiteX30" fmla="*/ 885983 w 1569666"/>
                <a:gd name="connsiteY30" fmla="*/ 570721 h 915516"/>
                <a:gd name="connsiteX31" fmla="*/ 882291 w 1569666"/>
                <a:gd name="connsiteY31" fmla="*/ 570721 h 915516"/>
                <a:gd name="connsiteX32" fmla="*/ 861618 w 1569666"/>
                <a:gd name="connsiteY32" fmla="*/ 580320 h 915516"/>
                <a:gd name="connsiteX33" fmla="*/ 855712 w 1569666"/>
                <a:gd name="connsiteY33" fmla="*/ 575890 h 915516"/>
                <a:gd name="connsiteX34" fmla="*/ 832824 w 1569666"/>
                <a:gd name="connsiteY34" fmla="*/ 531590 h 915516"/>
                <a:gd name="connsiteX35" fmla="*/ 806244 w 1569666"/>
                <a:gd name="connsiteY35" fmla="*/ 516824 h 915516"/>
                <a:gd name="connsiteX36" fmla="*/ 806244 w 1569666"/>
                <a:gd name="connsiteY36" fmla="*/ 528637 h 915516"/>
                <a:gd name="connsiteX37" fmla="*/ 834301 w 1569666"/>
                <a:gd name="connsiteY37" fmla="*/ 593609 h 915516"/>
                <a:gd name="connsiteX38" fmla="*/ 863095 w 1569666"/>
                <a:gd name="connsiteY38" fmla="*/ 607637 h 915516"/>
                <a:gd name="connsiteX39" fmla="*/ 877861 w 1569666"/>
                <a:gd name="connsiteY39" fmla="*/ 613544 h 915516"/>
                <a:gd name="connsiteX40" fmla="*/ 868263 w 1569666"/>
                <a:gd name="connsiteY40" fmla="*/ 624619 h 915516"/>
                <a:gd name="connsiteX41" fmla="*/ 837992 w 1569666"/>
                <a:gd name="connsiteY41" fmla="*/ 620927 h 915516"/>
                <a:gd name="connsiteX42" fmla="*/ 827656 w 1569666"/>
                <a:gd name="connsiteY42" fmla="*/ 617236 h 915516"/>
                <a:gd name="connsiteX43" fmla="*/ 827656 w 1569666"/>
                <a:gd name="connsiteY43" fmla="*/ 623880 h 915516"/>
                <a:gd name="connsiteX44" fmla="*/ 852020 w 1569666"/>
                <a:gd name="connsiteY44" fmla="*/ 639385 h 915516"/>
                <a:gd name="connsiteX45" fmla="*/ 867525 w 1569666"/>
                <a:gd name="connsiteY45" fmla="*/ 652675 h 915516"/>
                <a:gd name="connsiteX46" fmla="*/ 849805 w 1569666"/>
                <a:gd name="connsiteY46" fmla="*/ 660058 h 915516"/>
                <a:gd name="connsiteX47" fmla="*/ 822487 w 1569666"/>
                <a:gd name="connsiteY47" fmla="*/ 646768 h 915516"/>
                <a:gd name="connsiteX48" fmla="*/ 813628 w 1569666"/>
                <a:gd name="connsiteY48" fmla="*/ 640123 h 915516"/>
                <a:gd name="connsiteX49" fmla="*/ 813628 w 1569666"/>
                <a:gd name="connsiteY49" fmla="*/ 655628 h 915516"/>
                <a:gd name="connsiteX50" fmla="*/ 826917 w 1569666"/>
                <a:gd name="connsiteY50" fmla="*/ 671133 h 915516"/>
                <a:gd name="connsiteX51" fmla="*/ 837254 w 1569666"/>
                <a:gd name="connsiteY51" fmla="*/ 674825 h 915516"/>
                <a:gd name="connsiteX52" fmla="*/ 842422 w 1569666"/>
                <a:gd name="connsiteY52" fmla="*/ 688853 h 915516"/>
                <a:gd name="connsiteX53" fmla="*/ 820272 w 1569666"/>
                <a:gd name="connsiteY53" fmla="*/ 688853 h 915516"/>
                <a:gd name="connsiteX54" fmla="*/ 800338 w 1569666"/>
                <a:gd name="connsiteY54" fmla="*/ 670395 h 915516"/>
                <a:gd name="connsiteX55" fmla="*/ 796646 w 1569666"/>
                <a:gd name="connsiteY55" fmla="*/ 675563 h 915516"/>
                <a:gd name="connsiteX56" fmla="*/ 806244 w 1569666"/>
                <a:gd name="connsiteY56" fmla="*/ 694021 h 915516"/>
                <a:gd name="connsiteX57" fmla="*/ 800338 w 1569666"/>
                <a:gd name="connsiteY57" fmla="*/ 723554 h 915516"/>
                <a:gd name="connsiteX58" fmla="*/ 787048 w 1569666"/>
                <a:gd name="connsiteY58" fmla="*/ 739058 h 915516"/>
                <a:gd name="connsiteX59" fmla="*/ 773020 w 1569666"/>
                <a:gd name="connsiteY59" fmla="*/ 723554 h 915516"/>
                <a:gd name="connsiteX60" fmla="*/ 767852 w 1569666"/>
                <a:gd name="connsiteY60" fmla="*/ 694021 h 915516"/>
                <a:gd name="connsiteX61" fmla="*/ 777450 w 1569666"/>
                <a:gd name="connsiteY61" fmla="*/ 675563 h 915516"/>
                <a:gd name="connsiteX62" fmla="*/ 773758 w 1569666"/>
                <a:gd name="connsiteY62" fmla="*/ 670395 h 915516"/>
                <a:gd name="connsiteX63" fmla="*/ 753824 w 1569666"/>
                <a:gd name="connsiteY63" fmla="*/ 688853 h 915516"/>
                <a:gd name="connsiteX64" fmla="*/ 730936 w 1569666"/>
                <a:gd name="connsiteY64" fmla="*/ 688853 h 915516"/>
                <a:gd name="connsiteX65" fmla="*/ 736842 w 1569666"/>
                <a:gd name="connsiteY65" fmla="*/ 674825 h 915516"/>
                <a:gd name="connsiteX66" fmla="*/ 746441 w 1569666"/>
                <a:gd name="connsiteY66" fmla="*/ 671133 h 915516"/>
                <a:gd name="connsiteX67" fmla="*/ 759730 w 1569666"/>
                <a:gd name="connsiteY67" fmla="*/ 655628 h 915516"/>
                <a:gd name="connsiteX68" fmla="*/ 759730 w 1569666"/>
                <a:gd name="connsiteY68" fmla="*/ 640123 h 915516"/>
                <a:gd name="connsiteX69" fmla="*/ 750132 w 1569666"/>
                <a:gd name="connsiteY69" fmla="*/ 646768 h 915516"/>
                <a:gd name="connsiteX70" fmla="*/ 722814 w 1569666"/>
                <a:gd name="connsiteY70" fmla="*/ 660058 h 915516"/>
                <a:gd name="connsiteX71" fmla="*/ 705833 w 1569666"/>
                <a:gd name="connsiteY71" fmla="*/ 652675 h 915516"/>
                <a:gd name="connsiteX72" fmla="*/ 721338 w 1569666"/>
                <a:gd name="connsiteY72" fmla="*/ 639385 h 915516"/>
                <a:gd name="connsiteX73" fmla="*/ 744964 w 1569666"/>
                <a:gd name="connsiteY73" fmla="*/ 623880 h 915516"/>
                <a:gd name="connsiteX74" fmla="*/ 744964 w 1569666"/>
                <a:gd name="connsiteY74" fmla="*/ 617236 h 915516"/>
                <a:gd name="connsiteX75" fmla="*/ 734627 w 1569666"/>
                <a:gd name="connsiteY75" fmla="*/ 620927 h 915516"/>
                <a:gd name="connsiteX76" fmla="*/ 717646 w 1569666"/>
                <a:gd name="connsiteY76" fmla="*/ 626095 h 915516"/>
                <a:gd name="connsiteX77" fmla="*/ 704356 w 1569666"/>
                <a:gd name="connsiteY77" fmla="*/ 626095 h 915516"/>
                <a:gd name="connsiteX78" fmla="*/ 695497 w 1569666"/>
                <a:gd name="connsiteY78" fmla="*/ 615021 h 915516"/>
                <a:gd name="connsiteX79" fmla="*/ 709525 w 1569666"/>
                <a:gd name="connsiteY79" fmla="*/ 609114 h 915516"/>
                <a:gd name="connsiteX80" fmla="*/ 738319 w 1569666"/>
                <a:gd name="connsiteY80" fmla="*/ 590656 h 915516"/>
                <a:gd name="connsiteX81" fmla="*/ 767114 w 1569666"/>
                <a:gd name="connsiteY81" fmla="*/ 525684 h 915516"/>
                <a:gd name="connsiteX82" fmla="*/ 767114 w 1569666"/>
                <a:gd name="connsiteY82" fmla="*/ 513871 h 915516"/>
                <a:gd name="connsiteX83" fmla="*/ 742011 w 1569666"/>
                <a:gd name="connsiteY83" fmla="*/ 531590 h 915516"/>
                <a:gd name="connsiteX84" fmla="*/ 719861 w 1569666"/>
                <a:gd name="connsiteY84" fmla="*/ 575890 h 915516"/>
                <a:gd name="connsiteX85" fmla="*/ 713955 w 1569666"/>
                <a:gd name="connsiteY85" fmla="*/ 580320 h 915516"/>
                <a:gd name="connsiteX86" fmla="*/ 692543 w 1569666"/>
                <a:gd name="connsiteY86" fmla="*/ 570721 h 915516"/>
                <a:gd name="connsiteX87" fmla="*/ 688852 w 1569666"/>
                <a:gd name="connsiteY87" fmla="*/ 570721 h 915516"/>
                <a:gd name="connsiteX88" fmla="*/ 664487 w 1569666"/>
                <a:gd name="connsiteY88" fmla="*/ 579581 h 915516"/>
                <a:gd name="connsiteX89" fmla="*/ 637169 w 1569666"/>
                <a:gd name="connsiteY89" fmla="*/ 590656 h 915516"/>
                <a:gd name="connsiteX90" fmla="*/ 643076 w 1569666"/>
                <a:gd name="connsiteY90" fmla="*/ 596563 h 915516"/>
                <a:gd name="connsiteX91" fmla="*/ 654151 w 1569666"/>
                <a:gd name="connsiteY91" fmla="*/ 596563 h 915516"/>
                <a:gd name="connsiteX92" fmla="*/ 671132 w 1569666"/>
                <a:gd name="connsiteY92" fmla="*/ 603946 h 915516"/>
                <a:gd name="connsiteX93" fmla="*/ 677777 w 1569666"/>
                <a:gd name="connsiteY93" fmla="*/ 615759 h 915516"/>
                <a:gd name="connsiteX94" fmla="*/ 677777 w 1569666"/>
                <a:gd name="connsiteY94" fmla="*/ 622404 h 915516"/>
                <a:gd name="connsiteX95" fmla="*/ 673347 w 1569666"/>
                <a:gd name="connsiteY95" fmla="*/ 622404 h 915516"/>
                <a:gd name="connsiteX96" fmla="*/ 664487 w 1569666"/>
                <a:gd name="connsiteY96" fmla="*/ 615021 h 915516"/>
                <a:gd name="connsiteX97" fmla="*/ 651197 w 1569666"/>
                <a:gd name="connsiteY97" fmla="*/ 609852 h 915516"/>
                <a:gd name="connsiteX98" fmla="*/ 638646 w 1569666"/>
                <a:gd name="connsiteY98" fmla="*/ 600993 h 915516"/>
                <a:gd name="connsiteX99" fmla="*/ 608375 w 1569666"/>
                <a:gd name="connsiteY99" fmla="*/ 600993 h 915516"/>
                <a:gd name="connsiteX100" fmla="*/ 590655 w 1569666"/>
                <a:gd name="connsiteY100" fmla="*/ 615759 h 915516"/>
                <a:gd name="connsiteX101" fmla="*/ 575889 w 1569666"/>
                <a:gd name="connsiteY101" fmla="*/ 625357 h 915516"/>
                <a:gd name="connsiteX102" fmla="*/ 566291 w 1569666"/>
                <a:gd name="connsiteY102" fmla="*/ 629787 h 915516"/>
                <a:gd name="connsiteX103" fmla="*/ 561861 w 1569666"/>
                <a:gd name="connsiteY103" fmla="*/ 640123 h 915516"/>
                <a:gd name="connsiteX104" fmla="*/ 561861 w 1569666"/>
                <a:gd name="connsiteY104" fmla="*/ 622404 h 915516"/>
                <a:gd name="connsiteX105" fmla="*/ 561861 w 1569666"/>
                <a:gd name="connsiteY105" fmla="*/ 613544 h 915516"/>
                <a:gd name="connsiteX106" fmla="*/ 579580 w 1569666"/>
                <a:gd name="connsiteY106" fmla="*/ 603946 h 915516"/>
                <a:gd name="connsiteX107" fmla="*/ 597300 w 1569666"/>
                <a:gd name="connsiteY107" fmla="*/ 598039 h 915516"/>
                <a:gd name="connsiteX108" fmla="*/ 604683 w 1569666"/>
                <a:gd name="connsiteY108" fmla="*/ 590656 h 915516"/>
                <a:gd name="connsiteX109" fmla="*/ 586225 w 1569666"/>
                <a:gd name="connsiteY109" fmla="*/ 590656 h 915516"/>
                <a:gd name="connsiteX110" fmla="*/ 565552 w 1569666"/>
                <a:gd name="connsiteY110" fmla="*/ 590656 h 915516"/>
                <a:gd name="connsiteX111" fmla="*/ 550048 w 1569666"/>
                <a:gd name="connsiteY111" fmla="*/ 590656 h 915516"/>
                <a:gd name="connsiteX112" fmla="*/ 544879 w 1569666"/>
                <a:gd name="connsiteY112" fmla="*/ 590656 h 915516"/>
                <a:gd name="connsiteX113" fmla="*/ 533805 w 1569666"/>
                <a:gd name="connsiteY113" fmla="*/ 590656 h 915516"/>
                <a:gd name="connsiteX114" fmla="*/ 524945 w 1569666"/>
                <a:gd name="connsiteY114" fmla="*/ 590656 h 915516"/>
                <a:gd name="connsiteX115" fmla="*/ 532328 w 1569666"/>
                <a:gd name="connsiteY115" fmla="*/ 581796 h 915516"/>
                <a:gd name="connsiteX116" fmla="*/ 540450 w 1569666"/>
                <a:gd name="connsiteY116" fmla="*/ 581796 h 915516"/>
                <a:gd name="connsiteX117" fmla="*/ 550048 w 1569666"/>
                <a:gd name="connsiteY117" fmla="*/ 581796 h 915516"/>
                <a:gd name="connsiteX118" fmla="*/ 565552 w 1569666"/>
                <a:gd name="connsiteY118" fmla="*/ 581796 h 915516"/>
                <a:gd name="connsiteX119" fmla="*/ 582534 w 1569666"/>
                <a:gd name="connsiteY119" fmla="*/ 585488 h 915516"/>
                <a:gd name="connsiteX120" fmla="*/ 605422 w 1569666"/>
                <a:gd name="connsiteY120" fmla="*/ 585488 h 915516"/>
                <a:gd name="connsiteX121" fmla="*/ 595823 w 1569666"/>
                <a:gd name="connsiteY121" fmla="*/ 578843 h 915516"/>
                <a:gd name="connsiteX122" fmla="*/ 583272 w 1569666"/>
                <a:gd name="connsiteY122" fmla="*/ 572936 h 915516"/>
                <a:gd name="connsiteX123" fmla="*/ 567029 w 1569666"/>
                <a:gd name="connsiteY123" fmla="*/ 567030 h 915516"/>
                <a:gd name="connsiteX124" fmla="*/ 550786 w 1569666"/>
                <a:gd name="connsiteY124" fmla="*/ 561862 h 915516"/>
                <a:gd name="connsiteX125" fmla="*/ 546356 w 1569666"/>
                <a:gd name="connsiteY125" fmla="*/ 561862 h 915516"/>
                <a:gd name="connsiteX126" fmla="*/ 564076 w 1569666"/>
                <a:gd name="connsiteY126" fmla="*/ 552263 h 915516"/>
                <a:gd name="connsiteX127" fmla="*/ 573674 w 1569666"/>
                <a:gd name="connsiteY127" fmla="*/ 552263 h 915516"/>
                <a:gd name="connsiteX128" fmla="*/ 590655 w 1569666"/>
                <a:gd name="connsiteY128" fmla="*/ 560385 h 915516"/>
                <a:gd name="connsiteX129" fmla="*/ 610590 w 1569666"/>
                <a:gd name="connsiteY129" fmla="*/ 576628 h 915516"/>
                <a:gd name="connsiteX130" fmla="*/ 619450 w 1569666"/>
                <a:gd name="connsiteY130" fmla="*/ 581796 h 915516"/>
                <a:gd name="connsiteX131" fmla="*/ 636431 w 1569666"/>
                <a:gd name="connsiteY131" fmla="*/ 575890 h 915516"/>
                <a:gd name="connsiteX132" fmla="*/ 671132 w 1569666"/>
                <a:gd name="connsiteY132" fmla="*/ 559647 h 915516"/>
                <a:gd name="connsiteX133" fmla="*/ 664487 w 1569666"/>
                <a:gd name="connsiteY133" fmla="*/ 553002 h 915516"/>
                <a:gd name="connsiteX134" fmla="*/ 664487 w 1569666"/>
                <a:gd name="connsiteY134" fmla="*/ 546357 h 915516"/>
                <a:gd name="connsiteX135" fmla="*/ 671870 w 1569666"/>
                <a:gd name="connsiteY135" fmla="*/ 542665 h 915516"/>
                <a:gd name="connsiteX136" fmla="*/ 724291 w 1569666"/>
                <a:gd name="connsiteY136" fmla="*/ 489506 h 915516"/>
                <a:gd name="connsiteX137" fmla="*/ 724291 w 1569666"/>
                <a:gd name="connsiteY137" fmla="*/ 484338 h 915516"/>
                <a:gd name="connsiteX138" fmla="*/ 707310 w 1569666"/>
                <a:gd name="connsiteY138" fmla="*/ 505011 h 915516"/>
                <a:gd name="connsiteX139" fmla="*/ 691805 w 1569666"/>
                <a:gd name="connsiteY139" fmla="*/ 505011 h 915516"/>
                <a:gd name="connsiteX140" fmla="*/ 691805 w 1569666"/>
                <a:gd name="connsiteY140" fmla="*/ 492459 h 915516"/>
                <a:gd name="connsiteX141" fmla="*/ 696973 w 1569666"/>
                <a:gd name="connsiteY141" fmla="*/ 459235 h 915516"/>
                <a:gd name="connsiteX142" fmla="*/ 685898 w 1569666"/>
                <a:gd name="connsiteY142" fmla="*/ 476955 h 915516"/>
                <a:gd name="connsiteX143" fmla="*/ 656366 w 1569666"/>
                <a:gd name="connsiteY143" fmla="*/ 520516 h 915516"/>
                <a:gd name="connsiteX144" fmla="*/ 636431 w 1569666"/>
                <a:gd name="connsiteY144" fmla="*/ 515347 h 915516"/>
                <a:gd name="connsiteX145" fmla="*/ 644553 w 1569666"/>
                <a:gd name="connsiteY145" fmla="*/ 502058 h 915516"/>
                <a:gd name="connsiteX146" fmla="*/ 664487 w 1569666"/>
                <a:gd name="connsiteY146" fmla="*/ 466618 h 915516"/>
                <a:gd name="connsiteX147" fmla="*/ 664487 w 1569666"/>
                <a:gd name="connsiteY147" fmla="*/ 457020 h 915516"/>
                <a:gd name="connsiteX148" fmla="*/ 651197 w 1569666"/>
                <a:gd name="connsiteY148" fmla="*/ 466618 h 915516"/>
                <a:gd name="connsiteX149" fmla="*/ 597300 w 1569666"/>
                <a:gd name="connsiteY149" fmla="*/ 525684 h 915516"/>
                <a:gd name="connsiteX150" fmla="*/ 545618 w 1569666"/>
                <a:gd name="connsiteY150" fmla="*/ 525684 h 915516"/>
                <a:gd name="connsiteX151" fmla="*/ 541188 w 1569666"/>
                <a:gd name="connsiteY151" fmla="*/ 516824 h 915516"/>
                <a:gd name="connsiteX152" fmla="*/ 554478 w 1569666"/>
                <a:gd name="connsiteY152" fmla="*/ 509441 h 915516"/>
                <a:gd name="connsiteX153" fmla="*/ 585487 w 1569666"/>
                <a:gd name="connsiteY153" fmla="*/ 509441 h 915516"/>
                <a:gd name="connsiteX154" fmla="*/ 628310 w 1569666"/>
                <a:gd name="connsiteY154" fmla="*/ 459973 h 915516"/>
                <a:gd name="connsiteX155" fmla="*/ 617235 w 1569666"/>
                <a:gd name="connsiteY155" fmla="*/ 454805 h 915516"/>
                <a:gd name="connsiteX156" fmla="*/ 552263 w 1569666"/>
                <a:gd name="connsiteY156" fmla="*/ 485076 h 915516"/>
                <a:gd name="connsiteX157" fmla="*/ 533805 w 1569666"/>
                <a:gd name="connsiteY157" fmla="*/ 468095 h 915516"/>
                <a:gd name="connsiteX158" fmla="*/ 547833 w 1569666"/>
                <a:gd name="connsiteY158" fmla="*/ 459973 h 915516"/>
                <a:gd name="connsiteX159" fmla="*/ 566291 w 1569666"/>
                <a:gd name="connsiteY159" fmla="*/ 459973 h 915516"/>
                <a:gd name="connsiteX160" fmla="*/ 584749 w 1569666"/>
                <a:gd name="connsiteY160" fmla="*/ 459973 h 915516"/>
                <a:gd name="connsiteX161" fmla="*/ 600253 w 1569666"/>
                <a:gd name="connsiteY161" fmla="*/ 442992 h 915516"/>
                <a:gd name="connsiteX162" fmla="*/ 633478 w 1569666"/>
                <a:gd name="connsiteY162" fmla="*/ 397954 h 915516"/>
                <a:gd name="connsiteX163" fmla="*/ 615758 w 1569666"/>
                <a:gd name="connsiteY163" fmla="*/ 406076 h 915516"/>
                <a:gd name="connsiteX164" fmla="*/ 578842 w 1569666"/>
                <a:gd name="connsiteY164" fmla="*/ 431179 h 915516"/>
                <a:gd name="connsiteX165" fmla="*/ 561861 w 1569666"/>
                <a:gd name="connsiteY165" fmla="*/ 431179 h 915516"/>
                <a:gd name="connsiteX166" fmla="*/ 545618 w 1569666"/>
                <a:gd name="connsiteY166" fmla="*/ 431179 h 915516"/>
                <a:gd name="connsiteX167" fmla="*/ 534543 w 1569666"/>
                <a:gd name="connsiteY167" fmla="*/ 415674 h 915516"/>
                <a:gd name="connsiteX168" fmla="*/ 555954 w 1569666"/>
                <a:gd name="connsiteY168" fmla="*/ 405338 h 915516"/>
                <a:gd name="connsiteX169" fmla="*/ 612805 w 1569666"/>
                <a:gd name="connsiteY169" fmla="*/ 384665 h 915516"/>
                <a:gd name="connsiteX170" fmla="*/ 626095 w 1569666"/>
                <a:gd name="connsiteY170" fmla="*/ 365468 h 915516"/>
                <a:gd name="connsiteX171" fmla="*/ 600253 w 1569666"/>
                <a:gd name="connsiteY171" fmla="*/ 373590 h 915516"/>
                <a:gd name="connsiteX172" fmla="*/ 561861 w 1569666"/>
                <a:gd name="connsiteY172" fmla="*/ 386880 h 915516"/>
                <a:gd name="connsiteX173" fmla="*/ 541188 w 1569666"/>
                <a:gd name="connsiteY173" fmla="*/ 380235 h 915516"/>
                <a:gd name="connsiteX174" fmla="*/ 536020 w 1569666"/>
                <a:gd name="connsiteY174" fmla="*/ 359562 h 915516"/>
                <a:gd name="connsiteX175" fmla="*/ 557431 w 1569666"/>
                <a:gd name="connsiteY175" fmla="*/ 359562 h 915516"/>
                <a:gd name="connsiteX176" fmla="*/ 571459 w 1569666"/>
                <a:gd name="connsiteY176" fmla="*/ 359562 h 915516"/>
                <a:gd name="connsiteX177" fmla="*/ 618711 w 1569666"/>
                <a:gd name="connsiteY177" fmla="*/ 342580 h 915516"/>
                <a:gd name="connsiteX178" fmla="*/ 627571 w 1569666"/>
                <a:gd name="connsiteY178" fmla="*/ 325599 h 915516"/>
                <a:gd name="connsiteX179" fmla="*/ 614281 w 1569666"/>
                <a:gd name="connsiteY179" fmla="*/ 325599 h 915516"/>
                <a:gd name="connsiteX180" fmla="*/ 578842 w 1569666"/>
                <a:gd name="connsiteY180" fmla="*/ 334459 h 915516"/>
                <a:gd name="connsiteX181" fmla="*/ 545618 w 1569666"/>
                <a:gd name="connsiteY181" fmla="*/ 325599 h 915516"/>
                <a:gd name="connsiteX182" fmla="*/ 530851 w 1569666"/>
                <a:gd name="connsiteY182" fmla="*/ 310094 h 915516"/>
                <a:gd name="connsiteX183" fmla="*/ 530851 w 1569666"/>
                <a:gd name="connsiteY183" fmla="*/ 302711 h 915516"/>
                <a:gd name="connsiteX184" fmla="*/ 551524 w 1569666"/>
                <a:gd name="connsiteY184" fmla="*/ 302711 h 915516"/>
                <a:gd name="connsiteX185" fmla="*/ 605422 w 1569666"/>
                <a:gd name="connsiteY185" fmla="*/ 308618 h 915516"/>
                <a:gd name="connsiteX186" fmla="*/ 629048 w 1569666"/>
                <a:gd name="connsiteY186" fmla="*/ 295328 h 915516"/>
                <a:gd name="connsiteX187" fmla="*/ 629048 w 1569666"/>
                <a:gd name="connsiteY187" fmla="*/ 289421 h 915516"/>
                <a:gd name="connsiteX188" fmla="*/ 608375 w 1569666"/>
                <a:gd name="connsiteY188" fmla="*/ 293851 h 915516"/>
                <a:gd name="connsiteX189" fmla="*/ 585487 w 1569666"/>
                <a:gd name="connsiteY189" fmla="*/ 295328 h 915516"/>
                <a:gd name="connsiteX190" fmla="*/ 554478 w 1569666"/>
                <a:gd name="connsiteY190" fmla="*/ 295328 h 915516"/>
                <a:gd name="connsiteX191" fmla="*/ 530851 w 1569666"/>
                <a:gd name="connsiteY191" fmla="*/ 267272 h 915516"/>
                <a:gd name="connsiteX192" fmla="*/ 536020 w 1569666"/>
                <a:gd name="connsiteY192" fmla="*/ 256197 h 915516"/>
                <a:gd name="connsiteX193" fmla="*/ 551524 w 1569666"/>
                <a:gd name="connsiteY193" fmla="*/ 263580 h 915516"/>
                <a:gd name="connsiteX194" fmla="*/ 595823 w 1569666"/>
                <a:gd name="connsiteY194" fmla="*/ 281300 h 915516"/>
                <a:gd name="connsiteX195" fmla="*/ 625356 w 1569666"/>
                <a:gd name="connsiteY195" fmla="*/ 270225 h 915516"/>
                <a:gd name="connsiteX196" fmla="*/ 612067 w 1569666"/>
                <a:gd name="connsiteY196" fmla="*/ 259889 h 915516"/>
                <a:gd name="connsiteX197" fmla="*/ 538235 w 1569666"/>
                <a:gd name="connsiteY197" fmla="*/ 227403 h 915516"/>
                <a:gd name="connsiteX198" fmla="*/ 524945 w 1569666"/>
                <a:gd name="connsiteY198" fmla="*/ 205253 h 915516"/>
                <a:gd name="connsiteX199" fmla="*/ 535281 w 1569666"/>
                <a:gd name="connsiteY199" fmla="*/ 189010 h 915516"/>
                <a:gd name="connsiteX200" fmla="*/ 551524 w 1569666"/>
                <a:gd name="connsiteY200" fmla="*/ 199346 h 915516"/>
                <a:gd name="connsiteX201" fmla="*/ 591394 w 1569666"/>
                <a:gd name="connsiteY201" fmla="*/ 233309 h 915516"/>
                <a:gd name="connsiteX202" fmla="*/ 623880 w 1569666"/>
                <a:gd name="connsiteY202" fmla="*/ 245122 h 915516"/>
                <a:gd name="connsiteX203" fmla="*/ 623880 w 1569666"/>
                <a:gd name="connsiteY203" fmla="*/ 239954 h 915516"/>
                <a:gd name="connsiteX204" fmla="*/ 638646 w 1569666"/>
                <a:gd name="connsiteY204" fmla="*/ 239954 h 915516"/>
                <a:gd name="connsiteX205" fmla="*/ 665226 w 1569666"/>
                <a:gd name="connsiteY205" fmla="*/ 250290 h 915516"/>
                <a:gd name="connsiteX206" fmla="*/ 693282 w 1569666"/>
                <a:gd name="connsiteY206" fmla="*/ 268749 h 915516"/>
                <a:gd name="connsiteX207" fmla="*/ 693282 w 1569666"/>
                <a:gd name="connsiteY207" fmla="*/ 287945 h 915516"/>
                <a:gd name="connsiteX208" fmla="*/ 693282 w 1569666"/>
                <a:gd name="connsiteY208" fmla="*/ 306403 h 915516"/>
                <a:gd name="connsiteX209" fmla="*/ 707310 w 1569666"/>
                <a:gd name="connsiteY209" fmla="*/ 313048 h 915516"/>
                <a:gd name="connsiteX210" fmla="*/ 725029 w 1569666"/>
                <a:gd name="connsiteY210" fmla="*/ 293851 h 915516"/>
                <a:gd name="connsiteX211" fmla="*/ 718384 w 1569666"/>
                <a:gd name="connsiteY211" fmla="*/ 265057 h 915516"/>
                <a:gd name="connsiteX212" fmla="*/ 696973 w 1569666"/>
                <a:gd name="connsiteY212" fmla="*/ 241431 h 915516"/>
                <a:gd name="connsiteX213" fmla="*/ 674085 w 1569666"/>
                <a:gd name="connsiteY213" fmla="*/ 221496 h 915516"/>
                <a:gd name="connsiteX214" fmla="*/ 645291 w 1569666"/>
                <a:gd name="connsiteY214" fmla="*/ 208945 h 915516"/>
                <a:gd name="connsiteX215" fmla="*/ 670394 w 1569666"/>
                <a:gd name="connsiteY215" fmla="*/ 208945 h 915516"/>
                <a:gd name="connsiteX216" fmla="*/ 643076 w 1569666"/>
                <a:gd name="connsiteY216" fmla="*/ 208945 h 915516"/>
                <a:gd name="connsiteX217" fmla="*/ 623880 w 1569666"/>
                <a:gd name="connsiteY217" fmla="*/ 200823 h 915516"/>
                <a:gd name="connsiteX218" fmla="*/ 615020 w 1569666"/>
                <a:gd name="connsiteY218" fmla="*/ 189748 h 915516"/>
                <a:gd name="connsiteX219" fmla="*/ 624618 w 1569666"/>
                <a:gd name="connsiteY219" fmla="*/ 189748 h 915516"/>
                <a:gd name="connsiteX220" fmla="*/ 630524 w 1569666"/>
                <a:gd name="connsiteY220" fmla="*/ 197870 h 915516"/>
                <a:gd name="connsiteX221" fmla="*/ 646768 w 1569666"/>
                <a:gd name="connsiteY221" fmla="*/ 203776 h 915516"/>
                <a:gd name="connsiteX222" fmla="*/ 661534 w 1569666"/>
                <a:gd name="connsiteY222" fmla="*/ 203776 h 915516"/>
                <a:gd name="connsiteX223" fmla="*/ 661534 w 1569666"/>
                <a:gd name="connsiteY223" fmla="*/ 203776 h 915516"/>
                <a:gd name="connsiteX224" fmla="*/ 652674 w 1569666"/>
                <a:gd name="connsiteY224" fmla="*/ 198608 h 915516"/>
                <a:gd name="connsiteX225" fmla="*/ 637169 w 1569666"/>
                <a:gd name="connsiteY225" fmla="*/ 198608 h 915516"/>
                <a:gd name="connsiteX226" fmla="*/ 637169 w 1569666"/>
                <a:gd name="connsiteY226" fmla="*/ 191963 h 915516"/>
                <a:gd name="connsiteX227" fmla="*/ 657842 w 1569666"/>
                <a:gd name="connsiteY227" fmla="*/ 183842 h 915516"/>
                <a:gd name="connsiteX228" fmla="*/ 671132 w 1569666"/>
                <a:gd name="connsiteY228" fmla="*/ 183842 h 915516"/>
                <a:gd name="connsiteX229" fmla="*/ 675562 w 1569666"/>
                <a:gd name="connsiteY229" fmla="*/ 183842 h 915516"/>
                <a:gd name="connsiteX230" fmla="*/ 682207 w 1569666"/>
                <a:gd name="connsiteY230" fmla="*/ 183842 h 915516"/>
                <a:gd name="connsiteX231" fmla="*/ 713955 w 1569666"/>
                <a:gd name="connsiteY231" fmla="*/ 191963 h 915516"/>
                <a:gd name="connsiteX232" fmla="*/ 730198 w 1569666"/>
                <a:gd name="connsiteY232" fmla="*/ 191963 h 915516"/>
                <a:gd name="connsiteX233" fmla="*/ 743487 w 1569666"/>
                <a:gd name="connsiteY233" fmla="*/ 191963 h 915516"/>
                <a:gd name="connsiteX234" fmla="*/ 754562 w 1569666"/>
                <a:gd name="connsiteY234" fmla="*/ 191963 h 915516"/>
                <a:gd name="connsiteX235" fmla="*/ 740534 w 1569666"/>
                <a:gd name="connsiteY235" fmla="*/ 204515 h 915516"/>
                <a:gd name="connsiteX236" fmla="*/ 740534 w 1569666"/>
                <a:gd name="connsiteY236" fmla="*/ 204515 h 915516"/>
                <a:gd name="connsiteX237" fmla="*/ 755300 w 1569666"/>
                <a:gd name="connsiteY237" fmla="*/ 214851 h 915516"/>
                <a:gd name="connsiteX238" fmla="*/ 755300 w 1569666"/>
                <a:gd name="connsiteY238" fmla="*/ 222234 h 915516"/>
                <a:gd name="connsiteX239" fmla="*/ 750871 w 1569666"/>
                <a:gd name="connsiteY239" fmla="*/ 222234 h 915516"/>
                <a:gd name="connsiteX240" fmla="*/ 767114 w 1569666"/>
                <a:gd name="connsiteY240" fmla="*/ 233309 h 915516"/>
                <a:gd name="connsiteX241" fmla="*/ 767114 w 1569666"/>
                <a:gd name="connsiteY241" fmla="*/ 239954 h 915516"/>
                <a:gd name="connsiteX242" fmla="*/ 767114 w 1569666"/>
                <a:gd name="connsiteY242" fmla="*/ 244384 h 915516"/>
                <a:gd name="connsiteX243" fmla="*/ 778188 w 1569666"/>
                <a:gd name="connsiteY243" fmla="*/ 250290 h 915516"/>
                <a:gd name="connsiteX244" fmla="*/ 778188 w 1569666"/>
                <a:gd name="connsiteY244" fmla="*/ 255459 h 915516"/>
                <a:gd name="connsiteX245" fmla="*/ 778188 w 1569666"/>
                <a:gd name="connsiteY245" fmla="*/ 260627 h 915516"/>
                <a:gd name="connsiteX246" fmla="*/ 778188 w 1569666"/>
                <a:gd name="connsiteY246" fmla="*/ 260627 h 915516"/>
                <a:gd name="connsiteX247" fmla="*/ 781880 w 1569666"/>
                <a:gd name="connsiteY247" fmla="*/ 260627 h 915516"/>
                <a:gd name="connsiteX248" fmla="*/ 781880 w 1569666"/>
                <a:gd name="connsiteY248" fmla="*/ 260627 h 915516"/>
                <a:gd name="connsiteX249" fmla="*/ 781880 w 1569666"/>
                <a:gd name="connsiteY249" fmla="*/ 255459 h 915516"/>
                <a:gd name="connsiteX250" fmla="*/ 781880 w 1569666"/>
                <a:gd name="connsiteY250" fmla="*/ 250290 h 915516"/>
                <a:gd name="connsiteX251" fmla="*/ 792955 w 1569666"/>
                <a:gd name="connsiteY251" fmla="*/ 244384 h 915516"/>
                <a:gd name="connsiteX252" fmla="*/ 792955 w 1569666"/>
                <a:gd name="connsiteY252" fmla="*/ 239954 h 915516"/>
                <a:gd name="connsiteX253" fmla="*/ 792955 w 1569666"/>
                <a:gd name="connsiteY253" fmla="*/ 233309 h 915516"/>
                <a:gd name="connsiteX254" fmla="*/ 809936 w 1569666"/>
                <a:gd name="connsiteY254" fmla="*/ 222234 h 915516"/>
                <a:gd name="connsiteX255" fmla="*/ 812151 w 1569666"/>
                <a:gd name="connsiteY255" fmla="*/ 221496 h 915516"/>
                <a:gd name="connsiteX256" fmla="*/ 812151 w 1569666"/>
                <a:gd name="connsiteY256" fmla="*/ 214113 h 915516"/>
                <a:gd name="connsiteX257" fmla="*/ 827656 w 1569666"/>
                <a:gd name="connsiteY257" fmla="*/ 203776 h 915516"/>
                <a:gd name="connsiteX258" fmla="*/ 827656 w 1569666"/>
                <a:gd name="connsiteY258" fmla="*/ 203776 h 915516"/>
                <a:gd name="connsiteX259" fmla="*/ 812151 w 1569666"/>
                <a:gd name="connsiteY259" fmla="*/ 185318 h 915516"/>
                <a:gd name="connsiteX260" fmla="*/ 823226 w 1569666"/>
                <a:gd name="connsiteY260" fmla="*/ 185318 h 915516"/>
                <a:gd name="connsiteX261" fmla="*/ 835777 w 1569666"/>
                <a:gd name="connsiteY261" fmla="*/ 185318 h 915516"/>
                <a:gd name="connsiteX262" fmla="*/ 852020 w 1569666"/>
                <a:gd name="connsiteY262" fmla="*/ 185318 h 915516"/>
                <a:gd name="connsiteX263" fmla="*/ 884506 w 1569666"/>
                <a:gd name="connsiteY263" fmla="*/ 177197 h 915516"/>
                <a:gd name="connsiteX264" fmla="*/ 885983 w 1569666"/>
                <a:gd name="connsiteY264" fmla="*/ 177197 h 915516"/>
                <a:gd name="connsiteX265" fmla="*/ 891151 w 1569666"/>
                <a:gd name="connsiteY265" fmla="*/ 177197 h 915516"/>
                <a:gd name="connsiteX266" fmla="*/ 904441 w 1569666"/>
                <a:gd name="connsiteY266" fmla="*/ 177197 h 915516"/>
                <a:gd name="connsiteX267" fmla="*/ 924376 w 1569666"/>
                <a:gd name="connsiteY267" fmla="*/ 185318 h 915516"/>
                <a:gd name="connsiteX268" fmla="*/ 928067 w 1569666"/>
                <a:gd name="connsiteY268" fmla="*/ 191963 h 915516"/>
                <a:gd name="connsiteX269" fmla="*/ 911824 w 1569666"/>
                <a:gd name="connsiteY269" fmla="*/ 191963 h 915516"/>
                <a:gd name="connsiteX270" fmla="*/ 902964 w 1569666"/>
                <a:gd name="connsiteY270" fmla="*/ 197131 h 915516"/>
                <a:gd name="connsiteX271" fmla="*/ 902964 w 1569666"/>
                <a:gd name="connsiteY271" fmla="*/ 197131 h 915516"/>
                <a:gd name="connsiteX272" fmla="*/ 917731 w 1569666"/>
                <a:gd name="connsiteY272" fmla="*/ 197131 h 915516"/>
                <a:gd name="connsiteX273" fmla="*/ 933974 w 1569666"/>
                <a:gd name="connsiteY273" fmla="*/ 191225 h 915516"/>
                <a:gd name="connsiteX274" fmla="*/ 940618 w 1569666"/>
                <a:gd name="connsiteY274" fmla="*/ 183103 h 915516"/>
                <a:gd name="connsiteX275" fmla="*/ 950217 w 1569666"/>
                <a:gd name="connsiteY275" fmla="*/ 183103 h 915516"/>
                <a:gd name="connsiteX276" fmla="*/ 941357 w 1569666"/>
                <a:gd name="connsiteY276" fmla="*/ 194178 h 915516"/>
                <a:gd name="connsiteX277" fmla="*/ 922161 w 1569666"/>
                <a:gd name="connsiteY277" fmla="*/ 202300 h 915516"/>
                <a:gd name="connsiteX278" fmla="*/ 894104 w 1569666"/>
                <a:gd name="connsiteY278" fmla="*/ 202300 h 915516"/>
                <a:gd name="connsiteX279" fmla="*/ 919207 w 1569666"/>
                <a:gd name="connsiteY279" fmla="*/ 202300 h 915516"/>
                <a:gd name="connsiteX280" fmla="*/ 890413 w 1569666"/>
                <a:gd name="connsiteY280" fmla="*/ 214851 h 915516"/>
                <a:gd name="connsiteX281" fmla="*/ 855712 w 1569666"/>
                <a:gd name="connsiteY281" fmla="*/ 225926 h 915516"/>
                <a:gd name="connsiteX282" fmla="*/ 834301 w 1569666"/>
                <a:gd name="connsiteY282" fmla="*/ 249552 h 915516"/>
                <a:gd name="connsiteX283" fmla="*/ 828394 w 1569666"/>
                <a:gd name="connsiteY283" fmla="*/ 278347 h 915516"/>
                <a:gd name="connsiteX284" fmla="*/ 845375 w 1569666"/>
                <a:gd name="connsiteY284" fmla="*/ 297543 h 915516"/>
                <a:gd name="connsiteX285" fmla="*/ 859403 w 1569666"/>
                <a:gd name="connsiteY285" fmla="*/ 290898 h 915516"/>
                <a:gd name="connsiteX286" fmla="*/ 859403 w 1569666"/>
                <a:gd name="connsiteY286" fmla="*/ 272440 h 915516"/>
                <a:gd name="connsiteX287" fmla="*/ 859403 w 1569666"/>
                <a:gd name="connsiteY287" fmla="*/ 253244 h 915516"/>
                <a:gd name="connsiteX288" fmla="*/ 886721 w 1569666"/>
                <a:gd name="connsiteY288" fmla="*/ 234786 h 915516"/>
                <a:gd name="connsiteX289" fmla="*/ 913301 w 1569666"/>
                <a:gd name="connsiteY289" fmla="*/ 224449 h 915516"/>
                <a:gd name="connsiteX290" fmla="*/ 928067 w 1569666"/>
                <a:gd name="connsiteY290" fmla="*/ 224449 h 915516"/>
                <a:gd name="connsiteX291" fmla="*/ 928067 w 1569666"/>
                <a:gd name="connsiteY291" fmla="*/ 229618 h 915516"/>
                <a:gd name="connsiteX292" fmla="*/ 961291 w 1569666"/>
                <a:gd name="connsiteY292" fmla="*/ 217804 h 915516"/>
                <a:gd name="connsiteX293" fmla="*/ 1000422 w 1569666"/>
                <a:gd name="connsiteY293" fmla="*/ 183842 h 915516"/>
                <a:gd name="connsiteX294" fmla="*/ 1016665 w 1569666"/>
                <a:gd name="connsiteY294" fmla="*/ 173505 h 915516"/>
                <a:gd name="connsiteX295" fmla="*/ 1027002 w 1569666"/>
                <a:gd name="connsiteY295" fmla="*/ 189748 h 915516"/>
                <a:gd name="connsiteX296" fmla="*/ 1014450 w 1569666"/>
                <a:gd name="connsiteY296" fmla="*/ 211898 h 915516"/>
                <a:gd name="connsiteX297" fmla="*/ 940618 w 1569666"/>
                <a:gd name="connsiteY297" fmla="*/ 244384 h 915516"/>
                <a:gd name="connsiteX298" fmla="*/ 928067 w 1569666"/>
                <a:gd name="connsiteY298" fmla="*/ 254720 h 915516"/>
                <a:gd name="connsiteX299" fmla="*/ 956862 w 1569666"/>
                <a:gd name="connsiteY299" fmla="*/ 265795 h 915516"/>
                <a:gd name="connsiteX300" fmla="*/ 1001161 w 1569666"/>
                <a:gd name="connsiteY300" fmla="*/ 248076 h 915516"/>
                <a:gd name="connsiteX301" fmla="*/ 1016665 w 1569666"/>
                <a:gd name="connsiteY301" fmla="*/ 240692 h 915516"/>
                <a:gd name="connsiteX302" fmla="*/ 1022572 w 1569666"/>
                <a:gd name="connsiteY302" fmla="*/ 251767 h 915516"/>
                <a:gd name="connsiteX303" fmla="*/ 998207 w 1569666"/>
                <a:gd name="connsiteY303" fmla="*/ 279823 h 915516"/>
                <a:gd name="connsiteX304" fmla="*/ 967936 w 1569666"/>
                <a:gd name="connsiteY304" fmla="*/ 284992 h 915516"/>
                <a:gd name="connsiteX305" fmla="*/ 959815 w 1569666"/>
                <a:gd name="connsiteY305" fmla="*/ 295328 h 915516"/>
                <a:gd name="connsiteX306" fmla="*/ 938404 w 1569666"/>
                <a:gd name="connsiteY306" fmla="*/ 290898 h 915516"/>
                <a:gd name="connsiteX307" fmla="*/ 938404 w 1569666"/>
                <a:gd name="connsiteY307" fmla="*/ 296805 h 915516"/>
                <a:gd name="connsiteX308" fmla="*/ 959815 w 1569666"/>
                <a:gd name="connsiteY308" fmla="*/ 316739 h 915516"/>
                <a:gd name="connsiteX309" fmla="*/ 1013712 w 1569666"/>
                <a:gd name="connsiteY309" fmla="*/ 310833 h 915516"/>
                <a:gd name="connsiteX310" fmla="*/ 1034385 w 1569666"/>
                <a:gd name="connsiteY310" fmla="*/ 310833 h 915516"/>
                <a:gd name="connsiteX311" fmla="*/ 1034385 w 1569666"/>
                <a:gd name="connsiteY311" fmla="*/ 318216 h 915516"/>
                <a:gd name="connsiteX312" fmla="*/ 1019619 w 1569666"/>
                <a:gd name="connsiteY312" fmla="*/ 333721 h 915516"/>
                <a:gd name="connsiteX313" fmla="*/ 986394 w 1569666"/>
                <a:gd name="connsiteY313" fmla="*/ 342580 h 915516"/>
                <a:gd name="connsiteX314" fmla="*/ 950955 w 1569666"/>
                <a:gd name="connsiteY314" fmla="*/ 333721 h 915516"/>
                <a:gd name="connsiteX315" fmla="*/ 937665 w 1569666"/>
                <a:gd name="connsiteY315" fmla="*/ 333721 h 915516"/>
                <a:gd name="connsiteX316" fmla="*/ 946525 w 1569666"/>
                <a:gd name="connsiteY316" fmla="*/ 350702 h 915516"/>
                <a:gd name="connsiteX317" fmla="*/ 993039 w 1569666"/>
                <a:gd name="connsiteY317" fmla="*/ 367683 h 915516"/>
                <a:gd name="connsiteX318" fmla="*/ 1007067 w 1569666"/>
                <a:gd name="connsiteY318" fmla="*/ 367683 h 915516"/>
                <a:gd name="connsiteX319" fmla="*/ 1028478 w 1569666"/>
                <a:gd name="connsiteY319" fmla="*/ 367683 h 915516"/>
                <a:gd name="connsiteX320" fmla="*/ 1023310 w 1569666"/>
                <a:gd name="connsiteY320" fmla="*/ 388356 h 915516"/>
                <a:gd name="connsiteX321" fmla="*/ 1003376 w 1569666"/>
                <a:gd name="connsiteY321" fmla="*/ 395001 h 915516"/>
                <a:gd name="connsiteX322" fmla="*/ 969413 w 1569666"/>
                <a:gd name="connsiteY322" fmla="*/ 369160 h 915516"/>
                <a:gd name="connsiteX323" fmla="*/ 943572 w 1569666"/>
                <a:gd name="connsiteY323" fmla="*/ 361038 h 915516"/>
                <a:gd name="connsiteX324" fmla="*/ 956123 w 1569666"/>
                <a:gd name="connsiteY324" fmla="*/ 380235 h 915516"/>
                <a:gd name="connsiteX325" fmla="*/ 1013712 w 1569666"/>
                <a:gd name="connsiteY325" fmla="*/ 400908 h 915516"/>
                <a:gd name="connsiteX326" fmla="*/ 1034385 w 1569666"/>
                <a:gd name="connsiteY326" fmla="*/ 411244 h 915516"/>
                <a:gd name="connsiteX327" fmla="*/ 1024049 w 1569666"/>
                <a:gd name="connsiteY327" fmla="*/ 426749 h 915516"/>
                <a:gd name="connsiteX328" fmla="*/ 1007067 w 1569666"/>
                <a:gd name="connsiteY328" fmla="*/ 426749 h 915516"/>
                <a:gd name="connsiteX329" fmla="*/ 990086 w 1569666"/>
                <a:gd name="connsiteY329" fmla="*/ 426749 h 915516"/>
                <a:gd name="connsiteX330" fmla="*/ 953170 w 1569666"/>
                <a:gd name="connsiteY330" fmla="*/ 401646 h 915516"/>
                <a:gd name="connsiteX331" fmla="*/ 936189 w 1569666"/>
                <a:gd name="connsiteY331" fmla="*/ 393525 h 915516"/>
                <a:gd name="connsiteX332" fmla="*/ 968675 w 1569666"/>
                <a:gd name="connsiteY332" fmla="*/ 438562 h 915516"/>
                <a:gd name="connsiteX333" fmla="*/ 984918 w 1569666"/>
                <a:gd name="connsiteY333" fmla="*/ 450375 h 915516"/>
                <a:gd name="connsiteX334" fmla="*/ 1003376 w 1569666"/>
                <a:gd name="connsiteY334" fmla="*/ 450375 h 915516"/>
                <a:gd name="connsiteX335" fmla="*/ 1021834 w 1569666"/>
                <a:gd name="connsiteY335" fmla="*/ 450375 h 915516"/>
                <a:gd name="connsiteX336" fmla="*/ 1035123 w 1569666"/>
                <a:gd name="connsiteY336" fmla="*/ 458497 h 915516"/>
                <a:gd name="connsiteX337" fmla="*/ 1016665 w 1569666"/>
                <a:gd name="connsiteY337" fmla="*/ 475478 h 915516"/>
                <a:gd name="connsiteX338" fmla="*/ 951693 w 1569666"/>
                <a:gd name="connsiteY338" fmla="*/ 445207 h 915516"/>
                <a:gd name="connsiteX339" fmla="*/ 941357 w 1569666"/>
                <a:gd name="connsiteY339" fmla="*/ 450375 h 915516"/>
                <a:gd name="connsiteX340" fmla="*/ 983441 w 1569666"/>
                <a:gd name="connsiteY340" fmla="*/ 499843 h 915516"/>
                <a:gd name="connsiteX341" fmla="*/ 1014450 w 1569666"/>
                <a:gd name="connsiteY341" fmla="*/ 499843 h 915516"/>
                <a:gd name="connsiteX342" fmla="*/ 1027740 w 1569666"/>
                <a:gd name="connsiteY342" fmla="*/ 507226 h 915516"/>
                <a:gd name="connsiteX343" fmla="*/ 1024049 w 1569666"/>
                <a:gd name="connsiteY343" fmla="*/ 516086 h 915516"/>
                <a:gd name="connsiteX344" fmla="*/ 972366 w 1569666"/>
                <a:gd name="connsiteY344" fmla="*/ 516086 h 915516"/>
                <a:gd name="connsiteX345" fmla="*/ 917731 w 1569666"/>
                <a:gd name="connsiteY345" fmla="*/ 457020 h 915516"/>
                <a:gd name="connsiteX346" fmla="*/ 905179 w 1569666"/>
                <a:gd name="connsiteY346" fmla="*/ 447422 h 915516"/>
                <a:gd name="connsiteX347" fmla="*/ 905179 w 1569666"/>
                <a:gd name="connsiteY347" fmla="*/ 457020 h 915516"/>
                <a:gd name="connsiteX348" fmla="*/ 928805 w 1569666"/>
                <a:gd name="connsiteY348" fmla="*/ 495413 h 915516"/>
                <a:gd name="connsiteX349" fmla="*/ 937665 w 1569666"/>
                <a:gd name="connsiteY349" fmla="*/ 508702 h 915516"/>
                <a:gd name="connsiteX350" fmla="*/ 916992 w 1569666"/>
                <a:gd name="connsiteY350" fmla="*/ 513871 h 915516"/>
                <a:gd name="connsiteX351" fmla="*/ 885983 w 1569666"/>
                <a:gd name="connsiteY351" fmla="*/ 479908 h 915516"/>
                <a:gd name="connsiteX352" fmla="*/ 874170 w 1569666"/>
                <a:gd name="connsiteY352" fmla="*/ 462188 h 915516"/>
                <a:gd name="connsiteX353" fmla="*/ 880076 w 1569666"/>
                <a:gd name="connsiteY353" fmla="*/ 495413 h 915516"/>
                <a:gd name="connsiteX354" fmla="*/ 880076 w 1569666"/>
                <a:gd name="connsiteY354" fmla="*/ 507964 h 915516"/>
                <a:gd name="connsiteX355" fmla="*/ 864572 w 1569666"/>
                <a:gd name="connsiteY355" fmla="*/ 507964 h 915516"/>
                <a:gd name="connsiteX356" fmla="*/ 847590 w 1569666"/>
                <a:gd name="connsiteY356" fmla="*/ 487291 h 915516"/>
                <a:gd name="connsiteX357" fmla="*/ 843160 w 1569666"/>
                <a:gd name="connsiteY357" fmla="*/ 492459 h 915516"/>
                <a:gd name="connsiteX358" fmla="*/ 895581 w 1569666"/>
                <a:gd name="connsiteY358" fmla="*/ 545619 h 915516"/>
                <a:gd name="connsiteX359" fmla="*/ 902964 w 1569666"/>
                <a:gd name="connsiteY359" fmla="*/ 549310 h 915516"/>
                <a:gd name="connsiteX360" fmla="*/ 897796 w 1569666"/>
                <a:gd name="connsiteY360" fmla="*/ 555955 h 915516"/>
                <a:gd name="connsiteX361" fmla="*/ 892628 w 1569666"/>
                <a:gd name="connsiteY361" fmla="*/ 562600 h 915516"/>
                <a:gd name="connsiteX362" fmla="*/ 927329 w 1569666"/>
                <a:gd name="connsiteY362" fmla="*/ 578843 h 915516"/>
                <a:gd name="connsiteX363" fmla="*/ 944310 w 1569666"/>
                <a:gd name="connsiteY363" fmla="*/ 584749 h 915516"/>
                <a:gd name="connsiteX364" fmla="*/ 959815 w 1569666"/>
                <a:gd name="connsiteY364" fmla="*/ 576628 h 915516"/>
                <a:gd name="connsiteX365" fmla="*/ 979749 w 1569666"/>
                <a:gd name="connsiteY365" fmla="*/ 560385 h 915516"/>
                <a:gd name="connsiteX366" fmla="*/ 998207 w 1569666"/>
                <a:gd name="connsiteY366" fmla="*/ 550787 h 915516"/>
                <a:gd name="connsiteX367" fmla="*/ 1007806 w 1569666"/>
                <a:gd name="connsiteY367" fmla="*/ 550787 h 915516"/>
                <a:gd name="connsiteX368" fmla="*/ 1025525 w 1569666"/>
                <a:gd name="connsiteY368" fmla="*/ 560385 h 915516"/>
                <a:gd name="connsiteX369" fmla="*/ 1025525 w 1569666"/>
                <a:gd name="connsiteY369" fmla="*/ 560385 h 915516"/>
                <a:gd name="connsiteX370" fmla="*/ 1009282 w 1569666"/>
                <a:gd name="connsiteY370" fmla="*/ 565553 h 915516"/>
                <a:gd name="connsiteX371" fmla="*/ 993039 w 1569666"/>
                <a:gd name="connsiteY371" fmla="*/ 571460 h 915516"/>
                <a:gd name="connsiteX372" fmla="*/ 980488 w 1569666"/>
                <a:gd name="connsiteY372" fmla="*/ 577366 h 915516"/>
                <a:gd name="connsiteX373" fmla="*/ 970890 w 1569666"/>
                <a:gd name="connsiteY373" fmla="*/ 584011 h 915516"/>
                <a:gd name="connsiteX374" fmla="*/ 993039 w 1569666"/>
                <a:gd name="connsiteY374" fmla="*/ 584011 h 915516"/>
                <a:gd name="connsiteX375" fmla="*/ 1010021 w 1569666"/>
                <a:gd name="connsiteY375" fmla="*/ 580320 h 915516"/>
                <a:gd name="connsiteX376" fmla="*/ 1025525 w 1569666"/>
                <a:gd name="connsiteY376" fmla="*/ 580320 h 915516"/>
                <a:gd name="connsiteX377" fmla="*/ 1035123 w 1569666"/>
                <a:gd name="connsiteY377" fmla="*/ 580320 h 915516"/>
                <a:gd name="connsiteX378" fmla="*/ 1043245 w 1569666"/>
                <a:gd name="connsiteY378" fmla="*/ 580320 h 915516"/>
                <a:gd name="connsiteX379" fmla="*/ 1050628 w 1569666"/>
                <a:gd name="connsiteY379" fmla="*/ 589179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1569666" h="915516">
                  <a:moveTo>
                    <a:pt x="0" y="0"/>
                  </a:moveTo>
                  <a:lnTo>
                    <a:pt x="0" y="915517"/>
                  </a:lnTo>
                  <a:lnTo>
                    <a:pt x="1569666" y="915517"/>
                  </a:lnTo>
                  <a:lnTo>
                    <a:pt x="1569666" y="0"/>
                  </a:lnTo>
                  <a:close/>
                  <a:moveTo>
                    <a:pt x="1033647" y="590656"/>
                  </a:moveTo>
                  <a:cubicBezTo>
                    <a:pt x="1026263" y="590656"/>
                    <a:pt x="1025525" y="590656"/>
                    <a:pt x="1022572" y="590656"/>
                  </a:cubicBezTo>
                  <a:lnTo>
                    <a:pt x="1017404" y="594348"/>
                  </a:lnTo>
                  <a:cubicBezTo>
                    <a:pt x="1012390" y="596151"/>
                    <a:pt x="1006912" y="596151"/>
                    <a:pt x="1001899" y="594348"/>
                  </a:cubicBezTo>
                  <a:cubicBezTo>
                    <a:pt x="995321" y="593054"/>
                    <a:pt x="988543" y="593054"/>
                    <a:pt x="981964" y="594348"/>
                  </a:cubicBezTo>
                  <a:lnTo>
                    <a:pt x="962768" y="594348"/>
                  </a:lnTo>
                  <a:lnTo>
                    <a:pt x="971628" y="599516"/>
                  </a:lnTo>
                  <a:cubicBezTo>
                    <a:pt x="980488" y="605422"/>
                    <a:pt x="981226" y="605422"/>
                    <a:pt x="988609" y="605422"/>
                  </a:cubicBezTo>
                  <a:cubicBezTo>
                    <a:pt x="995992" y="605422"/>
                    <a:pt x="1004852" y="605422"/>
                    <a:pt x="1007067" y="615021"/>
                  </a:cubicBezTo>
                  <a:cubicBezTo>
                    <a:pt x="1006816" y="617969"/>
                    <a:pt x="1006816" y="620932"/>
                    <a:pt x="1007067" y="623880"/>
                  </a:cubicBezTo>
                  <a:cubicBezTo>
                    <a:pt x="1007067" y="629787"/>
                    <a:pt x="1007067" y="631264"/>
                    <a:pt x="1007067" y="641600"/>
                  </a:cubicBezTo>
                  <a:cubicBezTo>
                    <a:pt x="1001899" y="629787"/>
                    <a:pt x="1003376" y="633479"/>
                    <a:pt x="1001899" y="631264"/>
                  </a:cubicBezTo>
                  <a:cubicBezTo>
                    <a:pt x="1000422" y="629049"/>
                    <a:pt x="998207" y="626834"/>
                    <a:pt x="993039" y="626834"/>
                  </a:cubicBezTo>
                  <a:cubicBezTo>
                    <a:pt x="986394" y="627111"/>
                    <a:pt x="980251" y="623307"/>
                    <a:pt x="977534" y="617236"/>
                  </a:cubicBezTo>
                  <a:cubicBezTo>
                    <a:pt x="977534" y="612806"/>
                    <a:pt x="977534" y="611329"/>
                    <a:pt x="962768" y="603946"/>
                  </a:cubicBezTo>
                  <a:cubicBezTo>
                    <a:pt x="948002" y="596563"/>
                    <a:pt x="949478" y="595086"/>
                    <a:pt x="932497" y="603946"/>
                  </a:cubicBezTo>
                  <a:cubicBezTo>
                    <a:pt x="915516" y="612806"/>
                    <a:pt x="921422" y="609852"/>
                    <a:pt x="919946" y="612806"/>
                  </a:cubicBezTo>
                  <a:cubicBezTo>
                    <a:pt x="917361" y="617530"/>
                    <a:pt x="911750" y="619711"/>
                    <a:pt x="906656" y="617974"/>
                  </a:cubicBezTo>
                  <a:cubicBezTo>
                    <a:pt x="900749" y="617974"/>
                    <a:pt x="898534" y="617974"/>
                    <a:pt x="894843" y="622404"/>
                  </a:cubicBezTo>
                  <a:lnTo>
                    <a:pt x="891151" y="622404"/>
                  </a:lnTo>
                  <a:cubicBezTo>
                    <a:pt x="890789" y="620204"/>
                    <a:pt x="890789" y="617959"/>
                    <a:pt x="891151" y="615759"/>
                  </a:cubicBezTo>
                  <a:cubicBezTo>
                    <a:pt x="891151" y="610591"/>
                    <a:pt x="891151" y="609852"/>
                    <a:pt x="897796" y="603946"/>
                  </a:cubicBezTo>
                  <a:cubicBezTo>
                    <a:pt x="904441" y="598039"/>
                    <a:pt x="909609" y="594348"/>
                    <a:pt x="914777" y="596563"/>
                  </a:cubicBezTo>
                  <a:cubicBezTo>
                    <a:pt x="919946" y="598778"/>
                    <a:pt x="919207" y="596563"/>
                    <a:pt x="925114" y="596563"/>
                  </a:cubicBezTo>
                  <a:cubicBezTo>
                    <a:pt x="931020" y="596563"/>
                    <a:pt x="935450" y="590656"/>
                    <a:pt x="931759" y="590656"/>
                  </a:cubicBezTo>
                  <a:lnTo>
                    <a:pt x="906656" y="581058"/>
                  </a:lnTo>
                  <a:lnTo>
                    <a:pt x="885983" y="570721"/>
                  </a:lnTo>
                  <a:lnTo>
                    <a:pt x="882291" y="570721"/>
                  </a:lnTo>
                  <a:cubicBezTo>
                    <a:pt x="876392" y="575729"/>
                    <a:pt x="869253" y="579047"/>
                    <a:pt x="861618" y="580320"/>
                  </a:cubicBezTo>
                  <a:cubicBezTo>
                    <a:pt x="857188" y="580320"/>
                    <a:pt x="857188" y="580320"/>
                    <a:pt x="855712" y="575890"/>
                  </a:cubicBezTo>
                  <a:cubicBezTo>
                    <a:pt x="849244" y="560553"/>
                    <a:pt x="841588" y="545741"/>
                    <a:pt x="832824" y="531590"/>
                  </a:cubicBezTo>
                  <a:cubicBezTo>
                    <a:pt x="818058" y="516824"/>
                    <a:pt x="812151" y="510917"/>
                    <a:pt x="806244" y="516824"/>
                  </a:cubicBezTo>
                  <a:cubicBezTo>
                    <a:pt x="800338" y="522731"/>
                    <a:pt x="806244" y="521254"/>
                    <a:pt x="806244" y="528637"/>
                  </a:cubicBezTo>
                  <a:cubicBezTo>
                    <a:pt x="807957" y="552849"/>
                    <a:pt x="817851" y="575759"/>
                    <a:pt x="834301" y="593609"/>
                  </a:cubicBezTo>
                  <a:cubicBezTo>
                    <a:pt x="842112" y="601303"/>
                    <a:pt x="852220" y="606231"/>
                    <a:pt x="863095" y="607637"/>
                  </a:cubicBezTo>
                  <a:cubicBezTo>
                    <a:pt x="871955" y="607637"/>
                    <a:pt x="877861" y="607637"/>
                    <a:pt x="877861" y="613544"/>
                  </a:cubicBezTo>
                  <a:cubicBezTo>
                    <a:pt x="877861" y="619451"/>
                    <a:pt x="871955" y="622404"/>
                    <a:pt x="868263" y="624619"/>
                  </a:cubicBezTo>
                  <a:cubicBezTo>
                    <a:pt x="858089" y="627532"/>
                    <a:pt x="847169" y="626201"/>
                    <a:pt x="837992" y="620927"/>
                  </a:cubicBezTo>
                  <a:cubicBezTo>
                    <a:pt x="830609" y="615759"/>
                    <a:pt x="829871" y="615759"/>
                    <a:pt x="827656" y="617236"/>
                  </a:cubicBezTo>
                  <a:cubicBezTo>
                    <a:pt x="825441" y="618712"/>
                    <a:pt x="827656" y="617236"/>
                    <a:pt x="827656" y="623880"/>
                  </a:cubicBezTo>
                  <a:cubicBezTo>
                    <a:pt x="827656" y="630525"/>
                    <a:pt x="836516" y="637170"/>
                    <a:pt x="852020" y="639385"/>
                  </a:cubicBezTo>
                  <a:cubicBezTo>
                    <a:pt x="867525" y="641600"/>
                    <a:pt x="872693" y="646030"/>
                    <a:pt x="867525" y="652675"/>
                  </a:cubicBezTo>
                  <a:cubicBezTo>
                    <a:pt x="863272" y="658005"/>
                    <a:pt x="856583" y="660791"/>
                    <a:pt x="849805" y="660058"/>
                  </a:cubicBezTo>
                  <a:cubicBezTo>
                    <a:pt x="839284" y="659488"/>
                    <a:pt x="829435" y="654696"/>
                    <a:pt x="822487" y="646768"/>
                  </a:cubicBezTo>
                  <a:cubicBezTo>
                    <a:pt x="818058" y="642338"/>
                    <a:pt x="814366" y="639385"/>
                    <a:pt x="813628" y="640123"/>
                  </a:cubicBezTo>
                  <a:cubicBezTo>
                    <a:pt x="812889" y="640862"/>
                    <a:pt x="813628" y="649722"/>
                    <a:pt x="813628" y="655628"/>
                  </a:cubicBezTo>
                  <a:cubicBezTo>
                    <a:pt x="815953" y="662283"/>
                    <a:pt x="820701" y="667818"/>
                    <a:pt x="826917" y="671133"/>
                  </a:cubicBezTo>
                  <a:lnTo>
                    <a:pt x="837254" y="674825"/>
                  </a:lnTo>
                  <a:cubicBezTo>
                    <a:pt x="849805" y="674825"/>
                    <a:pt x="851282" y="682946"/>
                    <a:pt x="842422" y="688853"/>
                  </a:cubicBezTo>
                  <a:cubicBezTo>
                    <a:pt x="835497" y="692528"/>
                    <a:pt x="827198" y="692528"/>
                    <a:pt x="820272" y="688853"/>
                  </a:cubicBezTo>
                  <a:cubicBezTo>
                    <a:pt x="812461" y="684089"/>
                    <a:pt x="805691" y="677813"/>
                    <a:pt x="800338" y="670395"/>
                  </a:cubicBezTo>
                  <a:cubicBezTo>
                    <a:pt x="800338" y="666703"/>
                    <a:pt x="795908" y="670395"/>
                    <a:pt x="796646" y="675563"/>
                  </a:cubicBezTo>
                  <a:cubicBezTo>
                    <a:pt x="797385" y="680731"/>
                    <a:pt x="796646" y="685161"/>
                    <a:pt x="806244" y="694021"/>
                  </a:cubicBezTo>
                  <a:cubicBezTo>
                    <a:pt x="815843" y="702881"/>
                    <a:pt x="806244" y="711002"/>
                    <a:pt x="800338" y="723554"/>
                  </a:cubicBezTo>
                  <a:cubicBezTo>
                    <a:pt x="797252" y="729735"/>
                    <a:pt x="792682" y="735060"/>
                    <a:pt x="787048" y="739058"/>
                  </a:cubicBezTo>
                  <a:cubicBezTo>
                    <a:pt x="787048" y="739058"/>
                    <a:pt x="778927" y="732413"/>
                    <a:pt x="773020" y="723554"/>
                  </a:cubicBezTo>
                  <a:cubicBezTo>
                    <a:pt x="767114" y="714694"/>
                    <a:pt x="762684" y="701404"/>
                    <a:pt x="767852" y="694021"/>
                  </a:cubicBezTo>
                  <a:cubicBezTo>
                    <a:pt x="772201" y="688540"/>
                    <a:pt x="775464" y="682273"/>
                    <a:pt x="777450" y="675563"/>
                  </a:cubicBezTo>
                  <a:cubicBezTo>
                    <a:pt x="777450" y="669656"/>
                    <a:pt x="777450" y="666703"/>
                    <a:pt x="773758" y="670395"/>
                  </a:cubicBezTo>
                  <a:cubicBezTo>
                    <a:pt x="768228" y="677652"/>
                    <a:pt x="761488" y="683897"/>
                    <a:pt x="753824" y="688853"/>
                  </a:cubicBezTo>
                  <a:cubicBezTo>
                    <a:pt x="746640" y="692533"/>
                    <a:pt x="738121" y="692533"/>
                    <a:pt x="730936" y="688853"/>
                  </a:cubicBezTo>
                  <a:cubicBezTo>
                    <a:pt x="722076" y="682946"/>
                    <a:pt x="724291" y="677778"/>
                    <a:pt x="736842" y="674825"/>
                  </a:cubicBezTo>
                  <a:lnTo>
                    <a:pt x="746441" y="671133"/>
                  </a:lnTo>
                  <a:cubicBezTo>
                    <a:pt x="752657" y="667818"/>
                    <a:pt x="757405" y="662283"/>
                    <a:pt x="759730" y="655628"/>
                  </a:cubicBezTo>
                  <a:cubicBezTo>
                    <a:pt x="759730" y="649722"/>
                    <a:pt x="759730" y="640862"/>
                    <a:pt x="759730" y="640123"/>
                  </a:cubicBezTo>
                  <a:cubicBezTo>
                    <a:pt x="759730" y="639385"/>
                    <a:pt x="754562" y="640123"/>
                    <a:pt x="750132" y="646768"/>
                  </a:cubicBezTo>
                  <a:cubicBezTo>
                    <a:pt x="743185" y="654696"/>
                    <a:pt x="733338" y="659488"/>
                    <a:pt x="722814" y="660058"/>
                  </a:cubicBezTo>
                  <a:cubicBezTo>
                    <a:pt x="716216" y="660985"/>
                    <a:pt x="709655" y="658133"/>
                    <a:pt x="705833" y="652675"/>
                  </a:cubicBezTo>
                  <a:cubicBezTo>
                    <a:pt x="700665" y="646030"/>
                    <a:pt x="705833" y="640862"/>
                    <a:pt x="721338" y="639385"/>
                  </a:cubicBezTo>
                  <a:cubicBezTo>
                    <a:pt x="736842" y="637909"/>
                    <a:pt x="742749" y="633479"/>
                    <a:pt x="744964" y="623880"/>
                  </a:cubicBezTo>
                  <a:cubicBezTo>
                    <a:pt x="747179" y="614282"/>
                    <a:pt x="744964" y="618712"/>
                    <a:pt x="744964" y="617236"/>
                  </a:cubicBezTo>
                  <a:cubicBezTo>
                    <a:pt x="744964" y="615759"/>
                    <a:pt x="744964" y="617236"/>
                    <a:pt x="734627" y="620927"/>
                  </a:cubicBezTo>
                  <a:cubicBezTo>
                    <a:pt x="729818" y="624724"/>
                    <a:pt x="723755" y="626569"/>
                    <a:pt x="717646" y="626095"/>
                  </a:cubicBezTo>
                  <a:cubicBezTo>
                    <a:pt x="713263" y="627011"/>
                    <a:pt x="708739" y="627011"/>
                    <a:pt x="704356" y="626095"/>
                  </a:cubicBezTo>
                  <a:cubicBezTo>
                    <a:pt x="700339" y="623398"/>
                    <a:pt x="697246" y="619532"/>
                    <a:pt x="695497" y="615021"/>
                  </a:cubicBezTo>
                  <a:cubicBezTo>
                    <a:pt x="695497" y="615021"/>
                    <a:pt x="701403" y="610591"/>
                    <a:pt x="709525" y="609114"/>
                  </a:cubicBezTo>
                  <a:cubicBezTo>
                    <a:pt x="721038" y="606643"/>
                    <a:pt x="731267" y="600086"/>
                    <a:pt x="738319" y="590656"/>
                  </a:cubicBezTo>
                  <a:cubicBezTo>
                    <a:pt x="754939" y="572844"/>
                    <a:pt x="765076" y="549959"/>
                    <a:pt x="767114" y="525684"/>
                  </a:cubicBezTo>
                  <a:cubicBezTo>
                    <a:pt x="768406" y="521853"/>
                    <a:pt x="768406" y="517702"/>
                    <a:pt x="767114" y="513871"/>
                  </a:cubicBezTo>
                  <a:cubicBezTo>
                    <a:pt x="761207" y="507964"/>
                    <a:pt x="754562" y="513871"/>
                    <a:pt x="742011" y="531590"/>
                  </a:cubicBezTo>
                  <a:cubicBezTo>
                    <a:pt x="733447" y="545737"/>
                    <a:pt x="726039" y="560551"/>
                    <a:pt x="719861" y="575890"/>
                  </a:cubicBezTo>
                  <a:cubicBezTo>
                    <a:pt x="719861" y="580320"/>
                    <a:pt x="719861" y="580320"/>
                    <a:pt x="713955" y="580320"/>
                  </a:cubicBezTo>
                  <a:cubicBezTo>
                    <a:pt x="706134" y="578941"/>
                    <a:pt x="698776" y="575643"/>
                    <a:pt x="692543" y="570721"/>
                  </a:cubicBezTo>
                  <a:lnTo>
                    <a:pt x="688852" y="570721"/>
                  </a:lnTo>
                  <a:lnTo>
                    <a:pt x="664487" y="579581"/>
                  </a:lnTo>
                  <a:lnTo>
                    <a:pt x="637169" y="590656"/>
                  </a:lnTo>
                  <a:cubicBezTo>
                    <a:pt x="633478" y="590656"/>
                    <a:pt x="637169" y="590656"/>
                    <a:pt x="643076" y="596563"/>
                  </a:cubicBezTo>
                  <a:cubicBezTo>
                    <a:pt x="648982" y="602469"/>
                    <a:pt x="651197" y="596563"/>
                    <a:pt x="654151" y="596563"/>
                  </a:cubicBezTo>
                  <a:cubicBezTo>
                    <a:pt x="657104" y="596563"/>
                    <a:pt x="663749" y="596563"/>
                    <a:pt x="671132" y="603946"/>
                  </a:cubicBezTo>
                  <a:cubicBezTo>
                    <a:pt x="678515" y="611329"/>
                    <a:pt x="677777" y="610591"/>
                    <a:pt x="677777" y="615759"/>
                  </a:cubicBezTo>
                  <a:cubicBezTo>
                    <a:pt x="678135" y="617959"/>
                    <a:pt x="678135" y="620204"/>
                    <a:pt x="677777" y="622404"/>
                  </a:cubicBezTo>
                  <a:cubicBezTo>
                    <a:pt x="677777" y="622404"/>
                    <a:pt x="677777" y="622404"/>
                    <a:pt x="673347" y="622404"/>
                  </a:cubicBezTo>
                  <a:cubicBezTo>
                    <a:pt x="668917" y="622404"/>
                    <a:pt x="664487" y="612806"/>
                    <a:pt x="664487" y="615021"/>
                  </a:cubicBezTo>
                  <a:cubicBezTo>
                    <a:pt x="659400" y="616467"/>
                    <a:pt x="653971" y="614356"/>
                    <a:pt x="651197" y="609852"/>
                  </a:cubicBezTo>
                  <a:cubicBezTo>
                    <a:pt x="651197" y="609852"/>
                    <a:pt x="646768" y="605422"/>
                    <a:pt x="638646" y="600993"/>
                  </a:cubicBezTo>
                  <a:cubicBezTo>
                    <a:pt x="630524" y="596563"/>
                    <a:pt x="623141" y="593609"/>
                    <a:pt x="608375" y="600993"/>
                  </a:cubicBezTo>
                  <a:cubicBezTo>
                    <a:pt x="593609" y="608376"/>
                    <a:pt x="590655" y="611329"/>
                    <a:pt x="590655" y="615759"/>
                  </a:cubicBezTo>
                  <a:cubicBezTo>
                    <a:pt x="588389" y="621865"/>
                    <a:pt x="582389" y="625765"/>
                    <a:pt x="575889" y="625357"/>
                  </a:cubicBezTo>
                  <a:cubicBezTo>
                    <a:pt x="569982" y="625357"/>
                    <a:pt x="569244" y="625357"/>
                    <a:pt x="566291" y="629787"/>
                  </a:cubicBezTo>
                  <a:cubicBezTo>
                    <a:pt x="563337" y="634217"/>
                    <a:pt x="566291" y="629787"/>
                    <a:pt x="561861" y="640123"/>
                  </a:cubicBezTo>
                  <a:cubicBezTo>
                    <a:pt x="557431" y="629787"/>
                    <a:pt x="561861" y="628310"/>
                    <a:pt x="561861" y="622404"/>
                  </a:cubicBezTo>
                  <a:lnTo>
                    <a:pt x="561861" y="613544"/>
                  </a:lnTo>
                  <a:cubicBezTo>
                    <a:pt x="561861" y="606899"/>
                    <a:pt x="569244" y="603946"/>
                    <a:pt x="579580" y="603946"/>
                  </a:cubicBezTo>
                  <a:cubicBezTo>
                    <a:pt x="586058" y="604586"/>
                    <a:pt x="592503" y="602438"/>
                    <a:pt x="597300" y="598039"/>
                  </a:cubicBezTo>
                  <a:lnTo>
                    <a:pt x="604683" y="590656"/>
                  </a:lnTo>
                  <a:lnTo>
                    <a:pt x="586225" y="590656"/>
                  </a:lnTo>
                  <a:cubicBezTo>
                    <a:pt x="579392" y="589393"/>
                    <a:pt x="572386" y="589393"/>
                    <a:pt x="565552" y="590656"/>
                  </a:cubicBezTo>
                  <a:cubicBezTo>
                    <a:pt x="560553" y="592524"/>
                    <a:pt x="555047" y="592524"/>
                    <a:pt x="550048" y="590656"/>
                  </a:cubicBezTo>
                  <a:lnTo>
                    <a:pt x="544879" y="590656"/>
                  </a:lnTo>
                  <a:cubicBezTo>
                    <a:pt x="544879" y="590656"/>
                    <a:pt x="544879" y="590656"/>
                    <a:pt x="533805" y="590656"/>
                  </a:cubicBezTo>
                  <a:lnTo>
                    <a:pt x="524945" y="590656"/>
                  </a:lnTo>
                  <a:cubicBezTo>
                    <a:pt x="525930" y="586733"/>
                    <a:pt x="528647" y="583472"/>
                    <a:pt x="532328" y="581796"/>
                  </a:cubicBezTo>
                  <a:cubicBezTo>
                    <a:pt x="534969" y="580949"/>
                    <a:pt x="537809" y="580949"/>
                    <a:pt x="540450" y="581796"/>
                  </a:cubicBezTo>
                  <a:cubicBezTo>
                    <a:pt x="543604" y="582549"/>
                    <a:pt x="546893" y="582549"/>
                    <a:pt x="550048" y="581796"/>
                  </a:cubicBezTo>
                  <a:cubicBezTo>
                    <a:pt x="554746" y="578680"/>
                    <a:pt x="560854" y="578680"/>
                    <a:pt x="565552" y="581796"/>
                  </a:cubicBezTo>
                  <a:cubicBezTo>
                    <a:pt x="565552" y="581796"/>
                    <a:pt x="570721" y="581796"/>
                    <a:pt x="582534" y="585488"/>
                  </a:cubicBezTo>
                  <a:cubicBezTo>
                    <a:pt x="594347" y="589179"/>
                    <a:pt x="605422" y="585488"/>
                    <a:pt x="605422" y="585488"/>
                  </a:cubicBezTo>
                  <a:lnTo>
                    <a:pt x="595823" y="578843"/>
                  </a:lnTo>
                  <a:cubicBezTo>
                    <a:pt x="588440" y="573675"/>
                    <a:pt x="585487" y="572936"/>
                    <a:pt x="583272" y="572936"/>
                  </a:cubicBezTo>
                  <a:cubicBezTo>
                    <a:pt x="577213" y="573781"/>
                    <a:pt x="571130" y="571568"/>
                    <a:pt x="567029" y="567030"/>
                  </a:cubicBezTo>
                  <a:cubicBezTo>
                    <a:pt x="561861" y="561862"/>
                    <a:pt x="561123" y="561862"/>
                    <a:pt x="550786" y="561862"/>
                  </a:cubicBezTo>
                  <a:lnTo>
                    <a:pt x="546356" y="561862"/>
                  </a:lnTo>
                  <a:cubicBezTo>
                    <a:pt x="548822" y="554503"/>
                    <a:pt x="556565" y="550309"/>
                    <a:pt x="564076" y="552263"/>
                  </a:cubicBezTo>
                  <a:cubicBezTo>
                    <a:pt x="567239" y="552942"/>
                    <a:pt x="570510" y="552942"/>
                    <a:pt x="573674" y="552263"/>
                  </a:cubicBezTo>
                  <a:cubicBezTo>
                    <a:pt x="580550" y="550545"/>
                    <a:pt x="587678" y="553953"/>
                    <a:pt x="590655" y="560385"/>
                  </a:cubicBezTo>
                  <a:cubicBezTo>
                    <a:pt x="590655" y="560385"/>
                    <a:pt x="598777" y="569245"/>
                    <a:pt x="610590" y="576628"/>
                  </a:cubicBezTo>
                  <a:lnTo>
                    <a:pt x="619450" y="581796"/>
                  </a:lnTo>
                  <a:lnTo>
                    <a:pt x="636431" y="575890"/>
                  </a:lnTo>
                  <a:cubicBezTo>
                    <a:pt x="648655" y="572005"/>
                    <a:pt x="660319" y="566545"/>
                    <a:pt x="671132" y="559647"/>
                  </a:cubicBezTo>
                  <a:lnTo>
                    <a:pt x="664487" y="553002"/>
                  </a:lnTo>
                  <a:cubicBezTo>
                    <a:pt x="664153" y="550799"/>
                    <a:pt x="664153" y="548559"/>
                    <a:pt x="664487" y="546357"/>
                  </a:cubicBezTo>
                  <a:cubicBezTo>
                    <a:pt x="666758" y="544778"/>
                    <a:pt x="669245" y="543535"/>
                    <a:pt x="671870" y="542665"/>
                  </a:cubicBezTo>
                  <a:cubicBezTo>
                    <a:pt x="695483" y="532279"/>
                    <a:pt x="714235" y="513262"/>
                    <a:pt x="724291" y="489506"/>
                  </a:cubicBezTo>
                  <a:cubicBezTo>
                    <a:pt x="730198" y="474740"/>
                    <a:pt x="724291" y="471786"/>
                    <a:pt x="724291" y="484338"/>
                  </a:cubicBezTo>
                  <a:cubicBezTo>
                    <a:pt x="720637" y="492658"/>
                    <a:pt x="714762" y="499810"/>
                    <a:pt x="707310" y="505011"/>
                  </a:cubicBezTo>
                  <a:cubicBezTo>
                    <a:pt x="699188" y="510179"/>
                    <a:pt x="694758" y="510917"/>
                    <a:pt x="691805" y="505011"/>
                  </a:cubicBezTo>
                  <a:cubicBezTo>
                    <a:pt x="688852" y="499104"/>
                    <a:pt x="691805" y="498366"/>
                    <a:pt x="691805" y="492459"/>
                  </a:cubicBezTo>
                  <a:cubicBezTo>
                    <a:pt x="691805" y="486553"/>
                    <a:pt x="706571" y="459235"/>
                    <a:pt x="696973" y="459235"/>
                  </a:cubicBezTo>
                  <a:cubicBezTo>
                    <a:pt x="687375" y="459235"/>
                    <a:pt x="693282" y="459235"/>
                    <a:pt x="685898" y="476955"/>
                  </a:cubicBezTo>
                  <a:cubicBezTo>
                    <a:pt x="680168" y="493875"/>
                    <a:pt x="669963" y="508928"/>
                    <a:pt x="656366" y="520516"/>
                  </a:cubicBezTo>
                  <a:cubicBezTo>
                    <a:pt x="649721" y="520516"/>
                    <a:pt x="637908" y="520516"/>
                    <a:pt x="636431" y="515347"/>
                  </a:cubicBezTo>
                  <a:cubicBezTo>
                    <a:pt x="634954" y="510179"/>
                    <a:pt x="636431" y="507226"/>
                    <a:pt x="644553" y="502058"/>
                  </a:cubicBezTo>
                  <a:cubicBezTo>
                    <a:pt x="655233" y="493018"/>
                    <a:pt x="662308" y="480440"/>
                    <a:pt x="664487" y="466618"/>
                  </a:cubicBezTo>
                  <a:cubicBezTo>
                    <a:pt x="664487" y="460712"/>
                    <a:pt x="664487" y="459235"/>
                    <a:pt x="664487" y="457020"/>
                  </a:cubicBezTo>
                  <a:cubicBezTo>
                    <a:pt x="664487" y="454805"/>
                    <a:pt x="659319" y="457020"/>
                    <a:pt x="651197" y="466618"/>
                  </a:cubicBezTo>
                  <a:cubicBezTo>
                    <a:pt x="636424" y="488999"/>
                    <a:pt x="618238" y="508928"/>
                    <a:pt x="597300" y="525684"/>
                  </a:cubicBezTo>
                  <a:cubicBezTo>
                    <a:pt x="582015" y="537252"/>
                    <a:pt x="560903" y="537252"/>
                    <a:pt x="545618" y="525684"/>
                  </a:cubicBezTo>
                  <a:cubicBezTo>
                    <a:pt x="543113" y="523368"/>
                    <a:pt x="541538" y="520218"/>
                    <a:pt x="541188" y="516824"/>
                  </a:cubicBezTo>
                  <a:cubicBezTo>
                    <a:pt x="541188" y="511656"/>
                    <a:pt x="545618" y="508702"/>
                    <a:pt x="554478" y="509441"/>
                  </a:cubicBezTo>
                  <a:cubicBezTo>
                    <a:pt x="575151" y="509441"/>
                    <a:pt x="577366" y="509441"/>
                    <a:pt x="585487" y="509441"/>
                  </a:cubicBezTo>
                  <a:cubicBezTo>
                    <a:pt x="604542" y="497786"/>
                    <a:pt x="619505" y="480501"/>
                    <a:pt x="628310" y="459973"/>
                  </a:cubicBezTo>
                  <a:cubicBezTo>
                    <a:pt x="639384" y="436347"/>
                    <a:pt x="636431" y="435609"/>
                    <a:pt x="617235" y="454805"/>
                  </a:cubicBezTo>
                  <a:cubicBezTo>
                    <a:pt x="598038" y="474001"/>
                    <a:pt x="571459" y="490983"/>
                    <a:pt x="552263" y="485076"/>
                  </a:cubicBezTo>
                  <a:cubicBezTo>
                    <a:pt x="533066" y="479170"/>
                    <a:pt x="533805" y="474001"/>
                    <a:pt x="533805" y="468095"/>
                  </a:cubicBezTo>
                  <a:cubicBezTo>
                    <a:pt x="533805" y="462188"/>
                    <a:pt x="533805" y="459235"/>
                    <a:pt x="547833" y="459973"/>
                  </a:cubicBezTo>
                  <a:lnTo>
                    <a:pt x="566291" y="459973"/>
                  </a:lnTo>
                  <a:cubicBezTo>
                    <a:pt x="572285" y="461945"/>
                    <a:pt x="578754" y="461945"/>
                    <a:pt x="584749" y="459973"/>
                  </a:cubicBezTo>
                  <a:cubicBezTo>
                    <a:pt x="590772" y="455157"/>
                    <a:pt x="596004" y="449427"/>
                    <a:pt x="600253" y="442992"/>
                  </a:cubicBezTo>
                  <a:cubicBezTo>
                    <a:pt x="614098" y="430235"/>
                    <a:pt x="625375" y="414948"/>
                    <a:pt x="633478" y="397954"/>
                  </a:cubicBezTo>
                  <a:cubicBezTo>
                    <a:pt x="633478" y="392786"/>
                    <a:pt x="628310" y="397954"/>
                    <a:pt x="615758" y="406076"/>
                  </a:cubicBezTo>
                  <a:cubicBezTo>
                    <a:pt x="604330" y="415665"/>
                    <a:pt x="591961" y="424076"/>
                    <a:pt x="578842" y="431179"/>
                  </a:cubicBezTo>
                  <a:cubicBezTo>
                    <a:pt x="573287" y="432721"/>
                    <a:pt x="567416" y="432721"/>
                    <a:pt x="561861" y="431179"/>
                  </a:cubicBezTo>
                  <a:cubicBezTo>
                    <a:pt x="556559" y="432738"/>
                    <a:pt x="550920" y="432738"/>
                    <a:pt x="545618" y="431179"/>
                  </a:cubicBezTo>
                  <a:cubicBezTo>
                    <a:pt x="539338" y="428463"/>
                    <a:pt x="535075" y="422496"/>
                    <a:pt x="534543" y="415674"/>
                  </a:cubicBezTo>
                  <a:cubicBezTo>
                    <a:pt x="534543" y="403861"/>
                    <a:pt x="538973" y="400908"/>
                    <a:pt x="555954" y="405338"/>
                  </a:cubicBezTo>
                  <a:cubicBezTo>
                    <a:pt x="572936" y="409768"/>
                    <a:pt x="591394" y="405338"/>
                    <a:pt x="612805" y="384665"/>
                  </a:cubicBezTo>
                  <a:cubicBezTo>
                    <a:pt x="623141" y="374328"/>
                    <a:pt x="626833" y="368422"/>
                    <a:pt x="626095" y="365468"/>
                  </a:cubicBezTo>
                  <a:cubicBezTo>
                    <a:pt x="625356" y="362515"/>
                    <a:pt x="620188" y="365468"/>
                    <a:pt x="600253" y="373590"/>
                  </a:cubicBezTo>
                  <a:cubicBezTo>
                    <a:pt x="588849" y="381322"/>
                    <a:pt x="575605" y="385907"/>
                    <a:pt x="561861" y="386880"/>
                  </a:cubicBezTo>
                  <a:cubicBezTo>
                    <a:pt x="554385" y="387298"/>
                    <a:pt x="547020" y="384931"/>
                    <a:pt x="541188" y="380235"/>
                  </a:cubicBezTo>
                  <a:cubicBezTo>
                    <a:pt x="532328" y="372852"/>
                    <a:pt x="530851" y="364730"/>
                    <a:pt x="536020" y="359562"/>
                  </a:cubicBezTo>
                  <a:cubicBezTo>
                    <a:pt x="541188" y="354394"/>
                    <a:pt x="548571" y="355132"/>
                    <a:pt x="557431" y="359562"/>
                  </a:cubicBezTo>
                  <a:cubicBezTo>
                    <a:pt x="562062" y="360477"/>
                    <a:pt x="566827" y="360477"/>
                    <a:pt x="571459" y="359562"/>
                  </a:cubicBezTo>
                  <a:cubicBezTo>
                    <a:pt x="588710" y="359596"/>
                    <a:pt x="605428" y="353587"/>
                    <a:pt x="618711" y="342580"/>
                  </a:cubicBezTo>
                  <a:cubicBezTo>
                    <a:pt x="626095" y="335197"/>
                    <a:pt x="629048" y="328552"/>
                    <a:pt x="627571" y="325599"/>
                  </a:cubicBezTo>
                  <a:cubicBezTo>
                    <a:pt x="626095" y="322646"/>
                    <a:pt x="622403" y="325599"/>
                    <a:pt x="614281" y="325599"/>
                  </a:cubicBezTo>
                  <a:cubicBezTo>
                    <a:pt x="603277" y="331157"/>
                    <a:pt x="591168" y="334184"/>
                    <a:pt x="578842" y="334459"/>
                  </a:cubicBezTo>
                  <a:cubicBezTo>
                    <a:pt x="567134" y="334866"/>
                    <a:pt x="555569" y="331782"/>
                    <a:pt x="545618" y="325599"/>
                  </a:cubicBezTo>
                  <a:cubicBezTo>
                    <a:pt x="536758" y="320431"/>
                    <a:pt x="530851" y="314524"/>
                    <a:pt x="530851" y="310094"/>
                  </a:cubicBezTo>
                  <a:cubicBezTo>
                    <a:pt x="530284" y="307666"/>
                    <a:pt x="530284" y="305140"/>
                    <a:pt x="530851" y="302711"/>
                  </a:cubicBezTo>
                  <a:cubicBezTo>
                    <a:pt x="530851" y="297543"/>
                    <a:pt x="540450" y="297543"/>
                    <a:pt x="551524" y="302711"/>
                  </a:cubicBezTo>
                  <a:cubicBezTo>
                    <a:pt x="567177" y="314084"/>
                    <a:pt x="587678" y="316331"/>
                    <a:pt x="605422" y="308618"/>
                  </a:cubicBezTo>
                  <a:cubicBezTo>
                    <a:pt x="614264" y="306185"/>
                    <a:pt x="622377" y="301622"/>
                    <a:pt x="629048" y="295328"/>
                  </a:cubicBezTo>
                  <a:cubicBezTo>
                    <a:pt x="629048" y="291636"/>
                    <a:pt x="629048" y="290898"/>
                    <a:pt x="629048" y="289421"/>
                  </a:cubicBezTo>
                  <a:cubicBezTo>
                    <a:pt x="629048" y="287945"/>
                    <a:pt x="629048" y="289421"/>
                    <a:pt x="608375" y="293851"/>
                  </a:cubicBezTo>
                  <a:cubicBezTo>
                    <a:pt x="600983" y="296215"/>
                    <a:pt x="593122" y="296723"/>
                    <a:pt x="585487" y="295328"/>
                  </a:cubicBezTo>
                  <a:cubicBezTo>
                    <a:pt x="575356" y="298241"/>
                    <a:pt x="564609" y="298241"/>
                    <a:pt x="554478" y="295328"/>
                  </a:cubicBezTo>
                  <a:cubicBezTo>
                    <a:pt x="542658" y="290172"/>
                    <a:pt x="533921" y="279797"/>
                    <a:pt x="530851" y="267272"/>
                  </a:cubicBezTo>
                  <a:cubicBezTo>
                    <a:pt x="530851" y="262842"/>
                    <a:pt x="530851" y="256935"/>
                    <a:pt x="536020" y="256197"/>
                  </a:cubicBezTo>
                  <a:cubicBezTo>
                    <a:pt x="541188" y="255459"/>
                    <a:pt x="544141" y="256197"/>
                    <a:pt x="551524" y="263580"/>
                  </a:cubicBezTo>
                  <a:cubicBezTo>
                    <a:pt x="562919" y="275783"/>
                    <a:pt x="579156" y="282278"/>
                    <a:pt x="595823" y="281300"/>
                  </a:cubicBezTo>
                  <a:cubicBezTo>
                    <a:pt x="616496" y="281300"/>
                    <a:pt x="625356" y="281300"/>
                    <a:pt x="625356" y="270225"/>
                  </a:cubicBezTo>
                  <a:cubicBezTo>
                    <a:pt x="625356" y="259150"/>
                    <a:pt x="620926" y="261365"/>
                    <a:pt x="612067" y="259889"/>
                  </a:cubicBezTo>
                  <a:cubicBezTo>
                    <a:pt x="585001" y="255832"/>
                    <a:pt x="559511" y="244616"/>
                    <a:pt x="538235" y="227403"/>
                  </a:cubicBezTo>
                  <a:cubicBezTo>
                    <a:pt x="528636" y="218543"/>
                    <a:pt x="524945" y="212636"/>
                    <a:pt x="524945" y="205253"/>
                  </a:cubicBezTo>
                  <a:cubicBezTo>
                    <a:pt x="523902" y="198028"/>
                    <a:pt x="528295" y="191125"/>
                    <a:pt x="535281" y="189010"/>
                  </a:cubicBezTo>
                  <a:cubicBezTo>
                    <a:pt x="541188" y="189010"/>
                    <a:pt x="545618" y="189010"/>
                    <a:pt x="551524" y="199346"/>
                  </a:cubicBezTo>
                  <a:cubicBezTo>
                    <a:pt x="561016" y="214489"/>
                    <a:pt x="574935" y="226345"/>
                    <a:pt x="591394" y="233309"/>
                  </a:cubicBezTo>
                  <a:cubicBezTo>
                    <a:pt x="601633" y="238709"/>
                    <a:pt x="612563" y="242684"/>
                    <a:pt x="623880" y="245122"/>
                  </a:cubicBezTo>
                  <a:cubicBezTo>
                    <a:pt x="624352" y="243432"/>
                    <a:pt x="624352" y="241644"/>
                    <a:pt x="623880" y="239954"/>
                  </a:cubicBezTo>
                  <a:cubicBezTo>
                    <a:pt x="623880" y="231832"/>
                    <a:pt x="623880" y="231832"/>
                    <a:pt x="638646" y="239954"/>
                  </a:cubicBezTo>
                  <a:lnTo>
                    <a:pt x="665226" y="250290"/>
                  </a:lnTo>
                  <a:cubicBezTo>
                    <a:pt x="682945" y="256935"/>
                    <a:pt x="688852" y="260627"/>
                    <a:pt x="693282" y="268749"/>
                  </a:cubicBezTo>
                  <a:cubicBezTo>
                    <a:pt x="697712" y="276870"/>
                    <a:pt x="693282" y="275393"/>
                    <a:pt x="693282" y="287945"/>
                  </a:cubicBezTo>
                  <a:cubicBezTo>
                    <a:pt x="693282" y="300496"/>
                    <a:pt x="693282" y="303450"/>
                    <a:pt x="693282" y="306403"/>
                  </a:cubicBezTo>
                  <a:cubicBezTo>
                    <a:pt x="696194" y="311239"/>
                    <a:pt x="701723" y="313858"/>
                    <a:pt x="707310" y="313048"/>
                  </a:cubicBezTo>
                  <a:cubicBezTo>
                    <a:pt x="718384" y="313048"/>
                    <a:pt x="724291" y="306403"/>
                    <a:pt x="725029" y="293851"/>
                  </a:cubicBezTo>
                  <a:cubicBezTo>
                    <a:pt x="725580" y="283818"/>
                    <a:pt x="723277" y="273834"/>
                    <a:pt x="718384" y="265057"/>
                  </a:cubicBezTo>
                  <a:cubicBezTo>
                    <a:pt x="714004" y="255064"/>
                    <a:pt x="706488" y="246770"/>
                    <a:pt x="696973" y="241431"/>
                  </a:cubicBezTo>
                  <a:cubicBezTo>
                    <a:pt x="690807" y="233272"/>
                    <a:pt x="683013" y="226484"/>
                    <a:pt x="674085" y="221496"/>
                  </a:cubicBezTo>
                  <a:cubicBezTo>
                    <a:pt x="663227" y="221185"/>
                    <a:pt x="652910" y="216688"/>
                    <a:pt x="645291" y="208945"/>
                  </a:cubicBezTo>
                  <a:cubicBezTo>
                    <a:pt x="653390" y="211941"/>
                    <a:pt x="662294" y="211941"/>
                    <a:pt x="670394" y="208945"/>
                  </a:cubicBezTo>
                  <a:lnTo>
                    <a:pt x="643076" y="208945"/>
                  </a:lnTo>
                  <a:cubicBezTo>
                    <a:pt x="635855" y="208881"/>
                    <a:pt x="628953" y="205961"/>
                    <a:pt x="623880" y="200823"/>
                  </a:cubicBezTo>
                  <a:cubicBezTo>
                    <a:pt x="617235" y="196393"/>
                    <a:pt x="612805" y="192702"/>
                    <a:pt x="615020" y="189748"/>
                  </a:cubicBezTo>
                  <a:cubicBezTo>
                    <a:pt x="617235" y="186795"/>
                    <a:pt x="620926" y="189748"/>
                    <a:pt x="624618" y="189748"/>
                  </a:cubicBezTo>
                  <a:cubicBezTo>
                    <a:pt x="626769" y="192318"/>
                    <a:pt x="628742" y="195032"/>
                    <a:pt x="630524" y="197870"/>
                  </a:cubicBezTo>
                  <a:cubicBezTo>
                    <a:pt x="634954" y="201561"/>
                    <a:pt x="635693" y="202300"/>
                    <a:pt x="646768" y="203776"/>
                  </a:cubicBezTo>
                  <a:cubicBezTo>
                    <a:pt x="651563" y="205354"/>
                    <a:pt x="656739" y="205354"/>
                    <a:pt x="661534" y="203776"/>
                  </a:cubicBezTo>
                  <a:cubicBezTo>
                    <a:pt x="661534" y="203776"/>
                    <a:pt x="661534" y="203776"/>
                    <a:pt x="661534" y="203776"/>
                  </a:cubicBezTo>
                  <a:cubicBezTo>
                    <a:pt x="661534" y="203776"/>
                    <a:pt x="657104" y="199346"/>
                    <a:pt x="652674" y="198608"/>
                  </a:cubicBezTo>
                  <a:cubicBezTo>
                    <a:pt x="647537" y="197806"/>
                    <a:pt x="642307" y="197806"/>
                    <a:pt x="637169" y="198608"/>
                  </a:cubicBezTo>
                  <a:cubicBezTo>
                    <a:pt x="636732" y="196415"/>
                    <a:pt x="636732" y="194157"/>
                    <a:pt x="637169" y="191963"/>
                  </a:cubicBezTo>
                  <a:cubicBezTo>
                    <a:pt x="637169" y="186057"/>
                    <a:pt x="645291" y="183842"/>
                    <a:pt x="657842" y="183842"/>
                  </a:cubicBezTo>
                  <a:cubicBezTo>
                    <a:pt x="670394" y="183842"/>
                    <a:pt x="668917" y="183842"/>
                    <a:pt x="671132" y="183842"/>
                  </a:cubicBezTo>
                  <a:lnTo>
                    <a:pt x="675562" y="183842"/>
                  </a:lnTo>
                  <a:lnTo>
                    <a:pt x="682207" y="183842"/>
                  </a:lnTo>
                  <a:cubicBezTo>
                    <a:pt x="693264" y="184136"/>
                    <a:pt x="704114" y="186912"/>
                    <a:pt x="713955" y="191963"/>
                  </a:cubicBezTo>
                  <a:cubicBezTo>
                    <a:pt x="719282" y="193339"/>
                    <a:pt x="724871" y="193339"/>
                    <a:pt x="730198" y="191963"/>
                  </a:cubicBezTo>
                  <a:lnTo>
                    <a:pt x="743487" y="191963"/>
                  </a:lnTo>
                  <a:cubicBezTo>
                    <a:pt x="752347" y="191963"/>
                    <a:pt x="754562" y="191963"/>
                    <a:pt x="754562" y="191963"/>
                  </a:cubicBezTo>
                  <a:cubicBezTo>
                    <a:pt x="754562" y="191963"/>
                    <a:pt x="746441" y="201561"/>
                    <a:pt x="740534" y="204515"/>
                  </a:cubicBezTo>
                  <a:cubicBezTo>
                    <a:pt x="734627" y="207468"/>
                    <a:pt x="736104" y="204515"/>
                    <a:pt x="740534" y="204515"/>
                  </a:cubicBezTo>
                  <a:cubicBezTo>
                    <a:pt x="744255" y="209415"/>
                    <a:pt x="749423" y="213028"/>
                    <a:pt x="755300" y="214851"/>
                  </a:cubicBezTo>
                  <a:cubicBezTo>
                    <a:pt x="761207" y="214851"/>
                    <a:pt x="761207" y="219281"/>
                    <a:pt x="755300" y="222234"/>
                  </a:cubicBezTo>
                  <a:cubicBezTo>
                    <a:pt x="749394" y="225188"/>
                    <a:pt x="750871" y="222234"/>
                    <a:pt x="750871" y="222234"/>
                  </a:cubicBezTo>
                  <a:cubicBezTo>
                    <a:pt x="750871" y="222234"/>
                    <a:pt x="761945" y="233309"/>
                    <a:pt x="767114" y="233309"/>
                  </a:cubicBezTo>
                  <a:cubicBezTo>
                    <a:pt x="772282" y="233309"/>
                    <a:pt x="771543" y="238477"/>
                    <a:pt x="767114" y="239954"/>
                  </a:cubicBezTo>
                  <a:cubicBezTo>
                    <a:pt x="762684" y="241431"/>
                    <a:pt x="767114" y="239954"/>
                    <a:pt x="767114" y="244384"/>
                  </a:cubicBezTo>
                  <a:cubicBezTo>
                    <a:pt x="767114" y="248814"/>
                    <a:pt x="774497" y="251029"/>
                    <a:pt x="778188" y="250290"/>
                  </a:cubicBezTo>
                  <a:cubicBezTo>
                    <a:pt x="781880" y="249552"/>
                    <a:pt x="783357" y="250290"/>
                    <a:pt x="778188" y="255459"/>
                  </a:cubicBezTo>
                  <a:cubicBezTo>
                    <a:pt x="773020" y="260627"/>
                    <a:pt x="778188" y="255459"/>
                    <a:pt x="778188" y="260627"/>
                  </a:cubicBezTo>
                  <a:lnTo>
                    <a:pt x="778188" y="260627"/>
                  </a:lnTo>
                  <a:lnTo>
                    <a:pt x="781880" y="260627"/>
                  </a:lnTo>
                  <a:lnTo>
                    <a:pt x="781880" y="260627"/>
                  </a:lnTo>
                  <a:cubicBezTo>
                    <a:pt x="781880" y="260627"/>
                    <a:pt x="781880" y="260627"/>
                    <a:pt x="781880" y="255459"/>
                  </a:cubicBezTo>
                  <a:cubicBezTo>
                    <a:pt x="781880" y="250290"/>
                    <a:pt x="781880" y="248814"/>
                    <a:pt x="781880" y="250290"/>
                  </a:cubicBezTo>
                  <a:cubicBezTo>
                    <a:pt x="781880" y="251767"/>
                    <a:pt x="789263" y="250290"/>
                    <a:pt x="792955" y="244384"/>
                  </a:cubicBezTo>
                  <a:cubicBezTo>
                    <a:pt x="796646" y="238477"/>
                    <a:pt x="792955" y="244384"/>
                    <a:pt x="792955" y="239954"/>
                  </a:cubicBezTo>
                  <a:cubicBezTo>
                    <a:pt x="792955" y="235524"/>
                    <a:pt x="783357" y="233309"/>
                    <a:pt x="792955" y="233309"/>
                  </a:cubicBezTo>
                  <a:cubicBezTo>
                    <a:pt x="802553" y="233309"/>
                    <a:pt x="809936" y="225188"/>
                    <a:pt x="809936" y="222234"/>
                  </a:cubicBezTo>
                  <a:cubicBezTo>
                    <a:pt x="809936" y="219281"/>
                    <a:pt x="812151" y="221496"/>
                    <a:pt x="812151" y="221496"/>
                  </a:cubicBezTo>
                  <a:cubicBezTo>
                    <a:pt x="812151" y="221496"/>
                    <a:pt x="806244" y="216328"/>
                    <a:pt x="812151" y="214113"/>
                  </a:cubicBezTo>
                  <a:cubicBezTo>
                    <a:pt x="818323" y="212481"/>
                    <a:pt x="823780" y="208845"/>
                    <a:pt x="827656" y="203776"/>
                  </a:cubicBezTo>
                  <a:cubicBezTo>
                    <a:pt x="827656" y="203776"/>
                    <a:pt x="827656" y="203776"/>
                    <a:pt x="827656" y="203776"/>
                  </a:cubicBezTo>
                  <a:cubicBezTo>
                    <a:pt x="827656" y="203776"/>
                    <a:pt x="812151" y="187533"/>
                    <a:pt x="812151" y="185318"/>
                  </a:cubicBezTo>
                  <a:cubicBezTo>
                    <a:pt x="812151" y="183103"/>
                    <a:pt x="812151" y="185318"/>
                    <a:pt x="823226" y="185318"/>
                  </a:cubicBezTo>
                  <a:lnTo>
                    <a:pt x="835777" y="185318"/>
                  </a:lnTo>
                  <a:cubicBezTo>
                    <a:pt x="841100" y="186694"/>
                    <a:pt x="846690" y="186694"/>
                    <a:pt x="852020" y="185318"/>
                  </a:cubicBezTo>
                  <a:cubicBezTo>
                    <a:pt x="862084" y="180159"/>
                    <a:pt x="873195" y="177380"/>
                    <a:pt x="884506" y="177197"/>
                  </a:cubicBezTo>
                  <a:lnTo>
                    <a:pt x="885983" y="177197"/>
                  </a:lnTo>
                  <a:lnTo>
                    <a:pt x="891151" y="177197"/>
                  </a:lnTo>
                  <a:cubicBezTo>
                    <a:pt x="891151" y="177197"/>
                    <a:pt x="895581" y="177197"/>
                    <a:pt x="904441" y="177197"/>
                  </a:cubicBezTo>
                  <a:cubicBezTo>
                    <a:pt x="913301" y="177197"/>
                    <a:pt x="922161" y="177197"/>
                    <a:pt x="924376" y="185318"/>
                  </a:cubicBezTo>
                  <a:lnTo>
                    <a:pt x="928067" y="191963"/>
                  </a:lnTo>
                  <a:cubicBezTo>
                    <a:pt x="922685" y="191143"/>
                    <a:pt x="917206" y="191143"/>
                    <a:pt x="911824" y="191963"/>
                  </a:cubicBezTo>
                  <a:cubicBezTo>
                    <a:pt x="907394" y="191963"/>
                    <a:pt x="902964" y="191963"/>
                    <a:pt x="902964" y="197131"/>
                  </a:cubicBezTo>
                  <a:cubicBezTo>
                    <a:pt x="902964" y="202300"/>
                    <a:pt x="902964" y="197131"/>
                    <a:pt x="902964" y="197131"/>
                  </a:cubicBezTo>
                  <a:cubicBezTo>
                    <a:pt x="907771" y="198659"/>
                    <a:pt x="912924" y="198659"/>
                    <a:pt x="917731" y="197131"/>
                  </a:cubicBezTo>
                  <a:cubicBezTo>
                    <a:pt x="929544" y="197131"/>
                    <a:pt x="930282" y="197131"/>
                    <a:pt x="933974" y="191225"/>
                  </a:cubicBezTo>
                  <a:lnTo>
                    <a:pt x="940618" y="183103"/>
                  </a:lnTo>
                  <a:cubicBezTo>
                    <a:pt x="940618" y="179412"/>
                    <a:pt x="948740" y="179412"/>
                    <a:pt x="950217" y="183103"/>
                  </a:cubicBezTo>
                  <a:cubicBezTo>
                    <a:pt x="951693" y="186795"/>
                    <a:pt x="950217" y="189748"/>
                    <a:pt x="941357" y="194178"/>
                  </a:cubicBezTo>
                  <a:cubicBezTo>
                    <a:pt x="936085" y="199019"/>
                    <a:pt x="929307" y="201888"/>
                    <a:pt x="922161" y="202300"/>
                  </a:cubicBezTo>
                  <a:lnTo>
                    <a:pt x="894104" y="202300"/>
                  </a:lnTo>
                  <a:cubicBezTo>
                    <a:pt x="902219" y="205232"/>
                    <a:pt x="911093" y="205232"/>
                    <a:pt x="919207" y="202300"/>
                  </a:cubicBezTo>
                  <a:cubicBezTo>
                    <a:pt x="911588" y="210043"/>
                    <a:pt x="901273" y="214540"/>
                    <a:pt x="890413" y="214851"/>
                  </a:cubicBezTo>
                  <a:cubicBezTo>
                    <a:pt x="878105" y="215586"/>
                    <a:pt x="866174" y="219394"/>
                    <a:pt x="855712" y="225926"/>
                  </a:cubicBezTo>
                  <a:cubicBezTo>
                    <a:pt x="846387" y="231497"/>
                    <a:pt x="838930" y="239723"/>
                    <a:pt x="834301" y="249552"/>
                  </a:cubicBezTo>
                  <a:cubicBezTo>
                    <a:pt x="829583" y="258377"/>
                    <a:pt x="827538" y="268379"/>
                    <a:pt x="828394" y="278347"/>
                  </a:cubicBezTo>
                  <a:cubicBezTo>
                    <a:pt x="828394" y="290898"/>
                    <a:pt x="835039" y="297543"/>
                    <a:pt x="845375" y="297543"/>
                  </a:cubicBezTo>
                  <a:cubicBezTo>
                    <a:pt x="850964" y="298353"/>
                    <a:pt x="856487" y="295734"/>
                    <a:pt x="859403" y="290898"/>
                  </a:cubicBezTo>
                  <a:cubicBezTo>
                    <a:pt x="859403" y="290898"/>
                    <a:pt x="859403" y="285730"/>
                    <a:pt x="859403" y="272440"/>
                  </a:cubicBezTo>
                  <a:cubicBezTo>
                    <a:pt x="857558" y="266175"/>
                    <a:pt x="857558" y="259509"/>
                    <a:pt x="859403" y="253244"/>
                  </a:cubicBezTo>
                  <a:cubicBezTo>
                    <a:pt x="863095" y="245122"/>
                    <a:pt x="869002" y="241431"/>
                    <a:pt x="886721" y="234786"/>
                  </a:cubicBezTo>
                  <a:lnTo>
                    <a:pt x="913301" y="224449"/>
                  </a:lnTo>
                  <a:cubicBezTo>
                    <a:pt x="925114" y="220019"/>
                    <a:pt x="925852" y="220019"/>
                    <a:pt x="928067" y="224449"/>
                  </a:cubicBezTo>
                  <a:lnTo>
                    <a:pt x="928067" y="229618"/>
                  </a:lnTo>
                  <a:cubicBezTo>
                    <a:pt x="939592" y="227093"/>
                    <a:pt x="950756" y="223124"/>
                    <a:pt x="961291" y="217804"/>
                  </a:cubicBezTo>
                  <a:cubicBezTo>
                    <a:pt x="977557" y="210837"/>
                    <a:pt x="991238" y="198963"/>
                    <a:pt x="1000422" y="183842"/>
                  </a:cubicBezTo>
                  <a:cubicBezTo>
                    <a:pt x="1006329" y="174982"/>
                    <a:pt x="1010759" y="172029"/>
                    <a:pt x="1016665" y="173505"/>
                  </a:cubicBezTo>
                  <a:cubicBezTo>
                    <a:pt x="1023650" y="175620"/>
                    <a:pt x="1028043" y="182523"/>
                    <a:pt x="1027002" y="189748"/>
                  </a:cubicBezTo>
                  <a:cubicBezTo>
                    <a:pt x="1027002" y="197131"/>
                    <a:pt x="1027002" y="203038"/>
                    <a:pt x="1014450" y="211898"/>
                  </a:cubicBezTo>
                  <a:cubicBezTo>
                    <a:pt x="993098" y="228991"/>
                    <a:pt x="967641" y="240192"/>
                    <a:pt x="940618" y="244384"/>
                  </a:cubicBezTo>
                  <a:cubicBezTo>
                    <a:pt x="931759" y="244384"/>
                    <a:pt x="928067" y="248814"/>
                    <a:pt x="928067" y="254720"/>
                  </a:cubicBezTo>
                  <a:cubicBezTo>
                    <a:pt x="928067" y="260627"/>
                    <a:pt x="936189" y="265795"/>
                    <a:pt x="956862" y="265795"/>
                  </a:cubicBezTo>
                  <a:cubicBezTo>
                    <a:pt x="973548" y="266879"/>
                    <a:pt x="989827" y="260367"/>
                    <a:pt x="1001161" y="248076"/>
                  </a:cubicBezTo>
                  <a:cubicBezTo>
                    <a:pt x="1009282" y="239954"/>
                    <a:pt x="1012235" y="238477"/>
                    <a:pt x="1016665" y="240692"/>
                  </a:cubicBezTo>
                  <a:cubicBezTo>
                    <a:pt x="1021095" y="242907"/>
                    <a:pt x="1022572" y="247337"/>
                    <a:pt x="1022572" y="251767"/>
                  </a:cubicBezTo>
                  <a:cubicBezTo>
                    <a:pt x="1019456" y="264505"/>
                    <a:pt x="1010382" y="274953"/>
                    <a:pt x="998207" y="279823"/>
                  </a:cubicBezTo>
                  <a:cubicBezTo>
                    <a:pt x="988816" y="284405"/>
                    <a:pt x="978310" y="286198"/>
                    <a:pt x="967936" y="284992"/>
                  </a:cubicBezTo>
                  <a:cubicBezTo>
                    <a:pt x="965721" y="288798"/>
                    <a:pt x="962990" y="292278"/>
                    <a:pt x="959815" y="295328"/>
                  </a:cubicBezTo>
                  <a:cubicBezTo>
                    <a:pt x="942095" y="288683"/>
                    <a:pt x="940618" y="288683"/>
                    <a:pt x="938404" y="290898"/>
                  </a:cubicBezTo>
                  <a:cubicBezTo>
                    <a:pt x="936189" y="293113"/>
                    <a:pt x="938404" y="290898"/>
                    <a:pt x="938404" y="296805"/>
                  </a:cubicBezTo>
                  <a:cubicBezTo>
                    <a:pt x="943852" y="305062"/>
                    <a:pt x="951191" y="311897"/>
                    <a:pt x="959815" y="316739"/>
                  </a:cubicBezTo>
                  <a:cubicBezTo>
                    <a:pt x="977557" y="324453"/>
                    <a:pt x="998060" y="322206"/>
                    <a:pt x="1013712" y="310833"/>
                  </a:cubicBezTo>
                  <a:cubicBezTo>
                    <a:pt x="1024787" y="304188"/>
                    <a:pt x="1031432" y="304188"/>
                    <a:pt x="1034385" y="310833"/>
                  </a:cubicBezTo>
                  <a:cubicBezTo>
                    <a:pt x="1034865" y="313271"/>
                    <a:pt x="1034865" y="315778"/>
                    <a:pt x="1034385" y="318216"/>
                  </a:cubicBezTo>
                  <a:cubicBezTo>
                    <a:pt x="1034385" y="322646"/>
                    <a:pt x="1028478" y="328552"/>
                    <a:pt x="1019619" y="333721"/>
                  </a:cubicBezTo>
                  <a:cubicBezTo>
                    <a:pt x="1009666" y="339903"/>
                    <a:pt x="998104" y="342987"/>
                    <a:pt x="986394" y="342580"/>
                  </a:cubicBezTo>
                  <a:cubicBezTo>
                    <a:pt x="974057" y="342383"/>
                    <a:pt x="961934" y="339351"/>
                    <a:pt x="950955" y="333721"/>
                  </a:cubicBezTo>
                  <a:cubicBezTo>
                    <a:pt x="942833" y="333721"/>
                    <a:pt x="939142" y="333721"/>
                    <a:pt x="937665" y="333721"/>
                  </a:cubicBezTo>
                  <a:cubicBezTo>
                    <a:pt x="936189" y="333721"/>
                    <a:pt x="937665" y="343319"/>
                    <a:pt x="946525" y="350702"/>
                  </a:cubicBezTo>
                  <a:cubicBezTo>
                    <a:pt x="959305" y="362078"/>
                    <a:pt x="975940" y="368151"/>
                    <a:pt x="993039" y="367683"/>
                  </a:cubicBezTo>
                  <a:cubicBezTo>
                    <a:pt x="997661" y="368682"/>
                    <a:pt x="1002445" y="368682"/>
                    <a:pt x="1007067" y="367683"/>
                  </a:cubicBezTo>
                  <a:cubicBezTo>
                    <a:pt x="1016665" y="362515"/>
                    <a:pt x="1024787" y="362515"/>
                    <a:pt x="1028478" y="367683"/>
                  </a:cubicBezTo>
                  <a:cubicBezTo>
                    <a:pt x="1032170" y="372852"/>
                    <a:pt x="1028478" y="380973"/>
                    <a:pt x="1023310" y="388356"/>
                  </a:cubicBezTo>
                  <a:cubicBezTo>
                    <a:pt x="1017780" y="393070"/>
                    <a:pt x="1010633" y="395452"/>
                    <a:pt x="1003376" y="395001"/>
                  </a:cubicBezTo>
                  <a:cubicBezTo>
                    <a:pt x="989761" y="389919"/>
                    <a:pt x="977940" y="380929"/>
                    <a:pt x="969413" y="369160"/>
                  </a:cubicBezTo>
                  <a:cubicBezTo>
                    <a:pt x="949478" y="358824"/>
                    <a:pt x="944310" y="357347"/>
                    <a:pt x="943572" y="361038"/>
                  </a:cubicBezTo>
                  <a:cubicBezTo>
                    <a:pt x="942833" y="364730"/>
                    <a:pt x="943572" y="369898"/>
                    <a:pt x="956123" y="380235"/>
                  </a:cubicBezTo>
                  <a:cubicBezTo>
                    <a:pt x="977534" y="402384"/>
                    <a:pt x="990086" y="406814"/>
                    <a:pt x="1013712" y="400908"/>
                  </a:cubicBezTo>
                  <a:cubicBezTo>
                    <a:pt x="1037338" y="395001"/>
                    <a:pt x="1035862" y="400908"/>
                    <a:pt x="1034385" y="411244"/>
                  </a:cubicBezTo>
                  <a:cubicBezTo>
                    <a:pt x="1032908" y="421581"/>
                    <a:pt x="1034385" y="422319"/>
                    <a:pt x="1024049" y="426749"/>
                  </a:cubicBezTo>
                  <a:cubicBezTo>
                    <a:pt x="1018482" y="428220"/>
                    <a:pt x="1012634" y="428220"/>
                    <a:pt x="1007067" y="426749"/>
                  </a:cubicBezTo>
                  <a:cubicBezTo>
                    <a:pt x="1001493" y="428155"/>
                    <a:pt x="995660" y="428155"/>
                    <a:pt x="990086" y="426749"/>
                  </a:cubicBezTo>
                  <a:cubicBezTo>
                    <a:pt x="976966" y="419646"/>
                    <a:pt x="964599" y="411235"/>
                    <a:pt x="953170" y="401646"/>
                  </a:cubicBezTo>
                  <a:cubicBezTo>
                    <a:pt x="940618" y="390571"/>
                    <a:pt x="936189" y="388356"/>
                    <a:pt x="936189" y="393525"/>
                  </a:cubicBezTo>
                  <a:cubicBezTo>
                    <a:pt x="944207" y="410378"/>
                    <a:pt x="955215" y="425638"/>
                    <a:pt x="968675" y="438562"/>
                  </a:cubicBezTo>
                  <a:cubicBezTo>
                    <a:pt x="973525" y="443222"/>
                    <a:pt x="978989" y="447196"/>
                    <a:pt x="984918" y="450375"/>
                  </a:cubicBezTo>
                  <a:cubicBezTo>
                    <a:pt x="990891" y="452457"/>
                    <a:pt x="997403" y="452457"/>
                    <a:pt x="1003376" y="450375"/>
                  </a:cubicBezTo>
                  <a:lnTo>
                    <a:pt x="1021834" y="450375"/>
                  </a:lnTo>
                  <a:cubicBezTo>
                    <a:pt x="1031432" y="450375"/>
                    <a:pt x="1035123" y="450375"/>
                    <a:pt x="1035123" y="458497"/>
                  </a:cubicBezTo>
                  <a:cubicBezTo>
                    <a:pt x="1035123" y="466618"/>
                    <a:pt x="1026263" y="472525"/>
                    <a:pt x="1016665" y="475478"/>
                  </a:cubicBezTo>
                  <a:cubicBezTo>
                    <a:pt x="1007067" y="478431"/>
                    <a:pt x="977534" y="471048"/>
                    <a:pt x="951693" y="445207"/>
                  </a:cubicBezTo>
                  <a:cubicBezTo>
                    <a:pt x="925852" y="419366"/>
                    <a:pt x="929544" y="426749"/>
                    <a:pt x="941357" y="450375"/>
                  </a:cubicBezTo>
                  <a:cubicBezTo>
                    <a:pt x="949663" y="470985"/>
                    <a:pt x="964429" y="488344"/>
                    <a:pt x="983441" y="499843"/>
                  </a:cubicBezTo>
                  <a:cubicBezTo>
                    <a:pt x="991563" y="503534"/>
                    <a:pt x="993777" y="503534"/>
                    <a:pt x="1014450" y="499843"/>
                  </a:cubicBezTo>
                  <a:cubicBezTo>
                    <a:pt x="1024049" y="499843"/>
                    <a:pt x="1027740" y="499843"/>
                    <a:pt x="1027740" y="507226"/>
                  </a:cubicBezTo>
                  <a:cubicBezTo>
                    <a:pt x="1027733" y="510551"/>
                    <a:pt x="1026404" y="513738"/>
                    <a:pt x="1024049" y="516086"/>
                  </a:cubicBezTo>
                  <a:cubicBezTo>
                    <a:pt x="1008765" y="527654"/>
                    <a:pt x="987649" y="527654"/>
                    <a:pt x="972366" y="516086"/>
                  </a:cubicBezTo>
                  <a:cubicBezTo>
                    <a:pt x="950977" y="499592"/>
                    <a:pt x="932512" y="479626"/>
                    <a:pt x="917731" y="457020"/>
                  </a:cubicBezTo>
                  <a:cubicBezTo>
                    <a:pt x="909609" y="444469"/>
                    <a:pt x="908132" y="442992"/>
                    <a:pt x="905179" y="447422"/>
                  </a:cubicBezTo>
                  <a:cubicBezTo>
                    <a:pt x="902226" y="451852"/>
                    <a:pt x="905179" y="447422"/>
                    <a:pt x="905179" y="457020"/>
                  </a:cubicBezTo>
                  <a:cubicBezTo>
                    <a:pt x="907254" y="472589"/>
                    <a:pt x="915841" y="486545"/>
                    <a:pt x="928805" y="495413"/>
                  </a:cubicBezTo>
                  <a:cubicBezTo>
                    <a:pt x="936927" y="500581"/>
                    <a:pt x="938404" y="503534"/>
                    <a:pt x="937665" y="508702"/>
                  </a:cubicBezTo>
                  <a:cubicBezTo>
                    <a:pt x="933029" y="515336"/>
                    <a:pt x="924206" y="517540"/>
                    <a:pt x="916992" y="513871"/>
                  </a:cubicBezTo>
                  <a:cubicBezTo>
                    <a:pt x="904153" y="505122"/>
                    <a:pt x="893528" y="493492"/>
                    <a:pt x="885983" y="479908"/>
                  </a:cubicBezTo>
                  <a:cubicBezTo>
                    <a:pt x="878600" y="462927"/>
                    <a:pt x="877861" y="462188"/>
                    <a:pt x="874170" y="462188"/>
                  </a:cubicBezTo>
                  <a:cubicBezTo>
                    <a:pt x="870478" y="462188"/>
                    <a:pt x="868263" y="482123"/>
                    <a:pt x="880076" y="495413"/>
                  </a:cubicBezTo>
                  <a:cubicBezTo>
                    <a:pt x="891889" y="508702"/>
                    <a:pt x="885983" y="505011"/>
                    <a:pt x="880076" y="507964"/>
                  </a:cubicBezTo>
                  <a:cubicBezTo>
                    <a:pt x="874170" y="510917"/>
                    <a:pt x="871955" y="507964"/>
                    <a:pt x="864572" y="507964"/>
                  </a:cubicBezTo>
                  <a:cubicBezTo>
                    <a:pt x="856915" y="502988"/>
                    <a:pt x="850987" y="495768"/>
                    <a:pt x="847590" y="487291"/>
                  </a:cubicBezTo>
                  <a:cubicBezTo>
                    <a:pt x="840207" y="474740"/>
                    <a:pt x="837254" y="477693"/>
                    <a:pt x="843160" y="492459"/>
                  </a:cubicBezTo>
                  <a:cubicBezTo>
                    <a:pt x="853689" y="515895"/>
                    <a:pt x="872294" y="534763"/>
                    <a:pt x="895581" y="545619"/>
                  </a:cubicBezTo>
                  <a:cubicBezTo>
                    <a:pt x="898209" y="546488"/>
                    <a:pt x="900690" y="547732"/>
                    <a:pt x="902964" y="549310"/>
                  </a:cubicBezTo>
                  <a:cubicBezTo>
                    <a:pt x="901680" y="551835"/>
                    <a:pt x="899930" y="554091"/>
                    <a:pt x="897796" y="555955"/>
                  </a:cubicBezTo>
                  <a:lnTo>
                    <a:pt x="892628" y="562600"/>
                  </a:lnTo>
                  <a:cubicBezTo>
                    <a:pt x="903547" y="569300"/>
                    <a:pt x="915191" y="574749"/>
                    <a:pt x="927329" y="578843"/>
                  </a:cubicBezTo>
                  <a:lnTo>
                    <a:pt x="944310" y="584749"/>
                  </a:lnTo>
                  <a:lnTo>
                    <a:pt x="959815" y="576628"/>
                  </a:lnTo>
                  <a:cubicBezTo>
                    <a:pt x="971628" y="569245"/>
                    <a:pt x="978273" y="564077"/>
                    <a:pt x="979749" y="560385"/>
                  </a:cubicBezTo>
                  <a:cubicBezTo>
                    <a:pt x="982525" y="552920"/>
                    <a:pt x="990499" y="548771"/>
                    <a:pt x="998207" y="550787"/>
                  </a:cubicBezTo>
                  <a:cubicBezTo>
                    <a:pt x="1001367" y="551465"/>
                    <a:pt x="1004646" y="551465"/>
                    <a:pt x="1007806" y="550787"/>
                  </a:cubicBezTo>
                  <a:cubicBezTo>
                    <a:pt x="1015314" y="548832"/>
                    <a:pt x="1023059" y="553026"/>
                    <a:pt x="1025525" y="560385"/>
                  </a:cubicBezTo>
                  <a:lnTo>
                    <a:pt x="1025525" y="560385"/>
                  </a:lnTo>
                  <a:cubicBezTo>
                    <a:pt x="1015189" y="560385"/>
                    <a:pt x="1013712" y="560385"/>
                    <a:pt x="1009282" y="565553"/>
                  </a:cubicBezTo>
                  <a:cubicBezTo>
                    <a:pt x="1005111" y="569986"/>
                    <a:pt x="999086" y="572177"/>
                    <a:pt x="993039" y="571460"/>
                  </a:cubicBezTo>
                  <a:cubicBezTo>
                    <a:pt x="993039" y="571460"/>
                    <a:pt x="987871" y="571460"/>
                    <a:pt x="980488" y="577366"/>
                  </a:cubicBezTo>
                  <a:cubicBezTo>
                    <a:pt x="976988" y="579107"/>
                    <a:pt x="973754" y="581346"/>
                    <a:pt x="970890" y="584011"/>
                  </a:cubicBezTo>
                  <a:cubicBezTo>
                    <a:pt x="970890" y="584011"/>
                    <a:pt x="976058" y="584011"/>
                    <a:pt x="993039" y="584011"/>
                  </a:cubicBezTo>
                  <a:cubicBezTo>
                    <a:pt x="1010021" y="584011"/>
                    <a:pt x="1007067" y="584011"/>
                    <a:pt x="1010021" y="580320"/>
                  </a:cubicBezTo>
                  <a:cubicBezTo>
                    <a:pt x="1014716" y="577204"/>
                    <a:pt x="1020829" y="577204"/>
                    <a:pt x="1025525" y="580320"/>
                  </a:cubicBezTo>
                  <a:cubicBezTo>
                    <a:pt x="1028685" y="580998"/>
                    <a:pt x="1031963" y="580998"/>
                    <a:pt x="1035123" y="580320"/>
                  </a:cubicBezTo>
                  <a:cubicBezTo>
                    <a:pt x="1037767" y="579472"/>
                    <a:pt x="1040602" y="579472"/>
                    <a:pt x="1043245" y="580320"/>
                  </a:cubicBezTo>
                  <a:cubicBezTo>
                    <a:pt x="1046929" y="581996"/>
                    <a:pt x="1049646" y="585257"/>
                    <a:pt x="1050628" y="589179"/>
                  </a:cubicBezTo>
                  <a:close/>
                </a:path>
              </a:pathLst>
            </a:custGeom>
            <a:solidFill>
              <a:srgbClr val="E41E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C30DC60D-8050-4AF7-ACE9-48D6C8994117}"/>
                </a:ext>
              </a:extLst>
            </p:cNvPr>
            <p:cNvSpPr/>
            <p:nvPr/>
          </p:nvSpPr>
          <p:spPr>
            <a:xfrm>
              <a:off x="3487644" y="1706142"/>
              <a:ext cx="520676" cy="559270"/>
            </a:xfrm>
            <a:custGeom>
              <a:avLst/>
              <a:gdLst>
                <a:gd name="connsiteX0" fmla="*/ 510178 w 520676"/>
                <a:gd name="connsiteY0" fmla="*/ 402009 h 559270"/>
                <a:gd name="connsiteX1" fmla="*/ 502057 w 520676"/>
                <a:gd name="connsiteY1" fmla="*/ 402009 h 559270"/>
                <a:gd name="connsiteX2" fmla="*/ 492459 w 520676"/>
                <a:gd name="connsiteY2" fmla="*/ 402009 h 559270"/>
                <a:gd name="connsiteX3" fmla="*/ 476954 w 520676"/>
                <a:gd name="connsiteY3" fmla="*/ 402009 h 559270"/>
                <a:gd name="connsiteX4" fmla="*/ 459973 w 520676"/>
                <a:gd name="connsiteY4" fmla="*/ 405700 h 559270"/>
                <a:gd name="connsiteX5" fmla="*/ 437823 w 520676"/>
                <a:gd name="connsiteY5" fmla="*/ 405700 h 559270"/>
                <a:gd name="connsiteX6" fmla="*/ 447421 w 520676"/>
                <a:gd name="connsiteY6" fmla="*/ 399055 h 559270"/>
                <a:gd name="connsiteX7" fmla="*/ 459973 w 520676"/>
                <a:gd name="connsiteY7" fmla="*/ 393149 h 559270"/>
                <a:gd name="connsiteX8" fmla="*/ 476216 w 520676"/>
                <a:gd name="connsiteY8" fmla="*/ 387242 h 559270"/>
                <a:gd name="connsiteX9" fmla="*/ 492459 w 520676"/>
                <a:gd name="connsiteY9" fmla="*/ 382074 h 559270"/>
                <a:gd name="connsiteX10" fmla="*/ 492459 w 520676"/>
                <a:gd name="connsiteY10" fmla="*/ 382074 h 559270"/>
                <a:gd name="connsiteX11" fmla="*/ 474739 w 520676"/>
                <a:gd name="connsiteY11" fmla="*/ 372476 h 559270"/>
                <a:gd name="connsiteX12" fmla="*/ 465141 w 520676"/>
                <a:gd name="connsiteY12" fmla="*/ 372476 h 559270"/>
                <a:gd name="connsiteX13" fmla="*/ 446683 w 520676"/>
                <a:gd name="connsiteY13" fmla="*/ 382074 h 559270"/>
                <a:gd name="connsiteX14" fmla="*/ 426748 w 520676"/>
                <a:gd name="connsiteY14" fmla="*/ 398317 h 559270"/>
                <a:gd name="connsiteX15" fmla="*/ 417889 w 520676"/>
                <a:gd name="connsiteY15" fmla="*/ 403485 h 559270"/>
                <a:gd name="connsiteX16" fmla="*/ 400907 w 520676"/>
                <a:gd name="connsiteY16" fmla="*/ 397579 h 559270"/>
                <a:gd name="connsiteX17" fmla="*/ 366206 w 520676"/>
                <a:gd name="connsiteY17" fmla="*/ 381336 h 559270"/>
                <a:gd name="connsiteX18" fmla="*/ 371374 w 520676"/>
                <a:gd name="connsiteY18" fmla="*/ 374691 h 559270"/>
                <a:gd name="connsiteX19" fmla="*/ 376543 w 520676"/>
                <a:gd name="connsiteY19" fmla="*/ 368046 h 559270"/>
                <a:gd name="connsiteX20" fmla="*/ 369160 w 520676"/>
                <a:gd name="connsiteY20" fmla="*/ 364354 h 559270"/>
                <a:gd name="connsiteX21" fmla="*/ 316739 w 520676"/>
                <a:gd name="connsiteY21" fmla="*/ 311195 h 559270"/>
                <a:gd name="connsiteX22" fmla="*/ 321169 w 520676"/>
                <a:gd name="connsiteY22" fmla="*/ 306027 h 559270"/>
                <a:gd name="connsiteX23" fmla="*/ 338150 w 520676"/>
                <a:gd name="connsiteY23" fmla="*/ 326700 h 559270"/>
                <a:gd name="connsiteX24" fmla="*/ 353655 w 520676"/>
                <a:gd name="connsiteY24" fmla="*/ 326700 h 559270"/>
                <a:gd name="connsiteX25" fmla="*/ 353655 w 520676"/>
                <a:gd name="connsiteY25" fmla="*/ 314149 h 559270"/>
                <a:gd name="connsiteX26" fmla="*/ 347748 w 520676"/>
                <a:gd name="connsiteY26" fmla="*/ 280924 h 559270"/>
                <a:gd name="connsiteX27" fmla="*/ 359561 w 520676"/>
                <a:gd name="connsiteY27" fmla="*/ 298644 h 559270"/>
                <a:gd name="connsiteX28" fmla="*/ 388356 w 520676"/>
                <a:gd name="connsiteY28" fmla="*/ 342205 h 559270"/>
                <a:gd name="connsiteX29" fmla="*/ 411251 w 520676"/>
                <a:gd name="connsiteY29" fmla="*/ 340383 h 559270"/>
                <a:gd name="connsiteX30" fmla="*/ 413459 w 520676"/>
                <a:gd name="connsiteY30" fmla="*/ 337037 h 559270"/>
                <a:gd name="connsiteX31" fmla="*/ 404599 w 520676"/>
                <a:gd name="connsiteY31" fmla="*/ 323747 h 559270"/>
                <a:gd name="connsiteX32" fmla="*/ 380973 w 520676"/>
                <a:gd name="connsiteY32" fmla="*/ 285354 h 559270"/>
                <a:gd name="connsiteX33" fmla="*/ 380973 w 520676"/>
                <a:gd name="connsiteY33" fmla="*/ 275756 h 559270"/>
                <a:gd name="connsiteX34" fmla="*/ 393524 w 520676"/>
                <a:gd name="connsiteY34" fmla="*/ 285354 h 559270"/>
                <a:gd name="connsiteX35" fmla="*/ 448160 w 520676"/>
                <a:gd name="connsiteY35" fmla="*/ 344420 h 559270"/>
                <a:gd name="connsiteX36" fmla="*/ 499842 w 520676"/>
                <a:gd name="connsiteY36" fmla="*/ 344420 h 559270"/>
                <a:gd name="connsiteX37" fmla="*/ 504272 w 520676"/>
                <a:gd name="connsiteY37" fmla="*/ 337037 h 559270"/>
                <a:gd name="connsiteX38" fmla="*/ 490982 w 520676"/>
                <a:gd name="connsiteY38" fmla="*/ 329653 h 559270"/>
                <a:gd name="connsiteX39" fmla="*/ 459973 w 520676"/>
                <a:gd name="connsiteY39" fmla="*/ 329653 h 559270"/>
                <a:gd name="connsiteX40" fmla="*/ 417889 w 520676"/>
                <a:gd name="connsiteY40" fmla="*/ 280186 h 559270"/>
                <a:gd name="connsiteX41" fmla="*/ 428225 w 520676"/>
                <a:gd name="connsiteY41" fmla="*/ 275018 h 559270"/>
                <a:gd name="connsiteX42" fmla="*/ 493197 w 520676"/>
                <a:gd name="connsiteY42" fmla="*/ 305289 h 559270"/>
                <a:gd name="connsiteX43" fmla="*/ 511655 w 520676"/>
                <a:gd name="connsiteY43" fmla="*/ 288307 h 559270"/>
                <a:gd name="connsiteX44" fmla="*/ 498365 w 520676"/>
                <a:gd name="connsiteY44" fmla="*/ 280186 h 559270"/>
                <a:gd name="connsiteX45" fmla="*/ 479907 w 520676"/>
                <a:gd name="connsiteY45" fmla="*/ 280186 h 559270"/>
                <a:gd name="connsiteX46" fmla="*/ 461449 w 520676"/>
                <a:gd name="connsiteY46" fmla="*/ 280186 h 559270"/>
                <a:gd name="connsiteX47" fmla="*/ 445206 w 520676"/>
                <a:gd name="connsiteY47" fmla="*/ 263205 h 559270"/>
                <a:gd name="connsiteX48" fmla="*/ 412720 w 520676"/>
                <a:gd name="connsiteY48" fmla="*/ 218167 h 559270"/>
                <a:gd name="connsiteX49" fmla="*/ 429702 w 520676"/>
                <a:gd name="connsiteY49" fmla="*/ 226289 h 559270"/>
                <a:gd name="connsiteX50" fmla="*/ 466618 w 520676"/>
                <a:gd name="connsiteY50" fmla="*/ 251391 h 559270"/>
                <a:gd name="connsiteX51" fmla="*/ 483599 w 520676"/>
                <a:gd name="connsiteY51" fmla="*/ 251391 h 559270"/>
                <a:gd name="connsiteX52" fmla="*/ 500580 w 520676"/>
                <a:gd name="connsiteY52" fmla="*/ 251391 h 559270"/>
                <a:gd name="connsiteX53" fmla="*/ 510917 w 520676"/>
                <a:gd name="connsiteY53" fmla="*/ 235887 h 559270"/>
                <a:gd name="connsiteX54" fmla="*/ 490244 w 520676"/>
                <a:gd name="connsiteY54" fmla="*/ 225550 h 559270"/>
                <a:gd name="connsiteX55" fmla="*/ 432655 w 520676"/>
                <a:gd name="connsiteY55" fmla="*/ 204877 h 559270"/>
                <a:gd name="connsiteX56" fmla="*/ 420104 w 520676"/>
                <a:gd name="connsiteY56" fmla="*/ 185681 h 559270"/>
                <a:gd name="connsiteX57" fmla="*/ 445945 w 520676"/>
                <a:gd name="connsiteY57" fmla="*/ 193802 h 559270"/>
                <a:gd name="connsiteX58" fmla="*/ 484337 w 520676"/>
                <a:gd name="connsiteY58" fmla="*/ 207092 h 559270"/>
                <a:gd name="connsiteX59" fmla="*/ 504272 w 520676"/>
                <a:gd name="connsiteY59" fmla="*/ 200447 h 559270"/>
                <a:gd name="connsiteX60" fmla="*/ 509440 w 520676"/>
                <a:gd name="connsiteY60" fmla="*/ 179774 h 559270"/>
                <a:gd name="connsiteX61" fmla="*/ 488029 w 520676"/>
                <a:gd name="connsiteY61" fmla="*/ 179774 h 559270"/>
                <a:gd name="connsiteX62" fmla="*/ 474001 w 520676"/>
                <a:gd name="connsiteY62" fmla="*/ 179774 h 559270"/>
                <a:gd name="connsiteX63" fmla="*/ 427487 w 520676"/>
                <a:gd name="connsiteY63" fmla="*/ 162793 h 559270"/>
                <a:gd name="connsiteX64" fmla="*/ 418627 w 520676"/>
                <a:gd name="connsiteY64" fmla="*/ 145812 h 559270"/>
                <a:gd name="connsiteX65" fmla="*/ 431917 w 520676"/>
                <a:gd name="connsiteY65" fmla="*/ 145812 h 559270"/>
                <a:gd name="connsiteX66" fmla="*/ 467356 w 520676"/>
                <a:gd name="connsiteY66" fmla="*/ 154671 h 559270"/>
                <a:gd name="connsiteX67" fmla="*/ 500580 w 520676"/>
                <a:gd name="connsiteY67" fmla="*/ 145812 h 559270"/>
                <a:gd name="connsiteX68" fmla="*/ 515347 w 520676"/>
                <a:gd name="connsiteY68" fmla="*/ 130307 h 559270"/>
                <a:gd name="connsiteX69" fmla="*/ 515347 w 520676"/>
                <a:gd name="connsiteY69" fmla="*/ 122924 h 559270"/>
                <a:gd name="connsiteX70" fmla="*/ 494674 w 520676"/>
                <a:gd name="connsiteY70" fmla="*/ 122924 h 559270"/>
                <a:gd name="connsiteX71" fmla="*/ 440777 w 520676"/>
                <a:gd name="connsiteY71" fmla="*/ 128830 h 559270"/>
                <a:gd name="connsiteX72" fmla="*/ 416412 w 520676"/>
                <a:gd name="connsiteY72" fmla="*/ 115541 h 559270"/>
                <a:gd name="connsiteX73" fmla="*/ 416412 w 520676"/>
                <a:gd name="connsiteY73" fmla="*/ 109634 h 559270"/>
                <a:gd name="connsiteX74" fmla="*/ 437823 w 520676"/>
                <a:gd name="connsiteY74" fmla="*/ 114064 h 559270"/>
                <a:gd name="connsiteX75" fmla="*/ 460711 w 520676"/>
                <a:gd name="connsiteY75" fmla="*/ 118494 h 559270"/>
                <a:gd name="connsiteX76" fmla="*/ 490982 w 520676"/>
                <a:gd name="connsiteY76" fmla="*/ 115541 h 559270"/>
                <a:gd name="connsiteX77" fmla="*/ 515347 w 520676"/>
                <a:gd name="connsiteY77" fmla="*/ 87484 h 559270"/>
                <a:gd name="connsiteX78" fmla="*/ 509440 w 520676"/>
                <a:gd name="connsiteY78" fmla="*/ 76410 h 559270"/>
                <a:gd name="connsiteX79" fmla="*/ 493935 w 520676"/>
                <a:gd name="connsiteY79" fmla="*/ 83793 h 559270"/>
                <a:gd name="connsiteX80" fmla="*/ 449636 w 520676"/>
                <a:gd name="connsiteY80" fmla="*/ 101512 h 559270"/>
                <a:gd name="connsiteX81" fmla="*/ 420842 w 520676"/>
                <a:gd name="connsiteY81" fmla="*/ 90438 h 559270"/>
                <a:gd name="connsiteX82" fmla="*/ 433393 w 520676"/>
                <a:gd name="connsiteY82" fmla="*/ 80101 h 559270"/>
                <a:gd name="connsiteX83" fmla="*/ 507225 w 520676"/>
                <a:gd name="connsiteY83" fmla="*/ 47615 h 559270"/>
                <a:gd name="connsiteX84" fmla="*/ 519777 w 520676"/>
                <a:gd name="connsiteY84" fmla="*/ 25465 h 559270"/>
                <a:gd name="connsiteX85" fmla="*/ 510968 w 520676"/>
                <a:gd name="connsiteY85" fmla="*/ 6532 h 559270"/>
                <a:gd name="connsiteX86" fmla="*/ 510178 w 520676"/>
                <a:gd name="connsiteY86" fmla="*/ 6269 h 559270"/>
                <a:gd name="connsiteX87" fmla="*/ 493935 w 520676"/>
                <a:gd name="connsiteY87" fmla="*/ 16606 h 559270"/>
                <a:gd name="connsiteX88" fmla="*/ 454805 w 520676"/>
                <a:gd name="connsiteY88" fmla="*/ 50568 h 559270"/>
                <a:gd name="connsiteX89" fmla="*/ 421580 w 520676"/>
                <a:gd name="connsiteY89" fmla="*/ 62381 h 559270"/>
                <a:gd name="connsiteX90" fmla="*/ 421580 w 520676"/>
                <a:gd name="connsiteY90" fmla="*/ 57213 h 559270"/>
                <a:gd name="connsiteX91" fmla="*/ 406814 w 520676"/>
                <a:gd name="connsiteY91" fmla="*/ 57213 h 559270"/>
                <a:gd name="connsiteX92" fmla="*/ 380234 w 520676"/>
                <a:gd name="connsiteY92" fmla="*/ 67550 h 559270"/>
                <a:gd name="connsiteX93" fmla="*/ 352917 w 520676"/>
                <a:gd name="connsiteY93" fmla="*/ 86008 h 559270"/>
                <a:gd name="connsiteX94" fmla="*/ 352917 w 520676"/>
                <a:gd name="connsiteY94" fmla="*/ 105204 h 559270"/>
                <a:gd name="connsiteX95" fmla="*/ 352917 w 520676"/>
                <a:gd name="connsiteY95" fmla="*/ 123662 h 559270"/>
                <a:gd name="connsiteX96" fmla="*/ 338888 w 520676"/>
                <a:gd name="connsiteY96" fmla="*/ 130307 h 559270"/>
                <a:gd name="connsiteX97" fmla="*/ 321907 w 520676"/>
                <a:gd name="connsiteY97" fmla="*/ 111111 h 559270"/>
                <a:gd name="connsiteX98" fmla="*/ 327814 w 520676"/>
                <a:gd name="connsiteY98" fmla="*/ 82316 h 559270"/>
                <a:gd name="connsiteX99" fmla="*/ 349225 w 520676"/>
                <a:gd name="connsiteY99" fmla="*/ 58690 h 559270"/>
                <a:gd name="connsiteX100" fmla="*/ 371374 w 520676"/>
                <a:gd name="connsiteY100" fmla="*/ 41709 h 559270"/>
                <a:gd name="connsiteX101" fmla="*/ 400169 w 520676"/>
                <a:gd name="connsiteY101" fmla="*/ 29157 h 559270"/>
                <a:gd name="connsiteX102" fmla="*/ 375066 w 520676"/>
                <a:gd name="connsiteY102" fmla="*/ 29157 h 559270"/>
                <a:gd name="connsiteX103" fmla="*/ 403122 w 520676"/>
                <a:gd name="connsiteY103" fmla="*/ 29157 h 559270"/>
                <a:gd name="connsiteX104" fmla="*/ 422319 w 520676"/>
                <a:gd name="connsiteY104" fmla="*/ 21036 h 559270"/>
                <a:gd name="connsiteX105" fmla="*/ 431178 w 520676"/>
                <a:gd name="connsiteY105" fmla="*/ 9961 h 559270"/>
                <a:gd name="connsiteX106" fmla="*/ 421580 w 520676"/>
                <a:gd name="connsiteY106" fmla="*/ 9961 h 559270"/>
                <a:gd name="connsiteX107" fmla="*/ 414935 w 520676"/>
                <a:gd name="connsiteY107" fmla="*/ 18082 h 559270"/>
                <a:gd name="connsiteX108" fmla="*/ 398692 w 520676"/>
                <a:gd name="connsiteY108" fmla="*/ 23989 h 559270"/>
                <a:gd name="connsiteX109" fmla="*/ 383926 w 520676"/>
                <a:gd name="connsiteY109" fmla="*/ 23989 h 559270"/>
                <a:gd name="connsiteX110" fmla="*/ 383926 w 520676"/>
                <a:gd name="connsiteY110" fmla="*/ 23989 h 559270"/>
                <a:gd name="connsiteX111" fmla="*/ 392786 w 520676"/>
                <a:gd name="connsiteY111" fmla="*/ 18821 h 559270"/>
                <a:gd name="connsiteX112" fmla="*/ 409029 w 520676"/>
                <a:gd name="connsiteY112" fmla="*/ 18821 h 559270"/>
                <a:gd name="connsiteX113" fmla="*/ 405337 w 520676"/>
                <a:gd name="connsiteY113" fmla="*/ 12176 h 559270"/>
                <a:gd name="connsiteX114" fmla="*/ 385403 w 520676"/>
                <a:gd name="connsiteY114" fmla="*/ 4054 h 559270"/>
                <a:gd name="connsiteX115" fmla="*/ 372113 w 520676"/>
                <a:gd name="connsiteY115" fmla="*/ 4054 h 559270"/>
                <a:gd name="connsiteX116" fmla="*/ 366945 w 520676"/>
                <a:gd name="connsiteY116" fmla="*/ 4054 h 559270"/>
                <a:gd name="connsiteX117" fmla="*/ 361038 w 520676"/>
                <a:gd name="connsiteY117" fmla="*/ 4054 h 559270"/>
                <a:gd name="connsiteX118" fmla="*/ 328552 w 520676"/>
                <a:gd name="connsiteY118" fmla="*/ 12176 h 559270"/>
                <a:gd name="connsiteX119" fmla="*/ 312309 w 520676"/>
                <a:gd name="connsiteY119" fmla="*/ 12176 h 559270"/>
                <a:gd name="connsiteX120" fmla="*/ 299758 w 520676"/>
                <a:gd name="connsiteY120" fmla="*/ 12176 h 559270"/>
                <a:gd name="connsiteX121" fmla="*/ 288683 w 520676"/>
                <a:gd name="connsiteY121" fmla="*/ 12176 h 559270"/>
                <a:gd name="connsiteX122" fmla="*/ 302711 w 520676"/>
                <a:gd name="connsiteY122" fmla="*/ 24727 h 559270"/>
                <a:gd name="connsiteX123" fmla="*/ 302711 w 520676"/>
                <a:gd name="connsiteY123" fmla="*/ 24727 h 559270"/>
                <a:gd name="connsiteX124" fmla="*/ 287206 w 520676"/>
                <a:gd name="connsiteY124" fmla="*/ 35064 h 559270"/>
                <a:gd name="connsiteX125" fmla="*/ 287206 w 520676"/>
                <a:gd name="connsiteY125" fmla="*/ 42447 h 559270"/>
                <a:gd name="connsiteX126" fmla="*/ 292374 w 520676"/>
                <a:gd name="connsiteY126" fmla="*/ 42447 h 559270"/>
                <a:gd name="connsiteX127" fmla="*/ 275393 w 520676"/>
                <a:gd name="connsiteY127" fmla="*/ 53522 h 559270"/>
                <a:gd name="connsiteX128" fmla="*/ 275393 w 520676"/>
                <a:gd name="connsiteY128" fmla="*/ 60167 h 559270"/>
                <a:gd name="connsiteX129" fmla="*/ 275393 w 520676"/>
                <a:gd name="connsiteY129" fmla="*/ 64596 h 559270"/>
                <a:gd name="connsiteX130" fmla="*/ 264318 w 520676"/>
                <a:gd name="connsiteY130" fmla="*/ 70503 h 559270"/>
                <a:gd name="connsiteX131" fmla="*/ 264318 w 520676"/>
                <a:gd name="connsiteY131" fmla="*/ 75671 h 559270"/>
                <a:gd name="connsiteX132" fmla="*/ 264318 w 520676"/>
                <a:gd name="connsiteY132" fmla="*/ 80839 h 559270"/>
                <a:gd name="connsiteX133" fmla="*/ 264318 w 520676"/>
                <a:gd name="connsiteY133" fmla="*/ 80839 h 559270"/>
                <a:gd name="connsiteX134" fmla="*/ 259150 w 520676"/>
                <a:gd name="connsiteY134" fmla="*/ 80839 h 559270"/>
                <a:gd name="connsiteX135" fmla="*/ 259150 w 520676"/>
                <a:gd name="connsiteY135" fmla="*/ 80839 h 559270"/>
                <a:gd name="connsiteX136" fmla="*/ 259150 w 520676"/>
                <a:gd name="connsiteY136" fmla="*/ 75671 h 559270"/>
                <a:gd name="connsiteX137" fmla="*/ 259150 w 520676"/>
                <a:gd name="connsiteY137" fmla="*/ 70503 h 559270"/>
                <a:gd name="connsiteX138" fmla="*/ 248075 w 520676"/>
                <a:gd name="connsiteY138" fmla="*/ 64596 h 559270"/>
                <a:gd name="connsiteX139" fmla="*/ 248075 w 520676"/>
                <a:gd name="connsiteY139" fmla="*/ 60167 h 559270"/>
                <a:gd name="connsiteX140" fmla="*/ 248075 w 520676"/>
                <a:gd name="connsiteY140" fmla="*/ 53522 h 559270"/>
                <a:gd name="connsiteX141" fmla="*/ 231832 w 520676"/>
                <a:gd name="connsiteY141" fmla="*/ 42447 h 559270"/>
                <a:gd name="connsiteX142" fmla="*/ 236262 w 520676"/>
                <a:gd name="connsiteY142" fmla="*/ 42447 h 559270"/>
                <a:gd name="connsiteX143" fmla="*/ 236262 w 520676"/>
                <a:gd name="connsiteY143" fmla="*/ 35064 h 559270"/>
                <a:gd name="connsiteX144" fmla="*/ 221496 w 520676"/>
                <a:gd name="connsiteY144" fmla="*/ 24727 h 559270"/>
                <a:gd name="connsiteX145" fmla="*/ 221496 w 520676"/>
                <a:gd name="connsiteY145" fmla="*/ 24727 h 559270"/>
                <a:gd name="connsiteX146" fmla="*/ 235524 w 520676"/>
                <a:gd name="connsiteY146" fmla="*/ 12176 h 559270"/>
                <a:gd name="connsiteX147" fmla="*/ 224449 w 520676"/>
                <a:gd name="connsiteY147" fmla="*/ 12176 h 559270"/>
                <a:gd name="connsiteX148" fmla="*/ 211159 w 520676"/>
                <a:gd name="connsiteY148" fmla="*/ 12176 h 559270"/>
                <a:gd name="connsiteX149" fmla="*/ 194916 w 520676"/>
                <a:gd name="connsiteY149" fmla="*/ 12176 h 559270"/>
                <a:gd name="connsiteX150" fmla="*/ 163169 w 520676"/>
                <a:gd name="connsiteY150" fmla="*/ 4054 h 559270"/>
                <a:gd name="connsiteX151" fmla="*/ 158000 w 520676"/>
                <a:gd name="connsiteY151" fmla="*/ 4054 h 559270"/>
                <a:gd name="connsiteX152" fmla="*/ 153570 w 520676"/>
                <a:gd name="connsiteY152" fmla="*/ 4054 h 559270"/>
                <a:gd name="connsiteX153" fmla="*/ 140281 w 520676"/>
                <a:gd name="connsiteY153" fmla="*/ 4054 h 559270"/>
                <a:gd name="connsiteX154" fmla="*/ 119608 w 520676"/>
                <a:gd name="connsiteY154" fmla="*/ 12176 h 559270"/>
                <a:gd name="connsiteX155" fmla="*/ 119608 w 520676"/>
                <a:gd name="connsiteY155" fmla="*/ 18821 h 559270"/>
                <a:gd name="connsiteX156" fmla="*/ 135112 w 520676"/>
                <a:gd name="connsiteY156" fmla="*/ 18821 h 559270"/>
                <a:gd name="connsiteX157" fmla="*/ 143972 w 520676"/>
                <a:gd name="connsiteY157" fmla="*/ 23989 h 559270"/>
                <a:gd name="connsiteX158" fmla="*/ 143972 w 520676"/>
                <a:gd name="connsiteY158" fmla="*/ 23989 h 559270"/>
                <a:gd name="connsiteX159" fmla="*/ 129206 w 520676"/>
                <a:gd name="connsiteY159" fmla="*/ 23989 h 559270"/>
                <a:gd name="connsiteX160" fmla="*/ 112963 w 520676"/>
                <a:gd name="connsiteY160" fmla="*/ 18082 h 559270"/>
                <a:gd name="connsiteX161" fmla="*/ 107056 w 520676"/>
                <a:gd name="connsiteY161" fmla="*/ 9961 h 559270"/>
                <a:gd name="connsiteX162" fmla="*/ 97458 w 520676"/>
                <a:gd name="connsiteY162" fmla="*/ 9961 h 559270"/>
                <a:gd name="connsiteX163" fmla="*/ 106318 w 520676"/>
                <a:gd name="connsiteY163" fmla="*/ 21036 h 559270"/>
                <a:gd name="connsiteX164" fmla="*/ 125514 w 520676"/>
                <a:gd name="connsiteY164" fmla="*/ 29157 h 559270"/>
                <a:gd name="connsiteX165" fmla="*/ 152832 w 520676"/>
                <a:gd name="connsiteY165" fmla="*/ 29157 h 559270"/>
                <a:gd name="connsiteX166" fmla="*/ 127729 w 520676"/>
                <a:gd name="connsiteY166" fmla="*/ 29157 h 559270"/>
                <a:gd name="connsiteX167" fmla="*/ 150617 w 520676"/>
                <a:gd name="connsiteY167" fmla="*/ 41709 h 559270"/>
                <a:gd name="connsiteX168" fmla="*/ 185318 w 520676"/>
                <a:gd name="connsiteY168" fmla="*/ 52783 h 559270"/>
                <a:gd name="connsiteX169" fmla="*/ 206729 w 520676"/>
                <a:gd name="connsiteY169" fmla="*/ 76410 h 559270"/>
                <a:gd name="connsiteX170" fmla="*/ 213374 w 520676"/>
                <a:gd name="connsiteY170" fmla="*/ 105204 h 559270"/>
                <a:gd name="connsiteX171" fmla="*/ 195655 w 520676"/>
                <a:gd name="connsiteY171" fmla="*/ 124400 h 559270"/>
                <a:gd name="connsiteX172" fmla="*/ 181626 w 520676"/>
                <a:gd name="connsiteY172" fmla="*/ 117755 h 559270"/>
                <a:gd name="connsiteX173" fmla="*/ 181626 w 520676"/>
                <a:gd name="connsiteY173" fmla="*/ 99297 h 559270"/>
                <a:gd name="connsiteX174" fmla="*/ 181626 w 520676"/>
                <a:gd name="connsiteY174" fmla="*/ 80101 h 559270"/>
                <a:gd name="connsiteX175" fmla="*/ 153570 w 520676"/>
                <a:gd name="connsiteY175" fmla="*/ 61643 h 559270"/>
                <a:gd name="connsiteX176" fmla="*/ 126991 w 520676"/>
                <a:gd name="connsiteY176" fmla="*/ 51307 h 559270"/>
                <a:gd name="connsiteX177" fmla="*/ 112224 w 520676"/>
                <a:gd name="connsiteY177" fmla="*/ 51307 h 559270"/>
                <a:gd name="connsiteX178" fmla="*/ 112224 w 520676"/>
                <a:gd name="connsiteY178" fmla="*/ 56475 h 559270"/>
                <a:gd name="connsiteX179" fmla="*/ 79738 w 520676"/>
                <a:gd name="connsiteY179" fmla="*/ 44662 h 559270"/>
                <a:gd name="connsiteX180" fmla="*/ 39869 w 520676"/>
                <a:gd name="connsiteY180" fmla="*/ 10699 h 559270"/>
                <a:gd name="connsiteX181" fmla="*/ 23626 w 520676"/>
                <a:gd name="connsiteY181" fmla="*/ 363 h 559270"/>
                <a:gd name="connsiteX182" fmla="*/ 13290 w 520676"/>
                <a:gd name="connsiteY182" fmla="*/ 16606 h 559270"/>
                <a:gd name="connsiteX183" fmla="*/ 26579 w 520676"/>
                <a:gd name="connsiteY183" fmla="*/ 38755 h 559270"/>
                <a:gd name="connsiteX184" fmla="*/ 100411 w 520676"/>
                <a:gd name="connsiteY184" fmla="*/ 71241 h 559270"/>
                <a:gd name="connsiteX185" fmla="*/ 113701 w 520676"/>
                <a:gd name="connsiteY185" fmla="*/ 81578 h 559270"/>
                <a:gd name="connsiteX186" fmla="*/ 84168 w 520676"/>
                <a:gd name="connsiteY186" fmla="*/ 92653 h 559270"/>
                <a:gd name="connsiteX187" fmla="*/ 39869 w 520676"/>
                <a:gd name="connsiteY187" fmla="*/ 74933 h 559270"/>
                <a:gd name="connsiteX188" fmla="*/ 24365 w 520676"/>
                <a:gd name="connsiteY188" fmla="*/ 67550 h 559270"/>
                <a:gd name="connsiteX189" fmla="*/ 19196 w 520676"/>
                <a:gd name="connsiteY189" fmla="*/ 78625 h 559270"/>
                <a:gd name="connsiteX190" fmla="*/ 31009 w 520676"/>
                <a:gd name="connsiteY190" fmla="*/ 115541 h 559270"/>
                <a:gd name="connsiteX191" fmla="*/ 62019 w 520676"/>
                <a:gd name="connsiteY191" fmla="*/ 115541 h 559270"/>
                <a:gd name="connsiteX192" fmla="*/ 84907 w 520676"/>
                <a:gd name="connsiteY192" fmla="*/ 115541 h 559270"/>
                <a:gd name="connsiteX193" fmla="*/ 105580 w 520676"/>
                <a:gd name="connsiteY193" fmla="*/ 111111 h 559270"/>
                <a:gd name="connsiteX194" fmla="*/ 105580 w 520676"/>
                <a:gd name="connsiteY194" fmla="*/ 117017 h 559270"/>
                <a:gd name="connsiteX195" fmla="*/ 84168 w 520676"/>
                <a:gd name="connsiteY195" fmla="*/ 136952 h 559270"/>
                <a:gd name="connsiteX196" fmla="*/ 30271 w 520676"/>
                <a:gd name="connsiteY196" fmla="*/ 131045 h 559270"/>
                <a:gd name="connsiteX197" fmla="*/ 9598 w 520676"/>
                <a:gd name="connsiteY197" fmla="*/ 131045 h 559270"/>
                <a:gd name="connsiteX198" fmla="*/ 9598 w 520676"/>
                <a:gd name="connsiteY198" fmla="*/ 138428 h 559270"/>
                <a:gd name="connsiteX199" fmla="*/ 24365 w 520676"/>
                <a:gd name="connsiteY199" fmla="*/ 153933 h 559270"/>
                <a:gd name="connsiteX200" fmla="*/ 57589 w 520676"/>
                <a:gd name="connsiteY200" fmla="*/ 162793 h 559270"/>
                <a:gd name="connsiteX201" fmla="*/ 93028 w 520676"/>
                <a:gd name="connsiteY201" fmla="*/ 153933 h 559270"/>
                <a:gd name="connsiteX202" fmla="*/ 106318 w 520676"/>
                <a:gd name="connsiteY202" fmla="*/ 153933 h 559270"/>
                <a:gd name="connsiteX203" fmla="*/ 97458 w 520676"/>
                <a:gd name="connsiteY203" fmla="*/ 170915 h 559270"/>
                <a:gd name="connsiteX204" fmla="*/ 50206 w 520676"/>
                <a:gd name="connsiteY204" fmla="*/ 187896 h 559270"/>
                <a:gd name="connsiteX205" fmla="*/ 36178 w 520676"/>
                <a:gd name="connsiteY205" fmla="*/ 187896 h 559270"/>
                <a:gd name="connsiteX206" fmla="*/ 14766 w 520676"/>
                <a:gd name="connsiteY206" fmla="*/ 187896 h 559270"/>
                <a:gd name="connsiteX207" fmla="*/ 19935 w 520676"/>
                <a:gd name="connsiteY207" fmla="*/ 208569 h 559270"/>
                <a:gd name="connsiteX208" fmla="*/ 40608 w 520676"/>
                <a:gd name="connsiteY208" fmla="*/ 215214 h 559270"/>
                <a:gd name="connsiteX209" fmla="*/ 76785 w 520676"/>
                <a:gd name="connsiteY209" fmla="*/ 189373 h 559270"/>
                <a:gd name="connsiteX210" fmla="*/ 102626 w 520676"/>
                <a:gd name="connsiteY210" fmla="*/ 181251 h 559270"/>
                <a:gd name="connsiteX211" fmla="*/ 89337 w 520676"/>
                <a:gd name="connsiteY211" fmla="*/ 200447 h 559270"/>
                <a:gd name="connsiteX212" fmla="*/ 32486 w 520676"/>
                <a:gd name="connsiteY212" fmla="*/ 221120 h 559270"/>
                <a:gd name="connsiteX213" fmla="*/ 11075 w 520676"/>
                <a:gd name="connsiteY213" fmla="*/ 231457 h 559270"/>
                <a:gd name="connsiteX214" fmla="*/ 22150 w 520676"/>
                <a:gd name="connsiteY214" fmla="*/ 246961 h 559270"/>
                <a:gd name="connsiteX215" fmla="*/ 38393 w 520676"/>
                <a:gd name="connsiteY215" fmla="*/ 246961 h 559270"/>
                <a:gd name="connsiteX216" fmla="*/ 55374 w 520676"/>
                <a:gd name="connsiteY216" fmla="*/ 246961 h 559270"/>
                <a:gd name="connsiteX217" fmla="*/ 92290 w 520676"/>
                <a:gd name="connsiteY217" fmla="*/ 221859 h 559270"/>
                <a:gd name="connsiteX218" fmla="*/ 110010 w 520676"/>
                <a:gd name="connsiteY218" fmla="*/ 213737 h 559270"/>
                <a:gd name="connsiteX219" fmla="*/ 76785 w 520676"/>
                <a:gd name="connsiteY219" fmla="*/ 263205 h 559270"/>
                <a:gd name="connsiteX220" fmla="*/ 61280 w 520676"/>
                <a:gd name="connsiteY220" fmla="*/ 275018 h 559270"/>
                <a:gd name="connsiteX221" fmla="*/ 42823 w 520676"/>
                <a:gd name="connsiteY221" fmla="*/ 275018 h 559270"/>
                <a:gd name="connsiteX222" fmla="*/ 24365 w 520676"/>
                <a:gd name="connsiteY222" fmla="*/ 275018 h 559270"/>
                <a:gd name="connsiteX223" fmla="*/ 10336 w 520676"/>
                <a:gd name="connsiteY223" fmla="*/ 283139 h 559270"/>
                <a:gd name="connsiteX224" fmla="*/ 28794 w 520676"/>
                <a:gd name="connsiteY224" fmla="*/ 300121 h 559270"/>
                <a:gd name="connsiteX225" fmla="*/ 93766 w 520676"/>
                <a:gd name="connsiteY225" fmla="*/ 269849 h 559270"/>
                <a:gd name="connsiteX226" fmla="*/ 104841 w 520676"/>
                <a:gd name="connsiteY226" fmla="*/ 275018 h 559270"/>
                <a:gd name="connsiteX227" fmla="*/ 62019 w 520676"/>
                <a:gd name="connsiteY227" fmla="*/ 324485 h 559270"/>
                <a:gd name="connsiteX228" fmla="*/ 31009 w 520676"/>
                <a:gd name="connsiteY228" fmla="*/ 324485 h 559270"/>
                <a:gd name="connsiteX229" fmla="*/ 17720 w 520676"/>
                <a:gd name="connsiteY229" fmla="*/ 331868 h 559270"/>
                <a:gd name="connsiteX230" fmla="*/ 22150 w 520676"/>
                <a:gd name="connsiteY230" fmla="*/ 340728 h 559270"/>
                <a:gd name="connsiteX231" fmla="*/ 73832 w 520676"/>
                <a:gd name="connsiteY231" fmla="*/ 340728 h 559270"/>
                <a:gd name="connsiteX232" fmla="*/ 127729 w 520676"/>
                <a:gd name="connsiteY232" fmla="*/ 281663 h 559270"/>
                <a:gd name="connsiteX233" fmla="*/ 141019 w 520676"/>
                <a:gd name="connsiteY233" fmla="*/ 272064 h 559270"/>
                <a:gd name="connsiteX234" fmla="*/ 141019 w 520676"/>
                <a:gd name="connsiteY234" fmla="*/ 281663 h 559270"/>
                <a:gd name="connsiteX235" fmla="*/ 116654 w 520676"/>
                <a:gd name="connsiteY235" fmla="*/ 320055 h 559270"/>
                <a:gd name="connsiteX236" fmla="*/ 108533 w 520676"/>
                <a:gd name="connsiteY236" fmla="*/ 333345 h 559270"/>
                <a:gd name="connsiteX237" fmla="*/ 128468 w 520676"/>
                <a:gd name="connsiteY237" fmla="*/ 338513 h 559270"/>
                <a:gd name="connsiteX238" fmla="*/ 158000 w 520676"/>
                <a:gd name="connsiteY238" fmla="*/ 294952 h 559270"/>
                <a:gd name="connsiteX239" fmla="*/ 169075 w 520676"/>
                <a:gd name="connsiteY239" fmla="*/ 277233 h 559270"/>
                <a:gd name="connsiteX240" fmla="*/ 163907 w 520676"/>
                <a:gd name="connsiteY240" fmla="*/ 310457 h 559270"/>
                <a:gd name="connsiteX241" fmla="*/ 163907 w 520676"/>
                <a:gd name="connsiteY241" fmla="*/ 323008 h 559270"/>
                <a:gd name="connsiteX242" fmla="*/ 179412 w 520676"/>
                <a:gd name="connsiteY242" fmla="*/ 323008 h 559270"/>
                <a:gd name="connsiteX243" fmla="*/ 196393 w 520676"/>
                <a:gd name="connsiteY243" fmla="*/ 302336 h 559270"/>
                <a:gd name="connsiteX244" fmla="*/ 196393 w 520676"/>
                <a:gd name="connsiteY244" fmla="*/ 307504 h 559270"/>
                <a:gd name="connsiteX245" fmla="*/ 143972 w 520676"/>
                <a:gd name="connsiteY245" fmla="*/ 360663 h 559270"/>
                <a:gd name="connsiteX246" fmla="*/ 141019 w 520676"/>
                <a:gd name="connsiteY246" fmla="*/ 366569 h 559270"/>
                <a:gd name="connsiteX247" fmla="*/ 141019 w 520676"/>
                <a:gd name="connsiteY247" fmla="*/ 373214 h 559270"/>
                <a:gd name="connsiteX248" fmla="*/ 146187 w 520676"/>
                <a:gd name="connsiteY248" fmla="*/ 379859 h 559270"/>
                <a:gd name="connsiteX249" fmla="*/ 111486 w 520676"/>
                <a:gd name="connsiteY249" fmla="*/ 396102 h 559270"/>
                <a:gd name="connsiteX250" fmla="*/ 94505 w 520676"/>
                <a:gd name="connsiteY250" fmla="*/ 402009 h 559270"/>
                <a:gd name="connsiteX251" fmla="*/ 85645 w 520676"/>
                <a:gd name="connsiteY251" fmla="*/ 396840 h 559270"/>
                <a:gd name="connsiteX252" fmla="*/ 67187 w 520676"/>
                <a:gd name="connsiteY252" fmla="*/ 380597 h 559270"/>
                <a:gd name="connsiteX253" fmla="*/ 48729 w 520676"/>
                <a:gd name="connsiteY253" fmla="*/ 370999 h 559270"/>
                <a:gd name="connsiteX254" fmla="*/ 39131 w 520676"/>
                <a:gd name="connsiteY254" fmla="*/ 370999 h 559270"/>
                <a:gd name="connsiteX255" fmla="*/ 21411 w 520676"/>
                <a:gd name="connsiteY255" fmla="*/ 380597 h 559270"/>
                <a:gd name="connsiteX256" fmla="*/ 25841 w 520676"/>
                <a:gd name="connsiteY256" fmla="*/ 380597 h 559270"/>
                <a:gd name="connsiteX257" fmla="*/ 42084 w 520676"/>
                <a:gd name="connsiteY257" fmla="*/ 385766 h 559270"/>
                <a:gd name="connsiteX258" fmla="*/ 58327 w 520676"/>
                <a:gd name="connsiteY258" fmla="*/ 391672 h 559270"/>
                <a:gd name="connsiteX259" fmla="*/ 70879 w 520676"/>
                <a:gd name="connsiteY259" fmla="*/ 397579 h 559270"/>
                <a:gd name="connsiteX260" fmla="*/ 80477 w 520676"/>
                <a:gd name="connsiteY260" fmla="*/ 404224 h 559270"/>
                <a:gd name="connsiteX261" fmla="*/ 57589 w 520676"/>
                <a:gd name="connsiteY261" fmla="*/ 404224 h 559270"/>
                <a:gd name="connsiteX262" fmla="*/ 40608 w 520676"/>
                <a:gd name="connsiteY262" fmla="*/ 400532 h 559270"/>
                <a:gd name="connsiteX263" fmla="*/ 25103 w 520676"/>
                <a:gd name="connsiteY263" fmla="*/ 400532 h 559270"/>
                <a:gd name="connsiteX264" fmla="*/ 15505 w 520676"/>
                <a:gd name="connsiteY264" fmla="*/ 400532 h 559270"/>
                <a:gd name="connsiteX265" fmla="*/ 7383 w 520676"/>
                <a:gd name="connsiteY265" fmla="*/ 400532 h 559270"/>
                <a:gd name="connsiteX266" fmla="*/ 0 w 520676"/>
                <a:gd name="connsiteY266" fmla="*/ 409392 h 559270"/>
                <a:gd name="connsiteX267" fmla="*/ 8860 w 520676"/>
                <a:gd name="connsiteY267" fmla="*/ 409392 h 559270"/>
                <a:gd name="connsiteX268" fmla="*/ 19935 w 520676"/>
                <a:gd name="connsiteY268" fmla="*/ 409392 h 559270"/>
                <a:gd name="connsiteX269" fmla="*/ 25103 w 520676"/>
                <a:gd name="connsiteY269" fmla="*/ 413083 h 559270"/>
                <a:gd name="connsiteX270" fmla="*/ 40608 w 520676"/>
                <a:gd name="connsiteY270" fmla="*/ 413083 h 559270"/>
                <a:gd name="connsiteX271" fmla="*/ 61280 w 520676"/>
                <a:gd name="connsiteY271" fmla="*/ 413083 h 559270"/>
                <a:gd name="connsiteX272" fmla="*/ 79738 w 520676"/>
                <a:gd name="connsiteY272" fmla="*/ 413083 h 559270"/>
                <a:gd name="connsiteX273" fmla="*/ 71617 w 520676"/>
                <a:gd name="connsiteY273" fmla="*/ 418252 h 559270"/>
                <a:gd name="connsiteX274" fmla="*/ 53897 w 520676"/>
                <a:gd name="connsiteY274" fmla="*/ 424158 h 559270"/>
                <a:gd name="connsiteX275" fmla="*/ 36178 w 520676"/>
                <a:gd name="connsiteY275" fmla="*/ 433756 h 559270"/>
                <a:gd name="connsiteX276" fmla="*/ 36178 w 520676"/>
                <a:gd name="connsiteY276" fmla="*/ 442616 h 559270"/>
                <a:gd name="connsiteX277" fmla="*/ 36178 w 520676"/>
                <a:gd name="connsiteY277" fmla="*/ 460336 h 559270"/>
                <a:gd name="connsiteX278" fmla="*/ 40608 w 520676"/>
                <a:gd name="connsiteY278" fmla="*/ 449999 h 559270"/>
                <a:gd name="connsiteX279" fmla="*/ 50206 w 520676"/>
                <a:gd name="connsiteY279" fmla="*/ 445570 h 559270"/>
                <a:gd name="connsiteX280" fmla="*/ 67187 w 520676"/>
                <a:gd name="connsiteY280" fmla="*/ 435971 h 559270"/>
                <a:gd name="connsiteX281" fmla="*/ 81953 w 520676"/>
                <a:gd name="connsiteY281" fmla="*/ 422682 h 559270"/>
                <a:gd name="connsiteX282" fmla="*/ 112224 w 520676"/>
                <a:gd name="connsiteY282" fmla="*/ 422682 h 559270"/>
                <a:gd name="connsiteX283" fmla="*/ 124776 w 520676"/>
                <a:gd name="connsiteY283" fmla="*/ 431541 h 559270"/>
                <a:gd name="connsiteX284" fmla="*/ 141019 w 520676"/>
                <a:gd name="connsiteY284" fmla="*/ 435233 h 559270"/>
                <a:gd name="connsiteX285" fmla="*/ 152832 w 520676"/>
                <a:gd name="connsiteY285" fmla="*/ 439663 h 559270"/>
                <a:gd name="connsiteX286" fmla="*/ 157262 w 520676"/>
                <a:gd name="connsiteY286" fmla="*/ 439663 h 559270"/>
                <a:gd name="connsiteX287" fmla="*/ 157262 w 520676"/>
                <a:gd name="connsiteY287" fmla="*/ 433018 h 559270"/>
                <a:gd name="connsiteX288" fmla="*/ 150617 w 520676"/>
                <a:gd name="connsiteY288" fmla="*/ 421205 h 559270"/>
                <a:gd name="connsiteX289" fmla="*/ 133636 w 520676"/>
                <a:gd name="connsiteY289" fmla="*/ 413822 h 559270"/>
                <a:gd name="connsiteX290" fmla="*/ 122561 w 520676"/>
                <a:gd name="connsiteY290" fmla="*/ 413822 h 559270"/>
                <a:gd name="connsiteX291" fmla="*/ 113701 w 520676"/>
                <a:gd name="connsiteY291" fmla="*/ 410869 h 559270"/>
                <a:gd name="connsiteX292" fmla="*/ 141019 w 520676"/>
                <a:gd name="connsiteY292" fmla="*/ 399794 h 559270"/>
                <a:gd name="connsiteX293" fmla="*/ 163907 w 520676"/>
                <a:gd name="connsiteY293" fmla="*/ 390934 h 559270"/>
                <a:gd name="connsiteX294" fmla="*/ 167598 w 520676"/>
                <a:gd name="connsiteY294" fmla="*/ 390934 h 559270"/>
                <a:gd name="connsiteX295" fmla="*/ 189010 w 520676"/>
                <a:gd name="connsiteY295" fmla="*/ 400532 h 559270"/>
                <a:gd name="connsiteX296" fmla="*/ 194916 w 520676"/>
                <a:gd name="connsiteY296" fmla="*/ 396102 h 559270"/>
                <a:gd name="connsiteX297" fmla="*/ 217066 w 520676"/>
                <a:gd name="connsiteY297" fmla="*/ 351803 h 559270"/>
                <a:gd name="connsiteX298" fmla="*/ 242169 w 520676"/>
                <a:gd name="connsiteY298" fmla="*/ 334083 h 559270"/>
                <a:gd name="connsiteX299" fmla="*/ 242169 w 520676"/>
                <a:gd name="connsiteY299" fmla="*/ 345896 h 559270"/>
                <a:gd name="connsiteX300" fmla="*/ 214851 w 520676"/>
                <a:gd name="connsiteY300" fmla="*/ 410869 h 559270"/>
                <a:gd name="connsiteX301" fmla="*/ 186056 w 520676"/>
                <a:gd name="connsiteY301" fmla="*/ 424897 h 559270"/>
                <a:gd name="connsiteX302" fmla="*/ 172028 w 520676"/>
                <a:gd name="connsiteY302" fmla="*/ 430803 h 559270"/>
                <a:gd name="connsiteX303" fmla="*/ 180888 w 520676"/>
                <a:gd name="connsiteY303" fmla="*/ 441878 h 559270"/>
                <a:gd name="connsiteX304" fmla="*/ 194178 w 520676"/>
                <a:gd name="connsiteY304" fmla="*/ 441878 h 559270"/>
                <a:gd name="connsiteX305" fmla="*/ 211159 w 520676"/>
                <a:gd name="connsiteY305" fmla="*/ 436710 h 559270"/>
                <a:gd name="connsiteX306" fmla="*/ 221496 w 520676"/>
                <a:gd name="connsiteY306" fmla="*/ 433018 h 559270"/>
                <a:gd name="connsiteX307" fmla="*/ 221496 w 520676"/>
                <a:gd name="connsiteY307" fmla="*/ 439663 h 559270"/>
                <a:gd name="connsiteX308" fmla="*/ 197870 w 520676"/>
                <a:gd name="connsiteY308" fmla="*/ 455168 h 559270"/>
                <a:gd name="connsiteX309" fmla="*/ 182365 w 520676"/>
                <a:gd name="connsiteY309" fmla="*/ 468457 h 559270"/>
                <a:gd name="connsiteX310" fmla="*/ 199346 w 520676"/>
                <a:gd name="connsiteY310" fmla="*/ 475841 h 559270"/>
                <a:gd name="connsiteX311" fmla="*/ 226664 w 520676"/>
                <a:gd name="connsiteY311" fmla="*/ 462551 h 559270"/>
                <a:gd name="connsiteX312" fmla="*/ 236262 w 520676"/>
                <a:gd name="connsiteY312" fmla="*/ 455906 h 559270"/>
                <a:gd name="connsiteX313" fmla="*/ 236262 w 520676"/>
                <a:gd name="connsiteY313" fmla="*/ 471411 h 559270"/>
                <a:gd name="connsiteX314" fmla="*/ 222972 w 520676"/>
                <a:gd name="connsiteY314" fmla="*/ 486915 h 559270"/>
                <a:gd name="connsiteX315" fmla="*/ 214851 w 520676"/>
                <a:gd name="connsiteY315" fmla="*/ 495037 h 559270"/>
                <a:gd name="connsiteX316" fmla="*/ 208944 w 520676"/>
                <a:gd name="connsiteY316" fmla="*/ 509065 h 559270"/>
                <a:gd name="connsiteX317" fmla="*/ 231832 w 520676"/>
                <a:gd name="connsiteY317" fmla="*/ 509065 h 559270"/>
                <a:gd name="connsiteX318" fmla="*/ 251767 w 520676"/>
                <a:gd name="connsiteY318" fmla="*/ 490607 h 559270"/>
                <a:gd name="connsiteX319" fmla="*/ 255458 w 520676"/>
                <a:gd name="connsiteY319" fmla="*/ 495775 h 559270"/>
                <a:gd name="connsiteX320" fmla="*/ 245860 w 520676"/>
                <a:gd name="connsiteY320" fmla="*/ 514233 h 559270"/>
                <a:gd name="connsiteX321" fmla="*/ 251028 w 520676"/>
                <a:gd name="connsiteY321" fmla="*/ 543766 h 559270"/>
                <a:gd name="connsiteX322" fmla="*/ 265057 w 520676"/>
                <a:gd name="connsiteY322" fmla="*/ 559271 h 559270"/>
                <a:gd name="connsiteX323" fmla="*/ 278346 w 520676"/>
                <a:gd name="connsiteY323" fmla="*/ 543766 h 559270"/>
                <a:gd name="connsiteX324" fmla="*/ 284253 w 520676"/>
                <a:gd name="connsiteY324" fmla="*/ 514233 h 559270"/>
                <a:gd name="connsiteX325" fmla="*/ 274655 w 520676"/>
                <a:gd name="connsiteY325" fmla="*/ 495775 h 559270"/>
                <a:gd name="connsiteX326" fmla="*/ 278346 w 520676"/>
                <a:gd name="connsiteY326" fmla="*/ 490607 h 559270"/>
                <a:gd name="connsiteX327" fmla="*/ 298281 w 520676"/>
                <a:gd name="connsiteY327" fmla="*/ 509065 h 559270"/>
                <a:gd name="connsiteX328" fmla="*/ 320430 w 520676"/>
                <a:gd name="connsiteY328" fmla="*/ 509065 h 559270"/>
                <a:gd name="connsiteX329" fmla="*/ 315262 w 520676"/>
                <a:gd name="connsiteY329" fmla="*/ 495037 h 559270"/>
                <a:gd name="connsiteX330" fmla="*/ 304926 w 520676"/>
                <a:gd name="connsiteY330" fmla="*/ 491345 h 559270"/>
                <a:gd name="connsiteX331" fmla="*/ 288683 w 520676"/>
                <a:gd name="connsiteY331" fmla="*/ 475841 h 559270"/>
                <a:gd name="connsiteX332" fmla="*/ 288683 w 520676"/>
                <a:gd name="connsiteY332" fmla="*/ 460336 h 559270"/>
                <a:gd name="connsiteX333" fmla="*/ 297543 w 520676"/>
                <a:gd name="connsiteY333" fmla="*/ 466981 h 559270"/>
                <a:gd name="connsiteX334" fmla="*/ 324860 w 520676"/>
                <a:gd name="connsiteY334" fmla="*/ 480271 h 559270"/>
                <a:gd name="connsiteX335" fmla="*/ 342580 w 520676"/>
                <a:gd name="connsiteY335" fmla="*/ 472887 h 559270"/>
                <a:gd name="connsiteX336" fmla="*/ 327075 w 520676"/>
                <a:gd name="connsiteY336" fmla="*/ 459598 h 559270"/>
                <a:gd name="connsiteX337" fmla="*/ 302711 w 520676"/>
                <a:gd name="connsiteY337" fmla="*/ 444093 h 559270"/>
                <a:gd name="connsiteX338" fmla="*/ 302711 w 520676"/>
                <a:gd name="connsiteY338" fmla="*/ 437448 h 559270"/>
                <a:gd name="connsiteX339" fmla="*/ 313047 w 520676"/>
                <a:gd name="connsiteY339" fmla="*/ 441140 h 559270"/>
                <a:gd name="connsiteX340" fmla="*/ 343318 w 520676"/>
                <a:gd name="connsiteY340" fmla="*/ 444831 h 559270"/>
                <a:gd name="connsiteX341" fmla="*/ 352917 w 520676"/>
                <a:gd name="connsiteY341" fmla="*/ 433756 h 559270"/>
                <a:gd name="connsiteX342" fmla="*/ 338150 w 520676"/>
                <a:gd name="connsiteY342" fmla="*/ 427850 h 559270"/>
                <a:gd name="connsiteX343" fmla="*/ 308617 w 520676"/>
                <a:gd name="connsiteY343" fmla="*/ 410869 h 559270"/>
                <a:gd name="connsiteX344" fmla="*/ 280561 w 520676"/>
                <a:gd name="connsiteY344" fmla="*/ 345896 h 559270"/>
                <a:gd name="connsiteX345" fmla="*/ 280561 w 520676"/>
                <a:gd name="connsiteY345" fmla="*/ 334083 h 559270"/>
                <a:gd name="connsiteX346" fmla="*/ 304926 w 520676"/>
                <a:gd name="connsiteY346" fmla="*/ 351803 h 559270"/>
                <a:gd name="connsiteX347" fmla="*/ 327814 w 520676"/>
                <a:gd name="connsiteY347" fmla="*/ 396102 h 559270"/>
                <a:gd name="connsiteX348" fmla="*/ 333720 w 520676"/>
                <a:gd name="connsiteY348" fmla="*/ 400532 h 559270"/>
                <a:gd name="connsiteX349" fmla="*/ 354393 w 520676"/>
                <a:gd name="connsiteY349" fmla="*/ 390934 h 559270"/>
                <a:gd name="connsiteX350" fmla="*/ 358085 w 520676"/>
                <a:gd name="connsiteY350" fmla="*/ 390934 h 559270"/>
                <a:gd name="connsiteX351" fmla="*/ 381711 w 520676"/>
                <a:gd name="connsiteY351" fmla="*/ 399794 h 559270"/>
                <a:gd name="connsiteX352" fmla="*/ 406814 w 520676"/>
                <a:gd name="connsiteY352" fmla="*/ 409392 h 559270"/>
                <a:gd name="connsiteX353" fmla="*/ 400169 w 520676"/>
                <a:gd name="connsiteY353" fmla="*/ 415298 h 559270"/>
                <a:gd name="connsiteX354" fmla="*/ 389832 w 520676"/>
                <a:gd name="connsiteY354" fmla="*/ 415298 h 559270"/>
                <a:gd name="connsiteX355" fmla="*/ 372851 w 520676"/>
                <a:gd name="connsiteY355" fmla="*/ 422682 h 559270"/>
                <a:gd name="connsiteX356" fmla="*/ 366206 w 520676"/>
                <a:gd name="connsiteY356" fmla="*/ 434495 h 559270"/>
                <a:gd name="connsiteX357" fmla="*/ 366206 w 520676"/>
                <a:gd name="connsiteY357" fmla="*/ 441140 h 559270"/>
                <a:gd name="connsiteX358" fmla="*/ 369898 w 520676"/>
                <a:gd name="connsiteY358" fmla="*/ 441140 h 559270"/>
                <a:gd name="connsiteX359" fmla="*/ 381711 w 520676"/>
                <a:gd name="connsiteY359" fmla="*/ 436710 h 559270"/>
                <a:gd name="connsiteX360" fmla="*/ 395001 w 520676"/>
                <a:gd name="connsiteY360" fmla="*/ 431541 h 559270"/>
                <a:gd name="connsiteX361" fmla="*/ 407552 w 520676"/>
                <a:gd name="connsiteY361" fmla="*/ 422682 h 559270"/>
                <a:gd name="connsiteX362" fmla="*/ 437823 w 520676"/>
                <a:gd name="connsiteY362" fmla="*/ 422682 h 559270"/>
                <a:gd name="connsiteX363" fmla="*/ 452590 w 520676"/>
                <a:gd name="connsiteY363" fmla="*/ 435971 h 559270"/>
                <a:gd name="connsiteX364" fmla="*/ 468094 w 520676"/>
                <a:gd name="connsiteY364" fmla="*/ 445570 h 559270"/>
                <a:gd name="connsiteX365" fmla="*/ 476954 w 520676"/>
                <a:gd name="connsiteY365" fmla="*/ 449999 h 559270"/>
                <a:gd name="connsiteX366" fmla="*/ 482122 w 520676"/>
                <a:gd name="connsiteY366" fmla="*/ 460336 h 559270"/>
                <a:gd name="connsiteX367" fmla="*/ 482122 w 520676"/>
                <a:gd name="connsiteY367" fmla="*/ 442616 h 559270"/>
                <a:gd name="connsiteX368" fmla="*/ 482122 w 520676"/>
                <a:gd name="connsiteY368" fmla="*/ 433756 h 559270"/>
                <a:gd name="connsiteX369" fmla="*/ 463664 w 520676"/>
                <a:gd name="connsiteY369" fmla="*/ 424158 h 559270"/>
                <a:gd name="connsiteX370" fmla="*/ 446683 w 520676"/>
                <a:gd name="connsiteY370" fmla="*/ 418252 h 559270"/>
                <a:gd name="connsiteX371" fmla="*/ 440777 w 520676"/>
                <a:gd name="connsiteY371" fmla="*/ 410869 h 559270"/>
                <a:gd name="connsiteX372" fmla="*/ 459973 w 520676"/>
                <a:gd name="connsiteY372" fmla="*/ 410869 h 559270"/>
                <a:gd name="connsiteX373" fmla="*/ 479907 w 520676"/>
                <a:gd name="connsiteY373" fmla="*/ 410869 h 559270"/>
                <a:gd name="connsiteX374" fmla="*/ 495412 w 520676"/>
                <a:gd name="connsiteY374" fmla="*/ 410869 h 559270"/>
                <a:gd name="connsiteX375" fmla="*/ 500580 w 520676"/>
                <a:gd name="connsiteY375" fmla="*/ 410869 h 559270"/>
                <a:gd name="connsiteX376" fmla="*/ 511655 w 520676"/>
                <a:gd name="connsiteY376" fmla="*/ 410869 h 559270"/>
                <a:gd name="connsiteX377" fmla="*/ 520515 w 520676"/>
                <a:gd name="connsiteY377" fmla="*/ 410869 h 559270"/>
                <a:gd name="connsiteX378" fmla="*/ 510178 w 520676"/>
                <a:gd name="connsiteY378" fmla="*/ 402009 h 559270"/>
                <a:gd name="connsiteX379" fmla="*/ 345533 w 520676"/>
                <a:gd name="connsiteY379" fmla="*/ 18821 h 559270"/>
                <a:gd name="connsiteX380" fmla="*/ 345533 w 520676"/>
                <a:gd name="connsiteY380" fmla="*/ 12914 h 559270"/>
                <a:gd name="connsiteX381" fmla="*/ 351440 w 520676"/>
                <a:gd name="connsiteY381" fmla="*/ 12914 h 559270"/>
                <a:gd name="connsiteX382" fmla="*/ 352680 w 520676"/>
                <a:gd name="connsiteY382" fmla="*/ 19055 h 559270"/>
                <a:gd name="connsiteX383" fmla="*/ 351440 w 520676"/>
                <a:gd name="connsiteY383" fmla="*/ 20297 h 559270"/>
                <a:gd name="connsiteX384" fmla="*/ 333720 w 520676"/>
                <a:gd name="connsiteY384" fmla="*/ 20297 h 559270"/>
                <a:gd name="connsiteX385" fmla="*/ 345533 w 520676"/>
                <a:gd name="connsiteY385" fmla="*/ 18821 h 559270"/>
                <a:gd name="connsiteX386" fmla="*/ 182365 w 520676"/>
                <a:gd name="connsiteY386" fmla="*/ 22512 h 559270"/>
                <a:gd name="connsiteX387" fmla="*/ 164645 w 520676"/>
                <a:gd name="connsiteY387" fmla="*/ 22512 h 559270"/>
                <a:gd name="connsiteX388" fmla="*/ 164645 w 520676"/>
                <a:gd name="connsiteY388" fmla="*/ 15129 h 559270"/>
                <a:gd name="connsiteX389" fmla="*/ 169813 w 520676"/>
                <a:gd name="connsiteY389" fmla="*/ 15129 h 559270"/>
                <a:gd name="connsiteX390" fmla="*/ 169813 w 520676"/>
                <a:gd name="connsiteY390" fmla="*/ 21036 h 559270"/>
                <a:gd name="connsiteX391" fmla="*/ 182365 w 520676"/>
                <a:gd name="connsiteY391" fmla="*/ 22512 h 559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</a:cxnLst>
              <a:rect l="l" t="t" r="r" b="b"/>
              <a:pathLst>
                <a:path w="520676" h="559270">
                  <a:moveTo>
                    <a:pt x="510178" y="402009"/>
                  </a:moveTo>
                  <a:cubicBezTo>
                    <a:pt x="507535" y="401161"/>
                    <a:pt x="504700" y="401161"/>
                    <a:pt x="502057" y="402009"/>
                  </a:cubicBezTo>
                  <a:cubicBezTo>
                    <a:pt x="498897" y="402687"/>
                    <a:pt x="495619" y="402687"/>
                    <a:pt x="492459" y="402009"/>
                  </a:cubicBezTo>
                  <a:cubicBezTo>
                    <a:pt x="487763" y="398893"/>
                    <a:pt x="481650" y="398893"/>
                    <a:pt x="476954" y="402009"/>
                  </a:cubicBezTo>
                  <a:cubicBezTo>
                    <a:pt x="476954" y="402009"/>
                    <a:pt x="471786" y="402009"/>
                    <a:pt x="459973" y="405700"/>
                  </a:cubicBezTo>
                  <a:cubicBezTo>
                    <a:pt x="448160" y="409392"/>
                    <a:pt x="437823" y="405700"/>
                    <a:pt x="437823" y="405700"/>
                  </a:cubicBezTo>
                  <a:cubicBezTo>
                    <a:pt x="440688" y="403035"/>
                    <a:pt x="443922" y="400796"/>
                    <a:pt x="447421" y="399055"/>
                  </a:cubicBezTo>
                  <a:cubicBezTo>
                    <a:pt x="454805" y="393887"/>
                    <a:pt x="457758" y="393149"/>
                    <a:pt x="459973" y="393149"/>
                  </a:cubicBezTo>
                  <a:cubicBezTo>
                    <a:pt x="466020" y="393866"/>
                    <a:pt x="472044" y="391675"/>
                    <a:pt x="476216" y="387242"/>
                  </a:cubicBezTo>
                  <a:cubicBezTo>
                    <a:pt x="480646" y="382074"/>
                    <a:pt x="482122" y="382074"/>
                    <a:pt x="492459" y="382074"/>
                  </a:cubicBezTo>
                  <a:lnTo>
                    <a:pt x="492459" y="382074"/>
                  </a:lnTo>
                  <a:cubicBezTo>
                    <a:pt x="489993" y="374715"/>
                    <a:pt x="482248" y="370522"/>
                    <a:pt x="474739" y="372476"/>
                  </a:cubicBezTo>
                  <a:cubicBezTo>
                    <a:pt x="471579" y="373154"/>
                    <a:pt x="468301" y="373154"/>
                    <a:pt x="465141" y="372476"/>
                  </a:cubicBezTo>
                  <a:cubicBezTo>
                    <a:pt x="457433" y="370460"/>
                    <a:pt x="449459" y="374609"/>
                    <a:pt x="446683" y="382074"/>
                  </a:cubicBezTo>
                  <a:cubicBezTo>
                    <a:pt x="446683" y="382074"/>
                    <a:pt x="438561" y="390934"/>
                    <a:pt x="426748" y="398317"/>
                  </a:cubicBezTo>
                  <a:lnTo>
                    <a:pt x="417889" y="403485"/>
                  </a:lnTo>
                  <a:lnTo>
                    <a:pt x="400907" y="397579"/>
                  </a:lnTo>
                  <a:cubicBezTo>
                    <a:pt x="388769" y="393485"/>
                    <a:pt x="377126" y="388036"/>
                    <a:pt x="366206" y="381336"/>
                  </a:cubicBezTo>
                  <a:lnTo>
                    <a:pt x="371374" y="374691"/>
                  </a:lnTo>
                  <a:cubicBezTo>
                    <a:pt x="373508" y="372827"/>
                    <a:pt x="375258" y="370571"/>
                    <a:pt x="376543" y="368046"/>
                  </a:cubicBezTo>
                  <a:cubicBezTo>
                    <a:pt x="374269" y="366467"/>
                    <a:pt x="371788" y="365224"/>
                    <a:pt x="369160" y="364354"/>
                  </a:cubicBezTo>
                  <a:cubicBezTo>
                    <a:pt x="345873" y="353499"/>
                    <a:pt x="327267" y="334631"/>
                    <a:pt x="316739" y="311195"/>
                  </a:cubicBezTo>
                  <a:cubicBezTo>
                    <a:pt x="310832" y="296429"/>
                    <a:pt x="316739" y="293476"/>
                    <a:pt x="321169" y="306027"/>
                  </a:cubicBezTo>
                  <a:cubicBezTo>
                    <a:pt x="324565" y="314504"/>
                    <a:pt x="330494" y="321724"/>
                    <a:pt x="338150" y="326700"/>
                  </a:cubicBezTo>
                  <a:cubicBezTo>
                    <a:pt x="345533" y="331868"/>
                    <a:pt x="350702" y="332607"/>
                    <a:pt x="353655" y="326700"/>
                  </a:cubicBezTo>
                  <a:cubicBezTo>
                    <a:pt x="356608" y="320794"/>
                    <a:pt x="353655" y="320055"/>
                    <a:pt x="353655" y="314149"/>
                  </a:cubicBezTo>
                  <a:cubicBezTo>
                    <a:pt x="353655" y="308242"/>
                    <a:pt x="338150" y="280924"/>
                    <a:pt x="347748" y="280924"/>
                  </a:cubicBezTo>
                  <a:cubicBezTo>
                    <a:pt x="357346" y="280924"/>
                    <a:pt x="352178" y="280924"/>
                    <a:pt x="359561" y="298644"/>
                  </a:cubicBezTo>
                  <a:cubicBezTo>
                    <a:pt x="365121" y="315465"/>
                    <a:pt x="375059" y="330502"/>
                    <a:pt x="388356" y="342205"/>
                  </a:cubicBezTo>
                  <a:cubicBezTo>
                    <a:pt x="395185" y="348025"/>
                    <a:pt x="405433" y="347210"/>
                    <a:pt x="411251" y="340383"/>
                  </a:cubicBezTo>
                  <a:cubicBezTo>
                    <a:pt x="412122" y="339363"/>
                    <a:pt x="412868" y="338239"/>
                    <a:pt x="413459" y="337037"/>
                  </a:cubicBezTo>
                  <a:cubicBezTo>
                    <a:pt x="413459" y="331868"/>
                    <a:pt x="413459" y="328915"/>
                    <a:pt x="404599" y="323747"/>
                  </a:cubicBezTo>
                  <a:cubicBezTo>
                    <a:pt x="391634" y="314879"/>
                    <a:pt x="383047" y="300923"/>
                    <a:pt x="380973" y="285354"/>
                  </a:cubicBezTo>
                  <a:cubicBezTo>
                    <a:pt x="380973" y="279448"/>
                    <a:pt x="380973" y="277971"/>
                    <a:pt x="380973" y="275756"/>
                  </a:cubicBezTo>
                  <a:cubicBezTo>
                    <a:pt x="380973" y="273541"/>
                    <a:pt x="385403" y="275756"/>
                    <a:pt x="393524" y="285354"/>
                  </a:cubicBezTo>
                  <a:cubicBezTo>
                    <a:pt x="408305" y="307960"/>
                    <a:pt x="426771" y="327926"/>
                    <a:pt x="448160" y="344420"/>
                  </a:cubicBezTo>
                  <a:cubicBezTo>
                    <a:pt x="463443" y="355988"/>
                    <a:pt x="484559" y="355988"/>
                    <a:pt x="499842" y="344420"/>
                  </a:cubicBezTo>
                  <a:cubicBezTo>
                    <a:pt x="502146" y="342558"/>
                    <a:pt x="503711" y="339943"/>
                    <a:pt x="504272" y="337037"/>
                  </a:cubicBezTo>
                  <a:cubicBezTo>
                    <a:pt x="504272" y="331868"/>
                    <a:pt x="500580" y="328915"/>
                    <a:pt x="490982" y="329653"/>
                  </a:cubicBezTo>
                  <a:cubicBezTo>
                    <a:pt x="470309" y="329653"/>
                    <a:pt x="468094" y="329653"/>
                    <a:pt x="459973" y="329653"/>
                  </a:cubicBezTo>
                  <a:cubicBezTo>
                    <a:pt x="440961" y="318155"/>
                    <a:pt x="426195" y="300796"/>
                    <a:pt x="417889" y="280186"/>
                  </a:cubicBezTo>
                  <a:cubicBezTo>
                    <a:pt x="406075" y="256560"/>
                    <a:pt x="409029" y="255821"/>
                    <a:pt x="428225" y="275018"/>
                  </a:cubicBezTo>
                  <a:cubicBezTo>
                    <a:pt x="447421" y="294214"/>
                    <a:pt x="474739" y="311195"/>
                    <a:pt x="493197" y="305289"/>
                  </a:cubicBezTo>
                  <a:cubicBezTo>
                    <a:pt x="511655" y="299382"/>
                    <a:pt x="511655" y="294214"/>
                    <a:pt x="511655" y="288307"/>
                  </a:cubicBezTo>
                  <a:cubicBezTo>
                    <a:pt x="511655" y="282401"/>
                    <a:pt x="511655" y="279448"/>
                    <a:pt x="498365" y="280186"/>
                  </a:cubicBezTo>
                  <a:lnTo>
                    <a:pt x="479907" y="280186"/>
                  </a:lnTo>
                  <a:cubicBezTo>
                    <a:pt x="473934" y="282268"/>
                    <a:pt x="467422" y="282268"/>
                    <a:pt x="461449" y="280186"/>
                  </a:cubicBezTo>
                  <a:cubicBezTo>
                    <a:pt x="455166" y="275429"/>
                    <a:pt x="449681" y="269696"/>
                    <a:pt x="445206" y="263205"/>
                  </a:cubicBezTo>
                  <a:cubicBezTo>
                    <a:pt x="431747" y="250280"/>
                    <a:pt x="420738" y="235021"/>
                    <a:pt x="412720" y="218167"/>
                  </a:cubicBezTo>
                  <a:cubicBezTo>
                    <a:pt x="412720" y="212999"/>
                    <a:pt x="417150" y="218167"/>
                    <a:pt x="429702" y="226289"/>
                  </a:cubicBezTo>
                  <a:cubicBezTo>
                    <a:pt x="441131" y="235878"/>
                    <a:pt x="453498" y="244288"/>
                    <a:pt x="466618" y="251391"/>
                  </a:cubicBezTo>
                  <a:cubicBezTo>
                    <a:pt x="472192" y="252798"/>
                    <a:pt x="478025" y="252798"/>
                    <a:pt x="483599" y="251391"/>
                  </a:cubicBezTo>
                  <a:cubicBezTo>
                    <a:pt x="489166" y="252862"/>
                    <a:pt x="495013" y="252862"/>
                    <a:pt x="500580" y="251391"/>
                  </a:cubicBezTo>
                  <a:cubicBezTo>
                    <a:pt x="507964" y="246961"/>
                    <a:pt x="510917" y="243270"/>
                    <a:pt x="510917" y="235887"/>
                  </a:cubicBezTo>
                  <a:cubicBezTo>
                    <a:pt x="510917" y="228503"/>
                    <a:pt x="506487" y="221120"/>
                    <a:pt x="490244" y="225550"/>
                  </a:cubicBezTo>
                  <a:cubicBezTo>
                    <a:pt x="474001" y="229980"/>
                    <a:pt x="454066" y="225550"/>
                    <a:pt x="432655" y="204877"/>
                  </a:cubicBezTo>
                  <a:cubicBezTo>
                    <a:pt x="422319" y="194541"/>
                    <a:pt x="418627" y="188634"/>
                    <a:pt x="420104" y="185681"/>
                  </a:cubicBezTo>
                  <a:cubicBezTo>
                    <a:pt x="421580" y="182728"/>
                    <a:pt x="426010" y="185681"/>
                    <a:pt x="445945" y="193802"/>
                  </a:cubicBezTo>
                  <a:cubicBezTo>
                    <a:pt x="457248" y="201736"/>
                    <a:pt x="470545" y="206340"/>
                    <a:pt x="484337" y="207092"/>
                  </a:cubicBezTo>
                  <a:cubicBezTo>
                    <a:pt x="491595" y="207543"/>
                    <a:pt x="498742" y="205161"/>
                    <a:pt x="504272" y="200447"/>
                  </a:cubicBezTo>
                  <a:cubicBezTo>
                    <a:pt x="513132" y="193064"/>
                    <a:pt x="515347" y="184943"/>
                    <a:pt x="509440" y="179774"/>
                  </a:cubicBezTo>
                  <a:cubicBezTo>
                    <a:pt x="503534" y="174606"/>
                    <a:pt x="497627" y="175344"/>
                    <a:pt x="488029" y="179774"/>
                  </a:cubicBezTo>
                  <a:cubicBezTo>
                    <a:pt x="483407" y="180773"/>
                    <a:pt x="478623" y="180773"/>
                    <a:pt x="474001" y="179774"/>
                  </a:cubicBezTo>
                  <a:cubicBezTo>
                    <a:pt x="456901" y="180242"/>
                    <a:pt x="440267" y="174169"/>
                    <a:pt x="427487" y="162793"/>
                  </a:cubicBezTo>
                  <a:cubicBezTo>
                    <a:pt x="420104" y="155410"/>
                    <a:pt x="416412" y="148765"/>
                    <a:pt x="418627" y="145812"/>
                  </a:cubicBezTo>
                  <a:cubicBezTo>
                    <a:pt x="420842" y="142858"/>
                    <a:pt x="423795" y="145812"/>
                    <a:pt x="431917" y="145812"/>
                  </a:cubicBezTo>
                  <a:cubicBezTo>
                    <a:pt x="442895" y="151442"/>
                    <a:pt x="455019" y="154474"/>
                    <a:pt x="467356" y="154671"/>
                  </a:cubicBezTo>
                  <a:cubicBezTo>
                    <a:pt x="479066" y="155078"/>
                    <a:pt x="490628" y="151994"/>
                    <a:pt x="500580" y="145812"/>
                  </a:cubicBezTo>
                  <a:cubicBezTo>
                    <a:pt x="509440" y="140643"/>
                    <a:pt x="515347" y="134737"/>
                    <a:pt x="515347" y="130307"/>
                  </a:cubicBezTo>
                  <a:cubicBezTo>
                    <a:pt x="515827" y="127869"/>
                    <a:pt x="515827" y="125362"/>
                    <a:pt x="515347" y="122924"/>
                  </a:cubicBezTo>
                  <a:cubicBezTo>
                    <a:pt x="515347" y="117755"/>
                    <a:pt x="505749" y="117755"/>
                    <a:pt x="494674" y="122924"/>
                  </a:cubicBezTo>
                  <a:cubicBezTo>
                    <a:pt x="479021" y="134297"/>
                    <a:pt x="458518" y="136544"/>
                    <a:pt x="440777" y="128830"/>
                  </a:cubicBezTo>
                  <a:cubicBezTo>
                    <a:pt x="431754" y="126298"/>
                    <a:pt x="423426" y="121754"/>
                    <a:pt x="416412" y="115541"/>
                  </a:cubicBezTo>
                  <a:cubicBezTo>
                    <a:pt x="416412" y="111849"/>
                    <a:pt x="416412" y="111111"/>
                    <a:pt x="416412" y="109634"/>
                  </a:cubicBezTo>
                  <a:cubicBezTo>
                    <a:pt x="416412" y="108157"/>
                    <a:pt x="416412" y="109634"/>
                    <a:pt x="437823" y="114064"/>
                  </a:cubicBezTo>
                  <a:cubicBezTo>
                    <a:pt x="444963" y="117429"/>
                    <a:pt x="452833" y="118952"/>
                    <a:pt x="460711" y="118494"/>
                  </a:cubicBezTo>
                  <a:cubicBezTo>
                    <a:pt x="470878" y="120394"/>
                    <a:pt x="481377" y="119370"/>
                    <a:pt x="490982" y="115541"/>
                  </a:cubicBezTo>
                  <a:cubicBezTo>
                    <a:pt x="503157" y="110671"/>
                    <a:pt x="512231" y="100222"/>
                    <a:pt x="515347" y="87484"/>
                  </a:cubicBezTo>
                  <a:cubicBezTo>
                    <a:pt x="515347" y="83054"/>
                    <a:pt x="515347" y="77148"/>
                    <a:pt x="509440" y="76410"/>
                  </a:cubicBezTo>
                  <a:cubicBezTo>
                    <a:pt x="503534" y="75671"/>
                    <a:pt x="502057" y="76410"/>
                    <a:pt x="493935" y="83793"/>
                  </a:cubicBezTo>
                  <a:cubicBezTo>
                    <a:pt x="482602" y="96084"/>
                    <a:pt x="466322" y="102596"/>
                    <a:pt x="449636" y="101512"/>
                  </a:cubicBezTo>
                  <a:cubicBezTo>
                    <a:pt x="428963" y="101512"/>
                    <a:pt x="420842" y="101512"/>
                    <a:pt x="420842" y="90438"/>
                  </a:cubicBezTo>
                  <a:cubicBezTo>
                    <a:pt x="420842" y="79363"/>
                    <a:pt x="424533" y="81578"/>
                    <a:pt x="433393" y="80101"/>
                  </a:cubicBezTo>
                  <a:cubicBezTo>
                    <a:pt x="460416" y="75909"/>
                    <a:pt x="485873" y="64708"/>
                    <a:pt x="507225" y="47615"/>
                  </a:cubicBezTo>
                  <a:cubicBezTo>
                    <a:pt x="516085" y="38755"/>
                    <a:pt x="519777" y="32849"/>
                    <a:pt x="519777" y="25465"/>
                  </a:cubicBezTo>
                  <a:cubicBezTo>
                    <a:pt x="522575" y="17805"/>
                    <a:pt x="518625" y="9327"/>
                    <a:pt x="510968" y="6532"/>
                  </a:cubicBezTo>
                  <a:cubicBezTo>
                    <a:pt x="510710" y="6437"/>
                    <a:pt x="510444" y="6350"/>
                    <a:pt x="510178" y="6269"/>
                  </a:cubicBezTo>
                  <a:cubicBezTo>
                    <a:pt x="504272" y="6269"/>
                    <a:pt x="499842" y="6269"/>
                    <a:pt x="493935" y="16606"/>
                  </a:cubicBezTo>
                  <a:cubicBezTo>
                    <a:pt x="484751" y="31727"/>
                    <a:pt x="471070" y="43601"/>
                    <a:pt x="454805" y="50568"/>
                  </a:cubicBezTo>
                  <a:cubicBezTo>
                    <a:pt x="444269" y="55888"/>
                    <a:pt x="433105" y="59857"/>
                    <a:pt x="421580" y="62381"/>
                  </a:cubicBezTo>
                  <a:lnTo>
                    <a:pt x="421580" y="57213"/>
                  </a:lnTo>
                  <a:cubicBezTo>
                    <a:pt x="421580" y="49092"/>
                    <a:pt x="421580" y="49092"/>
                    <a:pt x="406814" y="57213"/>
                  </a:cubicBezTo>
                  <a:lnTo>
                    <a:pt x="380234" y="67550"/>
                  </a:lnTo>
                  <a:cubicBezTo>
                    <a:pt x="362515" y="74195"/>
                    <a:pt x="356608" y="77886"/>
                    <a:pt x="352917" y="86008"/>
                  </a:cubicBezTo>
                  <a:cubicBezTo>
                    <a:pt x="351071" y="92273"/>
                    <a:pt x="351071" y="98939"/>
                    <a:pt x="352917" y="105204"/>
                  </a:cubicBezTo>
                  <a:cubicBezTo>
                    <a:pt x="352917" y="118494"/>
                    <a:pt x="352917" y="120709"/>
                    <a:pt x="352917" y="123662"/>
                  </a:cubicBezTo>
                  <a:cubicBezTo>
                    <a:pt x="350000" y="128498"/>
                    <a:pt x="344478" y="131117"/>
                    <a:pt x="338888" y="130307"/>
                  </a:cubicBezTo>
                  <a:cubicBezTo>
                    <a:pt x="328552" y="130307"/>
                    <a:pt x="321907" y="123662"/>
                    <a:pt x="321907" y="111111"/>
                  </a:cubicBezTo>
                  <a:cubicBezTo>
                    <a:pt x="321051" y="101143"/>
                    <a:pt x="323096" y="91141"/>
                    <a:pt x="327814" y="82316"/>
                  </a:cubicBezTo>
                  <a:cubicBezTo>
                    <a:pt x="332443" y="72487"/>
                    <a:pt x="339900" y="64261"/>
                    <a:pt x="349225" y="58690"/>
                  </a:cubicBezTo>
                  <a:cubicBezTo>
                    <a:pt x="355464" y="51673"/>
                    <a:pt x="362980" y="45910"/>
                    <a:pt x="371374" y="41709"/>
                  </a:cubicBezTo>
                  <a:cubicBezTo>
                    <a:pt x="382235" y="41398"/>
                    <a:pt x="392549" y="36901"/>
                    <a:pt x="400169" y="29157"/>
                  </a:cubicBezTo>
                  <a:cubicBezTo>
                    <a:pt x="392055" y="32090"/>
                    <a:pt x="383180" y="32090"/>
                    <a:pt x="375066" y="29157"/>
                  </a:cubicBezTo>
                  <a:lnTo>
                    <a:pt x="403122" y="29157"/>
                  </a:lnTo>
                  <a:cubicBezTo>
                    <a:pt x="410269" y="28746"/>
                    <a:pt x="417047" y="25877"/>
                    <a:pt x="422319" y="21036"/>
                  </a:cubicBezTo>
                  <a:cubicBezTo>
                    <a:pt x="428225" y="16606"/>
                    <a:pt x="432655" y="12914"/>
                    <a:pt x="431178" y="9961"/>
                  </a:cubicBezTo>
                  <a:cubicBezTo>
                    <a:pt x="429702" y="7007"/>
                    <a:pt x="424533" y="9961"/>
                    <a:pt x="421580" y="9961"/>
                  </a:cubicBezTo>
                  <a:lnTo>
                    <a:pt x="414935" y="18082"/>
                  </a:lnTo>
                  <a:cubicBezTo>
                    <a:pt x="411244" y="21774"/>
                    <a:pt x="410505" y="22512"/>
                    <a:pt x="398692" y="23989"/>
                  </a:cubicBezTo>
                  <a:cubicBezTo>
                    <a:pt x="393886" y="25516"/>
                    <a:pt x="388732" y="25516"/>
                    <a:pt x="383926" y="23989"/>
                  </a:cubicBezTo>
                  <a:cubicBezTo>
                    <a:pt x="383926" y="23989"/>
                    <a:pt x="383926" y="23989"/>
                    <a:pt x="383926" y="23989"/>
                  </a:cubicBezTo>
                  <a:cubicBezTo>
                    <a:pt x="383926" y="23989"/>
                    <a:pt x="388356" y="19559"/>
                    <a:pt x="392786" y="18821"/>
                  </a:cubicBezTo>
                  <a:cubicBezTo>
                    <a:pt x="398168" y="18000"/>
                    <a:pt x="403646" y="18000"/>
                    <a:pt x="409029" y="18821"/>
                  </a:cubicBezTo>
                  <a:lnTo>
                    <a:pt x="405337" y="12176"/>
                  </a:lnTo>
                  <a:cubicBezTo>
                    <a:pt x="405337" y="6269"/>
                    <a:pt x="397954" y="4054"/>
                    <a:pt x="385403" y="4054"/>
                  </a:cubicBezTo>
                  <a:cubicBezTo>
                    <a:pt x="372851" y="4054"/>
                    <a:pt x="373589" y="4054"/>
                    <a:pt x="372113" y="4054"/>
                  </a:cubicBezTo>
                  <a:lnTo>
                    <a:pt x="366945" y="4054"/>
                  </a:lnTo>
                  <a:lnTo>
                    <a:pt x="361038" y="4054"/>
                  </a:lnTo>
                  <a:cubicBezTo>
                    <a:pt x="349727" y="4237"/>
                    <a:pt x="338615" y="7016"/>
                    <a:pt x="328552" y="12176"/>
                  </a:cubicBezTo>
                  <a:cubicBezTo>
                    <a:pt x="323221" y="13551"/>
                    <a:pt x="317632" y="13551"/>
                    <a:pt x="312309" y="12176"/>
                  </a:cubicBezTo>
                  <a:lnTo>
                    <a:pt x="299758" y="12176"/>
                  </a:lnTo>
                  <a:cubicBezTo>
                    <a:pt x="290159" y="12176"/>
                    <a:pt x="288683" y="12176"/>
                    <a:pt x="288683" y="12176"/>
                  </a:cubicBezTo>
                  <a:cubicBezTo>
                    <a:pt x="288683" y="12176"/>
                    <a:pt x="296804" y="21774"/>
                    <a:pt x="302711" y="24727"/>
                  </a:cubicBezTo>
                  <a:cubicBezTo>
                    <a:pt x="308617" y="27680"/>
                    <a:pt x="307141" y="24727"/>
                    <a:pt x="302711" y="24727"/>
                  </a:cubicBezTo>
                  <a:cubicBezTo>
                    <a:pt x="298835" y="29796"/>
                    <a:pt x="293378" y="33432"/>
                    <a:pt x="287206" y="35064"/>
                  </a:cubicBezTo>
                  <a:cubicBezTo>
                    <a:pt x="282038" y="35064"/>
                    <a:pt x="282038" y="39494"/>
                    <a:pt x="287206" y="42447"/>
                  </a:cubicBezTo>
                  <a:cubicBezTo>
                    <a:pt x="292374" y="45400"/>
                    <a:pt x="292374" y="42447"/>
                    <a:pt x="292374" y="42447"/>
                  </a:cubicBezTo>
                  <a:cubicBezTo>
                    <a:pt x="292374" y="42447"/>
                    <a:pt x="280561" y="53522"/>
                    <a:pt x="275393" y="53522"/>
                  </a:cubicBezTo>
                  <a:cubicBezTo>
                    <a:pt x="270225" y="53522"/>
                    <a:pt x="271701" y="58690"/>
                    <a:pt x="275393" y="60167"/>
                  </a:cubicBezTo>
                  <a:cubicBezTo>
                    <a:pt x="279085" y="61643"/>
                    <a:pt x="275393" y="60167"/>
                    <a:pt x="275393" y="64596"/>
                  </a:cubicBezTo>
                  <a:cubicBezTo>
                    <a:pt x="275393" y="69026"/>
                    <a:pt x="268010" y="71241"/>
                    <a:pt x="264318" y="70503"/>
                  </a:cubicBezTo>
                  <a:cubicBezTo>
                    <a:pt x="260627" y="69765"/>
                    <a:pt x="259150" y="70503"/>
                    <a:pt x="264318" y="75671"/>
                  </a:cubicBezTo>
                  <a:cubicBezTo>
                    <a:pt x="269486" y="80839"/>
                    <a:pt x="264318" y="75671"/>
                    <a:pt x="264318" y="80839"/>
                  </a:cubicBezTo>
                  <a:lnTo>
                    <a:pt x="264318" y="80839"/>
                  </a:lnTo>
                  <a:lnTo>
                    <a:pt x="259150" y="80839"/>
                  </a:lnTo>
                  <a:lnTo>
                    <a:pt x="259150" y="80839"/>
                  </a:lnTo>
                  <a:cubicBezTo>
                    <a:pt x="259150" y="80839"/>
                    <a:pt x="259150" y="80839"/>
                    <a:pt x="259150" y="75671"/>
                  </a:cubicBezTo>
                  <a:cubicBezTo>
                    <a:pt x="259150" y="70503"/>
                    <a:pt x="259150" y="69026"/>
                    <a:pt x="259150" y="70503"/>
                  </a:cubicBezTo>
                  <a:cubicBezTo>
                    <a:pt x="259150" y="71980"/>
                    <a:pt x="251767" y="70503"/>
                    <a:pt x="248075" y="64596"/>
                  </a:cubicBezTo>
                  <a:cubicBezTo>
                    <a:pt x="244384" y="58690"/>
                    <a:pt x="248075" y="64596"/>
                    <a:pt x="248075" y="60167"/>
                  </a:cubicBezTo>
                  <a:cubicBezTo>
                    <a:pt x="248075" y="55737"/>
                    <a:pt x="257673" y="53522"/>
                    <a:pt x="248075" y="53522"/>
                  </a:cubicBezTo>
                  <a:cubicBezTo>
                    <a:pt x="238477" y="53522"/>
                    <a:pt x="231094" y="45400"/>
                    <a:pt x="231832" y="42447"/>
                  </a:cubicBezTo>
                  <a:cubicBezTo>
                    <a:pt x="232570" y="39494"/>
                    <a:pt x="231832" y="42447"/>
                    <a:pt x="236262" y="42447"/>
                  </a:cubicBezTo>
                  <a:cubicBezTo>
                    <a:pt x="240692" y="42447"/>
                    <a:pt x="242907" y="37279"/>
                    <a:pt x="236262" y="35064"/>
                  </a:cubicBezTo>
                  <a:cubicBezTo>
                    <a:pt x="230385" y="33241"/>
                    <a:pt x="225217" y="29627"/>
                    <a:pt x="221496" y="24727"/>
                  </a:cubicBezTo>
                  <a:cubicBezTo>
                    <a:pt x="221496" y="24727"/>
                    <a:pt x="221496" y="24727"/>
                    <a:pt x="221496" y="24727"/>
                  </a:cubicBezTo>
                  <a:cubicBezTo>
                    <a:pt x="221496" y="24727"/>
                    <a:pt x="235524" y="14391"/>
                    <a:pt x="235524" y="12176"/>
                  </a:cubicBezTo>
                  <a:cubicBezTo>
                    <a:pt x="235524" y="9961"/>
                    <a:pt x="235524" y="12176"/>
                    <a:pt x="224449" y="12176"/>
                  </a:cubicBezTo>
                  <a:lnTo>
                    <a:pt x="211159" y="12176"/>
                  </a:lnTo>
                  <a:cubicBezTo>
                    <a:pt x="205832" y="13551"/>
                    <a:pt x="200243" y="13551"/>
                    <a:pt x="194916" y="12176"/>
                  </a:cubicBezTo>
                  <a:cubicBezTo>
                    <a:pt x="185076" y="7125"/>
                    <a:pt x="174226" y="4349"/>
                    <a:pt x="163169" y="4054"/>
                  </a:cubicBezTo>
                  <a:lnTo>
                    <a:pt x="158000" y="4054"/>
                  </a:lnTo>
                  <a:lnTo>
                    <a:pt x="153570" y="4054"/>
                  </a:lnTo>
                  <a:cubicBezTo>
                    <a:pt x="153570" y="4054"/>
                    <a:pt x="148402" y="4054"/>
                    <a:pt x="140281" y="4054"/>
                  </a:cubicBezTo>
                  <a:cubicBezTo>
                    <a:pt x="132159" y="4054"/>
                    <a:pt x="122561" y="4054"/>
                    <a:pt x="119608" y="12176"/>
                  </a:cubicBezTo>
                  <a:cubicBezTo>
                    <a:pt x="119170" y="14369"/>
                    <a:pt x="119170" y="16627"/>
                    <a:pt x="119608" y="18821"/>
                  </a:cubicBezTo>
                  <a:cubicBezTo>
                    <a:pt x="124745" y="18018"/>
                    <a:pt x="129975" y="18018"/>
                    <a:pt x="135112" y="18821"/>
                  </a:cubicBezTo>
                  <a:cubicBezTo>
                    <a:pt x="139542" y="18821"/>
                    <a:pt x="143972" y="18821"/>
                    <a:pt x="143972" y="23989"/>
                  </a:cubicBezTo>
                  <a:cubicBezTo>
                    <a:pt x="143972" y="29157"/>
                    <a:pt x="143972" y="23989"/>
                    <a:pt x="143972" y="23989"/>
                  </a:cubicBezTo>
                  <a:cubicBezTo>
                    <a:pt x="139177" y="25567"/>
                    <a:pt x="134001" y="25567"/>
                    <a:pt x="129206" y="23989"/>
                  </a:cubicBezTo>
                  <a:cubicBezTo>
                    <a:pt x="118131" y="23989"/>
                    <a:pt x="117393" y="23989"/>
                    <a:pt x="112963" y="18082"/>
                  </a:cubicBezTo>
                  <a:cubicBezTo>
                    <a:pt x="111180" y="15244"/>
                    <a:pt x="109207" y="12531"/>
                    <a:pt x="107056" y="9961"/>
                  </a:cubicBezTo>
                  <a:cubicBezTo>
                    <a:pt x="103365" y="6269"/>
                    <a:pt x="98935" y="6269"/>
                    <a:pt x="97458" y="9961"/>
                  </a:cubicBezTo>
                  <a:cubicBezTo>
                    <a:pt x="95981" y="13652"/>
                    <a:pt x="97458" y="16606"/>
                    <a:pt x="106318" y="21036"/>
                  </a:cubicBezTo>
                  <a:cubicBezTo>
                    <a:pt x="111392" y="26174"/>
                    <a:pt x="118293" y="29094"/>
                    <a:pt x="125514" y="29157"/>
                  </a:cubicBezTo>
                  <a:lnTo>
                    <a:pt x="152832" y="29157"/>
                  </a:lnTo>
                  <a:cubicBezTo>
                    <a:pt x="144733" y="32153"/>
                    <a:pt x="135829" y="32153"/>
                    <a:pt x="127729" y="29157"/>
                  </a:cubicBezTo>
                  <a:cubicBezTo>
                    <a:pt x="133835" y="35661"/>
                    <a:pt x="141850" y="40056"/>
                    <a:pt x="150617" y="41709"/>
                  </a:cubicBezTo>
                  <a:cubicBezTo>
                    <a:pt x="162928" y="42444"/>
                    <a:pt x="174858" y="46251"/>
                    <a:pt x="185318" y="52783"/>
                  </a:cubicBezTo>
                  <a:cubicBezTo>
                    <a:pt x="194833" y="58123"/>
                    <a:pt x="202349" y="66417"/>
                    <a:pt x="206729" y="76410"/>
                  </a:cubicBezTo>
                  <a:cubicBezTo>
                    <a:pt x="211621" y="85187"/>
                    <a:pt x="213925" y="95171"/>
                    <a:pt x="213374" y="105204"/>
                  </a:cubicBezTo>
                  <a:cubicBezTo>
                    <a:pt x="213374" y="117755"/>
                    <a:pt x="206729" y="124400"/>
                    <a:pt x="195655" y="124400"/>
                  </a:cubicBezTo>
                  <a:cubicBezTo>
                    <a:pt x="190068" y="125210"/>
                    <a:pt x="184539" y="122591"/>
                    <a:pt x="181626" y="117755"/>
                  </a:cubicBezTo>
                  <a:cubicBezTo>
                    <a:pt x="181626" y="117755"/>
                    <a:pt x="181626" y="112587"/>
                    <a:pt x="181626" y="99297"/>
                  </a:cubicBezTo>
                  <a:cubicBezTo>
                    <a:pt x="181626" y="86008"/>
                    <a:pt x="181626" y="84531"/>
                    <a:pt x="181626" y="80101"/>
                  </a:cubicBezTo>
                  <a:cubicBezTo>
                    <a:pt x="181626" y="75671"/>
                    <a:pt x="171290" y="68288"/>
                    <a:pt x="153570" y="61643"/>
                  </a:cubicBezTo>
                  <a:lnTo>
                    <a:pt x="126991" y="51307"/>
                  </a:lnTo>
                  <a:cubicBezTo>
                    <a:pt x="115178" y="46877"/>
                    <a:pt x="115178" y="46877"/>
                    <a:pt x="112224" y="51307"/>
                  </a:cubicBezTo>
                  <a:cubicBezTo>
                    <a:pt x="112697" y="52997"/>
                    <a:pt x="112697" y="54785"/>
                    <a:pt x="112224" y="56475"/>
                  </a:cubicBezTo>
                  <a:cubicBezTo>
                    <a:pt x="100908" y="54036"/>
                    <a:pt x="89978" y="50062"/>
                    <a:pt x="79738" y="44662"/>
                  </a:cubicBezTo>
                  <a:cubicBezTo>
                    <a:pt x="63280" y="37698"/>
                    <a:pt x="49361" y="25841"/>
                    <a:pt x="39869" y="10699"/>
                  </a:cubicBezTo>
                  <a:cubicBezTo>
                    <a:pt x="33963" y="1839"/>
                    <a:pt x="29533" y="-1114"/>
                    <a:pt x="23626" y="363"/>
                  </a:cubicBezTo>
                  <a:cubicBezTo>
                    <a:pt x="16639" y="2478"/>
                    <a:pt x="12246" y="9380"/>
                    <a:pt x="13290" y="16606"/>
                  </a:cubicBezTo>
                  <a:cubicBezTo>
                    <a:pt x="13290" y="23989"/>
                    <a:pt x="13290" y="29895"/>
                    <a:pt x="26579" y="38755"/>
                  </a:cubicBezTo>
                  <a:cubicBezTo>
                    <a:pt x="47856" y="55969"/>
                    <a:pt x="73346" y="67185"/>
                    <a:pt x="100411" y="71241"/>
                  </a:cubicBezTo>
                  <a:cubicBezTo>
                    <a:pt x="109271" y="71241"/>
                    <a:pt x="113701" y="75671"/>
                    <a:pt x="113701" y="81578"/>
                  </a:cubicBezTo>
                  <a:cubicBezTo>
                    <a:pt x="113701" y="87484"/>
                    <a:pt x="104841" y="92653"/>
                    <a:pt x="84168" y="92653"/>
                  </a:cubicBezTo>
                  <a:cubicBezTo>
                    <a:pt x="67501" y="93631"/>
                    <a:pt x="51264" y="87136"/>
                    <a:pt x="39869" y="74933"/>
                  </a:cubicBezTo>
                  <a:cubicBezTo>
                    <a:pt x="32486" y="66811"/>
                    <a:pt x="29533" y="65335"/>
                    <a:pt x="24365" y="67550"/>
                  </a:cubicBezTo>
                  <a:cubicBezTo>
                    <a:pt x="19196" y="69765"/>
                    <a:pt x="19196" y="74195"/>
                    <a:pt x="19196" y="78625"/>
                  </a:cubicBezTo>
                  <a:cubicBezTo>
                    <a:pt x="16765" y="92128"/>
                    <a:pt x="21190" y="105957"/>
                    <a:pt x="31009" y="115541"/>
                  </a:cubicBezTo>
                  <a:cubicBezTo>
                    <a:pt x="41141" y="118453"/>
                    <a:pt x="51888" y="118453"/>
                    <a:pt x="62019" y="115541"/>
                  </a:cubicBezTo>
                  <a:cubicBezTo>
                    <a:pt x="69533" y="117416"/>
                    <a:pt x="77393" y="117416"/>
                    <a:pt x="84907" y="115541"/>
                  </a:cubicBezTo>
                  <a:cubicBezTo>
                    <a:pt x="101888" y="108896"/>
                    <a:pt x="103365" y="108896"/>
                    <a:pt x="105580" y="111111"/>
                  </a:cubicBezTo>
                  <a:cubicBezTo>
                    <a:pt x="107795" y="113326"/>
                    <a:pt x="105580" y="111111"/>
                    <a:pt x="105580" y="117017"/>
                  </a:cubicBezTo>
                  <a:cubicBezTo>
                    <a:pt x="100331" y="125438"/>
                    <a:pt x="92943" y="132317"/>
                    <a:pt x="84168" y="136952"/>
                  </a:cubicBezTo>
                  <a:cubicBezTo>
                    <a:pt x="66424" y="144665"/>
                    <a:pt x="45923" y="142418"/>
                    <a:pt x="30271" y="131045"/>
                  </a:cubicBezTo>
                  <a:cubicBezTo>
                    <a:pt x="19196" y="124400"/>
                    <a:pt x="12551" y="124400"/>
                    <a:pt x="9598" y="131045"/>
                  </a:cubicBezTo>
                  <a:cubicBezTo>
                    <a:pt x="9031" y="133474"/>
                    <a:pt x="9031" y="136000"/>
                    <a:pt x="9598" y="138428"/>
                  </a:cubicBezTo>
                  <a:cubicBezTo>
                    <a:pt x="9598" y="142858"/>
                    <a:pt x="15505" y="148765"/>
                    <a:pt x="24365" y="153933"/>
                  </a:cubicBezTo>
                  <a:cubicBezTo>
                    <a:pt x="34316" y="160116"/>
                    <a:pt x="45881" y="163200"/>
                    <a:pt x="57589" y="162793"/>
                  </a:cubicBezTo>
                  <a:cubicBezTo>
                    <a:pt x="69915" y="162518"/>
                    <a:pt x="82024" y="159491"/>
                    <a:pt x="93028" y="153933"/>
                  </a:cubicBezTo>
                  <a:cubicBezTo>
                    <a:pt x="101150" y="153933"/>
                    <a:pt x="104103" y="153933"/>
                    <a:pt x="106318" y="153933"/>
                  </a:cubicBezTo>
                  <a:cubicBezTo>
                    <a:pt x="108533" y="153933"/>
                    <a:pt x="106318" y="163531"/>
                    <a:pt x="97458" y="170915"/>
                  </a:cubicBezTo>
                  <a:cubicBezTo>
                    <a:pt x="84175" y="181921"/>
                    <a:pt x="67456" y="187930"/>
                    <a:pt x="50206" y="187896"/>
                  </a:cubicBezTo>
                  <a:cubicBezTo>
                    <a:pt x="45574" y="188811"/>
                    <a:pt x="40809" y="188811"/>
                    <a:pt x="36178" y="187896"/>
                  </a:cubicBezTo>
                  <a:cubicBezTo>
                    <a:pt x="27318" y="182728"/>
                    <a:pt x="19196" y="182728"/>
                    <a:pt x="14766" y="187896"/>
                  </a:cubicBezTo>
                  <a:cubicBezTo>
                    <a:pt x="10336" y="193064"/>
                    <a:pt x="14766" y="201186"/>
                    <a:pt x="19935" y="208569"/>
                  </a:cubicBezTo>
                  <a:cubicBezTo>
                    <a:pt x="25767" y="213265"/>
                    <a:pt x="33132" y="215632"/>
                    <a:pt x="40608" y="215214"/>
                  </a:cubicBezTo>
                  <a:cubicBezTo>
                    <a:pt x="54911" y="210279"/>
                    <a:pt x="67478" y="201302"/>
                    <a:pt x="76785" y="189373"/>
                  </a:cubicBezTo>
                  <a:cubicBezTo>
                    <a:pt x="96720" y="179036"/>
                    <a:pt x="101150" y="177559"/>
                    <a:pt x="102626" y="181251"/>
                  </a:cubicBezTo>
                  <a:cubicBezTo>
                    <a:pt x="104103" y="184943"/>
                    <a:pt x="102626" y="190111"/>
                    <a:pt x="89337" y="200447"/>
                  </a:cubicBezTo>
                  <a:cubicBezTo>
                    <a:pt x="67925" y="222597"/>
                    <a:pt x="55374" y="227027"/>
                    <a:pt x="32486" y="221120"/>
                  </a:cubicBezTo>
                  <a:cubicBezTo>
                    <a:pt x="9598" y="215214"/>
                    <a:pt x="10336" y="221120"/>
                    <a:pt x="11075" y="231457"/>
                  </a:cubicBezTo>
                  <a:cubicBezTo>
                    <a:pt x="11607" y="238278"/>
                    <a:pt x="15869" y="244245"/>
                    <a:pt x="22150" y="246961"/>
                  </a:cubicBezTo>
                  <a:cubicBezTo>
                    <a:pt x="27451" y="248520"/>
                    <a:pt x="33091" y="248520"/>
                    <a:pt x="38393" y="246961"/>
                  </a:cubicBezTo>
                  <a:cubicBezTo>
                    <a:pt x="43948" y="248503"/>
                    <a:pt x="49819" y="248503"/>
                    <a:pt x="55374" y="246961"/>
                  </a:cubicBezTo>
                  <a:cubicBezTo>
                    <a:pt x="68493" y="239858"/>
                    <a:pt x="80861" y="231448"/>
                    <a:pt x="92290" y="221859"/>
                  </a:cubicBezTo>
                  <a:cubicBezTo>
                    <a:pt x="104841" y="210784"/>
                    <a:pt x="110010" y="208569"/>
                    <a:pt x="110010" y="213737"/>
                  </a:cubicBezTo>
                  <a:cubicBezTo>
                    <a:pt x="102411" y="232312"/>
                    <a:pt x="91106" y="249145"/>
                    <a:pt x="76785" y="263205"/>
                  </a:cubicBezTo>
                  <a:cubicBezTo>
                    <a:pt x="72162" y="267810"/>
                    <a:pt x="66948" y="271782"/>
                    <a:pt x="61280" y="275018"/>
                  </a:cubicBezTo>
                  <a:cubicBezTo>
                    <a:pt x="55286" y="276990"/>
                    <a:pt x="48817" y="276990"/>
                    <a:pt x="42823" y="275018"/>
                  </a:cubicBezTo>
                  <a:lnTo>
                    <a:pt x="24365" y="275018"/>
                  </a:lnTo>
                  <a:cubicBezTo>
                    <a:pt x="14028" y="275018"/>
                    <a:pt x="10336" y="275018"/>
                    <a:pt x="10336" y="283139"/>
                  </a:cubicBezTo>
                  <a:cubicBezTo>
                    <a:pt x="10336" y="291261"/>
                    <a:pt x="19196" y="297167"/>
                    <a:pt x="28794" y="300121"/>
                  </a:cubicBezTo>
                  <a:cubicBezTo>
                    <a:pt x="38393" y="303074"/>
                    <a:pt x="68664" y="295691"/>
                    <a:pt x="93766" y="269849"/>
                  </a:cubicBezTo>
                  <a:cubicBezTo>
                    <a:pt x="118869" y="244008"/>
                    <a:pt x="115916" y="251391"/>
                    <a:pt x="104841" y="275018"/>
                  </a:cubicBezTo>
                  <a:cubicBezTo>
                    <a:pt x="96037" y="295545"/>
                    <a:pt x="81073" y="312831"/>
                    <a:pt x="62019" y="324485"/>
                  </a:cubicBezTo>
                  <a:cubicBezTo>
                    <a:pt x="53897" y="328177"/>
                    <a:pt x="51682" y="328177"/>
                    <a:pt x="31009" y="324485"/>
                  </a:cubicBezTo>
                  <a:cubicBezTo>
                    <a:pt x="22150" y="324485"/>
                    <a:pt x="17720" y="324485"/>
                    <a:pt x="17720" y="331868"/>
                  </a:cubicBezTo>
                  <a:cubicBezTo>
                    <a:pt x="18070" y="335262"/>
                    <a:pt x="19644" y="338412"/>
                    <a:pt x="22150" y="340728"/>
                  </a:cubicBezTo>
                  <a:cubicBezTo>
                    <a:pt x="37435" y="352296"/>
                    <a:pt x="58546" y="352296"/>
                    <a:pt x="73832" y="340728"/>
                  </a:cubicBezTo>
                  <a:cubicBezTo>
                    <a:pt x="94770" y="323973"/>
                    <a:pt x="112956" y="304043"/>
                    <a:pt x="127729" y="281663"/>
                  </a:cubicBezTo>
                  <a:cubicBezTo>
                    <a:pt x="135851" y="269111"/>
                    <a:pt x="138066" y="267634"/>
                    <a:pt x="141019" y="272064"/>
                  </a:cubicBezTo>
                  <a:cubicBezTo>
                    <a:pt x="143972" y="276494"/>
                    <a:pt x="141019" y="272064"/>
                    <a:pt x="141019" y="281663"/>
                  </a:cubicBezTo>
                  <a:cubicBezTo>
                    <a:pt x="138426" y="297229"/>
                    <a:pt x="129636" y="311081"/>
                    <a:pt x="116654" y="320055"/>
                  </a:cubicBezTo>
                  <a:cubicBezTo>
                    <a:pt x="108533" y="325223"/>
                    <a:pt x="107056" y="328177"/>
                    <a:pt x="108533" y="333345"/>
                  </a:cubicBezTo>
                  <a:cubicBezTo>
                    <a:pt x="110010" y="338513"/>
                    <a:pt x="121823" y="342205"/>
                    <a:pt x="128468" y="338513"/>
                  </a:cubicBezTo>
                  <a:cubicBezTo>
                    <a:pt x="142064" y="326925"/>
                    <a:pt x="152269" y="311872"/>
                    <a:pt x="158000" y="294952"/>
                  </a:cubicBezTo>
                  <a:cubicBezTo>
                    <a:pt x="165383" y="277971"/>
                    <a:pt x="165383" y="277233"/>
                    <a:pt x="169075" y="277233"/>
                  </a:cubicBezTo>
                  <a:cubicBezTo>
                    <a:pt x="172767" y="277233"/>
                    <a:pt x="174982" y="297167"/>
                    <a:pt x="163907" y="310457"/>
                  </a:cubicBezTo>
                  <a:cubicBezTo>
                    <a:pt x="152832" y="323747"/>
                    <a:pt x="158000" y="320055"/>
                    <a:pt x="163907" y="323008"/>
                  </a:cubicBezTo>
                  <a:cubicBezTo>
                    <a:pt x="169813" y="325962"/>
                    <a:pt x="171290" y="323008"/>
                    <a:pt x="179412" y="323008"/>
                  </a:cubicBezTo>
                  <a:cubicBezTo>
                    <a:pt x="186863" y="317808"/>
                    <a:pt x="192739" y="310656"/>
                    <a:pt x="196393" y="302336"/>
                  </a:cubicBezTo>
                  <a:cubicBezTo>
                    <a:pt x="203038" y="289784"/>
                    <a:pt x="205991" y="292737"/>
                    <a:pt x="196393" y="307504"/>
                  </a:cubicBezTo>
                  <a:cubicBezTo>
                    <a:pt x="186337" y="331260"/>
                    <a:pt x="167585" y="350276"/>
                    <a:pt x="143972" y="360663"/>
                  </a:cubicBezTo>
                  <a:cubicBezTo>
                    <a:pt x="142764" y="362512"/>
                    <a:pt x="141773" y="364494"/>
                    <a:pt x="141019" y="366569"/>
                  </a:cubicBezTo>
                  <a:cubicBezTo>
                    <a:pt x="140684" y="368772"/>
                    <a:pt x="140684" y="371012"/>
                    <a:pt x="141019" y="373214"/>
                  </a:cubicBezTo>
                  <a:lnTo>
                    <a:pt x="146187" y="379859"/>
                  </a:lnTo>
                  <a:cubicBezTo>
                    <a:pt x="135374" y="386757"/>
                    <a:pt x="123710" y="392218"/>
                    <a:pt x="111486" y="396102"/>
                  </a:cubicBezTo>
                  <a:lnTo>
                    <a:pt x="94505" y="402009"/>
                  </a:lnTo>
                  <a:lnTo>
                    <a:pt x="85645" y="396840"/>
                  </a:lnTo>
                  <a:cubicBezTo>
                    <a:pt x="76785" y="389457"/>
                    <a:pt x="67187" y="384289"/>
                    <a:pt x="67187" y="380597"/>
                  </a:cubicBezTo>
                  <a:cubicBezTo>
                    <a:pt x="64715" y="372871"/>
                    <a:pt x="56474" y="368586"/>
                    <a:pt x="48729" y="370999"/>
                  </a:cubicBezTo>
                  <a:cubicBezTo>
                    <a:pt x="45565" y="371678"/>
                    <a:pt x="42295" y="371678"/>
                    <a:pt x="39131" y="370999"/>
                  </a:cubicBezTo>
                  <a:cubicBezTo>
                    <a:pt x="31620" y="369045"/>
                    <a:pt x="23877" y="373239"/>
                    <a:pt x="21411" y="380597"/>
                  </a:cubicBezTo>
                  <a:lnTo>
                    <a:pt x="25841" y="380597"/>
                  </a:lnTo>
                  <a:cubicBezTo>
                    <a:pt x="36178" y="380597"/>
                    <a:pt x="36916" y="380597"/>
                    <a:pt x="42084" y="385766"/>
                  </a:cubicBezTo>
                  <a:cubicBezTo>
                    <a:pt x="46186" y="390304"/>
                    <a:pt x="52269" y="392517"/>
                    <a:pt x="58327" y="391672"/>
                  </a:cubicBezTo>
                  <a:cubicBezTo>
                    <a:pt x="58327" y="391672"/>
                    <a:pt x="63495" y="391672"/>
                    <a:pt x="70879" y="397579"/>
                  </a:cubicBezTo>
                  <a:lnTo>
                    <a:pt x="80477" y="404224"/>
                  </a:lnTo>
                  <a:cubicBezTo>
                    <a:pt x="80477" y="404224"/>
                    <a:pt x="74570" y="404224"/>
                    <a:pt x="57589" y="404224"/>
                  </a:cubicBezTo>
                  <a:cubicBezTo>
                    <a:pt x="40608" y="404224"/>
                    <a:pt x="43561" y="404224"/>
                    <a:pt x="40608" y="400532"/>
                  </a:cubicBezTo>
                  <a:cubicBezTo>
                    <a:pt x="35909" y="397416"/>
                    <a:pt x="29801" y="397416"/>
                    <a:pt x="25103" y="400532"/>
                  </a:cubicBezTo>
                  <a:cubicBezTo>
                    <a:pt x="21948" y="401285"/>
                    <a:pt x="18660" y="401285"/>
                    <a:pt x="15505" y="400532"/>
                  </a:cubicBezTo>
                  <a:cubicBezTo>
                    <a:pt x="12864" y="399684"/>
                    <a:pt x="10024" y="399684"/>
                    <a:pt x="7383" y="400532"/>
                  </a:cubicBezTo>
                  <a:cubicBezTo>
                    <a:pt x="3702" y="402208"/>
                    <a:pt x="985" y="405469"/>
                    <a:pt x="0" y="409392"/>
                  </a:cubicBezTo>
                  <a:lnTo>
                    <a:pt x="8860" y="409392"/>
                  </a:lnTo>
                  <a:cubicBezTo>
                    <a:pt x="16981" y="409392"/>
                    <a:pt x="17720" y="409392"/>
                    <a:pt x="19935" y="409392"/>
                  </a:cubicBezTo>
                  <a:lnTo>
                    <a:pt x="25103" y="413083"/>
                  </a:lnTo>
                  <a:cubicBezTo>
                    <a:pt x="30102" y="414951"/>
                    <a:pt x="35608" y="414951"/>
                    <a:pt x="40608" y="413083"/>
                  </a:cubicBezTo>
                  <a:cubicBezTo>
                    <a:pt x="47441" y="411820"/>
                    <a:pt x="54447" y="411820"/>
                    <a:pt x="61280" y="413083"/>
                  </a:cubicBezTo>
                  <a:lnTo>
                    <a:pt x="79738" y="413083"/>
                  </a:lnTo>
                  <a:lnTo>
                    <a:pt x="71617" y="418252"/>
                  </a:lnTo>
                  <a:cubicBezTo>
                    <a:pt x="66819" y="422651"/>
                    <a:pt x="60375" y="424798"/>
                    <a:pt x="53897" y="424158"/>
                  </a:cubicBezTo>
                  <a:cubicBezTo>
                    <a:pt x="43561" y="424158"/>
                    <a:pt x="37654" y="424158"/>
                    <a:pt x="36178" y="433756"/>
                  </a:cubicBezTo>
                  <a:lnTo>
                    <a:pt x="36178" y="442616"/>
                  </a:lnTo>
                  <a:cubicBezTo>
                    <a:pt x="36178" y="448523"/>
                    <a:pt x="36178" y="449999"/>
                    <a:pt x="36178" y="460336"/>
                  </a:cubicBezTo>
                  <a:cubicBezTo>
                    <a:pt x="41346" y="448523"/>
                    <a:pt x="36178" y="452214"/>
                    <a:pt x="40608" y="449999"/>
                  </a:cubicBezTo>
                  <a:cubicBezTo>
                    <a:pt x="45037" y="447785"/>
                    <a:pt x="40608" y="445570"/>
                    <a:pt x="50206" y="445570"/>
                  </a:cubicBezTo>
                  <a:cubicBezTo>
                    <a:pt x="57474" y="447096"/>
                    <a:pt x="64746" y="442986"/>
                    <a:pt x="67187" y="435971"/>
                  </a:cubicBezTo>
                  <a:cubicBezTo>
                    <a:pt x="67187" y="431541"/>
                    <a:pt x="71617" y="430065"/>
                    <a:pt x="81953" y="422682"/>
                  </a:cubicBezTo>
                  <a:cubicBezTo>
                    <a:pt x="92290" y="415298"/>
                    <a:pt x="95981" y="413822"/>
                    <a:pt x="112224" y="422682"/>
                  </a:cubicBezTo>
                  <a:cubicBezTo>
                    <a:pt x="128468" y="431541"/>
                    <a:pt x="123299" y="428588"/>
                    <a:pt x="124776" y="431541"/>
                  </a:cubicBezTo>
                  <a:cubicBezTo>
                    <a:pt x="128254" y="437029"/>
                    <a:pt x="135510" y="438679"/>
                    <a:pt x="141019" y="435233"/>
                  </a:cubicBezTo>
                  <a:cubicBezTo>
                    <a:pt x="146925" y="435233"/>
                    <a:pt x="149140" y="435233"/>
                    <a:pt x="152832" y="439663"/>
                  </a:cubicBezTo>
                  <a:cubicBezTo>
                    <a:pt x="156524" y="444093"/>
                    <a:pt x="152832" y="439663"/>
                    <a:pt x="157262" y="439663"/>
                  </a:cubicBezTo>
                  <a:cubicBezTo>
                    <a:pt x="157620" y="437463"/>
                    <a:pt x="157620" y="435218"/>
                    <a:pt x="157262" y="433018"/>
                  </a:cubicBezTo>
                  <a:cubicBezTo>
                    <a:pt x="157262" y="427850"/>
                    <a:pt x="157262" y="427112"/>
                    <a:pt x="150617" y="421205"/>
                  </a:cubicBezTo>
                  <a:cubicBezTo>
                    <a:pt x="143972" y="415298"/>
                    <a:pt x="138804" y="411607"/>
                    <a:pt x="133636" y="413822"/>
                  </a:cubicBezTo>
                  <a:cubicBezTo>
                    <a:pt x="128468" y="416037"/>
                    <a:pt x="129206" y="413822"/>
                    <a:pt x="122561" y="413822"/>
                  </a:cubicBezTo>
                  <a:cubicBezTo>
                    <a:pt x="115916" y="413822"/>
                    <a:pt x="110010" y="410869"/>
                    <a:pt x="113701" y="410869"/>
                  </a:cubicBezTo>
                  <a:lnTo>
                    <a:pt x="141019" y="399794"/>
                  </a:lnTo>
                  <a:lnTo>
                    <a:pt x="163907" y="390934"/>
                  </a:lnTo>
                  <a:lnTo>
                    <a:pt x="167598" y="390934"/>
                  </a:lnTo>
                  <a:cubicBezTo>
                    <a:pt x="173831" y="395856"/>
                    <a:pt x="181189" y="399154"/>
                    <a:pt x="189010" y="400532"/>
                  </a:cubicBezTo>
                  <a:cubicBezTo>
                    <a:pt x="192701" y="400532"/>
                    <a:pt x="193440" y="400532"/>
                    <a:pt x="194916" y="396102"/>
                  </a:cubicBezTo>
                  <a:cubicBezTo>
                    <a:pt x="201094" y="380764"/>
                    <a:pt x="208502" y="365949"/>
                    <a:pt x="217066" y="351803"/>
                  </a:cubicBezTo>
                  <a:cubicBezTo>
                    <a:pt x="229617" y="333345"/>
                    <a:pt x="236262" y="328177"/>
                    <a:pt x="242169" y="334083"/>
                  </a:cubicBezTo>
                  <a:cubicBezTo>
                    <a:pt x="243461" y="337914"/>
                    <a:pt x="243461" y="342065"/>
                    <a:pt x="242169" y="345896"/>
                  </a:cubicBezTo>
                  <a:cubicBezTo>
                    <a:pt x="240544" y="369990"/>
                    <a:pt x="230931" y="392854"/>
                    <a:pt x="214851" y="410869"/>
                  </a:cubicBezTo>
                  <a:cubicBezTo>
                    <a:pt x="207107" y="418656"/>
                    <a:pt x="196961" y="423599"/>
                    <a:pt x="186056" y="424897"/>
                  </a:cubicBezTo>
                  <a:cubicBezTo>
                    <a:pt x="177935" y="424897"/>
                    <a:pt x="172028" y="424897"/>
                    <a:pt x="172028" y="430803"/>
                  </a:cubicBezTo>
                  <a:cubicBezTo>
                    <a:pt x="173778" y="435315"/>
                    <a:pt x="176870" y="439181"/>
                    <a:pt x="180888" y="441878"/>
                  </a:cubicBezTo>
                  <a:cubicBezTo>
                    <a:pt x="185271" y="442793"/>
                    <a:pt x="189795" y="442793"/>
                    <a:pt x="194178" y="441878"/>
                  </a:cubicBezTo>
                  <a:cubicBezTo>
                    <a:pt x="200287" y="442352"/>
                    <a:pt x="206350" y="440506"/>
                    <a:pt x="211159" y="436710"/>
                  </a:cubicBezTo>
                  <a:cubicBezTo>
                    <a:pt x="218542" y="431541"/>
                    <a:pt x="220019" y="431541"/>
                    <a:pt x="221496" y="433018"/>
                  </a:cubicBezTo>
                  <a:cubicBezTo>
                    <a:pt x="222972" y="434495"/>
                    <a:pt x="221496" y="433018"/>
                    <a:pt x="221496" y="439663"/>
                  </a:cubicBezTo>
                  <a:cubicBezTo>
                    <a:pt x="221496" y="446308"/>
                    <a:pt x="212636" y="452953"/>
                    <a:pt x="197870" y="455168"/>
                  </a:cubicBezTo>
                  <a:cubicBezTo>
                    <a:pt x="183103" y="457383"/>
                    <a:pt x="177197" y="461813"/>
                    <a:pt x="182365" y="468457"/>
                  </a:cubicBezTo>
                  <a:cubicBezTo>
                    <a:pt x="186187" y="473916"/>
                    <a:pt x="192748" y="476768"/>
                    <a:pt x="199346" y="475841"/>
                  </a:cubicBezTo>
                  <a:cubicBezTo>
                    <a:pt x="209870" y="475271"/>
                    <a:pt x="219716" y="470479"/>
                    <a:pt x="226664" y="462551"/>
                  </a:cubicBezTo>
                  <a:cubicBezTo>
                    <a:pt x="231094" y="458121"/>
                    <a:pt x="235524" y="455168"/>
                    <a:pt x="236262" y="455906"/>
                  </a:cubicBezTo>
                  <a:cubicBezTo>
                    <a:pt x="237000" y="456644"/>
                    <a:pt x="236262" y="465504"/>
                    <a:pt x="236262" y="471411"/>
                  </a:cubicBezTo>
                  <a:cubicBezTo>
                    <a:pt x="233936" y="478065"/>
                    <a:pt x="229189" y="483600"/>
                    <a:pt x="222972" y="486915"/>
                  </a:cubicBezTo>
                  <a:lnTo>
                    <a:pt x="214851" y="495037"/>
                  </a:lnTo>
                  <a:cubicBezTo>
                    <a:pt x="202299" y="495037"/>
                    <a:pt x="200084" y="503159"/>
                    <a:pt x="208944" y="509065"/>
                  </a:cubicBezTo>
                  <a:cubicBezTo>
                    <a:pt x="216128" y="512746"/>
                    <a:pt x="224648" y="512746"/>
                    <a:pt x="231832" y="509065"/>
                  </a:cubicBezTo>
                  <a:cubicBezTo>
                    <a:pt x="239496" y="504110"/>
                    <a:pt x="246237" y="497865"/>
                    <a:pt x="251767" y="490607"/>
                  </a:cubicBezTo>
                  <a:cubicBezTo>
                    <a:pt x="251767" y="486915"/>
                    <a:pt x="256197" y="490607"/>
                    <a:pt x="255458" y="495775"/>
                  </a:cubicBezTo>
                  <a:cubicBezTo>
                    <a:pt x="253472" y="502486"/>
                    <a:pt x="250209" y="508752"/>
                    <a:pt x="245860" y="514233"/>
                  </a:cubicBezTo>
                  <a:cubicBezTo>
                    <a:pt x="240692" y="521617"/>
                    <a:pt x="245860" y="531215"/>
                    <a:pt x="251028" y="543766"/>
                  </a:cubicBezTo>
                  <a:cubicBezTo>
                    <a:pt x="256197" y="556318"/>
                    <a:pt x="262103" y="558533"/>
                    <a:pt x="265057" y="559271"/>
                  </a:cubicBezTo>
                  <a:cubicBezTo>
                    <a:pt x="270690" y="555272"/>
                    <a:pt x="275260" y="549947"/>
                    <a:pt x="278346" y="543766"/>
                  </a:cubicBezTo>
                  <a:cubicBezTo>
                    <a:pt x="287206" y="531215"/>
                    <a:pt x="289421" y="521617"/>
                    <a:pt x="284253" y="514233"/>
                  </a:cubicBezTo>
                  <a:cubicBezTo>
                    <a:pt x="279085" y="506850"/>
                    <a:pt x="274655" y="500205"/>
                    <a:pt x="274655" y="495775"/>
                  </a:cubicBezTo>
                  <a:cubicBezTo>
                    <a:pt x="274655" y="491345"/>
                    <a:pt x="274655" y="486915"/>
                    <a:pt x="278346" y="490607"/>
                  </a:cubicBezTo>
                  <a:cubicBezTo>
                    <a:pt x="283699" y="498026"/>
                    <a:pt x="290470" y="504301"/>
                    <a:pt x="298281" y="509065"/>
                  </a:cubicBezTo>
                  <a:cubicBezTo>
                    <a:pt x="305206" y="512740"/>
                    <a:pt x="313505" y="512740"/>
                    <a:pt x="320430" y="509065"/>
                  </a:cubicBezTo>
                  <a:cubicBezTo>
                    <a:pt x="329290" y="503159"/>
                    <a:pt x="327814" y="497990"/>
                    <a:pt x="315262" y="495037"/>
                  </a:cubicBezTo>
                  <a:lnTo>
                    <a:pt x="304926" y="491345"/>
                  </a:lnTo>
                  <a:cubicBezTo>
                    <a:pt x="297587" y="488664"/>
                    <a:pt x="291702" y="483044"/>
                    <a:pt x="288683" y="475841"/>
                  </a:cubicBezTo>
                  <a:cubicBezTo>
                    <a:pt x="288683" y="469934"/>
                    <a:pt x="288683" y="461074"/>
                    <a:pt x="288683" y="460336"/>
                  </a:cubicBezTo>
                  <a:cubicBezTo>
                    <a:pt x="288683" y="459598"/>
                    <a:pt x="293113" y="460336"/>
                    <a:pt x="297543" y="466981"/>
                  </a:cubicBezTo>
                  <a:cubicBezTo>
                    <a:pt x="304490" y="474909"/>
                    <a:pt x="314339" y="479701"/>
                    <a:pt x="324860" y="480271"/>
                  </a:cubicBezTo>
                  <a:cubicBezTo>
                    <a:pt x="331638" y="481003"/>
                    <a:pt x="338327" y="478217"/>
                    <a:pt x="342580" y="472887"/>
                  </a:cubicBezTo>
                  <a:cubicBezTo>
                    <a:pt x="347748" y="466243"/>
                    <a:pt x="342580" y="461074"/>
                    <a:pt x="327075" y="459598"/>
                  </a:cubicBezTo>
                  <a:cubicBezTo>
                    <a:pt x="311571" y="458121"/>
                    <a:pt x="304926" y="453691"/>
                    <a:pt x="302711" y="444093"/>
                  </a:cubicBezTo>
                  <a:cubicBezTo>
                    <a:pt x="300496" y="434495"/>
                    <a:pt x="302711" y="438925"/>
                    <a:pt x="302711" y="437448"/>
                  </a:cubicBezTo>
                  <a:cubicBezTo>
                    <a:pt x="302711" y="435971"/>
                    <a:pt x="302711" y="437448"/>
                    <a:pt x="313047" y="441140"/>
                  </a:cubicBezTo>
                  <a:cubicBezTo>
                    <a:pt x="322225" y="446413"/>
                    <a:pt x="333144" y="447745"/>
                    <a:pt x="343318" y="444831"/>
                  </a:cubicBezTo>
                  <a:cubicBezTo>
                    <a:pt x="343318" y="444831"/>
                    <a:pt x="352917" y="435971"/>
                    <a:pt x="352917" y="433756"/>
                  </a:cubicBezTo>
                  <a:cubicBezTo>
                    <a:pt x="352917" y="431541"/>
                    <a:pt x="347010" y="429327"/>
                    <a:pt x="338150" y="427850"/>
                  </a:cubicBezTo>
                  <a:cubicBezTo>
                    <a:pt x="326625" y="425805"/>
                    <a:pt x="316185" y="419798"/>
                    <a:pt x="308617" y="410869"/>
                  </a:cubicBezTo>
                  <a:cubicBezTo>
                    <a:pt x="292168" y="393018"/>
                    <a:pt x="282274" y="370108"/>
                    <a:pt x="280561" y="345896"/>
                  </a:cubicBezTo>
                  <a:cubicBezTo>
                    <a:pt x="280561" y="338513"/>
                    <a:pt x="280561" y="336298"/>
                    <a:pt x="280561" y="334083"/>
                  </a:cubicBezTo>
                  <a:cubicBezTo>
                    <a:pt x="280561" y="331868"/>
                    <a:pt x="292374" y="334083"/>
                    <a:pt x="304926" y="351803"/>
                  </a:cubicBezTo>
                  <a:cubicBezTo>
                    <a:pt x="313690" y="365954"/>
                    <a:pt x="321346" y="380765"/>
                    <a:pt x="327814" y="396102"/>
                  </a:cubicBezTo>
                  <a:cubicBezTo>
                    <a:pt x="327814" y="400532"/>
                    <a:pt x="327814" y="400532"/>
                    <a:pt x="333720" y="400532"/>
                  </a:cubicBezTo>
                  <a:cubicBezTo>
                    <a:pt x="341354" y="399259"/>
                    <a:pt x="348494" y="395942"/>
                    <a:pt x="354393" y="390934"/>
                  </a:cubicBezTo>
                  <a:lnTo>
                    <a:pt x="358085" y="390934"/>
                  </a:lnTo>
                  <a:lnTo>
                    <a:pt x="381711" y="399794"/>
                  </a:lnTo>
                  <a:lnTo>
                    <a:pt x="406814" y="409392"/>
                  </a:lnTo>
                  <a:cubicBezTo>
                    <a:pt x="406814" y="409392"/>
                    <a:pt x="406814" y="409392"/>
                    <a:pt x="400169" y="415298"/>
                  </a:cubicBezTo>
                  <a:cubicBezTo>
                    <a:pt x="393524" y="421205"/>
                    <a:pt x="392047" y="415298"/>
                    <a:pt x="389832" y="415298"/>
                  </a:cubicBezTo>
                  <a:cubicBezTo>
                    <a:pt x="387618" y="415298"/>
                    <a:pt x="380234" y="415298"/>
                    <a:pt x="372851" y="422682"/>
                  </a:cubicBezTo>
                  <a:cubicBezTo>
                    <a:pt x="365468" y="430065"/>
                    <a:pt x="366206" y="429327"/>
                    <a:pt x="366206" y="434495"/>
                  </a:cubicBezTo>
                  <a:cubicBezTo>
                    <a:pt x="365844" y="436695"/>
                    <a:pt x="365844" y="438939"/>
                    <a:pt x="366206" y="441140"/>
                  </a:cubicBezTo>
                  <a:lnTo>
                    <a:pt x="369898" y="441140"/>
                  </a:lnTo>
                  <a:cubicBezTo>
                    <a:pt x="369898" y="435971"/>
                    <a:pt x="375804" y="434495"/>
                    <a:pt x="381711" y="436710"/>
                  </a:cubicBezTo>
                  <a:cubicBezTo>
                    <a:pt x="386805" y="438447"/>
                    <a:pt x="392417" y="436266"/>
                    <a:pt x="395001" y="431541"/>
                  </a:cubicBezTo>
                  <a:cubicBezTo>
                    <a:pt x="395001" y="431541"/>
                    <a:pt x="399431" y="427112"/>
                    <a:pt x="407552" y="422682"/>
                  </a:cubicBezTo>
                  <a:cubicBezTo>
                    <a:pt x="415674" y="418252"/>
                    <a:pt x="423057" y="415298"/>
                    <a:pt x="437823" y="422682"/>
                  </a:cubicBezTo>
                  <a:cubicBezTo>
                    <a:pt x="452590" y="430065"/>
                    <a:pt x="451113" y="431541"/>
                    <a:pt x="452590" y="435971"/>
                  </a:cubicBezTo>
                  <a:cubicBezTo>
                    <a:pt x="455307" y="442044"/>
                    <a:pt x="461449" y="445846"/>
                    <a:pt x="468094" y="445570"/>
                  </a:cubicBezTo>
                  <a:cubicBezTo>
                    <a:pt x="473263" y="445570"/>
                    <a:pt x="474739" y="445570"/>
                    <a:pt x="476954" y="449999"/>
                  </a:cubicBezTo>
                  <a:cubicBezTo>
                    <a:pt x="479169" y="454429"/>
                    <a:pt x="476954" y="449999"/>
                    <a:pt x="482122" y="460336"/>
                  </a:cubicBezTo>
                  <a:cubicBezTo>
                    <a:pt x="486552" y="449999"/>
                    <a:pt x="485814" y="448523"/>
                    <a:pt x="482122" y="442616"/>
                  </a:cubicBezTo>
                  <a:cubicBezTo>
                    <a:pt x="481871" y="439668"/>
                    <a:pt x="481871" y="436705"/>
                    <a:pt x="482122" y="433756"/>
                  </a:cubicBezTo>
                  <a:cubicBezTo>
                    <a:pt x="482122" y="427112"/>
                    <a:pt x="474001" y="424158"/>
                    <a:pt x="463664" y="424158"/>
                  </a:cubicBezTo>
                  <a:cubicBezTo>
                    <a:pt x="453328" y="424158"/>
                    <a:pt x="455543" y="424158"/>
                    <a:pt x="446683" y="418252"/>
                  </a:cubicBezTo>
                  <a:lnTo>
                    <a:pt x="440777" y="410869"/>
                  </a:lnTo>
                  <a:lnTo>
                    <a:pt x="459973" y="410869"/>
                  </a:lnTo>
                  <a:cubicBezTo>
                    <a:pt x="466551" y="409575"/>
                    <a:pt x="473329" y="409575"/>
                    <a:pt x="479907" y="410869"/>
                  </a:cubicBezTo>
                  <a:cubicBezTo>
                    <a:pt x="484921" y="412672"/>
                    <a:pt x="490399" y="412672"/>
                    <a:pt x="495412" y="410869"/>
                  </a:cubicBezTo>
                  <a:lnTo>
                    <a:pt x="500580" y="410869"/>
                  </a:lnTo>
                  <a:cubicBezTo>
                    <a:pt x="500580" y="410869"/>
                    <a:pt x="504272" y="410869"/>
                    <a:pt x="511655" y="410869"/>
                  </a:cubicBezTo>
                  <a:lnTo>
                    <a:pt x="520515" y="410869"/>
                  </a:lnTo>
                  <a:cubicBezTo>
                    <a:pt x="518957" y="406241"/>
                    <a:pt x="514992" y="402839"/>
                    <a:pt x="510178" y="402009"/>
                  </a:cubicBezTo>
                  <a:close/>
                  <a:moveTo>
                    <a:pt x="345533" y="18821"/>
                  </a:moveTo>
                  <a:cubicBezTo>
                    <a:pt x="345533" y="18821"/>
                    <a:pt x="345533" y="12914"/>
                    <a:pt x="345533" y="12914"/>
                  </a:cubicBezTo>
                  <a:lnTo>
                    <a:pt x="351440" y="12914"/>
                  </a:lnTo>
                  <a:cubicBezTo>
                    <a:pt x="353478" y="14267"/>
                    <a:pt x="354039" y="17015"/>
                    <a:pt x="352680" y="19055"/>
                  </a:cubicBezTo>
                  <a:cubicBezTo>
                    <a:pt x="352355" y="19548"/>
                    <a:pt x="351935" y="19970"/>
                    <a:pt x="351440" y="20297"/>
                  </a:cubicBezTo>
                  <a:cubicBezTo>
                    <a:pt x="345814" y="22856"/>
                    <a:pt x="339346" y="22856"/>
                    <a:pt x="333720" y="20297"/>
                  </a:cubicBezTo>
                  <a:cubicBezTo>
                    <a:pt x="335197" y="10699"/>
                    <a:pt x="342580" y="21036"/>
                    <a:pt x="345533" y="18821"/>
                  </a:cubicBezTo>
                  <a:close/>
                  <a:moveTo>
                    <a:pt x="182365" y="22512"/>
                  </a:moveTo>
                  <a:cubicBezTo>
                    <a:pt x="176735" y="25071"/>
                    <a:pt x="170275" y="25071"/>
                    <a:pt x="164645" y="22512"/>
                  </a:cubicBezTo>
                  <a:cubicBezTo>
                    <a:pt x="164645" y="22512"/>
                    <a:pt x="164645" y="15867"/>
                    <a:pt x="164645" y="15129"/>
                  </a:cubicBezTo>
                  <a:lnTo>
                    <a:pt x="169813" y="15129"/>
                  </a:lnTo>
                  <a:cubicBezTo>
                    <a:pt x="174982" y="15129"/>
                    <a:pt x="169813" y="19559"/>
                    <a:pt x="169813" y="21036"/>
                  </a:cubicBezTo>
                  <a:cubicBezTo>
                    <a:pt x="169813" y="22512"/>
                    <a:pt x="186795" y="10699"/>
                    <a:pt x="182365" y="225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58" name="Group 657">
            <a:extLst>
              <a:ext uri="{FF2B5EF4-FFF2-40B4-BE49-F238E27FC236}">
                <a16:creationId xmlns:a16="http://schemas.microsoft.com/office/drawing/2014/main" id="{94480CB1-E912-4E2D-AB67-5FE44F908990}"/>
              </a:ext>
            </a:extLst>
          </p:cNvPr>
          <p:cNvGrpSpPr/>
          <p:nvPr/>
        </p:nvGrpSpPr>
        <p:grpSpPr>
          <a:xfrm>
            <a:off x="5128742" y="1526355"/>
            <a:ext cx="1569666" cy="915516"/>
            <a:chOff x="5128742" y="1526355"/>
            <a:chExt cx="1569666" cy="915516"/>
          </a:xfrm>
        </p:grpSpPr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BBF17B2A-9D47-448F-BF8A-1775EDE4C48C}"/>
                </a:ext>
              </a:extLst>
            </p:cNvPr>
            <p:cNvSpPr/>
            <p:nvPr/>
          </p:nvSpPr>
          <p:spPr>
            <a:xfrm>
              <a:off x="5913575" y="1916926"/>
              <a:ext cx="48729" cy="134374"/>
            </a:xfrm>
            <a:custGeom>
              <a:avLst/>
              <a:gdLst>
                <a:gd name="connsiteX0" fmla="*/ 48729 w 48729"/>
                <a:gd name="connsiteY0" fmla="*/ 67187 h 134374"/>
                <a:gd name="connsiteX1" fmla="*/ 0 w 48729"/>
                <a:gd name="connsiteY1" fmla="*/ 0 h 134374"/>
                <a:gd name="connsiteX2" fmla="*/ 0 w 48729"/>
                <a:gd name="connsiteY2" fmla="*/ 134374 h 134374"/>
                <a:gd name="connsiteX3" fmla="*/ 48729 w 48729"/>
                <a:gd name="connsiteY3" fmla="*/ 67187 h 134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29" h="134374">
                  <a:moveTo>
                    <a:pt x="48729" y="67187"/>
                  </a:moveTo>
                  <a:lnTo>
                    <a:pt x="0" y="0"/>
                  </a:lnTo>
                  <a:lnTo>
                    <a:pt x="0" y="134374"/>
                  </a:lnTo>
                  <a:lnTo>
                    <a:pt x="48729" y="67187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15A7EE-E319-4618-A04D-33CD1A7DF223}"/>
                </a:ext>
              </a:extLst>
            </p:cNvPr>
            <p:cNvSpPr/>
            <p:nvPr/>
          </p:nvSpPr>
          <p:spPr>
            <a:xfrm>
              <a:off x="5913575" y="1526355"/>
              <a:ext cx="784833" cy="915516"/>
            </a:xfrm>
            <a:custGeom>
              <a:avLst/>
              <a:gdLst>
                <a:gd name="connsiteX0" fmla="*/ 0 w 784833"/>
                <a:gd name="connsiteY0" fmla="*/ 0 h 915516"/>
                <a:gd name="connsiteX1" fmla="*/ 0 w 784833"/>
                <a:gd name="connsiteY1" fmla="*/ 228879 h 915516"/>
                <a:gd name="connsiteX2" fmla="*/ 114439 w 784833"/>
                <a:gd name="connsiteY2" fmla="*/ 259150 h 915516"/>
                <a:gd name="connsiteX3" fmla="*/ 198608 w 784833"/>
                <a:gd name="connsiteY3" fmla="*/ 343319 h 915516"/>
                <a:gd name="connsiteX4" fmla="*/ 0 w 784833"/>
                <a:gd name="connsiteY4" fmla="*/ 283515 h 915516"/>
                <a:gd name="connsiteX5" fmla="*/ 0 w 784833"/>
                <a:gd name="connsiteY5" fmla="*/ 390571 h 915516"/>
                <a:gd name="connsiteX6" fmla="*/ 79000 w 784833"/>
                <a:gd name="connsiteY6" fmla="*/ 416412 h 915516"/>
                <a:gd name="connsiteX7" fmla="*/ 127729 w 784833"/>
                <a:gd name="connsiteY7" fmla="*/ 348487 h 915516"/>
                <a:gd name="connsiteX8" fmla="*/ 127729 w 784833"/>
                <a:gd name="connsiteY8" fmla="*/ 431917 h 915516"/>
                <a:gd name="connsiteX9" fmla="*/ 207468 w 784833"/>
                <a:gd name="connsiteY9" fmla="*/ 457758 h 915516"/>
                <a:gd name="connsiteX10" fmla="*/ 127729 w 784833"/>
                <a:gd name="connsiteY10" fmla="*/ 483600 h 915516"/>
                <a:gd name="connsiteX11" fmla="*/ 127729 w 784833"/>
                <a:gd name="connsiteY11" fmla="*/ 566291 h 915516"/>
                <a:gd name="connsiteX12" fmla="*/ 79000 w 784833"/>
                <a:gd name="connsiteY12" fmla="*/ 499104 h 915516"/>
                <a:gd name="connsiteX13" fmla="*/ 0 w 784833"/>
                <a:gd name="connsiteY13" fmla="*/ 524946 h 915516"/>
                <a:gd name="connsiteX14" fmla="*/ 0 w 784833"/>
                <a:gd name="connsiteY14" fmla="*/ 632002 h 915516"/>
                <a:gd name="connsiteX15" fmla="*/ 169813 w 784833"/>
                <a:gd name="connsiteY15" fmla="*/ 600993 h 915516"/>
                <a:gd name="connsiteX16" fmla="*/ 198608 w 784833"/>
                <a:gd name="connsiteY16" fmla="*/ 572198 h 915516"/>
                <a:gd name="connsiteX17" fmla="*/ 0 w 784833"/>
                <a:gd name="connsiteY17" fmla="*/ 686638 h 915516"/>
                <a:gd name="connsiteX18" fmla="*/ 0 w 784833"/>
                <a:gd name="connsiteY18" fmla="*/ 915517 h 915516"/>
                <a:gd name="connsiteX19" fmla="*/ 784833 w 784833"/>
                <a:gd name="connsiteY19" fmla="*/ 915517 h 915516"/>
                <a:gd name="connsiteX20" fmla="*/ 784833 w 784833"/>
                <a:gd name="connsiteY20" fmla="*/ 0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84833" h="915516">
                  <a:moveTo>
                    <a:pt x="0" y="0"/>
                  </a:moveTo>
                  <a:lnTo>
                    <a:pt x="0" y="228879"/>
                  </a:lnTo>
                  <a:cubicBezTo>
                    <a:pt x="40142" y="228760"/>
                    <a:pt x="79606" y="239199"/>
                    <a:pt x="114439" y="259150"/>
                  </a:cubicBezTo>
                  <a:cubicBezTo>
                    <a:pt x="149081" y="279742"/>
                    <a:pt x="178016" y="308678"/>
                    <a:pt x="198608" y="343319"/>
                  </a:cubicBezTo>
                  <a:cubicBezTo>
                    <a:pt x="151171" y="284194"/>
                    <a:pt x="72200" y="260416"/>
                    <a:pt x="0" y="283515"/>
                  </a:cubicBezTo>
                  <a:lnTo>
                    <a:pt x="0" y="390571"/>
                  </a:lnTo>
                  <a:lnTo>
                    <a:pt x="79000" y="416412"/>
                  </a:lnTo>
                  <a:lnTo>
                    <a:pt x="127729" y="348487"/>
                  </a:lnTo>
                  <a:lnTo>
                    <a:pt x="127729" y="431917"/>
                  </a:lnTo>
                  <a:lnTo>
                    <a:pt x="207468" y="457758"/>
                  </a:lnTo>
                  <a:lnTo>
                    <a:pt x="127729" y="483600"/>
                  </a:lnTo>
                  <a:lnTo>
                    <a:pt x="127729" y="566291"/>
                  </a:lnTo>
                  <a:lnTo>
                    <a:pt x="79000" y="499104"/>
                  </a:lnTo>
                  <a:lnTo>
                    <a:pt x="0" y="524946"/>
                  </a:lnTo>
                  <a:lnTo>
                    <a:pt x="0" y="632002"/>
                  </a:lnTo>
                  <a:cubicBezTo>
                    <a:pt x="58224" y="650806"/>
                    <a:pt x="121992" y="639161"/>
                    <a:pt x="169813" y="600993"/>
                  </a:cubicBezTo>
                  <a:cubicBezTo>
                    <a:pt x="180135" y="592147"/>
                    <a:pt x="189763" y="582520"/>
                    <a:pt x="198608" y="572198"/>
                  </a:cubicBezTo>
                  <a:cubicBezTo>
                    <a:pt x="157432" y="642913"/>
                    <a:pt x="81828" y="686475"/>
                    <a:pt x="0" y="686638"/>
                  </a:cubicBezTo>
                  <a:lnTo>
                    <a:pt x="0" y="915517"/>
                  </a:lnTo>
                  <a:lnTo>
                    <a:pt x="784833" y="915517"/>
                  </a:lnTo>
                  <a:lnTo>
                    <a:pt x="784833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FDC45DD-3094-4658-85BF-3A6AA7211AC2}"/>
                </a:ext>
              </a:extLst>
            </p:cNvPr>
            <p:cNvSpPr/>
            <p:nvPr/>
          </p:nvSpPr>
          <p:spPr>
            <a:xfrm>
              <a:off x="5785809" y="1809869"/>
              <a:ext cx="127765" cy="348487"/>
            </a:xfrm>
            <a:custGeom>
              <a:avLst/>
              <a:gdLst>
                <a:gd name="connsiteX0" fmla="*/ 39906 w 127765"/>
                <a:gd name="connsiteY0" fmla="*/ 288683 h 348487"/>
                <a:gd name="connsiteX1" fmla="*/ 127766 w 127765"/>
                <a:gd name="connsiteY1" fmla="*/ 348487 h 348487"/>
                <a:gd name="connsiteX2" fmla="*/ 127766 w 127765"/>
                <a:gd name="connsiteY2" fmla="*/ 0 h 348487"/>
                <a:gd name="connsiteX3" fmla="*/ 68700 w 127765"/>
                <a:gd name="connsiteY3" fmla="*/ 31009 h 348487"/>
                <a:gd name="connsiteX4" fmla="*/ 39906 w 127765"/>
                <a:gd name="connsiteY4" fmla="*/ 288683 h 348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765" h="348487">
                  <a:moveTo>
                    <a:pt x="39906" y="288683"/>
                  </a:moveTo>
                  <a:cubicBezTo>
                    <a:pt x="62543" y="316966"/>
                    <a:pt x="93153" y="337800"/>
                    <a:pt x="127766" y="348487"/>
                  </a:cubicBezTo>
                  <a:lnTo>
                    <a:pt x="127766" y="0"/>
                  </a:lnTo>
                  <a:cubicBezTo>
                    <a:pt x="106458" y="6906"/>
                    <a:pt x="86486" y="17393"/>
                    <a:pt x="68700" y="31009"/>
                  </a:cubicBezTo>
                  <a:cubicBezTo>
                    <a:pt x="-10143" y="94357"/>
                    <a:pt x="-23009" y="209494"/>
                    <a:pt x="39906" y="288683"/>
                  </a:cubicBezTo>
                  <a:close/>
                </a:path>
              </a:pathLst>
            </a:custGeom>
            <a:solidFill>
              <a:srgbClr val="0062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9D72B768-D2C8-4F0B-B732-CBF507DFE22B}"/>
                </a:ext>
              </a:extLst>
            </p:cNvPr>
            <p:cNvSpPr/>
            <p:nvPr/>
          </p:nvSpPr>
          <p:spPr>
            <a:xfrm>
              <a:off x="5128742" y="1526355"/>
              <a:ext cx="784833" cy="915516"/>
            </a:xfrm>
            <a:custGeom>
              <a:avLst/>
              <a:gdLst>
                <a:gd name="connsiteX0" fmla="*/ 784833 w 784833"/>
                <a:gd name="connsiteY0" fmla="*/ 686638 h 915516"/>
                <a:gd name="connsiteX1" fmla="*/ 670394 w 784833"/>
                <a:gd name="connsiteY1" fmla="*/ 655628 h 915516"/>
                <a:gd name="connsiteX2" fmla="*/ 587558 w 784833"/>
                <a:gd name="connsiteY2" fmla="*/ 342723 h 915516"/>
                <a:gd name="connsiteX3" fmla="*/ 784833 w 784833"/>
                <a:gd name="connsiteY3" fmla="*/ 228879 h 915516"/>
                <a:gd name="connsiteX4" fmla="*/ 784833 w 784833"/>
                <a:gd name="connsiteY4" fmla="*/ 0 h 915516"/>
                <a:gd name="connsiteX5" fmla="*/ 0 w 784833"/>
                <a:gd name="connsiteY5" fmla="*/ 0 h 915516"/>
                <a:gd name="connsiteX6" fmla="*/ 0 w 784833"/>
                <a:gd name="connsiteY6" fmla="*/ 915517 h 915516"/>
                <a:gd name="connsiteX7" fmla="*/ 784833 w 784833"/>
                <a:gd name="connsiteY7" fmla="*/ 915517 h 915516"/>
                <a:gd name="connsiteX8" fmla="*/ 784833 w 784833"/>
                <a:gd name="connsiteY8" fmla="*/ 686638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4833" h="915516">
                  <a:moveTo>
                    <a:pt x="784833" y="686638"/>
                  </a:moveTo>
                  <a:cubicBezTo>
                    <a:pt x="744580" y="686893"/>
                    <a:pt x="705013" y="676172"/>
                    <a:pt x="670394" y="655628"/>
                  </a:cubicBezTo>
                  <a:cubicBezTo>
                    <a:pt x="561113" y="592097"/>
                    <a:pt x="524026" y="452004"/>
                    <a:pt x="587558" y="342723"/>
                  </a:cubicBezTo>
                  <a:cubicBezTo>
                    <a:pt x="628425" y="272427"/>
                    <a:pt x="703521" y="229090"/>
                    <a:pt x="784833" y="228879"/>
                  </a:cubicBezTo>
                  <a:lnTo>
                    <a:pt x="784833" y="0"/>
                  </a:lnTo>
                  <a:lnTo>
                    <a:pt x="0" y="0"/>
                  </a:lnTo>
                  <a:lnTo>
                    <a:pt x="0" y="915517"/>
                  </a:lnTo>
                  <a:lnTo>
                    <a:pt x="784833" y="915517"/>
                  </a:lnTo>
                  <a:lnTo>
                    <a:pt x="784833" y="686638"/>
                  </a:lnTo>
                  <a:close/>
                </a:path>
              </a:pathLst>
            </a:custGeom>
            <a:solidFill>
              <a:srgbClr val="0062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0E4C01E-5EB7-42AC-9CA8-723C46FD070F}"/>
                </a:ext>
              </a:extLst>
            </p:cNvPr>
            <p:cNvSpPr/>
            <p:nvPr/>
          </p:nvSpPr>
          <p:spPr>
            <a:xfrm>
              <a:off x="5687547" y="1756878"/>
              <a:ext cx="424635" cy="456118"/>
            </a:xfrm>
            <a:custGeom>
              <a:avLst/>
              <a:gdLst>
                <a:gd name="connsiteX0" fmla="*/ 31850 w 424635"/>
                <a:gd name="connsiteY0" fmla="*/ 112795 h 456118"/>
                <a:gd name="connsiteX1" fmla="*/ 111589 w 424635"/>
                <a:gd name="connsiteY1" fmla="*/ 425104 h 456118"/>
                <a:gd name="connsiteX2" fmla="*/ 226028 w 424635"/>
                <a:gd name="connsiteY2" fmla="*/ 456114 h 456118"/>
                <a:gd name="connsiteX3" fmla="*/ 424636 w 424635"/>
                <a:gd name="connsiteY3" fmla="*/ 341674 h 456118"/>
                <a:gd name="connsiteX4" fmla="*/ 395841 w 424635"/>
                <a:gd name="connsiteY4" fmla="*/ 370469 h 456118"/>
                <a:gd name="connsiteX5" fmla="*/ 138168 w 424635"/>
                <a:gd name="connsiteY5" fmla="*/ 341674 h 456118"/>
                <a:gd name="connsiteX6" fmla="*/ 166962 w 424635"/>
                <a:gd name="connsiteY6" fmla="*/ 84000 h 456118"/>
                <a:gd name="connsiteX7" fmla="*/ 226028 w 424635"/>
                <a:gd name="connsiteY7" fmla="*/ 52991 h 456118"/>
                <a:gd name="connsiteX8" fmla="*/ 424636 w 424635"/>
                <a:gd name="connsiteY8" fmla="*/ 112795 h 456118"/>
                <a:gd name="connsiteX9" fmla="*/ 340467 w 424635"/>
                <a:gd name="connsiteY9" fmla="*/ 28626 h 456118"/>
                <a:gd name="connsiteX10" fmla="*/ 31850 w 424635"/>
                <a:gd name="connsiteY10" fmla="*/ 112795 h 456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635" h="456118">
                  <a:moveTo>
                    <a:pt x="31850" y="112795"/>
                  </a:moveTo>
                  <a:cubicBezTo>
                    <a:pt x="-32242" y="221075"/>
                    <a:pt x="3433" y="360802"/>
                    <a:pt x="111589" y="425104"/>
                  </a:cubicBezTo>
                  <a:cubicBezTo>
                    <a:pt x="146208" y="445648"/>
                    <a:pt x="185775" y="456369"/>
                    <a:pt x="226028" y="456114"/>
                  </a:cubicBezTo>
                  <a:cubicBezTo>
                    <a:pt x="307856" y="455951"/>
                    <a:pt x="383460" y="412389"/>
                    <a:pt x="424636" y="341674"/>
                  </a:cubicBezTo>
                  <a:cubicBezTo>
                    <a:pt x="415791" y="351996"/>
                    <a:pt x="406163" y="361623"/>
                    <a:pt x="395841" y="370469"/>
                  </a:cubicBezTo>
                  <a:cubicBezTo>
                    <a:pt x="316738" y="433672"/>
                    <a:pt x="201368" y="420780"/>
                    <a:pt x="138168" y="341674"/>
                  </a:cubicBezTo>
                  <a:cubicBezTo>
                    <a:pt x="74965" y="262568"/>
                    <a:pt x="87857" y="147204"/>
                    <a:pt x="166962" y="84000"/>
                  </a:cubicBezTo>
                  <a:cubicBezTo>
                    <a:pt x="184749" y="70384"/>
                    <a:pt x="204720" y="59897"/>
                    <a:pt x="226028" y="52991"/>
                  </a:cubicBezTo>
                  <a:cubicBezTo>
                    <a:pt x="298228" y="29892"/>
                    <a:pt x="377199" y="53670"/>
                    <a:pt x="424636" y="112795"/>
                  </a:cubicBezTo>
                  <a:cubicBezTo>
                    <a:pt x="404044" y="78154"/>
                    <a:pt x="375109" y="49218"/>
                    <a:pt x="340467" y="28626"/>
                  </a:cubicBezTo>
                  <a:cubicBezTo>
                    <a:pt x="231757" y="-31378"/>
                    <a:pt x="95044" y="5909"/>
                    <a:pt x="31850" y="112795"/>
                  </a:cubicBez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DF660EB-CE5D-4461-BCF1-F8EB25FC1955}"/>
                </a:ext>
              </a:extLst>
            </p:cNvPr>
            <p:cNvSpPr/>
            <p:nvPr/>
          </p:nvSpPr>
          <p:spPr>
            <a:xfrm>
              <a:off x="5913575" y="1874842"/>
              <a:ext cx="207467" cy="217804"/>
            </a:xfrm>
            <a:custGeom>
              <a:avLst/>
              <a:gdLst>
                <a:gd name="connsiteX0" fmla="*/ 0 w 207467"/>
                <a:gd name="connsiteY0" fmla="*/ 176459 h 217804"/>
                <a:gd name="connsiteX1" fmla="*/ 79000 w 207467"/>
                <a:gd name="connsiteY1" fmla="*/ 150617 h 217804"/>
                <a:gd name="connsiteX2" fmla="*/ 127729 w 207467"/>
                <a:gd name="connsiteY2" fmla="*/ 217804 h 217804"/>
                <a:gd name="connsiteX3" fmla="*/ 127729 w 207467"/>
                <a:gd name="connsiteY3" fmla="*/ 135113 h 217804"/>
                <a:gd name="connsiteX4" fmla="*/ 207468 w 207467"/>
                <a:gd name="connsiteY4" fmla="*/ 109271 h 217804"/>
                <a:gd name="connsiteX5" fmla="*/ 127729 w 207467"/>
                <a:gd name="connsiteY5" fmla="*/ 83430 h 217804"/>
                <a:gd name="connsiteX6" fmla="*/ 127729 w 207467"/>
                <a:gd name="connsiteY6" fmla="*/ 0 h 217804"/>
                <a:gd name="connsiteX7" fmla="*/ 79000 w 207467"/>
                <a:gd name="connsiteY7" fmla="*/ 67187 h 217804"/>
                <a:gd name="connsiteX8" fmla="*/ 0 w 207467"/>
                <a:gd name="connsiteY8" fmla="*/ 42084 h 217804"/>
                <a:gd name="connsiteX9" fmla="*/ 48729 w 207467"/>
                <a:gd name="connsiteY9" fmla="*/ 109271 h 217804"/>
                <a:gd name="connsiteX10" fmla="*/ 0 w 207467"/>
                <a:gd name="connsiteY10" fmla="*/ 176459 h 217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7467" h="217804">
                  <a:moveTo>
                    <a:pt x="0" y="176459"/>
                  </a:moveTo>
                  <a:lnTo>
                    <a:pt x="79000" y="150617"/>
                  </a:lnTo>
                  <a:lnTo>
                    <a:pt x="127729" y="217804"/>
                  </a:lnTo>
                  <a:lnTo>
                    <a:pt x="127729" y="135113"/>
                  </a:lnTo>
                  <a:lnTo>
                    <a:pt x="207468" y="109271"/>
                  </a:lnTo>
                  <a:lnTo>
                    <a:pt x="127729" y="83430"/>
                  </a:lnTo>
                  <a:lnTo>
                    <a:pt x="127729" y="0"/>
                  </a:lnTo>
                  <a:lnTo>
                    <a:pt x="79000" y="67187"/>
                  </a:lnTo>
                  <a:lnTo>
                    <a:pt x="0" y="42084"/>
                  </a:lnTo>
                  <a:lnTo>
                    <a:pt x="48729" y="109271"/>
                  </a:lnTo>
                  <a:lnTo>
                    <a:pt x="0" y="176459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0E6461AE-3303-422D-BC3E-C340C2E78356}"/>
              </a:ext>
            </a:extLst>
          </p:cNvPr>
          <p:cNvGrpSpPr/>
          <p:nvPr/>
        </p:nvGrpSpPr>
        <p:grpSpPr>
          <a:xfrm>
            <a:off x="7293308" y="1526355"/>
            <a:ext cx="1569666" cy="915516"/>
            <a:chOff x="7293308" y="1526355"/>
            <a:chExt cx="1569666" cy="915516"/>
          </a:xfrm>
        </p:grpSpPr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570833B9-A3DC-4B58-979D-E6E2FCEDB4D2}"/>
                </a:ext>
              </a:extLst>
            </p:cNvPr>
            <p:cNvSpPr/>
            <p:nvPr/>
          </p:nvSpPr>
          <p:spPr>
            <a:xfrm>
              <a:off x="8371992" y="1526355"/>
              <a:ext cx="490982" cy="915516"/>
            </a:xfrm>
            <a:custGeom>
              <a:avLst/>
              <a:gdLst>
                <a:gd name="connsiteX0" fmla="*/ 0 w 490982"/>
                <a:gd name="connsiteY0" fmla="*/ 0 h 915516"/>
                <a:gd name="connsiteX1" fmla="*/ 490982 w 490982"/>
                <a:gd name="connsiteY1" fmla="*/ 0 h 915516"/>
                <a:gd name="connsiteX2" fmla="*/ 490982 w 490982"/>
                <a:gd name="connsiteY2" fmla="*/ 915517 h 915516"/>
                <a:gd name="connsiteX3" fmla="*/ 0 w 490982"/>
                <a:gd name="connsiteY3" fmla="*/ 915517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0982" h="915516">
                  <a:moveTo>
                    <a:pt x="0" y="0"/>
                  </a:moveTo>
                  <a:lnTo>
                    <a:pt x="490982" y="0"/>
                  </a:lnTo>
                  <a:lnTo>
                    <a:pt x="490982" y="915517"/>
                  </a:lnTo>
                  <a:lnTo>
                    <a:pt x="0" y="915517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9691ECF-08E4-4A05-9ED4-A51C880494D4}"/>
                </a:ext>
              </a:extLst>
            </p:cNvPr>
            <p:cNvSpPr/>
            <p:nvPr/>
          </p:nvSpPr>
          <p:spPr>
            <a:xfrm>
              <a:off x="7784290" y="1526355"/>
              <a:ext cx="587701" cy="915516"/>
            </a:xfrm>
            <a:custGeom>
              <a:avLst/>
              <a:gdLst>
                <a:gd name="connsiteX0" fmla="*/ 0 w 587701"/>
                <a:gd name="connsiteY0" fmla="*/ 0 h 915516"/>
                <a:gd name="connsiteX1" fmla="*/ 587702 w 587701"/>
                <a:gd name="connsiteY1" fmla="*/ 0 h 915516"/>
                <a:gd name="connsiteX2" fmla="*/ 587702 w 587701"/>
                <a:gd name="connsiteY2" fmla="*/ 915517 h 915516"/>
                <a:gd name="connsiteX3" fmla="*/ 0 w 587701"/>
                <a:gd name="connsiteY3" fmla="*/ 915517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701" h="915516">
                  <a:moveTo>
                    <a:pt x="0" y="0"/>
                  </a:moveTo>
                  <a:lnTo>
                    <a:pt x="587702" y="0"/>
                  </a:lnTo>
                  <a:lnTo>
                    <a:pt x="587702" y="915517"/>
                  </a:lnTo>
                  <a:lnTo>
                    <a:pt x="0" y="915517"/>
                  </a:lnTo>
                  <a:close/>
                </a:path>
              </a:pathLst>
            </a:custGeom>
            <a:solidFill>
              <a:srgbClr val="EEE4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1733F6CA-2B0F-450E-9B49-4A558F95F004}"/>
                </a:ext>
              </a:extLst>
            </p:cNvPr>
            <p:cNvSpPr/>
            <p:nvPr/>
          </p:nvSpPr>
          <p:spPr>
            <a:xfrm>
              <a:off x="7293308" y="1526355"/>
              <a:ext cx="490982" cy="915516"/>
            </a:xfrm>
            <a:custGeom>
              <a:avLst/>
              <a:gdLst>
                <a:gd name="connsiteX0" fmla="*/ 0 w 490982"/>
                <a:gd name="connsiteY0" fmla="*/ 0 h 915516"/>
                <a:gd name="connsiteX1" fmla="*/ 490982 w 490982"/>
                <a:gd name="connsiteY1" fmla="*/ 0 h 915516"/>
                <a:gd name="connsiteX2" fmla="*/ 490982 w 490982"/>
                <a:gd name="connsiteY2" fmla="*/ 915517 h 915516"/>
                <a:gd name="connsiteX3" fmla="*/ 0 w 490982"/>
                <a:gd name="connsiteY3" fmla="*/ 915517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0982" h="915516">
                  <a:moveTo>
                    <a:pt x="0" y="0"/>
                  </a:moveTo>
                  <a:lnTo>
                    <a:pt x="490982" y="0"/>
                  </a:lnTo>
                  <a:lnTo>
                    <a:pt x="490982" y="915517"/>
                  </a:lnTo>
                  <a:lnTo>
                    <a:pt x="0" y="915517"/>
                  </a:lnTo>
                  <a:close/>
                </a:path>
              </a:pathLst>
            </a:custGeom>
            <a:solidFill>
              <a:srgbClr val="2E2E8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DBA896C2-DEE4-4546-B3FD-F9A2B0FF2E8D}"/>
                </a:ext>
              </a:extLst>
            </p:cNvPr>
            <p:cNvSpPr/>
            <p:nvPr/>
          </p:nvSpPr>
          <p:spPr>
            <a:xfrm>
              <a:off x="8095785" y="1788815"/>
              <a:ext cx="8934" cy="8502"/>
            </a:xfrm>
            <a:custGeom>
              <a:avLst/>
              <a:gdLst>
                <a:gd name="connsiteX0" fmla="*/ 1552 w 8934"/>
                <a:gd name="connsiteY0" fmla="*/ 8503 h 8502"/>
                <a:gd name="connsiteX1" fmla="*/ 1478 w 8934"/>
                <a:gd name="connsiteY1" fmla="*/ 1194 h 8502"/>
                <a:gd name="connsiteX2" fmla="*/ 1552 w 8934"/>
                <a:gd name="connsiteY2" fmla="*/ 1120 h 8502"/>
                <a:gd name="connsiteX3" fmla="*/ 8935 w 8934"/>
                <a:gd name="connsiteY3" fmla="*/ 1120 h 8502"/>
                <a:gd name="connsiteX4" fmla="*/ 8935 w 8934"/>
                <a:gd name="connsiteY4" fmla="*/ 1120 h 8502"/>
                <a:gd name="connsiteX5" fmla="*/ 8935 w 8934"/>
                <a:gd name="connsiteY5" fmla="*/ 1120 h 8502"/>
                <a:gd name="connsiteX6" fmla="*/ 8935 w 8934"/>
                <a:gd name="connsiteY6" fmla="*/ 1120 h 8502"/>
                <a:gd name="connsiteX7" fmla="*/ 3028 w 8934"/>
                <a:gd name="connsiteY7" fmla="*/ 1120 h 8502"/>
                <a:gd name="connsiteX8" fmla="*/ 2637 w 8934"/>
                <a:gd name="connsiteY8" fmla="*/ 7373 h 8502"/>
                <a:gd name="connsiteX9" fmla="*/ 3028 w 8934"/>
                <a:gd name="connsiteY9" fmla="*/ 7765 h 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934" h="8502">
                  <a:moveTo>
                    <a:pt x="1552" y="8503"/>
                  </a:moveTo>
                  <a:cubicBezTo>
                    <a:pt x="-486" y="6505"/>
                    <a:pt x="-523" y="3233"/>
                    <a:pt x="1478" y="1194"/>
                  </a:cubicBezTo>
                  <a:cubicBezTo>
                    <a:pt x="1500" y="1169"/>
                    <a:pt x="1530" y="1144"/>
                    <a:pt x="1552" y="1120"/>
                  </a:cubicBezTo>
                  <a:cubicBezTo>
                    <a:pt x="3789" y="-373"/>
                    <a:pt x="6698" y="-373"/>
                    <a:pt x="8935" y="1120"/>
                  </a:cubicBezTo>
                  <a:lnTo>
                    <a:pt x="8935" y="1120"/>
                  </a:lnTo>
                  <a:lnTo>
                    <a:pt x="8935" y="1120"/>
                  </a:lnTo>
                  <a:lnTo>
                    <a:pt x="8935" y="1120"/>
                  </a:lnTo>
                  <a:cubicBezTo>
                    <a:pt x="7104" y="65"/>
                    <a:pt x="4859" y="65"/>
                    <a:pt x="3028" y="1120"/>
                  </a:cubicBezTo>
                  <a:cubicBezTo>
                    <a:pt x="1190" y="2738"/>
                    <a:pt x="1020" y="5537"/>
                    <a:pt x="2637" y="7373"/>
                  </a:cubicBezTo>
                  <a:cubicBezTo>
                    <a:pt x="2755" y="7511"/>
                    <a:pt x="2888" y="7642"/>
                    <a:pt x="3028" y="7765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7D4C011F-C964-40A2-B08A-FC60C5404DD5}"/>
                </a:ext>
              </a:extLst>
            </p:cNvPr>
            <p:cNvSpPr/>
            <p:nvPr/>
          </p:nvSpPr>
          <p:spPr>
            <a:xfrm>
              <a:off x="7909066" y="2035057"/>
              <a:ext cx="73831" cy="8121"/>
            </a:xfrm>
            <a:custGeom>
              <a:avLst/>
              <a:gdLst>
                <a:gd name="connsiteX0" fmla="*/ 0 w 73831"/>
                <a:gd name="connsiteY0" fmla="*/ 8122 h 8121"/>
                <a:gd name="connsiteX1" fmla="*/ 0 w 73831"/>
                <a:gd name="connsiteY1" fmla="*/ 3692 h 8121"/>
                <a:gd name="connsiteX2" fmla="*/ 0 w 73831"/>
                <a:gd name="connsiteY2" fmla="*/ 0 h 8121"/>
                <a:gd name="connsiteX3" fmla="*/ 0 w 73831"/>
                <a:gd name="connsiteY3" fmla="*/ 0 h 8121"/>
                <a:gd name="connsiteX4" fmla="*/ 0 w 73831"/>
                <a:gd name="connsiteY4" fmla="*/ 0 h 8121"/>
                <a:gd name="connsiteX5" fmla="*/ 0 w 73831"/>
                <a:gd name="connsiteY5" fmla="*/ 0 h 8121"/>
                <a:gd name="connsiteX6" fmla="*/ 0 w 73831"/>
                <a:gd name="connsiteY6" fmla="*/ 0 h 8121"/>
                <a:gd name="connsiteX7" fmla="*/ 0 w 73831"/>
                <a:gd name="connsiteY7" fmla="*/ 0 h 8121"/>
                <a:gd name="connsiteX8" fmla="*/ 0 w 73831"/>
                <a:gd name="connsiteY8" fmla="*/ 0 h 8121"/>
                <a:gd name="connsiteX9" fmla="*/ 0 w 73831"/>
                <a:gd name="connsiteY9" fmla="*/ 0 h 8121"/>
                <a:gd name="connsiteX10" fmla="*/ 0 w 73831"/>
                <a:gd name="connsiteY10" fmla="*/ 0 h 8121"/>
                <a:gd name="connsiteX11" fmla="*/ 0 w 73831"/>
                <a:gd name="connsiteY11" fmla="*/ 4430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31" h="8121">
                  <a:moveTo>
                    <a:pt x="0" y="8122"/>
                  </a:moveTo>
                  <a:lnTo>
                    <a:pt x="0" y="369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3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E7A5866-6039-46F2-857C-8DD0FABAF9A8}"/>
                </a:ext>
              </a:extLst>
            </p:cNvPr>
            <p:cNvSpPr/>
            <p:nvPr/>
          </p:nvSpPr>
          <p:spPr>
            <a:xfrm>
              <a:off x="7826798" y="1724224"/>
              <a:ext cx="476710" cy="499842"/>
            </a:xfrm>
            <a:custGeom>
              <a:avLst/>
              <a:gdLst>
                <a:gd name="connsiteX0" fmla="*/ 204829 w 476710"/>
                <a:gd name="connsiteY0" fmla="*/ 1477 h 499842"/>
                <a:gd name="connsiteX1" fmla="*/ 251343 w 476710"/>
                <a:gd name="connsiteY1" fmla="*/ 17720 h 499842"/>
                <a:gd name="connsiteX2" fmla="*/ 280876 w 476710"/>
                <a:gd name="connsiteY2" fmla="*/ 8122 h 499842"/>
                <a:gd name="connsiteX3" fmla="*/ 300810 w 476710"/>
                <a:gd name="connsiteY3" fmla="*/ 1477 h 499842"/>
                <a:gd name="connsiteX4" fmla="*/ 318530 w 476710"/>
                <a:gd name="connsiteY4" fmla="*/ 11813 h 499842"/>
                <a:gd name="connsiteX5" fmla="*/ 322222 w 476710"/>
                <a:gd name="connsiteY5" fmla="*/ 28794 h 499842"/>
                <a:gd name="connsiteX6" fmla="*/ 315577 w 476710"/>
                <a:gd name="connsiteY6" fmla="*/ 48729 h 499842"/>
                <a:gd name="connsiteX7" fmla="*/ 311885 w 476710"/>
                <a:gd name="connsiteY7" fmla="*/ 59804 h 499842"/>
                <a:gd name="connsiteX8" fmla="*/ 335511 w 476710"/>
                <a:gd name="connsiteY8" fmla="*/ 73832 h 499842"/>
                <a:gd name="connsiteX9" fmla="*/ 365782 w 476710"/>
                <a:gd name="connsiteY9" fmla="*/ 62757 h 499842"/>
                <a:gd name="connsiteX10" fmla="*/ 352515 w 476710"/>
                <a:gd name="connsiteY10" fmla="*/ 52604 h 499842"/>
                <a:gd name="connsiteX11" fmla="*/ 352493 w 476710"/>
                <a:gd name="connsiteY11" fmla="*/ 52421 h 499842"/>
                <a:gd name="connsiteX12" fmla="*/ 363567 w 476710"/>
                <a:gd name="connsiteY12" fmla="*/ 39869 h 499842"/>
                <a:gd name="connsiteX13" fmla="*/ 367997 w 476710"/>
                <a:gd name="connsiteY13" fmla="*/ 39869 h 499842"/>
                <a:gd name="connsiteX14" fmla="*/ 367997 w 476710"/>
                <a:gd name="connsiteY14" fmla="*/ 36178 h 499842"/>
                <a:gd name="connsiteX15" fmla="*/ 376857 w 476710"/>
                <a:gd name="connsiteY15" fmla="*/ 31748 h 499842"/>
                <a:gd name="connsiteX16" fmla="*/ 382764 w 476710"/>
                <a:gd name="connsiteY16" fmla="*/ 31748 h 499842"/>
                <a:gd name="connsiteX17" fmla="*/ 382764 w 476710"/>
                <a:gd name="connsiteY17" fmla="*/ 31748 h 499842"/>
                <a:gd name="connsiteX18" fmla="*/ 390147 w 476710"/>
                <a:gd name="connsiteY18" fmla="*/ 31748 h 499842"/>
                <a:gd name="connsiteX19" fmla="*/ 396054 w 476710"/>
                <a:gd name="connsiteY19" fmla="*/ 31748 h 499842"/>
                <a:gd name="connsiteX20" fmla="*/ 396054 w 476710"/>
                <a:gd name="connsiteY20" fmla="*/ 31748 h 499842"/>
                <a:gd name="connsiteX21" fmla="*/ 404175 w 476710"/>
                <a:gd name="connsiteY21" fmla="*/ 31748 h 499842"/>
                <a:gd name="connsiteX22" fmla="*/ 416726 w 476710"/>
                <a:gd name="connsiteY22" fmla="*/ 37654 h 499842"/>
                <a:gd name="connsiteX23" fmla="*/ 416726 w 476710"/>
                <a:gd name="connsiteY23" fmla="*/ 41346 h 499842"/>
                <a:gd name="connsiteX24" fmla="*/ 426325 w 476710"/>
                <a:gd name="connsiteY24" fmla="*/ 45776 h 499842"/>
                <a:gd name="connsiteX25" fmla="*/ 426325 w 476710"/>
                <a:gd name="connsiteY25" fmla="*/ 45776 h 499842"/>
                <a:gd name="connsiteX26" fmla="*/ 426325 w 476710"/>
                <a:gd name="connsiteY26" fmla="*/ 50206 h 499842"/>
                <a:gd name="connsiteX27" fmla="*/ 430755 w 476710"/>
                <a:gd name="connsiteY27" fmla="*/ 50206 h 499842"/>
                <a:gd name="connsiteX28" fmla="*/ 438138 w 476710"/>
                <a:gd name="connsiteY28" fmla="*/ 62019 h 499842"/>
                <a:gd name="connsiteX29" fmla="*/ 438138 w 476710"/>
                <a:gd name="connsiteY29" fmla="*/ 67925 h 499842"/>
                <a:gd name="connsiteX30" fmla="*/ 410820 w 476710"/>
                <a:gd name="connsiteY30" fmla="*/ 103365 h 499842"/>
                <a:gd name="connsiteX31" fmla="*/ 401960 w 476710"/>
                <a:gd name="connsiteY31" fmla="*/ 121823 h 499842"/>
                <a:gd name="connsiteX32" fmla="*/ 405652 w 476710"/>
                <a:gd name="connsiteY32" fmla="*/ 128468 h 499842"/>
                <a:gd name="connsiteX33" fmla="*/ 410820 w 476710"/>
                <a:gd name="connsiteY33" fmla="*/ 120346 h 499842"/>
                <a:gd name="connsiteX34" fmla="*/ 420418 w 476710"/>
                <a:gd name="connsiteY34" fmla="*/ 129206 h 499842"/>
                <a:gd name="connsiteX35" fmla="*/ 420418 w 476710"/>
                <a:gd name="connsiteY35" fmla="*/ 133636 h 499842"/>
                <a:gd name="connsiteX36" fmla="*/ 430755 w 476710"/>
                <a:gd name="connsiteY36" fmla="*/ 133636 h 499842"/>
                <a:gd name="connsiteX37" fmla="*/ 435184 w 476710"/>
                <a:gd name="connsiteY37" fmla="*/ 133636 h 499842"/>
                <a:gd name="connsiteX38" fmla="*/ 458811 w 476710"/>
                <a:gd name="connsiteY38" fmla="*/ 143972 h 499842"/>
                <a:gd name="connsiteX39" fmla="*/ 476530 w 476710"/>
                <a:gd name="connsiteY39" fmla="*/ 185318 h 499842"/>
                <a:gd name="connsiteX40" fmla="*/ 441829 w 476710"/>
                <a:gd name="connsiteY40" fmla="*/ 232571 h 499842"/>
                <a:gd name="connsiteX41" fmla="*/ 452904 w 476710"/>
                <a:gd name="connsiteY41" fmla="*/ 245122 h 499842"/>
                <a:gd name="connsiteX42" fmla="*/ 441829 w 476710"/>
                <a:gd name="connsiteY42" fmla="*/ 256935 h 499842"/>
                <a:gd name="connsiteX43" fmla="*/ 432970 w 476710"/>
                <a:gd name="connsiteY43" fmla="*/ 256935 h 499842"/>
                <a:gd name="connsiteX44" fmla="*/ 424848 w 476710"/>
                <a:gd name="connsiteY44" fmla="*/ 281300 h 499842"/>
                <a:gd name="connsiteX45" fmla="*/ 424848 w 476710"/>
                <a:gd name="connsiteY45" fmla="*/ 296066 h 499842"/>
                <a:gd name="connsiteX46" fmla="*/ 433708 w 476710"/>
                <a:gd name="connsiteY46" fmla="*/ 309356 h 499842"/>
                <a:gd name="connsiteX47" fmla="*/ 443306 w 476710"/>
                <a:gd name="connsiteY47" fmla="*/ 302711 h 499842"/>
                <a:gd name="connsiteX48" fmla="*/ 453642 w 476710"/>
                <a:gd name="connsiteY48" fmla="*/ 307879 h 499842"/>
                <a:gd name="connsiteX49" fmla="*/ 453642 w 476710"/>
                <a:gd name="connsiteY49" fmla="*/ 307879 h 499842"/>
                <a:gd name="connsiteX50" fmla="*/ 453642 w 476710"/>
                <a:gd name="connsiteY50" fmla="*/ 311571 h 499842"/>
                <a:gd name="connsiteX51" fmla="*/ 453642 w 476710"/>
                <a:gd name="connsiteY51" fmla="*/ 318216 h 499842"/>
                <a:gd name="connsiteX52" fmla="*/ 453642 w 476710"/>
                <a:gd name="connsiteY52" fmla="*/ 318216 h 499842"/>
                <a:gd name="connsiteX53" fmla="*/ 453642 w 476710"/>
                <a:gd name="connsiteY53" fmla="*/ 325599 h 499842"/>
                <a:gd name="connsiteX54" fmla="*/ 439659 w 476710"/>
                <a:gd name="connsiteY54" fmla="*/ 338153 h 499842"/>
                <a:gd name="connsiteX55" fmla="*/ 439614 w 476710"/>
                <a:gd name="connsiteY55" fmla="*/ 338151 h 499842"/>
                <a:gd name="connsiteX56" fmla="*/ 433708 w 476710"/>
                <a:gd name="connsiteY56" fmla="*/ 338151 h 499842"/>
                <a:gd name="connsiteX57" fmla="*/ 444783 w 476710"/>
                <a:gd name="connsiteY57" fmla="*/ 349964 h 499842"/>
                <a:gd name="connsiteX58" fmla="*/ 451427 w 476710"/>
                <a:gd name="connsiteY58" fmla="*/ 371375 h 499842"/>
                <a:gd name="connsiteX59" fmla="*/ 451427 w 476710"/>
                <a:gd name="connsiteY59" fmla="*/ 371375 h 499842"/>
                <a:gd name="connsiteX60" fmla="*/ 444044 w 476710"/>
                <a:gd name="connsiteY60" fmla="*/ 400169 h 499842"/>
                <a:gd name="connsiteX61" fmla="*/ 426325 w 476710"/>
                <a:gd name="connsiteY61" fmla="*/ 420842 h 499842"/>
                <a:gd name="connsiteX62" fmla="*/ 386455 w 476710"/>
                <a:gd name="connsiteY62" fmla="*/ 437085 h 499842"/>
                <a:gd name="connsiteX63" fmla="*/ 359138 w 476710"/>
                <a:gd name="connsiteY63" fmla="*/ 440777 h 499842"/>
                <a:gd name="connsiteX64" fmla="*/ 323698 w 476710"/>
                <a:gd name="connsiteY64" fmla="*/ 440777 h 499842"/>
                <a:gd name="connsiteX65" fmla="*/ 280137 w 476710"/>
                <a:gd name="connsiteY65" fmla="*/ 457758 h 499842"/>
                <a:gd name="connsiteX66" fmla="*/ 290474 w 476710"/>
                <a:gd name="connsiteY66" fmla="*/ 474001 h 499842"/>
                <a:gd name="connsiteX67" fmla="*/ 278661 w 476710"/>
                <a:gd name="connsiteY67" fmla="*/ 489506 h 499842"/>
                <a:gd name="connsiteX68" fmla="*/ 274231 w 476710"/>
                <a:gd name="connsiteY68" fmla="*/ 489506 h 499842"/>
                <a:gd name="connsiteX69" fmla="*/ 274231 w 476710"/>
                <a:gd name="connsiteY69" fmla="*/ 493936 h 499842"/>
                <a:gd name="connsiteX70" fmla="*/ 264633 w 476710"/>
                <a:gd name="connsiteY70" fmla="*/ 493936 h 499842"/>
                <a:gd name="connsiteX71" fmla="*/ 248390 w 476710"/>
                <a:gd name="connsiteY71" fmla="*/ 487291 h 499842"/>
                <a:gd name="connsiteX72" fmla="*/ 235100 w 476710"/>
                <a:gd name="connsiteY72" fmla="*/ 499843 h 499842"/>
                <a:gd name="connsiteX73" fmla="*/ 229932 w 476710"/>
                <a:gd name="connsiteY73" fmla="*/ 499843 h 499842"/>
                <a:gd name="connsiteX74" fmla="*/ 221072 w 476710"/>
                <a:gd name="connsiteY74" fmla="*/ 495413 h 499842"/>
                <a:gd name="connsiteX75" fmla="*/ 209997 w 476710"/>
                <a:gd name="connsiteY75" fmla="*/ 485076 h 499842"/>
                <a:gd name="connsiteX76" fmla="*/ 194492 w 476710"/>
                <a:gd name="connsiteY76" fmla="*/ 490983 h 499842"/>
                <a:gd name="connsiteX77" fmla="*/ 184894 w 476710"/>
                <a:gd name="connsiteY77" fmla="*/ 490983 h 499842"/>
                <a:gd name="connsiteX78" fmla="*/ 180464 w 476710"/>
                <a:gd name="connsiteY78" fmla="*/ 487291 h 499842"/>
                <a:gd name="connsiteX79" fmla="*/ 175296 w 476710"/>
                <a:gd name="connsiteY79" fmla="*/ 487291 h 499842"/>
                <a:gd name="connsiteX80" fmla="*/ 162745 w 476710"/>
                <a:gd name="connsiteY80" fmla="*/ 470310 h 499842"/>
                <a:gd name="connsiteX81" fmla="*/ 173820 w 476710"/>
                <a:gd name="connsiteY81" fmla="*/ 455543 h 499842"/>
                <a:gd name="connsiteX82" fmla="*/ 130997 w 476710"/>
                <a:gd name="connsiteY82" fmla="*/ 439300 h 499842"/>
                <a:gd name="connsiteX83" fmla="*/ 96296 w 476710"/>
                <a:gd name="connsiteY83" fmla="*/ 439300 h 499842"/>
                <a:gd name="connsiteX84" fmla="*/ 68240 w 476710"/>
                <a:gd name="connsiteY84" fmla="*/ 435609 h 499842"/>
                <a:gd name="connsiteX85" fmla="*/ 48305 w 476710"/>
                <a:gd name="connsiteY85" fmla="*/ 430441 h 499842"/>
                <a:gd name="connsiteX86" fmla="*/ 2530 w 476710"/>
                <a:gd name="connsiteY86" fmla="*/ 373590 h 499842"/>
                <a:gd name="connsiteX87" fmla="*/ 2530 w 476710"/>
                <a:gd name="connsiteY87" fmla="*/ 380973 h 499842"/>
                <a:gd name="connsiteX88" fmla="*/ 18773 w 476710"/>
                <a:gd name="connsiteY88" fmla="*/ 347010 h 499842"/>
                <a:gd name="connsiteX89" fmla="*/ 11389 w 476710"/>
                <a:gd name="connsiteY89" fmla="*/ 347010 h 499842"/>
                <a:gd name="connsiteX90" fmla="*/ 315 w 476710"/>
                <a:gd name="connsiteY90" fmla="*/ 333721 h 499842"/>
                <a:gd name="connsiteX91" fmla="*/ 315 w 476710"/>
                <a:gd name="connsiteY91" fmla="*/ 327076 h 499842"/>
                <a:gd name="connsiteX92" fmla="*/ 315 w 476710"/>
                <a:gd name="connsiteY92" fmla="*/ 327076 h 499842"/>
                <a:gd name="connsiteX93" fmla="*/ 315 w 476710"/>
                <a:gd name="connsiteY93" fmla="*/ 321169 h 499842"/>
                <a:gd name="connsiteX94" fmla="*/ 315 w 476710"/>
                <a:gd name="connsiteY94" fmla="*/ 321169 h 499842"/>
                <a:gd name="connsiteX95" fmla="*/ 10651 w 476710"/>
                <a:gd name="connsiteY95" fmla="*/ 313048 h 499842"/>
                <a:gd name="connsiteX96" fmla="*/ 20249 w 476710"/>
                <a:gd name="connsiteY96" fmla="*/ 318954 h 499842"/>
                <a:gd name="connsiteX97" fmla="*/ 57165 w 476710"/>
                <a:gd name="connsiteY97" fmla="*/ 301973 h 499842"/>
                <a:gd name="connsiteX98" fmla="*/ 63072 w 476710"/>
                <a:gd name="connsiteY98" fmla="*/ 282777 h 499842"/>
                <a:gd name="connsiteX99" fmla="*/ 63072 w 476710"/>
                <a:gd name="connsiteY99" fmla="*/ 268749 h 499842"/>
                <a:gd name="connsiteX100" fmla="*/ 57165 w 476710"/>
                <a:gd name="connsiteY100" fmla="*/ 259150 h 499842"/>
                <a:gd name="connsiteX101" fmla="*/ 48305 w 476710"/>
                <a:gd name="connsiteY101" fmla="*/ 259150 h 499842"/>
                <a:gd name="connsiteX102" fmla="*/ 35732 w 476710"/>
                <a:gd name="connsiteY102" fmla="*/ 246620 h 499842"/>
                <a:gd name="connsiteX103" fmla="*/ 35754 w 476710"/>
                <a:gd name="connsiteY103" fmla="*/ 245861 h 499842"/>
                <a:gd name="connsiteX104" fmla="*/ 43137 w 476710"/>
                <a:gd name="connsiteY104" fmla="*/ 234047 h 499842"/>
                <a:gd name="connsiteX105" fmla="*/ 31324 w 476710"/>
                <a:gd name="connsiteY105" fmla="*/ 228141 h 499842"/>
                <a:gd name="connsiteX106" fmla="*/ 18034 w 476710"/>
                <a:gd name="connsiteY106" fmla="*/ 212636 h 499842"/>
                <a:gd name="connsiteX107" fmla="*/ 12866 w 476710"/>
                <a:gd name="connsiteY107" fmla="*/ 200823 h 499842"/>
                <a:gd name="connsiteX108" fmla="*/ 12866 w 476710"/>
                <a:gd name="connsiteY108" fmla="*/ 185318 h 499842"/>
                <a:gd name="connsiteX109" fmla="*/ 12866 w 476710"/>
                <a:gd name="connsiteY109" fmla="*/ 185318 h 499842"/>
                <a:gd name="connsiteX110" fmla="*/ 24679 w 476710"/>
                <a:gd name="connsiteY110" fmla="*/ 155786 h 499842"/>
                <a:gd name="connsiteX111" fmla="*/ 38707 w 476710"/>
                <a:gd name="connsiteY111" fmla="*/ 143234 h 499842"/>
                <a:gd name="connsiteX112" fmla="*/ 54212 w 476710"/>
                <a:gd name="connsiteY112" fmla="*/ 138804 h 499842"/>
                <a:gd name="connsiteX113" fmla="*/ 57165 w 476710"/>
                <a:gd name="connsiteY113" fmla="*/ 138804 h 499842"/>
                <a:gd name="connsiteX114" fmla="*/ 64548 w 476710"/>
                <a:gd name="connsiteY114" fmla="*/ 138804 h 499842"/>
                <a:gd name="connsiteX115" fmla="*/ 64548 w 476710"/>
                <a:gd name="connsiteY115" fmla="*/ 138804 h 499842"/>
                <a:gd name="connsiteX116" fmla="*/ 64548 w 476710"/>
                <a:gd name="connsiteY116" fmla="*/ 135113 h 499842"/>
                <a:gd name="connsiteX117" fmla="*/ 72639 w 476710"/>
                <a:gd name="connsiteY117" fmla="*/ 125545 h 499842"/>
                <a:gd name="connsiteX118" fmla="*/ 73408 w 476710"/>
                <a:gd name="connsiteY118" fmla="*/ 125514 h 499842"/>
                <a:gd name="connsiteX119" fmla="*/ 80053 w 476710"/>
                <a:gd name="connsiteY119" fmla="*/ 132159 h 499842"/>
                <a:gd name="connsiteX120" fmla="*/ 80053 w 476710"/>
                <a:gd name="connsiteY120" fmla="*/ 126253 h 499842"/>
                <a:gd name="connsiteX121" fmla="*/ 69717 w 476710"/>
                <a:gd name="connsiteY121" fmla="*/ 106318 h 499842"/>
                <a:gd name="connsiteX122" fmla="*/ 43875 w 476710"/>
                <a:gd name="connsiteY122" fmla="*/ 66449 h 499842"/>
                <a:gd name="connsiteX123" fmla="*/ 57165 w 476710"/>
                <a:gd name="connsiteY123" fmla="*/ 58327 h 499842"/>
                <a:gd name="connsiteX124" fmla="*/ 61595 w 476710"/>
                <a:gd name="connsiteY124" fmla="*/ 58327 h 499842"/>
                <a:gd name="connsiteX125" fmla="*/ 61595 w 476710"/>
                <a:gd name="connsiteY125" fmla="*/ 58327 h 499842"/>
                <a:gd name="connsiteX126" fmla="*/ 66025 w 476710"/>
                <a:gd name="connsiteY126" fmla="*/ 53897 h 499842"/>
                <a:gd name="connsiteX127" fmla="*/ 73408 w 476710"/>
                <a:gd name="connsiteY127" fmla="*/ 50206 h 499842"/>
                <a:gd name="connsiteX128" fmla="*/ 73408 w 476710"/>
                <a:gd name="connsiteY128" fmla="*/ 50206 h 499842"/>
                <a:gd name="connsiteX129" fmla="*/ 84483 w 476710"/>
                <a:gd name="connsiteY129" fmla="*/ 44299 h 499842"/>
                <a:gd name="connsiteX130" fmla="*/ 91128 w 476710"/>
                <a:gd name="connsiteY130" fmla="*/ 44299 h 499842"/>
                <a:gd name="connsiteX131" fmla="*/ 91128 w 476710"/>
                <a:gd name="connsiteY131" fmla="*/ 44299 h 499842"/>
                <a:gd name="connsiteX132" fmla="*/ 91128 w 476710"/>
                <a:gd name="connsiteY132" fmla="*/ 44299 h 499842"/>
                <a:gd name="connsiteX133" fmla="*/ 96296 w 476710"/>
                <a:gd name="connsiteY133" fmla="*/ 44299 h 499842"/>
                <a:gd name="connsiteX134" fmla="*/ 103679 w 476710"/>
                <a:gd name="connsiteY134" fmla="*/ 44299 h 499842"/>
                <a:gd name="connsiteX135" fmla="*/ 103679 w 476710"/>
                <a:gd name="connsiteY135" fmla="*/ 44299 h 499842"/>
                <a:gd name="connsiteX136" fmla="*/ 110324 w 476710"/>
                <a:gd name="connsiteY136" fmla="*/ 44299 h 499842"/>
                <a:gd name="connsiteX137" fmla="*/ 117707 w 476710"/>
                <a:gd name="connsiteY137" fmla="*/ 44299 h 499842"/>
                <a:gd name="connsiteX138" fmla="*/ 122876 w 476710"/>
                <a:gd name="connsiteY138" fmla="*/ 49467 h 499842"/>
                <a:gd name="connsiteX139" fmla="*/ 122876 w 476710"/>
                <a:gd name="connsiteY139" fmla="*/ 49467 h 499842"/>
                <a:gd name="connsiteX140" fmla="*/ 133950 w 476710"/>
                <a:gd name="connsiteY140" fmla="*/ 62757 h 499842"/>
                <a:gd name="connsiteX141" fmla="*/ 133950 w 476710"/>
                <a:gd name="connsiteY141" fmla="*/ 71617 h 499842"/>
                <a:gd name="connsiteX142" fmla="*/ 127305 w 476710"/>
                <a:gd name="connsiteY142" fmla="*/ 71617 h 499842"/>
                <a:gd name="connsiteX143" fmla="*/ 155362 w 476710"/>
                <a:gd name="connsiteY143" fmla="*/ 80477 h 499842"/>
                <a:gd name="connsiteX144" fmla="*/ 178988 w 476710"/>
                <a:gd name="connsiteY144" fmla="*/ 65710 h 499842"/>
                <a:gd name="connsiteX145" fmla="*/ 174558 w 476710"/>
                <a:gd name="connsiteY145" fmla="*/ 53897 h 499842"/>
                <a:gd name="connsiteX146" fmla="*/ 181203 w 476710"/>
                <a:gd name="connsiteY146" fmla="*/ 23626 h 499842"/>
                <a:gd name="connsiteX147" fmla="*/ 186371 w 476710"/>
                <a:gd name="connsiteY147" fmla="*/ 6645 h 499842"/>
                <a:gd name="connsiteX148" fmla="*/ 202614 w 476710"/>
                <a:gd name="connsiteY148" fmla="*/ 0 h 499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476710" h="499842">
                  <a:moveTo>
                    <a:pt x="204829" y="1477"/>
                  </a:moveTo>
                  <a:cubicBezTo>
                    <a:pt x="224025" y="1477"/>
                    <a:pt x="232147" y="17720"/>
                    <a:pt x="251343" y="17720"/>
                  </a:cubicBezTo>
                  <a:cubicBezTo>
                    <a:pt x="261827" y="17014"/>
                    <a:pt x="271979" y="13716"/>
                    <a:pt x="280876" y="8122"/>
                  </a:cubicBezTo>
                  <a:cubicBezTo>
                    <a:pt x="286598" y="3760"/>
                    <a:pt x="293612" y="1422"/>
                    <a:pt x="300810" y="1477"/>
                  </a:cubicBezTo>
                  <a:cubicBezTo>
                    <a:pt x="308267" y="1020"/>
                    <a:pt x="315259" y="5100"/>
                    <a:pt x="318530" y="11813"/>
                  </a:cubicBezTo>
                  <a:cubicBezTo>
                    <a:pt x="321948" y="16768"/>
                    <a:pt x="323270" y="22869"/>
                    <a:pt x="322222" y="28794"/>
                  </a:cubicBezTo>
                  <a:cubicBezTo>
                    <a:pt x="320450" y="35580"/>
                    <a:pt x="318235" y="42239"/>
                    <a:pt x="315577" y="48729"/>
                  </a:cubicBezTo>
                  <a:cubicBezTo>
                    <a:pt x="315577" y="53159"/>
                    <a:pt x="311885" y="55374"/>
                    <a:pt x="311885" y="59804"/>
                  </a:cubicBezTo>
                  <a:cubicBezTo>
                    <a:pt x="311885" y="64234"/>
                    <a:pt x="325913" y="73094"/>
                    <a:pt x="335511" y="73832"/>
                  </a:cubicBezTo>
                  <a:cubicBezTo>
                    <a:pt x="346623" y="74001"/>
                    <a:pt x="357403" y="70057"/>
                    <a:pt x="365782" y="62757"/>
                  </a:cubicBezTo>
                  <a:cubicBezTo>
                    <a:pt x="359315" y="63617"/>
                    <a:pt x="353379" y="59071"/>
                    <a:pt x="352515" y="52604"/>
                  </a:cubicBezTo>
                  <a:cubicBezTo>
                    <a:pt x="352508" y="52543"/>
                    <a:pt x="352500" y="52482"/>
                    <a:pt x="352493" y="52421"/>
                  </a:cubicBezTo>
                  <a:cubicBezTo>
                    <a:pt x="352448" y="46027"/>
                    <a:pt x="357218" y="40622"/>
                    <a:pt x="363567" y="39869"/>
                  </a:cubicBezTo>
                  <a:cubicBezTo>
                    <a:pt x="363567" y="39869"/>
                    <a:pt x="363567" y="39869"/>
                    <a:pt x="367997" y="39869"/>
                  </a:cubicBezTo>
                  <a:cubicBezTo>
                    <a:pt x="372427" y="39869"/>
                    <a:pt x="367997" y="39869"/>
                    <a:pt x="367997" y="36178"/>
                  </a:cubicBezTo>
                  <a:cubicBezTo>
                    <a:pt x="370161" y="33475"/>
                    <a:pt x="373395" y="31855"/>
                    <a:pt x="376857" y="31748"/>
                  </a:cubicBezTo>
                  <a:cubicBezTo>
                    <a:pt x="378740" y="30926"/>
                    <a:pt x="380881" y="30926"/>
                    <a:pt x="382764" y="31748"/>
                  </a:cubicBezTo>
                  <a:lnTo>
                    <a:pt x="382764" y="31748"/>
                  </a:lnTo>
                  <a:lnTo>
                    <a:pt x="390147" y="31748"/>
                  </a:lnTo>
                  <a:cubicBezTo>
                    <a:pt x="392059" y="31072"/>
                    <a:pt x="394141" y="31072"/>
                    <a:pt x="396054" y="31748"/>
                  </a:cubicBezTo>
                  <a:cubicBezTo>
                    <a:pt x="396054" y="31748"/>
                    <a:pt x="396054" y="31748"/>
                    <a:pt x="396054" y="31748"/>
                  </a:cubicBezTo>
                  <a:lnTo>
                    <a:pt x="404175" y="31748"/>
                  </a:lnTo>
                  <a:cubicBezTo>
                    <a:pt x="409055" y="31631"/>
                    <a:pt x="413707" y="33819"/>
                    <a:pt x="416726" y="37654"/>
                  </a:cubicBezTo>
                  <a:cubicBezTo>
                    <a:pt x="416726" y="37654"/>
                    <a:pt x="416726" y="41346"/>
                    <a:pt x="416726" y="41346"/>
                  </a:cubicBezTo>
                  <a:cubicBezTo>
                    <a:pt x="420330" y="41711"/>
                    <a:pt x="423711" y="43270"/>
                    <a:pt x="426325" y="45776"/>
                  </a:cubicBezTo>
                  <a:cubicBezTo>
                    <a:pt x="426325" y="45776"/>
                    <a:pt x="426325" y="45776"/>
                    <a:pt x="426325" y="45776"/>
                  </a:cubicBezTo>
                  <a:lnTo>
                    <a:pt x="426325" y="50206"/>
                  </a:lnTo>
                  <a:cubicBezTo>
                    <a:pt x="427727" y="49541"/>
                    <a:pt x="429352" y="49541"/>
                    <a:pt x="430755" y="50206"/>
                  </a:cubicBezTo>
                  <a:cubicBezTo>
                    <a:pt x="435133" y="52557"/>
                    <a:pt x="437946" y="57051"/>
                    <a:pt x="438138" y="62019"/>
                  </a:cubicBezTo>
                  <a:cubicBezTo>
                    <a:pt x="438396" y="63979"/>
                    <a:pt x="438396" y="65965"/>
                    <a:pt x="438138" y="67925"/>
                  </a:cubicBezTo>
                  <a:cubicBezTo>
                    <a:pt x="433708" y="84168"/>
                    <a:pt x="422633" y="89337"/>
                    <a:pt x="410820" y="103365"/>
                  </a:cubicBezTo>
                  <a:cubicBezTo>
                    <a:pt x="405858" y="108337"/>
                    <a:pt x="402735" y="114844"/>
                    <a:pt x="401960" y="121823"/>
                  </a:cubicBezTo>
                  <a:cubicBezTo>
                    <a:pt x="401960" y="121823"/>
                    <a:pt x="401960" y="126991"/>
                    <a:pt x="405652" y="128468"/>
                  </a:cubicBezTo>
                  <a:cubicBezTo>
                    <a:pt x="409343" y="129944"/>
                    <a:pt x="405652" y="120346"/>
                    <a:pt x="410820" y="120346"/>
                  </a:cubicBezTo>
                  <a:cubicBezTo>
                    <a:pt x="415848" y="120331"/>
                    <a:pt x="420034" y="124195"/>
                    <a:pt x="420418" y="129206"/>
                  </a:cubicBezTo>
                  <a:cubicBezTo>
                    <a:pt x="420418" y="129206"/>
                    <a:pt x="420418" y="132898"/>
                    <a:pt x="420418" y="133636"/>
                  </a:cubicBezTo>
                  <a:cubicBezTo>
                    <a:pt x="423822" y="132897"/>
                    <a:pt x="427351" y="132897"/>
                    <a:pt x="430755" y="133636"/>
                  </a:cubicBezTo>
                  <a:lnTo>
                    <a:pt x="435184" y="133636"/>
                  </a:lnTo>
                  <a:cubicBezTo>
                    <a:pt x="443889" y="134746"/>
                    <a:pt x="452092" y="138334"/>
                    <a:pt x="458811" y="143972"/>
                  </a:cubicBezTo>
                  <a:cubicBezTo>
                    <a:pt x="471104" y="154041"/>
                    <a:pt x="477719" y="169472"/>
                    <a:pt x="476530" y="185318"/>
                  </a:cubicBezTo>
                  <a:cubicBezTo>
                    <a:pt x="478531" y="207565"/>
                    <a:pt x="463654" y="227821"/>
                    <a:pt x="441829" y="232571"/>
                  </a:cubicBezTo>
                  <a:cubicBezTo>
                    <a:pt x="447884" y="233853"/>
                    <a:pt x="452387" y="238953"/>
                    <a:pt x="452904" y="245122"/>
                  </a:cubicBezTo>
                  <a:cubicBezTo>
                    <a:pt x="452919" y="251368"/>
                    <a:pt x="448061" y="256545"/>
                    <a:pt x="441829" y="256935"/>
                  </a:cubicBezTo>
                  <a:cubicBezTo>
                    <a:pt x="439002" y="258168"/>
                    <a:pt x="435797" y="258168"/>
                    <a:pt x="432970" y="256935"/>
                  </a:cubicBezTo>
                  <a:cubicBezTo>
                    <a:pt x="427033" y="263596"/>
                    <a:pt x="424095" y="272408"/>
                    <a:pt x="424848" y="281300"/>
                  </a:cubicBezTo>
                  <a:cubicBezTo>
                    <a:pt x="423408" y="286117"/>
                    <a:pt x="423408" y="291249"/>
                    <a:pt x="424848" y="296066"/>
                  </a:cubicBezTo>
                  <a:cubicBezTo>
                    <a:pt x="426450" y="301261"/>
                    <a:pt x="429529" y="305878"/>
                    <a:pt x="433708" y="309356"/>
                  </a:cubicBezTo>
                  <a:cubicBezTo>
                    <a:pt x="433708" y="305665"/>
                    <a:pt x="438876" y="302711"/>
                    <a:pt x="443306" y="302711"/>
                  </a:cubicBezTo>
                  <a:cubicBezTo>
                    <a:pt x="447485" y="302167"/>
                    <a:pt x="451575" y="304211"/>
                    <a:pt x="453642" y="307879"/>
                  </a:cubicBezTo>
                  <a:cubicBezTo>
                    <a:pt x="453642" y="307879"/>
                    <a:pt x="453642" y="307879"/>
                    <a:pt x="453642" y="307879"/>
                  </a:cubicBezTo>
                  <a:lnTo>
                    <a:pt x="453642" y="311571"/>
                  </a:lnTo>
                  <a:cubicBezTo>
                    <a:pt x="453642" y="311571"/>
                    <a:pt x="453642" y="316001"/>
                    <a:pt x="453642" y="318216"/>
                  </a:cubicBezTo>
                  <a:cubicBezTo>
                    <a:pt x="453642" y="320431"/>
                    <a:pt x="453642" y="318216"/>
                    <a:pt x="453642" y="318216"/>
                  </a:cubicBezTo>
                  <a:cubicBezTo>
                    <a:pt x="454004" y="320663"/>
                    <a:pt x="454004" y="323152"/>
                    <a:pt x="453642" y="325599"/>
                  </a:cubicBezTo>
                  <a:cubicBezTo>
                    <a:pt x="453244" y="332928"/>
                    <a:pt x="446983" y="338549"/>
                    <a:pt x="439659" y="338153"/>
                  </a:cubicBezTo>
                  <a:cubicBezTo>
                    <a:pt x="439644" y="338152"/>
                    <a:pt x="439629" y="338151"/>
                    <a:pt x="439614" y="338151"/>
                  </a:cubicBezTo>
                  <a:lnTo>
                    <a:pt x="433708" y="338151"/>
                  </a:lnTo>
                  <a:cubicBezTo>
                    <a:pt x="437769" y="341723"/>
                    <a:pt x="441482" y="345679"/>
                    <a:pt x="444783" y="349964"/>
                  </a:cubicBezTo>
                  <a:cubicBezTo>
                    <a:pt x="448858" y="356384"/>
                    <a:pt x="451154" y="363775"/>
                    <a:pt x="451427" y="371375"/>
                  </a:cubicBezTo>
                  <a:cubicBezTo>
                    <a:pt x="451427" y="371375"/>
                    <a:pt x="451427" y="371375"/>
                    <a:pt x="451427" y="371375"/>
                  </a:cubicBezTo>
                  <a:cubicBezTo>
                    <a:pt x="451597" y="381463"/>
                    <a:pt x="449050" y="391409"/>
                    <a:pt x="444044" y="400169"/>
                  </a:cubicBezTo>
                  <a:cubicBezTo>
                    <a:pt x="440456" y="408749"/>
                    <a:pt x="434254" y="415983"/>
                    <a:pt x="426325" y="420842"/>
                  </a:cubicBezTo>
                  <a:cubicBezTo>
                    <a:pt x="414792" y="429843"/>
                    <a:pt x="400993" y="435466"/>
                    <a:pt x="386455" y="437085"/>
                  </a:cubicBezTo>
                  <a:cubicBezTo>
                    <a:pt x="377470" y="439088"/>
                    <a:pt x="368330" y="440323"/>
                    <a:pt x="359138" y="440777"/>
                  </a:cubicBezTo>
                  <a:lnTo>
                    <a:pt x="323698" y="440777"/>
                  </a:lnTo>
                  <a:cubicBezTo>
                    <a:pt x="307477" y="440292"/>
                    <a:pt x="291751" y="446422"/>
                    <a:pt x="280137" y="457758"/>
                  </a:cubicBezTo>
                  <a:cubicBezTo>
                    <a:pt x="286354" y="460805"/>
                    <a:pt x="290348" y="467077"/>
                    <a:pt x="290474" y="474001"/>
                  </a:cubicBezTo>
                  <a:cubicBezTo>
                    <a:pt x="290422" y="481221"/>
                    <a:pt x="285608" y="487537"/>
                    <a:pt x="278661" y="489506"/>
                  </a:cubicBezTo>
                  <a:lnTo>
                    <a:pt x="274231" y="489506"/>
                  </a:lnTo>
                  <a:cubicBezTo>
                    <a:pt x="274231" y="489506"/>
                    <a:pt x="274231" y="489506"/>
                    <a:pt x="274231" y="493936"/>
                  </a:cubicBezTo>
                  <a:cubicBezTo>
                    <a:pt x="271078" y="494689"/>
                    <a:pt x="267785" y="494689"/>
                    <a:pt x="264633" y="493936"/>
                  </a:cubicBezTo>
                  <a:cubicBezTo>
                    <a:pt x="258483" y="494352"/>
                    <a:pt x="252487" y="491898"/>
                    <a:pt x="248390" y="487291"/>
                  </a:cubicBezTo>
                  <a:cubicBezTo>
                    <a:pt x="244499" y="492009"/>
                    <a:pt x="240032" y="496226"/>
                    <a:pt x="235100" y="499843"/>
                  </a:cubicBezTo>
                  <a:cubicBezTo>
                    <a:pt x="235100" y="499843"/>
                    <a:pt x="235100" y="499843"/>
                    <a:pt x="229932" y="499843"/>
                  </a:cubicBezTo>
                  <a:cubicBezTo>
                    <a:pt x="226558" y="499430"/>
                    <a:pt x="223427" y="497865"/>
                    <a:pt x="221072" y="495413"/>
                  </a:cubicBezTo>
                  <a:lnTo>
                    <a:pt x="209997" y="485076"/>
                  </a:lnTo>
                  <a:cubicBezTo>
                    <a:pt x="205523" y="488523"/>
                    <a:pt x="200128" y="490578"/>
                    <a:pt x="194492" y="490983"/>
                  </a:cubicBezTo>
                  <a:cubicBezTo>
                    <a:pt x="191382" y="492052"/>
                    <a:pt x="188004" y="492052"/>
                    <a:pt x="184894" y="490983"/>
                  </a:cubicBezTo>
                  <a:cubicBezTo>
                    <a:pt x="184894" y="490983"/>
                    <a:pt x="184894" y="490983"/>
                    <a:pt x="180464" y="487291"/>
                  </a:cubicBezTo>
                  <a:cubicBezTo>
                    <a:pt x="176034" y="483600"/>
                    <a:pt x="180464" y="487291"/>
                    <a:pt x="175296" y="487291"/>
                  </a:cubicBezTo>
                  <a:cubicBezTo>
                    <a:pt x="167968" y="484819"/>
                    <a:pt x="162958" y="478041"/>
                    <a:pt x="162745" y="470310"/>
                  </a:cubicBezTo>
                  <a:cubicBezTo>
                    <a:pt x="162785" y="463487"/>
                    <a:pt x="167281" y="457493"/>
                    <a:pt x="173820" y="455543"/>
                  </a:cubicBezTo>
                  <a:cubicBezTo>
                    <a:pt x="162266" y="444661"/>
                    <a:pt x="146861" y="438818"/>
                    <a:pt x="130997" y="439300"/>
                  </a:cubicBezTo>
                  <a:lnTo>
                    <a:pt x="96296" y="439300"/>
                  </a:lnTo>
                  <a:lnTo>
                    <a:pt x="68240" y="435609"/>
                  </a:lnTo>
                  <a:cubicBezTo>
                    <a:pt x="61351" y="435023"/>
                    <a:pt x="54611" y="433276"/>
                    <a:pt x="48305" y="430441"/>
                  </a:cubicBezTo>
                  <a:cubicBezTo>
                    <a:pt x="24091" y="420885"/>
                    <a:pt x="6700" y="399285"/>
                    <a:pt x="2530" y="373590"/>
                  </a:cubicBezTo>
                  <a:lnTo>
                    <a:pt x="2530" y="380973"/>
                  </a:lnTo>
                  <a:cubicBezTo>
                    <a:pt x="2625" y="367800"/>
                    <a:pt x="8578" y="355353"/>
                    <a:pt x="18773" y="347010"/>
                  </a:cubicBezTo>
                  <a:cubicBezTo>
                    <a:pt x="18773" y="347010"/>
                    <a:pt x="14343" y="347010"/>
                    <a:pt x="11389" y="347010"/>
                  </a:cubicBezTo>
                  <a:cubicBezTo>
                    <a:pt x="5218" y="345433"/>
                    <a:pt x="753" y="340075"/>
                    <a:pt x="315" y="333721"/>
                  </a:cubicBezTo>
                  <a:cubicBezTo>
                    <a:pt x="-105" y="331526"/>
                    <a:pt x="-105" y="329271"/>
                    <a:pt x="315" y="327076"/>
                  </a:cubicBezTo>
                  <a:cubicBezTo>
                    <a:pt x="315" y="327076"/>
                    <a:pt x="315" y="327076"/>
                    <a:pt x="315" y="327076"/>
                  </a:cubicBezTo>
                  <a:cubicBezTo>
                    <a:pt x="315" y="327076"/>
                    <a:pt x="315" y="327076"/>
                    <a:pt x="315" y="321169"/>
                  </a:cubicBezTo>
                  <a:lnTo>
                    <a:pt x="315" y="321169"/>
                  </a:lnTo>
                  <a:cubicBezTo>
                    <a:pt x="315" y="316739"/>
                    <a:pt x="5483" y="313048"/>
                    <a:pt x="10651" y="313048"/>
                  </a:cubicBezTo>
                  <a:cubicBezTo>
                    <a:pt x="14737" y="312946"/>
                    <a:pt x="18499" y="315261"/>
                    <a:pt x="20249" y="318954"/>
                  </a:cubicBezTo>
                  <a:cubicBezTo>
                    <a:pt x="57165" y="309356"/>
                    <a:pt x="57165" y="305665"/>
                    <a:pt x="57165" y="301973"/>
                  </a:cubicBezTo>
                  <a:cubicBezTo>
                    <a:pt x="60870" y="296243"/>
                    <a:pt x="62915" y="289598"/>
                    <a:pt x="63072" y="282777"/>
                  </a:cubicBezTo>
                  <a:cubicBezTo>
                    <a:pt x="64170" y="278165"/>
                    <a:pt x="64170" y="273360"/>
                    <a:pt x="63072" y="268749"/>
                  </a:cubicBezTo>
                  <a:cubicBezTo>
                    <a:pt x="61995" y="265079"/>
                    <a:pt x="59956" y="261765"/>
                    <a:pt x="57165" y="259150"/>
                  </a:cubicBezTo>
                  <a:cubicBezTo>
                    <a:pt x="54340" y="260383"/>
                    <a:pt x="51130" y="260383"/>
                    <a:pt x="48305" y="259150"/>
                  </a:cubicBezTo>
                  <a:cubicBezTo>
                    <a:pt x="41373" y="259162"/>
                    <a:pt x="35744" y="253552"/>
                    <a:pt x="35732" y="246620"/>
                  </a:cubicBezTo>
                  <a:cubicBezTo>
                    <a:pt x="35732" y="246367"/>
                    <a:pt x="35739" y="246114"/>
                    <a:pt x="35754" y="245861"/>
                  </a:cubicBezTo>
                  <a:cubicBezTo>
                    <a:pt x="35384" y="240737"/>
                    <a:pt x="38369" y="235960"/>
                    <a:pt x="43137" y="234047"/>
                  </a:cubicBezTo>
                  <a:cubicBezTo>
                    <a:pt x="39445" y="234047"/>
                    <a:pt x="35754" y="234047"/>
                    <a:pt x="31324" y="228141"/>
                  </a:cubicBezTo>
                  <a:cubicBezTo>
                    <a:pt x="25765" y="224059"/>
                    <a:pt x="21219" y="218754"/>
                    <a:pt x="18034" y="212636"/>
                  </a:cubicBezTo>
                  <a:cubicBezTo>
                    <a:pt x="15735" y="208976"/>
                    <a:pt x="13993" y="204995"/>
                    <a:pt x="12866" y="200823"/>
                  </a:cubicBezTo>
                  <a:cubicBezTo>
                    <a:pt x="12097" y="195684"/>
                    <a:pt x="12097" y="190458"/>
                    <a:pt x="12866" y="185318"/>
                  </a:cubicBezTo>
                  <a:lnTo>
                    <a:pt x="12866" y="185318"/>
                  </a:lnTo>
                  <a:cubicBezTo>
                    <a:pt x="13332" y="174418"/>
                    <a:pt x="17499" y="164001"/>
                    <a:pt x="24679" y="155786"/>
                  </a:cubicBezTo>
                  <a:cubicBezTo>
                    <a:pt x="28014" y="150309"/>
                    <a:pt x="32895" y="145942"/>
                    <a:pt x="38707" y="143234"/>
                  </a:cubicBezTo>
                  <a:cubicBezTo>
                    <a:pt x="43534" y="140754"/>
                    <a:pt x="48803" y="139249"/>
                    <a:pt x="54212" y="138804"/>
                  </a:cubicBezTo>
                  <a:lnTo>
                    <a:pt x="57165" y="138804"/>
                  </a:lnTo>
                  <a:cubicBezTo>
                    <a:pt x="59576" y="138106"/>
                    <a:pt x="62137" y="138106"/>
                    <a:pt x="64548" y="138804"/>
                  </a:cubicBezTo>
                  <a:lnTo>
                    <a:pt x="64548" y="138804"/>
                  </a:lnTo>
                  <a:cubicBezTo>
                    <a:pt x="64548" y="138804"/>
                    <a:pt x="64548" y="138804"/>
                    <a:pt x="64548" y="135113"/>
                  </a:cubicBezTo>
                  <a:cubicBezTo>
                    <a:pt x="64141" y="130237"/>
                    <a:pt x="67763" y="125953"/>
                    <a:pt x="72639" y="125545"/>
                  </a:cubicBezTo>
                  <a:cubicBezTo>
                    <a:pt x="72895" y="125524"/>
                    <a:pt x="73151" y="125514"/>
                    <a:pt x="73408" y="125514"/>
                  </a:cubicBezTo>
                  <a:cubicBezTo>
                    <a:pt x="77100" y="125514"/>
                    <a:pt x="78576" y="125514"/>
                    <a:pt x="80053" y="132159"/>
                  </a:cubicBezTo>
                  <a:cubicBezTo>
                    <a:pt x="80674" y="130240"/>
                    <a:pt x="80674" y="128172"/>
                    <a:pt x="80053" y="126253"/>
                  </a:cubicBezTo>
                  <a:cubicBezTo>
                    <a:pt x="80053" y="117393"/>
                    <a:pt x="75623" y="113701"/>
                    <a:pt x="69717" y="106318"/>
                  </a:cubicBezTo>
                  <a:cubicBezTo>
                    <a:pt x="63810" y="98935"/>
                    <a:pt x="43875" y="84907"/>
                    <a:pt x="43875" y="66449"/>
                  </a:cubicBezTo>
                  <a:cubicBezTo>
                    <a:pt x="45641" y="60791"/>
                    <a:pt x="51325" y="57317"/>
                    <a:pt x="57165" y="58327"/>
                  </a:cubicBezTo>
                  <a:cubicBezTo>
                    <a:pt x="57165" y="58327"/>
                    <a:pt x="57165" y="58327"/>
                    <a:pt x="61595" y="58327"/>
                  </a:cubicBezTo>
                  <a:cubicBezTo>
                    <a:pt x="66025" y="58327"/>
                    <a:pt x="61595" y="58327"/>
                    <a:pt x="61595" y="58327"/>
                  </a:cubicBezTo>
                  <a:cubicBezTo>
                    <a:pt x="62674" y="56500"/>
                    <a:pt x="64198" y="54976"/>
                    <a:pt x="66025" y="53897"/>
                  </a:cubicBezTo>
                  <a:cubicBezTo>
                    <a:pt x="66025" y="53897"/>
                    <a:pt x="70455" y="53897"/>
                    <a:pt x="73408" y="50206"/>
                  </a:cubicBezTo>
                  <a:cubicBezTo>
                    <a:pt x="76361" y="46514"/>
                    <a:pt x="73408" y="50206"/>
                    <a:pt x="73408" y="50206"/>
                  </a:cubicBezTo>
                  <a:cubicBezTo>
                    <a:pt x="75879" y="46508"/>
                    <a:pt x="80035" y="44291"/>
                    <a:pt x="84483" y="44299"/>
                  </a:cubicBezTo>
                  <a:lnTo>
                    <a:pt x="91128" y="44299"/>
                  </a:lnTo>
                  <a:lnTo>
                    <a:pt x="91128" y="44299"/>
                  </a:lnTo>
                  <a:lnTo>
                    <a:pt x="91128" y="44299"/>
                  </a:lnTo>
                  <a:lnTo>
                    <a:pt x="96296" y="44299"/>
                  </a:lnTo>
                  <a:lnTo>
                    <a:pt x="103679" y="44299"/>
                  </a:lnTo>
                  <a:cubicBezTo>
                    <a:pt x="103679" y="44299"/>
                    <a:pt x="103679" y="44299"/>
                    <a:pt x="103679" y="44299"/>
                  </a:cubicBezTo>
                  <a:cubicBezTo>
                    <a:pt x="105834" y="43568"/>
                    <a:pt x="108170" y="43568"/>
                    <a:pt x="110324" y="44299"/>
                  </a:cubicBezTo>
                  <a:cubicBezTo>
                    <a:pt x="112729" y="43559"/>
                    <a:pt x="115302" y="43559"/>
                    <a:pt x="117707" y="44299"/>
                  </a:cubicBezTo>
                  <a:cubicBezTo>
                    <a:pt x="117707" y="44299"/>
                    <a:pt x="117707" y="44299"/>
                    <a:pt x="122876" y="49467"/>
                  </a:cubicBezTo>
                  <a:lnTo>
                    <a:pt x="122876" y="49467"/>
                  </a:lnTo>
                  <a:cubicBezTo>
                    <a:pt x="129184" y="50823"/>
                    <a:pt x="133755" y="56307"/>
                    <a:pt x="133950" y="62757"/>
                  </a:cubicBezTo>
                  <a:cubicBezTo>
                    <a:pt x="135395" y="65534"/>
                    <a:pt x="135395" y="68840"/>
                    <a:pt x="133950" y="71617"/>
                  </a:cubicBezTo>
                  <a:lnTo>
                    <a:pt x="127305" y="71617"/>
                  </a:lnTo>
                  <a:cubicBezTo>
                    <a:pt x="135149" y="78108"/>
                    <a:pt x="145213" y="81286"/>
                    <a:pt x="155362" y="80477"/>
                  </a:cubicBezTo>
                  <a:cubicBezTo>
                    <a:pt x="165698" y="80477"/>
                    <a:pt x="178988" y="76047"/>
                    <a:pt x="178988" y="65710"/>
                  </a:cubicBezTo>
                  <a:cubicBezTo>
                    <a:pt x="178988" y="55374"/>
                    <a:pt x="178988" y="58327"/>
                    <a:pt x="174558" y="53897"/>
                  </a:cubicBezTo>
                  <a:cubicBezTo>
                    <a:pt x="173247" y="43344"/>
                    <a:pt x="175592" y="32660"/>
                    <a:pt x="181203" y="23626"/>
                  </a:cubicBezTo>
                  <a:cubicBezTo>
                    <a:pt x="180653" y="17509"/>
                    <a:pt x="182507" y="11418"/>
                    <a:pt x="186371" y="6645"/>
                  </a:cubicBezTo>
                  <a:cubicBezTo>
                    <a:pt x="190063" y="738"/>
                    <a:pt x="195231" y="0"/>
                    <a:pt x="202614" y="0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C24AC9A7-CBBC-4080-A9C3-5DA028B82C1D}"/>
                </a:ext>
              </a:extLst>
            </p:cNvPr>
            <p:cNvSpPr/>
            <p:nvPr/>
          </p:nvSpPr>
          <p:spPr>
            <a:xfrm>
              <a:off x="7883963" y="1880010"/>
              <a:ext cx="7291" cy="11813"/>
            </a:xfrm>
            <a:custGeom>
              <a:avLst/>
              <a:gdLst>
                <a:gd name="connsiteX0" fmla="*/ 5907 w 7291"/>
                <a:gd name="connsiteY0" fmla="*/ 11075 h 11813"/>
                <a:gd name="connsiteX1" fmla="*/ 5907 w 7291"/>
                <a:gd name="connsiteY1" fmla="*/ 11075 h 11813"/>
                <a:gd name="connsiteX2" fmla="*/ 5907 w 7291"/>
                <a:gd name="connsiteY2" fmla="*/ 5168 h 11813"/>
                <a:gd name="connsiteX3" fmla="*/ 0 w 7291"/>
                <a:gd name="connsiteY3" fmla="*/ 0 h 11813"/>
                <a:gd name="connsiteX4" fmla="*/ 6645 w 7291"/>
                <a:gd name="connsiteY4" fmla="*/ 5168 h 11813"/>
                <a:gd name="connsiteX5" fmla="*/ 6645 w 7291"/>
                <a:gd name="connsiteY5" fmla="*/ 11813 h 11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91" h="11813">
                  <a:moveTo>
                    <a:pt x="5907" y="11075"/>
                  </a:moveTo>
                  <a:lnTo>
                    <a:pt x="5907" y="11075"/>
                  </a:lnTo>
                  <a:cubicBezTo>
                    <a:pt x="6441" y="9143"/>
                    <a:pt x="6441" y="7101"/>
                    <a:pt x="5907" y="5168"/>
                  </a:cubicBezTo>
                  <a:cubicBezTo>
                    <a:pt x="4956" y="2546"/>
                    <a:pt x="2726" y="594"/>
                    <a:pt x="0" y="0"/>
                  </a:cubicBezTo>
                  <a:cubicBezTo>
                    <a:pt x="3005" y="351"/>
                    <a:pt x="5565" y="2343"/>
                    <a:pt x="6645" y="5168"/>
                  </a:cubicBezTo>
                  <a:cubicBezTo>
                    <a:pt x="7507" y="7299"/>
                    <a:pt x="7507" y="9682"/>
                    <a:pt x="6645" y="11813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889472B-BF93-4ED2-BDBC-5EFC5BD7B345}"/>
                </a:ext>
              </a:extLst>
            </p:cNvPr>
            <p:cNvSpPr/>
            <p:nvPr/>
          </p:nvSpPr>
          <p:spPr>
            <a:xfrm>
              <a:off x="8076354" y="2093937"/>
              <a:ext cx="196128" cy="122008"/>
            </a:xfrm>
            <a:custGeom>
              <a:avLst/>
              <a:gdLst>
                <a:gd name="connsiteX0" fmla="*/ 14338 w 196128"/>
                <a:gd name="connsiteY0" fmla="*/ 122009 h 122008"/>
                <a:gd name="connsiteX1" fmla="*/ 310 w 196128"/>
                <a:gd name="connsiteY1" fmla="*/ 110196 h 122008"/>
                <a:gd name="connsiteX2" fmla="*/ 310 w 196128"/>
                <a:gd name="connsiteY2" fmla="*/ 105766 h 122008"/>
                <a:gd name="connsiteX3" fmla="*/ 10647 w 196128"/>
                <a:gd name="connsiteY3" fmla="*/ 88784 h 122008"/>
                <a:gd name="connsiteX4" fmla="*/ 10647 w 196128"/>
                <a:gd name="connsiteY4" fmla="*/ 88784 h 122008"/>
                <a:gd name="connsiteX5" fmla="*/ 17291 w 196128"/>
                <a:gd name="connsiteY5" fmla="*/ 83616 h 122008"/>
                <a:gd name="connsiteX6" fmla="*/ 43133 w 196128"/>
                <a:gd name="connsiteY6" fmla="*/ 72541 h 122008"/>
                <a:gd name="connsiteX7" fmla="*/ 49039 w 196128"/>
                <a:gd name="connsiteY7" fmla="*/ 72541 h 122008"/>
                <a:gd name="connsiteX8" fmla="*/ 60114 w 196128"/>
                <a:gd name="connsiteY8" fmla="*/ 72541 h 122008"/>
                <a:gd name="connsiteX9" fmla="*/ 64544 w 196128"/>
                <a:gd name="connsiteY9" fmla="*/ 72541 h 122008"/>
                <a:gd name="connsiteX10" fmla="*/ 78572 w 196128"/>
                <a:gd name="connsiteY10" fmla="*/ 72541 h 122008"/>
                <a:gd name="connsiteX11" fmla="*/ 141329 w 196128"/>
                <a:gd name="connsiteY11" fmla="*/ 72541 h 122008"/>
                <a:gd name="connsiteX12" fmla="*/ 177507 w 196128"/>
                <a:gd name="connsiteY12" fmla="*/ 62205 h 122008"/>
                <a:gd name="connsiteX13" fmla="*/ 193750 w 196128"/>
                <a:gd name="connsiteY13" fmla="*/ 18644 h 122008"/>
                <a:gd name="connsiteX14" fmla="*/ 193750 w 196128"/>
                <a:gd name="connsiteY14" fmla="*/ 12738 h 122008"/>
                <a:gd name="connsiteX15" fmla="*/ 193750 w 196128"/>
                <a:gd name="connsiteY15" fmla="*/ 8308 h 122008"/>
                <a:gd name="connsiteX16" fmla="*/ 187105 w 196128"/>
                <a:gd name="connsiteY16" fmla="*/ 3139 h 122008"/>
                <a:gd name="connsiteX17" fmla="*/ 172338 w 196128"/>
                <a:gd name="connsiteY17" fmla="*/ 3139 h 122008"/>
                <a:gd name="connsiteX18" fmla="*/ 172338 w 196128"/>
                <a:gd name="connsiteY18" fmla="*/ 11261 h 122008"/>
                <a:gd name="connsiteX19" fmla="*/ 172338 w 196128"/>
                <a:gd name="connsiteY19" fmla="*/ 11261 h 122008"/>
                <a:gd name="connsiteX20" fmla="*/ 172338 w 196128"/>
                <a:gd name="connsiteY20" fmla="*/ 11261 h 122008"/>
                <a:gd name="connsiteX21" fmla="*/ 172338 w 196128"/>
                <a:gd name="connsiteY21" fmla="*/ 11261 h 122008"/>
                <a:gd name="connsiteX22" fmla="*/ 172338 w 196128"/>
                <a:gd name="connsiteY22" fmla="*/ 2401 h 122008"/>
                <a:gd name="connsiteX23" fmla="*/ 187105 w 196128"/>
                <a:gd name="connsiteY23" fmla="*/ 2401 h 122008"/>
                <a:gd name="connsiteX24" fmla="*/ 194488 w 196128"/>
                <a:gd name="connsiteY24" fmla="*/ 8308 h 122008"/>
                <a:gd name="connsiteX25" fmla="*/ 194488 w 196128"/>
                <a:gd name="connsiteY25" fmla="*/ 11999 h 122008"/>
                <a:gd name="connsiteX26" fmla="*/ 194488 w 196128"/>
                <a:gd name="connsiteY26" fmla="*/ 17906 h 122008"/>
                <a:gd name="connsiteX27" fmla="*/ 177507 w 196128"/>
                <a:gd name="connsiteY27" fmla="*/ 62943 h 122008"/>
                <a:gd name="connsiteX28" fmla="*/ 141329 w 196128"/>
                <a:gd name="connsiteY28" fmla="*/ 73280 h 122008"/>
                <a:gd name="connsiteX29" fmla="*/ 78572 w 196128"/>
                <a:gd name="connsiteY29" fmla="*/ 73280 h 122008"/>
                <a:gd name="connsiteX30" fmla="*/ 64544 w 196128"/>
                <a:gd name="connsiteY30" fmla="*/ 73280 h 122008"/>
                <a:gd name="connsiteX31" fmla="*/ 64544 w 196128"/>
                <a:gd name="connsiteY31" fmla="*/ 73280 h 122008"/>
                <a:gd name="connsiteX32" fmla="*/ 54207 w 196128"/>
                <a:gd name="connsiteY32" fmla="*/ 73280 h 122008"/>
                <a:gd name="connsiteX33" fmla="*/ 46824 w 196128"/>
                <a:gd name="connsiteY33" fmla="*/ 73280 h 122008"/>
                <a:gd name="connsiteX34" fmla="*/ 22460 w 196128"/>
                <a:gd name="connsiteY34" fmla="*/ 83616 h 122008"/>
                <a:gd name="connsiteX35" fmla="*/ 16553 w 196128"/>
                <a:gd name="connsiteY35" fmla="*/ 88046 h 122008"/>
                <a:gd name="connsiteX36" fmla="*/ 12862 w 196128"/>
                <a:gd name="connsiteY36" fmla="*/ 88046 h 122008"/>
                <a:gd name="connsiteX37" fmla="*/ 2525 w 196128"/>
                <a:gd name="connsiteY37" fmla="*/ 104289 h 122008"/>
                <a:gd name="connsiteX38" fmla="*/ 2525 w 196128"/>
                <a:gd name="connsiteY38" fmla="*/ 108719 h 122008"/>
                <a:gd name="connsiteX39" fmla="*/ 15815 w 196128"/>
                <a:gd name="connsiteY39" fmla="*/ 120532 h 12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6128" h="122008">
                  <a:moveTo>
                    <a:pt x="14338" y="122009"/>
                  </a:moveTo>
                  <a:cubicBezTo>
                    <a:pt x="4740" y="122009"/>
                    <a:pt x="310" y="114626"/>
                    <a:pt x="310" y="110196"/>
                  </a:cubicBezTo>
                  <a:cubicBezTo>
                    <a:pt x="-103" y="108748"/>
                    <a:pt x="-103" y="107214"/>
                    <a:pt x="310" y="105766"/>
                  </a:cubicBezTo>
                  <a:cubicBezTo>
                    <a:pt x="1846" y="99145"/>
                    <a:pt x="5471" y="93192"/>
                    <a:pt x="10647" y="88784"/>
                  </a:cubicBezTo>
                  <a:lnTo>
                    <a:pt x="10647" y="88784"/>
                  </a:lnTo>
                  <a:cubicBezTo>
                    <a:pt x="12411" y="86553"/>
                    <a:pt x="14693" y="84780"/>
                    <a:pt x="17291" y="83616"/>
                  </a:cubicBezTo>
                  <a:cubicBezTo>
                    <a:pt x="25302" y="78647"/>
                    <a:pt x="34014" y="74914"/>
                    <a:pt x="43133" y="72541"/>
                  </a:cubicBezTo>
                  <a:lnTo>
                    <a:pt x="49039" y="72541"/>
                  </a:lnTo>
                  <a:lnTo>
                    <a:pt x="60114" y="72541"/>
                  </a:lnTo>
                  <a:lnTo>
                    <a:pt x="64544" y="72541"/>
                  </a:lnTo>
                  <a:lnTo>
                    <a:pt x="78572" y="72541"/>
                  </a:lnTo>
                  <a:lnTo>
                    <a:pt x="141329" y="72541"/>
                  </a:lnTo>
                  <a:cubicBezTo>
                    <a:pt x="154080" y="72278"/>
                    <a:pt x="166543" y="68717"/>
                    <a:pt x="177507" y="62205"/>
                  </a:cubicBezTo>
                  <a:cubicBezTo>
                    <a:pt x="191897" y="52823"/>
                    <a:pt x="198482" y="35156"/>
                    <a:pt x="193750" y="18644"/>
                  </a:cubicBezTo>
                  <a:cubicBezTo>
                    <a:pt x="194148" y="16696"/>
                    <a:pt x="194148" y="14686"/>
                    <a:pt x="193750" y="12738"/>
                  </a:cubicBezTo>
                  <a:lnTo>
                    <a:pt x="193750" y="8308"/>
                  </a:lnTo>
                  <a:lnTo>
                    <a:pt x="187105" y="3139"/>
                  </a:lnTo>
                  <a:cubicBezTo>
                    <a:pt x="182638" y="154"/>
                    <a:pt x="176805" y="154"/>
                    <a:pt x="172338" y="3139"/>
                  </a:cubicBezTo>
                  <a:cubicBezTo>
                    <a:pt x="170891" y="5652"/>
                    <a:pt x="170891" y="8748"/>
                    <a:pt x="172338" y="11261"/>
                  </a:cubicBezTo>
                  <a:cubicBezTo>
                    <a:pt x="172338" y="11261"/>
                    <a:pt x="172338" y="11261"/>
                    <a:pt x="172338" y="11261"/>
                  </a:cubicBezTo>
                  <a:lnTo>
                    <a:pt x="172338" y="11261"/>
                  </a:lnTo>
                  <a:lnTo>
                    <a:pt x="172338" y="11261"/>
                  </a:lnTo>
                  <a:cubicBezTo>
                    <a:pt x="170758" y="8519"/>
                    <a:pt x="170758" y="5142"/>
                    <a:pt x="172338" y="2401"/>
                  </a:cubicBezTo>
                  <a:cubicBezTo>
                    <a:pt x="176739" y="-800"/>
                    <a:pt x="182704" y="-800"/>
                    <a:pt x="187105" y="2401"/>
                  </a:cubicBezTo>
                  <a:cubicBezTo>
                    <a:pt x="189910" y="3899"/>
                    <a:pt x="192413" y="5901"/>
                    <a:pt x="194488" y="8308"/>
                  </a:cubicBezTo>
                  <a:lnTo>
                    <a:pt x="194488" y="11999"/>
                  </a:lnTo>
                  <a:lnTo>
                    <a:pt x="194488" y="17906"/>
                  </a:lnTo>
                  <a:cubicBezTo>
                    <a:pt x="199553" y="35027"/>
                    <a:pt x="192613" y="53426"/>
                    <a:pt x="177507" y="62943"/>
                  </a:cubicBezTo>
                  <a:cubicBezTo>
                    <a:pt x="166543" y="69455"/>
                    <a:pt x="154080" y="73016"/>
                    <a:pt x="141329" y="73280"/>
                  </a:cubicBezTo>
                  <a:lnTo>
                    <a:pt x="78572" y="73280"/>
                  </a:lnTo>
                  <a:lnTo>
                    <a:pt x="64544" y="73280"/>
                  </a:lnTo>
                  <a:lnTo>
                    <a:pt x="64544" y="73280"/>
                  </a:lnTo>
                  <a:lnTo>
                    <a:pt x="54207" y="73280"/>
                  </a:lnTo>
                  <a:lnTo>
                    <a:pt x="46824" y="73280"/>
                  </a:lnTo>
                  <a:cubicBezTo>
                    <a:pt x="38267" y="75583"/>
                    <a:pt x="30064" y="79062"/>
                    <a:pt x="22460" y="83616"/>
                  </a:cubicBezTo>
                  <a:cubicBezTo>
                    <a:pt x="20112" y="84505"/>
                    <a:pt x="18067" y="86042"/>
                    <a:pt x="16553" y="88046"/>
                  </a:cubicBezTo>
                  <a:lnTo>
                    <a:pt x="12862" y="88046"/>
                  </a:lnTo>
                  <a:cubicBezTo>
                    <a:pt x="7450" y="91927"/>
                    <a:pt x="3751" y="97745"/>
                    <a:pt x="2525" y="104289"/>
                  </a:cubicBezTo>
                  <a:cubicBezTo>
                    <a:pt x="2178" y="105746"/>
                    <a:pt x="2178" y="107262"/>
                    <a:pt x="2525" y="108719"/>
                  </a:cubicBezTo>
                  <a:cubicBezTo>
                    <a:pt x="2525" y="113149"/>
                    <a:pt x="6955" y="118317"/>
                    <a:pt x="15815" y="120532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9074638A-8C8F-4087-8D02-106C8E8B17DD}"/>
                </a:ext>
              </a:extLst>
            </p:cNvPr>
            <p:cNvSpPr/>
            <p:nvPr/>
          </p:nvSpPr>
          <p:spPr>
            <a:xfrm>
              <a:off x="8117272" y="2210777"/>
              <a:ext cx="13594" cy="5691"/>
            </a:xfrm>
            <a:custGeom>
              <a:avLst/>
              <a:gdLst>
                <a:gd name="connsiteX0" fmla="*/ 8860 w 13594"/>
                <a:gd name="connsiteY0" fmla="*/ 5168 h 5691"/>
                <a:gd name="connsiteX1" fmla="*/ 0 w 13594"/>
                <a:gd name="connsiteY1" fmla="*/ 0 h 5691"/>
                <a:gd name="connsiteX2" fmla="*/ 9598 w 13594"/>
                <a:gd name="connsiteY2" fmla="*/ 3692 h 5691"/>
                <a:gd name="connsiteX3" fmla="*/ 13290 w 13594"/>
                <a:gd name="connsiteY3" fmla="*/ 3692 h 5691"/>
                <a:gd name="connsiteX4" fmla="*/ 13290 w 13594"/>
                <a:gd name="connsiteY4" fmla="*/ 0 h 5691"/>
                <a:gd name="connsiteX5" fmla="*/ 13290 w 13594"/>
                <a:gd name="connsiteY5" fmla="*/ 0 h 5691"/>
                <a:gd name="connsiteX6" fmla="*/ 13290 w 13594"/>
                <a:gd name="connsiteY6" fmla="*/ 0 h 5691"/>
                <a:gd name="connsiteX7" fmla="*/ 13290 w 13594"/>
                <a:gd name="connsiteY7" fmla="*/ 0 h 5691"/>
                <a:gd name="connsiteX8" fmla="*/ 13290 w 13594"/>
                <a:gd name="connsiteY8" fmla="*/ 0 h 5691"/>
                <a:gd name="connsiteX9" fmla="*/ 13290 w 13594"/>
                <a:gd name="connsiteY9" fmla="*/ 0 h 5691"/>
                <a:gd name="connsiteX10" fmla="*/ 13290 w 13594"/>
                <a:gd name="connsiteY10" fmla="*/ 0 h 5691"/>
                <a:gd name="connsiteX11" fmla="*/ 13290 w 13594"/>
                <a:gd name="connsiteY11" fmla="*/ 5168 h 5691"/>
                <a:gd name="connsiteX12" fmla="*/ 8122 w 13594"/>
                <a:gd name="connsiteY12" fmla="*/ 5168 h 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594" h="5691">
                  <a:moveTo>
                    <a:pt x="8860" y="5168"/>
                  </a:moveTo>
                  <a:cubicBezTo>
                    <a:pt x="5242" y="4999"/>
                    <a:pt x="1927" y="3069"/>
                    <a:pt x="0" y="0"/>
                  </a:cubicBezTo>
                  <a:cubicBezTo>
                    <a:pt x="0" y="0"/>
                    <a:pt x="5907" y="4430"/>
                    <a:pt x="9598" y="3692"/>
                  </a:cubicBezTo>
                  <a:lnTo>
                    <a:pt x="13290" y="3692"/>
                  </a:lnTo>
                  <a:cubicBezTo>
                    <a:pt x="13570" y="2477"/>
                    <a:pt x="13570" y="1215"/>
                    <a:pt x="13290" y="0"/>
                  </a:cubicBezTo>
                  <a:lnTo>
                    <a:pt x="13290" y="0"/>
                  </a:lnTo>
                  <a:lnTo>
                    <a:pt x="13290" y="0"/>
                  </a:lnTo>
                  <a:lnTo>
                    <a:pt x="13290" y="0"/>
                  </a:lnTo>
                  <a:lnTo>
                    <a:pt x="13290" y="0"/>
                  </a:lnTo>
                  <a:lnTo>
                    <a:pt x="13290" y="0"/>
                  </a:lnTo>
                  <a:lnTo>
                    <a:pt x="13290" y="0"/>
                  </a:lnTo>
                  <a:cubicBezTo>
                    <a:pt x="13696" y="1699"/>
                    <a:pt x="13696" y="3469"/>
                    <a:pt x="13290" y="5168"/>
                  </a:cubicBezTo>
                  <a:cubicBezTo>
                    <a:pt x="11636" y="5866"/>
                    <a:pt x="9775" y="5866"/>
                    <a:pt x="8122" y="516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2991D214-3C1C-4DD0-9A7A-5FB19ADF37A5}"/>
                </a:ext>
              </a:extLst>
            </p:cNvPr>
            <p:cNvSpPr/>
            <p:nvPr/>
          </p:nvSpPr>
          <p:spPr>
            <a:xfrm>
              <a:off x="7881638" y="2089966"/>
              <a:ext cx="26082" cy="58792"/>
            </a:xfrm>
            <a:custGeom>
              <a:avLst/>
              <a:gdLst>
                <a:gd name="connsiteX0" fmla="*/ 11923 w 26082"/>
                <a:gd name="connsiteY0" fmla="*/ 53624 h 58792"/>
                <a:gd name="connsiteX1" fmla="*/ 2324 w 26082"/>
                <a:gd name="connsiteY1" fmla="*/ 14493 h 58792"/>
                <a:gd name="connsiteX2" fmla="*/ 2324 w 26082"/>
                <a:gd name="connsiteY2" fmla="*/ 8587 h 58792"/>
                <a:gd name="connsiteX3" fmla="*/ 8969 w 26082"/>
                <a:gd name="connsiteY3" fmla="*/ 2680 h 58792"/>
                <a:gd name="connsiteX4" fmla="*/ 24474 w 26082"/>
                <a:gd name="connsiteY4" fmla="*/ 2680 h 58792"/>
                <a:gd name="connsiteX5" fmla="*/ 24474 w 26082"/>
                <a:gd name="connsiteY5" fmla="*/ 13755 h 58792"/>
                <a:gd name="connsiteX6" fmla="*/ 19306 w 26082"/>
                <a:gd name="connsiteY6" fmla="*/ 13755 h 58792"/>
                <a:gd name="connsiteX7" fmla="*/ 19306 w 26082"/>
                <a:gd name="connsiteY7" fmla="*/ 13755 h 58792"/>
                <a:gd name="connsiteX8" fmla="*/ 19306 w 26082"/>
                <a:gd name="connsiteY8" fmla="*/ 13755 h 58792"/>
                <a:gd name="connsiteX9" fmla="*/ 19306 w 26082"/>
                <a:gd name="connsiteY9" fmla="*/ 13755 h 58792"/>
                <a:gd name="connsiteX10" fmla="*/ 24474 w 26082"/>
                <a:gd name="connsiteY10" fmla="*/ 13755 h 58792"/>
                <a:gd name="connsiteX11" fmla="*/ 24474 w 26082"/>
                <a:gd name="connsiteY11" fmla="*/ 4895 h 58792"/>
                <a:gd name="connsiteX12" fmla="*/ 11184 w 26082"/>
                <a:gd name="connsiteY12" fmla="*/ 4895 h 58792"/>
                <a:gd name="connsiteX13" fmla="*/ 5278 w 26082"/>
                <a:gd name="connsiteY13" fmla="*/ 10063 h 58792"/>
                <a:gd name="connsiteX14" fmla="*/ 5278 w 26082"/>
                <a:gd name="connsiteY14" fmla="*/ 14493 h 58792"/>
                <a:gd name="connsiteX15" fmla="*/ 5278 w 26082"/>
                <a:gd name="connsiteY15" fmla="*/ 20400 h 58792"/>
                <a:gd name="connsiteX16" fmla="*/ 15614 w 26082"/>
                <a:gd name="connsiteY16" fmla="*/ 58792 h 58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82" h="58792">
                  <a:moveTo>
                    <a:pt x="11923" y="53624"/>
                  </a:moveTo>
                  <a:cubicBezTo>
                    <a:pt x="899" y="43844"/>
                    <a:pt x="-2923" y="28264"/>
                    <a:pt x="2324" y="14493"/>
                  </a:cubicBezTo>
                  <a:lnTo>
                    <a:pt x="2324" y="8587"/>
                  </a:lnTo>
                  <a:cubicBezTo>
                    <a:pt x="3686" y="5828"/>
                    <a:pt x="6070" y="3709"/>
                    <a:pt x="8969" y="2680"/>
                  </a:cubicBezTo>
                  <a:cubicBezTo>
                    <a:pt x="13520" y="-893"/>
                    <a:pt x="19924" y="-893"/>
                    <a:pt x="24474" y="2680"/>
                  </a:cubicBezTo>
                  <a:cubicBezTo>
                    <a:pt x="26619" y="6060"/>
                    <a:pt x="26619" y="10375"/>
                    <a:pt x="24474" y="13755"/>
                  </a:cubicBezTo>
                  <a:cubicBezTo>
                    <a:pt x="22875" y="14678"/>
                    <a:pt x="20905" y="14678"/>
                    <a:pt x="19306" y="13755"/>
                  </a:cubicBezTo>
                  <a:lnTo>
                    <a:pt x="19306" y="13755"/>
                  </a:lnTo>
                  <a:lnTo>
                    <a:pt x="19306" y="13755"/>
                  </a:lnTo>
                  <a:lnTo>
                    <a:pt x="19306" y="13755"/>
                  </a:lnTo>
                  <a:cubicBezTo>
                    <a:pt x="19306" y="13755"/>
                    <a:pt x="22997" y="13755"/>
                    <a:pt x="24474" y="13755"/>
                  </a:cubicBezTo>
                  <a:cubicBezTo>
                    <a:pt x="26227" y="11062"/>
                    <a:pt x="26227" y="7588"/>
                    <a:pt x="24474" y="4895"/>
                  </a:cubicBezTo>
                  <a:cubicBezTo>
                    <a:pt x="20362" y="2521"/>
                    <a:pt x="15296" y="2521"/>
                    <a:pt x="11184" y="4895"/>
                  </a:cubicBezTo>
                  <a:cubicBezTo>
                    <a:pt x="8892" y="6209"/>
                    <a:pt x="6884" y="7966"/>
                    <a:pt x="5278" y="10063"/>
                  </a:cubicBezTo>
                  <a:lnTo>
                    <a:pt x="5278" y="14493"/>
                  </a:lnTo>
                  <a:lnTo>
                    <a:pt x="5278" y="20400"/>
                  </a:lnTo>
                  <a:cubicBezTo>
                    <a:pt x="1312" y="34124"/>
                    <a:pt x="5295" y="48914"/>
                    <a:pt x="15614" y="58792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1FF21377-1583-4B35-8EA1-1CBCAD7FDEE6}"/>
                </a:ext>
              </a:extLst>
            </p:cNvPr>
            <p:cNvSpPr/>
            <p:nvPr/>
          </p:nvSpPr>
          <p:spPr>
            <a:xfrm>
              <a:off x="8117272" y="2209301"/>
              <a:ext cx="12861" cy="5925"/>
            </a:xfrm>
            <a:custGeom>
              <a:avLst/>
              <a:gdLst>
                <a:gd name="connsiteX0" fmla="*/ 8122 w 12861"/>
                <a:gd name="connsiteY0" fmla="*/ 5907 h 5925"/>
                <a:gd name="connsiteX1" fmla="*/ 0 w 12861"/>
                <a:gd name="connsiteY1" fmla="*/ 738 h 5925"/>
                <a:gd name="connsiteX2" fmla="*/ 8860 w 12861"/>
                <a:gd name="connsiteY2" fmla="*/ 4430 h 5925"/>
                <a:gd name="connsiteX3" fmla="*/ 12551 w 12861"/>
                <a:gd name="connsiteY3" fmla="*/ 4430 h 5925"/>
                <a:gd name="connsiteX4" fmla="*/ 12551 w 12861"/>
                <a:gd name="connsiteY4" fmla="*/ 0 h 5925"/>
                <a:gd name="connsiteX5" fmla="*/ 12551 w 12861"/>
                <a:gd name="connsiteY5" fmla="*/ 0 h 5925"/>
                <a:gd name="connsiteX6" fmla="*/ 12551 w 12861"/>
                <a:gd name="connsiteY6" fmla="*/ 0 h 5925"/>
                <a:gd name="connsiteX7" fmla="*/ 12551 w 12861"/>
                <a:gd name="connsiteY7" fmla="*/ 0 h 5925"/>
                <a:gd name="connsiteX8" fmla="*/ 12551 w 12861"/>
                <a:gd name="connsiteY8" fmla="*/ 0 h 5925"/>
                <a:gd name="connsiteX9" fmla="*/ 12551 w 12861"/>
                <a:gd name="connsiteY9" fmla="*/ 0 h 5925"/>
                <a:gd name="connsiteX10" fmla="*/ 12551 w 12861"/>
                <a:gd name="connsiteY10" fmla="*/ 0 h 5925"/>
                <a:gd name="connsiteX11" fmla="*/ 12551 w 12861"/>
                <a:gd name="connsiteY11" fmla="*/ 0 h 5925"/>
                <a:gd name="connsiteX12" fmla="*/ 12551 w 12861"/>
                <a:gd name="connsiteY12" fmla="*/ 5168 h 5925"/>
                <a:gd name="connsiteX13" fmla="*/ 7383 w 12861"/>
                <a:gd name="connsiteY13" fmla="*/ 5168 h 5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861" h="5925">
                  <a:moveTo>
                    <a:pt x="8122" y="5907"/>
                  </a:moveTo>
                  <a:cubicBezTo>
                    <a:pt x="4578" y="6147"/>
                    <a:pt x="1285" y="4053"/>
                    <a:pt x="0" y="738"/>
                  </a:cubicBezTo>
                  <a:cubicBezTo>
                    <a:pt x="0" y="738"/>
                    <a:pt x="4430" y="5168"/>
                    <a:pt x="8860" y="4430"/>
                  </a:cubicBezTo>
                  <a:lnTo>
                    <a:pt x="12551" y="4430"/>
                  </a:lnTo>
                  <a:cubicBezTo>
                    <a:pt x="12965" y="2982"/>
                    <a:pt x="12965" y="1448"/>
                    <a:pt x="12551" y="0"/>
                  </a:cubicBezTo>
                  <a:lnTo>
                    <a:pt x="12551" y="0"/>
                  </a:lnTo>
                  <a:lnTo>
                    <a:pt x="12551" y="0"/>
                  </a:lnTo>
                  <a:lnTo>
                    <a:pt x="12551" y="0"/>
                  </a:lnTo>
                  <a:lnTo>
                    <a:pt x="12551" y="0"/>
                  </a:lnTo>
                  <a:lnTo>
                    <a:pt x="12551" y="0"/>
                  </a:lnTo>
                  <a:lnTo>
                    <a:pt x="12551" y="0"/>
                  </a:lnTo>
                  <a:lnTo>
                    <a:pt x="12551" y="0"/>
                  </a:lnTo>
                  <a:cubicBezTo>
                    <a:pt x="12957" y="1699"/>
                    <a:pt x="12957" y="3469"/>
                    <a:pt x="12551" y="5168"/>
                  </a:cubicBezTo>
                  <a:cubicBezTo>
                    <a:pt x="10898" y="5866"/>
                    <a:pt x="9037" y="5866"/>
                    <a:pt x="7383" y="516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26BAC9-1181-4F05-B318-1E341D6F253C}"/>
                </a:ext>
              </a:extLst>
            </p:cNvPr>
            <p:cNvSpPr/>
            <p:nvPr/>
          </p:nvSpPr>
          <p:spPr>
            <a:xfrm>
              <a:off x="8046393" y="1789196"/>
              <a:ext cx="15412" cy="9598"/>
            </a:xfrm>
            <a:custGeom>
              <a:avLst/>
              <a:gdLst>
                <a:gd name="connsiteX0" fmla="*/ 11813 w 15412"/>
                <a:gd name="connsiteY0" fmla="*/ 8860 h 9598"/>
                <a:gd name="connsiteX1" fmla="*/ 11813 w 15412"/>
                <a:gd name="connsiteY1" fmla="*/ 1477 h 9598"/>
                <a:gd name="connsiteX2" fmla="*/ 5907 w 15412"/>
                <a:gd name="connsiteY2" fmla="*/ 1477 h 9598"/>
                <a:gd name="connsiteX3" fmla="*/ 0 w 15412"/>
                <a:gd name="connsiteY3" fmla="*/ 1477 h 9598"/>
                <a:gd name="connsiteX4" fmla="*/ 0 w 15412"/>
                <a:gd name="connsiteY4" fmla="*/ 1477 h 9598"/>
                <a:gd name="connsiteX5" fmla="*/ 0 w 15412"/>
                <a:gd name="connsiteY5" fmla="*/ 1477 h 9598"/>
                <a:gd name="connsiteX6" fmla="*/ 5168 w 15412"/>
                <a:gd name="connsiteY6" fmla="*/ 1477 h 9598"/>
                <a:gd name="connsiteX7" fmla="*/ 14028 w 15412"/>
                <a:gd name="connsiteY7" fmla="*/ 1477 h 9598"/>
                <a:gd name="connsiteX8" fmla="*/ 14028 w 15412"/>
                <a:gd name="connsiteY8" fmla="*/ 9598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12" h="9598">
                  <a:moveTo>
                    <a:pt x="11813" y="8860"/>
                  </a:moveTo>
                  <a:cubicBezTo>
                    <a:pt x="12994" y="6541"/>
                    <a:pt x="12994" y="3796"/>
                    <a:pt x="11813" y="1477"/>
                  </a:cubicBezTo>
                  <a:cubicBezTo>
                    <a:pt x="10130" y="-27"/>
                    <a:pt x="7590" y="-27"/>
                    <a:pt x="5907" y="1477"/>
                  </a:cubicBezTo>
                  <a:lnTo>
                    <a:pt x="0" y="1477"/>
                  </a:lnTo>
                  <a:lnTo>
                    <a:pt x="0" y="1477"/>
                  </a:lnTo>
                  <a:cubicBezTo>
                    <a:pt x="0" y="1477"/>
                    <a:pt x="0" y="1477"/>
                    <a:pt x="0" y="1477"/>
                  </a:cubicBezTo>
                  <a:lnTo>
                    <a:pt x="5168" y="1477"/>
                  </a:lnTo>
                  <a:cubicBezTo>
                    <a:pt x="7797" y="-492"/>
                    <a:pt x="11400" y="-492"/>
                    <a:pt x="14028" y="1477"/>
                  </a:cubicBezTo>
                  <a:cubicBezTo>
                    <a:pt x="15874" y="3869"/>
                    <a:pt x="15874" y="7206"/>
                    <a:pt x="14028" y="959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1D0FE8F5-21B1-4CF8-B925-353D08007925}"/>
                </a:ext>
              </a:extLst>
            </p:cNvPr>
            <p:cNvSpPr/>
            <p:nvPr/>
          </p:nvSpPr>
          <p:spPr>
            <a:xfrm>
              <a:off x="7957795" y="1772215"/>
              <a:ext cx="16550" cy="16790"/>
            </a:xfrm>
            <a:custGeom>
              <a:avLst/>
              <a:gdLst>
                <a:gd name="connsiteX0" fmla="*/ 0 w 16550"/>
                <a:gd name="connsiteY0" fmla="*/ 8860 h 16790"/>
                <a:gd name="connsiteX1" fmla="*/ 5907 w 16550"/>
                <a:gd name="connsiteY1" fmla="*/ 15505 h 16790"/>
                <a:gd name="connsiteX2" fmla="*/ 15505 w 16550"/>
                <a:gd name="connsiteY2" fmla="*/ 15505 h 16790"/>
                <a:gd name="connsiteX3" fmla="*/ 15505 w 16550"/>
                <a:gd name="connsiteY3" fmla="*/ 5168 h 16790"/>
                <a:gd name="connsiteX4" fmla="*/ 11075 w 16550"/>
                <a:gd name="connsiteY4" fmla="*/ 0 h 16790"/>
                <a:gd name="connsiteX5" fmla="*/ 0 w 16550"/>
                <a:gd name="connsiteY5" fmla="*/ 8860 h 16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50" h="16790">
                  <a:moveTo>
                    <a:pt x="0" y="8860"/>
                  </a:moveTo>
                  <a:cubicBezTo>
                    <a:pt x="867" y="11852"/>
                    <a:pt x="3037" y="14293"/>
                    <a:pt x="5907" y="15505"/>
                  </a:cubicBezTo>
                  <a:cubicBezTo>
                    <a:pt x="8876" y="17219"/>
                    <a:pt x="12535" y="17219"/>
                    <a:pt x="15505" y="15505"/>
                  </a:cubicBezTo>
                  <a:cubicBezTo>
                    <a:pt x="16899" y="12201"/>
                    <a:pt x="16899" y="8472"/>
                    <a:pt x="15505" y="5168"/>
                  </a:cubicBezTo>
                  <a:cubicBezTo>
                    <a:pt x="14475" y="3108"/>
                    <a:pt x="12953" y="1333"/>
                    <a:pt x="11075" y="0"/>
                  </a:cubicBezTo>
                  <a:lnTo>
                    <a:pt x="0" y="886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3677DED8-129B-4E49-9AAF-86700F980BE6}"/>
                </a:ext>
              </a:extLst>
            </p:cNvPr>
            <p:cNvSpPr/>
            <p:nvPr/>
          </p:nvSpPr>
          <p:spPr>
            <a:xfrm>
              <a:off x="7957795" y="1767785"/>
              <a:ext cx="19745" cy="20684"/>
            </a:xfrm>
            <a:custGeom>
              <a:avLst/>
              <a:gdLst>
                <a:gd name="connsiteX0" fmla="*/ 9598 w 19745"/>
                <a:gd name="connsiteY0" fmla="*/ 20673 h 20684"/>
                <a:gd name="connsiteX1" fmla="*/ 9598 w 19745"/>
                <a:gd name="connsiteY1" fmla="*/ 20673 h 20684"/>
                <a:gd name="connsiteX2" fmla="*/ 0 w 19745"/>
                <a:gd name="connsiteY2" fmla="*/ 14028 h 20684"/>
                <a:gd name="connsiteX3" fmla="*/ 12551 w 19745"/>
                <a:gd name="connsiteY3" fmla="*/ 0 h 20684"/>
                <a:gd name="connsiteX4" fmla="*/ 18458 w 19745"/>
                <a:gd name="connsiteY4" fmla="*/ 5907 h 20684"/>
                <a:gd name="connsiteX5" fmla="*/ 18458 w 19745"/>
                <a:gd name="connsiteY5" fmla="*/ 16981 h 20684"/>
                <a:gd name="connsiteX6" fmla="*/ 10336 w 19745"/>
                <a:gd name="connsiteY6" fmla="*/ 16981 h 20684"/>
                <a:gd name="connsiteX7" fmla="*/ 9598 w 19745"/>
                <a:gd name="connsiteY7" fmla="*/ 1477 h 20684"/>
                <a:gd name="connsiteX8" fmla="*/ 0 w 19745"/>
                <a:gd name="connsiteY8" fmla="*/ 14028 h 20684"/>
                <a:gd name="connsiteX9" fmla="*/ 6645 w 19745"/>
                <a:gd name="connsiteY9" fmla="*/ 19196 h 20684"/>
                <a:gd name="connsiteX10" fmla="*/ 6645 w 19745"/>
                <a:gd name="connsiteY10" fmla="*/ 19196 h 20684"/>
                <a:gd name="connsiteX11" fmla="*/ 13290 w 19745"/>
                <a:gd name="connsiteY11" fmla="*/ 19196 h 20684"/>
                <a:gd name="connsiteX12" fmla="*/ 13290 w 19745"/>
                <a:gd name="connsiteY12" fmla="*/ 10336 h 20684"/>
                <a:gd name="connsiteX13" fmla="*/ 8860 w 19745"/>
                <a:gd name="connsiteY13" fmla="*/ 5168 h 2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45" h="20684">
                  <a:moveTo>
                    <a:pt x="9598" y="20673"/>
                  </a:moveTo>
                  <a:lnTo>
                    <a:pt x="9598" y="20673"/>
                  </a:lnTo>
                  <a:cubicBezTo>
                    <a:pt x="5265" y="20882"/>
                    <a:pt x="1330" y="18158"/>
                    <a:pt x="0" y="14028"/>
                  </a:cubicBezTo>
                  <a:lnTo>
                    <a:pt x="12551" y="0"/>
                  </a:lnTo>
                  <a:cubicBezTo>
                    <a:pt x="16243" y="0"/>
                    <a:pt x="17720" y="0"/>
                    <a:pt x="18458" y="5907"/>
                  </a:cubicBezTo>
                  <a:cubicBezTo>
                    <a:pt x="20175" y="9399"/>
                    <a:pt x="20175" y="13489"/>
                    <a:pt x="18458" y="16981"/>
                  </a:cubicBezTo>
                  <a:cubicBezTo>
                    <a:pt x="15884" y="18183"/>
                    <a:pt x="12910" y="18183"/>
                    <a:pt x="10336" y="16981"/>
                  </a:cubicBezTo>
                  <a:close/>
                  <a:moveTo>
                    <a:pt x="9598" y="1477"/>
                  </a:moveTo>
                  <a:lnTo>
                    <a:pt x="0" y="14028"/>
                  </a:lnTo>
                  <a:cubicBezTo>
                    <a:pt x="1505" y="16508"/>
                    <a:pt x="3870" y="18348"/>
                    <a:pt x="6645" y="19196"/>
                  </a:cubicBezTo>
                  <a:lnTo>
                    <a:pt x="6645" y="19196"/>
                  </a:lnTo>
                  <a:cubicBezTo>
                    <a:pt x="8735" y="20249"/>
                    <a:pt x="11200" y="20249"/>
                    <a:pt x="13290" y="19196"/>
                  </a:cubicBezTo>
                  <a:cubicBezTo>
                    <a:pt x="15043" y="16503"/>
                    <a:pt x="15043" y="13030"/>
                    <a:pt x="13290" y="10336"/>
                  </a:cubicBezTo>
                  <a:cubicBezTo>
                    <a:pt x="12494" y="8130"/>
                    <a:pt x="10918" y="6292"/>
                    <a:pt x="8860" y="516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22CFE05-1D05-40F2-B664-FFEA91ADEB18}"/>
                </a:ext>
              </a:extLst>
            </p:cNvPr>
            <p:cNvSpPr/>
            <p:nvPr/>
          </p:nvSpPr>
          <p:spPr>
            <a:xfrm>
              <a:off x="7957795" y="1767047"/>
              <a:ext cx="17719" cy="19934"/>
            </a:xfrm>
            <a:custGeom>
              <a:avLst/>
              <a:gdLst>
                <a:gd name="connsiteX0" fmla="*/ 12551 w 17719"/>
                <a:gd name="connsiteY0" fmla="*/ 0 h 19934"/>
                <a:gd name="connsiteX1" fmla="*/ 14028 w 17719"/>
                <a:gd name="connsiteY1" fmla="*/ 1477 h 19934"/>
                <a:gd name="connsiteX2" fmla="*/ 16243 w 17719"/>
                <a:gd name="connsiteY2" fmla="*/ 3692 h 19934"/>
                <a:gd name="connsiteX3" fmla="*/ 16981 w 17719"/>
                <a:gd name="connsiteY3" fmla="*/ 5907 h 19934"/>
                <a:gd name="connsiteX4" fmla="*/ 17720 w 17719"/>
                <a:gd name="connsiteY4" fmla="*/ 8122 h 19934"/>
                <a:gd name="connsiteX5" fmla="*/ 17720 w 17719"/>
                <a:gd name="connsiteY5" fmla="*/ 10336 h 19934"/>
                <a:gd name="connsiteX6" fmla="*/ 17720 w 17719"/>
                <a:gd name="connsiteY6" fmla="*/ 12551 h 19934"/>
                <a:gd name="connsiteX7" fmla="*/ 16981 w 17719"/>
                <a:gd name="connsiteY7" fmla="*/ 14766 h 19934"/>
                <a:gd name="connsiteX8" fmla="*/ 16243 w 17719"/>
                <a:gd name="connsiteY8" fmla="*/ 16243 h 19934"/>
                <a:gd name="connsiteX9" fmla="*/ 14766 w 17719"/>
                <a:gd name="connsiteY9" fmla="*/ 17720 h 19934"/>
                <a:gd name="connsiteX10" fmla="*/ 12551 w 17719"/>
                <a:gd name="connsiteY10" fmla="*/ 19196 h 19934"/>
                <a:gd name="connsiteX11" fmla="*/ 9598 w 17719"/>
                <a:gd name="connsiteY11" fmla="*/ 19196 h 19934"/>
                <a:gd name="connsiteX12" fmla="*/ 7383 w 17719"/>
                <a:gd name="connsiteY12" fmla="*/ 19935 h 19934"/>
                <a:gd name="connsiteX13" fmla="*/ 4430 w 17719"/>
                <a:gd name="connsiteY13" fmla="*/ 18458 h 19934"/>
                <a:gd name="connsiteX14" fmla="*/ 2215 w 17719"/>
                <a:gd name="connsiteY14" fmla="*/ 16981 h 19934"/>
                <a:gd name="connsiteX15" fmla="*/ 738 w 17719"/>
                <a:gd name="connsiteY15" fmla="*/ 14766 h 19934"/>
                <a:gd name="connsiteX16" fmla="*/ 0 w 17719"/>
                <a:gd name="connsiteY16" fmla="*/ 12551 h 19934"/>
                <a:gd name="connsiteX17" fmla="*/ 0 w 17719"/>
                <a:gd name="connsiteY17" fmla="*/ 11813 h 19934"/>
                <a:gd name="connsiteX18" fmla="*/ 12551 w 17719"/>
                <a:gd name="connsiteY18" fmla="*/ 0 h 1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719" h="19934">
                  <a:moveTo>
                    <a:pt x="12551" y="0"/>
                  </a:moveTo>
                  <a:lnTo>
                    <a:pt x="14028" y="1477"/>
                  </a:lnTo>
                  <a:lnTo>
                    <a:pt x="16243" y="3692"/>
                  </a:lnTo>
                  <a:lnTo>
                    <a:pt x="16981" y="5907"/>
                  </a:lnTo>
                  <a:lnTo>
                    <a:pt x="17720" y="8122"/>
                  </a:lnTo>
                  <a:lnTo>
                    <a:pt x="17720" y="10336"/>
                  </a:lnTo>
                  <a:lnTo>
                    <a:pt x="17720" y="12551"/>
                  </a:lnTo>
                  <a:lnTo>
                    <a:pt x="16981" y="14766"/>
                  </a:lnTo>
                  <a:lnTo>
                    <a:pt x="16243" y="16243"/>
                  </a:lnTo>
                  <a:lnTo>
                    <a:pt x="14766" y="17720"/>
                  </a:lnTo>
                  <a:lnTo>
                    <a:pt x="12551" y="19196"/>
                  </a:lnTo>
                  <a:lnTo>
                    <a:pt x="9598" y="19196"/>
                  </a:lnTo>
                  <a:lnTo>
                    <a:pt x="7383" y="19935"/>
                  </a:lnTo>
                  <a:lnTo>
                    <a:pt x="4430" y="18458"/>
                  </a:lnTo>
                  <a:lnTo>
                    <a:pt x="2215" y="16981"/>
                  </a:lnTo>
                  <a:lnTo>
                    <a:pt x="738" y="14766"/>
                  </a:lnTo>
                  <a:lnTo>
                    <a:pt x="0" y="12551"/>
                  </a:lnTo>
                  <a:lnTo>
                    <a:pt x="0" y="11813"/>
                  </a:lnTo>
                  <a:lnTo>
                    <a:pt x="12551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7ACA19E-5785-4ADA-9FA3-2F61AC1B272F}"/>
                </a:ext>
              </a:extLst>
            </p:cNvPr>
            <p:cNvSpPr/>
            <p:nvPr/>
          </p:nvSpPr>
          <p:spPr>
            <a:xfrm>
              <a:off x="8015384" y="1793626"/>
              <a:ext cx="33224" cy="15504"/>
            </a:xfrm>
            <a:custGeom>
              <a:avLst/>
              <a:gdLst>
                <a:gd name="connsiteX0" fmla="*/ 0 w 33224"/>
                <a:gd name="connsiteY0" fmla="*/ 14028 h 15504"/>
                <a:gd name="connsiteX1" fmla="*/ 0 w 33224"/>
                <a:gd name="connsiteY1" fmla="*/ 14028 h 15504"/>
                <a:gd name="connsiteX2" fmla="*/ 33224 w 33224"/>
                <a:gd name="connsiteY2" fmla="*/ 0 h 15504"/>
                <a:gd name="connsiteX3" fmla="*/ 738 w 33224"/>
                <a:gd name="connsiteY3" fmla="*/ 15505 h 15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4" h="15504">
                  <a:moveTo>
                    <a:pt x="0" y="14028"/>
                  </a:moveTo>
                  <a:lnTo>
                    <a:pt x="0" y="14028"/>
                  </a:lnTo>
                  <a:cubicBezTo>
                    <a:pt x="11939" y="11742"/>
                    <a:pt x="23257" y="6962"/>
                    <a:pt x="33224" y="0"/>
                  </a:cubicBezTo>
                  <a:cubicBezTo>
                    <a:pt x="23840" y="7769"/>
                    <a:pt x="12681" y="13096"/>
                    <a:pt x="738" y="1550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5E3982B-4BC7-42C9-B48B-73FBA298C2C9}"/>
                </a:ext>
              </a:extLst>
            </p:cNvPr>
            <p:cNvSpPr/>
            <p:nvPr/>
          </p:nvSpPr>
          <p:spPr>
            <a:xfrm>
              <a:off x="8014645" y="1793626"/>
              <a:ext cx="33224" cy="14766"/>
            </a:xfrm>
            <a:custGeom>
              <a:avLst/>
              <a:gdLst>
                <a:gd name="connsiteX0" fmla="*/ 0 w 33224"/>
                <a:gd name="connsiteY0" fmla="*/ 13290 h 14766"/>
                <a:gd name="connsiteX1" fmla="*/ 0 w 33224"/>
                <a:gd name="connsiteY1" fmla="*/ 13290 h 14766"/>
                <a:gd name="connsiteX2" fmla="*/ 33224 w 33224"/>
                <a:gd name="connsiteY2" fmla="*/ 0 h 14766"/>
                <a:gd name="connsiteX3" fmla="*/ 738 w 33224"/>
                <a:gd name="connsiteY3" fmla="*/ 14766 h 1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4" h="14766">
                  <a:moveTo>
                    <a:pt x="0" y="13290"/>
                  </a:moveTo>
                  <a:lnTo>
                    <a:pt x="0" y="13290"/>
                  </a:lnTo>
                  <a:cubicBezTo>
                    <a:pt x="11682" y="10562"/>
                    <a:pt x="22880" y="6081"/>
                    <a:pt x="33224" y="0"/>
                  </a:cubicBezTo>
                  <a:cubicBezTo>
                    <a:pt x="23678" y="7358"/>
                    <a:pt x="12560" y="12412"/>
                    <a:pt x="738" y="1476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8420ACE-0FEE-449C-BDD3-6F785EE0B5AF}"/>
                </a:ext>
              </a:extLst>
            </p:cNvPr>
            <p:cNvSpPr/>
            <p:nvPr/>
          </p:nvSpPr>
          <p:spPr>
            <a:xfrm>
              <a:off x="8057468" y="2225544"/>
              <a:ext cx="38392" cy="16242"/>
            </a:xfrm>
            <a:custGeom>
              <a:avLst/>
              <a:gdLst>
                <a:gd name="connsiteX0" fmla="*/ 19935 w 38392"/>
                <a:gd name="connsiteY0" fmla="*/ 16243 h 16242"/>
                <a:gd name="connsiteX1" fmla="*/ 0 w 38392"/>
                <a:gd name="connsiteY1" fmla="*/ 738 h 16242"/>
                <a:gd name="connsiteX2" fmla="*/ 19935 w 38392"/>
                <a:gd name="connsiteY2" fmla="*/ 14766 h 16242"/>
                <a:gd name="connsiteX3" fmla="*/ 38393 w 38392"/>
                <a:gd name="connsiteY3" fmla="*/ 0 h 16242"/>
                <a:gd name="connsiteX4" fmla="*/ 38393 w 38392"/>
                <a:gd name="connsiteY4" fmla="*/ 0 h 16242"/>
                <a:gd name="connsiteX5" fmla="*/ 19196 w 38392"/>
                <a:gd name="connsiteY5" fmla="*/ 15505 h 16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92" h="16242">
                  <a:moveTo>
                    <a:pt x="19935" y="16243"/>
                  </a:moveTo>
                  <a:cubicBezTo>
                    <a:pt x="12027" y="12947"/>
                    <a:pt x="5139" y="7594"/>
                    <a:pt x="0" y="738"/>
                  </a:cubicBezTo>
                  <a:cubicBezTo>
                    <a:pt x="5752" y="6566"/>
                    <a:pt x="12507" y="11317"/>
                    <a:pt x="19935" y="14766"/>
                  </a:cubicBezTo>
                  <a:cubicBezTo>
                    <a:pt x="27259" y="11516"/>
                    <a:pt x="33616" y="6429"/>
                    <a:pt x="38393" y="0"/>
                  </a:cubicBezTo>
                  <a:lnTo>
                    <a:pt x="38393" y="0"/>
                  </a:lnTo>
                  <a:cubicBezTo>
                    <a:pt x="33719" y="7001"/>
                    <a:pt x="27022" y="12411"/>
                    <a:pt x="19196" y="1550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DE787C1-A90C-4A81-B5A5-08D8CB0B2EF3}"/>
                </a:ext>
              </a:extLst>
            </p:cNvPr>
            <p:cNvSpPr/>
            <p:nvPr/>
          </p:nvSpPr>
          <p:spPr>
            <a:xfrm>
              <a:off x="8213991" y="1759751"/>
              <a:ext cx="21328" cy="37567"/>
            </a:xfrm>
            <a:custGeom>
              <a:avLst/>
              <a:gdLst>
                <a:gd name="connsiteX0" fmla="*/ 11075 w 21328"/>
                <a:gd name="connsiteY0" fmla="*/ 36829 h 37567"/>
                <a:gd name="connsiteX1" fmla="*/ 18458 w 21328"/>
                <a:gd name="connsiteY1" fmla="*/ 21324 h 37567"/>
                <a:gd name="connsiteX2" fmla="*/ 14766 w 21328"/>
                <a:gd name="connsiteY2" fmla="*/ 3605 h 37567"/>
                <a:gd name="connsiteX3" fmla="*/ 0 w 21328"/>
                <a:gd name="connsiteY3" fmla="*/ 3605 h 37567"/>
                <a:gd name="connsiteX4" fmla="*/ 0 w 21328"/>
                <a:gd name="connsiteY4" fmla="*/ 3605 h 37567"/>
                <a:gd name="connsiteX5" fmla="*/ 0 w 21328"/>
                <a:gd name="connsiteY5" fmla="*/ 3605 h 37567"/>
                <a:gd name="connsiteX6" fmla="*/ 16981 w 21328"/>
                <a:gd name="connsiteY6" fmla="*/ 3605 h 37567"/>
                <a:gd name="connsiteX7" fmla="*/ 20673 w 21328"/>
                <a:gd name="connsiteY7" fmla="*/ 22801 h 37567"/>
                <a:gd name="connsiteX8" fmla="*/ 11813 w 21328"/>
                <a:gd name="connsiteY8" fmla="*/ 37567 h 37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28" h="37567">
                  <a:moveTo>
                    <a:pt x="11075" y="36829"/>
                  </a:moveTo>
                  <a:cubicBezTo>
                    <a:pt x="14855" y="32397"/>
                    <a:pt x="17395" y="27050"/>
                    <a:pt x="18458" y="21324"/>
                  </a:cubicBezTo>
                  <a:cubicBezTo>
                    <a:pt x="19277" y="15170"/>
                    <a:pt x="17978" y="8920"/>
                    <a:pt x="14766" y="3605"/>
                  </a:cubicBezTo>
                  <a:cubicBezTo>
                    <a:pt x="11075" y="-825"/>
                    <a:pt x="6645" y="-1564"/>
                    <a:pt x="0" y="3605"/>
                  </a:cubicBezTo>
                  <a:lnTo>
                    <a:pt x="0" y="3605"/>
                  </a:lnTo>
                  <a:cubicBezTo>
                    <a:pt x="0" y="3605"/>
                    <a:pt x="0" y="3605"/>
                    <a:pt x="0" y="3605"/>
                  </a:cubicBezTo>
                  <a:cubicBezTo>
                    <a:pt x="4799" y="-805"/>
                    <a:pt x="12182" y="-805"/>
                    <a:pt x="16981" y="3605"/>
                  </a:cubicBezTo>
                  <a:cubicBezTo>
                    <a:pt x="20924" y="9170"/>
                    <a:pt x="22268" y="16169"/>
                    <a:pt x="20673" y="22801"/>
                  </a:cubicBezTo>
                  <a:cubicBezTo>
                    <a:pt x="19492" y="28592"/>
                    <a:pt x="16369" y="33803"/>
                    <a:pt x="11813" y="3756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B73F5BE-F29F-4364-A809-F740B2A6CC87}"/>
                </a:ext>
              </a:extLst>
            </p:cNvPr>
            <p:cNvSpPr/>
            <p:nvPr/>
          </p:nvSpPr>
          <p:spPr>
            <a:xfrm>
              <a:off x="8233188" y="1763927"/>
              <a:ext cx="25932" cy="44465"/>
            </a:xfrm>
            <a:custGeom>
              <a:avLst/>
              <a:gdLst>
                <a:gd name="connsiteX0" fmla="*/ 7383 w 25932"/>
                <a:gd name="connsiteY0" fmla="*/ 42989 h 44465"/>
                <a:gd name="connsiteX1" fmla="*/ 19935 w 25932"/>
                <a:gd name="connsiteY1" fmla="*/ 19363 h 44465"/>
                <a:gd name="connsiteX2" fmla="*/ 19935 w 25932"/>
                <a:gd name="connsiteY2" fmla="*/ 4596 h 44465"/>
                <a:gd name="connsiteX3" fmla="*/ 1174 w 25932"/>
                <a:gd name="connsiteY3" fmla="*/ 3419 h 44465"/>
                <a:gd name="connsiteX4" fmla="*/ 0 w 25932"/>
                <a:gd name="connsiteY4" fmla="*/ 4596 h 44465"/>
                <a:gd name="connsiteX5" fmla="*/ 0 w 25932"/>
                <a:gd name="connsiteY5" fmla="*/ 4596 h 44465"/>
                <a:gd name="connsiteX6" fmla="*/ 0 w 25932"/>
                <a:gd name="connsiteY6" fmla="*/ 4596 h 44465"/>
                <a:gd name="connsiteX7" fmla="*/ 20872 w 25932"/>
                <a:gd name="connsiteY7" fmla="*/ 4061 h 44465"/>
                <a:gd name="connsiteX8" fmla="*/ 21411 w 25932"/>
                <a:gd name="connsiteY8" fmla="*/ 4596 h 44465"/>
                <a:gd name="connsiteX9" fmla="*/ 25841 w 25932"/>
                <a:gd name="connsiteY9" fmla="*/ 20839 h 44465"/>
                <a:gd name="connsiteX10" fmla="*/ 11075 w 25932"/>
                <a:gd name="connsiteY10" fmla="*/ 44465 h 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932" h="44465">
                  <a:moveTo>
                    <a:pt x="7383" y="42989"/>
                  </a:moveTo>
                  <a:cubicBezTo>
                    <a:pt x="14626" y="37162"/>
                    <a:pt x="19159" y="28623"/>
                    <a:pt x="19935" y="19363"/>
                  </a:cubicBezTo>
                  <a:cubicBezTo>
                    <a:pt x="21566" y="14575"/>
                    <a:pt x="21566" y="9383"/>
                    <a:pt x="19935" y="4596"/>
                  </a:cubicBezTo>
                  <a:cubicBezTo>
                    <a:pt x="15077" y="-909"/>
                    <a:pt x="6682" y="-1436"/>
                    <a:pt x="1174" y="3419"/>
                  </a:cubicBezTo>
                  <a:cubicBezTo>
                    <a:pt x="761" y="3786"/>
                    <a:pt x="369" y="4180"/>
                    <a:pt x="0" y="4596"/>
                  </a:cubicBezTo>
                  <a:lnTo>
                    <a:pt x="0" y="4596"/>
                  </a:lnTo>
                  <a:cubicBezTo>
                    <a:pt x="0" y="4596"/>
                    <a:pt x="0" y="4596"/>
                    <a:pt x="0" y="4596"/>
                  </a:cubicBezTo>
                  <a:cubicBezTo>
                    <a:pt x="5619" y="-1316"/>
                    <a:pt x="14966" y="-1556"/>
                    <a:pt x="20872" y="4061"/>
                  </a:cubicBezTo>
                  <a:cubicBezTo>
                    <a:pt x="21057" y="4234"/>
                    <a:pt x="21234" y="4413"/>
                    <a:pt x="21411" y="4596"/>
                  </a:cubicBezTo>
                  <a:cubicBezTo>
                    <a:pt x="24771" y="9312"/>
                    <a:pt x="26343" y="15071"/>
                    <a:pt x="25841" y="20839"/>
                  </a:cubicBezTo>
                  <a:cubicBezTo>
                    <a:pt x="25051" y="30646"/>
                    <a:pt x="19543" y="39457"/>
                    <a:pt x="11075" y="4446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EDCCD16-D178-4197-8748-F02D56E665B4}"/>
                </a:ext>
              </a:extLst>
            </p:cNvPr>
            <p:cNvSpPr/>
            <p:nvPr/>
          </p:nvSpPr>
          <p:spPr>
            <a:xfrm>
              <a:off x="8230754" y="1775907"/>
              <a:ext cx="38629" cy="101354"/>
            </a:xfrm>
            <a:custGeom>
              <a:avLst/>
              <a:gdLst>
                <a:gd name="connsiteX0" fmla="*/ 15724 w 38629"/>
                <a:gd name="connsiteY0" fmla="*/ 100411 h 101354"/>
                <a:gd name="connsiteX1" fmla="*/ 11294 w 38629"/>
                <a:gd name="connsiteY1" fmla="*/ 100411 h 101354"/>
                <a:gd name="connsiteX2" fmla="*/ 219 w 38629"/>
                <a:gd name="connsiteY2" fmla="*/ 79000 h 101354"/>
                <a:gd name="connsiteX3" fmla="*/ 22368 w 38629"/>
                <a:gd name="connsiteY3" fmla="*/ 45776 h 101354"/>
                <a:gd name="connsiteX4" fmla="*/ 29013 w 38629"/>
                <a:gd name="connsiteY4" fmla="*/ 37654 h 101354"/>
                <a:gd name="connsiteX5" fmla="*/ 29013 w 38629"/>
                <a:gd name="connsiteY5" fmla="*/ 37654 h 101354"/>
                <a:gd name="connsiteX6" fmla="*/ 37135 w 38629"/>
                <a:gd name="connsiteY6" fmla="*/ 16981 h 101354"/>
                <a:gd name="connsiteX7" fmla="*/ 22368 w 38629"/>
                <a:gd name="connsiteY7" fmla="*/ 0 h 101354"/>
                <a:gd name="connsiteX8" fmla="*/ 22368 w 38629"/>
                <a:gd name="connsiteY8" fmla="*/ 0 h 101354"/>
                <a:gd name="connsiteX9" fmla="*/ 38611 w 38629"/>
                <a:gd name="connsiteY9" fmla="*/ 18458 h 101354"/>
                <a:gd name="connsiteX10" fmla="*/ 30490 w 38629"/>
                <a:gd name="connsiteY10" fmla="*/ 39869 h 101354"/>
                <a:gd name="connsiteX11" fmla="*/ 30490 w 38629"/>
                <a:gd name="connsiteY11" fmla="*/ 39869 h 101354"/>
                <a:gd name="connsiteX12" fmla="*/ 22368 w 38629"/>
                <a:gd name="connsiteY12" fmla="*/ 45776 h 101354"/>
                <a:gd name="connsiteX13" fmla="*/ 2434 w 38629"/>
                <a:gd name="connsiteY13" fmla="*/ 79739 h 101354"/>
                <a:gd name="connsiteX14" fmla="*/ 12770 w 38629"/>
                <a:gd name="connsiteY14" fmla="*/ 99673 h 101354"/>
                <a:gd name="connsiteX15" fmla="*/ 25322 w 38629"/>
                <a:gd name="connsiteY15" fmla="*/ 99673 h 101354"/>
                <a:gd name="connsiteX16" fmla="*/ 25322 w 38629"/>
                <a:gd name="connsiteY16" fmla="*/ 89337 h 101354"/>
                <a:gd name="connsiteX17" fmla="*/ 22368 w 38629"/>
                <a:gd name="connsiteY17" fmla="*/ 79000 h 101354"/>
                <a:gd name="connsiteX18" fmla="*/ 17200 w 38629"/>
                <a:gd name="connsiteY18" fmla="*/ 79000 h 101354"/>
                <a:gd name="connsiteX19" fmla="*/ 17200 w 38629"/>
                <a:gd name="connsiteY19" fmla="*/ 84168 h 101354"/>
                <a:gd name="connsiteX20" fmla="*/ 20892 w 38629"/>
                <a:gd name="connsiteY20" fmla="*/ 84168 h 101354"/>
                <a:gd name="connsiteX21" fmla="*/ 15724 w 38629"/>
                <a:gd name="connsiteY21" fmla="*/ 84168 h 101354"/>
                <a:gd name="connsiteX22" fmla="*/ 15724 w 38629"/>
                <a:gd name="connsiteY22" fmla="*/ 77524 h 101354"/>
                <a:gd name="connsiteX23" fmla="*/ 22368 w 38629"/>
                <a:gd name="connsiteY23" fmla="*/ 77524 h 101354"/>
                <a:gd name="connsiteX24" fmla="*/ 29013 w 38629"/>
                <a:gd name="connsiteY24" fmla="*/ 84168 h 101354"/>
                <a:gd name="connsiteX25" fmla="*/ 25322 w 38629"/>
                <a:gd name="connsiteY25" fmla="*/ 95982 h 101354"/>
                <a:gd name="connsiteX26" fmla="*/ 15724 w 38629"/>
                <a:gd name="connsiteY26" fmla="*/ 100411 h 10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29" h="101354">
                  <a:moveTo>
                    <a:pt x="15724" y="100411"/>
                  </a:moveTo>
                  <a:lnTo>
                    <a:pt x="11294" y="100411"/>
                  </a:lnTo>
                  <a:cubicBezTo>
                    <a:pt x="3394" y="96388"/>
                    <a:pt x="-1066" y="87774"/>
                    <a:pt x="219" y="79000"/>
                  </a:cubicBezTo>
                  <a:cubicBezTo>
                    <a:pt x="3401" y="65638"/>
                    <a:pt x="11257" y="53855"/>
                    <a:pt x="22368" y="45776"/>
                  </a:cubicBezTo>
                  <a:lnTo>
                    <a:pt x="29013" y="37654"/>
                  </a:lnTo>
                  <a:lnTo>
                    <a:pt x="29013" y="37654"/>
                  </a:lnTo>
                  <a:cubicBezTo>
                    <a:pt x="34373" y="32127"/>
                    <a:pt x="37305" y="24681"/>
                    <a:pt x="37135" y="16981"/>
                  </a:cubicBezTo>
                  <a:cubicBezTo>
                    <a:pt x="36899" y="8521"/>
                    <a:pt x="30711" y="1407"/>
                    <a:pt x="22368" y="0"/>
                  </a:cubicBezTo>
                  <a:lnTo>
                    <a:pt x="22368" y="0"/>
                  </a:lnTo>
                  <a:cubicBezTo>
                    <a:pt x="31531" y="1423"/>
                    <a:pt x="38368" y="9190"/>
                    <a:pt x="38611" y="18458"/>
                  </a:cubicBezTo>
                  <a:cubicBezTo>
                    <a:pt x="38892" y="26397"/>
                    <a:pt x="35968" y="34115"/>
                    <a:pt x="30490" y="39869"/>
                  </a:cubicBezTo>
                  <a:lnTo>
                    <a:pt x="30490" y="39869"/>
                  </a:lnTo>
                  <a:lnTo>
                    <a:pt x="22368" y="45776"/>
                  </a:lnTo>
                  <a:cubicBezTo>
                    <a:pt x="11678" y="54177"/>
                    <a:pt x="4560" y="66309"/>
                    <a:pt x="2434" y="79739"/>
                  </a:cubicBezTo>
                  <a:cubicBezTo>
                    <a:pt x="2434" y="90075"/>
                    <a:pt x="2434" y="96720"/>
                    <a:pt x="12770" y="99673"/>
                  </a:cubicBezTo>
                  <a:cubicBezTo>
                    <a:pt x="16654" y="101915"/>
                    <a:pt x="21438" y="101915"/>
                    <a:pt x="25322" y="99673"/>
                  </a:cubicBezTo>
                  <a:cubicBezTo>
                    <a:pt x="27337" y="96522"/>
                    <a:pt x="27337" y="92488"/>
                    <a:pt x="25322" y="89337"/>
                  </a:cubicBezTo>
                  <a:cubicBezTo>
                    <a:pt x="27086" y="85639"/>
                    <a:pt x="25816" y="81208"/>
                    <a:pt x="22368" y="79000"/>
                  </a:cubicBezTo>
                  <a:cubicBezTo>
                    <a:pt x="20715" y="78303"/>
                    <a:pt x="18854" y="78303"/>
                    <a:pt x="17200" y="79000"/>
                  </a:cubicBezTo>
                  <a:cubicBezTo>
                    <a:pt x="16093" y="80545"/>
                    <a:pt x="16093" y="82624"/>
                    <a:pt x="17200" y="84168"/>
                  </a:cubicBezTo>
                  <a:cubicBezTo>
                    <a:pt x="18345" y="84828"/>
                    <a:pt x="19747" y="84828"/>
                    <a:pt x="20892" y="84168"/>
                  </a:cubicBezTo>
                  <a:cubicBezTo>
                    <a:pt x="20892" y="84168"/>
                    <a:pt x="17200" y="84168"/>
                    <a:pt x="15724" y="84168"/>
                  </a:cubicBezTo>
                  <a:cubicBezTo>
                    <a:pt x="14668" y="82079"/>
                    <a:pt x="14668" y="79613"/>
                    <a:pt x="15724" y="77524"/>
                  </a:cubicBezTo>
                  <a:cubicBezTo>
                    <a:pt x="17813" y="76471"/>
                    <a:pt x="20279" y="76471"/>
                    <a:pt x="22368" y="77524"/>
                  </a:cubicBezTo>
                  <a:cubicBezTo>
                    <a:pt x="25521" y="78545"/>
                    <a:pt x="27994" y="81017"/>
                    <a:pt x="29013" y="84168"/>
                  </a:cubicBezTo>
                  <a:cubicBezTo>
                    <a:pt x="30534" y="88489"/>
                    <a:pt x="29035" y="93297"/>
                    <a:pt x="25322" y="95982"/>
                  </a:cubicBezTo>
                  <a:cubicBezTo>
                    <a:pt x="22996" y="98887"/>
                    <a:pt x="19445" y="100529"/>
                    <a:pt x="15724" y="10041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04FDA49-DF4A-4B78-9CDB-BD45445A8E23}"/>
                </a:ext>
              </a:extLst>
            </p:cNvPr>
            <p:cNvSpPr/>
            <p:nvPr/>
          </p:nvSpPr>
          <p:spPr>
            <a:xfrm>
              <a:off x="8240571" y="1782552"/>
              <a:ext cx="37717" cy="84906"/>
            </a:xfrm>
            <a:custGeom>
              <a:avLst/>
              <a:gdLst>
                <a:gd name="connsiteX0" fmla="*/ 8121 w 37717"/>
                <a:gd name="connsiteY0" fmla="*/ 81954 h 84906"/>
                <a:gd name="connsiteX1" fmla="*/ 0 w 37717"/>
                <a:gd name="connsiteY1" fmla="*/ 71617 h 84906"/>
                <a:gd name="connsiteX2" fmla="*/ 19196 w 37717"/>
                <a:gd name="connsiteY2" fmla="*/ 42084 h 84906"/>
                <a:gd name="connsiteX3" fmla="*/ 25841 w 37717"/>
                <a:gd name="connsiteY3" fmla="*/ 34701 h 84906"/>
                <a:gd name="connsiteX4" fmla="*/ 36178 w 37717"/>
                <a:gd name="connsiteY4" fmla="*/ 11813 h 84906"/>
                <a:gd name="connsiteX5" fmla="*/ 25841 w 37717"/>
                <a:gd name="connsiteY5" fmla="*/ 0 h 84906"/>
                <a:gd name="connsiteX6" fmla="*/ 25841 w 37717"/>
                <a:gd name="connsiteY6" fmla="*/ 0 h 84906"/>
                <a:gd name="connsiteX7" fmla="*/ 37654 w 37717"/>
                <a:gd name="connsiteY7" fmla="*/ 13290 h 84906"/>
                <a:gd name="connsiteX8" fmla="*/ 27318 w 37717"/>
                <a:gd name="connsiteY8" fmla="*/ 39131 h 84906"/>
                <a:gd name="connsiteX9" fmla="*/ 19935 w 37717"/>
                <a:gd name="connsiteY9" fmla="*/ 46514 h 84906"/>
                <a:gd name="connsiteX10" fmla="*/ 1477 w 37717"/>
                <a:gd name="connsiteY10" fmla="*/ 74570 h 84906"/>
                <a:gd name="connsiteX11" fmla="*/ 9598 w 37717"/>
                <a:gd name="connsiteY11" fmla="*/ 84907 h 8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717" h="84906">
                  <a:moveTo>
                    <a:pt x="8121" y="81954"/>
                  </a:moveTo>
                  <a:cubicBezTo>
                    <a:pt x="8121" y="81954"/>
                    <a:pt x="0" y="76785"/>
                    <a:pt x="0" y="71617"/>
                  </a:cubicBezTo>
                  <a:cubicBezTo>
                    <a:pt x="0" y="66449"/>
                    <a:pt x="10336" y="50944"/>
                    <a:pt x="19196" y="42084"/>
                  </a:cubicBezTo>
                  <a:cubicBezTo>
                    <a:pt x="21803" y="40006"/>
                    <a:pt x="24047" y="37511"/>
                    <a:pt x="25841" y="34701"/>
                  </a:cubicBezTo>
                  <a:cubicBezTo>
                    <a:pt x="32604" y="29055"/>
                    <a:pt x="36414" y="20622"/>
                    <a:pt x="36178" y="11813"/>
                  </a:cubicBezTo>
                  <a:cubicBezTo>
                    <a:pt x="36222" y="5825"/>
                    <a:pt x="31785" y="749"/>
                    <a:pt x="25841" y="0"/>
                  </a:cubicBezTo>
                  <a:lnTo>
                    <a:pt x="25841" y="0"/>
                  </a:lnTo>
                  <a:cubicBezTo>
                    <a:pt x="32597" y="755"/>
                    <a:pt x="37699" y="6490"/>
                    <a:pt x="37654" y="13290"/>
                  </a:cubicBezTo>
                  <a:cubicBezTo>
                    <a:pt x="38260" y="23018"/>
                    <a:pt x="34465" y="32504"/>
                    <a:pt x="27318" y="39131"/>
                  </a:cubicBezTo>
                  <a:cubicBezTo>
                    <a:pt x="25051" y="41776"/>
                    <a:pt x="22578" y="44244"/>
                    <a:pt x="19935" y="46514"/>
                  </a:cubicBezTo>
                  <a:cubicBezTo>
                    <a:pt x="11813" y="54636"/>
                    <a:pt x="1477" y="64972"/>
                    <a:pt x="1477" y="74570"/>
                  </a:cubicBezTo>
                  <a:cubicBezTo>
                    <a:pt x="2016" y="79271"/>
                    <a:pt x="5161" y="83268"/>
                    <a:pt x="9598" y="8490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5842D13-CB37-4700-A45D-DD64BF2E20CC}"/>
                </a:ext>
              </a:extLst>
            </p:cNvPr>
            <p:cNvSpPr/>
            <p:nvPr/>
          </p:nvSpPr>
          <p:spPr>
            <a:xfrm>
              <a:off x="8249152" y="1862918"/>
              <a:ext cx="68214" cy="99792"/>
            </a:xfrm>
            <a:custGeom>
              <a:avLst/>
              <a:gdLst>
                <a:gd name="connsiteX0" fmla="*/ 25382 w 68214"/>
                <a:gd name="connsiteY0" fmla="*/ 99784 h 99792"/>
                <a:gd name="connsiteX1" fmla="*/ 25382 w 68214"/>
                <a:gd name="connsiteY1" fmla="*/ 99784 h 99792"/>
                <a:gd name="connsiteX2" fmla="*/ 10615 w 68214"/>
                <a:gd name="connsiteY2" fmla="*/ 93139 h 99792"/>
                <a:gd name="connsiteX3" fmla="*/ 10615 w 68214"/>
                <a:gd name="connsiteY3" fmla="*/ 80587 h 99792"/>
                <a:gd name="connsiteX4" fmla="*/ 17260 w 68214"/>
                <a:gd name="connsiteY4" fmla="*/ 70251 h 99792"/>
                <a:gd name="connsiteX5" fmla="*/ 32226 w 68214"/>
                <a:gd name="connsiteY5" fmla="*/ 74875 h 99792"/>
                <a:gd name="connsiteX6" fmla="*/ 33503 w 68214"/>
                <a:gd name="connsiteY6" fmla="*/ 79849 h 99792"/>
                <a:gd name="connsiteX7" fmla="*/ 26120 w 68214"/>
                <a:gd name="connsiteY7" fmla="*/ 85755 h 99792"/>
                <a:gd name="connsiteX8" fmla="*/ 20213 w 68214"/>
                <a:gd name="connsiteY8" fmla="*/ 85755 h 99792"/>
                <a:gd name="connsiteX9" fmla="*/ 20213 w 68214"/>
                <a:gd name="connsiteY9" fmla="*/ 80587 h 99792"/>
                <a:gd name="connsiteX10" fmla="*/ 20213 w 68214"/>
                <a:gd name="connsiteY10" fmla="*/ 85017 h 99792"/>
                <a:gd name="connsiteX11" fmla="*/ 25382 w 68214"/>
                <a:gd name="connsiteY11" fmla="*/ 85017 h 99792"/>
                <a:gd name="connsiteX12" fmla="*/ 31288 w 68214"/>
                <a:gd name="connsiteY12" fmla="*/ 80587 h 99792"/>
                <a:gd name="connsiteX13" fmla="*/ 26858 w 68214"/>
                <a:gd name="connsiteY13" fmla="*/ 72466 h 99792"/>
                <a:gd name="connsiteX14" fmla="*/ 17260 w 68214"/>
                <a:gd name="connsiteY14" fmla="*/ 72466 h 99792"/>
                <a:gd name="connsiteX15" fmla="*/ 11354 w 68214"/>
                <a:gd name="connsiteY15" fmla="*/ 81326 h 99792"/>
                <a:gd name="connsiteX16" fmla="*/ 11354 w 68214"/>
                <a:gd name="connsiteY16" fmla="*/ 93139 h 99792"/>
                <a:gd name="connsiteX17" fmla="*/ 24643 w 68214"/>
                <a:gd name="connsiteY17" fmla="*/ 99045 h 99792"/>
                <a:gd name="connsiteX18" fmla="*/ 50484 w 68214"/>
                <a:gd name="connsiteY18" fmla="*/ 91662 h 99792"/>
                <a:gd name="connsiteX19" fmla="*/ 65989 w 68214"/>
                <a:gd name="connsiteY19" fmla="*/ 39980 h 99792"/>
                <a:gd name="connsiteX20" fmla="*/ 49008 w 68214"/>
                <a:gd name="connsiteY20" fmla="*/ 10447 h 99792"/>
                <a:gd name="connsiteX21" fmla="*/ 8400 w 68214"/>
                <a:gd name="connsiteY21" fmla="*/ 10447 h 99792"/>
                <a:gd name="connsiteX22" fmla="*/ 3970 w 68214"/>
                <a:gd name="connsiteY22" fmla="*/ 32596 h 99792"/>
                <a:gd name="connsiteX23" fmla="*/ 15783 w 68214"/>
                <a:gd name="connsiteY23" fmla="*/ 40718 h 99792"/>
                <a:gd name="connsiteX24" fmla="*/ 26120 w 68214"/>
                <a:gd name="connsiteY24" fmla="*/ 32596 h 99792"/>
                <a:gd name="connsiteX25" fmla="*/ 26120 w 68214"/>
                <a:gd name="connsiteY25" fmla="*/ 21522 h 99792"/>
                <a:gd name="connsiteX26" fmla="*/ 19475 w 68214"/>
                <a:gd name="connsiteY26" fmla="*/ 21522 h 99792"/>
                <a:gd name="connsiteX27" fmla="*/ 15045 w 68214"/>
                <a:gd name="connsiteY27" fmla="*/ 21522 h 99792"/>
                <a:gd name="connsiteX28" fmla="*/ 15045 w 68214"/>
                <a:gd name="connsiteY28" fmla="*/ 26690 h 99792"/>
                <a:gd name="connsiteX29" fmla="*/ 15045 w 68214"/>
                <a:gd name="connsiteY29" fmla="*/ 26690 h 99792"/>
                <a:gd name="connsiteX30" fmla="*/ 15045 w 68214"/>
                <a:gd name="connsiteY30" fmla="*/ 26690 h 99792"/>
                <a:gd name="connsiteX31" fmla="*/ 7928 w 68214"/>
                <a:gd name="connsiteY31" fmla="*/ 25040 h 99792"/>
                <a:gd name="connsiteX32" fmla="*/ 7662 w 68214"/>
                <a:gd name="connsiteY32" fmla="*/ 20045 h 99792"/>
                <a:gd name="connsiteX33" fmla="*/ 12830 w 68214"/>
                <a:gd name="connsiteY33" fmla="*/ 14877 h 99792"/>
                <a:gd name="connsiteX34" fmla="*/ 20213 w 68214"/>
                <a:gd name="connsiteY34" fmla="*/ 14877 h 99792"/>
                <a:gd name="connsiteX35" fmla="*/ 23905 w 68214"/>
                <a:gd name="connsiteY35" fmla="*/ 27428 h 99792"/>
                <a:gd name="connsiteX36" fmla="*/ 11354 w 68214"/>
                <a:gd name="connsiteY36" fmla="*/ 36288 h 99792"/>
                <a:gd name="connsiteX37" fmla="*/ 3970 w 68214"/>
                <a:gd name="connsiteY37" fmla="*/ 32596 h 99792"/>
                <a:gd name="connsiteX38" fmla="*/ 3970 w 68214"/>
                <a:gd name="connsiteY38" fmla="*/ 8232 h 99792"/>
                <a:gd name="connsiteX39" fmla="*/ 46054 w 68214"/>
                <a:gd name="connsiteY39" fmla="*/ 8232 h 99792"/>
                <a:gd name="connsiteX40" fmla="*/ 63774 w 68214"/>
                <a:gd name="connsiteY40" fmla="*/ 37765 h 99792"/>
                <a:gd name="connsiteX41" fmla="*/ 47531 w 68214"/>
                <a:gd name="connsiteY41" fmla="*/ 91662 h 99792"/>
                <a:gd name="connsiteX42" fmla="*/ 23167 w 68214"/>
                <a:gd name="connsiteY42" fmla="*/ 99045 h 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68214" h="99792">
                  <a:moveTo>
                    <a:pt x="25382" y="99784"/>
                  </a:moveTo>
                  <a:lnTo>
                    <a:pt x="25382" y="99784"/>
                  </a:lnTo>
                  <a:cubicBezTo>
                    <a:pt x="19697" y="99961"/>
                    <a:pt x="14248" y="97510"/>
                    <a:pt x="10615" y="93139"/>
                  </a:cubicBezTo>
                  <a:cubicBezTo>
                    <a:pt x="9087" y="89095"/>
                    <a:pt x="9087" y="84631"/>
                    <a:pt x="10615" y="80587"/>
                  </a:cubicBezTo>
                  <a:cubicBezTo>
                    <a:pt x="10726" y="76170"/>
                    <a:pt x="13288" y="72182"/>
                    <a:pt x="17260" y="70251"/>
                  </a:cubicBezTo>
                  <a:cubicBezTo>
                    <a:pt x="22672" y="67396"/>
                    <a:pt x="29368" y="69466"/>
                    <a:pt x="32226" y="74875"/>
                  </a:cubicBezTo>
                  <a:cubicBezTo>
                    <a:pt x="33038" y="76410"/>
                    <a:pt x="33474" y="78114"/>
                    <a:pt x="33503" y="79849"/>
                  </a:cubicBezTo>
                  <a:cubicBezTo>
                    <a:pt x="32794" y="83342"/>
                    <a:pt x="29686" y="85827"/>
                    <a:pt x="26120" y="85755"/>
                  </a:cubicBezTo>
                  <a:cubicBezTo>
                    <a:pt x="24348" y="86991"/>
                    <a:pt x="21985" y="86991"/>
                    <a:pt x="20213" y="85755"/>
                  </a:cubicBezTo>
                  <a:lnTo>
                    <a:pt x="20213" y="80587"/>
                  </a:lnTo>
                  <a:lnTo>
                    <a:pt x="20213" y="85017"/>
                  </a:lnTo>
                  <a:cubicBezTo>
                    <a:pt x="21756" y="86126"/>
                    <a:pt x="23838" y="86126"/>
                    <a:pt x="25382" y="85017"/>
                  </a:cubicBezTo>
                  <a:cubicBezTo>
                    <a:pt x="28062" y="84871"/>
                    <a:pt x="30395" y="83123"/>
                    <a:pt x="31288" y="80587"/>
                  </a:cubicBezTo>
                  <a:cubicBezTo>
                    <a:pt x="31303" y="77300"/>
                    <a:pt x="29627" y="74236"/>
                    <a:pt x="26858" y="72466"/>
                  </a:cubicBezTo>
                  <a:cubicBezTo>
                    <a:pt x="23934" y="70582"/>
                    <a:pt x="20184" y="70582"/>
                    <a:pt x="17260" y="72466"/>
                  </a:cubicBezTo>
                  <a:cubicBezTo>
                    <a:pt x="13687" y="73956"/>
                    <a:pt x="11354" y="77451"/>
                    <a:pt x="11354" y="81326"/>
                  </a:cubicBezTo>
                  <a:cubicBezTo>
                    <a:pt x="9508" y="85047"/>
                    <a:pt x="9508" y="89418"/>
                    <a:pt x="11354" y="93139"/>
                  </a:cubicBezTo>
                  <a:cubicBezTo>
                    <a:pt x="14602" y="97092"/>
                    <a:pt x="19527" y="99280"/>
                    <a:pt x="24643" y="99045"/>
                  </a:cubicBezTo>
                  <a:cubicBezTo>
                    <a:pt x="33865" y="99778"/>
                    <a:pt x="43042" y="97156"/>
                    <a:pt x="50484" y="91662"/>
                  </a:cubicBezTo>
                  <a:cubicBezTo>
                    <a:pt x="65768" y="79246"/>
                    <a:pt x="71910" y="58757"/>
                    <a:pt x="65989" y="39980"/>
                  </a:cubicBezTo>
                  <a:cubicBezTo>
                    <a:pt x="64069" y="28413"/>
                    <a:pt x="58037" y="17928"/>
                    <a:pt x="49008" y="10447"/>
                  </a:cubicBezTo>
                  <a:cubicBezTo>
                    <a:pt x="37357" y="352"/>
                    <a:pt x="20051" y="352"/>
                    <a:pt x="8400" y="10447"/>
                  </a:cubicBezTo>
                  <a:cubicBezTo>
                    <a:pt x="2280" y="16088"/>
                    <a:pt x="485" y="25034"/>
                    <a:pt x="3970" y="32596"/>
                  </a:cubicBezTo>
                  <a:cubicBezTo>
                    <a:pt x="5823" y="37507"/>
                    <a:pt x="10534" y="40747"/>
                    <a:pt x="15783" y="40718"/>
                  </a:cubicBezTo>
                  <a:cubicBezTo>
                    <a:pt x="20634" y="40570"/>
                    <a:pt x="24828" y="37277"/>
                    <a:pt x="26120" y="32596"/>
                  </a:cubicBezTo>
                  <a:cubicBezTo>
                    <a:pt x="28099" y="29170"/>
                    <a:pt x="28099" y="24948"/>
                    <a:pt x="26120" y="21522"/>
                  </a:cubicBezTo>
                  <a:cubicBezTo>
                    <a:pt x="24030" y="20469"/>
                    <a:pt x="21564" y="20469"/>
                    <a:pt x="19475" y="21522"/>
                  </a:cubicBezTo>
                  <a:cubicBezTo>
                    <a:pt x="19475" y="21522"/>
                    <a:pt x="15783" y="21522"/>
                    <a:pt x="15045" y="21522"/>
                  </a:cubicBezTo>
                  <a:cubicBezTo>
                    <a:pt x="13938" y="23066"/>
                    <a:pt x="13938" y="25145"/>
                    <a:pt x="15045" y="26690"/>
                  </a:cubicBezTo>
                  <a:lnTo>
                    <a:pt x="15045" y="26690"/>
                  </a:lnTo>
                  <a:lnTo>
                    <a:pt x="15045" y="26690"/>
                  </a:lnTo>
                  <a:cubicBezTo>
                    <a:pt x="12623" y="28201"/>
                    <a:pt x="9434" y="27461"/>
                    <a:pt x="7928" y="25040"/>
                  </a:cubicBezTo>
                  <a:cubicBezTo>
                    <a:pt x="6983" y="23531"/>
                    <a:pt x="6887" y="21644"/>
                    <a:pt x="7662" y="20045"/>
                  </a:cubicBezTo>
                  <a:cubicBezTo>
                    <a:pt x="7987" y="17335"/>
                    <a:pt x="10120" y="15199"/>
                    <a:pt x="12830" y="14877"/>
                  </a:cubicBezTo>
                  <a:cubicBezTo>
                    <a:pt x="15193" y="13893"/>
                    <a:pt x="17851" y="13893"/>
                    <a:pt x="20213" y="14877"/>
                  </a:cubicBezTo>
                  <a:cubicBezTo>
                    <a:pt x="23861" y="17935"/>
                    <a:pt x="25315" y="22882"/>
                    <a:pt x="23905" y="27428"/>
                  </a:cubicBezTo>
                  <a:cubicBezTo>
                    <a:pt x="22229" y="32896"/>
                    <a:pt x="17068" y="36539"/>
                    <a:pt x="11354" y="36288"/>
                  </a:cubicBezTo>
                  <a:cubicBezTo>
                    <a:pt x="8607" y="35748"/>
                    <a:pt x="6052" y="34472"/>
                    <a:pt x="3970" y="32596"/>
                  </a:cubicBezTo>
                  <a:cubicBezTo>
                    <a:pt x="-1323" y="25338"/>
                    <a:pt x="-1323" y="15490"/>
                    <a:pt x="3970" y="8232"/>
                  </a:cubicBezTo>
                  <a:cubicBezTo>
                    <a:pt x="15850" y="-2744"/>
                    <a:pt x="34175" y="-2744"/>
                    <a:pt x="46054" y="8232"/>
                  </a:cubicBezTo>
                  <a:cubicBezTo>
                    <a:pt x="55306" y="15636"/>
                    <a:pt x="61596" y="26115"/>
                    <a:pt x="63774" y="37765"/>
                  </a:cubicBezTo>
                  <a:cubicBezTo>
                    <a:pt x="69474" y="57362"/>
                    <a:pt x="63110" y="78479"/>
                    <a:pt x="47531" y="91662"/>
                  </a:cubicBezTo>
                  <a:cubicBezTo>
                    <a:pt x="40325" y="96494"/>
                    <a:pt x="31842" y="99065"/>
                    <a:pt x="23167" y="9904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F349246E-2354-433F-9D68-DE007CDAA7DD}"/>
                </a:ext>
              </a:extLst>
            </p:cNvPr>
            <p:cNvSpPr/>
            <p:nvPr/>
          </p:nvSpPr>
          <p:spPr>
            <a:xfrm>
              <a:off x="8260505" y="1870259"/>
              <a:ext cx="45808" cy="83040"/>
            </a:xfrm>
            <a:custGeom>
              <a:avLst/>
              <a:gdLst>
                <a:gd name="connsiteX0" fmla="*/ 15505 w 45808"/>
                <a:gd name="connsiteY0" fmla="*/ 82106 h 83040"/>
                <a:gd name="connsiteX1" fmla="*/ 5168 w 45808"/>
                <a:gd name="connsiteY1" fmla="*/ 82106 h 83040"/>
                <a:gd name="connsiteX2" fmla="*/ 5168 w 45808"/>
                <a:gd name="connsiteY2" fmla="*/ 77676 h 83040"/>
                <a:gd name="connsiteX3" fmla="*/ 5168 w 45808"/>
                <a:gd name="connsiteY3" fmla="*/ 77676 h 83040"/>
                <a:gd name="connsiteX4" fmla="*/ 15505 w 45808"/>
                <a:gd name="connsiteY4" fmla="*/ 77676 h 83040"/>
                <a:gd name="connsiteX5" fmla="*/ 42084 w 45808"/>
                <a:gd name="connsiteY5" fmla="*/ 40022 h 83040"/>
                <a:gd name="connsiteX6" fmla="*/ 14766 w 45808"/>
                <a:gd name="connsiteY6" fmla="*/ 1629 h 83040"/>
                <a:gd name="connsiteX7" fmla="*/ 0 w 45808"/>
                <a:gd name="connsiteY7" fmla="*/ 10489 h 83040"/>
                <a:gd name="connsiteX8" fmla="*/ 0 w 45808"/>
                <a:gd name="connsiteY8" fmla="*/ 10489 h 83040"/>
                <a:gd name="connsiteX9" fmla="*/ 16243 w 45808"/>
                <a:gd name="connsiteY9" fmla="*/ 153 h 83040"/>
                <a:gd name="connsiteX10" fmla="*/ 45776 w 45808"/>
                <a:gd name="connsiteY10" fmla="*/ 40022 h 83040"/>
                <a:gd name="connsiteX11" fmla="*/ 16981 w 45808"/>
                <a:gd name="connsiteY11" fmla="*/ 79153 h 8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808" h="83040">
                  <a:moveTo>
                    <a:pt x="15505" y="82106"/>
                  </a:moveTo>
                  <a:cubicBezTo>
                    <a:pt x="12175" y="83352"/>
                    <a:pt x="8498" y="83352"/>
                    <a:pt x="5168" y="82106"/>
                  </a:cubicBezTo>
                  <a:cubicBezTo>
                    <a:pt x="4504" y="80704"/>
                    <a:pt x="4504" y="79078"/>
                    <a:pt x="5168" y="77676"/>
                  </a:cubicBezTo>
                  <a:lnTo>
                    <a:pt x="5168" y="77676"/>
                  </a:lnTo>
                  <a:cubicBezTo>
                    <a:pt x="8542" y="78661"/>
                    <a:pt x="12131" y="78661"/>
                    <a:pt x="15505" y="77676"/>
                  </a:cubicBezTo>
                  <a:cubicBezTo>
                    <a:pt x="32486" y="77676"/>
                    <a:pt x="42823" y="62910"/>
                    <a:pt x="42084" y="40022"/>
                  </a:cubicBezTo>
                  <a:cubicBezTo>
                    <a:pt x="41346" y="17134"/>
                    <a:pt x="31009" y="2368"/>
                    <a:pt x="14766" y="1629"/>
                  </a:cubicBezTo>
                  <a:cubicBezTo>
                    <a:pt x="8336" y="563"/>
                    <a:pt x="2082" y="4315"/>
                    <a:pt x="0" y="10489"/>
                  </a:cubicBezTo>
                  <a:lnTo>
                    <a:pt x="0" y="10489"/>
                  </a:lnTo>
                  <a:cubicBezTo>
                    <a:pt x="2112" y="3503"/>
                    <a:pt x="9015" y="-890"/>
                    <a:pt x="16243" y="153"/>
                  </a:cubicBezTo>
                  <a:cubicBezTo>
                    <a:pt x="33963" y="153"/>
                    <a:pt x="45037" y="20826"/>
                    <a:pt x="45776" y="40022"/>
                  </a:cubicBezTo>
                  <a:cubicBezTo>
                    <a:pt x="46514" y="59218"/>
                    <a:pt x="34701" y="78415"/>
                    <a:pt x="16981" y="7915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8D4EB81-4400-49FB-B856-17AB9CBDB832}"/>
                </a:ext>
              </a:extLst>
            </p:cNvPr>
            <p:cNvSpPr/>
            <p:nvPr/>
          </p:nvSpPr>
          <p:spPr>
            <a:xfrm>
              <a:off x="8270104" y="1880748"/>
              <a:ext cx="25500" cy="70140"/>
            </a:xfrm>
            <a:custGeom>
              <a:avLst/>
              <a:gdLst>
                <a:gd name="connsiteX0" fmla="*/ 0 w 25500"/>
                <a:gd name="connsiteY0" fmla="*/ 68664 h 70140"/>
                <a:gd name="connsiteX1" fmla="*/ 23626 w 25500"/>
                <a:gd name="connsiteY1" fmla="*/ 33224 h 70140"/>
                <a:gd name="connsiteX2" fmla="*/ 738 w 25500"/>
                <a:gd name="connsiteY2" fmla="*/ 0 h 70140"/>
                <a:gd name="connsiteX3" fmla="*/ 738 w 25500"/>
                <a:gd name="connsiteY3" fmla="*/ 0 h 70140"/>
                <a:gd name="connsiteX4" fmla="*/ 738 w 25500"/>
                <a:gd name="connsiteY4" fmla="*/ 0 h 70140"/>
                <a:gd name="connsiteX5" fmla="*/ 738 w 25500"/>
                <a:gd name="connsiteY5" fmla="*/ 0 h 70140"/>
                <a:gd name="connsiteX6" fmla="*/ 25103 w 25500"/>
                <a:gd name="connsiteY6" fmla="*/ 34701 h 70140"/>
                <a:gd name="connsiteX7" fmla="*/ 0 w 25500"/>
                <a:gd name="connsiteY7" fmla="*/ 70140 h 7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00" h="70140">
                  <a:moveTo>
                    <a:pt x="0" y="68664"/>
                  </a:moveTo>
                  <a:cubicBezTo>
                    <a:pt x="15807" y="64669"/>
                    <a:pt x="26018" y="49352"/>
                    <a:pt x="23626" y="33224"/>
                  </a:cubicBezTo>
                  <a:cubicBezTo>
                    <a:pt x="24918" y="18102"/>
                    <a:pt x="15328" y="4180"/>
                    <a:pt x="738" y="0"/>
                  </a:cubicBez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ubicBezTo>
                    <a:pt x="16524" y="3654"/>
                    <a:pt x="27030" y="18611"/>
                    <a:pt x="25103" y="34701"/>
                  </a:cubicBezTo>
                  <a:cubicBezTo>
                    <a:pt x="27783" y="51380"/>
                    <a:pt x="16627" y="67137"/>
                    <a:pt x="0" y="7014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838460E5-86DA-4E1D-9962-7F649ABA17DC}"/>
                </a:ext>
              </a:extLst>
            </p:cNvPr>
            <p:cNvSpPr/>
            <p:nvPr/>
          </p:nvSpPr>
          <p:spPr>
            <a:xfrm>
              <a:off x="8243506" y="1965039"/>
              <a:ext cx="62683" cy="104782"/>
            </a:xfrm>
            <a:custGeom>
              <a:avLst/>
              <a:gdLst>
                <a:gd name="connsiteX0" fmla="*/ 46533 w 62683"/>
                <a:gd name="connsiteY0" fmla="*/ 104719 h 104782"/>
                <a:gd name="connsiteX1" fmla="*/ 41364 w 62683"/>
                <a:gd name="connsiteY1" fmla="*/ 104719 h 104782"/>
                <a:gd name="connsiteX2" fmla="*/ 30290 w 62683"/>
                <a:gd name="connsiteY2" fmla="*/ 104719 h 104782"/>
                <a:gd name="connsiteX3" fmla="*/ 16261 w 62683"/>
                <a:gd name="connsiteY3" fmla="*/ 93644 h 104782"/>
                <a:gd name="connsiteX4" fmla="*/ 1495 w 62683"/>
                <a:gd name="connsiteY4" fmla="*/ 65588 h 104782"/>
                <a:gd name="connsiteX5" fmla="*/ 1495 w 62683"/>
                <a:gd name="connsiteY5" fmla="*/ 34578 h 104782"/>
                <a:gd name="connsiteX6" fmla="*/ 32505 w 62683"/>
                <a:gd name="connsiteY6" fmla="*/ 616 h 104782"/>
                <a:gd name="connsiteX7" fmla="*/ 41364 w 62683"/>
                <a:gd name="connsiteY7" fmla="*/ 616 h 104782"/>
                <a:gd name="connsiteX8" fmla="*/ 45056 w 62683"/>
                <a:gd name="connsiteY8" fmla="*/ 616 h 104782"/>
                <a:gd name="connsiteX9" fmla="*/ 45056 w 62683"/>
                <a:gd name="connsiteY9" fmla="*/ 5046 h 104782"/>
                <a:gd name="connsiteX10" fmla="*/ 45056 w 62683"/>
                <a:gd name="connsiteY10" fmla="*/ 14644 h 104782"/>
                <a:gd name="connsiteX11" fmla="*/ 38411 w 62683"/>
                <a:gd name="connsiteY11" fmla="*/ 19812 h 104782"/>
                <a:gd name="connsiteX12" fmla="*/ 28075 w 62683"/>
                <a:gd name="connsiteY12" fmla="*/ 19812 h 104782"/>
                <a:gd name="connsiteX13" fmla="*/ 28075 w 62683"/>
                <a:gd name="connsiteY13" fmla="*/ 10952 h 104782"/>
                <a:gd name="connsiteX14" fmla="*/ 33243 w 62683"/>
                <a:gd name="connsiteY14" fmla="*/ 5784 h 104782"/>
                <a:gd name="connsiteX15" fmla="*/ 40626 w 62683"/>
                <a:gd name="connsiteY15" fmla="*/ 10952 h 104782"/>
                <a:gd name="connsiteX16" fmla="*/ 40626 w 62683"/>
                <a:gd name="connsiteY16" fmla="*/ 10952 h 104782"/>
                <a:gd name="connsiteX17" fmla="*/ 36639 w 62683"/>
                <a:gd name="connsiteY17" fmla="*/ 3611 h 104782"/>
                <a:gd name="connsiteX18" fmla="*/ 31766 w 62683"/>
                <a:gd name="connsiteY18" fmla="*/ 4307 h 104782"/>
                <a:gd name="connsiteX19" fmla="*/ 27336 w 62683"/>
                <a:gd name="connsiteY19" fmla="*/ 7999 h 104782"/>
                <a:gd name="connsiteX20" fmla="*/ 27336 w 62683"/>
                <a:gd name="connsiteY20" fmla="*/ 16120 h 104782"/>
                <a:gd name="connsiteX21" fmla="*/ 36934 w 62683"/>
                <a:gd name="connsiteY21" fmla="*/ 16120 h 104782"/>
                <a:gd name="connsiteX22" fmla="*/ 42841 w 62683"/>
                <a:gd name="connsiteY22" fmla="*/ 11691 h 104782"/>
                <a:gd name="connsiteX23" fmla="*/ 42841 w 62683"/>
                <a:gd name="connsiteY23" fmla="*/ 2831 h 104782"/>
                <a:gd name="connsiteX24" fmla="*/ 42841 w 62683"/>
                <a:gd name="connsiteY24" fmla="*/ 2831 h 104782"/>
                <a:gd name="connsiteX25" fmla="*/ 34719 w 62683"/>
                <a:gd name="connsiteY25" fmla="*/ 2831 h 104782"/>
                <a:gd name="connsiteX26" fmla="*/ 5187 w 62683"/>
                <a:gd name="connsiteY26" fmla="*/ 36055 h 104782"/>
                <a:gd name="connsiteX27" fmla="*/ 5187 w 62683"/>
                <a:gd name="connsiteY27" fmla="*/ 65588 h 104782"/>
                <a:gd name="connsiteX28" fmla="*/ 19215 w 62683"/>
                <a:gd name="connsiteY28" fmla="*/ 93644 h 104782"/>
                <a:gd name="connsiteX29" fmla="*/ 33243 w 62683"/>
                <a:gd name="connsiteY29" fmla="*/ 103981 h 104782"/>
                <a:gd name="connsiteX30" fmla="*/ 43579 w 62683"/>
                <a:gd name="connsiteY30" fmla="*/ 103981 h 104782"/>
                <a:gd name="connsiteX31" fmla="*/ 53177 w 62683"/>
                <a:gd name="connsiteY31" fmla="*/ 103981 h 104782"/>
                <a:gd name="connsiteX32" fmla="*/ 61299 w 62683"/>
                <a:gd name="connsiteY32" fmla="*/ 98074 h 104782"/>
                <a:gd name="connsiteX33" fmla="*/ 61299 w 62683"/>
                <a:gd name="connsiteY33" fmla="*/ 87738 h 104782"/>
                <a:gd name="connsiteX34" fmla="*/ 48940 w 62683"/>
                <a:gd name="connsiteY34" fmla="*/ 78114 h 104782"/>
                <a:gd name="connsiteX35" fmla="*/ 48747 w 62683"/>
                <a:gd name="connsiteY35" fmla="*/ 78139 h 104782"/>
                <a:gd name="connsiteX36" fmla="*/ 41364 w 62683"/>
                <a:gd name="connsiteY36" fmla="*/ 82569 h 104782"/>
                <a:gd name="connsiteX37" fmla="*/ 41364 w 62683"/>
                <a:gd name="connsiteY37" fmla="*/ 87738 h 104782"/>
                <a:gd name="connsiteX38" fmla="*/ 47271 w 62683"/>
                <a:gd name="connsiteY38" fmla="*/ 87738 h 104782"/>
                <a:gd name="connsiteX39" fmla="*/ 47271 w 62683"/>
                <a:gd name="connsiteY39" fmla="*/ 83308 h 104782"/>
                <a:gd name="connsiteX40" fmla="*/ 48009 w 62683"/>
                <a:gd name="connsiteY40" fmla="*/ 88476 h 104782"/>
                <a:gd name="connsiteX41" fmla="*/ 47271 w 62683"/>
                <a:gd name="connsiteY41" fmla="*/ 89214 h 104782"/>
                <a:gd name="connsiteX42" fmla="*/ 39888 w 62683"/>
                <a:gd name="connsiteY42" fmla="*/ 89214 h 104782"/>
                <a:gd name="connsiteX43" fmla="*/ 39888 w 62683"/>
                <a:gd name="connsiteY43" fmla="*/ 82569 h 104782"/>
                <a:gd name="connsiteX44" fmla="*/ 39888 w 62683"/>
                <a:gd name="connsiteY44" fmla="*/ 78139 h 104782"/>
                <a:gd name="connsiteX45" fmla="*/ 48747 w 62683"/>
                <a:gd name="connsiteY45" fmla="*/ 78139 h 104782"/>
                <a:gd name="connsiteX46" fmla="*/ 59822 w 62683"/>
                <a:gd name="connsiteY46" fmla="*/ 85523 h 104782"/>
                <a:gd name="connsiteX47" fmla="*/ 59822 w 62683"/>
                <a:gd name="connsiteY47" fmla="*/ 96597 h 104782"/>
                <a:gd name="connsiteX48" fmla="*/ 50963 w 62683"/>
                <a:gd name="connsiteY48" fmla="*/ 103981 h 10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2683" h="104782">
                  <a:moveTo>
                    <a:pt x="46533" y="104719"/>
                  </a:moveTo>
                  <a:lnTo>
                    <a:pt x="41364" y="104719"/>
                  </a:lnTo>
                  <a:lnTo>
                    <a:pt x="30290" y="104719"/>
                  </a:lnTo>
                  <a:cubicBezTo>
                    <a:pt x="25099" y="101732"/>
                    <a:pt x="20374" y="98002"/>
                    <a:pt x="16261" y="93644"/>
                  </a:cubicBezTo>
                  <a:cubicBezTo>
                    <a:pt x="8391" y="86166"/>
                    <a:pt x="3208" y="76307"/>
                    <a:pt x="1495" y="65588"/>
                  </a:cubicBezTo>
                  <a:cubicBezTo>
                    <a:pt x="-498" y="55347"/>
                    <a:pt x="-498" y="44819"/>
                    <a:pt x="1495" y="34578"/>
                  </a:cubicBezTo>
                  <a:cubicBezTo>
                    <a:pt x="5925" y="18335"/>
                    <a:pt x="17738" y="616"/>
                    <a:pt x="32505" y="616"/>
                  </a:cubicBezTo>
                  <a:cubicBezTo>
                    <a:pt x="35399" y="-205"/>
                    <a:pt x="38470" y="-205"/>
                    <a:pt x="41364" y="616"/>
                  </a:cubicBezTo>
                  <a:cubicBezTo>
                    <a:pt x="42583" y="357"/>
                    <a:pt x="43838" y="357"/>
                    <a:pt x="45056" y="616"/>
                  </a:cubicBezTo>
                  <a:lnTo>
                    <a:pt x="45056" y="5046"/>
                  </a:lnTo>
                  <a:cubicBezTo>
                    <a:pt x="46518" y="8079"/>
                    <a:pt x="46518" y="11611"/>
                    <a:pt x="45056" y="14644"/>
                  </a:cubicBezTo>
                  <a:cubicBezTo>
                    <a:pt x="43550" y="17124"/>
                    <a:pt x="41187" y="18964"/>
                    <a:pt x="38411" y="19812"/>
                  </a:cubicBezTo>
                  <a:cubicBezTo>
                    <a:pt x="35126" y="21297"/>
                    <a:pt x="31360" y="21297"/>
                    <a:pt x="28075" y="19812"/>
                  </a:cubicBezTo>
                  <a:cubicBezTo>
                    <a:pt x="26495" y="17071"/>
                    <a:pt x="26495" y="13694"/>
                    <a:pt x="28075" y="10952"/>
                  </a:cubicBezTo>
                  <a:cubicBezTo>
                    <a:pt x="28075" y="10952"/>
                    <a:pt x="28075" y="6522"/>
                    <a:pt x="33243" y="5784"/>
                  </a:cubicBezTo>
                  <a:cubicBezTo>
                    <a:pt x="38411" y="5046"/>
                    <a:pt x="39149" y="5784"/>
                    <a:pt x="40626" y="10952"/>
                  </a:cubicBezTo>
                  <a:lnTo>
                    <a:pt x="40626" y="10952"/>
                  </a:lnTo>
                  <a:cubicBezTo>
                    <a:pt x="41556" y="7825"/>
                    <a:pt x="39770" y="4538"/>
                    <a:pt x="36639" y="3611"/>
                  </a:cubicBezTo>
                  <a:cubicBezTo>
                    <a:pt x="34993" y="3122"/>
                    <a:pt x="33213" y="3376"/>
                    <a:pt x="31766" y="4307"/>
                  </a:cubicBezTo>
                  <a:cubicBezTo>
                    <a:pt x="29581" y="4277"/>
                    <a:pt x="27698" y="5845"/>
                    <a:pt x="27336" y="7999"/>
                  </a:cubicBezTo>
                  <a:cubicBezTo>
                    <a:pt x="26133" y="10573"/>
                    <a:pt x="26133" y="13547"/>
                    <a:pt x="27336" y="16120"/>
                  </a:cubicBezTo>
                  <a:cubicBezTo>
                    <a:pt x="30422" y="17316"/>
                    <a:pt x="33848" y="17316"/>
                    <a:pt x="36934" y="16120"/>
                  </a:cubicBezTo>
                  <a:cubicBezTo>
                    <a:pt x="39327" y="15313"/>
                    <a:pt x="41394" y="13760"/>
                    <a:pt x="42841" y="11691"/>
                  </a:cubicBezTo>
                  <a:cubicBezTo>
                    <a:pt x="43594" y="8785"/>
                    <a:pt x="43594" y="5736"/>
                    <a:pt x="42841" y="2831"/>
                  </a:cubicBezTo>
                  <a:lnTo>
                    <a:pt x="42841" y="2831"/>
                  </a:lnTo>
                  <a:cubicBezTo>
                    <a:pt x="42841" y="2831"/>
                    <a:pt x="39149" y="2831"/>
                    <a:pt x="34719" y="2831"/>
                  </a:cubicBezTo>
                  <a:cubicBezTo>
                    <a:pt x="30290" y="2831"/>
                    <a:pt x="9617" y="19812"/>
                    <a:pt x="5187" y="36055"/>
                  </a:cubicBezTo>
                  <a:cubicBezTo>
                    <a:pt x="3592" y="45834"/>
                    <a:pt x="3592" y="55809"/>
                    <a:pt x="5187" y="65588"/>
                  </a:cubicBezTo>
                  <a:cubicBezTo>
                    <a:pt x="6937" y="76138"/>
                    <a:pt x="11824" y="85916"/>
                    <a:pt x="19215" y="93644"/>
                  </a:cubicBezTo>
                  <a:cubicBezTo>
                    <a:pt x="23379" y="97733"/>
                    <a:pt x="28104" y="101213"/>
                    <a:pt x="33243" y="103981"/>
                  </a:cubicBezTo>
                  <a:lnTo>
                    <a:pt x="43579" y="103981"/>
                  </a:lnTo>
                  <a:cubicBezTo>
                    <a:pt x="46688" y="105050"/>
                    <a:pt x="50069" y="105050"/>
                    <a:pt x="53177" y="103981"/>
                  </a:cubicBezTo>
                  <a:cubicBezTo>
                    <a:pt x="56670" y="103422"/>
                    <a:pt x="59689" y="101227"/>
                    <a:pt x="61299" y="98074"/>
                  </a:cubicBezTo>
                  <a:cubicBezTo>
                    <a:pt x="63145" y="94876"/>
                    <a:pt x="63145" y="90936"/>
                    <a:pt x="61299" y="87738"/>
                  </a:cubicBezTo>
                  <a:cubicBezTo>
                    <a:pt x="60546" y="81668"/>
                    <a:pt x="55016" y="77359"/>
                    <a:pt x="48940" y="78114"/>
                  </a:cubicBezTo>
                  <a:cubicBezTo>
                    <a:pt x="48880" y="78122"/>
                    <a:pt x="48814" y="78130"/>
                    <a:pt x="48747" y="78139"/>
                  </a:cubicBezTo>
                  <a:cubicBezTo>
                    <a:pt x="45639" y="78083"/>
                    <a:pt x="42774" y="79802"/>
                    <a:pt x="41364" y="82569"/>
                  </a:cubicBezTo>
                  <a:cubicBezTo>
                    <a:pt x="40567" y="84201"/>
                    <a:pt x="40567" y="86106"/>
                    <a:pt x="41364" y="87738"/>
                  </a:cubicBezTo>
                  <a:cubicBezTo>
                    <a:pt x="43195" y="88793"/>
                    <a:pt x="45440" y="88793"/>
                    <a:pt x="47271" y="87738"/>
                  </a:cubicBezTo>
                  <a:cubicBezTo>
                    <a:pt x="48061" y="86367"/>
                    <a:pt x="48061" y="84678"/>
                    <a:pt x="47271" y="83308"/>
                  </a:cubicBezTo>
                  <a:cubicBezTo>
                    <a:pt x="48903" y="84531"/>
                    <a:pt x="49235" y="86845"/>
                    <a:pt x="48009" y="88476"/>
                  </a:cubicBezTo>
                  <a:cubicBezTo>
                    <a:pt x="47803" y="88756"/>
                    <a:pt x="47551" y="89004"/>
                    <a:pt x="47271" y="89214"/>
                  </a:cubicBezTo>
                  <a:cubicBezTo>
                    <a:pt x="44930" y="90288"/>
                    <a:pt x="42228" y="90288"/>
                    <a:pt x="39888" y="89214"/>
                  </a:cubicBezTo>
                  <a:cubicBezTo>
                    <a:pt x="38943" y="87100"/>
                    <a:pt x="38943" y="84683"/>
                    <a:pt x="39888" y="82569"/>
                  </a:cubicBezTo>
                  <a:cubicBezTo>
                    <a:pt x="39312" y="81149"/>
                    <a:pt x="39312" y="79560"/>
                    <a:pt x="39888" y="78139"/>
                  </a:cubicBezTo>
                  <a:cubicBezTo>
                    <a:pt x="42693" y="76810"/>
                    <a:pt x="45942" y="76810"/>
                    <a:pt x="48747" y="78139"/>
                  </a:cubicBezTo>
                  <a:cubicBezTo>
                    <a:pt x="53495" y="78441"/>
                    <a:pt x="57718" y="81257"/>
                    <a:pt x="59822" y="85523"/>
                  </a:cubicBezTo>
                  <a:cubicBezTo>
                    <a:pt x="61661" y="88985"/>
                    <a:pt x="61661" y="93135"/>
                    <a:pt x="59822" y="96597"/>
                  </a:cubicBezTo>
                  <a:cubicBezTo>
                    <a:pt x="58242" y="100350"/>
                    <a:pt x="54942" y="103103"/>
                    <a:pt x="50963" y="10398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F732A8B-9809-43FB-80D9-291A88D12208}"/>
                </a:ext>
              </a:extLst>
            </p:cNvPr>
            <p:cNvSpPr/>
            <p:nvPr/>
          </p:nvSpPr>
          <p:spPr>
            <a:xfrm>
              <a:off x="8252618" y="1969199"/>
              <a:ext cx="39634" cy="92859"/>
            </a:xfrm>
            <a:custGeom>
              <a:avLst/>
              <a:gdLst>
                <a:gd name="connsiteX0" fmla="*/ 36682 w 39634"/>
                <a:gd name="connsiteY0" fmla="*/ 92438 h 92859"/>
                <a:gd name="connsiteX1" fmla="*/ 31513 w 39634"/>
                <a:gd name="connsiteY1" fmla="*/ 92438 h 92859"/>
                <a:gd name="connsiteX2" fmla="*/ 27822 w 39634"/>
                <a:gd name="connsiteY2" fmla="*/ 92438 h 92859"/>
                <a:gd name="connsiteX3" fmla="*/ 5672 w 39634"/>
                <a:gd name="connsiteY3" fmla="*/ 68811 h 92859"/>
                <a:gd name="connsiteX4" fmla="*/ 504 w 39634"/>
                <a:gd name="connsiteY4" fmla="*/ 54045 h 92859"/>
                <a:gd name="connsiteX5" fmla="*/ 504 w 39634"/>
                <a:gd name="connsiteY5" fmla="*/ 45924 h 92859"/>
                <a:gd name="connsiteX6" fmla="*/ 504 w 39634"/>
                <a:gd name="connsiteY6" fmla="*/ 29681 h 92859"/>
                <a:gd name="connsiteX7" fmla="*/ 10840 w 39634"/>
                <a:gd name="connsiteY7" fmla="*/ 6793 h 92859"/>
                <a:gd name="connsiteX8" fmla="*/ 23392 w 39634"/>
                <a:gd name="connsiteY8" fmla="*/ 148 h 92859"/>
                <a:gd name="connsiteX9" fmla="*/ 13055 w 39634"/>
                <a:gd name="connsiteY9" fmla="*/ 8269 h 92859"/>
                <a:gd name="connsiteX10" fmla="*/ 3457 w 39634"/>
                <a:gd name="connsiteY10" fmla="*/ 30419 h 92859"/>
                <a:gd name="connsiteX11" fmla="*/ 3457 w 39634"/>
                <a:gd name="connsiteY11" fmla="*/ 45924 h 92859"/>
                <a:gd name="connsiteX12" fmla="*/ 3457 w 39634"/>
                <a:gd name="connsiteY12" fmla="*/ 54045 h 92859"/>
                <a:gd name="connsiteX13" fmla="*/ 7887 w 39634"/>
                <a:gd name="connsiteY13" fmla="*/ 65120 h 92859"/>
                <a:gd name="connsiteX14" fmla="*/ 28560 w 39634"/>
                <a:gd name="connsiteY14" fmla="*/ 87269 h 92859"/>
                <a:gd name="connsiteX15" fmla="*/ 32990 w 39634"/>
                <a:gd name="connsiteY15" fmla="*/ 87269 h 92859"/>
                <a:gd name="connsiteX16" fmla="*/ 39635 w 39634"/>
                <a:gd name="connsiteY16" fmla="*/ 87269 h 92859"/>
                <a:gd name="connsiteX17" fmla="*/ 39635 w 39634"/>
                <a:gd name="connsiteY17" fmla="*/ 87269 h 92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9634" h="92859">
                  <a:moveTo>
                    <a:pt x="36682" y="92438"/>
                  </a:moveTo>
                  <a:cubicBezTo>
                    <a:pt x="35006" y="93000"/>
                    <a:pt x="33189" y="93000"/>
                    <a:pt x="31513" y="92438"/>
                  </a:cubicBezTo>
                  <a:lnTo>
                    <a:pt x="27822" y="92438"/>
                  </a:lnTo>
                  <a:cubicBezTo>
                    <a:pt x="17995" y="87271"/>
                    <a:pt x="10198" y="78949"/>
                    <a:pt x="5672" y="68811"/>
                  </a:cubicBezTo>
                  <a:cubicBezTo>
                    <a:pt x="2955" y="64296"/>
                    <a:pt x="1198" y="59269"/>
                    <a:pt x="504" y="54045"/>
                  </a:cubicBezTo>
                  <a:cubicBezTo>
                    <a:pt x="504" y="54045"/>
                    <a:pt x="504" y="48877"/>
                    <a:pt x="504" y="45924"/>
                  </a:cubicBezTo>
                  <a:cubicBezTo>
                    <a:pt x="-168" y="40530"/>
                    <a:pt x="-168" y="35074"/>
                    <a:pt x="504" y="29681"/>
                  </a:cubicBezTo>
                  <a:cubicBezTo>
                    <a:pt x="1707" y="21225"/>
                    <a:pt x="5296" y="13288"/>
                    <a:pt x="10840" y="6793"/>
                  </a:cubicBezTo>
                  <a:cubicBezTo>
                    <a:pt x="13077" y="2029"/>
                    <a:pt x="18194" y="-680"/>
                    <a:pt x="23392" y="148"/>
                  </a:cubicBezTo>
                  <a:cubicBezTo>
                    <a:pt x="18954" y="1277"/>
                    <a:pt x="15204" y="4226"/>
                    <a:pt x="13055" y="8269"/>
                  </a:cubicBezTo>
                  <a:cubicBezTo>
                    <a:pt x="7643" y="14483"/>
                    <a:pt x="4291" y="22221"/>
                    <a:pt x="3457" y="30419"/>
                  </a:cubicBezTo>
                  <a:cubicBezTo>
                    <a:pt x="2734" y="35561"/>
                    <a:pt x="2734" y="40781"/>
                    <a:pt x="3457" y="45924"/>
                  </a:cubicBezTo>
                  <a:cubicBezTo>
                    <a:pt x="3125" y="48621"/>
                    <a:pt x="3125" y="51348"/>
                    <a:pt x="3457" y="54045"/>
                  </a:cubicBezTo>
                  <a:cubicBezTo>
                    <a:pt x="4616" y="57857"/>
                    <a:pt x="6093" y="61562"/>
                    <a:pt x="7887" y="65120"/>
                  </a:cubicBezTo>
                  <a:cubicBezTo>
                    <a:pt x="12553" y="74305"/>
                    <a:pt x="19722" y="81983"/>
                    <a:pt x="28560" y="87269"/>
                  </a:cubicBezTo>
                  <a:lnTo>
                    <a:pt x="32990" y="87269"/>
                  </a:lnTo>
                  <a:cubicBezTo>
                    <a:pt x="35079" y="88322"/>
                    <a:pt x="37545" y="88322"/>
                    <a:pt x="39635" y="87269"/>
                  </a:cubicBezTo>
                  <a:lnTo>
                    <a:pt x="39635" y="87269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5B47ED67-DCCE-467F-A912-0610E77AA874}"/>
                </a:ext>
              </a:extLst>
            </p:cNvPr>
            <p:cNvSpPr/>
            <p:nvPr/>
          </p:nvSpPr>
          <p:spPr>
            <a:xfrm>
              <a:off x="8278929" y="2032842"/>
              <a:ext cx="21445" cy="19934"/>
            </a:xfrm>
            <a:custGeom>
              <a:avLst/>
              <a:gdLst>
                <a:gd name="connsiteX0" fmla="*/ 5203 w 21445"/>
                <a:gd name="connsiteY0" fmla="*/ 19935 h 19934"/>
                <a:gd name="connsiteX1" fmla="*/ 160 w 21445"/>
                <a:gd name="connsiteY1" fmla="*/ 12007 h 19934"/>
                <a:gd name="connsiteX2" fmla="*/ 773 w 21445"/>
                <a:gd name="connsiteY2" fmla="*/ 10336 h 19934"/>
                <a:gd name="connsiteX3" fmla="*/ 11109 w 21445"/>
                <a:gd name="connsiteY3" fmla="*/ 0 h 19934"/>
                <a:gd name="connsiteX4" fmla="*/ 21446 w 21445"/>
                <a:gd name="connsiteY4" fmla="*/ 10336 h 19934"/>
                <a:gd name="connsiteX5" fmla="*/ 21446 w 21445"/>
                <a:gd name="connsiteY5" fmla="*/ 10336 h 19934"/>
                <a:gd name="connsiteX6" fmla="*/ 12586 w 21445"/>
                <a:gd name="connsiteY6" fmla="*/ 1477 h 19934"/>
                <a:gd name="connsiteX7" fmla="*/ 3726 w 21445"/>
                <a:gd name="connsiteY7" fmla="*/ 10336 h 19934"/>
                <a:gd name="connsiteX8" fmla="*/ 3726 w 21445"/>
                <a:gd name="connsiteY8" fmla="*/ 16981 h 1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45" h="19934">
                  <a:moveTo>
                    <a:pt x="5203" y="19935"/>
                  </a:moveTo>
                  <a:cubicBezTo>
                    <a:pt x="1622" y="19139"/>
                    <a:pt x="-637" y="15589"/>
                    <a:pt x="160" y="12007"/>
                  </a:cubicBezTo>
                  <a:cubicBezTo>
                    <a:pt x="286" y="11425"/>
                    <a:pt x="492" y="10863"/>
                    <a:pt x="773" y="10336"/>
                  </a:cubicBezTo>
                  <a:cubicBezTo>
                    <a:pt x="773" y="4628"/>
                    <a:pt x="5402" y="0"/>
                    <a:pt x="11109" y="0"/>
                  </a:cubicBezTo>
                  <a:cubicBezTo>
                    <a:pt x="16817" y="0"/>
                    <a:pt x="21446" y="4628"/>
                    <a:pt x="21446" y="10336"/>
                  </a:cubicBezTo>
                  <a:lnTo>
                    <a:pt x="21446" y="10336"/>
                  </a:lnTo>
                  <a:cubicBezTo>
                    <a:pt x="21446" y="5444"/>
                    <a:pt x="17481" y="1477"/>
                    <a:pt x="12586" y="1477"/>
                  </a:cubicBezTo>
                  <a:cubicBezTo>
                    <a:pt x="7691" y="1477"/>
                    <a:pt x="3726" y="5444"/>
                    <a:pt x="3726" y="10336"/>
                  </a:cubicBezTo>
                  <a:cubicBezTo>
                    <a:pt x="2781" y="12450"/>
                    <a:pt x="2781" y="14868"/>
                    <a:pt x="3726" y="1698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88245469-B78A-4629-BED6-61D5D93CBFA3}"/>
                </a:ext>
              </a:extLst>
            </p:cNvPr>
            <p:cNvSpPr/>
            <p:nvPr/>
          </p:nvSpPr>
          <p:spPr>
            <a:xfrm>
              <a:off x="8279515" y="2029671"/>
              <a:ext cx="20859" cy="13507"/>
            </a:xfrm>
            <a:custGeom>
              <a:avLst/>
              <a:gdLst>
                <a:gd name="connsiteX0" fmla="*/ 925 w 20859"/>
                <a:gd name="connsiteY0" fmla="*/ 13508 h 13507"/>
                <a:gd name="connsiteX1" fmla="*/ 925 w 20859"/>
                <a:gd name="connsiteY1" fmla="*/ 7601 h 13507"/>
                <a:gd name="connsiteX2" fmla="*/ 13631 w 20859"/>
                <a:gd name="connsiteY2" fmla="*/ 372 h 13507"/>
                <a:gd name="connsiteX3" fmla="*/ 20859 w 20859"/>
                <a:gd name="connsiteY3" fmla="*/ 7601 h 13507"/>
                <a:gd name="connsiteX4" fmla="*/ 20859 w 20859"/>
                <a:gd name="connsiteY4" fmla="*/ 7601 h 13507"/>
                <a:gd name="connsiteX5" fmla="*/ 9836 w 20859"/>
                <a:gd name="connsiteY5" fmla="*/ 1642 h 13507"/>
                <a:gd name="connsiteX6" fmla="*/ 3878 w 20859"/>
                <a:gd name="connsiteY6" fmla="*/ 7601 h 13507"/>
                <a:gd name="connsiteX7" fmla="*/ 3878 w 20859"/>
                <a:gd name="connsiteY7" fmla="*/ 13508 h 1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59" h="13507">
                  <a:moveTo>
                    <a:pt x="925" y="13508"/>
                  </a:moveTo>
                  <a:cubicBezTo>
                    <a:pt x="-308" y="11733"/>
                    <a:pt x="-308" y="9376"/>
                    <a:pt x="925" y="7601"/>
                  </a:cubicBezTo>
                  <a:cubicBezTo>
                    <a:pt x="2438" y="2096"/>
                    <a:pt x="8123" y="-1140"/>
                    <a:pt x="13631" y="372"/>
                  </a:cubicBezTo>
                  <a:cubicBezTo>
                    <a:pt x="17146" y="1337"/>
                    <a:pt x="19892" y="4085"/>
                    <a:pt x="20859" y="7601"/>
                  </a:cubicBezTo>
                  <a:lnTo>
                    <a:pt x="20859" y="7601"/>
                  </a:lnTo>
                  <a:cubicBezTo>
                    <a:pt x="19464" y="2912"/>
                    <a:pt x="14525" y="244"/>
                    <a:pt x="9836" y="1642"/>
                  </a:cubicBezTo>
                  <a:cubicBezTo>
                    <a:pt x="6972" y="2495"/>
                    <a:pt x="4734" y="4737"/>
                    <a:pt x="3878" y="7601"/>
                  </a:cubicBezTo>
                  <a:cubicBezTo>
                    <a:pt x="3140" y="9500"/>
                    <a:pt x="3140" y="11609"/>
                    <a:pt x="3878" y="1350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50430E5A-878A-4B76-B399-560237845090}"/>
                </a:ext>
              </a:extLst>
            </p:cNvPr>
            <p:cNvSpPr/>
            <p:nvPr/>
          </p:nvSpPr>
          <p:spPr>
            <a:xfrm>
              <a:off x="8261244" y="1980421"/>
              <a:ext cx="16981" cy="57588"/>
            </a:xfrm>
            <a:custGeom>
              <a:avLst/>
              <a:gdLst>
                <a:gd name="connsiteX0" fmla="*/ 16243 w 16981"/>
                <a:gd name="connsiteY0" fmla="*/ 57589 h 57588"/>
                <a:gd name="connsiteX1" fmla="*/ 0 w 16981"/>
                <a:gd name="connsiteY1" fmla="*/ 25841 h 57588"/>
                <a:gd name="connsiteX2" fmla="*/ 9598 w 16981"/>
                <a:gd name="connsiteY2" fmla="*/ 0 h 57588"/>
                <a:gd name="connsiteX3" fmla="*/ 2215 w 16981"/>
                <a:gd name="connsiteY3" fmla="*/ 25841 h 57588"/>
                <a:gd name="connsiteX4" fmla="*/ 16981 w 16981"/>
                <a:gd name="connsiteY4" fmla="*/ 56112 h 57588"/>
                <a:gd name="connsiteX5" fmla="*/ 16981 w 16981"/>
                <a:gd name="connsiteY5" fmla="*/ 56112 h 5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81" h="57588">
                  <a:moveTo>
                    <a:pt x="16243" y="57589"/>
                  </a:moveTo>
                  <a:cubicBezTo>
                    <a:pt x="6468" y="49871"/>
                    <a:pt x="539" y="38282"/>
                    <a:pt x="0" y="25841"/>
                  </a:cubicBezTo>
                  <a:cubicBezTo>
                    <a:pt x="89" y="16371"/>
                    <a:pt x="3485" y="7231"/>
                    <a:pt x="9598" y="0"/>
                  </a:cubicBezTo>
                  <a:cubicBezTo>
                    <a:pt x="4962" y="7839"/>
                    <a:pt x="2422" y="16737"/>
                    <a:pt x="2215" y="25841"/>
                  </a:cubicBezTo>
                  <a:cubicBezTo>
                    <a:pt x="1853" y="37747"/>
                    <a:pt x="7376" y="49068"/>
                    <a:pt x="16981" y="56112"/>
                  </a:cubicBezTo>
                  <a:lnTo>
                    <a:pt x="16981" y="56112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B37264C5-79FE-4A96-87A6-9EE68F53803F}"/>
                </a:ext>
              </a:extLst>
            </p:cNvPr>
            <p:cNvSpPr/>
            <p:nvPr/>
          </p:nvSpPr>
          <p:spPr>
            <a:xfrm>
              <a:off x="8264197" y="2032842"/>
              <a:ext cx="16243" cy="14766"/>
            </a:xfrm>
            <a:custGeom>
              <a:avLst/>
              <a:gdLst>
                <a:gd name="connsiteX0" fmla="*/ 16243 w 16243"/>
                <a:gd name="connsiteY0" fmla="*/ 14028 h 14766"/>
                <a:gd name="connsiteX1" fmla="*/ 0 w 16243"/>
                <a:gd name="connsiteY1" fmla="*/ 0 h 14766"/>
                <a:gd name="connsiteX2" fmla="*/ 0 w 16243"/>
                <a:gd name="connsiteY2" fmla="*/ 0 h 14766"/>
                <a:gd name="connsiteX3" fmla="*/ 0 w 16243"/>
                <a:gd name="connsiteY3" fmla="*/ 0 h 14766"/>
                <a:gd name="connsiteX4" fmla="*/ 14766 w 16243"/>
                <a:gd name="connsiteY4" fmla="*/ 14766 h 1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43" h="14766">
                  <a:moveTo>
                    <a:pt x="16243" y="14028"/>
                  </a:moveTo>
                  <a:cubicBezTo>
                    <a:pt x="9332" y="11434"/>
                    <a:pt x="3573" y="646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3330" y="6293"/>
                    <a:pt x="8476" y="11439"/>
                    <a:pt x="14766" y="1476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72AF4FA3-E071-4482-933A-777F2B4C8B38}"/>
                </a:ext>
              </a:extLst>
            </p:cNvPr>
            <p:cNvSpPr/>
            <p:nvPr/>
          </p:nvSpPr>
          <p:spPr>
            <a:xfrm>
              <a:off x="8127608" y="2059289"/>
              <a:ext cx="174819" cy="135982"/>
            </a:xfrm>
            <a:custGeom>
              <a:avLst/>
              <a:gdLst>
                <a:gd name="connsiteX0" fmla="*/ 3692 w 174819"/>
                <a:gd name="connsiteY0" fmla="*/ 135983 h 135982"/>
                <a:gd name="connsiteX1" fmla="*/ 67187 w 174819"/>
                <a:gd name="connsiteY1" fmla="*/ 116048 h 135982"/>
                <a:gd name="connsiteX2" fmla="*/ 131421 w 174819"/>
                <a:gd name="connsiteY2" fmla="*/ 106450 h 135982"/>
                <a:gd name="connsiteX3" fmla="*/ 168337 w 174819"/>
                <a:gd name="connsiteY3" fmla="*/ 73226 h 135982"/>
                <a:gd name="connsiteX4" fmla="*/ 174243 w 174819"/>
                <a:gd name="connsiteY4" fmla="*/ 48123 h 135982"/>
                <a:gd name="connsiteX5" fmla="*/ 174243 w 174819"/>
                <a:gd name="connsiteY5" fmla="*/ 34095 h 135982"/>
                <a:gd name="connsiteX6" fmla="*/ 149879 w 174819"/>
                <a:gd name="connsiteY6" fmla="*/ 6039 h 135982"/>
                <a:gd name="connsiteX7" fmla="*/ 125514 w 174819"/>
                <a:gd name="connsiteY7" fmla="*/ 1609 h 135982"/>
                <a:gd name="connsiteX8" fmla="*/ 109271 w 174819"/>
                <a:gd name="connsiteY8" fmla="*/ 10469 h 135982"/>
                <a:gd name="connsiteX9" fmla="*/ 109271 w 174819"/>
                <a:gd name="connsiteY9" fmla="*/ 10469 h 135982"/>
                <a:gd name="connsiteX10" fmla="*/ 125514 w 174819"/>
                <a:gd name="connsiteY10" fmla="*/ 132 h 135982"/>
                <a:gd name="connsiteX11" fmla="*/ 146187 w 174819"/>
                <a:gd name="connsiteY11" fmla="*/ 4562 h 135982"/>
                <a:gd name="connsiteX12" fmla="*/ 172028 w 174819"/>
                <a:gd name="connsiteY12" fmla="*/ 33356 h 135982"/>
                <a:gd name="connsiteX13" fmla="*/ 172028 w 174819"/>
                <a:gd name="connsiteY13" fmla="*/ 48123 h 135982"/>
                <a:gd name="connsiteX14" fmla="*/ 166860 w 174819"/>
                <a:gd name="connsiteY14" fmla="*/ 71749 h 135982"/>
                <a:gd name="connsiteX15" fmla="*/ 127729 w 174819"/>
                <a:gd name="connsiteY15" fmla="*/ 107188 h 135982"/>
                <a:gd name="connsiteX16" fmla="*/ 63495 w 174819"/>
                <a:gd name="connsiteY16" fmla="*/ 117525 h 135982"/>
                <a:gd name="connsiteX17" fmla="*/ 0 w 174819"/>
                <a:gd name="connsiteY17" fmla="*/ 135983 h 135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4819" h="135982">
                  <a:moveTo>
                    <a:pt x="3692" y="135983"/>
                  </a:moveTo>
                  <a:cubicBezTo>
                    <a:pt x="16243" y="117525"/>
                    <a:pt x="41346" y="116787"/>
                    <a:pt x="67187" y="116048"/>
                  </a:cubicBezTo>
                  <a:cubicBezTo>
                    <a:pt x="88953" y="116022"/>
                    <a:pt x="110600" y="112789"/>
                    <a:pt x="131421" y="106450"/>
                  </a:cubicBezTo>
                  <a:cubicBezTo>
                    <a:pt x="147686" y="100773"/>
                    <a:pt x="160983" y="88802"/>
                    <a:pt x="168337" y="73226"/>
                  </a:cubicBezTo>
                  <a:cubicBezTo>
                    <a:pt x="171593" y="65215"/>
                    <a:pt x="173586" y="56746"/>
                    <a:pt x="174243" y="48123"/>
                  </a:cubicBezTo>
                  <a:cubicBezTo>
                    <a:pt x="175011" y="43479"/>
                    <a:pt x="175011" y="38739"/>
                    <a:pt x="174243" y="34095"/>
                  </a:cubicBezTo>
                  <a:cubicBezTo>
                    <a:pt x="170456" y="21719"/>
                    <a:pt x="161603" y="11526"/>
                    <a:pt x="149879" y="6039"/>
                  </a:cubicBezTo>
                  <a:cubicBezTo>
                    <a:pt x="142488" y="1858"/>
                    <a:pt x="133902" y="296"/>
                    <a:pt x="125514" y="1609"/>
                  </a:cubicBezTo>
                  <a:cubicBezTo>
                    <a:pt x="119194" y="2456"/>
                    <a:pt x="113406" y="5612"/>
                    <a:pt x="109271" y="10469"/>
                  </a:cubicBezTo>
                  <a:lnTo>
                    <a:pt x="109271" y="10469"/>
                  </a:lnTo>
                  <a:cubicBezTo>
                    <a:pt x="113155" y="5060"/>
                    <a:pt x="118973" y="1357"/>
                    <a:pt x="125514" y="132"/>
                  </a:cubicBezTo>
                  <a:cubicBezTo>
                    <a:pt x="132691" y="-483"/>
                    <a:pt x="139889" y="1060"/>
                    <a:pt x="146187" y="4562"/>
                  </a:cubicBezTo>
                  <a:cubicBezTo>
                    <a:pt x="158355" y="10254"/>
                    <a:pt x="167680" y="20648"/>
                    <a:pt x="172028" y="33356"/>
                  </a:cubicBezTo>
                  <a:cubicBezTo>
                    <a:pt x="172744" y="38252"/>
                    <a:pt x="172744" y="43227"/>
                    <a:pt x="172028" y="48123"/>
                  </a:cubicBezTo>
                  <a:cubicBezTo>
                    <a:pt x="171504" y="56213"/>
                    <a:pt x="169762" y="64179"/>
                    <a:pt x="166860" y="71749"/>
                  </a:cubicBezTo>
                  <a:cubicBezTo>
                    <a:pt x="159580" y="88682"/>
                    <a:pt x="145301" y="101615"/>
                    <a:pt x="127729" y="107188"/>
                  </a:cubicBezTo>
                  <a:cubicBezTo>
                    <a:pt x="107034" y="114141"/>
                    <a:pt x="85328" y="117633"/>
                    <a:pt x="63495" y="117525"/>
                  </a:cubicBezTo>
                  <a:cubicBezTo>
                    <a:pt x="37654" y="117525"/>
                    <a:pt x="13290" y="117525"/>
                    <a:pt x="0" y="13598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0842181-F331-4CB5-9589-6485E7E91209}"/>
                </a:ext>
              </a:extLst>
            </p:cNvPr>
            <p:cNvSpPr/>
            <p:nvPr/>
          </p:nvSpPr>
          <p:spPr>
            <a:xfrm>
              <a:off x="8226794" y="2065040"/>
              <a:ext cx="50693" cy="45398"/>
            </a:xfrm>
            <a:custGeom>
              <a:avLst/>
              <a:gdLst>
                <a:gd name="connsiteX0" fmla="*/ 18945 w 50693"/>
                <a:gd name="connsiteY0" fmla="*/ 45325 h 45398"/>
                <a:gd name="connsiteX1" fmla="*/ 18945 w 50693"/>
                <a:gd name="connsiteY1" fmla="*/ 45325 h 45398"/>
                <a:gd name="connsiteX2" fmla="*/ 5656 w 50693"/>
                <a:gd name="connsiteY2" fmla="*/ 38680 h 45398"/>
                <a:gd name="connsiteX3" fmla="*/ 1226 w 50693"/>
                <a:gd name="connsiteY3" fmla="*/ 14316 h 45398"/>
                <a:gd name="connsiteX4" fmla="*/ 12301 w 50693"/>
                <a:gd name="connsiteY4" fmla="*/ 2503 h 45398"/>
                <a:gd name="connsiteX5" fmla="*/ 50693 w 50693"/>
                <a:gd name="connsiteY5" fmla="*/ 8409 h 45398"/>
                <a:gd name="connsiteX6" fmla="*/ 50693 w 50693"/>
                <a:gd name="connsiteY6" fmla="*/ 8409 h 45398"/>
                <a:gd name="connsiteX7" fmla="*/ 50693 w 50693"/>
                <a:gd name="connsiteY7" fmla="*/ 8409 h 45398"/>
                <a:gd name="connsiteX8" fmla="*/ 13777 w 50693"/>
                <a:gd name="connsiteY8" fmla="*/ 2503 h 45398"/>
                <a:gd name="connsiteX9" fmla="*/ 3441 w 50693"/>
                <a:gd name="connsiteY9" fmla="*/ 12839 h 45398"/>
                <a:gd name="connsiteX10" fmla="*/ 7871 w 50693"/>
                <a:gd name="connsiteY10" fmla="*/ 36465 h 45398"/>
                <a:gd name="connsiteX11" fmla="*/ 19684 w 50693"/>
                <a:gd name="connsiteY11" fmla="*/ 42372 h 45398"/>
                <a:gd name="connsiteX12" fmla="*/ 19684 w 50693"/>
                <a:gd name="connsiteY12" fmla="*/ 42372 h 45398"/>
                <a:gd name="connsiteX13" fmla="*/ 30759 w 50693"/>
                <a:gd name="connsiteY13" fmla="*/ 35727 h 45398"/>
                <a:gd name="connsiteX14" fmla="*/ 26329 w 50693"/>
                <a:gd name="connsiteY14" fmla="*/ 26129 h 45398"/>
                <a:gd name="connsiteX15" fmla="*/ 21160 w 50693"/>
                <a:gd name="connsiteY15" fmla="*/ 26129 h 45398"/>
                <a:gd name="connsiteX16" fmla="*/ 21160 w 50693"/>
                <a:gd name="connsiteY16" fmla="*/ 26129 h 45398"/>
                <a:gd name="connsiteX17" fmla="*/ 21160 w 50693"/>
                <a:gd name="connsiteY17" fmla="*/ 30559 h 45398"/>
                <a:gd name="connsiteX18" fmla="*/ 21160 w 50693"/>
                <a:gd name="connsiteY18" fmla="*/ 26129 h 45398"/>
                <a:gd name="connsiteX19" fmla="*/ 27805 w 50693"/>
                <a:gd name="connsiteY19" fmla="*/ 26129 h 45398"/>
                <a:gd name="connsiteX20" fmla="*/ 32974 w 50693"/>
                <a:gd name="connsiteY20" fmla="*/ 37204 h 45398"/>
                <a:gd name="connsiteX21" fmla="*/ 20422 w 50693"/>
                <a:gd name="connsiteY21" fmla="*/ 45325 h 4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693" h="45398">
                  <a:moveTo>
                    <a:pt x="18945" y="45325"/>
                  </a:moveTo>
                  <a:lnTo>
                    <a:pt x="18945" y="45325"/>
                  </a:lnTo>
                  <a:cubicBezTo>
                    <a:pt x="13807" y="44984"/>
                    <a:pt x="9015" y="42590"/>
                    <a:pt x="5656" y="38680"/>
                  </a:cubicBezTo>
                  <a:cubicBezTo>
                    <a:pt x="251" y="31785"/>
                    <a:pt x="-1403" y="22671"/>
                    <a:pt x="1226" y="14316"/>
                  </a:cubicBezTo>
                  <a:cubicBezTo>
                    <a:pt x="2998" y="8938"/>
                    <a:pt x="7051" y="4614"/>
                    <a:pt x="12301" y="2503"/>
                  </a:cubicBezTo>
                  <a:cubicBezTo>
                    <a:pt x="25258" y="-2318"/>
                    <a:pt x="39788" y="-82"/>
                    <a:pt x="50693" y="8409"/>
                  </a:cubicBezTo>
                  <a:cubicBezTo>
                    <a:pt x="50693" y="8409"/>
                    <a:pt x="50693" y="8409"/>
                    <a:pt x="50693" y="8409"/>
                  </a:cubicBezTo>
                  <a:lnTo>
                    <a:pt x="50693" y="8409"/>
                  </a:lnTo>
                  <a:cubicBezTo>
                    <a:pt x="40305" y="39"/>
                    <a:pt x="26262" y="-2208"/>
                    <a:pt x="13777" y="2503"/>
                  </a:cubicBezTo>
                  <a:cubicBezTo>
                    <a:pt x="9148" y="4515"/>
                    <a:pt x="5456" y="8209"/>
                    <a:pt x="3441" y="12839"/>
                  </a:cubicBezTo>
                  <a:cubicBezTo>
                    <a:pt x="332" y="20919"/>
                    <a:pt x="2045" y="30062"/>
                    <a:pt x="7871" y="36465"/>
                  </a:cubicBezTo>
                  <a:cubicBezTo>
                    <a:pt x="10853" y="39947"/>
                    <a:pt x="15114" y="42078"/>
                    <a:pt x="19684" y="42372"/>
                  </a:cubicBezTo>
                  <a:lnTo>
                    <a:pt x="19684" y="42372"/>
                  </a:lnTo>
                  <a:cubicBezTo>
                    <a:pt x="29282" y="42372"/>
                    <a:pt x="30759" y="35727"/>
                    <a:pt x="30759" y="35727"/>
                  </a:cubicBezTo>
                  <a:cubicBezTo>
                    <a:pt x="30759" y="35727"/>
                    <a:pt x="30759" y="26129"/>
                    <a:pt x="26329" y="26129"/>
                  </a:cubicBezTo>
                  <a:lnTo>
                    <a:pt x="21160" y="26129"/>
                  </a:lnTo>
                  <a:lnTo>
                    <a:pt x="21160" y="26129"/>
                  </a:lnTo>
                  <a:cubicBezTo>
                    <a:pt x="21160" y="26129"/>
                    <a:pt x="21160" y="26129"/>
                    <a:pt x="21160" y="30559"/>
                  </a:cubicBezTo>
                  <a:cubicBezTo>
                    <a:pt x="21160" y="34989"/>
                    <a:pt x="21160" y="30559"/>
                    <a:pt x="21160" y="26129"/>
                  </a:cubicBezTo>
                  <a:cubicBezTo>
                    <a:pt x="23316" y="25397"/>
                    <a:pt x="25649" y="25397"/>
                    <a:pt x="27805" y="26129"/>
                  </a:cubicBezTo>
                  <a:cubicBezTo>
                    <a:pt x="27805" y="26129"/>
                    <a:pt x="34450" y="26129"/>
                    <a:pt x="32974" y="37204"/>
                  </a:cubicBezTo>
                  <a:cubicBezTo>
                    <a:pt x="31253" y="42551"/>
                    <a:pt x="26004" y="45946"/>
                    <a:pt x="20422" y="4532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7DADF68-02F8-40DB-87D7-DED0381DBD90}"/>
                </a:ext>
              </a:extLst>
            </p:cNvPr>
            <p:cNvSpPr/>
            <p:nvPr/>
          </p:nvSpPr>
          <p:spPr>
            <a:xfrm>
              <a:off x="8076664" y="2094915"/>
              <a:ext cx="193856" cy="121030"/>
            </a:xfrm>
            <a:custGeom>
              <a:avLst/>
              <a:gdLst>
                <a:gd name="connsiteX0" fmla="*/ 14028 w 193856"/>
                <a:gd name="connsiteY0" fmla="*/ 121031 h 121030"/>
                <a:gd name="connsiteX1" fmla="*/ 0 w 193856"/>
                <a:gd name="connsiteY1" fmla="*/ 109217 h 121030"/>
                <a:gd name="connsiteX2" fmla="*/ 0 w 193856"/>
                <a:gd name="connsiteY2" fmla="*/ 104788 h 121030"/>
                <a:gd name="connsiteX3" fmla="*/ 11075 w 193856"/>
                <a:gd name="connsiteY3" fmla="*/ 87806 h 121030"/>
                <a:gd name="connsiteX4" fmla="*/ 11075 w 193856"/>
                <a:gd name="connsiteY4" fmla="*/ 87806 h 121030"/>
                <a:gd name="connsiteX5" fmla="*/ 17720 w 193856"/>
                <a:gd name="connsiteY5" fmla="*/ 83376 h 121030"/>
                <a:gd name="connsiteX6" fmla="*/ 43561 w 193856"/>
                <a:gd name="connsiteY6" fmla="*/ 71563 h 121030"/>
                <a:gd name="connsiteX7" fmla="*/ 49467 w 193856"/>
                <a:gd name="connsiteY7" fmla="*/ 71563 h 121030"/>
                <a:gd name="connsiteX8" fmla="*/ 60542 w 193856"/>
                <a:gd name="connsiteY8" fmla="*/ 71563 h 121030"/>
                <a:gd name="connsiteX9" fmla="*/ 60542 w 193856"/>
                <a:gd name="connsiteY9" fmla="*/ 71563 h 121030"/>
                <a:gd name="connsiteX10" fmla="*/ 75309 w 193856"/>
                <a:gd name="connsiteY10" fmla="*/ 71563 h 121030"/>
                <a:gd name="connsiteX11" fmla="*/ 138066 w 193856"/>
                <a:gd name="connsiteY11" fmla="*/ 71563 h 121030"/>
                <a:gd name="connsiteX12" fmla="*/ 174243 w 193856"/>
                <a:gd name="connsiteY12" fmla="*/ 61965 h 121030"/>
                <a:gd name="connsiteX13" fmla="*/ 189748 w 193856"/>
                <a:gd name="connsiteY13" fmla="*/ 18404 h 121030"/>
                <a:gd name="connsiteX14" fmla="*/ 189748 w 193856"/>
                <a:gd name="connsiteY14" fmla="*/ 12498 h 121030"/>
                <a:gd name="connsiteX15" fmla="*/ 189748 w 193856"/>
                <a:gd name="connsiteY15" fmla="*/ 8068 h 121030"/>
                <a:gd name="connsiteX16" fmla="*/ 183842 w 193856"/>
                <a:gd name="connsiteY16" fmla="*/ 3638 h 121030"/>
                <a:gd name="connsiteX17" fmla="*/ 169813 w 193856"/>
                <a:gd name="connsiteY17" fmla="*/ 3638 h 121030"/>
                <a:gd name="connsiteX18" fmla="*/ 169813 w 193856"/>
                <a:gd name="connsiteY18" fmla="*/ 11759 h 121030"/>
                <a:gd name="connsiteX19" fmla="*/ 169813 w 193856"/>
                <a:gd name="connsiteY19" fmla="*/ 11759 h 121030"/>
                <a:gd name="connsiteX20" fmla="*/ 169813 w 193856"/>
                <a:gd name="connsiteY20" fmla="*/ 2899 h 121030"/>
                <a:gd name="connsiteX21" fmla="*/ 185318 w 193856"/>
                <a:gd name="connsiteY21" fmla="*/ 2899 h 121030"/>
                <a:gd name="connsiteX22" fmla="*/ 191963 w 193856"/>
                <a:gd name="connsiteY22" fmla="*/ 8068 h 121030"/>
                <a:gd name="connsiteX23" fmla="*/ 191963 w 193856"/>
                <a:gd name="connsiteY23" fmla="*/ 12498 h 121030"/>
                <a:gd name="connsiteX24" fmla="*/ 191963 w 193856"/>
                <a:gd name="connsiteY24" fmla="*/ 18404 h 121030"/>
                <a:gd name="connsiteX25" fmla="*/ 175720 w 193856"/>
                <a:gd name="connsiteY25" fmla="*/ 63442 h 121030"/>
                <a:gd name="connsiteX26" fmla="*/ 138804 w 193856"/>
                <a:gd name="connsiteY26" fmla="*/ 73778 h 121030"/>
                <a:gd name="connsiteX27" fmla="*/ 76047 w 193856"/>
                <a:gd name="connsiteY27" fmla="*/ 73778 h 121030"/>
                <a:gd name="connsiteX28" fmla="*/ 62019 w 193856"/>
                <a:gd name="connsiteY28" fmla="*/ 73778 h 121030"/>
                <a:gd name="connsiteX29" fmla="*/ 62019 w 193856"/>
                <a:gd name="connsiteY29" fmla="*/ 73778 h 121030"/>
                <a:gd name="connsiteX30" fmla="*/ 51682 w 193856"/>
                <a:gd name="connsiteY30" fmla="*/ 73778 h 121030"/>
                <a:gd name="connsiteX31" fmla="*/ 44299 w 193856"/>
                <a:gd name="connsiteY31" fmla="*/ 73778 h 121030"/>
                <a:gd name="connsiteX32" fmla="*/ 19935 w 193856"/>
                <a:gd name="connsiteY32" fmla="*/ 84115 h 121030"/>
                <a:gd name="connsiteX33" fmla="*/ 14028 w 193856"/>
                <a:gd name="connsiteY33" fmla="*/ 88544 h 121030"/>
                <a:gd name="connsiteX34" fmla="*/ 14028 w 193856"/>
                <a:gd name="connsiteY34" fmla="*/ 88544 h 121030"/>
                <a:gd name="connsiteX35" fmla="*/ 2953 w 193856"/>
                <a:gd name="connsiteY35" fmla="*/ 104788 h 121030"/>
                <a:gd name="connsiteX36" fmla="*/ 2953 w 193856"/>
                <a:gd name="connsiteY36" fmla="*/ 109217 h 121030"/>
                <a:gd name="connsiteX37" fmla="*/ 15505 w 193856"/>
                <a:gd name="connsiteY37" fmla="*/ 121031 h 12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93856" h="121030">
                  <a:moveTo>
                    <a:pt x="14028" y="121031"/>
                  </a:moveTo>
                  <a:cubicBezTo>
                    <a:pt x="4430" y="121031"/>
                    <a:pt x="0" y="114386"/>
                    <a:pt x="0" y="109217"/>
                  </a:cubicBezTo>
                  <a:lnTo>
                    <a:pt x="0" y="104788"/>
                  </a:lnTo>
                  <a:cubicBezTo>
                    <a:pt x="1787" y="98090"/>
                    <a:pt x="5663" y="92140"/>
                    <a:pt x="11075" y="87806"/>
                  </a:cubicBezTo>
                  <a:lnTo>
                    <a:pt x="11075" y="87806"/>
                  </a:lnTo>
                  <a:lnTo>
                    <a:pt x="17720" y="83376"/>
                  </a:lnTo>
                  <a:cubicBezTo>
                    <a:pt x="25767" y="78300"/>
                    <a:pt x="34457" y="74327"/>
                    <a:pt x="43561" y="71563"/>
                  </a:cubicBezTo>
                  <a:lnTo>
                    <a:pt x="49467" y="71563"/>
                  </a:lnTo>
                  <a:lnTo>
                    <a:pt x="60542" y="71563"/>
                  </a:lnTo>
                  <a:lnTo>
                    <a:pt x="60542" y="71563"/>
                  </a:lnTo>
                  <a:lnTo>
                    <a:pt x="75309" y="71563"/>
                  </a:lnTo>
                  <a:lnTo>
                    <a:pt x="138066" y="71563"/>
                  </a:lnTo>
                  <a:cubicBezTo>
                    <a:pt x="150691" y="71095"/>
                    <a:pt x="163050" y="67815"/>
                    <a:pt x="174243" y="61965"/>
                  </a:cubicBezTo>
                  <a:cubicBezTo>
                    <a:pt x="188766" y="52701"/>
                    <a:pt x="195152" y="34762"/>
                    <a:pt x="189748" y="18404"/>
                  </a:cubicBezTo>
                  <a:cubicBezTo>
                    <a:pt x="190250" y="16467"/>
                    <a:pt x="190250" y="14435"/>
                    <a:pt x="189748" y="12498"/>
                  </a:cubicBezTo>
                  <a:lnTo>
                    <a:pt x="189748" y="8068"/>
                  </a:lnTo>
                  <a:lnTo>
                    <a:pt x="183842" y="3638"/>
                  </a:lnTo>
                  <a:cubicBezTo>
                    <a:pt x="179759" y="299"/>
                    <a:pt x="173896" y="299"/>
                    <a:pt x="169813" y="3638"/>
                  </a:cubicBezTo>
                  <a:cubicBezTo>
                    <a:pt x="168787" y="6247"/>
                    <a:pt x="168787" y="9150"/>
                    <a:pt x="169813" y="11759"/>
                  </a:cubicBezTo>
                  <a:lnTo>
                    <a:pt x="169813" y="11759"/>
                  </a:lnTo>
                  <a:cubicBezTo>
                    <a:pt x="169813" y="11759"/>
                    <a:pt x="169813" y="6591"/>
                    <a:pt x="169813" y="2899"/>
                  </a:cubicBezTo>
                  <a:cubicBezTo>
                    <a:pt x="174258" y="-966"/>
                    <a:pt x="180873" y="-966"/>
                    <a:pt x="185318" y="2899"/>
                  </a:cubicBezTo>
                  <a:cubicBezTo>
                    <a:pt x="187917" y="4063"/>
                    <a:pt x="190198" y="5836"/>
                    <a:pt x="191963" y="8068"/>
                  </a:cubicBezTo>
                  <a:lnTo>
                    <a:pt x="191963" y="12498"/>
                  </a:lnTo>
                  <a:cubicBezTo>
                    <a:pt x="192362" y="14446"/>
                    <a:pt x="192362" y="16456"/>
                    <a:pt x="191963" y="18404"/>
                  </a:cubicBezTo>
                  <a:cubicBezTo>
                    <a:pt x="197434" y="35364"/>
                    <a:pt x="190760" y="53879"/>
                    <a:pt x="175720" y="63442"/>
                  </a:cubicBezTo>
                  <a:cubicBezTo>
                    <a:pt x="164542" y="70078"/>
                    <a:pt x="151806" y="73643"/>
                    <a:pt x="138804" y="73778"/>
                  </a:cubicBezTo>
                  <a:lnTo>
                    <a:pt x="76047" y="73778"/>
                  </a:lnTo>
                  <a:lnTo>
                    <a:pt x="62019" y="73778"/>
                  </a:lnTo>
                  <a:lnTo>
                    <a:pt x="62019" y="73778"/>
                  </a:lnTo>
                  <a:lnTo>
                    <a:pt x="51682" y="73778"/>
                  </a:lnTo>
                  <a:lnTo>
                    <a:pt x="44299" y="73778"/>
                  </a:lnTo>
                  <a:cubicBezTo>
                    <a:pt x="35853" y="76409"/>
                    <a:pt x="27694" y="79871"/>
                    <a:pt x="19935" y="84115"/>
                  </a:cubicBezTo>
                  <a:lnTo>
                    <a:pt x="14028" y="88544"/>
                  </a:lnTo>
                  <a:lnTo>
                    <a:pt x="14028" y="88544"/>
                  </a:lnTo>
                  <a:cubicBezTo>
                    <a:pt x="8816" y="92748"/>
                    <a:pt x="4962" y="98400"/>
                    <a:pt x="2953" y="104788"/>
                  </a:cubicBezTo>
                  <a:lnTo>
                    <a:pt x="2953" y="109217"/>
                  </a:lnTo>
                  <a:cubicBezTo>
                    <a:pt x="2953" y="113647"/>
                    <a:pt x="2953" y="118816"/>
                    <a:pt x="15505" y="12103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9E5CEE4-717E-43BF-A51E-49C2EE7972D1}"/>
                </a:ext>
              </a:extLst>
            </p:cNvPr>
            <p:cNvSpPr/>
            <p:nvPr/>
          </p:nvSpPr>
          <p:spPr>
            <a:xfrm>
              <a:off x="8101029" y="2074074"/>
              <a:ext cx="186824" cy="152207"/>
            </a:xfrm>
            <a:custGeom>
              <a:avLst/>
              <a:gdLst>
                <a:gd name="connsiteX0" fmla="*/ 22888 w 186824"/>
                <a:gd name="connsiteY0" fmla="*/ 152208 h 152207"/>
                <a:gd name="connsiteX1" fmla="*/ 10336 w 186824"/>
                <a:gd name="connsiteY1" fmla="*/ 147778 h 152207"/>
                <a:gd name="connsiteX2" fmla="*/ 4430 w 186824"/>
                <a:gd name="connsiteY2" fmla="*/ 132273 h 152207"/>
                <a:gd name="connsiteX3" fmla="*/ 45038 w 186824"/>
                <a:gd name="connsiteY3" fmla="*/ 99049 h 152207"/>
                <a:gd name="connsiteX4" fmla="*/ 89337 w 186824"/>
                <a:gd name="connsiteY4" fmla="*/ 93142 h 152207"/>
                <a:gd name="connsiteX5" fmla="*/ 115178 w 186824"/>
                <a:gd name="connsiteY5" fmla="*/ 93142 h 152207"/>
                <a:gd name="connsiteX6" fmla="*/ 137327 w 186824"/>
                <a:gd name="connsiteY6" fmla="*/ 93142 h 152207"/>
                <a:gd name="connsiteX7" fmla="*/ 168337 w 186824"/>
                <a:gd name="connsiteY7" fmla="*/ 76899 h 152207"/>
                <a:gd name="connsiteX8" fmla="*/ 183103 w 186824"/>
                <a:gd name="connsiteY8" fmla="*/ 56965 h 152207"/>
                <a:gd name="connsiteX9" fmla="*/ 183103 w 186824"/>
                <a:gd name="connsiteY9" fmla="*/ 23002 h 152207"/>
                <a:gd name="connsiteX10" fmla="*/ 152094 w 186824"/>
                <a:gd name="connsiteY10" fmla="*/ 1591 h 152207"/>
                <a:gd name="connsiteX11" fmla="*/ 129944 w 186824"/>
                <a:gd name="connsiteY11" fmla="*/ 13404 h 152207"/>
                <a:gd name="connsiteX12" fmla="*/ 129944 w 186824"/>
                <a:gd name="connsiteY12" fmla="*/ 28170 h 152207"/>
                <a:gd name="connsiteX13" fmla="*/ 141019 w 186824"/>
                <a:gd name="connsiteY13" fmla="*/ 34815 h 152207"/>
                <a:gd name="connsiteX14" fmla="*/ 141019 w 186824"/>
                <a:gd name="connsiteY14" fmla="*/ 34815 h 152207"/>
                <a:gd name="connsiteX15" fmla="*/ 152094 w 186824"/>
                <a:gd name="connsiteY15" fmla="*/ 28170 h 152207"/>
                <a:gd name="connsiteX16" fmla="*/ 147664 w 186824"/>
                <a:gd name="connsiteY16" fmla="*/ 18572 h 152207"/>
                <a:gd name="connsiteX17" fmla="*/ 142496 w 186824"/>
                <a:gd name="connsiteY17" fmla="*/ 18572 h 152207"/>
                <a:gd name="connsiteX18" fmla="*/ 142496 w 186824"/>
                <a:gd name="connsiteY18" fmla="*/ 18572 h 152207"/>
                <a:gd name="connsiteX19" fmla="*/ 142496 w 186824"/>
                <a:gd name="connsiteY19" fmla="*/ 23002 h 152207"/>
                <a:gd name="connsiteX20" fmla="*/ 142496 w 186824"/>
                <a:gd name="connsiteY20" fmla="*/ 18572 h 152207"/>
                <a:gd name="connsiteX21" fmla="*/ 149140 w 186824"/>
                <a:gd name="connsiteY21" fmla="*/ 18572 h 152207"/>
                <a:gd name="connsiteX22" fmla="*/ 154309 w 186824"/>
                <a:gd name="connsiteY22" fmla="*/ 29647 h 152207"/>
                <a:gd name="connsiteX23" fmla="*/ 141757 w 186824"/>
                <a:gd name="connsiteY23" fmla="*/ 37768 h 152207"/>
                <a:gd name="connsiteX24" fmla="*/ 141757 w 186824"/>
                <a:gd name="connsiteY24" fmla="*/ 37768 h 152207"/>
                <a:gd name="connsiteX25" fmla="*/ 129206 w 186824"/>
                <a:gd name="connsiteY25" fmla="*/ 30385 h 152207"/>
                <a:gd name="connsiteX26" fmla="*/ 129206 w 186824"/>
                <a:gd name="connsiteY26" fmla="*/ 14142 h 152207"/>
                <a:gd name="connsiteX27" fmla="*/ 152094 w 186824"/>
                <a:gd name="connsiteY27" fmla="*/ 114 h 152207"/>
                <a:gd name="connsiteX28" fmla="*/ 178673 w 186824"/>
                <a:gd name="connsiteY28" fmla="*/ 17095 h 152207"/>
                <a:gd name="connsiteX29" fmla="*/ 178673 w 186824"/>
                <a:gd name="connsiteY29" fmla="*/ 53273 h 152207"/>
                <a:gd name="connsiteX30" fmla="*/ 163907 w 186824"/>
                <a:gd name="connsiteY30" fmla="*/ 73946 h 152207"/>
                <a:gd name="connsiteX31" fmla="*/ 132159 w 186824"/>
                <a:gd name="connsiteY31" fmla="*/ 90189 h 152207"/>
                <a:gd name="connsiteX32" fmla="*/ 110010 w 186824"/>
                <a:gd name="connsiteY32" fmla="*/ 90189 h 152207"/>
                <a:gd name="connsiteX33" fmla="*/ 93028 w 186824"/>
                <a:gd name="connsiteY33" fmla="*/ 90189 h 152207"/>
                <a:gd name="connsiteX34" fmla="*/ 83430 w 186824"/>
                <a:gd name="connsiteY34" fmla="*/ 90189 h 152207"/>
                <a:gd name="connsiteX35" fmla="*/ 39131 w 186824"/>
                <a:gd name="connsiteY35" fmla="*/ 96096 h 152207"/>
                <a:gd name="connsiteX36" fmla="*/ 0 w 186824"/>
                <a:gd name="connsiteY36" fmla="*/ 127843 h 152207"/>
                <a:gd name="connsiteX37" fmla="*/ 5907 w 186824"/>
                <a:gd name="connsiteY37" fmla="*/ 141871 h 152207"/>
                <a:gd name="connsiteX38" fmla="*/ 17720 w 186824"/>
                <a:gd name="connsiteY38" fmla="*/ 147040 h 152207"/>
                <a:gd name="connsiteX39" fmla="*/ 30271 w 186824"/>
                <a:gd name="connsiteY39" fmla="*/ 141133 h 152207"/>
                <a:gd name="connsiteX40" fmla="*/ 33963 w 186824"/>
                <a:gd name="connsiteY40" fmla="*/ 130797 h 152207"/>
                <a:gd name="connsiteX41" fmla="*/ 33963 w 186824"/>
                <a:gd name="connsiteY41" fmla="*/ 125628 h 152207"/>
                <a:gd name="connsiteX42" fmla="*/ 22150 w 186824"/>
                <a:gd name="connsiteY42" fmla="*/ 116768 h 152207"/>
                <a:gd name="connsiteX43" fmla="*/ 14028 w 186824"/>
                <a:gd name="connsiteY43" fmla="*/ 116768 h 152207"/>
                <a:gd name="connsiteX44" fmla="*/ 14028 w 186824"/>
                <a:gd name="connsiteY44" fmla="*/ 124152 h 152207"/>
                <a:gd name="connsiteX45" fmla="*/ 14028 w 186824"/>
                <a:gd name="connsiteY45" fmla="*/ 129320 h 152207"/>
                <a:gd name="connsiteX46" fmla="*/ 18458 w 186824"/>
                <a:gd name="connsiteY46" fmla="*/ 129320 h 152207"/>
                <a:gd name="connsiteX47" fmla="*/ 22888 w 186824"/>
                <a:gd name="connsiteY47" fmla="*/ 129320 h 152207"/>
                <a:gd name="connsiteX48" fmla="*/ 22888 w 186824"/>
                <a:gd name="connsiteY48" fmla="*/ 124152 h 152207"/>
                <a:gd name="connsiteX49" fmla="*/ 22888 w 186824"/>
                <a:gd name="connsiteY49" fmla="*/ 124152 h 152207"/>
                <a:gd name="connsiteX50" fmla="*/ 22888 w 186824"/>
                <a:gd name="connsiteY50" fmla="*/ 130797 h 152207"/>
                <a:gd name="connsiteX51" fmla="*/ 18458 w 186824"/>
                <a:gd name="connsiteY51" fmla="*/ 130797 h 152207"/>
                <a:gd name="connsiteX52" fmla="*/ 11813 w 186824"/>
                <a:gd name="connsiteY52" fmla="*/ 130797 h 152207"/>
                <a:gd name="connsiteX53" fmla="*/ 11813 w 186824"/>
                <a:gd name="connsiteY53" fmla="*/ 124890 h 152207"/>
                <a:gd name="connsiteX54" fmla="*/ 11813 w 186824"/>
                <a:gd name="connsiteY54" fmla="*/ 115292 h 152207"/>
                <a:gd name="connsiteX55" fmla="*/ 27318 w 186824"/>
                <a:gd name="connsiteY55" fmla="*/ 116768 h 152207"/>
                <a:gd name="connsiteX56" fmla="*/ 41346 w 186824"/>
                <a:gd name="connsiteY56" fmla="*/ 132273 h 152207"/>
                <a:gd name="connsiteX57" fmla="*/ 37654 w 186824"/>
                <a:gd name="connsiteY57" fmla="*/ 143348 h 152207"/>
                <a:gd name="connsiteX58" fmla="*/ 23626 w 186824"/>
                <a:gd name="connsiteY58" fmla="*/ 149255 h 15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86824" h="152207">
                  <a:moveTo>
                    <a:pt x="22888" y="152208"/>
                  </a:moveTo>
                  <a:cubicBezTo>
                    <a:pt x="18318" y="152213"/>
                    <a:pt x="13888" y="150649"/>
                    <a:pt x="10336" y="147778"/>
                  </a:cubicBezTo>
                  <a:cubicBezTo>
                    <a:pt x="6556" y="143493"/>
                    <a:pt x="4459" y="137986"/>
                    <a:pt x="4430" y="132273"/>
                  </a:cubicBezTo>
                  <a:cubicBezTo>
                    <a:pt x="4430" y="109385"/>
                    <a:pt x="42823" y="99787"/>
                    <a:pt x="45038" y="99049"/>
                  </a:cubicBezTo>
                  <a:cubicBezTo>
                    <a:pt x="59590" y="95698"/>
                    <a:pt x="74415" y="93720"/>
                    <a:pt x="89337" y="93142"/>
                  </a:cubicBezTo>
                  <a:lnTo>
                    <a:pt x="115178" y="93142"/>
                  </a:lnTo>
                  <a:lnTo>
                    <a:pt x="137327" y="93142"/>
                  </a:lnTo>
                  <a:cubicBezTo>
                    <a:pt x="148993" y="90779"/>
                    <a:pt x="159750" y="85145"/>
                    <a:pt x="168337" y="76899"/>
                  </a:cubicBezTo>
                  <a:cubicBezTo>
                    <a:pt x="175115" y="71857"/>
                    <a:pt x="180253" y="64921"/>
                    <a:pt x="183103" y="56965"/>
                  </a:cubicBezTo>
                  <a:cubicBezTo>
                    <a:pt x="188065" y="46187"/>
                    <a:pt x="188065" y="33779"/>
                    <a:pt x="183103" y="23002"/>
                  </a:cubicBezTo>
                  <a:cubicBezTo>
                    <a:pt x="177883" y="10385"/>
                    <a:pt x="165745" y="2005"/>
                    <a:pt x="152094" y="1591"/>
                  </a:cubicBezTo>
                  <a:cubicBezTo>
                    <a:pt x="142894" y="81"/>
                    <a:pt x="133820" y="4921"/>
                    <a:pt x="129944" y="13404"/>
                  </a:cubicBezTo>
                  <a:cubicBezTo>
                    <a:pt x="127692" y="18068"/>
                    <a:pt x="127692" y="23505"/>
                    <a:pt x="129944" y="28170"/>
                  </a:cubicBezTo>
                  <a:cubicBezTo>
                    <a:pt x="132336" y="32054"/>
                    <a:pt x="136464" y="34532"/>
                    <a:pt x="141019" y="34815"/>
                  </a:cubicBezTo>
                  <a:lnTo>
                    <a:pt x="141019" y="34815"/>
                  </a:lnTo>
                  <a:cubicBezTo>
                    <a:pt x="150617" y="34815"/>
                    <a:pt x="152094" y="28170"/>
                    <a:pt x="152094" y="28170"/>
                  </a:cubicBezTo>
                  <a:cubicBezTo>
                    <a:pt x="152094" y="28170"/>
                    <a:pt x="152094" y="18572"/>
                    <a:pt x="147664" y="18572"/>
                  </a:cubicBezTo>
                  <a:lnTo>
                    <a:pt x="142496" y="18572"/>
                  </a:lnTo>
                  <a:lnTo>
                    <a:pt x="142496" y="18572"/>
                  </a:lnTo>
                  <a:cubicBezTo>
                    <a:pt x="142496" y="18572"/>
                    <a:pt x="142496" y="18572"/>
                    <a:pt x="142496" y="23002"/>
                  </a:cubicBezTo>
                  <a:cubicBezTo>
                    <a:pt x="142496" y="27432"/>
                    <a:pt x="142496" y="23002"/>
                    <a:pt x="142496" y="18572"/>
                  </a:cubicBezTo>
                  <a:cubicBezTo>
                    <a:pt x="144652" y="17840"/>
                    <a:pt x="146985" y="17840"/>
                    <a:pt x="149140" y="18572"/>
                  </a:cubicBezTo>
                  <a:cubicBezTo>
                    <a:pt x="149140" y="18572"/>
                    <a:pt x="155785" y="18572"/>
                    <a:pt x="154309" y="29647"/>
                  </a:cubicBezTo>
                  <a:cubicBezTo>
                    <a:pt x="152588" y="34994"/>
                    <a:pt x="147339" y="38389"/>
                    <a:pt x="141757" y="37768"/>
                  </a:cubicBezTo>
                  <a:lnTo>
                    <a:pt x="141757" y="37768"/>
                  </a:lnTo>
                  <a:cubicBezTo>
                    <a:pt x="136523" y="37841"/>
                    <a:pt x="131687" y="34995"/>
                    <a:pt x="129206" y="30385"/>
                  </a:cubicBezTo>
                  <a:cubicBezTo>
                    <a:pt x="126991" y="25198"/>
                    <a:pt x="126991" y="19329"/>
                    <a:pt x="129206" y="14142"/>
                  </a:cubicBezTo>
                  <a:cubicBezTo>
                    <a:pt x="132809" y="4849"/>
                    <a:pt x="142178" y="-892"/>
                    <a:pt x="152094" y="114"/>
                  </a:cubicBezTo>
                  <a:cubicBezTo>
                    <a:pt x="163013" y="1612"/>
                    <a:pt x="172722" y="7818"/>
                    <a:pt x="178673" y="17095"/>
                  </a:cubicBezTo>
                  <a:cubicBezTo>
                    <a:pt x="183642" y="28643"/>
                    <a:pt x="183642" y="41726"/>
                    <a:pt x="178673" y="53273"/>
                  </a:cubicBezTo>
                  <a:cubicBezTo>
                    <a:pt x="175572" y="61301"/>
                    <a:pt x="170493" y="68412"/>
                    <a:pt x="163907" y="73946"/>
                  </a:cubicBezTo>
                  <a:cubicBezTo>
                    <a:pt x="154936" y="82062"/>
                    <a:pt x="143987" y="87665"/>
                    <a:pt x="132159" y="90189"/>
                  </a:cubicBezTo>
                  <a:cubicBezTo>
                    <a:pt x="124791" y="90862"/>
                    <a:pt x="117378" y="90862"/>
                    <a:pt x="110010" y="90189"/>
                  </a:cubicBezTo>
                  <a:lnTo>
                    <a:pt x="93028" y="90189"/>
                  </a:lnTo>
                  <a:lnTo>
                    <a:pt x="83430" y="90189"/>
                  </a:lnTo>
                  <a:cubicBezTo>
                    <a:pt x="68516" y="90821"/>
                    <a:pt x="53691" y="92798"/>
                    <a:pt x="39131" y="96096"/>
                  </a:cubicBezTo>
                  <a:cubicBezTo>
                    <a:pt x="25841" y="96096"/>
                    <a:pt x="0" y="110124"/>
                    <a:pt x="0" y="127843"/>
                  </a:cubicBezTo>
                  <a:cubicBezTo>
                    <a:pt x="37" y="133116"/>
                    <a:pt x="2163" y="138161"/>
                    <a:pt x="5907" y="141871"/>
                  </a:cubicBezTo>
                  <a:cubicBezTo>
                    <a:pt x="8845" y="145313"/>
                    <a:pt x="13201" y="147218"/>
                    <a:pt x="17720" y="147040"/>
                  </a:cubicBezTo>
                  <a:cubicBezTo>
                    <a:pt x="22430" y="146465"/>
                    <a:pt x="26831" y="144395"/>
                    <a:pt x="30271" y="141133"/>
                  </a:cubicBezTo>
                  <a:cubicBezTo>
                    <a:pt x="32855" y="138332"/>
                    <a:pt x="34184" y="134600"/>
                    <a:pt x="33963" y="130797"/>
                  </a:cubicBezTo>
                  <a:cubicBezTo>
                    <a:pt x="33963" y="130797"/>
                    <a:pt x="33963" y="127105"/>
                    <a:pt x="33963" y="125628"/>
                  </a:cubicBezTo>
                  <a:cubicBezTo>
                    <a:pt x="31777" y="120869"/>
                    <a:pt x="27333" y="117536"/>
                    <a:pt x="22150" y="116768"/>
                  </a:cubicBezTo>
                  <a:cubicBezTo>
                    <a:pt x="19558" y="115660"/>
                    <a:pt x="16620" y="115660"/>
                    <a:pt x="14028" y="116768"/>
                  </a:cubicBezTo>
                  <a:cubicBezTo>
                    <a:pt x="13046" y="119131"/>
                    <a:pt x="13046" y="121789"/>
                    <a:pt x="14028" y="124152"/>
                  </a:cubicBezTo>
                  <a:cubicBezTo>
                    <a:pt x="13105" y="125751"/>
                    <a:pt x="13105" y="127721"/>
                    <a:pt x="14028" y="129320"/>
                  </a:cubicBezTo>
                  <a:lnTo>
                    <a:pt x="18458" y="129320"/>
                  </a:lnTo>
                  <a:cubicBezTo>
                    <a:pt x="19831" y="130111"/>
                    <a:pt x="21515" y="130111"/>
                    <a:pt x="22888" y="129320"/>
                  </a:cubicBezTo>
                  <a:cubicBezTo>
                    <a:pt x="23154" y="127607"/>
                    <a:pt x="23154" y="125865"/>
                    <a:pt x="22888" y="124152"/>
                  </a:cubicBezTo>
                  <a:lnTo>
                    <a:pt x="22888" y="124152"/>
                  </a:lnTo>
                  <a:cubicBezTo>
                    <a:pt x="22888" y="127843"/>
                    <a:pt x="22888" y="130058"/>
                    <a:pt x="22888" y="130797"/>
                  </a:cubicBezTo>
                  <a:cubicBezTo>
                    <a:pt x="21574" y="131781"/>
                    <a:pt x="19772" y="131781"/>
                    <a:pt x="18458" y="130797"/>
                  </a:cubicBezTo>
                  <a:cubicBezTo>
                    <a:pt x="16369" y="131849"/>
                    <a:pt x="13903" y="131849"/>
                    <a:pt x="11813" y="130797"/>
                  </a:cubicBezTo>
                  <a:cubicBezTo>
                    <a:pt x="11134" y="128886"/>
                    <a:pt x="11134" y="126801"/>
                    <a:pt x="11813" y="124890"/>
                  </a:cubicBezTo>
                  <a:cubicBezTo>
                    <a:pt x="10455" y="121835"/>
                    <a:pt x="10455" y="118347"/>
                    <a:pt x="11813" y="115292"/>
                  </a:cubicBezTo>
                  <a:cubicBezTo>
                    <a:pt x="16760" y="112387"/>
                    <a:pt x="23006" y="112982"/>
                    <a:pt x="27318" y="116768"/>
                  </a:cubicBezTo>
                  <a:cubicBezTo>
                    <a:pt x="34996" y="118104"/>
                    <a:pt x="40785" y="124498"/>
                    <a:pt x="41346" y="132273"/>
                  </a:cubicBezTo>
                  <a:cubicBezTo>
                    <a:pt x="41604" y="136304"/>
                    <a:pt x="40283" y="140278"/>
                    <a:pt x="37654" y="143348"/>
                  </a:cubicBezTo>
                  <a:cubicBezTo>
                    <a:pt x="33992" y="147166"/>
                    <a:pt x="28913" y="149303"/>
                    <a:pt x="23626" y="14925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22A5A39-D2C3-47CC-B21E-9FD824FFE7E0}"/>
                </a:ext>
              </a:extLst>
            </p:cNvPr>
            <p:cNvSpPr/>
            <p:nvPr/>
          </p:nvSpPr>
          <p:spPr>
            <a:xfrm>
              <a:off x="8088440" y="2173861"/>
              <a:ext cx="34737" cy="59803"/>
            </a:xfrm>
            <a:custGeom>
              <a:avLst/>
              <a:gdLst>
                <a:gd name="connsiteX0" fmla="*/ 23663 w 34737"/>
                <a:gd name="connsiteY0" fmla="*/ 59804 h 59803"/>
                <a:gd name="connsiteX1" fmla="*/ 8897 w 34737"/>
                <a:gd name="connsiteY1" fmla="*/ 53897 h 59803"/>
                <a:gd name="connsiteX2" fmla="*/ 775 w 34737"/>
                <a:gd name="connsiteY2" fmla="*/ 34701 h 59803"/>
                <a:gd name="connsiteX3" fmla="*/ 775 w 34737"/>
                <a:gd name="connsiteY3" fmla="*/ 22150 h 59803"/>
                <a:gd name="connsiteX4" fmla="*/ 29570 w 34737"/>
                <a:gd name="connsiteY4" fmla="*/ 0 h 59803"/>
                <a:gd name="connsiteX5" fmla="*/ 29570 w 34737"/>
                <a:gd name="connsiteY5" fmla="*/ 0 h 59803"/>
                <a:gd name="connsiteX6" fmla="*/ 1514 w 34737"/>
                <a:gd name="connsiteY6" fmla="*/ 21411 h 59803"/>
                <a:gd name="connsiteX7" fmla="*/ 1514 w 34737"/>
                <a:gd name="connsiteY7" fmla="*/ 33224 h 59803"/>
                <a:gd name="connsiteX8" fmla="*/ 9635 w 34737"/>
                <a:gd name="connsiteY8" fmla="*/ 51682 h 59803"/>
                <a:gd name="connsiteX9" fmla="*/ 25878 w 34737"/>
                <a:gd name="connsiteY9" fmla="*/ 56112 h 59803"/>
                <a:gd name="connsiteX10" fmla="*/ 34738 w 34737"/>
                <a:gd name="connsiteY10" fmla="*/ 50206 h 59803"/>
                <a:gd name="connsiteX11" fmla="*/ 25878 w 34737"/>
                <a:gd name="connsiteY11" fmla="*/ 57589 h 5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737" h="59803">
                  <a:moveTo>
                    <a:pt x="23663" y="59804"/>
                  </a:moveTo>
                  <a:cubicBezTo>
                    <a:pt x="18229" y="59487"/>
                    <a:pt x="13046" y="57415"/>
                    <a:pt x="8897" y="53897"/>
                  </a:cubicBezTo>
                  <a:cubicBezTo>
                    <a:pt x="3618" y="48923"/>
                    <a:pt x="664" y="41956"/>
                    <a:pt x="775" y="34701"/>
                  </a:cubicBezTo>
                  <a:cubicBezTo>
                    <a:pt x="-258" y="30580"/>
                    <a:pt x="-258" y="26269"/>
                    <a:pt x="775" y="22150"/>
                  </a:cubicBezTo>
                  <a:cubicBezTo>
                    <a:pt x="7472" y="11614"/>
                    <a:pt x="17668" y="3773"/>
                    <a:pt x="29570" y="0"/>
                  </a:cubicBezTo>
                  <a:lnTo>
                    <a:pt x="29570" y="0"/>
                  </a:lnTo>
                  <a:cubicBezTo>
                    <a:pt x="18081" y="3786"/>
                    <a:pt x="8195" y="11328"/>
                    <a:pt x="1514" y="21411"/>
                  </a:cubicBezTo>
                  <a:cubicBezTo>
                    <a:pt x="406" y="25271"/>
                    <a:pt x="406" y="29364"/>
                    <a:pt x="1514" y="33224"/>
                  </a:cubicBezTo>
                  <a:cubicBezTo>
                    <a:pt x="1521" y="40242"/>
                    <a:pt x="4467" y="46936"/>
                    <a:pt x="9635" y="51682"/>
                  </a:cubicBezTo>
                  <a:cubicBezTo>
                    <a:pt x="14176" y="55397"/>
                    <a:pt x="20082" y="57007"/>
                    <a:pt x="25878" y="56112"/>
                  </a:cubicBezTo>
                  <a:cubicBezTo>
                    <a:pt x="30308" y="56112"/>
                    <a:pt x="34738" y="52421"/>
                    <a:pt x="34738" y="50206"/>
                  </a:cubicBezTo>
                  <a:cubicBezTo>
                    <a:pt x="34738" y="47991"/>
                    <a:pt x="31046" y="57589"/>
                    <a:pt x="25878" y="57589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9BB23C8-415C-40F0-81C2-7F7973DCEF07}"/>
                </a:ext>
              </a:extLst>
            </p:cNvPr>
            <p:cNvSpPr/>
            <p:nvPr/>
          </p:nvSpPr>
          <p:spPr>
            <a:xfrm>
              <a:off x="8230234" y="1871888"/>
              <a:ext cx="37654" cy="40607"/>
            </a:xfrm>
            <a:custGeom>
              <a:avLst/>
              <a:gdLst>
                <a:gd name="connsiteX0" fmla="*/ 31009 w 37654"/>
                <a:gd name="connsiteY0" fmla="*/ 40608 h 40607"/>
                <a:gd name="connsiteX1" fmla="*/ 22888 w 37654"/>
                <a:gd name="connsiteY1" fmla="*/ 40608 h 40607"/>
                <a:gd name="connsiteX2" fmla="*/ 0 w 37654"/>
                <a:gd name="connsiteY2" fmla="*/ 14766 h 40607"/>
                <a:gd name="connsiteX3" fmla="*/ 6645 w 37654"/>
                <a:gd name="connsiteY3" fmla="*/ 0 h 40607"/>
                <a:gd name="connsiteX4" fmla="*/ 6645 w 37654"/>
                <a:gd name="connsiteY4" fmla="*/ 0 h 40607"/>
                <a:gd name="connsiteX5" fmla="*/ 738 w 37654"/>
                <a:gd name="connsiteY5" fmla="*/ 13290 h 40607"/>
                <a:gd name="connsiteX6" fmla="*/ 22888 w 37654"/>
                <a:gd name="connsiteY6" fmla="*/ 37654 h 40607"/>
                <a:gd name="connsiteX7" fmla="*/ 37654 w 37654"/>
                <a:gd name="connsiteY7" fmla="*/ 37654 h 40607"/>
                <a:gd name="connsiteX8" fmla="*/ 29533 w 37654"/>
                <a:gd name="connsiteY8" fmla="*/ 37654 h 4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654" h="40607">
                  <a:moveTo>
                    <a:pt x="31009" y="40608"/>
                  </a:moveTo>
                  <a:lnTo>
                    <a:pt x="22888" y="40608"/>
                  </a:lnTo>
                  <a:cubicBezTo>
                    <a:pt x="10366" y="38029"/>
                    <a:pt x="1048" y="27505"/>
                    <a:pt x="0" y="14766"/>
                  </a:cubicBezTo>
                  <a:cubicBezTo>
                    <a:pt x="30" y="9126"/>
                    <a:pt x="2444" y="3760"/>
                    <a:pt x="6645" y="0"/>
                  </a:cubicBezTo>
                  <a:lnTo>
                    <a:pt x="6645" y="0"/>
                  </a:lnTo>
                  <a:cubicBezTo>
                    <a:pt x="2939" y="3435"/>
                    <a:pt x="805" y="8238"/>
                    <a:pt x="738" y="13290"/>
                  </a:cubicBezTo>
                  <a:cubicBezTo>
                    <a:pt x="1846" y="25448"/>
                    <a:pt x="10890" y="35395"/>
                    <a:pt x="22888" y="37654"/>
                  </a:cubicBezTo>
                  <a:cubicBezTo>
                    <a:pt x="27628" y="39544"/>
                    <a:pt x="32914" y="39544"/>
                    <a:pt x="37654" y="37654"/>
                  </a:cubicBezTo>
                  <a:cubicBezTo>
                    <a:pt x="35048" y="38683"/>
                    <a:pt x="32139" y="38683"/>
                    <a:pt x="29533" y="3765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7F69B968-469C-4FFD-A432-F7B4C50DD1E0}"/>
                </a:ext>
              </a:extLst>
            </p:cNvPr>
            <p:cNvSpPr/>
            <p:nvPr/>
          </p:nvSpPr>
          <p:spPr>
            <a:xfrm>
              <a:off x="8230878" y="1943505"/>
              <a:ext cx="11169" cy="37654"/>
            </a:xfrm>
            <a:custGeom>
              <a:avLst/>
              <a:gdLst>
                <a:gd name="connsiteX0" fmla="*/ 11169 w 11169"/>
                <a:gd name="connsiteY0" fmla="*/ 37654 h 37654"/>
                <a:gd name="connsiteX1" fmla="*/ 94 w 11169"/>
                <a:gd name="connsiteY1" fmla="*/ 19935 h 37654"/>
                <a:gd name="connsiteX2" fmla="*/ 10431 w 11169"/>
                <a:gd name="connsiteY2" fmla="*/ 0 h 37654"/>
                <a:gd name="connsiteX3" fmla="*/ 10431 w 11169"/>
                <a:gd name="connsiteY3" fmla="*/ 0 h 37654"/>
                <a:gd name="connsiteX4" fmla="*/ 5122 w 11169"/>
                <a:gd name="connsiteY4" fmla="*/ 30871 h 37654"/>
                <a:gd name="connsiteX5" fmla="*/ 10431 w 11169"/>
                <a:gd name="connsiteY5" fmla="*/ 36178 h 37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69" h="37654">
                  <a:moveTo>
                    <a:pt x="11169" y="37654"/>
                  </a:moveTo>
                  <a:cubicBezTo>
                    <a:pt x="4015" y="34784"/>
                    <a:pt x="-459" y="27621"/>
                    <a:pt x="94" y="19935"/>
                  </a:cubicBezTo>
                  <a:cubicBezTo>
                    <a:pt x="-681" y="11835"/>
                    <a:pt x="3365" y="4031"/>
                    <a:pt x="10431" y="0"/>
                  </a:cubicBezTo>
                  <a:lnTo>
                    <a:pt x="10431" y="0"/>
                  </a:lnTo>
                  <a:cubicBezTo>
                    <a:pt x="442" y="7060"/>
                    <a:pt x="-1936" y="20881"/>
                    <a:pt x="5122" y="30871"/>
                  </a:cubicBezTo>
                  <a:cubicBezTo>
                    <a:pt x="6577" y="32929"/>
                    <a:pt x="8371" y="34724"/>
                    <a:pt x="10431" y="3617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006D741-ACC3-403F-91DC-444A19E84251}"/>
                </a:ext>
              </a:extLst>
            </p:cNvPr>
            <p:cNvSpPr/>
            <p:nvPr/>
          </p:nvSpPr>
          <p:spPr>
            <a:xfrm>
              <a:off x="8230898" y="1973776"/>
              <a:ext cx="16317" cy="69402"/>
            </a:xfrm>
            <a:custGeom>
              <a:avLst/>
              <a:gdLst>
                <a:gd name="connsiteX0" fmla="*/ 14103 w 16317"/>
                <a:gd name="connsiteY0" fmla="*/ 69402 h 69402"/>
                <a:gd name="connsiteX1" fmla="*/ 75 w 16317"/>
                <a:gd name="connsiteY1" fmla="*/ 36178 h 69402"/>
                <a:gd name="connsiteX2" fmla="*/ 16318 w 16317"/>
                <a:gd name="connsiteY2" fmla="*/ 0 h 69402"/>
                <a:gd name="connsiteX3" fmla="*/ 16318 w 16317"/>
                <a:gd name="connsiteY3" fmla="*/ 0 h 69402"/>
                <a:gd name="connsiteX4" fmla="*/ 16318 w 16317"/>
                <a:gd name="connsiteY4" fmla="*/ 0 h 69402"/>
                <a:gd name="connsiteX5" fmla="*/ 813 w 16317"/>
                <a:gd name="connsiteY5" fmla="*/ 34701 h 69402"/>
                <a:gd name="connsiteX6" fmla="*/ 13364 w 16317"/>
                <a:gd name="connsiteY6" fmla="*/ 67925 h 69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17" h="69402">
                  <a:moveTo>
                    <a:pt x="14103" y="69402"/>
                  </a:moveTo>
                  <a:cubicBezTo>
                    <a:pt x="4497" y="61125"/>
                    <a:pt x="-693" y="48835"/>
                    <a:pt x="75" y="36178"/>
                  </a:cubicBezTo>
                  <a:cubicBezTo>
                    <a:pt x="377" y="22420"/>
                    <a:pt x="6240" y="9370"/>
                    <a:pt x="16318" y="0"/>
                  </a:cubicBezTo>
                  <a:lnTo>
                    <a:pt x="16318" y="0"/>
                  </a:lnTo>
                  <a:cubicBezTo>
                    <a:pt x="16318" y="0"/>
                    <a:pt x="16318" y="0"/>
                    <a:pt x="16318" y="0"/>
                  </a:cubicBezTo>
                  <a:cubicBezTo>
                    <a:pt x="6801" y="9088"/>
                    <a:pt x="1234" y="21549"/>
                    <a:pt x="813" y="34701"/>
                  </a:cubicBezTo>
                  <a:cubicBezTo>
                    <a:pt x="739" y="46948"/>
                    <a:pt x="5213" y="58787"/>
                    <a:pt x="13364" y="6792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1E9A03DD-FB52-40FA-9AFD-5AF3AC5E5DD4}"/>
                </a:ext>
              </a:extLst>
            </p:cNvPr>
            <p:cNvSpPr/>
            <p:nvPr/>
          </p:nvSpPr>
          <p:spPr>
            <a:xfrm>
              <a:off x="8194795" y="1757832"/>
              <a:ext cx="26179" cy="38747"/>
            </a:xfrm>
            <a:custGeom>
              <a:avLst/>
              <a:gdLst>
                <a:gd name="connsiteX0" fmla="*/ 13290 w 26179"/>
                <a:gd name="connsiteY0" fmla="*/ 38010 h 38747"/>
                <a:gd name="connsiteX1" fmla="*/ 22150 w 26179"/>
                <a:gd name="connsiteY1" fmla="*/ 23243 h 38747"/>
                <a:gd name="connsiteX2" fmla="*/ 16243 w 26179"/>
                <a:gd name="connsiteY2" fmla="*/ 1832 h 38747"/>
                <a:gd name="connsiteX3" fmla="*/ 8121 w 26179"/>
                <a:gd name="connsiteY3" fmla="*/ 1832 h 38747"/>
                <a:gd name="connsiteX4" fmla="*/ 0 w 26179"/>
                <a:gd name="connsiteY4" fmla="*/ 7739 h 38747"/>
                <a:gd name="connsiteX5" fmla="*/ 0 w 26179"/>
                <a:gd name="connsiteY5" fmla="*/ 7739 h 38747"/>
                <a:gd name="connsiteX6" fmla="*/ 8860 w 26179"/>
                <a:gd name="connsiteY6" fmla="*/ 1094 h 38747"/>
                <a:gd name="connsiteX7" fmla="*/ 18458 w 26179"/>
                <a:gd name="connsiteY7" fmla="*/ 1094 h 38747"/>
                <a:gd name="connsiteX8" fmla="*/ 25103 w 26179"/>
                <a:gd name="connsiteY8" fmla="*/ 24720 h 38747"/>
                <a:gd name="connsiteX9" fmla="*/ 14766 w 26179"/>
                <a:gd name="connsiteY9" fmla="*/ 38748 h 3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179" h="38747">
                  <a:moveTo>
                    <a:pt x="13290" y="38010"/>
                  </a:moveTo>
                  <a:cubicBezTo>
                    <a:pt x="17550" y="33998"/>
                    <a:pt x="20614" y="28888"/>
                    <a:pt x="22150" y="23243"/>
                  </a:cubicBezTo>
                  <a:cubicBezTo>
                    <a:pt x="24926" y="15576"/>
                    <a:pt x="22563" y="6990"/>
                    <a:pt x="16243" y="1832"/>
                  </a:cubicBezTo>
                  <a:cubicBezTo>
                    <a:pt x="13696" y="518"/>
                    <a:pt x="10669" y="518"/>
                    <a:pt x="8121" y="1832"/>
                  </a:cubicBezTo>
                  <a:cubicBezTo>
                    <a:pt x="4710" y="2585"/>
                    <a:pt x="1765" y="4725"/>
                    <a:pt x="0" y="7739"/>
                  </a:cubicBezTo>
                  <a:lnTo>
                    <a:pt x="0" y="7739"/>
                  </a:lnTo>
                  <a:cubicBezTo>
                    <a:pt x="1979" y="4458"/>
                    <a:pt x="5153" y="2076"/>
                    <a:pt x="8860" y="1094"/>
                  </a:cubicBezTo>
                  <a:cubicBezTo>
                    <a:pt x="11894" y="-365"/>
                    <a:pt x="15423" y="-365"/>
                    <a:pt x="18458" y="1094"/>
                  </a:cubicBezTo>
                  <a:cubicBezTo>
                    <a:pt x="25236" y="6910"/>
                    <a:pt x="27849" y="16225"/>
                    <a:pt x="25103" y="24720"/>
                  </a:cubicBezTo>
                  <a:cubicBezTo>
                    <a:pt x="23892" y="30691"/>
                    <a:pt x="20112" y="35823"/>
                    <a:pt x="14766" y="3874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5CDFC5E-75DB-48D1-A0D5-21D59CD16A4F}"/>
                </a:ext>
              </a:extLst>
            </p:cNvPr>
            <p:cNvSpPr/>
            <p:nvPr/>
          </p:nvSpPr>
          <p:spPr>
            <a:xfrm>
              <a:off x="7946346" y="1762501"/>
              <a:ext cx="108076" cy="53274"/>
            </a:xfrm>
            <a:custGeom>
              <a:avLst/>
              <a:gdLst>
                <a:gd name="connsiteX0" fmla="*/ 52056 w 108076"/>
                <a:gd name="connsiteY0" fmla="*/ 45153 h 53274"/>
                <a:gd name="connsiteX1" fmla="*/ 17355 w 108076"/>
                <a:gd name="connsiteY1" fmla="*/ 36294 h 53274"/>
                <a:gd name="connsiteX2" fmla="*/ 1851 w 108076"/>
                <a:gd name="connsiteY2" fmla="*/ 8976 h 53274"/>
                <a:gd name="connsiteX3" fmla="*/ 11449 w 108076"/>
                <a:gd name="connsiteY3" fmla="*/ 1593 h 53274"/>
                <a:gd name="connsiteX4" fmla="*/ 25477 w 108076"/>
                <a:gd name="connsiteY4" fmla="*/ 1593 h 53274"/>
                <a:gd name="connsiteX5" fmla="*/ 29907 w 108076"/>
                <a:gd name="connsiteY5" fmla="*/ 7499 h 53274"/>
                <a:gd name="connsiteX6" fmla="*/ 29907 w 108076"/>
                <a:gd name="connsiteY6" fmla="*/ 18574 h 53274"/>
                <a:gd name="connsiteX7" fmla="*/ 19570 w 108076"/>
                <a:gd name="connsiteY7" fmla="*/ 18574 h 53274"/>
                <a:gd name="connsiteX8" fmla="*/ 11449 w 108076"/>
                <a:gd name="connsiteY8" fmla="*/ 17836 h 53274"/>
                <a:gd name="connsiteX9" fmla="*/ 11449 w 108076"/>
                <a:gd name="connsiteY9" fmla="*/ 11191 h 53274"/>
                <a:gd name="connsiteX10" fmla="*/ 15879 w 108076"/>
                <a:gd name="connsiteY10" fmla="*/ 11191 h 53274"/>
                <a:gd name="connsiteX11" fmla="*/ 15879 w 108076"/>
                <a:gd name="connsiteY11" fmla="*/ 15621 h 53274"/>
                <a:gd name="connsiteX12" fmla="*/ 15879 w 108076"/>
                <a:gd name="connsiteY12" fmla="*/ 15621 h 53274"/>
                <a:gd name="connsiteX13" fmla="*/ 15879 w 108076"/>
                <a:gd name="connsiteY13" fmla="*/ 15621 h 53274"/>
                <a:gd name="connsiteX14" fmla="*/ 11449 w 108076"/>
                <a:gd name="connsiteY14" fmla="*/ 15621 h 53274"/>
                <a:gd name="connsiteX15" fmla="*/ 11449 w 108076"/>
                <a:gd name="connsiteY15" fmla="*/ 21527 h 53274"/>
                <a:gd name="connsiteX16" fmla="*/ 17355 w 108076"/>
                <a:gd name="connsiteY16" fmla="*/ 26695 h 53274"/>
                <a:gd name="connsiteX17" fmla="*/ 25477 w 108076"/>
                <a:gd name="connsiteY17" fmla="*/ 26695 h 53274"/>
                <a:gd name="connsiteX18" fmla="*/ 25477 w 108076"/>
                <a:gd name="connsiteY18" fmla="*/ 17097 h 53274"/>
                <a:gd name="connsiteX19" fmla="*/ 21047 w 108076"/>
                <a:gd name="connsiteY19" fmla="*/ 11929 h 53274"/>
                <a:gd name="connsiteX20" fmla="*/ 9234 w 108076"/>
                <a:gd name="connsiteY20" fmla="*/ 11929 h 53274"/>
                <a:gd name="connsiteX21" fmla="*/ 1112 w 108076"/>
                <a:gd name="connsiteY21" fmla="*/ 18574 h 53274"/>
                <a:gd name="connsiteX22" fmla="*/ 15879 w 108076"/>
                <a:gd name="connsiteY22" fmla="*/ 43677 h 53274"/>
                <a:gd name="connsiteX23" fmla="*/ 50580 w 108076"/>
                <a:gd name="connsiteY23" fmla="*/ 52537 h 53274"/>
                <a:gd name="connsiteX24" fmla="*/ 98570 w 108076"/>
                <a:gd name="connsiteY24" fmla="*/ 37032 h 53274"/>
                <a:gd name="connsiteX25" fmla="*/ 98570 w 108076"/>
                <a:gd name="connsiteY25" fmla="*/ 37032 h 53274"/>
                <a:gd name="connsiteX26" fmla="*/ 106692 w 108076"/>
                <a:gd name="connsiteY26" fmla="*/ 37032 h 53274"/>
                <a:gd name="connsiteX27" fmla="*/ 106692 w 108076"/>
                <a:gd name="connsiteY27" fmla="*/ 45153 h 53274"/>
                <a:gd name="connsiteX28" fmla="*/ 106692 w 108076"/>
                <a:gd name="connsiteY28" fmla="*/ 37770 h 53274"/>
                <a:gd name="connsiteX29" fmla="*/ 101524 w 108076"/>
                <a:gd name="connsiteY29" fmla="*/ 37770 h 53274"/>
                <a:gd name="connsiteX30" fmla="*/ 101524 w 108076"/>
                <a:gd name="connsiteY30" fmla="*/ 37770 h 53274"/>
                <a:gd name="connsiteX31" fmla="*/ 52795 w 108076"/>
                <a:gd name="connsiteY31" fmla="*/ 53275 h 53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8076" h="53274">
                  <a:moveTo>
                    <a:pt x="52056" y="45153"/>
                  </a:moveTo>
                  <a:cubicBezTo>
                    <a:pt x="39870" y="45677"/>
                    <a:pt x="27800" y="42595"/>
                    <a:pt x="17355" y="36294"/>
                  </a:cubicBezTo>
                  <a:cubicBezTo>
                    <a:pt x="7019" y="28910"/>
                    <a:pt x="-2579" y="20789"/>
                    <a:pt x="1851" y="8976"/>
                  </a:cubicBezTo>
                  <a:cubicBezTo>
                    <a:pt x="3572" y="5032"/>
                    <a:pt x="7195" y="2245"/>
                    <a:pt x="11449" y="1593"/>
                  </a:cubicBezTo>
                  <a:cubicBezTo>
                    <a:pt x="15884" y="-531"/>
                    <a:pt x="21042" y="-531"/>
                    <a:pt x="25477" y="1593"/>
                  </a:cubicBezTo>
                  <a:cubicBezTo>
                    <a:pt x="27245" y="3325"/>
                    <a:pt x="28739" y="5317"/>
                    <a:pt x="29907" y="7499"/>
                  </a:cubicBezTo>
                  <a:cubicBezTo>
                    <a:pt x="31744" y="10962"/>
                    <a:pt x="31744" y="15111"/>
                    <a:pt x="29907" y="18574"/>
                  </a:cubicBezTo>
                  <a:cubicBezTo>
                    <a:pt x="26672" y="20280"/>
                    <a:pt x="22804" y="20280"/>
                    <a:pt x="19570" y="18574"/>
                  </a:cubicBezTo>
                  <a:cubicBezTo>
                    <a:pt x="16876" y="19451"/>
                    <a:pt x="13940" y="19185"/>
                    <a:pt x="11449" y="17836"/>
                  </a:cubicBezTo>
                  <a:cubicBezTo>
                    <a:pt x="10396" y="15746"/>
                    <a:pt x="10396" y="13280"/>
                    <a:pt x="11449" y="11191"/>
                  </a:cubicBezTo>
                  <a:lnTo>
                    <a:pt x="15879" y="11191"/>
                  </a:lnTo>
                  <a:cubicBezTo>
                    <a:pt x="16670" y="12561"/>
                    <a:pt x="16670" y="14250"/>
                    <a:pt x="15879" y="15621"/>
                  </a:cubicBezTo>
                  <a:cubicBezTo>
                    <a:pt x="15879" y="15621"/>
                    <a:pt x="15879" y="15621"/>
                    <a:pt x="15879" y="15621"/>
                  </a:cubicBezTo>
                  <a:lnTo>
                    <a:pt x="15879" y="15621"/>
                  </a:lnTo>
                  <a:lnTo>
                    <a:pt x="11449" y="15621"/>
                  </a:lnTo>
                  <a:cubicBezTo>
                    <a:pt x="10707" y="17520"/>
                    <a:pt x="10707" y="19628"/>
                    <a:pt x="11449" y="21527"/>
                  </a:cubicBezTo>
                  <a:cubicBezTo>
                    <a:pt x="12399" y="24150"/>
                    <a:pt x="14629" y="26102"/>
                    <a:pt x="17355" y="26695"/>
                  </a:cubicBezTo>
                  <a:cubicBezTo>
                    <a:pt x="19868" y="28146"/>
                    <a:pt x="22964" y="28146"/>
                    <a:pt x="25477" y="26695"/>
                  </a:cubicBezTo>
                  <a:cubicBezTo>
                    <a:pt x="26835" y="23640"/>
                    <a:pt x="26835" y="20152"/>
                    <a:pt x="25477" y="17097"/>
                  </a:cubicBezTo>
                  <a:cubicBezTo>
                    <a:pt x="24930" y="14756"/>
                    <a:pt x="23277" y="12828"/>
                    <a:pt x="21047" y="11929"/>
                  </a:cubicBezTo>
                  <a:cubicBezTo>
                    <a:pt x="17391" y="9819"/>
                    <a:pt x="12888" y="9819"/>
                    <a:pt x="9234" y="11929"/>
                  </a:cubicBezTo>
                  <a:cubicBezTo>
                    <a:pt x="5520" y="12503"/>
                    <a:pt x="2410" y="15047"/>
                    <a:pt x="1112" y="18574"/>
                  </a:cubicBezTo>
                  <a:cubicBezTo>
                    <a:pt x="-3318" y="28910"/>
                    <a:pt x="6280" y="37032"/>
                    <a:pt x="15879" y="43677"/>
                  </a:cubicBezTo>
                  <a:cubicBezTo>
                    <a:pt x="26189" y="50291"/>
                    <a:pt x="38360" y="53399"/>
                    <a:pt x="50580" y="52537"/>
                  </a:cubicBezTo>
                  <a:cubicBezTo>
                    <a:pt x="67706" y="51925"/>
                    <a:pt x="84323" y="46556"/>
                    <a:pt x="98570" y="37032"/>
                  </a:cubicBezTo>
                  <a:lnTo>
                    <a:pt x="98570" y="37032"/>
                  </a:lnTo>
                  <a:cubicBezTo>
                    <a:pt x="98570" y="37032"/>
                    <a:pt x="105215" y="37032"/>
                    <a:pt x="106692" y="37032"/>
                  </a:cubicBezTo>
                  <a:cubicBezTo>
                    <a:pt x="108538" y="39424"/>
                    <a:pt x="108538" y="42761"/>
                    <a:pt x="106692" y="45153"/>
                  </a:cubicBezTo>
                  <a:cubicBezTo>
                    <a:pt x="107873" y="42834"/>
                    <a:pt x="107873" y="40089"/>
                    <a:pt x="106692" y="37770"/>
                  </a:cubicBezTo>
                  <a:cubicBezTo>
                    <a:pt x="106692" y="37770"/>
                    <a:pt x="106692" y="37770"/>
                    <a:pt x="101524" y="37770"/>
                  </a:cubicBezTo>
                  <a:lnTo>
                    <a:pt x="101524" y="37770"/>
                  </a:lnTo>
                  <a:cubicBezTo>
                    <a:pt x="87001" y="47283"/>
                    <a:pt x="70147" y="52645"/>
                    <a:pt x="52795" y="5327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8304C65B-2940-4EC3-B98F-46A54FE05652}"/>
                </a:ext>
              </a:extLst>
            </p:cNvPr>
            <p:cNvSpPr/>
            <p:nvPr/>
          </p:nvSpPr>
          <p:spPr>
            <a:xfrm>
              <a:off x="7920160" y="1758459"/>
              <a:ext cx="21391" cy="36643"/>
            </a:xfrm>
            <a:custGeom>
              <a:avLst/>
              <a:gdLst>
                <a:gd name="connsiteX0" fmla="*/ 10317 w 21391"/>
                <a:gd name="connsiteY0" fmla="*/ 36644 h 36643"/>
                <a:gd name="connsiteX1" fmla="*/ 719 w 21391"/>
                <a:gd name="connsiteY1" fmla="*/ 23354 h 36643"/>
                <a:gd name="connsiteX2" fmla="*/ 4410 w 21391"/>
                <a:gd name="connsiteY2" fmla="*/ 4158 h 36643"/>
                <a:gd name="connsiteX3" fmla="*/ 21391 w 21391"/>
                <a:gd name="connsiteY3" fmla="*/ 4158 h 36643"/>
                <a:gd name="connsiteX4" fmla="*/ 21391 w 21391"/>
                <a:gd name="connsiteY4" fmla="*/ 4158 h 36643"/>
                <a:gd name="connsiteX5" fmla="*/ 6625 w 21391"/>
                <a:gd name="connsiteY5" fmla="*/ 4158 h 36643"/>
                <a:gd name="connsiteX6" fmla="*/ 2933 w 21391"/>
                <a:gd name="connsiteY6" fmla="*/ 21139 h 36643"/>
                <a:gd name="connsiteX7" fmla="*/ 11055 w 21391"/>
                <a:gd name="connsiteY7" fmla="*/ 35167 h 3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1" h="36643">
                  <a:moveTo>
                    <a:pt x="10317" y="36644"/>
                  </a:moveTo>
                  <a:cubicBezTo>
                    <a:pt x="4726" y="34559"/>
                    <a:pt x="939" y="29316"/>
                    <a:pt x="719" y="23354"/>
                  </a:cubicBezTo>
                  <a:cubicBezTo>
                    <a:pt x="-983" y="16725"/>
                    <a:pt x="372" y="9683"/>
                    <a:pt x="4410" y="4158"/>
                  </a:cubicBezTo>
                  <a:cubicBezTo>
                    <a:pt x="4410" y="-1011"/>
                    <a:pt x="14008" y="-1749"/>
                    <a:pt x="21391" y="4158"/>
                  </a:cubicBezTo>
                  <a:lnTo>
                    <a:pt x="21391" y="4158"/>
                  </a:lnTo>
                  <a:cubicBezTo>
                    <a:pt x="14747" y="4158"/>
                    <a:pt x="9578" y="4158"/>
                    <a:pt x="6625" y="4158"/>
                  </a:cubicBezTo>
                  <a:cubicBezTo>
                    <a:pt x="2640" y="8849"/>
                    <a:pt x="1256" y="15217"/>
                    <a:pt x="2933" y="21139"/>
                  </a:cubicBezTo>
                  <a:cubicBezTo>
                    <a:pt x="3333" y="26817"/>
                    <a:pt x="6330" y="31994"/>
                    <a:pt x="11055" y="3516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157CA4D5-DF03-472B-9EE0-7D9E6AFAB3A4}"/>
                </a:ext>
              </a:extLst>
            </p:cNvPr>
            <p:cNvSpPr/>
            <p:nvPr/>
          </p:nvSpPr>
          <p:spPr>
            <a:xfrm>
              <a:off x="7898074" y="1762393"/>
              <a:ext cx="23542" cy="43046"/>
            </a:xfrm>
            <a:custGeom>
              <a:avLst/>
              <a:gdLst>
                <a:gd name="connsiteX0" fmla="*/ 16898 w 23542"/>
                <a:gd name="connsiteY0" fmla="*/ 43046 h 43046"/>
                <a:gd name="connsiteX1" fmla="*/ 1393 w 23542"/>
                <a:gd name="connsiteY1" fmla="*/ 20897 h 43046"/>
                <a:gd name="connsiteX2" fmla="*/ 1393 w 23542"/>
                <a:gd name="connsiteY2" fmla="*/ 4654 h 43046"/>
                <a:gd name="connsiteX3" fmla="*/ 23319 w 23542"/>
                <a:gd name="connsiteY3" fmla="*/ 4430 h 43046"/>
                <a:gd name="connsiteX4" fmla="*/ 23543 w 23542"/>
                <a:gd name="connsiteY4" fmla="*/ 4654 h 43046"/>
                <a:gd name="connsiteX5" fmla="*/ 23543 w 23542"/>
                <a:gd name="connsiteY5" fmla="*/ 4654 h 43046"/>
                <a:gd name="connsiteX6" fmla="*/ 5857 w 23542"/>
                <a:gd name="connsiteY6" fmla="*/ 3143 h 43046"/>
                <a:gd name="connsiteX7" fmla="*/ 4346 w 23542"/>
                <a:gd name="connsiteY7" fmla="*/ 4654 h 43046"/>
                <a:gd name="connsiteX8" fmla="*/ 4346 w 23542"/>
                <a:gd name="connsiteY8" fmla="*/ 19420 h 43046"/>
                <a:gd name="connsiteX9" fmla="*/ 18375 w 23542"/>
                <a:gd name="connsiteY9" fmla="*/ 41570 h 43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42" h="43046">
                  <a:moveTo>
                    <a:pt x="16898" y="43046"/>
                  </a:moveTo>
                  <a:cubicBezTo>
                    <a:pt x="7455" y="39831"/>
                    <a:pt x="1183" y="30870"/>
                    <a:pt x="1393" y="20897"/>
                  </a:cubicBezTo>
                  <a:cubicBezTo>
                    <a:pt x="-464" y="15642"/>
                    <a:pt x="-464" y="9908"/>
                    <a:pt x="1393" y="4654"/>
                  </a:cubicBezTo>
                  <a:cubicBezTo>
                    <a:pt x="7386" y="-1463"/>
                    <a:pt x="17203" y="-1563"/>
                    <a:pt x="23319" y="4430"/>
                  </a:cubicBezTo>
                  <a:cubicBezTo>
                    <a:pt x="23394" y="4504"/>
                    <a:pt x="23469" y="4578"/>
                    <a:pt x="23543" y="4654"/>
                  </a:cubicBezTo>
                  <a:lnTo>
                    <a:pt x="23543" y="4654"/>
                  </a:lnTo>
                  <a:cubicBezTo>
                    <a:pt x="19076" y="-648"/>
                    <a:pt x="11157" y="-1324"/>
                    <a:pt x="5857" y="3143"/>
                  </a:cubicBezTo>
                  <a:cubicBezTo>
                    <a:pt x="5311" y="3603"/>
                    <a:pt x="4806" y="4108"/>
                    <a:pt x="4346" y="4654"/>
                  </a:cubicBezTo>
                  <a:cubicBezTo>
                    <a:pt x="2377" y="9379"/>
                    <a:pt x="2377" y="14695"/>
                    <a:pt x="4346" y="19420"/>
                  </a:cubicBezTo>
                  <a:cubicBezTo>
                    <a:pt x="4652" y="28803"/>
                    <a:pt x="10022" y="37283"/>
                    <a:pt x="18375" y="4157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E65CCA4-15BD-4720-A84B-AD374A63DB3D}"/>
                </a:ext>
              </a:extLst>
            </p:cNvPr>
            <p:cNvSpPr/>
            <p:nvPr/>
          </p:nvSpPr>
          <p:spPr>
            <a:xfrm>
              <a:off x="7883928" y="1770000"/>
              <a:ext cx="42262" cy="107794"/>
            </a:xfrm>
            <a:custGeom>
              <a:avLst/>
              <a:gdLst>
                <a:gd name="connsiteX0" fmla="*/ 23661 w 42262"/>
                <a:gd name="connsiteY0" fmla="*/ 106318 h 107794"/>
                <a:gd name="connsiteX1" fmla="*/ 14062 w 42262"/>
                <a:gd name="connsiteY1" fmla="*/ 101888 h 107794"/>
                <a:gd name="connsiteX2" fmla="*/ 14062 w 42262"/>
                <a:gd name="connsiteY2" fmla="*/ 90075 h 107794"/>
                <a:gd name="connsiteX3" fmla="*/ 20707 w 42262"/>
                <a:gd name="connsiteY3" fmla="*/ 83430 h 107794"/>
                <a:gd name="connsiteX4" fmla="*/ 27352 w 42262"/>
                <a:gd name="connsiteY4" fmla="*/ 83430 h 107794"/>
                <a:gd name="connsiteX5" fmla="*/ 27352 w 42262"/>
                <a:gd name="connsiteY5" fmla="*/ 90075 h 107794"/>
                <a:gd name="connsiteX6" fmla="*/ 22184 w 42262"/>
                <a:gd name="connsiteY6" fmla="*/ 90075 h 107794"/>
                <a:gd name="connsiteX7" fmla="*/ 26614 w 42262"/>
                <a:gd name="connsiteY7" fmla="*/ 90075 h 107794"/>
                <a:gd name="connsiteX8" fmla="*/ 26614 w 42262"/>
                <a:gd name="connsiteY8" fmla="*/ 84907 h 107794"/>
                <a:gd name="connsiteX9" fmla="*/ 21446 w 42262"/>
                <a:gd name="connsiteY9" fmla="*/ 84907 h 107794"/>
                <a:gd name="connsiteX10" fmla="*/ 15539 w 42262"/>
                <a:gd name="connsiteY10" fmla="*/ 90813 h 107794"/>
                <a:gd name="connsiteX11" fmla="*/ 19231 w 42262"/>
                <a:gd name="connsiteY11" fmla="*/ 101150 h 107794"/>
                <a:gd name="connsiteX12" fmla="*/ 31782 w 42262"/>
                <a:gd name="connsiteY12" fmla="*/ 101150 h 107794"/>
                <a:gd name="connsiteX13" fmla="*/ 42119 w 42262"/>
                <a:gd name="connsiteY13" fmla="*/ 81215 h 107794"/>
                <a:gd name="connsiteX14" fmla="*/ 18492 w 42262"/>
                <a:gd name="connsiteY14" fmla="*/ 51682 h 107794"/>
                <a:gd name="connsiteX15" fmla="*/ 11847 w 42262"/>
                <a:gd name="connsiteY15" fmla="*/ 44299 h 107794"/>
                <a:gd name="connsiteX16" fmla="*/ 34 w 42262"/>
                <a:gd name="connsiteY16" fmla="*/ 17720 h 107794"/>
                <a:gd name="connsiteX17" fmla="*/ 15539 w 42262"/>
                <a:gd name="connsiteY17" fmla="*/ 0 h 107794"/>
                <a:gd name="connsiteX18" fmla="*/ 15539 w 42262"/>
                <a:gd name="connsiteY18" fmla="*/ 0 h 107794"/>
                <a:gd name="connsiteX19" fmla="*/ 773 w 42262"/>
                <a:gd name="connsiteY19" fmla="*/ 16243 h 107794"/>
                <a:gd name="connsiteX20" fmla="*/ 10371 w 42262"/>
                <a:gd name="connsiteY20" fmla="*/ 39131 h 107794"/>
                <a:gd name="connsiteX21" fmla="*/ 19231 w 42262"/>
                <a:gd name="connsiteY21" fmla="*/ 51682 h 107794"/>
                <a:gd name="connsiteX22" fmla="*/ 39904 w 42262"/>
                <a:gd name="connsiteY22" fmla="*/ 86383 h 107794"/>
                <a:gd name="connsiteX23" fmla="*/ 28829 w 42262"/>
                <a:gd name="connsiteY23" fmla="*/ 107795 h 107794"/>
                <a:gd name="connsiteX24" fmla="*/ 23661 w 42262"/>
                <a:gd name="connsiteY24" fmla="*/ 107795 h 107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2262" h="107794">
                  <a:moveTo>
                    <a:pt x="23661" y="106318"/>
                  </a:moveTo>
                  <a:cubicBezTo>
                    <a:pt x="20024" y="106077"/>
                    <a:pt x="16605" y="104499"/>
                    <a:pt x="14062" y="101888"/>
                  </a:cubicBezTo>
                  <a:cubicBezTo>
                    <a:pt x="11952" y="98233"/>
                    <a:pt x="11952" y="93730"/>
                    <a:pt x="14062" y="90075"/>
                  </a:cubicBezTo>
                  <a:cubicBezTo>
                    <a:pt x="14641" y="86674"/>
                    <a:pt x="17306" y="84009"/>
                    <a:pt x="20707" y="83430"/>
                  </a:cubicBezTo>
                  <a:cubicBezTo>
                    <a:pt x="22821" y="82483"/>
                    <a:pt x="25238" y="82483"/>
                    <a:pt x="27352" y="83430"/>
                  </a:cubicBezTo>
                  <a:cubicBezTo>
                    <a:pt x="28965" y="85351"/>
                    <a:pt x="28965" y="88154"/>
                    <a:pt x="27352" y="90075"/>
                  </a:cubicBezTo>
                  <a:cubicBezTo>
                    <a:pt x="25753" y="90998"/>
                    <a:pt x="23783" y="90998"/>
                    <a:pt x="22184" y="90075"/>
                  </a:cubicBezTo>
                  <a:cubicBezTo>
                    <a:pt x="22184" y="90075"/>
                    <a:pt x="25876" y="90075"/>
                    <a:pt x="26614" y="90075"/>
                  </a:cubicBezTo>
                  <a:cubicBezTo>
                    <a:pt x="27312" y="88423"/>
                    <a:pt x="27312" y="86559"/>
                    <a:pt x="26614" y="84907"/>
                  </a:cubicBezTo>
                  <a:cubicBezTo>
                    <a:pt x="24961" y="84209"/>
                    <a:pt x="23098" y="84209"/>
                    <a:pt x="21446" y="84907"/>
                  </a:cubicBezTo>
                  <a:cubicBezTo>
                    <a:pt x="21446" y="84907"/>
                    <a:pt x="17016" y="84907"/>
                    <a:pt x="15539" y="90813"/>
                  </a:cubicBezTo>
                  <a:cubicBezTo>
                    <a:pt x="14688" y="94681"/>
                    <a:pt x="16122" y="98696"/>
                    <a:pt x="19231" y="101150"/>
                  </a:cubicBezTo>
                  <a:cubicBezTo>
                    <a:pt x="23068" y="103556"/>
                    <a:pt x="27944" y="103556"/>
                    <a:pt x="31782" y="101150"/>
                  </a:cubicBezTo>
                  <a:cubicBezTo>
                    <a:pt x="38998" y="97262"/>
                    <a:pt x="43099" y="89353"/>
                    <a:pt x="42119" y="81215"/>
                  </a:cubicBezTo>
                  <a:cubicBezTo>
                    <a:pt x="37793" y="68992"/>
                    <a:pt x="29468" y="58586"/>
                    <a:pt x="18492" y="51682"/>
                  </a:cubicBezTo>
                  <a:lnTo>
                    <a:pt x="11847" y="44299"/>
                  </a:lnTo>
                  <a:cubicBezTo>
                    <a:pt x="3942" y="37795"/>
                    <a:pt x="-436" y="27946"/>
                    <a:pt x="34" y="17720"/>
                  </a:cubicBezTo>
                  <a:cubicBezTo>
                    <a:pt x="-36" y="8737"/>
                    <a:pt x="6626" y="1123"/>
                    <a:pt x="15539" y="0"/>
                  </a:cubicBezTo>
                  <a:lnTo>
                    <a:pt x="15539" y="0"/>
                  </a:lnTo>
                  <a:cubicBezTo>
                    <a:pt x="7308" y="1078"/>
                    <a:pt x="1064" y="7947"/>
                    <a:pt x="773" y="16243"/>
                  </a:cubicBezTo>
                  <a:cubicBezTo>
                    <a:pt x="351" y="24930"/>
                    <a:pt x="3879" y="33343"/>
                    <a:pt x="10371" y="39131"/>
                  </a:cubicBezTo>
                  <a:cubicBezTo>
                    <a:pt x="12557" y="43807"/>
                    <a:pt x="15557" y="48057"/>
                    <a:pt x="19231" y="51682"/>
                  </a:cubicBezTo>
                  <a:cubicBezTo>
                    <a:pt x="30302" y="60184"/>
                    <a:pt x="37698" y="72600"/>
                    <a:pt x="39904" y="86383"/>
                  </a:cubicBezTo>
                  <a:cubicBezTo>
                    <a:pt x="41186" y="95157"/>
                    <a:pt x="36730" y="103771"/>
                    <a:pt x="28829" y="107795"/>
                  </a:cubicBezTo>
                  <a:lnTo>
                    <a:pt x="23661" y="107795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6531D7B6-21F7-4537-8595-F9C39AAC4745}"/>
                </a:ext>
              </a:extLst>
            </p:cNvPr>
            <p:cNvSpPr/>
            <p:nvPr/>
          </p:nvSpPr>
          <p:spPr>
            <a:xfrm>
              <a:off x="7872150" y="1784028"/>
              <a:ext cx="37667" cy="81953"/>
            </a:xfrm>
            <a:custGeom>
              <a:avLst/>
              <a:gdLst>
                <a:gd name="connsiteX0" fmla="*/ 33224 w 37667"/>
                <a:gd name="connsiteY0" fmla="*/ 81954 h 81953"/>
                <a:gd name="connsiteX1" fmla="*/ 33224 w 37667"/>
                <a:gd name="connsiteY1" fmla="*/ 81954 h 81953"/>
                <a:gd name="connsiteX2" fmla="*/ 33224 w 37667"/>
                <a:gd name="connsiteY2" fmla="*/ 81954 h 81953"/>
                <a:gd name="connsiteX3" fmla="*/ 37654 w 37667"/>
                <a:gd name="connsiteY3" fmla="*/ 72355 h 81953"/>
                <a:gd name="connsiteX4" fmla="*/ 19196 w 37667"/>
                <a:gd name="connsiteY4" fmla="*/ 43561 h 81953"/>
                <a:gd name="connsiteX5" fmla="*/ 11813 w 37667"/>
                <a:gd name="connsiteY5" fmla="*/ 37654 h 81953"/>
                <a:gd name="connsiteX6" fmla="*/ 0 w 37667"/>
                <a:gd name="connsiteY6" fmla="*/ 13290 h 81953"/>
                <a:gd name="connsiteX7" fmla="*/ 13290 w 37667"/>
                <a:gd name="connsiteY7" fmla="*/ 0 h 81953"/>
                <a:gd name="connsiteX8" fmla="*/ 13290 w 37667"/>
                <a:gd name="connsiteY8" fmla="*/ 0 h 81953"/>
                <a:gd name="connsiteX9" fmla="*/ 1477 w 37667"/>
                <a:gd name="connsiteY9" fmla="*/ 11813 h 81953"/>
                <a:gd name="connsiteX10" fmla="*/ 11813 w 37667"/>
                <a:gd name="connsiteY10" fmla="*/ 33963 h 81953"/>
                <a:gd name="connsiteX11" fmla="*/ 19196 w 37667"/>
                <a:gd name="connsiteY11" fmla="*/ 42084 h 81953"/>
                <a:gd name="connsiteX12" fmla="*/ 37654 w 37667"/>
                <a:gd name="connsiteY12" fmla="*/ 71617 h 81953"/>
                <a:gd name="connsiteX13" fmla="*/ 32486 w 37667"/>
                <a:gd name="connsiteY13" fmla="*/ 81954 h 81953"/>
                <a:gd name="connsiteX14" fmla="*/ 32486 w 37667"/>
                <a:gd name="connsiteY14" fmla="*/ 81954 h 8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667" h="81953">
                  <a:moveTo>
                    <a:pt x="33224" y="81954"/>
                  </a:moveTo>
                  <a:lnTo>
                    <a:pt x="33224" y="81954"/>
                  </a:lnTo>
                  <a:cubicBezTo>
                    <a:pt x="33224" y="81954"/>
                    <a:pt x="33224" y="81954"/>
                    <a:pt x="33224" y="81954"/>
                  </a:cubicBezTo>
                  <a:cubicBezTo>
                    <a:pt x="35835" y="79411"/>
                    <a:pt x="37413" y="75992"/>
                    <a:pt x="37654" y="72355"/>
                  </a:cubicBezTo>
                  <a:cubicBezTo>
                    <a:pt x="37654" y="62019"/>
                    <a:pt x="27318" y="51682"/>
                    <a:pt x="19196" y="43561"/>
                  </a:cubicBezTo>
                  <a:lnTo>
                    <a:pt x="11813" y="37654"/>
                  </a:lnTo>
                  <a:cubicBezTo>
                    <a:pt x="3692" y="27318"/>
                    <a:pt x="0" y="22888"/>
                    <a:pt x="0" y="13290"/>
                  </a:cubicBezTo>
                  <a:cubicBezTo>
                    <a:pt x="369" y="6108"/>
                    <a:pt x="6108" y="369"/>
                    <a:pt x="13290" y="0"/>
                  </a:cubicBezTo>
                  <a:lnTo>
                    <a:pt x="13290" y="0"/>
                  </a:lnTo>
                  <a:cubicBezTo>
                    <a:pt x="6922" y="365"/>
                    <a:pt x="1841" y="5446"/>
                    <a:pt x="1477" y="11813"/>
                  </a:cubicBezTo>
                  <a:cubicBezTo>
                    <a:pt x="1745" y="20300"/>
                    <a:pt x="5481" y="28306"/>
                    <a:pt x="11813" y="33963"/>
                  </a:cubicBezTo>
                  <a:lnTo>
                    <a:pt x="19196" y="42084"/>
                  </a:lnTo>
                  <a:cubicBezTo>
                    <a:pt x="27318" y="50206"/>
                    <a:pt x="37654" y="60542"/>
                    <a:pt x="37654" y="71617"/>
                  </a:cubicBezTo>
                  <a:cubicBezTo>
                    <a:pt x="37849" y="75727"/>
                    <a:pt x="35892" y="79643"/>
                    <a:pt x="32486" y="81954"/>
                  </a:cubicBezTo>
                  <a:lnTo>
                    <a:pt x="32486" y="81954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30BDC21-4944-47C0-99CD-C7D5E8233C3E}"/>
                </a:ext>
              </a:extLst>
            </p:cNvPr>
            <p:cNvSpPr/>
            <p:nvPr/>
          </p:nvSpPr>
          <p:spPr>
            <a:xfrm>
              <a:off x="7839396" y="1863992"/>
              <a:ext cx="63694" cy="98710"/>
            </a:xfrm>
            <a:custGeom>
              <a:avLst/>
              <a:gdLst>
                <a:gd name="connsiteX0" fmla="*/ 44567 w 63694"/>
                <a:gd name="connsiteY0" fmla="*/ 98710 h 98710"/>
                <a:gd name="connsiteX1" fmla="*/ 19464 w 63694"/>
                <a:gd name="connsiteY1" fmla="*/ 89112 h 98710"/>
                <a:gd name="connsiteX2" fmla="*/ 19464 w 63694"/>
                <a:gd name="connsiteY2" fmla="*/ 89112 h 98710"/>
                <a:gd name="connsiteX3" fmla="*/ 19464 w 63694"/>
                <a:gd name="connsiteY3" fmla="*/ 89112 h 98710"/>
                <a:gd name="connsiteX4" fmla="*/ 19464 w 63694"/>
                <a:gd name="connsiteY4" fmla="*/ 89112 h 98710"/>
                <a:gd name="connsiteX5" fmla="*/ 267 w 63694"/>
                <a:gd name="connsiteY5" fmla="*/ 61055 h 98710"/>
                <a:gd name="connsiteX6" fmla="*/ 267 w 63694"/>
                <a:gd name="connsiteY6" fmla="*/ 49981 h 98710"/>
                <a:gd name="connsiteX7" fmla="*/ 267 w 63694"/>
                <a:gd name="connsiteY7" fmla="*/ 37429 h 98710"/>
                <a:gd name="connsiteX8" fmla="*/ 18725 w 63694"/>
                <a:gd name="connsiteY8" fmla="*/ 7896 h 98710"/>
                <a:gd name="connsiteX9" fmla="*/ 60071 w 63694"/>
                <a:gd name="connsiteY9" fmla="*/ 7896 h 98710"/>
                <a:gd name="connsiteX10" fmla="*/ 60071 w 63694"/>
                <a:gd name="connsiteY10" fmla="*/ 30046 h 98710"/>
                <a:gd name="connsiteX11" fmla="*/ 46782 w 63694"/>
                <a:gd name="connsiteY11" fmla="*/ 38167 h 98710"/>
                <a:gd name="connsiteX12" fmla="*/ 38660 w 63694"/>
                <a:gd name="connsiteY12" fmla="*/ 31523 h 98710"/>
                <a:gd name="connsiteX13" fmla="*/ 38660 w 63694"/>
                <a:gd name="connsiteY13" fmla="*/ 18971 h 98710"/>
                <a:gd name="connsiteX14" fmla="*/ 46782 w 63694"/>
                <a:gd name="connsiteY14" fmla="*/ 18971 h 98710"/>
                <a:gd name="connsiteX15" fmla="*/ 51950 w 63694"/>
                <a:gd name="connsiteY15" fmla="*/ 23401 h 98710"/>
                <a:gd name="connsiteX16" fmla="*/ 51950 w 63694"/>
                <a:gd name="connsiteY16" fmla="*/ 30784 h 98710"/>
                <a:gd name="connsiteX17" fmla="*/ 46043 w 63694"/>
                <a:gd name="connsiteY17" fmla="*/ 30784 h 98710"/>
                <a:gd name="connsiteX18" fmla="*/ 46043 w 63694"/>
                <a:gd name="connsiteY18" fmla="*/ 30784 h 98710"/>
                <a:gd name="connsiteX19" fmla="*/ 50473 w 63694"/>
                <a:gd name="connsiteY19" fmla="*/ 30784 h 98710"/>
                <a:gd name="connsiteX20" fmla="*/ 50473 w 63694"/>
                <a:gd name="connsiteY20" fmla="*/ 25616 h 98710"/>
                <a:gd name="connsiteX21" fmla="*/ 50473 w 63694"/>
                <a:gd name="connsiteY21" fmla="*/ 25616 h 98710"/>
                <a:gd name="connsiteX22" fmla="*/ 43828 w 63694"/>
                <a:gd name="connsiteY22" fmla="*/ 25616 h 98710"/>
                <a:gd name="connsiteX23" fmla="*/ 43828 w 63694"/>
                <a:gd name="connsiteY23" fmla="*/ 36691 h 98710"/>
                <a:gd name="connsiteX24" fmla="*/ 54165 w 63694"/>
                <a:gd name="connsiteY24" fmla="*/ 44074 h 98710"/>
                <a:gd name="connsiteX25" fmla="*/ 62286 w 63694"/>
                <a:gd name="connsiteY25" fmla="*/ 31523 h 98710"/>
                <a:gd name="connsiteX26" fmla="*/ 58595 w 63694"/>
                <a:gd name="connsiteY26" fmla="*/ 10850 h 98710"/>
                <a:gd name="connsiteX27" fmla="*/ 19464 w 63694"/>
                <a:gd name="connsiteY27" fmla="*/ 10850 h 98710"/>
                <a:gd name="connsiteX28" fmla="*/ 1744 w 63694"/>
                <a:gd name="connsiteY28" fmla="*/ 39644 h 98710"/>
                <a:gd name="connsiteX29" fmla="*/ 1744 w 63694"/>
                <a:gd name="connsiteY29" fmla="*/ 52196 h 98710"/>
                <a:gd name="connsiteX30" fmla="*/ 1744 w 63694"/>
                <a:gd name="connsiteY30" fmla="*/ 62532 h 98710"/>
                <a:gd name="connsiteX31" fmla="*/ 9127 w 63694"/>
                <a:gd name="connsiteY31" fmla="*/ 80990 h 98710"/>
                <a:gd name="connsiteX32" fmla="*/ 12819 w 63694"/>
                <a:gd name="connsiteY32" fmla="*/ 85420 h 98710"/>
                <a:gd name="connsiteX33" fmla="*/ 12819 w 63694"/>
                <a:gd name="connsiteY33" fmla="*/ 85420 h 98710"/>
                <a:gd name="connsiteX34" fmla="*/ 12819 w 63694"/>
                <a:gd name="connsiteY34" fmla="*/ 85420 h 98710"/>
                <a:gd name="connsiteX35" fmla="*/ 44567 w 63694"/>
                <a:gd name="connsiteY35" fmla="*/ 97233 h 98710"/>
                <a:gd name="connsiteX36" fmla="*/ 57856 w 63694"/>
                <a:gd name="connsiteY36" fmla="*/ 91327 h 98710"/>
                <a:gd name="connsiteX37" fmla="*/ 57856 w 63694"/>
                <a:gd name="connsiteY37" fmla="*/ 79513 h 98710"/>
                <a:gd name="connsiteX38" fmla="*/ 50473 w 63694"/>
                <a:gd name="connsiteY38" fmla="*/ 69915 h 98710"/>
                <a:gd name="connsiteX39" fmla="*/ 42352 w 63694"/>
                <a:gd name="connsiteY39" fmla="*/ 69915 h 98710"/>
                <a:gd name="connsiteX40" fmla="*/ 42352 w 63694"/>
                <a:gd name="connsiteY40" fmla="*/ 78037 h 98710"/>
                <a:gd name="connsiteX41" fmla="*/ 44567 w 63694"/>
                <a:gd name="connsiteY41" fmla="*/ 83205 h 98710"/>
                <a:gd name="connsiteX42" fmla="*/ 48997 w 63694"/>
                <a:gd name="connsiteY42" fmla="*/ 83205 h 98710"/>
                <a:gd name="connsiteX43" fmla="*/ 48997 w 63694"/>
                <a:gd name="connsiteY43" fmla="*/ 78775 h 98710"/>
                <a:gd name="connsiteX44" fmla="*/ 48997 w 63694"/>
                <a:gd name="connsiteY44" fmla="*/ 83943 h 98710"/>
                <a:gd name="connsiteX45" fmla="*/ 43090 w 63694"/>
                <a:gd name="connsiteY45" fmla="*/ 83943 h 98710"/>
                <a:gd name="connsiteX46" fmla="*/ 37183 w 63694"/>
                <a:gd name="connsiteY46" fmla="*/ 78037 h 98710"/>
                <a:gd name="connsiteX47" fmla="*/ 37183 w 63694"/>
                <a:gd name="connsiteY47" fmla="*/ 68439 h 98710"/>
                <a:gd name="connsiteX48" fmla="*/ 47520 w 63694"/>
                <a:gd name="connsiteY48" fmla="*/ 68439 h 98710"/>
                <a:gd name="connsiteX49" fmla="*/ 55641 w 63694"/>
                <a:gd name="connsiteY49" fmla="*/ 79513 h 98710"/>
                <a:gd name="connsiteX50" fmla="*/ 51950 w 63694"/>
                <a:gd name="connsiteY50" fmla="*/ 92803 h 98710"/>
                <a:gd name="connsiteX51" fmla="*/ 44567 w 63694"/>
                <a:gd name="connsiteY51" fmla="*/ 98710 h 9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63694" h="98710">
                  <a:moveTo>
                    <a:pt x="44567" y="98710"/>
                  </a:moveTo>
                  <a:cubicBezTo>
                    <a:pt x="35290" y="98778"/>
                    <a:pt x="26328" y="95351"/>
                    <a:pt x="19464" y="89112"/>
                  </a:cubicBezTo>
                  <a:lnTo>
                    <a:pt x="19464" y="89112"/>
                  </a:lnTo>
                  <a:lnTo>
                    <a:pt x="19464" y="89112"/>
                  </a:lnTo>
                  <a:lnTo>
                    <a:pt x="19464" y="89112"/>
                  </a:lnTo>
                  <a:cubicBezTo>
                    <a:pt x="9997" y="82276"/>
                    <a:pt x="3209" y="72355"/>
                    <a:pt x="267" y="61055"/>
                  </a:cubicBezTo>
                  <a:cubicBezTo>
                    <a:pt x="-10" y="57369"/>
                    <a:pt x="-10" y="53667"/>
                    <a:pt x="267" y="49981"/>
                  </a:cubicBezTo>
                  <a:cubicBezTo>
                    <a:pt x="-89" y="45805"/>
                    <a:pt x="-89" y="41605"/>
                    <a:pt x="267" y="37429"/>
                  </a:cubicBezTo>
                  <a:cubicBezTo>
                    <a:pt x="2818" y="25746"/>
                    <a:pt x="9341" y="15309"/>
                    <a:pt x="18725" y="7896"/>
                  </a:cubicBezTo>
                  <a:cubicBezTo>
                    <a:pt x="30496" y="-2632"/>
                    <a:pt x="48300" y="-2632"/>
                    <a:pt x="60071" y="7896"/>
                  </a:cubicBezTo>
                  <a:cubicBezTo>
                    <a:pt x="64028" y="14749"/>
                    <a:pt x="64028" y="23193"/>
                    <a:pt x="60071" y="30046"/>
                  </a:cubicBezTo>
                  <a:cubicBezTo>
                    <a:pt x="57858" y="35337"/>
                    <a:pt x="52500" y="38612"/>
                    <a:pt x="46782" y="38167"/>
                  </a:cubicBezTo>
                  <a:cubicBezTo>
                    <a:pt x="43185" y="37343"/>
                    <a:pt x="40181" y="34884"/>
                    <a:pt x="38660" y="31523"/>
                  </a:cubicBezTo>
                  <a:cubicBezTo>
                    <a:pt x="36254" y="27685"/>
                    <a:pt x="36254" y="22809"/>
                    <a:pt x="38660" y="18971"/>
                  </a:cubicBezTo>
                  <a:cubicBezTo>
                    <a:pt x="41208" y="17657"/>
                    <a:pt x="44234" y="17657"/>
                    <a:pt x="46782" y="18971"/>
                  </a:cubicBezTo>
                  <a:cubicBezTo>
                    <a:pt x="49070" y="19620"/>
                    <a:pt x="50959" y="21239"/>
                    <a:pt x="51950" y="23401"/>
                  </a:cubicBezTo>
                  <a:cubicBezTo>
                    <a:pt x="53133" y="25720"/>
                    <a:pt x="53133" y="28465"/>
                    <a:pt x="51950" y="30784"/>
                  </a:cubicBezTo>
                  <a:cubicBezTo>
                    <a:pt x="50268" y="32288"/>
                    <a:pt x="47725" y="32288"/>
                    <a:pt x="46043" y="30784"/>
                  </a:cubicBezTo>
                  <a:lnTo>
                    <a:pt x="46043" y="30784"/>
                  </a:lnTo>
                  <a:lnTo>
                    <a:pt x="50473" y="30784"/>
                  </a:lnTo>
                  <a:cubicBezTo>
                    <a:pt x="51582" y="29240"/>
                    <a:pt x="51582" y="27161"/>
                    <a:pt x="50473" y="25616"/>
                  </a:cubicBezTo>
                  <a:cubicBezTo>
                    <a:pt x="50473" y="25616"/>
                    <a:pt x="50473" y="25616"/>
                    <a:pt x="50473" y="25616"/>
                  </a:cubicBezTo>
                  <a:cubicBezTo>
                    <a:pt x="48359" y="24669"/>
                    <a:pt x="45942" y="24669"/>
                    <a:pt x="43828" y="25616"/>
                  </a:cubicBezTo>
                  <a:cubicBezTo>
                    <a:pt x="41483" y="28936"/>
                    <a:pt x="41483" y="33371"/>
                    <a:pt x="43828" y="36691"/>
                  </a:cubicBezTo>
                  <a:cubicBezTo>
                    <a:pt x="45176" y="41229"/>
                    <a:pt x="49435" y="44270"/>
                    <a:pt x="54165" y="44074"/>
                  </a:cubicBezTo>
                  <a:cubicBezTo>
                    <a:pt x="59061" y="41801"/>
                    <a:pt x="62220" y="36920"/>
                    <a:pt x="62286" y="31523"/>
                  </a:cubicBezTo>
                  <a:cubicBezTo>
                    <a:pt x="65079" y="24489"/>
                    <a:pt x="63649" y="16482"/>
                    <a:pt x="58595" y="10850"/>
                  </a:cubicBezTo>
                  <a:cubicBezTo>
                    <a:pt x="47422" y="969"/>
                    <a:pt x="30636" y="969"/>
                    <a:pt x="19464" y="10850"/>
                  </a:cubicBezTo>
                  <a:cubicBezTo>
                    <a:pt x="10700" y="18366"/>
                    <a:pt x="4505" y="28433"/>
                    <a:pt x="1744" y="39644"/>
                  </a:cubicBezTo>
                  <a:cubicBezTo>
                    <a:pt x="1466" y="43823"/>
                    <a:pt x="1466" y="48017"/>
                    <a:pt x="1744" y="52196"/>
                  </a:cubicBezTo>
                  <a:cubicBezTo>
                    <a:pt x="1484" y="55636"/>
                    <a:pt x="1484" y="59091"/>
                    <a:pt x="1744" y="62532"/>
                  </a:cubicBezTo>
                  <a:cubicBezTo>
                    <a:pt x="3023" y="69094"/>
                    <a:pt x="5527" y="75357"/>
                    <a:pt x="9127" y="80990"/>
                  </a:cubicBezTo>
                  <a:lnTo>
                    <a:pt x="12819" y="85420"/>
                  </a:lnTo>
                  <a:lnTo>
                    <a:pt x="12819" y="85420"/>
                  </a:lnTo>
                  <a:lnTo>
                    <a:pt x="12819" y="85420"/>
                  </a:lnTo>
                  <a:cubicBezTo>
                    <a:pt x="20864" y="94267"/>
                    <a:pt x="32695" y="98670"/>
                    <a:pt x="44567" y="97233"/>
                  </a:cubicBezTo>
                  <a:cubicBezTo>
                    <a:pt x="49618" y="97166"/>
                    <a:pt x="54422" y="95031"/>
                    <a:pt x="57856" y="91327"/>
                  </a:cubicBezTo>
                  <a:cubicBezTo>
                    <a:pt x="59339" y="87529"/>
                    <a:pt x="59339" y="83311"/>
                    <a:pt x="57856" y="79513"/>
                  </a:cubicBezTo>
                  <a:cubicBezTo>
                    <a:pt x="57517" y="75133"/>
                    <a:pt x="54620" y="71367"/>
                    <a:pt x="50473" y="69915"/>
                  </a:cubicBezTo>
                  <a:cubicBezTo>
                    <a:pt x="48081" y="68069"/>
                    <a:pt x="44744" y="68069"/>
                    <a:pt x="42352" y="69915"/>
                  </a:cubicBezTo>
                  <a:cubicBezTo>
                    <a:pt x="41243" y="72509"/>
                    <a:pt x="41243" y="75443"/>
                    <a:pt x="42352" y="78037"/>
                  </a:cubicBezTo>
                  <a:cubicBezTo>
                    <a:pt x="42289" y="80002"/>
                    <a:pt x="43100" y="81895"/>
                    <a:pt x="44567" y="83205"/>
                  </a:cubicBezTo>
                  <a:lnTo>
                    <a:pt x="48997" y="83205"/>
                  </a:lnTo>
                  <a:lnTo>
                    <a:pt x="48997" y="78775"/>
                  </a:lnTo>
                  <a:cubicBezTo>
                    <a:pt x="48997" y="78775"/>
                    <a:pt x="48997" y="78775"/>
                    <a:pt x="48997" y="83943"/>
                  </a:cubicBezTo>
                  <a:cubicBezTo>
                    <a:pt x="47222" y="85179"/>
                    <a:pt x="44865" y="85179"/>
                    <a:pt x="43090" y="83943"/>
                  </a:cubicBezTo>
                  <a:cubicBezTo>
                    <a:pt x="40182" y="83215"/>
                    <a:pt x="37911" y="80945"/>
                    <a:pt x="37183" y="78037"/>
                  </a:cubicBezTo>
                  <a:cubicBezTo>
                    <a:pt x="36055" y="74937"/>
                    <a:pt x="36055" y="71539"/>
                    <a:pt x="37183" y="68439"/>
                  </a:cubicBezTo>
                  <a:cubicBezTo>
                    <a:pt x="40382" y="66592"/>
                    <a:pt x="44321" y="66592"/>
                    <a:pt x="47520" y="68439"/>
                  </a:cubicBezTo>
                  <a:cubicBezTo>
                    <a:pt x="52072" y="70337"/>
                    <a:pt x="55199" y="74601"/>
                    <a:pt x="55641" y="79513"/>
                  </a:cubicBezTo>
                  <a:cubicBezTo>
                    <a:pt x="56256" y="84260"/>
                    <a:pt x="54924" y="89054"/>
                    <a:pt x="51950" y="92803"/>
                  </a:cubicBezTo>
                  <a:cubicBezTo>
                    <a:pt x="50069" y="95404"/>
                    <a:pt x="47517" y="97446"/>
                    <a:pt x="44567" y="9871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B5AEA3CA-C9F3-4259-B990-3DDE1066A906}"/>
                </a:ext>
              </a:extLst>
            </p:cNvPr>
            <p:cNvSpPr/>
            <p:nvPr/>
          </p:nvSpPr>
          <p:spPr>
            <a:xfrm>
              <a:off x="7849360" y="1963590"/>
              <a:ext cx="60573" cy="106167"/>
            </a:xfrm>
            <a:custGeom>
              <a:avLst/>
              <a:gdLst>
                <a:gd name="connsiteX0" fmla="*/ 14668 w 60573"/>
                <a:gd name="connsiteY0" fmla="*/ 106168 h 106167"/>
                <a:gd name="connsiteX1" fmla="*/ 10238 w 60573"/>
                <a:gd name="connsiteY1" fmla="*/ 106168 h 106167"/>
                <a:gd name="connsiteX2" fmla="*/ 1378 w 60573"/>
                <a:gd name="connsiteY2" fmla="*/ 98785 h 106167"/>
                <a:gd name="connsiteX3" fmla="*/ 1378 w 60573"/>
                <a:gd name="connsiteY3" fmla="*/ 87710 h 106167"/>
                <a:gd name="connsiteX4" fmla="*/ 12453 w 60573"/>
                <a:gd name="connsiteY4" fmla="*/ 79588 h 106167"/>
                <a:gd name="connsiteX5" fmla="*/ 21313 w 60573"/>
                <a:gd name="connsiteY5" fmla="*/ 84757 h 106167"/>
                <a:gd name="connsiteX6" fmla="*/ 21313 w 60573"/>
                <a:gd name="connsiteY6" fmla="*/ 89186 h 106167"/>
                <a:gd name="connsiteX7" fmla="*/ 21313 w 60573"/>
                <a:gd name="connsiteY7" fmla="*/ 95831 h 106167"/>
                <a:gd name="connsiteX8" fmla="*/ 13930 w 60573"/>
                <a:gd name="connsiteY8" fmla="*/ 95831 h 106167"/>
                <a:gd name="connsiteX9" fmla="*/ 13930 w 60573"/>
                <a:gd name="connsiteY9" fmla="*/ 89186 h 106167"/>
                <a:gd name="connsiteX10" fmla="*/ 13930 w 60573"/>
                <a:gd name="connsiteY10" fmla="*/ 94355 h 106167"/>
                <a:gd name="connsiteX11" fmla="*/ 20575 w 60573"/>
                <a:gd name="connsiteY11" fmla="*/ 94355 h 106167"/>
                <a:gd name="connsiteX12" fmla="*/ 20575 w 60573"/>
                <a:gd name="connsiteY12" fmla="*/ 89186 h 106167"/>
                <a:gd name="connsiteX13" fmla="*/ 14066 w 60573"/>
                <a:gd name="connsiteY13" fmla="*/ 79723 h 106167"/>
                <a:gd name="connsiteX14" fmla="*/ 12453 w 60573"/>
                <a:gd name="connsiteY14" fmla="*/ 79588 h 106167"/>
                <a:gd name="connsiteX15" fmla="*/ 2855 w 60573"/>
                <a:gd name="connsiteY15" fmla="*/ 85495 h 106167"/>
                <a:gd name="connsiteX16" fmla="*/ 2855 w 60573"/>
                <a:gd name="connsiteY16" fmla="*/ 95831 h 106167"/>
                <a:gd name="connsiteX17" fmla="*/ 10976 w 60573"/>
                <a:gd name="connsiteY17" fmla="*/ 102476 h 106167"/>
                <a:gd name="connsiteX18" fmla="*/ 19836 w 60573"/>
                <a:gd name="connsiteY18" fmla="*/ 102476 h 106167"/>
                <a:gd name="connsiteX19" fmla="*/ 30173 w 60573"/>
                <a:gd name="connsiteY19" fmla="*/ 102476 h 106167"/>
                <a:gd name="connsiteX20" fmla="*/ 44201 w 60573"/>
                <a:gd name="connsiteY20" fmla="*/ 92140 h 106167"/>
                <a:gd name="connsiteX21" fmla="*/ 58967 w 60573"/>
                <a:gd name="connsiteY21" fmla="*/ 64084 h 106167"/>
                <a:gd name="connsiteX22" fmla="*/ 58967 w 60573"/>
                <a:gd name="connsiteY22" fmla="*/ 34551 h 106167"/>
                <a:gd name="connsiteX23" fmla="*/ 29434 w 60573"/>
                <a:gd name="connsiteY23" fmla="*/ 1326 h 106167"/>
                <a:gd name="connsiteX24" fmla="*/ 21313 w 60573"/>
                <a:gd name="connsiteY24" fmla="*/ 1326 h 106167"/>
                <a:gd name="connsiteX25" fmla="*/ 21313 w 60573"/>
                <a:gd name="connsiteY25" fmla="*/ 1326 h 106167"/>
                <a:gd name="connsiteX26" fmla="*/ 21313 w 60573"/>
                <a:gd name="connsiteY26" fmla="*/ 1326 h 106167"/>
                <a:gd name="connsiteX27" fmla="*/ 21313 w 60573"/>
                <a:gd name="connsiteY27" fmla="*/ 10186 h 106167"/>
                <a:gd name="connsiteX28" fmla="*/ 27219 w 60573"/>
                <a:gd name="connsiteY28" fmla="*/ 14616 h 106167"/>
                <a:gd name="connsiteX29" fmla="*/ 36079 w 60573"/>
                <a:gd name="connsiteY29" fmla="*/ 14616 h 106167"/>
                <a:gd name="connsiteX30" fmla="*/ 36079 w 60573"/>
                <a:gd name="connsiteY30" fmla="*/ 7233 h 106167"/>
                <a:gd name="connsiteX31" fmla="*/ 30173 w 60573"/>
                <a:gd name="connsiteY31" fmla="*/ 5756 h 106167"/>
                <a:gd name="connsiteX32" fmla="*/ 24266 w 60573"/>
                <a:gd name="connsiteY32" fmla="*/ 9448 h 106167"/>
                <a:gd name="connsiteX33" fmla="*/ 24266 w 60573"/>
                <a:gd name="connsiteY33" fmla="*/ 9448 h 106167"/>
                <a:gd name="connsiteX34" fmla="*/ 31649 w 60573"/>
                <a:gd name="connsiteY34" fmla="*/ 4280 h 106167"/>
                <a:gd name="connsiteX35" fmla="*/ 34603 w 60573"/>
                <a:gd name="connsiteY35" fmla="*/ 10925 h 106167"/>
                <a:gd name="connsiteX36" fmla="*/ 34603 w 60573"/>
                <a:gd name="connsiteY36" fmla="*/ 19784 h 106167"/>
                <a:gd name="connsiteX37" fmla="*/ 23528 w 60573"/>
                <a:gd name="connsiteY37" fmla="*/ 19784 h 106167"/>
                <a:gd name="connsiteX38" fmla="*/ 16883 w 60573"/>
                <a:gd name="connsiteY38" fmla="*/ 14616 h 106167"/>
                <a:gd name="connsiteX39" fmla="*/ 16883 w 60573"/>
                <a:gd name="connsiteY39" fmla="*/ 5018 h 106167"/>
                <a:gd name="connsiteX40" fmla="*/ 16883 w 60573"/>
                <a:gd name="connsiteY40" fmla="*/ 588 h 106167"/>
                <a:gd name="connsiteX41" fmla="*/ 16883 w 60573"/>
                <a:gd name="connsiteY41" fmla="*/ 588 h 106167"/>
                <a:gd name="connsiteX42" fmla="*/ 25743 w 60573"/>
                <a:gd name="connsiteY42" fmla="*/ 588 h 106167"/>
                <a:gd name="connsiteX43" fmla="*/ 56752 w 60573"/>
                <a:gd name="connsiteY43" fmla="*/ 34551 h 106167"/>
                <a:gd name="connsiteX44" fmla="*/ 56752 w 60573"/>
                <a:gd name="connsiteY44" fmla="*/ 65560 h 106167"/>
                <a:gd name="connsiteX45" fmla="*/ 34603 w 60573"/>
                <a:gd name="connsiteY45" fmla="*/ 101738 h 106167"/>
                <a:gd name="connsiteX46" fmla="*/ 24266 w 60573"/>
                <a:gd name="connsiteY46" fmla="*/ 101738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0573" h="106167">
                  <a:moveTo>
                    <a:pt x="14668" y="106168"/>
                  </a:moveTo>
                  <a:lnTo>
                    <a:pt x="10238" y="106168"/>
                  </a:lnTo>
                  <a:cubicBezTo>
                    <a:pt x="6406" y="105009"/>
                    <a:pt x="3209" y="102345"/>
                    <a:pt x="1378" y="98785"/>
                  </a:cubicBezTo>
                  <a:cubicBezTo>
                    <a:pt x="-459" y="95322"/>
                    <a:pt x="-459" y="91173"/>
                    <a:pt x="1378" y="87710"/>
                  </a:cubicBezTo>
                  <a:cubicBezTo>
                    <a:pt x="2743" y="82765"/>
                    <a:pt x="7326" y="79404"/>
                    <a:pt x="12453" y="79588"/>
                  </a:cubicBezTo>
                  <a:cubicBezTo>
                    <a:pt x="16156" y="79456"/>
                    <a:pt x="19605" y="81468"/>
                    <a:pt x="21313" y="84757"/>
                  </a:cubicBezTo>
                  <a:cubicBezTo>
                    <a:pt x="21633" y="86216"/>
                    <a:pt x="21633" y="87728"/>
                    <a:pt x="21313" y="89186"/>
                  </a:cubicBezTo>
                  <a:cubicBezTo>
                    <a:pt x="21715" y="91383"/>
                    <a:pt x="21715" y="93635"/>
                    <a:pt x="21313" y="95831"/>
                  </a:cubicBezTo>
                  <a:cubicBezTo>
                    <a:pt x="18969" y="96906"/>
                    <a:pt x="16274" y="96906"/>
                    <a:pt x="13930" y="95831"/>
                  </a:cubicBezTo>
                  <a:cubicBezTo>
                    <a:pt x="12877" y="93742"/>
                    <a:pt x="12877" y="91277"/>
                    <a:pt x="13930" y="89186"/>
                  </a:cubicBezTo>
                  <a:lnTo>
                    <a:pt x="13930" y="94355"/>
                  </a:lnTo>
                  <a:cubicBezTo>
                    <a:pt x="16019" y="95408"/>
                    <a:pt x="18484" y="95408"/>
                    <a:pt x="20575" y="94355"/>
                  </a:cubicBezTo>
                  <a:cubicBezTo>
                    <a:pt x="21088" y="92671"/>
                    <a:pt x="21088" y="90871"/>
                    <a:pt x="20575" y="89186"/>
                  </a:cubicBezTo>
                  <a:cubicBezTo>
                    <a:pt x="21390" y="84776"/>
                    <a:pt x="18477" y="80539"/>
                    <a:pt x="14066" y="79723"/>
                  </a:cubicBezTo>
                  <a:cubicBezTo>
                    <a:pt x="13535" y="79625"/>
                    <a:pt x="12994" y="79579"/>
                    <a:pt x="12453" y="79588"/>
                  </a:cubicBezTo>
                  <a:cubicBezTo>
                    <a:pt x="8500" y="79929"/>
                    <a:pt x="4941" y="82119"/>
                    <a:pt x="2855" y="85495"/>
                  </a:cubicBezTo>
                  <a:cubicBezTo>
                    <a:pt x="1370" y="88780"/>
                    <a:pt x="1370" y="92546"/>
                    <a:pt x="2855" y="95831"/>
                  </a:cubicBezTo>
                  <a:cubicBezTo>
                    <a:pt x="4657" y="98966"/>
                    <a:pt x="7547" y="101330"/>
                    <a:pt x="10976" y="102476"/>
                  </a:cubicBezTo>
                  <a:cubicBezTo>
                    <a:pt x="13831" y="103553"/>
                    <a:pt x="16981" y="103553"/>
                    <a:pt x="19836" y="102476"/>
                  </a:cubicBezTo>
                  <a:lnTo>
                    <a:pt x="30173" y="102476"/>
                  </a:lnTo>
                  <a:cubicBezTo>
                    <a:pt x="35273" y="99647"/>
                    <a:pt x="39988" y="96173"/>
                    <a:pt x="44201" y="92140"/>
                  </a:cubicBezTo>
                  <a:cubicBezTo>
                    <a:pt x="51788" y="84453"/>
                    <a:pt x="56926" y="74690"/>
                    <a:pt x="58967" y="64084"/>
                  </a:cubicBezTo>
                  <a:cubicBezTo>
                    <a:pt x="61109" y="54356"/>
                    <a:pt x="61109" y="44278"/>
                    <a:pt x="58967" y="34551"/>
                  </a:cubicBezTo>
                  <a:cubicBezTo>
                    <a:pt x="55276" y="18308"/>
                    <a:pt x="43462" y="1326"/>
                    <a:pt x="29434" y="1326"/>
                  </a:cubicBezTo>
                  <a:cubicBezTo>
                    <a:pt x="26793" y="479"/>
                    <a:pt x="23954" y="479"/>
                    <a:pt x="21313" y="1326"/>
                  </a:cubicBezTo>
                  <a:lnTo>
                    <a:pt x="21313" y="1326"/>
                  </a:lnTo>
                  <a:cubicBezTo>
                    <a:pt x="21313" y="1326"/>
                    <a:pt x="21313" y="1326"/>
                    <a:pt x="21313" y="1326"/>
                  </a:cubicBezTo>
                  <a:cubicBezTo>
                    <a:pt x="20236" y="4181"/>
                    <a:pt x="20236" y="7331"/>
                    <a:pt x="21313" y="10186"/>
                  </a:cubicBezTo>
                  <a:cubicBezTo>
                    <a:pt x="22544" y="12452"/>
                    <a:pt x="24700" y="14069"/>
                    <a:pt x="27219" y="14616"/>
                  </a:cubicBezTo>
                  <a:cubicBezTo>
                    <a:pt x="29996" y="16061"/>
                    <a:pt x="33302" y="16061"/>
                    <a:pt x="36079" y="14616"/>
                  </a:cubicBezTo>
                  <a:cubicBezTo>
                    <a:pt x="37263" y="12297"/>
                    <a:pt x="37263" y="9552"/>
                    <a:pt x="36079" y="7233"/>
                  </a:cubicBezTo>
                  <a:cubicBezTo>
                    <a:pt x="36079" y="7233"/>
                    <a:pt x="34603" y="5756"/>
                    <a:pt x="30173" y="5756"/>
                  </a:cubicBezTo>
                  <a:cubicBezTo>
                    <a:pt x="27710" y="5922"/>
                    <a:pt x="25495" y="7308"/>
                    <a:pt x="24266" y="9448"/>
                  </a:cubicBezTo>
                  <a:lnTo>
                    <a:pt x="24266" y="9448"/>
                  </a:lnTo>
                  <a:cubicBezTo>
                    <a:pt x="24266" y="5756"/>
                    <a:pt x="28696" y="3541"/>
                    <a:pt x="31649" y="4280"/>
                  </a:cubicBezTo>
                  <a:cubicBezTo>
                    <a:pt x="33626" y="5905"/>
                    <a:pt x="34720" y="8368"/>
                    <a:pt x="34603" y="10925"/>
                  </a:cubicBezTo>
                  <a:cubicBezTo>
                    <a:pt x="36048" y="13701"/>
                    <a:pt x="36048" y="17008"/>
                    <a:pt x="34603" y="19784"/>
                  </a:cubicBezTo>
                  <a:cubicBezTo>
                    <a:pt x="31051" y="21221"/>
                    <a:pt x="27080" y="21221"/>
                    <a:pt x="23528" y="19784"/>
                  </a:cubicBezTo>
                  <a:cubicBezTo>
                    <a:pt x="20753" y="18936"/>
                    <a:pt x="18388" y="17096"/>
                    <a:pt x="16883" y="14616"/>
                  </a:cubicBezTo>
                  <a:cubicBezTo>
                    <a:pt x="15425" y="11583"/>
                    <a:pt x="15425" y="8051"/>
                    <a:pt x="16883" y="5018"/>
                  </a:cubicBezTo>
                  <a:cubicBezTo>
                    <a:pt x="16218" y="3616"/>
                    <a:pt x="16218" y="1990"/>
                    <a:pt x="16883" y="588"/>
                  </a:cubicBezTo>
                  <a:lnTo>
                    <a:pt x="16883" y="588"/>
                  </a:lnTo>
                  <a:cubicBezTo>
                    <a:pt x="19785" y="-196"/>
                    <a:pt x="22841" y="-196"/>
                    <a:pt x="25743" y="588"/>
                  </a:cubicBezTo>
                  <a:cubicBezTo>
                    <a:pt x="40509" y="588"/>
                    <a:pt x="53061" y="18308"/>
                    <a:pt x="56752" y="34551"/>
                  </a:cubicBezTo>
                  <a:cubicBezTo>
                    <a:pt x="58947" y="44771"/>
                    <a:pt x="58947" y="55340"/>
                    <a:pt x="56752" y="65560"/>
                  </a:cubicBezTo>
                  <a:cubicBezTo>
                    <a:pt x="54313" y="80025"/>
                    <a:pt x="46377" y="92988"/>
                    <a:pt x="34603" y="101738"/>
                  </a:cubicBezTo>
                  <a:lnTo>
                    <a:pt x="24266" y="10173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A43766D-C54B-4602-8000-250AAF308ACF}"/>
                </a:ext>
              </a:extLst>
            </p:cNvPr>
            <p:cNvSpPr/>
            <p:nvPr/>
          </p:nvSpPr>
          <p:spPr>
            <a:xfrm>
              <a:off x="7865505" y="1968882"/>
              <a:ext cx="36393" cy="93543"/>
            </a:xfrm>
            <a:custGeom>
              <a:avLst/>
              <a:gdLst>
                <a:gd name="connsiteX0" fmla="*/ 0 w 36393"/>
                <a:gd name="connsiteY0" fmla="*/ 92754 h 93543"/>
                <a:gd name="connsiteX1" fmla="*/ 0 w 36393"/>
                <a:gd name="connsiteY1" fmla="*/ 92754 h 93543"/>
                <a:gd name="connsiteX2" fmla="*/ 0 w 36393"/>
                <a:gd name="connsiteY2" fmla="*/ 92754 h 93543"/>
                <a:gd name="connsiteX3" fmla="*/ 6645 w 36393"/>
                <a:gd name="connsiteY3" fmla="*/ 92754 h 93543"/>
                <a:gd name="connsiteX4" fmla="*/ 6645 w 36393"/>
                <a:gd name="connsiteY4" fmla="*/ 92754 h 93543"/>
                <a:gd name="connsiteX5" fmla="*/ 6645 w 36393"/>
                <a:gd name="connsiteY5" fmla="*/ 92754 h 93543"/>
                <a:gd name="connsiteX6" fmla="*/ 27318 w 36393"/>
                <a:gd name="connsiteY6" fmla="*/ 70604 h 93543"/>
                <a:gd name="connsiteX7" fmla="*/ 27318 w 36393"/>
                <a:gd name="connsiteY7" fmla="*/ 59530 h 93543"/>
                <a:gd name="connsiteX8" fmla="*/ 27318 w 36393"/>
                <a:gd name="connsiteY8" fmla="*/ 51408 h 93543"/>
                <a:gd name="connsiteX9" fmla="*/ 27318 w 36393"/>
                <a:gd name="connsiteY9" fmla="*/ 35903 h 93543"/>
                <a:gd name="connsiteX10" fmla="*/ 16981 w 36393"/>
                <a:gd name="connsiteY10" fmla="*/ 13754 h 93543"/>
                <a:gd name="connsiteX11" fmla="*/ 13290 w 36393"/>
                <a:gd name="connsiteY11" fmla="*/ 464 h 93543"/>
                <a:gd name="connsiteX12" fmla="*/ 24365 w 36393"/>
                <a:gd name="connsiteY12" fmla="*/ 5632 h 93543"/>
                <a:gd name="connsiteX13" fmla="*/ 36178 w 36393"/>
                <a:gd name="connsiteY13" fmla="*/ 44763 h 93543"/>
                <a:gd name="connsiteX14" fmla="*/ 36178 w 36393"/>
                <a:gd name="connsiteY14" fmla="*/ 52885 h 93543"/>
                <a:gd name="connsiteX15" fmla="*/ 32486 w 36393"/>
                <a:gd name="connsiteY15" fmla="*/ 63960 h 93543"/>
                <a:gd name="connsiteX16" fmla="*/ 11075 w 36393"/>
                <a:gd name="connsiteY16" fmla="*/ 87586 h 93543"/>
                <a:gd name="connsiteX17" fmla="*/ 5907 w 36393"/>
                <a:gd name="connsiteY17" fmla="*/ 87586 h 93543"/>
                <a:gd name="connsiteX18" fmla="*/ 1477 w 36393"/>
                <a:gd name="connsiteY18" fmla="*/ 87586 h 9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6393" h="93543">
                  <a:moveTo>
                    <a:pt x="0" y="92754"/>
                  </a:moveTo>
                  <a:lnTo>
                    <a:pt x="0" y="92754"/>
                  </a:lnTo>
                  <a:lnTo>
                    <a:pt x="0" y="92754"/>
                  </a:lnTo>
                  <a:cubicBezTo>
                    <a:pt x="2089" y="93807"/>
                    <a:pt x="4555" y="93807"/>
                    <a:pt x="6645" y="92754"/>
                  </a:cubicBezTo>
                  <a:lnTo>
                    <a:pt x="6645" y="92754"/>
                  </a:lnTo>
                  <a:lnTo>
                    <a:pt x="6645" y="92754"/>
                  </a:lnTo>
                  <a:cubicBezTo>
                    <a:pt x="15486" y="87468"/>
                    <a:pt x="22653" y="79789"/>
                    <a:pt x="27318" y="70604"/>
                  </a:cubicBezTo>
                  <a:cubicBezTo>
                    <a:pt x="27633" y="66920"/>
                    <a:pt x="27633" y="63215"/>
                    <a:pt x="27318" y="59530"/>
                  </a:cubicBezTo>
                  <a:cubicBezTo>
                    <a:pt x="27547" y="56827"/>
                    <a:pt x="27547" y="54110"/>
                    <a:pt x="27318" y="51408"/>
                  </a:cubicBezTo>
                  <a:cubicBezTo>
                    <a:pt x="28017" y="46264"/>
                    <a:pt x="28017" y="41048"/>
                    <a:pt x="27318" y="35903"/>
                  </a:cubicBezTo>
                  <a:cubicBezTo>
                    <a:pt x="25874" y="27741"/>
                    <a:pt x="22310" y="20103"/>
                    <a:pt x="16981" y="13754"/>
                  </a:cubicBezTo>
                  <a:cubicBezTo>
                    <a:pt x="18458" y="4156"/>
                    <a:pt x="18458" y="464"/>
                    <a:pt x="13290" y="464"/>
                  </a:cubicBezTo>
                  <a:cubicBezTo>
                    <a:pt x="17769" y="-1042"/>
                    <a:pt x="22642" y="1232"/>
                    <a:pt x="24365" y="5632"/>
                  </a:cubicBezTo>
                  <a:cubicBezTo>
                    <a:pt x="32558" y="16992"/>
                    <a:pt x="36717" y="30767"/>
                    <a:pt x="36178" y="44763"/>
                  </a:cubicBezTo>
                  <a:cubicBezTo>
                    <a:pt x="36465" y="47463"/>
                    <a:pt x="36465" y="50186"/>
                    <a:pt x="36178" y="52885"/>
                  </a:cubicBezTo>
                  <a:cubicBezTo>
                    <a:pt x="35508" y="56740"/>
                    <a:pt x="34263" y="60473"/>
                    <a:pt x="32486" y="63960"/>
                  </a:cubicBezTo>
                  <a:cubicBezTo>
                    <a:pt x="27975" y="73867"/>
                    <a:pt x="20492" y="82125"/>
                    <a:pt x="11075" y="87586"/>
                  </a:cubicBezTo>
                  <a:lnTo>
                    <a:pt x="5907" y="87586"/>
                  </a:lnTo>
                  <a:lnTo>
                    <a:pt x="1477" y="87586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28ECB3E9-1F7E-4494-AEB1-DCE9DAD26A73}"/>
                </a:ext>
              </a:extLst>
            </p:cNvPr>
            <p:cNvSpPr/>
            <p:nvPr/>
          </p:nvSpPr>
          <p:spPr>
            <a:xfrm>
              <a:off x="7854796" y="2029265"/>
              <a:ext cx="22502" cy="24988"/>
            </a:xfrm>
            <a:custGeom>
              <a:avLst/>
              <a:gdLst>
                <a:gd name="connsiteX0" fmla="*/ 16615 w 22502"/>
                <a:gd name="connsiteY0" fmla="*/ 24988 h 24988"/>
                <a:gd name="connsiteX1" fmla="*/ 16615 w 22502"/>
                <a:gd name="connsiteY1" fmla="*/ 16867 h 24988"/>
                <a:gd name="connsiteX2" fmla="*/ 7755 w 22502"/>
                <a:gd name="connsiteY2" fmla="*/ 7268 h 24988"/>
                <a:gd name="connsiteX3" fmla="*/ 372 w 22502"/>
                <a:gd name="connsiteY3" fmla="*/ 13913 h 24988"/>
                <a:gd name="connsiteX4" fmla="*/ 372 w 22502"/>
                <a:gd name="connsiteY4" fmla="*/ 13913 h 24988"/>
                <a:gd name="connsiteX5" fmla="*/ 8242 w 22502"/>
                <a:gd name="connsiteY5" fmla="*/ 372 h 24988"/>
                <a:gd name="connsiteX6" fmla="*/ 21783 w 22502"/>
                <a:gd name="connsiteY6" fmla="*/ 8242 h 24988"/>
                <a:gd name="connsiteX7" fmla="*/ 21783 w 22502"/>
                <a:gd name="connsiteY7" fmla="*/ 13913 h 24988"/>
                <a:gd name="connsiteX8" fmla="*/ 21783 w 22502"/>
                <a:gd name="connsiteY8" fmla="*/ 22035 h 24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02" h="24988">
                  <a:moveTo>
                    <a:pt x="16615" y="24988"/>
                  </a:moveTo>
                  <a:cubicBezTo>
                    <a:pt x="16859" y="22287"/>
                    <a:pt x="16859" y="19568"/>
                    <a:pt x="16615" y="16867"/>
                  </a:cubicBezTo>
                  <a:cubicBezTo>
                    <a:pt x="16630" y="11841"/>
                    <a:pt x="12765" y="7655"/>
                    <a:pt x="7755" y="7268"/>
                  </a:cubicBezTo>
                  <a:cubicBezTo>
                    <a:pt x="4250" y="7939"/>
                    <a:pt x="1406" y="10498"/>
                    <a:pt x="372" y="13913"/>
                  </a:cubicBezTo>
                  <a:lnTo>
                    <a:pt x="372" y="13913"/>
                  </a:lnTo>
                  <a:cubicBezTo>
                    <a:pt x="-1194" y="8001"/>
                    <a:pt x="2329" y="1939"/>
                    <a:pt x="8242" y="372"/>
                  </a:cubicBezTo>
                  <a:cubicBezTo>
                    <a:pt x="14155" y="-1194"/>
                    <a:pt x="20217" y="2330"/>
                    <a:pt x="21783" y="8242"/>
                  </a:cubicBezTo>
                  <a:cubicBezTo>
                    <a:pt x="22276" y="10101"/>
                    <a:pt x="22276" y="12055"/>
                    <a:pt x="21783" y="13913"/>
                  </a:cubicBezTo>
                  <a:cubicBezTo>
                    <a:pt x="22743" y="16535"/>
                    <a:pt x="22743" y="19413"/>
                    <a:pt x="21783" y="2203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0E7744C0-31C8-4D01-BD4B-F0CEA8C4F328}"/>
                </a:ext>
              </a:extLst>
            </p:cNvPr>
            <p:cNvSpPr/>
            <p:nvPr/>
          </p:nvSpPr>
          <p:spPr>
            <a:xfrm>
              <a:off x="7858860" y="2026681"/>
              <a:ext cx="21381" cy="23141"/>
            </a:xfrm>
            <a:custGeom>
              <a:avLst/>
              <a:gdLst>
                <a:gd name="connsiteX0" fmla="*/ 16243 w 21381"/>
                <a:gd name="connsiteY0" fmla="*/ 16497 h 23141"/>
                <a:gd name="connsiteX1" fmla="*/ 16243 w 21381"/>
                <a:gd name="connsiteY1" fmla="*/ 9852 h 23141"/>
                <a:gd name="connsiteX2" fmla="*/ 8894 w 21381"/>
                <a:gd name="connsiteY2" fmla="*/ 1026 h 23141"/>
                <a:gd name="connsiteX3" fmla="*/ 8122 w 21381"/>
                <a:gd name="connsiteY3" fmla="*/ 992 h 23141"/>
                <a:gd name="connsiteX4" fmla="*/ 0 w 21381"/>
                <a:gd name="connsiteY4" fmla="*/ 8376 h 23141"/>
                <a:gd name="connsiteX5" fmla="*/ 0 w 21381"/>
                <a:gd name="connsiteY5" fmla="*/ 8376 h 23141"/>
                <a:gd name="connsiteX6" fmla="*/ 9598 w 21381"/>
                <a:gd name="connsiteY6" fmla="*/ 254 h 23141"/>
                <a:gd name="connsiteX7" fmla="*/ 21129 w 21381"/>
                <a:gd name="connsiteY7" fmla="*/ 7416 h 23141"/>
                <a:gd name="connsiteX8" fmla="*/ 18458 w 21381"/>
                <a:gd name="connsiteY8" fmla="*/ 16497 h 23141"/>
                <a:gd name="connsiteX9" fmla="*/ 18458 w 21381"/>
                <a:gd name="connsiteY9" fmla="*/ 23142 h 2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381" h="23141">
                  <a:moveTo>
                    <a:pt x="16243" y="16497"/>
                  </a:moveTo>
                  <a:cubicBezTo>
                    <a:pt x="16243" y="16497"/>
                    <a:pt x="16243" y="12067"/>
                    <a:pt x="16243" y="9852"/>
                  </a:cubicBezTo>
                  <a:cubicBezTo>
                    <a:pt x="16651" y="5385"/>
                    <a:pt x="13361" y="1434"/>
                    <a:pt x="8894" y="1026"/>
                  </a:cubicBezTo>
                  <a:cubicBezTo>
                    <a:pt x="8637" y="1003"/>
                    <a:pt x="8379" y="992"/>
                    <a:pt x="8122" y="992"/>
                  </a:cubicBezTo>
                  <a:cubicBezTo>
                    <a:pt x="3909" y="975"/>
                    <a:pt x="383" y="4180"/>
                    <a:pt x="0" y="8376"/>
                  </a:cubicBezTo>
                  <a:lnTo>
                    <a:pt x="0" y="8376"/>
                  </a:lnTo>
                  <a:cubicBezTo>
                    <a:pt x="734" y="3658"/>
                    <a:pt x="4824" y="197"/>
                    <a:pt x="9598" y="254"/>
                  </a:cubicBezTo>
                  <a:cubicBezTo>
                    <a:pt x="14760" y="-952"/>
                    <a:pt x="19923" y="2254"/>
                    <a:pt x="21129" y="7416"/>
                  </a:cubicBezTo>
                  <a:cubicBezTo>
                    <a:pt x="21897" y="10702"/>
                    <a:pt x="20883" y="14150"/>
                    <a:pt x="18458" y="16497"/>
                  </a:cubicBezTo>
                  <a:cubicBezTo>
                    <a:pt x="19320" y="18628"/>
                    <a:pt x="19320" y="21011"/>
                    <a:pt x="18458" y="23142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07D1AFE8-98C2-45AF-9B85-D5D368115B7A}"/>
                </a:ext>
              </a:extLst>
            </p:cNvPr>
            <p:cNvSpPr/>
            <p:nvPr/>
          </p:nvSpPr>
          <p:spPr>
            <a:xfrm>
              <a:off x="7877318" y="1981898"/>
              <a:ext cx="17065" cy="56112"/>
            </a:xfrm>
            <a:custGeom>
              <a:avLst/>
              <a:gdLst>
                <a:gd name="connsiteX0" fmla="*/ 0 w 17065"/>
                <a:gd name="connsiteY0" fmla="*/ 56112 h 56112"/>
                <a:gd name="connsiteX1" fmla="*/ 0 w 17065"/>
                <a:gd name="connsiteY1" fmla="*/ 56112 h 56112"/>
                <a:gd name="connsiteX2" fmla="*/ 14028 w 17065"/>
                <a:gd name="connsiteY2" fmla="*/ 24365 h 56112"/>
                <a:gd name="connsiteX3" fmla="*/ 6645 w 17065"/>
                <a:gd name="connsiteY3" fmla="*/ 0 h 56112"/>
                <a:gd name="connsiteX4" fmla="*/ 16981 w 17065"/>
                <a:gd name="connsiteY4" fmla="*/ 24365 h 56112"/>
                <a:gd name="connsiteX5" fmla="*/ 1477 w 17065"/>
                <a:gd name="connsiteY5" fmla="*/ 56112 h 56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65" h="56112">
                  <a:moveTo>
                    <a:pt x="0" y="56112"/>
                  </a:moveTo>
                  <a:lnTo>
                    <a:pt x="0" y="56112"/>
                  </a:lnTo>
                  <a:cubicBezTo>
                    <a:pt x="9670" y="48525"/>
                    <a:pt x="14929" y="36623"/>
                    <a:pt x="14028" y="24365"/>
                  </a:cubicBezTo>
                  <a:cubicBezTo>
                    <a:pt x="14670" y="15609"/>
                    <a:pt x="12039" y="6927"/>
                    <a:pt x="6645" y="0"/>
                  </a:cubicBezTo>
                  <a:cubicBezTo>
                    <a:pt x="13840" y="5963"/>
                    <a:pt x="17694" y="15047"/>
                    <a:pt x="16981" y="24365"/>
                  </a:cubicBezTo>
                  <a:cubicBezTo>
                    <a:pt x="17040" y="36785"/>
                    <a:pt x="11308" y="48522"/>
                    <a:pt x="1477" y="56112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515F8A2B-7F2C-4C2B-AD0E-83C235B5A6F3}"/>
                </a:ext>
              </a:extLst>
            </p:cNvPr>
            <p:cNvSpPr/>
            <p:nvPr/>
          </p:nvSpPr>
          <p:spPr>
            <a:xfrm>
              <a:off x="7872888" y="2032104"/>
              <a:ext cx="16243" cy="16243"/>
            </a:xfrm>
            <a:custGeom>
              <a:avLst/>
              <a:gdLst>
                <a:gd name="connsiteX0" fmla="*/ 1477 w 16243"/>
                <a:gd name="connsiteY0" fmla="*/ 16243 h 16243"/>
                <a:gd name="connsiteX1" fmla="*/ 16243 w 16243"/>
                <a:gd name="connsiteY1" fmla="*/ 0 h 16243"/>
                <a:gd name="connsiteX2" fmla="*/ 16243 w 16243"/>
                <a:gd name="connsiteY2" fmla="*/ 0 h 16243"/>
                <a:gd name="connsiteX3" fmla="*/ 16243 w 16243"/>
                <a:gd name="connsiteY3" fmla="*/ 0 h 16243"/>
                <a:gd name="connsiteX4" fmla="*/ 0 w 16243"/>
                <a:gd name="connsiteY4" fmla="*/ 15505 h 1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43" h="16243">
                  <a:moveTo>
                    <a:pt x="1477" y="16243"/>
                  </a:moveTo>
                  <a:cubicBezTo>
                    <a:pt x="7395" y="11826"/>
                    <a:pt x="12408" y="6311"/>
                    <a:pt x="16243" y="0"/>
                  </a:cubicBezTo>
                  <a:lnTo>
                    <a:pt x="16243" y="0"/>
                  </a:lnTo>
                  <a:lnTo>
                    <a:pt x="16243" y="0"/>
                  </a:lnTo>
                  <a:cubicBezTo>
                    <a:pt x="12362" y="6567"/>
                    <a:pt x="6741" y="11934"/>
                    <a:pt x="0" y="1550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5A8E35E-BE59-4893-9F31-D9662A2DB64B}"/>
                </a:ext>
              </a:extLst>
            </p:cNvPr>
            <p:cNvSpPr/>
            <p:nvPr/>
          </p:nvSpPr>
          <p:spPr>
            <a:xfrm>
              <a:off x="7849150" y="2058533"/>
              <a:ext cx="175831" cy="136000"/>
            </a:xfrm>
            <a:custGeom>
              <a:avLst/>
              <a:gdLst>
                <a:gd name="connsiteX0" fmla="*/ 175832 w 175831"/>
                <a:gd name="connsiteY0" fmla="*/ 136001 h 136000"/>
                <a:gd name="connsiteX1" fmla="*/ 108645 w 175831"/>
                <a:gd name="connsiteY1" fmla="*/ 117543 h 136000"/>
                <a:gd name="connsiteX2" fmla="*/ 44411 w 175831"/>
                <a:gd name="connsiteY2" fmla="*/ 107945 h 136000"/>
                <a:gd name="connsiteX3" fmla="*/ 6018 w 175831"/>
                <a:gd name="connsiteY3" fmla="*/ 73982 h 136000"/>
                <a:gd name="connsiteX4" fmla="*/ 850 w 175831"/>
                <a:gd name="connsiteY4" fmla="*/ 48879 h 136000"/>
                <a:gd name="connsiteX5" fmla="*/ 850 w 175831"/>
                <a:gd name="connsiteY5" fmla="*/ 34113 h 136000"/>
                <a:gd name="connsiteX6" fmla="*/ 26691 w 175831"/>
                <a:gd name="connsiteY6" fmla="*/ 5318 h 136000"/>
                <a:gd name="connsiteX7" fmla="*/ 47364 w 175831"/>
                <a:gd name="connsiteY7" fmla="*/ 150 h 136000"/>
                <a:gd name="connsiteX8" fmla="*/ 62869 w 175831"/>
                <a:gd name="connsiteY8" fmla="*/ 9748 h 136000"/>
                <a:gd name="connsiteX9" fmla="*/ 62869 w 175831"/>
                <a:gd name="connsiteY9" fmla="*/ 9748 h 136000"/>
                <a:gd name="connsiteX10" fmla="*/ 48841 w 175831"/>
                <a:gd name="connsiteY10" fmla="*/ 888 h 136000"/>
                <a:gd name="connsiteX11" fmla="*/ 34813 w 175831"/>
                <a:gd name="connsiteY11" fmla="*/ 6795 h 136000"/>
                <a:gd name="connsiteX12" fmla="*/ 9710 w 175831"/>
                <a:gd name="connsiteY12" fmla="*/ 34851 h 136000"/>
                <a:gd name="connsiteX13" fmla="*/ 9710 w 175831"/>
                <a:gd name="connsiteY13" fmla="*/ 48879 h 136000"/>
                <a:gd name="connsiteX14" fmla="*/ 14140 w 175831"/>
                <a:gd name="connsiteY14" fmla="*/ 71767 h 136000"/>
                <a:gd name="connsiteX15" fmla="*/ 52532 w 175831"/>
                <a:gd name="connsiteY15" fmla="*/ 106468 h 136000"/>
                <a:gd name="connsiteX16" fmla="*/ 108645 w 175831"/>
                <a:gd name="connsiteY16" fmla="*/ 116066 h 136000"/>
                <a:gd name="connsiteX17" fmla="*/ 173617 w 175831"/>
                <a:gd name="connsiteY17" fmla="*/ 136001 h 13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5831" h="136000">
                  <a:moveTo>
                    <a:pt x="175832" y="136001"/>
                  </a:moveTo>
                  <a:cubicBezTo>
                    <a:pt x="156708" y="121306"/>
                    <a:pt x="132592" y="114681"/>
                    <a:pt x="108645" y="117543"/>
                  </a:cubicBezTo>
                  <a:cubicBezTo>
                    <a:pt x="86844" y="118001"/>
                    <a:pt x="65125" y="114755"/>
                    <a:pt x="44411" y="107945"/>
                  </a:cubicBezTo>
                  <a:cubicBezTo>
                    <a:pt x="27586" y="102214"/>
                    <a:pt x="13759" y="89982"/>
                    <a:pt x="6018" y="73982"/>
                  </a:cubicBezTo>
                  <a:cubicBezTo>
                    <a:pt x="2752" y="66008"/>
                    <a:pt x="999" y="57495"/>
                    <a:pt x="850" y="48879"/>
                  </a:cubicBezTo>
                  <a:cubicBezTo>
                    <a:pt x="-283" y="44023"/>
                    <a:pt x="-283" y="38969"/>
                    <a:pt x="850" y="34113"/>
                  </a:cubicBezTo>
                  <a:cubicBezTo>
                    <a:pt x="5197" y="21405"/>
                    <a:pt x="14525" y="11010"/>
                    <a:pt x="26691" y="5318"/>
                  </a:cubicBezTo>
                  <a:cubicBezTo>
                    <a:pt x="32781" y="1266"/>
                    <a:pt x="40084" y="-560"/>
                    <a:pt x="47364" y="150"/>
                  </a:cubicBezTo>
                  <a:cubicBezTo>
                    <a:pt x="53862" y="395"/>
                    <a:pt x="59752" y="4041"/>
                    <a:pt x="62869" y="9748"/>
                  </a:cubicBezTo>
                  <a:lnTo>
                    <a:pt x="62869" y="9748"/>
                  </a:lnTo>
                  <a:cubicBezTo>
                    <a:pt x="62869" y="4580"/>
                    <a:pt x="56224" y="2365"/>
                    <a:pt x="48841" y="888"/>
                  </a:cubicBezTo>
                  <a:cubicBezTo>
                    <a:pt x="43738" y="1630"/>
                    <a:pt x="38910" y="3664"/>
                    <a:pt x="34813" y="6795"/>
                  </a:cubicBezTo>
                  <a:cubicBezTo>
                    <a:pt x="22920" y="12266"/>
                    <a:pt x="13830" y="22425"/>
                    <a:pt x="9710" y="34851"/>
                  </a:cubicBezTo>
                  <a:cubicBezTo>
                    <a:pt x="8554" y="39455"/>
                    <a:pt x="8554" y="44274"/>
                    <a:pt x="9710" y="48879"/>
                  </a:cubicBezTo>
                  <a:cubicBezTo>
                    <a:pt x="9589" y="56733"/>
                    <a:pt x="11098" y="64526"/>
                    <a:pt x="14140" y="71767"/>
                  </a:cubicBezTo>
                  <a:cubicBezTo>
                    <a:pt x="21580" y="88152"/>
                    <a:pt x="35482" y="100717"/>
                    <a:pt x="52532" y="106468"/>
                  </a:cubicBezTo>
                  <a:cubicBezTo>
                    <a:pt x="70631" y="112539"/>
                    <a:pt x="89558" y="115776"/>
                    <a:pt x="108645" y="116066"/>
                  </a:cubicBezTo>
                  <a:cubicBezTo>
                    <a:pt x="134486" y="116066"/>
                    <a:pt x="159589" y="116066"/>
                    <a:pt x="173617" y="13600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9C9A8B2F-AC4E-4109-BA8C-3BC218C1C2EE}"/>
                </a:ext>
              </a:extLst>
            </p:cNvPr>
            <p:cNvSpPr/>
            <p:nvPr/>
          </p:nvSpPr>
          <p:spPr>
            <a:xfrm>
              <a:off x="7877318" y="2065129"/>
              <a:ext cx="51430" cy="45236"/>
            </a:xfrm>
            <a:custGeom>
              <a:avLst/>
              <a:gdLst>
                <a:gd name="connsiteX0" fmla="*/ 31009 w 51430"/>
                <a:gd name="connsiteY0" fmla="*/ 45237 h 45236"/>
                <a:gd name="connsiteX1" fmla="*/ 19196 w 51430"/>
                <a:gd name="connsiteY1" fmla="*/ 37115 h 45236"/>
                <a:gd name="connsiteX2" fmla="*/ 24365 w 51430"/>
                <a:gd name="connsiteY2" fmla="*/ 26040 h 45236"/>
                <a:gd name="connsiteX3" fmla="*/ 30271 w 51430"/>
                <a:gd name="connsiteY3" fmla="*/ 26040 h 45236"/>
                <a:gd name="connsiteX4" fmla="*/ 30271 w 51430"/>
                <a:gd name="connsiteY4" fmla="*/ 31947 h 45236"/>
                <a:gd name="connsiteX5" fmla="*/ 30271 w 51430"/>
                <a:gd name="connsiteY5" fmla="*/ 26040 h 45236"/>
                <a:gd name="connsiteX6" fmla="*/ 30271 w 51430"/>
                <a:gd name="connsiteY6" fmla="*/ 26040 h 45236"/>
                <a:gd name="connsiteX7" fmla="*/ 25103 w 51430"/>
                <a:gd name="connsiteY7" fmla="*/ 26040 h 45236"/>
                <a:gd name="connsiteX8" fmla="*/ 19935 w 51430"/>
                <a:gd name="connsiteY8" fmla="*/ 35639 h 45236"/>
                <a:gd name="connsiteX9" fmla="*/ 31748 w 51430"/>
                <a:gd name="connsiteY9" fmla="*/ 42283 h 45236"/>
                <a:gd name="connsiteX10" fmla="*/ 43561 w 51430"/>
                <a:gd name="connsiteY10" fmla="*/ 36377 h 45236"/>
                <a:gd name="connsiteX11" fmla="*/ 47991 w 51430"/>
                <a:gd name="connsiteY11" fmla="*/ 12751 h 45236"/>
                <a:gd name="connsiteX12" fmla="*/ 37654 w 51430"/>
                <a:gd name="connsiteY12" fmla="*/ 2414 h 45236"/>
                <a:gd name="connsiteX13" fmla="*/ 0 w 51430"/>
                <a:gd name="connsiteY13" fmla="*/ 8321 h 45236"/>
                <a:gd name="connsiteX14" fmla="*/ 0 w 51430"/>
                <a:gd name="connsiteY14" fmla="*/ 8321 h 45236"/>
                <a:gd name="connsiteX15" fmla="*/ 39131 w 51430"/>
                <a:gd name="connsiteY15" fmla="*/ 2414 h 45236"/>
                <a:gd name="connsiteX16" fmla="*/ 50206 w 51430"/>
                <a:gd name="connsiteY16" fmla="*/ 14227 h 45236"/>
                <a:gd name="connsiteX17" fmla="*/ 45776 w 51430"/>
                <a:gd name="connsiteY17" fmla="*/ 38592 h 45236"/>
                <a:gd name="connsiteX18" fmla="*/ 32486 w 51430"/>
                <a:gd name="connsiteY18" fmla="*/ 45237 h 4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0" h="45236">
                  <a:moveTo>
                    <a:pt x="31009" y="45237"/>
                  </a:moveTo>
                  <a:cubicBezTo>
                    <a:pt x="22150" y="45237"/>
                    <a:pt x="19196" y="39330"/>
                    <a:pt x="19196" y="37115"/>
                  </a:cubicBezTo>
                  <a:cubicBezTo>
                    <a:pt x="19196" y="34900"/>
                    <a:pt x="22888" y="26040"/>
                    <a:pt x="24365" y="26040"/>
                  </a:cubicBezTo>
                  <a:cubicBezTo>
                    <a:pt x="26264" y="25299"/>
                    <a:pt x="28372" y="25299"/>
                    <a:pt x="30271" y="26040"/>
                  </a:cubicBezTo>
                  <a:cubicBezTo>
                    <a:pt x="31326" y="27868"/>
                    <a:pt x="31326" y="30120"/>
                    <a:pt x="30271" y="31947"/>
                  </a:cubicBezTo>
                  <a:cubicBezTo>
                    <a:pt x="30690" y="30001"/>
                    <a:pt x="30690" y="27987"/>
                    <a:pt x="30271" y="26040"/>
                  </a:cubicBezTo>
                  <a:lnTo>
                    <a:pt x="30271" y="26040"/>
                  </a:lnTo>
                  <a:lnTo>
                    <a:pt x="25103" y="26040"/>
                  </a:lnTo>
                  <a:cubicBezTo>
                    <a:pt x="25103" y="26040"/>
                    <a:pt x="19196" y="26040"/>
                    <a:pt x="19935" y="35639"/>
                  </a:cubicBezTo>
                  <a:cubicBezTo>
                    <a:pt x="22084" y="40117"/>
                    <a:pt x="26805" y="42772"/>
                    <a:pt x="31748" y="42283"/>
                  </a:cubicBezTo>
                  <a:cubicBezTo>
                    <a:pt x="36300" y="41911"/>
                    <a:pt x="40532" y="39794"/>
                    <a:pt x="43561" y="36377"/>
                  </a:cubicBezTo>
                  <a:cubicBezTo>
                    <a:pt x="48718" y="29657"/>
                    <a:pt x="50363" y="20882"/>
                    <a:pt x="47991" y="12751"/>
                  </a:cubicBezTo>
                  <a:cubicBezTo>
                    <a:pt x="45725" y="8299"/>
                    <a:pt x="42106" y="4680"/>
                    <a:pt x="37654" y="2414"/>
                  </a:cubicBezTo>
                  <a:cubicBezTo>
                    <a:pt x="24927" y="-2276"/>
                    <a:pt x="10680" y="-41"/>
                    <a:pt x="0" y="8321"/>
                  </a:cubicBezTo>
                  <a:lnTo>
                    <a:pt x="0" y="8321"/>
                  </a:lnTo>
                  <a:cubicBezTo>
                    <a:pt x="11247" y="-41"/>
                    <a:pt x="25917" y="-2255"/>
                    <a:pt x="39131" y="2414"/>
                  </a:cubicBezTo>
                  <a:cubicBezTo>
                    <a:pt x="44227" y="4750"/>
                    <a:pt x="48203" y="8992"/>
                    <a:pt x="50206" y="14227"/>
                  </a:cubicBezTo>
                  <a:cubicBezTo>
                    <a:pt x="52833" y="22583"/>
                    <a:pt x="51177" y="31696"/>
                    <a:pt x="45776" y="38592"/>
                  </a:cubicBezTo>
                  <a:cubicBezTo>
                    <a:pt x="42323" y="42377"/>
                    <a:pt x="37586" y="44745"/>
                    <a:pt x="32486" y="4523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1108679D-9A27-4762-A116-6808047BBF4D}"/>
                </a:ext>
              </a:extLst>
            </p:cNvPr>
            <p:cNvSpPr/>
            <p:nvPr/>
          </p:nvSpPr>
          <p:spPr>
            <a:xfrm>
              <a:off x="7879134" y="2085141"/>
              <a:ext cx="197530" cy="132281"/>
            </a:xfrm>
            <a:custGeom>
              <a:avLst/>
              <a:gdLst>
                <a:gd name="connsiteX0" fmla="*/ 184979 w 197530"/>
                <a:gd name="connsiteY0" fmla="*/ 132281 h 132281"/>
                <a:gd name="connsiteX1" fmla="*/ 197530 w 197530"/>
                <a:gd name="connsiteY1" fmla="*/ 118991 h 132281"/>
                <a:gd name="connsiteX2" fmla="*/ 197530 w 197530"/>
                <a:gd name="connsiteY2" fmla="*/ 114561 h 132281"/>
                <a:gd name="connsiteX3" fmla="*/ 186455 w 197530"/>
                <a:gd name="connsiteY3" fmla="*/ 98318 h 132281"/>
                <a:gd name="connsiteX4" fmla="*/ 186455 w 197530"/>
                <a:gd name="connsiteY4" fmla="*/ 98318 h 132281"/>
                <a:gd name="connsiteX5" fmla="*/ 186455 w 197530"/>
                <a:gd name="connsiteY5" fmla="*/ 98318 h 132281"/>
                <a:gd name="connsiteX6" fmla="*/ 182026 w 197530"/>
                <a:gd name="connsiteY6" fmla="*/ 98318 h 132281"/>
                <a:gd name="connsiteX7" fmla="*/ 182026 w 197530"/>
                <a:gd name="connsiteY7" fmla="*/ 98318 h 132281"/>
                <a:gd name="connsiteX8" fmla="*/ 152493 w 197530"/>
                <a:gd name="connsiteY8" fmla="*/ 80599 h 132281"/>
                <a:gd name="connsiteX9" fmla="*/ 152493 w 197530"/>
                <a:gd name="connsiteY9" fmla="*/ 80599 h 132281"/>
                <a:gd name="connsiteX10" fmla="*/ 146586 w 197530"/>
                <a:gd name="connsiteY10" fmla="*/ 80599 h 132281"/>
                <a:gd name="connsiteX11" fmla="*/ 135511 w 197530"/>
                <a:gd name="connsiteY11" fmla="*/ 80599 h 132281"/>
                <a:gd name="connsiteX12" fmla="*/ 135511 w 197530"/>
                <a:gd name="connsiteY12" fmla="*/ 80599 h 132281"/>
                <a:gd name="connsiteX13" fmla="*/ 121483 w 197530"/>
                <a:gd name="connsiteY13" fmla="*/ 80599 h 132281"/>
                <a:gd name="connsiteX14" fmla="*/ 68324 w 197530"/>
                <a:gd name="connsiteY14" fmla="*/ 80599 h 132281"/>
                <a:gd name="connsiteX15" fmla="*/ 54296 w 197530"/>
                <a:gd name="connsiteY15" fmla="*/ 80599 h 132281"/>
                <a:gd name="connsiteX16" fmla="*/ 18119 w 197530"/>
                <a:gd name="connsiteY16" fmla="*/ 70262 h 132281"/>
                <a:gd name="connsiteX17" fmla="*/ 4829 w 197530"/>
                <a:gd name="connsiteY17" fmla="*/ 17842 h 132281"/>
                <a:gd name="connsiteX18" fmla="*/ 4829 w 197530"/>
                <a:gd name="connsiteY18" fmla="*/ 11935 h 132281"/>
                <a:gd name="connsiteX19" fmla="*/ 4829 w 197530"/>
                <a:gd name="connsiteY19" fmla="*/ 7505 h 132281"/>
                <a:gd name="connsiteX20" fmla="*/ 11474 w 197530"/>
                <a:gd name="connsiteY20" fmla="*/ 2337 h 132281"/>
                <a:gd name="connsiteX21" fmla="*/ 26979 w 197530"/>
                <a:gd name="connsiteY21" fmla="*/ 2337 h 132281"/>
                <a:gd name="connsiteX22" fmla="*/ 26979 w 197530"/>
                <a:gd name="connsiteY22" fmla="*/ 11197 h 132281"/>
                <a:gd name="connsiteX23" fmla="*/ 26979 w 197530"/>
                <a:gd name="connsiteY23" fmla="*/ 11197 h 132281"/>
                <a:gd name="connsiteX24" fmla="*/ 26979 w 197530"/>
                <a:gd name="connsiteY24" fmla="*/ 3075 h 132281"/>
                <a:gd name="connsiteX25" fmla="*/ 12950 w 197530"/>
                <a:gd name="connsiteY25" fmla="*/ 3075 h 132281"/>
                <a:gd name="connsiteX26" fmla="*/ 7044 w 197530"/>
                <a:gd name="connsiteY26" fmla="*/ 7505 h 132281"/>
                <a:gd name="connsiteX27" fmla="*/ 7044 w 197530"/>
                <a:gd name="connsiteY27" fmla="*/ 11935 h 132281"/>
                <a:gd name="connsiteX28" fmla="*/ 7044 w 197530"/>
                <a:gd name="connsiteY28" fmla="*/ 17842 h 132281"/>
                <a:gd name="connsiteX29" fmla="*/ 23287 w 197530"/>
                <a:gd name="connsiteY29" fmla="*/ 61402 h 132281"/>
                <a:gd name="connsiteX30" fmla="*/ 58726 w 197530"/>
                <a:gd name="connsiteY30" fmla="*/ 71001 h 132281"/>
                <a:gd name="connsiteX31" fmla="*/ 122222 w 197530"/>
                <a:gd name="connsiteY31" fmla="*/ 71001 h 132281"/>
                <a:gd name="connsiteX32" fmla="*/ 136250 w 197530"/>
                <a:gd name="connsiteY32" fmla="*/ 71001 h 132281"/>
                <a:gd name="connsiteX33" fmla="*/ 136250 w 197530"/>
                <a:gd name="connsiteY33" fmla="*/ 71001 h 132281"/>
                <a:gd name="connsiteX34" fmla="*/ 146586 w 197530"/>
                <a:gd name="connsiteY34" fmla="*/ 71001 h 132281"/>
                <a:gd name="connsiteX35" fmla="*/ 151016 w 197530"/>
                <a:gd name="connsiteY35" fmla="*/ 71001 h 132281"/>
                <a:gd name="connsiteX36" fmla="*/ 151016 w 197530"/>
                <a:gd name="connsiteY36" fmla="*/ 71001 h 132281"/>
                <a:gd name="connsiteX37" fmla="*/ 175381 w 197530"/>
                <a:gd name="connsiteY37" fmla="*/ 81337 h 132281"/>
                <a:gd name="connsiteX38" fmla="*/ 175381 w 197530"/>
                <a:gd name="connsiteY38" fmla="*/ 81337 h 132281"/>
                <a:gd name="connsiteX39" fmla="*/ 179811 w 197530"/>
                <a:gd name="connsiteY39" fmla="*/ 81337 h 132281"/>
                <a:gd name="connsiteX40" fmla="*/ 179811 w 197530"/>
                <a:gd name="connsiteY40" fmla="*/ 81337 h 132281"/>
                <a:gd name="connsiteX41" fmla="*/ 179811 w 197530"/>
                <a:gd name="connsiteY41" fmla="*/ 81337 h 132281"/>
                <a:gd name="connsiteX42" fmla="*/ 191624 w 197530"/>
                <a:gd name="connsiteY42" fmla="*/ 98318 h 132281"/>
                <a:gd name="connsiteX43" fmla="*/ 191624 w 197530"/>
                <a:gd name="connsiteY43" fmla="*/ 102748 h 132281"/>
                <a:gd name="connsiteX44" fmla="*/ 177596 w 197530"/>
                <a:gd name="connsiteY44" fmla="*/ 116038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97530" h="132281">
                  <a:moveTo>
                    <a:pt x="184979" y="132281"/>
                  </a:moveTo>
                  <a:cubicBezTo>
                    <a:pt x="193100" y="132281"/>
                    <a:pt x="197530" y="123421"/>
                    <a:pt x="197530" y="118991"/>
                  </a:cubicBezTo>
                  <a:lnTo>
                    <a:pt x="197530" y="114561"/>
                  </a:lnTo>
                  <a:cubicBezTo>
                    <a:pt x="195522" y="108173"/>
                    <a:pt x="191668" y="102522"/>
                    <a:pt x="186455" y="98318"/>
                  </a:cubicBezTo>
                  <a:lnTo>
                    <a:pt x="186455" y="98318"/>
                  </a:lnTo>
                  <a:lnTo>
                    <a:pt x="186455" y="98318"/>
                  </a:lnTo>
                  <a:cubicBezTo>
                    <a:pt x="185023" y="97812"/>
                    <a:pt x="183458" y="97812"/>
                    <a:pt x="182026" y="98318"/>
                  </a:cubicBezTo>
                  <a:lnTo>
                    <a:pt x="182026" y="98318"/>
                  </a:lnTo>
                  <a:cubicBezTo>
                    <a:pt x="173136" y="90946"/>
                    <a:pt x="163176" y="84971"/>
                    <a:pt x="152493" y="80599"/>
                  </a:cubicBezTo>
                  <a:lnTo>
                    <a:pt x="152493" y="80599"/>
                  </a:lnTo>
                  <a:lnTo>
                    <a:pt x="146586" y="80599"/>
                  </a:lnTo>
                  <a:lnTo>
                    <a:pt x="135511" y="80599"/>
                  </a:lnTo>
                  <a:lnTo>
                    <a:pt x="135511" y="80599"/>
                  </a:lnTo>
                  <a:lnTo>
                    <a:pt x="121483" y="80599"/>
                  </a:lnTo>
                  <a:lnTo>
                    <a:pt x="68324" y="80599"/>
                  </a:lnTo>
                  <a:lnTo>
                    <a:pt x="54296" y="80599"/>
                  </a:lnTo>
                  <a:cubicBezTo>
                    <a:pt x="41547" y="80335"/>
                    <a:pt x="29083" y="76774"/>
                    <a:pt x="18119" y="70262"/>
                  </a:cubicBezTo>
                  <a:cubicBezTo>
                    <a:pt x="704" y="58922"/>
                    <a:pt x="-5080" y="36108"/>
                    <a:pt x="4829" y="17842"/>
                  </a:cubicBezTo>
                  <a:lnTo>
                    <a:pt x="4829" y="11935"/>
                  </a:lnTo>
                  <a:lnTo>
                    <a:pt x="4829" y="7505"/>
                  </a:lnTo>
                  <a:cubicBezTo>
                    <a:pt x="6425" y="5108"/>
                    <a:pt x="8758" y="3294"/>
                    <a:pt x="11474" y="2337"/>
                  </a:cubicBezTo>
                  <a:cubicBezTo>
                    <a:pt x="16173" y="-779"/>
                    <a:pt x="22280" y="-779"/>
                    <a:pt x="26979" y="2337"/>
                  </a:cubicBezTo>
                  <a:cubicBezTo>
                    <a:pt x="28308" y="5140"/>
                    <a:pt x="28308" y="8393"/>
                    <a:pt x="26979" y="11197"/>
                  </a:cubicBezTo>
                  <a:lnTo>
                    <a:pt x="26979" y="11197"/>
                  </a:lnTo>
                  <a:cubicBezTo>
                    <a:pt x="28007" y="8587"/>
                    <a:pt x="28007" y="5684"/>
                    <a:pt x="26979" y="3075"/>
                  </a:cubicBezTo>
                  <a:cubicBezTo>
                    <a:pt x="22684" y="406"/>
                    <a:pt x="17246" y="406"/>
                    <a:pt x="12950" y="3075"/>
                  </a:cubicBezTo>
                  <a:cubicBezTo>
                    <a:pt x="10654" y="4055"/>
                    <a:pt x="8628" y="5574"/>
                    <a:pt x="7044" y="7505"/>
                  </a:cubicBezTo>
                  <a:lnTo>
                    <a:pt x="7044" y="11935"/>
                  </a:lnTo>
                  <a:cubicBezTo>
                    <a:pt x="7185" y="13901"/>
                    <a:pt x="7185" y="15875"/>
                    <a:pt x="7044" y="17842"/>
                  </a:cubicBezTo>
                  <a:cubicBezTo>
                    <a:pt x="2556" y="34343"/>
                    <a:pt x="9091" y="51868"/>
                    <a:pt x="23287" y="61402"/>
                  </a:cubicBezTo>
                  <a:cubicBezTo>
                    <a:pt x="34103" y="67535"/>
                    <a:pt x="46294" y="70837"/>
                    <a:pt x="58726" y="71001"/>
                  </a:cubicBezTo>
                  <a:lnTo>
                    <a:pt x="122222" y="71001"/>
                  </a:lnTo>
                  <a:lnTo>
                    <a:pt x="136250" y="71001"/>
                  </a:lnTo>
                  <a:lnTo>
                    <a:pt x="136250" y="71001"/>
                  </a:lnTo>
                  <a:lnTo>
                    <a:pt x="146586" y="71001"/>
                  </a:lnTo>
                  <a:lnTo>
                    <a:pt x="151016" y="71001"/>
                  </a:lnTo>
                  <a:lnTo>
                    <a:pt x="151016" y="71001"/>
                  </a:lnTo>
                  <a:cubicBezTo>
                    <a:pt x="159389" y="73813"/>
                    <a:pt x="167540" y="77268"/>
                    <a:pt x="175381" y="81337"/>
                  </a:cubicBezTo>
                  <a:lnTo>
                    <a:pt x="175381" y="81337"/>
                  </a:lnTo>
                  <a:lnTo>
                    <a:pt x="179811" y="81337"/>
                  </a:lnTo>
                  <a:lnTo>
                    <a:pt x="179811" y="81337"/>
                  </a:lnTo>
                  <a:lnTo>
                    <a:pt x="179811" y="81337"/>
                  </a:lnTo>
                  <a:cubicBezTo>
                    <a:pt x="185422" y="85631"/>
                    <a:pt x="189549" y="91567"/>
                    <a:pt x="191624" y="98318"/>
                  </a:cubicBezTo>
                  <a:lnTo>
                    <a:pt x="191624" y="102748"/>
                  </a:lnTo>
                  <a:cubicBezTo>
                    <a:pt x="191624" y="107917"/>
                    <a:pt x="187194" y="113823"/>
                    <a:pt x="177596" y="11603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A4F8AD5-E145-4B0D-BB96-3FEF50331C53}"/>
                </a:ext>
              </a:extLst>
            </p:cNvPr>
            <p:cNvSpPr/>
            <p:nvPr/>
          </p:nvSpPr>
          <p:spPr>
            <a:xfrm>
              <a:off x="7865471" y="2073846"/>
              <a:ext cx="183137" cy="152454"/>
            </a:xfrm>
            <a:custGeom>
              <a:avLst/>
              <a:gdLst>
                <a:gd name="connsiteX0" fmla="*/ 166156 w 183137"/>
                <a:gd name="connsiteY0" fmla="*/ 152436 h 152454"/>
                <a:gd name="connsiteX1" fmla="*/ 166156 w 183137"/>
                <a:gd name="connsiteY1" fmla="*/ 152436 h 152454"/>
                <a:gd name="connsiteX2" fmla="*/ 152128 w 183137"/>
                <a:gd name="connsiteY2" fmla="*/ 146530 h 152454"/>
                <a:gd name="connsiteX3" fmla="*/ 147698 w 183137"/>
                <a:gd name="connsiteY3" fmla="*/ 135455 h 152454"/>
                <a:gd name="connsiteX4" fmla="*/ 147698 w 183137"/>
                <a:gd name="connsiteY4" fmla="*/ 129548 h 152454"/>
                <a:gd name="connsiteX5" fmla="*/ 160988 w 183137"/>
                <a:gd name="connsiteY5" fmla="*/ 116997 h 152454"/>
                <a:gd name="connsiteX6" fmla="*/ 169847 w 183137"/>
                <a:gd name="connsiteY6" fmla="*/ 120688 h 152454"/>
                <a:gd name="connsiteX7" fmla="*/ 169847 w 183137"/>
                <a:gd name="connsiteY7" fmla="*/ 130287 h 152454"/>
                <a:gd name="connsiteX8" fmla="*/ 169847 w 183137"/>
                <a:gd name="connsiteY8" fmla="*/ 136193 h 152454"/>
                <a:gd name="connsiteX9" fmla="*/ 163202 w 183137"/>
                <a:gd name="connsiteY9" fmla="*/ 136193 h 152454"/>
                <a:gd name="connsiteX10" fmla="*/ 158034 w 183137"/>
                <a:gd name="connsiteY10" fmla="*/ 136193 h 152454"/>
                <a:gd name="connsiteX11" fmla="*/ 158034 w 183137"/>
                <a:gd name="connsiteY11" fmla="*/ 129548 h 152454"/>
                <a:gd name="connsiteX12" fmla="*/ 158034 w 183137"/>
                <a:gd name="connsiteY12" fmla="*/ 129548 h 152454"/>
                <a:gd name="connsiteX13" fmla="*/ 158034 w 183137"/>
                <a:gd name="connsiteY13" fmla="*/ 134716 h 152454"/>
                <a:gd name="connsiteX14" fmla="*/ 161726 w 183137"/>
                <a:gd name="connsiteY14" fmla="*/ 134716 h 152454"/>
                <a:gd name="connsiteX15" fmla="*/ 166894 w 183137"/>
                <a:gd name="connsiteY15" fmla="*/ 134716 h 152454"/>
                <a:gd name="connsiteX16" fmla="*/ 166894 w 183137"/>
                <a:gd name="connsiteY16" fmla="*/ 129548 h 152454"/>
                <a:gd name="connsiteX17" fmla="*/ 166894 w 183137"/>
                <a:gd name="connsiteY17" fmla="*/ 122165 h 152454"/>
                <a:gd name="connsiteX18" fmla="*/ 159511 w 183137"/>
                <a:gd name="connsiteY18" fmla="*/ 122165 h 152454"/>
                <a:gd name="connsiteX19" fmla="*/ 147698 w 183137"/>
                <a:gd name="connsiteY19" fmla="*/ 131025 h 152454"/>
                <a:gd name="connsiteX20" fmla="*/ 147698 w 183137"/>
                <a:gd name="connsiteY20" fmla="*/ 136193 h 152454"/>
                <a:gd name="connsiteX21" fmla="*/ 147698 w 183137"/>
                <a:gd name="connsiteY21" fmla="*/ 146530 h 152454"/>
                <a:gd name="connsiteX22" fmla="*/ 160988 w 183137"/>
                <a:gd name="connsiteY22" fmla="*/ 152436 h 152454"/>
                <a:gd name="connsiteX23" fmla="*/ 172801 w 183137"/>
                <a:gd name="connsiteY23" fmla="*/ 147268 h 152454"/>
                <a:gd name="connsiteX24" fmla="*/ 178707 w 183137"/>
                <a:gd name="connsiteY24" fmla="*/ 133240 h 152454"/>
                <a:gd name="connsiteX25" fmla="*/ 139576 w 183137"/>
                <a:gd name="connsiteY25" fmla="*/ 101492 h 152454"/>
                <a:gd name="connsiteX26" fmla="*/ 94539 w 183137"/>
                <a:gd name="connsiteY26" fmla="*/ 95585 h 152454"/>
                <a:gd name="connsiteX27" fmla="*/ 92324 w 183137"/>
                <a:gd name="connsiteY27" fmla="*/ 95585 h 152454"/>
                <a:gd name="connsiteX28" fmla="*/ 76081 w 183137"/>
                <a:gd name="connsiteY28" fmla="*/ 95585 h 152454"/>
                <a:gd name="connsiteX29" fmla="*/ 53193 w 183137"/>
                <a:gd name="connsiteY29" fmla="*/ 95585 h 152454"/>
                <a:gd name="connsiteX30" fmla="*/ 18492 w 183137"/>
                <a:gd name="connsiteY30" fmla="*/ 74174 h 152454"/>
                <a:gd name="connsiteX31" fmla="*/ 3726 w 183137"/>
                <a:gd name="connsiteY31" fmla="*/ 53501 h 152454"/>
                <a:gd name="connsiteX32" fmla="*/ 3726 w 183137"/>
                <a:gd name="connsiteY32" fmla="*/ 17324 h 152454"/>
                <a:gd name="connsiteX33" fmla="*/ 30305 w 183137"/>
                <a:gd name="connsiteY33" fmla="*/ 342 h 152454"/>
                <a:gd name="connsiteX34" fmla="*/ 53193 w 183137"/>
                <a:gd name="connsiteY34" fmla="*/ 12894 h 152454"/>
                <a:gd name="connsiteX35" fmla="*/ 53193 w 183137"/>
                <a:gd name="connsiteY35" fmla="*/ 29137 h 152454"/>
                <a:gd name="connsiteX36" fmla="*/ 40642 w 183137"/>
                <a:gd name="connsiteY36" fmla="*/ 36520 h 152454"/>
                <a:gd name="connsiteX37" fmla="*/ 28521 w 183137"/>
                <a:gd name="connsiteY37" fmla="*/ 30409 h 152454"/>
                <a:gd name="connsiteX38" fmla="*/ 28090 w 183137"/>
                <a:gd name="connsiteY38" fmla="*/ 28398 h 152454"/>
                <a:gd name="connsiteX39" fmla="*/ 33258 w 183137"/>
                <a:gd name="connsiteY39" fmla="*/ 17324 h 152454"/>
                <a:gd name="connsiteX40" fmla="*/ 39165 w 183137"/>
                <a:gd name="connsiteY40" fmla="*/ 17324 h 152454"/>
                <a:gd name="connsiteX41" fmla="*/ 39165 w 183137"/>
                <a:gd name="connsiteY41" fmla="*/ 23230 h 152454"/>
                <a:gd name="connsiteX42" fmla="*/ 39165 w 183137"/>
                <a:gd name="connsiteY42" fmla="*/ 17324 h 152454"/>
                <a:gd name="connsiteX43" fmla="*/ 39165 w 183137"/>
                <a:gd name="connsiteY43" fmla="*/ 17324 h 152454"/>
                <a:gd name="connsiteX44" fmla="*/ 36950 w 183137"/>
                <a:gd name="connsiteY44" fmla="*/ 17324 h 152454"/>
                <a:gd name="connsiteX45" fmla="*/ 31782 w 183137"/>
                <a:gd name="connsiteY45" fmla="*/ 26922 h 152454"/>
                <a:gd name="connsiteX46" fmla="*/ 43595 w 183137"/>
                <a:gd name="connsiteY46" fmla="*/ 33567 h 152454"/>
                <a:gd name="connsiteX47" fmla="*/ 54670 w 183137"/>
                <a:gd name="connsiteY47" fmla="*/ 26922 h 152454"/>
                <a:gd name="connsiteX48" fmla="*/ 54670 w 183137"/>
                <a:gd name="connsiteY48" fmla="*/ 12155 h 152454"/>
                <a:gd name="connsiteX49" fmla="*/ 33258 w 183137"/>
                <a:gd name="connsiteY49" fmla="*/ 342 h 152454"/>
                <a:gd name="connsiteX50" fmla="*/ 8155 w 183137"/>
                <a:gd name="connsiteY50" fmla="*/ 17324 h 152454"/>
                <a:gd name="connsiteX51" fmla="*/ 8155 w 183137"/>
                <a:gd name="connsiteY51" fmla="*/ 51286 h 152454"/>
                <a:gd name="connsiteX52" fmla="*/ 18492 w 183137"/>
                <a:gd name="connsiteY52" fmla="*/ 72698 h 152454"/>
                <a:gd name="connsiteX53" fmla="*/ 49501 w 183137"/>
                <a:gd name="connsiteY53" fmla="*/ 88941 h 152454"/>
                <a:gd name="connsiteX54" fmla="*/ 71651 w 183137"/>
                <a:gd name="connsiteY54" fmla="*/ 88941 h 152454"/>
                <a:gd name="connsiteX55" fmla="*/ 97492 w 183137"/>
                <a:gd name="connsiteY55" fmla="*/ 88941 h 152454"/>
                <a:gd name="connsiteX56" fmla="*/ 142530 w 183137"/>
                <a:gd name="connsiteY56" fmla="*/ 94847 h 152454"/>
                <a:gd name="connsiteX57" fmla="*/ 183137 w 183137"/>
                <a:gd name="connsiteY57" fmla="*/ 128072 h 152454"/>
                <a:gd name="connsiteX58" fmla="*/ 176492 w 183137"/>
                <a:gd name="connsiteY58" fmla="*/ 143576 h 152454"/>
                <a:gd name="connsiteX59" fmla="*/ 163941 w 183137"/>
                <a:gd name="connsiteY59" fmla="*/ 148006 h 15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83137" h="152454">
                  <a:moveTo>
                    <a:pt x="166156" y="152436"/>
                  </a:moveTo>
                  <a:lnTo>
                    <a:pt x="166156" y="152436"/>
                  </a:lnTo>
                  <a:cubicBezTo>
                    <a:pt x="160830" y="152678"/>
                    <a:pt x="155677" y="150508"/>
                    <a:pt x="152128" y="146530"/>
                  </a:cubicBezTo>
                  <a:cubicBezTo>
                    <a:pt x="149300" y="143533"/>
                    <a:pt x="147716" y="139575"/>
                    <a:pt x="147698" y="135455"/>
                  </a:cubicBezTo>
                  <a:cubicBezTo>
                    <a:pt x="147698" y="135455"/>
                    <a:pt x="147698" y="131025"/>
                    <a:pt x="147698" y="129548"/>
                  </a:cubicBezTo>
                  <a:cubicBezTo>
                    <a:pt x="148695" y="122795"/>
                    <a:pt x="154189" y="117606"/>
                    <a:pt x="160988" y="116997"/>
                  </a:cubicBezTo>
                  <a:cubicBezTo>
                    <a:pt x="164314" y="117005"/>
                    <a:pt x="167499" y="118332"/>
                    <a:pt x="169847" y="120688"/>
                  </a:cubicBezTo>
                  <a:cubicBezTo>
                    <a:pt x="170918" y="123798"/>
                    <a:pt x="170918" y="127177"/>
                    <a:pt x="169847" y="130287"/>
                  </a:cubicBezTo>
                  <a:cubicBezTo>
                    <a:pt x="170527" y="132197"/>
                    <a:pt x="170527" y="134282"/>
                    <a:pt x="169847" y="136193"/>
                  </a:cubicBezTo>
                  <a:cubicBezTo>
                    <a:pt x="167758" y="137246"/>
                    <a:pt x="165293" y="137246"/>
                    <a:pt x="163202" y="136193"/>
                  </a:cubicBezTo>
                  <a:cubicBezTo>
                    <a:pt x="161572" y="136987"/>
                    <a:pt x="159666" y="136987"/>
                    <a:pt x="158034" y="136193"/>
                  </a:cubicBezTo>
                  <a:cubicBezTo>
                    <a:pt x="158034" y="136193"/>
                    <a:pt x="158034" y="136193"/>
                    <a:pt x="158034" y="129548"/>
                  </a:cubicBezTo>
                  <a:lnTo>
                    <a:pt x="158034" y="129548"/>
                  </a:lnTo>
                  <a:cubicBezTo>
                    <a:pt x="158034" y="129548"/>
                    <a:pt x="158034" y="133978"/>
                    <a:pt x="158034" y="134716"/>
                  </a:cubicBezTo>
                  <a:cubicBezTo>
                    <a:pt x="159176" y="135376"/>
                    <a:pt x="160584" y="135376"/>
                    <a:pt x="161726" y="134716"/>
                  </a:cubicBezTo>
                  <a:cubicBezTo>
                    <a:pt x="163270" y="135825"/>
                    <a:pt x="165350" y="135825"/>
                    <a:pt x="166894" y="134716"/>
                  </a:cubicBezTo>
                  <a:cubicBezTo>
                    <a:pt x="166894" y="134716"/>
                    <a:pt x="166894" y="134716"/>
                    <a:pt x="166894" y="129548"/>
                  </a:cubicBezTo>
                  <a:cubicBezTo>
                    <a:pt x="167802" y="127171"/>
                    <a:pt x="167802" y="124542"/>
                    <a:pt x="166894" y="122165"/>
                  </a:cubicBezTo>
                  <a:cubicBezTo>
                    <a:pt x="164496" y="121376"/>
                    <a:pt x="161909" y="121376"/>
                    <a:pt x="159511" y="122165"/>
                  </a:cubicBezTo>
                  <a:cubicBezTo>
                    <a:pt x="154144" y="122457"/>
                    <a:pt x="149482" y="125954"/>
                    <a:pt x="147698" y="131025"/>
                  </a:cubicBezTo>
                  <a:cubicBezTo>
                    <a:pt x="147290" y="132724"/>
                    <a:pt x="147290" y="134494"/>
                    <a:pt x="147698" y="136193"/>
                  </a:cubicBezTo>
                  <a:cubicBezTo>
                    <a:pt x="146303" y="139497"/>
                    <a:pt x="146303" y="143225"/>
                    <a:pt x="147698" y="146530"/>
                  </a:cubicBezTo>
                  <a:cubicBezTo>
                    <a:pt x="151423" y="149805"/>
                    <a:pt x="156059" y="151866"/>
                    <a:pt x="160988" y="152436"/>
                  </a:cubicBezTo>
                  <a:cubicBezTo>
                    <a:pt x="165403" y="152127"/>
                    <a:pt x="169574" y="150301"/>
                    <a:pt x="172801" y="147268"/>
                  </a:cubicBezTo>
                  <a:cubicBezTo>
                    <a:pt x="176544" y="143557"/>
                    <a:pt x="178670" y="138513"/>
                    <a:pt x="178707" y="133240"/>
                  </a:cubicBezTo>
                  <a:cubicBezTo>
                    <a:pt x="178707" y="115520"/>
                    <a:pt x="152866" y="104445"/>
                    <a:pt x="139576" y="101492"/>
                  </a:cubicBezTo>
                  <a:cubicBezTo>
                    <a:pt x="124766" y="98205"/>
                    <a:pt x="109696" y="96229"/>
                    <a:pt x="94539" y="95585"/>
                  </a:cubicBezTo>
                  <a:lnTo>
                    <a:pt x="92324" y="95585"/>
                  </a:lnTo>
                  <a:lnTo>
                    <a:pt x="76081" y="95585"/>
                  </a:lnTo>
                  <a:cubicBezTo>
                    <a:pt x="68471" y="96350"/>
                    <a:pt x="60803" y="96350"/>
                    <a:pt x="53193" y="95585"/>
                  </a:cubicBezTo>
                  <a:cubicBezTo>
                    <a:pt x="39724" y="92126"/>
                    <a:pt x="27624" y="84661"/>
                    <a:pt x="18492" y="74174"/>
                  </a:cubicBezTo>
                  <a:cubicBezTo>
                    <a:pt x="11688" y="68843"/>
                    <a:pt x="6562" y="61666"/>
                    <a:pt x="3726" y="53501"/>
                  </a:cubicBezTo>
                  <a:cubicBezTo>
                    <a:pt x="-1242" y="41954"/>
                    <a:pt x="-1242" y="28872"/>
                    <a:pt x="3726" y="17324"/>
                  </a:cubicBezTo>
                  <a:cubicBezTo>
                    <a:pt x="9521" y="7896"/>
                    <a:pt x="19314" y="1639"/>
                    <a:pt x="30305" y="342"/>
                  </a:cubicBezTo>
                  <a:cubicBezTo>
                    <a:pt x="39945" y="-1429"/>
                    <a:pt x="49504" y="3813"/>
                    <a:pt x="53193" y="12894"/>
                  </a:cubicBezTo>
                  <a:cubicBezTo>
                    <a:pt x="55409" y="18081"/>
                    <a:pt x="55409" y="23949"/>
                    <a:pt x="53193" y="29137"/>
                  </a:cubicBezTo>
                  <a:cubicBezTo>
                    <a:pt x="50497" y="33532"/>
                    <a:pt x="45793" y="36299"/>
                    <a:pt x="40642" y="36520"/>
                  </a:cubicBezTo>
                  <a:cubicBezTo>
                    <a:pt x="35607" y="38180"/>
                    <a:pt x="30180" y="35443"/>
                    <a:pt x="28521" y="30409"/>
                  </a:cubicBezTo>
                  <a:cubicBezTo>
                    <a:pt x="28306" y="29756"/>
                    <a:pt x="28161" y="29082"/>
                    <a:pt x="28090" y="28398"/>
                  </a:cubicBezTo>
                  <a:cubicBezTo>
                    <a:pt x="28090" y="20277"/>
                    <a:pt x="31782" y="17324"/>
                    <a:pt x="33258" y="17324"/>
                  </a:cubicBezTo>
                  <a:cubicBezTo>
                    <a:pt x="35157" y="16582"/>
                    <a:pt x="37266" y="16582"/>
                    <a:pt x="39165" y="17324"/>
                  </a:cubicBezTo>
                  <a:cubicBezTo>
                    <a:pt x="40220" y="19151"/>
                    <a:pt x="40220" y="21403"/>
                    <a:pt x="39165" y="23230"/>
                  </a:cubicBezTo>
                  <a:cubicBezTo>
                    <a:pt x="39584" y="21284"/>
                    <a:pt x="39584" y="19270"/>
                    <a:pt x="39165" y="17324"/>
                  </a:cubicBezTo>
                  <a:lnTo>
                    <a:pt x="39165" y="17324"/>
                  </a:lnTo>
                  <a:lnTo>
                    <a:pt x="36950" y="17324"/>
                  </a:lnTo>
                  <a:cubicBezTo>
                    <a:pt x="36950" y="17324"/>
                    <a:pt x="31043" y="17324"/>
                    <a:pt x="31782" y="26922"/>
                  </a:cubicBezTo>
                  <a:cubicBezTo>
                    <a:pt x="33931" y="31400"/>
                    <a:pt x="38652" y="34055"/>
                    <a:pt x="43595" y="33567"/>
                  </a:cubicBezTo>
                  <a:cubicBezTo>
                    <a:pt x="48077" y="33067"/>
                    <a:pt x="52120" y="30642"/>
                    <a:pt x="54670" y="26922"/>
                  </a:cubicBezTo>
                  <a:cubicBezTo>
                    <a:pt x="56921" y="22257"/>
                    <a:pt x="56921" y="16820"/>
                    <a:pt x="54670" y="12155"/>
                  </a:cubicBezTo>
                  <a:cubicBezTo>
                    <a:pt x="51288" y="3593"/>
                    <a:pt x="42305" y="-1363"/>
                    <a:pt x="33258" y="342"/>
                  </a:cubicBezTo>
                  <a:cubicBezTo>
                    <a:pt x="22689" y="1749"/>
                    <a:pt x="13394" y="8036"/>
                    <a:pt x="8155" y="17324"/>
                  </a:cubicBezTo>
                  <a:cubicBezTo>
                    <a:pt x="3194" y="28101"/>
                    <a:pt x="3194" y="40509"/>
                    <a:pt x="8155" y="51286"/>
                  </a:cubicBezTo>
                  <a:cubicBezTo>
                    <a:pt x="9720" y="59188"/>
                    <a:pt x="13278" y="66558"/>
                    <a:pt x="18492" y="72698"/>
                  </a:cubicBezTo>
                  <a:cubicBezTo>
                    <a:pt x="27377" y="80519"/>
                    <a:pt x="38012" y="86091"/>
                    <a:pt x="49501" y="88941"/>
                  </a:cubicBezTo>
                  <a:lnTo>
                    <a:pt x="71651" y="88941"/>
                  </a:lnTo>
                  <a:lnTo>
                    <a:pt x="97492" y="88941"/>
                  </a:lnTo>
                  <a:cubicBezTo>
                    <a:pt x="112653" y="89528"/>
                    <a:pt x="127729" y="91505"/>
                    <a:pt x="142530" y="94847"/>
                  </a:cubicBezTo>
                  <a:cubicBezTo>
                    <a:pt x="142530" y="94847"/>
                    <a:pt x="183137" y="105184"/>
                    <a:pt x="183137" y="128072"/>
                  </a:cubicBezTo>
                  <a:cubicBezTo>
                    <a:pt x="183056" y="133914"/>
                    <a:pt x="180664" y="139487"/>
                    <a:pt x="176492" y="143576"/>
                  </a:cubicBezTo>
                  <a:cubicBezTo>
                    <a:pt x="173044" y="146628"/>
                    <a:pt x="168541" y="148217"/>
                    <a:pt x="163941" y="14800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AFCFE37-01D2-4099-8947-248695910605}"/>
                </a:ext>
              </a:extLst>
            </p:cNvPr>
            <p:cNvSpPr/>
            <p:nvPr/>
          </p:nvSpPr>
          <p:spPr>
            <a:xfrm>
              <a:off x="8031627" y="2175338"/>
              <a:ext cx="36269" cy="59803"/>
            </a:xfrm>
            <a:custGeom>
              <a:avLst/>
              <a:gdLst>
                <a:gd name="connsiteX0" fmla="*/ 11075 w 36269"/>
                <a:gd name="connsiteY0" fmla="*/ 58327 h 59803"/>
                <a:gd name="connsiteX1" fmla="*/ 11075 w 36269"/>
                <a:gd name="connsiteY1" fmla="*/ 58327 h 59803"/>
                <a:gd name="connsiteX2" fmla="*/ 0 w 36269"/>
                <a:gd name="connsiteY2" fmla="*/ 50944 h 59803"/>
                <a:gd name="connsiteX3" fmla="*/ 11075 w 36269"/>
                <a:gd name="connsiteY3" fmla="*/ 56112 h 59803"/>
                <a:gd name="connsiteX4" fmla="*/ 27318 w 36269"/>
                <a:gd name="connsiteY4" fmla="*/ 51682 h 59803"/>
                <a:gd name="connsiteX5" fmla="*/ 35439 w 36269"/>
                <a:gd name="connsiteY5" fmla="*/ 33224 h 59803"/>
                <a:gd name="connsiteX6" fmla="*/ 35439 w 36269"/>
                <a:gd name="connsiteY6" fmla="*/ 21411 h 59803"/>
                <a:gd name="connsiteX7" fmla="*/ 0 w 36269"/>
                <a:gd name="connsiteY7" fmla="*/ 0 h 59803"/>
                <a:gd name="connsiteX8" fmla="*/ 0 w 36269"/>
                <a:gd name="connsiteY8" fmla="*/ 0 h 59803"/>
                <a:gd name="connsiteX9" fmla="*/ 28794 w 36269"/>
                <a:gd name="connsiteY9" fmla="*/ 22150 h 59803"/>
                <a:gd name="connsiteX10" fmla="*/ 32486 w 36269"/>
                <a:gd name="connsiteY10" fmla="*/ 34701 h 59803"/>
                <a:gd name="connsiteX11" fmla="*/ 23626 w 36269"/>
                <a:gd name="connsiteY11" fmla="*/ 53897 h 59803"/>
                <a:gd name="connsiteX12" fmla="*/ 9598 w 36269"/>
                <a:gd name="connsiteY12" fmla="*/ 59804 h 5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269" h="59803">
                  <a:moveTo>
                    <a:pt x="11075" y="58327"/>
                  </a:moveTo>
                  <a:lnTo>
                    <a:pt x="11075" y="58327"/>
                  </a:lnTo>
                  <a:cubicBezTo>
                    <a:pt x="6276" y="58187"/>
                    <a:pt x="1979" y="55321"/>
                    <a:pt x="0" y="50944"/>
                  </a:cubicBezTo>
                  <a:cubicBezTo>
                    <a:pt x="3130" y="53671"/>
                    <a:pt x="6970" y="55462"/>
                    <a:pt x="11075" y="56112"/>
                  </a:cubicBezTo>
                  <a:cubicBezTo>
                    <a:pt x="16863" y="56916"/>
                    <a:pt x="22733" y="55315"/>
                    <a:pt x="27318" y="51682"/>
                  </a:cubicBezTo>
                  <a:cubicBezTo>
                    <a:pt x="32486" y="46935"/>
                    <a:pt x="35432" y="40241"/>
                    <a:pt x="35439" y="33224"/>
                  </a:cubicBezTo>
                  <a:cubicBezTo>
                    <a:pt x="36547" y="29364"/>
                    <a:pt x="36547" y="25271"/>
                    <a:pt x="35439" y="21411"/>
                  </a:cubicBezTo>
                  <a:cubicBezTo>
                    <a:pt x="27067" y="9713"/>
                    <a:pt x="14250" y="1971"/>
                    <a:pt x="0" y="0"/>
                  </a:cubicBezTo>
                  <a:lnTo>
                    <a:pt x="0" y="0"/>
                  </a:lnTo>
                  <a:cubicBezTo>
                    <a:pt x="11872" y="3829"/>
                    <a:pt x="22046" y="11657"/>
                    <a:pt x="28794" y="22150"/>
                  </a:cubicBezTo>
                  <a:cubicBezTo>
                    <a:pt x="31349" y="25823"/>
                    <a:pt x="32648" y="30228"/>
                    <a:pt x="32486" y="34701"/>
                  </a:cubicBezTo>
                  <a:cubicBezTo>
                    <a:pt x="32316" y="42050"/>
                    <a:pt x="29105" y="48999"/>
                    <a:pt x="23626" y="53897"/>
                  </a:cubicBezTo>
                  <a:cubicBezTo>
                    <a:pt x="19831" y="57518"/>
                    <a:pt x="14840" y="59619"/>
                    <a:pt x="9598" y="5980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E275E77B-6243-4115-8B27-068EA328CEE4}"/>
                </a:ext>
              </a:extLst>
            </p:cNvPr>
            <p:cNvSpPr/>
            <p:nvPr/>
          </p:nvSpPr>
          <p:spPr>
            <a:xfrm>
              <a:off x="7883963" y="1874842"/>
              <a:ext cx="39147" cy="40607"/>
            </a:xfrm>
            <a:custGeom>
              <a:avLst/>
              <a:gdLst>
                <a:gd name="connsiteX0" fmla="*/ 11075 w 39147"/>
                <a:gd name="connsiteY0" fmla="*/ 37654 h 40607"/>
                <a:gd name="connsiteX1" fmla="*/ 0 w 39147"/>
                <a:gd name="connsiteY1" fmla="*/ 37654 h 40607"/>
                <a:gd name="connsiteX2" fmla="*/ 16243 w 39147"/>
                <a:gd name="connsiteY2" fmla="*/ 37654 h 40607"/>
                <a:gd name="connsiteX3" fmla="*/ 38393 w 39147"/>
                <a:gd name="connsiteY3" fmla="*/ 13290 h 40607"/>
                <a:gd name="connsiteX4" fmla="*/ 31748 w 39147"/>
                <a:gd name="connsiteY4" fmla="*/ 0 h 40607"/>
                <a:gd name="connsiteX5" fmla="*/ 31748 w 39147"/>
                <a:gd name="connsiteY5" fmla="*/ 0 h 40607"/>
                <a:gd name="connsiteX6" fmla="*/ 39131 w 39147"/>
                <a:gd name="connsiteY6" fmla="*/ 14766 h 40607"/>
                <a:gd name="connsiteX7" fmla="*/ 16243 w 39147"/>
                <a:gd name="connsiteY7" fmla="*/ 40608 h 4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147" h="40607">
                  <a:moveTo>
                    <a:pt x="11075" y="37654"/>
                  </a:moveTo>
                  <a:cubicBezTo>
                    <a:pt x="7432" y="38504"/>
                    <a:pt x="3643" y="38504"/>
                    <a:pt x="0" y="37654"/>
                  </a:cubicBezTo>
                  <a:cubicBezTo>
                    <a:pt x="5355" y="38791"/>
                    <a:pt x="10888" y="38791"/>
                    <a:pt x="16243" y="37654"/>
                  </a:cubicBezTo>
                  <a:cubicBezTo>
                    <a:pt x="28241" y="35395"/>
                    <a:pt x="37284" y="25448"/>
                    <a:pt x="38393" y="13290"/>
                  </a:cubicBezTo>
                  <a:cubicBezTo>
                    <a:pt x="38582" y="8018"/>
                    <a:pt x="36079" y="3011"/>
                    <a:pt x="31748" y="0"/>
                  </a:cubicBezTo>
                  <a:lnTo>
                    <a:pt x="31748" y="0"/>
                  </a:lnTo>
                  <a:cubicBezTo>
                    <a:pt x="36597" y="3314"/>
                    <a:pt x="39389" y="8899"/>
                    <a:pt x="39131" y="14766"/>
                  </a:cubicBezTo>
                  <a:cubicBezTo>
                    <a:pt x="37642" y="27313"/>
                    <a:pt x="28518" y="37614"/>
                    <a:pt x="16243" y="4060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71310DEA-41F4-4479-A860-BCF79D000857}"/>
                </a:ext>
              </a:extLst>
            </p:cNvPr>
            <p:cNvSpPr/>
            <p:nvPr/>
          </p:nvSpPr>
          <p:spPr>
            <a:xfrm>
              <a:off x="7873626" y="1898468"/>
              <a:ext cx="55373" cy="28794"/>
            </a:xfrm>
            <a:custGeom>
              <a:avLst/>
              <a:gdLst>
                <a:gd name="connsiteX0" fmla="*/ 22150 w 55373"/>
                <a:gd name="connsiteY0" fmla="*/ 28056 h 28794"/>
                <a:gd name="connsiteX1" fmla="*/ 10336 w 55373"/>
                <a:gd name="connsiteY1" fmla="*/ 23626 h 28794"/>
                <a:gd name="connsiteX2" fmla="*/ 0 w 55373"/>
                <a:gd name="connsiteY2" fmla="*/ 9598 h 28794"/>
                <a:gd name="connsiteX3" fmla="*/ 10336 w 55373"/>
                <a:gd name="connsiteY3" fmla="*/ 22150 h 28794"/>
                <a:gd name="connsiteX4" fmla="*/ 25103 w 55373"/>
                <a:gd name="connsiteY4" fmla="*/ 26580 h 28794"/>
                <a:gd name="connsiteX5" fmla="*/ 46514 w 55373"/>
                <a:gd name="connsiteY5" fmla="*/ 16243 h 28794"/>
                <a:gd name="connsiteX6" fmla="*/ 50944 w 55373"/>
                <a:gd name="connsiteY6" fmla="*/ 7383 h 28794"/>
                <a:gd name="connsiteX7" fmla="*/ 50944 w 55373"/>
                <a:gd name="connsiteY7" fmla="*/ 0 h 28794"/>
                <a:gd name="connsiteX8" fmla="*/ 50944 w 55373"/>
                <a:gd name="connsiteY8" fmla="*/ 0 h 28794"/>
                <a:gd name="connsiteX9" fmla="*/ 55374 w 55373"/>
                <a:gd name="connsiteY9" fmla="*/ 8122 h 28794"/>
                <a:gd name="connsiteX10" fmla="*/ 50206 w 55373"/>
                <a:gd name="connsiteY10" fmla="*/ 18458 h 28794"/>
                <a:gd name="connsiteX11" fmla="*/ 28056 w 55373"/>
                <a:gd name="connsiteY11" fmla="*/ 28794 h 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373" h="28794">
                  <a:moveTo>
                    <a:pt x="22150" y="28056"/>
                  </a:moveTo>
                  <a:cubicBezTo>
                    <a:pt x="17899" y="27609"/>
                    <a:pt x="13833" y="26084"/>
                    <a:pt x="10336" y="23626"/>
                  </a:cubicBezTo>
                  <a:cubicBezTo>
                    <a:pt x="5452" y="20204"/>
                    <a:pt x="1822" y="15277"/>
                    <a:pt x="0" y="9598"/>
                  </a:cubicBezTo>
                  <a:cubicBezTo>
                    <a:pt x="2564" y="14436"/>
                    <a:pt x="6080" y="18705"/>
                    <a:pt x="10336" y="22150"/>
                  </a:cubicBezTo>
                  <a:cubicBezTo>
                    <a:pt x="14712" y="25053"/>
                    <a:pt x="19851" y="26594"/>
                    <a:pt x="25103" y="26580"/>
                  </a:cubicBezTo>
                  <a:cubicBezTo>
                    <a:pt x="33373" y="26286"/>
                    <a:pt x="41141" y="22536"/>
                    <a:pt x="46514" y="16243"/>
                  </a:cubicBezTo>
                  <a:cubicBezTo>
                    <a:pt x="48838" y="13796"/>
                    <a:pt x="50381" y="10711"/>
                    <a:pt x="50944" y="7383"/>
                  </a:cubicBezTo>
                  <a:cubicBezTo>
                    <a:pt x="51853" y="5006"/>
                    <a:pt x="51853" y="2377"/>
                    <a:pt x="50944" y="0"/>
                  </a:cubicBezTo>
                  <a:lnTo>
                    <a:pt x="50944" y="0"/>
                  </a:lnTo>
                  <a:cubicBezTo>
                    <a:pt x="53714" y="1770"/>
                    <a:pt x="55386" y="4835"/>
                    <a:pt x="55374" y="8122"/>
                  </a:cubicBezTo>
                  <a:cubicBezTo>
                    <a:pt x="54754" y="12016"/>
                    <a:pt x="52949" y="15625"/>
                    <a:pt x="50206" y="18458"/>
                  </a:cubicBezTo>
                  <a:cubicBezTo>
                    <a:pt x="44603" y="24864"/>
                    <a:pt x="36564" y="28616"/>
                    <a:pt x="28056" y="2879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5F02A1F-0999-45CA-B884-9C9C958F43E5}"/>
                </a:ext>
              </a:extLst>
            </p:cNvPr>
            <p:cNvSpPr/>
            <p:nvPr/>
          </p:nvSpPr>
          <p:spPr>
            <a:xfrm>
              <a:off x="7907589" y="1915449"/>
              <a:ext cx="14822" cy="32486"/>
            </a:xfrm>
            <a:custGeom>
              <a:avLst/>
              <a:gdLst>
                <a:gd name="connsiteX0" fmla="*/ 1477 w 14822"/>
                <a:gd name="connsiteY0" fmla="*/ 32486 h 32486"/>
                <a:gd name="connsiteX1" fmla="*/ 5907 w 14822"/>
                <a:gd name="connsiteY1" fmla="*/ 28056 h 32486"/>
                <a:gd name="connsiteX2" fmla="*/ 14766 w 14822"/>
                <a:gd name="connsiteY2" fmla="*/ 11075 h 32486"/>
                <a:gd name="connsiteX3" fmla="*/ 10336 w 14822"/>
                <a:gd name="connsiteY3" fmla="*/ 0 h 32486"/>
                <a:gd name="connsiteX4" fmla="*/ 10336 w 14822"/>
                <a:gd name="connsiteY4" fmla="*/ 0 h 32486"/>
                <a:gd name="connsiteX5" fmla="*/ 14766 w 14822"/>
                <a:gd name="connsiteY5" fmla="*/ 12551 h 32486"/>
                <a:gd name="connsiteX6" fmla="*/ 5168 w 14822"/>
                <a:gd name="connsiteY6" fmla="*/ 31009 h 32486"/>
                <a:gd name="connsiteX7" fmla="*/ 0 w 14822"/>
                <a:gd name="connsiteY7" fmla="*/ 31009 h 3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22" h="32486">
                  <a:moveTo>
                    <a:pt x="1477" y="32486"/>
                  </a:moveTo>
                  <a:cubicBezTo>
                    <a:pt x="1477" y="32486"/>
                    <a:pt x="1477" y="32486"/>
                    <a:pt x="5907" y="28056"/>
                  </a:cubicBezTo>
                  <a:cubicBezTo>
                    <a:pt x="11200" y="23963"/>
                    <a:pt x="14437" y="17758"/>
                    <a:pt x="14766" y="11075"/>
                  </a:cubicBezTo>
                  <a:cubicBezTo>
                    <a:pt x="15122" y="6891"/>
                    <a:pt x="13480" y="2784"/>
                    <a:pt x="10336" y="0"/>
                  </a:cubicBezTo>
                  <a:lnTo>
                    <a:pt x="10336" y="0"/>
                  </a:lnTo>
                  <a:cubicBezTo>
                    <a:pt x="13539" y="3359"/>
                    <a:pt x="15150" y="7927"/>
                    <a:pt x="14766" y="12551"/>
                  </a:cubicBezTo>
                  <a:cubicBezTo>
                    <a:pt x="14487" y="19830"/>
                    <a:pt x="10966" y="26601"/>
                    <a:pt x="5168" y="31009"/>
                  </a:cubicBezTo>
                  <a:lnTo>
                    <a:pt x="0" y="31009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DA39E46-D29F-4C6E-B530-272708668A34}"/>
                </a:ext>
              </a:extLst>
            </p:cNvPr>
            <p:cNvSpPr/>
            <p:nvPr/>
          </p:nvSpPr>
          <p:spPr>
            <a:xfrm>
              <a:off x="7912757" y="1944982"/>
              <a:ext cx="10349" cy="39130"/>
            </a:xfrm>
            <a:custGeom>
              <a:avLst/>
              <a:gdLst>
                <a:gd name="connsiteX0" fmla="*/ 738 w 10349"/>
                <a:gd name="connsiteY0" fmla="*/ 37654 h 39130"/>
                <a:gd name="connsiteX1" fmla="*/ 9598 w 10349"/>
                <a:gd name="connsiteY1" fmla="*/ 18458 h 39130"/>
                <a:gd name="connsiteX2" fmla="*/ 0 w 10349"/>
                <a:gd name="connsiteY2" fmla="*/ 0 h 39130"/>
                <a:gd name="connsiteX3" fmla="*/ 0 w 10349"/>
                <a:gd name="connsiteY3" fmla="*/ 0 h 39130"/>
                <a:gd name="connsiteX4" fmla="*/ 10336 w 10349"/>
                <a:gd name="connsiteY4" fmla="*/ 19935 h 39130"/>
                <a:gd name="connsiteX5" fmla="*/ 0 w 10349"/>
                <a:gd name="connsiteY5" fmla="*/ 39131 h 3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9" h="39130">
                  <a:moveTo>
                    <a:pt x="738" y="37654"/>
                  </a:moveTo>
                  <a:cubicBezTo>
                    <a:pt x="6082" y="32656"/>
                    <a:pt x="9261" y="25767"/>
                    <a:pt x="9598" y="18458"/>
                  </a:cubicBezTo>
                  <a:cubicBezTo>
                    <a:pt x="9804" y="11060"/>
                    <a:pt x="6175" y="4081"/>
                    <a:pt x="0" y="0"/>
                  </a:cubicBezTo>
                  <a:lnTo>
                    <a:pt x="0" y="0"/>
                  </a:lnTo>
                  <a:cubicBezTo>
                    <a:pt x="6692" y="4382"/>
                    <a:pt x="10611" y="11940"/>
                    <a:pt x="10336" y="19935"/>
                  </a:cubicBezTo>
                  <a:cubicBezTo>
                    <a:pt x="10497" y="27703"/>
                    <a:pt x="6574" y="34988"/>
                    <a:pt x="0" y="3913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8D9D0194-FAA8-4884-97AD-0DA1D053FC1E}"/>
                </a:ext>
              </a:extLst>
            </p:cNvPr>
            <p:cNvSpPr/>
            <p:nvPr/>
          </p:nvSpPr>
          <p:spPr>
            <a:xfrm>
              <a:off x="7906112" y="1973776"/>
              <a:ext cx="16250" cy="69402"/>
            </a:xfrm>
            <a:custGeom>
              <a:avLst/>
              <a:gdLst>
                <a:gd name="connsiteX0" fmla="*/ 4430 w 16250"/>
                <a:gd name="connsiteY0" fmla="*/ 69402 h 69402"/>
                <a:gd name="connsiteX1" fmla="*/ 16243 w 16250"/>
                <a:gd name="connsiteY1" fmla="*/ 34701 h 69402"/>
                <a:gd name="connsiteX2" fmla="*/ 0 w 16250"/>
                <a:gd name="connsiteY2" fmla="*/ 0 h 69402"/>
                <a:gd name="connsiteX3" fmla="*/ 0 w 16250"/>
                <a:gd name="connsiteY3" fmla="*/ 0 h 69402"/>
                <a:gd name="connsiteX4" fmla="*/ 0 w 16250"/>
                <a:gd name="connsiteY4" fmla="*/ 0 h 69402"/>
                <a:gd name="connsiteX5" fmla="*/ 16243 w 16250"/>
                <a:gd name="connsiteY5" fmla="*/ 36178 h 69402"/>
                <a:gd name="connsiteX6" fmla="*/ 4430 w 16250"/>
                <a:gd name="connsiteY6" fmla="*/ 69402 h 69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50" h="69402">
                  <a:moveTo>
                    <a:pt x="4430" y="69402"/>
                  </a:moveTo>
                  <a:cubicBezTo>
                    <a:pt x="11903" y="59356"/>
                    <a:pt x="16035" y="47219"/>
                    <a:pt x="16243" y="34701"/>
                  </a:cubicBezTo>
                  <a:cubicBezTo>
                    <a:pt x="15401" y="21499"/>
                    <a:pt x="9599" y="9103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9754" y="9600"/>
                    <a:pt x="15550" y="22510"/>
                    <a:pt x="16243" y="36178"/>
                  </a:cubicBezTo>
                  <a:cubicBezTo>
                    <a:pt x="16452" y="48316"/>
                    <a:pt x="12255" y="60120"/>
                    <a:pt x="4430" y="69402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A1C39FD8-D842-438C-AE8C-CFEDC10D5B40}"/>
                </a:ext>
              </a:extLst>
            </p:cNvPr>
            <p:cNvSpPr/>
            <p:nvPr/>
          </p:nvSpPr>
          <p:spPr>
            <a:xfrm>
              <a:off x="7933757" y="1754146"/>
              <a:ext cx="24037" cy="40219"/>
            </a:xfrm>
            <a:custGeom>
              <a:avLst/>
              <a:gdLst>
                <a:gd name="connsiteX0" fmla="*/ 13701 w 24037"/>
                <a:gd name="connsiteY0" fmla="*/ 40219 h 40219"/>
                <a:gd name="connsiteX1" fmla="*/ 2627 w 24037"/>
                <a:gd name="connsiteY1" fmla="*/ 27668 h 40219"/>
                <a:gd name="connsiteX2" fmla="*/ 9272 w 24037"/>
                <a:gd name="connsiteY2" fmla="*/ 4041 h 40219"/>
                <a:gd name="connsiteX3" fmla="*/ 18131 w 24037"/>
                <a:gd name="connsiteY3" fmla="*/ 4041 h 40219"/>
                <a:gd name="connsiteX4" fmla="*/ 24038 w 24037"/>
                <a:gd name="connsiteY4" fmla="*/ 7733 h 40219"/>
                <a:gd name="connsiteX5" fmla="*/ 24038 w 24037"/>
                <a:gd name="connsiteY5" fmla="*/ 7733 h 40219"/>
                <a:gd name="connsiteX6" fmla="*/ 24038 w 24037"/>
                <a:gd name="connsiteY6" fmla="*/ 7733 h 40219"/>
                <a:gd name="connsiteX7" fmla="*/ 15178 w 24037"/>
                <a:gd name="connsiteY7" fmla="*/ 1088 h 40219"/>
                <a:gd name="connsiteX8" fmla="*/ 7057 w 24037"/>
                <a:gd name="connsiteY8" fmla="*/ 1088 h 40219"/>
                <a:gd name="connsiteX9" fmla="*/ 1150 w 24037"/>
                <a:gd name="connsiteY9" fmla="*/ 22499 h 40219"/>
                <a:gd name="connsiteX10" fmla="*/ 10748 w 24037"/>
                <a:gd name="connsiteY10" fmla="*/ 35789 h 40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37" h="40219">
                  <a:moveTo>
                    <a:pt x="13701" y="40219"/>
                  </a:moveTo>
                  <a:cubicBezTo>
                    <a:pt x="7875" y="38559"/>
                    <a:pt x="3549" y="33656"/>
                    <a:pt x="2627" y="27668"/>
                  </a:cubicBezTo>
                  <a:cubicBezTo>
                    <a:pt x="-123" y="19173"/>
                    <a:pt x="2497" y="9858"/>
                    <a:pt x="9272" y="4041"/>
                  </a:cubicBezTo>
                  <a:cubicBezTo>
                    <a:pt x="12048" y="2596"/>
                    <a:pt x="15355" y="2596"/>
                    <a:pt x="18131" y="4041"/>
                  </a:cubicBezTo>
                  <a:cubicBezTo>
                    <a:pt x="20366" y="4783"/>
                    <a:pt x="22391" y="6049"/>
                    <a:pt x="24038" y="7733"/>
                  </a:cubicBezTo>
                  <a:lnTo>
                    <a:pt x="24038" y="7733"/>
                  </a:lnTo>
                  <a:lnTo>
                    <a:pt x="24038" y="7733"/>
                  </a:lnTo>
                  <a:cubicBezTo>
                    <a:pt x="22121" y="4397"/>
                    <a:pt x="18918" y="1994"/>
                    <a:pt x="15178" y="1088"/>
                  </a:cubicBezTo>
                  <a:cubicBezTo>
                    <a:pt x="12666" y="-363"/>
                    <a:pt x="9569" y="-363"/>
                    <a:pt x="7057" y="1088"/>
                  </a:cubicBezTo>
                  <a:cubicBezTo>
                    <a:pt x="740" y="6246"/>
                    <a:pt x="-1629" y="14832"/>
                    <a:pt x="1150" y="22499"/>
                  </a:cubicBezTo>
                  <a:cubicBezTo>
                    <a:pt x="2382" y="28063"/>
                    <a:pt x="5854" y="32871"/>
                    <a:pt x="10748" y="35789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23768BFF-C8D6-4CB2-B9F6-D53701141EE4}"/>
                </a:ext>
              </a:extLst>
            </p:cNvPr>
            <p:cNvSpPr/>
            <p:nvPr/>
          </p:nvSpPr>
          <p:spPr>
            <a:xfrm>
              <a:off x="7957795" y="1725558"/>
              <a:ext cx="241430" cy="73305"/>
            </a:xfrm>
            <a:custGeom>
              <a:avLst/>
              <a:gdLst>
                <a:gd name="connsiteX0" fmla="*/ 36916 w 241430"/>
                <a:gd name="connsiteY0" fmla="*/ 73236 h 73305"/>
                <a:gd name="connsiteX1" fmla="*/ 36916 w 241430"/>
                <a:gd name="connsiteY1" fmla="*/ 73236 h 73305"/>
                <a:gd name="connsiteX2" fmla="*/ 0 w 241430"/>
                <a:gd name="connsiteY2" fmla="*/ 57732 h 73305"/>
                <a:gd name="connsiteX3" fmla="*/ 36178 w 241430"/>
                <a:gd name="connsiteY3" fmla="*/ 71760 h 73305"/>
                <a:gd name="connsiteX4" fmla="*/ 54636 w 241430"/>
                <a:gd name="connsiteY4" fmla="*/ 66591 h 73305"/>
                <a:gd name="connsiteX5" fmla="*/ 59066 w 241430"/>
                <a:gd name="connsiteY5" fmla="*/ 53302 h 73305"/>
                <a:gd name="connsiteX6" fmla="*/ 59066 w 241430"/>
                <a:gd name="connsiteY6" fmla="*/ 48133 h 73305"/>
                <a:gd name="connsiteX7" fmla="*/ 52421 w 241430"/>
                <a:gd name="connsiteY7" fmla="*/ 25984 h 73305"/>
                <a:gd name="connsiteX8" fmla="*/ 65710 w 241430"/>
                <a:gd name="connsiteY8" fmla="*/ 881 h 73305"/>
                <a:gd name="connsiteX9" fmla="*/ 98935 w 241430"/>
                <a:gd name="connsiteY9" fmla="*/ 9003 h 73305"/>
                <a:gd name="connsiteX10" fmla="*/ 109271 w 241430"/>
                <a:gd name="connsiteY10" fmla="*/ 14171 h 73305"/>
                <a:gd name="connsiteX11" fmla="*/ 121823 w 241430"/>
                <a:gd name="connsiteY11" fmla="*/ 14171 h 73305"/>
                <a:gd name="connsiteX12" fmla="*/ 134374 w 241430"/>
                <a:gd name="connsiteY12" fmla="*/ 14171 h 73305"/>
                <a:gd name="connsiteX13" fmla="*/ 144711 w 241430"/>
                <a:gd name="connsiteY13" fmla="*/ 9003 h 73305"/>
                <a:gd name="connsiteX14" fmla="*/ 177197 w 241430"/>
                <a:gd name="connsiteY14" fmla="*/ 881 h 73305"/>
                <a:gd name="connsiteX15" fmla="*/ 191225 w 241430"/>
                <a:gd name="connsiteY15" fmla="*/ 25984 h 73305"/>
                <a:gd name="connsiteX16" fmla="*/ 183841 w 241430"/>
                <a:gd name="connsiteY16" fmla="*/ 47395 h 73305"/>
                <a:gd name="connsiteX17" fmla="*/ 183841 w 241430"/>
                <a:gd name="connsiteY17" fmla="*/ 53302 h 73305"/>
                <a:gd name="connsiteX18" fmla="*/ 188271 w 241430"/>
                <a:gd name="connsiteY18" fmla="*/ 66591 h 73305"/>
                <a:gd name="connsiteX19" fmla="*/ 206729 w 241430"/>
                <a:gd name="connsiteY19" fmla="*/ 71760 h 73305"/>
                <a:gd name="connsiteX20" fmla="*/ 241430 w 241430"/>
                <a:gd name="connsiteY20" fmla="*/ 56993 h 73305"/>
                <a:gd name="connsiteX21" fmla="*/ 241430 w 241430"/>
                <a:gd name="connsiteY21" fmla="*/ 56993 h 73305"/>
                <a:gd name="connsiteX22" fmla="*/ 205253 w 241430"/>
                <a:gd name="connsiteY22" fmla="*/ 72498 h 73305"/>
                <a:gd name="connsiteX23" fmla="*/ 186056 w 241430"/>
                <a:gd name="connsiteY23" fmla="*/ 66591 h 73305"/>
                <a:gd name="connsiteX24" fmla="*/ 180888 w 241430"/>
                <a:gd name="connsiteY24" fmla="*/ 52563 h 73305"/>
                <a:gd name="connsiteX25" fmla="*/ 180888 w 241430"/>
                <a:gd name="connsiteY25" fmla="*/ 46657 h 73305"/>
                <a:gd name="connsiteX26" fmla="*/ 187533 w 241430"/>
                <a:gd name="connsiteY26" fmla="*/ 25246 h 73305"/>
                <a:gd name="connsiteX27" fmla="*/ 174982 w 241430"/>
                <a:gd name="connsiteY27" fmla="*/ 1619 h 73305"/>
                <a:gd name="connsiteX28" fmla="*/ 143234 w 241430"/>
                <a:gd name="connsiteY28" fmla="*/ 9741 h 73305"/>
                <a:gd name="connsiteX29" fmla="*/ 132897 w 241430"/>
                <a:gd name="connsiteY29" fmla="*/ 14909 h 73305"/>
                <a:gd name="connsiteX30" fmla="*/ 119608 w 241430"/>
                <a:gd name="connsiteY30" fmla="*/ 14909 h 73305"/>
                <a:gd name="connsiteX31" fmla="*/ 106318 w 241430"/>
                <a:gd name="connsiteY31" fmla="*/ 14909 h 73305"/>
                <a:gd name="connsiteX32" fmla="*/ 95981 w 241430"/>
                <a:gd name="connsiteY32" fmla="*/ 9741 h 73305"/>
                <a:gd name="connsiteX33" fmla="*/ 64234 w 241430"/>
                <a:gd name="connsiteY33" fmla="*/ 1619 h 73305"/>
                <a:gd name="connsiteX34" fmla="*/ 51682 w 241430"/>
                <a:gd name="connsiteY34" fmla="*/ 25246 h 73305"/>
                <a:gd name="connsiteX35" fmla="*/ 58327 w 241430"/>
                <a:gd name="connsiteY35" fmla="*/ 46657 h 73305"/>
                <a:gd name="connsiteX36" fmla="*/ 58327 w 241430"/>
                <a:gd name="connsiteY36" fmla="*/ 52563 h 73305"/>
                <a:gd name="connsiteX37" fmla="*/ 53159 w 241430"/>
                <a:gd name="connsiteY37" fmla="*/ 66591 h 73305"/>
                <a:gd name="connsiteX38" fmla="*/ 33963 w 241430"/>
                <a:gd name="connsiteY38" fmla="*/ 72498 h 73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41430" h="73305">
                  <a:moveTo>
                    <a:pt x="36916" y="73236"/>
                  </a:moveTo>
                  <a:lnTo>
                    <a:pt x="36916" y="73236"/>
                  </a:lnTo>
                  <a:cubicBezTo>
                    <a:pt x="22883" y="74009"/>
                    <a:pt x="9273" y="68293"/>
                    <a:pt x="0" y="57732"/>
                  </a:cubicBezTo>
                  <a:cubicBezTo>
                    <a:pt x="9861" y="66799"/>
                    <a:pt x="22782" y="71809"/>
                    <a:pt x="36178" y="71760"/>
                  </a:cubicBezTo>
                  <a:cubicBezTo>
                    <a:pt x="42605" y="71238"/>
                    <a:pt x="48872" y="69483"/>
                    <a:pt x="54636" y="66591"/>
                  </a:cubicBezTo>
                  <a:cubicBezTo>
                    <a:pt x="58863" y="63609"/>
                    <a:pt x="60658" y="58224"/>
                    <a:pt x="59066" y="53302"/>
                  </a:cubicBezTo>
                  <a:lnTo>
                    <a:pt x="59066" y="48133"/>
                  </a:lnTo>
                  <a:cubicBezTo>
                    <a:pt x="55513" y="41219"/>
                    <a:pt x="53261" y="33712"/>
                    <a:pt x="52421" y="25984"/>
                  </a:cubicBezTo>
                  <a:cubicBezTo>
                    <a:pt x="52421" y="9741"/>
                    <a:pt x="59066" y="3096"/>
                    <a:pt x="65710" y="881"/>
                  </a:cubicBezTo>
                  <a:cubicBezTo>
                    <a:pt x="77442" y="-1651"/>
                    <a:pt x="89691" y="1342"/>
                    <a:pt x="98935" y="9003"/>
                  </a:cubicBezTo>
                  <a:lnTo>
                    <a:pt x="109271" y="14171"/>
                  </a:lnTo>
                  <a:cubicBezTo>
                    <a:pt x="113428" y="14887"/>
                    <a:pt x="117666" y="14887"/>
                    <a:pt x="121823" y="14171"/>
                  </a:cubicBezTo>
                  <a:cubicBezTo>
                    <a:pt x="125979" y="14860"/>
                    <a:pt x="130217" y="14860"/>
                    <a:pt x="134374" y="14171"/>
                  </a:cubicBezTo>
                  <a:lnTo>
                    <a:pt x="144711" y="9003"/>
                  </a:lnTo>
                  <a:cubicBezTo>
                    <a:pt x="153674" y="1365"/>
                    <a:pt x="165694" y="-1640"/>
                    <a:pt x="177197" y="881"/>
                  </a:cubicBezTo>
                  <a:cubicBezTo>
                    <a:pt x="187407" y="4663"/>
                    <a:pt x="193351" y="15306"/>
                    <a:pt x="191225" y="25984"/>
                  </a:cubicBezTo>
                  <a:cubicBezTo>
                    <a:pt x="190228" y="33544"/>
                    <a:pt x="187710" y="40826"/>
                    <a:pt x="183841" y="47395"/>
                  </a:cubicBezTo>
                  <a:cubicBezTo>
                    <a:pt x="184203" y="49347"/>
                    <a:pt x="184203" y="51350"/>
                    <a:pt x="183841" y="53302"/>
                  </a:cubicBezTo>
                  <a:cubicBezTo>
                    <a:pt x="182247" y="58224"/>
                    <a:pt x="184041" y="63609"/>
                    <a:pt x="188271" y="66591"/>
                  </a:cubicBezTo>
                  <a:cubicBezTo>
                    <a:pt x="194001" y="69577"/>
                    <a:pt x="200284" y="71337"/>
                    <a:pt x="206729" y="71760"/>
                  </a:cubicBezTo>
                  <a:cubicBezTo>
                    <a:pt x="219879" y="72052"/>
                    <a:pt x="232519" y="66673"/>
                    <a:pt x="241430" y="56993"/>
                  </a:cubicBezTo>
                  <a:lnTo>
                    <a:pt x="241430" y="56993"/>
                  </a:lnTo>
                  <a:cubicBezTo>
                    <a:pt x="232091" y="67019"/>
                    <a:pt x="218956" y="72646"/>
                    <a:pt x="205253" y="72498"/>
                  </a:cubicBezTo>
                  <a:cubicBezTo>
                    <a:pt x="198408" y="72510"/>
                    <a:pt x="191712" y="70451"/>
                    <a:pt x="186056" y="66591"/>
                  </a:cubicBezTo>
                  <a:cubicBezTo>
                    <a:pt x="180962" y="63959"/>
                    <a:pt x="178718" y="57872"/>
                    <a:pt x="180888" y="52563"/>
                  </a:cubicBezTo>
                  <a:lnTo>
                    <a:pt x="180888" y="46657"/>
                  </a:lnTo>
                  <a:cubicBezTo>
                    <a:pt x="184100" y="39868"/>
                    <a:pt x="186337" y="32660"/>
                    <a:pt x="187533" y="25246"/>
                  </a:cubicBezTo>
                  <a:cubicBezTo>
                    <a:pt x="187533" y="12694"/>
                    <a:pt x="187533" y="4573"/>
                    <a:pt x="174982" y="1619"/>
                  </a:cubicBezTo>
                  <a:cubicBezTo>
                    <a:pt x="162430" y="-1334"/>
                    <a:pt x="152094" y="1619"/>
                    <a:pt x="143234" y="9741"/>
                  </a:cubicBezTo>
                  <a:lnTo>
                    <a:pt x="132897" y="14909"/>
                  </a:lnTo>
                  <a:cubicBezTo>
                    <a:pt x="128490" y="15556"/>
                    <a:pt x="124015" y="15556"/>
                    <a:pt x="119608" y="14909"/>
                  </a:cubicBezTo>
                  <a:cubicBezTo>
                    <a:pt x="115207" y="15639"/>
                    <a:pt x="110718" y="15639"/>
                    <a:pt x="106318" y="14909"/>
                  </a:cubicBezTo>
                  <a:lnTo>
                    <a:pt x="95981" y="9741"/>
                  </a:lnTo>
                  <a:cubicBezTo>
                    <a:pt x="86383" y="4573"/>
                    <a:pt x="75309" y="-2811"/>
                    <a:pt x="64234" y="1619"/>
                  </a:cubicBezTo>
                  <a:cubicBezTo>
                    <a:pt x="53159" y="6049"/>
                    <a:pt x="50944" y="12694"/>
                    <a:pt x="51682" y="25246"/>
                  </a:cubicBezTo>
                  <a:cubicBezTo>
                    <a:pt x="52528" y="32738"/>
                    <a:pt x="54783" y="40002"/>
                    <a:pt x="58327" y="46657"/>
                  </a:cubicBezTo>
                  <a:cubicBezTo>
                    <a:pt x="58461" y="48624"/>
                    <a:pt x="58461" y="50597"/>
                    <a:pt x="58327" y="52563"/>
                  </a:cubicBezTo>
                  <a:cubicBezTo>
                    <a:pt x="60159" y="57873"/>
                    <a:pt x="57998" y="63739"/>
                    <a:pt x="53159" y="66591"/>
                  </a:cubicBezTo>
                  <a:cubicBezTo>
                    <a:pt x="47398" y="70228"/>
                    <a:pt x="40772" y="72268"/>
                    <a:pt x="33963" y="7249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6DC1E30-6210-48AC-BC4E-F01B21F103DE}"/>
                </a:ext>
              </a:extLst>
            </p:cNvPr>
            <p:cNvSpPr/>
            <p:nvPr/>
          </p:nvSpPr>
          <p:spPr>
            <a:xfrm>
              <a:off x="8024889" y="1739911"/>
              <a:ext cx="115639" cy="69359"/>
            </a:xfrm>
            <a:custGeom>
              <a:avLst/>
              <a:gdLst>
                <a:gd name="connsiteX0" fmla="*/ 72448 w 115639"/>
                <a:gd name="connsiteY0" fmla="*/ 67743 h 69359"/>
                <a:gd name="connsiteX1" fmla="*/ 61373 w 115639"/>
                <a:gd name="connsiteY1" fmla="*/ 61098 h 69359"/>
                <a:gd name="connsiteX2" fmla="*/ 61373 w 115639"/>
                <a:gd name="connsiteY2" fmla="*/ 47809 h 69359"/>
                <a:gd name="connsiteX3" fmla="*/ 99027 w 115639"/>
                <a:gd name="connsiteY3" fmla="*/ 47809 h 69359"/>
                <a:gd name="connsiteX4" fmla="*/ 99027 w 115639"/>
                <a:gd name="connsiteY4" fmla="*/ 47809 h 69359"/>
                <a:gd name="connsiteX5" fmla="*/ 99027 w 115639"/>
                <a:gd name="connsiteY5" fmla="*/ 41902 h 69359"/>
                <a:gd name="connsiteX6" fmla="*/ 104934 w 115639"/>
                <a:gd name="connsiteY6" fmla="*/ 26397 h 69359"/>
                <a:gd name="connsiteX7" fmla="*/ 110102 w 115639"/>
                <a:gd name="connsiteY7" fmla="*/ 16061 h 69359"/>
                <a:gd name="connsiteX8" fmla="*/ 110102 w 115639"/>
                <a:gd name="connsiteY8" fmla="*/ 2033 h 69359"/>
                <a:gd name="connsiteX9" fmla="*/ 98289 w 115639"/>
                <a:gd name="connsiteY9" fmla="*/ 2033 h 69359"/>
                <a:gd name="connsiteX10" fmla="*/ 89429 w 115639"/>
                <a:gd name="connsiteY10" fmla="*/ 6463 h 69359"/>
                <a:gd name="connsiteX11" fmla="*/ 22980 w 115639"/>
                <a:gd name="connsiteY11" fmla="*/ 6463 h 69359"/>
                <a:gd name="connsiteX12" fmla="*/ 14121 w 115639"/>
                <a:gd name="connsiteY12" fmla="*/ 2033 h 69359"/>
                <a:gd name="connsiteX13" fmla="*/ 2307 w 115639"/>
                <a:gd name="connsiteY13" fmla="*/ 2033 h 69359"/>
                <a:gd name="connsiteX14" fmla="*/ 2307 w 115639"/>
                <a:gd name="connsiteY14" fmla="*/ 16061 h 69359"/>
                <a:gd name="connsiteX15" fmla="*/ 7476 w 115639"/>
                <a:gd name="connsiteY15" fmla="*/ 26397 h 69359"/>
                <a:gd name="connsiteX16" fmla="*/ 13382 w 115639"/>
                <a:gd name="connsiteY16" fmla="*/ 41902 h 69359"/>
                <a:gd name="connsiteX17" fmla="*/ 13382 w 115639"/>
                <a:gd name="connsiteY17" fmla="*/ 47809 h 69359"/>
                <a:gd name="connsiteX18" fmla="*/ 13382 w 115639"/>
                <a:gd name="connsiteY18" fmla="*/ 47809 h 69359"/>
                <a:gd name="connsiteX19" fmla="*/ 50298 w 115639"/>
                <a:gd name="connsiteY19" fmla="*/ 47809 h 69359"/>
                <a:gd name="connsiteX20" fmla="*/ 50298 w 115639"/>
                <a:gd name="connsiteY20" fmla="*/ 61837 h 69359"/>
                <a:gd name="connsiteX21" fmla="*/ 35982 w 115639"/>
                <a:gd name="connsiteY21" fmla="*/ 68197 h 69359"/>
                <a:gd name="connsiteX22" fmla="*/ 29625 w 115639"/>
                <a:gd name="connsiteY22" fmla="*/ 61837 h 69359"/>
                <a:gd name="connsiteX23" fmla="*/ 29625 w 115639"/>
                <a:gd name="connsiteY23" fmla="*/ 51500 h 69359"/>
                <a:gd name="connsiteX24" fmla="*/ 29625 w 115639"/>
                <a:gd name="connsiteY24" fmla="*/ 61837 h 69359"/>
                <a:gd name="connsiteX25" fmla="*/ 43506 w 115639"/>
                <a:gd name="connsiteY25" fmla="*/ 66411 h 69359"/>
                <a:gd name="connsiteX26" fmla="*/ 48083 w 115639"/>
                <a:gd name="connsiteY26" fmla="*/ 61837 h 69359"/>
                <a:gd name="connsiteX27" fmla="*/ 48083 w 115639"/>
                <a:gd name="connsiteY27" fmla="*/ 49285 h 69359"/>
                <a:gd name="connsiteX28" fmla="*/ 13382 w 115639"/>
                <a:gd name="connsiteY28" fmla="*/ 49285 h 69359"/>
                <a:gd name="connsiteX29" fmla="*/ 13382 w 115639"/>
                <a:gd name="connsiteY29" fmla="*/ 49285 h 69359"/>
                <a:gd name="connsiteX30" fmla="*/ 13382 w 115639"/>
                <a:gd name="connsiteY30" fmla="*/ 49285 h 69359"/>
                <a:gd name="connsiteX31" fmla="*/ 13382 w 115639"/>
                <a:gd name="connsiteY31" fmla="*/ 44117 h 69359"/>
                <a:gd name="connsiteX32" fmla="*/ 7476 w 115639"/>
                <a:gd name="connsiteY32" fmla="*/ 29351 h 69359"/>
                <a:gd name="connsiteX33" fmla="*/ 2307 w 115639"/>
                <a:gd name="connsiteY33" fmla="*/ 19014 h 69359"/>
                <a:gd name="connsiteX34" fmla="*/ 2307 w 115639"/>
                <a:gd name="connsiteY34" fmla="*/ 3509 h 69359"/>
                <a:gd name="connsiteX35" fmla="*/ 16336 w 115639"/>
                <a:gd name="connsiteY35" fmla="*/ 3509 h 69359"/>
                <a:gd name="connsiteX36" fmla="*/ 25195 w 115639"/>
                <a:gd name="connsiteY36" fmla="*/ 7939 h 69359"/>
                <a:gd name="connsiteX37" fmla="*/ 57681 w 115639"/>
                <a:gd name="connsiteY37" fmla="*/ 18276 h 69359"/>
                <a:gd name="connsiteX38" fmla="*/ 90167 w 115639"/>
                <a:gd name="connsiteY38" fmla="*/ 7939 h 69359"/>
                <a:gd name="connsiteX39" fmla="*/ 99027 w 115639"/>
                <a:gd name="connsiteY39" fmla="*/ 3509 h 69359"/>
                <a:gd name="connsiteX40" fmla="*/ 112317 w 115639"/>
                <a:gd name="connsiteY40" fmla="*/ 3509 h 69359"/>
                <a:gd name="connsiteX41" fmla="*/ 112317 w 115639"/>
                <a:gd name="connsiteY41" fmla="*/ 19014 h 69359"/>
                <a:gd name="connsiteX42" fmla="*/ 106410 w 115639"/>
                <a:gd name="connsiteY42" fmla="*/ 29351 h 69359"/>
                <a:gd name="connsiteX43" fmla="*/ 101242 w 115639"/>
                <a:gd name="connsiteY43" fmla="*/ 44117 h 69359"/>
                <a:gd name="connsiteX44" fmla="*/ 101242 w 115639"/>
                <a:gd name="connsiteY44" fmla="*/ 49285 h 69359"/>
                <a:gd name="connsiteX45" fmla="*/ 101242 w 115639"/>
                <a:gd name="connsiteY45" fmla="*/ 49285 h 69359"/>
                <a:gd name="connsiteX46" fmla="*/ 101242 w 115639"/>
                <a:gd name="connsiteY46" fmla="*/ 49285 h 69359"/>
                <a:gd name="connsiteX47" fmla="*/ 101242 w 115639"/>
                <a:gd name="connsiteY47" fmla="*/ 49285 h 69359"/>
                <a:gd name="connsiteX48" fmla="*/ 65803 w 115639"/>
                <a:gd name="connsiteY48" fmla="*/ 49285 h 69359"/>
                <a:gd name="connsiteX49" fmla="*/ 65803 w 115639"/>
                <a:gd name="connsiteY49" fmla="*/ 61098 h 69359"/>
                <a:gd name="connsiteX50" fmla="*/ 79683 w 115639"/>
                <a:gd name="connsiteY50" fmla="*/ 65672 h 69359"/>
                <a:gd name="connsiteX51" fmla="*/ 84261 w 115639"/>
                <a:gd name="connsiteY51" fmla="*/ 61098 h 69359"/>
                <a:gd name="connsiteX52" fmla="*/ 84261 w 115639"/>
                <a:gd name="connsiteY52" fmla="*/ 51500 h 69359"/>
                <a:gd name="connsiteX53" fmla="*/ 84261 w 115639"/>
                <a:gd name="connsiteY53" fmla="*/ 51500 h 69359"/>
                <a:gd name="connsiteX54" fmla="*/ 84261 w 115639"/>
                <a:gd name="connsiteY54" fmla="*/ 61837 h 69359"/>
                <a:gd name="connsiteX55" fmla="*/ 75564 w 115639"/>
                <a:gd name="connsiteY55" fmla="*/ 69337 h 69359"/>
                <a:gd name="connsiteX56" fmla="*/ 74663 w 115639"/>
                <a:gd name="connsiteY56" fmla="*/ 69220 h 6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15639" h="69359">
                  <a:moveTo>
                    <a:pt x="72448" y="67743"/>
                  </a:moveTo>
                  <a:cubicBezTo>
                    <a:pt x="67767" y="67921"/>
                    <a:pt x="63418" y="65314"/>
                    <a:pt x="61373" y="61098"/>
                  </a:cubicBezTo>
                  <a:cubicBezTo>
                    <a:pt x="58833" y="57032"/>
                    <a:pt x="58833" y="51875"/>
                    <a:pt x="61373" y="47809"/>
                  </a:cubicBezTo>
                  <a:cubicBezTo>
                    <a:pt x="69495" y="33781"/>
                    <a:pt x="84999" y="41164"/>
                    <a:pt x="99027" y="47809"/>
                  </a:cubicBezTo>
                  <a:lnTo>
                    <a:pt x="99027" y="47809"/>
                  </a:lnTo>
                  <a:cubicBezTo>
                    <a:pt x="98289" y="45910"/>
                    <a:pt x="98289" y="43801"/>
                    <a:pt x="99027" y="41902"/>
                  </a:cubicBezTo>
                  <a:cubicBezTo>
                    <a:pt x="99293" y="36236"/>
                    <a:pt x="101360" y="30803"/>
                    <a:pt x="104934" y="26397"/>
                  </a:cubicBezTo>
                  <a:cubicBezTo>
                    <a:pt x="106949" y="23107"/>
                    <a:pt x="108677" y="19648"/>
                    <a:pt x="110102" y="16061"/>
                  </a:cubicBezTo>
                  <a:cubicBezTo>
                    <a:pt x="110102" y="10154"/>
                    <a:pt x="110102" y="5724"/>
                    <a:pt x="110102" y="2033"/>
                  </a:cubicBezTo>
                  <a:cubicBezTo>
                    <a:pt x="106632" y="-678"/>
                    <a:pt x="101759" y="-678"/>
                    <a:pt x="98289" y="2033"/>
                  </a:cubicBezTo>
                  <a:lnTo>
                    <a:pt x="89429" y="6463"/>
                  </a:lnTo>
                  <a:cubicBezTo>
                    <a:pt x="69443" y="20313"/>
                    <a:pt x="42967" y="20313"/>
                    <a:pt x="22980" y="6463"/>
                  </a:cubicBezTo>
                  <a:lnTo>
                    <a:pt x="14121" y="2033"/>
                  </a:lnTo>
                  <a:cubicBezTo>
                    <a:pt x="10650" y="-678"/>
                    <a:pt x="5779" y="-678"/>
                    <a:pt x="2307" y="2033"/>
                  </a:cubicBezTo>
                  <a:cubicBezTo>
                    <a:pt x="-769" y="6203"/>
                    <a:pt x="-769" y="11891"/>
                    <a:pt x="2307" y="16061"/>
                  </a:cubicBezTo>
                  <a:cubicBezTo>
                    <a:pt x="3427" y="19776"/>
                    <a:pt x="5175" y="23273"/>
                    <a:pt x="7476" y="26397"/>
                  </a:cubicBezTo>
                  <a:cubicBezTo>
                    <a:pt x="11049" y="30803"/>
                    <a:pt x="13116" y="36236"/>
                    <a:pt x="13382" y="41902"/>
                  </a:cubicBezTo>
                  <a:cubicBezTo>
                    <a:pt x="13382" y="41902"/>
                    <a:pt x="13382" y="46332"/>
                    <a:pt x="13382" y="47809"/>
                  </a:cubicBezTo>
                  <a:lnTo>
                    <a:pt x="13382" y="47809"/>
                  </a:lnTo>
                  <a:cubicBezTo>
                    <a:pt x="27410" y="39687"/>
                    <a:pt x="42915" y="32304"/>
                    <a:pt x="50298" y="47809"/>
                  </a:cubicBezTo>
                  <a:cubicBezTo>
                    <a:pt x="52801" y="52149"/>
                    <a:pt x="52801" y="57496"/>
                    <a:pt x="50298" y="61837"/>
                  </a:cubicBezTo>
                  <a:cubicBezTo>
                    <a:pt x="48105" y="67545"/>
                    <a:pt x="41697" y="70393"/>
                    <a:pt x="35982" y="68197"/>
                  </a:cubicBezTo>
                  <a:cubicBezTo>
                    <a:pt x="33058" y="67072"/>
                    <a:pt x="30748" y="64761"/>
                    <a:pt x="29625" y="61837"/>
                  </a:cubicBezTo>
                  <a:cubicBezTo>
                    <a:pt x="28311" y="58516"/>
                    <a:pt x="28311" y="54820"/>
                    <a:pt x="29625" y="51500"/>
                  </a:cubicBezTo>
                  <a:cubicBezTo>
                    <a:pt x="28931" y="54911"/>
                    <a:pt x="28931" y="58426"/>
                    <a:pt x="29625" y="61837"/>
                  </a:cubicBezTo>
                  <a:cubicBezTo>
                    <a:pt x="32195" y="66934"/>
                    <a:pt x="38411" y="68981"/>
                    <a:pt x="43506" y="66411"/>
                  </a:cubicBezTo>
                  <a:cubicBezTo>
                    <a:pt x="45484" y="65415"/>
                    <a:pt x="47087" y="63812"/>
                    <a:pt x="48083" y="61837"/>
                  </a:cubicBezTo>
                  <a:cubicBezTo>
                    <a:pt x="50328" y="57953"/>
                    <a:pt x="50328" y="53169"/>
                    <a:pt x="48083" y="49285"/>
                  </a:cubicBezTo>
                  <a:cubicBezTo>
                    <a:pt x="41438" y="35996"/>
                    <a:pt x="27410" y="43379"/>
                    <a:pt x="13382" y="49285"/>
                  </a:cubicBezTo>
                  <a:lnTo>
                    <a:pt x="13382" y="49285"/>
                  </a:lnTo>
                  <a:cubicBezTo>
                    <a:pt x="13382" y="49285"/>
                    <a:pt x="13382" y="49285"/>
                    <a:pt x="13382" y="49285"/>
                  </a:cubicBezTo>
                  <a:cubicBezTo>
                    <a:pt x="13382" y="49285"/>
                    <a:pt x="13382" y="49285"/>
                    <a:pt x="13382" y="44117"/>
                  </a:cubicBezTo>
                  <a:cubicBezTo>
                    <a:pt x="13124" y="38673"/>
                    <a:pt x="11042" y="33473"/>
                    <a:pt x="7476" y="29351"/>
                  </a:cubicBezTo>
                  <a:cubicBezTo>
                    <a:pt x="7476" y="29351"/>
                    <a:pt x="3784" y="22706"/>
                    <a:pt x="2307" y="19014"/>
                  </a:cubicBezTo>
                  <a:cubicBezTo>
                    <a:pt x="-624" y="14262"/>
                    <a:pt x="-624" y="8262"/>
                    <a:pt x="2307" y="3509"/>
                  </a:cubicBezTo>
                  <a:cubicBezTo>
                    <a:pt x="6477" y="433"/>
                    <a:pt x="12164" y="433"/>
                    <a:pt x="16336" y="3509"/>
                  </a:cubicBezTo>
                  <a:lnTo>
                    <a:pt x="25195" y="7939"/>
                  </a:lnTo>
                  <a:cubicBezTo>
                    <a:pt x="34860" y="14316"/>
                    <a:pt x="46105" y="17894"/>
                    <a:pt x="57681" y="18276"/>
                  </a:cubicBezTo>
                  <a:cubicBezTo>
                    <a:pt x="69236" y="17783"/>
                    <a:pt x="80451" y="14215"/>
                    <a:pt x="90167" y="7939"/>
                  </a:cubicBezTo>
                  <a:lnTo>
                    <a:pt x="99027" y="3509"/>
                  </a:lnTo>
                  <a:cubicBezTo>
                    <a:pt x="102962" y="556"/>
                    <a:pt x="108382" y="556"/>
                    <a:pt x="112317" y="3509"/>
                  </a:cubicBezTo>
                  <a:cubicBezTo>
                    <a:pt x="116747" y="3509"/>
                    <a:pt x="116747" y="12369"/>
                    <a:pt x="112317" y="19014"/>
                  </a:cubicBezTo>
                  <a:cubicBezTo>
                    <a:pt x="110789" y="22695"/>
                    <a:pt x="108810" y="26168"/>
                    <a:pt x="106410" y="29351"/>
                  </a:cubicBezTo>
                  <a:cubicBezTo>
                    <a:pt x="103391" y="33719"/>
                    <a:pt x="101604" y="38820"/>
                    <a:pt x="101242" y="44117"/>
                  </a:cubicBezTo>
                  <a:cubicBezTo>
                    <a:pt x="100836" y="45816"/>
                    <a:pt x="100836" y="47586"/>
                    <a:pt x="101242" y="49285"/>
                  </a:cubicBezTo>
                  <a:cubicBezTo>
                    <a:pt x="101242" y="49285"/>
                    <a:pt x="101242" y="49285"/>
                    <a:pt x="101242" y="49285"/>
                  </a:cubicBezTo>
                  <a:lnTo>
                    <a:pt x="101242" y="49285"/>
                  </a:lnTo>
                  <a:lnTo>
                    <a:pt x="101242" y="49285"/>
                  </a:lnTo>
                  <a:cubicBezTo>
                    <a:pt x="87952" y="42640"/>
                    <a:pt x="73186" y="35996"/>
                    <a:pt x="65803" y="49285"/>
                  </a:cubicBezTo>
                  <a:cubicBezTo>
                    <a:pt x="63691" y="52940"/>
                    <a:pt x="63691" y="57444"/>
                    <a:pt x="65803" y="61098"/>
                  </a:cubicBezTo>
                  <a:cubicBezTo>
                    <a:pt x="68372" y="66196"/>
                    <a:pt x="74589" y="68243"/>
                    <a:pt x="79683" y="65672"/>
                  </a:cubicBezTo>
                  <a:cubicBezTo>
                    <a:pt x="81662" y="64676"/>
                    <a:pt x="83264" y="63073"/>
                    <a:pt x="84261" y="61098"/>
                  </a:cubicBezTo>
                  <a:cubicBezTo>
                    <a:pt x="85619" y="58043"/>
                    <a:pt x="85619" y="54555"/>
                    <a:pt x="84261" y="51500"/>
                  </a:cubicBezTo>
                  <a:lnTo>
                    <a:pt x="84261" y="51500"/>
                  </a:lnTo>
                  <a:cubicBezTo>
                    <a:pt x="85656" y="54804"/>
                    <a:pt x="85656" y="58533"/>
                    <a:pt x="84261" y="61837"/>
                  </a:cubicBezTo>
                  <a:cubicBezTo>
                    <a:pt x="83929" y="66310"/>
                    <a:pt x="80038" y="69668"/>
                    <a:pt x="75564" y="69337"/>
                  </a:cubicBezTo>
                  <a:cubicBezTo>
                    <a:pt x="75261" y="69315"/>
                    <a:pt x="74958" y="69276"/>
                    <a:pt x="74663" y="6922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E79DED5-C15E-4E6D-9AC8-A9FE200BF0A6}"/>
                </a:ext>
              </a:extLst>
            </p:cNvPr>
            <p:cNvSpPr/>
            <p:nvPr/>
          </p:nvSpPr>
          <p:spPr>
            <a:xfrm>
              <a:off x="8043486" y="1760617"/>
              <a:ext cx="71352" cy="10881"/>
            </a:xfrm>
            <a:custGeom>
              <a:avLst/>
              <a:gdLst>
                <a:gd name="connsiteX0" fmla="*/ 33917 w 71352"/>
                <a:gd name="connsiteY0" fmla="*/ 10121 h 10881"/>
                <a:gd name="connsiteX1" fmla="*/ 13982 w 71352"/>
                <a:gd name="connsiteY1" fmla="*/ 4953 h 10881"/>
                <a:gd name="connsiteX2" fmla="*/ 8075 w 71352"/>
                <a:gd name="connsiteY2" fmla="*/ 523 h 10881"/>
                <a:gd name="connsiteX3" fmla="*/ 692 w 71352"/>
                <a:gd name="connsiteY3" fmla="*/ 523 h 10881"/>
                <a:gd name="connsiteX4" fmla="*/ 692 w 71352"/>
                <a:gd name="connsiteY4" fmla="*/ 523 h 10881"/>
                <a:gd name="connsiteX5" fmla="*/ 692 w 71352"/>
                <a:gd name="connsiteY5" fmla="*/ 5692 h 10881"/>
                <a:gd name="connsiteX6" fmla="*/ 692 w 71352"/>
                <a:gd name="connsiteY6" fmla="*/ 523 h 10881"/>
                <a:gd name="connsiteX7" fmla="*/ 4384 w 71352"/>
                <a:gd name="connsiteY7" fmla="*/ 523 h 10881"/>
                <a:gd name="connsiteX8" fmla="*/ 12505 w 71352"/>
                <a:gd name="connsiteY8" fmla="*/ 4215 h 10881"/>
                <a:gd name="connsiteX9" fmla="*/ 17673 w 71352"/>
                <a:gd name="connsiteY9" fmla="*/ 4215 h 10881"/>
                <a:gd name="connsiteX10" fmla="*/ 37608 w 71352"/>
                <a:gd name="connsiteY10" fmla="*/ 9383 h 10881"/>
                <a:gd name="connsiteX11" fmla="*/ 56804 w 71352"/>
                <a:gd name="connsiteY11" fmla="*/ 4215 h 10881"/>
                <a:gd name="connsiteX12" fmla="*/ 62711 w 71352"/>
                <a:gd name="connsiteY12" fmla="*/ 4215 h 10881"/>
                <a:gd name="connsiteX13" fmla="*/ 70832 w 71352"/>
                <a:gd name="connsiteY13" fmla="*/ 523 h 10881"/>
                <a:gd name="connsiteX14" fmla="*/ 70832 w 71352"/>
                <a:gd name="connsiteY14" fmla="*/ 523 h 10881"/>
                <a:gd name="connsiteX15" fmla="*/ 70832 w 71352"/>
                <a:gd name="connsiteY15" fmla="*/ 6430 h 10881"/>
                <a:gd name="connsiteX16" fmla="*/ 70832 w 71352"/>
                <a:gd name="connsiteY16" fmla="*/ 6430 h 10881"/>
                <a:gd name="connsiteX17" fmla="*/ 70832 w 71352"/>
                <a:gd name="connsiteY17" fmla="*/ 1262 h 10881"/>
                <a:gd name="connsiteX18" fmla="*/ 70832 w 71352"/>
                <a:gd name="connsiteY18" fmla="*/ 1262 h 10881"/>
                <a:gd name="connsiteX19" fmla="*/ 62711 w 71352"/>
                <a:gd name="connsiteY19" fmla="*/ 1262 h 10881"/>
                <a:gd name="connsiteX20" fmla="*/ 57543 w 71352"/>
                <a:gd name="connsiteY20" fmla="*/ 5692 h 10881"/>
                <a:gd name="connsiteX21" fmla="*/ 37608 w 71352"/>
                <a:gd name="connsiteY21" fmla="*/ 10860 h 1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352" h="10881">
                  <a:moveTo>
                    <a:pt x="33917" y="10121"/>
                  </a:moveTo>
                  <a:cubicBezTo>
                    <a:pt x="26895" y="10503"/>
                    <a:pt x="19933" y="8697"/>
                    <a:pt x="13982" y="4953"/>
                  </a:cubicBezTo>
                  <a:lnTo>
                    <a:pt x="8075" y="523"/>
                  </a:lnTo>
                  <a:cubicBezTo>
                    <a:pt x="5661" y="-174"/>
                    <a:pt x="3106" y="-174"/>
                    <a:pt x="692" y="523"/>
                  </a:cubicBezTo>
                  <a:lnTo>
                    <a:pt x="692" y="523"/>
                  </a:lnTo>
                  <a:cubicBezTo>
                    <a:pt x="-2" y="2176"/>
                    <a:pt x="-2" y="4039"/>
                    <a:pt x="692" y="5692"/>
                  </a:cubicBezTo>
                  <a:cubicBezTo>
                    <a:pt x="-231" y="4092"/>
                    <a:pt x="-231" y="2122"/>
                    <a:pt x="692" y="523"/>
                  </a:cubicBezTo>
                  <a:cubicBezTo>
                    <a:pt x="1837" y="-136"/>
                    <a:pt x="3239" y="-136"/>
                    <a:pt x="4384" y="523"/>
                  </a:cubicBezTo>
                  <a:cubicBezTo>
                    <a:pt x="7470" y="645"/>
                    <a:pt x="10386" y="1970"/>
                    <a:pt x="12505" y="4215"/>
                  </a:cubicBezTo>
                  <a:lnTo>
                    <a:pt x="17673" y="4215"/>
                  </a:lnTo>
                  <a:cubicBezTo>
                    <a:pt x="23676" y="7833"/>
                    <a:pt x="30601" y="9628"/>
                    <a:pt x="37608" y="9383"/>
                  </a:cubicBezTo>
                  <a:cubicBezTo>
                    <a:pt x="44386" y="9660"/>
                    <a:pt x="51082" y="7856"/>
                    <a:pt x="56804" y="4215"/>
                  </a:cubicBezTo>
                  <a:lnTo>
                    <a:pt x="62711" y="4215"/>
                  </a:lnTo>
                  <a:cubicBezTo>
                    <a:pt x="64719" y="1819"/>
                    <a:pt x="67709" y="462"/>
                    <a:pt x="70832" y="523"/>
                  </a:cubicBezTo>
                  <a:lnTo>
                    <a:pt x="70832" y="523"/>
                  </a:lnTo>
                  <a:cubicBezTo>
                    <a:pt x="71364" y="2456"/>
                    <a:pt x="71364" y="4498"/>
                    <a:pt x="70832" y="6430"/>
                  </a:cubicBezTo>
                  <a:lnTo>
                    <a:pt x="70832" y="6430"/>
                  </a:lnTo>
                  <a:cubicBezTo>
                    <a:pt x="71527" y="4777"/>
                    <a:pt x="71527" y="2914"/>
                    <a:pt x="70832" y="1262"/>
                  </a:cubicBezTo>
                  <a:lnTo>
                    <a:pt x="70832" y="1262"/>
                  </a:lnTo>
                  <a:cubicBezTo>
                    <a:pt x="68174" y="540"/>
                    <a:pt x="65369" y="540"/>
                    <a:pt x="62711" y="1262"/>
                  </a:cubicBezTo>
                  <a:lnTo>
                    <a:pt x="57543" y="5692"/>
                  </a:lnTo>
                  <a:cubicBezTo>
                    <a:pt x="51540" y="9309"/>
                    <a:pt x="44615" y="11105"/>
                    <a:pt x="37608" y="10860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3B08D486-5469-4438-8520-71FC2EB1E104}"/>
                </a:ext>
              </a:extLst>
            </p:cNvPr>
            <p:cNvSpPr/>
            <p:nvPr/>
          </p:nvSpPr>
          <p:spPr>
            <a:xfrm>
              <a:off x="8018520" y="1738324"/>
              <a:ext cx="58144" cy="50133"/>
            </a:xfrm>
            <a:custGeom>
              <a:avLst/>
              <a:gdLst>
                <a:gd name="connsiteX0" fmla="*/ 13107 w 58144"/>
                <a:gd name="connsiteY0" fmla="*/ 49395 h 50133"/>
                <a:gd name="connsiteX1" fmla="*/ 13107 w 58144"/>
                <a:gd name="connsiteY1" fmla="*/ 49395 h 50133"/>
                <a:gd name="connsiteX2" fmla="*/ 13107 w 58144"/>
                <a:gd name="connsiteY2" fmla="*/ 42751 h 50133"/>
                <a:gd name="connsiteX3" fmla="*/ 7939 w 58144"/>
                <a:gd name="connsiteY3" fmla="*/ 28722 h 50133"/>
                <a:gd name="connsiteX4" fmla="*/ 2770 w 58144"/>
                <a:gd name="connsiteY4" fmla="*/ 18386 h 50133"/>
                <a:gd name="connsiteX5" fmla="*/ 2770 w 58144"/>
                <a:gd name="connsiteY5" fmla="*/ 2143 h 50133"/>
                <a:gd name="connsiteX6" fmla="*/ 16798 w 58144"/>
                <a:gd name="connsiteY6" fmla="*/ 2143 h 50133"/>
                <a:gd name="connsiteX7" fmla="*/ 25658 w 58144"/>
                <a:gd name="connsiteY7" fmla="*/ 6573 h 50133"/>
                <a:gd name="connsiteX8" fmla="*/ 58144 w 58144"/>
                <a:gd name="connsiteY8" fmla="*/ 16909 h 50133"/>
                <a:gd name="connsiteX9" fmla="*/ 27135 w 58144"/>
                <a:gd name="connsiteY9" fmla="*/ 9526 h 50133"/>
                <a:gd name="connsiteX10" fmla="*/ 18275 w 58144"/>
                <a:gd name="connsiteY10" fmla="*/ 5096 h 50133"/>
                <a:gd name="connsiteX11" fmla="*/ 6462 w 58144"/>
                <a:gd name="connsiteY11" fmla="*/ 5096 h 50133"/>
                <a:gd name="connsiteX12" fmla="*/ 6462 w 58144"/>
                <a:gd name="connsiteY12" fmla="*/ 19124 h 50133"/>
                <a:gd name="connsiteX13" fmla="*/ 11630 w 58144"/>
                <a:gd name="connsiteY13" fmla="*/ 29461 h 50133"/>
                <a:gd name="connsiteX14" fmla="*/ 17537 w 58144"/>
                <a:gd name="connsiteY14" fmla="*/ 44227 h 50133"/>
                <a:gd name="connsiteX15" fmla="*/ 17537 w 58144"/>
                <a:gd name="connsiteY15" fmla="*/ 50134 h 5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144" h="50133">
                  <a:moveTo>
                    <a:pt x="13107" y="49395"/>
                  </a:moveTo>
                  <a:lnTo>
                    <a:pt x="13107" y="49395"/>
                  </a:lnTo>
                  <a:cubicBezTo>
                    <a:pt x="13469" y="47195"/>
                    <a:pt x="13469" y="44951"/>
                    <a:pt x="13107" y="42751"/>
                  </a:cubicBezTo>
                  <a:cubicBezTo>
                    <a:pt x="12948" y="37638"/>
                    <a:pt x="11134" y="32716"/>
                    <a:pt x="7939" y="28722"/>
                  </a:cubicBezTo>
                  <a:cubicBezTo>
                    <a:pt x="5779" y="25513"/>
                    <a:pt x="4042" y="22039"/>
                    <a:pt x="2770" y="18386"/>
                  </a:cubicBezTo>
                  <a:cubicBezTo>
                    <a:pt x="-923" y="13602"/>
                    <a:pt x="-923" y="6927"/>
                    <a:pt x="2770" y="2143"/>
                  </a:cubicBezTo>
                  <a:cubicBezTo>
                    <a:pt x="7010" y="-714"/>
                    <a:pt x="12559" y="-714"/>
                    <a:pt x="16798" y="2143"/>
                  </a:cubicBezTo>
                  <a:lnTo>
                    <a:pt x="25658" y="6573"/>
                  </a:lnTo>
                  <a:cubicBezTo>
                    <a:pt x="35271" y="13059"/>
                    <a:pt x="46553" y="16647"/>
                    <a:pt x="58144" y="16909"/>
                  </a:cubicBezTo>
                  <a:cubicBezTo>
                    <a:pt x="47298" y="17631"/>
                    <a:pt x="36489" y="15058"/>
                    <a:pt x="27135" y="9526"/>
                  </a:cubicBezTo>
                  <a:lnTo>
                    <a:pt x="18275" y="5096"/>
                  </a:lnTo>
                  <a:cubicBezTo>
                    <a:pt x="14805" y="2386"/>
                    <a:pt x="9934" y="2386"/>
                    <a:pt x="6462" y="5096"/>
                  </a:cubicBezTo>
                  <a:cubicBezTo>
                    <a:pt x="3385" y="9266"/>
                    <a:pt x="3385" y="14954"/>
                    <a:pt x="6462" y="19124"/>
                  </a:cubicBezTo>
                  <a:cubicBezTo>
                    <a:pt x="7733" y="22778"/>
                    <a:pt x="9471" y="26251"/>
                    <a:pt x="11630" y="29461"/>
                  </a:cubicBezTo>
                  <a:cubicBezTo>
                    <a:pt x="15063" y="33665"/>
                    <a:pt x="17123" y="38818"/>
                    <a:pt x="17537" y="44227"/>
                  </a:cubicBezTo>
                  <a:cubicBezTo>
                    <a:pt x="17537" y="44227"/>
                    <a:pt x="17537" y="48657"/>
                    <a:pt x="17537" y="5013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BE34F55F-F0D6-495F-83E5-774B8D015FAD}"/>
                </a:ext>
              </a:extLst>
            </p:cNvPr>
            <p:cNvSpPr/>
            <p:nvPr/>
          </p:nvSpPr>
          <p:spPr>
            <a:xfrm>
              <a:off x="8078879" y="1730864"/>
              <a:ext cx="54635" cy="24369"/>
            </a:xfrm>
            <a:custGeom>
              <a:avLst/>
              <a:gdLst>
                <a:gd name="connsiteX0" fmla="*/ 0 w 54635"/>
                <a:gd name="connsiteY0" fmla="*/ 24370 h 24369"/>
                <a:gd name="connsiteX1" fmla="*/ 18458 w 54635"/>
                <a:gd name="connsiteY1" fmla="*/ 16987 h 24369"/>
                <a:gd name="connsiteX2" fmla="*/ 0 w 54635"/>
                <a:gd name="connsiteY2" fmla="*/ 16987 h 24369"/>
                <a:gd name="connsiteX3" fmla="*/ 0 w 54635"/>
                <a:gd name="connsiteY3" fmla="*/ 16987 h 24369"/>
                <a:gd name="connsiteX4" fmla="*/ 33963 w 54635"/>
                <a:gd name="connsiteY4" fmla="*/ 5173 h 24369"/>
                <a:gd name="connsiteX5" fmla="*/ 42084 w 54635"/>
                <a:gd name="connsiteY5" fmla="*/ 1482 h 24369"/>
                <a:gd name="connsiteX6" fmla="*/ 54636 w 54635"/>
                <a:gd name="connsiteY6" fmla="*/ 1482 h 24369"/>
                <a:gd name="connsiteX7" fmla="*/ 42084 w 54635"/>
                <a:gd name="connsiteY7" fmla="*/ 1482 h 24369"/>
                <a:gd name="connsiteX8" fmla="*/ 33224 w 54635"/>
                <a:gd name="connsiteY8" fmla="*/ 5912 h 24369"/>
                <a:gd name="connsiteX9" fmla="*/ 0 w 54635"/>
                <a:gd name="connsiteY9" fmla="*/ 16248 h 24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35" h="24369">
                  <a:moveTo>
                    <a:pt x="0" y="24370"/>
                  </a:moveTo>
                  <a:cubicBezTo>
                    <a:pt x="6460" y="22752"/>
                    <a:pt x="12670" y="20268"/>
                    <a:pt x="18458" y="16987"/>
                  </a:cubicBezTo>
                  <a:cubicBezTo>
                    <a:pt x="12352" y="18094"/>
                    <a:pt x="6106" y="18094"/>
                    <a:pt x="0" y="16987"/>
                  </a:cubicBezTo>
                  <a:lnTo>
                    <a:pt x="0" y="16987"/>
                  </a:lnTo>
                  <a:cubicBezTo>
                    <a:pt x="12042" y="15565"/>
                    <a:pt x="23634" y="11533"/>
                    <a:pt x="33963" y="5173"/>
                  </a:cubicBezTo>
                  <a:lnTo>
                    <a:pt x="42084" y="1482"/>
                  </a:lnTo>
                  <a:cubicBezTo>
                    <a:pt x="46034" y="-494"/>
                    <a:pt x="50686" y="-494"/>
                    <a:pt x="54636" y="1482"/>
                  </a:cubicBezTo>
                  <a:cubicBezTo>
                    <a:pt x="50663" y="-385"/>
                    <a:pt x="46056" y="-385"/>
                    <a:pt x="42084" y="1482"/>
                  </a:cubicBezTo>
                  <a:cubicBezTo>
                    <a:pt x="38991" y="2658"/>
                    <a:pt x="36023" y="4143"/>
                    <a:pt x="33224" y="5912"/>
                  </a:cubicBezTo>
                  <a:cubicBezTo>
                    <a:pt x="23279" y="12280"/>
                    <a:pt x="11806" y="15851"/>
                    <a:pt x="0" y="1624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5E9B9A-3057-4531-AD39-2C3073638108}"/>
                </a:ext>
              </a:extLst>
            </p:cNvPr>
            <p:cNvSpPr/>
            <p:nvPr/>
          </p:nvSpPr>
          <p:spPr>
            <a:xfrm>
              <a:off x="8105458" y="1793626"/>
              <a:ext cx="1567" cy="15504"/>
            </a:xfrm>
            <a:custGeom>
              <a:avLst/>
              <a:gdLst>
                <a:gd name="connsiteX0" fmla="*/ 0 w 1567"/>
                <a:gd name="connsiteY0" fmla="*/ 14028 h 15504"/>
                <a:gd name="connsiteX1" fmla="*/ 0 w 1567"/>
                <a:gd name="connsiteY1" fmla="*/ 14028 h 15504"/>
                <a:gd name="connsiteX2" fmla="*/ 0 w 1567"/>
                <a:gd name="connsiteY2" fmla="*/ 9598 h 15504"/>
                <a:gd name="connsiteX3" fmla="*/ 0 w 1567"/>
                <a:gd name="connsiteY3" fmla="*/ 0 h 15504"/>
                <a:gd name="connsiteX4" fmla="*/ 0 w 1567"/>
                <a:gd name="connsiteY4" fmla="*/ 9598 h 15504"/>
                <a:gd name="connsiteX5" fmla="*/ 0 w 1567"/>
                <a:gd name="connsiteY5" fmla="*/ 15505 h 15504"/>
                <a:gd name="connsiteX6" fmla="*/ 0 w 1567"/>
                <a:gd name="connsiteY6" fmla="*/ 15505 h 15504"/>
                <a:gd name="connsiteX7" fmla="*/ 0 w 1567"/>
                <a:gd name="connsiteY7" fmla="*/ 15505 h 15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7" h="15504">
                  <a:moveTo>
                    <a:pt x="0" y="14028"/>
                  </a:moveTo>
                  <a:lnTo>
                    <a:pt x="0" y="14028"/>
                  </a:lnTo>
                  <a:cubicBezTo>
                    <a:pt x="450" y="12586"/>
                    <a:pt x="450" y="11040"/>
                    <a:pt x="0" y="9598"/>
                  </a:cubicBezTo>
                  <a:cubicBezTo>
                    <a:pt x="1196" y="6511"/>
                    <a:pt x="1196" y="3088"/>
                    <a:pt x="0" y="0"/>
                  </a:cubicBezTo>
                  <a:cubicBezTo>
                    <a:pt x="2089" y="2857"/>
                    <a:pt x="2089" y="6741"/>
                    <a:pt x="0" y="9598"/>
                  </a:cubicBezTo>
                  <a:cubicBezTo>
                    <a:pt x="923" y="11459"/>
                    <a:pt x="923" y="13644"/>
                    <a:pt x="0" y="15505"/>
                  </a:cubicBezTo>
                  <a:cubicBezTo>
                    <a:pt x="0" y="15505"/>
                    <a:pt x="0" y="15505"/>
                    <a:pt x="0" y="15505"/>
                  </a:cubicBezTo>
                  <a:lnTo>
                    <a:pt x="0" y="15505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9618213-5177-4FDD-B382-90D1C4598C19}"/>
                </a:ext>
              </a:extLst>
            </p:cNvPr>
            <p:cNvSpPr/>
            <p:nvPr/>
          </p:nvSpPr>
          <p:spPr>
            <a:xfrm>
              <a:off x="8049346" y="1789935"/>
              <a:ext cx="9598" cy="9598"/>
            </a:xfrm>
            <a:custGeom>
              <a:avLst/>
              <a:gdLst>
                <a:gd name="connsiteX0" fmla="*/ 0 w 9598"/>
                <a:gd name="connsiteY0" fmla="*/ 5168 h 9598"/>
                <a:gd name="connsiteX1" fmla="*/ 5168 w 9598"/>
                <a:gd name="connsiteY1" fmla="*/ 0 h 9598"/>
                <a:gd name="connsiteX2" fmla="*/ 9598 w 9598"/>
                <a:gd name="connsiteY2" fmla="*/ 5168 h 9598"/>
                <a:gd name="connsiteX3" fmla="*/ 5168 w 9598"/>
                <a:gd name="connsiteY3" fmla="*/ 9598 h 9598"/>
                <a:gd name="connsiteX4" fmla="*/ 0 w 9598"/>
                <a:gd name="connsiteY4" fmla="*/ 5168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8" h="9598">
                  <a:moveTo>
                    <a:pt x="0" y="5168"/>
                  </a:moveTo>
                  <a:cubicBezTo>
                    <a:pt x="0" y="2314"/>
                    <a:pt x="2311" y="0"/>
                    <a:pt x="5168" y="0"/>
                  </a:cubicBezTo>
                  <a:cubicBezTo>
                    <a:pt x="7730" y="370"/>
                    <a:pt x="9628" y="2579"/>
                    <a:pt x="9598" y="5168"/>
                  </a:cubicBezTo>
                  <a:cubicBezTo>
                    <a:pt x="9598" y="7615"/>
                    <a:pt x="7612" y="9598"/>
                    <a:pt x="5168" y="9598"/>
                  </a:cubicBezTo>
                  <a:cubicBezTo>
                    <a:pt x="2577" y="9625"/>
                    <a:pt x="369" y="7731"/>
                    <a:pt x="0" y="5168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67173EF-0ECF-44DE-8784-BE9BEB269F26}"/>
                </a:ext>
              </a:extLst>
            </p:cNvPr>
            <p:cNvSpPr/>
            <p:nvPr/>
          </p:nvSpPr>
          <p:spPr>
            <a:xfrm>
              <a:off x="8232189" y="2023244"/>
              <a:ext cx="520" cy="50944"/>
            </a:xfrm>
            <a:custGeom>
              <a:avLst/>
              <a:gdLst>
                <a:gd name="connsiteX0" fmla="*/ 260 w 520"/>
                <a:gd name="connsiteY0" fmla="*/ 50944 h 50944"/>
                <a:gd name="connsiteX1" fmla="*/ 260 w 520"/>
                <a:gd name="connsiteY1" fmla="*/ 46514 h 50944"/>
                <a:gd name="connsiteX2" fmla="*/ 260 w 520"/>
                <a:gd name="connsiteY2" fmla="*/ 39869 h 50944"/>
                <a:gd name="connsiteX3" fmla="*/ 260 w 520"/>
                <a:gd name="connsiteY3" fmla="*/ 0 h 50944"/>
                <a:gd name="connsiteX4" fmla="*/ 260 w 520"/>
                <a:gd name="connsiteY4" fmla="*/ 0 h 50944"/>
                <a:gd name="connsiteX5" fmla="*/ 260 w 520"/>
                <a:gd name="connsiteY5" fmla="*/ 39869 h 50944"/>
                <a:gd name="connsiteX6" fmla="*/ 260 w 520"/>
                <a:gd name="connsiteY6" fmla="*/ 46514 h 50944"/>
                <a:gd name="connsiteX7" fmla="*/ 260 w 520"/>
                <a:gd name="connsiteY7" fmla="*/ 50944 h 50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0" h="50944">
                  <a:moveTo>
                    <a:pt x="260" y="50944"/>
                  </a:moveTo>
                  <a:cubicBezTo>
                    <a:pt x="-87" y="49487"/>
                    <a:pt x="-87" y="47971"/>
                    <a:pt x="260" y="46514"/>
                  </a:cubicBezTo>
                  <a:cubicBezTo>
                    <a:pt x="519" y="44307"/>
                    <a:pt x="519" y="42077"/>
                    <a:pt x="260" y="39869"/>
                  </a:cubicBezTo>
                  <a:lnTo>
                    <a:pt x="260" y="0"/>
                  </a:lnTo>
                  <a:lnTo>
                    <a:pt x="260" y="0"/>
                  </a:lnTo>
                  <a:lnTo>
                    <a:pt x="260" y="39869"/>
                  </a:lnTo>
                  <a:cubicBezTo>
                    <a:pt x="519" y="42077"/>
                    <a:pt x="519" y="44307"/>
                    <a:pt x="260" y="46514"/>
                  </a:cubicBezTo>
                  <a:cubicBezTo>
                    <a:pt x="607" y="47971"/>
                    <a:pt x="607" y="49487"/>
                    <a:pt x="260" y="5094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5795D85D-45C4-41DF-B3B5-648BDAC54563}"/>
                </a:ext>
              </a:extLst>
            </p:cNvPr>
            <p:cNvSpPr/>
            <p:nvPr/>
          </p:nvSpPr>
          <p:spPr>
            <a:xfrm>
              <a:off x="8231711" y="2018814"/>
              <a:ext cx="182" cy="56850"/>
            </a:xfrm>
            <a:custGeom>
              <a:avLst/>
              <a:gdLst>
                <a:gd name="connsiteX0" fmla="*/ 0 w 182"/>
                <a:gd name="connsiteY0" fmla="*/ 56851 h 56850"/>
                <a:gd name="connsiteX1" fmla="*/ 0 w 182"/>
                <a:gd name="connsiteY1" fmla="*/ 50206 h 56850"/>
                <a:gd name="connsiteX2" fmla="*/ 0 w 182"/>
                <a:gd name="connsiteY2" fmla="*/ 44299 h 56850"/>
                <a:gd name="connsiteX3" fmla="*/ 0 w 182"/>
                <a:gd name="connsiteY3" fmla="*/ 0 h 56850"/>
                <a:gd name="connsiteX4" fmla="*/ 0 w 182"/>
                <a:gd name="connsiteY4" fmla="*/ 0 h 56850"/>
                <a:gd name="connsiteX5" fmla="*/ 0 w 182"/>
                <a:gd name="connsiteY5" fmla="*/ 44299 h 56850"/>
                <a:gd name="connsiteX6" fmla="*/ 0 w 182"/>
                <a:gd name="connsiteY6" fmla="*/ 50206 h 56850"/>
                <a:gd name="connsiteX7" fmla="*/ 0 w 182"/>
                <a:gd name="connsiteY7" fmla="*/ 56851 h 5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" h="56850">
                  <a:moveTo>
                    <a:pt x="0" y="56851"/>
                  </a:moveTo>
                  <a:cubicBezTo>
                    <a:pt x="0" y="56851"/>
                    <a:pt x="0" y="52421"/>
                    <a:pt x="0" y="50206"/>
                  </a:cubicBezTo>
                  <a:cubicBezTo>
                    <a:pt x="244" y="48245"/>
                    <a:pt x="244" y="46260"/>
                    <a:pt x="0" y="44299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44299"/>
                  </a:lnTo>
                  <a:cubicBezTo>
                    <a:pt x="244" y="46260"/>
                    <a:pt x="244" y="48245"/>
                    <a:pt x="0" y="50206"/>
                  </a:cubicBezTo>
                  <a:cubicBezTo>
                    <a:pt x="0" y="50206"/>
                    <a:pt x="0" y="54636"/>
                    <a:pt x="0" y="5685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3306752-AF96-4BE8-81EA-489BF7375F9D}"/>
                </a:ext>
              </a:extLst>
            </p:cNvPr>
            <p:cNvSpPr/>
            <p:nvPr/>
          </p:nvSpPr>
          <p:spPr>
            <a:xfrm>
              <a:off x="8231711" y="1967870"/>
              <a:ext cx="1476" cy="36177"/>
            </a:xfrm>
            <a:custGeom>
              <a:avLst/>
              <a:gdLst>
                <a:gd name="connsiteX0" fmla="*/ 1477 w 1476"/>
                <a:gd name="connsiteY0" fmla="*/ 36178 h 36177"/>
                <a:gd name="connsiteX1" fmla="*/ 0 w 1476"/>
                <a:gd name="connsiteY1" fmla="*/ 0 h 36177"/>
                <a:gd name="connsiteX2" fmla="*/ 1477 w 1476"/>
                <a:gd name="connsiteY2" fmla="*/ 0 h 36177"/>
                <a:gd name="connsiteX3" fmla="*/ 1477 w 1476"/>
                <a:gd name="connsiteY3" fmla="*/ 36178 h 36177"/>
                <a:gd name="connsiteX4" fmla="*/ 1477 w 1476"/>
                <a:gd name="connsiteY4" fmla="*/ 36178 h 36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36177">
                  <a:moveTo>
                    <a:pt x="1477" y="36178"/>
                  </a:moveTo>
                  <a:lnTo>
                    <a:pt x="0" y="0"/>
                  </a:lnTo>
                  <a:lnTo>
                    <a:pt x="1477" y="0"/>
                  </a:lnTo>
                  <a:lnTo>
                    <a:pt x="1477" y="36178"/>
                  </a:lnTo>
                  <a:lnTo>
                    <a:pt x="1477" y="3617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1AAA059E-1DF6-464B-8501-5464D72AF926}"/>
                </a:ext>
              </a:extLst>
            </p:cNvPr>
            <p:cNvSpPr/>
            <p:nvPr/>
          </p:nvSpPr>
          <p:spPr>
            <a:xfrm>
              <a:off x="8231711" y="1970823"/>
              <a:ext cx="1476" cy="29532"/>
            </a:xfrm>
            <a:custGeom>
              <a:avLst/>
              <a:gdLst>
                <a:gd name="connsiteX0" fmla="*/ 1477 w 1476"/>
                <a:gd name="connsiteY0" fmla="*/ 29533 h 29532"/>
                <a:gd name="connsiteX1" fmla="*/ 0 w 1476"/>
                <a:gd name="connsiteY1" fmla="*/ 0 h 29532"/>
                <a:gd name="connsiteX2" fmla="*/ 1477 w 1476"/>
                <a:gd name="connsiteY2" fmla="*/ 0 h 29532"/>
                <a:gd name="connsiteX3" fmla="*/ 1477 w 1476"/>
                <a:gd name="connsiteY3" fmla="*/ 29533 h 29532"/>
                <a:gd name="connsiteX4" fmla="*/ 1477 w 1476"/>
                <a:gd name="connsiteY4" fmla="*/ 29533 h 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29532">
                  <a:moveTo>
                    <a:pt x="1477" y="29533"/>
                  </a:moveTo>
                  <a:lnTo>
                    <a:pt x="0" y="0"/>
                  </a:lnTo>
                  <a:lnTo>
                    <a:pt x="1477" y="0"/>
                  </a:lnTo>
                  <a:lnTo>
                    <a:pt x="1477" y="29533"/>
                  </a:lnTo>
                  <a:lnTo>
                    <a:pt x="1477" y="29533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0BA7F738-B130-4303-BC6E-915CDED84046}"/>
                </a:ext>
              </a:extLst>
            </p:cNvPr>
            <p:cNvSpPr/>
            <p:nvPr/>
          </p:nvSpPr>
          <p:spPr>
            <a:xfrm>
              <a:off x="8231711" y="1933169"/>
              <a:ext cx="1476" cy="22149"/>
            </a:xfrm>
            <a:custGeom>
              <a:avLst/>
              <a:gdLst>
                <a:gd name="connsiteX0" fmla="*/ 1477 w 1476"/>
                <a:gd name="connsiteY0" fmla="*/ 22150 h 22149"/>
                <a:gd name="connsiteX1" fmla="*/ 0 w 1476"/>
                <a:gd name="connsiteY1" fmla="*/ 0 h 22149"/>
                <a:gd name="connsiteX2" fmla="*/ 1477 w 1476"/>
                <a:gd name="connsiteY2" fmla="*/ 0 h 22149"/>
                <a:gd name="connsiteX3" fmla="*/ 1477 w 1476"/>
                <a:gd name="connsiteY3" fmla="*/ 22150 h 22149"/>
                <a:gd name="connsiteX4" fmla="*/ 1477 w 1476"/>
                <a:gd name="connsiteY4" fmla="*/ 22150 h 2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22149">
                  <a:moveTo>
                    <a:pt x="1477" y="22150"/>
                  </a:moveTo>
                  <a:lnTo>
                    <a:pt x="0" y="0"/>
                  </a:lnTo>
                  <a:lnTo>
                    <a:pt x="1477" y="0"/>
                  </a:lnTo>
                  <a:lnTo>
                    <a:pt x="1477" y="22150"/>
                  </a:lnTo>
                  <a:lnTo>
                    <a:pt x="1477" y="2215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ACA52337-7E73-41D0-AB9B-CE60C7E6CEFA}"/>
                </a:ext>
              </a:extLst>
            </p:cNvPr>
            <p:cNvSpPr/>
            <p:nvPr/>
          </p:nvSpPr>
          <p:spPr>
            <a:xfrm>
              <a:off x="8231711" y="1930954"/>
              <a:ext cx="1476" cy="27317"/>
            </a:xfrm>
            <a:custGeom>
              <a:avLst/>
              <a:gdLst>
                <a:gd name="connsiteX0" fmla="*/ 1477 w 1476"/>
                <a:gd name="connsiteY0" fmla="*/ 27318 h 27317"/>
                <a:gd name="connsiteX1" fmla="*/ 0 w 1476"/>
                <a:gd name="connsiteY1" fmla="*/ 0 h 27317"/>
                <a:gd name="connsiteX2" fmla="*/ 1477 w 1476"/>
                <a:gd name="connsiteY2" fmla="*/ 0 h 27317"/>
                <a:gd name="connsiteX3" fmla="*/ 1477 w 1476"/>
                <a:gd name="connsiteY3" fmla="*/ 27318 h 27317"/>
                <a:gd name="connsiteX4" fmla="*/ 1477 w 1476"/>
                <a:gd name="connsiteY4" fmla="*/ 27318 h 27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27317">
                  <a:moveTo>
                    <a:pt x="1477" y="27318"/>
                  </a:moveTo>
                  <a:lnTo>
                    <a:pt x="0" y="0"/>
                  </a:lnTo>
                  <a:lnTo>
                    <a:pt x="1477" y="0"/>
                  </a:lnTo>
                  <a:lnTo>
                    <a:pt x="1477" y="27318"/>
                  </a:lnTo>
                  <a:lnTo>
                    <a:pt x="1477" y="2731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3DB8CC90-4A18-4524-90FD-3832F5CE8798}"/>
                </a:ext>
              </a:extLst>
            </p:cNvPr>
            <p:cNvSpPr/>
            <p:nvPr/>
          </p:nvSpPr>
          <p:spPr>
            <a:xfrm>
              <a:off x="8232449" y="1910281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C9797A0D-9E24-40C4-9446-F19994692C5F}"/>
                </a:ext>
              </a:extLst>
            </p:cNvPr>
            <p:cNvSpPr/>
            <p:nvPr/>
          </p:nvSpPr>
          <p:spPr>
            <a:xfrm>
              <a:off x="8232449" y="1908804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232E1A9-7469-4872-9136-E71F59B84FCA}"/>
                </a:ext>
              </a:extLst>
            </p:cNvPr>
            <p:cNvSpPr/>
            <p:nvPr/>
          </p:nvSpPr>
          <p:spPr>
            <a:xfrm>
              <a:off x="8232449" y="189551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9F83A7FE-E984-4F8B-94AF-0A9EE1A23E17}"/>
                </a:ext>
              </a:extLst>
            </p:cNvPr>
            <p:cNvSpPr/>
            <p:nvPr/>
          </p:nvSpPr>
          <p:spPr>
            <a:xfrm>
              <a:off x="8232449" y="1890346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0E40A9B2-F4B8-4C03-893E-7C2477DCBDC4}"/>
                </a:ext>
              </a:extLst>
            </p:cNvPr>
            <p:cNvSpPr/>
            <p:nvPr/>
          </p:nvSpPr>
          <p:spPr>
            <a:xfrm>
              <a:off x="8232449" y="186302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FA008B52-BD34-41A3-9E3D-F7F0DF4B72BE}"/>
                </a:ext>
              </a:extLst>
            </p:cNvPr>
            <p:cNvSpPr/>
            <p:nvPr/>
          </p:nvSpPr>
          <p:spPr>
            <a:xfrm>
              <a:off x="8231711" y="1859337"/>
              <a:ext cx="1476" cy="22149"/>
            </a:xfrm>
            <a:custGeom>
              <a:avLst/>
              <a:gdLst>
                <a:gd name="connsiteX0" fmla="*/ 1477 w 1476"/>
                <a:gd name="connsiteY0" fmla="*/ 22150 h 22149"/>
                <a:gd name="connsiteX1" fmla="*/ 0 w 1476"/>
                <a:gd name="connsiteY1" fmla="*/ 0 h 22149"/>
                <a:gd name="connsiteX2" fmla="*/ 1477 w 1476"/>
                <a:gd name="connsiteY2" fmla="*/ 0 h 22149"/>
                <a:gd name="connsiteX3" fmla="*/ 1477 w 1476"/>
                <a:gd name="connsiteY3" fmla="*/ 22150 h 22149"/>
                <a:gd name="connsiteX4" fmla="*/ 1477 w 1476"/>
                <a:gd name="connsiteY4" fmla="*/ 22150 h 2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22149">
                  <a:moveTo>
                    <a:pt x="1477" y="22150"/>
                  </a:moveTo>
                  <a:lnTo>
                    <a:pt x="0" y="0"/>
                  </a:lnTo>
                  <a:lnTo>
                    <a:pt x="1477" y="0"/>
                  </a:lnTo>
                  <a:lnTo>
                    <a:pt x="1477" y="22150"/>
                  </a:lnTo>
                  <a:lnTo>
                    <a:pt x="1477" y="2215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42DA556E-DD61-4FE7-8A0D-1CC7C373C8E9}"/>
                </a:ext>
              </a:extLst>
            </p:cNvPr>
            <p:cNvSpPr/>
            <p:nvPr/>
          </p:nvSpPr>
          <p:spPr>
            <a:xfrm>
              <a:off x="7943028" y="2087478"/>
              <a:ext cx="281299" cy="42822"/>
            </a:xfrm>
            <a:custGeom>
              <a:avLst/>
              <a:gdLst>
                <a:gd name="connsiteX0" fmla="*/ 135851 w 281299"/>
                <a:gd name="connsiteY0" fmla="*/ 42823 h 42822"/>
                <a:gd name="connsiteX1" fmla="*/ 119608 w 281299"/>
                <a:gd name="connsiteY1" fmla="*/ 33963 h 42822"/>
                <a:gd name="connsiteX2" fmla="*/ 106318 w 281299"/>
                <a:gd name="connsiteY2" fmla="*/ 29533 h 42822"/>
                <a:gd name="connsiteX3" fmla="*/ 88598 w 281299"/>
                <a:gd name="connsiteY3" fmla="*/ 29533 h 42822"/>
                <a:gd name="connsiteX4" fmla="*/ 45776 w 281299"/>
                <a:gd name="connsiteY4" fmla="*/ 29533 h 42822"/>
                <a:gd name="connsiteX5" fmla="*/ 28056 w 281299"/>
                <a:gd name="connsiteY5" fmla="*/ 29533 h 42822"/>
                <a:gd name="connsiteX6" fmla="*/ 14766 w 281299"/>
                <a:gd name="connsiteY6" fmla="*/ 24365 h 42822"/>
                <a:gd name="connsiteX7" fmla="*/ 0 w 281299"/>
                <a:gd name="connsiteY7" fmla="*/ 14028 h 42822"/>
                <a:gd name="connsiteX8" fmla="*/ 0 w 281299"/>
                <a:gd name="connsiteY8" fmla="*/ 14028 h 42822"/>
                <a:gd name="connsiteX9" fmla="*/ 0 w 281299"/>
                <a:gd name="connsiteY9" fmla="*/ 14028 h 42822"/>
                <a:gd name="connsiteX10" fmla="*/ 14766 w 281299"/>
                <a:gd name="connsiteY10" fmla="*/ 23626 h 42822"/>
                <a:gd name="connsiteX11" fmla="*/ 28794 w 281299"/>
                <a:gd name="connsiteY11" fmla="*/ 29533 h 42822"/>
                <a:gd name="connsiteX12" fmla="*/ 45776 w 281299"/>
                <a:gd name="connsiteY12" fmla="*/ 29533 h 42822"/>
                <a:gd name="connsiteX13" fmla="*/ 92290 w 281299"/>
                <a:gd name="connsiteY13" fmla="*/ 29533 h 42822"/>
                <a:gd name="connsiteX14" fmla="*/ 107056 w 281299"/>
                <a:gd name="connsiteY14" fmla="*/ 29533 h 42822"/>
                <a:gd name="connsiteX15" fmla="*/ 120346 w 281299"/>
                <a:gd name="connsiteY15" fmla="*/ 29533 h 42822"/>
                <a:gd name="connsiteX16" fmla="*/ 136589 w 281299"/>
                <a:gd name="connsiteY16" fmla="*/ 39131 h 42822"/>
                <a:gd name="connsiteX17" fmla="*/ 151355 w 281299"/>
                <a:gd name="connsiteY17" fmla="*/ 29533 h 42822"/>
                <a:gd name="connsiteX18" fmla="*/ 162430 w 281299"/>
                <a:gd name="connsiteY18" fmla="*/ 29533 h 42822"/>
                <a:gd name="connsiteX19" fmla="*/ 177197 w 281299"/>
                <a:gd name="connsiteY19" fmla="*/ 29533 h 42822"/>
                <a:gd name="connsiteX20" fmla="*/ 223711 w 281299"/>
                <a:gd name="connsiteY20" fmla="*/ 29533 h 42822"/>
                <a:gd name="connsiteX21" fmla="*/ 240692 w 281299"/>
                <a:gd name="connsiteY21" fmla="*/ 29533 h 42822"/>
                <a:gd name="connsiteX22" fmla="*/ 256935 w 281299"/>
                <a:gd name="connsiteY22" fmla="*/ 23626 h 42822"/>
                <a:gd name="connsiteX23" fmla="*/ 270963 w 281299"/>
                <a:gd name="connsiteY23" fmla="*/ 14028 h 42822"/>
                <a:gd name="connsiteX24" fmla="*/ 281300 w 281299"/>
                <a:gd name="connsiteY24" fmla="*/ 0 h 42822"/>
                <a:gd name="connsiteX25" fmla="*/ 281300 w 281299"/>
                <a:gd name="connsiteY25" fmla="*/ 0 h 42822"/>
                <a:gd name="connsiteX26" fmla="*/ 270963 w 281299"/>
                <a:gd name="connsiteY26" fmla="*/ 14028 h 42822"/>
                <a:gd name="connsiteX27" fmla="*/ 256197 w 281299"/>
                <a:gd name="connsiteY27" fmla="*/ 24365 h 42822"/>
                <a:gd name="connsiteX28" fmla="*/ 239215 w 281299"/>
                <a:gd name="connsiteY28" fmla="*/ 30271 h 42822"/>
                <a:gd name="connsiteX29" fmla="*/ 222234 w 281299"/>
                <a:gd name="connsiteY29" fmla="*/ 30271 h 42822"/>
                <a:gd name="connsiteX30" fmla="*/ 174982 w 281299"/>
                <a:gd name="connsiteY30" fmla="*/ 30271 h 42822"/>
                <a:gd name="connsiteX31" fmla="*/ 162430 w 281299"/>
                <a:gd name="connsiteY31" fmla="*/ 29533 h 42822"/>
                <a:gd name="connsiteX32" fmla="*/ 149879 w 281299"/>
                <a:gd name="connsiteY32" fmla="*/ 33224 h 42822"/>
                <a:gd name="connsiteX33" fmla="*/ 133636 w 281299"/>
                <a:gd name="connsiteY33" fmla="*/ 42084 h 42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81299" h="42822">
                  <a:moveTo>
                    <a:pt x="135851" y="42823"/>
                  </a:moveTo>
                  <a:cubicBezTo>
                    <a:pt x="130993" y="38943"/>
                    <a:pt x="125499" y="35944"/>
                    <a:pt x="119608" y="33963"/>
                  </a:cubicBezTo>
                  <a:cubicBezTo>
                    <a:pt x="115436" y="31802"/>
                    <a:pt x="110955" y="30307"/>
                    <a:pt x="106318" y="29533"/>
                  </a:cubicBezTo>
                  <a:cubicBezTo>
                    <a:pt x="100463" y="28433"/>
                    <a:pt x="94453" y="28433"/>
                    <a:pt x="88598" y="29533"/>
                  </a:cubicBezTo>
                  <a:lnTo>
                    <a:pt x="45776" y="29533"/>
                  </a:lnTo>
                  <a:lnTo>
                    <a:pt x="28056" y="29533"/>
                  </a:lnTo>
                  <a:cubicBezTo>
                    <a:pt x="23369" y="28565"/>
                    <a:pt x="18877" y="26818"/>
                    <a:pt x="14766" y="24365"/>
                  </a:cubicBezTo>
                  <a:cubicBezTo>
                    <a:pt x="9244" y="21868"/>
                    <a:pt x="4236" y="18362"/>
                    <a:pt x="0" y="14028"/>
                  </a:cubicBezTo>
                  <a:lnTo>
                    <a:pt x="0" y="14028"/>
                  </a:lnTo>
                  <a:lnTo>
                    <a:pt x="0" y="14028"/>
                  </a:lnTo>
                  <a:cubicBezTo>
                    <a:pt x="4452" y="17898"/>
                    <a:pt x="9422" y="21129"/>
                    <a:pt x="14766" y="23626"/>
                  </a:cubicBezTo>
                  <a:cubicBezTo>
                    <a:pt x="19052" y="26417"/>
                    <a:pt x="23803" y="28417"/>
                    <a:pt x="28794" y="29533"/>
                  </a:cubicBezTo>
                  <a:lnTo>
                    <a:pt x="45776" y="29533"/>
                  </a:lnTo>
                  <a:lnTo>
                    <a:pt x="92290" y="29533"/>
                  </a:lnTo>
                  <a:cubicBezTo>
                    <a:pt x="97185" y="28805"/>
                    <a:pt x="102161" y="28805"/>
                    <a:pt x="107056" y="29533"/>
                  </a:cubicBezTo>
                  <a:cubicBezTo>
                    <a:pt x="111464" y="28876"/>
                    <a:pt x="115938" y="28876"/>
                    <a:pt x="120346" y="29533"/>
                  </a:cubicBezTo>
                  <a:cubicBezTo>
                    <a:pt x="126216" y="31895"/>
                    <a:pt x="131687" y="35132"/>
                    <a:pt x="136589" y="39131"/>
                  </a:cubicBezTo>
                  <a:cubicBezTo>
                    <a:pt x="136589" y="39131"/>
                    <a:pt x="144711" y="31748"/>
                    <a:pt x="151355" y="29533"/>
                  </a:cubicBezTo>
                  <a:cubicBezTo>
                    <a:pt x="155032" y="29077"/>
                    <a:pt x="158753" y="29077"/>
                    <a:pt x="162430" y="29533"/>
                  </a:cubicBezTo>
                  <a:cubicBezTo>
                    <a:pt x="167325" y="28805"/>
                    <a:pt x="172302" y="28805"/>
                    <a:pt x="177197" y="29533"/>
                  </a:cubicBezTo>
                  <a:lnTo>
                    <a:pt x="223711" y="29533"/>
                  </a:lnTo>
                  <a:lnTo>
                    <a:pt x="240692" y="29533"/>
                  </a:lnTo>
                  <a:cubicBezTo>
                    <a:pt x="246451" y="28688"/>
                    <a:pt x="251981" y="26678"/>
                    <a:pt x="256935" y="23626"/>
                  </a:cubicBezTo>
                  <a:cubicBezTo>
                    <a:pt x="262052" y="21120"/>
                    <a:pt x="266777" y="17887"/>
                    <a:pt x="270963" y="14028"/>
                  </a:cubicBezTo>
                  <a:cubicBezTo>
                    <a:pt x="275275" y="10057"/>
                    <a:pt x="278782" y="5295"/>
                    <a:pt x="281300" y="0"/>
                  </a:cubicBezTo>
                  <a:lnTo>
                    <a:pt x="281300" y="0"/>
                  </a:lnTo>
                  <a:cubicBezTo>
                    <a:pt x="278708" y="5251"/>
                    <a:pt x="275208" y="10001"/>
                    <a:pt x="270963" y="14028"/>
                  </a:cubicBezTo>
                  <a:cubicBezTo>
                    <a:pt x="266725" y="18362"/>
                    <a:pt x="261719" y="21868"/>
                    <a:pt x="256197" y="24365"/>
                  </a:cubicBezTo>
                  <a:cubicBezTo>
                    <a:pt x="250800" y="27018"/>
                    <a:pt x="245092" y="29001"/>
                    <a:pt x="239215" y="30271"/>
                  </a:cubicBezTo>
                  <a:lnTo>
                    <a:pt x="222234" y="30271"/>
                  </a:lnTo>
                  <a:lnTo>
                    <a:pt x="174982" y="30271"/>
                  </a:lnTo>
                  <a:cubicBezTo>
                    <a:pt x="170854" y="29449"/>
                    <a:pt x="166631" y="29201"/>
                    <a:pt x="162430" y="29533"/>
                  </a:cubicBezTo>
                  <a:cubicBezTo>
                    <a:pt x="158052" y="29974"/>
                    <a:pt x="153799" y="31226"/>
                    <a:pt x="149879" y="33224"/>
                  </a:cubicBezTo>
                  <a:cubicBezTo>
                    <a:pt x="143987" y="35205"/>
                    <a:pt x="138494" y="38204"/>
                    <a:pt x="133636" y="4208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8538944C-993A-41A1-BD18-106F058AB481}"/>
                </a:ext>
              </a:extLst>
            </p:cNvPr>
            <p:cNvSpPr/>
            <p:nvPr/>
          </p:nvSpPr>
          <p:spPr>
            <a:xfrm>
              <a:off x="7936383" y="2087478"/>
              <a:ext cx="287944" cy="42084"/>
            </a:xfrm>
            <a:custGeom>
              <a:avLst/>
              <a:gdLst>
                <a:gd name="connsiteX0" fmla="*/ 142496 w 287944"/>
                <a:gd name="connsiteY0" fmla="*/ 42084 h 42084"/>
                <a:gd name="connsiteX1" fmla="*/ 125514 w 287944"/>
                <a:gd name="connsiteY1" fmla="*/ 33224 h 42084"/>
                <a:gd name="connsiteX2" fmla="*/ 112224 w 287944"/>
                <a:gd name="connsiteY2" fmla="*/ 29533 h 42084"/>
                <a:gd name="connsiteX3" fmla="*/ 95243 w 287944"/>
                <a:gd name="connsiteY3" fmla="*/ 29533 h 42084"/>
                <a:gd name="connsiteX4" fmla="*/ 51682 w 287944"/>
                <a:gd name="connsiteY4" fmla="*/ 29533 h 42084"/>
                <a:gd name="connsiteX5" fmla="*/ 33963 w 287944"/>
                <a:gd name="connsiteY5" fmla="*/ 29533 h 42084"/>
                <a:gd name="connsiteX6" fmla="*/ 21411 w 287944"/>
                <a:gd name="connsiteY6" fmla="*/ 23626 h 42084"/>
                <a:gd name="connsiteX7" fmla="*/ 6645 w 287944"/>
                <a:gd name="connsiteY7" fmla="*/ 13290 h 42084"/>
                <a:gd name="connsiteX8" fmla="*/ 0 w 287944"/>
                <a:gd name="connsiteY8" fmla="*/ 6645 h 42084"/>
                <a:gd name="connsiteX9" fmla="*/ 7383 w 287944"/>
                <a:gd name="connsiteY9" fmla="*/ 12551 h 42084"/>
                <a:gd name="connsiteX10" fmla="*/ 21411 w 287944"/>
                <a:gd name="connsiteY10" fmla="*/ 22150 h 42084"/>
                <a:gd name="connsiteX11" fmla="*/ 34701 w 287944"/>
                <a:gd name="connsiteY11" fmla="*/ 29533 h 42084"/>
                <a:gd name="connsiteX12" fmla="*/ 51682 w 287944"/>
                <a:gd name="connsiteY12" fmla="*/ 29533 h 42084"/>
                <a:gd name="connsiteX13" fmla="*/ 76047 w 287944"/>
                <a:gd name="connsiteY13" fmla="*/ 29533 h 42084"/>
                <a:gd name="connsiteX14" fmla="*/ 84168 w 287944"/>
                <a:gd name="connsiteY14" fmla="*/ 29533 h 42084"/>
                <a:gd name="connsiteX15" fmla="*/ 95243 w 287944"/>
                <a:gd name="connsiteY15" fmla="*/ 29533 h 42084"/>
                <a:gd name="connsiteX16" fmla="*/ 110010 w 287944"/>
                <a:gd name="connsiteY16" fmla="*/ 29533 h 42084"/>
                <a:gd name="connsiteX17" fmla="*/ 122561 w 287944"/>
                <a:gd name="connsiteY17" fmla="*/ 29533 h 42084"/>
                <a:gd name="connsiteX18" fmla="*/ 139542 w 287944"/>
                <a:gd name="connsiteY18" fmla="*/ 39131 h 42084"/>
                <a:gd name="connsiteX19" fmla="*/ 154309 w 287944"/>
                <a:gd name="connsiteY19" fmla="*/ 29533 h 42084"/>
                <a:gd name="connsiteX20" fmla="*/ 169075 w 287944"/>
                <a:gd name="connsiteY20" fmla="*/ 29533 h 42084"/>
                <a:gd name="connsiteX21" fmla="*/ 183103 w 287944"/>
                <a:gd name="connsiteY21" fmla="*/ 29533 h 42084"/>
                <a:gd name="connsiteX22" fmla="*/ 197131 w 287944"/>
                <a:gd name="connsiteY22" fmla="*/ 29533 h 42084"/>
                <a:gd name="connsiteX23" fmla="*/ 205253 w 287944"/>
                <a:gd name="connsiteY23" fmla="*/ 29533 h 42084"/>
                <a:gd name="connsiteX24" fmla="*/ 230356 w 287944"/>
                <a:gd name="connsiteY24" fmla="*/ 29533 h 42084"/>
                <a:gd name="connsiteX25" fmla="*/ 247337 w 287944"/>
                <a:gd name="connsiteY25" fmla="*/ 29533 h 42084"/>
                <a:gd name="connsiteX26" fmla="*/ 263580 w 287944"/>
                <a:gd name="connsiteY26" fmla="*/ 23626 h 42084"/>
                <a:gd name="connsiteX27" fmla="*/ 277608 w 287944"/>
                <a:gd name="connsiteY27" fmla="*/ 14028 h 42084"/>
                <a:gd name="connsiteX28" fmla="*/ 287944 w 287944"/>
                <a:gd name="connsiteY28" fmla="*/ 0 h 42084"/>
                <a:gd name="connsiteX29" fmla="*/ 287944 w 287944"/>
                <a:gd name="connsiteY29" fmla="*/ 0 h 42084"/>
                <a:gd name="connsiteX30" fmla="*/ 262842 w 287944"/>
                <a:gd name="connsiteY30" fmla="*/ 25103 h 42084"/>
                <a:gd name="connsiteX31" fmla="*/ 245860 w 287944"/>
                <a:gd name="connsiteY31" fmla="*/ 31009 h 42084"/>
                <a:gd name="connsiteX32" fmla="*/ 228879 w 287944"/>
                <a:gd name="connsiteY32" fmla="*/ 31009 h 42084"/>
                <a:gd name="connsiteX33" fmla="*/ 181626 w 287944"/>
                <a:gd name="connsiteY33" fmla="*/ 31009 h 42084"/>
                <a:gd name="connsiteX34" fmla="*/ 169075 w 287944"/>
                <a:gd name="connsiteY34" fmla="*/ 29533 h 42084"/>
                <a:gd name="connsiteX35" fmla="*/ 156524 w 287944"/>
                <a:gd name="connsiteY35" fmla="*/ 33224 h 42084"/>
                <a:gd name="connsiteX36" fmla="*/ 141019 w 287944"/>
                <a:gd name="connsiteY36" fmla="*/ 42084 h 4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7944" h="42084">
                  <a:moveTo>
                    <a:pt x="142496" y="42084"/>
                  </a:moveTo>
                  <a:cubicBezTo>
                    <a:pt x="137246" y="38406"/>
                    <a:pt x="131539" y="35428"/>
                    <a:pt x="125514" y="33224"/>
                  </a:cubicBezTo>
                  <a:cubicBezTo>
                    <a:pt x="121298" y="31319"/>
                    <a:pt x="116817" y="30074"/>
                    <a:pt x="112224" y="29533"/>
                  </a:cubicBezTo>
                  <a:cubicBezTo>
                    <a:pt x="106621" y="28399"/>
                    <a:pt x="100847" y="28399"/>
                    <a:pt x="95243" y="29533"/>
                  </a:cubicBezTo>
                  <a:lnTo>
                    <a:pt x="51682" y="29533"/>
                  </a:lnTo>
                  <a:lnTo>
                    <a:pt x="33963" y="29533"/>
                  </a:lnTo>
                  <a:cubicBezTo>
                    <a:pt x="29485" y="28259"/>
                    <a:pt x="25246" y="26264"/>
                    <a:pt x="21411" y="23626"/>
                  </a:cubicBezTo>
                  <a:cubicBezTo>
                    <a:pt x="15889" y="21129"/>
                    <a:pt x="10881" y="17624"/>
                    <a:pt x="6645" y="13290"/>
                  </a:cubicBezTo>
                  <a:lnTo>
                    <a:pt x="0" y="6645"/>
                  </a:lnTo>
                  <a:cubicBezTo>
                    <a:pt x="2769" y="8193"/>
                    <a:pt x="5264" y="10190"/>
                    <a:pt x="7383" y="12551"/>
                  </a:cubicBezTo>
                  <a:cubicBezTo>
                    <a:pt x="11430" y="16586"/>
                    <a:pt x="16185" y="19839"/>
                    <a:pt x="21411" y="22150"/>
                  </a:cubicBezTo>
                  <a:cubicBezTo>
                    <a:pt x="25518" y="25153"/>
                    <a:pt x="29982" y="27633"/>
                    <a:pt x="34701" y="29533"/>
                  </a:cubicBezTo>
                  <a:lnTo>
                    <a:pt x="51682" y="29533"/>
                  </a:lnTo>
                  <a:lnTo>
                    <a:pt x="76047" y="29533"/>
                  </a:lnTo>
                  <a:lnTo>
                    <a:pt x="84168" y="29533"/>
                  </a:lnTo>
                  <a:lnTo>
                    <a:pt x="95243" y="29533"/>
                  </a:lnTo>
                  <a:cubicBezTo>
                    <a:pt x="100138" y="28805"/>
                    <a:pt x="105115" y="28805"/>
                    <a:pt x="110010" y="29533"/>
                  </a:cubicBezTo>
                  <a:cubicBezTo>
                    <a:pt x="114159" y="28786"/>
                    <a:pt x="118412" y="28786"/>
                    <a:pt x="122561" y="29533"/>
                  </a:cubicBezTo>
                  <a:cubicBezTo>
                    <a:pt x="128726" y="31743"/>
                    <a:pt x="134470" y="34989"/>
                    <a:pt x="139542" y="39131"/>
                  </a:cubicBezTo>
                  <a:cubicBezTo>
                    <a:pt x="139542" y="39131"/>
                    <a:pt x="146925" y="31748"/>
                    <a:pt x="154309" y="29533"/>
                  </a:cubicBezTo>
                  <a:cubicBezTo>
                    <a:pt x="159196" y="28721"/>
                    <a:pt x="164187" y="28721"/>
                    <a:pt x="169075" y="29533"/>
                  </a:cubicBezTo>
                  <a:cubicBezTo>
                    <a:pt x="173726" y="28812"/>
                    <a:pt x="178452" y="28812"/>
                    <a:pt x="183103" y="29533"/>
                  </a:cubicBezTo>
                  <a:lnTo>
                    <a:pt x="197131" y="29533"/>
                  </a:lnTo>
                  <a:lnTo>
                    <a:pt x="205253" y="29533"/>
                  </a:lnTo>
                  <a:lnTo>
                    <a:pt x="230356" y="29533"/>
                  </a:lnTo>
                  <a:lnTo>
                    <a:pt x="247337" y="29533"/>
                  </a:lnTo>
                  <a:cubicBezTo>
                    <a:pt x="253000" y="28341"/>
                    <a:pt x="258471" y="26353"/>
                    <a:pt x="263580" y="23626"/>
                  </a:cubicBezTo>
                  <a:cubicBezTo>
                    <a:pt x="268903" y="21493"/>
                    <a:pt x="273695" y="18217"/>
                    <a:pt x="277608" y="14028"/>
                  </a:cubicBezTo>
                  <a:cubicBezTo>
                    <a:pt x="281920" y="10057"/>
                    <a:pt x="285427" y="5295"/>
                    <a:pt x="287944" y="0"/>
                  </a:cubicBezTo>
                  <a:lnTo>
                    <a:pt x="287944" y="0"/>
                  </a:lnTo>
                  <a:cubicBezTo>
                    <a:pt x="282806" y="11069"/>
                    <a:pt x="273909" y="19962"/>
                    <a:pt x="262842" y="25103"/>
                  </a:cubicBezTo>
                  <a:cubicBezTo>
                    <a:pt x="257474" y="27832"/>
                    <a:pt x="251759" y="29819"/>
                    <a:pt x="245860" y="31009"/>
                  </a:cubicBezTo>
                  <a:lnTo>
                    <a:pt x="228879" y="31009"/>
                  </a:lnTo>
                  <a:lnTo>
                    <a:pt x="181626" y="31009"/>
                  </a:lnTo>
                  <a:cubicBezTo>
                    <a:pt x="177529" y="29940"/>
                    <a:pt x="173306" y="29443"/>
                    <a:pt x="169075" y="29533"/>
                  </a:cubicBezTo>
                  <a:cubicBezTo>
                    <a:pt x="164697" y="29974"/>
                    <a:pt x="160444" y="31226"/>
                    <a:pt x="156524" y="33224"/>
                  </a:cubicBezTo>
                  <a:cubicBezTo>
                    <a:pt x="150765" y="34990"/>
                    <a:pt x="145464" y="38017"/>
                    <a:pt x="141019" y="4208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2F8AA3B-C088-4266-B23F-73ACBBE29822}"/>
                </a:ext>
              </a:extLst>
            </p:cNvPr>
            <p:cNvSpPr/>
            <p:nvPr/>
          </p:nvSpPr>
          <p:spPr>
            <a:xfrm>
              <a:off x="7897991" y="2091908"/>
              <a:ext cx="12551" cy="12598"/>
            </a:xfrm>
            <a:custGeom>
              <a:avLst/>
              <a:gdLst>
                <a:gd name="connsiteX0" fmla="*/ 0 w 12551"/>
                <a:gd name="connsiteY0" fmla="*/ 6645 h 12598"/>
                <a:gd name="connsiteX1" fmla="*/ 6645 w 12551"/>
                <a:gd name="connsiteY1" fmla="*/ 0 h 12598"/>
                <a:gd name="connsiteX2" fmla="*/ 12552 w 12551"/>
                <a:gd name="connsiteY2" fmla="*/ 6645 h 12598"/>
                <a:gd name="connsiteX3" fmla="*/ 6645 w 12551"/>
                <a:gd name="connsiteY3" fmla="*/ 12551 h 12598"/>
                <a:gd name="connsiteX4" fmla="*/ 47 w 12551"/>
                <a:gd name="connsiteY4" fmla="*/ 7430 h 12598"/>
                <a:gd name="connsiteX5" fmla="*/ 0 w 12551"/>
                <a:gd name="connsiteY5" fmla="*/ 6645 h 1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51" h="12598">
                  <a:moveTo>
                    <a:pt x="0" y="6645"/>
                  </a:moveTo>
                  <a:cubicBezTo>
                    <a:pt x="0" y="2975"/>
                    <a:pt x="2975" y="0"/>
                    <a:pt x="6645" y="0"/>
                  </a:cubicBezTo>
                  <a:cubicBezTo>
                    <a:pt x="10024" y="378"/>
                    <a:pt x="12572" y="3245"/>
                    <a:pt x="12552" y="6645"/>
                  </a:cubicBezTo>
                  <a:cubicBezTo>
                    <a:pt x="12552" y="9907"/>
                    <a:pt x="9907" y="12551"/>
                    <a:pt x="6645" y="12551"/>
                  </a:cubicBezTo>
                  <a:cubicBezTo>
                    <a:pt x="3408" y="12959"/>
                    <a:pt x="454" y="10667"/>
                    <a:pt x="47" y="7430"/>
                  </a:cubicBezTo>
                  <a:cubicBezTo>
                    <a:pt x="14" y="7169"/>
                    <a:pt x="-2" y="6907"/>
                    <a:pt x="0" y="6645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CA68354-A991-4377-9DFB-751157607335}"/>
                </a:ext>
              </a:extLst>
            </p:cNvPr>
            <p:cNvSpPr/>
            <p:nvPr/>
          </p:nvSpPr>
          <p:spPr>
            <a:xfrm>
              <a:off x="7897991" y="2091908"/>
              <a:ext cx="13289" cy="13289"/>
            </a:xfrm>
            <a:custGeom>
              <a:avLst/>
              <a:gdLst>
                <a:gd name="connsiteX0" fmla="*/ 6645 w 13289"/>
                <a:gd name="connsiteY0" fmla="*/ 13290 h 13289"/>
                <a:gd name="connsiteX1" fmla="*/ 0 w 13289"/>
                <a:gd name="connsiteY1" fmla="*/ 6645 h 13289"/>
                <a:gd name="connsiteX2" fmla="*/ 6645 w 13289"/>
                <a:gd name="connsiteY2" fmla="*/ 0 h 13289"/>
                <a:gd name="connsiteX3" fmla="*/ 13290 w 13289"/>
                <a:gd name="connsiteY3" fmla="*/ 6645 h 13289"/>
                <a:gd name="connsiteX4" fmla="*/ 6645 w 13289"/>
                <a:gd name="connsiteY4" fmla="*/ 13290 h 13289"/>
                <a:gd name="connsiteX5" fmla="*/ 6645 w 13289"/>
                <a:gd name="connsiteY5" fmla="*/ 738 h 13289"/>
                <a:gd name="connsiteX6" fmla="*/ 47 w 13289"/>
                <a:gd name="connsiteY6" fmla="*/ 5860 h 13289"/>
                <a:gd name="connsiteX7" fmla="*/ 0 w 13289"/>
                <a:gd name="connsiteY7" fmla="*/ 6645 h 13289"/>
                <a:gd name="connsiteX8" fmla="*/ 6645 w 13289"/>
                <a:gd name="connsiteY8" fmla="*/ 12551 h 13289"/>
                <a:gd name="connsiteX9" fmla="*/ 12552 w 13289"/>
                <a:gd name="connsiteY9" fmla="*/ 6645 h 13289"/>
                <a:gd name="connsiteX10" fmla="*/ 6645 w 13289"/>
                <a:gd name="connsiteY10" fmla="*/ 738 h 1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89" h="13289">
                  <a:moveTo>
                    <a:pt x="6645" y="13290"/>
                  </a:moveTo>
                  <a:cubicBezTo>
                    <a:pt x="2975" y="13290"/>
                    <a:pt x="0" y="10315"/>
                    <a:pt x="0" y="6645"/>
                  </a:cubicBezTo>
                  <a:cubicBezTo>
                    <a:pt x="0" y="2975"/>
                    <a:pt x="2975" y="0"/>
                    <a:pt x="6645" y="0"/>
                  </a:cubicBezTo>
                  <a:cubicBezTo>
                    <a:pt x="10315" y="0"/>
                    <a:pt x="13290" y="2975"/>
                    <a:pt x="13290" y="6645"/>
                  </a:cubicBezTo>
                  <a:cubicBezTo>
                    <a:pt x="13290" y="10315"/>
                    <a:pt x="10315" y="13290"/>
                    <a:pt x="6645" y="13290"/>
                  </a:cubicBezTo>
                  <a:close/>
                  <a:moveTo>
                    <a:pt x="6645" y="738"/>
                  </a:moveTo>
                  <a:cubicBezTo>
                    <a:pt x="3408" y="331"/>
                    <a:pt x="454" y="2623"/>
                    <a:pt x="47" y="5860"/>
                  </a:cubicBezTo>
                  <a:cubicBezTo>
                    <a:pt x="14" y="6121"/>
                    <a:pt x="-2" y="6383"/>
                    <a:pt x="0" y="6645"/>
                  </a:cubicBezTo>
                  <a:cubicBezTo>
                    <a:pt x="378" y="10023"/>
                    <a:pt x="3245" y="12573"/>
                    <a:pt x="6645" y="12551"/>
                  </a:cubicBezTo>
                  <a:cubicBezTo>
                    <a:pt x="9760" y="12221"/>
                    <a:pt x="12221" y="9760"/>
                    <a:pt x="12552" y="6645"/>
                  </a:cubicBezTo>
                  <a:cubicBezTo>
                    <a:pt x="12552" y="3383"/>
                    <a:pt x="9907" y="738"/>
                    <a:pt x="6645" y="738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CE44699-BE0B-4476-A020-2621C7980B2E}"/>
                </a:ext>
              </a:extLst>
            </p:cNvPr>
            <p:cNvSpPr/>
            <p:nvPr/>
          </p:nvSpPr>
          <p:spPr>
            <a:xfrm>
              <a:off x="7880271" y="2086739"/>
              <a:ext cx="18457" cy="26579"/>
            </a:xfrm>
            <a:custGeom>
              <a:avLst/>
              <a:gdLst>
                <a:gd name="connsiteX0" fmla="*/ 738 w 18457"/>
                <a:gd name="connsiteY0" fmla="*/ 26579 h 26579"/>
                <a:gd name="connsiteX1" fmla="*/ 0 w 18457"/>
                <a:gd name="connsiteY1" fmla="*/ 22888 h 26579"/>
                <a:gd name="connsiteX2" fmla="*/ 1477 w 18457"/>
                <a:gd name="connsiteY2" fmla="*/ 14028 h 26579"/>
                <a:gd name="connsiteX3" fmla="*/ 6645 w 18457"/>
                <a:gd name="connsiteY3" fmla="*/ 5907 h 26579"/>
                <a:gd name="connsiteX4" fmla="*/ 12551 w 18457"/>
                <a:gd name="connsiteY4" fmla="*/ 2215 h 26579"/>
                <a:gd name="connsiteX5" fmla="*/ 17720 w 18457"/>
                <a:gd name="connsiteY5" fmla="*/ 0 h 26579"/>
                <a:gd name="connsiteX6" fmla="*/ 18458 w 18457"/>
                <a:gd name="connsiteY6" fmla="*/ 1477 h 26579"/>
                <a:gd name="connsiteX7" fmla="*/ 13290 w 18457"/>
                <a:gd name="connsiteY7" fmla="*/ 2953 h 26579"/>
                <a:gd name="connsiteX8" fmla="*/ 8122 w 18457"/>
                <a:gd name="connsiteY8" fmla="*/ 6645 h 26579"/>
                <a:gd name="connsiteX9" fmla="*/ 2953 w 18457"/>
                <a:gd name="connsiteY9" fmla="*/ 14766 h 26579"/>
                <a:gd name="connsiteX10" fmla="*/ 738 w 18457"/>
                <a:gd name="connsiteY10" fmla="*/ 26579 h 26579"/>
                <a:gd name="connsiteX11" fmla="*/ 738 w 18457"/>
                <a:gd name="connsiteY11" fmla="*/ 26579 h 2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7" h="26579">
                  <a:moveTo>
                    <a:pt x="738" y="26579"/>
                  </a:moveTo>
                  <a:lnTo>
                    <a:pt x="0" y="22888"/>
                  </a:lnTo>
                  <a:lnTo>
                    <a:pt x="1477" y="14028"/>
                  </a:lnTo>
                  <a:lnTo>
                    <a:pt x="6645" y="5907"/>
                  </a:lnTo>
                  <a:lnTo>
                    <a:pt x="12551" y="2215"/>
                  </a:lnTo>
                  <a:lnTo>
                    <a:pt x="17720" y="0"/>
                  </a:lnTo>
                  <a:lnTo>
                    <a:pt x="18458" y="1477"/>
                  </a:lnTo>
                  <a:lnTo>
                    <a:pt x="13290" y="2953"/>
                  </a:lnTo>
                  <a:lnTo>
                    <a:pt x="8122" y="6645"/>
                  </a:lnTo>
                  <a:lnTo>
                    <a:pt x="2953" y="14766"/>
                  </a:lnTo>
                  <a:lnTo>
                    <a:pt x="738" y="26579"/>
                  </a:lnTo>
                  <a:lnTo>
                    <a:pt x="738" y="26579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0A3B773-0E8A-414A-9876-1809EFBB1031}"/>
                </a:ext>
              </a:extLst>
            </p:cNvPr>
            <p:cNvSpPr/>
            <p:nvPr/>
          </p:nvSpPr>
          <p:spPr>
            <a:xfrm>
              <a:off x="7896514" y="2085263"/>
              <a:ext cx="30555" cy="27339"/>
            </a:xfrm>
            <a:custGeom>
              <a:avLst/>
              <a:gdLst>
                <a:gd name="connsiteX0" fmla="*/ 13290 w 30555"/>
                <a:gd name="connsiteY0" fmla="*/ 27318 h 27339"/>
                <a:gd name="connsiteX1" fmla="*/ 0 w 30555"/>
                <a:gd name="connsiteY1" fmla="*/ 18458 h 27339"/>
                <a:gd name="connsiteX2" fmla="*/ 13290 w 30555"/>
                <a:gd name="connsiteY2" fmla="*/ 25103 h 27339"/>
                <a:gd name="connsiteX3" fmla="*/ 13290 w 30555"/>
                <a:gd name="connsiteY3" fmla="*/ 25103 h 27339"/>
                <a:gd name="connsiteX4" fmla="*/ 25103 w 30555"/>
                <a:gd name="connsiteY4" fmla="*/ 19196 h 27339"/>
                <a:gd name="connsiteX5" fmla="*/ 30271 w 30555"/>
                <a:gd name="connsiteY5" fmla="*/ 0 h 27339"/>
                <a:gd name="connsiteX6" fmla="*/ 30271 w 30555"/>
                <a:gd name="connsiteY6" fmla="*/ 0 h 27339"/>
                <a:gd name="connsiteX7" fmla="*/ 24365 w 30555"/>
                <a:gd name="connsiteY7" fmla="*/ 19935 h 27339"/>
                <a:gd name="connsiteX8" fmla="*/ 11813 w 30555"/>
                <a:gd name="connsiteY8" fmla="*/ 26579 h 2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555" h="27339">
                  <a:moveTo>
                    <a:pt x="13290" y="27318"/>
                  </a:moveTo>
                  <a:cubicBezTo>
                    <a:pt x="7381" y="27653"/>
                    <a:pt x="1963" y="24041"/>
                    <a:pt x="0" y="18458"/>
                  </a:cubicBezTo>
                  <a:cubicBezTo>
                    <a:pt x="3303" y="22437"/>
                    <a:pt x="8124" y="24847"/>
                    <a:pt x="13290" y="25103"/>
                  </a:cubicBezTo>
                  <a:lnTo>
                    <a:pt x="13290" y="25103"/>
                  </a:lnTo>
                  <a:cubicBezTo>
                    <a:pt x="17841" y="24730"/>
                    <a:pt x="22074" y="22614"/>
                    <a:pt x="25103" y="19196"/>
                  </a:cubicBezTo>
                  <a:cubicBezTo>
                    <a:pt x="29316" y="13742"/>
                    <a:pt x="31177" y="6832"/>
                    <a:pt x="30271" y="0"/>
                  </a:cubicBezTo>
                  <a:lnTo>
                    <a:pt x="30271" y="0"/>
                  </a:lnTo>
                  <a:cubicBezTo>
                    <a:pt x="31379" y="7193"/>
                    <a:pt x="29212" y="14506"/>
                    <a:pt x="24365" y="19935"/>
                  </a:cubicBezTo>
                  <a:cubicBezTo>
                    <a:pt x="21422" y="23958"/>
                    <a:pt x="16795" y="26407"/>
                    <a:pt x="11813" y="26579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F32BC4D-A19D-4CCE-8204-754B5E61B3EC}"/>
                </a:ext>
              </a:extLst>
            </p:cNvPr>
            <p:cNvSpPr/>
            <p:nvPr/>
          </p:nvSpPr>
          <p:spPr>
            <a:xfrm>
              <a:off x="7910542" y="2087478"/>
              <a:ext cx="17719" cy="23626"/>
            </a:xfrm>
            <a:custGeom>
              <a:avLst/>
              <a:gdLst>
                <a:gd name="connsiteX0" fmla="*/ 0 w 17719"/>
                <a:gd name="connsiteY0" fmla="*/ 23626 h 23626"/>
                <a:gd name="connsiteX1" fmla="*/ 9598 w 17719"/>
                <a:gd name="connsiteY1" fmla="*/ 16981 h 23626"/>
                <a:gd name="connsiteX2" fmla="*/ 13290 w 17719"/>
                <a:gd name="connsiteY2" fmla="*/ 12551 h 23626"/>
                <a:gd name="connsiteX3" fmla="*/ 16243 w 17719"/>
                <a:gd name="connsiteY3" fmla="*/ 4430 h 23626"/>
                <a:gd name="connsiteX4" fmla="*/ 16243 w 17719"/>
                <a:gd name="connsiteY4" fmla="*/ 0 h 23626"/>
                <a:gd name="connsiteX5" fmla="*/ 17720 w 17719"/>
                <a:gd name="connsiteY5" fmla="*/ 738 h 23626"/>
                <a:gd name="connsiteX6" fmla="*/ 16981 w 17719"/>
                <a:gd name="connsiteY6" fmla="*/ 8122 h 23626"/>
                <a:gd name="connsiteX7" fmla="*/ 14766 w 17719"/>
                <a:gd name="connsiteY7" fmla="*/ 13290 h 23626"/>
                <a:gd name="connsiteX8" fmla="*/ 11075 w 17719"/>
                <a:gd name="connsiteY8" fmla="*/ 18458 h 23626"/>
                <a:gd name="connsiteX9" fmla="*/ 4430 w 17719"/>
                <a:gd name="connsiteY9" fmla="*/ 22888 h 23626"/>
                <a:gd name="connsiteX10" fmla="*/ 0 w 17719"/>
                <a:gd name="connsiteY10" fmla="*/ 23626 h 23626"/>
                <a:gd name="connsiteX11" fmla="*/ 0 w 17719"/>
                <a:gd name="connsiteY11" fmla="*/ 23626 h 2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19" h="23626">
                  <a:moveTo>
                    <a:pt x="0" y="23626"/>
                  </a:moveTo>
                  <a:lnTo>
                    <a:pt x="9598" y="16981"/>
                  </a:lnTo>
                  <a:lnTo>
                    <a:pt x="13290" y="12551"/>
                  </a:lnTo>
                  <a:lnTo>
                    <a:pt x="16243" y="4430"/>
                  </a:lnTo>
                  <a:lnTo>
                    <a:pt x="16243" y="0"/>
                  </a:lnTo>
                  <a:lnTo>
                    <a:pt x="17720" y="738"/>
                  </a:lnTo>
                  <a:lnTo>
                    <a:pt x="16981" y="8122"/>
                  </a:lnTo>
                  <a:lnTo>
                    <a:pt x="14766" y="13290"/>
                  </a:lnTo>
                  <a:lnTo>
                    <a:pt x="11075" y="18458"/>
                  </a:lnTo>
                  <a:lnTo>
                    <a:pt x="4430" y="22888"/>
                  </a:lnTo>
                  <a:lnTo>
                    <a:pt x="0" y="23626"/>
                  </a:lnTo>
                  <a:lnTo>
                    <a:pt x="0" y="23626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E96A277-BE75-4578-9728-2EE17BEEB0A1}"/>
                </a:ext>
              </a:extLst>
            </p:cNvPr>
            <p:cNvSpPr/>
            <p:nvPr/>
          </p:nvSpPr>
          <p:spPr>
            <a:xfrm>
              <a:off x="7916449" y="2082309"/>
              <a:ext cx="6399" cy="22887"/>
            </a:xfrm>
            <a:custGeom>
              <a:avLst/>
              <a:gdLst>
                <a:gd name="connsiteX0" fmla="*/ 4430 w 6399"/>
                <a:gd name="connsiteY0" fmla="*/ 22150 h 22887"/>
                <a:gd name="connsiteX1" fmla="*/ 4430 w 6399"/>
                <a:gd name="connsiteY1" fmla="*/ 22150 h 22887"/>
                <a:gd name="connsiteX2" fmla="*/ 4430 w 6399"/>
                <a:gd name="connsiteY2" fmla="*/ 6645 h 22887"/>
                <a:gd name="connsiteX3" fmla="*/ 0 w 6399"/>
                <a:gd name="connsiteY3" fmla="*/ 0 h 22887"/>
                <a:gd name="connsiteX4" fmla="*/ 0 w 6399"/>
                <a:gd name="connsiteY4" fmla="*/ 0 h 22887"/>
                <a:gd name="connsiteX5" fmla="*/ 4430 w 6399"/>
                <a:gd name="connsiteY5" fmla="*/ 6645 h 22887"/>
                <a:gd name="connsiteX6" fmla="*/ 4430 w 6399"/>
                <a:gd name="connsiteY6" fmla="*/ 22888 h 2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9" h="22887">
                  <a:moveTo>
                    <a:pt x="4430" y="22150"/>
                  </a:moveTo>
                  <a:lnTo>
                    <a:pt x="4430" y="22150"/>
                  </a:lnTo>
                  <a:cubicBezTo>
                    <a:pt x="7056" y="17315"/>
                    <a:pt x="7056" y="11479"/>
                    <a:pt x="4430" y="6645"/>
                  </a:cubicBezTo>
                  <a:cubicBezTo>
                    <a:pt x="3478" y="4121"/>
                    <a:pt x="1963" y="1849"/>
                    <a:pt x="0" y="0"/>
                  </a:cubicBezTo>
                  <a:lnTo>
                    <a:pt x="0" y="0"/>
                  </a:lnTo>
                  <a:lnTo>
                    <a:pt x="4430" y="6645"/>
                  </a:lnTo>
                  <a:cubicBezTo>
                    <a:pt x="6646" y="11832"/>
                    <a:pt x="6646" y="17700"/>
                    <a:pt x="4430" y="2288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4AA50FB-495C-468C-A138-FBBEA4FEEC04}"/>
                </a:ext>
              </a:extLst>
            </p:cNvPr>
            <p:cNvSpPr/>
            <p:nvPr/>
          </p:nvSpPr>
          <p:spPr>
            <a:xfrm>
              <a:off x="7869935" y="2147282"/>
              <a:ext cx="155046" cy="43560"/>
            </a:xfrm>
            <a:custGeom>
              <a:avLst/>
              <a:gdLst>
                <a:gd name="connsiteX0" fmla="*/ 155047 w 155046"/>
                <a:gd name="connsiteY0" fmla="*/ 43561 h 43560"/>
                <a:gd name="connsiteX1" fmla="*/ 91552 w 155046"/>
                <a:gd name="connsiteY1" fmla="*/ 27318 h 43560"/>
                <a:gd name="connsiteX2" fmla="*/ 27318 w 155046"/>
                <a:gd name="connsiteY2" fmla="*/ 17720 h 43560"/>
                <a:gd name="connsiteX3" fmla="*/ 0 w 155046"/>
                <a:gd name="connsiteY3" fmla="*/ 0 h 43560"/>
                <a:gd name="connsiteX4" fmla="*/ 0 w 155046"/>
                <a:gd name="connsiteY4" fmla="*/ 0 h 43560"/>
                <a:gd name="connsiteX5" fmla="*/ 26579 w 155046"/>
                <a:gd name="connsiteY5" fmla="*/ 17720 h 43560"/>
                <a:gd name="connsiteX6" fmla="*/ 90813 w 155046"/>
                <a:gd name="connsiteY6" fmla="*/ 27318 h 43560"/>
                <a:gd name="connsiteX7" fmla="*/ 155047 w 155046"/>
                <a:gd name="connsiteY7" fmla="*/ 43561 h 43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046" h="43560">
                  <a:moveTo>
                    <a:pt x="155047" y="43561"/>
                  </a:moveTo>
                  <a:cubicBezTo>
                    <a:pt x="136294" y="31197"/>
                    <a:pt x="113937" y="25478"/>
                    <a:pt x="91552" y="27318"/>
                  </a:cubicBezTo>
                  <a:cubicBezTo>
                    <a:pt x="69785" y="27292"/>
                    <a:pt x="48141" y="24058"/>
                    <a:pt x="27318" y="17720"/>
                  </a:cubicBezTo>
                  <a:cubicBezTo>
                    <a:pt x="17006" y="13920"/>
                    <a:pt x="7674" y="7866"/>
                    <a:pt x="0" y="0"/>
                  </a:cubicBezTo>
                  <a:lnTo>
                    <a:pt x="0" y="0"/>
                  </a:lnTo>
                  <a:cubicBezTo>
                    <a:pt x="7461" y="7775"/>
                    <a:pt x="16532" y="13824"/>
                    <a:pt x="26579" y="17720"/>
                  </a:cubicBezTo>
                  <a:cubicBezTo>
                    <a:pt x="47331" y="24370"/>
                    <a:pt x="69024" y="27612"/>
                    <a:pt x="90813" y="27318"/>
                  </a:cubicBezTo>
                  <a:cubicBezTo>
                    <a:pt x="113524" y="24142"/>
                    <a:pt x="136576" y="29971"/>
                    <a:pt x="155047" y="4356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77FAF9A7-D382-465F-904E-27DD35C88CCF}"/>
                </a:ext>
              </a:extLst>
            </p:cNvPr>
            <p:cNvSpPr/>
            <p:nvPr/>
          </p:nvSpPr>
          <p:spPr>
            <a:xfrm>
              <a:off x="8067066" y="2184936"/>
              <a:ext cx="11813" cy="14028"/>
            </a:xfrm>
            <a:custGeom>
              <a:avLst/>
              <a:gdLst>
                <a:gd name="connsiteX0" fmla="*/ 11813 w 11813"/>
                <a:gd name="connsiteY0" fmla="*/ 13290 h 14028"/>
                <a:gd name="connsiteX1" fmla="*/ 0 w 11813"/>
                <a:gd name="connsiteY1" fmla="*/ 0 h 14028"/>
                <a:gd name="connsiteX2" fmla="*/ 0 w 11813"/>
                <a:gd name="connsiteY2" fmla="*/ 0 h 14028"/>
                <a:gd name="connsiteX3" fmla="*/ 11075 w 11813"/>
                <a:gd name="connsiteY3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13" h="14028">
                  <a:moveTo>
                    <a:pt x="11813" y="13290"/>
                  </a:moveTo>
                  <a:cubicBezTo>
                    <a:pt x="8277" y="8522"/>
                    <a:pt x="4319" y="4075"/>
                    <a:pt x="0" y="0"/>
                  </a:cubicBezTo>
                  <a:lnTo>
                    <a:pt x="0" y="0"/>
                  </a:lnTo>
                  <a:cubicBezTo>
                    <a:pt x="4851" y="3629"/>
                    <a:pt x="8668" y="8466"/>
                    <a:pt x="11075" y="1402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77A4ADDA-C912-46A6-BAD8-1CF8800094F0}"/>
                </a:ext>
              </a:extLst>
            </p:cNvPr>
            <p:cNvSpPr/>
            <p:nvPr/>
          </p:nvSpPr>
          <p:spPr>
            <a:xfrm>
              <a:off x="8064851" y="2208562"/>
              <a:ext cx="14028" cy="11074"/>
            </a:xfrm>
            <a:custGeom>
              <a:avLst/>
              <a:gdLst>
                <a:gd name="connsiteX0" fmla="*/ 0 w 14028"/>
                <a:gd name="connsiteY0" fmla="*/ 10337 h 11074"/>
                <a:gd name="connsiteX1" fmla="*/ 0 w 14028"/>
                <a:gd name="connsiteY1" fmla="*/ 10337 h 11074"/>
                <a:gd name="connsiteX2" fmla="*/ 14028 w 14028"/>
                <a:gd name="connsiteY2" fmla="*/ 0 h 11074"/>
                <a:gd name="connsiteX3" fmla="*/ 14028 w 14028"/>
                <a:gd name="connsiteY3" fmla="*/ 0 h 11074"/>
                <a:gd name="connsiteX4" fmla="*/ 0 w 14028"/>
                <a:gd name="connsiteY4" fmla="*/ 11075 h 1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8" h="11074">
                  <a:moveTo>
                    <a:pt x="0" y="10337"/>
                  </a:moveTo>
                  <a:lnTo>
                    <a:pt x="0" y="10337"/>
                  </a:lnTo>
                  <a:cubicBezTo>
                    <a:pt x="11813" y="10337"/>
                    <a:pt x="14028" y="1477"/>
                    <a:pt x="14028" y="0"/>
                  </a:cubicBezTo>
                  <a:lnTo>
                    <a:pt x="14028" y="0"/>
                  </a:lnTo>
                  <a:cubicBezTo>
                    <a:pt x="11569" y="5860"/>
                    <a:pt x="6268" y="10044"/>
                    <a:pt x="0" y="1107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3046B78F-F1A9-45A0-97FC-3C7EB6554F7F}"/>
                </a:ext>
              </a:extLst>
            </p:cNvPr>
            <p:cNvSpPr/>
            <p:nvPr/>
          </p:nvSpPr>
          <p:spPr>
            <a:xfrm>
              <a:off x="8054514" y="2215945"/>
              <a:ext cx="5406" cy="11074"/>
            </a:xfrm>
            <a:custGeom>
              <a:avLst/>
              <a:gdLst>
                <a:gd name="connsiteX0" fmla="*/ 5168 w 5406"/>
                <a:gd name="connsiteY0" fmla="*/ 11075 h 11074"/>
                <a:gd name="connsiteX1" fmla="*/ 5168 w 5406"/>
                <a:gd name="connsiteY1" fmla="*/ 0 h 11074"/>
                <a:gd name="connsiteX2" fmla="*/ 5168 w 5406"/>
                <a:gd name="connsiteY2" fmla="*/ 0 h 11074"/>
                <a:gd name="connsiteX3" fmla="*/ 5168 w 5406"/>
                <a:gd name="connsiteY3" fmla="*/ 0 h 11074"/>
                <a:gd name="connsiteX4" fmla="*/ 0 w 5406"/>
                <a:gd name="connsiteY4" fmla="*/ 11075 h 1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6" h="11074">
                  <a:moveTo>
                    <a:pt x="5168" y="11075"/>
                  </a:moveTo>
                  <a:cubicBezTo>
                    <a:pt x="5486" y="7390"/>
                    <a:pt x="5486" y="3685"/>
                    <a:pt x="5168" y="0"/>
                  </a:cubicBezTo>
                  <a:lnTo>
                    <a:pt x="5168" y="0"/>
                  </a:lnTo>
                  <a:cubicBezTo>
                    <a:pt x="5168" y="0"/>
                    <a:pt x="5168" y="0"/>
                    <a:pt x="5168" y="0"/>
                  </a:cubicBezTo>
                  <a:cubicBezTo>
                    <a:pt x="4356" y="4052"/>
                    <a:pt x="2584" y="7850"/>
                    <a:pt x="0" y="1107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8D27738-A88B-49C3-9551-5840D23C2851}"/>
                </a:ext>
              </a:extLst>
            </p:cNvPr>
            <p:cNvSpPr/>
            <p:nvPr/>
          </p:nvSpPr>
          <p:spPr>
            <a:xfrm>
              <a:off x="8019813" y="2171646"/>
              <a:ext cx="47084" cy="45775"/>
            </a:xfrm>
            <a:custGeom>
              <a:avLst/>
              <a:gdLst>
                <a:gd name="connsiteX0" fmla="*/ 46514 w 47084"/>
                <a:gd name="connsiteY0" fmla="*/ 44299 h 45775"/>
                <a:gd name="connsiteX1" fmla="*/ 46514 w 47084"/>
                <a:gd name="connsiteY1" fmla="*/ 38393 h 45775"/>
                <a:gd name="connsiteX2" fmla="*/ 46514 w 47084"/>
                <a:gd name="connsiteY2" fmla="*/ 26580 h 45775"/>
                <a:gd name="connsiteX3" fmla="*/ 11813 w 47084"/>
                <a:gd name="connsiteY3" fmla="*/ 4430 h 45775"/>
                <a:gd name="connsiteX4" fmla="*/ 0 w 47084"/>
                <a:gd name="connsiteY4" fmla="*/ 0 h 45775"/>
                <a:gd name="connsiteX5" fmla="*/ 0 w 47084"/>
                <a:gd name="connsiteY5" fmla="*/ 0 h 45775"/>
                <a:gd name="connsiteX6" fmla="*/ 0 w 47084"/>
                <a:gd name="connsiteY6" fmla="*/ 0 h 45775"/>
                <a:gd name="connsiteX7" fmla="*/ 12551 w 47084"/>
                <a:gd name="connsiteY7" fmla="*/ 4430 h 45775"/>
                <a:gd name="connsiteX8" fmla="*/ 40608 w 47084"/>
                <a:gd name="connsiteY8" fmla="*/ 27318 h 45775"/>
                <a:gd name="connsiteX9" fmla="*/ 44299 w 47084"/>
                <a:gd name="connsiteY9" fmla="*/ 39869 h 45775"/>
                <a:gd name="connsiteX10" fmla="*/ 44299 w 47084"/>
                <a:gd name="connsiteY10" fmla="*/ 45776 h 4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084" h="45775">
                  <a:moveTo>
                    <a:pt x="46514" y="44299"/>
                  </a:moveTo>
                  <a:cubicBezTo>
                    <a:pt x="45835" y="42388"/>
                    <a:pt x="45835" y="40303"/>
                    <a:pt x="46514" y="38393"/>
                  </a:cubicBezTo>
                  <a:cubicBezTo>
                    <a:pt x="47275" y="34491"/>
                    <a:pt x="47275" y="30481"/>
                    <a:pt x="46514" y="26580"/>
                  </a:cubicBezTo>
                  <a:cubicBezTo>
                    <a:pt x="38119" y="15121"/>
                    <a:pt x="25738" y="7219"/>
                    <a:pt x="11813" y="443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551" y="4430"/>
                  </a:lnTo>
                  <a:cubicBezTo>
                    <a:pt x="24291" y="8541"/>
                    <a:pt x="34221" y="16640"/>
                    <a:pt x="40608" y="27318"/>
                  </a:cubicBezTo>
                  <a:cubicBezTo>
                    <a:pt x="42896" y="31116"/>
                    <a:pt x="44166" y="35438"/>
                    <a:pt x="44299" y="39869"/>
                  </a:cubicBezTo>
                  <a:cubicBezTo>
                    <a:pt x="44299" y="39869"/>
                    <a:pt x="44299" y="43561"/>
                    <a:pt x="44299" y="4577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5AFC67B9-E78B-4382-BA5A-0A3B840E3FFF}"/>
                </a:ext>
              </a:extLst>
            </p:cNvPr>
            <p:cNvSpPr/>
            <p:nvPr/>
          </p:nvSpPr>
          <p:spPr>
            <a:xfrm>
              <a:off x="8031627" y="2227759"/>
              <a:ext cx="28056" cy="7383"/>
            </a:xfrm>
            <a:custGeom>
              <a:avLst/>
              <a:gdLst>
                <a:gd name="connsiteX0" fmla="*/ 12551 w 28056"/>
                <a:gd name="connsiteY0" fmla="*/ 7383 h 7383"/>
                <a:gd name="connsiteX1" fmla="*/ 12551 w 28056"/>
                <a:gd name="connsiteY1" fmla="*/ 7383 h 7383"/>
                <a:gd name="connsiteX2" fmla="*/ 0 w 28056"/>
                <a:gd name="connsiteY2" fmla="*/ 0 h 7383"/>
                <a:gd name="connsiteX3" fmla="*/ 11813 w 28056"/>
                <a:gd name="connsiteY3" fmla="*/ 5168 h 7383"/>
                <a:gd name="connsiteX4" fmla="*/ 28056 w 28056"/>
                <a:gd name="connsiteY4" fmla="*/ 738 h 7383"/>
                <a:gd name="connsiteX5" fmla="*/ 28056 w 28056"/>
                <a:gd name="connsiteY5" fmla="*/ 738 h 7383"/>
                <a:gd name="connsiteX6" fmla="*/ 28056 w 28056"/>
                <a:gd name="connsiteY6" fmla="*/ 738 h 7383"/>
                <a:gd name="connsiteX7" fmla="*/ 28056 w 28056"/>
                <a:gd name="connsiteY7" fmla="*/ 738 h 7383"/>
                <a:gd name="connsiteX8" fmla="*/ 14028 w 28056"/>
                <a:gd name="connsiteY8" fmla="*/ 6645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56" h="7383">
                  <a:moveTo>
                    <a:pt x="12551" y="7383"/>
                  </a:moveTo>
                  <a:lnTo>
                    <a:pt x="12551" y="7383"/>
                  </a:lnTo>
                  <a:cubicBezTo>
                    <a:pt x="7472" y="6932"/>
                    <a:pt x="2865" y="4221"/>
                    <a:pt x="0" y="0"/>
                  </a:cubicBezTo>
                  <a:cubicBezTo>
                    <a:pt x="3500" y="2594"/>
                    <a:pt x="7538" y="4361"/>
                    <a:pt x="11813" y="5168"/>
                  </a:cubicBezTo>
                  <a:cubicBezTo>
                    <a:pt x="17609" y="5972"/>
                    <a:pt x="23471" y="4371"/>
                    <a:pt x="28056" y="738"/>
                  </a:cubicBezTo>
                  <a:lnTo>
                    <a:pt x="28056" y="738"/>
                  </a:lnTo>
                  <a:lnTo>
                    <a:pt x="28056" y="738"/>
                  </a:lnTo>
                  <a:lnTo>
                    <a:pt x="28056" y="738"/>
                  </a:lnTo>
                  <a:cubicBezTo>
                    <a:pt x="24261" y="4359"/>
                    <a:pt x="19270" y="6460"/>
                    <a:pt x="14028" y="664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00191CC2-8EFE-46B5-A2D2-F4DB50A3EAB6}"/>
                </a:ext>
              </a:extLst>
            </p:cNvPr>
            <p:cNvSpPr/>
            <p:nvPr/>
          </p:nvSpPr>
          <p:spPr>
            <a:xfrm>
              <a:off x="8065589" y="2210777"/>
              <a:ext cx="73831" cy="5168"/>
            </a:xfrm>
            <a:custGeom>
              <a:avLst/>
              <a:gdLst>
                <a:gd name="connsiteX0" fmla="*/ 0 w 73831"/>
                <a:gd name="connsiteY0" fmla="*/ 0 h 5168"/>
                <a:gd name="connsiteX1" fmla="*/ 0 w 73831"/>
                <a:gd name="connsiteY1" fmla="*/ 5168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5168">
                  <a:moveTo>
                    <a:pt x="0" y="0"/>
                  </a:moveTo>
                  <a:lnTo>
                    <a:pt x="0" y="516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F740312-0553-42D5-8FF0-58CDB8E0A1C1}"/>
                </a:ext>
              </a:extLst>
            </p:cNvPr>
            <p:cNvSpPr/>
            <p:nvPr/>
          </p:nvSpPr>
          <p:spPr>
            <a:xfrm>
              <a:off x="8047131" y="2226282"/>
              <a:ext cx="11813" cy="7383"/>
            </a:xfrm>
            <a:custGeom>
              <a:avLst/>
              <a:gdLst>
                <a:gd name="connsiteX0" fmla="*/ 0 w 11813"/>
                <a:gd name="connsiteY0" fmla="*/ 7383 h 7383"/>
                <a:gd name="connsiteX1" fmla="*/ 10336 w 11813"/>
                <a:gd name="connsiteY1" fmla="*/ 0 h 7383"/>
                <a:gd name="connsiteX2" fmla="*/ 11813 w 11813"/>
                <a:gd name="connsiteY2" fmla="*/ 738 h 7383"/>
                <a:gd name="connsiteX3" fmla="*/ 9598 w 11813"/>
                <a:gd name="connsiteY3" fmla="*/ 3692 h 7383"/>
                <a:gd name="connsiteX4" fmla="*/ 5168 w 11813"/>
                <a:gd name="connsiteY4" fmla="*/ 5907 h 7383"/>
                <a:gd name="connsiteX5" fmla="*/ 0 w 11813"/>
                <a:gd name="connsiteY5" fmla="*/ 7383 h 7383"/>
                <a:gd name="connsiteX6" fmla="*/ 0 w 11813"/>
                <a:gd name="connsiteY6" fmla="*/ 7383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3" h="7383">
                  <a:moveTo>
                    <a:pt x="0" y="7383"/>
                  </a:moveTo>
                  <a:lnTo>
                    <a:pt x="10336" y="0"/>
                  </a:lnTo>
                  <a:lnTo>
                    <a:pt x="11813" y="738"/>
                  </a:lnTo>
                  <a:lnTo>
                    <a:pt x="9598" y="3692"/>
                  </a:lnTo>
                  <a:lnTo>
                    <a:pt x="5168" y="5907"/>
                  </a:lnTo>
                  <a:lnTo>
                    <a:pt x="0" y="7383"/>
                  </a:lnTo>
                  <a:lnTo>
                    <a:pt x="0" y="7383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A15E92CD-B13A-4C16-A452-00C4691105A4}"/>
                </a:ext>
              </a:extLst>
            </p:cNvPr>
            <p:cNvSpPr/>
            <p:nvPr/>
          </p:nvSpPr>
          <p:spPr>
            <a:xfrm>
              <a:off x="8058206" y="2226282"/>
              <a:ext cx="38392" cy="16243"/>
            </a:xfrm>
            <a:custGeom>
              <a:avLst/>
              <a:gdLst>
                <a:gd name="connsiteX0" fmla="*/ 19935 w 38392"/>
                <a:gd name="connsiteY0" fmla="*/ 16243 h 16243"/>
                <a:gd name="connsiteX1" fmla="*/ 0 w 38392"/>
                <a:gd name="connsiteY1" fmla="*/ 738 h 16243"/>
                <a:gd name="connsiteX2" fmla="*/ 19935 w 38392"/>
                <a:gd name="connsiteY2" fmla="*/ 14766 h 16243"/>
                <a:gd name="connsiteX3" fmla="*/ 38393 w 38392"/>
                <a:gd name="connsiteY3" fmla="*/ 0 h 16243"/>
                <a:gd name="connsiteX4" fmla="*/ 38393 w 38392"/>
                <a:gd name="connsiteY4" fmla="*/ 0 h 16243"/>
                <a:gd name="connsiteX5" fmla="*/ 19196 w 38392"/>
                <a:gd name="connsiteY5" fmla="*/ 15505 h 1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92" h="16243">
                  <a:moveTo>
                    <a:pt x="19935" y="16243"/>
                  </a:moveTo>
                  <a:cubicBezTo>
                    <a:pt x="12027" y="12947"/>
                    <a:pt x="5139" y="7594"/>
                    <a:pt x="0" y="738"/>
                  </a:cubicBezTo>
                  <a:cubicBezTo>
                    <a:pt x="5752" y="6566"/>
                    <a:pt x="12507" y="11317"/>
                    <a:pt x="19935" y="14766"/>
                  </a:cubicBezTo>
                  <a:cubicBezTo>
                    <a:pt x="27259" y="11516"/>
                    <a:pt x="33616" y="6429"/>
                    <a:pt x="38393" y="0"/>
                  </a:cubicBezTo>
                  <a:lnTo>
                    <a:pt x="38393" y="0"/>
                  </a:lnTo>
                  <a:cubicBezTo>
                    <a:pt x="33719" y="7002"/>
                    <a:pt x="27022" y="12411"/>
                    <a:pt x="19196" y="1550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59FC7EF-828A-43DA-BC47-6B60F9CA7584}"/>
                </a:ext>
              </a:extLst>
            </p:cNvPr>
            <p:cNvSpPr/>
            <p:nvPr/>
          </p:nvSpPr>
          <p:spPr>
            <a:xfrm>
              <a:off x="8058944" y="2227020"/>
              <a:ext cx="38392" cy="16243"/>
            </a:xfrm>
            <a:custGeom>
              <a:avLst/>
              <a:gdLst>
                <a:gd name="connsiteX0" fmla="*/ 19935 w 38392"/>
                <a:gd name="connsiteY0" fmla="*/ 16243 h 16243"/>
                <a:gd name="connsiteX1" fmla="*/ 0 w 38392"/>
                <a:gd name="connsiteY1" fmla="*/ 0 h 16243"/>
                <a:gd name="connsiteX2" fmla="*/ 19935 w 38392"/>
                <a:gd name="connsiteY2" fmla="*/ 15505 h 16243"/>
                <a:gd name="connsiteX3" fmla="*/ 38393 w 38392"/>
                <a:gd name="connsiteY3" fmla="*/ 0 h 16243"/>
                <a:gd name="connsiteX4" fmla="*/ 38393 w 38392"/>
                <a:gd name="connsiteY4" fmla="*/ 0 h 16243"/>
                <a:gd name="connsiteX5" fmla="*/ 19196 w 38392"/>
                <a:gd name="connsiteY5" fmla="*/ 16243 h 1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92" h="16243">
                  <a:moveTo>
                    <a:pt x="19935" y="16243"/>
                  </a:moveTo>
                  <a:cubicBezTo>
                    <a:pt x="11828" y="12919"/>
                    <a:pt x="4895" y="7267"/>
                    <a:pt x="0" y="0"/>
                  </a:cubicBezTo>
                  <a:cubicBezTo>
                    <a:pt x="5323" y="6674"/>
                    <a:pt x="12153" y="11988"/>
                    <a:pt x="19935" y="15505"/>
                  </a:cubicBezTo>
                  <a:cubicBezTo>
                    <a:pt x="27259" y="11912"/>
                    <a:pt x="33594" y="6590"/>
                    <a:pt x="38393" y="0"/>
                  </a:cubicBezTo>
                  <a:lnTo>
                    <a:pt x="38393" y="0"/>
                  </a:lnTo>
                  <a:cubicBezTo>
                    <a:pt x="33549" y="7024"/>
                    <a:pt x="26927" y="12631"/>
                    <a:pt x="19196" y="16243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429E79DC-45C5-418E-BBEF-9312CD8F9665}"/>
                </a:ext>
              </a:extLst>
            </p:cNvPr>
            <p:cNvSpPr/>
            <p:nvPr/>
          </p:nvSpPr>
          <p:spPr>
            <a:xfrm>
              <a:off x="8044178" y="2232927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1A3AFBD7-EB6E-4D73-A78D-5D4432D621B0}"/>
                </a:ext>
              </a:extLst>
            </p:cNvPr>
            <p:cNvSpPr/>
            <p:nvPr/>
          </p:nvSpPr>
          <p:spPr>
            <a:xfrm>
              <a:off x="8020552" y="2221852"/>
              <a:ext cx="11813" cy="5906"/>
            </a:xfrm>
            <a:custGeom>
              <a:avLst/>
              <a:gdLst>
                <a:gd name="connsiteX0" fmla="*/ 11075 w 11813"/>
                <a:gd name="connsiteY0" fmla="*/ 5168 h 5906"/>
                <a:gd name="connsiteX1" fmla="*/ 0 w 11813"/>
                <a:gd name="connsiteY1" fmla="*/ 0 h 5906"/>
                <a:gd name="connsiteX2" fmla="*/ 0 w 11813"/>
                <a:gd name="connsiteY2" fmla="*/ 0 h 5906"/>
                <a:gd name="connsiteX3" fmla="*/ 0 w 11813"/>
                <a:gd name="connsiteY3" fmla="*/ 0 h 5906"/>
                <a:gd name="connsiteX4" fmla="*/ 11813 w 11813"/>
                <a:gd name="connsiteY4" fmla="*/ 5907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13" h="5906">
                  <a:moveTo>
                    <a:pt x="11075" y="5168"/>
                  </a:moveTo>
                  <a:cubicBezTo>
                    <a:pt x="6831" y="5035"/>
                    <a:pt x="2829" y="3167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860" y="3631"/>
                    <a:pt x="7192" y="5797"/>
                    <a:pt x="11813" y="590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9483A8E-A5B9-4347-B778-1CDB4CD4A2EA}"/>
                </a:ext>
              </a:extLst>
            </p:cNvPr>
            <p:cNvSpPr/>
            <p:nvPr/>
          </p:nvSpPr>
          <p:spPr>
            <a:xfrm>
              <a:off x="8023505" y="2190843"/>
              <a:ext cx="26579" cy="37237"/>
            </a:xfrm>
            <a:custGeom>
              <a:avLst/>
              <a:gdLst>
                <a:gd name="connsiteX0" fmla="*/ 8121 w 26579"/>
                <a:gd name="connsiteY0" fmla="*/ 36916 h 37237"/>
                <a:gd name="connsiteX1" fmla="*/ 8121 w 26579"/>
                <a:gd name="connsiteY1" fmla="*/ 36916 h 37237"/>
                <a:gd name="connsiteX2" fmla="*/ 0 w 26579"/>
                <a:gd name="connsiteY2" fmla="*/ 36916 h 37237"/>
                <a:gd name="connsiteX3" fmla="*/ 0 w 26579"/>
                <a:gd name="connsiteY3" fmla="*/ 36916 h 37237"/>
                <a:gd name="connsiteX4" fmla="*/ 8121 w 26579"/>
                <a:gd name="connsiteY4" fmla="*/ 36916 h 37237"/>
                <a:gd name="connsiteX5" fmla="*/ 19935 w 26579"/>
                <a:gd name="connsiteY5" fmla="*/ 31748 h 37237"/>
                <a:gd name="connsiteX6" fmla="*/ 25841 w 26579"/>
                <a:gd name="connsiteY6" fmla="*/ 17720 h 37237"/>
                <a:gd name="connsiteX7" fmla="*/ 16243 w 26579"/>
                <a:gd name="connsiteY7" fmla="*/ 0 h 37237"/>
                <a:gd name="connsiteX8" fmla="*/ 26579 w 26579"/>
                <a:gd name="connsiteY8" fmla="*/ 16981 h 37237"/>
                <a:gd name="connsiteX9" fmla="*/ 19935 w 26579"/>
                <a:gd name="connsiteY9" fmla="*/ 32486 h 37237"/>
                <a:gd name="connsiteX10" fmla="*/ 8121 w 26579"/>
                <a:gd name="connsiteY10" fmla="*/ 36916 h 3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79" h="37237">
                  <a:moveTo>
                    <a:pt x="8121" y="36916"/>
                  </a:moveTo>
                  <a:lnTo>
                    <a:pt x="8121" y="36916"/>
                  </a:lnTo>
                  <a:lnTo>
                    <a:pt x="0" y="36916"/>
                  </a:lnTo>
                  <a:lnTo>
                    <a:pt x="0" y="36916"/>
                  </a:lnTo>
                  <a:cubicBezTo>
                    <a:pt x="2690" y="37344"/>
                    <a:pt x="5431" y="37344"/>
                    <a:pt x="8121" y="36916"/>
                  </a:cubicBezTo>
                  <a:cubicBezTo>
                    <a:pt x="12455" y="36285"/>
                    <a:pt x="16531" y="34500"/>
                    <a:pt x="19935" y="31748"/>
                  </a:cubicBezTo>
                  <a:cubicBezTo>
                    <a:pt x="23678" y="28037"/>
                    <a:pt x="25804" y="22993"/>
                    <a:pt x="25841" y="17720"/>
                  </a:cubicBezTo>
                  <a:cubicBezTo>
                    <a:pt x="25553" y="10647"/>
                    <a:pt x="22009" y="4104"/>
                    <a:pt x="16243" y="0"/>
                  </a:cubicBezTo>
                  <a:cubicBezTo>
                    <a:pt x="22578" y="3297"/>
                    <a:pt x="26565" y="9839"/>
                    <a:pt x="26579" y="16981"/>
                  </a:cubicBezTo>
                  <a:cubicBezTo>
                    <a:pt x="26498" y="22824"/>
                    <a:pt x="24106" y="28397"/>
                    <a:pt x="19935" y="32486"/>
                  </a:cubicBezTo>
                  <a:cubicBezTo>
                    <a:pt x="16671" y="35362"/>
                    <a:pt x="12470" y="36939"/>
                    <a:pt x="8121" y="3691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68D5709C-C2C6-451E-B747-1B28B6CC6FA3}"/>
                </a:ext>
              </a:extLst>
            </p:cNvPr>
            <p:cNvSpPr/>
            <p:nvPr/>
          </p:nvSpPr>
          <p:spPr>
            <a:xfrm>
              <a:off x="8025568" y="2197487"/>
              <a:ext cx="13412" cy="18314"/>
            </a:xfrm>
            <a:custGeom>
              <a:avLst/>
              <a:gdLst>
                <a:gd name="connsiteX0" fmla="*/ 6059 w 13412"/>
                <a:gd name="connsiteY0" fmla="*/ 17720 h 18314"/>
                <a:gd name="connsiteX1" fmla="*/ 6059 w 13412"/>
                <a:gd name="connsiteY1" fmla="*/ 17720 h 18314"/>
                <a:gd name="connsiteX2" fmla="*/ 890 w 13412"/>
                <a:gd name="connsiteY2" fmla="*/ 17720 h 18314"/>
                <a:gd name="connsiteX3" fmla="*/ 890 w 13412"/>
                <a:gd name="connsiteY3" fmla="*/ 11075 h 18314"/>
                <a:gd name="connsiteX4" fmla="*/ 890 w 13412"/>
                <a:gd name="connsiteY4" fmla="*/ 11075 h 18314"/>
                <a:gd name="connsiteX5" fmla="*/ 890 w 13412"/>
                <a:gd name="connsiteY5" fmla="*/ 16981 h 18314"/>
                <a:gd name="connsiteX6" fmla="*/ 5320 w 13412"/>
                <a:gd name="connsiteY6" fmla="*/ 16981 h 18314"/>
                <a:gd name="connsiteX7" fmla="*/ 10489 w 13412"/>
                <a:gd name="connsiteY7" fmla="*/ 16981 h 18314"/>
                <a:gd name="connsiteX8" fmla="*/ 10489 w 13412"/>
                <a:gd name="connsiteY8" fmla="*/ 11813 h 18314"/>
                <a:gd name="connsiteX9" fmla="*/ 6059 w 13412"/>
                <a:gd name="connsiteY9" fmla="*/ 0 h 18314"/>
                <a:gd name="connsiteX10" fmla="*/ 12704 w 13412"/>
                <a:gd name="connsiteY10" fmla="*/ 9598 h 18314"/>
                <a:gd name="connsiteX11" fmla="*/ 12704 w 13412"/>
                <a:gd name="connsiteY11" fmla="*/ 16243 h 18314"/>
                <a:gd name="connsiteX12" fmla="*/ 7535 w 13412"/>
                <a:gd name="connsiteY12" fmla="*/ 16243 h 18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12" h="18314">
                  <a:moveTo>
                    <a:pt x="6059" y="17720"/>
                  </a:moveTo>
                  <a:lnTo>
                    <a:pt x="6059" y="17720"/>
                  </a:lnTo>
                  <a:cubicBezTo>
                    <a:pt x="4428" y="18513"/>
                    <a:pt x="2522" y="18513"/>
                    <a:pt x="890" y="17720"/>
                  </a:cubicBezTo>
                  <a:cubicBezTo>
                    <a:pt x="-297" y="15663"/>
                    <a:pt x="-297" y="13131"/>
                    <a:pt x="890" y="11075"/>
                  </a:cubicBezTo>
                  <a:lnTo>
                    <a:pt x="890" y="11075"/>
                  </a:lnTo>
                  <a:cubicBezTo>
                    <a:pt x="-165" y="12902"/>
                    <a:pt x="-165" y="15154"/>
                    <a:pt x="890" y="16981"/>
                  </a:cubicBezTo>
                  <a:cubicBezTo>
                    <a:pt x="2292" y="17647"/>
                    <a:pt x="3918" y="17647"/>
                    <a:pt x="5320" y="16981"/>
                  </a:cubicBezTo>
                  <a:cubicBezTo>
                    <a:pt x="6863" y="18090"/>
                    <a:pt x="8945" y="18090"/>
                    <a:pt x="10489" y="16981"/>
                  </a:cubicBezTo>
                  <a:cubicBezTo>
                    <a:pt x="10489" y="16981"/>
                    <a:pt x="10489" y="16981"/>
                    <a:pt x="10489" y="11813"/>
                  </a:cubicBezTo>
                  <a:cubicBezTo>
                    <a:pt x="11618" y="7337"/>
                    <a:pt x="9854" y="2630"/>
                    <a:pt x="6059" y="0"/>
                  </a:cubicBezTo>
                  <a:cubicBezTo>
                    <a:pt x="10363" y="1082"/>
                    <a:pt x="13206" y="5185"/>
                    <a:pt x="12704" y="9598"/>
                  </a:cubicBezTo>
                  <a:cubicBezTo>
                    <a:pt x="13649" y="11712"/>
                    <a:pt x="13649" y="14129"/>
                    <a:pt x="12704" y="16243"/>
                  </a:cubicBezTo>
                  <a:cubicBezTo>
                    <a:pt x="11072" y="17037"/>
                    <a:pt x="9167" y="17037"/>
                    <a:pt x="7535" y="1624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E60637B7-6C7B-436F-8AB0-9958B78E0432}"/>
                </a:ext>
              </a:extLst>
            </p:cNvPr>
            <p:cNvSpPr/>
            <p:nvPr/>
          </p:nvSpPr>
          <p:spPr>
            <a:xfrm>
              <a:off x="8024240" y="2201729"/>
              <a:ext cx="13292" cy="12001"/>
            </a:xfrm>
            <a:custGeom>
              <a:avLst/>
              <a:gdLst>
                <a:gd name="connsiteX0" fmla="*/ 3 w 13292"/>
                <a:gd name="connsiteY0" fmla="*/ 6095 h 12001"/>
                <a:gd name="connsiteX1" fmla="*/ 5718 w 13292"/>
                <a:gd name="connsiteY1" fmla="*/ 3 h 12001"/>
                <a:gd name="connsiteX2" fmla="*/ 7386 w 13292"/>
                <a:gd name="connsiteY2" fmla="*/ 188 h 12001"/>
                <a:gd name="connsiteX3" fmla="*/ 13293 w 13292"/>
                <a:gd name="connsiteY3" fmla="*/ 6095 h 12001"/>
                <a:gd name="connsiteX4" fmla="*/ 7386 w 13292"/>
                <a:gd name="connsiteY4" fmla="*/ 12001 h 12001"/>
                <a:gd name="connsiteX5" fmla="*/ 1480 w 13292"/>
                <a:gd name="connsiteY5" fmla="*/ 6095 h 1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92" h="12001">
                  <a:moveTo>
                    <a:pt x="3" y="6095"/>
                  </a:moveTo>
                  <a:cubicBezTo>
                    <a:pt x="-101" y="2834"/>
                    <a:pt x="2458" y="107"/>
                    <a:pt x="5718" y="3"/>
                  </a:cubicBezTo>
                  <a:cubicBezTo>
                    <a:pt x="6280" y="-15"/>
                    <a:pt x="6842" y="47"/>
                    <a:pt x="7386" y="188"/>
                  </a:cubicBezTo>
                  <a:cubicBezTo>
                    <a:pt x="10650" y="188"/>
                    <a:pt x="13293" y="2833"/>
                    <a:pt x="13293" y="6095"/>
                  </a:cubicBezTo>
                  <a:cubicBezTo>
                    <a:pt x="13293" y="9357"/>
                    <a:pt x="10650" y="12001"/>
                    <a:pt x="7386" y="12001"/>
                  </a:cubicBezTo>
                  <a:cubicBezTo>
                    <a:pt x="4124" y="12001"/>
                    <a:pt x="1480" y="9357"/>
                    <a:pt x="1480" y="6095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855BB13E-1110-4289-8054-18FD06CCEDE1}"/>
                </a:ext>
              </a:extLst>
            </p:cNvPr>
            <p:cNvSpPr/>
            <p:nvPr/>
          </p:nvSpPr>
          <p:spPr>
            <a:xfrm>
              <a:off x="8058944" y="2227759"/>
              <a:ext cx="37654" cy="16243"/>
            </a:xfrm>
            <a:custGeom>
              <a:avLst/>
              <a:gdLst>
                <a:gd name="connsiteX0" fmla="*/ 19935 w 37654"/>
                <a:gd name="connsiteY0" fmla="*/ 15505 h 16243"/>
                <a:gd name="connsiteX1" fmla="*/ 0 w 37654"/>
                <a:gd name="connsiteY1" fmla="*/ 0 h 16243"/>
                <a:gd name="connsiteX2" fmla="*/ 0 w 37654"/>
                <a:gd name="connsiteY2" fmla="*/ 0 h 16243"/>
                <a:gd name="connsiteX3" fmla="*/ 0 w 37654"/>
                <a:gd name="connsiteY3" fmla="*/ 0 h 16243"/>
                <a:gd name="connsiteX4" fmla="*/ 19196 w 37654"/>
                <a:gd name="connsiteY4" fmla="*/ 16243 h 16243"/>
                <a:gd name="connsiteX5" fmla="*/ 37654 w 37654"/>
                <a:gd name="connsiteY5" fmla="*/ 738 h 16243"/>
                <a:gd name="connsiteX6" fmla="*/ 37654 w 37654"/>
                <a:gd name="connsiteY6" fmla="*/ 738 h 16243"/>
                <a:gd name="connsiteX7" fmla="*/ 18458 w 37654"/>
                <a:gd name="connsiteY7" fmla="*/ 16243 h 1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654" h="16243">
                  <a:moveTo>
                    <a:pt x="19935" y="15505"/>
                  </a:moveTo>
                  <a:cubicBezTo>
                    <a:pt x="11813" y="12587"/>
                    <a:pt x="4829" y="715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4555" y="7276"/>
                    <a:pt x="11267" y="12953"/>
                    <a:pt x="19196" y="16243"/>
                  </a:cubicBezTo>
                  <a:cubicBezTo>
                    <a:pt x="26587" y="12757"/>
                    <a:pt x="32944" y="7416"/>
                    <a:pt x="37654" y="738"/>
                  </a:cubicBezTo>
                  <a:lnTo>
                    <a:pt x="37654" y="738"/>
                  </a:lnTo>
                  <a:cubicBezTo>
                    <a:pt x="32951" y="7709"/>
                    <a:pt x="26262" y="13109"/>
                    <a:pt x="18458" y="1624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6808B6-1ECE-46EB-A4B9-5C829C03CF3C}"/>
                </a:ext>
              </a:extLst>
            </p:cNvPr>
            <p:cNvSpPr/>
            <p:nvPr/>
          </p:nvSpPr>
          <p:spPr>
            <a:xfrm>
              <a:off x="8112842" y="2177553"/>
              <a:ext cx="11074" cy="73832"/>
            </a:xfrm>
            <a:custGeom>
              <a:avLst/>
              <a:gdLst>
                <a:gd name="connsiteX0" fmla="*/ 0 w 11074"/>
                <a:gd name="connsiteY0" fmla="*/ 0 h 73832"/>
                <a:gd name="connsiteX1" fmla="*/ 0 w 11074"/>
                <a:gd name="connsiteY1" fmla="*/ 0 h 73832"/>
                <a:gd name="connsiteX2" fmla="*/ 5168 w 11074"/>
                <a:gd name="connsiteY2" fmla="*/ 0 h 73832"/>
                <a:gd name="connsiteX3" fmla="*/ 11075 w 11074"/>
                <a:gd name="connsiteY3" fmla="*/ 0 h 73832"/>
                <a:gd name="connsiteX4" fmla="*/ 5907 w 11074"/>
                <a:gd name="connsiteY4" fmla="*/ 0 h 73832"/>
                <a:gd name="connsiteX5" fmla="*/ 738 w 11074"/>
                <a:gd name="connsiteY5" fmla="*/ 0 h 73832"/>
                <a:gd name="connsiteX6" fmla="*/ 738 w 11074"/>
                <a:gd name="connsiteY6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74" h="73832">
                  <a:moveTo>
                    <a:pt x="0" y="0"/>
                  </a:moveTo>
                  <a:lnTo>
                    <a:pt x="0" y="0"/>
                  </a:lnTo>
                  <a:lnTo>
                    <a:pt x="5168" y="0"/>
                  </a:lnTo>
                  <a:lnTo>
                    <a:pt x="11075" y="0"/>
                  </a:lnTo>
                  <a:lnTo>
                    <a:pt x="5907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E598035-159E-4425-BE61-3CF13F20253C}"/>
                </a:ext>
              </a:extLst>
            </p:cNvPr>
            <p:cNvSpPr/>
            <p:nvPr/>
          </p:nvSpPr>
          <p:spPr>
            <a:xfrm>
              <a:off x="8101029" y="2183459"/>
              <a:ext cx="25102" cy="7383"/>
            </a:xfrm>
            <a:custGeom>
              <a:avLst/>
              <a:gdLst>
                <a:gd name="connsiteX0" fmla="*/ 0 w 25102"/>
                <a:gd name="connsiteY0" fmla="*/ 7383 h 7383"/>
                <a:gd name="connsiteX1" fmla="*/ 0 w 25102"/>
                <a:gd name="connsiteY1" fmla="*/ 7383 h 7383"/>
                <a:gd name="connsiteX2" fmla="*/ 0 w 25102"/>
                <a:gd name="connsiteY2" fmla="*/ 7383 h 7383"/>
                <a:gd name="connsiteX3" fmla="*/ 4430 w 25102"/>
                <a:gd name="connsiteY3" fmla="*/ 7383 h 7383"/>
                <a:gd name="connsiteX4" fmla="*/ 11075 w 25102"/>
                <a:gd name="connsiteY4" fmla="*/ 3692 h 7383"/>
                <a:gd name="connsiteX5" fmla="*/ 16243 w 25102"/>
                <a:gd name="connsiteY5" fmla="*/ 3692 h 7383"/>
                <a:gd name="connsiteX6" fmla="*/ 21411 w 25102"/>
                <a:gd name="connsiteY6" fmla="*/ 3692 h 7383"/>
                <a:gd name="connsiteX7" fmla="*/ 25103 w 25102"/>
                <a:gd name="connsiteY7" fmla="*/ 3692 h 7383"/>
                <a:gd name="connsiteX8" fmla="*/ 21411 w 25102"/>
                <a:gd name="connsiteY8" fmla="*/ 3692 h 7383"/>
                <a:gd name="connsiteX9" fmla="*/ 16243 w 25102"/>
                <a:gd name="connsiteY9" fmla="*/ 3692 h 7383"/>
                <a:gd name="connsiteX10" fmla="*/ 11075 w 25102"/>
                <a:gd name="connsiteY10" fmla="*/ 3692 h 7383"/>
                <a:gd name="connsiteX11" fmla="*/ 4430 w 25102"/>
                <a:gd name="connsiteY11" fmla="*/ 0 h 7383"/>
                <a:gd name="connsiteX12" fmla="*/ 4430 w 25102"/>
                <a:gd name="connsiteY12" fmla="*/ 7383 h 7383"/>
                <a:gd name="connsiteX13" fmla="*/ 4430 w 25102"/>
                <a:gd name="connsiteY13" fmla="*/ 7383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102" h="7383">
                  <a:moveTo>
                    <a:pt x="0" y="7383"/>
                  </a:moveTo>
                  <a:lnTo>
                    <a:pt x="0" y="7383"/>
                  </a:lnTo>
                  <a:lnTo>
                    <a:pt x="0" y="7383"/>
                  </a:lnTo>
                  <a:lnTo>
                    <a:pt x="4430" y="7383"/>
                  </a:lnTo>
                  <a:lnTo>
                    <a:pt x="11075" y="3692"/>
                  </a:lnTo>
                  <a:lnTo>
                    <a:pt x="16243" y="3692"/>
                  </a:lnTo>
                  <a:lnTo>
                    <a:pt x="21411" y="3692"/>
                  </a:lnTo>
                  <a:lnTo>
                    <a:pt x="25103" y="3692"/>
                  </a:lnTo>
                  <a:lnTo>
                    <a:pt x="21411" y="3692"/>
                  </a:lnTo>
                  <a:lnTo>
                    <a:pt x="16243" y="3692"/>
                  </a:lnTo>
                  <a:lnTo>
                    <a:pt x="11075" y="3692"/>
                  </a:lnTo>
                  <a:lnTo>
                    <a:pt x="4430" y="0"/>
                  </a:lnTo>
                  <a:lnTo>
                    <a:pt x="4430" y="7383"/>
                  </a:lnTo>
                  <a:lnTo>
                    <a:pt x="4430" y="7383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8B96946-65DF-4AB7-A358-D17048F09B72}"/>
                </a:ext>
              </a:extLst>
            </p:cNvPr>
            <p:cNvSpPr/>
            <p:nvPr/>
          </p:nvSpPr>
          <p:spPr>
            <a:xfrm>
              <a:off x="8025720" y="2190843"/>
              <a:ext cx="25102" cy="3691"/>
            </a:xfrm>
            <a:custGeom>
              <a:avLst/>
              <a:gdLst>
                <a:gd name="connsiteX0" fmla="*/ 22150 w 25102"/>
                <a:gd name="connsiteY0" fmla="*/ 0 h 3691"/>
                <a:gd name="connsiteX1" fmla="*/ 22150 w 25102"/>
                <a:gd name="connsiteY1" fmla="*/ 0 h 3691"/>
                <a:gd name="connsiteX2" fmla="*/ 22150 w 25102"/>
                <a:gd name="connsiteY2" fmla="*/ 0 h 3691"/>
                <a:gd name="connsiteX3" fmla="*/ 22150 w 25102"/>
                <a:gd name="connsiteY3" fmla="*/ 0 h 3691"/>
                <a:gd name="connsiteX4" fmla="*/ 22150 w 25102"/>
                <a:gd name="connsiteY4" fmla="*/ 0 h 3691"/>
                <a:gd name="connsiteX5" fmla="*/ 16243 w 25102"/>
                <a:gd name="connsiteY5" fmla="*/ 0 h 3691"/>
                <a:gd name="connsiteX6" fmla="*/ 16243 w 25102"/>
                <a:gd name="connsiteY6" fmla="*/ 0 h 3691"/>
                <a:gd name="connsiteX7" fmla="*/ 10336 w 25102"/>
                <a:gd name="connsiteY7" fmla="*/ 0 h 3691"/>
                <a:gd name="connsiteX8" fmla="*/ 0 w 25102"/>
                <a:gd name="connsiteY8" fmla="*/ 0 h 3691"/>
                <a:gd name="connsiteX9" fmla="*/ 5907 w 25102"/>
                <a:gd name="connsiteY9" fmla="*/ 0 h 3691"/>
                <a:gd name="connsiteX10" fmla="*/ 11075 w 25102"/>
                <a:gd name="connsiteY10" fmla="*/ 0 h 3691"/>
                <a:gd name="connsiteX11" fmla="*/ 16243 w 25102"/>
                <a:gd name="connsiteY11" fmla="*/ 0 h 3691"/>
                <a:gd name="connsiteX12" fmla="*/ 16243 w 25102"/>
                <a:gd name="connsiteY12" fmla="*/ 0 h 3691"/>
                <a:gd name="connsiteX13" fmla="*/ 19935 w 25102"/>
                <a:gd name="connsiteY13" fmla="*/ 0 h 3691"/>
                <a:gd name="connsiteX14" fmla="*/ 25103 w 25102"/>
                <a:gd name="connsiteY14" fmla="*/ 3692 h 3691"/>
                <a:gd name="connsiteX15" fmla="*/ 25103 w 25102"/>
                <a:gd name="connsiteY15" fmla="*/ 3692 h 3691"/>
                <a:gd name="connsiteX16" fmla="*/ 25103 w 25102"/>
                <a:gd name="connsiteY16" fmla="*/ 3692 h 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02" h="3691">
                  <a:moveTo>
                    <a:pt x="22150" y="0"/>
                  </a:moveTo>
                  <a:lnTo>
                    <a:pt x="22150" y="0"/>
                  </a:lnTo>
                  <a:lnTo>
                    <a:pt x="22150" y="0"/>
                  </a:lnTo>
                  <a:lnTo>
                    <a:pt x="22150" y="0"/>
                  </a:lnTo>
                  <a:lnTo>
                    <a:pt x="22150" y="0"/>
                  </a:lnTo>
                  <a:lnTo>
                    <a:pt x="16243" y="0"/>
                  </a:lnTo>
                  <a:lnTo>
                    <a:pt x="16243" y="0"/>
                  </a:lnTo>
                  <a:lnTo>
                    <a:pt x="10336" y="0"/>
                  </a:lnTo>
                  <a:lnTo>
                    <a:pt x="0" y="0"/>
                  </a:lnTo>
                  <a:lnTo>
                    <a:pt x="5907" y="0"/>
                  </a:lnTo>
                  <a:lnTo>
                    <a:pt x="11075" y="0"/>
                  </a:lnTo>
                  <a:lnTo>
                    <a:pt x="16243" y="0"/>
                  </a:lnTo>
                  <a:lnTo>
                    <a:pt x="16243" y="0"/>
                  </a:lnTo>
                  <a:lnTo>
                    <a:pt x="19935" y="0"/>
                  </a:lnTo>
                  <a:lnTo>
                    <a:pt x="25103" y="3692"/>
                  </a:lnTo>
                  <a:lnTo>
                    <a:pt x="25103" y="3692"/>
                  </a:lnTo>
                  <a:lnTo>
                    <a:pt x="25103" y="3692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AD25C11-2371-40C9-8F61-883B0940D974}"/>
                </a:ext>
              </a:extLst>
            </p:cNvPr>
            <p:cNvSpPr/>
            <p:nvPr/>
          </p:nvSpPr>
          <p:spPr>
            <a:xfrm>
              <a:off x="8098814" y="2228497"/>
              <a:ext cx="25841" cy="6644"/>
            </a:xfrm>
            <a:custGeom>
              <a:avLst/>
              <a:gdLst>
                <a:gd name="connsiteX0" fmla="*/ 14766 w 25841"/>
                <a:gd name="connsiteY0" fmla="*/ 6645 h 6644"/>
                <a:gd name="connsiteX1" fmla="*/ 0 w 25841"/>
                <a:gd name="connsiteY1" fmla="*/ 738 h 6644"/>
                <a:gd name="connsiteX2" fmla="*/ 0 w 25841"/>
                <a:gd name="connsiteY2" fmla="*/ 738 h 6644"/>
                <a:gd name="connsiteX3" fmla="*/ 0 w 25841"/>
                <a:gd name="connsiteY3" fmla="*/ 738 h 6644"/>
                <a:gd name="connsiteX4" fmla="*/ 0 w 25841"/>
                <a:gd name="connsiteY4" fmla="*/ 738 h 6644"/>
                <a:gd name="connsiteX5" fmla="*/ 16243 w 25841"/>
                <a:gd name="connsiteY5" fmla="*/ 5907 h 6644"/>
                <a:gd name="connsiteX6" fmla="*/ 25841 w 25841"/>
                <a:gd name="connsiteY6" fmla="*/ 0 h 6644"/>
                <a:gd name="connsiteX7" fmla="*/ 25841 w 25841"/>
                <a:gd name="connsiteY7" fmla="*/ 0 h 6644"/>
                <a:gd name="connsiteX8" fmla="*/ 25841 w 25841"/>
                <a:gd name="connsiteY8" fmla="*/ 0 h 6644"/>
                <a:gd name="connsiteX9" fmla="*/ 15505 w 25841"/>
                <a:gd name="connsiteY9" fmla="*/ 6645 h 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41" h="6644">
                  <a:moveTo>
                    <a:pt x="14766" y="6645"/>
                  </a:moveTo>
                  <a:cubicBezTo>
                    <a:pt x="9281" y="6572"/>
                    <a:pt x="4024" y="4468"/>
                    <a:pt x="0" y="738"/>
                  </a:cubicBez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4245" y="5007"/>
                    <a:pt x="10307" y="6936"/>
                    <a:pt x="16243" y="5907"/>
                  </a:cubicBezTo>
                  <a:cubicBezTo>
                    <a:pt x="20282" y="5834"/>
                    <a:pt x="23958" y="3571"/>
                    <a:pt x="25841" y="0"/>
                  </a:cubicBezTo>
                  <a:lnTo>
                    <a:pt x="25841" y="0"/>
                  </a:lnTo>
                  <a:lnTo>
                    <a:pt x="25841" y="0"/>
                  </a:lnTo>
                  <a:cubicBezTo>
                    <a:pt x="23907" y="3974"/>
                    <a:pt x="19920" y="6537"/>
                    <a:pt x="15505" y="664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800B4BF-F8CD-4729-AA28-E9DEA5CCB116}"/>
                </a:ext>
              </a:extLst>
            </p:cNvPr>
            <p:cNvSpPr/>
            <p:nvPr/>
          </p:nvSpPr>
          <p:spPr>
            <a:xfrm>
              <a:off x="8112842" y="2225544"/>
              <a:ext cx="14028" cy="8859"/>
            </a:xfrm>
            <a:custGeom>
              <a:avLst/>
              <a:gdLst>
                <a:gd name="connsiteX0" fmla="*/ 0 w 14028"/>
                <a:gd name="connsiteY0" fmla="*/ 8860 h 8859"/>
                <a:gd name="connsiteX1" fmla="*/ 8121 w 14028"/>
                <a:gd name="connsiteY1" fmla="*/ 5168 h 8859"/>
                <a:gd name="connsiteX2" fmla="*/ 11075 w 14028"/>
                <a:gd name="connsiteY2" fmla="*/ 2953 h 8859"/>
                <a:gd name="connsiteX3" fmla="*/ 12551 w 14028"/>
                <a:gd name="connsiteY3" fmla="*/ 0 h 8859"/>
                <a:gd name="connsiteX4" fmla="*/ 14028 w 14028"/>
                <a:gd name="connsiteY4" fmla="*/ 738 h 8859"/>
                <a:gd name="connsiteX5" fmla="*/ 11813 w 14028"/>
                <a:gd name="connsiteY5" fmla="*/ 3692 h 8859"/>
                <a:gd name="connsiteX6" fmla="*/ 8860 w 14028"/>
                <a:gd name="connsiteY6" fmla="*/ 6645 h 8859"/>
                <a:gd name="connsiteX7" fmla="*/ 4430 w 14028"/>
                <a:gd name="connsiteY7" fmla="*/ 8121 h 8859"/>
                <a:gd name="connsiteX8" fmla="*/ 0 w 14028"/>
                <a:gd name="connsiteY8" fmla="*/ 8860 h 8859"/>
                <a:gd name="connsiteX9" fmla="*/ 0 w 14028"/>
                <a:gd name="connsiteY9" fmla="*/ 8860 h 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8" h="8859">
                  <a:moveTo>
                    <a:pt x="0" y="8860"/>
                  </a:moveTo>
                  <a:lnTo>
                    <a:pt x="8121" y="5168"/>
                  </a:lnTo>
                  <a:lnTo>
                    <a:pt x="11075" y="2953"/>
                  </a:lnTo>
                  <a:lnTo>
                    <a:pt x="12551" y="0"/>
                  </a:lnTo>
                  <a:lnTo>
                    <a:pt x="14028" y="738"/>
                  </a:lnTo>
                  <a:lnTo>
                    <a:pt x="11813" y="3692"/>
                  </a:lnTo>
                  <a:lnTo>
                    <a:pt x="8860" y="6645"/>
                  </a:lnTo>
                  <a:lnTo>
                    <a:pt x="4430" y="8121"/>
                  </a:lnTo>
                  <a:lnTo>
                    <a:pt x="0" y="8860"/>
                  </a:lnTo>
                  <a:lnTo>
                    <a:pt x="0" y="886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94F295A-FA3F-4700-A151-4DABAA2E498D}"/>
                </a:ext>
              </a:extLst>
            </p:cNvPr>
            <p:cNvSpPr/>
            <p:nvPr/>
          </p:nvSpPr>
          <p:spPr>
            <a:xfrm>
              <a:off x="8126131" y="2199702"/>
              <a:ext cx="19482" cy="31027"/>
            </a:xfrm>
            <a:custGeom>
              <a:avLst/>
              <a:gdLst>
                <a:gd name="connsiteX0" fmla="*/ 0 w 19482"/>
                <a:gd name="connsiteY0" fmla="*/ 28056 h 31027"/>
                <a:gd name="connsiteX1" fmla="*/ 0 w 19482"/>
                <a:gd name="connsiteY1" fmla="*/ 28056 h 31027"/>
                <a:gd name="connsiteX2" fmla="*/ 14028 w 19482"/>
                <a:gd name="connsiteY2" fmla="*/ 22150 h 31027"/>
                <a:gd name="connsiteX3" fmla="*/ 17720 w 19482"/>
                <a:gd name="connsiteY3" fmla="*/ 12551 h 31027"/>
                <a:gd name="connsiteX4" fmla="*/ 17720 w 19482"/>
                <a:gd name="connsiteY4" fmla="*/ 7383 h 31027"/>
                <a:gd name="connsiteX5" fmla="*/ 12551 w 19482"/>
                <a:gd name="connsiteY5" fmla="*/ 0 h 31027"/>
                <a:gd name="connsiteX6" fmla="*/ 12551 w 19482"/>
                <a:gd name="connsiteY6" fmla="*/ 0 h 31027"/>
                <a:gd name="connsiteX7" fmla="*/ 18458 w 19482"/>
                <a:gd name="connsiteY7" fmla="*/ 8121 h 31027"/>
                <a:gd name="connsiteX8" fmla="*/ 18458 w 19482"/>
                <a:gd name="connsiteY8" fmla="*/ 14028 h 31027"/>
                <a:gd name="connsiteX9" fmla="*/ 18458 w 19482"/>
                <a:gd name="connsiteY9" fmla="*/ 25103 h 31027"/>
                <a:gd name="connsiteX10" fmla="*/ 4430 w 19482"/>
                <a:gd name="connsiteY10" fmla="*/ 31009 h 3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482" h="31027">
                  <a:moveTo>
                    <a:pt x="0" y="28056"/>
                  </a:moveTo>
                  <a:lnTo>
                    <a:pt x="0" y="28056"/>
                  </a:lnTo>
                  <a:cubicBezTo>
                    <a:pt x="5345" y="28411"/>
                    <a:pt x="10543" y="26221"/>
                    <a:pt x="14028" y="22150"/>
                  </a:cubicBezTo>
                  <a:cubicBezTo>
                    <a:pt x="16428" y="19533"/>
                    <a:pt x="17749" y="16103"/>
                    <a:pt x="17720" y="12551"/>
                  </a:cubicBezTo>
                  <a:cubicBezTo>
                    <a:pt x="18155" y="10856"/>
                    <a:pt x="18155" y="9078"/>
                    <a:pt x="17720" y="7383"/>
                  </a:cubicBezTo>
                  <a:cubicBezTo>
                    <a:pt x="16908" y="4395"/>
                    <a:pt x="15084" y="1784"/>
                    <a:pt x="12551" y="0"/>
                  </a:cubicBezTo>
                  <a:lnTo>
                    <a:pt x="12551" y="0"/>
                  </a:lnTo>
                  <a:cubicBezTo>
                    <a:pt x="15364" y="1977"/>
                    <a:pt x="17447" y="4834"/>
                    <a:pt x="18458" y="8121"/>
                  </a:cubicBezTo>
                  <a:cubicBezTo>
                    <a:pt x="18990" y="10054"/>
                    <a:pt x="18990" y="12095"/>
                    <a:pt x="18458" y="14028"/>
                  </a:cubicBezTo>
                  <a:cubicBezTo>
                    <a:pt x="19824" y="17593"/>
                    <a:pt x="19824" y="21537"/>
                    <a:pt x="18458" y="25103"/>
                  </a:cubicBezTo>
                  <a:cubicBezTo>
                    <a:pt x="14907" y="29082"/>
                    <a:pt x="9753" y="31252"/>
                    <a:pt x="4430" y="31009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0CF92A09-2BB2-4141-86D6-A6EC1CADADA9}"/>
                </a:ext>
              </a:extLst>
            </p:cNvPr>
            <p:cNvSpPr/>
            <p:nvPr/>
          </p:nvSpPr>
          <p:spPr>
            <a:xfrm>
              <a:off x="8112103" y="2221852"/>
              <a:ext cx="13289" cy="5906"/>
            </a:xfrm>
            <a:custGeom>
              <a:avLst/>
              <a:gdLst>
                <a:gd name="connsiteX0" fmla="*/ 12551 w 13289"/>
                <a:gd name="connsiteY0" fmla="*/ 5907 h 5906"/>
                <a:gd name="connsiteX1" fmla="*/ 0 w 13289"/>
                <a:gd name="connsiteY1" fmla="*/ 0 h 5906"/>
                <a:gd name="connsiteX2" fmla="*/ 13290 w 13289"/>
                <a:gd name="connsiteY2" fmla="*/ 4430 h 5906"/>
                <a:gd name="connsiteX3" fmla="*/ 13290 w 13289"/>
                <a:gd name="connsiteY3" fmla="*/ 4430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9" h="5906">
                  <a:moveTo>
                    <a:pt x="12551" y="5907"/>
                  </a:moveTo>
                  <a:cubicBezTo>
                    <a:pt x="7760" y="5644"/>
                    <a:pt x="3256" y="3526"/>
                    <a:pt x="0" y="0"/>
                  </a:cubicBezTo>
                  <a:cubicBezTo>
                    <a:pt x="4046" y="2448"/>
                    <a:pt x="8587" y="3961"/>
                    <a:pt x="13290" y="4430"/>
                  </a:cubicBezTo>
                  <a:lnTo>
                    <a:pt x="13290" y="443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73273055-850A-4367-9A53-091FF3234A6D}"/>
                </a:ext>
              </a:extLst>
            </p:cNvPr>
            <p:cNvSpPr/>
            <p:nvPr/>
          </p:nvSpPr>
          <p:spPr>
            <a:xfrm>
              <a:off x="8124655" y="2210039"/>
              <a:ext cx="18457" cy="17719"/>
            </a:xfrm>
            <a:custGeom>
              <a:avLst/>
              <a:gdLst>
                <a:gd name="connsiteX0" fmla="*/ 0 w 18457"/>
                <a:gd name="connsiteY0" fmla="*/ 17720 h 17719"/>
                <a:gd name="connsiteX1" fmla="*/ 0 w 18457"/>
                <a:gd name="connsiteY1" fmla="*/ 16243 h 17719"/>
                <a:gd name="connsiteX2" fmla="*/ 4430 w 18457"/>
                <a:gd name="connsiteY2" fmla="*/ 15505 h 17719"/>
                <a:gd name="connsiteX3" fmla="*/ 11813 w 18457"/>
                <a:gd name="connsiteY3" fmla="*/ 11813 h 17719"/>
                <a:gd name="connsiteX4" fmla="*/ 16243 w 18457"/>
                <a:gd name="connsiteY4" fmla="*/ 5907 h 17719"/>
                <a:gd name="connsiteX5" fmla="*/ 16981 w 18457"/>
                <a:gd name="connsiteY5" fmla="*/ 0 h 17719"/>
                <a:gd name="connsiteX6" fmla="*/ 18458 w 18457"/>
                <a:gd name="connsiteY6" fmla="*/ 2215 h 17719"/>
                <a:gd name="connsiteX7" fmla="*/ 16243 w 18457"/>
                <a:gd name="connsiteY7" fmla="*/ 8121 h 17719"/>
                <a:gd name="connsiteX8" fmla="*/ 12551 w 18457"/>
                <a:gd name="connsiteY8" fmla="*/ 13290 h 17719"/>
                <a:gd name="connsiteX9" fmla="*/ 4430 w 18457"/>
                <a:gd name="connsiteY9" fmla="*/ 16981 h 17719"/>
                <a:gd name="connsiteX10" fmla="*/ 0 w 18457"/>
                <a:gd name="connsiteY10" fmla="*/ 17720 h 17719"/>
                <a:gd name="connsiteX11" fmla="*/ 0 w 18457"/>
                <a:gd name="connsiteY11" fmla="*/ 17720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7" h="17719">
                  <a:moveTo>
                    <a:pt x="0" y="17720"/>
                  </a:moveTo>
                  <a:lnTo>
                    <a:pt x="0" y="16243"/>
                  </a:lnTo>
                  <a:lnTo>
                    <a:pt x="4430" y="15505"/>
                  </a:lnTo>
                  <a:lnTo>
                    <a:pt x="11813" y="11813"/>
                  </a:lnTo>
                  <a:lnTo>
                    <a:pt x="16243" y="5907"/>
                  </a:lnTo>
                  <a:lnTo>
                    <a:pt x="16981" y="0"/>
                  </a:lnTo>
                  <a:lnTo>
                    <a:pt x="18458" y="2215"/>
                  </a:lnTo>
                  <a:lnTo>
                    <a:pt x="16243" y="8121"/>
                  </a:lnTo>
                  <a:lnTo>
                    <a:pt x="12551" y="13290"/>
                  </a:lnTo>
                  <a:lnTo>
                    <a:pt x="4430" y="16981"/>
                  </a:lnTo>
                  <a:lnTo>
                    <a:pt x="0" y="17720"/>
                  </a:lnTo>
                  <a:lnTo>
                    <a:pt x="0" y="1772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1F4ACB4F-6ECF-43F4-99BA-75D2242D7BBF}"/>
                </a:ext>
              </a:extLst>
            </p:cNvPr>
            <p:cNvSpPr/>
            <p:nvPr/>
          </p:nvSpPr>
          <p:spPr>
            <a:xfrm>
              <a:off x="8118748" y="2201917"/>
              <a:ext cx="11876" cy="11875"/>
            </a:xfrm>
            <a:custGeom>
              <a:avLst/>
              <a:gdLst>
                <a:gd name="connsiteX0" fmla="*/ 0 w 11876"/>
                <a:gd name="connsiteY0" fmla="*/ 5907 h 11875"/>
                <a:gd name="connsiteX1" fmla="*/ 5907 w 11876"/>
                <a:gd name="connsiteY1" fmla="*/ 0 h 11875"/>
                <a:gd name="connsiteX2" fmla="*/ 11813 w 11876"/>
                <a:gd name="connsiteY2" fmla="*/ 5907 h 11875"/>
                <a:gd name="connsiteX3" fmla="*/ 7509 w 11876"/>
                <a:gd name="connsiteY3" fmla="*/ 11813 h 11875"/>
                <a:gd name="connsiteX4" fmla="*/ 5907 w 11876"/>
                <a:gd name="connsiteY4" fmla="*/ 11813 h 11875"/>
                <a:gd name="connsiteX5" fmla="*/ 0 w 11876"/>
                <a:gd name="connsiteY5" fmla="*/ 5907 h 1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76" h="11875">
                  <a:moveTo>
                    <a:pt x="0" y="5907"/>
                  </a:moveTo>
                  <a:cubicBezTo>
                    <a:pt x="332" y="2792"/>
                    <a:pt x="2791" y="331"/>
                    <a:pt x="5907" y="0"/>
                  </a:cubicBezTo>
                  <a:cubicBezTo>
                    <a:pt x="9170" y="0"/>
                    <a:pt x="11813" y="2645"/>
                    <a:pt x="11813" y="5907"/>
                  </a:cubicBezTo>
                  <a:cubicBezTo>
                    <a:pt x="12256" y="8726"/>
                    <a:pt x="10329" y="11371"/>
                    <a:pt x="7509" y="11813"/>
                  </a:cubicBezTo>
                  <a:cubicBezTo>
                    <a:pt x="6977" y="11897"/>
                    <a:pt x="6438" y="11897"/>
                    <a:pt x="5907" y="11813"/>
                  </a:cubicBezTo>
                  <a:cubicBezTo>
                    <a:pt x="2643" y="11813"/>
                    <a:pt x="0" y="9169"/>
                    <a:pt x="0" y="5907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793F126A-D16C-49D5-A4C2-DB0160532527}"/>
                </a:ext>
              </a:extLst>
            </p:cNvPr>
            <p:cNvSpPr/>
            <p:nvPr/>
          </p:nvSpPr>
          <p:spPr>
            <a:xfrm>
              <a:off x="8132038" y="2074926"/>
              <a:ext cx="171871" cy="121822"/>
            </a:xfrm>
            <a:custGeom>
              <a:avLst/>
              <a:gdLst>
                <a:gd name="connsiteX0" fmla="*/ 738 w 171871"/>
                <a:gd name="connsiteY0" fmla="*/ 121084 h 121822"/>
                <a:gd name="connsiteX1" fmla="*/ 63495 w 171871"/>
                <a:gd name="connsiteY1" fmla="*/ 101150 h 121822"/>
                <a:gd name="connsiteX2" fmla="*/ 127729 w 171871"/>
                <a:gd name="connsiteY2" fmla="*/ 91552 h 121822"/>
                <a:gd name="connsiteX3" fmla="*/ 170552 w 171871"/>
                <a:gd name="connsiteY3" fmla="*/ 33963 h 121822"/>
                <a:gd name="connsiteX4" fmla="*/ 170552 w 171871"/>
                <a:gd name="connsiteY4" fmla="*/ 19196 h 121822"/>
                <a:gd name="connsiteX5" fmla="*/ 158739 w 171871"/>
                <a:gd name="connsiteY5" fmla="*/ 0 h 121822"/>
                <a:gd name="connsiteX6" fmla="*/ 158739 w 171871"/>
                <a:gd name="connsiteY6" fmla="*/ 0 h 121822"/>
                <a:gd name="connsiteX7" fmla="*/ 171290 w 171871"/>
                <a:gd name="connsiteY7" fmla="*/ 19935 h 121822"/>
                <a:gd name="connsiteX8" fmla="*/ 171290 w 171871"/>
                <a:gd name="connsiteY8" fmla="*/ 34701 h 121822"/>
                <a:gd name="connsiteX9" fmla="*/ 166122 w 171871"/>
                <a:gd name="connsiteY9" fmla="*/ 58327 h 121822"/>
                <a:gd name="connsiteX10" fmla="*/ 127729 w 171871"/>
                <a:gd name="connsiteY10" fmla="*/ 93767 h 121822"/>
                <a:gd name="connsiteX11" fmla="*/ 62757 w 171871"/>
                <a:gd name="connsiteY11" fmla="*/ 103365 h 121822"/>
                <a:gd name="connsiteX12" fmla="*/ 0 w 171871"/>
                <a:gd name="connsiteY12" fmla="*/ 121823 h 12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871" h="121822">
                  <a:moveTo>
                    <a:pt x="738" y="121084"/>
                  </a:moveTo>
                  <a:cubicBezTo>
                    <a:pt x="17373" y="104963"/>
                    <a:pt x="40608" y="97582"/>
                    <a:pt x="63495" y="101150"/>
                  </a:cubicBezTo>
                  <a:cubicBezTo>
                    <a:pt x="85291" y="101497"/>
                    <a:pt x="106990" y="98254"/>
                    <a:pt x="127729" y="91552"/>
                  </a:cubicBezTo>
                  <a:cubicBezTo>
                    <a:pt x="152522" y="83036"/>
                    <a:pt x="169533" y="60158"/>
                    <a:pt x="170552" y="33963"/>
                  </a:cubicBezTo>
                  <a:cubicBezTo>
                    <a:pt x="171327" y="29071"/>
                    <a:pt x="171327" y="24088"/>
                    <a:pt x="170552" y="19196"/>
                  </a:cubicBezTo>
                  <a:cubicBezTo>
                    <a:pt x="168123" y="11985"/>
                    <a:pt x="164077" y="5421"/>
                    <a:pt x="158739" y="0"/>
                  </a:cubicBezTo>
                  <a:lnTo>
                    <a:pt x="158739" y="0"/>
                  </a:lnTo>
                  <a:cubicBezTo>
                    <a:pt x="164734" y="5314"/>
                    <a:pt x="169090" y="12230"/>
                    <a:pt x="171290" y="19935"/>
                  </a:cubicBezTo>
                  <a:cubicBezTo>
                    <a:pt x="172065" y="24826"/>
                    <a:pt x="172065" y="29810"/>
                    <a:pt x="171290" y="34701"/>
                  </a:cubicBezTo>
                  <a:cubicBezTo>
                    <a:pt x="171305" y="42859"/>
                    <a:pt x="169540" y="50921"/>
                    <a:pt x="166122" y="58327"/>
                  </a:cubicBezTo>
                  <a:cubicBezTo>
                    <a:pt x="158776" y="74939"/>
                    <a:pt x="144873" y="87768"/>
                    <a:pt x="127729" y="93767"/>
                  </a:cubicBezTo>
                  <a:cubicBezTo>
                    <a:pt x="106658" y="100113"/>
                    <a:pt x="84766" y="103347"/>
                    <a:pt x="62757" y="103365"/>
                  </a:cubicBezTo>
                  <a:cubicBezTo>
                    <a:pt x="40216" y="100971"/>
                    <a:pt x="17653" y="107609"/>
                    <a:pt x="0" y="12182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9E380248-DD44-49C8-BEA8-5FF8349B69F5}"/>
                </a:ext>
              </a:extLst>
            </p:cNvPr>
            <p:cNvSpPr/>
            <p:nvPr/>
          </p:nvSpPr>
          <p:spPr>
            <a:xfrm>
              <a:off x="8130561" y="2176814"/>
              <a:ext cx="39869" cy="18458"/>
            </a:xfrm>
            <a:custGeom>
              <a:avLst/>
              <a:gdLst>
                <a:gd name="connsiteX0" fmla="*/ 1477 w 39869"/>
                <a:gd name="connsiteY0" fmla="*/ 18458 h 18458"/>
                <a:gd name="connsiteX1" fmla="*/ 0 w 39869"/>
                <a:gd name="connsiteY1" fmla="*/ 17720 h 18458"/>
                <a:gd name="connsiteX2" fmla="*/ 8121 w 39869"/>
                <a:gd name="connsiteY2" fmla="*/ 11075 h 18458"/>
                <a:gd name="connsiteX3" fmla="*/ 19196 w 39869"/>
                <a:gd name="connsiteY3" fmla="*/ 4430 h 18458"/>
                <a:gd name="connsiteX4" fmla="*/ 39869 w 39869"/>
                <a:gd name="connsiteY4" fmla="*/ 0 h 18458"/>
                <a:gd name="connsiteX5" fmla="*/ 14766 w 39869"/>
                <a:gd name="connsiteY5" fmla="*/ 8860 h 18458"/>
                <a:gd name="connsiteX6" fmla="*/ 5907 w 39869"/>
                <a:gd name="connsiteY6" fmla="*/ 14766 h 18458"/>
                <a:gd name="connsiteX7" fmla="*/ 1477 w 39869"/>
                <a:gd name="connsiteY7" fmla="*/ 18458 h 18458"/>
                <a:gd name="connsiteX8" fmla="*/ 1477 w 39869"/>
                <a:gd name="connsiteY8" fmla="*/ 18458 h 1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869" h="18458">
                  <a:moveTo>
                    <a:pt x="1477" y="18458"/>
                  </a:moveTo>
                  <a:lnTo>
                    <a:pt x="0" y="17720"/>
                  </a:lnTo>
                  <a:lnTo>
                    <a:pt x="8121" y="11075"/>
                  </a:lnTo>
                  <a:lnTo>
                    <a:pt x="19196" y="4430"/>
                  </a:lnTo>
                  <a:lnTo>
                    <a:pt x="39869" y="0"/>
                  </a:lnTo>
                  <a:lnTo>
                    <a:pt x="14766" y="8860"/>
                  </a:lnTo>
                  <a:lnTo>
                    <a:pt x="5907" y="14766"/>
                  </a:lnTo>
                  <a:lnTo>
                    <a:pt x="1477" y="18458"/>
                  </a:lnTo>
                  <a:lnTo>
                    <a:pt x="1477" y="1845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37E41DCB-E628-48F6-91A7-EF6B14476897}"/>
                </a:ext>
              </a:extLst>
            </p:cNvPr>
            <p:cNvSpPr/>
            <p:nvPr/>
          </p:nvSpPr>
          <p:spPr>
            <a:xfrm>
              <a:off x="8247954" y="2086274"/>
              <a:ext cx="22149" cy="7848"/>
            </a:xfrm>
            <a:custGeom>
              <a:avLst/>
              <a:gdLst>
                <a:gd name="connsiteX0" fmla="*/ 20673 w 22149"/>
                <a:gd name="connsiteY0" fmla="*/ 7110 h 7848"/>
                <a:gd name="connsiteX1" fmla="*/ 13290 w 22149"/>
                <a:gd name="connsiteY1" fmla="*/ 2680 h 7848"/>
                <a:gd name="connsiteX2" fmla="*/ 0 w 22149"/>
                <a:gd name="connsiteY2" fmla="*/ 2680 h 7848"/>
                <a:gd name="connsiteX3" fmla="*/ 0 w 22149"/>
                <a:gd name="connsiteY3" fmla="*/ 2680 h 7848"/>
                <a:gd name="connsiteX4" fmla="*/ 15505 w 22149"/>
                <a:gd name="connsiteY4" fmla="*/ 2680 h 7848"/>
                <a:gd name="connsiteX5" fmla="*/ 22150 w 22149"/>
                <a:gd name="connsiteY5" fmla="*/ 7848 h 7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49" h="7848">
                  <a:moveTo>
                    <a:pt x="20673" y="7110"/>
                  </a:moveTo>
                  <a:lnTo>
                    <a:pt x="13290" y="2680"/>
                  </a:lnTo>
                  <a:cubicBezTo>
                    <a:pt x="9281" y="-48"/>
                    <a:pt x="4009" y="-48"/>
                    <a:pt x="0" y="2680"/>
                  </a:cubicBezTo>
                  <a:lnTo>
                    <a:pt x="0" y="2680"/>
                  </a:lnTo>
                  <a:cubicBezTo>
                    <a:pt x="4548" y="-893"/>
                    <a:pt x="10957" y="-893"/>
                    <a:pt x="15505" y="2680"/>
                  </a:cubicBezTo>
                  <a:cubicBezTo>
                    <a:pt x="18222" y="3637"/>
                    <a:pt x="20555" y="5451"/>
                    <a:pt x="22150" y="784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6F507345-8C72-4457-89C3-95CA61D8675E}"/>
                </a:ext>
              </a:extLst>
            </p:cNvPr>
            <p:cNvSpPr/>
            <p:nvPr/>
          </p:nvSpPr>
          <p:spPr>
            <a:xfrm>
              <a:off x="7923094" y="2117011"/>
              <a:ext cx="16243" cy="18458"/>
            </a:xfrm>
            <a:custGeom>
              <a:avLst/>
              <a:gdLst>
                <a:gd name="connsiteX0" fmla="*/ 16243 w 16243"/>
                <a:gd name="connsiteY0" fmla="*/ 0 h 18458"/>
                <a:gd name="connsiteX1" fmla="*/ 16243 w 16243"/>
                <a:gd name="connsiteY1" fmla="*/ 0 h 18458"/>
                <a:gd name="connsiteX2" fmla="*/ 13290 w 16243"/>
                <a:gd name="connsiteY2" fmla="*/ 0 h 18458"/>
                <a:gd name="connsiteX3" fmla="*/ 13290 w 16243"/>
                <a:gd name="connsiteY3" fmla="*/ 0 h 18458"/>
                <a:gd name="connsiteX4" fmla="*/ 13290 w 16243"/>
                <a:gd name="connsiteY4" fmla="*/ 0 h 18458"/>
                <a:gd name="connsiteX5" fmla="*/ 13290 w 16243"/>
                <a:gd name="connsiteY5" fmla="*/ 0 h 18458"/>
                <a:gd name="connsiteX6" fmla="*/ 6645 w 16243"/>
                <a:gd name="connsiteY6" fmla="*/ 7383 h 18458"/>
                <a:gd name="connsiteX7" fmla="*/ 6645 w 16243"/>
                <a:gd name="connsiteY7" fmla="*/ 7383 h 18458"/>
                <a:gd name="connsiteX8" fmla="*/ 6645 w 16243"/>
                <a:gd name="connsiteY8" fmla="*/ 0 h 18458"/>
                <a:gd name="connsiteX9" fmla="*/ 5168 w 16243"/>
                <a:gd name="connsiteY9" fmla="*/ 0 h 18458"/>
                <a:gd name="connsiteX10" fmla="*/ 5168 w 16243"/>
                <a:gd name="connsiteY10" fmla="*/ 0 h 18458"/>
                <a:gd name="connsiteX11" fmla="*/ 5168 w 16243"/>
                <a:gd name="connsiteY11" fmla="*/ 0 h 18458"/>
                <a:gd name="connsiteX12" fmla="*/ 0 w 16243"/>
                <a:gd name="connsiteY12" fmla="*/ 0 h 18458"/>
                <a:gd name="connsiteX13" fmla="*/ 0 w 16243"/>
                <a:gd name="connsiteY13" fmla="*/ 0 h 18458"/>
                <a:gd name="connsiteX14" fmla="*/ 0 w 16243"/>
                <a:gd name="connsiteY14" fmla="*/ 18458 h 18458"/>
                <a:gd name="connsiteX15" fmla="*/ 0 w 16243"/>
                <a:gd name="connsiteY15" fmla="*/ 18458 h 18458"/>
                <a:gd name="connsiteX16" fmla="*/ 0 w 16243"/>
                <a:gd name="connsiteY16" fmla="*/ 18458 h 1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243" h="18458">
                  <a:moveTo>
                    <a:pt x="16243" y="0"/>
                  </a:moveTo>
                  <a:lnTo>
                    <a:pt x="16243" y="0"/>
                  </a:lnTo>
                  <a:lnTo>
                    <a:pt x="13290" y="0"/>
                  </a:lnTo>
                  <a:cubicBezTo>
                    <a:pt x="13290" y="0"/>
                    <a:pt x="13290" y="0"/>
                    <a:pt x="13290" y="0"/>
                  </a:cubicBezTo>
                  <a:cubicBezTo>
                    <a:pt x="13290" y="0"/>
                    <a:pt x="13290" y="0"/>
                    <a:pt x="13290" y="0"/>
                  </a:cubicBezTo>
                  <a:lnTo>
                    <a:pt x="13290" y="0"/>
                  </a:lnTo>
                  <a:lnTo>
                    <a:pt x="6645" y="7383"/>
                  </a:lnTo>
                  <a:lnTo>
                    <a:pt x="6645" y="7383"/>
                  </a:lnTo>
                  <a:lnTo>
                    <a:pt x="6645" y="0"/>
                  </a:lnTo>
                  <a:cubicBezTo>
                    <a:pt x="6152" y="14"/>
                    <a:pt x="5661" y="14"/>
                    <a:pt x="5168" y="0"/>
                  </a:cubicBezTo>
                  <a:cubicBezTo>
                    <a:pt x="5168" y="0"/>
                    <a:pt x="5168" y="0"/>
                    <a:pt x="5168" y="0"/>
                  </a:cubicBezTo>
                  <a:lnTo>
                    <a:pt x="5168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18458"/>
                  </a:lnTo>
                  <a:cubicBezTo>
                    <a:pt x="0" y="18458"/>
                    <a:pt x="0" y="18458"/>
                    <a:pt x="0" y="18458"/>
                  </a:cubicBezTo>
                  <a:lnTo>
                    <a:pt x="0" y="1845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FD55BECF-A12D-4647-AEB6-9FF3C2B97EAA}"/>
                </a:ext>
              </a:extLst>
            </p:cNvPr>
            <p:cNvSpPr/>
            <p:nvPr/>
          </p:nvSpPr>
          <p:spPr>
            <a:xfrm>
              <a:off x="7937122" y="2122179"/>
              <a:ext cx="9598" cy="17719"/>
            </a:xfrm>
            <a:custGeom>
              <a:avLst/>
              <a:gdLst>
                <a:gd name="connsiteX0" fmla="*/ 9598 w 9598"/>
                <a:gd name="connsiteY0" fmla="*/ 0 h 17719"/>
                <a:gd name="connsiteX1" fmla="*/ 9598 w 9598"/>
                <a:gd name="connsiteY1" fmla="*/ 0 h 17719"/>
                <a:gd name="connsiteX2" fmla="*/ 4430 w 9598"/>
                <a:gd name="connsiteY2" fmla="*/ 0 h 17719"/>
                <a:gd name="connsiteX3" fmla="*/ 4430 w 9598"/>
                <a:gd name="connsiteY3" fmla="*/ 3692 h 17719"/>
                <a:gd name="connsiteX4" fmla="*/ 0 w 9598"/>
                <a:gd name="connsiteY4" fmla="*/ 17720 h 17719"/>
                <a:gd name="connsiteX5" fmla="*/ 0 w 9598"/>
                <a:gd name="connsiteY5" fmla="*/ 17720 h 17719"/>
                <a:gd name="connsiteX6" fmla="*/ 0 w 9598"/>
                <a:gd name="connsiteY6" fmla="*/ 17720 h 17719"/>
                <a:gd name="connsiteX7" fmla="*/ 3692 w 9598"/>
                <a:gd name="connsiteY7" fmla="*/ 17720 h 17719"/>
                <a:gd name="connsiteX8" fmla="*/ 3692 w 9598"/>
                <a:gd name="connsiteY8" fmla="*/ 17720 h 17719"/>
                <a:gd name="connsiteX9" fmla="*/ 3692 w 9598"/>
                <a:gd name="connsiteY9" fmla="*/ 14028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8" h="17719">
                  <a:moveTo>
                    <a:pt x="9598" y="0"/>
                  </a:moveTo>
                  <a:cubicBezTo>
                    <a:pt x="9598" y="0"/>
                    <a:pt x="9598" y="0"/>
                    <a:pt x="9598" y="0"/>
                  </a:cubicBezTo>
                  <a:lnTo>
                    <a:pt x="4430" y="0"/>
                  </a:lnTo>
                  <a:cubicBezTo>
                    <a:pt x="4430" y="0"/>
                    <a:pt x="4430" y="0"/>
                    <a:pt x="4430" y="3692"/>
                  </a:cubicBezTo>
                  <a:lnTo>
                    <a:pt x="0" y="17720"/>
                  </a:lnTo>
                  <a:cubicBezTo>
                    <a:pt x="0" y="17720"/>
                    <a:pt x="0" y="17720"/>
                    <a:pt x="0" y="17720"/>
                  </a:cubicBezTo>
                  <a:lnTo>
                    <a:pt x="0" y="17720"/>
                  </a:lnTo>
                  <a:lnTo>
                    <a:pt x="3692" y="17720"/>
                  </a:lnTo>
                  <a:lnTo>
                    <a:pt x="3692" y="17720"/>
                  </a:lnTo>
                  <a:cubicBezTo>
                    <a:pt x="3692" y="17720"/>
                    <a:pt x="3692" y="17720"/>
                    <a:pt x="3692" y="1402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80300398-E951-480A-9427-B3761E7362A2}"/>
                </a:ext>
              </a:extLst>
            </p:cNvPr>
            <p:cNvSpPr/>
            <p:nvPr/>
          </p:nvSpPr>
          <p:spPr>
            <a:xfrm>
              <a:off x="7950411" y="2121440"/>
              <a:ext cx="11074" cy="20672"/>
            </a:xfrm>
            <a:custGeom>
              <a:avLst/>
              <a:gdLst>
                <a:gd name="connsiteX0" fmla="*/ 7383 w 11074"/>
                <a:gd name="connsiteY0" fmla="*/ 3692 h 20672"/>
                <a:gd name="connsiteX1" fmla="*/ 7383 w 11074"/>
                <a:gd name="connsiteY1" fmla="*/ 3692 h 20672"/>
                <a:gd name="connsiteX2" fmla="*/ 7775 w 11074"/>
                <a:gd name="connsiteY2" fmla="*/ 9944 h 20672"/>
                <a:gd name="connsiteX3" fmla="*/ 7383 w 11074"/>
                <a:gd name="connsiteY3" fmla="*/ 10336 h 20672"/>
                <a:gd name="connsiteX4" fmla="*/ 2953 w 11074"/>
                <a:gd name="connsiteY4" fmla="*/ 10336 h 20672"/>
                <a:gd name="connsiteX5" fmla="*/ 7383 w 11074"/>
                <a:gd name="connsiteY5" fmla="*/ 10336 h 20672"/>
                <a:gd name="connsiteX6" fmla="*/ 0 w 11074"/>
                <a:gd name="connsiteY6" fmla="*/ 16243 h 20672"/>
                <a:gd name="connsiteX7" fmla="*/ 0 w 11074"/>
                <a:gd name="connsiteY7" fmla="*/ 16243 h 20672"/>
                <a:gd name="connsiteX8" fmla="*/ 0 w 11074"/>
                <a:gd name="connsiteY8" fmla="*/ 16243 h 20672"/>
                <a:gd name="connsiteX9" fmla="*/ 3692 w 11074"/>
                <a:gd name="connsiteY9" fmla="*/ 16243 h 20672"/>
                <a:gd name="connsiteX10" fmla="*/ 7383 w 11074"/>
                <a:gd name="connsiteY10" fmla="*/ 16243 h 20672"/>
                <a:gd name="connsiteX11" fmla="*/ 7383 w 11074"/>
                <a:gd name="connsiteY11" fmla="*/ 16243 h 20672"/>
                <a:gd name="connsiteX12" fmla="*/ 7383 w 11074"/>
                <a:gd name="connsiteY12" fmla="*/ 11075 h 20672"/>
                <a:gd name="connsiteX13" fmla="*/ 7383 w 11074"/>
                <a:gd name="connsiteY13" fmla="*/ 11075 h 20672"/>
                <a:gd name="connsiteX14" fmla="*/ 7383 w 11074"/>
                <a:gd name="connsiteY14" fmla="*/ 11075 h 20672"/>
                <a:gd name="connsiteX15" fmla="*/ 7383 w 11074"/>
                <a:gd name="connsiteY15" fmla="*/ 16243 h 20672"/>
                <a:gd name="connsiteX16" fmla="*/ 7383 w 11074"/>
                <a:gd name="connsiteY16" fmla="*/ 20673 h 20672"/>
                <a:gd name="connsiteX17" fmla="*/ 11075 w 11074"/>
                <a:gd name="connsiteY17" fmla="*/ 20673 h 20672"/>
                <a:gd name="connsiteX18" fmla="*/ 11075 w 11074"/>
                <a:gd name="connsiteY18" fmla="*/ 20673 h 20672"/>
                <a:gd name="connsiteX19" fmla="*/ 11075 w 11074"/>
                <a:gd name="connsiteY19" fmla="*/ 11813 h 20672"/>
                <a:gd name="connsiteX20" fmla="*/ 11075 w 11074"/>
                <a:gd name="connsiteY20" fmla="*/ 11813 h 20672"/>
                <a:gd name="connsiteX21" fmla="*/ 11075 w 11074"/>
                <a:gd name="connsiteY21" fmla="*/ 11813 h 20672"/>
                <a:gd name="connsiteX22" fmla="*/ 6645 w 11074"/>
                <a:gd name="connsiteY22" fmla="*/ 4430 h 20672"/>
                <a:gd name="connsiteX23" fmla="*/ 7383 w 11074"/>
                <a:gd name="connsiteY23" fmla="*/ 0 h 20672"/>
                <a:gd name="connsiteX24" fmla="*/ 738 w 11074"/>
                <a:gd name="connsiteY24" fmla="*/ 0 h 20672"/>
                <a:gd name="connsiteX25" fmla="*/ 738 w 11074"/>
                <a:gd name="connsiteY25" fmla="*/ 0 h 2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074" h="20672">
                  <a:moveTo>
                    <a:pt x="7383" y="3692"/>
                  </a:moveTo>
                  <a:cubicBezTo>
                    <a:pt x="7383" y="3692"/>
                    <a:pt x="7383" y="3692"/>
                    <a:pt x="7383" y="3692"/>
                  </a:cubicBezTo>
                  <a:cubicBezTo>
                    <a:pt x="9218" y="5310"/>
                    <a:pt x="9394" y="8109"/>
                    <a:pt x="7775" y="9944"/>
                  </a:cubicBezTo>
                  <a:cubicBezTo>
                    <a:pt x="7653" y="10083"/>
                    <a:pt x="7522" y="10214"/>
                    <a:pt x="7383" y="10336"/>
                  </a:cubicBezTo>
                  <a:cubicBezTo>
                    <a:pt x="7383" y="10336"/>
                    <a:pt x="7383" y="10336"/>
                    <a:pt x="2953" y="10336"/>
                  </a:cubicBezTo>
                  <a:lnTo>
                    <a:pt x="7383" y="10336"/>
                  </a:lnTo>
                  <a:close/>
                  <a:moveTo>
                    <a:pt x="0" y="16243"/>
                  </a:moveTo>
                  <a:cubicBezTo>
                    <a:pt x="0" y="16243"/>
                    <a:pt x="0" y="16243"/>
                    <a:pt x="0" y="16243"/>
                  </a:cubicBezTo>
                  <a:lnTo>
                    <a:pt x="0" y="16243"/>
                  </a:lnTo>
                  <a:lnTo>
                    <a:pt x="3692" y="16243"/>
                  </a:lnTo>
                  <a:lnTo>
                    <a:pt x="7383" y="16243"/>
                  </a:lnTo>
                  <a:cubicBezTo>
                    <a:pt x="7383" y="16243"/>
                    <a:pt x="7383" y="16243"/>
                    <a:pt x="7383" y="16243"/>
                  </a:cubicBezTo>
                  <a:lnTo>
                    <a:pt x="7383" y="11075"/>
                  </a:lnTo>
                  <a:cubicBezTo>
                    <a:pt x="7383" y="11075"/>
                    <a:pt x="7383" y="11075"/>
                    <a:pt x="7383" y="11075"/>
                  </a:cubicBezTo>
                  <a:cubicBezTo>
                    <a:pt x="7383" y="11075"/>
                    <a:pt x="7383" y="11075"/>
                    <a:pt x="7383" y="11075"/>
                  </a:cubicBezTo>
                  <a:lnTo>
                    <a:pt x="7383" y="16243"/>
                  </a:lnTo>
                  <a:cubicBezTo>
                    <a:pt x="6718" y="17645"/>
                    <a:pt x="6718" y="19271"/>
                    <a:pt x="7383" y="20673"/>
                  </a:cubicBezTo>
                  <a:cubicBezTo>
                    <a:pt x="7383" y="20673"/>
                    <a:pt x="11075" y="20673"/>
                    <a:pt x="11075" y="20673"/>
                  </a:cubicBezTo>
                  <a:lnTo>
                    <a:pt x="11075" y="20673"/>
                  </a:lnTo>
                  <a:cubicBezTo>
                    <a:pt x="11075" y="20673"/>
                    <a:pt x="11075" y="11813"/>
                    <a:pt x="11075" y="11813"/>
                  </a:cubicBezTo>
                  <a:lnTo>
                    <a:pt x="11075" y="11813"/>
                  </a:lnTo>
                  <a:lnTo>
                    <a:pt x="11075" y="11813"/>
                  </a:lnTo>
                  <a:cubicBezTo>
                    <a:pt x="11075" y="11813"/>
                    <a:pt x="11075" y="5907"/>
                    <a:pt x="6645" y="4430"/>
                  </a:cubicBezTo>
                  <a:lnTo>
                    <a:pt x="7383" y="0"/>
                  </a:lnTo>
                  <a:lnTo>
                    <a:pt x="738" y="0"/>
                  </a:lnTo>
                  <a:cubicBezTo>
                    <a:pt x="738" y="0"/>
                    <a:pt x="738" y="0"/>
                    <a:pt x="738" y="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EAEFA76D-C9DA-43BE-99C4-0196AF41EB4C}"/>
                </a:ext>
              </a:extLst>
            </p:cNvPr>
            <p:cNvSpPr/>
            <p:nvPr/>
          </p:nvSpPr>
          <p:spPr>
            <a:xfrm>
              <a:off x="7956318" y="2126609"/>
              <a:ext cx="15504" cy="18622"/>
            </a:xfrm>
            <a:custGeom>
              <a:avLst/>
              <a:gdLst>
                <a:gd name="connsiteX0" fmla="*/ 14028 w 15504"/>
                <a:gd name="connsiteY0" fmla="*/ 16981 h 18622"/>
                <a:gd name="connsiteX1" fmla="*/ 10336 w 15504"/>
                <a:gd name="connsiteY1" fmla="*/ 16981 h 18622"/>
                <a:gd name="connsiteX2" fmla="*/ 10336 w 15504"/>
                <a:gd name="connsiteY2" fmla="*/ 16981 h 18622"/>
                <a:gd name="connsiteX3" fmla="*/ 10336 w 15504"/>
                <a:gd name="connsiteY3" fmla="*/ 16981 h 18622"/>
                <a:gd name="connsiteX4" fmla="*/ 15505 w 15504"/>
                <a:gd name="connsiteY4" fmla="*/ 16981 h 18622"/>
                <a:gd name="connsiteX5" fmla="*/ 15505 w 15504"/>
                <a:gd name="connsiteY5" fmla="*/ 12551 h 18622"/>
                <a:gd name="connsiteX6" fmla="*/ 15505 w 15504"/>
                <a:gd name="connsiteY6" fmla="*/ 0 h 18622"/>
                <a:gd name="connsiteX7" fmla="*/ 15505 w 15504"/>
                <a:gd name="connsiteY7" fmla="*/ 0 h 18622"/>
                <a:gd name="connsiteX8" fmla="*/ 15505 w 15504"/>
                <a:gd name="connsiteY8" fmla="*/ 0 h 18622"/>
                <a:gd name="connsiteX9" fmla="*/ 15505 w 15504"/>
                <a:gd name="connsiteY9" fmla="*/ 3692 h 18622"/>
                <a:gd name="connsiteX10" fmla="*/ 15505 w 15504"/>
                <a:gd name="connsiteY10" fmla="*/ 3692 h 18622"/>
                <a:gd name="connsiteX11" fmla="*/ 15505 w 15504"/>
                <a:gd name="connsiteY11" fmla="*/ 3692 h 18622"/>
                <a:gd name="connsiteX12" fmla="*/ 15505 w 15504"/>
                <a:gd name="connsiteY12" fmla="*/ 3692 h 18622"/>
                <a:gd name="connsiteX13" fmla="*/ 7383 w 15504"/>
                <a:gd name="connsiteY13" fmla="*/ 3692 h 18622"/>
                <a:gd name="connsiteX14" fmla="*/ 0 w 15504"/>
                <a:gd name="connsiteY14" fmla="*/ 3692 h 18622"/>
                <a:gd name="connsiteX15" fmla="*/ 0 w 15504"/>
                <a:gd name="connsiteY15" fmla="*/ 3692 h 18622"/>
                <a:gd name="connsiteX16" fmla="*/ 0 w 15504"/>
                <a:gd name="connsiteY16" fmla="*/ 7383 h 18622"/>
                <a:gd name="connsiteX17" fmla="*/ 0 w 15504"/>
                <a:gd name="connsiteY17" fmla="*/ 7383 h 18622"/>
                <a:gd name="connsiteX18" fmla="*/ 4430 w 15504"/>
                <a:gd name="connsiteY18" fmla="*/ 7383 h 18622"/>
                <a:gd name="connsiteX19" fmla="*/ 4430 w 15504"/>
                <a:gd name="connsiteY19" fmla="*/ 7383 h 18622"/>
                <a:gd name="connsiteX20" fmla="*/ 4430 w 15504"/>
                <a:gd name="connsiteY20" fmla="*/ 7383 h 1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504" h="18622">
                  <a:moveTo>
                    <a:pt x="14028" y="16981"/>
                  </a:moveTo>
                  <a:cubicBezTo>
                    <a:pt x="14028" y="20673"/>
                    <a:pt x="10336" y="16981"/>
                    <a:pt x="10336" y="16981"/>
                  </a:cubicBezTo>
                  <a:cubicBezTo>
                    <a:pt x="10336" y="16981"/>
                    <a:pt x="10336" y="16981"/>
                    <a:pt x="10336" y="16981"/>
                  </a:cubicBezTo>
                  <a:lnTo>
                    <a:pt x="10336" y="16981"/>
                  </a:lnTo>
                  <a:lnTo>
                    <a:pt x="15505" y="16981"/>
                  </a:lnTo>
                  <a:cubicBezTo>
                    <a:pt x="15505" y="16981"/>
                    <a:pt x="11813" y="16981"/>
                    <a:pt x="15505" y="12551"/>
                  </a:cubicBezTo>
                  <a:lnTo>
                    <a:pt x="15505" y="0"/>
                  </a:lnTo>
                  <a:cubicBezTo>
                    <a:pt x="15505" y="0"/>
                    <a:pt x="15505" y="0"/>
                    <a:pt x="15505" y="0"/>
                  </a:cubicBezTo>
                  <a:lnTo>
                    <a:pt x="15505" y="0"/>
                  </a:lnTo>
                  <a:cubicBezTo>
                    <a:pt x="15505" y="0"/>
                    <a:pt x="15505" y="3692"/>
                    <a:pt x="15505" y="3692"/>
                  </a:cubicBezTo>
                  <a:cubicBezTo>
                    <a:pt x="15505" y="3692"/>
                    <a:pt x="15505" y="3692"/>
                    <a:pt x="15505" y="3692"/>
                  </a:cubicBezTo>
                  <a:lnTo>
                    <a:pt x="15505" y="3692"/>
                  </a:lnTo>
                  <a:lnTo>
                    <a:pt x="15505" y="3692"/>
                  </a:lnTo>
                  <a:lnTo>
                    <a:pt x="7383" y="3692"/>
                  </a:lnTo>
                  <a:lnTo>
                    <a:pt x="0" y="3692"/>
                  </a:lnTo>
                  <a:lnTo>
                    <a:pt x="0" y="3692"/>
                  </a:lnTo>
                  <a:lnTo>
                    <a:pt x="0" y="7383"/>
                  </a:lnTo>
                  <a:cubicBezTo>
                    <a:pt x="0" y="7383"/>
                    <a:pt x="0" y="7383"/>
                    <a:pt x="0" y="7383"/>
                  </a:cubicBezTo>
                  <a:cubicBezTo>
                    <a:pt x="0" y="7383"/>
                    <a:pt x="0" y="2953"/>
                    <a:pt x="4430" y="7383"/>
                  </a:cubicBezTo>
                  <a:lnTo>
                    <a:pt x="4430" y="7383"/>
                  </a:lnTo>
                  <a:cubicBezTo>
                    <a:pt x="4430" y="7383"/>
                    <a:pt x="4430" y="7383"/>
                    <a:pt x="4430" y="738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9825FCEC-2A3B-4BE9-A13A-224DF4AD20E6}"/>
                </a:ext>
              </a:extLst>
            </p:cNvPr>
            <p:cNvSpPr/>
            <p:nvPr/>
          </p:nvSpPr>
          <p:spPr>
            <a:xfrm>
              <a:off x="7985851" y="2132515"/>
              <a:ext cx="16243" cy="18458"/>
            </a:xfrm>
            <a:custGeom>
              <a:avLst/>
              <a:gdLst>
                <a:gd name="connsiteX0" fmla="*/ 16243 w 16243"/>
                <a:gd name="connsiteY0" fmla="*/ 2953 h 18458"/>
                <a:gd name="connsiteX1" fmla="*/ 16243 w 16243"/>
                <a:gd name="connsiteY1" fmla="*/ 2953 h 18458"/>
                <a:gd name="connsiteX2" fmla="*/ 13290 w 16243"/>
                <a:gd name="connsiteY2" fmla="*/ 2953 h 18458"/>
                <a:gd name="connsiteX3" fmla="*/ 13290 w 16243"/>
                <a:gd name="connsiteY3" fmla="*/ 2953 h 18458"/>
                <a:gd name="connsiteX4" fmla="*/ 13290 w 16243"/>
                <a:gd name="connsiteY4" fmla="*/ 2953 h 18458"/>
                <a:gd name="connsiteX5" fmla="*/ 13290 w 16243"/>
                <a:gd name="connsiteY5" fmla="*/ 2953 h 18458"/>
                <a:gd name="connsiteX6" fmla="*/ 8121 w 16243"/>
                <a:gd name="connsiteY6" fmla="*/ 11813 h 18458"/>
                <a:gd name="connsiteX7" fmla="*/ 8121 w 16243"/>
                <a:gd name="connsiteY7" fmla="*/ 11813 h 18458"/>
                <a:gd name="connsiteX8" fmla="*/ 8121 w 16243"/>
                <a:gd name="connsiteY8" fmla="*/ 1477 h 18458"/>
                <a:gd name="connsiteX9" fmla="*/ 8121 w 16243"/>
                <a:gd name="connsiteY9" fmla="*/ 0 h 18458"/>
                <a:gd name="connsiteX10" fmla="*/ 8121 w 16243"/>
                <a:gd name="connsiteY10" fmla="*/ 0 h 18458"/>
                <a:gd name="connsiteX11" fmla="*/ 0 w 16243"/>
                <a:gd name="connsiteY11" fmla="*/ 0 h 18458"/>
                <a:gd name="connsiteX12" fmla="*/ 0 w 16243"/>
                <a:gd name="connsiteY12" fmla="*/ 0 h 18458"/>
                <a:gd name="connsiteX13" fmla="*/ 0 w 16243"/>
                <a:gd name="connsiteY13" fmla="*/ 0 h 18458"/>
                <a:gd name="connsiteX14" fmla="*/ 0 w 16243"/>
                <a:gd name="connsiteY14" fmla="*/ 0 h 18458"/>
                <a:gd name="connsiteX15" fmla="*/ 0 w 16243"/>
                <a:gd name="connsiteY15" fmla="*/ 18458 h 18458"/>
                <a:gd name="connsiteX16" fmla="*/ 0 w 16243"/>
                <a:gd name="connsiteY16" fmla="*/ 18458 h 18458"/>
                <a:gd name="connsiteX17" fmla="*/ 0 w 16243"/>
                <a:gd name="connsiteY17" fmla="*/ 18458 h 1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43" h="18458">
                  <a:moveTo>
                    <a:pt x="16243" y="2953"/>
                  </a:moveTo>
                  <a:lnTo>
                    <a:pt x="16243" y="2953"/>
                  </a:lnTo>
                  <a:lnTo>
                    <a:pt x="13290" y="2953"/>
                  </a:lnTo>
                  <a:cubicBezTo>
                    <a:pt x="13290" y="2953"/>
                    <a:pt x="13290" y="2953"/>
                    <a:pt x="13290" y="2953"/>
                  </a:cubicBezTo>
                  <a:cubicBezTo>
                    <a:pt x="13290" y="2953"/>
                    <a:pt x="13290" y="2953"/>
                    <a:pt x="13290" y="2953"/>
                  </a:cubicBezTo>
                  <a:cubicBezTo>
                    <a:pt x="13290" y="2953"/>
                    <a:pt x="13290" y="2953"/>
                    <a:pt x="13290" y="2953"/>
                  </a:cubicBezTo>
                  <a:lnTo>
                    <a:pt x="8121" y="11813"/>
                  </a:lnTo>
                  <a:lnTo>
                    <a:pt x="8121" y="11813"/>
                  </a:lnTo>
                  <a:lnTo>
                    <a:pt x="8121" y="1477"/>
                  </a:lnTo>
                  <a:lnTo>
                    <a:pt x="8121" y="0"/>
                  </a:lnTo>
                  <a:cubicBezTo>
                    <a:pt x="8121" y="0"/>
                    <a:pt x="8121" y="0"/>
                    <a:pt x="8121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18458"/>
                  </a:lnTo>
                  <a:lnTo>
                    <a:pt x="0" y="18458"/>
                  </a:lnTo>
                  <a:lnTo>
                    <a:pt x="0" y="1845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EDF745D-BD60-42C9-84D9-14EBE4B5B270}"/>
                </a:ext>
              </a:extLst>
            </p:cNvPr>
            <p:cNvSpPr/>
            <p:nvPr/>
          </p:nvSpPr>
          <p:spPr>
            <a:xfrm>
              <a:off x="7997664" y="2132433"/>
              <a:ext cx="14799" cy="22641"/>
            </a:xfrm>
            <a:custGeom>
              <a:avLst/>
              <a:gdLst>
                <a:gd name="connsiteX0" fmla="*/ 5907 w 14799"/>
                <a:gd name="connsiteY0" fmla="*/ 20017 h 22641"/>
                <a:gd name="connsiteX1" fmla="*/ 5907 w 14799"/>
                <a:gd name="connsiteY1" fmla="*/ 20017 h 22641"/>
                <a:gd name="connsiteX2" fmla="*/ 10336 w 14799"/>
                <a:gd name="connsiteY2" fmla="*/ 20017 h 22641"/>
                <a:gd name="connsiteX3" fmla="*/ 14428 w 14799"/>
                <a:gd name="connsiteY3" fmla="*/ 11557 h 22641"/>
                <a:gd name="connsiteX4" fmla="*/ 10336 w 14799"/>
                <a:gd name="connsiteY4" fmla="*/ 7465 h 22641"/>
                <a:gd name="connsiteX5" fmla="*/ 5907 w 14799"/>
                <a:gd name="connsiteY5" fmla="*/ 2297 h 22641"/>
                <a:gd name="connsiteX6" fmla="*/ 9598 w 14799"/>
                <a:gd name="connsiteY6" fmla="*/ 2297 h 22641"/>
                <a:gd name="connsiteX7" fmla="*/ 14028 w 14799"/>
                <a:gd name="connsiteY7" fmla="*/ 8204 h 22641"/>
                <a:gd name="connsiteX8" fmla="*/ 14028 w 14799"/>
                <a:gd name="connsiteY8" fmla="*/ 8204 h 22641"/>
                <a:gd name="connsiteX9" fmla="*/ 14028 w 14799"/>
                <a:gd name="connsiteY9" fmla="*/ 3035 h 22641"/>
                <a:gd name="connsiteX10" fmla="*/ 14028 w 14799"/>
                <a:gd name="connsiteY10" fmla="*/ 3035 h 22641"/>
                <a:gd name="connsiteX11" fmla="*/ 9598 w 14799"/>
                <a:gd name="connsiteY11" fmla="*/ 3035 h 22641"/>
                <a:gd name="connsiteX12" fmla="*/ 3692 w 14799"/>
                <a:gd name="connsiteY12" fmla="*/ 7465 h 22641"/>
                <a:gd name="connsiteX13" fmla="*/ 3692 w 14799"/>
                <a:gd name="connsiteY13" fmla="*/ 14110 h 22641"/>
                <a:gd name="connsiteX14" fmla="*/ 8860 w 14799"/>
                <a:gd name="connsiteY14" fmla="*/ 20017 h 22641"/>
                <a:gd name="connsiteX15" fmla="*/ 4430 w 14799"/>
                <a:gd name="connsiteY15" fmla="*/ 20017 h 22641"/>
                <a:gd name="connsiteX16" fmla="*/ 0 w 14799"/>
                <a:gd name="connsiteY16" fmla="*/ 14110 h 22641"/>
                <a:gd name="connsiteX17" fmla="*/ 0 w 14799"/>
                <a:gd name="connsiteY17" fmla="*/ 14110 h 22641"/>
                <a:gd name="connsiteX18" fmla="*/ 0 w 14799"/>
                <a:gd name="connsiteY18" fmla="*/ 14110 h 2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799" h="22641">
                  <a:moveTo>
                    <a:pt x="5907" y="20017"/>
                  </a:moveTo>
                  <a:lnTo>
                    <a:pt x="5907" y="20017"/>
                  </a:lnTo>
                  <a:lnTo>
                    <a:pt x="10336" y="20017"/>
                  </a:lnTo>
                  <a:cubicBezTo>
                    <a:pt x="13802" y="18810"/>
                    <a:pt x="15635" y="15023"/>
                    <a:pt x="14428" y="11557"/>
                  </a:cubicBezTo>
                  <a:cubicBezTo>
                    <a:pt x="13761" y="9640"/>
                    <a:pt x="12254" y="8133"/>
                    <a:pt x="10336" y="7465"/>
                  </a:cubicBezTo>
                  <a:cubicBezTo>
                    <a:pt x="10336" y="7465"/>
                    <a:pt x="5907" y="7465"/>
                    <a:pt x="5907" y="2297"/>
                  </a:cubicBezTo>
                  <a:cubicBezTo>
                    <a:pt x="5907" y="-2871"/>
                    <a:pt x="5907" y="2297"/>
                    <a:pt x="9598" y="2297"/>
                  </a:cubicBezTo>
                  <a:cubicBezTo>
                    <a:pt x="13290" y="2297"/>
                    <a:pt x="14028" y="8204"/>
                    <a:pt x="14028" y="8204"/>
                  </a:cubicBezTo>
                  <a:lnTo>
                    <a:pt x="14028" y="8204"/>
                  </a:lnTo>
                  <a:lnTo>
                    <a:pt x="14028" y="3035"/>
                  </a:lnTo>
                  <a:lnTo>
                    <a:pt x="14028" y="3035"/>
                  </a:lnTo>
                  <a:cubicBezTo>
                    <a:pt x="12595" y="2529"/>
                    <a:pt x="11031" y="2529"/>
                    <a:pt x="9598" y="3035"/>
                  </a:cubicBezTo>
                  <a:cubicBezTo>
                    <a:pt x="9598" y="3035"/>
                    <a:pt x="4430" y="3035"/>
                    <a:pt x="3692" y="7465"/>
                  </a:cubicBezTo>
                  <a:cubicBezTo>
                    <a:pt x="2328" y="9471"/>
                    <a:pt x="2328" y="12105"/>
                    <a:pt x="3692" y="14110"/>
                  </a:cubicBezTo>
                  <a:cubicBezTo>
                    <a:pt x="7383" y="14110"/>
                    <a:pt x="8860" y="14110"/>
                    <a:pt x="8860" y="20017"/>
                  </a:cubicBezTo>
                  <a:cubicBezTo>
                    <a:pt x="8860" y="25923"/>
                    <a:pt x="8860" y="20017"/>
                    <a:pt x="4430" y="20017"/>
                  </a:cubicBezTo>
                  <a:cubicBezTo>
                    <a:pt x="0" y="20017"/>
                    <a:pt x="0" y="16325"/>
                    <a:pt x="0" y="14110"/>
                  </a:cubicBezTo>
                  <a:lnTo>
                    <a:pt x="0" y="14110"/>
                  </a:lnTo>
                  <a:cubicBezTo>
                    <a:pt x="0" y="14110"/>
                    <a:pt x="0" y="14110"/>
                    <a:pt x="0" y="1411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23560B4-8738-41D5-988B-50052DE64276}"/>
                </a:ext>
              </a:extLst>
            </p:cNvPr>
            <p:cNvSpPr/>
            <p:nvPr/>
          </p:nvSpPr>
          <p:spPr>
            <a:xfrm>
              <a:off x="8025720" y="2139160"/>
              <a:ext cx="17719" cy="17719"/>
            </a:xfrm>
            <a:custGeom>
              <a:avLst/>
              <a:gdLst>
                <a:gd name="connsiteX0" fmla="*/ 17720 w 17719"/>
                <a:gd name="connsiteY0" fmla="*/ 2215 h 17719"/>
                <a:gd name="connsiteX1" fmla="*/ 17720 w 17719"/>
                <a:gd name="connsiteY1" fmla="*/ 2215 h 17719"/>
                <a:gd name="connsiteX2" fmla="*/ 11075 w 17719"/>
                <a:gd name="connsiteY2" fmla="*/ 2215 h 17719"/>
                <a:gd name="connsiteX3" fmla="*/ 11075 w 17719"/>
                <a:gd name="connsiteY3" fmla="*/ 2215 h 17719"/>
                <a:gd name="connsiteX4" fmla="*/ 11075 w 17719"/>
                <a:gd name="connsiteY4" fmla="*/ 5907 h 17719"/>
                <a:gd name="connsiteX5" fmla="*/ 6645 w 17719"/>
                <a:gd name="connsiteY5" fmla="*/ 14766 h 17719"/>
                <a:gd name="connsiteX6" fmla="*/ 6645 w 17719"/>
                <a:gd name="connsiteY6" fmla="*/ 14766 h 17719"/>
                <a:gd name="connsiteX7" fmla="*/ 6645 w 17719"/>
                <a:gd name="connsiteY7" fmla="*/ 4430 h 17719"/>
                <a:gd name="connsiteX8" fmla="*/ 6645 w 17719"/>
                <a:gd name="connsiteY8" fmla="*/ 0 h 17719"/>
                <a:gd name="connsiteX9" fmla="*/ 0 w 17719"/>
                <a:gd name="connsiteY9" fmla="*/ 0 h 17719"/>
                <a:gd name="connsiteX10" fmla="*/ 0 w 17719"/>
                <a:gd name="connsiteY10" fmla="*/ 0 h 17719"/>
                <a:gd name="connsiteX11" fmla="*/ 5168 w 17719"/>
                <a:gd name="connsiteY11" fmla="*/ 17720 h 17719"/>
                <a:gd name="connsiteX12" fmla="*/ 5168 w 17719"/>
                <a:gd name="connsiteY12" fmla="*/ 17720 h 17719"/>
                <a:gd name="connsiteX13" fmla="*/ 5168 w 17719"/>
                <a:gd name="connsiteY13" fmla="*/ 17720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19" h="17719">
                  <a:moveTo>
                    <a:pt x="17720" y="2215"/>
                  </a:moveTo>
                  <a:cubicBezTo>
                    <a:pt x="17720" y="2215"/>
                    <a:pt x="17720" y="2215"/>
                    <a:pt x="17720" y="2215"/>
                  </a:cubicBezTo>
                  <a:lnTo>
                    <a:pt x="11075" y="2215"/>
                  </a:lnTo>
                  <a:cubicBezTo>
                    <a:pt x="11075" y="2215"/>
                    <a:pt x="11075" y="2215"/>
                    <a:pt x="11075" y="2215"/>
                  </a:cubicBezTo>
                  <a:lnTo>
                    <a:pt x="11075" y="5907"/>
                  </a:lnTo>
                  <a:lnTo>
                    <a:pt x="6645" y="14766"/>
                  </a:lnTo>
                  <a:lnTo>
                    <a:pt x="6645" y="14766"/>
                  </a:lnTo>
                  <a:lnTo>
                    <a:pt x="6645" y="4430"/>
                  </a:lnTo>
                  <a:cubicBezTo>
                    <a:pt x="6645" y="4430"/>
                    <a:pt x="6645" y="4430"/>
                    <a:pt x="6645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168" y="17720"/>
                  </a:lnTo>
                  <a:lnTo>
                    <a:pt x="5168" y="17720"/>
                  </a:lnTo>
                  <a:lnTo>
                    <a:pt x="5168" y="1772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1CAB1A99-0A01-42E9-A26E-44C903080B13}"/>
                </a:ext>
              </a:extLst>
            </p:cNvPr>
            <p:cNvSpPr/>
            <p:nvPr/>
          </p:nvSpPr>
          <p:spPr>
            <a:xfrm>
              <a:off x="8044916" y="2139160"/>
              <a:ext cx="22149" cy="21411"/>
            </a:xfrm>
            <a:custGeom>
              <a:avLst/>
              <a:gdLst>
                <a:gd name="connsiteX0" fmla="*/ 2215 w 22149"/>
                <a:gd name="connsiteY0" fmla="*/ 16243 h 21411"/>
                <a:gd name="connsiteX1" fmla="*/ 2215 w 22149"/>
                <a:gd name="connsiteY1" fmla="*/ 19935 h 21411"/>
                <a:gd name="connsiteX2" fmla="*/ 9598 w 22149"/>
                <a:gd name="connsiteY2" fmla="*/ 19935 h 21411"/>
                <a:gd name="connsiteX3" fmla="*/ 9598 w 22149"/>
                <a:gd name="connsiteY3" fmla="*/ 14766 h 21411"/>
                <a:gd name="connsiteX4" fmla="*/ 9598 w 22149"/>
                <a:gd name="connsiteY4" fmla="*/ 5168 h 21411"/>
                <a:gd name="connsiteX5" fmla="*/ 9598 w 22149"/>
                <a:gd name="connsiteY5" fmla="*/ 5168 h 21411"/>
                <a:gd name="connsiteX6" fmla="*/ 22150 w 22149"/>
                <a:gd name="connsiteY6" fmla="*/ 21411 h 21411"/>
                <a:gd name="connsiteX7" fmla="*/ 22150 w 22149"/>
                <a:gd name="connsiteY7" fmla="*/ 21411 h 21411"/>
                <a:gd name="connsiteX8" fmla="*/ 22150 w 22149"/>
                <a:gd name="connsiteY8" fmla="*/ 2953 h 21411"/>
                <a:gd name="connsiteX9" fmla="*/ 22150 w 22149"/>
                <a:gd name="connsiteY9" fmla="*/ 2953 h 21411"/>
                <a:gd name="connsiteX10" fmla="*/ 22150 w 22149"/>
                <a:gd name="connsiteY10" fmla="*/ 2953 h 21411"/>
                <a:gd name="connsiteX11" fmla="*/ 16243 w 22149"/>
                <a:gd name="connsiteY11" fmla="*/ 2953 h 21411"/>
                <a:gd name="connsiteX12" fmla="*/ 16243 w 22149"/>
                <a:gd name="connsiteY12" fmla="*/ 2953 h 21411"/>
                <a:gd name="connsiteX13" fmla="*/ 16243 w 22149"/>
                <a:gd name="connsiteY13" fmla="*/ 13290 h 21411"/>
                <a:gd name="connsiteX14" fmla="*/ 16243 w 22149"/>
                <a:gd name="connsiteY14" fmla="*/ 13290 h 21411"/>
                <a:gd name="connsiteX15" fmla="*/ 5168 w 22149"/>
                <a:gd name="connsiteY15" fmla="*/ 0 h 21411"/>
                <a:gd name="connsiteX16" fmla="*/ 5168 w 22149"/>
                <a:gd name="connsiteY16" fmla="*/ 0 h 21411"/>
                <a:gd name="connsiteX17" fmla="*/ 0 w 22149"/>
                <a:gd name="connsiteY17" fmla="*/ 0 h 21411"/>
                <a:gd name="connsiteX18" fmla="*/ 0 w 22149"/>
                <a:gd name="connsiteY18" fmla="*/ 5907 h 2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149" h="21411">
                  <a:moveTo>
                    <a:pt x="2215" y="16243"/>
                  </a:moveTo>
                  <a:cubicBezTo>
                    <a:pt x="2215" y="16243"/>
                    <a:pt x="2215" y="16243"/>
                    <a:pt x="2215" y="19935"/>
                  </a:cubicBezTo>
                  <a:lnTo>
                    <a:pt x="9598" y="19935"/>
                  </a:lnTo>
                  <a:cubicBezTo>
                    <a:pt x="9598" y="19935"/>
                    <a:pt x="9598" y="19935"/>
                    <a:pt x="9598" y="14766"/>
                  </a:cubicBezTo>
                  <a:lnTo>
                    <a:pt x="9598" y="5168"/>
                  </a:lnTo>
                  <a:lnTo>
                    <a:pt x="9598" y="5168"/>
                  </a:lnTo>
                  <a:lnTo>
                    <a:pt x="22150" y="21411"/>
                  </a:lnTo>
                  <a:lnTo>
                    <a:pt x="22150" y="21411"/>
                  </a:lnTo>
                  <a:lnTo>
                    <a:pt x="22150" y="2953"/>
                  </a:lnTo>
                  <a:cubicBezTo>
                    <a:pt x="22150" y="2953"/>
                    <a:pt x="22150" y="2953"/>
                    <a:pt x="22150" y="2953"/>
                  </a:cubicBezTo>
                  <a:cubicBezTo>
                    <a:pt x="22150" y="2953"/>
                    <a:pt x="22150" y="2953"/>
                    <a:pt x="22150" y="2953"/>
                  </a:cubicBezTo>
                  <a:lnTo>
                    <a:pt x="16243" y="2953"/>
                  </a:lnTo>
                  <a:cubicBezTo>
                    <a:pt x="16243" y="2953"/>
                    <a:pt x="16243" y="2953"/>
                    <a:pt x="16243" y="2953"/>
                  </a:cubicBezTo>
                  <a:lnTo>
                    <a:pt x="16243" y="13290"/>
                  </a:lnTo>
                  <a:lnTo>
                    <a:pt x="16243" y="13290"/>
                  </a:lnTo>
                  <a:lnTo>
                    <a:pt x="5168" y="0"/>
                  </a:lnTo>
                  <a:cubicBezTo>
                    <a:pt x="5168" y="0"/>
                    <a:pt x="5168" y="0"/>
                    <a:pt x="5168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590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F1A4572B-FF3E-4822-976D-0F2E96AC9101}"/>
                </a:ext>
              </a:extLst>
            </p:cNvPr>
            <p:cNvSpPr/>
            <p:nvPr/>
          </p:nvSpPr>
          <p:spPr>
            <a:xfrm>
              <a:off x="8066328" y="2142113"/>
              <a:ext cx="8121" cy="17719"/>
            </a:xfrm>
            <a:custGeom>
              <a:avLst/>
              <a:gdLst>
                <a:gd name="connsiteX0" fmla="*/ 6645 w 8121"/>
                <a:gd name="connsiteY0" fmla="*/ 0 h 17719"/>
                <a:gd name="connsiteX1" fmla="*/ 6645 w 8121"/>
                <a:gd name="connsiteY1" fmla="*/ 0 h 17719"/>
                <a:gd name="connsiteX2" fmla="*/ 6645 w 8121"/>
                <a:gd name="connsiteY2" fmla="*/ 0 h 17719"/>
                <a:gd name="connsiteX3" fmla="*/ 0 w 8121"/>
                <a:gd name="connsiteY3" fmla="*/ 0 h 17719"/>
                <a:gd name="connsiteX4" fmla="*/ 0 w 8121"/>
                <a:gd name="connsiteY4" fmla="*/ 0 h 17719"/>
                <a:gd name="connsiteX5" fmla="*/ 0 w 8121"/>
                <a:gd name="connsiteY5" fmla="*/ 0 h 17719"/>
                <a:gd name="connsiteX6" fmla="*/ 0 w 8121"/>
                <a:gd name="connsiteY6" fmla="*/ 14028 h 17719"/>
                <a:gd name="connsiteX7" fmla="*/ 0 w 8121"/>
                <a:gd name="connsiteY7" fmla="*/ 17720 h 17719"/>
                <a:gd name="connsiteX8" fmla="*/ 8121 w 8121"/>
                <a:gd name="connsiteY8" fmla="*/ 17720 h 17719"/>
                <a:gd name="connsiteX9" fmla="*/ 8121 w 8121"/>
                <a:gd name="connsiteY9" fmla="*/ 14028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21" h="17719">
                  <a:moveTo>
                    <a:pt x="6645" y="0"/>
                  </a:moveTo>
                  <a:cubicBezTo>
                    <a:pt x="6645" y="0"/>
                    <a:pt x="6645" y="0"/>
                    <a:pt x="6645" y="0"/>
                  </a:cubicBezTo>
                  <a:lnTo>
                    <a:pt x="664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14028"/>
                  </a:lnTo>
                  <a:cubicBezTo>
                    <a:pt x="0" y="14028"/>
                    <a:pt x="0" y="14028"/>
                    <a:pt x="0" y="17720"/>
                  </a:cubicBezTo>
                  <a:lnTo>
                    <a:pt x="8121" y="17720"/>
                  </a:lnTo>
                  <a:cubicBezTo>
                    <a:pt x="8121" y="17720"/>
                    <a:pt x="8121" y="17720"/>
                    <a:pt x="8121" y="1402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62175DCE-792F-4D65-B611-4F1333D21442}"/>
                </a:ext>
              </a:extLst>
            </p:cNvPr>
            <p:cNvSpPr/>
            <p:nvPr/>
          </p:nvSpPr>
          <p:spPr>
            <a:xfrm>
              <a:off x="8074449" y="2142113"/>
              <a:ext cx="19934" cy="15668"/>
            </a:xfrm>
            <a:custGeom>
              <a:avLst/>
              <a:gdLst>
                <a:gd name="connsiteX0" fmla="*/ 10336 w 19934"/>
                <a:gd name="connsiteY0" fmla="*/ 14028 h 15668"/>
                <a:gd name="connsiteX1" fmla="*/ 10336 w 19934"/>
                <a:gd name="connsiteY1" fmla="*/ 14028 h 15668"/>
                <a:gd name="connsiteX2" fmla="*/ 19935 w 19934"/>
                <a:gd name="connsiteY2" fmla="*/ 14028 h 15668"/>
                <a:gd name="connsiteX3" fmla="*/ 16243 w 19934"/>
                <a:gd name="connsiteY3" fmla="*/ 10336 h 15668"/>
                <a:gd name="connsiteX4" fmla="*/ 16243 w 19934"/>
                <a:gd name="connsiteY4" fmla="*/ 0 h 15668"/>
                <a:gd name="connsiteX5" fmla="*/ 16243 w 19934"/>
                <a:gd name="connsiteY5" fmla="*/ 0 h 15668"/>
                <a:gd name="connsiteX6" fmla="*/ 16243 w 19934"/>
                <a:gd name="connsiteY6" fmla="*/ 0 h 15668"/>
                <a:gd name="connsiteX7" fmla="*/ 16243 w 19934"/>
                <a:gd name="connsiteY7" fmla="*/ 0 h 15668"/>
                <a:gd name="connsiteX8" fmla="*/ 16243 w 19934"/>
                <a:gd name="connsiteY8" fmla="*/ 0 h 15668"/>
                <a:gd name="connsiteX9" fmla="*/ 16243 w 19934"/>
                <a:gd name="connsiteY9" fmla="*/ 0 h 15668"/>
                <a:gd name="connsiteX10" fmla="*/ 16243 w 19934"/>
                <a:gd name="connsiteY10" fmla="*/ 0 h 15668"/>
                <a:gd name="connsiteX11" fmla="*/ 0 w 19934"/>
                <a:gd name="connsiteY11" fmla="*/ 0 h 15668"/>
                <a:gd name="connsiteX12" fmla="*/ 0 w 19934"/>
                <a:gd name="connsiteY12" fmla="*/ 0 h 15668"/>
                <a:gd name="connsiteX13" fmla="*/ 0 w 19934"/>
                <a:gd name="connsiteY13" fmla="*/ 4430 h 15668"/>
                <a:gd name="connsiteX14" fmla="*/ 0 w 19934"/>
                <a:gd name="connsiteY14" fmla="*/ 4430 h 15668"/>
                <a:gd name="connsiteX15" fmla="*/ 3692 w 19934"/>
                <a:gd name="connsiteY15" fmla="*/ 4430 h 15668"/>
                <a:gd name="connsiteX16" fmla="*/ 3692 w 19934"/>
                <a:gd name="connsiteY16" fmla="*/ 4430 h 15668"/>
                <a:gd name="connsiteX17" fmla="*/ 3692 w 19934"/>
                <a:gd name="connsiteY17" fmla="*/ 4430 h 1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934" h="15668">
                  <a:moveTo>
                    <a:pt x="10336" y="14028"/>
                  </a:moveTo>
                  <a:cubicBezTo>
                    <a:pt x="10336" y="17720"/>
                    <a:pt x="10336" y="14028"/>
                    <a:pt x="10336" y="14028"/>
                  </a:cubicBezTo>
                  <a:lnTo>
                    <a:pt x="19935" y="14028"/>
                  </a:lnTo>
                  <a:cubicBezTo>
                    <a:pt x="19935" y="14028"/>
                    <a:pt x="16243" y="14028"/>
                    <a:pt x="16243" y="10336"/>
                  </a:cubicBezTo>
                  <a:lnTo>
                    <a:pt x="16243" y="0"/>
                  </a:lnTo>
                  <a:cubicBezTo>
                    <a:pt x="16243" y="0"/>
                    <a:pt x="16243" y="0"/>
                    <a:pt x="16243" y="0"/>
                  </a:cubicBezTo>
                  <a:lnTo>
                    <a:pt x="16243" y="0"/>
                  </a:lnTo>
                  <a:cubicBezTo>
                    <a:pt x="16243" y="0"/>
                    <a:pt x="16243" y="0"/>
                    <a:pt x="16243" y="0"/>
                  </a:cubicBezTo>
                  <a:cubicBezTo>
                    <a:pt x="16243" y="0"/>
                    <a:pt x="16243" y="0"/>
                    <a:pt x="16243" y="0"/>
                  </a:cubicBezTo>
                  <a:lnTo>
                    <a:pt x="16243" y="0"/>
                  </a:lnTo>
                  <a:lnTo>
                    <a:pt x="162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30"/>
                  </a:lnTo>
                  <a:cubicBezTo>
                    <a:pt x="0" y="4430"/>
                    <a:pt x="0" y="4430"/>
                    <a:pt x="0" y="4430"/>
                  </a:cubicBezTo>
                  <a:cubicBezTo>
                    <a:pt x="0" y="4430"/>
                    <a:pt x="0" y="4430"/>
                    <a:pt x="3692" y="4430"/>
                  </a:cubicBezTo>
                  <a:lnTo>
                    <a:pt x="3692" y="4430"/>
                  </a:lnTo>
                  <a:cubicBezTo>
                    <a:pt x="3692" y="4430"/>
                    <a:pt x="3692" y="4430"/>
                    <a:pt x="3692" y="443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903ED5DC-1DC3-42E8-9FF4-9A1531D4F479}"/>
                </a:ext>
              </a:extLst>
            </p:cNvPr>
            <p:cNvSpPr/>
            <p:nvPr/>
          </p:nvSpPr>
          <p:spPr>
            <a:xfrm>
              <a:off x="8095860" y="2138422"/>
              <a:ext cx="17719" cy="18458"/>
            </a:xfrm>
            <a:custGeom>
              <a:avLst/>
              <a:gdLst>
                <a:gd name="connsiteX0" fmla="*/ 4430 w 17719"/>
                <a:gd name="connsiteY0" fmla="*/ 11813 h 18458"/>
                <a:gd name="connsiteX1" fmla="*/ 4430 w 17719"/>
                <a:gd name="connsiteY1" fmla="*/ 11813 h 18458"/>
                <a:gd name="connsiteX2" fmla="*/ 4430 w 17719"/>
                <a:gd name="connsiteY2" fmla="*/ 11813 h 18458"/>
                <a:gd name="connsiteX3" fmla="*/ 4430 w 17719"/>
                <a:gd name="connsiteY3" fmla="*/ 6645 h 18458"/>
                <a:gd name="connsiteX4" fmla="*/ 4430 w 17719"/>
                <a:gd name="connsiteY4" fmla="*/ 6645 h 18458"/>
                <a:gd name="connsiteX5" fmla="*/ 4430 w 17719"/>
                <a:gd name="connsiteY5" fmla="*/ 11813 h 18458"/>
                <a:gd name="connsiteX6" fmla="*/ 0 w 17719"/>
                <a:gd name="connsiteY6" fmla="*/ 11813 h 18458"/>
                <a:gd name="connsiteX7" fmla="*/ 8860 w 17719"/>
                <a:gd name="connsiteY7" fmla="*/ 11813 h 18458"/>
                <a:gd name="connsiteX8" fmla="*/ 8860 w 17719"/>
                <a:gd name="connsiteY8" fmla="*/ 11813 h 18458"/>
                <a:gd name="connsiteX9" fmla="*/ 8860 w 17719"/>
                <a:gd name="connsiteY9" fmla="*/ 11813 h 18458"/>
                <a:gd name="connsiteX10" fmla="*/ 8860 w 17719"/>
                <a:gd name="connsiteY10" fmla="*/ 11813 h 18458"/>
                <a:gd name="connsiteX11" fmla="*/ 17720 w 17719"/>
                <a:gd name="connsiteY11" fmla="*/ 11813 h 18458"/>
                <a:gd name="connsiteX12" fmla="*/ 17720 w 17719"/>
                <a:gd name="connsiteY12" fmla="*/ 11813 h 18458"/>
                <a:gd name="connsiteX13" fmla="*/ 9598 w 17719"/>
                <a:gd name="connsiteY13" fmla="*/ 0 h 18458"/>
                <a:gd name="connsiteX14" fmla="*/ 9598 w 17719"/>
                <a:gd name="connsiteY14" fmla="*/ 0 h 18458"/>
                <a:gd name="connsiteX15" fmla="*/ 3692 w 17719"/>
                <a:gd name="connsiteY15" fmla="*/ 18458 h 18458"/>
                <a:gd name="connsiteX16" fmla="*/ 3692 w 17719"/>
                <a:gd name="connsiteY16" fmla="*/ 18458 h 18458"/>
                <a:gd name="connsiteX17" fmla="*/ 11075 w 17719"/>
                <a:gd name="connsiteY17" fmla="*/ 18458 h 18458"/>
                <a:gd name="connsiteX18" fmla="*/ 11075 w 17719"/>
                <a:gd name="connsiteY18" fmla="*/ 18458 h 18458"/>
                <a:gd name="connsiteX19" fmla="*/ 11075 w 17719"/>
                <a:gd name="connsiteY19" fmla="*/ 18458 h 18458"/>
                <a:gd name="connsiteX20" fmla="*/ 11075 w 17719"/>
                <a:gd name="connsiteY20" fmla="*/ 18458 h 1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719" h="18458">
                  <a:moveTo>
                    <a:pt x="4430" y="11813"/>
                  </a:moveTo>
                  <a:lnTo>
                    <a:pt x="4430" y="11813"/>
                  </a:lnTo>
                  <a:lnTo>
                    <a:pt x="4430" y="11813"/>
                  </a:lnTo>
                  <a:lnTo>
                    <a:pt x="4430" y="6645"/>
                  </a:lnTo>
                  <a:lnTo>
                    <a:pt x="4430" y="6645"/>
                  </a:lnTo>
                  <a:lnTo>
                    <a:pt x="4430" y="11813"/>
                  </a:lnTo>
                  <a:lnTo>
                    <a:pt x="0" y="11813"/>
                  </a:lnTo>
                  <a:close/>
                  <a:moveTo>
                    <a:pt x="8860" y="11813"/>
                  </a:moveTo>
                  <a:lnTo>
                    <a:pt x="8860" y="11813"/>
                  </a:lnTo>
                  <a:lnTo>
                    <a:pt x="8860" y="11813"/>
                  </a:lnTo>
                  <a:cubicBezTo>
                    <a:pt x="8860" y="11813"/>
                    <a:pt x="8860" y="11813"/>
                    <a:pt x="8860" y="11813"/>
                  </a:cubicBezTo>
                  <a:lnTo>
                    <a:pt x="17720" y="11813"/>
                  </a:lnTo>
                  <a:cubicBezTo>
                    <a:pt x="17720" y="11813"/>
                    <a:pt x="17720" y="11813"/>
                    <a:pt x="17720" y="11813"/>
                  </a:cubicBezTo>
                  <a:lnTo>
                    <a:pt x="9598" y="0"/>
                  </a:lnTo>
                  <a:lnTo>
                    <a:pt x="9598" y="0"/>
                  </a:lnTo>
                  <a:lnTo>
                    <a:pt x="3692" y="18458"/>
                  </a:lnTo>
                  <a:cubicBezTo>
                    <a:pt x="3692" y="18458"/>
                    <a:pt x="3692" y="18458"/>
                    <a:pt x="3692" y="18458"/>
                  </a:cubicBezTo>
                  <a:lnTo>
                    <a:pt x="11075" y="18458"/>
                  </a:lnTo>
                  <a:cubicBezTo>
                    <a:pt x="11075" y="18458"/>
                    <a:pt x="11075" y="18458"/>
                    <a:pt x="11075" y="18458"/>
                  </a:cubicBezTo>
                  <a:lnTo>
                    <a:pt x="11075" y="18458"/>
                  </a:lnTo>
                  <a:lnTo>
                    <a:pt x="11075" y="1845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693F988-6F0C-42F0-BD16-C1CA3FC84003}"/>
                </a:ext>
              </a:extLst>
            </p:cNvPr>
            <p:cNvSpPr/>
            <p:nvPr/>
          </p:nvSpPr>
          <p:spPr>
            <a:xfrm>
              <a:off x="8118748" y="2139160"/>
              <a:ext cx="16735" cy="14766"/>
            </a:xfrm>
            <a:custGeom>
              <a:avLst/>
              <a:gdLst>
                <a:gd name="connsiteX0" fmla="*/ 6645 w 16735"/>
                <a:gd name="connsiteY0" fmla="*/ 0 h 14766"/>
                <a:gd name="connsiteX1" fmla="*/ 10336 w 16735"/>
                <a:gd name="connsiteY1" fmla="*/ 0 h 14766"/>
                <a:gd name="connsiteX2" fmla="*/ 14766 w 16735"/>
                <a:gd name="connsiteY2" fmla="*/ 0 h 14766"/>
                <a:gd name="connsiteX3" fmla="*/ 14766 w 16735"/>
                <a:gd name="connsiteY3" fmla="*/ 0 h 14766"/>
                <a:gd name="connsiteX4" fmla="*/ 14766 w 16735"/>
                <a:gd name="connsiteY4" fmla="*/ 0 h 14766"/>
                <a:gd name="connsiteX5" fmla="*/ 0 w 16735"/>
                <a:gd name="connsiteY5" fmla="*/ 0 h 14766"/>
                <a:gd name="connsiteX6" fmla="*/ 3692 w 16735"/>
                <a:gd name="connsiteY6" fmla="*/ 0 h 14766"/>
                <a:gd name="connsiteX7" fmla="*/ 3692 w 16735"/>
                <a:gd name="connsiteY7" fmla="*/ 14766 h 14766"/>
                <a:gd name="connsiteX8" fmla="*/ 3692 w 16735"/>
                <a:gd name="connsiteY8" fmla="*/ 14766 h 14766"/>
                <a:gd name="connsiteX9" fmla="*/ 12551 w 16735"/>
                <a:gd name="connsiteY9" fmla="*/ 14766 h 14766"/>
                <a:gd name="connsiteX10" fmla="*/ 12551 w 16735"/>
                <a:gd name="connsiteY10" fmla="*/ 14766 h 14766"/>
                <a:gd name="connsiteX11" fmla="*/ 12551 w 16735"/>
                <a:gd name="connsiteY11" fmla="*/ 9598 h 14766"/>
                <a:gd name="connsiteX12" fmla="*/ 12551 w 16735"/>
                <a:gd name="connsiteY12" fmla="*/ 9598 h 14766"/>
                <a:gd name="connsiteX13" fmla="*/ 12551 w 16735"/>
                <a:gd name="connsiteY13" fmla="*/ 9598 h 14766"/>
                <a:gd name="connsiteX14" fmla="*/ 12551 w 16735"/>
                <a:gd name="connsiteY14" fmla="*/ 9598 h 14766"/>
                <a:gd name="connsiteX15" fmla="*/ 12551 w 16735"/>
                <a:gd name="connsiteY15" fmla="*/ 9598 h 14766"/>
                <a:gd name="connsiteX16" fmla="*/ 12551 w 16735"/>
                <a:gd name="connsiteY16" fmla="*/ 2953 h 14766"/>
                <a:gd name="connsiteX17" fmla="*/ 12551 w 16735"/>
                <a:gd name="connsiteY17" fmla="*/ 2953 h 14766"/>
                <a:gd name="connsiteX18" fmla="*/ 12551 w 16735"/>
                <a:gd name="connsiteY18" fmla="*/ 2953 h 14766"/>
                <a:gd name="connsiteX19" fmla="*/ 12551 w 16735"/>
                <a:gd name="connsiteY19" fmla="*/ 2953 h 14766"/>
                <a:gd name="connsiteX20" fmla="*/ 12551 w 16735"/>
                <a:gd name="connsiteY20" fmla="*/ 2953 h 1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35" h="14766">
                  <a:moveTo>
                    <a:pt x="6645" y="0"/>
                  </a:moveTo>
                  <a:cubicBezTo>
                    <a:pt x="6645" y="0"/>
                    <a:pt x="6645" y="0"/>
                    <a:pt x="10336" y="0"/>
                  </a:cubicBezTo>
                  <a:cubicBezTo>
                    <a:pt x="14028" y="0"/>
                    <a:pt x="10336" y="0"/>
                    <a:pt x="14766" y="0"/>
                  </a:cubicBezTo>
                  <a:cubicBezTo>
                    <a:pt x="19196" y="0"/>
                    <a:pt x="14766" y="0"/>
                    <a:pt x="14766" y="0"/>
                  </a:cubicBezTo>
                  <a:lnTo>
                    <a:pt x="14766" y="0"/>
                  </a:lnTo>
                  <a:lnTo>
                    <a:pt x="0" y="0"/>
                  </a:lnTo>
                  <a:cubicBezTo>
                    <a:pt x="0" y="0"/>
                    <a:pt x="3692" y="0"/>
                    <a:pt x="3692" y="0"/>
                  </a:cubicBezTo>
                  <a:lnTo>
                    <a:pt x="3692" y="14766"/>
                  </a:lnTo>
                  <a:cubicBezTo>
                    <a:pt x="3692" y="14766"/>
                    <a:pt x="3692" y="14766"/>
                    <a:pt x="3692" y="14766"/>
                  </a:cubicBezTo>
                  <a:lnTo>
                    <a:pt x="12551" y="14766"/>
                  </a:lnTo>
                  <a:cubicBezTo>
                    <a:pt x="12551" y="14766"/>
                    <a:pt x="12551" y="14766"/>
                    <a:pt x="12551" y="14766"/>
                  </a:cubicBezTo>
                  <a:lnTo>
                    <a:pt x="12551" y="9598"/>
                  </a:lnTo>
                  <a:cubicBezTo>
                    <a:pt x="12551" y="9598"/>
                    <a:pt x="12551" y="9598"/>
                    <a:pt x="12551" y="9598"/>
                  </a:cubicBezTo>
                  <a:lnTo>
                    <a:pt x="12551" y="9598"/>
                  </a:lnTo>
                  <a:cubicBezTo>
                    <a:pt x="12551" y="9598"/>
                    <a:pt x="12551" y="9598"/>
                    <a:pt x="12551" y="9598"/>
                  </a:cubicBezTo>
                  <a:cubicBezTo>
                    <a:pt x="12551" y="9598"/>
                    <a:pt x="12551" y="9598"/>
                    <a:pt x="12551" y="9598"/>
                  </a:cubicBezTo>
                  <a:lnTo>
                    <a:pt x="12551" y="2953"/>
                  </a:lnTo>
                  <a:lnTo>
                    <a:pt x="12551" y="2953"/>
                  </a:lnTo>
                  <a:cubicBezTo>
                    <a:pt x="12551" y="2953"/>
                    <a:pt x="12551" y="2953"/>
                    <a:pt x="12551" y="2953"/>
                  </a:cubicBezTo>
                  <a:lnTo>
                    <a:pt x="12551" y="2953"/>
                  </a:lnTo>
                  <a:cubicBezTo>
                    <a:pt x="12551" y="2953"/>
                    <a:pt x="12551" y="2953"/>
                    <a:pt x="12551" y="295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9A882FCE-1A77-4240-960A-E999AD171219}"/>
                </a:ext>
              </a:extLst>
            </p:cNvPr>
            <p:cNvSpPr/>
            <p:nvPr/>
          </p:nvSpPr>
          <p:spPr>
            <a:xfrm>
              <a:off x="8135215" y="2132881"/>
              <a:ext cx="19453" cy="22732"/>
            </a:xfrm>
            <a:custGeom>
              <a:avLst/>
              <a:gdLst>
                <a:gd name="connsiteX0" fmla="*/ 515 w 19453"/>
                <a:gd name="connsiteY0" fmla="*/ 12924 h 22732"/>
                <a:gd name="connsiteX1" fmla="*/ 10792 w 19453"/>
                <a:gd name="connsiteY1" fmla="*/ 21788 h 22732"/>
                <a:gd name="connsiteX2" fmla="*/ 10851 w 19453"/>
                <a:gd name="connsiteY2" fmla="*/ 21784 h 22732"/>
                <a:gd name="connsiteX3" fmla="*/ 19305 w 19453"/>
                <a:gd name="connsiteY3" fmla="*/ 9856 h 22732"/>
                <a:gd name="connsiteX4" fmla="*/ 18973 w 19453"/>
                <a:gd name="connsiteY4" fmla="*/ 8494 h 22732"/>
                <a:gd name="connsiteX5" fmla="*/ 7898 w 19453"/>
                <a:gd name="connsiteY5" fmla="*/ 373 h 22732"/>
                <a:gd name="connsiteX6" fmla="*/ 153 w 19453"/>
                <a:gd name="connsiteY6" fmla="*/ 11518 h 22732"/>
                <a:gd name="connsiteX7" fmla="*/ 515 w 19453"/>
                <a:gd name="connsiteY7" fmla="*/ 12924 h 22732"/>
                <a:gd name="connsiteX8" fmla="*/ 515 w 19453"/>
                <a:gd name="connsiteY8" fmla="*/ 12924 h 22732"/>
                <a:gd name="connsiteX9" fmla="*/ 4207 w 19453"/>
                <a:gd name="connsiteY9" fmla="*/ 3326 h 22732"/>
                <a:gd name="connsiteX10" fmla="*/ 13066 w 19453"/>
                <a:gd name="connsiteY10" fmla="*/ 12186 h 22732"/>
                <a:gd name="connsiteX11" fmla="*/ 8637 w 19453"/>
                <a:gd name="connsiteY11" fmla="*/ 22522 h 22732"/>
                <a:gd name="connsiteX12" fmla="*/ 515 w 19453"/>
                <a:gd name="connsiteY12" fmla="*/ 12924 h 2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3" h="22732">
                  <a:moveTo>
                    <a:pt x="515" y="12924"/>
                  </a:moveTo>
                  <a:cubicBezTo>
                    <a:pt x="906" y="18210"/>
                    <a:pt x="5506" y="22179"/>
                    <a:pt x="10792" y="21788"/>
                  </a:cubicBezTo>
                  <a:cubicBezTo>
                    <a:pt x="10815" y="21787"/>
                    <a:pt x="10829" y="21785"/>
                    <a:pt x="10851" y="21784"/>
                  </a:cubicBezTo>
                  <a:cubicBezTo>
                    <a:pt x="16477" y="20823"/>
                    <a:pt x="20265" y="15483"/>
                    <a:pt x="19305" y="9856"/>
                  </a:cubicBezTo>
                  <a:cubicBezTo>
                    <a:pt x="19224" y="9395"/>
                    <a:pt x="19113" y="8940"/>
                    <a:pt x="18973" y="8494"/>
                  </a:cubicBezTo>
                  <a:cubicBezTo>
                    <a:pt x="18973" y="1849"/>
                    <a:pt x="13066" y="-1104"/>
                    <a:pt x="7898" y="373"/>
                  </a:cubicBezTo>
                  <a:cubicBezTo>
                    <a:pt x="2678" y="1311"/>
                    <a:pt x="-784" y="6301"/>
                    <a:pt x="153" y="11518"/>
                  </a:cubicBezTo>
                  <a:cubicBezTo>
                    <a:pt x="234" y="11995"/>
                    <a:pt x="360" y="12466"/>
                    <a:pt x="515" y="12924"/>
                  </a:cubicBezTo>
                  <a:close/>
                  <a:moveTo>
                    <a:pt x="515" y="12924"/>
                  </a:moveTo>
                  <a:cubicBezTo>
                    <a:pt x="515" y="8494"/>
                    <a:pt x="515" y="4803"/>
                    <a:pt x="4207" y="3326"/>
                  </a:cubicBezTo>
                  <a:cubicBezTo>
                    <a:pt x="7898" y="1849"/>
                    <a:pt x="11590" y="3326"/>
                    <a:pt x="13066" y="12186"/>
                  </a:cubicBezTo>
                  <a:cubicBezTo>
                    <a:pt x="14543" y="21046"/>
                    <a:pt x="13066" y="21046"/>
                    <a:pt x="8637" y="22522"/>
                  </a:cubicBezTo>
                  <a:cubicBezTo>
                    <a:pt x="4207" y="23999"/>
                    <a:pt x="1253" y="17354"/>
                    <a:pt x="515" y="1292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3821B636-FD21-44FD-AAB2-B8A96231E122}"/>
                </a:ext>
              </a:extLst>
            </p:cNvPr>
            <p:cNvSpPr/>
            <p:nvPr/>
          </p:nvSpPr>
          <p:spPr>
            <a:xfrm>
              <a:off x="8154187" y="2133254"/>
              <a:ext cx="18457" cy="18458"/>
            </a:xfrm>
            <a:custGeom>
              <a:avLst/>
              <a:gdLst>
                <a:gd name="connsiteX0" fmla="*/ 5168 w 18457"/>
                <a:gd name="connsiteY0" fmla="*/ 0 h 18458"/>
                <a:gd name="connsiteX1" fmla="*/ 5168 w 18457"/>
                <a:gd name="connsiteY1" fmla="*/ 0 h 18458"/>
                <a:gd name="connsiteX2" fmla="*/ 10336 w 18457"/>
                <a:gd name="connsiteY2" fmla="*/ 4430 h 18458"/>
                <a:gd name="connsiteX3" fmla="*/ 6645 w 18457"/>
                <a:gd name="connsiteY3" fmla="*/ 8121 h 18458"/>
                <a:gd name="connsiteX4" fmla="*/ 6645 w 18457"/>
                <a:gd name="connsiteY4" fmla="*/ 8121 h 18458"/>
                <a:gd name="connsiteX5" fmla="*/ 5168 w 18457"/>
                <a:gd name="connsiteY5" fmla="*/ 14028 h 18458"/>
                <a:gd name="connsiteX6" fmla="*/ 5168 w 18457"/>
                <a:gd name="connsiteY6" fmla="*/ 18458 h 18458"/>
                <a:gd name="connsiteX7" fmla="*/ 13290 w 18457"/>
                <a:gd name="connsiteY7" fmla="*/ 18458 h 18458"/>
                <a:gd name="connsiteX8" fmla="*/ 13290 w 18457"/>
                <a:gd name="connsiteY8" fmla="*/ 18458 h 18458"/>
                <a:gd name="connsiteX9" fmla="*/ 13290 w 18457"/>
                <a:gd name="connsiteY9" fmla="*/ 13290 h 18458"/>
                <a:gd name="connsiteX10" fmla="*/ 13290 w 18457"/>
                <a:gd name="connsiteY10" fmla="*/ 13290 h 18458"/>
                <a:gd name="connsiteX11" fmla="*/ 13290 w 18457"/>
                <a:gd name="connsiteY11" fmla="*/ 13290 h 18458"/>
                <a:gd name="connsiteX12" fmla="*/ 13290 w 18457"/>
                <a:gd name="connsiteY12" fmla="*/ 16981 h 18458"/>
                <a:gd name="connsiteX13" fmla="*/ 18458 w 18457"/>
                <a:gd name="connsiteY13" fmla="*/ 16981 h 18458"/>
                <a:gd name="connsiteX14" fmla="*/ 18458 w 18457"/>
                <a:gd name="connsiteY14" fmla="*/ 16981 h 18458"/>
                <a:gd name="connsiteX15" fmla="*/ 18458 w 18457"/>
                <a:gd name="connsiteY15" fmla="*/ 16981 h 18458"/>
                <a:gd name="connsiteX16" fmla="*/ 12551 w 18457"/>
                <a:gd name="connsiteY16" fmla="*/ 10336 h 18458"/>
                <a:gd name="connsiteX17" fmla="*/ 12551 w 18457"/>
                <a:gd name="connsiteY17" fmla="*/ 10336 h 18458"/>
                <a:gd name="connsiteX18" fmla="*/ 12551 w 18457"/>
                <a:gd name="connsiteY18" fmla="*/ 10336 h 18458"/>
                <a:gd name="connsiteX19" fmla="*/ 5168 w 18457"/>
                <a:gd name="connsiteY19" fmla="*/ 5907 h 18458"/>
                <a:gd name="connsiteX20" fmla="*/ 0 w 18457"/>
                <a:gd name="connsiteY20" fmla="*/ 5907 h 18458"/>
                <a:gd name="connsiteX21" fmla="*/ 0 w 18457"/>
                <a:gd name="connsiteY21" fmla="*/ 5907 h 18458"/>
                <a:gd name="connsiteX22" fmla="*/ 0 w 18457"/>
                <a:gd name="connsiteY22" fmla="*/ 5907 h 18458"/>
                <a:gd name="connsiteX23" fmla="*/ 0 w 18457"/>
                <a:gd name="connsiteY23" fmla="*/ 5907 h 1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457" h="18458">
                  <a:moveTo>
                    <a:pt x="5168" y="0"/>
                  </a:moveTo>
                  <a:cubicBezTo>
                    <a:pt x="5168" y="0"/>
                    <a:pt x="5168" y="0"/>
                    <a:pt x="5168" y="0"/>
                  </a:cubicBezTo>
                  <a:cubicBezTo>
                    <a:pt x="5168" y="0"/>
                    <a:pt x="9598" y="0"/>
                    <a:pt x="10336" y="4430"/>
                  </a:cubicBezTo>
                  <a:cubicBezTo>
                    <a:pt x="11075" y="8860"/>
                    <a:pt x="10336" y="4430"/>
                    <a:pt x="6645" y="8121"/>
                  </a:cubicBezTo>
                  <a:lnTo>
                    <a:pt x="6645" y="8121"/>
                  </a:lnTo>
                  <a:close/>
                  <a:moveTo>
                    <a:pt x="5168" y="14028"/>
                  </a:moveTo>
                  <a:cubicBezTo>
                    <a:pt x="5168" y="17720"/>
                    <a:pt x="5168" y="17720"/>
                    <a:pt x="5168" y="18458"/>
                  </a:cubicBezTo>
                  <a:lnTo>
                    <a:pt x="13290" y="18458"/>
                  </a:lnTo>
                  <a:cubicBezTo>
                    <a:pt x="13290" y="18458"/>
                    <a:pt x="13290" y="18458"/>
                    <a:pt x="13290" y="18458"/>
                  </a:cubicBezTo>
                  <a:lnTo>
                    <a:pt x="13290" y="13290"/>
                  </a:lnTo>
                  <a:cubicBezTo>
                    <a:pt x="13290" y="13290"/>
                    <a:pt x="13290" y="13290"/>
                    <a:pt x="13290" y="13290"/>
                  </a:cubicBezTo>
                  <a:cubicBezTo>
                    <a:pt x="13290" y="13290"/>
                    <a:pt x="13290" y="13290"/>
                    <a:pt x="13290" y="13290"/>
                  </a:cubicBezTo>
                  <a:lnTo>
                    <a:pt x="13290" y="16981"/>
                  </a:lnTo>
                  <a:cubicBezTo>
                    <a:pt x="14958" y="17604"/>
                    <a:pt x="16789" y="17604"/>
                    <a:pt x="18458" y="16981"/>
                  </a:cubicBezTo>
                  <a:lnTo>
                    <a:pt x="18458" y="16981"/>
                  </a:lnTo>
                  <a:lnTo>
                    <a:pt x="18458" y="16981"/>
                  </a:lnTo>
                  <a:lnTo>
                    <a:pt x="12551" y="10336"/>
                  </a:lnTo>
                  <a:cubicBezTo>
                    <a:pt x="12551" y="10336"/>
                    <a:pt x="12551" y="10336"/>
                    <a:pt x="12551" y="10336"/>
                  </a:cubicBezTo>
                  <a:lnTo>
                    <a:pt x="12551" y="10336"/>
                  </a:lnTo>
                  <a:cubicBezTo>
                    <a:pt x="12551" y="10336"/>
                    <a:pt x="12551" y="4430"/>
                    <a:pt x="5168" y="5907"/>
                  </a:cubicBezTo>
                  <a:lnTo>
                    <a:pt x="0" y="5907"/>
                  </a:lnTo>
                  <a:lnTo>
                    <a:pt x="0" y="5907"/>
                  </a:lnTo>
                  <a:cubicBezTo>
                    <a:pt x="0" y="5907"/>
                    <a:pt x="0" y="5907"/>
                    <a:pt x="0" y="5907"/>
                  </a:cubicBezTo>
                  <a:cubicBezTo>
                    <a:pt x="0" y="5907"/>
                    <a:pt x="0" y="5907"/>
                    <a:pt x="0" y="590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BFEA94E9-B312-4598-B923-C1E8502AD903}"/>
                </a:ext>
              </a:extLst>
            </p:cNvPr>
            <p:cNvSpPr/>
            <p:nvPr/>
          </p:nvSpPr>
          <p:spPr>
            <a:xfrm>
              <a:off x="8163047" y="2133992"/>
              <a:ext cx="19934" cy="12551"/>
            </a:xfrm>
            <a:custGeom>
              <a:avLst/>
              <a:gdLst>
                <a:gd name="connsiteX0" fmla="*/ 16243 w 19934"/>
                <a:gd name="connsiteY0" fmla="*/ 8860 h 12551"/>
                <a:gd name="connsiteX1" fmla="*/ 16243 w 19934"/>
                <a:gd name="connsiteY1" fmla="*/ 12551 h 12551"/>
                <a:gd name="connsiteX2" fmla="*/ 16243 w 19934"/>
                <a:gd name="connsiteY2" fmla="*/ 12551 h 12551"/>
                <a:gd name="connsiteX3" fmla="*/ 19935 w 19934"/>
                <a:gd name="connsiteY3" fmla="*/ 12551 h 12551"/>
                <a:gd name="connsiteX4" fmla="*/ 19935 w 19934"/>
                <a:gd name="connsiteY4" fmla="*/ 12551 h 12551"/>
                <a:gd name="connsiteX5" fmla="*/ 19935 w 19934"/>
                <a:gd name="connsiteY5" fmla="*/ 12551 h 12551"/>
                <a:gd name="connsiteX6" fmla="*/ 15505 w 19934"/>
                <a:gd name="connsiteY6" fmla="*/ 12551 h 12551"/>
                <a:gd name="connsiteX7" fmla="*/ 15505 w 19934"/>
                <a:gd name="connsiteY7" fmla="*/ 0 h 12551"/>
                <a:gd name="connsiteX8" fmla="*/ 15505 w 19934"/>
                <a:gd name="connsiteY8" fmla="*/ 0 h 12551"/>
                <a:gd name="connsiteX9" fmla="*/ 15505 w 19934"/>
                <a:gd name="connsiteY9" fmla="*/ 0 h 12551"/>
                <a:gd name="connsiteX10" fmla="*/ 15505 w 19934"/>
                <a:gd name="connsiteY10" fmla="*/ 0 h 12551"/>
                <a:gd name="connsiteX11" fmla="*/ 15505 w 19934"/>
                <a:gd name="connsiteY11" fmla="*/ 0 h 12551"/>
                <a:gd name="connsiteX12" fmla="*/ 15505 w 19934"/>
                <a:gd name="connsiteY12" fmla="*/ 0 h 12551"/>
                <a:gd name="connsiteX13" fmla="*/ 15505 w 19934"/>
                <a:gd name="connsiteY13" fmla="*/ 0 h 12551"/>
                <a:gd name="connsiteX14" fmla="*/ 8122 w 19934"/>
                <a:gd name="connsiteY14" fmla="*/ 0 h 12551"/>
                <a:gd name="connsiteX15" fmla="*/ 0 w 19934"/>
                <a:gd name="connsiteY15" fmla="*/ 0 h 12551"/>
                <a:gd name="connsiteX16" fmla="*/ 0 w 19934"/>
                <a:gd name="connsiteY16" fmla="*/ 5168 h 12551"/>
                <a:gd name="connsiteX17" fmla="*/ 0 w 19934"/>
                <a:gd name="connsiteY17" fmla="*/ 5168 h 12551"/>
                <a:gd name="connsiteX18" fmla="*/ 0 w 19934"/>
                <a:gd name="connsiteY18" fmla="*/ 738 h 12551"/>
                <a:gd name="connsiteX19" fmla="*/ 0 w 19934"/>
                <a:gd name="connsiteY19" fmla="*/ 738 h 12551"/>
                <a:gd name="connsiteX20" fmla="*/ 0 w 19934"/>
                <a:gd name="connsiteY20" fmla="*/ 738 h 1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34" h="12551">
                  <a:moveTo>
                    <a:pt x="16243" y="8860"/>
                  </a:moveTo>
                  <a:cubicBezTo>
                    <a:pt x="16243" y="8860"/>
                    <a:pt x="16243" y="8860"/>
                    <a:pt x="16243" y="12551"/>
                  </a:cubicBezTo>
                  <a:lnTo>
                    <a:pt x="16243" y="12551"/>
                  </a:lnTo>
                  <a:lnTo>
                    <a:pt x="19935" y="12551"/>
                  </a:lnTo>
                  <a:lnTo>
                    <a:pt x="19935" y="12551"/>
                  </a:lnTo>
                  <a:cubicBezTo>
                    <a:pt x="19935" y="12551"/>
                    <a:pt x="19935" y="12551"/>
                    <a:pt x="19935" y="12551"/>
                  </a:cubicBezTo>
                  <a:cubicBezTo>
                    <a:pt x="19935" y="12551"/>
                    <a:pt x="19935" y="12551"/>
                    <a:pt x="15505" y="12551"/>
                  </a:cubicBezTo>
                  <a:lnTo>
                    <a:pt x="15505" y="0"/>
                  </a:lnTo>
                  <a:cubicBezTo>
                    <a:pt x="15505" y="0"/>
                    <a:pt x="15505" y="0"/>
                    <a:pt x="15505" y="0"/>
                  </a:cubicBezTo>
                  <a:lnTo>
                    <a:pt x="15505" y="0"/>
                  </a:lnTo>
                  <a:cubicBezTo>
                    <a:pt x="15505" y="0"/>
                    <a:pt x="15505" y="0"/>
                    <a:pt x="15505" y="0"/>
                  </a:cubicBezTo>
                  <a:cubicBezTo>
                    <a:pt x="15505" y="0"/>
                    <a:pt x="15505" y="0"/>
                    <a:pt x="15505" y="0"/>
                  </a:cubicBezTo>
                  <a:lnTo>
                    <a:pt x="15505" y="0"/>
                  </a:lnTo>
                  <a:lnTo>
                    <a:pt x="15505" y="0"/>
                  </a:lnTo>
                  <a:lnTo>
                    <a:pt x="8122" y="0"/>
                  </a:lnTo>
                  <a:lnTo>
                    <a:pt x="0" y="0"/>
                  </a:lnTo>
                  <a:lnTo>
                    <a:pt x="0" y="5168"/>
                  </a:lnTo>
                  <a:lnTo>
                    <a:pt x="0" y="5168"/>
                  </a:lnTo>
                  <a:cubicBezTo>
                    <a:pt x="0" y="5168"/>
                    <a:pt x="0" y="1477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335C7DF-620B-4C71-9314-73D2B6BB1792}"/>
                </a:ext>
              </a:extLst>
            </p:cNvPr>
            <p:cNvSpPr/>
            <p:nvPr/>
          </p:nvSpPr>
          <p:spPr>
            <a:xfrm>
              <a:off x="8191103" y="2124394"/>
              <a:ext cx="15504" cy="14028"/>
            </a:xfrm>
            <a:custGeom>
              <a:avLst/>
              <a:gdLst>
                <a:gd name="connsiteX0" fmla="*/ 3692 w 15504"/>
                <a:gd name="connsiteY0" fmla="*/ 0 h 14028"/>
                <a:gd name="connsiteX1" fmla="*/ 3692 w 15504"/>
                <a:gd name="connsiteY1" fmla="*/ 0 h 14028"/>
                <a:gd name="connsiteX2" fmla="*/ 3692 w 15504"/>
                <a:gd name="connsiteY2" fmla="*/ 0 h 14028"/>
                <a:gd name="connsiteX3" fmla="*/ 3692 w 15504"/>
                <a:gd name="connsiteY3" fmla="*/ 0 h 14028"/>
                <a:gd name="connsiteX4" fmla="*/ 0 w 15504"/>
                <a:gd name="connsiteY4" fmla="*/ 0 h 14028"/>
                <a:gd name="connsiteX5" fmla="*/ 3692 w 15504"/>
                <a:gd name="connsiteY5" fmla="*/ 0 h 14028"/>
                <a:gd name="connsiteX6" fmla="*/ 7383 w 15504"/>
                <a:gd name="connsiteY6" fmla="*/ 14028 h 14028"/>
                <a:gd name="connsiteX7" fmla="*/ 7383 w 15504"/>
                <a:gd name="connsiteY7" fmla="*/ 14028 h 14028"/>
                <a:gd name="connsiteX8" fmla="*/ 15505 w 15504"/>
                <a:gd name="connsiteY8" fmla="*/ 14028 h 14028"/>
                <a:gd name="connsiteX9" fmla="*/ 11813 w 15504"/>
                <a:gd name="connsiteY9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504" h="14028">
                  <a:moveTo>
                    <a:pt x="3692" y="0"/>
                  </a:moveTo>
                  <a:cubicBezTo>
                    <a:pt x="3692" y="0"/>
                    <a:pt x="3692" y="0"/>
                    <a:pt x="3692" y="0"/>
                  </a:cubicBezTo>
                  <a:lnTo>
                    <a:pt x="3692" y="0"/>
                  </a:lnTo>
                  <a:lnTo>
                    <a:pt x="3692" y="0"/>
                  </a:lnTo>
                  <a:lnTo>
                    <a:pt x="0" y="0"/>
                  </a:lnTo>
                  <a:cubicBezTo>
                    <a:pt x="0" y="0"/>
                    <a:pt x="0" y="0"/>
                    <a:pt x="3692" y="0"/>
                  </a:cubicBezTo>
                  <a:lnTo>
                    <a:pt x="7383" y="14028"/>
                  </a:lnTo>
                  <a:cubicBezTo>
                    <a:pt x="7383" y="14028"/>
                    <a:pt x="7383" y="14028"/>
                    <a:pt x="7383" y="14028"/>
                  </a:cubicBezTo>
                  <a:lnTo>
                    <a:pt x="15505" y="14028"/>
                  </a:lnTo>
                  <a:cubicBezTo>
                    <a:pt x="15505" y="14028"/>
                    <a:pt x="15505" y="14028"/>
                    <a:pt x="11813" y="1402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CF474610-1FFE-4707-9130-91E3A3294D9E}"/>
                </a:ext>
              </a:extLst>
            </p:cNvPr>
            <p:cNvSpPr/>
            <p:nvPr/>
          </p:nvSpPr>
          <p:spPr>
            <a:xfrm>
              <a:off x="8199724" y="2116940"/>
              <a:ext cx="18466" cy="22726"/>
            </a:xfrm>
            <a:custGeom>
              <a:avLst/>
              <a:gdLst>
                <a:gd name="connsiteX0" fmla="*/ 978 w 18466"/>
                <a:gd name="connsiteY0" fmla="*/ 14098 h 22726"/>
                <a:gd name="connsiteX1" fmla="*/ 11336 w 18466"/>
                <a:gd name="connsiteY1" fmla="*/ 21151 h 22726"/>
                <a:gd name="connsiteX2" fmla="*/ 12791 w 18466"/>
                <a:gd name="connsiteY2" fmla="*/ 20743 h 22726"/>
                <a:gd name="connsiteX3" fmla="*/ 17058 w 18466"/>
                <a:gd name="connsiteY3" fmla="*/ 5673 h 22726"/>
                <a:gd name="connsiteX4" fmla="*/ 6146 w 18466"/>
                <a:gd name="connsiteY4" fmla="*/ 70 h 22726"/>
                <a:gd name="connsiteX5" fmla="*/ 978 w 18466"/>
                <a:gd name="connsiteY5" fmla="*/ 14098 h 22726"/>
                <a:gd name="connsiteX6" fmla="*/ 978 w 18466"/>
                <a:gd name="connsiteY6" fmla="*/ 14098 h 22726"/>
                <a:gd name="connsiteX7" fmla="*/ 978 w 18466"/>
                <a:gd name="connsiteY7" fmla="*/ 4500 h 22726"/>
                <a:gd name="connsiteX8" fmla="*/ 10576 w 18466"/>
                <a:gd name="connsiteY8" fmla="*/ 11883 h 22726"/>
                <a:gd name="connsiteX9" fmla="*/ 10576 w 18466"/>
                <a:gd name="connsiteY9" fmla="*/ 22220 h 22726"/>
                <a:gd name="connsiteX10" fmla="*/ 978 w 18466"/>
                <a:gd name="connsiteY10" fmla="*/ 14098 h 2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66" h="22726">
                  <a:moveTo>
                    <a:pt x="978" y="14098"/>
                  </a:moveTo>
                  <a:cubicBezTo>
                    <a:pt x="1893" y="18905"/>
                    <a:pt x="6530" y="22063"/>
                    <a:pt x="11336" y="21151"/>
                  </a:cubicBezTo>
                  <a:cubicBezTo>
                    <a:pt x="11831" y="21057"/>
                    <a:pt x="12318" y="20920"/>
                    <a:pt x="12791" y="20743"/>
                  </a:cubicBezTo>
                  <a:cubicBezTo>
                    <a:pt x="18129" y="17760"/>
                    <a:pt x="20041" y="11013"/>
                    <a:pt x="17058" y="5673"/>
                  </a:cubicBezTo>
                  <a:cubicBezTo>
                    <a:pt x="14880" y="1778"/>
                    <a:pt x="10583" y="-430"/>
                    <a:pt x="6146" y="70"/>
                  </a:cubicBezTo>
                  <a:cubicBezTo>
                    <a:pt x="239" y="70"/>
                    <a:pt x="-1237" y="7453"/>
                    <a:pt x="978" y="14098"/>
                  </a:cubicBezTo>
                  <a:close/>
                  <a:moveTo>
                    <a:pt x="978" y="14098"/>
                  </a:moveTo>
                  <a:cubicBezTo>
                    <a:pt x="978" y="10407"/>
                    <a:pt x="978" y="5977"/>
                    <a:pt x="978" y="4500"/>
                  </a:cubicBezTo>
                  <a:cubicBezTo>
                    <a:pt x="978" y="3023"/>
                    <a:pt x="8361" y="4500"/>
                    <a:pt x="10576" y="11883"/>
                  </a:cubicBezTo>
                  <a:cubicBezTo>
                    <a:pt x="12791" y="19267"/>
                    <a:pt x="10576" y="20743"/>
                    <a:pt x="10576" y="22220"/>
                  </a:cubicBezTo>
                  <a:cubicBezTo>
                    <a:pt x="10576" y="23696"/>
                    <a:pt x="2454" y="22220"/>
                    <a:pt x="978" y="1409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1E32974C-7F6C-4AF4-9854-C644411CA839}"/>
                </a:ext>
              </a:extLst>
            </p:cNvPr>
            <p:cNvSpPr/>
            <p:nvPr/>
          </p:nvSpPr>
          <p:spPr>
            <a:xfrm>
              <a:off x="8217683" y="2114713"/>
              <a:ext cx="18211" cy="20755"/>
            </a:xfrm>
            <a:custGeom>
              <a:avLst/>
              <a:gdLst>
                <a:gd name="connsiteX0" fmla="*/ 4430 w 18211"/>
                <a:gd name="connsiteY0" fmla="*/ 2297 h 20755"/>
                <a:gd name="connsiteX1" fmla="*/ 4430 w 18211"/>
                <a:gd name="connsiteY1" fmla="*/ 2297 h 20755"/>
                <a:gd name="connsiteX2" fmla="*/ 9598 w 18211"/>
                <a:gd name="connsiteY2" fmla="*/ 1559 h 20755"/>
                <a:gd name="connsiteX3" fmla="*/ 10336 w 18211"/>
                <a:gd name="connsiteY3" fmla="*/ 2297 h 20755"/>
                <a:gd name="connsiteX4" fmla="*/ 10336 w 18211"/>
                <a:gd name="connsiteY4" fmla="*/ 7465 h 20755"/>
                <a:gd name="connsiteX5" fmla="*/ 10336 w 18211"/>
                <a:gd name="connsiteY5" fmla="*/ 7465 h 20755"/>
                <a:gd name="connsiteX6" fmla="*/ 4430 w 18211"/>
                <a:gd name="connsiteY6" fmla="*/ 16325 h 20755"/>
                <a:gd name="connsiteX7" fmla="*/ 4430 w 18211"/>
                <a:gd name="connsiteY7" fmla="*/ 20755 h 20755"/>
                <a:gd name="connsiteX8" fmla="*/ 4430 w 18211"/>
                <a:gd name="connsiteY8" fmla="*/ 20755 h 20755"/>
                <a:gd name="connsiteX9" fmla="*/ 8121 w 18211"/>
                <a:gd name="connsiteY9" fmla="*/ 20755 h 20755"/>
                <a:gd name="connsiteX10" fmla="*/ 8121 w 18211"/>
                <a:gd name="connsiteY10" fmla="*/ 20755 h 20755"/>
                <a:gd name="connsiteX11" fmla="*/ 8121 w 18211"/>
                <a:gd name="connsiteY11" fmla="*/ 20755 h 20755"/>
                <a:gd name="connsiteX12" fmla="*/ 8121 w 18211"/>
                <a:gd name="connsiteY12" fmla="*/ 16325 h 20755"/>
                <a:gd name="connsiteX13" fmla="*/ 8121 w 18211"/>
                <a:gd name="connsiteY13" fmla="*/ 16325 h 20755"/>
                <a:gd name="connsiteX14" fmla="*/ 8121 w 18211"/>
                <a:gd name="connsiteY14" fmla="*/ 16325 h 20755"/>
                <a:gd name="connsiteX15" fmla="*/ 11813 w 18211"/>
                <a:gd name="connsiteY15" fmla="*/ 16325 h 20755"/>
                <a:gd name="connsiteX16" fmla="*/ 16243 w 18211"/>
                <a:gd name="connsiteY16" fmla="*/ 16325 h 20755"/>
                <a:gd name="connsiteX17" fmla="*/ 16243 w 18211"/>
                <a:gd name="connsiteY17" fmla="*/ 16325 h 20755"/>
                <a:gd name="connsiteX18" fmla="*/ 16243 w 18211"/>
                <a:gd name="connsiteY18" fmla="*/ 16325 h 20755"/>
                <a:gd name="connsiteX19" fmla="*/ 13290 w 18211"/>
                <a:gd name="connsiteY19" fmla="*/ 2297 h 20755"/>
                <a:gd name="connsiteX20" fmla="*/ 13290 w 18211"/>
                <a:gd name="connsiteY20" fmla="*/ 2297 h 20755"/>
                <a:gd name="connsiteX21" fmla="*/ 13290 w 18211"/>
                <a:gd name="connsiteY21" fmla="*/ 2297 h 20755"/>
                <a:gd name="connsiteX22" fmla="*/ 5168 w 18211"/>
                <a:gd name="connsiteY22" fmla="*/ 2297 h 20755"/>
                <a:gd name="connsiteX23" fmla="*/ 0 w 18211"/>
                <a:gd name="connsiteY23" fmla="*/ 2297 h 20755"/>
                <a:gd name="connsiteX24" fmla="*/ 0 w 18211"/>
                <a:gd name="connsiteY24" fmla="*/ 2297 h 20755"/>
                <a:gd name="connsiteX25" fmla="*/ 0 w 18211"/>
                <a:gd name="connsiteY25" fmla="*/ 2297 h 20755"/>
                <a:gd name="connsiteX26" fmla="*/ 0 w 18211"/>
                <a:gd name="connsiteY26" fmla="*/ 2297 h 20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211" h="20755">
                  <a:moveTo>
                    <a:pt x="4430" y="2297"/>
                  </a:moveTo>
                  <a:cubicBezTo>
                    <a:pt x="4430" y="2297"/>
                    <a:pt x="4430" y="2297"/>
                    <a:pt x="4430" y="2297"/>
                  </a:cubicBezTo>
                  <a:cubicBezTo>
                    <a:pt x="5655" y="666"/>
                    <a:pt x="7966" y="335"/>
                    <a:pt x="9598" y="1559"/>
                  </a:cubicBezTo>
                  <a:cubicBezTo>
                    <a:pt x="9879" y="1768"/>
                    <a:pt x="10130" y="2017"/>
                    <a:pt x="10336" y="2297"/>
                  </a:cubicBezTo>
                  <a:cubicBezTo>
                    <a:pt x="10336" y="2297"/>
                    <a:pt x="10336" y="2297"/>
                    <a:pt x="10336" y="7465"/>
                  </a:cubicBezTo>
                  <a:lnTo>
                    <a:pt x="10336" y="7465"/>
                  </a:lnTo>
                  <a:close/>
                  <a:moveTo>
                    <a:pt x="4430" y="16325"/>
                  </a:moveTo>
                  <a:cubicBezTo>
                    <a:pt x="4430" y="20017"/>
                    <a:pt x="4430" y="20017"/>
                    <a:pt x="4430" y="20755"/>
                  </a:cubicBezTo>
                  <a:lnTo>
                    <a:pt x="4430" y="20755"/>
                  </a:lnTo>
                  <a:lnTo>
                    <a:pt x="8121" y="20755"/>
                  </a:lnTo>
                  <a:lnTo>
                    <a:pt x="8121" y="20755"/>
                  </a:lnTo>
                  <a:cubicBezTo>
                    <a:pt x="8121" y="20755"/>
                    <a:pt x="8121" y="20755"/>
                    <a:pt x="8121" y="20755"/>
                  </a:cubicBezTo>
                  <a:lnTo>
                    <a:pt x="8121" y="16325"/>
                  </a:lnTo>
                  <a:cubicBezTo>
                    <a:pt x="8121" y="16325"/>
                    <a:pt x="8121" y="16325"/>
                    <a:pt x="8121" y="16325"/>
                  </a:cubicBezTo>
                  <a:lnTo>
                    <a:pt x="8121" y="16325"/>
                  </a:lnTo>
                  <a:lnTo>
                    <a:pt x="11813" y="16325"/>
                  </a:lnTo>
                  <a:cubicBezTo>
                    <a:pt x="11813" y="16325"/>
                    <a:pt x="11813" y="16325"/>
                    <a:pt x="16243" y="16325"/>
                  </a:cubicBezTo>
                  <a:cubicBezTo>
                    <a:pt x="20673" y="16325"/>
                    <a:pt x="16243" y="16325"/>
                    <a:pt x="16243" y="16325"/>
                  </a:cubicBezTo>
                  <a:lnTo>
                    <a:pt x="16243" y="16325"/>
                  </a:lnTo>
                  <a:lnTo>
                    <a:pt x="13290" y="2297"/>
                  </a:lnTo>
                  <a:lnTo>
                    <a:pt x="13290" y="2297"/>
                  </a:lnTo>
                  <a:lnTo>
                    <a:pt x="13290" y="2297"/>
                  </a:lnTo>
                  <a:cubicBezTo>
                    <a:pt x="13290" y="2297"/>
                    <a:pt x="13290" y="-2871"/>
                    <a:pt x="5168" y="2297"/>
                  </a:cubicBezTo>
                  <a:lnTo>
                    <a:pt x="0" y="2297"/>
                  </a:lnTo>
                  <a:lnTo>
                    <a:pt x="0" y="2297"/>
                  </a:lnTo>
                  <a:lnTo>
                    <a:pt x="0" y="2297"/>
                  </a:lnTo>
                  <a:cubicBezTo>
                    <a:pt x="0" y="2297"/>
                    <a:pt x="0" y="2297"/>
                    <a:pt x="0" y="229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1B01B42-E3AF-46C0-9E10-DF351CC6C5EC}"/>
                </a:ext>
              </a:extLst>
            </p:cNvPr>
            <p:cNvSpPr/>
            <p:nvPr/>
          </p:nvSpPr>
          <p:spPr>
            <a:xfrm>
              <a:off x="8252330" y="1969347"/>
              <a:ext cx="20726" cy="82691"/>
            </a:xfrm>
            <a:custGeom>
              <a:avLst/>
              <a:gdLst>
                <a:gd name="connsiteX0" fmla="*/ 19250 w 20726"/>
                <a:gd name="connsiteY0" fmla="*/ 82692 h 82691"/>
                <a:gd name="connsiteX1" fmla="*/ 6698 w 20726"/>
                <a:gd name="connsiteY1" fmla="*/ 66449 h 82691"/>
                <a:gd name="connsiteX2" fmla="*/ 792 w 20726"/>
                <a:gd name="connsiteY2" fmla="*/ 54636 h 82691"/>
                <a:gd name="connsiteX3" fmla="*/ 792 w 20726"/>
                <a:gd name="connsiteY3" fmla="*/ 46514 h 82691"/>
                <a:gd name="connsiteX4" fmla="*/ 792 w 20726"/>
                <a:gd name="connsiteY4" fmla="*/ 30271 h 82691"/>
                <a:gd name="connsiteX5" fmla="*/ 11128 w 20726"/>
                <a:gd name="connsiteY5" fmla="*/ 7383 h 82691"/>
                <a:gd name="connsiteX6" fmla="*/ 18512 w 20726"/>
                <a:gd name="connsiteY6" fmla="*/ 0 h 82691"/>
                <a:gd name="connsiteX7" fmla="*/ 14820 w 20726"/>
                <a:gd name="connsiteY7" fmla="*/ 6645 h 82691"/>
                <a:gd name="connsiteX8" fmla="*/ 4483 w 20726"/>
                <a:gd name="connsiteY8" fmla="*/ 29533 h 82691"/>
                <a:gd name="connsiteX9" fmla="*/ 4483 w 20726"/>
                <a:gd name="connsiteY9" fmla="*/ 45038 h 82691"/>
                <a:gd name="connsiteX10" fmla="*/ 4483 w 20726"/>
                <a:gd name="connsiteY10" fmla="*/ 53159 h 82691"/>
                <a:gd name="connsiteX11" fmla="*/ 8913 w 20726"/>
                <a:gd name="connsiteY11" fmla="*/ 64234 h 82691"/>
                <a:gd name="connsiteX12" fmla="*/ 20727 w 20726"/>
                <a:gd name="connsiteY12" fmla="*/ 79739 h 82691"/>
                <a:gd name="connsiteX13" fmla="*/ 20727 w 20726"/>
                <a:gd name="connsiteY13" fmla="*/ 79739 h 8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726" h="82691">
                  <a:moveTo>
                    <a:pt x="19250" y="82692"/>
                  </a:moveTo>
                  <a:cubicBezTo>
                    <a:pt x="14104" y="78095"/>
                    <a:pt x="9851" y="72589"/>
                    <a:pt x="6698" y="66449"/>
                  </a:cubicBezTo>
                  <a:cubicBezTo>
                    <a:pt x="3944" y="62957"/>
                    <a:pt x="1929" y="58936"/>
                    <a:pt x="792" y="54636"/>
                  </a:cubicBezTo>
                  <a:cubicBezTo>
                    <a:pt x="792" y="54636"/>
                    <a:pt x="792" y="49467"/>
                    <a:pt x="792" y="46514"/>
                  </a:cubicBezTo>
                  <a:cubicBezTo>
                    <a:pt x="-264" y="41151"/>
                    <a:pt x="-264" y="35634"/>
                    <a:pt x="792" y="30271"/>
                  </a:cubicBezTo>
                  <a:cubicBezTo>
                    <a:pt x="2246" y="21890"/>
                    <a:pt x="5798" y="14014"/>
                    <a:pt x="11128" y="7383"/>
                  </a:cubicBezTo>
                  <a:lnTo>
                    <a:pt x="18512" y="0"/>
                  </a:lnTo>
                  <a:cubicBezTo>
                    <a:pt x="17603" y="2380"/>
                    <a:pt x="16363" y="4618"/>
                    <a:pt x="14820" y="6645"/>
                  </a:cubicBezTo>
                  <a:cubicBezTo>
                    <a:pt x="9489" y="13275"/>
                    <a:pt x="5938" y="21151"/>
                    <a:pt x="4483" y="29533"/>
                  </a:cubicBezTo>
                  <a:cubicBezTo>
                    <a:pt x="3428" y="34647"/>
                    <a:pt x="3428" y="39923"/>
                    <a:pt x="4483" y="45038"/>
                  </a:cubicBezTo>
                  <a:cubicBezTo>
                    <a:pt x="4122" y="47732"/>
                    <a:pt x="4122" y="50464"/>
                    <a:pt x="4483" y="53159"/>
                  </a:cubicBezTo>
                  <a:cubicBezTo>
                    <a:pt x="5310" y="57079"/>
                    <a:pt x="6809" y="60826"/>
                    <a:pt x="8913" y="64234"/>
                  </a:cubicBezTo>
                  <a:cubicBezTo>
                    <a:pt x="11859" y="70086"/>
                    <a:pt x="15868" y="75343"/>
                    <a:pt x="20727" y="79739"/>
                  </a:cubicBezTo>
                  <a:lnTo>
                    <a:pt x="20727" y="79739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61A6F1AE-BEF7-40E9-9CE3-9E866DD7AC76}"/>
                </a:ext>
              </a:extLst>
            </p:cNvPr>
            <p:cNvSpPr/>
            <p:nvPr/>
          </p:nvSpPr>
          <p:spPr>
            <a:xfrm>
              <a:off x="8267150" y="1984113"/>
              <a:ext cx="12551" cy="53159"/>
            </a:xfrm>
            <a:custGeom>
              <a:avLst/>
              <a:gdLst>
                <a:gd name="connsiteX0" fmla="*/ 11075 w 12551"/>
                <a:gd name="connsiteY0" fmla="*/ 53159 h 53159"/>
                <a:gd name="connsiteX1" fmla="*/ 11075 w 12551"/>
                <a:gd name="connsiteY1" fmla="*/ 53159 h 53159"/>
                <a:gd name="connsiteX2" fmla="*/ 11075 w 12551"/>
                <a:gd name="connsiteY2" fmla="*/ 53159 h 53159"/>
                <a:gd name="connsiteX3" fmla="*/ 0 w 12551"/>
                <a:gd name="connsiteY3" fmla="*/ 25841 h 53159"/>
                <a:gd name="connsiteX4" fmla="*/ 9598 w 12551"/>
                <a:gd name="connsiteY4" fmla="*/ 0 h 53159"/>
                <a:gd name="connsiteX5" fmla="*/ 2215 w 12551"/>
                <a:gd name="connsiteY5" fmla="*/ 25841 h 53159"/>
                <a:gd name="connsiteX6" fmla="*/ 12551 w 12551"/>
                <a:gd name="connsiteY6" fmla="*/ 52421 h 53159"/>
                <a:gd name="connsiteX7" fmla="*/ 12551 w 12551"/>
                <a:gd name="connsiteY7" fmla="*/ 52421 h 53159"/>
                <a:gd name="connsiteX8" fmla="*/ 12551 w 12551"/>
                <a:gd name="connsiteY8" fmla="*/ 52421 h 5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1" h="53159">
                  <a:moveTo>
                    <a:pt x="11075" y="53159"/>
                  </a:moveTo>
                  <a:lnTo>
                    <a:pt x="11075" y="53159"/>
                  </a:lnTo>
                  <a:lnTo>
                    <a:pt x="11075" y="53159"/>
                  </a:lnTo>
                  <a:cubicBezTo>
                    <a:pt x="4423" y="45553"/>
                    <a:pt x="524" y="35932"/>
                    <a:pt x="0" y="25841"/>
                  </a:cubicBezTo>
                  <a:cubicBezTo>
                    <a:pt x="89" y="16372"/>
                    <a:pt x="3485" y="7231"/>
                    <a:pt x="9598" y="0"/>
                  </a:cubicBezTo>
                  <a:cubicBezTo>
                    <a:pt x="4962" y="7839"/>
                    <a:pt x="2422" y="16737"/>
                    <a:pt x="2215" y="25841"/>
                  </a:cubicBezTo>
                  <a:cubicBezTo>
                    <a:pt x="2267" y="35673"/>
                    <a:pt x="5944" y="45139"/>
                    <a:pt x="12551" y="52421"/>
                  </a:cubicBezTo>
                  <a:lnTo>
                    <a:pt x="12551" y="52421"/>
                  </a:lnTo>
                  <a:lnTo>
                    <a:pt x="12551" y="52421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2A58048-1F05-449D-B7FD-A76BA1B5DFD3}"/>
                </a:ext>
              </a:extLst>
            </p:cNvPr>
            <p:cNvSpPr/>
            <p:nvPr/>
          </p:nvSpPr>
          <p:spPr>
            <a:xfrm>
              <a:off x="8262720" y="1981898"/>
              <a:ext cx="8121" cy="23626"/>
            </a:xfrm>
            <a:custGeom>
              <a:avLst/>
              <a:gdLst>
                <a:gd name="connsiteX0" fmla="*/ 1477 w 8121"/>
                <a:gd name="connsiteY0" fmla="*/ 23626 h 23626"/>
                <a:gd name="connsiteX1" fmla="*/ 0 w 8121"/>
                <a:gd name="connsiteY1" fmla="*/ 23626 h 23626"/>
                <a:gd name="connsiteX2" fmla="*/ 1477 w 8121"/>
                <a:gd name="connsiteY2" fmla="*/ 12551 h 23626"/>
                <a:gd name="connsiteX3" fmla="*/ 5168 w 8121"/>
                <a:gd name="connsiteY3" fmla="*/ 3692 h 23626"/>
                <a:gd name="connsiteX4" fmla="*/ 8121 w 8121"/>
                <a:gd name="connsiteY4" fmla="*/ 0 h 23626"/>
                <a:gd name="connsiteX5" fmla="*/ 1477 w 8121"/>
                <a:gd name="connsiteY5" fmla="*/ 19196 h 23626"/>
                <a:gd name="connsiteX6" fmla="*/ 1477 w 8121"/>
                <a:gd name="connsiteY6" fmla="*/ 23626 h 23626"/>
                <a:gd name="connsiteX7" fmla="*/ 1477 w 8121"/>
                <a:gd name="connsiteY7" fmla="*/ 23626 h 2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21" h="23626">
                  <a:moveTo>
                    <a:pt x="1477" y="23626"/>
                  </a:moveTo>
                  <a:lnTo>
                    <a:pt x="0" y="23626"/>
                  </a:lnTo>
                  <a:lnTo>
                    <a:pt x="1477" y="12551"/>
                  </a:lnTo>
                  <a:lnTo>
                    <a:pt x="5168" y="3692"/>
                  </a:lnTo>
                  <a:lnTo>
                    <a:pt x="8121" y="0"/>
                  </a:lnTo>
                  <a:lnTo>
                    <a:pt x="1477" y="19196"/>
                  </a:lnTo>
                  <a:lnTo>
                    <a:pt x="1477" y="23626"/>
                  </a:lnTo>
                  <a:lnTo>
                    <a:pt x="1477" y="23626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EA3ED5B-B558-464B-9409-19C21667FA7F}"/>
                </a:ext>
              </a:extLst>
            </p:cNvPr>
            <p:cNvSpPr/>
            <p:nvPr/>
          </p:nvSpPr>
          <p:spPr>
            <a:xfrm>
              <a:off x="8282655" y="2050559"/>
              <a:ext cx="19836" cy="22152"/>
            </a:xfrm>
            <a:custGeom>
              <a:avLst/>
              <a:gdLst>
                <a:gd name="connsiteX0" fmla="*/ 8860 w 19836"/>
                <a:gd name="connsiteY0" fmla="*/ 20676 h 22152"/>
                <a:gd name="connsiteX1" fmla="*/ 0 w 19836"/>
                <a:gd name="connsiteY1" fmla="*/ 20676 h 22152"/>
                <a:gd name="connsiteX2" fmla="*/ 0 w 19836"/>
                <a:gd name="connsiteY2" fmla="*/ 20676 h 22152"/>
                <a:gd name="connsiteX3" fmla="*/ 0 w 19836"/>
                <a:gd name="connsiteY3" fmla="*/ 20676 h 22152"/>
                <a:gd name="connsiteX4" fmla="*/ 9598 w 19836"/>
                <a:gd name="connsiteY4" fmla="*/ 20676 h 22152"/>
                <a:gd name="connsiteX5" fmla="*/ 16981 w 19836"/>
                <a:gd name="connsiteY5" fmla="*/ 14769 h 22152"/>
                <a:gd name="connsiteX6" fmla="*/ 12551 w 19836"/>
                <a:gd name="connsiteY6" fmla="*/ 3 h 22152"/>
                <a:gd name="connsiteX7" fmla="*/ 18458 w 19836"/>
                <a:gd name="connsiteY7" fmla="*/ 4433 h 22152"/>
                <a:gd name="connsiteX8" fmla="*/ 18458 w 19836"/>
                <a:gd name="connsiteY8" fmla="*/ 15508 h 22152"/>
                <a:gd name="connsiteX9" fmla="*/ 10336 w 19836"/>
                <a:gd name="connsiteY9" fmla="*/ 22153 h 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836" h="22152">
                  <a:moveTo>
                    <a:pt x="8860" y="20676"/>
                  </a:moveTo>
                  <a:lnTo>
                    <a:pt x="0" y="20676"/>
                  </a:lnTo>
                  <a:lnTo>
                    <a:pt x="0" y="20676"/>
                  </a:lnTo>
                  <a:lnTo>
                    <a:pt x="0" y="20676"/>
                  </a:lnTo>
                  <a:cubicBezTo>
                    <a:pt x="3153" y="21429"/>
                    <a:pt x="6446" y="21429"/>
                    <a:pt x="9598" y="20676"/>
                  </a:cubicBezTo>
                  <a:cubicBezTo>
                    <a:pt x="12994" y="20295"/>
                    <a:pt x="15866" y="17997"/>
                    <a:pt x="16981" y="14769"/>
                  </a:cubicBezTo>
                  <a:cubicBezTo>
                    <a:pt x="19735" y="9459"/>
                    <a:pt x="17771" y="2921"/>
                    <a:pt x="12551" y="3"/>
                  </a:cubicBezTo>
                  <a:cubicBezTo>
                    <a:pt x="15313" y="-84"/>
                    <a:pt x="17771" y="1756"/>
                    <a:pt x="18458" y="4433"/>
                  </a:cubicBezTo>
                  <a:cubicBezTo>
                    <a:pt x="20296" y="7896"/>
                    <a:pt x="20296" y="12045"/>
                    <a:pt x="18458" y="15508"/>
                  </a:cubicBezTo>
                  <a:cubicBezTo>
                    <a:pt x="17159" y="19035"/>
                    <a:pt x="14050" y="21579"/>
                    <a:pt x="10336" y="2215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6E779ACA-DD79-4418-B78F-70B7005D49B9}"/>
                </a:ext>
              </a:extLst>
            </p:cNvPr>
            <p:cNvSpPr/>
            <p:nvPr/>
          </p:nvSpPr>
          <p:spPr>
            <a:xfrm>
              <a:off x="8301851" y="2042440"/>
              <a:ext cx="3691" cy="8121"/>
            </a:xfrm>
            <a:custGeom>
              <a:avLst/>
              <a:gdLst>
                <a:gd name="connsiteX0" fmla="*/ 0 w 3691"/>
                <a:gd name="connsiteY0" fmla="*/ 6645 h 8121"/>
                <a:gd name="connsiteX1" fmla="*/ 0 w 3691"/>
                <a:gd name="connsiteY1" fmla="*/ 6645 h 8121"/>
                <a:gd name="connsiteX2" fmla="*/ 0 w 3691"/>
                <a:gd name="connsiteY2" fmla="*/ 6645 h 8121"/>
                <a:gd name="connsiteX3" fmla="*/ 0 w 3691"/>
                <a:gd name="connsiteY3" fmla="*/ 0 h 8121"/>
                <a:gd name="connsiteX4" fmla="*/ 0 w 3691"/>
                <a:gd name="connsiteY4" fmla="*/ 0 h 8121"/>
                <a:gd name="connsiteX5" fmla="*/ 0 w 3691"/>
                <a:gd name="connsiteY5" fmla="*/ 0 h 8121"/>
                <a:gd name="connsiteX6" fmla="*/ 3692 w 3691"/>
                <a:gd name="connsiteY6" fmla="*/ 8122 h 8121"/>
                <a:gd name="connsiteX7" fmla="*/ 3692 w 3691"/>
                <a:gd name="connsiteY7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1" h="8121">
                  <a:moveTo>
                    <a:pt x="0" y="6645"/>
                  </a:moveTo>
                  <a:lnTo>
                    <a:pt x="0" y="6645"/>
                  </a:lnTo>
                  <a:lnTo>
                    <a:pt x="0" y="6645"/>
                  </a:lnTo>
                  <a:cubicBezTo>
                    <a:pt x="864" y="4514"/>
                    <a:pt x="864" y="2131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245" y="2120"/>
                    <a:pt x="3573" y="5036"/>
                    <a:pt x="3692" y="8122"/>
                  </a:cubicBezTo>
                  <a:lnTo>
                    <a:pt x="3692" y="8122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7614BB76-2AAA-475C-96C5-0C27CA3BDD97}"/>
                </a:ext>
              </a:extLst>
            </p:cNvPr>
            <p:cNvSpPr/>
            <p:nvPr/>
          </p:nvSpPr>
          <p:spPr>
            <a:xfrm>
              <a:off x="8288562" y="2031214"/>
              <a:ext cx="8862" cy="7534"/>
            </a:xfrm>
            <a:custGeom>
              <a:avLst/>
              <a:gdLst>
                <a:gd name="connsiteX0" fmla="*/ 8122 w 8862"/>
                <a:gd name="connsiteY0" fmla="*/ 7534 h 7534"/>
                <a:gd name="connsiteX1" fmla="*/ 0 w 8862"/>
                <a:gd name="connsiteY1" fmla="*/ 151 h 7534"/>
                <a:gd name="connsiteX2" fmla="*/ 8712 w 8862"/>
                <a:gd name="connsiteY2" fmla="*/ 5906 h 7534"/>
                <a:gd name="connsiteX3" fmla="*/ 8860 w 8862"/>
                <a:gd name="connsiteY3" fmla="*/ 7534 h 7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62" h="7534">
                  <a:moveTo>
                    <a:pt x="8122" y="7534"/>
                  </a:moveTo>
                  <a:cubicBezTo>
                    <a:pt x="7228" y="3615"/>
                    <a:pt x="3987" y="669"/>
                    <a:pt x="0" y="151"/>
                  </a:cubicBezTo>
                  <a:cubicBezTo>
                    <a:pt x="3994" y="-666"/>
                    <a:pt x="7893" y="1911"/>
                    <a:pt x="8712" y="5906"/>
                  </a:cubicBezTo>
                  <a:cubicBezTo>
                    <a:pt x="8823" y="6442"/>
                    <a:pt x="8875" y="6988"/>
                    <a:pt x="8860" y="753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BBE1232-113A-488C-BFE4-A2E8D1538C81}"/>
                </a:ext>
              </a:extLst>
            </p:cNvPr>
            <p:cNvSpPr/>
            <p:nvPr/>
          </p:nvSpPr>
          <p:spPr>
            <a:xfrm>
              <a:off x="8272319" y="1969876"/>
              <a:ext cx="21785" cy="20143"/>
            </a:xfrm>
            <a:custGeom>
              <a:avLst/>
              <a:gdLst>
                <a:gd name="connsiteX0" fmla="*/ 8860 w 21785"/>
                <a:gd name="connsiteY0" fmla="*/ 17929 h 20143"/>
                <a:gd name="connsiteX1" fmla="*/ 0 w 21785"/>
                <a:gd name="connsiteY1" fmla="*/ 13499 h 20143"/>
                <a:gd name="connsiteX2" fmla="*/ 0 w 21785"/>
                <a:gd name="connsiteY2" fmla="*/ 13499 h 20143"/>
                <a:gd name="connsiteX3" fmla="*/ 10336 w 21785"/>
                <a:gd name="connsiteY3" fmla="*/ 13499 h 20143"/>
                <a:gd name="connsiteX4" fmla="*/ 16243 w 21785"/>
                <a:gd name="connsiteY4" fmla="*/ 9069 h 20143"/>
                <a:gd name="connsiteX5" fmla="*/ 16243 w 21785"/>
                <a:gd name="connsiteY5" fmla="*/ 209 h 20143"/>
                <a:gd name="connsiteX6" fmla="*/ 16243 w 21785"/>
                <a:gd name="connsiteY6" fmla="*/ 209 h 20143"/>
                <a:gd name="connsiteX7" fmla="*/ 16243 w 21785"/>
                <a:gd name="connsiteY7" fmla="*/ 209 h 20143"/>
                <a:gd name="connsiteX8" fmla="*/ 16243 w 21785"/>
                <a:gd name="connsiteY8" fmla="*/ 209 h 20143"/>
                <a:gd name="connsiteX9" fmla="*/ 20673 w 21785"/>
                <a:gd name="connsiteY9" fmla="*/ 209 h 20143"/>
                <a:gd name="connsiteX10" fmla="*/ 20673 w 21785"/>
                <a:gd name="connsiteY10" fmla="*/ 4639 h 20143"/>
                <a:gd name="connsiteX11" fmla="*/ 20673 w 21785"/>
                <a:gd name="connsiteY11" fmla="*/ 14976 h 20143"/>
                <a:gd name="connsiteX12" fmla="*/ 14028 w 21785"/>
                <a:gd name="connsiteY12" fmla="*/ 20144 h 20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85" h="20143">
                  <a:moveTo>
                    <a:pt x="8860" y="17929"/>
                  </a:moveTo>
                  <a:cubicBezTo>
                    <a:pt x="5397" y="17822"/>
                    <a:pt x="2163" y="16202"/>
                    <a:pt x="0" y="13499"/>
                  </a:cubicBezTo>
                  <a:lnTo>
                    <a:pt x="0" y="13499"/>
                  </a:lnTo>
                  <a:cubicBezTo>
                    <a:pt x="3197" y="15346"/>
                    <a:pt x="7140" y="15346"/>
                    <a:pt x="10336" y="13499"/>
                  </a:cubicBezTo>
                  <a:cubicBezTo>
                    <a:pt x="12729" y="12691"/>
                    <a:pt x="14796" y="11139"/>
                    <a:pt x="16243" y="9069"/>
                  </a:cubicBezTo>
                  <a:cubicBezTo>
                    <a:pt x="16959" y="6159"/>
                    <a:pt x="16959" y="3119"/>
                    <a:pt x="16243" y="209"/>
                  </a:cubicBezTo>
                  <a:lnTo>
                    <a:pt x="16243" y="209"/>
                  </a:lnTo>
                  <a:lnTo>
                    <a:pt x="16243" y="209"/>
                  </a:lnTo>
                  <a:lnTo>
                    <a:pt x="16243" y="209"/>
                  </a:lnTo>
                  <a:cubicBezTo>
                    <a:pt x="17705" y="-70"/>
                    <a:pt x="19211" y="-70"/>
                    <a:pt x="20673" y="209"/>
                  </a:cubicBezTo>
                  <a:lnTo>
                    <a:pt x="20673" y="4639"/>
                  </a:lnTo>
                  <a:cubicBezTo>
                    <a:pt x="22157" y="7925"/>
                    <a:pt x="22157" y="11690"/>
                    <a:pt x="20673" y="14976"/>
                  </a:cubicBezTo>
                  <a:cubicBezTo>
                    <a:pt x="19373" y="17630"/>
                    <a:pt x="16922" y="19536"/>
                    <a:pt x="14028" y="2014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321A38A-E5A7-4E56-8525-9FA5969F76EA}"/>
                </a:ext>
              </a:extLst>
            </p:cNvPr>
            <p:cNvSpPr/>
            <p:nvPr/>
          </p:nvSpPr>
          <p:spPr>
            <a:xfrm>
              <a:off x="8278225" y="1973776"/>
              <a:ext cx="13289" cy="13289"/>
            </a:xfrm>
            <a:custGeom>
              <a:avLst/>
              <a:gdLst>
                <a:gd name="connsiteX0" fmla="*/ 2215 w 13289"/>
                <a:gd name="connsiteY0" fmla="*/ 13290 h 13289"/>
                <a:gd name="connsiteX1" fmla="*/ 0 w 13289"/>
                <a:gd name="connsiteY1" fmla="*/ 12551 h 13289"/>
                <a:gd name="connsiteX2" fmla="*/ 8860 w 13289"/>
                <a:gd name="connsiteY2" fmla="*/ 8860 h 13289"/>
                <a:gd name="connsiteX3" fmla="*/ 11813 w 13289"/>
                <a:gd name="connsiteY3" fmla="*/ 3692 h 13289"/>
                <a:gd name="connsiteX4" fmla="*/ 11813 w 13289"/>
                <a:gd name="connsiteY4" fmla="*/ 0 h 13289"/>
                <a:gd name="connsiteX5" fmla="*/ 13290 w 13289"/>
                <a:gd name="connsiteY5" fmla="*/ 0 h 13289"/>
                <a:gd name="connsiteX6" fmla="*/ 12551 w 13289"/>
                <a:gd name="connsiteY6" fmla="*/ 7383 h 13289"/>
                <a:gd name="connsiteX7" fmla="*/ 8121 w 13289"/>
                <a:gd name="connsiteY7" fmla="*/ 11075 h 13289"/>
                <a:gd name="connsiteX8" fmla="*/ 2215 w 13289"/>
                <a:gd name="connsiteY8" fmla="*/ 13290 h 13289"/>
                <a:gd name="connsiteX9" fmla="*/ 2215 w 13289"/>
                <a:gd name="connsiteY9" fmla="*/ 13290 h 1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9" h="13289">
                  <a:moveTo>
                    <a:pt x="2215" y="13290"/>
                  </a:moveTo>
                  <a:lnTo>
                    <a:pt x="0" y="12551"/>
                  </a:lnTo>
                  <a:lnTo>
                    <a:pt x="8860" y="8860"/>
                  </a:lnTo>
                  <a:lnTo>
                    <a:pt x="11813" y="3692"/>
                  </a:lnTo>
                  <a:lnTo>
                    <a:pt x="11813" y="0"/>
                  </a:lnTo>
                  <a:lnTo>
                    <a:pt x="13290" y="0"/>
                  </a:lnTo>
                  <a:lnTo>
                    <a:pt x="12551" y="7383"/>
                  </a:lnTo>
                  <a:lnTo>
                    <a:pt x="8121" y="11075"/>
                  </a:lnTo>
                  <a:lnTo>
                    <a:pt x="2215" y="13290"/>
                  </a:lnTo>
                  <a:lnTo>
                    <a:pt x="2215" y="1329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7B707409-ADA6-4ABD-B3AB-9F1D6A60FEA8}"/>
                </a:ext>
              </a:extLst>
            </p:cNvPr>
            <p:cNvSpPr/>
            <p:nvPr/>
          </p:nvSpPr>
          <p:spPr>
            <a:xfrm>
              <a:off x="8280440" y="1969347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1FC25669-8AB4-4439-9348-F9F62513A5C6}"/>
                </a:ext>
              </a:extLst>
            </p:cNvPr>
            <p:cNvSpPr/>
            <p:nvPr/>
          </p:nvSpPr>
          <p:spPr>
            <a:xfrm>
              <a:off x="8289300" y="2057207"/>
              <a:ext cx="8122" cy="5906"/>
            </a:xfrm>
            <a:custGeom>
              <a:avLst/>
              <a:gdLst>
                <a:gd name="connsiteX0" fmla="*/ 0 w 8122"/>
                <a:gd name="connsiteY0" fmla="*/ 4430 h 5906"/>
                <a:gd name="connsiteX1" fmla="*/ 0 w 8122"/>
                <a:gd name="connsiteY1" fmla="*/ 4430 h 5906"/>
                <a:gd name="connsiteX2" fmla="*/ 0 w 8122"/>
                <a:gd name="connsiteY2" fmla="*/ 4430 h 5906"/>
                <a:gd name="connsiteX3" fmla="*/ 0 w 8122"/>
                <a:gd name="connsiteY3" fmla="*/ 4430 h 5906"/>
                <a:gd name="connsiteX4" fmla="*/ 6645 w 8122"/>
                <a:gd name="connsiteY4" fmla="*/ 4430 h 5906"/>
                <a:gd name="connsiteX5" fmla="*/ 6645 w 8122"/>
                <a:gd name="connsiteY5" fmla="*/ 0 h 5906"/>
                <a:gd name="connsiteX6" fmla="*/ 7383 w 8122"/>
                <a:gd name="connsiteY6" fmla="*/ 5168 h 5906"/>
                <a:gd name="connsiteX7" fmla="*/ 6645 w 8122"/>
                <a:gd name="connsiteY7" fmla="*/ 5907 h 5906"/>
                <a:gd name="connsiteX8" fmla="*/ 1477 w 8122"/>
                <a:gd name="connsiteY8" fmla="*/ 5907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22" h="5906">
                  <a:moveTo>
                    <a:pt x="0" y="4430"/>
                  </a:moveTo>
                  <a:lnTo>
                    <a:pt x="0" y="4430"/>
                  </a:lnTo>
                  <a:lnTo>
                    <a:pt x="0" y="4430"/>
                  </a:lnTo>
                  <a:lnTo>
                    <a:pt x="0" y="4430"/>
                  </a:lnTo>
                  <a:cubicBezTo>
                    <a:pt x="1920" y="6042"/>
                    <a:pt x="4725" y="6042"/>
                    <a:pt x="6645" y="4430"/>
                  </a:cubicBezTo>
                  <a:lnTo>
                    <a:pt x="6645" y="0"/>
                  </a:lnTo>
                  <a:cubicBezTo>
                    <a:pt x="8277" y="1223"/>
                    <a:pt x="8609" y="3537"/>
                    <a:pt x="7383" y="5168"/>
                  </a:cubicBezTo>
                  <a:cubicBezTo>
                    <a:pt x="7176" y="5448"/>
                    <a:pt x="6925" y="5697"/>
                    <a:pt x="6645" y="5907"/>
                  </a:cubicBezTo>
                  <a:lnTo>
                    <a:pt x="1477" y="5907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5DAC9466-3C25-4700-B82F-A2BFB20DCA70}"/>
                </a:ext>
              </a:extLst>
            </p:cNvPr>
            <p:cNvSpPr/>
            <p:nvPr/>
          </p:nvSpPr>
          <p:spPr>
            <a:xfrm>
              <a:off x="8284870" y="2049823"/>
              <a:ext cx="10336" cy="10336"/>
            </a:xfrm>
            <a:custGeom>
              <a:avLst/>
              <a:gdLst>
                <a:gd name="connsiteX0" fmla="*/ 0 w 10336"/>
                <a:gd name="connsiteY0" fmla="*/ 5168 h 10336"/>
                <a:gd name="connsiteX1" fmla="*/ 5168 w 10336"/>
                <a:gd name="connsiteY1" fmla="*/ 0 h 10336"/>
                <a:gd name="connsiteX2" fmla="*/ 10336 w 10336"/>
                <a:gd name="connsiteY2" fmla="*/ 5168 h 10336"/>
                <a:gd name="connsiteX3" fmla="*/ 5168 w 10336"/>
                <a:gd name="connsiteY3" fmla="*/ 10336 h 10336"/>
                <a:gd name="connsiteX4" fmla="*/ 0 w 10336"/>
                <a:gd name="connsiteY4" fmla="*/ 5168 h 10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6" h="10336">
                  <a:moveTo>
                    <a:pt x="0" y="5168"/>
                  </a:moveTo>
                  <a:cubicBezTo>
                    <a:pt x="0" y="2314"/>
                    <a:pt x="2311" y="0"/>
                    <a:pt x="5168" y="0"/>
                  </a:cubicBezTo>
                  <a:cubicBezTo>
                    <a:pt x="8026" y="0"/>
                    <a:pt x="10336" y="2314"/>
                    <a:pt x="10336" y="5168"/>
                  </a:cubicBezTo>
                  <a:cubicBezTo>
                    <a:pt x="10336" y="8023"/>
                    <a:pt x="8026" y="10336"/>
                    <a:pt x="5168" y="10336"/>
                  </a:cubicBezTo>
                  <a:cubicBezTo>
                    <a:pt x="2311" y="10336"/>
                    <a:pt x="0" y="8023"/>
                    <a:pt x="0" y="5168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5E4686F5-F5D6-423B-B321-9118A3B26A67}"/>
                </a:ext>
              </a:extLst>
            </p:cNvPr>
            <p:cNvSpPr/>
            <p:nvPr/>
          </p:nvSpPr>
          <p:spPr>
            <a:xfrm>
              <a:off x="8263089" y="1936616"/>
              <a:ext cx="7383" cy="6889"/>
            </a:xfrm>
            <a:custGeom>
              <a:avLst/>
              <a:gdLst>
                <a:gd name="connsiteX0" fmla="*/ 1846 w 7383"/>
                <a:gd name="connsiteY0" fmla="*/ 6889 h 6889"/>
                <a:gd name="connsiteX1" fmla="*/ 495 w 7383"/>
                <a:gd name="connsiteY1" fmla="*/ 1847 h 6889"/>
                <a:gd name="connsiteX2" fmla="*/ 5537 w 7383"/>
                <a:gd name="connsiteY2" fmla="*/ 495 h 6889"/>
                <a:gd name="connsiteX3" fmla="*/ 6889 w 7383"/>
                <a:gd name="connsiteY3" fmla="*/ 5538 h 6889"/>
                <a:gd name="connsiteX4" fmla="*/ 5537 w 7383"/>
                <a:gd name="connsiteY4" fmla="*/ 6889 h 6889"/>
                <a:gd name="connsiteX5" fmla="*/ 1846 w 7383"/>
                <a:gd name="connsiteY5" fmla="*/ 6889 h 6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3" h="6889">
                  <a:moveTo>
                    <a:pt x="1846" y="6889"/>
                  </a:moveTo>
                  <a:cubicBezTo>
                    <a:pt x="81" y="5870"/>
                    <a:pt x="-524" y="3612"/>
                    <a:pt x="495" y="1847"/>
                  </a:cubicBezTo>
                  <a:cubicBezTo>
                    <a:pt x="1514" y="80"/>
                    <a:pt x="3773" y="-524"/>
                    <a:pt x="5537" y="495"/>
                  </a:cubicBezTo>
                  <a:cubicBezTo>
                    <a:pt x="7302" y="1514"/>
                    <a:pt x="7907" y="3772"/>
                    <a:pt x="6889" y="5538"/>
                  </a:cubicBezTo>
                  <a:cubicBezTo>
                    <a:pt x="6564" y="6099"/>
                    <a:pt x="6099" y="6565"/>
                    <a:pt x="5537" y="6889"/>
                  </a:cubicBezTo>
                  <a:lnTo>
                    <a:pt x="1846" y="6889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8559EAB6-2E68-4DAF-8B65-21D6083A9CC3}"/>
                </a:ext>
              </a:extLst>
            </p:cNvPr>
            <p:cNvSpPr/>
            <p:nvPr/>
          </p:nvSpPr>
          <p:spPr>
            <a:xfrm>
              <a:off x="8256076" y="1888131"/>
              <a:ext cx="5906" cy="73832"/>
            </a:xfrm>
            <a:custGeom>
              <a:avLst/>
              <a:gdLst>
                <a:gd name="connsiteX0" fmla="*/ 5907 w 5906"/>
                <a:gd name="connsiteY0" fmla="*/ 0 h 73832"/>
                <a:gd name="connsiteX1" fmla="*/ 5907 w 5906"/>
                <a:gd name="connsiteY1" fmla="*/ 0 h 73832"/>
                <a:gd name="connsiteX2" fmla="*/ 5907 w 5906"/>
                <a:gd name="connsiteY2" fmla="*/ 0 h 73832"/>
                <a:gd name="connsiteX3" fmla="*/ 0 w 5906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6" h="73832">
                  <a:moveTo>
                    <a:pt x="5907" y="0"/>
                  </a:moveTo>
                  <a:cubicBezTo>
                    <a:pt x="5907" y="0"/>
                    <a:pt x="5907" y="0"/>
                    <a:pt x="5907" y="0"/>
                  </a:cubicBezTo>
                  <a:cubicBezTo>
                    <a:pt x="5907" y="0"/>
                    <a:pt x="5907" y="0"/>
                    <a:pt x="59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DF368468-1F07-453F-8796-54461F0B258C}"/>
                </a:ext>
              </a:extLst>
            </p:cNvPr>
            <p:cNvSpPr/>
            <p:nvPr/>
          </p:nvSpPr>
          <p:spPr>
            <a:xfrm>
              <a:off x="8242036" y="1782552"/>
              <a:ext cx="38403" cy="81215"/>
            </a:xfrm>
            <a:custGeom>
              <a:avLst/>
              <a:gdLst>
                <a:gd name="connsiteX0" fmla="*/ 4441 w 38403"/>
                <a:gd name="connsiteY0" fmla="*/ 79739 h 81215"/>
                <a:gd name="connsiteX1" fmla="*/ 11 w 38403"/>
                <a:gd name="connsiteY1" fmla="*/ 73094 h 81215"/>
                <a:gd name="connsiteX2" fmla="*/ 19207 w 38403"/>
                <a:gd name="connsiteY2" fmla="*/ 43561 h 81215"/>
                <a:gd name="connsiteX3" fmla="*/ 26590 w 38403"/>
                <a:gd name="connsiteY3" fmla="*/ 36178 h 81215"/>
                <a:gd name="connsiteX4" fmla="*/ 36927 w 38403"/>
                <a:gd name="connsiteY4" fmla="*/ 13290 h 81215"/>
                <a:gd name="connsiteX5" fmla="*/ 25852 w 38403"/>
                <a:gd name="connsiteY5" fmla="*/ 0 h 81215"/>
                <a:gd name="connsiteX6" fmla="*/ 25852 w 38403"/>
                <a:gd name="connsiteY6" fmla="*/ 0 h 81215"/>
                <a:gd name="connsiteX7" fmla="*/ 38404 w 38403"/>
                <a:gd name="connsiteY7" fmla="*/ 14766 h 81215"/>
                <a:gd name="connsiteX8" fmla="*/ 28067 w 38403"/>
                <a:gd name="connsiteY8" fmla="*/ 38393 h 81215"/>
                <a:gd name="connsiteX9" fmla="*/ 19946 w 38403"/>
                <a:gd name="connsiteY9" fmla="*/ 46514 h 81215"/>
                <a:gd name="connsiteX10" fmla="*/ 1488 w 38403"/>
                <a:gd name="connsiteY10" fmla="*/ 74570 h 81215"/>
                <a:gd name="connsiteX11" fmla="*/ 1488 w 38403"/>
                <a:gd name="connsiteY11" fmla="*/ 81215 h 8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03" h="81215">
                  <a:moveTo>
                    <a:pt x="4441" y="79739"/>
                  </a:moveTo>
                  <a:cubicBezTo>
                    <a:pt x="1650" y="78757"/>
                    <a:pt x="-159" y="76048"/>
                    <a:pt x="11" y="73094"/>
                  </a:cubicBezTo>
                  <a:cubicBezTo>
                    <a:pt x="11" y="62757"/>
                    <a:pt x="10347" y="52421"/>
                    <a:pt x="19207" y="43561"/>
                  </a:cubicBezTo>
                  <a:lnTo>
                    <a:pt x="26590" y="36178"/>
                  </a:lnTo>
                  <a:cubicBezTo>
                    <a:pt x="33974" y="26580"/>
                    <a:pt x="36927" y="22888"/>
                    <a:pt x="36927" y="13290"/>
                  </a:cubicBezTo>
                  <a:cubicBezTo>
                    <a:pt x="37016" y="6735"/>
                    <a:pt x="32320" y="1092"/>
                    <a:pt x="25852" y="0"/>
                  </a:cubicBezTo>
                  <a:lnTo>
                    <a:pt x="25852" y="0"/>
                  </a:lnTo>
                  <a:cubicBezTo>
                    <a:pt x="32977" y="1379"/>
                    <a:pt x="38189" y="7514"/>
                    <a:pt x="38404" y="14766"/>
                  </a:cubicBezTo>
                  <a:cubicBezTo>
                    <a:pt x="38367" y="23730"/>
                    <a:pt x="34623" y="32281"/>
                    <a:pt x="28067" y="38393"/>
                  </a:cubicBezTo>
                  <a:lnTo>
                    <a:pt x="19946" y="46514"/>
                  </a:lnTo>
                  <a:cubicBezTo>
                    <a:pt x="12562" y="53897"/>
                    <a:pt x="1488" y="64972"/>
                    <a:pt x="1488" y="74570"/>
                  </a:cubicBezTo>
                  <a:cubicBezTo>
                    <a:pt x="927" y="76750"/>
                    <a:pt x="927" y="79036"/>
                    <a:pt x="1488" y="8121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46F622D-41E0-41EF-B024-61BE7BC48696}"/>
                </a:ext>
              </a:extLst>
            </p:cNvPr>
            <p:cNvSpPr/>
            <p:nvPr/>
          </p:nvSpPr>
          <p:spPr>
            <a:xfrm>
              <a:off x="8247216" y="1856384"/>
              <a:ext cx="7383" cy="8859"/>
            </a:xfrm>
            <a:custGeom>
              <a:avLst/>
              <a:gdLst>
                <a:gd name="connsiteX0" fmla="*/ 0 w 7383"/>
                <a:gd name="connsiteY0" fmla="*/ 3692 h 8859"/>
                <a:gd name="connsiteX1" fmla="*/ 3692 w 7383"/>
                <a:gd name="connsiteY1" fmla="*/ 0 h 8859"/>
                <a:gd name="connsiteX2" fmla="*/ 7383 w 7383"/>
                <a:gd name="connsiteY2" fmla="*/ 3692 h 8859"/>
                <a:gd name="connsiteX3" fmla="*/ 7383 w 7383"/>
                <a:gd name="connsiteY3" fmla="*/ 8860 h 8859"/>
                <a:gd name="connsiteX4" fmla="*/ 3692 w 7383"/>
                <a:gd name="connsiteY4" fmla="*/ 3692 h 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" h="8859">
                  <a:moveTo>
                    <a:pt x="0" y="3692"/>
                  </a:moveTo>
                  <a:cubicBezTo>
                    <a:pt x="0" y="1653"/>
                    <a:pt x="1654" y="0"/>
                    <a:pt x="3692" y="0"/>
                  </a:cubicBezTo>
                  <a:cubicBezTo>
                    <a:pt x="5729" y="0"/>
                    <a:pt x="7383" y="1653"/>
                    <a:pt x="7383" y="3692"/>
                  </a:cubicBezTo>
                  <a:cubicBezTo>
                    <a:pt x="7383" y="3692"/>
                    <a:pt x="7383" y="8860"/>
                    <a:pt x="7383" y="8860"/>
                  </a:cubicBezTo>
                  <a:cubicBezTo>
                    <a:pt x="7383" y="8860"/>
                    <a:pt x="3692" y="8860"/>
                    <a:pt x="3692" y="3692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B480E006-8AAE-4B1A-80B1-E2B5590B68D1}"/>
                </a:ext>
              </a:extLst>
            </p:cNvPr>
            <p:cNvSpPr/>
            <p:nvPr/>
          </p:nvSpPr>
          <p:spPr>
            <a:xfrm>
              <a:off x="8248692" y="1855645"/>
              <a:ext cx="8860" cy="9598"/>
            </a:xfrm>
            <a:custGeom>
              <a:avLst/>
              <a:gdLst>
                <a:gd name="connsiteX0" fmla="*/ 4430 w 8860"/>
                <a:gd name="connsiteY0" fmla="*/ 9598 h 9598"/>
                <a:gd name="connsiteX1" fmla="*/ 0 w 8860"/>
                <a:gd name="connsiteY1" fmla="*/ 4430 h 9598"/>
                <a:gd name="connsiteX2" fmla="*/ 8860 w 8860"/>
                <a:gd name="connsiteY2" fmla="*/ 4430 h 9598"/>
                <a:gd name="connsiteX3" fmla="*/ 4430 w 8860"/>
                <a:gd name="connsiteY3" fmla="*/ 9598 h 9598"/>
                <a:gd name="connsiteX4" fmla="*/ 4430 w 8860"/>
                <a:gd name="connsiteY4" fmla="*/ 0 h 9598"/>
                <a:gd name="connsiteX5" fmla="*/ 739 w 8860"/>
                <a:gd name="connsiteY5" fmla="*/ 4430 h 9598"/>
                <a:gd name="connsiteX6" fmla="*/ 4430 w 8860"/>
                <a:gd name="connsiteY6" fmla="*/ 8122 h 9598"/>
                <a:gd name="connsiteX7" fmla="*/ 8122 w 8860"/>
                <a:gd name="connsiteY7" fmla="*/ 4430 h 9598"/>
                <a:gd name="connsiteX8" fmla="*/ 8122 w 8860"/>
                <a:gd name="connsiteY8" fmla="*/ 0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60" h="9598">
                  <a:moveTo>
                    <a:pt x="4430" y="9598"/>
                  </a:moveTo>
                  <a:cubicBezTo>
                    <a:pt x="1868" y="9228"/>
                    <a:pt x="-29" y="7019"/>
                    <a:pt x="0" y="4430"/>
                  </a:cubicBezTo>
                  <a:cubicBezTo>
                    <a:pt x="0" y="-738"/>
                    <a:pt x="8860" y="-738"/>
                    <a:pt x="8860" y="4430"/>
                  </a:cubicBezTo>
                  <a:cubicBezTo>
                    <a:pt x="8890" y="7019"/>
                    <a:pt x="6992" y="9228"/>
                    <a:pt x="4430" y="9598"/>
                  </a:cubicBezTo>
                  <a:close/>
                  <a:moveTo>
                    <a:pt x="4430" y="0"/>
                  </a:moveTo>
                  <a:cubicBezTo>
                    <a:pt x="2274" y="364"/>
                    <a:pt x="709" y="2245"/>
                    <a:pt x="739" y="4430"/>
                  </a:cubicBezTo>
                  <a:cubicBezTo>
                    <a:pt x="739" y="6468"/>
                    <a:pt x="2393" y="8122"/>
                    <a:pt x="4430" y="8122"/>
                  </a:cubicBezTo>
                  <a:cubicBezTo>
                    <a:pt x="6468" y="8122"/>
                    <a:pt x="8122" y="6468"/>
                    <a:pt x="8122" y="4430"/>
                  </a:cubicBezTo>
                  <a:cubicBezTo>
                    <a:pt x="8912" y="3060"/>
                    <a:pt x="8912" y="1370"/>
                    <a:pt x="8122" y="0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00B1227A-54D1-4D93-893E-D384AA536204}"/>
                </a:ext>
              </a:extLst>
            </p:cNvPr>
            <p:cNvSpPr/>
            <p:nvPr/>
          </p:nvSpPr>
          <p:spPr>
            <a:xfrm>
              <a:off x="8241309" y="1790673"/>
              <a:ext cx="38392" cy="62757"/>
            </a:xfrm>
            <a:custGeom>
              <a:avLst/>
              <a:gdLst>
                <a:gd name="connsiteX0" fmla="*/ 1477 w 38392"/>
                <a:gd name="connsiteY0" fmla="*/ 62757 h 62757"/>
                <a:gd name="connsiteX1" fmla="*/ 0 w 38392"/>
                <a:gd name="connsiteY1" fmla="*/ 62757 h 62757"/>
                <a:gd name="connsiteX2" fmla="*/ 1477 w 38392"/>
                <a:gd name="connsiteY2" fmla="*/ 58327 h 62757"/>
                <a:gd name="connsiteX3" fmla="*/ 5168 w 38392"/>
                <a:gd name="connsiteY3" fmla="*/ 50206 h 62757"/>
                <a:gd name="connsiteX4" fmla="*/ 35439 w 38392"/>
                <a:gd name="connsiteY4" fmla="*/ 14028 h 62757"/>
                <a:gd name="connsiteX5" fmla="*/ 36178 w 38392"/>
                <a:gd name="connsiteY5" fmla="*/ 8122 h 62757"/>
                <a:gd name="connsiteX6" fmla="*/ 36916 w 38392"/>
                <a:gd name="connsiteY6" fmla="*/ 1477 h 62757"/>
                <a:gd name="connsiteX7" fmla="*/ 36178 w 38392"/>
                <a:gd name="connsiteY7" fmla="*/ 0 h 62757"/>
                <a:gd name="connsiteX8" fmla="*/ 38393 w 38392"/>
                <a:gd name="connsiteY8" fmla="*/ 1477 h 62757"/>
                <a:gd name="connsiteX9" fmla="*/ 36916 w 38392"/>
                <a:gd name="connsiteY9" fmla="*/ 14028 h 62757"/>
                <a:gd name="connsiteX10" fmla="*/ 31009 w 38392"/>
                <a:gd name="connsiteY10" fmla="*/ 23626 h 62757"/>
                <a:gd name="connsiteX11" fmla="*/ 4430 w 38392"/>
                <a:gd name="connsiteY11" fmla="*/ 54636 h 62757"/>
                <a:gd name="connsiteX12" fmla="*/ 2953 w 38392"/>
                <a:gd name="connsiteY12" fmla="*/ 59066 h 62757"/>
                <a:gd name="connsiteX13" fmla="*/ 1477 w 38392"/>
                <a:gd name="connsiteY13" fmla="*/ 62757 h 62757"/>
                <a:gd name="connsiteX14" fmla="*/ 1477 w 38392"/>
                <a:gd name="connsiteY14" fmla="*/ 62757 h 62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92" h="62757">
                  <a:moveTo>
                    <a:pt x="1477" y="62757"/>
                  </a:moveTo>
                  <a:lnTo>
                    <a:pt x="0" y="62757"/>
                  </a:lnTo>
                  <a:lnTo>
                    <a:pt x="1477" y="58327"/>
                  </a:lnTo>
                  <a:lnTo>
                    <a:pt x="5168" y="50206"/>
                  </a:lnTo>
                  <a:lnTo>
                    <a:pt x="35439" y="14028"/>
                  </a:lnTo>
                  <a:lnTo>
                    <a:pt x="36178" y="8122"/>
                  </a:lnTo>
                  <a:lnTo>
                    <a:pt x="36916" y="1477"/>
                  </a:lnTo>
                  <a:lnTo>
                    <a:pt x="36178" y="0"/>
                  </a:lnTo>
                  <a:lnTo>
                    <a:pt x="38393" y="1477"/>
                  </a:lnTo>
                  <a:lnTo>
                    <a:pt x="36916" y="14028"/>
                  </a:lnTo>
                  <a:lnTo>
                    <a:pt x="31009" y="23626"/>
                  </a:lnTo>
                  <a:lnTo>
                    <a:pt x="4430" y="54636"/>
                  </a:lnTo>
                  <a:lnTo>
                    <a:pt x="2953" y="59066"/>
                  </a:lnTo>
                  <a:lnTo>
                    <a:pt x="1477" y="62757"/>
                  </a:lnTo>
                  <a:lnTo>
                    <a:pt x="1477" y="62757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674A11-51D4-48C3-A98F-623876228D9D}"/>
                </a:ext>
              </a:extLst>
            </p:cNvPr>
            <p:cNvSpPr/>
            <p:nvPr/>
          </p:nvSpPr>
          <p:spPr>
            <a:xfrm>
              <a:off x="8256076" y="1857860"/>
              <a:ext cx="7290" cy="12551"/>
            </a:xfrm>
            <a:custGeom>
              <a:avLst/>
              <a:gdLst>
                <a:gd name="connsiteX0" fmla="*/ 4430 w 7290"/>
                <a:gd name="connsiteY0" fmla="*/ 10336 h 12551"/>
                <a:gd name="connsiteX1" fmla="*/ 4430 w 7290"/>
                <a:gd name="connsiteY1" fmla="*/ 10336 h 12551"/>
                <a:gd name="connsiteX2" fmla="*/ 4430 w 7290"/>
                <a:gd name="connsiteY2" fmla="*/ 738 h 12551"/>
                <a:gd name="connsiteX3" fmla="*/ 0 w 7290"/>
                <a:gd name="connsiteY3" fmla="*/ 738 h 12551"/>
                <a:gd name="connsiteX4" fmla="*/ 5907 w 7290"/>
                <a:gd name="connsiteY4" fmla="*/ 738 h 12551"/>
                <a:gd name="connsiteX5" fmla="*/ 5907 w 7290"/>
                <a:gd name="connsiteY5" fmla="*/ 12551 h 1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90" h="12551">
                  <a:moveTo>
                    <a:pt x="4430" y="10336"/>
                  </a:moveTo>
                  <a:lnTo>
                    <a:pt x="4430" y="10336"/>
                  </a:lnTo>
                  <a:cubicBezTo>
                    <a:pt x="6313" y="7414"/>
                    <a:pt x="6313" y="3660"/>
                    <a:pt x="4430" y="738"/>
                  </a:cubicBezTo>
                  <a:cubicBezTo>
                    <a:pt x="3116" y="-246"/>
                    <a:pt x="1314" y="-246"/>
                    <a:pt x="0" y="738"/>
                  </a:cubicBezTo>
                  <a:cubicBezTo>
                    <a:pt x="0" y="738"/>
                    <a:pt x="4430" y="738"/>
                    <a:pt x="5907" y="738"/>
                  </a:cubicBezTo>
                  <a:cubicBezTo>
                    <a:pt x="7752" y="4459"/>
                    <a:pt x="7752" y="8830"/>
                    <a:pt x="5907" y="1255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F33D1C1-DC7E-45F8-9378-0A6D2F34AA0C}"/>
                </a:ext>
              </a:extLst>
            </p:cNvPr>
            <p:cNvSpPr/>
            <p:nvPr/>
          </p:nvSpPr>
          <p:spPr>
            <a:xfrm>
              <a:off x="8237618" y="1872627"/>
              <a:ext cx="14766" cy="3691"/>
            </a:xfrm>
            <a:custGeom>
              <a:avLst/>
              <a:gdLst>
                <a:gd name="connsiteX0" fmla="*/ 8860 w 14766"/>
                <a:gd name="connsiteY0" fmla="*/ 3692 h 3691"/>
                <a:gd name="connsiteX1" fmla="*/ 5168 w 14766"/>
                <a:gd name="connsiteY1" fmla="*/ 3692 h 3691"/>
                <a:gd name="connsiteX2" fmla="*/ 0 w 14766"/>
                <a:gd name="connsiteY2" fmla="*/ 0 h 3691"/>
                <a:gd name="connsiteX3" fmla="*/ 0 w 14766"/>
                <a:gd name="connsiteY3" fmla="*/ 0 h 3691"/>
                <a:gd name="connsiteX4" fmla="*/ 5168 w 14766"/>
                <a:gd name="connsiteY4" fmla="*/ 0 h 3691"/>
                <a:gd name="connsiteX5" fmla="*/ 14766 w 14766"/>
                <a:gd name="connsiteY5" fmla="*/ 0 h 3691"/>
                <a:gd name="connsiteX6" fmla="*/ 8121 w 14766"/>
                <a:gd name="connsiteY6" fmla="*/ 0 h 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6" h="3691">
                  <a:moveTo>
                    <a:pt x="8860" y="3692"/>
                  </a:moveTo>
                  <a:lnTo>
                    <a:pt x="5168" y="3692"/>
                  </a:lnTo>
                  <a:cubicBezTo>
                    <a:pt x="3175" y="2897"/>
                    <a:pt x="1395" y="1630"/>
                    <a:pt x="0" y="0"/>
                  </a:cubicBezTo>
                  <a:lnTo>
                    <a:pt x="0" y="0"/>
                  </a:lnTo>
                  <a:lnTo>
                    <a:pt x="5168" y="0"/>
                  </a:lnTo>
                  <a:cubicBezTo>
                    <a:pt x="8092" y="1883"/>
                    <a:pt x="11843" y="1883"/>
                    <a:pt x="14766" y="0"/>
                  </a:cubicBezTo>
                  <a:cubicBezTo>
                    <a:pt x="12677" y="1053"/>
                    <a:pt x="10211" y="1053"/>
                    <a:pt x="8121" y="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620D436A-28C1-4043-B31C-09F389122200}"/>
                </a:ext>
              </a:extLst>
            </p:cNvPr>
            <p:cNvSpPr/>
            <p:nvPr/>
          </p:nvSpPr>
          <p:spPr>
            <a:xfrm>
              <a:off x="8248692" y="1772215"/>
              <a:ext cx="20698" cy="49467"/>
            </a:xfrm>
            <a:custGeom>
              <a:avLst/>
              <a:gdLst>
                <a:gd name="connsiteX0" fmla="*/ 0 w 20698"/>
                <a:gd name="connsiteY0" fmla="*/ 49467 h 49467"/>
                <a:gd name="connsiteX1" fmla="*/ 0 w 20698"/>
                <a:gd name="connsiteY1" fmla="*/ 49467 h 49467"/>
                <a:gd name="connsiteX2" fmla="*/ 9598 w 20698"/>
                <a:gd name="connsiteY2" fmla="*/ 39131 h 49467"/>
                <a:gd name="connsiteX3" fmla="*/ 19196 w 20698"/>
                <a:gd name="connsiteY3" fmla="*/ 17720 h 49467"/>
                <a:gd name="connsiteX4" fmla="*/ 5168 w 20698"/>
                <a:gd name="connsiteY4" fmla="*/ 0 h 49467"/>
                <a:gd name="connsiteX5" fmla="*/ 5168 w 20698"/>
                <a:gd name="connsiteY5" fmla="*/ 0 h 49467"/>
                <a:gd name="connsiteX6" fmla="*/ 20673 w 20698"/>
                <a:gd name="connsiteY6" fmla="*/ 19196 h 49467"/>
                <a:gd name="connsiteX7" fmla="*/ 11075 w 20698"/>
                <a:gd name="connsiteY7" fmla="*/ 41346 h 49467"/>
                <a:gd name="connsiteX8" fmla="*/ 4430 w 20698"/>
                <a:gd name="connsiteY8" fmla="*/ 49467 h 49467"/>
                <a:gd name="connsiteX9" fmla="*/ 4430 w 20698"/>
                <a:gd name="connsiteY9" fmla="*/ 49467 h 49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98" h="49467">
                  <a:moveTo>
                    <a:pt x="0" y="49467"/>
                  </a:moveTo>
                  <a:lnTo>
                    <a:pt x="0" y="49467"/>
                  </a:lnTo>
                  <a:lnTo>
                    <a:pt x="9598" y="39131"/>
                  </a:lnTo>
                  <a:cubicBezTo>
                    <a:pt x="15350" y="33439"/>
                    <a:pt x="18775" y="25804"/>
                    <a:pt x="19196" y="17720"/>
                  </a:cubicBezTo>
                  <a:cubicBezTo>
                    <a:pt x="19196" y="8860"/>
                    <a:pt x="12551" y="0"/>
                    <a:pt x="5168" y="0"/>
                  </a:cubicBezTo>
                  <a:lnTo>
                    <a:pt x="5168" y="0"/>
                  </a:lnTo>
                  <a:cubicBezTo>
                    <a:pt x="14486" y="1497"/>
                    <a:pt x="21168" y="9775"/>
                    <a:pt x="20673" y="19196"/>
                  </a:cubicBezTo>
                  <a:cubicBezTo>
                    <a:pt x="20437" y="27539"/>
                    <a:pt x="17003" y="35470"/>
                    <a:pt x="11075" y="41346"/>
                  </a:cubicBezTo>
                  <a:lnTo>
                    <a:pt x="4430" y="49467"/>
                  </a:lnTo>
                  <a:lnTo>
                    <a:pt x="4430" y="49467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0734751-908F-44FD-8A56-D592FC83E887}"/>
                </a:ext>
              </a:extLst>
            </p:cNvPr>
            <p:cNvSpPr/>
            <p:nvPr/>
          </p:nvSpPr>
          <p:spPr>
            <a:xfrm>
              <a:off x="8240571" y="1763355"/>
              <a:ext cx="17104" cy="45037"/>
            </a:xfrm>
            <a:custGeom>
              <a:avLst/>
              <a:gdLst>
                <a:gd name="connsiteX0" fmla="*/ 0 w 17104"/>
                <a:gd name="connsiteY0" fmla="*/ 43561 h 45037"/>
                <a:gd name="connsiteX1" fmla="*/ 12551 w 17104"/>
                <a:gd name="connsiteY1" fmla="*/ 20673 h 45037"/>
                <a:gd name="connsiteX2" fmla="*/ 12551 w 17104"/>
                <a:gd name="connsiteY2" fmla="*/ 5907 h 45037"/>
                <a:gd name="connsiteX3" fmla="*/ 5907 w 17104"/>
                <a:gd name="connsiteY3" fmla="*/ 0 h 45037"/>
                <a:gd name="connsiteX4" fmla="*/ 5907 w 17104"/>
                <a:gd name="connsiteY4" fmla="*/ 0 h 45037"/>
                <a:gd name="connsiteX5" fmla="*/ 5907 w 17104"/>
                <a:gd name="connsiteY5" fmla="*/ 0 h 45037"/>
                <a:gd name="connsiteX6" fmla="*/ 12551 w 17104"/>
                <a:gd name="connsiteY6" fmla="*/ 6645 h 45037"/>
                <a:gd name="connsiteX7" fmla="*/ 16981 w 17104"/>
                <a:gd name="connsiteY7" fmla="*/ 22150 h 45037"/>
                <a:gd name="connsiteX8" fmla="*/ 1477 w 17104"/>
                <a:gd name="connsiteY8" fmla="*/ 45038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104" h="45037">
                  <a:moveTo>
                    <a:pt x="0" y="43561"/>
                  </a:moveTo>
                  <a:cubicBezTo>
                    <a:pt x="7199" y="38022"/>
                    <a:pt x="11754" y="29722"/>
                    <a:pt x="12551" y="20673"/>
                  </a:cubicBezTo>
                  <a:cubicBezTo>
                    <a:pt x="14183" y="15886"/>
                    <a:pt x="14183" y="10694"/>
                    <a:pt x="12551" y="5907"/>
                  </a:cubicBezTo>
                  <a:cubicBezTo>
                    <a:pt x="10927" y="3358"/>
                    <a:pt x="8631" y="1313"/>
                    <a:pt x="5907" y="0"/>
                  </a:cubicBezTo>
                  <a:cubicBezTo>
                    <a:pt x="5907" y="0"/>
                    <a:pt x="5907" y="0"/>
                    <a:pt x="5907" y="0"/>
                  </a:cubicBezTo>
                  <a:lnTo>
                    <a:pt x="5907" y="0"/>
                  </a:lnTo>
                  <a:cubicBezTo>
                    <a:pt x="8948" y="1201"/>
                    <a:pt x="11348" y="3607"/>
                    <a:pt x="12551" y="6645"/>
                  </a:cubicBezTo>
                  <a:cubicBezTo>
                    <a:pt x="15992" y="11039"/>
                    <a:pt x="17579" y="16602"/>
                    <a:pt x="16981" y="22150"/>
                  </a:cubicBezTo>
                  <a:cubicBezTo>
                    <a:pt x="15689" y="31788"/>
                    <a:pt x="9945" y="40261"/>
                    <a:pt x="1477" y="4503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EAB8082-8EDE-4DC7-B4AD-FF439E87C447}"/>
                </a:ext>
              </a:extLst>
            </p:cNvPr>
            <p:cNvSpPr/>
            <p:nvPr/>
          </p:nvSpPr>
          <p:spPr>
            <a:xfrm>
              <a:off x="8237618" y="180617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0 w 73831"/>
                <a:gd name="connsiteY6" fmla="*/ 0 h 73832"/>
                <a:gd name="connsiteX7" fmla="*/ 0 w 73831"/>
                <a:gd name="connsiteY7" fmla="*/ 0 h 73832"/>
                <a:gd name="connsiteX8" fmla="*/ 0 w 73831"/>
                <a:gd name="connsiteY8" fmla="*/ 0 h 73832"/>
                <a:gd name="connsiteX9" fmla="*/ 0 w 73831"/>
                <a:gd name="connsiteY9" fmla="*/ 0 h 73832"/>
                <a:gd name="connsiteX10" fmla="*/ 0 w 73831"/>
                <a:gd name="connsiteY10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1AD91646-0C13-4F33-B757-E3234B862CDC}"/>
                </a:ext>
              </a:extLst>
            </p:cNvPr>
            <p:cNvSpPr/>
            <p:nvPr/>
          </p:nvSpPr>
          <p:spPr>
            <a:xfrm>
              <a:off x="8223590" y="1764094"/>
              <a:ext cx="10254" cy="33224"/>
            </a:xfrm>
            <a:custGeom>
              <a:avLst/>
              <a:gdLst>
                <a:gd name="connsiteX0" fmla="*/ 1477 w 10254"/>
                <a:gd name="connsiteY0" fmla="*/ 32486 h 33224"/>
                <a:gd name="connsiteX1" fmla="*/ 9598 w 10254"/>
                <a:gd name="connsiteY1" fmla="*/ 17720 h 33224"/>
                <a:gd name="connsiteX2" fmla="*/ 5907 w 10254"/>
                <a:gd name="connsiteY2" fmla="*/ 0 h 33224"/>
                <a:gd name="connsiteX3" fmla="*/ 5907 w 10254"/>
                <a:gd name="connsiteY3" fmla="*/ 0 h 33224"/>
                <a:gd name="connsiteX4" fmla="*/ 5907 w 10254"/>
                <a:gd name="connsiteY4" fmla="*/ 0 h 33224"/>
                <a:gd name="connsiteX5" fmla="*/ 5907 w 10254"/>
                <a:gd name="connsiteY5" fmla="*/ 0 h 33224"/>
                <a:gd name="connsiteX6" fmla="*/ 9598 w 10254"/>
                <a:gd name="connsiteY6" fmla="*/ 19196 h 33224"/>
                <a:gd name="connsiteX7" fmla="*/ 0 w 10254"/>
                <a:gd name="connsiteY7" fmla="*/ 33224 h 3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54" h="33224">
                  <a:moveTo>
                    <a:pt x="1477" y="32486"/>
                  </a:moveTo>
                  <a:cubicBezTo>
                    <a:pt x="5434" y="28364"/>
                    <a:pt x="8240" y="23270"/>
                    <a:pt x="9598" y="17720"/>
                  </a:cubicBezTo>
                  <a:cubicBezTo>
                    <a:pt x="11045" y="11558"/>
                    <a:pt x="9694" y="5071"/>
                    <a:pt x="5907" y="0"/>
                  </a:cubicBezTo>
                  <a:cubicBezTo>
                    <a:pt x="5907" y="0"/>
                    <a:pt x="5907" y="0"/>
                    <a:pt x="5907" y="0"/>
                  </a:cubicBezTo>
                  <a:lnTo>
                    <a:pt x="5907" y="0"/>
                  </a:lnTo>
                  <a:lnTo>
                    <a:pt x="5907" y="0"/>
                  </a:lnTo>
                  <a:cubicBezTo>
                    <a:pt x="9849" y="5565"/>
                    <a:pt x="11193" y="12565"/>
                    <a:pt x="9598" y="19196"/>
                  </a:cubicBezTo>
                  <a:cubicBezTo>
                    <a:pt x="8557" y="25032"/>
                    <a:pt x="5065" y="30140"/>
                    <a:pt x="0" y="3322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B8D749D9-ECD2-429F-9C63-C6130495F724}"/>
                </a:ext>
              </a:extLst>
            </p:cNvPr>
            <p:cNvSpPr/>
            <p:nvPr/>
          </p:nvSpPr>
          <p:spPr>
            <a:xfrm>
              <a:off x="8221375" y="1796580"/>
              <a:ext cx="73831" cy="3691"/>
            </a:xfrm>
            <a:custGeom>
              <a:avLst/>
              <a:gdLst>
                <a:gd name="connsiteX0" fmla="*/ 0 w 73831"/>
                <a:gd name="connsiteY0" fmla="*/ 0 h 3691"/>
                <a:gd name="connsiteX1" fmla="*/ 0 w 73831"/>
                <a:gd name="connsiteY1" fmla="*/ 0 h 3691"/>
                <a:gd name="connsiteX2" fmla="*/ 0 w 73831"/>
                <a:gd name="connsiteY2" fmla="*/ 0 h 3691"/>
                <a:gd name="connsiteX3" fmla="*/ 0 w 73831"/>
                <a:gd name="connsiteY3" fmla="*/ 0 h 3691"/>
                <a:gd name="connsiteX4" fmla="*/ 0 w 73831"/>
                <a:gd name="connsiteY4" fmla="*/ 0 h 3691"/>
                <a:gd name="connsiteX5" fmla="*/ 0 w 73831"/>
                <a:gd name="connsiteY5" fmla="*/ 0 h 3691"/>
                <a:gd name="connsiteX6" fmla="*/ 0 w 73831"/>
                <a:gd name="connsiteY6" fmla="*/ 0 h 3691"/>
                <a:gd name="connsiteX7" fmla="*/ 0 w 73831"/>
                <a:gd name="connsiteY7" fmla="*/ 3692 h 3691"/>
                <a:gd name="connsiteX8" fmla="*/ 0 w 73831"/>
                <a:gd name="connsiteY8" fmla="*/ 3692 h 3691"/>
                <a:gd name="connsiteX9" fmla="*/ 0 w 73831"/>
                <a:gd name="connsiteY9" fmla="*/ 3692 h 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31" h="369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3692"/>
                  </a:lnTo>
                  <a:lnTo>
                    <a:pt x="0" y="3692"/>
                  </a:lnTo>
                  <a:lnTo>
                    <a:pt x="0" y="3692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7962BC4-A0F4-4151-AC17-CBFCE9E0C457}"/>
                </a:ext>
              </a:extLst>
            </p:cNvPr>
            <p:cNvSpPr/>
            <p:nvPr/>
          </p:nvSpPr>
          <p:spPr>
            <a:xfrm>
              <a:off x="8207346" y="1760402"/>
              <a:ext cx="12151" cy="36916"/>
            </a:xfrm>
            <a:custGeom>
              <a:avLst/>
              <a:gdLst>
                <a:gd name="connsiteX0" fmla="*/ 738 w 12151"/>
                <a:gd name="connsiteY0" fmla="*/ 35439 h 36916"/>
                <a:gd name="connsiteX1" fmla="*/ 10336 w 12151"/>
                <a:gd name="connsiteY1" fmla="*/ 21411 h 36916"/>
                <a:gd name="connsiteX2" fmla="*/ 4430 w 12151"/>
                <a:gd name="connsiteY2" fmla="*/ 0 h 36916"/>
                <a:gd name="connsiteX3" fmla="*/ 4430 w 12151"/>
                <a:gd name="connsiteY3" fmla="*/ 0 h 36916"/>
                <a:gd name="connsiteX4" fmla="*/ 4430 w 12151"/>
                <a:gd name="connsiteY4" fmla="*/ 0 h 36916"/>
                <a:gd name="connsiteX5" fmla="*/ 11075 w 12151"/>
                <a:gd name="connsiteY5" fmla="*/ 23626 h 36916"/>
                <a:gd name="connsiteX6" fmla="*/ 0 w 12151"/>
                <a:gd name="connsiteY6" fmla="*/ 36916 h 36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51" h="36916">
                  <a:moveTo>
                    <a:pt x="738" y="35439"/>
                  </a:moveTo>
                  <a:cubicBezTo>
                    <a:pt x="5308" y="31868"/>
                    <a:pt x="8668" y="26967"/>
                    <a:pt x="10336" y="21411"/>
                  </a:cubicBezTo>
                  <a:cubicBezTo>
                    <a:pt x="12891" y="13737"/>
                    <a:pt x="10558" y="5278"/>
                    <a:pt x="4430" y="0"/>
                  </a:cubicBezTo>
                  <a:cubicBezTo>
                    <a:pt x="4430" y="0"/>
                    <a:pt x="4430" y="0"/>
                    <a:pt x="4430" y="0"/>
                  </a:cubicBezTo>
                  <a:lnTo>
                    <a:pt x="4430" y="0"/>
                  </a:lnTo>
                  <a:cubicBezTo>
                    <a:pt x="11208" y="5816"/>
                    <a:pt x="13821" y="15131"/>
                    <a:pt x="11075" y="23626"/>
                  </a:cubicBezTo>
                  <a:cubicBezTo>
                    <a:pt x="9199" y="29297"/>
                    <a:pt x="5242" y="34045"/>
                    <a:pt x="0" y="3691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39F59E4D-A6DF-40F2-9B16-2C84AE35DFB8}"/>
                </a:ext>
              </a:extLst>
            </p:cNvPr>
            <p:cNvSpPr/>
            <p:nvPr/>
          </p:nvSpPr>
          <p:spPr>
            <a:xfrm>
              <a:off x="8205870" y="1795103"/>
              <a:ext cx="73831" cy="5168"/>
            </a:xfrm>
            <a:custGeom>
              <a:avLst/>
              <a:gdLst>
                <a:gd name="connsiteX0" fmla="*/ 0 w 73831"/>
                <a:gd name="connsiteY0" fmla="*/ 0 h 5168"/>
                <a:gd name="connsiteX1" fmla="*/ 0 w 73831"/>
                <a:gd name="connsiteY1" fmla="*/ 0 h 5168"/>
                <a:gd name="connsiteX2" fmla="*/ 0 w 73831"/>
                <a:gd name="connsiteY2" fmla="*/ 0 h 5168"/>
                <a:gd name="connsiteX3" fmla="*/ 0 w 73831"/>
                <a:gd name="connsiteY3" fmla="*/ 0 h 5168"/>
                <a:gd name="connsiteX4" fmla="*/ 0 w 73831"/>
                <a:gd name="connsiteY4" fmla="*/ 0 h 5168"/>
                <a:gd name="connsiteX5" fmla="*/ 0 w 73831"/>
                <a:gd name="connsiteY5" fmla="*/ 0 h 5168"/>
                <a:gd name="connsiteX6" fmla="*/ 0 w 73831"/>
                <a:gd name="connsiteY6" fmla="*/ 0 h 5168"/>
                <a:gd name="connsiteX7" fmla="*/ 0 w 73831"/>
                <a:gd name="connsiteY7" fmla="*/ 0 h 5168"/>
                <a:gd name="connsiteX8" fmla="*/ 0 w 73831"/>
                <a:gd name="connsiteY8" fmla="*/ 0 h 5168"/>
                <a:gd name="connsiteX9" fmla="*/ 0 w 73831"/>
                <a:gd name="connsiteY9" fmla="*/ 0 h 5168"/>
                <a:gd name="connsiteX10" fmla="*/ 0 w 73831"/>
                <a:gd name="connsiteY10" fmla="*/ 0 h 5168"/>
                <a:gd name="connsiteX11" fmla="*/ 0 w 73831"/>
                <a:gd name="connsiteY11" fmla="*/ 5168 h 5168"/>
                <a:gd name="connsiteX12" fmla="*/ 0 w 73831"/>
                <a:gd name="connsiteY12" fmla="*/ 5168 h 5168"/>
                <a:gd name="connsiteX13" fmla="*/ 0 w 73831"/>
                <a:gd name="connsiteY13" fmla="*/ 5168 h 5168"/>
                <a:gd name="connsiteX14" fmla="*/ 0 w 73831"/>
                <a:gd name="connsiteY14" fmla="*/ 5168 h 5168"/>
                <a:gd name="connsiteX15" fmla="*/ 0 w 73831"/>
                <a:gd name="connsiteY15" fmla="*/ 5168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831" h="516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8"/>
                  </a:lnTo>
                  <a:lnTo>
                    <a:pt x="0" y="5168"/>
                  </a:lnTo>
                  <a:lnTo>
                    <a:pt x="0" y="5168"/>
                  </a:lnTo>
                  <a:lnTo>
                    <a:pt x="0" y="5168"/>
                  </a:lnTo>
                  <a:lnTo>
                    <a:pt x="0" y="5168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9613C33-E123-4185-BC06-ECC58FF58525}"/>
                </a:ext>
              </a:extLst>
            </p:cNvPr>
            <p:cNvSpPr/>
            <p:nvPr/>
          </p:nvSpPr>
          <p:spPr>
            <a:xfrm>
              <a:off x="8168954" y="1767047"/>
              <a:ext cx="37620" cy="42084"/>
            </a:xfrm>
            <a:custGeom>
              <a:avLst/>
              <a:gdLst>
                <a:gd name="connsiteX0" fmla="*/ 1477 w 37620"/>
                <a:gd name="connsiteY0" fmla="*/ 40608 h 42084"/>
                <a:gd name="connsiteX1" fmla="*/ 22150 w 37620"/>
                <a:gd name="connsiteY1" fmla="*/ 31009 h 42084"/>
                <a:gd name="connsiteX2" fmla="*/ 36178 w 37620"/>
                <a:gd name="connsiteY2" fmla="*/ 5907 h 42084"/>
                <a:gd name="connsiteX3" fmla="*/ 31009 w 37620"/>
                <a:gd name="connsiteY3" fmla="*/ 0 h 42084"/>
                <a:gd name="connsiteX4" fmla="*/ 31009 w 37620"/>
                <a:gd name="connsiteY4" fmla="*/ 0 h 42084"/>
                <a:gd name="connsiteX5" fmla="*/ 36178 w 37620"/>
                <a:gd name="connsiteY5" fmla="*/ 6645 h 42084"/>
                <a:gd name="connsiteX6" fmla="*/ 21411 w 37620"/>
                <a:gd name="connsiteY6" fmla="*/ 33963 h 42084"/>
                <a:gd name="connsiteX7" fmla="*/ 0 w 37620"/>
                <a:gd name="connsiteY7" fmla="*/ 42084 h 4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620" h="42084">
                  <a:moveTo>
                    <a:pt x="1477" y="40608"/>
                  </a:moveTo>
                  <a:cubicBezTo>
                    <a:pt x="8690" y="38148"/>
                    <a:pt x="15615" y="34931"/>
                    <a:pt x="22150" y="31009"/>
                  </a:cubicBezTo>
                  <a:cubicBezTo>
                    <a:pt x="32486" y="24365"/>
                    <a:pt x="40608" y="16243"/>
                    <a:pt x="36178" y="5907"/>
                  </a:cubicBezTo>
                  <a:cubicBezTo>
                    <a:pt x="35373" y="3291"/>
                    <a:pt x="33498" y="1142"/>
                    <a:pt x="31009" y="0"/>
                  </a:cubicBezTo>
                  <a:lnTo>
                    <a:pt x="31009" y="0"/>
                  </a:lnTo>
                  <a:cubicBezTo>
                    <a:pt x="33342" y="1666"/>
                    <a:pt x="35137" y="3975"/>
                    <a:pt x="36178" y="6645"/>
                  </a:cubicBezTo>
                  <a:cubicBezTo>
                    <a:pt x="41346" y="18458"/>
                    <a:pt x="31748" y="26580"/>
                    <a:pt x="21411" y="33963"/>
                  </a:cubicBezTo>
                  <a:cubicBezTo>
                    <a:pt x="14848" y="37991"/>
                    <a:pt x="7583" y="40746"/>
                    <a:pt x="0" y="42084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5497684F-1264-47D4-89D6-19A156E28563}"/>
                </a:ext>
              </a:extLst>
            </p:cNvPr>
            <p:cNvSpPr/>
            <p:nvPr/>
          </p:nvSpPr>
          <p:spPr>
            <a:xfrm>
              <a:off x="8181505" y="1788458"/>
              <a:ext cx="11074" cy="887"/>
            </a:xfrm>
            <a:custGeom>
              <a:avLst/>
              <a:gdLst>
                <a:gd name="connsiteX0" fmla="*/ 8860 w 11074"/>
                <a:gd name="connsiteY0" fmla="*/ 0 h 887"/>
                <a:gd name="connsiteX1" fmla="*/ 0 w 11074"/>
                <a:gd name="connsiteY1" fmla="*/ 0 h 887"/>
                <a:gd name="connsiteX2" fmla="*/ 0 w 11074"/>
                <a:gd name="connsiteY2" fmla="*/ 0 h 887"/>
                <a:gd name="connsiteX3" fmla="*/ 3692 w 11074"/>
                <a:gd name="connsiteY3" fmla="*/ 0 h 887"/>
                <a:gd name="connsiteX4" fmla="*/ 11075 w 11074"/>
                <a:gd name="connsiteY4" fmla="*/ 0 h 887"/>
                <a:gd name="connsiteX5" fmla="*/ 11075 w 11074"/>
                <a:gd name="connsiteY5" fmla="*/ 0 h 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74" h="887">
                  <a:moveTo>
                    <a:pt x="8860" y="0"/>
                  </a:moveTo>
                  <a:cubicBezTo>
                    <a:pt x="6003" y="1077"/>
                    <a:pt x="2857" y="1077"/>
                    <a:pt x="0" y="0"/>
                  </a:cubicBezTo>
                  <a:lnTo>
                    <a:pt x="0" y="0"/>
                  </a:lnTo>
                  <a:lnTo>
                    <a:pt x="3692" y="0"/>
                  </a:lnTo>
                  <a:cubicBezTo>
                    <a:pt x="6010" y="1184"/>
                    <a:pt x="8756" y="1184"/>
                    <a:pt x="11075" y="0"/>
                  </a:cubicBezTo>
                  <a:lnTo>
                    <a:pt x="11075" y="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B8DB1407-F758-4966-BBE6-5354BAD5CF4A}"/>
                </a:ext>
              </a:extLst>
            </p:cNvPr>
            <p:cNvSpPr/>
            <p:nvPr/>
          </p:nvSpPr>
          <p:spPr>
            <a:xfrm>
              <a:off x="8137206" y="1730869"/>
              <a:ext cx="14835" cy="63495"/>
            </a:xfrm>
            <a:custGeom>
              <a:avLst/>
              <a:gdLst>
                <a:gd name="connsiteX0" fmla="*/ 5907 w 14835"/>
                <a:gd name="connsiteY0" fmla="*/ 63496 h 63495"/>
                <a:gd name="connsiteX1" fmla="*/ 5907 w 14835"/>
                <a:gd name="connsiteY1" fmla="*/ 63496 h 63495"/>
                <a:gd name="connsiteX2" fmla="*/ 5907 w 14835"/>
                <a:gd name="connsiteY2" fmla="*/ 51682 h 63495"/>
                <a:gd name="connsiteX3" fmla="*/ 5907 w 14835"/>
                <a:gd name="connsiteY3" fmla="*/ 45776 h 63495"/>
                <a:gd name="connsiteX4" fmla="*/ 13290 w 14835"/>
                <a:gd name="connsiteY4" fmla="*/ 24365 h 63495"/>
                <a:gd name="connsiteX5" fmla="*/ 0 w 14835"/>
                <a:gd name="connsiteY5" fmla="*/ 0 h 63495"/>
                <a:gd name="connsiteX6" fmla="*/ 14766 w 14835"/>
                <a:gd name="connsiteY6" fmla="*/ 24365 h 63495"/>
                <a:gd name="connsiteX7" fmla="*/ 7383 w 14835"/>
                <a:gd name="connsiteY7" fmla="*/ 45776 h 63495"/>
                <a:gd name="connsiteX8" fmla="*/ 7383 w 14835"/>
                <a:gd name="connsiteY8" fmla="*/ 51682 h 63495"/>
                <a:gd name="connsiteX9" fmla="*/ 7383 w 14835"/>
                <a:gd name="connsiteY9" fmla="*/ 62019 h 63495"/>
                <a:gd name="connsiteX10" fmla="*/ 7383 w 14835"/>
                <a:gd name="connsiteY10" fmla="*/ 62019 h 63495"/>
                <a:gd name="connsiteX11" fmla="*/ 7383 w 14835"/>
                <a:gd name="connsiteY11" fmla="*/ 62019 h 6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35" h="63495">
                  <a:moveTo>
                    <a:pt x="5907" y="63496"/>
                  </a:moveTo>
                  <a:lnTo>
                    <a:pt x="5907" y="63496"/>
                  </a:lnTo>
                  <a:cubicBezTo>
                    <a:pt x="3795" y="59841"/>
                    <a:pt x="3795" y="55337"/>
                    <a:pt x="5907" y="51682"/>
                  </a:cubicBezTo>
                  <a:lnTo>
                    <a:pt x="5907" y="45776"/>
                  </a:lnTo>
                  <a:cubicBezTo>
                    <a:pt x="9665" y="39152"/>
                    <a:pt x="12160" y="31895"/>
                    <a:pt x="13290" y="24365"/>
                  </a:cubicBezTo>
                  <a:cubicBezTo>
                    <a:pt x="15128" y="14131"/>
                    <a:pt x="9598" y="3996"/>
                    <a:pt x="0" y="0"/>
                  </a:cubicBezTo>
                  <a:cubicBezTo>
                    <a:pt x="10336" y="0"/>
                    <a:pt x="15505" y="11075"/>
                    <a:pt x="14766" y="24365"/>
                  </a:cubicBezTo>
                  <a:cubicBezTo>
                    <a:pt x="13770" y="31925"/>
                    <a:pt x="11252" y="39206"/>
                    <a:pt x="7383" y="45776"/>
                  </a:cubicBezTo>
                  <a:cubicBezTo>
                    <a:pt x="7745" y="47728"/>
                    <a:pt x="7745" y="49730"/>
                    <a:pt x="7383" y="51682"/>
                  </a:cubicBezTo>
                  <a:cubicBezTo>
                    <a:pt x="5537" y="54881"/>
                    <a:pt x="5537" y="58820"/>
                    <a:pt x="7383" y="62019"/>
                  </a:cubicBezTo>
                  <a:lnTo>
                    <a:pt x="7383" y="62019"/>
                  </a:lnTo>
                  <a:lnTo>
                    <a:pt x="7383" y="62019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EC89C6FE-AF42-4402-B37E-A617252637E0}"/>
                </a:ext>
              </a:extLst>
            </p:cNvPr>
            <p:cNvSpPr/>
            <p:nvPr/>
          </p:nvSpPr>
          <p:spPr>
            <a:xfrm>
              <a:off x="8134253" y="1752280"/>
              <a:ext cx="10336" cy="33224"/>
            </a:xfrm>
            <a:custGeom>
              <a:avLst/>
              <a:gdLst>
                <a:gd name="connsiteX0" fmla="*/ 2953 w 10336"/>
                <a:gd name="connsiteY0" fmla="*/ 33224 h 33224"/>
                <a:gd name="connsiteX1" fmla="*/ 2953 w 10336"/>
                <a:gd name="connsiteY1" fmla="*/ 33224 h 33224"/>
                <a:gd name="connsiteX2" fmla="*/ 2953 w 10336"/>
                <a:gd name="connsiteY2" fmla="*/ 27318 h 33224"/>
                <a:gd name="connsiteX3" fmla="*/ 10336 w 10336"/>
                <a:gd name="connsiteY3" fmla="*/ 10336 h 33224"/>
                <a:gd name="connsiteX4" fmla="*/ 10336 w 10336"/>
                <a:gd name="connsiteY4" fmla="*/ 0 h 33224"/>
                <a:gd name="connsiteX5" fmla="*/ 10336 w 10336"/>
                <a:gd name="connsiteY5" fmla="*/ 0 h 33224"/>
                <a:gd name="connsiteX6" fmla="*/ 10336 w 10336"/>
                <a:gd name="connsiteY6" fmla="*/ 2953 h 33224"/>
                <a:gd name="connsiteX7" fmla="*/ 3692 w 10336"/>
                <a:gd name="connsiteY7" fmla="*/ 20673 h 33224"/>
                <a:gd name="connsiteX8" fmla="*/ 0 w 10336"/>
                <a:gd name="connsiteY8" fmla="*/ 31009 h 33224"/>
                <a:gd name="connsiteX9" fmla="*/ 0 w 10336"/>
                <a:gd name="connsiteY9" fmla="*/ 31009 h 3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6" h="33224">
                  <a:moveTo>
                    <a:pt x="2953" y="33224"/>
                  </a:moveTo>
                  <a:lnTo>
                    <a:pt x="2953" y="33224"/>
                  </a:lnTo>
                  <a:lnTo>
                    <a:pt x="2953" y="27318"/>
                  </a:lnTo>
                  <a:lnTo>
                    <a:pt x="10336" y="10336"/>
                  </a:lnTo>
                  <a:lnTo>
                    <a:pt x="10336" y="0"/>
                  </a:lnTo>
                  <a:lnTo>
                    <a:pt x="10336" y="0"/>
                  </a:lnTo>
                  <a:lnTo>
                    <a:pt x="10336" y="2953"/>
                  </a:lnTo>
                  <a:lnTo>
                    <a:pt x="3692" y="20673"/>
                  </a:lnTo>
                  <a:lnTo>
                    <a:pt x="0" y="31009"/>
                  </a:lnTo>
                  <a:lnTo>
                    <a:pt x="0" y="31009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81EFA9C-C2F7-49AF-86FE-FF668FC4D62D}"/>
                </a:ext>
              </a:extLst>
            </p:cNvPr>
            <p:cNvSpPr/>
            <p:nvPr/>
          </p:nvSpPr>
          <p:spPr>
            <a:xfrm>
              <a:off x="8234664" y="1895515"/>
              <a:ext cx="31009" cy="17719"/>
            </a:xfrm>
            <a:custGeom>
              <a:avLst/>
              <a:gdLst>
                <a:gd name="connsiteX0" fmla="*/ 25103 w 31009"/>
                <a:gd name="connsiteY0" fmla="*/ 17720 h 17719"/>
                <a:gd name="connsiteX1" fmla="*/ 18458 w 31009"/>
                <a:gd name="connsiteY1" fmla="*/ 17720 h 17719"/>
                <a:gd name="connsiteX2" fmla="*/ 2953 w 31009"/>
                <a:gd name="connsiteY2" fmla="*/ 8860 h 17719"/>
                <a:gd name="connsiteX3" fmla="*/ 0 w 31009"/>
                <a:gd name="connsiteY3" fmla="*/ 0 h 17719"/>
                <a:gd name="connsiteX4" fmla="*/ 0 w 31009"/>
                <a:gd name="connsiteY4" fmla="*/ 0 h 17719"/>
                <a:gd name="connsiteX5" fmla="*/ 0 w 31009"/>
                <a:gd name="connsiteY5" fmla="*/ 0 h 17719"/>
                <a:gd name="connsiteX6" fmla="*/ 0 w 31009"/>
                <a:gd name="connsiteY6" fmla="*/ 0 h 17719"/>
                <a:gd name="connsiteX7" fmla="*/ 16243 w 31009"/>
                <a:gd name="connsiteY7" fmla="*/ 9598 h 17719"/>
                <a:gd name="connsiteX8" fmla="*/ 31009 w 31009"/>
                <a:gd name="connsiteY8" fmla="*/ 9598 h 17719"/>
                <a:gd name="connsiteX9" fmla="*/ 20673 w 31009"/>
                <a:gd name="connsiteY9" fmla="*/ 14028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009" h="17719">
                  <a:moveTo>
                    <a:pt x="25103" y="17720"/>
                  </a:moveTo>
                  <a:lnTo>
                    <a:pt x="18458" y="17720"/>
                  </a:lnTo>
                  <a:cubicBezTo>
                    <a:pt x="12677" y="16001"/>
                    <a:pt x="7368" y="12969"/>
                    <a:pt x="2953" y="886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4142" y="4978"/>
                    <a:pt x="9886" y="8370"/>
                    <a:pt x="16243" y="9598"/>
                  </a:cubicBezTo>
                  <a:cubicBezTo>
                    <a:pt x="20931" y="11747"/>
                    <a:pt x="26321" y="11747"/>
                    <a:pt x="31009" y="9598"/>
                  </a:cubicBezTo>
                  <a:cubicBezTo>
                    <a:pt x="28285" y="12380"/>
                    <a:pt x="24571" y="13973"/>
                    <a:pt x="20673" y="1402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B6DB2BA-93E5-4CE1-80C4-F5F209D41628}"/>
                </a:ext>
              </a:extLst>
            </p:cNvPr>
            <p:cNvSpPr/>
            <p:nvPr/>
          </p:nvSpPr>
          <p:spPr>
            <a:xfrm>
              <a:off x="8253122" y="1906589"/>
              <a:ext cx="16981" cy="73832"/>
            </a:xfrm>
            <a:custGeom>
              <a:avLst/>
              <a:gdLst>
                <a:gd name="connsiteX0" fmla="*/ 8860 w 16981"/>
                <a:gd name="connsiteY0" fmla="*/ 0 h 73832"/>
                <a:gd name="connsiteX1" fmla="*/ 0 w 16981"/>
                <a:gd name="connsiteY1" fmla="*/ 0 h 73832"/>
                <a:gd name="connsiteX2" fmla="*/ 0 w 16981"/>
                <a:gd name="connsiteY2" fmla="*/ 0 h 73832"/>
                <a:gd name="connsiteX3" fmla="*/ 16981 w 16981"/>
                <a:gd name="connsiteY3" fmla="*/ 0 h 73832"/>
                <a:gd name="connsiteX4" fmla="*/ 16981 w 16981"/>
                <a:gd name="connsiteY4" fmla="*/ 0 h 73832"/>
                <a:gd name="connsiteX5" fmla="*/ 16981 w 16981"/>
                <a:gd name="connsiteY5" fmla="*/ 0 h 73832"/>
                <a:gd name="connsiteX6" fmla="*/ 11813 w 16981"/>
                <a:gd name="connsiteY6" fmla="*/ 0 h 73832"/>
                <a:gd name="connsiteX7" fmla="*/ 4430 w 16981"/>
                <a:gd name="connsiteY7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81" h="73832">
                  <a:moveTo>
                    <a:pt x="886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981" y="0"/>
                  </a:lnTo>
                  <a:lnTo>
                    <a:pt x="16981" y="0"/>
                  </a:lnTo>
                  <a:lnTo>
                    <a:pt x="16981" y="0"/>
                  </a:lnTo>
                  <a:lnTo>
                    <a:pt x="11813" y="0"/>
                  </a:lnTo>
                  <a:lnTo>
                    <a:pt x="4430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0E07FCD4-140A-4BFE-A4EF-78C740D725D2}"/>
                </a:ext>
              </a:extLst>
            </p:cNvPr>
            <p:cNvSpPr/>
            <p:nvPr/>
          </p:nvSpPr>
          <p:spPr>
            <a:xfrm>
              <a:off x="8271580" y="1917664"/>
              <a:ext cx="177" cy="3691"/>
            </a:xfrm>
            <a:custGeom>
              <a:avLst/>
              <a:gdLst>
                <a:gd name="connsiteX0" fmla="*/ 0 w 177"/>
                <a:gd name="connsiteY0" fmla="*/ 3692 h 3691"/>
                <a:gd name="connsiteX1" fmla="*/ 0 w 177"/>
                <a:gd name="connsiteY1" fmla="*/ 3692 h 3691"/>
                <a:gd name="connsiteX2" fmla="*/ 0 w 177"/>
                <a:gd name="connsiteY2" fmla="*/ 3692 h 3691"/>
                <a:gd name="connsiteX3" fmla="*/ 0 w 177"/>
                <a:gd name="connsiteY3" fmla="*/ 3692 h 3691"/>
                <a:gd name="connsiteX4" fmla="*/ 0 w 177"/>
                <a:gd name="connsiteY4" fmla="*/ 3692 h 3691"/>
                <a:gd name="connsiteX5" fmla="*/ 0 w 177"/>
                <a:gd name="connsiteY5" fmla="*/ 3692 h 3691"/>
                <a:gd name="connsiteX6" fmla="*/ 0 w 177"/>
                <a:gd name="connsiteY6" fmla="*/ 0 h 3691"/>
                <a:gd name="connsiteX7" fmla="*/ 0 w 177"/>
                <a:gd name="connsiteY7" fmla="*/ 0 h 3691"/>
                <a:gd name="connsiteX8" fmla="*/ 0 w 177"/>
                <a:gd name="connsiteY8" fmla="*/ 0 h 3691"/>
                <a:gd name="connsiteX9" fmla="*/ 0 w 177"/>
                <a:gd name="connsiteY9" fmla="*/ 0 h 3691"/>
                <a:gd name="connsiteX10" fmla="*/ 0 w 177"/>
                <a:gd name="connsiteY10" fmla="*/ 0 h 3691"/>
                <a:gd name="connsiteX11" fmla="*/ 0 w 177"/>
                <a:gd name="connsiteY11" fmla="*/ 0 h 3691"/>
                <a:gd name="connsiteX12" fmla="*/ 0 w 177"/>
                <a:gd name="connsiteY12" fmla="*/ 0 h 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" h="3691">
                  <a:moveTo>
                    <a:pt x="0" y="3692"/>
                  </a:moveTo>
                  <a:lnTo>
                    <a:pt x="0" y="3692"/>
                  </a:lnTo>
                  <a:lnTo>
                    <a:pt x="0" y="3692"/>
                  </a:lnTo>
                  <a:lnTo>
                    <a:pt x="0" y="3692"/>
                  </a:lnTo>
                  <a:cubicBezTo>
                    <a:pt x="0" y="3692"/>
                    <a:pt x="0" y="3692"/>
                    <a:pt x="0" y="3692"/>
                  </a:cubicBezTo>
                  <a:lnTo>
                    <a:pt x="0" y="3692"/>
                  </a:lnTo>
                  <a:cubicBezTo>
                    <a:pt x="236" y="2473"/>
                    <a:pt x="236" y="121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33F83C2C-CE71-448B-A59D-8C8CD4410D92}"/>
                </a:ext>
              </a:extLst>
            </p:cNvPr>
            <p:cNvSpPr/>
            <p:nvPr/>
          </p:nvSpPr>
          <p:spPr>
            <a:xfrm>
              <a:off x="8240571" y="1947197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C3559C9B-33F7-4C7B-86C3-17465FB3C5D4}"/>
                </a:ext>
              </a:extLst>
            </p:cNvPr>
            <p:cNvSpPr/>
            <p:nvPr/>
          </p:nvSpPr>
          <p:spPr>
            <a:xfrm>
              <a:off x="8241309" y="1972300"/>
              <a:ext cx="7383" cy="8121"/>
            </a:xfrm>
            <a:custGeom>
              <a:avLst/>
              <a:gdLst>
                <a:gd name="connsiteX0" fmla="*/ 0 w 7383"/>
                <a:gd name="connsiteY0" fmla="*/ 8122 h 8121"/>
                <a:gd name="connsiteX1" fmla="*/ 0 w 7383"/>
                <a:gd name="connsiteY1" fmla="*/ 8122 h 8121"/>
                <a:gd name="connsiteX2" fmla="*/ 0 w 7383"/>
                <a:gd name="connsiteY2" fmla="*/ 7383 h 8121"/>
                <a:gd name="connsiteX3" fmla="*/ 7383 w 7383"/>
                <a:gd name="connsiteY3" fmla="*/ 0 h 8121"/>
                <a:gd name="connsiteX4" fmla="*/ 5907 w 7383"/>
                <a:gd name="connsiteY4" fmla="*/ 2215 h 8121"/>
                <a:gd name="connsiteX5" fmla="*/ 738 w 7383"/>
                <a:gd name="connsiteY5" fmla="*/ 8122 h 8121"/>
                <a:gd name="connsiteX6" fmla="*/ 0 w 7383"/>
                <a:gd name="connsiteY6" fmla="*/ 8122 h 8121"/>
                <a:gd name="connsiteX7" fmla="*/ 0 w 7383"/>
                <a:gd name="connsiteY7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3" h="8121">
                  <a:moveTo>
                    <a:pt x="0" y="8122"/>
                  </a:moveTo>
                  <a:lnTo>
                    <a:pt x="0" y="8122"/>
                  </a:lnTo>
                  <a:lnTo>
                    <a:pt x="0" y="7383"/>
                  </a:lnTo>
                  <a:lnTo>
                    <a:pt x="7383" y="0"/>
                  </a:lnTo>
                  <a:lnTo>
                    <a:pt x="5907" y="2215"/>
                  </a:lnTo>
                  <a:lnTo>
                    <a:pt x="738" y="8122"/>
                  </a:lnTo>
                  <a:lnTo>
                    <a:pt x="0" y="8122"/>
                  </a:lnTo>
                  <a:lnTo>
                    <a:pt x="0" y="8122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A42153EA-184A-43F1-9875-EA84EC6D686E}"/>
                </a:ext>
              </a:extLst>
            </p:cNvPr>
            <p:cNvSpPr/>
            <p:nvPr/>
          </p:nvSpPr>
          <p:spPr>
            <a:xfrm>
              <a:off x="8242786" y="1972300"/>
              <a:ext cx="8121" cy="11813"/>
            </a:xfrm>
            <a:custGeom>
              <a:avLst/>
              <a:gdLst>
                <a:gd name="connsiteX0" fmla="*/ 738 w 8121"/>
                <a:gd name="connsiteY0" fmla="*/ 11813 h 11813"/>
                <a:gd name="connsiteX1" fmla="*/ 0 w 8121"/>
                <a:gd name="connsiteY1" fmla="*/ 11813 h 11813"/>
                <a:gd name="connsiteX2" fmla="*/ 0 w 8121"/>
                <a:gd name="connsiteY2" fmla="*/ 11075 h 11813"/>
                <a:gd name="connsiteX3" fmla="*/ 8122 w 8121"/>
                <a:gd name="connsiteY3" fmla="*/ 0 h 11813"/>
                <a:gd name="connsiteX4" fmla="*/ 738 w 8121"/>
                <a:gd name="connsiteY4" fmla="*/ 11813 h 11813"/>
                <a:gd name="connsiteX5" fmla="*/ 738 w 8121"/>
                <a:gd name="connsiteY5" fmla="*/ 11813 h 11813"/>
                <a:gd name="connsiteX6" fmla="*/ 738 w 8121"/>
                <a:gd name="connsiteY6" fmla="*/ 11813 h 11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1" h="11813">
                  <a:moveTo>
                    <a:pt x="738" y="11813"/>
                  </a:moveTo>
                  <a:lnTo>
                    <a:pt x="0" y="11813"/>
                  </a:lnTo>
                  <a:lnTo>
                    <a:pt x="0" y="11075"/>
                  </a:lnTo>
                  <a:lnTo>
                    <a:pt x="8122" y="0"/>
                  </a:lnTo>
                  <a:lnTo>
                    <a:pt x="738" y="11813"/>
                  </a:lnTo>
                  <a:lnTo>
                    <a:pt x="738" y="11813"/>
                  </a:lnTo>
                  <a:lnTo>
                    <a:pt x="738" y="11813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3E47B4B-2EBA-426D-9E28-D1AE2237AAD3}"/>
                </a:ext>
              </a:extLst>
            </p:cNvPr>
            <p:cNvSpPr/>
            <p:nvPr/>
          </p:nvSpPr>
          <p:spPr>
            <a:xfrm>
              <a:off x="8247216" y="204760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0 w 73831"/>
                <a:gd name="connsiteY6" fmla="*/ 0 h 73832"/>
                <a:gd name="connsiteX7" fmla="*/ 0 w 73831"/>
                <a:gd name="connsiteY7" fmla="*/ 0 h 73832"/>
                <a:gd name="connsiteX8" fmla="*/ 0 w 73831"/>
                <a:gd name="connsiteY8" fmla="*/ 0 h 73832"/>
                <a:gd name="connsiteX9" fmla="*/ 0 w 73831"/>
                <a:gd name="connsiteY9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224C2069-225A-4EE3-A094-512DB25FCEFB}"/>
                </a:ext>
              </a:extLst>
            </p:cNvPr>
            <p:cNvSpPr/>
            <p:nvPr/>
          </p:nvSpPr>
          <p:spPr>
            <a:xfrm>
              <a:off x="8240571" y="2093382"/>
              <a:ext cx="10336" cy="10338"/>
            </a:xfrm>
            <a:custGeom>
              <a:avLst/>
              <a:gdLst>
                <a:gd name="connsiteX0" fmla="*/ 3692 w 10336"/>
                <a:gd name="connsiteY0" fmla="*/ 8124 h 10338"/>
                <a:gd name="connsiteX1" fmla="*/ 3692 w 10336"/>
                <a:gd name="connsiteY1" fmla="*/ 2 h 10338"/>
                <a:gd name="connsiteX2" fmla="*/ 10336 w 10336"/>
                <a:gd name="connsiteY2" fmla="*/ 5170 h 10338"/>
                <a:gd name="connsiteX3" fmla="*/ 5168 w 10336"/>
                <a:gd name="connsiteY3" fmla="*/ 10339 h 10338"/>
                <a:gd name="connsiteX4" fmla="*/ 0 w 10336"/>
                <a:gd name="connsiteY4" fmla="*/ 5170 h 10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6" h="10338">
                  <a:moveTo>
                    <a:pt x="3692" y="8124"/>
                  </a:moveTo>
                  <a:cubicBezTo>
                    <a:pt x="1846" y="5731"/>
                    <a:pt x="1846" y="2394"/>
                    <a:pt x="3692" y="2"/>
                  </a:cubicBezTo>
                  <a:cubicBezTo>
                    <a:pt x="6852" y="-77"/>
                    <a:pt x="9635" y="2086"/>
                    <a:pt x="10336" y="5170"/>
                  </a:cubicBezTo>
                  <a:cubicBezTo>
                    <a:pt x="10336" y="8025"/>
                    <a:pt x="8026" y="10339"/>
                    <a:pt x="5168" y="10339"/>
                  </a:cubicBezTo>
                  <a:cubicBezTo>
                    <a:pt x="2311" y="10339"/>
                    <a:pt x="0" y="8025"/>
                    <a:pt x="0" y="5170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309B109-C361-4071-B4DF-887EFC6B87BF}"/>
                </a:ext>
              </a:extLst>
            </p:cNvPr>
            <p:cNvSpPr/>
            <p:nvPr/>
          </p:nvSpPr>
          <p:spPr>
            <a:xfrm>
              <a:off x="8245831" y="2093376"/>
              <a:ext cx="8994" cy="13297"/>
            </a:xfrm>
            <a:custGeom>
              <a:avLst/>
              <a:gdLst>
                <a:gd name="connsiteX0" fmla="*/ 7291 w 8994"/>
                <a:gd name="connsiteY0" fmla="*/ 13298 h 13297"/>
                <a:gd name="connsiteX1" fmla="*/ 1384 w 8994"/>
                <a:gd name="connsiteY1" fmla="*/ 8129 h 13297"/>
                <a:gd name="connsiteX2" fmla="*/ 1384 w 8994"/>
                <a:gd name="connsiteY2" fmla="*/ 8 h 13297"/>
                <a:gd name="connsiteX3" fmla="*/ 8768 w 8994"/>
                <a:gd name="connsiteY3" fmla="*/ 5176 h 13297"/>
                <a:gd name="connsiteX4" fmla="*/ 4699 w 8994"/>
                <a:gd name="connsiteY4" fmla="*/ 12470 h 13297"/>
                <a:gd name="connsiteX5" fmla="*/ 4338 w 8994"/>
                <a:gd name="connsiteY5" fmla="*/ 12559 h 13297"/>
                <a:gd name="connsiteX6" fmla="*/ 7291 w 8994"/>
                <a:gd name="connsiteY6" fmla="*/ 746 h 13297"/>
                <a:gd name="connsiteX7" fmla="*/ 1384 w 8994"/>
                <a:gd name="connsiteY7" fmla="*/ 6653 h 13297"/>
                <a:gd name="connsiteX8" fmla="*/ 7291 w 8994"/>
                <a:gd name="connsiteY8" fmla="*/ 12559 h 13297"/>
                <a:gd name="connsiteX9" fmla="*/ 7291 w 8994"/>
                <a:gd name="connsiteY9" fmla="*/ 12559 h 13297"/>
                <a:gd name="connsiteX10" fmla="*/ 7291 w 8994"/>
                <a:gd name="connsiteY10" fmla="*/ 5176 h 13297"/>
                <a:gd name="connsiteX11" fmla="*/ 7291 w 8994"/>
                <a:gd name="connsiteY11" fmla="*/ 746 h 13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94" h="13297">
                  <a:moveTo>
                    <a:pt x="7291" y="13298"/>
                  </a:moveTo>
                  <a:cubicBezTo>
                    <a:pt x="4293" y="13321"/>
                    <a:pt x="1761" y="11100"/>
                    <a:pt x="1384" y="8129"/>
                  </a:cubicBezTo>
                  <a:cubicBezTo>
                    <a:pt x="-461" y="5737"/>
                    <a:pt x="-461" y="2400"/>
                    <a:pt x="1384" y="8"/>
                  </a:cubicBezTo>
                  <a:cubicBezTo>
                    <a:pt x="4736" y="-146"/>
                    <a:pt x="7763" y="1977"/>
                    <a:pt x="8768" y="5176"/>
                  </a:cubicBezTo>
                  <a:cubicBezTo>
                    <a:pt x="9661" y="8315"/>
                    <a:pt x="7837" y="11580"/>
                    <a:pt x="4699" y="12470"/>
                  </a:cubicBezTo>
                  <a:cubicBezTo>
                    <a:pt x="4574" y="12503"/>
                    <a:pt x="4456" y="12533"/>
                    <a:pt x="4338" y="12559"/>
                  </a:cubicBezTo>
                  <a:close/>
                  <a:moveTo>
                    <a:pt x="7291" y="746"/>
                  </a:moveTo>
                  <a:cubicBezTo>
                    <a:pt x="4028" y="746"/>
                    <a:pt x="1384" y="3391"/>
                    <a:pt x="1384" y="6653"/>
                  </a:cubicBezTo>
                  <a:cubicBezTo>
                    <a:pt x="1384" y="9915"/>
                    <a:pt x="4028" y="12559"/>
                    <a:pt x="7291" y="12559"/>
                  </a:cubicBezTo>
                  <a:lnTo>
                    <a:pt x="7291" y="12559"/>
                  </a:lnTo>
                  <a:cubicBezTo>
                    <a:pt x="9019" y="10401"/>
                    <a:pt x="9019" y="7334"/>
                    <a:pt x="7291" y="5176"/>
                  </a:cubicBezTo>
                  <a:cubicBezTo>
                    <a:pt x="7955" y="3774"/>
                    <a:pt x="7955" y="2148"/>
                    <a:pt x="7291" y="746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117CB077-CF16-453D-A793-FDDFCD070E0D}"/>
                </a:ext>
              </a:extLst>
            </p:cNvPr>
            <p:cNvSpPr/>
            <p:nvPr/>
          </p:nvSpPr>
          <p:spPr>
            <a:xfrm>
              <a:off x="8270842" y="2039487"/>
              <a:ext cx="73831" cy="5168"/>
            </a:xfrm>
            <a:custGeom>
              <a:avLst/>
              <a:gdLst>
                <a:gd name="connsiteX0" fmla="*/ 0 w 73831"/>
                <a:gd name="connsiteY0" fmla="*/ 3692 h 5168"/>
                <a:gd name="connsiteX1" fmla="*/ 0 w 73831"/>
                <a:gd name="connsiteY1" fmla="*/ 3692 h 5168"/>
                <a:gd name="connsiteX2" fmla="*/ 0 w 73831"/>
                <a:gd name="connsiteY2" fmla="*/ 3692 h 5168"/>
                <a:gd name="connsiteX3" fmla="*/ 0 w 73831"/>
                <a:gd name="connsiteY3" fmla="*/ 3692 h 5168"/>
                <a:gd name="connsiteX4" fmla="*/ 0 w 73831"/>
                <a:gd name="connsiteY4" fmla="*/ 3692 h 5168"/>
                <a:gd name="connsiteX5" fmla="*/ 0 w 73831"/>
                <a:gd name="connsiteY5" fmla="*/ 0 h 5168"/>
                <a:gd name="connsiteX6" fmla="*/ 0 w 73831"/>
                <a:gd name="connsiteY6" fmla="*/ 0 h 5168"/>
                <a:gd name="connsiteX7" fmla="*/ 0 w 73831"/>
                <a:gd name="connsiteY7" fmla="*/ 5168 h 5168"/>
                <a:gd name="connsiteX8" fmla="*/ 0 w 73831"/>
                <a:gd name="connsiteY8" fmla="*/ 3692 h 5168"/>
                <a:gd name="connsiteX9" fmla="*/ 0 w 73831"/>
                <a:gd name="connsiteY9" fmla="*/ 3692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31" h="5168">
                  <a:moveTo>
                    <a:pt x="0" y="3692"/>
                  </a:moveTo>
                  <a:lnTo>
                    <a:pt x="0" y="3692"/>
                  </a:lnTo>
                  <a:cubicBezTo>
                    <a:pt x="0" y="3692"/>
                    <a:pt x="0" y="3692"/>
                    <a:pt x="0" y="3692"/>
                  </a:cubicBezTo>
                  <a:lnTo>
                    <a:pt x="0" y="3692"/>
                  </a:lnTo>
                  <a:lnTo>
                    <a:pt x="0" y="369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8"/>
                  </a:lnTo>
                  <a:lnTo>
                    <a:pt x="0" y="3692"/>
                  </a:lnTo>
                  <a:lnTo>
                    <a:pt x="0" y="3692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6A4D803-79F2-4A1B-B5EF-65160BA5362E}"/>
                </a:ext>
              </a:extLst>
            </p:cNvPr>
            <p:cNvSpPr/>
            <p:nvPr/>
          </p:nvSpPr>
          <p:spPr>
            <a:xfrm>
              <a:off x="8277487" y="2072711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0 w 73831"/>
                <a:gd name="connsiteY6" fmla="*/ 0 h 73832"/>
                <a:gd name="connsiteX7" fmla="*/ 0 w 73831"/>
                <a:gd name="connsiteY7" fmla="*/ 0 h 73832"/>
                <a:gd name="connsiteX8" fmla="*/ 0 w 73831"/>
                <a:gd name="connsiteY8" fmla="*/ 0 h 73832"/>
                <a:gd name="connsiteX9" fmla="*/ 0 w 73831"/>
                <a:gd name="connsiteY9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300C317A-9B3A-49A4-AC4C-07B29AC4E287}"/>
                </a:ext>
              </a:extLst>
            </p:cNvPr>
            <p:cNvSpPr/>
            <p:nvPr/>
          </p:nvSpPr>
          <p:spPr>
            <a:xfrm>
              <a:off x="8232449" y="2094394"/>
              <a:ext cx="31397" cy="21929"/>
            </a:xfrm>
            <a:custGeom>
              <a:avLst/>
              <a:gdLst>
                <a:gd name="connsiteX0" fmla="*/ 14766 w 31397"/>
                <a:gd name="connsiteY0" fmla="*/ 18187 h 21929"/>
                <a:gd name="connsiteX1" fmla="*/ 14766 w 31397"/>
                <a:gd name="connsiteY1" fmla="*/ 18187 h 21929"/>
                <a:gd name="connsiteX2" fmla="*/ 0 w 31397"/>
                <a:gd name="connsiteY2" fmla="*/ 10803 h 21929"/>
                <a:gd name="connsiteX3" fmla="*/ 0 w 31397"/>
                <a:gd name="connsiteY3" fmla="*/ 10803 h 21929"/>
                <a:gd name="connsiteX4" fmla="*/ 0 w 31397"/>
                <a:gd name="connsiteY4" fmla="*/ 10803 h 21929"/>
                <a:gd name="connsiteX5" fmla="*/ 0 w 31397"/>
                <a:gd name="connsiteY5" fmla="*/ 10803 h 21929"/>
                <a:gd name="connsiteX6" fmla="*/ 0 w 31397"/>
                <a:gd name="connsiteY6" fmla="*/ 10803 h 21929"/>
                <a:gd name="connsiteX7" fmla="*/ 0 w 31397"/>
                <a:gd name="connsiteY7" fmla="*/ 10803 h 21929"/>
                <a:gd name="connsiteX8" fmla="*/ 13290 w 31397"/>
                <a:gd name="connsiteY8" fmla="*/ 18187 h 21929"/>
                <a:gd name="connsiteX9" fmla="*/ 24365 w 31397"/>
                <a:gd name="connsiteY9" fmla="*/ 10803 h 21929"/>
                <a:gd name="connsiteX10" fmla="*/ 19935 w 31397"/>
                <a:gd name="connsiteY10" fmla="*/ 467 h 21929"/>
                <a:gd name="connsiteX11" fmla="*/ 20673 w 31397"/>
                <a:gd name="connsiteY11" fmla="*/ 467 h 21929"/>
                <a:gd name="connsiteX12" fmla="*/ 25841 w 31397"/>
                <a:gd name="connsiteY12" fmla="*/ 467 h 21929"/>
                <a:gd name="connsiteX13" fmla="*/ 31009 w 31397"/>
                <a:gd name="connsiteY13" fmla="*/ 13018 h 21929"/>
                <a:gd name="connsiteX14" fmla="*/ 18458 w 31397"/>
                <a:gd name="connsiteY14" fmla="*/ 21878 h 2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97" h="21929">
                  <a:moveTo>
                    <a:pt x="14766" y="18187"/>
                  </a:moveTo>
                  <a:lnTo>
                    <a:pt x="14766" y="18187"/>
                  </a:lnTo>
                  <a:cubicBezTo>
                    <a:pt x="9074" y="17721"/>
                    <a:pt x="3788" y="15075"/>
                    <a:pt x="0" y="10803"/>
                  </a:cubicBezTo>
                  <a:lnTo>
                    <a:pt x="0" y="10803"/>
                  </a:lnTo>
                  <a:lnTo>
                    <a:pt x="0" y="10803"/>
                  </a:lnTo>
                  <a:lnTo>
                    <a:pt x="0" y="10803"/>
                  </a:lnTo>
                  <a:lnTo>
                    <a:pt x="0" y="10803"/>
                  </a:lnTo>
                  <a:lnTo>
                    <a:pt x="0" y="10803"/>
                  </a:lnTo>
                  <a:cubicBezTo>
                    <a:pt x="3020" y="15221"/>
                    <a:pt x="7944" y="17957"/>
                    <a:pt x="13290" y="18187"/>
                  </a:cubicBezTo>
                  <a:cubicBezTo>
                    <a:pt x="23626" y="18187"/>
                    <a:pt x="24365" y="10803"/>
                    <a:pt x="24365" y="10803"/>
                  </a:cubicBezTo>
                  <a:cubicBezTo>
                    <a:pt x="24365" y="10803"/>
                    <a:pt x="24365" y="2682"/>
                    <a:pt x="19935" y="467"/>
                  </a:cubicBezTo>
                  <a:lnTo>
                    <a:pt x="20673" y="467"/>
                  </a:lnTo>
                  <a:cubicBezTo>
                    <a:pt x="22342" y="-156"/>
                    <a:pt x="24173" y="-156"/>
                    <a:pt x="25841" y="467"/>
                  </a:cubicBezTo>
                  <a:cubicBezTo>
                    <a:pt x="29533" y="467"/>
                    <a:pt x="32486" y="4897"/>
                    <a:pt x="31009" y="13018"/>
                  </a:cubicBezTo>
                  <a:cubicBezTo>
                    <a:pt x="29577" y="18661"/>
                    <a:pt x="24254" y="22420"/>
                    <a:pt x="18458" y="2187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4F21CB5-8276-4532-A9CE-33B2D6D22A6C}"/>
                </a:ext>
              </a:extLst>
            </p:cNvPr>
            <p:cNvSpPr/>
            <p:nvPr/>
          </p:nvSpPr>
          <p:spPr>
            <a:xfrm>
              <a:off x="8247216" y="2100029"/>
              <a:ext cx="11813" cy="11813"/>
            </a:xfrm>
            <a:custGeom>
              <a:avLst/>
              <a:gdLst>
                <a:gd name="connsiteX0" fmla="*/ 0 w 11813"/>
                <a:gd name="connsiteY0" fmla="*/ 11813 h 11813"/>
                <a:gd name="connsiteX1" fmla="*/ 0 w 11813"/>
                <a:gd name="connsiteY1" fmla="*/ 10336 h 11813"/>
                <a:gd name="connsiteX2" fmla="*/ 6645 w 11813"/>
                <a:gd name="connsiteY2" fmla="*/ 8122 h 11813"/>
                <a:gd name="connsiteX3" fmla="*/ 9598 w 11813"/>
                <a:gd name="connsiteY3" fmla="*/ 5168 h 11813"/>
                <a:gd name="connsiteX4" fmla="*/ 10336 w 11813"/>
                <a:gd name="connsiteY4" fmla="*/ 0 h 11813"/>
                <a:gd name="connsiteX5" fmla="*/ 11813 w 11813"/>
                <a:gd name="connsiteY5" fmla="*/ 2215 h 11813"/>
                <a:gd name="connsiteX6" fmla="*/ 9598 w 11813"/>
                <a:gd name="connsiteY6" fmla="*/ 7383 h 11813"/>
                <a:gd name="connsiteX7" fmla="*/ 8121 w 11813"/>
                <a:gd name="connsiteY7" fmla="*/ 9598 h 11813"/>
                <a:gd name="connsiteX8" fmla="*/ 4430 w 11813"/>
                <a:gd name="connsiteY8" fmla="*/ 11075 h 11813"/>
                <a:gd name="connsiteX9" fmla="*/ 0 w 11813"/>
                <a:gd name="connsiteY9" fmla="*/ 11813 h 11813"/>
                <a:gd name="connsiteX10" fmla="*/ 0 w 11813"/>
                <a:gd name="connsiteY10" fmla="*/ 11813 h 11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13" h="11813">
                  <a:moveTo>
                    <a:pt x="0" y="11813"/>
                  </a:moveTo>
                  <a:lnTo>
                    <a:pt x="0" y="10336"/>
                  </a:lnTo>
                  <a:lnTo>
                    <a:pt x="6645" y="8122"/>
                  </a:lnTo>
                  <a:lnTo>
                    <a:pt x="9598" y="5168"/>
                  </a:lnTo>
                  <a:lnTo>
                    <a:pt x="10336" y="0"/>
                  </a:lnTo>
                  <a:lnTo>
                    <a:pt x="11813" y="2215"/>
                  </a:lnTo>
                  <a:lnTo>
                    <a:pt x="9598" y="7383"/>
                  </a:lnTo>
                  <a:lnTo>
                    <a:pt x="8121" y="9598"/>
                  </a:lnTo>
                  <a:lnTo>
                    <a:pt x="4430" y="11075"/>
                  </a:lnTo>
                  <a:lnTo>
                    <a:pt x="0" y="11813"/>
                  </a:lnTo>
                  <a:lnTo>
                    <a:pt x="0" y="11813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10197636-5551-4042-A7AA-5913002A9F2D}"/>
                </a:ext>
              </a:extLst>
            </p:cNvPr>
            <p:cNvSpPr/>
            <p:nvPr/>
          </p:nvSpPr>
          <p:spPr>
            <a:xfrm>
              <a:off x="7850092" y="2053515"/>
              <a:ext cx="19104" cy="17719"/>
            </a:xfrm>
            <a:custGeom>
              <a:avLst/>
              <a:gdLst>
                <a:gd name="connsiteX0" fmla="*/ 15413 w 19104"/>
                <a:gd name="connsiteY0" fmla="*/ 17720 h 17719"/>
                <a:gd name="connsiteX1" fmla="*/ 10983 w 19104"/>
                <a:gd name="connsiteY1" fmla="*/ 17720 h 17719"/>
                <a:gd name="connsiteX2" fmla="*/ 1385 w 19104"/>
                <a:gd name="connsiteY2" fmla="*/ 10337 h 17719"/>
                <a:gd name="connsiteX3" fmla="*/ 1385 w 19104"/>
                <a:gd name="connsiteY3" fmla="*/ 0 h 17719"/>
                <a:gd name="connsiteX4" fmla="*/ 1385 w 19104"/>
                <a:gd name="connsiteY4" fmla="*/ 9598 h 17719"/>
                <a:gd name="connsiteX5" fmla="*/ 10983 w 19104"/>
                <a:gd name="connsiteY5" fmla="*/ 16243 h 17719"/>
                <a:gd name="connsiteX6" fmla="*/ 19105 w 19104"/>
                <a:gd name="connsiteY6" fmla="*/ 16243 h 17719"/>
                <a:gd name="connsiteX7" fmla="*/ 19105 w 19104"/>
                <a:gd name="connsiteY7" fmla="*/ 16243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04" h="17719">
                  <a:moveTo>
                    <a:pt x="15413" y="17720"/>
                  </a:moveTo>
                  <a:lnTo>
                    <a:pt x="10983" y="17720"/>
                  </a:lnTo>
                  <a:cubicBezTo>
                    <a:pt x="6730" y="17067"/>
                    <a:pt x="3107" y="14281"/>
                    <a:pt x="1385" y="10337"/>
                  </a:cubicBezTo>
                  <a:cubicBezTo>
                    <a:pt x="-462" y="7138"/>
                    <a:pt x="-462" y="3198"/>
                    <a:pt x="1385" y="0"/>
                  </a:cubicBezTo>
                  <a:cubicBezTo>
                    <a:pt x="603" y="3152"/>
                    <a:pt x="603" y="6446"/>
                    <a:pt x="1385" y="9598"/>
                  </a:cubicBezTo>
                  <a:cubicBezTo>
                    <a:pt x="3596" y="12979"/>
                    <a:pt x="7040" y="15363"/>
                    <a:pt x="10983" y="16243"/>
                  </a:cubicBezTo>
                  <a:cubicBezTo>
                    <a:pt x="13637" y="17002"/>
                    <a:pt x="16450" y="17002"/>
                    <a:pt x="19105" y="16243"/>
                  </a:cubicBezTo>
                  <a:lnTo>
                    <a:pt x="19105" y="16243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9A9C4B55-954D-475A-9281-DBB69A7AA6F6}"/>
                </a:ext>
              </a:extLst>
            </p:cNvPr>
            <p:cNvSpPr/>
            <p:nvPr/>
          </p:nvSpPr>
          <p:spPr>
            <a:xfrm>
              <a:off x="7861813" y="2067543"/>
              <a:ext cx="10336" cy="2953"/>
            </a:xfrm>
            <a:custGeom>
              <a:avLst/>
              <a:gdLst>
                <a:gd name="connsiteX0" fmla="*/ 2953 w 10336"/>
                <a:gd name="connsiteY0" fmla="*/ 2953 h 2953"/>
                <a:gd name="connsiteX1" fmla="*/ 0 w 10336"/>
                <a:gd name="connsiteY1" fmla="*/ 2953 h 2953"/>
                <a:gd name="connsiteX2" fmla="*/ 0 w 10336"/>
                <a:gd name="connsiteY2" fmla="*/ 1477 h 2953"/>
                <a:gd name="connsiteX3" fmla="*/ 2953 w 10336"/>
                <a:gd name="connsiteY3" fmla="*/ 1477 h 2953"/>
                <a:gd name="connsiteX4" fmla="*/ 6645 w 10336"/>
                <a:gd name="connsiteY4" fmla="*/ 1477 h 2953"/>
                <a:gd name="connsiteX5" fmla="*/ 10336 w 10336"/>
                <a:gd name="connsiteY5" fmla="*/ 0 h 2953"/>
                <a:gd name="connsiteX6" fmla="*/ 7383 w 10336"/>
                <a:gd name="connsiteY6" fmla="*/ 2953 h 2953"/>
                <a:gd name="connsiteX7" fmla="*/ 2953 w 10336"/>
                <a:gd name="connsiteY7" fmla="*/ 2953 h 2953"/>
                <a:gd name="connsiteX8" fmla="*/ 2953 w 10336"/>
                <a:gd name="connsiteY8" fmla="*/ 2953 h 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6" h="2953">
                  <a:moveTo>
                    <a:pt x="2953" y="2953"/>
                  </a:moveTo>
                  <a:lnTo>
                    <a:pt x="0" y="2953"/>
                  </a:lnTo>
                  <a:lnTo>
                    <a:pt x="0" y="1477"/>
                  </a:lnTo>
                  <a:lnTo>
                    <a:pt x="2953" y="1477"/>
                  </a:lnTo>
                  <a:lnTo>
                    <a:pt x="6645" y="1477"/>
                  </a:lnTo>
                  <a:lnTo>
                    <a:pt x="10336" y="0"/>
                  </a:lnTo>
                  <a:lnTo>
                    <a:pt x="7383" y="2953"/>
                  </a:lnTo>
                  <a:lnTo>
                    <a:pt x="2953" y="2953"/>
                  </a:lnTo>
                  <a:lnTo>
                    <a:pt x="2953" y="2953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7C6E82DF-2BF9-4E4F-969F-80DE4663C527}"/>
                </a:ext>
              </a:extLst>
            </p:cNvPr>
            <p:cNvSpPr/>
            <p:nvPr/>
          </p:nvSpPr>
          <p:spPr>
            <a:xfrm>
              <a:off x="7862551" y="2043179"/>
              <a:ext cx="9598" cy="18458"/>
            </a:xfrm>
            <a:custGeom>
              <a:avLst/>
              <a:gdLst>
                <a:gd name="connsiteX0" fmla="*/ 2953 w 9598"/>
                <a:gd name="connsiteY0" fmla="*/ 18458 h 18458"/>
                <a:gd name="connsiteX1" fmla="*/ 2953 w 9598"/>
                <a:gd name="connsiteY1" fmla="*/ 18458 h 18458"/>
                <a:gd name="connsiteX2" fmla="*/ 2953 w 9598"/>
                <a:gd name="connsiteY2" fmla="*/ 12551 h 18458"/>
                <a:gd name="connsiteX3" fmla="*/ 2953 w 9598"/>
                <a:gd name="connsiteY3" fmla="*/ 16981 h 18458"/>
                <a:gd name="connsiteX4" fmla="*/ 9598 w 9598"/>
                <a:gd name="connsiteY4" fmla="*/ 16981 h 18458"/>
                <a:gd name="connsiteX5" fmla="*/ 9598 w 9598"/>
                <a:gd name="connsiteY5" fmla="*/ 11813 h 18458"/>
                <a:gd name="connsiteX6" fmla="*/ 9598 w 9598"/>
                <a:gd name="connsiteY6" fmla="*/ 8122 h 18458"/>
                <a:gd name="connsiteX7" fmla="*/ 0 w 9598"/>
                <a:gd name="connsiteY7" fmla="*/ 0 h 18458"/>
                <a:gd name="connsiteX8" fmla="*/ 0 w 9598"/>
                <a:gd name="connsiteY8" fmla="*/ 0 h 18458"/>
                <a:gd name="connsiteX9" fmla="*/ 0 w 9598"/>
                <a:gd name="connsiteY9" fmla="*/ 0 h 18458"/>
                <a:gd name="connsiteX10" fmla="*/ 0 w 9598"/>
                <a:gd name="connsiteY10" fmla="*/ 0 h 18458"/>
                <a:gd name="connsiteX11" fmla="*/ 8860 w 9598"/>
                <a:gd name="connsiteY11" fmla="*/ 5907 h 18458"/>
                <a:gd name="connsiteX12" fmla="*/ 8860 w 9598"/>
                <a:gd name="connsiteY12" fmla="*/ 10336 h 18458"/>
                <a:gd name="connsiteX13" fmla="*/ 8860 w 9598"/>
                <a:gd name="connsiteY13" fmla="*/ 16243 h 18458"/>
                <a:gd name="connsiteX14" fmla="*/ 4430 w 9598"/>
                <a:gd name="connsiteY14" fmla="*/ 16243 h 1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98" h="18458">
                  <a:moveTo>
                    <a:pt x="2953" y="18458"/>
                  </a:moveTo>
                  <a:lnTo>
                    <a:pt x="2953" y="18458"/>
                  </a:lnTo>
                  <a:cubicBezTo>
                    <a:pt x="2030" y="16597"/>
                    <a:pt x="2030" y="14412"/>
                    <a:pt x="2953" y="12551"/>
                  </a:cubicBezTo>
                  <a:cubicBezTo>
                    <a:pt x="2953" y="12551"/>
                    <a:pt x="2953" y="12551"/>
                    <a:pt x="2953" y="16981"/>
                  </a:cubicBezTo>
                  <a:cubicBezTo>
                    <a:pt x="5108" y="17713"/>
                    <a:pt x="7444" y="17713"/>
                    <a:pt x="9598" y="16981"/>
                  </a:cubicBezTo>
                  <a:lnTo>
                    <a:pt x="9598" y="11813"/>
                  </a:lnTo>
                  <a:cubicBezTo>
                    <a:pt x="9598" y="11813"/>
                    <a:pt x="9598" y="11813"/>
                    <a:pt x="9598" y="8122"/>
                  </a:cubicBezTo>
                  <a:cubicBezTo>
                    <a:pt x="8602" y="3556"/>
                    <a:pt x="4668" y="227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3818" y="179"/>
                    <a:pt x="7226" y="2451"/>
                    <a:pt x="8860" y="5907"/>
                  </a:cubicBezTo>
                  <a:cubicBezTo>
                    <a:pt x="9205" y="7363"/>
                    <a:pt x="9205" y="8880"/>
                    <a:pt x="8860" y="10336"/>
                  </a:cubicBezTo>
                  <a:cubicBezTo>
                    <a:pt x="8860" y="10336"/>
                    <a:pt x="8860" y="15505"/>
                    <a:pt x="8860" y="16243"/>
                  </a:cubicBezTo>
                  <a:cubicBezTo>
                    <a:pt x="7458" y="16908"/>
                    <a:pt x="5832" y="16908"/>
                    <a:pt x="4430" y="1624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5305E810-C461-4F80-967D-1AC50A7D14AD}"/>
                </a:ext>
              </a:extLst>
            </p:cNvPr>
            <p:cNvSpPr/>
            <p:nvPr/>
          </p:nvSpPr>
          <p:spPr>
            <a:xfrm>
              <a:off x="7859598" y="2049823"/>
              <a:ext cx="8859" cy="10336"/>
            </a:xfrm>
            <a:custGeom>
              <a:avLst/>
              <a:gdLst>
                <a:gd name="connsiteX0" fmla="*/ 0 w 8859"/>
                <a:gd name="connsiteY0" fmla="*/ 4430 h 10336"/>
                <a:gd name="connsiteX1" fmla="*/ 4430 w 8859"/>
                <a:gd name="connsiteY1" fmla="*/ 0 h 10336"/>
                <a:gd name="connsiteX2" fmla="*/ 8860 w 8859"/>
                <a:gd name="connsiteY2" fmla="*/ 4430 h 10336"/>
                <a:gd name="connsiteX3" fmla="*/ 4430 w 8859"/>
                <a:gd name="connsiteY3" fmla="*/ 10336 h 10336"/>
                <a:gd name="connsiteX4" fmla="*/ 0 w 8859"/>
                <a:gd name="connsiteY4" fmla="*/ 4430 h 10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9" h="10336">
                  <a:moveTo>
                    <a:pt x="0" y="4430"/>
                  </a:moveTo>
                  <a:cubicBezTo>
                    <a:pt x="0" y="1983"/>
                    <a:pt x="1983" y="0"/>
                    <a:pt x="4430" y="0"/>
                  </a:cubicBezTo>
                  <a:cubicBezTo>
                    <a:pt x="6877" y="0"/>
                    <a:pt x="8860" y="1983"/>
                    <a:pt x="8860" y="4430"/>
                  </a:cubicBezTo>
                  <a:cubicBezTo>
                    <a:pt x="8860" y="4430"/>
                    <a:pt x="8860" y="10336"/>
                    <a:pt x="4430" y="10336"/>
                  </a:cubicBezTo>
                  <a:cubicBezTo>
                    <a:pt x="0" y="10336"/>
                    <a:pt x="0" y="10336"/>
                    <a:pt x="0" y="4430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370F2457-8D42-4AA9-96D5-52DE3530D801}"/>
                </a:ext>
              </a:extLst>
            </p:cNvPr>
            <p:cNvSpPr/>
            <p:nvPr/>
          </p:nvSpPr>
          <p:spPr>
            <a:xfrm>
              <a:off x="7858121" y="2048347"/>
              <a:ext cx="10337" cy="11813"/>
            </a:xfrm>
            <a:custGeom>
              <a:avLst/>
              <a:gdLst>
                <a:gd name="connsiteX0" fmla="*/ 5907 w 10337"/>
                <a:gd name="connsiteY0" fmla="*/ 11813 h 11813"/>
                <a:gd name="connsiteX1" fmla="*/ 1477 w 10337"/>
                <a:gd name="connsiteY1" fmla="*/ 5907 h 11813"/>
                <a:gd name="connsiteX2" fmla="*/ 5907 w 10337"/>
                <a:gd name="connsiteY2" fmla="*/ 0 h 11813"/>
                <a:gd name="connsiteX3" fmla="*/ 10337 w 10337"/>
                <a:gd name="connsiteY3" fmla="*/ 5907 h 11813"/>
                <a:gd name="connsiteX4" fmla="*/ 5907 w 10337"/>
                <a:gd name="connsiteY4" fmla="*/ 11813 h 11813"/>
                <a:gd name="connsiteX5" fmla="*/ 5907 w 10337"/>
                <a:gd name="connsiteY5" fmla="*/ 738 h 11813"/>
                <a:gd name="connsiteX6" fmla="*/ 54 w 10337"/>
                <a:gd name="connsiteY6" fmla="*/ 5116 h 11813"/>
                <a:gd name="connsiteX7" fmla="*/ 4431 w 10337"/>
                <a:gd name="connsiteY7" fmla="*/ 10968 h 11813"/>
                <a:gd name="connsiteX8" fmla="*/ 10285 w 10337"/>
                <a:gd name="connsiteY8" fmla="*/ 6592 h 11813"/>
                <a:gd name="connsiteX9" fmla="*/ 10337 w 10337"/>
                <a:gd name="connsiteY9" fmla="*/ 5907 h 11813"/>
                <a:gd name="connsiteX10" fmla="*/ 5907 w 10337"/>
                <a:gd name="connsiteY10" fmla="*/ 738 h 11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7" h="11813">
                  <a:moveTo>
                    <a:pt x="5907" y="11813"/>
                  </a:moveTo>
                  <a:cubicBezTo>
                    <a:pt x="5907" y="11813"/>
                    <a:pt x="1477" y="11813"/>
                    <a:pt x="1477" y="5907"/>
                  </a:cubicBezTo>
                  <a:cubicBezTo>
                    <a:pt x="1477" y="0"/>
                    <a:pt x="1477" y="0"/>
                    <a:pt x="5907" y="0"/>
                  </a:cubicBezTo>
                  <a:cubicBezTo>
                    <a:pt x="10337" y="0"/>
                    <a:pt x="10337" y="0"/>
                    <a:pt x="10337" y="5907"/>
                  </a:cubicBezTo>
                  <a:cubicBezTo>
                    <a:pt x="10337" y="11813"/>
                    <a:pt x="10337" y="11813"/>
                    <a:pt x="5907" y="11813"/>
                  </a:cubicBezTo>
                  <a:close/>
                  <a:moveTo>
                    <a:pt x="5907" y="738"/>
                  </a:moveTo>
                  <a:cubicBezTo>
                    <a:pt x="3082" y="331"/>
                    <a:pt x="461" y="2290"/>
                    <a:pt x="54" y="5116"/>
                  </a:cubicBezTo>
                  <a:cubicBezTo>
                    <a:pt x="-354" y="7941"/>
                    <a:pt x="1606" y="10561"/>
                    <a:pt x="4431" y="10968"/>
                  </a:cubicBezTo>
                  <a:cubicBezTo>
                    <a:pt x="7256" y="11377"/>
                    <a:pt x="9877" y="9417"/>
                    <a:pt x="10285" y="6592"/>
                  </a:cubicBezTo>
                  <a:cubicBezTo>
                    <a:pt x="10317" y="6365"/>
                    <a:pt x="10335" y="6136"/>
                    <a:pt x="10337" y="5907"/>
                  </a:cubicBezTo>
                  <a:cubicBezTo>
                    <a:pt x="10364" y="3317"/>
                    <a:pt x="8470" y="1108"/>
                    <a:pt x="5907" y="738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F8609CE-8CAB-45B0-B7F1-BABDAE913A33}"/>
                </a:ext>
              </a:extLst>
            </p:cNvPr>
            <p:cNvSpPr/>
            <p:nvPr/>
          </p:nvSpPr>
          <p:spPr>
            <a:xfrm>
              <a:off x="7883963" y="1963440"/>
              <a:ext cx="30521" cy="97458"/>
            </a:xfrm>
            <a:custGeom>
              <a:avLst/>
              <a:gdLst>
                <a:gd name="connsiteX0" fmla="*/ 4430 w 30521"/>
                <a:gd name="connsiteY0" fmla="*/ 97458 h 97458"/>
                <a:gd name="connsiteX1" fmla="*/ 4430 w 30521"/>
                <a:gd name="connsiteY1" fmla="*/ 97458 h 97458"/>
                <a:gd name="connsiteX2" fmla="*/ 9598 w 30521"/>
                <a:gd name="connsiteY2" fmla="*/ 93028 h 97458"/>
                <a:gd name="connsiteX3" fmla="*/ 24365 w 30521"/>
                <a:gd name="connsiteY3" fmla="*/ 64972 h 97458"/>
                <a:gd name="connsiteX4" fmla="*/ 24365 w 30521"/>
                <a:gd name="connsiteY4" fmla="*/ 35439 h 97458"/>
                <a:gd name="connsiteX5" fmla="*/ 0 w 30521"/>
                <a:gd name="connsiteY5" fmla="*/ 0 h 97458"/>
                <a:gd name="connsiteX6" fmla="*/ 0 w 30521"/>
                <a:gd name="connsiteY6" fmla="*/ 0 h 97458"/>
                <a:gd name="connsiteX7" fmla="*/ 28794 w 30521"/>
                <a:gd name="connsiteY7" fmla="*/ 33963 h 97458"/>
                <a:gd name="connsiteX8" fmla="*/ 28794 w 30521"/>
                <a:gd name="connsiteY8" fmla="*/ 64234 h 97458"/>
                <a:gd name="connsiteX9" fmla="*/ 14028 w 30521"/>
                <a:gd name="connsiteY9" fmla="*/ 93028 h 97458"/>
                <a:gd name="connsiteX10" fmla="*/ 8860 w 30521"/>
                <a:gd name="connsiteY10" fmla="*/ 97458 h 97458"/>
                <a:gd name="connsiteX11" fmla="*/ 8860 w 30521"/>
                <a:gd name="connsiteY11" fmla="*/ 97458 h 9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1" h="97458">
                  <a:moveTo>
                    <a:pt x="4430" y="97458"/>
                  </a:moveTo>
                  <a:lnTo>
                    <a:pt x="4430" y="97458"/>
                  </a:lnTo>
                  <a:lnTo>
                    <a:pt x="9598" y="93028"/>
                  </a:lnTo>
                  <a:cubicBezTo>
                    <a:pt x="17185" y="85342"/>
                    <a:pt x="22324" y="75578"/>
                    <a:pt x="24365" y="64972"/>
                  </a:cubicBezTo>
                  <a:cubicBezTo>
                    <a:pt x="26631" y="55258"/>
                    <a:pt x="26631" y="45153"/>
                    <a:pt x="24365" y="35439"/>
                  </a:cubicBezTo>
                  <a:cubicBezTo>
                    <a:pt x="23679" y="19942"/>
                    <a:pt x="14224" y="6190"/>
                    <a:pt x="0" y="0"/>
                  </a:cubicBezTo>
                  <a:lnTo>
                    <a:pt x="0" y="0"/>
                  </a:lnTo>
                  <a:cubicBezTo>
                    <a:pt x="15291" y="4900"/>
                    <a:pt x="26461" y="18076"/>
                    <a:pt x="28794" y="33963"/>
                  </a:cubicBezTo>
                  <a:cubicBezTo>
                    <a:pt x="31097" y="43922"/>
                    <a:pt x="31097" y="54275"/>
                    <a:pt x="28794" y="64234"/>
                  </a:cubicBezTo>
                  <a:cubicBezTo>
                    <a:pt x="26612" y="75007"/>
                    <a:pt x="21503" y="84970"/>
                    <a:pt x="14028" y="93028"/>
                  </a:cubicBezTo>
                  <a:lnTo>
                    <a:pt x="8860" y="97458"/>
                  </a:lnTo>
                  <a:lnTo>
                    <a:pt x="8860" y="9745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996E408E-7815-4E10-8A73-49628314AE13}"/>
                </a:ext>
              </a:extLst>
            </p:cNvPr>
            <p:cNvSpPr/>
            <p:nvPr/>
          </p:nvSpPr>
          <p:spPr>
            <a:xfrm>
              <a:off x="7864452" y="1969347"/>
              <a:ext cx="17641" cy="17719"/>
            </a:xfrm>
            <a:custGeom>
              <a:avLst/>
              <a:gdLst>
                <a:gd name="connsiteX0" fmla="*/ 12128 w 17641"/>
                <a:gd name="connsiteY0" fmla="*/ 17720 h 17719"/>
                <a:gd name="connsiteX1" fmla="*/ 8436 w 17641"/>
                <a:gd name="connsiteY1" fmla="*/ 17720 h 17719"/>
                <a:gd name="connsiteX2" fmla="*/ 315 w 17641"/>
                <a:gd name="connsiteY2" fmla="*/ 11075 h 17719"/>
                <a:gd name="connsiteX3" fmla="*/ 315 w 17641"/>
                <a:gd name="connsiteY3" fmla="*/ 5168 h 17719"/>
                <a:gd name="connsiteX4" fmla="*/ 315 w 17641"/>
                <a:gd name="connsiteY4" fmla="*/ 11075 h 17719"/>
                <a:gd name="connsiteX5" fmla="*/ 7698 w 17641"/>
                <a:gd name="connsiteY5" fmla="*/ 16243 h 17719"/>
                <a:gd name="connsiteX6" fmla="*/ 16558 w 17641"/>
                <a:gd name="connsiteY6" fmla="*/ 16243 h 17719"/>
                <a:gd name="connsiteX7" fmla="*/ 16558 w 17641"/>
                <a:gd name="connsiteY7" fmla="*/ 8860 h 17719"/>
                <a:gd name="connsiteX8" fmla="*/ 16558 w 17641"/>
                <a:gd name="connsiteY8" fmla="*/ 8860 h 17719"/>
                <a:gd name="connsiteX9" fmla="*/ 16558 w 17641"/>
                <a:gd name="connsiteY9" fmla="*/ 0 h 17719"/>
                <a:gd name="connsiteX10" fmla="*/ 16558 w 17641"/>
                <a:gd name="connsiteY10" fmla="*/ 0 h 17719"/>
                <a:gd name="connsiteX11" fmla="*/ 16558 w 17641"/>
                <a:gd name="connsiteY11" fmla="*/ 8860 h 17719"/>
                <a:gd name="connsiteX12" fmla="*/ 9174 w 17641"/>
                <a:gd name="connsiteY12" fmla="*/ 8860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641" h="17719">
                  <a:moveTo>
                    <a:pt x="12128" y="17720"/>
                  </a:moveTo>
                  <a:lnTo>
                    <a:pt x="8436" y="17720"/>
                  </a:lnTo>
                  <a:cubicBezTo>
                    <a:pt x="4971" y="16639"/>
                    <a:pt x="2060" y="14257"/>
                    <a:pt x="315" y="11075"/>
                  </a:cubicBezTo>
                  <a:cubicBezTo>
                    <a:pt x="-105" y="9129"/>
                    <a:pt x="-105" y="7114"/>
                    <a:pt x="315" y="5168"/>
                  </a:cubicBezTo>
                  <a:cubicBezTo>
                    <a:pt x="578" y="7128"/>
                    <a:pt x="578" y="9115"/>
                    <a:pt x="315" y="11075"/>
                  </a:cubicBezTo>
                  <a:cubicBezTo>
                    <a:pt x="2331" y="13359"/>
                    <a:pt x="4861" y="15130"/>
                    <a:pt x="7698" y="16243"/>
                  </a:cubicBezTo>
                  <a:cubicBezTo>
                    <a:pt x="10475" y="17688"/>
                    <a:pt x="13781" y="17688"/>
                    <a:pt x="16558" y="16243"/>
                  </a:cubicBezTo>
                  <a:cubicBezTo>
                    <a:pt x="17632" y="13899"/>
                    <a:pt x="17632" y="11204"/>
                    <a:pt x="16558" y="8860"/>
                  </a:cubicBezTo>
                  <a:cubicBezTo>
                    <a:pt x="16558" y="8860"/>
                    <a:pt x="16558" y="8860"/>
                    <a:pt x="16558" y="8860"/>
                  </a:cubicBezTo>
                  <a:lnTo>
                    <a:pt x="16558" y="0"/>
                  </a:lnTo>
                  <a:cubicBezTo>
                    <a:pt x="16558" y="0"/>
                    <a:pt x="16558" y="0"/>
                    <a:pt x="16558" y="0"/>
                  </a:cubicBezTo>
                  <a:cubicBezTo>
                    <a:pt x="18002" y="2777"/>
                    <a:pt x="18002" y="6083"/>
                    <a:pt x="16558" y="8860"/>
                  </a:cubicBezTo>
                  <a:cubicBezTo>
                    <a:pt x="14140" y="9519"/>
                    <a:pt x="11592" y="9519"/>
                    <a:pt x="9174" y="886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BD134FE-D872-4B49-815B-CB0D622AB495}"/>
                </a:ext>
              </a:extLst>
            </p:cNvPr>
            <p:cNvSpPr/>
            <p:nvPr/>
          </p:nvSpPr>
          <p:spPr>
            <a:xfrm>
              <a:off x="7875103" y="1976730"/>
              <a:ext cx="11074" cy="9598"/>
            </a:xfrm>
            <a:custGeom>
              <a:avLst/>
              <a:gdLst>
                <a:gd name="connsiteX0" fmla="*/ 2215 w 11074"/>
                <a:gd name="connsiteY0" fmla="*/ 9598 h 9598"/>
                <a:gd name="connsiteX1" fmla="*/ 0 w 11074"/>
                <a:gd name="connsiteY1" fmla="*/ 8122 h 9598"/>
                <a:gd name="connsiteX2" fmla="*/ 7383 w 11074"/>
                <a:gd name="connsiteY2" fmla="*/ 5907 h 9598"/>
                <a:gd name="connsiteX3" fmla="*/ 8121 w 11074"/>
                <a:gd name="connsiteY3" fmla="*/ 4430 h 9598"/>
                <a:gd name="connsiteX4" fmla="*/ 9598 w 11074"/>
                <a:gd name="connsiteY4" fmla="*/ 0 h 9598"/>
                <a:gd name="connsiteX5" fmla="*/ 11075 w 11074"/>
                <a:gd name="connsiteY5" fmla="*/ 0 h 9598"/>
                <a:gd name="connsiteX6" fmla="*/ 9598 w 11074"/>
                <a:gd name="connsiteY6" fmla="*/ 5168 h 9598"/>
                <a:gd name="connsiteX7" fmla="*/ 6645 w 11074"/>
                <a:gd name="connsiteY7" fmla="*/ 8122 h 9598"/>
                <a:gd name="connsiteX8" fmla="*/ 2215 w 11074"/>
                <a:gd name="connsiteY8" fmla="*/ 9598 h 9598"/>
                <a:gd name="connsiteX9" fmla="*/ 2215 w 11074"/>
                <a:gd name="connsiteY9" fmla="*/ 9598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74" h="9598">
                  <a:moveTo>
                    <a:pt x="2215" y="9598"/>
                  </a:moveTo>
                  <a:lnTo>
                    <a:pt x="0" y="8122"/>
                  </a:lnTo>
                  <a:lnTo>
                    <a:pt x="7383" y="5907"/>
                  </a:lnTo>
                  <a:lnTo>
                    <a:pt x="8121" y="4430"/>
                  </a:lnTo>
                  <a:lnTo>
                    <a:pt x="9598" y="0"/>
                  </a:lnTo>
                  <a:lnTo>
                    <a:pt x="11075" y="0"/>
                  </a:lnTo>
                  <a:lnTo>
                    <a:pt x="9598" y="5168"/>
                  </a:lnTo>
                  <a:lnTo>
                    <a:pt x="6645" y="8122"/>
                  </a:lnTo>
                  <a:lnTo>
                    <a:pt x="2215" y="9598"/>
                  </a:lnTo>
                  <a:lnTo>
                    <a:pt x="2215" y="959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CE5BA5ED-0D47-43A2-9900-0E1FCCEF519E}"/>
                </a:ext>
              </a:extLst>
            </p:cNvPr>
            <p:cNvSpPr/>
            <p:nvPr/>
          </p:nvSpPr>
          <p:spPr>
            <a:xfrm>
              <a:off x="7876580" y="1969347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0717CEFB-6565-40B4-B494-EB612585A8F7}"/>
                </a:ext>
              </a:extLst>
            </p:cNvPr>
            <p:cNvSpPr/>
            <p:nvPr/>
          </p:nvSpPr>
          <p:spPr>
            <a:xfrm>
              <a:off x="7868458" y="2033580"/>
              <a:ext cx="10244" cy="16243"/>
            </a:xfrm>
            <a:custGeom>
              <a:avLst/>
              <a:gdLst>
                <a:gd name="connsiteX0" fmla="*/ 7383 w 10244"/>
                <a:gd name="connsiteY0" fmla="*/ 13290 h 16243"/>
                <a:gd name="connsiteX1" fmla="*/ 8122 w 10244"/>
                <a:gd name="connsiteY1" fmla="*/ 9598 h 16243"/>
                <a:gd name="connsiteX2" fmla="*/ 61 w 10244"/>
                <a:gd name="connsiteY2" fmla="*/ 5 h 16243"/>
                <a:gd name="connsiteX3" fmla="*/ 0 w 10244"/>
                <a:gd name="connsiteY3" fmla="*/ 0 h 16243"/>
                <a:gd name="connsiteX4" fmla="*/ 0 w 10244"/>
                <a:gd name="connsiteY4" fmla="*/ 0 h 16243"/>
                <a:gd name="connsiteX5" fmla="*/ 9598 w 10244"/>
                <a:gd name="connsiteY5" fmla="*/ 9598 h 16243"/>
                <a:gd name="connsiteX6" fmla="*/ 9598 w 10244"/>
                <a:gd name="connsiteY6" fmla="*/ 16243 h 1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4" h="16243">
                  <a:moveTo>
                    <a:pt x="7383" y="13290"/>
                  </a:moveTo>
                  <a:cubicBezTo>
                    <a:pt x="7383" y="13290"/>
                    <a:pt x="8122" y="9598"/>
                    <a:pt x="8122" y="9598"/>
                  </a:cubicBezTo>
                  <a:cubicBezTo>
                    <a:pt x="8545" y="4723"/>
                    <a:pt x="4936" y="428"/>
                    <a:pt x="61" y="5"/>
                  </a:cubicBezTo>
                  <a:cubicBezTo>
                    <a:pt x="41" y="4"/>
                    <a:pt x="21" y="1"/>
                    <a:pt x="0" y="0"/>
                  </a:cubicBezTo>
                  <a:lnTo>
                    <a:pt x="0" y="0"/>
                  </a:lnTo>
                  <a:cubicBezTo>
                    <a:pt x="5146" y="356"/>
                    <a:pt x="9242" y="4452"/>
                    <a:pt x="9598" y="9598"/>
                  </a:cubicBezTo>
                  <a:cubicBezTo>
                    <a:pt x="10461" y="11729"/>
                    <a:pt x="10461" y="14112"/>
                    <a:pt x="9598" y="1624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FAEC94C9-6389-43EA-8741-0C334E997452}"/>
                </a:ext>
              </a:extLst>
            </p:cNvPr>
            <p:cNvSpPr/>
            <p:nvPr/>
          </p:nvSpPr>
          <p:spPr>
            <a:xfrm>
              <a:off x="7861813" y="2036218"/>
              <a:ext cx="14034" cy="18773"/>
            </a:xfrm>
            <a:custGeom>
              <a:avLst/>
              <a:gdLst>
                <a:gd name="connsiteX0" fmla="*/ 9598 w 14034"/>
                <a:gd name="connsiteY0" fmla="*/ 18773 h 18773"/>
                <a:gd name="connsiteX1" fmla="*/ 9598 w 14034"/>
                <a:gd name="connsiteY1" fmla="*/ 9914 h 18773"/>
                <a:gd name="connsiteX2" fmla="*/ 0 w 14034"/>
                <a:gd name="connsiteY2" fmla="*/ 315 h 18773"/>
                <a:gd name="connsiteX3" fmla="*/ 0 w 14034"/>
                <a:gd name="connsiteY3" fmla="*/ 315 h 18773"/>
                <a:gd name="connsiteX4" fmla="*/ 14028 w 14034"/>
                <a:gd name="connsiteY4" fmla="*/ 6960 h 18773"/>
                <a:gd name="connsiteX5" fmla="*/ 9598 w 14034"/>
                <a:gd name="connsiteY5" fmla="*/ 15820 h 1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4" h="18773">
                  <a:moveTo>
                    <a:pt x="9598" y="18773"/>
                  </a:moveTo>
                  <a:cubicBezTo>
                    <a:pt x="10238" y="15855"/>
                    <a:pt x="10238" y="12832"/>
                    <a:pt x="9598" y="9914"/>
                  </a:cubicBezTo>
                  <a:cubicBezTo>
                    <a:pt x="9242" y="4767"/>
                    <a:pt x="5146" y="671"/>
                    <a:pt x="0" y="315"/>
                  </a:cubicBezTo>
                  <a:lnTo>
                    <a:pt x="0" y="315"/>
                  </a:lnTo>
                  <a:cubicBezTo>
                    <a:pt x="5650" y="-973"/>
                    <a:pt x="11446" y="1773"/>
                    <a:pt x="14028" y="6960"/>
                  </a:cubicBezTo>
                  <a:cubicBezTo>
                    <a:pt x="14155" y="10475"/>
                    <a:pt x="12486" y="13813"/>
                    <a:pt x="9598" y="1582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B64DAFB2-297F-4E35-9337-9C77E847339D}"/>
                </a:ext>
              </a:extLst>
            </p:cNvPr>
            <p:cNvSpPr/>
            <p:nvPr/>
          </p:nvSpPr>
          <p:spPr>
            <a:xfrm>
              <a:off x="7883963" y="2043179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0 w 73831"/>
                <a:gd name="connsiteY6" fmla="*/ 0 h 73832"/>
                <a:gd name="connsiteX7" fmla="*/ 0 w 73831"/>
                <a:gd name="connsiteY7" fmla="*/ 0 h 73832"/>
                <a:gd name="connsiteX8" fmla="*/ 0 w 73831"/>
                <a:gd name="connsiteY8" fmla="*/ 0 h 73832"/>
                <a:gd name="connsiteX9" fmla="*/ 0 w 73831"/>
                <a:gd name="connsiteY9" fmla="*/ 0 h 73832"/>
                <a:gd name="connsiteX10" fmla="*/ 0 w 73831"/>
                <a:gd name="connsiteY10" fmla="*/ 0 h 73832"/>
                <a:gd name="connsiteX11" fmla="*/ 0 w 73831"/>
                <a:gd name="connsiteY11" fmla="*/ 0 h 73832"/>
                <a:gd name="connsiteX12" fmla="*/ 0 w 73831"/>
                <a:gd name="connsiteY12" fmla="*/ 0 h 73832"/>
                <a:gd name="connsiteX13" fmla="*/ 0 w 73831"/>
                <a:gd name="connsiteY13" fmla="*/ 0 h 73832"/>
                <a:gd name="connsiteX14" fmla="*/ 0 w 73831"/>
                <a:gd name="connsiteY14" fmla="*/ 0 h 73832"/>
                <a:gd name="connsiteX15" fmla="*/ 0 w 73831"/>
                <a:gd name="connsiteY15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3EF653A2-E1CE-4AE1-8DD9-51E65F7AE158}"/>
                </a:ext>
              </a:extLst>
            </p:cNvPr>
            <p:cNvSpPr/>
            <p:nvPr/>
          </p:nvSpPr>
          <p:spPr>
            <a:xfrm>
              <a:off x="7876580" y="2074188"/>
              <a:ext cx="7383" cy="73832"/>
            </a:xfrm>
            <a:custGeom>
              <a:avLst/>
              <a:gdLst>
                <a:gd name="connsiteX0" fmla="*/ 0 w 7383"/>
                <a:gd name="connsiteY0" fmla="*/ 0 h 73832"/>
                <a:gd name="connsiteX1" fmla="*/ 0 w 7383"/>
                <a:gd name="connsiteY1" fmla="*/ 0 h 73832"/>
                <a:gd name="connsiteX2" fmla="*/ 0 w 7383"/>
                <a:gd name="connsiteY2" fmla="*/ 0 h 73832"/>
                <a:gd name="connsiteX3" fmla="*/ 0 w 7383"/>
                <a:gd name="connsiteY3" fmla="*/ 0 h 73832"/>
                <a:gd name="connsiteX4" fmla="*/ 0 w 7383"/>
                <a:gd name="connsiteY4" fmla="*/ 0 h 73832"/>
                <a:gd name="connsiteX5" fmla="*/ 7383 w 7383"/>
                <a:gd name="connsiteY5" fmla="*/ 0 h 73832"/>
                <a:gd name="connsiteX6" fmla="*/ 7383 w 7383"/>
                <a:gd name="connsiteY6" fmla="*/ 0 h 73832"/>
                <a:gd name="connsiteX7" fmla="*/ 7383 w 7383"/>
                <a:gd name="connsiteY7" fmla="*/ 0 h 73832"/>
                <a:gd name="connsiteX8" fmla="*/ 7383 w 7383"/>
                <a:gd name="connsiteY8" fmla="*/ 0 h 73832"/>
                <a:gd name="connsiteX9" fmla="*/ 7383 w 7383"/>
                <a:gd name="connsiteY9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3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3" y="0"/>
                  </a:lnTo>
                  <a:lnTo>
                    <a:pt x="7383" y="0"/>
                  </a:lnTo>
                  <a:lnTo>
                    <a:pt x="7383" y="0"/>
                  </a:lnTo>
                  <a:lnTo>
                    <a:pt x="7383" y="0"/>
                  </a:lnTo>
                  <a:lnTo>
                    <a:pt x="7383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0E35ACC0-06BA-4AA7-B57F-419F29CB2988}"/>
                </a:ext>
              </a:extLst>
            </p:cNvPr>
            <p:cNvSpPr/>
            <p:nvPr/>
          </p:nvSpPr>
          <p:spPr>
            <a:xfrm>
              <a:off x="7909066" y="1980421"/>
              <a:ext cx="3691" cy="73832"/>
            </a:xfrm>
            <a:custGeom>
              <a:avLst/>
              <a:gdLst>
                <a:gd name="connsiteX0" fmla="*/ 3692 w 3691"/>
                <a:gd name="connsiteY0" fmla="*/ 0 h 73832"/>
                <a:gd name="connsiteX1" fmla="*/ 3692 w 3691"/>
                <a:gd name="connsiteY1" fmla="*/ 0 h 73832"/>
                <a:gd name="connsiteX2" fmla="*/ 0 w 3691"/>
                <a:gd name="connsiteY2" fmla="*/ 0 h 73832"/>
                <a:gd name="connsiteX3" fmla="*/ 0 w 3691"/>
                <a:gd name="connsiteY3" fmla="*/ 0 h 73832"/>
                <a:gd name="connsiteX4" fmla="*/ 0 w 3691"/>
                <a:gd name="connsiteY4" fmla="*/ 0 h 73832"/>
                <a:gd name="connsiteX5" fmla="*/ 0 w 3691"/>
                <a:gd name="connsiteY5" fmla="*/ 0 h 73832"/>
                <a:gd name="connsiteX6" fmla="*/ 0 w 3691"/>
                <a:gd name="connsiteY6" fmla="*/ 0 h 73832"/>
                <a:gd name="connsiteX7" fmla="*/ 0 w 3691"/>
                <a:gd name="connsiteY7" fmla="*/ 0 h 73832"/>
                <a:gd name="connsiteX8" fmla="*/ 0 w 3691"/>
                <a:gd name="connsiteY8" fmla="*/ 0 h 73832"/>
                <a:gd name="connsiteX9" fmla="*/ 0 w 3691"/>
                <a:gd name="connsiteY9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1" h="73832">
                  <a:moveTo>
                    <a:pt x="3692" y="0"/>
                  </a:moveTo>
                  <a:lnTo>
                    <a:pt x="369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10FB04D8-92C0-46D3-9672-D5E5FE047DF9}"/>
                </a:ext>
              </a:extLst>
            </p:cNvPr>
            <p:cNvSpPr/>
            <p:nvPr/>
          </p:nvSpPr>
          <p:spPr>
            <a:xfrm>
              <a:off x="7912757" y="1983375"/>
              <a:ext cx="10336" cy="19196"/>
            </a:xfrm>
            <a:custGeom>
              <a:avLst/>
              <a:gdLst>
                <a:gd name="connsiteX0" fmla="*/ 10336 w 10336"/>
                <a:gd name="connsiteY0" fmla="*/ 18458 h 19196"/>
                <a:gd name="connsiteX1" fmla="*/ 0 w 10336"/>
                <a:gd name="connsiteY1" fmla="*/ 0 h 19196"/>
                <a:gd name="connsiteX2" fmla="*/ 0 w 10336"/>
                <a:gd name="connsiteY2" fmla="*/ 0 h 19196"/>
                <a:gd name="connsiteX3" fmla="*/ 0 w 10336"/>
                <a:gd name="connsiteY3" fmla="*/ 0 h 19196"/>
                <a:gd name="connsiteX4" fmla="*/ 9598 w 10336"/>
                <a:gd name="connsiteY4" fmla="*/ 19196 h 1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6" h="19196">
                  <a:moveTo>
                    <a:pt x="10336" y="18458"/>
                  </a:moveTo>
                  <a:cubicBezTo>
                    <a:pt x="7622" y="11924"/>
                    <a:pt x="4153" y="57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926" y="5379"/>
                    <a:pt x="8251" y="12028"/>
                    <a:pt x="9598" y="1919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CB5BFBA5-354E-499C-BD76-064D067A749E}"/>
                </a:ext>
              </a:extLst>
            </p:cNvPr>
            <p:cNvSpPr/>
            <p:nvPr/>
          </p:nvSpPr>
          <p:spPr>
            <a:xfrm>
              <a:off x="7910542" y="2020291"/>
              <a:ext cx="7920" cy="22887"/>
            </a:xfrm>
            <a:custGeom>
              <a:avLst/>
              <a:gdLst>
                <a:gd name="connsiteX0" fmla="*/ 0 w 7920"/>
                <a:gd name="connsiteY0" fmla="*/ 22888 h 22887"/>
                <a:gd name="connsiteX1" fmla="*/ 7383 w 7920"/>
                <a:gd name="connsiteY1" fmla="*/ 10336 h 22887"/>
                <a:gd name="connsiteX2" fmla="*/ 7383 w 7920"/>
                <a:gd name="connsiteY2" fmla="*/ 0 h 22887"/>
                <a:gd name="connsiteX3" fmla="*/ 7383 w 7920"/>
                <a:gd name="connsiteY3" fmla="*/ 0 h 22887"/>
                <a:gd name="connsiteX4" fmla="*/ 7383 w 7920"/>
                <a:gd name="connsiteY4" fmla="*/ 0 h 22887"/>
                <a:gd name="connsiteX5" fmla="*/ 7383 w 7920"/>
                <a:gd name="connsiteY5" fmla="*/ 10336 h 22887"/>
                <a:gd name="connsiteX6" fmla="*/ 0 w 7920"/>
                <a:gd name="connsiteY6" fmla="*/ 22888 h 2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20" h="22887">
                  <a:moveTo>
                    <a:pt x="0" y="22888"/>
                  </a:moveTo>
                  <a:lnTo>
                    <a:pt x="7383" y="10336"/>
                  </a:lnTo>
                  <a:cubicBezTo>
                    <a:pt x="7888" y="6909"/>
                    <a:pt x="7888" y="3427"/>
                    <a:pt x="7383" y="0"/>
                  </a:cubicBezTo>
                  <a:lnTo>
                    <a:pt x="7383" y="0"/>
                  </a:lnTo>
                  <a:lnTo>
                    <a:pt x="7383" y="0"/>
                  </a:lnTo>
                  <a:cubicBezTo>
                    <a:pt x="8100" y="3408"/>
                    <a:pt x="8100" y="6928"/>
                    <a:pt x="7383" y="10336"/>
                  </a:cubicBezTo>
                  <a:cubicBezTo>
                    <a:pt x="5817" y="14986"/>
                    <a:pt x="3303" y="19261"/>
                    <a:pt x="0" y="2288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9C6525DB-CE1B-4ECE-AA53-7343262D3D4F}"/>
                </a:ext>
              </a:extLst>
            </p:cNvPr>
            <p:cNvSpPr/>
            <p:nvPr/>
          </p:nvSpPr>
          <p:spPr>
            <a:xfrm>
              <a:off x="7912757" y="1969347"/>
              <a:ext cx="8859" cy="14028"/>
            </a:xfrm>
            <a:custGeom>
              <a:avLst/>
              <a:gdLst>
                <a:gd name="connsiteX0" fmla="*/ 1477 w 8859"/>
                <a:gd name="connsiteY0" fmla="*/ 14028 h 14028"/>
                <a:gd name="connsiteX1" fmla="*/ 8860 w 8859"/>
                <a:gd name="connsiteY1" fmla="*/ 0 h 14028"/>
                <a:gd name="connsiteX2" fmla="*/ 8860 w 8859"/>
                <a:gd name="connsiteY2" fmla="*/ 0 h 14028"/>
                <a:gd name="connsiteX3" fmla="*/ 0 w 8859"/>
                <a:gd name="connsiteY3" fmla="*/ 12551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9" h="14028">
                  <a:moveTo>
                    <a:pt x="1477" y="14028"/>
                  </a:moveTo>
                  <a:cubicBezTo>
                    <a:pt x="4925" y="9942"/>
                    <a:pt x="7444" y="5156"/>
                    <a:pt x="8860" y="0"/>
                  </a:cubicBezTo>
                  <a:lnTo>
                    <a:pt x="8860" y="0"/>
                  </a:lnTo>
                  <a:cubicBezTo>
                    <a:pt x="7498" y="5107"/>
                    <a:pt x="4356" y="9559"/>
                    <a:pt x="0" y="1255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F063F787-AFE4-4F32-88B4-49DA379DFC45}"/>
                </a:ext>
              </a:extLst>
            </p:cNvPr>
            <p:cNvSpPr/>
            <p:nvPr/>
          </p:nvSpPr>
          <p:spPr>
            <a:xfrm>
              <a:off x="7913495" y="1945720"/>
              <a:ext cx="9598" cy="12551"/>
            </a:xfrm>
            <a:custGeom>
              <a:avLst/>
              <a:gdLst>
                <a:gd name="connsiteX0" fmla="*/ 9598 w 9598"/>
                <a:gd name="connsiteY0" fmla="*/ 11075 h 12551"/>
                <a:gd name="connsiteX1" fmla="*/ 0 w 9598"/>
                <a:gd name="connsiteY1" fmla="*/ 0 h 12551"/>
                <a:gd name="connsiteX2" fmla="*/ 0 w 9598"/>
                <a:gd name="connsiteY2" fmla="*/ 0 h 12551"/>
                <a:gd name="connsiteX3" fmla="*/ 8860 w 9598"/>
                <a:gd name="connsiteY3" fmla="*/ 12551 h 1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8" h="12551">
                  <a:moveTo>
                    <a:pt x="9598" y="11075"/>
                  </a:moveTo>
                  <a:cubicBezTo>
                    <a:pt x="7059" y="6859"/>
                    <a:pt x="3812" y="3113"/>
                    <a:pt x="0" y="0"/>
                  </a:cubicBezTo>
                  <a:lnTo>
                    <a:pt x="0" y="0"/>
                  </a:lnTo>
                  <a:cubicBezTo>
                    <a:pt x="4512" y="2832"/>
                    <a:pt x="7702" y="7352"/>
                    <a:pt x="8860" y="1255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ECF97AB0-A59C-493B-AE90-39748B1CD220}"/>
                </a:ext>
              </a:extLst>
            </p:cNvPr>
            <p:cNvSpPr/>
            <p:nvPr/>
          </p:nvSpPr>
          <p:spPr>
            <a:xfrm>
              <a:off x="7919402" y="1915449"/>
              <a:ext cx="73831" cy="4429"/>
            </a:xfrm>
            <a:custGeom>
              <a:avLst/>
              <a:gdLst>
                <a:gd name="connsiteX0" fmla="*/ 0 w 73831"/>
                <a:gd name="connsiteY0" fmla="*/ 0 h 4429"/>
                <a:gd name="connsiteX1" fmla="*/ 0 w 73831"/>
                <a:gd name="connsiteY1" fmla="*/ 4430 h 4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4429">
                  <a:moveTo>
                    <a:pt x="0" y="0"/>
                  </a:moveTo>
                  <a:lnTo>
                    <a:pt x="0" y="443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03A693ED-29DD-4D11-A08F-FB1ADD750534}"/>
                </a:ext>
              </a:extLst>
            </p:cNvPr>
            <p:cNvSpPr/>
            <p:nvPr/>
          </p:nvSpPr>
          <p:spPr>
            <a:xfrm>
              <a:off x="7908327" y="1944244"/>
              <a:ext cx="5168" cy="73832"/>
            </a:xfrm>
            <a:custGeom>
              <a:avLst/>
              <a:gdLst>
                <a:gd name="connsiteX0" fmla="*/ 5168 w 5168"/>
                <a:gd name="connsiteY0" fmla="*/ 0 h 73832"/>
                <a:gd name="connsiteX1" fmla="*/ 0 w 5168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8" h="73832">
                  <a:moveTo>
                    <a:pt x="516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C67A7D1-DA6A-4E8F-94B2-03271CD94E65}"/>
                </a:ext>
              </a:extLst>
            </p:cNvPr>
            <p:cNvSpPr/>
            <p:nvPr/>
          </p:nvSpPr>
          <p:spPr>
            <a:xfrm>
              <a:off x="7913495" y="1946459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BDAABF19-7F0A-4770-B85F-293C5ABC8285}"/>
                </a:ext>
              </a:extLst>
            </p:cNvPr>
            <p:cNvSpPr/>
            <p:nvPr/>
          </p:nvSpPr>
          <p:spPr>
            <a:xfrm>
              <a:off x="7914234" y="1932431"/>
              <a:ext cx="8121" cy="12551"/>
            </a:xfrm>
            <a:custGeom>
              <a:avLst/>
              <a:gdLst>
                <a:gd name="connsiteX0" fmla="*/ 738 w 8121"/>
                <a:gd name="connsiteY0" fmla="*/ 12551 h 12551"/>
                <a:gd name="connsiteX1" fmla="*/ 8122 w 8121"/>
                <a:gd name="connsiteY1" fmla="*/ 0 h 12551"/>
                <a:gd name="connsiteX2" fmla="*/ 8122 w 8121"/>
                <a:gd name="connsiteY2" fmla="*/ 0 h 12551"/>
                <a:gd name="connsiteX3" fmla="*/ 8122 w 8121"/>
                <a:gd name="connsiteY3" fmla="*/ 0 h 12551"/>
                <a:gd name="connsiteX4" fmla="*/ 0 w 8121"/>
                <a:gd name="connsiteY4" fmla="*/ 11813 h 1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1" h="12551">
                  <a:moveTo>
                    <a:pt x="738" y="12551"/>
                  </a:moveTo>
                  <a:cubicBezTo>
                    <a:pt x="3584" y="8606"/>
                    <a:pt x="6056" y="4404"/>
                    <a:pt x="8122" y="0"/>
                  </a:cubicBezTo>
                  <a:lnTo>
                    <a:pt x="8122" y="0"/>
                  </a:lnTo>
                  <a:cubicBezTo>
                    <a:pt x="8122" y="0"/>
                    <a:pt x="8122" y="0"/>
                    <a:pt x="8122" y="0"/>
                  </a:cubicBezTo>
                  <a:cubicBezTo>
                    <a:pt x="6749" y="4706"/>
                    <a:pt x="3902" y="8847"/>
                    <a:pt x="0" y="1181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AB87CA77-A367-43B2-B28C-68E843AF97A2}"/>
                </a:ext>
              </a:extLst>
            </p:cNvPr>
            <p:cNvSpPr/>
            <p:nvPr/>
          </p:nvSpPr>
          <p:spPr>
            <a:xfrm>
              <a:off x="7293308" y="1526355"/>
              <a:ext cx="73831" cy="73832"/>
            </a:xfrm>
            <a:custGeom>
              <a:avLst/>
              <a:gdLst/>
              <a:ahLst/>
              <a:cxnLst/>
              <a:rect l="l" t="t" r="r" b="b"/>
              <a:pathLst>
                <a:path w="73831" h="73832"/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7341593-047D-4C7D-A107-E3D187872CA8}"/>
                </a:ext>
              </a:extLst>
            </p:cNvPr>
            <p:cNvSpPr/>
            <p:nvPr/>
          </p:nvSpPr>
          <p:spPr>
            <a:xfrm>
              <a:off x="7872888" y="1908066"/>
              <a:ext cx="47801" cy="19196"/>
            </a:xfrm>
            <a:custGeom>
              <a:avLst/>
              <a:gdLst>
                <a:gd name="connsiteX0" fmla="*/ 23626 w 47801"/>
                <a:gd name="connsiteY0" fmla="*/ 19196 h 19196"/>
                <a:gd name="connsiteX1" fmla="*/ 11075 w 47801"/>
                <a:gd name="connsiteY1" fmla="*/ 14766 h 19196"/>
                <a:gd name="connsiteX2" fmla="*/ 0 w 47801"/>
                <a:gd name="connsiteY2" fmla="*/ 0 h 19196"/>
                <a:gd name="connsiteX3" fmla="*/ 11075 w 47801"/>
                <a:gd name="connsiteY3" fmla="*/ 13290 h 19196"/>
                <a:gd name="connsiteX4" fmla="*/ 25841 w 47801"/>
                <a:gd name="connsiteY4" fmla="*/ 17720 h 19196"/>
                <a:gd name="connsiteX5" fmla="*/ 47252 w 47801"/>
                <a:gd name="connsiteY5" fmla="*/ 7383 h 19196"/>
                <a:gd name="connsiteX6" fmla="*/ 47252 w 47801"/>
                <a:gd name="connsiteY6" fmla="*/ 2215 h 19196"/>
                <a:gd name="connsiteX7" fmla="*/ 47252 w 47801"/>
                <a:gd name="connsiteY7" fmla="*/ 2215 h 19196"/>
                <a:gd name="connsiteX8" fmla="*/ 47252 w 47801"/>
                <a:gd name="connsiteY8" fmla="*/ 2215 h 19196"/>
                <a:gd name="connsiteX9" fmla="*/ 47252 w 47801"/>
                <a:gd name="connsiteY9" fmla="*/ 8860 h 19196"/>
                <a:gd name="connsiteX10" fmla="*/ 25103 w 47801"/>
                <a:gd name="connsiteY10" fmla="*/ 19196 h 1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01" h="19196">
                  <a:moveTo>
                    <a:pt x="23626" y="19196"/>
                  </a:moveTo>
                  <a:cubicBezTo>
                    <a:pt x="19120" y="18876"/>
                    <a:pt x="14784" y="17345"/>
                    <a:pt x="11075" y="14766"/>
                  </a:cubicBezTo>
                  <a:cubicBezTo>
                    <a:pt x="5590" y="11488"/>
                    <a:pt x="1612" y="6184"/>
                    <a:pt x="0" y="0"/>
                  </a:cubicBezTo>
                  <a:cubicBezTo>
                    <a:pt x="2882" y="5046"/>
                    <a:pt x="6632" y="9545"/>
                    <a:pt x="11075" y="13290"/>
                  </a:cubicBezTo>
                  <a:cubicBezTo>
                    <a:pt x="15410" y="16278"/>
                    <a:pt x="20576" y="17828"/>
                    <a:pt x="25841" y="17720"/>
                  </a:cubicBezTo>
                  <a:cubicBezTo>
                    <a:pt x="34111" y="17426"/>
                    <a:pt x="41879" y="13677"/>
                    <a:pt x="47252" y="7383"/>
                  </a:cubicBezTo>
                  <a:lnTo>
                    <a:pt x="47252" y="2215"/>
                  </a:lnTo>
                  <a:lnTo>
                    <a:pt x="47252" y="2215"/>
                  </a:lnTo>
                  <a:cubicBezTo>
                    <a:pt x="47252" y="2215"/>
                    <a:pt x="47252" y="2215"/>
                    <a:pt x="47252" y="2215"/>
                  </a:cubicBezTo>
                  <a:cubicBezTo>
                    <a:pt x="47984" y="4369"/>
                    <a:pt x="47984" y="6705"/>
                    <a:pt x="47252" y="8860"/>
                  </a:cubicBezTo>
                  <a:cubicBezTo>
                    <a:pt x="41451" y="14995"/>
                    <a:pt x="33532" y="18691"/>
                    <a:pt x="25103" y="1919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91FBBB3A-A988-4B95-881A-21926894CB39}"/>
                </a:ext>
              </a:extLst>
            </p:cNvPr>
            <p:cNvSpPr/>
            <p:nvPr/>
          </p:nvSpPr>
          <p:spPr>
            <a:xfrm>
              <a:off x="7883704" y="1916187"/>
              <a:ext cx="259" cy="8121"/>
            </a:xfrm>
            <a:custGeom>
              <a:avLst/>
              <a:gdLst>
                <a:gd name="connsiteX0" fmla="*/ 259 w 259"/>
                <a:gd name="connsiteY0" fmla="*/ 4430 h 8121"/>
                <a:gd name="connsiteX1" fmla="*/ 259 w 259"/>
                <a:gd name="connsiteY1" fmla="*/ 4430 h 8121"/>
                <a:gd name="connsiteX2" fmla="*/ 259 w 259"/>
                <a:gd name="connsiteY2" fmla="*/ 4430 h 8121"/>
                <a:gd name="connsiteX3" fmla="*/ 259 w 259"/>
                <a:gd name="connsiteY3" fmla="*/ 4430 h 8121"/>
                <a:gd name="connsiteX4" fmla="*/ 259 w 259"/>
                <a:gd name="connsiteY4" fmla="*/ 0 h 8121"/>
                <a:gd name="connsiteX5" fmla="*/ 259 w 259"/>
                <a:gd name="connsiteY5" fmla="*/ 0 h 8121"/>
                <a:gd name="connsiteX6" fmla="*/ 259 w 259"/>
                <a:gd name="connsiteY6" fmla="*/ 0 h 8121"/>
                <a:gd name="connsiteX7" fmla="*/ 259 w 259"/>
                <a:gd name="connsiteY7" fmla="*/ 0 h 8121"/>
                <a:gd name="connsiteX8" fmla="*/ 259 w 259"/>
                <a:gd name="connsiteY8" fmla="*/ 3692 h 8121"/>
                <a:gd name="connsiteX9" fmla="*/ 259 w 259"/>
                <a:gd name="connsiteY9" fmla="*/ 8121 h 8121"/>
                <a:gd name="connsiteX10" fmla="*/ 259 w 259"/>
                <a:gd name="connsiteY10" fmla="*/ 8121 h 8121"/>
                <a:gd name="connsiteX11" fmla="*/ 259 w 259"/>
                <a:gd name="connsiteY11" fmla="*/ 8121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" h="8121">
                  <a:moveTo>
                    <a:pt x="259" y="4430"/>
                  </a:moveTo>
                  <a:lnTo>
                    <a:pt x="259" y="4430"/>
                  </a:lnTo>
                  <a:lnTo>
                    <a:pt x="259" y="4430"/>
                  </a:lnTo>
                  <a:lnTo>
                    <a:pt x="259" y="4430"/>
                  </a:lnTo>
                  <a:cubicBezTo>
                    <a:pt x="-86" y="2973"/>
                    <a:pt x="-86" y="1457"/>
                    <a:pt x="259" y="0"/>
                  </a:cubicBez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3692"/>
                  </a:lnTo>
                  <a:lnTo>
                    <a:pt x="259" y="8121"/>
                  </a:lnTo>
                  <a:lnTo>
                    <a:pt x="259" y="8121"/>
                  </a:lnTo>
                  <a:lnTo>
                    <a:pt x="259" y="8121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B03817DA-42AE-4BCD-BB0C-46B715CF1023}"/>
                </a:ext>
              </a:extLst>
            </p:cNvPr>
            <p:cNvSpPr/>
            <p:nvPr/>
          </p:nvSpPr>
          <p:spPr>
            <a:xfrm>
              <a:off x="7916449" y="1872627"/>
              <a:ext cx="6644" cy="8121"/>
            </a:xfrm>
            <a:custGeom>
              <a:avLst/>
              <a:gdLst>
                <a:gd name="connsiteX0" fmla="*/ 6645 w 6644"/>
                <a:gd name="connsiteY0" fmla="*/ 7383 h 8121"/>
                <a:gd name="connsiteX1" fmla="*/ 0 w 6644"/>
                <a:gd name="connsiteY1" fmla="*/ 0 h 8121"/>
                <a:gd name="connsiteX2" fmla="*/ 0 w 6644"/>
                <a:gd name="connsiteY2" fmla="*/ 0 h 8121"/>
                <a:gd name="connsiteX3" fmla="*/ 5907 w 6644"/>
                <a:gd name="connsiteY3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4" h="8121">
                  <a:moveTo>
                    <a:pt x="6645" y="7383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815" y="1977"/>
                    <a:pt x="4893" y="4834"/>
                    <a:pt x="5907" y="8122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6EB3820-E8A0-456F-A315-ECF7DCE3A3A4}"/>
                </a:ext>
              </a:extLst>
            </p:cNvPr>
            <p:cNvSpPr/>
            <p:nvPr/>
          </p:nvSpPr>
          <p:spPr>
            <a:xfrm>
              <a:off x="7883963" y="1895515"/>
              <a:ext cx="38392" cy="19934"/>
            </a:xfrm>
            <a:custGeom>
              <a:avLst/>
              <a:gdLst>
                <a:gd name="connsiteX0" fmla="*/ 12551 w 38392"/>
                <a:gd name="connsiteY0" fmla="*/ 17720 h 19934"/>
                <a:gd name="connsiteX1" fmla="*/ 0 w 38392"/>
                <a:gd name="connsiteY1" fmla="*/ 17720 h 19934"/>
                <a:gd name="connsiteX2" fmla="*/ 16981 w 38392"/>
                <a:gd name="connsiteY2" fmla="*/ 17720 h 19934"/>
                <a:gd name="connsiteX3" fmla="*/ 38393 w 38392"/>
                <a:gd name="connsiteY3" fmla="*/ 0 h 19934"/>
                <a:gd name="connsiteX4" fmla="*/ 38393 w 38392"/>
                <a:gd name="connsiteY4" fmla="*/ 0 h 19934"/>
                <a:gd name="connsiteX5" fmla="*/ 38393 w 38392"/>
                <a:gd name="connsiteY5" fmla="*/ 0 h 19934"/>
                <a:gd name="connsiteX6" fmla="*/ 16243 w 38392"/>
                <a:gd name="connsiteY6" fmla="*/ 19935 h 1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392" h="19934">
                  <a:moveTo>
                    <a:pt x="12551" y="17720"/>
                  </a:moveTo>
                  <a:cubicBezTo>
                    <a:pt x="8486" y="19126"/>
                    <a:pt x="4066" y="19126"/>
                    <a:pt x="0" y="17720"/>
                  </a:cubicBezTo>
                  <a:cubicBezTo>
                    <a:pt x="5597" y="18916"/>
                    <a:pt x="11384" y="18916"/>
                    <a:pt x="16981" y="17720"/>
                  </a:cubicBezTo>
                  <a:cubicBezTo>
                    <a:pt x="26625" y="15751"/>
                    <a:pt x="34654" y="9106"/>
                    <a:pt x="38393" y="0"/>
                  </a:cubicBezTo>
                  <a:lnTo>
                    <a:pt x="38393" y="0"/>
                  </a:lnTo>
                  <a:cubicBezTo>
                    <a:pt x="38393" y="0"/>
                    <a:pt x="38393" y="0"/>
                    <a:pt x="38393" y="0"/>
                  </a:cubicBezTo>
                  <a:cubicBezTo>
                    <a:pt x="35440" y="10341"/>
                    <a:pt x="26836" y="18084"/>
                    <a:pt x="16243" y="19935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F97BD08-A852-4B79-81DB-08D441B8A9CE}"/>
                </a:ext>
              </a:extLst>
            </p:cNvPr>
            <p:cNvSpPr/>
            <p:nvPr/>
          </p:nvSpPr>
          <p:spPr>
            <a:xfrm>
              <a:off x="7883963" y="1911019"/>
              <a:ext cx="11813" cy="73832"/>
            </a:xfrm>
            <a:custGeom>
              <a:avLst/>
              <a:gdLst>
                <a:gd name="connsiteX0" fmla="*/ 10336 w 11813"/>
                <a:gd name="connsiteY0" fmla="*/ 0 h 73832"/>
                <a:gd name="connsiteX1" fmla="*/ 0 w 11813"/>
                <a:gd name="connsiteY1" fmla="*/ 0 h 73832"/>
                <a:gd name="connsiteX2" fmla="*/ 0 w 11813"/>
                <a:gd name="connsiteY2" fmla="*/ 0 h 73832"/>
                <a:gd name="connsiteX3" fmla="*/ 0 w 11813"/>
                <a:gd name="connsiteY3" fmla="*/ 0 h 73832"/>
                <a:gd name="connsiteX4" fmla="*/ 0 w 11813"/>
                <a:gd name="connsiteY4" fmla="*/ 0 h 73832"/>
                <a:gd name="connsiteX5" fmla="*/ 11813 w 11813"/>
                <a:gd name="connsiteY5" fmla="*/ 0 h 73832"/>
                <a:gd name="connsiteX6" fmla="*/ 11813 w 11813"/>
                <a:gd name="connsiteY6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3" h="73832">
                  <a:moveTo>
                    <a:pt x="1033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813" y="0"/>
                  </a:lnTo>
                  <a:lnTo>
                    <a:pt x="11813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7B6977F-2EF4-4113-9E78-D185C48D721C}"/>
                </a:ext>
              </a:extLst>
            </p:cNvPr>
            <p:cNvSpPr/>
            <p:nvPr/>
          </p:nvSpPr>
          <p:spPr>
            <a:xfrm>
              <a:off x="7878056" y="1874842"/>
              <a:ext cx="29223" cy="29532"/>
            </a:xfrm>
            <a:custGeom>
              <a:avLst/>
              <a:gdLst>
                <a:gd name="connsiteX0" fmla="*/ 14028 w 29223"/>
                <a:gd name="connsiteY0" fmla="*/ 28056 h 29532"/>
                <a:gd name="connsiteX1" fmla="*/ 14028 w 29223"/>
                <a:gd name="connsiteY1" fmla="*/ 28056 h 29532"/>
                <a:gd name="connsiteX2" fmla="*/ 2 w 29223"/>
                <a:gd name="connsiteY2" fmla="*/ 15545 h 29532"/>
                <a:gd name="connsiteX3" fmla="*/ 0 w 29223"/>
                <a:gd name="connsiteY3" fmla="*/ 15505 h 29532"/>
                <a:gd name="connsiteX4" fmla="*/ 0 w 29223"/>
                <a:gd name="connsiteY4" fmla="*/ 15505 h 29532"/>
                <a:gd name="connsiteX5" fmla="*/ 12506 w 29223"/>
                <a:gd name="connsiteY5" fmla="*/ 26582 h 29532"/>
                <a:gd name="connsiteX6" fmla="*/ 12551 w 29223"/>
                <a:gd name="connsiteY6" fmla="*/ 26580 h 29532"/>
                <a:gd name="connsiteX7" fmla="*/ 25103 w 29223"/>
                <a:gd name="connsiteY7" fmla="*/ 20673 h 29532"/>
                <a:gd name="connsiteX8" fmla="*/ 25103 w 29223"/>
                <a:gd name="connsiteY8" fmla="*/ 0 h 29532"/>
                <a:gd name="connsiteX9" fmla="*/ 26579 w 29223"/>
                <a:gd name="connsiteY9" fmla="*/ 20673 h 29532"/>
                <a:gd name="connsiteX10" fmla="*/ 14028 w 29223"/>
                <a:gd name="connsiteY10" fmla="*/ 29533 h 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23" h="29532">
                  <a:moveTo>
                    <a:pt x="14028" y="28056"/>
                  </a:moveTo>
                  <a:lnTo>
                    <a:pt x="14028" y="28056"/>
                  </a:lnTo>
                  <a:cubicBezTo>
                    <a:pt x="6700" y="28475"/>
                    <a:pt x="421" y="22873"/>
                    <a:pt x="2" y="15545"/>
                  </a:cubicBezTo>
                  <a:cubicBezTo>
                    <a:pt x="1" y="15532"/>
                    <a:pt x="1" y="15518"/>
                    <a:pt x="0" y="15505"/>
                  </a:cubicBezTo>
                  <a:lnTo>
                    <a:pt x="0" y="15505"/>
                  </a:lnTo>
                  <a:cubicBezTo>
                    <a:pt x="394" y="22017"/>
                    <a:pt x="5993" y="26977"/>
                    <a:pt x="12506" y="26582"/>
                  </a:cubicBezTo>
                  <a:cubicBezTo>
                    <a:pt x="12520" y="26582"/>
                    <a:pt x="12536" y="26580"/>
                    <a:pt x="12551" y="26580"/>
                  </a:cubicBezTo>
                  <a:cubicBezTo>
                    <a:pt x="17512" y="27124"/>
                    <a:pt x="22360" y="24842"/>
                    <a:pt x="25103" y="20673"/>
                  </a:cubicBezTo>
                  <a:cubicBezTo>
                    <a:pt x="28955" y="14320"/>
                    <a:pt x="28955" y="6353"/>
                    <a:pt x="25103" y="0"/>
                  </a:cubicBezTo>
                  <a:cubicBezTo>
                    <a:pt x="29994" y="5855"/>
                    <a:pt x="30589" y="14182"/>
                    <a:pt x="26579" y="20673"/>
                  </a:cubicBezTo>
                  <a:cubicBezTo>
                    <a:pt x="24528" y="25858"/>
                    <a:pt x="19601" y="29336"/>
                    <a:pt x="14028" y="2953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7F974095-90FC-4719-B0E5-5B467F25F313}"/>
                </a:ext>
              </a:extLst>
            </p:cNvPr>
            <p:cNvSpPr/>
            <p:nvPr/>
          </p:nvSpPr>
          <p:spPr>
            <a:xfrm>
              <a:off x="7886916" y="1894038"/>
              <a:ext cx="9598" cy="11813"/>
            </a:xfrm>
            <a:custGeom>
              <a:avLst/>
              <a:gdLst>
                <a:gd name="connsiteX0" fmla="*/ 4430 w 9598"/>
                <a:gd name="connsiteY0" fmla="*/ 8122 h 11813"/>
                <a:gd name="connsiteX1" fmla="*/ 4430 w 9598"/>
                <a:gd name="connsiteY1" fmla="*/ 8122 h 11813"/>
                <a:gd name="connsiteX2" fmla="*/ 9598 w 9598"/>
                <a:gd name="connsiteY2" fmla="*/ 8122 h 11813"/>
                <a:gd name="connsiteX3" fmla="*/ 9598 w 9598"/>
                <a:gd name="connsiteY3" fmla="*/ 8122 h 11813"/>
                <a:gd name="connsiteX4" fmla="*/ 9598 w 9598"/>
                <a:gd name="connsiteY4" fmla="*/ 8122 h 11813"/>
                <a:gd name="connsiteX5" fmla="*/ 9598 w 9598"/>
                <a:gd name="connsiteY5" fmla="*/ 0 h 11813"/>
                <a:gd name="connsiteX6" fmla="*/ 9598 w 9598"/>
                <a:gd name="connsiteY6" fmla="*/ 4430 h 11813"/>
                <a:gd name="connsiteX7" fmla="*/ 9598 w 9598"/>
                <a:gd name="connsiteY7" fmla="*/ 11813 h 11813"/>
                <a:gd name="connsiteX8" fmla="*/ 5907 w 9598"/>
                <a:gd name="connsiteY8" fmla="*/ 11813 h 11813"/>
                <a:gd name="connsiteX9" fmla="*/ 0 w 9598"/>
                <a:gd name="connsiteY9" fmla="*/ 11813 h 11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8" h="11813">
                  <a:moveTo>
                    <a:pt x="4430" y="8122"/>
                  </a:moveTo>
                  <a:lnTo>
                    <a:pt x="4430" y="8122"/>
                  </a:lnTo>
                  <a:lnTo>
                    <a:pt x="9598" y="8122"/>
                  </a:lnTo>
                  <a:lnTo>
                    <a:pt x="9598" y="8122"/>
                  </a:lnTo>
                  <a:lnTo>
                    <a:pt x="9598" y="8122"/>
                  </a:lnTo>
                  <a:lnTo>
                    <a:pt x="9598" y="0"/>
                  </a:lnTo>
                  <a:lnTo>
                    <a:pt x="9598" y="4430"/>
                  </a:lnTo>
                  <a:lnTo>
                    <a:pt x="9598" y="11813"/>
                  </a:lnTo>
                  <a:lnTo>
                    <a:pt x="5907" y="11813"/>
                  </a:lnTo>
                  <a:lnTo>
                    <a:pt x="0" y="11813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F7A7D412-60C0-4D89-96EE-04FA88CB92EE}"/>
                </a:ext>
              </a:extLst>
            </p:cNvPr>
            <p:cNvSpPr/>
            <p:nvPr/>
          </p:nvSpPr>
          <p:spPr>
            <a:xfrm>
              <a:off x="7883963" y="1878533"/>
              <a:ext cx="8121" cy="6961"/>
            </a:xfrm>
            <a:custGeom>
              <a:avLst/>
              <a:gdLst>
                <a:gd name="connsiteX0" fmla="*/ 0 w 8121"/>
                <a:gd name="connsiteY0" fmla="*/ 5907 h 6961"/>
                <a:gd name="connsiteX1" fmla="*/ 5831 w 8121"/>
                <a:gd name="connsiteY1" fmla="*/ 3616 h 6961"/>
                <a:gd name="connsiteX2" fmla="*/ 8121 w 8121"/>
                <a:gd name="connsiteY2" fmla="*/ 5907 h 6961"/>
                <a:gd name="connsiteX3" fmla="*/ 2953 w 8121"/>
                <a:gd name="connsiteY3" fmla="*/ 5907 h 6961"/>
                <a:gd name="connsiteX4" fmla="*/ 2953 w 8121"/>
                <a:gd name="connsiteY4" fmla="*/ 0 h 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1" h="6961">
                  <a:moveTo>
                    <a:pt x="0" y="5907"/>
                  </a:moveTo>
                  <a:cubicBezTo>
                    <a:pt x="978" y="3664"/>
                    <a:pt x="3588" y="2639"/>
                    <a:pt x="5831" y="3616"/>
                  </a:cubicBezTo>
                  <a:cubicBezTo>
                    <a:pt x="6856" y="4063"/>
                    <a:pt x="7675" y="4881"/>
                    <a:pt x="8121" y="5907"/>
                  </a:cubicBezTo>
                  <a:cubicBezTo>
                    <a:pt x="6686" y="7314"/>
                    <a:pt x="4389" y="7314"/>
                    <a:pt x="2953" y="5907"/>
                  </a:cubicBezTo>
                  <a:cubicBezTo>
                    <a:pt x="1717" y="4132"/>
                    <a:pt x="1717" y="1775"/>
                    <a:pt x="2953" y="0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8466483E-9DAF-49A0-8738-2A2C06954416}"/>
                </a:ext>
              </a:extLst>
            </p:cNvPr>
            <p:cNvSpPr/>
            <p:nvPr/>
          </p:nvSpPr>
          <p:spPr>
            <a:xfrm>
              <a:off x="7884701" y="1880988"/>
              <a:ext cx="8859" cy="9358"/>
            </a:xfrm>
            <a:custGeom>
              <a:avLst/>
              <a:gdLst>
                <a:gd name="connsiteX0" fmla="*/ 4430 w 8859"/>
                <a:gd name="connsiteY0" fmla="*/ 9359 h 9358"/>
                <a:gd name="connsiteX1" fmla="*/ 4430 w 8859"/>
                <a:gd name="connsiteY1" fmla="*/ 9359 h 9358"/>
                <a:gd name="connsiteX2" fmla="*/ 4430 w 8859"/>
                <a:gd name="connsiteY2" fmla="*/ 3452 h 9358"/>
                <a:gd name="connsiteX3" fmla="*/ 8860 w 8859"/>
                <a:gd name="connsiteY3" fmla="*/ 3452 h 9358"/>
                <a:gd name="connsiteX4" fmla="*/ 8860 w 8859"/>
                <a:gd name="connsiteY4" fmla="*/ 3452 h 9358"/>
                <a:gd name="connsiteX5" fmla="*/ 4430 w 8859"/>
                <a:gd name="connsiteY5" fmla="*/ 3452 h 9358"/>
                <a:gd name="connsiteX6" fmla="*/ 4430 w 8859"/>
                <a:gd name="connsiteY6" fmla="*/ 499 h 9358"/>
                <a:gd name="connsiteX7" fmla="*/ 0 w 8859"/>
                <a:gd name="connsiteY7" fmla="*/ 499 h 9358"/>
                <a:gd name="connsiteX8" fmla="*/ 0 w 8859"/>
                <a:gd name="connsiteY8" fmla="*/ 5667 h 9358"/>
                <a:gd name="connsiteX9" fmla="*/ 0 w 8859"/>
                <a:gd name="connsiteY9" fmla="*/ 5667 h 9358"/>
                <a:gd name="connsiteX10" fmla="*/ 0 w 8859"/>
                <a:gd name="connsiteY10" fmla="*/ 5667 h 9358"/>
                <a:gd name="connsiteX11" fmla="*/ 0 w 8859"/>
                <a:gd name="connsiteY11" fmla="*/ 5667 h 9358"/>
                <a:gd name="connsiteX12" fmla="*/ 0 w 8859"/>
                <a:gd name="connsiteY12" fmla="*/ 5667 h 9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859" h="9358">
                  <a:moveTo>
                    <a:pt x="4430" y="9359"/>
                  </a:moveTo>
                  <a:lnTo>
                    <a:pt x="4430" y="9359"/>
                  </a:lnTo>
                  <a:cubicBezTo>
                    <a:pt x="3194" y="7584"/>
                    <a:pt x="3194" y="5227"/>
                    <a:pt x="4430" y="3452"/>
                  </a:cubicBezTo>
                  <a:cubicBezTo>
                    <a:pt x="5743" y="2468"/>
                    <a:pt x="7547" y="2468"/>
                    <a:pt x="8860" y="3452"/>
                  </a:cubicBezTo>
                  <a:lnTo>
                    <a:pt x="8860" y="3452"/>
                  </a:lnTo>
                  <a:cubicBezTo>
                    <a:pt x="7439" y="4027"/>
                    <a:pt x="5850" y="4027"/>
                    <a:pt x="4430" y="3452"/>
                  </a:cubicBezTo>
                  <a:close/>
                  <a:moveTo>
                    <a:pt x="4430" y="499"/>
                  </a:moveTo>
                  <a:cubicBezTo>
                    <a:pt x="3028" y="-166"/>
                    <a:pt x="1402" y="-166"/>
                    <a:pt x="0" y="499"/>
                  </a:cubicBezTo>
                  <a:cubicBezTo>
                    <a:pt x="0" y="499"/>
                    <a:pt x="0" y="5667"/>
                    <a:pt x="0" y="5667"/>
                  </a:cubicBezTo>
                  <a:lnTo>
                    <a:pt x="0" y="5667"/>
                  </a:lnTo>
                  <a:cubicBezTo>
                    <a:pt x="0" y="5667"/>
                    <a:pt x="0" y="5667"/>
                    <a:pt x="0" y="5667"/>
                  </a:cubicBezTo>
                  <a:cubicBezTo>
                    <a:pt x="0" y="5667"/>
                    <a:pt x="0" y="5667"/>
                    <a:pt x="0" y="5667"/>
                  </a:cubicBezTo>
                  <a:lnTo>
                    <a:pt x="0" y="5667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2FD4686-5E4C-4874-AD43-AED615E273B2}"/>
                </a:ext>
              </a:extLst>
            </p:cNvPr>
            <p:cNvSpPr/>
            <p:nvPr/>
          </p:nvSpPr>
          <p:spPr>
            <a:xfrm>
              <a:off x="7859598" y="1883701"/>
              <a:ext cx="19934" cy="28794"/>
            </a:xfrm>
            <a:custGeom>
              <a:avLst/>
              <a:gdLst>
                <a:gd name="connsiteX0" fmla="*/ 738 w 19934"/>
                <a:gd name="connsiteY0" fmla="*/ 28794 h 28794"/>
                <a:gd name="connsiteX1" fmla="*/ 0 w 19934"/>
                <a:gd name="connsiteY1" fmla="*/ 25841 h 28794"/>
                <a:gd name="connsiteX2" fmla="*/ 4430 w 19934"/>
                <a:gd name="connsiteY2" fmla="*/ 12551 h 28794"/>
                <a:gd name="connsiteX3" fmla="*/ 8122 w 19934"/>
                <a:gd name="connsiteY3" fmla="*/ 5907 h 28794"/>
                <a:gd name="connsiteX4" fmla="*/ 14766 w 19934"/>
                <a:gd name="connsiteY4" fmla="*/ 1477 h 28794"/>
                <a:gd name="connsiteX5" fmla="*/ 19196 w 19934"/>
                <a:gd name="connsiteY5" fmla="*/ 0 h 28794"/>
                <a:gd name="connsiteX6" fmla="*/ 19935 w 19934"/>
                <a:gd name="connsiteY6" fmla="*/ 0 h 28794"/>
                <a:gd name="connsiteX7" fmla="*/ 15505 w 19934"/>
                <a:gd name="connsiteY7" fmla="*/ 1477 h 28794"/>
                <a:gd name="connsiteX8" fmla="*/ 8860 w 19934"/>
                <a:gd name="connsiteY8" fmla="*/ 6645 h 28794"/>
                <a:gd name="connsiteX9" fmla="*/ 4430 w 19934"/>
                <a:gd name="connsiteY9" fmla="*/ 12551 h 28794"/>
                <a:gd name="connsiteX10" fmla="*/ 738 w 19934"/>
                <a:gd name="connsiteY10" fmla="*/ 28794 h 28794"/>
                <a:gd name="connsiteX11" fmla="*/ 738 w 19934"/>
                <a:gd name="connsiteY11" fmla="*/ 28794 h 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34" h="28794">
                  <a:moveTo>
                    <a:pt x="738" y="28794"/>
                  </a:moveTo>
                  <a:lnTo>
                    <a:pt x="0" y="25841"/>
                  </a:lnTo>
                  <a:lnTo>
                    <a:pt x="4430" y="12551"/>
                  </a:lnTo>
                  <a:lnTo>
                    <a:pt x="8122" y="5907"/>
                  </a:lnTo>
                  <a:lnTo>
                    <a:pt x="14766" y="1477"/>
                  </a:lnTo>
                  <a:lnTo>
                    <a:pt x="19196" y="0"/>
                  </a:lnTo>
                  <a:lnTo>
                    <a:pt x="19935" y="0"/>
                  </a:lnTo>
                  <a:lnTo>
                    <a:pt x="15505" y="1477"/>
                  </a:lnTo>
                  <a:lnTo>
                    <a:pt x="8860" y="6645"/>
                  </a:lnTo>
                  <a:lnTo>
                    <a:pt x="4430" y="12551"/>
                  </a:lnTo>
                  <a:lnTo>
                    <a:pt x="738" y="28794"/>
                  </a:lnTo>
                  <a:lnTo>
                    <a:pt x="738" y="28794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EE8CAB6C-E23A-46CC-914E-2A2500D0ABE6}"/>
                </a:ext>
              </a:extLst>
            </p:cNvPr>
            <p:cNvSpPr/>
            <p:nvPr/>
          </p:nvSpPr>
          <p:spPr>
            <a:xfrm>
              <a:off x="7852527" y="1881571"/>
              <a:ext cx="27005" cy="63410"/>
            </a:xfrm>
            <a:custGeom>
              <a:avLst/>
              <a:gdLst>
                <a:gd name="connsiteX0" fmla="*/ 10763 w 27005"/>
                <a:gd name="connsiteY0" fmla="*/ 63411 h 63410"/>
                <a:gd name="connsiteX1" fmla="*/ 6333 w 27005"/>
                <a:gd name="connsiteY1" fmla="*/ 57504 h 63410"/>
                <a:gd name="connsiteX2" fmla="*/ 426 w 27005"/>
                <a:gd name="connsiteY2" fmla="*/ 41999 h 63410"/>
                <a:gd name="connsiteX3" fmla="*/ 426 w 27005"/>
                <a:gd name="connsiteY3" fmla="*/ 36831 h 63410"/>
                <a:gd name="connsiteX4" fmla="*/ 426 w 27005"/>
                <a:gd name="connsiteY4" fmla="*/ 19111 h 63410"/>
                <a:gd name="connsiteX5" fmla="*/ 426 w 27005"/>
                <a:gd name="connsiteY5" fmla="*/ 12467 h 63410"/>
                <a:gd name="connsiteX6" fmla="*/ 426 w 27005"/>
                <a:gd name="connsiteY6" fmla="*/ 6560 h 63410"/>
                <a:gd name="connsiteX7" fmla="*/ 426 w 27005"/>
                <a:gd name="connsiteY7" fmla="*/ 2868 h 63410"/>
                <a:gd name="connsiteX8" fmla="*/ 4856 w 27005"/>
                <a:gd name="connsiteY8" fmla="*/ 2868 h 63410"/>
                <a:gd name="connsiteX9" fmla="*/ 27006 w 27005"/>
                <a:gd name="connsiteY9" fmla="*/ 2868 h 63410"/>
                <a:gd name="connsiteX10" fmla="*/ 27006 w 27005"/>
                <a:gd name="connsiteY10" fmla="*/ 2868 h 63410"/>
                <a:gd name="connsiteX11" fmla="*/ 5595 w 27005"/>
                <a:gd name="connsiteY11" fmla="*/ 2868 h 63410"/>
                <a:gd name="connsiteX12" fmla="*/ 1903 w 27005"/>
                <a:gd name="connsiteY12" fmla="*/ 7298 h 63410"/>
                <a:gd name="connsiteX13" fmla="*/ 1903 w 27005"/>
                <a:gd name="connsiteY13" fmla="*/ 13205 h 63410"/>
                <a:gd name="connsiteX14" fmla="*/ 1903 w 27005"/>
                <a:gd name="connsiteY14" fmla="*/ 19850 h 63410"/>
                <a:gd name="connsiteX15" fmla="*/ 1903 w 27005"/>
                <a:gd name="connsiteY15" fmla="*/ 35354 h 63410"/>
                <a:gd name="connsiteX16" fmla="*/ 1903 w 27005"/>
                <a:gd name="connsiteY16" fmla="*/ 41999 h 63410"/>
                <a:gd name="connsiteX17" fmla="*/ 7810 w 27005"/>
                <a:gd name="connsiteY17" fmla="*/ 57504 h 63410"/>
                <a:gd name="connsiteX18" fmla="*/ 7810 w 27005"/>
                <a:gd name="connsiteY18" fmla="*/ 63411 h 63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005" h="63410">
                  <a:moveTo>
                    <a:pt x="10763" y="63411"/>
                  </a:moveTo>
                  <a:lnTo>
                    <a:pt x="6333" y="57504"/>
                  </a:lnTo>
                  <a:cubicBezTo>
                    <a:pt x="3372" y="52771"/>
                    <a:pt x="1366" y="47503"/>
                    <a:pt x="426" y="41999"/>
                  </a:cubicBezTo>
                  <a:cubicBezTo>
                    <a:pt x="731" y="40290"/>
                    <a:pt x="731" y="38540"/>
                    <a:pt x="426" y="36831"/>
                  </a:cubicBezTo>
                  <a:cubicBezTo>
                    <a:pt x="-142" y="30939"/>
                    <a:pt x="-142" y="25004"/>
                    <a:pt x="426" y="19111"/>
                  </a:cubicBezTo>
                  <a:lnTo>
                    <a:pt x="426" y="12467"/>
                  </a:lnTo>
                  <a:lnTo>
                    <a:pt x="426" y="6560"/>
                  </a:lnTo>
                  <a:lnTo>
                    <a:pt x="426" y="2868"/>
                  </a:lnTo>
                  <a:lnTo>
                    <a:pt x="4856" y="2868"/>
                  </a:lnTo>
                  <a:cubicBezTo>
                    <a:pt x="11748" y="-942"/>
                    <a:pt x="20114" y="-942"/>
                    <a:pt x="27006" y="2868"/>
                  </a:cubicBezTo>
                  <a:lnTo>
                    <a:pt x="27006" y="2868"/>
                  </a:lnTo>
                  <a:cubicBezTo>
                    <a:pt x="20381" y="-956"/>
                    <a:pt x="12220" y="-956"/>
                    <a:pt x="5595" y="2868"/>
                  </a:cubicBezTo>
                  <a:lnTo>
                    <a:pt x="1903" y="7298"/>
                  </a:lnTo>
                  <a:lnTo>
                    <a:pt x="1903" y="13205"/>
                  </a:lnTo>
                  <a:cubicBezTo>
                    <a:pt x="1501" y="15401"/>
                    <a:pt x="1501" y="17653"/>
                    <a:pt x="1903" y="19850"/>
                  </a:cubicBezTo>
                  <a:cubicBezTo>
                    <a:pt x="1359" y="25004"/>
                    <a:pt x="1359" y="30200"/>
                    <a:pt x="1903" y="35354"/>
                  </a:cubicBezTo>
                  <a:cubicBezTo>
                    <a:pt x="2159" y="37562"/>
                    <a:pt x="2159" y="39792"/>
                    <a:pt x="1903" y="41999"/>
                  </a:cubicBezTo>
                  <a:cubicBezTo>
                    <a:pt x="2971" y="47467"/>
                    <a:pt x="4969" y="52712"/>
                    <a:pt x="7810" y="57504"/>
                  </a:cubicBezTo>
                  <a:lnTo>
                    <a:pt x="7810" y="63411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128AFB22-357F-43C8-B820-099B8D976DE4}"/>
                </a:ext>
              </a:extLst>
            </p:cNvPr>
            <p:cNvSpPr/>
            <p:nvPr/>
          </p:nvSpPr>
          <p:spPr>
            <a:xfrm>
              <a:off x="7883369" y="1938337"/>
              <a:ext cx="5023" cy="8859"/>
            </a:xfrm>
            <a:custGeom>
              <a:avLst/>
              <a:gdLst>
                <a:gd name="connsiteX0" fmla="*/ 594 w 5023"/>
                <a:gd name="connsiteY0" fmla="*/ 4430 h 8859"/>
                <a:gd name="connsiteX1" fmla="*/ 594 w 5023"/>
                <a:gd name="connsiteY1" fmla="*/ 0 h 8859"/>
                <a:gd name="connsiteX2" fmla="*/ 5024 w 5023"/>
                <a:gd name="connsiteY2" fmla="*/ 4430 h 8859"/>
                <a:gd name="connsiteX3" fmla="*/ 594 w 5023"/>
                <a:gd name="connsiteY3" fmla="*/ 8860 h 8859"/>
                <a:gd name="connsiteX4" fmla="*/ 594 w 5023"/>
                <a:gd name="connsiteY4" fmla="*/ 4430 h 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3" h="8859">
                  <a:moveTo>
                    <a:pt x="594" y="4430"/>
                  </a:moveTo>
                  <a:cubicBezTo>
                    <a:pt x="-198" y="3060"/>
                    <a:pt x="-198" y="1370"/>
                    <a:pt x="594" y="0"/>
                  </a:cubicBezTo>
                  <a:cubicBezTo>
                    <a:pt x="3040" y="0"/>
                    <a:pt x="5024" y="1983"/>
                    <a:pt x="5024" y="4430"/>
                  </a:cubicBezTo>
                  <a:cubicBezTo>
                    <a:pt x="5024" y="6877"/>
                    <a:pt x="3040" y="8860"/>
                    <a:pt x="594" y="8860"/>
                  </a:cubicBezTo>
                  <a:cubicBezTo>
                    <a:pt x="594" y="8860"/>
                    <a:pt x="594" y="8860"/>
                    <a:pt x="594" y="4430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3659E1BD-AAC9-44EF-B21C-3FDCC270FEDB}"/>
                </a:ext>
              </a:extLst>
            </p:cNvPr>
            <p:cNvSpPr/>
            <p:nvPr/>
          </p:nvSpPr>
          <p:spPr>
            <a:xfrm>
              <a:off x="7850738" y="1948674"/>
              <a:ext cx="21411" cy="14028"/>
            </a:xfrm>
            <a:custGeom>
              <a:avLst/>
              <a:gdLst>
                <a:gd name="connsiteX0" fmla="*/ 21411 w 21411"/>
                <a:gd name="connsiteY0" fmla="*/ 12551 h 14028"/>
                <a:gd name="connsiteX1" fmla="*/ 6645 w 21411"/>
                <a:gd name="connsiteY1" fmla="*/ 5907 h 14028"/>
                <a:gd name="connsiteX2" fmla="*/ 0 w 21411"/>
                <a:gd name="connsiteY2" fmla="*/ 0 h 14028"/>
                <a:gd name="connsiteX3" fmla="*/ 0 w 21411"/>
                <a:gd name="connsiteY3" fmla="*/ 0 h 14028"/>
                <a:gd name="connsiteX4" fmla="*/ 0 w 21411"/>
                <a:gd name="connsiteY4" fmla="*/ 0 h 14028"/>
                <a:gd name="connsiteX5" fmla="*/ 5907 w 21411"/>
                <a:gd name="connsiteY5" fmla="*/ 5907 h 14028"/>
                <a:gd name="connsiteX6" fmla="*/ 19935 w 21411"/>
                <a:gd name="connsiteY6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11" h="14028">
                  <a:moveTo>
                    <a:pt x="21411" y="12551"/>
                  </a:moveTo>
                  <a:cubicBezTo>
                    <a:pt x="15875" y="12085"/>
                    <a:pt x="10666" y="9740"/>
                    <a:pt x="6645" y="5907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576" y="2326"/>
                    <a:pt x="3581" y="4330"/>
                    <a:pt x="5907" y="5907"/>
                  </a:cubicBezTo>
                  <a:cubicBezTo>
                    <a:pt x="10063" y="9427"/>
                    <a:pt x="14813" y="12177"/>
                    <a:pt x="19935" y="1402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80E087B-D476-41A9-B26F-312C27E87495}"/>
                </a:ext>
              </a:extLst>
            </p:cNvPr>
            <p:cNvSpPr/>
            <p:nvPr/>
          </p:nvSpPr>
          <p:spPr>
            <a:xfrm>
              <a:off x="7883963" y="1934645"/>
              <a:ext cx="17342" cy="29754"/>
            </a:xfrm>
            <a:custGeom>
              <a:avLst/>
              <a:gdLst>
                <a:gd name="connsiteX0" fmla="*/ 0 w 17342"/>
                <a:gd name="connsiteY0" fmla="*/ 29533 h 29754"/>
                <a:gd name="connsiteX1" fmla="*/ 0 w 17342"/>
                <a:gd name="connsiteY1" fmla="*/ 29533 h 29754"/>
                <a:gd name="connsiteX2" fmla="*/ 11813 w 17342"/>
                <a:gd name="connsiteY2" fmla="*/ 22888 h 29754"/>
                <a:gd name="connsiteX3" fmla="*/ 10228 w 17342"/>
                <a:gd name="connsiteY3" fmla="*/ 3113 h 29754"/>
                <a:gd name="connsiteX4" fmla="*/ 3692 w 17342"/>
                <a:gd name="connsiteY4" fmla="*/ 0 h 29754"/>
                <a:gd name="connsiteX5" fmla="*/ 16243 w 17342"/>
                <a:gd name="connsiteY5" fmla="*/ 11813 h 29754"/>
                <a:gd name="connsiteX6" fmla="*/ 16243 w 17342"/>
                <a:gd name="connsiteY6" fmla="*/ 24365 h 29754"/>
                <a:gd name="connsiteX7" fmla="*/ 0 w 17342"/>
                <a:gd name="connsiteY7" fmla="*/ 29533 h 29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42" h="29754">
                  <a:moveTo>
                    <a:pt x="0" y="29533"/>
                  </a:moveTo>
                  <a:lnTo>
                    <a:pt x="0" y="29533"/>
                  </a:lnTo>
                  <a:cubicBezTo>
                    <a:pt x="4663" y="28971"/>
                    <a:pt x="8912" y="26581"/>
                    <a:pt x="11813" y="22888"/>
                  </a:cubicBezTo>
                  <a:cubicBezTo>
                    <a:pt x="16836" y="16989"/>
                    <a:pt x="16126" y="8136"/>
                    <a:pt x="10228" y="3113"/>
                  </a:cubicBezTo>
                  <a:cubicBezTo>
                    <a:pt x="8359" y="1521"/>
                    <a:pt x="6105" y="447"/>
                    <a:pt x="3692" y="0"/>
                  </a:cubicBezTo>
                  <a:cubicBezTo>
                    <a:pt x="8860" y="0"/>
                    <a:pt x="15505" y="4430"/>
                    <a:pt x="16243" y="11813"/>
                  </a:cubicBezTo>
                  <a:cubicBezTo>
                    <a:pt x="17709" y="15869"/>
                    <a:pt x="17709" y="20309"/>
                    <a:pt x="16243" y="24365"/>
                  </a:cubicBezTo>
                  <a:cubicBezTo>
                    <a:pt x="11933" y="28529"/>
                    <a:pt x="5924" y="30440"/>
                    <a:pt x="0" y="2953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E7F1DB1-17D9-4E5F-87F1-98C8EC645552}"/>
                </a:ext>
              </a:extLst>
            </p:cNvPr>
            <p:cNvSpPr/>
            <p:nvPr/>
          </p:nvSpPr>
          <p:spPr>
            <a:xfrm>
              <a:off x="7884701" y="1946459"/>
              <a:ext cx="16242" cy="16981"/>
            </a:xfrm>
            <a:custGeom>
              <a:avLst/>
              <a:gdLst>
                <a:gd name="connsiteX0" fmla="*/ 0 w 16242"/>
                <a:gd name="connsiteY0" fmla="*/ 16981 h 16981"/>
                <a:gd name="connsiteX1" fmla="*/ 11075 w 16242"/>
                <a:gd name="connsiteY1" fmla="*/ 10336 h 16981"/>
                <a:gd name="connsiteX2" fmla="*/ 14028 w 16242"/>
                <a:gd name="connsiteY2" fmla="*/ 5168 h 16981"/>
                <a:gd name="connsiteX3" fmla="*/ 14766 w 16242"/>
                <a:gd name="connsiteY3" fmla="*/ 0 h 16981"/>
                <a:gd name="connsiteX4" fmla="*/ 16243 w 16242"/>
                <a:gd name="connsiteY4" fmla="*/ 738 h 16981"/>
                <a:gd name="connsiteX5" fmla="*/ 14028 w 16242"/>
                <a:gd name="connsiteY5" fmla="*/ 8122 h 16981"/>
                <a:gd name="connsiteX6" fmla="*/ 11813 w 16242"/>
                <a:gd name="connsiteY6" fmla="*/ 11813 h 16981"/>
                <a:gd name="connsiteX7" fmla="*/ 5907 w 16242"/>
                <a:gd name="connsiteY7" fmla="*/ 15505 h 16981"/>
                <a:gd name="connsiteX8" fmla="*/ 0 w 16242"/>
                <a:gd name="connsiteY8" fmla="*/ 16981 h 16981"/>
                <a:gd name="connsiteX9" fmla="*/ 0 w 16242"/>
                <a:gd name="connsiteY9" fmla="*/ 16981 h 16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42" h="16981">
                  <a:moveTo>
                    <a:pt x="0" y="16981"/>
                  </a:moveTo>
                  <a:lnTo>
                    <a:pt x="11075" y="10336"/>
                  </a:lnTo>
                  <a:lnTo>
                    <a:pt x="14028" y="5168"/>
                  </a:lnTo>
                  <a:lnTo>
                    <a:pt x="14766" y="0"/>
                  </a:lnTo>
                  <a:lnTo>
                    <a:pt x="16243" y="738"/>
                  </a:lnTo>
                  <a:lnTo>
                    <a:pt x="14028" y="8122"/>
                  </a:lnTo>
                  <a:lnTo>
                    <a:pt x="11813" y="11813"/>
                  </a:lnTo>
                  <a:lnTo>
                    <a:pt x="5907" y="15505"/>
                  </a:lnTo>
                  <a:lnTo>
                    <a:pt x="0" y="16981"/>
                  </a:lnTo>
                  <a:lnTo>
                    <a:pt x="0" y="16981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3C25DA66-FCCE-42D5-BBE0-C9CBD61B62D2}"/>
                </a:ext>
              </a:extLst>
            </p:cNvPr>
            <p:cNvSpPr/>
            <p:nvPr/>
          </p:nvSpPr>
          <p:spPr>
            <a:xfrm>
              <a:off x="7900206" y="1867458"/>
              <a:ext cx="22149" cy="11019"/>
            </a:xfrm>
            <a:custGeom>
              <a:avLst/>
              <a:gdLst>
                <a:gd name="connsiteX0" fmla="*/ 8860 w 22149"/>
                <a:gd name="connsiteY0" fmla="*/ 9598 h 11019"/>
                <a:gd name="connsiteX1" fmla="*/ 0 w 22149"/>
                <a:gd name="connsiteY1" fmla="*/ 9598 h 11019"/>
                <a:gd name="connsiteX2" fmla="*/ 13290 w 22149"/>
                <a:gd name="connsiteY2" fmla="*/ 9598 h 11019"/>
                <a:gd name="connsiteX3" fmla="*/ 22150 w 22149"/>
                <a:gd name="connsiteY3" fmla="*/ 0 h 11019"/>
                <a:gd name="connsiteX4" fmla="*/ 22150 w 22149"/>
                <a:gd name="connsiteY4" fmla="*/ 0 h 11019"/>
                <a:gd name="connsiteX5" fmla="*/ 13290 w 22149"/>
                <a:gd name="connsiteY5" fmla="*/ 10337 h 11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49" h="11019">
                  <a:moveTo>
                    <a:pt x="8860" y="9598"/>
                  </a:moveTo>
                  <a:cubicBezTo>
                    <a:pt x="6005" y="10675"/>
                    <a:pt x="2855" y="10675"/>
                    <a:pt x="0" y="9598"/>
                  </a:cubicBezTo>
                  <a:cubicBezTo>
                    <a:pt x="4228" y="11493"/>
                    <a:pt x="9063" y="11493"/>
                    <a:pt x="13290" y="9598"/>
                  </a:cubicBezTo>
                  <a:cubicBezTo>
                    <a:pt x="17574" y="7950"/>
                    <a:pt x="20849" y="4403"/>
                    <a:pt x="22150" y="0"/>
                  </a:cubicBezTo>
                  <a:lnTo>
                    <a:pt x="22150" y="0"/>
                  </a:lnTo>
                  <a:cubicBezTo>
                    <a:pt x="20948" y="4627"/>
                    <a:pt x="17678" y="8441"/>
                    <a:pt x="13290" y="1033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067836E9-973D-41A3-B9C1-D103AC1E3CB2}"/>
                </a:ext>
              </a:extLst>
            </p:cNvPr>
            <p:cNvSpPr/>
            <p:nvPr/>
          </p:nvSpPr>
          <p:spPr>
            <a:xfrm>
              <a:off x="7908327" y="1863028"/>
              <a:ext cx="14766" cy="14028"/>
            </a:xfrm>
            <a:custGeom>
              <a:avLst/>
              <a:gdLst>
                <a:gd name="connsiteX0" fmla="*/ 1477 w 14766"/>
                <a:gd name="connsiteY0" fmla="*/ 14028 h 14028"/>
                <a:gd name="connsiteX1" fmla="*/ 0 w 14766"/>
                <a:gd name="connsiteY1" fmla="*/ 13290 h 14028"/>
                <a:gd name="connsiteX2" fmla="*/ 1477 w 14766"/>
                <a:gd name="connsiteY2" fmla="*/ 11813 h 14028"/>
                <a:gd name="connsiteX3" fmla="*/ 6645 w 14766"/>
                <a:gd name="connsiteY3" fmla="*/ 10336 h 14028"/>
                <a:gd name="connsiteX4" fmla="*/ 12551 w 14766"/>
                <a:gd name="connsiteY4" fmla="*/ 2953 h 14028"/>
                <a:gd name="connsiteX5" fmla="*/ 13290 w 14766"/>
                <a:gd name="connsiteY5" fmla="*/ 0 h 14028"/>
                <a:gd name="connsiteX6" fmla="*/ 14766 w 14766"/>
                <a:gd name="connsiteY6" fmla="*/ 0 h 14028"/>
                <a:gd name="connsiteX7" fmla="*/ 12551 w 14766"/>
                <a:gd name="connsiteY7" fmla="*/ 5907 h 14028"/>
                <a:gd name="connsiteX8" fmla="*/ 8121 w 14766"/>
                <a:gd name="connsiteY8" fmla="*/ 11075 h 14028"/>
                <a:gd name="connsiteX9" fmla="*/ 1477 w 14766"/>
                <a:gd name="connsiteY9" fmla="*/ 14028 h 14028"/>
                <a:gd name="connsiteX10" fmla="*/ 1477 w 14766"/>
                <a:gd name="connsiteY10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66" h="14028">
                  <a:moveTo>
                    <a:pt x="1477" y="14028"/>
                  </a:moveTo>
                  <a:lnTo>
                    <a:pt x="0" y="13290"/>
                  </a:lnTo>
                  <a:lnTo>
                    <a:pt x="1477" y="11813"/>
                  </a:lnTo>
                  <a:lnTo>
                    <a:pt x="6645" y="10336"/>
                  </a:lnTo>
                  <a:lnTo>
                    <a:pt x="12551" y="2953"/>
                  </a:lnTo>
                  <a:lnTo>
                    <a:pt x="13290" y="0"/>
                  </a:lnTo>
                  <a:lnTo>
                    <a:pt x="14766" y="0"/>
                  </a:lnTo>
                  <a:lnTo>
                    <a:pt x="12551" y="5907"/>
                  </a:lnTo>
                  <a:lnTo>
                    <a:pt x="8121" y="11075"/>
                  </a:lnTo>
                  <a:lnTo>
                    <a:pt x="1477" y="14028"/>
                  </a:lnTo>
                  <a:lnTo>
                    <a:pt x="1477" y="14028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A0A77BA9-6EF5-485E-8D7B-7BDFC6C3A3E7}"/>
                </a:ext>
              </a:extLst>
            </p:cNvPr>
            <p:cNvSpPr/>
            <p:nvPr/>
          </p:nvSpPr>
          <p:spPr>
            <a:xfrm>
              <a:off x="7906112" y="1856342"/>
              <a:ext cx="8163" cy="8163"/>
            </a:xfrm>
            <a:custGeom>
              <a:avLst/>
              <a:gdLst>
                <a:gd name="connsiteX0" fmla="*/ 4430 w 8163"/>
                <a:gd name="connsiteY0" fmla="*/ 5210 h 8163"/>
                <a:gd name="connsiteX1" fmla="*/ 4430 w 8163"/>
                <a:gd name="connsiteY1" fmla="*/ 42 h 8163"/>
                <a:gd name="connsiteX2" fmla="*/ 0 w 8163"/>
                <a:gd name="connsiteY2" fmla="*/ 42 h 8163"/>
                <a:gd name="connsiteX3" fmla="*/ 0 w 8163"/>
                <a:gd name="connsiteY3" fmla="*/ 42 h 8163"/>
                <a:gd name="connsiteX4" fmla="*/ 8121 w 8163"/>
                <a:gd name="connsiteY4" fmla="*/ 6604 h 8163"/>
                <a:gd name="connsiteX5" fmla="*/ 8121 w 8163"/>
                <a:gd name="connsiteY5" fmla="*/ 8163 h 8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63" h="8163">
                  <a:moveTo>
                    <a:pt x="4430" y="5210"/>
                  </a:moveTo>
                  <a:lnTo>
                    <a:pt x="4430" y="42"/>
                  </a:lnTo>
                  <a:lnTo>
                    <a:pt x="0" y="42"/>
                  </a:lnTo>
                  <a:lnTo>
                    <a:pt x="0" y="42"/>
                  </a:lnTo>
                  <a:cubicBezTo>
                    <a:pt x="4055" y="-389"/>
                    <a:pt x="7691" y="2549"/>
                    <a:pt x="8121" y="6604"/>
                  </a:cubicBezTo>
                  <a:cubicBezTo>
                    <a:pt x="8177" y="7122"/>
                    <a:pt x="8177" y="7645"/>
                    <a:pt x="8121" y="816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E64235E2-5779-4262-A57B-4072146FB44A}"/>
                </a:ext>
              </a:extLst>
            </p:cNvPr>
            <p:cNvSpPr/>
            <p:nvPr/>
          </p:nvSpPr>
          <p:spPr>
            <a:xfrm>
              <a:off x="7903159" y="1858599"/>
              <a:ext cx="7383" cy="7383"/>
            </a:xfrm>
            <a:custGeom>
              <a:avLst/>
              <a:gdLst>
                <a:gd name="connsiteX0" fmla="*/ 738 w 7383"/>
                <a:gd name="connsiteY0" fmla="*/ 7383 h 7383"/>
                <a:gd name="connsiteX1" fmla="*/ 738 w 7383"/>
                <a:gd name="connsiteY1" fmla="*/ 7383 h 7383"/>
                <a:gd name="connsiteX2" fmla="*/ 7383 w 7383"/>
                <a:gd name="connsiteY2" fmla="*/ 0 h 7383"/>
                <a:gd name="connsiteX3" fmla="*/ 7383 w 7383"/>
                <a:gd name="connsiteY3" fmla="*/ 0 h 7383"/>
                <a:gd name="connsiteX4" fmla="*/ 0 w 7383"/>
                <a:gd name="connsiteY4" fmla="*/ 7383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" h="7383">
                  <a:moveTo>
                    <a:pt x="738" y="7383"/>
                  </a:moveTo>
                  <a:lnTo>
                    <a:pt x="738" y="7383"/>
                  </a:lnTo>
                  <a:cubicBezTo>
                    <a:pt x="4254" y="6512"/>
                    <a:pt x="6886" y="3588"/>
                    <a:pt x="7383" y="0"/>
                  </a:cubicBezTo>
                  <a:lnTo>
                    <a:pt x="7383" y="0"/>
                  </a:lnTo>
                  <a:cubicBezTo>
                    <a:pt x="7383" y="4078"/>
                    <a:pt x="4078" y="7383"/>
                    <a:pt x="0" y="738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8E0B6C07-8CC5-45B0-8B21-DDFA23965555}"/>
                </a:ext>
              </a:extLst>
            </p:cNvPr>
            <p:cNvSpPr/>
            <p:nvPr/>
          </p:nvSpPr>
          <p:spPr>
            <a:xfrm>
              <a:off x="7898729" y="1854907"/>
              <a:ext cx="8859" cy="9598"/>
            </a:xfrm>
            <a:custGeom>
              <a:avLst/>
              <a:gdLst>
                <a:gd name="connsiteX0" fmla="*/ 0 w 8859"/>
                <a:gd name="connsiteY0" fmla="*/ 5168 h 9598"/>
                <a:gd name="connsiteX1" fmla="*/ 4430 w 8859"/>
                <a:gd name="connsiteY1" fmla="*/ 0 h 9598"/>
                <a:gd name="connsiteX2" fmla="*/ 8860 w 8859"/>
                <a:gd name="connsiteY2" fmla="*/ 5168 h 9598"/>
                <a:gd name="connsiteX3" fmla="*/ 4430 w 8859"/>
                <a:gd name="connsiteY3" fmla="*/ 9598 h 9598"/>
                <a:gd name="connsiteX4" fmla="*/ 0 w 8859"/>
                <a:gd name="connsiteY4" fmla="*/ 5168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9" h="9598">
                  <a:moveTo>
                    <a:pt x="0" y="5168"/>
                  </a:moveTo>
                  <a:cubicBezTo>
                    <a:pt x="0" y="5168"/>
                    <a:pt x="0" y="0"/>
                    <a:pt x="4430" y="0"/>
                  </a:cubicBezTo>
                  <a:cubicBezTo>
                    <a:pt x="8860" y="0"/>
                    <a:pt x="8860" y="0"/>
                    <a:pt x="8860" y="5168"/>
                  </a:cubicBezTo>
                  <a:cubicBezTo>
                    <a:pt x="8860" y="7615"/>
                    <a:pt x="6877" y="9598"/>
                    <a:pt x="4430" y="9598"/>
                  </a:cubicBezTo>
                  <a:cubicBezTo>
                    <a:pt x="1983" y="9598"/>
                    <a:pt x="0" y="7615"/>
                    <a:pt x="0" y="5168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DC00F345-8FA8-4879-93D0-E079049C012F}"/>
                </a:ext>
              </a:extLst>
            </p:cNvPr>
            <p:cNvSpPr/>
            <p:nvPr/>
          </p:nvSpPr>
          <p:spPr>
            <a:xfrm>
              <a:off x="7897991" y="1855645"/>
              <a:ext cx="9598" cy="9598"/>
            </a:xfrm>
            <a:custGeom>
              <a:avLst/>
              <a:gdLst>
                <a:gd name="connsiteX0" fmla="*/ 5168 w 9598"/>
                <a:gd name="connsiteY0" fmla="*/ 9598 h 9598"/>
                <a:gd name="connsiteX1" fmla="*/ 0 w 9598"/>
                <a:gd name="connsiteY1" fmla="*/ 4430 h 9598"/>
                <a:gd name="connsiteX2" fmla="*/ 6717 w 9598"/>
                <a:gd name="connsiteY2" fmla="*/ 1549 h 9598"/>
                <a:gd name="connsiteX3" fmla="*/ 9598 w 9598"/>
                <a:gd name="connsiteY3" fmla="*/ 4430 h 9598"/>
                <a:gd name="connsiteX4" fmla="*/ 5168 w 9598"/>
                <a:gd name="connsiteY4" fmla="*/ 9598 h 9598"/>
                <a:gd name="connsiteX5" fmla="*/ 5168 w 9598"/>
                <a:gd name="connsiteY5" fmla="*/ 0 h 9598"/>
                <a:gd name="connsiteX6" fmla="*/ 738 w 9598"/>
                <a:gd name="connsiteY6" fmla="*/ 4430 h 9598"/>
                <a:gd name="connsiteX7" fmla="*/ 5168 w 9598"/>
                <a:gd name="connsiteY7" fmla="*/ 8860 h 9598"/>
                <a:gd name="connsiteX8" fmla="*/ 9598 w 9598"/>
                <a:gd name="connsiteY8" fmla="*/ 4430 h 9598"/>
                <a:gd name="connsiteX9" fmla="*/ 5168 w 9598"/>
                <a:gd name="connsiteY9" fmla="*/ 0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8" h="9598">
                  <a:moveTo>
                    <a:pt x="5168" y="9598"/>
                  </a:moveTo>
                  <a:cubicBezTo>
                    <a:pt x="2314" y="9598"/>
                    <a:pt x="0" y="7284"/>
                    <a:pt x="0" y="4430"/>
                  </a:cubicBezTo>
                  <a:cubicBezTo>
                    <a:pt x="1060" y="1779"/>
                    <a:pt x="4067" y="490"/>
                    <a:pt x="6717" y="1549"/>
                  </a:cubicBezTo>
                  <a:cubicBezTo>
                    <a:pt x="8031" y="2075"/>
                    <a:pt x="9073" y="3116"/>
                    <a:pt x="9598" y="4430"/>
                  </a:cubicBezTo>
                  <a:cubicBezTo>
                    <a:pt x="9598" y="4430"/>
                    <a:pt x="9598" y="9598"/>
                    <a:pt x="5168" y="9598"/>
                  </a:cubicBezTo>
                  <a:close/>
                  <a:moveTo>
                    <a:pt x="5168" y="0"/>
                  </a:moveTo>
                  <a:cubicBezTo>
                    <a:pt x="2721" y="0"/>
                    <a:pt x="738" y="1983"/>
                    <a:pt x="738" y="4430"/>
                  </a:cubicBezTo>
                  <a:cubicBezTo>
                    <a:pt x="738" y="6877"/>
                    <a:pt x="2721" y="8860"/>
                    <a:pt x="5168" y="8860"/>
                  </a:cubicBezTo>
                  <a:cubicBezTo>
                    <a:pt x="7615" y="8860"/>
                    <a:pt x="9598" y="6877"/>
                    <a:pt x="9598" y="4430"/>
                  </a:cubicBezTo>
                  <a:cubicBezTo>
                    <a:pt x="9598" y="1983"/>
                    <a:pt x="7615" y="0"/>
                    <a:pt x="5168" y="0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B44DEB8B-BE66-49D2-BEAE-5FB5F696BDE2}"/>
                </a:ext>
              </a:extLst>
            </p:cNvPr>
            <p:cNvSpPr/>
            <p:nvPr/>
          </p:nvSpPr>
          <p:spPr>
            <a:xfrm>
              <a:off x="7909066" y="186007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E721A65-32C1-4FF2-8119-7E39C323ECFF}"/>
                </a:ext>
              </a:extLst>
            </p:cNvPr>
            <p:cNvSpPr/>
            <p:nvPr/>
          </p:nvSpPr>
          <p:spPr>
            <a:xfrm>
              <a:off x="7900944" y="1792150"/>
              <a:ext cx="14028" cy="14028"/>
            </a:xfrm>
            <a:custGeom>
              <a:avLst/>
              <a:gdLst>
                <a:gd name="connsiteX0" fmla="*/ 14028 w 14028"/>
                <a:gd name="connsiteY0" fmla="*/ 13290 h 14028"/>
                <a:gd name="connsiteX1" fmla="*/ 0 w 14028"/>
                <a:gd name="connsiteY1" fmla="*/ 0 h 14028"/>
                <a:gd name="connsiteX2" fmla="*/ 0 w 14028"/>
                <a:gd name="connsiteY2" fmla="*/ 0 h 14028"/>
                <a:gd name="connsiteX3" fmla="*/ 0 w 14028"/>
                <a:gd name="connsiteY3" fmla="*/ 0 h 14028"/>
                <a:gd name="connsiteX4" fmla="*/ 12551 w 14028"/>
                <a:gd name="connsiteY4" fmla="*/ 14028 h 1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8" h="14028">
                  <a:moveTo>
                    <a:pt x="14028" y="13290"/>
                  </a:moveTo>
                  <a:cubicBezTo>
                    <a:pt x="7505" y="11342"/>
                    <a:pt x="2298" y="640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2271" y="6087"/>
                    <a:pt x="6753" y="11096"/>
                    <a:pt x="12551" y="1402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0325F341-BF13-4791-AA4A-FCDAEC027B04}"/>
                </a:ext>
              </a:extLst>
            </p:cNvPr>
            <p:cNvSpPr/>
            <p:nvPr/>
          </p:nvSpPr>
          <p:spPr>
            <a:xfrm>
              <a:off x="7908327" y="1808393"/>
              <a:ext cx="8121" cy="73832"/>
            </a:xfrm>
            <a:custGeom>
              <a:avLst/>
              <a:gdLst>
                <a:gd name="connsiteX0" fmla="*/ 8121 w 8121"/>
                <a:gd name="connsiteY0" fmla="*/ 0 h 73832"/>
                <a:gd name="connsiteX1" fmla="*/ 8121 w 8121"/>
                <a:gd name="connsiteY1" fmla="*/ 0 h 73832"/>
                <a:gd name="connsiteX2" fmla="*/ 4430 w 8121"/>
                <a:gd name="connsiteY2" fmla="*/ 0 h 73832"/>
                <a:gd name="connsiteX3" fmla="*/ 0 w 8121"/>
                <a:gd name="connsiteY3" fmla="*/ 0 h 73832"/>
                <a:gd name="connsiteX4" fmla="*/ 0 w 8121"/>
                <a:gd name="connsiteY4" fmla="*/ 0 h 73832"/>
                <a:gd name="connsiteX5" fmla="*/ 0 w 8121"/>
                <a:gd name="connsiteY5" fmla="*/ 0 h 73832"/>
                <a:gd name="connsiteX6" fmla="*/ 0 w 8121"/>
                <a:gd name="connsiteY6" fmla="*/ 0 h 73832"/>
                <a:gd name="connsiteX7" fmla="*/ 0 w 8121"/>
                <a:gd name="connsiteY7" fmla="*/ 0 h 73832"/>
                <a:gd name="connsiteX8" fmla="*/ 5168 w 8121"/>
                <a:gd name="connsiteY8" fmla="*/ 0 h 73832"/>
                <a:gd name="connsiteX9" fmla="*/ 5168 w 8121"/>
                <a:gd name="connsiteY9" fmla="*/ 0 h 73832"/>
                <a:gd name="connsiteX10" fmla="*/ 5168 w 8121"/>
                <a:gd name="connsiteY10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21" h="73832">
                  <a:moveTo>
                    <a:pt x="8121" y="0"/>
                  </a:moveTo>
                  <a:lnTo>
                    <a:pt x="8121" y="0"/>
                  </a:lnTo>
                  <a:lnTo>
                    <a:pt x="443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5168" y="0"/>
                  </a:cubicBezTo>
                  <a:lnTo>
                    <a:pt x="5168" y="0"/>
                  </a:lnTo>
                  <a:lnTo>
                    <a:pt x="5168" y="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6F336D75-A19B-44B9-BD25-9C53955EB0B9}"/>
                </a:ext>
              </a:extLst>
            </p:cNvPr>
            <p:cNvSpPr/>
            <p:nvPr/>
          </p:nvSpPr>
          <p:spPr>
            <a:xfrm>
              <a:off x="7928003" y="1789196"/>
              <a:ext cx="4689" cy="8859"/>
            </a:xfrm>
            <a:custGeom>
              <a:avLst/>
              <a:gdLst>
                <a:gd name="connsiteX0" fmla="*/ 3951 w 4689"/>
                <a:gd name="connsiteY0" fmla="*/ 8860 h 8859"/>
                <a:gd name="connsiteX1" fmla="*/ 3951 w 4689"/>
                <a:gd name="connsiteY1" fmla="*/ 8860 h 8859"/>
                <a:gd name="connsiteX2" fmla="*/ 3951 w 4689"/>
                <a:gd name="connsiteY2" fmla="*/ 5168 h 8859"/>
                <a:gd name="connsiteX3" fmla="*/ 259 w 4689"/>
                <a:gd name="connsiteY3" fmla="*/ 0 h 8859"/>
                <a:gd name="connsiteX4" fmla="*/ 259 w 4689"/>
                <a:gd name="connsiteY4" fmla="*/ 0 h 8859"/>
                <a:gd name="connsiteX5" fmla="*/ 259 w 4689"/>
                <a:gd name="connsiteY5" fmla="*/ 0 h 8859"/>
                <a:gd name="connsiteX6" fmla="*/ 259 w 4689"/>
                <a:gd name="connsiteY6" fmla="*/ 0 h 8859"/>
                <a:gd name="connsiteX7" fmla="*/ 259 w 4689"/>
                <a:gd name="connsiteY7" fmla="*/ 0 h 8859"/>
                <a:gd name="connsiteX8" fmla="*/ 259 w 4689"/>
                <a:gd name="connsiteY8" fmla="*/ 0 h 8859"/>
                <a:gd name="connsiteX9" fmla="*/ 259 w 4689"/>
                <a:gd name="connsiteY9" fmla="*/ 4430 h 8859"/>
                <a:gd name="connsiteX10" fmla="*/ 4689 w 4689"/>
                <a:gd name="connsiteY10" fmla="*/ 4430 h 8859"/>
                <a:gd name="connsiteX11" fmla="*/ 4689 w 4689"/>
                <a:gd name="connsiteY11" fmla="*/ 4430 h 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89" h="8859">
                  <a:moveTo>
                    <a:pt x="3951" y="8860"/>
                  </a:moveTo>
                  <a:lnTo>
                    <a:pt x="3951" y="8860"/>
                  </a:lnTo>
                  <a:lnTo>
                    <a:pt x="3951" y="5168"/>
                  </a:lnTo>
                  <a:cubicBezTo>
                    <a:pt x="2123" y="3961"/>
                    <a:pt x="808" y="2120"/>
                    <a:pt x="259" y="0"/>
                  </a:cubicBez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cubicBezTo>
                    <a:pt x="-86" y="1457"/>
                    <a:pt x="-86" y="2973"/>
                    <a:pt x="259" y="4430"/>
                  </a:cubicBezTo>
                  <a:cubicBezTo>
                    <a:pt x="1716" y="4775"/>
                    <a:pt x="3232" y="4775"/>
                    <a:pt x="4689" y="4430"/>
                  </a:cubicBezTo>
                  <a:lnTo>
                    <a:pt x="4689" y="4430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865A7664-DD49-4600-8A6B-C73C155D8C01}"/>
                </a:ext>
              </a:extLst>
            </p:cNvPr>
            <p:cNvSpPr/>
            <p:nvPr/>
          </p:nvSpPr>
          <p:spPr>
            <a:xfrm>
              <a:off x="7942290" y="1791411"/>
              <a:ext cx="3691" cy="3691"/>
            </a:xfrm>
            <a:custGeom>
              <a:avLst/>
              <a:gdLst>
                <a:gd name="connsiteX0" fmla="*/ 3692 w 3691"/>
                <a:gd name="connsiteY0" fmla="*/ 3692 h 3691"/>
                <a:gd name="connsiteX1" fmla="*/ 0 w 3691"/>
                <a:gd name="connsiteY1" fmla="*/ 3692 h 3691"/>
                <a:gd name="connsiteX2" fmla="*/ 0 w 3691"/>
                <a:gd name="connsiteY2" fmla="*/ 0 h 3691"/>
                <a:gd name="connsiteX3" fmla="*/ 0 w 3691"/>
                <a:gd name="connsiteY3" fmla="*/ 0 h 3691"/>
                <a:gd name="connsiteX4" fmla="*/ 0 w 3691"/>
                <a:gd name="connsiteY4" fmla="*/ 0 h 3691"/>
                <a:gd name="connsiteX5" fmla="*/ 0 w 3691"/>
                <a:gd name="connsiteY5" fmla="*/ 0 h 3691"/>
                <a:gd name="connsiteX6" fmla="*/ 0 w 3691"/>
                <a:gd name="connsiteY6" fmla="*/ 0 h 3691"/>
                <a:gd name="connsiteX7" fmla="*/ 0 w 3691"/>
                <a:gd name="connsiteY7" fmla="*/ 0 h 3691"/>
                <a:gd name="connsiteX8" fmla="*/ 0 w 3691"/>
                <a:gd name="connsiteY8" fmla="*/ 0 h 3691"/>
                <a:gd name="connsiteX9" fmla="*/ 0 w 3691"/>
                <a:gd name="connsiteY9" fmla="*/ 0 h 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1" h="3691">
                  <a:moveTo>
                    <a:pt x="3692" y="3692"/>
                  </a:moveTo>
                  <a:lnTo>
                    <a:pt x="0" y="3692"/>
                  </a:lnTo>
                  <a:cubicBezTo>
                    <a:pt x="0" y="3692"/>
                    <a:pt x="0" y="3692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F58F25F-C604-4D9E-9B59-58E4371C1EA4}"/>
                </a:ext>
              </a:extLst>
            </p:cNvPr>
            <p:cNvSpPr/>
            <p:nvPr/>
          </p:nvSpPr>
          <p:spPr>
            <a:xfrm>
              <a:off x="7957795" y="1773692"/>
              <a:ext cx="8716" cy="9598"/>
            </a:xfrm>
            <a:custGeom>
              <a:avLst/>
              <a:gdLst>
                <a:gd name="connsiteX0" fmla="*/ 0 w 8716"/>
                <a:gd name="connsiteY0" fmla="*/ 5168 h 9598"/>
                <a:gd name="connsiteX1" fmla="*/ 3692 w 8716"/>
                <a:gd name="connsiteY1" fmla="*/ 0 h 9598"/>
                <a:gd name="connsiteX2" fmla="*/ 8121 w 8716"/>
                <a:gd name="connsiteY2" fmla="*/ 4430 h 9598"/>
                <a:gd name="connsiteX3" fmla="*/ 8121 w 8716"/>
                <a:gd name="connsiteY3" fmla="*/ 9598 h 9598"/>
                <a:gd name="connsiteX4" fmla="*/ 0 w 8716"/>
                <a:gd name="connsiteY4" fmla="*/ 5168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16" h="9598">
                  <a:moveTo>
                    <a:pt x="0" y="5168"/>
                  </a:moveTo>
                  <a:cubicBezTo>
                    <a:pt x="0" y="5168"/>
                    <a:pt x="0" y="0"/>
                    <a:pt x="3692" y="0"/>
                  </a:cubicBezTo>
                  <a:cubicBezTo>
                    <a:pt x="6138" y="0"/>
                    <a:pt x="8121" y="1983"/>
                    <a:pt x="8121" y="4430"/>
                  </a:cubicBezTo>
                  <a:cubicBezTo>
                    <a:pt x="8915" y="6062"/>
                    <a:pt x="8915" y="7966"/>
                    <a:pt x="8121" y="9598"/>
                  </a:cubicBezTo>
                  <a:cubicBezTo>
                    <a:pt x="8121" y="9598"/>
                    <a:pt x="0" y="7383"/>
                    <a:pt x="0" y="5168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99ED7A0-1959-4E4B-B48A-5918A86D4953}"/>
                </a:ext>
              </a:extLst>
            </p:cNvPr>
            <p:cNvSpPr/>
            <p:nvPr/>
          </p:nvSpPr>
          <p:spPr>
            <a:xfrm>
              <a:off x="8253122" y="1884440"/>
              <a:ext cx="23550" cy="19196"/>
            </a:xfrm>
            <a:custGeom>
              <a:avLst/>
              <a:gdLst>
                <a:gd name="connsiteX0" fmla="*/ 11813 w 23550"/>
                <a:gd name="connsiteY0" fmla="*/ 17720 h 19196"/>
                <a:gd name="connsiteX1" fmla="*/ 0 w 23550"/>
                <a:gd name="connsiteY1" fmla="*/ 11075 h 19196"/>
                <a:gd name="connsiteX2" fmla="*/ 11813 w 23550"/>
                <a:gd name="connsiteY2" fmla="*/ 16243 h 19196"/>
                <a:gd name="connsiteX3" fmla="*/ 22150 w 23550"/>
                <a:gd name="connsiteY3" fmla="*/ 11075 h 19196"/>
                <a:gd name="connsiteX4" fmla="*/ 22150 w 23550"/>
                <a:gd name="connsiteY4" fmla="*/ 0 h 19196"/>
                <a:gd name="connsiteX5" fmla="*/ 22150 w 23550"/>
                <a:gd name="connsiteY5" fmla="*/ 0 h 19196"/>
                <a:gd name="connsiteX6" fmla="*/ 22150 w 23550"/>
                <a:gd name="connsiteY6" fmla="*/ 12551 h 19196"/>
                <a:gd name="connsiteX7" fmla="*/ 10336 w 23550"/>
                <a:gd name="connsiteY7" fmla="*/ 19196 h 1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0" h="19196">
                  <a:moveTo>
                    <a:pt x="11813" y="17720"/>
                  </a:moveTo>
                  <a:cubicBezTo>
                    <a:pt x="6999" y="17680"/>
                    <a:pt x="2532" y="15171"/>
                    <a:pt x="0" y="11075"/>
                  </a:cubicBezTo>
                  <a:cubicBezTo>
                    <a:pt x="3286" y="14013"/>
                    <a:pt x="7428" y="15824"/>
                    <a:pt x="11813" y="16243"/>
                  </a:cubicBezTo>
                  <a:cubicBezTo>
                    <a:pt x="15992" y="16787"/>
                    <a:pt x="20082" y="14743"/>
                    <a:pt x="22150" y="11075"/>
                  </a:cubicBezTo>
                  <a:cubicBezTo>
                    <a:pt x="23988" y="7612"/>
                    <a:pt x="23988" y="3463"/>
                    <a:pt x="22150" y="0"/>
                  </a:cubicBezTo>
                  <a:lnTo>
                    <a:pt x="22150" y="0"/>
                  </a:lnTo>
                  <a:cubicBezTo>
                    <a:pt x="24018" y="3976"/>
                    <a:pt x="24018" y="8576"/>
                    <a:pt x="22150" y="12551"/>
                  </a:cubicBezTo>
                  <a:cubicBezTo>
                    <a:pt x="19617" y="16648"/>
                    <a:pt x="15150" y="19156"/>
                    <a:pt x="10336" y="1919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083BA99A-E9C2-4BA7-AA41-011A0653C7F2}"/>
                </a:ext>
              </a:extLst>
            </p:cNvPr>
            <p:cNvSpPr/>
            <p:nvPr/>
          </p:nvSpPr>
          <p:spPr>
            <a:xfrm>
              <a:off x="7852707" y="1881019"/>
              <a:ext cx="36424" cy="74363"/>
            </a:xfrm>
            <a:custGeom>
              <a:avLst/>
              <a:gdLst>
                <a:gd name="connsiteX0" fmla="*/ 26088 w 36424"/>
                <a:gd name="connsiteY0" fmla="*/ 71346 h 74363"/>
                <a:gd name="connsiteX1" fmla="*/ 26088 w 36424"/>
                <a:gd name="connsiteY1" fmla="*/ 71346 h 74363"/>
                <a:gd name="connsiteX2" fmla="*/ 6892 w 36424"/>
                <a:gd name="connsiteY2" fmla="*/ 57318 h 74363"/>
                <a:gd name="connsiteX3" fmla="*/ 985 w 36424"/>
                <a:gd name="connsiteY3" fmla="*/ 41813 h 74363"/>
                <a:gd name="connsiteX4" fmla="*/ 985 w 36424"/>
                <a:gd name="connsiteY4" fmla="*/ 37384 h 74363"/>
                <a:gd name="connsiteX5" fmla="*/ 985 w 36424"/>
                <a:gd name="connsiteY5" fmla="*/ 37384 h 74363"/>
                <a:gd name="connsiteX6" fmla="*/ 985 w 36424"/>
                <a:gd name="connsiteY6" fmla="*/ 21141 h 74363"/>
                <a:gd name="connsiteX7" fmla="*/ 985 w 36424"/>
                <a:gd name="connsiteY7" fmla="*/ 14496 h 74363"/>
                <a:gd name="connsiteX8" fmla="*/ 985 w 36424"/>
                <a:gd name="connsiteY8" fmla="*/ 8589 h 74363"/>
                <a:gd name="connsiteX9" fmla="*/ 985 w 36424"/>
                <a:gd name="connsiteY9" fmla="*/ 4159 h 74363"/>
                <a:gd name="connsiteX10" fmla="*/ 5415 w 36424"/>
                <a:gd name="connsiteY10" fmla="*/ 4159 h 74363"/>
                <a:gd name="connsiteX11" fmla="*/ 31256 w 36424"/>
                <a:gd name="connsiteY11" fmla="*/ 4159 h 74363"/>
                <a:gd name="connsiteX12" fmla="*/ 31256 w 36424"/>
                <a:gd name="connsiteY12" fmla="*/ 4159 h 74363"/>
                <a:gd name="connsiteX13" fmla="*/ 6892 w 36424"/>
                <a:gd name="connsiteY13" fmla="*/ 4159 h 74363"/>
                <a:gd name="connsiteX14" fmla="*/ 2462 w 36424"/>
                <a:gd name="connsiteY14" fmla="*/ 4159 h 74363"/>
                <a:gd name="connsiteX15" fmla="*/ 2462 w 36424"/>
                <a:gd name="connsiteY15" fmla="*/ 7851 h 74363"/>
                <a:gd name="connsiteX16" fmla="*/ 2462 w 36424"/>
                <a:gd name="connsiteY16" fmla="*/ 13757 h 74363"/>
                <a:gd name="connsiteX17" fmla="*/ 2462 w 36424"/>
                <a:gd name="connsiteY17" fmla="*/ 20402 h 74363"/>
                <a:gd name="connsiteX18" fmla="*/ 2462 w 36424"/>
                <a:gd name="connsiteY18" fmla="*/ 35907 h 74363"/>
                <a:gd name="connsiteX19" fmla="*/ 2462 w 36424"/>
                <a:gd name="connsiteY19" fmla="*/ 35907 h 74363"/>
                <a:gd name="connsiteX20" fmla="*/ 2462 w 36424"/>
                <a:gd name="connsiteY20" fmla="*/ 40337 h 74363"/>
                <a:gd name="connsiteX21" fmla="*/ 7630 w 36424"/>
                <a:gd name="connsiteY21" fmla="*/ 55842 h 74363"/>
                <a:gd name="connsiteX22" fmla="*/ 26826 w 36424"/>
                <a:gd name="connsiteY22" fmla="*/ 68393 h 74363"/>
                <a:gd name="connsiteX23" fmla="*/ 36424 w 36424"/>
                <a:gd name="connsiteY23" fmla="*/ 68393 h 74363"/>
                <a:gd name="connsiteX24" fmla="*/ 36424 w 36424"/>
                <a:gd name="connsiteY24" fmla="*/ 73561 h 74363"/>
                <a:gd name="connsiteX25" fmla="*/ 26826 w 36424"/>
                <a:gd name="connsiteY25" fmla="*/ 73561 h 7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6424" h="74363">
                  <a:moveTo>
                    <a:pt x="26088" y="71346"/>
                  </a:moveTo>
                  <a:lnTo>
                    <a:pt x="26088" y="71346"/>
                  </a:lnTo>
                  <a:cubicBezTo>
                    <a:pt x="17572" y="70621"/>
                    <a:pt x="10169" y="65212"/>
                    <a:pt x="6892" y="57318"/>
                  </a:cubicBezTo>
                  <a:cubicBezTo>
                    <a:pt x="3481" y="52820"/>
                    <a:pt x="1432" y="47440"/>
                    <a:pt x="985" y="41813"/>
                  </a:cubicBezTo>
                  <a:cubicBezTo>
                    <a:pt x="640" y="40357"/>
                    <a:pt x="640" y="38840"/>
                    <a:pt x="985" y="37384"/>
                  </a:cubicBezTo>
                  <a:lnTo>
                    <a:pt x="985" y="37384"/>
                  </a:lnTo>
                  <a:cubicBezTo>
                    <a:pt x="-328" y="32049"/>
                    <a:pt x="-328" y="26475"/>
                    <a:pt x="985" y="21141"/>
                  </a:cubicBezTo>
                  <a:cubicBezTo>
                    <a:pt x="672" y="18937"/>
                    <a:pt x="672" y="16699"/>
                    <a:pt x="985" y="14496"/>
                  </a:cubicBezTo>
                  <a:cubicBezTo>
                    <a:pt x="759" y="12533"/>
                    <a:pt x="759" y="10551"/>
                    <a:pt x="985" y="8589"/>
                  </a:cubicBezTo>
                  <a:lnTo>
                    <a:pt x="985" y="4159"/>
                  </a:lnTo>
                  <a:lnTo>
                    <a:pt x="5415" y="4159"/>
                  </a:lnTo>
                  <a:cubicBezTo>
                    <a:pt x="13136" y="-1386"/>
                    <a:pt x="23535" y="-1386"/>
                    <a:pt x="31256" y="4159"/>
                  </a:cubicBezTo>
                  <a:lnTo>
                    <a:pt x="31256" y="4159"/>
                  </a:lnTo>
                  <a:cubicBezTo>
                    <a:pt x="23998" y="-1135"/>
                    <a:pt x="14150" y="-1135"/>
                    <a:pt x="6892" y="4159"/>
                  </a:cubicBezTo>
                  <a:lnTo>
                    <a:pt x="2462" y="4159"/>
                  </a:lnTo>
                  <a:lnTo>
                    <a:pt x="2462" y="7851"/>
                  </a:lnTo>
                  <a:cubicBezTo>
                    <a:pt x="2236" y="9813"/>
                    <a:pt x="2236" y="11795"/>
                    <a:pt x="2462" y="13757"/>
                  </a:cubicBezTo>
                  <a:lnTo>
                    <a:pt x="2462" y="20402"/>
                  </a:lnTo>
                  <a:cubicBezTo>
                    <a:pt x="1149" y="25487"/>
                    <a:pt x="1149" y="30822"/>
                    <a:pt x="2462" y="35907"/>
                  </a:cubicBezTo>
                  <a:lnTo>
                    <a:pt x="2462" y="35907"/>
                  </a:lnTo>
                  <a:cubicBezTo>
                    <a:pt x="2116" y="37364"/>
                    <a:pt x="2116" y="38880"/>
                    <a:pt x="2462" y="40337"/>
                  </a:cubicBezTo>
                  <a:cubicBezTo>
                    <a:pt x="3285" y="45763"/>
                    <a:pt x="5033" y="51007"/>
                    <a:pt x="7630" y="55842"/>
                  </a:cubicBezTo>
                  <a:cubicBezTo>
                    <a:pt x="11720" y="62791"/>
                    <a:pt x="18820" y="67433"/>
                    <a:pt x="26826" y="68393"/>
                  </a:cubicBezTo>
                  <a:cubicBezTo>
                    <a:pt x="29899" y="69664"/>
                    <a:pt x="33352" y="69664"/>
                    <a:pt x="36424" y="68393"/>
                  </a:cubicBezTo>
                  <a:lnTo>
                    <a:pt x="36424" y="73561"/>
                  </a:lnTo>
                  <a:cubicBezTo>
                    <a:pt x="33314" y="74630"/>
                    <a:pt x="29936" y="74630"/>
                    <a:pt x="26826" y="73561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4AC4BC01-F596-4882-A996-F72E6968421A}"/>
                </a:ext>
              </a:extLst>
            </p:cNvPr>
            <p:cNvSpPr/>
            <p:nvPr/>
          </p:nvSpPr>
          <p:spPr>
            <a:xfrm>
              <a:off x="8097469" y="1760201"/>
              <a:ext cx="117965" cy="47454"/>
            </a:xfrm>
            <a:custGeom>
              <a:avLst/>
              <a:gdLst>
                <a:gd name="connsiteX0" fmla="*/ 58933 w 117965"/>
                <a:gd name="connsiteY0" fmla="*/ 47453 h 47454"/>
                <a:gd name="connsiteX1" fmla="*/ 58933 w 117965"/>
                <a:gd name="connsiteY1" fmla="*/ 47453 h 47454"/>
                <a:gd name="connsiteX2" fmla="*/ 7989 w 117965"/>
                <a:gd name="connsiteY2" fmla="*/ 31948 h 47454"/>
                <a:gd name="connsiteX3" fmla="*/ 7989 w 117965"/>
                <a:gd name="connsiteY3" fmla="*/ 31948 h 47454"/>
                <a:gd name="connsiteX4" fmla="*/ 2082 w 117965"/>
                <a:gd name="connsiteY4" fmla="*/ 31948 h 47454"/>
                <a:gd name="connsiteX5" fmla="*/ 2082 w 117965"/>
                <a:gd name="connsiteY5" fmla="*/ 37855 h 47454"/>
                <a:gd name="connsiteX6" fmla="*/ 370 w 117965"/>
                <a:gd name="connsiteY6" fmla="*/ 32924 h 47454"/>
                <a:gd name="connsiteX7" fmla="*/ 2082 w 117965"/>
                <a:gd name="connsiteY7" fmla="*/ 31210 h 47454"/>
                <a:gd name="connsiteX8" fmla="*/ 9466 w 117965"/>
                <a:gd name="connsiteY8" fmla="*/ 31210 h 47454"/>
                <a:gd name="connsiteX9" fmla="*/ 9466 w 117965"/>
                <a:gd name="connsiteY9" fmla="*/ 31210 h 47454"/>
                <a:gd name="connsiteX10" fmla="*/ 58195 w 117965"/>
                <a:gd name="connsiteY10" fmla="*/ 46715 h 47454"/>
                <a:gd name="connsiteX11" fmla="*/ 92896 w 117965"/>
                <a:gd name="connsiteY11" fmla="*/ 37855 h 47454"/>
                <a:gd name="connsiteX12" fmla="*/ 106924 w 117965"/>
                <a:gd name="connsiteY12" fmla="*/ 12752 h 47454"/>
                <a:gd name="connsiteX13" fmla="*/ 99541 w 117965"/>
                <a:gd name="connsiteY13" fmla="*/ 6107 h 47454"/>
                <a:gd name="connsiteX14" fmla="*/ 86989 w 117965"/>
                <a:gd name="connsiteY14" fmla="*/ 6107 h 47454"/>
                <a:gd name="connsiteX15" fmla="*/ 83298 w 117965"/>
                <a:gd name="connsiteY15" fmla="*/ 11275 h 47454"/>
                <a:gd name="connsiteX16" fmla="*/ 83298 w 117965"/>
                <a:gd name="connsiteY16" fmla="*/ 20874 h 47454"/>
                <a:gd name="connsiteX17" fmla="*/ 92157 w 117965"/>
                <a:gd name="connsiteY17" fmla="*/ 20874 h 47454"/>
                <a:gd name="connsiteX18" fmla="*/ 97326 w 117965"/>
                <a:gd name="connsiteY18" fmla="*/ 15705 h 47454"/>
                <a:gd name="connsiteX19" fmla="*/ 97326 w 117965"/>
                <a:gd name="connsiteY19" fmla="*/ 9799 h 47454"/>
                <a:gd name="connsiteX20" fmla="*/ 97326 w 117965"/>
                <a:gd name="connsiteY20" fmla="*/ 9799 h 47454"/>
                <a:gd name="connsiteX21" fmla="*/ 97326 w 117965"/>
                <a:gd name="connsiteY21" fmla="*/ 9799 h 47454"/>
                <a:gd name="connsiteX22" fmla="*/ 97326 w 117965"/>
                <a:gd name="connsiteY22" fmla="*/ 9799 h 47454"/>
                <a:gd name="connsiteX23" fmla="*/ 97326 w 117965"/>
                <a:gd name="connsiteY23" fmla="*/ 9799 h 47454"/>
                <a:gd name="connsiteX24" fmla="*/ 101017 w 117965"/>
                <a:gd name="connsiteY24" fmla="*/ 5369 h 47454"/>
                <a:gd name="connsiteX25" fmla="*/ 106185 w 117965"/>
                <a:gd name="connsiteY25" fmla="*/ 5369 h 47454"/>
                <a:gd name="connsiteX26" fmla="*/ 106185 w 117965"/>
                <a:gd name="connsiteY26" fmla="*/ 12014 h 47454"/>
                <a:gd name="connsiteX27" fmla="*/ 100279 w 117965"/>
                <a:gd name="connsiteY27" fmla="*/ 18659 h 47454"/>
                <a:gd name="connsiteX28" fmla="*/ 89942 w 117965"/>
                <a:gd name="connsiteY28" fmla="*/ 18659 h 47454"/>
                <a:gd name="connsiteX29" fmla="*/ 89942 w 117965"/>
                <a:gd name="connsiteY29" fmla="*/ 7584 h 47454"/>
                <a:gd name="connsiteX30" fmla="*/ 94372 w 117965"/>
                <a:gd name="connsiteY30" fmla="*/ 1677 h 47454"/>
                <a:gd name="connsiteX31" fmla="*/ 108400 w 117965"/>
                <a:gd name="connsiteY31" fmla="*/ 1677 h 47454"/>
                <a:gd name="connsiteX32" fmla="*/ 116522 w 117965"/>
                <a:gd name="connsiteY32" fmla="*/ 9060 h 47454"/>
                <a:gd name="connsiteX33" fmla="*/ 101756 w 117965"/>
                <a:gd name="connsiteY33" fmla="*/ 36378 h 47454"/>
                <a:gd name="connsiteX34" fmla="*/ 67054 w 117965"/>
                <a:gd name="connsiteY34" fmla="*/ 45238 h 4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7965" h="47454">
                  <a:moveTo>
                    <a:pt x="58933" y="47453"/>
                  </a:moveTo>
                  <a:lnTo>
                    <a:pt x="58933" y="47453"/>
                  </a:lnTo>
                  <a:cubicBezTo>
                    <a:pt x="40778" y="47537"/>
                    <a:pt x="23021" y="42133"/>
                    <a:pt x="7989" y="31948"/>
                  </a:cubicBezTo>
                  <a:lnTo>
                    <a:pt x="7989" y="31948"/>
                  </a:lnTo>
                  <a:cubicBezTo>
                    <a:pt x="6306" y="30444"/>
                    <a:pt x="3766" y="30444"/>
                    <a:pt x="2082" y="31948"/>
                  </a:cubicBezTo>
                  <a:cubicBezTo>
                    <a:pt x="1027" y="33776"/>
                    <a:pt x="1027" y="36028"/>
                    <a:pt x="2082" y="37855"/>
                  </a:cubicBezTo>
                  <a:cubicBezTo>
                    <a:pt x="244" y="36966"/>
                    <a:pt x="-516" y="34758"/>
                    <a:pt x="370" y="32924"/>
                  </a:cubicBezTo>
                  <a:cubicBezTo>
                    <a:pt x="731" y="32176"/>
                    <a:pt x="1337" y="31572"/>
                    <a:pt x="2082" y="31210"/>
                  </a:cubicBezTo>
                  <a:cubicBezTo>
                    <a:pt x="2082" y="31210"/>
                    <a:pt x="6512" y="31210"/>
                    <a:pt x="9466" y="31210"/>
                  </a:cubicBezTo>
                  <a:lnTo>
                    <a:pt x="9466" y="31210"/>
                  </a:lnTo>
                  <a:cubicBezTo>
                    <a:pt x="24040" y="40624"/>
                    <a:pt x="40859" y="45976"/>
                    <a:pt x="58195" y="46715"/>
                  </a:cubicBezTo>
                  <a:cubicBezTo>
                    <a:pt x="70392" y="47376"/>
                    <a:pt x="82508" y="44284"/>
                    <a:pt x="92896" y="37855"/>
                  </a:cubicBezTo>
                  <a:cubicBezTo>
                    <a:pt x="102494" y="31210"/>
                    <a:pt x="112092" y="23089"/>
                    <a:pt x="106924" y="12752"/>
                  </a:cubicBezTo>
                  <a:cubicBezTo>
                    <a:pt x="106053" y="9236"/>
                    <a:pt x="103129" y="6605"/>
                    <a:pt x="99541" y="6107"/>
                  </a:cubicBezTo>
                  <a:cubicBezTo>
                    <a:pt x="95657" y="3865"/>
                    <a:pt x="90873" y="3865"/>
                    <a:pt x="86989" y="6107"/>
                  </a:cubicBezTo>
                  <a:cubicBezTo>
                    <a:pt x="86989" y="6107"/>
                    <a:pt x="83298" y="6107"/>
                    <a:pt x="83298" y="11275"/>
                  </a:cubicBezTo>
                  <a:cubicBezTo>
                    <a:pt x="81836" y="14308"/>
                    <a:pt x="81836" y="17841"/>
                    <a:pt x="83298" y="20874"/>
                  </a:cubicBezTo>
                  <a:cubicBezTo>
                    <a:pt x="86074" y="22318"/>
                    <a:pt x="89381" y="22318"/>
                    <a:pt x="92157" y="20874"/>
                  </a:cubicBezTo>
                  <a:cubicBezTo>
                    <a:pt x="94675" y="20184"/>
                    <a:pt x="96639" y="18220"/>
                    <a:pt x="97326" y="15705"/>
                  </a:cubicBezTo>
                  <a:cubicBezTo>
                    <a:pt x="98381" y="13878"/>
                    <a:pt x="98381" y="11626"/>
                    <a:pt x="97326" y="9799"/>
                  </a:cubicBezTo>
                  <a:cubicBezTo>
                    <a:pt x="97326" y="9799"/>
                    <a:pt x="97326" y="9799"/>
                    <a:pt x="97326" y="9799"/>
                  </a:cubicBezTo>
                  <a:lnTo>
                    <a:pt x="97326" y="9799"/>
                  </a:lnTo>
                  <a:lnTo>
                    <a:pt x="97326" y="9799"/>
                  </a:lnTo>
                  <a:cubicBezTo>
                    <a:pt x="97326" y="9799"/>
                    <a:pt x="97326" y="9799"/>
                    <a:pt x="97326" y="9799"/>
                  </a:cubicBezTo>
                  <a:cubicBezTo>
                    <a:pt x="97296" y="7614"/>
                    <a:pt x="98861" y="5733"/>
                    <a:pt x="101017" y="5369"/>
                  </a:cubicBezTo>
                  <a:cubicBezTo>
                    <a:pt x="102560" y="4260"/>
                    <a:pt x="104642" y="4260"/>
                    <a:pt x="106185" y="5369"/>
                  </a:cubicBezTo>
                  <a:cubicBezTo>
                    <a:pt x="107374" y="7425"/>
                    <a:pt x="107374" y="9958"/>
                    <a:pt x="106185" y="12014"/>
                  </a:cubicBezTo>
                  <a:cubicBezTo>
                    <a:pt x="105550" y="15128"/>
                    <a:pt x="103299" y="17663"/>
                    <a:pt x="100279" y="18659"/>
                  </a:cubicBezTo>
                  <a:cubicBezTo>
                    <a:pt x="97045" y="20365"/>
                    <a:pt x="93176" y="20365"/>
                    <a:pt x="89942" y="18659"/>
                  </a:cubicBezTo>
                  <a:cubicBezTo>
                    <a:pt x="88222" y="15166"/>
                    <a:pt x="88222" y="11076"/>
                    <a:pt x="89942" y="7584"/>
                  </a:cubicBezTo>
                  <a:cubicBezTo>
                    <a:pt x="89942" y="7584"/>
                    <a:pt x="89942" y="3892"/>
                    <a:pt x="94372" y="1677"/>
                  </a:cubicBezTo>
                  <a:cubicBezTo>
                    <a:pt x="98780" y="-559"/>
                    <a:pt x="103993" y="-559"/>
                    <a:pt x="108400" y="1677"/>
                  </a:cubicBezTo>
                  <a:cubicBezTo>
                    <a:pt x="112158" y="2655"/>
                    <a:pt x="115193" y="5415"/>
                    <a:pt x="116522" y="9060"/>
                  </a:cubicBezTo>
                  <a:cubicBezTo>
                    <a:pt x="121690" y="20874"/>
                    <a:pt x="112092" y="28995"/>
                    <a:pt x="101756" y="36378"/>
                  </a:cubicBezTo>
                  <a:cubicBezTo>
                    <a:pt x="91279" y="42600"/>
                    <a:pt x="79229" y="45676"/>
                    <a:pt x="67054" y="4523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946594E6-05F0-41C6-A199-EBFA50E93FED}"/>
                </a:ext>
              </a:extLst>
            </p:cNvPr>
            <p:cNvSpPr/>
            <p:nvPr/>
          </p:nvSpPr>
          <p:spPr>
            <a:xfrm>
              <a:off x="8191842" y="1774828"/>
              <a:ext cx="9978" cy="14368"/>
            </a:xfrm>
            <a:custGeom>
              <a:avLst/>
              <a:gdLst>
                <a:gd name="connsiteX0" fmla="*/ 0 w 9978"/>
                <a:gd name="connsiteY0" fmla="*/ 12891 h 14368"/>
                <a:gd name="connsiteX1" fmla="*/ 4430 w 9978"/>
                <a:gd name="connsiteY1" fmla="*/ 5508 h 14368"/>
                <a:gd name="connsiteX2" fmla="*/ 4430 w 9978"/>
                <a:gd name="connsiteY2" fmla="*/ 340 h 14368"/>
                <a:gd name="connsiteX3" fmla="*/ 4430 w 9978"/>
                <a:gd name="connsiteY3" fmla="*/ 340 h 14368"/>
                <a:gd name="connsiteX4" fmla="*/ 4430 w 9978"/>
                <a:gd name="connsiteY4" fmla="*/ 340 h 14368"/>
                <a:gd name="connsiteX5" fmla="*/ 4430 w 9978"/>
                <a:gd name="connsiteY5" fmla="*/ 340 h 14368"/>
                <a:gd name="connsiteX6" fmla="*/ 8860 w 9978"/>
                <a:gd name="connsiteY6" fmla="*/ 340 h 14368"/>
                <a:gd name="connsiteX7" fmla="*/ 8860 w 9978"/>
                <a:gd name="connsiteY7" fmla="*/ 7723 h 14368"/>
                <a:gd name="connsiteX8" fmla="*/ 2953 w 9978"/>
                <a:gd name="connsiteY8" fmla="*/ 14368 h 14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78" h="14368">
                  <a:moveTo>
                    <a:pt x="0" y="12891"/>
                  </a:moveTo>
                  <a:cubicBezTo>
                    <a:pt x="2141" y="10898"/>
                    <a:pt x="3677" y="8338"/>
                    <a:pt x="4430" y="5508"/>
                  </a:cubicBezTo>
                  <a:cubicBezTo>
                    <a:pt x="5537" y="3964"/>
                    <a:pt x="5537" y="1885"/>
                    <a:pt x="4430" y="340"/>
                  </a:cubicBezTo>
                  <a:lnTo>
                    <a:pt x="4430" y="340"/>
                  </a:lnTo>
                  <a:lnTo>
                    <a:pt x="4430" y="340"/>
                  </a:lnTo>
                  <a:lnTo>
                    <a:pt x="4430" y="340"/>
                  </a:lnTo>
                  <a:cubicBezTo>
                    <a:pt x="5870" y="-113"/>
                    <a:pt x="7420" y="-113"/>
                    <a:pt x="8860" y="340"/>
                  </a:cubicBezTo>
                  <a:cubicBezTo>
                    <a:pt x="10351" y="2575"/>
                    <a:pt x="10351" y="5488"/>
                    <a:pt x="8860" y="7723"/>
                  </a:cubicBezTo>
                  <a:cubicBezTo>
                    <a:pt x="7996" y="10715"/>
                    <a:pt x="5825" y="13157"/>
                    <a:pt x="2953" y="1436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04AEB61E-F288-45AC-AF84-F811EFF3EDE9}"/>
                </a:ext>
              </a:extLst>
            </p:cNvPr>
            <p:cNvSpPr/>
            <p:nvPr/>
          </p:nvSpPr>
          <p:spPr>
            <a:xfrm>
              <a:off x="8095860" y="1789196"/>
              <a:ext cx="9598" cy="10336"/>
            </a:xfrm>
            <a:custGeom>
              <a:avLst/>
              <a:gdLst>
                <a:gd name="connsiteX0" fmla="*/ 0 w 9598"/>
                <a:gd name="connsiteY0" fmla="*/ 5168 h 10336"/>
                <a:gd name="connsiteX1" fmla="*/ 5168 w 9598"/>
                <a:gd name="connsiteY1" fmla="*/ 0 h 10336"/>
                <a:gd name="connsiteX2" fmla="*/ 9598 w 9598"/>
                <a:gd name="connsiteY2" fmla="*/ 5168 h 10336"/>
                <a:gd name="connsiteX3" fmla="*/ 5168 w 9598"/>
                <a:gd name="connsiteY3" fmla="*/ 10336 h 10336"/>
                <a:gd name="connsiteX4" fmla="*/ 0 w 9598"/>
                <a:gd name="connsiteY4" fmla="*/ 5168 h 10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8" h="10336">
                  <a:moveTo>
                    <a:pt x="0" y="5168"/>
                  </a:moveTo>
                  <a:cubicBezTo>
                    <a:pt x="325" y="2459"/>
                    <a:pt x="2459" y="322"/>
                    <a:pt x="5168" y="0"/>
                  </a:cubicBezTo>
                  <a:cubicBezTo>
                    <a:pt x="5168" y="0"/>
                    <a:pt x="9598" y="0"/>
                    <a:pt x="9598" y="5168"/>
                  </a:cubicBezTo>
                  <a:cubicBezTo>
                    <a:pt x="9628" y="7758"/>
                    <a:pt x="7730" y="9967"/>
                    <a:pt x="5168" y="10336"/>
                  </a:cubicBezTo>
                  <a:cubicBezTo>
                    <a:pt x="2311" y="10336"/>
                    <a:pt x="0" y="8023"/>
                    <a:pt x="0" y="5168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D6F61B64-3FF7-493F-ADA3-549E53CA3185}"/>
                </a:ext>
              </a:extLst>
            </p:cNvPr>
            <p:cNvSpPr/>
            <p:nvPr/>
          </p:nvSpPr>
          <p:spPr>
            <a:xfrm>
              <a:off x="8187320" y="1776790"/>
              <a:ext cx="5858" cy="9453"/>
            </a:xfrm>
            <a:custGeom>
              <a:avLst/>
              <a:gdLst>
                <a:gd name="connsiteX0" fmla="*/ 831 w 5858"/>
                <a:gd name="connsiteY0" fmla="*/ 594 h 9453"/>
                <a:gd name="connsiteX1" fmla="*/ 5261 w 5858"/>
                <a:gd name="connsiteY1" fmla="*/ 594 h 9453"/>
                <a:gd name="connsiteX2" fmla="*/ 5261 w 5858"/>
                <a:gd name="connsiteY2" fmla="*/ 5762 h 9453"/>
                <a:gd name="connsiteX3" fmla="*/ 831 w 5858"/>
                <a:gd name="connsiteY3" fmla="*/ 9453 h 9453"/>
                <a:gd name="connsiteX4" fmla="*/ 831 w 5858"/>
                <a:gd name="connsiteY4" fmla="*/ 4285 h 9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8" h="9453">
                  <a:moveTo>
                    <a:pt x="831" y="594"/>
                  </a:moveTo>
                  <a:cubicBezTo>
                    <a:pt x="2204" y="-198"/>
                    <a:pt x="3887" y="-198"/>
                    <a:pt x="5261" y="594"/>
                  </a:cubicBezTo>
                  <a:cubicBezTo>
                    <a:pt x="6058" y="2225"/>
                    <a:pt x="6058" y="4130"/>
                    <a:pt x="5261" y="5762"/>
                  </a:cubicBezTo>
                  <a:cubicBezTo>
                    <a:pt x="4670" y="7778"/>
                    <a:pt x="2920" y="9238"/>
                    <a:pt x="831" y="9453"/>
                  </a:cubicBezTo>
                  <a:cubicBezTo>
                    <a:pt x="-277" y="7909"/>
                    <a:pt x="-277" y="5830"/>
                    <a:pt x="831" y="4285"/>
                  </a:cubicBez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D820AF1F-A1F8-4106-A559-2E377EC01209}"/>
                </a:ext>
              </a:extLst>
            </p:cNvPr>
            <p:cNvSpPr/>
            <p:nvPr/>
          </p:nvSpPr>
          <p:spPr>
            <a:xfrm>
              <a:off x="8063374" y="1784028"/>
              <a:ext cx="7445" cy="25102"/>
            </a:xfrm>
            <a:custGeom>
              <a:avLst/>
              <a:gdLst>
                <a:gd name="connsiteX0" fmla="*/ 738 w 7445"/>
                <a:gd name="connsiteY0" fmla="*/ 23626 h 25102"/>
                <a:gd name="connsiteX1" fmla="*/ 6645 w 7445"/>
                <a:gd name="connsiteY1" fmla="*/ 11813 h 25102"/>
                <a:gd name="connsiteX2" fmla="*/ 738 w 7445"/>
                <a:gd name="connsiteY2" fmla="*/ 0 h 25102"/>
                <a:gd name="connsiteX3" fmla="*/ 738 w 7445"/>
                <a:gd name="connsiteY3" fmla="*/ 0 h 25102"/>
                <a:gd name="connsiteX4" fmla="*/ 7383 w 7445"/>
                <a:gd name="connsiteY4" fmla="*/ 13290 h 25102"/>
                <a:gd name="connsiteX5" fmla="*/ 0 w 7445"/>
                <a:gd name="connsiteY5" fmla="*/ 25103 h 2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45" h="25102">
                  <a:moveTo>
                    <a:pt x="738" y="23626"/>
                  </a:moveTo>
                  <a:cubicBezTo>
                    <a:pt x="4430" y="19196"/>
                    <a:pt x="6645" y="17720"/>
                    <a:pt x="6645" y="11813"/>
                  </a:cubicBezTo>
                  <a:cubicBezTo>
                    <a:pt x="7073" y="7074"/>
                    <a:pt x="4784" y="2500"/>
                    <a:pt x="738" y="0"/>
                  </a:cubicBezTo>
                  <a:lnTo>
                    <a:pt x="738" y="0"/>
                  </a:lnTo>
                  <a:cubicBezTo>
                    <a:pt x="5308" y="2797"/>
                    <a:pt x="7885" y="7954"/>
                    <a:pt x="7383" y="13290"/>
                  </a:cubicBezTo>
                  <a:cubicBezTo>
                    <a:pt x="7531" y="18357"/>
                    <a:pt x="4622" y="23018"/>
                    <a:pt x="0" y="2510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81BCE929-7C34-4160-9A99-862C5CCBB277}"/>
                </a:ext>
              </a:extLst>
            </p:cNvPr>
            <p:cNvSpPr/>
            <p:nvPr/>
          </p:nvSpPr>
          <p:spPr>
            <a:xfrm>
              <a:off x="8231711" y="1806178"/>
              <a:ext cx="1476" cy="39869"/>
            </a:xfrm>
            <a:custGeom>
              <a:avLst/>
              <a:gdLst>
                <a:gd name="connsiteX0" fmla="*/ 1477 w 1476"/>
                <a:gd name="connsiteY0" fmla="*/ 39869 h 39869"/>
                <a:gd name="connsiteX1" fmla="*/ 0 w 1476"/>
                <a:gd name="connsiteY1" fmla="*/ 0 h 39869"/>
                <a:gd name="connsiteX2" fmla="*/ 1477 w 1476"/>
                <a:gd name="connsiteY2" fmla="*/ 0 h 39869"/>
                <a:gd name="connsiteX3" fmla="*/ 1477 w 1476"/>
                <a:gd name="connsiteY3" fmla="*/ 39869 h 39869"/>
                <a:gd name="connsiteX4" fmla="*/ 1477 w 1476"/>
                <a:gd name="connsiteY4" fmla="*/ 39869 h 3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39869">
                  <a:moveTo>
                    <a:pt x="1477" y="39869"/>
                  </a:moveTo>
                  <a:lnTo>
                    <a:pt x="0" y="0"/>
                  </a:lnTo>
                  <a:lnTo>
                    <a:pt x="1477" y="0"/>
                  </a:lnTo>
                  <a:lnTo>
                    <a:pt x="1477" y="39869"/>
                  </a:lnTo>
                  <a:lnTo>
                    <a:pt x="1477" y="39869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3DEDEED5-4F88-4EC6-BBC4-871F4469B482}"/>
                </a:ext>
              </a:extLst>
            </p:cNvPr>
            <p:cNvSpPr/>
            <p:nvPr/>
          </p:nvSpPr>
          <p:spPr>
            <a:xfrm>
              <a:off x="8062636" y="1798056"/>
              <a:ext cx="6644" cy="8121"/>
            </a:xfrm>
            <a:custGeom>
              <a:avLst/>
              <a:gdLst>
                <a:gd name="connsiteX0" fmla="*/ 1477 w 6644"/>
                <a:gd name="connsiteY0" fmla="*/ 8122 h 8121"/>
                <a:gd name="connsiteX1" fmla="*/ 6645 w 6644"/>
                <a:gd name="connsiteY1" fmla="*/ 0 h 8121"/>
                <a:gd name="connsiteX2" fmla="*/ 6645 w 6644"/>
                <a:gd name="connsiteY2" fmla="*/ 0 h 8121"/>
                <a:gd name="connsiteX3" fmla="*/ 6645 w 6644"/>
                <a:gd name="connsiteY3" fmla="*/ 0 h 8121"/>
                <a:gd name="connsiteX4" fmla="*/ 0 w 6644"/>
                <a:gd name="connsiteY4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4" h="8121">
                  <a:moveTo>
                    <a:pt x="1477" y="8122"/>
                  </a:moveTo>
                  <a:cubicBezTo>
                    <a:pt x="4430" y="6431"/>
                    <a:pt x="6364" y="3393"/>
                    <a:pt x="6645" y="0"/>
                  </a:cubicBezTo>
                  <a:cubicBezTo>
                    <a:pt x="6645" y="0"/>
                    <a:pt x="6645" y="0"/>
                    <a:pt x="6645" y="0"/>
                  </a:cubicBezTo>
                  <a:cubicBezTo>
                    <a:pt x="6645" y="0"/>
                    <a:pt x="6645" y="0"/>
                    <a:pt x="6645" y="0"/>
                  </a:cubicBezTo>
                  <a:cubicBezTo>
                    <a:pt x="6645" y="0"/>
                    <a:pt x="6645" y="6645"/>
                    <a:pt x="0" y="8122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571D5654-F34F-4639-A2A5-E1B4E8A8D0ED}"/>
                </a:ext>
              </a:extLst>
            </p:cNvPr>
            <p:cNvSpPr/>
            <p:nvPr/>
          </p:nvSpPr>
          <p:spPr>
            <a:xfrm>
              <a:off x="8043130" y="1758187"/>
              <a:ext cx="68235" cy="11828"/>
            </a:xfrm>
            <a:custGeom>
              <a:avLst/>
              <a:gdLst>
                <a:gd name="connsiteX0" fmla="*/ 68235 w 68235"/>
                <a:gd name="connsiteY0" fmla="*/ 4430 h 11828"/>
                <a:gd name="connsiteX1" fmla="*/ 62329 w 68235"/>
                <a:gd name="connsiteY1" fmla="*/ 0 h 11828"/>
                <a:gd name="connsiteX2" fmla="*/ 51254 w 68235"/>
                <a:gd name="connsiteY2" fmla="*/ 5907 h 11828"/>
                <a:gd name="connsiteX3" fmla="*/ 17291 w 68235"/>
                <a:gd name="connsiteY3" fmla="*/ 5907 h 11828"/>
                <a:gd name="connsiteX4" fmla="*/ 6217 w 68235"/>
                <a:gd name="connsiteY4" fmla="*/ 0 h 11828"/>
                <a:gd name="connsiteX5" fmla="*/ 310 w 68235"/>
                <a:gd name="connsiteY5" fmla="*/ 5907 h 11828"/>
                <a:gd name="connsiteX6" fmla="*/ 310 w 68235"/>
                <a:gd name="connsiteY6" fmla="*/ 5907 h 11828"/>
                <a:gd name="connsiteX7" fmla="*/ 310 w 68235"/>
                <a:gd name="connsiteY7" fmla="*/ 5907 h 11828"/>
                <a:gd name="connsiteX8" fmla="*/ 310 w 68235"/>
                <a:gd name="connsiteY8" fmla="*/ 1477 h 11828"/>
                <a:gd name="connsiteX9" fmla="*/ 4002 w 68235"/>
                <a:gd name="connsiteY9" fmla="*/ 1477 h 11828"/>
                <a:gd name="connsiteX10" fmla="*/ 16553 w 68235"/>
                <a:gd name="connsiteY10" fmla="*/ 7383 h 11828"/>
                <a:gd name="connsiteX11" fmla="*/ 33534 w 68235"/>
                <a:gd name="connsiteY11" fmla="*/ 11813 h 11828"/>
                <a:gd name="connsiteX12" fmla="*/ 49777 w 68235"/>
                <a:gd name="connsiteY12" fmla="*/ 7383 h 11828"/>
                <a:gd name="connsiteX13" fmla="*/ 61591 w 68235"/>
                <a:gd name="connsiteY13" fmla="*/ 738 h 11828"/>
                <a:gd name="connsiteX14" fmla="*/ 65282 w 68235"/>
                <a:gd name="connsiteY14" fmla="*/ 738 h 11828"/>
                <a:gd name="connsiteX15" fmla="*/ 65282 w 68235"/>
                <a:gd name="connsiteY15" fmla="*/ 738 h 11828"/>
                <a:gd name="connsiteX16" fmla="*/ 65282 w 68235"/>
                <a:gd name="connsiteY16" fmla="*/ 738 h 11828"/>
                <a:gd name="connsiteX17" fmla="*/ 65282 w 68235"/>
                <a:gd name="connsiteY17" fmla="*/ 738 h 1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35" h="11828">
                  <a:moveTo>
                    <a:pt x="68235" y="4430"/>
                  </a:moveTo>
                  <a:cubicBezTo>
                    <a:pt x="68235" y="738"/>
                    <a:pt x="63806" y="0"/>
                    <a:pt x="62329" y="0"/>
                  </a:cubicBezTo>
                  <a:cubicBezTo>
                    <a:pt x="60852" y="0"/>
                    <a:pt x="56422" y="0"/>
                    <a:pt x="51254" y="5907"/>
                  </a:cubicBezTo>
                  <a:cubicBezTo>
                    <a:pt x="40999" y="12856"/>
                    <a:pt x="27547" y="12856"/>
                    <a:pt x="17291" y="5907"/>
                  </a:cubicBezTo>
                  <a:cubicBezTo>
                    <a:pt x="11385" y="5907"/>
                    <a:pt x="10647" y="0"/>
                    <a:pt x="6217" y="0"/>
                  </a:cubicBezTo>
                  <a:cubicBezTo>
                    <a:pt x="2953" y="0"/>
                    <a:pt x="310" y="2645"/>
                    <a:pt x="310" y="5907"/>
                  </a:cubicBezTo>
                  <a:lnTo>
                    <a:pt x="310" y="5907"/>
                  </a:lnTo>
                  <a:lnTo>
                    <a:pt x="310" y="5907"/>
                  </a:lnTo>
                  <a:cubicBezTo>
                    <a:pt x="-103" y="4459"/>
                    <a:pt x="-103" y="2924"/>
                    <a:pt x="310" y="1477"/>
                  </a:cubicBezTo>
                  <a:cubicBezTo>
                    <a:pt x="310" y="1477"/>
                    <a:pt x="310" y="1477"/>
                    <a:pt x="4002" y="1477"/>
                  </a:cubicBezTo>
                  <a:cubicBezTo>
                    <a:pt x="7693" y="1477"/>
                    <a:pt x="10647" y="1477"/>
                    <a:pt x="16553" y="7383"/>
                  </a:cubicBezTo>
                  <a:cubicBezTo>
                    <a:pt x="21670" y="10464"/>
                    <a:pt x="27569" y="12002"/>
                    <a:pt x="33534" y="11813"/>
                  </a:cubicBezTo>
                  <a:cubicBezTo>
                    <a:pt x="39256" y="11902"/>
                    <a:pt x="44890" y="10366"/>
                    <a:pt x="49777" y="7383"/>
                  </a:cubicBezTo>
                  <a:cubicBezTo>
                    <a:pt x="55684" y="7383"/>
                    <a:pt x="57161" y="738"/>
                    <a:pt x="61591" y="738"/>
                  </a:cubicBezTo>
                  <a:cubicBezTo>
                    <a:pt x="66021" y="738"/>
                    <a:pt x="61591" y="738"/>
                    <a:pt x="65282" y="738"/>
                  </a:cubicBezTo>
                  <a:lnTo>
                    <a:pt x="65282" y="738"/>
                  </a:lnTo>
                  <a:lnTo>
                    <a:pt x="65282" y="738"/>
                  </a:lnTo>
                  <a:cubicBezTo>
                    <a:pt x="65282" y="738"/>
                    <a:pt x="65282" y="738"/>
                    <a:pt x="65282" y="73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9DDF049-79FC-4306-8CC2-E3FDB8813422}"/>
                </a:ext>
              </a:extLst>
            </p:cNvPr>
            <p:cNvSpPr/>
            <p:nvPr/>
          </p:nvSpPr>
          <p:spPr>
            <a:xfrm>
              <a:off x="8045655" y="1758309"/>
              <a:ext cx="73093" cy="13940"/>
            </a:xfrm>
            <a:custGeom>
              <a:avLst/>
              <a:gdLst>
                <a:gd name="connsiteX0" fmla="*/ 33224 w 73093"/>
                <a:gd name="connsiteY0" fmla="*/ 13906 h 13940"/>
                <a:gd name="connsiteX1" fmla="*/ 33224 w 73093"/>
                <a:gd name="connsiteY1" fmla="*/ 13906 h 13940"/>
                <a:gd name="connsiteX2" fmla="*/ 15505 w 73093"/>
                <a:gd name="connsiteY2" fmla="*/ 9476 h 13940"/>
                <a:gd name="connsiteX3" fmla="*/ 11075 w 73093"/>
                <a:gd name="connsiteY3" fmla="*/ 9476 h 13940"/>
                <a:gd name="connsiteX4" fmla="*/ 3692 w 73093"/>
                <a:gd name="connsiteY4" fmla="*/ 9476 h 13940"/>
                <a:gd name="connsiteX5" fmla="*/ 3692 w 73093"/>
                <a:gd name="connsiteY5" fmla="*/ 9476 h 13940"/>
                <a:gd name="connsiteX6" fmla="*/ 3692 w 73093"/>
                <a:gd name="connsiteY6" fmla="*/ 9476 h 13940"/>
                <a:gd name="connsiteX7" fmla="*/ 10336 w 73093"/>
                <a:gd name="connsiteY7" fmla="*/ 2831 h 13940"/>
                <a:gd name="connsiteX8" fmla="*/ 16981 w 73093"/>
                <a:gd name="connsiteY8" fmla="*/ 2831 h 13940"/>
                <a:gd name="connsiteX9" fmla="*/ 22150 w 73093"/>
                <a:gd name="connsiteY9" fmla="*/ 2831 h 13940"/>
                <a:gd name="connsiteX10" fmla="*/ 38393 w 73093"/>
                <a:gd name="connsiteY10" fmla="*/ 8000 h 13940"/>
                <a:gd name="connsiteX11" fmla="*/ 54636 w 73093"/>
                <a:gd name="connsiteY11" fmla="*/ 2831 h 13940"/>
                <a:gd name="connsiteX12" fmla="*/ 59804 w 73093"/>
                <a:gd name="connsiteY12" fmla="*/ 2831 h 13940"/>
                <a:gd name="connsiteX13" fmla="*/ 66449 w 73093"/>
                <a:gd name="connsiteY13" fmla="*/ 2831 h 13940"/>
                <a:gd name="connsiteX14" fmla="*/ 73094 w 73093"/>
                <a:gd name="connsiteY14" fmla="*/ 8000 h 13940"/>
                <a:gd name="connsiteX15" fmla="*/ 73094 w 73093"/>
                <a:gd name="connsiteY15" fmla="*/ 8000 h 13940"/>
                <a:gd name="connsiteX16" fmla="*/ 73094 w 73093"/>
                <a:gd name="connsiteY16" fmla="*/ 8000 h 13940"/>
                <a:gd name="connsiteX17" fmla="*/ 73094 w 73093"/>
                <a:gd name="connsiteY17" fmla="*/ 8000 h 13940"/>
                <a:gd name="connsiteX18" fmla="*/ 73094 w 73093"/>
                <a:gd name="connsiteY18" fmla="*/ 8000 h 13940"/>
                <a:gd name="connsiteX19" fmla="*/ 67187 w 73093"/>
                <a:gd name="connsiteY19" fmla="*/ 8000 h 13940"/>
                <a:gd name="connsiteX20" fmla="*/ 62019 w 73093"/>
                <a:gd name="connsiteY20" fmla="*/ 8000 h 13940"/>
                <a:gd name="connsiteX21" fmla="*/ 45038 w 73093"/>
                <a:gd name="connsiteY21" fmla="*/ 12429 h 13940"/>
                <a:gd name="connsiteX22" fmla="*/ 11813 w 73093"/>
                <a:gd name="connsiteY22" fmla="*/ 5046 h 13940"/>
                <a:gd name="connsiteX23" fmla="*/ 16243 w 73093"/>
                <a:gd name="connsiteY23" fmla="*/ 5046 h 13940"/>
                <a:gd name="connsiteX24" fmla="*/ 33224 w 73093"/>
                <a:gd name="connsiteY24" fmla="*/ 9476 h 13940"/>
                <a:gd name="connsiteX25" fmla="*/ 49467 w 73093"/>
                <a:gd name="connsiteY25" fmla="*/ 5046 h 13940"/>
                <a:gd name="connsiteX26" fmla="*/ 54636 w 73093"/>
                <a:gd name="connsiteY26" fmla="*/ 5046 h 13940"/>
                <a:gd name="connsiteX27" fmla="*/ 61281 w 73093"/>
                <a:gd name="connsiteY27" fmla="*/ 5046 h 13940"/>
                <a:gd name="connsiteX28" fmla="*/ 64972 w 73093"/>
                <a:gd name="connsiteY28" fmla="*/ 5046 h 13940"/>
                <a:gd name="connsiteX29" fmla="*/ 59804 w 73093"/>
                <a:gd name="connsiteY29" fmla="*/ 5046 h 13940"/>
                <a:gd name="connsiteX30" fmla="*/ 53897 w 73093"/>
                <a:gd name="connsiteY30" fmla="*/ 5046 h 13940"/>
                <a:gd name="connsiteX31" fmla="*/ 48729 w 73093"/>
                <a:gd name="connsiteY31" fmla="*/ 5046 h 13940"/>
                <a:gd name="connsiteX32" fmla="*/ 31748 w 73093"/>
                <a:gd name="connsiteY32" fmla="*/ 10214 h 13940"/>
                <a:gd name="connsiteX33" fmla="*/ 14766 w 73093"/>
                <a:gd name="connsiteY33" fmla="*/ 5046 h 13940"/>
                <a:gd name="connsiteX34" fmla="*/ 14766 w 73093"/>
                <a:gd name="connsiteY34" fmla="*/ 5046 h 13940"/>
                <a:gd name="connsiteX35" fmla="*/ 3692 w 73093"/>
                <a:gd name="connsiteY35" fmla="*/ 616 h 13940"/>
                <a:gd name="connsiteX36" fmla="*/ 0 w 73093"/>
                <a:gd name="connsiteY36" fmla="*/ 616 h 13940"/>
                <a:gd name="connsiteX37" fmla="*/ 0 w 73093"/>
                <a:gd name="connsiteY37" fmla="*/ 616 h 13940"/>
                <a:gd name="connsiteX38" fmla="*/ 0 w 73093"/>
                <a:gd name="connsiteY38" fmla="*/ 616 h 13940"/>
                <a:gd name="connsiteX39" fmla="*/ 4430 w 73093"/>
                <a:gd name="connsiteY39" fmla="*/ 616 h 13940"/>
                <a:gd name="connsiteX40" fmla="*/ 11075 w 73093"/>
                <a:gd name="connsiteY40" fmla="*/ 616 h 13940"/>
                <a:gd name="connsiteX41" fmla="*/ 11075 w 73093"/>
                <a:gd name="connsiteY41" fmla="*/ 616 h 13940"/>
                <a:gd name="connsiteX42" fmla="*/ 5168 w 73093"/>
                <a:gd name="connsiteY42" fmla="*/ 616 h 1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73093" h="13940">
                  <a:moveTo>
                    <a:pt x="33224" y="13906"/>
                  </a:moveTo>
                  <a:lnTo>
                    <a:pt x="33224" y="13906"/>
                  </a:lnTo>
                  <a:cubicBezTo>
                    <a:pt x="27015" y="14197"/>
                    <a:pt x="20850" y="12657"/>
                    <a:pt x="15505" y="9476"/>
                  </a:cubicBezTo>
                  <a:cubicBezTo>
                    <a:pt x="15505" y="9476"/>
                    <a:pt x="11813" y="9476"/>
                    <a:pt x="11075" y="9476"/>
                  </a:cubicBezTo>
                  <a:cubicBezTo>
                    <a:pt x="10336" y="9476"/>
                    <a:pt x="6645" y="9476"/>
                    <a:pt x="3692" y="9476"/>
                  </a:cubicBezTo>
                  <a:lnTo>
                    <a:pt x="3692" y="9476"/>
                  </a:lnTo>
                  <a:lnTo>
                    <a:pt x="3692" y="9476"/>
                  </a:lnTo>
                  <a:cubicBezTo>
                    <a:pt x="4268" y="6075"/>
                    <a:pt x="6933" y="3410"/>
                    <a:pt x="10336" y="2831"/>
                  </a:cubicBezTo>
                  <a:cubicBezTo>
                    <a:pt x="12500" y="2151"/>
                    <a:pt x="14818" y="2151"/>
                    <a:pt x="16981" y="2831"/>
                  </a:cubicBezTo>
                  <a:lnTo>
                    <a:pt x="22150" y="2831"/>
                  </a:lnTo>
                  <a:cubicBezTo>
                    <a:pt x="26897" y="6197"/>
                    <a:pt x="32575" y="8003"/>
                    <a:pt x="38393" y="8000"/>
                  </a:cubicBezTo>
                  <a:cubicBezTo>
                    <a:pt x="44196" y="7911"/>
                    <a:pt x="49844" y="6113"/>
                    <a:pt x="54636" y="2831"/>
                  </a:cubicBezTo>
                  <a:lnTo>
                    <a:pt x="59804" y="2831"/>
                  </a:lnTo>
                  <a:cubicBezTo>
                    <a:pt x="61967" y="2151"/>
                    <a:pt x="64286" y="2151"/>
                    <a:pt x="66449" y="2831"/>
                  </a:cubicBezTo>
                  <a:cubicBezTo>
                    <a:pt x="66449" y="2831"/>
                    <a:pt x="73094" y="2831"/>
                    <a:pt x="73094" y="8000"/>
                  </a:cubicBezTo>
                  <a:cubicBezTo>
                    <a:pt x="73094" y="13168"/>
                    <a:pt x="73094" y="8000"/>
                    <a:pt x="73094" y="8000"/>
                  </a:cubicBezTo>
                  <a:lnTo>
                    <a:pt x="73094" y="8000"/>
                  </a:lnTo>
                  <a:lnTo>
                    <a:pt x="73094" y="8000"/>
                  </a:lnTo>
                  <a:cubicBezTo>
                    <a:pt x="73094" y="8000"/>
                    <a:pt x="73094" y="8000"/>
                    <a:pt x="73094" y="8000"/>
                  </a:cubicBezTo>
                  <a:cubicBezTo>
                    <a:pt x="73094" y="8000"/>
                    <a:pt x="73094" y="8000"/>
                    <a:pt x="67187" y="8000"/>
                  </a:cubicBezTo>
                  <a:lnTo>
                    <a:pt x="62019" y="8000"/>
                  </a:lnTo>
                  <a:cubicBezTo>
                    <a:pt x="56902" y="11081"/>
                    <a:pt x="51003" y="12618"/>
                    <a:pt x="45038" y="12429"/>
                  </a:cubicBezTo>
                  <a:close/>
                  <a:moveTo>
                    <a:pt x="11813" y="5046"/>
                  </a:moveTo>
                  <a:lnTo>
                    <a:pt x="16243" y="5046"/>
                  </a:lnTo>
                  <a:cubicBezTo>
                    <a:pt x="21360" y="8127"/>
                    <a:pt x="27259" y="9665"/>
                    <a:pt x="33224" y="9476"/>
                  </a:cubicBezTo>
                  <a:cubicBezTo>
                    <a:pt x="38946" y="9565"/>
                    <a:pt x="44580" y="8029"/>
                    <a:pt x="49467" y="5046"/>
                  </a:cubicBezTo>
                  <a:lnTo>
                    <a:pt x="54636" y="5046"/>
                  </a:lnTo>
                  <a:cubicBezTo>
                    <a:pt x="56799" y="4366"/>
                    <a:pt x="59117" y="4366"/>
                    <a:pt x="61281" y="5046"/>
                  </a:cubicBezTo>
                  <a:lnTo>
                    <a:pt x="64972" y="5046"/>
                  </a:lnTo>
                  <a:cubicBezTo>
                    <a:pt x="64972" y="5046"/>
                    <a:pt x="61281" y="5046"/>
                    <a:pt x="59804" y="5046"/>
                  </a:cubicBezTo>
                  <a:cubicBezTo>
                    <a:pt x="57921" y="4224"/>
                    <a:pt x="55780" y="4224"/>
                    <a:pt x="53897" y="5046"/>
                  </a:cubicBezTo>
                  <a:lnTo>
                    <a:pt x="48729" y="5046"/>
                  </a:lnTo>
                  <a:cubicBezTo>
                    <a:pt x="43672" y="8349"/>
                    <a:pt x="37787" y="10141"/>
                    <a:pt x="31748" y="10214"/>
                  </a:cubicBezTo>
                  <a:cubicBezTo>
                    <a:pt x="25701" y="10227"/>
                    <a:pt x="19787" y="8427"/>
                    <a:pt x="14766" y="5046"/>
                  </a:cubicBezTo>
                  <a:lnTo>
                    <a:pt x="14766" y="5046"/>
                  </a:lnTo>
                  <a:close/>
                  <a:moveTo>
                    <a:pt x="3692" y="616"/>
                  </a:moveTo>
                  <a:lnTo>
                    <a:pt x="0" y="616"/>
                  </a:lnTo>
                  <a:lnTo>
                    <a:pt x="0" y="616"/>
                  </a:lnTo>
                  <a:lnTo>
                    <a:pt x="0" y="616"/>
                  </a:lnTo>
                  <a:cubicBezTo>
                    <a:pt x="1432" y="110"/>
                    <a:pt x="2998" y="110"/>
                    <a:pt x="4430" y="616"/>
                  </a:cubicBezTo>
                  <a:cubicBezTo>
                    <a:pt x="6571" y="-175"/>
                    <a:pt x="8934" y="-175"/>
                    <a:pt x="11075" y="616"/>
                  </a:cubicBezTo>
                  <a:lnTo>
                    <a:pt x="11075" y="616"/>
                  </a:lnTo>
                  <a:cubicBezTo>
                    <a:pt x="9192" y="-205"/>
                    <a:pt x="7051" y="-205"/>
                    <a:pt x="5168" y="61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434B134C-C51E-4C97-8E2A-8BF9F0649B9A}"/>
                </a:ext>
              </a:extLst>
            </p:cNvPr>
            <p:cNvSpPr/>
            <p:nvPr/>
          </p:nvSpPr>
          <p:spPr>
            <a:xfrm>
              <a:off x="7966654" y="1778860"/>
              <a:ext cx="8121" cy="8859"/>
            </a:xfrm>
            <a:custGeom>
              <a:avLst/>
              <a:gdLst>
                <a:gd name="connsiteX0" fmla="*/ 1477 w 8121"/>
                <a:gd name="connsiteY0" fmla="*/ 8860 h 8859"/>
                <a:gd name="connsiteX1" fmla="*/ 8121 w 8121"/>
                <a:gd name="connsiteY1" fmla="*/ 0 h 8859"/>
                <a:gd name="connsiteX2" fmla="*/ 8121 w 8121"/>
                <a:gd name="connsiteY2" fmla="*/ 0 h 8859"/>
                <a:gd name="connsiteX3" fmla="*/ 0 w 8121"/>
                <a:gd name="connsiteY3" fmla="*/ 8860 h 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21" h="8859">
                  <a:moveTo>
                    <a:pt x="1477" y="8860"/>
                  </a:moveTo>
                  <a:cubicBezTo>
                    <a:pt x="5221" y="7442"/>
                    <a:pt x="7809" y="3991"/>
                    <a:pt x="8121" y="0"/>
                  </a:cubicBezTo>
                  <a:lnTo>
                    <a:pt x="8121" y="0"/>
                  </a:lnTo>
                  <a:cubicBezTo>
                    <a:pt x="8138" y="4619"/>
                    <a:pt x="4603" y="8475"/>
                    <a:pt x="0" y="8860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4701181-FFAB-4072-95E9-CB2957060662}"/>
                </a:ext>
              </a:extLst>
            </p:cNvPr>
            <p:cNvSpPr/>
            <p:nvPr/>
          </p:nvSpPr>
          <p:spPr>
            <a:xfrm>
              <a:off x="7861326" y="1886655"/>
              <a:ext cx="17468" cy="56850"/>
            </a:xfrm>
            <a:custGeom>
              <a:avLst/>
              <a:gdLst>
                <a:gd name="connsiteX0" fmla="*/ 10085 w 17468"/>
                <a:gd name="connsiteY0" fmla="*/ 56851 h 56850"/>
                <a:gd name="connsiteX1" fmla="*/ 10085 w 17468"/>
                <a:gd name="connsiteY1" fmla="*/ 56851 h 56850"/>
                <a:gd name="connsiteX2" fmla="*/ 10085 w 17468"/>
                <a:gd name="connsiteY2" fmla="*/ 56851 h 56850"/>
                <a:gd name="connsiteX3" fmla="*/ 4179 w 17468"/>
                <a:gd name="connsiteY3" fmla="*/ 42084 h 56850"/>
                <a:gd name="connsiteX4" fmla="*/ 4179 w 17468"/>
                <a:gd name="connsiteY4" fmla="*/ 25103 h 56850"/>
                <a:gd name="connsiteX5" fmla="*/ 4917 w 17468"/>
                <a:gd name="connsiteY5" fmla="*/ 8860 h 56850"/>
                <a:gd name="connsiteX6" fmla="*/ 17469 w 17468"/>
                <a:gd name="connsiteY6" fmla="*/ 0 h 56850"/>
                <a:gd name="connsiteX7" fmla="*/ 17469 w 17468"/>
                <a:gd name="connsiteY7" fmla="*/ 0 h 56850"/>
                <a:gd name="connsiteX8" fmla="*/ 6394 w 17468"/>
                <a:gd name="connsiteY8" fmla="*/ 8860 h 56850"/>
                <a:gd name="connsiteX9" fmla="*/ 487 w 17468"/>
                <a:gd name="connsiteY9" fmla="*/ 24365 h 56850"/>
                <a:gd name="connsiteX10" fmla="*/ 487 w 17468"/>
                <a:gd name="connsiteY10" fmla="*/ 40608 h 56850"/>
                <a:gd name="connsiteX11" fmla="*/ 5656 w 17468"/>
                <a:gd name="connsiteY11" fmla="*/ 53897 h 56850"/>
                <a:gd name="connsiteX12" fmla="*/ 5656 w 17468"/>
                <a:gd name="connsiteY12" fmla="*/ 53897 h 56850"/>
                <a:gd name="connsiteX13" fmla="*/ 5656 w 17468"/>
                <a:gd name="connsiteY13" fmla="*/ 53897 h 5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68" h="56850">
                  <a:moveTo>
                    <a:pt x="10085" y="56851"/>
                  </a:moveTo>
                  <a:lnTo>
                    <a:pt x="10085" y="56851"/>
                  </a:lnTo>
                  <a:lnTo>
                    <a:pt x="10085" y="56851"/>
                  </a:lnTo>
                  <a:cubicBezTo>
                    <a:pt x="7067" y="52416"/>
                    <a:pt x="5052" y="47377"/>
                    <a:pt x="4179" y="42084"/>
                  </a:cubicBezTo>
                  <a:cubicBezTo>
                    <a:pt x="3525" y="36443"/>
                    <a:pt x="3525" y="30744"/>
                    <a:pt x="4179" y="25103"/>
                  </a:cubicBezTo>
                  <a:cubicBezTo>
                    <a:pt x="3579" y="19683"/>
                    <a:pt x="3827" y="14203"/>
                    <a:pt x="4917" y="8860"/>
                  </a:cubicBezTo>
                  <a:cubicBezTo>
                    <a:pt x="8313" y="4924"/>
                    <a:pt x="12622" y="1881"/>
                    <a:pt x="17469" y="0"/>
                  </a:cubicBezTo>
                  <a:lnTo>
                    <a:pt x="17469" y="0"/>
                  </a:lnTo>
                  <a:cubicBezTo>
                    <a:pt x="12932" y="1706"/>
                    <a:pt x="9054" y="4809"/>
                    <a:pt x="6394" y="8860"/>
                  </a:cubicBezTo>
                  <a:cubicBezTo>
                    <a:pt x="3614" y="13682"/>
                    <a:pt x="1621" y="18916"/>
                    <a:pt x="487" y="24365"/>
                  </a:cubicBezTo>
                  <a:cubicBezTo>
                    <a:pt x="-162" y="29759"/>
                    <a:pt x="-162" y="35213"/>
                    <a:pt x="487" y="40608"/>
                  </a:cubicBezTo>
                  <a:cubicBezTo>
                    <a:pt x="1427" y="45303"/>
                    <a:pt x="3176" y="49800"/>
                    <a:pt x="5656" y="53897"/>
                  </a:cubicBezTo>
                  <a:lnTo>
                    <a:pt x="5656" y="53897"/>
                  </a:lnTo>
                  <a:lnTo>
                    <a:pt x="5656" y="53897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C9FF5C85-1D0C-4AA9-8B9E-D8E5ED1E262E}"/>
                </a:ext>
              </a:extLst>
            </p:cNvPr>
            <p:cNvSpPr/>
            <p:nvPr/>
          </p:nvSpPr>
          <p:spPr>
            <a:xfrm>
              <a:off x="7861323" y="1881486"/>
              <a:ext cx="22639" cy="64233"/>
            </a:xfrm>
            <a:custGeom>
              <a:avLst/>
              <a:gdLst>
                <a:gd name="connsiteX0" fmla="*/ 14518 w 22639"/>
                <a:gd name="connsiteY0" fmla="*/ 64234 h 64233"/>
                <a:gd name="connsiteX1" fmla="*/ 6397 w 22639"/>
                <a:gd name="connsiteY1" fmla="*/ 59804 h 64233"/>
                <a:gd name="connsiteX2" fmla="*/ 6397 w 22639"/>
                <a:gd name="connsiteY2" fmla="*/ 59804 h 64233"/>
                <a:gd name="connsiteX3" fmla="*/ 490 w 22639"/>
                <a:gd name="connsiteY3" fmla="*/ 45038 h 64233"/>
                <a:gd name="connsiteX4" fmla="*/ 490 w 22639"/>
                <a:gd name="connsiteY4" fmla="*/ 28056 h 64233"/>
                <a:gd name="connsiteX5" fmla="*/ 6397 w 22639"/>
                <a:gd name="connsiteY5" fmla="*/ 12551 h 64233"/>
                <a:gd name="connsiteX6" fmla="*/ 22640 w 22639"/>
                <a:gd name="connsiteY6" fmla="*/ 0 h 64233"/>
                <a:gd name="connsiteX7" fmla="*/ 22640 w 22639"/>
                <a:gd name="connsiteY7" fmla="*/ 0 h 64233"/>
                <a:gd name="connsiteX8" fmla="*/ 7873 w 22639"/>
                <a:gd name="connsiteY8" fmla="*/ 9598 h 64233"/>
                <a:gd name="connsiteX9" fmla="*/ 1967 w 22639"/>
                <a:gd name="connsiteY9" fmla="*/ 24365 h 64233"/>
                <a:gd name="connsiteX10" fmla="*/ 1967 w 22639"/>
                <a:gd name="connsiteY10" fmla="*/ 40608 h 64233"/>
                <a:gd name="connsiteX11" fmla="*/ 7873 w 22639"/>
                <a:gd name="connsiteY11" fmla="*/ 54636 h 64233"/>
                <a:gd name="connsiteX12" fmla="*/ 7873 w 22639"/>
                <a:gd name="connsiteY12" fmla="*/ 54636 h 64233"/>
                <a:gd name="connsiteX13" fmla="*/ 18210 w 22639"/>
                <a:gd name="connsiteY13" fmla="*/ 59066 h 6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639" h="64233">
                  <a:moveTo>
                    <a:pt x="14518" y="64234"/>
                  </a:moveTo>
                  <a:cubicBezTo>
                    <a:pt x="11264" y="64119"/>
                    <a:pt x="8255" y="62477"/>
                    <a:pt x="6397" y="59804"/>
                  </a:cubicBezTo>
                  <a:lnTo>
                    <a:pt x="6397" y="59804"/>
                  </a:lnTo>
                  <a:cubicBezTo>
                    <a:pt x="3378" y="55370"/>
                    <a:pt x="1363" y="50331"/>
                    <a:pt x="490" y="45038"/>
                  </a:cubicBezTo>
                  <a:cubicBezTo>
                    <a:pt x="-163" y="39396"/>
                    <a:pt x="-163" y="33698"/>
                    <a:pt x="490" y="28056"/>
                  </a:cubicBezTo>
                  <a:cubicBezTo>
                    <a:pt x="1623" y="22607"/>
                    <a:pt x="3617" y="17373"/>
                    <a:pt x="6397" y="12551"/>
                  </a:cubicBezTo>
                  <a:cubicBezTo>
                    <a:pt x="10031" y="6466"/>
                    <a:pt x="15835" y="1982"/>
                    <a:pt x="22640" y="0"/>
                  </a:cubicBezTo>
                  <a:lnTo>
                    <a:pt x="22640" y="0"/>
                  </a:lnTo>
                  <a:cubicBezTo>
                    <a:pt x="16568" y="933"/>
                    <a:pt x="11191" y="4429"/>
                    <a:pt x="7873" y="9598"/>
                  </a:cubicBezTo>
                  <a:cubicBezTo>
                    <a:pt x="4950" y="14083"/>
                    <a:pt x="2943" y="19101"/>
                    <a:pt x="1967" y="24365"/>
                  </a:cubicBezTo>
                  <a:cubicBezTo>
                    <a:pt x="1310" y="29759"/>
                    <a:pt x="1310" y="35213"/>
                    <a:pt x="1967" y="40608"/>
                  </a:cubicBezTo>
                  <a:cubicBezTo>
                    <a:pt x="2980" y="45631"/>
                    <a:pt x="4988" y="50401"/>
                    <a:pt x="7873" y="54636"/>
                  </a:cubicBezTo>
                  <a:lnTo>
                    <a:pt x="7873" y="54636"/>
                  </a:lnTo>
                  <a:cubicBezTo>
                    <a:pt x="10257" y="57882"/>
                    <a:pt x="14215" y="59578"/>
                    <a:pt x="18210" y="59066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E27C9E4-65BA-417D-8EC1-F932F53C356B}"/>
                </a:ext>
              </a:extLst>
            </p:cNvPr>
            <p:cNvSpPr/>
            <p:nvPr/>
          </p:nvSpPr>
          <p:spPr>
            <a:xfrm>
              <a:off x="7856641" y="1885178"/>
              <a:ext cx="17724" cy="22149"/>
            </a:xfrm>
            <a:custGeom>
              <a:avLst/>
              <a:gdLst>
                <a:gd name="connsiteX0" fmla="*/ 5173 w 17724"/>
                <a:gd name="connsiteY0" fmla="*/ 22150 h 22149"/>
                <a:gd name="connsiteX1" fmla="*/ 9603 w 17724"/>
                <a:gd name="connsiteY1" fmla="*/ 5907 h 22149"/>
                <a:gd name="connsiteX2" fmla="*/ 17724 w 17724"/>
                <a:gd name="connsiteY2" fmla="*/ 0 h 22149"/>
                <a:gd name="connsiteX3" fmla="*/ 17724 w 17724"/>
                <a:gd name="connsiteY3" fmla="*/ 0 h 22149"/>
                <a:gd name="connsiteX4" fmla="*/ 17724 w 17724"/>
                <a:gd name="connsiteY4" fmla="*/ 0 h 22149"/>
                <a:gd name="connsiteX5" fmla="*/ 13294 w 17724"/>
                <a:gd name="connsiteY5" fmla="*/ 0 h 22149"/>
                <a:gd name="connsiteX6" fmla="*/ 5911 w 17724"/>
                <a:gd name="connsiteY6" fmla="*/ 5168 h 22149"/>
                <a:gd name="connsiteX7" fmla="*/ 4 w 17724"/>
                <a:gd name="connsiteY7" fmla="*/ 20673 h 2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24" h="22149">
                  <a:moveTo>
                    <a:pt x="5173" y="22150"/>
                  </a:moveTo>
                  <a:cubicBezTo>
                    <a:pt x="3819" y="16335"/>
                    <a:pt x="5483" y="10229"/>
                    <a:pt x="9603" y="5907"/>
                  </a:cubicBezTo>
                  <a:cubicBezTo>
                    <a:pt x="11933" y="3465"/>
                    <a:pt x="14684" y="1464"/>
                    <a:pt x="17724" y="0"/>
                  </a:cubicBezTo>
                  <a:lnTo>
                    <a:pt x="17724" y="0"/>
                  </a:lnTo>
                  <a:lnTo>
                    <a:pt x="17724" y="0"/>
                  </a:lnTo>
                  <a:lnTo>
                    <a:pt x="13294" y="0"/>
                  </a:lnTo>
                  <a:cubicBezTo>
                    <a:pt x="10412" y="1026"/>
                    <a:pt x="7862" y="2812"/>
                    <a:pt x="5911" y="5168"/>
                  </a:cubicBezTo>
                  <a:cubicBezTo>
                    <a:pt x="2007" y="9376"/>
                    <a:pt x="-110" y="14935"/>
                    <a:pt x="4" y="20673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9049327-AED7-4368-816D-7E8335775CB4}"/>
                </a:ext>
              </a:extLst>
            </p:cNvPr>
            <p:cNvSpPr/>
            <p:nvPr/>
          </p:nvSpPr>
          <p:spPr>
            <a:xfrm>
              <a:off x="8230033" y="1916926"/>
              <a:ext cx="14967" cy="30673"/>
            </a:xfrm>
            <a:custGeom>
              <a:avLst/>
              <a:gdLst>
                <a:gd name="connsiteX0" fmla="*/ 14968 w 14967"/>
                <a:gd name="connsiteY0" fmla="*/ 30271 h 30673"/>
                <a:gd name="connsiteX1" fmla="*/ 11276 w 14967"/>
                <a:gd name="connsiteY1" fmla="*/ 30271 h 30673"/>
                <a:gd name="connsiteX2" fmla="*/ 1678 w 14967"/>
                <a:gd name="connsiteY2" fmla="*/ 14028 h 30673"/>
                <a:gd name="connsiteX3" fmla="*/ 1678 w 14967"/>
                <a:gd name="connsiteY3" fmla="*/ 0 h 30673"/>
                <a:gd name="connsiteX4" fmla="*/ 1678 w 14967"/>
                <a:gd name="connsiteY4" fmla="*/ 0 h 30673"/>
                <a:gd name="connsiteX5" fmla="*/ 1678 w 14967"/>
                <a:gd name="connsiteY5" fmla="*/ 13290 h 30673"/>
                <a:gd name="connsiteX6" fmla="*/ 10538 w 14967"/>
                <a:gd name="connsiteY6" fmla="*/ 28794 h 30673"/>
                <a:gd name="connsiteX7" fmla="*/ 10538 w 14967"/>
                <a:gd name="connsiteY7" fmla="*/ 28794 h 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67" h="30673">
                  <a:moveTo>
                    <a:pt x="14968" y="30271"/>
                  </a:moveTo>
                  <a:cubicBezTo>
                    <a:pt x="13794" y="30808"/>
                    <a:pt x="12450" y="30808"/>
                    <a:pt x="11276" y="30271"/>
                  </a:cubicBezTo>
                  <a:cubicBezTo>
                    <a:pt x="5960" y="26424"/>
                    <a:pt x="2483" y="20540"/>
                    <a:pt x="1678" y="14028"/>
                  </a:cubicBezTo>
                  <a:cubicBezTo>
                    <a:pt x="-559" y="9620"/>
                    <a:pt x="-559" y="4409"/>
                    <a:pt x="1678" y="0"/>
                  </a:cubicBezTo>
                  <a:lnTo>
                    <a:pt x="1678" y="0"/>
                  </a:lnTo>
                  <a:cubicBezTo>
                    <a:pt x="-552" y="4149"/>
                    <a:pt x="-552" y="9141"/>
                    <a:pt x="1678" y="13290"/>
                  </a:cubicBezTo>
                  <a:cubicBezTo>
                    <a:pt x="2756" y="19325"/>
                    <a:pt x="5886" y="24802"/>
                    <a:pt x="10538" y="28794"/>
                  </a:cubicBezTo>
                  <a:lnTo>
                    <a:pt x="10538" y="28794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1018704-A95D-48A9-ADE7-8C740B373A75}"/>
                </a:ext>
              </a:extLst>
            </p:cNvPr>
            <p:cNvSpPr/>
            <p:nvPr/>
          </p:nvSpPr>
          <p:spPr>
            <a:xfrm>
              <a:off x="8234233" y="1895515"/>
              <a:ext cx="47707" cy="30276"/>
            </a:xfrm>
            <a:custGeom>
              <a:avLst/>
              <a:gdLst>
                <a:gd name="connsiteX0" fmla="*/ 24796 w 47707"/>
                <a:gd name="connsiteY0" fmla="*/ 30271 h 30276"/>
                <a:gd name="connsiteX1" fmla="*/ 24796 w 47707"/>
                <a:gd name="connsiteY1" fmla="*/ 30271 h 30276"/>
                <a:gd name="connsiteX2" fmla="*/ 1170 w 47707"/>
                <a:gd name="connsiteY2" fmla="*/ 20673 h 30276"/>
                <a:gd name="connsiteX3" fmla="*/ 1170 w 47707"/>
                <a:gd name="connsiteY3" fmla="*/ 10336 h 30276"/>
                <a:gd name="connsiteX4" fmla="*/ 1908 w 47707"/>
                <a:gd name="connsiteY4" fmla="*/ 0 h 30276"/>
                <a:gd name="connsiteX5" fmla="*/ 1908 w 47707"/>
                <a:gd name="connsiteY5" fmla="*/ 0 h 30276"/>
                <a:gd name="connsiteX6" fmla="*/ 1908 w 47707"/>
                <a:gd name="connsiteY6" fmla="*/ 7383 h 30276"/>
                <a:gd name="connsiteX7" fmla="*/ 1908 w 47707"/>
                <a:gd name="connsiteY7" fmla="*/ 16981 h 30276"/>
                <a:gd name="connsiteX8" fmla="*/ 24058 w 47707"/>
                <a:gd name="connsiteY8" fmla="*/ 25841 h 30276"/>
                <a:gd name="connsiteX9" fmla="*/ 38824 w 47707"/>
                <a:gd name="connsiteY9" fmla="*/ 21411 h 30276"/>
                <a:gd name="connsiteX10" fmla="*/ 47684 w 47707"/>
                <a:gd name="connsiteY10" fmla="*/ 8860 h 30276"/>
                <a:gd name="connsiteX11" fmla="*/ 39562 w 47707"/>
                <a:gd name="connsiteY11" fmla="*/ 22888 h 30276"/>
                <a:gd name="connsiteX12" fmla="*/ 24058 w 47707"/>
                <a:gd name="connsiteY12" fmla="*/ 27318 h 30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707" h="30276">
                  <a:moveTo>
                    <a:pt x="24796" y="30271"/>
                  </a:moveTo>
                  <a:lnTo>
                    <a:pt x="24796" y="30271"/>
                  </a:lnTo>
                  <a:cubicBezTo>
                    <a:pt x="15944" y="30425"/>
                    <a:pt x="7409" y="26959"/>
                    <a:pt x="1170" y="20673"/>
                  </a:cubicBezTo>
                  <a:cubicBezTo>
                    <a:pt x="-314" y="17387"/>
                    <a:pt x="-314" y="13622"/>
                    <a:pt x="1170" y="10336"/>
                  </a:cubicBezTo>
                  <a:cubicBezTo>
                    <a:pt x="-624" y="7043"/>
                    <a:pt x="-336" y="3005"/>
                    <a:pt x="1908" y="0"/>
                  </a:cubicBezTo>
                  <a:lnTo>
                    <a:pt x="1908" y="0"/>
                  </a:lnTo>
                  <a:cubicBezTo>
                    <a:pt x="727" y="2319"/>
                    <a:pt x="727" y="5064"/>
                    <a:pt x="1908" y="7383"/>
                  </a:cubicBezTo>
                  <a:cubicBezTo>
                    <a:pt x="638" y="10456"/>
                    <a:pt x="638" y="13908"/>
                    <a:pt x="1908" y="16981"/>
                  </a:cubicBezTo>
                  <a:cubicBezTo>
                    <a:pt x="7859" y="22702"/>
                    <a:pt x="15803" y="25880"/>
                    <a:pt x="24058" y="25841"/>
                  </a:cubicBezTo>
                  <a:cubicBezTo>
                    <a:pt x="29322" y="25950"/>
                    <a:pt x="34490" y="24400"/>
                    <a:pt x="38824" y="21411"/>
                  </a:cubicBezTo>
                  <a:cubicBezTo>
                    <a:pt x="43394" y="18643"/>
                    <a:pt x="46606" y="14095"/>
                    <a:pt x="47684" y="8860"/>
                  </a:cubicBezTo>
                  <a:cubicBezTo>
                    <a:pt x="48016" y="14737"/>
                    <a:pt x="44827" y="20248"/>
                    <a:pt x="39562" y="22888"/>
                  </a:cubicBezTo>
                  <a:cubicBezTo>
                    <a:pt x="34955" y="25891"/>
                    <a:pt x="29551" y="27435"/>
                    <a:pt x="24058" y="27318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E23C2C0E-13A0-4941-91C2-96D01861FF63}"/>
                </a:ext>
              </a:extLst>
            </p:cNvPr>
            <p:cNvSpPr/>
            <p:nvPr/>
          </p:nvSpPr>
          <p:spPr>
            <a:xfrm>
              <a:off x="7923094" y="1806916"/>
              <a:ext cx="308800" cy="319692"/>
            </a:xfrm>
            <a:custGeom>
              <a:avLst/>
              <a:gdLst>
                <a:gd name="connsiteX0" fmla="*/ 308617 w 308800"/>
                <a:gd name="connsiteY0" fmla="*/ 255459 h 319692"/>
                <a:gd name="connsiteX1" fmla="*/ 308617 w 308800"/>
                <a:gd name="connsiteY1" fmla="*/ 261365 h 319692"/>
                <a:gd name="connsiteX2" fmla="*/ 303449 w 308800"/>
                <a:gd name="connsiteY2" fmla="*/ 278347 h 319692"/>
                <a:gd name="connsiteX3" fmla="*/ 293113 w 308800"/>
                <a:gd name="connsiteY3" fmla="*/ 293113 h 319692"/>
                <a:gd name="connsiteX4" fmla="*/ 278346 w 308800"/>
                <a:gd name="connsiteY4" fmla="*/ 302711 h 319692"/>
                <a:gd name="connsiteX5" fmla="*/ 262103 w 308800"/>
                <a:gd name="connsiteY5" fmla="*/ 308618 h 319692"/>
                <a:gd name="connsiteX6" fmla="*/ 245122 w 308800"/>
                <a:gd name="connsiteY6" fmla="*/ 308618 h 319692"/>
                <a:gd name="connsiteX7" fmla="*/ 228879 w 308800"/>
                <a:gd name="connsiteY7" fmla="*/ 308618 h 319692"/>
                <a:gd name="connsiteX8" fmla="*/ 211898 w 308800"/>
                <a:gd name="connsiteY8" fmla="*/ 308618 h 319692"/>
                <a:gd name="connsiteX9" fmla="*/ 197131 w 308800"/>
                <a:gd name="connsiteY9" fmla="*/ 310094 h 319692"/>
                <a:gd name="connsiteX10" fmla="*/ 182365 w 308800"/>
                <a:gd name="connsiteY10" fmla="*/ 310094 h 319692"/>
                <a:gd name="connsiteX11" fmla="*/ 169075 w 308800"/>
                <a:gd name="connsiteY11" fmla="*/ 310094 h 319692"/>
                <a:gd name="connsiteX12" fmla="*/ 153570 w 308800"/>
                <a:gd name="connsiteY12" fmla="*/ 319693 h 319692"/>
                <a:gd name="connsiteX13" fmla="*/ 138066 w 308800"/>
                <a:gd name="connsiteY13" fmla="*/ 310094 h 319692"/>
                <a:gd name="connsiteX14" fmla="*/ 125514 w 308800"/>
                <a:gd name="connsiteY14" fmla="*/ 310094 h 319692"/>
                <a:gd name="connsiteX15" fmla="*/ 108533 w 308800"/>
                <a:gd name="connsiteY15" fmla="*/ 310094 h 319692"/>
                <a:gd name="connsiteX16" fmla="*/ 96720 w 308800"/>
                <a:gd name="connsiteY16" fmla="*/ 310094 h 319692"/>
                <a:gd name="connsiteX17" fmla="*/ 79738 w 308800"/>
                <a:gd name="connsiteY17" fmla="*/ 310094 h 319692"/>
                <a:gd name="connsiteX18" fmla="*/ 64234 w 308800"/>
                <a:gd name="connsiteY18" fmla="*/ 310094 h 319692"/>
                <a:gd name="connsiteX19" fmla="*/ 46514 w 308800"/>
                <a:gd name="connsiteY19" fmla="*/ 310094 h 319692"/>
                <a:gd name="connsiteX20" fmla="*/ 30271 w 308800"/>
                <a:gd name="connsiteY20" fmla="*/ 304188 h 319692"/>
                <a:gd name="connsiteX21" fmla="*/ 15505 w 308800"/>
                <a:gd name="connsiteY21" fmla="*/ 294590 h 319692"/>
                <a:gd name="connsiteX22" fmla="*/ 5168 w 308800"/>
                <a:gd name="connsiteY22" fmla="*/ 279823 h 319692"/>
                <a:gd name="connsiteX23" fmla="*/ 0 w 308800"/>
                <a:gd name="connsiteY23" fmla="*/ 262842 h 319692"/>
                <a:gd name="connsiteX24" fmla="*/ 0 w 308800"/>
                <a:gd name="connsiteY24" fmla="*/ 255459 h 319692"/>
                <a:gd name="connsiteX25" fmla="*/ 0 w 308800"/>
                <a:gd name="connsiteY25" fmla="*/ 255459 h 319692"/>
                <a:gd name="connsiteX26" fmla="*/ 0 w 308800"/>
                <a:gd name="connsiteY26" fmla="*/ 0 h 319692"/>
                <a:gd name="connsiteX27" fmla="*/ 308617 w 308800"/>
                <a:gd name="connsiteY27" fmla="*/ 0 h 319692"/>
                <a:gd name="connsiteX28" fmla="*/ 308617 w 308800"/>
                <a:gd name="connsiteY28" fmla="*/ 255459 h 319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08800" h="319692">
                  <a:moveTo>
                    <a:pt x="308617" y="255459"/>
                  </a:moveTo>
                  <a:cubicBezTo>
                    <a:pt x="308861" y="257420"/>
                    <a:pt x="308861" y="259404"/>
                    <a:pt x="308617" y="261365"/>
                  </a:cubicBezTo>
                  <a:cubicBezTo>
                    <a:pt x="308019" y="267309"/>
                    <a:pt x="306262" y="273078"/>
                    <a:pt x="303449" y="278347"/>
                  </a:cubicBezTo>
                  <a:cubicBezTo>
                    <a:pt x="301131" y="283969"/>
                    <a:pt x="297602" y="289011"/>
                    <a:pt x="293113" y="293113"/>
                  </a:cubicBezTo>
                  <a:cubicBezTo>
                    <a:pt x="288786" y="297146"/>
                    <a:pt x="283788" y="300394"/>
                    <a:pt x="278346" y="302711"/>
                  </a:cubicBezTo>
                  <a:cubicBezTo>
                    <a:pt x="273237" y="305438"/>
                    <a:pt x="267766" y="307426"/>
                    <a:pt x="262103" y="308618"/>
                  </a:cubicBezTo>
                  <a:lnTo>
                    <a:pt x="245122" y="308618"/>
                  </a:lnTo>
                  <a:lnTo>
                    <a:pt x="228879" y="308618"/>
                  </a:lnTo>
                  <a:lnTo>
                    <a:pt x="211898" y="308618"/>
                  </a:lnTo>
                  <a:lnTo>
                    <a:pt x="197131" y="310094"/>
                  </a:lnTo>
                  <a:lnTo>
                    <a:pt x="182365" y="310094"/>
                  </a:lnTo>
                  <a:cubicBezTo>
                    <a:pt x="177957" y="309437"/>
                    <a:pt x="173483" y="309437"/>
                    <a:pt x="169075" y="310094"/>
                  </a:cubicBezTo>
                  <a:cubicBezTo>
                    <a:pt x="163235" y="312053"/>
                    <a:pt x="157926" y="315339"/>
                    <a:pt x="153570" y="319693"/>
                  </a:cubicBezTo>
                  <a:cubicBezTo>
                    <a:pt x="149126" y="315452"/>
                    <a:pt x="143847" y="312184"/>
                    <a:pt x="138066" y="310094"/>
                  </a:cubicBezTo>
                  <a:cubicBezTo>
                    <a:pt x="133916" y="309348"/>
                    <a:pt x="129664" y="309348"/>
                    <a:pt x="125514" y="310094"/>
                  </a:cubicBezTo>
                  <a:lnTo>
                    <a:pt x="108533" y="310094"/>
                  </a:lnTo>
                  <a:lnTo>
                    <a:pt x="96720" y="310094"/>
                  </a:lnTo>
                  <a:lnTo>
                    <a:pt x="79738" y="310094"/>
                  </a:lnTo>
                  <a:lnTo>
                    <a:pt x="64234" y="310094"/>
                  </a:lnTo>
                  <a:lnTo>
                    <a:pt x="46514" y="310094"/>
                  </a:lnTo>
                  <a:cubicBezTo>
                    <a:pt x="40887" y="308768"/>
                    <a:pt x="35436" y="306786"/>
                    <a:pt x="30271" y="304188"/>
                  </a:cubicBezTo>
                  <a:cubicBezTo>
                    <a:pt x="24927" y="301690"/>
                    <a:pt x="19957" y="298459"/>
                    <a:pt x="15505" y="294590"/>
                  </a:cubicBezTo>
                  <a:cubicBezTo>
                    <a:pt x="11244" y="290292"/>
                    <a:pt x="7748" y="285298"/>
                    <a:pt x="5168" y="279823"/>
                  </a:cubicBezTo>
                  <a:cubicBezTo>
                    <a:pt x="2354" y="274555"/>
                    <a:pt x="598" y="268785"/>
                    <a:pt x="0" y="262842"/>
                  </a:cubicBezTo>
                  <a:lnTo>
                    <a:pt x="0" y="255459"/>
                  </a:lnTo>
                  <a:lnTo>
                    <a:pt x="0" y="255459"/>
                  </a:lnTo>
                  <a:lnTo>
                    <a:pt x="0" y="0"/>
                  </a:lnTo>
                  <a:lnTo>
                    <a:pt x="308617" y="0"/>
                  </a:lnTo>
                  <a:lnTo>
                    <a:pt x="308617" y="255459"/>
                  </a:lnTo>
                  <a:close/>
                </a:path>
              </a:pathLst>
            </a:custGeom>
            <a:solidFill>
              <a:srgbClr val="DBC1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FA9A81B9-6EFE-438B-A118-ACD243C97DBE}"/>
                </a:ext>
              </a:extLst>
            </p:cNvPr>
            <p:cNvSpPr/>
            <p:nvPr/>
          </p:nvSpPr>
          <p:spPr>
            <a:xfrm>
              <a:off x="7922355" y="1806916"/>
              <a:ext cx="309538" cy="322645"/>
            </a:xfrm>
            <a:custGeom>
              <a:avLst/>
              <a:gdLst>
                <a:gd name="connsiteX0" fmla="*/ 155047 w 309538"/>
                <a:gd name="connsiteY0" fmla="*/ 322646 h 322645"/>
                <a:gd name="connsiteX1" fmla="*/ 155047 w 309538"/>
                <a:gd name="connsiteY1" fmla="*/ 322646 h 322645"/>
                <a:gd name="connsiteX2" fmla="*/ 138804 w 309538"/>
                <a:gd name="connsiteY2" fmla="*/ 310094 h 322645"/>
                <a:gd name="connsiteX3" fmla="*/ 125514 w 309538"/>
                <a:gd name="connsiteY3" fmla="*/ 310094 h 322645"/>
                <a:gd name="connsiteX4" fmla="*/ 109271 w 309538"/>
                <a:gd name="connsiteY4" fmla="*/ 310094 h 322645"/>
                <a:gd name="connsiteX5" fmla="*/ 64972 w 309538"/>
                <a:gd name="connsiteY5" fmla="*/ 310094 h 322645"/>
                <a:gd name="connsiteX6" fmla="*/ 47252 w 309538"/>
                <a:gd name="connsiteY6" fmla="*/ 310094 h 322645"/>
                <a:gd name="connsiteX7" fmla="*/ 31009 w 309538"/>
                <a:gd name="connsiteY7" fmla="*/ 304188 h 322645"/>
                <a:gd name="connsiteX8" fmla="*/ 16243 w 309538"/>
                <a:gd name="connsiteY8" fmla="*/ 293851 h 322645"/>
                <a:gd name="connsiteX9" fmla="*/ 5168 w 309538"/>
                <a:gd name="connsiteY9" fmla="*/ 279823 h 322645"/>
                <a:gd name="connsiteX10" fmla="*/ 0 w 309538"/>
                <a:gd name="connsiteY10" fmla="*/ 262104 h 322645"/>
                <a:gd name="connsiteX11" fmla="*/ 0 w 309538"/>
                <a:gd name="connsiteY11" fmla="*/ 0 h 322645"/>
                <a:gd name="connsiteX12" fmla="*/ 309356 w 309538"/>
                <a:gd name="connsiteY12" fmla="*/ 0 h 322645"/>
                <a:gd name="connsiteX13" fmla="*/ 309356 w 309538"/>
                <a:gd name="connsiteY13" fmla="*/ 255459 h 322645"/>
                <a:gd name="connsiteX14" fmla="*/ 309356 w 309538"/>
                <a:gd name="connsiteY14" fmla="*/ 261365 h 322645"/>
                <a:gd name="connsiteX15" fmla="*/ 304187 w 309538"/>
                <a:gd name="connsiteY15" fmla="*/ 279085 h 322645"/>
                <a:gd name="connsiteX16" fmla="*/ 293851 w 309538"/>
                <a:gd name="connsiteY16" fmla="*/ 293851 h 322645"/>
                <a:gd name="connsiteX17" fmla="*/ 279085 w 309538"/>
                <a:gd name="connsiteY17" fmla="*/ 303450 h 322645"/>
                <a:gd name="connsiteX18" fmla="*/ 262103 w 309538"/>
                <a:gd name="connsiteY18" fmla="*/ 309356 h 322645"/>
                <a:gd name="connsiteX19" fmla="*/ 245122 w 309538"/>
                <a:gd name="connsiteY19" fmla="*/ 309356 h 322645"/>
                <a:gd name="connsiteX20" fmla="*/ 197869 w 309538"/>
                <a:gd name="connsiteY20" fmla="*/ 309356 h 322645"/>
                <a:gd name="connsiteX21" fmla="*/ 183103 w 309538"/>
                <a:gd name="connsiteY21" fmla="*/ 310094 h 322645"/>
                <a:gd name="connsiteX22" fmla="*/ 170552 w 309538"/>
                <a:gd name="connsiteY22" fmla="*/ 310094 h 322645"/>
                <a:gd name="connsiteX23" fmla="*/ 155047 w 309538"/>
                <a:gd name="connsiteY23" fmla="*/ 318954 h 322645"/>
                <a:gd name="connsiteX24" fmla="*/ 109271 w 309538"/>
                <a:gd name="connsiteY24" fmla="*/ 310094 h 322645"/>
                <a:gd name="connsiteX25" fmla="*/ 124038 w 309538"/>
                <a:gd name="connsiteY25" fmla="*/ 310094 h 322645"/>
                <a:gd name="connsiteX26" fmla="*/ 137327 w 309538"/>
                <a:gd name="connsiteY26" fmla="*/ 310094 h 322645"/>
                <a:gd name="connsiteX27" fmla="*/ 152832 w 309538"/>
                <a:gd name="connsiteY27" fmla="*/ 318954 h 322645"/>
                <a:gd name="connsiteX28" fmla="*/ 170552 w 309538"/>
                <a:gd name="connsiteY28" fmla="*/ 310094 h 322645"/>
                <a:gd name="connsiteX29" fmla="*/ 183103 w 309538"/>
                <a:gd name="connsiteY29" fmla="*/ 310094 h 322645"/>
                <a:gd name="connsiteX30" fmla="*/ 197131 w 309538"/>
                <a:gd name="connsiteY30" fmla="*/ 310094 h 322645"/>
                <a:gd name="connsiteX31" fmla="*/ 244384 w 309538"/>
                <a:gd name="connsiteY31" fmla="*/ 310094 h 322645"/>
                <a:gd name="connsiteX32" fmla="*/ 261365 w 309538"/>
                <a:gd name="connsiteY32" fmla="*/ 310094 h 322645"/>
                <a:gd name="connsiteX33" fmla="*/ 277608 w 309538"/>
                <a:gd name="connsiteY33" fmla="*/ 304926 h 322645"/>
                <a:gd name="connsiteX34" fmla="*/ 291636 w 309538"/>
                <a:gd name="connsiteY34" fmla="*/ 294590 h 322645"/>
                <a:gd name="connsiteX35" fmla="*/ 301972 w 309538"/>
                <a:gd name="connsiteY35" fmla="*/ 280562 h 322645"/>
                <a:gd name="connsiteX36" fmla="*/ 307141 w 309538"/>
                <a:gd name="connsiteY36" fmla="*/ 263580 h 322645"/>
                <a:gd name="connsiteX37" fmla="*/ 307141 w 309538"/>
                <a:gd name="connsiteY37" fmla="*/ 257674 h 322645"/>
                <a:gd name="connsiteX38" fmla="*/ 307141 w 309538"/>
                <a:gd name="connsiteY38" fmla="*/ 0 h 322645"/>
                <a:gd name="connsiteX39" fmla="*/ 738 w 309538"/>
                <a:gd name="connsiteY39" fmla="*/ 0 h 322645"/>
                <a:gd name="connsiteX40" fmla="*/ 738 w 309538"/>
                <a:gd name="connsiteY40" fmla="*/ 261365 h 322645"/>
                <a:gd name="connsiteX41" fmla="*/ 5907 w 309538"/>
                <a:gd name="connsiteY41" fmla="*/ 278347 h 322645"/>
                <a:gd name="connsiteX42" fmla="*/ 16243 w 309538"/>
                <a:gd name="connsiteY42" fmla="*/ 292375 h 322645"/>
                <a:gd name="connsiteX43" fmla="*/ 35439 w 309538"/>
                <a:gd name="connsiteY43" fmla="*/ 302711 h 322645"/>
                <a:gd name="connsiteX44" fmla="*/ 47991 w 309538"/>
                <a:gd name="connsiteY44" fmla="*/ 310094 h 322645"/>
                <a:gd name="connsiteX45" fmla="*/ 64972 w 309538"/>
                <a:gd name="connsiteY45" fmla="*/ 310094 h 322645"/>
                <a:gd name="connsiteX46" fmla="*/ 109271 w 309538"/>
                <a:gd name="connsiteY46" fmla="*/ 310094 h 32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09538" h="322645">
                  <a:moveTo>
                    <a:pt x="155047" y="322646"/>
                  </a:moveTo>
                  <a:lnTo>
                    <a:pt x="155047" y="322646"/>
                  </a:lnTo>
                  <a:cubicBezTo>
                    <a:pt x="150794" y="317140"/>
                    <a:pt x="145205" y="312818"/>
                    <a:pt x="138804" y="310094"/>
                  </a:cubicBezTo>
                  <a:cubicBezTo>
                    <a:pt x="134396" y="309437"/>
                    <a:pt x="129922" y="309437"/>
                    <a:pt x="125514" y="310094"/>
                  </a:cubicBezTo>
                  <a:cubicBezTo>
                    <a:pt x="120147" y="309058"/>
                    <a:pt x="114639" y="309058"/>
                    <a:pt x="109271" y="310094"/>
                  </a:cubicBezTo>
                  <a:lnTo>
                    <a:pt x="64972" y="310094"/>
                  </a:lnTo>
                  <a:lnTo>
                    <a:pt x="47252" y="310094"/>
                  </a:lnTo>
                  <a:cubicBezTo>
                    <a:pt x="41586" y="308903"/>
                    <a:pt x="36118" y="306914"/>
                    <a:pt x="31009" y="304188"/>
                  </a:cubicBezTo>
                  <a:cubicBezTo>
                    <a:pt x="25487" y="301691"/>
                    <a:pt x="20479" y="298185"/>
                    <a:pt x="16243" y="293851"/>
                  </a:cubicBezTo>
                  <a:cubicBezTo>
                    <a:pt x="11936" y="289695"/>
                    <a:pt x="8212" y="284977"/>
                    <a:pt x="5168" y="279823"/>
                  </a:cubicBezTo>
                  <a:cubicBezTo>
                    <a:pt x="2349" y="274293"/>
                    <a:pt x="596" y="268282"/>
                    <a:pt x="0" y="262104"/>
                  </a:cubicBezTo>
                  <a:lnTo>
                    <a:pt x="0" y="0"/>
                  </a:lnTo>
                  <a:lnTo>
                    <a:pt x="309356" y="0"/>
                  </a:lnTo>
                  <a:lnTo>
                    <a:pt x="309356" y="255459"/>
                  </a:lnTo>
                  <a:cubicBezTo>
                    <a:pt x="309599" y="257420"/>
                    <a:pt x="309599" y="259404"/>
                    <a:pt x="309356" y="261365"/>
                  </a:cubicBezTo>
                  <a:cubicBezTo>
                    <a:pt x="308758" y="267544"/>
                    <a:pt x="307008" y="273555"/>
                    <a:pt x="304187" y="279085"/>
                  </a:cubicBezTo>
                  <a:cubicBezTo>
                    <a:pt x="301507" y="284501"/>
                    <a:pt x="298022" y="289480"/>
                    <a:pt x="293851" y="293851"/>
                  </a:cubicBezTo>
                  <a:cubicBezTo>
                    <a:pt x="289399" y="297721"/>
                    <a:pt x="284430" y="300952"/>
                    <a:pt x="279085" y="303450"/>
                  </a:cubicBezTo>
                  <a:cubicBezTo>
                    <a:pt x="273717" y="306178"/>
                    <a:pt x="268002" y="308166"/>
                    <a:pt x="262103" y="309356"/>
                  </a:cubicBezTo>
                  <a:lnTo>
                    <a:pt x="245122" y="309356"/>
                  </a:lnTo>
                  <a:lnTo>
                    <a:pt x="197869" y="309356"/>
                  </a:lnTo>
                  <a:cubicBezTo>
                    <a:pt x="192937" y="308838"/>
                    <a:pt x="187961" y="309087"/>
                    <a:pt x="183103" y="310094"/>
                  </a:cubicBezTo>
                  <a:cubicBezTo>
                    <a:pt x="178954" y="309348"/>
                    <a:pt x="174701" y="309348"/>
                    <a:pt x="170552" y="310094"/>
                  </a:cubicBezTo>
                  <a:cubicBezTo>
                    <a:pt x="164793" y="311860"/>
                    <a:pt x="159492" y="314887"/>
                    <a:pt x="155047" y="318954"/>
                  </a:cubicBezTo>
                  <a:close/>
                  <a:moveTo>
                    <a:pt x="109271" y="310094"/>
                  </a:moveTo>
                  <a:cubicBezTo>
                    <a:pt x="114166" y="309366"/>
                    <a:pt x="119143" y="309366"/>
                    <a:pt x="124038" y="310094"/>
                  </a:cubicBezTo>
                  <a:cubicBezTo>
                    <a:pt x="128445" y="309437"/>
                    <a:pt x="132920" y="309437"/>
                    <a:pt x="137327" y="310094"/>
                  </a:cubicBezTo>
                  <a:cubicBezTo>
                    <a:pt x="142983" y="312097"/>
                    <a:pt x="148232" y="315098"/>
                    <a:pt x="152832" y="318954"/>
                  </a:cubicBezTo>
                  <a:cubicBezTo>
                    <a:pt x="158045" y="314782"/>
                    <a:pt x="164084" y="311762"/>
                    <a:pt x="170552" y="310094"/>
                  </a:cubicBezTo>
                  <a:cubicBezTo>
                    <a:pt x="174716" y="309508"/>
                    <a:pt x="178939" y="309508"/>
                    <a:pt x="183103" y="310094"/>
                  </a:cubicBezTo>
                  <a:cubicBezTo>
                    <a:pt x="187754" y="309374"/>
                    <a:pt x="192480" y="309374"/>
                    <a:pt x="197131" y="310094"/>
                  </a:cubicBezTo>
                  <a:lnTo>
                    <a:pt x="244384" y="310094"/>
                  </a:lnTo>
                  <a:lnTo>
                    <a:pt x="261365" y="310094"/>
                  </a:lnTo>
                  <a:cubicBezTo>
                    <a:pt x="266998" y="309156"/>
                    <a:pt x="272469" y="307416"/>
                    <a:pt x="277608" y="304926"/>
                  </a:cubicBezTo>
                  <a:cubicBezTo>
                    <a:pt x="282702" y="302084"/>
                    <a:pt x="287413" y="298611"/>
                    <a:pt x="291636" y="294590"/>
                  </a:cubicBezTo>
                  <a:cubicBezTo>
                    <a:pt x="295948" y="290618"/>
                    <a:pt x="299455" y="285856"/>
                    <a:pt x="301972" y="280562"/>
                  </a:cubicBezTo>
                  <a:cubicBezTo>
                    <a:pt x="304785" y="275293"/>
                    <a:pt x="306543" y="269524"/>
                    <a:pt x="307141" y="263580"/>
                  </a:cubicBezTo>
                  <a:cubicBezTo>
                    <a:pt x="307384" y="261619"/>
                    <a:pt x="307384" y="259635"/>
                    <a:pt x="307141" y="257674"/>
                  </a:cubicBezTo>
                  <a:lnTo>
                    <a:pt x="307141" y="0"/>
                  </a:lnTo>
                  <a:lnTo>
                    <a:pt x="738" y="0"/>
                  </a:lnTo>
                  <a:lnTo>
                    <a:pt x="738" y="261365"/>
                  </a:lnTo>
                  <a:cubicBezTo>
                    <a:pt x="1336" y="267309"/>
                    <a:pt x="3092" y="273078"/>
                    <a:pt x="5907" y="278347"/>
                  </a:cubicBezTo>
                  <a:cubicBezTo>
                    <a:pt x="8422" y="283641"/>
                    <a:pt x="11931" y="288403"/>
                    <a:pt x="16243" y="292375"/>
                  </a:cubicBezTo>
                  <a:cubicBezTo>
                    <a:pt x="22268" y="296473"/>
                    <a:pt x="28701" y="299937"/>
                    <a:pt x="35439" y="302711"/>
                  </a:cubicBezTo>
                  <a:cubicBezTo>
                    <a:pt x="39259" y="305744"/>
                    <a:pt x="43484" y="308229"/>
                    <a:pt x="47991" y="310094"/>
                  </a:cubicBezTo>
                  <a:lnTo>
                    <a:pt x="64972" y="310094"/>
                  </a:lnTo>
                  <a:lnTo>
                    <a:pt x="109271" y="310094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AF70CE3E-5E41-4CCD-814A-F4ECD8388381}"/>
                </a:ext>
              </a:extLst>
            </p:cNvPr>
            <p:cNvSpPr/>
            <p:nvPr/>
          </p:nvSpPr>
          <p:spPr>
            <a:xfrm>
              <a:off x="7938598" y="1822421"/>
              <a:ext cx="131420" cy="131420"/>
            </a:xfrm>
            <a:custGeom>
              <a:avLst/>
              <a:gdLst>
                <a:gd name="connsiteX0" fmla="*/ 0 w 131420"/>
                <a:gd name="connsiteY0" fmla="*/ 0 h 131420"/>
                <a:gd name="connsiteX1" fmla="*/ 131421 w 131420"/>
                <a:gd name="connsiteY1" fmla="*/ 0 h 131420"/>
                <a:gd name="connsiteX2" fmla="*/ 131421 w 131420"/>
                <a:gd name="connsiteY2" fmla="*/ 131421 h 131420"/>
                <a:gd name="connsiteX3" fmla="*/ 0 w 131420"/>
                <a:gd name="connsiteY3" fmla="*/ 131421 h 13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420" h="131420">
                  <a:moveTo>
                    <a:pt x="0" y="0"/>
                  </a:moveTo>
                  <a:lnTo>
                    <a:pt x="131421" y="0"/>
                  </a:lnTo>
                  <a:lnTo>
                    <a:pt x="131421" y="131421"/>
                  </a:lnTo>
                  <a:lnTo>
                    <a:pt x="0" y="131421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12A1F57B-A0E4-4CF0-AE1B-CAD83AAF913D}"/>
                </a:ext>
              </a:extLst>
            </p:cNvPr>
            <p:cNvSpPr/>
            <p:nvPr/>
          </p:nvSpPr>
          <p:spPr>
            <a:xfrm>
              <a:off x="7938598" y="1821683"/>
              <a:ext cx="132159" cy="132897"/>
            </a:xfrm>
            <a:custGeom>
              <a:avLst/>
              <a:gdLst>
                <a:gd name="connsiteX0" fmla="*/ 132159 w 132159"/>
                <a:gd name="connsiteY0" fmla="*/ 132898 h 132897"/>
                <a:gd name="connsiteX1" fmla="*/ 0 w 132159"/>
                <a:gd name="connsiteY1" fmla="*/ 132898 h 132897"/>
                <a:gd name="connsiteX2" fmla="*/ 0 w 132159"/>
                <a:gd name="connsiteY2" fmla="*/ 0 h 132897"/>
                <a:gd name="connsiteX3" fmla="*/ 132159 w 132159"/>
                <a:gd name="connsiteY3" fmla="*/ 0 h 132897"/>
                <a:gd name="connsiteX4" fmla="*/ 132159 w 132159"/>
                <a:gd name="connsiteY4" fmla="*/ 132898 h 132897"/>
                <a:gd name="connsiteX5" fmla="*/ 132159 w 132159"/>
                <a:gd name="connsiteY5" fmla="*/ 738 h 132897"/>
                <a:gd name="connsiteX6" fmla="*/ 0 w 132159"/>
                <a:gd name="connsiteY6" fmla="*/ 738 h 132897"/>
                <a:gd name="connsiteX7" fmla="*/ 0 w 132159"/>
                <a:gd name="connsiteY7" fmla="*/ 132159 h 132897"/>
                <a:gd name="connsiteX8" fmla="*/ 129944 w 132159"/>
                <a:gd name="connsiteY8" fmla="*/ 132159 h 132897"/>
                <a:gd name="connsiteX9" fmla="*/ 129944 w 132159"/>
                <a:gd name="connsiteY9" fmla="*/ 0 h 13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159" h="132897">
                  <a:moveTo>
                    <a:pt x="132159" y="132898"/>
                  </a:moveTo>
                  <a:lnTo>
                    <a:pt x="0" y="132898"/>
                  </a:lnTo>
                  <a:lnTo>
                    <a:pt x="0" y="0"/>
                  </a:lnTo>
                  <a:lnTo>
                    <a:pt x="132159" y="0"/>
                  </a:lnTo>
                  <a:lnTo>
                    <a:pt x="132159" y="132898"/>
                  </a:lnTo>
                  <a:close/>
                  <a:moveTo>
                    <a:pt x="132159" y="738"/>
                  </a:moveTo>
                  <a:lnTo>
                    <a:pt x="0" y="738"/>
                  </a:lnTo>
                  <a:lnTo>
                    <a:pt x="0" y="132159"/>
                  </a:lnTo>
                  <a:lnTo>
                    <a:pt x="129944" y="132159"/>
                  </a:lnTo>
                  <a:lnTo>
                    <a:pt x="129944" y="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BE20D052-01A2-4D40-8605-65EE9DBA1559}"/>
                </a:ext>
              </a:extLst>
            </p:cNvPr>
            <p:cNvSpPr/>
            <p:nvPr/>
          </p:nvSpPr>
          <p:spPr>
            <a:xfrm>
              <a:off x="8008449" y="1913567"/>
              <a:ext cx="53793" cy="36562"/>
            </a:xfrm>
            <a:custGeom>
              <a:avLst/>
              <a:gdLst>
                <a:gd name="connsiteX0" fmla="*/ 9888 w 53793"/>
                <a:gd name="connsiteY0" fmla="*/ 10742 h 36562"/>
                <a:gd name="connsiteX1" fmla="*/ 6196 w 53793"/>
                <a:gd name="connsiteY1" fmla="*/ 10742 h 36562"/>
                <a:gd name="connsiteX2" fmla="*/ 290 w 53793"/>
                <a:gd name="connsiteY2" fmla="*/ 10742 h 36562"/>
                <a:gd name="connsiteX3" fmla="*/ 290 w 53793"/>
                <a:gd name="connsiteY3" fmla="*/ 15171 h 36562"/>
                <a:gd name="connsiteX4" fmla="*/ 290 w 53793"/>
                <a:gd name="connsiteY4" fmla="*/ 23293 h 36562"/>
                <a:gd name="connsiteX5" fmla="*/ 290 w 53793"/>
                <a:gd name="connsiteY5" fmla="*/ 29938 h 36562"/>
                <a:gd name="connsiteX6" fmla="*/ 6934 w 53793"/>
                <a:gd name="connsiteY6" fmla="*/ 35844 h 36562"/>
                <a:gd name="connsiteX7" fmla="*/ 15794 w 53793"/>
                <a:gd name="connsiteY7" fmla="*/ 35844 h 36562"/>
                <a:gd name="connsiteX8" fmla="*/ 31299 w 53793"/>
                <a:gd name="connsiteY8" fmla="*/ 17386 h 36562"/>
                <a:gd name="connsiteX9" fmla="*/ 43112 w 53793"/>
                <a:gd name="connsiteY9" fmla="*/ 7788 h 36562"/>
                <a:gd name="connsiteX10" fmla="*/ 43186 w 53793"/>
                <a:gd name="connsiteY10" fmla="*/ 15097 h 36562"/>
                <a:gd name="connsiteX11" fmla="*/ 43112 w 53793"/>
                <a:gd name="connsiteY11" fmla="*/ 15171 h 36562"/>
                <a:gd name="connsiteX12" fmla="*/ 37206 w 53793"/>
                <a:gd name="connsiteY12" fmla="*/ 19601 h 36562"/>
                <a:gd name="connsiteX13" fmla="*/ 41636 w 53793"/>
                <a:gd name="connsiteY13" fmla="*/ 26246 h 36562"/>
                <a:gd name="connsiteX14" fmla="*/ 53449 w 53793"/>
                <a:gd name="connsiteY14" fmla="*/ 13695 h 36562"/>
                <a:gd name="connsiteX15" fmla="*/ 46065 w 53793"/>
                <a:gd name="connsiteY15" fmla="*/ 405 h 36562"/>
                <a:gd name="connsiteX16" fmla="*/ 29822 w 53793"/>
                <a:gd name="connsiteY16" fmla="*/ 8527 h 36562"/>
                <a:gd name="connsiteX17" fmla="*/ 14318 w 53793"/>
                <a:gd name="connsiteY17" fmla="*/ 26985 h 36562"/>
                <a:gd name="connsiteX18" fmla="*/ 6196 w 53793"/>
                <a:gd name="connsiteY18" fmla="*/ 14433 h 3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3793" h="36562">
                  <a:moveTo>
                    <a:pt x="9888" y="10742"/>
                  </a:moveTo>
                  <a:lnTo>
                    <a:pt x="6196" y="10742"/>
                  </a:lnTo>
                  <a:lnTo>
                    <a:pt x="290" y="10742"/>
                  </a:lnTo>
                  <a:lnTo>
                    <a:pt x="290" y="15171"/>
                  </a:lnTo>
                  <a:cubicBezTo>
                    <a:pt x="64" y="17874"/>
                    <a:pt x="64" y="20591"/>
                    <a:pt x="290" y="23293"/>
                  </a:cubicBezTo>
                  <a:cubicBezTo>
                    <a:pt x="-97" y="25491"/>
                    <a:pt x="-97" y="27740"/>
                    <a:pt x="290" y="29938"/>
                  </a:cubicBezTo>
                  <a:cubicBezTo>
                    <a:pt x="1912" y="32487"/>
                    <a:pt x="4213" y="34532"/>
                    <a:pt x="6934" y="35844"/>
                  </a:cubicBezTo>
                  <a:cubicBezTo>
                    <a:pt x="9810" y="36801"/>
                    <a:pt x="12919" y="36801"/>
                    <a:pt x="15794" y="35844"/>
                  </a:cubicBezTo>
                  <a:cubicBezTo>
                    <a:pt x="24654" y="35844"/>
                    <a:pt x="29084" y="25508"/>
                    <a:pt x="31299" y="17386"/>
                  </a:cubicBezTo>
                  <a:cubicBezTo>
                    <a:pt x="33514" y="9265"/>
                    <a:pt x="39421" y="4835"/>
                    <a:pt x="43112" y="7788"/>
                  </a:cubicBezTo>
                  <a:cubicBezTo>
                    <a:pt x="45150" y="9786"/>
                    <a:pt x="45187" y="13058"/>
                    <a:pt x="43186" y="15097"/>
                  </a:cubicBezTo>
                  <a:cubicBezTo>
                    <a:pt x="43164" y="15122"/>
                    <a:pt x="43134" y="15147"/>
                    <a:pt x="43112" y="15171"/>
                  </a:cubicBezTo>
                  <a:cubicBezTo>
                    <a:pt x="41665" y="17241"/>
                    <a:pt x="39598" y="18794"/>
                    <a:pt x="37206" y="19601"/>
                  </a:cubicBezTo>
                  <a:lnTo>
                    <a:pt x="41636" y="26246"/>
                  </a:lnTo>
                  <a:cubicBezTo>
                    <a:pt x="47860" y="25033"/>
                    <a:pt x="52614" y="19981"/>
                    <a:pt x="53449" y="13695"/>
                  </a:cubicBezTo>
                  <a:cubicBezTo>
                    <a:pt x="54896" y="8008"/>
                    <a:pt x="51662" y="2179"/>
                    <a:pt x="46065" y="405"/>
                  </a:cubicBezTo>
                  <a:cubicBezTo>
                    <a:pt x="39391" y="-1230"/>
                    <a:pt x="32517" y="2207"/>
                    <a:pt x="29822" y="8527"/>
                  </a:cubicBezTo>
                  <a:cubicBezTo>
                    <a:pt x="26131" y="15910"/>
                    <a:pt x="23916" y="28461"/>
                    <a:pt x="14318" y="26985"/>
                  </a:cubicBezTo>
                  <a:cubicBezTo>
                    <a:pt x="4720" y="25508"/>
                    <a:pt x="6196" y="17386"/>
                    <a:pt x="6196" y="1443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D6C952EF-38D0-4CA6-8914-E3EC85923EFF}"/>
                </a:ext>
              </a:extLst>
            </p:cNvPr>
            <p:cNvSpPr/>
            <p:nvPr/>
          </p:nvSpPr>
          <p:spPr>
            <a:xfrm>
              <a:off x="7945763" y="1914125"/>
              <a:ext cx="57068" cy="33789"/>
            </a:xfrm>
            <a:custGeom>
              <a:avLst/>
              <a:gdLst>
                <a:gd name="connsiteX0" fmla="*/ 54115 w 57068"/>
                <a:gd name="connsiteY0" fmla="*/ 12399 h 33789"/>
                <a:gd name="connsiteX1" fmla="*/ 54115 w 57068"/>
                <a:gd name="connsiteY1" fmla="*/ 20520 h 33789"/>
                <a:gd name="connsiteX2" fmla="*/ 54115 w 57068"/>
                <a:gd name="connsiteY2" fmla="*/ 27165 h 33789"/>
                <a:gd name="connsiteX3" fmla="*/ 47470 w 57068"/>
                <a:gd name="connsiteY3" fmla="*/ 33072 h 33789"/>
                <a:gd name="connsiteX4" fmla="*/ 38611 w 57068"/>
                <a:gd name="connsiteY4" fmla="*/ 33072 h 33789"/>
                <a:gd name="connsiteX5" fmla="*/ 23106 w 57068"/>
                <a:gd name="connsiteY5" fmla="*/ 14614 h 33789"/>
                <a:gd name="connsiteX6" fmla="*/ 7601 w 57068"/>
                <a:gd name="connsiteY6" fmla="*/ 7969 h 33789"/>
                <a:gd name="connsiteX7" fmla="*/ 7601 w 57068"/>
                <a:gd name="connsiteY7" fmla="*/ 15352 h 33789"/>
                <a:gd name="connsiteX8" fmla="*/ 12031 w 57068"/>
                <a:gd name="connsiteY8" fmla="*/ 19782 h 33789"/>
                <a:gd name="connsiteX9" fmla="*/ 12031 w 57068"/>
                <a:gd name="connsiteY9" fmla="*/ 26427 h 33789"/>
                <a:gd name="connsiteX10" fmla="*/ 218 w 57068"/>
                <a:gd name="connsiteY10" fmla="*/ 13876 h 33789"/>
                <a:gd name="connsiteX11" fmla="*/ 7601 w 57068"/>
                <a:gd name="connsiteY11" fmla="*/ 586 h 33789"/>
                <a:gd name="connsiteX12" fmla="*/ 24583 w 57068"/>
                <a:gd name="connsiteY12" fmla="*/ 8707 h 33789"/>
                <a:gd name="connsiteX13" fmla="*/ 39349 w 57068"/>
                <a:gd name="connsiteY13" fmla="*/ 27165 h 33789"/>
                <a:gd name="connsiteX14" fmla="*/ 47470 w 57068"/>
                <a:gd name="connsiteY14" fmla="*/ 14614 h 33789"/>
                <a:gd name="connsiteX15" fmla="*/ 51162 w 57068"/>
                <a:gd name="connsiteY15" fmla="*/ 10184 h 33789"/>
                <a:gd name="connsiteX16" fmla="*/ 57069 w 57068"/>
                <a:gd name="connsiteY16" fmla="*/ 10184 h 3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7068" h="33789">
                  <a:moveTo>
                    <a:pt x="54115" y="12399"/>
                  </a:moveTo>
                  <a:cubicBezTo>
                    <a:pt x="54341" y="15101"/>
                    <a:pt x="54341" y="17818"/>
                    <a:pt x="54115" y="20520"/>
                  </a:cubicBezTo>
                  <a:cubicBezTo>
                    <a:pt x="54502" y="22718"/>
                    <a:pt x="54502" y="24967"/>
                    <a:pt x="54115" y="27165"/>
                  </a:cubicBezTo>
                  <a:cubicBezTo>
                    <a:pt x="52493" y="29714"/>
                    <a:pt x="50192" y="31759"/>
                    <a:pt x="47470" y="33072"/>
                  </a:cubicBezTo>
                  <a:cubicBezTo>
                    <a:pt x="44595" y="34029"/>
                    <a:pt x="41486" y="34029"/>
                    <a:pt x="38611" y="33072"/>
                  </a:cubicBezTo>
                  <a:cubicBezTo>
                    <a:pt x="29751" y="33072"/>
                    <a:pt x="25321" y="22735"/>
                    <a:pt x="23106" y="14614"/>
                  </a:cubicBezTo>
                  <a:cubicBezTo>
                    <a:pt x="20891" y="6492"/>
                    <a:pt x="12031" y="5016"/>
                    <a:pt x="7601" y="7969"/>
                  </a:cubicBezTo>
                  <a:cubicBezTo>
                    <a:pt x="5874" y="10127"/>
                    <a:pt x="5874" y="13194"/>
                    <a:pt x="7601" y="15352"/>
                  </a:cubicBezTo>
                  <a:cubicBezTo>
                    <a:pt x="8761" y="17115"/>
                    <a:pt x="10268" y="18622"/>
                    <a:pt x="12031" y="19782"/>
                  </a:cubicBezTo>
                  <a:lnTo>
                    <a:pt x="12031" y="26427"/>
                  </a:lnTo>
                  <a:cubicBezTo>
                    <a:pt x="5807" y="25214"/>
                    <a:pt x="1052" y="20162"/>
                    <a:pt x="218" y="13876"/>
                  </a:cubicBezTo>
                  <a:cubicBezTo>
                    <a:pt x="-877" y="8240"/>
                    <a:pt x="2238" y="2633"/>
                    <a:pt x="7601" y="586"/>
                  </a:cubicBezTo>
                  <a:cubicBezTo>
                    <a:pt x="14508" y="-1470"/>
                    <a:pt x="21848" y="2040"/>
                    <a:pt x="24583" y="8707"/>
                  </a:cubicBezTo>
                  <a:cubicBezTo>
                    <a:pt x="24583" y="16090"/>
                    <a:pt x="29751" y="28642"/>
                    <a:pt x="39349" y="27165"/>
                  </a:cubicBezTo>
                  <a:cubicBezTo>
                    <a:pt x="48947" y="25689"/>
                    <a:pt x="47470" y="17567"/>
                    <a:pt x="47470" y="14614"/>
                  </a:cubicBezTo>
                  <a:lnTo>
                    <a:pt x="51162" y="10184"/>
                  </a:lnTo>
                  <a:lnTo>
                    <a:pt x="57069" y="1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51E5F044-E8F5-4C05-B53E-265893C1F1AD}"/>
                </a:ext>
              </a:extLst>
            </p:cNvPr>
            <p:cNvSpPr/>
            <p:nvPr/>
          </p:nvSpPr>
          <p:spPr>
            <a:xfrm>
              <a:off x="7947458" y="1840612"/>
              <a:ext cx="118377" cy="125042"/>
            </a:xfrm>
            <a:custGeom>
              <a:avLst/>
              <a:gdLst>
                <a:gd name="connsiteX0" fmla="*/ 68664 w 118377"/>
                <a:gd name="connsiteY0" fmla="*/ 29799 h 125042"/>
                <a:gd name="connsiteX1" fmla="*/ 84168 w 118377"/>
                <a:gd name="connsiteY1" fmla="*/ 11341 h 125042"/>
                <a:gd name="connsiteX2" fmla="*/ 84168 w 118377"/>
                <a:gd name="connsiteY2" fmla="*/ 5435 h 125042"/>
                <a:gd name="connsiteX3" fmla="*/ 84168 w 118377"/>
                <a:gd name="connsiteY3" fmla="*/ 5435 h 125042"/>
                <a:gd name="connsiteX4" fmla="*/ 84168 w 118377"/>
                <a:gd name="connsiteY4" fmla="*/ 5435 h 125042"/>
                <a:gd name="connsiteX5" fmla="*/ 88598 w 118377"/>
                <a:gd name="connsiteY5" fmla="*/ 5435 h 125042"/>
                <a:gd name="connsiteX6" fmla="*/ 88598 w 118377"/>
                <a:gd name="connsiteY6" fmla="*/ 5435 h 125042"/>
                <a:gd name="connsiteX7" fmla="*/ 88598 w 118377"/>
                <a:gd name="connsiteY7" fmla="*/ 5435 h 125042"/>
                <a:gd name="connsiteX8" fmla="*/ 84168 w 118377"/>
                <a:gd name="connsiteY8" fmla="*/ 5435 h 125042"/>
                <a:gd name="connsiteX9" fmla="*/ 84168 w 118377"/>
                <a:gd name="connsiteY9" fmla="*/ 5435 h 125042"/>
                <a:gd name="connsiteX10" fmla="*/ 84168 w 118377"/>
                <a:gd name="connsiteY10" fmla="*/ 5435 h 125042"/>
                <a:gd name="connsiteX11" fmla="*/ 90075 w 118377"/>
                <a:gd name="connsiteY11" fmla="*/ 5435 h 125042"/>
                <a:gd name="connsiteX12" fmla="*/ 110851 w 118377"/>
                <a:gd name="connsiteY12" fmla="*/ 3323 h 125042"/>
                <a:gd name="connsiteX13" fmla="*/ 112963 w 118377"/>
                <a:gd name="connsiteY13" fmla="*/ 5435 h 125042"/>
                <a:gd name="connsiteX14" fmla="*/ 115791 w 118377"/>
                <a:gd name="connsiteY14" fmla="*/ 24015 h 125042"/>
                <a:gd name="connsiteX15" fmla="*/ 112963 w 118377"/>
                <a:gd name="connsiteY15" fmla="*/ 26846 h 125042"/>
                <a:gd name="connsiteX16" fmla="*/ 101888 w 118377"/>
                <a:gd name="connsiteY16" fmla="*/ 26846 h 125042"/>
                <a:gd name="connsiteX17" fmla="*/ 101888 w 118377"/>
                <a:gd name="connsiteY17" fmla="*/ 20940 h 125042"/>
                <a:gd name="connsiteX18" fmla="*/ 109094 w 118377"/>
                <a:gd name="connsiteY18" fmla="*/ 19698 h 125042"/>
                <a:gd name="connsiteX19" fmla="*/ 110010 w 118377"/>
                <a:gd name="connsiteY19" fmla="*/ 17248 h 125042"/>
                <a:gd name="connsiteX20" fmla="*/ 102626 w 118377"/>
                <a:gd name="connsiteY20" fmla="*/ 9865 h 125042"/>
                <a:gd name="connsiteX21" fmla="*/ 95243 w 118377"/>
                <a:gd name="connsiteY21" fmla="*/ 15033 h 125042"/>
                <a:gd name="connsiteX22" fmla="*/ 95243 w 118377"/>
                <a:gd name="connsiteY22" fmla="*/ 20201 h 125042"/>
                <a:gd name="connsiteX23" fmla="*/ 95243 w 118377"/>
                <a:gd name="connsiteY23" fmla="*/ 26108 h 125042"/>
                <a:gd name="connsiteX24" fmla="*/ 91552 w 118377"/>
                <a:gd name="connsiteY24" fmla="*/ 32014 h 125042"/>
                <a:gd name="connsiteX25" fmla="*/ 73832 w 118377"/>
                <a:gd name="connsiteY25" fmla="*/ 51211 h 125042"/>
                <a:gd name="connsiteX26" fmla="*/ 5168 w 118377"/>
                <a:gd name="connsiteY26" fmla="*/ 125043 h 125042"/>
                <a:gd name="connsiteX27" fmla="*/ 0 w 118377"/>
                <a:gd name="connsiteY27" fmla="*/ 119875 h 125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8377" h="125042">
                  <a:moveTo>
                    <a:pt x="68664" y="29799"/>
                  </a:moveTo>
                  <a:lnTo>
                    <a:pt x="84168" y="11341"/>
                  </a:lnTo>
                  <a:cubicBezTo>
                    <a:pt x="84907" y="9443"/>
                    <a:pt x="84907" y="7334"/>
                    <a:pt x="84168" y="5435"/>
                  </a:cubicBezTo>
                  <a:lnTo>
                    <a:pt x="84168" y="5435"/>
                  </a:lnTo>
                  <a:lnTo>
                    <a:pt x="84168" y="5435"/>
                  </a:lnTo>
                  <a:lnTo>
                    <a:pt x="88598" y="5435"/>
                  </a:lnTo>
                  <a:lnTo>
                    <a:pt x="88598" y="5435"/>
                  </a:lnTo>
                  <a:cubicBezTo>
                    <a:pt x="88598" y="5435"/>
                    <a:pt x="88598" y="5435"/>
                    <a:pt x="88598" y="5435"/>
                  </a:cubicBezTo>
                  <a:lnTo>
                    <a:pt x="84168" y="5435"/>
                  </a:lnTo>
                  <a:lnTo>
                    <a:pt x="84168" y="5435"/>
                  </a:lnTo>
                  <a:cubicBezTo>
                    <a:pt x="84168" y="5435"/>
                    <a:pt x="84168" y="5435"/>
                    <a:pt x="84168" y="5435"/>
                  </a:cubicBezTo>
                  <a:lnTo>
                    <a:pt x="90075" y="5435"/>
                  </a:lnTo>
                  <a:cubicBezTo>
                    <a:pt x="95228" y="-885"/>
                    <a:pt x="104531" y="-1831"/>
                    <a:pt x="110851" y="3323"/>
                  </a:cubicBezTo>
                  <a:cubicBezTo>
                    <a:pt x="111626" y="3954"/>
                    <a:pt x="112335" y="4661"/>
                    <a:pt x="112963" y="5435"/>
                  </a:cubicBezTo>
                  <a:cubicBezTo>
                    <a:pt x="118877" y="9784"/>
                    <a:pt x="120139" y="18102"/>
                    <a:pt x="115791" y="24015"/>
                  </a:cubicBezTo>
                  <a:cubicBezTo>
                    <a:pt x="115001" y="25096"/>
                    <a:pt x="114041" y="26051"/>
                    <a:pt x="112963" y="26846"/>
                  </a:cubicBezTo>
                  <a:cubicBezTo>
                    <a:pt x="109581" y="28991"/>
                    <a:pt x="105270" y="28991"/>
                    <a:pt x="101888" y="26846"/>
                  </a:cubicBezTo>
                  <a:lnTo>
                    <a:pt x="101888" y="20940"/>
                  </a:lnTo>
                  <a:cubicBezTo>
                    <a:pt x="104221" y="22586"/>
                    <a:pt x="107448" y="22030"/>
                    <a:pt x="109094" y="19698"/>
                  </a:cubicBezTo>
                  <a:cubicBezTo>
                    <a:pt x="109603" y="18974"/>
                    <a:pt x="109921" y="18130"/>
                    <a:pt x="110010" y="17248"/>
                  </a:cubicBezTo>
                  <a:cubicBezTo>
                    <a:pt x="110010" y="12818"/>
                    <a:pt x="110010" y="9865"/>
                    <a:pt x="102626" y="9865"/>
                  </a:cubicBezTo>
                  <a:cubicBezTo>
                    <a:pt x="95243" y="9865"/>
                    <a:pt x="96720" y="9865"/>
                    <a:pt x="95243" y="15033"/>
                  </a:cubicBezTo>
                  <a:cubicBezTo>
                    <a:pt x="94837" y="16732"/>
                    <a:pt x="94837" y="18502"/>
                    <a:pt x="95243" y="20201"/>
                  </a:cubicBezTo>
                  <a:cubicBezTo>
                    <a:pt x="95243" y="20201"/>
                    <a:pt x="95243" y="23893"/>
                    <a:pt x="95243" y="26108"/>
                  </a:cubicBezTo>
                  <a:cubicBezTo>
                    <a:pt x="95073" y="28570"/>
                    <a:pt x="93693" y="30786"/>
                    <a:pt x="91552" y="32014"/>
                  </a:cubicBezTo>
                  <a:lnTo>
                    <a:pt x="73832" y="51211"/>
                  </a:lnTo>
                  <a:lnTo>
                    <a:pt x="5168" y="125043"/>
                  </a:lnTo>
                  <a:lnTo>
                    <a:pt x="0" y="119875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1D3F04B-B1DB-409C-A7A9-E02D1BD6CAF1}"/>
                </a:ext>
              </a:extLst>
            </p:cNvPr>
            <p:cNvSpPr/>
            <p:nvPr/>
          </p:nvSpPr>
          <p:spPr>
            <a:xfrm>
              <a:off x="7965178" y="1826851"/>
              <a:ext cx="78261" cy="103364"/>
            </a:xfrm>
            <a:custGeom>
              <a:avLst/>
              <a:gdLst>
                <a:gd name="connsiteX0" fmla="*/ 0 w 78261"/>
                <a:gd name="connsiteY0" fmla="*/ 50206 h 103364"/>
                <a:gd name="connsiteX1" fmla="*/ 19196 w 78261"/>
                <a:gd name="connsiteY1" fmla="*/ 103365 h 103364"/>
                <a:gd name="connsiteX2" fmla="*/ 39131 w 78261"/>
                <a:gd name="connsiteY2" fmla="*/ 98935 h 103364"/>
                <a:gd name="connsiteX3" fmla="*/ 59065 w 78261"/>
                <a:gd name="connsiteY3" fmla="*/ 103365 h 103364"/>
                <a:gd name="connsiteX4" fmla="*/ 78262 w 78261"/>
                <a:gd name="connsiteY4" fmla="*/ 50206 h 103364"/>
                <a:gd name="connsiteX5" fmla="*/ 39131 w 78261"/>
                <a:gd name="connsiteY5" fmla="*/ 0 h 10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261" h="103364">
                  <a:moveTo>
                    <a:pt x="0" y="50206"/>
                  </a:moveTo>
                  <a:cubicBezTo>
                    <a:pt x="4523" y="68548"/>
                    <a:pt x="10957" y="86365"/>
                    <a:pt x="19196" y="103365"/>
                  </a:cubicBezTo>
                  <a:cubicBezTo>
                    <a:pt x="25542" y="100770"/>
                    <a:pt x="32283" y="99272"/>
                    <a:pt x="39131" y="98935"/>
                  </a:cubicBezTo>
                  <a:cubicBezTo>
                    <a:pt x="46022" y="98916"/>
                    <a:pt x="52831" y="100430"/>
                    <a:pt x="59065" y="103365"/>
                  </a:cubicBezTo>
                  <a:cubicBezTo>
                    <a:pt x="67305" y="86365"/>
                    <a:pt x="73736" y="68548"/>
                    <a:pt x="78262" y="50206"/>
                  </a:cubicBezTo>
                  <a:lnTo>
                    <a:pt x="39131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D823915D-7310-4BC3-8CF7-CB0AAA76443B}"/>
                </a:ext>
              </a:extLst>
            </p:cNvPr>
            <p:cNvSpPr/>
            <p:nvPr/>
          </p:nvSpPr>
          <p:spPr>
            <a:xfrm>
              <a:off x="8008000" y="1843832"/>
              <a:ext cx="27317" cy="76785"/>
            </a:xfrm>
            <a:custGeom>
              <a:avLst/>
              <a:gdLst>
                <a:gd name="connsiteX0" fmla="*/ 0 w 27317"/>
                <a:gd name="connsiteY0" fmla="*/ 0 h 76785"/>
                <a:gd name="connsiteX1" fmla="*/ 27318 w 27317"/>
                <a:gd name="connsiteY1" fmla="*/ 34701 h 76785"/>
                <a:gd name="connsiteX2" fmla="*/ 12551 w 27317"/>
                <a:gd name="connsiteY2" fmla="*/ 76785 h 76785"/>
                <a:gd name="connsiteX3" fmla="*/ 0 w 27317"/>
                <a:gd name="connsiteY3" fmla="*/ 76785 h 7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17" h="76785">
                  <a:moveTo>
                    <a:pt x="0" y="0"/>
                  </a:moveTo>
                  <a:lnTo>
                    <a:pt x="27318" y="34701"/>
                  </a:lnTo>
                  <a:cubicBezTo>
                    <a:pt x="23685" y="49148"/>
                    <a:pt x="18742" y="63235"/>
                    <a:pt x="12551" y="76785"/>
                  </a:cubicBezTo>
                  <a:lnTo>
                    <a:pt x="0" y="76785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CD8C678A-19BC-43F3-9276-5BA3A789A603}"/>
                </a:ext>
              </a:extLst>
            </p:cNvPr>
            <p:cNvSpPr/>
            <p:nvPr/>
          </p:nvSpPr>
          <p:spPr>
            <a:xfrm>
              <a:off x="7973299" y="1843832"/>
              <a:ext cx="27317" cy="76785"/>
            </a:xfrm>
            <a:custGeom>
              <a:avLst/>
              <a:gdLst>
                <a:gd name="connsiteX0" fmla="*/ 27318 w 27317"/>
                <a:gd name="connsiteY0" fmla="*/ 0 h 76785"/>
                <a:gd name="connsiteX1" fmla="*/ 0 w 27317"/>
                <a:gd name="connsiteY1" fmla="*/ 34701 h 76785"/>
                <a:gd name="connsiteX2" fmla="*/ 14766 w 27317"/>
                <a:gd name="connsiteY2" fmla="*/ 76785 h 76785"/>
                <a:gd name="connsiteX3" fmla="*/ 27318 w 27317"/>
                <a:gd name="connsiteY3" fmla="*/ 76785 h 7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17" h="76785">
                  <a:moveTo>
                    <a:pt x="27318" y="0"/>
                  </a:moveTo>
                  <a:lnTo>
                    <a:pt x="0" y="34701"/>
                  </a:lnTo>
                  <a:cubicBezTo>
                    <a:pt x="3633" y="49148"/>
                    <a:pt x="8576" y="63235"/>
                    <a:pt x="14766" y="76785"/>
                  </a:cubicBezTo>
                  <a:lnTo>
                    <a:pt x="27318" y="76785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7049B127-EA87-4B75-A983-EF332037AA3F}"/>
                </a:ext>
              </a:extLst>
            </p:cNvPr>
            <p:cNvSpPr/>
            <p:nvPr/>
          </p:nvSpPr>
          <p:spPr>
            <a:xfrm>
              <a:off x="8084047" y="1822421"/>
              <a:ext cx="131420" cy="131420"/>
            </a:xfrm>
            <a:custGeom>
              <a:avLst/>
              <a:gdLst>
                <a:gd name="connsiteX0" fmla="*/ 0 w 131420"/>
                <a:gd name="connsiteY0" fmla="*/ 0 h 131420"/>
                <a:gd name="connsiteX1" fmla="*/ 131421 w 131420"/>
                <a:gd name="connsiteY1" fmla="*/ 0 h 131420"/>
                <a:gd name="connsiteX2" fmla="*/ 131421 w 131420"/>
                <a:gd name="connsiteY2" fmla="*/ 131421 h 131420"/>
                <a:gd name="connsiteX3" fmla="*/ 0 w 131420"/>
                <a:gd name="connsiteY3" fmla="*/ 131421 h 13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420" h="131420">
                  <a:moveTo>
                    <a:pt x="0" y="0"/>
                  </a:moveTo>
                  <a:lnTo>
                    <a:pt x="131421" y="0"/>
                  </a:lnTo>
                  <a:lnTo>
                    <a:pt x="131421" y="131421"/>
                  </a:lnTo>
                  <a:lnTo>
                    <a:pt x="0" y="131421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09E1691C-7967-4FC2-AA05-D3FED71402FA}"/>
                </a:ext>
              </a:extLst>
            </p:cNvPr>
            <p:cNvSpPr/>
            <p:nvPr/>
          </p:nvSpPr>
          <p:spPr>
            <a:xfrm>
              <a:off x="8084047" y="1821683"/>
              <a:ext cx="132159" cy="132897"/>
            </a:xfrm>
            <a:custGeom>
              <a:avLst/>
              <a:gdLst>
                <a:gd name="connsiteX0" fmla="*/ 132159 w 132159"/>
                <a:gd name="connsiteY0" fmla="*/ 132898 h 132897"/>
                <a:gd name="connsiteX1" fmla="*/ 0 w 132159"/>
                <a:gd name="connsiteY1" fmla="*/ 132898 h 132897"/>
                <a:gd name="connsiteX2" fmla="*/ 0 w 132159"/>
                <a:gd name="connsiteY2" fmla="*/ 0 h 132897"/>
                <a:gd name="connsiteX3" fmla="*/ 132159 w 132159"/>
                <a:gd name="connsiteY3" fmla="*/ 0 h 132897"/>
                <a:gd name="connsiteX4" fmla="*/ 132159 w 132159"/>
                <a:gd name="connsiteY4" fmla="*/ 132898 h 132897"/>
                <a:gd name="connsiteX5" fmla="*/ 132159 w 132159"/>
                <a:gd name="connsiteY5" fmla="*/ 738 h 132897"/>
                <a:gd name="connsiteX6" fmla="*/ 0 w 132159"/>
                <a:gd name="connsiteY6" fmla="*/ 738 h 132897"/>
                <a:gd name="connsiteX7" fmla="*/ 0 w 132159"/>
                <a:gd name="connsiteY7" fmla="*/ 132159 h 132897"/>
                <a:gd name="connsiteX8" fmla="*/ 129944 w 132159"/>
                <a:gd name="connsiteY8" fmla="*/ 132159 h 132897"/>
                <a:gd name="connsiteX9" fmla="*/ 129944 w 132159"/>
                <a:gd name="connsiteY9" fmla="*/ 0 h 13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159" h="132897">
                  <a:moveTo>
                    <a:pt x="132159" y="132898"/>
                  </a:moveTo>
                  <a:lnTo>
                    <a:pt x="0" y="132898"/>
                  </a:lnTo>
                  <a:lnTo>
                    <a:pt x="0" y="0"/>
                  </a:lnTo>
                  <a:lnTo>
                    <a:pt x="132159" y="0"/>
                  </a:lnTo>
                  <a:lnTo>
                    <a:pt x="132159" y="132898"/>
                  </a:lnTo>
                  <a:close/>
                  <a:moveTo>
                    <a:pt x="132159" y="738"/>
                  </a:moveTo>
                  <a:lnTo>
                    <a:pt x="0" y="738"/>
                  </a:lnTo>
                  <a:lnTo>
                    <a:pt x="0" y="132159"/>
                  </a:lnTo>
                  <a:lnTo>
                    <a:pt x="129944" y="132159"/>
                  </a:lnTo>
                  <a:lnTo>
                    <a:pt x="129944" y="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07B07A3C-482B-4ABD-8AFB-12A5CC88D062}"/>
                </a:ext>
              </a:extLst>
            </p:cNvPr>
            <p:cNvSpPr/>
            <p:nvPr/>
          </p:nvSpPr>
          <p:spPr>
            <a:xfrm>
              <a:off x="8084047" y="1969347"/>
              <a:ext cx="132159" cy="130682"/>
            </a:xfrm>
            <a:custGeom>
              <a:avLst/>
              <a:gdLst>
                <a:gd name="connsiteX0" fmla="*/ 131421 w 132159"/>
                <a:gd name="connsiteY0" fmla="*/ 98935 h 130682"/>
                <a:gd name="connsiteX1" fmla="*/ 127729 w 132159"/>
                <a:gd name="connsiteY1" fmla="*/ 109271 h 130682"/>
                <a:gd name="connsiteX2" fmla="*/ 121084 w 132159"/>
                <a:gd name="connsiteY2" fmla="*/ 118870 h 130682"/>
                <a:gd name="connsiteX3" fmla="*/ 110748 w 132159"/>
                <a:gd name="connsiteY3" fmla="*/ 126253 h 130682"/>
                <a:gd name="connsiteX4" fmla="*/ 99673 w 132159"/>
                <a:gd name="connsiteY4" fmla="*/ 126253 h 130682"/>
                <a:gd name="connsiteX5" fmla="*/ 73832 w 132159"/>
                <a:gd name="connsiteY5" fmla="*/ 126253 h 130682"/>
                <a:gd name="connsiteX6" fmla="*/ 56851 w 132159"/>
                <a:gd name="connsiteY6" fmla="*/ 126253 h 130682"/>
                <a:gd name="connsiteX7" fmla="*/ 39131 w 132159"/>
                <a:gd name="connsiteY7" fmla="*/ 126253 h 130682"/>
                <a:gd name="connsiteX8" fmla="*/ 29533 w 132159"/>
                <a:gd name="connsiteY8" fmla="*/ 126253 h 130682"/>
                <a:gd name="connsiteX9" fmla="*/ 17720 w 132159"/>
                <a:gd name="connsiteY9" fmla="*/ 126253 h 130682"/>
                <a:gd name="connsiteX10" fmla="*/ 0 w 132159"/>
                <a:gd name="connsiteY10" fmla="*/ 130683 h 130682"/>
                <a:gd name="connsiteX11" fmla="*/ 0 w 132159"/>
                <a:gd name="connsiteY11" fmla="*/ 0 h 130682"/>
                <a:gd name="connsiteX12" fmla="*/ 132159 w 132159"/>
                <a:gd name="connsiteY12" fmla="*/ 0 h 130682"/>
                <a:gd name="connsiteX13" fmla="*/ 132159 w 132159"/>
                <a:gd name="connsiteY13" fmla="*/ 92290 h 130682"/>
                <a:gd name="connsiteX14" fmla="*/ 132159 w 132159"/>
                <a:gd name="connsiteY14" fmla="*/ 98935 h 13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159" h="130682">
                  <a:moveTo>
                    <a:pt x="131421" y="98935"/>
                  </a:moveTo>
                  <a:cubicBezTo>
                    <a:pt x="130505" y="102485"/>
                    <a:pt x="129272" y="105944"/>
                    <a:pt x="127729" y="109271"/>
                  </a:cubicBezTo>
                  <a:cubicBezTo>
                    <a:pt x="126038" y="112803"/>
                    <a:pt x="123794" y="116043"/>
                    <a:pt x="121084" y="118870"/>
                  </a:cubicBezTo>
                  <a:cubicBezTo>
                    <a:pt x="117954" y="121741"/>
                    <a:pt x="114476" y="124220"/>
                    <a:pt x="110748" y="126253"/>
                  </a:cubicBezTo>
                  <a:lnTo>
                    <a:pt x="99673" y="126253"/>
                  </a:lnTo>
                  <a:cubicBezTo>
                    <a:pt x="91109" y="127583"/>
                    <a:pt x="82396" y="127583"/>
                    <a:pt x="73832" y="126253"/>
                  </a:cubicBezTo>
                  <a:lnTo>
                    <a:pt x="56851" y="126253"/>
                  </a:lnTo>
                  <a:cubicBezTo>
                    <a:pt x="50951" y="125801"/>
                    <a:pt x="45030" y="125801"/>
                    <a:pt x="39131" y="126253"/>
                  </a:cubicBezTo>
                  <a:lnTo>
                    <a:pt x="29533" y="126253"/>
                  </a:lnTo>
                  <a:cubicBezTo>
                    <a:pt x="25605" y="125902"/>
                    <a:pt x="21647" y="125902"/>
                    <a:pt x="17720" y="126253"/>
                  </a:cubicBezTo>
                  <a:cubicBezTo>
                    <a:pt x="11717" y="127326"/>
                    <a:pt x="5796" y="128806"/>
                    <a:pt x="0" y="130683"/>
                  </a:cubicBezTo>
                  <a:lnTo>
                    <a:pt x="0" y="0"/>
                  </a:lnTo>
                  <a:lnTo>
                    <a:pt x="132159" y="0"/>
                  </a:lnTo>
                  <a:lnTo>
                    <a:pt x="132159" y="92290"/>
                  </a:lnTo>
                  <a:cubicBezTo>
                    <a:pt x="132159" y="92290"/>
                    <a:pt x="132159" y="97458"/>
                    <a:pt x="132159" y="98935"/>
                  </a:cubicBez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DEF400BE-139C-40FD-BEEB-20385F7E03CC}"/>
                </a:ext>
              </a:extLst>
            </p:cNvPr>
            <p:cNvSpPr/>
            <p:nvPr/>
          </p:nvSpPr>
          <p:spPr>
            <a:xfrm>
              <a:off x="8083309" y="1969347"/>
              <a:ext cx="133635" cy="137327"/>
            </a:xfrm>
            <a:custGeom>
              <a:avLst/>
              <a:gdLst>
                <a:gd name="connsiteX0" fmla="*/ 0 w 133635"/>
                <a:gd name="connsiteY0" fmla="*/ 137328 h 137327"/>
                <a:gd name="connsiteX1" fmla="*/ 0 w 133635"/>
                <a:gd name="connsiteY1" fmla="*/ 0 h 137327"/>
                <a:gd name="connsiteX2" fmla="*/ 132897 w 133635"/>
                <a:gd name="connsiteY2" fmla="*/ 0 h 137327"/>
                <a:gd name="connsiteX3" fmla="*/ 132897 w 133635"/>
                <a:gd name="connsiteY3" fmla="*/ 92290 h 137327"/>
                <a:gd name="connsiteX4" fmla="*/ 132897 w 133635"/>
                <a:gd name="connsiteY4" fmla="*/ 98935 h 137327"/>
                <a:gd name="connsiteX5" fmla="*/ 129206 w 133635"/>
                <a:gd name="connsiteY5" fmla="*/ 110010 h 137327"/>
                <a:gd name="connsiteX6" fmla="*/ 129206 w 133635"/>
                <a:gd name="connsiteY6" fmla="*/ 110010 h 137327"/>
                <a:gd name="connsiteX7" fmla="*/ 124038 w 133635"/>
                <a:gd name="connsiteY7" fmla="*/ 117393 h 137327"/>
                <a:gd name="connsiteX8" fmla="*/ 113701 w 133635"/>
                <a:gd name="connsiteY8" fmla="*/ 124776 h 137327"/>
                <a:gd name="connsiteX9" fmla="*/ 102626 w 133635"/>
                <a:gd name="connsiteY9" fmla="*/ 124776 h 137327"/>
                <a:gd name="connsiteX10" fmla="*/ 76047 w 133635"/>
                <a:gd name="connsiteY10" fmla="*/ 124776 h 137327"/>
                <a:gd name="connsiteX11" fmla="*/ 60542 w 133635"/>
                <a:gd name="connsiteY11" fmla="*/ 124776 h 137327"/>
                <a:gd name="connsiteX12" fmla="*/ 41346 w 133635"/>
                <a:gd name="connsiteY12" fmla="*/ 124776 h 137327"/>
                <a:gd name="connsiteX13" fmla="*/ 31748 w 133635"/>
                <a:gd name="connsiteY13" fmla="*/ 124776 h 137327"/>
                <a:gd name="connsiteX14" fmla="*/ 19935 w 133635"/>
                <a:gd name="connsiteY14" fmla="*/ 124776 h 137327"/>
                <a:gd name="connsiteX15" fmla="*/ 2215 w 133635"/>
                <a:gd name="connsiteY15" fmla="*/ 129944 h 137327"/>
                <a:gd name="connsiteX16" fmla="*/ 132159 w 133635"/>
                <a:gd name="connsiteY16" fmla="*/ 0 h 137327"/>
                <a:gd name="connsiteX17" fmla="*/ 738 w 133635"/>
                <a:gd name="connsiteY17" fmla="*/ 0 h 137327"/>
                <a:gd name="connsiteX18" fmla="*/ 738 w 133635"/>
                <a:gd name="connsiteY18" fmla="*/ 135113 h 137327"/>
                <a:gd name="connsiteX19" fmla="*/ 22150 w 133635"/>
                <a:gd name="connsiteY19" fmla="*/ 129944 h 137327"/>
                <a:gd name="connsiteX20" fmla="*/ 33963 w 133635"/>
                <a:gd name="connsiteY20" fmla="*/ 129944 h 137327"/>
                <a:gd name="connsiteX21" fmla="*/ 43561 w 133635"/>
                <a:gd name="connsiteY21" fmla="*/ 129944 h 137327"/>
                <a:gd name="connsiteX22" fmla="*/ 61280 w 133635"/>
                <a:gd name="connsiteY22" fmla="*/ 129944 h 137327"/>
                <a:gd name="connsiteX23" fmla="*/ 78262 w 133635"/>
                <a:gd name="connsiteY23" fmla="*/ 129944 h 137327"/>
                <a:gd name="connsiteX24" fmla="*/ 104103 w 133635"/>
                <a:gd name="connsiteY24" fmla="*/ 129944 h 137327"/>
                <a:gd name="connsiteX25" fmla="*/ 115178 w 133635"/>
                <a:gd name="connsiteY25" fmla="*/ 129944 h 137327"/>
                <a:gd name="connsiteX26" fmla="*/ 124776 w 133635"/>
                <a:gd name="connsiteY26" fmla="*/ 122561 h 137327"/>
                <a:gd name="connsiteX27" fmla="*/ 129944 w 133635"/>
                <a:gd name="connsiteY27" fmla="*/ 115916 h 137327"/>
                <a:gd name="connsiteX28" fmla="*/ 129944 w 133635"/>
                <a:gd name="connsiteY28" fmla="*/ 115916 h 137327"/>
                <a:gd name="connsiteX29" fmla="*/ 133636 w 133635"/>
                <a:gd name="connsiteY29" fmla="*/ 105580 h 137327"/>
                <a:gd name="connsiteX30" fmla="*/ 133636 w 133635"/>
                <a:gd name="connsiteY30" fmla="*/ 98935 h 137327"/>
                <a:gd name="connsiteX31" fmla="*/ 133636 w 133635"/>
                <a:gd name="connsiteY31" fmla="*/ 0 h 137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3635" h="137327">
                  <a:moveTo>
                    <a:pt x="0" y="137328"/>
                  </a:moveTo>
                  <a:lnTo>
                    <a:pt x="0" y="0"/>
                  </a:lnTo>
                  <a:lnTo>
                    <a:pt x="132897" y="0"/>
                  </a:lnTo>
                  <a:lnTo>
                    <a:pt x="132897" y="92290"/>
                  </a:lnTo>
                  <a:cubicBezTo>
                    <a:pt x="132897" y="92290"/>
                    <a:pt x="132897" y="97458"/>
                    <a:pt x="132897" y="98935"/>
                  </a:cubicBezTo>
                  <a:cubicBezTo>
                    <a:pt x="132011" y="102732"/>
                    <a:pt x="130771" y="106439"/>
                    <a:pt x="129206" y="110010"/>
                  </a:cubicBezTo>
                  <a:lnTo>
                    <a:pt x="129206" y="110010"/>
                  </a:lnTo>
                  <a:cubicBezTo>
                    <a:pt x="127825" y="112694"/>
                    <a:pt x="126090" y="115178"/>
                    <a:pt x="124038" y="117393"/>
                  </a:cubicBezTo>
                  <a:lnTo>
                    <a:pt x="113701" y="124776"/>
                  </a:lnTo>
                  <a:lnTo>
                    <a:pt x="102626" y="124776"/>
                  </a:lnTo>
                  <a:cubicBezTo>
                    <a:pt x="93826" y="126222"/>
                    <a:pt x="84848" y="126222"/>
                    <a:pt x="76047" y="124776"/>
                  </a:cubicBezTo>
                  <a:lnTo>
                    <a:pt x="60542" y="124776"/>
                  </a:lnTo>
                  <a:lnTo>
                    <a:pt x="41346" y="124776"/>
                  </a:lnTo>
                  <a:lnTo>
                    <a:pt x="31748" y="124776"/>
                  </a:lnTo>
                  <a:lnTo>
                    <a:pt x="19935" y="124776"/>
                  </a:lnTo>
                  <a:lnTo>
                    <a:pt x="2215" y="129944"/>
                  </a:lnTo>
                  <a:close/>
                  <a:moveTo>
                    <a:pt x="132159" y="0"/>
                  </a:moveTo>
                  <a:lnTo>
                    <a:pt x="738" y="0"/>
                  </a:lnTo>
                  <a:lnTo>
                    <a:pt x="738" y="135113"/>
                  </a:lnTo>
                  <a:cubicBezTo>
                    <a:pt x="7597" y="132399"/>
                    <a:pt x="14803" y="130659"/>
                    <a:pt x="22150" y="129944"/>
                  </a:cubicBezTo>
                  <a:lnTo>
                    <a:pt x="33963" y="129944"/>
                  </a:lnTo>
                  <a:lnTo>
                    <a:pt x="43561" y="129944"/>
                  </a:lnTo>
                  <a:lnTo>
                    <a:pt x="61280" y="129944"/>
                  </a:lnTo>
                  <a:lnTo>
                    <a:pt x="78262" y="129944"/>
                  </a:lnTo>
                  <a:cubicBezTo>
                    <a:pt x="86812" y="131464"/>
                    <a:pt x="95553" y="131464"/>
                    <a:pt x="104103" y="129944"/>
                  </a:cubicBezTo>
                  <a:lnTo>
                    <a:pt x="115178" y="129944"/>
                  </a:lnTo>
                  <a:cubicBezTo>
                    <a:pt x="118766" y="128040"/>
                    <a:pt x="122015" y="125544"/>
                    <a:pt x="124776" y="122561"/>
                  </a:cubicBezTo>
                  <a:cubicBezTo>
                    <a:pt x="126910" y="120697"/>
                    <a:pt x="128660" y="118441"/>
                    <a:pt x="129944" y="115916"/>
                  </a:cubicBezTo>
                  <a:lnTo>
                    <a:pt x="129944" y="115916"/>
                  </a:lnTo>
                  <a:cubicBezTo>
                    <a:pt x="131487" y="112589"/>
                    <a:pt x="132720" y="109130"/>
                    <a:pt x="133636" y="105580"/>
                  </a:cubicBezTo>
                  <a:cubicBezTo>
                    <a:pt x="133636" y="105580"/>
                    <a:pt x="133636" y="98935"/>
                    <a:pt x="133636" y="98935"/>
                  </a:cubicBezTo>
                  <a:lnTo>
                    <a:pt x="133636" y="0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7E7D0035-402B-40EF-9ADA-1908BA18A824}"/>
                </a:ext>
              </a:extLst>
            </p:cNvPr>
            <p:cNvSpPr/>
            <p:nvPr/>
          </p:nvSpPr>
          <p:spPr>
            <a:xfrm>
              <a:off x="8118748" y="2007001"/>
              <a:ext cx="3691" cy="73832"/>
            </a:xfrm>
            <a:custGeom>
              <a:avLst/>
              <a:gdLst>
                <a:gd name="connsiteX0" fmla="*/ 0 w 3691"/>
                <a:gd name="connsiteY0" fmla="*/ 0 h 73832"/>
                <a:gd name="connsiteX1" fmla="*/ 0 w 3691"/>
                <a:gd name="connsiteY1" fmla="*/ 0 h 73832"/>
                <a:gd name="connsiteX2" fmla="*/ 0 w 3691"/>
                <a:gd name="connsiteY2" fmla="*/ 0 h 73832"/>
                <a:gd name="connsiteX3" fmla="*/ 0 w 3691"/>
                <a:gd name="connsiteY3" fmla="*/ 0 h 73832"/>
                <a:gd name="connsiteX4" fmla="*/ 0 w 3691"/>
                <a:gd name="connsiteY4" fmla="*/ 0 h 73832"/>
                <a:gd name="connsiteX5" fmla="*/ 3692 w 3691"/>
                <a:gd name="connsiteY5" fmla="*/ 0 h 73832"/>
                <a:gd name="connsiteX6" fmla="*/ 3692 w 3691"/>
                <a:gd name="connsiteY6" fmla="*/ 0 h 73832"/>
                <a:gd name="connsiteX7" fmla="*/ 3692 w 3691"/>
                <a:gd name="connsiteY7" fmla="*/ 0 h 73832"/>
                <a:gd name="connsiteX8" fmla="*/ 3692 w 3691"/>
                <a:gd name="connsiteY8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2" y="0"/>
                  </a:lnTo>
                  <a:cubicBezTo>
                    <a:pt x="3692" y="0"/>
                    <a:pt x="3692" y="0"/>
                    <a:pt x="3692" y="0"/>
                  </a:cubicBezTo>
                  <a:cubicBezTo>
                    <a:pt x="3692" y="0"/>
                    <a:pt x="3692" y="0"/>
                    <a:pt x="3692" y="0"/>
                  </a:cubicBezTo>
                  <a:lnTo>
                    <a:pt x="3692" y="0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EDAA74DF-584A-4C2E-82B5-728283BAC598}"/>
                </a:ext>
              </a:extLst>
            </p:cNvPr>
            <p:cNvSpPr/>
            <p:nvPr/>
          </p:nvSpPr>
          <p:spPr>
            <a:xfrm>
              <a:off x="8117272" y="2008477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8905E50-4690-4451-A8CB-E445BF9CD133}"/>
                </a:ext>
              </a:extLst>
            </p:cNvPr>
            <p:cNvSpPr/>
            <p:nvPr/>
          </p:nvSpPr>
          <p:spPr>
            <a:xfrm>
              <a:off x="8114318" y="198189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0 w 73831"/>
                <a:gd name="connsiteY6" fmla="*/ 0 h 73832"/>
                <a:gd name="connsiteX7" fmla="*/ 0 w 73831"/>
                <a:gd name="connsiteY7" fmla="*/ 0 h 73832"/>
                <a:gd name="connsiteX8" fmla="*/ 0 w 73831"/>
                <a:gd name="connsiteY8" fmla="*/ 0 h 73832"/>
                <a:gd name="connsiteX9" fmla="*/ 0 w 73831"/>
                <a:gd name="connsiteY9" fmla="*/ 0 h 73832"/>
                <a:gd name="connsiteX10" fmla="*/ 0 w 73831"/>
                <a:gd name="connsiteY10" fmla="*/ 0 h 73832"/>
                <a:gd name="connsiteX11" fmla="*/ 0 w 73831"/>
                <a:gd name="connsiteY1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C85C8215-FE06-4908-B9CC-98ECB83036A0}"/>
                </a:ext>
              </a:extLst>
            </p:cNvPr>
            <p:cNvSpPr/>
            <p:nvPr/>
          </p:nvSpPr>
          <p:spPr>
            <a:xfrm>
              <a:off x="8105458" y="1998879"/>
              <a:ext cx="81953" cy="42822"/>
            </a:xfrm>
            <a:custGeom>
              <a:avLst/>
              <a:gdLst>
                <a:gd name="connsiteX0" fmla="*/ 81953 w 81953"/>
                <a:gd name="connsiteY0" fmla="*/ 0 h 42822"/>
                <a:gd name="connsiteX1" fmla="*/ 81953 w 81953"/>
                <a:gd name="connsiteY1" fmla="*/ 4430 h 42822"/>
                <a:gd name="connsiteX2" fmla="*/ 81953 w 81953"/>
                <a:gd name="connsiteY2" fmla="*/ 8860 h 42822"/>
                <a:gd name="connsiteX3" fmla="*/ 81953 w 81953"/>
                <a:gd name="connsiteY3" fmla="*/ 14766 h 42822"/>
                <a:gd name="connsiteX4" fmla="*/ 81953 w 81953"/>
                <a:gd name="connsiteY4" fmla="*/ 14766 h 42822"/>
                <a:gd name="connsiteX5" fmla="*/ 81953 w 81953"/>
                <a:gd name="connsiteY5" fmla="*/ 14766 h 42822"/>
                <a:gd name="connsiteX6" fmla="*/ 81953 w 81953"/>
                <a:gd name="connsiteY6" fmla="*/ 22150 h 42822"/>
                <a:gd name="connsiteX7" fmla="*/ 81953 w 81953"/>
                <a:gd name="connsiteY7" fmla="*/ 22150 h 42822"/>
                <a:gd name="connsiteX8" fmla="*/ 81953 w 81953"/>
                <a:gd name="connsiteY8" fmla="*/ 22150 h 42822"/>
                <a:gd name="connsiteX9" fmla="*/ 73832 w 81953"/>
                <a:gd name="connsiteY9" fmla="*/ 22150 h 42822"/>
                <a:gd name="connsiteX10" fmla="*/ 73832 w 81953"/>
                <a:gd name="connsiteY10" fmla="*/ 22150 h 42822"/>
                <a:gd name="connsiteX11" fmla="*/ 73832 w 81953"/>
                <a:gd name="connsiteY11" fmla="*/ 22150 h 42822"/>
                <a:gd name="connsiteX12" fmla="*/ 73832 w 81953"/>
                <a:gd name="connsiteY12" fmla="*/ 22150 h 42822"/>
                <a:gd name="connsiteX13" fmla="*/ 73832 w 81953"/>
                <a:gd name="connsiteY13" fmla="*/ 22150 h 42822"/>
                <a:gd name="connsiteX14" fmla="*/ 73832 w 81953"/>
                <a:gd name="connsiteY14" fmla="*/ 22150 h 42822"/>
                <a:gd name="connsiteX15" fmla="*/ 73832 w 81953"/>
                <a:gd name="connsiteY15" fmla="*/ 22150 h 42822"/>
                <a:gd name="connsiteX16" fmla="*/ 73832 w 81953"/>
                <a:gd name="connsiteY16" fmla="*/ 22150 h 42822"/>
                <a:gd name="connsiteX17" fmla="*/ 73832 w 81953"/>
                <a:gd name="connsiteY17" fmla="*/ 26580 h 42822"/>
                <a:gd name="connsiteX18" fmla="*/ 73832 w 81953"/>
                <a:gd name="connsiteY18" fmla="*/ 26580 h 42822"/>
                <a:gd name="connsiteX19" fmla="*/ 68664 w 81953"/>
                <a:gd name="connsiteY19" fmla="*/ 32486 h 42822"/>
                <a:gd name="connsiteX20" fmla="*/ 68664 w 81953"/>
                <a:gd name="connsiteY20" fmla="*/ 32486 h 42822"/>
                <a:gd name="connsiteX21" fmla="*/ 68664 w 81953"/>
                <a:gd name="connsiteY21" fmla="*/ 32486 h 42822"/>
                <a:gd name="connsiteX22" fmla="*/ 68664 w 81953"/>
                <a:gd name="connsiteY22" fmla="*/ 32486 h 42822"/>
                <a:gd name="connsiteX23" fmla="*/ 59066 w 81953"/>
                <a:gd name="connsiteY23" fmla="*/ 32486 h 42822"/>
                <a:gd name="connsiteX24" fmla="*/ 59066 w 81953"/>
                <a:gd name="connsiteY24" fmla="*/ 32486 h 42822"/>
                <a:gd name="connsiteX25" fmla="*/ 59066 w 81953"/>
                <a:gd name="connsiteY25" fmla="*/ 32486 h 42822"/>
                <a:gd name="connsiteX26" fmla="*/ 59066 w 81953"/>
                <a:gd name="connsiteY26" fmla="*/ 32486 h 42822"/>
                <a:gd name="connsiteX27" fmla="*/ 59066 w 81953"/>
                <a:gd name="connsiteY27" fmla="*/ 32486 h 42822"/>
                <a:gd name="connsiteX28" fmla="*/ 59066 w 81953"/>
                <a:gd name="connsiteY28" fmla="*/ 32486 h 42822"/>
                <a:gd name="connsiteX29" fmla="*/ 59066 w 81953"/>
                <a:gd name="connsiteY29" fmla="*/ 32486 h 42822"/>
                <a:gd name="connsiteX30" fmla="*/ 59066 w 81953"/>
                <a:gd name="connsiteY30" fmla="*/ 32486 h 42822"/>
                <a:gd name="connsiteX31" fmla="*/ 59066 w 81953"/>
                <a:gd name="connsiteY31" fmla="*/ 32486 h 42822"/>
                <a:gd name="connsiteX32" fmla="*/ 59066 w 81953"/>
                <a:gd name="connsiteY32" fmla="*/ 32486 h 42822"/>
                <a:gd name="connsiteX33" fmla="*/ 59066 w 81953"/>
                <a:gd name="connsiteY33" fmla="*/ 32486 h 42822"/>
                <a:gd name="connsiteX34" fmla="*/ 59066 w 81953"/>
                <a:gd name="connsiteY34" fmla="*/ 32486 h 42822"/>
                <a:gd name="connsiteX35" fmla="*/ 59066 w 81953"/>
                <a:gd name="connsiteY35" fmla="*/ 32486 h 42822"/>
                <a:gd name="connsiteX36" fmla="*/ 54636 w 81953"/>
                <a:gd name="connsiteY36" fmla="*/ 32486 h 42822"/>
                <a:gd name="connsiteX37" fmla="*/ 54636 w 81953"/>
                <a:gd name="connsiteY37" fmla="*/ 32486 h 42822"/>
                <a:gd name="connsiteX38" fmla="*/ 54636 w 81953"/>
                <a:gd name="connsiteY38" fmla="*/ 32486 h 42822"/>
                <a:gd name="connsiteX39" fmla="*/ 54636 w 81953"/>
                <a:gd name="connsiteY39" fmla="*/ 32486 h 42822"/>
                <a:gd name="connsiteX40" fmla="*/ 50206 w 81953"/>
                <a:gd name="connsiteY40" fmla="*/ 32486 h 42822"/>
                <a:gd name="connsiteX41" fmla="*/ 50206 w 81953"/>
                <a:gd name="connsiteY41" fmla="*/ 32486 h 42822"/>
                <a:gd name="connsiteX42" fmla="*/ 35439 w 81953"/>
                <a:gd name="connsiteY42" fmla="*/ 32486 h 42822"/>
                <a:gd name="connsiteX43" fmla="*/ 35439 w 81953"/>
                <a:gd name="connsiteY43" fmla="*/ 36178 h 42822"/>
                <a:gd name="connsiteX44" fmla="*/ 35439 w 81953"/>
                <a:gd name="connsiteY44" fmla="*/ 36178 h 42822"/>
                <a:gd name="connsiteX45" fmla="*/ 35439 w 81953"/>
                <a:gd name="connsiteY45" fmla="*/ 42823 h 42822"/>
                <a:gd name="connsiteX46" fmla="*/ 35439 w 81953"/>
                <a:gd name="connsiteY46" fmla="*/ 42823 h 42822"/>
                <a:gd name="connsiteX47" fmla="*/ 35439 w 81953"/>
                <a:gd name="connsiteY47" fmla="*/ 42823 h 42822"/>
                <a:gd name="connsiteX48" fmla="*/ 35439 w 81953"/>
                <a:gd name="connsiteY48" fmla="*/ 42823 h 42822"/>
                <a:gd name="connsiteX49" fmla="*/ 30271 w 81953"/>
                <a:gd name="connsiteY49" fmla="*/ 42823 h 42822"/>
                <a:gd name="connsiteX50" fmla="*/ 30271 w 81953"/>
                <a:gd name="connsiteY50" fmla="*/ 42823 h 42822"/>
                <a:gd name="connsiteX51" fmla="*/ 30271 w 81953"/>
                <a:gd name="connsiteY51" fmla="*/ 42823 h 42822"/>
                <a:gd name="connsiteX52" fmla="*/ 30271 w 81953"/>
                <a:gd name="connsiteY52" fmla="*/ 42823 h 42822"/>
                <a:gd name="connsiteX53" fmla="*/ 30271 w 81953"/>
                <a:gd name="connsiteY53" fmla="*/ 42823 h 42822"/>
                <a:gd name="connsiteX54" fmla="*/ 30271 w 81953"/>
                <a:gd name="connsiteY54" fmla="*/ 42823 h 42822"/>
                <a:gd name="connsiteX55" fmla="*/ 30271 w 81953"/>
                <a:gd name="connsiteY55" fmla="*/ 42823 h 42822"/>
                <a:gd name="connsiteX56" fmla="*/ 30271 w 81953"/>
                <a:gd name="connsiteY56" fmla="*/ 42823 h 42822"/>
                <a:gd name="connsiteX57" fmla="*/ 30271 w 81953"/>
                <a:gd name="connsiteY57" fmla="*/ 37654 h 42822"/>
                <a:gd name="connsiteX58" fmla="*/ 30271 w 81953"/>
                <a:gd name="connsiteY58" fmla="*/ 37654 h 42822"/>
                <a:gd name="connsiteX59" fmla="*/ 23626 w 81953"/>
                <a:gd name="connsiteY59" fmla="*/ 37654 h 42822"/>
                <a:gd name="connsiteX60" fmla="*/ 23626 w 81953"/>
                <a:gd name="connsiteY60" fmla="*/ 37654 h 42822"/>
                <a:gd name="connsiteX61" fmla="*/ 23626 w 81953"/>
                <a:gd name="connsiteY61" fmla="*/ 37654 h 42822"/>
                <a:gd name="connsiteX62" fmla="*/ 23626 w 81953"/>
                <a:gd name="connsiteY62" fmla="*/ 37654 h 42822"/>
                <a:gd name="connsiteX63" fmla="*/ 23626 w 81953"/>
                <a:gd name="connsiteY63" fmla="*/ 37654 h 42822"/>
                <a:gd name="connsiteX64" fmla="*/ 23626 w 81953"/>
                <a:gd name="connsiteY64" fmla="*/ 42823 h 42822"/>
                <a:gd name="connsiteX65" fmla="*/ 23626 w 81953"/>
                <a:gd name="connsiteY65" fmla="*/ 42823 h 42822"/>
                <a:gd name="connsiteX66" fmla="*/ 23626 w 81953"/>
                <a:gd name="connsiteY66" fmla="*/ 42823 h 42822"/>
                <a:gd name="connsiteX67" fmla="*/ 23626 w 81953"/>
                <a:gd name="connsiteY67" fmla="*/ 42823 h 42822"/>
                <a:gd name="connsiteX68" fmla="*/ 23626 w 81953"/>
                <a:gd name="connsiteY68" fmla="*/ 42823 h 42822"/>
                <a:gd name="connsiteX69" fmla="*/ 23626 w 81953"/>
                <a:gd name="connsiteY69" fmla="*/ 38393 h 42822"/>
                <a:gd name="connsiteX70" fmla="*/ 27318 w 81953"/>
                <a:gd name="connsiteY70" fmla="*/ 38393 h 42822"/>
                <a:gd name="connsiteX71" fmla="*/ 27318 w 81953"/>
                <a:gd name="connsiteY71" fmla="*/ 38393 h 42822"/>
                <a:gd name="connsiteX72" fmla="*/ 27318 w 81953"/>
                <a:gd name="connsiteY72" fmla="*/ 33224 h 42822"/>
                <a:gd name="connsiteX73" fmla="*/ 27318 w 81953"/>
                <a:gd name="connsiteY73" fmla="*/ 33224 h 42822"/>
                <a:gd name="connsiteX74" fmla="*/ 27318 w 81953"/>
                <a:gd name="connsiteY74" fmla="*/ 33224 h 42822"/>
                <a:gd name="connsiteX75" fmla="*/ 27318 w 81953"/>
                <a:gd name="connsiteY75" fmla="*/ 33224 h 42822"/>
                <a:gd name="connsiteX76" fmla="*/ 0 w 81953"/>
                <a:gd name="connsiteY76" fmla="*/ 33224 h 42822"/>
                <a:gd name="connsiteX77" fmla="*/ 0 w 81953"/>
                <a:gd name="connsiteY77" fmla="*/ 33224 h 42822"/>
                <a:gd name="connsiteX78" fmla="*/ 0 w 81953"/>
                <a:gd name="connsiteY78" fmla="*/ 33224 h 42822"/>
                <a:gd name="connsiteX79" fmla="*/ 0 w 81953"/>
                <a:gd name="connsiteY79" fmla="*/ 33224 h 42822"/>
                <a:gd name="connsiteX80" fmla="*/ 0 w 81953"/>
                <a:gd name="connsiteY80" fmla="*/ 33224 h 42822"/>
                <a:gd name="connsiteX81" fmla="*/ 0 w 81953"/>
                <a:gd name="connsiteY81" fmla="*/ 33224 h 42822"/>
                <a:gd name="connsiteX82" fmla="*/ 0 w 81953"/>
                <a:gd name="connsiteY82" fmla="*/ 33224 h 42822"/>
                <a:gd name="connsiteX83" fmla="*/ 0 w 81953"/>
                <a:gd name="connsiteY83" fmla="*/ 33224 h 42822"/>
                <a:gd name="connsiteX84" fmla="*/ 0 w 81953"/>
                <a:gd name="connsiteY84" fmla="*/ 33224 h 42822"/>
                <a:gd name="connsiteX85" fmla="*/ 0 w 81953"/>
                <a:gd name="connsiteY85" fmla="*/ 33224 h 42822"/>
                <a:gd name="connsiteX86" fmla="*/ 0 w 81953"/>
                <a:gd name="connsiteY86" fmla="*/ 33224 h 42822"/>
                <a:gd name="connsiteX87" fmla="*/ 4430 w 81953"/>
                <a:gd name="connsiteY87" fmla="*/ 33224 h 42822"/>
                <a:gd name="connsiteX88" fmla="*/ 4430 w 81953"/>
                <a:gd name="connsiteY88" fmla="*/ 33224 h 42822"/>
                <a:gd name="connsiteX89" fmla="*/ 11075 w 81953"/>
                <a:gd name="connsiteY89" fmla="*/ 33224 h 42822"/>
                <a:gd name="connsiteX90" fmla="*/ 11075 w 81953"/>
                <a:gd name="connsiteY90" fmla="*/ 33224 h 42822"/>
                <a:gd name="connsiteX91" fmla="*/ 11075 w 81953"/>
                <a:gd name="connsiteY91" fmla="*/ 33224 h 42822"/>
                <a:gd name="connsiteX92" fmla="*/ 11075 w 81953"/>
                <a:gd name="connsiteY92" fmla="*/ 33224 h 42822"/>
                <a:gd name="connsiteX93" fmla="*/ 11075 w 81953"/>
                <a:gd name="connsiteY93" fmla="*/ 33224 h 42822"/>
                <a:gd name="connsiteX94" fmla="*/ 16981 w 81953"/>
                <a:gd name="connsiteY94" fmla="*/ 33224 h 42822"/>
                <a:gd name="connsiteX95" fmla="*/ 27318 w 81953"/>
                <a:gd name="connsiteY95" fmla="*/ 33224 h 42822"/>
                <a:gd name="connsiteX96" fmla="*/ 44299 w 81953"/>
                <a:gd name="connsiteY96" fmla="*/ 33224 h 42822"/>
                <a:gd name="connsiteX97" fmla="*/ 52421 w 81953"/>
                <a:gd name="connsiteY97" fmla="*/ 33224 h 42822"/>
                <a:gd name="connsiteX98" fmla="*/ 65710 w 81953"/>
                <a:gd name="connsiteY98" fmla="*/ 33224 h 42822"/>
                <a:gd name="connsiteX99" fmla="*/ 70140 w 81953"/>
                <a:gd name="connsiteY99" fmla="*/ 33224 h 42822"/>
                <a:gd name="connsiteX100" fmla="*/ 70140 w 81953"/>
                <a:gd name="connsiteY100" fmla="*/ 33224 h 42822"/>
                <a:gd name="connsiteX101" fmla="*/ 70140 w 81953"/>
                <a:gd name="connsiteY101" fmla="*/ 33224 h 42822"/>
                <a:gd name="connsiteX102" fmla="*/ 70140 w 81953"/>
                <a:gd name="connsiteY102" fmla="*/ 33224 h 42822"/>
                <a:gd name="connsiteX103" fmla="*/ 66449 w 81953"/>
                <a:gd name="connsiteY103" fmla="*/ 37654 h 42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81953" h="42822">
                  <a:moveTo>
                    <a:pt x="81953" y="0"/>
                  </a:moveTo>
                  <a:lnTo>
                    <a:pt x="81953" y="4430"/>
                  </a:lnTo>
                  <a:cubicBezTo>
                    <a:pt x="81953" y="4430"/>
                    <a:pt x="81953" y="4430"/>
                    <a:pt x="81953" y="8860"/>
                  </a:cubicBezTo>
                  <a:cubicBezTo>
                    <a:pt x="81953" y="8860"/>
                    <a:pt x="81953" y="8860"/>
                    <a:pt x="81953" y="14766"/>
                  </a:cubicBezTo>
                  <a:cubicBezTo>
                    <a:pt x="81953" y="20673"/>
                    <a:pt x="81953" y="14766"/>
                    <a:pt x="81953" y="14766"/>
                  </a:cubicBezTo>
                  <a:lnTo>
                    <a:pt x="81953" y="14766"/>
                  </a:lnTo>
                  <a:cubicBezTo>
                    <a:pt x="81813" y="17226"/>
                    <a:pt x="81813" y="19690"/>
                    <a:pt x="81953" y="22150"/>
                  </a:cubicBezTo>
                  <a:lnTo>
                    <a:pt x="81953" y="22150"/>
                  </a:lnTo>
                  <a:cubicBezTo>
                    <a:pt x="81953" y="22150"/>
                    <a:pt x="81953" y="22150"/>
                    <a:pt x="81953" y="22150"/>
                  </a:cubicBezTo>
                  <a:lnTo>
                    <a:pt x="73832" y="22150"/>
                  </a:lnTo>
                  <a:lnTo>
                    <a:pt x="73832" y="22150"/>
                  </a:lnTo>
                  <a:lnTo>
                    <a:pt x="73832" y="22150"/>
                  </a:lnTo>
                  <a:lnTo>
                    <a:pt x="73832" y="22150"/>
                  </a:lnTo>
                  <a:cubicBezTo>
                    <a:pt x="73832" y="22150"/>
                    <a:pt x="73832" y="22150"/>
                    <a:pt x="73832" y="22150"/>
                  </a:cubicBezTo>
                  <a:cubicBezTo>
                    <a:pt x="73832" y="22150"/>
                    <a:pt x="73832" y="22150"/>
                    <a:pt x="73832" y="22150"/>
                  </a:cubicBezTo>
                  <a:lnTo>
                    <a:pt x="73832" y="22150"/>
                  </a:lnTo>
                  <a:cubicBezTo>
                    <a:pt x="73832" y="22150"/>
                    <a:pt x="73832" y="22150"/>
                    <a:pt x="73832" y="22150"/>
                  </a:cubicBezTo>
                  <a:lnTo>
                    <a:pt x="73832" y="26580"/>
                  </a:lnTo>
                  <a:lnTo>
                    <a:pt x="73832" y="26580"/>
                  </a:lnTo>
                  <a:cubicBezTo>
                    <a:pt x="71735" y="28186"/>
                    <a:pt x="69978" y="30194"/>
                    <a:pt x="68664" y="32486"/>
                  </a:cubicBezTo>
                  <a:cubicBezTo>
                    <a:pt x="68664" y="32486"/>
                    <a:pt x="68664" y="32486"/>
                    <a:pt x="68664" y="32486"/>
                  </a:cubicBezTo>
                  <a:lnTo>
                    <a:pt x="68664" y="32486"/>
                  </a:lnTo>
                  <a:lnTo>
                    <a:pt x="68664" y="32486"/>
                  </a:lnTo>
                  <a:lnTo>
                    <a:pt x="59066" y="32486"/>
                  </a:lnTo>
                  <a:lnTo>
                    <a:pt x="59066" y="32486"/>
                  </a:lnTo>
                  <a:cubicBezTo>
                    <a:pt x="59066" y="32486"/>
                    <a:pt x="59066" y="32486"/>
                    <a:pt x="59066" y="32486"/>
                  </a:cubicBezTo>
                  <a:lnTo>
                    <a:pt x="59066" y="32486"/>
                  </a:lnTo>
                  <a:lnTo>
                    <a:pt x="59066" y="32486"/>
                  </a:lnTo>
                  <a:lnTo>
                    <a:pt x="59066" y="32486"/>
                  </a:lnTo>
                  <a:cubicBezTo>
                    <a:pt x="59066" y="32486"/>
                    <a:pt x="59066" y="32486"/>
                    <a:pt x="59066" y="32486"/>
                  </a:cubicBezTo>
                  <a:lnTo>
                    <a:pt x="59066" y="32486"/>
                  </a:lnTo>
                  <a:cubicBezTo>
                    <a:pt x="59066" y="32486"/>
                    <a:pt x="59066" y="32486"/>
                    <a:pt x="59066" y="32486"/>
                  </a:cubicBezTo>
                  <a:lnTo>
                    <a:pt x="59066" y="32486"/>
                  </a:lnTo>
                  <a:lnTo>
                    <a:pt x="59066" y="32486"/>
                  </a:lnTo>
                  <a:lnTo>
                    <a:pt x="59066" y="32486"/>
                  </a:lnTo>
                  <a:cubicBezTo>
                    <a:pt x="59066" y="32486"/>
                    <a:pt x="59066" y="32486"/>
                    <a:pt x="59066" y="32486"/>
                  </a:cubicBezTo>
                  <a:lnTo>
                    <a:pt x="54636" y="32486"/>
                  </a:lnTo>
                  <a:cubicBezTo>
                    <a:pt x="54636" y="32486"/>
                    <a:pt x="54636" y="32486"/>
                    <a:pt x="54636" y="32486"/>
                  </a:cubicBezTo>
                  <a:lnTo>
                    <a:pt x="54636" y="32486"/>
                  </a:lnTo>
                  <a:lnTo>
                    <a:pt x="54636" y="32486"/>
                  </a:lnTo>
                  <a:cubicBezTo>
                    <a:pt x="53203" y="32993"/>
                    <a:pt x="51638" y="32993"/>
                    <a:pt x="50206" y="32486"/>
                  </a:cubicBezTo>
                  <a:lnTo>
                    <a:pt x="50206" y="32486"/>
                  </a:lnTo>
                  <a:cubicBezTo>
                    <a:pt x="45311" y="33203"/>
                    <a:pt x="40334" y="33203"/>
                    <a:pt x="35439" y="32486"/>
                  </a:cubicBezTo>
                  <a:cubicBezTo>
                    <a:pt x="35365" y="33715"/>
                    <a:pt x="35365" y="34948"/>
                    <a:pt x="35439" y="36178"/>
                  </a:cubicBezTo>
                  <a:lnTo>
                    <a:pt x="35439" y="36178"/>
                  </a:lnTo>
                  <a:lnTo>
                    <a:pt x="35439" y="42823"/>
                  </a:lnTo>
                  <a:cubicBezTo>
                    <a:pt x="35439" y="42823"/>
                    <a:pt x="35439" y="42823"/>
                    <a:pt x="35439" y="42823"/>
                  </a:cubicBezTo>
                  <a:lnTo>
                    <a:pt x="35439" y="42823"/>
                  </a:lnTo>
                  <a:cubicBezTo>
                    <a:pt x="35439" y="42823"/>
                    <a:pt x="35439" y="42823"/>
                    <a:pt x="35439" y="42823"/>
                  </a:cubicBezTo>
                  <a:lnTo>
                    <a:pt x="30271" y="42823"/>
                  </a:lnTo>
                  <a:lnTo>
                    <a:pt x="30271" y="42823"/>
                  </a:lnTo>
                  <a:lnTo>
                    <a:pt x="30271" y="42823"/>
                  </a:lnTo>
                  <a:lnTo>
                    <a:pt x="30271" y="42823"/>
                  </a:lnTo>
                  <a:cubicBezTo>
                    <a:pt x="30271" y="42823"/>
                    <a:pt x="30271" y="42823"/>
                    <a:pt x="30271" y="42823"/>
                  </a:cubicBezTo>
                  <a:lnTo>
                    <a:pt x="30271" y="42823"/>
                  </a:lnTo>
                  <a:lnTo>
                    <a:pt x="30271" y="42823"/>
                  </a:lnTo>
                  <a:lnTo>
                    <a:pt x="30271" y="42823"/>
                  </a:lnTo>
                  <a:cubicBezTo>
                    <a:pt x="30271" y="42823"/>
                    <a:pt x="30271" y="39131"/>
                    <a:pt x="30271" y="37654"/>
                  </a:cubicBezTo>
                  <a:lnTo>
                    <a:pt x="30271" y="37654"/>
                  </a:lnTo>
                  <a:lnTo>
                    <a:pt x="23626" y="37654"/>
                  </a:lnTo>
                  <a:cubicBezTo>
                    <a:pt x="23626" y="37654"/>
                    <a:pt x="23626" y="37654"/>
                    <a:pt x="23626" y="37654"/>
                  </a:cubicBezTo>
                  <a:cubicBezTo>
                    <a:pt x="23626" y="37654"/>
                    <a:pt x="23626" y="37654"/>
                    <a:pt x="23626" y="37654"/>
                  </a:cubicBezTo>
                  <a:cubicBezTo>
                    <a:pt x="23626" y="37654"/>
                    <a:pt x="23626" y="37654"/>
                    <a:pt x="23626" y="37654"/>
                  </a:cubicBezTo>
                  <a:lnTo>
                    <a:pt x="23626" y="37654"/>
                  </a:lnTo>
                  <a:lnTo>
                    <a:pt x="23626" y="42823"/>
                  </a:lnTo>
                  <a:lnTo>
                    <a:pt x="23626" y="42823"/>
                  </a:lnTo>
                  <a:lnTo>
                    <a:pt x="23626" y="42823"/>
                  </a:lnTo>
                  <a:lnTo>
                    <a:pt x="23626" y="42823"/>
                  </a:lnTo>
                  <a:lnTo>
                    <a:pt x="23626" y="42823"/>
                  </a:lnTo>
                  <a:cubicBezTo>
                    <a:pt x="23626" y="42823"/>
                    <a:pt x="23626" y="42823"/>
                    <a:pt x="23626" y="38393"/>
                  </a:cubicBezTo>
                  <a:lnTo>
                    <a:pt x="27318" y="38393"/>
                  </a:lnTo>
                  <a:lnTo>
                    <a:pt x="27318" y="38393"/>
                  </a:lnTo>
                  <a:cubicBezTo>
                    <a:pt x="27318" y="38393"/>
                    <a:pt x="27318" y="38393"/>
                    <a:pt x="27318" y="33224"/>
                  </a:cubicBezTo>
                  <a:lnTo>
                    <a:pt x="27318" y="33224"/>
                  </a:lnTo>
                  <a:lnTo>
                    <a:pt x="27318" y="33224"/>
                  </a:lnTo>
                  <a:lnTo>
                    <a:pt x="27318" y="33224"/>
                  </a:lnTo>
                  <a:lnTo>
                    <a:pt x="0" y="33224"/>
                  </a:lnTo>
                  <a:lnTo>
                    <a:pt x="0" y="33224"/>
                  </a:lnTo>
                  <a:lnTo>
                    <a:pt x="0" y="33224"/>
                  </a:lnTo>
                  <a:lnTo>
                    <a:pt x="0" y="33224"/>
                  </a:lnTo>
                  <a:lnTo>
                    <a:pt x="0" y="33224"/>
                  </a:lnTo>
                  <a:lnTo>
                    <a:pt x="0" y="33224"/>
                  </a:lnTo>
                  <a:lnTo>
                    <a:pt x="0" y="33224"/>
                  </a:lnTo>
                  <a:cubicBezTo>
                    <a:pt x="0" y="33224"/>
                    <a:pt x="0" y="33224"/>
                    <a:pt x="0" y="33224"/>
                  </a:cubicBezTo>
                  <a:lnTo>
                    <a:pt x="0" y="33224"/>
                  </a:lnTo>
                  <a:cubicBezTo>
                    <a:pt x="0" y="33224"/>
                    <a:pt x="0" y="33224"/>
                    <a:pt x="0" y="33224"/>
                  </a:cubicBezTo>
                  <a:lnTo>
                    <a:pt x="0" y="33224"/>
                  </a:lnTo>
                  <a:lnTo>
                    <a:pt x="4430" y="33224"/>
                  </a:lnTo>
                  <a:lnTo>
                    <a:pt x="4430" y="33224"/>
                  </a:lnTo>
                  <a:lnTo>
                    <a:pt x="11075" y="33224"/>
                  </a:lnTo>
                  <a:cubicBezTo>
                    <a:pt x="11075" y="33224"/>
                    <a:pt x="11075" y="33224"/>
                    <a:pt x="11075" y="33224"/>
                  </a:cubicBezTo>
                  <a:lnTo>
                    <a:pt x="11075" y="33224"/>
                  </a:lnTo>
                  <a:lnTo>
                    <a:pt x="11075" y="33224"/>
                  </a:lnTo>
                  <a:lnTo>
                    <a:pt x="11075" y="33224"/>
                  </a:lnTo>
                  <a:lnTo>
                    <a:pt x="16981" y="33224"/>
                  </a:lnTo>
                  <a:lnTo>
                    <a:pt x="27318" y="33224"/>
                  </a:lnTo>
                  <a:lnTo>
                    <a:pt x="44299" y="33224"/>
                  </a:lnTo>
                  <a:lnTo>
                    <a:pt x="52421" y="33224"/>
                  </a:lnTo>
                  <a:lnTo>
                    <a:pt x="65710" y="33224"/>
                  </a:lnTo>
                  <a:cubicBezTo>
                    <a:pt x="65710" y="33224"/>
                    <a:pt x="69402" y="33224"/>
                    <a:pt x="70140" y="33224"/>
                  </a:cubicBezTo>
                  <a:lnTo>
                    <a:pt x="70140" y="33224"/>
                  </a:lnTo>
                  <a:lnTo>
                    <a:pt x="70140" y="33224"/>
                  </a:lnTo>
                  <a:cubicBezTo>
                    <a:pt x="70140" y="33224"/>
                    <a:pt x="70140" y="33224"/>
                    <a:pt x="70140" y="33224"/>
                  </a:cubicBezTo>
                  <a:cubicBezTo>
                    <a:pt x="69291" y="34983"/>
                    <a:pt x="68029" y="36506"/>
                    <a:pt x="66449" y="37654"/>
                  </a:cubicBez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0AAE70F7-A175-48F4-9624-9761BB1A2E59}"/>
                </a:ext>
              </a:extLst>
            </p:cNvPr>
            <p:cNvSpPr/>
            <p:nvPr/>
          </p:nvSpPr>
          <p:spPr>
            <a:xfrm>
              <a:off x="8154187" y="2002015"/>
              <a:ext cx="25102" cy="1235"/>
            </a:xfrm>
            <a:custGeom>
              <a:avLst/>
              <a:gdLst>
                <a:gd name="connsiteX0" fmla="*/ 8860 w 25102"/>
                <a:gd name="connsiteY0" fmla="*/ 556 h 1235"/>
                <a:gd name="connsiteX1" fmla="*/ 8860 w 25102"/>
                <a:gd name="connsiteY1" fmla="*/ 556 h 1235"/>
                <a:gd name="connsiteX2" fmla="*/ 3692 w 25102"/>
                <a:gd name="connsiteY2" fmla="*/ 556 h 1235"/>
                <a:gd name="connsiteX3" fmla="*/ 3692 w 25102"/>
                <a:gd name="connsiteY3" fmla="*/ 556 h 1235"/>
                <a:gd name="connsiteX4" fmla="*/ 0 w 25102"/>
                <a:gd name="connsiteY4" fmla="*/ 556 h 1235"/>
                <a:gd name="connsiteX5" fmla="*/ 0 w 25102"/>
                <a:gd name="connsiteY5" fmla="*/ 556 h 1235"/>
                <a:gd name="connsiteX6" fmla="*/ 0 w 25102"/>
                <a:gd name="connsiteY6" fmla="*/ 556 h 1235"/>
                <a:gd name="connsiteX7" fmla="*/ 3692 w 25102"/>
                <a:gd name="connsiteY7" fmla="*/ 556 h 1235"/>
                <a:gd name="connsiteX8" fmla="*/ 16243 w 25102"/>
                <a:gd name="connsiteY8" fmla="*/ 556 h 1235"/>
                <a:gd name="connsiteX9" fmla="*/ 25103 w 25102"/>
                <a:gd name="connsiteY9" fmla="*/ 556 h 1235"/>
                <a:gd name="connsiteX10" fmla="*/ 25103 w 25102"/>
                <a:gd name="connsiteY10" fmla="*/ 556 h 1235"/>
                <a:gd name="connsiteX11" fmla="*/ 25103 w 25102"/>
                <a:gd name="connsiteY11" fmla="*/ 556 h 1235"/>
                <a:gd name="connsiteX12" fmla="*/ 25103 w 25102"/>
                <a:gd name="connsiteY12" fmla="*/ 556 h 1235"/>
                <a:gd name="connsiteX13" fmla="*/ 25103 w 25102"/>
                <a:gd name="connsiteY13" fmla="*/ 556 h 1235"/>
                <a:gd name="connsiteX14" fmla="*/ 16243 w 25102"/>
                <a:gd name="connsiteY14" fmla="*/ 556 h 1235"/>
                <a:gd name="connsiteX15" fmla="*/ 3692 w 25102"/>
                <a:gd name="connsiteY15" fmla="*/ 556 h 1235"/>
                <a:gd name="connsiteX16" fmla="*/ 0 w 25102"/>
                <a:gd name="connsiteY16" fmla="*/ 556 h 1235"/>
                <a:gd name="connsiteX17" fmla="*/ 0 w 25102"/>
                <a:gd name="connsiteY17" fmla="*/ 556 h 1235"/>
                <a:gd name="connsiteX18" fmla="*/ 0 w 25102"/>
                <a:gd name="connsiteY18" fmla="*/ 556 h 1235"/>
                <a:gd name="connsiteX19" fmla="*/ 6645 w 25102"/>
                <a:gd name="connsiteY19" fmla="*/ 556 h 1235"/>
                <a:gd name="connsiteX20" fmla="*/ 6645 w 25102"/>
                <a:gd name="connsiteY20" fmla="*/ 556 h 1235"/>
                <a:gd name="connsiteX21" fmla="*/ 6645 w 25102"/>
                <a:gd name="connsiteY21" fmla="*/ 556 h 1235"/>
                <a:gd name="connsiteX22" fmla="*/ 6645 w 25102"/>
                <a:gd name="connsiteY22" fmla="*/ 556 h 1235"/>
                <a:gd name="connsiteX23" fmla="*/ 6645 w 25102"/>
                <a:gd name="connsiteY23" fmla="*/ 556 h 1235"/>
                <a:gd name="connsiteX24" fmla="*/ 22150 w 25102"/>
                <a:gd name="connsiteY24" fmla="*/ 556 h 1235"/>
                <a:gd name="connsiteX25" fmla="*/ 22150 w 25102"/>
                <a:gd name="connsiteY25" fmla="*/ 556 h 1235"/>
                <a:gd name="connsiteX26" fmla="*/ 25103 w 25102"/>
                <a:gd name="connsiteY26" fmla="*/ 556 h 1235"/>
                <a:gd name="connsiteX27" fmla="*/ 19196 w 25102"/>
                <a:gd name="connsiteY27" fmla="*/ 556 h 1235"/>
                <a:gd name="connsiteX28" fmla="*/ 19196 w 25102"/>
                <a:gd name="connsiteY28" fmla="*/ 556 h 1235"/>
                <a:gd name="connsiteX29" fmla="*/ 19196 w 25102"/>
                <a:gd name="connsiteY29" fmla="*/ 556 h 1235"/>
                <a:gd name="connsiteX30" fmla="*/ 15505 w 25102"/>
                <a:gd name="connsiteY30" fmla="*/ 556 h 1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102" h="1235">
                  <a:moveTo>
                    <a:pt x="8860" y="556"/>
                  </a:moveTo>
                  <a:lnTo>
                    <a:pt x="8860" y="556"/>
                  </a:lnTo>
                  <a:lnTo>
                    <a:pt x="3692" y="556"/>
                  </a:lnTo>
                  <a:lnTo>
                    <a:pt x="3692" y="556"/>
                  </a:lnTo>
                  <a:lnTo>
                    <a:pt x="0" y="556"/>
                  </a:lnTo>
                  <a:lnTo>
                    <a:pt x="0" y="556"/>
                  </a:lnTo>
                  <a:lnTo>
                    <a:pt x="0" y="556"/>
                  </a:lnTo>
                  <a:lnTo>
                    <a:pt x="3692" y="556"/>
                  </a:lnTo>
                  <a:lnTo>
                    <a:pt x="16243" y="556"/>
                  </a:lnTo>
                  <a:cubicBezTo>
                    <a:pt x="19130" y="1418"/>
                    <a:pt x="22216" y="1418"/>
                    <a:pt x="25103" y="556"/>
                  </a:cubicBezTo>
                  <a:cubicBezTo>
                    <a:pt x="25103" y="556"/>
                    <a:pt x="25103" y="556"/>
                    <a:pt x="25103" y="556"/>
                  </a:cubicBezTo>
                  <a:lnTo>
                    <a:pt x="25103" y="556"/>
                  </a:lnTo>
                  <a:cubicBezTo>
                    <a:pt x="25103" y="556"/>
                    <a:pt x="25103" y="556"/>
                    <a:pt x="25103" y="556"/>
                  </a:cubicBezTo>
                  <a:cubicBezTo>
                    <a:pt x="25103" y="556"/>
                    <a:pt x="25103" y="556"/>
                    <a:pt x="25103" y="556"/>
                  </a:cubicBezTo>
                  <a:cubicBezTo>
                    <a:pt x="22216" y="1463"/>
                    <a:pt x="19130" y="1463"/>
                    <a:pt x="16243" y="556"/>
                  </a:cubicBezTo>
                  <a:lnTo>
                    <a:pt x="3692" y="556"/>
                  </a:lnTo>
                  <a:lnTo>
                    <a:pt x="0" y="556"/>
                  </a:lnTo>
                  <a:lnTo>
                    <a:pt x="0" y="556"/>
                  </a:lnTo>
                  <a:lnTo>
                    <a:pt x="0" y="556"/>
                  </a:lnTo>
                  <a:lnTo>
                    <a:pt x="6645" y="556"/>
                  </a:lnTo>
                  <a:lnTo>
                    <a:pt x="6645" y="556"/>
                  </a:lnTo>
                  <a:lnTo>
                    <a:pt x="6645" y="556"/>
                  </a:lnTo>
                  <a:lnTo>
                    <a:pt x="6645" y="556"/>
                  </a:lnTo>
                  <a:lnTo>
                    <a:pt x="6645" y="556"/>
                  </a:lnTo>
                  <a:lnTo>
                    <a:pt x="22150" y="556"/>
                  </a:lnTo>
                  <a:lnTo>
                    <a:pt x="22150" y="556"/>
                  </a:lnTo>
                  <a:lnTo>
                    <a:pt x="25103" y="556"/>
                  </a:lnTo>
                  <a:cubicBezTo>
                    <a:pt x="23205" y="-185"/>
                    <a:pt x="21094" y="-185"/>
                    <a:pt x="19196" y="556"/>
                  </a:cubicBezTo>
                  <a:lnTo>
                    <a:pt x="19196" y="556"/>
                  </a:lnTo>
                  <a:lnTo>
                    <a:pt x="19196" y="556"/>
                  </a:lnTo>
                  <a:lnTo>
                    <a:pt x="15505" y="556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A73CCF49-84D6-4A3C-93A8-8F03CC38DB40}"/>
                </a:ext>
              </a:extLst>
            </p:cNvPr>
            <p:cNvSpPr/>
            <p:nvPr/>
          </p:nvSpPr>
          <p:spPr>
            <a:xfrm>
              <a:off x="8118010" y="1984851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12CD59B-564A-4DBC-9996-0A240D41E592}"/>
                </a:ext>
              </a:extLst>
            </p:cNvPr>
            <p:cNvSpPr/>
            <p:nvPr/>
          </p:nvSpPr>
          <p:spPr>
            <a:xfrm>
              <a:off x="8118010" y="1984851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F2853199-1C5F-43C2-84EE-7E8A527D7B62}"/>
                </a:ext>
              </a:extLst>
            </p:cNvPr>
            <p:cNvSpPr/>
            <p:nvPr/>
          </p:nvSpPr>
          <p:spPr>
            <a:xfrm>
              <a:off x="8137944" y="2015861"/>
              <a:ext cx="73831" cy="5168"/>
            </a:xfrm>
            <a:custGeom>
              <a:avLst/>
              <a:gdLst>
                <a:gd name="connsiteX0" fmla="*/ 0 w 73831"/>
                <a:gd name="connsiteY0" fmla="*/ 0 h 5168"/>
                <a:gd name="connsiteX1" fmla="*/ 0 w 73831"/>
                <a:gd name="connsiteY1" fmla="*/ 0 h 5168"/>
                <a:gd name="connsiteX2" fmla="*/ 0 w 73831"/>
                <a:gd name="connsiteY2" fmla="*/ 0 h 5168"/>
                <a:gd name="connsiteX3" fmla="*/ 0 w 73831"/>
                <a:gd name="connsiteY3" fmla="*/ 0 h 5168"/>
                <a:gd name="connsiteX4" fmla="*/ 0 w 73831"/>
                <a:gd name="connsiteY4" fmla="*/ 0 h 5168"/>
                <a:gd name="connsiteX5" fmla="*/ 0 w 73831"/>
                <a:gd name="connsiteY5" fmla="*/ 0 h 5168"/>
                <a:gd name="connsiteX6" fmla="*/ 0 w 73831"/>
                <a:gd name="connsiteY6" fmla="*/ 0 h 5168"/>
                <a:gd name="connsiteX7" fmla="*/ 0 w 73831"/>
                <a:gd name="connsiteY7" fmla="*/ 0 h 5168"/>
                <a:gd name="connsiteX8" fmla="*/ 0 w 73831"/>
                <a:gd name="connsiteY8" fmla="*/ 0 h 5168"/>
                <a:gd name="connsiteX9" fmla="*/ 0 w 73831"/>
                <a:gd name="connsiteY9" fmla="*/ 5168 h 5168"/>
                <a:gd name="connsiteX10" fmla="*/ 0 w 73831"/>
                <a:gd name="connsiteY10" fmla="*/ 5168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31" h="516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5168"/>
                  </a:lnTo>
                  <a:lnTo>
                    <a:pt x="0" y="5168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D7CDB1F-ACC9-43AA-952D-9211299959F7}"/>
                </a:ext>
              </a:extLst>
            </p:cNvPr>
            <p:cNvSpPr/>
            <p:nvPr/>
          </p:nvSpPr>
          <p:spPr>
            <a:xfrm>
              <a:off x="8149019" y="2004048"/>
              <a:ext cx="73831" cy="5906"/>
            </a:xfrm>
            <a:custGeom>
              <a:avLst/>
              <a:gdLst>
                <a:gd name="connsiteX0" fmla="*/ 0 w 73831"/>
                <a:gd name="connsiteY0" fmla="*/ 0 h 5906"/>
                <a:gd name="connsiteX1" fmla="*/ 0 w 73831"/>
                <a:gd name="connsiteY1" fmla="*/ 0 h 5906"/>
                <a:gd name="connsiteX2" fmla="*/ 0 w 73831"/>
                <a:gd name="connsiteY2" fmla="*/ 5907 h 5906"/>
                <a:gd name="connsiteX3" fmla="*/ 0 w 73831"/>
                <a:gd name="connsiteY3" fmla="*/ 5907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5906">
                  <a:moveTo>
                    <a:pt x="0" y="0"/>
                  </a:moveTo>
                  <a:lnTo>
                    <a:pt x="0" y="0"/>
                  </a:lnTo>
                  <a:lnTo>
                    <a:pt x="0" y="5907"/>
                  </a:lnTo>
                  <a:lnTo>
                    <a:pt x="0" y="5907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7CC95B04-9A9A-4AB2-B25E-21D4EAE11E92}"/>
                </a:ext>
              </a:extLst>
            </p:cNvPr>
            <p:cNvSpPr/>
            <p:nvPr/>
          </p:nvSpPr>
          <p:spPr>
            <a:xfrm>
              <a:off x="8120225" y="1985590"/>
              <a:ext cx="6150" cy="13289"/>
            </a:xfrm>
            <a:custGeom>
              <a:avLst/>
              <a:gdLst>
                <a:gd name="connsiteX0" fmla="*/ 0 w 6150"/>
                <a:gd name="connsiteY0" fmla="*/ 13290 h 13289"/>
                <a:gd name="connsiteX1" fmla="*/ 0 w 6150"/>
                <a:gd name="connsiteY1" fmla="*/ 13290 h 13289"/>
                <a:gd name="connsiteX2" fmla="*/ 5907 w 6150"/>
                <a:gd name="connsiteY2" fmla="*/ 7383 h 13289"/>
                <a:gd name="connsiteX3" fmla="*/ 5907 w 6150"/>
                <a:gd name="connsiteY3" fmla="*/ 0 h 13289"/>
                <a:gd name="connsiteX4" fmla="*/ 5907 w 6150"/>
                <a:gd name="connsiteY4" fmla="*/ 0 h 13289"/>
                <a:gd name="connsiteX5" fmla="*/ 5907 w 6150"/>
                <a:gd name="connsiteY5" fmla="*/ 7383 h 13289"/>
                <a:gd name="connsiteX6" fmla="*/ 1477 w 6150"/>
                <a:gd name="connsiteY6" fmla="*/ 11813 h 1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50" h="13289">
                  <a:moveTo>
                    <a:pt x="0" y="13290"/>
                  </a:moveTo>
                  <a:lnTo>
                    <a:pt x="0" y="13290"/>
                  </a:lnTo>
                  <a:cubicBezTo>
                    <a:pt x="2665" y="12168"/>
                    <a:pt x="4784" y="10048"/>
                    <a:pt x="5907" y="7383"/>
                  </a:cubicBezTo>
                  <a:cubicBezTo>
                    <a:pt x="6231" y="4933"/>
                    <a:pt x="6231" y="2451"/>
                    <a:pt x="5907" y="0"/>
                  </a:cubicBezTo>
                  <a:lnTo>
                    <a:pt x="5907" y="0"/>
                  </a:lnTo>
                  <a:cubicBezTo>
                    <a:pt x="5907" y="0"/>
                    <a:pt x="5907" y="4430"/>
                    <a:pt x="5907" y="7383"/>
                  </a:cubicBezTo>
                  <a:lnTo>
                    <a:pt x="1477" y="11813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3E16196C-C479-4B2B-9A2D-159590BBC49F}"/>
                </a:ext>
              </a:extLst>
            </p:cNvPr>
            <p:cNvSpPr/>
            <p:nvPr/>
          </p:nvSpPr>
          <p:spPr>
            <a:xfrm>
              <a:off x="8120225" y="1998141"/>
              <a:ext cx="1476" cy="738"/>
            </a:xfrm>
            <a:custGeom>
              <a:avLst/>
              <a:gdLst>
                <a:gd name="connsiteX0" fmla="*/ 0 w 1476"/>
                <a:gd name="connsiteY0" fmla="*/ 738 h 738"/>
                <a:gd name="connsiteX1" fmla="*/ 0 w 1476"/>
                <a:gd name="connsiteY1" fmla="*/ 0 h 738"/>
                <a:gd name="connsiteX2" fmla="*/ 738 w 1476"/>
                <a:gd name="connsiteY2" fmla="*/ 0 h 738"/>
                <a:gd name="connsiteX3" fmla="*/ 1477 w 1476"/>
                <a:gd name="connsiteY3" fmla="*/ 738 h 738"/>
                <a:gd name="connsiteX4" fmla="*/ 0 w 1476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738">
                  <a:moveTo>
                    <a:pt x="0" y="738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1477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4F0469D8-836D-4B55-9B29-B2DEBFF7B218}"/>
                </a:ext>
              </a:extLst>
            </p:cNvPr>
            <p:cNvSpPr/>
            <p:nvPr/>
          </p:nvSpPr>
          <p:spPr>
            <a:xfrm>
              <a:off x="8128346" y="2027674"/>
              <a:ext cx="73831" cy="738"/>
            </a:xfrm>
            <a:custGeom>
              <a:avLst/>
              <a:gdLst>
                <a:gd name="connsiteX0" fmla="*/ 0 w 73831"/>
                <a:gd name="connsiteY0" fmla="*/ 0 h 738"/>
                <a:gd name="connsiteX1" fmla="*/ 0 w 73831"/>
                <a:gd name="connsiteY1" fmla="*/ 0 h 738"/>
                <a:gd name="connsiteX2" fmla="*/ 0 w 73831"/>
                <a:gd name="connsiteY2" fmla="*/ 0 h 738"/>
                <a:gd name="connsiteX3" fmla="*/ 0 w 73831"/>
                <a:gd name="connsiteY3" fmla="*/ 0 h 738"/>
                <a:gd name="connsiteX4" fmla="*/ 0 w 73831"/>
                <a:gd name="connsiteY4" fmla="*/ 738 h 738"/>
                <a:gd name="connsiteX5" fmla="*/ 0 w 73831"/>
                <a:gd name="connsiteY5" fmla="*/ 738 h 738"/>
                <a:gd name="connsiteX6" fmla="*/ 0 w 73831"/>
                <a:gd name="connsiteY6" fmla="*/ 738 h 738"/>
                <a:gd name="connsiteX7" fmla="*/ 0 w 73831"/>
                <a:gd name="connsiteY7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31" h="73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A9B4C08F-A232-403E-9F1D-A8FD5FE301DE}"/>
                </a:ext>
              </a:extLst>
            </p:cNvPr>
            <p:cNvSpPr/>
            <p:nvPr/>
          </p:nvSpPr>
          <p:spPr>
            <a:xfrm>
              <a:off x="8179290" y="203136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7366B0FE-F462-4B13-8B23-41DD35DDC3F2}"/>
                </a:ext>
              </a:extLst>
            </p:cNvPr>
            <p:cNvSpPr/>
            <p:nvPr/>
          </p:nvSpPr>
          <p:spPr>
            <a:xfrm>
              <a:off x="8158617" y="2027674"/>
              <a:ext cx="6644" cy="73832"/>
            </a:xfrm>
            <a:custGeom>
              <a:avLst/>
              <a:gdLst>
                <a:gd name="connsiteX0" fmla="*/ 6645 w 6644"/>
                <a:gd name="connsiteY0" fmla="*/ 0 h 73832"/>
                <a:gd name="connsiteX1" fmla="*/ 6645 w 6644"/>
                <a:gd name="connsiteY1" fmla="*/ 0 h 73832"/>
                <a:gd name="connsiteX2" fmla="*/ 6645 w 6644"/>
                <a:gd name="connsiteY2" fmla="*/ 0 h 73832"/>
                <a:gd name="connsiteX3" fmla="*/ 0 w 6644"/>
                <a:gd name="connsiteY3" fmla="*/ 0 h 73832"/>
                <a:gd name="connsiteX4" fmla="*/ 0 w 6644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4" h="73832">
                  <a:moveTo>
                    <a:pt x="6645" y="0"/>
                  </a:moveTo>
                  <a:lnTo>
                    <a:pt x="6645" y="0"/>
                  </a:lnTo>
                  <a:lnTo>
                    <a:pt x="664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8435A8E5-59F5-4CEE-9BFF-BCC4ABDB79ED}"/>
                </a:ext>
              </a:extLst>
            </p:cNvPr>
            <p:cNvSpPr/>
            <p:nvPr/>
          </p:nvSpPr>
          <p:spPr>
            <a:xfrm>
              <a:off x="8129823" y="2031365"/>
              <a:ext cx="7383" cy="73832"/>
            </a:xfrm>
            <a:custGeom>
              <a:avLst/>
              <a:gdLst>
                <a:gd name="connsiteX0" fmla="*/ 7383 w 7383"/>
                <a:gd name="connsiteY0" fmla="*/ 0 h 73832"/>
                <a:gd name="connsiteX1" fmla="*/ 7383 w 7383"/>
                <a:gd name="connsiteY1" fmla="*/ 0 h 73832"/>
                <a:gd name="connsiteX2" fmla="*/ 7383 w 7383"/>
                <a:gd name="connsiteY2" fmla="*/ 0 h 73832"/>
                <a:gd name="connsiteX3" fmla="*/ 0 w 7383"/>
                <a:gd name="connsiteY3" fmla="*/ 0 h 73832"/>
                <a:gd name="connsiteX4" fmla="*/ 0 w 7383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" h="73832">
                  <a:moveTo>
                    <a:pt x="7383" y="0"/>
                  </a:moveTo>
                  <a:lnTo>
                    <a:pt x="7383" y="0"/>
                  </a:lnTo>
                  <a:lnTo>
                    <a:pt x="738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52D1B35B-9E0E-47C8-85C6-134559F2349D}"/>
                </a:ext>
              </a:extLst>
            </p:cNvPr>
            <p:cNvSpPr/>
            <p:nvPr/>
          </p:nvSpPr>
          <p:spPr>
            <a:xfrm>
              <a:off x="8123178" y="1975991"/>
              <a:ext cx="73831" cy="7383"/>
            </a:xfrm>
            <a:custGeom>
              <a:avLst/>
              <a:gdLst>
                <a:gd name="connsiteX0" fmla="*/ 0 w 73831"/>
                <a:gd name="connsiteY0" fmla="*/ 7383 h 7383"/>
                <a:gd name="connsiteX1" fmla="*/ 0 w 73831"/>
                <a:gd name="connsiteY1" fmla="*/ 7383 h 7383"/>
                <a:gd name="connsiteX2" fmla="*/ 0 w 73831"/>
                <a:gd name="connsiteY2" fmla="*/ 7383 h 7383"/>
                <a:gd name="connsiteX3" fmla="*/ 0 w 73831"/>
                <a:gd name="connsiteY3" fmla="*/ 0 h 7383"/>
                <a:gd name="connsiteX4" fmla="*/ 0 w 73831"/>
                <a:gd name="connsiteY4" fmla="*/ 0 h 7383"/>
                <a:gd name="connsiteX5" fmla="*/ 0 w 73831"/>
                <a:gd name="connsiteY5" fmla="*/ 0 h 7383"/>
                <a:gd name="connsiteX6" fmla="*/ 0 w 73831"/>
                <a:gd name="connsiteY6" fmla="*/ 0 h 7383"/>
                <a:gd name="connsiteX7" fmla="*/ 0 w 73831"/>
                <a:gd name="connsiteY7" fmla="*/ 0 h 7383"/>
                <a:gd name="connsiteX8" fmla="*/ 0 w 73831"/>
                <a:gd name="connsiteY8" fmla="*/ 0 h 7383"/>
                <a:gd name="connsiteX9" fmla="*/ 0 w 73831"/>
                <a:gd name="connsiteY9" fmla="*/ 0 h 7383"/>
                <a:gd name="connsiteX10" fmla="*/ 0 w 73831"/>
                <a:gd name="connsiteY10" fmla="*/ 0 h 7383"/>
                <a:gd name="connsiteX11" fmla="*/ 0 w 73831"/>
                <a:gd name="connsiteY11" fmla="*/ 0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31" h="7383">
                  <a:moveTo>
                    <a:pt x="0" y="7383"/>
                  </a:moveTo>
                  <a:cubicBezTo>
                    <a:pt x="0" y="7383"/>
                    <a:pt x="0" y="7383"/>
                    <a:pt x="0" y="7383"/>
                  </a:cubicBezTo>
                  <a:lnTo>
                    <a:pt x="0" y="7383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F8B06BEE-F504-4621-B8A1-DB16FE26A49D}"/>
                </a:ext>
              </a:extLst>
            </p:cNvPr>
            <p:cNvSpPr/>
            <p:nvPr/>
          </p:nvSpPr>
          <p:spPr>
            <a:xfrm>
              <a:off x="8118010" y="1996664"/>
              <a:ext cx="3691" cy="73832"/>
            </a:xfrm>
            <a:custGeom>
              <a:avLst/>
              <a:gdLst>
                <a:gd name="connsiteX0" fmla="*/ 0 w 3691"/>
                <a:gd name="connsiteY0" fmla="*/ 0 h 73832"/>
                <a:gd name="connsiteX1" fmla="*/ 0 w 3691"/>
                <a:gd name="connsiteY1" fmla="*/ 0 h 73832"/>
                <a:gd name="connsiteX2" fmla="*/ 3692 w 3691"/>
                <a:gd name="connsiteY2" fmla="*/ 0 h 73832"/>
                <a:gd name="connsiteX3" fmla="*/ 0 w 3691"/>
                <a:gd name="connsiteY3" fmla="*/ 0 h 73832"/>
                <a:gd name="connsiteX4" fmla="*/ 0 w 3691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1" h="73832">
                  <a:moveTo>
                    <a:pt x="0" y="0"/>
                  </a:moveTo>
                  <a:lnTo>
                    <a:pt x="0" y="0"/>
                  </a:lnTo>
                  <a:lnTo>
                    <a:pt x="369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D67887-5A1D-4D72-BB11-463416B9C874}"/>
                </a:ext>
              </a:extLst>
            </p:cNvPr>
            <p:cNvSpPr/>
            <p:nvPr/>
          </p:nvSpPr>
          <p:spPr>
            <a:xfrm>
              <a:off x="8126870" y="2010692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F9A13984-B321-4F59-BDF5-D698E32DBE90}"/>
                </a:ext>
              </a:extLst>
            </p:cNvPr>
            <p:cNvSpPr/>
            <p:nvPr/>
          </p:nvSpPr>
          <p:spPr>
            <a:xfrm>
              <a:off x="8129085" y="2007001"/>
              <a:ext cx="73831" cy="6644"/>
            </a:xfrm>
            <a:custGeom>
              <a:avLst/>
              <a:gdLst>
                <a:gd name="connsiteX0" fmla="*/ 0 w 73831"/>
                <a:gd name="connsiteY0" fmla="*/ 0 h 6644"/>
                <a:gd name="connsiteX1" fmla="*/ 0 w 73831"/>
                <a:gd name="connsiteY1" fmla="*/ 6645 h 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6644">
                  <a:moveTo>
                    <a:pt x="0" y="0"/>
                  </a:moveTo>
                  <a:cubicBezTo>
                    <a:pt x="0" y="0"/>
                    <a:pt x="0" y="5168"/>
                    <a:pt x="0" y="6645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97D87C58-14A9-403F-8A05-391B57F46AE7}"/>
                </a:ext>
              </a:extLst>
            </p:cNvPr>
            <p:cNvSpPr/>
            <p:nvPr/>
          </p:nvSpPr>
          <p:spPr>
            <a:xfrm>
              <a:off x="8174860" y="2015861"/>
              <a:ext cx="3691" cy="73832"/>
            </a:xfrm>
            <a:custGeom>
              <a:avLst/>
              <a:gdLst>
                <a:gd name="connsiteX0" fmla="*/ 0 w 3691"/>
                <a:gd name="connsiteY0" fmla="*/ 0 h 73832"/>
                <a:gd name="connsiteX1" fmla="*/ 0 w 3691"/>
                <a:gd name="connsiteY1" fmla="*/ 0 h 73832"/>
                <a:gd name="connsiteX2" fmla="*/ 3692 w 369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1" h="73832">
                  <a:moveTo>
                    <a:pt x="0" y="0"/>
                  </a:moveTo>
                  <a:lnTo>
                    <a:pt x="0" y="0"/>
                  </a:lnTo>
                  <a:lnTo>
                    <a:pt x="369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A78DE6A-34FB-4BC3-BCA8-C6AE1280DCAE}"/>
                </a:ext>
              </a:extLst>
            </p:cNvPr>
            <p:cNvSpPr/>
            <p:nvPr/>
          </p:nvSpPr>
          <p:spPr>
            <a:xfrm>
              <a:off x="8162309" y="2013646"/>
              <a:ext cx="11813" cy="379"/>
            </a:xfrm>
            <a:custGeom>
              <a:avLst/>
              <a:gdLst>
                <a:gd name="connsiteX0" fmla="*/ 0 w 11813"/>
                <a:gd name="connsiteY0" fmla="*/ 0 h 379"/>
                <a:gd name="connsiteX1" fmla="*/ 0 w 11813"/>
                <a:gd name="connsiteY1" fmla="*/ 0 h 379"/>
                <a:gd name="connsiteX2" fmla="*/ 7383 w 11813"/>
                <a:gd name="connsiteY2" fmla="*/ 0 h 379"/>
                <a:gd name="connsiteX3" fmla="*/ 11813 w 11813"/>
                <a:gd name="connsiteY3" fmla="*/ 0 h 379"/>
                <a:gd name="connsiteX4" fmla="*/ 7383 w 11813"/>
                <a:gd name="connsiteY4" fmla="*/ 0 h 379"/>
                <a:gd name="connsiteX5" fmla="*/ 0 w 11813"/>
                <a:gd name="connsiteY5" fmla="*/ 0 h 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13" h="379">
                  <a:moveTo>
                    <a:pt x="0" y="0"/>
                  </a:moveTo>
                  <a:lnTo>
                    <a:pt x="0" y="0"/>
                  </a:lnTo>
                  <a:lnTo>
                    <a:pt x="7383" y="0"/>
                  </a:lnTo>
                  <a:lnTo>
                    <a:pt x="11813" y="0"/>
                  </a:lnTo>
                  <a:cubicBezTo>
                    <a:pt x="10381" y="507"/>
                    <a:pt x="8815" y="507"/>
                    <a:pt x="73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533C481B-07BF-4E1A-8745-D55482BDF5D3}"/>
                </a:ext>
              </a:extLst>
            </p:cNvPr>
            <p:cNvSpPr/>
            <p:nvPr/>
          </p:nvSpPr>
          <p:spPr>
            <a:xfrm>
              <a:off x="8170431" y="2014384"/>
              <a:ext cx="8859" cy="73832"/>
            </a:xfrm>
            <a:custGeom>
              <a:avLst/>
              <a:gdLst>
                <a:gd name="connsiteX0" fmla="*/ 8860 w 8859"/>
                <a:gd name="connsiteY0" fmla="*/ 0 h 73832"/>
                <a:gd name="connsiteX1" fmla="*/ 8860 w 8859"/>
                <a:gd name="connsiteY1" fmla="*/ 0 h 73832"/>
                <a:gd name="connsiteX2" fmla="*/ 4430 w 8859"/>
                <a:gd name="connsiteY2" fmla="*/ 0 h 73832"/>
                <a:gd name="connsiteX3" fmla="*/ 4430 w 8859"/>
                <a:gd name="connsiteY3" fmla="*/ 0 h 73832"/>
                <a:gd name="connsiteX4" fmla="*/ 0 w 8859"/>
                <a:gd name="connsiteY4" fmla="*/ 0 h 73832"/>
                <a:gd name="connsiteX5" fmla="*/ 3692 w 8859"/>
                <a:gd name="connsiteY5" fmla="*/ 0 h 73832"/>
                <a:gd name="connsiteX6" fmla="*/ 8121 w 8859"/>
                <a:gd name="connsiteY6" fmla="*/ 0 h 73832"/>
                <a:gd name="connsiteX7" fmla="*/ 8121 w 8859"/>
                <a:gd name="connsiteY7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9" h="73832">
                  <a:moveTo>
                    <a:pt x="8860" y="0"/>
                  </a:moveTo>
                  <a:lnTo>
                    <a:pt x="8860" y="0"/>
                  </a:lnTo>
                  <a:lnTo>
                    <a:pt x="4430" y="0"/>
                  </a:lnTo>
                  <a:lnTo>
                    <a:pt x="4430" y="0"/>
                  </a:lnTo>
                  <a:cubicBezTo>
                    <a:pt x="4430" y="0"/>
                    <a:pt x="4430" y="0"/>
                    <a:pt x="0" y="0"/>
                  </a:cubicBezTo>
                  <a:lnTo>
                    <a:pt x="3692" y="0"/>
                  </a:lnTo>
                  <a:lnTo>
                    <a:pt x="8121" y="0"/>
                  </a:lnTo>
                  <a:lnTo>
                    <a:pt x="8121" y="0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61B535C7-D5B4-4621-B90B-F98133963BD8}"/>
                </a:ext>
              </a:extLst>
            </p:cNvPr>
            <p:cNvSpPr/>
            <p:nvPr/>
          </p:nvSpPr>
          <p:spPr>
            <a:xfrm>
              <a:off x="8166739" y="2006263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889795D2-67FE-4751-B67F-3E339F049FA2}"/>
                </a:ext>
              </a:extLst>
            </p:cNvPr>
            <p:cNvSpPr/>
            <p:nvPr/>
          </p:nvSpPr>
          <p:spPr>
            <a:xfrm>
              <a:off x="8185935" y="199075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771C0BE6-D469-49CC-BCEC-F4BB4B70BA44}"/>
                </a:ext>
              </a:extLst>
            </p:cNvPr>
            <p:cNvSpPr/>
            <p:nvPr/>
          </p:nvSpPr>
          <p:spPr>
            <a:xfrm>
              <a:off x="8162309" y="2002571"/>
              <a:ext cx="16981" cy="73832"/>
            </a:xfrm>
            <a:custGeom>
              <a:avLst/>
              <a:gdLst>
                <a:gd name="connsiteX0" fmla="*/ 16981 w 16981"/>
                <a:gd name="connsiteY0" fmla="*/ 0 h 73832"/>
                <a:gd name="connsiteX1" fmla="*/ 16981 w 16981"/>
                <a:gd name="connsiteY1" fmla="*/ 0 h 73832"/>
                <a:gd name="connsiteX2" fmla="*/ 0 w 16981"/>
                <a:gd name="connsiteY2" fmla="*/ 0 h 73832"/>
                <a:gd name="connsiteX3" fmla="*/ 3692 w 1698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81" h="73832">
                  <a:moveTo>
                    <a:pt x="16981" y="0"/>
                  </a:moveTo>
                  <a:lnTo>
                    <a:pt x="16981" y="0"/>
                  </a:lnTo>
                  <a:lnTo>
                    <a:pt x="0" y="0"/>
                  </a:lnTo>
                  <a:lnTo>
                    <a:pt x="3692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6507434-4C27-4B1B-802C-D2E7B8AEA7B0}"/>
                </a:ext>
              </a:extLst>
            </p:cNvPr>
            <p:cNvSpPr/>
            <p:nvPr/>
          </p:nvSpPr>
          <p:spPr>
            <a:xfrm>
              <a:off x="8157879" y="2003309"/>
              <a:ext cx="4429" cy="73832"/>
            </a:xfrm>
            <a:custGeom>
              <a:avLst/>
              <a:gdLst>
                <a:gd name="connsiteX0" fmla="*/ 4430 w 4429"/>
                <a:gd name="connsiteY0" fmla="*/ 0 h 73832"/>
                <a:gd name="connsiteX1" fmla="*/ 4430 w 4429"/>
                <a:gd name="connsiteY1" fmla="*/ 0 h 73832"/>
                <a:gd name="connsiteX2" fmla="*/ 4430 w 4429"/>
                <a:gd name="connsiteY2" fmla="*/ 0 h 73832"/>
                <a:gd name="connsiteX3" fmla="*/ 0 w 4429"/>
                <a:gd name="connsiteY3" fmla="*/ 0 h 73832"/>
                <a:gd name="connsiteX4" fmla="*/ 0 w 4429"/>
                <a:gd name="connsiteY4" fmla="*/ 0 h 73832"/>
                <a:gd name="connsiteX5" fmla="*/ 0 w 4429"/>
                <a:gd name="connsiteY5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9" h="73832">
                  <a:moveTo>
                    <a:pt x="4430" y="0"/>
                  </a:moveTo>
                  <a:lnTo>
                    <a:pt x="4430" y="0"/>
                  </a:lnTo>
                  <a:lnTo>
                    <a:pt x="4430" y="0"/>
                  </a:lnTo>
                  <a:cubicBezTo>
                    <a:pt x="4430" y="0"/>
                    <a:pt x="443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D4991EA-95F8-450D-9880-260DC4E5C6A2}"/>
                </a:ext>
              </a:extLst>
            </p:cNvPr>
            <p:cNvSpPr/>
            <p:nvPr/>
          </p:nvSpPr>
          <p:spPr>
            <a:xfrm>
              <a:off x="8154926" y="1998141"/>
              <a:ext cx="26579" cy="73832"/>
            </a:xfrm>
            <a:custGeom>
              <a:avLst/>
              <a:gdLst>
                <a:gd name="connsiteX0" fmla="*/ 2953 w 26579"/>
                <a:gd name="connsiteY0" fmla="*/ 0 h 73832"/>
                <a:gd name="connsiteX1" fmla="*/ 2953 w 26579"/>
                <a:gd name="connsiteY1" fmla="*/ 0 h 73832"/>
                <a:gd name="connsiteX2" fmla="*/ 2953 w 26579"/>
                <a:gd name="connsiteY2" fmla="*/ 0 h 73832"/>
                <a:gd name="connsiteX3" fmla="*/ 26579 w 26579"/>
                <a:gd name="connsiteY3" fmla="*/ 0 h 73832"/>
                <a:gd name="connsiteX4" fmla="*/ 26579 w 26579"/>
                <a:gd name="connsiteY4" fmla="*/ 0 h 73832"/>
                <a:gd name="connsiteX5" fmla="*/ 0 w 26579"/>
                <a:gd name="connsiteY5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79" h="73832">
                  <a:moveTo>
                    <a:pt x="2953" y="0"/>
                  </a:moveTo>
                  <a:lnTo>
                    <a:pt x="2953" y="0"/>
                  </a:lnTo>
                  <a:lnTo>
                    <a:pt x="2953" y="0"/>
                  </a:lnTo>
                  <a:lnTo>
                    <a:pt x="26579" y="0"/>
                  </a:lnTo>
                  <a:lnTo>
                    <a:pt x="26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D970C461-8430-4011-BF3B-30B02D1A4B2E}"/>
                </a:ext>
              </a:extLst>
            </p:cNvPr>
            <p:cNvSpPr/>
            <p:nvPr/>
          </p:nvSpPr>
          <p:spPr>
            <a:xfrm>
              <a:off x="8105458" y="1991496"/>
              <a:ext cx="3691" cy="73832"/>
            </a:xfrm>
            <a:custGeom>
              <a:avLst/>
              <a:gdLst>
                <a:gd name="connsiteX0" fmla="*/ 0 w 3691"/>
                <a:gd name="connsiteY0" fmla="*/ 0 h 73832"/>
                <a:gd name="connsiteX1" fmla="*/ 3692 w 3691"/>
                <a:gd name="connsiteY1" fmla="*/ 0 h 73832"/>
                <a:gd name="connsiteX2" fmla="*/ 3692 w 3691"/>
                <a:gd name="connsiteY2" fmla="*/ 0 h 73832"/>
                <a:gd name="connsiteX3" fmla="*/ 3692 w 369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1" h="73832">
                  <a:moveTo>
                    <a:pt x="0" y="0"/>
                  </a:moveTo>
                  <a:lnTo>
                    <a:pt x="3692" y="0"/>
                  </a:lnTo>
                  <a:cubicBezTo>
                    <a:pt x="3692" y="0"/>
                    <a:pt x="3692" y="0"/>
                    <a:pt x="3692" y="0"/>
                  </a:cubicBezTo>
                  <a:lnTo>
                    <a:pt x="3692" y="0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3407319-6458-4C7D-BD83-23B1C2CFB2FC}"/>
                </a:ext>
              </a:extLst>
            </p:cNvPr>
            <p:cNvSpPr/>
            <p:nvPr/>
          </p:nvSpPr>
          <p:spPr>
            <a:xfrm>
              <a:off x="8105458" y="1991496"/>
              <a:ext cx="3691" cy="73832"/>
            </a:xfrm>
            <a:custGeom>
              <a:avLst/>
              <a:gdLst>
                <a:gd name="connsiteX0" fmla="*/ 0 w 3691"/>
                <a:gd name="connsiteY0" fmla="*/ 0 h 73832"/>
                <a:gd name="connsiteX1" fmla="*/ 3692 w 3691"/>
                <a:gd name="connsiteY1" fmla="*/ 0 h 73832"/>
                <a:gd name="connsiteX2" fmla="*/ 3692 w 3691"/>
                <a:gd name="connsiteY2" fmla="*/ 0 h 73832"/>
                <a:gd name="connsiteX3" fmla="*/ 3692 w 369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1" h="73832">
                  <a:moveTo>
                    <a:pt x="0" y="0"/>
                  </a:moveTo>
                  <a:lnTo>
                    <a:pt x="3692" y="0"/>
                  </a:lnTo>
                  <a:cubicBezTo>
                    <a:pt x="3692" y="0"/>
                    <a:pt x="3692" y="0"/>
                    <a:pt x="3692" y="0"/>
                  </a:cubicBezTo>
                  <a:lnTo>
                    <a:pt x="369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6D9C1D2C-48B3-4C37-955B-FFF355609D89}"/>
                </a:ext>
              </a:extLst>
            </p:cNvPr>
            <p:cNvSpPr/>
            <p:nvPr/>
          </p:nvSpPr>
          <p:spPr>
            <a:xfrm>
              <a:off x="8118748" y="206532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0 w 73831"/>
                <a:gd name="connsiteY6" fmla="*/ 0 h 73832"/>
                <a:gd name="connsiteX7" fmla="*/ 0 w 73831"/>
                <a:gd name="connsiteY7" fmla="*/ 0 h 73832"/>
                <a:gd name="connsiteX8" fmla="*/ 0 w 73831"/>
                <a:gd name="connsiteY8" fmla="*/ 0 h 73832"/>
                <a:gd name="connsiteX9" fmla="*/ 0 w 73831"/>
                <a:gd name="connsiteY9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5C1BA9C-5A9D-4893-B037-A16A14D92194}"/>
                </a:ext>
              </a:extLst>
            </p:cNvPr>
            <p:cNvSpPr/>
            <p:nvPr/>
          </p:nvSpPr>
          <p:spPr>
            <a:xfrm>
              <a:off x="8117272" y="206680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290654C-3B39-4D23-BEB5-2090BE45543A}"/>
                </a:ext>
              </a:extLst>
            </p:cNvPr>
            <p:cNvSpPr/>
            <p:nvPr/>
          </p:nvSpPr>
          <p:spPr>
            <a:xfrm>
              <a:off x="8114318" y="2043179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0 w 73831"/>
                <a:gd name="connsiteY6" fmla="*/ 0 h 73832"/>
                <a:gd name="connsiteX7" fmla="*/ 0 w 73831"/>
                <a:gd name="connsiteY7" fmla="*/ 0 h 73832"/>
                <a:gd name="connsiteX8" fmla="*/ 0 w 73831"/>
                <a:gd name="connsiteY8" fmla="*/ 0 h 73832"/>
                <a:gd name="connsiteX9" fmla="*/ 0 w 73831"/>
                <a:gd name="connsiteY9" fmla="*/ 0 h 73832"/>
                <a:gd name="connsiteX10" fmla="*/ 0 w 73831"/>
                <a:gd name="connsiteY10" fmla="*/ 0 h 73832"/>
                <a:gd name="connsiteX11" fmla="*/ 0 w 73831"/>
                <a:gd name="connsiteY11" fmla="*/ 0 h 73832"/>
                <a:gd name="connsiteX12" fmla="*/ 0 w 73831"/>
                <a:gd name="connsiteY1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7DD9F779-060B-47AE-89BE-13EE2D59128F}"/>
                </a:ext>
              </a:extLst>
            </p:cNvPr>
            <p:cNvSpPr/>
            <p:nvPr/>
          </p:nvSpPr>
          <p:spPr>
            <a:xfrm>
              <a:off x="8105458" y="2043179"/>
              <a:ext cx="81953" cy="53159"/>
            </a:xfrm>
            <a:custGeom>
              <a:avLst/>
              <a:gdLst>
                <a:gd name="connsiteX0" fmla="*/ 81953 w 81953"/>
                <a:gd name="connsiteY0" fmla="*/ 14766 h 53159"/>
                <a:gd name="connsiteX1" fmla="*/ 81953 w 81953"/>
                <a:gd name="connsiteY1" fmla="*/ 19196 h 53159"/>
                <a:gd name="connsiteX2" fmla="*/ 81953 w 81953"/>
                <a:gd name="connsiteY2" fmla="*/ 23626 h 53159"/>
                <a:gd name="connsiteX3" fmla="*/ 81953 w 81953"/>
                <a:gd name="connsiteY3" fmla="*/ 23626 h 53159"/>
                <a:gd name="connsiteX4" fmla="*/ 81953 w 81953"/>
                <a:gd name="connsiteY4" fmla="*/ 29533 h 53159"/>
                <a:gd name="connsiteX5" fmla="*/ 81953 w 81953"/>
                <a:gd name="connsiteY5" fmla="*/ 29533 h 53159"/>
                <a:gd name="connsiteX6" fmla="*/ 81953 w 81953"/>
                <a:gd name="connsiteY6" fmla="*/ 29533 h 53159"/>
                <a:gd name="connsiteX7" fmla="*/ 81953 w 81953"/>
                <a:gd name="connsiteY7" fmla="*/ 36178 h 53159"/>
                <a:gd name="connsiteX8" fmla="*/ 81953 w 81953"/>
                <a:gd name="connsiteY8" fmla="*/ 36178 h 53159"/>
                <a:gd name="connsiteX9" fmla="*/ 81953 w 81953"/>
                <a:gd name="connsiteY9" fmla="*/ 36178 h 53159"/>
                <a:gd name="connsiteX10" fmla="*/ 81953 w 81953"/>
                <a:gd name="connsiteY10" fmla="*/ 36178 h 53159"/>
                <a:gd name="connsiteX11" fmla="*/ 73832 w 81953"/>
                <a:gd name="connsiteY11" fmla="*/ 36178 h 53159"/>
                <a:gd name="connsiteX12" fmla="*/ 73832 w 81953"/>
                <a:gd name="connsiteY12" fmla="*/ 36178 h 53159"/>
                <a:gd name="connsiteX13" fmla="*/ 73832 w 81953"/>
                <a:gd name="connsiteY13" fmla="*/ 36178 h 53159"/>
                <a:gd name="connsiteX14" fmla="*/ 73832 w 81953"/>
                <a:gd name="connsiteY14" fmla="*/ 36178 h 53159"/>
                <a:gd name="connsiteX15" fmla="*/ 73832 w 81953"/>
                <a:gd name="connsiteY15" fmla="*/ 36178 h 53159"/>
                <a:gd name="connsiteX16" fmla="*/ 73832 w 81953"/>
                <a:gd name="connsiteY16" fmla="*/ 36178 h 53159"/>
                <a:gd name="connsiteX17" fmla="*/ 73832 w 81953"/>
                <a:gd name="connsiteY17" fmla="*/ 36178 h 53159"/>
                <a:gd name="connsiteX18" fmla="*/ 73832 w 81953"/>
                <a:gd name="connsiteY18" fmla="*/ 36178 h 53159"/>
                <a:gd name="connsiteX19" fmla="*/ 73832 w 81953"/>
                <a:gd name="connsiteY19" fmla="*/ 36178 h 53159"/>
                <a:gd name="connsiteX20" fmla="*/ 73832 w 81953"/>
                <a:gd name="connsiteY20" fmla="*/ 36178 h 53159"/>
                <a:gd name="connsiteX21" fmla="*/ 73832 w 81953"/>
                <a:gd name="connsiteY21" fmla="*/ 36178 h 53159"/>
                <a:gd name="connsiteX22" fmla="*/ 73832 w 81953"/>
                <a:gd name="connsiteY22" fmla="*/ 36178 h 53159"/>
                <a:gd name="connsiteX23" fmla="*/ 68664 w 81953"/>
                <a:gd name="connsiteY23" fmla="*/ 42823 h 53159"/>
                <a:gd name="connsiteX24" fmla="*/ 68664 w 81953"/>
                <a:gd name="connsiteY24" fmla="*/ 42823 h 53159"/>
                <a:gd name="connsiteX25" fmla="*/ 68664 w 81953"/>
                <a:gd name="connsiteY25" fmla="*/ 42823 h 53159"/>
                <a:gd name="connsiteX26" fmla="*/ 68664 w 81953"/>
                <a:gd name="connsiteY26" fmla="*/ 42823 h 53159"/>
                <a:gd name="connsiteX27" fmla="*/ 59066 w 81953"/>
                <a:gd name="connsiteY27" fmla="*/ 42823 h 53159"/>
                <a:gd name="connsiteX28" fmla="*/ 59066 w 81953"/>
                <a:gd name="connsiteY28" fmla="*/ 42823 h 53159"/>
                <a:gd name="connsiteX29" fmla="*/ 59066 w 81953"/>
                <a:gd name="connsiteY29" fmla="*/ 42823 h 53159"/>
                <a:gd name="connsiteX30" fmla="*/ 59066 w 81953"/>
                <a:gd name="connsiteY30" fmla="*/ 42823 h 53159"/>
                <a:gd name="connsiteX31" fmla="*/ 59066 w 81953"/>
                <a:gd name="connsiteY31" fmla="*/ 42823 h 53159"/>
                <a:gd name="connsiteX32" fmla="*/ 59066 w 81953"/>
                <a:gd name="connsiteY32" fmla="*/ 42823 h 53159"/>
                <a:gd name="connsiteX33" fmla="*/ 59066 w 81953"/>
                <a:gd name="connsiteY33" fmla="*/ 42823 h 53159"/>
                <a:gd name="connsiteX34" fmla="*/ 59066 w 81953"/>
                <a:gd name="connsiteY34" fmla="*/ 42823 h 53159"/>
                <a:gd name="connsiteX35" fmla="*/ 59066 w 81953"/>
                <a:gd name="connsiteY35" fmla="*/ 42823 h 53159"/>
                <a:gd name="connsiteX36" fmla="*/ 59066 w 81953"/>
                <a:gd name="connsiteY36" fmla="*/ 42823 h 53159"/>
                <a:gd name="connsiteX37" fmla="*/ 59066 w 81953"/>
                <a:gd name="connsiteY37" fmla="*/ 42823 h 53159"/>
                <a:gd name="connsiteX38" fmla="*/ 59066 w 81953"/>
                <a:gd name="connsiteY38" fmla="*/ 42823 h 53159"/>
                <a:gd name="connsiteX39" fmla="*/ 59066 w 81953"/>
                <a:gd name="connsiteY39" fmla="*/ 42823 h 53159"/>
                <a:gd name="connsiteX40" fmla="*/ 59066 w 81953"/>
                <a:gd name="connsiteY40" fmla="*/ 42823 h 53159"/>
                <a:gd name="connsiteX41" fmla="*/ 59066 w 81953"/>
                <a:gd name="connsiteY41" fmla="*/ 42823 h 53159"/>
                <a:gd name="connsiteX42" fmla="*/ 59066 w 81953"/>
                <a:gd name="connsiteY42" fmla="*/ 42823 h 53159"/>
                <a:gd name="connsiteX43" fmla="*/ 59066 w 81953"/>
                <a:gd name="connsiteY43" fmla="*/ 42823 h 53159"/>
                <a:gd name="connsiteX44" fmla="*/ 59066 w 81953"/>
                <a:gd name="connsiteY44" fmla="*/ 42823 h 53159"/>
                <a:gd name="connsiteX45" fmla="*/ 54636 w 81953"/>
                <a:gd name="connsiteY45" fmla="*/ 42823 h 53159"/>
                <a:gd name="connsiteX46" fmla="*/ 54636 w 81953"/>
                <a:gd name="connsiteY46" fmla="*/ 42823 h 53159"/>
                <a:gd name="connsiteX47" fmla="*/ 39869 w 81953"/>
                <a:gd name="connsiteY47" fmla="*/ 42823 h 53159"/>
                <a:gd name="connsiteX48" fmla="*/ 39869 w 81953"/>
                <a:gd name="connsiteY48" fmla="*/ 46514 h 53159"/>
                <a:gd name="connsiteX49" fmla="*/ 39869 w 81953"/>
                <a:gd name="connsiteY49" fmla="*/ 46514 h 53159"/>
                <a:gd name="connsiteX50" fmla="*/ 39869 w 81953"/>
                <a:gd name="connsiteY50" fmla="*/ 53159 h 53159"/>
                <a:gd name="connsiteX51" fmla="*/ 39869 w 81953"/>
                <a:gd name="connsiteY51" fmla="*/ 53159 h 53159"/>
                <a:gd name="connsiteX52" fmla="*/ 39869 w 81953"/>
                <a:gd name="connsiteY52" fmla="*/ 53159 h 53159"/>
                <a:gd name="connsiteX53" fmla="*/ 34701 w 81953"/>
                <a:gd name="connsiteY53" fmla="*/ 53159 h 53159"/>
                <a:gd name="connsiteX54" fmla="*/ 34701 w 81953"/>
                <a:gd name="connsiteY54" fmla="*/ 53159 h 53159"/>
                <a:gd name="connsiteX55" fmla="*/ 34701 w 81953"/>
                <a:gd name="connsiteY55" fmla="*/ 53159 h 53159"/>
                <a:gd name="connsiteX56" fmla="*/ 34701 w 81953"/>
                <a:gd name="connsiteY56" fmla="*/ 53159 h 53159"/>
                <a:gd name="connsiteX57" fmla="*/ 34701 w 81953"/>
                <a:gd name="connsiteY57" fmla="*/ 53159 h 53159"/>
                <a:gd name="connsiteX58" fmla="*/ 34701 w 81953"/>
                <a:gd name="connsiteY58" fmla="*/ 36916 h 53159"/>
                <a:gd name="connsiteX59" fmla="*/ 34701 w 81953"/>
                <a:gd name="connsiteY59" fmla="*/ 36916 h 53159"/>
                <a:gd name="connsiteX60" fmla="*/ 34701 w 81953"/>
                <a:gd name="connsiteY60" fmla="*/ 31009 h 53159"/>
                <a:gd name="connsiteX61" fmla="*/ 34701 w 81953"/>
                <a:gd name="connsiteY61" fmla="*/ 31009 h 53159"/>
                <a:gd name="connsiteX62" fmla="*/ 28056 w 81953"/>
                <a:gd name="connsiteY62" fmla="*/ 31009 h 53159"/>
                <a:gd name="connsiteX63" fmla="*/ 28056 w 81953"/>
                <a:gd name="connsiteY63" fmla="*/ 31009 h 53159"/>
                <a:gd name="connsiteX64" fmla="*/ 28056 w 81953"/>
                <a:gd name="connsiteY64" fmla="*/ 31009 h 53159"/>
                <a:gd name="connsiteX65" fmla="*/ 28056 w 81953"/>
                <a:gd name="connsiteY65" fmla="*/ 31009 h 53159"/>
                <a:gd name="connsiteX66" fmla="*/ 28056 w 81953"/>
                <a:gd name="connsiteY66" fmla="*/ 31009 h 53159"/>
                <a:gd name="connsiteX67" fmla="*/ 28056 w 81953"/>
                <a:gd name="connsiteY67" fmla="*/ 31009 h 53159"/>
                <a:gd name="connsiteX68" fmla="*/ 28056 w 81953"/>
                <a:gd name="connsiteY68" fmla="*/ 35439 h 53159"/>
                <a:gd name="connsiteX69" fmla="*/ 28056 w 81953"/>
                <a:gd name="connsiteY69" fmla="*/ 35439 h 53159"/>
                <a:gd name="connsiteX70" fmla="*/ 28056 w 81953"/>
                <a:gd name="connsiteY70" fmla="*/ 35439 h 53159"/>
                <a:gd name="connsiteX71" fmla="*/ 28056 w 81953"/>
                <a:gd name="connsiteY71" fmla="*/ 35439 h 53159"/>
                <a:gd name="connsiteX72" fmla="*/ 28056 w 81953"/>
                <a:gd name="connsiteY72" fmla="*/ 35439 h 53159"/>
                <a:gd name="connsiteX73" fmla="*/ 28056 w 81953"/>
                <a:gd name="connsiteY73" fmla="*/ 31009 h 53159"/>
                <a:gd name="connsiteX74" fmla="*/ 31748 w 81953"/>
                <a:gd name="connsiteY74" fmla="*/ 31009 h 53159"/>
                <a:gd name="connsiteX75" fmla="*/ 31748 w 81953"/>
                <a:gd name="connsiteY75" fmla="*/ 31009 h 53159"/>
                <a:gd name="connsiteX76" fmla="*/ 31748 w 81953"/>
                <a:gd name="connsiteY76" fmla="*/ 25841 h 53159"/>
                <a:gd name="connsiteX77" fmla="*/ 31748 w 81953"/>
                <a:gd name="connsiteY77" fmla="*/ 25841 h 53159"/>
                <a:gd name="connsiteX78" fmla="*/ 31748 w 81953"/>
                <a:gd name="connsiteY78" fmla="*/ 25841 h 53159"/>
                <a:gd name="connsiteX79" fmla="*/ 31748 w 81953"/>
                <a:gd name="connsiteY79" fmla="*/ 25841 h 53159"/>
                <a:gd name="connsiteX80" fmla="*/ 31748 w 81953"/>
                <a:gd name="connsiteY80" fmla="*/ 25841 h 53159"/>
                <a:gd name="connsiteX81" fmla="*/ 31748 w 81953"/>
                <a:gd name="connsiteY81" fmla="*/ 25841 h 53159"/>
                <a:gd name="connsiteX82" fmla="*/ 26579 w 81953"/>
                <a:gd name="connsiteY82" fmla="*/ 25841 h 53159"/>
                <a:gd name="connsiteX83" fmla="*/ 26579 w 81953"/>
                <a:gd name="connsiteY83" fmla="*/ 25841 h 53159"/>
                <a:gd name="connsiteX84" fmla="*/ 0 w 81953"/>
                <a:gd name="connsiteY84" fmla="*/ 25841 h 53159"/>
                <a:gd name="connsiteX85" fmla="*/ 0 w 81953"/>
                <a:gd name="connsiteY85" fmla="*/ 25841 h 53159"/>
                <a:gd name="connsiteX86" fmla="*/ 0 w 81953"/>
                <a:gd name="connsiteY86" fmla="*/ 25841 h 53159"/>
                <a:gd name="connsiteX87" fmla="*/ 0 w 81953"/>
                <a:gd name="connsiteY87" fmla="*/ 25841 h 53159"/>
                <a:gd name="connsiteX88" fmla="*/ 0 w 81953"/>
                <a:gd name="connsiteY88" fmla="*/ 25841 h 53159"/>
                <a:gd name="connsiteX89" fmla="*/ 0 w 81953"/>
                <a:gd name="connsiteY89" fmla="*/ 25841 h 53159"/>
                <a:gd name="connsiteX90" fmla="*/ 0 w 81953"/>
                <a:gd name="connsiteY90" fmla="*/ 25841 h 53159"/>
                <a:gd name="connsiteX91" fmla="*/ 0 w 81953"/>
                <a:gd name="connsiteY91" fmla="*/ 25841 h 53159"/>
                <a:gd name="connsiteX92" fmla="*/ 0 w 81953"/>
                <a:gd name="connsiteY92" fmla="*/ 0 h 53159"/>
                <a:gd name="connsiteX93" fmla="*/ 0 w 81953"/>
                <a:gd name="connsiteY93" fmla="*/ 0 h 53159"/>
                <a:gd name="connsiteX94" fmla="*/ 0 w 81953"/>
                <a:gd name="connsiteY94" fmla="*/ 0 h 53159"/>
                <a:gd name="connsiteX95" fmla="*/ 0 w 81953"/>
                <a:gd name="connsiteY95" fmla="*/ 0 h 53159"/>
                <a:gd name="connsiteX96" fmla="*/ 0 w 81953"/>
                <a:gd name="connsiteY96" fmla="*/ 0 h 53159"/>
                <a:gd name="connsiteX97" fmla="*/ 4430 w 81953"/>
                <a:gd name="connsiteY97" fmla="*/ 0 h 53159"/>
                <a:gd name="connsiteX98" fmla="*/ 4430 w 81953"/>
                <a:gd name="connsiteY98" fmla="*/ 0 h 53159"/>
                <a:gd name="connsiteX99" fmla="*/ 11075 w 81953"/>
                <a:gd name="connsiteY99" fmla="*/ 0 h 53159"/>
                <a:gd name="connsiteX100" fmla="*/ 11075 w 81953"/>
                <a:gd name="connsiteY100" fmla="*/ 0 h 53159"/>
                <a:gd name="connsiteX101" fmla="*/ 11075 w 81953"/>
                <a:gd name="connsiteY101" fmla="*/ 0 h 53159"/>
                <a:gd name="connsiteX102" fmla="*/ 11075 w 81953"/>
                <a:gd name="connsiteY102" fmla="*/ 0 h 53159"/>
                <a:gd name="connsiteX103" fmla="*/ 19935 w 81953"/>
                <a:gd name="connsiteY103" fmla="*/ 0 h 53159"/>
                <a:gd name="connsiteX104" fmla="*/ 30271 w 81953"/>
                <a:gd name="connsiteY104" fmla="*/ 0 h 53159"/>
                <a:gd name="connsiteX105" fmla="*/ 39869 w 81953"/>
                <a:gd name="connsiteY105" fmla="*/ 0 h 53159"/>
                <a:gd name="connsiteX106" fmla="*/ 68664 w 81953"/>
                <a:gd name="connsiteY106" fmla="*/ 0 h 53159"/>
                <a:gd name="connsiteX107" fmla="*/ 73094 w 81953"/>
                <a:gd name="connsiteY107" fmla="*/ 0 h 53159"/>
                <a:gd name="connsiteX108" fmla="*/ 73094 w 81953"/>
                <a:gd name="connsiteY108" fmla="*/ 0 h 53159"/>
                <a:gd name="connsiteX109" fmla="*/ 73094 w 81953"/>
                <a:gd name="connsiteY109" fmla="*/ 0 h 53159"/>
                <a:gd name="connsiteX110" fmla="*/ 73094 w 81953"/>
                <a:gd name="connsiteY110" fmla="*/ 0 h 53159"/>
                <a:gd name="connsiteX111" fmla="*/ 73094 w 81953"/>
                <a:gd name="connsiteY111" fmla="*/ 0 h 53159"/>
                <a:gd name="connsiteX112" fmla="*/ 69402 w 81953"/>
                <a:gd name="connsiteY112" fmla="*/ 3692 h 5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81953" h="53159">
                  <a:moveTo>
                    <a:pt x="81953" y="14766"/>
                  </a:moveTo>
                  <a:lnTo>
                    <a:pt x="81953" y="19196"/>
                  </a:lnTo>
                  <a:cubicBezTo>
                    <a:pt x="81953" y="19196"/>
                    <a:pt x="81953" y="19196"/>
                    <a:pt x="81953" y="23626"/>
                  </a:cubicBezTo>
                  <a:lnTo>
                    <a:pt x="81953" y="23626"/>
                  </a:lnTo>
                  <a:cubicBezTo>
                    <a:pt x="81953" y="23626"/>
                    <a:pt x="81953" y="23626"/>
                    <a:pt x="81953" y="29533"/>
                  </a:cubicBezTo>
                  <a:cubicBezTo>
                    <a:pt x="81953" y="35439"/>
                    <a:pt x="81953" y="29533"/>
                    <a:pt x="81953" y="29533"/>
                  </a:cubicBezTo>
                  <a:lnTo>
                    <a:pt x="81953" y="29533"/>
                  </a:lnTo>
                  <a:cubicBezTo>
                    <a:pt x="81710" y="31741"/>
                    <a:pt x="81710" y="33969"/>
                    <a:pt x="81953" y="36178"/>
                  </a:cubicBezTo>
                  <a:lnTo>
                    <a:pt x="81953" y="36178"/>
                  </a:lnTo>
                  <a:lnTo>
                    <a:pt x="81953" y="36178"/>
                  </a:lnTo>
                  <a:cubicBezTo>
                    <a:pt x="81953" y="36178"/>
                    <a:pt x="81953" y="36178"/>
                    <a:pt x="81953" y="36178"/>
                  </a:cubicBezTo>
                  <a:lnTo>
                    <a:pt x="73832" y="36178"/>
                  </a:lnTo>
                  <a:lnTo>
                    <a:pt x="73832" y="36178"/>
                  </a:lnTo>
                  <a:lnTo>
                    <a:pt x="73832" y="36178"/>
                  </a:lnTo>
                  <a:lnTo>
                    <a:pt x="73832" y="36178"/>
                  </a:lnTo>
                  <a:cubicBezTo>
                    <a:pt x="73832" y="36178"/>
                    <a:pt x="73832" y="36178"/>
                    <a:pt x="73832" y="36178"/>
                  </a:cubicBezTo>
                  <a:cubicBezTo>
                    <a:pt x="73832" y="36178"/>
                    <a:pt x="73832" y="36178"/>
                    <a:pt x="73832" y="36178"/>
                  </a:cubicBezTo>
                  <a:lnTo>
                    <a:pt x="73832" y="36178"/>
                  </a:lnTo>
                  <a:cubicBezTo>
                    <a:pt x="73832" y="36178"/>
                    <a:pt x="73832" y="36178"/>
                    <a:pt x="73832" y="36178"/>
                  </a:cubicBezTo>
                  <a:lnTo>
                    <a:pt x="73832" y="36178"/>
                  </a:lnTo>
                  <a:lnTo>
                    <a:pt x="73832" y="36178"/>
                  </a:lnTo>
                  <a:lnTo>
                    <a:pt x="73832" y="36178"/>
                  </a:lnTo>
                  <a:lnTo>
                    <a:pt x="73832" y="36178"/>
                  </a:lnTo>
                  <a:cubicBezTo>
                    <a:pt x="71713" y="38054"/>
                    <a:pt x="69963" y="40307"/>
                    <a:pt x="68664" y="42823"/>
                  </a:cubicBezTo>
                  <a:lnTo>
                    <a:pt x="68664" y="42823"/>
                  </a:lnTo>
                  <a:lnTo>
                    <a:pt x="68664" y="42823"/>
                  </a:lnTo>
                  <a:lnTo>
                    <a:pt x="68664" y="42823"/>
                  </a:lnTo>
                  <a:lnTo>
                    <a:pt x="59066" y="42823"/>
                  </a:lnTo>
                  <a:lnTo>
                    <a:pt x="59066" y="42823"/>
                  </a:lnTo>
                  <a:lnTo>
                    <a:pt x="59066" y="42823"/>
                  </a:lnTo>
                  <a:cubicBezTo>
                    <a:pt x="59066" y="42823"/>
                    <a:pt x="59066" y="42823"/>
                    <a:pt x="59066" y="42823"/>
                  </a:cubicBezTo>
                  <a:lnTo>
                    <a:pt x="59066" y="42823"/>
                  </a:lnTo>
                  <a:lnTo>
                    <a:pt x="59066" y="42823"/>
                  </a:lnTo>
                  <a:lnTo>
                    <a:pt x="59066" y="42823"/>
                  </a:lnTo>
                  <a:lnTo>
                    <a:pt x="59066" y="42823"/>
                  </a:lnTo>
                  <a:lnTo>
                    <a:pt x="59066" y="42823"/>
                  </a:lnTo>
                  <a:lnTo>
                    <a:pt x="59066" y="42823"/>
                  </a:lnTo>
                  <a:lnTo>
                    <a:pt x="59066" y="42823"/>
                  </a:lnTo>
                  <a:lnTo>
                    <a:pt x="59066" y="42823"/>
                  </a:lnTo>
                  <a:cubicBezTo>
                    <a:pt x="59066" y="42823"/>
                    <a:pt x="59066" y="42823"/>
                    <a:pt x="59066" y="42823"/>
                  </a:cubicBezTo>
                  <a:lnTo>
                    <a:pt x="59066" y="42823"/>
                  </a:lnTo>
                  <a:cubicBezTo>
                    <a:pt x="59066" y="42823"/>
                    <a:pt x="59066" y="42823"/>
                    <a:pt x="59066" y="42823"/>
                  </a:cubicBezTo>
                  <a:lnTo>
                    <a:pt x="59066" y="42823"/>
                  </a:lnTo>
                  <a:cubicBezTo>
                    <a:pt x="59066" y="42823"/>
                    <a:pt x="59066" y="42823"/>
                    <a:pt x="59066" y="42823"/>
                  </a:cubicBezTo>
                  <a:lnTo>
                    <a:pt x="59066" y="42823"/>
                  </a:lnTo>
                  <a:cubicBezTo>
                    <a:pt x="57633" y="43329"/>
                    <a:pt x="56068" y="43329"/>
                    <a:pt x="54636" y="42823"/>
                  </a:cubicBezTo>
                  <a:lnTo>
                    <a:pt x="54636" y="42823"/>
                  </a:lnTo>
                  <a:cubicBezTo>
                    <a:pt x="49770" y="43906"/>
                    <a:pt x="44735" y="43906"/>
                    <a:pt x="39869" y="42823"/>
                  </a:cubicBezTo>
                  <a:cubicBezTo>
                    <a:pt x="39869" y="42823"/>
                    <a:pt x="39869" y="42823"/>
                    <a:pt x="39869" y="46514"/>
                  </a:cubicBezTo>
                  <a:lnTo>
                    <a:pt x="39869" y="46514"/>
                  </a:lnTo>
                  <a:lnTo>
                    <a:pt x="39869" y="53159"/>
                  </a:lnTo>
                  <a:lnTo>
                    <a:pt x="39869" y="53159"/>
                  </a:lnTo>
                  <a:lnTo>
                    <a:pt x="39869" y="53159"/>
                  </a:lnTo>
                  <a:lnTo>
                    <a:pt x="34701" y="53159"/>
                  </a:lnTo>
                  <a:lnTo>
                    <a:pt x="34701" y="53159"/>
                  </a:lnTo>
                  <a:lnTo>
                    <a:pt x="34701" y="53159"/>
                  </a:lnTo>
                  <a:cubicBezTo>
                    <a:pt x="34701" y="53159"/>
                    <a:pt x="34701" y="53159"/>
                    <a:pt x="34701" y="53159"/>
                  </a:cubicBezTo>
                  <a:cubicBezTo>
                    <a:pt x="34701" y="53159"/>
                    <a:pt x="34701" y="53159"/>
                    <a:pt x="34701" y="53159"/>
                  </a:cubicBezTo>
                  <a:lnTo>
                    <a:pt x="34701" y="36916"/>
                  </a:lnTo>
                  <a:lnTo>
                    <a:pt x="34701" y="36916"/>
                  </a:lnTo>
                  <a:cubicBezTo>
                    <a:pt x="34280" y="34970"/>
                    <a:pt x="34280" y="32956"/>
                    <a:pt x="34701" y="31009"/>
                  </a:cubicBezTo>
                  <a:lnTo>
                    <a:pt x="34701" y="31009"/>
                  </a:lnTo>
                  <a:lnTo>
                    <a:pt x="28056" y="31009"/>
                  </a:lnTo>
                  <a:cubicBezTo>
                    <a:pt x="28056" y="31009"/>
                    <a:pt x="28056" y="31009"/>
                    <a:pt x="28056" y="31009"/>
                  </a:cubicBezTo>
                  <a:lnTo>
                    <a:pt x="28056" y="31009"/>
                  </a:lnTo>
                  <a:lnTo>
                    <a:pt x="28056" y="31009"/>
                  </a:lnTo>
                  <a:cubicBezTo>
                    <a:pt x="28056" y="31009"/>
                    <a:pt x="28056" y="31009"/>
                    <a:pt x="28056" y="31009"/>
                  </a:cubicBezTo>
                  <a:lnTo>
                    <a:pt x="28056" y="31009"/>
                  </a:lnTo>
                  <a:lnTo>
                    <a:pt x="28056" y="35439"/>
                  </a:lnTo>
                  <a:lnTo>
                    <a:pt x="28056" y="35439"/>
                  </a:lnTo>
                  <a:lnTo>
                    <a:pt x="28056" y="35439"/>
                  </a:lnTo>
                  <a:lnTo>
                    <a:pt x="28056" y="35439"/>
                  </a:lnTo>
                  <a:lnTo>
                    <a:pt x="28056" y="35439"/>
                  </a:lnTo>
                  <a:cubicBezTo>
                    <a:pt x="28056" y="35439"/>
                    <a:pt x="28056" y="35439"/>
                    <a:pt x="28056" y="31009"/>
                  </a:cubicBezTo>
                  <a:lnTo>
                    <a:pt x="31748" y="31009"/>
                  </a:lnTo>
                  <a:lnTo>
                    <a:pt x="31748" y="31009"/>
                  </a:lnTo>
                  <a:cubicBezTo>
                    <a:pt x="31748" y="31009"/>
                    <a:pt x="31748" y="31009"/>
                    <a:pt x="31748" y="25841"/>
                  </a:cubicBezTo>
                  <a:lnTo>
                    <a:pt x="31748" y="25841"/>
                  </a:lnTo>
                  <a:lnTo>
                    <a:pt x="31748" y="25841"/>
                  </a:lnTo>
                  <a:lnTo>
                    <a:pt x="31748" y="25841"/>
                  </a:lnTo>
                  <a:lnTo>
                    <a:pt x="31748" y="25841"/>
                  </a:lnTo>
                  <a:cubicBezTo>
                    <a:pt x="31748" y="25841"/>
                    <a:pt x="31748" y="25841"/>
                    <a:pt x="31748" y="25841"/>
                  </a:cubicBezTo>
                  <a:lnTo>
                    <a:pt x="26579" y="25841"/>
                  </a:lnTo>
                  <a:cubicBezTo>
                    <a:pt x="26579" y="25841"/>
                    <a:pt x="26579" y="25841"/>
                    <a:pt x="26579" y="25841"/>
                  </a:cubicBezTo>
                  <a:lnTo>
                    <a:pt x="0" y="25841"/>
                  </a:lnTo>
                  <a:lnTo>
                    <a:pt x="0" y="25841"/>
                  </a:lnTo>
                  <a:cubicBezTo>
                    <a:pt x="0" y="25841"/>
                    <a:pt x="0" y="25841"/>
                    <a:pt x="0" y="25841"/>
                  </a:cubicBezTo>
                  <a:lnTo>
                    <a:pt x="0" y="25841"/>
                  </a:lnTo>
                  <a:lnTo>
                    <a:pt x="0" y="25841"/>
                  </a:lnTo>
                  <a:lnTo>
                    <a:pt x="0" y="25841"/>
                  </a:lnTo>
                  <a:lnTo>
                    <a:pt x="0" y="25841"/>
                  </a:lnTo>
                  <a:lnTo>
                    <a:pt x="0" y="2584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4430" y="0"/>
                  </a:lnTo>
                  <a:lnTo>
                    <a:pt x="4430" y="0"/>
                  </a:lnTo>
                  <a:lnTo>
                    <a:pt x="11075" y="0"/>
                  </a:lnTo>
                  <a:lnTo>
                    <a:pt x="11075" y="0"/>
                  </a:lnTo>
                  <a:lnTo>
                    <a:pt x="11075" y="0"/>
                  </a:lnTo>
                  <a:lnTo>
                    <a:pt x="11075" y="0"/>
                  </a:lnTo>
                  <a:lnTo>
                    <a:pt x="19935" y="0"/>
                  </a:lnTo>
                  <a:lnTo>
                    <a:pt x="30271" y="0"/>
                  </a:lnTo>
                  <a:cubicBezTo>
                    <a:pt x="30271" y="0"/>
                    <a:pt x="36178" y="0"/>
                    <a:pt x="39869" y="0"/>
                  </a:cubicBezTo>
                  <a:lnTo>
                    <a:pt x="68664" y="0"/>
                  </a:lnTo>
                  <a:lnTo>
                    <a:pt x="73094" y="0"/>
                  </a:lnTo>
                  <a:lnTo>
                    <a:pt x="73094" y="0"/>
                  </a:lnTo>
                  <a:lnTo>
                    <a:pt x="73094" y="0"/>
                  </a:lnTo>
                  <a:cubicBezTo>
                    <a:pt x="73094" y="0"/>
                    <a:pt x="73094" y="0"/>
                    <a:pt x="73094" y="0"/>
                  </a:cubicBezTo>
                  <a:lnTo>
                    <a:pt x="73094" y="0"/>
                  </a:lnTo>
                  <a:cubicBezTo>
                    <a:pt x="72259" y="1573"/>
                    <a:pt x="70975" y="2860"/>
                    <a:pt x="69402" y="3692"/>
                  </a:cubicBez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6220375F-FBB6-4334-BA39-0A1A8B448D54}"/>
                </a:ext>
              </a:extLst>
            </p:cNvPr>
            <p:cNvSpPr/>
            <p:nvPr/>
          </p:nvSpPr>
          <p:spPr>
            <a:xfrm>
              <a:off x="8157879" y="2060101"/>
              <a:ext cx="28056" cy="1392"/>
            </a:xfrm>
            <a:custGeom>
              <a:avLst/>
              <a:gdLst>
                <a:gd name="connsiteX0" fmla="*/ 5168 w 28056"/>
                <a:gd name="connsiteY0" fmla="*/ 797 h 1392"/>
                <a:gd name="connsiteX1" fmla="*/ 5168 w 28056"/>
                <a:gd name="connsiteY1" fmla="*/ 797 h 1392"/>
                <a:gd name="connsiteX2" fmla="*/ 0 w 28056"/>
                <a:gd name="connsiteY2" fmla="*/ 797 h 1392"/>
                <a:gd name="connsiteX3" fmla="*/ 0 w 28056"/>
                <a:gd name="connsiteY3" fmla="*/ 797 h 1392"/>
                <a:gd name="connsiteX4" fmla="*/ 0 w 28056"/>
                <a:gd name="connsiteY4" fmla="*/ 797 h 1392"/>
                <a:gd name="connsiteX5" fmla="*/ 0 w 28056"/>
                <a:gd name="connsiteY5" fmla="*/ 797 h 1392"/>
                <a:gd name="connsiteX6" fmla="*/ 0 w 28056"/>
                <a:gd name="connsiteY6" fmla="*/ 797 h 1392"/>
                <a:gd name="connsiteX7" fmla="*/ 6645 w 28056"/>
                <a:gd name="connsiteY7" fmla="*/ 797 h 1392"/>
                <a:gd name="connsiteX8" fmla="*/ 19196 w 28056"/>
                <a:gd name="connsiteY8" fmla="*/ 797 h 1392"/>
                <a:gd name="connsiteX9" fmla="*/ 28056 w 28056"/>
                <a:gd name="connsiteY9" fmla="*/ 797 h 1392"/>
                <a:gd name="connsiteX10" fmla="*/ 28056 w 28056"/>
                <a:gd name="connsiteY10" fmla="*/ 797 h 1392"/>
                <a:gd name="connsiteX11" fmla="*/ 28056 w 28056"/>
                <a:gd name="connsiteY11" fmla="*/ 797 h 1392"/>
                <a:gd name="connsiteX12" fmla="*/ 28056 w 28056"/>
                <a:gd name="connsiteY12" fmla="*/ 797 h 1392"/>
                <a:gd name="connsiteX13" fmla="*/ 28056 w 28056"/>
                <a:gd name="connsiteY13" fmla="*/ 797 h 1392"/>
                <a:gd name="connsiteX14" fmla="*/ 19196 w 28056"/>
                <a:gd name="connsiteY14" fmla="*/ 797 h 1392"/>
                <a:gd name="connsiteX15" fmla="*/ 6645 w 28056"/>
                <a:gd name="connsiteY15" fmla="*/ 797 h 1392"/>
                <a:gd name="connsiteX16" fmla="*/ 6645 w 28056"/>
                <a:gd name="connsiteY16" fmla="*/ 797 h 1392"/>
                <a:gd name="connsiteX17" fmla="*/ 6645 w 28056"/>
                <a:gd name="connsiteY17" fmla="*/ 797 h 1392"/>
                <a:gd name="connsiteX18" fmla="*/ 6645 w 28056"/>
                <a:gd name="connsiteY18" fmla="*/ 797 h 1392"/>
                <a:gd name="connsiteX19" fmla="*/ 13290 w 28056"/>
                <a:gd name="connsiteY19" fmla="*/ 797 h 1392"/>
                <a:gd name="connsiteX20" fmla="*/ 13290 w 28056"/>
                <a:gd name="connsiteY20" fmla="*/ 797 h 1392"/>
                <a:gd name="connsiteX21" fmla="*/ 13290 w 28056"/>
                <a:gd name="connsiteY21" fmla="*/ 797 h 1392"/>
                <a:gd name="connsiteX22" fmla="*/ 13290 w 28056"/>
                <a:gd name="connsiteY22" fmla="*/ 797 h 1392"/>
                <a:gd name="connsiteX23" fmla="*/ 13290 w 28056"/>
                <a:gd name="connsiteY23" fmla="*/ 797 h 1392"/>
                <a:gd name="connsiteX24" fmla="*/ 21411 w 28056"/>
                <a:gd name="connsiteY24" fmla="*/ 797 h 1392"/>
                <a:gd name="connsiteX25" fmla="*/ 26579 w 28056"/>
                <a:gd name="connsiteY25" fmla="*/ 797 h 1392"/>
                <a:gd name="connsiteX26" fmla="*/ 14028 w 28056"/>
                <a:gd name="connsiteY26" fmla="*/ 797 h 1392"/>
                <a:gd name="connsiteX27" fmla="*/ 14028 w 28056"/>
                <a:gd name="connsiteY27" fmla="*/ 797 h 1392"/>
                <a:gd name="connsiteX28" fmla="*/ 14028 w 28056"/>
                <a:gd name="connsiteY28" fmla="*/ 797 h 1392"/>
                <a:gd name="connsiteX29" fmla="*/ 10336 w 28056"/>
                <a:gd name="connsiteY29" fmla="*/ 797 h 1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056" h="1392">
                  <a:moveTo>
                    <a:pt x="5168" y="797"/>
                  </a:moveTo>
                  <a:lnTo>
                    <a:pt x="5168" y="797"/>
                  </a:lnTo>
                  <a:cubicBezTo>
                    <a:pt x="3537" y="1591"/>
                    <a:pt x="1632" y="1591"/>
                    <a:pt x="0" y="797"/>
                  </a:cubicBezTo>
                  <a:lnTo>
                    <a:pt x="0" y="797"/>
                  </a:lnTo>
                  <a:lnTo>
                    <a:pt x="0" y="797"/>
                  </a:lnTo>
                  <a:lnTo>
                    <a:pt x="0" y="797"/>
                  </a:lnTo>
                  <a:lnTo>
                    <a:pt x="0" y="797"/>
                  </a:lnTo>
                  <a:lnTo>
                    <a:pt x="6645" y="797"/>
                  </a:lnTo>
                  <a:cubicBezTo>
                    <a:pt x="10765" y="-266"/>
                    <a:pt x="15076" y="-266"/>
                    <a:pt x="19196" y="797"/>
                  </a:cubicBezTo>
                  <a:lnTo>
                    <a:pt x="28056" y="797"/>
                  </a:lnTo>
                  <a:cubicBezTo>
                    <a:pt x="28056" y="797"/>
                    <a:pt x="28056" y="797"/>
                    <a:pt x="28056" y="797"/>
                  </a:cubicBezTo>
                  <a:lnTo>
                    <a:pt x="28056" y="797"/>
                  </a:lnTo>
                  <a:cubicBezTo>
                    <a:pt x="28056" y="797"/>
                    <a:pt x="28056" y="797"/>
                    <a:pt x="28056" y="797"/>
                  </a:cubicBezTo>
                  <a:cubicBezTo>
                    <a:pt x="28056" y="797"/>
                    <a:pt x="28056" y="797"/>
                    <a:pt x="28056" y="797"/>
                  </a:cubicBezTo>
                  <a:cubicBezTo>
                    <a:pt x="28056" y="797"/>
                    <a:pt x="23626" y="797"/>
                    <a:pt x="19196" y="797"/>
                  </a:cubicBezTo>
                  <a:lnTo>
                    <a:pt x="6645" y="797"/>
                  </a:lnTo>
                  <a:lnTo>
                    <a:pt x="6645" y="797"/>
                  </a:lnTo>
                  <a:lnTo>
                    <a:pt x="6645" y="797"/>
                  </a:lnTo>
                  <a:lnTo>
                    <a:pt x="6645" y="797"/>
                  </a:lnTo>
                  <a:lnTo>
                    <a:pt x="13290" y="797"/>
                  </a:lnTo>
                  <a:lnTo>
                    <a:pt x="13290" y="797"/>
                  </a:lnTo>
                  <a:lnTo>
                    <a:pt x="13290" y="797"/>
                  </a:lnTo>
                  <a:lnTo>
                    <a:pt x="13290" y="797"/>
                  </a:lnTo>
                  <a:lnTo>
                    <a:pt x="13290" y="797"/>
                  </a:lnTo>
                  <a:lnTo>
                    <a:pt x="21411" y="797"/>
                  </a:lnTo>
                  <a:cubicBezTo>
                    <a:pt x="23043" y="1591"/>
                    <a:pt x="24948" y="1591"/>
                    <a:pt x="26579" y="797"/>
                  </a:cubicBezTo>
                  <a:lnTo>
                    <a:pt x="14028" y="797"/>
                  </a:lnTo>
                  <a:lnTo>
                    <a:pt x="14028" y="797"/>
                  </a:lnTo>
                  <a:lnTo>
                    <a:pt x="14028" y="797"/>
                  </a:lnTo>
                  <a:lnTo>
                    <a:pt x="10336" y="797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AE63CDBB-4BC0-41C9-97DD-C4505DCA24FE}"/>
                </a:ext>
              </a:extLst>
            </p:cNvPr>
            <p:cNvSpPr/>
            <p:nvPr/>
          </p:nvSpPr>
          <p:spPr>
            <a:xfrm>
              <a:off x="8118010" y="2043179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861824D7-C44A-4CD2-B535-B10FE10D55CE}"/>
                </a:ext>
              </a:extLst>
            </p:cNvPr>
            <p:cNvSpPr/>
            <p:nvPr/>
          </p:nvSpPr>
          <p:spPr>
            <a:xfrm>
              <a:off x="8118010" y="2043179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C9693724-6ACA-4DE4-A9BF-86A1CFEC4DBF}"/>
                </a:ext>
              </a:extLst>
            </p:cNvPr>
            <p:cNvSpPr/>
            <p:nvPr/>
          </p:nvSpPr>
          <p:spPr>
            <a:xfrm>
              <a:off x="8137944" y="2071235"/>
              <a:ext cx="73831" cy="9598"/>
            </a:xfrm>
            <a:custGeom>
              <a:avLst/>
              <a:gdLst>
                <a:gd name="connsiteX0" fmla="*/ 0 w 73831"/>
                <a:gd name="connsiteY0" fmla="*/ 0 h 9598"/>
                <a:gd name="connsiteX1" fmla="*/ 0 w 73831"/>
                <a:gd name="connsiteY1" fmla="*/ 0 h 9598"/>
                <a:gd name="connsiteX2" fmla="*/ 0 w 73831"/>
                <a:gd name="connsiteY2" fmla="*/ 0 h 9598"/>
                <a:gd name="connsiteX3" fmla="*/ 0 w 73831"/>
                <a:gd name="connsiteY3" fmla="*/ 0 h 9598"/>
                <a:gd name="connsiteX4" fmla="*/ 0 w 73831"/>
                <a:gd name="connsiteY4" fmla="*/ 0 h 9598"/>
                <a:gd name="connsiteX5" fmla="*/ 0 w 73831"/>
                <a:gd name="connsiteY5" fmla="*/ 0 h 9598"/>
                <a:gd name="connsiteX6" fmla="*/ 0 w 73831"/>
                <a:gd name="connsiteY6" fmla="*/ 9598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31" h="959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598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3FECB4B-4F3C-4814-95CE-EA93274367C0}"/>
                </a:ext>
              </a:extLst>
            </p:cNvPr>
            <p:cNvSpPr/>
            <p:nvPr/>
          </p:nvSpPr>
          <p:spPr>
            <a:xfrm>
              <a:off x="8149019" y="2063113"/>
              <a:ext cx="71" cy="5168"/>
            </a:xfrm>
            <a:custGeom>
              <a:avLst/>
              <a:gdLst>
                <a:gd name="connsiteX0" fmla="*/ 0 w 71"/>
                <a:gd name="connsiteY0" fmla="*/ 0 h 5168"/>
                <a:gd name="connsiteX1" fmla="*/ 0 w 71"/>
                <a:gd name="connsiteY1" fmla="*/ 0 h 5168"/>
                <a:gd name="connsiteX2" fmla="*/ 0 w 71"/>
                <a:gd name="connsiteY2" fmla="*/ 5168 h 5168"/>
                <a:gd name="connsiteX3" fmla="*/ 0 w 71"/>
                <a:gd name="connsiteY3" fmla="*/ 5168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" h="5168">
                  <a:moveTo>
                    <a:pt x="0" y="0"/>
                  </a:moveTo>
                  <a:lnTo>
                    <a:pt x="0" y="0"/>
                  </a:lnTo>
                  <a:cubicBezTo>
                    <a:pt x="96" y="1722"/>
                    <a:pt x="96" y="3446"/>
                    <a:pt x="0" y="5168"/>
                  </a:cubicBezTo>
                  <a:lnTo>
                    <a:pt x="0" y="516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76BE5366-0E39-43C3-B8E1-B99418C14CDD}"/>
                </a:ext>
              </a:extLst>
            </p:cNvPr>
            <p:cNvSpPr/>
            <p:nvPr/>
          </p:nvSpPr>
          <p:spPr>
            <a:xfrm>
              <a:off x="8120225" y="2044655"/>
              <a:ext cx="6222" cy="13289"/>
            </a:xfrm>
            <a:custGeom>
              <a:avLst/>
              <a:gdLst>
                <a:gd name="connsiteX0" fmla="*/ 0 w 6222"/>
                <a:gd name="connsiteY0" fmla="*/ 13290 h 13289"/>
                <a:gd name="connsiteX1" fmla="*/ 0 w 6222"/>
                <a:gd name="connsiteY1" fmla="*/ 13290 h 13289"/>
                <a:gd name="connsiteX2" fmla="*/ 5907 w 6222"/>
                <a:gd name="connsiteY2" fmla="*/ 6645 h 13289"/>
                <a:gd name="connsiteX3" fmla="*/ 5907 w 6222"/>
                <a:gd name="connsiteY3" fmla="*/ 0 h 13289"/>
                <a:gd name="connsiteX4" fmla="*/ 5907 w 6222"/>
                <a:gd name="connsiteY4" fmla="*/ 0 h 13289"/>
                <a:gd name="connsiteX5" fmla="*/ 5907 w 6222"/>
                <a:gd name="connsiteY5" fmla="*/ 6645 h 13289"/>
                <a:gd name="connsiteX6" fmla="*/ 1477 w 6222"/>
                <a:gd name="connsiteY6" fmla="*/ 11075 h 1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22" h="13289">
                  <a:moveTo>
                    <a:pt x="0" y="13290"/>
                  </a:moveTo>
                  <a:lnTo>
                    <a:pt x="0" y="13290"/>
                  </a:lnTo>
                  <a:cubicBezTo>
                    <a:pt x="2503" y="11613"/>
                    <a:pt x="4533" y="9326"/>
                    <a:pt x="5907" y="6645"/>
                  </a:cubicBezTo>
                  <a:cubicBezTo>
                    <a:pt x="6327" y="4450"/>
                    <a:pt x="6327" y="2195"/>
                    <a:pt x="5907" y="0"/>
                  </a:cubicBezTo>
                  <a:lnTo>
                    <a:pt x="5907" y="0"/>
                  </a:lnTo>
                  <a:cubicBezTo>
                    <a:pt x="6032" y="2213"/>
                    <a:pt x="6032" y="4431"/>
                    <a:pt x="5907" y="6645"/>
                  </a:cubicBezTo>
                  <a:cubicBezTo>
                    <a:pt x="4829" y="8472"/>
                    <a:pt x="3308" y="9996"/>
                    <a:pt x="1477" y="11075"/>
                  </a:cubicBez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92C531F-6416-4123-A218-AE03B87B4E33}"/>
                </a:ext>
              </a:extLst>
            </p:cNvPr>
            <p:cNvSpPr/>
            <p:nvPr/>
          </p:nvSpPr>
          <p:spPr>
            <a:xfrm>
              <a:off x="8120225" y="2057207"/>
              <a:ext cx="1476" cy="738"/>
            </a:xfrm>
            <a:custGeom>
              <a:avLst/>
              <a:gdLst>
                <a:gd name="connsiteX0" fmla="*/ 0 w 1476"/>
                <a:gd name="connsiteY0" fmla="*/ 738 h 738"/>
                <a:gd name="connsiteX1" fmla="*/ 0 w 1476"/>
                <a:gd name="connsiteY1" fmla="*/ 0 h 738"/>
                <a:gd name="connsiteX2" fmla="*/ 738 w 1476"/>
                <a:gd name="connsiteY2" fmla="*/ 0 h 738"/>
                <a:gd name="connsiteX3" fmla="*/ 1477 w 1476"/>
                <a:gd name="connsiteY3" fmla="*/ 0 h 738"/>
                <a:gd name="connsiteX4" fmla="*/ 0 w 1476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738">
                  <a:moveTo>
                    <a:pt x="0" y="738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1477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44A5CF8C-70A0-46C9-A4A4-B83456E5A5E6}"/>
                </a:ext>
              </a:extLst>
            </p:cNvPr>
            <p:cNvSpPr/>
            <p:nvPr/>
          </p:nvSpPr>
          <p:spPr>
            <a:xfrm>
              <a:off x="8128346" y="2086739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0 w 73831"/>
                <a:gd name="connsiteY6" fmla="*/ 0 h 73832"/>
                <a:gd name="connsiteX7" fmla="*/ 0 w 73831"/>
                <a:gd name="connsiteY7" fmla="*/ 0 h 73832"/>
                <a:gd name="connsiteX8" fmla="*/ 0 w 73831"/>
                <a:gd name="connsiteY8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AF034C67-4732-4C26-8F6C-F91AB7403985}"/>
                </a:ext>
              </a:extLst>
            </p:cNvPr>
            <p:cNvSpPr/>
            <p:nvPr/>
          </p:nvSpPr>
          <p:spPr>
            <a:xfrm>
              <a:off x="8179290" y="2089693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66746A55-A658-4B1F-9C86-E341836E845A}"/>
                </a:ext>
              </a:extLst>
            </p:cNvPr>
            <p:cNvSpPr/>
            <p:nvPr/>
          </p:nvSpPr>
          <p:spPr>
            <a:xfrm>
              <a:off x="8158617" y="2086001"/>
              <a:ext cx="6644" cy="73832"/>
            </a:xfrm>
            <a:custGeom>
              <a:avLst/>
              <a:gdLst>
                <a:gd name="connsiteX0" fmla="*/ 6645 w 6644"/>
                <a:gd name="connsiteY0" fmla="*/ 0 h 73832"/>
                <a:gd name="connsiteX1" fmla="*/ 6645 w 6644"/>
                <a:gd name="connsiteY1" fmla="*/ 0 h 73832"/>
                <a:gd name="connsiteX2" fmla="*/ 6645 w 6644"/>
                <a:gd name="connsiteY2" fmla="*/ 0 h 73832"/>
                <a:gd name="connsiteX3" fmla="*/ 0 w 6644"/>
                <a:gd name="connsiteY3" fmla="*/ 0 h 73832"/>
                <a:gd name="connsiteX4" fmla="*/ 0 w 6644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4" h="73832">
                  <a:moveTo>
                    <a:pt x="6645" y="0"/>
                  </a:moveTo>
                  <a:lnTo>
                    <a:pt x="6645" y="0"/>
                  </a:lnTo>
                  <a:lnTo>
                    <a:pt x="664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BD7693E-5F23-446D-8D68-79773CFDC455}"/>
                </a:ext>
              </a:extLst>
            </p:cNvPr>
            <p:cNvSpPr/>
            <p:nvPr/>
          </p:nvSpPr>
          <p:spPr>
            <a:xfrm>
              <a:off x="8129823" y="2089693"/>
              <a:ext cx="7383" cy="73832"/>
            </a:xfrm>
            <a:custGeom>
              <a:avLst/>
              <a:gdLst>
                <a:gd name="connsiteX0" fmla="*/ 7383 w 7383"/>
                <a:gd name="connsiteY0" fmla="*/ 0 h 73832"/>
                <a:gd name="connsiteX1" fmla="*/ 7383 w 7383"/>
                <a:gd name="connsiteY1" fmla="*/ 0 h 73832"/>
                <a:gd name="connsiteX2" fmla="*/ 7383 w 7383"/>
                <a:gd name="connsiteY2" fmla="*/ 0 h 73832"/>
                <a:gd name="connsiteX3" fmla="*/ 0 w 7383"/>
                <a:gd name="connsiteY3" fmla="*/ 0 h 73832"/>
                <a:gd name="connsiteX4" fmla="*/ 0 w 7383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" h="73832">
                  <a:moveTo>
                    <a:pt x="7383" y="0"/>
                  </a:moveTo>
                  <a:lnTo>
                    <a:pt x="7383" y="0"/>
                  </a:lnTo>
                  <a:lnTo>
                    <a:pt x="7383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4975E32-55DA-4247-9EF8-067614D139F5}"/>
                </a:ext>
              </a:extLst>
            </p:cNvPr>
            <p:cNvSpPr/>
            <p:nvPr/>
          </p:nvSpPr>
          <p:spPr>
            <a:xfrm>
              <a:off x="8123178" y="2034319"/>
              <a:ext cx="73831" cy="8859"/>
            </a:xfrm>
            <a:custGeom>
              <a:avLst/>
              <a:gdLst>
                <a:gd name="connsiteX0" fmla="*/ 0 w 73831"/>
                <a:gd name="connsiteY0" fmla="*/ 8860 h 8859"/>
                <a:gd name="connsiteX1" fmla="*/ 0 w 73831"/>
                <a:gd name="connsiteY1" fmla="*/ 8860 h 8859"/>
                <a:gd name="connsiteX2" fmla="*/ 0 w 73831"/>
                <a:gd name="connsiteY2" fmla="*/ 8860 h 8859"/>
                <a:gd name="connsiteX3" fmla="*/ 0 w 73831"/>
                <a:gd name="connsiteY3" fmla="*/ 0 h 8859"/>
                <a:gd name="connsiteX4" fmla="*/ 0 w 73831"/>
                <a:gd name="connsiteY4" fmla="*/ 0 h 8859"/>
                <a:gd name="connsiteX5" fmla="*/ 0 w 73831"/>
                <a:gd name="connsiteY5" fmla="*/ 0 h 8859"/>
                <a:gd name="connsiteX6" fmla="*/ 0 w 73831"/>
                <a:gd name="connsiteY6" fmla="*/ 0 h 8859"/>
                <a:gd name="connsiteX7" fmla="*/ 0 w 73831"/>
                <a:gd name="connsiteY7" fmla="*/ 0 h 8859"/>
                <a:gd name="connsiteX8" fmla="*/ 0 w 73831"/>
                <a:gd name="connsiteY8" fmla="*/ 0 h 8859"/>
                <a:gd name="connsiteX9" fmla="*/ 0 w 73831"/>
                <a:gd name="connsiteY9" fmla="*/ 0 h 8859"/>
                <a:gd name="connsiteX10" fmla="*/ 0 w 73831"/>
                <a:gd name="connsiteY10" fmla="*/ 8860 h 8859"/>
                <a:gd name="connsiteX11" fmla="*/ 0 w 73831"/>
                <a:gd name="connsiteY11" fmla="*/ 8860 h 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31" h="8859">
                  <a:moveTo>
                    <a:pt x="0" y="8860"/>
                  </a:moveTo>
                  <a:cubicBezTo>
                    <a:pt x="0" y="8860"/>
                    <a:pt x="0" y="8860"/>
                    <a:pt x="0" y="8860"/>
                  </a:cubicBezTo>
                  <a:lnTo>
                    <a:pt x="0" y="88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8860"/>
                  </a:lnTo>
                  <a:lnTo>
                    <a:pt x="0" y="8860"/>
                  </a:lnTo>
                  <a:close/>
                </a:path>
              </a:pathLst>
            </a:custGeom>
            <a:solidFill>
              <a:srgbClr val="465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BDFAFD62-466D-4887-930B-9F6E52F73632}"/>
                </a:ext>
              </a:extLst>
            </p:cNvPr>
            <p:cNvSpPr/>
            <p:nvPr/>
          </p:nvSpPr>
          <p:spPr>
            <a:xfrm>
              <a:off x="7293308" y="1526355"/>
              <a:ext cx="73831" cy="73832"/>
            </a:xfrm>
            <a:custGeom>
              <a:avLst/>
              <a:gdLst/>
              <a:ahLst/>
              <a:cxnLst/>
              <a:rect l="l" t="t" r="r" b="b"/>
              <a:pathLst>
                <a:path w="73831" h="73832"/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EC0E4C17-1D59-44EC-A07B-333495D9DE51}"/>
                </a:ext>
              </a:extLst>
            </p:cNvPr>
            <p:cNvSpPr/>
            <p:nvPr/>
          </p:nvSpPr>
          <p:spPr>
            <a:xfrm>
              <a:off x="8129085" y="2065328"/>
              <a:ext cx="73831" cy="6644"/>
            </a:xfrm>
            <a:custGeom>
              <a:avLst/>
              <a:gdLst>
                <a:gd name="connsiteX0" fmla="*/ 0 w 73831"/>
                <a:gd name="connsiteY0" fmla="*/ 0 h 6644"/>
                <a:gd name="connsiteX1" fmla="*/ 0 w 73831"/>
                <a:gd name="connsiteY1" fmla="*/ 6645 h 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6644">
                  <a:moveTo>
                    <a:pt x="0" y="0"/>
                  </a:moveTo>
                  <a:cubicBezTo>
                    <a:pt x="0" y="0"/>
                    <a:pt x="0" y="5168"/>
                    <a:pt x="0" y="6645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ABE44391-27FD-47EF-8054-556A75521D21}"/>
                </a:ext>
              </a:extLst>
            </p:cNvPr>
            <p:cNvSpPr/>
            <p:nvPr/>
          </p:nvSpPr>
          <p:spPr>
            <a:xfrm>
              <a:off x="8174860" y="2074188"/>
              <a:ext cx="3691" cy="73832"/>
            </a:xfrm>
            <a:custGeom>
              <a:avLst/>
              <a:gdLst>
                <a:gd name="connsiteX0" fmla="*/ 0 w 3691"/>
                <a:gd name="connsiteY0" fmla="*/ 0 h 73832"/>
                <a:gd name="connsiteX1" fmla="*/ 0 w 3691"/>
                <a:gd name="connsiteY1" fmla="*/ 0 h 73832"/>
                <a:gd name="connsiteX2" fmla="*/ 3692 w 369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1" h="73832">
                  <a:moveTo>
                    <a:pt x="0" y="0"/>
                  </a:moveTo>
                  <a:lnTo>
                    <a:pt x="0" y="0"/>
                  </a:lnTo>
                  <a:lnTo>
                    <a:pt x="369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DFD0284-8D11-41B5-A052-6EAC6A82D13D}"/>
                </a:ext>
              </a:extLst>
            </p:cNvPr>
            <p:cNvSpPr/>
            <p:nvPr/>
          </p:nvSpPr>
          <p:spPr>
            <a:xfrm>
              <a:off x="8162309" y="2071973"/>
              <a:ext cx="11813" cy="73832"/>
            </a:xfrm>
            <a:custGeom>
              <a:avLst/>
              <a:gdLst>
                <a:gd name="connsiteX0" fmla="*/ 0 w 11813"/>
                <a:gd name="connsiteY0" fmla="*/ 0 h 73832"/>
                <a:gd name="connsiteX1" fmla="*/ 0 w 11813"/>
                <a:gd name="connsiteY1" fmla="*/ 0 h 73832"/>
                <a:gd name="connsiteX2" fmla="*/ 7383 w 11813"/>
                <a:gd name="connsiteY2" fmla="*/ 0 h 73832"/>
                <a:gd name="connsiteX3" fmla="*/ 11813 w 11813"/>
                <a:gd name="connsiteY3" fmla="*/ 0 h 73832"/>
                <a:gd name="connsiteX4" fmla="*/ 7383 w 11813"/>
                <a:gd name="connsiteY4" fmla="*/ 0 h 73832"/>
                <a:gd name="connsiteX5" fmla="*/ 0 w 11813"/>
                <a:gd name="connsiteY5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13" h="73832">
                  <a:moveTo>
                    <a:pt x="0" y="0"/>
                  </a:moveTo>
                  <a:lnTo>
                    <a:pt x="0" y="0"/>
                  </a:lnTo>
                  <a:lnTo>
                    <a:pt x="7383" y="0"/>
                  </a:lnTo>
                  <a:lnTo>
                    <a:pt x="11813" y="0"/>
                  </a:lnTo>
                  <a:lnTo>
                    <a:pt x="73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F72A3A78-289E-443D-BAB7-D4213E4DE1C2}"/>
                </a:ext>
              </a:extLst>
            </p:cNvPr>
            <p:cNvSpPr/>
            <p:nvPr/>
          </p:nvSpPr>
          <p:spPr>
            <a:xfrm>
              <a:off x="8170431" y="2072308"/>
              <a:ext cx="8859" cy="403"/>
            </a:xfrm>
            <a:custGeom>
              <a:avLst/>
              <a:gdLst>
                <a:gd name="connsiteX0" fmla="*/ 8860 w 8859"/>
                <a:gd name="connsiteY0" fmla="*/ 403 h 403"/>
                <a:gd name="connsiteX1" fmla="*/ 8860 w 8859"/>
                <a:gd name="connsiteY1" fmla="*/ 403 h 403"/>
                <a:gd name="connsiteX2" fmla="*/ 4430 w 8859"/>
                <a:gd name="connsiteY2" fmla="*/ 403 h 403"/>
                <a:gd name="connsiteX3" fmla="*/ 4430 w 8859"/>
                <a:gd name="connsiteY3" fmla="*/ 403 h 403"/>
                <a:gd name="connsiteX4" fmla="*/ 0 w 8859"/>
                <a:gd name="connsiteY4" fmla="*/ 403 h 403"/>
                <a:gd name="connsiteX5" fmla="*/ 0 w 8859"/>
                <a:gd name="connsiteY5" fmla="*/ 403 h 403"/>
                <a:gd name="connsiteX6" fmla="*/ 3692 w 8859"/>
                <a:gd name="connsiteY6" fmla="*/ 403 h 403"/>
                <a:gd name="connsiteX7" fmla="*/ 8121 w 8859"/>
                <a:gd name="connsiteY7" fmla="*/ 403 h 403"/>
                <a:gd name="connsiteX8" fmla="*/ 8121 w 8859"/>
                <a:gd name="connsiteY8" fmla="*/ 403 h 403"/>
                <a:gd name="connsiteX9" fmla="*/ 8121 w 8859"/>
                <a:gd name="connsiteY9" fmla="*/ 403 h 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59" h="403">
                  <a:moveTo>
                    <a:pt x="8860" y="403"/>
                  </a:moveTo>
                  <a:lnTo>
                    <a:pt x="8860" y="403"/>
                  </a:lnTo>
                  <a:cubicBezTo>
                    <a:pt x="8860" y="403"/>
                    <a:pt x="8860" y="403"/>
                    <a:pt x="4430" y="403"/>
                  </a:cubicBezTo>
                  <a:lnTo>
                    <a:pt x="4430" y="403"/>
                  </a:lnTo>
                  <a:cubicBezTo>
                    <a:pt x="4430" y="403"/>
                    <a:pt x="4430" y="403"/>
                    <a:pt x="0" y="403"/>
                  </a:cubicBezTo>
                  <a:lnTo>
                    <a:pt x="0" y="403"/>
                  </a:lnTo>
                  <a:cubicBezTo>
                    <a:pt x="1174" y="-134"/>
                    <a:pt x="2518" y="-134"/>
                    <a:pt x="3692" y="403"/>
                  </a:cubicBezTo>
                  <a:cubicBezTo>
                    <a:pt x="3692" y="403"/>
                    <a:pt x="7383" y="403"/>
                    <a:pt x="8121" y="403"/>
                  </a:cubicBezTo>
                  <a:lnTo>
                    <a:pt x="8121" y="403"/>
                  </a:lnTo>
                  <a:lnTo>
                    <a:pt x="8121" y="403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FCABEDB1-2A0E-48F6-8A27-2B2B1703D0A4}"/>
                </a:ext>
              </a:extLst>
            </p:cNvPr>
            <p:cNvSpPr/>
            <p:nvPr/>
          </p:nvSpPr>
          <p:spPr>
            <a:xfrm>
              <a:off x="8166001" y="2064590"/>
              <a:ext cx="4429" cy="73832"/>
            </a:xfrm>
            <a:custGeom>
              <a:avLst/>
              <a:gdLst>
                <a:gd name="connsiteX0" fmla="*/ 738 w 4429"/>
                <a:gd name="connsiteY0" fmla="*/ 0 h 73832"/>
                <a:gd name="connsiteX1" fmla="*/ 738 w 4429"/>
                <a:gd name="connsiteY1" fmla="*/ 0 h 73832"/>
                <a:gd name="connsiteX2" fmla="*/ 4430 w 4429"/>
                <a:gd name="connsiteY2" fmla="*/ 0 h 73832"/>
                <a:gd name="connsiteX3" fmla="*/ 4430 w 4429"/>
                <a:gd name="connsiteY3" fmla="*/ 0 h 73832"/>
                <a:gd name="connsiteX4" fmla="*/ 0 w 4429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9" h="73832">
                  <a:moveTo>
                    <a:pt x="738" y="0"/>
                  </a:moveTo>
                  <a:lnTo>
                    <a:pt x="738" y="0"/>
                  </a:lnTo>
                  <a:lnTo>
                    <a:pt x="4430" y="0"/>
                  </a:lnTo>
                  <a:lnTo>
                    <a:pt x="44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73728770-C78D-4ED9-A750-F77F897FDD88}"/>
                </a:ext>
              </a:extLst>
            </p:cNvPr>
            <p:cNvSpPr/>
            <p:nvPr/>
          </p:nvSpPr>
          <p:spPr>
            <a:xfrm>
              <a:off x="8185935" y="204908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055597AA-3C62-4E10-881C-B31AECA10C7D}"/>
                </a:ext>
              </a:extLst>
            </p:cNvPr>
            <p:cNvSpPr/>
            <p:nvPr/>
          </p:nvSpPr>
          <p:spPr>
            <a:xfrm>
              <a:off x="8164524" y="2060898"/>
              <a:ext cx="14766" cy="73832"/>
            </a:xfrm>
            <a:custGeom>
              <a:avLst/>
              <a:gdLst>
                <a:gd name="connsiteX0" fmla="*/ 14766 w 14766"/>
                <a:gd name="connsiteY0" fmla="*/ 0 h 73832"/>
                <a:gd name="connsiteX1" fmla="*/ 14766 w 14766"/>
                <a:gd name="connsiteY1" fmla="*/ 0 h 73832"/>
                <a:gd name="connsiteX2" fmla="*/ 5168 w 14766"/>
                <a:gd name="connsiteY2" fmla="*/ 0 h 73832"/>
                <a:gd name="connsiteX3" fmla="*/ 5168 w 14766"/>
                <a:gd name="connsiteY3" fmla="*/ 0 h 73832"/>
                <a:gd name="connsiteX4" fmla="*/ 0 w 14766"/>
                <a:gd name="connsiteY4" fmla="*/ 0 h 73832"/>
                <a:gd name="connsiteX5" fmla="*/ 3692 w 14766"/>
                <a:gd name="connsiteY5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6" h="73832">
                  <a:moveTo>
                    <a:pt x="14766" y="0"/>
                  </a:moveTo>
                  <a:lnTo>
                    <a:pt x="14766" y="0"/>
                  </a:lnTo>
                  <a:lnTo>
                    <a:pt x="5168" y="0"/>
                  </a:lnTo>
                  <a:lnTo>
                    <a:pt x="5168" y="0"/>
                  </a:lnTo>
                  <a:lnTo>
                    <a:pt x="0" y="0"/>
                  </a:lnTo>
                  <a:lnTo>
                    <a:pt x="3692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92CDC30B-C58B-4A7E-B214-06EE312CEED0}"/>
                </a:ext>
              </a:extLst>
            </p:cNvPr>
            <p:cNvSpPr/>
            <p:nvPr/>
          </p:nvSpPr>
          <p:spPr>
            <a:xfrm>
              <a:off x="8154926" y="2062375"/>
              <a:ext cx="7383" cy="73832"/>
            </a:xfrm>
            <a:custGeom>
              <a:avLst/>
              <a:gdLst>
                <a:gd name="connsiteX0" fmla="*/ 7383 w 7383"/>
                <a:gd name="connsiteY0" fmla="*/ 0 h 73832"/>
                <a:gd name="connsiteX1" fmla="*/ 7383 w 7383"/>
                <a:gd name="connsiteY1" fmla="*/ 0 h 73832"/>
                <a:gd name="connsiteX2" fmla="*/ 0 w 7383"/>
                <a:gd name="connsiteY2" fmla="*/ 0 h 73832"/>
                <a:gd name="connsiteX3" fmla="*/ 0 w 7383"/>
                <a:gd name="connsiteY3" fmla="*/ 0 h 73832"/>
                <a:gd name="connsiteX4" fmla="*/ 0 w 7383"/>
                <a:gd name="connsiteY4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" h="73832">
                  <a:moveTo>
                    <a:pt x="7383" y="0"/>
                  </a:moveTo>
                  <a:lnTo>
                    <a:pt x="738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038F2A9F-04B4-4CC3-831A-70404ED20B57}"/>
                </a:ext>
              </a:extLst>
            </p:cNvPr>
            <p:cNvSpPr/>
            <p:nvPr/>
          </p:nvSpPr>
          <p:spPr>
            <a:xfrm>
              <a:off x="8105458" y="2049823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65F6ED0C-886A-4C66-AE82-EDB3EF29AC1C}"/>
                </a:ext>
              </a:extLst>
            </p:cNvPr>
            <p:cNvSpPr/>
            <p:nvPr/>
          </p:nvSpPr>
          <p:spPr>
            <a:xfrm>
              <a:off x="8105458" y="2049823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49C2613-45A1-4FFA-A1CB-6485D66ED375}"/>
                </a:ext>
              </a:extLst>
            </p:cNvPr>
            <p:cNvSpPr/>
            <p:nvPr/>
          </p:nvSpPr>
          <p:spPr>
            <a:xfrm>
              <a:off x="7938377" y="1969347"/>
              <a:ext cx="127950" cy="130682"/>
            </a:xfrm>
            <a:custGeom>
              <a:avLst/>
              <a:gdLst>
                <a:gd name="connsiteX0" fmla="*/ 221 w 127950"/>
                <a:gd name="connsiteY0" fmla="*/ 98935 h 130682"/>
                <a:gd name="connsiteX1" fmla="*/ 221 w 127950"/>
                <a:gd name="connsiteY1" fmla="*/ 109271 h 130682"/>
                <a:gd name="connsiteX2" fmla="*/ 6866 w 127950"/>
                <a:gd name="connsiteY2" fmla="*/ 118870 h 130682"/>
                <a:gd name="connsiteX3" fmla="*/ 17202 w 127950"/>
                <a:gd name="connsiteY3" fmla="*/ 126253 h 130682"/>
                <a:gd name="connsiteX4" fmla="*/ 28277 w 127950"/>
                <a:gd name="connsiteY4" fmla="*/ 126253 h 130682"/>
                <a:gd name="connsiteX5" fmla="*/ 54857 w 127950"/>
                <a:gd name="connsiteY5" fmla="*/ 126253 h 130682"/>
                <a:gd name="connsiteX6" fmla="*/ 71100 w 127950"/>
                <a:gd name="connsiteY6" fmla="*/ 126253 h 130682"/>
                <a:gd name="connsiteX7" fmla="*/ 88819 w 127950"/>
                <a:gd name="connsiteY7" fmla="*/ 126253 h 130682"/>
                <a:gd name="connsiteX8" fmla="*/ 99156 w 127950"/>
                <a:gd name="connsiteY8" fmla="*/ 126253 h 130682"/>
                <a:gd name="connsiteX9" fmla="*/ 110230 w 127950"/>
                <a:gd name="connsiteY9" fmla="*/ 126253 h 130682"/>
                <a:gd name="connsiteX10" fmla="*/ 127950 w 127950"/>
                <a:gd name="connsiteY10" fmla="*/ 130683 h 130682"/>
                <a:gd name="connsiteX11" fmla="*/ 127950 w 127950"/>
                <a:gd name="connsiteY11" fmla="*/ 0 h 130682"/>
                <a:gd name="connsiteX12" fmla="*/ 221 w 127950"/>
                <a:gd name="connsiteY12" fmla="*/ 0 h 130682"/>
                <a:gd name="connsiteX13" fmla="*/ 221 w 127950"/>
                <a:gd name="connsiteY13" fmla="*/ 98935 h 13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950" h="130682">
                  <a:moveTo>
                    <a:pt x="221" y="98935"/>
                  </a:moveTo>
                  <a:cubicBezTo>
                    <a:pt x="-74" y="102374"/>
                    <a:pt x="-74" y="105832"/>
                    <a:pt x="221" y="109271"/>
                  </a:cubicBezTo>
                  <a:cubicBezTo>
                    <a:pt x="1912" y="112803"/>
                    <a:pt x="4155" y="116043"/>
                    <a:pt x="6866" y="118870"/>
                  </a:cubicBezTo>
                  <a:cubicBezTo>
                    <a:pt x="10132" y="121572"/>
                    <a:pt x="13586" y="124040"/>
                    <a:pt x="17202" y="126253"/>
                  </a:cubicBezTo>
                  <a:lnTo>
                    <a:pt x="28277" y="126253"/>
                  </a:lnTo>
                  <a:cubicBezTo>
                    <a:pt x="37084" y="127624"/>
                    <a:pt x="46050" y="127624"/>
                    <a:pt x="54857" y="126253"/>
                  </a:cubicBezTo>
                  <a:lnTo>
                    <a:pt x="71100" y="126253"/>
                  </a:lnTo>
                  <a:cubicBezTo>
                    <a:pt x="77000" y="125847"/>
                    <a:pt x="82919" y="125847"/>
                    <a:pt x="88819" y="126253"/>
                  </a:cubicBezTo>
                  <a:lnTo>
                    <a:pt x="99156" y="126253"/>
                  </a:lnTo>
                  <a:cubicBezTo>
                    <a:pt x="102840" y="125906"/>
                    <a:pt x="106546" y="125906"/>
                    <a:pt x="110230" y="126253"/>
                  </a:cubicBezTo>
                  <a:cubicBezTo>
                    <a:pt x="116233" y="127326"/>
                    <a:pt x="122154" y="128806"/>
                    <a:pt x="127950" y="130683"/>
                  </a:cubicBezTo>
                  <a:lnTo>
                    <a:pt x="127950" y="0"/>
                  </a:lnTo>
                  <a:lnTo>
                    <a:pt x="221" y="0"/>
                  </a:lnTo>
                  <a:lnTo>
                    <a:pt x="221" y="98935"/>
                  </a:lnTo>
                  <a:close/>
                </a:path>
              </a:pathLst>
            </a:custGeom>
            <a:solidFill>
              <a:srgbClr val="F8EA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DA85EA25-8825-4D7D-A1FC-6DFFF2493492}"/>
                </a:ext>
              </a:extLst>
            </p:cNvPr>
            <p:cNvSpPr/>
            <p:nvPr/>
          </p:nvSpPr>
          <p:spPr>
            <a:xfrm>
              <a:off x="7938105" y="1969347"/>
              <a:ext cx="136344" cy="137327"/>
            </a:xfrm>
            <a:custGeom>
              <a:avLst/>
              <a:gdLst>
                <a:gd name="connsiteX0" fmla="*/ 132653 w 136344"/>
                <a:gd name="connsiteY0" fmla="*/ 137328 h 137327"/>
                <a:gd name="connsiteX1" fmla="*/ 132653 w 136344"/>
                <a:gd name="connsiteY1" fmla="*/ 137328 h 137327"/>
                <a:gd name="connsiteX2" fmla="*/ 114933 w 136344"/>
                <a:gd name="connsiteY2" fmla="*/ 132898 h 137327"/>
                <a:gd name="connsiteX3" fmla="*/ 103120 w 136344"/>
                <a:gd name="connsiteY3" fmla="*/ 132898 h 137327"/>
                <a:gd name="connsiteX4" fmla="*/ 93522 w 136344"/>
                <a:gd name="connsiteY4" fmla="*/ 132898 h 137327"/>
                <a:gd name="connsiteX5" fmla="*/ 75802 w 136344"/>
                <a:gd name="connsiteY5" fmla="*/ 132898 h 137327"/>
                <a:gd name="connsiteX6" fmla="*/ 75802 w 136344"/>
                <a:gd name="connsiteY6" fmla="*/ 132898 h 137327"/>
                <a:gd name="connsiteX7" fmla="*/ 61774 w 136344"/>
                <a:gd name="connsiteY7" fmla="*/ 132898 h 137327"/>
                <a:gd name="connsiteX8" fmla="*/ 34456 w 136344"/>
                <a:gd name="connsiteY8" fmla="*/ 132898 h 137327"/>
                <a:gd name="connsiteX9" fmla="*/ 19690 w 136344"/>
                <a:gd name="connsiteY9" fmla="*/ 126991 h 137327"/>
                <a:gd name="connsiteX10" fmla="*/ 10092 w 136344"/>
                <a:gd name="connsiteY10" fmla="*/ 119608 h 137327"/>
                <a:gd name="connsiteX11" fmla="*/ 4185 w 136344"/>
                <a:gd name="connsiteY11" fmla="*/ 112225 h 137327"/>
                <a:gd name="connsiteX12" fmla="*/ 4185 w 136344"/>
                <a:gd name="connsiteY12" fmla="*/ 112225 h 137327"/>
                <a:gd name="connsiteX13" fmla="*/ 4185 w 136344"/>
                <a:gd name="connsiteY13" fmla="*/ 101150 h 137327"/>
                <a:gd name="connsiteX14" fmla="*/ 4185 w 136344"/>
                <a:gd name="connsiteY14" fmla="*/ 0 h 137327"/>
                <a:gd name="connsiteX15" fmla="*/ 136344 w 136344"/>
                <a:gd name="connsiteY15" fmla="*/ 0 h 137327"/>
                <a:gd name="connsiteX16" fmla="*/ 136344 w 136344"/>
                <a:gd name="connsiteY16" fmla="*/ 137328 h 137327"/>
                <a:gd name="connsiteX17" fmla="*/ 97952 w 136344"/>
                <a:gd name="connsiteY17" fmla="*/ 128468 h 137327"/>
                <a:gd name="connsiteX18" fmla="*/ 103120 w 136344"/>
                <a:gd name="connsiteY18" fmla="*/ 128468 h 137327"/>
                <a:gd name="connsiteX19" fmla="*/ 114933 w 136344"/>
                <a:gd name="connsiteY19" fmla="*/ 128468 h 137327"/>
                <a:gd name="connsiteX20" fmla="*/ 131176 w 136344"/>
                <a:gd name="connsiteY20" fmla="*/ 133636 h 137327"/>
                <a:gd name="connsiteX21" fmla="*/ 131176 w 136344"/>
                <a:gd name="connsiteY21" fmla="*/ 0 h 137327"/>
                <a:gd name="connsiteX22" fmla="*/ 493 w 136344"/>
                <a:gd name="connsiteY22" fmla="*/ 0 h 137327"/>
                <a:gd name="connsiteX23" fmla="*/ 493 w 136344"/>
                <a:gd name="connsiteY23" fmla="*/ 93028 h 137327"/>
                <a:gd name="connsiteX24" fmla="*/ 493 w 136344"/>
                <a:gd name="connsiteY24" fmla="*/ 93028 h 137327"/>
                <a:gd name="connsiteX25" fmla="*/ 493 w 136344"/>
                <a:gd name="connsiteY25" fmla="*/ 98935 h 137327"/>
                <a:gd name="connsiteX26" fmla="*/ 493 w 136344"/>
                <a:gd name="connsiteY26" fmla="*/ 109271 h 137327"/>
                <a:gd name="connsiteX27" fmla="*/ 493 w 136344"/>
                <a:gd name="connsiteY27" fmla="*/ 109271 h 137327"/>
                <a:gd name="connsiteX28" fmla="*/ 5662 w 136344"/>
                <a:gd name="connsiteY28" fmla="*/ 115916 h 137327"/>
                <a:gd name="connsiteX29" fmla="*/ 19690 w 136344"/>
                <a:gd name="connsiteY29" fmla="*/ 125514 h 137327"/>
                <a:gd name="connsiteX30" fmla="*/ 30764 w 136344"/>
                <a:gd name="connsiteY30" fmla="*/ 125514 h 137327"/>
                <a:gd name="connsiteX31" fmla="*/ 57344 w 136344"/>
                <a:gd name="connsiteY31" fmla="*/ 125514 h 137327"/>
                <a:gd name="connsiteX32" fmla="*/ 71372 w 136344"/>
                <a:gd name="connsiteY32" fmla="*/ 125514 h 137327"/>
                <a:gd name="connsiteX33" fmla="*/ 71372 w 136344"/>
                <a:gd name="connsiteY33" fmla="*/ 125514 h 137327"/>
                <a:gd name="connsiteX34" fmla="*/ 89092 w 136344"/>
                <a:gd name="connsiteY34" fmla="*/ 125514 h 137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36344" h="137327">
                  <a:moveTo>
                    <a:pt x="132653" y="137328"/>
                  </a:moveTo>
                  <a:lnTo>
                    <a:pt x="132653" y="137328"/>
                  </a:lnTo>
                  <a:cubicBezTo>
                    <a:pt x="126857" y="135451"/>
                    <a:pt x="120935" y="133970"/>
                    <a:pt x="114933" y="132898"/>
                  </a:cubicBezTo>
                  <a:lnTo>
                    <a:pt x="103120" y="132898"/>
                  </a:lnTo>
                  <a:lnTo>
                    <a:pt x="93522" y="132898"/>
                  </a:lnTo>
                  <a:lnTo>
                    <a:pt x="75802" y="132898"/>
                  </a:lnTo>
                  <a:lnTo>
                    <a:pt x="75802" y="132898"/>
                  </a:lnTo>
                  <a:lnTo>
                    <a:pt x="61774" y="132898"/>
                  </a:lnTo>
                  <a:cubicBezTo>
                    <a:pt x="52726" y="134346"/>
                    <a:pt x="43504" y="134346"/>
                    <a:pt x="34456" y="132898"/>
                  </a:cubicBezTo>
                  <a:lnTo>
                    <a:pt x="19690" y="126991"/>
                  </a:lnTo>
                  <a:cubicBezTo>
                    <a:pt x="16025" y="125201"/>
                    <a:pt x="12761" y="122690"/>
                    <a:pt x="10092" y="119608"/>
                  </a:cubicBezTo>
                  <a:cubicBezTo>
                    <a:pt x="7673" y="117543"/>
                    <a:pt x="5668" y="115038"/>
                    <a:pt x="4185" y="112225"/>
                  </a:cubicBezTo>
                  <a:lnTo>
                    <a:pt x="4185" y="112225"/>
                  </a:lnTo>
                  <a:cubicBezTo>
                    <a:pt x="3870" y="108540"/>
                    <a:pt x="3870" y="104835"/>
                    <a:pt x="4185" y="101150"/>
                  </a:cubicBezTo>
                  <a:lnTo>
                    <a:pt x="4185" y="0"/>
                  </a:lnTo>
                  <a:lnTo>
                    <a:pt x="136344" y="0"/>
                  </a:lnTo>
                  <a:lnTo>
                    <a:pt x="136344" y="137328"/>
                  </a:lnTo>
                  <a:close/>
                  <a:moveTo>
                    <a:pt x="97952" y="128468"/>
                  </a:moveTo>
                  <a:lnTo>
                    <a:pt x="103120" y="128468"/>
                  </a:lnTo>
                  <a:lnTo>
                    <a:pt x="114933" y="128468"/>
                  </a:lnTo>
                  <a:lnTo>
                    <a:pt x="131176" y="133636"/>
                  </a:lnTo>
                  <a:lnTo>
                    <a:pt x="131176" y="0"/>
                  </a:lnTo>
                  <a:lnTo>
                    <a:pt x="493" y="0"/>
                  </a:lnTo>
                  <a:lnTo>
                    <a:pt x="493" y="93028"/>
                  </a:lnTo>
                  <a:lnTo>
                    <a:pt x="493" y="93028"/>
                  </a:lnTo>
                  <a:cubicBezTo>
                    <a:pt x="211" y="94987"/>
                    <a:pt x="211" y="96976"/>
                    <a:pt x="493" y="98935"/>
                  </a:cubicBezTo>
                  <a:cubicBezTo>
                    <a:pt x="-164" y="102349"/>
                    <a:pt x="-164" y="105857"/>
                    <a:pt x="493" y="109271"/>
                  </a:cubicBezTo>
                  <a:lnTo>
                    <a:pt x="493" y="109271"/>
                  </a:lnTo>
                  <a:cubicBezTo>
                    <a:pt x="1776" y="111796"/>
                    <a:pt x="3530" y="114052"/>
                    <a:pt x="5662" y="115916"/>
                  </a:cubicBezTo>
                  <a:cubicBezTo>
                    <a:pt x="9636" y="120037"/>
                    <a:pt x="14409" y="123302"/>
                    <a:pt x="19690" y="125514"/>
                  </a:cubicBezTo>
                  <a:cubicBezTo>
                    <a:pt x="23363" y="126039"/>
                    <a:pt x="27091" y="126039"/>
                    <a:pt x="30764" y="125514"/>
                  </a:cubicBezTo>
                  <a:cubicBezTo>
                    <a:pt x="39562" y="127001"/>
                    <a:pt x="48546" y="127001"/>
                    <a:pt x="57344" y="125514"/>
                  </a:cubicBezTo>
                  <a:lnTo>
                    <a:pt x="71372" y="125514"/>
                  </a:lnTo>
                  <a:lnTo>
                    <a:pt x="71372" y="125514"/>
                  </a:lnTo>
                  <a:lnTo>
                    <a:pt x="89092" y="125514"/>
                  </a:ln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8748DAE7-AF03-4603-8F07-BBB5F88DE4F4}"/>
                </a:ext>
              </a:extLst>
            </p:cNvPr>
            <p:cNvSpPr/>
            <p:nvPr/>
          </p:nvSpPr>
          <p:spPr>
            <a:xfrm>
              <a:off x="7957795" y="1969347"/>
              <a:ext cx="14766" cy="121822"/>
            </a:xfrm>
            <a:custGeom>
              <a:avLst/>
              <a:gdLst>
                <a:gd name="connsiteX0" fmla="*/ 0 w 14766"/>
                <a:gd name="connsiteY0" fmla="*/ 121823 h 121822"/>
                <a:gd name="connsiteX1" fmla="*/ 5907 w 14766"/>
                <a:gd name="connsiteY1" fmla="*/ 121823 h 121822"/>
                <a:gd name="connsiteX2" fmla="*/ 14766 w 14766"/>
                <a:gd name="connsiteY2" fmla="*/ 121823 h 121822"/>
                <a:gd name="connsiteX3" fmla="*/ 14766 w 14766"/>
                <a:gd name="connsiteY3" fmla="*/ 0 h 121822"/>
                <a:gd name="connsiteX4" fmla="*/ 0 w 14766"/>
                <a:gd name="connsiteY4" fmla="*/ 0 h 121822"/>
                <a:gd name="connsiteX5" fmla="*/ 0 w 14766"/>
                <a:gd name="connsiteY5" fmla="*/ 121823 h 12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6" h="121822">
                  <a:moveTo>
                    <a:pt x="0" y="121823"/>
                  </a:moveTo>
                  <a:lnTo>
                    <a:pt x="5907" y="121823"/>
                  </a:lnTo>
                  <a:lnTo>
                    <a:pt x="14766" y="121823"/>
                  </a:lnTo>
                  <a:lnTo>
                    <a:pt x="14766" y="0"/>
                  </a:lnTo>
                  <a:lnTo>
                    <a:pt x="0" y="0"/>
                  </a:lnTo>
                  <a:lnTo>
                    <a:pt x="0" y="121823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B8C0D011-780D-4442-A5E4-77E2116A8473}"/>
                </a:ext>
              </a:extLst>
            </p:cNvPr>
            <p:cNvSpPr/>
            <p:nvPr/>
          </p:nvSpPr>
          <p:spPr>
            <a:xfrm>
              <a:off x="7957795" y="1969347"/>
              <a:ext cx="14766" cy="128467"/>
            </a:xfrm>
            <a:custGeom>
              <a:avLst/>
              <a:gdLst>
                <a:gd name="connsiteX0" fmla="*/ 11075 w 14766"/>
                <a:gd name="connsiteY0" fmla="*/ 128468 h 128467"/>
                <a:gd name="connsiteX1" fmla="*/ 11075 w 14766"/>
                <a:gd name="connsiteY1" fmla="*/ 128468 h 128467"/>
                <a:gd name="connsiteX2" fmla="*/ 0 w 14766"/>
                <a:gd name="connsiteY2" fmla="*/ 125514 h 128467"/>
                <a:gd name="connsiteX3" fmla="*/ 0 w 14766"/>
                <a:gd name="connsiteY3" fmla="*/ 121823 h 128467"/>
                <a:gd name="connsiteX4" fmla="*/ 0 w 14766"/>
                <a:gd name="connsiteY4" fmla="*/ 0 h 128467"/>
                <a:gd name="connsiteX5" fmla="*/ 14766 w 14766"/>
                <a:gd name="connsiteY5" fmla="*/ 0 h 128467"/>
                <a:gd name="connsiteX6" fmla="*/ 14766 w 14766"/>
                <a:gd name="connsiteY6" fmla="*/ 128468 h 128467"/>
                <a:gd name="connsiteX7" fmla="*/ 11075 w 14766"/>
                <a:gd name="connsiteY7" fmla="*/ 0 h 128467"/>
                <a:gd name="connsiteX8" fmla="*/ 0 w 14766"/>
                <a:gd name="connsiteY8" fmla="*/ 0 h 128467"/>
                <a:gd name="connsiteX9" fmla="*/ 0 w 14766"/>
                <a:gd name="connsiteY9" fmla="*/ 121823 h 128467"/>
                <a:gd name="connsiteX10" fmla="*/ 6645 w 14766"/>
                <a:gd name="connsiteY10" fmla="*/ 121823 h 128467"/>
                <a:gd name="connsiteX11" fmla="*/ 11813 w 14766"/>
                <a:gd name="connsiteY11" fmla="*/ 121823 h 128467"/>
                <a:gd name="connsiteX12" fmla="*/ 11813 w 14766"/>
                <a:gd name="connsiteY12" fmla="*/ 121823 h 128467"/>
                <a:gd name="connsiteX13" fmla="*/ 11813 w 14766"/>
                <a:gd name="connsiteY13" fmla="*/ 0 h 128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66" h="128467">
                  <a:moveTo>
                    <a:pt x="11075" y="128468"/>
                  </a:moveTo>
                  <a:lnTo>
                    <a:pt x="11075" y="128468"/>
                  </a:lnTo>
                  <a:lnTo>
                    <a:pt x="0" y="125514"/>
                  </a:lnTo>
                  <a:lnTo>
                    <a:pt x="0" y="121823"/>
                  </a:lnTo>
                  <a:lnTo>
                    <a:pt x="0" y="0"/>
                  </a:lnTo>
                  <a:lnTo>
                    <a:pt x="14766" y="0"/>
                  </a:lnTo>
                  <a:lnTo>
                    <a:pt x="14766" y="128468"/>
                  </a:lnTo>
                  <a:close/>
                  <a:moveTo>
                    <a:pt x="11075" y="0"/>
                  </a:moveTo>
                  <a:lnTo>
                    <a:pt x="0" y="0"/>
                  </a:lnTo>
                  <a:lnTo>
                    <a:pt x="0" y="121823"/>
                  </a:lnTo>
                  <a:lnTo>
                    <a:pt x="6645" y="121823"/>
                  </a:lnTo>
                  <a:lnTo>
                    <a:pt x="11813" y="121823"/>
                  </a:lnTo>
                  <a:lnTo>
                    <a:pt x="11813" y="121823"/>
                  </a:lnTo>
                  <a:lnTo>
                    <a:pt x="11813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0A88BE3B-429A-46EF-AAFB-E4AD4C018B1B}"/>
                </a:ext>
              </a:extLst>
            </p:cNvPr>
            <p:cNvSpPr/>
            <p:nvPr/>
          </p:nvSpPr>
          <p:spPr>
            <a:xfrm>
              <a:off x="8012430" y="1969347"/>
              <a:ext cx="14766" cy="129944"/>
            </a:xfrm>
            <a:custGeom>
              <a:avLst/>
              <a:gdLst>
                <a:gd name="connsiteX0" fmla="*/ 14766 w 14766"/>
                <a:gd name="connsiteY0" fmla="*/ 129206 h 129944"/>
                <a:gd name="connsiteX1" fmla="*/ 14766 w 14766"/>
                <a:gd name="connsiteY1" fmla="*/ 0 h 129944"/>
                <a:gd name="connsiteX2" fmla="*/ 0 w 14766"/>
                <a:gd name="connsiteY2" fmla="*/ 0 h 129944"/>
                <a:gd name="connsiteX3" fmla="*/ 0 w 14766"/>
                <a:gd name="connsiteY3" fmla="*/ 129944 h 12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6" h="129944">
                  <a:moveTo>
                    <a:pt x="14766" y="129206"/>
                  </a:moveTo>
                  <a:lnTo>
                    <a:pt x="14766" y="0"/>
                  </a:lnTo>
                  <a:lnTo>
                    <a:pt x="0" y="0"/>
                  </a:lnTo>
                  <a:lnTo>
                    <a:pt x="0" y="129944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3BFFDDF2-02AB-4558-AF49-F4037B3DD248}"/>
                </a:ext>
              </a:extLst>
            </p:cNvPr>
            <p:cNvSpPr/>
            <p:nvPr/>
          </p:nvSpPr>
          <p:spPr>
            <a:xfrm>
              <a:off x="8012430" y="1969347"/>
              <a:ext cx="14766" cy="129944"/>
            </a:xfrm>
            <a:custGeom>
              <a:avLst/>
              <a:gdLst>
                <a:gd name="connsiteX0" fmla="*/ 0 w 14766"/>
                <a:gd name="connsiteY0" fmla="*/ 129944 h 129944"/>
                <a:gd name="connsiteX1" fmla="*/ 0 w 14766"/>
                <a:gd name="connsiteY1" fmla="*/ 0 h 129944"/>
                <a:gd name="connsiteX2" fmla="*/ 14766 w 14766"/>
                <a:gd name="connsiteY2" fmla="*/ 0 h 129944"/>
                <a:gd name="connsiteX3" fmla="*/ 14766 w 14766"/>
                <a:gd name="connsiteY3" fmla="*/ 129206 h 129944"/>
                <a:gd name="connsiteX4" fmla="*/ 14766 w 14766"/>
                <a:gd name="connsiteY4" fmla="*/ 0 h 129944"/>
                <a:gd name="connsiteX5" fmla="*/ 0 w 14766"/>
                <a:gd name="connsiteY5" fmla="*/ 0 h 129944"/>
                <a:gd name="connsiteX6" fmla="*/ 0 w 14766"/>
                <a:gd name="connsiteY6" fmla="*/ 129944 h 129944"/>
                <a:gd name="connsiteX7" fmla="*/ 14028 w 14766"/>
                <a:gd name="connsiteY7" fmla="*/ 129944 h 129944"/>
                <a:gd name="connsiteX8" fmla="*/ 14028 w 14766"/>
                <a:gd name="connsiteY8" fmla="*/ 0 h 12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66" h="129944">
                  <a:moveTo>
                    <a:pt x="0" y="129944"/>
                  </a:moveTo>
                  <a:lnTo>
                    <a:pt x="0" y="0"/>
                  </a:lnTo>
                  <a:lnTo>
                    <a:pt x="14766" y="0"/>
                  </a:lnTo>
                  <a:lnTo>
                    <a:pt x="14766" y="129206"/>
                  </a:lnTo>
                  <a:close/>
                  <a:moveTo>
                    <a:pt x="14766" y="0"/>
                  </a:moveTo>
                  <a:lnTo>
                    <a:pt x="0" y="0"/>
                  </a:lnTo>
                  <a:lnTo>
                    <a:pt x="0" y="129944"/>
                  </a:lnTo>
                  <a:lnTo>
                    <a:pt x="14028" y="129944"/>
                  </a:lnTo>
                  <a:lnTo>
                    <a:pt x="14028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513F31F6-335D-42C7-B3CC-14F7B5688BB9}"/>
                </a:ext>
              </a:extLst>
            </p:cNvPr>
            <p:cNvSpPr/>
            <p:nvPr/>
          </p:nvSpPr>
          <p:spPr>
            <a:xfrm>
              <a:off x="8041963" y="1969347"/>
              <a:ext cx="14766" cy="128467"/>
            </a:xfrm>
            <a:custGeom>
              <a:avLst/>
              <a:gdLst>
                <a:gd name="connsiteX0" fmla="*/ 14766 w 14766"/>
                <a:gd name="connsiteY0" fmla="*/ 0 h 128467"/>
                <a:gd name="connsiteX1" fmla="*/ 0 w 14766"/>
                <a:gd name="connsiteY1" fmla="*/ 0 h 128467"/>
                <a:gd name="connsiteX2" fmla="*/ 0 w 14766"/>
                <a:gd name="connsiteY2" fmla="*/ 128468 h 128467"/>
                <a:gd name="connsiteX3" fmla="*/ 14766 w 14766"/>
                <a:gd name="connsiteY3" fmla="*/ 128468 h 128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6" h="128467">
                  <a:moveTo>
                    <a:pt x="14766" y="0"/>
                  </a:moveTo>
                  <a:lnTo>
                    <a:pt x="0" y="0"/>
                  </a:lnTo>
                  <a:lnTo>
                    <a:pt x="0" y="128468"/>
                  </a:lnTo>
                  <a:lnTo>
                    <a:pt x="14766" y="128468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95820D24-C01B-441F-B17E-B0F3055E13F4}"/>
                </a:ext>
              </a:extLst>
            </p:cNvPr>
            <p:cNvSpPr/>
            <p:nvPr/>
          </p:nvSpPr>
          <p:spPr>
            <a:xfrm>
              <a:off x="8041963" y="1968608"/>
              <a:ext cx="14766" cy="132159"/>
            </a:xfrm>
            <a:custGeom>
              <a:avLst/>
              <a:gdLst>
                <a:gd name="connsiteX0" fmla="*/ 14766 w 14766"/>
                <a:gd name="connsiteY0" fmla="*/ 132159 h 132159"/>
                <a:gd name="connsiteX1" fmla="*/ 14766 w 14766"/>
                <a:gd name="connsiteY1" fmla="*/ 132159 h 132159"/>
                <a:gd name="connsiteX2" fmla="*/ 0 w 14766"/>
                <a:gd name="connsiteY2" fmla="*/ 132159 h 132159"/>
                <a:gd name="connsiteX3" fmla="*/ 0 w 14766"/>
                <a:gd name="connsiteY3" fmla="*/ 738 h 132159"/>
                <a:gd name="connsiteX4" fmla="*/ 14766 w 14766"/>
                <a:gd name="connsiteY4" fmla="*/ 738 h 132159"/>
                <a:gd name="connsiteX5" fmla="*/ 14766 w 14766"/>
                <a:gd name="connsiteY5" fmla="*/ 132159 h 132159"/>
                <a:gd name="connsiteX6" fmla="*/ 14766 w 14766"/>
                <a:gd name="connsiteY6" fmla="*/ 0 h 132159"/>
                <a:gd name="connsiteX7" fmla="*/ 0 w 14766"/>
                <a:gd name="connsiteY7" fmla="*/ 0 h 132159"/>
                <a:gd name="connsiteX8" fmla="*/ 0 w 14766"/>
                <a:gd name="connsiteY8" fmla="*/ 129206 h 132159"/>
                <a:gd name="connsiteX9" fmla="*/ 14766 w 14766"/>
                <a:gd name="connsiteY9" fmla="*/ 129206 h 132159"/>
                <a:gd name="connsiteX10" fmla="*/ 14766 w 14766"/>
                <a:gd name="connsiteY10" fmla="*/ 738 h 13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66" h="132159">
                  <a:moveTo>
                    <a:pt x="14766" y="132159"/>
                  </a:moveTo>
                  <a:lnTo>
                    <a:pt x="14766" y="132159"/>
                  </a:lnTo>
                  <a:cubicBezTo>
                    <a:pt x="9864" y="131598"/>
                    <a:pt x="4910" y="131598"/>
                    <a:pt x="0" y="132159"/>
                  </a:cubicBezTo>
                  <a:lnTo>
                    <a:pt x="0" y="738"/>
                  </a:lnTo>
                  <a:lnTo>
                    <a:pt x="14766" y="738"/>
                  </a:lnTo>
                  <a:lnTo>
                    <a:pt x="14766" y="132159"/>
                  </a:lnTo>
                  <a:close/>
                  <a:moveTo>
                    <a:pt x="14766" y="0"/>
                  </a:moveTo>
                  <a:lnTo>
                    <a:pt x="0" y="0"/>
                  </a:lnTo>
                  <a:lnTo>
                    <a:pt x="0" y="129206"/>
                  </a:lnTo>
                  <a:lnTo>
                    <a:pt x="14766" y="129206"/>
                  </a:lnTo>
                  <a:lnTo>
                    <a:pt x="14766" y="738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5066AB08-7B52-4367-91EC-1AFA0CE77DE6}"/>
                </a:ext>
              </a:extLst>
            </p:cNvPr>
            <p:cNvSpPr/>
            <p:nvPr/>
          </p:nvSpPr>
          <p:spPr>
            <a:xfrm>
              <a:off x="8271580" y="1864505"/>
              <a:ext cx="47767" cy="100411"/>
            </a:xfrm>
            <a:custGeom>
              <a:avLst/>
              <a:gdLst>
                <a:gd name="connsiteX0" fmla="*/ 11813 w 47767"/>
                <a:gd name="connsiteY0" fmla="*/ 98935 h 100411"/>
                <a:gd name="connsiteX1" fmla="*/ 45776 w 47767"/>
                <a:gd name="connsiteY1" fmla="*/ 48729 h 100411"/>
                <a:gd name="connsiteX2" fmla="*/ 0 w 47767"/>
                <a:gd name="connsiteY2" fmla="*/ 0 h 100411"/>
                <a:gd name="connsiteX3" fmla="*/ 0 w 47767"/>
                <a:gd name="connsiteY3" fmla="*/ 0 h 100411"/>
                <a:gd name="connsiteX4" fmla="*/ 33224 w 47767"/>
                <a:gd name="connsiteY4" fmla="*/ 14028 h 100411"/>
                <a:gd name="connsiteX5" fmla="*/ 47252 w 47767"/>
                <a:gd name="connsiteY5" fmla="*/ 50206 h 100411"/>
                <a:gd name="connsiteX6" fmla="*/ 11813 w 47767"/>
                <a:gd name="connsiteY6" fmla="*/ 100412 h 100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767" h="100411">
                  <a:moveTo>
                    <a:pt x="11813" y="98935"/>
                  </a:moveTo>
                  <a:cubicBezTo>
                    <a:pt x="33793" y="92622"/>
                    <a:pt x="48094" y="71478"/>
                    <a:pt x="45776" y="48729"/>
                  </a:cubicBezTo>
                  <a:cubicBezTo>
                    <a:pt x="46204" y="22781"/>
                    <a:pt x="25922" y="1195"/>
                    <a:pt x="0" y="0"/>
                  </a:cubicBezTo>
                  <a:lnTo>
                    <a:pt x="0" y="0"/>
                  </a:lnTo>
                  <a:cubicBezTo>
                    <a:pt x="12359" y="722"/>
                    <a:pt x="24091" y="5675"/>
                    <a:pt x="33224" y="14028"/>
                  </a:cubicBezTo>
                  <a:cubicBezTo>
                    <a:pt x="42557" y="23720"/>
                    <a:pt x="47614" y="36754"/>
                    <a:pt x="47252" y="50206"/>
                  </a:cubicBezTo>
                  <a:cubicBezTo>
                    <a:pt x="50855" y="73746"/>
                    <a:pt x="35203" y="95923"/>
                    <a:pt x="11813" y="100412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7AE36D92-576C-45ED-808A-FC9DC8FBEC14}"/>
                </a:ext>
              </a:extLst>
            </p:cNvPr>
            <p:cNvSpPr/>
            <p:nvPr/>
          </p:nvSpPr>
          <p:spPr>
            <a:xfrm>
              <a:off x="8274534" y="1864413"/>
              <a:ext cx="42978" cy="99026"/>
            </a:xfrm>
            <a:custGeom>
              <a:avLst/>
              <a:gdLst>
                <a:gd name="connsiteX0" fmla="*/ 12551 w 42978"/>
                <a:gd name="connsiteY0" fmla="*/ 97550 h 99026"/>
                <a:gd name="connsiteX1" fmla="*/ 41346 w 42978"/>
                <a:gd name="connsiteY1" fmla="*/ 51036 h 99026"/>
                <a:gd name="connsiteX2" fmla="*/ 26579 w 42978"/>
                <a:gd name="connsiteY2" fmla="*/ 10428 h 99026"/>
                <a:gd name="connsiteX3" fmla="*/ 0 w 42978"/>
                <a:gd name="connsiteY3" fmla="*/ 92 h 99026"/>
                <a:gd name="connsiteX4" fmla="*/ 0 w 42978"/>
                <a:gd name="connsiteY4" fmla="*/ 92 h 99026"/>
                <a:gd name="connsiteX5" fmla="*/ 27318 w 42978"/>
                <a:gd name="connsiteY5" fmla="*/ 10428 h 99026"/>
                <a:gd name="connsiteX6" fmla="*/ 42823 w 42978"/>
                <a:gd name="connsiteY6" fmla="*/ 52512 h 99026"/>
                <a:gd name="connsiteX7" fmla="*/ 12551 w 42978"/>
                <a:gd name="connsiteY7" fmla="*/ 99027 h 99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78" h="99026">
                  <a:moveTo>
                    <a:pt x="12551" y="97550"/>
                  </a:moveTo>
                  <a:cubicBezTo>
                    <a:pt x="30913" y="89569"/>
                    <a:pt x="42387" y="71029"/>
                    <a:pt x="41346" y="51036"/>
                  </a:cubicBezTo>
                  <a:cubicBezTo>
                    <a:pt x="42306" y="36033"/>
                    <a:pt x="36953" y="21313"/>
                    <a:pt x="26579" y="10428"/>
                  </a:cubicBezTo>
                  <a:cubicBezTo>
                    <a:pt x="19558" y="3413"/>
                    <a:pt x="9916" y="-337"/>
                    <a:pt x="0" y="92"/>
                  </a:cubicBezTo>
                  <a:lnTo>
                    <a:pt x="0" y="92"/>
                  </a:lnTo>
                  <a:cubicBezTo>
                    <a:pt x="10181" y="-650"/>
                    <a:pt x="20178" y="3131"/>
                    <a:pt x="27318" y="10428"/>
                  </a:cubicBezTo>
                  <a:cubicBezTo>
                    <a:pt x="38356" y="21538"/>
                    <a:pt x="44011" y="36898"/>
                    <a:pt x="42823" y="52512"/>
                  </a:cubicBezTo>
                  <a:cubicBezTo>
                    <a:pt x="44100" y="72998"/>
                    <a:pt x="31799" y="91899"/>
                    <a:pt x="12551" y="99027"/>
                  </a:cubicBezTo>
                  <a:close/>
                </a:path>
              </a:pathLst>
            </a:custGeom>
            <a:solidFill>
              <a:srgbClr val="4A27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FB7A1652-03B5-48F6-A480-45D688ED712A}"/>
                </a:ext>
              </a:extLst>
            </p:cNvPr>
            <p:cNvSpPr/>
            <p:nvPr/>
          </p:nvSpPr>
          <p:spPr>
            <a:xfrm>
              <a:off x="8103243" y="1823159"/>
              <a:ext cx="18457" cy="129206"/>
            </a:xfrm>
            <a:custGeom>
              <a:avLst/>
              <a:gdLst>
                <a:gd name="connsiteX0" fmla="*/ 0 w 18457"/>
                <a:gd name="connsiteY0" fmla="*/ 0 h 129206"/>
                <a:gd name="connsiteX1" fmla="*/ 18458 w 18457"/>
                <a:gd name="connsiteY1" fmla="*/ 0 h 129206"/>
                <a:gd name="connsiteX2" fmla="*/ 18458 w 18457"/>
                <a:gd name="connsiteY2" fmla="*/ 129206 h 129206"/>
                <a:gd name="connsiteX3" fmla="*/ 0 w 18457"/>
                <a:gd name="connsiteY3" fmla="*/ 129206 h 129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7" h="129206">
                  <a:moveTo>
                    <a:pt x="0" y="0"/>
                  </a:moveTo>
                  <a:lnTo>
                    <a:pt x="18458" y="0"/>
                  </a:lnTo>
                  <a:lnTo>
                    <a:pt x="18458" y="129206"/>
                  </a:lnTo>
                  <a:lnTo>
                    <a:pt x="0" y="129206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3CFB8706-2F61-4BE9-84E3-4F3576B895F0}"/>
                </a:ext>
              </a:extLst>
            </p:cNvPr>
            <p:cNvSpPr/>
            <p:nvPr/>
          </p:nvSpPr>
          <p:spPr>
            <a:xfrm>
              <a:off x="8105458" y="1821683"/>
              <a:ext cx="19196" cy="130682"/>
            </a:xfrm>
            <a:custGeom>
              <a:avLst/>
              <a:gdLst>
                <a:gd name="connsiteX0" fmla="*/ 16243 w 19196"/>
                <a:gd name="connsiteY0" fmla="*/ 130683 h 130682"/>
                <a:gd name="connsiteX1" fmla="*/ 0 w 19196"/>
                <a:gd name="connsiteY1" fmla="*/ 130683 h 130682"/>
                <a:gd name="connsiteX2" fmla="*/ 0 w 19196"/>
                <a:gd name="connsiteY2" fmla="*/ 0 h 130682"/>
                <a:gd name="connsiteX3" fmla="*/ 19196 w 19196"/>
                <a:gd name="connsiteY3" fmla="*/ 0 h 130682"/>
                <a:gd name="connsiteX4" fmla="*/ 19196 w 19196"/>
                <a:gd name="connsiteY4" fmla="*/ 130683 h 130682"/>
                <a:gd name="connsiteX5" fmla="*/ 16243 w 19196"/>
                <a:gd name="connsiteY5" fmla="*/ 1477 h 130682"/>
                <a:gd name="connsiteX6" fmla="*/ 0 w 19196"/>
                <a:gd name="connsiteY6" fmla="*/ 1477 h 130682"/>
                <a:gd name="connsiteX7" fmla="*/ 0 w 19196"/>
                <a:gd name="connsiteY7" fmla="*/ 130683 h 130682"/>
                <a:gd name="connsiteX8" fmla="*/ 18458 w 19196"/>
                <a:gd name="connsiteY8" fmla="*/ 130683 h 130682"/>
                <a:gd name="connsiteX9" fmla="*/ 18458 w 19196"/>
                <a:gd name="connsiteY9" fmla="*/ 0 h 13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96" h="130682">
                  <a:moveTo>
                    <a:pt x="16243" y="130683"/>
                  </a:moveTo>
                  <a:lnTo>
                    <a:pt x="0" y="130683"/>
                  </a:lnTo>
                  <a:lnTo>
                    <a:pt x="0" y="0"/>
                  </a:lnTo>
                  <a:lnTo>
                    <a:pt x="19196" y="0"/>
                  </a:lnTo>
                  <a:lnTo>
                    <a:pt x="19196" y="130683"/>
                  </a:lnTo>
                  <a:close/>
                  <a:moveTo>
                    <a:pt x="16243" y="1477"/>
                  </a:moveTo>
                  <a:lnTo>
                    <a:pt x="0" y="1477"/>
                  </a:lnTo>
                  <a:lnTo>
                    <a:pt x="0" y="130683"/>
                  </a:lnTo>
                  <a:lnTo>
                    <a:pt x="18458" y="130683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828B755-2F1E-4C06-9F5F-4B1EDA9D277B}"/>
                </a:ext>
              </a:extLst>
            </p:cNvPr>
            <p:cNvSpPr/>
            <p:nvPr/>
          </p:nvSpPr>
          <p:spPr>
            <a:xfrm>
              <a:off x="8140898" y="1823159"/>
              <a:ext cx="18457" cy="129206"/>
            </a:xfrm>
            <a:custGeom>
              <a:avLst/>
              <a:gdLst>
                <a:gd name="connsiteX0" fmla="*/ 0 w 18457"/>
                <a:gd name="connsiteY0" fmla="*/ 0 h 129206"/>
                <a:gd name="connsiteX1" fmla="*/ 18458 w 18457"/>
                <a:gd name="connsiteY1" fmla="*/ 0 h 129206"/>
                <a:gd name="connsiteX2" fmla="*/ 18458 w 18457"/>
                <a:gd name="connsiteY2" fmla="*/ 129206 h 129206"/>
                <a:gd name="connsiteX3" fmla="*/ 0 w 18457"/>
                <a:gd name="connsiteY3" fmla="*/ 129206 h 129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7" h="129206">
                  <a:moveTo>
                    <a:pt x="0" y="0"/>
                  </a:moveTo>
                  <a:lnTo>
                    <a:pt x="18458" y="0"/>
                  </a:lnTo>
                  <a:lnTo>
                    <a:pt x="18458" y="129206"/>
                  </a:lnTo>
                  <a:lnTo>
                    <a:pt x="0" y="129206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99DC5CB-446A-445D-87C3-AD54DA6A06AE}"/>
                </a:ext>
              </a:extLst>
            </p:cNvPr>
            <p:cNvSpPr/>
            <p:nvPr/>
          </p:nvSpPr>
          <p:spPr>
            <a:xfrm>
              <a:off x="8140898" y="1821683"/>
              <a:ext cx="19196" cy="130682"/>
            </a:xfrm>
            <a:custGeom>
              <a:avLst/>
              <a:gdLst>
                <a:gd name="connsiteX0" fmla="*/ 18458 w 19196"/>
                <a:gd name="connsiteY0" fmla="*/ 130683 h 130682"/>
                <a:gd name="connsiteX1" fmla="*/ 0 w 19196"/>
                <a:gd name="connsiteY1" fmla="*/ 130683 h 130682"/>
                <a:gd name="connsiteX2" fmla="*/ 0 w 19196"/>
                <a:gd name="connsiteY2" fmla="*/ 0 h 130682"/>
                <a:gd name="connsiteX3" fmla="*/ 19196 w 19196"/>
                <a:gd name="connsiteY3" fmla="*/ 0 h 130682"/>
                <a:gd name="connsiteX4" fmla="*/ 19196 w 19196"/>
                <a:gd name="connsiteY4" fmla="*/ 130683 h 130682"/>
                <a:gd name="connsiteX5" fmla="*/ 18458 w 19196"/>
                <a:gd name="connsiteY5" fmla="*/ 1477 h 130682"/>
                <a:gd name="connsiteX6" fmla="*/ 0 w 19196"/>
                <a:gd name="connsiteY6" fmla="*/ 1477 h 130682"/>
                <a:gd name="connsiteX7" fmla="*/ 0 w 19196"/>
                <a:gd name="connsiteY7" fmla="*/ 130683 h 130682"/>
                <a:gd name="connsiteX8" fmla="*/ 18458 w 19196"/>
                <a:gd name="connsiteY8" fmla="*/ 130683 h 130682"/>
                <a:gd name="connsiteX9" fmla="*/ 18458 w 19196"/>
                <a:gd name="connsiteY9" fmla="*/ 0 h 13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96" h="130682">
                  <a:moveTo>
                    <a:pt x="18458" y="130683"/>
                  </a:moveTo>
                  <a:lnTo>
                    <a:pt x="0" y="130683"/>
                  </a:lnTo>
                  <a:lnTo>
                    <a:pt x="0" y="0"/>
                  </a:lnTo>
                  <a:lnTo>
                    <a:pt x="19196" y="0"/>
                  </a:lnTo>
                  <a:lnTo>
                    <a:pt x="19196" y="130683"/>
                  </a:lnTo>
                  <a:close/>
                  <a:moveTo>
                    <a:pt x="18458" y="1477"/>
                  </a:moveTo>
                  <a:lnTo>
                    <a:pt x="0" y="1477"/>
                  </a:lnTo>
                  <a:lnTo>
                    <a:pt x="0" y="130683"/>
                  </a:lnTo>
                  <a:lnTo>
                    <a:pt x="18458" y="130683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FB19F61F-FF24-44F4-9AAC-37031AF96130}"/>
                </a:ext>
              </a:extLst>
            </p:cNvPr>
            <p:cNvSpPr/>
            <p:nvPr/>
          </p:nvSpPr>
          <p:spPr>
            <a:xfrm>
              <a:off x="8178552" y="1823159"/>
              <a:ext cx="18457" cy="129206"/>
            </a:xfrm>
            <a:custGeom>
              <a:avLst/>
              <a:gdLst>
                <a:gd name="connsiteX0" fmla="*/ 0 w 18457"/>
                <a:gd name="connsiteY0" fmla="*/ 0 h 129206"/>
                <a:gd name="connsiteX1" fmla="*/ 18458 w 18457"/>
                <a:gd name="connsiteY1" fmla="*/ 0 h 129206"/>
                <a:gd name="connsiteX2" fmla="*/ 18458 w 18457"/>
                <a:gd name="connsiteY2" fmla="*/ 129206 h 129206"/>
                <a:gd name="connsiteX3" fmla="*/ 0 w 18457"/>
                <a:gd name="connsiteY3" fmla="*/ 129206 h 129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7" h="129206">
                  <a:moveTo>
                    <a:pt x="0" y="0"/>
                  </a:moveTo>
                  <a:lnTo>
                    <a:pt x="18458" y="0"/>
                  </a:lnTo>
                  <a:lnTo>
                    <a:pt x="18458" y="129206"/>
                  </a:lnTo>
                  <a:lnTo>
                    <a:pt x="0" y="129206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D0DB203F-C02B-4638-86C7-020E8D1A43C3}"/>
                </a:ext>
              </a:extLst>
            </p:cNvPr>
            <p:cNvSpPr/>
            <p:nvPr/>
          </p:nvSpPr>
          <p:spPr>
            <a:xfrm>
              <a:off x="8179290" y="1821683"/>
              <a:ext cx="19196" cy="130682"/>
            </a:xfrm>
            <a:custGeom>
              <a:avLst/>
              <a:gdLst>
                <a:gd name="connsiteX0" fmla="*/ 17720 w 19196"/>
                <a:gd name="connsiteY0" fmla="*/ 130683 h 130682"/>
                <a:gd name="connsiteX1" fmla="*/ 0 w 19196"/>
                <a:gd name="connsiteY1" fmla="*/ 130683 h 130682"/>
                <a:gd name="connsiteX2" fmla="*/ 0 w 19196"/>
                <a:gd name="connsiteY2" fmla="*/ 0 h 130682"/>
                <a:gd name="connsiteX3" fmla="*/ 19196 w 19196"/>
                <a:gd name="connsiteY3" fmla="*/ 0 h 130682"/>
                <a:gd name="connsiteX4" fmla="*/ 19196 w 19196"/>
                <a:gd name="connsiteY4" fmla="*/ 130683 h 130682"/>
                <a:gd name="connsiteX5" fmla="*/ 17720 w 19196"/>
                <a:gd name="connsiteY5" fmla="*/ 1477 h 130682"/>
                <a:gd name="connsiteX6" fmla="*/ 0 w 19196"/>
                <a:gd name="connsiteY6" fmla="*/ 1477 h 130682"/>
                <a:gd name="connsiteX7" fmla="*/ 0 w 19196"/>
                <a:gd name="connsiteY7" fmla="*/ 130683 h 130682"/>
                <a:gd name="connsiteX8" fmla="*/ 18458 w 19196"/>
                <a:gd name="connsiteY8" fmla="*/ 130683 h 130682"/>
                <a:gd name="connsiteX9" fmla="*/ 18458 w 19196"/>
                <a:gd name="connsiteY9" fmla="*/ 0 h 13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96" h="130682">
                  <a:moveTo>
                    <a:pt x="17720" y="130683"/>
                  </a:moveTo>
                  <a:lnTo>
                    <a:pt x="0" y="130683"/>
                  </a:lnTo>
                  <a:lnTo>
                    <a:pt x="0" y="0"/>
                  </a:lnTo>
                  <a:lnTo>
                    <a:pt x="19196" y="0"/>
                  </a:lnTo>
                  <a:lnTo>
                    <a:pt x="19196" y="130683"/>
                  </a:lnTo>
                  <a:close/>
                  <a:moveTo>
                    <a:pt x="17720" y="1477"/>
                  </a:moveTo>
                  <a:lnTo>
                    <a:pt x="0" y="1477"/>
                  </a:lnTo>
                  <a:lnTo>
                    <a:pt x="0" y="130683"/>
                  </a:lnTo>
                  <a:lnTo>
                    <a:pt x="18458" y="130683"/>
                  </a:lnTo>
                  <a:lnTo>
                    <a:pt x="18458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E261277D-4D30-4F45-9B61-147A466890E6}"/>
                </a:ext>
              </a:extLst>
            </p:cNvPr>
            <p:cNvSpPr/>
            <p:nvPr/>
          </p:nvSpPr>
          <p:spPr>
            <a:xfrm>
              <a:off x="7983636" y="1969347"/>
              <a:ext cx="14766" cy="131420"/>
            </a:xfrm>
            <a:custGeom>
              <a:avLst/>
              <a:gdLst>
                <a:gd name="connsiteX0" fmla="*/ 14766 w 14766"/>
                <a:gd name="connsiteY0" fmla="*/ 0 h 131420"/>
                <a:gd name="connsiteX1" fmla="*/ 14766 w 14766"/>
                <a:gd name="connsiteY1" fmla="*/ 131421 h 131420"/>
                <a:gd name="connsiteX2" fmla="*/ 0 w 14766"/>
                <a:gd name="connsiteY2" fmla="*/ 131421 h 131420"/>
                <a:gd name="connsiteX3" fmla="*/ 0 w 14766"/>
                <a:gd name="connsiteY3" fmla="*/ 0 h 13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6" h="131420">
                  <a:moveTo>
                    <a:pt x="14766" y="0"/>
                  </a:moveTo>
                  <a:lnTo>
                    <a:pt x="14766" y="131421"/>
                  </a:lnTo>
                  <a:lnTo>
                    <a:pt x="0" y="1314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E4B07B12-CBE0-4DD8-9363-37A68EE0B07C}"/>
                </a:ext>
              </a:extLst>
            </p:cNvPr>
            <p:cNvSpPr/>
            <p:nvPr/>
          </p:nvSpPr>
          <p:spPr>
            <a:xfrm>
              <a:off x="7983636" y="1969347"/>
              <a:ext cx="15504" cy="132159"/>
            </a:xfrm>
            <a:custGeom>
              <a:avLst/>
              <a:gdLst>
                <a:gd name="connsiteX0" fmla="*/ 9598 w 15504"/>
                <a:gd name="connsiteY0" fmla="*/ 132159 h 132159"/>
                <a:gd name="connsiteX1" fmla="*/ 0 w 15504"/>
                <a:gd name="connsiteY1" fmla="*/ 132159 h 132159"/>
                <a:gd name="connsiteX2" fmla="*/ 0 w 15504"/>
                <a:gd name="connsiteY2" fmla="*/ 0 h 132159"/>
                <a:gd name="connsiteX3" fmla="*/ 15505 w 15504"/>
                <a:gd name="connsiteY3" fmla="*/ 0 h 132159"/>
                <a:gd name="connsiteX4" fmla="*/ 15505 w 15504"/>
                <a:gd name="connsiteY4" fmla="*/ 131421 h 132159"/>
                <a:gd name="connsiteX5" fmla="*/ 14028 w 15504"/>
                <a:gd name="connsiteY5" fmla="*/ 0 h 132159"/>
                <a:gd name="connsiteX6" fmla="*/ 0 w 15504"/>
                <a:gd name="connsiteY6" fmla="*/ 0 h 132159"/>
                <a:gd name="connsiteX7" fmla="*/ 0 w 15504"/>
                <a:gd name="connsiteY7" fmla="*/ 131421 h 132159"/>
                <a:gd name="connsiteX8" fmla="*/ 14028 w 15504"/>
                <a:gd name="connsiteY8" fmla="*/ 131421 h 132159"/>
                <a:gd name="connsiteX9" fmla="*/ 14028 w 15504"/>
                <a:gd name="connsiteY9" fmla="*/ 0 h 13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504" h="132159">
                  <a:moveTo>
                    <a:pt x="9598" y="132159"/>
                  </a:moveTo>
                  <a:lnTo>
                    <a:pt x="0" y="132159"/>
                  </a:lnTo>
                  <a:lnTo>
                    <a:pt x="0" y="0"/>
                  </a:lnTo>
                  <a:lnTo>
                    <a:pt x="15505" y="0"/>
                  </a:lnTo>
                  <a:lnTo>
                    <a:pt x="15505" y="131421"/>
                  </a:lnTo>
                  <a:close/>
                  <a:moveTo>
                    <a:pt x="14028" y="0"/>
                  </a:moveTo>
                  <a:lnTo>
                    <a:pt x="0" y="0"/>
                  </a:lnTo>
                  <a:lnTo>
                    <a:pt x="0" y="131421"/>
                  </a:lnTo>
                  <a:lnTo>
                    <a:pt x="14028" y="131421"/>
                  </a:lnTo>
                  <a:lnTo>
                    <a:pt x="14028" y="0"/>
                  </a:lnTo>
                  <a:close/>
                </a:path>
              </a:pathLst>
            </a:custGeom>
            <a:solidFill>
              <a:srgbClr val="D91E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0" name="Group 659">
            <a:extLst>
              <a:ext uri="{FF2B5EF4-FFF2-40B4-BE49-F238E27FC236}">
                <a16:creationId xmlns:a16="http://schemas.microsoft.com/office/drawing/2014/main" id="{C7A0F3FD-8647-41A8-AAA7-3DE5B562042E}"/>
              </a:ext>
            </a:extLst>
          </p:cNvPr>
          <p:cNvGrpSpPr/>
          <p:nvPr/>
        </p:nvGrpSpPr>
        <p:grpSpPr>
          <a:xfrm>
            <a:off x="9457874" y="1526355"/>
            <a:ext cx="1572619" cy="915516"/>
            <a:chOff x="9457874" y="1526355"/>
            <a:chExt cx="1572619" cy="915516"/>
          </a:xfrm>
        </p:grpSpPr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155AB9D4-71DD-4BC1-BF4F-1D8BE482C2C7}"/>
                </a:ext>
              </a:extLst>
            </p:cNvPr>
            <p:cNvSpPr/>
            <p:nvPr/>
          </p:nvSpPr>
          <p:spPr>
            <a:xfrm>
              <a:off x="9457874" y="1526355"/>
              <a:ext cx="1572619" cy="459973"/>
            </a:xfrm>
            <a:custGeom>
              <a:avLst/>
              <a:gdLst>
                <a:gd name="connsiteX0" fmla="*/ 0 w 1572619"/>
                <a:gd name="connsiteY0" fmla="*/ 0 h 459973"/>
                <a:gd name="connsiteX1" fmla="*/ 0 w 1572619"/>
                <a:gd name="connsiteY1" fmla="*/ 457758 h 459973"/>
                <a:gd name="connsiteX2" fmla="*/ 673347 w 1572619"/>
                <a:gd name="connsiteY2" fmla="*/ 457758 h 459973"/>
                <a:gd name="connsiteX3" fmla="*/ 684422 w 1572619"/>
                <a:gd name="connsiteY3" fmla="*/ 426749 h 459973"/>
                <a:gd name="connsiteX4" fmla="*/ 700665 w 1572619"/>
                <a:gd name="connsiteY4" fmla="*/ 457758 h 459973"/>
                <a:gd name="connsiteX5" fmla="*/ 942095 w 1572619"/>
                <a:gd name="connsiteY5" fmla="*/ 457758 h 459973"/>
                <a:gd name="connsiteX6" fmla="*/ 781880 w 1572619"/>
                <a:gd name="connsiteY6" fmla="*/ 281300 h 459973"/>
                <a:gd name="connsiteX7" fmla="*/ 786310 w 1572619"/>
                <a:gd name="connsiteY7" fmla="*/ 240692 h 459973"/>
                <a:gd name="connsiteX8" fmla="*/ 826917 w 1572619"/>
                <a:gd name="connsiteY8" fmla="*/ 248814 h 459973"/>
                <a:gd name="connsiteX9" fmla="*/ 832086 w 1572619"/>
                <a:gd name="connsiteY9" fmla="*/ 230356 h 459973"/>
                <a:gd name="connsiteX10" fmla="*/ 875646 w 1572619"/>
                <a:gd name="connsiteY10" fmla="*/ 248076 h 459973"/>
                <a:gd name="connsiteX11" fmla="*/ 866048 w 1572619"/>
                <a:gd name="connsiteY11" fmla="*/ 265057 h 459973"/>
                <a:gd name="connsiteX12" fmla="*/ 902226 w 1572619"/>
                <a:gd name="connsiteY12" fmla="*/ 288683 h 459973"/>
                <a:gd name="connsiteX13" fmla="*/ 914039 w 1572619"/>
                <a:gd name="connsiteY13" fmla="*/ 273917 h 459973"/>
                <a:gd name="connsiteX14" fmla="*/ 947263 w 1572619"/>
                <a:gd name="connsiteY14" fmla="*/ 306403 h 459973"/>
                <a:gd name="connsiteX15" fmla="*/ 932497 w 1572619"/>
                <a:gd name="connsiteY15" fmla="*/ 318954 h 459973"/>
                <a:gd name="connsiteX16" fmla="*/ 959815 w 1572619"/>
                <a:gd name="connsiteY16" fmla="*/ 354394 h 459973"/>
                <a:gd name="connsiteX17" fmla="*/ 976058 w 1572619"/>
                <a:gd name="connsiteY17" fmla="*/ 345534 h 459973"/>
                <a:gd name="connsiteX18" fmla="*/ 993777 w 1572619"/>
                <a:gd name="connsiteY18" fmla="*/ 389095 h 459973"/>
                <a:gd name="connsiteX19" fmla="*/ 976796 w 1572619"/>
                <a:gd name="connsiteY19" fmla="*/ 394263 h 459973"/>
                <a:gd name="connsiteX20" fmla="*/ 984918 w 1572619"/>
                <a:gd name="connsiteY20" fmla="*/ 436347 h 459973"/>
                <a:gd name="connsiteX21" fmla="*/ 1003376 w 1572619"/>
                <a:gd name="connsiteY21" fmla="*/ 436347 h 459973"/>
                <a:gd name="connsiteX22" fmla="*/ 1003376 w 1572619"/>
                <a:gd name="connsiteY22" fmla="*/ 459973 h 459973"/>
                <a:gd name="connsiteX23" fmla="*/ 1572620 w 1572619"/>
                <a:gd name="connsiteY23" fmla="*/ 459973 h 459973"/>
                <a:gd name="connsiteX24" fmla="*/ 1572620 w 1572619"/>
                <a:gd name="connsiteY24" fmla="*/ 0 h 459973"/>
                <a:gd name="connsiteX25" fmla="*/ 841684 w 1572619"/>
                <a:gd name="connsiteY25" fmla="*/ 349964 h 459973"/>
                <a:gd name="connsiteX26" fmla="*/ 792955 w 1572619"/>
                <a:gd name="connsiteY26" fmla="*/ 385403 h 459973"/>
                <a:gd name="connsiteX27" fmla="*/ 812151 w 1572619"/>
                <a:gd name="connsiteY27" fmla="*/ 442992 h 459973"/>
                <a:gd name="connsiteX28" fmla="*/ 764160 w 1572619"/>
                <a:gd name="connsiteY28" fmla="*/ 407553 h 459973"/>
                <a:gd name="connsiteX29" fmla="*/ 714693 w 1572619"/>
                <a:gd name="connsiteY29" fmla="*/ 442992 h 459973"/>
                <a:gd name="connsiteX30" fmla="*/ 733151 w 1572619"/>
                <a:gd name="connsiteY30" fmla="*/ 386141 h 459973"/>
                <a:gd name="connsiteX31" fmla="*/ 685160 w 1572619"/>
                <a:gd name="connsiteY31" fmla="*/ 350702 h 459973"/>
                <a:gd name="connsiteX32" fmla="*/ 744964 w 1572619"/>
                <a:gd name="connsiteY32" fmla="*/ 350702 h 459973"/>
                <a:gd name="connsiteX33" fmla="*/ 763422 w 1572619"/>
                <a:gd name="connsiteY33" fmla="*/ 295328 h 459973"/>
                <a:gd name="connsiteX34" fmla="*/ 781880 w 1572619"/>
                <a:gd name="connsiteY34" fmla="*/ 352179 h 459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572619" h="459973">
                  <a:moveTo>
                    <a:pt x="0" y="0"/>
                  </a:moveTo>
                  <a:lnTo>
                    <a:pt x="0" y="457758"/>
                  </a:lnTo>
                  <a:lnTo>
                    <a:pt x="673347" y="457758"/>
                  </a:lnTo>
                  <a:cubicBezTo>
                    <a:pt x="675609" y="446966"/>
                    <a:pt x="679336" y="436533"/>
                    <a:pt x="684422" y="426749"/>
                  </a:cubicBezTo>
                  <a:cubicBezTo>
                    <a:pt x="686785" y="438417"/>
                    <a:pt x="692419" y="449172"/>
                    <a:pt x="700665" y="457758"/>
                  </a:cubicBezTo>
                  <a:lnTo>
                    <a:pt x="942095" y="457758"/>
                  </a:lnTo>
                  <a:cubicBezTo>
                    <a:pt x="941453" y="366708"/>
                    <a:pt x="872442" y="290704"/>
                    <a:pt x="781880" y="281300"/>
                  </a:cubicBezTo>
                  <a:lnTo>
                    <a:pt x="786310" y="240692"/>
                  </a:lnTo>
                  <a:cubicBezTo>
                    <a:pt x="800102" y="241898"/>
                    <a:pt x="813724" y="244622"/>
                    <a:pt x="826917" y="248814"/>
                  </a:cubicBezTo>
                  <a:lnTo>
                    <a:pt x="832086" y="230356"/>
                  </a:lnTo>
                  <a:cubicBezTo>
                    <a:pt x="847192" y="234700"/>
                    <a:pt x="861796" y="240640"/>
                    <a:pt x="875646" y="248076"/>
                  </a:cubicBezTo>
                  <a:lnTo>
                    <a:pt x="866048" y="265057"/>
                  </a:lnTo>
                  <a:cubicBezTo>
                    <a:pt x="878910" y="271628"/>
                    <a:pt x="891040" y="279548"/>
                    <a:pt x="902226" y="288683"/>
                  </a:cubicBezTo>
                  <a:lnTo>
                    <a:pt x="914039" y="273917"/>
                  </a:lnTo>
                  <a:cubicBezTo>
                    <a:pt x="926354" y="283403"/>
                    <a:pt x="937503" y="294307"/>
                    <a:pt x="947263" y="306403"/>
                  </a:cubicBezTo>
                  <a:lnTo>
                    <a:pt x="932497" y="318954"/>
                  </a:lnTo>
                  <a:cubicBezTo>
                    <a:pt x="942974" y="329644"/>
                    <a:pt x="952144" y="341540"/>
                    <a:pt x="959815" y="354394"/>
                  </a:cubicBezTo>
                  <a:lnTo>
                    <a:pt x="976058" y="345534"/>
                  </a:lnTo>
                  <a:cubicBezTo>
                    <a:pt x="983493" y="359384"/>
                    <a:pt x="989436" y="373986"/>
                    <a:pt x="993777" y="389095"/>
                  </a:cubicBezTo>
                  <a:lnTo>
                    <a:pt x="976796" y="394263"/>
                  </a:lnTo>
                  <a:cubicBezTo>
                    <a:pt x="980702" y="408032"/>
                    <a:pt x="983419" y="422112"/>
                    <a:pt x="984918" y="436347"/>
                  </a:cubicBezTo>
                  <a:lnTo>
                    <a:pt x="1003376" y="436347"/>
                  </a:lnTo>
                  <a:cubicBezTo>
                    <a:pt x="1003376" y="444469"/>
                    <a:pt x="1003376" y="451852"/>
                    <a:pt x="1003376" y="459973"/>
                  </a:cubicBezTo>
                  <a:lnTo>
                    <a:pt x="1572620" y="459973"/>
                  </a:lnTo>
                  <a:lnTo>
                    <a:pt x="1572620" y="0"/>
                  </a:lnTo>
                  <a:close/>
                  <a:moveTo>
                    <a:pt x="841684" y="349964"/>
                  </a:moveTo>
                  <a:lnTo>
                    <a:pt x="792955" y="385403"/>
                  </a:lnTo>
                  <a:lnTo>
                    <a:pt x="812151" y="442992"/>
                  </a:lnTo>
                  <a:lnTo>
                    <a:pt x="764160" y="407553"/>
                  </a:lnTo>
                  <a:lnTo>
                    <a:pt x="714693" y="442992"/>
                  </a:lnTo>
                  <a:lnTo>
                    <a:pt x="733151" y="386141"/>
                  </a:lnTo>
                  <a:lnTo>
                    <a:pt x="685160" y="350702"/>
                  </a:lnTo>
                  <a:lnTo>
                    <a:pt x="744964" y="350702"/>
                  </a:lnTo>
                  <a:lnTo>
                    <a:pt x="763422" y="295328"/>
                  </a:lnTo>
                  <a:lnTo>
                    <a:pt x="781880" y="352179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3640D882-BF4F-4A1A-93EB-BD696C9BD0F9}"/>
                </a:ext>
              </a:extLst>
            </p:cNvPr>
            <p:cNvSpPr/>
            <p:nvPr/>
          </p:nvSpPr>
          <p:spPr>
            <a:xfrm>
              <a:off x="10460511" y="2243755"/>
              <a:ext cx="73831" cy="984"/>
            </a:xfrm>
            <a:custGeom>
              <a:avLst/>
              <a:gdLst>
                <a:gd name="connsiteX0" fmla="*/ 0 w 73831"/>
                <a:gd name="connsiteY0" fmla="*/ 984 h 984"/>
                <a:gd name="connsiteX1" fmla="*/ 0 w 73831"/>
                <a:gd name="connsiteY1" fmla="*/ 984 h 984"/>
                <a:gd name="connsiteX2" fmla="*/ 0 w 73831"/>
                <a:gd name="connsiteY2" fmla="*/ 984 h 984"/>
                <a:gd name="connsiteX3" fmla="*/ 0 w 73831"/>
                <a:gd name="connsiteY3" fmla="*/ 984 h 984"/>
                <a:gd name="connsiteX4" fmla="*/ 0 w 73831"/>
                <a:gd name="connsiteY4" fmla="*/ 984 h 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1" h="984">
                  <a:moveTo>
                    <a:pt x="0" y="984"/>
                  </a:moveTo>
                  <a:lnTo>
                    <a:pt x="0" y="984"/>
                  </a:lnTo>
                  <a:lnTo>
                    <a:pt x="0" y="984"/>
                  </a:lnTo>
                  <a:lnTo>
                    <a:pt x="0" y="984"/>
                  </a:lnTo>
                  <a:cubicBezTo>
                    <a:pt x="0" y="984"/>
                    <a:pt x="0" y="-1231"/>
                    <a:pt x="0" y="9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A36D982-B6BE-409E-9246-476D128484E8}"/>
                </a:ext>
              </a:extLst>
            </p:cNvPr>
            <p:cNvSpPr/>
            <p:nvPr/>
          </p:nvSpPr>
          <p:spPr>
            <a:xfrm>
              <a:off x="10417688" y="2204871"/>
              <a:ext cx="5906" cy="73832"/>
            </a:xfrm>
            <a:custGeom>
              <a:avLst/>
              <a:gdLst>
                <a:gd name="connsiteX0" fmla="*/ 0 w 5906"/>
                <a:gd name="connsiteY0" fmla="*/ 0 h 73832"/>
                <a:gd name="connsiteX1" fmla="*/ 5907 w 5906"/>
                <a:gd name="connsiteY1" fmla="*/ 0 h 73832"/>
                <a:gd name="connsiteX2" fmla="*/ 0 w 5906"/>
                <a:gd name="connsiteY2" fmla="*/ 0 h 73832"/>
                <a:gd name="connsiteX3" fmla="*/ 0 w 5906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6" h="73832">
                  <a:moveTo>
                    <a:pt x="0" y="0"/>
                  </a:moveTo>
                  <a:lnTo>
                    <a:pt x="590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C0935761-BBE4-453C-ACE7-525ABE12DFF6}"/>
                </a:ext>
              </a:extLst>
            </p:cNvPr>
            <p:cNvSpPr/>
            <p:nvPr/>
          </p:nvSpPr>
          <p:spPr>
            <a:xfrm>
              <a:off x="10440576" y="2224067"/>
              <a:ext cx="73831" cy="3691"/>
            </a:xfrm>
            <a:custGeom>
              <a:avLst/>
              <a:gdLst>
                <a:gd name="connsiteX0" fmla="*/ 0 w 73831"/>
                <a:gd name="connsiteY0" fmla="*/ 0 h 3691"/>
                <a:gd name="connsiteX1" fmla="*/ 0 w 73831"/>
                <a:gd name="connsiteY1" fmla="*/ 3692 h 3691"/>
                <a:gd name="connsiteX2" fmla="*/ 0 w 73831"/>
                <a:gd name="connsiteY2" fmla="*/ 0 h 3691"/>
                <a:gd name="connsiteX3" fmla="*/ 0 w 73831"/>
                <a:gd name="connsiteY3" fmla="*/ 0 h 3691"/>
                <a:gd name="connsiteX4" fmla="*/ 0 w 73831"/>
                <a:gd name="connsiteY4" fmla="*/ 0 h 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31" h="3691">
                  <a:moveTo>
                    <a:pt x="0" y="0"/>
                  </a:moveTo>
                  <a:cubicBezTo>
                    <a:pt x="0" y="0"/>
                    <a:pt x="0" y="3692"/>
                    <a:pt x="0" y="369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B98EC48-4459-4D6D-A440-169249BF6941}"/>
                </a:ext>
              </a:extLst>
            </p:cNvPr>
            <p:cNvSpPr/>
            <p:nvPr/>
          </p:nvSpPr>
          <p:spPr>
            <a:xfrm>
              <a:off x="9457874" y="1984113"/>
              <a:ext cx="1569666" cy="457758"/>
            </a:xfrm>
            <a:custGeom>
              <a:avLst/>
              <a:gdLst>
                <a:gd name="connsiteX0" fmla="*/ 1000422 w 1569666"/>
                <a:gd name="connsiteY0" fmla="*/ 23626 h 457758"/>
                <a:gd name="connsiteX1" fmla="*/ 981964 w 1569666"/>
                <a:gd name="connsiteY1" fmla="*/ 23626 h 457758"/>
                <a:gd name="connsiteX2" fmla="*/ 973843 w 1569666"/>
                <a:gd name="connsiteY2" fmla="*/ 65711 h 457758"/>
                <a:gd name="connsiteX3" fmla="*/ 990824 w 1569666"/>
                <a:gd name="connsiteY3" fmla="*/ 71617 h 457758"/>
                <a:gd name="connsiteX4" fmla="*/ 973105 w 1569666"/>
                <a:gd name="connsiteY4" fmla="*/ 114440 h 457758"/>
                <a:gd name="connsiteX5" fmla="*/ 959815 w 1569666"/>
                <a:gd name="connsiteY5" fmla="*/ 103365 h 457758"/>
                <a:gd name="connsiteX6" fmla="*/ 936189 w 1569666"/>
                <a:gd name="connsiteY6" fmla="*/ 139543 h 457758"/>
                <a:gd name="connsiteX7" fmla="*/ 950217 w 1569666"/>
                <a:gd name="connsiteY7" fmla="*/ 151356 h 457758"/>
                <a:gd name="connsiteX8" fmla="*/ 931759 w 1569666"/>
                <a:gd name="connsiteY8" fmla="*/ 171290 h 457758"/>
                <a:gd name="connsiteX9" fmla="*/ 881553 w 1569666"/>
                <a:gd name="connsiteY9" fmla="*/ 136589 h 457758"/>
                <a:gd name="connsiteX10" fmla="*/ 945048 w 1569666"/>
                <a:gd name="connsiteY10" fmla="*/ 0 h 457758"/>
                <a:gd name="connsiteX11" fmla="*/ 700665 w 1569666"/>
                <a:gd name="connsiteY11" fmla="*/ 0 h 457758"/>
                <a:gd name="connsiteX12" fmla="*/ 950955 w 1569666"/>
                <a:gd name="connsiteY12" fmla="*/ 200823 h 457758"/>
                <a:gd name="connsiteX13" fmla="*/ 943572 w 1569666"/>
                <a:gd name="connsiteY13" fmla="*/ 209683 h 457758"/>
                <a:gd name="connsiteX14" fmla="*/ 873431 w 1569666"/>
                <a:gd name="connsiteY14" fmla="*/ 158739 h 457758"/>
                <a:gd name="connsiteX15" fmla="*/ 738319 w 1569666"/>
                <a:gd name="connsiteY15" fmla="*/ 53159 h 457758"/>
                <a:gd name="connsiteX16" fmla="*/ 738319 w 1569666"/>
                <a:gd name="connsiteY16" fmla="*/ 53159 h 457758"/>
                <a:gd name="connsiteX17" fmla="*/ 738319 w 1569666"/>
                <a:gd name="connsiteY17" fmla="*/ 53159 h 457758"/>
                <a:gd name="connsiteX18" fmla="*/ 874908 w 1569666"/>
                <a:gd name="connsiteY18" fmla="*/ 159477 h 457758"/>
                <a:gd name="connsiteX19" fmla="*/ 945048 w 1569666"/>
                <a:gd name="connsiteY19" fmla="*/ 210421 h 457758"/>
                <a:gd name="connsiteX20" fmla="*/ 933235 w 1569666"/>
                <a:gd name="connsiteY20" fmla="*/ 224449 h 457758"/>
                <a:gd name="connsiteX21" fmla="*/ 726506 w 1569666"/>
                <a:gd name="connsiteY21" fmla="*/ 99673 h 457758"/>
                <a:gd name="connsiteX22" fmla="*/ 673347 w 1569666"/>
                <a:gd name="connsiteY22" fmla="*/ 0 h 457758"/>
                <a:gd name="connsiteX23" fmla="*/ 0 w 1569666"/>
                <a:gd name="connsiteY23" fmla="*/ 0 h 457758"/>
                <a:gd name="connsiteX24" fmla="*/ 0 w 1569666"/>
                <a:gd name="connsiteY24" fmla="*/ 457758 h 457758"/>
                <a:gd name="connsiteX25" fmla="*/ 1569666 w 1569666"/>
                <a:gd name="connsiteY25" fmla="*/ 457758 h 457758"/>
                <a:gd name="connsiteX26" fmla="*/ 1569666 w 1569666"/>
                <a:gd name="connsiteY26" fmla="*/ 0 h 457758"/>
                <a:gd name="connsiteX27" fmla="*/ 1000422 w 1569666"/>
                <a:gd name="connsiteY27" fmla="*/ 0 h 457758"/>
                <a:gd name="connsiteX28" fmla="*/ 1000422 w 1569666"/>
                <a:gd name="connsiteY28" fmla="*/ 23626 h 457758"/>
                <a:gd name="connsiteX29" fmla="*/ 832086 w 1569666"/>
                <a:gd name="connsiteY29" fmla="*/ 228141 h 457758"/>
                <a:gd name="connsiteX30" fmla="*/ 826917 w 1569666"/>
                <a:gd name="connsiteY30" fmla="*/ 210421 h 457758"/>
                <a:gd name="connsiteX31" fmla="*/ 784833 w 1569666"/>
                <a:gd name="connsiteY31" fmla="*/ 218543 h 457758"/>
                <a:gd name="connsiteX32" fmla="*/ 784833 w 1569666"/>
                <a:gd name="connsiteY32" fmla="*/ 237001 h 457758"/>
                <a:gd name="connsiteX33" fmla="*/ 738319 w 1569666"/>
                <a:gd name="connsiteY33" fmla="*/ 237001 h 457758"/>
                <a:gd name="connsiteX34" fmla="*/ 738319 w 1569666"/>
                <a:gd name="connsiteY34" fmla="*/ 218543 h 457758"/>
                <a:gd name="connsiteX35" fmla="*/ 695497 w 1569666"/>
                <a:gd name="connsiteY35" fmla="*/ 210421 h 457758"/>
                <a:gd name="connsiteX36" fmla="*/ 690328 w 1569666"/>
                <a:gd name="connsiteY36" fmla="*/ 228141 h 457758"/>
                <a:gd name="connsiteX37" fmla="*/ 651197 w 1569666"/>
                <a:gd name="connsiteY37" fmla="*/ 206730 h 457758"/>
                <a:gd name="connsiteX38" fmla="*/ 660057 w 1569666"/>
                <a:gd name="connsiteY38" fmla="*/ 190487 h 457758"/>
                <a:gd name="connsiteX39" fmla="*/ 624618 w 1569666"/>
                <a:gd name="connsiteY39" fmla="*/ 166122 h 457758"/>
                <a:gd name="connsiteX40" fmla="*/ 650459 w 1569666"/>
                <a:gd name="connsiteY40" fmla="*/ 134374 h 457758"/>
                <a:gd name="connsiteX41" fmla="*/ 763422 w 1569666"/>
                <a:gd name="connsiteY41" fmla="*/ 175720 h 457758"/>
                <a:gd name="connsiteX42" fmla="*/ 821011 w 1569666"/>
                <a:gd name="connsiteY42" fmla="*/ 166122 h 457758"/>
                <a:gd name="connsiteX43" fmla="*/ 844637 w 1569666"/>
                <a:gd name="connsiteY43" fmla="*/ 180150 h 457758"/>
                <a:gd name="connsiteX44" fmla="*/ 854235 w 1569666"/>
                <a:gd name="connsiteY44" fmla="*/ 217066 h 457758"/>
                <a:gd name="connsiteX45" fmla="*/ 1004114 w 1569666"/>
                <a:gd name="connsiteY45" fmla="*/ 290160 h 457758"/>
                <a:gd name="connsiteX46" fmla="*/ 976058 w 1569666"/>
                <a:gd name="connsiteY46" fmla="*/ 253982 h 457758"/>
                <a:gd name="connsiteX47" fmla="*/ 933235 w 1569666"/>
                <a:gd name="connsiteY47" fmla="*/ 232571 h 457758"/>
                <a:gd name="connsiteX48" fmla="*/ 933235 w 1569666"/>
                <a:gd name="connsiteY48" fmla="*/ 228141 h 457758"/>
                <a:gd name="connsiteX49" fmla="*/ 955385 w 1569666"/>
                <a:gd name="connsiteY49" fmla="*/ 202300 h 457758"/>
                <a:gd name="connsiteX50" fmla="*/ 994516 w 1569666"/>
                <a:gd name="connsiteY50" fmla="*/ 235524 h 457758"/>
                <a:gd name="connsiteX51" fmla="*/ 1021095 w 1569666"/>
                <a:gd name="connsiteY51" fmla="*/ 265057 h 457758"/>
                <a:gd name="connsiteX52" fmla="*/ 1004114 w 1569666"/>
                <a:gd name="connsiteY52" fmla="*/ 290160 h 45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569666" h="457758">
                  <a:moveTo>
                    <a:pt x="1000422" y="23626"/>
                  </a:moveTo>
                  <a:lnTo>
                    <a:pt x="981964" y="23626"/>
                  </a:lnTo>
                  <a:cubicBezTo>
                    <a:pt x="980466" y="37861"/>
                    <a:pt x="977749" y="51942"/>
                    <a:pt x="973843" y="65711"/>
                  </a:cubicBezTo>
                  <a:lnTo>
                    <a:pt x="990824" y="71617"/>
                  </a:lnTo>
                  <a:cubicBezTo>
                    <a:pt x="986320" y="86433"/>
                    <a:pt x="980384" y="100775"/>
                    <a:pt x="973105" y="114440"/>
                  </a:cubicBezTo>
                  <a:lnTo>
                    <a:pt x="959815" y="103365"/>
                  </a:lnTo>
                  <a:cubicBezTo>
                    <a:pt x="953244" y="116227"/>
                    <a:pt x="945322" y="128355"/>
                    <a:pt x="936189" y="139543"/>
                  </a:cubicBezTo>
                  <a:lnTo>
                    <a:pt x="950217" y="151356"/>
                  </a:lnTo>
                  <a:lnTo>
                    <a:pt x="931759" y="171290"/>
                  </a:lnTo>
                  <a:lnTo>
                    <a:pt x="881553" y="136589"/>
                  </a:lnTo>
                  <a:cubicBezTo>
                    <a:pt x="921570" y="102456"/>
                    <a:pt x="944746" y="52596"/>
                    <a:pt x="945048" y="0"/>
                  </a:cubicBezTo>
                  <a:lnTo>
                    <a:pt x="700665" y="0"/>
                  </a:lnTo>
                  <a:cubicBezTo>
                    <a:pt x="777398" y="74882"/>
                    <a:pt x="861220" y="142138"/>
                    <a:pt x="950955" y="200823"/>
                  </a:cubicBezTo>
                  <a:lnTo>
                    <a:pt x="943572" y="209683"/>
                  </a:lnTo>
                  <a:cubicBezTo>
                    <a:pt x="920684" y="191963"/>
                    <a:pt x="896319" y="174982"/>
                    <a:pt x="873431" y="158739"/>
                  </a:cubicBezTo>
                  <a:cubicBezTo>
                    <a:pt x="825972" y="126759"/>
                    <a:pt x="780824" y="91479"/>
                    <a:pt x="738319" y="53159"/>
                  </a:cubicBezTo>
                  <a:lnTo>
                    <a:pt x="738319" y="53159"/>
                  </a:lnTo>
                  <a:cubicBezTo>
                    <a:pt x="738319" y="53159"/>
                    <a:pt x="738319" y="53159"/>
                    <a:pt x="738319" y="53159"/>
                  </a:cubicBezTo>
                  <a:cubicBezTo>
                    <a:pt x="781393" y="91650"/>
                    <a:pt x="827021" y="127170"/>
                    <a:pt x="874908" y="159477"/>
                  </a:cubicBezTo>
                  <a:cubicBezTo>
                    <a:pt x="898534" y="175720"/>
                    <a:pt x="922161" y="192702"/>
                    <a:pt x="945048" y="210421"/>
                  </a:cubicBezTo>
                  <a:lnTo>
                    <a:pt x="933235" y="224449"/>
                  </a:lnTo>
                  <a:cubicBezTo>
                    <a:pt x="853497" y="171290"/>
                    <a:pt x="803291" y="142496"/>
                    <a:pt x="726506" y="99673"/>
                  </a:cubicBezTo>
                  <a:cubicBezTo>
                    <a:pt x="688333" y="82241"/>
                    <a:pt x="666557" y="41412"/>
                    <a:pt x="673347" y="0"/>
                  </a:cubicBezTo>
                  <a:lnTo>
                    <a:pt x="0" y="0"/>
                  </a:lnTo>
                  <a:lnTo>
                    <a:pt x="0" y="457758"/>
                  </a:lnTo>
                  <a:lnTo>
                    <a:pt x="1569666" y="457758"/>
                  </a:lnTo>
                  <a:lnTo>
                    <a:pt x="1569666" y="0"/>
                  </a:lnTo>
                  <a:lnTo>
                    <a:pt x="1000422" y="0"/>
                  </a:lnTo>
                  <a:cubicBezTo>
                    <a:pt x="1000422" y="7383"/>
                    <a:pt x="1001161" y="15505"/>
                    <a:pt x="1000422" y="23626"/>
                  </a:cubicBezTo>
                  <a:close/>
                  <a:moveTo>
                    <a:pt x="832086" y="228141"/>
                  </a:moveTo>
                  <a:lnTo>
                    <a:pt x="826917" y="210421"/>
                  </a:lnTo>
                  <a:cubicBezTo>
                    <a:pt x="813325" y="215036"/>
                    <a:pt x="799164" y="217769"/>
                    <a:pt x="784833" y="218543"/>
                  </a:cubicBezTo>
                  <a:lnTo>
                    <a:pt x="784833" y="237001"/>
                  </a:lnTo>
                  <a:cubicBezTo>
                    <a:pt x="769365" y="238480"/>
                    <a:pt x="753787" y="238480"/>
                    <a:pt x="738319" y="237001"/>
                  </a:cubicBezTo>
                  <a:lnTo>
                    <a:pt x="738319" y="218543"/>
                  </a:lnTo>
                  <a:cubicBezTo>
                    <a:pt x="723852" y="216977"/>
                    <a:pt x="709532" y="214261"/>
                    <a:pt x="695497" y="210421"/>
                  </a:cubicBezTo>
                  <a:lnTo>
                    <a:pt x="690328" y="228141"/>
                  </a:lnTo>
                  <a:cubicBezTo>
                    <a:pt x="676654" y="222223"/>
                    <a:pt x="663555" y="215056"/>
                    <a:pt x="651197" y="206730"/>
                  </a:cubicBezTo>
                  <a:lnTo>
                    <a:pt x="660057" y="190487"/>
                  </a:lnTo>
                  <a:cubicBezTo>
                    <a:pt x="647515" y="183481"/>
                    <a:pt x="635651" y="175324"/>
                    <a:pt x="624618" y="166122"/>
                  </a:cubicBezTo>
                  <a:lnTo>
                    <a:pt x="650459" y="134374"/>
                  </a:lnTo>
                  <a:cubicBezTo>
                    <a:pt x="682077" y="161017"/>
                    <a:pt x="722076" y="175657"/>
                    <a:pt x="763422" y="175720"/>
                  </a:cubicBezTo>
                  <a:cubicBezTo>
                    <a:pt x="783010" y="175596"/>
                    <a:pt x="802442" y="172356"/>
                    <a:pt x="821011" y="166122"/>
                  </a:cubicBezTo>
                  <a:lnTo>
                    <a:pt x="844637" y="180150"/>
                  </a:lnTo>
                  <a:lnTo>
                    <a:pt x="854235" y="217066"/>
                  </a:lnTo>
                  <a:close/>
                  <a:moveTo>
                    <a:pt x="1004114" y="290160"/>
                  </a:moveTo>
                  <a:cubicBezTo>
                    <a:pt x="995254" y="284253"/>
                    <a:pt x="989348" y="267272"/>
                    <a:pt x="976058" y="253982"/>
                  </a:cubicBezTo>
                  <a:cubicBezTo>
                    <a:pt x="964555" y="242286"/>
                    <a:pt x="949493" y="234753"/>
                    <a:pt x="933235" y="232571"/>
                  </a:cubicBezTo>
                  <a:cubicBezTo>
                    <a:pt x="933235" y="232571"/>
                    <a:pt x="933235" y="232571"/>
                    <a:pt x="933235" y="228141"/>
                  </a:cubicBezTo>
                  <a:lnTo>
                    <a:pt x="955385" y="202300"/>
                  </a:lnTo>
                  <a:cubicBezTo>
                    <a:pt x="967198" y="214113"/>
                    <a:pt x="982703" y="225188"/>
                    <a:pt x="994516" y="235524"/>
                  </a:cubicBezTo>
                  <a:cubicBezTo>
                    <a:pt x="1004911" y="243867"/>
                    <a:pt x="1013889" y="253840"/>
                    <a:pt x="1021095" y="265057"/>
                  </a:cubicBezTo>
                  <a:cubicBezTo>
                    <a:pt x="1033647" y="280562"/>
                    <a:pt x="1020357" y="301235"/>
                    <a:pt x="1004114" y="2901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D8327235-C319-46E7-8098-0314C994B99E}"/>
                </a:ext>
              </a:extLst>
            </p:cNvPr>
            <p:cNvSpPr/>
            <p:nvPr/>
          </p:nvSpPr>
          <p:spPr>
            <a:xfrm>
              <a:off x="10143034" y="1819468"/>
              <a:ext cx="156523" cy="149140"/>
            </a:xfrm>
            <a:custGeom>
              <a:avLst/>
              <a:gdLst>
                <a:gd name="connsiteX0" fmla="*/ 78262 w 156523"/>
                <a:gd name="connsiteY0" fmla="*/ 0 h 149140"/>
                <a:gd name="connsiteX1" fmla="*/ 59804 w 156523"/>
                <a:gd name="connsiteY1" fmla="*/ 56851 h 149140"/>
                <a:gd name="connsiteX2" fmla="*/ 0 w 156523"/>
                <a:gd name="connsiteY2" fmla="*/ 56851 h 149140"/>
                <a:gd name="connsiteX3" fmla="*/ 47991 w 156523"/>
                <a:gd name="connsiteY3" fmla="*/ 92290 h 149140"/>
                <a:gd name="connsiteX4" fmla="*/ 29533 w 156523"/>
                <a:gd name="connsiteY4" fmla="*/ 149141 h 149140"/>
                <a:gd name="connsiteX5" fmla="*/ 78262 w 156523"/>
                <a:gd name="connsiteY5" fmla="*/ 113701 h 149140"/>
                <a:gd name="connsiteX6" fmla="*/ 126253 w 156523"/>
                <a:gd name="connsiteY6" fmla="*/ 149141 h 149140"/>
                <a:gd name="connsiteX7" fmla="*/ 107795 w 156523"/>
                <a:gd name="connsiteY7" fmla="*/ 92290 h 149140"/>
                <a:gd name="connsiteX8" fmla="*/ 156524 w 156523"/>
                <a:gd name="connsiteY8" fmla="*/ 56851 h 149140"/>
                <a:gd name="connsiteX9" fmla="*/ 96720 w 156523"/>
                <a:gd name="connsiteY9" fmla="*/ 56851 h 149140"/>
                <a:gd name="connsiteX10" fmla="*/ 78262 w 156523"/>
                <a:gd name="connsiteY10" fmla="*/ 0 h 14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523" h="149140">
                  <a:moveTo>
                    <a:pt x="78262" y="0"/>
                  </a:moveTo>
                  <a:lnTo>
                    <a:pt x="59804" y="56851"/>
                  </a:lnTo>
                  <a:lnTo>
                    <a:pt x="0" y="56851"/>
                  </a:lnTo>
                  <a:lnTo>
                    <a:pt x="47991" y="92290"/>
                  </a:lnTo>
                  <a:lnTo>
                    <a:pt x="29533" y="149141"/>
                  </a:lnTo>
                  <a:lnTo>
                    <a:pt x="78262" y="113701"/>
                  </a:lnTo>
                  <a:lnTo>
                    <a:pt x="126253" y="149141"/>
                  </a:lnTo>
                  <a:lnTo>
                    <a:pt x="107795" y="92290"/>
                  </a:lnTo>
                  <a:lnTo>
                    <a:pt x="156524" y="56851"/>
                  </a:lnTo>
                  <a:lnTo>
                    <a:pt x="96720" y="56851"/>
                  </a:lnTo>
                  <a:lnTo>
                    <a:pt x="78262" y="0"/>
                  </a:lnTo>
                  <a:close/>
                </a:path>
              </a:pathLst>
            </a:custGeom>
            <a:solidFill>
              <a:srgbClr val="F1D6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CB3969E-8334-40A7-AD84-6B4B685822C1}"/>
                </a:ext>
              </a:extLst>
            </p:cNvPr>
            <p:cNvSpPr/>
            <p:nvPr/>
          </p:nvSpPr>
          <p:spPr>
            <a:xfrm>
              <a:off x="10391109" y="2186413"/>
              <a:ext cx="91209" cy="89233"/>
            </a:xfrm>
            <a:custGeom>
              <a:avLst/>
              <a:gdLst>
                <a:gd name="connsiteX0" fmla="*/ 61280 w 91209"/>
                <a:gd name="connsiteY0" fmla="*/ 33224 h 89233"/>
                <a:gd name="connsiteX1" fmla="*/ 22150 w 91209"/>
                <a:gd name="connsiteY1" fmla="*/ 0 h 89233"/>
                <a:gd name="connsiteX2" fmla="*/ 0 w 91209"/>
                <a:gd name="connsiteY2" fmla="*/ 25841 h 89233"/>
                <a:gd name="connsiteX3" fmla="*/ 0 w 91209"/>
                <a:gd name="connsiteY3" fmla="*/ 30271 h 89233"/>
                <a:gd name="connsiteX4" fmla="*/ 42823 w 91209"/>
                <a:gd name="connsiteY4" fmla="*/ 51682 h 89233"/>
                <a:gd name="connsiteX5" fmla="*/ 70879 w 91209"/>
                <a:gd name="connsiteY5" fmla="*/ 87860 h 89233"/>
                <a:gd name="connsiteX6" fmla="*/ 87860 w 91209"/>
                <a:gd name="connsiteY6" fmla="*/ 62757 h 89233"/>
                <a:gd name="connsiteX7" fmla="*/ 61280 w 91209"/>
                <a:gd name="connsiteY7" fmla="*/ 33224 h 89233"/>
                <a:gd name="connsiteX8" fmla="*/ 26579 w 91209"/>
                <a:gd name="connsiteY8" fmla="*/ 21411 h 89233"/>
                <a:gd name="connsiteX9" fmla="*/ 26579 w 91209"/>
                <a:gd name="connsiteY9" fmla="*/ 15505 h 89233"/>
                <a:gd name="connsiteX10" fmla="*/ 26579 w 91209"/>
                <a:gd name="connsiteY10" fmla="*/ 21411 h 89233"/>
                <a:gd name="connsiteX11" fmla="*/ 26579 w 91209"/>
                <a:gd name="connsiteY11" fmla="*/ 21411 h 89233"/>
                <a:gd name="connsiteX12" fmla="*/ 49467 w 91209"/>
                <a:gd name="connsiteY12" fmla="*/ 41346 h 89233"/>
                <a:gd name="connsiteX13" fmla="*/ 49467 w 91209"/>
                <a:gd name="connsiteY13" fmla="*/ 37654 h 89233"/>
                <a:gd name="connsiteX14" fmla="*/ 49467 w 91209"/>
                <a:gd name="connsiteY14" fmla="*/ 37654 h 89233"/>
                <a:gd name="connsiteX15" fmla="*/ 49467 w 91209"/>
                <a:gd name="connsiteY15" fmla="*/ 37654 h 89233"/>
                <a:gd name="connsiteX16" fmla="*/ 52421 w 91209"/>
                <a:gd name="connsiteY16" fmla="*/ 41346 h 89233"/>
                <a:gd name="connsiteX17" fmla="*/ 69402 w 91209"/>
                <a:gd name="connsiteY17" fmla="*/ 61281 h 89233"/>
                <a:gd name="connsiteX18" fmla="*/ 69402 w 91209"/>
                <a:gd name="connsiteY18" fmla="*/ 61281 h 89233"/>
                <a:gd name="connsiteX19" fmla="*/ 69402 w 91209"/>
                <a:gd name="connsiteY19" fmla="*/ 61281 h 89233"/>
                <a:gd name="connsiteX20" fmla="*/ 69402 w 91209"/>
                <a:gd name="connsiteY20" fmla="*/ 61281 h 89233"/>
                <a:gd name="connsiteX21" fmla="*/ 72355 w 91209"/>
                <a:gd name="connsiteY21" fmla="*/ 61281 h 89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209" h="89233">
                  <a:moveTo>
                    <a:pt x="61280" y="33224"/>
                  </a:moveTo>
                  <a:cubicBezTo>
                    <a:pt x="49467" y="22888"/>
                    <a:pt x="33963" y="11813"/>
                    <a:pt x="22150" y="0"/>
                  </a:cubicBezTo>
                  <a:lnTo>
                    <a:pt x="0" y="25841"/>
                  </a:lnTo>
                  <a:cubicBezTo>
                    <a:pt x="0" y="25841"/>
                    <a:pt x="0" y="30271"/>
                    <a:pt x="0" y="30271"/>
                  </a:cubicBezTo>
                  <a:cubicBezTo>
                    <a:pt x="16258" y="32454"/>
                    <a:pt x="31319" y="39987"/>
                    <a:pt x="42823" y="51682"/>
                  </a:cubicBezTo>
                  <a:cubicBezTo>
                    <a:pt x="56112" y="64972"/>
                    <a:pt x="62019" y="81954"/>
                    <a:pt x="70879" y="87860"/>
                  </a:cubicBezTo>
                  <a:cubicBezTo>
                    <a:pt x="79738" y="93767"/>
                    <a:pt x="98935" y="79739"/>
                    <a:pt x="87860" y="62757"/>
                  </a:cubicBezTo>
                  <a:cubicBezTo>
                    <a:pt x="80654" y="51541"/>
                    <a:pt x="71676" y="41567"/>
                    <a:pt x="61280" y="33224"/>
                  </a:cubicBezTo>
                  <a:close/>
                  <a:moveTo>
                    <a:pt x="26579" y="21411"/>
                  </a:moveTo>
                  <a:lnTo>
                    <a:pt x="26579" y="15505"/>
                  </a:lnTo>
                  <a:lnTo>
                    <a:pt x="26579" y="21411"/>
                  </a:lnTo>
                  <a:lnTo>
                    <a:pt x="26579" y="21411"/>
                  </a:lnTo>
                  <a:close/>
                  <a:moveTo>
                    <a:pt x="49467" y="41346"/>
                  </a:moveTo>
                  <a:cubicBezTo>
                    <a:pt x="49467" y="41346"/>
                    <a:pt x="49467" y="41346"/>
                    <a:pt x="49467" y="37654"/>
                  </a:cubicBezTo>
                  <a:lnTo>
                    <a:pt x="49467" y="37654"/>
                  </a:lnTo>
                  <a:lnTo>
                    <a:pt x="49467" y="37654"/>
                  </a:lnTo>
                  <a:lnTo>
                    <a:pt x="52421" y="41346"/>
                  </a:lnTo>
                  <a:close/>
                  <a:moveTo>
                    <a:pt x="69402" y="61281"/>
                  </a:moveTo>
                  <a:lnTo>
                    <a:pt x="69402" y="61281"/>
                  </a:lnTo>
                  <a:cubicBezTo>
                    <a:pt x="69402" y="61281"/>
                    <a:pt x="69402" y="61281"/>
                    <a:pt x="69402" y="61281"/>
                  </a:cubicBezTo>
                  <a:lnTo>
                    <a:pt x="69402" y="61281"/>
                  </a:lnTo>
                  <a:lnTo>
                    <a:pt x="72355" y="61281"/>
                  </a:lnTo>
                  <a:close/>
                </a:path>
              </a:pathLst>
            </a:custGeom>
            <a:solidFill>
              <a:srgbClr val="F1D6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E0E5F852-6AAD-4970-8758-758B6D04C0CF}"/>
                </a:ext>
              </a:extLst>
            </p:cNvPr>
            <p:cNvSpPr/>
            <p:nvPr/>
          </p:nvSpPr>
          <p:spPr>
            <a:xfrm>
              <a:off x="10082491" y="2121440"/>
              <a:ext cx="233308" cy="97829"/>
            </a:xfrm>
            <a:custGeom>
              <a:avLst/>
              <a:gdLst>
                <a:gd name="connsiteX0" fmla="*/ 196393 w 233308"/>
                <a:gd name="connsiteY0" fmla="*/ 31748 h 97829"/>
                <a:gd name="connsiteX1" fmla="*/ 138804 w 233308"/>
                <a:gd name="connsiteY1" fmla="*/ 41346 h 97829"/>
                <a:gd name="connsiteX2" fmla="*/ 25841 w 233308"/>
                <a:gd name="connsiteY2" fmla="*/ 0 h 97829"/>
                <a:gd name="connsiteX3" fmla="*/ 0 w 233308"/>
                <a:gd name="connsiteY3" fmla="*/ 31748 h 97829"/>
                <a:gd name="connsiteX4" fmla="*/ 35439 w 233308"/>
                <a:gd name="connsiteY4" fmla="*/ 56112 h 97829"/>
                <a:gd name="connsiteX5" fmla="*/ 26579 w 233308"/>
                <a:gd name="connsiteY5" fmla="*/ 69402 h 97829"/>
                <a:gd name="connsiteX6" fmla="*/ 69402 w 233308"/>
                <a:gd name="connsiteY6" fmla="*/ 87860 h 97829"/>
                <a:gd name="connsiteX7" fmla="*/ 74570 w 233308"/>
                <a:gd name="connsiteY7" fmla="*/ 70140 h 97829"/>
                <a:gd name="connsiteX8" fmla="*/ 117393 w 233308"/>
                <a:gd name="connsiteY8" fmla="*/ 78262 h 97829"/>
                <a:gd name="connsiteX9" fmla="*/ 117393 w 233308"/>
                <a:gd name="connsiteY9" fmla="*/ 96720 h 97829"/>
                <a:gd name="connsiteX10" fmla="*/ 163907 w 233308"/>
                <a:gd name="connsiteY10" fmla="*/ 96720 h 97829"/>
                <a:gd name="connsiteX11" fmla="*/ 163907 w 233308"/>
                <a:gd name="connsiteY11" fmla="*/ 78262 h 97829"/>
                <a:gd name="connsiteX12" fmla="*/ 205991 w 233308"/>
                <a:gd name="connsiteY12" fmla="*/ 70140 h 97829"/>
                <a:gd name="connsiteX13" fmla="*/ 211159 w 233308"/>
                <a:gd name="connsiteY13" fmla="*/ 87860 h 97829"/>
                <a:gd name="connsiteX14" fmla="*/ 233309 w 233308"/>
                <a:gd name="connsiteY14" fmla="*/ 79739 h 97829"/>
                <a:gd name="connsiteX15" fmla="*/ 223711 w 233308"/>
                <a:gd name="connsiteY15" fmla="*/ 42823 h 9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308" h="97829">
                  <a:moveTo>
                    <a:pt x="196393" y="31748"/>
                  </a:moveTo>
                  <a:cubicBezTo>
                    <a:pt x="177824" y="37982"/>
                    <a:pt x="158392" y="41222"/>
                    <a:pt x="138804" y="41346"/>
                  </a:cubicBezTo>
                  <a:cubicBezTo>
                    <a:pt x="97458" y="41283"/>
                    <a:pt x="57459" y="26642"/>
                    <a:pt x="25841" y="0"/>
                  </a:cubicBezTo>
                  <a:lnTo>
                    <a:pt x="0" y="31748"/>
                  </a:lnTo>
                  <a:cubicBezTo>
                    <a:pt x="11033" y="40949"/>
                    <a:pt x="22897" y="49106"/>
                    <a:pt x="35439" y="56112"/>
                  </a:cubicBezTo>
                  <a:lnTo>
                    <a:pt x="26579" y="69402"/>
                  </a:lnTo>
                  <a:cubicBezTo>
                    <a:pt x="40227" y="76918"/>
                    <a:pt x="54567" y="83099"/>
                    <a:pt x="69402" y="87860"/>
                  </a:cubicBezTo>
                  <a:lnTo>
                    <a:pt x="74570" y="70140"/>
                  </a:lnTo>
                  <a:cubicBezTo>
                    <a:pt x="88606" y="73980"/>
                    <a:pt x="102925" y="76697"/>
                    <a:pt x="117393" y="78262"/>
                  </a:cubicBezTo>
                  <a:lnTo>
                    <a:pt x="117393" y="96720"/>
                  </a:lnTo>
                  <a:cubicBezTo>
                    <a:pt x="132860" y="98199"/>
                    <a:pt x="148439" y="98199"/>
                    <a:pt x="163907" y="96720"/>
                  </a:cubicBezTo>
                  <a:lnTo>
                    <a:pt x="163907" y="78262"/>
                  </a:lnTo>
                  <a:cubicBezTo>
                    <a:pt x="178238" y="77488"/>
                    <a:pt x="192399" y="74756"/>
                    <a:pt x="205991" y="70140"/>
                  </a:cubicBezTo>
                  <a:lnTo>
                    <a:pt x="211159" y="87860"/>
                  </a:lnTo>
                  <a:lnTo>
                    <a:pt x="233309" y="79739"/>
                  </a:lnTo>
                  <a:lnTo>
                    <a:pt x="223711" y="42823"/>
                  </a:lnTo>
                  <a:close/>
                </a:path>
              </a:pathLst>
            </a:custGeom>
            <a:solidFill>
              <a:srgbClr val="F1D6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20FB73C-B668-41C2-B950-165882E644AA}"/>
                </a:ext>
              </a:extLst>
            </p:cNvPr>
            <p:cNvSpPr/>
            <p:nvPr/>
          </p:nvSpPr>
          <p:spPr>
            <a:xfrm>
              <a:off x="10242707" y="1756710"/>
              <a:ext cx="218542" cy="398692"/>
            </a:xfrm>
            <a:custGeom>
              <a:avLst/>
              <a:gdLst>
                <a:gd name="connsiteX0" fmla="*/ 93766 w 218542"/>
                <a:gd name="connsiteY0" fmla="*/ 363992 h 398692"/>
                <a:gd name="connsiteX1" fmla="*/ 143972 w 218542"/>
                <a:gd name="connsiteY1" fmla="*/ 398693 h 398692"/>
                <a:gd name="connsiteX2" fmla="*/ 162430 w 218542"/>
                <a:gd name="connsiteY2" fmla="*/ 378758 h 398692"/>
                <a:gd name="connsiteX3" fmla="*/ 148402 w 218542"/>
                <a:gd name="connsiteY3" fmla="*/ 366945 h 398692"/>
                <a:gd name="connsiteX4" fmla="*/ 174982 w 218542"/>
                <a:gd name="connsiteY4" fmla="*/ 330767 h 398692"/>
                <a:gd name="connsiteX5" fmla="*/ 191225 w 218542"/>
                <a:gd name="connsiteY5" fmla="*/ 339627 h 398692"/>
                <a:gd name="connsiteX6" fmla="*/ 208944 w 218542"/>
                <a:gd name="connsiteY6" fmla="*/ 296805 h 398692"/>
                <a:gd name="connsiteX7" fmla="*/ 191963 w 218542"/>
                <a:gd name="connsiteY7" fmla="*/ 290898 h 398692"/>
                <a:gd name="connsiteX8" fmla="*/ 200084 w 218542"/>
                <a:gd name="connsiteY8" fmla="*/ 248814 h 398692"/>
                <a:gd name="connsiteX9" fmla="*/ 218542 w 218542"/>
                <a:gd name="connsiteY9" fmla="*/ 248814 h 398692"/>
                <a:gd name="connsiteX10" fmla="*/ 218542 w 218542"/>
                <a:gd name="connsiteY10" fmla="*/ 225188 h 398692"/>
                <a:gd name="connsiteX11" fmla="*/ 218542 w 218542"/>
                <a:gd name="connsiteY11" fmla="*/ 201561 h 398692"/>
                <a:gd name="connsiteX12" fmla="*/ 200084 w 218542"/>
                <a:gd name="connsiteY12" fmla="*/ 201561 h 398692"/>
                <a:gd name="connsiteX13" fmla="*/ 191963 w 218542"/>
                <a:gd name="connsiteY13" fmla="*/ 159477 h 398692"/>
                <a:gd name="connsiteX14" fmla="*/ 208944 w 218542"/>
                <a:gd name="connsiteY14" fmla="*/ 154309 h 398692"/>
                <a:gd name="connsiteX15" fmla="*/ 191225 w 218542"/>
                <a:gd name="connsiteY15" fmla="*/ 110748 h 398692"/>
                <a:gd name="connsiteX16" fmla="*/ 174982 w 218542"/>
                <a:gd name="connsiteY16" fmla="*/ 124038 h 398692"/>
                <a:gd name="connsiteX17" fmla="*/ 150617 w 218542"/>
                <a:gd name="connsiteY17" fmla="*/ 88598 h 398692"/>
                <a:gd name="connsiteX18" fmla="*/ 165383 w 218542"/>
                <a:gd name="connsiteY18" fmla="*/ 76047 h 398692"/>
                <a:gd name="connsiteX19" fmla="*/ 132159 w 218542"/>
                <a:gd name="connsiteY19" fmla="*/ 43561 h 398692"/>
                <a:gd name="connsiteX20" fmla="*/ 120346 w 218542"/>
                <a:gd name="connsiteY20" fmla="*/ 58327 h 398692"/>
                <a:gd name="connsiteX21" fmla="*/ 84168 w 218542"/>
                <a:gd name="connsiteY21" fmla="*/ 34701 h 398692"/>
                <a:gd name="connsiteX22" fmla="*/ 93766 w 218542"/>
                <a:gd name="connsiteY22" fmla="*/ 17720 h 398692"/>
                <a:gd name="connsiteX23" fmla="*/ 50206 w 218542"/>
                <a:gd name="connsiteY23" fmla="*/ 0 h 398692"/>
                <a:gd name="connsiteX24" fmla="*/ 45037 w 218542"/>
                <a:gd name="connsiteY24" fmla="*/ 18458 h 398692"/>
                <a:gd name="connsiteX25" fmla="*/ 4430 w 218542"/>
                <a:gd name="connsiteY25" fmla="*/ 10336 h 398692"/>
                <a:gd name="connsiteX26" fmla="*/ 0 w 218542"/>
                <a:gd name="connsiteY26" fmla="*/ 50944 h 398692"/>
                <a:gd name="connsiteX27" fmla="*/ 157262 w 218542"/>
                <a:gd name="connsiteY27" fmla="*/ 227403 h 398692"/>
                <a:gd name="connsiteX28" fmla="*/ 157262 w 218542"/>
                <a:gd name="connsiteY28" fmla="*/ 227403 h 398692"/>
                <a:gd name="connsiteX29" fmla="*/ 93766 w 218542"/>
                <a:gd name="connsiteY29" fmla="*/ 363992 h 398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8542" h="398692">
                  <a:moveTo>
                    <a:pt x="93766" y="363992"/>
                  </a:moveTo>
                  <a:lnTo>
                    <a:pt x="143972" y="398693"/>
                  </a:lnTo>
                  <a:lnTo>
                    <a:pt x="162430" y="378758"/>
                  </a:lnTo>
                  <a:lnTo>
                    <a:pt x="148402" y="366945"/>
                  </a:lnTo>
                  <a:cubicBezTo>
                    <a:pt x="158569" y="355901"/>
                    <a:pt x="167480" y="343768"/>
                    <a:pt x="174982" y="330767"/>
                  </a:cubicBezTo>
                  <a:lnTo>
                    <a:pt x="191225" y="339627"/>
                  </a:lnTo>
                  <a:cubicBezTo>
                    <a:pt x="198504" y="325962"/>
                    <a:pt x="204441" y="311621"/>
                    <a:pt x="208944" y="296805"/>
                  </a:cubicBezTo>
                  <a:lnTo>
                    <a:pt x="191963" y="290898"/>
                  </a:lnTo>
                  <a:cubicBezTo>
                    <a:pt x="195869" y="277129"/>
                    <a:pt x="198586" y="263049"/>
                    <a:pt x="200084" y="248814"/>
                  </a:cubicBezTo>
                  <a:lnTo>
                    <a:pt x="218542" y="248814"/>
                  </a:lnTo>
                  <a:cubicBezTo>
                    <a:pt x="218542" y="240692"/>
                    <a:pt x="218542" y="232571"/>
                    <a:pt x="218542" y="225188"/>
                  </a:cubicBezTo>
                  <a:cubicBezTo>
                    <a:pt x="218542" y="217804"/>
                    <a:pt x="218542" y="209683"/>
                    <a:pt x="218542" y="201561"/>
                  </a:cubicBezTo>
                  <a:lnTo>
                    <a:pt x="200084" y="201561"/>
                  </a:lnTo>
                  <a:cubicBezTo>
                    <a:pt x="198586" y="187327"/>
                    <a:pt x="195869" y="173246"/>
                    <a:pt x="191963" y="159477"/>
                  </a:cubicBezTo>
                  <a:lnTo>
                    <a:pt x="208944" y="154309"/>
                  </a:lnTo>
                  <a:cubicBezTo>
                    <a:pt x="204603" y="139201"/>
                    <a:pt x="198659" y="124598"/>
                    <a:pt x="191225" y="110748"/>
                  </a:cubicBezTo>
                  <a:lnTo>
                    <a:pt x="174982" y="124038"/>
                  </a:lnTo>
                  <a:cubicBezTo>
                    <a:pt x="168233" y="111336"/>
                    <a:pt x="160060" y="99446"/>
                    <a:pt x="150617" y="88598"/>
                  </a:cubicBezTo>
                  <a:lnTo>
                    <a:pt x="165383" y="76047"/>
                  </a:lnTo>
                  <a:cubicBezTo>
                    <a:pt x="155623" y="63951"/>
                    <a:pt x="144474" y="53047"/>
                    <a:pt x="132159" y="43561"/>
                  </a:cubicBezTo>
                  <a:lnTo>
                    <a:pt x="120346" y="58327"/>
                  </a:lnTo>
                  <a:cubicBezTo>
                    <a:pt x="109160" y="49192"/>
                    <a:pt x="97030" y="41272"/>
                    <a:pt x="84168" y="34701"/>
                  </a:cubicBezTo>
                  <a:lnTo>
                    <a:pt x="93766" y="17720"/>
                  </a:lnTo>
                  <a:cubicBezTo>
                    <a:pt x="79916" y="10284"/>
                    <a:pt x="65312" y="4344"/>
                    <a:pt x="50206" y="0"/>
                  </a:cubicBezTo>
                  <a:lnTo>
                    <a:pt x="45037" y="18458"/>
                  </a:lnTo>
                  <a:cubicBezTo>
                    <a:pt x="31844" y="14266"/>
                    <a:pt x="18222" y="11542"/>
                    <a:pt x="4430" y="10336"/>
                  </a:cubicBezTo>
                  <a:lnTo>
                    <a:pt x="0" y="50944"/>
                  </a:lnTo>
                  <a:cubicBezTo>
                    <a:pt x="89396" y="61733"/>
                    <a:pt x="156797" y="137359"/>
                    <a:pt x="157262" y="227403"/>
                  </a:cubicBezTo>
                  <a:lnTo>
                    <a:pt x="157262" y="227403"/>
                  </a:lnTo>
                  <a:cubicBezTo>
                    <a:pt x="156959" y="279998"/>
                    <a:pt x="133783" y="329859"/>
                    <a:pt x="93766" y="363992"/>
                  </a:cubicBezTo>
                  <a:close/>
                </a:path>
              </a:pathLst>
            </a:custGeom>
            <a:solidFill>
              <a:srgbClr val="F1D6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A84F35F2-39E8-415E-84C1-2AC76CA730A6}"/>
                </a:ext>
              </a:extLst>
            </p:cNvPr>
            <p:cNvSpPr/>
            <p:nvPr/>
          </p:nvSpPr>
          <p:spPr>
            <a:xfrm>
              <a:off x="10129642" y="1953103"/>
              <a:ext cx="280662" cy="256197"/>
            </a:xfrm>
            <a:custGeom>
              <a:avLst/>
              <a:gdLst>
                <a:gd name="connsiteX0" fmla="*/ 51784 w 280662"/>
                <a:gd name="connsiteY0" fmla="*/ 131421 h 256197"/>
                <a:gd name="connsiteX1" fmla="*/ 258513 w 280662"/>
                <a:gd name="connsiteY1" fmla="*/ 256197 h 256197"/>
                <a:gd name="connsiteX2" fmla="*/ 270326 w 280662"/>
                <a:gd name="connsiteY2" fmla="*/ 242169 h 256197"/>
                <a:gd name="connsiteX3" fmla="*/ 200186 w 280662"/>
                <a:gd name="connsiteY3" fmla="*/ 191225 h 256197"/>
                <a:gd name="connsiteX4" fmla="*/ 66550 w 280662"/>
                <a:gd name="connsiteY4" fmla="*/ 84907 h 256197"/>
                <a:gd name="connsiteX5" fmla="*/ 66550 w 280662"/>
                <a:gd name="connsiteY5" fmla="*/ 84907 h 256197"/>
                <a:gd name="connsiteX6" fmla="*/ 66550 w 280662"/>
                <a:gd name="connsiteY6" fmla="*/ 84907 h 256197"/>
                <a:gd name="connsiteX7" fmla="*/ 203139 w 280662"/>
                <a:gd name="connsiteY7" fmla="*/ 190487 h 256197"/>
                <a:gd name="connsiteX8" fmla="*/ 273280 w 280662"/>
                <a:gd name="connsiteY8" fmla="*/ 241431 h 256197"/>
                <a:gd name="connsiteX9" fmla="*/ 280663 w 280662"/>
                <a:gd name="connsiteY9" fmla="*/ 232571 h 256197"/>
                <a:gd name="connsiteX10" fmla="*/ 28896 w 280662"/>
                <a:gd name="connsiteY10" fmla="*/ 31009 h 256197"/>
                <a:gd name="connsiteX11" fmla="*/ 12653 w 280662"/>
                <a:gd name="connsiteY11" fmla="*/ 0 h 256197"/>
                <a:gd name="connsiteX12" fmla="*/ 1578 w 280662"/>
                <a:gd name="connsiteY12" fmla="*/ 31009 h 256197"/>
                <a:gd name="connsiteX13" fmla="*/ 51784 w 280662"/>
                <a:gd name="connsiteY13" fmla="*/ 131421 h 25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662" h="256197">
                  <a:moveTo>
                    <a:pt x="51784" y="131421"/>
                  </a:moveTo>
                  <a:cubicBezTo>
                    <a:pt x="125616" y="174244"/>
                    <a:pt x="178775" y="205253"/>
                    <a:pt x="258513" y="256197"/>
                  </a:cubicBezTo>
                  <a:lnTo>
                    <a:pt x="270326" y="242169"/>
                  </a:lnTo>
                  <a:cubicBezTo>
                    <a:pt x="247438" y="224449"/>
                    <a:pt x="223812" y="207468"/>
                    <a:pt x="200186" y="191225"/>
                  </a:cubicBezTo>
                  <a:cubicBezTo>
                    <a:pt x="153318" y="158810"/>
                    <a:pt x="108671" y="123291"/>
                    <a:pt x="66550" y="84907"/>
                  </a:cubicBezTo>
                  <a:cubicBezTo>
                    <a:pt x="66550" y="84907"/>
                    <a:pt x="66550" y="84907"/>
                    <a:pt x="66550" y="84907"/>
                  </a:cubicBezTo>
                  <a:lnTo>
                    <a:pt x="66550" y="84907"/>
                  </a:lnTo>
                  <a:cubicBezTo>
                    <a:pt x="109528" y="123282"/>
                    <a:pt x="155171" y="158564"/>
                    <a:pt x="203139" y="190487"/>
                  </a:cubicBezTo>
                  <a:cubicBezTo>
                    <a:pt x="226027" y="206730"/>
                    <a:pt x="250392" y="223711"/>
                    <a:pt x="273280" y="241431"/>
                  </a:cubicBezTo>
                  <a:lnTo>
                    <a:pt x="280663" y="232571"/>
                  </a:lnTo>
                  <a:cubicBezTo>
                    <a:pt x="190389" y="173731"/>
                    <a:pt x="106065" y="106224"/>
                    <a:pt x="28896" y="31009"/>
                  </a:cubicBezTo>
                  <a:cubicBezTo>
                    <a:pt x="20650" y="22423"/>
                    <a:pt x="15016" y="11668"/>
                    <a:pt x="12653" y="0"/>
                  </a:cubicBezTo>
                  <a:cubicBezTo>
                    <a:pt x="7567" y="9784"/>
                    <a:pt x="3840" y="20217"/>
                    <a:pt x="1578" y="31009"/>
                  </a:cubicBezTo>
                  <a:cubicBezTo>
                    <a:pt x="-6043" y="71944"/>
                    <a:pt x="14463" y="112958"/>
                    <a:pt x="51784" y="131421"/>
                  </a:cubicBezTo>
                  <a:close/>
                </a:path>
              </a:pathLst>
            </a:custGeom>
            <a:solidFill>
              <a:srgbClr val="F1D6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5" name="Group 664">
            <a:extLst>
              <a:ext uri="{FF2B5EF4-FFF2-40B4-BE49-F238E27FC236}">
                <a16:creationId xmlns:a16="http://schemas.microsoft.com/office/drawing/2014/main" id="{1D1639D0-C7BD-4D12-AF5A-D701AFBC1FF7}"/>
              </a:ext>
            </a:extLst>
          </p:cNvPr>
          <p:cNvGrpSpPr/>
          <p:nvPr/>
        </p:nvGrpSpPr>
        <p:grpSpPr>
          <a:xfrm>
            <a:off x="799610" y="3259760"/>
            <a:ext cx="1569666" cy="915516"/>
            <a:chOff x="799610" y="3259760"/>
            <a:chExt cx="1569666" cy="915516"/>
          </a:xfrm>
        </p:grpSpPr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A6A932CA-1279-46A2-B710-E550113345E4}"/>
                </a:ext>
              </a:extLst>
            </p:cNvPr>
            <p:cNvSpPr/>
            <p:nvPr/>
          </p:nvSpPr>
          <p:spPr>
            <a:xfrm>
              <a:off x="799610" y="3259760"/>
              <a:ext cx="1569666" cy="915516"/>
            </a:xfrm>
            <a:custGeom>
              <a:avLst/>
              <a:gdLst>
                <a:gd name="connsiteX0" fmla="*/ 0 w 1569666"/>
                <a:gd name="connsiteY0" fmla="*/ 0 h 915516"/>
                <a:gd name="connsiteX1" fmla="*/ 1569666 w 1569666"/>
                <a:gd name="connsiteY1" fmla="*/ 0 h 915516"/>
                <a:gd name="connsiteX2" fmla="*/ 1569666 w 1569666"/>
                <a:gd name="connsiteY2" fmla="*/ 915517 h 915516"/>
                <a:gd name="connsiteX3" fmla="*/ 0 w 1569666"/>
                <a:gd name="connsiteY3" fmla="*/ 915517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915516">
                  <a:moveTo>
                    <a:pt x="0" y="0"/>
                  </a:moveTo>
                  <a:lnTo>
                    <a:pt x="1569666" y="0"/>
                  </a:lnTo>
                  <a:lnTo>
                    <a:pt x="1569666" y="915517"/>
                  </a:lnTo>
                  <a:lnTo>
                    <a:pt x="0" y="915517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78DDA72-3FD8-4821-B937-F3C5B1943C15}"/>
                </a:ext>
              </a:extLst>
            </p:cNvPr>
            <p:cNvSpPr/>
            <p:nvPr/>
          </p:nvSpPr>
          <p:spPr>
            <a:xfrm>
              <a:off x="799610" y="3259760"/>
              <a:ext cx="784833" cy="434132"/>
            </a:xfrm>
            <a:custGeom>
              <a:avLst/>
              <a:gdLst>
                <a:gd name="connsiteX0" fmla="*/ 0 w 784833"/>
                <a:gd name="connsiteY0" fmla="*/ 144711 h 434132"/>
                <a:gd name="connsiteX1" fmla="*/ 165383 w 784833"/>
                <a:gd name="connsiteY1" fmla="*/ 144711 h 434132"/>
                <a:gd name="connsiteX2" fmla="*/ 0 w 784833"/>
                <a:gd name="connsiteY2" fmla="*/ 52421 h 434132"/>
                <a:gd name="connsiteX3" fmla="*/ 0 w 784833"/>
                <a:gd name="connsiteY3" fmla="*/ 0 h 434132"/>
                <a:gd name="connsiteX4" fmla="*/ 94505 w 784833"/>
                <a:gd name="connsiteY4" fmla="*/ 0 h 434132"/>
                <a:gd name="connsiteX5" fmla="*/ 326337 w 784833"/>
                <a:gd name="connsiteY5" fmla="*/ 127729 h 434132"/>
                <a:gd name="connsiteX6" fmla="*/ 326337 w 784833"/>
                <a:gd name="connsiteY6" fmla="*/ 0 h 434132"/>
                <a:gd name="connsiteX7" fmla="*/ 457020 w 784833"/>
                <a:gd name="connsiteY7" fmla="*/ 0 h 434132"/>
                <a:gd name="connsiteX8" fmla="*/ 457020 w 784833"/>
                <a:gd name="connsiteY8" fmla="*/ 127729 h 434132"/>
                <a:gd name="connsiteX9" fmla="*/ 688852 w 784833"/>
                <a:gd name="connsiteY9" fmla="*/ 0 h 434132"/>
                <a:gd name="connsiteX10" fmla="*/ 784833 w 784833"/>
                <a:gd name="connsiteY10" fmla="*/ 0 h 434132"/>
                <a:gd name="connsiteX11" fmla="*/ 784833 w 784833"/>
                <a:gd name="connsiteY11" fmla="*/ 52421 h 434132"/>
                <a:gd name="connsiteX12" fmla="*/ 617973 w 784833"/>
                <a:gd name="connsiteY12" fmla="*/ 144711 h 434132"/>
                <a:gd name="connsiteX13" fmla="*/ 784833 w 784833"/>
                <a:gd name="connsiteY13" fmla="*/ 144711 h 434132"/>
                <a:gd name="connsiteX14" fmla="*/ 784833 w 784833"/>
                <a:gd name="connsiteY14" fmla="*/ 289421 h 434132"/>
                <a:gd name="connsiteX15" fmla="*/ 617973 w 784833"/>
                <a:gd name="connsiteY15" fmla="*/ 289421 h 434132"/>
                <a:gd name="connsiteX16" fmla="*/ 784833 w 784833"/>
                <a:gd name="connsiteY16" fmla="*/ 380973 h 434132"/>
                <a:gd name="connsiteX17" fmla="*/ 784833 w 784833"/>
                <a:gd name="connsiteY17" fmla="*/ 434132 h 434132"/>
                <a:gd name="connsiteX18" fmla="*/ 688852 w 784833"/>
                <a:gd name="connsiteY18" fmla="*/ 434132 h 434132"/>
                <a:gd name="connsiteX19" fmla="*/ 457020 w 784833"/>
                <a:gd name="connsiteY19" fmla="*/ 306403 h 434132"/>
                <a:gd name="connsiteX20" fmla="*/ 457020 w 784833"/>
                <a:gd name="connsiteY20" fmla="*/ 434132 h 434132"/>
                <a:gd name="connsiteX21" fmla="*/ 326337 w 784833"/>
                <a:gd name="connsiteY21" fmla="*/ 434132 h 434132"/>
                <a:gd name="connsiteX22" fmla="*/ 326337 w 784833"/>
                <a:gd name="connsiteY22" fmla="*/ 306403 h 434132"/>
                <a:gd name="connsiteX23" fmla="*/ 94505 w 784833"/>
                <a:gd name="connsiteY23" fmla="*/ 434132 h 434132"/>
                <a:gd name="connsiteX24" fmla="*/ 0 w 784833"/>
                <a:gd name="connsiteY24" fmla="*/ 434132 h 434132"/>
                <a:gd name="connsiteX25" fmla="*/ 0 w 784833"/>
                <a:gd name="connsiteY25" fmla="*/ 380973 h 434132"/>
                <a:gd name="connsiteX26" fmla="*/ 165383 w 784833"/>
                <a:gd name="connsiteY26" fmla="*/ 289421 h 434132"/>
                <a:gd name="connsiteX27" fmla="*/ 0 w 784833"/>
                <a:gd name="connsiteY27" fmla="*/ 289421 h 434132"/>
                <a:gd name="connsiteX28" fmla="*/ 0 w 784833"/>
                <a:gd name="connsiteY28" fmla="*/ 144711 h 43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4833" h="434132">
                  <a:moveTo>
                    <a:pt x="0" y="144711"/>
                  </a:moveTo>
                  <a:lnTo>
                    <a:pt x="165383" y="144711"/>
                  </a:lnTo>
                  <a:lnTo>
                    <a:pt x="0" y="52421"/>
                  </a:lnTo>
                  <a:lnTo>
                    <a:pt x="0" y="0"/>
                  </a:lnTo>
                  <a:lnTo>
                    <a:pt x="94505" y="0"/>
                  </a:lnTo>
                  <a:lnTo>
                    <a:pt x="326337" y="127729"/>
                  </a:lnTo>
                  <a:lnTo>
                    <a:pt x="326337" y="0"/>
                  </a:lnTo>
                  <a:lnTo>
                    <a:pt x="457020" y="0"/>
                  </a:lnTo>
                  <a:lnTo>
                    <a:pt x="457020" y="127729"/>
                  </a:lnTo>
                  <a:lnTo>
                    <a:pt x="688852" y="0"/>
                  </a:lnTo>
                  <a:lnTo>
                    <a:pt x="784833" y="0"/>
                  </a:lnTo>
                  <a:lnTo>
                    <a:pt x="784833" y="52421"/>
                  </a:lnTo>
                  <a:lnTo>
                    <a:pt x="617973" y="144711"/>
                  </a:lnTo>
                  <a:lnTo>
                    <a:pt x="784833" y="144711"/>
                  </a:lnTo>
                  <a:lnTo>
                    <a:pt x="784833" y="289421"/>
                  </a:lnTo>
                  <a:lnTo>
                    <a:pt x="617973" y="289421"/>
                  </a:lnTo>
                  <a:lnTo>
                    <a:pt x="784833" y="380973"/>
                  </a:lnTo>
                  <a:lnTo>
                    <a:pt x="784833" y="434132"/>
                  </a:lnTo>
                  <a:lnTo>
                    <a:pt x="688852" y="434132"/>
                  </a:lnTo>
                  <a:lnTo>
                    <a:pt x="457020" y="306403"/>
                  </a:lnTo>
                  <a:lnTo>
                    <a:pt x="457020" y="434132"/>
                  </a:lnTo>
                  <a:lnTo>
                    <a:pt x="326337" y="434132"/>
                  </a:lnTo>
                  <a:lnTo>
                    <a:pt x="326337" y="306403"/>
                  </a:lnTo>
                  <a:lnTo>
                    <a:pt x="94505" y="434132"/>
                  </a:lnTo>
                  <a:lnTo>
                    <a:pt x="0" y="434132"/>
                  </a:lnTo>
                  <a:lnTo>
                    <a:pt x="0" y="380973"/>
                  </a:lnTo>
                  <a:lnTo>
                    <a:pt x="165383" y="289421"/>
                  </a:lnTo>
                  <a:lnTo>
                    <a:pt x="0" y="289421"/>
                  </a:lnTo>
                  <a:lnTo>
                    <a:pt x="0" y="144711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93F90E64-1893-4C9F-89AE-B2DADC8D4FDA}"/>
                </a:ext>
              </a:extLst>
            </p:cNvPr>
            <p:cNvSpPr/>
            <p:nvPr/>
          </p:nvSpPr>
          <p:spPr>
            <a:xfrm>
              <a:off x="1260321" y="3259760"/>
              <a:ext cx="324122" cy="144710"/>
            </a:xfrm>
            <a:custGeom>
              <a:avLst/>
              <a:gdLst>
                <a:gd name="connsiteX0" fmla="*/ 262103 w 324122"/>
                <a:gd name="connsiteY0" fmla="*/ 0 h 144710"/>
                <a:gd name="connsiteX1" fmla="*/ 0 w 324122"/>
                <a:gd name="connsiteY1" fmla="*/ 144711 h 144710"/>
                <a:gd name="connsiteX2" fmla="*/ 62757 w 324122"/>
                <a:gd name="connsiteY2" fmla="*/ 144711 h 144710"/>
                <a:gd name="connsiteX3" fmla="*/ 324122 w 324122"/>
                <a:gd name="connsiteY3" fmla="*/ 0 h 144710"/>
                <a:gd name="connsiteX4" fmla="*/ 262103 w 324122"/>
                <a:gd name="connsiteY4" fmla="*/ 0 h 14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122" h="144710">
                  <a:moveTo>
                    <a:pt x="262103" y="0"/>
                  </a:moveTo>
                  <a:lnTo>
                    <a:pt x="0" y="144711"/>
                  </a:lnTo>
                  <a:lnTo>
                    <a:pt x="62757" y="144711"/>
                  </a:lnTo>
                  <a:lnTo>
                    <a:pt x="324122" y="0"/>
                  </a:lnTo>
                  <a:lnTo>
                    <a:pt x="262103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7B15A1E6-4B33-481C-8747-AD86423C4FEB}"/>
                </a:ext>
              </a:extLst>
            </p:cNvPr>
            <p:cNvSpPr/>
            <p:nvPr/>
          </p:nvSpPr>
          <p:spPr>
            <a:xfrm>
              <a:off x="1323078" y="3549181"/>
              <a:ext cx="261364" cy="144710"/>
            </a:xfrm>
            <a:custGeom>
              <a:avLst/>
              <a:gdLst>
                <a:gd name="connsiteX0" fmla="*/ 261365 w 261364"/>
                <a:gd name="connsiteY0" fmla="*/ 144711 h 144710"/>
                <a:gd name="connsiteX1" fmla="*/ 0 w 261364"/>
                <a:gd name="connsiteY1" fmla="*/ 0 h 144710"/>
                <a:gd name="connsiteX2" fmla="*/ 62757 w 261364"/>
                <a:gd name="connsiteY2" fmla="*/ 0 h 144710"/>
                <a:gd name="connsiteX3" fmla="*/ 261365 w 261364"/>
                <a:gd name="connsiteY3" fmla="*/ 110010 h 144710"/>
                <a:gd name="connsiteX4" fmla="*/ 261365 w 261364"/>
                <a:gd name="connsiteY4" fmla="*/ 144711 h 14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364" h="144710">
                  <a:moveTo>
                    <a:pt x="261365" y="144711"/>
                  </a:moveTo>
                  <a:lnTo>
                    <a:pt x="0" y="0"/>
                  </a:lnTo>
                  <a:lnTo>
                    <a:pt x="62757" y="0"/>
                  </a:lnTo>
                  <a:lnTo>
                    <a:pt x="261365" y="110010"/>
                  </a:lnTo>
                  <a:lnTo>
                    <a:pt x="261365" y="144711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CB205E75-DE05-4420-A1ED-1C46473A9E79}"/>
                </a:ext>
              </a:extLst>
            </p:cNvPr>
            <p:cNvSpPr/>
            <p:nvPr/>
          </p:nvSpPr>
          <p:spPr>
            <a:xfrm>
              <a:off x="799610" y="3259760"/>
              <a:ext cx="262103" cy="144710"/>
            </a:xfrm>
            <a:custGeom>
              <a:avLst/>
              <a:gdLst>
                <a:gd name="connsiteX0" fmla="*/ 262103 w 262103"/>
                <a:gd name="connsiteY0" fmla="*/ 144711 h 144710"/>
                <a:gd name="connsiteX1" fmla="*/ 0 w 262103"/>
                <a:gd name="connsiteY1" fmla="*/ 0 h 144710"/>
                <a:gd name="connsiteX2" fmla="*/ 0 w 262103"/>
                <a:gd name="connsiteY2" fmla="*/ 34701 h 144710"/>
                <a:gd name="connsiteX3" fmla="*/ 199346 w 262103"/>
                <a:gd name="connsiteY3" fmla="*/ 144711 h 144710"/>
                <a:gd name="connsiteX4" fmla="*/ 262103 w 262103"/>
                <a:gd name="connsiteY4" fmla="*/ 144711 h 14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103" h="144710">
                  <a:moveTo>
                    <a:pt x="262103" y="144711"/>
                  </a:moveTo>
                  <a:lnTo>
                    <a:pt x="0" y="0"/>
                  </a:lnTo>
                  <a:lnTo>
                    <a:pt x="0" y="34701"/>
                  </a:lnTo>
                  <a:lnTo>
                    <a:pt x="199346" y="144711"/>
                  </a:lnTo>
                  <a:lnTo>
                    <a:pt x="262103" y="144711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9B4F9158-1791-4ED3-9B20-1183761083C5}"/>
                </a:ext>
              </a:extLst>
            </p:cNvPr>
            <p:cNvSpPr/>
            <p:nvPr/>
          </p:nvSpPr>
          <p:spPr>
            <a:xfrm>
              <a:off x="799610" y="3549181"/>
              <a:ext cx="324122" cy="144710"/>
            </a:xfrm>
            <a:custGeom>
              <a:avLst/>
              <a:gdLst>
                <a:gd name="connsiteX0" fmla="*/ 262103 w 324122"/>
                <a:gd name="connsiteY0" fmla="*/ 0 h 144710"/>
                <a:gd name="connsiteX1" fmla="*/ 0 w 324122"/>
                <a:gd name="connsiteY1" fmla="*/ 144711 h 144710"/>
                <a:gd name="connsiteX2" fmla="*/ 62757 w 324122"/>
                <a:gd name="connsiteY2" fmla="*/ 144711 h 144710"/>
                <a:gd name="connsiteX3" fmla="*/ 324122 w 324122"/>
                <a:gd name="connsiteY3" fmla="*/ 0 h 144710"/>
                <a:gd name="connsiteX4" fmla="*/ 262103 w 324122"/>
                <a:gd name="connsiteY4" fmla="*/ 0 h 14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122" h="144710">
                  <a:moveTo>
                    <a:pt x="262103" y="0"/>
                  </a:moveTo>
                  <a:lnTo>
                    <a:pt x="0" y="144711"/>
                  </a:lnTo>
                  <a:lnTo>
                    <a:pt x="62757" y="144711"/>
                  </a:lnTo>
                  <a:lnTo>
                    <a:pt x="324122" y="0"/>
                  </a:lnTo>
                  <a:lnTo>
                    <a:pt x="262103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77E7741E-CDFB-4FF6-BB6D-73F91D61F6A4}"/>
                </a:ext>
              </a:extLst>
            </p:cNvPr>
            <p:cNvSpPr/>
            <p:nvPr/>
          </p:nvSpPr>
          <p:spPr>
            <a:xfrm>
              <a:off x="799610" y="3259760"/>
              <a:ext cx="784833" cy="434132"/>
            </a:xfrm>
            <a:custGeom>
              <a:avLst/>
              <a:gdLst>
                <a:gd name="connsiteX0" fmla="*/ 0 w 784833"/>
                <a:gd name="connsiteY0" fmla="*/ 174982 h 434132"/>
                <a:gd name="connsiteX1" fmla="*/ 354393 w 784833"/>
                <a:gd name="connsiteY1" fmla="*/ 174982 h 434132"/>
                <a:gd name="connsiteX2" fmla="*/ 354393 w 784833"/>
                <a:gd name="connsiteY2" fmla="*/ 0 h 434132"/>
                <a:gd name="connsiteX3" fmla="*/ 431178 w 784833"/>
                <a:gd name="connsiteY3" fmla="*/ 0 h 434132"/>
                <a:gd name="connsiteX4" fmla="*/ 431178 w 784833"/>
                <a:gd name="connsiteY4" fmla="*/ 174982 h 434132"/>
                <a:gd name="connsiteX5" fmla="*/ 784833 w 784833"/>
                <a:gd name="connsiteY5" fmla="*/ 174982 h 434132"/>
                <a:gd name="connsiteX6" fmla="*/ 784833 w 784833"/>
                <a:gd name="connsiteY6" fmla="*/ 259150 h 434132"/>
                <a:gd name="connsiteX7" fmla="*/ 431178 w 784833"/>
                <a:gd name="connsiteY7" fmla="*/ 259150 h 434132"/>
                <a:gd name="connsiteX8" fmla="*/ 431178 w 784833"/>
                <a:gd name="connsiteY8" fmla="*/ 434132 h 434132"/>
                <a:gd name="connsiteX9" fmla="*/ 354393 w 784833"/>
                <a:gd name="connsiteY9" fmla="*/ 434132 h 434132"/>
                <a:gd name="connsiteX10" fmla="*/ 354393 w 784833"/>
                <a:gd name="connsiteY10" fmla="*/ 259150 h 434132"/>
                <a:gd name="connsiteX11" fmla="*/ 0 w 784833"/>
                <a:gd name="connsiteY11" fmla="*/ 259150 h 434132"/>
                <a:gd name="connsiteX12" fmla="*/ 0 w 784833"/>
                <a:gd name="connsiteY12" fmla="*/ 174982 h 43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4833" h="434132">
                  <a:moveTo>
                    <a:pt x="0" y="174982"/>
                  </a:moveTo>
                  <a:lnTo>
                    <a:pt x="354393" y="174982"/>
                  </a:lnTo>
                  <a:lnTo>
                    <a:pt x="354393" y="0"/>
                  </a:lnTo>
                  <a:lnTo>
                    <a:pt x="431178" y="0"/>
                  </a:lnTo>
                  <a:lnTo>
                    <a:pt x="431178" y="174982"/>
                  </a:lnTo>
                  <a:lnTo>
                    <a:pt x="784833" y="174982"/>
                  </a:lnTo>
                  <a:lnTo>
                    <a:pt x="784833" y="259150"/>
                  </a:lnTo>
                  <a:lnTo>
                    <a:pt x="431178" y="259150"/>
                  </a:lnTo>
                  <a:lnTo>
                    <a:pt x="431178" y="434132"/>
                  </a:lnTo>
                  <a:lnTo>
                    <a:pt x="354393" y="434132"/>
                  </a:lnTo>
                  <a:lnTo>
                    <a:pt x="354393" y="259150"/>
                  </a:lnTo>
                  <a:lnTo>
                    <a:pt x="0" y="259150"/>
                  </a:lnTo>
                  <a:lnTo>
                    <a:pt x="0" y="174982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ADBDEA92-29FA-4676-82C7-18B71046C91F}"/>
                </a:ext>
              </a:extLst>
            </p:cNvPr>
            <p:cNvSpPr/>
            <p:nvPr/>
          </p:nvSpPr>
          <p:spPr>
            <a:xfrm>
              <a:off x="1818490" y="3510050"/>
              <a:ext cx="325598" cy="414197"/>
            </a:xfrm>
            <a:custGeom>
              <a:avLst/>
              <a:gdLst>
                <a:gd name="connsiteX0" fmla="*/ 162430 w 325598"/>
                <a:gd name="connsiteY0" fmla="*/ 0 h 414197"/>
                <a:gd name="connsiteX1" fmla="*/ 325599 w 325598"/>
                <a:gd name="connsiteY1" fmla="*/ 5168 h 414197"/>
                <a:gd name="connsiteX2" fmla="*/ 325599 w 325598"/>
                <a:gd name="connsiteY2" fmla="*/ 217066 h 414197"/>
                <a:gd name="connsiteX3" fmla="*/ 162430 w 325598"/>
                <a:gd name="connsiteY3" fmla="*/ 414198 h 414197"/>
                <a:gd name="connsiteX4" fmla="*/ 0 w 325598"/>
                <a:gd name="connsiteY4" fmla="*/ 216328 h 414197"/>
                <a:gd name="connsiteX5" fmla="*/ 0 w 325598"/>
                <a:gd name="connsiteY5" fmla="*/ 5168 h 414197"/>
                <a:gd name="connsiteX6" fmla="*/ 162430 w 325598"/>
                <a:gd name="connsiteY6" fmla="*/ 0 h 41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5598" h="414197">
                  <a:moveTo>
                    <a:pt x="162430" y="0"/>
                  </a:moveTo>
                  <a:cubicBezTo>
                    <a:pt x="211543" y="32196"/>
                    <a:pt x="274544" y="34192"/>
                    <a:pt x="325599" y="5168"/>
                  </a:cubicBezTo>
                  <a:lnTo>
                    <a:pt x="325599" y="217066"/>
                  </a:lnTo>
                  <a:cubicBezTo>
                    <a:pt x="320541" y="311533"/>
                    <a:pt x="254292" y="391576"/>
                    <a:pt x="162430" y="414198"/>
                  </a:cubicBezTo>
                  <a:cubicBezTo>
                    <a:pt x="70613" y="391219"/>
                    <a:pt x="4651" y="310862"/>
                    <a:pt x="0" y="216328"/>
                  </a:cubicBezTo>
                  <a:lnTo>
                    <a:pt x="0" y="5168"/>
                  </a:lnTo>
                  <a:cubicBezTo>
                    <a:pt x="50782" y="34231"/>
                    <a:pt x="113598" y="32233"/>
                    <a:pt x="16243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64E3F288-1841-455C-AAA3-BA9706416FA0}"/>
                </a:ext>
              </a:extLst>
            </p:cNvPr>
            <p:cNvSpPr/>
            <p:nvPr/>
          </p:nvSpPr>
          <p:spPr>
            <a:xfrm>
              <a:off x="1833256" y="3796518"/>
              <a:ext cx="295327" cy="127729"/>
            </a:xfrm>
            <a:custGeom>
              <a:avLst/>
              <a:gdLst>
                <a:gd name="connsiteX0" fmla="*/ 295328 w 295327"/>
                <a:gd name="connsiteY0" fmla="*/ 738 h 127729"/>
                <a:gd name="connsiteX1" fmla="*/ 147664 w 295327"/>
                <a:gd name="connsiteY1" fmla="*/ 127729 h 127729"/>
                <a:gd name="connsiteX2" fmla="*/ 0 w 295327"/>
                <a:gd name="connsiteY2" fmla="*/ 0 h 12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327" h="127729">
                  <a:moveTo>
                    <a:pt x="295328" y="738"/>
                  </a:moveTo>
                  <a:cubicBezTo>
                    <a:pt x="266267" y="62039"/>
                    <a:pt x="212621" y="108176"/>
                    <a:pt x="147664" y="127729"/>
                  </a:cubicBezTo>
                  <a:cubicBezTo>
                    <a:pt x="82611" y="107925"/>
                    <a:pt x="28964" y="61524"/>
                    <a:pt x="0" y="0"/>
                  </a:cubicBezTo>
                  <a:close/>
                </a:path>
              </a:pathLst>
            </a:custGeom>
            <a:solidFill>
              <a:srgbClr val="99CC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4DFF6B89-B966-42A0-B98E-FE1E76AEDDFA}"/>
                </a:ext>
              </a:extLst>
            </p:cNvPr>
            <p:cNvSpPr/>
            <p:nvPr/>
          </p:nvSpPr>
          <p:spPr>
            <a:xfrm>
              <a:off x="1914942" y="3555088"/>
              <a:ext cx="178668" cy="138065"/>
            </a:xfrm>
            <a:custGeom>
              <a:avLst/>
              <a:gdLst>
                <a:gd name="connsiteX0" fmla="*/ 65978 w 178668"/>
                <a:gd name="connsiteY0" fmla="*/ 0 h 138065"/>
                <a:gd name="connsiteX1" fmla="*/ 50473 w 178668"/>
                <a:gd name="connsiteY1" fmla="*/ 138066 h 138065"/>
                <a:gd name="connsiteX2" fmla="*/ 41614 w 178668"/>
                <a:gd name="connsiteY2" fmla="*/ 109271 h 138065"/>
                <a:gd name="connsiteX3" fmla="*/ 51950 w 178668"/>
                <a:gd name="connsiteY3" fmla="*/ 112963 h 138065"/>
                <a:gd name="connsiteX4" fmla="*/ 40137 w 178668"/>
                <a:gd name="connsiteY4" fmla="*/ 81954 h 138065"/>
                <a:gd name="connsiteX5" fmla="*/ 84148 w 178668"/>
                <a:gd name="connsiteY5" fmla="*/ 28926 h 138065"/>
                <a:gd name="connsiteX6" fmla="*/ 85913 w 178668"/>
                <a:gd name="connsiteY6" fmla="*/ 28794 h 138065"/>
                <a:gd name="connsiteX7" fmla="*/ 123567 w 178668"/>
                <a:gd name="connsiteY7" fmla="*/ 45038 h 138065"/>
                <a:gd name="connsiteX8" fmla="*/ 133903 w 178668"/>
                <a:gd name="connsiteY8" fmla="*/ 59066 h 138065"/>
                <a:gd name="connsiteX9" fmla="*/ 137595 w 178668"/>
                <a:gd name="connsiteY9" fmla="*/ 59066 h 138065"/>
                <a:gd name="connsiteX10" fmla="*/ 174511 w 178668"/>
                <a:gd name="connsiteY10" fmla="*/ 54636 h 138065"/>
                <a:gd name="connsiteX11" fmla="*/ 174511 w 178668"/>
                <a:gd name="connsiteY11" fmla="*/ 54636 h 138065"/>
                <a:gd name="connsiteX12" fmla="*/ 115445 w 178668"/>
                <a:gd name="connsiteY12" fmla="*/ 29533 h 138065"/>
                <a:gd name="connsiteX13" fmla="*/ 60810 w 178668"/>
                <a:gd name="connsiteY13" fmla="*/ 12551 h 138065"/>
                <a:gd name="connsiteX14" fmla="*/ 65978 w 178668"/>
                <a:gd name="connsiteY14" fmla="*/ 0 h 13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8668" h="138065">
                  <a:moveTo>
                    <a:pt x="65978" y="0"/>
                  </a:moveTo>
                  <a:cubicBezTo>
                    <a:pt x="-14499" y="19196"/>
                    <a:pt x="-23359" y="126253"/>
                    <a:pt x="50473" y="138066"/>
                  </a:cubicBezTo>
                  <a:cubicBezTo>
                    <a:pt x="50473" y="126991"/>
                    <a:pt x="42352" y="120346"/>
                    <a:pt x="41614" y="109271"/>
                  </a:cubicBezTo>
                  <a:lnTo>
                    <a:pt x="51950" y="112963"/>
                  </a:lnTo>
                  <a:cubicBezTo>
                    <a:pt x="51950" y="100412"/>
                    <a:pt x="40137" y="98197"/>
                    <a:pt x="40137" y="81954"/>
                  </a:cubicBezTo>
                  <a:cubicBezTo>
                    <a:pt x="37649" y="55157"/>
                    <a:pt x="57355" y="31416"/>
                    <a:pt x="84148" y="28926"/>
                  </a:cubicBezTo>
                  <a:cubicBezTo>
                    <a:pt x="84739" y="28871"/>
                    <a:pt x="85322" y="28828"/>
                    <a:pt x="85913" y="28794"/>
                  </a:cubicBezTo>
                  <a:cubicBezTo>
                    <a:pt x="100458" y="27164"/>
                    <a:pt x="114774" y="33342"/>
                    <a:pt x="123567" y="45038"/>
                  </a:cubicBezTo>
                  <a:cubicBezTo>
                    <a:pt x="126343" y="50171"/>
                    <a:pt x="129821" y="54893"/>
                    <a:pt x="133903" y="59066"/>
                  </a:cubicBezTo>
                  <a:cubicBezTo>
                    <a:pt x="133903" y="59066"/>
                    <a:pt x="133903" y="59066"/>
                    <a:pt x="137595" y="59066"/>
                  </a:cubicBezTo>
                  <a:cubicBezTo>
                    <a:pt x="141287" y="59066"/>
                    <a:pt x="155315" y="45776"/>
                    <a:pt x="174511" y="54636"/>
                  </a:cubicBezTo>
                  <a:cubicBezTo>
                    <a:pt x="179679" y="54636"/>
                    <a:pt x="180417" y="54636"/>
                    <a:pt x="174511" y="54636"/>
                  </a:cubicBezTo>
                  <a:cubicBezTo>
                    <a:pt x="156053" y="36916"/>
                    <a:pt x="133165" y="45038"/>
                    <a:pt x="115445" y="29533"/>
                  </a:cubicBezTo>
                  <a:cubicBezTo>
                    <a:pt x="100258" y="16759"/>
                    <a:pt x="80567" y="10638"/>
                    <a:pt x="60810" y="12551"/>
                  </a:cubicBezTo>
                  <a:cubicBezTo>
                    <a:pt x="63342" y="8748"/>
                    <a:pt x="65099" y="4483"/>
                    <a:pt x="65978" y="0"/>
                  </a:cubicBezTo>
                  <a:close/>
                </a:path>
              </a:pathLst>
            </a:custGeom>
            <a:solidFill>
              <a:srgbClr val="FF9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AF26959D-0E9C-40F1-8725-7B830BB98924}"/>
                </a:ext>
              </a:extLst>
            </p:cNvPr>
            <p:cNvSpPr/>
            <p:nvPr/>
          </p:nvSpPr>
          <p:spPr>
            <a:xfrm>
              <a:off x="1872743" y="3602899"/>
              <a:ext cx="146050" cy="145900"/>
            </a:xfrm>
            <a:custGeom>
              <a:avLst/>
              <a:gdLst>
                <a:gd name="connsiteX0" fmla="*/ 23270 w 146050"/>
                <a:gd name="connsiteY0" fmla="*/ 141937 h 145900"/>
                <a:gd name="connsiteX1" fmla="*/ 145831 w 146050"/>
                <a:gd name="connsiteY1" fmla="*/ 63675 h 145900"/>
                <a:gd name="connsiteX2" fmla="*/ 119990 w 146050"/>
                <a:gd name="connsiteY2" fmla="*/ 81395 h 145900"/>
                <a:gd name="connsiteX3" fmla="*/ 119990 w 146050"/>
                <a:gd name="connsiteY3" fmla="*/ 67367 h 145900"/>
                <a:gd name="connsiteX4" fmla="*/ 94149 w 146050"/>
                <a:gd name="connsiteY4" fmla="*/ 102806 h 145900"/>
                <a:gd name="connsiteX5" fmla="*/ 20317 w 146050"/>
                <a:gd name="connsiteY5" fmla="*/ 102806 h 145900"/>
                <a:gd name="connsiteX6" fmla="*/ 9981 w 146050"/>
                <a:gd name="connsiteY6" fmla="*/ 60722 h 145900"/>
                <a:gd name="connsiteX7" fmla="*/ 30654 w 146050"/>
                <a:gd name="connsiteY7" fmla="*/ 42264 h 145900"/>
                <a:gd name="connsiteX8" fmla="*/ 30654 w 146050"/>
                <a:gd name="connsiteY8" fmla="*/ 42264 h 145900"/>
                <a:gd name="connsiteX9" fmla="*/ 26224 w 146050"/>
                <a:gd name="connsiteY9" fmla="*/ 3133 h 145900"/>
                <a:gd name="connsiteX10" fmla="*/ 19579 w 146050"/>
                <a:gd name="connsiteY10" fmla="*/ 9039 h 145900"/>
                <a:gd name="connsiteX11" fmla="*/ 6289 w 146050"/>
                <a:gd name="connsiteY11" fmla="*/ 50385 h 145900"/>
                <a:gd name="connsiteX12" fmla="*/ 29177 w 146050"/>
                <a:gd name="connsiteY12" fmla="*/ 138984 h 14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50" h="145900">
                  <a:moveTo>
                    <a:pt x="23270" y="141937"/>
                  </a:moveTo>
                  <a:cubicBezTo>
                    <a:pt x="86766" y="156703"/>
                    <a:pt x="150261" y="130124"/>
                    <a:pt x="145831" y="63675"/>
                  </a:cubicBezTo>
                  <a:cubicBezTo>
                    <a:pt x="139925" y="63675"/>
                    <a:pt x="131803" y="79918"/>
                    <a:pt x="119990" y="81395"/>
                  </a:cubicBezTo>
                  <a:cubicBezTo>
                    <a:pt x="120433" y="76729"/>
                    <a:pt x="120433" y="72032"/>
                    <a:pt x="119990" y="67367"/>
                  </a:cubicBezTo>
                  <a:cubicBezTo>
                    <a:pt x="113345" y="77703"/>
                    <a:pt x="111869" y="90993"/>
                    <a:pt x="94149" y="102806"/>
                  </a:cubicBezTo>
                  <a:cubicBezTo>
                    <a:pt x="72568" y="120083"/>
                    <a:pt x="41898" y="120083"/>
                    <a:pt x="20317" y="102806"/>
                  </a:cubicBezTo>
                  <a:cubicBezTo>
                    <a:pt x="9050" y="91942"/>
                    <a:pt x="5026" y="75569"/>
                    <a:pt x="9981" y="60722"/>
                  </a:cubicBezTo>
                  <a:cubicBezTo>
                    <a:pt x="13672" y="48170"/>
                    <a:pt x="24747" y="47432"/>
                    <a:pt x="30654" y="42264"/>
                  </a:cubicBezTo>
                  <a:cubicBezTo>
                    <a:pt x="36560" y="37095"/>
                    <a:pt x="30654" y="42264"/>
                    <a:pt x="30654" y="42264"/>
                  </a:cubicBezTo>
                  <a:cubicBezTo>
                    <a:pt x="30654" y="42264"/>
                    <a:pt x="16626" y="26021"/>
                    <a:pt x="26224" y="3133"/>
                  </a:cubicBezTo>
                  <a:cubicBezTo>
                    <a:pt x="26224" y="-2036"/>
                    <a:pt x="26224" y="-1297"/>
                    <a:pt x="19579" y="9039"/>
                  </a:cubicBezTo>
                  <a:cubicBezTo>
                    <a:pt x="14137" y="22477"/>
                    <a:pt x="9700" y="36296"/>
                    <a:pt x="6289" y="50385"/>
                  </a:cubicBezTo>
                  <a:cubicBezTo>
                    <a:pt x="-7510" y="81656"/>
                    <a:pt x="1963" y="118308"/>
                    <a:pt x="29177" y="138984"/>
                  </a:cubicBezTo>
                  <a:close/>
                </a:path>
              </a:pathLst>
            </a:custGeom>
            <a:solidFill>
              <a:srgbClr val="FF9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AF2352B8-4284-4050-971D-62C794C02577}"/>
                </a:ext>
              </a:extLst>
            </p:cNvPr>
            <p:cNvSpPr/>
            <p:nvPr/>
          </p:nvSpPr>
          <p:spPr>
            <a:xfrm>
              <a:off x="1966154" y="3618019"/>
              <a:ext cx="123922" cy="160265"/>
            </a:xfrm>
            <a:custGeom>
              <a:avLst/>
              <a:gdLst>
                <a:gd name="connsiteX0" fmla="*/ 62019 w 123922"/>
                <a:gd name="connsiteY0" fmla="*/ 37480 h 160265"/>
                <a:gd name="connsiteX1" fmla="*/ 87122 w 123922"/>
                <a:gd name="connsiteY1" fmla="*/ 111312 h 160265"/>
                <a:gd name="connsiteX2" fmla="*/ 59066 w 123922"/>
                <a:gd name="connsiteY2" fmla="*/ 140107 h 160265"/>
                <a:gd name="connsiteX3" fmla="*/ 14766 w 123922"/>
                <a:gd name="connsiteY3" fmla="*/ 132723 h 160265"/>
                <a:gd name="connsiteX4" fmla="*/ 14766 w 123922"/>
                <a:gd name="connsiteY4" fmla="*/ 132723 h 160265"/>
                <a:gd name="connsiteX5" fmla="*/ 0 w 123922"/>
                <a:gd name="connsiteY5" fmla="*/ 160041 h 160265"/>
                <a:gd name="connsiteX6" fmla="*/ 0 w 123922"/>
                <a:gd name="connsiteY6" fmla="*/ 160041 h 160265"/>
                <a:gd name="connsiteX7" fmla="*/ 38393 w 123922"/>
                <a:gd name="connsiteY7" fmla="*/ 152658 h 160265"/>
                <a:gd name="connsiteX8" fmla="*/ 73832 w 123922"/>
                <a:gd name="connsiteY8" fmla="*/ 137892 h 160265"/>
                <a:gd name="connsiteX9" fmla="*/ 115178 w 123922"/>
                <a:gd name="connsiteY9" fmla="*/ 84733 h 160265"/>
                <a:gd name="connsiteX10" fmla="*/ 122561 w 123922"/>
                <a:gd name="connsiteY10" fmla="*/ 94331 h 160265"/>
                <a:gd name="connsiteX11" fmla="*/ 58763 w 123922"/>
                <a:gd name="connsiteY11" fmla="*/ 1347 h 160265"/>
                <a:gd name="connsiteX12" fmla="*/ 34701 w 123922"/>
                <a:gd name="connsiteY12" fmla="*/ 564 h 160265"/>
                <a:gd name="connsiteX13" fmla="*/ 52421 w 123922"/>
                <a:gd name="connsiteY13" fmla="*/ 23452 h 160265"/>
                <a:gd name="connsiteX14" fmla="*/ 40608 w 123922"/>
                <a:gd name="connsiteY14" fmla="*/ 23452 h 160265"/>
                <a:gd name="connsiteX15" fmla="*/ 60542 w 123922"/>
                <a:gd name="connsiteY15" fmla="*/ 33789 h 16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3922" h="160265">
                  <a:moveTo>
                    <a:pt x="62019" y="37480"/>
                  </a:moveTo>
                  <a:cubicBezTo>
                    <a:pt x="85645" y="62583"/>
                    <a:pt x="95981" y="86948"/>
                    <a:pt x="87122" y="111312"/>
                  </a:cubicBezTo>
                  <a:cubicBezTo>
                    <a:pt x="82352" y="124501"/>
                    <a:pt x="72126" y="134993"/>
                    <a:pt x="59066" y="140107"/>
                  </a:cubicBezTo>
                  <a:cubicBezTo>
                    <a:pt x="38393" y="146013"/>
                    <a:pt x="32486" y="129770"/>
                    <a:pt x="14766" y="132723"/>
                  </a:cubicBezTo>
                  <a:cubicBezTo>
                    <a:pt x="14766" y="132723"/>
                    <a:pt x="14766" y="132723"/>
                    <a:pt x="14766" y="132723"/>
                  </a:cubicBezTo>
                  <a:cubicBezTo>
                    <a:pt x="14766" y="132723"/>
                    <a:pt x="22150" y="150443"/>
                    <a:pt x="0" y="160041"/>
                  </a:cubicBezTo>
                  <a:cubicBezTo>
                    <a:pt x="0" y="160041"/>
                    <a:pt x="0" y="160041"/>
                    <a:pt x="0" y="160041"/>
                  </a:cubicBezTo>
                  <a:cubicBezTo>
                    <a:pt x="13231" y="161075"/>
                    <a:pt x="26491" y="158524"/>
                    <a:pt x="38393" y="152658"/>
                  </a:cubicBezTo>
                  <a:cubicBezTo>
                    <a:pt x="48729" y="147490"/>
                    <a:pt x="62019" y="143060"/>
                    <a:pt x="73832" y="137892"/>
                  </a:cubicBezTo>
                  <a:cubicBezTo>
                    <a:pt x="96240" y="128985"/>
                    <a:pt x="112062" y="108641"/>
                    <a:pt x="115178" y="84733"/>
                  </a:cubicBezTo>
                  <a:cubicBezTo>
                    <a:pt x="118508" y="87155"/>
                    <a:pt x="121077" y="90488"/>
                    <a:pt x="122561" y="94331"/>
                  </a:cubicBezTo>
                  <a:cubicBezTo>
                    <a:pt x="130623" y="51036"/>
                    <a:pt x="102058" y="9406"/>
                    <a:pt x="58763" y="1347"/>
                  </a:cubicBezTo>
                  <a:cubicBezTo>
                    <a:pt x="50826" y="-131"/>
                    <a:pt x="42712" y="-394"/>
                    <a:pt x="34701" y="564"/>
                  </a:cubicBezTo>
                  <a:cubicBezTo>
                    <a:pt x="38393" y="7947"/>
                    <a:pt x="48729" y="13116"/>
                    <a:pt x="52421" y="23452"/>
                  </a:cubicBezTo>
                  <a:cubicBezTo>
                    <a:pt x="48515" y="22777"/>
                    <a:pt x="44513" y="22777"/>
                    <a:pt x="40608" y="23452"/>
                  </a:cubicBezTo>
                  <a:cubicBezTo>
                    <a:pt x="47740" y="25861"/>
                    <a:pt x="54466" y="29347"/>
                    <a:pt x="60542" y="33789"/>
                  </a:cubicBezTo>
                </a:path>
              </a:pathLst>
            </a:custGeom>
            <a:solidFill>
              <a:srgbClr val="FF9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D288CAC5-42EF-4098-BD74-D41B772DA35D}"/>
                </a:ext>
              </a:extLst>
            </p:cNvPr>
            <p:cNvSpPr/>
            <p:nvPr/>
          </p:nvSpPr>
          <p:spPr>
            <a:xfrm>
              <a:off x="1932191" y="3668789"/>
              <a:ext cx="3691" cy="73832"/>
            </a:xfrm>
            <a:custGeom>
              <a:avLst/>
              <a:gdLst>
                <a:gd name="connsiteX0" fmla="*/ 3692 w 3691"/>
                <a:gd name="connsiteY0" fmla="*/ 0 h 73832"/>
                <a:gd name="connsiteX1" fmla="*/ 0 w 3691"/>
                <a:gd name="connsiteY1" fmla="*/ 0 h 73832"/>
                <a:gd name="connsiteX2" fmla="*/ 3692 w 369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1" h="73832">
                  <a:moveTo>
                    <a:pt x="3692" y="0"/>
                  </a:moveTo>
                  <a:lnTo>
                    <a:pt x="0" y="0"/>
                  </a:lnTo>
                  <a:lnTo>
                    <a:pt x="369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743EDE51-BD9C-4191-8989-4228AF6CBCFB}"/>
                </a:ext>
              </a:extLst>
            </p:cNvPr>
            <p:cNvSpPr/>
            <p:nvPr/>
          </p:nvSpPr>
          <p:spPr>
            <a:xfrm>
              <a:off x="2001224" y="3689217"/>
              <a:ext cx="7383" cy="6889"/>
            </a:xfrm>
            <a:custGeom>
              <a:avLst/>
              <a:gdLst>
                <a:gd name="connsiteX0" fmla="*/ 5537 w 7383"/>
                <a:gd name="connsiteY0" fmla="*/ 6889 h 6889"/>
                <a:gd name="connsiteX1" fmla="*/ 6889 w 7383"/>
                <a:gd name="connsiteY1" fmla="*/ 1847 h 6889"/>
                <a:gd name="connsiteX2" fmla="*/ 1846 w 7383"/>
                <a:gd name="connsiteY2" fmla="*/ 495 h 6889"/>
                <a:gd name="connsiteX3" fmla="*/ 495 w 7383"/>
                <a:gd name="connsiteY3" fmla="*/ 5538 h 6889"/>
                <a:gd name="connsiteX4" fmla="*/ 1846 w 7383"/>
                <a:gd name="connsiteY4" fmla="*/ 6889 h 6889"/>
                <a:gd name="connsiteX5" fmla="*/ 5537 w 7383"/>
                <a:gd name="connsiteY5" fmla="*/ 6889 h 6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3" h="6889">
                  <a:moveTo>
                    <a:pt x="5537" y="6889"/>
                  </a:moveTo>
                  <a:cubicBezTo>
                    <a:pt x="7302" y="5870"/>
                    <a:pt x="7907" y="3612"/>
                    <a:pt x="6889" y="1847"/>
                  </a:cubicBezTo>
                  <a:cubicBezTo>
                    <a:pt x="5870" y="80"/>
                    <a:pt x="3610" y="-524"/>
                    <a:pt x="1846" y="495"/>
                  </a:cubicBezTo>
                  <a:cubicBezTo>
                    <a:pt x="81" y="1514"/>
                    <a:pt x="-524" y="3772"/>
                    <a:pt x="495" y="5538"/>
                  </a:cubicBezTo>
                  <a:cubicBezTo>
                    <a:pt x="820" y="6099"/>
                    <a:pt x="1285" y="6565"/>
                    <a:pt x="1846" y="6889"/>
                  </a:cubicBezTo>
                  <a:lnTo>
                    <a:pt x="5537" y="688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B9BA851-6F4E-4B7D-B02D-25BD7EEEE81B}"/>
                </a:ext>
              </a:extLst>
            </p:cNvPr>
            <p:cNvSpPr/>
            <p:nvPr/>
          </p:nvSpPr>
          <p:spPr>
            <a:xfrm>
              <a:off x="2032602" y="3626718"/>
              <a:ext cx="7071" cy="7370"/>
            </a:xfrm>
            <a:custGeom>
              <a:avLst/>
              <a:gdLst>
                <a:gd name="connsiteX0" fmla="*/ 3692 w 7071"/>
                <a:gd name="connsiteY0" fmla="*/ 7370 h 7370"/>
                <a:gd name="connsiteX1" fmla="*/ 7058 w 7071"/>
                <a:gd name="connsiteY1" fmla="*/ 3378 h 7370"/>
                <a:gd name="connsiteX2" fmla="*/ 3064 w 7071"/>
                <a:gd name="connsiteY2" fmla="*/ 14 h 7370"/>
                <a:gd name="connsiteX3" fmla="*/ 0 w 7071"/>
                <a:gd name="connsiteY3" fmla="*/ 2202 h 7370"/>
                <a:gd name="connsiteX4" fmla="*/ 3692 w 7071"/>
                <a:gd name="connsiteY4" fmla="*/ 7370 h 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71" h="7370">
                  <a:moveTo>
                    <a:pt x="3692" y="7370"/>
                  </a:moveTo>
                  <a:cubicBezTo>
                    <a:pt x="5722" y="7197"/>
                    <a:pt x="7228" y="5409"/>
                    <a:pt x="7058" y="3378"/>
                  </a:cubicBezTo>
                  <a:cubicBezTo>
                    <a:pt x="6881" y="1346"/>
                    <a:pt x="5094" y="-160"/>
                    <a:pt x="3064" y="14"/>
                  </a:cubicBezTo>
                  <a:cubicBezTo>
                    <a:pt x="1720" y="129"/>
                    <a:pt x="546" y="968"/>
                    <a:pt x="0" y="2202"/>
                  </a:cubicBezTo>
                  <a:lnTo>
                    <a:pt x="3692" y="73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4" name="Group 663">
            <a:extLst>
              <a:ext uri="{FF2B5EF4-FFF2-40B4-BE49-F238E27FC236}">
                <a16:creationId xmlns:a16="http://schemas.microsoft.com/office/drawing/2014/main" id="{298AF943-524A-4DE7-ACEB-18D2BFB96BF4}"/>
              </a:ext>
            </a:extLst>
          </p:cNvPr>
          <p:cNvGrpSpPr/>
          <p:nvPr/>
        </p:nvGrpSpPr>
        <p:grpSpPr>
          <a:xfrm>
            <a:off x="2964176" y="3259760"/>
            <a:ext cx="1569666" cy="915516"/>
            <a:chOff x="2964176" y="3259760"/>
            <a:chExt cx="1569666" cy="915516"/>
          </a:xfrm>
        </p:grpSpPr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E2C59C4B-3DE8-442B-B9D4-8E9AC4E438B5}"/>
                </a:ext>
              </a:extLst>
            </p:cNvPr>
            <p:cNvSpPr/>
            <p:nvPr/>
          </p:nvSpPr>
          <p:spPr>
            <a:xfrm>
              <a:off x="3441868" y="3817191"/>
              <a:ext cx="614281" cy="358085"/>
            </a:xfrm>
            <a:custGeom>
              <a:avLst/>
              <a:gdLst>
                <a:gd name="connsiteX0" fmla="*/ 0 w 614281"/>
                <a:gd name="connsiteY0" fmla="*/ 0 h 358085"/>
                <a:gd name="connsiteX1" fmla="*/ 307141 w 614281"/>
                <a:gd name="connsiteY1" fmla="*/ 358085 h 358085"/>
                <a:gd name="connsiteX2" fmla="*/ 614281 w 614281"/>
                <a:gd name="connsiteY2" fmla="*/ 0 h 358085"/>
                <a:gd name="connsiteX3" fmla="*/ 0 w 614281"/>
                <a:gd name="connsiteY3" fmla="*/ 0 h 35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4281" h="358085">
                  <a:moveTo>
                    <a:pt x="0" y="0"/>
                  </a:moveTo>
                  <a:lnTo>
                    <a:pt x="307141" y="358085"/>
                  </a:lnTo>
                  <a:lnTo>
                    <a:pt x="6142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88FDAEA-0E71-47B3-A949-034AB34E38D1}"/>
                </a:ext>
              </a:extLst>
            </p:cNvPr>
            <p:cNvSpPr/>
            <p:nvPr/>
          </p:nvSpPr>
          <p:spPr>
            <a:xfrm>
              <a:off x="3271316" y="3617845"/>
              <a:ext cx="955384" cy="199346"/>
            </a:xfrm>
            <a:custGeom>
              <a:avLst/>
              <a:gdLst>
                <a:gd name="connsiteX0" fmla="*/ 179412 w 955384"/>
                <a:gd name="connsiteY0" fmla="*/ 0 h 199346"/>
                <a:gd name="connsiteX1" fmla="*/ 0 w 955384"/>
                <a:gd name="connsiteY1" fmla="*/ 0 h 199346"/>
                <a:gd name="connsiteX2" fmla="*/ 170552 w 955384"/>
                <a:gd name="connsiteY2" fmla="*/ 199346 h 199346"/>
                <a:gd name="connsiteX3" fmla="*/ 784833 w 955384"/>
                <a:gd name="connsiteY3" fmla="*/ 199346 h 199346"/>
                <a:gd name="connsiteX4" fmla="*/ 955385 w 955384"/>
                <a:gd name="connsiteY4" fmla="*/ 0 h 199346"/>
                <a:gd name="connsiteX5" fmla="*/ 775973 w 955384"/>
                <a:gd name="connsiteY5" fmla="*/ 0 h 199346"/>
                <a:gd name="connsiteX6" fmla="*/ 179412 w 955384"/>
                <a:gd name="connsiteY6" fmla="*/ 0 h 19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5384" h="199346">
                  <a:moveTo>
                    <a:pt x="179412" y="0"/>
                  </a:moveTo>
                  <a:lnTo>
                    <a:pt x="0" y="0"/>
                  </a:lnTo>
                  <a:lnTo>
                    <a:pt x="170552" y="199346"/>
                  </a:lnTo>
                  <a:lnTo>
                    <a:pt x="784833" y="199346"/>
                  </a:lnTo>
                  <a:lnTo>
                    <a:pt x="955385" y="0"/>
                  </a:lnTo>
                  <a:lnTo>
                    <a:pt x="775973" y="0"/>
                  </a:lnTo>
                  <a:lnTo>
                    <a:pt x="179412" y="0"/>
                  </a:lnTo>
                  <a:close/>
                </a:path>
              </a:pathLst>
            </a:custGeom>
            <a:solidFill>
              <a:srgbClr val="3F6FB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ACA6DA69-4103-4CA7-8C0D-54587FFE3830}"/>
                </a:ext>
              </a:extLst>
            </p:cNvPr>
            <p:cNvSpPr/>
            <p:nvPr/>
          </p:nvSpPr>
          <p:spPr>
            <a:xfrm>
              <a:off x="2964176" y="3259760"/>
              <a:ext cx="1569666" cy="358085"/>
            </a:xfrm>
            <a:custGeom>
              <a:avLst/>
              <a:gdLst>
                <a:gd name="connsiteX0" fmla="*/ 486552 w 1569666"/>
                <a:gd name="connsiteY0" fmla="*/ 358085 h 358085"/>
                <a:gd name="connsiteX1" fmla="*/ 635693 w 1569666"/>
                <a:gd name="connsiteY1" fmla="*/ 328552 h 358085"/>
                <a:gd name="connsiteX2" fmla="*/ 508702 w 1569666"/>
                <a:gd name="connsiteY2" fmla="*/ 244384 h 358085"/>
                <a:gd name="connsiteX3" fmla="*/ 657842 w 1569666"/>
                <a:gd name="connsiteY3" fmla="*/ 273917 h 358085"/>
                <a:gd name="connsiteX4" fmla="*/ 573674 w 1569666"/>
                <a:gd name="connsiteY4" fmla="*/ 146926 h 358085"/>
                <a:gd name="connsiteX5" fmla="*/ 699926 w 1569666"/>
                <a:gd name="connsiteY5" fmla="*/ 231832 h 358085"/>
                <a:gd name="connsiteX6" fmla="*/ 670394 w 1569666"/>
                <a:gd name="connsiteY6" fmla="*/ 81954 h 358085"/>
                <a:gd name="connsiteX7" fmla="*/ 755300 w 1569666"/>
                <a:gd name="connsiteY7" fmla="*/ 208945 h 358085"/>
                <a:gd name="connsiteX8" fmla="*/ 784833 w 1569666"/>
                <a:gd name="connsiteY8" fmla="*/ 59804 h 358085"/>
                <a:gd name="connsiteX9" fmla="*/ 814366 w 1569666"/>
                <a:gd name="connsiteY9" fmla="*/ 208945 h 358085"/>
                <a:gd name="connsiteX10" fmla="*/ 899273 w 1569666"/>
                <a:gd name="connsiteY10" fmla="*/ 81954 h 358085"/>
                <a:gd name="connsiteX11" fmla="*/ 869740 w 1569666"/>
                <a:gd name="connsiteY11" fmla="*/ 231832 h 358085"/>
                <a:gd name="connsiteX12" fmla="*/ 995992 w 1569666"/>
                <a:gd name="connsiteY12" fmla="*/ 146926 h 358085"/>
                <a:gd name="connsiteX13" fmla="*/ 911824 w 1569666"/>
                <a:gd name="connsiteY13" fmla="*/ 273917 h 358085"/>
                <a:gd name="connsiteX14" fmla="*/ 1060965 w 1569666"/>
                <a:gd name="connsiteY14" fmla="*/ 244384 h 358085"/>
                <a:gd name="connsiteX15" fmla="*/ 933974 w 1569666"/>
                <a:gd name="connsiteY15" fmla="*/ 328552 h 358085"/>
                <a:gd name="connsiteX16" fmla="*/ 1083114 w 1569666"/>
                <a:gd name="connsiteY16" fmla="*/ 358085 h 358085"/>
                <a:gd name="connsiteX17" fmla="*/ 1262526 w 1569666"/>
                <a:gd name="connsiteY17" fmla="*/ 358085 h 358085"/>
                <a:gd name="connsiteX18" fmla="*/ 1569666 w 1569666"/>
                <a:gd name="connsiteY18" fmla="*/ 0 h 358085"/>
                <a:gd name="connsiteX19" fmla="*/ 0 w 1569666"/>
                <a:gd name="connsiteY19" fmla="*/ 0 h 358085"/>
                <a:gd name="connsiteX20" fmla="*/ 307141 w 1569666"/>
                <a:gd name="connsiteY20" fmla="*/ 358085 h 358085"/>
                <a:gd name="connsiteX21" fmla="*/ 486552 w 1569666"/>
                <a:gd name="connsiteY21" fmla="*/ 358085 h 35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69666" h="358085">
                  <a:moveTo>
                    <a:pt x="486552" y="358085"/>
                  </a:moveTo>
                  <a:lnTo>
                    <a:pt x="635693" y="328552"/>
                  </a:lnTo>
                  <a:lnTo>
                    <a:pt x="508702" y="244384"/>
                  </a:lnTo>
                  <a:lnTo>
                    <a:pt x="657842" y="273917"/>
                  </a:lnTo>
                  <a:lnTo>
                    <a:pt x="573674" y="146926"/>
                  </a:lnTo>
                  <a:lnTo>
                    <a:pt x="699926" y="231832"/>
                  </a:lnTo>
                  <a:lnTo>
                    <a:pt x="670394" y="81954"/>
                  </a:lnTo>
                  <a:lnTo>
                    <a:pt x="755300" y="208945"/>
                  </a:lnTo>
                  <a:lnTo>
                    <a:pt x="784833" y="59804"/>
                  </a:lnTo>
                  <a:lnTo>
                    <a:pt x="814366" y="208945"/>
                  </a:lnTo>
                  <a:lnTo>
                    <a:pt x="899273" y="81954"/>
                  </a:lnTo>
                  <a:lnTo>
                    <a:pt x="869740" y="231832"/>
                  </a:lnTo>
                  <a:lnTo>
                    <a:pt x="995992" y="146926"/>
                  </a:lnTo>
                  <a:lnTo>
                    <a:pt x="911824" y="273917"/>
                  </a:lnTo>
                  <a:lnTo>
                    <a:pt x="1060965" y="244384"/>
                  </a:lnTo>
                  <a:lnTo>
                    <a:pt x="933974" y="328552"/>
                  </a:lnTo>
                  <a:lnTo>
                    <a:pt x="1083114" y="358085"/>
                  </a:lnTo>
                  <a:lnTo>
                    <a:pt x="1262526" y="358085"/>
                  </a:lnTo>
                  <a:lnTo>
                    <a:pt x="1569666" y="0"/>
                  </a:lnTo>
                  <a:lnTo>
                    <a:pt x="0" y="0"/>
                  </a:lnTo>
                  <a:lnTo>
                    <a:pt x="307141" y="358085"/>
                  </a:lnTo>
                  <a:lnTo>
                    <a:pt x="486552" y="358085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0CCC5E30-B4FF-469F-8675-812181A11B55}"/>
                </a:ext>
              </a:extLst>
            </p:cNvPr>
            <p:cNvSpPr/>
            <p:nvPr/>
          </p:nvSpPr>
          <p:spPr>
            <a:xfrm>
              <a:off x="2964176" y="3259760"/>
              <a:ext cx="784833" cy="915516"/>
            </a:xfrm>
            <a:custGeom>
              <a:avLst/>
              <a:gdLst>
                <a:gd name="connsiteX0" fmla="*/ 307141 w 784833"/>
                <a:gd name="connsiteY0" fmla="*/ 358085 h 915516"/>
                <a:gd name="connsiteX1" fmla="*/ 0 w 784833"/>
                <a:gd name="connsiteY1" fmla="*/ 0 h 915516"/>
                <a:gd name="connsiteX2" fmla="*/ 0 w 784833"/>
                <a:gd name="connsiteY2" fmla="*/ 358085 h 915516"/>
                <a:gd name="connsiteX3" fmla="*/ 0 w 784833"/>
                <a:gd name="connsiteY3" fmla="*/ 557432 h 915516"/>
                <a:gd name="connsiteX4" fmla="*/ 0 w 784833"/>
                <a:gd name="connsiteY4" fmla="*/ 915517 h 915516"/>
                <a:gd name="connsiteX5" fmla="*/ 784833 w 784833"/>
                <a:gd name="connsiteY5" fmla="*/ 915517 h 915516"/>
                <a:gd name="connsiteX6" fmla="*/ 477692 w 784833"/>
                <a:gd name="connsiteY6" fmla="*/ 557432 h 915516"/>
                <a:gd name="connsiteX7" fmla="*/ 307141 w 784833"/>
                <a:gd name="connsiteY7" fmla="*/ 358085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4833" h="915516">
                  <a:moveTo>
                    <a:pt x="307141" y="358085"/>
                  </a:moveTo>
                  <a:lnTo>
                    <a:pt x="0" y="0"/>
                  </a:lnTo>
                  <a:lnTo>
                    <a:pt x="0" y="358085"/>
                  </a:lnTo>
                  <a:lnTo>
                    <a:pt x="0" y="557432"/>
                  </a:lnTo>
                  <a:lnTo>
                    <a:pt x="0" y="915517"/>
                  </a:lnTo>
                  <a:lnTo>
                    <a:pt x="784833" y="915517"/>
                  </a:lnTo>
                  <a:lnTo>
                    <a:pt x="477692" y="557432"/>
                  </a:lnTo>
                  <a:lnTo>
                    <a:pt x="307141" y="358085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1F56ED3B-4921-423F-87FE-10440E765428}"/>
                </a:ext>
              </a:extLst>
            </p:cNvPr>
            <p:cNvSpPr/>
            <p:nvPr/>
          </p:nvSpPr>
          <p:spPr>
            <a:xfrm>
              <a:off x="3749009" y="3259760"/>
              <a:ext cx="784833" cy="915516"/>
            </a:xfrm>
            <a:custGeom>
              <a:avLst/>
              <a:gdLst>
                <a:gd name="connsiteX0" fmla="*/ 477692 w 784833"/>
                <a:gd name="connsiteY0" fmla="*/ 358085 h 915516"/>
                <a:gd name="connsiteX1" fmla="*/ 307141 w 784833"/>
                <a:gd name="connsiteY1" fmla="*/ 557432 h 915516"/>
                <a:gd name="connsiteX2" fmla="*/ 0 w 784833"/>
                <a:gd name="connsiteY2" fmla="*/ 915517 h 915516"/>
                <a:gd name="connsiteX3" fmla="*/ 784833 w 784833"/>
                <a:gd name="connsiteY3" fmla="*/ 915517 h 915516"/>
                <a:gd name="connsiteX4" fmla="*/ 784833 w 784833"/>
                <a:gd name="connsiteY4" fmla="*/ 557432 h 915516"/>
                <a:gd name="connsiteX5" fmla="*/ 784833 w 784833"/>
                <a:gd name="connsiteY5" fmla="*/ 358085 h 915516"/>
                <a:gd name="connsiteX6" fmla="*/ 784833 w 784833"/>
                <a:gd name="connsiteY6" fmla="*/ 0 h 915516"/>
                <a:gd name="connsiteX7" fmla="*/ 477692 w 784833"/>
                <a:gd name="connsiteY7" fmla="*/ 358085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4833" h="915516">
                  <a:moveTo>
                    <a:pt x="477692" y="358085"/>
                  </a:moveTo>
                  <a:lnTo>
                    <a:pt x="307141" y="557432"/>
                  </a:lnTo>
                  <a:lnTo>
                    <a:pt x="0" y="915517"/>
                  </a:lnTo>
                  <a:lnTo>
                    <a:pt x="784833" y="915517"/>
                  </a:lnTo>
                  <a:lnTo>
                    <a:pt x="784833" y="557432"/>
                  </a:lnTo>
                  <a:lnTo>
                    <a:pt x="784833" y="358085"/>
                  </a:lnTo>
                  <a:lnTo>
                    <a:pt x="784833" y="0"/>
                  </a:lnTo>
                  <a:lnTo>
                    <a:pt x="477692" y="358085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393DC261-7A77-45EA-B82D-1F860054DC72}"/>
                </a:ext>
              </a:extLst>
            </p:cNvPr>
            <p:cNvSpPr/>
            <p:nvPr/>
          </p:nvSpPr>
          <p:spPr>
            <a:xfrm>
              <a:off x="3450728" y="3319563"/>
              <a:ext cx="596561" cy="298281"/>
            </a:xfrm>
            <a:custGeom>
              <a:avLst/>
              <a:gdLst>
                <a:gd name="connsiteX0" fmla="*/ 447421 w 596561"/>
                <a:gd name="connsiteY0" fmla="*/ 268748 h 298281"/>
                <a:gd name="connsiteX1" fmla="*/ 574412 w 596561"/>
                <a:gd name="connsiteY1" fmla="*/ 184580 h 298281"/>
                <a:gd name="connsiteX2" fmla="*/ 425272 w 596561"/>
                <a:gd name="connsiteY2" fmla="*/ 214113 h 298281"/>
                <a:gd name="connsiteX3" fmla="*/ 509440 w 596561"/>
                <a:gd name="connsiteY3" fmla="*/ 87122 h 298281"/>
                <a:gd name="connsiteX4" fmla="*/ 383188 w 596561"/>
                <a:gd name="connsiteY4" fmla="*/ 172029 h 298281"/>
                <a:gd name="connsiteX5" fmla="*/ 412720 w 596561"/>
                <a:gd name="connsiteY5" fmla="*/ 22150 h 298281"/>
                <a:gd name="connsiteX6" fmla="*/ 327814 w 596561"/>
                <a:gd name="connsiteY6" fmla="*/ 149141 h 298281"/>
                <a:gd name="connsiteX7" fmla="*/ 298281 w 596561"/>
                <a:gd name="connsiteY7" fmla="*/ 0 h 298281"/>
                <a:gd name="connsiteX8" fmla="*/ 268748 w 596561"/>
                <a:gd name="connsiteY8" fmla="*/ 149141 h 298281"/>
                <a:gd name="connsiteX9" fmla="*/ 183841 w 596561"/>
                <a:gd name="connsiteY9" fmla="*/ 22150 h 298281"/>
                <a:gd name="connsiteX10" fmla="*/ 213374 w 596561"/>
                <a:gd name="connsiteY10" fmla="*/ 172029 h 298281"/>
                <a:gd name="connsiteX11" fmla="*/ 87122 w 596561"/>
                <a:gd name="connsiteY11" fmla="*/ 87122 h 298281"/>
                <a:gd name="connsiteX12" fmla="*/ 171290 w 596561"/>
                <a:gd name="connsiteY12" fmla="*/ 214113 h 298281"/>
                <a:gd name="connsiteX13" fmla="*/ 22150 w 596561"/>
                <a:gd name="connsiteY13" fmla="*/ 184580 h 298281"/>
                <a:gd name="connsiteX14" fmla="*/ 149140 w 596561"/>
                <a:gd name="connsiteY14" fmla="*/ 268748 h 298281"/>
                <a:gd name="connsiteX15" fmla="*/ 0 w 596561"/>
                <a:gd name="connsiteY15" fmla="*/ 298281 h 298281"/>
                <a:gd name="connsiteX16" fmla="*/ 596562 w 596561"/>
                <a:gd name="connsiteY16" fmla="*/ 298281 h 298281"/>
                <a:gd name="connsiteX17" fmla="*/ 447421 w 596561"/>
                <a:gd name="connsiteY17" fmla="*/ 268748 h 298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96561" h="298281">
                  <a:moveTo>
                    <a:pt x="447421" y="268748"/>
                  </a:moveTo>
                  <a:lnTo>
                    <a:pt x="574412" y="184580"/>
                  </a:lnTo>
                  <a:lnTo>
                    <a:pt x="425272" y="214113"/>
                  </a:lnTo>
                  <a:lnTo>
                    <a:pt x="509440" y="87122"/>
                  </a:lnTo>
                  <a:lnTo>
                    <a:pt x="383188" y="172029"/>
                  </a:lnTo>
                  <a:lnTo>
                    <a:pt x="412720" y="22150"/>
                  </a:lnTo>
                  <a:lnTo>
                    <a:pt x="327814" y="149141"/>
                  </a:lnTo>
                  <a:lnTo>
                    <a:pt x="298281" y="0"/>
                  </a:lnTo>
                  <a:lnTo>
                    <a:pt x="268748" y="149141"/>
                  </a:lnTo>
                  <a:lnTo>
                    <a:pt x="183841" y="22150"/>
                  </a:lnTo>
                  <a:lnTo>
                    <a:pt x="213374" y="172029"/>
                  </a:lnTo>
                  <a:lnTo>
                    <a:pt x="87122" y="87122"/>
                  </a:lnTo>
                  <a:lnTo>
                    <a:pt x="171290" y="214113"/>
                  </a:lnTo>
                  <a:lnTo>
                    <a:pt x="22150" y="184580"/>
                  </a:lnTo>
                  <a:lnTo>
                    <a:pt x="149140" y="268748"/>
                  </a:lnTo>
                  <a:lnTo>
                    <a:pt x="0" y="298281"/>
                  </a:lnTo>
                  <a:lnTo>
                    <a:pt x="596562" y="298281"/>
                  </a:lnTo>
                  <a:lnTo>
                    <a:pt x="447421" y="268748"/>
                  </a:lnTo>
                  <a:close/>
                </a:path>
              </a:pathLst>
            </a:custGeom>
            <a:solidFill>
              <a:srgbClr val="F3D0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41BBBA95-3343-42B2-84A2-282A80F5D379}"/>
              </a:ext>
            </a:extLst>
          </p:cNvPr>
          <p:cNvGrpSpPr/>
          <p:nvPr/>
        </p:nvGrpSpPr>
        <p:grpSpPr>
          <a:xfrm>
            <a:off x="5128742" y="3259760"/>
            <a:ext cx="1569666" cy="915516"/>
            <a:chOff x="5128742" y="3259760"/>
            <a:chExt cx="1569666" cy="915516"/>
          </a:xfrm>
        </p:grpSpPr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0E58D39-29CD-4032-8B9B-4B641A2C30BA}"/>
                </a:ext>
              </a:extLst>
            </p:cNvPr>
            <p:cNvSpPr/>
            <p:nvPr/>
          </p:nvSpPr>
          <p:spPr>
            <a:xfrm>
              <a:off x="5128742" y="3564686"/>
              <a:ext cx="1569666" cy="305664"/>
            </a:xfrm>
            <a:custGeom>
              <a:avLst/>
              <a:gdLst>
                <a:gd name="connsiteX0" fmla="*/ 0 w 1569666"/>
                <a:gd name="connsiteY0" fmla="*/ 305665 h 305664"/>
                <a:gd name="connsiteX1" fmla="*/ 1569666 w 1569666"/>
                <a:gd name="connsiteY1" fmla="*/ 305665 h 305664"/>
                <a:gd name="connsiteX2" fmla="*/ 1569666 w 1569666"/>
                <a:gd name="connsiteY2" fmla="*/ 0 h 305664"/>
                <a:gd name="connsiteX3" fmla="*/ 0 w 1569666"/>
                <a:gd name="connsiteY3" fmla="*/ 0 h 305664"/>
                <a:gd name="connsiteX4" fmla="*/ 660057 w 1569666"/>
                <a:gd name="connsiteY4" fmla="*/ 150617 h 305664"/>
                <a:gd name="connsiteX5" fmla="*/ 733889 w 1569666"/>
                <a:gd name="connsiteY5" fmla="*/ 150617 h 305664"/>
                <a:gd name="connsiteX6" fmla="*/ 733889 w 1569666"/>
                <a:gd name="connsiteY6" fmla="*/ 150617 h 305664"/>
                <a:gd name="connsiteX7" fmla="*/ 720599 w 1569666"/>
                <a:gd name="connsiteY7" fmla="*/ 150617 h 305664"/>
                <a:gd name="connsiteX8" fmla="*/ 700665 w 1569666"/>
                <a:gd name="connsiteY8" fmla="*/ 138066 h 305664"/>
                <a:gd name="connsiteX9" fmla="*/ 679254 w 1569666"/>
                <a:gd name="connsiteY9" fmla="*/ 138066 h 305664"/>
                <a:gd name="connsiteX10" fmla="*/ 671132 w 1569666"/>
                <a:gd name="connsiteY10" fmla="*/ 138066 h 305664"/>
                <a:gd name="connsiteX11" fmla="*/ 664487 w 1569666"/>
                <a:gd name="connsiteY11" fmla="*/ 126991 h 305664"/>
                <a:gd name="connsiteX12" fmla="*/ 664487 w 1569666"/>
                <a:gd name="connsiteY12" fmla="*/ 126991 h 305664"/>
                <a:gd name="connsiteX13" fmla="*/ 664487 w 1569666"/>
                <a:gd name="connsiteY13" fmla="*/ 126991 h 305664"/>
                <a:gd name="connsiteX14" fmla="*/ 664487 w 1569666"/>
                <a:gd name="connsiteY14" fmla="*/ 126991 h 305664"/>
                <a:gd name="connsiteX15" fmla="*/ 671870 w 1569666"/>
                <a:gd name="connsiteY15" fmla="*/ 126991 h 305664"/>
                <a:gd name="connsiteX16" fmla="*/ 691805 w 1569666"/>
                <a:gd name="connsiteY16" fmla="*/ 126991 h 305664"/>
                <a:gd name="connsiteX17" fmla="*/ 696973 w 1569666"/>
                <a:gd name="connsiteY17" fmla="*/ 126991 h 305664"/>
                <a:gd name="connsiteX18" fmla="*/ 702880 w 1569666"/>
                <a:gd name="connsiteY18" fmla="*/ 126991 h 305664"/>
                <a:gd name="connsiteX19" fmla="*/ 722814 w 1569666"/>
                <a:gd name="connsiteY19" fmla="*/ 138066 h 305664"/>
                <a:gd name="connsiteX20" fmla="*/ 738319 w 1569666"/>
                <a:gd name="connsiteY20" fmla="*/ 138066 h 305664"/>
                <a:gd name="connsiteX21" fmla="*/ 738319 w 1569666"/>
                <a:gd name="connsiteY21" fmla="*/ 138066 h 305664"/>
                <a:gd name="connsiteX22" fmla="*/ 671870 w 1569666"/>
                <a:gd name="connsiteY22" fmla="*/ 107795 h 305664"/>
                <a:gd name="connsiteX23" fmla="*/ 671870 w 1569666"/>
                <a:gd name="connsiteY23" fmla="*/ 107795 h 305664"/>
                <a:gd name="connsiteX24" fmla="*/ 675562 w 1569666"/>
                <a:gd name="connsiteY24" fmla="*/ 107795 h 305664"/>
                <a:gd name="connsiteX25" fmla="*/ 744964 w 1569666"/>
                <a:gd name="connsiteY25" fmla="*/ 133636 h 305664"/>
                <a:gd name="connsiteX26" fmla="*/ 744964 w 1569666"/>
                <a:gd name="connsiteY26" fmla="*/ 133636 h 305664"/>
                <a:gd name="connsiteX27" fmla="*/ 733151 w 1569666"/>
                <a:gd name="connsiteY27" fmla="*/ 126253 h 305664"/>
                <a:gd name="connsiteX28" fmla="*/ 716908 w 1569666"/>
                <a:gd name="connsiteY28" fmla="*/ 113701 h 305664"/>
                <a:gd name="connsiteX29" fmla="*/ 698450 w 1569666"/>
                <a:gd name="connsiteY29" fmla="*/ 100411 h 305664"/>
                <a:gd name="connsiteX30" fmla="*/ 691067 w 1569666"/>
                <a:gd name="connsiteY30" fmla="*/ 100411 h 305664"/>
                <a:gd name="connsiteX31" fmla="*/ 684422 w 1569666"/>
                <a:gd name="connsiteY31" fmla="*/ 89337 h 305664"/>
                <a:gd name="connsiteX32" fmla="*/ 684422 w 1569666"/>
                <a:gd name="connsiteY32" fmla="*/ 89337 h 305664"/>
                <a:gd name="connsiteX33" fmla="*/ 684422 w 1569666"/>
                <a:gd name="connsiteY33" fmla="*/ 89337 h 305664"/>
                <a:gd name="connsiteX34" fmla="*/ 684422 w 1569666"/>
                <a:gd name="connsiteY34" fmla="*/ 89337 h 305664"/>
                <a:gd name="connsiteX35" fmla="*/ 684422 w 1569666"/>
                <a:gd name="connsiteY35" fmla="*/ 89337 h 305664"/>
                <a:gd name="connsiteX36" fmla="*/ 684422 w 1569666"/>
                <a:gd name="connsiteY36" fmla="*/ 89337 h 305664"/>
                <a:gd name="connsiteX37" fmla="*/ 689590 w 1569666"/>
                <a:gd name="connsiteY37" fmla="*/ 89337 h 305664"/>
                <a:gd name="connsiteX38" fmla="*/ 702880 w 1569666"/>
                <a:gd name="connsiteY38" fmla="*/ 95243 h 305664"/>
                <a:gd name="connsiteX39" fmla="*/ 707310 w 1569666"/>
                <a:gd name="connsiteY39" fmla="*/ 95243 h 305664"/>
                <a:gd name="connsiteX40" fmla="*/ 711740 w 1569666"/>
                <a:gd name="connsiteY40" fmla="*/ 95243 h 305664"/>
                <a:gd name="connsiteX41" fmla="*/ 729459 w 1569666"/>
                <a:gd name="connsiteY41" fmla="*/ 106318 h 305664"/>
                <a:gd name="connsiteX42" fmla="*/ 741272 w 1569666"/>
                <a:gd name="connsiteY42" fmla="*/ 113701 h 305664"/>
                <a:gd name="connsiteX43" fmla="*/ 741272 w 1569666"/>
                <a:gd name="connsiteY43" fmla="*/ 113701 h 305664"/>
                <a:gd name="connsiteX44" fmla="*/ 738319 w 1569666"/>
                <a:gd name="connsiteY44" fmla="*/ 110748 h 305664"/>
                <a:gd name="connsiteX45" fmla="*/ 694758 w 1569666"/>
                <a:gd name="connsiteY45" fmla="*/ 64234 h 305664"/>
                <a:gd name="connsiteX46" fmla="*/ 694758 w 1569666"/>
                <a:gd name="connsiteY46" fmla="*/ 64234 h 305664"/>
                <a:gd name="connsiteX47" fmla="*/ 694758 w 1569666"/>
                <a:gd name="connsiteY47" fmla="*/ 64234 h 305664"/>
                <a:gd name="connsiteX48" fmla="*/ 749394 w 1569666"/>
                <a:gd name="connsiteY48" fmla="*/ 115178 h 305664"/>
                <a:gd name="connsiteX49" fmla="*/ 749394 w 1569666"/>
                <a:gd name="connsiteY49" fmla="*/ 115178 h 305664"/>
                <a:gd name="connsiteX50" fmla="*/ 741272 w 1569666"/>
                <a:gd name="connsiteY50" fmla="*/ 104103 h 305664"/>
                <a:gd name="connsiteX51" fmla="*/ 738319 w 1569666"/>
                <a:gd name="connsiteY51" fmla="*/ 84907 h 305664"/>
                <a:gd name="connsiteX52" fmla="*/ 722814 w 1569666"/>
                <a:gd name="connsiteY52" fmla="*/ 64234 h 305664"/>
                <a:gd name="connsiteX53" fmla="*/ 717646 w 1569666"/>
                <a:gd name="connsiteY53" fmla="*/ 57589 h 305664"/>
                <a:gd name="connsiteX54" fmla="*/ 717646 w 1569666"/>
                <a:gd name="connsiteY54" fmla="*/ 45037 h 305664"/>
                <a:gd name="connsiteX55" fmla="*/ 717646 w 1569666"/>
                <a:gd name="connsiteY55" fmla="*/ 45037 h 305664"/>
                <a:gd name="connsiteX56" fmla="*/ 717646 w 1569666"/>
                <a:gd name="connsiteY56" fmla="*/ 45037 h 305664"/>
                <a:gd name="connsiteX57" fmla="*/ 717646 w 1569666"/>
                <a:gd name="connsiteY57" fmla="*/ 45037 h 305664"/>
                <a:gd name="connsiteX58" fmla="*/ 717646 w 1569666"/>
                <a:gd name="connsiteY58" fmla="*/ 45037 h 305664"/>
                <a:gd name="connsiteX59" fmla="*/ 717646 w 1569666"/>
                <a:gd name="connsiteY59" fmla="*/ 45037 h 305664"/>
                <a:gd name="connsiteX60" fmla="*/ 722814 w 1569666"/>
                <a:gd name="connsiteY60" fmla="*/ 49467 h 305664"/>
                <a:gd name="connsiteX61" fmla="*/ 732413 w 1569666"/>
                <a:gd name="connsiteY61" fmla="*/ 59804 h 305664"/>
                <a:gd name="connsiteX62" fmla="*/ 732413 w 1569666"/>
                <a:gd name="connsiteY62" fmla="*/ 64234 h 305664"/>
                <a:gd name="connsiteX63" fmla="*/ 732413 w 1569666"/>
                <a:gd name="connsiteY63" fmla="*/ 70140 h 305664"/>
                <a:gd name="connsiteX64" fmla="*/ 744226 w 1569666"/>
                <a:gd name="connsiteY64" fmla="*/ 87122 h 305664"/>
                <a:gd name="connsiteX65" fmla="*/ 753085 w 1569666"/>
                <a:gd name="connsiteY65" fmla="*/ 98197 h 305664"/>
                <a:gd name="connsiteX66" fmla="*/ 753085 w 1569666"/>
                <a:gd name="connsiteY66" fmla="*/ 98197 h 305664"/>
                <a:gd name="connsiteX67" fmla="*/ 745702 w 1569666"/>
                <a:gd name="connsiteY67" fmla="*/ 78262 h 305664"/>
                <a:gd name="connsiteX68" fmla="*/ 738319 w 1569666"/>
                <a:gd name="connsiteY68" fmla="*/ 38393 h 305664"/>
                <a:gd name="connsiteX69" fmla="*/ 738319 w 1569666"/>
                <a:gd name="connsiteY69" fmla="*/ 38393 h 305664"/>
                <a:gd name="connsiteX70" fmla="*/ 738319 w 1569666"/>
                <a:gd name="connsiteY70" fmla="*/ 38393 h 305664"/>
                <a:gd name="connsiteX71" fmla="*/ 738319 w 1569666"/>
                <a:gd name="connsiteY71" fmla="*/ 38393 h 305664"/>
                <a:gd name="connsiteX72" fmla="*/ 769328 w 1569666"/>
                <a:gd name="connsiteY72" fmla="*/ 106318 h 305664"/>
                <a:gd name="connsiteX73" fmla="*/ 769328 w 1569666"/>
                <a:gd name="connsiteY73" fmla="*/ 106318 h 305664"/>
                <a:gd name="connsiteX74" fmla="*/ 769328 w 1569666"/>
                <a:gd name="connsiteY74" fmla="*/ 93028 h 305664"/>
                <a:gd name="connsiteX75" fmla="*/ 769328 w 1569666"/>
                <a:gd name="connsiteY75" fmla="*/ 72355 h 305664"/>
                <a:gd name="connsiteX76" fmla="*/ 769328 w 1569666"/>
                <a:gd name="connsiteY76" fmla="*/ 49467 h 305664"/>
                <a:gd name="connsiteX77" fmla="*/ 769328 w 1569666"/>
                <a:gd name="connsiteY77" fmla="*/ 42084 h 305664"/>
                <a:gd name="connsiteX78" fmla="*/ 769328 w 1569666"/>
                <a:gd name="connsiteY78" fmla="*/ 29533 h 305664"/>
                <a:gd name="connsiteX79" fmla="*/ 769328 w 1569666"/>
                <a:gd name="connsiteY79" fmla="*/ 29533 h 305664"/>
                <a:gd name="connsiteX80" fmla="*/ 769328 w 1569666"/>
                <a:gd name="connsiteY80" fmla="*/ 29533 h 305664"/>
                <a:gd name="connsiteX81" fmla="*/ 769328 w 1569666"/>
                <a:gd name="connsiteY81" fmla="*/ 29533 h 305664"/>
                <a:gd name="connsiteX82" fmla="*/ 769328 w 1569666"/>
                <a:gd name="connsiteY82" fmla="*/ 33963 h 305664"/>
                <a:gd name="connsiteX83" fmla="*/ 769328 w 1569666"/>
                <a:gd name="connsiteY83" fmla="*/ 39869 h 305664"/>
                <a:gd name="connsiteX84" fmla="*/ 774497 w 1569666"/>
                <a:gd name="connsiteY84" fmla="*/ 52421 h 305664"/>
                <a:gd name="connsiteX85" fmla="*/ 774497 w 1569666"/>
                <a:gd name="connsiteY85" fmla="*/ 58327 h 305664"/>
                <a:gd name="connsiteX86" fmla="*/ 774497 w 1569666"/>
                <a:gd name="connsiteY86" fmla="*/ 64234 h 305664"/>
                <a:gd name="connsiteX87" fmla="*/ 774497 w 1569666"/>
                <a:gd name="connsiteY87" fmla="*/ 84907 h 305664"/>
                <a:gd name="connsiteX88" fmla="*/ 778188 w 1569666"/>
                <a:gd name="connsiteY88" fmla="*/ 98197 h 305664"/>
                <a:gd name="connsiteX89" fmla="*/ 778188 w 1569666"/>
                <a:gd name="connsiteY89" fmla="*/ 98197 h 305664"/>
                <a:gd name="connsiteX90" fmla="*/ 778188 w 1569666"/>
                <a:gd name="connsiteY90" fmla="*/ 83430 h 305664"/>
                <a:gd name="connsiteX91" fmla="*/ 778188 w 1569666"/>
                <a:gd name="connsiteY91" fmla="*/ 28056 h 305664"/>
                <a:gd name="connsiteX92" fmla="*/ 778188 w 1569666"/>
                <a:gd name="connsiteY92" fmla="*/ 28056 h 305664"/>
                <a:gd name="connsiteX93" fmla="*/ 778188 w 1569666"/>
                <a:gd name="connsiteY93" fmla="*/ 28056 h 305664"/>
                <a:gd name="connsiteX94" fmla="*/ 778188 w 1569666"/>
                <a:gd name="connsiteY94" fmla="*/ 101888 h 305664"/>
                <a:gd name="connsiteX95" fmla="*/ 778188 w 1569666"/>
                <a:gd name="connsiteY95" fmla="*/ 101888 h 305664"/>
                <a:gd name="connsiteX96" fmla="*/ 778188 w 1569666"/>
                <a:gd name="connsiteY96" fmla="*/ 88598 h 305664"/>
                <a:gd name="connsiteX97" fmla="*/ 783357 w 1569666"/>
                <a:gd name="connsiteY97" fmla="*/ 67925 h 305664"/>
                <a:gd name="connsiteX98" fmla="*/ 788525 w 1569666"/>
                <a:gd name="connsiteY98" fmla="*/ 46514 h 305664"/>
                <a:gd name="connsiteX99" fmla="*/ 788525 w 1569666"/>
                <a:gd name="connsiteY99" fmla="*/ 38393 h 305664"/>
                <a:gd name="connsiteX100" fmla="*/ 795908 w 1569666"/>
                <a:gd name="connsiteY100" fmla="*/ 28056 h 305664"/>
                <a:gd name="connsiteX101" fmla="*/ 795908 w 1569666"/>
                <a:gd name="connsiteY101" fmla="*/ 28056 h 305664"/>
                <a:gd name="connsiteX102" fmla="*/ 795908 w 1569666"/>
                <a:gd name="connsiteY102" fmla="*/ 28056 h 305664"/>
                <a:gd name="connsiteX103" fmla="*/ 795908 w 1569666"/>
                <a:gd name="connsiteY103" fmla="*/ 28056 h 305664"/>
                <a:gd name="connsiteX104" fmla="*/ 795908 w 1569666"/>
                <a:gd name="connsiteY104" fmla="*/ 28056 h 305664"/>
                <a:gd name="connsiteX105" fmla="*/ 795908 w 1569666"/>
                <a:gd name="connsiteY105" fmla="*/ 33963 h 305664"/>
                <a:gd name="connsiteX106" fmla="*/ 795908 w 1569666"/>
                <a:gd name="connsiteY106" fmla="*/ 47991 h 305664"/>
                <a:gd name="connsiteX107" fmla="*/ 795908 w 1569666"/>
                <a:gd name="connsiteY107" fmla="*/ 53159 h 305664"/>
                <a:gd name="connsiteX108" fmla="*/ 795908 w 1569666"/>
                <a:gd name="connsiteY108" fmla="*/ 59066 h 305664"/>
                <a:gd name="connsiteX109" fmla="*/ 792216 w 1569666"/>
                <a:gd name="connsiteY109" fmla="*/ 79739 h 305664"/>
                <a:gd name="connsiteX110" fmla="*/ 792216 w 1569666"/>
                <a:gd name="connsiteY110" fmla="*/ 93767 h 305664"/>
                <a:gd name="connsiteX111" fmla="*/ 792216 w 1569666"/>
                <a:gd name="connsiteY111" fmla="*/ 93767 h 305664"/>
                <a:gd name="connsiteX112" fmla="*/ 792216 w 1569666"/>
                <a:gd name="connsiteY112" fmla="*/ 93767 h 305664"/>
                <a:gd name="connsiteX113" fmla="*/ 821749 w 1569666"/>
                <a:gd name="connsiteY113" fmla="*/ 28056 h 305664"/>
                <a:gd name="connsiteX114" fmla="*/ 821749 w 1569666"/>
                <a:gd name="connsiteY114" fmla="*/ 28056 h 305664"/>
                <a:gd name="connsiteX115" fmla="*/ 821749 w 1569666"/>
                <a:gd name="connsiteY115" fmla="*/ 28056 h 305664"/>
                <a:gd name="connsiteX116" fmla="*/ 821749 w 1569666"/>
                <a:gd name="connsiteY116" fmla="*/ 28056 h 305664"/>
                <a:gd name="connsiteX117" fmla="*/ 812151 w 1569666"/>
                <a:gd name="connsiteY117" fmla="*/ 107795 h 305664"/>
                <a:gd name="connsiteX118" fmla="*/ 812151 w 1569666"/>
                <a:gd name="connsiteY118" fmla="*/ 107795 h 305664"/>
                <a:gd name="connsiteX119" fmla="*/ 819534 w 1569666"/>
                <a:gd name="connsiteY119" fmla="*/ 96720 h 305664"/>
                <a:gd name="connsiteX120" fmla="*/ 832086 w 1569666"/>
                <a:gd name="connsiteY120" fmla="*/ 79739 h 305664"/>
                <a:gd name="connsiteX121" fmla="*/ 841684 w 1569666"/>
                <a:gd name="connsiteY121" fmla="*/ 64234 h 305664"/>
                <a:gd name="connsiteX122" fmla="*/ 841684 w 1569666"/>
                <a:gd name="connsiteY122" fmla="*/ 56851 h 305664"/>
                <a:gd name="connsiteX123" fmla="*/ 852759 w 1569666"/>
                <a:gd name="connsiteY123" fmla="*/ 50206 h 305664"/>
                <a:gd name="connsiteX124" fmla="*/ 852759 w 1569666"/>
                <a:gd name="connsiteY124" fmla="*/ 50206 h 305664"/>
                <a:gd name="connsiteX125" fmla="*/ 852759 w 1569666"/>
                <a:gd name="connsiteY125" fmla="*/ 50206 h 305664"/>
                <a:gd name="connsiteX126" fmla="*/ 852759 w 1569666"/>
                <a:gd name="connsiteY126" fmla="*/ 50206 h 305664"/>
                <a:gd name="connsiteX127" fmla="*/ 852759 w 1569666"/>
                <a:gd name="connsiteY127" fmla="*/ 50206 h 305664"/>
                <a:gd name="connsiteX128" fmla="*/ 852759 w 1569666"/>
                <a:gd name="connsiteY128" fmla="*/ 56112 h 305664"/>
                <a:gd name="connsiteX129" fmla="*/ 846852 w 1569666"/>
                <a:gd name="connsiteY129" fmla="*/ 68664 h 305664"/>
                <a:gd name="connsiteX130" fmla="*/ 843160 w 1569666"/>
                <a:gd name="connsiteY130" fmla="*/ 73094 h 305664"/>
                <a:gd name="connsiteX131" fmla="*/ 843160 w 1569666"/>
                <a:gd name="connsiteY131" fmla="*/ 77524 h 305664"/>
                <a:gd name="connsiteX132" fmla="*/ 831347 w 1569666"/>
                <a:gd name="connsiteY132" fmla="*/ 95243 h 305664"/>
                <a:gd name="connsiteX133" fmla="*/ 824702 w 1569666"/>
                <a:gd name="connsiteY133" fmla="*/ 107056 h 305664"/>
                <a:gd name="connsiteX134" fmla="*/ 824702 w 1569666"/>
                <a:gd name="connsiteY134" fmla="*/ 107056 h 305664"/>
                <a:gd name="connsiteX135" fmla="*/ 833562 w 1569666"/>
                <a:gd name="connsiteY135" fmla="*/ 98935 h 305664"/>
                <a:gd name="connsiteX136" fmla="*/ 871955 w 1569666"/>
                <a:gd name="connsiteY136" fmla="*/ 64234 h 305664"/>
                <a:gd name="connsiteX137" fmla="*/ 871955 w 1569666"/>
                <a:gd name="connsiteY137" fmla="*/ 64234 h 305664"/>
                <a:gd name="connsiteX138" fmla="*/ 871955 w 1569666"/>
                <a:gd name="connsiteY138" fmla="*/ 64234 h 305664"/>
                <a:gd name="connsiteX139" fmla="*/ 821749 w 1569666"/>
                <a:gd name="connsiteY139" fmla="*/ 118869 h 305664"/>
                <a:gd name="connsiteX140" fmla="*/ 821749 w 1569666"/>
                <a:gd name="connsiteY140" fmla="*/ 118869 h 305664"/>
                <a:gd name="connsiteX141" fmla="*/ 832824 w 1569666"/>
                <a:gd name="connsiteY141" fmla="*/ 110748 h 305664"/>
                <a:gd name="connsiteX142" fmla="*/ 850544 w 1569666"/>
                <a:gd name="connsiteY142" fmla="*/ 100411 h 305664"/>
                <a:gd name="connsiteX143" fmla="*/ 869740 w 1569666"/>
                <a:gd name="connsiteY143" fmla="*/ 88598 h 305664"/>
                <a:gd name="connsiteX144" fmla="*/ 875646 w 1569666"/>
                <a:gd name="connsiteY144" fmla="*/ 83430 h 305664"/>
                <a:gd name="connsiteX145" fmla="*/ 885245 w 1569666"/>
                <a:gd name="connsiteY145" fmla="*/ 83430 h 305664"/>
                <a:gd name="connsiteX146" fmla="*/ 885245 w 1569666"/>
                <a:gd name="connsiteY146" fmla="*/ 83430 h 305664"/>
                <a:gd name="connsiteX147" fmla="*/ 885245 w 1569666"/>
                <a:gd name="connsiteY147" fmla="*/ 83430 h 305664"/>
                <a:gd name="connsiteX148" fmla="*/ 885245 w 1569666"/>
                <a:gd name="connsiteY148" fmla="*/ 83430 h 305664"/>
                <a:gd name="connsiteX149" fmla="*/ 885983 w 1569666"/>
                <a:gd name="connsiteY149" fmla="*/ 83430 h 305664"/>
                <a:gd name="connsiteX150" fmla="*/ 885983 w 1569666"/>
                <a:gd name="connsiteY150" fmla="*/ 83430 h 305664"/>
                <a:gd name="connsiteX151" fmla="*/ 881553 w 1569666"/>
                <a:gd name="connsiteY151" fmla="*/ 88598 h 305664"/>
                <a:gd name="connsiteX152" fmla="*/ 871217 w 1569666"/>
                <a:gd name="connsiteY152" fmla="*/ 98197 h 305664"/>
                <a:gd name="connsiteX153" fmla="*/ 866787 w 1569666"/>
                <a:gd name="connsiteY153" fmla="*/ 98197 h 305664"/>
                <a:gd name="connsiteX154" fmla="*/ 860880 w 1569666"/>
                <a:gd name="connsiteY154" fmla="*/ 98197 h 305664"/>
                <a:gd name="connsiteX155" fmla="*/ 843899 w 1569666"/>
                <a:gd name="connsiteY155" fmla="*/ 110010 h 305664"/>
                <a:gd name="connsiteX156" fmla="*/ 832824 w 1569666"/>
                <a:gd name="connsiteY156" fmla="*/ 118131 h 305664"/>
                <a:gd name="connsiteX157" fmla="*/ 832824 w 1569666"/>
                <a:gd name="connsiteY157" fmla="*/ 118131 h 305664"/>
                <a:gd name="connsiteX158" fmla="*/ 837992 w 1569666"/>
                <a:gd name="connsiteY158" fmla="*/ 118131 h 305664"/>
                <a:gd name="connsiteX159" fmla="*/ 902226 w 1569666"/>
                <a:gd name="connsiteY159" fmla="*/ 93767 h 305664"/>
                <a:gd name="connsiteX160" fmla="*/ 905918 w 1569666"/>
                <a:gd name="connsiteY160" fmla="*/ 93767 h 305664"/>
                <a:gd name="connsiteX161" fmla="*/ 905918 w 1569666"/>
                <a:gd name="connsiteY161" fmla="*/ 93767 h 305664"/>
                <a:gd name="connsiteX162" fmla="*/ 832824 w 1569666"/>
                <a:gd name="connsiteY162" fmla="*/ 138066 h 305664"/>
                <a:gd name="connsiteX163" fmla="*/ 832824 w 1569666"/>
                <a:gd name="connsiteY163" fmla="*/ 138066 h 305664"/>
                <a:gd name="connsiteX164" fmla="*/ 845375 w 1569666"/>
                <a:gd name="connsiteY164" fmla="*/ 138066 h 305664"/>
                <a:gd name="connsiteX165" fmla="*/ 866048 w 1569666"/>
                <a:gd name="connsiteY165" fmla="*/ 138066 h 305664"/>
                <a:gd name="connsiteX166" fmla="*/ 888198 w 1569666"/>
                <a:gd name="connsiteY166" fmla="*/ 138066 h 305664"/>
                <a:gd name="connsiteX167" fmla="*/ 896319 w 1569666"/>
                <a:gd name="connsiteY167" fmla="*/ 138066 h 305664"/>
                <a:gd name="connsiteX168" fmla="*/ 908871 w 1569666"/>
                <a:gd name="connsiteY168" fmla="*/ 138066 h 305664"/>
                <a:gd name="connsiteX169" fmla="*/ 908871 w 1569666"/>
                <a:gd name="connsiteY169" fmla="*/ 138066 h 305664"/>
                <a:gd name="connsiteX170" fmla="*/ 898534 w 1569666"/>
                <a:gd name="connsiteY170" fmla="*/ 138066 h 305664"/>
                <a:gd name="connsiteX171" fmla="*/ 892628 w 1569666"/>
                <a:gd name="connsiteY171" fmla="*/ 138066 h 305664"/>
                <a:gd name="connsiteX172" fmla="*/ 879338 w 1569666"/>
                <a:gd name="connsiteY172" fmla="*/ 143234 h 305664"/>
                <a:gd name="connsiteX173" fmla="*/ 868263 w 1569666"/>
                <a:gd name="connsiteY173" fmla="*/ 143234 h 305664"/>
                <a:gd name="connsiteX174" fmla="*/ 847590 w 1569666"/>
                <a:gd name="connsiteY174" fmla="*/ 143234 h 305664"/>
                <a:gd name="connsiteX175" fmla="*/ 834301 w 1569666"/>
                <a:gd name="connsiteY175" fmla="*/ 143234 h 305664"/>
                <a:gd name="connsiteX176" fmla="*/ 858665 w 1569666"/>
                <a:gd name="connsiteY176" fmla="*/ 143234 h 305664"/>
                <a:gd name="connsiteX177" fmla="*/ 908871 w 1569666"/>
                <a:gd name="connsiteY177" fmla="*/ 143234 h 305664"/>
                <a:gd name="connsiteX178" fmla="*/ 908871 w 1569666"/>
                <a:gd name="connsiteY178" fmla="*/ 143234 h 305664"/>
                <a:gd name="connsiteX179" fmla="*/ 835039 w 1569666"/>
                <a:gd name="connsiteY179" fmla="*/ 143234 h 305664"/>
                <a:gd name="connsiteX180" fmla="*/ 835039 w 1569666"/>
                <a:gd name="connsiteY180" fmla="*/ 143234 h 305664"/>
                <a:gd name="connsiteX181" fmla="*/ 848329 w 1569666"/>
                <a:gd name="connsiteY181" fmla="*/ 143234 h 305664"/>
                <a:gd name="connsiteX182" fmla="*/ 869002 w 1569666"/>
                <a:gd name="connsiteY182" fmla="*/ 148402 h 305664"/>
                <a:gd name="connsiteX183" fmla="*/ 890413 w 1569666"/>
                <a:gd name="connsiteY183" fmla="*/ 153571 h 305664"/>
                <a:gd name="connsiteX184" fmla="*/ 898534 w 1569666"/>
                <a:gd name="connsiteY184" fmla="*/ 153571 h 305664"/>
                <a:gd name="connsiteX185" fmla="*/ 908871 w 1569666"/>
                <a:gd name="connsiteY185" fmla="*/ 160954 h 305664"/>
                <a:gd name="connsiteX186" fmla="*/ 908871 w 1569666"/>
                <a:gd name="connsiteY186" fmla="*/ 160954 h 305664"/>
                <a:gd name="connsiteX187" fmla="*/ 908871 w 1569666"/>
                <a:gd name="connsiteY187" fmla="*/ 160954 h 305664"/>
                <a:gd name="connsiteX188" fmla="*/ 908871 w 1569666"/>
                <a:gd name="connsiteY188" fmla="*/ 160954 h 305664"/>
                <a:gd name="connsiteX189" fmla="*/ 908871 w 1569666"/>
                <a:gd name="connsiteY189" fmla="*/ 160954 h 305664"/>
                <a:gd name="connsiteX190" fmla="*/ 901488 w 1569666"/>
                <a:gd name="connsiteY190" fmla="*/ 160954 h 305664"/>
                <a:gd name="connsiteX191" fmla="*/ 895581 w 1569666"/>
                <a:gd name="connsiteY191" fmla="*/ 160954 h 305664"/>
                <a:gd name="connsiteX192" fmla="*/ 881553 w 1569666"/>
                <a:gd name="connsiteY192" fmla="*/ 160954 h 305664"/>
                <a:gd name="connsiteX193" fmla="*/ 876385 w 1569666"/>
                <a:gd name="connsiteY193" fmla="*/ 160954 h 305664"/>
                <a:gd name="connsiteX194" fmla="*/ 870478 w 1569666"/>
                <a:gd name="connsiteY194" fmla="*/ 160954 h 305664"/>
                <a:gd name="connsiteX195" fmla="*/ 849805 w 1569666"/>
                <a:gd name="connsiteY195" fmla="*/ 160954 h 305664"/>
                <a:gd name="connsiteX196" fmla="*/ 835777 w 1569666"/>
                <a:gd name="connsiteY196" fmla="*/ 160954 h 305664"/>
                <a:gd name="connsiteX197" fmla="*/ 835777 w 1569666"/>
                <a:gd name="connsiteY197" fmla="*/ 160954 h 305664"/>
                <a:gd name="connsiteX198" fmla="*/ 840945 w 1569666"/>
                <a:gd name="connsiteY198" fmla="*/ 160954 h 305664"/>
                <a:gd name="connsiteX199" fmla="*/ 903703 w 1569666"/>
                <a:gd name="connsiteY199" fmla="*/ 189010 h 305664"/>
                <a:gd name="connsiteX200" fmla="*/ 903703 w 1569666"/>
                <a:gd name="connsiteY200" fmla="*/ 189010 h 305664"/>
                <a:gd name="connsiteX201" fmla="*/ 900011 w 1569666"/>
                <a:gd name="connsiteY201" fmla="*/ 189010 h 305664"/>
                <a:gd name="connsiteX202" fmla="*/ 830609 w 1569666"/>
                <a:gd name="connsiteY202" fmla="*/ 163169 h 305664"/>
                <a:gd name="connsiteX203" fmla="*/ 830609 w 1569666"/>
                <a:gd name="connsiteY203" fmla="*/ 163169 h 305664"/>
                <a:gd name="connsiteX204" fmla="*/ 841684 w 1569666"/>
                <a:gd name="connsiteY204" fmla="*/ 170552 h 305664"/>
                <a:gd name="connsiteX205" fmla="*/ 858665 w 1569666"/>
                <a:gd name="connsiteY205" fmla="*/ 183103 h 305664"/>
                <a:gd name="connsiteX206" fmla="*/ 877123 w 1569666"/>
                <a:gd name="connsiteY206" fmla="*/ 196393 h 305664"/>
                <a:gd name="connsiteX207" fmla="*/ 885983 w 1569666"/>
                <a:gd name="connsiteY207" fmla="*/ 211898 h 305664"/>
                <a:gd name="connsiteX208" fmla="*/ 892628 w 1569666"/>
                <a:gd name="connsiteY208" fmla="*/ 222973 h 305664"/>
                <a:gd name="connsiteX209" fmla="*/ 892628 w 1569666"/>
                <a:gd name="connsiteY209" fmla="*/ 222973 h 305664"/>
                <a:gd name="connsiteX210" fmla="*/ 892628 w 1569666"/>
                <a:gd name="connsiteY210" fmla="*/ 222973 h 305664"/>
                <a:gd name="connsiteX211" fmla="*/ 892628 w 1569666"/>
                <a:gd name="connsiteY211" fmla="*/ 222973 h 305664"/>
                <a:gd name="connsiteX212" fmla="*/ 892628 w 1569666"/>
                <a:gd name="connsiteY212" fmla="*/ 222973 h 305664"/>
                <a:gd name="connsiteX213" fmla="*/ 892628 w 1569666"/>
                <a:gd name="connsiteY213" fmla="*/ 222973 h 305664"/>
                <a:gd name="connsiteX214" fmla="*/ 892628 w 1569666"/>
                <a:gd name="connsiteY214" fmla="*/ 222973 h 305664"/>
                <a:gd name="connsiteX215" fmla="*/ 886721 w 1569666"/>
                <a:gd name="connsiteY215" fmla="*/ 222973 h 305664"/>
                <a:gd name="connsiteX216" fmla="*/ 862357 w 1569666"/>
                <a:gd name="connsiteY216" fmla="*/ 211898 h 305664"/>
                <a:gd name="connsiteX217" fmla="*/ 857188 w 1569666"/>
                <a:gd name="connsiteY217" fmla="*/ 208206 h 305664"/>
                <a:gd name="connsiteX218" fmla="*/ 857188 w 1569666"/>
                <a:gd name="connsiteY218" fmla="*/ 208206 h 305664"/>
                <a:gd name="connsiteX219" fmla="*/ 839469 w 1569666"/>
                <a:gd name="connsiteY219" fmla="*/ 197131 h 305664"/>
                <a:gd name="connsiteX220" fmla="*/ 827656 w 1569666"/>
                <a:gd name="connsiteY220" fmla="*/ 189748 h 305664"/>
                <a:gd name="connsiteX221" fmla="*/ 827656 w 1569666"/>
                <a:gd name="connsiteY221" fmla="*/ 189748 h 305664"/>
                <a:gd name="connsiteX222" fmla="*/ 827656 w 1569666"/>
                <a:gd name="connsiteY222" fmla="*/ 189748 h 305664"/>
                <a:gd name="connsiteX223" fmla="*/ 875646 w 1569666"/>
                <a:gd name="connsiteY223" fmla="*/ 241431 h 305664"/>
                <a:gd name="connsiteX224" fmla="*/ 875646 w 1569666"/>
                <a:gd name="connsiteY224" fmla="*/ 241431 h 305664"/>
                <a:gd name="connsiteX225" fmla="*/ 875646 w 1569666"/>
                <a:gd name="connsiteY225" fmla="*/ 241431 h 305664"/>
                <a:gd name="connsiteX226" fmla="*/ 821011 w 1569666"/>
                <a:gd name="connsiteY226" fmla="*/ 191225 h 305664"/>
                <a:gd name="connsiteX227" fmla="*/ 821011 w 1569666"/>
                <a:gd name="connsiteY227" fmla="*/ 191225 h 305664"/>
                <a:gd name="connsiteX228" fmla="*/ 829132 w 1569666"/>
                <a:gd name="connsiteY228" fmla="*/ 202300 h 305664"/>
                <a:gd name="connsiteX229" fmla="*/ 839469 w 1569666"/>
                <a:gd name="connsiteY229" fmla="*/ 220019 h 305664"/>
                <a:gd name="connsiteX230" fmla="*/ 851282 w 1569666"/>
                <a:gd name="connsiteY230" fmla="*/ 239216 h 305664"/>
                <a:gd name="connsiteX231" fmla="*/ 856450 w 1569666"/>
                <a:gd name="connsiteY231" fmla="*/ 245122 h 305664"/>
                <a:gd name="connsiteX232" fmla="*/ 856450 w 1569666"/>
                <a:gd name="connsiteY232" fmla="*/ 257674 h 305664"/>
                <a:gd name="connsiteX233" fmla="*/ 856450 w 1569666"/>
                <a:gd name="connsiteY233" fmla="*/ 257674 h 305664"/>
                <a:gd name="connsiteX234" fmla="*/ 856450 w 1569666"/>
                <a:gd name="connsiteY234" fmla="*/ 257674 h 305664"/>
                <a:gd name="connsiteX235" fmla="*/ 856450 w 1569666"/>
                <a:gd name="connsiteY235" fmla="*/ 257674 h 305664"/>
                <a:gd name="connsiteX236" fmla="*/ 856450 w 1569666"/>
                <a:gd name="connsiteY236" fmla="*/ 257674 h 305664"/>
                <a:gd name="connsiteX237" fmla="*/ 856450 w 1569666"/>
                <a:gd name="connsiteY237" fmla="*/ 257674 h 305664"/>
                <a:gd name="connsiteX238" fmla="*/ 852020 w 1569666"/>
                <a:gd name="connsiteY238" fmla="*/ 253244 h 305664"/>
                <a:gd name="connsiteX239" fmla="*/ 842422 w 1569666"/>
                <a:gd name="connsiteY239" fmla="*/ 242907 h 305664"/>
                <a:gd name="connsiteX240" fmla="*/ 823226 w 1569666"/>
                <a:gd name="connsiteY240" fmla="*/ 222234 h 305664"/>
                <a:gd name="connsiteX241" fmla="*/ 818058 w 1569666"/>
                <a:gd name="connsiteY241" fmla="*/ 207468 h 305664"/>
                <a:gd name="connsiteX242" fmla="*/ 812151 w 1569666"/>
                <a:gd name="connsiteY242" fmla="*/ 197131 h 305664"/>
                <a:gd name="connsiteX243" fmla="*/ 812151 w 1569666"/>
                <a:gd name="connsiteY243" fmla="*/ 211898 h 305664"/>
                <a:gd name="connsiteX244" fmla="*/ 834301 w 1569666"/>
                <a:gd name="connsiteY244" fmla="*/ 270225 h 305664"/>
                <a:gd name="connsiteX245" fmla="*/ 834301 w 1569666"/>
                <a:gd name="connsiteY245" fmla="*/ 270225 h 305664"/>
                <a:gd name="connsiteX246" fmla="*/ 834301 w 1569666"/>
                <a:gd name="connsiteY246" fmla="*/ 270225 h 305664"/>
                <a:gd name="connsiteX247" fmla="*/ 803291 w 1569666"/>
                <a:gd name="connsiteY247" fmla="*/ 202300 h 305664"/>
                <a:gd name="connsiteX248" fmla="*/ 803291 w 1569666"/>
                <a:gd name="connsiteY248" fmla="*/ 202300 h 305664"/>
                <a:gd name="connsiteX249" fmla="*/ 803291 w 1569666"/>
                <a:gd name="connsiteY249" fmla="*/ 214851 h 305664"/>
                <a:gd name="connsiteX250" fmla="*/ 803291 w 1569666"/>
                <a:gd name="connsiteY250" fmla="*/ 235524 h 305664"/>
                <a:gd name="connsiteX251" fmla="*/ 803291 w 1569666"/>
                <a:gd name="connsiteY251" fmla="*/ 257674 h 305664"/>
                <a:gd name="connsiteX252" fmla="*/ 803291 w 1569666"/>
                <a:gd name="connsiteY252" fmla="*/ 265795 h 305664"/>
                <a:gd name="connsiteX253" fmla="*/ 803291 w 1569666"/>
                <a:gd name="connsiteY253" fmla="*/ 278347 h 305664"/>
                <a:gd name="connsiteX254" fmla="*/ 803291 w 1569666"/>
                <a:gd name="connsiteY254" fmla="*/ 278347 h 305664"/>
                <a:gd name="connsiteX255" fmla="*/ 803291 w 1569666"/>
                <a:gd name="connsiteY255" fmla="*/ 278347 h 305664"/>
                <a:gd name="connsiteX256" fmla="*/ 803291 w 1569666"/>
                <a:gd name="connsiteY256" fmla="*/ 270963 h 305664"/>
                <a:gd name="connsiteX257" fmla="*/ 803291 w 1569666"/>
                <a:gd name="connsiteY257" fmla="*/ 265057 h 305664"/>
                <a:gd name="connsiteX258" fmla="*/ 798123 w 1569666"/>
                <a:gd name="connsiteY258" fmla="*/ 251767 h 305664"/>
                <a:gd name="connsiteX259" fmla="*/ 798123 w 1569666"/>
                <a:gd name="connsiteY259" fmla="*/ 244384 h 305664"/>
                <a:gd name="connsiteX260" fmla="*/ 794431 w 1569666"/>
                <a:gd name="connsiteY260" fmla="*/ 223711 h 305664"/>
                <a:gd name="connsiteX261" fmla="*/ 790740 w 1569666"/>
                <a:gd name="connsiteY261" fmla="*/ 210421 h 305664"/>
                <a:gd name="connsiteX262" fmla="*/ 790740 w 1569666"/>
                <a:gd name="connsiteY262" fmla="*/ 210421 h 305664"/>
                <a:gd name="connsiteX263" fmla="*/ 790740 w 1569666"/>
                <a:gd name="connsiteY263" fmla="*/ 284253 h 305664"/>
                <a:gd name="connsiteX264" fmla="*/ 790740 w 1569666"/>
                <a:gd name="connsiteY264" fmla="*/ 284253 h 305664"/>
                <a:gd name="connsiteX265" fmla="*/ 790740 w 1569666"/>
                <a:gd name="connsiteY265" fmla="*/ 284253 h 305664"/>
                <a:gd name="connsiteX266" fmla="*/ 790740 w 1569666"/>
                <a:gd name="connsiteY266" fmla="*/ 210421 h 305664"/>
                <a:gd name="connsiteX267" fmla="*/ 790740 w 1569666"/>
                <a:gd name="connsiteY267" fmla="*/ 210421 h 305664"/>
                <a:gd name="connsiteX268" fmla="*/ 790740 w 1569666"/>
                <a:gd name="connsiteY268" fmla="*/ 222973 h 305664"/>
                <a:gd name="connsiteX269" fmla="*/ 785572 w 1569666"/>
                <a:gd name="connsiteY269" fmla="*/ 242907 h 305664"/>
                <a:gd name="connsiteX270" fmla="*/ 780403 w 1569666"/>
                <a:gd name="connsiteY270" fmla="*/ 265057 h 305664"/>
                <a:gd name="connsiteX271" fmla="*/ 780403 w 1569666"/>
                <a:gd name="connsiteY271" fmla="*/ 273178 h 305664"/>
                <a:gd name="connsiteX272" fmla="*/ 775235 w 1569666"/>
                <a:gd name="connsiteY272" fmla="*/ 281300 h 305664"/>
                <a:gd name="connsiteX273" fmla="*/ 775235 w 1569666"/>
                <a:gd name="connsiteY273" fmla="*/ 281300 h 305664"/>
                <a:gd name="connsiteX274" fmla="*/ 775235 w 1569666"/>
                <a:gd name="connsiteY274" fmla="*/ 281300 h 305664"/>
                <a:gd name="connsiteX275" fmla="*/ 775235 w 1569666"/>
                <a:gd name="connsiteY275" fmla="*/ 281300 h 305664"/>
                <a:gd name="connsiteX276" fmla="*/ 775235 w 1569666"/>
                <a:gd name="connsiteY276" fmla="*/ 281300 h 305664"/>
                <a:gd name="connsiteX277" fmla="*/ 775235 w 1569666"/>
                <a:gd name="connsiteY277" fmla="*/ 281300 h 305664"/>
                <a:gd name="connsiteX278" fmla="*/ 775235 w 1569666"/>
                <a:gd name="connsiteY278" fmla="*/ 281300 h 305664"/>
                <a:gd name="connsiteX279" fmla="*/ 775235 w 1569666"/>
                <a:gd name="connsiteY279" fmla="*/ 260627 h 305664"/>
                <a:gd name="connsiteX280" fmla="*/ 775235 w 1569666"/>
                <a:gd name="connsiteY280" fmla="*/ 246599 h 305664"/>
                <a:gd name="connsiteX281" fmla="*/ 775235 w 1569666"/>
                <a:gd name="connsiteY281" fmla="*/ 241431 h 305664"/>
                <a:gd name="connsiteX282" fmla="*/ 775235 w 1569666"/>
                <a:gd name="connsiteY282" fmla="*/ 235524 h 305664"/>
                <a:gd name="connsiteX283" fmla="*/ 768590 w 1569666"/>
                <a:gd name="connsiteY283" fmla="*/ 211898 h 305664"/>
                <a:gd name="connsiteX284" fmla="*/ 768590 w 1569666"/>
                <a:gd name="connsiteY284" fmla="*/ 197870 h 305664"/>
                <a:gd name="connsiteX285" fmla="*/ 768590 w 1569666"/>
                <a:gd name="connsiteY285" fmla="*/ 197870 h 305664"/>
                <a:gd name="connsiteX286" fmla="*/ 764899 w 1569666"/>
                <a:gd name="connsiteY286" fmla="*/ 211898 h 305664"/>
                <a:gd name="connsiteX287" fmla="*/ 738319 w 1569666"/>
                <a:gd name="connsiteY287" fmla="*/ 268748 h 305664"/>
                <a:gd name="connsiteX288" fmla="*/ 738319 w 1569666"/>
                <a:gd name="connsiteY288" fmla="*/ 268748 h 305664"/>
                <a:gd name="connsiteX289" fmla="*/ 738319 w 1569666"/>
                <a:gd name="connsiteY289" fmla="*/ 268748 h 305664"/>
                <a:gd name="connsiteX290" fmla="*/ 764160 w 1569666"/>
                <a:gd name="connsiteY290" fmla="*/ 194916 h 305664"/>
                <a:gd name="connsiteX291" fmla="*/ 764160 w 1569666"/>
                <a:gd name="connsiteY291" fmla="*/ 194916 h 305664"/>
                <a:gd name="connsiteX292" fmla="*/ 756777 w 1569666"/>
                <a:gd name="connsiteY292" fmla="*/ 205991 h 305664"/>
                <a:gd name="connsiteX293" fmla="*/ 744226 w 1569666"/>
                <a:gd name="connsiteY293" fmla="*/ 222973 h 305664"/>
                <a:gd name="connsiteX294" fmla="*/ 730936 w 1569666"/>
                <a:gd name="connsiteY294" fmla="*/ 241431 h 305664"/>
                <a:gd name="connsiteX295" fmla="*/ 730936 w 1569666"/>
                <a:gd name="connsiteY295" fmla="*/ 248814 h 305664"/>
                <a:gd name="connsiteX296" fmla="*/ 720599 w 1569666"/>
                <a:gd name="connsiteY296" fmla="*/ 255459 h 305664"/>
                <a:gd name="connsiteX297" fmla="*/ 720599 w 1569666"/>
                <a:gd name="connsiteY297" fmla="*/ 255459 h 305664"/>
                <a:gd name="connsiteX298" fmla="*/ 720599 w 1569666"/>
                <a:gd name="connsiteY298" fmla="*/ 255459 h 305664"/>
                <a:gd name="connsiteX299" fmla="*/ 720599 w 1569666"/>
                <a:gd name="connsiteY299" fmla="*/ 255459 h 305664"/>
                <a:gd name="connsiteX300" fmla="*/ 720599 w 1569666"/>
                <a:gd name="connsiteY300" fmla="*/ 255459 h 305664"/>
                <a:gd name="connsiteX301" fmla="*/ 720599 w 1569666"/>
                <a:gd name="connsiteY301" fmla="*/ 255459 h 305664"/>
                <a:gd name="connsiteX302" fmla="*/ 720599 w 1569666"/>
                <a:gd name="connsiteY302" fmla="*/ 255459 h 305664"/>
                <a:gd name="connsiteX303" fmla="*/ 720599 w 1569666"/>
                <a:gd name="connsiteY303" fmla="*/ 249552 h 305664"/>
                <a:gd name="connsiteX304" fmla="*/ 726506 w 1569666"/>
                <a:gd name="connsiteY304" fmla="*/ 237001 h 305664"/>
                <a:gd name="connsiteX305" fmla="*/ 730198 w 1569666"/>
                <a:gd name="connsiteY305" fmla="*/ 231832 h 305664"/>
                <a:gd name="connsiteX306" fmla="*/ 730198 w 1569666"/>
                <a:gd name="connsiteY306" fmla="*/ 231832 h 305664"/>
                <a:gd name="connsiteX307" fmla="*/ 741272 w 1569666"/>
                <a:gd name="connsiteY307" fmla="*/ 214113 h 305664"/>
                <a:gd name="connsiteX308" fmla="*/ 748656 w 1569666"/>
                <a:gd name="connsiteY308" fmla="*/ 202300 h 305664"/>
                <a:gd name="connsiteX309" fmla="*/ 748656 w 1569666"/>
                <a:gd name="connsiteY309" fmla="*/ 202300 h 305664"/>
                <a:gd name="connsiteX310" fmla="*/ 694020 w 1569666"/>
                <a:gd name="connsiteY310" fmla="*/ 253244 h 305664"/>
                <a:gd name="connsiteX311" fmla="*/ 694020 w 1569666"/>
                <a:gd name="connsiteY311" fmla="*/ 253244 h 305664"/>
                <a:gd name="connsiteX312" fmla="*/ 694020 w 1569666"/>
                <a:gd name="connsiteY312" fmla="*/ 253244 h 305664"/>
                <a:gd name="connsiteX313" fmla="*/ 694020 w 1569666"/>
                <a:gd name="connsiteY313" fmla="*/ 253244 h 305664"/>
                <a:gd name="connsiteX314" fmla="*/ 744964 w 1569666"/>
                <a:gd name="connsiteY314" fmla="*/ 198608 h 305664"/>
                <a:gd name="connsiteX315" fmla="*/ 744964 w 1569666"/>
                <a:gd name="connsiteY315" fmla="*/ 198608 h 305664"/>
                <a:gd name="connsiteX316" fmla="*/ 733889 w 1569666"/>
                <a:gd name="connsiteY316" fmla="*/ 205991 h 305664"/>
                <a:gd name="connsiteX317" fmla="*/ 716169 w 1569666"/>
                <a:gd name="connsiteY317" fmla="*/ 217066 h 305664"/>
                <a:gd name="connsiteX318" fmla="*/ 697712 w 1569666"/>
                <a:gd name="connsiteY318" fmla="*/ 211898 h 305664"/>
                <a:gd name="connsiteX319" fmla="*/ 691805 w 1569666"/>
                <a:gd name="connsiteY319" fmla="*/ 217066 h 305664"/>
                <a:gd name="connsiteX320" fmla="*/ 682207 w 1569666"/>
                <a:gd name="connsiteY320" fmla="*/ 217066 h 305664"/>
                <a:gd name="connsiteX321" fmla="*/ 678515 w 1569666"/>
                <a:gd name="connsiteY321" fmla="*/ 217066 h 305664"/>
                <a:gd name="connsiteX322" fmla="*/ 678515 w 1569666"/>
                <a:gd name="connsiteY322" fmla="*/ 217066 h 305664"/>
                <a:gd name="connsiteX323" fmla="*/ 678515 w 1569666"/>
                <a:gd name="connsiteY323" fmla="*/ 217066 h 305664"/>
                <a:gd name="connsiteX324" fmla="*/ 682945 w 1569666"/>
                <a:gd name="connsiteY324" fmla="*/ 217066 h 305664"/>
                <a:gd name="connsiteX325" fmla="*/ 682945 w 1569666"/>
                <a:gd name="connsiteY325" fmla="*/ 217066 h 305664"/>
                <a:gd name="connsiteX326" fmla="*/ 691805 w 1569666"/>
                <a:gd name="connsiteY326" fmla="*/ 211898 h 305664"/>
                <a:gd name="connsiteX327" fmla="*/ 702141 w 1569666"/>
                <a:gd name="connsiteY327" fmla="*/ 202300 h 305664"/>
                <a:gd name="connsiteX328" fmla="*/ 702141 w 1569666"/>
                <a:gd name="connsiteY328" fmla="*/ 202300 h 305664"/>
                <a:gd name="connsiteX329" fmla="*/ 709525 w 1569666"/>
                <a:gd name="connsiteY329" fmla="*/ 202300 h 305664"/>
                <a:gd name="connsiteX330" fmla="*/ 726506 w 1569666"/>
                <a:gd name="connsiteY330" fmla="*/ 191225 h 305664"/>
                <a:gd name="connsiteX331" fmla="*/ 738319 w 1569666"/>
                <a:gd name="connsiteY331" fmla="*/ 176458 h 305664"/>
                <a:gd name="connsiteX332" fmla="*/ 738319 w 1569666"/>
                <a:gd name="connsiteY332" fmla="*/ 176458 h 305664"/>
                <a:gd name="connsiteX333" fmla="*/ 668917 w 1569666"/>
                <a:gd name="connsiteY333" fmla="*/ 203038 h 305664"/>
                <a:gd name="connsiteX334" fmla="*/ 664487 w 1569666"/>
                <a:gd name="connsiteY334" fmla="*/ 203038 h 305664"/>
                <a:gd name="connsiteX335" fmla="*/ 664487 w 1569666"/>
                <a:gd name="connsiteY335" fmla="*/ 203038 h 305664"/>
                <a:gd name="connsiteX336" fmla="*/ 738319 w 1569666"/>
                <a:gd name="connsiteY336" fmla="*/ 167599 h 305664"/>
                <a:gd name="connsiteX337" fmla="*/ 738319 w 1569666"/>
                <a:gd name="connsiteY337" fmla="*/ 167599 h 305664"/>
                <a:gd name="connsiteX338" fmla="*/ 725768 w 1569666"/>
                <a:gd name="connsiteY338" fmla="*/ 167599 h 305664"/>
                <a:gd name="connsiteX339" fmla="*/ 704356 w 1569666"/>
                <a:gd name="connsiteY339" fmla="*/ 167599 h 305664"/>
                <a:gd name="connsiteX340" fmla="*/ 682207 w 1569666"/>
                <a:gd name="connsiteY340" fmla="*/ 167599 h 305664"/>
                <a:gd name="connsiteX341" fmla="*/ 674824 w 1569666"/>
                <a:gd name="connsiteY341" fmla="*/ 167599 h 305664"/>
                <a:gd name="connsiteX342" fmla="*/ 674824 w 1569666"/>
                <a:gd name="connsiteY342" fmla="*/ 167599 h 305664"/>
                <a:gd name="connsiteX343" fmla="*/ 665226 w 1569666"/>
                <a:gd name="connsiteY343" fmla="*/ 167599 h 305664"/>
                <a:gd name="connsiteX344" fmla="*/ 665226 w 1569666"/>
                <a:gd name="connsiteY344" fmla="*/ 167599 h 305664"/>
                <a:gd name="connsiteX345" fmla="*/ 675562 w 1569666"/>
                <a:gd name="connsiteY345" fmla="*/ 167599 h 305664"/>
                <a:gd name="connsiteX346" fmla="*/ 681468 w 1569666"/>
                <a:gd name="connsiteY346" fmla="*/ 167599 h 305664"/>
                <a:gd name="connsiteX347" fmla="*/ 694758 w 1569666"/>
                <a:gd name="connsiteY347" fmla="*/ 162430 h 305664"/>
                <a:gd name="connsiteX348" fmla="*/ 705833 w 1569666"/>
                <a:gd name="connsiteY348" fmla="*/ 162430 h 305664"/>
                <a:gd name="connsiteX349" fmla="*/ 726506 w 1569666"/>
                <a:gd name="connsiteY349" fmla="*/ 162430 h 305664"/>
                <a:gd name="connsiteX350" fmla="*/ 738319 w 1569666"/>
                <a:gd name="connsiteY350" fmla="*/ 158000 h 305664"/>
                <a:gd name="connsiteX351" fmla="*/ 717646 w 1569666"/>
                <a:gd name="connsiteY351" fmla="*/ 158000 h 305664"/>
                <a:gd name="connsiteX352" fmla="*/ 660057 w 1569666"/>
                <a:gd name="connsiteY352" fmla="*/ 158000 h 305664"/>
                <a:gd name="connsiteX353" fmla="*/ 660057 w 1569666"/>
                <a:gd name="connsiteY353" fmla="*/ 158000 h 305664"/>
                <a:gd name="connsiteX354" fmla="*/ 660057 w 1569666"/>
                <a:gd name="connsiteY354" fmla="*/ 150617 h 3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</a:cxnLst>
              <a:rect l="l" t="t" r="r" b="b"/>
              <a:pathLst>
                <a:path w="1569666" h="305664">
                  <a:moveTo>
                    <a:pt x="0" y="305665"/>
                  </a:moveTo>
                  <a:lnTo>
                    <a:pt x="1569666" y="305665"/>
                  </a:lnTo>
                  <a:lnTo>
                    <a:pt x="1569666" y="0"/>
                  </a:lnTo>
                  <a:lnTo>
                    <a:pt x="0" y="0"/>
                  </a:lnTo>
                  <a:close/>
                  <a:moveTo>
                    <a:pt x="660057" y="150617"/>
                  </a:moveTo>
                  <a:lnTo>
                    <a:pt x="733889" y="150617"/>
                  </a:lnTo>
                  <a:lnTo>
                    <a:pt x="733889" y="150617"/>
                  </a:lnTo>
                  <a:lnTo>
                    <a:pt x="720599" y="150617"/>
                  </a:lnTo>
                  <a:cubicBezTo>
                    <a:pt x="713088" y="148000"/>
                    <a:pt x="706272" y="143708"/>
                    <a:pt x="700665" y="138066"/>
                  </a:cubicBezTo>
                  <a:cubicBezTo>
                    <a:pt x="693766" y="135457"/>
                    <a:pt x="686152" y="135457"/>
                    <a:pt x="679254" y="138066"/>
                  </a:cubicBezTo>
                  <a:lnTo>
                    <a:pt x="671132" y="138066"/>
                  </a:lnTo>
                  <a:cubicBezTo>
                    <a:pt x="667335" y="135590"/>
                    <a:pt x="664884" y="131507"/>
                    <a:pt x="664487" y="126991"/>
                  </a:cubicBezTo>
                  <a:lnTo>
                    <a:pt x="664487" y="126991"/>
                  </a:lnTo>
                  <a:lnTo>
                    <a:pt x="664487" y="126991"/>
                  </a:lnTo>
                  <a:cubicBezTo>
                    <a:pt x="664487" y="126991"/>
                    <a:pt x="664487" y="126991"/>
                    <a:pt x="664487" y="126991"/>
                  </a:cubicBezTo>
                  <a:cubicBezTo>
                    <a:pt x="666904" y="127650"/>
                    <a:pt x="669453" y="127650"/>
                    <a:pt x="671870" y="126991"/>
                  </a:cubicBezTo>
                  <a:lnTo>
                    <a:pt x="691805" y="126991"/>
                  </a:lnTo>
                  <a:lnTo>
                    <a:pt x="696973" y="126991"/>
                  </a:lnTo>
                  <a:lnTo>
                    <a:pt x="702880" y="126991"/>
                  </a:lnTo>
                  <a:cubicBezTo>
                    <a:pt x="708379" y="132447"/>
                    <a:pt x="715277" y="136279"/>
                    <a:pt x="722814" y="138066"/>
                  </a:cubicBezTo>
                  <a:lnTo>
                    <a:pt x="738319" y="138066"/>
                  </a:lnTo>
                  <a:lnTo>
                    <a:pt x="738319" y="138066"/>
                  </a:lnTo>
                  <a:lnTo>
                    <a:pt x="671870" y="107795"/>
                  </a:lnTo>
                  <a:cubicBezTo>
                    <a:pt x="671870" y="107795"/>
                    <a:pt x="671870" y="107795"/>
                    <a:pt x="671870" y="107795"/>
                  </a:cubicBezTo>
                  <a:lnTo>
                    <a:pt x="675562" y="107795"/>
                  </a:lnTo>
                  <a:lnTo>
                    <a:pt x="744964" y="133636"/>
                  </a:lnTo>
                  <a:lnTo>
                    <a:pt x="744964" y="133636"/>
                  </a:lnTo>
                  <a:cubicBezTo>
                    <a:pt x="741450" y="130557"/>
                    <a:pt x="737459" y="128064"/>
                    <a:pt x="733151" y="126253"/>
                  </a:cubicBezTo>
                  <a:cubicBezTo>
                    <a:pt x="727020" y="123089"/>
                    <a:pt x="721516" y="118836"/>
                    <a:pt x="716908" y="113701"/>
                  </a:cubicBezTo>
                  <a:cubicBezTo>
                    <a:pt x="712272" y="107474"/>
                    <a:pt x="705826" y="102833"/>
                    <a:pt x="698450" y="100411"/>
                  </a:cubicBezTo>
                  <a:lnTo>
                    <a:pt x="691067" y="100411"/>
                  </a:lnTo>
                  <a:cubicBezTo>
                    <a:pt x="685898" y="100411"/>
                    <a:pt x="683683" y="92290"/>
                    <a:pt x="684422" y="89337"/>
                  </a:cubicBezTo>
                  <a:lnTo>
                    <a:pt x="684422" y="89337"/>
                  </a:lnTo>
                  <a:cubicBezTo>
                    <a:pt x="684422" y="89337"/>
                    <a:pt x="684422" y="89337"/>
                    <a:pt x="684422" y="89337"/>
                  </a:cubicBezTo>
                  <a:lnTo>
                    <a:pt x="684422" y="89337"/>
                  </a:lnTo>
                  <a:lnTo>
                    <a:pt x="684422" y="89337"/>
                  </a:lnTo>
                  <a:lnTo>
                    <a:pt x="684422" y="89337"/>
                  </a:lnTo>
                  <a:lnTo>
                    <a:pt x="689590" y="89337"/>
                  </a:lnTo>
                  <a:cubicBezTo>
                    <a:pt x="694221" y="90819"/>
                    <a:pt x="698677" y="92799"/>
                    <a:pt x="702880" y="95243"/>
                  </a:cubicBezTo>
                  <a:lnTo>
                    <a:pt x="707310" y="95243"/>
                  </a:lnTo>
                  <a:cubicBezTo>
                    <a:pt x="707310" y="95243"/>
                    <a:pt x="707310" y="95243"/>
                    <a:pt x="711740" y="95243"/>
                  </a:cubicBezTo>
                  <a:cubicBezTo>
                    <a:pt x="716696" y="100273"/>
                    <a:pt x="722766" y="104067"/>
                    <a:pt x="729459" y="106318"/>
                  </a:cubicBezTo>
                  <a:lnTo>
                    <a:pt x="741272" y="113701"/>
                  </a:lnTo>
                  <a:lnTo>
                    <a:pt x="741272" y="113701"/>
                  </a:lnTo>
                  <a:lnTo>
                    <a:pt x="738319" y="110748"/>
                  </a:lnTo>
                  <a:lnTo>
                    <a:pt x="694758" y="64234"/>
                  </a:lnTo>
                  <a:cubicBezTo>
                    <a:pt x="694758" y="64234"/>
                    <a:pt x="694758" y="64234"/>
                    <a:pt x="694758" y="64234"/>
                  </a:cubicBezTo>
                  <a:cubicBezTo>
                    <a:pt x="694758" y="64234"/>
                    <a:pt x="694758" y="64234"/>
                    <a:pt x="694758" y="64234"/>
                  </a:cubicBezTo>
                  <a:lnTo>
                    <a:pt x="749394" y="115178"/>
                  </a:lnTo>
                  <a:lnTo>
                    <a:pt x="749394" y="115178"/>
                  </a:lnTo>
                  <a:cubicBezTo>
                    <a:pt x="747039" y="111242"/>
                    <a:pt x="744314" y="107534"/>
                    <a:pt x="741272" y="104103"/>
                  </a:cubicBezTo>
                  <a:cubicBezTo>
                    <a:pt x="739013" y="97968"/>
                    <a:pt x="738005" y="91439"/>
                    <a:pt x="738319" y="84907"/>
                  </a:cubicBezTo>
                  <a:cubicBezTo>
                    <a:pt x="735937" y="76310"/>
                    <a:pt x="730401" y="68928"/>
                    <a:pt x="722814" y="64234"/>
                  </a:cubicBezTo>
                  <a:cubicBezTo>
                    <a:pt x="720695" y="62358"/>
                    <a:pt x="718943" y="60104"/>
                    <a:pt x="717646" y="57589"/>
                  </a:cubicBezTo>
                  <a:cubicBezTo>
                    <a:pt x="715240" y="53751"/>
                    <a:pt x="715240" y="48875"/>
                    <a:pt x="717646" y="45037"/>
                  </a:cubicBezTo>
                  <a:lnTo>
                    <a:pt x="717646" y="45037"/>
                  </a:lnTo>
                  <a:cubicBezTo>
                    <a:pt x="717646" y="45037"/>
                    <a:pt x="717646" y="45037"/>
                    <a:pt x="717646" y="45037"/>
                  </a:cubicBezTo>
                  <a:lnTo>
                    <a:pt x="717646" y="45037"/>
                  </a:lnTo>
                  <a:lnTo>
                    <a:pt x="717646" y="45037"/>
                  </a:lnTo>
                  <a:lnTo>
                    <a:pt x="717646" y="45037"/>
                  </a:lnTo>
                  <a:lnTo>
                    <a:pt x="722814" y="49467"/>
                  </a:lnTo>
                  <a:cubicBezTo>
                    <a:pt x="726545" y="52378"/>
                    <a:pt x="729786" y="55868"/>
                    <a:pt x="732413" y="59804"/>
                  </a:cubicBezTo>
                  <a:lnTo>
                    <a:pt x="732413" y="64234"/>
                  </a:lnTo>
                  <a:cubicBezTo>
                    <a:pt x="732947" y="66167"/>
                    <a:pt x="732947" y="68207"/>
                    <a:pt x="732413" y="70140"/>
                  </a:cubicBezTo>
                  <a:cubicBezTo>
                    <a:pt x="735480" y="76359"/>
                    <a:pt x="739463" y="82083"/>
                    <a:pt x="744226" y="87122"/>
                  </a:cubicBezTo>
                  <a:cubicBezTo>
                    <a:pt x="747526" y="90520"/>
                    <a:pt x="750494" y="94229"/>
                    <a:pt x="753085" y="98197"/>
                  </a:cubicBezTo>
                  <a:lnTo>
                    <a:pt x="753085" y="98197"/>
                  </a:lnTo>
                  <a:lnTo>
                    <a:pt x="745702" y="78262"/>
                  </a:lnTo>
                  <a:lnTo>
                    <a:pt x="738319" y="38393"/>
                  </a:lnTo>
                  <a:cubicBezTo>
                    <a:pt x="738319" y="38393"/>
                    <a:pt x="738319" y="38393"/>
                    <a:pt x="738319" y="38393"/>
                  </a:cubicBezTo>
                  <a:lnTo>
                    <a:pt x="738319" y="38393"/>
                  </a:lnTo>
                  <a:lnTo>
                    <a:pt x="738319" y="38393"/>
                  </a:lnTo>
                  <a:lnTo>
                    <a:pt x="769328" y="106318"/>
                  </a:lnTo>
                  <a:lnTo>
                    <a:pt x="769328" y="106318"/>
                  </a:lnTo>
                  <a:cubicBezTo>
                    <a:pt x="769831" y="101902"/>
                    <a:pt x="769831" y="97444"/>
                    <a:pt x="769328" y="93028"/>
                  </a:cubicBezTo>
                  <a:cubicBezTo>
                    <a:pt x="768029" y="86198"/>
                    <a:pt x="768029" y="79186"/>
                    <a:pt x="769328" y="72355"/>
                  </a:cubicBezTo>
                  <a:cubicBezTo>
                    <a:pt x="771706" y="64911"/>
                    <a:pt x="771706" y="56912"/>
                    <a:pt x="769328" y="49467"/>
                  </a:cubicBezTo>
                  <a:cubicBezTo>
                    <a:pt x="768915" y="47024"/>
                    <a:pt x="768915" y="44528"/>
                    <a:pt x="769328" y="42084"/>
                  </a:cubicBezTo>
                  <a:cubicBezTo>
                    <a:pt x="767461" y="38108"/>
                    <a:pt x="767461" y="33509"/>
                    <a:pt x="769328" y="29533"/>
                  </a:cubicBezTo>
                  <a:lnTo>
                    <a:pt x="769328" y="29533"/>
                  </a:lnTo>
                  <a:cubicBezTo>
                    <a:pt x="769328" y="29533"/>
                    <a:pt x="769328" y="29533"/>
                    <a:pt x="769328" y="29533"/>
                  </a:cubicBezTo>
                  <a:cubicBezTo>
                    <a:pt x="769328" y="29533"/>
                    <a:pt x="769328" y="29533"/>
                    <a:pt x="769328" y="29533"/>
                  </a:cubicBezTo>
                  <a:lnTo>
                    <a:pt x="769328" y="33963"/>
                  </a:lnTo>
                  <a:lnTo>
                    <a:pt x="769328" y="39869"/>
                  </a:lnTo>
                  <a:cubicBezTo>
                    <a:pt x="771433" y="43886"/>
                    <a:pt x="773160" y="48087"/>
                    <a:pt x="774497" y="52421"/>
                  </a:cubicBezTo>
                  <a:cubicBezTo>
                    <a:pt x="774076" y="54367"/>
                    <a:pt x="774076" y="56381"/>
                    <a:pt x="774497" y="58327"/>
                  </a:cubicBezTo>
                  <a:cubicBezTo>
                    <a:pt x="774497" y="58327"/>
                    <a:pt x="774497" y="58327"/>
                    <a:pt x="774497" y="64234"/>
                  </a:cubicBezTo>
                  <a:cubicBezTo>
                    <a:pt x="772968" y="71040"/>
                    <a:pt x="772968" y="78100"/>
                    <a:pt x="774497" y="84907"/>
                  </a:cubicBezTo>
                  <a:cubicBezTo>
                    <a:pt x="776254" y="89173"/>
                    <a:pt x="777494" y="93634"/>
                    <a:pt x="778188" y="98197"/>
                  </a:cubicBezTo>
                  <a:lnTo>
                    <a:pt x="778188" y="98197"/>
                  </a:lnTo>
                  <a:lnTo>
                    <a:pt x="778188" y="83430"/>
                  </a:lnTo>
                  <a:lnTo>
                    <a:pt x="778188" y="28056"/>
                  </a:lnTo>
                  <a:cubicBezTo>
                    <a:pt x="778188" y="28056"/>
                    <a:pt x="778188" y="28056"/>
                    <a:pt x="778188" y="28056"/>
                  </a:cubicBezTo>
                  <a:cubicBezTo>
                    <a:pt x="778188" y="28056"/>
                    <a:pt x="778188" y="28056"/>
                    <a:pt x="778188" y="28056"/>
                  </a:cubicBezTo>
                  <a:lnTo>
                    <a:pt x="778188" y="101888"/>
                  </a:lnTo>
                  <a:lnTo>
                    <a:pt x="778188" y="101888"/>
                  </a:lnTo>
                  <a:cubicBezTo>
                    <a:pt x="778838" y="97482"/>
                    <a:pt x="778838" y="93005"/>
                    <a:pt x="778188" y="88598"/>
                  </a:cubicBezTo>
                  <a:cubicBezTo>
                    <a:pt x="778476" y="81426"/>
                    <a:pt x="780233" y="74390"/>
                    <a:pt x="783357" y="67925"/>
                  </a:cubicBezTo>
                  <a:cubicBezTo>
                    <a:pt x="787358" y="61539"/>
                    <a:pt x="789174" y="54023"/>
                    <a:pt x="788525" y="46514"/>
                  </a:cubicBezTo>
                  <a:cubicBezTo>
                    <a:pt x="788163" y="43819"/>
                    <a:pt x="788163" y="41088"/>
                    <a:pt x="788525" y="38393"/>
                  </a:cubicBezTo>
                  <a:cubicBezTo>
                    <a:pt x="789071" y="33918"/>
                    <a:pt x="791855" y="30026"/>
                    <a:pt x="795908" y="28056"/>
                  </a:cubicBezTo>
                  <a:lnTo>
                    <a:pt x="795908" y="28056"/>
                  </a:lnTo>
                  <a:cubicBezTo>
                    <a:pt x="795908" y="28056"/>
                    <a:pt x="795908" y="28056"/>
                    <a:pt x="795908" y="28056"/>
                  </a:cubicBezTo>
                  <a:cubicBezTo>
                    <a:pt x="795908" y="28056"/>
                    <a:pt x="795908" y="28056"/>
                    <a:pt x="795908" y="28056"/>
                  </a:cubicBezTo>
                  <a:lnTo>
                    <a:pt x="795908" y="28056"/>
                  </a:lnTo>
                  <a:lnTo>
                    <a:pt x="795908" y="33963"/>
                  </a:lnTo>
                  <a:cubicBezTo>
                    <a:pt x="796654" y="38609"/>
                    <a:pt x="796654" y="43345"/>
                    <a:pt x="795908" y="47991"/>
                  </a:cubicBezTo>
                  <a:cubicBezTo>
                    <a:pt x="795908" y="47991"/>
                    <a:pt x="795908" y="51682"/>
                    <a:pt x="795908" y="53159"/>
                  </a:cubicBezTo>
                  <a:cubicBezTo>
                    <a:pt x="796211" y="55116"/>
                    <a:pt x="796211" y="57108"/>
                    <a:pt x="795908" y="59066"/>
                  </a:cubicBezTo>
                  <a:cubicBezTo>
                    <a:pt x="793191" y="65606"/>
                    <a:pt x="791928" y="72661"/>
                    <a:pt x="792216" y="79739"/>
                  </a:cubicBezTo>
                  <a:cubicBezTo>
                    <a:pt x="792541" y="84409"/>
                    <a:pt x="792541" y="89096"/>
                    <a:pt x="792216" y="93767"/>
                  </a:cubicBezTo>
                  <a:lnTo>
                    <a:pt x="792216" y="93767"/>
                  </a:lnTo>
                  <a:lnTo>
                    <a:pt x="792216" y="93767"/>
                  </a:lnTo>
                  <a:lnTo>
                    <a:pt x="821749" y="28056"/>
                  </a:lnTo>
                  <a:lnTo>
                    <a:pt x="821749" y="28056"/>
                  </a:lnTo>
                  <a:lnTo>
                    <a:pt x="821749" y="28056"/>
                  </a:lnTo>
                  <a:cubicBezTo>
                    <a:pt x="821749" y="28056"/>
                    <a:pt x="821749" y="28056"/>
                    <a:pt x="821749" y="28056"/>
                  </a:cubicBezTo>
                  <a:lnTo>
                    <a:pt x="812151" y="107795"/>
                  </a:lnTo>
                  <a:lnTo>
                    <a:pt x="812151" y="107795"/>
                  </a:lnTo>
                  <a:lnTo>
                    <a:pt x="819534" y="96720"/>
                  </a:lnTo>
                  <a:cubicBezTo>
                    <a:pt x="822207" y="90085"/>
                    <a:pt x="826526" y="84240"/>
                    <a:pt x="832086" y="79739"/>
                  </a:cubicBezTo>
                  <a:cubicBezTo>
                    <a:pt x="836360" y="75320"/>
                    <a:pt x="839631" y="70031"/>
                    <a:pt x="841684" y="64234"/>
                  </a:cubicBezTo>
                  <a:lnTo>
                    <a:pt x="841684" y="56851"/>
                  </a:lnTo>
                  <a:cubicBezTo>
                    <a:pt x="845375" y="51682"/>
                    <a:pt x="849805" y="49467"/>
                    <a:pt x="852759" y="50206"/>
                  </a:cubicBezTo>
                  <a:lnTo>
                    <a:pt x="852759" y="50206"/>
                  </a:lnTo>
                  <a:cubicBezTo>
                    <a:pt x="852759" y="50206"/>
                    <a:pt x="852759" y="50206"/>
                    <a:pt x="852759" y="50206"/>
                  </a:cubicBezTo>
                  <a:lnTo>
                    <a:pt x="852759" y="50206"/>
                  </a:lnTo>
                  <a:lnTo>
                    <a:pt x="852759" y="50206"/>
                  </a:lnTo>
                  <a:cubicBezTo>
                    <a:pt x="852759" y="50206"/>
                    <a:pt x="852759" y="50206"/>
                    <a:pt x="852759" y="56112"/>
                  </a:cubicBezTo>
                  <a:cubicBezTo>
                    <a:pt x="851260" y="60502"/>
                    <a:pt x="849281" y="64711"/>
                    <a:pt x="846852" y="68664"/>
                  </a:cubicBezTo>
                  <a:lnTo>
                    <a:pt x="843160" y="73094"/>
                  </a:lnTo>
                  <a:cubicBezTo>
                    <a:pt x="843160" y="73094"/>
                    <a:pt x="843160" y="73094"/>
                    <a:pt x="843160" y="77524"/>
                  </a:cubicBezTo>
                  <a:cubicBezTo>
                    <a:pt x="838155" y="82645"/>
                    <a:pt x="834146" y="88654"/>
                    <a:pt x="831347" y="95243"/>
                  </a:cubicBezTo>
                  <a:cubicBezTo>
                    <a:pt x="829701" y="99475"/>
                    <a:pt x="827464" y="103453"/>
                    <a:pt x="824702" y="107056"/>
                  </a:cubicBezTo>
                  <a:lnTo>
                    <a:pt x="824702" y="107056"/>
                  </a:lnTo>
                  <a:lnTo>
                    <a:pt x="833562" y="98935"/>
                  </a:lnTo>
                  <a:lnTo>
                    <a:pt x="871955" y="64234"/>
                  </a:lnTo>
                  <a:cubicBezTo>
                    <a:pt x="871955" y="64234"/>
                    <a:pt x="871955" y="64234"/>
                    <a:pt x="871955" y="64234"/>
                  </a:cubicBezTo>
                  <a:cubicBezTo>
                    <a:pt x="871955" y="64234"/>
                    <a:pt x="871955" y="64234"/>
                    <a:pt x="871955" y="64234"/>
                  </a:cubicBezTo>
                  <a:lnTo>
                    <a:pt x="821749" y="118869"/>
                  </a:lnTo>
                  <a:lnTo>
                    <a:pt x="821749" y="118869"/>
                  </a:lnTo>
                  <a:lnTo>
                    <a:pt x="832824" y="110748"/>
                  </a:lnTo>
                  <a:cubicBezTo>
                    <a:pt x="837933" y="106084"/>
                    <a:pt x="843973" y="102561"/>
                    <a:pt x="850544" y="100411"/>
                  </a:cubicBezTo>
                  <a:cubicBezTo>
                    <a:pt x="858060" y="98668"/>
                    <a:pt x="864801" y="94520"/>
                    <a:pt x="869740" y="88598"/>
                  </a:cubicBezTo>
                  <a:lnTo>
                    <a:pt x="875646" y="83430"/>
                  </a:lnTo>
                  <a:cubicBezTo>
                    <a:pt x="878806" y="82729"/>
                    <a:pt x="882085" y="82729"/>
                    <a:pt x="885245" y="83430"/>
                  </a:cubicBezTo>
                  <a:lnTo>
                    <a:pt x="885245" y="83430"/>
                  </a:lnTo>
                  <a:lnTo>
                    <a:pt x="885245" y="83430"/>
                  </a:lnTo>
                  <a:cubicBezTo>
                    <a:pt x="885245" y="83430"/>
                    <a:pt x="885245" y="83430"/>
                    <a:pt x="885245" y="83430"/>
                  </a:cubicBezTo>
                  <a:lnTo>
                    <a:pt x="885983" y="83430"/>
                  </a:lnTo>
                  <a:lnTo>
                    <a:pt x="885983" y="83430"/>
                  </a:lnTo>
                  <a:lnTo>
                    <a:pt x="881553" y="88598"/>
                  </a:lnTo>
                  <a:cubicBezTo>
                    <a:pt x="878644" y="92329"/>
                    <a:pt x="875152" y="95570"/>
                    <a:pt x="871217" y="98197"/>
                  </a:cubicBezTo>
                  <a:lnTo>
                    <a:pt x="866787" y="98197"/>
                  </a:lnTo>
                  <a:cubicBezTo>
                    <a:pt x="864830" y="98470"/>
                    <a:pt x="862837" y="98470"/>
                    <a:pt x="860880" y="98197"/>
                  </a:cubicBezTo>
                  <a:cubicBezTo>
                    <a:pt x="854560" y="101091"/>
                    <a:pt x="848809" y="105092"/>
                    <a:pt x="843899" y="110010"/>
                  </a:cubicBezTo>
                  <a:cubicBezTo>
                    <a:pt x="840665" y="113295"/>
                    <a:pt x="836929" y="116037"/>
                    <a:pt x="832824" y="118131"/>
                  </a:cubicBezTo>
                  <a:lnTo>
                    <a:pt x="832824" y="118131"/>
                  </a:lnTo>
                  <a:lnTo>
                    <a:pt x="837992" y="118131"/>
                  </a:lnTo>
                  <a:lnTo>
                    <a:pt x="902226" y="93767"/>
                  </a:lnTo>
                  <a:lnTo>
                    <a:pt x="905918" y="93767"/>
                  </a:lnTo>
                  <a:cubicBezTo>
                    <a:pt x="905918" y="93767"/>
                    <a:pt x="905918" y="93767"/>
                    <a:pt x="905918" y="93767"/>
                  </a:cubicBezTo>
                  <a:lnTo>
                    <a:pt x="832824" y="138066"/>
                  </a:lnTo>
                  <a:lnTo>
                    <a:pt x="832824" y="138066"/>
                  </a:lnTo>
                  <a:lnTo>
                    <a:pt x="845375" y="138066"/>
                  </a:lnTo>
                  <a:cubicBezTo>
                    <a:pt x="852197" y="136713"/>
                    <a:pt x="859226" y="136713"/>
                    <a:pt x="866048" y="138066"/>
                  </a:cubicBezTo>
                  <a:cubicBezTo>
                    <a:pt x="873284" y="140158"/>
                    <a:pt x="880962" y="140158"/>
                    <a:pt x="888198" y="138066"/>
                  </a:cubicBezTo>
                  <a:cubicBezTo>
                    <a:pt x="890871" y="137463"/>
                    <a:pt x="893647" y="137463"/>
                    <a:pt x="896319" y="138066"/>
                  </a:cubicBezTo>
                  <a:cubicBezTo>
                    <a:pt x="900292" y="136199"/>
                    <a:pt x="904899" y="136199"/>
                    <a:pt x="908871" y="138066"/>
                  </a:cubicBezTo>
                  <a:lnTo>
                    <a:pt x="908871" y="138066"/>
                  </a:lnTo>
                  <a:lnTo>
                    <a:pt x="898534" y="138066"/>
                  </a:lnTo>
                  <a:lnTo>
                    <a:pt x="892628" y="138066"/>
                  </a:lnTo>
                  <a:cubicBezTo>
                    <a:pt x="888501" y="140483"/>
                    <a:pt x="884012" y="142228"/>
                    <a:pt x="879338" y="143234"/>
                  </a:cubicBezTo>
                  <a:lnTo>
                    <a:pt x="868263" y="143234"/>
                  </a:lnTo>
                  <a:cubicBezTo>
                    <a:pt x="861456" y="141708"/>
                    <a:pt x="854398" y="141708"/>
                    <a:pt x="847590" y="143234"/>
                  </a:cubicBezTo>
                  <a:lnTo>
                    <a:pt x="834301" y="143234"/>
                  </a:lnTo>
                  <a:lnTo>
                    <a:pt x="858665" y="143234"/>
                  </a:lnTo>
                  <a:lnTo>
                    <a:pt x="908871" y="143234"/>
                  </a:lnTo>
                  <a:lnTo>
                    <a:pt x="908871" y="143234"/>
                  </a:lnTo>
                  <a:lnTo>
                    <a:pt x="835039" y="143234"/>
                  </a:lnTo>
                  <a:lnTo>
                    <a:pt x="835039" y="143234"/>
                  </a:lnTo>
                  <a:cubicBezTo>
                    <a:pt x="839439" y="143938"/>
                    <a:pt x="843928" y="143938"/>
                    <a:pt x="848329" y="143234"/>
                  </a:cubicBezTo>
                  <a:cubicBezTo>
                    <a:pt x="855498" y="143523"/>
                    <a:pt x="862534" y="145282"/>
                    <a:pt x="869002" y="148402"/>
                  </a:cubicBezTo>
                  <a:cubicBezTo>
                    <a:pt x="875388" y="152405"/>
                    <a:pt x="882904" y="154219"/>
                    <a:pt x="890413" y="153571"/>
                  </a:cubicBezTo>
                  <a:lnTo>
                    <a:pt x="898534" y="153571"/>
                  </a:lnTo>
                  <a:cubicBezTo>
                    <a:pt x="903009" y="154119"/>
                    <a:pt x="906899" y="156899"/>
                    <a:pt x="908871" y="160954"/>
                  </a:cubicBezTo>
                  <a:lnTo>
                    <a:pt x="908871" y="160954"/>
                  </a:lnTo>
                  <a:lnTo>
                    <a:pt x="908871" y="160954"/>
                  </a:lnTo>
                  <a:lnTo>
                    <a:pt x="908871" y="160954"/>
                  </a:lnTo>
                  <a:lnTo>
                    <a:pt x="908871" y="160954"/>
                  </a:lnTo>
                  <a:cubicBezTo>
                    <a:pt x="906456" y="160294"/>
                    <a:pt x="903902" y="160294"/>
                    <a:pt x="901488" y="160954"/>
                  </a:cubicBezTo>
                  <a:lnTo>
                    <a:pt x="895581" y="160954"/>
                  </a:lnTo>
                  <a:cubicBezTo>
                    <a:pt x="890937" y="161699"/>
                    <a:pt x="886197" y="161699"/>
                    <a:pt x="881553" y="160954"/>
                  </a:cubicBezTo>
                  <a:lnTo>
                    <a:pt x="876385" y="160954"/>
                  </a:lnTo>
                  <a:lnTo>
                    <a:pt x="870478" y="160954"/>
                  </a:lnTo>
                  <a:cubicBezTo>
                    <a:pt x="863656" y="159541"/>
                    <a:pt x="856627" y="159541"/>
                    <a:pt x="849805" y="160954"/>
                  </a:cubicBezTo>
                  <a:lnTo>
                    <a:pt x="835777" y="160954"/>
                  </a:lnTo>
                  <a:lnTo>
                    <a:pt x="835777" y="160954"/>
                  </a:lnTo>
                  <a:lnTo>
                    <a:pt x="840945" y="160954"/>
                  </a:lnTo>
                  <a:lnTo>
                    <a:pt x="903703" y="189010"/>
                  </a:lnTo>
                  <a:cubicBezTo>
                    <a:pt x="903703" y="189010"/>
                    <a:pt x="903703" y="189010"/>
                    <a:pt x="903703" y="189010"/>
                  </a:cubicBezTo>
                  <a:lnTo>
                    <a:pt x="900011" y="189010"/>
                  </a:lnTo>
                  <a:lnTo>
                    <a:pt x="830609" y="163169"/>
                  </a:lnTo>
                  <a:lnTo>
                    <a:pt x="830609" y="163169"/>
                  </a:lnTo>
                  <a:cubicBezTo>
                    <a:pt x="833939" y="166132"/>
                    <a:pt x="837667" y="168618"/>
                    <a:pt x="841684" y="170552"/>
                  </a:cubicBezTo>
                  <a:cubicBezTo>
                    <a:pt x="848321" y="173225"/>
                    <a:pt x="854161" y="177545"/>
                    <a:pt x="858665" y="183103"/>
                  </a:cubicBezTo>
                  <a:cubicBezTo>
                    <a:pt x="863147" y="189481"/>
                    <a:pt x="869651" y="194163"/>
                    <a:pt x="877123" y="196393"/>
                  </a:cubicBezTo>
                  <a:lnTo>
                    <a:pt x="885983" y="211898"/>
                  </a:lnTo>
                  <a:cubicBezTo>
                    <a:pt x="889778" y="214373"/>
                    <a:pt x="892229" y="218457"/>
                    <a:pt x="892628" y="222973"/>
                  </a:cubicBezTo>
                  <a:lnTo>
                    <a:pt x="892628" y="222973"/>
                  </a:lnTo>
                  <a:lnTo>
                    <a:pt x="892628" y="222973"/>
                  </a:lnTo>
                  <a:lnTo>
                    <a:pt x="892628" y="222973"/>
                  </a:lnTo>
                  <a:lnTo>
                    <a:pt x="892628" y="222973"/>
                  </a:lnTo>
                  <a:lnTo>
                    <a:pt x="892628" y="222973"/>
                  </a:lnTo>
                  <a:lnTo>
                    <a:pt x="892628" y="222973"/>
                  </a:lnTo>
                  <a:lnTo>
                    <a:pt x="886721" y="222973"/>
                  </a:lnTo>
                  <a:cubicBezTo>
                    <a:pt x="877898" y="221076"/>
                    <a:pt x="869585" y="217299"/>
                    <a:pt x="862357" y="211898"/>
                  </a:cubicBezTo>
                  <a:lnTo>
                    <a:pt x="857188" y="208206"/>
                  </a:lnTo>
                  <a:cubicBezTo>
                    <a:pt x="857188" y="208206"/>
                    <a:pt x="857188" y="208206"/>
                    <a:pt x="857188" y="208206"/>
                  </a:cubicBezTo>
                  <a:cubicBezTo>
                    <a:pt x="852448" y="202917"/>
                    <a:pt x="846298" y="199078"/>
                    <a:pt x="839469" y="197131"/>
                  </a:cubicBezTo>
                  <a:lnTo>
                    <a:pt x="827656" y="189748"/>
                  </a:lnTo>
                  <a:lnTo>
                    <a:pt x="827656" y="189748"/>
                  </a:lnTo>
                  <a:lnTo>
                    <a:pt x="827656" y="189748"/>
                  </a:lnTo>
                  <a:lnTo>
                    <a:pt x="875646" y="241431"/>
                  </a:lnTo>
                  <a:cubicBezTo>
                    <a:pt x="875646" y="241431"/>
                    <a:pt x="875646" y="241431"/>
                    <a:pt x="875646" y="241431"/>
                  </a:cubicBezTo>
                  <a:lnTo>
                    <a:pt x="875646" y="241431"/>
                  </a:lnTo>
                  <a:lnTo>
                    <a:pt x="821011" y="191225"/>
                  </a:lnTo>
                  <a:lnTo>
                    <a:pt x="821011" y="191225"/>
                  </a:lnTo>
                  <a:cubicBezTo>
                    <a:pt x="823108" y="195329"/>
                    <a:pt x="825847" y="199069"/>
                    <a:pt x="829132" y="202300"/>
                  </a:cubicBezTo>
                  <a:cubicBezTo>
                    <a:pt x="833798" y="207406"/>
                    <a:pt x="837320" y="213446"/>
                    <a:pt x="839469" y="220019"/>
                  </a:cubicBezTo>
                  <a:cubicBezTo>
                    <a:pt x="841211" y="227533"/>
                    <a:pt x="845361" y="234273"/>
                    <a:pt x="851282" y="239216"/>
                  </a:cubicBezTo>
                  <a:lnTo>
                    <a:pt x="856450" y="245122"/>
                  </a:lnTo>
                  <a:cubicBezTo>
                    <a:pt x="860142" y="251029"/>
                    <a:pt x="860142" y="255459"/>
                    <a:pt x="856450" y="257674"/>
                  </a:cubicBezTo>
                  <a:lnTo>
                    <a:pt x="856450" y="257674"/>
                  </a:lnTo>
                  <a:cubicBezTo>
                    <a:pt x="856450" y="257674"/>
                    <a:pt x="856450" y="257674"/>
                    <a:pt x="856450" y="257674"/>
                  </a:cubicBezTo>
                  <a:lnTo>
                    <a:pt x="856450" y="257674"/>
                  </a:lnTo>
                  <a:lnTo>
                    <a:pt x="856450" y="257674"/>
                  </a:lnTo>
                  <a:lnTo>
                    <a:pt x="856450" y="257674"/>
                  </a:lnTo>
                  <a:lnTo>
                    <a:pt x="852020" y="253244"/>
                  </a:lnTo>
                  <a:cubicBezTo>
                    <a:pt x="848292" y="250333"/>
                    <a:pt x="845050" y="246843"/>
                    <a:pt x="842422" y="242907"/>
                  </a:cubicBezTo>
                  <a:cubicBezTo>
                    <a:pt x="838406" y="234138"/>
                    <a:pt x="831672" y="226892"/>
                    <a:pt x="823226" y="222234"/>
                  </a:cubicBezTo>
                  <a:cubicBezTo>
                    <a:pt x="820981" y="217509"/>
                    <a:pt x="819254" y="212559"/>
                    <a:pt x="818058" y="207468"/>
                  </a:cubicBezTo>
                  <a:lnTo>
                    <a:pt x="812151" y="197131"/>
                  </a:lnTo>
                  <a:lnTo>
                    <a:pt x="812151" y="211898"/>
                  </a:lnTo>
                  <a:lnTo>
                    <a:pt x="834301" y="270225"/>
                  </a:lnTo>
                  <a:lnTo>
                    <a:pt x="834301" y="270225"/>
                  </a:lnTo>
                  <a:lnTo>
                    <a:pt x="834301" y="270225"/>
                  </a:lnTo>
                  <a:lnTo>
                    <a:pt x="803291" y="202300"/>
                  </a:lnTo>
                  <a:lnTo>
                    <a:pt x="803291" y="202300"/>
                  </a:lnTo>
                  <a:cubicBezTo>
                    <a:pt x="802811" y="206470"/>
                    <a:pt x="802811" y="210681"/>
                    <a:pt x="803291" y="214851"/>
                  </a:cubicBezTo>
                  <a:cubicBezTo>
                    <a:pt x="805299" y="221596"/>
                    <a:pt x="805299" y="228780"/>
                    <a:pt x="803291" y="235524"/>
                  </a:cubicBezTo>
                  <a:cubicBezTo>
                    <a:pt x="801445" y="242792"/>
                    <a:pt x="801445" y="250406"/>
                    <a:pt x="803291" y="257674"/>
                  </a:cubicBezTo>
                  <a:cubicBezTo>
                    <a:pt x="803594" y="260372"/>
                    <a:pt x="803594" y="263097"/>
                    <a:pt x="803291" y="265795"/>
                  </a:cubicBezTo>
                  <a:cubicBezTo>
                    <a:pt x="805063" y="269792"/>
                    <a:pt x="805063" y="274350"/>
                    <a:pt x="803291" y="278347"/>
                  </a:cubicBezTo>
                  <a:lnTo>
                    <a:pt x="803291" y="278347"/>
                  </a:lnTo>
                  <a:cubicBezTo>
                    <a:pt x="803291" y="278347"/>
                    <a:pt x="803291" y="278347"/>
                    <a:pt x="803291" y="278347"/>
                  </a:cubicBezTo>
                  <a:lnTo>
                    <a:pt x="803291" y="270963"/>
                  </a:lnTo>
                  <a:cubicBezTo>
                    <a:pt x="803291" y="270963"/>
                    <a:pt x="803291" y="270963"/>
                    <a:pt x="803291" y="265057"/>
                  </a:cubicBezTo>
                  <a:cubicBezTo>
                    <a:pt x="801002" y="260868"/>
                    <a:pt x="799267" y="256402"/>
                    <a:pt x="798123" y="251767"/>
                  </a:cubicBezTo>
                  <a:cubicBezTo>
                    <a:pt x="798123" y="251767"/>
                    <a:pt x="798123" y="247337"/>
                    <a:pt x="798123" y="244384"/>
                  </a:cubicBezTo>
                  <a:cubicBezTo>
                    <a:pt x="798455" y="237303"/>
                    <a:pt x="797200" y="230238"/>
                    <a:pt x="794431" y="223711"/>
                  </a:cubicBezTo>
                  <a:cubicBezTo>
                    <a:pt x="792792" y="219406"/>
                    <a:pt x="791552" y="214957"/>
                    <a:pt x="790740" y="210421"/>
                  </a:cubicBezTo>
                  <a:lnTo>
                    <a:pt x="790740" y="210421"/>
                  </a:lnTo>
                  <a:lnTo>
                    <a:pt x="790740" y="284253"/>
                  </a:lnTo>
                  <a:cubicBezTo>
                    <a:pt x="790740" y="284253"/>
                    <a:pt x="790740" y="284253"/>
                    <a:pt x="790740" y="284253"/>
                  </a:cubicBezTo>
                  <a:cubicBezTo>
                    <a:pt x="790740" y="284253"/>
                    <a:pt x="790740" y="284253"/>
                    <a:pt x="790740" y="284253"/>
                  </a:cubicBezTo>
                  <a:lnTo>
                    <a:pt x="790740" y="210421"/>
                  </a:lnTo>
                  <a:lnTo>
                    <a:pt x="790740" y="210421"/>
                  </a:lnTo>
                  <a:cubicBezTo>
                    <a:pt x="790038" y="214576"/>
                    <a:pt x="790038" y="218818"/>
                    <a:pt x="790740" y="222973"/>
                  </a:cubicBezTo>
                  <a:cubicBezTo>
                    <a:pt x="790526" y="229920"/>
                    <a:pt x="788761" y="236732"/>
                    <a:pt x="785572" y="242907"/>
                  </a:cubicBezTo>
                  <a:cubicBezTo>
                    <a:pt x="781607" y="249581"/>
                    <a:pt x="779805" y="257318"/>
                    <a:pt x="780403" y="265057"/>
                  </a:cubicBezTo>
                  <a:cubicBezTo>
                    <a:pt x="780765" y="267752"/>
                    <a:pt x="780765" y="270484"/>
                    <a:pt x="780403" y="273178"/>
                  </a:cubicBezTo>
                  <a:cubicBezTo>
                    <a:pt x="780012" y="276532"/>
                    <a:pt x="778107" y="279522"/>
                    <a:pt x="775235" y="281300"/>
                  </a:cubicBezTo>
                  <a:lnTo>
                    <a:pt x="775235" y="281300"/>
                  </a:lnTo>
                  <a:lnTo>
                    <a:pt x="775235" y="281300"/>
                  </a:lnTo>
                  <a:lnTo>
                    <a:pt x="775235" y="281300"/>
                  </a:lnTo>
                  <a:cubicBezTo>
                    <a:pt x="775235" y="281300"/>
                    <a:pt x="775235" y="281300"/>
                    <a:pt x="775235" y="281300"/>
                  </a:cubicBezTo>
                  <a:lnTo>
                    <a:pt x="775235" y="281300"/>
                  </a:lnTo>
                  <a:lnTo>
                    <a:pt x="775235" y="281300"/>
                  </a:lnTo>
                  <a:lnTo>
                    <a:pt x="775235" y="260627"/>
                  </a:lnTo>
                  <a:cubicBezTo>
                    <a:pt x="774489" y="255981"/>
                    <a:pt x="774489" y="251245"/>
                    <a:pt x="775235" y="246599"/>
                  </a:cubicBezTo>
                  <a:cubicBezTo>
                    <a:pt x="774799" y="244904"/>
                    <a:pt x="774799" y="243126"/>
                    <a:pt x="775235" y="241431"/>
                  </a:cubicBezTo>
                  <a:cubicBezTo>
                    <a:pt x="775235" y="241431"/>
                    <a:pt x="775235" y="237739"/>
                    <a:pt x="775235" y="235524"/>
                  </a:cubicBezTo>
                  <a:cubicBezTo>
                    <a:pt x="774918" y="227233"/>
                    <a:pt x="772644" y="219136"/>
                    <a:pt x="768590" y="211898"/>
                  </a:cubicBezTo>
                  <a:cubicBezTo>
                    <a:pt x="768265" y="207227"/>
                    <a:pt x="768265" y="202540"/>
                    <a:pt x="768590" y="197870"/>
                  </a:cubicBezTo>
                  <a:lnTo>
                    <a:pt x="768590" y="197870"/>
                  </a:lnTo>
                  <a:lnTo>
                    <a:pt x="764899" y="211898"/>
                  </a:lnTo>
                  <a:lnTo>
                    <a:pt x="738319" y="268748"/>
                  </a:lnTo>
                  <a:lnTo>
                    <a:pt x="738319" y="268748"/>
                  </a:lnTo>
                  <a:lnTo>
                    <a:pt x="738319" y="268748"/>
                  </a:lnTo>
                  <a:lnTo>
                    <a:pt x="764160" y="194916"/>
                  </a:lnTo>
                  <a:lnTo>
                    <a:pt x="764160" y="194916"/>
                  </a:lnTo>
                  <a:cubicBezTo>
                    <a:pt x="760963" y="198059"/>
                    <a:pt x="758446" y="201829"/>
                    <a:pt x="756777" y="205991"/>
                  </a:cubicBezTo>
                  <a:cubicBezTo>
                    <a:pt x="753661" y="212368"/>
                    <a:pt x="749409" y="218123"/>
                    <a:pt x="744226" y="222973"/>
                  </a:cubicBezTo>
                  <a:cubicBezTo>
                    <a:pt x="737848" y="227458"/>
                    <a:pt x="733166" y="233960"/>
                    <a:pt x="730936" y="241431"/>
                  </a:cubicBezTo>
                  <a:lnTo>
                    <a:pt x="730936" y="248814"/>
                  </a:lnTo>
                  <a:cubicBezTo>
                    <a:pt x="728553" y="252358"/>
                    <a:pt x="724813" y="254762"/>
                    <a:pt x="720599" y="255459"/>
                  </a:cubicBezTo>
                  <a:lnTo>
                    <a:pt x="720599" y="255459"/>
                  </a:lnTo>
                  <a:lnTo>
                    <a:pt x="720599" y="255459"/>
                  </a:lnTo>
                  <a:cubicBezTo>
                    <a:pt x="720599" y="255459"/>
                    <a:pt x="720599" y="255459"/>
                    <a:pt x="720599" y="255459"/>
                  </a:cubicBezTo>
                  <a:lnTo>
                    <a:pt x="720599" y="255459"/>
                  </a:lnTo>
                  <a:cubicBezTo>
                    <a:pt x="720599" y="255459"/>
                    <a:pt x="720599" y="255459"/>
                    <a:pt x="720599" y="255459"/>
                  </a:cubicBezTo>
                  <a:cubicBezTo>
                    <a:pt x="720599" y="255459"/>
                    <a:pt x="720599" y="255459"/>
                    <a:pt x="720599" y="255459"/>
                  </a:cubicBezTo>
                  <a:cubicBezTo>
                    <a:pt x="720599" y="255459"/>
                    <a:pt x="720599" y="255459"/>
                    <a:pt x="720599" y="249552"/>
                  </a:cubicBezTo>
                  <a:cubicBezTo>
                    <a:pt x="722098" y="245163"/>
                    <a:pt x="724079" y="240954"/>
                    <a:pt x="726506" y="237001"/>
                  </a:cubicBezTo>
                  <a:lnTo>
                    <a:pt x="730198" y="231832"/>
                  </a:lnTo>
                  <a:lnTo>
                    <a:pt x="730198" y="231832"/>
                  </a:lnTo>
                  <a:cubicBezTo>
                    <a:pt x="735227" y="226876"/>
                    <a:pt x="739020" y="220806"/>
                    <a:pt x="741272" y="214113"/>
                  </a:cubicBezTo>
                  <a:cubicBezTo>
                    <a:pt x="743465" y="210014"/>
                    <a:pt x="745931" y="206067"/>
                    <a:pt x="748656" y="202300"/>
                  </a:cubicBezTo>
                  <a:lnTo>
                    <a:pt x="748656" y="202300"/>
                  </a:lnTo>
                  <a:lnTo>
                    <a:pt x="694020" y="253244"/>
                  </a:lnTo>
                  <a:lnTo>
                    <a:pt x="694020" y="253244"/>
                  </a:lnTo>
                  <a:lnTo>
                    <a:pt x="694020" y="253244"/>
                  </a:lnTo>
                  <a:lnTo>
                    <a:pt x="694020" y="253244"/>
                  </a:lnTo>
                  <a:lnTo>
                    <a:pt x="744964" y="198608"/>
                  </a:lnTo>
                  <a:lnTo>
                    <a:pt x="744964" y="198608"/>
                  </a:lnTo>
                  <a:lnTo>
                    <a:pt x="733889" y="205991"/>
                  </a:lnTo>
                  <a:cubicBezTo>
                    <a:pt x="729049" y="211165"/>
                    <a:pt x="722941" y="214983"/>
                    <a:pt x="716169" y="217066"/>
                  </a:cubicBezTo>
                  <a:cubicBezTo>
                    <a:pt x="710608" y="213681"/>
                    <a:pt x="704222" y="211893"/>
                    <a:pt x="697712" y="211898"/>
                  </a:cubicBezTo>
                  <a:lnTo>
                    <a:pt x="691805" y="217066"/>
                  </a:lnTo>
                  <a:cubicBezTo>
                    <a:pt x="688666" y="217949"/>
                    <a:pt x="685345" y="217949"/>
                    <a:pt x="682207" y="217066"/>
                  </a:cubicBezTo>
                  <a:lnTo>
                    <a:pt x="678515" y="217066"/>
                  </a:lnTo>
                  <a:lnTo>
                    <a:pt x="678515" y="217066"/>
                  </a:lnTo>
                  <a:cubicBezTo>
                    <a:pt x="678515" y="217066"/>
                    <a:pt x="678515" y="217066"/>
                    <a:pt x="678515" y="217066"/>
                  </a:cubicBezTo>
                  <a:lnTo>
                    <a:pt x="682945" y="217066"/>
                  </a:lnTo>
                  <a:cubicBezTo>
                    <a:pt x="682945" y="217066"/>
                    <a:pt x="682945" y="217066"/>
                    <a:pt x="682945" y="217066"/>
                  </a:cubicBezTo>
                  <a:cubicBezTo>
                    <a:pt x="686499" y="216684"/>
                    <a:pt x="689722" y="214804"/>
                    <a:pt x="691805" y="211898"/>
                  </a:cubicBezTo>
                  <a:cubicBezTo>
                    <a:pt x="694715" y="208167"/>
                    <a:pt x="698205" y="204927"/>
                    <a:pt x="702141" y="202300"/>
                  </a:cubicBezTo>
                  <a:lnTo>
                    <a:pt x="702141" y="202300"/>
                  </a:lnTo>
                  <a:lnTo>
                    <a:pt x="709525" y="202300"/>
                  </a:lnTo>
                  <a:cubicBezTo>
                    <a:pt x="715861" y="199765"/>
                    <a:pt x="721632" y="196001"/>
                    <a:pt x="726506" y="191225"/>
                  </a:cubicBezTo>
                  <a:lnTo>
                    <a:pt x="738319" y="176458"/>
                  </a:lnTo>
                  <a:lnTo>
                    <a:pt x="738319" y="176458"/>
                  </a:lnTo>
                  <a:lnTo>
                    <a:pt x="668917" y="203038"/>
                  </a:lnTo>
                  <a:lnTo>
                    <a:pt x="664487" y="203038"/>
                  </a:lnTo>
                  <a:cubicBezTo>
                    <a:pt x="664487" y="203038"/>
                    <a:pt x="664487" y="203038"/>
                    <a:pt x="664487" y="203038"/>
                  </a:cubicBezTo>
                  <a:lnTo>
                    <a:pt x="738319" y="167599"/>
                  </a:lnTo>
                  <a:lnTo>
                    <a:pt x="738319" y="167599"/>
                  </a:lnTo>
                  <a:cubicBezTo>
                    <a:pt x="734145" y="167184"/>
                    <a:pt x="729941" y="167184"/>
                    <a:pt x="725768" y="167599"/>
                  </a:cubicBezTo>
                  <a:cubicBezTo>
                    <a:pt x="718731" y="169292"/>
                    <a:pt x="711393" y="169292"/>
                    <a:pt x="704356" y="167599"/>
                  </a:cubicBezTo>
                  <a:cubicBezTo>
                    <a:pt x="697068" y="165924"/>
                    <a:pt x="689495" y="165924"/>
                    <a:pt x="682207" y="167599"/>
                  </a:cubicBezTo>
                  <a:lnTo>
                    <a:pt x="674824" y="167599"/>
                  </a:lnTo>
                  <a:lnTo>
                    <a:pt x="674824" y="167599"/>
                  </a:lnTo>
                  <a:cubicBezTo>
                    <a:pt x="671736" y="168794"/>
                    <a:pt x="668313" y="168794"/>
                    <a:pt x="665226" y="167599"/>
                  </a:cubicBezTo>
                  <a:lnTo>
                    <a:pt x="665226" y="167599"/>
                  </a:lnTo>
                  <a:lnTo>
                    <a:pt x="675562" y="167599"/>
                  </a:lnTo>
                  <a:lnTo>
                    <a:pt x="681468" y="167599"/>
                  </a:lnTo>
                  <a:cubicBezTo>
                    <a:pt x="685537" y="165061"/>
                    <a:pt x="690045" y="163308"/>
                    <a:pt x="694758" y="162430"/>
                  </a:cubicBezTo>
                  <a:lnTo>
                    <a:pt x="705833" y="162430"/>
                  </a:lnTo>
                  <a:cubicBezTo>
                    <a:pt x="712640" y="163956"/>
                    <a:pt x="719699" y="163956"/>
                    <a:pt x="726506" y="162430"/>
                  </a:cubicBezTo>
                  <a:lnTo>
                    <a:pt x="738319" y="158000"/>
                  </a:lnTo>
                  <a:lnTo>
                    <a:pt x="717646" y="158000"/>
                  </a:lnTo>
                  <a:lnTo>
                    <a:pt x="660057" y="158000"/>
                  </a:lnTo>
                  <a:cubicBezTo>
                    <a:pt x="660057" y="158000"/>
                    <a:pt x="660057" y="158000"/>
                    <a:pt x="660057" y="158000"/>
                  </a:cubicBezTo>
                  <a:cubicBezTo>
                    <a:pt x="660057" y="158000"/>
                    <a:pt x="659319" y="150617"/>
                    <a:pt x="660057" y="15061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73E37498-A0F8-4C0D-82F0-ABE3029724BC}"/>
                </a:ext>
              </a:extLst>
            </p:cNvPr>
            <p:cNvSpPr/>
            <p:nvPr/>
          </p:nvSpPr>
          <p:spPr>
            <a:xfrm>
              <a:off x="5128742" y="3259760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75AAD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DDEA4AD-5F28-439D-B6AC-E55A0078798F}"/>
                </a:ext>
              </a:extLst>
            </p:cNvPr>
            <p:cNvSpPr/>
            <p:nvPr/>
          </p:nvSpPr>
          <p:spPr>
            <a:xfrm>
              <a:off x="5128742" y="3870350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75AAD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2494A6E0-618F-499F-9B96-BAEDD7A65995}"/>
                </a:ext>
              </a:extLst>
            </p:cNvPr>
            <p:cNvSpPr/>
            <p:nvPr/>
          </p:nvSpPr>
          <p:spPr>
            <a:xfrm>
              <a:off x="5865584" y="3600125"/>
              <a:ext cx="738" cy="73832"/>
            </a:xfrm>
            <a:custGeom>
              <a:avLst/>
              <a:gdLst>
                <a:gd name="connsiteX0" fmla="*/ 0 w 738"/>
                <a:gd name="connsiteY0" fmla="*/ 0 h 73832"/>
                <a:gd name="connsiteX1" fmla="*/ 0 w 738"/>
                <a:gd name="connsiteY1" fmla="*/ 0 h 73832"/>
                <a:gd name="connsiteX2" fmla="*/ 738 w 738"/>
                <a:gd name="connsiteY2" fmla="*/ 0 h 73832"/>
                <a:gd name="connsiteX3" fmla="*/ 0 w 738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32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E7D75F6A-984A-4C1E-970E-E49CBBD7FF47}"/>
                </a:ext>
              </a:extLst>
            </p:cNvPr>
            <p:cNvSpPr/>
            <p:nvPr/>
          </p:nvSpPr>
          <p:spPr>
            <a:xfrm>
              <a:off x="5982977" y="381866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A4CACF73-B264-4E4C-914C-21F79832C65F}"/>
                </a:ext>
              </a:extLst>
            </p:cNvPr>
            <p:cNvSpPr/>
            <p:nvPr/>
          </p:nvSpPr>
          <p:spPr>
            <a:xfrm>
              <a:off x="5896593" y="381128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4614899-0C90-4C51-9A00-A346FDC8CE56}"/>
                </a:ext>
              </a:extLst>
            </p:cNvPr>
            <p:cNvSpPr/>
            <p:nvPr/>
          </p:nvSpPr>
          <p:spPr>
            <a:xfrm>
              <a:off x="5915051" y="3768462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34701 h 73832"/>
                <a:gd name="connsiteX2" fmla="*/ 0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73832 h 73832"/>
                <a:gd name="connsiteX5" fmla="*/ 0 w 73831"/>
                <a:gd name="connsiteY5" fmla="*/ 73832 h 73832"/>
                <a:gd name="connsiteX6" fmla="*/ 0 w 73831"/>
                <a:gd name="connsiteY6" fmla="*/ 73832 h 73832"/>
                <a:gd name="connsiteX7" fmla="*/ 0 w 73831"/>
                <a:gd name="connsiteY7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3470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32"/>
                  </a:lnTo>
                  <a:cubicBezTo>
                    <a:pt x="0" y="73832"/>
                    <a:pt x="0" y="73832"/>
                    <a:pt x="0" y="73832"/>
                  </a:cubicBezTo>
                  <a:cubicBezTo>
                    <a:pt x="0" y="73832"/>
                    <a:pt x="0" y="73832"/>
                    <a:pt x="0" y="7383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4A9A166-B1D8-4284-8B8C-C199B905C07F}"/>
                </a:ext>
              </a:extLst>
            </p:cNvPr>
            <p:cNvSpPr/>
            <p:nvPr/>
          </p:nvSpPr>
          <p:spPr>
            <a:xfrm>
              <a:off x="5889622" y="3806116"/>
              <a:ext cx="326" cy="5168"/>
            </a:xfrm>
            <a:custGeom>
              <a:avLst/>
              <a:gdLst>
                <a:gd name="connsiteX0" fmla="*/ 327 w 326"/>
                <a:gd name="connsiteY0" fmla="*/ 5168 h 5168"/>
                <a:gd name="connsiteX1" fmla="*/ 327 w 326"/>
                <a:gd name="connsiteY1" fmla="*/ 0 h 5168"/>
                <a:gd name="connsiteX2" fmla="*/ 327 w 326"/>
                <a:gd name="connsiteY2" fmla="*/ 5168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6" h="5168">
                  <a:moveTo>
                    <a:pt x="327" y="5168"/>
                  </a:moveTo>
                  <a:cubicBezTo>
                    <a:pt x="-109" y="3473"/>
                    <a:pt x="-109" y="1695"/>
                    <a:pt x="327" y="0"/>
                  </a:cubicBezTo>
                  <a:cubicBezTo>
                    <a:pt x="-109" y="1695"/>
                    <a:pt x="-109" y="3473"/>
                    <a:pt x="327" y="5168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DE3B435-5A4D-4E4D-91C4-A7E3B2D6C368}"/>
                </a:ext>
              </a:extLst>
            </p:cNvPr>
            <p:cNvSpPr/>
            <p:nvPr/>
          </p:nvSpPr>
          <p:spPr>
            <a:xfrm>
              <a:off x="5128742" y="3259760"/>
              <a:ext cx="73831" cy="73832"/>
            </a:xfrm>
            <a:custGeom>
              <a:avLst/>
              <a:gdLst/>
              <a:ahLst/>
              <a:cxnLst/>
              <a:rect l="l" t="t" r="r" b="b"/>
              <a:pathLst>
                <a:path w="73831" h="73832"/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CAA76013-9812-401C-8963-C6741894BC47}"/>
                </a:ext>
              </a:extLst>
            </p:cNvPr>
            <p:cNvSpPr/>
            <p:nvPr/>
          </p:nvSpPr>
          <p:spPr>
            <a:xfrm>
              <a:off x="5888472" y="3835649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84EB5E0B-B000-45F4-AA65-8948338DBC6C}"/>
                </a:ext>
              </a:extLst>
            </p:cNvPr>
            <p:cNvSpPr/>
            <p:nvPr/>
          </p:nvSpPr>
          <p:spPr>
            <a:xfrm>
              <a:off x="5908406" y="3767724"/>
              <a:ext cx="73831" cy="738"/>
            </a:xfrm>
            <a:custGeom>
              <a:avLst/>
              <a:gdLst>
                <a:gd name="connsiteX0" fmla="*/ 0 w 73831"/>
                <a:gd name="connsiteY0" fmla="*/ 738 h 738"/>
                <a:gd name="connsiteX1" fmla="*/ 0 w 73831"/>
                <a:gd name="connsiteY1" fmla="*/ 0 h 738"/>
                <a:gd name="connsiteX2" fmla="*/ 0 w 73831"/>
                <a:gd name="connsiteY2" fmla="*/ 0 h 738"/>
                <a:gd name="connsiteX3" fmla="*/ 0 w 73831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ECDDCDAC-B825-438F-B343-88D1366D404B}"/>
                </a:ext>
              </a:extLst>
            </p:cNvPr>
            <p:cNvSpPr/>
            <p:nvPr/>
          </p:nvSpPr>
          <p:spPr>
            <a:xfrm>
              <a:off x="5894378" y="3766247"/>
              <a:ext cx="13289" cy="72355"/>
            </a:xfrm>
            <a:custGeom>
              <a:avLst/>
              <a:gdLst>
                <a:gd name="connsiteX0" fmla="*/ 2215 w 13289"/>
                <a:gd name="connsiteY0" fmla="*/ 34701 h 72355"/>
                <a:gd name="connsiteX1" fmla="*/ 8121 w 13289"/>
                <a:gd name="connsiteY1" fmla="*/ 0 h 72355"/>
                <a:gd name="connsiteX2" fmla="*/ 8121 w 13289"/>
                <a:gd name="connsiteY2" fmla="*/ 0 h 72355"/>
                <a:gd name="connsiteX3" fmla="*/ 8121 w 13289"/>
                <a:gd name="connsiteY3" fmla="*/ 13290 h 72355"/>
                <a:gd name="connsiteX4" fmla="*/ 3692 w 13289"/>
                <a:gd name="connsiteY4" fmla="*/ 33963 h 72355"/>
                <a:gd name="connsiteX5" fmla="*/ 3692 w 13289"/>
                <a:gd name="connsiteY5" fmla="*/ 59066 h 72355"/>
                <a:gd name="connsiteX6" fmla="*/ 3692 w 13289"/>
                <a:gd name="connsiteY6" fmla="*/ 64972 h 72355"/>
                <a:gd name="connsiteX7" fmla="*/ 0 w 13289"/>
                <a:gd name="connsiteY7" fmla="*/ 72355 h 72355"/>
                <a:gd name="connsiteX8" fmla="*/ 0 w 13289"/>
                <a:gd name="connsiteY8" fmla="*/ 72355 h 72355"/>
                <a:gd name="connsiteX9" fmla="*/ 8121 w 13289"/>
                <a:gd name="connsiteY9" fmla="*/ 62757 h 72355"/>
                <a:gd name="connsiteX10" fmla="*/ 8121 w 13289"/>
                <a:gd name="connsiteY10" fmla="*/ 54636 h 72355"/>
                <a:gd name="connsiteX11" fmla="*/ 8121 w 13289"/>
                <a:gd name="connsiteY11" fmla="*/ 43561 h 72355"/>
                <a:gd name="connsiteX12" fmla="*/ 8121 w 13289"/>
                <a:gd name="connsiteY12" fmla="*/ 43561 h 72355"/>
                <a:gd name="connsiteX13" fmla="*/ 8121 w 13289"/>
                <a:gd name="connsiteY13" fmla="*/ 33224 h 72355"/>
                <a:gd name="connsiteX14" fmla="*/ 13290 w 13289"/>
                <a:gd name="connsiteY14" fmla="*/ 13290 h 72355"/>
                <a:gd name="connsiteX15" fmla="*/ 13290 w 13289"/>
                <a:gd name="connsiteY15" fmla="*/ 0 h 72355"/>
                <a:gd name="connsiteX16" fmla="*/ 13290 w 13289"/>
                <a:gd name="connsiteY16" fmla="*/ 0 h 72355"/>
                <a:gd name="connsiteX17" fmla="*/ 2215 w 13289"/>
                <a:gd name="connsiteY17" fmla="*/ 34701 h 72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289" h="72355">
                  <a:moveTo>
                    <a:pt x="2215" y="34701"/>
                  </a:moveTo>
                  <a:cubicBezTo>
                    <a:pt x="8860" y="22888"/>
                    <a:pt x="2215" y="13290"/>
                    <a:pt x="8121" y="0"/>
                  </a:cubicBezTo>
                  <a:lnTo>
                    <a:pt x="8121" y="0"/>
                  </a:lnTo>
                  <a:cubicBezTo>
                    <a:pt x="7760" y="4423"/>
                    <a:pt x="7760" y="8867"/>
                    <a:pt x="8121" y="13290"/>
                  </a:cubicBezTo>
                  <a:cubicBezTo>
                    <a:pt x="8498" y="20451"/>
                    <a:pt x="6970" y="27584"/>
                    <a:pt x="3692" y="33963"/>
                  </a:cubicBezTo>
                  <a:cubicBezTo>
                    <a:pt x="938" y="42103"/>
                    <a:pt x="938" y="50925"/>
                    <a:pt x="3692" y="59066"/>
                  </a:cubicBezTo>
                  <a:lnTo>
                    <a:pt x="3692" y="64972"/>
                  </a:lnTo>
                  <a:cubicBezTo>
                    <a:pt x="3537" y="67839"/>
                    <a:pt x="2200" y="70514"/>
                    <a:pt x="0" y="72355"/>
                  </a:cubicBezTo>
                  <a:lnTo>
                    <a:pt x="0" y="72355"/>
                  </a:lnTo>
                  <a:cubicBezTo>
                    <a:pt x="4231" y="70840"/>
                    <a:pt x="7324" y="67180"/>
                    <a:pt x="8121" y="62757"/>
                  </a:cubicBezTo>
                  <a:cubicBezTo>
                    <a:pt x="8483" y="60062"/>
                    <a:pt x="8483" y="57331"/>
                    <a:pt x="8121" y="54636"/>
                  </a:cubicBezTo>
                  <a:cubicBezTo>
                    <a:pt x="7487" y="50971"/>
                    <a:pt x="7487" y="47225"/>
                    <a:pt x="8121" y="43561"/>
                  </a:cubicBezTo>
                  <a:lnTo>
                    <a:pt x="8121" y="43561"/>
                  </a:lnTo>
                  <a:cubicBezTo>
                    <a:pt x="7715" y="40127"/>
                    <a:pt x="7715" y="36658"/>
                    <a:pt x="8121" y="33224"/>
                  </a:cubicBezTo>
                  <a:cubicBezTo>
                    <a:pt x="11311" y="27049"/>
                    <a:pt x="13076" y="20237"/>
                    <a:pt x="13290" y="13290"/>
                  </a:cubicBezTo>
                  <a:cubicBezTo>
                    <a:pt x="12256" y="8920"/>
                    <a:pt x="12256" y="4369"/>
                    <a:pt x="13290" y="0"/>
                  </a:cubicBezTo>
                  <a:lnTo>
                    <a:pt x="13290" y="0"/>
                  </a:lnTo>
                  <a:cubicBezTo>
                    <a:pt x="5907" y="14766"/>
                    <a:pt x="9598" y="25841"/>
                    <a:pt x="2215" y="34701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702CC4A5-EF17-48CD-9108-487E05D602FB}"/>
                </a:ext>
              </a:extLst>
            </p:cNvPr>
            <p:cNvSpPr/>
            <p:nvPr/>
          </p:nvSpPr>
          <p:spPr>
            <a:xfrm>
              <a:off x="5913575" y="3589789"/>
              <a:ext cx="73831" cy="73832"/>
            </a:xfrm>
            <a:custGeom>
              <a:avLst/>
              <a:gdLst>
                <a:gd name="connsiteX0" fmla="*/ 0 w 73831"/>
                <a:gd name="connsiteY0" fmla="*/ 39131 h 73832"/>
                <a:gd name="connsiteX1" fmla="*/ 0 w 73831"/>
                <a:gd name="connsiteY1" fmla="*/ 73832 h 73832"/>
                <a:gd name="connsiteX2" fmla="*/ 0 w 73831"/>
                <a:gd name="connsiteY2" fmla="*/ 73832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0 w 73831"/>
                <a:gd name="connsiteY6" fmla="*/ 73832 h 73832"/>
                <a:gd name="connsiteX7" fmla="*/ 0 w 73831"/>
                <a:gd name="connsiteY7" fmla="*/ 73832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31" h="73832">
                  <a:moveTo>
                    <a:pt x="0" y="39131"/>
                  </a:moveTo>
                  <a:lnTo>
                    <a:pt x="0" y="73832"/>
                  </a:lnTo>
                  <a:lnTo>
                    <a:pt x="0" y="73832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3832"/>
                  </a:lnTo>
                  <a:lnTo>
                    <a:pt x="0" y="73832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E3BD25DC-119B-4092-88DA-5F1DADEF76F8}"/>
                </a:ext>
              </a:extLst>
            </p:cNvPr>
            <p:cNvSpPr/>
            <p:nvPr/>
          </p:nvSpPr>
          <p:spPr>
            <a:xfrm>
              <a:off x="5909145" y="3648116"/>
              <a:ext cx="738" cy="19196"/>
            </a:xfrm>
            <a:custGeom>
              <a:avLst/>
              <a:gdLst>
                <a:gd name="connsiteX0" fmla="*/ 738 w 738"/>
                <a:gd name="connsiteY0" fmla="*/ 0 h 19196"/>
                <a:gd name="connsiteX1" fmla="*/ 0 w 738"/>
                <a:gd name="connsiteY1" fmla="*/ 19196 h 19196"/>
                <a:gd name="connsiteX2" fmla="*/ 0 w 738"/>
                <a:gd name="connsiteY2" fmla="*/ 19196 h 19196"/>
                <a:gd name="connsiteX3" fmla="*/ 738 w 738"/>
                <a:gd name="connsiteY3" fmla="*/ 0 h 1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19196">
                  <a:moveTo>
                    <a:pt x="738" y="0"/>
                  </a:moveTo>
                  <a:lnTo>
                    <a:pt x="0" y="19196"/>
                  </a:lnTo>
                  <a:lnTo>
                    <a:pt x="0" y="1919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C96F06AF-A538-4655-BCB4-BD3CC69E6A63}"/>
                </a:ext>
              </a:extLst>
            </p:cNvPr>
            <p:cNvSpPr/>
            <p:nvPr/>
          </p:nvSpPr>
          <p:spPr>
            <a:xfrm>
              <a:off x="5918005" y="3596433"/>
              <a:ext cx="18457" cy="73093"/>
            </a:xfrm>
            <a:custGeom>
              <a:avLst/>
              <a:gdLst>
                <a:gd name="connsiteX0" fmla="*/ 18458 w 18457"/>
                <a:gd name="connsiteY0" fmla="*/ 7383 h 73093"/>
                <a:gd name="connsiteX1" fmla="*/ 18458 w 18457"/>
                <a:gd name="connsiteY1" fmla="*/ 0 h 73093"/>
                <a:gd name="connsiteX2" fmla="*/ 18458 w 18457"/>
                <a:gd name="connsiteY2" fmla="*/ 0 h 73093"/>
                <a:gd name="connsiteX3" fmla="*/ 10336 w 18457"/>
                <a:gd name="connsiteY3" fmla="*/ 9598 h 73093"/>
                <a:gd name="connsiteX4" fmla="*/ 10336 w 18457"/>
                <a:gd name="connsiteY4" fmla="*/ 17720 h 73093"/>
                <a:gd name="connsiteX5" fmla="*/ 5168 w 18457"/>
                <a:gd name="connsiteY5" fmla="*/ 39869 h 73093"/>
                <a:gd name="connsiteX6" fmla="*/ 0 w 18457"/>
                <a:gd name="connsiteY6" fmla="*/ 59804 h 73093"/>
                <a:gd name="connsiteX7" fmla="*/ 0 w 18457"/>
                <a:gd name="connsiteY7" fmla="*/ 73094 h 73093"/>
                <a:gd name="connsiteX8" fmla="*/ 0 w 18457"/>
                <a:gd name="connsiteY8" fmla="*/ 73094 h 73093"/>
                <a:gd name="connsiteX9" fmla="*/ 8860 w 18457"/>
                <a:gd name="connsiteY9" fmla="*/ 39131 h 73093"/>
                <a:gd name="connsiteX10" fmla="*/ 2953 w 18457"/>
                <a:gd name="connsiteY10" fmla="*/ 73094 h 73093"/>
                <a:gd name="connsiteX11" fmla="*/ 2953 w 18457"/>
                <a:gd name="connsiteY11" fmla="*/ 73094 h 73093"/>
                <a:gd name="connsiteX12" fmla="*/ 2953 w 18457"/>
                <a:gd name="connsiteY12" fmla="*/ 59804 h 73093"/>
                <a:gd name="connsiteX13" fmla="*/ 7383 w 18457"/>
                <a:gd name="connsiteY13" fmla="*/ 39131 h 73093"/>
                <a:gd name="connsiteX14" fmla="*/ 7383 w 18457"/>
                <a:gd name="connsiteY14" fmla="*/ 14028 h 7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457" h="73093">
                  <a:moveTo>
                    <a:pt x="18458" y="7383"/>
                  </a:moveTo>
                  <a:cubicBezTo>
                    <a:pt x="17668" y="4985"/>
                    <a:pt x="17668" y="2398"/>
                    <a:pt x="18458" y="0"/>
                  </a:cubicBezTo>
                  <a:lnTo>
                    <a:pt x="18458" y="0"/>
                  </a:lnTo>
                  <a:cubicBezTo>
                    <a:pt x="18458" y="0"/>
                    <a:pt x="11813" y="0"/>
                    <a:pt x="10336" y="9598"/>
                  </a:cubicBezTo>
                  <a:cubicBezTo>
                    <a:pt x="9975" y="12293"/>
                    <a:pt x="9975" y="15025"/>
                    <a:pt x="10336" y="17720"/>
                  </a:cubicBezTo>
                  <a:cubicBezTo>
                    <a:pt x="10935" y="25459"/>
                    <a:pt x="9133" y="33196"/>
                    <a:pt x="5168" y="39869"/>
                  </a:cubicBezTo>
                  <a:cubicBezTo>
                    <a:pt x="1979" y="46045"/>
                    <a:pt x="214" y="52856"/>
                    <a:pt x="0" y="59804"/>
                  </a:cubicBezTo>
                  <a:cubicBezTo>
                    <a:pt x="1034" y="64173"/>
                    <a:pt x="1034" y="68724"/>
                    <a:pt x="0" y="73094"/>
                  </a:cubicBezTo>
                  <a:lnTo>
                    <a:pt x="0" y="73094"/>
                  </a:lnTo>
                  <a:cubicBezTo>
                    <a:pt x="4430" y="59066"/>
                    <a:pt x="0" y="47252"/>
                    <a:pt x="8860" y="39131"/>
                  </a:cubicBezTo>
                  <a:cubicBezTo>
                    <a:pt x="2215" y="50944"/>
                    <a:pt x="8860" y="60542"/>
                    <a:pt x="2953" y="73094"/>
                  </a:cubicBezTo>
                  <a:lnTo>
                    <a:pt x="2953" y="73094"/>
                  </a:lnTo>
                  <a:cubicBezTo>
                    <a:pt x="3315" y="68671"/>
                    <a:pt x="3315" y="64226"/>
                    <a:pt x="2953" y="59804"/>
                  </a:cubicBezTo>
                  <a:cubicBezTo>
                    <a:pt x="2577" y="52643"/>
                    <a:pt x="4105" y="45510"/>
                    <a:pt x="7383" y="39131"/>
                  </a:cubicBezTo>
                  <a:cubicBezTo>
                    <a:pt x="9724" y="30927"/>
                    <a:pt x="9724" y="22232"/>
                    <a:pt x="7383" y="14028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F5B94CE5-9C72-40D3-A609-D79FB7A3F2C4}"/>
                </a:ext>
              </a:extLst>
            </p:cNvPr>
            <p:cNvSpPr/>
            <p:nvPr/>
          </p:nvSpPr>
          <p:spPr>
            <a:xfrm>
              <a:off x="5940892" y="359864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EAD661A7-F665-4CC0-8C5B-C8B65D449309}"/>
                </a:ext>
              </a:extLst>
            </p:cNvPr>
            <p:cNvSpPr/>
            <p:nvPr/>
          </p:nvSpPr>
          <p:spPr>
            <a:xfrm>
              <a:off x="5938924" y="3623751"/>
              <a:ext cx="1968" cy="5168"/>
            </a:xfrm>
            <a:custGeom>
              <a:avLst/>
              <a:gdLst>
                <a:gd name="connsiteX0" fmla="*/ 1969 w 1968"/>
                <a:gd name="connsiteY0" fmla="*/ 0 h 5168"/>
                <a:gd name="connsiteX1" fmla="*/ 1969 w 1968"/>
                <a:gd name="connsiteY1" fmla="*/ 5168 h 5168"/>
                <a:gd name="connsiteX2" fmla="*/ 1969 w 1968"/>
                <a:gd name="connsiteY2" fmla="*/ 0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68" h="5168">
                  <a:moveTo>
                    <a:pt x="1969" y="0"/>
                  </a:moveTo>
                  <a:cubicBezTo>
                    <a:pt x="1651" y="1708"/>
                    <a:pt x="1651" y="3461"/>
                    <a:pt x="1969" y="5168"/>
                  </a:cubicBezTo>
                  <a:cubicBezTo>
                    <a:pt x="1969" y="5168"/>
                    <a:pt x="-2461" y="5168"/>
                    <a:pt x="1969" y="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F0B797C-00D4-4EEE-B635-D43B3F21F079}"/>
                </a:ext>
              </a:extLst>
            </p:cNvPr>
            <p:cNvSpPr/>
            <p:nvPr/>
          </p:nvSpPr>
          <p:spPr>
            <a:xfrm>
              <a:off x="5846388" y="3721210"/>
              <a:ext cx="16981" cy="738"/>
            </a:xfrm>
            <a:custGeom>
              <a:avLst/>
              <a:gdLst>
                <a:gd name="connsiteX0" fmla="*/ 0 w 16981"/>
                <a:gd name="connsiteY0" fmla="*/ 0 h 738"/>
                <a:gd name="connsiteX1" fmla="*/ 16981 w 16981"/>
                <a:gd name="connsiteY1" fmla="*/ 738 h 738"/>
                <a:gd name="connsiteX2" fmla="*/ 16981 w 16981"/>
                <a:gd name="connsiteY2" fmla="*/ 738 h 738"/>
                <a:gd name="connsiteX3" fmla="*/ 0 w 16981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81" h="738">
                  <a:moveTo>
                    <a:pt x="0" y="0"/>
                  </a:moveTo>
                  <a:lnTo>
                    <a:pt x="16981" y="738"/>
                  </a:lnTo>
                  <a:lnTo>
                    <a:pt x="16981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5E61BA49-8FF5-44DC-B501-FF9AD444C8DC}"/>
                </a:ext>
              </a:extLst>
            </p:cNvPr>
            <p:cNvSpPr/>
            <p:nvPr/>
          </p:nvSpPr>
          <p:spPr>
            <a:xfrm>
              <a:off x="5788799" y="3717518"/>
              <a:ext cx="73831" cy="73832"/>
            </a:xfrm>
            <a:custGeom>
              <a:avLst/>
              <a:gdLst>
                <a:gd name="connsiteX0" fmla="*/ 39131 w 73831"/>
                <a:gd name="connsiteY0" fmla="*/ 0 h 73832"/>
                <a:gd name="connsiteX1" fmla="*/ 73832 w 73831"/>
                <a:gd name="connsiteY1" fmla="*/ 0 h 73832"/>
                <a:gd name="connsiteX2" fmla="*/ 73832 w 73831"/>
                <a:gd name="connsiteY2" fmla="*/ 0 h 73832"/>
                <a:gd name="connsiteX3" fmla="*/ 0 w 73831"/>
                <a:gd name="connsiteY3" fmla="*/ 0 h 73832"/>
                <a:gd name="connsiteX4" fmla="*/ 0 w 73831"/>
                <a:gd name="connsiteY4" fmla="*/ 0 h 73832"/>
                <a:gd name="connsiteX5" fmla="*/ 0 w 73831"/>
                <a:gd name="connsiteY5" fmla="*/ 0 h 73832"/>
                <a:gd name="connsiteX6" fmla="*/ 73832 w 73831"/>
                <a:gd name="connsiteY6" fmla="*/ 0 h 73832"/>
                <a:gd name="connsiteX7" fmla="*/ 73832 w 73831"/>
                <a:gd name="connsiteY7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31" h="73832">
                  <a:moveTo>
                    <a:pt x="39131" y="0"/>
                  </a:moveTo>
                  <a:lnTo>
                    <a:pt x="73832" y="0"/>
                  </a:lnTo>
                  <a:lnTo>
                    <a:pt x="73832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832" y="0"/>
                  </a:lnTo>
                  <a:cubicBezTo>
                    <a:pt x="73832" y="0"/>
                    <a:pt x="73832" y="0"/>
                    <a:pt x="73832" y="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F678D0E1-6F0F-4227-AA6E-7BC4C9F78C54}"/>
                </a:ext>
              </a:extLst>
            </p:cNvPr>
            <p:cNvSpPr/>
            <p:nvPr/>
          </p:nvSpPr>
          <p:spPr>
            <a:xfrm>
              <a:off x="5788592" y="3592824"/>
              <a:ext cx="251235" cy="251685"/>
            </a:xfrm>
            <a:custGeom>
              <a:avLst/>
              <a:gdLst>
                <a:gd name="connsiteX0" fmla="*/ 207 w 251235"/>
                <a:gd name="connsiteY0" fmla="*/ 126909 h 251685"/>
                <a:gd name="connsiteX1" fmla="*/ 57796 w 251235"/>
                <a:gd name="connsiteY1" fmla="*/ 126909 h 251685"/>
                <a:gd name="connsiteX2" fmla="*/ 78469 w 251235"/>
                <a:gd name="connsiteY2" fmla="*/ 126909 h 251685"/>
                <a:gd name="connsiteX3" fmla="*/ 65179 w 251235"/>
                <a:gd name="connsiteY3" fmla="*/ 130601 h 251685"/>
                <a:gd name="connsiteX4" fmla="*/ 44506 w 251235"/>
                <a:gd name="connsiteY4" fmla="*/ 130601 h 251685"/>
                <a:gd name="connsiteX5" fmla="*/ 29740 w 251235"/>
                <a:gd name="connsiteY5" fmla="*/ 130601 h 251685"/>
                <a:gd name="connsiteX6" fmla="*/ 16450 w 251235"/>
                <a:gd name="connsiteY6" fmla="*/ 135769 h 251685"/>
                <a:gd name="connsiteX7" fmla="*/ 10543 w 251235"/>
                <a:gd name="connsiteY7" fmla="*/ 135769 h 251685"/>
                <a:gd name="connsiteX8" fmla="*/ 207 w 251235"/>
                <a:gd name="connsiteY8" fmla="*/ 135769 h 251685"/>
                <a:gd name="connsiteX9" fmla="*/ 207 w 251235"/>
                <a:gd name="connsiteY9" fmla="*/ 135769 h 251685"/>
                <a:gd name="connsiteX10" fmla="*/ 9805 w 251235"/>
                <a:gd name="connsiteY10" fmla="*/ 135769 h 251685"/>
                <a:gd name="connsiteX11" fmla="*/ 9805 w 251235"/>
                <a:gd name="connsiteY11" fmla="*/ 135769 h 251685"/>
                <a:gd name="connsiteX12" fmla="*/ 17188 w 251235"/>
                <a:gd name="connsiteY12" fmla="*/ 135769 h 251685"/>
                <a:gd name="connsiteX13" fmla="*/ 39338 w 251235"/>
                <a:gd name="connsiteY13" fmla="*/ 135769 h 251685"/>
                <a:gd name="connsiteX14" fmla="*/ 60749 w 251235"/>
                <a:gd name="connsiteY14" fmla="*/ 135769 h 251685"/>
                <a:gd name="connsiteX15" fmla="*/ 73300 w 251235"/>
                <a:gd name="connsiteY15" fmla="*/ 135769 h 251685"/>
                <a:gd name="connsiteX16" fmla="*/ 73300 w 251235"/>
                <a:gd name="connsiteY16" fmla="*/ 135769 h 251685"/>
                <a:gd name="connsiteX17" fmla="*/ 5375 w 251235"/>
                <a:gd name="connsiteY17" fmla="*/ 166778 h 251685"/>
                <a:gd name="connsiteX18" fmla="*/ 5375 w 251235"/>
                <a:gd name="connsiteY18" fmla="*/ 166778 h 251685"/>
                <a:gd name="connsiteX19" fmla="*/ 9067 w 251235"/>
                <a:gd name="connsiteY19" fmla="*/ 166778 h 251685"/>
                <a:gd name="connsiteX20" fmla="*/ 78469 w 251235"/>
                <a:gd name="connsiteY20" fmla="*/ 147582 h 251685"/>
                <a:gd name="connsiteX21" fmla="*/ 78469 w 251235"/>
                <a:gd name="connsiteY21" fmla="*/ 147582 h 251685"/>
                <a:gd name="connsiteX22" fmla="*/ 67394 w 251235"/>
                <a:gd name="connsiteY22" fmla="*/ 156442 h 251685"/>
                <a:gd name="connsiteX23" fmla="*/ 50412 w 251235"/>
                <a:gd name="connsiteY23" fmla="*/ 167517 h 251685"/>
                <a:gd name="connsiteX24" fmla="*/ 43029 w 251235"/>
                <a:gd name="connsiteY24" fmla="*/ 167517 h 251685"/>
                <a:gd name="connsiteX25" fmla="*/ 43029 w 251235"/>
                <a:gd name="connsiteY25" fmla="*/ 167517 h 251685"/>
                <a:gd name="connsiteX26" fmla="*/ 31954 w 251235"/>
                <a:gd name="connsiteY26" fmla="*/ 183760 h 251685"/>
                <a:gd name="connsiteX27" fmla="*/ 27525 w 251235"/>
                <a:gd name="connsiteY27" fmla="*/ 188190 h 251685"/>
                <a:gd name="connsiteX28" fmla="*/ 27525 w 251235"/>
                <a:gd name="connsiteY28" fmla="*/ 188190 h 251685"/>
                <a:gd name="connsiteX29" fmla="*/ 20141 w 251235"/>
                <a:gd name="connsiteY29" fmla="*/ 188190 h 251685"/>
                <a:gd name="connsiteX30" fmla="*/ 20141 w 251235"/>
                <a:gd name="connsiteY30" fmla="*/ 188190 h 251685"/>
                <a:gd name="connsiteX31" fmla="*/ 20141 w 251235"/>
                <a:gd name="connsiteY31" fmla="*/ 188190 h 251685"/>
                <a:gd name="connsiteX32" fmla="*/ 23833 w 251235"/>
                <a:gd name="connsiteY32" fmla="*/ 188190 h 251685"/>
                <a:gd name="connsiteX33" fmla="*/ 33431 w 251235"/>
                <a:gd name="connsiteY33" fmla="*/ 188190 h 251685"/>
                <a:gd name="connsiteX34" fmla="*/ 37861 w 251235"/>
                <a:gd name="connsiteY34" fmla="*/ 183760 h 251685"/>
                <a:gd name="connsiteX35" fmla="*/ 57057 w 251235"/>
                <a:gd name="connsiteY35" fmla="*/ 171947 h 251685"/>
                <a:gd name="connsiteX36" fmla="*/ 78469 w 251235"/>
                <a:gd name="connsiteY36" fmla="*/ 163825 h 251685"/>
                <a:gd name="connsiteX37" fmla="*/ 89543 w 251235"/>
                <a:gd name="connsiteY37" fmla="*/ 156442 h 251685"/>
                <a:gd name="connsiteX38" fmla="*/ 89543 w 251235"/>
                <a:gd name="connsiteY38" fmla="*/ 156442 h 251685"/>
                <a:gd name="connsiteX39" fmla="*/ 38599 w 251235"/>
                <a:gd name="connsiteY39" fmla="*/ 211077 h 251685"/>
                <a:gd name="connsiteX40" fmla="*/ 38599 w 251235"/>
                <a:gd name="connsiteY40" fmla="*/ 211077 h 251685"/>
                <a:gd name="connsiteX41" fmla="*/ 38599 w 251235"/>
                <a:gd name="connsiteY41" fmla="*/ 211077 h 251685"/>
                <a:gd name="connsiteX42" fmla="*/ 38599 w 251235"/>
                <a:gd name="connsiteY42" fmla="*/ 211077 h 251685"/>
                <a:gd name="connsiteX43" fmla="*/ 93235 w 251235"/>
                <a:gd name="connsiteY43" fmla="*/ 160133 h 251685"/>
                <a:gd name="connsiteX44" fmla="*/ 93235 w 251235"/>
                <a:gd name="connsiteY44" fmla="*/ 160133 h 251685"/>
                <a:gd name="connsiteX45" fmla="*/ 85852 w 251235"/>
                <a:gd name="connsiteY45" fmla="*/ 171947 h 251685"/>
                <a:gd name="connsiteX46" fmla="*/ 74777 w 251235"/>
                <a:gd name="connsiteY46" fmla="*/ 189666 h 251685"/>
                <a:gd name="connsiteX47" fmla="*/ 74777 w 251235"/>
                <a:gd name="connsiteY47" fmla="*/ 189666 h 251685"/>
                <a:gd name="connsiteX48" fmla="*/ 71085 w 251235"/>
                <a:gd name="connsiteY48" fmla="*/ 194834 h 251685"/>
                <a:gd name="connsiteX49" fmla="*/ 65179 w 251235"/>
                <a:gd name="connsiteY49" fmla="*/ 207386 h 251685"/>
                <a:gd name="connsiteX50" fmla="*/ 65179 w 251235"/>
                <a:gd name="connsiteY50" fmla="*/ 213292 h 251685"/>
                <a:gd name="connsiteX51" fmla="*/ 65179 w 251235"/>
                <a:gd name="connsiteY51" fmla="*/ 213292 h 251685"/>
                <a:gd name="connsiteX52" fmla="*/ 65179 w 251235"/>
                <a:gd name="connsiteY52" fmla="*/ 213292 h 251685"/>
                <a:gd name="connsiteX53" fmla="*/ 65179 w 251235"/>
                <a:gd name="connsiteY53" fmla="*/ 213292 h 251685"/>
                <a:gd name="connsiteX54" fmla="*/ 65179 w 251235"/>
                <a:gd name="connsiteY54" fmla="*/ 213292 h 251685"/>
                <a:gd name="connsiteX55" fmla="*/ 65179 w 251235"/>
                <a:gd name="connsiteY55" fmla="*/ 213292 h 251685"/>
                <a:gd name="connsiteX56" fmla="*/ 65179 w 251235"/>
                <a:gd name="connsiteY56" fmla="*/ 213292 h 251685"/>
                <a:gd name="connsiteX57" fmla="*/ 75515 w 251235"/>
                <a:gd name="connsiteY57" fmla="*/ 206648 h 251685"/>
                <a:gd name="connsiteX58" fmla="*/ 75515 w 251235"/>
                <a:gd name="connsiteY58" fmla="*/ 199264 h 251685"/>
                <a:gd name="connsiteX59" fmla="*/ 78469 w 251235"/>
                <a:gd name="connsiteY59" fmla="*/ 197049 h 251685"/>
                <a:gd name="connsiteX60" fmla="*/ 93973 w 251235"/>
                <a:gd name="connsiteY60" fmla="*/ 183760 h 251685"/>
                <a:gd name="connsiteX61" fmla="*/ 101356 w 251235"/>
                <a:gd name="connsiteY61" fmla="*/ 172685 h 251685"/>
                <a:gd name="connsiteX62" fmla="*/ 101356 w 251235"/>
                <a:gd name="connsiteY62" fmla="*/ 172685 h 251685"/>
                <a:gd name="connsiteX63" fmla="*/ 75515 w 251235"/>
                <a:gd name="connsiteY63" fmla="*/ 246517 h 251685"/>
                <a:gd name="connsiteX64" fmla="*/ 75515 w 251235"/>
                <a:gd name="connsiteY64" fmla="*/ 246517 h 251685"/>
                <a:gd name="connsiteX65" fmla="*/ 75515 w 251235"/>
                <a:gd name="connsiteY65" fmla="*/ 246517 h 251685"/>
                <a:gd name="connsiteX66" fmla="*/ 105048 w 251235"/>
                <a:gd name="connsiteY66" fmla="*/ 183760 h 251685"/>
                <a:gd name="connsiteX67" fmla="*/ 109478 w 251235"/>
                <a:gd name="connsiteY67" fmla="*/ 172685 h 251685"/>
                <a:gd name="connsiteX68" fmla="*/ 109478 w 251235"/>
                <a:gd name="connsiteY68" fmla="*/ 172685 h 251685"/>
                <a:gd name="connsiteX69" fmla="*/ 109478 w 251235"/>
                <a:gd name="connsiteY69" fmla="*/ 186713 h 251685"/>
                <a:gd name="connsiteX70" fmla="*/ 105048 w 251235"/>
                <a:gd name="connsiteY70" fmla="*/ 207386 h 251685"/>
                <a:gd name="connsiteX71" fmla="*/ 105048 w 251235"/>
                <a:gd name="connsiteY71" fmla="*/ 213292 h 251685"/>
                <a:gd name="connsiteX72" fmla="*/ 105048 w 251235"/>
                <a:gd name="connsiteY72" fmla="*/ 218461 h 251685"/>
                <a:gd name="connsiteX73" fmla="*/ 105048 w 251235"/>
                <a:gd name="connsiteY73" fmla="*/ 232489 h 251685"/>
                <a:gd name="connsiteX74" fmla="*/ 105048 w 251235"/>
                <a:gd name="connsiteY74" fmla="*/ 238395 h 251685"/>
                <a:gd name="connsiteX75" fmla="*/ 105048 w 251235"/>
                <a:gd name="connsiteY75" fmla="*/ 238395 h 251685"/>
                <a:gd name="connsiteX76" fmla="*/ 105048 w 251235"/>
                <a:gd name="connsiteY76" fmla="*/ 238395 h 251685"/>
                <a:gd name="connsiteX77" fmla="*/ 105048 w 251235"/>
                <a:gd name="connsiteY77" fmla="*/ 238395 h 251685"/>
                <a:gd name="connsiteX78" fmla="*/ 105048 w 251235"/>
                <a:gd name="connsiteY78" fmla="*/ 238395 h 251685"/>
                <a:gd name="connsiteX79" fmla="*/ 105048 w 251235"/>
                <a:gd name="connsiteY79" fmla="*/ 238395 h 251685"/>
                <a:gd name="connsiteX80" fmla="*/ 105048 w 251235"/>
                <a:gd name="connsiteY80" fmla="*/ 238395 h 251685"/>
                <a:gd name="connsiteX81" fmla="*/ 110216 w 251235"/>
                <a:gd name="connsiteY81" fmla="*/ 230274 h 251685"/>
                <a:gd name="connsiteX82" fmla="*/ 110216 w 251235"/>
                <a:gd name="connsiteY82" fmla="*/ 222152 h 251685"/>
                <a:gd name="connsiteX83" fmla="*/ 115385 w 251235"/>
                <a:gd name="connsiteY83" fmla="*/ 200003 h 251685"/>
                <a:gd name="connsiteX84" fmla="*/ 120553 w 251235"/>
                <a:gd name="connsiteY84" fmla="*/ 180068 h 251685"/>
                <a:gd name="connsiteX85" fmla="*/ 120553 w 251235"/>
                <a:gd name="connsiteY85" fmla="*/ 167517 h 251685"/>
                <a:gd name="connsiteX86" fmla="*/ 120553 w 251235"/>
                <a:gd name="connsiteY86" fmla="*/ 167517 h 251685"/>
                <a:gd name="connsiteX87" fmla="*/ 120553 w 251235"/>
                <a:gd name="connsiteY87" fmla="*/ 241349 h 251685"/>
                <a:gd name="connsiteX88" fmla="*/ 120553 w 251235"/>
                <a:gd name="connsiteY88" fmla="*/ 241349 h 251685"/>
                <a:gd name="connsiteX89" fmla="*/ 120553 w 251235"/>
                <a:gd name="connsiteY89" fmla="*/ 241349 h 251685"/>
                <a:gd name="connsiteX90" fmla="*/ 120553 w 251235"/>
                <a:gd name="connsiteY90" fmla="*/ 167517 h 251685"/>
                <a:gd name="connsiteX91" fmla="*/ 120553 w 251235"/>
                <a:gd name="connsiteY91" fmla="*/ 167517 h 251685"/>
                <a:gd name="connsiteX92" fmla="*/ 124244 w 251235"/>
                <a:gd name="connsiteY92" fmla="*/ 180806 h 251685"/>
                <a:gd name="connsiteX93" fmla="*/ 127936 w 251235"/>
                <a:gd name="connsiteY93" fmla="*/ 201479 h 251685"/>
                <a:gd name="connsiteX94" fmla="*/ 127936 w 251235"/>
                <a:gd name="connsiteY94" fmla="*/ 208863 h 251685"/>
                <a:gd name="connsiteX95" fmla="*/ 133104 w 251235"/>
                <a:gd name="connsiteY95" fmla="*/ 222152 h 251685"/>
                <a:gd name="connsiteX96" fmla="*/ 133104 w 251235"/>
                <a:gd name="connsiteY96" fmla="*/ 228059 h 251685"/>
                <a:gd name="connsiteX97" fmla="*/ 133104 w 251235"/>
                <a:gd name="connsiteY97" fmla="*/ 235442 h 251685"/>
                <a:gd name="connsiteX98" fmla="*/ 133104 w 251235"/>
                <a:gd name="connsiteY98" fmla="*/ 235442 h 251685"/>
                <a:gd name="connsiteX99" fmla="*/ 133104 w 251235"/>
                <a:gd name="connsiteY99" fmla="*/ 235442 h 251685"/>
                <a:gd name="connsiteX100" fmla="*/ 133104 w 251235"/>
                <a:gd name="connsiteY100" fmla="*/ 222891 h 251685"/>
                <a:gd name="connsiteX101" fmla="*/ 133104 w 251235"/>
                <a:gd name="connsiteY101" fmla="*/ 214769 h 251685"/>
                <a:gd name="connsiteX102" fmla="*/ 133104 w 251235"/>
                <a:gd name="connsiteY102" fmla="*/ 192619 h 251685"/>
                <a:gd name="connsiteX103" fmla="*/ 133104 w 251235"/>
                <a:gd name="connsiteY103" fmla="*/ 171947 h 251685"/>
                <a:gd name="connsiteX104" fmla="*/ 133104 w 251235"/>
                <a:gd name="connsiteY104" fmla="*/ 159395 h 251685"/>
                <a:gd name="connsiteX105" fmla="*/ 133104 w 251235"/>
                <a:gd name="connsiteY105" fmla="*/ 159395 h 251685"/>
                <a:gd name="connsiteX106" fmla="*/ 164114 w 251235"/>
                <a:gd name="connsiteY106" fmla="*/ 227321 h 251685"/>
                <a:gd name="connsiteX107" fmla="*/ 164114 w 251235"/>
                <a:gd name="connsiteY107" fmla="*/ 227321 h 251685"/>
                <a:gd name="connsiteX108" fmla="*/ 164114 w 251235"/>
                <a:gd name="connsiteY108" fmla="*/ 227321 h 251685"/>
                <a:gd name="connsiteX109" fmla="*/ 152300 w 251235"/>
                <a:gd name="connsiteY109" fmla="*/ 183760 h 251685"/>
                <a:gd name="connsiteX110" fmla="*/ 147871 w 251235"/>
                <a:gd name="connsiteY110" fmla="*/ 172685 h 251685"/>
                <a:gd name="connsiteX111" fmla="*/ 147871 w 251235"/>
                <a:gd name="connsiteY111" fmla="*/ 172685 h 251685"/>
                <a:gd name="connsiteX112" fmla="*/ 156730 w 251235"/>
                <a:gd name="connsiteY112" fmla="*/ 183760 h 251685"/>
                <a:gd name="connsiteX113" fmla="*/ 167805 w 251235"/>
                <a:gd name="connsiteY113" fmla="*/ 200741 h 251685"/>
                <a:gd name="connsiteX114" fmla="*/ 177403 w 251235"/>
                <a:gd name="connsiteY114" fmla="*/ 211077 h 251685"/>
                <a:gd name="connsiteX115" fmla="*/ 187740 w 251235"/>
                <a:gd name="connsiteY115" fmla="*/ 225844 h 251685"/>
                <a:gd name="connsiteX116" fmla="*/ 187740 w 251235"/>
                <a:gd name="connsiteY116" fmla="*/ 225844 h 251685"/>
                <a:gd name="connsiteX117" fmla="*/ 187740 w 251235"/>
                <a:gd name="connsiteY117" fmla="*/ 225844 h 251685"/>
                <a:gd name="connsiteX118" fmla="*/ 187740 w 251235"/>
                <a:gd name="connsiteY118" fmla="*/ 225844 h 251685"/>
                <a:gd name="connsiteX119" fmla="*/ 187740 w 251235"/>
                <a:gd name="connsiteY119" fmla="*/ 225844 h 251685"/>
                <a:gd name="connsiteX120" fmla="*/ 187740 w 251235"/>
                <a:gd name="connsiteY120" fmla="*/ 225844 h 251685"/>
                <a:gd name="connsiteX121" fmla="*/ 187740 w 251235"/>
                <a:gd name="connsiteY121" fmla="*/ 213292 h 251685"/>
                <a:gd name="connsiteX122" fmla="*/ 182572 w 251235"/>
                <a:gd name="connsiteY122" fmla="*/ 207386 h 251685"/>
                <a:gd name="connsiteX123" fmla="*/ 170758 w 251235"/>
                <a:gd name="connsiteY123" fmla="*/ 188190 h 251685"/>
                <a:gd name="connsiteX124" fmla="*/ 160422 w 251235"/>
                <a:gd name="connsiteY124" fmla="*/ 170470 h 251685"/>
                <a:gd name="connsiteX125" fmla="*/ 152300 w 251235"/>
                <a:gd name="connsiteY125" fmla="*/ 159395 h 251685"/>
                <a:gd name="connsiteX126" fmla="*/ 152300 w 251235"/>
                <a:gd name="connsiteY126" fmla="*/ 159395 h 251685"/>
                <a:gd name="connsiteX127" fmla="*/ 206936 w 251235"/>
                <a:gd name="connsiteY127" fmla="*/ 209601 h 251685"/>
                <a:gd name="connsiteX128" fmla="*/ 206936 w 251235"/>
                <a:gd name="connsiteY128" fmla="*/ 209601 h 251685"/>
                <a:gd name="connsiteX129" fmla="*/ 206936 w 251235"/>
                <a:gd name="connsiteY129" fmla="*/ 209601 h 251685"/>
                <a:gd name="connsiteX130" fmla="*/ 158945 w 251235"/>
                <a:gd name="connsiteY130" fmla="*/ 157918 h 251685"/>
                <a:gd name="connsiteX131" fmla="*/ 158945 w 251235"/>
                <a:gd name="connsiteY131" fmla="*/ 157918 h 251685"/>
                <a:gd name="connsiteX132" fmla="*/ 158945 w 251235"/>
                <a:gd name="connsiteY132" fmla="*/ 157918 h 251685"/>
                <a:gd name="connsiteX133" fmla="*/ 170758 w 251235"/>
                <a:gd name="connsiteY133" fmla="*/ 165302 h 251685"/>
                <a:gd name="connsiteX134" fmla="*/ 188478 w 251235"/>
                <a:gd name="connsiteY134" fmla="*/ 176376 h 251685"/>
                <a:gd name="connsiteX135" fmla="*/ 188478 w 251235"/>
                <a:gd name="connsiteY135" fmla="*/ 176376 h 251685"/>
                <a:gd name="connsiteX136" fmla="*/ 193646 w 251235"/>
                <a:gd name="connsiteY136" fmla="*/ 180068 h 251685"/>
                <a:gd name="connsiteX137" fmla="*/ 206198 w 251235"/>
                <a:gd name="connsiteY137" fmla="*/ 185975 h 251685"/>
                <a:gd name="connsiteX138" fmla="*/ 212104 w 251235"/>
                <a:gd name="connsiteY138" fmla="*/ 185975 h 251685"/>
                <a:gd name="connsiteX139" fmla="*/ 212104 w 251235"/>
                <a:gd name="connsiteY139" fmla="*/ 185975 h 251685"/>
                <a:gd name="connsiteX140" fmla="*/ 212104 w 251235"/>
                <a:gd name="connsiteY140" fmla="*/ 185975 h 251685"/>
                <a:gd name="connsiteX141" fmla="*/ 212104 w 251235"/>
                <a:gd name="connsiteY141" fmla="*/ 185975 h 251685"/>
                <a:gd name="connsiteX142" fmla="*/ 212104 w 251235"/>
                <a:gd name="connsiteY142" fmla="*/ 185975 h 251685"/>
                <a:gd name="connsiteX143" fmla="*/ 212104 w 251235"/>
                <a:gd name="connsiteY143" fmla="*/ 185975 h 251685"/>
                <a:gd name="connsiteX144" fmla="*/ 212104 w 251235"/>
                <a:gd name="connsiteY144" fmla="*/ 185975 h 251685"/>
                <a:gd name="connsiteX145" fmla="*/ 226132 w 251235"/>
                <a:gd name="connsiteY145" fmla="*/ 183760 h 251685"/>
                <a:gd name="connsiteX146" fmla="*/ 218749 w 251235"/>
                <a:gd name="connsiteY146" fmla="*/ 183760 h 251685"/>
                <a:gd name="connsiteX147" fmla="*/ 200291 w 251235"/>
                <a:gd name="connsiteY147" fmla="*/ 170470 h 251685"/>
                <a:gd name="connsiteX148" fmla="*/ 183310 w 251235"/>
                <a:gd name="connsiteY148" fmla="*/ 157918 h 251685"/>
                <a:gd name="connsiteX149" fmla="*/ 172235 w 251235"/>
                <a:gd name="connsiteY149" fmla="*/ 150535 h 251685"/>
                <a:gd name="connsiteX150" fmla="*/ 172235 w 251235"/>
                <a:gd name="connsiteY150" fmla="*/ 150535 h 251685"/>
                <a:gd name="connsiteX151" fmla="*/ 241637 w 251235"/>
                <a:gd name="connsiteY151" fmla="*/ 176376 h 251685"/>
                <a:gd name="connsiteX152" fmla="*/ 245329 w 251235"/>
                <a:gd name="connsiteY152" fmla="*/ 176376 h 251685"/>
                <a:gd name="connsiteX153" fmla="*/ 245329 w 251235"/>
                <a:gd name="connsiteY153" fmla="*/ 176376 h 251685"/>
                <a:gd name="connsiteX154" fmla="*/ 182572 w 251235"/>
                <a:gd name="connsiteY154" fmla="*/ 148320 h 251685"/>
                <a:gd name="connsiteX155" fmla="*/ 177403 w 251235"/>
                <a:gd name="connsiteY155" fmla="*/ 148320 h 251685"/>
                <a:gd name="connsiteX156" fmla="*/ 177403 w 251235"/>
                <a:gd name="connsiteY156" fmla="*/ 148320 h 251685"/>
                <a:gd name="connsiteX157" fmla="*/ 191431 w 251235"/>
                <a:gd name="connsiteY157" fmla="*/ 148320 h 251685"/>
                <a:gd name="connsiteX158" fmla="*/ 212104 w 251235"/>
                <a:gd name="connsiteY158" fmla="*/ 148320 h 251685"/>
                <a:gd name="connsiteX159" fmla="*/ 218011 w 251235"/>
                <a:gd name="connsiteY159" fmla="*/ 148320 h 251685"/>
                <a:gd name="connsiteX160" fmla="*/ 223179 w 251235"/>
                <a:gd name="connsiteY160" fmla="*/ 148320 h 251685"/>
                <a:gd name="connsiteX161" fmla="*/ 237207 w 251235"/>
                <a:gd name="connsiteY161" fmla="*/ 148320 h 251685"/>
                <a:gd name="connsiteX162" fmla="*/ 243114 w 251235"/>
                <a:gd name="connsiteY162" fmla="*/ 148320 h 251685"/>
                <a:gd name="connsiteX163" fmla="*/ 250497 w 251235"/>
                <a:gd name="connsiteY163" fmla="*/ 148320 h 251685"/>
                <a:gd name="connsiteX164" fmla="*/ 250497 w 251235"/>
                <a:gd name="connsiteY164" fmla="*/ 148320 h 251685"/>
                <a:gd name="connsiteX165" fmla="*/ 250497 w 251235"/>
                <a:gd name="connsiteY165" fmla="*/ 148320 h 251685"/>
                <a:gd name="connsiteX166" fmla="*/ 250497 w 251235"/>
                <a:gd name="connsiteY166" fmla="*/ 148320 h 251685"/>
                <a:gd name="connsiteX167" fmla="*/ 250497 w 251235"/>
                <a:gd name="connsiteY167" fmla="*/ 148320 h 251685"/>
                <a:gd name="connsiteX168" fmla="*/ 240160 w 251235"/>
                <a:gd name="connsiteY168" fmla="*/ 140937 h 251685"/>
                <a:gd name="connsiteX169" fmla="*/ 232039 w 251235"/>
                <a:gd name="connsiteY169" fmla="*/ 140937 h 251685"/>
                <a:gd name="connsiteX170" fmla="*/ 210628 w 251235"/>
                <a:gd name="connsiteY170" fmla="*/ 135769 h 251685"/>
                <a:gd name="connsiteX171" fmla="*/ 189955 w 251235"/>
                <a:gd name="connsiteY171" fmla="*/ 130601 h 251685"/>
                <a:gd name="connsiteX172" fmla="*/ 176665 w 251235"/>
                <a:gd name="connsiteY172" fmla="*/ 130601 h 251685"/>
                <a:gd name="connsiteX173" fmla="*/ 176665 w 251235"/>
                <a:gd name="connsiteY173" fmla="*/ 130601 h 251685"/>
                <a:gd name="connsiteX174" fmla="*/ 250497 w 251235"/>
                <a:gd name="connsiteY174" fmla="*/ 130601 h 251685"/>
                <a:gd name="connsiteX175" fmla="*/ 250497 w 251235"/>
                <a:gd name="connsiteY175" fmla="*/ 130601 h 251685"/>
                <a:gd name="connsiteX176" fmla="*/ 200291 w 251235"/>
                <a:gd name="connsiteY176" fmla="*/ 130601 h 251685"/>
                <a:gd name="connsiteX177" fmla="*/ 175927 w 251235"/>
                <a:gd name="connsiteY177" fmla="*/ 130601 h 251685"/>
                <a:gd name="connsiteX178" fmla="*/ 189216 w 251235"/>
                <a:gd name="connsiteY178" fmla="*/ 130601 h 251685"/>
                <a:gd name="connsiteX179" fmla="*/ 209889 w 251235"/>
                <a:gd name="connsiteY179" fmla="*/ 130601 h 251685"/>
                <a:gd name="connsiteX180" fmla="*/ 220964 w 251235"/>
                <a:gd name="connsiteY180" fmla="*/ 130601 h 251685"/>
                <a:gd name="connsiteX181" fmla="*/ 234254 w 251235"/>
                <a:gd name="connsiteY181" fmla="*/ 125432 h 251685"/>
                <a:gd name="connsiteX182" fmla="*/ 240160 w 251235"/>
                <a:gd name="connsiteY182" fmla="*/ 125432 h 251685"/>
                <a:gd name="connsiteX183" fmla="*/ 250497 w 251235"/>
                <a:gd name="connsiteY183" fmla="*/ 125432 h 251685"/>
                <a:gd name="connsiteX184" fmla="*/ 250497 w 251235"/>
                <a:gd name="connsiteY184" fmla="*/ 125432 h 251685"/>
                <a:gd name="connsiteX185" fmla="*/ 237945 w 251235"/>
                <a:gd name="connsiteY185" fmla="*/ 125432 h 251685"/>
                <a:gd name="connsiteX186" fmla="*/ 229824 w 251235"/>
                <a:gd name="connsiteY186" fmla="*/ 125432 h 251685"/>
                <a:gd name="connsiteX187" fmla="*/ 207674 w 251235"/>
                <a:gd name="connsiteY187" fmla="*/ 125432 h 251685"/>
                <a:gd name="connsiteX188" fmla="*/ 187001 w 251235"/>
                <a:gd name="connsiteY188" fmla="*/ 125432 h 251685"/>
                <a:gd name="connsiteX189" fmla="*/ 174450 w 251235"/>
                <a:gd name="connsiteY189" fmla="*/ 125432 h 251685"/>
                <a:gd name="connsiteX190" fmla="*/ 174450 w 251235"/>
                <a:gd name="connsiteY190" fmla="*/ 125432 h 251685"/>
                <a:gd name="connsiteX191" fmla="*/ 242375 w 251235"/>
                <a:gd name="connsiteY191" fmla="*/ 94423 h 251685"/>
                <a:gd name="connsiteX192" fmla="*/ 242375 w 251235"/>
                <a:gd name="connsiteY192" fmla="*/ 94423 h 251685"/>
                <a:gd name="connsiteX193" fmla="*/ 238684 w 251235"/>
                <a:gd name="connsiteY193" fmla="*/ 94423 h 251685"/>
                <a:gd name="connsiteX194" fmla="*/ 174450 w 251235"/>
                <a:gd name="connsiteY194" fmla="*/ 118787 h 251685"/>
                <a:gd name="connsiteX195" fmla="*/ 169282 w 251235"/>
                <a:gd name="connsiteY195" fmla="*/ 118787 h 251685"/>
                <a:gd name="connsiteX196" fmla="*/ 169282 w 251235"/>
                <a:gd name="connsiteY196" fmla="*/ 118787 h 251685"/>
                <a:gd name="connsiteX197" fmla="*/ 180357 w 251235"/>
                <a:gd name="connsiteY197" fmla="*/ 110666 h 251685"/>
                <a:gd name="connsiteX198" fmla="*/ 197338 w 251235"/>
                <a:gd name="connsiteY198" fmla="*/ 98853 h 251685"/>
                <a:gd name="connsiteX199" fmla="*/ 203244 w 251235"/>
                <a:gd name="connsiteY199" fmla="*/ 98853 h 251685"/>
                <a:gd name="connsiteX200" fmla="*/ 207674 w 251235"/>
                <a:gd name="connsiteY200" fmla="*/ 98853 h 251685"/>
                <a:gd name="connsiteX201" fmla="*/ 218011 w 251235"/>
                <a:gd name="connsiteY201" fmla="*/ 89255 h 251685"/>
                <a:gd name="connsiteX202" fmla="*/ 226132 w 251235"/>
                <a:gd name="connsiteY202" fmla="*/ 60460 h 251685"/>
                <a:gd name="connsiteX203" fmla="*/ 226132 w 251235"/>
                <a:gd name="connsiteY203" fmla="*/ 60460 h 251685"/>
                <a:gd name="connsiteX204" fmla="*/ 226132 w 251235"/>
                <a:gd name="connsiteY204" fmla="*/ 60460 h 251685"/>
                <a:gd name="connsiteX205" fmla="*/ 226132 w 251235"/>
                <a:gd name="connsiteY205" fmla="*/ 60460 h 251685"/>
                <a:gd name="connsiteX206" fmla="*/ 226132 w 251235"/>
                <a:gd name="connsiteY206" fmla="*/ 60460 h 251685"/>
                <a:gd name="connsiteX207" fmla="*/ 226132 w 251235"/>
                <a:gd name="connsiteY207" fmla="*/ 60460 h 251685"/>
                <a:gd name="connsiteX208" fmla="*/ 216534 w 251235"/>
                <a:gd name="connsiteY208" fmla="*/ 60460 h 251685"/>
                <a:gd name="connsiteX209" fmla="*/ 210628 w 251235"/>
                <a:gd name="connsiteY209" fmla="*/ 65628 h 251685"/>
                <a:gd name="connsiteX210" fmla="*/ 191431 w 251235"/>
                <a:gd name="connsiteY210" fmla="*/ 77442 h 251685"/>
                <a:gd name="connsiteX211" fmla="*/ 173712 w 251235"/>
                <a:gd name="connsiteY211" fmla="*/ 87778 h 251685"/>
                <a:gd name="connsiteX212" fmla="*/ 162637 w 251235"/>
                <a:gd name="connsiteY212" fmla="*/ 95900 h 251685"/>
                <a:gd name="connsiteX213" fmla="*/ 162637 w 251235"/>
                <a:gd name="connsiteY213" fmla="*/ 95900 h 251685"/>
                <a:gd name="connsiteX214" fmla="*/ 214319 w 251235"/>
                <a:gd name="connsiteY214" fmla="*/ 36096 h 251685"/>
                <a:gd name="connsiteX215" fmla="*/ 214319 w 251235"/>
                <a:gd name="connsiteY215" fmla="*/ 36096 h 251685"/>
                <a:gd name="connsiteX216" fmla="*/ 214319 w 251235"/>
                <a:gd name="connsiteY216" fmla="*/ 36096 h 251685"/>
                <a:gd name="connsiteX217" fmla="*/ 168544 w 251235"/>
                <a:gd name="connsiteY217" fmla="*/ 78918 h 251685"/>
                <a:gd name="connsiteX218" fmla="*/ 159684 w 251235"/>
                <a:gd name="connsiteY218" fmla="*/ 87778 h 251685"/>
                <a:gd name="connsiteX219" fmla="*/ 159684 w 251235"/>
                <a:gd name="connsiteY219" fmla="*/ 87778 h 251685"/>
                <a:gd name="connsiteX220" fmla="*/ 166329 w 251235"/>
                <a:gd name="connsiteY220" fmla="*/ 75965 h 251685"/>
                <a:gd name="connsiteX221" fmla="*/ 178142 w 251235"/>
                <a:gd name="connsiteY221" fmla="*/ 58245 h 251685"/>
                <a:gd name="connsiteX222" fmla="*/ 178142 w 251235"/>
                <a:gd name="connsiteY222" fmla="*/ 53815 h 251685"/>
                <a:gd name="connsiteX223" fmla="*/ 181833 w 251235"/>
                <a:gd name="connsiteY223" fmla="*/ 49385 h 251685"/>
                <a:gd name="connsiteX224" fmla="*/ 188478 w 251235"/>
                <a:gd name="connsiteY224" fmla="*/ 36096 h 251685"/>
                <a:gd name="connsiteX225" fmla="*/ 188478 w 251235"/>
                <a:gd name="connsiteY225" fmla="*/ 30189 h 251685"/>
                <a:gd name="connsiteX226" fmla="*/ 188478 w 251235"/>
                <a:gd name="connsiteY226" fmla="*/ 30189 h 251685"/>
                <a:gd name="connsiteX227" fmla="*/ 188478 w 251235"/>
                <a:gd name="connsiteY227" fmla="*/ 30189 h 251685"/>
                <a:gd name="connsiteX228" fmla="*/ 188478 w 251235"/>
                <a:gd name="connsiteY228" fmla="*/ 30189 h 251685"/>
                <a:gd name="connsiteX229" fmla="*/ 188478 w 251235"/>
                <a:gd name="connsiteY229" fmla="*/ 30189 h 251685"/>
                <a:gd name="connsiteX230" fmla="*/ 177403 w 251235"/>
                <a:gd name="connsiteY230" fmla="*/ 36834 h 251685"/>
                <a:gd name="connsiteX231" fmla="*/ 177403 w 251235"/>
                <a:gd name="connsiteY231" fmla="*/ 44217 h 251685"/>
                <a:gd name="connsiteX232" fmla="*/ 164114 w 251235"/>
                <a:gd name="connsiteY232" fmla="*/ 62675 h 251685"/>
                <a:gd name="connsiteX233" fmla="*/ 151562 w 251235"/>
                <a:gd name="connsiteY233" fmla="*/ 79657 h 251685"/>
                <a:gd name="connsiteX234" fmla="*/ 152300 w 251235"/>
                <a:gd name="connsiteY234" fmla="*/ 80395 h 251685"/>
                <a:gd name="connsiteX235" fmla="*/ 152300 w 251235"/>
                <a:gd name="connsiteY235" fmla="*/ 80395 h 251685"/>
                <a:gd name="connsiteX236" fmla="*/ 178142 w 251235"/>
                <a:gd name="connsiteY236" fmla="*/ 10993 h 251685"/>
                <a:gd name="connsiteX237" fmla="*/ 178142 w 251235"/>
                <a:gd name="connsiteY237" fmla="*/ 10993 h 251685"/>
                <a:gd name="connsiteX238" fmla="*/ 178142 w 251235"/>
                <a:gd name="connsiteY238" fmla="*/ 10993 h 251685"/>
                <a:gd name="connsiteX239" fmla="*/ 178142 w 251235"/>
                <a:gd name="connsiteY239" fmla="*/ 10993 h 251685"/>
                <a:gd name="connsiteX240" fmla="*/ 148609 w 251235"/>
                <a:gd name="connsiteY240" fmla="*/ 76703 h 251685"/>
                <a:gd name="connsiteX241" fmla="*/ 148609 w 251235"/>
                <a:gd name="connsiteY241" fmla="*/ 76703 h 251685"/>
                <a:gd name="connsiteX242" fmla="*/ 148609 w 251235"/>
                <a:gd name="connsiteY242" fmla="*/ 76703 h 251685"/>
                <a:gd name="connsiteX243" fmla="*/ 148609 w 251235"/>
                <a:gd name="connsiteY243" fmla="*/ 62675 h 251685"/>
                <a:gd name="connsiteX244" fmla="*/ 152300 w 251235"/>
                <a:gd name="connsiteY244" fmla="*/ 42002 h 251685"/>
                <a:gd name="connsiteX245" fmla="*/ 152300 w 251235"/>
                <a:gd name="connsiteY245" fmla="*/ 36096 h 251685"/>
                <a:gd name="connsiteX246" fmla="*/ 152300 w 251235"/>
                <a:gd name="connsiteY246" fmla="*/ 30927 h 251685"/>
                <a:gd name="connsiteX247" fmla="*/ 152300 w 251235"/>
                <a:gd name="connsiteY247" fmla="*/ 16899 h 251685"/>
                <a:gd name="connsiteX248" fmla="*/ 152300 w 251235"/>
                <a:gd name="connsiteY248" fmla="*/ 10993 h 251685"/>
                <a:gd name="connsiteX249" fmla="*/ 152300 w 251235"/>
                <a:gd name="connsiteY249" fmla="*/ 10993 h 251685"/>
                <a:gd name="connsiteX250" fmla="*/ 152300 w 251235"/>
                <a:gd name="connsiteY250" fmla="*/ 10993 h 251685"/>
                <a:gd name="connsiteX251" fmla="*/ 152300 w 251235"/>
                <a:gd name="connsiteY251" fmla="*/ 10993 h 251685"/>
                <a:gd name="connsiteX252" fmla="*/ 152300 w 251235"/>
                <a:gd name="connsiteY252" fmla="*/ 10993 h 251685"/>
                <a:gd name="connsiteX253" fmla="*/ 144917 w 251235"/>
                <a:gd name="connsiteY253" fmla="*/ 21329 h 251685"/>
                <a:gd name="connsiteX254" fmla="*/ 144917 w 251235"/>
                <a:gd name="connsiteY254" fmla="*/ 29451 h 251685"/>
                <a:gd name="connsiteX255" fmla="*/ 139749 w 251235"/>
                <a:gd name="connsiteY255" fmla="*/ 50862 h 251685"/>
                <a:gd name="connsiteX256" fmla="*/ 134581 w 251235"/>
                <a:gd name="connsiteY256" fmla="*/ 71535 h 251685"/>
                <a:gd name="connsiteX257" fmla="*/ 134581 w 251235"/>
                <a:gd name="connsiteY257" fmla="*/ 84825 h 251685"/>
                <a:gd name="connsiteX258" fmla="*/ 134581 w 251235"/>
                <a:gd name="connsiteY258" fmla="*/ 84825 h 251685"/>
                <a:gd name="connsiteX259" fmla="*/ 134581 w 251235"/>
                <a:gd name="connsiteY259" fmla="*/ 10993 h 251685"/>
                <a:gd name="connsiteX260" fmla="*/ 134581 w 251235"/>
                <a:gd name="connsiteY260" fmla="*/ 10993 h 251685"/>
                <a:gd name="connsiteX261" fmla="*/ 134581 w 251235"/>
                <a:gd name="connsiteY261" fmla="*/ 10993 h 251685"/>
                <a:gd name="connsiteX262" fmla="*/ 134581 w 251235"/>
                <a:gd name="connsiteY262" fmla="*/ 66367 h 251685"/>
                <a:gd name="connsiteX263" fmla="*/ 134581 w 251235"/>
                <a:gd name="connsiteY263" fmla="*/ 85563 h 251685"/>
                <a:gd name="connsiteX264" fmla="*/ 134581 w 251235"/>
                <a:gd name="connsiteY264" fmla="*/ 85563 h 251685"/>
                <a:gd name="connsiteX265" fmla="*/ 130889 w 251235"/>
                <a:gd name="connsiteY265" fmla="*/ 72273 h 251685"/>
                <a:gd name="connsiteX266" fmla="*/ 130889 w 251235"/>
                <a:gd name="connsiteY266" fmla="*/ 51600 h 251685"/>
                <a:gd name="connsiteX267" fmla="*/ 130889 w 251235"/>
                <a:gd name="connsiteY267" fmla="*/ 45694 h 251685"/>
                <a:gd name="connsiteX268" fmla="*/ 130889 w 251235"/>
                <a:gd name="connsiteY268" fmla="*/ 39787 h 251685"/>
                <a:gd name="connsiteX269" fmla="*/ 125721 w 251235"/>
                <a:gd name="connsiteY269" fmla="*/ 27236 h 251685"/>
                <a:gd name="connsiteX270" fmla="*/ 125721 w 251235"/>
                <a:gd name="connsiteY270" fmla="*/ 21329 h 251685"/>
                <a:gd name="connsiteX271" fmla="*/ 125721 w 251235"/>
                <a:gd name="connsiteY271" fmla="*/ 5825 h 251685"/>
                <a:gd name="connsiteX272" fmla="*/ 125721 w 251235"/>
                <a:gd name="connsiteY272" fmla="*/ 5825 h 251685"/>
                <a:gd name="connsiteX273" fmla="*/ 125721 w 251235"/>
                <a:gd name="connsiteY273" fmla="*/ 5825 h 251685"/>
                <a:gd name="connsiteX274" fmla="*/ 125721 w 251235"/>
                <a:gd name="connsiteY274" fmla="*/ 5825 h 251685"/>
                <a:gd name="connsiteX275" fmla="*/ 125721 w 251235"/>
                <a:gd name="connsiteY275" fmla="*/ 18376 h 251685"/>
                <a:gd name="connsiteX276" fmla="*/ 125721 w 251235"/>
                <a:gd name="connsiteY276" fmla="*/ 25759 h 251685"/>
                <a:gd name="connsiteX277" fmla="*/ 125721 w 251235"/>
                <a:gd name="connsiteY277" fmla="*/ 48647 h 251685"/>
                <a:gd name="connsiteX278" fmla="*/ 125721 w 251235"/>
                <a:gd name="connsiteY278" fmla="*/ 69320 h 251685"/>
                <a:gd name="connsiteX279" fmla="*/ 125721 w 251235"/>
                <a:gd name="connsiteY279" fmla="*/ 82610 h 251685"/>
                <a:gd name="connsiteX280" fmla="*/ 125721 w 251235"/>
                <a:gd name="connsiteY280" fmla="*/ 82610 h 251685"/>
                <a:gd name="connsiteX281" fmla="*/ 78469 w 251235"/>
                <a:gd name="connsiteY281" fmla="*/ 8778 h 251685"/>
                <a:gd name="connsiteX282" fmla="*/ 78469 w 251235"/>
                <a:gd name="connsiteY282" fmla="*/ 8778 h 251685"/>
                <a:gd name="connsiteX283" fmla="*/ 78469 w 251235"/>
                <a:gd name="connsiteY283" fmla="*/ 8778 h 251685"/>
                <a:gd name="connsiteX284" fmla="*/ 78469 w 251235"/>
                <a:gd name="connsiteY284" fmla="*/ 8778 h 251685"/>
                <a:gd name="connsiteX285" fmla="*/ 96927 w 251235"/>
                <a:gd name="connsiteY285" fmla="*/ 58245 h 251685"/>
                <a:gd name="connsiteX286" fmla="*/ 104310 w 251235"/>
                <a:gd name="connsiteY286" fmla="*/ 78180 h 251685"/>
                <a:gd name="connsiteX287" fmla="*/ 104310 w 251235"/>
                <a:gd name="connsiteY287" fmla="*/ 78180 h 251685"/>
                <a:gd name="connsiteX288" fmla="*/ 95450 w 251235"/>
                <a:gd name="connsiteY288" fmla="*/ 67105 h 251685"/>
                <a:gd name="connsiteX289" fmla="*/ 78469 w 251235"/>
                <a:gd name="connsiteY289" fmla="*/ 52339 h 251685"/>
                <a:gd name="connsiteX290" fmla="*/ 78469 w 251235"/>
                <a:gd name="connsiteY290" fmla="*/ 46432 h 251685"/>
                <a:gd name="connsiteX291" fmla="*/ 78469 w 251235"/>
                <a:gd name="connsiteY291" fmla="*/ 42002 h 251685"/>
                <a:gd name="connsiteX292" fmla="*/ 68870 w 251235"/>
                <a:gd name="connsiteY292" fmla="*/ 31666 h 251685"/>
                <a:gd name="connsiteX293" fmla="*/ 63702 w 251235"/>
                <a:gd name="connsiteY293" fmla="*/ 27236 h 251685"/>
                <a:gd name="connsiteX294" fmla="*/ 63702 w 251235"/>
                <a:gd name="connsiteY294" fmla="*/ 27236 h 251685"/>
                <a:gd name="connsiteX295" fmla="*/ 63702 w 251235"/>
                <a:gd name="connsiteY295" fmla="*/ 27236 h 251685"/>
                <a:gd name="connsiteX296" fmla="*/ 63702 w 251235"/>
                <a:gd name="connsiteY296" fmla="*/ 27236 h 251685"/>
                <a:gd name="connsiteX297" fmla="*/ 63702 w 251235"/>
                <a:gd name="connsiteY297" fmla="*/ 27236 h 251685"/>
                <a:gd name="connsiteX298" fmla="*/ 63702 w 251235"/>
                <a:gd name="connsiteY298" fmla="*/ 27236 h 251685"/>
                <a:gd name="connsiteX299" fmla="*/ 63702 w 251235"/>
                <a:gd name="connsiteY299" fmla="*/ 39787 h 251685"/>
                <a:gd name="connsiteX300" fmla="*/ 62964 w 251235"/>
                <a:gd name="connsiteY300" fmla="*/ 36096 h 251685"/>
                <a:gd name="connsiteX301" fmla="*/ 74777 w 251235"/>
                <a:gd name="connsiteY301" fmla="*/ 55292 h 251685"/>
                <a:gd name="connsiteX302" fmla="*/ 85113 w 251235"/>
                <a:gd name="connsiteY302" fmla="*/ 73012 h 251685"/>
                <a:gd name="connsiteX303" fmla="*/ 93235 w 251235"/>
                <a:gd name="connsiteY303" fmla="*/ 84086 h 251685"/>
                <a:gd name="connsiteX304" fmla="*/ 93235 w 251235"/>
                <a:gd name="connsiteY304" fmla="*/ 84086 h 251685"/>
                <a:gd name="connsiteX305" fmla="*/ 37861 w 251235"/>
                <a:gd name="connsiteY305" fmla="*/ 36096 h 251685"/>
                <a:gd name="connsiteX306" fmla="*/ 37861 w 251235"/>
                <a:gd name="connsiteY306" fmla="*/ 36096 h 251685"/>
                <a:gd name="connsiteX307" fmla="*/ 37861 w 251235"/>
                <a:gd name="connsiteY307" fmla="*/ 36096 h 251685"/>
                <a:gd name="connsiteX308" fmla="*/ 80683 w 251235"/>
                <a:gd name="connsiteY308" fmla="*/ 81133 h 251685"/>
                <a:gd name="connsiteX309" fmla="*/ 89543 w 251235"/>
                <a:gd name="connsiteY309" fmla="*/ 90731 h 251685"/>
                <a:gd name="connsiteX310" fmla="*/ 89543 w 251235"/>
                <a:gd name="connsiteY310" fmla="*/ 90731 h 251685"/>
                <a:gd name="connsiteX311" fmla="*/ 77730 w 251235"/>
                <a:gd name="connsiteY311" fmla="*/ 83348 h 251685"/>
                <a:gd name="connsiteX312" fmla="*/ 60011 w 251235"/>
                <a:gd name="connsiteY312" fmla="*/ 72273 h 251685"/>
                <a:gd name="connsiteX313" fmla="*/ 55581 w 251235"/>
                <a:gd name="connsiteY313" fmla="*/ 72273 h 251685"/>
                <a:gd name="connsiteX314" fmla="*/ 51151 w 251235"/>
                <a:gd name="connsiteY314" fmla="*/ 72273 h 251685"/>
                <a:gd name="connsiteX315" fmla="*/ 37861 w 251235"/>
                <a:gd name="connsiteY315" fmla="*/ 66367 h 251685"/>
                <a:gd name="connsiteX316" fmla="*/ 32693 w 251235"/>
                <a:gd name="connsiteY316" fmla="*/ 66367 h 251685"/>
                <a:gd name="connsiteX317" fmla="*/ 32693 w 251235"/>
                <a:gd name="connsiteY317" fmla="*/ 66367 h 251685"/>
                <a:gd name="connsiteX318" fmla="*/ 32693 w 251235"/>
                <a:gd name="connsiteY318" fmla="*/ 66367 h 251685"/>
                <a:gd name="connsiteX319" fmla="*/ 32693 w 251235"/>
                <a:gd name="connsiteY319" fmla="*/ 66367 h 251685"/>
                <a:gd name="connsiteX320" fmla="*/ 32693 w 251235"/>
                <a:gd name="connsiteY320" fmla="*/ 66367 h 251685"/>
                <a:gd name="connsiteX321" fmla="*/ 32693 w 251235"/>
                <a:gd name="connsiteY321" fmla="*/ 66367 h 251685"/>
                <a:gd name="connsiteX322" fmla="*/ 39338 w 251235"/>
                <a:gd name="connsiteY322" fmla="*/ 77442 h 251685"/>
                <a:gd name="connsiteX323" fmla="*/ 46721 w 251235"/>
                <a:gd name="connsiteY323" fmla="*/ 77442 h 251685"/>
                <a:gd name="connsiteX324" fmla="*/ 65179 w 251235"/>
                <a:gd name="connsiteY324" fmla="*/ 90731 h 251685"/>
                <a:gd name="connsiteX325" fmla="*/ 81422 w 251235"/>
                <a:gd name="connsiteY325" fmla="*/ 103283 h 251685"/>
                <a:gd name="connsiteX326" fmla="*/ 93235 w 251235"/>
                <a:gd name="connsiteY326" fmla="*/ 110666 h 251685"/>
                <a:gd name="connsiteX327" fmla="*/ 93235 w 251235"/>
                <a:gd name="connsiteY327" fmla="*/ 110666 h 251685"/>
                <a:gd name="connsiteX328" fmla="*/ 23833 w 251235"/>
                <a:gd name="connsiteY328" fmla="*/ 84825 h 251685"/>
                <a:gd name="connsiteX329" fmla="*/ 4637 w 251235"/>
                <a:gd name="connsiteY329" fmla="*/ 84825 h 251685"/>
                <a:gd name="connsiteX330" fmla="*/ 4637 w 251235"/>
                <a:gd name="connsiteY330" fmla="*/ 84825 h 251685"/>
                <a:gd name="connsiteX331" fmla="*/ 78469 w 251235"/>
                <a:gd name="connsiteY331" fmla="*/ 109928 h 251685"/>
                <a:gd name="connsiteX332" fmla="*/ 78469 w 251235"/>
                <a:gd name="connsiteY332" fmla="*/ 109928 h 251685"/>
                <a:gd name="connsiteX333" fmla="*/ 62964 w 251235"/>
                <a:gd name="connsiteY333" fmla="*/ 109928 h 251685"/>
                <a:gd name="connsiteX334" fmla="*/ 42291 w 251235"/>
                <a:gd name="connsiteY334" fmla="*/ 105498 h 251685"/>
                <a:gd name="connsiteX335" fmla="*/ 36384 w 251235"/>
                <a:gd name="connsiteY335" fmla="*/ 105498 h 251685"/>
                <a:gd name="connsiteX336" fmla="*/ 31216 w 251235"/>
                <a:gd name="connsiteY336" fmla="*/ 105498 h 251685"/>
                <a:gd name="connsiteX337" fmla="*/ 11282 w 251235"/>
                <a:gd name="connsiteY337" fmla="*/ 105498 h 251685"/>
                <a:gd name="connsiteX338" fmla="*/ 3898 w 251235"/>
                <a:gd name="connsiteY338" fmla="*/ 105498 h 251685"/>
                <a:gd name="connsiteX339" fmla="*/ 3898 w 251235"/>
                <a:gd name="connsiteY339" fmla="*/ 105498 h 251685"/>
                <a:gd name="connsiteX340" fmla="*/ 3898 w 251235"/>
                <a:gd name="connsiteY340" fmla="*/ 105498 h 251685"/>
                <a:gd name="connsiteX341" fmla="*/ 4637 w 251235"/>
                <a:gd name="connsiteY341" fmla="*/ 105498 h 251685"/>
                <a:gd name="connsiteX342" fmla="*/ 14973 w 251235"/>
                <a:gd name="connsiteY342" fmla="*/ 112881 h 251685"/>
                <a:gd name="connsiteX343" fmla="*/ 19403 w 251235"/>
                <a:gd name="connsiteY343" fmla="*/ 112881 h 251685"/>
                <a:gd name="connsiteX344" fmla="*/ 40814 w 251235"/>
                <a:gd name="connsiteY344" fmla="*/ 109928 h 251685"/>
                <a:gd name="connsiteX345" fmla="*/ 61487 w 251235"/>
                <a:gd name="connsiteY345" fmla="*/ 115096 h 251685"/>
                <a:gd name="connsiteX346" fmla="*/ 74777 w 251235"/>
                <a:gd name="connsiteY346" fmla="*/ 115096 h 251685"/>
                <a:gd name="connsiteX347" fmla="*/ 74777 w 251235"/>
                <a:gd name="connsiteY347" fmla="*/ 115096 h 251685"/>
                <a:gd name="connsiteX348" fmla="*/ 945 w 251235"/>
                <a:gd name="connsiteY348" fmla="*/ 115096 h 251685"/>
                <a:gd name="connsiteX349" fmla="*/ 945 w 251235"/>
                <a:gd name="connsiteY349" fmla="*/ 115096 h 251685"/>
                <a:gd name="connsiteX350" fmla="*/ 207 w 251235"/>
                <a:gd name="connsiteY350" fmla="*/ 126909 h 251685"/>
                <a:gd name="connsiteX351" fmla="*/ 207 w 251235"/>
                <a:gd name="connsiteY351" fmla="*/ 126909 h 251685"/>
                <a:gd name="connsiteX352" fmla="*/ 207 w 251235"/>
                <a:gd name="connsiteY352" fmla="*/ 126909 h 251685"/>
                <a:gd name="connsiteX353" fmla="*/ 207 w 251235"/>
                <a:gd name="connsiteY353" fmla="*/ 126909 h 251685"/>
                <a:gd name="connsiteX354" fmla="*/ 74039 w 251235"/>
                <a:gd name="connsiteY354" fmla="*/ 126909 h 251685"/>
                <a:gd name="connsiteX355" fmla="*/ 74039 w 251235"/>
                <a:gd name="connsiteY355" fmla="*/ 126909 h 251685"/>
                <a:gd name="connsiteX356" fmla="*/ 39338 w 251235"/>
                <a:gd name="connsiteY356" fmla="*/ 126909 h 251685"/>
                <a:gd name="connsiteX357" fmla="*/ 74039 w 251235"/>
                <a:gd name="connsiteY357" fmla="*/ 126909 h 251685"/>
                <a:gd name="connsiteX358" fmla="*/ 74039 w 251235"/>
                <a:gd name="connsiteY358" fmla="*/ 126909 h 251685"/>
                <a:gd name="connsiteX359" fmla="*/ 41553 w 251235"/>
                <a:gd name="connsiteY359" fmla="*/ 109928 h 251685"/>
                <a:gd name="connsiteX360" fmla="*/ 19403 w 251235"/>
                <a:gd name="connsiteY360" fmla="*/ 109928 h 251685"/>
                <a:gd name="connsiteX361" fmla="*/ 11282 w 251235"/>
                <a:gd name="connsiteY361" fmla="*/ 109928 h 251685"/>
                <a:gd name="connsiteX362" fmla="*/ 4637 w 251235"/>
                <a:gd name="connsiteY362" fmla="*/ 97376 h 251685"/>
                <a:gd name="connsiteX363" fmla="*/ 4637 w 251235"/>
                <a:gd name="connsiteY363" fmla="*/ 97376 h 251685"/>
                <a:gd name="connsiteX364" fmla="*/ 12020 w 251235"/>
                <a:gd name="connsiteY364" fmla="*/ 97376 h 251685"/>
                <a:gd name="connsiteX365" fmla="*/ 17926 w 251235"/>
                <a:gd name="connsiteY365" fmla="*/ 97376 h 251685"/>
                <a:gd name="connsiteX366" fmla="*/ 43029 w 251235"/>
                <a:gd name="connsiteY366" fmla="*/ 97376 h 251685"/>
                <a:gd name="connsiteX367" fmla="*/ 62964 w 251235"/>
                <a:gd name="connsiteY367" fmla="*/ 109928 h 251685"/>
                <a:gd name="connsiteX368" fmla="*/ 78469 w 251235"/>
                <a:gd name="connsiteY368" fmla="*/ 109928 h 251685"/>
                <a:gd name="connsiteX369" fmla="*/ 78469 w 251235"/>
                <a:gd name="connsiteY369" fmla="*/ 109928 h 251685"/>
                <a:gd name="connsiteX370" fmla="*/ 43768 w 251235"/>
                <a:gd name="connsiteY370" fmla="*/ 104021 h 251685"/>
                <a:gd name="connsiteX371" fmla="*/ 77730 w 251235"/>
                <a:gd name="connsiteY371" fmla="*/ 112881 h 251685"/>
                <a:gd name="connsiteX372" fmla="*/ 77730 w 251235"/>
                <a:gd name="connsiteY372" fmla="*/ 112881 h 251685"/>
                <a:gd name="connsiteX373" fmla="*/ 64441 w 251235"/>
                <a:gd name="connsiteY373" fmla="*/ 112881 h 251685"/>
                <a:gd name="connsiteX374" fmla="*/ 41553 w 251235"/>
                <a:gd name="connsiteY374" fmla="*/ 109928 h 251685"/>
                <a:gd name="connsiteX375" fmla="*/ 124983 w 251235"/>
                <a:gd name="connsiteY375" fmla="*/ 73012 h 251685"/>
                <a:gd name="connsiteX376" fmla="*/ 175188 w 251235"/>
                <a:gd name="connsiteY376" fmla="*/ 123217 h 251685"/>
                <a:gd name="connsiteX377" fmla="*/ 124983 w 251235"/>
                <a:gd name="connsiteY377" fmla="*/ 173423 h 251685"/>
                <a:gd name="connsiteX378" fmla="*/ 74777 w 251235"/>
                <a:gd name="connsiteY378" fmla="*/ 123217 h 251685"/>
                <a:gd name="connsiteX379" fmla="*/ 124983 w 251235"/>
                <a:gd name="connsiteY379" fmla="*/ 73012 h 251685"/>
                <a:gd name="connsiteX380" fmla="*/ 78469 w 251235"/>
                <a:gd name="connsiteY380" fmla="*/ 56030 h 251685"/>
                <a:gd name="connsiteX381" fmla="*/ 63702 w 251235"/>
                <a:gd name="connsiteY381" fmla="*/ 36096 h 251685"/>
                <a:gd name="connsiteX382" fmla="*/ 57796 w 251235"/>
                <a:gd name="connsiteY382" fmla="*/ 30189 h 251685"/>
                <a:gd name="connsiteX383" fmla="*/ 57796 w 251235"/>
                <a:gd name="connsiteY383" fmla="*/ 17638 h 251685"/>
                <a:gd name="connsiteX384" fmla="*/ 57796 w 251235"/>
                <a:gd name="connsiteY384" fmla="*/ 17638 h 251685"/>
                <a:gd name="connsiteX385" fmla="*/ 57796 w 251235"/>
                <a:gd name="connsiteY385" fmla="*/ 25021 h 251685"/>
                <a:gd name="connsiteX386" fmla="*/ 62226 w 251235"/>
                <a:gd name="connsiteY386" fmla="*/ 29451 h 251685"/>
                <a:gd name="connsiteX387" fmla="*/ 76992 w 251235"/>
                <a:gd name="connsiteY387" fmla="*/ 49385 h 251685"/>
                <a:gd name="connsiteX388" fmla="*/ 88805 w 251235"/>
                <a:gd name="connsiteY388" fmla="*/ 67105 h 251685"/>
                <a:gd name="connsiteX389" fmla="*/ 97665 w 251235"/>
                <a:gd name="connsiteY389" fmla="*/ 77442 h 251685"/>
                <a:gd name="connsiteX390" fmla="*/ 97665 w 251235"/>
                <a:gd name="connsiteY390" fmla="*/ 77442 h 251685"/>
                <a:gd name="connsiteX391" fmla="*/ 77730 w 251235"/>
                <a:gd name="connsiteY391" fmla="*/ 49385 h 251685"/>
                <a:gd name="connsiteX392" fmla="*/ 95450 w 251235"/>
                <a:gd name="connsiteY392" fmla="*/ 79657 h 251685"/>
                <a:gd name="connsiteX393" fmla="*/ 95450 w 251235"/>
                <a:gd name="connsiteY393" fmla="*/ 79657 h 251685"/>
                <a:gd name="connsiteX394" fmla="*/ 88067 w 251235"/>
                <a:gd name="connsiteY394" fmla="*/ 68582 h 251685"/>
                <a:gd name="connsiteX395" fmla="*/ 78469 w 251235"/>
                <a:gd name="connsiteY395" fmla="*/ 56030 h 251685"/>
                <a:gd name="connsiteX396" fmla="*/ 215796 w 251235"/>
                <a:gd name="connsiteY396" fmla="*/ 62675 h 251685"/>
                <a:gd name="connsiteX397" fmla="*/ 221702 w 251235"/>
                <a:gd name="connsiteY397" fmla="*/ 58245 h 251685"/>
                <a:gd name="connsiteX398" fmla="*/ 234254 w 251235"/>
                <a:gd name="connsiteY398" fmla="*/ 58245 h 251685"/>
                <a:gd name="connsiteX399" fmla="*/ 234254 w 251235"/>
                <a:gd name="connsiteY399" fmla="*/ 58245 h 251685"/>
                <a:gd name="connsiteX400" fmla="*/ 226871 w 251235"/>
                <a:gd name="connsiteY400" fmla="*/ 58245 h 251685"/>
                <a:gd name="connsiteX401" fmla="*/ 222441 w 251235"/>
                <a:gd name="connsiteY401" fmla="*/ 62675 h 251685"/>
                <a:gd name="connsiteX402" fmla="*/ 202506 w 251235"/>
                <a:gd name="connsiteY402" fmla="*/ 77442 h 251685"/>
                <a:gd name="connsiteX403" fmla="*/ 184786 w 251235"/>
                <a:gd name="connsiteY403" fmla="*/ 89255 h 251685"/>
                <a:gd name="connsiteX404" fmla="*/ 174450 w 251235"/>
                <a:gd name="connsiteY404" fmla="*/ 98115 h 251685"/>
                <a:gd name="connsiteX405" fmla="*/ 174450 w 251235"/>
                <a:gd name="connsiteY405" fmla="*/ 98115 h 251685"/>
                <a:gd name="connsiteX406" fmla="*/ 203244 w 251235"/>
                <a:gd name="connsiteY406" fmla="*/ 78180 h 251685"/>
                <a:gd name="connsiteX407" fmla="*/ 172973 w 251235"/>
                <a:gd name="connsiteY407" fmla="*/ 95900 h 251685"/>
                <a:gd name="connsiteX408" fmla="*/ 172973 w 251235"/>
                <a:gd name="connsiteY408" fmla="*/ 95900 h 251685"/>
                <a:gd name="connsiteX409" fmla="*/ 184048 w 251235"/>
                <a:gd name="connsiteY409" fmla="*/ 88516 h 251685"/>
                <a:gd name="connsiteX410" fmla="*/ 202506 w 251235"/>
                <a:gd name="connsiteY410" fmla="*/ 78180 h 251685"/>
                <a:gd name="connsiteX411" fmla="*/ 212843 w 251235"/>
                <a:gd name="connsiteY411" fmla="*/ 62675 h 251685"/>
                <a:gd name="connsiteX412" fmla="*/ 211366 w 251235"/>
                <a:gd name="connsiteY412" fmla="*/ 136507 h 251685"/>
                <a:gd name="connsiteX413" fmla="*/ 233516 w 251235"/>
                <a:gd name="connsiteY413" fmla="*/ 141675 h 251685"/>
                <a:gd name="connsiteX414" fmla="*/ 241637 w 251235"/>
                <a:gd name="connsiteY414" fmla="*/ 141675 h 251685"/>
                <a:gd name="connsiteX415" fmla="*/ 251235 w 251235"/>
                <a:gd name="connsiteY415" fmla="*/ 149797 h 251685"/>
                <a:gd name="connsiteX416" fmla="*/ 251235 w 251235"/>
                <a:gd name="connsiteY416" fmla="*/ 149797 h 251685"/>
                <a:gd name="connsiteX417" fmla="*/ 243852 w 251235"/>
                <a:gd name="connsiteY417" fmla="*/ 149797 h 251685"/>
                <a:gd name="connsiteX418" fmla="*/ 237945 w 251235"/>
                <a:gd name="connsiteY418" fmla="*/ 149797 h 251685"/>
                <a:gd name="connsiteX419" fmla="*/ 212843 w 251235"/>
                <a:gd name="connsiteY419" fmla="*/ 149797 h 251685"/>
                <a:gd name="connsiteX420" fmla="*/ 192170 w 251235"/>
                <a:gd name="connsiteY420" fmla="*/ 145367 h 251685"/>
                <a:gd name="connsiteX421" fmla="*/ 178880 w 251235"/>
                <a:gd name="connsiteY421" fmla="*/ 145367 h 251685"/>
                <a:gd name="connsiteX422" fmla="*/ 178880 w 251235"/>
                <a:gd name="connsiteY422" fmla="*/ 145367 h 251685"/>
                <a:gd name="connsiteX423" fmla="*/ 213581 w 251235"/>
                <a:gd name="connsiteY423" fmla="*/ 151274 h 251685"/>
                <a:gd name="connsiteX424" fmla="*/ 179618 w 251235"/>
                <a:gd name="connsiteY424" fmla="*/ 142414 h 251685"/>
                <a:gd name="connsiteX425" fmla="*/ 179618 w 251235"/>
                <a:gd name="connsiteY425" fmla="*/ 142414 h 251685"/>
                <a:gd name="connsiteX426" fmla="*/ 192908 w 251235"/>
                <a:gd name="connsiteY426" fmla="*/ 142414 h 251685"/>
                <a:gd name="connsiteX427" fmla="*/ 208413 w 251235"/>
                <a:gd name="connsiteY427" fmla="*/ 137984 h 251685"/>
                <a:gd name="connsiteX428" fmla="*/ 124983 w 251235"/>
                <a:gd name="connsiteY428" fmla="*/ 251685 h 251685"/>
                <a:gd name="connsiteX429" fmla="*/ 124983 w 251235"/>
                <a:gd name="connsiteY429" fmla="*/ 251685 h 251685"/>
                <a:gd name="connsiteX430" fmla="*/ 124983 w 251235"/>
                <a:gd name="connsiteY430" fmla="*/ 177853 h 251685"/>
                <a:gd name="connsiteX431" fmla="*/ 124983 w 251235"/>
                <a:gd name="connsiteY431" fmla="*/ 177853 h 251685"/>
                <a:gd name="connsiteX432" fmla="*/ 124983 w 251235"/>
                <a:gd name="connsiteY432" fmla="*/ 212554 h 251685"/>
                <a:gd name="connsiteX433" fmla="*/ 124983 w 251235"/>
                <a:gd name="connsiteY433" fmla="*/ 177853 h 251685"/>
                <a:gd name="connsiteX434" fmla="*/ 124983 w 251235"/>
                <a:gd name="connsiteY434" fmla="*/ 177853 h 251685"/>
                <a:gd name="connsiteX435" fmla="*/ 124983 w 251235"/>
                <a:gd name="connsiteY435" fmla="*/ 251685 h 251685"/>
                <a:gd name="connsiteX436" fmla="*/ 124983 w 251235"/>
                <a:gd name="connsiteY436" fmla="*/ 251685 h 251685"/>
                <a:gd name="connsiteX437" fmla="*/ 9067 w 251235"/>
                <a:gd name="connsiteY437" fmla="*/ 171208 h 251685"/>
                <a:gd name="connsiteX438" fmla="*/ 78469 w 251235"/>
                <a:gd name="connsiteY438" fmla="*/ 140199 h 251685"/>
                <a:gd name="connsiteX439" fmla="*/ 46721 w 251235"/>
                <a:gd name="connsiteY439" fmla="*/ 154227 h 251685"/>
                <a:gd name="connsiteX440" fmla="*/ 78469 w 251235"/>
                <a:gd name="connsiteY440" fmla="*/ 145367 h 251685"/>
                <a:gd name="connsiteX441" fmla="*/ 78469 w 251235"/>
                <a:gd name="connsiteY441" fmla="*/ 145367 h 251685"/>
                <a:gd name="connsiteX442" fmla="*/ 8328 w 251235"/>
                <a:gd name="connsiteY442" fmla="*/ 171208 h 251685"/>
                <a:gd name="connsiteX443" fmla="*/ 4637 w 251235"/>
                <a:gd name="connsiteY443" fmla="*/ 171208 h 251685"/>
                <a:gd name="connsiteX444" fmla="*/ 9067 w 251235"/>
                <a:gd name="connsiteY444" fmla="*/ 171208 h 251685"/>
                <a:gd name="connsiteX445" fmla="*/ 63702 w 251235"/>
                <a:gd name="connsiteY445" fmla="*/ 140937 h 251685"/>
                <a:gd name="connsiteX446" fmla="*/ 42291 w 251235"/>
                <a:gd name="connsiteY446" fmla="*/ 140937 h 251685"/>
                <a:gd name="connsiteX447" fmla="*/ 20141 w 251235"/>
                <a:gd name="connsiteY447" fmla="*/ 140937 h 251685"/>
                <a:gd name="connsiteX448" fmla="*/ 12758 w 251235"/>
                <a:gd name="connsiteY448" fmla="*/ 140937 h 251685"/>
                <a:gd name="connsiteX449" fmla="*/ 4637 w 251235"/>
                <a:gd name="connsiteY449" fmla="*/ 146844 h 251685"/>
                <a:gd name="connsiteX450" fmla="*/ 4637 w 251235"/>
                <a:gd name="connsiteY450" fmla="*/ 146844 h 251685"/>
                <a:gd name="connsiteX451" fmla="*/ 12758 w 251235"/>
                <a:gd name="connsiteY451" fmla="*/ 146844 h 251685"/>
                <a:gd name="connsiteX452" fmla="*/ 17926 w 251235"/>
                <a:gd name="connsiteY452" fmla="*/ 146844 h 251685"/>
                <a:gd name="connsiteX453" fmla="*/ 42291 w 251235"/>
                <a:gd name="connsiteY453" fmla="*/ 140199 h 251685"/>
                <a:gd name="connsiteX454" fmla="*/ 62964 w 251235"/>
                <a:gd name="connsiteY454" fmla="*/ 140199 h 251685"/>
                <a:gd name="connsiteX455" fmla="*/ 76254 w 251235"/>
                <a:gd name="connsiteY455" fmla="*/ 140199 h 251685"/>
                <a:gd name="connsiteX456" fmla="*/ 76254 w 251235"/>
                <a:gd name="connsiteY456" fmla="*/ 140199 h 251685"/>
                <a:gd name="connsiteX457" fmla="*/ 41553 w 251235"/>
                <a:gd name="connsiteY457" fmla="*/ 147582 h 251685"/>
                <a:gd name="connsiteX458" fmla="*/ 76992 w 251235"/>
                <a:gd name="connsiteY458" fmla="*/ 143152 h 251685"/>
                <a:gd name="connsiteX459" fmla="*/ 76992 w 251235"/>
                <a:gd name="connsiteY459" fmla="*/ 143152 h 251685"/>
                <a:gd name="connsiteX460" fmla="*/ 63702 w 251235"/>
                <a:gd name="connsiteY460" fmla="*/ 140937 h 251685"/>
                <a:gd name="connsiteX461" fmla="*/ 74039 w 251235"/>
                <a:gd name="connsiteY461" fmla="*/ 163825 h 251685"/>
                <a:gd name="connsiteX462" fmla="*/ 56319 w 251235"/>
                <a:gd name="connsiteY462" fmla="*/ 174161 h 251685"/>
                <a:gd name="connsiteX463" fmla="*/ 37123 w 251235"/>
                <a:gd name="connsiteY463" fmla="*/ 183760 h 251685"/>
                <a:gd name="connsiteX464" fmla="*/ 31216 w 251235"/>
                <a:gd name="connsiteY464" fmla="*/ 188928 h 251685"/>
                <a:gd name="connsiteX465" fmla="*/ 18665 w 251235"/>
                <a:gd name="connsiteY465" fmla="*/ 188928 h 251685"/>
                <a:gd name="connsiteX466" fmla="*/ 18665 w 251235"/>
                <a:gd name="connsiteY466" fmla="*/ 188928 h 251685"/>
                <a:gd name="connsiteX467" fmla="*/ 26786 w 251235"/>
                <a:gd name="connsiteY467" fmla="*/ 188928 h 251685"/>
                <a:gd name="connsiteX468" fmla="*/ 32693 w 251235"/>
                <a:gd name="connsiteY468" fmla="*/ 183760 h 251685"/>
                <a:gd name="connsiteX469" fmla="*/ 52627 w 251235"/>
                <a:gd name="connsiteY469" fmla="*/ 168255 h 251685"/>
                <a:gd name="connsiteX470" fmla="*/ 69609 w 251235"/>
                <a:gd name="connsiteY470" fmla="*/ 157180 h 251685"/>
                <a:gd name="connsiteX471" fmla="*/ 78469 w 251235"/>
                <a:gd name="connsiteY471" fmla="*/ 149059 h 251685"/>
                <a:gd name="connsiteX472" fmla="*/ 78469 w 251235"/>
                <a:gd name="connsiteY472" fmla="*/ 149059 h 251685"/>
                <a:gd name="connsiteX473" fmla="*/ 50412 w 251235"/>
                <a:gd name="connsiteY473" fmla="*/ 169732 h 251685"/>
                <a:gd name="connsiteX474" fmla="*/ 80683 w 251235"/>
                <a:gd name="connsiteY474" fmla="*/ 152012 h 251685"/>
                <a:gd name="connsiteX475" fmla="*/ 80683 w 251235"/>
                <a:gd name="connsiteY475" fmla="*/ 152012 h 251685"/>
                <a:gd name="connsiteX476" fmla="*/ 35646 w 251235"/>
                <a:gd name="connsiteY476" fmla="*/ 211816 h 251685"/>
                <a:gd name="connsiteX477" fmla="*/ 86590 w 251235"/>
                <a:gd name="connsiteY477" fmla="*/ 157180 h 251685"/>
                <a:gd name="connsiteX478" fmla="*/ 86590 w 251235"/>
                <a:gd name="connsiteY478" fmla="*/ 157180 h 251685"/>
                <a:gd name="connsiteX479" fmla="*/ 64441 w 251235"/>
                <a:gd name="connsiteY479" fmla="*/ 183760 h 251685"/>
                <a:gd name="connsiteX480" fmla="*/ 89543 w 251235"/>
                <a:gd name="connsiteY480" fmla="*/ 160133 h 251685"/>
                <a:gd name="connsiteX481" fmla="*/ 89543 w 251235"/>
                <a:gd name="connsiteY481" fmla="*/ 160133 h 251685"/>
                <a:gd name="connsiteX482" fmla="*/ 34908 w 251235"/>
                <a:gd name="connsiteY482" fmla="*/ 211077 h 251685"/>
                <a:gd name="connsiteX483" fmla="*/ 34908 w 251235"/>
                <a:gd name="connsiteY483" fmla="*/ 211077 h 251685"/>
                <a:gd name="connsiteX484" fmla="*/ 35646 w 251235"/>
                <a:gd name="connsiteY484" fmla="*/ 211816 h 251685"/>
                <a:gd name="connsiteX485" fmla="*/ 60011 w 251235"/>
                <a:gd name="connsiteY485" fmla="*/ 221414 h 251685"/>
                <a:gd name="connsiteX486" fmla="*/ 60011 w 251235"/>
                <a:gd name="connsiteY486" fmla="*/ 215507 h 251685"/>
                <a:gd name="connsiteX487" fmla="*/ 72562 w 251235"/>
                <a:gd name="connsiteY487" fmla="*/ 193358 h 251685"/>
                <a:gd name="connsiteX488" fmla="*/ 84375 w 251235"/>
                <a:gd name="connsiteY488" fmla="*/ 176376 h 251685"/>
                <a:gd name="connsiteX489" fmla="*/ 91758 w 251235"/>
                <a:gd name="connsiteY489" fmla="*/ 163825 h 251685"/>
                <a:gd name="connsiteX490" fmla="*/ 91758 w 251235"/>
                <a:gd name="connsiteY490" fmla="*/ 163825 h 251685"/>
                <a:gd name="connsiteX491" fmla="*/ 72562 w 251235"/>
                <a:gd name="connsiteY491" fmla="*/ 193358 h 251685"/>
                <a:gd name="connsiteX492" fmla="*/ 93973 w 251235"/>
                <a:gd name="connsiteY492" fmla="*/ 165302 h 251685"/>
                <a:gd name="connsiteX493" fmla="*/ 93973 w 251235"/>
                <a:gd name="connsiteY493" fmla="*/ 165302 h 251685"/>
                <a:gd name="connsiteX494" fmla="*/ 86590 w 251235"/>
                <a:gd name="connsiteY494" fmla="*/ 176376 h 251685"/>
                <a:gd name="connsiteX495" fmla="*/ 74039 w 251235"/>
                <a:gd name="connsiteY495" fmla="*/ 192619 h 251685"/>
                <a:gd name="connsiteX496" fmla="*/ 60749 w 251235"/>
                <a:gd name="connsiteY496" fmla="*/ 211816 h 251685"/>
                <a:gd name="connsiteX497" fmla="*/ 60749 w 251235"/>
                <a:gd name="connsiteY497" fmla="*/ 218461 h 251685"/>
                <a:gd name="connsiteX498" fmla="*/ 49674 w 251235"/>
                <a:gd name="connsiteY498" fmla="*/ 224367 h 251685"/>
                <a:gd name="connsiteX499" fmla="*/ 49674 w 251235"/>
                <a:gd name="connsiteY499" fmla="*/ 224367 h 251685"/>
                <a:gd name="connsiteX500" fmla="*/ 60011 w 251235"/>
                <a:gd name="connsiteY500" fmla="*/ 221414 h 251685"/>
                <a:gd name="connsiteX501" fmla="*/ 78469 w 251235"/>
                <a:gd name="connsiteY501" fmla="*/ 240610 h 251685"/>
                <a:gd name="connsiteX502" fmla="*/ 78469 w 251235"/>
                <a:gd name="connsiteY502" fmla="*/ 240610 h 251685"/>
                <a:gd name="connsiteX503" fmla="*/ 78469 w 251235"/>
                <a:gd name="connsiteY503" fmla="*/ 240610 h 251685"/>
                <a:gd name="connsiteX504" fmla="*/ 104310 w 251235"/>
                <a:gd name="connsiteY504" fmla="*/ 166778 h 251685"/>
                <a:gd name="connsiteX505" fmla="*/ 104310 w 251235"/>
                <a:gd name="connsiteY505" fmla="*/ 166778 h 251685"/>
                <a:gd name="connsiteX506" fmla="*/ 92497 w 251235"/>
                <a:gd name="connsiteY506" fmla="*/ 199264 h 251685"/>
                <a:gd name="connsiteX507" fmla="*/ 106525 w 251235"/>
                <a:gd name="connsiteY507" fmla="*/ 167517 h 251685"/>
                <a:gd name="connsiteX508" fmla="*/ 106525 w 251235"/>
                <a:gd name="connsiteY508" fmla="*/ 167517 h 251685"/>
                <a:gd name="connsiteX509" fmla="*/ 116861 w 251235"/>
                <a:gd name="connsiteY509" fmla="*/ 188190 h 251685"/>
                <a:gd name="connsiteX510" fmla="*/ 111693 w 251235"/>
                <a:gd name="connsiteY510" fmla="*/ 208124 h 251685"/>
                <a:gd name="connsiteX511" fmla="*/ 111693 w 251235"/>
                <a:gd name="connsiteY511" fmla="*/ 218461 h 251685"/>
                <a:gd name="connsiteX512" fmla="*/ 111693 w 251235"/>
                <a:gd name="connsiteY512" fmla="*/ 218461 h 251685"/>
                <a:gd name="connsiteX513" fmla="*/ 111693 w 251235"/>
                <a:gd name="connsiteY513" fmla="*/ 229535 h 251685"/>
                <a:gd name="connsiteX514" fmla="*/ 111693 w 251235"/>
                <a:gd name="connsiteY514" fmla="*/ 237657 h 251685"/>
                <a:gd name="connsiteX515" fmla="*/ 103571 w 251235"/>
                <a:gd name="connsiteY515" fmla="*/ 247255 h 251685"/>
                <a:gd name="connsiteX516" fmla="*/ 103571 w 251235"/>
                <a:gd name="connsiteY516" fmla="*/ 247255 h 251685"/>
                <a:gd name="connsiteX517" fmla="*/ 107263 w 251235"/>
                <a:gd name="connsiteY517" fmla="*/ 239872 h 251685"/>
                <a:gd name="connsiteX518" fmla="*/ 107263 w 251235"/>
                <a:gd name="connsiteY518" fmla="*/ 232489 h 251685"/>
                <a:gd name="connsiteX519" fmla="*/ 107263 w 251235"/>
                <a:gd name="connsiteY519" fmla="*/ 207386 h 251685"/>
                <a:gd name="connsiteX520" fmla="*/ 109478 w 251235"/>
                <a:gd name="connsiteY520" fmla="*/ 183760 h 251685"/>
                <a:gd name="connsiteX521" fmla="*/ 109478 w 251235"/>
                <a:gd name="connsiteY521" fmla="*/ 170470 h 251685"/>
                <a:gd name="connsiteX522" fmla="*/ 109478 w 251235"/>
                <a:gd name="connsiteY522" fmla="*/ 170470 h 251685"/>
                <a:gd name="connsiteX523" fmla="*/ 103571 w 251235"/>
                <a:gd name="connsiteY523" fmla="*/ 205171 h 251685"/>
                <a:gd name="connsiteX524" fmla="*/ 112431 w 251235"/>
                <a:gd name="connsiteY524" fmla="*/ 171208 h 251685"/>
                <a:gd name="connsiteX525" fmla="*/ 112431 w 251235"/>
                <a:gd name="connsiteY525" fmla="*/ 171208 h 251685"/>
                <a:gd name="connsiteX526" fmla="*/ 116861 w 251235"/>
                <a:gd name="connsiteY526" fmla="*/ 188190 h 251685"/>
                <a:gd name="connsiteX527" fmla="*/ 141226 w 251235"/>
                <a:gd name="connsiteY527" fmla="*/ 188190 h 251685"/>
                <a:gd name="connsiteX528" fmla="*/ 144917 w 251235"/>
                <a:gd name="connsiteY528" fmla="*/ 208863 h 251685"/>
                <a:gd name="connsiteX529" fmla="*/ 144917 w 251235"/>
                <a:gd name="connsiteY529" fmla="*/ 231750 h 251685"/>
                <a:gd name="connsiteX530" fmla="*/ 144917 w 251235"/>
                <a:gd name="connsiteY530" fmla="*/ 239134 h 251685"/>
                <a:gd name="connsiteX531" fmla="*/ 141226 w 251235"/>
                <a:gd name="connsiteY531" fmla="*/ 250947 h 251685"/>
                <a:gd name="connsiteX532" fmla="*/ 141226 w 251235"/>
                <a:gd name="connsiteY532" fmla="*/ 250947 h 251685"/>
                <a:gd name="connsiteX533" fmla="*/ 141226 w 251235"/>
                <a:gd name="connsiteY533" fmla="*/ 242825 h 251685"/>
                <a:gd name="connsiteX534" fmla="*/ 141226 w 251235"/>
                <a:gd name="connsiteY534" fmla="*/ 237657 h 251685"/>
                <a:gd name="connsiteX535" fmla="*/ 134581 w 251235"/>
                <a:gd name="connsiteY535" fmla="*/ 213292 h 251685"/>
                <a:gd name="connsiteX536" fmla="*/ 130889 w 251235"/>
                <a:gd name="connsiteY536" fmla="*/ 192619 h 251685"/>
                <a:gd name="connsiteX537" fmla="*/ 130889 w 251235"/>
                <a:gd name="connsiteY537" fmla="*/ 179330 h 251685"/>
                <a:gd name="connsiteX538" fmla="*/ 130889 w 251235"/>
                <a:gd name="connsiteY538" fmla="*/ 179330 h 251685"/>
                <a:gd name="connsiteX539" fmla="*/ 138272 w 251235"/>
                <a:gd name="connsiteY539" fmla="*/ 213292 h 251685"/>
                <a:gd name="connsiteX540" fmla="*/ 133842 w 251235"/>
                <a:gd name="connsiteY540" fmla="*/ 178591 h 251685"/>
                <a:gd name="connsiteX541" fmla="*/ 133842 w 251235"/>
                <a:gd name="connsiteY541" fmla="*/ 178591 h 251685"/>
                <a:gd name="connsiteX542" fmla="*/ 141226 w 251235"/>
                <a:gd name="connsiteY542" fmla="*/ 183760 h 251685"/>
                <a:gd name="connsiteX543" fmla="*/ 173712 w 251235"/>
                <a:gd name="connsiteY543" fmla="*/ 241349 h 251685"/>
                <a:gd name="connsiteX544" fmla="*/ 173712 w 251235"/>
                <a:gd name="connsiteY544" fmla="*/ 241349 h 251685"/>
                <a:gd name="connsiteX545" fmla="*/ 173712 w 251235"/>
                <a:gd name="connsiteY545" fmla="*/ 241349 h 251685"/>
                <a:gd name="connsiteX546" fmla="*/ 142702 w 251235"/>
                <a:gd name="connsiteY546" fmla="*/ 173423 h 251685"/>
                <a:gd name="connsiteX547" fmla="*/ 142702 w 251235"/>
                <a:gd name="connsiteY547" fmla="*/ 173423 h 251685"/>
                <a:gd name="connsiteX548" fmla="*/ 156730 w 251235"/>
                <a:gd name="connsiteY548" fmla="*/ 205171 h 251685"/>
                <a:gd name="connsiteX549" fmla="*/ 144917 w 251235"/>
                <a:gd name="connsiteY549" fmla="*/ 172685 h 251685"/>
                <a:gd name="connsiteX550" fmla="*/ 144917 w 251235"/>
                <a:gd name="connsiteY550" fmla="*/ 172685 h 251685"/>
                <a:gd name="connsiteX551" fmla="*/ 194385 w 251235"/>
                <a:gd name="connsiteY551" fmla="*/ 228059 h 251685"/>
                <a:gd name="connsiteX552" fmla="*/ 194385 w 251235"/>
                <a:gd name="connsiteY552" fmla="*/ 233227 h 251685"/>
                <a:gd name="connsiteX553" fmla="*/ 194385 w 251235"/>
                <a:gd name="connsiteY553" fmla="*/ 233227 h 251685"/>
                <a:gd name="connsiteX554" fmla="*/ 194385 w 251235"/>
                <a:gd name="connsiteY554" fmla="*/ 225844 h 251685"/>
                <a:gd name="connsiteX555" fmla="*/ 189955 w 251235"/>
                <a:gd name="connsiteY555" fmla="*/ 221414 h 251685"/>
                <a:gd name="connsiteX556" fmla="*/ 174450 w 251235"/>
                <a:gd name="connsiteY556" fmla="*/ 201479 h 251685"/>
                <a:gd name="connsiteX557" fmla="*/ 163375 w 251235"/>
                <a:gd name="connsiteY557" fmla="*/ 183760 h 251685"/>
                <a:gd name="connsiteX558" fmla="*/ 152300 w 251235"/>
                <a:gd name="connsiteY558" fmla="*/ 168993 h 251685"/>
                <a:gd name="connsiteX559" fmla="*/ 152300 w 251235"/>
                <a:gd name="connsiteY559" fmla="*/ 168993 h 251685"/>
                <a:gd name="connsiteX560" fmla="*/ 172235 w 251235"/>
                <a:gd name="connsiteY560" fmla="*/ 197788 h 251685"/>
                <a:gd name="connsiteX561" fmla="*/ 154515 w 251235"/>
                <a:gd name="connsiteY561" fmla="*/ 167517 h 251685"/>
                <a:gd name="connsiteX562" fmla="*/ 154515 w 251235"/>
                <a:gd name="connsiteY562" fmla="*/ 167517 h 251685"/>
                <a:gd name="connsiteX563" fmla="*/ 161899 w 251235"/>
                <a:gd name="connsiteY563" fmla="*/ 178591 h 251685"/>
                <a:gd name="connsiteX564" fmla="*/ 172235 w 251235"/>
                <a:gd name="connsiteY564" fmla="*/ 197049 h 251685"/>
                <a:gd name="connsiteX565" fmla="*/ 184048 w 251235"/>
                <a:gd name="connsiteY565" fmla="*/ 216246 h 251685"/>
                <a:gd name="connsiteX566" fmla="*/ 189216 w 251235"/>
                <a:gd name="connsiteY566" fmla="*/ 222152 h 251685"/>
                <a:gd name="connsiteX567" fmla="*/ 189216 w 251235"/>
                <a:gd name="connsiteY567" fmla="*/ 228797 h 251685"/>
                <a:gd name="connsiteX568" fmla="*/ 214319 w 251235"/>
                <a:gd name="connsiteY568" fmla="*/ 214031 h 251685"/>
                <a:gd name="connsiteX569" fmla="*/ 214319 w 251235"/>
                <a:gd name="connsiteY569" fmla="*/ 214031 h 251685"/>
                <a:gd name="connsiteX570" fmla="*/ 214319 w 251235"/>
                <a:gd name="connsiteY570" fmla="*/ 214031 h 251685"/>
                <a:gd name="connsiteX571" fmla="*/ 159684 w 251235"/>
                <a:gd name="connsiteY571" fmla="*/ 163087 h 251685"/>
                <a:gd name="connsiteX572" fmla="*/ 159684 w 251235"/>
                <a:gd name="connsiteY572" fmla="*/ 163087 h 251685"/>
                <a:gd name="connsiteX573" fmla="*/ 184786 w 251235"/>
                <a:gd name="connsiteY573" fmla="*/ 186713 h 251685"/>
                <a:gd name="connsiteX574" fmla="*/ 161160 w 251235"/>
                <a:gd name="connsiteY574" fmla="*/ 160872 h 251685"/>
                <a:gd name="connsiteX575" fmla="*/ 161160 w 251235"/>
                <a:gd name="connsiteY575" fmla="*/ 160872 h 251685"/>
                <a:gd name="connsiteX576" fmla="*/ 221702 w 251235"/>
                <a:gd name="connsiteY576" fmla="*/ 191143 h 251685"/>
                <a:gd name="connsiteX577" fmla="*/ 215796 w 251235"/>
                <a:gd name="connsiteY577" fmla="*/ 191143 h 251685"/>
                <a:gd name="connsiteX578" fmla="*/ 193646 w 251235"/>
                <a:gd name="connsiteY578" fmla="*/ 177853 h 251685"/>
                <a:gd name="connsiteX579" fmla="*/ 176665 w 251235"/>
                <a:gd name="connsiteY579" fmla="*/ 166778 h 251685"/>
                <a:gd name="connsiteX580" fmla="*/ 164114 w 251235"/>
                <a:gd name="connsiteY580" fmla="*/ 159395 h 251685"/>
                <a:gd name="connsiteX581" fmla="*/ 164114 w 251235"/>
                <a:gd name="connsiteY581" fmla="*/ 159395 h 251685"/>
                <a:gd name="connsiteX582" fmla="*/ 193646 w 251235"/>
                <a:gd name="connsiteY582" fmla="*/ 178591 h 251685"/>
                <a:gd name="connsiteX583" fmla="*/ 165590 w 251235"/>
                <a:gd name="connsiteY583" fmla="*/ 157180 h 251685"/>
                <a:gd name="connsiteX584" fmla="*/ 165590 w 251235"/>
                <a:gd name="connsiteY584" fmla="*/ 157180 h 251685"/>
                <a:gd name="connsiteX585" fmla="*/ 176665 w 251235"/>
                <a:gd name="connsiteY585" fmla="*/ 164563 h 251685"/>
                <a:gd name="connsiteX586" fmla="*/ 192908 w 251235"/>
                <a:gd name="connsiteY586" fmla="*/ 177115 h 251685"/>
                <a:gd name="connsiteX587" fmla="*/ 211366 w 251235"/>
                <a:gd name="connsiteY587" fmla="*/ 190405 h 251685"/>
                <a:gd name="connsiteX588" fmla="*/ 226132 w 251235"/>
                <a:gd name="connsiteY588" fmla="*/ 183760 h 251685"/>
                <a:gd name="connsiteX589" fmla="*/ 232039 w 251235"/>
                <a:gd name="connsiteY589" fmla="*/ 194834 h 251685"/>
                <a:gd name="connsiteX590" fmla="*/ 232039 w 251235"/>
                <a:gd name="connsiteY590" fmla="*/ 194834 h 251685"/>
                <a:gd name="connsiteX591" fmla="*/ 221702 w 251235"/>
                <a:gd name="connsiteY591" fmla="*/ 188928 h 251685"/>
                <a:gd name="connsiteX592" fmla="*/ 240899 w 251235"/>
                <a:gd name="connsiteY592" fmla="*/ 173423 h 251685"/>
                <a:gd name="connsiteX593" fmla="*/ 240899 w 251235"/>
                <a:gd name="connsiteY593" fmla="*/ 173423 h 251685"/>
                <a:gd name="connsiteX594" fmla="*/ 240899 w 251235"/>
                <a:gd name="connsiteY594" fmla="*/ 173423 h 251685"/>
                <a:gd name="connsiteX595" fmla="*/ 170758 w 251235"/>
                <a:gd name="connsiteY595" fmla="*/ 147582 h 251685"/>
                <a:gd name="connsiteX596" fmla="*/ 170758 w 251235"/>
                <a:gd name="connsiteY596" fmla="*/ 147582 h 251685"/>
                <a:gd name="connsiteX597" fmla="*/ 203244 w 251235"/>
                <a:gd name="connsiteY597" fmla="*/ 159395 h 251685"/>
                <a:gd name="connsiteX598" fmla="*/ 171497 w 251235"/>
                <a:gd name="connsiteY598" fmla="*/ 145367 h 251685"/>
                <a:gd name="connsiteX599" fmla="*/ 249759 w 251235"/>
                <a:gd name="connsiteY599" fmla="*/ 125432 h 251685"/>
                <a:gd name="connsiteX600" fmla="*/ 249759 w 251235"/>
                <a:gd name="connsiteY600" fmla="*/ 125432 h 251685"/>
                <a:gd name="connsiteX601" fmla="*/ 249759 w 251235"/>
                <a:gd name="connsiteY601" fmla="*/ 125432 h 251685"/>
                <a:gd name="connsiteX602" fmla="*/ 175927 w 251235"/>
                <a:gd name="connsiteY602" fmla="*/ 125432 h 251685"/>
                <a:gd name="connsiteX603" fmla="*/ 175927 w 251235"/>
                <a:gd name="connsiteY603" fmla="*/ 125432 h 251685"/>
                <a:gd name="connsiteX604" fmla="*/ 210628 w 251235"/>
                <a:gd name="connsiteY604" fmla="*/ 125432 h 251685"/>
                <a:gd name="connsiteX605" fmla="*/ 175927 w 251235"/>
                <a:gd name="connsiteY605" fmla="*/ 125432 h 251685"/>
                <a:gd name="connsiteX606" fmla="*/ 175927 w 251235"/>
                <a:gd name="connsiteY606" fmla="*/ 125432 h 251685"/>
                <a:gd name="connsiteX607" fmla="*/ 186263 w 251235"/>
                <a:gd name="connsiteY607" fmla="*/ 109928 h 251685"/>
                <a:gd name="connsiteX608" fmla="*/ 206936 w 251235"/>
                <a:gd name="connsiteY608" fmla="*/ 109928 h 251685"/>
                <a:gd name="connsiteX609" fmla="*/ 229824 w 251235"/>
                <a:gd name="connsiteY609" fmla="*/ 109928 h 251685"/>
                <a:gd name="connsiteX610" fmla="*/ 237207 w 251235"/>
                <a:gd name="connsiteY610" fmla="*/ 109928 h 251685"/>
                <a:gd name="connsiteX611" fmla="*/ 249020 w 251235"/>
                <a:gd name="connsiteY611" fmla="*/ 113619 h 251685"/>
                <a:gd name="connsiteX612" fmla="*/ 249020 w 251235"/>
                <a:gd name="connsiteY612" fmla="*/ 113619 h 251685"/>
                <a:gd name="connsiteX613" fmla="*/ 240899 w 251235"/>
                <a:gd name="connsiteY613" fmla="*/ 113619 h 251685"/>
                <a:gd name="connsiteX614" fmla="*/ 235731 w 251235"/>
                <a:gd name="connsiteY614" fmla="*/ 113619 h 251685"/>
                <a:gd name="connsiteX615" fmla="*/ 211366 w 251235"/>
                <a:gd name="connsiteY615" fmla="*/ 120264 h 251685"/>
                <a:gd name="connsiteX616" fmla="*/ 190693 w 251235"/>
                <a:gd name="connsiteY616" fmla="*/ 123956 h 251685"/>
                <a:gd name="connsiteX617" fmla="*/ 177403 w 251235"/>
                <a:gd name="connsiteY617" fmla="*/ 123956 h 251685"/>
                <a:gd name="connsiteX618" fmla="*/ 177403 w 251235"/>
                <a:gd name="connsiteY618" fmla="*/ 123956 h 251685"/>
                <a:gd name="connsiteX619" fmla="*/ 211366 w 251235"/>
                <a:gd name="connsiteY619" fmla="*/ 116573 h 251685"/>
                <a:gd name="connsiteX620" fmla="*/ 176665 w 251235"/>
                <a:gd name="connsiteY620" fmla="*/ 121002 h 251685"/>
                <a:gd name="connsiteX621" fmla="*/ 176665 w 251235"/>
                <a:gd name="connsiteY621" fmla="*/ 109928 h 251685"/>
                <a:gd name="connsiteX622" fmla="*/ 240160 w 251235"/>
                <a:gd name="connsiteY622" fmla="*/ 78180 h 251685"/>
                <a:gd name="connsiteX623" fmla="*/ 240160 w 251235"/>
                <a:gd name="connsiteY623" fmla="*/ 78180 h 251685"/>
                <a:gd name="connsiteX624" fmla="*/ 240160 w 251235"/>
                <a:gd name="connsiteY624" fmla="*/ 78180 h 251685"/>
                <a:gd name="connsiteX625" fmla="*/ 172973 w 251235"/>
                <a:gd name="connsiteY625" fmla="*/ 109928 h 251685"/>
                <a:gd name="connsiteX626" fmla="*/ 204721 w 251235"/>
                <a:gd name="connsiteY626" fmla="*/ 95161 h 251685"/>
                <a:gd name="connsiteX627" fmla="*/ 172235 w 251235"/>
                <a:gd name="connsiteY627" fmla="*/ 107713 h 251685"/>
                <a:gd name="connsiteX628" fmla="*/ 172235 w 251235"/>
                <a:gd name="connsiteY628" fmla="*/ 107713 h 251685"/>
                <a:gd name="connsiteX629" fmla="*/ 212104 w 251235"/>
                <a:gd name="connsiteY629" fmla="*/ 36096 h 251685"/>
                <a:gd name="connsiteX630" fmla="*/ 212104 w 251235"/>
                <a:gd name="connsiteY630" fmla="*/ 36096 h 251685"/>
                <a:gd name="connsiteX631" fmla="*/ 212104 w 251235"/>
                <a:gd name="connsiteY631" fmla="*/ 36096 h 251685"/>
                <a:gd name="connsiteX632" fmla="*/ 161160 w 251235"/>
                <a:gd name="connsiteY632" fmla="*/ 90731 h 251685"/>
                <a:gd name="connsiteX633" fmla="*/ 161160 w 251235"/>
                <a:gd name="connsiteY633" fmla="*/ 90731 h 251685"/>
                <a:gd name="connsiteX634" fmla="*/ 184786 w 251235"/>
                <a:gd name="connsiteY634" fmla="*/ 65628 h 251685"/>
                <a:gd name="connsiteX635" fmla="*/ 159684 w 251235"/>
                <a:gd name="connsiteY635" fmla="*/ 89255 h 251685"/>
                <a:gd name="connsiteX636" fmla="*/ 159684 w 251235"/>
                <a:gd name="connsiteY636" fmla="*/ 89255 h 251685"/>
                <a:gd name="connsiteX637" fmla="*/ 156730 w 251235"/>
                <a:gd name="connsiteY637" fmla="*/ 70058 h 251685"/>
                <a:gd name="connsiteX638" fmla="*/ 169282 w 251235"/>
                <a:gd name="connsiteY638" fmla="*/ 53815 h 251685"/>
                <a:gd name="connsiteX639" fmla="*/ 182572 w 251235"/>
                <a:gd name="connsiteY639" fmla="*/ 36096 h 251685"/>
                <a:gd name="connsiteX640" fmla="*/ 186263 w 251235"/>
                <a:gd name="connsiteY640" fmla="*/ 29451 h 251685"/>
                <a:gd name="connsiteX641" fmla="*/ 197338 w 251235"/>
                <a:gd name="connsiteY641" fmla="*/ 23544 h 251685"/>
                <a:gd name="connsiteX642" fmla="*/ 197338 w 251235"/>
                <a:gd name="connsiteY642" fmla="*/ 23544 h 251685"/>
                <a:gd name="connsiteX643" fmla="*/ 191431 w 251235"/>
                <a:gd name="connsiteY643" fmla="*/ 28712 h 251685"/>
                <a:gd name="connsiteX644" fmla="*/ 191431 w 251235"/>
                <a:gd name="connsiteY644" fmla="*/ 34619 h 251685"/>
                <a:gd name="connsiteX645" fmla="*/ 178142 w 251235"/>
                <a:gd name="connsiteY645" fmla="*/ 56769 h 251685"/>
                <a:gd name="connsiteX646" fmla="*/ 167067 w 251235"/>
                <a:gd name="connsiteY646" fmla="*/ 73750 h 251685"/>
                <a:gd name="connsiteX647" fmla="*/ 159684 w 251235"/>
                <a:gd name="connsiteY647" fmla="*/ 85563 h 251685"/>
                <a:gd name="connsiteX648" fmla="*/ 159684 w 251235"/>
                <a:gd name="connsiteY648" fmla="*/ 85563 h 251685"/>
                <a:gd name="connsiteX649" fmla="*/ 178880 w 251235"/>
                <a:gd name="connsiteY649" fmla="*/ 56030 h 251685"/>
                <a:gd name="connsiteX650" fmla="*/ 157469 w 251235"/>
                <a:gd name="connsiteY650" fmla="*/ 84086 h 251685"/>
                <a:gd name="connsiteX651" fmla="*/ 157469 w 251235"/>
                <a:gd name="connsiteY651" fmla="*/ 84086 h 251685"/>
                <a:gd name="connsiteX652" fmla="*/ 171497 w 251235"/>
                <a:gd name="connsiteY652" fmla="*/ 9516 h 251685"/>
                <a:gd name="connsiteX653" fmla="*/ 171497 w 251235"/>
                <a:gd name="connsiteY653" fmla="*/ 9516 h 251685"/>
                <a:gd name="connsiteX654" fmla="*/ 171497 w 251235"/>
                <a:gd name="connsiteY654" fmla="*/ 9516 h 251685"/>
                <a:gd name="connsiteX655" fmla="*/ 145656 w 251235"/>
                <a:gd name="connsiteY655" fmla="*/ 83348 h 251685"/>
                <a:gd name="connsiteX656" fmla="*/ 145656 w 251235"/>
                <a:gd name="connsiteY656" fmla="*/ 83348 h 251685"/>
                <a:gd name="connsiteX657" fmla="*/ 157469 w 251235"/>
                <a:gd name="connsiteY657" fmla="*/ 50862 h 251685"/>
                <a:gd name="connsiteX658" fmla="*/ 143441 w 251235"/>
                <a:gd name="connsiteY658" fmla="*/ 82610 h 251685"/>
                <a:gd name="connsiteX659" fmla="*/ 143441 w 251235"/>
                <a:gd name="connsiteY659" fmla="*/ 82610 h 251685"/>
                <a:gd name="connsiteX660" fmla="*/ 144917 w 251235"/>
                <a:gd name="connsiteY660" fmla="*/ 42741 h 251685"/>
                <a:gd name="connsiteX661" fmla="*/ 140487 w 251235"/>
                <a:gd name="connsiteY661" fmla="*/ 63413 h 251685"/>
                <a:gd name="connsiteX662" fmla="*/ 140487 w 251235"/>
                <a:gd name="connsiteY662" fmla="*/ 76703 h 251685"/>
                <a:gd name="connsiteX663" fmla="*/ 140487 w 251235"/>
                <a:gd name="connsiteY663" fmla="*/ 76703 h 251685"/>
                <a:gd name="connsiteX664" fmla="*/ 146394 w 251235"/>
                <a:gd name="connsiteY664" fmla="*/ 42741 h 251685"/>
                <a:gd name="connsiteX665" fmla="*/ 137534 w 251235"/>
                <a:gd name="connsiteY665" fmla="*/ 76703 h 251685"/>
                <a:gd name="connsiteX666" fmla="*/ 137534 w 251235"/>
                <a:gd name="connsiteY666" fmla="*/ 76703 h 251685"/>
                <a:gd name="connsiteX667" fmla="*/ 137534 w 251235"/>
                <a:gd name="connsiteY667" fmla="*/ 63413 h 251685"/>
                <a:gd name="connsiteX668" fmla="*/ 142702 w 251235"/>
                <a:gd name="connsiteY668" fmla="*/ 43479 h 251685"/>
                <a:gd name="connsiteX669" fmla="*/ 147871 w 251235"/>
                <a:gd name="connsiteY669" fmla="*/ 21329 h 251685"/>
                <a:gd name="connsiteX670" fmla="*/ 147871 w 251235"/>
                <a:gd name="connsiteY670" fmla="*/ 13208 h 251685"/>
                <a:gd name="connsiteX671" fmla="*/ 155992 w 251235"/>
                <a:gd name="connsiteY671" fmla="*/ 3610 h 251685"/>
                <a:gd name="connsiteX672" fmla="*/ 155992 w 251235"/>
                <a:gd name="connsiteY672" fmla="*/ 3610 h 251685"/>
                <a:gd name="connsiteX673" fmla="*/ 155992 w 251235"/>
                <a:gd name="connsiteY673" fmla="*/ 10993 h 251685"/>
                <a:gd name="connsiteX674" fmla="*/ 155992 w 251235"/>
                <a:gd name="connsiteY674" fmla="*/ 16899 h 251685"/>
                <a:gd name="connsiteX675" fmla="*/ 144917 w 251235"/>
                <a:gd name="connsiteY675" fmla="*/ 42002 h 251685"/>
                <a:gd name="connsiteX676" fmla="*/ 123506 w 251235"/>
                <a:gd name="connsiteY676" fmla="*/ 656 h 251685"/>
                <a:gd name="connsiteX677" fmla="*/ 123506 w 251235"/>
                <a:gd name="connsiteY677" fmla="*/ 656 h 251685"/>
                <a:gd name="connsiteX678" fmla="*/ 123506 w 251235"/>
                <a:gd name="connsiteY678" fmla="*/ 656 h 251685"/>
                <a:gd name="connsiteX679" fmla="*/ 123506 w 251235"/>
                <a:gd name="connsiteY679" fmla="*/ 74488 h 251685"/>
                <a:gd name="connsiteX680" fmla="*/ 123506 w 251235"/>
                <a:gd name="connsiteY680" fmla="*/ 74488 h 251685"/>
                <a:gd name="connsiteX681" fmla="*/ 123506 w 251235"/>
                <a:gd name="connsiteY681" fmla="*/ 39787 h 251685"/>
                <a:gd name="connsiteX682" fmla="*/ 123506 w 251235"/>
                <a:gd name="connsiteY682" fmla="*/ 74488 h 251685"/>
                <a:gd name="connsiteX683" fmla="*/ 123506 w 251235"/>
                <a:gd name="connsiteY683" fmla="*/ 74488 h 251685"/>
                <a:gd name="connsiteX684" fmla="*/ 102095 w 251235"/>
                <a:gd name="connsiteY684" fmla="*/ 11731 h 251685"/>
                <a:gd name="connsiteX685" fmla="*/ 102095 w 251235"/>
                <a:gd name="connsiteY685" fmla="*/ 16899 h 251685"/>
                <a:gd name="connsiteX686" fmla="*/ 108740 w 251235"/>
                <a:gd name="connsiteY686" fmla="*/ 41264 h 251685"/>
                <a:gd name="connsiteX687" fmla="*/ 112431 w 251235"/>
                <a:gd name="connsiteY687" fmla="*/ 61937 h 251685"/>
                <a:gd name="connsiteX688" fmla="*/ 116123 w 251235"/>
                <a:gd name="connsiteY688" fmla="*/ 75227 h 251685"/>
                <a:gd name="connsiteX689" fmla="*/ 116123 w 251235"/>
                <a:gd name="connsiteY689" fmla="*/ 75227 h 251685"/>
                <a:gd name="connsiteX690" fmla="*/ 108740 w 251235"/>
                <a:gd name="connsiteY690" fmla="*/ 41264 h 251685"/>
                <a:gd name="connsiteX691" fmla="*/ 113170 w 251235"/>
                <a:gd name="connsiteY691" fmla="*/ 75965 h 251685"/>
                <a:gd name="connsiteX692" fmla="*/ 113170 w 251235"/>
                <a:gd name="connsiteY692" fmla="*/ 75965 h 251685"/>
                <a:gd name="connsiteX693" fmla="*/ 113170 w 251235"/>
                <a:gd name="connsiteY693" fmla="*/ 62675 h 251685"/>
                <a:gd name="connsiteX694" fmla="*/ 113170 w 251235"/>
                <a:gd name="connsiteY694" fmla="*/ 42741 h 251685"/>
                <a:gd name="connsiteX695" fmla="*/ 113170 w 251235"/>
                <a:gd name="connsiteY695" fmla="*/ 19853 h 251685"/>
                <a:gd name="connsiteX696" fmla="*/ 113170 w 251235"/>
                <a:gd name="connsiteY696" fmla="*/ 12469 h 251685"/>
                <a:gd name="connsiteX697" fmla="*/ 116861 w 251235"/>
                <a:gd name="connsiteY697" fmla="*/ 656 h 251685"/>
                <a:gd name="connsiteX698" fmla="*/ 116861 w 251235"/>
                <a:gd name="connsiteY698" fmla="*/ 656 h 251685"/>
                <a:gd name="connsiteX699" fmla="*/ 102095 w 251235"/>
                <a:gd name="connsiteY699" fmla="*/ 10993 h 251685"/>
                <a:gd name="connsiteX700" fmla="*/ 76254 w 251235"/>
                <a:gd name="connsiteY700" fmla="*/ 11731 h 251685"/>
                <a:gd name="connsiteX701" fmla="*/ 76254 w 251235"/>
                <a:gd name="connsiteY701" fmla="*/ 11731 h 251685"/>
                <a:gd name="connsiteX702" fmla="*/ 76254 w 251235"/>
                <a:gd name="connsiteY702" fmla="*/ 11731 h 251685"/>
                <a:gd name="connsiteX703" fmla="*/ 108001 w 251235"/>
                <a:gd name="connsiteY703" fmla="*/ 81133 h 251685"/>
                <a:gd name="connsiteX704" fmla="*/ 108001 w 251235"/>
                <a:gd name="connsiteY704" fmla="*/ 81133 h 251685"/>
                <a:gd name="connsiteX705" fmla="*/ 93973 w 251235"/>
                <a:gd name="connsiteY705" fmla="*/ 49385 h 251685"/>
                <a:gd name="connsiteX706" fmla="*/ 105786 w 251235"/>
                <a:gd name="connsiteY706" fmla="*/ 81871 h 251685"/>
                <a:gd name="connsiteX707" fmla="*/ 105786 w 251235"/>
                <a:gd name="connsiteY707" fmla="*/ 81871 h 251685"/>
                <a:gd name="connsiteX708" fmla="*/ 35646 w 251235"/>
                <a:gd name="connsiteY708" fmla="*/ 36096 h 251685"/>
                <a:gd name="connsiteX709" fmla="*/ 35646 w 251235"/>
                <a:gd name="connsiteY709" fmla="*/ 36096 h 251685"/>
                <a:gd name="connsiteX710" fmla="*/ 35646 w 251235"/>
                <a:gd name="connsiteY710" fmla="*/ 36096 h 251685"/>
                <a:gd name="connsiteX711" fmla="*/ 89543 w 251235"/>
                <a:gd name="connsiteY711" fmla="*/ 87040 h 251685"/>
                <a:gd name="connsiteX712" fmla="*/ 89543 w 251235"/>
                <a:gd name="connsiteY712" fmla="*/ 87040 h 251685"/>
                <a:gd name="connsiteX713" fmla="*/ 64441 w 251235"/>
                <a:gd name="connsiteY713" fmla="*/ 63413 h 251685"/>
                <a:gd name="connsiteX714" fmla="*/ 88067 w 251235"/>
                <a:gd name="connsiteY714" fmla="*/ 88516 h 251685"/>
                <a:gd name="connsiteX715" fmla="*/ 88067 w 251235"/>
                <a:gd name="connsiteY715" fmla="*/ 88516 h 251685"/>
                <a:gd name="connsiteX716" fmla="*/ 28263 w 251235"/>
                <a:gd name="connsiteY716" fmla="*/ 58245 h 251685"/>
                <a:gd name="connsiteX717" fmla="*/ 34169 w 251235"/>
                <a:gd name="connsiteY717" fmla="*/ 58245 h 251685"/>
                <a:gd name="connsiteX718" fmla="*/ 55581 w 251235"/>
                <a:gd name="connsiteY718" fmla="*/ 70797 h 251685"/>
                <a:gd name="connsiteX719" fmla="*/ 73300 w 251235"/>
                <a:gd name="connsiteY719" fmla="*/ 82610 h 251685"/>
                <a:gd name="connsiteX720" fmla="*/ 85113 w 251235"/>
                <a:gd name="connsiteY720" fmla="*/ 89993 h 251685"/>
                <a:gd name="connsiteX721" fmla="*/ 85113 w 251235"/>
                <a:gd name="connsiteY721" fmla="*/ 89993 h 251685"/>
                <a:gd name="connsiteX722" fmla="*/ 55581 w 251235"/>
                <a:gd name="connsiteY722" fmla="*/ 70797 h 251685"/>
                <a:gd name="connsiteX723" fmla="*/ 83637 w 251235"/>
                <a:gd name="connsiteY723" fmla="*/ 92208 h 251685"/>
                <a:gd name="connsiteX724" fmla="*/ 83637 w 251235"/>
                <a:gd name="connsiteY724" fmla="*/ 92208 h 251685"/>
                <a:gd name="connsiteX725" fmla="*/ 72562 w 251235"/>
                <a:gd name="connsiteY725" fmla="*/ 84825 h 251685"/>
                <a:gd name="connsiteX726" fmla="*/ 55581 w 251235"/>
                <a:gd name="connsiteY726" fmla="*/ 72273 h 251685"/>
                <a:gd name="connsiteX727" fmla="*/ 37123 w 251235"/>
                <a:gd name="connsiteY727" fmla="*/ 58984 h 251685"/>
                <a:gd name="connsiteX728" fmla="*/ 30478 w 251235"/>
                <a:gd name="connsiteY728" fmla="*/ 58984 h 251685"/>
                <a:gd name="connsiteX729" fmla="*/ 24571 w 251235"/>
                <a:gd name="connsiteY729" fmla="*/ 47909 h 251685"/>
                <a:gd name="connsiteX730" fmla="*/ 24571 w 251235"/>
                <a:gd name="connsiteY730" fmla="*/ 47909 h 251685"/>
                <a:gd name="connsiteX731" fmla="*/ 28263 w 251235"/>
                <a:gd name="connsiteY731" fmla="*/ 59722 h 251685"/>
                <a:gd name="connsiteX732" fmla="*/ 9067 w 251235"/>
                <a:gd name="connsiteY732" fmla="*/ 76703 h 251685"/>
                <a:gd name="connsiteX733" fmla="*/ 9067 w 251235"/>
                <a:gd name="connsiteY733" fmla="*/ 76703 h 251685"/>
                <a:gd name="connsiteX734" fmla="*/ 9067 w 251235"/>
                <a:gd name="connsiteY734" fmla="*/ 76703 h 251685"/>
                <a:gd name="connsiteX735" fmla="*/ 79207 w 251235"/>
                <a:gd name="connsiteY735" fmla="*/ 102544 h 251685"/>
                <a:gd name="connsiteX736" fmla="*/ 79207 w 251235"/>
                <a:gd name="connsiteY736" fmla="*/ 102544 h 251685"/>
                <a:gd name="connsiteX737" fmla="*/ 46721 w 251235"/>
                <a:gd name="connsiteY737" fmla="*/ 89993 h 251685"/>
                <a:gd name="connsiteX738" fmla="*/ 78469 w 251235"/>
                <a:gd name="connsiteY738" fmla="*/ 109928 h 25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</a:cxnLst>
              <a:rect l="l" t="t" r="r" b="b"/>
              <a:pathLst>
                <a:path w="251235" h="251685">
                  <a:moveTo>
                    <a:pt x="207" y="126909"/>
                  </a:moveTo>
                  <a:lnTo>
                    <a:pt x="57796" y="126909"/>
                  </a:lnTo>
                  <a:lnTo>
                    <a:pt x="78469" y="126909"/>
                  </a:lnTo>
                  <a:lnTo>
                    <a:pt x="65179" y="130601"/>
                  </a:lnTo>
                  <a:cubicBezTo>
                    <a:pt x="58372" y="132127"/>
                    <a:pt x="51312" y="132127"/>
                    <a:pt x="44506" y="130601"/>
                  </a:cubicBezTo>
                  <a:lnTo>
                    <a:pt x="29740" y="130601"/>
                  </a:lnTo>
                  <a:cubicBezTo>
                    <a:pt x="25026" y="131478"/>
                    <a:pt x="20518" y="133231"/>
                    <a:pt x="16450" y="135769"/>
                  </a:cubicBezTo>
                  <a:lnTo>
                    <a:pt x="10543" y="135769"/>
                  </a:lnTo>
                  <a:lnTo>
                    <a:pt x="207" y="135769"/>
                  </a:lnTo>
                  <a:lnTo>
                    <a:pt x="207" y="135769"/>
                  </a:lnTo>
                  <a:cubicBezTo>
                    <a:pt x="3294" y="136964"/>
                    <a:pt x="6717" y="136964"/>
                    <a:pt x="9805" y="135769"/>
                  </a:cubicBezTo>
                  <a:lnTo>
                    <a:pt x="9805" y="135769"/>
                  </a:lnTo>
                  <a:lnTo>
                    <a:pt x="17188" y="135769"/>
                  </a:lnTo>
                  <a:cubicBezTo>
                    <a:pt x="24476" y="134094"/>
                    <a:pt x="32050" y="134094"/>
                    <a:pt x="39338" y="135769"/>
                  </a:cubicBezTo>
                  <a:cubicBezTo>
                    <a:pt x="46375" y="137462"/>
                    <a:pt x="53712" y="137462"/>
                    <a:pt x="60749" y="135769"/>
                  </a:cubicBezTo>
                  <a:cubicBezTo>
                    <a:pt x="64923" y="135355"/>
                    <a:pt x="69127" y="135355"/>
                    <a:pt x="73300" y="135769"/>
                  </a:cubicBezTo>
                  <a:lnTo>
                    <a:pt x="73300" y="135769"/>
                  </a:lnTo>
                  <a:lnTo>
                    <a:pt x="5375" y="166778"/>
                  </a:lnTo>
                  <a:cubicBezTo>
                    <a:pt x="5375" y="166778"/>
                    <a:pt x="5375" y="166778"/>
                    <a:pt x="5375" y="166778"/>
                  </a:cubicBezTo>
                  <a:lnTo>
                    <a:pt x="9067" y="166778"/>
                  </a:lnTo>
                  <a:lnTo>
                    <a:pt x="78469" y="147582"/>
                  </a:lnTo>
                  <a:lnTo>
                    <a:pt x="78469" y="147582"/>
                  </a:lnTo>
                  <a:lnTo>
                    <a:pt x="67394" y="156442"/>
                  </a:lnTo>
                  <a:cubicBezTo>
                    <a:pt x="62520" y="161218"/>
                    <a:pt x="56749" y="164983"/>
                    <a:pt x="50412" y="167517"/>
                  </a:cubicBezTo>
                  <a:lnTo>
                    <a:pt x="43029" y="167517"/>
                  </a:lnTo>
                  <a:lnTo>
                    <a:pt x="43029" y="167517"/>
                  </a:lnTo>
                  <a:cubicBezTo>
                    <a:pt x="38167" y="172033"/>
                    <a:pt x="34383" y="177584"/>
                    <a:pt x="31954" y="183760"/>
                  </a:cubicBezTo>
                  <a:cubicBezTo>
                    <a:pt x="30876" y="185587"/>
                    <a:pt x="29352" y="187111"/>
                    <a:pt x="27525" y="188190"/>
                  </a:cubicBezTo>
                  <a:cubicBezTo>
                    <a:pt x="27525" y="188190"/>
                    <a:pt x="27525" y="188190"/>
                    <a:pt x="27525" y="188190"/>
                  </a:cubicBezTo>
                  <a:lnTo>
                    <a:pt x="20141" y="188190"/>
                  </a:lnTo>
                  <a:cubicBezTo>
                    <a:pt x="20141" y="188190"/>
                    <a:pt x="20141" y="188190"/>
                    <a:pt x="20141" y="188190"/>
                  </a:cubicBezTo>
                  <a:lnTo>
                    <a:pt x="20141" y="188190"/>
                  </a:lnTo>
                  <a:lnTo>
                    <a:pt x="23833" y="188190"/>
                  </a:lnTo>
                  <a:cubicBezTo>
                    <a:pt x="26972" y="189073"/>
                    <a:pt x="30293" y="189073"/>
                    <a:pt x="33431" y="188190"/>
                  </a:cubicBezTo>
                  <a:lnTo>
                    <a:pt x="37861" y="183760"/>
                  </a:lnTo>
                  <a:cubicBezTo>
                    <a:pt x="42803" y="177838"/>
                    <a:pt x="49543" y="173690"/>
                    <a:pt x="57057" y="171947"/>
                  </a:cubicBezTo>
                  <a:cubicBezTo>
                    <a:pt x="64826" y="171349"/>
                    <a:pt x="72259" y="168530"/>
                    <a:pt x="78469" y="163825"/>
                  </a:cubicBezTo>
                  <a:lnTo>
                    <a:pt x="89543" y="156442"/>
                  </a:lnTo>
                  <a:lnTo>
                    <a:pt x="89543" y="156442"/>
                  </a:lnTo>
                  <a:lnTo>
                    <a:pt x="38599" y="211077"/>
                  </a:lnTo>
                  <a:lnTo>
                    <a:pt x="38599" y="211077"/>
                  </a:lnTo>
                  <a:lnTo>
                    <a:pt x="38599" y="211077"/>
                  </a:lnTo>
                  <a:lnTo>
                    <a:pt x="38599" y="211077"/>
                  </a:lnTo>
                  <a:lnTo>
                    <a:pt x="93235" y="160133"/>
                  </a:lnTo>
                  <a:lnTo>
                    <a:pt x="93235" y="160133"/>
                  </a:lnTo>
                  <a:cubicBezTo>
                    <a:pt x="90511" y="163900"/>
                    <a:pt x="88045" y="167847"/>
                    <a:pt x="85852" y="171947"/>
                  </a:cubicBezTo>
                  <a:cubicBezTo>
                    <a:pt x="83600" y="178639"/>
                    <a:pt x="79805" y="184710"/>
                    <a:pt x="74777" y="189666"/>
                  </a:cubicBezTo>
                  <a:lnTo>
                    <a:pt x="74777" y="189666"/>
                  </a:lnTo>
                  <a:lnTo>
                    <a:pt x="71085" y="194834"/>
                  </a:lnTo>
                  <a:cubicBezTo>
                    <a:pt x="68659" y="198787"/>
                    <a:pt x="66678" y="202997"/>
                    <a:pt x="65179" y="207386"/>
                  </a:cubicBezTo>
                  <a:cubicBezTo>
                    <a:pt x="65179" y="207386"/>
                    <a:pt x="65179" y="211816"/>
                    <a:pt x="65179" y="213292"/>
                  </a:cubicBezTo>
                  <a:cubicBezTo>
                    <a:pt x="65179" y="214769"/>
                    <a:pt x="65179" y="213292"/>
                    <a:pt x="65179" y="213292"/>
                  </a:cubicBezTo>
                  <a:cubicBezTo>
                    <a:pt x="65179" y="213292"/>
                    <a:pt x="65179" y="213292"/>
                    <a:pt x="65179" y="213292"/>
                  </a:cubicBezTo>
                  <a:lnTo>
                    <a:pt x="65179" y="213292"/>
                  </a:lnTo>
                  <a:cubicBezTo>
                    <a:pt x="65179" y="213292"/>
                    <a:pt x="65179" y="213292"/>
                    <a:pt x="65179" y="213292"/>
                  </a:cubicBezTo>
                  <a:lnTo>
                    <a:pt x="65179" y="213292"/>
                  </a:lnTo>
                  <a:lnTo>
                    <a:pt x="65179" y="213292"/>
                  </a:lnTo>
                  <a:cubicBezTo>
                    <a:pt x="69392" y="212595"/>
                    <a:pt x="73132" y="210191"/>
                    <a:pt x="75515" y="206648"/>
                  </a:cubicBezTo>
                  <a:lnTo>
                    <a:pt x="75515" y="199264"/>
                  </a:lnTo>
                  <a:cubicBezTo>
                    <a:pt x="76460" y="198474"/>
                    <a:pt x="77445" y="197735"/>
                    <a:pt x="78469" y="197049"/>
                  </a:cubicBezTo>
                  <a:cubicBezTo>
                    <a:pt x="84375" y="193566"/>
                    <a:pt x="89625" y="189067"/>
                    <a:pt x="93973" y="183760"/>
                  </a:cubicBezTo>
                  <a:cubicBezTo>
                    <a:pt x="95642" y="179598"/>
                    <a:pt x="98160" y="175827"/>
                    <a:pt x="101356" y="172685"/>
                  </a:cubicBezTo>
                  <a:lnTo>
                    <a:pt x="101356" y="172685"/>
                  </a:lnTo>
                  <a:lnTo>
                    <a:pt x="75515" y="246517"/>
                  </a:lnTo>
                  <a:lnTo>
                    <a:pt x="75515" y="246517"/>
                  </a:lnTo>
                  <a:lnTo>
                    <a:pt x="75515" y="246517"/>
                  </a:lnTo>
                  <a:lnTo>
                    <a:pt x="105048" y="183760"/>
                  </a:lnTo>
                  <a:lnTo>
                    <a:pt x="109478" y="172685"/>
                  </a:lnTo>
                  <a:lnTo>
                    <a:pt x="109478" y="172685"/>
                  </a:lnTo>
                  <a:cubicBezTo>
                    <a:pt x="109153" y="177355"/>
                    <a:pt x="109153" y="182042"/>
                    <a:pt x="109478" y="186713"/>
                  </a:cubicBezTo>
                  <a:cubicBezTo>
                    <a:pt x="109419" y="193833"/>
                    <a:pt x="107913" y="200867"/>
                    <a:pt x="105048" y="207386"/>
                  </a:cubicBezTo>
                  <a:cubicBezTo>
                    <a:pt x="105048" y="207386"/>
                    <a:pt x="105048" y="207386"/>
                    <a:pt x="105048" y="213292"/>
                  </a:cubicBezTo>
                  <a:cubicBezTo>
                    <a:pt x="104612" y="214988"/>
                    <a:pt x="104612" y="216766"/>
                    <a:pt x="105048" y="218461"/>
                  </a:cubicBezTo>
                  <a:cubicBezTo>
                    <a:pt x="104302" y="223107"/>
                    <a:pt x="104302" y="227843"/>
                    <a:pt x="105048" y="232489"/>
                  </a:cubicBezTo>
                  <a:lnTo>
                    <a:pt x="105048" y="238395"/>
                  </a:lnTo>
                  <a:lnTo>
                    <a:pt x="105048" y="238395"/>
                  </a:lnTo>
                  <a:lnTo>
                    <a:pt x="105048" y="238395"/>
                  </a:lnTo>
                  <a:cubicBezTo>
                    <a:pt x="105048" y="238395"/>
                    <a:pt x="105048" y="238395"/>
                    <a:pt x="105048" y="238395"/>
                  </a:cubicBezTo>
                  <a:lnTo>
                    <a:pt x="105048" y="238395"/>
                  </a:lnTo>
                  <a:lnTo>
                    <a:pt x="105048" y="238395"/>
                  </a:lnTo>
                  <a:lnTo>
                    <a:pt x="105048" y="238395"/>
                  </a:lnTo>
                  <a:cubicBezTo>
                    <a:pt x="107920" y="236617"/>
                    <a:pt x="109825" y="233627"/>
                    <a:pt x="110216" y="230274"/>
                  </a:cubicBezTo>
                  <a:cubicBezTo>
                    <a:pt x="110578" y="227579"/>
                    <a:pt x="110578" y="224847"/>
                    <a:pt x="110216" y="222152"/>
                  </a:cubicBezTo>
                  <a:cubicBezTo>
                    <a:pt x="109618" y="214412"/>
                    <a:pt x="111420" y="206676"/>
                    <a:pt x="115385" y="200003"/>
                  </a:cubicBezTo>
                  <a:cubicBezTo>
                    <a:pt x="118574" y="193827"/>
                    <a:pt x="120339" y="187016"/>
                    <a:pt x="120553" y="180068"/>
                  </a:cubicBezTo>
                  <a:cubicBezTo>
                    <a:pt x="119851" y="175914"/>
                    <a:pt x="119851" y="171671"/>
                    <a:pt x="120553" y="167517"/>
                  </a:cubicBezTo>
                  <a:lnTo>
                    <a:pt x="120553" y="167517"/>
                  </a:lnTo>
                  <a:lnTo>
                    <a:pt x="120553" y="241349"/>
                  </a:lnTo>
                  <a:cubicBezTo>
                    <a:pt x="120553" y="241349"/>
                    <a:pt x="120553" y="241349"/>
                    <a:pt x="120553" y="241349"/>
                  </a:cubicBezTo>
                  <a:cubicBezTo>
                    <a:pt x="120553" y="241349"/>
                    <a:pt x="120553" y="241349"/>
                    <a:pt x="120553" y="241349"/>
                  </a:cubicBezTo>
                  <a:lnTo>
                    <a:pt x="120553" y="167517"/>
                  </a:lnTo>
                  <a:lnTo>
                    <a:pt x="120553" y="167517"/>
                  </a:lnTo>
                  <a:cubicBezTo>
                    <a:pt x="121365" y="172052"/>
                    <a:pt x="122605" y="176501"/>
                    <a:pt x="124244" y="180806"/>
                  </a:cubicBezTo>
                  <a:cubicBezTo>
                    <a:pt x="127013" y="187333"/>
                    <a:pt x="128268" y="194399"/>
                    <a:pt x="127936" y="201479"/>
                  </a:cubicBezTo>
                  <a:cubicBezTo>
                    <a:pt x="127936" y="201479"/>
                    <a:pt x="127936" y="206648"/>
                    <a:pt x="127936" y="208863"/>
                  </a:cubicBezTo>
                  <a:cubicBezTo>
                    <a:pt x="129080" y="213497"/>
                    <a:pt x="130815" y="217964"/>
                    <a:pt x="133104" y="222152"/>
                  </a:cubicBezTo>
                  <a:cubicBezTo>
                    <a:pt x="133104" y="222152"/>
                    <a:pt x="133104" y="222152"/>
                    <a:pt x="133104" y="228059"/>
                  </a:cubicBezTo>
                  <a:lnTo>
                    <a:pt x="133104" y="235442"/>
                  </a:lnTo>
                  <a:cubicBezTo>
                    <a:pt x="133104" y="235442"/>
                    <a:pt x="133104" y="235442"/>
                    <a:pt x="133104" y="235442"/>
                  </a:cubicBezTo>
                  <a:lnTo>
                    <a:pt x="133104" y="235442"/>
                  </a:lnTo>
                  <a:cubicBezTo>
                    <a:pt x="134876" y="231446"/>
                    <a:pt x="134876" y="226887"/>
                    <a:pt x="133104" y="222891"/>
                  </a:cubicBezTo>
                  <a:cubicBezTo>
                    <a:pt x="133407" y="220192"/>
                    <a:pt x="133407" y="217468"/>
                    <a:pt x="133104" y="214769"/>
                  </a:cubicBezTo>
                  <a:cubicBezTo>
                    <a:pt x="131258" y="207501"/>
                    <a:pt x="131258" y="199888"/>
                    <a:pt x="133104" y="192619"/>
                  </a:cubicBezTo>
                  <a:cubicBezTo>
                    <a:pt x="135112" y="185875"/>
                    <a:pt x="135112" y="178691"/>
                    <a:pt x="133104" y="171947"/>
                  </a:cubicBezTo>
                  <a:cubicBezTo>
                    <a:pt x="132624" y="167777"/>
                    <a:pt x="132624" y="163565"/>
                    <a:pt x="133104" y="159395"/>
                  </a:cubicBezTo>
                  <a:lnTo>
                    <a:pt x="133104" y="159395"/>
                  </a:lnTo>
                  <a:lnTo>
                    <a:pt x="164114" y="227321"/>
                  </a:lnTo>
                  <a:lnTo>
                    <a:pt x="164114" y="227321"/>
                  </a:lnTo>
                  <a:lnTo>
                    <a:pt x="164114" y="227321"/>
                  </a:lnTo>
                  <a:lnTo>
                    <a:pt x="152300" y="183760"/>
                  </a:lnTo>
                  <a:lnTo>
                    <a:pt x="147871" y="172685"/>
                  </a:lnTo>
                  <a:lnTo>
                    <a:pt x="147871" y="172685"/>
                  </a:lnTo>
                  <a:cubicBezTo>
                    <a:pt x="150462" y="176652"/>
                    <a:pt x="153430" y="180361"/>
                    <a:pt x="156730" y="183760"/>
                  </a:cubicBezTo>
                  <a:cubicBezTo>
                    <a:pt x="161662" y="188505"/>
                    <a:pt x="165450" y="194312"/>
                    <a:pt x="167805" y="200741"/>
                  </a:cubicBezTo>
                  <a:cubicBezTo>
                    <a:pt x="170434" y="204677"/>
                    <a:pt x="173675" y="208167"/>
                    <a:pt x="177403" y="211077"/>
                  </a:cubicBezTo>
                  <a:lnTo>
                    <a:pt x="187740" y="225844"/>
                  </a:lnTo>
                  <a:lnTo>
                    <a:pt x="187740" y="225844"/>
                  </a:lnTo>
                  <a:lnTo>
                    <a:pt x="187740" y="225844"/>
                  </a:lnTo>
                  <a:lnTo>
                    <a:pt x="187740" y="225844"/>
                  </a:lnTo>
                  <a:cubicBezTo>
                    <a:pt x="187740" y="225844"/>
                    <a:pt x="187740" y="225844"/>
                    <a:pt x="187740" y="225844"/>
                  </a:cubicBezTo>
                  <a:lnTo>
                    <a:pt x="187740" y="225844"/>
                  </a:lnTo>
                  <a:cubicBezTo>
                    <a:pt x="187740" y="225844"/>
                    <a:pt x="187740" y="219199"/>
                    <a:pt x="187740" y="213292"/>
                  </a:cubicBezTo>
                  <a:lnTo>
                    <a:pt x="182572" y="207386"/>
                  </a:lnTo>
                  <a:cubicBezTo>
                    <a:pt x="176650" y="202444"/>
                    <a:pt x="172501" y="195703"/>
                    <a:pt x="170758" y="188190"/>
                  </a:cubicBezTo>
                  <a:cubicBezTo>
                    <a:pt x="168610" y="181616"/>
                    <a:pt x="165088" y="175576"/>
                    <a:pt x="160422" y="170470"/>
                  </a:cubicBezTo>
                  <a:cubicBezTo>
                    <a:pt x="157136" y="167239"/>
                    <a:pt x="154397" y="163499"/>
                    <a:pt x="152300" y="159395"/>
                  </a:cubicBezTo>
                  <a:lnTo>
                    <a:pt x="152300" y="159395"/>
                  </a:lnTo>
                  <a:lnTo>
                    <a:pt x="206936" y="209601"/>
                  </a:lnTo>
                  <a:lnTo>
                    <a:pt x="206936" y="209601"/>
                  </a:lnTo>
                  <a:cubicBezTo>
                    <a:pt x="206936" y="209601"/>
                    <a:pt x="206936" y="209601"/>
                    <a:pt x="206936" y="209601"/>
                  </a:cubicBezTo>
                  <a:lnTo>
                    <a:pt x="158945" y="157918"/>
                  </a:lnTo>
                  <a:lnTo>
                    <a:pt x="158945" y="157918"/>
                  </a:lnTo>
                  <a:lnTo>
                    <a:pt x="158945" y="157918"/>
                  </a:lnTo>
                  <a:lnTo>
                    <a:pt x="170758" y="165302"/>
                  </a:lnTo>
                  <a:cubicBezTo>
                    <a:pt x="177588" y="167248"/>
                    <a:pt x="183738" y="171087"/>
                    <a:pt x="188478" y="176376"/>
                  </a:cubicBezTo>
                  <a:cubicBezTo>
                    <a:pt x="188478" y="176376"/>
                    <a:pt x="188478" y="176376"/>
                    <a:pt x="188478" y="176376"/>
                  </a:cubicBezTo>
                  <a:lnTo>
                    <a:pt x="193646" y="180068"/>
                  </a:lnTo>
                  <a:cubicBezTo>
                    <a:pt x="197596" y="182495"/>
                    <a:pt x="201812" y="184476"/>
                    <a:pt x="206198" y="185975"/>
                  </a:cubicBezTo>
                  <a:lnTo>
                    <a:pt x="212104" y="185975"/>
                  </a:lnTo>
                  <a:lnTo>
                    <a:pt x="212104" y="185975"/>
                  </a:lnTo>
                  <a:lnTo>
                    <a:pt x="212104" y="185975"/>
                  </a:lnTo>
                  <a:lnTo>
                    <a:pt x="212104" y="185975"/>
                  </a:lnTo>
                  <a:lnTo>
                    <a:pt x="212104" y="185975"/>
                  </a:lnTo>
                  <a:lnTo>
                    <a:pt x="212104" y="185975"/>
                  </a:lnTo>
                  <a:lnTo>
                    <a:pt x="212104" y="185975"/>
                  </a:lnTo>
                  <a:cubicBezTo>
                    <a:pt x="216852" y="187681"/>
                    <a:pt x="222138" y="186846"/>
                    <a:pt x="226132" y="183760"/>
                  </a:cubicBezTo>
                  <a:lnTo>
                    <a:pt x="218749" y="183760"/>
                  </a:lnTo>
                  <a:cubicBezTo>
                    <a:pt x="211277" y="181529"/>
                    <a:pt x="204773" y="176848"/>
                    <a:pt x="200291" y="170470"/>
                  </a:cubicBezTo>
                  <a:cubicBezTo>
                    <a:pt x="195787" y="164911"/>
                    <a:pt x="189947" y="160591"/>
                    <a:pt x="183310" y="157918"/>
                  </a:cubicBezTo>
                  <a:cubicBezTo>
                    <a:pt x="179293" y="155984"/>
                    <a:pt x="175565" y="153499"/>
                    <a:pt x="172235" y="150535"/>
                  </a:cubicBezTo>
                  <a:lnTo>
                    <a:pt x="172235" y="150535"/>
                  </a:lnTo>
                  <a:lnTo>
                    <a:pt x="241637" y="176376"/>
                  </a:lnTo>
                  <a:lnTo>
                    <a:pt x="245329" y="176376"/>
                  </a:lnTo>
                  <a:cubicBezTo>
                    <a:pt x="245329" y="176376"/>
                    <a:pt x="245329" y="176376"/>
                    <a:pt x="245329" y="176376"/>
                  </a:cubicBezTo>
                  <a:lnTo>
                    <a:pt x="182572" y="148320"/>
                  </a:lnTo>
                  <a:lnTo>
                    <a:pt x="177403" y="148320"/>
                  </a:lnTo>
                  <a:lnTo>
                    <a:pt x="177403" y="148320"/>
                  </a:lnTo>
                  <a:lnTo>
                    <a:pt x="191431" y="148320"/>
                  </a:lnTo>
                  <a:cubicBezTo>
                    <a:pt x="198253" y="146907"/>
                    <a:pt x="205282" y="146907"/>
                    <a:pt x="212104" y="148320"/>
                  </a:cubicBezTo>
                  <a:lnTo>
                    <a:pt x="218011" y="148320"/>
                  </a:lnTo>
                  <a:lnTo>
                    <a:pt x="223179" y="148320"/>
                  </a:lnTo>
                  <a:cubicBezTo>
                    <a:pt x="227823" y="149065"/>
                    <a:pt x="232563" y="149065"/>
                    <a:pt x="237207" y="148320"/>
                  </a:cubicBezTo>
                  <a:lnTo>
                    <a:pt x="243114" y="148320"/>
                  </a:lnTo>
                  <a:cubicBezTo>
                    <a:pt x="245528" y="147661"/>
                    <a:pt x="248083" y="147661"/>
                    <a:pt x="250497" y="148320"/>
                  </a:cubicBezTo>
                  <a:lnTo>
                    <a:pt x="250497" y="148320"/>
                  </a:lnTo>
                  <a:lnTo>
                    <a:pt x="250497" y="148320"/>
                  </a:lnTo>
                  <a:lnTo>
                    <a:pt x="250497" y="148320"/>
                  </a:lnTo>
                  <a:lnTo>
                    <a:pt x="250497" y="148320"/>
                  </a:lnTo>
                  <a:cubicBezTo>
                    <a:pt x="248526" y="144265"/>
                    <a:pt x="244635" y="141486"/>
                    <a:pt x="240160" y="140937"/>
                  </a:cubicBezTo>
                  <a:lnTo>
                    <a:pt x="232039" y="140937"/>
                  </a:lnTo>
                  <a:cubicBezTo>
                    <a:pt x="224530" y="141585"/>
                    <a:pt x="217014" y="139771"/>
                    <a:pt x="210628" y="135769"/>
                  </a:cubicBezTo>
                  <a:cubicBezTo>
                    <a:pt x="204160" y="132649"/>
                    <a:pt x="197124" y="130890"/>
                    <a:pt x="189955" y="130601"/>
                  </a:cubicBezTo>
                  <a:cubicBezTo>
                    <a:pt x="185554" y="131304"/>
                    <a:pt x="181065" y="131304"/>
                    <a:pt x="176665" y="130601"/>
                  </a:cubicBezTo>
                  <a:lnTo>
                    <a:pt x="176665" y="130601"/>
                  </a:lnTo>
                  <a:lnTo>
                    <a:pt x="250497" y="130601"/>
                  </a:lnTo>
                  <a:lnTo>
                    <a:pt x="250497" y="130601"/>
                  </a:lnTo>
                  <a:lnTo>
                    <a:pt x="200291" y="130601"/>
                  </a:lnTo>
                  <a:lnTo>
                    <a:pt x="175927" y="130601"/>
                  </a:lnTo>
                  <a:lnTo>
                    <a:pt x="189216" y="130601"/>
                  </a:lnTo>
                  <a:cubicBezTo>
                    <a:pt x="196024" y="129074"/>
                    <a:pt x="203082" y="129074"/>
                    <a:pt x="209889" y="130601"/>
                  </a:cubicBezTo>
                  <a:lnTo>
                    <a:pt x="220964" y="130601"/>
                  </a:lnTo>
                  <a:cubicBezTo>
                    <a:pt x="225638" y="129594"/>
                    <a:pt x="230127" y="127850"/>
                    <a:pt x="234254" y="125432"/>
                  </a:cubicBezTo>
                  <a:lnTo>
                    <a:pt x="240160" y="125432"/>
                  </a:lnTo>
                  <a:lnTo>
                    <a:pt x="250497" y="125432"/>
                  </a:lnTo>
                  <a:lnTo>
                    <a:pt x="250497" y="125432"/>
                  </a:lnTo>
                  <a:cubicBezTo>
                    <a:pt x="246525" y="123566"/>
                    <a:pt x="241918" y="123566"/>
                    <a:pt x="237945" y="125432"/>
                  </a:cubicBezTo>
                  <a:cubicBezTo>
                    <a:pt x="235273" y="124829"/>
                    <a:pt x="232497" y="124829"/>
                    <a:pt x="229824" y="125432"/>
                  </a:cubicBezTo>
                  <a:cubicBezTo>
                    <a:pt x="222588" y="127525"/>
                    <a:pt x="214910" y="127525"/>
                    <a:pt x="207674" y="125432"/>
                  </a:cubicBezTo>
                  <a:cubicBezTo>
                    <a:pt x="200852" y="124080"/>
                    <a:pt x="193824" y="124080"/>
                    <a:pt x="187001" y="125432"/>
                  </a:cubicBezTo>
                  <a:lnTo>
                    <a:pt x="174450" y="125432"/>
                  </a:lnTo>
                  <a:lnTo>
                    <a:pt x="174450" y="125432"/>
                  </a:lnTo>
                  <a:lnTo>
                    <a:pt x="242375" y="94423"/>
                  </a:lnTo>
                  <a:cubicBezTo>
                    <a:pt x="242375" y="94423"/>
                    <a:pt x="242375" y="94423"/>
                    <a:pt x="242375" y="94423"/>
                  </a:cubicBezTo>
                  <a:lnTo>
                    <a:pt x="238684" y="94423"/>
                  </a:lnTo>
                  <a:lnTo>
                    <a:pt x="174450" y="118787"/>
                  </a:lnTo>
                  <a:lnTo>
                    <a:pt x="169282" y="118787"/>
                  </a:lnTo>
                  <a:lnTo>
                    <a:pt x="169282" y="118787"/>
                  </a:lnTo>
                  <a:cubicBezTo>
                    <a:pt x="173387" y="116694"/>
                    <a:pt x="177123" y="113952"/>
                    <a:pt x="180357" y="110666"/>
                  </a:cubicBezTo>
                  <a:cubicBezTo>
                    <a:pt x="185266" y="105748"/>
                    <a:pt x="191018" y="101747"/>
                    <a:pt x="197338" y="98853"/>
                  </a:cubicBezTo>
                  <a:cubicBezTo>
                    <a:pt x="199295" y="99126"/>
                    <a:pt x="201288" y="99126"/>
                    <a:pt x="203244" y="98853"/>
                  </a:cubicBezTo>
                  <a:lnTo>
                    <a:pt x="207674" y="98853"/>
                  </a:lnTo>
                  <a:cubicBezTo>
                    <a:pt x="211610" y="96226"/>
                    <a:pt x="215102" y="92985"/>
                    <a:pt x="218011" y="89255"/>
                  </a:cubicBezTo>
                  <a:lnTo>
                    <a:pt x="226132" y="60460"/>
                  </a:lnTo>
                  <a:lnTo>
                    <a:pt x="226132" y="60460"/>
                  </a:lnTo>
                  <a:lnTo>
                    <a:pt x="226132" y="60460"/>
                  </a:lnTo>
                  <a:cubicBezTo>
                    <a:pt x="226132" y="60460"/>
                    <a:pt x="226132" y="60460"/>
                    <a:pt x="226132" y="60460"/>
                  </a:cubicBezTo>
                  <a:lnTo>
                    <a:pt x="226132" y="60460"/>
                  </a:lnTo>
                  <a:lnTo>
                    <a:pt x="226132" y="60460"/>
                  </a:lnTo>
                  <a:cubicBezTo>
                    <a:pt x="222972" y="59759"/>
                    <a:pt x="219694" y="59759"/>
                    <a:pt x="216534" y="60460"/>
                  </a:cubicBezTo>
                  <a:lnTo>
                    <a:pt x="210628" y="65628"/>
                  </a:lnTo>
                  <a:cubicBezTo>
                    <a:pt x="205688" y="71551"/>
                    <a:pt x="198947" y="75698"/>
                    <a:pt x="191431" y="77442"/>
                  </a:cubicBezTo>
                  <a:cubicBezTo>
                    <a:pt x="184860" y="79591"/>
                    <a:pt x="178821" y="83114"/>
                    <a:pt x="173712" y="87778"/>
                  </a:cubicBezTo>
                  <a:lnTo>
                    <a:pt x="162637" y="95900"/>
                  </a:lnTo>
                  <a:lnTo>
                    <a:pt x="162637" y="95900"/>
                  </a:lnTo>
                  <a:lnTo>
                    <a:pt x="214319" y="36096"/>
                  </a:lnTo>
                  <a:cubicBezTo>
                    <a:pt x="214319" y="36096"/>
                    <a:pt x="214319" y="36096"/>
                    <a:pt x="214319" y="36096"/>
                  </a:cubicBezTo>
                  <a:cubicBezTo>
                    <a:pt x="214319" y="36096"/>
                    <a:pt x="214319" y="36096"/>
                    <a:pt x="214319" y="36096"/>
                  </a:cubicBezTo>
                  <a:lnTo>
                    <a:pt x="168544" y="78918"/>
                  </a:lnTo>
                  <a:lnTo>
                    <a:pt x="159684" y="87778"/>
                  </a:lnTo>
                  <a:lnTo>
                    <a:pt x="159684" y="87778"/>
                  </a:lnTo>
                  <a:cubicBezTo>
                    <a:pt x="162445" y="84174"/>
                    <a:pt x="164682" y="80197"/>
                    <a:pt x="166329" y="75965"/>
                  </a:cubicBezTo>
                  <a:cubicBezTo>
                    <a:pt x="169127" y="69375"/>
                    <a:pt x="173136" y="63366"/>
                    <a:pt x="178142" y="58245"/>
                  </a:cubicBezTo>
                  <a:cubicBezTo>
                    <a:pt x="178142" y="58245"/>
                    <a:pt x="178142" y="58245"/>
                    <a:pt x="178142" y="53815"/>
                  </a:cubicBezTo>
                  <a:lnTo>
                    <a:pt x="181833" y="49385"/>
                  </a:lnTo>
                  <a:cubicBezTo>
                    <a:pt x="184565" y="45235"/>
                    <a:pt x="186795" y="40773"/>
                    <a:pt x="188478" y="36096"/>
                  </a:cubicBezTo>
                  <a:cubicBezTo>
                    <a:pt x="188478" y="36096"/>
                    <a:pt x="188478" y="31666"/>
                    <a:pt x="188478" y="30189"/>
                  </a:cubicBezTo>
                  <a:cubicBezTo>
                    <a:pt x="188478" y="30189"/>
                    <a:pt x="188478" y="30189"/>
                    <a:pt x="188478" y="30189"/>
                  </a:cubicBezTo>
                  <a:lnTo>
                    <a:pt x="188478" y="30189"/>
                  </a:lnTo>
                  <a:cubicBezTo>
                    <a:pt x="188478" y="30189"/>
                    <a:pt x="188478" y="30189"/>
                    <a:pt x="188478" y="30189"/>
                  </a:cubicBezTo>
                  <a:lnTo>
                    <a:pt x="188478" y="30189"/>
                  </a:lnTo>
                  <a:cubicBezTo>
                    <a:pt x="188478" y="30189"/>
                    <a:pt x="181095" y="30189"/>
                    <a:pt x="177403" y="36834"/>
                  </a:cubicBezTo>
                  <a:lnTo>
                    <a:pt x="177403" y="44217"/>
                  </a:lnTo>
                  <a:cubicBezTo>
                    <a:pt x="174716" y="51456"/>
                    <a:pt x="170123" y="57833"/>
                    <a:pt x="164114" y="62675"/>
                  </a:cubicBezTo>
                  <a:cubicBezTo>
                    <a:pt x="158554" y="67177"/>
                    <a:pt x="154235" y="73021"/>
                    <a:pt x="151562" y="79657"/>
                  </a:cubicBezTo>
                  <a:lnTo>
                    <a:pt x="152300" y="80395"/>
                  </a:lnTo>
                  <a:lnTo>
                    <a:pt x="152300" y="80395"/>
                  </a:lnTo>
                  <a:lnTo>
                    <a:pt x="178142" y="10993"/>
                  </a:lnTo>
                  <a:cubicBezTo>
                    <a:pt x="178142" y="10993"/>
                    <a:pt x="178142" y="10993"/>
                    <a:pt x="178142" y="10993"/>
                  </a:cubicBezTo>
                  <a:lnTo>
                    <a:pt x="178142" y="10993"/>
                  </a:lnTo>
                  <a:lnTo>
                    <a:pt x="178142" y="10993"/>
                  </a:lnTo>
                  <a:lnTo>
                    <a:pt x="148609" y="76703"/>
                  </a:lnTo>
                  <a:lnTo>
                    <a:pt x="148609" y="76703"/>
                  </a:lnTo>
                  <a:lnTo>
                    <a:pt x="148609" y="76703"/>
                  </a:lnTo>
                  <a:cubicBezTo>
                    <a:pt x="148934" y="72033"/>
                    <a:pt x="148934" y="67346"/>
                    <a:pt x="148609" y="62675"/>
                  </a:cubicBezTo>
                  <a:cubicBezTo>
                    <a:pt x="148321" y="55598"/>
                    <a:pt x="149583" y="48543"/>
                    <a:pt x="152300" y="42002"/>
                  </a:cubicBezTo>
                  <a:cubicBezTo>
                    <a:pt x="152603" y="40045"/>
                    <a:pt x="152603" y="38053"/>
                    <a:pt x="152300" y="36096"/>
                  </a:cubicBezTo>
                  <a:cubicBezTo>
                    <a:pt x="151983" y="34388"/>
                    <a:pt x="151983" y="32635"/>
                    <a:pt x="152300" y="30927"/>
                  </a:cubicBezTo>
                  <a:cubicBezTo>
                    <a:pt x="153046" y="26281"/>
                    <a:pt x="153046" y="21546"/>
                    <a:pt x="152300" y="16899"/>
                  </a:cubicBezTo>
                  <a:lnTo>
                    <a:pt x="152300" y="10993"/>
                  </a:lnTo>
                  <a:lnTo>
                    <a:pt x="152300" y="10993"/>
                  </a:lnTo>
                  <a:cubicBezTo>
                    <a:pt x="152300" y="10993"/>
                    <a:pt x="152300" y="10993"/>
                    <a:pt x="152300" y="10993"/>
                  </a:cubicBezTo>
                  <a:cubicBezTo>
                    <a:pt x="152300" y="10993"/>
                    <a:pt x="152300" y="10993"/>
                    <a:pt x="152300" y="10993"/>
                  </a:cubicBezTo>
                  <a:lnTo>
                    <a:pt x="152300" y="10993"/>
                  </a:lnTo>
                  <a:cubicBezTo>
                    <a:pt x="148247" y="12963"/>
                    <a:pt x="145464" y="16854"/>
                    <a:pt x="144917" y="21329"/>
                  </a:cubicBezTo>
                  <a:cubicBezTo>
                    <a:pt x="144555" y="24024"/>
                    <a:pt x="144555" y="26756"/>
                    <a:pt x="144917" y="29451"/>
                  </a:cubicBezTo>
                  <a:cubicBezTo>
                    <a:pt x="145567" y="36959"/>
                    <a:pt x="143751" y="44476"/>
                    <a:pt x="139749" y="50862"/>
                  </a:cubicBezTo>
                  <a:cubicBezTo>
                    <a:pt x="136626" y="57327"/>
                    <a:pt x="134869" y="64363"/>
                    <a:pt x="134581" y="71535"/>
                  </a:cubicBezTo>
                  <a:cubicBezTo>
                    <a:pt x="135231" y="75941"/>
                    <a:pt x="135231" y="80418"/>
                    <a:pt x="134581" y="84825"/>
                  </a:cubicBezTo>
                  <a:lnTo>
                    <a:pt x="134581" y="84825"/>
                  </a:lnTo>
                  <a:lnTo>
                    <a:pt x="134581" y="10993"/>
                  </a:lnTo>
                  <a:cubicBezTo>
                    <a:pt x="134581" y="10993"/>
                    <a:pt x="134581" y="10993"/>
                    <a:pt x="134581" y="10993"/>
                  </a:cubicBezTo>
                  <a:cubicBezTo>
                    <a:pt x="134581" y="10993"/>
                    <a:pt x="134581" y="10993"/>
                    <a:pt x="134581" y="10993"/>
                  </a:cubicBezTo>
                  <a:lnTo>
                    <a:pt x="134581" y="66367"/>
                  </a:lnTo>
                  <a:lnTo>
                    <a:pt x="134581" y="85563"/>
                  </a:lnTo>
                  <a:lnTo>
                    <a:pt x="134581" y="85563"/>
                  </a:lnTo>
                  <a:cubicBezTo>
                    <a:pt x="133887" y="81001"/>
                    <a:pt x="132646" y="76539"/>
                    <a:pt x="130889" y="72273"/>
                  </a:cubicBezTo>
                  <a:cubicBezTo>
                    <a:pt x="129361" y="65467"/>
                    <a:pt x="129361" y="58407"/>
                    <a:pt x="130889" y="51600"/>
                  </a:cubicBezTo>
                  <a:cubicBezTo>
                    <a:pt x="130889" y="51600"/>
                    <a:pt x="130889" y="51600"/>
                    <a:pt x="130889" y="45694"/>
                  </a:cubicBezTo>
                  <a:cubicBezTo>
                    <a:pt x="130468" y="43748"/>
                    <a:pt x="130468" y="41733"/>
                    <a:pt x="130889" y="39787"/>
                  </a:cubicBezTo>
                  <a:cubicBezTo>
                    <a:pt x="129553" y="35453"/>
                    <a:pt x="127825" y="31252"/>
                    <a:pt x="125721" y="27236"/>
                  </a:cubicBezTo>
                  <a:lnTo>
                    <a:pt x="125721" y="21329"/>
                  </a:lnTo>
                  <a:lnTo>
                    <a:pt x="125721" y="5825"/>
                  </a:lnTo>
                  <a:cubicBezTo>
                    <a:pt x="125721" y="5825"/>
                    <a:pt x="125721" y="5825"/>
                    <a:pt x="125721" y="5825"/>
                  </a:cubicBezTo>
                  <a:cubicBezTo>
                    <a:pt x="125721" y="5825"/>
                    <a:pt x="125721" y="5825"/>
                    <a:pt x="125721" y="5825"/>
                  </a:cubicBezTo>
                  <a:lnTo>
                    <a:pt x="125721" y="5825"/>
                  </a:lnTo>
                  <a:cubicBezTo>
                    <a:pt x="123853" y="9800"/>
                    <a:pt x="123853" y="14400"/>
                    <a:pt x="125721" y="18376"/>
                  </a:cubicBezTo>
                  <a:cubicBezTo>
                    <a:pt x="125308" y="20820"/>
                    <a:pt x="125308" y="23315"/>
                    <a:pt x="125721" y="25759"/>
                  </a:cubicBezTo>
                  <a:cubicBezTo>
                    <a:pt x="128098" y="33204"/>
                    <a:pt x="128098" y="41203"/>
                    <a:pt x="125721" y="48647"/>
                  </a:cubicBezTo>
                  <a:cubicBezTo>
                    <a:pt x="124422" y="55477"/>
                    <a:pt x="124422" y="62490"/>
                    <a:pt x="125721" y="69320"/>
                  </a:cubicBezTo>
                  <a:cubicBezTo>
                    <a:pt x="126223" y="73736"/>
                    <a:pt x="126223" y="78194"/>
                    <a:pt x="125721" y="82610"/>
                  </a:cubicBezTo>
                  <a:lnTo>
                    <a:pt x="125721" y="82610"/>
                  </a:lnTo>
                  <a:lnTo>
                    <a:pt x="78469" y="8778"/>
                  </a:lnTo>
                  <a:lnTo>
                    <a:pt x="78469" y="8778"/>
                  </a:lnTo>
                  <a:lnTo>
                    <a:pt x="78469" y="8778"/>
                  </a:lnTo>
                  <a:cubicBezTo>
                    <a:pt x="78469" y="8778"/>
                    <a:pt x="78469" y="8778"/>
                    <a:pt x="78469" y="8778"/>
                  </a:cubicBezTo>
                  <a:lnTo>
                    <a:pt x="96927" y="58245"/>
                  </a:lnTo>
                  <a:lnTo>
                    <a:pt x="104310" y="78180"/>
                  </a:lnTo>
                  <a:lnTo>
                    <a:pt x="104310" y="78180"/>
                  </a:lnTo>
                  <a:cubicBezTo>
                    <a:pt x="101718" y="74213"/>
                    <a:pt x="98750" y="70504"/>
                    <a:pt x="95450" y="67105"/>
                  </a:cubicBezTo>
                  <a:cubicBezTo>
                    <a:pt x="89026" y="63140"/>
                    <a:pt x="83290" y="58152"/>
                    <a:pt x="78469" y="52339"/>
                  </a:cubicBezTo>
                  <a:cubicBezTo>
                    <a:pt x="79000" y="50407"/>
                    <a:pt x="79000" y="48365"/>
                    <a:pt x="78469" y="46432"/>
                  </a:cubicBezTo>
                  <a:lnTo>
                    <a:pt x="78469" y="42002"/>
                  </a:lnTo>
                  <a:cubicBezTo>
                    <a:pt x="75842" y="38066"/>
                    <a:pt x="72601" y="34576"/>
                    <a:pt x="68870" y="31666"/>
                  </a:cubicBezTo>
                  <a:lnTo>
                    <a:pt x="63702" y="27236"/>
                  </a:lnTo>
                  <a:lnTo>
                    <a:pt x="63702" y="27236"/>
                  </a:lnTo>
                  <a:lnTo>
                    <a:pt x="63702" y="27236"/>
                  </a:lnTo>
                  <a:lnTo>
                    <a:pt x="63702" y="27236"/>
                  </a:lnTo>
                  <a:cubicBezTo>
                    <a:pt x="63702" y="27236"/>
                    <a:pt x="63702" y="27236"/>
                    <a:pt x="63702" y="27236"/>
                  </a:cubicBezTo>
                  <a:lnTo>
                    <a:pt x="63702" y="27236"/>
                  </a:lnTo>
                  <a:cubicBezTo>
                    <a:pt x="61296" y="31074"/>
                    <a:pt x="61296" y="35949"/>
                    <a:pt x="63702" y="39787"/>
                  </a:cubicBezTo>
                  <a:cubicBezTo>
                    <a:pt x="63558" y="38539"/>
                    <a:pt x="63311" y="37304"/>
                    <a:pt x="62964" y="36096"/>
                  </a:cubicBezTo>
                  <a:cubicBezTo>
                    <a:pt x="68886" y="41039"/>
                    <a:pt x="73033" y="47778"/>
                    <a:pt x="74777" y="55292"/>
                  </a:cubicBezTo>
                  <a:cubicBezTo>
                    <a:pt x="76926" y="61865"/>
                    <a:pt x="80447" y="67905"/>
                    <a:pt x="85113" y="73012"/>
                  </a:cubicBezTo>
                  <a:cubicBezTo>
                    <a:pt x="88155" y="76443"/>
                    <a:pt x="90880" y="80150"/>
                    <a:pt x="93235" y="84086"/>
                  </a:cubicBezTo>
                  <a:lnTo>
                    <a:pt x="93235" y="84086"/>
                  </a:lnTo>
                  <a:lnTo>
                    <a:pt x="37861" y="36096"/>
                  </a:lnTo>
                  <a:cubicBezTo>
                    <a:pt x="37861" y="36096"/>
                    <a:pt x="37861" y="36096"/>
                    <a:pt x="37861" y="36096"/>
                  </a:cubicBezTo>
                  <a:cubicBezTo>
                    <a:pt x="37861" y="36096"/>
                    <a:pt x="37861" y="36096"/>
                    <a:pt x="37861" y="36096"/>
                  </a:cubicBezTo>
                  <a:lnTo>
                    <a:pt x="80683" y="81133"/>
                  </a:lnTo>
                  <a:lnTo>
                    <a:pt x="89543" y="90731"/>
                  </a:lnTo>
                  <a:lnTo>
                    <a:pt x="89543" y="90731"/>
                  </a:lnTo>
                  <a:lnTo>
                    <a:pt x="77730" y="83348"/>
                  </a:lnTo>
                  <a:cubicBezTo>
                    <a:pt x="71037" y="81097"/>
                    <a:pt x="64967" y="77303"/>
                    <a:pt x="60011" y="72273"/>
                  </a:cubicBezTo>
                  <a:cubicBezTo>
                    <a:pt x="60011" y="72273"/>
                    <a:pt x="60011" y="72273"/>
                    <a:pt x="55581" y="72273"/>
                  </a:cubicBezTo>
                  <a:lnTo>
                    <a:pt x="51151" y="72273"/>
                  </a:lnTo>
                  <a:cubicBezTo>
                    <a:pt x="46947" y="69829"/>
                    <a:pt x="42492" y="67849"/>
                    <a:pt x="37861" y="66367"/>
                  </a:cubicBezTo>
                  <a:lnTo>
                    <a:pt x="32693" y="66367"/>
                  </a:lnTo>
                  <a:lnTo>
                    <a:pt x="32693" y="66367"/>
                  </a:lnTo>
                  <a:lnTo>
                    <a:pt x="32693" y="66367"/>
                  </a:lnTo>
                  <a:lnTo>
                    <a:pt x="32693" y="66367"/>
                  </a:lnTo>
                  <a:cubicBezTo>
                    <a:pt x="32693" y="66367"/>
                    <a:pt x="32693" y="66367"/>
                    <a:pt x="32693" y="66367"/>
                  </a:cubicBezTo>
                  <a:lnTo>
                    <a:pt x="32693" y="66367"/>
                  </a:lnTo>
                  <a:cubicBezTo>
                    <a:pt x="32693" y="66367"/>
                    <a:pt x="32693" y="73750"/>
                    <a:pt x="39338" y="77442"/>
                  </a:cubicBezTo>
                  <a:lnTo>
                    <a:pt x="46721" y="77442"/>
                  </a:lnTo>
                  <a:cubicBezTo>
                    <a:pt x="54097" y="79863"/>
                    <a:pt x="60543" y="84504"/>
                    <a:pt x="65179" y="90731"/>
                  </a:cubicBezTo>
                  <a:cubicBezTo>
                    <a:pt x="69787" y="95866"/>
                    <a:pt x="75291" y="100119"/>
                    <a:pt x="81422" y="103283"/>
                  </a:cubicBezTo>
                  <a:cubicBezTo>
                    <a:pt x="85734" y="105094"/>
                    <a:pt x="89721" y="107587"/>
                    <a:pt x="93235" y="110666"/>
                  </a:cubicBezTo>
                  <a:lnTo>
                    <a:pt x="93235" y="110666"/>
                  </a:lnTo>
                  <a:lnTo>
                    <a:pt x="23833" y="84825"/>
                  </a:lnTo>
                  <a:lnTo>
                    <a:pt x="4637" y="84825"/>
                  </a:lnTo>
                  <a:cubicBezTo>
                    <a:pt x="4637" y="84825"/>
                    <a:pt x="4637" y="84825"/>
                    <a:pt x="4637" y="84825"/>
                  </a:cubicBezTo>
                  <a:lnTo>
                    <a:pt x="78469" y="109928"/>
                  </a:lnTo>
                  <a:lnTo>
                    <a:pt x="78469" y="109928"/>
                  </a:lnTo>
                  <a:lnTo>
                    <a:pt x="62964" y="109928"/>
                  </a:lnTo>
                  <a:cubicBezTo>
                    <a:pt x="55808" y="110234"/>
                    <a:pt x="48693" y="108709"/>
                    <a:pt x="42291" y="105498"/>
                  </a:cubicBezTo>
                  <a:lnTo>
                    <a:pt x="36384" y="105498"/>
                  </a:lnTo>
                  <a:lnTo>
                    <a:pt x="31216" y="105498"/>
                  </a:lnTo>
                  <a:lnTo>
                    <a:pt x="11282" y="105498"/>
                  </a:lnTo>
                  <a:cubicBezTo>
                    <a:pt x="8865" y="106157"/>
                    <a:pt x="6316" y="106157"/>
                    <a:pt x="3898" y="105498"/>
                  </a:cubicBezTo>
                  <a:cubicBezTo>
                    <a:pt x="3898" y="105498"/>
                    <a:pt x="3898" y="105498"/>
                    <a:pt x="3898" y="105498"/>
                  </a:cubicBezTo>
                  <a:lnTo>
                    <a:pt x="3898" y="105498"/>
                  </a:lnTo>
                  <a:lnTo>
                    <a:pt x="4637" y="105498"/>
                  </a:lnTo>
                  <a:cubicBezTo>
                    <a:pt x="6793" y="109391"/>
                    <a:pt x="10591" y="112103"/>
                    <a:pt x="14973" y="112881"/>
                  </a:cubicBezTo>
                  <a:lnTo>
                    <a:pt x="19403" y="112881"/>
                  </a:lnTo>
                  <a:cubicBezTo>
                    <a:pt x="25933" y="109295"/>
                    <a:pt x="33557" y="108244"/>
                    <a:pt x="40814" y="109928"/>
                  </a:cubicBezTo>
                  <a:cubicBezTo>
                    <a:pt x="47279" y="113048"/>
                    <a:pt x="54315" y="114806"/>
                    <a:pt x="61487" y="115096"/>
                  </a:cubicBezTo>
                  <a:lnTo>
                    <a:pt x="74777" y="115096"/>
                  </a:lnTo>
                  <a:lnTo>
                    <a:pt x="74777" y="115096"/>
                  </a:lnTo>
                  <a:lnTo>
                    <a:pt x="945" y="115096"/>
                  </a:lnTo>
                  <a:cubicBezTo>
                    <a:pt x="945" y="115096"/>
                    <a:pt x="945" y="115096"/>
                    <a:pt x="945" y="115096"/>
                  </a:cubicBezTo>
                  <a:cubicBezTo>
                    <a:pt x="945" y="115096"/>
                    <a:pt x="-532" y="126909"/>
                    <a:pt x="207" y="126909"/>
                  </a:cubicBezTo>
                  <a:close/>
                  <a:moveTo>
                    <a:pt x="207" y="126909"/>
                  </a:moveTo>
                  <a:cubicBezTo>
                    <a:pt x="207" y="126909"/>
                    <a:pt x="207" y="126909"/>
                    <a:pt x="207" y="126909"/>
                  </a:cubicBezTo>
                  <a:cubicBezTo>
                    <a:pt x="207" y="126909"/>
                    <a:pt x="207" y="126909"/>
                    <a:pt x="207" y="126909"/>
                  </a:cubicBezTo>
                  <a:lnTo>
                    <a:pt x="74039" y="126909"/>
                  </a:lnTo>
                  <a:lnTo>
                    <a:pt x="74039" y="126909"/>
                  </a:lnTo>
                  <a:lnTo>
                    <a:pt x="39338" y="126909"/>
                  </a:lnTo>
                  <a:lnTo>
                    <a:pt x="74039" y="126909"/>
                  </a:lnTo>
                  <a:cubicBezTo>
                    <a:pt x="74039" y="126909"/>
                    <a:pt x="74039" y="126909"/>
                    <a:pt x="74039" y="126909"/>
                  </a:cubicBezTo>
                  <a:close/>
                  <a:moveTo>
                    <a:pt x="41553" y="109928"/>
                  </a:moveTo>
                  <a:cubicBezTo>
                    <a:pt x="34398" y="107333"/>
                    <a:pt x="26558" y="107333"/>
                    <a:pt x="19403" y="109928"/>
                  </a:cubicBezTo>
                  <a:lnTo>
                    <a:pt x="11282" y="109928"/>
                  </a:lnTo>
                  <a:cubicBezTo>
                    <a:pt x="6685" y="107520"/>
                    <a:pt x="4044" y="102531"/>
                    <a:pt x="4637" y="97376"/>
                  </a:cubicBezTo>
                  <a:lnTo>
                    <a:pt x="4637" y="97376"/>
                  </a:lnTo>
                  <a:cubicBezTo>
                    <a:pt x="6981" y="98450"/>
                    <a:pt x="9676" y="98450"/>
                    <a:pt x="12020" y="97376"/>
                  </a:cubicBezTo>
                  <a:lnTo>
                    <a:pt x="17926" y="97376"/>
                  </a:lnTo>
                  <a:cubicBezTo>
                    <a:pt x="26067" y="94619"/>
                    <a:pt x="34889" y="94619"/>
                    <a:pt x="43029" y="97376"/>
                  </a:cubicBezTo>
                  <a:cubicBezTo>
                    <a:pt x="48288" y="103438"/>
                    <a:pt x="55225" y="107806"/>
                    <a:pt x="62964" y="109928"/>
                  </a:cubicBezTo>
                  <a:lnTo>
                    <a:pt x="78469" y="109928"/>
                  </a:lnTo>
                  <a:lnTo>
                    <a:pt x="78469" y="109928"/>
                  </a:lnTo>
                  <a:cubicBezTo>
                    <a:pt x="65179" y="109928"/>
                    <a:pt x="55581" y="109928"/>
                    <a:pt x="43768" y="104021"/>
                  </a:cubicBezTo>
                  <a:cubicBezTo>
                    <a:pt x="51889" y="111404"/>
                    <a:pt x="63702" y="104021"/>
                    <a:pt x="77730" y="112881"/>
                  </a:cubicBezTo>
                  <a:cubicBezTo>
                    <a:pt x="77730" y="112881"/>
                    <a:pt x="77730" y="112881"/>
                    <a:pt x="77730" y="112881"/>
                  </a:cubicBezTo>
                  <a:cubicBezTo>
                    <a:pt x="73361" y="111844"/>
                    <a:pt x="68810" y="111844"/>
                    <a:pt x="64441" y="112881"/>
                  </a:cubicBezTo>
                  <a:cubicBezTo>
                    <a:pt x="56684" y="113835"/>
                    <a:pt x="48812" y="112819"/>
                    <a:pt x="41553" y="109928"/>
                  </a:cubicBezTo>
                  <a:close/>
                  <a:moveTo>
                    <a:pt x="124983" y="73012"/>
                  </a:moveTo>
                  <a:cubicBezTo>
                    <a:pt x="152714" y="73012"/>
                    <a:pt x="175188" y="95490"/>
                    <a:pt x="175188" y="123217"/>
                  </a:cubicBezTo>
                  <a:cubicBezTo>
                    <a:pt x="175188" y="150945"/>
                    <a:pt x="152714" y="173423"/>
                    <a:pt x="124983" y="173423"/>
                  </a:cubicBezTo>
                  <a:cubicBezTo>
                    <a:pt x="97251" y="173423"/>
                    <a:pt x="74777" y="150945"/>
                    <a:pt x="74777" y="123217"/>
                  </a:cubicBezTo>
                  <a:cubicBezTo>
                    <a:pt x="74777" y="95490"/>
                    <a:pt x="97251" y="73012"/>
                    <a:pt x="124983" y="73012"/>
                  </a:cubicBezTo>
                  <a:close/>
                  <a:moveTo>
                    <a:pt x="78469" y="56030"/>
                  </a:moveTo>
                  <a:cubicBezTo>
                    <a:pt x="75888" y="47935"/>
                    <a:pt x="70695" y="40924"/>
                    <a:pt x="63702" y="36096"/>
                  </a:cubicBezTo>
                  <a:cubicBezTo>
                    <a:pt x="61551" y="34317"/>
                    <a:pt x="59574" y="32340"/>
                    <a:pt x="57796" y="30189"/>
                  </a:cubicBezTo>
                  <a:cubicBezTo>
                    <a:pt x="57796" y="24283"/>
                    <a:pt x="57796" y="19853"/>
                    <a:pt x="57796" y="17638"/>
                  </a:cubicBezTo>
                  <a:cubicBezTo>
                    <a:pt x="57796" y="15423"/>
                    <a:pt x="57796" y="17638"/>
                    <a:pt x="57796" y="17638"/>
                  </a:cubicBezTo>
                  <a:cubicBezTo>
                    <a:pt x="56811" y="20000"/>
                    <a:pt x="56811" y="22658"/>
                    <a:pt x="57796" y="25021"/>
                  </a:cubicBezTo>
                  <a:cubicBezTo>
                    <a:pt x="57796" y="25021"/>
                    <a:pt x="57796" y="25021"/>
                    <a:pt x="62226" y="29451"/>
                  </a:cubicBezTo>
                  <a:cubicBezTo>
                    <a:pt x="69485" y="33996"/>
                    <a:pt x="74759" y="41116"/>
                    <a:pt x="76992" y="49385"/>
                  </a:cubicBezTo>
                  <a:cubicBezTo>
                    <a:pt x="79879" y="55929"/>
                    <a:pt x="83873" y="61924"/>
                    <a:pt x="88805" y="67105"/>
                  </a:cubicBezTo>
                  <a:lnTo>
                    <a:pt x="97665" y="77442"/>
                  </a:lnTo>
                  <a:lnTo>
                    <a:pt x="97665" y="77442"/>
                  </a:lnTo>
                  <a:cubicBezTo>
                    <a:pt x="91020" y="66367"/>
                    <a:pt x="81422" y="61937"/>
                    <a:pt x="77730" y="49385"/>
                  </a:cubicBezTo>
                  <a:cubicBezTo>
                    <a:pt x="77730" y="60460"/>
                    <a:pt x="88805" y="66367"/>
                    <a:pt x="95450" y="79657"/>
                  </a:cubicBezTo>
                  <a:lnTo>
                    <a:pt x="95450" y="79657"/>
                  </a:lnTo>
                  <a:cubicBezTo>
                    <a:pt x="93604" y="75591"/>
                    <a:pt x="91109" y="71850"/>
                    <a:pt x="88067" y="68582"/>
                  </a:cubicBezTo>
                  <a:cubicBezTo>
                    <a:pt x="84205" y="64948"/>
                    <a:pt x="80964" y="60708"/>
                    <a:pt x="78469" y="56030"/>
                  </a:cubicBezTo>
                  <a:close/>
                  <a:moveTo>
                    <a:pt x="215796" y="62675"/>
                  </a:moveTo>
                  <a:cubicBezTo>
                    <a:pt x="217435" y="60800"/>
                    <a:pt x="219443" y="59291"/>
                    <a:pt x="221702" y="58245"/>
                  </a:cubicBezTo>
                  <a:cubicBezTo>
                    <a:pt x="226871" y="58245"/>
                    <a:pt x="232039" y="58245"/>
                    <a:pt x="234254" y="58245"/>
                  </a:cubicBezTo>
                  <a:lnTo>
                    <a:pt x="234254" y="58245"/>
                  </a:lnTo>
                  <a:cubicBezTo>
                    <a:pt x="231891" y="57261"/>
                    <a:pt x="229233" y="57261"/>
                    <a:pt x="226871" y="58245"/>
                  </a:cubicBezTo>
                  <a:lnTo>
                    <a:pt x="222441" y="62675"/>
                  </a:lnTo>
                  <a:cubicBezTo>
                    <a:pt x="217745" y="69793"/>
                    <a:pt x="210687" y="75023"/>
                    <a:pt x="202506" y="77442"/>
                  </a:cubicBezTo>
                  <a:cubicBezTo>
                    <a:pt x="195965" y="80328"/>
                    <a:pt x="189969" y="84325"/>
                    <a:pt x="184786" y="89255"/>
                  </a:cubicBezTo>
                  <a:lnTo>
                    <a:pt x="174450" y="98115"/>
                  </a:lnTo>
                  <a:lnTo>
                    <a:pt x="174450" y="98115"/>
                  </a:lnTo>
                  <a:cubicBezTo>
                    <a:pt x="186263" y="91470"/>
                    <a:pt x="190693" y="81871"/>
                    <a:pt x="203244" y="78180"/>
                  </a:cubicBezTo>
                  <a:cubicBezTo>
                    <a:pt x="192170" y="78180"/>
                    <a:pt x="186263" y="89255"/>
                    <a:pt x="172973" y="95900"/>
                  </a:cubicBezTo>
                  <a:lnTo>
                    <a:pt x="172973" y="95900"/>
                  </a:lnTo>
                  <a:cubicBezTo>
                    <a:pt x="177042" y="94053"/>
                    <a:pt x="180777" y="91560"/>
                    <a:pt x="184048" y="88516"/>
                  </a:cubicBezTo>
                  <a:cubicBezTo>
                    <a:pt x="189327" y="83699"/>
                    <a:pt x="195640" y="80162"/>
                    <a:pt x="202506" y="78180"/>
                  </a:cubicBezTo>
                  <a:cubicBezTo>
                    <a:pt x="207327" y="74076"/>
                    <a:pt x="210908" y="68706"/>
                    <a:pt x="212843" y="62675"/>
                  </a:cubicBezTo>
                  <a:close/>
                  <a:moveTo>
                    <a:pt x="211366" y="136507"/>
                  </a:moveTo>
                  <a:cubicBezTo>
                    <a:pt x="217885" y="140843"/>
                    <a:pt x="225748" y="142678"/>
                    <a:pt x="233516" y="141675"/>
                  </a:cubicBezTo>
                  <a:lnTo>
                    <a:pt x="241637" y="141675"/>
                  </a:lnTo>
                  <a:cubicBezTo>
                    <a:pt x="246060" y="142469"/>
                    <a:pt x="249722" y="145567"/>
                    <a:pt x="251235" y="149797"/>
                  </a:cubicBezTo>
                  <a:lnTo>
                    <a:pt x="251235" y="149797"/>
                  </a:lnTo>
                  <a:cubicBezTo>
                    <a:pt x="248858" y="148888"/>
                    <a:pt x="246229" y="148888"/>
                    <a:pt x="243852" y="149797"/>
                  </a:cubicBezTo>
                  <a:lnTo>
                    <a:pt x="237945" y="149797"/>
                  </a:lnTo>
                  <a:cubicBezTo>
                    <a:pt x="229794" y="152500"/>
                    <a:pt x="220994" y="152500"/>
                    <a:pt x="212843" y="149797"/>
                  </a:cubicBezTo>
                  <a:cubicBezTo>
                    <a:pt x="206464" y="146521"/>
                    <a:pt x="199331" y="144993"/>
                    <a:pt x="192170" y="145367"/>
                  </a:cubicBezTo>
                  <a:lnTo>
                    <a:pt x="178880" y="145367"/>
                  </a:lnTo>
                  <a:lnTo>
                    <a:pt x="178880" y="145367"/>
                  </a:lnTo>
                  <a:cubicBezTo>
                    <a:pt x="192170" y="145367"/>
                    <a:pt x="201768" y="145367"/>
                    <a:pt x="213581" y="151274"/>
                  </a:cubicBezTo>
                  <a:cubicBezTo>
                    <a:pt x="205459" y="143890"/>
                    <a:pt x="193646" y="146844"/>
                    <a:pt x="179618" y="142414"/>
                  </a:cubicBezTo>
                  <a:cubicBezTo>
                    <a:pt x="179618" y="142414"/>
                    <a:pt x="179618" y="142414"/>
                    <a:pt x="179618" y="142414"/>
                  </a:cubicBezTo>
                  <a:cubicBezTo>
                    <a:pt x="183989" y="143450"/>
                    <a:pt x="188537" y="143450"/>
                    <a:pt x="192908" y="142414"/>
                  </a:cubicBezTo>
                  <a:cubicBezTo>
                    <a:pt x="197781" y="140046"/>
                    <a:pt x="203023" y="138546"/>
                    <a:pt x="208413" y="137984"/>
                  </a:cubicBezTo>
                  <a:close/>
                  <a:moveTo>
                    <a:pt x="124983" y="251685"/>
                  </a:moveTo>
                  <a:cubicBezTo>
                    <a:pt x="124983" y="251685"/>
                    <a:pt x="124983" y="251685"/>
                    <a:pt x="124983" y="251685"/>
                  </a:cubicBezTo>
                  <a:lnTo>
                    <a:pt x="124983" y="177853"/>
                  </a:lnTo>
                  <a:lnTo>
                    <a:pt x="124983" y="177853"/>
                  </a:lnTo>
                  <a:lnTo>
                    <a:pt x="124983" y="212554"/>
                  </a:lnTo>
                  <a:lnTo>
                    <a:pt x="124983" y="177853"/>
                  </a:lnTo>
                  <a:lnTo>
                    <a:pt x="124983" y="177853"/>
                  </a:lnTo>
                  <a:lnTo>
                    <a:pt x="124983" y="251685"/>
                  </a:lnTo>
                  <a:cubicBezTo>
                    <a:pt x="124983" y="251685"/>
                    <a:pt x="125721" y="251685"/>
                    <a:pt x="124983" y="251685"/>
                  </a:cubicBezTo>
                  <a:close/>
                  <a:moveTo>
                    <a:pt x="9067" y="171208"/>
                  </a:moveTo>
                  <a:lnTo>
                    <a:pt x="78469" y="140199"/>
                  </a:lnTo>
                  <a:lnTo>
                    <a:pt x="46721" y="154227"/>
                  </a:lnTo>
                  <a:lnTo>
                    <a:pt x="78469" y="145367"/>
                  </a:lnTo>
                  <a:lnTo>
                    <a:pt x="78469" y="145367"/>
                  </a:lnTo>
                  <a:lnTo>
                    <a:pt x="8328" y="171208"/>
                  </a:lnTo>
                  <a:lnTo>
                    <a:pt x="4637" y="171208"/>
                  </a:lnTo>
                  <a:lnTo>
                    <a:pt x="9067" y="171208"/>
                  </a:lnTo>
                  <a:close/>
                  <a:moveTo>
                    <a:pt x="63702" y="140937"/>
                  </a:moveTo>
                  <a:cubicBezTo>
                    <a:pt x="56715" y="143009"/>
                    <a:pt x="49278" y="143009"/>
                    <a:pt x="42291" y="140937"/>
                  </a:cubicBezTo>
                  <a:cubicBezTo>
                    <a:pt x="35062" y="138804"/>
                    <a:pt x="27370" y="138804"/>
                    <a:pt x="20141" y="140937"/>
                  </a:cubicBezTo>
                  <a:lnTo>
                    <a:pt x="12758" y="140937"/>
                  </a:lnTo>
                  <a:cubicBezTo>
                    <a:pt x="11064" y="144016"/>
                    <a:pt x="8088" y="146181"/>
                    <a:pt x="4637" y="146844"/>
                  </a:cubicBezTo>
                  <a:lnTo>
                    <a:pt x="4637" y="146844"/>
                  </a:lnTo>
                  <a:cubicBezTo>
                    <a:pt x="7210" y="148046"/>
                    <a:pt x="10184" y="148046"/>
                    <a:pt x="12758" y="146844"/>
                  </a:cubicBezTo>
                  <a:lnTo>
                    <a:pt x="17926" y="146844"/>
                  </a:lnTo>
                  <a:cubicBezTo>
                    <a:pt x="25214" y="142271"/>
                    <a:pt x="33692" y="139960"/>
                    <a:pt x="42291" y="140199"/>
                  </a:cubicBezTo>
                  <a:cubicBezTo>
                    <a:pt x="49097" y="141725"/>
                    <a:pt x="56157" y="141725"/>
                    <a:pt x="62964" y="140199"/>
                  </a:cubicBezTo>
                  <a:lnTo>
                    <a:pt x="76254" y="140199"/>
                  </a:lnTo>
                  <a:cubicBezTo>
                    <a:pt x="76254" y="140199"/>
                    <a:pt x="76254" y="140199"/>
                    <a:pt x="76254" y="140199"/>
                  </a:cubicBezTo>
                  <a:cubicBezTo>
                    <a:pt x="62964" y="140199"/>
                    <a:pt x="55581" y="149059"/>
                    <a:pt x="41553" y="147582"/>
                  </a:cubicBezTo>
                  <a:cubicBezTo>
                    <a:pt x="52627" y="147582"/>
                    <a:pt x="61487" y="147582"/>
                    <a:pt x="76992" y="143152"/>
                  </a:cubicBezTo>
                  <a:lnTo>
                    <a:pt x="76992" y="143152"/>
                  </a:lnTo>
                  <a:cubicBezTo>
                    <a:pt x="72653" y="141944"/>
                    <a:pt x="68198" y="141202"/>
                    <a:pt x="63702" y="140937"/>
                  </a:cubicBezTo>
                  <a:close/>
                  <a:moveTo>
                    <a:pt x="74039" y="163825"/>
                  </a:moveTo>
                  <a:cubicBezTo>
                    <a:pt x="68932" y="168489"/>
                    <a:pt x="62892" y="172012"/>
                    <a:pt x="56319" y="174161"/>
                  </a:cubicBezTo>
                  <a:cubicBezTo>
                    <a:pt x="49138" y="175471"/>
                    <a:pt x="42479" y="178800"/>
                    <a:pt x="37123" y="183760"/>
                  </a:cubicBezTo>
                  <a:lnTo>
                    <a:pt x="31216" y="188928"/>
                  </a:lnTo>
                  <a:cubicBezTo>
                    <a:pt x="27378" y="191334"/>
                    <a:pt x="22502" y="191334"/>
                    <a:pt x="18665" y="188928"/>
                  </a:cubicBezTo>
                  <a:lnTo>
                    <a:pt x="18665" y="188928"/>
                  </a:lnTo>
                  <a:cubicBezTo>
                    <a:pt x="21258" y="190036"/>
                    <a:pt x="24192" y="190036"/>
                    <a:pt x="26786" y="188928"/>
                  </a:cubicBezTo>
                  <a:lnTo>
                    <a:pt x="32693" y="183760"/>
                  </a:lnTo>
                  <a:cubicBezTo>
                    <a:pt x="37355" y="176451"/>
                    <a:pt x="44396" y="170974"/>
                    <a:pt x="52627" y="168255"/>
                  </a:cubicBezTo>
                  <a:cubicBezTo>
                    <a:pt x="59147" y="166088"/>
                    <a:pt x="64997" y="162273"/>
                    <a:pt x="69609" y="157180"/>
                  </a:cubicBezTo>
                  <a:lnTo>
                    <a:pt x="78469" y="149059"/>
                  </a:lnTo>
                  <a:lnTo>
                    <a:pt x="78469" y="149059"/>
                  </a:lnTo>
                  <a:cubicBezTo>
                    <a:pt x="67394" y="156442"/>
                    <a:pt x="62964" y="166040"/>
                    <a:pt x="50412" y="169732"/>
                  </a:cubicBezTo>
                  <a:cubicBezTo>
                    <a:pt x="61487" y="169732"/>
                    <a:pt x="66655" y="158657"/>
                    <a:pt x="80683" y="152012"/>
                  </a:cubicBezTo>
                  <a:cubicBezTo>
                    <a:pt x="80683" y="152012"/>
                    <a:pt x="80683" y="152012"/>
                    <a:pt x="80683" y="152012"/>
                  </a:cubicBezTo>
                  <a:close/>
                  <a:moveTo>
                    <a:pt x="35646" y="211816"/>
                  </a:moveTo>
                  <a:lnTo>
                    <a:pt x="86590" y="157180"/>
                  </a:lnTo>
                  <a:cubicBezTo>
                    <a:pt x="86590" y="157180"/>
                    <a:pt x="86590" y="157180"/>
                    <a:pt x="86590" y="157180"/>
                  </a:cubicBezTo>
                  <a:lnTo>
                    <a:pt x="64441" y="183760"/>
                  </a:lnTo>
                  <a:lnTo>
                    <a:pt x="89543" y="160133"/>
                  </a:lnTo>
                  <a:lnTo>
                    <a:pt x="89543" y="160133"/>
                  </a:lnTo>
                  <a:lnTo>
                    <a:pt x="34908" y="211077"/>
                  </a:lnTo>
                  <a:lnTo>
                    <a:pt x="34908" y="211077"/>
                  </a:lnTo>
                  <a:cubicBezTo>
                    <a:pt x="34908" y="211077"/>
                    <a:pt x="35646" y="211816"/>
                    <a:pt x="35646" y="211816"/>
                  </a:cubicBezTo>
                  <a:close/>
                  <a:moveTo>
                    <a:pt x="60011" y="221414"/>
                  </a:moveTo>
                  <a:lnTo>
                    <a:pt x="60011" y="215507"/>
                  </a:lnTo>
                  <a:cubicBezTo>
                    <a:pt x="62016" y="207086"/>
                    <a:pt x="66368" y="199405"/>
                    <a:pt x="72562" y="193358"/>
                  </a:cubicBezTo>
                  <a:cubicBezTo>
                    <a:pt x="77851" y="188768"/>
                    <a:pt x="81909" y="182931"/>
                    <a:pt x="84375" y="176376"/>
                  </a:cubicBezTo>
                  <a:lnTo>
                    <a:pt x="91758" y="163825"/>
                  </a:lnTo>
                  <a:lnTo>
                    <a:pt x="91758" y="163825"/>
                  </a:lnTo>
                  <a:cubicBezTo>
                    <a:pt x="83637" y="174161"/>
                    <a:pt x="83637" y="184498"/>
                    <a:pt x="72562" y="193358"/>
                  </a:cubicBezTo>
                  <a:cubicBezTo>
                    <a:pt x="82899" y="188190"/>
                    <a:pt x="84375" y="176376"/>
                    <a:pt x="93973" y="165302"/>
                  </a:cubicBezTo>
                  <a:lnTo>
                    <a:pt x="93973" y="165302"/>
                  </a:lnTo>
                  <a:cubicBezTo>
                    <a:pt x="91013" y="168632"/>
                    <a:pt x="88524" y="172360"/>
                    <a:pt x="86590" y="176376"/>
                  </a:cubicBezTo>
                  <a:cubicBezTo>
                    <a:pt x="83688" y="182671"/>
                    <a:pt x="79399" y="188225"/>
                    <a:pt x="74039" y="192619"/>
                  </a:cubicBezTo>
                  <a:cubicBezTo>
                    <a:pt x="67567" y="197334"/>
                    <a:pt x="62883" y="204100"/>
                    <a:pt x="60749" y="211816"/>
                  </a:cubicBezTo>
                  <a:cubicBezTo>
                    <a:pt x="61254" y="214002"/>
                    <a:pt x="61254" y="216275"/>
                    <a:pt x="60749" y="218461"/>
                  </a:cubicBezTo>
                  <a:cubicBezTo>
                    <a:pt x="58637" y="222533"/>
                    <a:pt x="54232" y="224883"/>
                    <a:pt x="49674" y="224367"/>
                  </a:cubicBezTo>
                  <a:lnTo>
                    <a:pt x="49674" y="224367"/>
                  </a:lnTo>
                  <a:cubicBezTo>
                    <a:pt x="53388" y="224983"/>
                    <a:pt x="57182" y="223898"/>
                    <a:pt x="60011" y="221414"/>
                  </a:cubicBezTo>
                  <a:close/>
                  <a:moveTo>
                    <a:pt x="78469" y="240610"/>
                  </a:moveTo>
                  <a:lnTo>
                    <a:pt x="78469" y="240610"/>
                  </a:lnTo>
                  <a:cubicBezTo>
                    <a:pt x="78469" y="240610"/>
                    <a:pt x="78469" y="240610"/>
                    <a:pt x="78469" y="240610"/>
                  </a:cubicBezTo>
                  <a:lnTo>
                    <a:pt x="104310" y="166778"/>
                  </a:lnTo>
                  <a:lnTo>
                    <a:pt x="104310" y="166778"/>
                  </a:lnTo>
                  <a:lnTo>
                    <a:pt x="92497" y="199264"/>
                  </a:lnTo>
                  <a:lnTo>
                    <a:pt x="106525" y="167517"/>
                  </a:lnTo>
                  <a:lnTo>
                    <a:pt x="106525" y="167517"/>
                  </a:lnTo>
                  <a:close/>
                  <a:moveTo>
                    <a:pt x="116861" y="188190"/>
                  </a:moveTo>
                  <a:cubicBezTo>
                    <a:pt x="116647" y="195137"/>
                    <a:pt x="114882" y="201949"/>
                    <a:pt x="111693" y="208124"/>
                  </a:cubicBezTo>
                  <a:cubicBezTo>
                    <a:pt x="111287" y="211558"/>
                    <a:pt x="111287" y="215027"/>
                    <a:pt x="111693" y="218461"/>
                  </a:cubicBezTo>
                  <a:lnTo>
                    <a:pt x="111693" y="218461"/>
                  </a:lnTo>
                  <a:cubicBezTo>
                    <a:pt x="111058" y="222125"/>
                    <a:pt x="111058" y="225871"/>
                    <a:pt x="111693" y="229535"/>
                  </a:cubicBezTo>
                  <a:cubicBezTo>
                    <a:pt x="112055" y="232230"/>
                    <a:pt x="112055" y="234962"/>
                    <a:pt x="111693" y="237657"/>
                  </a:cubicBezTo>
                  <a:cubicBezTo>
                    <a:pt x="110896" y="242080"/>
                    <a:pt x="107802" y="245740"/>
                    <a:pt x="103571" y="247255"/>
                  </a:cubicBezTo>
                  <a:lnTo>
                    <a:pt x="103571" y="247255"/>
                  </a:lnTo>
                  <a:cubicBezTo>
                    <a:pt x="105772" y="245414"/>
                    <a:pt x="107108" y="242739"/>
                    <a:pt x="107263" y="239872"/>
                  </a:cubicBezTo>
                  <a:lnTo>
                    <a:pt x="107263" y="232489"/>
                  </a:lnTo>
                  <a:cubicBezTo>
                    <a:pt x="104509" y="224348"/>
                    <a:pt x="104509" y="215527"/>
                    <a:pt x="107263" y="207386"/>
                  </a:cubicBezTo>
                  <a:cubicBezTo>
                    <a:pt x="110334" y="199907"/>
                    <a:pt x="111110" y="191680"/>
                    <a:pt x="109478" y="183760"/>
                  </a:cubicBezTo>
                  <a:cubicBezTo>
                    <a:pt x="109116" y="179337"/>
                    <a:pt x="109116" y="174892"/>
                    <a:pt x="109478" y="170470"/>
                  </a:cubicBezTo>
                  <a:lnTo>
                    <a:pt x="109478" y="170470"/>
                  </a:lnTo>
                  <a:cubicBezTo>
                    <a:pt x="109478" y="183760"/>
                    <a:pt x="109478" y="193358"/>
                    <a:pt x="103571" y="205171"/>
                  </a:cubicBezTo>
                  <a:cubicBezTo>
                    <a:pt x="110955" y="196311"/>
                    <a:pt x="103571" y="185236"/>
                    <a:pt x="112431" y="171208"/>
                  </a:cubicBezTo>
                  <a:lnTo>
                    <a:pt x="112431" y="171208"/>
                  </a:lnTo>
                  <a:cubicBezTo>
                    <a:pt x="112106" y="177192"/>
                    <a:pt x="113657" y="183128"/>
                    <a:pt x="116861" y="188190"/>
                  </a:cubicBezTo>
                  <a:close/>
                  <a:moveTo>
                    <a:pt x="141226" y="188190"/>
                  </a:moveTo>
                  <a:cubicBezTo>
                    <a:pt x="143780" y="194777"/>
                    <a:pt x="145035" y="201798"/>
                    <a:pt x="144917" y="208863"/>
                  </a:cubicBezTo>
                  <a:cubicBezTo>
                    <a:pt x="142909" y="216360"/>
                    <a:pt x="142909" y="224253"/>
                    <a:pt x="144917" y="231750"/>
                  </a:cubicBezTo>
                  <a:cubicBezTo>
                    <a:pt x="145331" y="234194"/>
                    <a:pt x="145331" y="236690"/>
                    <a:pt x="144917" y="239134"/>
                  </a:cubicBezTo>
                  <a:cubicBezTo>
                    <a:pt x="146010" y="243453"/>
                    <a:pt x="144585" y="248020"/>
                    <a:pt x="141226" y="250947"/>
                  </a:cubicBezTo>
                  <a:cubicBezTo>
                    <a:pt x="141226" y="250947"/>
                    <a:pt x="141226" y="250947"/>
                    <a:pt x="141226" y="250947"/>
                  </a:cubicBezTo>
                  <a:cubicBezTo>
                    <a:pt x="142429" y="248373"/>
                    <a:pt x="142429" y="245399"/>
                    <a:pt x="141226" y="242825"/>
                  </a:cubicBezTo>
                  <a:cubicBezTo>
                    <a:pt x="141226" y="242825"/>
                    <a:pt x="141226" y="242825"/>
                    <a:pt x="141226" y="237657"/>
                  </a:cubicBezTo>
                  <a:cubicBezTo>
                    <a:pt x="136656" y="230370"/>
                    <a:pt x="134345" y="221892"/>
                    <a:pt x="134581" y="213292"/>
                  </a:cubicBezTo>
                  <a:cubicBezTo>
                    <a:pt x="134913" y="206212"/>
                    <a:pt x="133658" y="199146"/>
                    <a:pt x="130889" y="192619"/>
                  </a:cubicBezTo>
                  <a:cubicBezTo>
                    <a:pt x="130557" y="188195"/>
                    <a:pt x="130557" y="183754"/>
                    <a:pt x="130889" y="179330"/>
                  </a:cubicBezTo>
                  <a:lnTo>
                    <a:pt x="130889" y="179330"/>
                  </a:lnTo>
                  <a:cubicBezTo>
                    <a:pt x="130889" y="192619"/>
                    <a:pt x="139749" y="200003"/>
                    <a:pt x="138272" y="213292"/>
                  </a:cubicBezTo>
                  <a:cubicBezTo>
                    <a:pt x="141964" y="202218"/>
                    <a:pt x="138272" y="193358"/>
                    <a:pt x="133842" y="178591"/>
                  </a:cubicBezTo>
                  <a:lnTo>
                    <a:pt x="133842" y="178591"/>
                  </a:lnTo>
                  <a:cubicBezTo>
                    <a:pt x="136176" y="180491"/>
                    <a:pt x="138642" y="182218"/>
                    <a:pt x="141226" y="183760"/>
                  </a:cubicBezTo>
                  <a:close/>
                  <a:moveTo>
                    <a:pt x="173712" y="241349"/>
                  </a:moveTo>
                  <a:cubicBezTo>
                    <a:pt x="173712" y="241349"/>
                    <a:pt x="173712" y="241349"/>
                    <a:pt x="173712" y="241349"/>
                  </a:cubicBezTo>
                  <a:lnTo>
                    <a:pt x="173712" y="241349"/>
                  </a:lnTo>
                  <a:lnTo>
                    <a:pt x="142702" y="173423"/>
                  </a:lnTo>
                  <a:lnTo>
                    <a:pt x="142702" y="173423"/>
                  </a:lnTo>
                  <a:lnTo>
                    <a:pt x="156730" y="205171"/>
                  </a:lnTo>
                  <a:lnTo>
                    <a:pt x="144917" y="172685"/>
                  </a:lnTo>
                  <a:lnTo>
                    <a:pt x="144917" y="172685"/>
                  </a:lnTo>
                  <a:close/>
                  <a:moveTo>
                    <a:pt x="194385" y="228059"/>
                  </a:moveTo>
                  <a:cubicBezTo>
                    <a:pt x="194820" y="229754"/>
                    <a:pt x="194820" y="231532"/>
                    <a:pt x="194385" y="233227"/>
                  </a:cubicBezTo>
                  <a:cubicBezTo>
                    <a:pt x="194385" y="233227"/>
                    <a:pt x="194385" y="233227"/>
                    <a:pt x="194385" y="233227"/>
                  </a:cubicBezTo>
                  <a:cubicBezTo>
                    <a:pt x="195367" y="230864"/>
                    <a:pt x="195367" y="228207"/>
                    <a:pt x="194385" y="225844"/>
                  </a:cubicBezTo>
                  <a:lnTo>
                    <a:pt x="189955" y="221414"/>
                  </a:lnTo>
                  <a:cubicBezTo>
                    <a:pt x="182800" y="216586"/>
                    <a:pt x="177366" y="209603"/>
                    <a:pt x="174450" y="201479"/>
                  </a:cubicBezTo>
                  <a:cubicBezTo>
                    <a:pt x="172102" y="194831"/>
                    <a:pt x="168322" y="188781"/>
                    <a:pt x="163375" y="183760"/>
                  </a:cubicBezTo>
                  <a:cubicBezTo>
                    <a:pt x="158945" y="179440"/>
                    <a:pt x="155202" y="174459"/>
                    <a:pt x="152300" y="168993"/>
                  </a:cubicBezTo>
                  <a:lnTo>
                    <a:pt x="152300" y="168993"/>
                  </a:lnTo>
                  <a:cubicBezTo>
                    <a:pt x="158945" y="180806"/>
                    <a:pt x="168544" y="185236"/>
                    <a:pt x="172235" y="197788"/>
                  </a:cubicBezTo>
                  <a:cubicBezTo>
                    <a:pt x="172235" y="186713"/>
                    <a:pt x="161160" y="180806"/>
                    <a:pt x="154515" y="167517"/>
                  </a:cubicBezTo>
                  <a:lnTo>
                    <a:pt x="154515" y="167517"/>
                  </a:lnTo>
                  <a:cubicBezTo>
                    <a:pt x="156361" y="171583"/>
                    <a:pt x="158857" y="175323"/>
                    <a:pt x="161899" y="178591"/>
                  </a:cubicBezTo>
                  <a:cubicBezTo>
                    <a:pt x="166543" y="183989"/>
                    <a:pt x="170064" y="190266"/>
                    <a:pt x="172235" y="197049"/>
                  </a:cubicBezTo>
                  <a:cubicBezTo>
                    <a:pt x="174162" y="204486"/>
                    <a:pt x="178282" y="211173"/>
                    <a:pt x="184048" y="216246"/>
                  </a:cubicBezTo>
                  <a:cubicBezTo>
                    <a:pt x="186145" y="217853"/>
                    <a:pt x="187902" y="219861"/>
                    <a:pt x="189216" y="222152"/>
                  </a:cubicBezTo>
                  <a:cubicBezTo>
                    <a:pt x="189497" y="224358"/>
                    <a:pt x="189497" y="226591"/>
                    <a:pt x="189216" y="228797"/>
                  </a:cubicBezTo>
                  <a:close/>
                  <a:moveTo>
                    <a:pt x="214319" y="214031"/>
                  </a:moveTo>
                  <a:cubicBezTo>
                    <a:pt x="214319" y="214031"/>
                    <a:pt x="214319" y="214031"/>
                    <a:pt x="214319" y="214031"/>
                  </a:cubicBezTo>
                  <a:cubicBezTo>
                    <a:pt x="214319" y="214031"/>
                    <a:pt x="214319" y="214031"/>
                    <a:pt x="214319" y="214031"/>
                  </a:cubicBezTo>
                  <a:lnTo>
                    <a:pt x="159684" y="163087"/>
                  </a:lnTo>
                  <a:lnTo>
                    <a:pt x="159684" y="163087"/>
                  </a:lnTo>
                  <a:lnTo>
                    <a:pt x="184786" y="186713"/>
                  </a:lnTo>
                  <a:lnTo>
                    <a:pt x="161160" y="160872"/>
                  </a:lnTo>
                  <a:cubicBezTo>
                    <a:pt x="161160" y="160872"/>
                    <a:pt x="161160" y="160872"/>
                    <a:pt x="161160" y="160872"/>
                  </a:cubicBezTo>
                  <a:close/>
                  <a:moveTo>
                    <a:pt x="221702" y="191143"/>
                  </a:moveTo>
                  <a:lnTo>
                    <a:pt x="215796" y="191143"/>
                  </a:lnTo>
                  <a:cubicBezTo>
                    <a:pt x="207276" y="188971"/>
                    <a:pt x="199575" y="184350"/>
                    <a:pt x="193646" y="177853"/>
                  </a:cubicBezTo>
                  <a:cubicBezTo>
                    <a:pt x="188840" y="172994"/>
                    <a:pt x="183051" y="169218"/>
                    <a:pt x="176665" y="166778"/>
                  </a:cubicBezTo>
                  <a:lnTo>
                    <a:pt x="164114" y="159395"/>
                  </a:lnTo>
                  <a:lnTo>
                    <a:pt x="164114" y="159395"/>
                  </a:lnTo>
                  <a:cubicBezTo>
                    <a:pt x="174450" y="166778"/>
                    <a:pt x="184786" y="167517"/>
                    <a:pt x="193646" y="178591"/>
                  </a:cubicBezTo>
                  <a:cubicBezTo>
                    <a:pt x="188478" y="168255"/>
                    <a:pt x="176665" y="166778"/>
                    <a:pt x="165590" y="157180"/>
                  </a:cubicBezTo>
                  <a:lnTo>
                    <a:pt x="165590" y="157180"/>
                  </a:lnTo>
                  <a:lnTo>
                    <a:pt x="176665" y="164563"/>
                  </a:lnTo>
                  <a:cubicBezTo>
                    <a:pt x="182963" y="167463"/>
                    <a:pt x="188515" y="171755"/>
                    <a:pt x="192908" y="177115"/>
                  </a:cubicBezTo>
                  <a:cubicBezTo>
                    <a:pt x="197545" y="183342"/>
                    <a:pt x="203990" y="187983"/>
                    <a:pt x="211366" y="190405"/>
                  </a:cubicBezTo>
                  <a:cubicBezTo>
                    <a:pt x="214386" y="185286"/>
                    <a:pt x="220300" y="182623"/>
                    <a:pt x="226132" y="183760"/>
                  </a:cubicBezTo>
                  <a:cubicBezTo>
                    <a:pt x="230208" y="185871"/>
                    <a:pt x="232556" y="190276"/>
                    <a:pt x="232039" y="194834"/>
                  </a:cubicBezTo>
                  <a:lnTo>
                    <a:pt x="232039" y="194834"/>
                  </a:lnTo>
                  <a:cubicBezTo>
                    <a:pt x="229721" y="191346"/>
                    <a:pt x="225889" y="189157"/>
                    <a:pt x="221702" y="188928"/>
                  </a:cubicBezTo>
                  <a:close/>
                  <a:moveTo>
                    <a:pt x="240899" y="173423"/>
                  </a:moveTo>
                  <a:lnTo>
                    <a:pt x="240899" y="173423"/>
                  </a:lnTo>
                  <a:lnTo>
                    <a:pt x="240899" y="173423"/>
                  </a:lnTo>
                  <a:lnTo>
                    <a:pt x="170758" y="147582"/>
                  </a:lnTo>
                  <a:lnTo>
                    <a:pt x="170758" y="147582"/>
                  </a:lnTo>
                  <a:lnTo>
                    <a:pt x="203244" y="159395"/>
                  </a:lnTo>
                  <a:lnTo>
                    <a:pt x="171497" y="145367"/>
                  </a:lnTo>
                  <a:close/>
                  <a:moveTo>
                    <a:pt x="249759" y="125432"/>
                  </a:moveTo>
                  <a:cubicBezTo>
                    <a:pt x="249759" y="125432"/>
                    <a:pt x="249759" y="125432"/>
                    <a:pt x="249759" y="125432"/>
                  </a:cubicBezTo>
                  <a:cubicBezTo>
                    <a:pt x="249759" y="125432"/>
                    <a:pt x="249759" y="125432"/>
                    <a:pt x="249759" y="125432"/>
                  </a:cubicBezTo>
                  <a:lnTo>
                    <a:pt x="175927" y="125432"/>
                  </a:lnTo>
                  <a:cubicBezTo>
                    <a:pt x="175927" y="125432"/>
                    <a:pt x="175927" y="125432"/>
                    <a:pt x="175927" y="125432"/>
                  </a:cubicBezTo>
                  <a:lnTo>
                    <a:pt x="210628" y="125432"/>
                  </a:lnTo>
                  <a:lnTo>
                    <a:pt x="175927" y="125432"/>
                  </a:lnTo>
                  <a:lnTo>
                    <a:pt x="175927" y="125432"/>
                  </a:lnTo>
                  <a:close/>
                  <a:moveTo>
                    <a:pt x="186263" y="109928"/>
                  </a:moveTo>
                  <a:cubicBezTo>
                    <a:pt x="193093" y="108630"/>
                    <a:pt x="200107" y="108630"/>
                    <a:pt x="206936" y="109928"/>
                  </a:cubicBezTo>
                  <a:cubicBezTo>
                    <a:pt x="214364" y="112405"/>
                    <a:pt x="222396" y="112405"/>
                    <a:pt x="229824" y="109928"/>
                  </a:cubicBezTo>
                  <a:lnTo>
                    <a:pt x="237207" y="109928"/>
                  </a:lnTo>
                  <a:cubicBezTo>
                    <a:pt x="241526" y="108832"/>
                    <a:pt x="246097" y="110259"/>
                    <a:pt x="249020" y="113619"/>
                  </a:cubicBezTo>
                  <a:lnTo>
                    <a:pt x="249020" y="113619"/>
                  </a:lnTo>
                  <a:cubicBezTo>
                    <a:pt x="246377" y="112772"/>
                    <a:pt x="243542" y="112772"/>
                    <a:pt x="240899" y="113619"/>
                  </a:cubicBezTo>
                  <a:lnTo>
                    <a:pt x="235731" y="113619"/>
                  </a:lnTo>
                  <a:cubicBezTo>
                    <a:pt x="228443" y="118192"/>
                    <a:pt x="219967" y="120503"/>
                    <a:pt x="211366" y="120264"/>
                  </a:cubicBezTo>
                  <a:cubicBezTo>
                    <a:pt x="204285" y="119928"/>
                    <a:pt x="197220" y="121190"/>
                    <a:pt x="190693" y="123956"/>
                  </a:cubicBezTo>
                  <a:lnTo>
                    <a:pt x="177403" y="123956"/>
                  </a:lnTo>
                  <a:lnTo>
                    <a:pt x="177403" y="123956"/>
                  </a:lnTo>
                  <a:cubicBezTo>
                    <a:pt x="190693" y="123956"/>
                    <a:pt x="198076" y="115096"/>
                    <a:pt x="211366" y="116573"/>
                  </a:cubicBezTo>
                  <a:cubicBezTo>
                    <a:pt x="201030" y="112881"/>
                    <a:pt x="191431" y="116573"/>
                    <a:pt x="176665" y="121002"/>
                  </a:cubicBezTo>
                  <a:lnTo>
                    <a:pt x="176665" y="109928"/>
                  </a:lnTo>
                  <a:close/>
                  <a:moveTo>
                    <a:pt x="240160" y="78180"/>
                  </a:moveTo>
                  <a:lnTo>
                    <a:pt x="240160" y="78180"/>
                  </a:lnTo>
                  <a:lnTo>
                    <a:pt x="240160" y="78180"/>
                  </a:lnTo>
                  <a:lnTo>
                    <a:pt x="172973" y="109928"/>
                  </a:lnTo>
                  <a:lnTo>
                    <a:pt x="204721" y="95161"/>
                  </a:lnTo>
                  <a:lnTo>
                    <a:pt x="172235" y="107713"/>
                  </a:lnTo>
                  <a:lnTo>
                    <a:pt x="172235" y="107713"/>
                  </a:lnTo>
                  <a:close/>
                  <a:moveTo>
                    <a:pt x="212104" y="36096"/>
                  </a:moveTo>
                  <a:lnTo>
                    <a:pt x="212104" y="36096"/>
                  </a:lnTo>
                  <a:lnTo>
                    <a:pt x="212104" y="36096"/>
                  </a:lnTo>
                  <a:lnTo>
                    <a:pt x="161160" y="90731"/>
                  </a:lnTo>
                  <a:lnTo>
                    <a:pt x="161160" y="90731"/>
                  </a:lnTo>
                  <a:lnTo>
                    <a:pt x="184786" y="65628"/>
                  </a:lnTo>
                  <a:lnTo>
                    <a:pt x="159684" y="89255"/>
                  </a:lnTo>
                  <a:lnTo>
                    <a:pt x="159684" y="89255"/>
                  </a:lnTo>
                  <a:close/>
                  <a:moveTo>
                    <a:pt x="156730" y="70058"/>
                  </a:moveTo>
                  <a:cubicBezTo>
                    <a:pt x="159359" y="63605"/>
                    <a:pt x="163700" y="57990"/>
                    <a:pt x="169282" y="53815"/>
                  </a:cubicBezTo>
                  <a:cubicBezTo>
                    <a:pt x="175491" y="49481"/>
                    <a:pt x="180150" y="43271"/>
                    <a:pt x="182572" y="36096"/>
                  </a:cubicBezTo>
                  <a:cubicBezTo>
                    <a:pt x="183199" y="33596"/>
                    <a:pt x="184476" y="31305"/>
                    <a:pt x="186263" y="29451"/>
                  </a:cubicBezTo>
                  <a:cubicBezTo>
                    <a:pt x="188375" y="25378"/>
                    <a:pt x="192782" y="23029"/>
                    <a:pt x="197338" y="23544"/>
                  </a:cubicBezTo>
                  <a:lnTo>
                    <a:pt x="197338" y="23544"/>
                  </a:lnTo>
                  <a:cubicBezTo>
                    <a:pt x="194865" y="24591"/>
                    <a:pt x="192797" y="26402"/>
                    <a:pt x="191431" y="28712"/>
                  </a:cubicBezTo>
                  <a:cubicBezTo>
                    <a:pt x="191431" y="28712"/>
                    <a:pt x="191431" y="32404"/>
                    <a:pt x="191431" y="34619"/>
                  </a:cubicBezTo>
                  <a:cubicBezTo>
                    <a:pt x="189261" y="43141"/>
                    <a:pt x="184639" y="50841"/>
                    <a:pt x="178142" y="56769"/>
                  </a:cubicBezTo>
                  <a:cubicBezTo>
                    <a:pt x="172730" y="61103"/>
                    <a:pt x="168854" y="67053"/>
                    <a:pt x="167067" y="73750"/>
                  </a:cubicBezTo>
                  <a:cubicBezTo>
                    <a:pt x="165044" y="77947"/>
                    <a:pt x="162570" y="81908"/>
                    <a:pt x="159684" y="85563"/>
                  </a:cubicBezTo>
                  <a:lnTo>
                    <a:pt x="159684" y="85563"/>
                  </a:lnTo>
                  <a:cubicBezTo>
                    <a:pt x="167805" y="75227"/>
                    <a:pt x="167805" y="64890"/>
                    <a:pt x="178880" y="56030"/>
                  </a:cubicBezTo>
                  <a:cubicBezTo>
                    <a:pt x="168544" y="61199"/>
                    <a:pt x="167067" y="73012"/>
                    <a:pt x="157469" y="84086"/>
                  </a:cubicBezTo>
                  <a:lnTo>
                    <a:pt x="157469" y="84086"/>
                  </a:lnTo>
                  <a:close/>
                  <a:moveTo>
                    <a:pt x="171497" y="9516"/>
                  </a:moveTo>
                  <a:lnTo>
                    <a:pt x="171497" y="9516"/>
                  </a:lnTo>
                  <a:cubicBezTo>
                    <a:pt x="171497" y="9516"/>
                    <a:pt x="171497" y="9516"/>
                    <a:pt x="171497" y="9516"/>
                  </a:cubicBezTo>
                  <a:lnTo>
                    <a:pt x="145656" y="83348"/>
                  </a:lnTo>
                  <a:lnTo>
                    <a:pt x="145656" y="83348"/>
                  </a:lnTo>
                  <a:lnTo>
                    <a:pt x="157469" y="50862"/>
                  </a:lnTo>
                  <a:lnTo>
                    <a:pt x="143441" y="82610"/>
                  </a:lnTo>
                  <a:lnTo>
                    <a:pt x="143441" y="82610"/>
                  </a:lnTo>
                  <a:close/>
                  <a:moveTo>
                    <a:pt x="144917" y="42741"/>
                  </a:moveTo>
                  <a:cubicBezTo>
                    <a:pt x="141639" y="49120"/>
                    <a:pt x="140111" y="56253"/>
                    <a:pt x="140487" y="63413"/>
                  </a:cubicBezTo>
                  <a:cubicBezTo>
                    <a:pt x="140849" y="67836"/>
                    <a:pt x="140849" y="72281"/>
                    <a:pt x="140487" y="76703"/>
                  </a:cubicBezTo>
                  <a:lnTo>
                    <a:pt x="140487" y="76703"/>
                  </a:lnTo>
                  <a:cubicBezTo>
                    <a:pt x="140487" y="64152"/>
                    <a:pt x="140487" y="54554"/>
                    <a:pt x="146394" y="42741"/>
                  </a:cubicBezTo>
                  <a:cubicBezTo>
                    <a:pt x="139011" y="50862"/>
                    <a:pt x="141964" y="62675"/>
                    <a:pt x="137534" y="76703"/>
                  </a:cubicBezTo>
                  <a:lnTo>
                    <a:pt x="137534" y="76703"/>
                  </a:lnTo>
                  <a:cubicBezTo>
                    <a:pt x="138568" y="72334"/>
                    <a:pt x="138568" y="67783"/>
                    <a:pt x="137534" y="63413"/>
                  </a:cubicBezTo>
                  <a:cubicBezTo>
                    <a:pt x="137748" y="56466"/>
                    <a:pt x="139513" y="49654"/>
                    <a:pt x="142702" y="43479"/>
                  </a:cubicBezTo>
                  <a:cubicBezTo>
                    <a:pt x="146667" y="36805"/>
                    <a:pt x="148469" y="29069"/>
                    <a:pt x="147871" y="21329"/>
                  </a:cubicBezTo>
                  <a:cubicBezTo>
                    <a:pt x="147509" y="18634"/>
                    <a:pt x="147509" y="15903"/>
                    <a:pt x="147871" y="13208"/>
                  </a:cubicBezTo>
                  <a:cubicBezTo>
                    <a:pt x="147871" y="7301"/>
                    <a:pt x="153039" y="3610"/>
                    <a:pt x="155992" y="3610"/>
                  </a:cubicBezTo>
                  <a:lnTo>
                    <a:pt x="155992" y="3610"/>
                  </a:lnTo>
                  <a:cubicBezTo>
                    <a:pt x="155202" y="6008"/>
                    <a:pt x="155202" y="8595"/>
                    <a:pt x="155992" y="10993"/>
                  </a:cubicBezTo>
                  <a:lnTo>
                    <a:pt x="155992" y="16899"/>
                  </a:lnTo>
                  <a:cubicBezTo>
                    <a:pt x="154951" y="26202"/>
                    <a:pt x="151090" y="34964"/>
                    <a:pt x="144917" y="42002"/>
                  </a:cubicBezTo>
                  <a:close/>
                  <a:moveTo>
                    <a:pt x="123506" y="656"/>
                  </a:moveTo>
                  <a:cubicBezTo>
                    <a:pt x="123506" y="656"/>
                    <a:pt x="123506" y="656"/>
                    <a:pt x="123506" y="656"/>
                  </a:cubicBezTo>
                  <a:cubicBezTo>
                    <a:pt x="123506" y="656"/>
                    <a:pt x="123506" y="656"/>
                    <a:pt x="123506" y="656"/>
                  </a:cubicBezTo>
                  <a:lnTo>
                    <a:pt x="123506" y="74488"/>
                  </a:lnTo>
                  <a:lnTo>
                    <a:pt x="123506" y="74488"/>
                  </a:lnTo>
                  <a:lnTo>
                    <a:pt x="123506" y="39787"/>
                  </a:lnTo>
                  <a:lnTo>
                    <a:pt x="123506" y="74488"/>
                  </a:lnTo>
                  <a:lnTo>
                    <a:pt x="123506" y="74488"/>
                  </a:lnTo>
                  <a:close/>
                  <a:moveTo>
                    <a:pt x="102095" y="11731"/>
                  </a:moveTo>
                  <a:lnTo>
                    <a:pt x="102095" y="16899"/>
                  </a:lnTo>
                  <a:cubicBezTo>
                    <a:pt x="106665" y="24187"/>
                    <a:pt x="108976" y="32665"/>
                    <a:pt x="108740" y="41264"/>
                  </a:cubicBezTo>
                  <a:cubicBezTo>
                    <a:pt x="108407" y="48344"/>
                    <a:pt x="109663" y="55410"/>
                    <a:pt x="112431" y="61937"/>
                  </a:cubicBezTo>
                  <a:cubicBezTo>
                    <a:pt x="114004" y="66265"/>
                    <a:pt x="115237" y="70708"/>
                    <a:pt x="116123" y="75227"/>
                  </a:cubicBezTo>
                  <a:lnTo>
                    <a:pt x="116123" y="75227"/>
                  </a:lnTo>
                  <a:cubicBezTo>
                    <a:pt x="116123" y="61937"/>
                    <a:pt x="107263" y="54554"/>
                    <a:pt x="108740" y="41264"/>
                  </a:cubicBezTo>
                  <a:cubicBezTo>
                    <a:pt x="105048" y="51600"/>
                    <a:pt x="112431" y="61199"/>
                    <a:pt x="113170" y="75965"/>
                  </a:cubicBezTo>
                  <a:lnTo>
                    <a:pt x="113170" y="75965"/>
                  </a:lnTo>
                  <a:cubicBezTo>
                    <a:pt x="113517" y="71542"/>
                    <a:pt x="113517" y="67098"/>
                    <a:pt x="113170" y="62675"/>
                  </a:cubicBezTo>
                  <a:cubicBezTo>
                    <a:pt x="111818" y="56099"/>
                    <a:pt x="111818" y="49317"/>
                    <a:pt x="113170" y="42741"/>
                  </a:cubicBezTo>
                  <a:cubicBezTo>
                    <a:pt x="115702" y="35321"/>
                    <a:pt x="115702" y="27272"/>
                    <a:pt x="113170" y="19853"/>
                  </a:cubicBezTo>
                  <a:lnTo>
                    <a:pt x="113170" y="12469"/>
                  </a:lnTo>
                  <a:cubicBezTo>
                    <a:pt x="113170" y="5825"/>
                    <a:pt x="113170" y="2133"/>
                    <a:pt x="116861" y="656"/>
                  </a:cubicBezTo>
                  <a:cubicBezTo>
                    <a:pt x="120553" y="-820"/>
                    <a:pt x="116861" y="656"/>
                    <a:pt x="116861" y="656"/>
                  </a:cubicBezTo>
                  <a:cubicBezTo>
                    <a:pt x="109995" y="-273"/>
                    <a:pt x="103571" y="4226"/>
                    <a:pt x="102095" y="10993"/>
                  </a:cubicBezTo>
                  <a:close/>
                  <a:moveTo>
                    <a:pt x="76254" y="11731"/>
                  </a:moveTo>
                  <a:lnTo>
                    <a:pt x="76254" y="11731"/>
                  </a:lnTo>
                  <a:lnTo>
                    <a:pt x="76254" y="11731"/>
                  </a:lnTo>
                  <a:lnTo>
                    <a:pt x="108001" y="81133"/>
                  </a:lnTo>
                  <a:lnTo>
                    <a:pt x="108001" y="81133"/>
                  </a:lnTo>
                  <a:lnTo>
                    <a:pt x="93973" y="49385"/>
                  </a:lnTo>
                  <a:lnTo>
                    <a:pt x="105786" y="81871"/>
                  </a:lnTo>
                  <a:lnTo>
                    <a:pt x="105786" y="81871"/>
                  </a:lnTo>
                  <a:close/>
                  <a:moveTo>
                    <a:pt x="35646" y="36096"/>
                  </a:moveTo>
                  <a:cubicBezTo>
                    <a:pt x="35646" y="36096"/>
                    <a:pt x="35646" y="36096"/>
                    <a:pt x="35646" y="36096"/>
                  </a:cubicBezTo>
                  <a:lnTo>
                    <a:pt x="35646" y="36096"/>
                  </a:lnTo>
                  <a:lnTo>
                    <a:pt x="89543" y="87040"/>
                  </a:lnTo>
                  <a:cubicBezTo>
                    <a:pt x="89543" y="87040"/>
                    <a:pt x="89543" y="87040"/>
                    <a:pt x="89543" y="87040"/>
                  </a:cubicBezTo>
                  <a:lnTo>
                    <a:pt x="64441" y="63413"/>
                  </a:lnTo>
                  <a:lnTo>
                    <a:pt x="88067" y="88516"/>
                  </a:lnTo>
                  <a:lnTo>
                    <a:pt x="88067" y="88516"/>
                  </a:lnTo>
                  <a:close/>
                  <a:moveTo>
                    <a:pt x="28263" y="58245"/>
                  </a:moveTo>
                  <a:lnTo>
                    <a:pt x="34169" y="58245"/>
                  </a:lnTo>
                  <a:cubicBezTo>
                    <a:pt x="42479" y="59995"/>
                    <a:pt x="49995" y="64401"/>
                    <a:pt x="55581" y="70797"/>
                  </a:cubicBezTo>
                  <a:cubicBezTo>
                    <a:pt x="60494" y="76052"/>
                    <a:pt x="66559" y="80095"/>
                    <a:pt x="73300" y="82610"/>
                  </a:cubicBezTo>
                  <a:lnTo>
                    <a:pt x="85113" y="89993"/>
                  </a:lnTo>
                  <a:lnTo>
                    <a:pt x="85113" y="89993"/>
                  </a:lnTo>
                  <a:cubicBezTo>
                    <a:pt x="74039" y="81871"/>
                    <a:pt x="63702" y="81871"/>
                    <a:pt x="55581" y="70797"/>
                  </a:cubicBezTo>
                  <a:cubicBezTo>
                    <a:pt x="60749" y="81133"/>
                    <a:pt x="72562" y="82610"/>
                    <a:pt x="83637" y="92208"/>
                  </a:cubicBezTo>
                  <a:lnTo>
                    <a:pt x="83637" y="92208"/>
                  </a:lnTo>
                  <a:cubicBezTo>
                    <a:pt x="80307" y="89244"/>
                    <a:pt x="76578" y="86759"/>
                    <a:pt x="72562" y="84825"/>
                  </a:cubicBezTo>
                  <a:cubicBezTo>
                    <a:pt x="66139" y="81785"/>
                    <a:pt x="60371" y="77521"/>
                    <a:pt x="55581" y="72273"/>
                  </a:cubicBezTo>
                  <a:cubicBezTo>
                    <a:pt x="51096" y="65896"/>
                    <a:pt x="44594" y="61214"/>
                    <a:pt x="37123" y="58984"/>
                  </a:cubicBezTo>
                  <a:cubicBezTo>
                    <a:pt x="34937" y="59489"/>
                    <a:pt x="32664" y="59489"/>
                    <a:pt x="30478" y="58984"/>
                  </a:cubicBezTo>
                  <a:cubicBezTo>
                    <a:pt x="26405" y="56872"/>
                    <a:pt x="24057" y="52467"/>
                    <a:pt x="24571" y="47909"/>
                  </a:cubicBezTo>
                  <a:cubicBezTo>
                    <a:pt x="24571" y="47909"/>
                    <a:pt x="24571" y="47909"/>
                    <a:pt x="24571" y="47909"/>
                  </a:cubicBezTo>
                  <a:cubicBezTo>
                    <a:pt x="22759" y="52220"/>
                    <a:pt x="24319" y="57209"/>
                    <a:pt x="28263" y="59722"/>
                  </a:cubicBezTo>
                  <a:close/>
                  <a:moveTo>
                    <a:pt x="9067" y="76703"/>
                  </a:moveTo>
                  <a:lnTo>
                    <a:pt x="9067" y="76703"/>
                  </a:lnTo>
                  <a:lnTo>
                    <a:pt x="9067" y="76703"/>
                  </a:lnTo>
                  <a:lnTo>
                    <a:pt x="79207" y="102544"/>
                  </a:lnTo>
                  <a:lnTo>
                    <a:pt x="79207" y="102544"/>
                  </a:lnTo>
                  <a:lnTo>
                    <a:pt x="46721" y="89993"/>
                  </a:lnTo>
                  <a:lnTo>
                    <a:pt x="78469" y="109928"/>
                  </a:ln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EAC169FE-FBDB-46AD-865B-A6A0F5775244}"/>
                </a:ext>
              </a:extLst>
            </p:cNvPr>
            <p:cNvSpPr/>
            <p:nvPr/>
          </p:nvSpPr>
          <p:spPr>
            <a:xfrm>
              <a:off x="5792490" y="3696254"/>
              <a:ext cx="74570" cy="13293"/>
            </a:xfrm>
            <a:custGeom>
              <a:avLst/>
              <a:gdLst>
                <a:gd name="connsiteX0" fmla="*/ 74570 w 74570"/>
                <a:gd name="connsiteY0" fmla="*/ 13142 h 13293"/>
                <a:gd name="connsiteX1" fmla="*/ 37654 w 74570"/>
                <a:gd name="connsiteY1" fmla="*/ 6498 h 13293"/>
                <a:gd name="connsiteX2" fmla="*/ 72355 w 74570"/>
                <a:gd name="connsiteY2" fmla="*/ 12404 h 13293"/>
                <a:gd name="connsiteX3" fmla="*/ 72355 w 74570"/>
                <a:gd name="connsiteY3" fmla="*/ 6498 h 13293"/>
                <a:gd name="connsiteX4" fmla="*/ 59066 w 74570"/>
                <a:gd name="connsiteY4" fmla="*/ 6498 h 13293"/>
                <a:gd name="connsiteX5" fmla="*/ 38393 w 74570"/>
                <a:gd name="connsiteY5" fmla="*/ 2068 h 13293"/>
                <a:gd name="connsiteX6" fmla="*/ 13290 w 74570"/>
                <a:gd name="connsiteY6" fmla="*/ 2068 h 13293"/>
                <a:gd name="connsiteX7" fmla="*/ 7383 w 74570"/>
                <a:gd name="connsiteY7" fmla="*/ 2068 h 13293"/>
                <a:gd name="connsiteX8" fmla="*/ 0 w 74570"/>
                <a:gd name="connsiteY8" fmla="*/ 2068 h 13293"/>
                <a:gd name="connsiteX9" fmla="*/ 738 w 74570"/>
                <a:gd name="connsiteY9" fmla="*/ 2068 h 13293"/>
                <a:gd name="connsiteX10" fmla="*/ 10336 w 74570"/>
                <a:gd name="connsiteY10" fmla="*/ 10189 h 13293"/>
                <a:gd name="connsiteX11" fmla="*/ 15505 w 74570"/>
                <a:gd name="connsiteY11" fmla="*/ 10189 h 13293"/>
                <a:gd name="connsiteX12" fmla="*/ 37654 w 74570"/>
                <a:gd name="connsiteY12" fmla="*/ 6498 h 13293"/>
                <a:gd name="connsiteX13" fmla="*/ 57589 w 74570"/>
                <a:gd name="connsiteY13" fmla="*/ 11666 h 13293"/>
                <a:gd name="connsiteX14" fmla="*/ 70879 w 74570"/>
                <a:gd name="connsiteY14" fmla="*/ 11666 h 13293"/>
                <a:gd name="connsiteX15" fmla="*/ 74570 w 74570"/>
                <a:gd name="connsiteY15" fmla="*/ 13142 h 1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570" h="13293">
                  <a:moveTo>
                    <a:pt x="74570" y="13142"/>
                  </a:moveTo>
                  <a:cubicBezTo>
                    <a:pt x="57589" y="6498"/>
                    <a:pt x="45776" y="11666"/>
                    <a:pt x="37654" y="6498"/>
                  </a:cubicBezTo>
                  <a:cubicBezTo>
                    <a:pt x="49467" y="13142"/>
                    <a:pt x="59066" y="6498"/>
                    <a:pt x="72355" y="12404"/>
                  </a:cubicBezTo>
                  <a:lnTo>
                    <a:pt x="72355" y="6498"/>
                  </a:lnTo>
                  <a:lnTo>
                    <a:pt x="59066" y="6498"/>
                  </a:lnTo>
                  <a:cubicBezTo>
                    <a:pt x="51905" y="6872"/>
                    <a:pt x="44772" y="5344"/>
                    <a:pt x="38393" y="2068"/>
                  </a:cubicBezTo>
                  <a:cubicBezTo>
                    <a:pt x="30252" y="-689"/>
                    <a:pt x="21430" y="-689"/>
                    <a:pt x="13290" y="2068"/>
                  </a:cubicBezTo>
                  <a:lnTo>
                    <a:pt x="7383" y="2068"/>
                  </a:lnTo>
                  <a:cubicBezTo>
                    <a:pt x="5039" y="3142"/>
                    <a:pt x="2344" y="3142"/>
                    <a:pt x="0" y="2068"/>
                  </a:cubicBezTo>
                  <a:lnTo>
                    <a:pt x="738" y="2068"/>
                  </a:lnTo>
                  <a:cubicBezTo>
                    <a:pt x="2253" y="6298"/>
                    <a:pt x="5914" y="9395"/>
                    <a:pt x="10336" y="10189"/>
                  </a:cubicBezTo>
                  <a:lnTo>
                    <a:pt x="15505" y="10189"/>
                  </a:lnTo>
                  <a:cubicBezTo>
                    <a:pt x="22215" y="6365"/>
                    <a:pt x="30067" y="5056"/>
                    <a:pt x="37654" y="6498"/>
                  </a:cubicBezTo>
                  <a:cubicBezTo>
                    <a:pt x="43830" y="9688"/>
                    <a:pt x="50641" y="11454"/>
                    <a:pt x="57589" y="11666"/>
                  </a:cubicBezTo>
                  <a:cubicBezTo>
                    <a:pt x="61958" y="10629"/>
                    <a:pt x="66509" y="10629"/>
                    <a:pt x="70879" y="11666"/>
                  </a:cubicBezTo>
                  <a:cubicBezTo>
                    <a:pt x="70879" y="11666"/>
                    <a:pt x="74570" y="13881"/>
                    <a:pt x="74570" y="13142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B78FD20-0DC2-45EA-9A74-841A2A817AA1}"/>
                </a:ext>
              </a:extLst>
            </p:cNvPr>
            <p:cNvSpPr/>
            <p:nvPr/>
          </p:nvSpPr>
          <p:spPr>
            <a:xfrm>
              <a:off x="5819808" y="3693892"/>
              <a:ext cx="5168" cy="73832"/>
            </a:xfrm>
            <a:custGeom>
              <a:avLst/>
              <a:gdLst>
                <a:gd name="connsiteX0" fmla="*/ 0 w 5168"/>
                <a:gd name="connsiteY0" fmla="*/ 0 h 73832"/>
                <a:gd name="connsiteX1" fmla="*/ 5168 w 5168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8" h="73832">
                  <a:moveTo>
                    <a:pt x="0" y="0"/>
                  </a:moveTo>
                  <a:lnTo>
                    <a:pt x="5168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8956C1-C56A-4F9E-87D1-890588F3F544}"/>
                </a:ext>
              </a:extLst>
            </p:cNvPr>
            <p:cNvSpPr/>
            <p:nvPr/>
          </p:nvSpPr>
          <p:spPr>
            <a:xfrm>
              <a:off x="5964519" y="3717518"/>
              <a:ext cx="73831" cy="73832"/>
            </a:xfrm>
            <a:custGeom>
              <a:avLst/>
              <a:gdLst>
                <a:gd name="connsiteX0" fmla="*/ 34701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73832 w 73831"/>
                <a:gd name="connsiteY3" fmla="*/ 0 h 73832"/>
                <a:gd name="connsiteX4" fmla="*/ 73832 w 73831"/>
                <a:gd name="connsiteY4" fmla="*/ 0 h 73832"/>
                <a:gd name="connsiteX5" fmla="*/ 73832 w 73831"/>
                <a:gd name="connsiteY5" fmla="*/ 0 h 73832"/>
                <a:gd name="connsiteX6" fmla="*/ 0 w 73831"/>
                <a:gd name="connsiteY6" fmla="*/ 0 h 73832"/>
                <a:gd name="connsiteX7" fmla="*/ 0 w 73831"/>
                <a:gd name="connsiteY7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31" h="73832">
                  <a:moveTo>
                    <a:pt x="34701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73832" y="0"/>
                  </a:lnTo>
                  <a:cubicBezTo>
                    <a:pt x="73832" y="0"/>
                    <a:pt x="73832" y="0"/>
                    <a:pt x="73832" y="0"/>
                  </a:cubicBezTo>
                  <a:cubicBezTo>
                    <a:pt x="73832" y="0"/>
                    <a:pt x="73832" y="0"/>
                    <a:pt x="73832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FF25C9F-C77B-44AF-B964-BFC29F2156CB}"/>
                </a:ext>
              </a:extLst>
            </p:cNvPr>
            <p:cNvSpPr/>
            <p:nvPr/>
          </p:nvSpPr>
          <p:spPr>
            <a:xfrm>
              <a:off x="6039089" y="3716041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59B00960-17B6-4E0B-B793-A949257FCF1E}"/>
                </a:ext>
              </a:extLst>
            </p:cNvPr>
            <p:cNvSpPr/>
            <p:nvPr/>
          </p:nvSpPr>
          <p:spPr>
            <a:xfrm>
              <a:off x="5963780" y="3713088"/>
              <a:ext cx="24364" cy="738"/>
            </a:xfrm>
            <a:custGeom>
              <a:avLst/>
              <a:gdLst>
                <a:gd name="connsiteX0" fmla="*/ 24365 w 24364"/>
                <a:gd name="connsiteY0" fmla="*/ 738 h 738"/>
                <a:gd name="connsiteX1" fmla="*/ 0 w 24364"/>
                <a:gd name="connsiteY1" fmla="*/ 0 h 738"/>
                <a:gd name="connsiteX2" fmla="*/ 0 w 24364"/>
                <a:gd name="connsiteY2" fmla="*/ 0 h 738"/>
                <a:gd name="connsiteX3" fmla="*/ 24365 w 24364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64" h="738">
                  <a:moveTo>
                    <a:pt x="24365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4365" y="738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C0D3BA2F-267A-4D17-A5FE-4FEB380098F5}"/>
                </a:ext>
              </a:extLst>
            </p:cNvPr>
            <p:cNvSpPr/>
            <p:nvPr/>
          </p:nvSpPr>
          <p:spPr>
            <a:xfrm>
              <a:off x="6040566" y="3718256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152E8368-8D86-4BE2-882E-DDA1DC634E2B}"/>
                </a:ext>
              </a:extLst>
            </p:cNvPr>
            <p:cNvSpPr/>
            <p:nvPr/>
          </p:nvSpPr>
          <p:spPr>
            <a:xfrm>
              <a:off x="6002173" y="3741144"/>
              <a:ext cx="5168" cy="73832"/>
            </a:xfrm>
            <a:custGeom>
              <a:avLst/>
              <a:gdLst>
                <a:gd name="connsiteX0" fmla="*/ 5168 w 5168"/>
                <a:gd name="connsiteY0" fmla="*/ 0 h 73832"/>
                <a:gd name="connsiteX1" fmla="*/ 0 w 5168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8" h="73832">
                  <a:moveTo>
                    <a:pt x="516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D77FFFE-009B-4D56-87DA-E939310334FC}"/>
                </a:ext>
              </a:extLst>
            </p:cNvPr>
            <p:cNvSpPr/>
            <p:nvPr/>
          </p:nvSpPr>
          <p:spPr>
            <a:xfrm>
              <a:off x="5961565" y="3714565"/>
              <a:ext cx="73093" cy="20485"/>
            </a:xfrm>
            <a:custGeom>
              <a:avLst/>
              <a:gdLst>
                <a:gd name="connsiteX0" fmla="*/ 1477 w 73093"/>
                <a:gd name="connsiteY0" fmla="*/ 11075 h 20485"/>
                <a:gd name="connsiteX1" fmla="*/ 35439 w 73093"/>
                <a:gd name="connsiteY1" fmla="*/ 19935 h 20485"/>
                <a:gd name="connsiteX2" fmla="*/ 738 w 73093"/>
                <a:gd name="connsiteY2" fmla="*/ 14028 h 20485"/>
                <a:gd name="connsiteX3" fmla="*/ 738 w 73093"/>
                <a:gd name="connsiteY3" fmla="*/ 14028 h 20485"/>
                <a:gd name="connsiteX4" fmla="*/ 14028 w 73093"/>
                <a:gd name="connsiteY4" fmla="*/ 14028 h 20485"/>
                <a:gd name="connsiteX5" fmla="*/ 34701 w 73093"/>
                <a:gd name="connsiteY5" fmla="*/ 18458 h 20485"/>
                <a:gd name="connsiteX6" fmla="*/ 59804 w 73093"/>
                <a:gd name="connsiteY6" fmla="*/ 18458 h 20485"/>
                <a:gd name="connsiteX7" fmla="*/ 65710 w 73093"/>
                <a:gd name="connsiteY7" fmla="*/ 18458 h 20485"/>
                <a:gd name="connsiteX8" fmla="*/ 73094 w 73093"/>
                <a:gd name="connsiteY8" fmla="*/ 18458 h 20485"/>
                <a:gd name="connsiteX9" fmla="*/ 73094 w 73093"/>
                <a:gd name="connsiteY9" fmla="*/ 18458 h 20485"/>
                <a:gd name="connsiteX10" fmla="*/ 63495 w 73093"/>
                <a:gd name="connsiteY10" fmla="*/ 10337 h 20485"/>
                <a:gd name="connsiteX11" fmla="*/ 55374 w 73093"/>
                <a:gd name="connsiteY11" fmla="*/ 10337 h 20485"/>
                <a:gd name="connsiteX12" fmla="*/ 33224 w 73093"/>
                <a:gd name="connsiteY12" fmla="*/ 5168 h 20485"/>
                <a:gd name="connsiteX13" fmla="*/ 13290 w 73093"/>
                <a:gd name="connsiteY13" fmla="*/ 0 h 20485"/>
                <a:gd name="connsiteX14" fmla="*/ 0 w 73093"/>
                <a:gd name="connsiteY14" fmla="*/ 0 h 20485"/>
                <a:gd name="connsiteX15" fmla="*/ 1477 w 73093"/>
                <a:gd name="connsiteY15" fmla="*/ 11075 h 2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093" h="20485">
                  <a:moveTo>
                    <a:pt x="1477" y="11075"/>
                  </a:moveTo>
                  <a:cubicBezTo>
                    <a:pt x="15505" y="15505"/>
                    <a:pt x="27318" y="11075"/>
                    <a:pt x="35439" y="19935"/>
                  </a:cubicBezTo>
                  <a:cubicBezTo>
                    <a:pt x="23626" y="13290"/>
                    <a:pt x="14028" y="19935"/>
                    <a:pt x="738" y="14028"/>
                  </a:cubicBezTo>
                  <a:lnTo>
                    <a:pt x="738" y="14028"/>
                  </a:lnTo>
                  <a:lnTo>
                    <a:pt x="14028" y="14028"/>
                  </a:lnTo>
                  <a:cubicBezTo>
                    <a:pt x="21190" y="13654"/>
                    <a:pt x="28322" y="15182"/>
                    <a:pt x="34701" y="18458"/>
                  </a:cubicBezTo>
                  <a:cubicBezTo>
                    <a:pt x="42852" y="21161"/>
                    <a:pt x="51653" y="21161"/>
                    <a:pt x="59804" y="18458"/>
                  </a:cubicBezTo>
                  <a:lnTo>
                    <a:pt x="65710" y="18458"/>
                  </a:lnTo>
                  <a:cubicBezTo>
                    <a:pt x="68088" y="17549"/>
                    <a:pt x="70716" y="17549"/>
                    <a:pt x="73094" y="18458"/>
                  </a:cubicBezTo>
                  <a:lnTo>
                    <a:pt x="73094" y="18458"/>
                  </a:lnTo>
                  <a:cubicBezTo>
                    <a:pt x="71580" y="14228"/>
                    <a:pt x="67918" y="11130"/>
                    <a:pt x="63495" y="10337"/>
                  </a:cubicBezTo>
                  <a:lnTo>
                    <a:pt x="55374" y="10337"/>
                  </a:lnTo>
                  <a:cubicBezTo>
                    <a:pt x="47607" y="11339"/>
                    <a:pt x="39744" y="9504"/>
                    <a:pt x="33224" y="5168"/>
                  </a:cubicBezTo>
                  <a:cubicBezTo>
                    <a:pt x="27052" y="1978"/>
                    <a:pt x="20237" y="212"/>
                    <a:pt x="13290" y="0"/>
                  </a:cubicBezTo>
                  <a:cubicBezTo>
                    <a:pt x="8919" y="1037"/>
                    <a:pt x="4371" y="1037"/>
                    <a:pt x="0" y="0"/>
                  </a:cubicBezTo>
                  <a:cubicBezTo>
                    <a:pt x="0" y="0"/>
                    <a:pt x="1477" y="10337"/>
                    <a:pt x="1477" y="11075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9846979D-241A-4482-ADFA-0523D7DF8BE2}"/>
                </a:ext>
              </a:extLst>
            </p:cNvPr>
            <p:cNvSpPr/>
            <p:nvPr/>
          </p:nvSpPr>
          <p:spPr>
            <a:xfrm>
              <a:off x="5825715" y="3751481"/>
              <a:ext cx="55373" cy="55374"/>
            </a:xfrm>
            <a:custGeom>
              <a:avLst/>
              <a:gdLst>
                <a:gd name="connsiteX0" fmla="*/ 738 w 55373"/>
                <a:gd name="connsiteY0" fmla="*/ 55374 h 55374"/>
                <a:gd name="connsiteX1" fmla="*/ 55374 w 55373"/>
                <a:gd name="connsiteY1" fmla="*/ 4430 h 55374"/>
                <a:gd name="connsiteX2" fmla="*/ 55374 w 55373"/>
                <a:gd name="connsiteY2" fmla="*/ 4430 h 55374"/>
                <a:gd name="connsiteX3" fmla="*/ 27318 w 55373"/>
                <a:gd name="connsiteY3" fmla="*/ 25103 h 55374"/>
                <a:gd name="connsiteX4" fmla="*/ 50944 w 55373"/>
                <a:gd name="connsiteY4" fmla="*/ 0 h 55374"/>
                <a:gd name="connsiteX5" fmla="*/ 50944 w 55373"/>
                <a:gd name="connsiteY5" fmla="*/ 0 h 55374"/>
                <a:gd name="connsiteX6" fmla="*/ 0 w 55373"/>
                <a:gd name="connsiteY6" fmla="*/ 54636 h 55374"/>
                <a:gd name="connsiteX7" fmla="*/ 0 w 55373"/>
                <a:gd name="connsiteY7" fmla="*/ 54636 h 55374"/>
                <a:gd name="connsiteX8" fmla="*/ 738 w 55373"/>
                <a:gd name="connsiteY8" fmla="*/ 55374 h 55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73" h="55374">
                  <a:moveTo>
                    <a:pt x="738" y="55374"/>
                  </a:moveTo>
                  <a:lnTo>
                    <a:pt x="55374" y="4430"/>
                  </a:lnTo>
                  <a:lnTo>
                    <a:pt x="55374" y="4430"/>
                  </a:lnTo>
                  <a:lnTo>
                    <a:pt x="27318" y="25103"/>
                  </a:lnTo>
                  <a:lnTo>
                    <a:pt x="50944" y="0"/>
                  </a:lnTo>
                  <a:cubicBezTo>
                    <a:pt x="50944" y="0"/>
                    <a:pt x="50944" y="0"/>
                    <a:pt x="50944" y="0"/>
                  </a:cubicBezTo>
                  <a:lnTo>
                    <a:pt x="0" y="54636"/>
                  </a:lnTo>
                  <a:cubicBezTo>
                    <a:pt x="0" y="54636"/>
                    <a:pt x="0" y="54636"/>
                    <a:pt x="0" y="54636"/>
                  </a:cubicBezTo>
                  <a:lnTo>
                    <a:pt x="738" y="55374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E55F864B-ECA8-48D7-A202-1C21B03DED13}"/>
                </a:ext>
              </a:extLst>
            </p:cNvPr>
            <p:cNvSpPr/>
            <p:nvPr/>
          </p:nvSpPr>
          <p:spPr>
            <a:xfrm>
              <a:off x="5823500" y="3806855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738 h 738"/>
                <a:gd name="connsiteX2" fmla="*/ 0 w 738"/>
                <a:gd name="connsiteY2" fmla="*/ 0 h 738"/>
                <a:gd name="connsiteX3" fmla="*/ 0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565C57F7-11DC-49EB-8B54-4F447F319457}"/>
                </a:ext>
              </a:extLst>
            </p:cNvPr>
            <p:cNvSpPr/>
            <p:nvPr/>
          </p:nvSpPr>
          <p:spPr>
            <a:xfrm>
              <a:off x="5830883" y="376698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BB14EF5A-1640-4BCF-9AF9-4A4D7713A4F0}"/>
                </a:ext>
              </a:extLst>
            </p:cNvPr>
            <p:cNvSpPr/>
            <p:nvPr/>
          </p:nvSpPr>
          <p:spPr>
            <a:xfrm>
              <a:off x="5812425" y="378322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95C334AC-267F-4809-8CD3-71F05AEFD7DF}"/>
                </a:ext>
              </a:extLst>
            </p:cNvPr>
            <p:cNvSpPr/>
            <p:nvPr/>
          </p:nvSpPr>
          <p:spPr>
            <a:xfrm>
              <a:off x="5808733" y="3744097"/>
              <a:ext cx="65710" cy="38720"/>
            </a:xfrm>
            <a:custGeom>
              <a:avLst/>
              <a:gdLst>
                <a:gd name="connsiteX0" fmla="*/ 33963 w 65710"/>
                <a:gd name="connsiteY0" fmla="*/ 20673 h 38720"/>
                <a:gd name="connsiteX1" fmla="*/ 62019 w 65710"/>
                <a:gd name="connsiteY1" fmla="*/ 0 h 38720"/>
                <a:gd name="connsiteX2" fmla="*/ 62019 w 65710"/>
                <a:gd name="connsiteY2" fmla="*/ 0 h 38720"/>
                <a:gd name="connsiteX3" fmla="*/ 50944 w 65710"/>
                <a:gd name="connsiteY3" fmla="*/ 8860 h 38720"/>
                <a:gd name="connsiteX4" fmla="*/ 33963 w 65710"/>
                <a:gd name="connsiteY4" fmla="*/ 19935 h 38720"/>
                <a:gd name="connsiteX5" fmla="*/ 12551 w 65710"/>
                <a:gd name="connsiteY5" fmla="*/ 32486 h 38720"/>
                <a:gd name="connsiteX6" fmla="*/ 8121 w 65710"/>
                <a:gd name="connsiteY6" fmla="*/ 36916 h 38720"/>
                <a:gd name="connsiteX7" fmla="*/ 0 w 65710"/>
                <a:gd name="connsiteY7" fmla="*/ 36916 h 38720"/>
                <a:gd name="connsiteX8" fmla="*/ 0 w 65710"/>
                <a:gd name="connsiteY8" fmla="*/ 36916 h 38720"/>
                <a:gd name="connsiteX9" fmla="*/ 12551 w 65710"/>
                <a:gd name="connsiteY9" fmla="*/ 36916 h 38720"/>
                <a:gd name="connsiteX10" fmla="*/ 16981 w 65710"/>
                <a:gd name="connsiteY10" fmla="*/ 32486 h 38720"/>
                <a:gd name="connsiteX11" fmla="*/ 36178 w 65710"/>
                <a:gd name="connsiteY11" fmla="*/ 20673 h 38720"/>
                <a:gd name="connsiteX12" fmla="*/ 53897 w 65710"/>
                <a:gd name="connsiteY12" fmla="*/ 10336 h 38720"/>
                <a:gd name="connsiteX13" fmla="*/ 65710 w 65710"/>
                <a:gd name="connsiteY13" fmla="*/ 2953 h 38720"/>
                <a:gd name="connsiteX14" fmla="*/ 65710 w 65710"/>
                <a:gd name="connsiteY14" fmla="*/ 2953 h 38720"/>
                <a:gd name="connsiteX15" fmla="*/ 33963 w 65710"/>
                <a:gd name="connsiteY15" fmla="*/ 20673 h 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5710" h="38720">
                  <a:moveTo>
                    <a:pt x="33963" y="20673"/>
                  </a:moveTo>
                  <a:cubicBezTo>
                    <a:pt x="46514" y="20673"/>
                    <a:pt x="50944" y="7383"/>
                    <a:pt x="62019" y="0"/>
                  </a:cubicBezTo>
                  <a:lnTo>
                    <a:pt x="62019" y="0"/>
                  </a:lnTo>
                  <a:lnTo>
                    <a:pt x="50944" y="8860"/>
                  </a:lnTo>
                  <a:cubicBezTo>
                    <a:pt x="46332" y="13953"/>
                    <a:pt x="40483" y="17768"/>
                    <a:pt x="33963" y="19935"/>
                  </a:cubicBezTo>
                  <a:cubicBezTo>
                    <a:pt x="25612" y="21578"/>
                    <a:pt x="18065" y="26003"/>
                    <a:pt x="12551" y="32486"/>
                  </a:cubicBezTo>
                  <a:lnTo>
                    <a:pt x="8121" y="36916"/>
                  </a:lnTo>
                  <a:cubicBezTo>
                    <a:pt x="5528" y="38024"/>
                    <a:pt x="2594" y="38024"/>
                    <a:pt x="0" y="36916"/>
                  </a:cubicBezTo>
                  <a:lnTo>
                    <a:pt x="0" y="36916"/>
                  </a:lnTo>
                  <a:cubicBezTo>
                    <a:pt x="3838" y="39322"/>
                    <a:pt x="8714" y="39322"/>
                    <a:pt x="12551" y="36916"/>
                  </a:cubicBezTo>
                  <a:lnTo>
                    <a:pt x="16981" y="32486"/>
                  </a:lnTo>
                  <a:cubicBezTo>
                    <a:pt x="22054" y="26716"/>
                    <a:pt x="28741" y="22601"/>
                    <a:pt x="36178" y="20673"/>
                  </a:cubicBezTo>
                  <a:cubicBezTo>
                    <a:pt x="42751" y="18524"/>
                    <a:pt x="48791" y="15000"/>
                    <a:pt x="53897" y="10336"/>
                  </a:cubicBezTo>
                  <a:lnTo>
                    <a:pt x="65710" y="2953"/>
                  </a:lnTo>
                  <a:cubicBezTo>
                    <a:pt x="65710" y="2953"/>
                    <a:pt x="65710" y="2953"/>
                    <a:pt x="65710" y="2953"/>
                  </a:cubicBezTo>
                  <a:cubicBezTo>
                    <a:pt x="50206" y="9598"/>
                    <a:pt x="45037" y="19935"/>
                    <a:pt x="33963" y="20673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0DBB5FE4-CB06-420A-B0B6-EA85401F48F6}"/>
                </a:ext>
              </a:extLst>
            </p:cNvPr>
            <p:cNvSpPr/>
            <p:nvPr/>
          </p:nvSpPr>
          <p:spPr>
            <a:xfrm>
              <a:off x="5874444" y="3749266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F6A43F75-F1D3-46B3-8765-774700942DC4}"/>
                </a:ext>
              </a:extLst>
            </p:cNvPr>
            <p:cNvSpPr/>
            <p:nvPr/>
          </p:nvSpPr>
          <p:spPr>
            <a:xfrm>
              <a:off x="5948276" y="3628920"/>
              <a:ext cx="54635" cy="53159"/>
            </a:xfrm>
            <a:custGeom>
              <a:avLst/>
              <a:gdLst>
                <a:gd name="connsiteX0" fmla="*/ 25841 w 54635"/>
                <a:gd name="connsiteY0" fmla="*/ 28056 h 53159"/>
                <a:gd name="connsiteX1" fmla="*/ 2215 w 54635"/>
                <a:gd name="connsiteY1" fmla="*/ 53159 h 53159"/>
                <a:gd name="connsiteX2" fmla="*/ 2215 w 54635"/>
                <a:gd name="connsiteY2" fmla="*/ 53159 h 53159"/>
                <a:gd name="connsiteX3" fmla="*/ 54636 w 54635"/>
                <a:gd name="connsiteY3" fmla="*/ 0 h 53159"/>
                <a:gd name="connsiteX4" fmla="*/ 54636 w 54635"/>
                <a:gd name="connsiteY4" fmla="*/ 0 h 53159"/>
                <a:gd name="connsiteX5" fmla="*/ 54636 w 54635"/>
                <a:gd name="connsiteY5" fmla="*/ 0 h 53159"/>
                <a:gd name="connsiteX6" fmla="*/ 0 w 54635"/>
                <a:gd name="connsiteY6" fmla="*/ 50944 h 53159"/>
                <a:gd name="connsiteX7" fmla="*/ 0 w 54635"/>
                <a:gd name="connsiteY7" fmla="*/ 50944 h 5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635" h="53159">
                  <a:moveTo>
                    <a:pt x="25841" y="28056"/>
                  </a:moveTo>
                  <a:lnTo>
                    <a:pt x="2215" y="53159"/>
                  </a:lnTo>
                  <a:lnTo>
                    <a:pt x="2215" y="53159"/>
                  </a:lnTo>
                  <a:lnTo>
                    <a:pt x="54636" y="0"/>
                  </a:lnTo>
                  <a:lnTo>
                    <a:pt x="54636" y="0"/>
                  </a:lnTo>
                  <a:lnTo>
                    <a:pt x="54636" y="0"/>
                  </a:lnTo>
                  <a:lnTo>
                    <a:pt x="0" y="50944"/>
                  </a:lnTo>
                  <a:lnTo>
                    <a:pt x="0" y="50944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8183B65A-9E88-499E-8438-E9D01BCDF917}"/>
                </a:ext>
              </a:extLst>
            </p:cNvPr>
            <p:cNvSpPr/>
            <p:nvPr/>
          </p:nvSpPr>
          <p:spPr>
            <a:xfrm>
              <a:off x="5946061" y="3670265"/>
              <a:ext cx="8859" cy="8121"/>
            </a:xfrm>
            <a:custGeom>
              <a:avLst/>
              <a:gdLst>
                <a:gd name="connsiteX0" fmla="*/ 8860 w 8859"/>
                <a:gd name="connsiteY0" fmla="*/ 0 h 8121"/>
                <a:gd name="connsiteX1" fmla="*/ 0 w 8859"/>
                <a:gd name="connsiteY1" fmla="*/ 8122 h 8121"/>
                <a:gd name="connsiteX2" fmla="*/ 0 w 8859"/>
                <a:gd name="connsiteY2" fmla="*/ 8122 h 8121"/>
                <a:gd name="connsiteX3" fmla="*/ 8860 w 8859"/>
                <a:gd name="connsiteY3" fmla="*/ 0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9" h="8121">
                  <a:moveTo>
                    <a:pt x="8860" y="0"/>
                  </a:moveTo>
                  <a:lnTo>
                    <a:pt x="0" y="8122"/>
                  </a:lnTo>
                  <a:lnTo>
                    <a:pt x="0" y="8122"/>
                  </a:lnTo>
                  <a:lnTo>
                    <a:pt x="886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BB9FA6DB-AF8B-4371-8E3B-F4980FFF61F9}"/>
                </a:ext>
              </a:extLst>
            </p:cNvPr>
            <p:cNvSpPr/>
            <p:nvPr/>
          </p:nvSpPr>
          <p:spPr>
            <a:xfrm>
              <a:off x="5128742" y="3259760"/>
              <a:ext cx="73831" cy="73832"/>
            </a:xfrm>
            <a:custGeom>
              <a:avLst/>
              <a:gdLst/>
              <a:ahLst/>
              <a:cxnLst/>
              <a:rect l="l" t="t" r="r" b="b"/>
              <a:pathLst>
                <a:path w="73831" h="73832"/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3FD0808B-4F38-4DC6-BD37-33424C1E6E36}"/>
                </a:ext>
              </a:extLst>
            </p:cNvPr>
            <p:cNvSpPr/>
            <p:nvPr/>
          </p:nvSpPr>
          <p:spPr>
            <a:xfrm>
              <a:off x="5991836" y="3668050"/>
              <a:ext cx="4429" cy="73832"/>
            </a:xfrm>
            <a:custGeom>
              <a:avLst/>
              <a:gdLst>
                <a:gd name="connsiteX0" fmla="*/ 4430 w 4429"/>
                <a:gd name="connsiteY0" fmla="*/ 0 h 73832"/>
                <a:gd name="connsiteX1" fmla="*/ 0 w 4429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9" h="73832">
                  <a:moveTo>
                    <a:pt x="443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B64DA3B-9087-42C8-A871-A4357C3C569F}"/>
                </a:ext>
              </a:extLst>
            </p:cNvPr>
            <p:cNvSpPr/>
            <p:nvPr/>
          </p:nvSpPr>
          <p:spPr>
            <a:xfrm>
              <a:off x="6014724" y="3651069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7210FCEB-6460-41C9-9A46-52DEF7242B46}"/>
                </a:ext>
              </a:extLst>
            </p:cNvPr>
            <p:cNvSpPr/>
            <p:nvPr/>
          </p:nvSpPr>
          <p:spPr>
            <a:xfrm>
              <a:off x="5952706" y="3647378"/>
              <a:ext cx="61280" cy="40607"/>
            </a:xfrm>
            <a:custGeom>
              <a:avLst/>
              <a:gdLst>
                <a:gd name="connsiteX0" fmla="*/ 11075 w 61280"/>
                <a:gd name="connsiteY0" fmla="*/ 31009 h 40607"/>
                <a:gd name="connsiteX1" fmla="*/ 0 w 61280"/>
                <a:gd name="connsiteY1" fmla="*/ 38392 h 40607"/>
                <a:gd name="connsiteX2" fmla="*/ 0 w 61280"/>
                <a:gd name="connsiteY2" fmla="*/ 38392 h 40607"/>
                <a:gd name="connsiteX3" fmla="*/ 30271 w 61280"/>
                <a:gd name="connsiteY3" fmla="*/ 20673 h 40607"/>
                <a:gd name="connsiteX4" fmla="*/ 1477 w 61280"/>
                <a:gd name="connsiteY4" fmla="*/ 40607 h 40607"/>
                <a:gd name="connsiteX5" fmla="*/ 1477 w 61280"/>
                <a:gd name="connsiteY5" fmla="*/ 40607 h 40607"/>
                <a:gd name="connsiteX6" fmla="*/ 11813 w 61280"/>
                <a:gd name="connsiteY6" fmla="*/ 31748 h 40607"/>
                <a:gd name="connsiteX7" fmla="*/ 29533 w 61280"/>
                <a:gd name="connsiteY7" fmla="*/ 19934 h 40607"/>
                <a:gd name="connsiteX8" fmla="*/ 49467 w 61280"/>
                <a:gd name="connsiteY8" fmla="*/ 5168 h 40607"/>
                <a:gd name="connsiteX9" fmla="*/ 53897 w 61280"/>
                <a:gd name="connsiteY9" fmla="*/ 738 h 40607"/>
                <a:gd name="connsiteX10" fmla="*/ 61280 w 61280"/>
                <a:gd name="connsiteY10" fmla="*/ 738 h 40607"/>
                <a:gd name="connsiteX11" fmla="*/ 61280 w 61280"/>
                <a:gd name="connsiteY11" fmla="*/ 738 h 40607"/>
                <a:gd name="connsiteX12" fmla="*/ 48729 w 61280"/>
                <a:gd name="connsiteY12" fmla="*/ 738 h 40607"/>
                <a:gd name="connsiteX13" fmla="*/ 42823 w 61280"/>
                <a:gd name="connsiteY13" fmla="*/ 5168 h 40607"/>
                <a:gd name="connsiteX14" fmla="*/ 23626 w 61280"/>
                <a:gd name="connsiteY14" fmla="*/ 17719 h 40607"/>
                <a:gd name="connsiteX15" fmla="*/ 11075 w 61280"/>
                <a:gd name="connsiteY15" fmla="*/ 31009 h 4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1280" h="40607">
                  <a:moveTo>
                    <a:pt x="11075" y="31009"/>
                  </a:moveTo>
                  <a:cubicBezTo>
                    <a:pt x="7804" y="34053"/>
                    <a:pt x="4068" y="36546"/>
                    <a:pt x="0" y="38392"/>
                  </a:cubicBezTo>
                  <a:lnTo>
                    <a:pt x="0" y="38392"/>
                  </a:lnTo>
                  <a:cubicBezTo>
                    <a:pt x="13290" y="31748"/>
                    <a:pt x="19196" y="21411"/>
                    <a:pt x="30271" y="20673"/>
                  </a:cubicBezTo>
                  <a:cubicBezTo>
                    <a:pt x="17720" y="24364"/>
                    <a:pt x="13290" y="33963"/>
                    <a:pt x="1477" y="40607"/>
                  </a:cubicBezTo>
                  <a:lnTo>
                    <a:pt x="1477" y="40607"/>
                  </a:lnTo>
                  <a:lnTo>
                    <a:pt x="11813" y="31748"/>
                  </a:lnTo>
                  <a:cubicBezTo>
                    <a:pt x="16996" y="26818"/>
                    <a:pt x="22991" y="22821"/>
                    <a:pt x="29533" y="19934"/>
                  </a:cubicBezTo>
                  <a:cubicBezTo>
                    <a:pt x="37713" y="17516"/>
                    <a:pt x="44772" y="12286"/>
                    <a:pt x="49467" y="5168"/>
                  </a:cubicBezTo>
                  <a:lnTo>
                    <a:pt x="53897" y="738"/>
                  </a:lnTo>
                  <a:cubicBezTo>
                    <a:pt x="56260" y="-246"/>
                    <a:pt x="58918" y="-246"/>
                    <a:pt x="61280" y="738"/>
                  </a:cubicBezTo>
                  <a:lnTo>
                    <a:pt x="61280" y="738"/>
                  </a:lnTo>
                  <a:cubicBezTo>
                    <a:pt x="61280" y="738"/>
                    <a:pt x="53897" y="738"/>
                    <a:pt x="48729" y="738"/>
                  </a:cubicBezTo>
                  <a:cubicBezTo>
                    <a:pt x="46470" y="1784"/>
                    <a:pt x="44462" y="3293"/>
                    <a:pt x="42823" y="5168"/>
                  </a:cubicBezTo>
                  <a:cubicBezTo>
                    <a:pt x="38075" y="11451"/>
                    <a:pt x="31290" y="15888"/>
                    <a:pt x="23626" y="17719"/>
                  </a:cubicBezTo>
                  <a:cubicBezTo>
                    <a:pt x="18606" y="21276"/>
                    <a:pt x="14338" y="25793"/>
                    <a:pt x="11075" y="31009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2D043042-8CB0-4FC3-A68B-B35F946D1CF7}"/>
                </a:ext>
              </a:extLst>
            </p:cNvPr>
            <p:cNvSpPr/>
            <p:nvPr/>
          </p:nvSpPr>
          <p:spPr>
            <a:xfrm>
              <a:off x="5866322" y="3675434"/>
              <a:ext cx="8859" cy="9598"/>
            </a:xfrm>
            <a:custGeom>
              <a:avLst/>
              <a:gdLst>
                <a:gd name="connsiteX0" fmla="*/ 0 w 8859"/>
                <a:gd name="connsiteY0" fmla="*/ 0 h 9598"/>
                <a:gd name="connsiteX1" fmla="*/ 8860 w 8859"/>
                <a:gd name="connsiteY1" fmla="*/ 9598 h 9598"/>
                <a:gd name="connsiteX2" fmla="*/ 8860 w 8859"/>
                <a:gd name="connsiteY2" fmla="*/ 9598 h 9598"/>
                <a:gd name="connsiteX3" fmla="*/ 0 w 8859"/>
                <a:gd name="connsiteY3" fmla="*/ 0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9" h="9598">
                  <a:moveTo>
                    <a:pt x="0" y="0"/>
                  </a:moveTo>
                  <a:lnTo>
                    <a:pt x="8860" y="9598"/>
                  </a:lnTo>
                  <a:lnTo>
                    <a:pt x="8860" y="9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D678BE2-10A2-4544-BAAB-E7E43B48C948}"/>
                </a:ext>
              </a:extLst>
            </p:cNvPr>
            <p:cNvSpPr/>
            <p:nvPr/>
          </p:nvSpPr>
          <p:spPr>
            <a:xfrm>
              <a:off x="5826453" y="3628920"/>
              <a:ext cx="51682" cy="53897"/>
            </a:xfrm>
            <a:custGeom>
              <a:avLst/>
              <a:gdLst>
                <a:gd name="connsiteX0" fmla="*/ 26580 w 51682"/>
                <a:gd name="connsiteY0" fmla="*/ 28056 h 53897"/>
                <a:gd name="connsiteX1" fmla="*/ 51682 w 51682"/>
                <a:gd name="connsiteY1" fmla="*/ 51682 h 53897"/>
                <a:gd name="connsiteX2" fmla="*/ 51682 w 51682"/>
                <a:gd name="connsiteY2" fmla="*/ 51682 h 53897"/>
                <a:gd name="connsiteX3" fmla="*/ 0 w 51682"/>
                <a:gd name="connsiteY3" fmla="*/ 0 h 53897"/>
                <a:gd name="connsiteX4" fmla="*/ 0 w 51682"/>
                <a:gd name="connsiteY4" fmla="*/ 0 h 53897"/>
                <a:gd name="connsiteX5" fmla="*/ 0 w 51682"/>
                <a:gd name="connsiteY5" fmla="*/ 0 h 53897"/>
                <a:gd name="connsiteX6" fmla="*/ 50944 w 51682"/>
                <a:gd name="connsiteY6" fmla="*/ 53897 h 53897"/>
                <a:gd name="connsiteX7" fmla="*/ 50944 w 51682"/>
                <a:gd name="connsiteY7" fmla="*/ 53897 h 5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82" h="53897">
                  <a:moveTo>
                    <a:pt x="26580" y="28056"/>
                  </a:moveTo>
                  <a:lnTo>
                    <a:pt x="51682" y="51682"/>
                  </a:lnTo>
                  <a:cubicBezTo>
                    <a:pt x="51682" y="51682"/>
                    <a:pt x="51682" y="51682"/>
                    <a:pt x="51682" y="51682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0944" y="53897"/>
                  </a:lnTo>
                  <a:lnTo>
                    <a:pt x="50944" y="53897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8F456B96-7DAE-4FA8-A5CB-560411AED9CD}"/>
                </a:ext>
              </a:extLst>
            </p:cNvPr>
            <p:cNvSpPr/>
            <p:nvPr/>
          </p:nvSpPr>
          <p:spPr>
            <a:xfrm>
              <a:off x="5867061" y="3634826"/>
              <a:ext cx="73831" cy="4429"/>
            </a:xfrm>
            <a:custGeom>
              <a:avLst/>
              <a:gdLst>
                <a:gd name="connsiteX0" fmla="*/ 0 w 73831"/>
                <a:gd name="connsiteY0" fmla="*/ 0 h 4429"/>
                <a:gd name="connsiteX1" fmla="*/ 0 w 73831"/>
                <a:gd name="connsiteY1" fmla="*/ 4430 h 4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4429">
                  <a:moveTo>
                    <a:pt x="0" y="0"/>
                  </a:moveTo>
                  <a:lnTo>
                    <a:pt x="0" y="443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B4C2F24-03F3-4032-9F61-203EC7C332B4}"/>
                </a:ext>
              </a:extLst>
            </p:cNvPr>
            <p:cNvSpPr/>
            <p:nvPr/>
          </p:nvSpPr>
          <p:spPr>
            <a:xfrm>
              <a:off x="5847126" y="3615630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716DD3FA-1ADC-4B57-9657-A9191168B90F}"/>
                </a:ext>
              </a:extLst>
            </p:cNvPr>
            <p:cNvSpPr/>
            <p:nvPr/>
          </p:nvSpPr>
          <p:spPr>
            <a:xfrm>
              <a:off x="5848603" y="3617106"/>
              <a:ext cx="37654" cy="60542"/>
            </a:xfrm>
            <a:custGeom>
              <a:avLst/>
              <a:gdLst>
                <a:gd name="connsiteX0" fmla="*/ 35439 w 37654"/>
                <a:gd name="connsiteY0" fmla="*/ 59804 h 60542"/>
                <a:gd name="connsiteX1" fmla="*/ 17719 w 37654"/>
                <a:gd name="connsiteY1" fmla="*/ 29533 h 60542"/>
                <a:gd name="connsiteX2" fmla="*/ 37654 w 37654"/>
                <a:gd name="connsiteY2" fmla="*/ 57589 h 60542"/>
                <a:gd name="connsiteX3" fmla="*/ 37654 w 37654"/>
                <a:gd name="connsiteY3" fmla="*/ 57589 h 60542"/>
                <a:gd name="connsiteX4" fmla="*/ 28794 w 37654"/>
                <a:gd name="connsiteY4" fmla="*/ 47252 h 60542"/>
                <a:gd name="connsiteX5" fmla="*/ 18458 w 37654"/>
                <a:gd name="connsiteY5" fmla="*/ 28056 h 60542"/>
                <a:gd name="connsiteX6" fmla="*/ 5168 w 37654"/>
                <a:gd name="connsiteY6" fmla="*/ 11813 h 60542"/>
                <a:gd name="connsiteX7" fmla="*/ 738 w 37654"/>
                <a:gd name="connsiteY7" fmla="*/ 7383 h 60542"/>
                <a:gd name="connsiteX8" fmla="*/ 738 w 37654"/>
                <a:gd name="connsiteY8" fmla="*/ 0 h 60542"/>
                <a:gd name="connsiteX9" fmla="*/ 738 w 37654"/>
                <a:gd name="connsiteY9" fmla="*/ 0 h 60542"/>
                <a:gd name="connsiteX10" fmla="*/ 738 w 37654"/>
                <a:gd name="connsiteY10" fmla="*/ 12551 h 60542"/>
                <a:gd name="connsiteX11" fmla="*/ 3691 w 37654"/>
                <a:gd name="connsiteY11" fmla="*/ 11813 h 60542"/>
                <a:gd name="connsiteX12" fmla="*/ 15505 w 37654"/>
                <a:gd name="connsiteY12" fmla="*/ 31009 h 60542"/>
                <a:gd name="connsiteX13" fmla="*/ 25841 w 37654"/>
                <a:gd name="connsiteY13" fmla="*/ 49467 h 60542"/>
                <a:gd name="connsiteX14" fmla="*/ 33224 w 37654"/>
                <a:gd name="connsiteY14" fmla="*/ 60542 h 6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654" h="60542">
                  <a:moveTo>
                    <a:pt x="35439" y="59804"/>
                  </a:moveTo>
                  <a:cubicBezTo>
                    <a:pt x="28794" y="46514"/>
                    <a:pt x="18458" y="40608"/>
                    <a:pt x="17719" y="29533"/>
                  </a:cubicBezTo>
                  <a:cubicBezTo>
                    <a:pt x="17719" y="42084"/>
                    <a:pt x="31009" y="46514"/>
                    <a:pt x="37654" y="57589"/>
                  </a:cubicBezTo>
                  <a:lnTo>
                    <a:pt x="37654" y="57589"/>
                  </a:lnTo>
                  <a:lnTo>
                    <a:pt x="28794" y="47252"/>
                  </a:lnTo>
                  <a:cubicBezTo>
                    <a:pt x="24239" y="41514"/>
                    <a:pt x="20739" y="35015"/>
                    <a:pt x="18458" y="28056"/>
                  </a:cubicBezTo>
                  <a:cubicBezTo>
                    <a:pt x="15854" y="21374"/>
                    <a:pt x="11202" y="15689"/>
                    <a:pt x="5168" y="11813"/>
                  </a:cubicBezTo>
                  <a:cubicBezTo>
                    <a:pt x="5168" y="11813"/>
                    <a:pt x="1476" y="11813"/>
                    <a:pt x="738" y="7383"/>
                  </a:cubicBezTo>
                  <a:cubicBezTo>
                    <a:pt x="-246" y="5021"/>
                    <a:pt x="-246" y="2363"/>
                    <a:pt x="738" y="0"/>
                  </a:cubicBezTo>
                  <a:cubicBezTo>
                    <a:pt x="738" y="0"/>
                    <a:pt x="738" y="0"/>
                    <a:pt x="738" y="0"/>
                  </a:cubicBezTo>
                  <a:cubicBezTo>
                    <a:pt x="738" y="0"/>
                    <a:pt x="738" y="6645"/>
                    <a:pt x="738" y="12551"/>
                  </a:cubicBezTo>
                  <a:cubicBezTo>
                    <a:pt x="1730" y="12340"/>
                    <a:pt x="2716" y="12093"/>
                    <a:pt x="3691" y="11813"/>
                  </a:cubicBezTo>
                  <a:cubicBezTo>
                    <a:pt x="9461" y="16886"/>
                    <a:pt x="13576" y="23573"/>
                    <a:pt x="15505" y="31009"/>
                  </a:cubicBezTo>
                  <a:cubicBezTo>
                    <a:pt x="17557" y="37845"/>
                    <a:pt x="21086" y="44146"/>
                    <a:pt x="25841" y="49467"/>
                  </a:cubicBezTo>
                  <a:cubicBezTo>
                    <a:pt x="28883" y="52736"/>
                    <a:pt x="31378" y="56476"/>
                    <a:pt x="33224" y="60542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0A58C653-4519-41FE-91DC-C3332B8AFF13}"/>
                </a:ext>
              </a:extLst>
            </p:cNvPr>
            <p:cNvSpPr/>
            <p:nvPr/>
          </p:nvSpPr>
          <p:spPr>
            <a:xfrm>
              <a:off x="5951967" y="3750004"/>
              <a:ext cx="2953" cy="2953"/>
            </a:xfrm>
            <a:custGeom>
              <a:avLst/>
              <a:gdLst>
                <a:gd name="connsiteX0" fmla="*/ 2953 w 2953"/>
                <a:gd name="connsiteY0" fmla="*/ 2953 h 2953"/>
                <a:gd name="connsiteX1" fmla="*/ 0 w 2953"/>
                <a:gd name="connsiteY1" fmla="*/ 0 h 2953"/>
                <a:gd name="connsiteX2" fmla="*/ 0 w 2953"/>
                <a:gd name="connsiteY2" fmla="*/ 0 h 2953"/>
                <a:gd name="connsiteX3" fmla="*/ 2953 w 2953"/>
                <a:gd name="connsiteY3" fmla="*/ 2953 h 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3" h="2953">
                  <a:moveTo>
                    <a:pt x="2953" y="295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53" y="2953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1DDABCC1-1464-40E7-8434-D7288EC6702D}"/>
                </a:ext>
              </a:extLst>
            </p:cNvPr>
            <p:cNvSpPr/>
            <p:nvPr/>
          </p:nvSpPr>
          <p:spPr>
            <a:xfrm>
              <a:off x="5949014" y="3749266"/>
              <a:ext cx="54635" cy="54635"/>
            </a:xfrm>
            <a:custGeom>
              <a:avLst/>
              <a:gdLst>
                <a:gd name="connsiteX0" fmla="*/ 25103 w 54635"/>
                <a:gd name="connsiteY0" fmla="*/ 27318 h 54635"/>
                <a:gd name="connsiteX1" fmla="*/ 0 w 54635"/>
                <a:gd name="connsiteY1" fmla="*/ 3692 h 54635"/>
                <a:gd name="connsiteX2" fmla="*/ 0 w 54635"/>
                <a:gd name="connsiteY2" fmla="*/ 3692 h 54635"/>
                <a:gd name="connsiteX3" fmla="*/ 54636 w 54635"/>
                <a:gd name="connsiteY3" fmla="*/ 54636 h 54635"/>
                <a:gd name="connsiteX4" fmla="*/ 54636 w 54635"/>
                <a:gd name="connsiteY4" fmla="*/ 54636 h 54635"/>
                <a:gd name="connsiteX5" fmla="*/ 54636 w 54635"/>
                <a:gd name="connsiteY5" fmla="*/ 54636 h 54635"/>
                <a:gd name="connsiteX6" fmla="*/ 3692 w 54635"/>
                <a:gd name="connsiteY6" fmla="*/ 0 h 54635"/>
                <a:gd name="connsiteX7" fmla="*/ 3692 w 54635"/>
                <a:gd name="connsiteY7" fmla="*/ 0 h 54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635" h="54635">
                  <a:moveTo>
                    <a:pt x="25103" y="27318"/>
                  </a:moveTo>
                  <a:lnTo>
                    <a:pt x="0" y="3692"/>
                  </a:lnTo>
                  <a:lnTo>
                    <a:pt x="0" y="3692"/>
                  </a:lnTo>
                  <a:lnTo>
                    <a:pt x="54636" y="54636"/>
                  </a:lnTo>
                  <a:cubicBezTo>
                    <a:pt x="54636" y="54636"/>
                    <a:pt x="54636" y="54636"/>
                    <a:pt x="54636" y="54636"/>
                  </a:cubicBezTo>
                  <a:cubicBezTo>
                    <a:pt x="54636" y="54636"/>
                    <a:pt x="54636" y="54636"/>
                    <a:pt x="54636" y="54636"/>
                  </a:cubicBezTo>
                  <a:lnTo>
                    <a:pt x="3692" y="0"/>
                  </a:lnTo>
                  <a:cubicBezTo>
                    <a:pt x="3692" y="0"/>
                    <a:pt x="3692" y="0"/>
                    <a:pt x="3692" y="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97451377-1344-4648-B745-F26CFAF939CD}"/>
                </a:ext>
              </a:extLst>
            </p:cNvPr>
            <p:cNvSpPr/>
            <p:nvPr/>
          </p:nvSpPr>
          <p:spPr>
            <a:xfrm>
              <a:off x="5128742" y="3259760"/>
              <a:ext cx="73831" cy="73832"/>
            </a:xfrm>
            <a:custGeom>
              <a:avLst/>
              <a:gdLst/>
              <a:ahLst/>
              <a:cxnLst/>
              <a:rect l="l" t="t" r="r" b="b"/>
              <a:pathLst>
                <a:path w="73831" h="73832"/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B9C4585B-218C-435E-BFD1-3DB3BD2C8D1C}"/>
                </a:ext>
              </a:extLst>
            </p:cNvPr>
            <p:cNvSpPr/>
            <p:nvPr/>
          </p:nvSpPr>
          <p:spPr>
            <a:xfrm>
              <a:off x="5943107" y="3756649"/>
              <a:ext cx="40605" cy="61280"/>
            </a:xfrm>
            <a:custGeom>
              <a:avLst/>
              <a:gdLst>
                <a:gd name="connsiteX0" fmla="*/ 36916 w 40605"/>
                <a:gd name="connsiteY0" fmla="*/ 54636 h 61280"/>
                <a:gd name="connsiteX1" fmla="*/ 31748 w 40605"/>
                <a:gd name="connsiteY1" fmla="*/ 48729 h 61280"/>
                <a:gd name="connsiteX2" fmla="*/ 19935 w 40605"/>
                <a:gd name="connsiteY2" fmla="*/ 29533 h 61280"/>
                <a:gd name="connsiteX3" fmla="*/ 9598 w 40605"/>
                <a:gd name="connsiteY3" fmla="*/ 11075 h 61280"/>
                <a:gd name="connsiteX4" fmla="*/ 2215 w 40605"/>
                <a:gd name="connsiteY4" fmla="*/ 0 h 61280"/>
                <a:gd name="connsiteX5" fmla="*/ 2215 w 40605"/>
                <a:gd name="connsiteY5" fmla="*/ 0 h 61280"/>
                <a:gd name="connsiteX6" fmla="*/ 19935 w 40605"/>
                <a:gd name="connsiteY6" fmla="*/ 30271 h 61280"/>
                <a:gd name="connsiteX7" fmla="*/ 0 w 40605"/>
                <a:gd name="connsiteY7" fmla="*/ 1477 h 61280"/>
                <a:gd name="connsiteX8" fmla="*/ 0 w 40605"/>
                <a:gd name="connsiteY8" fmla="*/ 1477 h 61280"/>
                <a:gd name="connsiteX9" fmla="*/ 8860 w 40605"/>
                <a:gd name="connsiteY9" fmla="*/ 11813 h 61280"/>
                <a:gd name="connsiteX10" fmla="*/ 19935 w 40605"/>
                <a:gd name="connsiteY10" fmla="*/ 29533 h 61280"/>
                <a:gd name="connsiteX11" fmla="*/ 35439 w 40605"/>
                <a:gd name="connsiteY11" fmla="*/ 49467 h 61280"/>
                <a:gd name="connsiteX12" fmla="*/ 39869 w 40605"/>
                <a:gd name="connsiteY12" fmla="*/ 53897 h 61280"/>
                <a:gd name="connsiteX13" fmla="*/ 39869 w 40605"/>
                <a:gd name="connsiteY13" fmla="*/ 61281 h 61280"/>
                <a:gd name="connsiteX14" fmla="*/ 39869 w 40605"/>
                <a:gd name="connsiteY14" fmla="*/ 61281 h 61280"/>
                <a:gd name="connsiteX15" fmla="*/ 39869 w 40605"/>
                <a:gd name="connsiteY15" fmla="*/ 56112 h 61280"/>
                <a:gd name="connsiteX16" fmla="*/ 39869 w 40605"/>
                <a:gd name="connsiteY16" fmla="*/ 56112 h 61280"/>
                <a:gd name="connsiteX17" fmla="*/ 36916 w 40605"/>
                <a:gd name="connsiteY17" fmla="*/ 54636 h 6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0605" h="61280">
                  <a:moveTo>
                    <a:pt x="36916" y="54636"/>
                  </a:moveTo>
                  <a:cubicBezTo>
                    <a:pt x="35602" y="52344"/>
                    <a:pt x="33845" y="50336"/>
                    <a:pt x="31748" y="48729"/>
                  </a:cubicBezTo>
                  <a:cubicBezTo>
                    <a:pt x="25981" y="43656"/>
                    <a:pt x="21862" y="36969"/>
                    <a:pt x="19935" y="29533"/>
                  </a:cubicBezTo>
                  <a:cubicBezTo>
                    <a:pt x="17764" y="22750"/>
                    <a:pt x="14242" y="16473"/>
                    <a:pt x="9598" y="11075"/>
                  </a:cubicBezTo>
                  <a:cubicBezTo>
                    <a:pt x="6556" y="7806"/>
                    <a:pt x="4061" y="4066"/>
                    <a:pt x="2215" y="0"/>
                  </a:cubicBezTo>
                  <a:lnTo>
                    <a:pt x="2215" y="0"/>
                  </a:lnTo>
                  <a:cubicBezTo>
                    <a:pt x="8860" y="13290"/>
                    <a:pt x="19196" y="19196"/>
                    <a:pt x="19935" y="30271"/>
                  </a:cubicBezTo>
                  <a:cubicBezTo>
                    <a:pt x="19935" y="17720"/>
                    <a:pt x="6645" y="13290"/>
                    <a:pt x="0" y="1477"/>
                  </a:cubicBezTo>
                  <a:lnTo>
                    <a:pt x="0" y="1477"/>
                  </a:lnTo>
                  <a:cubicBezTo>
                    <a:pt x="2547" y="5248"/>
                    <a:pt x="5523" y="8716"/>
                    <a:pt x="8860" y="11813"/>
                  </a:cubicBezTo>
                  <a:cubicBezTo>
                    <a:pt x="13807" y="16834"/>
                    <a:pt x="17587" y="22884"/>
                    <a:pt x="19935" y="29533"/>
                  </a:cubicBezTo>
                  <a:cubicBezTo>
                    <a:pt x="22851" y="37657"/>
                    <a:pt x="28285" y="44640"/>
                    <a:pt x="35439" y="49467"/>
                  </a:cubicBezTo>
                  <a:lnTo>
                    <a:pt x="39869" y="53897"/>
                  </a:lnTo>
                  <a:cubicBezTo>
                    <a:pt x="40851" y="56260"/>
                    <a:pt x="40851" y="58918"/>
                    <a:pt x="39869" y="61281"/>
                  </a:cubicBezTo>
                  <a:cubicBezTo>
                    <a:pt x="39869" y="61281"/>
                    <a:pt x="39869" y="61281"/>
                    <a:pt x="39869" y="61281"/>
                  </a:cubicBezTo>
                  <a:cubicBezTo>
                    <a:pt x="40305" y="59585"/>
                    <a:pt x="40305" y="57808"/>
                    <a:pt x="39869" y="56112"/>
                  </a:cubicBezTo>
                  <a:lnTo>
                    <a:pt x="39869" y="56112"/>
                  </a:lnTo>
                  <a:cubicBezTo>
                    <a:pt x="38917" y="55559"/>
                    <a:pt x="37927" y="55066"/>
                    <a:pt x="36916" y="54636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18DF688D-5B02-46D6-A313-51C6E5B89DF9}"/>
                </a:ext>
              </a:extLst>
            </p:cNvPr>
            <p:cNvSpPr/>
            <p:nvPr/>
          </p:nvSpPr>
          <p:spPr>
            <a:xfrm>
              <a:off x="5962937" y="3795042"/>
              <a:ext cx="105" cy="5168"/>
            </a:xfrm>
            <a:custGeom>
              <a:avLst/>
              <a:gdLst>
                <a:gd name="connsiteX0" fmla="*/ 105 w 105"/>
                <a:gd name="connsiteY0" fmla="*/ 5168 h 5168"/>
                <a:gd name="connsiteX1" fmla="*/ 105 w 105"/>
                <a:gd name="connsiteY1" fmla="*/ 0 h 5168"/>
                <a:gd name="connsiteX2" fmla="*/ 105 w 105"/>
                <a:gd name="connsiteY2" fmla="*/ 5168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" h="5168">
                  <a:moveTo>
                    <a:pt x="105" y="5168"/>
                  </a:moveTo>
                  <a:cubicBezTo>
                    <a:pt x="-35" y="3449"/>
                    <a:pt x="-35" y="1720"/>
                    <a:pt x="105" y="0"/>
                  </a:cubicBezTo>
                  <a:cubicBezTo>
                    <a:pt x="-35" y="1720"/>
                    <a:pt x="-35" y="3449"/>
                    <a:pt x="105" y="5168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E8582616-5372-4936-AD15-D6082C443078}"/>
                </a:ext>
              </a:extLst>
            </p:cNvPr>
            <p:cNvSpPr/>
            <p:nvPr/>
          </p:nvSpPr>
          <p:spPr>
            <a:xfrm>
              <a:off x="5979285" y="3819406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12B67D9F-ADB8-44F7-A643-1D86A866D710}"/>
                </a:ext>
              </a:extLst>
            </p:cNvPr>
            <p:cNvSpPr/>
            <p:nvPr/>
          </p:nvSpPr>
          <p:spPr>
            <a:xfrm>
              <a:off x="5893640" y="3765509"/>
              <a:ext cx="4429" cy="11074"/>
            </a:xfrm>
            <a:custGeom>
              <a:avLst/>
              <a:gdLst>
                <a:gd name="connsiteX0" fmla="*/ 0 w 4429"/>
                <a:gd name="connsiteY0" fmla="*/ 11075 h 11074"/>
                <a:gd name="connsiteX1" fmla="*/ 4430 w 4429"/>
                <a:gd name="connsiteY1" fmla="*/ 0 h 11074"/>
                <a:gd name="connsiteX2" fmla="*/ 4430 w 4429"/>
                <a:gd name="connsiteY2" fmla="*/ 0 h 11074"/>
                <a:gd name="connsiteX3" fmla="*/ 0 w 4429"/>
                <a:gd name="connsiteY3" fmla="*/ 11075 h 1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9" h="11074">
                  <a:moveTo>
                    <a:pt x="0" y="11075"/>
                  </a:moveTo>
                  <a:lnTo>
                    <a:pt x="4430" y="0"/>
                  </a:lnTo>
                  <a:lnTo>
                    <a:pt x="4430" y="0"/>
                  </a:lnTo>
                  <a:lnTo>
                    <a:pt x="0" y="11075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1926D93-07EF-4968-B808-ED31D2120371}"/>
                </a:ext>
              </a:extLst>
            </p:cNvPr>
            <p:cNvSpPr/>
            <p:nvPr/>
          </p:nvSpPr>
          <p:spPr>
            <a:xfrm>
              <a:off x="5864846" y="3834172"/>
              <a:ext cx="73831" cy="738"/>
            </a:xfrm>
            <a:custGeom>
              <a:avLst/>
              <a:gdLst>
                <a:gd name="connsiteX0" fmla="*/ 0 w 73831"/>
                <a:gd name="connsiteY0" fmla="*/ 738 h 738"/>
                <a:gd name="connsiteX1" fmla="*/ 0 w 73831"/>
                <a:gd name="connsiteY1" fmla="*/ 738 h 738"/>
                <a:gd name="connsiteX2" fmla="*/ 0 w 73831"/>
                <a:gd name="connsiteY2" fmla="*/ 0 h 738"/>
                <a:gd name="connsiteX3" fmla="*/ 0 w 73831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3672C450-A647-42BD-A1DA-8ADE79CDBB07}"/>
                </a:ext>
              </a:extLst>
            </p:cNvPr>
            <p:cNvSpPr/>
            <p:nvPr/>
          </p:nvSpPr>
          <p:spPr>
            <a:xfrm>
              <a:off x="5867061" y="3764032"/>
              <a:ext cx="31009" cy="67925"/>
            </a:xfrm>
            <a:custGeom>
              <a:avLst/>
              <a:gdLst>
                <a:gd name="connsiteX0" fmla="*/ 14028 w 31009"/>
                <a:gd name="connsiteY0" fmla="*/ 32486 h 67925"/>
                <a:gd name="connsiteX1" fmla="*/ 25841 w 31009"/>
                <a:gd name="connsiteY1" fmla="*/ 0 h 67925"/>
                <a:gd name="connsiteX2" fmla="*/ 25841 w 31009"/>
                <a:gd name="connsiteY2" fmla="*/ 0 h 67925"/>
                <a:gd name="connsiteX3" fmla="*/ 0 w 31009"/>
                <a:gd name="connsiteY3" fmla="*/ 67925 h 67925"/>
                <a:gd name="connsiteX4" fmla="*/ 0 w 31009"/>
                <a:gd name="connsiteY4" fmla="*/ 67925 h 67925"/>
                <a:gd name="connsiteX5" fmla="*/ 0 w 31009"/>
                <a:gd name="connsiteY5" fmla="*/ 67925 h 67925"/>
                <a:gd name="connsiteX6" fmla="*/ 31009 w 31009"/>
                <a:gd name="connsiteY6" fmla="*/ 0 h 67925"/>
                <a:gd name="connsiteX7" fmla="*/ 31009 w 31009"/>
                <a:gd name="connsiteY7" fmla="*/ 0 h 6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09" h="67925">
                  <a:moveTo>
                    <a:pt x="14028" y="32486"/>
                  </a:moveTo>
                  <a:lnTo>
                    <a:pt x="25841" y="0"/>
                  </a:lnTo>
                  <a:lnTo>
                    <a:pt x="25841" y="0"/>
                  </a:lnTo>
                  <a:lnTo>
                    <a:pt x="0" y="67925"/>
                  </a:lnTo>
                  <a:cubicBezTo>
                    <a:pt x="0" y="67925"/>
                    <a:pt x="0" y="67925"/>
                    <a:pt x="0" y="67925"/>
                  </a:cubicBezTo>
                  <a:lnTo>
                    <a:pt x="0" y="67925"/>
                  </a:lnTo>
                  <a:lnTo>
                    <a:pt x="31009" y="0"/>
                  </a:lnTo>
                  <a:lnTo>
                    <a:pt x="31009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2EB433B6-C2ED-4ECB-BF02-EFAAAA2BF090}"/>
                </a:ext>
              </a:extLst>
            </p:cNvPr>
            <p:cNvSpPr/>
            <p:nvPr/>
          </p:nvSpPr>
          <p:spPr>
            <a:xfrm>
              <a:off x="5841219" y="3764032"/>
              <a:ext cx="47990" cy="62757"/>
            </a:xfrm>
            <a:custGeom>
              <a:avLst/>
              <a:gdLst>
                <a:gd name="connsiteX0" fmla="*/ 0 w 47990"/>
                <a:gd name="connsiteY0" fmla="*/ 56851 h 62757"/>
                <a:gd name="connsiteX1" fmla="*/ 11075 w 47990"/>
                <a:gd name="connsiteY1" fmla="*/ 50944 h 62757"/>
                <a:gd name="connsiteX2" fmla="*/ 11075 w 47990"/>
                <a:gd name="connsiteY2" fmla="*/ 44299 h 62757"/>
                <a:gd name="connsiteX3" fmla="*/ 25841 w 47990"/>
                <a:gd name="connsiteY3" fmla="*/ 25103 h 62757"/>
                <a:gd name="connsiteX4" fmla="*/ 40608 w 47990"/>
                <a:gd name="connsiteY4" fmla="*/ 12551 h 62757"/>
                <a:gd name="connsiteX5" fmla="*/ 47991 w 47990"/>
                <a:gd name="connsiteY5" fmla="*/ 1477 h 62757"/>
                <a:gd name="connsiteX6" fmla="*/ 47991 w 47990"/>
                <a:gd name="connsiteY6" fmla="*/ 1477 h 62757"/>
                <a:gd name="connsiteX7" fmla="*/ 26580 w 47990"/>
                <a:gd name="connsiteY7" fmla="*/ 29533 h 62757"/>
                <a:gd name="connsiteX8" fmla="*/ 45776 w 47990"/>
                <a:gd name="connsiteY8" fmla="*/ 0 h 62757"/>
                <a:gd name="connsiteX9" fmla="*/ 45776 w 47990"/>
                <a:gd name="connsiteY9" fmla="*/ 0 h 62757"/>
                <a:gd name="connsiteX10" fmla="*/ 38393 w 47990"/>
                <a:gd name="connsiteY10" fmla="*/ 12551 h 62757"/>
                <a:gd name="connsiteX11" fmla="*/ 26580 w 47990"/>
                <a:gd name="connsiteY11" fmla="*/ 29533 h 62757"/>
                <a:gd name="connsiteX12" fmla="*/ 14028 w 47990"/>
                <a:gd name="connsiteY12" fmla="*/ 51682 h 62757"/>
                <a:gd name="connsiteX13" fmla="*/ 14028 w 47990"/>
                <a:gd name="connsiteY13" fmla="*/ 57589 h 62757"/>
                <a:gd name="connsiteX14" fmla="*/ 8122 w 47990"/>
                <a:gd name="connsiteY14" fmla="*/ 62757 h 62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990" h="62757">
                  <a:moveTo>
                    <a:pt x="0" y="56851"/>
                  </a:moveTo>
                  <a:cubicBezTo>
                    <a:pt x="4558" y="57366"/>
                    <a:pt x="8963" y="55017"/>
                    <a:pt x="11075" y="50944"/>
                  </a:cubicBezTo>
                  <a:cubicBezTo>
                    <a:pt x="11580" y="48758"/>
                    <a:pt x="11580" y="46485"/>
                    <a:pt x="11075" y="44299"/>
                  </a:cubicBezTo>
                  <a:cubicBezTo>
                    <a:pt x="13590" y="36365"/>
                    <a:pt x="18818" y="29569"/>
                    <a:pt x="25841" y="25103"/>
                  </a:cubicBezTo>
                  <a:cubicBezTo>
                    <a:pt x="31600" y="22021"/>
                    <a:pt x="36635" y="17741"/>
                    <a:pt x="40608" y="12551"/>
                  </a:cubicBezTo>
                  <a:cubicBezTo>
                    <a:pt x="42542" y="8535"/>
                    <a:pt x="45030" y="4807"/>
                    <a:pt x="47991" y="1477"/>
                  </a:cubicBezTo>
                  <a:lnTo>
                    <a:pt x="47991" y="1477"/>
                  </a:lnTo>
                  <a:cubicBezTo>
                    <a:pt x="38393" y="12551"/>
                    <a:pt x="36916" y="24365"/>
                    <a:pt x="26580" y="29533"/>
                  </a:cubicBezTo>
                  <a:cubicBezTo>
                    <a:pt x="37654" y="20673"/>
                    <a:pt x="37654" y="10336"/>
                    <a:pt x="45776" y="0"/>
                  </a:cubicBezTo>
                  <a:lnTo>
                    <a:pt x="45776" y="0"/>
                  </a:lnTo>
                  <a:lnTo>
                    <a:pt x="38393" y="12551"/>
                  </a:lnTo>
                  <a:cubicBezTo>
                    <a:pt x="35927" y="19106"/>
                    <a:pt x="31866" y="24943"/>
                    <a:pt x="26580" y="29533"/>
                  </a:cubicBezTo>
                  <a:cubicBezTo>
                    <a:pt x="20386" y="35580"/>
                    <a:pt x="16033" y="43261"/>
                    <a:pt x="14028" y="51682"/>
                  </a:cubicBezTo>
                  <a:lnTo>
                    <a:pt x="14028" y="57589"/>
                  </a:lnTo>
                  <a:cubicBezTo>
                    <a:pt x="12662" y="59899"/>
                    <a:pt x="10592" y="61710"/>
                    <a:pt x="8122" y="62757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89B9B923-E966-4F2A-BD0B-271B8B38ECFD}"/>
                </a:ext>
              </a:extLst>
            </p:cNvPr>
            <p:cNvSpPr/>
            <p:nvPr/>
          </p:nvSpPr>
          <p:spPr>
            <a:xfrm>
              <a:off x="5846059" y="3815714"/>
              <a:ext cx="328" cy="328"/>
            </a:xfrm>
            <a:custGeom>
              <a:avLst/>
              <a:gdLst>
                <a:gd name="connsiteX0" fmla="*/ 328 w 328"/>
                <a:gd name="connsiteY0" fmla="*/ 0 h 328"/>
                <a:gd name="connsiteX1" fmla="*/ 328 w 328"/>
                <a:gd name="connsiteY1" fmla="*/ 0 h 328"/>
                <a:gd name="connsiteX2" fmla="*/ 328 w 328"/>
                <a:gd name="connsiteY2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" h="328">
                  <a:moveTo>
                    <a:pt x="328" y="0"/>
                  </a:move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738"/>
                    <a:pt x="328" y="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2765F2CB-5A02-431D-9C77-F008972622C1}"/>
                </a:ext>
              </a:extLst>
            </p:cNvPr>
            <p:cNvSpPr/>
            <p:nvPr/>
          </p:nvSpPr>
          <p:spPr>
            <a:xfrm>
              <a:off x="5855986" y="3789873"/>
              <a:ext cx="3691" cy="5168"/>
            </a:xfrm>
            <a:custGeom>
              <a:avLst/>
              <a:gdLst>
                <a:gd name="connsiteX0" fmla="*/ 0 w 3691"/>
                <a:gd name="connsiteY0" fmla="*/ 5168 h 5168"/>
                <a:gd name="connsiteX1" fmla="*/ 3692 w 3691"/>
                <a:gd name="connsiteY1" fmla="*/ 0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1" h="5168">
                  <a:moveTo>
                    <a:pt x="0" y="5168"/>
                  </a:moveTo>
                  <a:lnTo>
                    <a:pt x="3692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620DAD-8FC6-443D-96B6-D2A412F6005C}"/>
                </a:ext>
              </a:extLst>
            </p:cNvPr>
            <p:cNvSpPr/>
            <p:nvPr/>
          </p:nvSpPr>
          <p:spPr>
            <a:xfrm>
              <a:off x="5962304" y="360012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7D520337-650E-435F-BBF0-AE50F624BEB6}"/>
                </a:ext>
              </a:extLst>
            </p:cNvPr>
            <p:cNvSpPr/>
            <p:nvPr/>
          </p:nvSpPr>
          <p:spPr>
            <a:xfrm>
              <a:off x="5929079" y="3597172"/>
              <a:ext cx="31009" cy="73832"/>
            </a:xfrm>
            <a:custGeom>
              <a:avLst/>
              <a:gdLst>
                <a:gd name="connsiteX0" fmla="*/ 16981 w 31009"/>
                <a:gd name="connsiteY0" fmla="*/ 41346 h 73832"/>
                <a:gd name="connsiteX1" fmla="*/ 5168 w 31009"/>
                <a:gd name="connsiteY1" fmla="*/ 73832 h 73832"/>
                <a:gd name="connsiteX2" fmla="*/ 5168 w 31009"/>
                <a:gd name="connsiteY2" fmla="*/ 73832 h 73832"/>
                <a:gd name="connsiteX3" fmla="*/ 31009 w 31009"/>
                <a:gd name="connsiteY3" fmla="*/ 0 h 73832"/>
                <a:gd name="connsiteX4" fmla="*/ 31009 w 31009"/>
                <a:gd name="connsiteY4" fmla="*/ 0 h 73832"/>
                <a:gd name="connsiteX5" fmla="*/ 31009 w 31009"/>
                <a:gd name="connsiteY5" fmla="*/ 0 h 73832"/>
                <a:gd name="connsiteX6" fmla="*/ 0 w 31009"/>
                <a:gd name="connsiteY6" fmla="*/ 67925 h 73832"/>
                <a:gd name="connsiteX7" fmla="*/ 0 w 31009"/>
                <a:gd name="connsiteY7" fmla="*/ 67925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09" h="73832">
                  <a:moveTo>
                    <a:pt x="16981" y="41346"/>
                  </a:moveTo>
                  <a:lnTo>
                    <a:pt x="5168" y="73832"/>
                  </a:lnTo>
                  <a:lnTo>
                    <a:pt x="5168" y="73832"/>
                  </a:lnTo>
                  <a:lnTo>
                    <a:pt x="31009" y="0"/>
                  </a:lnTo>
                  <a:cubicBezTo>
                    <a:pt x="31009" y="0"/>
                    <a:pt x="31009" y="0"/>
                    <a:pt x="31009" y="0"/>
                  </a:cubicBezTo>
                  <a:lnTo>
                    <a:pt x="31009" y="0"/>
                  </a:lnTo>
                  <a:lnTo>
                    <a:pt x="0" y="67925"/>
                  </a:lnTo>
                  <a:lnTo>
                    <a:pt x="0" y="67925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4ACE2CFD-54F7-4812-ABAE-7CFBBD59D2B2}"/>
                </a:ext>
              </a:extLst>
            </p:cNvPr>
            <p:cNvSpPr/>
            <p:nvPr/>
          </p:nvSpPr>
          <p:spPr>
            <a:xfrm>
              <a:off x="5929079" y="3667312"/>
              <a:ext cx="738" cy="2214"/>
            </a:xfrm>
            <a:custGeom>
              <a:avLst/>
              <a:gdLst>
                <a:gd name="connsiteX0" fmla="*/ 738 w 738"/>
                <a:gd name="connsiteY0" fmla="*/ 0 h 2214"/>
                <a:gd name="connsiteX1" fmla="*/ 0 w 738"/>
                <a:gd name="connsiteY1" fmla="*/ 2215 h 2214"/>
                <a:gd name="connsiteX2" fmla="*/ 0 w 738"/>
                <a:gd name="connsiteY2" fmla="*/ 2215 h 2214"/>
                <a:gd name="connsiteX3" fmla="*/ 738 w 738"/>
                <a:gd name="connsiteY3" fmla="*/ 0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2214">
                  <a:moveTo>
                    <a:pt x="738" y="0"/>
                  </a:moveTo>
                  <a:lnTo>
                    <a:pt x="0" y="2215"/>
                  </a:lnTo>
                  <a:lnTo>
                    <a:pt x="0" y="2215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29CF7815-7402-416D-A572-D017D414E569}"/>
                </a:ext>
              </a:extLst>
            </p:cNvPr>
            <p:cNvSpPr/>
            <p:nvPr/>
          </p:nvSpPr>
          <p:spPr>
            <a:xfrm>
              <a:off x="5967472" y="3639994"/>
              <a:ext cx="3691" cy="4429"/>
            </a:xfrm>
            <a:custGeom>
              <a:avLst/>
              <a:gdLst>
                <a:gd name="connsiteX0" fmla="*/ 3692 w 3691"/>
                <a:gd name="connsiteY0" fmla="*/ 0 h 4429"/>
                <a:gd name="connsiteX1" fmla="*/ 0 w 3691"/>
                <a:gd name="connsiteY1" fmla="*/ 4430 h 4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1" h="4429">
                  <a:moveTo>
                    <a:pt x="3692" y="0"/>
                  </a:moveTo>
                  <a:lnTo>
                    <a:pt x="0" y="443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A0E67FA2-EA56-439B-ADA0-F1B8337E09E7}"/>
                </a:ext>
              </a:extLst>
            </p:cNvPr>
            <p:cNvSpPr/>
            <p:nvPr/>
          </p:nvSpPr>
          <p:spPr>
            <a:xfrm>
              <a:off x="5937201" y="3672480"/>
              <a:ext cx="73831" cy="738"/>
            </a:xfrm>
            <a:custGeom>
              <a:avLst/>
              <a:gdLst>
                <a:gd name="connsiteX0" fmla="*/ 0 w 73831"/>
                <a:gd name="connsiteY0" fmla="*/ 0 h 738"/>
                <a:gd name="connsiteX1" fmla="*/ 0 w 73831"/>
                <a:gd name="connsiteY1" fmla="*/ 738 h 738"/>
                <a:gd name="connsiteX2" fmla="*/ 0 w 73831"/>
                <a:gd name="connsiteY2" fmla="*/ 738 h 738"/>
                <a:gd name="connsiteX3" fmla="*/ 0 w 73831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B6A93E6E-0DD7-4D2F-B3F1-900611A696B5}"/>
                </a:ext>
              </a:extLst>
            </p:cNvPr>
            <p:cNvSpPr/>
            <p:nvPr/>
          </p:nvSpPr>
          <p:spPr>
            <a:xfrm>
              <a:off x="5939416" y="3614083"/>
              <a:ext cx="40607" cy="62089"/>
            </a:xfrm>
            <a:custGeom>
              <a:avLst/>
              <a:gdLst>
                <a:gd name="connsiteX0" fmla="*/ 22150 w 40607"/>
                <a:gd name="connsiteY0" fmla="*/ 32556 h 62089"/>
                <a:gd name="connsiteX1" fmla="*/ 2953 w 40607"/>
                <a:gd name="connsiteY1" fmla="*/ 62089 h 62089"/>
                <a:gd name="connsiteX2" fmla="*/ 2953 w 40607"/>
                <a:gd name="connsiteY2" fmla="*/ 62089 h 62089"/>
                <a:gd name="connsiteX3" fmla="*/ 10336 w 40607"/>
                <a:gd name="connsiteY3" fmla="*/ 50276 h 62089"/>
                <a:gd name="connsiteX4" fmla="*/ 21411 w 40607"/>
                <a:gd name="connsiteY4" fmla="*/ 33295 h 62089"/>
                <a:gd name="connsiteX5" fmla="*/ 34701 w 40607"/>
                <a:gd name="connsiteY5" fmla="*/ 11145 h 62089"/>
                <a:gd name="connsiteX6" fmla="*/ 34701 w 40607"/>
                <a:gd name="connsiteY6" fmla="*/ 5239 h 62089"/>
                <a:gd name="connsiteX7" fmla="*/ 40608 w 40607"/>
                <a:gd name="connsiteY7" fmla="*/ 70 h 62089"/>
                <a:gd name="connsiteX8" fmla="*/ 40608 w 40607"/>
                <a:gd name="connsiteY8" fmla="*/ 70 h 62089"/>
                <a:gd name="connsiteX9" fmla="*/ 29533 w 40607"/>
                <a:gd name="connsiteY9" fmla="*/ 5977 h 62089"/>
                <a:gd name="connsiteX10" fmla="*/ 25841 w 40607"/>
                <a:gd name="connsiteY10" fmla="*/ 12622 h 62089"/>
                <a:gd name="connsiteX11" fmla="*/ 12551 w 40607"/>
                <a:gd name="connsiteY11" fmla="*/ 31818 h 62089"/>
                <a:gd name="connsiteX12" fmla="*/ 0 w 40607"/>
                <a:gd name="connsiteY12" fmla="*/ 48061 h 62089"/>
                <a:gd name="connsiteX13" fmla="*/ 1477 w 40607"/>
                <a:gd name="connsiteY13" fmla="*/ 59136 h 62089"/>
                <a:gd name="connsiteX14" fmla="*/ 1477 w 40607"/>
                <a:gd name="connsiteY14" fmla="*/ 59136 h 62089"/>
                <a:gd name="connsiteX15" fmla="*/ 22150 w 40607"/>
                <a:gd name="connsiteY15" fmla="*/ 32556 h 62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607" h="62089">
                  <a:moveTo>
                    <a:pt x="22150" y="32556"/>
                  </a:moveTo>
                  <a:cubicBezTo>
                    <a:pt x="11075" y="41416"/>
                    <a:pt x="11075" y="51753"/>
                    <a:pt x="2953" y="62089"/>
                  </a:cubicBezTo>
                  <a:lnTo>
                    <a:pt x="2953" y="62089"/>
                  </a:lnTo>
                  <a:cubicBezTo>
                    <a:pt x="5840" y="58435"/>
                    <a:pt x="8313" y="54473"/>
                    <a:pt x="10336" y="50276"/>
                  </a:cubicBezTo>
                  <a:cubicBezTo>
                    <a:pt x="12123" y="43580"/>
                    <a:pt x="15999" y="37629"/>
                    <a:pt x="21411" y="33295"/>
                  </a:cubicBezTo>
                  <a:cubicBezTo>
                    <a:pt x="27908" y="27368"/>
                    <a:pt x="32530" y="19668"/>
                    <a:pt x="34701" y="11145"/>
                  </a:cubicBezTo>
                  <a:cubicBezTo>
                    <a:pt x="34701" y="11145"/>
                    <a:pt x="34701" y="6715"/>
                    <a:pt x="34701" y="5239"/>
                  </a:cubicBezTo>
                  <a:cubicBezTo>
                    <a:pt x="36067" y="2928"/>
                    <a:pt x="38134" y="1117"/>
                    <a:pt x="40608" y="70"/>
                  </a:cubicBezTo>
                  <a:lnTo>
                    <a:pt x="40608" y="70"/>
                  </a:lnTo>
                  <a:cubicBezTo>
                    <a:pt x="36052" y="-445"/>
                    <a:pt x="31644" y="1904"/>
                    <a:pt x="29533" y="5977"/>
                  </a:cubicBezTo>
                  <a:cubicBezTo>
                    <a:pt x="27746" y="7832"/>
                    <a:pt x="26469" y="10123"/>
                    <a:pt x="25841" y="12622"/>
                  </a:cubicBezTo>
                  <a:cubicBezTo>
                    <a:pt x="23707" y="20338"/>
                    <a:pt x="19019" y="27104"/>
                    <a:pt x="12551" y="31818"/>
                  </a:cubicBezTo>
                  <a:cubicBezTo>
                    <a:pt x="6970" y="35993"/>
                    <a:pt x="2628" y="41608"/>
                    <a:pt x="0" y="48061"/>
                  </a:cubicBezTo>
                  <a:lnTo>
                    <a:pt x="1477" y="59136"/>
                  </a:lnTo>
                  <a:lnTo>
                    <a:pt x="1477" y="59136"/>
                  </a:lnTo>
                  <a:cubicBezTo>
                    <a:pt x="10336" y="49538"/>
                    <a:pt x="11813" y="37725"/>
                    <a:pt x="22150" y="32556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3C5606D9-AADB-4A30-9ADC-F0641F573070}"/>
                </a:ext>
              </a:extLst>
            </p:cNvPr>
            <p:cNvSpPr/>
            <p:nvPr/>
          </p:nvSpPr>
          <p:spPr>
            <a:xfrm>
              <a:off x="5980762" y="3618583"/>
              <a:ext cx="328" cy="73832"/>
            </a:xfrm>
            <a:custGeom>
              <a:avLst/>
              <a:gdLst>
                <a:gd name="connsiteX0" fmla="*/ 0 w 328"/>
                <a:gd name="connsiteY0" fmla="*/ 0 h 73832"/>
                <a:gd name="connsiteX1" fmla="*/ 0 w 328"/>
                <a:gd name="connsiteY1" fmla="*/ 0 h 73832"/>
                <a:gd name="connsiteX2" fmla="*/ 0 w 328"/>
                <a:gd name="connsiteY2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" h="7383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B3F91D80-33E5-492B-B087-D65A1A736619}"/>
                </a:ext>
              </a:extLst>
            </p:cNvPr>
            <p:cNvSpPr/>
            <p:nvPr/>
          </p:nvSpPr>
          <p:spPr>
            <a:xfrm>
              <a:off x="5864107" y="3702013"/>
              <a:ext cx="1476" cy="73832"/>
            </a:xfrm>
            <a:custGeom>
              <a:avLst/>
              <a:gdLst>
                <a:gd name="connsiteX0" fmla="*/ 0 w 1476"/>
                <a:gd name="connsiteY0" fmla="*/ 0 h 73832"/>
                <a:gd name="connsiteX1" fmla="*/ 1477 w 1476"/>
                <a:gd name="connsiteY1" fmla="*/ 0 h 73832"/>
                <a:gd name="connsiteX2" fmla="*/ 1477 w 1476"/>
                <a:gd name="connsiteY2" fmla="*/ 0 h 73832"/>
                <a:gd name="connsiteX3" fmla="*/ 0 w 1476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832">
                  <a:moveTo>
                    <a:pt x="0" y="0"/>
                  </a:moveTo>
                  <a:lnTo>
                    <a:pt x="1477" y="0"/>
                  </a:lnTo>
                  <a:lnTo>
                    <a:pt x="1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1CAA5378-435B-4812-8454-07E15DF7D96D}"/>
                </a:ext>
              </a:extLst>
            </p:cNvPr>
            <p:cNvSpPr/>
            <p:nvPr/>
          </p:nvSpPr>
          <p:spPr>
            <a:xfrm>
              <a:off x="5796920" y="3668050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C92904C1-2B6D-46DF-BDE8-0BED8636A8EB}"/>
                </a:ext>
              </a:extLst>
            </p:cNvPr>
            <p:cNvSpPr/>
            <p:nvPr/>
          </p:nvSpPr>
          <p:spPr>
            <a:xfrm>
              <a:off x="5793229" y="3671004"/>
              <a:ext cx="73831" cy="31747"/>
            </a:xfrm>
            <a:custGeom>
              <a:avLst/>
              <a:gdLst>
                <a:gd name="connsiteX0" fmla="*/ 41346 w 73831"/>
                <a:gd name="connsiteY0" fmla="*/ 13290 h 31747"/>
                <a:gd name="connsiteX1" fmla="*/ 73832 w 73831"/>
                <a:gd name="connsiteY1" fmla="*/ 25841 h 31747"/>
                <a:gd name="connsiteX2" fmla="*/ 73832 w 73831"/>
                <a:gd name="connsiteY2" fmla="*/ 25841 h 31747"/>
                <a:gd name="connsiteX3" fmla="*/ 3692 w 73831"/>
                <a:gd name="connsiteY3" fmla="*/ 0 h 31747"/>
                <a:gd name="connsiteX4" fmla="*/ 0 w 73831"/>
                <a:gd name="connsiteY4" fmla="*/ 0 h 31747"/>
                <a:gd name="connsiteX5" fmla="*/ 0 w 73831"/>
                <a:gd name="connsiteY5" fmla="*/ 0 h 31747"/>
                <a:gd name="connsiteX6" fmla="*/ 73832 w 73831"/>
                <a:gd name="connsiteY6" fmla="*/ 31748 h 31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31" h="31747">
                  <a:moveTo>
                    <a:pt x="41346" y="13290"/>
                  </a:moveTo>
                  <a:lnTo>
                    <a:pt x="73832" y="25841"/>
                  </a:lnTo>
                  <a:lnTo>
                    <a:pt x="73832" y="25841"/>
                  </a:lnTo>
                  <a:lnTo>
                    <a:pt x="369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32" y="31748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F7C8049B-B9F2-4935-AB9D-2D8482E85300}"/>
                </a:ext>
              </a:extLst>
            </p:cNvPr>
            <p:cNvSpPr/>
            <p:nvPr/>
          </p:nvSpPr>
          <p:spPr>
            <a:xfrm>
              <a:off x="5811349" y="3646639"/>
              <a:ext cx="60879" cy="44299"/>
            </a:xfrm>
            <a:custGeom>
              <a:avLst/>
              <a:gdLst>
                <a:gd name="connsiteX0" fmla="*/ 337 w 60879"/>
                <a:gd name="connsiteY0" fmla="*/ 0 h 44299"/>
                <a:gd name="connsiteX1" fmla="*/ 337 w 60879"/>
                <a:gd name="connsiteY1" fmla="*/ 0 h 44299"/>
                <a:gd name="connsiteX2" fmla="*/ 6244 w 60879"/>
                <a:gd name="connsiteY2" fmla="*/ 11075 h 44299"/>
                <a:gd name="connsiteX3" fmla="*/ 12889 w 60879"/>
                <a:gd name="connsiteY3" fmla="*/ 11075 h 44299"/>
                <a:gd name="connsiteX4" fmla="*/ 31347 w 60879"/>
                <a:gd name="connsiteY4" fmla="*/ 24365 h 44299"/>
                <a:gd name="connsiteX5" fmla="*/ 48328 w 60879"/>
                <a:gd name="connsiteY5" fmla="*/ 36916 h 44299"/>
                <a:gd name="connsiteX6" fmla="*/ 59403 w 60879"/>
                <a:gd name="connsiteY6" fmla="*/ 44299 h 44299"/>
                <a:gd name="connsiteX7" fmla="*/ 59403 w 60879"/>
                <a:gd name="connsiteY7" fmla="*/ 44299 h 44299"/>
                <a:gd name="connsiteX8" fmla="*/ 31347 w 60879"/>
                <a:gd name="connsiteY8" fmla="*/ 22888 h 44299"/>
                <a:gd name="connsiteX9" fmla="*/ 60879 w 60879"/>
                <a:gd name="connsiteY9" fmla="*/ 42084 h 44299"/>
                <a:gd name="connsiteX10" fmla="*/ 60879 w 60879"/>
                <a:gd name="connsiteY10" fmla="*/ 42084 h 44299"/>
                <a:gd name="connsiteX11" fmla="*/ 49066 w 60879"/>
                <a:gd name="connsiteY11" fmla="*/ 34701 h 44299"/>
                <a:gd name="connsiteX12" fmla="*/ 31347 w 60879"/>
                <a:gd name="connsiteY12" fmla="*/ 22888 h 44299"/>
                <a:gd name="connsiteX13" fmla="*/ 9935 w 60879"/>
                <a:gd name="connsiteY13" fmla="*/ 10337 h 44299"/>
                <a:gd name="connsiteX14" fmla="*/ 4029 w 60879"/>
                <a:gd name="connsiteY14" fmla="*/ 10337 h 44299"/>
                <a:gd name="connsiteX15" fmla="*/ 337 w 60879"/>
                <a:gd name="connsiteY15" fmla="*/ 0 h 44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879" h="44299">
                  <a:moveTo>
                    <a:pt x="337" y="0"/>
                  </a:moveTo>
                  <a:cubicBezTo>
                    <a:pt x="337" y="0"/>
                    <a:pt x="337" y="0"/>
                    <a:pt x="337" y="0"/>
                  </a:cubicBezTo>
                  <a:cubicBezTo>
                    <a:pt x="-178" y="4558"/>
                    <a:pt x="2171" y="8963"/>
                    <a:pt x="6244" y="11075"/>
                  </a:cubicBezTo>
                  <a:cubicBezTo>
                    <a:pt x="8430" y="11580"/>
                    <a:pt x="10702" y="11580"/>
                    <a:pt x="12889" y="11075"/>
                  </a:cubicBezTo>
                  <a:cubicBezTo>
                    <a:pt x="20360" y="13305"/>
                    <a:pt x="26861" y="17987"/>
                    <a:pt x="31347" y="24365"/>
                  </a:cubicBezTo>
                  <a:cubicBezTo>
                    <a:pt x="36137" y="29613"/>
                    <a:pt x="41905" y="33876"/>
                    <a:pt x="48328" y="36916"/>
                  </a:cubicBezTo>
                  <a:cubicBezTo>
                    <a:pt x="52344" y="38850"/>
                    <a:pt x="56073" y="41336"/>
                    <a:pt x="59403" y="44299"/>
                  </a:cubicBezTo>
                  <a:lnTo>
                    <a:pt x="59403" y="44299"/>
                  </a:lnTo>
                  <a:cubicBezTo>
                    <a:pt x="48328" y="34701"/>
                    <a:pt x="36515" y="33224"/>
                    <a:pt x="31347" y="22888"/>
                  </a:cubicBezTo>
                  <a:cubicBezTo>
                    <a:pt x="39468" y="33963"/>
                    <a:pt x="49805" y="33963"/>
                    <a:pt x="60879" y="42084"/>
                  </a:cubicBezTo>
                  <a:lnTo>
                    <a:pt x="60879" y="42084"/>
                  </a:lnTo>
                  <a:lnTo>
                    <a:pt x="49066" y="34701"/>
                  </a:lnTo>
                  <a:cubicBezTo>
                    <a:pt x="42325" y="32186"/>
                    <a:pt x="36260" y="28143"/>
                    <a:pt x="31347" y="22888"/>
                  </a:cubicBezTo>
                  <a:cubicBezTo>
                    <a:pt x="25760" y="16492"/>
                    <a:pt x="18245" y="12086"/>
                    <a:pt x="9935" y="10337"/>
                  </a:cubicBezTo>
                  <a:lnTo>
                    <a:pt x="4029" y="10337"/>
                  </a:lnTo>
                  <a:cubicBezTo>
                    <a:pt x="755" y="8004"/>
                    <a:pt x="-718" y="3878"/>
                    <a:pt x="337" y="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5C0A81B9-E567-4891-A232-D07C38169AB3}"/>
                </a:ext>
              </a:extLst>
            </p:cNvPr>
            <p:cNvSpPr/>
            <p:nvPr/>
          </p:nvSpPr>
          <p:spPr>
            <a:xfrm>
              <a:off x="5836051" y="3659929"/>
              <a:ext cx="4429" cy="73832"/>
            </a:xfrm>
            <a:custGeom>
              <a:avLst/>
              <a:gdLst>
                <a:gd name="connsiteX0" fmla="*/ 0 w 4429"/>
                <a:gd name="connsiteY0" fmla="*/ 0 h 73832"/>
                <a:gd name="connsiteX1" fmla="*/ 4430 w 4429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9" h="73832">
                  <a:moveTo>
                    <a:pt x="0" y="0"/>
                  </a:moveTo>
                  <a:lnTo>
                    <a:pt x="443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C03DCFB3-4013-4D09-9FD0-90764BD33936}"/>
                </a:ext>
              </a:extLst>
            </p:cNvPr>
            <p:cNvSpPr/>
            <p:nvPr/>
          </p:nvSpPr>
          <p:spPr>
            <a:xfrm>
              <a:off x="5814640" y="3650331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445AC5EF-D5A1-45B0-AA08-A810D4F326CA}"/>
                </a:ext>
              </a:extLst>
            </p:cNvPr>
            <p:cNvSpPr/>
            <p:nvPr/>
          </p:nvSpPr>
          <p:spPr>
            <a:xfrm>
              <a:off x="5960089" y="3733023"/>
              <a:ext cx="70140" cy="31009"/>
            </a:xfrm>
            <a:custGeom>
              <a:avLst/>
              <a:gdLst>
                <a:gd name="connsiteX0" fmla="*/ 32486 w 70140"/>
                <a:gd name="connsiteY0" fmla="*/ 16981 h 31009"/>
                <a:gd name="connsiteX1" fmla="*/ 0 w 70140"/>
                <a:gd name="connsiteY1" fmla="*/ 5168 h 31009"/>
                <a:gd name="connsiteX2" fmla="*/ 0 w 70140"/>
                <a:gd name="connsiteY2" fmla="*/ 5168 h 31009"/>
                <a:gd name="connsiteX3" fmla="*/ 70140 w 70140"/>
                <a:gd name="connsiteY3" fmla="*/ 31009 h 31009"/>
                <a:gd name="connsiteX4" fmla="*/ 70140 w 70140"/>
                <a:gd name="connsiteY4" fmla="*/ 31009 h 31009"/>
                <a:gd name="connsiteX5" fmla="*/ 70140 w 70140"/>
                <a:gd name="connsiteY5" fmla="*/ 31009 h 31009"/>
                <a:gd name="connsiteX6" fmla="*/ 2215 w 70140"/>
                <a:gd name="connsiteY6" fmla="*/ 0 h 31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140" h="31009">
                  <a:moveTo>
                    <a:pt x="32486" y="16981"/>
                  </a:moveTo>
                  <a:lnTo>
                    <a:pt x="0" y="5168"/>
                  </a:lnTo>
                  <a:lnTo>
                    <a:pt x="0" y="5168"/>
                  </a:lnTo>
                  <a:lnTo>
                    <a:pt x="70140" y="31009"/>
                  </a:lnTo>
                  <a:lnTo>
                    <a:pt x="70140" y="31009"/>
                  </a:lnTo>
                  <a:lnTo>
                    <a:pt x="70140" y="31009"/>
                  </a:lnTo>
                  <a:lnTo>
                    <a:pt x="2215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1FF6BAC5-B75B-4EDC-8006-FDAB71E3E9AA}"/>
                </a:ext>
              </a:extLst>
            </p:cNvPr>
            <p:cNvSpPr/>
            <p:nvPr/>
          </p:nvSpPr>
          <p:spPr>
            <a:xfrm>
              <a:off x="5961565" y="3733023"/>
              <a:ext cx="5168" cy="2214"/>
            </a:xfrm>
            <a:custGeom>
              <a:avLst/>
              <a:gdLst>
                <a:gd name="connsiteX0" fmla="*/ 5168 w 5168"/>
                <a:gd name="connsiteY0" fmla="*/ 2215 h 2214"/>
                <a:gd name="connsiteX1" fmla="*/ 0 w 5168"/>
                <a:gd name="connsiteY1" fmla="*/ 0 h 2214"/>
                <a:gd name="connsiteX2" fmla="*/ 0 w 5168"/>
                <a:gd name="connsiteY2" fmla="*/ 0 h 2214"/>
                <a:gd name="connsiteX3" fmla="*/ 5168 w 5168"/>
                <a:gd name="connsiteY3" fmla="*/ 2215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8" h="2214">
                  <a:moveTo>
                    <a:pt x="5168" y="2215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168" y="2215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004ADF3B-CD53-4A42-9666-CC56B899AA94}"/>
                </a:ext>
              </a:extLst>
            </p:cNvPr>
            <p:cNvSpPr/>
            <p:nvPr/>
          </p:nvSpPr>
          <p:spPr>
            <a:xfrm>
              <a:off x="6014724" y="378470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2A16E5A9-1AF4-47A2-9BA4-560B4A321857}"/>
                </a:ext>
              </a:extLst>
            </p:cNvPr>
            <p:cNvSpPr/>
            <p:nvPr/>
          </p:nvSpPr>
          <p:spPr>
            <a:xfrm>
              <a:off x="5985930" y="3772892"/>
              <a:ext cx="5168" cy="3691"/>
            </a:xfrm>
            <a:custGeom>
              <a:avLst/>
              <a:gdLst>
                <a:gd name="connsiteX0" fmla="*/ 5168 w 5168"/>
                <a:gd name="connsiteY0" fmla="*/ 3692 h 3691"/>
                <a:gd name="connsiteX1" fmla="*/ 0 w 5168"/>
                <a:gd name="connsiteY1" fmla="*/ 0 h 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8" h="3691">
                  <a:moveTo>
                    <a:pt x="5168" y="369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B38F00DD-5232-4C11-83BD-3C7807ED1AA0}"/>
                </a:ext>
              </a:extLst>
            </p:cNvPr>
            <p:cNvSpPr/>
            <p:nvPr/>
          </p:nvSpPr>
          <p:spPr>
            <a:xfrm>
              <a:off x="5960089" y="3743359"/>
              <a:ext cx="57815" cy="45037"/>
            </a:xfrm>
            <a:custGeom>
              <a:avLst/>
              <a:gdLst>
                <a:gd name="connsiteX0" fmla="*/ 54636 w 57815"/>
                <a:gd name="connsiteY0" fmla="*/ 45037 h 45037"/>
                <a:gd name="connsiteX1" fmla="*/ 54636 w 57815"/>
                <a:gd name="connsiteY1" fmla="*/ 45037 h 45037"/>
                <a:gd name="connsiteX2" fmla="*/ 54636 w 57815"/>
                <a:gd name="connsiteY2" fmla="*/ 33224 h 45037"/>
                <a:gd name="connsiteX3" fmla="*/ 47252 w 57815"/>
                <a:gd name="connsiteY3" fmla="*/ 33224 h 45037"/>
                <a:gd name="connsiteX4" fmla="*/ 28794 w 57815"/>
                <a:gd name="connsiteY4" fmla="*/ 19935 h 45037"/>
                <a:gd name="connsiteX5" fmla="*/ 12551 w 57815"/>
                <a:gd name="connsiteY5" fmla="*/ 7383 h 45037"/>
                <a:gd name="connsiteX6" fmla="*/ 1477 w 57815"/>
                <a:gd name="connsiteY6" fmla="*/ 0 h 45037"/>
                <a:gd name="connsiteX7" fmla="*/ 1477 w 57815"/>
                <a:gd name="connsiteY7" fmla="*/ 0 h 45037"/>
                <a:gd name="connsiteX8" fmla="*/ 29533 w 57815"/>
                <a:gd name="connsiteY8" fmla="*/ 21411 h 45037"/>
                <a:gd name="connsiteX9" fmla="*/ 0 w 57815"/>
                <a:gd name="connsiteY9" fmla="*/ 2215 h 45037"/>
                <a:gd name="connsiteX10" fmla="*/ 0 w 57815"/>
                <a:gd name="connsiteY10" fmla="*/ 2215 h 45037"/>
                <a:gd name="connsiteX11" fmla="*/ 12551 w 57815"/>
                <a:gd name="connsiteY11" fmla="*/ 9598 h 45037"/>
                <a:gd name="connsiteX12" fmla="*/ 29533 w 57815"/>
                <a:gd name="connsiteY12" fmla="*/ 20673 h 45037"/>
                <a:gd name="connsiteX13" fmla="*/ 51682 w 57815"/>
                <a:gd name="connsiteY13" fmla="*/ 33963 h 45037"/>
                <a:gd name="connsiteX14" fmla="*/ 57589 w 57815"/>
                <a:gd name="connsiteY14" fmla="*/ 33963 h 45037"/>
                <a:gd name="connsiteX15" fmla="*/ 54636 w 57815"/>
                <a:gd name="connsiteY15" fmla="*/ 45037 h 45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815" h="45037">
                  <a:moveTo>
                    <a:pt x="54636" y="45037"/>
                  </a:moveTo>
                  <a:lnTo>
                    <a:pt x="54636" y="45037"/>
                  </a:lnTo>
                  <a:cubicBezTo>
                    <a:pt x="56910" y="41429"/>
                    <a:pt x="56910" y="36833"/>
                    <a:pt x="54636" y="33224"/>
                  </a:cubicBezTo>
                  <a:cubicBezTo>
                    <a:pt x="52221" y="32565"/>
                    <a:pt x="49667" y="32565"/>
                    <a:pt x="47252" y="33224"/>
                  </a:cubicBezTo>
                  <a:cubicBezTo>
                    <a:pt x="39877" y="30803"/>
                    <a:pt x="33431" y="26162"/>
                    <a:pt x="28794" y="19935"/>
                  </a:cubicBezTo>
                  <a:cubicBezTo>
                    <a:pt x="24401" y="14575"/>
                    <a:pt x="18849" y="10283"/>
                    <a:pt x="12551" y="7383"/>
                  </a:cubicBezTo>
                  <a:lnTo>
                    <a:pt x="1477" y="0"/>
                  </a:lnTo>
                  <a:lnTo>
                    <a:pt x="1477" y="0"/>
                  </a:lnTo>
                  <a:cubicBezTo>
                    <a:pt x="12551" y="9598"/>
                    <a:pt x="24365" y="11075"/>
                    <a:pt x="29533" y="21411"/>
                  </a:cubicBezTo>
                  <a:cubicBezTo>
                    <a:pt x="20673" y="10336"/>
                    <a:pt x="10336" y="9598"/>
                    <a:pt x="0" y="2215"/>
                  </a:cubicBezTo>
                  <a:lnTo>
                    <a:pt x="0" y="2215"/>
                  </a:lnTo>
                  <a:lnTo>
                    <a:pt x="12551" y="9598"/>
                  </a:lnTo>
                  <a:cubicBezTo>
                    <a:pt x="18938" y="12038"/>
                    <a:pt x="24726" y="15814"/>
                    <a:pt x="29533" y="20673"/>
                  </a:cubicBezTo>
                  <a:cubicBezTo>
                    <a:pt x="35461" y="27170"/>
                    <a:pt x="43162" y="31791"/>
                    <a:pt x="51682" y="33963"/>
                  </a:cubicBezTo>
                  <a:lnTo>
                    <a:pt x="57589" y="33963"/>
                  </a:lnTo>
                  <a:cubicBezTo>
                    <a:pt x="58327" y="37911"/>
                    <a:pt x="57242" y="41982"/>
                    <a:pt x="54636" y="45037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1F88235C-586B-4B7F-988B-64C82CD3EE5C}"/>
                </a:ext>
              </a:extLst>
            </p:cNvPr>
            <p:cNvSpPr/>
            <p:nvPr/>
          </p:nvSpPr>
          <p:spPr>
            <a:xfrm>
              <a:off x="5798397" y="3735976"/>
              <a:ext cx="68663" cy="31009"/>
            </a:xfrm>
            <a:custGeom>
              <a:avLst/>
              <a:gdLst>
                <a:gd name="connsiteX0" fmla="*/ 0 w 68663"/>
                <a:gd name="connsiteY0" fmla="*/ 30271 h 31009"/>
                <a:gd name="connsiteX1" fmla="*/ 68664 w 68663"/>
                <a:gd name="connsiteY1" fmla="*/ 4430 h 31009"/>
                <a:gd name="connsiteX2" fmla="*/ 68664 w 68663"/>
                <a:gd name="connsiteY2" fmla="*/ 4430 h 31009"/>
                <a:gd name="connsiteX3" fmla="*/ 36178 w 68663"/>
                <a:gd name="connsiteY3" fmla="*/ 16243 h 31009"/>
                <a:gd name="connsiteX4" fmla="*/ 68664 w 68663"/>
                <a:gd name="connsiteY4" fmla="*/ 0 h 31009"/>
                <a:gd name="connsiteX5" fmla="*/ 738 w 68663"/>
                <a:gd name="connsiteY5" fmla="*/ 31009 h 31009"/>
                <a:gd name="connsiteX6" fmla="*/ 738 w 68663"/>
                <a:gd name="connsiteY6" fmla="*/ 31009 h 31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663" h="31009">
                  <a:moveTo>
                    <a:pt x="0" y="30271"/>
                  </a:moveTo>
                  <a:lnTo>
                    <a:pt x="68664" y="4430"/>
                  </a:lnTo>
                  <a:lnTo>
                    <a:pt x="68664" y="4430"/>
                  </a:lnTo>
                  <a:lnTo>
                    <a:pt x="36178" y="16243"/>
                  </a:lnTo>
                  <a:lnTo>
                    <a:pt x="68664" y="0"/>
                  </a:lnTo>
                  <a:lnTo>
                    <a:pt x="738" y="31009"/>
                  </a:lnTo>
                  <a:lnTo>
                    <a:pt x="738" y="31009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8CF20649-4C3A-4492-BDF6-1DC0789C19BF}"/>
                </a:ext>
              </a:extLst>
            </p:cNvPr>
            <p:cNvSpPr/>
            <p:nvPr/>
          </p:nvSpPr>
          <p:spPr>
            <a:xfrm>
              <a:off x="5793229" y="373966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5E166C30-3FEE-496E-9DB0-9C29053B7CF9}"/>
                </a:ext>
              </a:extLst>
            </p:cNvPr>
            <p:cNvSpPr/>
            <p:nvPr/>
          </p:nvSpPr>
          <p:spPr>
            <a:xfrm>
              <a:off x="5793229" y="3726361"/>
              <a:ext cx="75308" cy="14889"/>
            </a:xfrm>
            <a:custGeom>
              <a:avLst/>
              <a:gdLst>
                <a:gd name="connsiteX0" fmla="*/ 36178 w 75308"/>
                <a:gd name="connsiteY0" fmla="*/ 7400 h 14889"/>
                <a:gd name="connsiteX1" fmla="*/ 70879 w 75308"/>
                <a:gd name="connsiteY1" fmla="*/ 17 h 14889"/>
                <a:gd name="connsiteX2" fmla="*/ 70879 w 75308"/>
                <a:gd name="connsiteY2" fmla="*/ 17 h 14889"/>
                <a:gd name="connsiteX3" fmla="*/ 57589 w 75308"/>
                <a:gd name="connsiteY3" fmla="*/ 17 h 14889"/>
                <a:gd name="connsiteX4" fmla="*/ 36916 w 75308"/>
                <a:gd name="connsiteY4" fmla="*/ 17 h 14889"/>
                <a:gd name="connsiteX5" fmla="*/ 12551 w 75308"/>
                <a:gd name="connsiteY5" fmla="*/ 6662 h 14889"/>
                <a:gd name="connsiteX6" fmla="*/ 7383 w 75308"/>
                <a:gd name="connsiteY6" fmla="*/ 6662 h 14889"/>
                <a:gd name="connsiteX7" fmla="*/ 0 w 75308"/>
                <a:gd name="connsiteY7" fmla="*/ 13307 h 14889"/>
                <a:gd name="connsiteX8" fmla="*/ 0 w 75308"/>
                <a:gd name="connsiteY8" fmla="*/ 13307 h 14889"/>
                <a:gd name="connsiteX9" fmla="*/ 11813 w 75308"/>
                <a:gd name="connsiteY9" fmla="*/ 13307 h 14889"/>
                <a:gd name="connsiteX10" fmla="*/ 19196 w 75308"/>
                <a:gd name="connsiteY10" fmla="*/ 13307 h 14889"/>
                <a:gd name="connsiteX11" fmla="*/ 41346 w 75308"/>
                <a:gd name="connsiteY11" fmla="*/ 13307 h 14889"/>
                <a:gd name="connsiteX12" fmla="*/ 62757 w 75308"/>
                <a:gd name="connsiteY12" fmla="*/ 13307 h 14889"/>
                <a:gd name="connsiteX13" fmla="*/ 75309 w 75308"/>
                <a:gd name="connsiteY13" fmla="*/ 13307 h 14889"/>
                <a:gd name="connsiteX14" fmla="*/ 75309 w 75308"/>
                <a:gd name="connsiteY14" fmla="*/ 13307 h 14889"/>
                <a:gd name="connsiteX15" fmla="*/ 36178 w 75308"/>
                <a:gd name="connsiteY15" fmla="*/ 7400 h 1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5308" h="14889">
                  <a:moveTo>
                    <a:pt x="36178" y="7400"/>
                  </a:moveTo>
                  <a:cubicBezTo>
                    <a:pt x="50206" y="7400"/>
                    <a:pt x="57589" y="2232"/>
                    <a:pt x="70879" y="17"/>
                  </a:cubicBezTo>
                  <a:cubicBezTo>
                    <a:pt x="70879" y="17"/>
                    <a:pt x="70879" y="17"/>
                    <a:pt x="70879" y="17"/>
                  </a:cubicBezTo>
                  <a:lnTo>
                    <a:pt x="57589" y="17"/>
                  </a:lnTo>
                  <a:cubicBezTo>
                    <a:pt x="50782" y="1543"/>
                    <a:pt x="43723" y="1543"/>
                    <a:pt x="36916" y="17"/>
                  </a:cubicBezTo>
                  <a:cubicBezTo>
                    <a:pt x="28317" y="-222"/>
                    <a:pt x="19839" y="2089"/>
                    <a:pt x="12551" y="6662"/>
                  </a:cubicBezTo>
                  <a:lnTo>
                    <a:pt x="7383" y="6662"/>
                  </a:lnTo>
                  <a:cubicBezTo>
                    <a:pt x="6349" y="10077"/>
                    <a:pt x="3505" y="12636"/>
                    <a:pt x="0" y="13307"/>
                  </a:cubicBezTo>
                  <a:lnTo>
                    <a:pt x="0" y="13307"/>
                  </a:lnTo>
                  <a:cubicBezTo>
                    <a:pt x="3655" y="15417"/>
                    <a:pt x="8158" y="15417"/>
                    <a:pt x="11813" y="13307"/>
                  </a:cubicBezTo>
                  <a:lnTo>
                    <a:pt x="19196" y="13307"/>
                  </a:lnTo>
                  <a:cubicBezTo>
                    <a:pt x="26425" y="11174"/>
                    <a:pt x="34117" y="11174"/>
                    <a:pt x="41346" y="13307"/>
                  </a:cubicBezTo>
                  <a:cubicBezTo>
                    <a:pt x="48333" y="15378"/>
                    <a:pt x="55770" y="15378"/>
                    <a:pt x="62757" y="13307"/>
                  </a:cubicBezTo>
                  <a:cubicBezTo>
                    <a:pt x="66931" y="12892"/>
                    <a:pt x="71135" y="12892"/>
                    <a:pt x="75309" y="13307"/>
                  </a:cubicBezTo>
                  <a:lnTo>
                    <a:pt x="75309" y="13307"/>
                  </a:lnTo>
                  <a:cubicBezTo>
                    <a:pt x="56112" y="3708"/>
                    <a:pt x="47252" y="11092"/>
                    <a:pt x="36178" y="740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26435A97-C468-409D-A03B-DABDE253E037}"/>
                </a:ext>
              </a:extLst>
            </p:cNvPr>
            <p:cNvSpPr/>
            <p:nvPr/>
          </p:nvSpPr>
          <p:spPr>
            <a:xfrm>
              <a:off x="5864846" y="3732284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D39D455A-E09A-4272-ACF3-10A5D0479DB1}"/>
                </a:ext>
              </a:extLst>
            </p:cNvPr>
            <p:cNvSpPr/>
            <p:nvPr/>
          </p:nvSpPr>
          <p:spPr>
            <a:xfrm>
              <a:off x="5818332" y="3731546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66A14FC-B865-409E-8B82-0AED1E992ACC}"/>
                </a:ext>
              </a:extLst>
            </p:cNvPr>
            <p:cNvSpPr/>
            <p:nvPr/>
          </p:nvSpPr>
          <p:spPr>
            <a:xfrm>
              <a:off x="6028752" y="3668050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04ED0619-CD3C-438F-8504-16489965527E}"/>
                </a:ext>
              </a:extLst>
            </p:cNvPr>
            <p:cNvSpPr/>
            <p:nvPr/>
          </p:nvSpPr>
          <p:spPr>
            <a:xfrm>
              <a:off x="5958612" y="3692415"/>
              <a:ext cx="5168" cy="1476"/>
            </a:xfrm>
            <a:custGeom>
              <a:avLst/>
              <a:gdLst>
                <a:gd name="connsiteX0" fmla="*/ 5168 w 5168"/>
                <a:gd name="connsiteY0" fmla="*/ 0 h 1476"/>
                <a:gd name="connsiteX1" fmla="*/ 0 w 5168"/>
                <a:gd name="connsiteY1" fmla="*/ 1477 h 1476"/>
                <a:gd name="connsiteX2" fmla="*/ 0 w 5168"/>
                <a:gd name="connsiteY2" fmla="*/ 1477 h 1476"/>
                <a:gd name="connsiteX3" fmla="*/ 5168 w 5168"/>
                <a:gd name="connsiteY3" fmla="*/ 0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8" h="1476">
                  <a:moveTo>
                    <a:pt x="5168" y="0"/>
                  </a:moveTo>
                  <a:lnTo>
                    <a:pt x="0" y="1477"/>
                  </a:lnTo>
                  <a:lnTo>
                    <a:pt x="0" y="1477"/>
                  </a:lnTo>
                  <a:lnTo>
                    <a:pt x="5168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5C281AEB-CBF3-458B-8E73-DB960BE7369E}"/>
                </a:ext>
              </a:extLst>
            </p:cNvPr>
            <p:cNvSpPr/>
            <p:nvPr/>
          </p:nvSpPr>
          <p:spPr>
            <a:xfrm>
              <a:off x="5958612" y="3668050"/>
              <a:ext cx="70140" cy="31009"/>
            </a:xfrm>
            <a:custGeom>
              <a:avLst/>
              <a:gdLst>
                <a:gd name="connsiteX0" fmla="*/ 33963 w 70140"/>
                <a:gd name="connsiteY0" fmla="*/ 16243 h 31009"/>
                <a:gd name="connsiteX1" fmla="*/ 2215 w 70140"/>
                <a:gd name="connsiteY1" fmla="*/ 31009 h 31009"/>
                <a:gd name="connsiteX2" fmla="*/ 70140 w 70140"/>
                <a:gd name="connsiteY2" fmla="*/ 0 h 31009"/>
                <a:gd name="connsiteX3" fmla="*/ 70140 w 70140"/>
                <a:gd name="connsiteY3" fmla="*/ 0 h 31009"/>
                <a:gd name="connsiteX4" fmla="*/ 70140 w 70140"/>
                <a:gd name="connsiteY4" fmla="*/ 0 h 31009"/>
                <a:gd name="connsiteX5" fmla="*/ 0 w 70140"/>
                <a:gd name="connsiteY5" fmla="*/ 25841 h 31009"/>
                <a:gd name="connsiteX6" fmla="*/ 0 w 70140"/>
                <a:gd name="connsiteY6" fmla="*/ 25841 h 31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140" h="31009">
                  <a:moveTo>
                    <a:pt x="33963" y="16243"/>
                  </a:moveTo>
                  <a:lnTo>
                    <a:pt x="2215" y="31009"/>
                  </a:lnTo>
                  <a:lnTo>
                    <a:pt x="70140" y="0"/>
                  </a:lnTo>
                  <a:lnTo>
                    <a:pt x="70140" y="0"/>
                  </a:lnTo>
                  <a:lnTo>
                    <a:pt x="70140" y="0"/>
                  </a:lnTo>
                  <a:lnTo>
                    <a:pt x="0" y="25841"/>
                  </a:lnTo>
                  <a:lnTo>
                    <a:pt x="0" y="25841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4B14275B-F0F6-43A0-A97D-34380C262D32}"/>
                </a:ext>
              </a:extLst>
            </p:cNvPr>
            <p:cNvSpPr/>
            <p:nvPr/>
          </p:nvSpPr>
          <p:spPr>
            <a:xfrm>
              <a:off x="6030967" y="369536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A1E3909B-7642-46BF-B634-B08F11F4CD21}"/>
                </a:ext>
              </a:extLst>
            </p:cNvPr>
            <p:cNvSpPr/>
            <p:nvPr/>
          </p:nvSpPr>
          <p:spPr>
            <a:xfrm>
              <a:off x="6008818" y="3702752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91147C39-2098-4018-9928-2C3E6F8ED031}"/>
                </a:ext>
              </a:extLst>
            </p:cNvPr>
            <p:cNvSpPr/>
            <p:nvPr/>
          </p:nvSpPr>
          <p:spPr>
            <a:xfrm>
              <a:off x="5962304" y="3702752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36AE1DD7-BECD-4F31-9F85-FA088AF41FC9}"/>
                </a:ext>
              </a:extLst>
            </p:cNvPr>
            <p:cNvSpPr/>
            <p:nvPr/>
          </p:nvSpPr>
          <p:spPr>
            <a:xfrm>
              <a:off x="5960089" y="3691442"/>
              <a:ext cx="75308" cy="18693"/>
            </a:xfrm>
            <a:custGeom>
              <a:avLst/>
              <a:gdLst>
                <a:gd name="connsiteX0" fmla="*/ 36916 w 75308"/>
                <a:gd name="connsiteY0" fmla="*/ 11310 h 18693"/>
                <a:gd name="connsiteX1" fmla="*/ 2953 w 75308"/>
                <a:gd name="connsiteY1" fmla="*/ 18693 h 18693"/>
                <a:gd name="connsiteX2" fmla="*/ 2953 w 75308"/>
                <a:gd name="connsiteY2" fmla="*/ 18693 h 18693"/>
                <a:gd name="connsiteX3" fmla="*/ 16243 w 75308"/>
                <a:gd name="connsiteY3" fmla="*/ 18693 h 18693"/>
                <a:gd name="connsiteX4" fmla="*/ 37654 w 75308"/>
                <a:gd name="connsiteY4" fmla="*/ 11310 h 18693"/>
                <a:gd name="connsiteX5" fmla="*/ 62019 w 75308"/>
                <a:gd name="connsiteY5" fmla="*/ 4665 h 18693"/>
                <a:gd name="connsiteX6" fmla="*/ 67187 w 75308"/>
                <a:gd name="connsiteY6" fmla="*/ 4665 h 18693"/>
                <a:gd name="connsiteX7" fmla="*/ 75309 w 75308"/>
                <a:gd name="connsiteY7" fmla="*/ 4665 h 18693"/>
                <a:gd name="connsiteX8" fmla="*/ 75309 w 75308"/>
                <a:gd name="connsiteY8" fmla="*/ 4665 h 18693"/>
                <a:gd name="connsiteX9" fmla="*/ 63495 w 75308"/>
                <a:gd name="connsiteY9" fmla="*/ 973 h 18693"/>
                <a:gd name="connsiteX10" fmla="*/ 56112 w 75308"/>
                <a:gd name="connsiteY10" fmla="*/ 973 h 18693"/>
                <a:gd name="connsiteX11" fmla="*/ 33224 w 75308"/>
                <a:gd name="connsiteY11" fmla="*/ 973 h 18693"/>
                <a:gd name="connsiteX12" fmla="*/ 12551 w 75308"/>
                <a:gd name="connsiteY12" fmla="*/ 973 h 18693"/>
                <a:gd name="connsiteX13" fmla="*/ 0 w 75308"/>
                <a:gd name="connsiteY13" fmla="*/ 973 h 18693"/>
                <a:gd name="connsiteX14" fmla="*/ 0 w 75308"/>
                <a:gd name="connsiteY14" fmla="*/ 11310 h 18693"/>
                <a:gd name="connsiteX15" fmla="*/ 36916 w 75308"/>
                <a:gd name="connsiteY15" fmla="*/ 11310 h 1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5308" h="18693">
                  <a:moveTo>
                    <a:pt x="36916" y="11310"/>
                  </a:moveTo>
                  <a:cubicBezTo>
                    <a:pt x="23626" y="11310"/>
                    <a:pt x="16243" y="16478"/>
                    <a:pt x="2953" y="18693"/>
                  </a:cubicBezTo>
                  <a:lnTo>
                    <a:pt x="2953" y="18693"/>
                  </a:lnTo>
                  <a:lnTo>
                    <a:pt x="16243" y="18693"/>
                  </a:lnTo>
                  <a:cubicBezTo>
                    <a:pt x="22674" y="14533"/>
                    <a:pt x="30027" y="11999"/>
                    <a:pt x="37654" y="11310"/>
                  </a:cubicBezTo>
                  <a:cubicBezTo>
                    <a:pt x="46256" y="11549"/>
                    <a:pt x="54732" y="9237"/>
                    <a:pt x="62019" y="4665"/>
                  </a:cubicBezTo>
                  <a:lnTo>
                    <a:pt x="67187" y="4665"/>
                  </a:lnTo>
                  <a:cubicBezTo>
                    <a:pt x="69830" y="3817"/>
                    <a:pt x="72665" y="3817"/>
                    <a:pt x="75309" y="4665"/>
                  </a:cubicBezTo>
                  <a:lnTo>
                    <a:pt x="75309" y="4665"/>
                  </a:lnTo>
                  <a:cubicBezTo>
                    <a:pt x="72385" y="1305"/>
                    <a:pt x="67815" y="-122"/>
                    <a:pt x="63495" y="973"/>
                  </a:cubicBezTo>
                  <a:lnTo>
                    <a:pt x="56112" y="973"/>
                  </a:lnTo>
                  <a:cubicBezTo>
                    <a:pt x="48685" y="3451"/>
                    <a:pt x="40652" y="3451"/>
                    <a:pt x="33224" y="973"/>
                  </a:cubicBezTo>
                  <a:cubicBezTo>
                    <a:pt x="26395" y="-324"/>
                    <a:pt x="19381" y="-324"/>
                    <a:pt x="12551" y="973"/>
                  </a:cubicBezTo>
                  <a:lnTo>
                    <a:pt x="0" y="973"/>
                  </a:lnTo>
                  <a:lnTo>
                    <a:pt x="0" y="11310"/>
                  </a:lnTo>
                  <a:cubicBezTo>
                    <a:pt x="16981" y="11310"/>
                    <a:pt x="26579" y="6142"/>
                    <a:pt x="36916" y="1131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7ED08A0C-A842-42BF-ACC9-C98414BB3443}"/>
                </a:ext>
              </a:extLst>
            </p:cNvPr>
            <p:cNvSpPr/>
            <p:nvPr/>
          </p:nvSpPr>
          <p:spPr>
            <a:xfrm>
              <a:off x="5867061" y="3600125"/>
              <a:ext cx="28056" cy="73832"/>
            </a:xfrm>
            <a:custGeom>
              <a:avLst/>
              <a:gdLst>
                <a:gd name="connsiteX0" fmla="*/ 14028 w 28056"/>
                <a:gd name="connsiteY0" fmla="*/ 38393 h 73832"/>
                <a:gd name="connsiteX1" fmla="*/ 28056 w 28056"/>
                <a:gd name="connsiteY1" fmla="*/ 70140 h 73832"/>
                <a:gd name="connsiteX2" fmla="*/ 28056 w 28056"/>
                <a:gd name="connsiteY2" fmla="*/ 70140 h 73832"/>
                <a:gd name="connsiteX3" fmla="*/ 0 w 28056"/>
                <a:gd name="connsiteY3" fmla="*/ 0 h 73832"/>
                <a:gd name="connsiteX4" fmla="*/ 0 w 28056"/>
                <a:gd name="connsiteY4" fmla="*/ 0 h 73832"/>
                <a:gd name="connsiteX5" fmla="*/ 0 w 28056"/>
                <a:gd name="connsiteY5" fmla="*/ 0 h 73832"/>
                <a:gd name="connsiteX6" fmla="*/ 25841 w 28056"/>
                <a:gd name="connsiteY6" fmla="*/ 73832 h 73832"/>
                <a:gd name="connsiteX7" fmla="*/ 25841 w 28056"/>
                <a:gd name="connsiteY7" fmla="*/ 73832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6" h="73832">
                  <a:moveTo>
                    <a:pt x="14028" y="38393"/>
                  </a:moveTo>
                  <a:lnTo>
                    <a:pt x="28056" y="70140"/>
                  </a:lnTo>
                  <a:lnTo>
                    <a:pt x="28056" y="7014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5841" y="73832"/>
                  </a:lnTo>
                  <a:lnTo>
                    <a:pt x="25841" y="73832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6D4A6D8-D38A-44B8-B06A-3EA02B36104C}"/>
                </a:ext>
              </a:extLst>
            </p:cNvPr>
            <p:cNvSpPr/>
            <p:nvPr/>
          </p:nvSpPr>
          <p:spPr>
            <a:xfrm>
              <a:off x="5864846" y="360012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  <a:gd name="connsiteX2" fmla="*/ 0 w 73831"/>
                <a:gd name="connsiteY2" fmla="*/ 0 h 73832"/>
                <a:gd name="connsiteX3" fmla="*/ 0 w 73831"/>
                <a:gd name="connsiteY3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36EA995-77D3-47AB-8EF8-43FF95C7008F}"/>
                </a:ext>
              </a:extLst>
            </p:cNvPr>
            <p:cNvSpPr/>
            <p:nvPr/>
          </p:nvSpPr>
          <p:spPr>
            <a:xfrm>
              <a:off x="5882565" y="3652546"/>
              <a:ext cx="7383" cy="19934"/>
            </a:xfrm>
            <a:custGeom>
              <a:avLst/>
              <a:gdLst>
                <a:gd name="connsiteX0" fmla="*/ 0 w 7383"/>
                <a:gd name="connsiteY0" fmla="*/ 0 h 19934"/>
                <a:gd name="connsiteX1" fmla="*/ 7383 w 7383"/>
                <a:gd name="connsiteY1" fmla="*/ 19935 h 19934"/>
                <a:gd name="connsiteX2" fmla="*/ 7383 w 7383"/>
                <a:gd name="connsiteY2" fmla="*/ 19935 h 19934"/>
                <a:gd name="connsiteX3" fmla="*/ 0 w 7383"/>
                <a:gd name="connsiteY3" fmla="*/ 0 h 1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" h="19934">
                  <a:moveTo>
                    <a:pt x="0" y="0"/>
                  </a:moveTo>
                  <a:lnTo>
                    <a:pt x="7383" y="19935"/>
                  </a:lnTo>
                  <a:lnTo>
                    <a:pt x="7383" y="19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1253DE7C-C704-4BD2-99F2-063B2FA9EAC7}"/>
                </a:ext>
              </a:extLst>
            </p:cNvPr>
            <p:cNvSpPr/>
            <p:nvPr/>
          </p:nvSpPr>
          <p:spPr>
            <a:xfrm>
              <a:off x="5899231" y="3621536"/>
              <a:ext cx="315" cy="5906"/>
            </a:xfrm>
            <a:custGeom>
              <a:avLst/>
              <a:gdLst>
                <a:gd name="connsiteX0" fmla="*/ 316 w 315"/>
                <a:gd name="connsiteY0" fmla="*/ 0 h 5906"/>
                <a:gd name="connsiteX1" fmla="*/ 316 w 315"/>
                <a:gd name="connsiteY1" fmla="*/ 5907 h 5906"/>
                <a:gd name="connsiteX2" fmla="*/ 316 w 315"/>
                <a:gd name="connsiteY2" fmla="*/ 0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" h="5906">
                  <a:moveTo>
                    <a:pt x="316" y="0"/>
                  </a:moveTo>
                  <a:cubicBezTo>
                    <a:pt x="-105" y="1946"/>
                    <a:pt x="-105" y="3960"/>
                    <a:pt x="316" y="5907"/>
                  </a:cubicBezTo>
                  <a:cubicBezTo>
                    <a:pt x="-105" y="3960"/>
                    <a:pt x="-105" y="1946"/>
                    <a:pt x="316" y="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B3449BDB-6F2E-4A49-B110-B3156BCE2C34}"/>
                </a:ext>
              </a:extLst>
            </p:cNvPr>
            <p:cNvSpPr/>
            <p:nvPr/>
          </p:nvSpPr>
          <p:spPr>
            <a:xfrm>
              <a:off x="5876022" y="3593480"/>
              <a:ext cx="15428" cy="75308"/>
            </a:xfrm>
            <a:custGeom>
              <a:avLst/>
              <a:gdLst>
                <a:gd name="connsiteX0" fmla="*/ 15403 w 15428"/>
                <a:gd name="connsiteY0" fmla="*/ 0 h 75308"/>
                <a:gd name="connsiteX1" fmla="*/ 11712 w 15428"/>
                <a:gd name="connsiteY1" fmla="*/ 11813 h 75308"/>
                <a:gd name="connsiteX2" fmla="*/ 11712 w 15428"/>
                <a:gd name="connsiteY2" fmla="*/ 19196 h 75308"/>
                <a:gd name="connsiteX3" fmla="*/ 11712 w 15428"/>
                <a:gd name="connsiteY3" fmla="*/ 42084 h 75308"/>
                <a:gd name="connsiteX4" fmla="*/ 11712 w 15428"/>
                <a:gd name="connsiteY4" fmla="*/ 62019 h 75308"/>
                <a:gd name="connsiteX5" fmla="*/ 11712 w 15428"/>
                <a:gd name="connsiteY5" fmla="*/ 75309 h 75308"/>
                <a:gd name="connsiteX6" fmla="*/ 11712 w 15428"/>
                <a:gd name="connsiteY6" fmla="*/ 75309 h 75308"/>
                <a:gd name="connsiteX7" fmla="*/ 7282 w 15428"/>
                <a:gd name="connsiteY7" fmla="*/ 40608 h 75308"/>
                <a:gd name="connsiteX8" fmla="*/ 14665 w 15428"/>
                <a:gd name="connsiteY8" fmla="*/ 74570 h 75308"/>
                <a:gd name="connsiteX9" fmla="*/ 14665 w 15428"/>
                <a:gd name="connsiteY9" fmla="*/ 74570 h 75308"/>
                <a:gd name="connsiteX10" fmla="*/ 10973 w 15428"/>
                <a:gd name="connsiteY10" fmla="*/ 61281 h 75308"/>
                <a:gd name="connsiteX11" fmla="*/ 7282 w 15428"/>
                <a:gd name="connsiteY11" fmla="*/ 40608 h 75308"/>
                <a:gd name="connsiteX12" fmla="*/ 637 w 15428"/>
                <a:gd name="connsiteY12" fmla="*/ 16243 h 75308"/>
                <a:gd name="connsiteX13" fmla="*/ 637 w 15428"/>
                <a:gd name="connsiteY13" fmla="*/ 11075 h 75308"/>
                <a:gd name="connsiteX14" fmla="*/ 637 w 15428"/>
                <a:gd name="connsiteY14" fmla="*/ 2953 h 75308"/>
                <a:gd name="connsiteX15" fmla="*/ 15403 w 15428"/>
                <a:gd name="connsiteY15" fmla="*/ 0 h 7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428" h="75308">
                  <a:moveTo>
                    <a:pt x="15403" y="0"/>
                  </a:moveTo>
                  <a:cubicBezTo>
                    <a:pt x="15403" y="0"/>
                    <a:pt x="10973" y="5168"/>
                    <a:pt x="11712" y="11813"/>
                  </a:cubicBezTo>
                  <a:lnTo>
                    <a:pt x="11712" y="19196"/>
                  </a:lnTo>
                  <a:cubicBezTo>
                    <a:pt x="14244" y="26616"/>
                    <a:pt x="14244" y="34665"/>
                    <a:pt x="11712" y="42084"/>
                  </a:cubicBezTo>
                  <a:cubicBezTo>
                    <a:pt x="10360" y="48660"/>
                    <a:pt x="10360" y="55443"/>
                    <a:pt x="11712" y="62019"/>
                  </a:cubicBezTo>
                  <a:cubicBezTo>
                    <a:pt x="12059" y="66442"/>
                    <a:pt x="12059" y="70885"/>
                    <a:pt x="11712" y="75309"/>
                  </a:cubicBezTo>
                  <a:lnTo>
                    <a:pt x="11712" y="75309"/>
                  </a:lnTo>
                  <a:cubicBezTo>
                    <a:pt x="11712" y="60542"/>
                    <a:pt x="3590" y="50944"/>
                    <a:pt x="7282" y="40608"/>
                  </a:cubicBezTo>
                  <a:cubicBezTo>
                    <a:pt x="7282" y="53897"/>
                    <a:pt x="12450" y="61281"/>
                    <a:pt x="14665" y="74570"/>
                  </a:cubicBezTo>
                  <a:lnTo>
                    <a:pt x="14665" y="74570"/>
                  </a:lnTo>
                  <a:cubicBezTo>
                    <a:pt x="13779" y="70052"/>
                    <a:pt x="12546" y="65609"/>
                    <a:pt x="10973" y="61281"/>
                  </a:cubicBezTo>
                  <a:cubicBezTo>
                    <a:pt x="8205" y="54754"/>
                    <a:pt x="6949" y="47688"/>
                    <a:pt x="7282" y="40608"/>
                  </a:cubicBezTo>
                  <a:cubicBezTo>
                    <a:pt x="7518" y="32008"/>
                    <a:pt x="5207" y="23530"/>
                    <a:pt x="637" y="16243"/>
                  </a:cubicBezTo>
                  <a:lnTo>
                    <a:pt x="637" y="11075"/>
                  </a:lnTo>
                  <a:cubicBezTo>
                    <a:pt x="-212" y="8434"/>
                    <a:pt x="-212" y="5594"/>
                    <a:pt x="637" y="2953"/>
                  </a:cubicBezTo>
                  <a:cubicBezTo>
                    <a:pt x="637" y="2953"/>
                    <a:pt x="16142" y="0"/>
                    <a:pt x="15403" y="0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423B47B5-8C27-4DEB-B633-F4DCA217CCB3}"/>
                </a:ext>
              </a:extLst>
            </p:cNvPr>
            <p:cNvSpPr/>
            <p:nvPr/>
          </p:nvSpPr>
          <p:spPr>
            <a:xfrm>
              <a:off x="5891425" y="3600125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C61F5361-358C-4D97-8DD4-F8D3F986A875}"/>
                </a:ext>
              </a:extLst>
            </p:cNvPr>
            <p:cNvSpPr/>
            <p:nvPr/>
          </p:nvSpPr>
          <p:spPr>
            <a:xfrm>
              <a:off x="5932033" y="3758864"/>
              <a:ext cx="31009" cy="73832"/>
            </a:xfrm>
            <a:custGeom>
              <a:avLst/>
              <a:gdLst>
                <a:gd name="connsiteX0" fmla="*/ 14028 w 31009"/>
                <a:gd name="connsiteY0" fmla="*/ 37654 h 73832"/>
                <a:gd name="connsiteX1" fmla="*/ 0 w 31009"/>
                <a:gd name="connsiteY1" fmla="*/ 5907 h 73832"/>
                <a:gd name="connsiteX2" fmla="*/ 0 w 31009"/>
                <a:gd name="connsiteY2" fmla="*/ 5907 h 73832"/>
                <a:gd name="connsiteX3" fmla="*/ 31009 w 31009"/>
                <a:gd name="connsiteY3" fmla="*/ 73832 h 73832"/>
                <a:gd name="connsiteX4" fmla="*/ 31009 w 31009"/>
                <a:gd name="connsiteY4" fmla="*/ 73832 h 73832"/>
                <a:gd name="connsiteX5" fmla="*/ 31009 w 31009"/>
                <a:gd name="connsiteY5" fmla="*/ 73832 h 73832"/>
                <a:gd name="connsiteX6" fmla="*/ 5168 w 31009"/>
                <a:gd name="connsiteY6" fmla="*/ 0 h 73832"/>
                <a:gd name="connsiteX7" fmla="*/ 5168 w 31009"/>
                <a:gd name="connsiteY7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09" h="73832">
                  <a:moveTo>
                    <a:pt x="14028" y="37654"/>
                  </a:moveTo>
                  <a:lnTo>
                    <a:pt x="0" y="5907"/>
                  </a:lnTo>
                  <a:lnTo>
                    <a:pt x="0" y="5907"/>
                  </a:lnTo>
                  <a:lnTo>
                    <a:pt x="31009" y="73832"/>
                  </a:lnTo>
                  <a:lnTo>
                    <a:pt x="31009" y="73832"/>
                  </a:lnTo>
                  <a:cubicBezTo>
                    <a:pt x="31009" y="73832"/>
                    <a:pt x="31009" y="73832"/>
                    <a:pt x="31009" y="73832"/>
                  </a:cubicBezTo>
                  <a:lnTo>
                    <a:pt x="5168" y="0"/>
                  </a:lnTo>
                  <a:lnTo>
                    <a:pt x="5168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7CA2B7B-04C4-4AB5-B0E5-70E9B8D197FE}"/>
                </a:ext>
              </a:extLst>
            </p:cNvPr>
            <p:cNvSpPr/>
            <p:nvPr/>
          </p:nvSpPr>
          <p:spPr>
            <a:xfrm>
              <a:off x="5960827" y="3834911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866D613-CCF1-4298-ACC5-5B198EB1ED4B}"/>
                </a:ext>
              </a:extLst>
            </p:cNvPr>
            <p:cNvSpPr/>
            <p:nvPr/>
          </p:nvSpPr>
          <p:spPr>
            <a:xfrm>
              <a:off x="5936463" y="3762555"/>
              <a:ext cx="4429" cy="11074"/>
            </a:xfrm>
            <a:custGeom>
              <a:avLst/>
              <a:gdLst>
                <a:gd name="connsiteX0" fmla="*/ 4430 w 4429"/>
                <a:gd name="connsiteY0" fmla="*/ 11075 h 11074"/>
                <a:gd name="connsiteX1" fmla="*/ 738 w 4429"/>
                <a:gd name="connsiteY1" fmla="*/ 0 h 11074"/>
                <a:gd name="connsiteX2" fmla="*/ 0 w 4429"/>
                <a:gd name="connsiteY2" fmla="*/ 0 h 11074"/>
                <a:gd name="connsiteX3" fmla="*/ 4430 w 4429"/>
                <a:gd name="connsiteY3" fmla="*/ 11075 h 1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9" h="11074">
                  <a:moveTo>
                    <a:pt x="4430" y="11075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4430" y="11075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AEE22B22-E81D-4167-8D26-D2318B37581B}"/>
                </a:ext>
              </a:extLst>
            </p:cNvPr>
            <p:cNvSpPr/>
            <p:nvPr/>
          </p:nvSpPr>
          <p:spPr>
            <a:xfrm>
              <a:off x="5128742" y="3259760"/>
              <a:ext cx="73831" cy="73832"/>
            </a:xfrm>
            <a:custGeom>
              <a:avLst/>
              <a:gdLst/>
              <a:ahLst/>
              <a:cxnLst/>
              <a:rect l="l" t="t" r="r" b="b"/>
              <a:pathLst>
                <a:path w="73831" h="73832"/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F41DAD15-C27B-42AF-8A8E-DCB2F22D7CDF}"/>
                </a:ext>
              </a:extLst>
            </p:cNvPr>
            <p:cNvSpPr/>
            <p:nvPr/>
          </p:nvSpPr>
          <p:spPr>
            <a:xfrm>
              <a:off x="5922185" y="3763294"/>
              <a:ext cx="19017" cy="75308"/>
            </a:xfrm>
            <a:custGeom>
              <a:avLst/>
              <a:gdLst>
                <a:gd name="connsiteX0" fmla="*/ 7632 w 19017"/>
                <a:gd name="connsiteY0" fmla="*/ 37654 h 75308"/>
                <a:gd name="connsiteX1" fmla="*/ 249 w 19017"/>
                <a:gd name="connsiteY1" fmla="*/ 3692 h 75308"/>
                <a:gd name="connsiteX2" fmla="*/ 249 w 19017"/>
                <a:gd name="connsiteY2" fmla="*/ 3692 h 75308"/>
                <a:gd name="connsiteX3" fmla="*/ 249 w 19017"/>
                <a:gd name="connsiteY3" fmla="*/ 16981 h 75308"/>
                <a:gd name="connsiteX4" fmla="*/ 3941 w 19017"/>
                <a:gd name="connsiteY4" fmla="*/ 37654 h 75308"/>
                <a:gd name="connsiteX5" fmla="*/ 10586 w 19017"/>
                <a:gd name="connsiteY5" fmla="*/ 62019 h 75308"/>
                <a:gd name="connsiteX6" fmla="*/ 10586 w 19017"/>
                <a:gd name="connsiteY6" fmla="*/ 67187 h 75308"/>
                <a:gd name="connsiteX7" fmla="*/ 10586 w 19017"/>
                <a:gd name="connsiteY7" fmla="*/ 75309 h 75308"/>
                <a:gd name="connsiteX8" fmla="*/ 10586 w 19017"/>
                <a:gd name="connsiteY8" fmla="*/ 75309 h 75308"/>
                <a:gd name="connsiteX9" fmla="*/ 18707 w 19017"/>
                <a:gd name="connsiteY9" fmla="*/ 66449 h 75308"/>
                <a:gd name="connsiteX10" fmla="*/ 18707 w 19017"/>
                <a:gd name="connsiteY10" fmla="*/ 59066 h 75308"/>
                <a:gd name="connsiteX11" fmla="*/ 18707 w 19017"/>
                <a:gd name="connsiteY11" fmla="*/ 36178 h 75308"/>
                <a:gd name="connsiteX12" fmla="*/ 7632 w 19017"/>
                <a:gd name="connsiteY12" fmla="*/ 13290 h 75308"/>
                <a:gd name="connsiteX13" fmla="*/ 7632 w 19017"/>
                <a:gd name="connsiteY13" fmla="*/ 0 h 75308"/>
                <a:gd name="connsiteX14" fmla="*/ 7632 w 19017"/>
                <a:gd name="connsiteY14" fmla="*/ 0 h 75308"/>
                <a:gd name="connsiteX15" fmla="*/ 7632 w 19017"/>
                <a:gd name="connsiteY15" fmla="*/ 37654 h 7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017" h="75308">
                  <a:moveTo>
                    <a:pt x="7632" y="37654"/>
                  </a:moveTo>
                  <a:cubicBezTo>
                    <a:pt x="7632" y="24365"/>
                    <a:pt x="2464" y="16981"/>
                    <a:pt x="249" y="3692"/>
                  </a:cubicBezTo>
                  <a:lnTo>
                    <a:pt x="249" y="3692"/>
                  </a:lnTo>
                  <a:cubicBezTo>
                    <a:pt x="-83" y="8116"/>
                    <a:pt x="-83" y="12557"/>
                    <a:pt x="249" y="16981"/>
                  </a:cubicBezTo>
                  <a:cubicBezTo>
                    <a:pt x="3018" y="23508"/>
                    <a:pt x="4273" y="30574"/>
                    <a:pt x="3941" y="37654"/>
                  </a:cubicBezTo>
                  <a:cubicBezTo>
                    <a:pt x="3705" y="46254"/>
                    <a:pt x="6015" y="54732"/>
                    <a:pt x="10586" y="62019"/>
                  </a:cubicBezTo>
                  <a:cubicBezTo>
                    <a:pt x="10586" y="62019"/>
                    <a:pt x="10586" y="62019"/>
                    <a:pt x="10586" y="67187"/>
                  </a:cubicBezTo>
                  <a:cubicBezTo>
                    <a:pt x="11789" y="69761"/>
                    <a:pt x="11789" y="72735"/>
                    <a:pt x="10586" y="75309"/>
                  </a:cubicBezTo>
                  <a:cubicBezTo>
                    <a:pt x="10586" y="75309"/>
                    <a:pt x="10586" y="75309"/>
                    <a:pt x="10586" y="75309"/>
                  </a:cubicBezTo>
                  <a:cubicBezTo>
                    <a:pt x="14705" y="74056"/>
                    <a:pt x="17814" y="70662"/>
                    <a:pt x="18707" y="66449"/>
                  </a:cubicBezTo>
                  <a:cubicBezTo>
                    <a:pt x="19121" y="64005"/>
                    <a:pt x="19121" y="61509"/>
                    <a:pt x="18707" y="59066"/>
                  </a:cubicBezTo>
                  <a:cubicBezTo>
                    <a:pt x="16699" y="51568"/>
                    <a:pt x="16699" y="43675"/>
                    <a:pt x="18707" y="36178"/>
                  </a:cubicBezTo>
                  <a:cubicBezTo>
                    <a:pt x="16869" y="27784"/>
                    <a:pt x="13074" y="19942"/>
                    <a:pt x="7632" y="13290"/>
                  </a:cubicBezTo>
                  <a:cubicBezTo>
                    <a:pt x="7160" y="8872"/>
                    <a:pt x="7160" y="4417"/>
                    <a:pt x="7632" y="0"/>
                  </a:cubicBezTo>
                  <a:lnTo>
                    <a:pt x="7632" y="0"/>
                  </a:lnTo>
                  <a:cubicBezTo>
                    <a:pt x="3941" y="17720"/>
                    <a:pt x="11324" y="26579"/>
                    <a:pt x="7632" y="37654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7237B3E7-6836-464B-8861-063C892AAC6C}"/>
                </a:ext>
              </a:extLst>
            </p:cNvPr>
            <p:cNvSpPr/>
            <p:nvPr/>
          </p:nvSpPr>
          <p:spPr>
            <a:xfrm>
              <a:off x="5935724" y="3834172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2E0AB471-AD36-45A0-97DA-F92B20E1AA7F}"/>
                </a:ext>
              </a:extLst>
            </p:cNvPr>
            <p:cNvSpPr/>
            <p:nvPr/>
          </p:nvSpPr>
          <p:spPr>
            <a:xfrm>
              <a:off x="5928341" y="3765509"/>
              <a:ext cx="73831" cy="738"/>
            </a:xfrm>
            <a:custGeom>
              <a:avLst/>
              <a:gdLst>
                <a:gd name="connsiteX0" fmla="*/ 0 w 73831"/>
                <a:gd name="connsiteY0" fmla="*/ 738 h 738"/>
                <a:gd name="connsiteX1" fmla="*/ 0 w 73831"/>
                <a:gd name="connsiteY1" fmla="*/ 0 h 738"/>
                <a:gd name="connsiteX2" fmla="*/ 0 w 73831"/>
                <a:gd name="connsiteY2" fmla="*/ 0 h 738"/>
                <a:gd name="connsiteX3" fmla="*/ 0 w 73831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31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26320AE3-8ABD-44B9-9CAB-E580CA4D6704}"/>
                </a:ext>
              </a:extLst>
            </p:cNvPr>
            <p:cNvSpPr/>
            <p:nvPr/>
          </p:nvSpPr>
          <p:spPr>
            <a:xfrm>
              <a:off x="5862631" y="3667307"/>
              <a:ext cx="101149" cy="100422"/>
            </a:xfrm>
            <a:custGeom>
              <a:avLst/>
              <a:gdLst>
                <a:gd name="connsiteX0" fmla="*/ 0 w 101149"/>
                <a:gd name="connsiteY0" fmla="*/ 50211 h 100422"/>
                <a:gd name="connsiteX1" fmla="*/ 50198 w 101149"/>
                <a:gd name="connsiteY1" fmla="*/ 100422 h 100422"/>
                <a:gd name="connsiteX2" fmla="*/ 50944 w 101149"/>
                <a:gd name="connsiteY2" fmla="*/ 100417 h 100422"/>
                <a:gd name="connsiteX3" fmla="*/ 101150 w 101149"/>
                <a:gd name="connsiteY3" fmla="*/ 50211 h 100422"/>
                <a:gd name="connsiteX4" fmla="*/ 50944 w 101149"/>
                <a:gd name="connsiteY4" fmla="*/ 6 h 100422"/>
                <a:gd name="connsiteX5" fmla="*/ 5 w 101149"/>
                <a:gd name="connsiteY5" fmla="*/ 49468 h 100422"/>
                <a:gd name="connsiteX6" fmla="*/ 0 w 101149"/>
                <a:gd name="connsiteY6" fmla="*/ 50211 h 100422"/>
                <a:gd name="connsiteX7" fmla="*/ 33224 w 101149"/>
                <a:gd name="connsiteY7" fmla="*/ 35445 h 100422"/>
                <a:gd name="connsiteX8" fmla="*/ 41346 w 101149"/>
                <a:gd name="connsiteY8" fmla="*/ 35445 h 100422"/>
                <a:gd name="connsiteX9" fmla="*/ 45776 w 101149"/>
                <a:gd name="connsiteY9" fmla="*/ 35445 h 100422"/>
                <a:gd name="connsiteX10" fmla="*/ 45776 w 101149"/>
                <a:gd name="connsiteY10" fmla="*/ 35445 h 100422"/>
                <a:gd name="connsiteX11" fmla="*/ 41346 w 101149"/>
                <a:gd name="connsiteY11" fmla="*/ 35445 h 100422"/>
                <a:gd name="connsiteX12" fmla="*/ 34701 w 101149"/>
                <a:gd name="connsiteY12" fmla="*/ 35445 h 100422"/>
                <a:gd name="connsiteX13" fmla="*/ 22888 w 101149"/>
                <a:gd name="connsiteY13" fmla="*/ 40613 h 100422"/>
                <a:gd name="connsiteX14" fmla="*/ 33224 w 101149"/>
                <a:gd name="connsiteY14" fmla="*/ 35445 h 100422"/>
                <a:gd name="connsiteX15" fmla="*/ 41346 w 101149"/>
                <a:gd name="connsiteY15" fmla="*/ 59071 h 100422"/>
                <a:gd name="connsiteX16" fmla="*/ 41346 w 101149"/>
                <a:gd name="connsiteY16" fmla="*/ 59071 h 100422"/>
                <a:gd name="connsiteX17" fmla="*/ 41346 w 101149"/>
                <a:gd name="connsiteY17" fmla="*/ 59071 h 100422"/>
                <a:gd name="connsiteX18" fmla="*/ 49371 w 101149"/>
                <a:gd name="connsiteY18" fmla="*/ 61380 h 100422"/>
                <a:gd name="connsiteX19" fmla="*/ 51682 w 101149"/>
                <a:gd name="connsiteY19" fmla="*/ 59071 h 100422"/>
                <a:gd name="connsiteX20" fmla="*/ 51682 w 101149"/>
                <a:gd name="connsiteY20" fmla="*/ 59071 h 100422"/>
                <a:gd name="connsiteX21" fmla="*/ 51682 w 101149"/>
                <a:gd name="connsiteY21" fmla="*/ 59071 h 100422"/>
                <a:gd name="connsiteX22" fmla="*/ 51682 w 101149"/>
                <a:gd name="connsiteY22" fmla="*/ 59071 h 100422"/>
                <a:gd name="connsiteX23" fmla="*/ 51682 w 101149"/>
                <a:gd name="connsiteY23" fmla="*/ 59071 h 100422"/>
                <a:gd name="connsiteX24" fmla="*/ 51682 w 101149"/>
                <a:gd name="connsiteY24" fmla="*/ 64239 h 100422"/>
                <a:gd name="connsiteX25" fmla="*/ 46514 w 101149"/>
                <a:gd name="connsiteY25" fmla="*/ 64239 h 100422"/>
                <a:gd name="connsiteX26" fmla="*/ 37654 w 101149"/>
                <a:gd name="connsiteY26" fmla="*/ 64239 h 100422"/>
                <a:gd name="connsiteX27" fmla="*/ 32486 w 101149"/>
                <a:gd name="connsiteY27" fmla="*/ 64239 h 100422"/>
                <a:gd name="connsiteX28" fmla="*/ 32486 w 101149"/>
                <a:gd name="connsiteY28" fmla="*/ 59071 h 100422"/>
                <a:gd name="connsiteX29" fmla="*/ 32486 w 101149"/>
                <a:gd name="connsiteY29" fmla="*/ 59071 h 100422"/>
                <a:gd name="connsiteX30" fmla="*/ 41346 w 101149"/>
                <a:gd name="connsiteY30" fmla="*/ 60548 h 100422"/>
                <a:gd name="connsiteX31" fmla="*/ 68664 w 101149"/>
                <a:gd name="connsiteY31" fmla="*/ 35445 h 100422"/>
                <a:gd name="connsiteX32" fmla="*/ 80477 w 101149"/>
                <a:gd name="connsiteY32" fmla="*/ 42090 h 100422"/>
                <a:gd name="connsiteX33" fmla="*/ 68664 w 101149"/>
                <a:gd name="connsiteY33" fmla="*/ 35445 h 100422"/>
                <a:gd name="connsiteX34" fmla="*/ 62019 w 101149"/>
                <a:gd name="connsiteY34" fmla="*/ 35445 h 100422"/>
                <a:gd name="connsiteX35" fmla="*/ 56851 w 101149"/>
                <a:gd name="connsiteY35" fmla="*/ 35445 h 100422"/>
                <a:gd name="connsiteX36" fmla="*/ 56851 w 101149"/>
                <a:gd name="connsiteY36" fmla="*/ 35445 h 100422"/>
                <a:gd name="connsiteX37" fmla="*/ 61281 w 101149"/>
                <a:gd name="connsiteY37" fmla="*/ 35445 h 100422"/>
                <a:gd name="connsiteX38" fmla="*/ 68664 w 101149"/>
                <a:gd name="connsiteY38" fmla="*/ 35445 h 100422"/>
                <a:gd name="connsiteX39" fmla="*/ 59804 w 101149"/>
                <a:gd name="connsiteY39" fmla="*/ 42090 h 100422"/>
                <a:gd name="connsiteX40" fmla="*/ 63495 w 101149"/>
                <a:gd name="connsiteY40" fmla="*/ 42090 h 100422"/>
                <a:gd name="connsiteX41" fmla="*/ 63495 w 101149"/>
                <a:gd name="connsiteY41" fmla="*/ 42090 h 100422"/>
                <a:gd name="connsiteX42" fmla="*/ 68664 w 101149"/>
                <a:gd name="connsiteY42" fmla="*/ 42090 h 100422"/>
                <a:gd name="connsiteX43" fmla="*/ 68664 w 101149"/>
                <a:gd name="connsiteY43" fmla="*/ 42090 h 100422"/>
                <a:gd name="connsiteX44" fmla="*/ 72355 w 101149"/>
                <a:gd name="connsiteY44" fmla="*/ 42090 h 100422"/>
                <a:gd name="connsiteX45" fmla="*/ 62757 w 101149"/>
                <a:gd name="connsiteY45" fmla="*/ 42090 h 100422"/>
                <a:gd name="connsiteX46" fmla="*/ 62757 w 101149"/>
                <a:gd name="connsiteY46" fmla="*/ 42090 h 100422"/>
                <a:gd name="connsiteX47" fmla="*/ 59804 w 101149"/>
                <a:gd name="connsiteY47" fmla="*/ 43566 h 100422"/>
                <a:gd name="connsiteX48" fmla="*/ 33963 w 101149"/>
                <a:gd name="connsiteY48" fmla="*/ 42090 h 100422"/>
                <a:gd name="connsiteX49" fmla="*/ 33963 w 101149"/>
                <a:gd name="connsiteY49" fmla="*/ 42090 h 100422"/>
                <a:gd name="connsiteX50" fmla="*/ 23626 w 101149"/>
                <a:gd name="connsiteY50" fmla="*/ 42090 h 100422"/>
                <a:gd name="connsiteX51" fmla="*/ 28056 w 101149"/>
                <a:gd name="connsiteY51" fmla="*/ 42090 h 100422"/>
                <a:gd name="connsiteX52" fmla="*/ 28056 w 101149"/>
                <a:gd name="connsiteY52" fmla="*/ 42090 h 100422"/>
                <a:gd name="connsiteX53" fmla="*/ 33963 w 101149"/>
                <a:gd name="connsiteY53" fmla="*/ 42090 h 100422"/>
                <a:gd name="connsiteX54" fmla="*/ 33963 w 101149"/>
                <a:gd name="connsiteY54" fmla="*/ 42090 h 100422"/>
                <a:gd name="connsiteX55" fmla="*/ 38393 w 101149"/>
                <a:gd name="connsiteY55" fmla="*/ 42090 h 100422"/>
                <a:gd name="connsiteX56" fmla="*/ 30271 w 101149"/>
                <a:gd name="connsiteY56" fmla="*/ 42090 h 100422"/>
                <a:gd name="connsiteX57" fmla="*/ 23626 w 101149"/>
                <a:gd name="connsiteY57" fmla="*/ 42090 h 100422"/>
                <a:gd name="connsiteX58" fmla="*/ 39131 w 101149"/>
                <a:gd name="connsiteY58" fmla="*/ 42090 h 100422"/>
                <a:gd name="connsiteX59" fmla="*/ 43561 w 101149"/>
                <a:gd name="connsiteY59" fmla="*/ 42090 h 100422"/>
                <a:gd name="connsiteX60" fmla="*/ 43561 w 101149"/>
                <a:gd name="connsiteY60" fmla="*/ 42090 h 100422"/>
                <a:gd name="connsiteX61" fmla="*/ 23626 w 101149"/>
                <a:gd name="connsiteY61" fmla="*/ 45781 h 100422"/>
                <a:gd name="connsiteX62" fmla="*/ 50944 w 101149"/>
                <a:gd name="connsiteY62" fmla="*/ 75314 h 100422"/>
                <a:gd name="connsiteX63" fmla="*/ 57633 w 101149"/>
                <a:gd name="connsiteY63" fmla="*/ 81918 h 100422"/>
                <a:gd name="connsiteX64" fmla="*/ 57589 w 101149"/>
                <a:gd name="connsiteY64" fmla="*/ 82697 h 100422"/>
                <a:gd name="connsiteX65" fmla="*/ 53159 w 101149"/>
                <a:gd name="connsiteY65" fmla="*/ 77529 h 100422"/>
                <a:gd name="connsiteX66" fmla="*/ 48729 w 101149"/>
                <a:gd name="connsiteY66" fmla="*/ 77529 h 100422"/>
                <a:gd name="connsiteX67" fmla="*/ 43561 w 101149"/>
                <a:gd name="connsiteY67" fmla="*/ 82697 h 100422"/>
                <a:gd name="connsiteX68" fmla="*/ 50944 w 101149"/>
                <a:gd name="connsiteY68" fmla="*/ 75314 h 100422"/>
                <a:gd name="connsiteX69" fmla="*/ 37654 w 101149"/>
                <a:gd name="connsiteY69" fmla="*/ 70146 h 100422"/>
                <a:gd name="connsiteX70" fmla="*/ 47252 w 101149"/>
                <a:gd name="connsiteY70" fmla="*/ 64239 h 100422"/>
                <a:gd name="connsiteX71" fmla="*/ 54636 w 101149"/>
                <a:gd name="connsiteY71" fmla="*/ 64239 h 100422"/>
                <a:gd name="connsiteX72" fmla="*/ 63495 w 101149"/>
                <a:gd name="connsiteY72" fmla="*/ 70146 h 100422"/>
                <a:gd name="connsiteX73" fmla="*/ 50944 w 101149"/>
                <a:gd name="connsiteY73" fmla="*/ 79006 h 100422"/>
                <a:gd name="connsiteX74" fmla="*/ 61281 w 101149"/>
                <a:gd name="connsiteY74" fmla="*/ 44305 h 100422"/>
                <a:gd name="connsiteX75" fmla="*/ 61281 w 101149"/>
                <a:gd name="connsiteY75" fmla="*/ 44305 h 100422"/>
                <a:gd name="connsiteX76" fmla="*/ 66449 w 101149"/>
                <a:gd name="connsiteY76" fmla="*/ 44305 h 100422"/>
                <a:gd name="connsiteX77" fmla="*/ 81953 w 101149"/>
                <a:gd name="connsiteY77" fmla="*/ 44305 h 100422"/>
                <a:gd name="connsiteX78" fmla="*/ 61413 w 101149"/>
                <a:gd name="connsiteY78" fmla="*/ 48092 h 100422"/>
                <a:gd name="connsiteX79" fmla="*/ 61281 w 101149"/>
                <a:gd name="connsiteY79" fmla="*/ 47996 h 100422"/>
                <a:gd name="connsiteX80" fmla="*/ 83430 w 101149"/>
                <a:gd name="connsiteY80" fmla="*/ 35445 h 100422"/>
                <a:gd name="connsiteX81" fmla="*/ 56112 w 101149"/>
                <a:gd name="connsiteY81" fmla="*/ 35445 h 100422"/>
                <a:gd name="connsiteX82" fmla="*/ 56112 w 101149"/>
                <a:gd name="connsiteY82" fmla="*/ 56118 h 100422"/>
                <a:gd name="connsiteX83" fmla="*/ 56112 w 101149"/>
                <a:gd name="connsiteY83" fmla="*/ 56118 h 100422"/>
                <a:gd name="connsiteX84" fmla="*/ 56112 w 101149"/>
                <a:gd name="connsiteY84" fmla="*/ 33968 h 100422"/>
                <a:gd name="connsiteX85" fmla="*/ 82899 w 101149"/>
                <a:gd name="connsiteY85" fmla="*/ 38362 h 100422"/>
                <a:gd name="connsiteX86" fmla="*/ 83430 w 101149"/>
                <a:gd name="connsiteY86" fmla="*/ 39137 h 100422"/>
                <a:gd name="connsiteX87" fmla="*/ 47991 w 101149"/>
                <a:gd name="connsiteY87" fmla="*/ 35445 h 100422"/>
                <a:gd name="connsiteX88" fmla="*/ 47991 w 101149"/>
                <a:gd name="connsiteY88" fmla="*/ 57595 h 100422"/>
                <a:gd name="connsiteX89" fmla="*/ 47991 w 101149"/>
                <a:gd name="connsiteY89" fmla="*/ 57595 h 100422"/>
                <a:gd name="connsiteX90" fmla="*/ 47991 w 101149"/>
                <a:gd name="connsiteY90" fmla="*/ 36922 h 100422"/>
                <a:gd name="connsiteX91" fmla="*/ 20673 w 101149"/>
                <a:gd name="connsiteY91" fmla="*/ 36922 h 100422"/>
                <a:gd name="connsiteX92" fmla="*/ 47769 w 101149"/>
                <a:gd name="connsiteY92" fmla="*/ 35246 h 100422"/>
                <a:gd name="connsiteX93" fmla="*/ 47991 w 101149"/>
                <a:gd name="connsiteY93" fmla="*/ 35445 h 10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101149" h="100422">
                  <a:moveTo>
                    <a:pt x="0" y="50211"/>
                  </a:moveTo>
                  <a:cubicBezTo>
                    <a:pt x="-3" y="77939"/>
                    <a:pt x="22474" y="100419"/>
                    <a:pt x="50198" y="100422"/>
                  </a:cubicBezTo>
                  <a:cubicBezTo>
                    <a:pt x="50449" y="100422"/>
                    <a:pt x="50693" y="100421"/>
                    <a:pt x="50944" y="100417"/>
                  </a:cubicBezTo>
                  <a:cubicBezTo>
                    <a:pt x="78675" y="100417"/>
                    <a:pt x="101150" y="77939"/>
                    <a:pt x="101150" y="50211"/>
                  </a:cubicBezTo>
                  <a:cubicBezTo>
                    <a:pt x="101150" y="22484"/>
                    <a:pt x="78675" y="6"/>
                    <a:pt x="50944" y="6"/>
                  </a:cubicBezTo>
                  <a:cubicBezTo>
                    <a:pt x="23220" y="-402"/>
                    <a:pt x="413" y="21742"/>
                    <a:pt x="5" y="49468"/>
                  </a:cubicBezTo>
                  <a:cubicBezTo>
                    <a:pt x="1" y="49715"/>
                    <a:pt x="0" y="49963"/>
                    <a:pt x="0" y="50211"/>
                  </a:cubicBezTo>
                  <a:close/>
                  <a:moveTo>
                    <a:pt x="33224" y="35445"/>
                  </a:moveTo>
                  <a:cubicBezTo>
                    <a:pt x="35845" y="34485"/>
                    <a:pt x="38725" y="34485"/>
                    <a:pt x="41346" y="35445"/>
                  </a:cubicBezTo>
                  <a:cubicBezTo>
                    <a:pt x="41346" y="35445"/>
                    <a:pt x="45038" y="35445"/>
                    <a:pt x="45776" y="35445"/>
                  </a:cubicBezTo>
                  <a:cubicBezTo>
                    <a:pt x="46514" y="35445"/>
                    <a:pt x="45776" y="35445"/>
                    <a:pt x="45776" y="35445"/>
                  </a:cubicBezTo>
                  <a:lnTo>
                    <a:pt x="41346" y="35445"/>
                  </a:lnTo>
                  <a:cubicBezTo>
                    <a:pt x="39183" y="34765"/>
                    <a:pt x="36864" y="34765"/>
                    <a:pt x="34701" y="35445"/>
                  </a:cubicBezTo>
                  <a:cubicBezTo>
                    <a:pt x="30286" y="35754"/>
                    <a:pt x="26114" y="37580"/>
                    <a:pt x="22888" y="40613"/>
                  </a:cubicBezTo>
                  <a:cubicBezTo>
                    <a:pt x="22888" y="40613"/>
                    <a:pt x="25103" y="35445"/>
                    <a:pt x="33224" y="35445"/>
                  </a:cubicBezTo>
                  <a:close/>
                  <a:moveTo>
                    <a:pt x="41346" y="59071"/>
                  </a:moveTo>
                  <a:cubicBezTo>
                    <a:pt x="41346" y="59071"/>
                    <a:pt x="41346" y="59071"/>
                    <a:pt x="41346" y="59071"/>
                  </a:cubicBezTo>
                  <a:lnTo>
                    <a:pt x="41346" y="59071"/>
                  </a:lnTo>
                  <a:cubicBezTo>
                    <a:pt x="42926" y="61926"/>
                    <a:pt x="46522" y="62959"/>
                    <a:pt x="49371" y="61380"/>
                  </a:cubicBezTo>
                  <a:cubicBezTo>
                    <a:pt x="50346" y="60842"/>
                    <a:pt x="51143" y="60042"/>
                    <a:pt x="51682" y="59071"/>
                  </a:cubicBezTo>
                  <a:lnTo>
                    <a:pt x="51682" y="59071"/>
                  </a:lnTo>
                  <a:cubicBezTo>
                    <a:pt x="51682" y="59071"/>
                    <a:pt x="51682" y="59071"/>
                    <a:pt x="51682" y="59071"/>
                  </a:cubicBezTo>
                  <a:cubicBezTo>
                    <a:pt x="51682" y="59071"/>
                    <a:pt x="51682" y="59071"/>
                    <a:pt x="51682" y="59071"/>
                  </a:cubicBezTo>
                  <a:lnTo>
                    <a:pt x="51682" y="59071"/>
                  </a:lnTo>
                  <a:lnTo>
                    <a:pt x="51682" y="64239"/>
                  </a:lnTo>
                  <a:lnTo>
                    <a:pt x="46514" y="64239"/>
                  </a:lnTo>
                  <a:lnTo>
                    <a:pt x="37654" y="64239"/>
                  </a:lnTo>
                  <a:lnTo>
                    <a:pt x="32486" y="64239"/>
                  </a:lnTo>
                  <a:lnTo>
                    <a:pt x="32486" y="59071"/>
                  </a:lnTo>
                  <a:lnTo>
                    <a:pt x="32486" y="59071"/>
                  </a:lnTo>
                  <a:cubicBezTo>
                    <a:pt x="32486" y="59071"/>
                    <a:pt x="40608" y="59071"/>
                    <a:pt x="41346" y="60548"/>
                  </a:cubicBezTo>
                  <a:close/>
                  <a:moveTo>
                    <a:pt x="68664" y="35445"/>
                  </a:moveTo>
                  <a:cubicBezTo>
                    <a:pt x="76785" y="35445"/>
                    <a:pt x="81215" y="41351"/>
                    <a:pt x="80477" y="42090"/>
                  </a:cubicBezTo>
                  <a:cubicBezTo>
                    <a:pt x="77479" y="38512"/>
                    <a:pt x="73278" y="36150"/>
                    <a:pt x="68664" y="35445"/>
                  </a:cubicBezTo>
                  <a:cubicBezTo>
                    <a:pt x="66500" y="34765"/>
                    <a:pt x="64182" y="34765"/>
                    <a:pt x="62019" y="35445"/>
                  </a:cubicBezTo>
                  <a:cubicBezTo>
                    <a:pt x="60328" y="35917"/>
                    <a:pt x="58541" y="35917"/>
                    <a:pt x="56851" y="35445"/>
                  </a:cubicBezTo>
                  <a:cubicBezTo>
                    <a:pt x="56851" y="35445"/>
                    <a:pt x="56851" y="35445"/>
                    <a:pt x="56851" y="35445"/>
                  </a:cubicBezTo>
                  <a:cubicBezTo>
                    <a:pt x="56851" y="35445"/>
                    <a:pt x="56851" y="35445"/>
                    <a:pt x="61281" y="35445"/>
                  </a:cubicBezTo>
                  <a:cubicBezTo>
                    <a:pt x="63658" y="34536"/>
                    <a:pt x="66286" y="34536"/>
                    <a:pt x="68664" y="35445"/>
                  </a:cubicBezTo>
                  <a:close/>
                  <a:moveTo>
                    <a:pt x="59804" y="42090"/>
                  </a:moveTo>
                  <a:cubicBezTo>
                    <a:pt x="59804" y="42090"/>
                    <a:pt x="59804" y="42090"/>
                    <a:pt x="63495" y="42090"/>
                  </a:cubicBezTo>
                  <a:lnTo>
                    <a:pt x="63495" y="42090"/>
                  </a:lnTo>
                  <a:cubicBezTo>
                    <a:pt x="65127" y="41296"/>
                    <a:pt x="67032" y="41296"/>
                    <a:pt x="68664" y="42090"/>
                  </a:cubicBezTo>
                  <a:lnTo>
                    <a:pt x="68664" y="42090"/>
                  </a:lnTo>
                  <a:cubicBezTo>
                    <a:pt x="68664" y="42090"/>
                    <a:pt x="68664" y="42090"/>
                    <a:pt x="72355" y="42090"/>
                  </a:cubicBezTo>
                  <a:cubicBezTo>
                    <a:pt x="69269" y="43285"/>
                    <a:pt x="65843" y="43285"/>
                    <a:pt x="62757" y="42090"/>
                  </a:cubicBezTo>
                  <a:lnTo>
                    <a:pt x="62757" y="42090"/>
                  </a:lnTo>
                  <a:cubicBezTo>
                    <a:pt x="61856" y="42737"/>
                    <a:pt x="60860" y="43236"/>
                    <a:pt x="59804" y="43566"/>
                  </a:cubicBezTo>
                  <a:close/>
                  <a:moveTo>
                    <a:pt x="33963" y="42090"/>
                  </a:moveTo>
                  <a:lnTo>
                    <a:pt x="33963" y="42090"/>
                  </a:lnTo>
                  <a:cubicBezTo>
                    <a:pt x="30603" y="43164"/>
                    <a:pt x="26986" y="43164"/>
                    <a:pt x="23626" y="42090"/>
                  </a:cubicBezTo>
                  <a:cubicBezTo>
                    <a:pt x="23626" y="42090"/>
                    <a:pt x="23626" y="42090"/>
                    <a:pt x="28056" y="42090"/>
                  </a:cubicBezTo>
                  <a:lnTo>
                    <a:pt x="28056" y="42090"/>
                  </a:lnTo>
                  <a:cubicBezTo>
                    <a:pt x="29954" y="41348"/>
                    <a:pt x="32065" y="41348"/>
                    <a:pt x="33963" y="42090"/>
                  </a:cubicBezTo>
                  <a:lnTo>
                    <a:pt x="33963" y="42090"/>
                  </a:lnTo>
                  <a:cubicBezTo>
                    <a:pt x="33963" y="42090"/>
                    <a:pt x="37654" y="42090"/>
                    <a:pt x="38393" y="42090"/>
                  </a:cubicBezTo>
                  <a:cubicBezTo>
                    <a:pt x="35801" y="43198"/>
                    <a:pt x="32863" y="43198"/>
                    <a:pt x="30271" y="42090"/>
                  </a:cubicBezTo>
                  <a:close/>
                  <a:moveTo>
                    <a:pt x="23626" y="42090"/>
                  </a:moveTo>
                  <a:cubicBezTo>
                    <a:pt x="28580" y="44182"/>
                    <a:pt x="34177" y="44182"/>
                    <a:pt x="39131" y="42090"/>
                  </a:cubicBezTo>
                  <a:lnTo>
                    <a:pt x="43561" y="42090"/>
                  </a:lnTo>
                  <a:cubicBezTo>
                    <a:pt x="43561" y="42090"/>
                    <a:pt x="43561" y="42090"/>
                    <a:pt x="43561" y="42090"/>
                  </a:cubicBezTo>
                  <a:cubicBezTo>
                    <a:pt x="38946" y="48408"/>
                    <a:pt x="30197" y="50027"/>
                    <a:pt x="23626" y="45781"/>
                  </a:cubicBezTo>
                  <a:close/>
                  <a:moveTo>
                    <a:pt x="50944" y="75314"/>
                  </a:moveTo>
                  <a:cubicBezTo>
                    <a:pt x="54613" y="75291"/>
                    <a:pt x="57604" y="78248"/>
                    <a:pt x="57633" y="81918"/>
                  </a:cubicBezTo>
                  <a:cubicBezTo>
                    <a:pt x="57633" y="82178"/>
                    <a:pt x="57618" y="82438"/>
                    <a:pt x="57589" y="82697"/>
                  </a:cubicBezTo>
                  <a:cubicBezTo>
                    <a:pt x="57618" y="80108"/>
                    <a:pt x="55721" y="77899"/>
                    <a:pt x="53159" y="77529"/>
                  </a:cubicBezTo>
                  <a:lnTo>
                    <a:pt x="48729" y="77529"/>
                  </a:lnTo>
                  <a:cubicBezTo>
                    <a:pt x="46211" y="78219"/>
                    <a:pt x="44247" y="80183"/>
                    <a:pt x="43561" y="82697"/>
                  </a:cubicBezTo>
                  <a:cubicBezTo>
                    <a:pt x="43561" y="78620"/>
                    <a:pt x="46868" y="75314"/>
                    <a:pt x="50944" y="75314"/>
                  </a:cubicBezTo>
                  <a:cubicBezTo>
                    <a:pt x="42084" y="75314"/>
                    <a:pt x="46514" y="70884"/>
                    <a:pt x="37654" y="70146"/>
                  </a:cubicBezTo>
                  <a:cubicBezTo>
                    <a:pt x="41346" y="70146"/>
                    <a:pt x="42823" y="64239"/>
                    <a:pt x="47252" y="64239"/>
                  </a:cubicBezTo>
                  <a:lnTo>
                    <a:pt x="54636" y="64239"/>
                  </a:lnTo>
                  <a:cubicBezTo>
                    <a:pt x="58327" y="64239"/>
                    <a:pt x="60542" y="64239"/>
                    <a:pt x="63495" y="70146"/>
                  </a:cubicBezTo>
                  <a:cubicBezTo>
                    <a:pt x="55374" y="74576"/>
                    <a:pt x="59804" y="79006"/>
                    <a:pt x="50944" y="79006"/>
                  </a:cubicBezTo>
                  <a:close/>
                  <a:moveTo>
                    <a:pt x="61281" y="44305"/>
                  </a:moveTo>
                  <a:cubicBezTo>
                    <a:pt x="56851" y="44305"/>
                    <a:pt x="56851" y="44305"/>
                    <a:pt x="61281" y="44305"/>
                  </a:cubicBezTo>
                  <a:lnTo>
                    <a:pt x="66449" y="44305"/>
                  </a:lnTo>
                  <a:cubicBezTo>
                    <a:pt x="71403" y="46397"/>
                    <a:pt x="76999" y="46397"/>
                    <a:pt x="81953" y="44305"/>
                  </a:cubicBezTo>
                  <a:cubicBezTo>
                    <a:pt x="77332" y="51021"/>
                    <a:pt x="68132" y="52716"/>
                    <a:pt x="61413" y="48092"/>
                  </a:cubicBezTo>
                  <a:cubicBezTo>
                    <a:pt x="61369" y="48060"/>
                    <a:pt x="61325" y="48028"/>
                    <a:pt x="61281" y="47996"/>
                  </a:cubicBezTo>
                  <a:close/>
                  <a:moveTo>
                    <a:pt x="83430" y="35445"/>
                  </a:moveTo>
                  <a:cubicBezTo>
                    <a:pt x="75508" y="28881"/>
                    <a:pt x="64034" y="28881"/>
                    <a:pt x="56112" y="35445"/>
                  </a:cubicBezTo>
                  <a:cubicBezTo>
                    <a:pt x="51431" y="41542"/>
                    <a:pt x="51431" y="50021"/>
                    <a:pt x="56112" y="56118"/>
                  </a:cubicBezTo>
                  <a:lnTo>
                    <a:pt x="56112" y="56118"/>
                  </a:lnTo>
                  <a:cubicBezTo>
                    <a:pt x="52886" y="49086"/>
                    <a:pt x="52886" y="41000"/>
                    <a:pt x="56112" y="33968"/>
                  </a:cubicBezTo>
                  <a:cubicBezTo>
                    <a:pt x="64721" y="27784"/>
                    <a:pt x="76719" y="29751"/>
                    <a:pt x="82899" y="38362"/>
                  </a:cubicBezTo>
                  <a:cubicBezTo>
                    <a:pt x="83083" y="38616"/>
                    <a:pt x="83260" y="38874"/>
                    <a:pt x="83430" y="39137"/>
                  </a:cubicBezTo>
                  <a:close/>
                  <a:moveTo>
                    <a:pt x="47991" y="35445"/>
                  </a:moveTo>
                  <a:cubicBezTo>
                    <a:pt x="50863" y="42548"/>
                    <a:pt x="50863" y="50491"/>
                    <a:pt x="47991" y="57595"/>
                  </a:cubicBezTo>
                  <a:lnTo>
                    <a:pt x="47991" y="57595"/>
                  </a:lnTo>
                  <a:cubicBezTo>
                    <a:pt x="52672" y="51497"/>
                    <a:pt x="52672" y="43019"/>
                    <a:pt x="47991" y="36922"/>
                  </a:cubicBezTo>
                  <a:cubicBezTo>
                    <a:pt x="40069" y="30358"/>
                    <a:pt x="28595" y="30358"/>
                    <a:pt x="20673" y="36922"/>
                  </a:cubicBezTo>
                  <a:cubicBezTo>
                    <a:pt x="27694" y="28976"/>
                    <a:pt x="39825" y="28226"/>
                    <a:pt x="47769" y="35246"/>
                  </a:cubicBezTo>
                  <a:cubicBezTo>
                    <a:pt x="47843" y="35311"/>
                    <a:pt x="47917" y="35378"/>
                    <a:pt x="47991" y="35445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5FF82422-5450-49E0-A1A7-AF664486BC4F}"/>
                </a:ext>
              </a:extLst>
            </p:cNvPr>
            <p:cNvSpPr/>
            <p:nvPr/>
          </p:nvSpPr>
          <p:spPr>
            <a:xfrm>
              <a:off x="5900285" y="3736714"/>
              <a:ext cx="25841" cy="8859"/>
            </a:xfrm>
            <a:custGeom>
              <a:avLst/>
              <a:gdLst>
                <a:gd name="connsiteX0" fmla="*/ 13290 w 25841"/>
                <a:gd name="connsiteY0" fmla="*/ 8860 h 8859"/>
                <a:gd name="connsiteX1" fmla="*/ 25841 w 25841"/>
                <a:gd name="connsiteY1" fmla="*/ 4430 h 8859"/>
                <a:gd name="connsiteX2" fmla="*/ 19935 w 25841"/>
                <a:gd name="connsiteY2" fmla="*/ 0 h 8859"/>
                <a:gd name="connsiteX3" fmla="*/ 13290 w 25841"/>
                <a:gd name="connsiteY3" fmla="*/ 0 h 8859"/>
                <a:gd name="connsiteX4" fmla="*/ 6645 w 25841"/>
                <a:gd name="connsiteY4" fmla="*/ 0 h 8859"/>
                <a:gd name="connsiteX5" fmla="*/ 0 w 25841"/>
                <a:gd name="connsiteY5" fmla="*/ 4430 h 8859"/>
                <a:gd name="connsiteX6" fmla="*/ 13290 w 25841"/>
                <a:gd name="connsiteY6" fmla="*/ 8860 h 8859"/>
                <a:gd name="connsiteX7" fmla="*/ 13290 w 25841"/>
                <a:gd name="connsiteY7" fmla="*/ 3692 h 8859"/>
                <a:gd name="connsiteX8" fmla="*/ 25103 w 25841"/>
                <a:gd name="connsiteY8" fmla="*/ 3692 h 8859"/>
                <a:gd name="connsiteX9" fmla="*/ 13290 w 25841"/>
                <a:gd name="connsiteY9" fmla="*/ 3692 h 8859"/>
                <a:gd name="connsiteX10" fmla="*/ 1477 w 25841"/>
                <a:gd name="connsiteY10" fmla="*/ 3692 h 8859"/>
                <a:gd name="connsiteX11" fmla="*/ 13290 w 25841"/>
                <a:gd name="connsiteY11" fmla="*/ 3692 h 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41" h="8859">
                  <a:moveTo>
                    <a:pt x="13290" y="8860"/>
                  </a:moveTo>
                  <a:cubicBezTo>
                    <a:pt x="19935" y="8860"/>
                    <a:pt x="17720" y="3692"/>
                    <a:pt x="25841" y="4430"/>
                  </a:cubicBezTo>
                  <a:lnTo>
                    <a:pt x="19935" y="0"/>
                  </a:lnTo>
                  <a:cubicBezTo>
                    <a:pt x="19935" y="0"/>
                    <a:pt x="14766" y="0"/>
                    <a:pt x="13290" y="0"/>
                  </a:cubicBezTo>
                  <a:cubicBezTo>
                    <a:pt x="11813" y="0"/>
                    <a:pt x="9598" y="0"/>
                    <a:pt x="6645" y="0"/>
                  </a:cubicBezTo>
                  <a:cubicBezTo>
                    <a:pt x="3692" y="0"/>
                    <a:pt x="2215" y="0"/>
                    <a:pt x="0" y="4430"/>
                  </a:cubicBezTo>
                  <a:cubicBezTo>
                    <a:pt x="8860" y="3692"/>
                    <a:pt x="5907" y="8860"/>
                    <a:pt x="13290" y="8860"/>
                  </a:cubicBezTo>
                  <a:close/>
                  <a:moveTo>
                    <a:pt x="13290" y="3692"/>
                  </a:moveTo>
                  <a:cubicBezTo>
                    <a:pt x="17085" y="2209"/>
                    <a:pt x="21308" y="2209"/>
                    <a:pt x="25103" y="3692"/>
                  </a:cubicBezTo>
                  <a:cubicBezTo>
                    <a:pt x="21219" y="2752"/>
                    <a:pt x="17173" y="2752"/>
                    <a:pt x="13290" y="3692"/>
                  </a:cubicBezTo>
                  <a:cubicBezTo>
                    <a:pt x="9406" y="2752"/>
                    <a:pt x="5360" y="2752"/>
                    <a:pt x="1477" y="3692"/>
                  </a:cubicBezTo>
                  <a:cubicBezTo>
                    <a:pt x="5272" y="2209"/>
                    <a:pt x="9495" y="2209"/>
                    <a:pt x="13290" y="3692"/>
                  </a:cubicBez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B2D5D3D0-52DB-47F4-971E-428D3783E2FA}"/>
                </a:ext>
              </a:extLst>
            </p:cNvPr>
            <p:cNvSpPr/>
            <p:nvPr/>
          </p:nvSpPr>
          <p:spPr>
            <a:xfrm>
              <a:off x="5889210" y="3710135"/>
              <a:ext cx="6644" cy="646"/>
            </a:xfrm>
            <a:custGeom>
              <a:avLst/>
              <a:gdLst>
                <a:gd name="connsiteX0" fmla="*/ 0 w 6644"/>
                <a:gd name="connsiteY0" fmla="*/ 0 h 646"/>
                <a:gd name="connsiteX1" fmla="*/ 6645 w 6644"/>
                <a:gd name="connsiteY1" fmla="*/ 0 h 646"/>
                <a:gd name="connsiteX2" fmla="*/ 6645 w 6644"/>
                <a:gd name="connsiteY2" fmla="*/ 0 h 646"/>
                <a:gd name="connsiteX3" fmla="*/ 6645 w 6644"/>
                <a:gd name="connsiteY3" fmla="*/ 0 h 646"/>
                <a:gd name="connsiteX4" fmla="*/ 1477 w 6644"/>
                <a:gd name="connsiteY4" fmla="*/ 0 h 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4" h="646">
                  <a:moveTo>
                    <a:pt x="0" y="0"/>
                  </a:moveTo>
                  <a:cubicBezTo>
                    <a:pt x="2134" y="862"/>
                    <a:pt x="4511" y="862"/>
                    <a:pt x="6645" y="0"/>
                  </a:cubicBezTo>
                  <a:lnTo>
                    <a:pt x="6645" y="0"/>
                  </a:lnTo>
                  <a:cubicBezTo>
                    <a:pt x="6645" y="0"/>
                    <a:pt x="6645" y="0"/>
                    <a:pt x="6645" y="0"/>
                  </a:cubicBezTo>
                  <a:lnTo>
                    <a:pt x="1477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96BDADB7-0BCC-4DAB-B2D8-8E42591238F6}"/>
                </a:ext>
              </a:extLst>
            </p:cNvPr>
            <p:cNvSpPr/>
            <p:nvPr/>
          </p:nvSpPr>
          <p:spPr>
            <a:xfrm>
              <a:off x="5899547" y="3710135"/>
              <a:ext cx="6644" cy="646"/>
            </a:xfrm>
            <a:custGeom>
              <a:avLst/>
              <a:gdLst>
                <a:gd name="connsiteX0" fmla="*/ 0 w 6644"/>
                <a:gd name="connsiteY0" fmla="*/ 0 h 646"/>
                <a:gd name="connsiteX1" fmla="*/ 0 w 6644"/>
                <a:gd name="connsiteY1" fmla="*/ 0 h 646"/>
                <a:gd name="connsiteX2" fmla="*/ 6645 w 6644"/>
                <a:gd name="connsiteY2" fmla="*/ 0 h 646"/>
                <a:gd name="connsiteX3" fmla="*/ 6645 w 6644"/>
                <a:gd name="connsiteY3" fmla="*/ 0 h 646"/>
                <a:gd name="connsiteX4" fmla="*/ 6645 w 6644"/>
                <a:gd name="connsiteY4" fmla="*/ 0 h 646"/>
                <a:gd name="connsiteX5" fmla="*/ 0 w 6644"/>
                <a:gd name="connsiteY5" fmla="*/ 0 h 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4" h="646">
                  <a:moveTo>
                    <a:pt x="0" y="0"/>
                  </a:moveTo>
                  <a:lnTo>
                    <a:pt x="0" y="0"/>
                  </a:lnTo>
                  <a:cubicBezTo>
                    <a:pt x="2134" y="862"/>
                    <a:pt x="4511" y="862"/>
                    <a:pt x="6645" y="0"/>
                  </a:cubicBezTo>
                  <a:lnTo>
                    <a:pt x="6645" y="0"/>
                  </a:lnTo>
                  <a:lnTo>
                    <a:pt x="66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A471502-7432-4932-A4C9-AC0F8A467DA4}"/>
                </a:ext>
              </a:extLst>
            </p:cNvPr>
            <p:cNvSpPr/>
            <p:nvPr/>
          </p:nvSpPr>
          <p:spPr>
            <a:xfrm>
              <a:off x="5931294" y="3707181"/>
              <a:ext cx="6644" cy="646"/>
            </a:xfrm>
            <a:custGeom>
              <a:avLst/>
              <a:gdLst>
                <a:gd name="connsiteX0" fmla="*/ 0 w 6644"/>
                <a:gd name="connsiteY0" fmla="*/ 0 h 646"/>
                <a:gd name="connsiteX1" fmla="*/ 0 w 6644"/>
                <a:gd name="connsiteY1" fmla="*/ 0 h 646"/>
                <a:gd name="connsiteX2" fmla="*/ 0 w 6644"/>
                <a:gd name="connsiteY2" fmla="*/ 0 h 646"/>
                <a:gd name="connsiteX3" fmla="*/ 6645 w 6644"/>
                <a:gd name="connsiteY3" fmla="*/ 0 h 646"/>
                <a:gd name="connsiteX4" fmla="*/ 6645 w 6644"/>
                <a:gd name="connsiteY4" fmla="*/ 0 h 646"/>
                <a:gd name="connsiteX5" fmla="*/ 6645 w 6644"/>
                <a:gd name="connsiteY5" fmla="*/ 0 h 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4" h="64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34" y="862"/>
                    <a:pt x="4511" y="862"/>
                    <a:pt x="6645" y="0"/>
                  </a:cubicBezTo>
                  <a:lnTo>
                    <a:pt x="6645" y="0"/>
                  </a:lnTo>
                  <a:lnTo>
                    <a:pt x="6645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116B0663-F860-4676-84C7-9E1116ED9F5A}"/>
                </a:ext>
              </a:extLst>
            </p:cNvPr>
            <p:cNvSpPr/>
            <p:nvPr/>
          </p:nvSpPr>
          <p:spPr>
            <a:xfrm>
              <a:off x="5923911" y="3710873"/>
              <a:ext cx="6644" cy="646"/>
            </a:xfrm>
            <a:custGeom>
              <a:avLst/>
              <a:gdLst>
                <a:gd name="connsiteX0" fmla="*/ 0 w 6644"/>
                <a:gd name="connsiteY0" fmla="*/ 0 h 646"/>
                <a:gd name="connsiteX1" fmla="*/ 6645 w 6644"/>
                <a:gd name="connsiteY1" fmla="*/ 0 h 646"/>
                <a:gd name="connsiteX2" fmla="*/ 6645 w 6644"/>
                <a:gd name="connsiteY2" fmla="*/ 0 h 646"/>
                <a:gd name="connsiteX3" fmla="*/ 6645 w 6644"/>
                <a:gd name="connsiteY3" fmla="*/ 0 h 646"/>
                <a:gd name="connsiteX4" fmla="*/ 6645 w 6644"/>
                <a:gd name="connsiteY4" fmla="*/ 0 h 646"/>
                <a:gd name="connsiteX5" fmla="*/ 6645 w 6644"/>
                <a:gd name="connsiteY5" fmla="*/ 0 h 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4" h="646">
                  <a:moveTo>
                    <a:pt x="0" y="0"/>
                  </a:moveTo>
                  <a:cubicBezTo>
                    <a:pt x="2134" y="862"/>
                    <a:pt x="4511" y="862"/>
                    <a:pt x="6645" y="0"/>
                  </a:cubicBezTo>
                  <a:lnTo>
                    <a:pt x="6645" y="0"/>
                  </a:lnTo>
                  <a:lnTo>
                    <a:pt x="6645" y="0"/>
                  </a:lnTo>
                  <a:lnTo>
                    <a:pt x="6645" y="0"/>
                  </a:lnTo>
                  <a:lnTo>
                    <a:pt x="6645" y="0"/>
                  </a:lnTo>
                  <a:close/>
                </a:path>
              </a:pathLst>
            </a:custGeom>
            <a:solidFill>
              <a:srgbClr val="FCBF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6D2F81A-3C17-4F3A-BBAA-D8C70933A8C8}"/>
                </a:ext>
              </a:extLst>
            </p:cNvPr>
            <p:cNvSpPr/>
            <p:nvPr/>
          </p:nvSpPr>
          <p:spPr>
            <a:xfrm>
              <a:off x="5913017" y="3697742"/>
              <a:ext cx="30828" cy="27159"/>
            </a:xfrm>
            <a:custGeom>
              <a:avLst/>
              <a:gdLst>
                <a:gd name="connsiteX0" fmla="*/ 3511 w 30828"/>
                <a:gd name="connsiteY0" fmla="*/ 5010 h 27159"/>
                <a:gd name="connsiteX1" fmla="*/ 3511 w 30828"/>
                <a:gd name="connsiteY1" fmla="*/ 27159 h 27159"/>
                <a:gd name="connsiteX2" fmla="*/ 3511 w 30828"/>
                <a:gd name="connsiteY2" fmla="*/ 27159 h 27159"/>
                <a:gd name="connsiteX3" fmla="*/ 3511 w 30828"/>
                <a:gd name="connsiteY3" fmla="*/ 6486 h 27159"/>
                <a:gd name="connsiteX4" fmla="*/ 30829 w 30828"/>
                <a:gd name="connsiteY4" fmla="*/ 6486 h 27159"/>
                <a:gd name="connsiteX5" fmla="*/ 3732 w 30828"/>
                <a:gd name="connsiteY5" fmla="*/ 4810 h 27159"/>
                <a:gd name="connsiteX6" fmla="*/ 3511 w 30828"/>
                <a:gd name="connsiteY6" fmla="*/ 5010 h 2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8" h="27159">
                  <a:moveTo>
                    <a:pt x="3511" y="5010"/>
                  </a:moveTo>
                  <a:cubicBezTo>
                    <a:pt x="284" y="12042"/>
                    <a:pt x="284" y="20128"/>
                    <a:pt x="3511" y="27159"/>
                  </a:cubicBezTo>
                  <a:lnTo>
                    <a:pt x="3511" y="27159"/>
                  </a:lnTo>
                  <a:cubicBezTo>
                    <a:pt x="-1170" y="21062"/>
                    <a:pt x="-1170" y="12583"/>
                    <a:pt x="3511" y="6486"/>
                  </a:cubicBezTo>
                  <a:cubicBezTo>
                    <a:pt x="11433" y="-77"/>
                    <a:pt x="22906" y="-77"/>
                    <a:pt x="30829" y="6486"/>
                  </a:cubicBezTo>
                  <a:cubicBezTo>
                    <a:pt x="23807" y="-1459"/>
                    <a:pt x="11676" y="-2209"/>
                    <a:pt x="3732" y="4810"/>
                  </a:cubicBezTo>
                  <a:cubicBezTo>
                    <a:pt x="3658" y="4876"/>
                    <a:pt x="3585" y="4943"/>
                    <a:pt x="3511" y="5010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6C4F3054-D2C1-4EBC-B0A6-465B429D63D6}"/>
                </a:ext>
              </a:extLst>
            </p:cNvPr>
            <p:cNvSpPr/>
            <p:nvPr/>
          </p:nvSpPr>
          <p:spPr>
            <a:xfrm>
              <a:off x="5916774" y="3702752"/>
              <a:ext cx="25595" cy="9598"/>
            </a:xfrm>
            <a:custGeom>
              <a:avLst/>
              <a:gdLst>
                <a:gd name="connsiteX0" fmla="*/ 6399 w 25595"/>
                <a:gd name="connsiteY0" fmla="*/ 4430 h 9598"/>
                <a:gd name="connsiteX1" fmla="*/ 1969 w 25595"/>
                <a:gd name="connsiteY1" fmla="*/ 4430 h 9598"/>
                <a:gd name="connsiteX2" fmla="*/ 1969 w 25595"/>
                <a:gd name="connsiteY2" fmla="*/ 4430 h 9598"/>
                <a:gd name="connsiteX3" fmla="*/ 7137 w 25595"/>
                <a:gd name="connsiteY3" fmla="*/ 4430 h 9598"/>
                <a:gd name="connsiteX4" fmla="*/ 13782 w 25595"/>
                <a:gd name="connsiteY4" fmla="*/ 4430 h 9598"/>
                <a:gd name="connsiteX5" fmla="*/ 25595 w 25595"/>
                <a:gd name="connsiteY5" fmla="*/ 9598 h 9598"/>
                <a:gd name="connsiteX6" fmla="*/ 14520 w 25595"/>
                <a:gd name="connsiteY6" fmla="*/ 0 h 9598"/>
                <a:gd name="connsiteX7" fmla="*/ 6399 w 25595"/>
                <a:gd name="connsiteY7" fmla="*/ 4430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95" h="9598">
                  <a:moveTo>
                    <a:pt x="6399" y="4430"/>
                  </a:moveTo>
                  <a:cubicBezTo>
                    <a:pt x="6399" y="4430"/>
                    <a:pt x="6399" y="4430"/>
                    <a:pt x="1969" y="4430"/>
                  </a:cubicBezTo>
                  <a:cubicBezTo>
                    <a:pt x="-2461" y="4430"/>
                    <a:pt x="1969" y="4430"/>
                    <a:pt x="1969" y="4430"/>
                  </a:cubicBezTo>
                  <a:cubicBezTo>
                    <a:pt x="3660" y="4902"/>
                    <a:pt x="5446" y="4902"/>
                    <a:pt x="7137" y="4430"/>
                  </a:cubicBezTo>
                  <a:cubicBezTo>
                    <a:pt x="9300" y="3750"/>
                    <a:pt x="11619" y="3750"/>
                    <a:pt x="13782" y="4430"/>
                  </a:cubicBezTo>
                  <a:cubicBezTo>
                    <a:pt x="18197" y="4739"/>
                    <a:pt x="22369" y="6565"/>
                    <a:pt x="25595" y="9598"/>
                  </a:cubicBezTo>
                  <a:cubicBezTo>
                    <a:pt x="25595" y="9598"/>
                    <a:pt x="24118" y="0"/>
                    <a:pt x="14520" y="0"/>
                  </a:cubicBezTo>
                  <a:cubicBezTo>
                    <a:pt x="11264" y="115"/>
                    <a:pt x="8259" y="1756"/>
                    <a:pt x="6399" y="4430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C57838E4-BBAC-4DFC-B786-052CC503EDE6}"/>
                </a:ext>
              </a:extLst>
            </p:cNvPr>
            <p:cNvSpPr/>
            <p:nvPr/>
          </p:nvSpPr>
          <p:spPr>
            <a:xfrm>
              <a:off x="5926126" y="3709396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0A6BC99-2342-4F8A-9941-B8275A1240B4}"/>
                </a:ext>
              </a:extLst>
            </p:cNvPr>
            <p:cNvSpPr/>
            <p:nvPr/>
          </p:nvSpPr>
          <p:spPr>
            <a:xfrm>
              <a:off x="5933509" y="3707920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96AC8B3-EE89-4BB7-B2B0-83F69F96DDD6}"/>
                </a:ext>
              </a:extLst>
            </p:cNvPr>
            <p:cNvSpPr/>
            <p:nvPr/>
          </p:nvSpPr>
          <p:spPr>
            <a:xfrm>
              <a:off x="5914313" y="3713231"/>
              <a:ext cx="25841" cy="1491"/>
            </a:xfrm>
            <a:custGeom>
              <a:avLst/>
              <a:gdLst>
                <a:gd name="connsiteX0" fmla="*/ 16243 w 25841"/>
                <a:gd name="connsiteY0" fmla="*/ 595 h 1491"/>
                <a:gd name="connsiteX1" fmla="*/ 25841 w 25841"/>
                <a:gd name="connsiteY1" fmla="*/ 595 h 1491"/>
                <a:gd name="connsiteX2" fmla="*/ 22150 w 25841"/>
                <a:gd name="connsiteY2" fmla="*/ 595 h 1491"/>
                <a:gd name="connsiteX3" fmla="*/ 22150 w 25841"/>
                <a:gd name="connsiteY3" fmla="*/ 595 h 1491"/>
                <a:gd name="connsiteX4" fmla="*/ 15505 w 25841"/>
                <a:gd name="connsiteY4" fmla="*/ 595 h 1491"/>
                <a:gd name="connsiteX5" fmla="*/ 15505 w 25841"/>
                <a:gd name="connsiteY5" fmla="*/ 595 h 1491"/>
                <a:gd name="connsiteX6" fmla="*/ 15505 w 25841"/>
                <a:gd name="connsiteY6" fmla="*/ 595 h 1491"/>
                <a:gd name="connsiteX7" fmla="*/ 15505 w 25841"/>
                <a:gd name="connsiteY7" fmla="*/ 595 h 1491"/>
                <a:gd name="connsiteX8" fmla="*/ 10336 w 25841"/>
                <a:gd name="connsiteY8" fmla="*/ 595 h 1491"/>
                <a:gd name="connsiteX9" fmla="*/ 10336 w 25841"/>
                <a:gd name="connsiteY9" fmla="*/ 595 h 1491"/>
                <a:gd name="connsiteX10" fmla="*/ 10336 w 25841"/>
                <a:gd name="connsiteY10" fmla="*/ 595 h 1491"/>
                <a:gd name="connsiteX11" fmla="*/ 10336 w 25841"/>
                <a:gd name="connsiteY11" fmla="*/ 595 h 1491"/>
                <a:gd name="connsiteX12" fmla="*/ 3692 w 25841"/>
                <a:gd name="connsiteY12" fmla="*/ 595 h 1491"/>
                <a:gd name="connsiteX13" fmla="*/ 3692 w 25841"/>
                <a:gd name="connsiteY13" fmla="*/ 595 h 1491"/>
                <a:gd name="connsiteX14" fmla="*/ 0 w 25841"/>
                <a:gd name="connsiteY14" fmla="*/ 595 h 1491"/>
                <a:gd name="connsiteX15" fmla="*/ 8121 w 25841"/>
                <a:gd name="connsiteY15" fmla="*/ 595 h 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841" h="1491">
                  <a:moveTo>
                    <a:pt x="16243" y="595"/>
                  </a:moveTo>
                  <a:cubicBezTo>
                    <a:pt x="19329" y="1791"/>
                    <a:pt x="22755" y="1791"/>
                    <a:pt x="25841" y="595"/>
                  </a:cubicBezTo>
                  <a:cubicBezTo>
                    <a:pt x="25841" y="595"/>
                    <a:pt x="25841" y="595"/>
                    <a:pt x="22150" y="595"/>
                  </a:cubicBezTo>
                  <a:lnTo>
                    <a:pt x="22150" y="595"/>
                  </a:lnTo>
                  <a:cubicBezTo>
                    <a:pt x="20016" y="1458"/>
                    <a:pt x="17638" y="1458"/>
                    <a:pt x="15505" y="595"/>
                  </a:cubicBezTo>
                  <a:cubicBezTo>
                    <a:pt x="15505" y="595"/>
                    <a:pt x="15505" y="595"/>
                    <a:pt x="15505" y="595"/>
                  </a:cubicBezTo>
                  <a:cubicBezTo>
                    <a:pt x="15505" y="595"/>
                    <a:pt x="15505" y="595"/>
                    <a:pt x="15505" y="595"/>
                  </a:cubicBezTo>
                  <a:lnTo>
                    <a:pt x="15505" y="595"/>
                  </a:lnTo>
                  <a:cubicBezTo>
                    <a:pt x="13873" y="-198"/>
                    <a:pt x="11968" y="-198"/>
                    <a:pt x="10336" y="595"/>
                  </a:cubicBezTo>
                  <a:lnTo>
                    <a:pt x="10336" y="595"/>
                  </a:lnTo>
                  <a:lnTo>
                    <a:pt x="10336" y="595"/>
                  </a:lnTo>
                  <a:lnTo>
                    <a:pt x="10336" y="595"/>
                  </a:lnTo>
                  <a:cubicBezTo>
                    <a:pt x="8203" y="1458"/>
                    <a:pt x="5825" y="1458"/>
                    <a:pt x="3692" y="595"/>
                  </a:cubicBezTo>
                  <a:lnTo>
                    <a:pt x="3692" y="595"/>
                  </a:lnTo>
                  <a:cubicBezTo>
                    <a:pt x="3692" y="595"/>
                    <a:pt x="3692" y="595"/>
                    <a:pt x="0" y="595"/>
                  </a:cubicBezTo>
                  <a:cubicBezTo>
                    <a:pt x="2591" y="1703"/>
                    <a:pt x="5530" y="1703"/>
                    <a:pt x="8121" y="595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6D564023-95AF-40F0-8737-4FF8A979B057}"/>
                </a:ext>
              </a:extLst>
            </p:cNvPr>
            <p:cNvSpPr/>
            <p:nvPr/>
          </p:nvSpPr>
          <p:spPr>
            <a:xfrm>
              <a:off x="5920220" y="3714565"/>
              <a:ext cx="16981" cy="2685"/>
            </a:xfrm>
            <a:custGeom>
              <a:avLst/>
              <a:gdLst>
                <a:gd name="connsiteX0" fmla="*/ 5168 w 16981"/>
                <a:gd name="connsiteY0" fmla="*/ 0 h 2685"/>
                <a:gd name="connsiteX1" fmla="*/ 0 w 16981"/>
                <a:gd name="connsiteY1" fmla="*/ 0 h 2685"/>
                <a:gd name="connsiteX2" fmla="*/ 0 w 16981"/>
                <a:gd name="connsiteY2" fmla="*/ 0 h 2685"/>
                <a:gd name="connsiteX3" fmla="*/ 16981 w 16981"/>
                <a:gd name="connsiteY3" fmla="*/ 0 h 2685"/>
                <a:gd name="connsiteX4" fmla="*/ 5168 w 16981"/>
                <a:gd name="connsiteY4" fmla="*/ 0 h 2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81" h="2685">
                  <a:moveTo>
                    <a:pt x="516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5094" y="3580"/>
                    <a:pt x="11887" y="3580"/>
                    <a:pt x="16981" y="0"/>
                  </a:cubicBezTo>
                  <a:cubicBezTo>
                    <a:pt x="13135" y="1194"/>
                    <a:pt x="9015" y="1194"/>
                    <a:pt x="5168" y="0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81D5AD4D-C9E3-4046-9ABE-8ED4263FB23B}"/>
                </a:ext>
              </a:extLst>
            </p:cNvPr>
            <p:cNvSpPr/>
            <p:nvPr/>
          </p:nvSpPr>
          <p:spPr>
            <a:xfrm>
              <a:off x="5900285" y="3741072"/>
              <a:ext cx="25841" cy="5240"/>
            </a:xfrm>
            <a:custGeom>
              <a:avLst/>
              <a:gdLst>
                <a:gd name="connsiteX0" fmla="*/ 13290 w 25841"/>
                <a:gd name="connsiteY0" fmla="*/ 4502 h 5240"/>
                <a:gd name="connsiteX1" fmla="*/ 0 w 25841"/>
                <a:gd name="connsiteY1" fmla="*/ 72 h 5240"/>
                <a:gd name="connsiteX2" fmla="*/ 13290 w 25841"/>
                <a:gd name="connsiteY2" fmla="*/ 5240 h 5240"/>
                <a:gd name="connsiteX3" fmla="*/ 25841 w 25841"/>
                <a:gd name="connsiteY3" fmla="*/ 72 h 5240"/>
                <a:gd name="connsiteX4" fmla="*/ 13290 w 25841"/>
                <a:gd name="connsiteY4" fmla="*/ 4502 h 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41" h="5240">
                  <a:moveTo>
                    <a:pt x="13290" y="4502"/>
                  </a:moveTo>
                  <a:cubicBezTo>
                    <a:pt x="5907" y="4502"/>
                    <a:pt x="8860" y="-666"/>
                    <a:pt x="0" y="72"/>
                  </a:cubicBezTo>
                  <a:cubicBezTo>
                    <a:pt x="8860" y="72"/>
                    <a:pt x="4430" y="5240"/>
                    <a:pt x="13290" y="5240"/>
                  </a:cubicBezTo>
                  <a:cubicBezTo>
                    <a:pt x="22150" y="5240"/>
                    <a:pt x="17720" y="811"/>
                    <a:pt x="25841" y="72"/>
                  </a:cubicBezTo>
                  <a:cubicBezTo>
                    <a:pt x="17720" y="-666"/>
                    <a:pt x="19935" y="4502"/>
                    <a:pt x="13290" y="4502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D8C2E42E-F63B-456A-B197-FFFB08890BEE}"/>
                </a:ext>
              </a:extLst>
            </p:cNvPr>
            <p:cNvSpPr/>
            <p:nvPr/>
          </p:nvSpPr>
          <p:spPr>
            <a:xfrm>
              <a:off x="5878874" y="3694344"/>
              <a:ext cx="33043" cy="29080"/>
            </a:xfrm>
            <a:custGeom>
              <a:avLst/>
              <a:gdLst>
                <a:gd name="connsiteX0" fmla="*/ 29533 w 33043"/>
                <a:gd name="connsiteY0" fmla="*/ 8408 h 29080"/>
                <a:gd name="connsiteX1" fmla="*/ 29533 w 33043"/>
                <a:gd name="connsiteY1" fmla="*/ 29081 h 29080"/>
                <a:gd name="connsiteX2" fmla="*/ 29533 w 33043"/>
                <a:gd name="connsiteY2" fmla="*/ 29081 h 29080"/>
                <a:gd name="connsiteX3" fmla="*/ 29533 w 33043"/>
                <a:gd name="connsiteY3" fmla="*/ 6931 h 29080"/>
                <a:gd name="connsiteX4" fmla="*/ 2503 w 33043"/>
                <a:gd name="connsiteY4" fmla="*/ 4430 h 29080"/>
                <a:gd name="connsiteX5" fmla="*/ 0 w 33043"/>
                <a:gd name="connsiteY5" fmla="*/ 6931 h 29080"/>
                <a:gd name="connsiteX6" fmla="*/ 29533 w 33043"/>
                <a:gd name="connsiteY6" fmla="*/ 8408 h 2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43" h="29080">
                  <a:moveTo>
                    <a:pt x="29533" y="8408"/>
                  </a:moveTo>
                  <a:cubicBezTo>
                    <a:pt x="34214" y="14505"/>
                    <a:pt x="34214" y="22984"/>
                    <a:pt x="29533" y="29081"/>
                  </a:cubicBezTo>
                  <a:lnTo>
                    <a:pt x="29533" y="29081"/>
                  </a:lnTo>
                  <a:cubicBezTo>
                    <a:pt x="32405" y="21977"/>
                    <a:pt x="32405" y="14034"/>
                    <a:pt x="29533" y="6931"/>
                  </a:cubicBezTo>
                  <a:cubicBezTo>
                    <a:pt x="22755" y="-1224"/>
                    <a:pt x="10654" y="-2344"/>
                    <a:pt x="2503" y="4430"/>
                  </a:cubicBezTo>
                  <a:cubicBezTo>
                    <a:pt x="1595" y="5186"/>
                    <a:pt x="753" y="6022"/>
                    <a:pt x="0" y="6931"/>
                  </a:cubicBezTo>
                  <a:cubicBezTo>
                    <a:pt x="8660" y="-544"/>
                    <a:pt x="21662" y="105"/>
                    <a:pt x="29533" y="8408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D721A67-F4B7-45CD-8D9D-8B1CDFDF0256}"/>
                </a:ext>
              </a:extLst>
            </p:cNvPr>
            <p:cNvSpPr/>
            <p:nvPr/>
          </p:nvSpPr>
          <p:spPr>
            <a:xfrm>
              <a:off x="5883962" y="3702032"/>
              <a:ext cx="22968" cy="8841"/>
            </a:xfrm>
            <a:custGeom>
              <a:avLst/>
              <a:gdLst>
                <a:gd name="connsiteX0" fmla="*/ 80 w 22968"/>
                <a:gd name="connsiteY0" fmla="*/ 8841 h 8841"/>
                <a:gd name="connsiteX1" fmla="*/ 11893 w 22968"/>
                <a:gd name="connsiteY1" fmla="*/ 720 h 8841"/>
                <a:gd name="connsiteX2" fmla="*/ 18538 w 22968"/>
                <a:gd name="connsiteY2" fmla="*/ 720 h 8841"/>
                <a:gd name="connsiteX3" fmla="*/ 22968 w 22968"/>
                <a:gd name="connsiteY3" fmla="*/ 720 h 8841"/>
                <a:gd name="connsiteX4" fmla="*/ 22968 w 22968"/>
                <a:gd name="connsiteY4" fmla="*/ 720 h 8841"/>
                <a:gd name="connsiteX5" fmla="*/ 18538 w 22968"/>
                <a:gd name="connsiteY5" fmla="*/ 720 h 8841"/>
                <a:gd name="connsiteX6" fmla="*/ 10417 w 22968"/>
                <a:gd name="connsiteY6" fmla="*/ 720 h 8841"/>
                <a:gd name="connsiteX7" fmla="*/ 80 w 22968"/>
                <a:gd name="connsiteY7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68" h="8841">
                  <a:moveTo>
                    <a:pt x="80" y="8841"/>
                  </a:moveTo>
                  <a:cubicBezTo>
                    <a:pt x="2819" y="4710"/>
                    <a:pt x="7057" y="1800"/>
                    <a:pt x="11893" y="720"/>
                  </a:cubicBezTo>
                  <a:cubicBezTo>
                    <a:pt x="14057" y="40"/>
                    <a:pt x="16375" y="40"/>
                    <a:pt x="18538" y="720"/>
                  </a:cubicBezTo>
                  <a:lnTo>
                    <a:pt x="22968" y="720"/>
                  </a:lnTo>
                  <a:cubicBezTo>
                    <a:pt x="22968" y="720"/>
                    <a:pt x="22968" y="720"/>
                    <a:pt x="22968" y="720"/>
                  </a:cubicBezTo>
                  <a:cubicBezTo>
                    <a:pt x="22968" y="720"/>
                    <a:pt x="22968" y="720"/>
                    <a:pt x="18538" y="720"/>
                  </a:cubicBezTo>
                  <a:cubicBezTo>
                    <a:pt x="15917" y="-240"/>
                    <a:pt x="13038" y="-240"/>
                    <a:pt x="10417" y="720"/>
                  </a:cubicBezTo>
                  <a:cubicBezTo>
                    <a:pt x="3772" y="720"/>
                    <a:pt x="-658" y="8103"/>
                    <a:pt x="80" y="8841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641E510B-E7D8-4D28-BD7F-B2926E09F780}"/>
                </a:ext>
              </a:extLst>
            </p:cNvPr>
            <p:cNvSpPr/>
            <p:nvPr/>
          </p:nvSpPr>
          <p:spPr>
            <a:xfrm>
              <a:off x="5898808" y="3707920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52D48E84-0CB7-49F9-B2B9-E954A890B5D4}"/>
                </a:ext>
              </a:extLst>
            </p:cNvPr>
            <p:cNvSpPr/>
            <p:nvPr/>
          </p:nvSpPr>
          <p:spPr>
            <a:xfrm>
              <a:off x="5890687" y="3708658"/>
              <a:ext cx="73831" cy="73832"/>
            </a:xfrm>
            <a:custGeom>
              <a:avLst/>
              <a:gdLst>
                <a:gd name="connsiteX0" fmla="*/ 0 w 73831"/>
                <a:gd name="connsiteY0" fmla="*/ 0 h 73832"/>
                <a:gd name="connsiteX1" fmla="*/ 0 w 73831"/>
                <a:gd name="connsiteY1" fmla="*/ 0 h 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31" h="7383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68C53FD-322F-4FF7-81E2-C45CC00A07AD}"/>
                </a:ext>
              </a:extLst>
            </p:cNvPr>
            <p:cNvSpPr/>
            <p:nvPr/>
          </p:nvSpPr>
          <p:spPr>
            <a:xfrm>
              <a:off x="5876659" y="3710317"/>
              <a:ext cx="28056" cy="5569"/>
            </a:xfrm>
            <a:custGeom>
              <a:avLst/>
              <a:gdLst>
                <a:gd name="connsiteX0" fmla="*/ 28056 w 28056"/>
                <a:gd name="connsiteY0" fmla="*/ 556 h 5569"/>
                <a:gd name="connsiteX1" fmla="*/ 23626 w 28056"/>
                <a:gd name="connsiteY1" fmla="*/ 556 h 5569"/>
                <a:gd name="connsiteX2" fmla="*/ 23626 w 28056"/>
                <a:gd name="connsiteY2" fmla="*/ 556 h 5569"/>
                <a:gd name="connsiteX3" fmla="*/ 16981 w 28056"/>
                <a:gd name="connsiteY3" fmla="*/ 556 h 5569"/>
                <a:gd name="connsiteX4" fmla="*/ 16981 w 28056"/>
                <a:gd name="connsiteY4" fmla="*/ 556 h 5569"/>
                <a:gd name="connsiteX5" fmla="*/ 16981 w 28056"/>
                <a:gd name="connsiteY5" fmla="*/ 556 h 5569"/>
                <a:gd name="connsiteX6" fmla="*/ 16981 w 28056"/>
                <a:gd name="connsiteY6" fmla="*/ 556 h 5569"/>
                <a:gd name="connsiteX7" fmla="*/ 11075 w 28056"/>
                <a:gd name="connsiteY7" fmla="*/ 556 h 5569"/>
                <a:gd name="connsiteX8" fmla="*/ 11075 w 28056"/>
                <a:gd name="connsiteY8" fmla="*/ 556 h 5569"/>
                <a:gd name="connsiteX9" fmla="*/ 11075 w 28056"/>
                <a:gd name="connsiteY9" fmla="*/ 556 h 5569"/>
                <a:gd name="connsiteX10" fmla="*/ 11075 w 28056"/>
                <a:gd name="connsiteY10" fmla="*/ 556 h 5569"/>
                <a:gd name="connsiteX11" fmla="*/ 4430 w 28056"/>
                <a:gd name="connsiteY11" fmla="*/ 556 h 5569"/>
                <a:gd name="connsiteX12" fmla="*/ 4430 w 28056"/>
                <a:gd name="connsiteY12" fmla="*/ 556 h 5569"/>
                <a:gd name="connsiteX13" fmla="*/ 0 w 28056"/>
                <a:gd name="connsiteY13" fmla="*/ 556 h 5569"/>
                <a:gd name="connsiteX14" fmla="*/ 10336 w 28056"/>
                <a:gd name="connsiteY14" fmla="*/ 556 h 5569"/>
                <a:gd name="connsiteX15" fmla="*/ 10336 w 28056"/>
                <a:gd name="connsiteY15" fmla="*/ 556 h 5569"/>
                <a:gd name="connsiteX16" fmla="*/ 24520 w 28056"/>
                <a:gd name="connsiteY16" fmla="*/ 4092 h 5569"/>
                <a:gd name="connsiteX17" fmla="*/ 28056 w 28056"/>
                <a:gd name="connsiteY17" fmla="*/ 556 h 5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056" h="5569">
                  <a:moveTo>
                    <a:pt x="28056" y="556"/>
                  </a:moveTo>
                  <a:cubicBezTo>
                    <a:pt x="28056" y="556"/>
                    <a:pt x="28056" y="556"/>
                    <a:pt x="23626" y="556"/>
                  </a:cubicBezTo>
                  <a:lnTo>
                    <a:pt x="23626" y="556"/>
                  </a:lnTo>
                  <a:cubicBezTo>
                    <a:pt x="21492" y="1418"/>
                    <a:pt x="19115" y="1418"/>
                    <a:pt x="16981" y="556"/>
                  </a:cubicBezTo>
                  <a:lnTo>
                    <a:pt x="16981" y="556"/>
                  </a:lnTo>
                  <a:lnTo>
                    <a:pt x="16981" y="556"/>
                  </a:lnTo>
                  <a:lnTo>
                    <a:pt x="16981" y="556"/>
                  </a:lnTo>
                  <a:cubicBezTo>
                    <a:pt x="15084" y="-185"/>
                    <a:pt x="12972" y="-185"/>
                    <a:pt x="11075" y="556"/>
                  </a:cubicBezTo>
                  <a:lnTo>
                    <a:pt x="11075" y="556"/>
                  </a:lnTo>
                  <a:cubicBezTo>
                    <a:pt x="11075" y="556"/>
                    <a:pt x="11075" y="556"/>
                    <a:pt x="11075" y="556"/>
                  </a:cubicBezTo>
                  <a:lnTo>
                    <a:pt x="11075" y="556"/>
                  </a:lnTo>
                  <a:cubicBezTo>
                    <a:pt x="8941" y="1418"/>
                    <a:pt x="6564" y="1418"/>
                    <a:pt x="4430" y="556"/>
                  </a:cubicBezTo>
                  <a:lnTo>
                    <a:pt x="4430" y="556"/>
                  </a:lnTo>
                  <a:cubicBezTo>
                    <a:pt x="4430" y="556"/>
                    <a:pt x="4430" y="556"/>
                    <a:pt x="0" y="556"/>
                  </a:cubicBezTo>
                  <a:cubicBezTo>
                    <a:pt x="3359" y="1630"/>
                    <a:pt x="6977" y="1630"/>
                    <a:pt x="10336" y="556"/>
                  </a:cubicBezTo>
                  <a:lnTo>
                    <a:pt x="10336" y="556"/>
                  </a:lnTo>
                  <a:cubicBezTo>
                    <a:pt x="13275" y="5449"/>
                    <a:pt x="19624" y="7032"/>
                    <a:pt x="24520" y="4092"/>
                  </a:cubicBezTo>
                  <a:cubicBezTo>
                    <a:pt x="25974" y="3221"/>
                    <a:pt x="27185" y="2006"/>
                    <a:pt x="28056" y="556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D30AEC63-39B9-483A-A8C2-7EBCDAE399C6}"/>
                </a:ext>
              </a:extLst>
            </p:cNvPr>
            <p:cNvSpPr/>
            <p:nvPr/>
          </p:nvSpPr>
          <p:spPr>
            <a:xfrm>
              <a:off x="5883304" y="3715303"/>
              <a:ext cx="19934" cy="3871"/>
            </a:xfrm>
            <a:custGeom>
              <a:avLst/>
              <a:gdLst>
                <a:gd name="connsiteX0" fmla="*/ 19935 w 19934"/>
                <a:gd name="connsiteY0" fmla="*/ 0 h 3871"/>
                <a:gd name="connsiteX1" fmla="*/ 19935 w 19934"/>
                <a:gd name="connsiteY1" fmla="*/ 0 h 3871"/>
                <a:gd name="connsiteX2" fmla="*/ 15505 w 19934"/>
                <a:gd name="connsiteY2" fmla="*/ 0 h 3871"/>
                <a:gd name="connsiteX3" fmla="*/ 0 w 19934"/>
                <a:gd name="connsiteY3" fmla="*/ 0 h 3871"/>
                <a:gd name="connsiteX4" fmla="*/ 19935 w 19934"/>
                <a:gd name="connsiteY4" fmla="*/ 0 h 3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34" h="3871">
                  <a:moveTo>
                    <a:pt x="19935" y="0"/>
                  </a:moveTo>
                  <a:cubicBezTo>
                    <a:pt x="19935" y="0"/>
                    <a:pt x="19935" y="0"/>
                    <a:pt x="19935" y="0"/>
                  </a:cubicBezTo>
                  <a:lnTo>
                    <a:pt x="15505" y="0"/>
                  </a:lnTo>
                  <a:cubicBezTo>
                    <a:pt x="10551" y="2092"/>
                    <a:pt x="4954" y="2092"/>
                    <a:pt x="0" y="0"/>
                  </a:cubicBezTo>
                  <a:cubicBezTo>
                    <a:pt x="5641" y="5162"/>
                    <a:pt x="14294" y="5162"/>
                    <a:pt x="19935" y="0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7BBD096-985A-44A6-9415-DF1F0EF41E32}"/>
                </a:ext>
              </a:extLst>
            </p:cNvPr>
            <p:cNvSpPr/>
            <p:nvPr/>
          </p:nvSpPr>
          <p:spPr>
            <a:xfrm>
              <a:off x="5903238" y="3725639"/>
              <a:ext cx="19196" cy="5168"/>
            </a:xfrm>
            <a:custGeom>
              <a:avLst/>
              <a:gdLst>
                <a:gd name="connsiteX0" fmla="*/ 0 w 19196"/>
                <a:gd name="connsiteY0" fmla="*/ 0 h 5168"/>
                <a:gd name="connsiteX1" fmla="*/ 0 w 19196"/>
                <a:gd name="connsiteY1" fmla="*/ 5168 h 5168"/>
                <a:gd name="connsiteX2" fmla="*/ 5168 w 19196"/>
                <a:gd name="connsiteY2" fmla="*/ 5168 h 5168"/>
                <a:gd name="connsiteX3" fmla="*/ 14028 w 19196"/>
                <a:gd name="connsiteY3" fmla="*/ 5168 h 5168"/>
                <a:gd name="connsiteX4" fmla="*/ 19196 w 19196"/>
                <a:gd name="connsiteY4" fmla="*/ 5168 h 5168"/>
                <a:gd name="connsiteX5" fmla="*/ 19196 w 19196"/>
                <a:gd name="connsiteY5" fmla="*/ 0 h 5168"/>
                <a:gd name="connsiteX6" fmla="*/ 19196 w 19196"/>
                <a:gd name="connsiteY6" fmla="*/ 0 h 5168"/>
                <a:gd name="connsiteX7" fmla="*/ 19196 w 19196"/>
                <a:gd name="connsiteY7" fmla="*/ 0 h 5168"/>
                <a:gd name="connsiteX8" fmla="*/ 19196 w 19196"/>
                <a:gd name="connsiteY8" fmla="*/ 0 h 5168"/>
                <a:gd name="connsiteX9" fmla="*/ 19196 w 19196"/>
                <a:gd name="connsiteY9" fmla="*/ 0 h 5168"/>
                <a:gd name="connsiteX10" fmla="*/ 11171 w 19196"/>
                <a:gd name="connsiteY10" fmla="*/ 2309 h 5168"/>
                <a:gd name="connsiteX11" fmla="*/ 8860 w 19196"/>
                <a:gd name="connsiteY11" fmla="*/ 0 h 5168"/>
                <a:gd name="connsiteX12" fmla="*/ 8860 w 19196"/>
                <a:gd name="connsiteY12" fmla="*/ 0 h 5168"/>
                <a:gd name="connsiteX13" fmla="*/ 8860 w 19196"/>
                <a:gd name="connsiteY13" fmla="*/ 0 h 5168"/>
                <a:gd name="connsiteX14" fmla="*/ 8860 w 19196"/>
                <a:gd name="connsiteY14" fmla="*/ 0 h 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196" h="5168">
                  <a:moveTo>
                    <a:pt x="0" y="0"/>
                  </a:moveTo>
                  <a:lnTo>
                    <a:pt x="0" y="5168"/>
                  </a:lnTo>
                  <a:lnTo>
                    <a:pt x="5168" y="5168"/>
                  </a:lnTo>
                  <a:lnTo>
                    <a:pt x="14028" y="5168"/>
                  </a:lnTo>
                  <a:lnTo>
                    <a:pt x="19196" y="5168"/>
                  </a:lnTo>
                  <a:lnTo>
                    <a:pt x="19196" y="0"/>
                  </a:lnTo>
                  <a:lnTo>
                    <a:pt x="19196" y="0"/>
                  </a:lnTo>
                  <a:cubicBezTo>
                    <a:pt x="19196" y="0"/>
                    <a:pt x="19196" y="0"/>
                    <a:pt x="19196" y="0"/>
                  </a:cubicBezTo>
                  <a:cubicBezTo>
                    <a:pt x="19196" y="0"/>
                    <a:pt x="19196" y="0"/>
                    <a:pt x="19196" y="0"/>
                  </a:cubicBezTo>
                  <a:lnTo>
                    <a:pt x="19196" y="0"/>
                  </a:lnTo>
                  <a:cubicBezTo>
                    <a:pt x="17616" y="2854"/>
                    <a:pt x="14021" y="3888"/>
                    <a:pt x="11171" y="2309"/>
                  </a:cubicBezTo>
                  <a:cubicBezTo>
                    <a:pt x="10196" y="1771"/>
                    <a:pt x="9399" y="971"/>
                    <a:pt x="8860" y="0"/>
                  </a:cubicBezTo>
                  <a:lnTo>
                    <a:pt x="8860" y="0"/>
                  </a:lnTo>
                  <a:cubicBezTo>
                    <a:pt x="8860" y="0"/>
                    <a:pt x="8860" y="0"/>
                    <a:pt x="8860" y="0"/>
                  </a:cubicBezTo>
                  <a:cubicBezTo>
                    <a:pt x="8860" y="0"/>
                    <a:pt x="8860" y="0"/>
                    <a:pt x="8860" y="0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E5BA5EFB-1322-49AC-B3D9-1CA6988EAE77}"/>
                </a:ext>
              </a:extLst>
            </p:cNvPr>
            <p:cNvSpPr/>
            <p:nvPr/>
          </p:nvSpPr>
          <p:spPr>
            <a:xfrm>
              <a:off x="5899274" y="3735238"/>
              <a:ext cx="26852" cy="7914"/>
            </a:xfrm>
            <a:custGeom>
              <a:avLst/>
              <a:gdLst>
                <a:gd name="connsiteX0" fmla="*/ 7656 w 26852"/>
                <a:gd name="connsiteY0" fmla="*/ 1477 h 7914"/>
                <a:gd name="connsiteX1" fmla="*/ 14301 w 26852"/>
                <a:gd name="connsiteY1" fmla="*/ 1477 h 7914"/>
                <a:gd name="connsiteX2" fmla="*/ 20946 w 26852"/>
                <a:gd name="connsiteY2" fmla="*/ 1477 h 7914"/>
                <a:gd name="connsiteX3" fmla="*/ 26853 w 26852"/>
                <a:gd name="connsiteY3" fmla="*/ 5907 h 7914"/>
                <a:gd name="connsiteX4" fmla="*/ 17993 w 26852"/>
                <a:gd name="connsiteY4" fmla="*/ 0 h 7914"/>
                <a:gd name="connsiteX5" fmla="*/ 10609 w 26852"/>
                <a:gd name="connsiteY5" fmla="*/ 0 h 7914"/>
                <a:gd name="connsiteX6" fmla="*/ 1011 w 26852"/>
                <a:gd name="connsiteY6" fmla="*/ 5907 h 7914"/>
                <a:gd name="connsiteX7" fmla="*/ 7656 w 26852"/>
                <a:gd name="connsiteY7" fmla="*/ 1477 h 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852" h="7914">
                  <a:moveTo>
                    <a:pt x="7656" y="1477"/>
                  </a:moveTo>
                  <a:cubicBezTo>
                    <a:pt x="7656" y="1477"/>
                    <a:pt x="12824" y="1477"/>
                    <a:pt x="14301" y="1477"/>
                  </a:cubicBezTo>
                  <a:cubicBezTo>
                    <a:pt x="15778" y="1477"/>
                    <a:pt x="14301" y="1477"/>
                    <a:pt x="20946" y="1477"/>
                  </a:cubicBezTo>
                  <a:lnTo>
                    <a:pt x="26853" y="5907"/>
                  </a:lnTo>
                  <a:cubicBezTo>
                    <a:pt x="26853" y="5907"/>
                    <a:pt x="21684" y="0"/>
                    <a:pt x="17993" y="0"/>
                  </a:cubicBezTo>
                  <a:lnTo>
                    <a:pt x="10609" y="0"/>
                  </a:lnTo>
                  <a:cubicBezTo>
                    <a:pt x="6180" y="0"/>
                    <a:pt x="4703" y="0"/>
                    <a:pt x="1011" y="5907"/>
                  </a:cubicBezTo>
                  <a:cubicBezTo>
                    <a:pt x="-2680" y="11813"/>
                    <a:pt x="4703" y="2953"/>
                    <a:pt x="7656" y="1477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4094C1BB-6B84-41E2-896C-2579CF1CDB07}"/>
                </a:ext>
              </a:extLst>
            </p:cNvPr>
            <p:cNvSpPr/>
            <p:nvPr/>
          </p:nvSpPr>
          <p:spPr>
            <a:xfrm>
              <a:off x="5901762" y="3740032"/>
              <a:ext cx="23626" cy="1111"/>
            </a:xfrm>
            <a:custGeom>
              <a:avLst/>
              <a:gdLst>
                <a:gd name="connsiteX0" fmla="*/ 0 w 23626"/>
                <a:gd name="connsiteY0" fmla="*/ 1112 h 1111"/>
                <a:gd name="connsiteX1" fmla="*/ 11813 w 23626"/>
                <a:gd name="connsiteY1" fmla="*/ 1112 h 1111"/>
                <a:gd name="connsiteX2" fmla="*/ 23626 w 23626"/>
                <a:gd name="connsiteY2" fmla="*/ 1112 h 1111"/>
                <a:gd name="connsiteX3" fmla="*/ 11813 w 23626"/>
                <a:gd name="connsiteY3" fmla="*/ 1112 h 1111"/>
                <a:gd name="connsiteX4" fmla="*/ 0 w 23626"/>
                <a:gd name="connsiteY4" fmla="*/ 1112 h 1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26" h="1111">
                  <a:moveTo>
                    <a:pt x="0" y="1112"/>
                  </a:moveTo>
                  <a:cubicBezTo>
                    <a:pt x="3884" y="172"/>
                    <a:pt x="7930" y="172"/>
                    <a:pt x="11813" y="1112"/>
                  </a:cubicBezTo>
                  <a:cubicBezTo>
                    <a:pt x="15697" y="172"/>
                    <a:pt x="19743" y="172"/>
                    <a:pt x="23626" y="1112"/>
                  </a:cubicBezTo>
                  <a:cubicBezTo>
                    <a:pt x="19831" y="-371"/>
                    <a:pt x="15608" y="-371"/>
                    <a:pt x="11813" y="1112"/>
                  </a:cubicBezTo>
                  <a:cubicBezTo>
                    <a:pt x="8018" y="-371"/>
                    <a:pt x="3795" y="-371"/>
                    <a:pt x="0" y="1112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FEA3B917-C1AA-4E06-A502-50EE145F6809}"/>
                </a:ext>
              </a:extLst>
            </p:cNvPr>
            <p:cNvSpPr/>
            <p:nvPr/>
          </p:nvSpPr>
          <p:spPr>
            <a:xfrm>
              <a:off x="5906191" y="3746312"/>
              <a:ext cx="14069" cy="7383"/>
            </a:xfrm>
            <a:custGeom>
              <a:avLst/>
              <a:gdLst>
                <a:gd name="connsiteX0" fmla="*/ 0 w 14069"/>
                <a:gd name="connsiteY0" fmla="*/ 7383 h 7383"/>
                <a:gd name="connsiteX1" fmla="*/ 5168 w 14069"/>
                <a:gd name="connsiteY1" fmla="*/ 2215 h 7383"/>
                <a:gd name="connsiteX2" fmla="*/ 9598 w 14069"/>
                <a:gd name="connsiteY2" fmla="*/ 2215 h 7383"/>
                <a:gd name="connsiteX3" fmla="*/ 14028 w 14069"/>
                <a:gd name="connsiteY3" fmla="*/ 7383 h 7383"/>
                <a:gd name="connsiteX4" fmla="*/ 8166 w 14069"/>
                <a:gd name="connsiteY4" fmla="*/ 41 h 7383"/>
                <a:gd name="connsiteX5" fmla="*/ 7383 w 14069"/>
                <a:gd name="connsiteY5" fmla="*/ 0 h 7383"/>
                <a:gd name="connsiteX6" fmla="*/ 0 w 14069"/>
                <a:gd name="connsiteY6" fmla="*/ 7383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69" h="7383">
                  <a:moveTo>
                    <a:pt x="0" y="7383"/>
                  </a:moveTo>
                  <a:cubicBezTo>
                    <a:pt x="687" y="4869"/>
                    <a:pt x="2651" y="2905"/>
                    <a:pt x="5168" y="2215"/>
                  </a:cubicBezTo>
                  <a:lnTo>
                    <a:pt x="9598" y="2215"/>
                  </a:lnTo>
                  <a:cubicBezTo>
                    <a:pt x="12160" y="2585"/>
                    <a:pt x="14058" y="4794"/>
                    <a:pt x="14028" y="7383"/>
                  </a:cubicBezTo>
                  <a:cubicBezTo>
                    <a:pt x="14434" y="3736"/>
                    <a:pt x="11813" y="449"/>
                    <a:pt x="8166" y="41"/>
                  </a:cubicBezTo>
                  <a:cubicBezTo>
                    <a:pt x="7907" y="12"/>
                    <a:pt x="7642" y="-1"/>
                    <a:pt x="7383" y="0"/>
                  </a:cubicBezTo>
                  <a:cubicBezTo>
                    <a:pt x="3308" y="0"/>
                    <a:pt x="0" y="3306"/>
                    <a:pt x="0" y="7383"/>
                  </a:cubicBezTo>
                  <a:close/>
                </a:path>
              </a:pathLst>
            </a:custGeom>
            <a:solidFill>
              <a:srgbClr val="84351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1C0F0DF9-C181-4A1B-9335-95A60EEAFED3}"/>
              </a:ext>
            </a:extLst>
          </p:cNvPr>
          <p:cNvGrpSpPr/>
          <p:nvPr/>
        </p:nvGrpSpPr>
        <p:grpSpPr>
          <a:xfrm>
            <a:off x="7293308" y="3259760"/>
            <a:ext cx="1569666" cy="915516"/>
            <a:chOff x="7293308" y="3259760"/>
            <a:chExt cx="1569666" cy="915516"/>
          </a:xfrm>
        </p:grpSpPr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062E56F4-0B71-4A6D-BF5B-E78A8EA7FC64}"/>
                </a:ext>
              </a:extLst>
            </p:cNvPr>
            <p:cNvSpPr/>
            <p:nvPr/>
          </p:nvSpPr>
          <p:spPr>
            <a:xfrm>
              <a:off x="7293308" y="3259760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D900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28CD27FB-EF47-478D-A8E9-342CC3B03ADC}"/>
                </a:ext>
              </a:extLst>
            </p:cNvPr>
            <p:cNvSpPr/>
            <p:nvPr/>
          </p:nvSpPr>
          <p:spPr>
            <a:xfrm>
              <a:off x="7293308" y="3870350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F2A8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94F06BC2-1C81-40A9-BD3E-C62694D2B84B}"/>
                </a:ext>
              </a:extLst>
            </p:cNvPr>
            <p:cNvSpPr/>
            <p:nvPr/>
          </p:nvSpPr>
          <p:spPr>
            <a:xfrm>
              <a:off x="7293308" y="3564686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0033A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1" name="Group 660">
            <a:extLst>
              <a:ext uri="{FF2B5EF4-FFF2-40B4-BE49-F238E27FC236}">
                <a16:creationId xmlns:a16="http://schemas.microsoft.com/office/drawing/2014/main" id="{61F1DF48-0269-4D9B-AB2D-CE7EE7780101}"/>
              </a:ext>
            </a:extLst>
          </p:cNvPr>
          <p:cNvGrpSpPr/>
          <p:nvPr/>
        </p:nvGrpSpPr>
        <p:grpSpPr>
          <a:xfrm>
            <a:off x="9457874" y="3259760"/>
            <a:ext cx="1569666" cy="915516"/>
            <a:chOff x="9457874" y="3259760"/>
            <a:chExt cx="1569666" cy="915516"/>
          </a:xfrm>
        </p:grpSpPr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8A391DCB-135D-466C-AC84-866C9E0E5811}"/>
                </a:ext>
              </a:extLst>
            </p:cNvPr>
            <p:cNvSpPr/>
            <p:nvPr/>
          </p:nvSpPr>
          <p:spPr>
            <a:xfrm>
              <a:off x="9912678" y="3259760"/>
              <a:ext cx="371374" cy="173505"/>
            </a:xfrm>
            <a:custGeom>
              <a:avLst/>
              <a:gdLst>
                <a:gd name="connsiteX0" fmla="*/ 41346 w 371374"/>
                <a:gd name="connsiteY0" fmla="*/ 149141 h 173505"/>
                <a:gd name="connsiteX1" fmla="*/ 352178 w 371374"/>
                <a:gd name="connsiteY1" fmla="*/ 0 h 173505"/>
                <a:gd name="connsiteX2" fmla="*/ 314524 w 371374"/>
                <a:gd name="connsiteY2" fmla="*/ 0 h 173505"/>
                <a:gd name="connsiteX3" fmla="*/ 25103 w 371374"/>
                <a:gd name="connsiteY3" fmla="*/ 138804 h 173505"/>
                <a:gd name="connsiteX4" fmla="*/ 25103 w 371374"/>
                <a:gd name="connsiteY4" fmla="*/ 0 h 173505"/>
                <a:gd name="connsiteX5" fmla="*/ 0 w 371374"/>
                <a:gd name="connsiteY5" fmla="*/ 0 h 173505"/>
                <a:gd name="connsiteX6" fmla="*/ 0 w 371374"/>
                <a:gd name="connsiteY6" fmla="*/ 173505 h 173505"/>
                <a:gd name="connsiteX7" fmla="*/ 371374 w 371374"/>
                <a:gd name="connsiteY7" fmla="*/ 173505 h 173505"/>
                <a:gd name="connsiteX8" fmla="*/ 371374 w 371374"/>
                <a:gd name="connsiteY8" fmla="*/ 149141 h 173505"/>
                <a:gd name="connsiteX9" fmla="*/ 174982 w 371374"/>
                <a:gd name="connsiteY9" fmla="*/ 149141 h 173505"/>
                <a:gd name="connsiteX10" fmla="*/ 371374 w 371374"/>
                <a:gd name="connsiteY10" fmla="*/ 54636 h 173505"/>
                <a:gd name="connsiteX11" fmla="*/ 371374 w 371374"/>
                <a:gd name="connsiteY11" fmla="*/ 18458 h 173505"/>
                <a:gd name="connsiteX12" fmla="*/ 98196 w 371374"/>
                <a:gd name="connsiteY12" fmla="*/ 149141 h 173505"/>
                <a:gd name="connsiteX13" fmla="*/ 41346 w 371374"/>
                <a:gd name="connsiteY13" fmla="*/ 149141 h 17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1374" h="173505">
                  <a:moveTo>
                    <a:pt x="41346" y="149141"/>
                  </a:moveTo>
                  <a:lnTo>
                    <a:pt x="352178" y="0"/>
                  </a:lnTo>
                  <a:lnTo>
                    <a:pt x="314524" y="0"/>
                  </a:lnTo>
                  <a:lnTo>
                    <a:pt x="25103" y="138804"/>
                  </a:lnTo>
                  <a:lnTo>
                    <a:pt x="25103" y="0"/>
                  </a:lnTo>
                  <a:lnTo>
                    <a:pt x="0" y="0"/>
                  </a:lnTo>
                  <a:lnTo>
                    <a:pt x="0" y="173505"/>
                  </a:lnTo>
                  <a:lnTo>
                    <a:pt x="371374" y="173505"/>
                  </a:lnTo>
                  <a:lnTo>
                    <a:pt x="371374" y="149141"/>
                  </a:lnTo>
                  <a:lnTo>
                    <a:pt x="174982" y="149141"/>
                  </a:lnTo>
                  <a:lnTo>
                    <a:pt x="371374" y="54636"/>
                  </a:lnTo>
                  <a:lnTo>
                    <a:pt x="371374" y="18458"/>
                  </a:lnTo>
                  <a:lnTo>
                    <a:pt x="98196" y="149141"/>
                  </a:lnTo>
                  <a:lnTo>
                    <a:pt x="41346" y="149141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8B21F7D-15AC-4A6A-8DB4-19E6C3265F11}"/>
                </a:ext>
              </a:extLst>
            </p:cNvPr>
            <p:cNvSpPr/>
            <p:nvPr/>
          </p:nvSpPr>
          <p:spPr>
            <a:xfrm>
              <a:off x="9457874" y="3259760"/>
              <a:ext cx="378019" cy="173505"/>
            </a:xfrm>
            <a:custGeom>
              <a:avLst/>
              <a:gdLst>
                <a:gd name="connsiteX0" fmla="*/ 378019 w 378019"/>
                <a:gd name="connsiteY0" fmla="*/ 0 h 173505"/>
                <a:gd name="connsiteX1" fmla="*/ 352178 w 378019"/>
                <a:gd name="connsiteY1" fmla="*/ 0 h 173505"/>
                <a:gd name="connsiteX2" fmla="*/ 352178 w 378019"/>
                <a:gd name="connsiteY2" fmla="*/ 138804 h 173505"/>
                <a:gd name="connsiteX3" fmla="*/ 64234 w 378019"/>
                <a:gd name="connsiteY3" fmla="*/ 0 h 173505"/>
                <a:gd name="connsiteX4" fmla="*/ 0 w 378019"/>
                <a:gd name="connsiteY4" fmla="*/ 0 h 173505"/>
                <a:gd name="connsiteX5" fmla="*/ 0 w 378019"/>
                <a:gd name="connsiteY5" fmla="*/ 3692 h 173505"/>
                <a:gd name="connsiteX6" fmla="*/ 301234 w 378019"/>
                <a:gd name="connsiteY6" fmla="*/ 149141 h 173505"/>
                <a:gd name="connsiteX7" fmla="*/ 244384 w 378019"/>
                <a:gd name="connsiteY7" fmla="*/ 149141 h 173505"/>
                <a:gd name="connsiteX8" fmla="*/ 0 w 378019"/>
                <a:gd name="connsiteY8" fmla="*/ 31748 h 173505"/>
                <a:gd name="connsiteX9" fmla="*/ 0 w 378019"/>
                <a:gd name="connsiteY9" fmla="*/ 50944 h 173505"/>
                <a:gd name="connsiteX10" fmla="*/ 203038 w 378019"/>
                <a:gd name="connsiteY10" fmla="*/ 149141 h 173505"/>
                <a:gd name="connsiteX11" fmla="*/ 0 w 378019"/>
                <a:gd name="connsiteY11" fmla="*/ 149141 h 173505"/>
                <a:gd name="connsiteX12" fmla="*/ 0 w 378019"/>
                <a:gd name="connsiteY12" fmla="*/ 173505 h 173505"/>
                <a:gd name="connsiteX13" fmla="*/ 378019 w 378019"/>
                <a:gd name="connsiteY13" fmla="*/ 173505 h 173505"/>
                <a:gd name="connsiteX14" fmla="*/ 378019 w 378019"/>
                <a:gd name="connsiteY14" fmla="*/ 0 h 17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019" h="173505">
                  <a:moveTo>
                    <a:pt x="378019" y="0"/>
                  </a:moveTo>
                  <a:lnTo>
                    <a:pt x="352178" y="0"/>
                  </a:lnTo>
                  <a:lnTo>
                    <a:pt x="352178" y="138804"/>
                  </a:lnTo>
                  <a:lnTo>
                    <a:pt x="64234" y="0"/>
                  </a:lnTo>
                  <a:lnTo>
                    <a:pt x="0" y="0"/>
                  </a:lnTo>
                  <a:lnTo>
                    <a:pt x="0" y="3692"/>
                  </a:lnTo>
                  <a:lnTo>
                    <a:pt x="301234" y="149141"/>
                  </a:lnTo>
                  <a:lnTo>
                    <a:pt x="244384" y="149141"/>
                  </a:lnTo>
                  <a:lnTo>
                    <a:pt x="0" y="31748"/>
                  </a:lnTo>
                  <a:lnTo>
                    <a:pt x="0" y="50944"/>
                  </a:lnTo>
                  <a:lnTo>
                    <a:pt x="203038" y="149141"/>
                  </a:lnTo>
                  <a:lnTo>
                    <a:pt x="0" y="149141"/>
                  </a:lnTo>
                  <a:lnTo>
                    <a:pt x="0" y="173505"/>
                  </a:lnTo>
                  <a:lnTo>
                    <a:pt x="378019" y="173505"/>
                  </a:lnTo>
                  <a:lnTo>
                    <a:pt x="378019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E2D4D17F-32F5-44C1-BDE4-D6935A4BDB6E}"/>
                </a:ext>
              </a:extLst>
            </p:cNvPr>
            <p:cNvSpPr/>
            <p:nvPr/>
          </p:nvSpPr>
          <p:spPr>
            <a:xfrm>
              <a:off x="9912678" y="3507097"/>
              <a:ext cx="371374" cy="165383"/>
            </a:xfrm>
            <a:custGeom>
              <a:avLst/>
              <a:gdLst>
                <a:gd name="connsiteX0" fmla="*/ 0 w 371374"/>
                <a:gd name="connsiteY0" fmla="*/ 165384 h 165383"/>
                <a:gd name="connsiteX1" fmla="*/ 25103 w 371374"/>
                <a:gd name="connsiteY1" fmla="*/ 165384 h 165383"/>
                <a:gd name="connsiteX2" fmla="*/ 25103 w 371374"/>
                <a:gd name="connsiteY2" fmla="*/ 35439 h 165383"/>
                <a:gd name="connsiteX3" fmla="*/ 297543 w 371374"/>
                <a:gd name="connsiteY3" fmla="*/ 165384 h 165383"/>
                <a:gd name="connsiteX4" fmla="*/ 371374 w 371374"/>
                <a:gd name="connsiteY4" fmla="*/ 165384 h 165383"/>
                <a:gd name="connsiteX5" fmla="*/ 371374 w 371374"/>
                <a:gd name="connsiteY5" fmla="*/ 161692 h 165383"/>
                <a:gd name="connsiteX6" fmla="*/ 85645 w 371374"/>
                <a:gd name="connsiteY6" fmla="*/ 24365 h 165383"/>
                <a:gd name="connsiteX7" fmla="*/ 142496 w 371374"/>
                <a:gd name="connsiteY7" fmla="*/ 24365 h 165383"/>
                <a:gd name="connsiteX8" fmla="*/ 371374 w 371374"/>
                <a:gd name="connsiteY8" fmla="*/ 134374 h 165383"/>
                <a:gd name="connsiteX9" fmla="*/ 371374 w 371374"/>
                <a:gd name="connsiteY9" fmla="*/ 118131 h 165383"/>
                <a:gd name="connsiteX10" fmla="*/ 174982 w 371374"/>
                <a:gd name="connsiteY10" fmla="*/ 24365 h 165383"/>
                <a:gd name="connsiteX11" fmla="*/ 371374 w 371374"/>
                <a:gd name="connsiteY11" fmla="*/ 24365 h 165383"/>
                <a:gd name="connsiteX12" fmla="*/ 371374 w 371374"/>
                <a:gd name="connsiteY12" fmla="*/ 0 h 165383"/>
                <a:gd name="connsiteX13" fmla="*/ 0 w 371374"/>
                <a:gd name="connsiteY13" fmla="*/ 0 h 165383"/>
                <a:gd name="connsiteX14" fmla="*/ 0 w 371374"/>
                <a:gd name="connsiteY14" fmla="*/ 165384 h 165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1374" h="165383">
                  <a:moveTo>
                    <a:pt x="0" y="165384"/>
                  </a:moveTo>
                  <a:lnTo>
                    <a:pt x="25103" y="165384"/>
                  </a:lnTo>
                  <a:lnTo>
                    <a:pt x="25103" y="35439"/>
                  </a:lnTo>
                  <a:lnTo>
                    <a:pt x="297543" y="165384"/>
                  </a:lnTo>
                  <a:lnTo>
                    <a:pt x="371374" y="165384"/>
                  </a:lnTo>
                  <a:lnTo>
                    <a:pt x="371374" y="161692"/>
                  </a:lnTo>
                  <a:lnTo>
                    <a:pt x="85645" y="24365"/>
                  </a:lnTo>
                  <a:lnTo>
                    <a:pt x="142496" y="24365"/>
                  </a:lnTo>
                  <a:lnTo>
                    <a:pt x="371374" y="134374"/>
                  </a:lnTo>
                  <a:lnTo>
                    <a:pt x="371374" y="118131"/>
                  </a:lnTo>
                  <a:lnTo>
                    <a:pt x="174982" y="24365"/>
                  </a:lnTo>
                  <a:lnTo>
                    <a:pt x="371374" y="24365"/>
                  </a:lnTo>
                  <a:lnTo>
                    <a:pt x="371374" y="0"/>
                  </a:lnTo>
                  <a:lnTo>
                    <a:pt x="0" y="0"/>
                  </a:lnTo>
                  <a:lnTo>
                    <a:pt x="0" y="1653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9D512C19-2252-4999-8E7B-044B7A3B4B0B}"/>
                </a:ext>
              </a:extLst>
            </p:cNvPr>
            <p:cNvSpPr/>
            <p:nvPr/>
          </p:nvSpPr>
          <p:spPr>
            <a:xfrm>
              <a:off x="9457874" y="3507097"/>
              <a:ext cx="378019" cy="165383"/>
            </a:xfrm>
            <a:custGeom>
              <a:avLst/>
              <a:gdLst>
                <a:gd name="connsiteX0" fmla="*/ 0 w 378019"/>
                <a:gd name="connsiteY0" fmla="*/ 0 h 165383"/>
                <a:gd name="connsiteX1" fmla="*/ 0 w 378019"/>
                <a:gd name="connsiteY1" fmla="*/ 24365 h 165383"/>
                <a:gd name="connsiteX2" fmla="*/ 203038 w 378019"/>
                <a:gd name="connsiteY2" fmla="*/ 24365 h 165383"/>
                <a:gd name="connsiteX3" fmla="*/ 0 w 378019"/>
                <a:gd name="connsiteY3" fmla="*/ 122561 h 165383"/>
                <a:gd name="connsiteX4" fmla="*/ 0 w 378019"/>
                <a:gd name="connsiteY4" fmla="*/ 163169 h 165383"/>
                <a:gd name="connsiteX5" fmla="*/ 288683 w 378019"/>
                <a:gd name="connsiteY5" fmla="*/ 24365 h 165383"/>
                <a:gd name="connsiteX6" fmla="*/ 345533 w 378019"/>
                <a:gd name="connsiteY6" fmla="*/ 24365 h 165383"/>
                <a:gd name="connsiteX7" fmla="*/ 52421 w 378019"/>
                <a:gd name="connsiteY7" fmla="*/ 165384 h 165383"/>
                <a:gd name="connsiteX8" fmla="*/ 80477 w 378019"/>
                <a:gd name="connsiteY8" fmla="*/ 165384 h 165383"/>
                <a:gd name="connsiteX9" fmla="*/ 352178 w 378019"/>
                <a:gd name="connsiteY9" fmla="*/ 35439 h 165383"/>
                <a:gd name="connsiteX10" fmla="*/ 352178 w 378019"/>
                <a:gd name="connsiteY10" fmla="*/ 165384 h 165383"/>
                <a:gd name="connsiteX11" fmla="*/ 378019 w 378019"/>
                <a:gd name="connsiteY11" fmla="*/ 165384 h 165383"/>
                <a:gd name="connsiteX12" fmla="*/ 378019 w 378019"/>
                <a:gd name="connsiteY12" fmla="*/ 0 h 165383"/>
                <a:gd name="connsiteX13" fmla="*/ 0 w 378019"/>
                <a:gd name="connsiteY13" fmla="*/ 0 h 165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8019" h="165383">
                  <a:moveTo>
                    <a:pt x="0" y="0"/>
                  </a:moveTo>
                  <a:lnTo>
                    <a:pt x="0" y="24365"/>
                  </a:lnTo>
                  <a:lnTo>
                    <a:pt x="203038" y="24365"/>
                  </a:lnTo>
                  <a:lnTo>
                    <a:pt x="0" y="122561"/>
                  </a:lnTo>
                  <a:lnTo>
                    <a:pt x="0" y="163169"/>
                  </a:lnTo>
                  <a:lnTo>
                    <a:pt x="288683" y="24365"/>
                  </a:lnTo>
                  <a:lnTo>
                    <a:pt x="345533" y="24365"/>
                  </a:lnTo>
                  <a:lnTo>
                    <a:pt x="52421" y="165384"/>
                  </a:lnTo>
                  <a:lnTo>
                    <a:pt x="80477" y="165384"/>
                  </a:lnTo>
                  <a:lnTo>
                    <a:pt x="352178" y="35439"/>
                  </a:lnTo>
                  <a:lnTo>
                    <a:pt x="352178" y="165384"/>
                  </a:lnTo>
                  <a:lnTo>
                    <a:pt x="378019" y="165384"/>
                  </a:lnTo>
                  <a:lnTo>
                    <a:pt x="3780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2987F38B-271C-45C2-A50D-090841377D04}"/>
                </a:ext>
              </a:extLst>
            </p:cNvPr>
            <p:cNvSpPr/>
            <p:nvPr/>
          </p:nvSpPr>
          <p:spPr>
            <a:xfrm>
              <a:off x="9937781" y="3259760"/>
              <a:ext cx="289421" cy="138804"/>
            </a:xfrm>
            <a:custGeom>
              <a:avLst/>
              <a:gdLst>
                <a:gd name="connsiteX0" fmla="*/ 289421 w 289421"/>
                <a:gd name="connsiteY0" fmla="*/ 0 h 138804"/>
                <a:gd name="connsiteX1" fmla="*/ 0 w 289421"/>
                <a:gd name="connsiteY1" fmla="*/ 0 h 138804"/>
                <a:gd name="connsiteX2" fmla="*/ 0 w 289421"/>
                <a:gd name="connsiteY2" fmla="*/ 138804 h 138804"/>
                <a:gd name="connsiteX3" fmla="*/ 289421 w 289421"/>
                <a:gd name="connsiteY3" fmla="*/ 0 h 13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421" h="138804">
                  <a:moveTo>
                    <a:pt x="289421" y="0"/>
                  </a:moveTo>
                  <a:lnTo>
                    <a:pt x="0" y="0"/>
                  </a:lnTo>
                  <a:lnTo>
                    <a:pt x="0" y="138804"/>
                  </a:lnTo>
                  <a:lnTo>
                    <a:pt x="289421" y="0"/>
                  </a:lnTo>
                  <a:close/>
                </a:path>
              </a:pathLst>
            </a:custGeom>
            <a:solidFill>
              <a:srgbClr val="0000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DD762659-0BB1-460A-9DFF-0103575A71CC}"/>
                </a:ext>
              </a:extLst>
            </p:cNvPr>
            <p:cNvSpPr/>
            <p:nvPr/>
          </p:nvSpPr>
          <p:spPr>
            <a:xfrm>
              <a:off x="9522107" y="3259760"/>
              <a:ext cx="287944" cy="138804"/>
            </a:xfrm>
            <a:custGeom>
              <a:avLst/>
              <a:gdLst>
                <a:gd name="connsiteX0" fmla="*/ 287944 w 287944"/>
                <a:gd name="connsiteY0" fmla="*/ 0 h 138804"/>
                <a:gd name="connsiteX1" fmla="*/ 0 w 287944"/>
                <a:gd name="connsiteY1" fmla="*/ 0 h 138804"/>
                <a:gd name="connsiteX2" fmla="*/ 287944 w 287944"/>
                <a:gd name="connsiteY2" fmla="*/ 138804 h 138804"/>
                <a:gd name="connsiteX3" fmla="*/ 287944 w 287944"/>
                <a:gd name="connsiteY3" fmla="*/ 0 h 13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944" h="138804">
                  <a:moveTo>
                    <a:pt x="287944" y="0"/>
                  </a:moveTo>
                  <a:lnTo>
                    <a:pt x="0" y="0"/>
                  </a:lnTo>
                  <a:lnTo>
                    <a:pt x="287944" y="138804"/>
                  </a:lnTo>
                  <a:lnTo>
                    <a:pt x="287944" y="0"/>
                  </a:lnTo>
                  <a:close/>
                </a:path>
              </a:pathLst>
            </a:custGeom>
            <a:solidFill>
              <a:srgbClr val="0000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64003A3F-71DF-48F7-A302-CE431820C2E9}"/>
                </a:ext>
              </a:extLst>
            </p:cNvPr>
            <p:cNvSpPr/>
            <p:nvPr/>
          </p:nvSpPr>
          <p:spPr>
            <a:xfrm>
              <a:off x="10087660" y="3314395"/>
              <a:ext cx="196392" cy="94504"/>
            </a:xfrm>
            <a:custGeom>
              <a:avLst/>
              <a:gdLst>
                <a:gd name="connsiteX0" fmla="*/ 196393 w 196392"/>
                <a:gd name="connsiteY0" fmla="*/ 94505 h 94504"/>
                <a:gd name="connsiteX1" fmla="*/ 196393 w 196392"/>
                <a:gd name="connsiteY1" fmla="*/ 0 h 94504"/>
                <a:gd name="connsiteX2" fmla="*/ 0 w 196392"/>
                <a:gd name="connsiteY2" fmla="*/ 94505 h 94504"/>
                <a:gd name="connsiteX3" fmla="*/ 196393 w 196392"/>
                <a:gd name="connsiteY3" fmla="*/ 94505 h 9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392" h="94504">
                  <a:moveTo>
                    <a:pt x="196393" y="94505"/>
                  </a:moveTo>
                  <a:lnTo>
                    <a:pt x="196393" y="0"/>
                  </a:lnTo>
                  <a:lnTo>
                    <a:pt x="0" y="94505"/>
                  </a:lnTo>
                  <a:lnTo>
                    <a:pt x="196393" y="94505"/>
                  </a:lnTo>
                  <a:close/>
                </a:path>
              </a:pathLst>
            </a:custGeom>
            <a:solidFill>
              <a:srgbClr val="0000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DBAFC260-CC5E-468A-B0EF-88E6F7E7A8B3}"/>
                </a:ext>
              </a:extLst>
            </p:cNvPr>
            <p:cNvSpPr/>
            <p:nvPr/>
          </p:nvSpPr>
          <p:spPr>
            <a:xfrm>
              <a:off x="10087660" y="3531461"/>
              <a:ext cx="196392" cy="93766"/>
            </a:xfrm>
            <a:custGeom>
              <a:avLst/>
              <a:gdLst>
                <a:gd name="connsiteX0" fmla="*/ 196393 w 196392"/>
                <a:gd name="connsiteY0" fmla="*/ 93767 h 93766"/>
                <a:gd name="connsiteX1" fmla="*/ 196393 w 196392"/>
                <a:gd name="connsiteY1" fmla="*/ 0 h 93766"/>
                <a:gd name="connsiteX2" fmla="*/ 0 w 196392"/>
                <a:gd name="connsiteY2" fmla="*/ 0 h 93766"/>
                <a:gd name="connsiteX3" fmla="*/ 196393 w 196392"/>
                <a:gd name="connsiteY3" fmla="*/ 93767 h 9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392" h="93766">
                  <a:moveTo>
                    <a:pt x="196393" y="93767"/>
                  </a:moveTo>
                  <a:lnTo>
                    <a:pt x="196393" y="0"/>
                  </a:lnTo>
                  <a:lnTo>
                    <a:pt x="0" y="0"/>
                  </a:lnTo>
                  <a:lnTo>
                    <a:pt x="196393" y="93767"/>
                  </a:lnTo>
                  <a:close/>
                </a:path>
              </a:pathLst>
            </a:custGeom>
            <a:solidFill>
              <a:srgbClr val="0000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DA0152A0-E9A4-4E7C-B59C-1525C72C2168}"/>
                </a:ext>
              </a:extLst>
            </p:cNvPr>
            <p:cNvSpPr/>
            <p:nvPr/>
          </p:nvSpPr>
          <p:spPr>
            <a:xfrm>
              <a:off x="9538350" y="3542536"/>
              <a:ext cx="271701" cy="129944"/>
            </a:xfrm>
            <a:custGeom>
              <a:avLst/>
              <a:gdLst>
                <a:gd name="connsiteX0" fmla="*/ 0 w 271701"/>
                <a:gd name="connsiteY0" fmla="*/ 129944 h 129944"/>
                <a:gd name="connsiteX1" fmla="*/ 271701 w 271701"/>
                <a:gd name="connsiteY1" fmla="*/ 129944 h 129944"/>
                <a:gd name="connsiteX2" fmla="*/ 271701 w 271701"/>
                <a:gd name="connsiteY2" fmla="*/ 0 h 129944"/>
                <a:gd name="connsiteX3" fmla="*/ 0 w 271701"/>
                <a:gd name="connsiteY3" fmla="*/ 129944 h 12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701" h="129944">
                  <a:moveTo>
                    <a:pt x="0" y="129944"/>
                  </a:moveTo>
                  <a:lnTo>
                    <a:pt x="271701" y="129944"/>
                  </a:lnTo>
                  <a:lnTo>
                    <a:pt x="271701" y="0"/>
                  </a:lnTo>
                  <a:lnTo>
                    <a:pt x="0" y="129944"/>
                  </a:lnTo>
                  <a:close/>
                </a:path>
              </a:pathLst>
            </a:custGeom>
            <a:solidFill>
              <a:srgbClr val="0000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6E1753D1-FC28-443B-8923-70FC7D25997E}"/>
                </a:ext>
              </a:extLst>
            </p:cNvPr>
            <p:cNvSpPr/>
            <p:nvPr/>
          </p:nvSpPr>
          <p:spPr>
            <a:xfrm>
              <a:off x="9937781" y="3542536"/>
              <a:ext cx="272439" cy="129944"/>
            </a:xfrm>
            <a:custGeom>
              <a:avLst/>
              <a:gdLst>
                <a:gd name="connsiteX0" fmla="*/ 0 w 272439"/>
                <a:gd name="connsiteY0" fmla="*/ 129944 h 129944"/>
                <a:gd name="connsiteX1" fmla="*/ 272440 w 272439"/>
                <a:gd name="connsiteY1" fmla="*/ 129944 h 129944"/>
                <a:gd name="connsiteX2" fmla="*/ 0 w 272439"/>
                <a:gd name="connsiteY2" fmla="*/ 0 h 129944"/>
                <a:gd name="connsiteX3" fmla="*/ 0 w 272439"/>
                <a:gd name="connsiteY3" fmla="*/ 129944 h 12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2439" h="129944">
                  <a:moveTo>
                    <a:pt x="0" y="129944"/>
                  </a:moveTo>
                  <a:lnTo>
                    <a:pt x="272440" y="129944"/>
                  </a:lnTo>
                  <a:lnTo>
                    <a:pt x="0" y="0"/>
                  </a:lnTo>
                  <a:lnTo>
                    <a:pt x="0" y="129944"/>
                  </a:lnTo>
                  <a:close/>
                </a:path>
              </a:pathLst>
            </a:custGeom>
            <a:solidFill>
              <a:srgbClr val="0000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EA87776B-A7F2-4D02-AA6B-8109C6F635FC}"/>
                </a:ext>
              </a:extLst>
            </p:cNvPr>
            <p:cNvSpPr/>
            <p:nvPr/>
          </p:nvSpPr>
          <p:spPr>
            <a:xfrm>
              <a:off x="9457874" y="3531461"/>
              <a:ext cx="203037" cy="98196"/>
            </a:xfrm>
            <a:custGeom>
              <a:avLst/>
              <a:gdLst>
                <a:gd name="connsiteX0" fmla="*/ 0 w 203037"/>
                <a:gd name="connsiteY0" fmla="*/ 0 h 98196"/>
                <a:gd name="connsiteX1" fmla="*/ 0 w 203037"/>
                <a:gd name="connsiteY1" fmla="*/ 98197 h 98196"/>
                <a:gd name="connsiteX2" fmla="*/ 203038 w 203037"/>
                <a:gd name="connsiteY2" fmla="*/ 0 h 98196"/>
                <a:gd name="connsiteX3" fmla="*/ 0 w 203037"/>
                <a:gd name="connsiteY3" fmla="*/ 0 h 9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037" h="98196">
                  <a:moveTo>
                    <a:pt x="0" y="0"/>
                  </a:moveTo>
                  <a:lnTo>
                    <a:pt x="0" y="98197"/>
                  </a:lnTo>
                  <a:lnTo>
                    <a:pt x="203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DE550C7-821B-46AE-BB0D-BC9BEF2116BC}"/>
                </a:ext>
              </a:extLst>
            </p:cNvPr>
            <p:cNvSpPr/>
            <p:nvPr/>
          </p:nvSpPr>
          <p:spPr>
            <a:xfrm>
              <a:off x="9457874" y="3310704"/>
              <a:ext cx="203037" cy="98196"/>
            </a:xfrm>
            <a:custGeom>
              <a:avLst/>
              <a:gdLst>
                <a:gd name="connsiteX0" fmla="*/ 0 w 203037"/>
                <a:gd name="connsiteY0" fmla="*/ 0 h 98196"/>
                <a:gd name="connsiteX1" fmla="*/ 0 w 203037"/>
                <a:gd name="connsiteY1" fmla="*/ 98197 h 98196"/>
                <a:gd name="connsiteX2" fmla="*/ 203038 w 203037"/>
                <a:gd name="connsiteY2" fmla="*/ 98197 h 98196"/>
                <a:gd name="connsiteX3" fmla="*/ 0 w 203037"/>
                <a:gd name="connsiteY3" fmla="*/ 0 h 9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037" h="98196">
                  <a:moveTo>
                    <a:pt x="0" y="0"/>
                  </a:moveTo>
                  <a:lnTo>
                    <a:pt x="0" y="98197"/>
                  </a:lnTo>
                  <a:lnTo>
                    <a:pt x="203038" y="98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C342D7C6-62E8-495E-A5B0-342AAF0128E4}"/>
                </a:ext>
              </a:extLst>
            </p:cNvPr>
            <p:cNvSpPr/>
            <p:nvPr/>
          </p:nvSpPr>
          <p:spPr>
            <a:xfrm>
              <a:off x="9954024" y="3259760"/>
              <a:ext cx="330028" cy="149140"/>
            </a:xfrm>
            <a:custGeom>
              <a:avLst/>
              <a:gdLst>
                <a:gd name="connsiteX0" fmla="*/ 310832 w 330028"/>
                <a:gd name="connsiteY0" fmla="*/ 0 h 149140"/>
                <a:gd name="connsiteX1" fmla="*/ 0 w 330028"/>
                <a:gd name="connsiteY1" fmla="*/ 149141 h 149140"/>
                <a:gd name="connsiteX2" fmla="*/ 56851 w 330028"/>
                <a:gd name="connsiteY2" fmla="*/ 149141 h 149140"/>
                <a:gd name="connsiteX3" fmla="*/ 330029 w 330028"/>
                <a:gd name="connsiteY3" fmla="*/ 18458 h 149140"/>
                <a:gd name="connsiteX4" fmla="*/ 330029 w 330028"/>
                <a:gd name="connsiteY4" fmla="*/ 0 h 149140"/>
                <a:gd name="connsiteX5" fmla="*/ 310832 w 330028"/>
                <a:gd name="connsiteY5" fmla="*/ 0 h 14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028" h="149140">
                  <a:moveTo>
                    <a:pt x="310832" y="0"/>
                  </a:moveTo>
                  <a:lnTo>
                    <a:pt x="0" y="149141"/>
                  </a:lnTo>
                  <a:lnTo>
                    <a:pt x="56851" y="149141"/>
                  </a:lnTo>
                  <a:lnTo>
                    <a:pt x="330029" y="18458"/>
                  </a:lnTo>
                  <a:lnTo>
                    <a:pt x="330029" y="0"/>
                  </a:lnTo>
                  <a:lnTo>
                    <a:pt x="310832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E6824E75-D404-4A0A-801F-996297C183F8}"/>
                </a:ext>
              </a:extLst>
            </p:cNvPr>
            <p:cNvSpPr/>
            <p:nvPr/>
          </p:nvSpPr>
          <p:spPr>
            <a:xfrm>
              <a:off x="9998323" y="3531461"/>
              <a:ext cx="285729" cy="137327"/>
            </a:xfrm>
            <a:custGeom>
              <a:avLst/>
              <a:gdLst>
                <a:gd name="connsiteX0" fmla="*/ 0 w 285729"/>
                <a:gd name="connsiteY0" fmla="*/ 0 h 137327"/>
                <a:gd name="connsiteX1" fmla="*/ 285729 w 285729"/>
                <a:gd name="connsiteY1" fmla="*/ 137328 h 137327"/>
                <a:gd name="connsiteX2" fmla="*/ 285729 w 285729"/>
                <a:gd name="connsiteY2" fmla="*/ 110010 h 137327"/>
                <a:gd name="connsiteX3" fmla="*/ 56851 w 285729"/>
                <a:gd name="connsiteY3" fmla="*/ 0 h 137327"/>
                <a:gd name="connsiteX4" fmla="*/ 0 w 285729"/>
                <a:gd name="connsiteY4" fmla="*/ 0 h 137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29" h="137327">
                  <a:moveTo>
                    <a:pt x="0" y="0"/>
                  </a:moveTo>
                  <a:lnTo>
                    <a:pt x="285729" y="137328"/>
                  </a:lnTo>
                  <a:lnTo>
                    <a:pt x="285729" y="110010"/>
                  </a:lnTo>
                  <a:lnTo>
                    <a:pt x="568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8E7656AF-4789-4AEF-AB4D-C94AA9170A4C}"/>
                </a:ext>
              </a:extLst>
            </p:cNvPr>
            <p:cNvSpPr/>
            <p:nvPr/>
          </p:nvSpPr>
          <p:spPr>
            <a:xfrm>
              <a:off x="9457874" y="3263451"/>
              <a:ext cx="301234" cy="145449"/>
            </a:xfrm>
            <a:custGeom>
              <a:avLst/>
              <a:gdLst>
                <a:gd name="connsiteX0" fmla="*/ 301234 w 301234"/>
                <a:gd name="connsiteY0" fmla="*/ 145449 h 145449"/>
                <a:gd name="connsiteX1" fmla="*/ 0 w 301234"/>
                <a:gd name="connsiteY1" fmla="*/ 0 h 145449"/>
                <a:gd name="connsiteX2" fmla="*/ 0 w 301234"/>
                <a:gd name="connsiteY2" fmla="*/ 28056 h 145449"/>
                <a:gd name="connsiteX3" fmla="*/ 244384 w 301234"/>
                <a:gd name="connsiteY3" fmla="*/ 145449 h 145449"/>
                <a:gd name="connsiteX4" fmla="*/ 301234 w 301234"/>
                <a:gd name="connsiteY4" fmla="*/ 145449 h 14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1234" h="145449">
                  <a:moveTo>
                    <a:pt x="301234" y="145449"/>
                  </a:moveTo>
                  <a:lnTo>
                    <a:pt x="0" y="0"/>
                  </a:lnTo>
                  <a:lnTo>
                    <a:pt x="0" y="28056"/>
                  </a:lnTo>
                  <a:lnTo>
                    <a:pt x="244384" y="145449"/>
                  </a:lnTo>
                  <a:lnTo>
                    <a:pt x="301234" y="145449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4E2CD503-98F5-41C4-BD83-3DCB1A4D0970}"/>
                </a:ext>
              </a:extLst>
            </p:cNvPr>
            <p:cNvSpPr/>
            <p:nvPr/>
          </p:nvSpPr>
          <p:spPr>
            <a:xfrm>
              <a:off x="9457874" y="3531461"/>
              <a:ext cx="345533" cy="141019"/>
            </a:xfrm>
            <a:custGeom>
              <a:avLst/>
              <a:gdLst>
                <a:gd name="connsiteX0" fmla="*/ 288683 w 345533"/>
                <a:gd name="connsiteY0" fmla="*/ 0 h 141019"/>
                <a:gd name="connsiteX1" fmla="*/ 0 w 345533"/>
                <a:gd name="connsiteY1" fmla="*/ 138804 h 141019"/>
                <a:gd name="connsiteX2" fmla="*/ 0 w 345533"/>
                <a:gd name="connsiteY2" fmla="*/ 141019 h 141019"/>
                <a:gd name="connsiteX3" fmla="*/ 52421 w 345533"/>
                <a:gd name="connsiteY3" fmla="*/ 141019 h 141019"/>
                <a:gd name="connsiteX4" fmla="*/ 345533 w 345533"/>
                <a:gd name="connsiteY4" fmla="*/ 0 h 141019"/>
                <a:gd name="connsiteX5" fmla="*/ 288683 w 345533"/>
                <a:gd name="connsiteY5" fmla="*/ 0 h 141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5533" h="141019">
                  <a:moveTo>
                    <a:pt x="288683" y="0"/>
                  </a:moveTo>
                  <a:lnTo>
                    <a:pt x="0" y="138804"/>
                  </a:lnTo>
                  <a:lnTo>
                    <a:pt x="0" y="141019"/>
                  </a:lnTo>
                  <a:lnTo>
                    <a:pt x="52421" y="141019"/>
                  </a:lnTo>
                  <a:lnTo>
                    <a:pt x="345533" y="0"/>
                  </a:lnTo>
                  <a:lnTo>
                    <a:pt x="288683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362DCAB7-7E90-485A-BCDB-0C265F5DF2A8}"/>
                </a:ext>
              </a:extLst>
            </p:cNvPr>
            <p:cNvSpPr/>
            <p:nvPr/>
          </p:nvSpPr>
          <p:spPr>
            <a:xfrm>
              <a:off x="9457874" y="3259760"/>
              <a:ext cx="826178" cy="412720"/>
            </a:xfrm>
            <a:custGeom>
              <a:avLst/>
              <a:gdLst>
                <a:gd name="connsiteX0" fmla="*/ 454805 w 826178"/>
                <a:gd name="connsiteY0" fmla="*/ 0 h 412720"/>
                <a:gd name="connsiteX1" fmla="*/ 378019 w 826178"/>
                <a:gd name="connsiteY1" fmla="*/ 0 h 412720"/>
                <a:gd name="connsiteX2" fmla="*/ 378019 w 826178"/>
                <a:gd name="connsiteY2" fmla="*/ 173505 h 412720"/>
                <a:gd name="connsiteX3" fmla="*/ 0 w 826178"/>
                <a:gd name="connsiteY3" fmla="*/ 173505 h 412720"/>
                <a:gd name="connsiteX4" fmla="*/ 0 w 826178"/>
                <a:gd name="connsiteY4" fmla="*/ 247337 h 412720"/>
                <a:gd name="connsiteX5" fmla="*/ 378019 w 826178"/>
                <a:gd name="connsiteY5" fmla="*/ 247337 h 412720"/>
                <a:gd name="connsiteX6" fmla="*/ 378019 w 826178"/>
                <a:gd name="connsiteY6" fmla="*/ 412721 h 412720"/>
                <a:gd name="connsiteX7" fmla="*/ 454805 w 826178"/>
                <a:gd name="connsiteY7" fmla="*/ 412721 h 412720"/>
                <a:gd name="connsiteX8" fmla="*/ 454805 w 826178"/>
                <a:gd name="connsiteY8" fmla="*/ 247337 h 412720"/>
                <a:gd name="connsiteX9" fmla="*/ 826179 w 826178"/>
                <a:gd name="connsiteY9" fmla="*/ 247337 h 412720"/>
                <a:gd name="connsiteX10" fmla="*/ 826179 w 826178"/>
                <a:gd name="connsiteY10" fmla="*/ 173505 h 412720"/>
                <a:gd name="connsiteX11" fmla="*/ 454805 w 826178"/>
                <a:gd name="connsiteY11" fmla="*/ 173505 h 412720"/>
                <a:gd name="connsiteX12" fmla="*/ 454805 w 826178"/>
                <a:gd name="connsiteY12" fmla="*/ 0 h 41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6178" h="412720">
                  <a:moveTo>
                    <a:pt x="454805" y="0"/>
                  </a:moveTo>
                  <a:lnTo>
                    <a:pt x="378019" y="0"/>
                  </a:lnTo>
                  <a:lnTo>
                    <a:pt x="378019" y="173505"/>
                  </a:lnTo>
                  <a:lnTo>
                    <a:pt x="0" y="173505"/>
                  </a:lnTo>
                  <a:lnTo>
                    <a:pt x="0" y="247337"/>
                  </a:lnTo>
                  <a:lnTo>
                    <a:pt x="378019" y="247337"/>
                  </a:lnTo>
                  <a:lnTo>
                    <a:pt x="378019" y="412721"/>
                  </a:lnTo>
                  <a:lnTo>
                    <a:pt x="454805" y="412721"/>
                  </a:lnTo>
                  <a:lnTo>
                    <a:pt x="454805" y="247337"/>
                  </a:lnTo>
                  <a:lnTo>
                    <a:pt x="826179" y="247337"/>
                  </a:lnTo>
                  <a:lnTo>
                    <a:pt x="826179" y="173505"/>
                  </a:lnTo>
                  <a:lnTo>
                    <a:pt x="454805" y="173505"/>
                  </a:lnTo>
                  <a:lnTo>
                    <a:pt x="454805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5CD96A59-8E57-401E-8CFC-4F012E8223A6}"/>
                </a:ext>
              </a:extLst>
            </p:cNvPr>
            <p:cNvSpPr/>
            <p:nvPr/>
          </p:nvSpPr>
          <p:spPr>
            <a:xfrm>
              <a:off x="9457874" y="3259760"/>
              <a:ext cx="1569666" cy="915516"/>
            </a:xfrm>
            <a:custGeom>
              <a:avLst/>
              <a:gdLst>
                <a:gd name="connsiteX0" fmla="*/ 825441 w 1569666"/>
                <a:gd name="connsiteY0" fmla="*/ 0 h 915516"/>
                <a:gd name="connsiteX1" fmla="*/ 825441 w 1569666"/>
                <a:gd name="connsiteY1" fmla="*/ 412721 h 915516"/>
                <a:gd name="connsiteX2" fmla="*/ 0 w 1569666"/>
                <a:gd name="connsiteY2" fmla="*/ 412721 h 915516"/>
                <a:gd name="connsiteX3" fmla="*/ 0 w 1569666"/>
                <a:gd name="connsiteY3" fmla="*/ 915517 h 915516"/>
                <a:gd name="connsiteX4" fmla="*/ 1569666 w 1569666"/>
                <a:gd name="connsiteY4" fmla="*/ 915517 h 915516"/>
                <a:gd name="connsiteX5" fmla="*/ 1569666 w 1569666"/>
                <a:gd name="connsiteY5" fmla="*/ 0 h 915516"/>
                <a:gd name="connsiteX6" fmla="*/ 466618 w 1569666"/>
                <a:gd name="connsiteY6" fmla="*/ 796647 h 915516"/>
                <a:gd name="connsiteX7" fmla="*/ 412720 w 1569666"/>
                <a:gd name="connsiteY7" fmla="*/ 738320 h 915516"/>
                <a:gd name="connsiteX8" fmla="*/ 359561 w 1569666"/>
                <a:gd name="connsiteY8" fmla="*/ 795171 h 915516"/>
                <a:gd name="connsiteX9" fmla="*/ 369898 w 1569666"/>
                <a:gd name="connsiteY9" fmla="*/ 721339 h 915516"/>
                <a:gd name="connsiteX10" fmla="*/ 295328 w 1569666"/>
                <a:gd name="connsiteY10" fmla="*/ 712479 h 915516"/>
                <a:gd name="connsiteX11" fmla="*/ 362515 w 1569666"/>
                <a:gd name="connsiteY11" fmla="*/ 672610 h 915516"/>
                <a:gd name="connsiteX12" fmla="*/ 318954 w 1569666"/>
                <a:gd name="connsiteY12" fmla="*/ 607637 h 915516"/>
                <a:gd name="connsiteX13" fmla="*/ 392786 w 1569666"/>
                <a:gd name="connsiteY13" fmla="*/ 635694 h 915516"/>
                <a:gd name="connsiteX14" fmla="*/ 416412 w 1569666"/>
                <a:gd name="connsiteY14" fmla="*/ 561862 h 915516"/>
                <a:gd name="connsiteX15" fmla="*/ 440776 w 1569666"/>
                <a:gd name="connsiteY15" fmla="*/ 635694 h 915516"/>
                <a:gd name="connsiteX16" fmla="*/ 514608 w 1569666"/>
                <a:gd name="connsiteY16" fmla="*/ 607637 h 915516"/>
                <a:gd name="connsiteX17" fmla="*/ 471786 w 1569666"/>
                <a:gd name="connsiteY17" fmla="*/ 672610 h 915516"/>
                <a:gd name="connsiteX18" fmla="*/ 538973 w 1569666"/>
                <a:gd name="connsiteY18" fmla="*/ 712479 h 915516"/>
                <a:gd name="connsiteX19" fmla="*/ 461449 w 1569666"/>
                <a:gd name="connsiteY19" fmla="*/ 719124 h 915516"/>
                <a:gd name="connsiteX20" fmla="*/ 1192385 w 1569666"/>
                <a:gd name="connsiteY20" fmla="*/ 166122 h 915516"/>
                <a:gd name="connsiteX21" fmla="*/ 1227086 w 1569666"/>
                <a:gd name="connsiteY21" fmla="*/ 179412 h 915516"/>
                <a:gd name="connsiteX22" fmla="*/ 1238899 w 1569666"/>
                <a:gd name="connsiteY22" fmla="*/ 147664 h 915516"/>
                <a:gd name="connsiteX23" fmla="*/ 1249974 w 1569666"/>
                <a:gd name="connsiteY23" fmla="*/ 183103 h 915516"/>
                <a:gd name="connsiteX24" fmla="*/ 1284675 w 1569666"/>
                <a:gd name="connsiteY24" fmla="*/ 169814 h 915516"/>
                <a:gd name="connsiteX25" fmla="*/ 1264741 w 1569666"/>
                <a:gd name="connsiteY25" fmla="*/ 200823 h 915516"/>
                <a:gd name="connsiteX26" fmla="*/ 1296488 w 1569666"/>
                <a:gd name="connsiteY26" fmla="*/ 220019 h 915516"/>
                <a:gd name="connsiteX27" fmla="*/ 1258834 w 1569666"/>
                <a:gd name="connsiteY27" fmla="*/ 220019 h 915516"/>
                <a:gd name="connsiteX28" fmla="*/ 1264741 w 1569666"/>
                <a:gd name="connsiteY28" fmla="*/ 256935 h 915516"/>
                <a:gd name="connsiteX29" fmla="*/ 1238899 w 1569666"/>
                <a:gd name="connsiteY29" fmla="*/ 230356 h 915516"/>
                <a:gd name="connsiteX30" fmla="*/ 1213058 w 1569666"/>
                <a:gd name="connsiteY30" fmla="*/ 256935 h 915516"/>
                <a:gd name="connsiteX31" fmla="*/ 1218226 w 1569666"/>
                <a:gd name="connsiteY31" fmla="*/ 221496 h 915516"/>
                <a:gd name="connsiteX32" fmla="*/ 1181311 w 1569666"/>
                <a:gd name="connsiteY32" fmla="*/ 221496 h 915516"/>
                <a:gd name="connsiteX33" fmla="*/ 1213058 w 1569666"/>
                <a:gd name="connsiteY33" fmla="*/ 202300 h 915516"/>
                <a:gd name="connsiteX34" fmla="*/ 1058011 w 1569666"/>
                <a:gd name="connsiteY34" fmla="*/ 479908 h 915516"/>
                <a:gd name="connsiteX35" fmla="*/ 1033647 w 1569666"/>
                <a:gd name="connsiteY35" fmla="*/ 453328 h 915516"/>
                <a:gd name="connsiteX36" fmla="*/ 1007806 w 1569666"/>
                <a:gd name="connsiteY36" fmla="*/ 479908 h 915516"/>
                <a:gd name="connsiteX37" fmla="*/ 1011497 w 1569666"/>
                <a:gd name="connsiteY37" fmla="*/ 442992 h 915516"/>
                <a:gd name="connsiteX38" fmla="*/ 974581 w 1569666"/>
                <a:gd name="connsiteY38" fmla="*/ 442992 h 915516"/>
                <a:gd name="connsiteX39" fmla="*/ 1006329 w 1569666"/>
                <a:gd name="connsiteY39" fmla="*/ 423796 h 915516"/>
                <a:gd name="connsiteX40" fmla="*/ 986394 w 1569666"/>
                <a:gd name="connsiteY40" fmla="*/ 392786 h 915516"/>
                <a:gd name="connsiteX41" fmla="*/ 1021095 w 1569666"/>
                <a:gd name="connsiteY41" fmla="*/ 406076 h 915516"/>
                <a:gd name="connsiteX42" fmla="*/ 1033647 w 1569666"/>
                <a:gd name="connsiteY42" fmla="*/ 369160 h 915516"/>
                <a:gd name="connsiteX43" fmla="*/ 1045460 w 1569666"/>
                <a:gd name="connsiteY43" fmla="*/ 404599 h 915516"/>
                <a:gd name="connsiteX44" fmla="*/ 1080161 w 1569666"/>
                <a:gd name="connsiteY44" fmla="*/ 391310 h 915516"/>
                <a:gd name="connsiteX45" fmla="*/ 1059488 w 1569666"/>
                <a:gd name="connsiteY45" fmla="*/ 422319 h 915516"/>
                <a:gd name="connsiteX46" fmla="*/ 1091236 w 1569666"/>
                <a:gd name="connsiteY46" fmla="*/ 441515 h 915516"/>
                <a:gd name="connsiteX47" fmla="*/ 1054320 w 1569666"/>
                <a:gd name="connsiteY47" fmla="*/ 441515 h 915516"/>
                <a:gd name="connsiteX48" fmla="*/ 1264741 w 1569666"/>
                <a:gd name="connsiteY48" fmla="*/ 806984 h 915516"/>
                <a:gd name="connsiteX49" fmla="*/ 1238899 w 1569666"/>
                <a:gd name="connsiteY49" fmla="*/ 779666 h 915516"/>
                <a:gd name="connsiteX50" fmla="*/ 1213058 w 1569666"/>
                <a:gd name="connsiteY50" fmla="*/ 806984 h 915516"/>
                <a:gd name="connsiteX51" fmla="*/ 1218226 w 1569666"/>
                <a:gd name="connsiteY51" fmla="*/ 770068 h 915516"/>
                <a:gd name="connsiteX52" fmla="*/ 1181311 w 1569666"/>
                <a:gd name="connsiteY52" fmla="*/ 770068 h 915516"/>
                <a:gd name="connsiteX53" fmla="*/ 1213058 w 1569666"/>
                <a:gd name="connsiteY53" fmla="*/ 750871 h 915516"/>
                <a:gd name="connsiteX54" fmla="*/ 1192385 w 1569666"/>
                <a:gd name="connsiteY54" fmla="*/ 719862 h 915516"/>
                <a:gd name="connsiteX55" fmla="*/ 1227086 w 1569666"/>
                <a:gd name="connsiteY55" fmla="*/ 733152 h 915516"/>
                <a:gd name="connsiteX56" fmla="*/ 1238899 w 1569666"/>
                <a:gd name="connsiteY56" fmla="*/ 697712 h 915516"/>
                <a:gd name="connsiteX57" fmla="*/ 1249974 w 1569666"/>
                <a:gd name="connsiteY57" fmla="*/ 733152 h 915516"/>
                <a:gd name="connsiteX58" fmla="*/ 1284675 w 1569666"/>
                <a:gd name="connsiteY58" fmla="*/ 719862 h 915516"/>
                <a:gd name="connsiteX59" fmla="*/ 1264741 w 1569666"/>
                <a:gd name="connsiteY59" fmla="*/ 750871 h 915516"/>
                <a:gd name="connsiteX60" fmla="*/ 1296488 w 1569666"/>
                <a:gd name="connsiteY60" fmla="*/ 770068 h 915516"/>
                <a:gd name="connsiteX61" fmla="*/ 1258834 w 1569666"/>
                <a:gd name="connsiteY61" fmla="*/ 770068 h 915516"/>
                <a:gd name="connsiteX62" fmla="*/ 1338572 w 1569666"/>
                <a:gd name="connsiteY62" fmla="*/ 540450 h 915516"/>
                <a:gd name="connsiteX63" fmla="*/ 1318638 w 1569666"/>
                <a:gd name="connsiteY63" fmla="*/ 527899 h 915516"/>
                <a:gd name="connsiteX64" fmla="*/ 1297965 w 1569666"/>
                <a:gd name="connsiteY64" fmla="*/ 540450 h 915516"/>
                <a:gd name="connsiteX65" fmla="*/ 1306825 w 1569666"/>
                <a:gd name="connsiteY65" fmla="*/ 516824 h 915516"/>
                <a:gd name="connsiteX66" fmla="*/ 1288367 w 1569666"/>
                <a:gd name="connsiteY66" fmla="*/ 501319 h 915516"/>
                <a:gd name="connsiteX67" fmla="*/ 1312731 w 1569666"/>
                <a:gd name="connsiteY67" fmla="*/ 501319 h 915516"/>
                <a:gd name="connsiteX68" fmla="*/ 1321591 w 1569666"/>
                <a:gd name="connsiteY68" fmla="*/ 479170 h 915516"/>
                <a:gd name="connsiteX69" fmla="*/ 1330451 w 1569666"/>
                <a:gd name="connsiteY69" fmla="*/ 501319 h 915516"/>
                <a:gd name="connsiteX70" fmla="*/ 1354077 w 1569666"/>
                <a:gd name="connsiteY70" fmla="*/ 501319 h 915516"/>
                <a:gd name="connsiteX71" fmla="*/ 1335619 w 1569666"/>
                <a:gd name="connsiteY71" fmla="*/ 516824 h 915516"/>
                <a:gd name="connsiteX72" fmla="*/ 1444890 w 1569666"/>
                <a:gd name="connsiteY72" fmla="*/ 425272 h 915516"/>
                <a:gd name="connsiteX73" fmla="*/ 1419049 w 1569666"/>
                <a:gd name="connsiteY73" fmla="*/ 397954 h 915516"/>
                <a:gd name="connsiteX74" fmla="*/ 1393946 w 1569666"/>
                <a:gd name="connsiteY74" fmla="*/ 425272 h 915516"/>
                <a:gd name="connsiteX75" fmla="*/ 1399115 w 1569666"/>
                <a:gd name="connsiteY75" fmla="*/ 388356 h 915516"/>
                <a:gd name="connsiteX76" fmla="*/ 1362199 w 1569666"/>
                <a:gd name="connsiteY76" fmla="*/ 388356 h 915516"/>
                <a:gd name="connsiteX77" fmla="*/ 1396900 w 1569666"/>
                <a:gd name="connsiteY77" fmla="*/ 369160 h 915516"/>
                <a:gd name="connsiteX78" fmla="*/ 1376227 w 1569666"/>
                <a:gd name="connsiteY78" fmla="*/ 338151 h 915516"/>
                <a:gd name="connsiteX79" fmla="*/ 1410928 w 1569666"/>
                <a:gd name="connsiteY79" fmla="*/ 351440 h 915516"/>
                <a:gd name="connsiteX80" fmla="*/ 1422003 w 1569666"/>
                <a:gd name="connsiteY80" fmla="*/ 316001 h 915516"/>
                <a:gd name="connsiteX81" fmla="*/ 1433816 w 1569666"/>
                <a:gd name="connsiteY81" fmla="*/ 351440 h 915516"/>
                <a:gd name="connsiteX82" fmla="*/ 1468517 w 1569666"/>
                <a:gd name="connsiteY82" fmla="*/ 338151 h 915516"/>
                <a:gd name="connsiteX83" fmla="*/ 1447844 w 1569666"/>
                <a:gd name="connsiteY83" fmla="*/ 369160 h 915516"/>
                <a:gd name="connsiteX84" fmla="*/ 1479592 w 1569666"/>
                <a:gd name="connsiteY84" fmla="*/ 387618 h 915516"/>
                <a:gd name="connsiteX85" fmla="*/ 1442676 w 1569666"/>
                <a:gd name="connsiteY85" fmla="*/ 387618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569666" h="915516">
                  <a:moveTo>
                    <a:pt x="825441" y="0"/>
                  </a:moveTo>
                  <a:lnTo>
                    <a:pt x="825441" y="412721"/>
                  </a:lnTo>
                  <a:lnTo>
                    <a:pt x="0" y="412721"/>
                  </a:lnTo>
                  <a:lnTo>
                    <a:pt x="0" y="915517"/>
                  </a:lnTo>
                  <a:lnTo>
                    <a:pt x="1569666" y="915517"/>
                  </a:lnTo>
                  <a:lnTo>
                    <a:pt x="1569666" y="0"/>
                  </a:lnTo>
                  <a:close/>
                  <a:moveTo>
                    <a:pt x="466618" y="796647"/>
                  </a:moveTo>
                  <a:lnTo>
                    <a:pt x="412720" y="738320"/>
                  </a:lnTo>
                  <a:lnTo>
                    <a:pt x="359561" y="795171"/>
                  </a:lnTo>
                  <a:lnTo>
                    <a:pt x="369898" y="721339"/>
                  </a:lnTo>
                  <a:lnTo>
                    <a:pt x="295328" y="712479"/>
                  </a:lnTo>
                  <a:lnTo>
                    <a:pt x="362515" y="672610"/>
                  </a:lnTo>
                  <a:lnTo>
                    <a:pt x="318954" y="607637"/>
                  </a:lnTo>
                  <a:lnTo>
                    <a:pt x="392786" y="635694"/>
                  </a:lnTo>
                  <a:lnTo>
                    <a:pt x="416412" y="561862"/>
                  </a:lnTo>
                  <a:lnTo>
                    <a:pt x="440776" y="635694"/>
                  </a:lnTo>
                  <a:lnTo>
                    <a:pt x="514608" y="607637"/>
                  </a:lnTo>
                  <a:lnTo>
                    <a:pt x="471786" y="672610"/>
                  </a:lnTo>
                  <a:lnTo>
                    <a:pt x="538973" y="712479"/>
                  </a:lnTo>
                  <a:lnTo>
                    <a:pt x="461449" y="719124"/>
                  </a:lnTo>
                  <a:close/>
                  <a:moveTo>
                    <a:pt x="1192385" y="166122"/>
                  </a:moveTo>
                  <a:lnTo>
                    <a:pt x="1227086" y="179412"/>
                  </a:lnTo>
                  <a:lnTo>
                    <a:pt x="1238899" y="147664"/>
                  </a:lnTo>
                  <a:lnTo>
                    <a:pt x="1249974" y="183103"/>
                  </a:lnTo>
                  <a:lnTo>
                    <a:pt x="1284675" y="169814"/>
                  </a:lnTo>
                  <a:lnTo>
                    <a:pt x="1264741" y="200823"/>
                  </a:lnTo>
                  <a:lnTo>
                    <a:pt x="1296488" y="220019"/>
                  </a:lnTo>
                  <a:lnTo>
                    <a:pt x="1258834" y="220019"/>
                  </a:lnTo>
                  <a:lnTo>
                    <a:pt x="1264741" y="256935"/>
                  </a:lnTo>
                  <a:lnTo>
                    <a:pt x="1238899" y="230356"/>
                  </a:lnTo>
                  <a:lnTo>
                    <a:pt x="1213058" y="256935"/>
                  </a:lnTo>
                  <a:lnTo>
                    <a:pt x="1218226" y="221496"/>
                  </a:lnTo>
                  <a:lnTo>
                    <a:pt x="1181311" y="221496"/>
                  </a:lnTo>
                  <a:lnTo>
                    <a:pt x="1213058" y="202300"/>
                  </a:lnTo>
                  <a:close/>
                  <a:moveTo>
                    <a:pt x="1058011" y="479908"/>
                  </a:moveTo>
                  <a:lnTo>
                    <a:pt x="1033647" y="453328"/>
                  </a:lnTo>
                  <a:lnTo>
                    <a:pt x="1007806" y="479908"/>
                  </a:lnTo>
                  <a:lnTo>
                    <a:pt x="1011497" y="442992"/>
                  </a:lnTo>
                  <a:lnTo>
                    <a:pt x="974581" y="442992"/>
                  </a:lnTo>
                  <a:lnTo>
                    <a:pt x="1006329" y="423796"/>
                  </a:lnTo>
                  <a:lnTo>
                    <a:pt x="986394" y="392786"/>
                  </a:lnTo>
                  <a:lnTo>
                    <a:pt x="1021095" y="406076"/>
                  </a:lnTo>
                  <a:lnTo>
                    <a:pt x="1033647" y="369160"/>
                  </a:lnTo>
                  <a:lnTo>
                    <a:pt x="1045460" y="404599"/>
                  </a:lnTo>
                  <a:lnTo>
                    <a:pt x="1080161" y="391310"/>
                  </a:lnTo>
                  <a:lnTo>
                    <a:pt x="1059488" y="422319"/>
                  </a:lnTo>
                  <a:lnTo>
                    <a:pt x="1091236" y="441515"/>
                  </a:lnTo>
                  <a:lnTo>
                    <a:pt x="1054320" y="441515"/>
                  </a:lnTo>
                  <a:close/>
                  <a:moveTo>
                    <a:pt x="1264741" y="806984"/>
                  </a:moveTo>
                  <a:lnTo>
                    <a:pt x="1238899" y="779666"/>
                  </a:lnTo>
                  <a:lnTo>
                    <a:pt x="1213058" y="806984"/>
                  </a:lnTo>
                  <a:lnTo>
                    <a:pt x="1218226" y="770068"/>
                  </a:lnTo>
                  <a:lnTo>
                    <a:pt x="1181311" y="770068"/>
                  </a:lnTo>
                  <a:lnTo>
                    <a:pt x="1213058" y="750871"/>
                  </a:lnTo>
                  <a:lnTo>
                    <a:pt x="1192385" y="719862"/>
                  </a:lnTo>
                  <a:lnTo>
                    <a:pt x="1227086" y="733152"/>
                  </a:lnTo>
                  <a:lnTo>
                    <a:pt x="1238899" y="697712"/>
                  </a:lnTo>
                  <a:lnTo>
                    <a:pt x="1249974" y="733152"/>
                  </a:lnTo>
                  <a:lnTo>
                    <a:pt x="1284675" y="719862"/>
                  </a:lnTo>
                  <a:lnTo>
                    <a:pt x="1264741" y="750871"/>
                  </a:lnTo>
                  <a:lnTo>
                    <a:pt x="1296488" y="770068"/>
                  </a:lnTo>
                  <a:lnTo>
                    <a:pt x="1258834" y="770068"/>
                  </a:lnTo>
                  <a:close/>
                  <a:moveTo>
                    <a:pt x="1338572" y="540450"/>
                  </a:moveTo>
                  <a:lnTo>
                    <a:pt x="1318638" y="527899"/>
                  </a:lnTo>
                  <a:lnTo>
                    <a:pt x="1297965" y="540450"/>
                  </a:lnTo>
                  <a:lnTo>
                    <a:pt x="1306825" y="516824"/>
                  </a:lnTo>
                  <a:lnTo>
                    <a:pt x="1288367" y="501319"/>
                  </a:lnTo>
                  <a:lnTo>
                    <a:pt x="1312731" y="501319"/>
                  </a:lnTo>
                  <a:lnTo>
                    <a:pt x="1321591" y="479170"/>
                  </a:lnTo>
                  <a:lnTo>
                    <a:pt x="1330451" y="501319"/>
                  </a:lnTo>
                  <a:lnTo>
                    <a:pt x="1354077" y="501319"/>
                  </a:lnTo>
                  <a:lnTo>
                    <a:pt x="1335619" y="516824"/>
                  </a:lnTo>
                  <a:close/>
                  <a:moveTo>
                    <a:pt x="1444890" y="425272"/>
                  </a:moveTo>
                  <a:lnTo>
                    <a:pt x="1419049" y="397954"/>
                  </a:lnTo>
                  <a:lnTo>
                    <a:pt x="1393946" y="425272"/>
                  </a:lnTo>
                  <a:lnTo>
                    <a:pt x="1399115" y="388356"/>
                  </a:lnTo>
                  <a:lnTo>
                    <a:pt x="1362199" y="388356"/>
                  </a:lnTo>
                  <a:lnTo>
                    <a:pt x="1396900" y="369160"/>
                  </a:lnTo>
                  <a:lnTo>
                    <a:pt x="1376227" y="338151"/>
                  </a:lnTo>
                  <a:lnTo>
                    <a:pt x="1410928" y="351440"/>
                  </a:lnTo>
                  <a:lnTo>
                    <a:pt x="1422003" y="316001"/>
                  </a:lnTo>
                  <a:lnTo>
                    <a:pt x="1433816" y="351440"/>
                  </a:lnTo>
                  <a:lnTo>
                    <a:pt x="1468517" y="338151"/>
                  </a:lnTo>
                  <a:lnTo>
                    <a:pt x="1447844" y="369160"/>
                  </a:lnTo>
                  <a:lnTo>
                    <a:pt x="1479592" y="387618"/>
                  </a:lnTo>
                  <a:lnTo>
                    <a:pt x="1442676" y="387618"/>
                  </a:lnTo>
                  <a:close/>
                </a:path>
              </a:pathLst>
            </a:custGeom>
            <a:solidFill>
              <a:srgbClr val="0000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773DCED6-448A-4C85-8FF4-23D69FDFB445}"/>
                </a:ext>
              </a:extLst>
            </p:cNvPr>
            <p:cNvSpPr/>
            <p:nvPr/>
          </p:nvSpPr>
          <p:spPr>
            <a:xfrm>
              <a:off x="9750248" y="3820883"/>
              <a:ext cx="241430" cy="235524"/>
            </a:xfrm>
            <a:custGeom>
              <a:avLst/>
              <a:gdLst>
                <a:gd name="connsiteX0" fmla="*/ 174243 w 241430"/>
                <a:gd name="connsiteY0" fmla="*/ 111486 h 235524"/>
                <a:gd name="connsiteX1" fmla="*/ 217066 w 241430"/>
                <a:gd name="connsiteY1" fmla="*/ 46514 h 235524"/>
                <a:gd name="connsiteX2" fmla="*/ 144711 w 241430"/>
                <a:gd name="connsiteY2" fmla="*/ 74570 h 235524"/>
                <a:gd name="connsiteX3" fmla="*/ 120346 w 241430"/>
                <a:gd name="connsiteY3" fmla="*/ 0 h 235524"/>
                <a:gd name="connsiteX4" fmla="*/ 96720 w 241430"/>
                <a:gd name="connsiteY4" fmla="*/ 74570 h 235524"/>
                <a:gd name="connsiteX5" fmla="*/ 23626 w 241430"/>
                <a:gd name="connsiteY5" fmla="*/ 46514 h 235524"/>
                <a:gd name="connsiteX6" fmla="*/ 67187 w 241430"/>
                <a:gd name="connsiteY6" fmla="*/ 111486 h 235524"/>
                <a:gd name="connsiteX7" fmla="*/ 0 w 241430"/>
                <a:gd name="connsiteY7" fmla="*/ 151356 h 235524"/>
                <a:gd name="connsiteX8" fmla="*/ 77524 w 241430"/>
                <a:gd name="connsiteY8" fmla="*/ 158000 h 235524"/>
                <a:gd name="connsiteX9" fmla="*/ 67187 w 241430"/>
                <a:gd name="connsiteY9" fmla="*/ 235524 h 235524"/>
                <a:gd name="connsiteX10" fmla="*/ 120346 w 241430"/>
                <a:gd name="connsiteY10" fmla="*/ 178673 h 235524"/>
                <a:gd name="connsiteX11" fmla="*/ 174243 w 241430"/>
                <a:gd name="connsiteY11" fmla="*/ 235524 h 235524"/>
                <a:gd name="connsiteX12" fmla="*/ 163907 w 241430"/>
                <a:gd name="connsiteY12" fmla="*/ 158000 h 235524"/>
                <a:gd name="connsiteX13" fmla="*/ 241430 w 241430"/>
                <a:gd name="connsiteY13" fmla="*/ 151356 h 235524"/>
                <a:gd name="connsiteX14" fmla="*/ 174243 w 241430"/>
                <a:gd name="connsiteY14" fmla="*/ 111486 h 235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1430" h="235524">
                  <a:moveTo>
                    <a:pt x="174243" y="111486"/>
                  </a:moveTo>
                  <a:lnTo>
                    <a:pt x="217066" y="46514"/>
                  </a:lnTo>
                  <a:lnTo>
                    <a:pt x="144711" y="74570"/>
                  </a:lnTo>
                  <a:lnTo>
                    <a:pt x="120346" y="0"/>
                  </a:lnTo>
                  <a:lnTo>
                    <a:pt x="96720" y="74570"/>
                  </a:lnTo>
                  <a:lnTo>
                    <a:pt x="23626" y="46514"/>
                  </a:lnTo>
                  <a:lnTo>
                    <a:pt x="67187" y="111486"/>
                  </a:lnTo>
                  <a:lnTo>
                    <a:pt x="0" y="151356"/>
                  </a:lnTo>
                  <a:lnTo>
                    <a:pt x="77524" y="158000"/>
                  </a:lnTo>
                  <a:lnTo>
                    <a:pt x="67187" y="235524"/>
                  </a:lnTo>
                  <a:lnTo>
                    <a:pt x="120346" y="178673"/>
                  </a:lnTo>
                  <a:lnTo>
                    <a:pt x="174243" y="235524"/>
                  </a:lnTo>
                  <a:lnTo>
                    <a:pt x="163907" y="158000"/>
                  </a:lnTo>
                  <a:lnTo>
                    <a:pt x="241430" y="151356"/>
                  </a:lnTo>
                  <a:lnTo>
                    <a:pt x="174243" y="1114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25A515-7A8C-452C-8F38-FEC44F0734B5}"/>
                </a:ext>
              </a:extLst>
            </p:cNvPr>
            <p:cNvSpPr/>
            <p:nvPr/>
          </p:nvSpPr>
          <p:spPr>
            <a:xfrm>
              <a:off x="10639184" y="3954519"/>
              <a:ext cx="115177" cy="112224"/>
            </a:xfrm>
            <a:custGeom>
              <a:avLst/>
              <a:gdLst>
                <a:gd name="connsiteX0" fmla="*/ 83430 w 115177"/>
                <a:gd name="connsiteY0" fmla="*/ 53159 h 112224"/>
                <a:gd name="connsiteX1" fmla="*/ 103365 w 115177"/>
                <a:gd name="connsiteY1" fmla="*/ 22150 h 112224"/>
                <a:gd name="connsiteX2" fmla="*/ 68664 w 115177"/>
                <a:gd name="connsiteY2" fmla="*/ 35439 h 112224"/>
                <a:gd name="connsiteX3" fmla="*/ 56851 w 115177"/>
                <a:gd name="connsiteY3" fmla="*/ 0 h 112224"/>
                <a:gd name="connsiteX4" fmla="*/ 46514 w 115177"/>
                <a:gd name="connsiteY4" fmla="*/ 35439 h 112224"/>
                <a:gd name="connsiteX5" fmla="*/ 11075 w 115177"/>
                <a:gd name="connsiteY5" fmla="*/ 22150 h 112224"/>
                <a:gd name="connsiteX6" fmla="*/ 31748 w 115177"/>
                <a:gd name="connsiteY6" fmla="*/ 53159 h 112224"/>
                <a:gd name="connsiteX7" fmla="*/ 0 w 115177"/>
                <a:gd name="connsiteY7" fmla="*/ 72355 h 112224"/>
                <a:gd name="connsiteX8" fmla="*/ 36916 w 115177"/>
                <a:gd name="connsiteY8" fmla="*/ 75309 h 112224"/>
                <a:gd name="connsiteX9" fmla="*/ 31748 w 115177"/>
                <a:gd name="connsiteY9" fmla="*/ 112225 h 112224"/>
                <a:gd name="connsiteX10" fmla="*/ 56851 w 115177"/>
                <a:gd name="connsiteY10" fmla="*/ 84907 h 112224"/>
                <a:gd name="connsiteX11" fmla="*/ 83430 w 115177"/>
                <a:gd name="connsiteY11" fmla="*/ 112225 h 112224"/>
                <a:gd name="connsiteX12" fmla="*/ 77523 w 115177"/>
                <a:gd name="connsiteY12" fmla="*/ 75309 h 112224"/>
                <a:gd name="connsiteX13" fmla="*/ 115178 w 115177"/>
                <a:gd name="connsiteY13" fmla="*/ 72355 h 112224"/>
                <a:gd name="connsiteX14" fmla="*/ 83430 w 115177"/>
                <a:gd name="connsiteY14" fmla="*/ 53159 h 112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177" h="112224">
                  <a:moveTo>
                    <a:pt x="83430" y="53159"/>
                  </a:moveTo>
                  <a:lnTo>
                    <a:pt x="103365" y="22150"/>
                  </a:lnTo>
                  <a:lnTo>
                    <a:pt x="68664" y="35439"/>
                  </a:lnTo>
                  <a:lnTo>
                    <a:pt x="56851" y="0"/>
                  </a:lnTo>
                  <a:lnTo>
                    <a:pt x="46514" y="35439"/>
                  </a:lnTo>
                  <a:lnTo>
                    <a:pt x="11075" y="22150"/>
                  </a:lnTo>
                  <a:lnTo>
                    <a:pt x="31748" y="53159"/>
                  </a:lnTo>
                  <a:lnTo>
                    <a:pt x="0" y="72355"/>
                  </a:lnTo>
                  <a:lnTo>
                    <a:pt x="36916" y="75309"/>
                  </a:lnTo>
                  <a:lnTo>
                    <a:pt x="31748" y="112225"/>
                  </a:lnTo>
                  <a:lnTo>
                    <a:pt x="56851" y="84907"/>
                  </a:lnTo>
                  <a:lnTo>
                    <a:pt x="83430" y="112225"/>
                  </a:lnTo>
                  <a:lnTo>
                    <a:pt x="77523" y="75309"/>
                  </a:lnTo>
                  <a:lnTo>
                    <a:pt x="115178" y="72355"/>
                  </a:lnTo>
                  <a:lnTo>
                    <a:pt x="83430" y="5315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4D65969B-DD93-47AA-81D5-2571D37C8DBF}"/>
                </a:ext>
              </a:extLst>
            </p:cNvPr>
            <p:cNvSpPr/>
            <p:nvPr/>
          </p:nvSpPr>
          <p:spPr>
            <a:xfrm>
              <a:off x="10432455" y="3627443"/>
              <a:ext cx="115177" cy="112224"/>
            </a:xfrm>
            <a:custGeom>
              <a:avLst/>
              <a:gdLst>
                <a:gd name="connsiteX0" fmla="*/ 83430 w 115177"/>
                <a:gd name="connsiteY0" fmla="*/ 53159 h 112224"/>
                <a:gd name="connsiteX1" fmla="*/ 104103 w 115177"/>
                <a:gd name="connsiteY1" fmla="*/ 22150 h 112224"/>
                <a:gd name="connsiteX2" fmla="*/ 69402 w 115177"/>
                <a:gd name="connsiteY2" fmla="*/ 35439 h 112224"/>
                <a:gd name="connsiteX3" fmla="*/ 57589 w 115177"/>
                <a:gd name="connsiteY3" fmla="*/ 0 h 112224"/>
                <a:gd name="connsiteX4" fmla="*/ 46514 w 115177"/>
                <a:gd name="connsiteY4" fmla="*/ 35439 h 112224"/>
                <a:gd name="connsiteX5" fmla="*/ 11813 w 115177"/>
                <a:gd name="connsiteY5" fmla="*/ 22150 h 112224"/>
                <a:gd name="connsiteX6" fmla="*/ 31748 w 115177"/>
                <a:gd name="connsiteY6" fmla="*/ 53159 h 112224"/>
                <a:gd name="connsiteX7" fmla="*/ 0 w 115177"/>
                <a:gd name="connsiteY7" fmla="*/ 72355 h 112224"/>
                <a:gd name="connsiteX8" fmla="*/ 36916 w 115177"/>
                <a:gd name="connsiteY8" fmla="*/ 75309 h 112224"/>
                <a:gd name="connsiteX9" fmla="*/ 31748 w 115177"/>
                <a:gd name="connsiteY9" fmla="*/ 112225 h 112224"/>
                <a:gd name="connsiteX10" fmla="*/ 57589 w 115177"/>
                <a:gd name="connsiteY10" fmla="*/ 85645 h 112224"/>
                <a:gd name="connsiteX11" fmla="*/ 83430 w 115177"/>
                <a:gd name="connsiteY11" fmla="*/ 112225 h 112224"/>
                <a:gd name="connsiteX12" fmla="*/ 78262 w 115177"/>
                <a:gd name="connsiteY12" fmla="*/ 75309 h 112224"/>
                <a:gd name="connsiteX13" fmla="*/ 115178 w 115177"/>
                <a:gd name="connsiteY13" fmla="*/ 72355 h 112224"/>
                <a:gd name="connsiteX14" fmla="*/ 83430 w 115177"/>
                <a:gd name="connsiteY14" fmla="*/ 53159 h 112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177" h="112224">
                  <a:moveTo>
                    <a:pt x="83430" y="53159"/>
                  </a:moveTo>
                  <a:lnTo>
                    <a:pt x="104103" y="22150"/>
                  </a:lnTo>
                  <a:lnTo>
                    <a:pt x="69402" y="35439"/>
                  </a:lnTo>
                  <a:lnTo>
                    <a:pt x="57589" y="0"/>
                  </a:lnTo>
                  <a:lnTo>
                    <a:pt x="46514" y="35439"/>
                  </a:lnTo>
                  <a:lnTo>
                    <a:pt x="11813" y="22150"/>
                  </a:lnTo>
                  <a:lnTo>
                    <a:pt x="31748" y="53159"/>
                  </a:lnTo>
                  <a:lnTo>
                    <a:pt x="0" y="72355"/>
                  </a:lnTo>
                  <a:lnTo>
                    <a:pt x="36916" y="75309"/>
                  </a:lnTo>
                  <a:lnTo>
                    <a:pt x="31748" y="112225"/>
                  </a:lnTo>
                  <a:lnTo>
                    <a:pt x="57589" y="85645"/>
                  </a:lnTo>
                  <a:lnTo>
                    <a:pt x="83430" y="112225"/>
                  </a:lnTo>
                  <a:lnTo>
                    <a:pt x="78262" y="75309"/>
                  </a:lnTo>
                  <a:lnTo>
                    <a:pt x="115178" y="72355"/>
                  </a:lnTo>
                  <a:lnTo>
                    <a:pt x="83430" y="5315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62264E68-A299-4E22-8E46-530043C706F4}"/>
                </a:ext>
              </a:extLst>
            </p:cNvPr>
            <p:cNvSpPr/>
            <p:nvPr/>
          </p:nvSpPr>
          <p:spPr>
            <a:xfrm>
              <a:off x="10639184" y="3403732"/>
              <a:ext cx="115177" cy="112224"/>
            </a:xfrm>
            <a:custGeom>
              <a:avLst/>
              <a:gdLst>
                <a:gd name="connsiteX0" fmla="*/ 36916 w 115177"/>
                <a:gd name="connsiteY0" fmla="*/ 75309 h 112224"/>
                <a:gd name="connsiteX1" fmla="*/ 31748 w 115177"/>
                <a:gd name="connsiteY1" fmla="*/ 112225 h 112224"/>
                <a:gd name="connsiteX2" fmla="*/ 56851 w 115177"/>
                <a:gd name="connsiteY2" fmla="*/ 85645 h 112224"/>
                <a:gd name="connsiteX3" fmla="*/ 83430 w 115177"/>
                <a:gd name="connsiteY3" fmla="*/ 112225 h 112224"/>
                <a:gd name="connsiteX4" fmla="*/ 77523 w 115177"/>
                <a:gd name="connsiteY4" fmla="*/ 75309 h 112224"/>
                <a:gd name="connsiteX5" fmla="*/ 115178 w 115177"/>
                <a:gd name="connsiteY5" fmla="*/ 72355 h 112224"/>
                <a:gd name="connsiteX6" fmla="*/ 83430 w 115177"/>
                <a:gd name="connsiteY6" fmla="*/ 53159 h 112224"/>
                <a:gd name="connsiteX7" fmla="*/ 103365 w 115177"/>
                <a:gd name="connsiteY7" fmla="*/ 22150 h 112224"/>
                <a:gd name="connsiteX8" fmla="*/ 68664 w 115177"/>
                <a:gd name="connsiteY8" fmla="*/ 35439 h 112224"/>
                <a:gd name="connsiteX9" fmla="*/ 56851 w 115177"/>
                <a:gd name="connsiteY9" fmla="*/ 0 h 112224"/>
                <a:gd name="connsiteX10" fmla="*/ 46514 w 115177"/>
                <a:gd name="connsiteY10" fmla="*/ 35439 h 112224"/>
                <a:gd name="connsiteX11" fmla="*/ 11075 w 115177"/>
                <a:gd name="connsiteY11" fmla="*/ 22150 h 112224"/>
                <a:gd name="connsiteX12" fmla="*/ 31748 w 115177"/>
                <a:gd name="connsiteY12" fmla="*/ 53159 h 112224"/>
                <a:gd name="connsiteX13" fmla="*/ 0 w 115177"/>
                <a:gd name="connsiteY13" fmla="*/ 72355 h 112224"/>
                <a:gd name="connsiteX14" fmla="*/ 36916 w 115177"/>
                <a:gd name="connsiteY14" fmla="*/ 75309 h 112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177" h="112224">
                  <a:moveTo>
                    <a:pt x="36916" y="75309"/>
                  </a:moveTo>
                  <a:lnTo>
                    <a:pt x="31748" y="112225"/>
                  </a:lnTo>
                  <a:lnTo>
                    <a:pt x="56851" y="85645"/>
                  </a:lnTo>
                  <a:lnTo>
                    <a:pt x="83430" y="112225"/>
                  </a:lnTo>
                  <a:lnTo>
                    <a:pt x="77523" y="75309"/>
                  </a:lnTo>
                  <a:lnTo>
                    <a:pt x="115178" y="72355"/>
                  </a:lnTo>
                  <a:lnTo>
                    <a:pt x="83430" y="53159"/>
                  </a:lnTo>
                  <a:lnTo>
                    <a:pt x="103365" y="22150"/>
                  </a:lnTo>
                  <a:lnTo>
                    <a:pt x="68664" y="35439"/>
                  </a:lnTo>
                  <a:lnTo>
                    <a:pt x="56851" y="0"/>
                  </a:lnTo>
                  <a:lnTo>
                    <a:pt x="46514" y="35439"/>
                  </a:lnTo>
                  <a:lnTo>
                    <a:pt x="11075" y="22150"/>
                  </a:lnTo>
                  <a:lnTo>
                    <a:pt x="31748" y="53159"/>
                  </a:lnTo>
                  <a:lnTo>
                    <a:pt x="0" y="72355"/>
                  </a:lnTo>
                  <a:lnTo>
                    <a:pt x="36916" y="7530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50C58549-F1A2-4DE5-B59F-557E350C2417}"/>
                </a:ext>
              </a:extLst>
            </p:cNvPr>
            <p:cNvSpPr/>
            <p:nvPr/>
          </p:nvSpPr>
          <p:spPr>
            <a:xfrm>
              <a:off x="10822287" y="3572807"/>
              <a:ext cx="115177" cy="112224"/>
            </a:xfrm>
            <a:custGeom>
              <a:avLst/>
              <a:gdLst>
                <a:gd name="connsiteX0" fmla="*/ 83430 w 115177"/>
                <a:gd name="connsiteY0" fmla="*/ 53159 h 112224"/>
                <a:gd name="connsiteX1" fmla="*/ 104103 w 115177"/>
                <a:gd name="connsiteY1" fmla="*/ 22150 h 112224"/>
                <a:gd name="connsiteX2" fmla="*/ 69402 w 115177"/>
                <a:gd name="connsiteY2" fmla="*/ 34701 h 112224"/>
                <a:gd name="connsiteX3" fmla="*/ 58327 w 115177"/>
                <a:gd name="connsiteY3" fmla="*/ 0 h 112224"/>
                <a:gd name="connsiteX4" fmla="*/ 46514 w 115177"/>
                <a:gd name="connsiteY4" fmla="*/ 34701 h 112224"/>
                <a:gd name="connsiteX5" fmla="*/ 11813 w 115177"/>
                <a:gd name="connsiteY5" fmla="*/ 22150 h 112224"/>
                <a:gd name="connsiteX6" fmla="*/ 32486 w 115177"/>
                <a:gd name="connsiteY6" fmla="*/ 53159 h 112224"/>
                <a:gd name="connsiteX7" fmla="*/ 0 w 115177"/>
                <a:gd name="connsiteY7" fmla="*/ 71617 h 112224"/>
                <a:gd name="connsiteX8" fmla="*/ 37654 w 115177"/>
                <a:gd name="connsiteY8" fmla="*/ 75309 h 112224"/>
                <a:gd name="connsiteX9" fmla="*/ 32486 w 115177"/>
                <a:gd name="connsiteY9" fmla="*/ 112225 h 112224"/>
                <a:gd name="connsiteX10" fmla="*/ 58327 w 115177"/>
                <a:gd name="connsiteY10" fmla="*/ 84907 h 112224"/>
                <a:gd name="connsiteX11" fmla="*/ 83430 w 115177"/>
                <a:gd name="connsiteY11" fmla="*/ 112225 h 112224"/>
                <a:gd name="connsiteX12" fmla="*/ 78262 w 115177"/>
                <a:gd name="connsiteY12" fmla="*/ 75309 h 112224"/>
                <a:gd name="connsiteX13" fmla="*/ 115178 w 115177"/>
                <a:gd name="connsiteY13" fmla="*/ 71617 h 112224"/>
                <a:gd name="connsiteX14" fmla="*/ 83430 w 115177"/>
                <a:gd name="connsiteY14" fmla="*/ 53159 h 112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177" h="112224">
                  <a:moveTo>
                    <a:pt x="83430" y="53159"/>
                  </a:moveTo>
                  <a:lnTo>
                    <a:pt x="104103" y="22150"/>
                  </a:lnTo>
                  <a:lnTo>
                    <a:pt x="69402" y="34701"/>
                  </a:lnTo>
                  <a:lnTo>
                    <a:pt x="58327" y="0"/>
                  </a:lnTo>
                  <a:lnTo>
                    <a:pt x="46514" y="34701"/>
                  </a:lnTo>
                  <a:lnTo>
                    <a:pt x="11813" y="22150"/>
                  </a:lnTo>
                  <a:lnTo>
                    <a:pt x="32486" y="53159"/>
                  </a:lnTo>
                  <a:lnTo>
                    <a:pt x="0" y="71617"/>
                  </a:lnTo>
                  <a:lnTo>
                    <a:pt x="37654" y="75309"/>
                  </a:lnTo>
                  <a:lnTo>
                    <a:pt x="32486" y="112225"/>
                  </a:lnTo>
                  <a:lnTo>
                    <a:pt x="58327" y="84907"/>
                  </a:lnTo>
                  <a:lnTo>
                    <a:pt x="83430" y="112225"/>
                  </a:lnTo>
                  <a:lnTo>
                    <a:pt x="78262" y="75309"/>
                  </a:lnTo>
                  <a:lnTo>
                    <a:pt x="115178" y="71617"/>
                  </a:lnTo>
                  <a:lnTo>
                    <a:pt x="83430" y="5315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739567DC-7E78-4763-B3E8-B64249542C9F}"/>
                </a:ext>
              </a:extLst>
            </p:cNvPr>
            <p:cNvSpPr/>
            <p:nvPr/>
          </p:nvSpPr>
          <p:spPr>
            <a:xfrm>
              <a:off x="10746240" y="3738191"/>
              <a:ext cx="65710" cy="62018"/>
            </a:xfrm>
            <a:custGeom>
              <a:avLst/>
              <a:gdLst>
                <a:gd name="connsiteX0" fmla="*/ 42084 w 65710"/>
                <a:gd name="connsiteY0" fmla="*/ 22150 h 62018"/>
                <a:gd name="connsiteX1" fmla="*/ 33224 w 65710"/>
                <a:gd name="connsiteY1" fmla="*/ 0 h 62018"/>
                <a:gd name="connsiteX2" fmla="*/ 23626 w 65710"/>
                <a:gd name="connsiteY2" fmla="*/ 22150 h 62018"/>
                <a:gd name="connsiteX3" fmla="*/ 0 w 65710"/>
                <a:gd name="connsiteY3" fmla="*/ 23626 h 62018"/>
                <a:gd name="connsiteX4" fmla="*/ 18458 w 65710"/>
                <a:gd name="connsiteY4" fmla="*/ 39131 h 62018"/>
                <a:gd name="connsiteX5" fmla="*/ 12551 w 65710"/>
                <a:gd name="connsiteY5" fmla="*/ 62019 h 62018"/>
                <a:gd name="connsiteX6" fmla="*/ 33224 w 65710"/>
                <a:gd name="connsiteY6" fmla="*/ 49467 h 62018"/>
                <a:gd name="connsiteX7" fmla="*/ 53159 w 65710"/>
                <a:gd name="connsiteY7" fmla="*/ 62019 h 62018"/>
                <a:gd name="connsiteX8" fmla="*/ 47252 w 65710"/>
                <a:gd name="connsiteY8" fmla="*/ 39131 h 62018"/>
                <a:gd name="connsiteX9" fmla="*/ 65710 w 65710"/>
                <a:gd name="connsiteY9" fmla="*/ 23626 h 62018"/>
                <a:gd name="connsiteX10" fmla="*/ 42084 w 65710"/>
                <a:gd name="connsiteY10" fmla="*/ 22150 h 6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710" h="62018">
                  <a:moveTo>
                    <a:pt x="42084" y="22150"/>
                  </a:moveTo>
                  <a:lnTo>
                    <a:pt x="33224" y="0"/>
                  </a:lnTo>
                  <a:lnTo>
                    <a:pt x="23626" y="22150"/>
                  </a:lnTo>
                  <a:lnTo>
                    <a:pt x="0" y="23626"/>
                  </a:lnTo>
                  <a:lnTo>
                    <a:pt x="18458" y="39131"/>
                  </a:lnTo>
                  <a:lnTo>
                    <a:pt x="12551" y="62019"/>
                  </a:lnTo>
                  <a:lnTo>
                    <a:pt x="33224" y="49467"/>
                  </a:lnTo>
                  <a:lnTo>
                    <a:pt x="53159" y="62019"/>
                  </a:lnTo>
                  <a:lnTo>
                    <a:pt x="47252" y="39131"/>
                  </a:lnTo>
                  <a:lnTo>
                    <a:pt x="65710" y="23626"/>
                  </a:lnTo>
                  <a:lnTo>
                    <a:pt x="42084" y="221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CBB15EC3-6E39-4A18-87C9-CBBB6346C90F}"/>
              </a:ext>
            </a:extLst>
          </p:cNvPr>
          <p:cNvGrpSpPr/>
          <p:nvPr/>
        </p:nvGrpSpPr>
        <p:grpSpPr>
          <a:xfrm>
            <a:off x="799610" y="4993165"/>
            <a:ext cx="1569666" cy="915516"/>
            <a:chOff x="799610" y="4993165"/>
            <a:chExt cx="1569666" cy="915516"/>
          </a:xfrm>
        </p:grpSpPr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FA6814D0-1AF1-4608-95B0-1764FAE67F1B}"/>
                </a:ext>
              </a:extLst>
            </p:cNvPr>
            <p:cNvSpPr/>
            <p:nvPr/>
          </p:nvSpPr>
          <p:spPr>
            <a:xfrm>
              <a:off x="799610" y="4993165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ED29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FA0B9B83-AEB0-4562-B651-6B06F213CE6D}"/>
                </a:ext>
              </a:extLst>
            </p:cNvPr>
            <p:cNvSpPr/>
            <p:nvPr/>
          </p:nvSpPr>
          <p:spPr>
            <a:xfrm>
              <a:off x="799610" y="5603755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ED29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58017DB-EED2-4638-9A53-085F96E2EEDE}"/>
                </a:ext>
              </a:extLst>
            </p:cNvPr>
            <p:cNvSpPr/>
            <p:nvPr/>
          </p:nvSpPr>
          <p:spPr>
            <a:xfrm>
              <a:off x="799610" y="5298091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7" name="Group 666">
            <a:extLst>
              <a:ext uri="{FF2B5EF4-FFF2-40B4-BE49-F238E27FC236}">
                <a16:creationId xmlns:a16="http://schemas.microsoft.com/office/drawing/2014/main" id="{E4510A60-23A6-4E12-89AA-A0162E47E8CE}"/>
              </a:ext>
            </a:extLst>
          </p:cNvPr>
          <p:cNvGrpSpPr/>
          <p:nvPr/>
        </p:nvGrpSpPr>
        <p:grpSpPr>
          <a:xfrm>
            <a:off x="2964177" y="4993165"/>
            <a:ext cx="1569666" cy="915516"/>
            <a:chOff x="2964177" y="4993165"/>
            <a:chExt cx="1569666" cy="915516"/>
          </a:xfrm>
        </p:grpSpPr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A6E4E918-9C02-4DFA-A3B6-ACD155D06381}"/>
                </a:ext>
              </a:extLst>
            </p:cNvPr>
            <p:cNvSpPr/>
            <p:nvPr/>
          </p:nvSpPr>
          <p:spPr>
            <a:xfrm>
              <a:off x="2964177" y="4993165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00B5E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9F2D522C-3D73-4DF4-91FB-670CD00EF238}"/>
                </a:ext>
              </a:extLst>
            </p:cNvPr>
            <p:cNvSpPr/>
            <p:nvPr/>
          </p:nvSpPr>
          <p:spPr>
            <a:xfrm>
              <a:off x="2964177" y="5298091"/>
              <a:ext cx="1569666" cy="305664"/>
            </a:xfrm>
            <a:custGeom>
              <a:avLst/>
              <a:gdLst>
                <a:gd name="connsiteX0" fmla="*/ 0 w 1569666"/>
                <a:gd name="connsiteY0" fmla="*/ 305665 h 305664"/>
                <a:gd name="connsiteX1" fmla="*/ 1569666 w 1569666"/>
                <a:gd name="connsiteY1" fmla="*/ 305665 h 305664"/>
                <a:gd name="connsiteX2" fmla="*/ 1569666 w 1569666"/>
                <a:gd name="connsiteY2" fmla="*/ 0 h 305664"/>
                <a:gd name="connsiteX3" fmla="*/ 0 w 1569666"/>
                <a:gd name="connsiteY3" fmla="*/ 0 h 305664"/>
                <a:gd name="connsiteX4" fmla="*/ 911824 w 1569666"/>
                <a:gd name="connsiteY4" fmla="*/ 84168 h 305664"/>
                <a:gd name="connsiteX5" fmla="*/ 925852 w 1569666"/>
                <a:gd name="connsiteY5" fmla="*/ 120346 h 305664"/>
                <a:gd name="connsiteX6" fmla="*/ 959815 w 1569666"/>
                <a:gd name="connsiteY6" fmla="*/ 104103 h 305664"/>
                <a:gd name="connsiteX7" fmla="*/ 944310 w 1569666"/>
                <a:gd name="connsiteY7" fmla="*/ 138066 h 305664"/>
                <a:gd name="connsiteX8" fmla="*/ 980488 w 1569666"/>
                <a:gd name="connsiteY8" fmla="*/ 151356 h 305664"/>
                <a:gd name="connsiteX9" fmla="*/ 944310 w 1569666"/>
                <a:gd name="connsiteY9" fmla="*/ 165384 h 305664"/>
                <a:gd name="connsiteX10" fmla="*/ 960553 w 1569666"/>
                <a:gd name="connsiteY10" fmla="*/ 200085 h 305664"/>
                <a:gd name="connsiteX11" fmla="*/ 925114 w 1569666"/>
                <a:gd name="connsiteY11" fmla="*/ 183842 h 305664"/>
                <a:gd name="connsiteX12" fmla="*/ 911824 w 1569666"/>
                <a:gd name="connsiteY12" fmla="*/ 220019 h 305664"/>
                <a:gd name="connsiteX13" fmla="*/ 898534 w 1569666"/>
                <a:gd name="connsiteY13" fmla="*/ 183842 h 305664"/>
                <a:gd name="connsiteX14" fmla="*/ 863095 w 1569666"/>
                <a:gd name="connsiteY14" fmla="*/ 200085 h 305664"/>
                <a:gd name="connsiteX15" fmla="*/ 879338 w 1569666"/>
                <a:gd name="connsiteY15" fmla="*/ 164645 h 305664"/>
                <a:gd name="connsiteX16" fmla="*/ 843160 w 1569666"/>
                <a:gd name="connsiteY16" fmla="*/ 151356 h 305664"/>
                <a:gd name="connsiteX17" fmla="*/ 879338 w 1569666"/>
                <a:gd name="connsiteY17" fmla="*/ 138066 h 305664"/>
                <a:gd name="connsiteX18" fmla="*/ 863095 w 1569666"/>
                <a:gd name="connsiteY18" fmla="*/ 102626 h 305664"/>
                <a:gd name="connsiteX19" fmla="*/ 898534 w 1569666"/>
                <a:gd name="connsiteY19" fmla="*/ 118869 h 305664"/>
                <a:gd name="connsiteX20" fmla="*/ 781880 w 1569666"/>
                <a:gd name="connsiteY20" fmla="*/ 25103 h 305664"/>
                <a:gd name="connsiteX21" fmla="*/ 873431 w 1569666"/>
                <a:gd name="connsiteY21" fmla="*/ 64234 h 305664"/>
                <a:gd name="connsiteX22" fmla="*/ 815843 w 1569666"/>
                <a:gd name="connsiteY22" fmla="*/ 46514 h 305664"/>
                <a:gd name="connsiteX23" fmla="*/ 708518 w 1569666"/>
                <a:gd name="connsiteY23" fmla="*/ 153302 h 305664"/>
                <a:gd name="connsiteX24" fmla="*/ 815304 w 1569666"/>
                <a:gd name="connsiteY24" fmla="*/ 260626 h 305664"/>
                <a:gd name="connsiteX25" fmla="*/ 873431 w 1569666"/>
                <a:gd name="connsiteY25" fmla="*/ 243646 h 305664"/>
                <a:gd name="connsiteX26" fmla="*/ 781880 w 1569666"/>
                <a:gd name="connsiteY26" fmla="*/ 282038 h 305664"/>
                <a:gd name="connsiteX27" fmla="*/ 663513 w 1569666"/>
                <a:gd name="connsiteY27" fmla="*/ 144208 h 305664"/>
                <a:gd name="connsiteX28" fmla="*/ 781880 w 1569666"/>
                <a:gd name="connsiteY28" fmla="*/ 25841 h 3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69666" h="305664">
                  <a:moveTo>
                    <a:pt x="0" y="305665"/>
                  </a:moveTo>
                  <a:lnTo>
                    <a:pt x="1569666" y="305665"/>
                  </a:lnTo>
                  <a:lnTo>
                    <a:pt x="1569666" y="0"/>
                  </a:lnTo>
                  <a:lnTo>
                    <a:pt x="0" y="0"/>
                  </a:lnTo>
                  <a:close/>
                  <a:moveTo>
                    <a:pt x="911824" y="84168"/>
                  </a:moveTo>
                  <a:lnTo>
                    <a:pt x="925852" y="120346"/>
                  </a:lnTo>
                  <a:lnTo>
                    <a:pt x="959815" y="104103"/>
                  </a:lnTo>
                  <a:lnTo>
                    <a:pt x="944310" y="138066"/>
                  </a:lnTo>
                  <a:lnTo>
                    <a:pt x="980488" y="151356"/>
                  </a:lnTo>
                  <a:lnTo>
                    <a:pt x="944310" y="165384"/>
                  </a:lnTo>
                  <a:lnTo>
                    <a:pt x="960553" y="200085"/>
                  </a:lnTo>
                  <a:lnTo>
                    <a:pt x="925114" y="183842"/>
                  </a:lnTo>
                  <a:lnTo>
                    <a:pt x="911824" y="220019"/>
                  </a:lnTo>
                  <a:lnTo>
                    <a:pt x="898534" y="183842"/>
                  </a:lnTo>
                  <a:lnTo>
                    <a:pt x="863095" y="200085"/>
                  </a:lnTo>
                  <a:lnTo>
                    <a:pt x="879338" y="164645"/>
                  </a:lnTo>
                  <a:lnTo>
                    <a:pt x="843160" y="151356"/>
                  </a:lnTo>
                  <a:lnTo>
                    <a:pt x="879338" y="138066"/>
                  </a:lnTo>
                  <a:lnTo>
                    <a:pt x="863095" y="102626"/>
                  </a:lnTo>
                  <a:lnTo>
                    <a:pt x="898534" y="118869"/>
                  </a:lnTo>
                  <a:close/>
                  <a:moveTo>
                    <a:pt x="781880" y="25103"/>
                  </a:moveTo>
                  <a:cubicBezTo>
                    <a:pt x="816522" y="24789"/>
                    <a:pt x="849717" y="38977"/>
                    <a:pt x="873431" y="64234"/>
                  </a:cubicBezTo>
                  <a:cubicBezTo>
                    <a:pt x="856457" y="52656"/>
                    <a:pt x="836383" y="46479"/>
                    <a:pt x="815843" y="46514"/>
                  </a:cubicBezTo>
                  <a:cubicBezTo>
                    <a:pt x="756718" y="46366"/>
                    <a:pt x="708667" y="94176"/>
                    <a:pt x="708518" y="153302"/>
                  </a:cubicBezTo>
                  <a:cubicBezTo>
                    <a:pt x="708370" y="212427"/>
                    <a:pt x="756179" y="260478"/>
                    <a:pt x="815304" y="260626"/>
                  </a:cubicBezTo>
                  <a:cubicBezTo>
                    <a:pt x="835910" y="260678"/>
                    <a:pt x="856096" y="254782"/>
                    <a:pt x="873431" y="243646"/>
                  </a:cubicBezTo>
                  <a:cubicBezTo>
                    <a:pt x="849384" y="268336"/>
                    <a:pt x="816345" y="282193"/>
                    <a:pt x="781880" y="282038"/>
                  </a:cubicBezTo>
                  <a:cubicBezTo>
                    <a:pt x="711133" y="276663"/>
                    <a:pt x="658139" y="214954"/>
                    <a:pt x="663513" y="144208"/>
                  </a:cubicBezTo>
                  <a:cubicBezTo>
                    <a:pt x="668321" y="80934"/>
                    <a:pt x="718606" y="30648"/>
                    <a:pt x="781880" y="25841"/>
                  </a:cubicBezTo>
                  <a:close/>
                </a:path>
              </a:pathLst>
            </a:custGeom>
            <a:solidFill>
              <a:srgbClr val="EF33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D52425B2-E4C3-4C60-AB03-20780559100C}"/>
                </a:ext>
              </a:extLst>
            </p:cNvPr>
            <p:cNvSpPr/>
            <p:nvPr/>
          </p:nvSpPr>
          <p:spPr>
            <a:xfrm>
              <a:off x="2964177" y="5603755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1569666 w 1569666"/>
                <a:gd name="connsiteY1" fmla="*/ 0 h 304926"/>
                <a:gd name="connsiteX2" fmla="*/ 1569666 w 1569666"/>
                <a:gd name="connsiteY2" fmla="*/ 304926 h 304926"/>
                <a:gd name="connsiteX3" fmla="*/ 0 w 1569666"/>
                <a:gd name="connsiteY3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1569666" y="0"/>
                  </a:lnTo>
                  <a:lnTo>
                    <a:pt x="1569666" y="304926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509E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0957DD0-9A17-489E-9E95-F2BFB2BC7061}"/>
                </a:ext>
              </a:extLst>
            </p:cNvPr>
            <p:cNvSpPr/>
            <p:nvPr/>
          </p:nvSpPr>
          <p:spPr>
            <a:xfrm>
              <a:off x="3627315" y="5323180"/>
              <a:ext cx="210293" cy="256211"/>
            </a:xfrm>
            <a:custGeom>
              <a:avLst/>
              <a:gdLst>
                <a:gd name="connsiteX0" fmla="*/ 118742 w 210293"/>
                <a:gd name="connsiteY0" fmla="*/ 256210 h 256211"/>
                <a:gd name="connsiteX1" fmla="*/ 210293 w 210293"/>
                <a:gd name="connsiteY1" fmla="*/ 217818 h 256211"/>
                <a:gd name="connsiteX2" fmla="*/ 62361 w 210293"/>
                <a:gd name="connsiteY2" fmla="*/ 185600 h 256211"/>
                <a:gd name="connsiteX3" fmla="*/ 94577 w 210293"/>
                <a:gd name="connsiteY3" fmla="*/ 37667 h 256211"/>
                <a:gd name="connsiteX4" fmla="*/ 152705 w 210293"/>
                <a:gd name="connsiteY4" fmla="*/ 20686 h 256211"/>
                <a:gd name="connsiteX5" fmla="*/ 210293 w 210293"/>
                <a:gd name="connsiteY5" fmla="*/ 38406 h 256211"/>
                <a:gd name="connsiteX6" fmla="*/ 118742 w 210293"/>
                <a:gd name="connsiteY6" fmla="*/ 13 h 256211"/>
                <a:gd name="connsiteX7" fmla="*/ 375 w 210293"/>
                <a:gd name="connsiteY7" fmla="*/ 137844 h 256211"/>
                <a:gd name="connsiteX8" fmla="*/ 118742 w 210293"/>
                <a:gd name="connsiteY8" fmla="*/ 256210 h 256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293" h="256211">
                  <a:moveTo>
                    <a:pt x="118742" y="256210"/>
                  </a:moveTo>
                  <a:cubicBezTo>
                    <a:pt x="153207" y="256365"/>
                    <a:pt x="186246" y="242508"/>
                    <a:pt x="210293" y="217818"/>
                  </a:cubicBezTo>
                  <a:cubicBezTo>
                    <a:pt x="160546" y="249771"/>
                    <a:pt x="94311" y="235347"/>
                    <a:pt x="62361" y="185600"/>
                  </a:cubicBezTo>
                  <a:cubicBezTo>
                    <a:pt x="30407" y="135852"/>
                    <a:pt x="44831" y="69621"/>
                    <a:pt x="94577" y="37667"/>
                  </a:cubicBezTo>
                  <a:cubicBezTo>
                    <a:pt x="111912" y="26531"/>
                    <a:pt x="132098" y="20635"/>
                    <a:pt x="152705" y="20686"/>
                  </a:cubicBezTo>
                  <a:cubicBezTo>
                    <a:pt x="173245" y="20652"/>
                    <a:pt x="193319" y="26828"/>
                    <a:pt x="210293" y="38406"/>
                  </a:cubicBezTo>
                  <a:cubicBezTo>
                    <a:pt x="186453" y="13421"/>
                    <a:pt x="153273" y="-492"/>
                    <a:pt x="118742" y="13"/>
                  </a:cubicBezTo>
                  <a:cubicBezTo>
                    <a:pt x="47995" y="5388"/>
                    <a:pt x="-5000" y="67097"/>
                    <a:pt x="375" y="137844"/>
                  </a:cubicBezTo>
                  <a:cubicBezTo>
                    <a:pt x="5182" y="201118"/>
                    <a:pt x="55468" y="251403"/>
                    <a:pt x="118742" y="25621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2326BA2C-225F-4AFB-A31E-E96508C10AE0}"/>
                </a:ext>
              </a:extLst>
            </p:cNvPr>
            <p:cNvSpPr/>
            <p:nvPr/>
          </p:nvSpPr>
          <p:spPr>
            <a:xfrm>
              <a:off x="3807337" y="5382259"/>
              <a:ext cx="137327" cy="137327"/>
            </a:xfrm>
            <a:custGeom>
              <a:avLst/>
              <a:gdLst>
                <a:gd name="connsiteX0" fmla="*/ 36178 w 137327"/>
                <a:gd name="connsiteY0" fmla="*/ 55374 h 137327"/>
                <a:gd name="connsiteX1" fmla="*/ 0 w 137327"/>
                <a:gd name="connsiteY1" fmla="*/ 68664 h 137327"/>
                <a:gd name="connsiteX2" fmla="*/ 36178 w 137327"/>
                <a:gd name="connsiteY2" fmla="*/ 81954 h 137327"/>
                <a:gd name="connsiteX3" fmla="*/ 19935 w 137327"/>
                <a:gd name="connsiteY3" fmla="*/ 117393 h 137327"/>
                <a:gd name="connsiteX4" fmla="*/ 55374 w 137327"/>
                <a:gd name="connsiteY4" fmla="*/ 101150 h 137327"/>
                <a:gd name="connsiteX5" fmla="*/ 68664 w 137327"/>
                <a:gd name="connsiteY5" fmla="*/ 137328 h 137327"/>
                <a:gd name="connsiteX6" fmla="*/ 81953 w 137327"/>
                <a:gd name="connsiteY6" fmla="*/ 101150 h 137327"/>
                <a:gd name="connsiteX7" fmla="*/ 117393 w 137327"/>
                <a:gd name="connsiteY7" fmla="*/ 117393 h 137327"/>
                <a:gd name="connsiteX8" fmla="*/ 101150 w 137327"/>
                <a:gd name="connsiteY8" fmla="*/ 82692 h 137327"/>
                <a:gd name="connsiteX9" fmla="*/ 137327 w 137327"/>
                <a:gd name="connsiteY9" fmla="*/ 68664 h 137327"/>
                <a:gd name="connsiteX10" fmla="*/ 101150 w 137327"/>
                <a:gd name="connsiteY10" fmla="*/ 55374 h 137327"/>
                <a:gd name="connsiteX11" fmla="*/ 117393 w 137327"/>
                <a:gd name="connsiteY11" fmla="*/ 19935 h 137327"/>
                <a:gd name="connsiteX12" fmla="*/ 82692 w 137327"/>
                <a:gd name="connsiteY12" fmla="*/ 36178 h 137327"/>
                <a:gd name="connsiteX13" fmla="*/ 68664 w 137327"/>
                <a:gd name="connsiteY13" fmla="*/ 0 h 137327"/>
                <a:gd name="connsiteX14" fmla="*/ 55374 w 137327"/>
                <a:gd name="connsiteY14" fmla="*/ 36178 h 137327"/>
                <a:gd name="connsiteX15" fmla="*/ 19935 w 137327"/>
                <a:gd name="connsiteY15" fmla="*/ 19935 h 137327"/>
                <a:gd name="connsiteX16" fmla="*/ 36178 w 137327"/>
                <a:gd name="connsiteY16" fmla="*/ 55374 h 137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327" h="137327">
                  <a:moveTo>
                    <a:pt x="36178" y="55374"/>
                  </a:moveTo>
                  <a:lnTo>
                    <a:pt x="0" y="68664"/>
                  </a:lnTo>
                  <a:lnTo>
                    <a:pt x="36178" y="81954"/>
                  </a:lnTo>
                  <a:lnTo>
                    <a:pt x="19935" y="117393"/>
                  </a:lnTo>
                  <a:lnTo>
                    <a:pt x="55374" y="101150"/>
                  </a:lnTo>
                  <a:lnTo>
                    <a:pt x="68664" y="137328"/>
                  </a:lnTo>
                  <a:lnTo>
                    <a:pt x="81953" y="101150"/>
                  </a:lnTo>
                  <a:lnTo>
                    <a:pt x="117393" y="117393"/>
                  </a:lnTo>
                  <a:lnTo>
                    <a:pt x="101150" y="82692"/>
                  </a:lnTo>
                  <a:lnTo>
                    <a:pt x="137327" y="68664"/>
                  </a:lnTo>
                  <a:lnTo>
                    <a:pt x="101150" y="55374"/>
                  </a:lnTo>
                  <a:lnTo>
                    <a:pt x="117393" y="19935"/>
                  </a:lnTo>
                  <a:lnTo>
                    <a:pt x="82692" y="36178"/>
                  </a:lnTo>
                  <a:lnTo>
                    <a:pt x="68664" y="0"/>
                  </a:lnTo>
                  <a:lnTo>
                    <a:pt x="55374" y="36178"/>
                  </a:lnTo>
                  <a:lnTo>
                    <a:pt x="19935" y="19935"/>
                  </a:lnTo>
                  <a:lnTo>
                    <a:pt x="36178" y="5537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8" name="Group 667">
            <a:extLst>
              <a:ext uri="{FF2B5EF4-FFF2-40B4-BE49-F238E27FC236}">
                <a16:creationId xmlns:a16="http://schemas.microsoft.com/office/drawing/2014/main" id="{4AF8C665-3E4F-4C72-B95A-E99C1BFC8209}"/>
              </a:ext>
            </a:extLst>
          </p:cNvPr>
          <p:cNvGrpSpPr/>
          <p:nvPr/>
        </p:nvGrpSpPr>
        <p:grpSpPr>
          <a:xfrm>
            <a:off x="5128743" y="4993165"/>
            <a:ext cx="1569666" cy="915516"/>
            <a:chOff x="5128743" y="4993165"/>
            <a:chExt cx="1569666" cy="915516"/>
          </a:xfrm>
        </p:grpSpPr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9FD245A-9451-41D9-BDA0-7825A2103CCC}"/>
                </a:ext>
              </a:extLst>
            </p:cNvPr>
            <p:cNvSpPr/>
            <p:nvPr/>
          </p:nvSpPr>
          <p:spPr>
            <a:xfrm>
              <a:off x="5128743" y="4993165"/>
              <a:ext cx="1569666" cy="304926"/>
            </a:xfrm>
            <a:custGeom>
              <a:avLst/>
              <a:gdLst>
                <a:gd name="connsiteX0" fmla="*/ 0 w 1569666"/>
                <a:gd name="connsiteY0" fmla="*/ 0 h 304926"/>
                <a:gd name="connsiteX1" fmla="*/ 508702 w 1569666"/>
                <a:gd name="connsiteY1" fmla="*/ 304926 h 304926"/>
                <a:gd name="connsiteX2" fmla="*/ 1569666 w 1569666"/>
                <a:gd name="connsiteY2" fmla="*/ 304926 h 304926"/>
                <a:gd name="connsiteX3" fmla="*/ 1569666 w 1569666"/>
                <a:gd name="connsiteY3" fmla="*/ 0 h 304926"/>
                <a:gd name="connsiteX4" fmla="*/ 0 w 1569666"/>
                <a:gd name="connsiteY4" fmla="*/ 0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9666" h="304926">
                  <a:moveTo>
                    <a:pt x="0" y="0"/>
                  </a:moveTo>
                  <a:lnTo>
                    <a:pt x="508702" y="304926"/>
                  </a:lnTo>
                  <a:lnTo>
                    <a:pt x="1569666" y="304926"/>
                  </a:lnTo>
                  <a:lnTo>
                    <a:pt x="15696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B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17D0448-7014-46B5-AC3D-81B51DDC2AF4}"/>
                </a:ext>
              </a:extLst>
            </p:cNvPr>
            <p:cNvSpPr/>
            <p:nvPr/>
          </p:nvSpPr>
          <p:spPr>
            <a:xfrm>
              <a:off x="5128743" y="5603755"/>
              <a:ext cx="1569666" cy="304926"/>
            </a:xfrm>
            <a:custGeom>
              <a:avLst/>
              <a:gdLst>
                <a:gd name="connsiteX0" fmla="*/ 0 w 1569666"/>
                <a:gd name="connsiteY0" fmla="*/ 304926 h 304926"/>
                <a:gd name="connsiteX1" fmla="*/ 1569666 w 1569666"/>
                <a:gd name="connsiteY1" fmla="*/ 304926 h 304926"/>
                <a:gd name="connsiteX2" fmla="*/ 1569666 w 1569666"/>
                <a:gd name="connsiteY2" fmla="*/ 0 h 304926"/>
                <a:gd name="connsiteX3" fmla="*/ 508702 w 1569666"/>
                <a:gd name="connsiteY3" fmla="*/ 0 h 304926"/>
                <a:gd name="connsiteX4" fmla="*/ 0 w 1569666"/>
                <a:gd name="connsiteY4" fmla="*/ 304926 h 3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9666" h="304926">
                  <a:moveTo>
                    <a:pt x="0" y="304926"/>
                  </a:moveTo>
                  <a:lnTo>
                    <a:pt x="1569666" y="304926"/>
                  </a:lnTo>
                  <a:lnTo>
                    <a:pt x="1569666" y="0"/>
                  </a:lnTo>
                  <a:lnTo>
                    <a:pt x="508702" y="0"/>
                  </a:lnTo>
                  <a:lnTo>
                    <a:pt x="0" y="304926"/>
                  </a:lnTo>
                  <a:close/>
                </a:path>
              </a:pathLst>
            </a:custGeom>
            <a:solidFill>
              <a:srgbClr val="00AB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FFF05712-BE0B-4CF4-BB43-C7E3D23AC22D}"/>
                </a:ext>
              </a:extLst>
            </p:cNvPr>
            <p:cNvSpPr/>
            <p:nvPr/>
          </p:nvSpPr>
          <p:spPr>
            <a:xfrm>
              <a:off x="5637444" y="5298091"/>
              <a:ext cx="1060964" cy="305664"/>
            </a:xfrm>
            <a:custGeom>
              <a:avLst/>
              <a:gdLst>
                <a:gd name="connsiteX0" fmla="*/ 254720 w 1060964"/>
                <a:gd name="connsiteY0" fmla="*/ 152832 h 305664"/>
                <a:gd name="connsiteX1" fmla="*/ 0 w 1060964"/>
                <a:gd name="connsiteY1" fmla="*/ 305665 h 305664"/>
                <a:gd name="connsiteX2" fmla="*/ 1060965 w 1060964"/>
                <a:gd name="connsiteY2" fmla="*/ 305665 h 305664"/>
                <a:gd name="connsiteX3" fmla="*/ 1060965 w 1060964"/>
                <a:gd name="connsiteY3" fmla="*/ 0 h 305664"/>
                <a:gd name="connsiteX4" fmla="*/ 0 w 1060964"/>
                <a:gd name="connsiteY4" fmla="*/ 0 h 305664"/>
                <a:gd name="connsiteX5" fmla="*/ 254720 w 1060964"/>
                <a:gd name="connsiteY5" fmla="*/ 152832 h 3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964" h="305664">
                  <a:moveTo>
                    <a:pt x="254720" y="152832"/>
                  </a:moveTo>
                  <a:lnTo>
                    <a:pt x="0" y="305665"/>
                  </a:lnTo>
                  <a:lnTo>
                    <a:pt x="1060965" y="305665"/>
                  </a:lnTo>
                  <a:lnTo>
                    <a:pt x="1060965" y="0"/>
                  </a:lnTo>
                  <a:lnTo>
                    <a:pt x="0" y="0"/>
                  </a:lnTo>
                  <a:lnTo>
                    <a:pt x="254720" y="152832"/>
                  </a:lnTo>
                  <a:close/>
                </a:path>
              </a:pathLst>
            </a:custGeom>
            <a:solidFill>
              <a:srgbClr val="FAE0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F576F2B-857B-4AAB-A36B-642091E517EF}"/>
                </a:ext>
              </a:extLst>
            </p:cNvPr>
            <p:cNvSpPr/>
            <p:nvPr/>
          </p:nvSpPr>
          <p:spPr>
            <a:xfrm>
              <a:off x="5128743" y="4993165"/>
              <a:ext cx="763421" cy="915516"/>
            </a:xfrm>
            <a:custGeom>
              <a:avLst/>
              <a:gdLst>
                <a:gd name="connsiteX0" fmla="*/ 763422 w 763421"/>
                <a:gd name="connsiteY0" fmla="*/ 457758 h 915516"/>
                <a:gd name="connsiteX1" fmla="*/ 508702 w 763421"/>
                <a:gd name="connsiteY1" fmla="*/ 304926 h 915516"/>
                <a:gd name="connsiteX2" fmla="*/ 0 w 763421"/>
                <a:gd name="connsiteY2" fmla="*/ 0 h 915516"/>
                <a:gd name="connsiteX3" fmla="*/ 0 w 763421"/>
                <a:gd name="connsiteY3" fmla="*/ 304926 h 915516"/>
                <a:gd name="connsiteX4" fmla="*/ 0 w 763421"/>
                <a:gd name="connsiteY4" fmla="*/ 610591 h 915516"/>
                <a:gd name="connsiteX5" fmla="*/ 0 w 763421"/>
                <a:gd name="connsiteY5" fmla="*/ 915517 h 915516"/>
                <a:gd name="connsiteX6" fmla="*/ 508702 w 763421"/>
                <a:gd name="connsiteY6" fmla="*/ 610591 h 915516"/>
                <a:gd name="connsiteX7" fmla="*/ 763422 w 763421"/>
                <a:gd name="connsiteY7" fmla="*/ 457758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3421" h="915516">
                  <a:moveTo>
                    <a:pt x="763422" y="457758"/>
                  </a:moveTo>
                  <a:lnTo>
                    <a:pt x="508702" y="304926"/>
                  </a:lnTo>
                  <a:lnTo>
                    <a:pt x="0" y="0"/>
                  </a:lnTo>
                  <a:lnTo>
                    <a:pt x="0" y="304926"/>
                  </a:lnTo>
                  <a:lnTo>
                    <a:pt x="0" y="610591"/>
                  </a:lnTo>
                  <a:lnTo>
                    <a:pt x="0" y="915517"/>
                  </a:lnTo>
                  <a:lnTo>
                    <a:pt x="508702" y="610591"/>
                  </a:lnTo>
                  <a:lnTo>
                    <a:pt x="763422" y="45775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9303F68B-3750-4ED6-98B6-89154FB823E7}"/>
              </a:ext>
            </a:extLst>
          </p:cNvPr>
          <p:cNvGrpSpPr/>
          <p:nvPr/>
        </p:nvGrpSpPr>
        <p:grpSpPr>
          <a:xfrm>
            <a:off x="7293310" y="4993168"/>
            <a:ext cx="1569663" cy="915510"/>
            <a:chOff x="7293310" y="4993168"/>
            <a:chExt cx="1569663" cy="915510"/>
          </a:xfrm>
        </p:grpSpPr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DF2BA2F7-A423-418E-8756-AD81E578CD3B}"/>
                </a:ext>
              </a:extLst>
            </p:cNvPr>
            <p:cNvSpPr/>
            <p:nvPr/>
          </p:nvSpPr>
          <p:spPr>
            <a:xfrm>
              <a:off x="7293310" y="4993168"/>
              <a:ext cx="632000" cy="915510"/>
            </a:xfrm>
            <a:custGeom>
              <a:avLst/>
              <a:gdLst>
                <a:gd name="connsiteX0" fmla="*/ 403122 w 632000"/>
                <a:gd name="connsiteY0" fmla="*/ 732409 h 915510"/>
                <a:gd name="connsiteX1" fmla="*/ 632000 w 632000"/>
                <a:gd name="connsiteY1" fmla="*/ 640857 h 915510"/>
                <a:gd name="connsiteX2" fmla="*/ 403122 w 632000"/>
                <a:gd name="connsiteY2" fmla="*/ 549306 h 915510"/>
                <a:gd name="connsiteX3" fmla="*/ 632000 w 632000"/>
                <a:gd name="connsiteY3" fmla="*/ 457755 h 915510"/>
                <a:gd name="connsiteX4" fmla="*/ 403122 w 632000"/>
                <a:gd name="connsiteY4" fmla="*/ 366204 h 915510"/>
                <a:gd name="connsiteX5" fmla="*/ 632000 w 632000"/>
                <a:gd name="connsiteY5" fmla="*/ 274653 h 915510"/>
                <a:gd name="connsiteX6" fmla="*/ 403122 w 632000"/>
                <a:gd name="connsiteY6" fmla="*/ 183102 h 915510"/>
                <a:gd name="connsiteX7" fmla="*/ 632000 w 632000"/>
                <a:gd name="connsiteY7" fmla="*/ 91551 h 915510"/>
                <a:gd name="connsiteX8" fmla="*/ 403122 w 632000"/>
                <a:gd name="connsiteY8" fmla="*/ 0 h 915510"/>
                <a:gd name="connsiteX9" fmla="*/ 0 w 632000"/>
                <a:gd name="connsiteY9" fmla="*/ 0 h 915510"/>
                <a:gd name="connsiteX10" fmla="*/ 0 w 632000"/>
                <a:gd name="connsiteY10" fmla="*/ 915511 h 915510"/>
                <a:gd name="connsiteX11" fmla="*/ 403122 w 632000"/>
                <a:gd name="connsiteY11" fmla="*/ 915511 h 915510"/>
                <a:gd name="connsiteX12" fmla="*/ 632000 w 632000"/>
                <a:gd name="connsiteY12" fmla="*/ 823960 h 915510"/>
                <a:gd name="connsiteX13" fmla="*/ 403122 w 632000"/>
                <a:gd name="connsiteY13" fmla="*/ 732409 h 915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2000" h="915510">
                  <a:moveTo>
                    <a:pt x="403122" y="732409"/>
                  </a:moveTo>
                  <a:lnTo>
                    <a:pt x="632000" y="640857"/>
                  </a:lnTo>
                  <a:lnTo>
                    <a:pt x="403122" y="549306"/>
                  </a:lnTo>
                  <a:lnTo>
                    <a:pt x="632000" y="457755"/>
                  </a:lnTo>
                  <a:lnTo>
                    <a:pt x="403122" y="366204"/>
                  </a:lnTo>
                  <a:lnTo>
                    <a:pt x="632000" y="274653"/>
                  </a:lnTo>
                  <a:lnTo>
                    <a:pt x="403122" y="183102"/>
                  </a:lnTo>
                  <a:lnTo>
                    <a:pt x="632000" y="91551"/>
                  </a:lnTo>
                  <a:lnTo>
                    <a:pt x="403122" y="0"/>
                  </a:lnTo>
                  <a:lnTo>
                    <a:pt x="0" y="0"/>
                  </a:lnTo>
                  <a:lnTo>
                    <a:pt x="0" y="915511"/>
                  </a:lnTo>
                  <a:lnTo>
                    <a:pt x="403122" y="915511"/>
                  </a:lnTo>
                  <a:lnTo>
                    <a:pt x="632000" y="823960"/>
                  </a:lnTo>
                  <a:lnTo>
                    <a:pt x="403122" y="73240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F3F05D0F-97DA-437D-BF91-8B48B9108FCE}"/>
                </a:ext>
              </a:extLst>
            </p:cNvPr>
            <p:cNvSpPr/>
            <p:nvPr/>
          </p:nvSpPr>
          <p:spPr>
            <a:xfrm>
              <a:off x="7696431" y="4993168"/>
              <a:ext cx="1166542" cy="915510"/>
            </a:xfrm>
            <a:custGeom>
              <a:avLst/>
              <a:gdLst>
                <a:gd name="connsiteX0" fmla="*/ 0 w 1166542"/>
                <a:gd name="connsiteY0" fmla="*/ 0 h 915510"/>
                <a:gd name="connsiteX1" fmla="*/ 228879 w 1166542"/>
                <a:gd name="connsiteY1" fmla="*/ 91551 h 915510"/>
                <a:gd name="connsiteX2" fmla="*/ 0 w 1166542"/>
                <a:gd name="connsiteY2" fmla="*/ 183102 h 915510"/>
                <a:gd name="connsiteX3" fmla="*/ 228879 w 1166542"/>
                <a:gd name="connsiteY3" fmla="*/ 274653 h 915510"/>
                <a:gd name="connsiteX4" fmla="*/ 0 w 1166542"/>
                <a:gd name="connsiteY4" fmla="*/ 366204 h 915510"/>
                <a:gd name="connsiteX5" fmla="*/ 228879 w 1166542"/>
                <a:gd name="connsiteY5" fmla="*/ 457755 h 915510"/>
                <a:gd name="connsiteX6" fmla="*/ 0 w 1166542"/>
                <a:gd name="connsiteY6" fmla="*/ 549306 h 915510"/>
                <a:gd name="connsiteX7" fmla="*/ 228879 w 1166542"/>
                <a:gd name="connsiteY7" fmla="*/ 640857 h 915510"/>
                <a:gd name="connsiteX8" fmla="*/ 0 w 1166542"/>
                <a:gd name="connsiteY8" fmla="*/ 732409 h 915510"/>
                <a:gd name="connsiteX9" fmla="*/ 228879 w 1166542"/>
                <a:gd name="connsiteY9" fmla="*/ 823960 h 915510"/>
                <a:gd name="connsiteX10" fmla="*/ 0 w 1166542"/>
                <a:gd name="connsiteY10" fmla="*/ 915511 h 915510"/>
                <a:gd name="connsiteX11" fmla="*/ 1166543 w 1166542"/>
                <a:gd name="connsiteY11" fmla="*/ 915511 h 915510"/>
                <a:gd name="connsiteX12" fmla="*/ 1166543 w 1166542"/>
                <a:gd name="connsiteY12" fmla="*/ 0 h 915510"/>
                <a:gd name="connsiteX13" fmla="*/ 0 w 1166542"/>
                <a:gd name="connsiteY13" fmla="*/ 0 h 915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6542" h="915510">
                  <a:moveTo>
                    <a:pt x="0" y="0"/>
                  </a:moveTo>
                  <a:lnTo>
                    <a:pt x="228879" y="91551"/>
                  </a:lnTo>
                  <a:lnTo>
                    <a:pt x="0" y="183102"/>
                  </a:lnTo>
                  <a:lnTo>
                    <a:pt x="228879" y="274653"/>
                  </a:lnTo>
                  <a:lnTo>
                    <a:pt x="0" y="366204"/>
                  </a:lnTo>
                  <a:lnTo>
                    <a:pt x="228879" y="457755"/>
                  </a:lnTo>
                  <a:lnTo>
                    <a:pt x="0" y="549306"/>
                  </a:lnTo>
                  <a:lnTo>
                    <a:pt x="228879" y="640857"/>
                  </a:lnTo>
                  <a:lnTo>
                    <a:pt x="0" y="732409"/>
                  </a:lnTo>
                  <a:lnTo>
                    <a:pt x="228879" y="823960"/>
                  </a:lnTo>
                  <a:lnTo>
                    <a:pt x="0" y="915511"/>
                  </a:lnTo>
                  <a:lnTo>
                    <a:pt x="1166543" y="915511"/>
                  </a:lnTo>
                  <a:lnTo>
                    <a:pt x="11665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70" name="Group 669">
            <a:extLst>
              <a:ext uri="{FF2B5EF4-FFF2-40B4-BE49-F238E27FC236}">
                <a16:creationId xmlns:a16="http://schemas.microsoft.com/office/drawing/2014/main" id="{69B83E74-6EE8-4017-B00C-635F856EC5D5}"/>
              </a:ext>
            </a:extLst>
          </p:cNvPr>
          <p:cNvGrpSpPr/>
          <p:nvPr/>
        </p:nvGrpSpPr>
        <p:grpSpPr>
          <a:xfrm>
            <a:off x="9457874" y="4993165"/>
            <a:ext cx="1569666" cy="915516"/>
            <a:chOff x="9457874" y="4993165"/>
            <a:chExt cx="1569666" cy="915516"/>
          </a:xfrm>
        </p:grpSpPr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B4681287-E684-4752-A6FD-6447E1EC8B57}"/>
                </a:ext>
              </a:extLst>
            </p:cNvPr>
            <p:cNvSpPr/>
            <p:nvPr/>
          </p:nvSpPr>
          <p:spPr>
            <a:xfrm>
              <a:off x="9457874" y="4993165"/>
              <a:ext cx="1569666" cy="915516"/>
            </a:xfrm>
            <a:custGeom>
              <a:avLst/>
              <a:gdLst>
                <a:gd name="connsiteX0" fmla="*/ 0 w 1569666"/>
                <a:gd name="connsiteY0" fmla="*/ 0 h 915516"/>
                <a:gd name="connsiteX1" fmla="*/ 0 w 1569666"/>
                <a:gd name="connsiteY1" fmla="*/ 915517 h 915516"/>
                <a:gd name="connsiteX2" fmla="*/ 1569666 w 1569666"/>
                <a:gd name="connsiteY2" fmla="*/ 915517 h 915516"/>
                <a:gd name="connsiteX3" fmla="*/ 1569666 w 1569666"/>
                <a:gd name="connsiteY3" fmla="*/ 0 h 915516"/>
                <a:gd name="connsiteX4" fmla="*/ 706571 w 1569666"/>
                <a:gd name="connsiteY4" fmla="*/ 771544 h 915516"/>
                <a:gd name="connsiteX5" fmla="*/ 392786 w 1569666"/>
                <a:gd name="connsiteY5" fmla="*/ 457758 h 915516"/>
                <a:gd name="connsiteX6" fmla="*/ 706571 w 1569666"/>
                <a:gd name="connsiteY6" fmla="*/ 143972 h 915516"/>
                <a:gd name="connsiteX7" fmla="*/ 1020357 w 1569666"/>
                <a:gd name="connsiteY7" fmla="*/ 457758 h 915516"/>
                <a:gd name="connsiteX8" fmla="*/ 706571 w 1569666"/>
                <a:gd name="connsiteY8" fmla="*/ 771544 h 9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9666" h="915516">
                  <a:moveTo>
                    <a:pt x="0" y="0"/>
                  </a:moveTo>
                  <a:lnTo>
                    <a:pt x="0" y="915517"/>
                  </a:lnTo>
                  <a:lnTo>
                    <a:pt x="1569666" y="915517"/>
                  </a:lnTo>
                  <a:lnTo>
                    <a:pt x="1569666" y="0"/>
                  </a:lnTo>
                  <a:close/>
                  <a:moveTo>
                    <a:pt x="706571" y="771544"/>
                  </a:moveTo>
                  <a:cubicBezTo>
                    <a:pt x="533272" y="771544"/>
                    <a:pt x="392786" y="631058"/>
                    <a:pt x="392786" y="457758"/>
                  </a:cubicBezTo>
                  <a:cubicBezTo>
                    <a:pt x="392786" y="284459"/>
                    <a:pt x="533272" y="143972"/>
                    <a:pt x="706571" y="143972"/>
                  </a:cubicBezTo>
                  <a:cubicBezTo>
                    <a:pt x="879870" y="143972"/>
                    <a:pt x="1020357" y="284459"/>
                    <a:pt x="1020357" y="457758"/>
                  </a:cubicBezTo>
                  <a:cubicBezTo>
                    <a:pt x="1020357" y="631058"/>
                    <a:pt x="879870" y="771544"/>
                    <a:pt x="706571" y="771544"/>
                  </a:cubicBezTo>
                  <a:close/>
                </a:path>
              </a:pathLst>
            </a:custGeom>
            <a:solidFill>
              <a:srgbClr val="006A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51D5BD7F-1A9D-4F1D-8545-1CA51206EA5C}"/>
                </a:ext>
              </a:extLst>
            </p:cNvPr>
            <p:cNvSpPr/>
            <p:nvPr/>
          </p:nvSpPr>
          <p:spPr>
            <a:xfrm>
              <a:off x="9850681" y="5140828"/>
              <a:ext cx="627571" cy="627572"/>
            </a:xfrm>
            <a:custGeom>
              <a:avLst/>
              <a:gdLst>
                <a:gd name="connsiteX0" fmla="*/ 313764 w 627571"/>
                <a:gd name="connsiteY0" fmla="*/ 0 h 627572"/>
                <a:gd name="connsiteX1" fmla="*/ 0 w 627571"/>
                <a:gd name="connsiteY1" fmla="*/ 313807 h 627572"/>
                <a:gd name="connsiteX2" fmla="*/ 313808 w 627571"/>
                <a:gd name="connsiteY2" fmla="*/ 627572 h 627572"/>
                <a:gd name="connsiteX3" fmla="*/ 627572 w 627571"/>
                <a:gd name="connsiteY3" fmla="*/ 313765 h 627572"/>
                <a:gd name="connsiteX4" fmla="*/ 627550 w 627571"/>
                <a:gd name="connsiteY4" fmla="*/ 310094 h 627572"/>
                <a:gd name="connsiteX5" fmla="*/ 313764 w 627571"/>
                <a:gd name="connsiteY5" fmla="*/ 0 h 62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7571" h="627572">
                  <a:moveTo>
                    <a:pt x="313764" y="0"/>
                  </a:moveTo>
                  <a:cubicBezTo>
                    <a:pt x="140465" y="12"/>
                    <a:pt x="-12" y="140508"/>
                    <a:pt x="0" y="313807"/>
                  </a:cubicBezTo>
                  <a:cubicBezTo>
                    <a:pt x="13" y="487107"/>
                    <a:pt x="140509" y="627587"/>
                    <a:pt x="313808" y="627572"/>
                  </a:cubicBezTo>
                  <a:cubicBezTo>
                    <a:pt x="487107" y="627557"/>
                    <a:pt x="627587" y="487064"/>
                    <a:pt x="627572" y="313765"/>
                  </a:cubicBezTo>
                  <a:cubicBezTo>
                    <a:pt x="627572" y="312541"/>
                    <a:pt x="627565" y="311318"/>
                    <a:pt x="627550" y="310094"/>
                  </a:cubicBezTo>
                  <a:cubicBezTo>
                    <a:pt x="625527" y="138239"/>
                    <a:pt x="485630" y="-12"/>
                    <a:pt x="313764" y="0"/>
                  </a:cubicBezTo>
                  <a:close/>
                </a:path>
              </a:pathLst>
            </a:custGeom>
            <a:solidFill>
              <a:srgbClr val="F42A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671" name="Notes">
            <a:extLst>
              <a:ext uri="{FF2B5EF4-FFF2-40B4-BE49-F238E27FC236}">
                <a16:creationId xmlns:a16="http://schemas.microsoft.com/office/drawing/2014/main" id="{32FB68E3-D6F1-4D08-96C4-0EE75BE9AECE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140658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B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442035"/>
            <a:chOff x="1070789" y="4308283"/>
            <a:chExt cx="9662124" cy="442035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BERMUDA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BHUTAN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BOLIVIA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44203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BOSNIA AND HERZEGOVINA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BOTSWANA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BRAZIL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19581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BRUNEI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BULGARIA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BURKINA FASO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BURUNDI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BARBADOS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BELARUS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BELGIUM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BELIZE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BENIN</a:t>
              </a:r>
            </a:p>
          </p:txBody>
        </p:sp>
      </p:grpSp>
      <p:grpSp>
        <p:nvGrpSpPr>
          <p:cNvPr id="2653" name="Group 2652">
            <a:extLst>
              <a:ext uri="{FF2B5EF4-FFF2-40B4-BE49-F238E27FC236}">
                <a16:creationId xmlns:a16="http://schemas.microsoft.com/office/drawing/2014/main" id="{5650300C-8796-4AB5-9A3E-D12F7932EC55}"/>
              </a:ext>
            </a:extLst>
          </p:cNvPr>
          <p:cNvGrpSpPr/>
          <p:nvPr/>
        </p:nvGrpSpPr>
        <p:grpSpPr>
          <a:xfrm>
            <a:off x="799610" y="1526355"/>
            <a:ext cx="1568987" cy="915120"/>
            <a:chOff x="799610" y="1526355"/>
            <a:chExt cx="1568987" cy="91512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2ABE649-535A-4FC2-A126-9B30B98795F9}"/>
                </a:ext>
              </a:extLst>
            </p:cNvPr>
            <p:cNvSpPr/>
            <p:nvPr/>
          </p:nvSpPr>
          <p:spPr>
            <a:xfrm>
              <a:off x="799610" y="1526355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6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F6C2DA5-6602-49C8-AC5B-155231754268}"/>
                </a:ext>
              </a:extLst>
            </p:cNvPr>
            <p:cNvSpPr/>
            <p:nvPr/>
          </p:nvSpPr>
          <p:spPr>
            <a:xfrm>
              <a:off x="1845356" y="1526355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6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29C755D1-099A-4EE7-B0E9-18CD4BC71A24}"/>
                </a:ext>
              </a:extLst>
            </p:cNvPr>
            <p:cNvSpPr/>
            <p:nvPr/>
          </p:nvSpPr>
          <p:spPr>
            <a:xfrm>
              <a:off x="1322852" y="1526355"/>
              <a:ext cx="522503" cy="915119"/>
            </a:xfrm>
            <a:custGeom>
              <a:avLst/>
              <a:gdLst>
                <a:gd name="connsiteX0" fmla="*/ 0 w 522503"/>
                <a:gd name="connsiteY0" fmla="*/ 0 h 915119"/>
                <a:gd name="connsiteX1" fmla="*/ 0 w 522503"/>
                <a:gd name="connsiteY1" fmla="*/ 915120 h 915119"/>
                <a:gd name="connsiteX2" fmla="*/ 522504 w 522503"/>
                <a:gd name="connsiteY2" fmla="*/ 915120 h 915119"/>
                <a:gd name="connsiteX3" fmla="*/ 522504 w 522503"/>
                <a:gd name="connsiteY3" fmla="*/ 0 h 915119"/>
                <a:gd name="connsiteX4" fmla="*/ 484128 w 522503"/>
                <a:gd name="connsiteY4" fmla="*/ 281916 h 915119"/>
                <a:gd name="connsiteX5" fmla="*/ 383022 w 522503"/>
                <a:gd name="connsiteY5" fmla="*/ 585972 h 915119"/>
                <a:gd name="connsiteX6" fmla="*/ 287820 w 522503"/>
                <a:gd name="connsiteY6" fmla="*/ 573426 h 915119"/>
                <a:gd name="connsiteX7" fmla="*/ 287820 w 522503"/>
                <a:gd name="connsiteY7" fmla="*/ 710694 h 915119"/>
                <a:gd name="connsiteX8" fmla="*/ 234684 w 522503"/>
                <a:gd name="connsiteY8" fmla="*/ 710694 h 915119"/>
                <a:gd name="connsiteX9" fmla="*/ 234684 w 522503"/>
                <a:gd name="connsiteY9" fmla="*/ 573426 h 915119"/>
                <a:gd name="connsiteX10" fmla="*/ 139482 w 522503"/>
                <a:gd name="connsiteY10" fmla="*/ 585972 h 915119"/>
                <a:gd name="connsiteX11" fmla="*/ 38376 w 522503"/>
                <a:gd name="connsiteY11" fmla="*/ 281916 h 915119"/>
                <a:gd name="connsiteX12" fmla="*/ 38376 w 522503"/>
                <a:gd name="connsiteY12" fmla="*/ 276750 h 915119"/>
                <a:gd name="connsiteX13" fmla="*/ 152028 w 522503"/>
                <a:gd name="connsiteY13" fmla="*/ 335790 h 915119"/>
                <a:gd name="connsiteX14" fmla="*/ 132102 w 522503"/>
                <a:gd name="connsiteY14" fmla="*/ 330624 h 915119"/>
                <a:gd name="connsiteX15" fmla="*/ 138006 w 522503"/>
                <a:gd name="connsiteY15" fmla="*/ 360144 h 915119"/>
                <a:gd name="connsiteX16" fmla="*/ 173430 w 522503"/>
                <a:gd name="connsiteY16" fmla="*/ 524718 h 915119"/>
                <a:gd name="connsiteX17" fmla="*/ 173430 w 522503"/>
                <a:gd name="connsiteY17" fmla="*/ 532098 h 915119"/>
                <a:gd name="connsiteX18" fmla="*/ 228780 w 522503"/>
                <a:gd name="connsiteY18" fmla="*/ 523980 h 915119"/>
                <a:gd name="connsiteX19" fmla="*/ 228780 w 522503"/>
                <a:gd name="connsiteY19" fmla="*/ 329148 h 915119"/>
                <a:gd name="connsiteX20" fmla="*/ 183762 w 522503"/>
                <a:gd name="connsiteY20" fmla="*/ 335790 h 915119"/>
                <a:gd name="connsiteX21" fmla="*/ 257562 w 522503"/>
                <a:gd name="connsiteY21" fmla="*/ 204426 h 915119"/>
                <a:gd name="connsiteX22" fmla="*/ 331362 w 522503"/>
                <a:gd name="connsiteY22" fmla="*/ 335790 h 915119"/>
                <a:gd name="connsiteX23" fmla="*/ 288558 w 522503"/>
                <a:gd name="connsiteY23" fmla="*/ 329148 h 915119"/>
                <a:gd name="connsiteX24" fmla="*/ 288558 w 522503"/>
                <a:gd name="connsiteY24" fmla="*/ 523980 h 915119"/>
                <a:gd name="connsiteX25" fmla="*/ 343908 w 522503"/>
                <a:gd name="connsiteY25" fmla="*/ 532098 h 915119"/>
                <a:gd name="connsiteX26" fmla="*/ 343908 w 522503"/>
                <a:gd name="connsiteY26" fmla="*/ 524718 h 915119"/>
                <a:gd name="connsiteX27" fmla="*/ 380070 w 522503"/>
                <a:gd name="connsiteY27" fmla="*/ 360144 h 915119"/>
                <a:gd name="connsiteX28" fmla="*/ 385974 w 522503"/>
                <a:gd name="connsiteY28" fmla="*/ 330624 h 915119"/>
                <a:gd name="connsiteX29" fmla="*/ 366048 w 522503"/>
                <a:gd name="connsiteY29" fmla="*/ 335790 h 915119"/>
                <a:gd name="connsiteX30" fmla="*/ 479700 w 522503"/>
                <a:gd name="connsiteY30" fmla="*/ 276750 h 915119"/>
                <a:gd name="connsiteX31" fmla="*/ 484128 w 522503"/>
                <a:gd name="connsiteY31" fmla="*/ 28191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22503" h="915119">
                  <a:moveTo>
                    <a:pt x="0" y="0"/>
                  </a:moveTo>
                  <a:lnTo>
                    <a:pt x="0" y="915120"/>
                  </a:lnTo>
                  <a:lnTo>
                    <a:pt x="522504" y="915120"/>
                  </a:lnTo>
                  <a:lnTo>
                    <a:pt x="522504" y="0"/>
                  </a:lnTo>
                  <a:close/>
                  <a:moveTo>
                    <a:pt x="484128" y="281916"/>
                  </a:moveTo>
                  <a:cubicBezTo>
                    <a:pt x="420822" y="370900"/>
                    <a:pt x="385612" y="476798"/>
                    <a:pt x="383022" y="585972"/>
                  </a:cubicBezTo>
                  <a:cubicBezTo>
                    <a:pt x="361620" y="585972"/>
                    <a:pt x="309222" y="573426"/>
                    <a:pt x="287820" y="573426"/>
                  </a:cubicBezTo>
                  <a:lnTo>
                    <a:pt x="287820" y="710694"/>
                  </a:lnTo>
                  <a:lnTo>
                    <a:pt x="234684" y="710694"/>
                  </a:lnTo>
                  <a:lnTo>
                    <a:pt x="234684" y="573426"/>
                  </a:lnTo>
                  <a:cubicBezTo>
                    <a:pt x="213282" y="573426"/>
                    <a:pt x="160884" y="585972"/>
                    <a:pt x="139482" y="585972"/>
                  </a:cubicBezTo>
                  <a:cubicBezTo>
                    <a:pt x="136895" y="476798"/>
                    <a:pt x="101681" y="370900"/>
                    <a:pt x="38376" y="281916"/>
                  </a:cubicBezTo>
                  <a:cubicBezTo>
                    <a:pt x="38376" y="277488"/>
                    <a:pt x="38376" y="276012"/>
                    <a:pt x="38376" y="276750"/>
                  </a:cubicBezTo>
                  <a:cubicBezTo>
                    <a:pt x="81445" y="284230"/>
                    <a:pt x="121144" y="304854"/>
                    <a:pt x="152028" y="335790"/>
                  </a:cubicBezTo>
                  <a:cubicBezTo>
                    <a:pt x="152028" y="335790"/>
                    <a:pt x="133578" y="330624"/>
                    <a:pt x="132102" y="330624"/>
                  </a:cubicBezTo>
                  <a:cubicBezTo>
                    <a:pt x="115866" y="325458"/>
                    <a:pt x="136530" y="353502"/>
                    <a:pt x="138006" y="360144"/>
                  </a:cubicBezTo>
                  <a:cubicBezTo>
                    <a:pt x="155830" y="413532"/>
                    <a:pt x="167710" y="468724"/>
                    <a:pt x="173430" y="524718"/>
                  </a:cubicBezTo>
                  <a:cubicBezTo>
                    <a:pt x="173430" y="524718"/>
                    <a:pt x="173430" y="532098"/>
                    <a:pt x="173430" y="532098"/>
                  </a:cubicBezTo>
                  <a:lnTo>
                    <a:pt x="228780" y="523980"/>
                  </a:lnTo>
                  <a:lnTo>
                    <a:pt x="228780" y="329148"/>
                  </a:lnTo>
                  <a:cubicBezTo>
                    <a:pt x="213521" y="329022"/>
                    <a:pt x="198335" y="331262"/>
                    <a:pt x="183762" y="335790"/>
                  </a:cubicBezTo>
                  <a:cubicBezTo>
                    <a:pt x="217673" y="297925"/>
                    <a:pt x="242861" y="253083"/>
                    <a:pt x="257562" y="204426"/>
                  </a:cubicBezTo>
                  <a:cubicBezTo>
                    <a:pt x="271938" y="253219"/>
                    <a:pt x="297170" y="298128"/>
                    <a:pt x="331362" y="335790"/>
                  </a:cubicBezTo>
                  <a:cubicBezTo>
                    <a:pt x="317495" y="331483"/>
                    <a:pt x="303074" y="329245"/>
                    <a:pt x="288558" y="329148"/>
                  </a:cubicBezTo>
                  <a:lnTo>
                    <a:pt x="288558" y="523980"/>
                  </a:lnTo>
                  <a:lnTo>
                    <a:pt x="343908" y="532098"/>
                  </a:lnTo>
                  <a:cubicBezTo>
                    <a:pt x="343908" y="532098"/>
                    <a:pt x="343908" y="532098"/>
                    <a:pt x="343908" y="524718"/>
                  </a:cubicBezTo>
                  <a:cubicBezTo>
                    <a:pt x="350218" y="468754"/>
                    <a:pt x="362343" y="413599"/>
                    <a:pt x="380070" y="360144"/>
                  </a:cubicBezTo>
                  <a:cubicBezTo>
                    <a:pt x="380070" y="353502"/>
                    <a:pt x="402210" y="325458"/>
                    <a:pt x="385974" y="330624"/>
                  </a:cubicBezTo>
                  <a:cubicBezTo>
                    <a:pt x="385974" y="330624"/>
                    <a:pt x="362358" y="339480"/>
                    <a:pt x="366048" y="335790"/>
                  </a:cubicBezTo>
                  <a:cubicBezTo>
                    <a:pt x="396933" y="304854"/>
                    <a:pt x="436630" y="284230"/>
                    <a:pt x="479700" y="276750"/>
                  </a:cubicBezTo>
                  <a:cubicBezTo>
                    <a:pt x="484866" y="276012"/>
                    <a:pt x="487080" y="277488"/>
                    <a:pt x="484128" y="281916"/>
                  </a:cubicBezTo>
                  <a:close/>
                </a:path>
              </a:pathLst>
            </a:custGeom>
            <a:solidFill>
              <a:srgbClr val="FFC7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CD98146-D659-4C7F-BA8D-53B08DC855DC}"/>
                </a:ext>
              </a:extLst>
            </p:cNvPr>
            <p:cNvSpPr/>
            <p:nvPr/>
          </p:nvSpPr>
          <p:spPr>
            <a:xfrm>
              <a:off x="1360535" y="1730780"/>
              <a:ext cx="448065" cy="506268"/>
            </a:xfrm>
            <a:custGeom>
              <a:avLst/>
              <a:gdLst>
                <a:gd name="connsiteX0" fmla="*/ 443492 w 448065"/>
                <a:gd name="connsiteY0" fmla="*/ 72324 h 506268"/>
                <a:gd name="connsiteX1" fmla="*/ 329840 w 448065"/>
                <a:gd name="connsiteY1" fmla="*/ 131364 h 506268"/>
                <a:gd name="connsiteX2" fmla="*/ 349766 w 448065"/>
                <a:gd name="connsiteY2" fmla="*/ 126198 h 506268"/>
                <a:gd name="connsiteX3" fmla="*/ 343862 w 448065"/>
                <a:gd name="connsiteY3" fmla="*/ 155718 h 506268"/>
                <a:gd name="connsiteX4" fmla="*/ 307700 w 448065"/>
                <a:gd name="connsiteY4" fmla="*/ 320292 h 506268"/>
                <a:gd name="connsiteX5" fmla="*/ 307700 w 448065"/>
                <a:gd name="connsiteY5" fmla="*/ 327672 h 506268"/>
                <a:gd name="connsiteX6" fmla="*/ 250874 w 448065"/>
                <a:gd name="connsiteY6" fmla="*/ 319554 h 506268"/>
                <a:gd name="connsiteX7" fmla="*/ 250874 w 448065"/>
                <a:gd name="connsiteY7" fmla="*/ 124722 h 506268"/>
                <a:gd name="connsiteX8" fmla="*/ 295892 w 448065"/>
                <a:gd name="connsiteY8" fmla="*/ 131364 h 506268"/>
                <a:gd name="connsiteX9" fmla="*/ 222092 w 448065"/>
                <a:gd name="connsiteY9" fmla="*/ 0 h 506268"/>
                <a:gd name="connsiteX10" fmla="*/ 148292 w 448065"/>
                <a:gd name="connsiteY10" fmla="*/ 131364 h 506268"/>
                <a:gd name="connsiteX11" fmla="*/ 193310 w 448065"/>
                <a:gd name="connsiteY11" fmla="*/ 124722 h 506268"/>
                <a:gd name="connsiteX12" fmla="*/ 193310 w 448065"/>
                <a:gd name="connsiteY12" fmla="*/ 319554 h 506268"/>
                <a:gd name="connsiteX13" fmla="*/ 137960 w 448065"/>
                <a:gd name="connsiteY13" fmla="*/ 327672 h 506268"/>
                <a:gd name="connsiteX14" fmla="*/ 137960 w 448065"/>
                <a:gd name="connsiteY14" fmla="*/ 320292 h 506268"/>
                <a:gd name="connsiteX15" fmla="*/ 103274 w 448065"/>
                <a:gd name="connsiteY15" fmla="*/ 155718 h 506268"/>
                <a:gd name="connsiteX16" fmla="*/ 97370 w 448065"/>
                <a:gd name="connsiteY16" fmla="*/ 126198 h 506268"/>
                <a:gd name="connsiteX17" fmla="*/ 117296 w 448065"/>
                <a:gd name="connsiteY17" fmla="*/ 131364 h 506268"/>
                <a:gd name="connsiteX18" fmla="*/ 3644 w 448065"/>
                <a:gd name="connsiteY18" fmla="*/ 72324 h 506268"/>
                <a:gd name="connsiteX19" fmla="*/ 3644 w 448065"/>
                <a:gd name="connsiteY19" fmla="*/ 77490 h 506268"/>
                <a:gd name="connsiteX20" fmla="*/ 103274 w 448065"/>
                <a:gd name="connsiteY20" fmla="*/ 381546 h 506268"/>
                <a:gd name="connsiteX21" fmla="*/ 198476 w 448065"/>
                <a:gd name="connsiteY21" fmla="*/ 369000 h 506268"/>
                <a:gd name="connsiteX22" fmla="*/ 198476 w 448065"/>
                <a:gd name="connsiteY22" fmla="*/ 506268 h 506268"/>
                <a:gd name="connsiteX23" fmla="*/ 250874 w 448065"/>
                <a:gd name="connsiteY23" fmla="*/ 506268 h 506268"/>
                <a:gd name="connsiteX24" fmla="*/ 250874 w 448065"/>
                <a:gd name="connsiteY24" fmla="*/ 369000 h 506268"/>
                <a:gd name="connsiteX25" fmla="*/ 346076 w 448065"/>
                <a:gd name="connsiteY25" fmla="*/ 381546 h 506268"/>
                <a:gd name="connsiteX26" fmla="*/ 447182 w 448065"/>
                <a:gd name="connsiteY26" fmla="*/ 77490 h 506268"/>
                <a:gd name="connsiteX27" fmla="*/ 443492 w 448065"/>
                <a:gd name="connsiteY27" fmla="*/ 72324 h 506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48065" h="506268">
                  <a:moveTo>
                    <a:pt x="443492" y="72324"/>
                  </a:moveTo>
                  <a:cubicBezTo>
                    <a:pt x="400423" y="79804"/>
                    <a:pt x="360726" y="100428"/>
                    <a:pt x="329840" y="131364"/>
                  </a:cubicBezTo>
                  <a:cubicBezTo>
                    <a:pt x="326150" y="131364"/>
                    <a:pt x="348290" y="126198"/>
                    <a:pt x="349766" y="126198"/>
                  </a:cubicBezTo>
                  <a:cubicBezTo>
                    <a:pt x="366002" y="121032"/>
                    <a:pt x="345338" y="149076"/>
                    <a:pt x="343862" y="155718"/>
                  </a:cubicBezTo>
                  <a:cubicBezTo>
                    <a:pt x="326136" y="209173"/>
                    <a:pt x="314010" y="264328"/>
                    <a:pt x="307700" y="320292"/>
                  </a:cubicBezTo>
                  <a:cubicBezTo>
                    <a:pt x="307700" y="320292"/>
                    <a:pt x="307700" y="327672"/>
                    <a:pt x="307700" y="327672"/>
                  </a:cubicBezTo>
                  <a:lnTo>
                    <a:pt x="250874" y="319554"/>
                  </a:lnTo>
                  <a:lnTo>
                    <a:pt x="250874" y="124722"/>
                  </a:lnTo>
                  <a:cubicBezTo>
                    <a:pt x="266136" y="124596"/>
                    <a:pt x="281317" y="126836"/>
                    <a:pt x="295892" y="131364"/>
                  </a:cubicBezTo>
                  <a:cubicBezTo>
                    <a:pt x="261701" y="93702"/>
                    <a:pt x="236469" y="48793"/>
                    <a:pt x="222092" y="0"/>
                  </a:cubicBezTo>
                  <a:cubicBezTo>
                    <a:pt x="207391" y="48657"/>
                    <a:pt x="182204" y="93499"/>
                    <a:pt x="148292" y="131364"/>
                  </a:cubicBezTo>
                  <a:cubicBezTo>
                    <a:pt x="162865" y="126836"/>
                    <a:pt x="178049" y="124596"/>
                    <a:pt x="193310" y="124722"/>
                  </a:cubicBezTo>
                  <a:lnTo>
                    <a:pt x="193310" y="319554"/>
                  </a:lnTo>
                  <a:lnTo>
                    <a:pt x="137960" y="327672"/>
                  </a:lnTo>
                  <a:cubicBezTo>
                    <a:pt x="137960" y="327672"/>
                    <a:pt x="137960" y="327672"/>
                    <a:pt x="137960" y="320292"/>
                  </a:cubicBezTo>
                  <a:cubicBezTo>
                    <a:pt x="132480" y="264327"/>
                    <a:pt x="120848" y="209135"/>
                    <a:pt x="103274" y="155718"/>
                  </a:cubicBezTo>
                  <a:cubicBezTo>
                    <a:pt x="103274" y="149076"/>
                    <a:pt x="81134" y="121032"/>
                    <a:pt x="97370" y="126198"/>
                  </a:cubicBezTo>
                  <a:cubicBezTo>
                    <a:pt x="97370" y="126198"/>
                    <a:pt x="120248" y="135054"/>
                    <a:pt x="117296" y="131364"/>
                  </a:cubicBezTo>
                  <a:cubicBezTo>
                    <a:pt x="86413" y="100428"/>
                    <a:pt x="46713" y="79804"/>
                    <a:pt x="3644" y="72324"/>
                  </a:cubicBezTo>
                  <a:cubicBezTo>
                    <a:pt x="-46" y="72324"/>
                    <a:pt x="-2260" y="72324"/>
                    <a:pt x="3644" y="77490"/>
                  </a:cubicBezTo>
                  <a:cubicBezTo>
                    <a:pt x="66425" y="166643"/>
                    <a:pt x="101120" y="272528"/>
                    <a:pt x="103274" y="381546"/>
                  </a:cubicBezTo>
                  <a:cubicBezTo>
                    <a:pt x="124676" y="381546"/>
                    <a:pt x="177074" y="369000"/>
                    <a:pt x="198476" y="369000"/>
                  </a:cubicBezTo>
                  <a:lnTo>
                    <a:pt x="198476" y="506268"/>
                  </a:lnTo>
                  <a:lnTo>
                    <a:pt x="250874" y="506268"/>
                  </a:lnTo>
                  <a:lnTo>
                    <a:pt x="250874" y="369000"/>
                  </a:lnTo>
                  <a:cubicBezTo>
                    <a:pt x="272276" y="369000"/>
                    <a:pt x="324674" y="381546"/>
                    <a:pt x="346076" y="381546"/>
                  </a:cubicBezTo>
                  <a:cubicBezTo>
                    <a:pt x="348667" y="272372"/>
                    <a:pt x="383877" y="166474"/>
                    <a:pt x="447182" y="77490"/>
                  </a:cubicBezTo>
                  <a:cubicBezTo>
                    <a:pt x="449396" y="73062"/>
                    <a:pt x="447182" y="71586"/>
                    <a:pt x="443492" y="7232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55" name="Group 2654">
            <a:extLst>
              <a:ext uri="{FF2B5EF4-FFF2-40B4-BE49-F238E27FC236}">
                <a16:creationId xmlns:a16="http://schemas.microsoft.com/office/drawing/2014/main" id="{13B27376-C957-4F6C-82E5-A2D9373EAA82}"/>
              </a:ext>
            </a:extLst>
          </p:cNvPr>
          <p:cNvGrpSpPr/>
          <p:nvPr/>
        </p:nvGrpSpPr>
        <p:grpSpPr>
          <a:xfrm>
            <a:off x="5129076" y="1526355"/>
            <a:ext cx="1568987" cy="915120"/>
            <a:chOff x="5129076" y="1526355"/>
            <a:chExt cx="1568987" cy="915120"/>
          </a:xfrm>
        </p:grpSpPr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C06EC20-3B8C-486E-B09F-46BEA119C3F5}"/>
                </a:ext>
              </a:extLst>
            </p:cNvPr>
            <p:cNvSpPr/>
            <p:nvPr/>
          </p:nvSpPr>
          <p:spPr>
            <a:xfrm>
              <a:off x="5129076" y="1526355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DC42D61C-375F-45FB-A4B0-C05793B3A53A}"/>
                </a:ext>
              </a:extLst>
            </p:cNvPr>
            <p:cNvSpPr/>
            <p:nvPr/>
          </p:nvSpPr>
          <p:spPr>
            <a:xfrm>
              <a:off x="5652318" y="1526355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DDA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02EFF2BB-87C3-4021-AB8F-C50100DAECCD}"/>
                </a:ext>
              </a:extLst>
            </p:cNvPr>
            <p:cNvSpPr/>
            <p:nvPr/>
          </p:nvSpPr>
          <p:spPr>
            <a:xfrm>
              <a:off x="6174822" y="1526355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EF33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56" name="Group 2655">
            <a:extLst>
              <a:ext uri="{FF2B5EF4-FFF2-40B4-BE49-F238E27FC236}">
                <a16:creationId xmlns:a16="http://schemas.microsoft.com/office/drawing/2014/main" id="{19E98D44-9D9D-4580-BE9B-426F3129C619}"/>
              </a:ext>
            </a:extLst>
          </p:cNvPr>
          <p:cNvGrpSpPr/>
          <p:nvPr/>
        </p:nvGrpSpPr>
        <p:grpSpPr>
          <a:xfrm>
            <a:off x="7293810" y="1526355"/>
            <a:ext cx="1568988" cy="915120"/>
            <a:chOff x="7293810" y="1526355"/>
            <a:chExt cx="1568988" cy="915120"/>
          </a:xfrm>
        </p:grpSpPr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6515DEE9-1ADB-4096-BE8A-F35C67B5FEF8}"/>
                </a:ext>
              </a:extLst>
            </p:cNvPr>
            <p:cNvSpPr/>
            <p:nvPr/>
          </p:nvSpPr>
          <p:spPr>
            <a:xfrm>
              <a:off x="7293810" y="1526355"/>
              <a:ext cx="1568988" cy="65682"/>
            </a:xfrm>
            <a:custGeom>
              <a:avLst/>
              <a:gdLst>
                <a:gd name="connsiteX0" fmla="*/ 0 w 1568988"/>
                <a:gd name="connsiteY0" fmla="*/ 0 h 65682"/>
                <a:gd name="connsiteX1" fmla="*/ 1568988 w 1568988"/>
                <a:gd name="connsiteY1" fmla="*/ 0 h 65682"/>
                <a:gd name="connsiteX2" fmla="*/ 1568988 w 1568988"/>
                <a:gd name="connsiteY2" fmla="*/ 65682 h 65682"/>
                <a:gd name="connsiteX3" fmla="*/ 0 w 1568988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5682">
                  <a:moveTo>
                    <a:pt x="0" y="0"/>
                  </a:moveTo>
                  <a:lnTo>
                    <a:pt x="1568988" y="0"/>
                  </a:lnTo>
                  <a:lnTo>
                    <a:pt x="156898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30F2972-8F00-437F-ACC6-BE57B35A4731}"/>
                </a:ext>
              </a:extLst>
            </p:cNvPr>
            <p:cNvSpPr/>
            <p:nvPr/>
          </p:nvSpPr>
          <p:spPr>
            <a:xfrm>
              <a:off x="7293810" y="2375793"/>
              <a:ext cx="1568988" cy="65682"/>
            </a:xfrm>
            <a:custGeom>
              <a:avLst/>
              <a:gdLst>
                <a:gd name="connsiteX0" fmla="*/ 0 w 1568988"/>
                <a:gd name="connsiteY0" fmla="*/ 0 h 65682"/>
                <a:gd name="connsiteX1" fmla="*/ 1568988 w 1568988"/>
                <a:gd name="connsiteY1" fmla="*/ 0 h 65682"/>
                <a:gd name="connsiteX2" fmla="*/ 1568988 w 1568988"/>
                <a:gd name="connsiteY2" fmla="*/ 65682 h 65682"/>
                <a:gd name="connsiteX3" fmla="*/ 0 w 1568988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5682">
                  <a:moveTo>
                    <a:pt x="0" y="0"/>
                  </a:moveTo>
                  <a:lnTo>
                    <a:pt x="1568988" y="0"/>
                  </a:lnTo>
                  <a:lnTo>
                    <a:pt x="156898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6B35F4D5-090C-457A-AF79-CEDAB64D2EFC}"/>
                </a:ext>
              </a:extLst>
            </p:cNvPr>
            <p:cNvSpPr/>
            <p:nvPr/>
          </p:nvSpPr>
          <p:spPr>
            <a:xfrm>
              <a:off x="7293810" y="1592036"/>
              <a:ext cx="1568988" cy="783756"/>
            </a:xfrm>
            <a:custGeom>
              <a:avLst/>
              <a:gdLst>
                <a:gd name="connsiteX0" fmla="*/ 0 w 1568988"/>
                <a:gd name="connsiteY0" fmla="*/ 783756 h 783756"/>
                <a:gd name="connsiteX1" fmla="*/ 1568988 w 1568988"/>
                <a:gd name="connsiteY1" fmla="*/ 783756 h 783756"/>
                <a:gd name="connsiteX2" fmla="*/ 1568988 w 1568988"/>
                <a:gd name="connsiteY2" fmla="*/ 0 h 783756"/>
                <a:gd name="connsiteX3" fmla="*/ 0 w 1568988"/>
                <a:gd name="connsiteY3" fmla="*/ 0 h 783756"/>
                <a:gd name="connsiteX4" fmla="*/ 784494 w 1568988"/>
                <a:gd name="connsiteY4" fmla="*/ 32472 h 783756"/>
                <a:gd name="connsiteX5" fmla="*/ 1143900 w 1568988"/>
                <a:gd name="connsiteY5" fmla="*/ 391878 h 783756"/>
                <a:gd name="connsiteX6" fmla="*/ 784494 w 1568988"/>
                <a:gd name="connsiteY6" fmla="*/ 751284 h 783756"/>
                <a:gd name="connsiteX7" fmla="*/ 425088 w 1568988"/>
                <a:gd name="connsiteY7" fmla="*/ 391878 h 783756"/>
                <a:gd name="connsiteX8" fmla="*/ 784494 w 1568988"/>
                <a:gd name="connsiteY8" fmla="*/ 32472 h 78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8988" h="783756">
                  <a:moveTo>
                    <a:pt x="0" y="783756"/>
                  </a:moveTo>
                  <a:lnTo>
                    <a:pt x="1568988" y="783756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784494" y="32472"/>
                  </a:moveTo>
                  <a:cubicBezTo>
                    <a:pt x="982987" y="32472"/>
                    <a:pt x="1143900" y="193383"/>
                    <a:pt x="1143900" y="391878"/>
                  </a:cubicBezTo>
                  <a:cubicBezTo>
                    <a:pt x="1143900" y="590373"/>
                    <a:pt x="982987" y="751284"/>
                    <a:pt x="784494" y="751284"/>
                  </a:cubicBezTo>
                  <a:cubicBezTo>
                    <a:pt x="585999" y="751284"/>
                    <a:pt x="425088" y="590373"/>
                    <a:pt x="425088" y="391878"/>
                  </a:cubicBezTo>
                  <a:cubicBezTo>
                    <a:pt x="425088" y="193383"/>
                    <a:pt x="585999" y="32472"/>
                    <a:pt x="784494" y="32472"/>
                  </a:cubicBezTo>
                  <a:close/>
                </a:path>
              </a:pathLst>
            </a:custGeom>
            <a:solidFill>
              <a:srgbClr val="003F8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627D85B4-9DCA-4B7E-9EE8-F797C9CBC3E3}"/>
                </a:ext>
              </a:extLst>
            </p:cNvPr>
            <p:cNvSpPr/>
            <p:nvPr/>
          </p:nvSpPr>
          <p:spPr>
            <a:xfrm>
              <a:off x="8062806" y="1766205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0 w 738"/>
                <a:gd name="connsiteY1" fmla="*/ 738 h 737"/>
                <a:gd name="connsiteX2" fmla="*/ 0 w 738"/>
                <a:gd name="connsiteY2" fmla="*/ 738 h 737"/>
                <a:gd name="connsiteX3" fmla="*/ 738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BE14458-F6F6-4293-B628-11450C55E1F0}"/>
                </a:ext>
              </a:extLst>
            </p:cNvPr>
            <p:cNvSpPr/>
            <p:nvPr/>
          </p:nvSpPr>
          <p:spPr>
            <a:xfrm>
              <a:off x="8047308" y="1762515"/>
              <a:ext cx="13442" cy="28781"/>
            </a:xfrm>
            <a:custGeom>
              <a:avLst/>
              <a:gdLst>
                <a:gd name="connsiteX0" fmla="*/ 0 w 13442"/>
                <a:gd name="connsiteY0" fmla="*/ 0 h 28781"/>
                <a:gd name="connsiteX1" fmla="*/ 0 w 13442"/>
                <a:gd name="connsiteY1" fmla="*/ 12546 h 28781"/>
                <a:gd name="connsiteX2" fmla="*/ 12546 w 13442"/>
                <a:gd name="connsiteY2" fmla="*/ 28782 h 28781"/>
                <a:gd name="connsiteX3" fmla="*/ 12546 w 13442"/>
                <a:gd name="connsiteY3" fmla="*/ 28782 h 28781"/>
                <a:gd name="connsiteX4" fmla="*/ 12546 w 13442"/>
                <a:gd name="connsiteY4" fmla="*/ 19188 h 28781"/>
                <a:gd name="connsiteX5" fmla="*/ 12546 w 13442"/>
                <a:gd name="connsiteY5" fmla="*/ 5166 h 28781"/>
                <a:gd name="connsiteX6" fmla="*/ 12546 w 13442"/>
                <a:gd name="connsiteY6" fmla="*/ 5166 h 28781"/>
                <a:gd name="connsiteX7" fmla="*/ 12546 w 13442"/>
                <a:gd name="connsiteY7" fmla="*/ 5166 h 28781"/>
                <a:gd name="connsiteX8" fmla="*/ 12546 w 13442"/>
                <a:gd name="connsiteY8" fmla="*/ 5166 h 28781"/>
                <a:gd name="connsiteX9" fmla="*/ 12546 w 13442"/>
                <a:gd name="connsiteY9" fmla="*/ 5166 h 28781"/>
                <a:gd name="connsiteX10" fmla="*/ 12546 w 13442"/>
                <a:gd name="connsiteY10" fmla="*/ 5166 h 28781"/>
                <a:gd name="connsiteX11" fmla="*/ 12546 w 13442"/>
                <a:gd name="connsiteY11" fmla="*/ 5166 h 28781"/>
                <a:gd name="connsiteX12" fmla="*/ 12546 w 13442"/>
                <a:gd name="connsiteY12" fmla="*/ 5166 h 28781"/>
                <a:gd name="connsiteX13" fmla="*/ 12546 w 13442"/>
                <a:gd name="connsiteY13" fmla="*/ 5166 h 28781"/>
                <a:gd name="connsiteX14" fmla="*/ 12546 w 13442"/>
                <a:gd name="connsiteY14" fmla="*/ 5166 h 28781"/>
                <a:gd name="connsiteX15" fmla="*/ 12546 w 13442"/>
                <a:gd name="connsiteY15" fmla="*/ 5166 h 28781"/>
                <a:gd name="connsiteX16" fmla="*/ 6642 w 13442"/>
                <a:gd name="connsiteY16" fmla="*/ 738 h 28781"/>
                <a:gd name="connsiteX17" fmla="*/ 6642 w 13442"/>
                <a:gd name="connsiteY17" fmla="*/ 738 h 28781"/>
                <a:gd name="connsiteX18" fmla="*/ 6642 w 13442"/>
                <a:gd name="connsiteY18" fmla="*/ 738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442" h="28781">
                  <a:moveTo>
                    <a:pt x="0" y="0"/>
                  </a:moveTo>
                  <a:lnTo>
                    <a:pt x="0" y="12546"/>
                  </a:lnTo>
                  <a:cubicBezTo>
                    <a:pt x="1491" y="19587"/>
                    <a:pt x="6111" y="25564"/>
                    <a:pt x="12546" y="28782"/>
                  </a:cubicBezTo>
                  <a:lnTo>
                    <a:pt x="12546" y="28782"/>
                  </a:lnTo>
                  <a:cubicBezTo>
                    <a:pt x="13742" y="25696"/>
                    <a:pt x="13742" y="22274"/>
                    <a:pt x="12546" y="19188"/>
                  </a:cubicBezTo>
                  <a:cubicBezTo>
                    <a:pt x="12140" y="14523"/>
                    <a:pt x="12140" y="9831"/>
                    <a:pt x="12546" y="5166"/>
                  </a:cubicBezTo>
                  <a:lnTo>
                    <a:pt x="12546" y="5166"/>
                  </a:lnTo>
                  <a:lnTo>
                    <a:pt x="12546" y="5166"/>
                  </a:lnTo>
                  <a:lnTo>
                    <a:pt x="12546" y="5166"/>
                  </a:lnTo>
                  <a:lnTo>
                    <a:pt x="12546" y="5166"/>
                  </a:lnTo>
                  <a:cubicBezTo>
                    <a:pt x="12546" y="5166"/>
                    <a:pt x="12546" y="5166"/>
                    <a:pt x="12546" y="5166"/>
                  </a:cubicBezTo>
                  <a:lnTo>
                    <a:pt x="12546" y="5166"/>
                  </a:lnTo>
                  <a:lnTo>
                    <a:pt x="12546" y="5166"/>
                  </a:lnTo>
                  <a:lnTo>
                    <a:pt x="12546" y="5166"/>
                  </a:lnTo>
                  <a:lnTo>
                    <a:pt x="12546" y="5166"/>
                  </a:lnTo>
                  <a:lnTo>
                    <a:pt x="12546" y="5166"/>
                  </a:lnTo>
                  <a:cubicBezTo>
                    <a:pt x="9867" y="5020"/>
                    <a:pt x="7535" y="3272"/>
                    <a:pt x="6642" y="738"/>
                  </a:cubicBezTo>
                  <a:lnTo>
                    <a:pt x="6642" y="738"/>
                  </a:lnTo>
                  <a:lnTo>
                    <a:pt x="6642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AB82A929-E1EA-4D83-879A-3B1FCEC339FE}"/>
                </a:ext>
              </a:extLst>
            </p:cNvPr>
            <p:cNvSpPr/>
            <p:nvPr/>
          </p:nvSpPr>
          <p:spPr>
            <a:xfrm>
              <a:off x="8060592" y="17647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F3C87C5A-BD7B-4996-9D2B-C245757ECDBA}"/>
                </a:ext>
              </a:extLst>
            </p:cNvPr>
            <p:cNvSpPr/>
            <p:nvPr/>
          </p:nvSpPr>
          <p:spPr>
            <a:xfrm>
              <a:off x="8037713" y="1762515"/>
              <a:ext cx="6402" cy="4427"/>
            </a:xfrm>
            <a:custGeom>
              <a:avLst/>
              <a:gdLst>
                <a:gd name="connsiteX0" fmla="*/ 0 w 6402"/>
                <a:gd name="connsiteY0" fmla="*/ 4428 h 4427"/>
                <a:gd name="connsiteX1" fmla="*/ 0 w 6402"/>
                <a:gd name="connsiteY1" fmla="*/ 4428 h 4427"/>
                <a:gd name="connsiteX2" fmla="*/ 5904 w 6402"/>
                <a:gd name="connsiteY2" fmla="*/ 4428 h 4427"/>
                <a:gd name="connsiteX3" fmla="*/ 5904 w 6402"/>
                <a:gd name="connsiteY3" fmla="*/ 0 h 4427"/>
                <a:gd name="connsiteX4" fmla="*/ 5904 w 6402"/>
                <a:gd name="connsiteY4" fmla="*/ 0 h 4427"/>
                <a:gd name="connsiteX5" fmla="*/ 5904 w 6402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02" h="4427">
                  <a:moveTo>
                    <a:pt x="0" y="4428"/>
                  </a:moveTo>
                  <a:lnTo>
                    <a:pt x="0" y="4428"/>
                  </a:lnTo>
                  <a:lnTo>
                    <a:pt x="5904" y="4428"/>
                  </a:lnTo>
                  <a:cubicBezTo>
                    <a:pt x="6568" y="3027"/>
                    <a:pt x="6568" y="1401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DF3DA37B-335A-4216-9123-BE78FCCD3FE3}"/>
                </a:ext>
              </a:extLst>
            </p:cNvPr>
            <p:cNvSpPr/>
            <p:nvPr/>
          </p:nvSpPr>
          <p:spPr>
            <a:xfrm>
              <a:off x="8004504" y="17802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C32B681-A491-4787-8062-4A285422FAC3}"/>
                </a:ext>
              </a:extLst>
            </p:cNvPr>
            <p:cNvSpPr/>
            <p:nvPr/>
          </p:nvSpPr>
          <p:spPr>
            <a:xfrm>
              <a:off x="8043617" y="1765467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0 w 738"/>
                <a:gd name="connsiteY1" fmla="*/ 738 h 737"/>
                <a:gd name="connsiteX2" fmla="*/ 738 w 738"/>
                <a:gd name="connsiteY2" fmla="*/ 738 h 737"/>
                <a:gd name="connsiteX3" fmla="*/ 738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ED0DF50-028D-4942-9CB6-DDF6E6AEB3BE}"/>
                </a:ext>
              </a:extLst>
            </p:cNvPr>
            <p:cNvSpPr/>
            <p:nvPr/>
          </p:nvSpPr>
          <p:spPr>
            <a:xfrm>
              <a:off x="7988267" y="1780965"/>
              <a:ext cx="9180" cy="10331"/>
            </a:xfrm>
            <a:custGeom>
              <a:avLst/>
              <a:gdLst>
                <a:gd name="connsiteX0" fmla="*/ 8856 w 9180"/>
                <a:gd name="connsiteY0" fmla="*/ 0 h 10331"/>
                <a:gd name="connsiteX1" fmla="*/ 4428 w 9180"/>
                <a:gd name="connsiteY1" fmla="*/ 0 h 10331"/>
                <a:gd name="connsiteX2" fmla="*/ 4428 w 9180"/>
                <a:gd name="connsiteY2" fmla="*/ 0 h 10331"/>
                <a:gd name="connsiteX3" fmla="*/ 4428 w 9180"/>
                <a:gd name="connsiteY3" fmla="*/ 3690 h 10331"/>
                <a:gd name="connsiteX4" fmla="*/ 0 w 9180"/>
                <a:gd name="connsiteY4" fmla="*/ 3690 h 10331"/>
                <a:gd name="connsiteX5" fmla="*/ 5166 w 9180"/>
                <a:gd name="connsiteY5" fmla="*/ 10332 h 10331"/>
                <a:gd name="connsiteX6" fmla="*/ 8856 w 9180"/>
                <a:gd name="connsiteY6" fmla="*/ 10332 h 10331"/>
                <a:gd name="connsiteX7" fmla="*/ 8856 w 9180"/>
                <a:gd name="connsiteY7" fmla="*/ 10332 h 10331"/>
                <a:gd name="connsiteX8" fmla="*/ 8856 w 9180"/>
                <a:gd name="connsiteY8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80" h="10331">
                  <a:moveTo>
                    <a:pt x="8856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3690"/>
                  </a:lnTo>
                  <a:lnTo>
                    <a:pt x="0" y="3690"/>
                  </a:lnTo>
                  <a:lnTo>
                    <a:pt x="5166" y="10332"/>
                  </a:lnTo>
                  <a:lnTo>
                    <a:pt x="8856" y="10332"/>
                  </a:lnTo>
                  <a:lnTo>
                    <a:pt x="8856" y="10332"/>
                  </a:lnTo>
                  <a:cubicBezTo>
                    <a:pt x="9288" y="6902"/>
                    <a:pt x="9288" y="3430"/>
                    <a:pt x="885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65D764B-DBCE-448C-A835-B331F4F54C79}"/>
                </a:ext>
              </a:extLst>
            </p:cNvPr>
            <p:cNvSpPr/>
            <p:nvPr/>
          </p:nvSpPr>
          <p:spPr>
            <a:xfrm>
              <a:off x="8062806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BB7F19A0-8145-4F18-A9F0-A98E3AF18E22}"/>
                </a:ext>
              </a:extLst>
            </p:cNvPr>
            <p:cNvSpPr/>
            <p:nvPr/>
          </p:nvSpPr>
          <p:spPr>
            <a:xfrm>
              <a:off x="8058377" y="1804580"/>
              <a:ext cx="1476" cy="737"/>
            </a:xfrm>
            <a:custGeom>
              <a:avLst/>
              <a:gdLst>
                <a:gd name="connsiteX0" fmla="*/ 0 w 1476"/>
                <a:gd name="connsiteY0" fmla="*/ 0 h 737"/>
                <a:gd name="connsiteX1" fmla="*/ 1476 w 1476"/>
                <a:gd name="connsiteY1" fmla="*/ 738 h 737"/>
                <a:gd name="connsiteX2" fmla="*/ 1476 w 1476"/>
                <a:gd name="connsiteY2" fmla="*/ 738 h 737"/>
                <a:gd name="connsiteX3" fmla="*/ 0 w 1476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7">
                  <a:moveTo>
                    <a:pt x="0" y="0"/>
                  </a:moveTo>
                  <a:lnTo>
                    <a:pt x="1476" y="738"/>
                  </a:lnTo>
                  <a:lnTo>
                    <a:pt x="1476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BD8DD8A-9F4E-424F-A9F6-57465C24E820}"/>
                </a:ext>
              </a:extLst>
            </p:cNvPr>
            <p:cNvSpPr/>
            <p:nvPr/>
          </p:nvSpPr>
          <p:spPr>
            <a:xfrm>
              <a:off x="8060592" y="1806056"/>
              <a:ext cx="1475" cy="737"/>
            </a:xfrm>
            <a:custGeom>
              <a:avLst/>
              <a:gdLst>
                <a:gd name="connsiteX0" fmla="*/ 0 w 1475"/>
                <a:gd name="connsiteY0" fmla="*/ 738 h 737"/>
                <a:gd name="connsiteX1" fmla="*/ 738 w 1475"/>
                <a:gd name="connsiteY1" fmla="*/ 738 h 737"/>
                <a:gd name="connsiteX2" fmla="*/ 1476 w 1475"/>
                <a:gd name="connsiteY2" fmla="*/ 0 h 737"/>
                <a:gd name="connsiteX3" fmla="*/ 0 w 1475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737">
                  <a:moveTo>
                    <a:pt x="0" y="738"/>
                  </a:moveTo>
                  <a:lnTo>
                    <a:pt x="738" y="738"/>
                  </a:lnTo>
                  <a:lnTo>
                    <a:pt x="1476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4D3F16C-41E4-4A20-AA4B-3A285A673E64}"/>
                </a:ext>
              </a:extLst>
            </p:cNvPr>
            <p:cNvSpPr/>
            <p:nvPr/>
          </p:nvSpPr>
          <p:spPr>
            <a:xfrm>
              <a:off x="8001552" y="1782441"/>
              <a:ext cx="63467" cy="53873"/>
            </a:xfrm>
            <a:custGeom>
              <a:avLst/>
              <a:gdLst>
                <a:gd name="connsiteX0" fmla="*/ 49446 w 63467"/>
                <a:gd name="connsiteY0" fmla="*/ 39114 h 53873"/>
                <a:gd name="connsiteX1" fmla="*/ 49446 w 63467"/>
                <a:gd name="connsiteY1" fmla="*/ 48708 h 53873"/>
                <a:gd name="connsiteX2" fmla="*/ 55350 w 63467"/>
                <a:gd name="connsiteY2" fmla="*/ 53874 h 53873"/>
                <a:gd name="connsiteX3" fmla="*/ 59778 w 63467"/>
                <a:gd name="connsiteY3" fmla="*/ 53874 h 53873"/>
                <a:gd name="connsiteX4" fmla="*/ 63468 w 63467"/>
                <a:gd name="connsiteY4" fmla="*/ 53874 h 53873"/>
                <a:gd name="connsiteX5" fmla="*/ 63468 w 63467"/>
                <a:gd name="connsiteY5" fmla="*/ 53874 h 53873"/>
                <a:gd name="connsiteX6" fmla="*/ 63468 w 63467"/>
                <a:gd name="connsiteY6" fmla="*/ 53874 h 53873"/>
                <a:gd name="connsiteX7" fmla="*/ 63468 w 63467"/>
                <a:gd name="connsiteY7" fmla="*/ 53874 h 53873"/>
                <a:gd name="connsiteX8" fmla="*/ 63468 w 63467"/>
                <a:gd name="connsiteY8" fmla="*/ 53874 h 53873"/>
                <a:gd name="connsiteX9" fmla="*/ 63468 w 63467"/>
                <a:gd name="connsiteY9" fmla="*/ 48708 h 53873"/>
                <a:gd name="connsiteX10" fmla="*/ 59040 w 63467"/>
                <a:gd name="connsiteY10" fmla="*/ 28782 h 53873"/>
                <a:gd name="connsiteX11" fmla="*/ 59040 w 63467"/>
                <a:gd name="connsiteY11" fmla="*/ 33210 h 53873"/>
                <a:gd name="connsiteX12" fmla="*/ 59040 w 63467"/>
                <a:gd name="connsiteY12" fmla="*/ 25092 h 53873"/>
                <a:gd name="connsiteX13" fmla="*/ 59040 w 63467"/>
                <a:gd name="connsiteY13" fmla="*/ 25092 h 53873"/>
                <a:gd name="connsiteX14" fmla="*/ 43542 w 63467"/>
                <a:gd name="connsiteY14" fmla="*/ 9594 h 53873"/>
                <a:gd name="connsiteX15" fmla="*/ 31734 w 63467"/>
                <a:gd name="connsiteY15" fmla="*/ 0 h 53873"/>
                <a:gd name="connsiteX16" fmla="*/ 26568 w 63467"/>
                <a:gd name="connsiteY16" fmla="*/ 0 h 53873"/>
                <a:gd name="connsiteX17" fmla="*/ 26568 w 63467"/>
                <a:gd name="connsiteY17" fmla="*/ 0 h 53873"/>
                <a:gd name="connsiteX18" fmla="*/ 26568 w 63467"/>
                <a:gd name="connsiteY18" fmla="*/ 0 h 53873"/>
                <a:gd name="connsiteX19" fmla="*/ 22878 w 63467"/>
                <a:gd name="connsiteY19" fmla="*/ 0 h 53873"/>
                <a:gd name="connsiteX20" fmla="*/ 22878 w 63467"/>
                <a:gd name="connsiteY20" fmla="*/ 0 h 53873"/>
                <a:gd name="connsiteX21" fmla="*/ 22878 w 63467"/>
                <a:gd name="connsiteY21" fmla="*/ 0 h 53873"/>
                <a:gd name="connsiteX22" fmla="*/ 22878 w 63467"/>
                <a:gd name="connsiteY22" fmla="*/ 0 h 53873"/>
                <a:gd name="connsiteX23" fmla="*/ 22878 w 63467"/>
                <a:gd name="connsiteY23" fmla="*/ 0 h 53873"/>
                <a:gd name="connsiteX24" fmla="*/ 22878 w 63467"/>
                <a:gd name="connsiteY24" fmla="*/ 0 h 53873"/>
                <a:gd name="connsiteX25" fmla="*/ 22878 w 63467"/>
                <a:gd name="connsiteY25" fmla="*/ 0 h 53873"/>
                <a:gd name="connsiteX26" fmla="*/ 22878 w 63467"/>
                <a:gd name="connsiteY26" fmla="*/ 0 h 53873"/>
                <a:gd name="connsiteX27" fmla="*/ 22878 w 63467"/>
                <a:gd name="connsiteY27" fmla="*/ 0 h 53873"/>
                <a:gd name="connsiteX28" fmla="*/ 22878 w 63467"/>
                <a:gd name="connsiteY28" fmla="*/ 0 h 53873"/>
                <a:gd name="connsiteX29" fmla="*/ 22878 w 63467"/>
                <a:gd name="connsiteY29" fmla="*/ 0 h 53873"/>
                <a:gd name="connsiteX30" fmla="*/ 10332 w 63467"/>
                <a:gd name="connsiteY30" fmla="*/ 0 h 53873"/>
                <a:gd name="connsiteX31" fmla="*/ 10332 w 63467"/>
                <a:gd name="connsiteY31" fmla="*/ 0 h 53873"/>
                <a:gd name="connsiteX32" fmla="*/ 7380 w 63467"/>
                <a:gd name="connsiteY32" fmla="*/ 0 h 53873"/>
                <a:gd name="connsiteX33" fmla="*/ 12546 w 63467"/>
                <a:gd name="connsiteY33" fmla="*/ 5904 h 53873"/>
                <a:gd name="connsiteX34" fmla="*/ 12546 w 63467"/>
                <a:gd name="connsiteY34" fmla="*/ 10332 h 53873"/>
                <a:gd name="connsiteX35" fmla="*/ 12546 w 63467"/>
                <a:gd name="connsiteY35" fmla="*/ 10332 h 53873"/>
                <a:gd name="connsiteX36" fmla="*/ 5291 w 63467"/>
                <a:gd name="connsiteY36" fmla="*/ 9469 h 53873"/>
                <a:gd name="connsiteX37" fmla="*/ 4428 w 63467"/>
                <a:gd name="connsiteY37" fmla="*/ 10332 h 53873"/>
                <a:gd name="connsiteX38" fmla="*/ 4428 w 63467"/>
                <a:gd name="connsiteY38" fmla="*/ 15498 h 53873"/>
                <a:gd name="connsiteX39" fmla="*/ 0 w 63467"/>
                <a:gd name="connsiteY39" fmla="*/ 15498 h 53873"/>
                <a:gd name="connsiteX40" fmla="*/ 0 w 63467"/>
                <a:gd name="connsiteY40" fmla="*/ 19926 h 53873"/>
                <a:gd name="connsiteX41" fmla="*/ 0 w 63467"/>
                <a:gd name="connsiteY41" fmla="*/ 19926 h 53873"/>
                <a:gd name="connsiteX42" fmla="*/ 0 w 63467"/>
                <a:gd name="connsiteY42" fmla="*/ 25830 h 53873"/>
                <a:gd name="connsiteX43" fmla="*/ 0 w 63467"/>
                <a:gd name="connsiteY43" fmla="*/ 25830 h 53873"/>
                <a:gd name="connsiteX44" fmla="*/ 4428 w 63467"/>
                <a:gd name="connsiteY44" fmla="*/ 25830 h 53873"/>
                <a:gd name="connsiteX45" fmla="*/ 4428 w 63467"/>
                <a:gd name="connsiteY45" fmla="*/ 25830 h 53873"/>
                <a:gd name="connsiteX46" fmla="*/ 10332 w 63467"/>
                <a:gd name="connsiteY46" fmla="*/ 18450 h 53873"/>
                <a:gd name="connsiteX47" fmla="*/ 10332 w 63467"/>
                <a:gd name="connsiteY47" fmla="*/ 18450 h 53873"/>
                <a:gd name="connsiteX48" fmla="*/ 15498 w 63467"/>
                <a:gd name="connsiteY48" fmla="*/ 23616 h 53873"/>
                <a:gd name="connsiteX49" fmla="*/ 15498 w 63467"/>
                <a:gd name="connsiteY49" fmla="*/ 23616 h 53873"/>
                <a:gd name="connsiteX50" fmla="*/ 15498 w 63467"/>
                <a:gd name="connsiteY50" fmla="*/ 23616 h 53873"/>
                <a:gd name="connsiteX51" fmla="*/ 15498 w 63467"/>
                <a:gd name="connsiteY51" fmla="*/ 23616 h 53873"/>
                <a:gd name="connsiteX52" fmla="*/ 15498 w 63467"/>
                <a:gd name="connsiteY52" fmla="*/ 23616 h 53873"/>
                <a:gd name="connsiteX53" fmla="*/ 19926 w 63467"/>
                <a:gd name="connsiteY53" fmla="*/ 23616 h 53873"/>
                <a:gd name="connsiteX54" fmla="*/ 23616 w 63467"/>
                <a:gd name="connsiteY54" fmla="*/ 23616 h 53873"/>
                <a:gd name="connsiteX55" fmla="*/ 28044 w 63467"/>
                <a:gd name="connsiteY55" fmla="*/ 23616 h 53873"/>
                <a:gd name="connsiteX56" fmla="*/ 36162 w 63467"/>
                <a:gd name="connsiteY56" fmla="*/ 23616 h 53873"/>
                <a:gd name="connsiteX57" fmla="*/ 40590 w 63467"/>
                <a:gd name="connsiteY57" fmla="*/ 23616 h 53873"/>
                <a:gd name="connsiteX58" fmla="*/ 40590 w 63467"/>
                <a:gd name="connsiteY58" fmla="*/ 23616 h 53873"/>
                <a:gd name="connsiteX59" fmla="*/ 40590 w 63467"/>
                <a:gd name="connsiteY59" fmla="*/ 23616 h 53873"/>
                <a:gd name="connsiteX60" fmla="*/ 53136 w 63467"/>
                <a:gd name="connsiteY60" fmla="*/ 27306 h 53873"/>
                <a:gd name="connsiteX61" fmla="*/ 53136 w 63467"/>
                <a:gd name="connsiteY61" fmla="*/ 33210 h 53873"/>
                <a:gd name="connsiteX62" fmla="*/ 58302 w 63467"/>
                <a:gd name="connsiteY62" fmla="*/ 33210 h 53873"/>
                <a:gd name="connsiteX63" fmla="*/ 58302 w 63467"/>
                <a:gd name="connsiteY63" fmla="*/ 33210 h 53873"/>
                <a:gd name="connsiteX64" fmla="*/ 58302 w 63467"/>
                <a:gd name="connsiteY64" fmla="*/ 33210 h 53873"/>
                <a:gd name="connsiteX65" fmla="*/ 58302 w 63467"/>
                <a:gd name="connsiteY65" fmla="*/ 36900 h 53873"/>
                <a:gd name="connsiteX66" fmla="*/ 58302 w 63467"/>
                <a:gd name="connsiteY66" fmla="*/ 36900 h 53873"/>
                <a:gd name="connsiteX67" fmla="*/ 58302 w 63467"/>
                <a:gd name="connsiteY67" fmla="*/ 40590 h 53873"/>
                <a:gd name="connsiteX68" fmla="*/ 58302 w 63467"/>
                <a:gd name="connsiteY68" fmla="*/ 47970 h 53873"/>
                <a:gd name="connsiteX69" fmla="*/ 58302 w 63467"/>
                <a:gd name="connsiteY69" fmla="*/ 47970 h 53873"/>
                <a:gd name="connsiteX70" fmla="*/ 58302 w 63467"/>
                <a:gd name="connsiteY70" fmla="*/ 47970 h 53873"/>
                <a:gd name="connsiteX71" fmla="*/ 53874 w 63467"/>
                <a:gd name="connsiteY71" fmla="*/ 47970 h 53873"/>
                <a:gd name="connsiteX72" fmla="*/ 53874 w 63467"/>
                <a:gd name="connsiteY72" fmla="*/ 52398 h 53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3467" h="53873">
                  <a:moveTo>
                    <a:pt x="49446" y="39114"/>
                  </a:moveTo>
                  <a:cubicBezTo>
                    <a:pt x="49077" y="42301"/>
                    <a:pt x="49077" y="45521"/>
                    <a:pt x="49446" y="48708"/>
                  </a:cubicBezTo>
                  <a:cubicBezTo>
                    <a:pt x="49446" y="48708"/>
                    <a:pt x="53136" y="48708"/>
                    <a:pt x="55350" y="53874"/>
                  </a:cubicBezTo>
                  <a:lnTo>
                    <a:pt x="59778" y="53874"/>
                  </a:lnTo>
                  <a:lnTo>
                    <a:pt x="63468" y="53874"/>
                  </a:lnTo>
                  <a:lnTo>
                    <a:pt x="63468" y="53874"/>
                  </a:lnTo>
                  <a:lnTo>
                    <a:pt x="63468" y="53874"/>
                  </a:lnTo>
                  <a:lnTo>
                    <a:pt x="63468" y="53874"/>
                  </a:lnTo>
                  <a:cubicBezTo>
                    <a:pt x="63468" y="53874"/>
                    <a:pt x="63468" y="53874"/>
                    <a:pt x="63468" y="53874"/>
                  </a:cubicBezTo>
                  <a:lnTo>
                    <a:pt x="63468" y="48708"/>
                  </a:lnTo>
                  <a:cubicBezTo>
                    <a:pt x="60457" y="42501"/>
                    <a:pt x="58944" y="35678"/>
                    <a:pt x="59040" y="28782"/>
                  </a:cubicBezTo>
                  <a:cubicBezTo>
                    <a:pt x="58693" y="30238"/>
                    <a:pt x="58693" y="31754"/>
                    <a:pt x="59040" y="33210"/>
                  </a:cubicBezTo>
                  <a:cubicBezTo>
                    <a:pt x="58634" y="30519"/>
                    <a:pt x="58634" y="27783"/>
                    <a:pt x="59040" y="25092"/>
                  </a:cubicBezTo>
                  <a:lnTo>
                    <a:pt x="59040" y="25092"/>
                  </a:lnTo>
                  <a:cubicBezTo>
                    <a:pt x="55350" y="25092"/>
                    <a:pt x="48708" y="25092"/>
                    <a:pt x="43542" y="9594"/>
                  </a:cubicBezTo>
                  <a:cubicBezTo>
                    <a:pt x="41439" y="4635"/>
                    <a:pt x="37018" y="1042"/>
                    <a:pt x="31734" y="0"/>
                  </a:cubicBezTo>
                  <a:lnTo>
                    <a:pt x="26568" y="0"/>
                  </a:lnTo>
                  <a:lnTo>
                    <a:pt x="26568" y="0"/>
                  </a:lnTo>
                  <a:lnTo>
                    <a:pt x="26568" y="0"/>
                  </a:lnTo>
                  <a:cubicBezTo>
                    <a:pt x="25426" y="659"/>
                    <a:pt x="24020" y="659"/>
                    <a:pt x="22878" y="0"/>
                  </a:cubicBez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cubicBezTo>
                    <a:pt x="22878" y="0"/>
                    <a:pt x="22878" y="0"/>
                    <a:pt x="22878" y="0"/>
                  </a:cubicBezTo>
                  <a:cubicBezTo>
                    <a:pt x="22878" y="0"/>
                    <a:pt x="22878" y="0"/>
                    <a:pt x="22878" y="0"/>
                  </a:cubicBezTo>
                  <a:lnTo>
                    <a:pt x="10332" y="0"/>
                  </a:lnTo>
                  <a:lnTo>
                    <a:pt x="10332" y="0"/>
                  </a:lnTo>
                  <a:lnTo>
                    <a:pt x="7380" y="0"/>
                  </a:lnTo>
                  <a:cubicBezTo>
                    <a:pt x="7380" y="0"/>
                    <a:pt x="12546" y="3690"/>
                    <a:pt x="12546" y="5904"/>
                  </a:cubicBezTo>
                  <a:cubicBezTo>
                    <a:pt x="13337" y="7274"/>
                    <a:pt x="13337" y="8962"/>
                    <a:pt x="12546" y="10332"/>
                  </a:cubicBezTo>
                  <a:lnTo>
                    <a:pt x="12546" y="10332"/>
                  </a:lnTo>
                  <a:cubicBezTo>
                    <a:pt x="10781" y="8090"/>
                    <a:pt x="7533" y="7704"/>
                    <a:pt x="5291" y="9469"/>
                  </a:cubicBezTo>
                  <a:cubicBezTo>
                    <a:pt x="4970" y="9721"/>
                    <a:pt x="4680" y="10011"/>
                    <a:pt x="4428" y="10332"/>
                  </a:cubicBezTo>
                  <a:cubicBezTo>
                    <a:pt x="4428" y="10332"/>
                    <a:pt x="4428" y="14760"/>
                    <a:pt x="4428" y="15498"/>
                  </a:cubicBezTo>
                  <a:lnTo>
                    <a:pt x="0" y="15498"/>
                  </a:lnTo>
                  <a:cubicBezTo>
                    <a:pt x="791" y="16868"/>
                    <a:pt x="791" y="18556"/>
                    <a:pt x="0" y="19926"/>
                  </a:cubicBezTo>
                  <a:lnTo>
                    <a:pt x="0" y="19926"/>
                  </a:lnTo>
                  <a:cubicBezTo>
                    <a:pt x="0" y="19926"/>
                    <a:pt x="0" y="24354"/>
                    <a:pt x="0" y="25830"/>
                  </a:cubicBezTo>
                  <a:lnTo>
                    <a:pt x="0" y="25830"/>
                  </a:lnTo>
                  <a:cubicBezTo>
                    <a:pt x="1432" y="25324"/>
                    <a:pt x="2996" y="25324"/>
                    <a:pt x="4428" y="25830"/>
                  </a:cubicBezTo>
                  <a:lnTo>
                    <a:pt x="4428" y="25830"/>
                  </a:lnTo>
                  <a:lnTo>
                    <a:pt x="10332" y="18450"/>
                  </a:lnTo>
                  <a:lnTo>
                    <a:pt x="10332" y="18450"/>
                  </a:lnTo>
                  <a:cubicBezTo>
                    <a:pt x="12409" y="19777"/>
                    <a:pt x="14171" y="21539"/>
                    <a:pt x="15498" y="23616"/>
                  </a:cubicBezTo>
                  <a:lnTo>
                    <a:pt x="15498" y="23616"/>
                  </a:lnTo>
                  <a:cubicBezTo>
                    <a:pt x="15498" y="23616"/>
                    <a:pt x="15498" y="23616"/>
                    <a:pt x="15498" y="23616"/>
                  </a:cubicBezTo>
                  <a:cubicBezTo>
                    <a:pt x="15498" y="23616"/>
                    <a:pt x="15498" y="23616"/>
                    <a:pt x="15498" y="23616"/>
                  </a:cubicBezTo>
                  <a:lnTo>
                    <a:pt x="15498" y="23616"/>
                  </a:lnTo>
                  <a:lnTo>
                    <a:pt x="19926" y="23616"/>
                  </a:lnTo>
                  <a:lnTo>
                    <a:pt x="23616" y="23616"/>
                  </a:lnTo>
                  <a:cubicBezTo>
                    <a:pt x="23616" y="23616"/>
                    <a:pt x="28044" y="23616"/>
                    <a:pt x="28044" y="23616"/>
                  </a:cubicBezTo>
                  <a:lnTo>
                    <a:pt x="36162" y="23616"/>
                  </a:lnTo>
                  <a:cubicBezTo>
                    <a:pt x="37535" y="22825"/>
                    <a:pt x="39217" y="22825"/>
                    <a:pt x="40590" y="23616"/>
                  </a:cubicBezTo>
                  <a:lnTo>
                    <a:pt x="40590" y="23616"/>
                  </a:lnTo>
                  <a:lnTo>
                    <a:pt x="40590" y="23616"/>
                  </a:lnTo>
                  <a:cubicBezTo>
                    <a:pt x="40590" y="23616"/>
                    <a:pt x="52398" y="23616"/>
                    <a:pt x="53136" y="27306"/>
                  </a:cubicBezTo>
                  <a:lnTo>
                    <a:pt x="53136" y="33210"/>
                  </a:lnTo>
                  <a:lnTo>
                    <a:pt x="58302" y="33210"/>
                  </a:lnTo>
                  <a:lnTo>
                    <a:pt x="58302" y="33210"/>
                  </a:lnTo>
                  <a:lnTo>
                    <a:pt x="58302" y="33210"/>
                  </a:lnTo>
                  <a:lnTo>
                    <a:pt x="58302" y="36900"/>
                  </a:lnTo>
                  <a:lnTo>
                    <a:pt x="58302" y="36900"/>
                  </a:lnTo>
                  <a:cubicBezTo>
                    <a:pt x="58302" y="36900"/>
                    <a:pt x="58302" y="36900"/>
                    <a:pt x="58302" y="40590"/>
                  </a:cubicBezTo>
                  <a:lnTo>
                    <a:pt x="58302" y="47970"/>
                  </a:lnTo>
                  <a:lnTo>
                    <a:pt x="58302" y="47970"/>
                  </a:lnTo>
                  <a:lnTo>
                    <a:pt x="58302" y="47970"/>
                  </a:lnTo>
                  <a:lnTo>
                    <a:pt x="53874" y="47970"/>
                  </a:lnTo>
                  <a:cubicBezTo>
                    <a:pt x="53874" y="47970"/>
                    <a:pt x="53874" y="51660"/>
                    <a:pt x="53874" y="523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A1574672-7878-43B2-B9DA-9F46288ABFCE}"/>
                </a:ext>
              </a:extLst>
            </p:cNvPr>
            <p:cNvSpPr/>
            <p:nvPr/>
          </p:nvSpPr>
          <p:spPr>
            <a:xfrm>
              <a:off x="8000813" y="1783179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51DDA3FA-F1C1-4BAD-8BA4-6919A643A184}"/>
                </a:ext>
              </a:extLst>
            </p:cNvPr>
            <p:cNvSpPr/>
            <p:nvPr/>
          </p:nvSpPr>
          <p:spPr>
            <a:xfrm>
              <a:off x="7988267" y="1782441"/>
              <a:ext cx="73800" cy="1475"/>
            </a:xfrm>
            <a:custGeom>
              <a:avLst/>
              <a:gdLst>
                <a:gd name="connsiteX0" fmla="*/ 0 w 73800"/>
                <a:gd name="connsiteY0" fmla="*/ 0 h 1475"/>
                <a:gd name="connsiteX1" fmla="*/ 0 w 73800"/>
                <a:gd name="connsiteY1" fmla="*/ 1476 h 1475"/>
                <a:gd name="connsiteX2" fmla="*/ 0 w 73800"/>
                <a:gd name="connsiteY2" fmla="*/ 1476 h 1475"/>
                <a:gd name="connsiteX3" fmla="*/ 0 w 73800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5">
                  <a:moveTo>
                    <a:pt x="0" y="0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4AEB806-A05D-479D-B1A4-D756660CBC62}"/>
                </a:ext>
              </a:extLst>
            </p:cNvPr>
            <p:cNvSpPr/>
            <p:nvPr/>
          </p:nvSpPr>
          <p:spPr>
            <a:xfrm>
              <a:off x="7997123" y="17824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B5CD520-3ED9-445F-AD5F-2D5E54561B72}"/>
                </a:ext>
              </a:extLst>
            </p:cNvPr>
            <p:cNvSpPr/>
            <p:nvPr/>
          </p:nvSpPr>
          <p:spPr>
            <a:xfrm>
              <a:off x="7983840" y="178686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E38F2EB2-C91B-438D-993E-8B791A6FD695}"/>
                </a:ext>
              </a:extLst>
            </p:cNvPr>
            <p:cNvSpPr/>
            <p:nvPr/>
          </p:nvSpPr>
          <p:spPr>
            <a:xfrm>
              <a:off x="8014098" y="1785392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1073594-CF35-4427-8AB9-E333D8792950}"/>
                </a:ext>
              </a:extLst>
            </p:cNvPr>
            <p:cNvSpPr/>
            <p:nvPr/>
          </p:nvSpPr>
          <p:spPr>
            <a:xfrm>
              <a:off x="7995648" y="1872477"/>
              <a:ext cx="1475" cy="737"/>
            </a:xfrm>
            <a:custGeom>
              <a:avLst/>
              <a:gdLst>
                <a:gd name="connsiteX0" fmla="*/ 738 w 1475"/>
                <a:gd name="connsiteY0" fmla="*/ 0 h 737"/>
                <a:gd name="connsiteX1" fmla="*/ 1476 w 1475"/>
                <a:gd name="connsiteY1" fmla="*/ 738 h 737"/>
                <a:gd name="connsiteX2" fmla="*/ 738 w 1475"/>
                <a:gd name="connsiteY2" fmla="*/ 0 h 737"/>
                <a:gd name="connsiteX3" fmla="*/ 0 w 1475"/>
                <a:gd name="connsiteY3" fmla="*/ 0 h 737"/>
                <a:gd name="connsiteX4" fmla="*/ 738 w 1475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737">
                  <a:moveTo>
                    <a:pt x="738" y="0"/>
                  </a:moveTo>
                  <a:lnTo>
                    <a:pt x="1476" y="738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8DACCD1-8683-4FBE-A4D2-3336650E0761}"/>
                </a:ext>
              </a:extLst>
            </p:cNvPr>
            <p:cNvSpPr/>
            <p:nvPr/>
          </p:nvSpPr>
          <p:spPr>
            <a:xfrm>
              <a:off x="8062067" y="1878380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738 h 738"/>
                <a:gd name="connsiteX2" fmla="*/ 0 w 738"/>
                <a:gd name="connsiteY2" fmla="*/ 738 h 738"/>
                <a:gd name="connsiteX3" fmla="*/ 738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0869110-25B6-4F68-AC80-8E103B19F805}"/>
                </a:ext>
              </a:extLst>
            </p:cNvPr>
            <p:cNvSpPr/>
            <p:nvPr/>
          </p:nvSpPr>
          <p:spPr>
            <a:xfrm>
              <a:off x="8307821" y="190863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D59BAF3D-257B-42D2-AA9F-C14F83274007}"/>
                </a:ext>
              </a:extLst>
            </p:cNvPr>
            <p:cNvSpPr/>
            <p:nvPr/>
          </p:nvSpPr>
          <p:spPr>
            <a:xfrm>
              <a:off x="8051736" y="1876166"/>
              <a:ext cx="1475" cy="1476"/>
            </a:xfrm>
            <a:custGeom>
              <a:avLst/>
              <a:gdLst>
                <a:gd name="connsiteX0" fmla="*/ 1476 w 1475"/>
                <a:gd name="connsiteY0" fmla="*/ 1476 h 1476"/>
                <a:gd name="connsiteX1" fmla="*/ 0 w 1475"/>
                <a:gd name="connsiteY1" fmla="*/ 0 h 1476"/>
                <a:gd name="connsiteX2" fmla="*/ 0 w 1475"/>
                <a:gd name="connsiteY2" fmla="*/ 738 h 1476"/>
                <a:gd name="connsiteX3" fmla="*/ 0 w 1475"/>
                <a:gd name="connsiteY3" fmla="*/ 738 h 1476"/>
                <a:gd name="connsiteX4" fmla="*/ 1476 w 1475"/>
                <a:gd name="connsiteY4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1476">
                  <a:moveTo>
                    <a:pt x="1476" y="1476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865931F-108C-4B0E-BBA4-E3F51B35DFAD}"/>
                </a:ext>
              </a:extLst>
            </p:cNvPr>
            <p:cNvSpPr/>
            <p:nvPr/>
          </p:nvSpPr>
          <p:spPr>
            <a:xfrm>
              <a:off x="8056163" y="18791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89D4660B-5438-4107-858F-1DF41B707152}"/>
                </a:ext>
              </a:extLst>
            </p:cNvPr>
            <p:cNvSpPr/>
            <p:nvPr/>
          </p:nvSpPr>
          <p:spPr>
            <a:xfrm>
              <a:off x="8051736" y="1876905"/>
              <a:ext cx="8855" cy="13283"/>
            </a:xfrm>
            <a:custGeom>
              <a:avLst/>
              <a:gdLst>
                <a:gd name="connsiteX0" fmla="*/ 4428 w 8855"/>
                <a:gd name="connsiteY0" fmla="*/ 2952 h 13283"/>
                <a:gd name="connsiteX1" fmla="*/ 0 w 8855"/>
                <a:gd name="connsiteY1" fmla="*/ 2952 h 13283"/>
                <a:gd name="connsiteX2" fmla="*/ 3690 w 8855"/>
                <a:gd name="connsiteY2" fmla="*/ 7380 h 13283"/>
                <a:gd name="connsiteX3" fmla="*/ 8856 w 8855"/>
                <a:gd name="connsiteY3" fmla="*/ 13284 h 13283"/>
                <a:gd name="connsiteX4" fmla="*/ 8856 w 8855"/>
                <a:gd name="connsiteY4" fmla="*/ 8118 h 13283"/>
                <a:gd name="connsiteX5" fmla="*/ 8856 w 8855"/>
                <a:gd name="connsiteY5" fmla="*/ 8118 h 13283"/>
                <a:gd name="connsiteX6" fmla="*/ 8856 w 8855"/>
                <a:gd name="connsiteY6" fmla="*/ 0 h 13283"/>
                <a:gd name="connsiteX7" fmla="*/ 8856 w 8855"/>
                <a:gd name="connsiteY7" fmla="*/ 0 h 13283"/>
                <a:gd name="connsiteX8" fmla="*/ 8856 w 8855"/>
                <a:gd name="connsiteY8" fmla="*/ 0 h 13283"/>
                <a:gd name="connsiteX9" fmla="*/ 8856 w 8855"/>
                <a:gd name="connsiteY9" fmla="*/ 0 h 13283"/>
                <a:gd name="connsiteX10" fmla="*/ 8856 w 8855"/>
                <a:gd name="connsiteY10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13283">
                  <a:moveTo>
                    <a:pt x="4428" y="2952"/>
                  </a:moveTo>
                  <a:lnTo>
                    <a:pt x="0" y="2952"/>
                  </a:lnTo>
                  <a:lnTo>
                    <a:pt x="3690" y="7380"/>
                  </a:lnTo>
                  <a:lnTo>
                    <a:pt x="8856" y="13284"/>
                  </a:lnTo>
                  <a:cubicBezTo>
                    <a:pt x="8856" y="13284"/>
                    <a:pt x="8856" y="13284"/>
                    <a:pt x="8856" y="8118"/>
                  </a:cubicBezTo>
                  <a:lnTo>
                    <a:pt x="8856" y="8118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94403A6C-FE04-4302-9AA1-44FB17281495}"/>
                </a:ext>
              </a:extLst>
            </p:cNvPr>
            <p:cNvSpPr/>
            <p:nvPr/>
          </p:nvSpPr>
          <p:spPr>
            <a:xfrm>
              <a:off x="8073875" y="1867310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543D1A77-F535-4EE9-A5F7-A9724E5FEC8F}"/>
                </a:ext>
              </a:extLst>
            </p:cNvPr>
            <p:cNvSpPr/>
            <p:nvPr/>
          </p:nvSpPr>
          <p:spPr>
            <a:xfrm>
              <a:off x="8034761" y="1852551"/>
              <a:ext cx="2951" cy="737"/>
            </a:xfrm>
            <a:custGeom>
              <a:avLst/>
              <a:gdLst>
                <a:gd name="connsiteX0" fmla="*/ 2952 w 2951"/>
                <a:gd name="connsiteY0" fmla="*/ 738 h 737"/>
                <a:gd name="connsiteX1" fmla="*/ 2214 w 2951"/>
                <a:gd name="connsiteY1" fmla="*/ 738 h 737"/>
                <a:gd name="connsiteX2" fmla="*/ 0 w 2951"/>
                <a:gd name="connsiteY2" fmla="*/ 0 h 737"/>
                <a:gd name="connsiteX3" fmla="*/ 2952 w 2951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737">
                  <a:moveTo>
                    <a:pt x="2952" y="738"/>
                  </a:moveTo>
                  <a:lnTo>
                    <a:pt x="2214" y="738"/>
                  </a:lnTo>
                  <a:lnTo>
                    <a:pt x="0" y="0"/>
                  </a:lnTo>
                  <a:lnTo>
                    <a:pt x="2952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25224F48-AFA7-43AF-9A45-6424294AF5B8}"/>
                </a:ext>
              </a:extLst>
            </p:cNvPr>
            <p:cNvSpPr/>
            <p:nvPr/>
          </p:nvSpPr>
          <p:spPr>
            <a:xfrm>
              <a:off x="8028858" y="1854027"/>
              <a:ext cx="1475" cy="73800"/>
            </a:xfrm>
            <a:custGeom>
              <a:avLst/>
              <a:gdLst>
                <a:gd name="connsiteX0" fmla="*/ 1476 w 1475"/>
                <a:gd name="connsiteY0" fmla="*/ 0 h 73800"/>
                <a:gd name="connsiteX1" fmla="*/ 1476 w 1475"/>
                <a:gd name="connsiteY1" fmla="*/ 0 h 73800"/>
                <a:gd name="connsiteX2" fmla="*/ 0 w 1475"/>
                <a:gd name="connsiteY2" fmla="*/ 0 h 73800"/>
                <a:gd name="connsiteX3" fmla="*/ 1476 w 147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73800">
                  <a:moveTo>
                    <a:pt x="1476" y="0"/>
                  </a:moveTo>
                  <a:lnTo>
                    <a:pt x="1476" y="0"/>
                  </a:lnTo>
                  <a:lnTo>
                    <a:pt x="0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3881D5F9-967E-4EE7-9AD9-ED3168F55DC5}"/>
                </a:ext>
              </a:extLst>
            </p:cNvPr>
            <p:cNvSpPr/>
            <p:nvPr/>
          </p:nvSpPr>
          <p:spPr>
            <a:xfrm>
              <a:off x="8050260" y="1853288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340CA9DB-DF71-4FEB-B7EB-9444D574B43D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E9C477C-2221-4199-886C-592C4B0A31A6}"/>
                </a:ext>
              </a:extLst>
            </p:cNvPr>
            <p:cNvSpPr/>
            <p:nvPr/>
          </p:nvSpPr>
          <p:spPr>
            <a:xfrm>
              <a:off x="8064281" y="18813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EFB4A8C2-4314-4F2C-850B-60589BC0D995}"/>
                </a:ext>
              </a:extLst>
            </p:cNvPr>
            <p:cNvSpPr/>
            <p:nvPr/>
          </p:nvSpPr>
          <p:spPr>
            <a:xfrm>
              <a:off x="8070186" y="17706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2509C718-3655-454C-AAE0-E57D581BAB83}"/>
                </a:ext>
              </a:extLst>
            </p:cNvPr>
            <p:cNvSpPr/>
            <p:nvPr/>
          </p:nvSpPr>
          <p:spPr>
            <a:xfrm>
              <a:off x="8129963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4F78D4BB-2A65-48C8-8478-D8B15206D914}"/>
                </a:ext>
              </a:extLst>
            </p:cNvPr>
            <p:cNvSpPr/>
            <p:nvPr/>
          </p:nvSpPr>
          <p:spPr>
            <a:xfrm>
              <a:off x="8090850" y="1800153"/>
              <a:ext cx="26056" cy="29520"/>
            </a:xfrm>
            <a:custGeom>
              <a:avLst/>
              <a:gdLst>
                <a:gd name="connsiteX0" fmla="*/ 10332 w 26056"/>
                <a:gd name="connsiteY0" fmla="*/ 21402 h 29520"/>
                <a:gd name="connsiteX1" fmla="*/ 10332 w 26056"/>
                <a:gd name="connsiteY1" fmla="*/ 21402 h 29520"/>
                <a:gd name="connsiteX2" fmla="*/ 19926 w 26056"/>
                <a:gd name="connsiteY2" fmla="*/ 21402 h 29520"/>
                <a:gd name="connsiteX3" fmla="*/ 25830 w 26056"/>
                <a:gd name="connsiteY3" fmla="*/ 21402 h 29520"/>
                <a:gd name="connsiteX4" fmla="*/ 25830 w 26056"/>
                <a:gd name="connsiteY4" fmla="*/ 21402 h 29520"/>
                <a:gd name="connsiteX5" fmla="*/ 25830 w 26056"/>
                <a:gd name="connsiteY5" fmla="*/ 16236 h 29520"/>
                <a:gd name="connsiteX6" fmla="*/ 25830 w 26056"/>
                <a:gd name="connsiteY6" fmla="*/ 16236 h 29520"/>
                <a:gd name="connsiteX7" fmla="*/ 20664 w 26056"/>
                <a:gd name="connsiteY7" fmla="*/ 12546 h 29520"/>
                <a:gd name="connsiteX8" fmla="*/ 20664 w 26056"/>
                <a:gd name="connsiteY8" fmla="*/ 12546 h 29520"/>
                <a:gd name="connsiteX9" fmla="*/ 20664 w 26056"/>
                <a:gd name="connsiteY9" fmla="*/ 12546 h 29520"/>
                <a:gd name="connsiteX10" fmla="*/ 20664 w 26056"/>
                <a:gd name="connsiteY10" fmla="*/ 5166 h 29520"/>
                <a:gd name="connsiteX11" fmla="*/ 20664 w 26056"/>
                <a:gd name="connsiteY11" fmla="*/ 5166 h 29520"/>
                <a:gd name="connsiteX12" fmla="*/ 20664 w 26056"/>
                <a:gd name="connsiteY12" fmla="*/ 0 h 29520"/>
                <a:gd name="connsiteX13" fmla="*/ 20664 w 26056"/>
                <a:gd name="connsiteY13" fmla="*/ 0 h 29520"/>
                <a:gd name="connsiteX14" fmla="*/ 20664 w 26056"/>
                <a:gd name="connsiteY14" fmla="*/ 0 h 29520"/>
                <a:gd name="connsiteX15" fmla="*/ 20664 w 26056"/>
                <a:gd name="connsiteY15" fmla="*/ 0 h 29520"/>
                <a:gd name="connsiteX16" fmla="*/ 20664 w 26056"/>
                <a:gd name="connsiteY16" fmla="*/ 0 h 29520"/>
                <a:gd name="connsiteX17" fmla="*/ 0 w 26056"/>
                <a:gd name="connsiteY17" fmla="*/ 29520 h 29520"/>
                <a:gd name="connsiteX18" fmla="*/ 0 w 26056"/>
                <a:gd name="connsiteY18" fmla="*/ 29520 h 29520"/>
                <a:gd name="connsiteX19" fmla="*/ 8118 w 26056"/>
                <a:gd name="connsiteY19" fmla="*/ 2214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056" h="29520">
                  <a:moveTo>
                    <a:pt x="10332" y="21402"/>
                  </a:moveTo>
                  <a:lnTo>
                    <a:pt x="10332" y="21402"/>
                  </a:lnTo>
                  <a:cubicBezTo>
                    <a:pt x="10332" y="21402"/>
                    <a:pt x="18450" y="21402"/>
                    <a:pt x="19926" y="21402"/>
                  </a:cubicBezTo>
                  <a:cubicBezTo>
                    <a:pt x="21402" y="21402"/>
                    <a:pt x="24354" y="21402"/>
                    <a:pt x="25830" y="21402"/>
                  </a:cubicBezTo>
                  <a:lnTo>
                    <a:pt x="25830" y="21402"/>
                  </a:lnTo>
                  <a:cubicBezTo>
                    <a:pt x="26133" y="19694"/>
                    <a:pt x="26133" y="17944"/>
                    <a:pt x="25830" y="16236"/>
                  </a:cubicBezTo>
                  <a:lnTo>
                    <a:pt x="25830" y="16236"/>
                  </a:lnTo>
                  <a:lnTo>
                    <a:pt x="20664" y="12546"/>
                  </a:lnTo>
                  <a:lnTo>
                    <a:pt x="20664" y="12546"/>
                  </a:lnTo>
                  <a:lnTo>
                    <a:pt x="20664" y="12546"/>
                  </a:lnTo>
                  <a:lnTo>
                    <a:pt x="20664" y="5166"/>
                  </a:lnTo>
                  <a:lnTo>
                    <a:pt x="20664" y="5166"/>
                  </a:lnTo>
                  <a:lnTo>
                    <a:pt x="20664" y="0"/>
                  </a:lnTo>
                  <a:lnTo>
                    <a:pt x="20664" y="0"/>
                  </a:lnTo>
                  <a:cubicBezTo>
                    <a:pt x="20664" y="0"/>
                    <a:pt x="20664" y="0"/>
                    <a:pt x="20664" y="0"/>
                  </a:cubicBezTo>
                  <a:lnTo>
                    <a:pt x="20664" y="0"/>
                  </a:lnTo>
                  <a:lnTo>
                    <a:pt x="20664" y="0"/>
                  </a:lnTo>
                  <a:cubicBezTo>
                    <a:pt x="12812" y="9128"/>
                    <a:pt x="5889" y="19017"/>
                    <a:pt x="0" y="29520"/>
                  </a:cubicBezTo>
                  <a:lnTo>
                    <a:pt x="0" y="29520"/>
                  </a:lnTo>
                  <a:lnTo>
                    <a:pt x="8118" y="221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8B895E5-0CE9-4B90-A39D-9438C48DDC73}"/>
                </a:ext>
              </a:extLst>
            </p:cNvPr>
            <p:cNvSpPr/>
            <p:nvPr/>
          </p:nvSpPr>
          <p:spPr>
            <a:xfrm>
              <a:off x="8086421" y="1852479"/>
              <a:ext cx="8920" cy="16276"/>
            </a:xfrm>
            <a:custGeom>
              <a:avLst/>
              <a:gdLst>
                <a:gd name="connsiteX0" fmla="*/ 2952 w 8920"/>
                <a:gd name="connsiteY0" fmla="*/ 14093 h 16276"/>
                <a:gd name="connsiteX1" fmla="*/ 8118 w 8920"/>
                <a:gd name="connsiteY1" fmla="*/ 14093 h 16276"/>
                <a:gd name="connsiteX2" fmla="*/ 8118 w 8920"/>
                <a:gd name="connsiteY2" fmla="*/ 14093 h 16276"/>
                <a:gd name="connsiteX3" fmla="*/ 8118 w 8920"/>
                <a:gd name="connsiteY3" fmla="*/ 4499 h 16276"/>
                <a:gd name="connsiteX4" fmla="*/ 8118 w 8920"/>
                <a:gd name="connsiteY4" fmla="*/ 4499 h 16276"/>
                <a:gd name="connsiteX5" fmla="*/ 8118 w 8920"/>
                <a:gd name="connsiteY5" fmla="*/ 4499 h 16276"/>
                <a:gd name="connsiteX6" fmla="*/ 8118 w 8920"/>
                <a:gd name="connsiteY6" fmla="*/ 4499 h 16276"/>
                <a:gd name="connsiteX7" fmla="*/ 8118 w 8920"/>
                <a:gd name="connsiteY7" fmla="*/ 4499 h 16276"/>
                <a:gd name="connsiteX8" fmla="*/ 3690 w 8920"/>
                <a:gd name="connsiteY8" fmla="*/ 71 h 16276"/>
                <a:gd name="connsiteX9" fmla="*/ 0 w 8920"/>
                <a:gd name="connsiteY9" fmla="*/ 8189 h 16276"/>
                <a:gd name="connsiteX10" fmla="*/ 0 w 8920"/>
                <a:gd name="connsiteY10" fmla="*/ 8189 h 16276"/>
                <a:gd name="connsiteX11" fmla="*/ 0 w 8920"/>
                <a:gd name="connsiteY11" fmla="*/ 15569 h 16276"/>
                <a:gd name="connsiteX12" fmla="*/ 2952 w 8920"/>
                <a:gd name="connsiteY12" fmla="*/ 14093 h 1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920" h="16276">
                  <a:moveTo>
                    <a:pt x="2952" y="14093"/>
                  </a:moveTo>
                  <a:cubicBezTo>
                    <a:pt x="2952" y="14093"/>
                    <a:pt x="2952" y="14093"/>
                    <a:pt x="8118" y="14093"/>
                  </a:cubicBezTo>
                  <a:lnTo>
                    <a:pt x="8118" y="14093"/>
                  </a:lnTo>
                  <a:cubicBezTo>
                    <a:pt x="9188" y="10985"/>
                    <a:pt x="9188" y="7608"/>
                    <a:pt x="8118" y="4499"/>
                  </a:cubicBezTo>
                  <a:lnTo>
                    <a:pt x="8118" y="4499"/>
                  </a:lnTo>
                  <a:lnTo>
                    <a:pt x="8118" y="4499"/>
                  </a:lnTo>
                  <a:lnTo>
                    <a:pt x="8118" y="4499"/>
                  </a:lnTo>
                  <a:lnTo>
                    <a:pt x="8118" y="4499"/>
                  </a:lnTo>
                  <a:cubicBezTo>
                    <a:pt x="8118" y="4499"/>
                    <a:pt x="8118" y="809"/>
                    <a:pt x="3690" y="71"/>
                  </a:cubicBezTo>
                  <a:cubicBezTo>
                    <a:pt x="-738" y="-667"/>
                    <a:pt x="3690" y="4499"/>
                    <a:pt x="0" y="8189"/>
                  </a:cubicBezTo>
                  <a:lnTo>
                    <a:pt x="0" y="8189"/>
                  </a:lnTo>
                  <a:cubicBezTo>
                    <a:pt x="0" y="8189"/>
                    <a:pt x="0" y="13355"/>
                    <a:pt x="0" y="15569"/>
                  </a:cubicBezTo>
                  <a:cubicBezTo>
                    <a:pt x="0" y="17783"/>
                    <a:pt x="2952" y="14093"/>
                    <a:pt x="2952" y="1409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E2CBD764-28C8-4E8C-927F-250CBF63CB42}"/>
                </a:ext>
              </a:extLst>
            </p:cNvPr>
            <p:cNvSpPr/>
            <p:nvPr/>
          </p:nvSpPr>
          <p:spPr>
            <a:xfrm>
              <a:off x="8096754" y="1851812"/>
              <a:ext cx="738" cy="1475"/>
            </a:xfrm>
            <a:custGeom>
              <a:avLst/>
              <a:gdLst>
                <a:gd name="connsiteX0" fmla="*/ 738 w 738"/>
                <a:gd name="connsiteY0" fmla="*/ 0 h 1475"/>
                <a:gd name="connsiteX1" fmla="*/ 0 w 738"/>
                <a:gd name="connsiteY1" fmla="*/ 1476 h 1475"/>
                <a:gd name="connsiteX2" fmla="*/ 0 w 738"/>
                <a:gd name="connsiteY2" fmla="*/ 1476 h 1475"/>
                <a:gd name="connsiteX3" fmla="*/ 738 w 738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1475">
                  <a:moveTo>
                    <a:pt x="738" y="0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BD3B4533-DAF2-4B47-A80C-07812D7BB9DF}"/>
                </a:ext>
              </a:extLst>
            </p:cNvPr>
            <p:cNvSpPr/>
            <p:nvPr/>
          </p:nvSpPr>
          <p:spPr>
            <a:xfrm>
              <a:off x="8063544" y="1876166"/>
              <a:ext cx="737" cy="3690"/>
            </a:xfrm>
            <a:custGeom>
              <a:avLst/>
              <a:gdLst>
                <a:gd name="connsiteX0" fmla="*/ 738 w 737"/>
                <a:gd name="connsiteY0" fmla="*/ 0 h 3690"/>
                <a:gd name="connsiteX1" fmla="*/ 0 w 737"/>
                <a:gd name="connsiteY1" fmla="*/ 738 h 3690"/>
                <a:gd name="connsiteX2" fmla="*/ 738 w 737"/>
                <a:gd name="connsiteY2" fmla="*/ 3690 h 3690"/>
                <a:gd name="connsiteX3" fmla="*/ 738 w 737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3690">
                  <a:moveTo>
                    <a:pt x="738" y="0"/>
                  </a:moveTo>
                  <a:lnTo>
                    <a:pt x="0" y="738"/>
                  </a:lnTo>
                  <a:lnTo>
                    <a:pt x="738" y="369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F41F7E3-28EF-45C6-9468-679D9DA6A75F}"/>
                </a:ext>
              </a:extLst>
            </p:cNvPr>
            <p:cNvSpPr/>
            <p:nvPr/>
          </p:nvSpPr>
          <p:spPr>
            <a:xfrm>
              <a:off x="8059854" y="1886499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738 w 738"/>
                <a:gd name="connsiteY1" fmla="*/ 738 h 737"/>
                <a:gd name="connsiteX2" fmla="*/ 0 w 738"/>
                <a:gd name="connsiteY2" fmla="*/ 0 h 737"/>
                <a:gd name="connsiteX3" fmla="*/ 738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75E43A3D-C6D5-4204-AA5D-D37D119546E7}"/>
                </a:ext>
              </a:extLst>
            </p:cNvPr>
            <p:cNvSpPr/>
            <p:nvPr/>
          </p:nvSpPr>
          <p:spPr>
            <a:xfrm>
              <a:off x="8016311" y="1859193"/>
              <a:ext cx="1476" cy="737"/>
            </a:xfrm>
            <a:custGeom>
              <a:avLst/>
              <a:gdLst>
                <a:gd name="connsiteX0" fmla="*/ 1476 w 1476"/>
                <a:gd name="connsiteY0" fmla="*/ 738 h 737"/>
                <a:gd name="connsiteX1" fmla="*/ 1476 w 1476"/>
                <a:gd name="connsiteY1" fmla="*/ 0 h 737"/>
                <a:gd name="connsiteX2" fmla="*/ 0 w 1476"/>
                <a:gd name="connsiteY2" fmla="*/ 0 h 737"/>
                <a:gd name="connsiteX3" fmla="*/ 1476 w 1476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7">
                  <a:moveTo>
                    <a:pt x="1476" y="738"/>
                  </a:moveTo>
                  <a:lnTo>
                    <a:pt x="1476" y="0"/>
                  </a:lnTo>
                  <a:lnTo>
                    <a:pt x="0" y="0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CD2EDCE-A571-4D17-8C7A-F1F1A9F4559F}"/>
                </a:ext>
              </a:extLst>
            </p:cNvPr>
            <p:cNvSpPr/>
            <p:nvPr/>
          </p:nvSpPr>
          <p:spPr>
            <a:xfrm>
              <a:off x="8040665" y="17706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F41776E-D522-446A-A783-A83B495A4005}"/>
                </a:ext>
              </a:extLst>
            </p:cNvPr>
            <p:cNvSpPr/>
            <p:nvPr/>
          </p:nvSpPr>
          <p:spPr>
            <a:xfrm>
              <a:off x="8042142" y="177137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D8F8783D-4A68-4D8F-A48D-38EF245DC63C}"/>
                </a:ext>
              </a:extLst>
            </p:cNvPr>
            <p:cNvSpPr/>
            <p:nvPr/>
          </p:nvSpPr>
          <p:spPr>
            <a:xfrm>
              <a:off x="8069448" y="177284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72254F3A-F9D3-4F9D-846A-CFA1B8CC3BB9}"/>
                </a:ext>
              </a:extLst>
            </p:cNvPr>
            <p:cNvSpPr/>
            <p:nvPr/>
          </p:nvSpPr>
          <p:spPr>
            <a:xfrm>
              <a:off x="8072400" y="1828934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30D64B2-DC24-4DA0-B534-9C5F492E429D}"/>
                </a:ext>
              </a:extLst>
            </p:cNvPr>
            <p:cNvSpPr/>
            <p:nvPr/>
          </p:nvSpPr>
          <p:spPr>
            <a:xfrm>
              <a:off x="8036238" y="1851075"/>
              <a:ext cx="737" cy="737"/>
            </a:xfrm>
            <a:custGeom>
              <a:avLst/>
              <a:gdLst>
                <a:gd name="connsiteX0" fmla="*/ 738 w 737"/>
                <a:gd name="connsiteY0" fmla="*/ 738 h 737"/>
                <a:gd name="connsiteX1" fmla="*/ 0 w 737"/>
                <a:gd name="connsiteY1" fmla="*/ 0 h 737"/>
                <a:gd name="connsiteX2" fmla="*/ 0 w 737"/>
                <a:gd name="connsiteY2" fmla="*/ 0 h 737"/>
                <a:gd name="connsiteX3" fmla="*/ 738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0DB1297-FD79-4A4D-B365-0314413FB6C3}"/>
                </a:ext>
              </a:extLst>
            </p:cNvPr>
            <p:cNvSpPr/>
            <p:nvPr/>
          </p:nvSpPr>
          <p:spPr>
            <a:xfrm>
              <a:off x="8029596" y="1851812"/>
              <a:ext cx="737" cy="738"/>
            </a:xfrm>
            <a:custGeom>
              <a:avLst/>
              <a:gdLst>
                <a:gd name="connsiteX0" fmla="*/ 738 w 737"/>
                <a:gd name="connsiteY0" fmla="*/ 738 h 738"/>
                <a:gd name="connsiteX1" fmla="*/ 0 w 737"/>
                <a:gd name="connsiteY1" fmla="*/ 0 h 738"/>
                <a:gd name="connsiteX2" fmla="*/ 0 w 737"/>
                <a:gd name="connsiteY2" fmla="*/ 0 h 738"/>
                <a:gd name="connsiteX3" fmla="*/ 738 w 737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C173935F-207C-4059-821F-FF30042000BD}"/>
                </a:ext>
              </a:extLst>
            </p:cNvPr>
            <p:cNvSpPr/>
            <p:nvPr/>
          </p:nvSpPr>
          <p:spPr>
            <a:xfrm>
              <a:off x="8012621" y="1857716"/>
              <a:ext cx="73800" cy="1476"/>
            </a:xfrm>
            <a:custGeom>
              <a:avLst/>
              <a:gdLst>
                <a:gd name="connsiteX0" fmla="*/ 0 w 73800"/>
                <a:gd name="connsiteY0" fmla="*/ 1476 h 1476"/>
                <a:gd name="connsiteX1" fmla="*/ 0 w 73800"/>
                <a:gd name="connsiteY1" fmla="*/ 738 h 1476"/>
                <a:gd name="connsiteX2" fmla="*/ 0 w 73800"/>
                <a:gd name="connsiteY2" fmla="*/ 0 h 1476"/>
                <a:gd name="connsiteX3" fmla="*/ 0 w 73800"/>
                <a:gd name="connsiteY3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6">
                  <a:moveTo>
                    <a:pt x="0" y="1476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0037AD9-6A04-47C3-92D9-913A7F0124AF}"/>
                </a:ext>
              </a:extLst>
            </p:cNvPr>
            <p:cNvSpPr/>
            <p:nvPr/>
          </p:nvSpPr>
          <p:spPr>
            <a:xfrm>
              <a:off x="8016311" y="1857716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0 w 738"/>
                <a:gd name="connsiteY1" fmla="*/ 0 h 738"/>
                <a:gd name="connsiteX2" fmla="*/ 0 w 738"/>
                <a:gd name="connsiteY2" fmla="*/ 0 h 738"/>
                <a:gd name="connsiteX3" fmla="*/ 738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4491DDA-A7AC-47C5-B7FB-78A115A3C7C0}"/>
                </a:ext>
              </a:extLst>
            </p:cNvPr>
            <p:cNvSpPr/>
            <p:nvPr/>
          </p:nvSpPr>
          <p:spPr>
            <a:xfrm>
              <a:off x="8072280" y="1836314"/>
              <a:ext cx="11189" cy="63468"/>
            </a:xfrm>
            <a:custGeom>
              <a:avLst/>
              <a:gdLst>
                <a:gd name="connsiteX0" fmla="*/ 858 w 11189"/>
                <a:gd name="connsiteY0" fmla="*/ 37638 h 63468"/>
                <a:gd name="connsiteX1" fmla="*/ 858 w 11189"/>
                <a:gd name="connsiteY1" fmla="*/ 42066 h 63468"/>
                <a:gd name="connsiteX2" fmla="*/ 858 w 11189"/>
                <a:gd name="connsiteY2" fmla="*/ 57564 h 63468"/>
                <a:gd name="connsiteX3" fmla="*/ 4548 w 11189"/>
                <a:gd name="connsiteY3" fmla="*/ 63468 h 63468"/>
                <a:gd name="connsiteX4" fmla="*/ 4548 w 11189"/>
                <a:gd name="connsiteY4" fmla="*/ 63468 h 63468"/>
                <a:gd name="connsiteX5" fmla="*/ 4548 w 11189"/>
                <a:gd name="connsiteY5" fmla="*/ 9594 h 63468"/>
                <a:gd name="connsiteX6" fmla="*/ 4548 w 11189"/>
                <a:gd name="connsiteY6" fmla="*/ 0 h 63468"/>
                <a:gd name="connsiteX7" fmla="*/ 4548 w 11189"/>
                <a:gd name="connsiteY7" fmla="*/ 0 h 63468"/>
                <a:gd name="connsiteX8" fmla="*/ 4548 w 11189"/>
                <a:gd name="connsiteY8" fmla="*/ 0 h 63468"/>
                <a:gd name="connsiteX9" fmla="*/ 4548 w 11189"/>
                <a:gd name="connsiteY9" fmla="*/ 0 h 63468"/>
                <a:gd name="connsiteX10" fmla="*/ 4548 w 11189"/>
                <a:gd name="connsiteY10" fmla="*/ 4428 h 63468"/>
                <a:gd name="connsiteX11" fmla="*/ 4548 w 11189"/>
                <a:gd name="connsiteY11" fmla="*/ 11070 h 63468"/>
                <a:gd name="connsiteX12" fmla="*/ 4548 w 11189"/>
                <a:gd name="connsiteY12" fmla="*/ 19188 h 63468"/>
                <a:gd name="connsiteX13" fmla="*/ 11190 w 11189"/>
                <a:gd name="connsiteY13" fmla="*/ 24354 h 63468"/>
                <a:gd name="connsiteX14" fmla="*/ 11190 w 11189"/>
                <a:gd name="connsiteY14" fmla="*/ 24354 h 63468"/>
                <a:gd name="connsiteX15" fmla="*/ 858 w 11189"/>
                <a:gd name="connsiteY15" fmla="*/ 37638 h 6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189" h="63468">
                  <a:moveTo>
                    <a:pt x="858" y="37638"/>
                  </a:moveTo>
                  <a:cubicBezTo>
                    <a:pt x="511" y="39094"/>
                    <a:pt x="511" y="40610"/>
                    <a:pt x="858" y="42066"/>
                  </a:cubicBezTo>
                  <a:cubicBezTo>
                    <a:pt x="-286" y="47169"/>
                    <a:pt x="-286" y="52461"/>
                    <a:pt x="858" y="57564"/>
                  </a:cubicBezTo>
                  <a:cubicBezTo>
                    <a:pt x="858" y="57564"/>
                    <a:pt x="858" y="63468"/>
                    <a:pt x="4548" y="63468"/>
                  </a:cubicBezTo>
                  <a:lnTo>
                    <a:pt x="4548" y="63468"/>
                  </a:lnTo>
                  <a:cubicBezTo>
                    <a:pt x="6740" y="45577"/>
                    <a:pt x="6740" y="27485"/>
                    <a:pt x="4548" y="9594"/>
                  </a:cubicBezTo>
                  <a:lnTo>
                    <a:pt x="4548" y="0"/>
                  </a:lnTo>
                  <a:lnTo>
                    <a:pt x="4548" y="0"/>
                  </a:lnTo>
                  <a:lnTo>
                    <a:pt x="4548" y="0"/>
                  </a:lnTo>
                  <a:lnTo>
                    <a:pt x="4548" y="0"/>
                  </a:lnTo>
                  <a:cubicBezTo>
                    <a:pt x="4548" y="0"/>
                    <a:pt x="4548" y="0"/>
                    <a:pt x="4548" y="4428"/>
                  </a:cubicBezTo>
                  <a:cubicBezTo>
                    <a:pt x="3869" y="6590"/>
                    <a:pt x="3869" y="8908"/>
                    <a:pt x="4548" y="11070"/>
                  </a:cubicBezTo>
                  <a:cubicBezTo>
                    <a:pt x="4548" y="11070"/>
                    <a:pt x="4548" y="15498"/>
                    <a:pt x="4548" y="19188"/>
                  </a:cubicBezTo>
                  <a:lnTo>
                    <a:pt x="11190" y="24354"/>
                  </a:lnTo>
                  <a:lnTo>
                    <a:pt x="11190" y="24354"/>
                  </a:lnTo>
                  <a:cubicBezTo>
                    <a:pt x="11190" y="24354"/>
                    <a:pt x="1596" y="35424"/>
                    <a:pt x="858" y="3763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7C256A23-45EC-4804-B945-6A4D1197DBB2}"/>
                </a:ext>
              </a:extLst>
            </p:cNvPr>
            <p:cNvSpPr/>
            <p:nvPr/>
          </p:nvSpPr>
          <p:spPr>
            <a:xfrm>
              <a:off x="8007456" y="1863621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AEB4132-38D8-40DF-A743-F05A718C4FBD}"/>
                </a:ext>
              </a:extLst>
            </p:cNvPr>
            <p:cNvSpPr/>
            <p:nvPr/>
          </p:nvSpPr>
          <p:spPr>
            <a:xfrm>
              <a:off x="8073138" y="177137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EEA312F-6E8E-4D23-ACFD-E725FB63100F}"/>
                </a:ext>
              </a:extLst>
            </p:cNvPr>
            <p:cNvSpPr/>
            <p:nvPr/>
          </p:nvSpPr>
          <p:spPr>
            <a:xfrm>
              <a:off x="7997123" y="1873953"/>
              <a:ext cx="1476" cy="1475"/>
            </a:xfrm>
            <a:custGeom>
              <a:avLst/>
              <a:gdLst>
                <a:gd name="connsiteX0" fmla="*/ 1476 w 1476"/>
                <a:gd name="connsiteY0" fmla="*/ 0 h 1475"/>
                <a:gd name="connsiteX1" fmla="*/ 1476 w 1476"/>
                <a:gd name="connsiteY1" fmla="*/ 0 h 1475"/>
                <a:gd name="connsiteX2" fmla="*/ 0 w 1476"/>
                <a:gd name="connsiteY2" fmla="*/ 1476 h 1475"/>
                <a:gd name="connsiteX3" fmla="*/ 1476 w 1476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1475">
                  <a:moveTo>
                    <a:pt x="1476" y="0"/>
                  </a:moveTo>
                  <a:lnTo>
                    <a:pt x="1476" y="0"/>
                  </a:lnTo>
                  <a:lnTo>
                    <a:pt x="0" y="1476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4F4361EE-3F83-4B12-BAF9-9AE192C8E6B6}"/>
                </a:ext>
              </a:extLst>
            </p:cNvPr>
            <p:cNvSpPr/>
            <p:nvPr/>
          </p:nvSpPr>
          <p:spPr>
            <a:xfrm>
              <a:off x="8031071" y="1770632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83C7BA4D-E4DE-4599-9F8B-5DB39C778116}"/>
                </a:ext>
              </a:extLst>
            </p:cNvPr>
            <p:cNvSpPr/>
            <p:nvPr/>
          </p:nvSpPr>
          <p:spPr>
            <a:xfrm>
              <a:off x="8073138" y="1770632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5873070-0C9D-4877-9085-10E2B82A961A}"/>
                </a:ext>
              </a:extLst>
            </p:cNvPr>
            <p:cNvSpPr/>
            <p:nvPr/>
          </p:nvSpPr>
          <p:spPr>
            <a:xfrm>
              <a:off x="8045831" y="18791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C93F2A9-BF5C-4F27-9F3D-AEB055A190A1}"/>
                </a:ext>
              </a:extLst>
            </p:cNvPr>
            <p:cNvSpPr/>
            <p:nvPr/>
          </p:nvSpPr>
          <p:spPr>
            <a:xfrm>
              <a:off x="8036238" y="18813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8866E41C-EA22-4452-BF70-85E09C4400C7}"/>
                </a:ext>
              </a:extLst>
            </p:cNvPr>
            <p:cNvSpPr/>
            <p:nvPr/>
          </p:nvSpPr>
          <p:spPr>
            <a:xfrm>
              <a:off x="8008931" y="1865097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EA694B50-2FCE-4ED4-B084-2DDC3917F674}"/>
                </a:ext>
              </a:extLst>
            </p:cNvPr>
            <p:cNvSpPr/>
            <p:nvPr/>
          </p:nvSpPr>
          <p:spPr>
            <a:xfrm>
              <a:off x="8041404" y="1884284"/>
              <a:ext cx="2213" cy="4427"/>
            </a:xfrm>
            <a:custGeom>
              <a:avLst/>
              <a:gdLst>
                <a:gd name="connsiteX0" fmla="*/ 2214 w 2213"/>
                <a:gd name="connsiteY0" fmla="*/ 0 h 4427"/>
                <a:gd name="connsiteX1" fmla="*/ 0 w 2213"/>
                <a:gd name="connsiteY1" fmla="*/ 3690 h 4427"/>
                <a:gd name="connsiteX2" fmla="*/ 738 w 2213"/>
                <a:gd name="connsiteY2" fmla="*/ 4428 h 4427"/>
                <a:gd name="connsiteX3" fmla="*/ 2214 w 2213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4427">
                  <a:moveTo>
                    <a:pt x="2214" y="0"/>
                  </a:moveTo>
                  <a:lnTo>
                    <a:pt x="0" y="3690"/>
                  </a:lnTo>
                  <a:lnTo>
                    <a:pt x="738" y="4428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2D9450B8-DB94-483C-8020-6159E0F978F2}"/>
                </a:ext>
              </a:extLst>
            </p:cNvPr>
            <p:cNvSpPr/>
            <p:nvPr/>
          </p:nvSpPr>
          <p:spPr>
            <a:xfrm>
              <a:off x="8029596" y="1885023"/>
              <a:ext cx="737" cy="1475"/>
            </a:xfrm>
            <a:custGeom>
              <a:avLst/>
              <a:gdLst>
                <a:gd name="connsiteX0" fmla="*/ 0 w 737"/>
                <a:gd name="connsiteY0" fmla="*/ 0 h 1475"/>
                <a:gd name="connsiteX1" fmla="*/ 0 w 737"/>
                <a:gd name="connsiteY1" fmla="*/ 738 h 1475"/>
                <a:gd name="connsiteX2" fmla="*/ 738 w 737"/>
                <a:gd name="connsiteY2" fmla="*/ 1476 h 1475"/>
                <a:gd name="connsiteX3" fmla="*/ 0 w 737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1475">
                  <a:moveTo>
                    <a:pt x="0" y="0"/>
                  </a:moveTo>
                  <a:lnTo>
                    <a:pt x="0" y="738"/>
                  </a:lnTo>
                  <a:lnTo>
                    <a:pt x="738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9B2A940F-5E4B-413B-A6ED-B4F658EF1CDB}"/>
                </a:ext>
              </a:extLst>
            </p:cNvPr>
            <p:cNvSpPr/>
            <p:nvPr/>
          </p:nvSpPr>
          <p:spPr>
            <a:xfrm>
              <a:off x="8009669" y="1894616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0 h 738"/>
                <a:gd name="connsiteX2" fmla="*/ 738 w 738"/>
                <a:gd name="connsiteY2" fmla="*/ 738 h 738"/>
                <a:gd name="connsiteX3" fmla="*/ 738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30A10-61DB-4E3D-B9B1-CF07C0A2D86F}"/>
                </a:ext>
              </a:extLst>
            </p:cNvPr>
            <p:cNvSpPr/>
            <p:nvPr/>
          </p:nvSpPr>
          <p:spPr>
            <a:xfrm>
              <a:off x="8000075" y="18724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5E6E142D-E436-46E9-856A-E7422AC20F39}"/>
                </a:ext>
              </a:extLst>
            </p:cNvPr>
            <p:cNvSpPr/>
            <p:nvPr/>
          </p:nvSpPr>
          <p:spPr>
            <a:xfrm>
              <a:off x="8016311" y="19189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4661F9D-4294-43BB-913B-13ADC5F3F113}"/>
                </a:ext>
              </a:extLst>
            </p:cNvPr>
            <p:cNvSpPr/>
            <p:nvPr/>
          </p:nvSpPr>
          <p:spPr>
            <a:xfrm>
              <a:off x="7993433" y="1888712"/>
              <a:ext cx="3690" cy="738"/>
            </a:xfrm>
            <a:custGeom>
              <a:avLst/>
              <a:gdLst>
                <a:gd name="connsiteX0" fmla="*/ 3690 w 3690"/>
                <a:gd name="connsiteY0" fmla="*/ 738 h 738"/>
                <a:gd name="connsiteX1" fmla="*/ 0 w 3690"/>
                <a:gd name="connsiteY1" fmla="*/ 0 h 738"/>
                <a:gd name="connsiteX2" fmla="*/ 0 w 3690"/>
                <a:gd name="connsiteY2" fmla="*/ 738 h 738"/>
                <a:gd name="connsiteX3" fmla="*/ 3690 w 369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738">
                  <a:moveTo>
                    <a:pt x="369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369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58B4B4E-77BD-4FAB-B55E-BB8EB852A71E}"/>
                </a:ext>
              </a:extLst>
            </p:cNvPr>
            <p:cNvSpPr/>
            <p:nvPr/>
          </p:nvSpPr>
          <p:spPr>
            <a:xfrm>
              <a:off x="7991958" y="1881332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0 w 738"/>
                <a:gd name="connsiteY1" fmla="*/ 0 h 738"/>
                <a:gd name="connsiteX2" fmla="*/ 0 w 738"/>
                <a:gd name="connsiteY2" fmla="*/ 0 h 738"/>
                <a:gd name="connsiteX3" fmla="*/ 738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9B251466-ADEF-4CB0-AE3A-1B14D9B8B80D}"/>
                </a:ext>
              </a:extLst>
            </p:cNvPr>
            <p:cNvSpPr/>
            <p:nvPr/>
          </p:nvSpPr>
          <p:spPr>
            <a:xfrm>
              <a:off x="8138460" y="1817127"/>
              <a:ext cx="9953" cy="11070"/>
            </a:xfrm>
            <a:custGeom>
              <a:avLst/>
              <a:gdLst>
                <a:gd name="connsiteX0" fmla="*/ 4788 w 9953"/>
                <a:gd name="connsiteY0" fmla="*/ 8856 h 11070"/>
                <a:gd name="connsiteX1" fmla="*/ 9954 w 9953"/>
                <a:gd name="connsiteY1" fmla="*/ 4428 h 11070"/>
                <a:gd name="connsiteX2" fmla="*/ 360 w 9953"/>
                <a:gd name="connsiteY2" fmla="*/ 0 h 11070"/>
                <a:gd name="connsiteX3" fmla="*/ 360 w 9953"/>
                <a:gd name="connsiteY3" fmla="*/ 11070 h 11070"/>
                <a:gd name="connsiteX4" fmla="*/ 360 w 9953"/>
                <a:gd name="connsiteY4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3" h="11070">
                  <a:moveTo>
                    <a:pt x="4788" y="8856"/>
                  </a:moveTo>
                  <a:cubicBezTo>
                    <a:pt x="6935" y="7959"/>
                    <a:pt x="8736" y="6410"/>
                    <a:pt x="9954" y="4428"/>
                  </a:cubicBezTo>
                  <a:lnTo>
                    <a:pt x="360" y="0"/>
                  </a:lnTo>
                  <a:cubicBezTo>
                    <a:pt x="-120" y="3674"/>
                    <a:pt x="-120" y="7395"/>
                    <a:pt x="360" y="11070"/>
                  </a:cubicBezTo>
                  <a:lnTo>
                    <a:pt x="360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6D4873EF-FDE9-44D1-9107-85E1071CE0ED}"/>
                </a:ext>
              </a:extLst>
            </p:cNvPr>
            <p:cNvSpPr/>
            <p:nvPr/>
          </p:nvSpPr>
          <p:spPr>
            <a:xfrm>
              <a:off x="8088636" y="1746279"/>
              <a:ext cx="1475" cy="1475"/>
            </a:xfrm>
            <a:custGeom>
              <a:avLst/>
              <a:gdLst>
                <a:gd name="connsiteX0" fmla="*/ 0 w 1475"/>
                <a:gd name="connsiteY0" fmla="*/ 0 h 1475"/>
                <a:gd name="connsiteX1" fmla="*/ 1476 w 1475"/>
                <a:gd name="connsiteY1" fmla="*/ 1476 h 1475"/>
                <a:gd name="connsiteX2" fmla="*/ 738 w 1475"/>
                <a:gd name="connsiteY2" fmla="*/ 0 h 1475"/>
                <a:gd name="connsiteX3" fmla="*/ 0 w 1475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5">
                  <a:moveTo>
                    <a:pt x="0" y="0"/>
                  </a:moveTo>
                  <a:lnTo>
                    <a:pt x="1476" y="1476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FC41FF0D-8286-47DD-8F58-7B583EA6C3EC}"/>
                </a:ext>
              </a:extLst>
            </p:cNvPr>
            <p:cNvSpPr/>
            <p:nvPr/>
          </p:nvSpPr>
          <p:spPr>
            <a:xfrm>
              <a:off x="8088636" y="1772846"/>
              <a:ext cx="737" cy="737"/>
            </a:xfrm>
            <a:custGeom>
              <a:avLst/>
              <a:gdLst>
                <a:gd name="connsiteX0" fmla="*/ 738 w 737"/>
                <a:gd name="connsiteY0" fmla="*/ 0 h 737"/>
                <a:gd name="connsiteX1" fmla="*/ 0 w 737"/>
                <a:gd name="connsiteY1" fmla="*/ 0 h 737"/>
                <a:gd name="connsiteX2" fmla="*/ 738 w 737"/>
                <a:gd name="connsiteY2" fmla="*/ 738 h 737"/>
                <a:gd name="connsiteX3" fmla="*/ 738 w 737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738" y="0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2C9D63EC-5961-4D4C-9589-A754844130AF}"/>
                </a:ext>
              </a:extLst>
            </p:cNvPr>
            <p:cNvSpPr/>
            <p:nvPr/>
          </p:nvSpPr>
          <p:spPr>
            <a:xfrm>
              <a:off x="8087898" y="1734470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0 w 738"/>
                <a:gd name="connsiteY1" fmla="*/ 738 h 737"/>
                <a:gd name="connsiteX2" fmla="*/ 738 w 738"/>
                <a:gd name="connsiteY2" fmla="*/ 0 h 737"/>
                <a:gd name="connsiteX3" fmla="*/ 738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404829F-223B-4F0F-B085-19CBB8666472}"/>
                </a:ext>
              </a:extLst>
            </p:cNvPr>
            <p:cNvSpPr/>
            <p:nvPr/>
          </p:nvSpPr>
          <p:spPr>
            <a:xfrm>
              <a:off x="8124798" y="173816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6BB4E0E1-04C3-4DE2-874F-7111DF0DCDBE}"/>
                </a:ext>
              </a:extLst>
            </p:cNvPr>
            <p:cNvSpPr/>
            <p:nvPr/>
          </p:nvSpPr>
          <p:spPr>
            <a:xfrm>
              <a:off x="8080517" y="17824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98B0A53F-76AE-4681-AE44-7CA461EB1AC9}"/>
                </a:ext>
              </a:extLst>
            </p:cNvPr>
            <p:cNvSpPr/>
            <p:nvPr/>
          </p:nvSpPr>
          <p:spPr>
            <a:xfrm>
              <a:off x="8132177" y="1755872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2A0476CC-2D74-42B0-A1D9-0520458F6D40}"/>
                </a:ext>
              </a:extLst>
            </p:cNvPr>
            <p:cNvSpPr/>
            <p:nvPr/>
          </p:nvSpPr>
          <p:spPr>
            <a:xfrm>
              <a:off x="8079042" y="1787606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0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34523181-E9D6-4417-A39B-4B0E0990F607}"/>
                </a:ext>
              </a:extLst>
            </p:cNvPr>
            <p:cNvSpPr/>
            <p:nvPr/>
          </p:nvSpPr>
          <p:spPr>
            <a:xfrm>
              <a:off x="8079779" y="17905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F82A841-E40E-47EA-A10F-5104BCC1190D}"/>
                </a:ext>
              </a:extLst>
            </p:cNvPr>
            <p:cNvSpPr/>
            <p:nvPr/>
          </p:nvSpPr>
          <p:spPr>
            <a:xfrm>
              <a:off x="8090850" y="1761039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0 w 738"/>
                <a:gd name="connsiteY1" fmla="*/ 738 h 737"/>
                <a:gd name="connsiteX2" fmla="*/ 738 w 738"/>
                <a:gd name="connsiteY2" fmla="*/ 738 h 737"/>
                <a:gd name="connsiteX3" fmla="*/ 0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1C3F352-61CF-4F10-8823-1B8597AC88D1}"/>
                </a:ext>
              </a:extLst>
            </p:cNvPr>
            <p:cNvSpPr/>
            <p:nvPr/>
          </p:nvSpPr>
          <p:spPr>
            <a:xfrm>
              <a:off x="8084946" y="1780227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0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5C4144F5-0465-49E3-99D1-CD7537A13C34}"/>
                </a:ext>
              </a:extLst>
            </p:cNvPr>
            <p:cNvSpPr/>
            <p:nvPr/>
          </p:nvSpPr>
          <p:spPr>
            <a:xfrm>
              <a:off x="8090111" y="17780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6E956AFB-85CD-400C-B25A-B6144D08D50E}"/>
                </a:ext>
              </a:extLst>
            </p:cNvPr>
            <p:cNvSpPr/>
            <p:nvPr/>
          </p:nvSpPr>
          <p:spPr>
            <a:xfrm>
              <a:off x="8087898" y="1730780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8C89F9CB-8C15-42BD-B98B-FB605BFA099C}"/>
                </a:ext>
              </a:extLst>
            </p:cNvPr>
            <p:cNvSpPr/>
            <p:nvPr/>
          </p:nvSpPr>
          <p:spPr>
            <a:xfrm>
              <a:off x="8098229" y="1727829"/>
              <a:ext cx="73800" cy="1475"/>
            </a:xfrm>
            <a:custGeom>
              <a:avLst/>
              <a:gdLst>
                <a:gd name="connsiteX0" fmla="*/ 0 w 73800"/>
                <a:gd name="connsiteY0" fmla="*/ 0 h 1475"/>
                <a:gd name="connsiteX1" fmla="*/ 0 w 73800"/>
                <a:gd name="connsiteY1" fmla="*/ 1476 h 1475"/>
                <a:gd name="connsiteX2" fmla="*/ 0 w 73800"/>
                <a:gd name="connsiteY2" fmla="*/ 738 h 1475"/>
                <a:gd name="connsiteX3" fmla="*/ 0 w 73800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5">
                  <a:moveTo>
                    <a:pt x="0" y="0"/>
                  </a:moveTo>
                  <a:lnTo>
                    <a:pt x="0" y="1476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86FEB49-41F0-4278-A9D5-C01C1F9984D0}"/>
                </a:ext>
              </a:extLst>
            </p:cNvPr>
            <p:cNvSpPr/>
            <p:nvPr/>
          </p:nvSpPr>
          <p:spPr>
            <a:xfrm>
              <a:off x="8076827" y="17455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F3AE7F5E-8DBB-432B-BE75-092FD3FDBB16}"/>
                </a:ext>
              </a:extLst>
            </p:cNvPr>
            <p:cNvSpPr/>
            <p:nvPr/>
          </p:nvSpPr>
          <p:spPr>
            <a:xfrm>
              <a:off x="8115204" y="1730042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448E17AB-1EA7-4163-A947-D6A8D30E119A}"/>
                </a:ext>
              </a:extLst>
            </p:cNvPr>
            <p:cNvSpPr/>
            <p:nvPr/>
          </p:nvSpPr>
          <p:spPr>
            <a:xfrm>
              <a:off x="8112990" y="175587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1A917-CF1E-4FD1-90E6-AE878CA3DA93}"/>
                </a:ext>
              </a:extLst>
            </p:cNvPr>
            <p:cNvSpPr/>
            <p:nvPr/>
          </p:nvSpPr>
          <p:spPr>
            <a:xfrm>
              <a:off x="8142510" y="1752182"/>
              <a:ext cx="2213" cy="2213"/>
            </a:xfrm>
            <a:custGeom>
              <a:avLst/>
              <a:gdLst>
                <a:gd name="connsiteX0" fmla="*/ 2214 w 2213"/>
                <a:gd name="connsiteY0" fmla="*/ 2214 h 2213"/>
                <a:gd name="connsiteX1" fmla="*/ 0 w 2213"/>
                <a:gd name="connsiteY1" fmla="*/ 0 h 2213"/>
                <a:gd name="connsiteX2" fmla="*/ 1476 w 2213"/>
                <a:gd name="connsiteY2" fmla="*/ 2214 h 2213"/>
                <a:gd name="connsiteX3" fmla="*/ 2214 w 2213"/>
                <a:gd name="connsiteY3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2213">
                  <a:moveTo>
                    <a:pt x="2214" y="2214"/>
                  </a:moveTo>
                  <a:lnTo>
                    <a:pt x="0" y="0"/>
                  </a:lnTo>
                  <a:lnTo>
                    <a:pt x="1476" y="2214"/>
                  </a:lnTo>
                  <a:lnTo>
                    <a:pt x="2214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AEF7DC06-BFA8-45E1-8252-4ACB068E6091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48A6B93-B604-4454-8B4A-33DC13EC8886}"/>
                </a:ext>
              </a:extLst>
            </p:cNvPr>
            <p:cNvSpPr/>
            <p:nvPr/>
          </p:nvSpPr>
          <p:spPr>
            <a:xfrm>
              <a:off x="8110038" y="1757349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CE962F36-B42E-4748-A7C1-B4B8818D666A}"/>
                </a:ext>
              </a:extLst>
            </p:cNvPr>
            <p:cNvSpPr/>
            <p:nvPr/>
          </p:nvSpPr>
          <p:spPr>
            <a:xfrm>
              <a:off x="8121846" y="1760301"/>
              <a:ext cx="737" cy="737"/>
            </a:xfrm>
            <a:custGeom>
              <a:avLst/>
              <a:gdLst>
                <a:gd name="connsiteX0" fmla="*/ 738 w 737"/>
                <a:gd name="connsiteY0" fmla="*/ 738 h 737"/>
                <a:gd name="connsiteX1" fmla="*/ 0 w 737"/>
                <a:gd name="connsiteY1" fmla="*/ 0 h 737"/>
                <a:gd name="connsiteX2" fmla="*/ 738 w 737"/>
                <a:gd name="connsiteY2" fmla="*/ 738 h 737"/>
                <a:gd name="connsiteX3" fmla="*/ 738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738" y="738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BA4D86B5-8E78-4464-9CEB-FA4ED5DE5247}"/>
                </a:ext>
              </a:extLst>
            </p:cNvPr>
            <p:cNvSpPr/>
            <p:nvPr/>
          </p:nvSpPr>
          <p:spPr>
            <a:xfrm>
              <a:off x="7972031" y="17846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C8CC5398-301A-45D4-AB1B-1BB0227BD363}"/>
                </a:ext>
              </a:extLst>
            </p:cNvPr>
            <p:cNvSpPr/>
            <p:nvPr/>
          </p:nvSpPr>
          <p:spPr>
            <a:xfrm>
              <a:off x="7962438" y="1786130"/>
              <a:ext cx="1475" cy="2213"/>
            </a:xfrm>
            <a:custGeom>
              <a:avLst/>
              <a:gdLst>
                <a:gd name="connsiteX0" fmla="*/ 1476 w 1475"/>
                <a:gd name="connsiteY0" fmla="*/ 0 h 2213"/>
                <a:gd name="connsiteX1" fmla="*/ 738 w 1475"/>
                <a:gd name="connsiteY1" fmla="*/ 0 h 2213"/>
                <a:gd name="connsiteX2" fmla="*/ 0 w 1475"/>
                <a:gd name="connsiteY2" fmla="*/ 2214 h 2213"/>
                <a:gd name="connsiteX3" fmla="*/ 1476 w 1475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2213">
                  <a:moveTo>
                    <a:pt x="1476" y="0"/>
                  </a:moveTo>
                  <a:lnTo>
                    <a:pt x="738" y="0"/>
                  </a:lnTo>
                  <a:lnTo>
                    <a:pt x="0" y="2214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D90B58D4-D0C1-462B-88B2-54ED57C96790}"/>
                </a:ext>
              </a:extLst>
            </p:cNvPr>
            <p:cNvSpPr/>
            <p:nvPr/>
          </p:nvSpPr>
          <p:spPr>
            <a:xfrm>
              <a:off x="7960961" y="17802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8ADA22A-E5F9-4480-9CDC-A23BE43F2F8B}"/>
                </a:ext>
              </a:extLst>
            </p:cNvPr>
            <p:cNvSpPr/>
            <p:nvPr/>
          </p:nvSpPr>
          <p:spPr>
            <a:xfrm>
              <a:off x="7958010" y="1780227"/>
              <a:ext cx="1476" cy="73800"/>
            </a:xfrm>
            <a:custGeom>
              <a:avLst/>
              <a:gdLst>
                <a:gd name="connsiteX0" fmla="*/ 1476 w 1476"/>
                <a:gd name="connsiteY0" fmla="*/ 0 h 73800"/>
                <a:gd name="connsiteX1" fmla="*/ 0 w 1476"/>
                <a:gd name="connsiteY1" fmla="*/ 0 h 73800"/>
                <a:gd name="connsiteX2" fmla="*/ 0 w 1476"/>
                <a:gd name="connsiteY2" fmla="*/ 0 h 73800"/>
                <a:gd name="connsiteX3" fmla="*/ 1476 w 147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800">
                  <a:moveTo>
                    <a:pt x="14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A4B65A7E-1897-4461-BB61-8F7EFE706B75}"/>
                </a:ext>
              </a:extLst>
            </p:cNvPr>
            <p:cNvSpPr/>
            <p:nvPr/>
          </p:nvSpPr>
          <p:spPr>
            <a:xfrm>
              <a:off x="7968342" y="1786130"/>
              <a:ext cx="73800" cy="2213"/>
            </a:xfrm>
            <a:custGeom>
              <a:avLst/>
              <a:gdLst>
                <a:gd name="connsiteX0" fmla="*/ 0 w 73800"/>
                <a:gd name="connsiteY0" fmla="*/ 2214 h 2213"/>
                <a:gd name="connsiteX1" fmla="*/ 0 w 73800"/>
                <a:gd name="connsiteY1" fmla="*/ 0 h 2213"/>
                <a:gd name="connsiteX2" fmla="*/ 0 w 73800"/>
                <a:gd name="connsiteY2" fmla="*/ 738 h 2213"/>
                <a:gd name="connsiteX3" fmla="*/ 0 w 73800"/>
                <a:gd name="connsiteY3" fmla="*/ 1476 h 2213"/>
                <a:gd name="connsiteX4" fmla="*/ 0 w 73800"/>
                <a:gd name="connsiteY4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2213">
                  <a:moveTo>
                    <a:pt x="0" y="2214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1476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FC43D07-068C-460D-BE72-F0DFFC393C2D}"/>
                </a:ext>
              </a:extLst>
            </p:cNvPr>
            <p:cNvSpPr/>
            <p:nvPr/>
          </p:nvSpPr>
          <p:spPr>
            <a:xfrm>
              <a:off x="7959486" y="1778013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0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5703A4E9-7AF4-46FE-B4E8-03F875A49869}"/>
                </a:ext>
              </a:extLst>
            </p:cNvPr>
            <p:cNvSpPr/>
            <p:nvPr/>
          </p:nvSpPr>
          <p:spPr>
            <a:xfrm>
              <a:off x="7958010" y="17898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CF8255-AF61-48B9-A911-A5D65F7327C1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B438C3-2D87-457C-9190-D0D92AEA9617}"/>
                </a:ext>
              </a:extLst>
            </p:cNvPr>
            <p:cNvSpPr/>
            <p:nvPr/>
          </p:nvSpPr>
          <p:spPr>
            <a:xfrm>
              <a:off x="7969079" y="1789082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231FF26-4A36-4810-BD5C-1A53204F59DB}"/>
                </a:ext>
              </a:extLst>
            </p:cNvPr>
            <p:cNvSpPr/>
            <p:nvPr/>
          </p:nvSpPr>
          <p:spPr>
            <a:xfrm>
              <a:off x="8139558" y="19189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1708ACC4-BC53-4248-8018-449CDFA42FDC}"/>
                </a:ext>
              </a:extLst>
            </p:cNvPr>
            <p:cNvSpPr/>
            <p:nvPr/>
          </p:nvSpPr>
          <p:spPr>
            <a:xfrm>
              <a:off x="8200811" y="1786130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738 w 738"/>
                <a:gd name="connsiteY1" fmla="*/ 738 h 737"/>
                <a:gd name="connsiteX2" fmla="*/ 738 w 738"/>
                <a:gd name="connsiteY2" fmla="*/ 738 h 737"/>
                <a:gd name="connsiteX3" fmla="*/ 0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738" y="738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294316C-FC9C-4893-A917-9DBADA8C0690}"/>
                </a:ext>
              </a:extLst>
            </p:cNvPr>
            <p:cNvSpPr/>
            <p:nvPr/>
          </p:nvSpPr>
          <p:spPr>
            <a:xfrm>
              <a:off x="7975721" y="17595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BFE9E0C-6BB9-4F66-AC85-05335809B7ED}"/>
                </a:ext>
              </a:extLst>
            </p:cNvPr>
            <p:cNvSpPr/>
            <p:nvPr/>
          </p:nvSpPr>
          <p:spPr>
            <a:xfrm>
              <a:off x="7993433" y="1747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84FB55D-2E1D-4603-9DF4-D008E3BC28B6}"/>
                </a:ext>
              </a:extLst>
            </p:cNvPr>
            <p:cNvSpPr/>
            <p:nvPr/>
          </p:nvSpPr>
          <p:spPr>
            <a:xfrm>
              <a:off x="7960223" y="1775060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5637FA85-5E51-49A8-B2C0-B0898A5297AE}"/>
                </a:ext>
              </a:extLst>
            </p:cNvPr>
            <p:cNvSpPr/>
            <p:nvPr/>
          </p:nvSpPr>
          <p:spPr>
            <a:xfrm>
              <a:off x="7974246" y="1758087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0 w 737"/>
                <a:gd name="connsiteY1" fmla="*/ 0 h 73800"/>
                <a:gd name="connsiteX2" fmla="*/ 738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EAA0660-DCCF-4EBB-A06C-91A6C5AC428B}"/>
                </a:ext>
              </a:extLst>
            </p:cNvPr>
            <p:cNvSpPr/>
            <p:nvPr/>
          </p:nvSpPr>
          <p:spPr>
            <a:xfrm>
              <a:off x="8024429" y="17440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015E5C53-DDCE-4F9F-9869-43A23DE05E2D}"/>
                </a:ext>
              </a:extLst>
            </p:cNvPr>
            <p:cNvSpPr/>
            <p:nvPr/>
          </p:nvSpPr>
          <p:spPr>
            <a:xfrm>
              <a:off x="7980150" y="17529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51874A1-932E-47DF-8DC0-C3C9A4564D64}"/>
                </a:ext>
              </a:extLst>
            </p:cNvPr>
            <p:cNvSpPr/>
            <p:nvPr/>
          </p:nvSpPr>
          <p:spPr>
            <a:xfrm>
              <a:off x="8030333" y="173594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DBFDE1D-1D9D-400E-B843-095E2A32325B}"/>
                </a:ext>
              </a:extLst>
            </p:cNvPr>
            <p:cNvSpPr/>
            <p:nvPr/>
          </p:nvSpPr>
          <p:spPr>
            <a:xfrm>
              <a:off x="7966127" y="17676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AF53EEB-8439-421E-925A-CCAA8935DCC2}"/>
                </a:ext>
              </a:extLst>
            </p:cNvPr>
            <p:cNvSpPr/>
            <p:nvPr/>
          </p:nvSpPr>
          <p:spPr>
            <a:xfrm>
              <a:off x="7966127" y="17676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3E688C5-39B9-4A6B-8722-2D01060B9C17}"/>
                </a:ext>
              </a:extLst>
            </p:cNvPr>
            <p:cNvSpPr/>
            <p:nvPr/>
          </p:nvSpPr>
          <p:spPr>
            <a:xfrm>
              <a:off x="7960961" y="17706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FA1819CE-5669-489B-B2B2-53A3D02536BD}"/>
                </a:ext>
              </a:extLst>
            </p:cNvPr>
            <p:cNvSpPr/>
            <p:nvPr/>
          </p:nvSpPr>
          <p:spPr>
            <a:xfrm>
              <a:off x="8183100" y="17676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AA28150E-F63E-4EA3-8B5B-C7DF19C6B0CE}"/>
                </a:ext>
              </a:extLst>
            </p:cNvPr>
            <p:cNvSpPr/>
            <p:nvPr/>
          </p:nvSpPr>
          <p:spPr>
            <a:xfrm>
              <a:off x="8092325" y="1775799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738 w 738"/>
                <a:gd name="connsiteY1" fmla="*/ 0 h 737"/>
                <a:gd name="connsiteX2" fmla="*/ 0 w 738"/>
                <a:gd name="connsiteY2" fmla="*/ 0 h 737"/>
                <a:gd name="connsiteX3" fmla="*/ 738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1646C91E-9766-418F-B415-F3B1054F3F65}"/>
                </a:ext>
              </a:extLst>
            </p:cNvPr>
            <p:cNvSpPr/>
            <p:nvPr/>
          </p:nvSpPr>
          <p:spPr>
            <a:xfrm>
              <a:off x="8093802" y="177727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9D50AAB-5FD8-4310-924E-9E9116F5EBF7}"/>
                </a:ext>
              </a:extLst>
            </p:cNvPr>
            <p:cNvSpPr/>
            <p:nvPr/>
          </p:nvSpPr>
          <p:spPr>
            <a:xfrm>
              <a:off x="8097492" y="1775060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0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8EF4EEA9-2B37-4F0A-9DD6-31EF40A86B67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11FD8FF-56FE-4453-81ED-0629E1930405}"/>
                </a:ext>
              </a:extLst>
            </p:cNvPr>
            <p:cNvSpPr/>
            <p:nvPr/>
          </p:nvSpPr>
          <p:spPr>
            <a:xfrm>
              <a:off x="8113727" y="176915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F30F4E3-5F45-4770-B3C8-2FFED855E3D0}"/>
                </a:ext>
              </a:extLst>
            </p:cNvPr>
            <p:cNvSpPr/>
            <p:nvPr/>
          </p:nvSpPr>
          <p:spPr>
            <a:xfrm>
              <a:off x="8138081" y="176841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B821A0B-872B-4991-888B-B2298B81A153}"/>
                </a:ext>
              </a:extLst>
            </p:cNvPr>
            <p:cNvSpPr/>
            <p:nvPr/>
          </p:nvSpPr>
          <p:spPr>
            <a:xfrm>
              <a:off x="8101919" y="1765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74525388-D67C-498D-892B-1E237230192E}"/>
                </a:ext>
              </a:extLst>
            </p:cNvPr>
            <p:cNvSpPr/>
            <p:nvPr/>
          </p:nvSpPr>
          <p:spPr>
            <a:xfrm>
              <a:off x="8096754" y="17521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3AB7C311-D000-4425-961A-15A9D194827F}"/>
                </a:ext>
              </a:extLst>
            </p:cNvPr>
            <p:cNvSpPr/>
            <p:nvPr/>
          </p:nvSpPr>
          <p:spPr>
            <a:xfrm>
              <a:off x="8107823" y="176989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7EBA2466-0A3A-47D8-BCD9-20A604DE0E2C}"/>
                </a:ext>
              </a:extLst>
            </p:cNvPr>
            <p:cNvSpPr/>
            <p:nvPr/>
          </p:nvSpPr>
          <p:spPr>
            <a:xfrm>
              <a:off x="8094540" y="1753658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788886C-F575-45D0-A361-4743EC36EE0F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CF95754-EBA8-4EFE-953C-708A8912E5B9}"/>
                </a:ext>
              </a:extLst>
            </p:cNvPr>
            <p:cNvSpPr/>
            <p:nvPr/>
          </p:nvSpPr>
          <p:spPr>
            <a:xfrm>
              <a:off x="8120369" y="178834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24164D85-482F-48C4-9BD5-F0FBC491ED0B}"/>
                </a:ext>
              </a:extLst>
            </p:cNvPr>
            <p:cNvSpPr/>
            <p:nvPr/>
          </p:nvSpPr>
          <p:spPr>
            <a:xfrm>
              <a:off x="8141033" y="2097566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5166 w 5166"/>
                <a:gd name="connsiteY1" fmla="*/ 0 h 73800"/>
                <a:gd name="connsiteX2" fmla="*/ 0 w 516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ED14FBE-6B69-4EBA-A911-1EC4FBC5A4FD}"/>
                </a:ext>
              </a:extLst>
            </p:cNvPr>
            <p:cNvSpPr/>
            <p:nvPr/>
          </p:nvSpPr>
          <p:spPr>
            <a:xfrm>
              <a:off x="7958010" y="1841480"/>
              <a:ext cx="104057" cy="76751"/>
            </a:xfrm>
            <a:custGeom>
              <a:avLst/>
              <a:gdLst>
                <a:gd name="connsiteX0" fmla="*/ 83394 w 104057"/>
                <a:gd name="connsiteY0" fmla="*/ 47232 h 76751"/>
                <a:gd name="connsiteX1" fmla="*/ 83394 w 104057"/>
                <a:gd name="connsiteY1" fmla="*/ 47232 h 76751"/>
                <a:gd name="connsiteX2" fmla="*/ 83394 w 104057"/>
                <a:gd name="connsiteY2" fmla="*/ 47232 h 76751"/>
                <a:gd name="connsiteX3" fmla="*/ 78966 w 104057"/>
                <a:gd name="connsiteY3" fmla="*/ 42066 h 76751"/>
                <a:gd name="connsiteX4" fmla="*/ 78966 w 104057"/>
                <a:gd name="connsiteY4" fmla="*/ 42066 h 76751"/>
                <a:gd name="connsiteX5" fmla="*/ 78966 w 104057"/>
                <a:gd name="connsiteY5" fmla="*/ 46494 h 76751"/>
                <a:gd name="connsiteX6" fmla="*/ 78966 w 104057"/>
                <a:gd name="connsiteY6" fmla="*/ 46494 h 76751"/>
                <a:gd name="connsiteX7" fmla="*/ 78966 w 104057"/>
                <a:gd name="connsiteY7" fmla="*/ 46494 h 76751"/>
                <a:gd name="connsiteX8" fmla="*/ 78966 w 104057"/>
                <a:gd name="connsiteY8" fmla="*/ 50922 h 76751"/>
                <a:gd name="connsiteX9" fmla="*/ 68634 w 104057"/>
                <a:gd name="connsiteY9" fmla="*/ 50922 h 76751"/>
                <a:gd name="connsiteX10" fmla="*/ 68634 w 104057"/>
                <a:gd name="connsiteY10" fmla="*/ 53874 h 76751"/>
                <a:gd name="connsiteX11" fmla="*/ 68634 w 104057"/>
                <a:gd name="connsiteY11" fmla="*/ 53874 h 76751"/>
                <a:gd name="connsiteX12" fmla="*/ 68634 w 104057"/>
                <a:gd name="connsiteY12" fmla="*/ 53874 h 76751"/>
                <a:gd name="connsiteX13" fmla="*/ 60516 w 104057"/>
                <a:gd name="connsiteY13" fmla="*/ 53874 h 76751"/>
                <a:gd name="connsiteX14" fmla="*/ 51660 w 104057"/>
                <a:gd name="connsiteY14" fmla="*/ 61254 h 76751"/>
                <a:gd name="connsiteX15" fmla="*/ 51660 w 104057"/>
                <a:gd name="connsiteY15" fmla="*/ 53874 h 76751"/>
                <a:gd name="connsiteX16" fmla="*/ 45756 w 104057"/>
                <a:gd name="connsiteY16" fmla="*/ 53874 h 76751"/>
                <a:gd name="connsiteX17" fmla="*/ 45756 w 104057"/>
                <a:gd name="connsiteY17" fmla="*/ 48708 h 76751"/>
                <a:gd name="connsiteX18" fmla="*/ 38376 w 104057"/>
                <a:gd name="connsiteY18" fmla="*/ 48708 h 76751"/>
                <a:gd name="connsiteX19" fmla="*/ 38376 w 104057"/>
                <a:gd name="connsiteY19" fmla="*/ 48708 h 76751"/>
                <a:gd name="connsiteX20" fmla="*/ 38376 w 104057"/>
                <a:gd name="connsiteY20" fmla="*/ 48708 h 76751"/>
                <a:gd name="connsiteX21" fmla="*/ 38376 w 104057"/>
                <a:gd name="connsiteY21" fmla="*/ 48708 h 76751"/>
                <a:gd name="connsiteX22" fmla="*/ 33948 w 104057"/>
                <a:gd name="connsiteY22" fmla="*/ 48708 h 76751"/>
                <a:gd name="connsiteX23" fmla="*/ 33948 w 104057"/>
                <a:gd name="connsiteY23" fmla="*/ 48708 h 76751"/>
                <a:gd name="connsiteX24" fmla="*/ 33948 w 104057"/>
                <a:gd name="connsiteY24" fmla="*/ 48708 h 76751"/>
                <a:gd name="connsiteX25" fmla="*/ 39114 w 104057"/>
                <a:gd name="connsiteY25" fmla="*/ 43542 h 76751"/>
                <a:gd name="connsiteX26" fmla="*/ 44280 w 104057"/>
                <a:gd name="connsiteY26" fmla="*/ 43542 h 76751"/>
                <a:gd name="connsiteX27" fmla="*/ 44280 w 104057"/>
                <a:gd name="connsiteY27" fmla="*/ 43542 h 76751"/>
                <a:gd name="connsiteX28" fmla="*/ 53874 w 104057"/>
                <a:gd name="connsiteY28" fmla="*/ 38376 h 76751"/>
                <a:gd name="connsiteX29" fmla="*/ 53874 w 104057"/>
                <a:gd name="connsiteY29" fmla="*/ 38376 h 76751"/>
                <a:gd name="connsiteX30" fmla="*/ 57564 w 104057"/>
                <a:gd name="connsiteY30" fmla="*/ 38376 h 76751"/>
                <a:gd name="connsiteX31" fmla="*/ 57564 w 104057"/>
                <a:gd name="connsiteY31" fmla="*/ 38376 h 76751"/>
                <a:gd name="connsiteX32" fmla="*/ 57564 w 104057"/>
                <a:gd name="connsiteY32" fmla="*/ 38376 h 76751"/>
                <a:gd name="connsiteX33" fmla="*/ 65682 w 104057"/>
                <a:gd name="connsiteY33" fmla="*/ 38376 h 76751"/>
                <a:gd name="connsiteX34" fmla="*/ 65682 w 104057"/>
                <a:gd name="connsiteY34" fmla="*/ 38376 h 76751"/>
                <a:gd name="connsiteX35" fmla="*/ 73800 w 104057"/>
                <a:gd name="connsiteY35" fmla="*/ 38376 h 76751"/>
                <a:gd name="connsiteX36" fmla="*/ 73800 w 104057"/>
                <a:gd name="connsiteY36" fmla="*/ 38376 h 76751"/>
                <a:gd name="connsiteX37" fmla="*/ 89298 w 104057"/>
                <a:gd name="connsiteY37" fmla="*/ 38376 h 76751"/>
                <a:gd name="connsiteX38" fmla="*/ 89298 w 104057"/>
                <a:gd name="connsiteY38" fmla="*/ 38376 h 76751"/>
                <a:gd name="connsiteX39" fmla="*/ 89298 w 104057"/>
                <a:gd name="connsiteY39" fmla="*/ 38376 h 76751"/>
                <a:gd name="connsiteX40" fmla="*/ 92988 w 104057"/>
                <a:gd name="connsiteY40" fmla="*/ 38376 h 76751"/>
                <a:gd name="connsiteX41" fmla="*/ 92988 w 104057"/>
                <a:gd name="connsiteY41" fmla="*/ 38376 h 76751"/>
                <a:gd name="connsiteX42" fmla="*/ 92988 w 104057"/>
                <a:gd name="connsiteY42" fmla="*/ 38376 h 76751"/>
                <a:gd name="connsiteX43" fmla="*/ 98154 w 104057"/>
                <a:gd name="connsiteY43" fmla="*/ 38376 h 76751"/>
                <a:gd name="connsiteX44" fmla="*/ 98154 w 104057"/>
                <a:gd name="connsiteY44" fmla="*/ 38376 h 76751"/>
                <a:gd name="connsiteX45" fmla="*/ 98154 w 104057"/>
                <a:gd name="connsiteY45" fmla="*/ 33210 h 76751"/>
                <a:gd name="connsiteX46" fmla="*/ 89298 w 104057"/>
                <a:gd name="connsiteY46" fmla="*/ 24354 h 76751"/>
                <a:gd name="connsiteX47" fmla="*/ 76014 w 104057"/>
                <a:gd name="connsiteY47" fmla="*/ 24354 h 76751"/>
                <a:gd name="connsiteX48" fmla="*/ 67158 w 104057"/>
                <a:gd name="connsiteY48" fmla="*/ 24354 h 76751"/>
                <a:gd name="connsiteX49" fmla="*/ 54612 w 104057"/>
                <a:gd name="connsiteY49" fmla="*/ 24354 h 76751"/>
                <a:gd name="connsiteX50" fmla="*/ 54612 w 104057"/>
                <a:gd name="connsiteY50" fmla="*/ 24354 h 76751"/>
                <a:gd name="connsiteX51" fmla="*/ 20664 w 104057"/>
                <a:gd name="connsiteY51" fmla="*/ 42066 h 76751"/>
                <a:gd name="connsiteX52" fmla="*/ 20664 w 104057"/>
                <a:gd name="connsiteY52" fmla="*/ 42066 h 76751"/>
                <a:gd name="connsiteX53" fmla="*/ 20664 w 104057"/>
                <a:gd name="connsiteY53" fmla="*/ 16974 h 76751"/>
                <a:gd name="connsiteX54" fmla="*/ 0 w 104057"/>
                <a:gd name="connsiteY54" fmla="*/ 0 h 76751"/>
                <a:gd name="connsiteX55" fmla="*/ 0 w 104057"/>
                <a:gd name="connsiteY55" fmla="*/ 6642 h 76751"/>
                <a:gd name="connsiteX56" fmla="*/ 13284 w 104057"/>
                <a:gd name="connsiteY56" fmla="*/ 17712 h 76751"/>
                <a:gd name="connsiteX57" fmla="*/ 25830 w 104057"/>
                <a:gd name="connsiteY57" fmla="*/ 25830 h 76751"/>
                <a:gd name="connsiteX58" fmla="*/ 25830 w 104057"/>
                <a:gd name="connsiteY58" fmla="*/ 42066 h 76751"/>
                <a:gd name="connsiteX59" fmla="*/ 25830 w 104057"/>
                <a:gd name="connsiteY59" fmla="*/ 51660 h 76751"/>
                <a:gd name="connsiteX60" fmla="*/ 25830 w 104057"/>
                <a:gd name="connsiteY60" fmla="*/ 70848 h 76751"/>
                <a:gd name="connsiteX61" fmla="*/ 36900 w 104057"/>
                <a:gd name="connsiteY61" fmla="*/ 70848 h 76751"/>
                <a:gd name="connsiteX62" fmla="*/ 48708 w 104057"/>
                <a:gd name="connsiteY62" fmla="*/ 70848 h 76751"/>
                <a:gd name="connsiteX63" fmla="*/ 57564 w 104057"/>
                <a:gd name="connsiteY63" fmla="*/ 70848 h 76751"/>
                <a:gd name="connsiteX64" fmla="*/ 65682 w 104057"/>
                <a:gd name="connsiteY64" fmla="*/ 76752 h 76751"/>
                <a:gd name="connsiteX65" fmla="*/ 104058 w 104057"/>
                <a:gd name="connsiteY65" fmla="*/ 76752 h 76751"/>
                <a:gd name="connsiteX66" fmla="*/ 104058 w 104057"/>
                <a:gd name="connsiteY66" fmla="*/ 59040 h 76751"/>
                <a:gd name="connsiteX67" fmla="*/ 103320 w 104057"/>
                <a:gd name="connsiteY67" fmla="*/ 53874 h 76751"/>
                <a:gd name="connsiteX68" fmla="*/ 89298 w 104057"/>
                <a:gd name="connsiteY68" fmla="*/ 39114 h 76751"/>
                <a:gd name="connsiteX69" fmla="*/ 89298 w 104057"/>
                <a:gd name="connsiteY69" fmla="*/ 39114 h 76751"/>
                <a:gd name="connsiteX70" fmla="*/ 89298 w 104057"/>
                <a:gd name="connsiteY70" fmla="*/ 48708 h 7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04057" h="76751">
                  <a:moveTo>
                    <a:pt x="83394" y="47232"/>
                  </a:moveTo>
                  <a:lnTo>
                    <a:pt x="83394" y="47232"/>
                  </a:lnTo>
                  <a:lnTo>
                    <a:pt x="83394" y="47232"/>
                  </a:lnTo>
                  <a:lnTo>
                    <a:pt x="78966" y="42066"/>
                  </a:lnTo>
                  <a:lnTo>
                    <a:pt x="78966" y="42066"/>
                  </a:lnTo>
                  <a:lnTo>
                    <a:pt x="78966" y="46494"/>
                  </a:lnTo>
                  <a:lnTo>
                    <a:pt x="78966" y="46494"/>
                  </a:lnTo>
                  <a:lnTo>
                    <a:pt x="78966" y="46494"/>
                  </a:lnTo>
                  <a:lnTo>
                    <a:pt x="78966" y="50922"/>
                  </a:lnTo>
                  <a:lnTo>
                    <a:pt x="68634" y="50922"/>
                  </a:lnTo>
                  <a:lnTo>
                    <a:pt x="68634" y="53874"/>
                  </a:lnTo>
                  <a:lnTo>
                    <a:pt x="68634" y="53874"/>
                  </a:lnTo>
                  <a:cubicBezTo>
                    <a:pt x="68634" y="53874"/>
                    <a:pt x="68634" y="53874"/>
                    <a:pt x="68634" y="53874"/>
                  </a:cubicBezTo>
                  <a:lnTo>
                    <a:pt x="60516" y="53874"/>
                  </a:lnTo>
                  <a:lnTo>
                    <a:pt x="51660" y="61254"/>
                  </a:lnTo>
                  <a:lnTo>
                    <a:pt x="51660" y="53874"/>
                  </a:lnTo>
                  <a:lnTo>
                    <a:pt x="45756" y="53874"/>
                  </a:lnTo>
                  <a:lnTo>
                    <a:pt x="45756" y="48708"/>
                  </a:lnTo>
                  <a:lnTo>
                    <a:pt x="38376" y="48708"/>
                  </a:lnTo>
                  <a:lnTo>
                    <a:pt x="38376" y="48708"/>
                  </a:lnTo>
                  <a:lnTo>
                    <a:pt x="38376" y="48708"/>
                  </a:lnTo>
                  <a:lnTo>
                    <a:pt x="38376" y="48708"/>
                  </a:lnTo>
                  <a:lnTo>
                    <a:pt x="33948" y="48708"/>
                  </a:lnTo>
                  <a:lnTo>
                    <a:pt x="33948" y="48708"/>
                  </a:lnTo>
                  <a:lnTo>
                    <a:pt x="33948" y="48708"/>
                  </a:lnTo>
                  <a:lnTo>
                    <a:pt x="39114" y="43542"/>
                  </a:lnTo>
                  <a:lnTo>
                    <a:pt x="44280" y="43542"/>
                  </a:lnTo>
                  <a:lnTo>
                    <a:pt x="44280" y="43542"/>
                  </a:lnTo>
                  <a:lnTo>
                    <a:pt x="53874" y="38376"/>
                  </a:lnTo>
                  <a:lnTo>
                    <a:pt x="53874" y="38376"/>
                  </a:lnTo>
                  <a:lnTo>
                    <a:pt x="57564" y="38376"/>
                  </a:lnTo>
                  <a:lnTo>
                    <a:pt x="57564" y="38376"/>
                  </a:lnTo>
                  <a:lnTo>
                    <a:pt x="57564" y="38376"/>
                  </a:lnTo>
                  <a:lnTo>
                    <a:pt x="65682" y="38376"/>
                  </a:lnTo>
                  <a:lnTo>
                    <a:pt x="65682" y="38376"/>
                  </a:lnTo>
                  <a:lnTo>
                    <a:pt x="73800" y="38376"/>
                  </a:lnTo>
                  <a:lnTo>
                    <a:pt x="73800" y="38376"/>
                  </a:lnTo>
                  <a:lnTo>
                    <a:pt x="89298" y="38376"/>
                  </a:lnTo>
                  <a:cubicBezTo>
                    <a:pt x="89298" y="38376"/>
                    <a:pt x="89298" y="38376"/>
                    <a:pt x="89298" y="38376"/>
                  </a:cubicBezTo>
                  <a:lnTo>
                    <a:pt x="89298" y="38376"/>
                  </a:lnTo>
                  <a:lnTo>
                    <a:pt x="92988" y="38376"/>
                  </a:lnTo>
                  <a:lnTo>
                    <a:pt x="92988" y="38376"/>
                  </a:lnTo>
                  <a:cubicBezTo>
                    <a:pt x="92988" y="38376"/>
                    <a:pt x="92988" y="38376"/>
                    <a:pt x="92988" y="38376"/>
                  </a:cubicBezTo>
                  <a:cubicBezTo>
                    <a:pt x="94685" y="37938"/>
                    <a:pt x="96457" y="37938"/>
                    <a:pt x="98154" y="38376"/>
                  </a:cubicBezTo>
                  <a:cubicBezTo>
                    <a:pt x="98154" y="38376"/>
                    <a:pt x="98154" y="38376"/>
                    <a:pt x="98154" y="38376"/>
                  </a:cubicBezTo>
                  <a:lnTo>
                    <a:pt x="98154" y="33210"/>
                  </a:lnTo>
                  <a:cubicBezTo>
                    <a:pt x="94464" y="28782"/>
                    <a:pt x="91512" y="24354"/>
                    <a:pt x="89298" y="24354"/>
                  </a:cubicBezTo>
                  <a:cubicBezTo>
                    <a:pt x="85150" y="22124"/>
                    <a:pt x="80162" y="22124"/>
                    <a:pt x="76014" y="24354"/>
                  </a:cubicBezTo>
                  <a:lnTo>
                    <a:pt x="67158" y="24354"/>
                  </a:lnTo>
                  <a:lnTo>
                    <a:pt x="54612" y="24354"/>
                  </a:lnTo>
                  <a:lnTo>
                    <a:pt x="54612" y="24354"/>
                  </a:lnTo>
                  <a:cubicBezTo>
                    <a:pt x="46496" y="35016"/>
                    <a:pt x="34052" y="41509"/>
                    <a:pt x="20664" y="42066"/>
                  </a:cubicBezTo>
                  <a:lnTo>
                    <a:pt x="20664" y="42066"/>
                  </a:lnTo>
                  <a:cubicBezTo>
                    <a:pt x="22258" y="33778"/>
                    <a:pt x="22258" y="25262"/>
                    <a:pt x="20664" y="16974"/>
                  </a:cubicBezTo>
                  <a:lnTo>
                    <a:pt x="0" y="0"/>
                  </a:lnTo>
                  <a:lnTo>
                    <a:pt x="0" y="6642"/>
                  </a:lnTo>
                  <a:cubicBezTo>
                    <a:pt x="2204" y="12390"/>
                    <a:pt x="7233" y="16581"/>
                    <a:pt x="13284" y="17712"/>
                  </a:cubicBezTo>
                  <a:cubicBezTo>
                    <a:pt x="20664" y="17712"/>
                    <a:pt x="25092" y="22140"/>
                    <a:pt x="25830" y="25830"/>
                  </a:cubicBezTo>
                  <a:lnTo>
                    <a:pt x="25830" y="42066"/>
                  </a:lnTo>
                  <a:cubicBezTo>
                    <a:pt x="24472" y="45120"/>
                    <a:pt x="24472" y="48606"/>
                    <a:pt x="25830" y="51660"/>
                  </a:cubicBezTo>
                  <a:cubicBezTo>
                    <a:pt x="27488" y="57949"/>
                    <a:pt x="27488" y="64560"/>
                    <a:pt x="25830" y="70848"/>
                  </a:cubicBezTo>
                  <a:lnTo>
                    <a:pt x="36900" y="70848"/>
                  </a:lnTo>
                  <a:cubicBezTo>
                    <a:pt x="40768" y="69815"/>
                    <a:pt x="44840" y="69815"/>
                    <a:pt x="48708" y="70848"/>
                  </a:cubicBezTo>
                  <a:cubicBezTo>
                    <a:pt x="51630" y="70252"/>
                    <a:pt x="54642" y="70252"/>
                    <a:pt x="57564" y="70848"/>
                  </a:cubicBezTo>
                  <a:cubicBezTo>
                    <a:pt x="61254" y="70848"/>
                    <a:pt x="64944" y="70848"/>
                    <a:pt x="65682" y="76752"/>
                  </a:cubicBezTo>
                  <a:lnTo>
                    <a:pt x="104058" y="76752"/>
                  </a:lnTo>
                  <a:cubicBezTo>
                    <a:pt x="104058" y="76752"/>
                    <a:pt x="104058" y="61992"/>
                    <a:pt x="104058" y="59040"/>
                  </a:cubicBezTo>
                  <a:lnTo>
                    <a:pt x="103320" y="53874"/>
                  </a:lnTo>
                  <a:cubicBezTo>
                    <a:pt x="99209" y="48447"/>
                    <a:pt x="94508" y="43497"/>
                    <a:pt x="89298" y="39114"/>
                  </a:cubicBezTo>
                  <a:lnTo>
                    <a:pt x="89298" y="39114"/>
                  </a:lnTo>
                  <a:lnTo>
                    <a:pt x="89298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4970C818-982F-40A3-B549-0DE318AEFC9D}"/>
                </a:ext>
              </a:extLst>
            </p:cNvPr>
            <p:cNvSpPr/>
            <p:nvPr/>
          </p:nvSpPr>
          <p:spPr>
            <a:xfrm>
              <a:off x="8031810" y="20975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15F66928-F6FE-4879-A5A1-0967C1A64902}"/>
                </a:ext>
              </a:extLst>
            </p:cNvPr>
            <p:cNvSpPr/>
            <p:nvPr/>
          </p:nvSpPr>
          <p:spPr>
            <a:xfrm>
              <a:off x="8101181" y="1858455"/>
              <a:ext cx="79464" cy="61992"/>
            </a:xfrm>
            <a:custGeom>
              <a:avLst/>
              <a:gdLst>
                <a:gd name="connsiteX0" fmla="*/ 64206 w 79464"/>
                <a:gd name="connsiteY0" fmla="*/ 11070 h 61992"/>
                <a:gd name="connsiteX1" fmla="*/ 64206 w 79464"/>
                <a:gd name="connsiteY1" fmla="*/ 11070 h 61992"/>
                <a:gd name="connsiteX2" fmla="*/ 55350 w 79464"/>
                <a:gd name="connsiteY2" fmla="*/ 2214 h 61992"/>
                <a:gd name="connsiteX3" fmla="*/ 55350 w 79464"/>
                <a:gd name="connsiteY3" fmla="*/ 6642 h 61992"/>
                <a:gd name="connsiteX4" fmla="*/ 55350 w 79464"/>
                <a:gd name="connsiteY4" fmla="*/ 6642 h 61992"/>
                <a:gd name="connsiteX5" fmla="*/ 55350 w 79464"/>
                <a:gd name="connsiteY5" fmla="*/ 6642 h 61992"/>
                <a:gd name="connsiteX6" fmla="*/ 50922 w 79464"/>
                <a:gd name="connsiteY6" fmla="*/ 6642 h 61992"/>
                <a:gd name="connsiteX7" fmla="*/ 50922 w 79464"/>
                <a:gd name="connsiteY7" fmla="*/ 6642 h 61992"/>
                <a:gd name="connsiteX8" fmla="*/ 50922 w 79464"/>
                <a:gd name="connsiteY8" fmla="*/ 6642 h 61992"/>
                <a:gd name="connsiteX9" fmla="*/ 50922 w 79464"/>
                <a:gd name="connsiteY9" fmla="*/ 6642 h 61992"/>
                <a:gd name="connsiteX10" fmla="*/ 50922 w 79464"/>
                <a:gd name="connsiteY10" fmla="*/ 6642 h 61992"/>
                <a:gd name="connsiteX11" fmla="*/ 46494 w 79464"/>
                <a:gd name="connsiteY11" fmla="*/ 6642 h 61992"/>
                <a:gd name="connsiteX12" fmla="*/ 46494 w 79464"/>
                <a:gd name="connsiteY12" fmla="*/ 6642 h 61992"/>
                <a:gd name="connsiteX13" fmla="*/ 39852 w 79464"/>
                <a:gd name="connsiteY13" fmla="*/ 0 h 61992"/>
                <a:gd name="connsiteX14" fmla="*/ 39852 w 79464"/>
                <a:gd name="connsiteY14" fmla="*/ 0 h 61992"/>
                <a:gd name="connsiteX15" fmla="*/ 30258 w 79464"/>
                <a:gd name="connsiteY15" fmla="*/ 6642 h 61992"/>
                <a:gd name="connsiteX16" fmla="*/ 25092 w 79464"/>
                <a:gd name="connsiteY16" fmla="*/ 6642 h 61992"/>
                <a:gd name="connsiteX17" fmla="*/ 25092 w 79464"/>
                <a:gd name="connsiteY17" fmla="*/ 6642 h 61992"/>
                <a:gd name="connsiteX18" fmla="*/ 25092 w 79464"/>
                <a:gd name="connsiteY18" fmla="*/ 6642 h 61992"/>
                <a:gd name="connsiteX19" fmla="*/ 25092 w 79464"/>
                <a:gd name="connsiteY19" fmla="*/ 2214 h 61992"/>
                <a:gd name="connsiteX20" fmla="*/ 25092 w 79464"/>
                <a:gd name="connsiteY20" fmla="*/ 2214 h 61992"/>
                <a:gd name="connsiteX21" fmla="*/ 28782 w 79464"/>
                <a:gd name="connsiteY21" fmla="*/ 2214 h 61992"/>
                <a:gd name="connsiteX22" fmla="*/ 28782 w 79464"/>
                <a:gd name="connsiteY22" fmla="*/ 2214 h 61992"/>
                <a:gd name="connsiteX23" fmla="*/ 28782 w 79464"/>
                <a:gd name="connsiteY23" fmla="*/ 2214 h 61992"/>
                <a:gd name="connsiteX24" fmla="*/ 33210 w 79464"/>
                <a:gd name="connsiteY24" fmla="*/ 2214 h 61992"/>
                <a:gd name="connsiteX25" fmla="*/ 33210 w 79464"/>
                <a:gd name="connsiteY25" fmla="*/ 2214 h 61992"/>
                <a:gd name="connsiteX26" fmla="*/ 33210 w 79464"/>
                <a:gd name="connsiteY26" fmla="*/ 2214 h 61992"/>
                <a:gd name="connsiteX27" fmla="*/ 39852 w 79464"/>
                <a:gd name="connsiteY27" fmla="*/ 2214 h 61992"/>
                <a:gd name="connsiteX28" fmla="*/ 39852 w 79464"/>
                <a:gd name="connsiteY28" fmla="*/ 7380 h 61992"/>
                <a:gd name="connsiteX29" fmla="*/ 46494 w 79464"/>
                <a:gd name="connsiteY29" fmla="*/ 7380 h 61992"/>
                <a:gd name="connsiteX30" fmla="*/ 46494 w 79464"/>
                <a:gd name="connsiteY30" fmla="*/ 15498 h 61992"/>
                <a:gd name="connsiteX31" fmla="*/ 46494 w 79464"/>
                <a:gd name="connsiteY31" fmla="*/ 26568 h 61992"/>
                <a:gd name="connsiteX32" fmla="*/ 46494 w 79464"/>
                <a:gd name="connsiteY32" fmla="*/ 26568 h 61992"/>
                <a:gd name="connsiteX33" fmla="*/ 46494 w 79464"/>
                <a:gd name="connsiteY33" fmla="*/ 26568 h 61992"/>
                <a:gd name="connsiteX34" fmla="*/ 46494 w 79464"/>
                <a:gd name="connsiteY34" fmla="*/ 26568 h 61992"/>
                <a:gd name="connsiteX35" fmla="*/ 46494 w 79464"/>
                <a:gd name="connsiteY35" fmla="*/ 32472 h 61992"/>
                <a:gd name="connsiteX36" fmla="*/ 42804 w 79464"/>
                <a:gd name="connsiteY36" fmla="*/ 32472 h 61992"/>
                <a:gd name="connsiteX37" fmla="*/ 36162 w 79464"/>
                <a:gd name="connsiteY37" fmla="*/ 32472 h 61992"/>
                <a:gd name="connsiteX38" fmla="*/ 36162 w 79464"/>
                <a:gd name="connsiteY38" fmla="*/ 40590 h 61992"/>
                <a:gd name="connsiteX39" fmla="*/ 36162 w 79464"/>
                <a:gd name="connsiteY39" fmla="*/ 40590 h 61992"/>
                <a:gd name="connsiteX40" fmla="*/ 30996 w 79464"/>
                <a:gd name="connsiteY40" fmla="*/ 34686 h 61992"/>
                <a:gd name="connsiteX41" fmla="*/ 30996 w 79464"/>
                <a:gd name="connsiteY41" fmla="*/ 40590 h 61992"/>
                <a:gd name="connsiteX42" fmla="*/ 30996 w 79464"/>
                <a:gd name="connsiteY42" fmla="*/ 40590 h 61992"/>
                <a:gd name="connsiteX43" fmla="*/ 30996 w 79464"/>
                <a:gd name="connsiteY43" fmla="*/ 40590 h 61992"/>
                <a:gd name="connsiteX44" fmla="*/ 15498 w 79464"/>
                <a:gd name="connsiteY44" fmla="*/ 36900 h 61992"/>
                <a:gd name="connsiteX45" fmla="*/ 15498 w 79464"/>
                <a:gd name="connsiteY45" fmla="*/ 36900 h 61992"/>
                <a:gd name="connsiteX46" fmla="*/ 15498 w 79464"/>
                <a:gd name="connsiteY46" fmla="*/ 36900 h 61992"/>
                <a:gd name="connsiteX47" fmla="*/ 15498 w 79464"/>
                <a:gd name="connsiteY47" fmla="*/ 29520 h 61992"/>
                <a:gd name="connsiteX48" fmla="*/ 15498 w 79464"/>
                <a:gd name="connsiteY48" fmla="*/ 29520 h 61992"/>
                <a:gd name="connsiteX49" fmla="*/ 15498 w 79464"/>
                <a:gd name="connsiteY49" fmla="*/ 29520 h 61992"/>
                <a:gd name="connsiteX50" fmla="*/ 5166 w 79464"/>
                <a:gd name="connsiteY50" fmla="*/ 38376 h 61992"/>
                <a:gd name="connsiteX51" fmla="*/ 5166 w 79464"/>
                <a:gd name="connsiteY51" fmla="*/ 38376 h 61992"/>
                <a:gd name="connsiteX52" fmla="*/ 5166 w 79464"/>
                <a:gd name="connsiteY52" fmla="*/ 33210 h 61992"/>
                <a:gd name="connsiteX53" fmla="*/ 0 w 79464"/>
                <a:gd name="connsiteY53" fmla="*/ 33210 h 61992"/>
                <a:gd name="connsiteX54" fmla="*/ 0 w 79464"/>
                <a:gd name="connsiteY54" fmla="*/ 33210 h 61992"/>
                <a:gd name="connsiteX55" fmla="*/ 0 w 79464"/>
                <a:gd name="connsiteY55" fmla="*/ 42066 h 61992"/>
                <a:gd name="connsiteX56" fmla="*/ 0 w 79464"/>
                <a:gd name="connsiteY56" fmla="*/ 61992 h 61992"/>
                <a:gd name="connsiteX57" fmla="*/ 42066 w 79464"/>
                <a:gd name="connsiteY57" fmla="*/ 61992 h 61992"/>
                <a:gd name="connsiteX58" fmla="*/ 42066 w 79464"/>
                <a:gd name="connsiteY58" fmla="*/ 61992 h 61992"/>
                <a:gd name="connsiteX59" fmla="*/ 47970 w 79464"/>
                <a:gd name="connsiteY59" fmla="*/ 61992 h 61992"/>
                <a:gd name="connsiteX60" fmla="*/ 56826 w 79464"/>
                <a:gd name="connsiteY60" fmla="*/ 61992 h 61992"/>
                <a:gd name="connsiteX61" fmla="*/ 67896 w 79464"/>
                <a:gd name="connsiteY61" fmla="*/ 61992 h 61992"/>
                <a:gd name="connsiteX62" fmla="*/ 78966 w 79464"/>
                <a:gd name="connsiteY62" fmla="*/ 61992 h 61992"/>
                <a:gd name="connsiteX63" fmla="*/ 78966 w 79464"/>
                <a:gd name="connsiteY63" fmla="*/ 45018 h 61992"/>
                <a:gd name="connsiteX64" fmla="*/ 78966 w 79464"/>
                <a:gd name="connsiteY64" fmla="*/ 36162 h 61992"/>
                <a:gd name="connsiteX65" fmla="*/ 78966 w 79464"/>
                <a:gd name="connsiteY65" fmla="*/ 30996 h 61992"/>
                <a:gd name="connsiteX66" fmla="*/ 78966 w 79464"/>
                <a:gd name="connsiteY66" fmla="*/ 22140 h 61992"/>
                <a:gd name="connsiteX67" fmla="*/ 78966 w 79464"/>
                <a:gd name="connsiteY67" fmla="*/ 14760 h 61992"/>
                <a:gd name="connsiteX68" fmla="*/ 78966 w 79464"/>
                <a:gd name="connsiteY68" fmla="*/ 14760 h 61992"/>
                <a:gd name="connsiteX69" fmla="*/ 64206 w 79464"/>
                <a:gd name="connsiteY69" fmla="*/ 11070 h 6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79464" h="61992">
                  <a:moveTo>
                    <a:pt x="64206" y="11070"/>
                  </a:moveTo>
                  <a:lnTo>
                    <a:pt x="64206" y="11070"/>
                  </a:lnTo>
                  <a:cubicBezTo>
                    <a:pt x="61844" y="7583"/>
                    <a:pt x="58833" y="4578"/>
                    <a:pt x="55350" y="2214"/>
                  </a:cubicBezTo>
                  <a:cubicBezTo>
                    <a:pt x="54774" y="3634"/>
                    <a:pt x="54774" y="5222"/>
                    <a:pt x="55350" y="6642"/>
                  </a:cubicBezTo>
                  <a:lnTo>
                    <a:pt x="55350" y="6642"/>
                  </a:lnTo>
                  <a:lnTo>
                    <a:pt x="55350" y="6642"/>
                  </a:lnTo>
                  <a:lnTo>
                    <a:pt x="50922" y="6642"/>
                  </a:lnTo>
                  <a:lnTo>
                    <a:pt x="50922" y="6642"/>
                  </a:lnTo>
                  <a:lnTo>
                    <a:pt x="50922" y="6642"/>
                  </a:lnTo>
                  <a:lnTo>
                    <a:pt x="50922" y="6642"/>
                  </a:lnTo>
                  <a:lnTo>
                    <a:pt x="50922" y="6642"/>
                  </a:lnTo>
                  <a:lnTo>
                    <a:pt x="46494" y="6642"/>
                  </a:lnTo>
                  <a:lnTo>
                    <a:pt x="46494" y="6642"/>
                  </a:lnTo>
                  <a:lnTo>
                    <a:pt x="39852" y="0"/>
                  </a:lnTo>
                  <a:lnTo>
                    <a:pt x="39852" y="0"/>
                  </a:lnTo>
                  <a:lnTo>
                    <a:pt x="30258" y="6642"/>
                  </a:lnTo>
                  <a:lnTo>
                    <a:pt x="25092" y="6642"/>
                  </a:lnTo>
                  <a:lnTo>
                    <a:pt x="25092" y="6642"/>
                  </a:lnTo>
                  <a:lnTo>
                    <a:pt x="25092" y="6642"/>
                  </a:lnTo>
                  <a:lnTo>
                    <a:pt x="25092" y="2214"/>
                  </a:lnTo>
                  <a:lnTo>
                    <a:pt x="2509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33210" y="2214"/>
                  </a:lnTo>
                  <a:lnTo>
                    <a:pt x="33210" y="2214"/>
                  </a:lnTo>
                  <a:lnTo>
                    <a:pt x="33210" y="2214"/>
                  </a:lnTo>
                  <a:lnTo>
                    <a:pt x="39852" y="2214"/>
                  </a:lnTo>
                  <a:cubicBezTo>
                    <a:pt x="39852" y="2214"/>
                    <a:pt x="39852" y="2214"/>
                    <a:pt x="39852" y="7380"/>
                  </a:cubicBezTo>
                  <a:lnTo>
                    <a:pt x="46494" y="7380"/>
                  </a:lnTo>
                  <a:lnTo>
                    <a:pt x="46494" y="15498"/>
                  </a:lnTo>
                  <a:cubicBezTo>
                    <a:pt x="47321" y="19142"/>
                    <a:pt x="47321" y="22924"/>
                    <a:pt x="46494" y="26568"/>
                  </a:cubicBezTo>
                  <a:lnTo>
                    <a:pt x="46494" y="26568"/>
                  </a:lnTo>
                  <a:cubicBezTo>
                    <a:pt x="46494" y="26568"/>
                    <a:pt x="46494" y="26568"/>
                    <a:pt x="46494" y="26568"/>
                  </a:cubicBezTo>
                  <a:lnTo>
                    <a:pt x="46494" y="26568"/>
                  </a:lnTo>
                  <a:cubicBezTo>
                    <a:pt x="46494" y="26568"/>
                    <a:pt x="46494" y="30996"/>
                    <a:pt x="46494" y="32472"/>
                  </a:cubicBezTo>
                  <a:lnTo>
                    <a:pt x="42804" y="32472"/>
                  </a:lnTo>
                  <a:lnTo>
                    <a:pt x="36162" y="32472"/>
                  </a:lnTo>
                  <a:lnTo>
                    <a:pt x="36162" y="40590"/>
                  </a:lnTo>
                  <a:lnTo>
                    <a:pt x="36162" y="40590"/>
                  </a:lnTo>
                  <a:cubicBezTo>
                    <a:pt x="36162" y="40590"/>
                    <a:pt x="31734" y="34686"/>
                    <a:pt x="30996" y="34686"/>
                  </a:cubicBezTo>
                  <a:cubicBezTo>
                    <a:pt x="30258" y="34686"/>
                    <a:pt x="30996" y="34686"/>
                    <a:pt x="30996" y="40590"/>
                  </a:cubicBezTo>
                  <a:lnTo>
                    <a:pt x="30996" y="40590"/>
                  </a:lnTo>
                  <a:lnTo>
                    <a:pt x="30996" y="40590"/>
                  </a:lnTo>
                  <a:lnTo>
                    <a:pt x="15498" y="36900"/>
                  </a:lnTo>
                  <a:cubicBezTo>
                    <a:pt x="15498" y="36900"/>
                    <a:pt x="15498" y="36900"/>
                    <a:pt x="15498" y="36900"/>
                  </a:cubicBezTo>
                  <a:lnTo>
                    <a:pt x="15498" y="36900"/>
                  </a:lnTo>
                  <a:cubicBezTo>
                    <a:pt x="14981" y="34468"/>
                    <a:pt x="14981" y="31952"/>
                    <a:pt x="15498" y="29520"/>
                  </a:cubicBezTo>
                  <a:cubicBezTo>
                    <a:pt x="15498" y="29520"/>
                    <a:pt x="15498" y="29520"/>
                    <a:pt x="15498" y="29520"/>
                  </a:cubicBezTo>
                  <a:lnTo>
                    <a:pt x="15498" y="29520"/>
                  </a:lnTo>
                  <a:cubicBezTo>
                    <a:pt x="12494" y="32948"/>
                    <a:pt x="9011" y="35930"/>
                    <a:pt x="5166" y="38376"/>
                  </a:cubicBezTo>
                  <a:lnTo>
                    <a:pt x="5166" y="38376"/>
                  </a:lnTo>
                  <a:cubicBezTo>
                    <a:pt x="5166" y="38376"/>
                    <a:pt x="5166" y="33948"/>
                    <a:pt x="5166" y="33210"/>
                  </a:cubicBezTo>
                  <a:cubicBezTo>
                    <a:pt x="5166" y="32472"/>
                    <a:pt x="738" y="33210"/>
                    <a:pt x="0" y="33210"/>
                  </a:cubicBezTo>
                  <a:lnTo>
                    <a:pt x="0" y="33210"/>
                  </a:lnTo>
                  <a:cubicBezTo>
                    <a:pt x="753" y="36114"/>
                    <a:pt x="753" y="39162"/>
                    <a:pt x="0" y="42066"/>
                  </a:cubicBezTo>
                  <a:cubicBezTo>
                    <a:pt x="0" y="42066"/>
                    <a:pt x="0" y="59778"/>
                    <a:pt x="0" y="61992"/>
                  </a:cubicBezTo>
                  <a:lnTo>
                    <a:pt x="42066" y="61992"/>
                  </a:lnTo>
                  <a:cubicBezTo>
                    <a:pt x="42066" y="61992"/>
                    <a:pt x="42066" y="61992"/>
                    <a:pt x="42066" y="61992"/>
                  </a:cubicBezTo>
                  <a:lnTo>
                    <a:pt x="47970" y="61992"/>
                  </a:lnTo>
                  <a:lnTo>
                    <a:pt x="56826" y="61992"/>
                  </a:lnTo>
                  <a:cubicBezTo>
                    <a:pt x="60442" y="60946"/>
                    <a:pt x="64280" y="60946"/>
                    <a:pt x="67896" y="61992"/>
                  </a:cubicBezTo>
                  <a:cubicBezTo>
                    <a:pt x="71557" y="61294"/>
                    <a:pt x="75306" y="61294"/>
                    <a:pt x="78966" y="61992"/>
                  </a:cubicBezTo>
                  <a:cubicBezTo>
                    <a:pt x="77261" y="56463"/>
                    <a:pt x="77261" y="50547"/>
                    <a:pt x="78966" y="45018"/>
                  </a:cubicBezTo>
                  <a:cubicBezTo>
                    <a:pt x="79630" y="42104"/>
                    <a:pt x="79630" y="39076"/>
                    <a:pt x="78966" y="36162"/>
                  </a:cubicBezTo>
                  <a:cubicBezTo>
                    <a:pt x="78966" y="36162"/>
                    <a:pt x="78966" y="36162"/>
                    <a:pt x="78966" y="30996"/>
                  </a:cubicBezTo>
                  <a:cubicBezTo>
                    <a:pt x="78671" y="28051"/>
                    <a:pt x="78671" y="25085"/>
                    <a:pt x="78966" y="22140"/>
                  </a:cubicBezTo>
                  <a:cubicBezTo>
                    <a:pt x="78228" y="19736"/>
                    <a:pt x="78228" y="17164"/>
                    <a:pt x="78966" y="14760"/>
                  </a:cubicBezTo>
                  <a:lnTo>
                    <a:pt x="78966" y="14760"/>
                  </a:lnTo>
                  <a:cubicBezTo>
                    <a:pt x="78966" y="14760"/>
                    <a:pt x="64206" y="8856"/>
                    <a:pt x="64206" y="1107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3DC1FF2-BABD-4A77-B42B-4520B2ECE2B0}"/>
                </a:ext>
              </a:extLst>
            </p:cNvPr>
            <p:cNvSpPr/>
            <p:nvPr/>
          </p:nvSpPr>
          <p:spPr>
            <a:xfrm>
              <a:off x="8108561" y="1810484"/>
              <a:ext cx="1476" cy="737"/>
            </a:xfrm>
            <a:custGeom>
              <a:avLst/>
              <a:gdLst>
                <a:gd name="connsiteX0" fmla="*/ 0 w 1476"/>
                <a:gd name="connsiteY0" fmla="*/ 738 h 737"/>
                <a:gd name="connsiteX1" fmla="*/ 1476 w 1476"/>
                <a:gd name="connsiteY1" fmla="*/ 0 h 737"/>
                <a:gd name="connsiteX2" fmla="*/ 0 w 1476"/>
                <a:gd name="connsiteY2" fmla="*/ 0 h 737"/>
                <a:gd name="connsiteX3" fmla="*/ 0 w 1476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7">
                  <a:moveTo>
                    <a:pt x="0" y="738"/>
                  </a:moveTo>
                  <a:lnTo>
                    <a:pt x="1476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7E50A9B2-850D-4C21-904E-8593A6037417}"/>
                </a:ext>
              </a:extLst>
            </p:cNvPr>
            <p:cNvSpPr/>
            <p:nvPr/>
          </p:nvSpPr>
          <p:spPr>
            <a:xfrm>
              <a:off x="8191956" y="17765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660C8A0F-BD0A-4034-8168-E6D5737B9204}"/>
                </a:ext>
              </a:extLst>
            </p:cNvPr>
            <p:cNvSpPr/>
            <p:nvPr/>
          </p:nvSpPr>
          <p:spPr>
            <a:xfrm>
              <a:off x="8151365" y="1821555"/>
              <a:ext cx="42803" cy="21355"/>
            </a:xfrm>
            <a:custGeom>
              <a:avLst/>
              <a:gdLst>
                <a:gd name="connsiteX0" fmla="*/ 0 w 42803"/>
                <a:gd name="connsiteY0" fmla="*/ 6642 h 21355"/>
                <a:gd name="connsiteX1" fmla="*/ 4428 w 42803"/>
                <a:gd name="connsiteY1" fmla="*/ 6642 h 21355"/>
                <a:gd name="connsiteX2" fmla="*/ 4428 w 42803"/>
                <a:gd name="connsiteY2" fmla="*/ 6642 h 21355"/>
                <a:gd name="connsiteX3" fmla="*/ 4428 w 42803"/>
                <a:gd name="connsiteY3" fmla="*/ 6642 h 21355"/>
                <a:gd name="connsiteX4" fmla="*/ 9594 w 42803"/>
                <a:gd name="connsiteY4" fmla="*/ 6642 h 21355"/>
                <a:gd name="connsiteX5" fmla="*/ 9594 w 42803"/>
                <a:gd name="connsiteY5" fmla="*/ 6642 h 21355"/>
                <a:gd name="connsiteX6" fmla="*/ 9594 w 42803"/>
                <a:gd name="connsiteY6" fmla="*/ 6642 h 21355"/>
                <a:gd name="connsiteX7" fmla="*/ 9594 w 42803"/>
                <a:gd name="connsiteY7" fmla="*/ 6642 h 21355"/>
                <a:gd name="connsiteX8" fmla="*/ 16236 w 42803"/>
                <a:gd name="connsiteY8" fmla="*/ 6642 h 21355"/>
                <a:gd name="connsiteX9" fmla="*/ 16236 w 42803"/>
                <a:gd name="connsiteY9" fmla="*/ 6642 h 21355"/>
                <a:gd name="connsiteX10" fmla="*/ 16236 w 42803"/>
                <a:gd name="connsiteY10" fmla="*/ 11808 h 21355"/>
                <a:gd name="connsiteX11" fmla="*/ 22140 w 42803"/>
                <a:gd name="connsiteY11" fmla="*/ 16974 h 21355"/>
                <a:gd name="connsiteX12" fmla="*/ 27306 w 42803"/>
                <a:gd name="connsiteY12" fmla="*/ 16974 h 21355"/>
                <a:gd name="connsiteX13" fmla="*/ 27306 w 42803"/>
                <a:gd name="connsiteY13" fmla="*/ 20664 h 21355"/>
                <a:gd name="connsiteX14" fmla="*/ 22140 w 42803"/>
                <a:gd name="connsiteY14" fmla="*/ 20664 h 21355"/>
                <a:gd name="connsiteX15" fmla="*/ 22140 w 42803"/>
                <a:gd name="connsiteY15" fmla="*/ 20664 h 21355"/>
                <a:gd name="connsiteX16" fmla="*/ 30258 w 42803"/>
                <a:gd name="connsiteY16" fmla="*/ 20664 h 21355"/>
                <a:gd name="connsiteX17" fmla="*/ 42804 w 42803"/>
                <a:gd name="connsiteY17" fmla="*/ 11070 h 21355"/>
                <a:gd name="connsiteX18" fmla="*/ 42804 w 42803"/>
                <a:gd name="connsiteY18" fmla="*/ 11070 h 21355"/>
                <a:gd name="connsiteX19" fmla="*/ 738 w 42803"/>
                <a:gd name="connsiteY19" fmla="*/ 0 h 21355"/>
                <a:gd name="connsiteX20" fmla="*/ 738 w 42803"/>
                <a:gd name="connsiteY20" fmla="*/ 0 h 21355"/>
                <a:gd name="connsiteX21" fmla="*/ 738 w 42803"/>
                <a:gd name="connsiteY21" fmla="*/ 0 h 21355"/>
                <a:gd name="connsiteX22" fmla="*/ 738 w 42803"/>
                <a:gd name="connsiteY22" fmla="*/ 0 h 2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2803" h="21355">
                  <a:moveTo>
                    <a:pt x="0" y="6642"/>
                  </a:moveTo>
                  <a:lnTo>
                    <a:pt x="4428" y="6642"/>
                  </a:lnTo>
                  <a:lnTo>
                    <a:pt x="4428" y="6642"/>
                  </a:lnTo>
                  <a:lnTo>
                    <a:pt x="4428" y="6642"/>
                  </a:lnTo>
                  <a:lnTo>
                    <a:pt x="9594" y="6642"/>
                  </a:lnTo>
                  <a:lnTo>
                    <a:pt x="9594" y="6642"/>
                  </a:lnTo>
                  <a:lnTo>
                    <a:pt x="9594" y="6642"/>
                  </a:lnTo>
                  <a:lnTo>
                    <a:pt x="9594" y="6642"/>
                  </a:lnTo>
                  <a:lnTo>
                    <a:pt x="16236" y="6642"/>
                  </a:lnTo>
                  <a:lnTo>
                    <a:pt x="16236" y="6642"/>
                  </a:lnTo>
                  <a:cubicBezTo>
                    <a:pt x="16236" y="6642"/>
                    <a:pt x="16236" y="6642"/>
                    <a:pt x="16236" y="11808"/>
                  </a:cubicBezTo>
                  <a:cubicBezTo>
                    <a:pt x="17188" y="14429"/>
                    <a:pt x="19417" y="16381"/>
                    <a:pt x="22140" y="16974"/>
                  </a:cubicBezTo>
                  <a:cubicBezTo>
                    <a:pt x="26568" y="16974"/>
                    <a:pt x="27306" y="16974"/>
                    <a:pt x="27306" y="16974"/>
                  </a:cubicBezTo>
                  <a:lnTo>
                    <a:pt x="27306" y="20664"/>
                  </a:lnTo>
                  <a:cubicBezTo>
                    <a:pt x="25705" y="21587"/>
                    <a:pt x="23741" y="21587"/>
                    <a:pt x="22140" y="20664"/>
                  </a:cubicBezTo>
                  <a:lnTo>
                    <a:pt x="22140" y="20664"/>
                  </a:lnTo>
                  <a:cubicBezTo>
                    <a:pt x="24819" y="20127"/>
                    <a:pt x="27579" y="20127"/>
                    <a:pt x="30258" y="20664"/>
                  </a:cubicBezTo>
                  <a:cubicBezTo>
                    <a:pt x="37638" y="20664"/>
                    <a:pt x="42804" y="15498"/>
                    <a:pt x="42804" y="11070"/>
                  </a:cubicBezTo>
                  <a:lnTo>
                    <a:pt x="42804" y="1107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D513830-EC32-40A9-97B7-2F0C1319EFB1}"/>
                </a:ext>
              </a:extLst>
            </p:cNvPr>
            <p:cNvSpPr/>
            <p:nvPr/>
          </p:nvSpPr>
          <p:spPr>
            <a:xfrm>
              <a:off x="8120369" y="1807532"/>
              <a:ext cx="11807" cy="17712"/>
            </a:xfrm>
            <a:custGeom>
              <a:avLst/>
              <a:gdLst>
                <a:gd name="connsiteX0" fmla="*/ 0 w 11807"/>
                <a:gd name="connsiteY0" fmla="*/ 2214 h 17712"/>
                <a:gd name="connsiteX1" fmla="*/ 0 w 11807"/>
                <a:gd name="connsiteY1" fmla="*/ 9594 h 17712"/>
                <a:gd name="connsiteX2" fmla="*/ 0 w 11807"/>
                <a:gd name="connsiteY2" fmla="*/ 9594 h 17712"/>
                <a:gd name="connsiteX3" fmla="*/ 0 w 11807"/>
                <a:gd name="connsiteY3" fmla="*/ 9594 h 17712"/>
                <a:gd name="connsiteX4" fmla="*/ 5904 w 11807"/>
                <a:gd name="connsiteY4" fmla="*/ 9594 h 17712"/>
                <a:gd name="connsiteX5" fmla="*/ 5904 w 11807"/>
                <a:gd name="connsiteY5" fmla="*/ 9594 h 17712"/>
                <a:gd name="connsiteX6" fmla="*/ 5904 w 11807"/>
                <a:gd name="connsiteY6" fmla="*/ 14022 h 17712"/>
                <a:gd name="connsiteX7" fmla="*/ 5904 w 11807"/>
                <a:gd name="connsiteY7" fmla="*/ 17712 h 17712"/>
                <a:gd name="connsiteX8" fmla="*/ 11808 w 11807"/>
                <a:gd name="connsiteY8" fmla="*/ 17712 h 17712"/>
                <a:gd name="connsiteX9" fmla="*/ 11808 w 11807"/>
                <a:gd name="connsiteY9" fmla="*/ 5166 h 17712"/>
                <a:gd name="connsiteX10" fmla="*/ 1476 w 11807"/>
                <a:gd name="connsiteY10" fmla="*/ 0 h 17712"/>
                <a:gd name="connsiteX11" fmla="*/ 1476 w 11807"/>
                <a:gd name="connsiteY11" fmla="*/ 0 h 17712"/>
                <a:gd name="connsiteX12" fmla="*/ 0 w 11807"/>
                <a:gd name="connsiteY12" fmla="*/ 2214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807" h="17712">
                  <a:moveTo>
                    <a:pt x="0" y="2214"/>
                  </a:moveTo>
                  <a:cubicBezTo>
                    <a:pt x="1181" y="4532"/>
                    <a:pt x="1181" y="7276"/>
                    <a:pt x="0" y="9594"/>
                  </a:cubicBezTo>
                  <a:lnTo>
                    <a:pt x="0" y="9594"/>
                  </a:lnTo>
                  <a:lnTo>
                    <a:pt x="0" y="9594"/>
                  </a:lnTo>
                  <a:cubicBezTo>
                    <a:pt x="1919" y="8973"/>
                    <a:pt x="3985" y="8973"/>
                    <a:pt x="5904" y="9594"/>
                  </a:cubicBezTo>
                  <a:lnTo>
                    <a:pt x="5904" y="9594"/>
                  </a:lnTo>
                  <a:lnTo>
                    <a:pt x="5904" y="14022"/>
                  </a:lnTo>
                  <a:lnTo>
                    <a:pt x="5904" y="17712"/>
                  </a:lnTo>
                  <a:lnTo>
                    <a:pt x="11808" y="17712"/>
                  </a:lnTo>
                  <a:cubicBezTo>
                    <a:pt x="11424" y="13539"/>
                    <a:pt x="11424" y="9339"/>
                    <a:pt x="11808" y="5166"/>
                  </a:cubicBezTo>
                  <a:lnTo>
                    <a:pt x="1476" y="0"/>
                  </a:lnTo>
                  <a:lnTo>
                    <a:pt x="1476" y="0"/>
                  </a:lnTo>
                  <a:cubicBezTo>
                    <a:pt x="1476" y="0"/>
                    <a:pt x="1476" y="2214"/>
                    <a:pt x="0" y="22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54FF609F-D4F4-4895-8703-AD77D3B2AAE1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A804901-47E7-445D-96BA-208E968AE8F3}"/>
                </a:ext>
              </a:extLst>
            </p:cNvPr>
            <p:cNvSpPr/>
            <p:nvPr/>
          </p:nvSpPr>
          <p:spPr>
            <a:xfrm>
              <a:off x="8174981" y="1806794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0022F0E6-BC1B-4D60-9396-664D09C4520D}"/>
                </a:ext>
              </a:extLst>
            </p:cNvPr>
            <p:cNvSpPr/>
            <p:nvPr/>
          </p:nvSpPr>
          <p:spPr>
            <a:xfrm>
              <a:off x="8172029" y="1802367"/>
              <a:ext cx="27306" cy="19187"/>
            </a:xfrm>
            <a:custGeom>
              <a:avLst/>
              <a:gdLst>
                <a:gd name="connsiteX0" fmla="*/ 18450 w 27306"/>
                <a:gd name="connsiteY0" fmla="*/ 11808 h 19187"/>
                <a:gd name="connsiteX1" fmla="*/ 11808 w 27306"/>
                <a:gd name="connsiteY1" fmla="*/ 5904 h 19187"/>
                <a:gd name="connsiteX2" fmla="*/ 11808 w 27306"/>
                <a:gd name="connsiteY2" fmla="*/ 5904 h 19187"/>
                <a:gd name="connsiteX3" fmla="*/ 11808 w 27306"/>
                <a:gd name="connsiteY3" fmla="*/ 5904 h 19187"/>
                <a:gd name="connsiteX4" fmla="*/ 5904 w 27306"/>
                <a:gd name="connsiteY4" fmla="*/ 0 h 19187"/>
                <a:gd name="connsiteX5" fmla="*/ 5904 w 27306"/>
                <a:gd name="connsiteY5" fmla="*/ 0 h 19187"/>
                <a:gd name="connsiteX6" fmla="*/ 5904 w 27306"/>
                <a:gd name="connsiteY6" fmla="*/ 0 h 19187"/>
                <a:gd name="connsiteX7" fmla="*/ 5904 w 27306"/>
                <a:gd name="connsiteY7" fmla="*/ 0 h 19187"/>
                <a:gd name="connsiteX8" fmla="*/ 0 w 27306"/>
                <a:gd name="connsiteY8" fmla="*/ 4428 h 19187"/>
                <a:gd name="connsiteX9" fmla="*/ 27306 w 27306"/>
                <a:gd name="connsiteY9" fmla="*/ 19188 h 19187"/>
                <a:gd name="connsiteX10" fmla="*/ 27306 w 27306"/>
                <a:gd name="connsiteY10" fmla="*/ 19188 h 19187"/>
                <a:gd name="connsiteX11" fmla="*/ 27306 w 27306"/>
                <a:gd name="connsiteY11" fmla="*/ 12546 h 19187"/>
                <a:gd name="connsiteX12" fmla="*/ 27306 w 27306"/>
                <a:gd name="connsiteY12" fmla="*/ 10332 h 19187"/>
                <a:gd name="connsiteX13" fmla="*/ 27306 w 27306"/>
                <a:gd name="connsiteY13" fmla="*/ 10332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306" h="19187">
                  <a:moveTo>
                    <a:pt x="18450" y="11808"/>
                  </a:moveTo>
                  <a:cubicBezTo>
                    <a:pt x="16406" y="9660"/>
                    <a:pt x="14184" y="7686"/>
                    <a:pt x="11808" y="5904"/>
                  </a:cubicBezTo>
                  <a:lnTo>
                    <a:pt x="11808" y="5904"/>
                  </a:lnTo>
                  <a:cubicBezTo>
                    <a:pt x="11808" y="5904"/>
                    <a:pt x="11808" y="5904"/>
                    <a:pt x="11808" y="5904"/>
                  </a:cubicBezTo>
                  <a:cubicBezTo>
                    <a:pt x="11808" y="5904"/>
                    <a:pt x="11808" y="1476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4428"/>
                  </a:lnTo>
                  <a:lnTo>
                    <a:pt x="27306" y="19188"/>
                  </a:lnTo>
                  <a:lnTo>
                    <a:pt x="27306" y="19188"/>
                  </a:lnTo>
                  <a:cubicBezTo>
                    <a:pt x="27306" y="19188"/>
                    <a:pt x="27306" y="19188"/>
                    <a:pt x="27306" y="12546"/>
                  </a:cubicBezTo>
                  <a:lnTo>
                    <a:pt x="27306" y="10332"/>
                  </a:lnTo>
                  <a:lnTo>
                    <a:pt x="27306" y="103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0DF25E9C-D037-4A27-B336-B7E19DE8D11A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4A0999D-5F7D-4B6A-A97E-BFDC3790237E}"/>
                </a:ext>
              </a:extLst>
            </p:cNvPr>
            <p:cNvSpPr/>
            <p:nvPr/>
          </p:nvSpPr>
          <p:spPr>
            <a:xfrm>
              <a:off x="8163911" y="1809746"/>
              <a:ext cx="4428" cy="6642"/>
            </a:xfrm>
            <a:custGeom>
              <a:avLst/>
              <a:gdLst>
                <a:gd name="connsiteX0" fmla="*/ 0 w 4428"/>
                <a:gd name="connsiteY0" fmla="*/ 0 h 6642"/>
                <a:gd name="connsiteX1" fmla="*/ 4428 w 4428"/>
                <a:gd name="connsiteY1" fmla="*/ 0 h 6642"/>
                <a:gd name="connsiteX2" fmla="*/ 4428 w 4428"/>
                <a:gd name="connsiteY2" fmla="*/ 0 h 6642"/>
                <a:gd name="connsiteX3" fmla="*/ 4428 w 4428"/>
                <a:gd name="connsiteY3" fmla="*/ 0 h 6642"/>
                <a:gd name="connsiteX4" fmla="*/ 4428 w 4428"/>
                <a:gd name="connsiteY4" fmla="*/ 0 h 6642"/>
                <a:gd name="connsiteX5" fmla="*/ 4428 w 4428"/>
                <a:gd name="connsiteY5" fmla="*/ 6642 h 6642"/>
                <a:gd name="connsiteX6" fmla="*/ 4428 w 4428"/>
                <a:gd name="connsiteY6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8" h="6642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3373" y="2089"/>
                    <a:pt x="3373" y="4553"/>
                    <a:pt x="4428" y="6642"/>
                  </a:cubicBezTo>
                  <a:lnTo>
                    <a:pt x="4428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F687F214-2ADE-4F35-8ACB-5ABDCFCE76ED}"/>
                </a:ext>
              </a:extLst>
            </p:cNvPr>
            <p:cNvSpPr/>
            <p:nvPr/>
          </p:nvSpPr>
          <p:spPr>
            <a:xfrm>
              <a:off x="8190479" y="1778013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A4F0055E-10A7-4701-890F-7BB629110517}"/>
                </a:ext>
              </a:extLst>
            </p:cNvPr>
            <p:cNvSpPr/>
            <p:nvPr/>
          </p:nvSpPr>
          <p:spPr>
            <a:xfrm>
              <a:off x="8099859" y="1752182"/>
              <a:ext cx="14606" cy="12546"/>
            </a:xfrm>
            <a:custGeom>
              <a:avLst/>
              <a:gdLst>
                <a:gd name="connsiteX0" fmla="*/ 5750 w 14606"/>
                <a:gd name="connsiteY0" fmla="*/ 12546 h 12546"/>
                <a:gd name="connsiteX1" fmla="*/ 5750 w 14606"/>
                <a:gd name="connsiteY1" fmla="*/ 12546 h 12546"/>
                <a:gd name="connsiteX2" fmla="*/ 14606 w 14606"/>
                <a:gd name="connsiteY2" fmla="*/ 6642 h 12546"/>
                <a:gd name="connsiteX3" fmla="*/ 14606 w 14606"/>
                <a:gd name="connsiteY3" fmla="*/ 6642 h 12546"/>
                <a:gd name="connsiteX4" fmla="*/ 14606 w 14606"/>
                <a:gd name="connsiteY4" fmla="*/ 6642 h 12546"/>
                <a:gd name="connsiteX5" fmla="*/ 14606 w 14606"/>
                <a:gd name="connsiteY5" fmla="*/ 6642 h 12546"/>
                <a:gd name="connsiteX6" fmla="*/ 5750 w 14606"/>
                <a:gd name="connsiteY6" fmla="*/ 0 h 12546"/>
                <a:gd name="connsiteX7" fmla="*/ 1322 w 14606"/>
                <a:gd name="connsiteY7" fmla="*/ 0 h 12546"/>
                <a:gd name="connsiteX8" fmla="*/ 5750 w 14606"/>
                <a:gd name="connsiteY8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6" h="12546">
                  <a:moveTo>
                    <a:pt x="5750" y="12546"/>
                  </a:moveTo>
                  <a:lnTo>
                    <a:pt x="5750" y="12546"/>
                  </a:lnTo>
                  <a:lnTo>
                    <a:pt x="14606" y="6642"/>
                  </a:lnTo>
                  <a:cubicBezTo>
                    <a:pt x="14606" y="6642"/>
                    <a:pt x="14606" y="6642"/>
                    <a:pt x="14606" y="6642"/>
                  </a:cubicBezTo>
                  <a:lnTo>
                    <a:pt x="14606" y="6642"/>
                  </a:lnTo>
                  <a:lnTo>
                    <a:pt x="14606" y="6642"/>
                  </a:lnTo>
                  <a:cubicBezTo>
                    <a:pt x="11138" y="5214"/>
                    <a:pt x="8090" y="2928"/>
                    <a:pt x="5750" y="0"/>
                  </a:cubicBezTo>
                  <a:lnTo>
                    <a:pt x="1322" y="0"/>
                  </a:lnTo>
                  <a:cubicBezTo>
                    <a:pt x="-1630" y="9594"/>
                    <a:pt x="584" y="12546"/>
                    <a:pt x="5750" y="125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C14074A3-FC11-4D9C-A22D-01BF115F2796}"/>
                </a:ext>
              </a:extLst>
            </p:cNvPr>
            <p:cNvSpPr/>
            <p:nvPr/>
          </p:nvSpPr>
          <p:spPr>
            <a:xfrm>
              <a:off x="8172767" y="17632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43E802BE-8DAE-4082-9CBE-5D343666FD29}"/>
                </a:ext>
              </a:extLst>
            </p:cNvPr>
            <p:cNvSpPr/>
            <p:nvPr/>
          </p:nvSpPr>
          <p:spPr>
            <a:xfrm>
              <a:off x="8168340" y="1763253"/>
              <a:ext cx="737" cy="737"/>
            </a:xfrm>
            <a:custGeom>
              <a:avLst/>
              <a:gdLst>
                <a:gd name="connsiteX0" fmla="*/ 738 w 737"/>
                <a:gd name="connsiteY0" fmla="*/ 738 h 737"/>
                <a:gd name="connsiteX1" fmla="*/ 0 w 737"/>
                <a:gd name="connsiteY1" fmla="*/ 0 h 737"/>
                <a:gd name="connsiteX2" fmla="*/ 0 w 737"/>
                <a:gd name="connsiteY2" fmla="*/ 0 h 737"/>
                <a:gd name="connsiteX3" fmla="*/ 738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C44DCA55-3F31-4D62-ADA4-248497F1DA73}"/>
                </a:ext>
              </a:extLst>
            </p:cNvPr>
            <p:cNvSpPr/>
            <p:nvPr/>
          </p:nvSpPr>
          <p:spPr>
            <a:xfrm>
              <a:off x="8014098" y="1818603"/>
              <a:ext cx="24271" cy="9594"/>
            </a:xfrm>
            <a:custGeom>
              <a:avLst/>
              <a:gdLst>
                <a:gd name="connsiteX0" fmla="*/ 0 w 24271"/>
                <a:gd name="connsiteY0" fmla="*/ 9594 h 9594"/>
                <a:gd name="connsiteX1" fmla="*/ 0 w 24271"/>
                <a:gd name="connsiteY1" fmla="*/ 9594 h 9594"/>
                <a:gd name="connsiteX2" fmla="*/ 10332 w 24271"/>
                <a:gd name="connsiteY2" fmla="*/ 9594 h 9594"/>
                <a:gd name="connsiteX3" fmla="*/ 23616 w 24271"/>
                <a:gd name="connsiteY3" fmla="*/ 9594 h 9594"/>
                <a:gd name="connsiteX4" fmla="*/ 23616 w 24271"/>
                <a:gd name="connsiteY4" fmla="*/ 0 h 9594"/>
                <a:gd name="connsiteX5" fmla="*/ 23616 w 24271"/>
                <a:gd name="connsiteY5" fmla="*/ 0 h 9594"/>
                <a:gd name="connsiteX6" fmla="*/ 17712 w 24271"/>
                <a:gd name="connsiteY6" fmla="*/ 2952 h 9594"/>
                <a:gd name="connsiteX7" fmla="*/ 17712 w 24271"/>
                <a:gd name="connsiteY7" fmla="*/ 7380 h 9594"/>
                <a:gd name="connsiteX8" fmla="*/ 12546 w 24271"/>
                <a:gd name="connsiteY8" fmla="*/ 2952 h 9594"/>
                <a:gd name="connsiteX9" fmla="*/ 7380 w 24271"/>
                <a:gd name="connsiteY9" fmla="*/ 7380 h 9594"/>
                <a:gd name="connsiteX10" fmla="*/ 7380 w 24271"/>
                <a:gd name="connsiteY10" fmla="*/ 7380 h 9594"/>
                <a:gd name="connsiteX11" fmla="*/ 7380 w 24271"/>
                <a:gd name="connsiteY11" fmla="*/ 7380 h 9594"/>
                <a:gd name="connsiteX12" fmla="*/ 2952 w 24271"/>
                <a:gd name="connsiteY12" fmla="*/ 738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271" h="9594">
                  <a:moveTo>
                    <a:pt x="0" y="9594"/>
                  </a:moveTo>
                  <a:lnTo>
                    <a:pt x="0" y="9594"/>
                  </a:lnTo>
                  <a:cubicBezTo>
                    <a:pt x="0" y="9594"/>
                    <a:pt x="3690" y="9594"/>
                    <a:pt x="10332" y="9594"/>
                  </a:cubicBezTo>
                  <a:cubicBezTo>
                    <a:pt x="16974" y="9594"/>
                    <a:pt x="22140" y="9594"/>
                    <a:pt x="23616" y="9594"/>
                  </a:cubicBezTo>
                  <a:cubicBezTo>
                    <a:pt x="25092" y="9594"/>
                    <a:pt x="23616" y="4428"/>
                    <a:pt x="23616" y="0"/>
                  </a:cubicBezTo>
                  <a:lnTo>
                    <a:pt x="23616" y="0"/>
                  </a:lnTo>
                  <a:cubicBezTo>
                    <a:pt x="23616" y="0"/>
                    <a:pt x="17712" y="2952"/>
                    <a:pt x="17712" y="2952"/>
                  </a:cubicBezTo>
                  <a:cubicBezTo>
                    <a:pt x="18059" y="4408"/>
                    <a:pt x="18059" y="5924"/>
                    <a:pt x="17712" y="7380"/>
                  </a:cubicBezTo>
                  <a:lnTo>
                    <a:pt x="12546" y="2952"/>
                  </a:lnTo>
                  <a:cubicBezTo>
                    <a:pt x="12546" y="2952"/>
                    <a:pt x="12546" y="7380"/>
                    <a:pt x="7380" y="7380"/>
                  </a:cubicBezTo>
                  <a:cubicBezTo>
                    <a:pt x="2214" y="7380"/>
                    <a:pt x="7380" y="7380"/>
                    <a:pt x="7380" y="7380"/>
                  </a:cubicBezTo>
                  <a:lnTo>
                    <a:pt x="7380" y="7380"/>
                  </a:lnTo>
                  <a:lnTo>
                    <a:pt x="2952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A6D5B000-5912-49AB-BE4F-47A901BBB4A8}"/>
                </a:ext>
              </a:extLst>
            </p:cNvPr>
            <p:cNvSpPr/>
            <p:nvPr/>
          </p:nvSpPr>
          <p:spPr>
            <a:xfrm>
              <a:off x="8187527" y="17721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D417A539-B117-4CD4-9198-96B01317EAF4}"/>
                </a:ext>
              </a:extLst>
            </p:cNvPr>
            <p:cNvSpPr/>
            <p:nvPr/>
          </p:nvSpPr>
          <p:spPr>
            <a:xfrm>
              <a:off x="8149890" y="1756610"/>
              <a:ext cx="1475" cy="1476"/>
            </a:xfrm>
            <a:custGeom>
              <a:avLst/>
              <a:gdLst>
                <a:gd name="connsiteX0" fmla="*/ 738 w 1475"/>
                <a:gd name="connsiteY0" fmla="*/ 0 h 1476"/>
                <a:gd name="connsiteX1" fmla="*/ 0 w 1475"/>
                <a:gd name="connsiteY1" fmla="*/ 1476 h 1476"/>
                <a:gd name="connsiteX2" fmla="*/ 1476 w 1475"/>
                <a:gd name="connsiteY2" fmla="*/ 738 h 1476"/>
                <a:gd name="connsiteX3" fmla="*/ 738 w 1475"/>
                <a:gd name="connsiteY3" fmla="*/ 0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6">
                  <a:moveTo>
                    <a:pt x="738" y="0"/>
                  </a:moveTo>
                  <a:lnTo>
                    <a:pt x="0" y="1476"/>
                  </a:lnTo>
                  <a:lnTo>
                    <a:pt x="1476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58721527-6914-451E-B70D-A9FB0EB193B6}"/>
                </a:ext>
              </a:extLst>
            </p:cNvPr>
            <p:cNvSpPr/>
            <p:nvPr/>
          </p:nvSpPr>
          <p:spPr>
            <a:xfrm>
              <a:off x="8157269" y="1758087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0 w 738"/>
                <a:gd name="connsiteY1" fmla="*/ 0 h 737"/>
                <a:gd name="connsiteX2" fmla="*/ 0 w 738"/>
                <a:gd name="connsiteY2" fmla="*/ 738 h 737"/>
                <a:gd name="connsiteX3" fmla="*/ 738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C9571FDB-2467-42A0-9F8F-8298051055D2}"/>
                </a:ext>
              </a:extLst>
            </p:cNvPr>
            <p:cNvSpPr/>
            <p:nvPr/>
          </p:nvSpPr>
          <p:spPr>
            <a:xfrm>
              <a:off x="8156531" y="1757349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ACB1B32B-25ED-44BF-B496-45C5357E66BD}"/>
                </a:ext>
              </a:extLst>
            </p:cNvPr>
            <p:cNvSpPr/>
            <p:nvPr/>
          </p:nvSpPr>
          <p:spPr>
            <a:xfrm>
              <a:off x="8112990" y="1758087"/>
              <a:ext cx="24353" cy="14759"/>
            </a:xfrm>
            <a:custGeom>
              <a:avLst/>
              <a:gdLst>
                <a:gd name="connsiteX0" fmla="*/ 24354 w 24353"/>
                <a:gd name="connsiteY0" fmla="*/ 9594 h 14759"/>
                <a:gd name="connsiteX1" fmla="*/ 24354 w 24353"/>
                <a:gd name="connsiteY1" fmla="*/ 9594 h 14759"/>
                <a:gd name="connsiteX2" fmla="*/ 24354 w 24353"/>
                <a:gd name="connsiteY2" fmla="*/ 9594 h 14759"/>
                <a:gd name="connsiteX3" fmla="*/ 24354 w 24353"/>
                <a:gd name="connsiteY3" fmla="*/ 2214 h 14759"/>
                <a:gd name="connsiteX4" fmla="*/ 24354 w 24353"/>
                <a:gd name="connsiteY4" fmla="*/ 2214 h 14759"/>
                <a:gd name="connsiteX5" fmla="*/ 24354 w 24353"/>
                <a:gd name="connsiteY5" fmla="*/ 4428 h 14759"/>
                <a:gd name="connsiteX6" fmla="*/ 24354 w 24353"/>
                <a:gd name="connsiteY6" fmla="*/ 4428 h 14759"/>
                <a:gd name="connsiteX7" fmla="*/ 16974 w 24353"/>
                <a:gd name="connsiteY7" fmla="*/ 0 h 14759"/>
                <a:gd name="connsiteX8" fmla="*/ 16974 w 24353"/>
                <a:gd name="connsiteY8" fmla="*/ 3690 h 14759"/>
                <a:gd name="connsiteX9" fmla="*/ 16974 w 24353"/>
                <a:gd name="connsiteY9" fmla="*/ 3690 h 14759"/>
                <a:gd name="connsiteX10" fmla="*/ 12546 w 24353"/>
                <a:gd name="connsiteY10" fmla="*/ 3690 h 14759"/>
                <a:gd name="connsiteX11" fmla="*/ 12546 w 24353"/>
                <a:gd name="connsiteY11" fmla="*/ 3690 h 14759"/>
                <a:gd name="connsiteX12" fmla="*/ 0 w 24353"/>
                <a:gd name="connsiteY12" fmla="*/ 10332 h 14759"/>
                <a:gd name="connsiteX13" fmla="*/ 0 w 24353"/>
                <a:gd name="connsiteY13" fmla="*/ 14760 h 14759"/>
                <a:gd name="connsiteX14" fmla="*/ 0 w 24353"/>
                <a:gd name="connsiteY14" fmla="*/ 14760 h 14759"/>
                <a:gd name="connsiteX15" fmla="*/ 0 w 24353"/>
                <a:gd name="connsiteY15" fmla="*/ 14760 h 14759"/>
                <a:gd name="connsiteX16" fmla="*/ 0 w 24353"/>
                <a:gd name="connsiteY16" fmla="*/ 14760 h 14759"/>
                <a:gd name="connsiteX17" fmla="*/ 0 w 24353"/>
                <a:gd name="connsiteY17" fmla="*/ 14760 h 14759"/>
                <a:gd name="connsiteX18" fmla="*/ 0 w 24353"/>
                <a:gd name="connsiteY18" fmla="*/ 10332 h 14759"/>
                <a:gd name="connsiteX19" fmla="*/ 0 w 24353"/>
                <a:gd name="connsiteY19" fmla="*/ 10332 h 14759"/>
                <a:gd name="connsiteX20" fmla="*/ 0 w 24353"/>
                <a:gd name="connsiteY20" fmla="*/ 10332 h 14759"/>
                <a:gd name="connsiteX21" fmla="*/ 0 w 24353"/>
                <a:gd name="connsiteY21" fmla="*/ 10332 h 14759"/>
                <a:gd name="connsiteX22" fmla="*/ 0 w 24353"/>
                <a:gd name="connsiteY22" fmla="*/ 10332 h 14759"/>
                <a:gd name="connsiteX23" fmla="*/ 0 w 24353"/>
                <a:gd name="connsiteY23" fmla="*/ 10332 h 14759"/>
                <a:gd name="connsiteX24" fmla="*/ 0 w 24353"/>
                <a:gd name="connsiteY24" fmla="*/ 10332 h 14759"/>
                <a:gd name="connsiteX25" fmla="*/ 0 w 24353"/>
                <a:gd name="connsiteY25" fmla="*/ 10332 h 14759"/>
                <a:gd name="connsiteX26" fmla="*/ 6642 w 24353"/>
                <a:gd name="connsiteY26" fmla="*/ 10332 h 14759"/>
                <a:gd name="connsiteX27" fmla="*/ 11070 w 24353"/>
                <a:gd name="connsiteY27" fmla="*/ 14022 h 14759"/>
                <a:gd name="connsiteX28" fmla="*/ 11070 w 24353"/>
                <a:gd name="connsiteY28" fmla="*/ 14022 h 14759"/>
                <a:gd name="connsiteX29" fmla="*/ 15498 w 24353"/>
                <a:gd name="connsiteY29" fmla="*/ 14022 h 14759"/>
                <a:gd name="connsiteX30" fmla="*/ 15498 w 24353"/>
                <a:gd name="connsiteY30" fmla="*/ 14022 h 14759"/>
                <a:gd name="connsiteX31" fmla="*/ 15498 w 24353"/>
                <a:gd name="connsiteY31" fmla="*/ 1402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4353" h="14759">
                  <a:moveTo>
                    <a:pt x="24354" y="9594"/>
                  </a:moveTo>
                  <a:lnTo>
                    <a:pt x="24354" y="9594"/>
                  </a:lnTo>
                  <a:lnTo>
                    <a:pt x="24354" y="9594"/>
                  </a:lnTo>
                  <a:cubicBezTo>
                    <a:pt x="24354" y="9594"/>
                    <a:pt x="24354" y="9594"/>
                    <a:pt x="24354" y="2214"/>
                  </a:cubicBezTo>
                  <a:lnTo>
                    <a:pt x="24354" y="2214"/>
                  </a:lnTo>
                  <a:lnTo>
                    <a:pt x="24354" y="4428"/>
                  </a:lnTo>
                  <a:lnTo>
                    <a:pt x="24354" y="4428"/>
                  </a:lnTo>
                  <a:cubicBezTo>
                    <a:pt x="21609" y="3486"/>
                    <a:pt x="19099" y="1978"/>
                    <a:pt x="16974" y="0"/>
                  </a:cubicBezTo>
                  <a:cubicBezTo>
                    <a:pt x="16974" y="0"/>
                    <a:pt x="16974" y="0"/>
                    <a:pt x="16974" y="3690"/>
                  </a:cubicBezTo>
                  <a:lnTo>
                    <a:pt x="16974" y="3690"/>
                  </a:lnTo>
                  <a:lnTo>
                    <a:pt x="12546" y="3690"/>
                  </a:lnTo>
                  <a:lnTo>
                    <a:pt x="12546" y="3690"/>
                  </a:lnTo>
                  <a:cubicBezTo>
                    <a:pt x="8967" y="6891"/>
                    <a:pt x="4657" y="9171"/>
                    <a:pt x="0" y="10332"/>
                  </a:cubicBezTo>
                  <a:cubicBezTo>
                    <a:pt x="0" y="10332"/>
                    <a:pt x="0" y="10332"/>
                    <a:pt x="0" y="14760"/>
                  </a:cubicBez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0332"/>
                  </a:ln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lnTo>
                    <a:pt x="6642" y="10332"/>
                  </a:lnTo>
                  <a:cubicBezTo>
                    <a:pt x="7004" y="12485"/>
                    <a:pt x="8885" y="14052"/>
                    <a:pt x="11070" y="14022"/>
                  </a:cubicBezTo>
                  <a:lnTo>
                    <a:pt x="11070" y="14022"/>
                  </a:lnTo>
                  <a:lnTo>
                    <a:pt x="15498" y="14022"/>
                  </a:lnTo>
                  <a:lnTo>
                    <a:pt x="15498" y="14022"/>
                  </a:lnTo>
                  <a:lnTo>
                    <a:pt x="15498" y="1402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5A6D5D-6823-4251-9D12-27C188CADA50}"/>
                </a:ext>
              </a:extLst>
            </p:cNvPr>
            <p:cNvSpPr/>
            <p:nvPr/>
          </p:nvSpPr>
          <p:spPr>
            <a:xfrm>
              <a:off x="8149152" y="1757349"/>
              <a:ext cx="73800" cy="2213"/>
            </a:xfrm>
            <a:custGeom>
              <a:avLst/>
              <a:gdLst>
                <a:gd name="connsiteX0" fmla="*/ 0 w 73800"/>
                <a:gd name="connsiteY0" fmla="*/ 2214 h 2213"/>
                <a:gd name="connsiteX1" fmla="*/ 0 w 73800"/>
                <a:gd name="connsiteY1" fmla="*/ 0 h 2213"/>
                <a:gd name="connsiteX2" fmla="*/ 0 w 73800"/>
                <a:gd name="connsiteY2" fmla="*/ 2214 h 2213"/>
                <a:gd name="connsiteX3" fmla="*/ 0 w 73800"/>
                <a:gd name="connsiteY3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2213">
                  <a:moveTo>
                    <a:pt x="0" y="2214"/>
                  </a:moveTo>
                  <a:lnTo>
                    <a:pt x="0" y="0"/>
                  </a:lnTo>
                  <a:lnTo>
                    <a:pt x="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468D3BE0-24C3-41CF-A59A-F612EC991F71}"/>
                </a:ext>
              </a:extLst>
            </p:cNvPr>
            <p:cNvSpPr/>
            <p:nvPr/>
          </p:nvSpPr>
          <p:spPr>
            <a:xfrm>
              <a:off x="8181623" y="1811222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B444D1E-36DB-4599-AB58-278A9A92A0F1}"/>
                </a:ext>
              </a:extLst>
            </p:cNvPr>
            <p:cNvSpPr/>
            <p:nvPr/>
          </p:nvSpPr>
          <p:spPr>
            <a:xfrm>
              <a:off x="8161698" y="18008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6227AC37-4079-44ED-BF30-FED670527DC6}"/>
                </a:ext>
              </a:extLst>
            </p:cNvPr>
            <p:cNvSpPr/>
            <p:nvPr/>
          </p:nvSpPr>
          <p:spPr>
            <a:xfrm>
              <a:off x="8174981" y="1805318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0 w 738"/>
                <a:gd name="connsiteY1" fmla="*/ 738 h 737"/>
                <a:gd name="connsiteX2" fmla="*/ 738 w 738"/>
                <a:gd name="connsiteY2" fmla="*/ 738 h 737"/>
                <a:gd name="connsiteX3" fmla="*/ 0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888EB711-903E-46E4-9C33-1C6C580315E6}"/>
                </a:ext>
              </a:extLst>
            </p:cNvPr>
            <p:cNvSpPr/>
            <p:nvPr/>
          </p:nvSpPr>
          <p:spPr>
            <a:xfrm>
              <a:off x="8141771" y="1766205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34851251-F431-4B54-8D90-0AB457BC2CDA}"/>
                </a:ext>
              </a:extLst>
            </p:cNvPr>
            <p:cNvSpPr/>
            <p:nvPr/>
          </p:nvSpPr>
          <p:spPr>
            <a:xfrm>
              <a:off x="8105610" y="1846647"/>
              <a:ext cx="11069" cy="12546"/>
            </a:xfrm>
            <a:custGeom>
              <a:avLst/>
              <a:gdLst>
                <a:gd name="connsiteX0" fmla="*/ 0 w 11069"/>
                <a:gd name="connsiteY0" fmla="*/ 7380 h 12546"/>
                <a:gd name="connsiteX1" fmla="*/ 0 w 11069"/>
                <a:gd name="connsiteY1" fmla="*/ 12546 h 12546"/>
                <a:gd name="connsiteX2" fmla="*/ 0 w 11069"/>
                <a:gd name="connsiteY2" fmla="*/ 12546 h 12546"/>
                <a:gd name="connsiteX3" fmla="*/ 11070 w 11069"/>
                <a:gd name="connsiteY3" fmla="*/ 5166 h 12546"/>
                <a:gd name="connsiteX4" fmla="*/ 11070 w 11069"/>
                <a:gd name="connsiteY4" fmla="*/ 0 h 12546"/>
                <a:gd name="connsiteX5" fmla="*/ 11070 w 11069"/>
                <a:gd name="connsiteY5" fmla="*/ 0 h 12546"/>
                <a:gd name="connsiteX6" fmla="*/ 11070 w 11069"/>
                <a:gd name="connsiteY6" fmla="*/ 4428 h 12546"/>
                <a:gd name="connsiteX7" fmla="*/ 11070 w 11069"/>
                <a:gd name="connsiteY7" fmla="*/ 4428 h 12546"/>
                <a:gd name="connsiteX8" fmla="*/ 7380 w 11069"/>
                <a:gd name="connsiteY8" fmla="*/ 4428 h 12546"/>
                <a:gd name="connsiteX9" fmla="*/ 7380 w 11069"/>
                <a:gd name="connsiteY9" fmla="*/ 4428 h 12546"/>
                <a:gd name="connsiteX10" fmla="*/ 0 w 11069"/>
                <a:gd name="connsiteY10" fmla="*/ 738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69" h="12546">
                  <a:moveTo>
                    <a:pt x="0" y="7380"/>
                  </a:moveTo>
                  <a:cubicBezTo>
                    <a:pt x="0" y="7380"/>
                    <a:pt x="0" y="11808"/>
                    <a:pt x="0" y="12546"/>
                  </a:cubicBezTo>
                  <a:lnTo>
                    <a:pt x="0" y="12546"/>
                  </a:lnTo>
                  <a:cubicBezTo>
                    <a:pt x="3904" y="10424"/>
                    <a:pt x="7609" y="7954"/>
                    <a:pt x="11070" y="5166"/>
                  </a:cubicBezTo>
                  <a:lnTo>
                    <a:pt x="11070" y="0"/>
                  </a:lnTo>
                  <a:lnTo>
                    <a:pt x="11070" y="0"/>
                  </a:lnTo>
                  <a:lnTo>
                    <a:pt x="11070" y="4428"/>
                  </a:lnTo>
                  <a:lnTo>
                    <a:pt x="1107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9DE0115-A429-44B7-9942-6C43BDDB396F}"/>
                </a:ext>
              </a:extLst>
            </p:cNvPr>
            <p:cNvSpPr/>
            <p:nvPr/>
          </p:nvSpPr>
          <p:spPr>
            <a:xfrm>
              <a:off x="7861332" y="18761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1966757-5DA3-41B6-97C5-E33F48F9709A}"/>
                </a:ext>
              </a:extLst>
            </p:cNvPr>
            <p:cNvSpPr/>
            <p:nvPr/>
          </p:nvSpPr>
          <p:spPr>
            <a:xfrm>
              <a:off x="8163173" y="2144060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738 w 738"/>
                <a:gd name="connsiteY1" fmla="*/ 738 h 738"/>
                <a:gd name="connsiteX2" fmla="*/ 738 w 738"/>
                <a:gd name="connsiteY2" fmla="*/ 738 h 738"/>
                <a:gd name="connsiteX3" fmla="*/ 0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738" y="738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BDE5FAEE-60BB-4424-94DE-2BD4A7255992}"/>
                </a:ext>
              </a:extLst>
            </p:cNvPr>
            <p:cNvSpPr/>
            <p:nvPr/>
          </p:nvSpPr>
          <p:spPr>
            <a:xfrm>
              <a:off x="8185313" y="214332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EC032D6-964D-434D-B689-1D9E110EFEFA}"/>
                </a:ext>
              </a:extLst>
            </p:cNvPr>
            <p:cNvSpPr/>
            <p:nvPr/>
          </p:nvSpPr>
          <p:spPr>
            <a:xfrm>
              <a:off x="8149152" y="21455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ED30AB0F-F1E1-46A8-A9F4-33BEEA800202}"/>
                </a:ext>
              </a:extLst>
            </p:cNvPr>
            <p:cNvSpPr/>
            <p:nvPr/>
          </p:nvSpPr>
          <p:spPr>
            <a:xfrm>
              <a:off x="8093802" y="2158083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98A06A24-BA21-44E5-9965-8590DC3D9141}"/>
                </a:ext>
              </a:extLst>
            </p:cNvPr>
            <p:cNvSpPr/>
            <p:nvPr/>
          </p:nvSpPr>
          <p:spPr>
            <a:xfrm>
              <a:off x="8005242" y="21455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3373ADD5-1C57-4C0F-8FD0-B2C08BFF84FF}"/>
                </a:ext>
              </a:extLst>
            </p:cNvPr>
            <p:cNvSpPr/>
            <p:nvPr/>
          </p:nvSpPr>
          <p:spPr>
            <a:xfrm>
              <a:off x="8038452" y="2158820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7ACD24-F945-4B07-8CD3-AA5937A7922A}"/>
                </a:ext>
              </a:extLst>
            </p:cNvPr>
            <p:cNvSpPr/>
            <p:nvPr/>
          </p:nvSpPr>
          <p:spPr>
            <a:xfrm>
              <a:off x="8118156" y="2231883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618A657-66FB-4F3E-BD04-FD277103DF4F}"/>
                </a:ext>
              </a:extLst>
            </p:cNvPr>
            <p:cNvSpPr/>
            <p:nvPr/>
          </p:nvSpPr>
          <p:spPr>
            <a:xfrm>
              <a:off x="8093063" y="21625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76B8A7EC-6225-46CD-81B7-067D7E650FC6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80D1DBEC-35FA-443E-9C03-A6EBA96CA969}"/>
                </a:ext>
              </a:extLst>
            </p:cNvPr>
            <p:cNvSpPr/>
            <p:nvPr/>
          </p:nvSpPr>
          <p:spPr>
            <a:xfrm>
              <a:off x="8197860" y="2143322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A1802FD4-8546-4CCF-AF56-1CEBD6B19FF1}"/>
                </a:ext>
              </a:extLst>
            </p:cNvPr>
            <p:cNvSpPr/>
            <p:nvPr/>
          </p:nvSpPr>
          <p:spPr>
            <a:xfrm>
              <a:off x="8139558" y="21425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E4CE21A-38BE-4419-8D13-E3086AC49F96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48C03982-BEC2-43F7-BB47-493F4767803B}"/>
                </a:ext>
              </a:extLst>
            </p:cNvPr>
            <p:cNvSpPr/>
            <p:nvPr/>
          </p:nvSpPr>
          <p:spPr>
            <a:xfrm>
              <a:off x="8208929" y="21411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6D2C368B-415D-4BF9-A23D-ACD28E2D3434}"/>
                </a:ext>
              </a:extLst>
            </p:cNvPr>
            <p:cNvSpPr/>
            <p:nvPr/>
          </p:nvSpPr>
          <p:spPr>
            <a:xfrm>
              <a:off x="8208192" y="2143322"/>
              <a:ext cx="6641" cy="73800"/>
            </a:xfrm>
            <a:custGeom>
              <a:avLst/>
              <a:gdLst>
                <a:gd name="connsiteX0" fmla="*/ 0 w 6641"/>
                <a:gd name="connsiteY0" fmla="*/ 0 h 73800"/>
                <a:gd name="connsiteX1" fmla="*/ 6642 w 6641"/>
                <a:gd name="connsiteY1" fmla="*/ 0 h 73800"/>
                <a:gd name="connsiteX2" fmla="*/ 738 w 6641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1" h="73800">
                  <a:moveTo>
                    <a:pt x="0" y="0"/>
                  </a:moveTo>
                  <a:lnTo>
                    <a:pt x="6642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B9CF46B-1458-4619-8C20-E1F14D52958A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C0353A4-5088-4802-8FB6-9BECC2A4CAAC}"/>
                </a:ext>
              </a:extLst>
            </p:cNvPr>
            <p:cNvSpPr/>
            <p:nvPr/>
          </p:nvSpPr>
          <p:spPr>
            <a:xfrm>
              <a:off x="7785317" y="1689453"/>
              <a:ext cx="594098" cy="584496"/>
            </a:xfrm>
            <a:custGeom>
              <a:avLst/>
              <a:gdLst>
                <a:gd name="connsiteX0" fmla="*/ 87084 w 594098"/>
                <a:gd name="connsiteY0" fmla="*/ 476748 h 584496"/>
                <a:gd name="connsiteX1" fmla="*/ 80442 w 594098"/>
                <a:gd name="connsiteY1" fmla="*/ 466416 h 584496"/>
                <a:gd name="connsiteX2" fmla="*/ 80442 w 594098"/>
                <a:gd name="connsiteY2" fmla="*/ 466416 h 584496"/>
                <a:gd name="connsiteX3" fmla="*/ 80442 w 594098"/>
                <a:gd name="connsiteY3" fmla="*/ 466416 h 584496"/>
                <a:gd name="connsiteX4" fmla="*/ 53136 w 594098"/>
                <a:gd name="connsiteY4" fmla="*/ 458298 h 584496"/>
                <a:gd name="connsiteX5" fmla="*/ 90036 w 594098"/>
                <a:gd name="connsiteY5" fmla="*/ 501102 h 584496"/>
                <a:gd name="connsiteX6" fmla="*/ 90036 w 594098"/>
                <a:gd name="connsiteY6" fmla="*/ 501102 h 584496"/>
                <a:gd name="connsiteX7" fmla="*/ 139482 w 594098"/>
                <a:gd name="connsiteY7" fmla="*/ 529146 h 584496"/>
                <a:gd name="connsiteX8" fmla="*/ 132102 w 594098"/>
                <a:gd name="connsiteY8" fmla="*/ 518814 h 584496"/>
                <a:gd name="connsiteX9" fmla="*/ 98154 w 594098"/>
                <a:gd name="connsiteY9" fmla="*/ 509220 h 584496"/>
                <a:gd name="connsiteX10" fmla="*/ 152028 w 594098"/>
                <a:gd name="connsiteY10" fmla="*/ 547596 h 584496"/>
                <a:gd name="connsiteX11" fmla="*/ 208854 w 594098"/>
                <a:gd name="connsiteY11" fmla="*/ 551286 h 584496"/>
                <a:gd name="connsiteX12" fmla="*/ 194094 w 594098"/>
                <a:gd name="connsiteY12" fmla="*/ 544644 h 584496"/>
                <a:gd name="connsiteX13" fmla="*/ 160146 w 594098"/>
                <a:gd name="connsiteY13" fmla="*/ 551286 h 584496"/>
                <a:gd name="connsiteX14" fmla="*/ 160146 w 594098"/>
                <a:gd name="connsiteY14" fmla="*/ 551286 h 584496"/>
                <a:gd name="connsiteX15" fmla="*/ 233946 w 594098"/>
                <a:gd name="connsiteY15" fmla="*/ 577116 h 584496"/>
                <a:gd name="connsiteX16" fmla="*/ 290034 w 594098"/>
                <a:gd name="connsiteY16" fmla="*/ 577116 h 584496"/>
                <a:gd name="connsiteX17" fmla="*/ 278964 w 594098"/>
                <a:gd name="connsiteY17" fmla="*/ 571950 h 584496"/>
                <a:gd name="connsiteX18" fmla="*/ 249444 w 594098"/>
                <a:gd name="connsiteY18" fmla="*/ 579330 h 584496"/>
                <a:gd name="connsiteX19" fmla="*/ 295938 w 594098"/>
                <a:gd name="connsiteY19" fmla="*/ 583020 h 584496"/>
                <a:gd name="connsiteX20" fmla="*/ 301842 w 594098"/>
                <a:gd name="connsiteY20" fmla="*/ 583020 h 584496"/>
                <a:gd name="connsiteX21" fmla="*/ 301842 w 594098"/>
                <a:gd name="connsiteY21" fmla="*/ 577854 h 584496"/>
                <a:gd name="connsiteX22" fmla="*/ 357192 w 594098"/>
                <a:gd name="connsiteY22" fmla="*/ 565308 h 584496"/>
                <a:gd name="connsiteX23" fmla="*/ 341694 w 594098"/>
                <a:gd name="connsiteY23" fmla="*/ 565308 h 584496"/>
                <a:gd name="connsiteX24" fmla="*/ 310698 w 594098"/>
                <a:gd name="connsiteY24" fmla="*/ 580806 h 584496"/>
                <a:gd name="connsiteX25" fmla="*/ 310698 w 594098"/>
                <a:gd name="connsiteY25" fmla="*/ 580806 h 584496"/>
                <a:gd name="connsiteX26" fmla="*/ 317340 w 594098"/>
                <a:gd name="connsiteY26" fmla="*/ 584496 h 584496"/>
                <a:gd name="connsiteX27" fmla="*/ 385974 w 594098"/>
                <a:gd name="connsiteY27" fmla="*/ 571212 h 584496"/>
                <a:gd name="connsiteX28" fmla="*/ 430992 w 594098"/>
                <a:gd name="connsiteY28" fmla="*/ 538740 h 584496"/>
                <a:gd name="connsiteX29" fmla="*/ 418446 w 594098"/>
                <a:gd name="connsiteY29" fmla="*/ 538740 h 584496"/>
                <a:gd name="connsiteX30" fmla="*/ 399996 w 594098"/>
                <a:gd name="connsiteY30" fmla="*/ 563832 h 584496"/>
                <a:gd name="connsiteX31" fmla="*/ 450918 w 594098"/>
                <a:gd name="connsiteY31" fmla="*/ 538740 h 584496"/>
                <a:gd name="connsiteX32" fmla="*/ 478224 w 594098"/>
                <a:gd name="connsiteY32" fmla="*/ 495198 h 584496"/>
                <a:gd name="connsiteX33" fmla="*/ 468630 w 594098"/>
                <a:gd name="connsiteY33" fmla="*/ 504054 h 584496"/>
                <a:gd name="connsiteX34" fmla="*/ 464202 w 594098"/>
                <a:gd name="connsiteY34" fmla="*/ 530622 h 584496"/>
                <a:gd name="connsiteX35" fmla="*/ 510696 w 594098"/>
                <a:gd name="connsiteY35" fmla="*/ 490032 h 584496"/>
                <a:gd name="connsiteX36" fmla="*/ 534312 w 594098"/>
                <a:gd name="connsiteY36" fmla="*/ 442062 h 584496"/>
                <a:gd name="connsiteX37" fmla="*/ 525456 w 594098"/>
                <a:gd name="connsiteY37" fmla="*/ 450918 h 584496"/>
                <a:gd name="connsiteX38" fmla="*/ 525456 w 594098"/>
                <a:gd name="connsiteY38" fmla="*/ 477486 h 584496"/>
                <a:gd name="connsiteX39" fmla="*/ 557928 w 594098"/>
                <a:gd name="connsiteY39" fmla="*/ 429516 h 584496"/>
                <a:gd name="connsiteX40" fmla="*/ 563094 w 594098"/>
                <a:gd name="connsiteY40" fmla="*/ 376380 h 584496"/>
                <a:gd name="connsiteX41" fmla="*/ 557928 w 594098"/>
                <a:gd name="connsiteY41" fmla="*/ 388188 h 584496"/>
                <a:gd name="connsiteX42" fmla="*/ 565308 w 594098"/>
                <a:gd name="connsiteY42" fmla="*/ 415494 h 584496"/>
                <a:gd name="connsiteX43" fmla="*/ 585972 w 594098"/>
                <a:gd name="connsiteY43" fmla="*/ 356454 h 584496"/>
                <a:gd name="connsiteX44" fmla="*/ 571950 w 594098"/>
                <a:gd name="connsiteY44" fmla="*/ 304056 h 584496"/>
                <a:gd name="connsiteX45" fmla="*/ 571950 w 594098"/>
                <a:gd name="connsiteY45" fmla="*/ 319554 h 584496"/>
                <a:gd name="connsiteX46" fmla="*/ 588924 w 594098"/>
                <a:gd name="connsiteY46" fmla="*/ 343170 h 584496"/>
                <a:gd name="connsiteX47" fmla="*/ 594090 w 594098"/>
                <a:gd name="connsiteY47" fmla="*/ 290034 h 584496"/>
                <a:gd name="connsiteX48" fmla="*/ 594090 w 594098"/>
                <a:gd name="connsiteY48" fmla="*/ 290034 h 584496"/>
                <a:gd name="connsiteX49" fmla="*/ 574164 w 594098"/>
                <a:gd name="connsiteY49" fmla="*/ 239112 h 584496"/>
                <a:gd name="connsiteX50" fmla="*/ 574164 w 594098"/>
                <a:gd name="connsiteY50" fmla="*/ 251658 h 584496"/>
                <a:gd name="connsiteX51" fmla="*/ 593352 w 594098"/>
                <a:gd name="connsiteY51" fmla="*/ 275274 h 584496"/>
                <a:gd name="connsiteX52" fmla="*/ 585972 w 594098"/>
                <a:gd name="connsiteY52" fmla="*/ 225090 h 584496"/>
                <a:gd name="connsiteX53" fmla="*/ 552762 w 594098"/>
                <a:gd name="connsiteY53" fmla="*/ 183762 h 584496"/>
                <a:gd name="connsiteX54" fmla="*/ 559404 w 594098"/>
                <a:gd name="connsiteY54" fmla="*/ 198522 h 584496"/>
                <a:gd name="connsiteX55" fmla="*/ 582282 w 594098"/>
                <a:gd name="connsiteY55" fmla="*/ 211068 h 584496"/>
                <a:gd name="connsiteX56" fmla="*/ 562356 w 594098"/>
                <a:gd name="connsiteY56" fmla="*/ 160884 h 584496"/>
                <a:gd name="connsiteX57" fmla="*/ 517338 w 594098"/>
                <a:gd name="connsiteY57" fmla="*/ 127674 h 584496"/>
                <a:gd name="connsiteX58" fmla="*/ 526194 w 594098"/>
                <a:gd name="connsiteY58" fmla="*/ 140958 h 584496"/>
                <a:gd name="connsiteX59" fmla="*/ 557928 w 594098"/>
                <a:gd name="connsiteY59" fmla="*/ 152766 h 584496"/>
                <a:gd name="connsiteX60" fmla="*/ 526194 w 594098"/>
                <a:gd name="connsiteY60" fmla="*/ 106272 h 584496"/>
                <a:gd name="connsiteX61" fmla="*/ 472320 w 594098"/>
                <a:gd name="connsiteY61" fmla="*/ 89298 h 584496"/>
                <a:gd name="connsiteX62" fmla="*/ 481914 w 594098"/>
                <a:gd name="connsiteY62" fmla="*/ 97416 h 584496"/>
                <a:gd name="connsiteX63" fmla="*/ 519552 w 594098"/>
                <a:gd name="connsiteY63" fmla="*/ 97416 h 584496"/>
                <a:gd name="connsiteX64" fmla="*/ 519552 w 594098"/>
                <a:gd name="connsiteY64" fmla="*/ 97416 h 584496"/>
                <a:gd name="connsiteX65" fmla="*/ 467892 w 594098"/>
                <a:gd name="connsiteY65" fmla="*/ 58302 h 584496"/>
                <a:gd name="connsiteX66" fmla="*/ 414018 w 594098"/>
                <a:gd name="connsiteY66" fmla="*/ 51660 h 584496"/>
                <a:gd name="connsiteX67" fmla="*/ 424350 w 594098"/>
                <a:gd name="connsiteY67" fmla="*/ 57564 h 584496"/>
                <a:gd name="connsiteX68" fmla="*/ 457560 w 594098"/>
                <a:gd name="connsiteY68" fmla="*/ 50922 h 584496"/>
                <a:gd name="connsiteX69" fmla="*/ 400734 w 594098"/>
                <a:gd name="connsiteY69" fmla="*/ 21402 h 584496"/>
                <a:gd name="connsiteX70" fmla="*/ 400734 w 594098"/>
                <a:gd name="connsiteY70" fmla="*/ 21402 h 584496"/>
                <a:gd name="connsiteX71" fmla="*/ 343908 w 594098"/>
                <a:gd name="connsiteY71" fmla="*/ 21402 h 584496"/>
                <a:gd name="connsiteX72" fmla="*/ 358668 w 594098"/>
                <a:gd name="connsiteY72" fmla="*/ 25830 h 584496"/>
                <a:gd name="connsiteX73" fmla="*/ 391140 w 594098"/>
                <a:gd name="connsiteY73" fmla="*/ 16236 h 584496"/>
                <a:gd name="connsiteX74" fmla="*/ 394092 w 594098"/>
                <a:gd name="connsiteY74" fmla="*/ 16236 h 584496"/>
                <a:gd name="connsiteX75" fmla="*/ 390402 w 594098"/>
                <a:gd name="connsiteY75" fmla="*/ 16236 h 584496"/>
                <a:gd name="connsiteX76" fmla="*/ 312174 w 594098"/>
                <a:gd name="connsiteY76" fmla="*/ 738 h 584496"/>
                <a:gd name="connsiteX77" fmla="*/ 260514 w 594098"/>
                <a:gd name="connsiteY77" fmla="*/ 21402 h 584496"/>
                <a:gd name="connsiteX78" fmla="*/ 273060 w 594098"/>
                <a:gd name="connsiteY78" fmla="*/ 21402 h 584496"/>
                <a:gd name="connsiteX79" fmla="*/ 301104 w 594098"/>
                <a:gd name="connsiteY79" fmla="*/ 0 h 584496"/>
                <a:gd name="connsiteX80" fmla="*/ 294462 w 594098"/>
                <a:gd name="connsiteY80" fmla="*/ 0 h 584496"/>
                <a:gd name="connsiteX81" fmla="*/ 231732 w 594098"/>
                <a:gd name="connsiteY81" fmla="*/ 7380 h 584496"/>
                <a:gd name="connsiteX82" fmla="*/ 183762 w 594098"/>
                <a:gd name="connsiteY82" fmla="*/ 36900 h 584496"/>
                <a:gd name="connsiteX83" fmla="*/ 196308 w 594098"/>
                <a:gd name="connsiteY83" fmla="*/ 36900 h 584496"/>
                <a:gd name="connsiteX84" fmla="*/ 222138 w 594098"/>
                <a:gd name="connsiteY84" fmla="*/ 11070 h 584496"/>
                <a:gd name="connsiteX85" fmla="*/ 164574 w 594098"/>
                <a:gd name="connsiteY85" fmla="*/ 32472 h 584496"/>
                <a:gd name="connsiteX86" fmla="*/ 128412 w 594098"/>
                <a:gd name="connsiteY86" fmla="*/ 70848 h 584496"/>
                <a:gd name="connsiteX87" fmla="*/ 139482 w 594098"/>
                <a:gd name="connsiteY87" fmla="*/ 64944 h 584496"/>
                <a:gd name="connsiteX88" fmla="*/ 149814 w 594098"/>
                <a:gd name="connsiteY88" fmla="*/ 39852 h 584496"/>
                <a:gd name="connsiteX89" fmla="*/ 112176 w 594098"/>
                <a:gd name="connsiteY89" fmla="*/ 65682 h 584496"/>
                <a:gd name="connsiteX90" fmla="*/ 84870 w 594098"/>
                <a:gd name="connsiteY90" fmla="*/ 111438 h 584496"/>
                <a:gd name="connsiteX91" fmla="*/ 94464 w 594098"/>
                <a:gd name="connsiteY91" fmla="*/ 103320 h 584496"/>
                <a:gd name="connsiteX92" fmla="*/ 98892 w 594098"/>
                <a:gd name="connsiteY92" fmla="*/ 75276 h 584496"/>
                <a:gd name="connsiteX93" fmla="*/ 62730 w 594098"/>
                <a:gd name="connsiteY93" fmla="*/ 113652 h 584496"/>
                <a:gd name="connsiteX94" fmla="*/ 39852 w 594098"/>
                <a:gd name="connsiteY94" fmla="*/ 160884 h 584496"/>
                <a:gd name="connsiteX95" fmla="*/ 50184 w 594098"/>
                <a:gd name="connsiteY95" fmla="*/ 148338 h 584496"/>
                <a:gd name="connsiteX96" fmla="*/ 50184 w 594098"/>
                <a:gd name="connsiteY96" fmla="*/ 129888 h 584496"/>
                <a:gd name="connsiteX97" fmla="*/ 25092 w 594098"/>
                <a:gd name="connsiteY97" fmla="*/ 174168 h 584496"/>
                <a:gd name="connsiteX98" fmla="*/ 16974 w 594098"/>
                <a:gd name="connsiteY98" fmla="*/ 225828 h 584496"/>
                <a:gd name="connsiteX99" fmla="*/ 25092 w 594098"/>
                <a:gd name="connsiteY99" fmla="*/ 211806 h 584496"/>
                <a:gd name="connsiteX100" fmla="*/ 19926 w 594098"/>
                <a:gd name="connsiteY100" fmla="*/ 191142 h 584496"/>
                <a:gd name="connsiteX101" fmla="*/ 6642 w 594098"/>
                <a:gd name="connsiteY101" fmla="*/ 237636 h 584496"/>
                <a:gd name="connsiteX102" fmla="*/ 16236 w 594098"/>
                <a:gd name="connsiteY102" fmla="*/ 292986 h 584496"/>
                <a:gd name="connsiteX103" fmla="*/ 17712 w 594098"/>
                <a:gd name="connsiteY103" fmla="*/ 279702 h 584496"/>
                <a:gd name="connsiteX104" fmla="*/ 3690 w 594098"/>
                <a:gd name="connsiteY104" fmla="*/ 253134 h 584496"/>
                <a:gd name="connsiteX105" fmla="*/ 3690 w 594098"/>
                <a:gd name="connsiteY105" fmla="*/ 295200 h 584496"/>
                <a:gd name="connsiteX106" fmla="*/ 3690 w 594098"/>
                <a:gd name="connsiteY106" fmla="*/ 309222 h 584496"/>
                <a:gd name="connsiteX107" fmla="*/ 33948 w 594098"/>
                <a:gd name="connsiteY107" fmla="*/ 354240 h 584496"/>
                <a:gd name="connsiteX108" fmla="*/ 25092 w 594098"/>
                <a:gd name="connsiteY108" fmla="*/ 336528 h 584496"/>
                <a:gd name="connsiteX109" fmla="*/ 0 w 594098"/>
                <a:gd name="connsiteY109" fmla="*/ 318816 h 584496"/>
                <a:gd name="connsiteX110" fmla="*/ 11808 w 594098"/>
                <a:gd name="connsiteY110" fmla="*/ 378594 h 584496"/>
                <a:gd name="connsiteX111" fmla="*/ 11808 w 594098"/>
                <a:gd name="connsiteY111" fmla="*/ 378594 h 584496"/>
                <a:gd name="connsiteX112" fmla="*/ 47970 w 594098"/>
                <a:gd name="connsiteY112" fmla="*/ 422136 h 584496"/>
                <a:gd name="connsiteX113" fmla="*/ 47970 w 594098"/>
                <a:gd name="connsiteY113" fmla="*/ 410328 h 584496"/>
                <a:gd name="connsiteX114" fmla="*/ 18450 w 594098"/>
                <a:gd name="connsiteY114" fmla="*/ 387450 h 584496"/>
                <a:gd name="connsiteX115" fmla="*/ 18450 w 594098"/>
                <a:gd name="connsiteY115" fmla="*/ 391878 h 584496"/>
                <a:gd name="connsiteX116" fmla="*/ 45018 w 594098"/>
                <a:gd name="connsiteY116" fmla="*/ 447966 h 584496"/>
                <a:gd name="connsiteX117" fmla="*/ 87084 w 594098"/>
                <a:gd name="connsiteY117" fmla="*/ 476748 h 584496"/>
                <a:gd name="connsiteX118" fmla="*/ 61992 w 594098"/>
                <a:gd name="connsiteY118" fmla="*/ 198522 h 584496"/>
                <a:gd name="connsiteX119" fmla="*/ 75276 w 594098"/>
                <a:gd name="connsiteY119" fmla="*/ 187452 h 584496"/>
                <a:gd name="connsiteX120" fmla="*/ 75276 w 594098"/>
                <a:gd name="connsiteY120" fmla="*/ 187452 h 584496"/>
                <a:gd name="connsiteX121" fmla="*/ 75276 w 594098"/>
                <a:gd name="connsiteY121" fmla="*/ 182286 h 584496"/>
                <a:gd name="connsiteX122" fmla="*/ 79704 w 594098"/>
                <a:gd name="connsiteY122" fmla="*/ 182286 h 584496"/>
                <a:gd name="connsiteX123" fmla="*/ 84870 w 594098"/>
                <a:gd name="connsiteY123" fmla="*/ 182286 h 584496"/>
                <a:gd name="connsiteX124" fmla="*/ 90774 w 594098"/>
                <a:gd name="connsiteY124" fmla="*/ 182286 h 584496"/>
                <a:gd name="connsiteX125" fmla="*/ 95940 w 594098"/>
                <a:gd name="connsiteY125" fmla="*/ 182286 h 584496"/>
                <a:gd name="connsiteX126" fmla="*/ 98892 w 594098"/>
                <a:gd name="connsiteY126" fmla="*/ 182286 h 584496"/>
                <a:gd name="connsiteX127" fmla="*/ 147600 w 594098"/>
                <a:gd name="connsiteY127" fmla="*/ 158670 h 584496"/>
                <a:gd name="connsiteX128" fmla="*/ 147600 w 594098"/>
                <a:gd name="connsiteY128" fmla="*/ 158670 h 584496"/>
                <a:gd name="connsiteX129" fmla="*/ 143910 w 594098"/>
                <a:gd name="connsiteY129" fmla="*/ 146124 h 584496"/>
                <a:gd name="connsiteX130" fmla="*/ 143910 w 594098"/>
                <a:gd name="connsiteY130" fmla="*/ 132102 h 584496"/>
                <a:gd name="connsiteX131" fmla="*/ 143910 w 594098"/>
                <a:gd name="connsiteY131" fmla="*/ 132102 h 584496"/>
                <a:gd name="connsiteX132" fmla="*/ 143910 w 594098"/>
                <a:gd name="connsiteY132" fmla="*/ 126936 h 584496"/>
                <a:gd name="connsiteX133" fmla="*/ 143910 w 594098"/>
                <a:gd name="connsiteY133" fmla="*/ 126936 h 584496"/>
                <a:gd name="connsiteX134" fmla="*/ 143910 w 594098"/>
                <a:gd name="connsiteY134" fmla="*/ 126936 h 584496"/>
                <a:gd name="connsiteX135" fmla="*/ 143910 w 594098"/>
                <a:gd name="connsiteY135" fmla="*/ 126936 h 584496"/>
                <a:gd name="connsiteX136" fmla="*/ 150552 w 594098"/>
                <a:gd name="connsiteY136" fmla="*/ 126936 h 584496"/>
                <a:gd name="connsiteX137" fmla="*/ 155718 w 594098"/>
                <a:gd name="connsiteY137" fmla="*/ 126936 h 584496"/>
                <a:gd name="connsiteX138" fmla="*/ 167526 w 594098"/>
                <a:gd name="connsiteY138" fmla="*/ 126936 h 584496"/>
                <a:gd name="connsiteX139" fmla="*/ 172692 w 594098"/>
                <a:gd name="connsiteY139" fmla="*/ 110700 h 584496"/>
                <a:gd name="connsiteX140" fmla="*/ 172692 w 594098"/>
                <a:gd name="connsiteY140" fmla="*/ 110700 h 584496"/>
                <a:gd name="connsiteX141" fmla="*/ 172692 w 594098"/>
                <a:gd name="connsiteY141" fmla="*/ 121032 h 584496"/>
                <a:gd name="connsiteX142" fmla="*/ 177858 w 594098"/>
                <a:gd name="connsiteY142" fmla="*/ 121032 h 584496"/>
                <a:gd name="connsiteX143" fmla="*/ 177858 w 594098"/>
                <a:gd name="connsiteY143" fmla="*/ 121032 h 584496"/>
                <a:gd name="connsiteX144" fmla="*/ 177858 w 594098"/>
                <a:gd name="connsiteY144" fmla="*/ 117342 h 584496"/>
                <a:gd name="connsiteX145" fmla="*/ 187452 w 594098"/>
                <a:gd name="connsiteY145" fmla="*/ 117342 h 584496"/>
                <a:gd name="connsiteX146" fmla="*/ 187452 w 594098"/>
                <a:gd name="connsiteY146" fmla="*/ 113652 h 584496"/>
                <a:gd name="connsiteX147" fmla="*/ 195570 w 594098"/>
                <a:gd name="connsiteY147" fmla="*/ 113652 h 584496"/>
                <a:gd name="connsiteX148" fmla="*/ 195570 w 594098"/>
                <a:gd name="connsiteY148" fmla="*/ 113652 h 584496"/>
                <a:gd name="connsiteX149" fmla="*/ 188928 w 594098"/>
                <a:gd name="connsiteY149" fmla="*/ 104796 h 584496"/>
                <a:gd name="connsiteX150" fmla="*/ 188928 w 594098"/>
                <a:gd name="connsiteY150" fmla="*/ 104796 h 584496"/>
                <a:gd name="connsiteX151" fmla="*/ 189666 w 594098"/>
                <a:gd name="connsiteY151" fmla="*/ 104796 h 584496"/>
                <a:gd name="connsiteX152" fmla="*/ 189666 w 594098"/>
                <a:gd name="connsiteY152" fmla="*/ 104796 h 584496"/>
                <a:gd name="connsiteX153" fmla="*/ 189666 w 594098"/>
                <a:gd name="connsiteY153" fmla="*/ 104796 h 584496"/>
                <a:gd name="connsiteX154" fmla="*/ 189666 w 594098"/>
                <a:gd name="connsiteY154" fmla="*/ 109224 h 584496"/>
                <a:gd name="connsiteX155" fmla="*/ 189666 w 594098"/>
                <a:gd name="connsiteY155" fmla="*/ 109224 h 584496"/>
                <a:gd name="connsiteX156" fmla="*/ 189666 w 594098"/>
                <a:gd name="connsiteY156" fmla="*/ 109224 h 584496"/>
                <a:gd name="connsiteX157" fmla="*/ 189666 w 594098"/>
                <a:gd name="connsiteY157" fmla="*/ 109224 h 584496"/>
                <a:gd name="connsiteX158" fmla="*/ 183024 w 594098"/>
                <a:gd name="connsiteY158" fmla="*/ 112914 h 584496"/>
                <a:gd name="connsiteX159" fmla="*/ 172692 w 594098"/>
                <a:gd name="connsiteY159" fmla="*/ 112914 h 584496"/>
                <a:gd name="connsiteX160" fmla="*/ 172692 w 594098"/>
                <a:gd name="connsiteY160" fmla="*/ 108486 h 584496"/>
                <a:gd name="connsiteX161" fmla="*/ 172692 w 594098"/>
                <a:gd name="connsiteY161" fmla="*/ 102582 h 584496"/>
                <a:gd name="connsiteX162" fmla="*/ 172692 w 594098"/>
                <a:gd name="connsiteY162" fmla="*/ 102582 h 584496"/>
                <a:gd name="connsiteX163" fmla="*/ 172692 w 594098"/>
                <a:gd name="connsiteY163" fmla="*/ 102582 h 584496"/>
                <a:gd name="connsiteX164" fmla="*/ 172692 w 594098"/>
                <a:gd name="connsiteY164" fmla="*/ 94464 h 584496"/>
                <a:gd name="connsiteX165" fmla="*/ 172692 w 594098"/>
                <a:gd name="connsiteY165" fmla="*/ 94464 h 584496"/>
                <a:gd name="connsiteX166" fmla="*/ 172692 w 594098"/>
                <a:gd name="connsiteY166" fmla="*/ 94464 h 584496"/>
                <a:gd name="connsiteX167" fmla="*/ 172692 w 594098"/>
                <a:gd name="connsiteY167" fmla="*/ 94464 h 584496"/>
                <a:gd name="connsiteX168" fmla="*/ 172692 w 594098"/>
                <a:gd name="connsiteY168" fmla="*/ 94464 h 584496"/>
                <a:gd name="connsiteX169" fmla="*/ 172692 w 594098"/>
                <a:gd name="connsiteY169" fmla="*/ 94464 h 584496"/>
                <a:gd name="connsiteX170" fmla="*/ 177120 w 594098"/>
                <a:gd name="connsiteY170" fmla="*/ 94464 h 584496"/>
                <a:gd name="connsiteX171" fmla="*/ 172692 w 594098"/>
                <a:gd name="connsiteY171" fmla="*/ 94464 h 584496"/>
                <a:gd name="connsiteX172" fmla="*/ 172692 w 594098"/>
                <a:gd name="connsiteY172" fmla="*/ 94464 h 584496"/>
                <a:gd name="connsiteX173" fmla="*/ 172692 w 594098"/>
                <a:gd name="connsiteY173" fmla="*/ 94464 h 584496"/>
                <a:gd name="connsiteX174" fmla="*/ 177858 w 594098"/>
                <a:gd name="connsiteY174" fmla="*/ 94464 h 584496"/>
                <a:gd name="connsiteX175" fmla="*/ 177858 w 594098"/>
                <a:gd name="connsiteY175" fmla="*/ 94464 h 584496"/>
                <a:gd name="connsiteX176" fmla="*/ 182286 w 594098"/>
                <a:gd name="connsiteY176" fmla="*/ 94464 h 584496"/>
                <a:gd name="connsiteX177" fmla="*/ 182286 w 594098"/>
                <a:gd name="connsiteY177" fmla="*/ 89298 h 584496"/>
                <a:gd name="connsiteX178" fmla="*/ 188928 w 594098"/>
                <a:gd name="connsiteY178" fmla="*/ 89298 h 584496"/>
                <a:gd name="connsiteX179" fmla="*/ 188928 w 594098"/>
                <a:gd name="connsiteY179" fmla="*/ 89298 h 584496"/>
                <a:gd name="connsiteX180" fmla="*/ 188928 w 594098"/>
                <a:gd name="connsiteY180" fmla="*/ 84132 h 584496"/>
                <a:gd name="connsiteX181" fmla="*/ 188928 w 594098"/>
                <a:gd name="connsiteY181" fmla="*/ 84132 h 584496"/>
                <a:gd name="connsiteX182" fmla="*/ 194832 w 594098"/>
                <a:gd name="connsiteY182" fmla="*/ 84132 h 584496"/>
                <a:gd name="connsiteX183" fmla="*/ 199260 w 594098"/>
                <a:gd name="connsiteY183" fmla="*/ 84132 h 584496"/>
                <a:gd name="connsiteX184" fmla="*/ 199260 w 594098"/>
                <a:gd name="connsiteY184" fmla="*/ 84132 h 584496"/>
                <a:gd name="connsiteX185" fmla="*/ 205902 w 594098"/>
                <a:gd name="connsiteY185" fmla="*/ 84132 h 584496"/>
                <a:gd name="connsiteX186" fmla="*/ 210330 w 594098"/>
                <a:gd name="connsiteY186" fmla="*/ 84132 h 584496"/>
                <a:gd name="connsiteX187" fmla="*/ 210330 w 594098"/>
                <a:gd name="connsiteY187" fmla="*/ 88560 h 584496"/>
                <a:gd name="connsiteX188" fmla="*/ 210330 w 594098"/>
                <a:gd name="connsiteY188" fmla="*/ 88560 h 584496"/>
                <a:gd name="connsiteX189" fmla="*/ 216234 w 594098"/>
                <a:gd name="connsiteY189" fmla="*/ 88560 h 584496"/>
                <a:gd name="connsiteX190" fmla="*/ 216234 w 594098"/>
                <a:gd name="connsiteY190" fmla="*/ 88560 h 584496"/>
                <a:gd name="connsiteX191" fmla="*/ 219924 w 594098"/>
                <a:gd name="connsiteY191" fmla="*/ 83394 h 584496"/>
                <a:gd name="connsiteX192" fmla="*/ 219924 w 594098"/>
                <a:gd name="connsiteY192" fmla="*/ 58302 h 584496"/>
                <a:gd name="connsiteX193" fmla="*/ 225090 w 594098"/>
                <a:gd name="connsiteY193" fmla="*/ 58302 h 584496"/>
                <a:gd name="connsiteX194" fmla="*/ 225090 w 594098"/>
                <a:gd name="connsiteY194" fmla="*/ 54612 h 584496"/>
                <a:gd name="connsiteX195" fmla="*/ 225090 w 594098"/>
                <a:gd name="connsiteY195" fmla="*/ 54612 h 584496"/>
                <a:gd name="connsiteX196" fmla="*/ 229518 w 594098"/>
                <a:gd name="connsiteY196" fmla="*/ 54612 h 584496"/>
                <a:gd name="connsiteX197" fmla="*/ 229518 w 594098"/>
                <a:gd name="connsiteY197" fmla="*/ 45756 h 584496"/>
                <a:gd name="connsiteX198" fmla="*/ 239112 w 594098"/>
                <a:gd name="connsiteY198" fmla="*/ 45756 h 584496"/>
                <a:gd name="connsiteX199" fmla="*/ 239112 w 594098"/>
                <a:gd name="connsiteY199" fmla="*/ 45756 h 584496"/>
                <a:gd name="connsiteX200" fmla="*/ 246492 w 594098"/>
                <a:gd name="connsiteY200" fmla="*/ 45756 h 584496"/>
                <a:gd name="connsiteX201" fmla="*/ 252396 w 594098"/>
                <a:gd name="connsiteY201" fmla="*/ 45756 h 584496"/>
                <a:gd name="connsiteX202" fmla="*/ 257562 w 594098"/>
                <a:gd name="connsiteY202" fmla="*/ 50922 h 584496"/>
                <a:gd name="connsiteX203" fmla="*/ 264204 w 594098"/>
                <a:gd name="connsiteY203" fmla="*/ 50922 h 584496"/>
                <a:gd name="connsiteX204" fmla="*/ 264204 w 594098"/>
                <a:gd name="connsiteY204" fmla="*/ 56826 h 584496"/>
                <a:gd name="connsiteX205" fmla="*/ 273060 w 594098"/>
                <a:gd name="connsiteY205" fmla="*/ 56826 h 584496"/>
                <a:gd name="connsiteX206" fmla="*/ 273060 w 594098"/>
                <a:gd name="connsiteY206" fmla="*/ 62730 h 584496"/>
                <a:gd name="connsiteX207" fmla="*/ 278964 w 594098"/>
                <a:gd name="connsiteY207" fmla="*/ 62730 h 584496"/>
                <a:gd name="connsiteX208" fmla="*/ 278964 w 594098"/>
                <a:gd name="connsiteY208" fmla="*/ 62730 h 584496"/>
                <a:gd name="connsiteX209" fmla="*/ 278964 w 594098"/>
                <a:gd name="connsiteY209" fmla="*/ 69372 h 584496"/>
                <a:gd name="connsiteX210" fmla="*/ 289296 w 594098"/>
                <a:gd name="connsiteY210" fmla="*/ 73800 h 584496"/>
                <a:gd name="connsiteX211" fmla="*/ 285606 w 594098"/>
                <a:gd name="connsiteY211" fmla="*/ 73800 h 584496"/>
                <a:gd name="connsiteX212" fmla="*/ 285606 w 594098"/>
                <a:gd name="connsiteY212" fmla="*/ 81180 h 584496"/>
                <a:gd name="connsiteX213" fmla="*/ 285606 w 594098"/>
                <a:gd name="connsiteY213" fmla="*/ 81180 h 584496"/>
                <a:gd name="connsiteX214" fmla="*/ 285606 w 594098"/>
                <a:gd name="connsiteY214" fmla="*/ 81180 h 584496"/>
                <a:gd name="connsiteX215" fmla="*/ 280440 w 594098"/>
                <a:gd name="connsiteY215" fmla="*/ 81180 h 584496"/>
                <a:gd name="connsiteX216" fmla="*/ 280440 w 594098"/>
                <a:gd name="connsiteY216" fmla="*/ 84870 h 584496"/>
                <a:gd name="connsiteX217" fmla="*/ 280440 w 594098"/>
                <a:gd name="connsiteY217" fmla="*/ 84870 h 584496"/>
                <a:gd name="connsiteX218" fmla="*/ 280440 w 594098"/>
                <a:gd name="connsiteY218" fmla="*/ 84870 h 584496"/>
                <a:gd name="connsiteX219" fmla="*/ 276012 w 594098"/>
                <a:gd name="connsiteY219" fmla="*/ 91512 h 584496"/>
                <a:gd name="connsiteX220" fmla="*/ 276012 w 594098"/>
                <a:gd name="connsiteY220" fmla="*/ 107010 h 584496"/>
                <a:gd name="connsiteX221" fmla="*/ 276012 w 594098"/>
                <a:gd name="connsiteY221" fmla="*/ 115128 h 584496"/>
                <a:gd name="connsiteX222" fmla="*/ 276012 w 594098"/>
                <a:gd name="connsiteY222" fmla="*/ 121032 h 584496"/>
                <a:gd name="connsiteX223" fmla="*/ 282654 w 594098"/>
                <a:gd name="connsiteY223" fmla="*/ 135054 h 584496"/>
                <a:gd name="connsiteX224" fmla="*/ 282654 w 594098"/>
                <a:gd name="connsiteY224" fmla="*/ 132102 h 584496"/>
                <a:gd name="connsiteX225" fmla="*/ 282654 w 594098"/>
                <a:gd name="connsiteY225" fmla="*/ 126936 h 584496"/>
                <a:gd name="connsiteX226" fmla="*/ 286344 w 594098"/>
                <a:gd name="connsiteY226" fmla="*/ 121770 h 584496"/>
                <a:gd name="connsiteX227" fmla="*/ 290772 w 594098"/>
                <a:gd name="connsiteY227" fmla="*/ 115866 h 584496"/>
                <a:gd name="connsiteX228" fmla="*/ 290772 w 594098"/>
                <a:gd name="connsiteY228" fmla="*/ 101106 h 584496"/>
                <a:gd name="connsiteX229" fmla="*/ 290772 w 594098"/>
                <a:gd name="connsiteY229" fmla="*/ 101106 h 584496"/>
                <a:gd name="connsiteX230" fmla="*/ 290772 w 594098"/>
                <a:gd name="connsiteY230" fmla="*/ 101106 h 584496"/>
                <a:gd name="connsiteX231" fmla="*/ 290772 w 594098"/>
                <a:gd name="connsiteY231" fmla="*/ 101106 h 584496"/>
                <a:gd name="connsiteX232" fmla="*/ 290772 w 594098"/>
                <a:gd name="connsiteY232" fmla="*/ 101106 h 584496"/>
                <a:gd name="connsiteX233" fmla="*/ 287082 w 594098"/>
                <a:gd name="connsiteY233" fmla="*/ 101106 h 584496"/>
                <a:gd name="connsiteX234" fmla="*/ 287082 w 594098"/>
                <a:gd name="connsiteY234" fmla="*/ 101106 h 584496"/>
                <a:gd name="connsiteX235" fmla="*/ 287082 w 594098"/>
                <a:gd name="connsiteY235" fmla="*/ 101106 h 584496"/>
                <a:gd name="connsiteX236" fmla="*/ 283392 w 594098"/>
                <a:gd name="connsiteY236" fmla="*/ 101106 h 584496"/>
                <a:gd name="connsiteX237" fmla="*/ 283392 w 594098"/>
                <a:gd name="connsiteY237" fmla="*/ 101106 h 584496"/>
                <a:gd name="connsiteX238" fmla="*/ 287082 w 594098"/>
                <a:gd name="connsiteY238" fmla="*/ 95940 h 584496"/>
                <a:gd name="connsiteX239" fmla="*/ 287082 w 594098"/>
                <a:gd name="connsiteY239" fmla="*/ 95940 h 584496"/>
                <a:gd name="connsiteX240" fmla="*/ 287082 w 594098"/>
                <a:gd name="connsiteY240" fmla="*/ 95940 h 584496"/>
                <a:gd name="connsiteX241" fmla="*/ 287082 w 594098"/>
                <a:gd name="connsiteY241" fmla="*/ 95940 h 584496"/>
                <a:gd name="connsiteX242" fmla="*/ 290772 w 594098"/>
                <a:gd name="connsiteY242" fmla="*/ 95940 h 584496"/>
                <a:gd name="connsiteX243" fmla="*/ 290772 w 594098"/>
                <a:gd name="connsiteY243" fmla="*/ 95940 h 584496"/>
                <a:gd name="connsiteX244" fmla="*/ 290772 w 594098"/>
                <a:gd name="connsiteY244" fmla="*/ 95940 h 584496"/>
                <a:gd name="connsiteX245" fmla="*/ 290772 w 594098"/>
                <a:gd name="connsiteY245" fmla="*/ 95940 h 584496"/>
                <a:gd name="connsiteX246" fmla="*/ 290772 w 594098"/>
                <a:gd name="connsiteY246" fmla="*/ 95940 h 584496"/>
                <a:gd name="connsiteX247" fmla="*/ 290772 w 594098"/>
                <a:gd name="connsiteY247" fmla="*/ 95940 h 584496"/>
                <a:gd name="connsiteX248" fmla="*/ 295200 w 594098"/>
                <a:gd name="connsiteY248" fmla="*/ 95940 h 584496"/>
                <a:gd name="connsiteX249" fmla="*/ 295200 w 594098"/>
                <a:gd name="connsiteY249" fmla="*/ 95940 h 584496"/>
                <a:gd name="connsiteX250" fmla="*/ 295200 w 594098"/>
                <a:gd name="connsiteY250" fmla="*/ 95940 h 584496"/>
                <a:gd name="connsiteX251" fmla="*/ 295200 w 594098"/>
                <a:gd name="connsiteY251" fmla="*/ 95940 h 584496"/>
                <a:gd name="connsiteX252" fmla="*/ 295200 w 594098"/>
                <a:gd name="connsiteY252" fmla="*/ 95940 h 584496"/>
                <a:gd name="connsiteX253" fmla="*/ 295200 w 594098"/>
                <a:gd name="connsiteY253" fmla="*/ 95940 h 584496"/>
                <a:gd name="connsiteX254" fmla="*/ 295200 w 594098"/>
                <a:gd name="connsiteY254" fmla="*/ 77490 h 584496"/>
                <a:gd name="connsiteX255" fmla="*/ 295200 w 594098"/>
                <a:gd name="connsiteY255" fmla="*/ 77490 h 584496"/>
                <a:gd name="connsiteX256" fmla="*/ 291510 w 594098"/>
                <a:gd name="connsiteY256" fmla="*/ 77490 h 584496"/>
                <a:gd name="connsiteX257" fmla="*/ 291510 w 594098"/>
                <a:gd name="connsiteY257" fmla="*/ 77490 h 584496"/>
                <a:gd name="connsiteX258" fmla="*/ 287082 w 594098"/>
                <a:gd name="connsiteY258" fmla="*/ 77490 h 584496"/>
                <a:gd name="connsiteX259" fmla="*/ 287082 w 594098"/>
                <a:gd name="connsiteY259" fmla="*/ 77490 h 584496"/>
                <a:gd name="connsiteX260" fmla="*/ 287082 w 594098"/>
                <a:gd name="connsiteY260" fmla="*/ 77490 h 584496"/>
                <a:gd name="connsiteX261" fmla="*/ 287082 w 594098"/>
                <a:gd name="connsiteY261" fmla="*/ 77490 h 584496"/>
                <a:gd name="connsiteX262" fmla="*/ 281178 w 594098"/>
                <a:gd name="connsiteY262" fmla="*/ 77490 h 584496"/>
                <a:gd name="connsiteX263" fmla="*/ 281178 w 594098"/>
                <a:gd name="connsiteY263" fmla="*/ 77490 h 584496"/>
                <a:gd name="connsiteX264" fmla="*/ 286344 w 594098"/>
                <a:gd name="connsiteY264" fmla="*/ 67896 h 584496"/>
                <a:gd name="connsiteX265" fmla="*/ 293724 w 594098"/>
                <a:gd name="connsiteY265" fmla="*/ 67896 h 584496"/>
                <a:gd name="connsiteX266" fmla="*/ 293724 w 594098"/>
                <a:gd name="connsiteY266" fmla="*/ 67896 h 584496"/>
                <a:gd name="connsiteX267" fmla="*/ 293724 w 594098"/>
                <a:gd name="connsiteY267" fmla="*/ 67896 h 584496"/>
                <a:gd name="connsiteX268" fmla="*/ 303318 w 594098"/>
                <a:gd name="connsiteY268" fmla="*/ 67896 h 584496"/>
                <a:gd name="connsiteX269" fmla="*/ 303318 w 594098"/>
                <a:gd name="connsiteY269" fmla="*/ 67896 h 584496"/>
                <a:gd name="connsiteX270" fmla="*/ 309960 w 594098"/>
                <a:gd name="connsiteY270" fmla="*/ 67896 h 584496"/>
                <a:gd name="connsiteX271" fmla="*/ 319554 w 594098"/>
                <a:gd name="connsiteY271" fmla="*/ 67896 h 584496"/>
                <a:gd name="connsiteX272" fmla="*/ 319554 w 594098"/>
                <a:gd name="connsiteY272" fmla="*/ 67896 h 584496"/>
                <a:gd name="connsiteX273" fmla="*/ 319554 w 594098"/>
                <a:gd name="connsiteY273" fmla="*/ 72324 h 584496"/>
                <a:gd name="connsiteX274" fmla="*/ 319554 w 594098"/>
                <a:gd name="connsiteY274" fmla="*/ 72324 h 584496"/>
                <a:gd name="connsiteX275" fmla="*/ 329148 w 594098"/>
                <a:gd name="connsiteY275" fmla="*/ 72324 h 584496"/>
                <a:gd name="connsiteX276" fmla="*/ 329148 w 594098"/>
                <a:gd name="connsiteY276" fmla="*/ 72324 h 584496"/>
                <a:gd name="connsiteX277" fmla="*/ 329148 w 594098"/>
                <a:gd name="connsiteY277" fmla="*/ 72324 h 584496"/>
                <a:gd name="connsiteX278" fmla="*/ 329148 w 594098"/>
                <a:gd name="connsiteY278" fmla="*/ 72324 h 584496"/>
                <a:gd name="connsiteX279" fmla="*/ 329148 w 594098"/>
                <a:gd name="connsiteY279" fmla="*/ 72324 h 584496"/>
                <a:gd name="connsiteX280" fmla="*/ 340956 w 594098"/>
                <a:gd name="connsiteY280" fmla="*/ 72324 h 584496"/>
                <a:gd name="connsiteX281" fmla="*/ 344646 w 594098"/>
                <a:gd name="connsiteY281" fmla="*/ 76014 h 584496"/>
                <a:gd name="connsiteX282" fmla="*/ 344646 w 594098"/>
                <a:gd name="connsiteY282" fmla="*/ 76014 h 584496"/>
                <a:gd name="connsiteX283" fmla="*/ 344646 w 594098"/>
                <a:gd name="connsiteY283" fmla="*/ 76014 h 584496"/>
                <a:gd name="connsiteX284" fmla="*/ 344646 w 594098"/>
                <a:gd name="connsiteY284" fmla="*/ 76014 h 584496"/>
                <a:gd name="connsiteX285" fmla="*/ 344646 w 594098"/>
                <a:gd name="connsiteY285" fmla="*/ 81918 h 584496"/>
                <a:gd name="connsiteX286" fmla="*/ 338004 w 594098"/>
                <a:gd name="connsiteY286" fmla="*/ 81918 h 584496"/>
                <a:gd name="connsiteX287" fmla="*/ 338004 w 594098"/>
                <a:gd name="connsiteY287" fmla="*/ 81918 h 584496"/>
                <a:gd name="connsiteX288" fmla="*/ 338004 w 594098"/>
                <a:gd name="connsiteY288" fmla="*/ 88560 h 584496"/>
                <a:gd name="connsiteX289" fmla="*/ 338004 w 594098"/>
                <a:gd name="connsiteY289" fmla="*/ 88560 h 584496"/>
                <a:gd name="connsiteX290" fmla="*/ 338004 w 594098"/>
                <a:gd name="connsiteY290" fmla="*/ 88560 h 584496"/>
                <a:gd name="connsiteX291" fmla="*/ 342432 w 594098"/>
                <a:gd name="connsiteY291" fmla="*/ 81918 h 584496"/>
                <a:gd name="connsiteX292" fmla="*/ 342432 w 594098"/>
                <a:gd name="connsiteY292" fmla="*/ 81918 h 584496"/>
                <a:gd name="connsiteX293" fmla="*/ 342432 w 594098"/>
                <a:gd name="connsiteY293" fmla="*/ 81918 h 584496"/>
                <a:gd name="connsiteX294" fmla="*/ 342432 w 594098"/>
                <a:gd name="connsiteY294" fmla="*/ 81918 h 584496"/>
                <a:gd name="connsiteX295" fmla="*/ 342432 w 594098"/>
                <a:gd name="connsiteY295" fmla="*/ 81918 h 584496"/>
                <a:gd name="connsiteX296" fmla="*/ 342432 w 594098"/>
                <a:gd name="connsiteY296" fmla="*/ 81918 h 584496"/>
                <a:gd name="connsiteX297" fmla="*/ 342432 w 594098"/>
                <a:gd name="connsiteY297" fmla="*/ 81918 h 584496"/>
                <a:gd name="connsiteX298" fmla="*/ 342432 w 594098"/>
                <a:gd name="connsiteY298" fmla="*/ 81918 h 584496"/>
                <a:gd name="connsiteX299" fmla="*/ 342432 w 594098"/>
                <a:gd name="connsiteY299" fmla="*/ 81918 h 584496"/>
                <a:gd name="connsiteX300" fmla="*/ 342432 w 594098"/>
                <a:gd name="connsiteY300" fmla="*/ 81918 h 584496"/>
                <a:gd name="connsiteX301" fmla="*/ 342432 w 594098"/>
                <a:gd name="connsiteY301" fmla="*/ 81918 h 584496"/>
                <a:gd name="connsiteX302" fmla="*/ 342432 w 594098"/>
                <a:gd name="connsiteY302" fmla="*/ 81918 h 584496"/>
                <a:gd name="connsiteX303" fmla="*/ 342432 w 594098"/>
                <a:gd name="connsiteY303" fmla="*/ 88560 h 584496"/>
                <a:gd name="connsiteX304" fmla="*/ 342432 w 594098"/>
                <a:gd name="connsiteY304" fmla="*/ 88560 h 584496"/>
                <a:gd name="connsiteX305" fmla="*/ 342432 w 594098"/>
                <a:gd name="connsiteY305" fmla="*/ 88560 h 584496"/>
                <a:gd name="connsiteX306" fmla="*/ 342432 w 594098"/>
                <a:gd name="connsiteY306" fmla="*/ 88560 h 584496"/>
                <a:gd name="connsiteX307" fmla="*/ 346122 w 594098"/>
                <a:gd name="connsiteY307" fmla="*/ 88560 h 584496"/>
                <a:gd name="connsiteX308" fmla="*/ 346122 w 594098"/>
                <a:gd name="connsiteY308" fmla="*/ 88560 h 584496"/>
                <a:gd name="connsiteX309" fmla="*/ 346122 w 594098"/>
                <a:gd name="connsiteY309" fmla="*/ 88560 h 584496"/>
                <a:gd name="connsiteX310" fmla="*/ 350550 w 594098"/>
                <a:gd name="connsiteY310" fmla="*/ 88560 h 584496"/>
                <a:gd name="connsiteX311" fmla="*/ 350550 w 594098"/>
                <a:gd name="connsiteY311" fmla="*/ 88560 h 584496"/>
                <a:gd name="connsiteX312" fmla="*/ 350550 w 594098"/>
                <a:gd name="connsiteY312" fmla="*/ 88560 h 584496"/>
                <a:gd name="connsiteX313" fmla="*/ 350550 w 594098"/>
                <a:gd name="connsiteY313" fmla="*/ 93726 h 584496"/>
                <a:gd name="connsiteX314" fmla="*/ 350550 w 594098"/>
                <a:gd name="connsiteY314" fmla="*/ 93726 h 584496"/>
                <a:gd name="connsiteX315" fmla="*/ 355716 w 594098"/>
                <a:gd name="connsiteY315" fmla="*/ 93726 h 584496"/>
                <a:gd name="connsiteX316" fmla="*/ 355716 w 594098"/>
                <a:gd name="connsiteY316" fmla="*/ 93726 h 584496"/>
                <a:gd name="connsiteX317" fmla="*/ 360882 w 594098"/>
                <a:gd name="connsiteY317" fmla="*/ 93726 h 584496"/>
                <a:gd name="connsiteX318" fmla="*/ 360882 w 594098"/>
                <a:gd name="connsiteY318" fmla="*/ 93726 h 584496"/>
                <a:gd name="connsiteX319" fmla="*/ 360882 w 594098"/>
                <a:gd name="connsiteY319" fmla="*/ 93726 h 584496"/>
                <a:gd name="connsiteX320" fmla="*/ 360882 w 594098"/>
                <a:gd name="connsiteY320" fmla="*/ 93726 h 584496"/>
                <a:gd name="connsiteX321" fmla="*/ 365310 w 594098"/>
                <a:gd name="connsiteY321" fmla="*/ 98154 h 584496"/>
                <a:gd name="connsiteX322" fmla="*/ 365310 w 594098"/>
                <a:gd name="connsiteY322" fmla="*/ 98154 h 584496"/>
                <a:gd name="connsiteX323" fmla="*/ 365310 w 594098"/>
                <a:gd name="connsiteY323" fmla="*/ 103320 h 584496"/>
                <a:gd name="connsiteX324" fmla="*/ 371952 w 594098"/>
                <a:gd name="connsiteY324" fmla="*/ 103320 h 584496"/>
                <a:gd name="connsiteX325" fmla="*/ 371952 w 594098"/>
                <a:gd name="connsiteY325" fmla="*/ 103320 h 584496"/>
                <a:gd name="connsiteX326" fmla="*/ 371952 w 594098"/>
                <a:gd name="connsiteY326" fmla="*/ 103320 h 584496"/>
                <a:gd name="connsiteX327" fmla="*/ 371952 w 594098"/>
                <a:gd name="connsiteY327" fmla="*/ 103320 h 584496"/>
                <a:gd name="connsiteX328" fmla="*/ 371952 w 594098"/>
                <a:gd name="connsiteY328" fmla="*/ 103320 h 584496"/>
                <a:gd name="connsiteX329" fmla="*/ 371952 w 594098"/>
                <a:gd name="connsiteY329" fmla="*/ 103320 h 584496"/>
                <a:gd name="connsiteX330" fmla="*/ 371952 w 594098"/>
                <a:gd name="connsiteY330" fmla="*/ 103320 h 584496"/>
                <a:gd name="connsiteX331" fmla="*/ 377118 w 594098"/>
                <a:gd name="connsiteY331" fmla="*/ 103320 h 584496"/>
                <a:gd name="connsiteX332" fmla="*/ 377118 w 594098"/>
                <a:gd name="connsiteY332" fmla="*/ 103320 h 584496"/>
                <a:gd name="connsiteX333" fmla="*/ 384498 w 594098"/>
                <a:gd name="connsiteY333" fmla="*/ 103320 h 584496"/>
                <a:gd name="connsiteX334" fmla="*/ 389664 w 594098"/>
                <a:gd name="connsiteY334" fmla="*/ 103320 h 584496"/>
                <a:gd name="connsiteX335" fmla="*/ 394092 w 594098"/>
                <a:gd name="connsiteY335" fmla="*/ 103320 h 584496"/>
                <a:gd name="connsiteX336" fmla="*/ 394092 w 594098"/>
                <a:gd name="connsiteY336" fmla="*/ 103320 h 584496"/>
                <a:gd name="connsiteX337" fmla="*/ 394092 w 594098"/>
                <a:gd name="connsiteY337" fmla="*/ 111438 h 584496"/>
                <a:gd name="connsiteX338" fmla="*/ 394092 w 594098"/>
                <a:gd name="connsiteY338" fmla="*/ 118080 h 584496"/>
                <a:gd name="connsiteX339" fmla="*/ 394092 w 594098"/>
                <a:gd name="connsiteY339" fmla="*/ 118080 h 584496"/>
                <a:gd name="connsiteX340" fmla="*/ 388926 w 594098"/>
                <a:gd name="connsiteY340" fmla="*/ 132840 h 584496"/>
                <a:gd name="connsiteX341" fmla="*/ 388926 w 594098"/>
                <a:gd name="connsiteY341" fmla="*/ 132840 h 584496"/>
                <a:gd name="connsiteX342" fmla="*/ 388926 w 594098"/>
                <a:gd name="connsiteY342" fmla="*/ 132840 h 584496"/>
                <a:gd name="connsiteX343" fmla="*/ 436896 w 594098"/>
                <a:gd name="connsiteY343" fmla="*/ 158670 h 584496"/>
                <a:gd name="connsiteX344" fmla="*/ 436896 w 594098"/>
                <a:gd name="connsiteY344" fmla="*/ 158670 h 584496"/>
                <a:gd name="connsiteX345" fmla="*/ 440586 w 594098"/>
                <a:gd name="connsiteY345" fmla="*/ 158670 h 584496"/>
                <a:gd name="connsiteX346" fmla="*/ 446490 w 594098"/>
                <a:gd name="connsiteY346" fmla="*/ 158670 h 584496"/>
                <a:gd name="connsiteX347" fmla="*/ 452394 w 594098"/>
                <a:gd name="connsiteY347" fmla="*/ 158670 h 584496"/>
                <a:gd name="connsiteX348" fmla="*/ 456822 w 594098"/>
                <a:gd name="connsiteY348" fmla="*/ 163098 h 584496"/>
                <a:gd name="connsiteX349" fmla="*/ 456822 w 594098"/>
                <a:gd name="connsiteY349" fmla="*/ 163098 h 584496"/>
                <a:gd name="connsiteX350" fmla="*/ 456822 w 594098"/>
                <a:gd name="connsiteY350" fmla="*/ 163098 h 584496"/>
                <a:gd name="connsiteX351" fmla="*/ 467154 w 594098"/>
                <a:gd name="connsiteY351" fmla="*/ 167526 h 584496"/>
                <a:gd name="connsiteX352" fmla="*/ 478224 w 594098"/>
                <a:gd name="connsiteY352" fmla="*/ 172692 h 584496"/>
                <a:gd name="connsiteX353" fmla="*/ 478224 w 594098"/>
                <a:gd name="connsiteY353" fmla="*/ 179334 h 584496"/>
                <a:gd name="connsiteX354" fmla="*/ 471582 w 594098"/>
                <a:gd name="connsiteY354" fmla="*/ 179334 h 584496"/>
                <a:gd name="connsiteX355" fmla="*/ 471582 w 594098"/>
                <a:gd name="connsiteY355" fmla="*/ 179334 h 584496"/>
                <a:gd name="connsiteX356" fmla="*/ 471582 w 594098"/>
                <a:gd name="connsiteY356" fmla="*/ 185976 h 584496"/>
                <a:gd name="connsiteX357" fmla="*/ 471582 w 594098"/>
                <a:gd name="connsiteY357" fmla="*/ 185976 h 584496"/>
                <a:gd name="connsiteX358" fmla="*/ 466416 w 594098"/>
                <a:gd name="connsiteY358" fmla="*/ 182286 h 584496"/>
                <a:gd name="connsiteX359" fmla="*/ 466416 w 594098"/>
                <a:gd name="connsiteY359" fmla="*/ 182286 h 584496"/>
                <a:gd name="connsiteX360" fmla="*/ 500733 w 594098"/>
                <a:gd name="connsiteY360" fmla="*/ 171585 h 584496"/>
                <a:gd name="connsiteX361" fmla="*/ 511434 w 594098"/>
                <a:gd name="connsiteY361" fmla="*/ 205902 h 584496"/>
                <a:gd name="connsiteX362" fmla="*/ 504054 w 594098"/>
                <a:gd name="connsiteY362" fmla="*/ 199260 h 584496"/>
                <a:gd name="connsiteX363" fmla="*/ 504054 w 594098"/>
                <a:gd name="connsiteY363" fmla="*/ 199260 h 584496"/>
                <a:gd name="connsiteX364" fmla="*/ 504054 w 594098"/>
                <a:gd name="connsiteY364" fmla="*/ 199260 h 584496"/>
                <a:gd name="connsiteX365" fmla="*/ 504054 w 594098"/>
                <a:gd name="connsiteY365" fmla="*/ 204426 h 584496"/>
                <a:gd name="connsiteX366" fmla="*/ 497412 w 594098"/>
                <a:gd name="connsiteY366" fmla="*/ 226566 h 584496"/>
                <a:gd name="connsiteX367" fmla="*/ 490770 w 594098"/>
                <a:gd name="connsiteY367" fmla="*/ 233208 h 584496"/>
                <a:gd name="connsiteX368" fmla="*/ 485604 w 594098"/>
                <a:gd name="connsiteY368" fmla="*/ 236898 h 584496"/>
                <a:gd name="connsiteX369" fmla="*/ 485604 w 594098"/>
                <a:gd name="connsiteY369" fmla="*/ 236898 h 584496"/>
                <a:gd name="connsiteX370" fmla="*/ 480438 w 594098"/>
                <a:gd name="connsiteY370" fmla="*/ 236898 h 584496"/>
                <a:gd name="connsiteX371" fmla="*/ 467892 w 594098"/>
                <a:gd name="connsiteY371" fmla="*/ 231732 h 584496"/>
                <a:gd name="connsiteX372" fmla="*/ 456822 w 594098"/>
                <a:gd name="connsiteY372" fmla="*/ 219924 h 584496"/>
                <a:gd name="connsiteX373" fmla="*/ 456822 w 594098"/>
                <a:gd name="connsiteY373" fmla="*/ 219924 h 584496"/>
                <a:gd name="connsiteX374" fmla="*/ 456822 w 594098"/>
                <a:gd name="connsiteY374" fmla="*/ 239850 h 584496"/>
                <a:gd name="connsiteX375" fmla="*/ 456822 w 594098"/>
                <a:gd name="connsiteY375" fmla="*/ 239850 h 584496"/>
                <a:gd name="connsiteX376" fmla="*/ 456822 w 594098"/>
                <a:gd name="connsiteY376" fmla="*/ 249444 h 584496"/>
                <a:gd name="connsiteX377" fmla="*/ 456822 w 594098"/>
                <a:gd name="connsiteY377" fmla="*/ 249444 h 584496"/>
                <a:gd name="connsiteX378" fmla="*/ 464202 w 594098"/>
                <a:gd name="connsiteY378" fmla="*/ 272322 h 584496"/>
                <a:gd name="connsiteX379" fmla="*/ 464202 w 594098"/>
                <a:gd name="connsiteY379" fmla="*/ 272322 h 584496"/>
                <a:gd name="connsiteX380" fmla="*/ 467892 w 594098"/>
                <a:gd name="connsiteY380" fmla="*/ 279702 h 584496"/>
                <a:gd name="connsiteX381" fmla="*/ 467892 w 594098"/>
                <a:gd name="connsiteY381" fmla="*/ 344646 h 584496"/>
                <a:gd name="connsiteX382" fmla="*/ 467892 w 594098"/>
                <a:gd name="connsiteY382" fmla="*/ 344646 h 584496"/>
                <a:gd name="connsiteX383" fmla="*/ 467892 w 594098"/>
                <a:gd name="connsiteY383" fmla="*/ 361620 h 584496"/>
                <a:gd name="connsiteX384" fmla="*/ 476748 w 594098"/>
                <a:gd name="connsiteY384" fmla="*/ 422136 h 584496"/>
                <a:gd name="connsiteX385" fmla="*/ 476748 w 594098"/>
                <a:gd name="connsiteY385" fmla="*/ 422136 h 584496"/>
                <a:gd name="connsiteX386" fmla="*/ 484866 w 594098"/>
                <a:gd name="connsiteY386" fmla="*/ 422136 h 584496"/>
                <a:gd name="connsiteX387" fmla="*/ 484866 w 594098"/>
                <a:gd name="connsiteY387" fmla="*/ 426564 h 584496"/>
                <a:gd name="connsiteX388" fmla="*/ 480438 w 594098"/>
                <a:gd name="connsiteY388" fmla="*/ 433944 h 584496"/>
                <a:gd name="connsiteX389" fmla="*/ 484128 w 594098"/>
                <a:gd name="connsiteY389" fmla="*/ 433944 h 584496"/>
                <a:gd name="connsiteX390" fmla="*/ 484128 w 594098"/>
                <a:gd name="connsiteY390" fmla="*/ 433944 h 584496"/>
                <a:gd name="connsiteX391" fmla="*/ 473796 w 594098"/>
                <a:gd name="connsiteY391" fmla="*/ 441324 h 584496"/>
                <a:gd name="connsiteX392" fmla="*/ 473796 w 594098"/>
                <a:gd name="connsiteY392" fmla="*/ 446490 h 584496"/>
                <a:gd name="connsiteX393" fmla="*/ 473796 w 594098"/>
                <a:gd name="connsiteY393" fmla="*/ 446490 h 584496"/>
                <a:gd name="connsiteX394" fmla="*/ 467892 w 594098"/>
                <a:gd name="connsiteY394" fmla="*/ 446490 h 584496"/>
                <a:gd name="connsiteX395" fmla="*/ 467892 w 594098"/>
                <a:gd name="connsiteY395" fmla="*/ 446490 h 584496"/>
                <a:gd name="connsiteX396" fmla="*/ 467892 w 594098"/>
                <a:gd name="connsiteY396" fmla="*/ 452394 h 584496"/>
                <a:gd name="connsiteX397" fmla="*/ 467892 w 594098"/>
                <a:gd name="connsiteY397" fmla="*/ 452394 h 584496"/>
                <a:gd name="connsiteX398" fmla="*/ 458298 w 594098"/>
                <a:gd name="connsiteY398" fmla="*/ 452394 h 584496"/>
                <a:gd name="connsiteX399" fmla="*/ 458298 w 594098"/>
                <a:gd name="connsiteY399" fmla="*/ 452394 h 584496"/>
                <a:gd name="connsiteX400" fmla="*/ 458298 w 594098"/>
                <a:gd name="connsiteY400" fmla="*/ 452394 h 584496"/>
                <a:gd name="connsiteX401" fmla="*/ 458298 w 594098"/>
                <a:gd name="connsiteY401" fmla="*/ 452394 h 584496"/>
                <a:gd name="connsiteX402" fmla="*/ 453132 w 594098"/>
                <a:gd name="connsiteY402" fmla="*/ 452394 h 584496"/>
                <a:gd name="connsiteX403" fmla="*/ 441324 w 594098"/>
                <a:gd name="connsiteY403" fmla="*/ 446490 h 584496"/>
                <a:gd name="connsiteX404" fmla="*/ 441324 w 594098"/>
                <a:gd name="connsiteY404" fmla="*/ 446490 h 584496"/>
                <a:gd name="connsiteX405" fmla="*/ 441324 w 594098"/>
                <a:gd name="connsiteY405" fmla="*/ 446490 h 584496"/>
                <a:gd name="connsiteX406" fmla="*/ 441324 w 594098"/>
                <a:gd name="connsiteY406" fmla="*/ 446490 h 584496"/>
                <a:gd name="connsiteX407" fmla="*/ 453870 w 594098"/>
                <a:gd name="connsiteY407" fmla="*/ 458298 h 584496"/>
                <a:gd name="connsiteX408" fmla="*/ 437634 w 594098"/>
                <a:gd name="connsiteY408" fmla="*/ 492984 h 584496"/>
                <a:gd name="connsiteX409" fmla="*/ 421398 w 594098"/>
                <a:gd name="connsiteY409" fmla="*/ 498888 h 584496"/>
                <a:gd name="connsiteX410" fmla="*/ 384498 w 594098"/>
                <a:gd name="connsiteY410" fmla="*/ 491508 h 584496"/>
                <a:gd name="connsiteX411" fmla="*/ 378594 w 594098"/>
                <a:gd name="connsiteY411" fmla="*/ 495198 h 584496"/>
                <a:gd name="connsiteX412" fmla="*/ 378594 w 594098"/>
                <a:gd name="connsiteY412" fmla="*/ 495198 h 584496"/>
                <a:gd name="connsiteX413" fmla="*/ 384498 w 594098"/>
                <a:gd name="connsiteY413" fmla="*/ 510696 h 584496"/>
                <a:gd name="connsiteX414" fmla="*/ 384498 w 594098"/>
                <a:gd name="connsiteY414" fmla="*/ 520290 h 584496"/>
                <a:gd name="connsiteX415" fmla="*/ 384498 w 594098"/>
                <a:gd name="connsiteY415" fmla="*/ 520290 h 584496"/>
                <a:gd name="connsiteX416" fmla="*/ 375642 w 594098"/>
                <a:gd name="connsiteY416" fmla="*/ 524718 h 584496"/>
                <a:gd name="connsiteX417" fmla="*/ 343908 w 594098"/>
                <a:gd name="connsiteY417" fmla="*/ 530622 h 584496"/>
                <a:gd name="connsiteX418" fmla="*/ 339480 w 594098"/>
                <a:gd name="connsiteY418" fmla="*/ 530622 h 584496"/>
                <a:gd name="connsiteX419" fmla="*/ 339480 w 594098"/>
                <a:gd name="connsiteY419" fmla="*/ 522504 h 584496"/>
                <a:gd name="connsiteX420" fmla="*/ 339480 w 594098"/>
                <a:gd name="connsiteY420" fmla="*/ 515124 h 584496"/>
                <a:gd name="connsiteX421" fmla="*/ 306270 w 594098"/>
                <a:gd name="connsiteY421" fmla="*/ 518814 h 584496"/>
                <a:gd name="connsiteX422" fmla="*/ 306270 w 594098"/>
                <a:gd name="connsiteY422" fmla="*/ 518814 h 584496"/>
                <a:gd name="connsiteX423" fmla="*/ 271584 w 594098"/>
                <a:gd name="connsiteY423" fmla="*/ 515124 h 584496"/>
                <a:gd name="connsiteX424" fmla="*/ 271584 w 594098"/>
                <a:gd name="connsiteY424" fmla="*/ 522504 h 584496"/>
                <a:gd name="connsiteX425" fmla="*/ 271584 w 594098"/>
                <a:gd name="connsiteY425" fmla="*/ 530622 h 584496"/>
                <a:gd name="connsiteX426" fmla="*/ 267894 w 594098"/>
                <a:gd name="connsiteY426" fmla="*/ 530622 h 584496"/>
                <a:gd name="connsiteX427" fmla="*/ 267894 w 594098"/>
                <a:gd name="connsiteY427" fmla="*/ 530622 h 584496"/>
                <a:gd name="connsiteX428" fmla="*/ 221400 w 594098"/>
                <a:gd name="connsiteY428" fmla="*/ 538002 h 584496"/>
                <a:gd name="connsiteX429" fmla="*/ 211806 w 594098"/>
                <a:gd name="connsiteY429" fmla="*/ 532836 h 584496"/>
                <a:gd name="connsiteX430" fmla="*/ 211806 w 594098"/>
                <a:gd name="connsiteY430" fmla="*/ 532836 h 584496"/>
                <a:gd name="connsiteX431" fmla="*/ 211806 w 594098"/>
                <a:gd name="connsiteY431" fmla="*/ 522504 h 584496"/>
                <a:gd name="connsiteX432" fmla="*/ 216972 w 594098"/>
                <a:gd name="connsiteY432" fmla="*/ 507006 h 584496"/>
                <a:gd name="connsiteX433" fmla="*/ 216972 w 594098"/>
                <a:gd name="connsiteY433" fmla="*/ 507006 h 584496"/>
                <a:gd name="connsiteX434" fmla="*/ 205902 w 594098"/>
                <a:gd name="connsiteY434" fmla="*/ 501102 h 584496"/>
                <a:gd name="connsiteX435" fmla="*/ 172692 w 594098"/>
                <a:gd name="connsiteY435" fmla="*/ 509958 h 584496"/>
                <a:gd name="connsiteX436" fmla="*/ 153504 w 594098"/>
                <a:gd name="connsiteY436" fmla="*/ 501102 h 584496"/>
                <a:gd name="connsiteX437" fmla="*/ 138006 w 594098"/>
                <a:gd name="connsiteY437" fmla="*/ 467154 h 584496"/>
                <a:gd name="connsiteX438" fmla="*/ 167526 w 594098"/>
                <a:gd name="connsiteY438" fmla="*/ 450180 h 584496"/>
                <a:gd name="connsiteX439" fmla="*/ 205902 w 594098"/>
                <a:gd name="connsiteY439" fmla="*/ 462726 h 584496"/>
                <a:gd name="connsiteX440" fmla="*/ 217710 w 594098"/>
                <a:gd name="connsiteY440" fmla="*/ 456084 h 584496"/>
                <a:gd name="connsiteX441" fmla="*/ 253872 w 594098"/>
                <a:gd name="connsiteY441" fmla="*/ 473058 h 584496"/>
                <a:gd name="connsiteX442" fmla="*/ 253872 w 594098"/>
                <a:gd name="connsiteY442" fmla="*/ 490770 h 584496"/>
                <a:gd name="connsiteX443" fmla="*/ 290772 w 594098"/>
                <a:gd name="connsiteY443" fmla="*/ 495198 h 584496"/>
                <a:gd name="connsiteX444" fmla="*/ 328410 w 594098"/>
                <a:gd name="connsiteY444" fmla="*/ 490770 h 584496"/>
                <a:gd name="connsiteX445" fmla="*/ 328410 w 594098"/>
                <a:gd name="connsiteY445" fmla="*/ 473796 h 584496"/>
                <a:gd name="connsiteX446" fmla="*/ 365310 w 594098"/>
                <a:gd name="connsiteY446" fmla="*/ 456084 h 584496"/>
                <a:gd name="connsiteX447" fmla="*/ 377118 w 594098"/>
                <a:gd name="connsiteY447" fmla="*/ 462726 h 584496"/>
                <a:gd name="connsiteX448" fmla="*/ 407376 w 594098"/>
                <a:gd name="connsiteY448" fmla="*/ 450918 h 584496"/>
                <a:gd name="connsiteX449" fmla="*/ 407376 w 594098"/>
                <a:gd name="connsiteY449" fmla="*/ 450918 h 584496"/>
                <a:gd name="connsiteX450" fmla="*/ 401472 w 594098"/>
                <a:gd name="connsiteY450" fmla="*/ 450918 h 584496"/>
                <a:gd name="connsiteX451" fmla="*/ 401472 w 594098"/>
                <a:gd name="connsiteY451" fmla="*/ 456084 h 584496"/>
                <a:gd name="connsiteX452" fmla="*/ 391140 w 594098"/>
                <a:gd name="connsiteY452" fmla="*/ 450918 h 584496"/>
                <a:gd name="connsiteX453" fmla="*/ 391140 w 594098"/>
                <a:gd name="connsiteY453" fmla="*/ 450918 h 584496"/>
                <a:gd name="connsiteX454" fmla="*/ 391140 w 594098"/>
                <a:gd name="connsiteY454" fmla="*/ 450918 h 584496"/>
                <a:gd name="connsiteX455" fmla="*/ 384498 w 594098"/>
                <a:gd name="connsiteY455" fmla="*/ 450918 h 584496"/>
                <a:gd name="connsiteX456" fmla="*/ 384498 w 594098"/>
                <a:gd name="connsiteY456" fmla="*/ 456822 h 584496"/>
                <a:gd name="connsiteX457" fmla="*/ 384498 w 594098"/>
                <a:gd name="connsiteY457" fmla="*/ 456822 h 584496"/>
                <a:gd name="connsiteX458" fmla="*/ 371952 w 594098"/>
                <a:gd name="connsiteY458" fmla="*/ 456822 h 584496"/>
                <a:gd name="connsiteX459" fmla="*/ 371952 w 594098"/>
                <a:gd name="connsiteY459" fmla="*/ 460512 h 584496"/>
                <a:gd name="connsiteX460" fmla="*/ 371952 w 594098"/>
                <a:gd name="connsiteY460" fmla="*/ 460512 h 584496"/>
                <a:gd name="connsiteX461" fmla="*/ 361620 w 594098"/>
                <a:gd name="connsiteY461" fmla="*/ 456822 h 584496"/>
                <a:gd name="connsiteX462" fmla="*/ 361620 w 594098"/>
                <a:gd name="connsiteY462" fmla="*/ 460512 h 584496"/>
                <a:gd name="connsiteX463" fmla="*/ 352026 w 594098"/>
                <a:gd name="connsiteY463" fmla="*/ 460512 h 584496"/>
                <a:gd name="connsiteX464" fmla="*/ 348336 w 594098"/>
                <a:gd name="connsiteY464" fmla="*/ 467154 h 584496"/>
                <a:gd name="connsiteX465" fmla="*/ 341694 w 594098"/>
                <a:gd name="connsiteY465" fmla="*/ 467154 h 584496"/>
                <a:gd name="connsiteX466" fmla="*/ 341694 w 594098"/>
                <a:gd name="connsiteY466" fmla="*/ 472320 h 584496"/>
                <a:gd name="connsiteX467" fmla="*/ 329886 w 594098"/>
                <a:gd name="connsiteY467" fmla="*/ 472320 h 584496"/>
                <a:gd name="connsiteX468" fmla="*/ 329886 w 594098"/>
                <a:gd name="connsiteY468" fmla="*/ 477486 h 584496"/>
                <a:gd name="connsiteX469" fmla="*/ 329886 w 594098"/>
                <a:gd name="connsiteY469" fmla="*/ 477486 h 584496"/>
                <a:gd name="connsiteX470" fmla="*/ 319554 w 594098"/>
                <a:gd name="connsiteY470" fmla="*/ 477486 h 584496"/>
                <a:gd name="connsiteX471" fmla="*/ 319554 w 594098"/>
                <a:gd name="connsiteY471" fmla="*/ 481914 h 584496"/>
                <a:gd name="connsiteX472" fmla="*/ 305532 w 594098"/>
                <a:gd name="connsiteY472" fmla="*/ 481914 h 584496"/>
                <a:gd name="connsiteX473" fmla="*/ 305532 w 594098"/>
                <a:gd name="connsiteY473" fmla="*/ 481914 h 584496"/>
                <a:gd name="connsiteX474" fmla="*/ 298890 w 594098"/>
                <a:gd name="connsiteY474" fmla="*/ 487080 h 584496"/>
                <a:gd name="connsiteX475" fmla="*/ 298890 w 594098"/>
                <a:gd name="connsiteY475" fmla="*/ 487080 h 584496"/>
                <a:gd name="connsiteX476" fmla="*/ 298890 w 594098"/>
                <a:gd name="connsiteY476" fmla="*/ 487080 h 584496"/>
                <a:gd name="connsiteX477" fmla="*/ 298890 w 594098"/>
                <a:gd name="connsiteY477" fmla="*/ 482652 h 584496"/>
                <a:gd name="connsiteX478" fmla="*/ 293724 w 594098"/>
                <a:gd name="connsiteY478" fmla="*/ 482652 h 584496"/>
                <a:gd name="connsiteX479" fmla="*/ 286344 w 594098"/>
                <a:gd name="connsiteY479" fmla="*/ 482652 h 584496"/>
                <a:gd name="connsiteX480" fmla="*/ 280440 w 594098"/>
                <a:gd name="connsiteY480" fmla="*/ 482652 h 584496"/>
                <a:gd name="connsiteX481" fmla="*/ 280440 w 594098"/>
                <a:gd name="connsiteY481" fmla="*/ 482652 h 584496"/>
                <a:gd name="connsiteX482" fmla="*/ 280440 w 594098"/>
                <a:gd name="connsiteY482" fmla="*/ 482652 h 584496"/>
                <a:gd name="connsiteX483" fmla="*/ 274536 w 594098"/>
                <a:gd name="connsiteY483" fmla="*/ 482652 h 584496"/>
                <a:gd name="connsiteX484" fmla="*/ 269370 w 594098"/>
                <a:gd name="connsiteY484" fmla="*/ 476748 h 584496"/>
                <a:gd name="connsiteX485" fmla="*/ 264204 w 594098"/>
                <a:gd name="connsiteY485" fmla="*/ 476748 h 584496"/>
                <a:gd name="connsiteX486" fmla="*/ 264204 w 594098"/>
                <a:gd name="connsiteY486" fmla="*/ 476748 h 584496"/>
                <a:gd name="connsiteX487" fmla="*/ 264204 w 594098"/>
                <a:gd name="connsiteY487" fmla="*/ 460512 h 584496"/>
                <a:gd name="connsiteX488" fmla="*/ 234684 w 594098"/>
                <a:gd name="connsiteY488" fmla="*/ 460512 h 584496"/>
                <a:gd name="connsiteX489" fmla="*/ 229518 w 594098"/>
                <a:gd name="connsiteY489" fmla="*/ 456084 h 584496"/>
                <a:gd name="connsiteX490" fmla="*/ 217710 w 594098"/>
                <a:gd name="connsiteY490" fmla="*/ 456084 h 584496"/>
                <a:gd name="connsiteX491" fmla="*/ 217710 w 594098"/>
                <a:gd name="connsiteY491" fmla="*/ 456084 h 584496"/>
                <a:gd name="connsiteX492" fmla="*/ 217710 w 594098"/>
                <a:gd name="connsiteY492" fmla="*/ 456084 h 584496"/>
                <a:gd name="connsiteX493" fmla="*/ 217710 w 594098"/>
                <a:gd name="connsiteY493" fmla="*/ 456084 h 584496"/>
                <a:gd name="connsiteX494" fmla="*/ 200736 w 594098"/>
                <a:gd name="connsiteY494" fmla="*/ 456084 h 584496"/>
                <a:gd name="connsiteX495" fmla="*/ 200736 w 594098"/>
                <a:gd name="connsiteY495" fmla="*/ 456084 h 584496"/>
                <a:gd name="connsiteX496" fmla="*/ 200736 w 594098"/>
                <a:gd name="connsiteY496" fmla="*/ 456084 h 584496"/>
                <a:gd name="connsiteX497" fmla="*/ 200736 w 594098"/>
                <a:gd name="connsiteY497" fmla="*/ 456084 h 584496"/>
                <a:gd name="connsiteX498" fmla="*/ 200736 w 594098"/>
                <a:gd name="connsiteY498" fmla="*/ 456084 h 584496"/>
                <a:gd name="connsiteX499" fmla="*/ 185976 w 594098"/>
                <a:gd name="connsiteY499" fmla="*/ 456084 h 584496"/>
                <a:gd name="connsiteX500" fmla="*/ 173430 w 594098"/>
                <a:gd name="connsiteY500" fmla="*/ 456084 h 584496"/>
                <a:gd name="connsiteX501" fmla="*/ 172692 w 594098"/>
                <a:gd name="connsiteY501" fmla="*/ 449442 h 584496"/>
                <a:gd name="connsiteX502" fmla="*/ 172692 w 594098"/>
                <a:gd name="connsiteY502" fmla="*/ 445752 h 584496"/>
                <a:gd name="connsiteX503" fmla="*/ 166050 w 594098"/>
                <a:gd name="connsiteY503" fmla="*/ 450180 h 584496"/>
                <a:gd name="connsiteX504" fmla="*/ 166050 w 594098"/>
                <a:gd name="connsiteY504" fmla="*/ 442800 h 584496"/>
                <a:gd name="connsiteX505" fmla="*/ 166050 w 594098"/>
                <a:gd name="connsiteY505" fmla="*/ 442800 h 584496"/>
                <a:gd name="connsiteX506" fmla="*/ 157932 w 594098"/>
                <a:gd name="connsiteY506" fmla="*/ 447228 h 584496"/>
                <a:gd name="connsiteX507" fmla="*/ 157932 w 594098"/>
                <a:gd name="connsiteY507" fmla="*/ 447228 h 584496"/>
                <a:gd name="connsiteX508" fmla="*/ 157932 w 594098"/>
                <a:gd name="connsiteY508" fmla="*/ 442800 h 584496"/>
                <a:gd name="connsiteX509" fmla="*/ 157932 w 594098"/>
                <a:gd name="connsiteY509" fmla="*/ 442800 h 584496"/>
                <a:gd name="connsiteX510" fmla="*/ 152766 w 594098"/>
                <a:gd name="connsiteY510" fmla="*/ 450180 h 584496"/>
                <a:gd name="connsiteX511" fmla="*/ 152766 w 594098"/>
                <a:gd name="connsiteY511" fmla="*/ 450180 h 584496"/>
                <a:gd name="connsiteX512" fmla="*/ 152766 w 594098"/>
                <a:gd name="connsiteY512" fmla="*/ 450180 h 584496"/>
                <a:gd name="connsiteX513" fmla="*/ 152766 w 594098"/>
                <a:gd name="connsiteY513" fmla="*/ 450180 h 584496"/>
                <a:gd name="connsiteX514" fmla="*/ 152766 w 594098"/>
                <a:gd name="connsiteY514" fmla="*/ 450180 h 584496"/>
                <a:gd name="connsiteX515" fmla="*/ 146124 w 594098"/>
                <a:gd name="connsiteY515" fmla="*/ 456822 h 584496"/>
                <a:gd name="connsiteX516" fmla="*/ 146124 w 594098"/>
                <a:gd name="connsiteY516" fmla="*/ 456822 h 584496"/>
                <a:gd name="connsiteX517" fmla="*/ 146124 w 594098"/>
                <a:gd name="connsiteY517" fmla="*/ 456822 h 584496"/>
                <a:gd name="connsiteX518" fmla="*/ 146124 w 594098"/>
                <a:gd name="connsiteY518" fmla="*/ 456822 h 584496"/>
                <a:gd name="connsiteX519" fmla="*/ 127674 w 594098"/>
                <a:gd name="connsiteY519" fmla="*/ 464202 h 584496"/>
                <a:gd name="connsiteX520" fmla="*/ 127674 w 594098"/>
                <a:gd name="connsiteY520" fmla="*/ 464202 h 584496"/>
                <a:gd name="connsiteX521" fmla="*/ 127674 w 594098"/>
                <a:gd name="connsiteY521" fmla="*/ 464202 h 584496"/>
                <a:gd name="connsiteX522" fmla="*/ 104796 w 594098"/>
                <a:gd name="connsiteY522" fmla="*/ 464202 h 584496"/>
                <a:gd name="connsiteX523" fmla="*/ 98892 w 594098"/>
                <a:gd name="connsiteY523" fmla="*/ 451656 h 584496"/>
                <a:gd name="connsiteX524" fmla="*/ 98892 w 594098"/>
                <a:gd name="connsiteY524" fmla="*/ 451656 h 584496"/>
                <a:gd name="connsiteX525" fmla="*/ 98892 w 594098"/>
                <a:gd name="connsiteY525" fmla="*/ 451656 h 584496"/>
                <a:gd name="connsiteX526" fmla="*/ 103320 w 594098"/>
                <a:gd name="connsiteY526" fmla="*/ 451656 h 584496"/>
                <a:gd name="connsiteX527" fmla="*/ 92250 w 594098"/>
                <a:gd name="connsiteY527" fmla="*/ 451656 h 584496"/>
                <a:gd name="connsiteX528" fmla="*/ 92250 w 594098"/>
                <a:gd name="connsiteY528" fmla="*/ 451656 h 584496"/>
                <a:gd name="connsiteX529" fmla="*/ 92250 w 594098"/>
                <a:gd name="connsiteY529" fmla="*/ 451656 h 584496"/>
                <a:gd name="connsiteX530" fmla="*/ 96678 w 594098"/>
                <a:gd name="connsiteY530" fmla="*/ 451656 h 584496"/>
                <a:gd name="connsiteX531" fmla="*/ 96678 w 594098"/>
                <a:gd name="connsiteY531" fmla="*/ 451656 h 584496"/>
                <a:gd name="connsiteX532" fmla="*/ 86346 w 594098"/>
                <a:gd name="connsiteY532" fmla="*/ 446490 h 584496"/>
                <a:gd name="connsiteX533" fmla="*/ 86346 w 594098"/>
                <a:gd name="connsiteY533" fmla="*/ 446490 h 584496"/>
                <a:gd name="connsiteX534" fmla="*/ 94464 w 594098"/>
                <a:gd name="connsiteY534" fmla="*/ 446490 h 584496"/>
                <a:gd name="connsiteX535" fmla="*/ 94464 w 594098"/>
                <a:gd name="connsiteY535" fmla="*/ 427302 h 584496"/>
                <a:gd name="connsiteX536" fmla="*/ 87822 w 594098"/>
                <a:gd name="connsiteY536" fmla="*/ 415494 h 584496"/>
                <a:gd name="connsiteX537" fmla="*/ 87822 w 594098"/>
                <a:gd name="connsiteY537" fmla="*/ 415494 h 584496"/>
                <a:gd name="connsiteX538" fmla="*/ 101106 w 594098"/>
                <a:gd name="connsiteY538" fmla="*/ 415494 h 584496"/>
                <a:gd name="connsiteX539" fmla="*/ 101106 w 594098"/>
                <a:gd name="connsiteY539" fmla="*/ 409590 h 584496"/>
                <a:gd name="connsiteX540" fmla="*/ 101106 w 594098"/>
                <a:gd name="connsiteY540" fmla="*/ 405162 h 584496"/>
                <a:gd name="connsiteX541" fmla="*/ 98892 w 594098"/>
                <a:gd name="connsiteY541" fmla="*/ 405162 h 584496"/>
                <a:gd name="connsiteX542" fmla="*/ 98892 w 594098"/>
                <a:gd name="connsiteY542" fmla="*/ 405162 h 584496"/>
                <a:gd name="connsiteX543" fmla="*/ 103320 w 594098"/>
                <a:gd name="connsiteY543" fmla="*/ 409590 h 584496"/>
                <a:gd name="connsiteX544" fmla="*/ 107010 w 594098"/>
                <a:gd name="connsiteY544" fmla="*/ 414018 h 584496"/>
                <a:gd name="connsiteX545" fmla="*/ 115128 w 594098"/>
                <a:gd name="connsiteY545" fmla="*/ 362358 h 584496"/>
                <a:gd name="connsiteX546" fmla="*/ 115128 w 594098"/>
                <a:gd name="connsiteY546" fmla="*/ 345384 h 584496"/>
                <a:gd name="connsiteX547" fmla="*/ 115128 w 594098"/>
                <a:gd name="connsiteY547" fmla="*/ 345384 h 584496"/>
                <a:gd name="connsiteX548" fmla="*/ 115128 w 594098"/>
                <a:gd name="connsiteY548" fmla="*/ 280440 h 584496"/>
                <a:gd name="connsiteX549" fmla="*/ 123246 w 594098"/>
                <a:gd name="connsiteY549" fmla="*/ 254610 h 584496"/>
                <a:gd name="connsiteX550" fmla="*/ 123246 w 594098"/>
                <a:gd name="connsiteY550" fmla="*/ 254610 h 584496"/>
                <a:gd name="connsiteX551" fmla="*/ 123246 w 594098"/>
                <a:gd name="connsiteY551" fmla="*/ 254610 h 584496"/>
                <a:gd name="connsiteX552" fmla="*/ 123246 w 594098"/>
                <a:gd name="connsiteY552" fmla="*/ 245016 h 584496"/>
                <a:gd name="connsiteX553" fmla="*/ 123246 w 594098"/>
                <a:gd name="connsiteY553" fmla="*/ 245016 h 584496"/>
                <a:gd name="connsiteX554" fmla="*/ 119556 w 594098"/>
                <a:gd name="connsiteY554" fmla="*/ 223614 h 584496"/>
                <a:gd name="connsiteX555" fmla="*/ 119556 w 594098"/>
                <a:gd name="connsiteY555" fmla="*/ 223614 h 584496"/>
                <a:gd name="connsiteX556" fmla="*/ 109962 w 594098"/>
                <a:gd name="connsiteY556" fmla="*/ 233946 h 584496"/>
                <a:gd name="connsiteX557" fmla="*/ 104058 w 594098"/>
                <a:gd name="connsiteY557" fmla="*/ 242064 h 584496"/>
                <a:gd name="connsiteX558" fmla="*/ 95202 w 594098"/>
                <a:gd name="connsiteY558" fmla="*/ 242064 h 584496"/>
                <a:gd name="connsiteX559" fmla="*/ 98892 w 594098"/>
                <a:gd name="connsiteY559" fmla="*/ 237636 h 584496"/>
                <a:gd name="connsiteX560" fmla="*/ 90774 w 594098"/>
                <a:gd name="connsiteY560" fmla="*/ 230994 h 584496"/>
                <a:gd name="connsiteX561" fmla="*/ 85608 w 594098"/>
                <a:gd name="connsiteY561" fmla="*/ 205902 h 584496"/>
                <a:gd name="connsiteX562" fmla="*/ 85608 w 594098"/>
                <a:gd name="connsiteY562" fmla="*/ 201474 h 584496"/>
                <a:gd name="connsiteX563" fmla="*/ 85608 w 594098"/>
                <a:gd name="connsiteY563" fmla="*/ 201474 h 584496"/>
                <a:gd name="connsiteX564" fmla="*/ 73062 w 594098"/>
                <a:gd name="connsiteY564" fmla="*/ 216234 h 584496"/>
                <a:gd name="connsiteX565" fmla="*/ 67158 w 594098"/>
                <a:gd name="connsiteY565" fmla="*/ 221400 h 584496"/>
                <a:gd name="connsiteX566" fmla="*/ 67158 w 594098"/>
                <a:gd name="connsiteY566" fmla="*/ 221400 h 584496"/>
                <a:gd name="connsiteX567" fmla="*/ 67158 w 594098"/>
                <a:gd name="connsiteY567" fmla="*/ 221400 h 584496"/>
                <a:gd name="connsiteX568" fmla="*/ 67158 w 594098"/>
                <a:gd name="connsiteY568" fmla="*/ 221400 h 584496"/>
                <a:gd name="connsiteX569" fmla="*/ 67158 w 594098"/>
                <a:gd name="connsiteY569" fmla="*/ 221400 h 584496"/>
                <a:gd name="connsiteX570" fmla="*/ 67158 w 594098"/>
                <a:gd name="connsiteY570" fmla="*/ 216234 h 584496"/>
                <a:gd name="connsiteX571" fmla="*/ 67158 w 594098"/>
                <a:gd name="connsiteY571" fmla="*/ 216234 h 584496"/>
                <a:gd name="connsiteX572" fmla="*/ 61992 w 594098"/>
                <a:gd name="connsiteY572" fmla="*/ 198522 h 584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594098" h="584496">
                  <a:moveTo>
                    <a:pt x="87084" y="476748"/>
                  </a:moveTo>
                  <a:cubicBezTo>
                    <a:pt x="85968" y="472710"/>
                    <a:pt x="83652" y="469108"/>
                    <a:pt x="80442" y="466416"/>
                  </a:cubicBezTo>
                  <a:lnTo>
                    <a:pt x="80442" y="466416"/>
                  </a:lnTo>
                  <a:lnTo>
                    <a:pt x="80442" y="466416"/>
                  </a:lnTo>
                  <a:cubicBezTo>
                    <a:pt x="71884" y="462136"/>
                    <a:pt x="62642" y="459389"/>
                    <a:pt x="53136" y="458298"/>
                  </a:cubicBezTo>
                  <a:cubicBezTo>
                    <a:pt x="64094" y="473670"/>
                    <a:pt x="76446" y="487999"/>
                    <a:pt x="90036" y="501102"/>
                  </a:cubicBezTo>
                  <a:lnTo>
                    <a:pt x="90036" y="501102"/>
                  </a:lnTo>
                  <a:cubicBezTo>
                    <a:pt x="102582" y="492246"/>
                    <a:pt x="146862" y="492984"/>
                    <a:pt x="139482" y="529146"/>
                  </a:cubicBezTo>
                  <a:cubicBezTo>
                    <a:pt x="137822" y="525196"/>
                    <a:pt x="135300" y="521666"/>
                    <a:pt x="132102" y="518814"/>
                  </a:cubicBezTo>
                  <a:cubicBezTo>
                    <a:pt x="121770" y="509958"/>
                    <a:pt x="106272" y="513648"/>
                    <a:pt x="98154" y="509220"/>
                  </a:cubicBezTo>
                  <a:cubicBezTo>
                    <a:pt x="114692" y="523897"/>
                    <a:pt x="132753" y="536762"/>
                    <a:pt x="152028" y="547596"/>
                  </a:cubicBezTo>
                  <a:cubicBezTo>
                    <a:pt x="160146" y="533574"/>
                    <a:pt x="199998" y="515862"/>
                    <a:pt x="208854" y="551286"/>
                  </a:cubicBezTo>
                  <a:cubicBezTo>
                    <a:pt x="204745" y="547591"/>
                    <a:pt x="199585" y="545269"/>
                    <a:pt x="194094" y="544644"/>
                  </a:cubicBezTo>
                  <a:cubicBezTo>
                    <a:pt x="180810" y="544644"/>
                    <a:pt x="169002" y="553500"/>
                    <a:pt x="160146" y="551286"/>
                  </a:cubicBezTo>
                  <a:lnTo>
                    <a:pt x="160146" y="551286"/>
                  </a:lnTo>
                  <a:cubicBezTo>
                    <a:pt x="183468" y="563188"/>
                    <a:pt x="208293" y="571877"/>
                    <a:pt x="233946" y="577116"/>
                  </a:cubicBezTo>
                  <a:cubicBezTo>
                    <a:pt x="241326" y="562356"/>
                    <a:pt x="278964" y="543168"/>
                    <a:pt x="290034" y="577116"/>
                  </a:cubicBezTo>
                  <a:cubicBezTo>
                    <a:pt x="287008" y="574234"/>
                    <a:pt x="283119" y="572420"/>
                    <a:pt x="278964" y="571950"/>
                  </a:cubicBezTo>
                  <a:cubicBezTo>
                    <a:pt x="268625" y="571564"/>
                    <a:pt x="258389" y="574123"/>
                    <a:pt x="249444" y="579330"/>
                  </a:cubicBezTo>
                  <a:cubicBezTo>
                    <a:pt x="264839" y="581655"/>
                    <a:pt x="280374" y="582895"/>
                    <a:pt x="295938" y="583020"/>
                  </a:cubicBezTo>
                  <a:lnTo>
                    <a:pt x="301842" y="583020"/>
                  </a:lnTo>
                  <a:cubicBezTo>
                    <a:pt x="301436" y="581323"/>
                    <a:pt x="301436" y="579551"/>
                    <a:pt x="301842" y="577854"/>
                  </a:cubicBezTo>
                  <a:cubicBezTo>
                    <a:pt x="301842" y="562356"/>
                    <a:pt x="338742" y="533574"/>
                    <a:pt x="357192" y="565308"/>
                  </a:cubicBezTo>
                  <a:cubicBezTo>
                    <a:pt x="352166" y="563620"/>
                    <a:pt x="346720" y="563620"/>
                    <a:pt x="341694" y="565308"/>
                  </a:cubicBezTo>
                  <a:cubicBezTo>
                    <a:pt x="328410" y="565308"/>
                    <a:pt x="319554" y="580806"/>
                    <a:pt x="310698" y="580806"/>
                  </a:cubicBezTo>
                  <a:lnTo>
                    <a:pt x="310698" y="580806"/>
                  </a:lnTo>
                  <a:cubicBezTo>
                    <a:pt x="310698" y="580806"/>
                    <a:pt x="315126" y="580806"/>
                    <a:pt x="317340" y="584496"/>
                  </a:cubicBezTo>
                  <a:cubicBezTo>
                    <a:pt x="340705" y="583138"/>
                    <a:pt x="363790" y="578666"/>
                    <a:pt x="385974" y="571212"/>
                  </a:cubicBezTo>
                  <a:cubicBezTo>
                    <a:pt x="385974" y="554238"/>
                    <a:pt x="401472" y="520290"/>
                    <a:pt x="430992" y="538740"/>
                  </a:cubicBezTo>
                  <a:cubicBezTo>
                    <a:pt x="426889" y="537571"/>
                    <a:pt x="422549" y="537571"/>
                    <a:pt x="418446" y="538740"/>
                  </a:cubicBezTo>
                  <a:cubicBezTo>
                    <a:pt x="408114" y="544644"/>
                    <a:pt x="405162" y="556452"/>
                    <a:pt x="399996" y="563832"/>
                  </a:cubicBezTo>
                  <a:cubicBezTo>
                    <a:pt x="417797" y="557270"/>
                    <a:pt x="434867" y="548860"/>
                    <a:pt x="450918" y="538740"/>
                  </a:cubicBezTo>
                  <a:cubicBezTo>
                    <a:pt x="445014" y="521766"/>
                    <a:pt x="450918" y="492984"/>
                    <a:pt x="478224" y="495198"/>
                  </a:cubicBezTo>
                  <a:cubicBezTo>
                    <a:pt x="474534" y="497568"/>
                    <a:pt x="471287" y="500565"/>
                    <a:pt x="468630" y="504054"/>
                  </a:cubicBezTo>
                  <a:cubicBezTo>
                    <a:pt x="464335" y="512203"/>
                    <a:pt x="462778" y="521520"/>
                    <a:pt x="464202" y="530622"/>
                  </a:cubicBezTo>
                  <a:cubicBezTo>
                    <a:pt x="481028" y="518696"/>
                    <a:pt x="496608" y="505097"/>
                    <a:pt x="510696" y="490032"/>
                  </a:cubicBezTo>
                  <a:cubicBezTo>
                    <a:pt x="502578" y="474534"/>
                    <a:pt x="501102" y="440586"/>
                    <a:pt x="534312" y="442062"/>
                  </a:cubicBezTo>
                  <a:cubicBezTo>
                    <a:pt x="530342" y="443777"/>
                    <a:pt x="527168" y="446945"/>
                    <a:pt x="525456" y="450918"/>
                  </a:cubicBezTo>
                  <a:cubicBezTo>
                    <a:pt x="522534" y="459533"/>
                    <a:pt x="522534" y="468871"/>
                    <a:pt x="525456" y="477486"/>
                  </a:cubicBezTo>
                  <a:cubicBezTo>
                    <a:pt x="537537" y="462383"/>
                    <a:pt x="548393" y="446342"/>
                    <a:pt x="557928" y="429516"/>
                  </a:cubicBezTo>
                  <a:cubicBezTo>
                    <a:pt x="544644" y="416970"/>
                    <a:pt x="532836" y="386712"/>
                    <a:pt x="563094" y="376380"/>
                  </a:cubicBezTo>
                  <a:cubicBezTo>
                    <a:pt x="560585" y="379921"/>
                    <a:pt x="558821" y="383940"/>
                    <a:pt x="557928" y="388188"/>
                  </a:cubicBezTo>
                  <a:cubicBezTo>
                    <a:pt x="558017" y="397771"/>
                    <a:pt x="560555" y="407172"/>
                    <a:pt x="565308" y="415494"/>
                  </a:cubicBezTo>
                  <a:cubicBezTo>
                    <a:pt x="574053" y="396515"/>
                    <a:pt x="580976" y="376745"/>
                    <a:pt x="585972" y="356454"/>
                  </a:cubicBezTo>
                  <a:cubicBezTo>
                    <a:pt x="568998" y="350550"/>
                    <a:pt x="545382" y="323982"/>
                    <a:pt x="571950" y="304056"/>
                  </a:cubicBezTo>
                  <a:cubicBezTo>
                    <a:pt x="570149" y="309065"/>
                    <a:pt x="570149" y="314545"/>
                    <a:pt x="571950" y="319554"/>
                  </a:cubicBezTo>
                  <a:cubicBezTo>
                    <a:pt x="576459" y="328192"/>
                    <a:pt x="582171" y="336144"/>
                    <a:pt x="588924" y="343170"/>
                  </a:cubicBezTo>
                  <a:cubicBezTo>
                    <a:pt x="592503" y="325688"/>
                    <a:pt x="594238" y="307878"/>
                    <a:pt x="594090" y="290034"/>
                  </a:cubicBezTo>
                  <a:lnTo>
                    <a:pt x="594090" y="290034"/>
                  </a:lnTo>
                  <a:cubicBezTo>
                    <a:pt x="577116" y="285606"/>
                    <a:pt x="549810" y="261990"/>
                    <a:pt x="574164" y="239112"/>
                  </a:cubicBezTo>
                  <a:cubicBezTo>
                    <a:pt x="573419" y="243261"/>
                    <a:pt x="573419" y="247509"/>
                    <a:pt x="574164" y="251658"/>
                  </a:cubicBezTo>
                  <a:cubicBezTo>
                    <a:pt x="574164" y="262728"/>
                    <a:pt x="587448" y="268632"/>
                    <a:pt x="593352" y="275274"/>
                  </a:cubicBezTo>
                  <a:cubicBezTo>
                    <a:pt x="592393" y="258360"/>
                    <a:pt x="589920" y="241564"/>
                    <a:pt x="585972" y="225090"/>
                  </a:cubicBezTo>
                  <a:cubicBezTo>
                    <a:pt x="568260" y="225090"/>
                    <a:pt x="538002" y="212544"/>
                    <a:pt x="552762" y="183762"/>
                  </a:cubicBezTo>
                  <a:cubicBezTo>
                    <a:pt x="553102" y="189327"/>
                    <a:pt x="555463" y="194576"/>
                    <a:pt x="559404" y="198522"/>
                  </a:cubicBezTo>
                  <a:cubicBezTo>
                    <a:pt x="566267" y="203967"/>
                    <a:pt x="574002" y="208209"/>
                    <a:pt x="582282" y="211068"/>
                  </a:cubicBezTo>
                  <a:cubicBezTo>
                    <a:pt x="577190" y="193766"/>
                    <a:pt x="570518" y="176968"/>
                    <a:pt x="562356" y="160884"/>
                  </a:cubicBezTo>
                  <a:cubicBezTo>
                    <a:pt x="547596" y="167526"/>
                    <a:pt x="506268" y="160884"/>
                    <a:pt x="517338" y="127674"/>
                  </a:cubicBezTo>
                  <a:cubicBezTo>
                    <a:pt x="518762" y="132948"/>
                    <a:pt x="521877" y="137613"/>
                    <a:pt x="526194" y="140958"/>
                  </a:cubicBezTo>
                  <a:cubicBezTo>
                    <a:pt x="536526" y="148338"/>
                    <a:pt x="552024" y="146124"/>
                    <a:pt x="557928" y="152766"/>
                  </a:cubicBezTo>
                  <a:cubicBezTo>
                    <a:pt x="549072" y="136158"/>
                    <a:pt x="538437" y="120568"/>
                    <a:pt x="526194" y="106272"/>
                  </a:cubicBezTo>
                  <a:cubicBezTo>
                    <a:pt x="513648" y="116604"/>
                    <a:pt x="474534" y="123984"/>
                    <a:pt x="472320" y="89298"/>
                  </a:cubicBezTo>
                  <a:cubicBezTo>
                    <a:pt x="475139" y="92426"/>
                    <a:pt x="478364" y="95157"/>
                    <a:pt x="481914" y="97416"/>
                  </a:cubicBezTo>
                  <a:cubicBezTo>
                    <a:pt x="495936" y="103320"/>
                    <a:pt x="511434" y="97416"/>
                    <a:pt x="519552" y="97416"/>
                  </a:cubicBezTo>
                  <a:lnTo>
                    <a:pt x="519552" y="97416"/>
                  </a:lnTo>
                  <a:cubicBezTo>
                    <a:pt x="503774" y="82579"/>
                    <a:pt x="486453" y="69467"/>
                    <a:pt x="467892" y="58302"/>
                  </a:cubicBezTo>
                  <a:cubicBezTo>
                    <a:pt x="456822" y="71586"/>
                    <a:pt x="422136" y="84132"/>
                    <a:pt x="414018" y="51660"/>
                  </a:cubicBezTo>
                  <a:cubicBezTo>
                    <a:pt x="417036" y="54292"/>
                    <a:pt x="420549" y="56299"/>
                    <a:pt x="424350" y="57564"/>
                  </a:cubicBezTo>
                  <a:cubicBezTo>
                    <a:pt x="436896" y="57564"/>
                    <a:pt x="448704" y="52398"/>
                    <a:pt x="457560" y="50922"/>
                  </a:cubicBezTo>
                  <a:cubicBezTo>
                    <a:pt x="439745" y="39051"/>
                    <a:pt x="420690" y="29152"/>
                    <a:pt x="400734" y="21402"/>
                  </a:cubicBezTo>
                  <a:lnTo>
                    <a:pt x="400734" y="21402"/>
                  </a:lnTo>
                  <a:cubicBezTo>
                    <a:pt x="394830" y="36162"/>
                    <a:pt x="357192" y="59040"/>
                    <a:pt x="343908" y="21402"/>
                  </a:cubicBezTo>
                  <a:cubicBezTo>
                    <a:pt x="348033" y="24798"/>
                    <a:pt x="353354" y="26393"/>
                    <a:pt x="358668" y="25830"/>
                  </a:cubicBezTo>
                  <a:cubicBezTo>
                    <a:pt x="371952" y="25830"/>
                    <a:pt x="382284" y="15498"/>
                    <a:pt x="391140" y="16236"/>
                  </a:cubicBezTo>
                  <a:lnTo>
                    <a:pt x="394092" y="16236"/>
                  </a:lnTo>
                  <a:cubicBezTo>
                    <a:pt x="394092" y="16236"/>
                    <a:pt x="394092" y="16236"/>
                    <a:pt x="390402" y="16236"/>
                  </a:cubicBezTo>
                  <a:cubicBezTo>
                    <a:pt x="365133" y="7616"/>
                    <a:pt x="338823" y="2404"/>
                    <a:pt x="312174" y="738"/>
                  </a:cubicBezTo>
                  <a:cubicBezTo>
                    <a:pt x="312174" y="16974"/>
                    <a:pt x="284130" y="47970"/>
                    <a:pt x="260514" y="21402"/>
                  </a:cubicBezTo>
                  <a:cubicBezTo>
                    <a:pt x="264625" y="22498"/>
                    <a:pt x="268949" y="22498"/>
                    <a:pt x="273060" y="21402"/>
                  </a:cubicBezTo>
                  <a:cubicBezTo>
                    <a:pt x="286344" y="21402"/>
                    <a:pt x="292986" y="2952"/>
                    <a:pt x="301104" y="0"/>
                  </a:cubicBezTo>
                  <a:lnTo>
                    <a:pt x="294462" y="0"/>
                  </a:lnTo>
                  <a:cubicBezTo>
                    <a:pt x="273348" y="210"/>
                    <a:pt x="252315" y="2683"/>
                    <a:pt x="231732" y="7380"/>
                  </a:cubicBezTo>
                  <a:cubicBezTo>
                    <a:pt x="231732" y="22878"/>
                    <a:pt x="212544" y="60516"/>
                    <a:pt x="183762" y="36900"/>
                  </a:cubicBezTo>
                  <a:cubicBezTo>
                    <a:pt x="187862" y="38069"/>
                    <a:pt x="192208" y="38069"/>
                    <a:pt x="196308" y="36900"/>
                  </a:cubicBezTo>
                  <a:cubicBezTo>
                    <a:pt x="209592" y="31734"/>
                    <a:pt x="214020" y="14760"/>
                    <a:pt x="222138" y="11070"/>
                  </a:cubicBezTo>
                  <a:cubicBezTo>
                    <a:pt x="202304" y="16326"/>
                    <a:pt x="183025" y="23493"/>
                    <a:pt x="164574" y="32472"/>
                  </a:cubicBezTo>
                  <a:cubicBezTo>
                    <a:pt x="164574" y="50184"/>
                    <a:pt x="159408" y="81180"/>
                    <a:pt x="128412" y="70848"/>
                  </a:cubicBezTo>
                  <a:cubicBezTo>
                    <a:pt x="132520" y="69792"/>
                    <a:pt x="136316" y="67768"/>
                    <a:pt x="139482" y="64944"/>
                  </a:cubicBezTo>
                  <a:cubicBezTo>
                    <a:pt x="145603" y="57951"/>
                    <a:pt x="149236" y="49128"/>
                    <a:pt x="149814" y="39852"/>
                  </a:cubicBezTo>
                  <a:cubicBezTo>
                    <a:pt x="136701" y="47606"/>
                    <a:pt x="124127" y="56236"/>
                    <a:pt x="112176" y="65682"/>
                  </a:cubicBezTo>
                  <a:cubicBezTo>
                    <a:pt x="118818" y="82656"/>
                    <a:pt x="117342" y="115128"/>
                    <a:pt x="84870" y="111438"/>
                  </a:cubicBezTo>
                  <a:cubicBezTo>
                    <a:pt x="88671" y="109538"/>
                    <a:pt x="91961" y="106755"/>
                    <a:pt x="94464" y="103320"/>
                  </a:cubicBezTo>
                  <a:cubicBezTo>
                    <a:pt x="99032" y="94729"/>
                    <a:pt x="100591" y="84856"/>
                    <a:pt x="98892" y="75276"/>
                  </a:cubicBezTo>
                  <a:cubicBezTo>
                    <a:pt x="85717" y="86964"/>
                    <a:pt x="73615" y="99807"/>
                    <a:pt x="62730" y="113652"/>
                  </a:cubicBezTo>
                  <a:cubicBezTo>
                    <a:pt x="70848" y="129888"/>
                    <a:pt x="71586" y="160884"/>
                    <a:pt x="39852" y="160884"/>
                  </a:cubicBezTo>
                  <a:cubicBezTo>
                    <a:pt x="44715" y="158108"/>
                    <a:pt x="48391" y="153643"/>
                    <a:pt x="50184" y="148338"/>
                  </a:cubicBezTo>
                  <a:cubicBezTo>
                    <a:pt x="51655" y="142276"/>
                    <a:pt x="51655" y="135950"/>
                    <a:pt x="50184" y="129888"/>
                  </a:cubicBezTo>
                  <a:cubicBezTo>
                    <a:pt x="40679" y="143972"/>
                    <a:pt x="32290" y="158777"/>
                    <a:pt x="25092" y="174168"/>
                  </a:cubicBezTo>
                  <a:cubicBezTo>
                    <a:pt x="37638" y="186714"/>
                    <a:pt x="47970" y="217710"/>
                    <a:pt x="16974" y="225828"/>
                  </a:cubicBezTo>
                  <a:cubicBezTo>
                    <a:pt x="21201" y="222218"/>
                    <a:pt x="24065" y="217269"/>
                    <a:pt x="25092" y="211806"/>
                  </a:cubicBezTo>
                  <a:cubicBezTo>
                    <a:pt x="24605" y="204667"/>
                    <a:pt x="22856" y="197670"/>
                    <a:pt x="19926" y="191142"/>
                  </a:cubicBezTo>
                  <a:cubicBezTo>
                    <a:pt x="14624" y="206377"/>
                    <a:pt x="10189" y="221900"/>
                    <a:pt x="6642" y="237636"/>
                  </a:cubicBezTo>
                  <a:cubicBezTo>
                    <a:pt x="22878" y="243540"/>
                    <a:pt x="47970" y="275274"/>
                    <a:pt x="16236" y="292986"/>
                  </a:cubicBezTo>
                  <a:cubicBezTo>
                    <a:pt x="17920" y="288773"/>
                    <a:pt x="18430" y="284182"/>
                    <a:pt x="17712" y="279702"/>
                  </a:cubicBezTo>
                  <a:cubicBezTo>
                    <a:pt x="17712" y="268632"/>
                    <a:pt x="5904" y="260514"/>
                    <a:pt x="3690" y="253134"/>
                  </a:cubicBezTo>
                  <a:cubicBezTo>
                    <a:pt x="2530" y="267132"/>
                    <a:pt x="2530" y="281202"/>
                    <a:pt x="3690" y="295200"/>
                  </a:cubicBezTo>
                  <a:cubicBezTo>
                    <a:pt x="3690" y="299628"/>
                    <a:pt x="3690" y="304056"/>
                    <a:pt x="3690" y="309222"/>
                  </a:cubicBezTo>
                  <a:cubicBezTo>
                    <a:pt x="20664" y="309222"/>
                    <a:pt x="53874" y="326196"/>
                    <a:pt x="33948" y="354240"/>
                  </a:cubicBezTo>
                  <a:cubicBezTo>
                    <a:pt x="33466" y="347394"/>
                    <a:pt x="30280" y="341021"/>
                    <a:pt x="25092" y="336528"/>
                  </a:cubicBezTo>
                  <a:cubicBezTo>
                    <a:pt x="18450" y="327672"/>
                    <a:pt x="5904" y="324720"/>
                    <a:pt x="0" y="318816"/>
                  </a:cubicBezTo>
                  <a:cubicBezTo>
                    <a:pt x="1649" y="339127"/>
                    <a:pt x="5611" y="359182"/>
                    <a:pt x="11808" y="378594"/>
                  </a:cubicBezTo>
                  <a:lnTo>
                    <a:pt x="11808" y="378594"/>
                  </a:lnTo>
                  <a:cubicBezTo>
                    <a:pt x="27306" y="378594"/>
                    <a:pt x="67896" y="391140"/>
                    <a:pt x="47970" y="422136"/>
                  </a:cubicBezTo>
                  <a:cubicBezTo>
                    <a:pt x="48808" y="418245"/>
                    <a:pt x="48808" y="414219"/>
                    <a:pt x="47970" y="410328"/>
                  </a:cubicBezTo>
                  <a:cubicBezTo>
                    <a:pt x="40590" y="397044"/>
                    <a:pt x="22878" y="395568"/>
                    <a:pt x="18450" y="387450"/>
                  </a:cubicBezTo>
                  <a:lnTo>
                    <a:pt x="18450" y="391878"/>
                  </a:lnTo>
                  <a:cubicBezTo>
                    <a:pt x="25040" y="411566"/>
                    <a:pt x="33958" y="430396"/>
                    <a:pt x="45018" y="447966"/>
                  </a:cubicBezTo>
                  <a:cubicBezTo>
                    <a:pt x="59040" y="438372"/>
                    <a:pt x="98892" y="443538"/>
                    <a:pt x="87084" y="476748"/>
                  </a:cubicBezTo>
                  <a:close/>
                  <a:moveTo>
                    <a:pt x="61992" y="198522"/>
                  </a:moveTo>
                  <a:cubicBezTo>
                    <a:pt x="65881" y="194230"/>
                    <a:pt x="70353" y="190504"/>
                    <a:pt x="75276" y="187452"/>
                  </a:cubicBezTo>
                  <a:lnTo>
                    <a:pt x="75276" y="187452"/>
                  </a:lnTo>
                  <a:cubicBezTo>
                    <a:pt x="74354" y="185854"/>
                    <a:pt x="74354" y="183885"/>
                    <a:pt x="75276" y="182286"/>
                  </a:cubicBezTo>
                  <a:cubicBezTo>
                    <a:pt x="76677" y="181621"/>
                    <a:pt x="78303" y="181621"/>
                    <a:pt x="79704" y="182286"/>
                  </a:cubicBezTo>
                  <a:cubicBezTo>
                    <a:pt x="79704" y="182286"/>
                    <a:pt x="79704" y="182286"/>
                    <a:pt x="84870" y="182286"/>
                  </a:cubicBezTo>
                  <a:lnTo>
                    <a:pt x="90774" y="182286"/>
                  </a:lnTo>
                  <a:cubicBezTo>
                    <a:pt x="90774" y="182286"/>
                    <a:pt x="90774" y="182286"/>
                    <a:pt x="95940" y="182286"/>
                  </a:cubicBezTo>
                  <a:lnTo>
                    <a:pt x="98892" y="182286"/>
                  </a:lnTo>
                  <a:lnTo>
                    <a:pt x="147600" y="158670"/>
                  </a:lnTo>
                  <a:lnTo>
                    <a:pt x="147600" y="158670"/>
                  </a:lnTo>
                  <a:cubicBezTo>
                    <a:pt x="145372" y="154849"/>
                    <a:pt x="144106" y="150543"/>
                    <a:pt x="143910" y="146124"/>
                  </a:cubicBezTo>
                  <a:cubicBezTo>
                    <a:pt x="142812" y="141514"/>
                    <a:pt x="142812" y="136712"/>
                    <a:pt x="143910" y="132102"/>
                  </a:cubicBezTo>
                  <a:lnTo>
                    <a:pt x="143910" y="132102"/>
                  </a:lnTo>
                  <a:cubicBezTo>
                    <a:pt x="143117" y="130471"/>
                    <a:pt x="143117" y="128567"/>
                    <a:pt x="143910" y="126936"/>
                  </a:cubicBezTo>
                  <a:lnTo>
                    <a:pt x="143910" y="126936"/>
                  </a:lnTo>
                  <a:cubicBezTo>
                    <a:pt x="143910" y="126936"/>
                    <a:pt x="143910" y="126936"/>
                    <a:pt x="143910" y="126936"/>
                  </a:cubicBezTo>
                  <a:lnTo>
                    <a:pt x="143910" y="126936"/>
                  </a:lnTo>
                  <a:lnTo>
                    <a:pt x="150552" y="126936"/>
                  </a:lnTo>
                  <a:lnTo>
                    <a:pt x="155718" y="126936"/>
                  </a:lnTo>
                  <a:cubicBezTo>
                    <a:pt x="159614" y="126140"/>
                    <a:pt x="163630" y="126140"/>
                    <a:pt x="167526" y="126936"/>
                  </a:cubicBezTo>
                  <a:lnTo>
                    <a:pt x="172692" y="110700"/>
                  </a:lnTo>
                  <a:cubicBezTo>
                    <a:pt x="172692" y="110700"/>
                    <a:pt x="172692" y="110700"/>
                    <a:pt x="172692" y="110700"/>
                  </a:cubicBezTo>
                  <a:cubicBezTo>
                    <a:pt x="172692" y="110700"/>
                    <a:pt x="172692" y="115866"/>
                    <a:pt x="172692" y="121032"/>
                  </a:cubicBezTo>
                  <a:lnTo>
                    <a:pt x="177858" y="121032"/>
                  </a:lnTo>
                  <a:lnTo>
                    <a:pt x="177858" y="121032"/>
                  </a:lnTo>
                  <a:lnTo>
                    <a:pt x="177858" y="117342"/>
                  </a:lnTo>
                  <a:lnTo>
                    <a:pt x="187452" y="117342"/>
                  </a:lnTo>
                  <a:cubicBezTo>
                    <a:pt x="187298" y="116117"/>
                    <a:pt x="187298" y="114877"/>
                    <a:pt x="187452" y="113652"/>
                  </a:cubicBezTo>
                  <a:lnTo>
                    <a:pt x="195570" y="113652"/>
                  </a:lnTo>
                  <a:lnTo>
                    <a:pt x="195570" y="113652"/>
                  </a:lnTo>
                  <a:cubicBezTo>
                    <a:pt x="192831" y="111133"/>
                    <a:pt x="190579" y="108131"/>
                    <a:pt x="188928" y="104796"/>
                  </a:cubicBezTo>
                  <a:lnTo>
                    <a:pt x="188928" y="104796"/>
                  </a:lnTo>
                  <a:lnTo>
                    <a:pt x="189666" y="104796"/>
                  </a:lnTo>
                  <a:lnTo>
                    <a:pt x="189666" y="104796"/>
                  </a:lnTo>
                  <a:lnTo>
                    <a:pt x="189666" y="104796"/>
                  </a:lnTo>
                  <a:lnTo>
                    <a:pt x="189666" y="109224"/>
                  </a:lnTo>
                  <a:lnTo>
                    <a:pt x="189666" y="109224"/>
                  </a:lnTo>
                  <a:lnTo>
                    <a:pt x="189666" y="109224"/>
                  </a:lnTo>
                  <a:lnTo>
                    <a:pt x="189666" y="109224"/>
                  </a:lnTo>
                  <a:cubicBezTo>
                    <a:pt x="189666" y="109224"/>
                    <a:pt x="184500" y="109224"/>
                    <a:pt x="183024" y="112914"/>
                  </a:cubicBezTo>
                  <a:lnTo>
                    <a:pt x="172692" y="112914"/>
                  </a:lnTo>
                  <a:lnTo>
                    <a:pt x="172692" y="108486"/>
                  </a:lnTo>
                  <a:cubicBezTo>
                    <a:pt x="173226" y="106555"/>
                    <a:pt x="173226" y="104513"/>
                    <a:pt x="172692" y="102582"/>
                  </a:cubicBezTo>
                  <a:lnTo>
                    <a:pt x="172692" y="102582"/>
                  </a:lnTo>
                  <a:cubicBezTo>
                    <a:pt x="172692" y="102582"/>
                    <a:pt x="172692" y="102582"/>
                    <a:pt x="172692" y="102582"/>
                  </a:cubicBezTo>
                  <a:cubicBezTo>
                    <a:pt x="172692" y="102582"/>
                    <a:pt x="172692" y="95202"/>
                    <a:pt x="172692" y="94464"/>
                  </a:cubicBezTo>
                  <a:lnTo>
                    <a:pt x="172692" y="94464"/>
                  </a:lnTo>
                  <a:lnTo>
                    <a:pt x="172692" y="94464"/>
                  </a:lnTo>
                  <a:lnTo>
                    <a:pt x="172692" y="94464"/>
                  </a:lnTo>
                  <a:cubicBezTo>
                    <a:pt x="172692" y="94464"/>
                    <a:pt x="172692" y="94464"/>
                    <a:pt x="172692" y="94464"/>
                  </a:cubicBezTo>
                  <a:lnTo>
                    <a:pt x="172692" y="94464"/>
                  </a:lnTo>
                  <a:lnTo>
                    <a:pt x="177120" y="94464"/>
                  </a:lnTo>
                  <a:lnTo>
                    <a:pt x="172692" y="94464"/>
                  </a:lnTo>
                  <a:lnTo>
                    <a:pt x="172692" y="94464"/>
                  </a:lnTo>
                  <a:lnTo>
                    <a:pt x="172692" y="94464"/>
                  </a:lnTo>
                  <a:cubicBezTo>
                    <a:pt x="172692" y="94464"/>
                    <a:pt x="172692" y="94464"/>
                    <a:pt x="177858" y="94464"/>
                  </a:cubicBezTo>
                  <a:lnTo>
                    <a:pt x="177858" y="94464"/>
                  </a:lnTo>
                  <a:cubicBezTo>
                    <a:pt x="179299" y="94011"/>
                    <a:pt x="180845" y="94011"/>
                    <a:pt x="182286" y="94464"/>
                  </a:cubicBezTo>
                  <a:cubicBezTo>
                    <a:pt x="182590" y="92756"/>
                    <a:pt x="182590" y="91006"/>
                    <a:pt x="182286" y="89298"/>
                  </a:cubicBezTo>
                  <a:cubicBezTo>
                    <a:pt x="182286" y="89298"/>
                    <a:pt x="188190" y="89298"/>
                    <a:pt x="188928" y="89298"/>
                  </a:cubicBezTo>
                  <a:lnTo>
                    <a:pt x="188928" y="89298"/>
                  </a:lnTo>
                  <a:lnTo>
                    <a:pt x="188928" y="84132"/>
                  </a:lnTo>
                  <a:lnTo>
                    <a:pt x="188928" y="84132"/>
                  </a:lnTo>
                  <a:cubicBezTo>
                    <a:pt x="190854" y="84706"/>
                    <a:pt x="192906" y="84706"/>
                    <a:pt x="194832" y="84132"/>
                  </a:cubicBezTo>
                  <a:cubicBezTo>
                    <a:pt x="196202" y="83341"/>
                    <a:pt x="197890" y="83341"/>
                    <a:pt x="199260" y="84132"/>
                  </a:cubicBezTo>
                  <a:lnTo>
                    <a:pt x="199260" y="84132"/>
                  </a:lnTo>
                  <a:cubicBezTo>
                    <a:pt x="199260" y="84132"/>
                    <a:pt x="205902" y="84132"/>
                    <a:pt x="205902" y="84132"/>
                  </a:cubicBezTo>
                  <a:lnTo>
                    <a:pt x="210330" y="84132"/>
                  </a:lnTo>
                  <a:lnTo>
                    <a:pt x="210330" y="88560"/>
                  </a:lnTo>
                  <a:cubicBezTo>
                    <a:pt x="210330" y="88560"/>
                    <a:pt x="210330" y="88560"/>
                    <a:pt x="210330" y="88560"/>
                  </a:cubicBezTo>
                  <a:cubicBezTo>
                    <a:pt x="212261" y="88026"/>
                    <a:pt x="214303" y="88026"/>
                    <a:pt x="216234" y="88560"/>
                  </a:cubicBezTo>
                  <a:lnTo>
                    <a:pt x="216234" y="88560"/>
                  </a:lnTo>
                  <a:cubicBezTo>
                    <a:pt x="216234" y="88560"/>
                    <a:pt x="216234" y="84132"/>
                    <a:pt x="219924" y="83394"/>
                  </a:cubicBezTo>
                  <a:lnTo>
                    <a:pt x="219924" y="58302"/>
                  </a:lnTo>
                  <a:cubicBezTo>
                    <a:pt x="219924" y="58302"/>
                    <a:pt x="219924" y="58302"/>
                    <a:pt x="225090" y="58302"/>
                  </a:cubicBezTo>
                  <a:cubicBezTo>
                    <a:pt x="230256" y="58302"/>
                    <a:pt x="225090" y="58302"/>
                    <a:pt x="225090" y="54612"/>
                  </a:cubicBezTo>
                  <a:lnTo>
                    <a:pt x="225090" y="54612"/>
                  </a:lnTo>
                  <a:lnTo>
                    <a:pt x="229518" y="54612"/>
                  </a:lnTo>
                  <a:lnTo>
                    <a:pt x="229518" y="45756"/>
                  </a:lnTo>
                  <a:lnTo>
                    <a:pt x="239112" y="45756"/>
                  </a:lnTo>
                  <a:lnTo>
                    <a:pt x="239112" y="45756"/>
                  </a:lnTo>
                  <a:lnTo>
                    <a:pt x="246492" y="45756"/>
                  </a:lnTo>
                  <a:lnTo>
                    <a:pt x="252396" y="45756"/>
                  </a:lnTo>
                  <a:lnTo>
                    <a:pt x="257562" y="50922"/>
                  </a:lnTo>
                  <a:lnTo>
                    <a:pt x="264204" y="50922"/>
                  </a:lnTo>
                  <a:lnTo>
                    <a:pt x="264204" y="56826"/>
                  </a:lnTo>
                  <a:lnTo>
                    <a:pt x="273060" y="56826"/>
                  </a:lnTo>
                  <a:lnTo>
                    <a:pt x="273060" y="62730"/>
                  </a:lnTo>
                  <a:lnTo>
                    <a:pt x="278964" y="62730"/>
                  </a:lnTo>
                  <a:lnTo>
                    <a:pt x="278964" y="62730"/>
                  </a:lnTo>
                  <a:cubicBezTo>
                    <a:pt x="279237" y="64936"/>
                    <a:pt x="279237" y="67166"/>
                    <a:pt x="278964" y="69372"/>
                  </a:cubicBezTo>
                  <a:cubicBezTo>
                    <a:pt x="278964" y="69372"/>
                    <a:pt x="288558" y="69372"/>
                    <a:pt x="289296" y="73800"/>
                  </a:cubicBezTo>
                  <a:cubicBezTo>
                    <a:pt x="290034" y="78228"/>
                    <a:pt x="289296" y="73800"/>
                    <a:pt x="285606" y="73800"/>
                  </a:cubicBezTo>
                  <a:cubicBezTo>
                    <a:pt x="285746" y="76258"/>
                    <a:pt x="285746" y="78722"/>
                    <a:pt x="285606" y="81180"/>
                  </a:cubicBezTo>
                  <a:lnTo>
                    <a:pt x="285606" y="81180"/>
                  </a:lnTo>
                  <a:lnTo>
                    <a:pt x="285606" y="81180"/>
                  </a:lnTo>
                  <a:cubicBezTo>
                    <a:pt x="283909" y="80773"/>
                    <a:pt x="282137" y="80773"/>
                    <a:pt x="280440" y="81180"/>
                  </a:cubicBezTo>
                  <a:lnTo>
                    <a:pt x="280440" y="84870"/>
                  </a:lnTo>
                  <a:lnTo>
                    <a:pt x="280440" y="84870"/>
                  </a:lnTo>
                  <a:lnTo>
                    <a:pt x="280440" y="84870"/>
                  </a:lnTo>
                  <a:cubicBezTo>
                    <a:pt x="279222" y="87247"/>
                    <a:pt x="277739" y="89476"/>
                    <a:pt x="276012" y="91512"/>
                  </a:cubicBezTo>
                  <a:cubicBezTo>
                    <a:pt x="275643" y="96671"/>
                    <a:pt x="275643" y="101851"/>
                    <a:pt x="276012" y="107010"/>
                  </a:cubicBezTo>
                  <a:lnTo>
                    <a:pt x="276012" y="115128"/>
                  </a:lnTo>
                  <a:cubicBezTo>
                    <a:pt x="276292" y="117086"/>
                    <a:pt x="276292" y="119074"/>
                    <a:pt x="276012" y="121032"/>
                  </a:cubicBezTo>
                  <a:cubicBezTo>
                    <a:pt x="277414" y="126050"/>
                    <a:pt x="279658" y="130792"/>
                    <a:pt x="282654" y="135054"/>
                  </a:cubicBezTo>
                  <a:lnTo>
                    <a:pt x="282654" y="132102"/>
                  </a:lnTo>
                  <a:cubicBezTo>
                    <a:pt x="282794" y="130383"/>
                    <a:pt x="282794" y="128655"/>
                    <a:pt x="282654" y="126936"/>
                  </a:cubicBezTo>
                  <a:lnTo>
                    <a:pt x="286344" y="121770"/>
                  </a:lnTo>
                  <a:lnTo>
                    <a:pt x="290772" y="115866"/>
                  </a:lnTo>
                  <a:cubicBezTo>
                    <a:pt x="292521" y="111101"/>
                    <a:pt x="292521" y="105871"/>
                    <a:pt x="290772" y="101106"/>
                  </a:cubicBezTo>
                  <a:lnTo>
                    <a:pt x="290772" y="101106"/>
                  </a:lnTo>
                  <a:lnTo>
                    <a:pt x="290772" y="101106"/>
                  </a:lnTo>
                  <a:lnTo>
                    <a:pt x="290772" y="101106"/>
                  </a:lnTo>
                  <a:lnTo>
                    <a:pt x="290772" y="101106"/>
                  </a:lnTo>
                  <a:cubicBezTo>
                    <a:pt x="290772" y="101106"/>
                    <a:pt x="287082" y="101106"/>
                    <a:pt x="287082" y="101106"/>
                  </a:cubicBezTo>
                  <a:lnTo>
                    <a:pt x="287082" y="101106"/>
                  </a:lnTo>
                  <a:lnTo>
                    <a:pt x="287082" y="101106"/>
                  </a:lnTo>
                  <a:cubicBezTo>
                    <a:pt x="287082" y="101106"/>
                    <a:pt x="287082" y="101106"/>
                    <a:pt x="283392" y="101106"/>
                  </a:cubicBezTo>
                  <a:lnTo>
                    <a:pt x="283392" y="101106"/>
                  </a:lnTo>
                  <a:cubicBezTo>
                    <a:pt x="283392" y="101106"/>
                    <a:pt x="283392" y="101106"/>
                    <a:pt x="287082" y="95940"/>
                  </a:cubicBezTo>
                  <a:lnTo>
                    <a:pt x="287082" y="95940"/>
                  </a:lnTo>
                  <a:cubicBezTo>
                    <a:pt x="287082" y="95940"/>
                    <a:pt x="287082" y="95940"/>
                    <a:pt x="287082" y="95940"/>
                  </a:cubicBezTo>
                  <a:lnTo>
                    <a:pt x="287082" y="95940"/>
                  </a:lnTo>
                  <a:cubicBezTo>
                    <a:pt x="288270" y="95485"/>
                    <a:pt x="289584" y="95485"/>
                    <a:pt x="290772" y="95940"/>
                  </a:cubicBezTo>
                  <a:lnTo>
                    <a:pt x="290772" y="95940"/>
                  </a:lnTo>
                  <a:lnTo>
                    <a:pt x="290772" y="95940"/>
                  </a:lnTo>
                  <a:lnTo>
                    <a:pt x="290772" y="95940"/>
                  </a:lnTo>
                  <a:lnTo>
                    <a:pt x="290772" y="95940"/>
                  </a:lnTo>
                  <a:lnTo>
                    <a:pt x="290772" y="95940"/>
                  </a:lnTo>
                  <a:lnTo>
                    <a:pt x="295200" y="95940"/>
                  </a:lnTo>
                  <a:lnTo>
                    <a:pt x="295200" y="95940"/>
                  </a:lnTo>
                  <a:lnTo>
                    <a:pt x="295200" y="95940"/>
                  </a:lnTo>
                  <a:lnTo>
                    <a:pt x="295200" y="95940"/>
                  </a:lnTo>
                  <a:cubicBezTo>
                    <a:pt x="295200" y="95940"/>
                    <a:pt x="295200" y="95940"/>
                    <a:pt x="295200" y="95940"/>
                  </a:cubicBezTo>
                  <a:lnTo>
                    <a:pt x="295200" y="95940"/>
                  </a:lnTo>
                  <a:cubicBezTo>
                    <a:pt x="294152" y="89835"/>
                    <a:pt x="294152" y="83595"/>
                    <a:pt x="295200" y="77490"/>
                  </a:cubicBezTo>
                  <a:lnTo>
                    <a:pt x="295200" y="77490"/>
                  </a:lnTo>
                  <a:lnTo>
                    <a:pt x="291510" y="77490"/>
                  </a:lnTo>
                  <a:lnTo>
                    <a:pt x="291510" y="77490"/>
                  </a:lnTo>
                  <a:cubicBezTo>
                    <a:pt x="290093" y="78064"/>
                    <a:pt x="288499" y="78064"/>
                    <a:pt x="287082" y="77490"/>
                  </a:cubicBezTo>
                  <a:lnTo>
                    <a:pt x="287082" y="77490"/>
                  </a:lnTo>
                  <a:cubicBezTo>
                    <a:pt x="287082" y="77490"/>
                    <a:pt x="287082" y="77490"/>
                    <a:pt x="287082" y="77490"/>
                  </a:cubicBezTo>
                  <a:cubicBezTo>
                    <a:pt x="287082" y="77490"/>
                    <a:pt x="287082" y="77490"/>
                    <a:pt x="287082" y="77490"/>
                  </a:cubicBezTo>
                  <a:cubicBezTo>
                    <a:pt x="287082" y="77490"/>
                    <a:pt x="281178" y="77490"/>
                    <a:pt x="281178" y="77490"/>
                  </a:cubicBezTo>
                  <a:lnTo>
                    <a:pt x="281178" y="77490"/>
                  </a:lnTo>
                  <a:cubicBezTo>
                    <a:pt x="280182" y="73440"/>
                    <a:pt x="282410" y="69292"/>
                    <a:pt x="286344" y="67896"/>
                  </a:cubicBezTo>
                  <a:lnTo>
                    <a:pt x="293724" y="67896"/>
                  </a:lnTo>
                  <a:lnTo>
                    <a:pt x="293724" y="67896"/>
                  </a:lnTo>
                  <a:lnTo>
                    <a:pt x="293724" y="67896"/>
                  </a:lnTo>
                  <a:cubicBezTo>
                    <a:pt x="296831" y="66827"/>
                    <a:pt x="300211" y="66827"/>
                    <a:pt x="303318" y="67896"/>
                  </a:cubicBezTo>
                  <a:lnTo>
                    <a:pt x="303318" y="67896"/>
                  </a:lnTo>
                  <a:cubicBezTo>
                    <a:pt x="303318" y="67896"/>
                    <a:pt x="308484" y="67896"/>
                    <a:pt x="309960" y="67896"/>
                  </a:cubicBezTo>
                  <a:lnTo>
                    <a:pt x="319554" y="67896"/>
                  </a:lnTo>
                  <a:lnTo>
                    <a:pt x="319554" y="67896"/>
                  </a:lnTo>
                  <a:lnTo>
                    <a:pt x="319554" y="72324"/>
                  </a:lnTo>
                  <a:lnTo>
                    <a:pt x="319554" y="72324"/>
                  </a:lnTo>
                  <a:lnTo>
                    <a:pt x="329148" y="72324"/>
                  </a:lnTo>
                  <a:lnTo>
                    <a:pt x="329148" y="72324"/>
                  </a:lnTo>
                  <a:lnTo>
                    <a:pt x="329148" y="72324"/>
                  </a:lnTo>
                  <a:cubicBezTo>
                    <a:pt x="329148" y="72324"/>
                    <a:pt x="329148" y="72324"/>
                    <a:pt x="329148" y="72324"/>
                  </a:cubicBezTo>
                  <a:lnTo>
                    <a:pt x="329148" y="72324"/>
                  </a:lnTo>
                  <a:cubicBezTo>
                    <a:pt x="333030" y="71385"/>
                    <a:pt x="337074" y="71385"/>
                    <a:pt x="340956" y="72324"/>
                  </a:cubicBezTo>
                  <a:cubicBezTo>
                    <a:pt x="340956" y="72324"/>
                    <a:pt x="345384" y="72324"/>
                    <a:pt x="344646" y="76014"/>
                  </a:cubicBezTo>
                  <a:lnTo>
                    <a:pt x="344646" y="76014"/>
                  </a:lnTo>
                  <a:lnTo>
                    <a:pt x="344646" y="76014"/>
                  </a:lnTo>
                  <a:lnTo>
                    <a:pt x="344646" y="76014"/>
                  </a:lnTo>
                  <a:lnTo>
                    <a:pt x="344646" y="81918"/>
                  </a:lnTo>
                  <a:lnTo>
                    <a:pt x="338004" y="81918"/>
                  </a:lnTo>
                  <a:lnTo>
                    <a:pt x="338004" y="81918"/>
                  </a:lnTo>
                  <a:cubicBezTo>
                    <a:pt x="338439" y="84111"/>
                    <a:pt x="338439" y="86367"/>
                    <a:pt x="338004" y="88560"/>
                  </a:cubicBezTo>
                  <a:lnTo>
                    <a:pt x="338004" y="88560"/>
                  </a:lnTo>
                  <a:cubicBezTo>
                    <a:pt x="338004" y="88560"/>
                    <a:pt x="338004" y="88560"/>
                    <a:pt x="338004" y="88560"/>
                  </a:cubicBezTo>
                  <a:cubicBezTo>
                    <a:pt x="338004" y="88560"/>
                    <a:pt x="342432" y="82656"/>
                    <a:pt x="342432" y="81918"/>
                  </a:cubicBezTo>
                  <a:lnTo>
                    <a:pt x="342432" y="81918"/>
                  </a:lnTo>
                  <a:lnTo>
                    <a:pt x="342432" y="81918"/>
                  </a:lnTo>
                  <a:lnTo>
                    <a:pt x="342432" y="81918"/>
                  </a:lnTo>
                  <a:lnTo>
                    <a:pt x="342432" y="81918"/>
                  </a:lnTo>
                  <a:lnTo>
                    <a:pt x="342432" y="81918"/>
                  </a:lnTo>
                  <a:lnTo>
                    <a:pt x="342432" y="81918"/>
                  </a:lnTo>
                  <a:lnTo>
                    <a:pt x="342432" y="81918"/>
                  </a:lnTo>
                  <a:lnTo>
                    <a:pt x="342432" y="81918"/>
                  </a:lnTo>
                  <a:lnTo>
                    <a:pt x="342432" y="81918"/>
                  </a:lnTo>
                  <a:lnTo>
                    <a:pt x="342432" y="81918"/>
                  </a:lnTo>
                  <a:lnTo>
                    <a:pt x="342432" y="81918"/>
                  </a:lnTo>
                  <a:cubicBezTo>
                    <a:pt x="343487" y="84007"/>
                    <a:pt x="343487" y="86471"/>
                    <a:pt x="342432" y="88560"/>
                  </a:cubicBezTo>
                  <a:lnTo>
                    <a:pt x="342432" y="88560"/>
                  </a:lnTo>
                  <a:lnTo>
                    <a:pt x="342432" y="88560"/>
                  </a:lnTo>
                  <a:lnTo>
                    <a:pt x="342432" y="88560"/>
                  </a:lnTo>
                  <a:cubicBezTo>
                    <a:pt x="342432" y="88560"/>
                    <a:pt x="342432" y="88560"/>
                    <a:pt x="346122" y="88560"/>
                  </a:cubicBezTo>
                  <a:lnTo>
                    <a:pt x="346122" y="88560"/>
                  </a:lnTo>
                  <a:lnTo>
                    <a:pt x="346122" y="88560"/>
                  </a:lnTo>
                  <a:cubicBezTo>
                    <a:pt x="346122" y="88560"/>
                    <a:pt x="350550" y="88560"/>
                    <a:pt x="350550" y="88560"/>
                  </a:cubicBezTo>
                  <a:lnTo>
                    <a:pt x="350550" y="88560"/>
                  </a:lnTo>
                  <a:lnTo>
                    <a:pt x="350550" y="88560"/>
                  </a:lnTo>
                  <a:cubicBezTo>
                    <a:pt x="351340" y="90191"/>
                    <a:pt x="351340" y="92095"/>
                    <a:pt x="350550" y="93726"/>
                  </a:cubicBezTo>
                  <a:lnTo>
                    <a:pt x="350550" y="93726"/>
                  </a:lnTo>
                  <a:cubicBezTo>
                    <a:pt x="352218" y="93104"/>
                    <a:pt x="354048" y="93104"/>
                    <a:pt x="355716" y="93726"/>
                  </a:cubicBezTo>
                  <a:lnTo>
                    <a:pt x="355716" y="93726"/>
                  </a:lnTo>
                  <a:cubicBezTo>
                    <a:pt x="357384" y="93104"/>
                    <a:pt x="359214" y="93104"/>
                    <a:pt x="360882" y="93726"/>
                  </a:cubicBezTo>
                  <a:lnTo>
                    <a:pt x="360882" y="93726"/>
                  </a:lnTo>
                  <a:lnTo>
                    <a:pt x="360882" y="93726"/>
                  </a:lnTo>
                  <a:lnTo>
                    <a:pt x="360882" y="93726"/>
                  </a:lnTo>
                  <a:cubicBezTo>
                    <a:pt x="360882" y="93726"/>
                    <a:pt x="365310" y="98154"/>
                    <a:pt x="365310" y="98154"/>
                  </a:cubicBezTo>
                  <a:lnTo>
                    <a:pt x="365310" y="98154"/>
                  </a:lnTo>
                  <a:cubicBezTo>
                    <a:pt x="365310" y="98154"/>
                    <a:pt x="365310" y="98154"/>
                    <a:pt x="365310" y="103320"/>
                  </a:cubicBezTo>
                  <a:cubicBezTo>
                    <a:pt x="365310" y="108486"/>
                    <a:pt x="371952" y="103320"/>
                    <a:pt x="371952" y="103320"/>
                  </a:cubicBezTo>
                  <a:lnTo>
                    <a:pt x="371952" y="103320"/>
                  </a:lnTo>
                  <a:lnTo>
                    <a:pt x="371952" y="103320"/>
                  </a:lnTo>
                  <a:lnTo>
                    <a:pt x="371952" y="103320"/>
                  </a:lnTo>
                  <a:lnTo>
                    <a:pt x="371952" y="103320"/>
                  </a:lnTo>
                  <a:lnTo>
                    <a:pt x="371952" y="103320"/>
                  </a:lnTo>
                  <a:lnTo>
                    <a:pt x="371952" y="103320"/>
                  </a:lnTo>
                  <a:lnTo>
                    <a:pt x="377118" y="103320"/>
                  </a:lnTo>
                  <a:lnTo>
                    <a:pt x="377118" y="103320"/>
                  </a:lnTo>
                  <a:cubicBezTo>
                    <a:pt x="377118" y="103320"/>
                    <a:pt x="383760" y="103320"/>
                    <a:pt x="384498" y="103320"/>
                  </a:cubicBezTo>
                  <a:lnTo>
                    <a:pt x="389664" y="103320"/>
                  </a:lnTo>
                  <a:lnTo>
                    <a:pt x="394092" y="103320"/>
                  </a:lnTo>
                  <a:lnTo>
                    <a:pt x="394092" y="103320"/>
                  </a:lnTo>
                  <a:cubicBezTo>
                    <a:pt x="394092" y="107748"/>
                    <a:pt x="394092" y="110700"/>
                    <a:pt x="394092" y="111438"/>
                  </a:cubicBezTo>
                  <a:cubicBezTo>
                    <a:pt x="394218" y="113651"/>
                    <a:pt x="394218" y="115867"/>
                    <a:pt x="394092" y="118080"/>
                  </a:cubicBezTo>
                  <a:cubicBezTo>
                    <a:pt x="394092" y="118080"/>
                    <a:pt x="394092" y="118080"/>
                    <a:pt x="394092" y="118080"/>
                  </a:cubicBezTo>
                  <a:cubicBezTo>
                    <a:pt x="394291" y="123476"/>
                    <a:pt x="392446" y="128748"/>
                    <a:pt x="388926" y="132840"/>
                  </a:cubicBezTo>
                  <a:lnTo>
                    <a:pt x="388926" y="132840"/>
                  </a:lnTo>
                  <a:lnTo>
                    <a:pt x="388926" y="132840"/>
                  </a:lnTo>
                  <a:lnTo>
                    <a:pt x="436896" y="158670"/>
                  </a:lnTo>
                  <a:lnTo>
                    <a:pt x="436896" y="158670"/>
                  </a:lnTo>
                  <a:lnTo>
                    <a:pt x="440586" y="158670"/>
                  </a:lnTo>
                  <a:cubicBezTo>
                    <a:pt x="442534" y="158309"/>
                    <a:pt x="444542" y="158309"/>
                    <a:pt x="446490" y="158670"/>
                  </a:cubicBezTo>
                  <a:cubicBezTo>
                    <a:pt x="448320" y="157615"/>
                    <a:pt x="450564" y="157615"/>
                    <a:pt x="452394" y="158670"/>
                  </a:cubicBezTo>
                  <a:cubicBezTo>
                    <a:pt x="452394" y="158670"/>
                    <a:pt x="456822" y="158670"/>
                    <a:pt x="456822" y="163098"/>
                  </a:cubicBezTo>
                  <a:cubicBezTo>
                    <a:pt x="456822" y="167526"/>
                    <a:pt x="456822" y="163098"/>
                    <a:pt x="456822" y="163098"/>
                  </a:cubicBezTo>
                  <a:lnTo>
                    <a:pt x="456822" y="163098"/>
                  </a:lnTo>
                  <a:lnTo>
                    <a:pt x="467154" y="167526"/>
                  </a:lnTo>
                  <a:cubicBezTo>
                    <a:pt x="471442" y="167465"/>
                    <a:pt x="475516" y="169369"/>
                    <a:pt x="478224" y="172692"/>
                  </a:cubicBezTo>
                  <a:cubicBezTo>
                    <a:pt x="478224" y="172692"/>
                    <a:pt x="478224" y="177858"/>
                    <a:pt x="478224" y="179334"/>
                  </a:cubicBezTo>
                  <a:cubicBezTo>
                    <a:pt x="476305" y="180946"/>
                    <a:pt x="473501" y="180946"/>
                    <a:pt x="471582" y="179334"/>
                  </a:cubicBezTo>
                  <a:lnTo>
                    <a:pt x="471582" y="179334"/>
                  </a:lnTo>
                  <a:cubicBezTo>
                    <a:pt x="472770" y="181389"/>
                    <a:pt x="472770" y="183921"/>
                    <a:pt x="471582" y="185976"/>
                  </a:cubicBezTo>
                  <a:lnTo>
                    <a:pt x="471582" y="185976"/>
                  </a:lnTo>
                  <a:cubicBezTo>
                    <a:pt x="471582" y="185976"/>
                    <a:pt x="471582" y="185976"/>
                    <a:pt x="466416" y="182286"/>
                  </a:cubicBezTo>
                  <a:lnTo>
                    <a:pt x="466416" y="182286"/>
                  </a:lnTo>
                  <a:cubicBezTo>
                    <a:pt x="472940" y="169854"/>
                    <a:pt x="488305" y="165063"/>
                    <a:pt x="500733" y="171585"/>
                  </a:cubicBezTo>
                  <a:cubicBezTo>
                    <a:pt x="513161" y="178107"/>
                    <a:pt x="517958" y="193470"/>
                    <a:pt x="511434" y="205902"/>
                  </a:cubicBezTo>
                  <a:cubicBezTo>
                    <a:pt x="511434" y="205902"/>
                    <a:pt x="511434" y="199998"/>
                    <a:pt x="504054" y="199260"/>
                  </a:cubicBezTo>
                  <a:lnTo>
                    <a:pt x="504054" y="199260"/>
                  </a:lnTo>
                  <a:lnTo>
                    <a:pt x="504054" y="199260"/>
                  </a:lnTo>
                  <a:cubicBezTo>
                    <a:pt x="504320" y="200972"/>
                    <a:pt x="504320" y="202714"/>
                    <a:pt x="504054" y="204426"/>
                  </a:cubicBezTo>
                  <a:cubicBezTo>
                    <a:pt x="502866" y="212076"/>
                    <a:pt x="500637" y="219527"/>
                    <a:pt x="497412" y="226566"/>
                  </a:cubicBezTo>
                  <a:cubicBezTo>
                    <a:pt x="497412" y="232470"/>
                    <a:pt x="491508" y="233208"/>
                    <a:pt x="490770" y="233208"/>
                  </a:cubicBezTo>
                  <a:lnTo>
                    <a:pt x="485604" y="236898"/>
                  </a:lnTo>
                  <a:lnTo>
                    <a:pt x="485604" y="236898"/>
                  </a:lnTo>
                  <a:cubicBezTo>
                    <a:pt x="485604" y="236898"/>
                    <a:pt x="481176" y="236898"/>
                    <a:pt x="480438" y="236898"/>
                  </a:cubicBezTo>
                  <a:cubicBezTo>
                    <a:pt x="476807" y="234057"/>
                    <a:pt x="472468" y="232269"/>
                    <a:pt x="467892" y="231732"/>
                  </a:cubicBezTo>
                  <a:cubicBezTo>
                    <a:pt x="463302" y="228746"/>
                    <a:pt x="459508" y="224695"/>
                    <a:pt x="456822" y="219924"/>
                  </a:cubicBezTo>
                  <a:lnTo>
                    <a:pt x="456822" y="219924"/>
                  </a:lnTo>
                  <a:cubicBezTo>
                    <a:pt x="455922" y="226536"/>
                    <a:pt x="455922" y="233238"/>
                    <a:pt x="456822" y="239850"/>
                  </a:cubicBezTo>
                  <a:lnTo>
                    <a:pt x="456822" y="239850"/>
                  </a:lnTo>
                  <a:cubicBezTo>
                    <a:pt x="457708" y="242987"/>
                    <a:pt x="457708" y="246307"/>
                    <a:pt x="456822" y="249444"/>
                  </a:cubicBezTo>
                  <a:lnTo>
                    <a:pt x="456822" y="249444"/>
                  </a:lnTo>
                  <a:cubicBezTo>
                    <a:pt x="459944" y="256841"/>
                    <a:pt x="462409" y="264496"/>
                    <a:pt x="464202" y="272322"/>
                  </a:cubicBezTo>
                  <a:lnTo>
                    <a:pt x="464202" y="272322"/>
                  </a:lnTo>
                  <a:cubicBezTo>
                    <a:pt x="466999" y="273627"/>
                    <a:pt x="468527" y="276684"/>
                    <a:pt x="467892" y="279702"/>
                  </a:cubicBezTo>
                  <a:cubicBezTo>
                    <a:pt x="469080" y="301334"/>
                    <a:pt x="469080" y="323015"/>
                    <a:pt x="467892" y="344646"/>
                  </a:cubicBezTo>
                  <a:lnTo>
                    <a:pt x="467892" y="344646"/>
                  </a:lnTo>
                  <a:cubicBezTo>
                    <a:pt x="466837" y="350255"/>
                    <a:pt x="466837" y="356011"/>
                    <a:pt x="467892" y="361620"/>
                  </a:cubicBezTo>
                  <a:cubicBezTo>
                    <a:pt x="471892" y="381624"/>
                    <a:pt x="474851" y="401823"/>
                    <a:pt x="476748" y="422136"/>
                  </a:cubicBezTo>
                  <a:lnTo>
                    <a:pt x="476748" y="422136"/>
                  </a:lnTo>
                  <a:lnTo>
                    <a:pt x="484866" y="422136"/>
                  </a:lnTo>
                  <a:cubicBezTo>
                    <a:pt x="484357" y="423568"/>
                    <a:pt x="484357" y="425132"/>
                    <a:pt x="484866" y="426564"/>
                  </a:cubicBezTo>
                  <a:cubicBezTo>
                    <a:pt x="484925" y="429668"/>
                    <a:pt x="483206" y="432533"/>
                    <a:pt x="480438" y="433944"/>
                  </a:cubicBezTo>
                  <a:cubicBezTo>
                    <a:pt x="480438" y="433944"/>
                    <a:pt x="480438" y="433944"/>
                    <a:pt x="484128" y="433944"/>
                  </a:cubicBezTo>
                  <a:cubicBezTo>
                    <a:pt x="487818" y="433944"/>
                    <a:pt x="484128" y="433944"/>
                    <a:pt x="484128" y="433944"/>
                  </a:cubicBezTo>
                  <a:cubicBezTo>
                    <a:pt x="484128" y="433944"/>
                    <a:pt x="479700" y="439848"/>
                    <a:pt x="473796" y="441324"/>
                  </a:cubicBezTo>
                  <a:cubicBezTo>
                    <a:pt x="467892" y="442800"/>
                    <a:pt x="473796" y="445752"/>
                    <a:pt x="473796" y="446490"/>
                  </a:cubicBezTo>
                  <a:lnTo>
                    <a:pt x="473796" y="446490"/>
                  </a:lnTo>
                  <a:cubicBezTo>
                    <a:pt x="473796" y="446490"/>
                    <a:pt x="468630" y="446490"/>
                    <a:pt x="467892" y="446490"/>
                  </a:cubicBezTo>
                  <a:lnTo>
                    <a:pt x="467892" y="446490"/>
                  </a:lnTo>
                  <a:cubicBezTo>
                    <a:pt x="467781" y="448456"/>
                    <a:pt x="467781" y="450428"/>
                    <a:pt x="467892" y="452394"/>
                  </a:cubicBezTo>
                  <a:lnTo>
                    <a:pt x="467892" y="452394"/>
                  </a:lnTo>
                  <a:cubicBezTo>
                    <a:pt x="464726" y="453030"/>
                    <a:pt x="461464" y="453030"/>
                    <a:pt x="458298" y="452394"/>
                  </a:cubicBezTo>
                  <a:lnTo>
                    <a:pt x="458298" y="452394"/>
                  </a:lnTo>
                  <a:lnTo>
                    <a:pt x="458298" y="452394"/>
                  </a:lnTo>
                  <a:lnTo>
                    <a:pt x="458298" y="452394"/>
                  </a:lnTo>
                  <a:lnTo>
                    <a:pt x="453132" y="452394"/>
                  </a:lnTo>
                  <a:cubicBezTo>
                    <a:pt x="448704" y="452394"/>
                    <a:pt x="442800" y="452394"/>
                    <a:pt x="441324" y="446490"/>
                  </a:cubicBezTo>
                  <a:lnTo>
                    <a:pt x="441324" y="446490"/>
                  </a:lnTo>
                  <a:lnTo>
                    <a:pt x="441324" y="446490"/>
                  </a:lnTo>
                  <a:lnTo>
                    <a:pt x="441324" y="446490"/>
                  </a:lnTo>
                  <a:cubicBezTo>
                    <a:pt x="446010" y="449852"/>
                    <a:pt x="450232" y="453822"/>
                    <a:pt x="453870" y="458298"/>
                  </a:cubicBezTo>
                  <a:cubicBezTo>
                    <a:pt x="453870" y="458298"/>
                    <a:pt x="445014" y="480438"/>
                    <a:pt x="437634" y="492984"/>
                  </a:cubicBezTo>
                  <a:cubicBezTo>
                    <a:pt x="433538" y="497521"/>
                    <a:pt x="427457" y="499732"/>
                    <a:pt x="421398" y="498888"/>
                  </a:cubicBezTo>
                  <a:cubicBezTo>
                    <a:pt x="408845" y="497921"/>
                    <a:pt x="396454" y="495444"/>
                    <a:pt x="384498" y="491508"/>
                  </a:cubicBezTo>
                  <a:lnTo>
                    <a:pt x="378594" y="495198"/>
                  </a:lnTo>
                  <a:lnTo>
                    <a:pt x="378594" y="495198"/>
                  </a:lnTo>
                  <a:cubicBezTo>
                    <a:pt x="382210" y="499574"/>
                    <a:pt x="384284" y="505022"/>
                    <a:pt x="384498" y="510696"/>
                  </a:cubicBezTo>
                  <a:cubicBezTo>
                    <a:pt x="385568" y="513804"/>
                    <a:pt x="385568" y="517182"/>
                    <a:pt x="384498" y="520290"/>
                  </a:cubicBezTo>
                  <a:lnTo>
                    <a:pt x="384498" y="520290"/>
                  </a:lnTo>
                  <a:cubicBezTo>
                    <a:pt x="382336" y="522992"/>
                    <a:pt x="379103" y="524611"/>
                    <a:pt x="375642" y="524718"/>
                  </a:cubicBezTo>
                  <a:lnTo>
                    <a:pt x="343908" y="530622"/>
                  </a:lnTo>
                  <a:lnTo>
                    <a:pt x="339480" y="530622"/>
                  </a:lnTo>
                  <a:cubicBezTo>
                    <a:pt x="338373" y="528029"/>
                    <a:pt x="338373" y="525097"/>
                    <a:pt x="339480" y="522504"/>
                  </a:cubicBezTo>
                  <a:cubicBezTo>
                    <a:pt x="338912" y="520077"/>
                    <a:pt x="338912" y="517551"/>
                    <a:pt x="339480" y="515124"/>
                  </a:cubicBezTo>
                  <a:cubicBezTo>
                    <a:pt x="328587" y="517607"/>
                    <a:pt x="317443" y="518845"/>
                    <a:pt x="306270" y="518814"/>
                  </a:cubicBezTo>
                  <a:lnTo>
                    <a:pt x="306270" y="518814"/>
                  </a:lnTo>
                  <a:cubicBezTo>
                    <a:pt x="294610" y="518880"/>
                    <a:pt x="282971" y="517643"/>
                    <a:pt x="271584" y="515124"/>
                  </a:cubicBezTo>
                  <a:cubicBezTo>
                    <a:pt x="272152" y="517551"/>
                    <a:pt x="272152" y="520077"/>
                    <a:pt x="271584" y="522504"/>
                  </a:cubicBezTo>
                  <a:cubicBezTo>
                    <a:pt x="273031" y="525015"/>
                    <a:pt x="273031" y="528111"/>
                    <a:pt x="271584" y="530622"/>
                  </a:cubicBezTo>
                  <a:cubicBezTo>
                    <a:pt x="270440" y="531281"/>
                    <a:pt x="269038" y="531281"/>
                    <a:pt x="267894" y="530622"/>
                  </a:cubicBezTo>
                  <a:lnTo>
                    <a:pt x="267894" y="530622"/>
                  </a:lnTo>
                  <a:lnTo>
                    <a:pt x="221400" y="538002"/>
                  </a:lnTo>
                  <a:cubicBezTo>
                    <a:pt x="214758" y="538002"/>
                    <a:pt x="211806" y="533574"/>
                    <a:pt x="211806" y="532836"/>
                  </a:cubicBezTo>
                  <a:lnTo>
                    <a:pt x="211806" y="532836"/>
                  </a:lnTo>
                  <a:cubicBezTo>
                    <a:pt x="210561" y="529505"/>
                    <a:pt x="210561" y="525835"/>
                    <a:pt x="211806" y="522504"/>
                  </a:cubicBezTo>
                  <a:cubicBezTo>
                    <a:pt x="211751" y="516906"/>
                    <a:pt x="213569" y="511451"/>
                    <a:pt x="216972" y="507006"/>
                  </a:cubicBezTo>
                  <a:lnTo>
                    <a:pt x="216972" y="507006"/>
                  </a:lnTo>
                  <a:cubicBezTo>
                    <a:pt x="213672" y="504382"/>
                    <a:pt x="209920" y="502381"/>
                    <a:pt x="205902" y="501102"/>
                  </a:cubicBezTo>
                  <a:cubicBezTo>
                    <a:pt x="195341" y="505710"/>
                    <a:pt x="184145" y="508695"/>
                    <a:pt x="172692" y="509958"/>
                  </a:cubicBezTo>
                  <a:cubicBezTo>
                    <a:pt x="165128" y="510920"/>
                    <a:pt x="157679" y="507482"/>
                    <a:pt x="153504" y="501102"/>
                  </a:cubicBezTo>
                  <a:cubicBezTo>
                    <a:pt x="147596" y="490140"/>
                    <a:pt x="142419" y="478799"/>
                    <a:pt x="138006" y="467154"/>
                  </a:cubicBezTo>
                  <a:cubicBezTo>
                    <a:pt x="143852" y="456376"/>
                    <a:pt x="155271" y="449811"/>
                    <a:pt x="167526" y="450180"/>
                  </a:cubicBezTo>
                  <a:cubicBezTo>
                    <a:pt x="181189" y="450966"/>
                    <a:pt x="194414" y="455289"/>
                    <a:pt x="205902" y="462726"/>
                  </a:cubicBezTo>
                  <a:cubicBezTo>
                    <a:pt x="209314" y="459688"/>
                    <a:pt x="213342" y="457422"/>
                    <a:pt x="217710" y="456084"/>
                  </a:cubicBezTo>
                  <a:cubicBezTo>
                    <a:pt x="230477" y="460077"/>
                    <a:pt x="242643" y="465787"/>
                    <a:pt x="253872" y="473058"/>
                  </a:cubicBezTo>
                  <a:cubicBezTo>
                    <a:pt x="255843" y="478798"/>
                    <a:pt x="255843" y="485030"/>
                    <a:pt x="253872" y="490770"/>
                  </a:cubicBezTo>
                  <a:cubicBezTo>
                    <a:pt x="265968" y="493604"/>
                    <a:pt x="278344" y="495089"/>
                    <a:pt x="290772" y="495198"/>
                  </a:cubicBezTo>
                  <a:cubicBezTo>
                    <a:pt x="303443" y="495177"/>
                    <a:pt x="316078" y="493690"/>
                    <a:pt x="328410" y="490770"/>
                  </a:cubicBezTo>
                  <a:cubicBezTo>
                    <a:pt x="326749" y="485234"/>
                    <a:pt x="326749" y="479332"/>
                    <a:pt x="328410" y="473796"/>
                  </a:cubicBezTo>
                  <a:cubicBezTo>
                    <a:pt x="339650" y="465900"/>
                    <a:pt x="352122" y="459916"/>
                    <a:pt x="365310" y="456084"/>
                  </a:cubicBezTo>
                  <a:cubicBezTo>
                    <a:pt x="369605" y="457595"/>
                    <a:pt x="373598" y="459842"/>
                    <a:pt x="377118" y="462726"/>
                  </a:cubicBezTo>
                  <a:cubicBezTo>
                    <a:pt x="386306" y="456792"/>
                    <a:pt x="396601" y="452776"/>
                    <a:pt x="407376" y="450918"/>
                  </a:cubicBezTo>
                  <a:lnTo>
                    <a:pt x="407376" y="450918"/>
                  </a:lnTo>
                  <a:lnTo>
                    <a:pt x="401472" y="450918"/>
                  </a:lnTo>
                  <a:lnTo>
                    <a:pt x="401472" y="456084"/>
                  </a:lnTo>
                  <a:cubicBezTo>
                    <a:pt x="401472" y="456084"/>
                    <a:pt x="393354" y="456084"/>
                    <a:pt x="391140" y="450918"/>
                  </a:cubicBezTo>
                  <a:lnTo>
                    <a:pt x="391140" y="450918"/>
                  </a:lnTo>
                  <a:cubicBezTo>
                    <a:pt x="391140" y="450918"/>
                    <a:pt x="391140" y="450918"/>
                    <a:pt x="391140" y="450918"/>
                  </a:cubicBezTo>
                  <a:cubicBezTo>
                    <a:pt x="391140" y="450918"/>
                    <a:pt x="387450" y="450918"/>
                    <a:pt x="384498" y="450918"/>
                  </a:cubicBezTo>
                  <a:cubicBezTo>
                    <a:pt x="384321" y="452882"/>
                    <a:pt x="384321" y="454858"/>
                    <a:pt x="384498" y="456822"/>
                  </a:cubicBezTo>
                  <a:lnTo>
                    <a:pt x="384498" y="456822"/>
                  </a:lnTo>
                  <a:lnTo>
                    <a:pt x="371952" y="456822"/>
                  </a:lnTo>
                  <a:cubicBezTo>
                    <a:pt x="371952" y="456822"/>
                    <a:pt x="371952" y="456822"/>
                    <a:pt x="371952" y="460512"/>
                  </a:cubicBezTo>
                  <a:lnTo>
                    <a:pt x="371952" y="460512"/>
                  </a:lnTo>
                  <a:lnTo>
                    <a:pt x="361620" y="456822"/>
                  </a:lnTo>
                  <a:lnTo>
                    <a:pt x="361620" y="460512"/>
                  </a:lnTo>
                  <a:cubicBezTo>
                    <a:pt x="358461" y="461190"/>
                    <a:pt x="355185" y="461190"/>
                    <a:pt x="352026" y="460512"/>
                  </a:cubicBezTo>
                  <a:lnTo>
                    <a:pt x="348336" y="467154"/>
                  </a:lnTo>
                  <a:lnTo>
                    <a:pt x="341694" y="467154"/>
                  </a:lnTo>
                  <a:lnTo>
                    <a:pt x="341694" y="472320"/>
                  </a:lnTo>
                  <a:lnTo>
                    <a:pt x="329886" y="472320"/>
                  </a:lnTo>
                  <a:cubicBezTo>
                    <a:pt x="328779" y="473864"/>
                    <a:pt x="328779" y="475942"/>
                    <a:pt x="329886" y="477486"/>
                  </a:cubicBezTo>
                  <a:lnTo>
                    <a:pt x="329886" y="477486"/>
                  </a:lnTo>
                  <a:cubicBezTo>
                    <a:pt x="326543" y="478668"/>
                    <a:pt x="322897" y="478668"/>
                    <a:pt x="319554" y="477486"/>
                  </a:cubicBezTo>
                  <a:lnTo>
                    <a:pt x="319554" y="481914"/>
                  </a:lnTo>
                  <a:cubicBezTo>
                    <a:pt x="314882" y="481622"/>
                    <a:pt x="310204" y="481622"/>
                    <a:pt x="305532" y="481914"/>
                  </a:cubicBezTo>
                  <a:lnTo>
                    <a:pt x="305532" y="481914"/>
                  </a:lnTo>
                  <a:cubicBezTo>
                    <a:pt x="303746" y="484124"/>
                    <a:pt x="301473" y="485893"/>
                    <a:pt x="298890" y="487080"/>
                  </a:cubicBezTo>
                  <a:lnTo>
                    <a:pt x="298890" y="487080"/>
                  </a:lnTo>
                  <a:lnTo>
                    <a:pt x="298890" y="487080"/>
                  </a:lnTo>
                  <a:lnTo>
                    <a:pt x="298890" y="482652"/>
                  </a:lnTo>
                  <a:lnTo>
                    <a:pt x="293724" y="482652"/>
                  </a:lnTo>
                  <a:lnTo>
                    <a:pt x="286344" y="482652"/>
                  </a:lnTo>
                  <a:lnTo>
                    <a:pt x="280440" y="482652"/>
                  </a:lnTo>
                  <a:lnTo>
                    <a:pt x="280440" y="482652"/>
                  </a:lnTo>
                  <a:cubicBezTo>
                    <a:pt x="280440" y="482652"/>
                    <a:pt x="280440" y="482652"/>
                    <a:pt x="280440" y="482652"/>
                  </a:cubicBezTo>
                  <a:cubicBezTo>
                    <a:pt x="280440" y="482652"/>
                    <a:pt x="276750" y="482652"/>
                    <a:pt x="274536" y="482652"/>
                  </a:cubicBezTo>
                  <a:cubicBezTo>
                    <a:pt x="272322" y="482652"/>
                    <a:pt x="274536" y="482652"/>
                    <a:pt x="269370" y="476748"/>
                  </a:cubicBezTo>
                  <a:cubicBezTo>
                    <a:pt x="264204" y="470844"/>
                    <a:pt x="264942" y="476748"/>
                    <a:pt x="264204" y="476748"/>
                  </a:cubicBezTo>
                  <a:lnTo>
                    <a:pt x="264204" y="476748"/>
                  </a:lnTo>
                  <a:lnTo>
                    <a:pt x="264204" y="460512"/>
                  </a:lnTo>
                  <a:lnTo>
                    <a:pt x="234684" y="460512"/>
                  </a:lnTo>
                  <a:cubicBezTo>
                    <a:pt x="232280" y="460097"/>
                    <a:pt x="230296" y="458397"/>
                    <a:pt x="229518" y="456084"/>
                  </a:cubicBezTo>
                  <a:cubicBezTo>
                    <a:pt x="225618" y="456840"/>
                    <a:pt x="221610" y="456840"/>
                    <a:pt x="217710" y="456084"/>
                  </a:cubicBezTo>
                  <a:lnTo>
                    <a:pt x="217710" y="456084"/>
                  </a:lnTo>
                  <a:lnTo>
                    <a:pt x="217710" y="456084"/>
                  </a:lnTo>
                  <a:lnTo>
                    <a:pt x="217710" y="456084"/>
                  </a:lnTo>
                  <a:cubicBezTo>
                    <a:pt x="212101" y="457143"/>
                    <a:pt x="206345" y="457143"/>
                    <a:pt x="200736" y="456084"/>
                  </a:cubicBezTo>
                  <a:lnTo>
                    <a:pt x="200736" y="456084"/>
                  </a:lnTo>
                  <a:cubicBezTo>
                    <a:pt x="200736" y="456084"/>
                    <a:pt x="200736" y="456084"/>
                    <a:pt x="200736" y="456084"/>
                  </a:cubicBezTo>
                  <a:lnTo>
                    <a:pt x="200736" y="456084"/>
                  </a:lnTo>
                  <a:lnTo>
                    <a:pt x="200736" y="456084"/>
                  </a:lnTo>
                  <a:lnTo>
                    <a:pt x="185976" y="456084"/>
                  </a:lnTo>
                  <a:cubicBezTo>
                    <a:pt x="181800" y="455757"/>
                    <a:pt x="177606" y="455757"/>
                    <a:pt x="173430" y="456084"/>
                  </a:cubicBezTo>
                  <a:lnTo>
                    <a:pt x="172692" y="449442"/>
                  </a:lnTo>
                  <a:cubicBezTo>
                    <a:pt x="172692" y="449442"/>
                    <a:pt x="172692" y="449442"/>
                    <a:pt x="172692" y="445752"/>
                  </a:cubicBezTo>
                  <a:lnTo>
                    <a:pt x="166050" y="450180"/>
                  </a:lnTo>
                  <a:cubicBezTo>
                    <a:pt x="166050" y="450180"/>
                    <a:pt x="166050" y="445014"/>
                    <a:pt x="166050" y="442800"/>
                  </a:cubicBezTo>
                  <a:lnTo>
                    <a:pt x="166050" y="442800"/>
                  </a:lnTo>
                  <a:cubicBezTo>
                    <a:pt x="166050" y="442800"/>
                    <a:pt x="157932" y="442800"/>
                    <a:pt x="157932" y="447228"/>
                  </a:cubicBezTo>
                  <a:lnTo>
                    <a:pt x="157932" y="447228"/>
                  </a:lnTo>
                  <a:cubicBezTo>
                    <a:pt x="157522" y="445781"/>
                    <a:pt x="157522" y="444247"/>
                    <a:pt x="157932" y="442800"/>
                  </a:cubicBezTo>
                  <a:lnTo>
                    <a:pt x="157932" y="442800"/>
                  </a:lnTo>
                  <a:cubicBezTo>
                    <a:pt x="156820" y="445635"/>
                    <a:pt x="155049" y="448165"/>
                    <a:pt x="152766" y="450180"/>
                  </a:cubicBezTo>
                  <a:lnTo>
                    <a:pt x="152766" y="450180"/>
                  </a:lnTo>
                  <a:cubicBezTo>
                    <a:pt x="152766" y="450180"/>
                    <a:pt x="152766" y="450180"/>
                    <a:pt x="152766" y="450180"/>
                  </a:cubicBezTo>
                  <a:lnTo>
                    <a:pt x="152766" y="450180"/>
                  </a:lnTo>
                  <a:lnTo>
                    <a:pt x="152766" y="450180"/>
                  </a:lnTo>
                  <a:cubicBezTo>
                    <a:pt x="151137" y="452910"/>
                    <a:pt x="148854" y="455193"/>
                    <a:pt x="146124" y="456822"/>
                  </a:cubicBezTo>
                  <a:lnTo>
                    <a:pt x="146124" y="456822"/>
                  </a:lnTo>
                  <a:lnTo>
                    <a:pt x="146124" y="456822"/>
                  </a:lnTo>
                  <a:lnTo>
                    <a:pt x="146124" y="456822"/>
                  </a:lnTo>
                  <a:cubicBezTo>
                    <a:pt x="140518" y="460470"/>
                    <a:pt x="134249" y="462978"/>
                    <a:pt x="127674" y="464202"/>
                  </a:cubicBezTo>
                  <a:lnTo>
                    <a:pt x="127674" y="464202"/>
                  </a:lnTo>
                  <a:lnTo>
                    <a:pt x="127674" y="464202"/>
                  </a:lnTo>
                  <a:lnTo>
                    <a:pt x="104796" y="464202"/>
                  </a:lnTo>
                  <a:lnTo>
                    <a:pt x="98892" y="451656"/>
                  </a:lnTo>
                  <a:lnTo>
                    <a:pt x="98892" y="451656"/>
                  </a:lnTo>
                  <a:cubicBezTo>
                    <a:pt x="98892" y="451656"/>
                    <a:pt x="98892" y="451656"/>
                    <a:pt x="98892" y="451656"/>
                  </a:cubicBezTo>
                  <a:lnTo>
                    <a:pt x="103320" y="451656"/>
                  </a:lnTo>
                  <a:cubicBezTo>
                    <a:pt x="99654" y="451063"/>
                    <a:pt x="95916" y="451063"/>
                    <a:pt x="92250" y="451656"/>
                  </a:cubicBezTo>
                  <a:lnTo>
                    <a:pt x="92250" y="451656"/>
                  </a:lnTo>
                  <a:cubicBezTo>
                    <a:pt x="92250" y="451656"/>
                    <a:pt x="92250" y="451656"/>
                    <a:pt x="92250" y="451656"/>
                  </a:cubicBezTo>
                  <a:cubicBezTo>
                    <a:pt x="93682" y="451150"/>
                    <a:pt x="95246" y="451150"/>
                    <a:pt x="96678" y="451656"/>
                  </a:cubicBezTo>
                  <a:lnTo>
                    <a:pt x="96678" y="451656"/>
                  </a:lnTo>
                  <a:cubicBezTo>
                    <a:pt x="96678" y="451656"/>
                    <a:pt x="89298" y="446490"/>
                    <a:pt x="86346" y="446490"/>
                  </a:cubicBezTo>
                  <a:lnTo>
                    <a:pt x="86346" y="446490"/>
                  </a:lnTo>
                  <a:cubicBezTo>
                    <a:pt x="88986" y="445643"/>
                    <a:pt x="91824" y="445643"/>
                    <a:pt x="94464" y="446490"/>
                  </a:cubicBezTo>
                  <a:lnTo>
                    <a:pt x="94464" y="427302"/>
                  </a:lnTo>
                  <a:cubicBezTo>
                    <a:pt x="92617" y="423171"/>
                    <a:pt x="90393" y="419218"/>
                    <a:pt x="87822" y="415494"/>
                  </a:cubicBezTo>
                  <a:lnTo>
                    <a:pt x="87822" y="415494"/>
                  </a:lnTo>
                  <a:cubicBezTo>
                    <a:pt x="92183" y="414400"/>
                    <a:pt x="96745" y="414400"/>
                    <a:pt x="101106" y="415494"/>
                  </a:cubicBezTo>
                  <a:cubicBezTo>
                    <a:pt x="101847" y="413596"/>
                    <a:pt x="101847" y="411488"/>
                    <a:pt x="101106" y="409590"/>
                  </a:cubicBezTo>
                  <a:lnTo>
                    <a:pt x="101106" y="405162"/>
                  </a:lnTo>
                  <a:lnTo>
                    <a:pt x="98892" y="405162"/>
                  </a:lnTo>
                  <a:cubicBezTo>
                    <a:pt x="98892" y="405162"/>
                    <a:pt x="98892" y="405162"/>
                    <a:pt x="98892" y="405162"/>
                  </a:cubicBezTo>
                  <a:cubicBezTo>
                    <a:pt x="100719" y="406240"/>
                    <a:pt x="102242" y="407763"/>
                    <a:pt x="103320" y="409590"/>
                  </a:cubicBezTo>
                  <a:lnTo>
                    <a:pt x="107010" y="414018"/>
                  </a:lnTo>
                  <a:cubicBezTo>
                    <a:pt x="107010" y="403686"/>
                    <a:pt x="107010" y="385974"/>
                    <a:pt x="115128" y="362358"/>
                  </a:cubicBezTo>
                  <a:cubicBezTo>
                    <a:pt x="116001" y="356734"/>
                    <a:pt x="116001" y="351008"/>
                    <a:pt x="115128" y="345384"/>
                  </a:cubicBezTo>
                  <a:lnTo>
                    <a:pt x="115128" y="345384"/>
                  </a:lnTo>
                  <a:cubicBezTo>
                    <a:pt x="115128" y="345384"/>
                    <a:pt x="115128" y="295938"/>
                    <a:pt x="115128" y="280440"/>
                  </a:cubicBezTo>
                  <a:cubicBezTo>
                    <a:pt x="116848" y="271550"/>
                    <a:pt x="119571" y="262885"/>
                    <a:pt x="123246" y="254610"/>
                  </a:cubicBezTo>
                  <a:lnTo>
                    <a:pt x="123246" y="254610"/>
                  </a:lnTo>
                  <a:lnTo>
                    <a:pt x="123246" y="254610"/>
                  </a:lnTo>
                  <a:cubicBezTo>
                    <a:pt x="122280" y="251485"/>
                    <a:pt x="122280" y="248141"/>
                    <a:pt x="123246" y="245016"/>
                  </a:cubicBezTo>
                  <a:lnTo>
                    <a:pt x="123246" y="245016"/>
                  </a:lnTo>
                  <a:cubicBezTo>
                    <a:pt x="122907" y="237757"/>
                    <a:pt x="121667" y="230568"/>
                    <a:pt x="119556" y="223614"/>
                  </a:cubicBezTo>
                  <a:cubicBezTo>
                    <a:pt x="119556" y="223614"/>
                    <a:pt x="119556" y="223614"/>
                    <a:pt x="119556" y="223614"/>
                  </a:cubicBezTo>
                  <a:cubicBezTo>
                    <a:pt x="116930" y="227548"/>
                    <a:pt x="113691" y="231037"/>
                    <a:pt x="109962" y="233946"/>
                  </a:cubicBezTo>
                  <a:cubicBezTo>
                    <a:pt x="107309" y="236080"/>
                    <a:pt x="105271" y="238882"/>
                    <a:pt x="104058" y="242064"/>
                  </a:cubicBezTo>
                  <a:cubicBezTo>
                    <a:pt x="104058" y="242064"/>
                    <a:pt x="97416" y="242064"/>
                    <a:pt x="95202" y="242064"/>
                  </a:cubicBezTo>
                  <a:cubicBezTo>
                    <a:pt x="95904" y="240218"/>
                    <a:pt x="97203" y="238659"/>
                    <a:pt x="98892" y="237636"/>
                  </a:cubicBezTo>
                  <a:cubicBezTo>
                    <a:pt x="98892" y="237636"/>
                    <a:pt x="94464" y="237636"/>
                    <a:pt x="90774" y="230994"/>
                  </a:cubicBezTo>
                  <a:cubicBezTo>
                    <a:pt x="87855" y="222922"/>
                    <a:pt x="86115" y="214471"/>
                    <a:pt x="85608" y="205902"/>
                  </a:cubicBezTo>
                  <a:cubicBezTo>
                    <a:pt x="85735" y="204429"/>
                    <a:pt x="85735" y="202947"/>
                    <a:pt x="85608" y="201474"/>
                  </a:cubicBezTo>
                  <a:lnTo>
                    <a:pt x="85608" y="201474"/>
                  </a:lnTo>
                  <a:cubicBezTo>
                    <a:pt x="81006" y="206021"/>
                    <a:pt x="76807" y="210960"/>
                    <a:pt x="73062" y="216234"/>
                  </a:cubicBezTo>
                  <a:cubicBezTo>
                    <a:pt x="73062" y="216234"/>
                    <a:pt x="69372" y="221400"/>
                    <a:pt x="67158" y="221400"/>
                  </a:cubicBezTo>
                  <a:lnTo>
                    <a:pt x="67158" y="221400"/>
                  </a:lnTo>
                  <a:lnTo>
                    <a:pt x="67158" y="221400"/>
                  </a:lnTo>
                  <a:lnTo>
                    <a:pt x="67158" y="221400"/>
                  </a:lnTo>
                  <a:lnTo>
                    <a:pt x="67158" y="221400"/>
                  </a:lnTo>
                  <a:cubicBezTo>
                    <a:pt x="67158" y="221400"/>
                    <a:pt x="67158" y="216234"/>
                    <a:pt x="67158" y="216234"/>
                  </a:cubicBezTo>
                  <a:lnTo>
                    <a:pt x="67158" y="216234"/>
                  </a:lnTo>
                  <a:cubicBezTo>
                    <a:pt x="67158" y="216234"/>
                    <a:pt x="56088" y="205902"/>
                    <a:pt x="61992" y="19852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C8D4644-D23C-47E9-A5F7-039D23C9D2D1}"/>
                </a:ext>
              </a:extLst>
            </p:cNvPr>
            <p:cNvSpPr/>
            <p:nvPr/>
          </p:nvSpPr>
          <p:spPr>
            <a:xfrm>
              <a:off x="7984577" y="1784655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AE770767-929A-451F-AC39-35D699FEF80B}"/>
                </a:ext>
              </a:extLst>
            </p:cNvPr>
            <p:cNvSpPr/>
            <p:nvPr/>
          </p:nvSpPr>
          <p:spPr>
            <a:xfrm>
              <a:off x="7980150" y="17861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F2F847C3-B1C5-437C-9757-255CAA1C20E0}"/>
                </a:ext>
              </a:extLst>
            </p:cNvPr>
            <p:cNvSpPr/>
            <p:nvPr/>
          </p:nvSpPr>
          <p:spPr>
            <a:xfrm>
              <a:off x="7986792" y="17839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7623A7C7-63A2-424E-87BF-C1888136C046}"/>
                </a:ext>
              </a:extLst>
            </p:cNvPr>
            <p:cNvSpPr/>
            <p:nvPr/>
          </p:nvSpPr>
          <p:spPr>
            <a:xfrm>
              <a:off x="7967604" y="1805318"/>
              <a:ext cx="738" cy="1475"/>
            </a:xfrm>
            <a:custGeom>
              <a:avLst/>
              <a:gdLst>
                <a:gd name="connsiteX0" fmla="*/ 738 w 738"/>
                <a:gd name="connsiteY0" fmla="*/ 1476 h 1475"/>
                <a:gd name="connsiteX1" fmla="*/ 0 w 738"/>
                <a:gd name="connsiteY1" fmla="*/ 0 h 1475"/>
                <a:gd name="connsiteX2" fmla="*/ 0 w 738"/>
                <a:gd name="connsiteY2" fmla="*/ 0 h 1475"/>
                <a:gd name="connsiteX3" fmla="*/ 738 w 738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1475">
                  <a:moveTo>
                    <a:pt x="738" y="147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DB4FF723-FE38-4EBB-909F-168B68CDDF79}"/>
                </a:ext>
              </a:extLst>
            </p:cNvPr>
            <p:cNvSpPr/>
            <p:nvPr/>
          </p:nvSpPr>
          <p:spPr>
            <a:xfrm>
              <a:off x="8004504" y="17757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9926E4C4-A51F-414F-A33E-689A3A924E63}"/>
                </a:ext>
              </a:extLst>
            </p:cNvPr>
            <p:cNvSpPr/>
            <p:nvPr/>
          </p:nvSpPr>
          <p:spPr>
            <a:xfrm>
              <a:off x="8015573" y="1762515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0DCCF33A-0165-4056-9C17-608DD08E0237}"/>
                </a:ext>
              </a:extLst>
            </p:cNvPr>
            <p:cNvSpPr/>
            <p:nvPr/>
          </p:nvSpPr>
          <p:spPr>
            <a:xfrm>
              <a:off x="7883886" y="1876905"/>
              <a:ext cx="11393" cy="24353"/>
            </a:xfrm>
            <a:custGeom>
              <a:avLst/>
              <a:gdLst>
                <a:gd name="connsiteX0" fmla="*/ 7703 w 11393"/>
                <a:gd name="connsiteY0" fmla="*/ 0 h 24353"/>
                <a:gd name="connsiteX1" fmla="*/ 7703 w 11393"/>
                <a:gd name="connsiteY1" fmla="*/ 5904 h 24353"/>
                <a:gd name="connsiteX2" fmla="*/ 323 w 11393"/>
                <a:gd name="connsiteY2" fmla="*/ 18450 h 24353"/>
                <a:gd name="connsiteX3" fmla="*/ 5489 w 11393"/>
                <a:gd name="connsiteY3" fmla="*/ 24354 h 24353"/>
                <a:gd name="connsiteX4" fmla="*/ 5489 w 11393"/>
                <a:gd name="connsiteY4" fmla="*/ 24354 h 24353"/>
                <a:gd name="connsiteX5" fmla="*/ 11393 w 11393"/>
                <a:gd name="connsiteY5" fmla="*/ 14022 h 24353"/>
                <a:gd name="connsiteX6" fmla="*/ 11393 w 11393"/>
                <a:gd name="connsiteY6" fmla="*/ 14022 h 24353"/>
                <a:gd name="connsiteX7" fmla="*/ 11393 w 11393"/>
                <a:gd name="connsiteY7" fmla="*/ 221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93" h="24353">
                  <a:moveTo>
                    <a:pt x="7703" y="0"/>
                  </a:moveTo>
                  <a:cubicBezTo>
                    <a:pt x="7703" y="0"/>
                    <a:pt x="7703" y="4428"/>
                    <a:pt x="7703" y="5904"/>
                  </a:cubicBezTo>
                  <a:cubicBezTo>
                    <a:pt x="2215" y="7349"/>
                    <a:pt x="-1080" y="12951"/>
                    <a:pt x="323" y="18450"/>
                  </a:cubicBezTo>
                  <a:cubicBezTo>
                    <a:pt x="323" y="18450"/>
                    <a:pt x="5489" y="23616"/>
                    <a:pt x="5489" y="24354"/>
                  </a:cubicBezTo>
                  <a:lnTo>
                    <a:pt x="5489" y="24354"/>
                  </a:lnTo>
                  <a:cubicBezTo>
                    <a:pt x="6206" y="20332"/>
                    <a:pt x="8293" y="16682"/>
                    <a:pt x="11393" y="14022"/>
                  </a:cubicBezTo>
                  <a:lnTo>
                    <a:pt x="11393" y="14022"/>
                  </a:lnTo>
                  <a:cubicBezTo>
                    <a:pt x="10043" y="10202"/>
                    <a:pt x="10043" y="6034"/>
                    <a:pt x="11393" y="22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22EC8710-A7D8-40E1-A5C1-B78492F1F9FD}"/>
                </a:ext>
              </a:extLst>
            </p:cNvPr>
            <p:cNvSpPr/>
            <p:nvPr/>
          </p:nvSpPr>
          <p:spPr>
            <a:xfrm>
              <a:off x="8001552" y="1778751"/>
              <a:ext cx="1475" cy="737"/>
            </a:xfrm>
            <a:custGeom>
              <a:avLst/>
              <a:gdLst>
                <a:gd name="connsiteX0" fmla="*/ 0 w 1475"/>
                <a:gd name="connsiteY0" fmla="*/ 0 h 737"/>
                <a:gd name="connsiteX1" fmla="*/ 0 w 1475"/>
                <a:gd name="connsiteY1" fmla="*/ 0 h 737"/>
                <a:gd name="connsiteX2" fmla="*/ 1476 w 1475"/>
                <a:gd name="connsiteY2" fmla="*/ 738 h 737"/>
                <a:gd name="connsiteX3" fmla="*/ 0 w 1475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737">
                  <a:moveTo>
                    <a:pt x="0" y="0"/>
                  </a:moveTo>
                  <a:lnTo>
                    <a:pt x="0" y="0"/>
                  </a:lnTo>
                  <a:lnTo>
                    <a:pt x="1476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56623E8F-9404-425B-B457-2268040A5603}"/>
                </a:ext>
              </a:extLst>
            </p:cNvPr>
            <p:cNvSpPr/>
            <p:nvPr/>
          </p:nvSpPr>
          <p:spPr>
            <a:xfrm>
              <a:off x="8043617" y="1793510"/>
              <a:ext cx="1476" cy="738"/>
            </a:xfrm>
            <a:custGeom>
              <a:avLst/>
              <a:gdLst>
                <a:gd name="connsiteX0" fmla="*/ 0 w 1476"/>
                <a:gd name="connsiteY0" fmla="*/ 738 h 738"/>
                <a:gd name="connsiteX1" fmla="*/ 738 w 1476"/>
                <a:gd name="connsiteY1" fmla="*/ 738 h 738"/>
                <a:gd name="connsiteX2" fmla="*/ 1476 w 1476"/>
                <a:gd name="connsiteY2" fmla="*/ 0 h 738"/>
                <a:gd name="connsiteX3" fmla="*/ 0 w 1476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8">
                  <a:moveTo>
                    <a:pt x="0" y="738"/>
                  </a:moveTo>
                  <a:lnTo>
                    <a:pt x="738" y="738"/>
                  </a:lnTo>
                  <a:lnTo>
                    <a:pt x="1476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ADD06EB-2DA2-4A93-8D73-8F1B127C8E8F}"/>
                </a:ext>
              </a:extLst>
            </p:cNvPr>
            <p:cNvSpPr/>
            <p:nvPr/>
          </p:nvSpPr>
          <p:spPr>
            <a:xfrm>
              <a:off x="7988267" y="19138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95C3FC8-003F-41F0-BA51-7BB1A45F178A}"/>
                </a:ext>
              </a:extLst>
            </p:cNvPr>
            <p:cNvSpPr/>
            <p:nvPr/>
          </p:nvSpPr>
          <p:spPr>
            <a:xfrm>
              <a:off x="7914467" y="190863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D1C1E430-8E0E-4BE1-BDE3-27D55252CC08}"/>
                </a:ext>
              </a:extLst>
            </p:cNvPr>
            <p:cNvSpPr/>
            <p:nvPr/>
          </p:nvSpPr>
          <p:spPr>
            <a:xfrm>
              <a:off x="7981625" y="19381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EDB10EAA-90F7-4FB2-A854-9C64D6983790}"/>
                </a:ext>
              </a:extLst>
            </p:cNvPr>
            <p:cNvSpPr/>
            <p:nvPr/>
          </p:nvSpPr>
          <p:spPr>
            <a:xfrm>
              <a:off x="7969817" y="19189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239D9598-9B93-4D64-AB5C-1F6EF30076F5}"/>
                </a:ext>
              </a:extLst>
            </p:cNvPr>
            <p:cNvSpPr/>
            <p:nvPr/>
          </p:nvSpPr>
          <p:spPr>
            <a:xfrm>
              <a:off x="8059854" y="181122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841B64A8-F834-40BC-BF8D-CAD2269B9445}"/>
                </a:ext>
              </a:extLst>
            </p:cNvPr>
            <p:cNvSpPr/>
            <p:nvPr/>
          </p:nvSpPr>
          <p:spPr>
            <a:xfrm>
              <a:off x="7969817" y="1811222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6BC8C00D-4B6B-44E6-BAF7-CF80CF2F0A74}"/>
                </a:ext>
              </a:extLst>
            </p:cNvPr>
            <p:cNvSpPr/>
            <p:nvPr/>
          </p:nvSpPr>
          <p:spPr>
            <a:xfrm>
              <a:off x="8015573" y="19189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6C059D6-8EFB-4BC0-BCF8-53159E4EB5A8}"/>
                </a:ext>
              </a:extLst>
            </p:cNvPr>
            <p:cNvSpPr/>
            <p:nvPr/>
          </p:nvSpPr>
          <p:spPr>
            <a:xfrm>
              <a:off x="8011146" y="1763253"/>
              <a:ext cx="1475" cy="73800"/>
            </a:xfrm>
            <a:custGeom>
              <a:avLst/>
              <a:gdLst>
                <a:gd name="connsiteX0" fmla="*/ 0 w 1475"/>
                <a:gd name="connsiteY0" fmla="*/ 0 h 73800"/>
                <a:gd name="connsiteX1" fmla="*/ 738 w 1475"/>
                <a:gd name="connsiteY1" fmla="*/ 0 h 73800"/>
                <a:gd name="connsiteX2" fmla="*/ 1476 w 1475"/>
                <a:gd name="connsiteY2" fmla="*/ 0 h 73800"/>
                <a:gd name="connsiteX3" fmla="*/ 0 w 147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73800">
                  <a:moveTo>
                    <a:pt x="0" y="0"/>
                  </a:moveTo>
                  <a:lnTo>
                    <a:pt x="738" y="0"/>
                  </a:lnTo>
                  <a:lnTo>
                    <a:pt x="1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733707D2-6881-4647-BF30-F7BBA2C9A3AA}"/>
                </a:ext>
              </a:extLst>
            </p:cNvPr>
            <p:cNvSpPr/>
            <p:nvPr/>
          </p:nvSpPr>
          <p:spPr>
            <a:xfrm>
              <a:off x="7921520" y="1992771"/>
              <a:ext cx="20745" cy="104795"/>
            </a:xfrm>
            <a:custGeom>
              <a:avLst/>
              <a:gdLst>
                <a:gd name="connsiteX0" fmla="*/ 10660 w 20745"/>
                <a:gd name="connsiteY0" fmla="*/ 92988 h 104795"/>
                <a:gd name="connsiteX1" fmla="*/ 10660 w 20745"/>
                <a:gd name="connsiteY1" fmla="*/ 92988 h 104795"/>
                <a:gd name="connsiteX2" fmla="*/ 10660 w 20745"/>
                <a:gd name="connsiteY2" fmla="*/ 97416 h 104795"/>
                <a:gd name="connsiteX3" fmla="*/ 10660 w 20745"/>
                <a:gd name="connsiteY3" fmla="*/ 101844 h 104795"/>
                <a:gd name="connsiteX4" fmla="*/ 10660 w 20745"/>
                <a:gd name="connsiteY4" fmla="*/ 101844 h 104795"/>
                <a:gd name="connsiteX5" fmla="*/ 18778 w 20745"/>
                <a:gd name="connsiteY5" fmla="*/ 90774 h 104795"/>
                <a:gd name="connsiteX6" fmla="*/ 18778 w 20745"/>
                <a:gd name="connsiteY6" fmla="*/ 90774 h 104795"/>
                <a:gd name="connsiteX7" fmla="*/ 18778 w 20745"/>
                <a:gd name="connsiteY7" fmla="*/ 90774 h 104795"/>
                <a:gd name="connsiteX8" fmla="*/ 18778 w 20745"/>
                <a:gd name="connsiteY8" fmla="*/ 98154 h 104795"/>
                <a:gd name="connsiteX9" fmla="*/ 18778 w 20745"/>
                <a:gd name="connsiteY9" fmla="*/ 98154 h 104795"/>
                <a:gd name="connsiteX10" fmla="*/ 18778 w 20745"/>
                <a:gd name="connsiteY10" fmla="*/ 104796 h 104795"/>
                <a:gd name="connsiteX11" fmla="*/ 18778 w 20745"/>
                <a:gd name="connsiteY11" fmla="*/ 104796 h 104795"/>
                <a:gd name="connsiteX12" fmla="*/ 18778 w 20745"/>
                <a:gd name="connsiteY12" fmla="*/ 30996 h 104795"/>
                <a:gd name="connsiteX13" fmla="*/ 18778 w 20745"/>
                <a:gd name="connsiteY13" fmla="*/ 21402 h 104795"/>
                <a:gd name="connsiteX14" fmla="*/ 15088 w 20745"/>
                <a:gd name="connsiteY14" fmla="*/ 14022 h 104795"/>
                <a:gd name="connsiteX15" fmla="*/ 10660 w 20745"/>
                <a:gd name="connsiteY15" fmla="*/ 0 h 104795"/>
                <a:gd name="connsiteX16" fmla="*/ 328 w 20745"/>
                <a:gd name="connsiteY16" fmla="*/ 33948 h 104795"/>
                <a:gd name="connsiteX17" fmla="*/ 328 w 20745"/>
                <a:gd name="connsiteY17" fmla="*/ 63468 h 104795"/>
                <a:gd name="connsiteX18" fmla="*/ 328 w 20745"/>
                <a:gd name="connsiteY18" fmla="*/ 89298 h 104795"/>
                <a:gd name="connsiteX19" fmla="*/ 328 w 20745"/>
                <a:gd name="connsiteY19" fmla="*/ 89298 h 104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0745" h="104795">
                  <a:moveTo>
                    <a:pt x="10660" y="92988"/>
                  </a:moveTo>
                  <a:lnTo>
                    <a:pt x="10660" y="92988"/>
                  </a:lnTo>
                  <a:lnTo>
                    <a:pt x="10660" y="97416"/>
                  </a:lnTo>
                  <a:lnTo>
                    <a:pt x="10660" y="101844"/>
                  </a:lnTo>
                  <a:lnTo>
                    <a:pt x="10660" y="101844"/>
                  </a:lnTo>
                  <a:cubicBezTo>
                    <a:pt x="13054" y="97936"/>
                    <a:pt x="15770" y="94232"/>
                    <a:pt x="18778" y="90774"/>
                  </a:cubicBezTo>
                  <a:lnTo>
                    <a:pt x="18778" y="90774"/>
                  </a:lnTo>
                  <a:cubicBezTo>
                    <a:pt x="18778" y="90774"/>
                    <a:pt x="18778" y="90774"/>
                    <a:pt x="18778" y="90774"/>
                  </a:cubicBezTo>
                  <a:cubicBezTo>
                    <a:pt x="19518" y="93178"/>
                    <a:pt x="19518" y="95750"/>
                    <a:pt x="18778" y="98154"/>
                  </a:cubicBezTo>
                  <a:cubicBezTo>
                    <a:pt x="18778" y="98154"/>
                    <a:pt x="18778" y="98154"/>
                    <a:pt x="18778" y="98154"/>
                  </a:cubicBezTo>
                  <a:cubicBezTo>
                    <a:pt x="18778" y="98154"/>
                    <a:pt x="23206" y="98154"/>
                    <a:pt x="18778" y="104796"/>
                  </a:cubicBezTo>
                  <a:lnTo>
                    <a:pt x="18778" y="104796"/>
                  </a:lnTo>
                  <a:cubicBezTo>
                    <a:pt x="16892" y="80232"/>
                    <a:pt x="16892" y="55560"/>
                    <a:pt x="18778" y="30996"/>
                  </a:cubicBezTo>
                  <a:cubicBezTo>
                    <a:pt x="19017" y="27803"/>
                    <a:pt x="19017" y="24595"/>
                    <a:pt x="18778" y="21402"/>
                  </a:cubicBezTo>
                  <a:lnTo>
                    <a:pt x="15088" y="14022"/>
                  </a:lnTo>
                  <a:cubicBezTo>
                    <a:pt x="13114" y="9520"/>
                    <a:pt x="11630" y="4819"/>
                    <a:pt x="10660" y="0"/>
                  </a:cubicBezTo>
                  <a:cubicBezTo>
                    <a:pt x="10660" y="3690"/>
                    <a:pt x="1066" y="29520"/>
                    <a:pt x="328" y="33948"/>
                  </a:cubicBezTo>
                  <a:cubicBezTo>
                    <a:pt x="-410" y="38376"/>
                    <a:pt x="328" y="48708"/>
                    <a:pt x="328" y="63468"/>
                  </a:cubicBezTo>
                  <a:cubicBezTo>
                    <a:pt x="328" y="78228"/>
                    <a:pt x="328" y="81918"/>
                    <a:pt x="328" y="89298"/>
                  </a:cubicBezTo>
                  <a:lnTo>
                    <a:pt x="328" y="892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E8C6687-FCF8-4179-A650-BD4ABBB9E4BE}"/>
                </a:ext>
              </a:extLst>
            </p:cNvPr>
            <p:cNvSpPr/>
            <p:nvPr/>
          </p:nvSpPr>
          <p:spPr>
            <a:xfrm>
              <a:off x="7934394" y="2091662"/>
              <a:ext cx="737" cy="2951"/>
            </a:xfrm>
            <a:custGeom>
              <a:avLst/>
              <a:gdLst>
                <a:gd name="connsiteX0" fmla="*/ 738 w 737"/>
                <a:gd name="connsiteY0" fmla="*/ 2952 h 2951"/>
                <a:gd name="connsiteX1" fmla="*/ 738 w 737"/>
                <a:gd name="connsiteY1" fmla="*/ 2214 h 2951"/>
                <a:gd name="connsiteX2" fmla="*/ 0 w 737"/>
                <a:gd name="connsiteY2" fmla="*/ 0 h 2951"/>
                <a:gd name="connsiteX3" fmla="*/ 738 w 737"/>
                <a:gd name="connsiteY3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2951">
                  <a:moveTo>
                    <a:pt x="738" y="2952"/>
                  </a:moveTo>
                  <a:lnTo>
                    <a:pt x="738" y="2214"/>
                  </a:lnTo>
                  <a:lnTo>
                    <a:pt x="0" y="0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362C658F-1E4B-49D5-A90A-94CF6F13FCCF}"/>
                </a:ext>
              </a:extLst>
            </p:cNvPr>
            <p:cNvSpPr/>
            <p:nvPr/>
          </p:nvSpPr>
          <p:spPr>
            <a:xfrm>
              <a:off x="7969079" y="1918232"/>
              <a:ext cx="27306" cy="169001"/>
            </a:xfrm>
            <a:custGeom>
              <a:avLst/>
              <a:gdLst>
                <a:gd name="connsiteX0" fmla="*/ 19188 w 27306"/>
                <a:gd name="connsiteY0" fmla="*/ 160146 h 169001"/>
                <a:gd name="connsiteX1" fmla="*/ 19188 w 27306"/>
                <a:gd name="connsiteY1" fmla="*/ 160146 h 169001"/>
                <a:gd name="connsiteX2" fmla="*/ 19188 w 27306"/>
                <a:gd name="connsiteY2" fmla="*/ 160146 h 169001"/>
                <a:gd name="connsiteX3" fmla="*/ 19188 w 27306"/>
                <a:gd name="connsiteY3" fmla="*/ 165312 h 169001"/>
                <a:gd name="connsiteX4" fmla="*/ 22878 w 27306"/>
                <a:gd name="connsiteY4" fmla="*/ 165312 h 169001"/>
                <a:gd name="connsiteX5" fmla="*/ 27306 w 27306"/>
                <a:gd name="connsiteY5" fmla="*/ 160146 h 169001"/>
                <a:gd name="connsiteX6" fmla="*/ 16974 w 27306"/>
                <a:gd name="connsiteY6" fmla="*/ 103320 h 169001"/>
                <a:gd name="connsiteX7" fmla="*/ 16974 w 27306"/>
                <a:gd name="connsiteY7" fmla="*/ 16236 h 169001"/>
                <a:gd name="connsiteX8" fmla="*/ 10332 w 27306"/>
                <a:gd name="connsiteY8" fmla="*/ 16236 h 169001"/>
                <a:gd name="connsiteX9" fmla="*/ 10332 w 27306"/>
                <a:gd name="connsiteY9" fmla="*/ 16236 h 169001"/>
                <a:gd name="connsiteX10" fmla="*/ 3690 w 27306"/>
                <a:gd name="connsiteY10" fmla="*/ 8118 h 169001"/>
                <a:gd name="connsiteX11" fmla="*/ 3690 w 27306"/>
                <a:gd name="connsiteY11" fmla="*/ 8118 h 169001"/>
                <a:gd name="connsiteX12" fmla="*/ 0 w 27306"/>
                <a:gd name="connsiteY12" fmla="*/ 0 h 169001"/>
                <a:gd name="connsiteX13" fmla="*/ 0 w 27306"/>
                <a:gd name="connsiteY13" fmla="*/ 0 h 169001"/>
                <a:gd name="connsiteX14" fmla="*/ 0 w 27306"/>
                <a:gd name="connsiteY14" fmla="*/ 11070 h 169001"/>
                <a:gd name="connsiteX15" fmla="*/ 0 w 27306"/>
                <a:gd name="connsiteY15" fmla="*/ 11070 h 169001"/>
                <a:gd name="connsiteX16" fmla="*/ 0 w 27306"/>
                <a:gd name="connsiteY16" fmla="*/ 21402 h 169001"/>
                <a:gd name="connsiteX17" fmla="*/ 0 w 27306"/>
                <a:gd name="connsiteY17" fmla="*/ 21402 h 169001"/>
                <a:gd name="connsiteX18" fmla="*/ 0 w 27306"/>
                <a:gd name="connsiteY18" fmla="*/ 30258 h 169001"/>
                <a:gd name="connsiteX19" fmla="*/ 0 w 27306"/>
                <a:gd name="connsiteY19" fmla="*/ 49446 h 169001"/>
                <a:gd name="connsiteX20" fmla="*/ 3690 w 27306"/>
                <a:gd name="connsiteY20" fmla="*/ 91512 h 169001"/>
                <a:gd name="connsiteX21" fmla="*/ 3690 w 27306"/>
                <a:gd name="connsiteY21" fmla="*/ 114390 h 169001"/>
                <a:gd name="connsiteX22" fmla="*/ 3690 w 27306"/>
                <a:gd name="connsiteY22" fmla="*/ 149076 h 169001"/>
                <a:gd name="connsiteX23" fmla="*/ 3690 w 27306"/>
                <a:gd name="connsiteY23" fmla="*/ 169002 h 169001"/>
                <a:gd name="connsiteX24" fmla="*/ 10332 w 27306"/>
                <a:gd name="connsiteY24" fmla="*/ 157194 h 16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306" h="169001">
                  <a:moveTo>
                    <a:pt x="19188" y="160146"/>
                  </a:moveTo>
                  <a:lnTo>
                    <a:pt x="19188" y="160146"/>
                  </a:lnTo>
                  <a:lnTo>
                    <a:pt x="19188" y="160146"/>
                  </a:lnTo>
                  <a:lnTo>
                    <a:pt x="19188" y="165312"/>
                  </a:lnTo>
                  <a:lnTo>
                    <a:pt x="22878" y="165312"/>
                  </a:lnTo>
                  <a:lnTo>
                    <a:pt x="27306" y="160146"/>
                  </a:lnTo>
                  <a:cubicBezTo>
                    <a:pt x="20682" y="141922"/>
                    <a:pt x="17190" y="122709"/>
                    <a:pt x="16974" y="103320"/>
                  </a:cubicBezTo>
                  <a:lnTo>
                    <a:pt x="16974" y="16236"/>
                  </a:lnTo>
                  <a:cubicBezTo>
                    <a:pt x="14861" y="17183"/>
                    <a:pt x="12445" y="17183"/>
                    <a:pt x="10332" y="16236"/>
                  </a:cubicBezTo>
                  <a:lnTo>
                    <a:pt x="10332" y="16236"/>
                  </a:lnTo>
                  <a:cubicBezTo>
                    <a:pt x="6642" y="16236"/>
                    <a:pt x="5166" y="11808"/>
                    <a:pt x="3690" y="8118"/>
                  </a:cubicBezTo>
                  <a:lnTo>
                    <a:pt x="3690" y="8118"/>
                  </a:lnTo>
                  <a:cubicBezTo>
                    <a:pt x="3690" y="8118"/>
                    <a:pt x="3690" y="2214"/>
                    <a:pt x="0" y="0"/>
                  </a:cubicBezTo>
                  <a:lnTo>
                    <a:pt x="0" y="0"/>
                  </a:lnTo>
                  <a:cubicBezTo>
                    <a:pt x="557" y="3669"/>
                    <a:pt x="557" y="7401"/>
                    <a:pt x="0" y="11070"/>
                  </a:cubicBezTo>
                  <a:lnTo>
                    <a:pt x="0" y="11070"/>
                  </a:lnTo>
                  <a:cubicBezTo>
                    <a:pt x="0" y="11070"/>
                    <a:pt x="0" y="19926"/>
                    <a:pt x="0" y="21402"/>
                  </a:cubicBezTo>
                  <a:lnTo>
                    <a:pt x="0" y="21402"/>
                  </a:lnTo>
                  <a:cubicBezTo>
                    <a:pt x="640" y="24319"/>
                    <a:pt x="640" y="27341"/>
                    <a:pt x="0" y="30258"/>
                  </a:cubicBezTo>
                  <a:cubicBezTo>
                    <a:pt x="0" y="30258"/>
                    <a:pt x="0" y="41328"/>
                    <a:pt x="0" y="49446"/>
                  </a:cubicBezTo>
                  <a:cubicBezTo>
                    <a:pt x="0" y="57564"/>
                    <a:pt x="0" y="84870"/>
                    <a:pt x="3690" y="91512"/>
                  </a:cubicBezTo>
                  <a:cubicBezTo>
                    <a:pt x="4413" y="99121"/>
                    <a:pt x="4413" y="106781"/>
                    <a:pt x="3690" y="114390"/>
                  </a:cubicBezTo>
                  <a:cubicBezTo>
                    <a:pt x="3690" y="122508"/>
                    <a:pt x="3690" y="135792"/>
                    <a:pt x="3690" y="149076"/>
                  </a:cubicBezTo>
                  <a:cubicBezTo>
                    <a:pt x="3690" y="162360"/>
                    <a:pt x="3690" y="162360"/>
                    <a:pt x="3690" y="169002"/>
                  </a:cubicBezTo>
                  <a:cubicBezTo>
                    <a:pt x="5334" y="164772"/>
                    <a:pt x="7570" y="160796"/>
                    <a:pt x="10332" y="1571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2F05A8DF-B666-4740-A1C2-A80198137103}"/>
                </a:ext>
              </a:extLst>
            </p:cNvPr>
            <p:cNvSpPr/>
            <p:nvPr/>
          </p:nvSpPr>
          <p:spPr>
            <a:xfrm>
              <a:off x="7985134" y="2078379"/>
              <a:ext cx="181" cy="5166"/>
            </a:xfrm>
            <a:custGeom>
              <a:avLst/>
              <a:gdLst>
                <a:gd name="connsiteX0" fmla="*/ 182 w 181"/>
                <a:gd name="connsiteY0" fmla="*/ 5166 h 5166"/>
                <a:gd name="connsiteX1" fmla="*/ 182 w 181"/>
                <a:gd name="connsiteY1" fmla="*/ 0 h 5166"/>
                <a:gd name="connsiteX2" fmla="*/ 182 w 181"/>
                <a:gd name="connsiteY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1" h="5166">
                  <a:moveTo>
                    <a:pt x="182" y="5166"/>
                  </a:moveTo>
                  <a:cubicBezTo>
                    <a:pt x="-61" y="3452"/>
                    <a:pt x="-61" y="1714"/>
                    <a:pt x="182" y="0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987686A5-6E6A-4957-A5FF-68CAC33D5683}"/>
                </a:ext>
              </a:extLst>
            </p:cNvPr>
            <p:cNvSpPr/>
            <p:nvPr/>
          </p:nvSpPr>
          <p:spPr>
            <a:xfrm>
              <a:off x="7876830" y="21219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1EB93CF2-F202-4EB6-AB4E-FCF0A0C53007}"/>
                </a:ext>
              </a:extLst>
            </p:cNvPr>
            <p:cNvSpPr/>
            <p:nvPr/>
          </p:nvSpPr>
          <p:spPr>
            <a:xfrm>
              <a:off x="7929965" y="2085021"/>
              <a:ext cx="1476" cy="3689"/>
            </a:xfrm>
            <a:custGeom>
              <a:avLst/>
              <a:gdLst>
                <a:gd name="connsiteX0" fmla="*/ 1476 w 1476"/>
                <a:gd name="connsiteY0" fmla="*/ 0 h 3689"/>
                <a:gd name="connsiteX1" fmla="*/ 0 w 1476"/>
                <a:gd name="connsiteY1" fmla="*/ 2952 h 3689"/>
                <a:gd name="connsiteX2" fmla="*/ 0 w 1476"/>
                <a:gd name="connsiteY2" fmla="*/ 3690 h 3689"/>
                <a:gd name="connsiteX3" fmla="*/ 1476 w 1476"/>
                <a:gd name="connsiteY3" fmla="*/ 738 h 3689"/>
                <a:gd name="connsiteX4" fmla="*/ 1476 w 1476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3689">
                  <a:moveTo>
                    <a:pt x="1476" y="0"/>
                  </a:moveTo>
                  <a:lnTo>
                    <a:pt x="0" y="2952"/>
                  </a:lnTo>
                  <a:lnTo>
                    <a:pt x="0" y="3690"/>
                  </a:lnTo>
                  <a:lnTo>
                    <a:pt x="1476" y="73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8D27E461-0BCB-40FE-BC7E-B17B75873274}"/>
                </a:ext>
              </a:extLst>
            </p:cNvPr>
            <p:cNvSpPr/>
            <p:nvPr/>
          </p:nvSpPr>
          <p:spPr>
            <a:xfrm>
              <a:off x="8067233" y="2158820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A1378A90-31E0-4CE2-A6EA-92A6968EF1C2}"/>
                </a:ext>
              </a:extLst>
            </p:cNvPr>
            <p:cNvSpPr/>
            <p:nvPr/>
          </p:nvSpPr>
          <p:spPr>
            <a:xfrm>
              <a:off x="7989744" y="2084282"/>
              <a:ext cx="737" cy="2951"/>
            </a:xfrm>
            <a:custGeom>
              <a:avLst/>
              <a:gdLst>
                <a:gd name="connsiteX0" fmla="*/ 738 w 737"/>
                <a:gd name="connsiteY0" fmla="*/ 2952 h 2951"/>
                <a:gd name="connsiteX1" fmla="*/ 738 w 737"/>
                <a:gd name="connsiteY1" fmla="*/ 2952 h 2951"/>
                <a:gd name="connsiteX2" fmla="*/ 0 w 737"/>
                <a:gd name="connsiteY2" fmla="*/ 0 h 2951"/>
                <a:gd name="connsiteX3" fmla="*/ 738 w 737"/>
                <a:gd name="connsiteY3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2951">
                  <a:moveTo>
                    <a:pt x="738" y="2952"/>
                  </a:moveTo>
                  <a:lnTo>
                    <a:pt x="738" y="2952"/>
                  </a:lnTo>
                  <a:lnTo>
                    <a:pt x="0" y="0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C35EE46-D8CA-4E2C-941D-ECE6D3A6EB21}"/>
                </a:ext>
              </a:extLst>
            </p:cNvPr>
            <p:cNvSpPr/>
            <p:nvPr/>
          </p:nvSpPr>
          <p:spPr>
            <a:xfrm>
              <a:off x="7870926" y="210863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AB4190D-9690-4E1F-99B3-29AEDC645A9F}"/>
                </a:ext>
              </a:extLst>
            </p:cNvPr>
            <p:cNvSpPr/>
            <p:nvPr/>
          </p:nvSpPr>
          <p:spPr>
            <a:xfrm>
              <a:off x="8220000" y="21034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0088EDAF-6500-40B6-80D2-57D7AC53A444}"/>
                </a:ext>
              </a:extLst>
            </p:cNvPr>
            <p:cNvSpPr/>
            <p:nvPr/>
          </p:nvSpPr>
          <p:spPr>
            <a:xfrm>
              <a:off x="7718898" y="1624509"/>
              <a:ext cx="718811" cy="718811"/>
            </a:xfrm>
            <a:custGeom>
              <a:avLst/>
              <a:gdLst>
                <a:gd name="connsiteX0" fmla="*/ 359406 w 718811"/>
                <a:gd name="connsiteY0" fmla="*/ 718812 h 718811"/>
                <a:gd name="connsiteX1" fmla="*/ 718812 w 718811"/>
                <a:gd name="connsiteY1" fmla="*/ 359406 h 718811"/>
                <a:gd name="connsiteX2" fmla="*/ 359406 w 718811"/>
                <a:gd name="connsiteY2" fmla="*/ 0 h 718811"/>
                <a:gd name="connsiteX3" fmla="*/ 0 w 718811"/>
                <a:gd name="connsiteY3" fmla="*/ 359406 h 718811"/>
                <a:gd name="connsiteX4" fmla="*/ 359406 w 718811"/>
                <a:gd name="connsiteY4" fmla="*/ 718812 h 718811"/>
                <a:gd name="connsiteX5" fmla="*/ 100368 w 718811"/>
                <a:gd name="connsiteY5" fmla="*/ 516600 h 718811"/>
                <a:gd name="connsiteX6" fmla="*/ 76014 w 718811"/>
                <a:gd name="connsiteY6" fmla="*/ 467154 h 718811"/>
                <a:gd name="connsiteX7" fmla="*/ 76014 w 718811"/>
                <a:gd name="connsiteY7" fmla="*/ 496674 h 718811"/>
                <a:gd name="connsiteX8" fmla="*/ 59698 w 718811"/>
                <a:gd name="connsiteY8" fmla="*/ 462829 h 718811"/>
                <a:gd name="connsiteX9" fmla="*/ 70110 w 718811"/>
                <a:gd name="connsiteY9" fmla="*/ 449442 h 718811"/>
                <a:gd name="connsiteX10" fmla="*/ 58302 w 718811"/>
                <a:gd name="connsiteY10" fmla="*/ 395568 h 718811"/>
                <a:gd name="connsiteX11" fmla="*/ 58302 w 718811"/>
                <a:gd name="connsiteY11" fmla="*/ 425088 h 718811"/>
                <a:gd name="connsiteX12" fmla="*/ 58302 w 718811"/>
                <a:gd name="connsiteY12" fmla="*/ 374904 h 718811"/>
                <a:gd name="connsiteX13" fmla="*/ 58302 w 718811"/>
                <a:gd name="connsiteY13" fmla="*/ 357930 h 718811"/>
                <a:gd name="connsiteX14" fmla="*/ 58302 w 718811"/>
                <a:gd name="connsiteY14" fmla="*/ 319554 h 718811"/>
                <a:gd name="connsiteX15" fmla="*/ 39852 w 718811"/>
                <a:gd name="connsiteY15" fmla="*/ 344646 h 718811"/>
                <a:gd name="connsiteX16" fmla="*/ 60516 w 718811"/>
                <a:gd name="connsiteY16" fmla="*/ 298890 h 718811"/>
                <a:gd name="connsiteX17" fmla="*/ 76752 w 718811"/>
                <a:gd name="connsiteY17" fmla="*/ 242802 h 718811"/>
                <a:gd name="connsiteX18" fmla="*/ 45756 w 718811"/>
                <a:gd name="connsiteY18" fmla="*/ 267894 h 718811"/>
                <a:gd name="connsiteX19" fmla="*/ 81918 w 718811"/>
                <a:gd name="connsiteY19" fmla="*/ 230256 h 718811"/>
                <a:gd name="connsiteX20" fmla="*/ 112914 w 718811"/>
                <a:gd name="connsiteY20" fmla="*/ 177120 h 718811"/>
                <a:gd name="connsiteX21" fmla="*/ 74538 w 718811"/>
                <a:gd name="connsiteY21" fmla="*/ 192618 h 718811"/>
                <a:gd name="connsiteX22" fmla="*/ 120294 w 718811"/>
                <a:gd name="connsiteY22" fmla="*/ 166788 h 718811"/>
                <a:gd name="connsiteX23" fmla="*/ 157194 w 718811"/>
                <a:gd name="connsiteY23" fmla="*/ 127674 h 718811"/>
                <a:gd name="connsiteX24" fmla="*/ 121770 w 718811"/>
                <a:gd name="connsiteY24" fmla="*/ 139482 h 718811"/>
                <a:gd name="connsiteX25" fmla="*/ 169740 w 718811"/>
                <a:gd name="connsiteY25" fmla="*/ 117342 h 718811"/>
                <a:gd name="connsiteX26" fmla="*/ 210330 w 718811"/>
                <a:gd name="connsiteY26" fmla="*/ 90036 h 718811"/>
                <a:gd name="connsiteX27" fmla="*/ 172692 w 718811"/>
                <a:gd name="connsiteY27" fmla="*/ 93726 h 718811"/>
                <a:gd name="connsiteX28" fmla="*/ 224352 w 718811"/>
                <a:gd name="connsiteY28" fmla="*/ 82656 h 718811"/>
                <a:gd name="connsiteX29" fmla="*/ 274536 w 718811"/>
                <a:gd name="connsiteY29" fmla="*/ 62730 h 718811"/>
                <a:gd name="connsiteX30" fmla="*/ 242802 w 718811"/>
                <a:gd name="connsiteY30" fmla="*/ 56826 h 718811"/>
                <a:gd name="connsiteX31" fmla="*/ 280763 w 718811"/>
                <a:gd name="connsiteY31" fmla="*/ 45341 h 718811"/>
                <a:gd name="connsiteX32" fmla="*/ 292248 w 718811"/>
                <a:gd name="connsiteY32" fmla="*/ 56826 h 718811"/>
                <a:gd name="connsiteX33" fmla="*/ 355716 w 718811"/>
                <a:gd name="connsiteY33" fmla="*/ 49446 h 718811"/>
                <a:gd name="connsiteX34" fmla="*/ 326196 w 718811"/>
                <a:gd name="connsiteY34" fmla="*/ 39114 h 718811"/>
                <a:gd name="connsiteX35" fmla="*/ 365664 w 718811"/>
                <a:gd name="connsiteY35" fmla="*/ 35234 h 718811"/>
                <a:gd name="connsiteX36" fmla="*/ 374904 w 718811"/>
                <a:gd name="connsiteY36" fmla="*/ 49446 h 718811"/>
                <a:gd name="connsiteX37" fmla="*/ 448704 w 718811"/>
                <a:gd name="connsiteY37" fmla="*/ 62730 h 718811"/>
                <a:gd name="connsiteX38" fmla="*/ 424350 w 718811"/>
                <a:gd name="connsiteY38" fmla="*/ 49446 h 718811"/>
                <a:gd name="connsiteX39" fmla="*/ 465678 w 718811"/>
                <a:gd name="connsiteY39" fmla="*/ 73062 h 718811"/>
                <a:gd name="connsiteX40" fmla="*/ 519552 w 718811"/>
                <a:gd name="connsiteY40" fmla="*/ 100368 h 718811"/>
                <a:gd name="connsiteX41" fmla="*/ 498150 w 718811"/>
                <a:gd name="connsiteY41" fmla="*/ 78228 h 718811"/>
                <a:gd name="connsiteX42" fmla="*/ 536526 w 718811"/>
                <a:gd name="connsiteY42" fmla="*/ 111438 h 718811"/>
                <a:gd name="connsiteX43" fmla="*/ 574164 w 718811"/>
                <a:gd name="connsiteY43" fmla="*/ 143910 h 718811"/>
                <a:gd name="connsiteX44" fmla="*/ 557928 w 718811"/>
                <a:gd name="connsiteY44" fmla="*/ 123246 h 718811"/>
                <a:gd name="connsiteX45" fmla="*/ 588924 w 718811"/>
                <a:gd name="connsiteY45" fmla="*/ 162360 h 718811"/>
                <a:gd name="connsiteX46" fmla="*/ 618444 w 718811"/>
                <a:gd name="connsiteY46" fmla="*/ 202212 h 718811"/>
                <a:gd name="connsiteX47" fmla="*/ 611802 w 718811"/>
                <a:gd name="connsiteY47" fmla="*/ 173430 h 718811"/>
                <a:gd name="connsiteX48" fmla="*/ 628038 w 718811"/>
                <a:gd name="connsiteY48" fmla="*/ 219924 h 718811"/>
                <a:gd name="connsiteX49" fmla="*/ 649440 w 718811"/>
                <a:gd name="connsiteY49" fmla="*/ 271584 h 718811"/>
                <a:gd name="connsiteX50" fmla="*/ 649440 w 718811"/>
                <a:gd name="connsiteY50" fmla="*/ 236160 h 718811"/>
                <a:gd name="connsiteX51" fmla="*/ 649440 w 718811"/>
                <a:gd name="connsiteY51" fmla="*/ 288558 h 718811"/>
                <a:gd name="connsiteX52" fmla="*/ 657558 w 718811"/>
                <a:gd name="connsiteY52" fmla="*/ 339480 h 718811"/>
                <a:gd name="connsiteX53" fmla="*/ 670104 w 718811"/>
                <a:gd name="connsiteY53" fmla="*/ 306270 h 718811"/>
                <a:gd name="connsiteX54" fmla="*/ 658296 w 718811"/>
                <a:gd name="connsiteY54" fmla="*/ 355716 h 718811"/>
                <a:gd name="connsiteX55" fmla="*/ 658296 w 718811"/>
                <a:gd name="connsiteY55" fmla="*/ 360144 h 718811"/>
                <a:gd name="connsiteX56" fmla="*/ 653868 w 718811"/>
                <a:gd name="connsiteY56" fmla="*/ 408852 h 718811"/>
                <a:gd name="connsiteX57" fmla="*/ 667890 w 718811"/>
                <a:gd name="connsiteY57" fmla="*/ 378594 h 718811"/>
                <a:gd name="connsiteX58" fmla="*/ 650178 w 718811"/>
                <a:gd name="connsiteY58" fmla="*/ 427302 h 718811"/>
                <a:gd name="connsiteX59" fmla="*/ 628776 w 718811"/>
                <a:gd name="connsiteY59" fmla="*/ 490032 h 718811"/>
                <a:gd name="connsiteX60" fmla="*/ 655344 w 718811"/>
                <a:gd name="connsiteY60" fmla="*/ 464940 h 718811"/>
                <a:gd name="connsiteX61" fmla="*/ 621396 w 718811"/>
                <a:gd name="connsiteY61" fmla="*/ 504792 h 718811"/>
                <a:gd name="connsiteX62" fmla="*/ 585234 w 718811"/>
                <a:gd name="connsiteY62" fmla="*/ 557190 h 718811"/>
                <a:gd name="connsiteX63" fmla="*/ 619920 w 718811"/>
                <a:gd name="connsiteY63" fmla="*/ 543168 h 718811"/>
                <a:gd name="connsiteX64" fmla="*/ 574902 w 718811"/>
                <a:gd name="connsiteY64" fmla="*/ 568260 h 718811"/>
                <a:gd name="connsiteX65" fmla="*/ 526194 w 718811"/>
                <a:gd name="connsiteY65" fmla="*/ 610326 h 718811"/>
                <a:gd name="connsiteX66" fmla="*/ 562356 w 718811"/>
                <a:gd name="connsiteY66" fmla="*/ 597780 h 718811"/>
                <a:gd name="connsiteX67" fmla="*/ 512910 w 718811"/>
                <a:gd name="connsiteY67" fmla="*/ 619182 h 718811"/>
                <a:gd name="connsiteX68" fmla="*/ 462726 w 718811"/>
                <a:gd name="connsiteY68" fmla="*/ 643536 h 718811"/>
                <a:gd name="connsiteX69" fmla="*/ 497412 w 718811"/>
                <a:gd name="connsiteY69" fmla="*/ 647226 h 718811"/>
                <a:gd name="connsiteX70" fmla="*/ 446490 w 718811"/>
                <a:gd name="connsiteY70" fmla="*/ 647226 h 718811"/>
                <a:gd name="connsiteX71" fmla="*/ 380808 w 718811"/>
                <a:gd name="connsiteY71" fmla="*/ 660510 h 718811"/>
                <a:gd name="connsiteX72" fmla="*/ 406638 w 718811"/>
                <a:gd name="connsiteY72" fmla="*/ 673794 h 718811"/>
                <a:gd name="connsiteX73" fmla="*/ 370107 w 718811"/>
                <a:gd name="connsiteY73" fmla="*/ 673942 h 718811"/>
                <a:gd name="connsiteX74" fmla="*/ 363096 w 718811"/>
                <a:gd name="connsiteY74" fmla="*/ 661248 h 718811"/>
                <a:gd name="connsiteX75" fmla="*/ 354240 w 718811"/>
                <a:gd name="connsiteY75" fmla="*/ 661248 h 718811"/>
                <a:gd name="connsiteX76" fmla="*/ 305532 w 718811"/>
                <a:gd name="connsiteY76" fmla="*/ 661248 h 718811"/>
                <a:gd name="connsiteX77" fmla="*/ 329886 w 718811"/>
                <a:gd name="connsiteY77" fmla="*/ 686340 h 718811"/>
                <a:gd name="connsiteX78" fmla="*/ 289296 w 718811"/>
                <a:gd name="connsiteY78" fmla="*/ 658296 h 718811"/>
                <a:gd name="connsiteX79" fmla="*/ 228780 w 718811"/>
                <a:gd name="connsiteY79" fmla="*/ 637632 h 718811"/>
                <a:gd name="connsiteX80" fmla="*/ 250182 w 718811"/>
                <a:gd name="connsiteY80" fmla="*/ 659034 h 718811"/>
                <a:gd name="connsiteX81" fmla="*/ 211806 w 718811"/>
                <a:gd name="connsiteY81" fmla="*/ 629514 h 718811"/>
                <a:gd name="connsiteX82" fmla="*/ 165312 w 718811"/>
                <a:gd name="connsiteY82" fmla="*/ 588924 h 718811"/>
                <a:gd name="connsiteX83" fmla="*/ 174906 w 718811"/>
                <a:gd name="connsiteY83" fmla="*/ 620658 h 718811"/>
                <a:gd name="connsiteX84" fmla="*/ 147415 w 718811"/>
                <a:gd name="connsiteY84" fmla="*/ 593539 h 718811"/>
                <a:gd name="connsiteX85" fmla="*/ 152766 w 718811"/>
                <a:gd name="connsiteY85" fmla="*/ 577116 h 718811"/>
                <a:gd name="connsiteX86" fmla="*/ 113652 w 718811"/>
                <a:gd name="connsiteY86" fmla="*/ 530622 h 718811"/>
                <a:gd name="connsiteX87" fmla="*/ 116604 w 718811"/>
                <a:gd name="connsiteY87" fmla="*/ 566046 h 718811"/>
                <a:gd name="connsiteX88" fmla="*/ 100368 w 718811"/>
                <a:gd name="connsiteY88" fmla="*/ 516600 h 718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718811" h="718811">
                  <a:moveTo>
                    <a:pt x="359406" y="718812"/>
                  </a:moveTo>
                  <a:cubicBezTo>
                    <a:pt x="557899" y="718812"/>
                    <a:pt x="718812" y="557901"/>
                    <a:pt x="718812" y="359406"/>
                  </a:cubicBezTo>
                  <a:cubicBezTo>
                    <a:pt x="718812" y="160911"/>
                    <a:pt x="557899" y="0"/>
                    <a:pt x="359406" y="0"/>
                  </a:cubicBezTo>
                  <a:cubicBezTo>
                    <a:pt x="160911" y="0"/>
                    <a:pt x="0" y="160911"/>
                    <a:pt x="0" y="359406"/>
                  </a:cubicBezTo>
                  <a:cubicBezTo>
                    <a:pt x="0" y="557901"/>
                    <a:pt x="160911" y="718812"/>
                    <a:pt x="359406" y="718812"/>
                  </a:cubicBezTo>
                  <a:close/>
                  <a:moveTo>
                    <a:pt x="100368" y="516600"/>
                  </a:moveTo>
                  <a:cubicBezTo>
                    <a:pt x="90787" y="500880"/>
                    <a:pt x="82637" y="484331"/>
                    <a:pt x="76014" y="467154"/>
                  </a:cubicBezTo>
                  <a:cubicBezTo>
                    <a:pt x="69370" y="475873"/>
                    <a:pt x="69370" y="487955"/>
                    <a:pt x="76014" y="496674"/>
                  </a:cubicBezTo>
                  <a:cubicBezTo>
                    <a:pt x="62162" y="491833"/>
                    <a:pt x="54858" y="476680"/>
                    <a:pt x="59698" y="462829"/>
                  </a:cubicBezTo>
                  <a:cubicBezTo>
                    <a:pt x="61613" y="457349"/>
                    <a:pt x="65270" y="452647"/>
                    <a:pt x="70110" y="449442"/>
                  </a:cubicBezTo>
                  <a:cubicBezTo>
                    <a:pt x="64694" y="431841"/>
                    <a:pt x="60744" y="413821"/>
                    <a:pt x="58302" y="395568"/>
                  </a:cubicBezTo>
                  <a:cubicBezTo>
                    <a:pt x="51901" y="404367"/>
                    <a:pt x="51901" y="416289"/>
                    <a:pt x="58302" y="425088"/>
                  </a:cubicBezTo>
                  <a:cubicBezTo>
                    <a:pt x="28782" y="408852"/>
                    <a:pt x="44280" y="383760"/>
                    <a:pt x="58302" y="374904"/>
                  </a:cubicBezTo>
                  <a:lnTo>
                    <a:pt x="58302" y="357930"/>
                  </a:lnTo>
                  <a:cubicBezTo>
                    <a:pt x="57547" y="345149"/>
                    <a:pt x="57547" y="332335"/>
                    <a:pt x="58302" y="319554"/>
                  </a:cubicBezTo>
                  <a:cubicBezTo>
                    <a:pt x="47518" y="323247"/>
                    <a:pt x="40161" y="333251"/>
                    <a:pt x="39852" y="344646"/>
                  </a:cubicBezTo>
                  <a:cubicBezTo>
                    <a:pt x="20664" y="317340"/>
                    <a:pt x="39852" y="301842"/>
                    <a:pt x="60516" y="298890"/>
                  </a:cubicBezTo>
                  <a:cubicBezTo>
                    <a:pt x="64116" y="279717"/>
                    <a:pt x="69554" y="260934"/>
                    <a:pt x="76752" y="242802"/>
                  </a:cubicBezTo>
                  <a:cubicBezTo>
                    <a:pt x="66420" y="247230"/>
                    <a:pt x="49446" y="247230"/>
                    <a:pt x="45756" y="267894"/>
                  </a:cubicBezTo>
                  <a:cubicBezTo>
                    <a:pt x="32472" y="233946"/>
                    <a:pt x="65682" y="225090"/>
                    <a:pt x="81918" y="230256"/>
                  </a:cubicBezTo>
                  <a:cubicBezTo>
                    <a:pt x="90198" y="211424"/>
                    <a:pt x="100597" y="193597"/>
                    <a:pt x="112914" y="177120"/>
                  </a:cubicBezTo>
                  <a:cubicBezTo>
                    <a:pt x="101844" y="177120"/>
                    <a:pt x="84132" y="177120"/>
                    <a:pt x="74538" y="192618"/>
                  </a:cubicBezTo>
                  <a:cubicBezTo>
                    <a:pt x="74538" y="156456"/>
                    <a:pt x="106272" y="157932"/>
                    <a:pt x="120294" y="166788"/>
                  </a:cubicBezTo>
                  <a:cubicBezTo>
                    <a:pt x="131432" y="152701"/>
                    <a:pt x="143779" y="139613"/>
                    <a:pt x="157194" y="127674"/>
                  </a:cubicBezTo>
                  <a:cubicBezTo>
                    <a:pt x="146124" y="127674"/>
                    <a:pt x="132102" y="122508"/>
                    <a:pt x="121770" y="139482"/>
                  </a:cubicBezTo>
                  <a:cubicBezTo>
                    <a:pt x="121770" y="103320"/>
                    <a:pt x="155718" y="107010"/>
                    <a:pt x="169740" y="117342"/>
                  </a:cubicBezTo>
                  <a:cubicBezTo>
                    <a:pt x="182383" y="106987"/>
                    <a:pt x="195974" y="97845"/>
                    <a:pt x="210330" y="90036"/>
                  </a:cubicBezTo>
                  <a:cubicBezTo>
                    <a:pt x="199998" y="90036"/>
                    <a:pt x="185976" y="79704"/>
                    <a:pt x="172692" y="93726"/>
                  </a:cubicBezTo>
                  <a:cubicBezTo>
                    <a:pt x="180810" y="58302"/>
                    <a:pt x="213282" y="69372"/>
                    <a:pt x="224352" y="82656"/>
                  </a:cubicBezTo>
                  <a:cubicBezTo>
                    <a:pt x="240436" y="74495"/>
                    <a:pt x="257234" y="67825"/>
                    <a:pt x="274536" y="62730"/>
                  </a:cubicBezTo>
                  <a:cubicBezTo>
                    <a:pt x="266264" y="54261"/>
                    <a:pt x="253566" y="51899"/>
                    <a:pt x="242802" y="56826"/>
                  </a:cubicBezTo>
                  <a:cubicBezTo>
                    <a:pt x="250113" y="43172"/>
                    <a:pt x="267109" y="38030"/>
                    <a:pt x="280763" y="45341"/>
                  </a:cubicBezTo>
                  <a:cubicBezTo>
                    <a:pt x="285641" y="47952"/>
                    <a:pt x="289636" y="51949"/>
                    <a:pt x="292248" y="56826"/>
                  </a:cubicBezTo>
                  <a:cubicBezTo>
                    <a:pt x="313074" y="52077"/>
                    <a:pt x="334358" y="49602"/>
                    <a:pt x="355716" y="49446"/>
                  </a:cubicBezTo>
                  <a:cubicBezTo>
                    <a:pt x="349015" y="40149"/>
                    <a:pt x="337229" y="36023"/>
                    <a:pt x="326196" y="39114"/>
                  </a:cubicBezTo>
                  <a:cubicBezTo>
                    <a:pt x="336026" y="27143"/>
                    <a:pt x="353694" y="25406"/>
                    <a:pt x="365664" y="35234"/>
                  </a:cubicBezTo>
                  <a:cubicBezTo>
                    <a:pt x="370137" y="38904"/>
                    <a:pt x="373362" y="43869"/>
                    <a:pt x="374904" y="49446"/>
                  </a:cubicBezTo>
                  <a:cubicBezTo>
                    <a:pt x="399966" y="50719"/>
                    <a:pt x="424771" y="55183"/>
                    <a:pt x="448704" y="62730"/>
                  </a:cubicBezTo>
                  <a:cubicBezTo>
                    <a:pt x="444151" y="53659"/>
                    <a:pt x="434446" y="48366"/>
                    <a:pt x="424350" y="49446"/>
                  </a:cubicBezTo>
                  <a:cubicBezTo>
                    <a:pt x="451656" y="35424"/>
                    <a:pt x="464202" y="56088"/>
                    <a:pt x="465678" y="73062"/>
                  </a:cubicBezTo>
                  <a:cubicBezTo>
                    <a:pt x="484556" y="80224"/>
                    <a:pt x="502615" y="89378"/>
                    <a:pt x="519552" y="100368"/>
                  </a:cubicBezTo>
                  <a:cubicBezTo>
                    <a:pt x="518320" y="88964"/>
                    <a:pt x="509508" y="79849"/>
                    <a:pt x="498150" y="78228"/>
                  </a:cubicBezTo>
                  <a:cubicBezTo>
                    <a:pt x="529884" y="65682"/>
                    <a:pt x="539478" y="94464"/>
                    <a:pt x="536526" y="111438"/>
                  </a:cubicBezTo>
                  <a:cubicBezTo>
                    <a:pt x="549913" y="121245"/>
                    <a:pt x="562504" y="132103"/>
                    <a:pt x="574164" y="143910"/>
                  </a:cubicBezTo>
                  <a:cubicBezTo>
                    <a:pt x="573249" y="134442"/>
                    <a:pt x="566909" y="126373"/>
                    <a:pt x="557928" y="123246"/>
                  </a:cubicBezTo>
                  <a:cubicBezTo>
                    <a:pt x="590400" y="118818"/>
                    <a:pt x="594090" y="145386"/>
                    <a:pt x="588924" y="162360"/>
                  </a:cubicBezTo>
                  <a:cubicBezTo>
                    <a:pt x="599817" y="174832"/>
                    <a:pt x="609684" y="188159"/>
                    <a:pt x="618444" y="202212"/>
                  </a:cubicBezTo>
                  <a:cubicBezTo>
                    <a:pt x="623241" y="192247"/>
                    <a:pt x="620481" y="180285"/>
                    <a:pt x="611802" y="173430"/>
                  </a:cubicBezTo>
                  <a:cubicBezTo>
                    <a:pt x="642798" y="179334"/>
                    <a:pt x="638370" y="205902"/>
                    <a:pt x="628038" y="219924"/>
                  </a:cubicBezTo>
                  <a:cubicBezTo>
                    <a:pt x="636990" y="236333"/>
                    <a:pt x="644163" y="253651"/>
                    <a:pt x="649440" y="271584"/>
                  </a:cubicBezTo>
                  <a:cubicBezTo>
                    <a:pt x="657315" y="261088"/>
                    <a:pt x="657315" y="246656"/>
                    <a:pt x="649440" y="236160"/>
                  </a:cubicBezTo>
                  <a:cubicBezTo>
                    <a:pt x="682650" y="249444"/>
                    <a:pt x="667890" y="278964"/>
                    <a:pt x="649440" y="288558"/>
                  </a:cubicBezTo>
                  <a:cubicBezTo>
                    <a:pt x="653698" y="305249"/>
                    <a:pt x="656414" y="322293"/>
                    <a:pt x="657558" y="339480"/>
                  </a:cubicBezTo>
                  <a:cubicBezTo>
                    <a:pt x="664938" y="331362"/>
                    <a:pt x="675270" y="323244"/>
                    <a:pt x="670104" y="306270"/>
                  </a:cubicBezTo>
                  <a:cubicBezTo>
                    <a:pt x="695934" y="329148"/>
                    <a:pt x="674532" y="350550"/>
                    <a:pt x="658296" y="355716"/>
                  </a:cubicBezTo>
                  <a:lnTo>
                    <a:pt x="658296" y="360144"/>
                  </a:lnTo>
                  <a:cubicBezTo>
                    <a:pt x="658289" y="376480"/>
                    <a:pt x="656805" y="392782"/>
                    <a:pt x="653868" y="408852"/>
                  </a:cubicBezTo>
                  <a:cubicBezTo>
                    <a:pt x="664503" y="402778"/>
                    <a:pt x="670134" y="390636"/>
                    <a:pt x="667890" y="378594"/>
                  </a:cubicBezTo>
                  <a:cubicBezTo>
                    <a:pt x="691506" y="404424"/>
                    <a:pt x="667890" y="423612"/>
                    <a:pt x="650178" y="427302"/>
                  </a:cubicBezTo>
                  <a:cubicBezTo>
                    <a:pt x="645728" y="449034"/>
                    <a:pt x="638540" y="470113"/>
                    <a:pt x="628776" y="490032"/>
                  </a:cubicBezTo>
                  <a:cubicBezTo>
                    <a:pt x="639108" y="486342"/>
                    <a:pt x="653130" y="483390"/>
                    <a:pt x="655344" y="464940"/>
                  </a:cubicBezTo>
                  <a:cubicBezTo>
                    <a:pt x="670104" y="497412"/>
                    <a:pt x="637632" y="508482"/>
                    <a:pt x="621396" y="504792"/>
                  </a:cubicBezTo>
                  <a:cubicBezTo>
                    <a:pt x="610872" y="523267"/>
                    <a:pt x="598776" y="540798"/>
                    <a:pt x="585234" y="557190"/>
                  </a:cubicBezTo>
                  <a:cubicBezTo>
                    <a:pt x="596304" y="557190"/>
                    <a:pt x="611064" y="557190"/>
                    <a:pt x="619920" y="543168"/>
                  </a:cubicBezTo>
                  <a:cubicBezTo>
                    <a:pt x="619920" y="577854"/>
                    <a:pt x="589662" y="577116"/>
                    <a:pt x="574902" y="568260"/>
                  </a:cubicBezTo>
                  <a:cubicBezTo>
                    <a:pt x="560068" y="583826"/>
                    <a:pt x="543751" y="597914"/>
                    <a:pt x="526194" y="610326"/>
                  </a:cubicBezTo>
                  <a:cubicBezTo>
                    <a:pt x="537264" y="610326"/>
                    <a:pt x="552024" y="614754"/>
                    <a:pt x="562356" y="597780"/>
                  </a:cubicBezTo>
                  <a:cubicBezTo>
                    <a:pt x="562356" y="635418"/>
                    <a:pt x="524718" y="630252"/>
                    <a:pt x="512910" y="619182"/>
                  </a:cubicBezTo>
                  <a:cubicBezTo>
                    <a:pt x="497014" y="628910"/>
                    <a:pt x="480202" y="637066"/>
                    <a:pt x="462726" y="643536"/>
                  </a:cubicBezTo>
                  <a:cubicBezTo>
                    <a:pt x="472342" y="651979"/>
                    <a:pt x="486231" y="653455"/>
                    <a:pt x="497412" y="647226"/>
                  </a:cubicBezTo>
                  <a:cubicBezTo>
                    <a:pt x="481914" y="676746"/>
                    <a:pt x="456822" y="663462"/>
                    <a:pt x="446490" y="647226"/>
                  </a:cubicBezTo>
                  <a:cubicBezTo>
                    <a:pt x="425132" y="653979"/>
                    <a:pt x="403110" y="658436"/>
                    <a:pt x="380808" y="660510"/>
                  </a:cubicBezTo>
                  <a:cubicBezTo>
                    <a:pt x="385878" y="669816"/>
                    <a:pt x="396121" y="675086"/>
                    <a:pt x="406638" y="673794"/>
                  </a:cubicBezTo>
                  <a:cubicBezTo>
                    <a:pt x="396594" y="683919"/>
                    <a:pt x="380240" y="683986"/>
                    <a:pt x="370107" y="673942"/>
                  </a:cubicBezTo>
                  <a:cubicBezTo>
                    <a:pt x="366609" y="670466"/>
                    <a:pt x="364173" y="666060"/>
                    <a:pt x="363096" y="661248"/>
                  </a:cubicBezTo>
                  <a:lnTo>
                    <a:pt x="354240" y="661248"/>
                  </a:lnTo>
                  <a:cubicBezTo>
                    <a:pt x="338026" y="662370"/>
                    <a:pt x="321746" y="662370"/>
                    <a:pt x="305532" y="661248"/>
                  </a:cubicBezTo>
                  <a:cubicBezTo>
                    <a:pt x="305532" y="670842"/>
                    <a:pt x="312174" y="684126"/>
                    <a:pt x="329886" y="686340"/>
                  </a:cubicBezTo>
                  <a:cubicBezTo>
                    <a:pt x="300366" y="698886"/>
                    <a:pt x="289296" y="675270"/>
                    <a:pt x="289296" y="658296"/>
                  </a:cubicBezTo>
                  <a:cubicBezTo>
                    <a:pt x="268526" y="653300"/>
                    <a:pt x="248266" y="646385"/>
                    <a:pt x="228780" y="637632"/>
                  </a:cubicBezTo>
                  <a:cubicBezTo>
                    <a:pt x="228780" y="647226"/>
                    <a:pt x="235422" y="656820"/>
                    <a:pt x="250182" y="659034"/>
                  </a:cubicBezTo>
                  <a:cubicBezTo>
                    <a:pt x="220662" y="670104"/>
                    <a:pt x="211068" y="646488"/>
                    <a:pt x="211806" y="629514"/>
                  </a:cubicBezTo>
                  <a:cubicBezTo>
                    <a:pt x="195103" y="617430"/>
                    <a:pt x="179540" y="603843"/>
                    <a:pt x="165312" y="588924"/>
                  </a:cubicBezTo>
                  <a:cubicBezTo>
                    <a:pt x="161485" y="600466"/>
                    <a:pt x="165325" y="613169"/>
                    <a:pt x="174906" y="620658"/>
                  </a:cubicBezTo>
                  <a:cubicBezTo>
                    <a:pt x="159826" y="620761"/>
                    <a:pt x="147517" y="608619"/>
                    <a:pt x="147415" y="593539"/>
                  </a:cubicBezTo>
                  <a:cubicBezTo>
                    <a:pt x="147375" y="587630"/>
                    <a:pt x="149252" y="581867"/>
                    <a:pt x="152766" y="577116"/>
                  </a:cubicBezTo>
                  <a:cubicBezTo>
                    <a:pt x="137964" y="563192"/>
                    <a:pt x="124837" y="547589"/>
                    <a:pt x="113652" y="530622"/>
                  </a:cubicBezTo>
                  <a:cubicBezTo>
                    <a:pt x="106071" y="541626"/>
                    <a:pt x="107307" y="556449"/>
                    <a:pt x="116604" y="566046"/>
                  </a:cubicBezTo>
                  <a:cubicBezTo>
                    <a:pt x="83394" y="558666"/>
                    <a:pt x="91512" y="529884"/>
                    <a:pt x="100368" y="51660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50768CA-4939-4247-9BE5-A777E00DEF95}"/>
                </a:ext>
              </a:extLst>
            </p:cNvPr>
            <p:cNvSpPr/>
            <p:nvPr/>
          </p:nvSpPr>
          <p:spPr>
            <a:xfrm>
              <a:off x="8209667" y="21019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9C7F098A-5649-4A75-A559-B7DDA9899E0E}"/>
                </a:ext>
              </a:extLst>
            </p:cNvPr>
            <p:cNvSpPr/>
            <p:nvPr/>
          </p:nvSpPr>
          <p:spPr>
            <a:xfrm>
              <a:off x="8210406" y="20968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48B4C105-AEB0-4870-BC7E-1DF7931BD91D}"/>
                </a:ext>
              </a:extLst>
            </p:cNvPr>
            <p:cNvSpPr/>
            <p:nvPr/>
          </p:nvSpPr>
          <p:spPr>
            <a:xfrm>
              <a:off x="8148413" y="1921822"/>
              <a:ext cx="26567" cy="173530"/>
            </a:xfrm>
            <a:custGeom>
              <a:avLst/>
              <a:gdLst>
                <a:gd name="connsiteX0" fmla="*/ 19926 w 26567"/>
                <a:gd name="connsiteY0" fmla="*/ 173531 h 173530"/>
                <a:gd name="connsiteX1" fmla="*/ 26568 w 26567"/>
                <a:gd name="connsiteY1" fmla="*/ 173531 h 173530"/>
                <a:gd name="connsiteX2" fmla="*/ 26568 w 26567"/>
                <a:gd name="connsiteY2" fmla="*/ 149915 h 173530"/>
                <a:gd name="connsiteX3" fmla="*/ 26568 w 26567"/>
                <a:gd name="connsiteY3" fmla="*/ 115229 h 173530"/>
                <a:gd name="connsiteX4" fmla="*/ 26568 w 26567"/>
                <a:gd name="connsiteY4" fmla="*/ 92351 h 173530"/>
                <a:gd name="connsiteX5" fmla="*/ 26568 w 26567"/>
                <a:gd name="connsiteY5" fmla="*/ 56927 h 173530"/>
                <a:gd name="connsiteX6" fmla="*/ 26568 w 26567"/>
                <a:gd name="connsiteY6" fmla="*/ 31097 h 173530"/>
                <a:gd name="connsiteX7" fmla="*/ 26568 w 26567"/>
                <a:gd name="connsiteY7" fmla="*/ 22241 h 173530"/>
                <a:gd name="connsiteX8" fmla="*/ 26568 w 26567"/>
                <a:gd name="connsiteY8" fmla="*/ 22241 h 173530"/>
                <a:gd name="connsiteX9" fmla="*/ 26568 w 26567"/>
                <a:gd name="connsiteY9" fmla="*/ 11909 h 173530"/>
                <a:gd name="connsiteX10" fmla="*/ 26568 w 26567"/>
                <a:gd name="connsiteY10" fmla="*/ 11909 h 173530"/>
                <a:gd name="connsiteX11" fmla="*/ 26568 w 26567"/>
                <a:gd name="connsiteY11" fmla="*/ 839 h 173530"/>
                <a:gd name="connsiteX12" fmla="*/ 26568 w 26567"/>
                <a:gd name="connsiteY12" fmla="*/ 8219 h 173530"/>
                <a:gd name="connsiteX13" fmla="*/ 26568 w 26567"/>
                <a:gd name="connsiteY13" fmla="*/ 8219 h 173530"/>
                <a:gd name="connsiteX14" fmla="*/ 19926 w 26567"/>
                <a:gd name="connsiteY14" fmla="*/ 15599 h 173530"/>
                <a:gd name="connsiteX15" fmla="*/ 19926 w 26567"/>
                <a:gd name="connsiteY15" fmla="*/ 15599 h 173530"/>
                <a:gd name="connsiteX16" fmla="*/ 12546 w 26567"/>
                <a:gd name="connsiteY16" fmla="*/ 10433 h 173530"/>
                <a:gd name="connsiteX17" fmla="*/ 12546 w 26567"/>
                <a:gd name="connsiteY17" fmla="*/ 98993 h 173530"/>
                <a:gd name="connsiteX18" fmla="*/ 0 w 26567"/>
                <a:gd name="connsiteY18" fmla="*/ 160985 h 173530"/>
                <a:gd name="connsiteX19" fmla="*/ 0 w 26567"/>
                <a:gd name="connsiteY19" fmla="*/ 160985 h 17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567" h="173530">
                  <a:moveTo>
                    <a:pt x="19926" y="173531"/>
                  </a:moveTo>
                  <a:lnTo>
                    <a:pt x="26568" y="173531"/>
                  </a:lnTo>
                  <a:cubicBezTo>
                    <a:pt x="26568" y="166151"/>
                    <a:pt x="26568" y="158033"/>
                    <a:pt x="26568" y="149915"/>
                  </a:cubicBezTo>
                  <a:cubicBezTo>
                    <a:pt x="26568" y="141797"/>
                    <a:pt x="26568" y="123347"/>
                    <a:pt x="26568" y="115229"/>
                  </a:cubicBezTo>
                  <a:cubicBezTo>
                    <a:pt x="25380" y="107649"/>
                    <a:pt x="25380" y="99931"/>
                    <a:pt x="26568" y="92351"/>
                  </a:cubicBezTo>
                  <a:cubicBezTo>
                    <a:pt x="26568" y="86447"/>
                    <a:pt x="26568" y="70949"/>
                    <a:pt x="26568" y="56927"/>
                  </a:cubicBezTo>
                  <a:cubicBezTo>
                    <a:pt x="26568" y="42905"/>
                    <a:pt x="26568" y="34787"/>
                    <a:pt x="26568" y="31097"/>
                  </a:cubicBezTo>
                  <a:cubicBezTo>
                    <a:pt x="25970" y="28175"/>
                    <a:pt x="25970" y="25162"/>
                    <a:pt x="26568" y="22241"/>
                  </a:cubicBezTo>
                  <a:lnTo>
                    <a:pt x="26568" y="22241"/>
                  </a:lnTo>
                  <a:cubicBezTo>
                    <a:pt x="26568" y="22241"/>
                    <a:pt x="26568" y="13385"/>
                    <a:pt x="26568" y="11909"/>
                  </a:cubicBezTo>
                  <a:lnTo>
                    <a:pt x="26568" y="11909"/>
                  </a:lnTo>
                  <a:cubicBezTo>
                    <a:pt x="26568" y="11909"/>
                    <a:pt x="26568" y="4529"/>
                    <a:pt x="26568" y="839"/>
                  </a:cubicBezTo>
                  <a:cubicBezTo>
                    <a:pt x="26568" y="-2851"/>
                    <a:pt x="26568" y="6743"/>
                    <a:pt x="26568" y="8219"/>
                  </a:cubicBezTo>
                  <a:lnTo>
                    <a:pt x="26568" y="8219"/>
                  </a:lnTo>
                  <a:cubicBezTo>
                    <a:pt x="26568" y="8219"/>
                    <a:pt x="26568" y="15599"/>
                    <a:pt x="19926" y="15599"/>
                  </a:cubicBezTo>
                  <a:lnTo>
                    <a:pt x="19926" y="15599"/>
                  </a:lnTo>
                  <a:cubicBezTo>
                    <a:pt x="16649" y="15525"/>
                    <a:pt x="13734" y="13487"/>
                    <a:pt x="12546" y="10433"/>
                  </a:cubicBezTo>
                  <a:lnTo>
                    <a:pt x="12546" y="98993"/>
                  </a:lnTo>
                  <a:cubicBezTo>
                    <a:pt x="12568" y="120289"/>
                    <a:pt x="8303" y="141372"/>
                    <a:pt x="0" y="160985"/>
                  </a:cubicBezTo>
                  <a:lnTo>
                    <a:pt x="0" y="160985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92F1A99-AD5D-4BA7-B678-B7870923B66E}"/>
                </a:ext>
              </a:extLst>
            </p:cNvPr>
            <p:cNvSpPr/>
            <p:nvPr/>
          </p:nvSpPr>
          <p:spPr>
            <a:xfrm>
              <a:off x="8205673" y="1997936"/>
              <a:ext cx="15507" cy="104796"/>
            </a:xfrm>
            <a:custGeom>
              <a:avLst/>
              <a:gdLst>
                <a:gd name="connsiteX0" fmla="*/ 3994 w 15507"/>
                <a:gd name="connsiteY0" fmla="*/ 98154 h 104796"/>
                <a:gd name="connsiteX1" fmla="*/ 15064 w 15507"/>
                <a:gd name="connsiteY1" fmla="*/ 104796 h 104796"/>
                <a:gd name="connsiteX2" fmla="*/ 15064 w 15507"/>
                <a:gd name="connsiteY2" fmla="*/ 98892 h 104796"/>
                <a:gd name="connsiteX3" fmla="*/ 15064 w 15507"/>
                <a:gd name="connsiteY3" fmla="*/ 98892 h 104796"/>
                <a:gd name="connsiteX4" fmla="*/ 15064 w 15507"/>
                <a:gd name="connsiteY4" fmla="*/ 59778 h 104796"/>
                <a:gd name="connsiteX5" fmla="*/ 15064 w 15507"/>
                <a:gd name="connsiteY5" fmla="*/ 33948 h 104796"/>
                <a:gd name="connsiteX6" fmla="*/ 15064 w 15507"/>
                <a:gd name="connsiteY6" fmla="*/ 33948 h 104796"/>
                <a:gd name="connsiteX7" fmla="*/ 3994 w 15507"/>
                <a:gd name="connsiteY7" fmla="*/ 0 h 104796"/>
                <a:gd name="connsiteX8" fmla="*/ 304 w 15507"/>
                <a:gd name="connsiteY8" fmla="*/ 13284 h 104796"/>
                <a:gd name="connsiteX9" fmla="*/ 304 w 15507"/>
                <a:gd name="connsiteY9" fmla="*/ 21402 h 104796"/>
                <a:gd name="connsiteX10" fmla="*/ 304 w 15507"/>
                <a:gd name="connsiteY10" fmla="*/ 30996 h 104796"/>
                <a:gd name="connsiteX11" fmla="*/ 304 w 15507"/>
                <a:gd name="connsiteY11" fmla="*/ 104796 h 104796"/>
                <a:gd name="connsiteX12" fmla="*/ 304 w 15507"/>
                <a:gd name="connsiteY12" fmla="*/ 104796 h 104796"/>
                <a:gd name="connsiteX13" fmla="*/ 3994 w 15507"/>
                <a:gd name="connsiteY13" fmla="*/ 98154 h 10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07" h="104796">
                  <a:moveTo>
                    <a:pt x="3994" y="98154"/>
                  </a:moveTo>
                  <a:cubicBezTo>
                    <a:pt x="3994" y="98154"/>
                    <a:pt x="14326" y="98154"/>
                    <a:pt x="15064" y="104796"/>
                  </a:cubicBezTo>
                  <a:cubicBezTo>
                    <a:pt x="14563" y="102860"/>
                    <a:pt x="14563" y="100829"/>
                    <a:pt x="15064" y="98892"/>
                  </a:cubicBezTo>
                  <a:lnTo>
                    <a:pt x="15064" y="98892"/>
                  </a:lnTo>
                  <a:cubicBezTo>
                    <a:pt x="15064" y="88560"/>
                    <a:pt x="15064" y="73062"/>
                    <a:pt x="15064" y="59778"/>
                  </a:cubicBezTo>
                  <a:cubicBezTo>
                    <a:pt x="15655" y="51178"/>
                    <a:pt x="15655" y="42548"/>
                    <a:pt x="15064" y="33948"/>
                  </a:cubicBezTo>
                  <a:lnTo>
                    <a:pt x="15064" y="33948"/>
                  </a:lnTo>
                  <a:cubicBezTo>
                    <a:pt x="15064" y="29520"/>
                    <a:pt x="5470" y="2952"/>
                    <a:pt x="3994" y="0"/>
                  </a:cubicBezTo>
                  <a:cubicBezTo>
                    <a:pt x="3803" y="4653"/>
                    <a:pt x="2541" y="9199"/>
                    <a:pt x="304" y="13284"/>
                  </a:cubicBezTo>
                  <a:cubicBezTo>
                    <a:pt x="-101" y="15975"/>
                    <a:pt x="-101" y="18711"/>
                    <a:pt x="304" y="21402"/>
                  </a:cubicBezTo>
                  <a:lnTo>
                    <a:pt x="304" y="30996"/>
                  </a:lnTo>
                  <a:cubicBezTo>
                    <a:pt x="2282" y="55557"/>
                    <a:pt x="2282" y="80235"/>
                    <a:pt x="304" y="104796"/>
                  </a:cubicBezTo>
                  <a:lnTo>
                    <a:pt x="304" y="104796"/>
                  </a:lnTo>
                  <a:cubicBezTo>
                    <a:pt x="304" y="104796"/>
                    <a:pt x="4732" y="101106"/>
                    <a:pt x="3994" y="9815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406D8DB1-D70C-46B0-B4F4-1CD17A5A0037}"/>
                </a:ext>
              </a:extLst>
            </p:cNvPr>
            <p:cNvSpPr/>
            <p:nvPr/>
          </p:nvSpPr>
          <p:spPr>
            <a:xfrm>
              <a:off x="7997123" y="2078379"/>
              <a:ext cx="1476" cy="1475"/>
            </a:xfrm>
            <a:custGeom>
              <a:avLst/>
              <a:gdLst>
                <a:gd name="connsiteX0" fmla="*/ 1476 w 1476"/>
                <a:gd name="connsiteY0" fmla="*/ 0 h 1475"/>
                <a:gd name="connsiteX1" fmla="*/ 1476 w 1476"/>
                <a:gd name="connsiteY1" fmla="*/ 0 h 1475"/>
                <a:gd name="connsiteX2" fmla="*/ 0 w 1476"/>
                <a:gd name="connsiteY2" fmla="*/ 1476 h 1475"/>
                <a:gd name="connsiteX3" fmla="*/ 1476 w 1476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1475">
                  <a:moveTo>
                    <a:pt x="1476" y="0"/>
                  </a:moveTo>
                  <a:lnTo>
                    <a:pt x="1476" y="0"/>
                  </a:lnTo>
                  <a:lnTo>
                    <a:pt x="0" y="1476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C670A6EF-1F23-4004-B6C1-BB752BF0C99E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B83E4EA-3455-429B-A138-93F138C973AD}"/>
                </a:ext>
              </a:extLst>
            </p:cNvPr>
            <p:cNvSpPr/>
            <p:nvPr/>
          </p:nvSpPr>
          <p:spPr>
            <a:xfrm>
              <a:off x="7946202" y="21322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02B92EE9-3E58-4074-B7CB-068EF8694D1F}"/>
                </a:ext>
              </a:extLst>
            </p:cNvPr>
            <p:cNvSpPr/>
            <p:nvPr/>
          </p:nvSpPr>
          <p:spPr>
            <a:xfrm>
              <a:off x="7953581" y="2134466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D85EF6C7-6764-45A3-BEBC-E15ECEB219FC}"/>
                </a:ext>
              </a:extLst>
            </p:cNvPr>
            <p:cNvSpPr/>
            <p:nvPr/>
          </p:nvSpPr>
          <p:spPr>
            <a:xfrm>
              <a:off x="7991958" y="21396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469E585D-B676-4E62-865B-08426AFEA0C0}"/>
                </a:ext>
              </a:extLst>
            </p:cNvPr>
            <p:cNvSpPr/>
            <p:nvPr/>
          </p:nvSpPr>
          <p:spPr>
            <a:xfrm>
              <a:off x="7934394" y="2131514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2B6B923F-6FE9-4344-BE9E-ACFF5458D9CD}"/>
                </a:ext>
              </a:extLst>
            </p:cNvPr>
            <p:cNvSpPr/>
            <p:nvPr/>
          </p:nvSpPr>
          <p:spPr>
            <a:xfrm>
              <a:off x="7947677" y="2138156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774EC675-40D0-4616-9C52-836CEABF2C9C}"/>
                </a:ext>
              </a:extLst>
            </p:cNvPr>
            <p:cNvSpPr/>
            <p:nvPr/>
          </p:nvSpPr>
          <p:spPr>
            <a:xfrm>
              <a:off x="7920371" y="2143322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C94C6F91-D783-4C2E-B87C-092DC1308EC7}"/>
                </a:ext>
              </a:extLst>
            </p:cNvPr>
            <p:cNvSpPr/>
            <p:nvPr/>
          </p:nvSpPr>
          <p:spPr>
            <a:xfrm>
              <a:off x="8005242" y="2142585"/>
              <a:ext cx="737" cy="737"/>
            </a:xfrm>
            <a:custGeom>
              <a:avLst/>
              <a:gdLst>
                <a:gd name="connsiteX0" fmla="*/ 738 w 737"/>
                <a:gd name="connsiteY0" fmla="*/ 0 h 737"/>
                <a:gd name="connsiteX1" fmla="*/ 0 w 737"/>
                <a:gd name="connsiteY1" fmla="*/ 0 h 737"/>
                <a:gd name="connsiteX2" fmla="*/ 0 w 737"/>
                <a:gd name="connsiteY2" fmla="*/ 738 h 737"/>
                <a:gd name="connsiteX3" fmla="*/ 738 w 737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738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738848D8-C417-4D3C-9D9F-4E20EFFA2B2C}"/>
                </a:ext>
              </a:extLst>
            </p:cNvPr>
            <p:cNvSpPr/>
            <p:nvPr/>
          </p:nvSpPr>
          <p:spPr>
            <a:xfrm>
              <a:off x="7936608" y="2136681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6ACEF39-9CD1-4AC5-91ED-91A830B7EF03}"/>
                </a:ext>
              </a:extLst>
            </p:cNvPr>
            <p:cNvSpPr/>
            <p:nvPr/>
          </p:nvSpPr>
          <p:spPr>
            <a:xfrm>
              <a:off x="8262065" y="21440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B49355AB-1ABD-4D40-82F3-C1A37681E752}"/>
                </a:ext>
              </a:extLst>
            </p:cNvPr>
            <p:cNvSpPr/>
            <p:nvPr/>
          </p:nvSpPr>
          <p:spPr>
            <a:xfrm>
              <a:off x="8251733" y="2149226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702FC85D-AD0A-4AD3-A38E-01FCC673E567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D48349E2-372A-412B-B63C-A59E57F6A159}"/>
                </a:ext>
              </a:extLst>
            </p:cNvPr>
            <p:cNvSpPr/>
            <p:nvPr/>
          </p:nvSpPr>
          <p:spPr>
            <a:xfrm>
              <a:off x="7890113" y="2137418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C778C19-CF21-4D46-8FCA-59F97AC36547}"/>
                </a:ext>
              </a:extLst>
            </p:cNvPr>
            <p:cNvSpPr/>
            <p:nvPr/>
          </p:nvSpPr>
          <p:spPr>
            <a:xfrm>
              <a:off x="7927013" y="213668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084F4226-1FDF-4C35-A204-7EE9E8B83A02}"/>
                </a:ext>
              </a:extLst>
            </p:cNvPr>
            <p:cNvSpPr/>
            <p:nvPr/>
          </p:nvSpPr>
          <p:spPr>
            <a:xfrm>
              <a:off x="7919633" y="2139633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3B0997AC-DB79-4FA3-AF40-6FC6CB4EA632}"/>
                </a:ext>
              </a:extLst>
            </p:cNvPr>
            <p:cNvSpPr/>
            <p:nvPr/>
          </p:nvSpPr>
          <p:spPr>
            <a:xfrm>
              <a:off x="8271660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0B2C353-D831-4C90-ACC6-396FD685B642}"/>
                </a:ext>
              </a:extLst>
            </p:cNvPr>
            <p:cNvSpPr/>
            <p:nvPr/>
          </p:nvSpPr>
          <p:spPr>
            <a:xfrm>
              <a:off x="7900446" y="21425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BC293AE8-6C3B-48DF-A76F-EF00D43BD826}"/>
                </a:ext>
              </a:extLst>
            </p:cNvPr>
            <p:cNvSpPr/>
            <p:nvPr/>
          </p:nvSpPr>
          <p:spPr>
            <a:xfrm>
              <a:off x="8156531" y="18606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613D148-4047-41CE-AC30-D54F45112E49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079A9EE4-F9AC-41DD-B1C0-54741CE9A52B}"/>
                </a:ext>
              </a:extLst>
            </p:cNvPr>
            <p:cNvSpPr/>
            <p:nvPr/>
          </p:nvSpPr>
          <p:spPr>
            <a:xfrm>
              <a:off x="8160221" y="1833362"/>
              <a:ext cx="1476" cy="738"/>
            </a:xfrm>
            <a:custGeom>
              <a:avLst/>
              <a:gdLst>
                <a:gd name="connsiteX0" fmla="*/ 0 w 1476"/>
                <a:gd name="connsiteY0" fmla="*/ 0 h 738"/>
                <a:gd name="connsiteX1" fmla="*/ 1476 w 1476"/>
                <a:gd name="connsiteY1" fmla="*/ 738 h 738"/>
                <a:gd name="connsiteX2" fmla="*/ 1476 w 1476"/>
                <a:gd name="connsiteY2" fmla="*/ 738 h 738"/>
                <a:gd name="connsiteX3" fmla="*/ 0 w 1476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8">
                  <a:moveTo>
                    <a:pt x="0" y="0"/>
                  </a:moveTo>
                  <a:lnTo>
                    <a:pt x="1476" y="738"/>
                  </a:lnTo>
                  <a:lnTo>
                    <a:pt x="1476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7EB06AF-57EB-48EC-8AE6-7D52D304456C}"/>
                </a:ext>
              </a:extLst>
            </p:cNvPr>
            <p:cNvSpPr/>
            <p:nvPr/>
          </p:nvSpPr>
          <p:spPr>
            <a:xfrm>
              <a:off x="8124060" y="1865834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C9DA0FA-8E61-4048-9085-66AB44E20517}"/>
                </a:ext>
              </a:extLst>
            </p:cNvPr>
            <p:cNvSpPr/>
            <p:nvPr/>
          </p:nvSpPr>
          <p:spPr>
            <a:xfrm>
              <a:off x="8094540" y="1887975"/>
              <a:ext cx="737" cy="737"/>
            </a:xfrm>
            <a:custGeom>
              <a:avLst/>
              <a:gdLst>
                <a:gd name="connsiteX0" fmla="*/ 738 w 737"/>
                <a:gd name="connsiteY0" fmla="*/ 0 h 737"/>
                <a:gd name="connsiteX1" fmla="*/ 0 w 737"/>
                <a:gd name="connsiteY1" fmla="*/ 0 h 737"/>
                <a:gd name="connsiteX2" fmla="*/ 738 w 737"/>
                <a:gd name="connsiteY2" fmla="*/ 738 h 737"/>
                <a:gd name="connsiteX3" fmla="*/ 738 w 737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738" y="0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60A7BD71-1DB7-44A4-B68C-823EEDF23A45}"/>
                </a:ext>
              </a:extLst>
            </p:cNvPr>
            <p:cNvSpPr/>
            <p:nvPr/>
          </p:nvSpPr>
          <p:spPr>
            <a:xfrm>
              <a:off x="8242140" y="190863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B5B36EB-5899-41DB-97C7-4517EEBF6B78}"/>
                </a:ext>
              </a:extLst>
            </p:cNvPr>
            <p:cNvSpPr/>
            <p:nvPr/>
          </p:nvSpPr>
          <p:spPr>
            <a:xfrm>
              <a:off x="8141033" y="19189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F54C269A-26A3-4490-BA97-645493DB414F}"/>
                </a:ext>
              </a:extLst>
            </p:cNvPr>
            <p:cNvSpPr/>
            <p:nvPr/>
          </p:nvSpPr>
          <p:spPr>
            <a:xfrm>
              <a:off x="8174981" y="19381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D02D13B9-73D5-4687-90B3-7F9E90530FAD}"/>
                </a:ext>
              </a:extLst>
            </p:cNvPr>
            <p:cNvSpPr/>
            <p:nvPr/>
          </p:nvSpPr>
          <p:spPr>
            <a:xfrm>
              <a:off x="8186790" y="19174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09F2F8A9-7340-46DD-A02B-A2205B48037E}"/>
                </a:ext>
              </a:extLst>
            </p:cNvPr>
            <p:cNvSpPr/>
            <p:nvPr/>
          </p:nvSpPr>
          <p:spPr>
            <a:xfrm>
              <a:off x="8146200" y="1861406"/>
              <a:ext cx="73800" cy="1475"/>
            </a:xfrm>
            <a:custGeom>
              <a:avLst/>
              <a:gdLst>
                <a:gd name="connsiteX0" fmla="*/ 0 w 73800"/>
                <a:gd name="connsiteY0" fmla="*/ 0 h 1475"/>
                <a:gd name="connsiteX1" fmla="*/ 0 w 73800"/>
                <a:gd name="connsiteY1" fmla="*/ 1476 h 1475"/>
                <a:gd name="connsiteX2" fmla="*/ 0 w 73800"/>
                <a:gd name="connsiteY2" fmla="*/ 1476 h 1475"/>
                <a:gd name="connsiteX3" fmla="*/ 0 w 73800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5">
                  <a:moveTo>
                    <a:pt x="0" y="0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09E7B59D-11DB-495D-89A2-D38D8374EFE1}"/>
                </a:ext>
              </a:extLst>
            </p:cNvPr>
            <p:cNvSpPr/>
            <p:nvPr/>
          </p:nvSpPr>
          <p:spPr>
            <a:xfrm>
              <a:off x="8155056" y="1830410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3566144-6587-49A3-A523-2FF062B1F251}"/>
                </a:ext>
              </a:extLst>
            </p:cNvPr>
            <p:cNvSpPr/>
            <p:nvPr/>
          </p:nvSpPr>
          <p:spPr>
            <a:xfrm>
              <a:off x="8087160" y="18495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8C35499-EFD6-4464-8107-698C8E8A880A}"/>
                </a:ext>
              </a:extLst>
            </p:cNvPr>
            <p:cNvSpPr/>
            <p:nvPr/>
          </p:nvSpPr>
          <p:spPr>
            <a:xfrm>
              <a:off x="8127750" y="1824506"/>
              <a:ext cx="1475" cy="2214"/>
            </a:xfrm>
            <a:custGeom>
              <a:avLst/>
              <a:gdLst>
                <a:gd name="connsiteX0" fmla="*/ 0 w 1475"/>
                <a:gd name="connsiteY0" fmla="*/ 2214 h 2214"/>
                <a:gd name="connsiteX1" fmla="*/ 738 w 1475"/>
                <a:gd name="connsiteY1" fmla="*/ 2214 h 2214"/>
                <a:gd name="connsiteX2" fmla="*/ 1476 w 1475"/>
                <a:gd name="connsiteY2" fmla="*/ 0 h 2214"/>
                <a:gd name="connsiteX3" fmla="*/ 0 w 1475"/>
                <a:gd name="connsiteY3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2214">
                  <a:moveTo>
                    <a:pt x="0" y="2214"/>
                  </a:moveTo>
                  <a:lnTo>
                    <a:pt x="738" y="2214"/>
                  </a:lnTo>
                  <a:lnTo>
                    <a:pt x="1476" y="0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E93A9279-DB3A-4093-A13A-9C86BC68D9C8}"/>
                </a:ext>
              </a:extLst>
            </p:cNvPr>
            <p:cNvSpPr/>
            <p:nvPr/>
          </p:nvSpPr>
          <p:spPr>
            <a:xfrm>
              <a:off x="8154317" y="18643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F689A883-7C36-4708-BB9F-0955ECC2AF98}"/>
                </a:ext>
              </a:extLst>
            </p:cNvPr>
            <p:cNvSpPr/>
            <p:nvPr/>
          </p:nvSpPr>
          <p:spPr>
            <a:xfrm>
              <a:off x="8098967" y="1849599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C0781C4-65B6-44B1-B8C7-F1B478E9A77E}"/>
                </a:ext>
              </a:extLst>
            </p:cNvPr>
            <p:cNvSpPr/>
            <p:nvPr/>
          </p:nvSpPr>
          <p:spPr>
            <a:xfrm>
              <a:off x="8146938" y="1859193"/>
              <a:ext cx="2213" cy="2213"/>
            </a:xfrm>
            <a:custGeom>
              <a:avLst/>
              <a:gdLst>
                <a:gd name="connsiteX0" fmla="*/ 0 w 2213"/>
                <a:gd name="connsiteY0" fmla="*/ 0 h 2213"/>
                <a:gd name="connsiteX1" fmla="*/ 0 w 2213"/>
                <a:gd name="connsiteY1" fmla="*/ 0 h 2213"/>
                <a:gd name="connsiteX2" fmla="*/ 2214 w 2213"/>
                <a:gd name="connsiteY2" fmla="*/ 2214 h 2213"/>
                <a:gd name="connsiteX3" fmla="*/ 0 w 2213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2213">
                  <a:moveTo>
                    <a:pt x="0" y="0"/>
                  </a:moveTo>
                  <a:lnTo>
                    <a:pt x="0" y="0"/>
                  </a:lnTo>
                  <a:lnTo>
                    <a:pt x="2214" y="2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02F413-714A-4711-A665-01C0CF8B0B39}"/>
                </a:ext>
              </a:extLst>
            </p:cNvPr>
            <p:cNvSpPr/>
            <p:nvPr/>
          </p:nvSpPr>
          <p:spPr>
            <a:xfrm>
              <a:off x="8089373" y="1890188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738 h 738"/>
                <a:gd name="connsiteX2" fmla="*/ 0 w 738"/>
                <a:gd name="connsiteY2" fmla="*/ 738 h 738"/>
                <a:gd name="connsiteX3" fmla="*/ 738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302715EF-E075-4F6D-8F84-182ADBD2B00A}"/>
                </a:ext>
              </a:extLst>
            </p:cNvPr>
            <p:cNvSpPr/>
            <p:nvPr/>
          </p:nvSpPr>
          <p:spPr>
            <a:xfrm>
              <a:off x="8124798" y="1854764"/>
              <a:ext cx="2213" cy="738"/>
            </a:xfrm>
            <a:custGeom>
              <a:avLst/>
              <a:gdLst>
                <a:gd name="connsiteX0" fmla="*/ 0 w 2213"/>
                <a:gd name="connsiteY0" fmla="*/ 0 h 738"/>
                <a:gd name="connsiteX1" fmla="*/ 2214 w 2213"/>
                <a:gd name="connsiteY1" fmla="*/ 0 h 738"/>
                <a:gd name="connsiteX2" fmla="*/ 0 w 2213"/>
                <a:gd name="connsiteY2" fmla="*/ 0 h 738"/>
                <a:gd name="connsiteX3" fmla="*/ 0 w 2213"/>
                <a:gd name="connsiteY3" fmla="*/ 738 h 738"/>
                <a:gd name="connsiteX4" fmla="*/ 0 w 2213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738">
                  <a:moveTo>
                    <a:pt x="0" y="0"/>
                  </a:moveTo>
                  <a:lnTo>
                    <a:pt x="2214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D6D05DB7-94DE-4381-BACC-1F08A8572771}"/>
                </a:ext>
              </a:extLst>
            </p:cNvPr>
            <p:cNvSpPr/>
            <p:nvPr/>
          </p:nvSpPr>
          <p:spPr>
            <a:xfrm>
              <a:off x="8124060" y="18547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B99CC695-A3A7-496A-9524-BFEA7C7BBED9}"/>
                </a:ext>
              </a:extLst>
            </p:cNvPr>
            <p:cNvSpPr/>
            <p:nvPr/>
          </p:nvSpPr>
          <p:spPr>
            <a:xfrm>
              <a:off x="8229594" y="18126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B3B8E253-62DF-40A8-8897-F44E1EB9F9A4}"/>
                </a:ext>
              </a:extLst>
            </p:cNvPr>
            <p:cNvSpPr/>
            <p:nvPr/>
          </p:nvSpPr>
          <p:spPr>
            <a:xfrm>
              <a:off x="8124060" y="1854764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A043D775-BE21-4EDC-AAF7-5E2D9B4A1958}"/>
                </a:ext>
              </a:extLst>
            </p:cNvPr>
            <p:cNvSpPr/>
            <p:nvPr/>
          </p:nvSpPr>
          <p:spPr>
            <a:xfrm>
              <a:off x="8116679" y="1849599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836439DC-52AC-4C3A-B14D-9F1649F3596A}"/>
                </a:ext>
              </a:extLst>
            </p:cNvPr>
            <p:cNvSpPr/>
            <p:nvPr/>
          </p:nvSpPr>
          <p:spPr>
            <a:xfrm>
              <a:off x="8105610" y="18591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761C0BF0-821F-46C6-B373-DB575BFB8E2F}"/>
                </a:ext>
              </a:extLst>
            </p:cNvPr>
            <p:cNvSpPr/>
            <p:nvPr/>
          </p:nvSpPr>
          <p:spPr>
            <a:xfrm>
              <a:off x="8117417" y="1845171"/>
              <a:ext cx="738" cy="3689"/>
            </a:xfrm>
            <a:custGeom>
              <a:avLst/>
              <a:gdLst>
                <a:gd name="connsiteX0" fmla="*/ 738 w 738"/>
                <a:gd name="connsiteY0" fmla="*/ 3690 h 3689"/>
                <a:gd name="connsiteX1" fmla="*/ 0 w 738"/>
                <a:gd name="connsiteY1" fmla="*/ 0 h 3689"/>
                <a:gd name="connsiteX2" fmla="*/ 0 w 738"/>
                <a:gd name="connsiteY2" fmla="*/ 738 h 3689"/>
                <a:gd name="connsiteX3" fmla="*/ 0 w 738"/>
                <a:gd name="connsiteY3" fmla="*/ 1476 h 3689"/>
                <a:gd name="connsiteX4" fmla="*/ 738 w 738"/>
                <a:gd name="connsiteY4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3689">
                  <a:moveTo>
                    <a:pt x="738" y="369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1476"/>
                  </a:lnTo>
                  <a:lnTo>
                    <a:pt x="738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BD1AA3C-A4CD-4D1E-A289-5F473A490FB5}"/>
                </a:ext>
              </a:extLst>
            </p:cNvPr>
            <p:cNvSpPr/>
            <p:nvPr/>
          </p:nvSpPr>
          <p:spPr>
            <a:xfrm>
              <a:off x="8114465" y="18968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632B19A9-F925-4024-976D-AF98E7E36718}"/>
                </a:ext>
              </a:extLst>
            </p:cNvPr>
            <p:cNvSpPr/>
            <p:nvPr/>
          </p:nvSpPr>
          <p:spPr>
            <a:xfrm>
              <a:off x="8147675" y="18953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3DA6843-02AF-4E28-8B9A-EE6A2AD314E9}"/>
                </a:ext>
              </a:extLst>
            </p:cNvPr>
            <p:cNvSpPr/>
            <p:nvPr/>
          </p:nvSpPr>
          <p:spPr>
            <a:xfrm>
              <a:off x="8261327" y="1885760"/>
              <a:ext cx="8444" cy="21401"/>
            </a:xfrm>
            <a:custGeom>
              <a:avLst/>
              <a:gdLst>
                <a:gd name="connsiteX0" fmla="*/ 8118 w 8444"/>
                <a:gd name="connsiteY0" fmla="*/ 9594 h 21401"/>
                <a:gd name="connsiteX1" fmla="*/ 8118 w 8444"/>
                <a:gd name="connsiteY1" fmla="*/ 4428 h 21401"/>
                <a:gd name="connsiteX2" fmla="*/ 8118 w 8444"/>
                <a:gd name="connsiteY2" fmla="*/ 4428 h 21401"/>
                <a:gd name="connsiteX3" fmla="*/ 8118 w 8444"/>
                <a:gd name="connsiteY3" fmla="*/ 0 h 21401"/>
                <a:gd name="connsiteX4" fmla="*/ 0 w 8444"/>
                <a:gd name="connsiteY4" fmla="*/ 0 h 21401"/>
                <a:gd name="connsiteX5" fmla="*/ 0 w 8444"/>
                <a:gd name="connsiteY5" fmla="*/ 10332 h 21401"/>
                <a:gd name="connsiteX6" fmla="*/ 0 w 8444"/>
                <a:gd name="connsiteY6" fmla="*/ 10332 h 21401"/>
                <a:gd name="connsiteX7" fmla="*/ 7380 w 8444"/>
                <a:gd name="connsiteY7" fmla="*/ 21402 h 21401"/>
                <a:gd name="connsiteX8" fmla="*/ 7380 w 8444"/>
                <a:gd name="connsiteY8" fmla="*/ 21402 h 21401"/>
                <a:gd name="connsiteX9" fmla="*/ 8118 w 8444"/>
                <a:gd name="connsiteY9" fmla="*/ 959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44" h="21401">
                  <a:moveTo>
                    <a:pt x="8118" y="9594"/>
                  </a:moveTo>
                  <a:cubicBezTo>
                    <a:pt x="8553" y="7900"/>
                    <a:pt x="8553" y="6122"/>
                    <a:pt x="8118" y="4428"/>
                  </a:cubicBezTo>
                  <a:lnTo>
                    <a:pt x="8118" y="4428"/>
                  </a:lnTo>
                  <a:cubicBezTo>
                    <a:pt x="7771" y="2972"/>
                    <a:pt x="7771" y="1456"/>
                    <a:pt x="8118" y="0"/>
                  </a:cubicBezTo>
                  <a:lnTo>
                    <a:pt x="0" y="0"/>
                  </a:lnTo>
                  <a:cubicBezTo>
                    <a:pt x="1181" y="3342"/>
                    <a:pt x="1181" y="6990"/>
                    <a:pt x="0" y="10332"/>
                  </a:cubicBezTo>
                  <a:lnTo>
                    <a:pt x="0" y="10332"/>
                  </a:lnTo>
                  <a:cubicBezTo>
                    <a:pt x="0" y="10332"/>
                    <a:pt x="5166" y="14760"/>
                    <a:pt x="7380" y="21402"/>
                  </a:cubicBezTo>
                  <a:lnTo>
                    <a:pt x="7380" y="21402"/>
                  </a:lnTo>
                  <a:cubicBezTo>
                    <a:pt x="7380" y="21402"/>
                    <a:pt x="8118" y="9594"/>
                    <a:pt x="8118" y="95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44D4D77-D9C7-49DE-9EE2-B15D21434527}"/>
                </a:ext>
              </a:extLst>
            </p:cNvPr>
            <p:cNvSpPr/>
            <p:nvPr/>
          </p:nvSpPr>
          <p:spPr>
            <a:xfrm>
              <a:off x="8121846" y="1868049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AAE22CC8-0366-4E68-9952-3433B6D75282}"/>
                </a:ext>
              </a:extLst>
            </p:cNvPr>
            <p:cNvSpPr/>
            <p:nvPr/>
          </p:nvSpPr>
          <p:spPr>
            <a:xfrm>
              <a:off x="8125536" y="19034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A1E026A-9582-4579-BE9E-CEF55E8D1979}"/>
                </a:ext>
              </a:extLst>
            </p:cNvPr>
            <p:cNvSpPr/>
            <p:nvPr/>
          </p:nvSpPr>
          <p:spPr>
            <a:xfrm>
              <a:off x="8115204" y="186731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CE48B560-FB72-4F3C-AAAC-4F3536961FF4}"/>
                </a:ext>
              </a:extLst>
            </p:cNvPr>
            <p:cNvSpPr/>
            <p:nvPr/>
          </p:nvSpPr>
          <p:spPr>
            <a:xfrm>
              <a:off x="8116679" y="1863621"/>
              <a:ext cx="1476" cy="2213"/>
            </a:xfrm>
            <a:custGeom>
              <a:avLst/>
              <a:gdLst>
                <a:gd name="connsiteX0" fmla="*/ 0 w 1476"/>
                <a:gd name="connsiteY0" fmla="*/ 2214 h 2213"/>
                <a:gd name="connsiteX1" fmla="*/ 1476 w 1476"/>
                <a:gd name="connsiteY1" fmla="*/ 0 h 2213"/>
                <a:gd name="connsiteX2" fmla="*/ 738 w 1476"/>
                <a:gd name="connsiteY2" fmla="*/ 0 h 2213"/>
                <a:gd name="connsiteX3" fmla="*/ 0 w 1476"/>
                <a:gd name="connsiteY3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2213">
                  <a:moveTo>
                    <a:pt x="0" y="2214"/>
                  </a:moveTo>
                  <a:lnTo>
                    <a:pt x="1476" y="0"/>
                  </a:lnTo>
                  <a:lnTo>
                    <a:pt x="738" y="0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2CC3A914-CA32-43D0-AC52-B4E5E9DC65AF}"/>
                </a:ext>
              </a:extLst>
            </p:cNvPr>
            <p:cNvSpPr/>
            <p:nvPr/>
          </p:nvSpPr>
          <p:spPr>
            <a:xfrm>
              <a:off x="8098229" y="18953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73EFE8C-02B6-4538-B657-F57453A1824D}"/>
                </a:ext>
              </a:extLst>
            </p:cNvPr>
            <p:cNvSpPr/>
            <p:nvPr/>
          </p:nvSpPr>
          <p:spPr>
            <a:xfrm>
              <a:off x="8057640" y="1761777"/>
              <a:ext cx="737" cy="737"/>
            </a:xfrm>
            <a:custGeom>
              <a:avLst/>
              <a:gdLst>
                <a:gd name="connsiteX0" fmla="*/ 738 w 737"/>
                <a:gd name="connsiteY0" fmla="*/ 0 h 737"/>
                <a:gd name="connsiteX1" fmla="*/ 0 w 737"/>
                <a:gd name="connsiteY1" fmla="*/ 0 h 737"/>
                <a:gd name="connsiteX2" fmla="*/ 738 w 737"/>
                <a:gd name="connsiteY2" fmla="*/ 738 h 737"/>
                <a:gd name="connsiteX3" fmla="*/ 738 w 737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738" y="0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DA567ED-7332-48AD-9F98-B525FC4784CD}"/>
                </a:ext>
              </a:extLst>
            </p:cNvPr>
            <p:cNvSpPr/>
            <p:nvPr/>
          </p:nvSpPr>
          <p:spPr>
            <a:xfrm>
              <a:off x="8154317" y="1828197"/>
              <a:ext cx="2213" cy="737"/>
            </a:xfrm>
            <a:custGeom>
              <a:avLst/>
              <a:gdLst>
                <a:gd name="connsiteX0" fmla="*/ 2214 w 2213"/>
                <a:gd name="connsiteY0" fmla="*/ 0 h 737"/>
                <a:gd name="connsiteX1" fmla="*/ 0 w 2213"/>
                <a:gd name="connsiteY1" fmla="*/ 738 h 737"/>
                <a:gd name="connsiteX2" fmla="*/ 2214 w 2213"/>
                <a:gd name="connsiteY2" fmla="*/ 738 h 737"/>
                <a:gd name="connsiteX3" fmla="*/ 2214 w 2213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737">
                  <a:moveTo>
                    <a:pt x="2214" y="0"/>
                  </a:moveTo>
                  <a:lnTo>
                    <a:pt x="0" y="738"/>
                  </a:lnTo>
                  <a:lnTo>
                    <a:pt x="2214" y="738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A1A722E-78BF-44D1-91E2-F46929EABFC5}"/>
                </a:ext>
              </a:extLst>
            </p:cNvPr>
            <p:cNvSpPr/>
            <p:nvPr/>
          </p:nvSpPr>
          <p:spPr>
            <a:xfrm>
              <a:off x="8066496" y="1763991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A300155E-A789-45C9-BBEB-1EC4C42A9D7D}"/>
                </a:ext>
              </a:extLst>
            </p:cNvPr>
            <p:cNvSpPr/>
            <p:nvPr/>
          </p:nvSpPr>
          <p:spPr>
            <a:xfrm>
              <a:off x="8094540" y="1798677"/>
              <a:ext cx="737" cy="2951"/>
            </a:xfrm>
            <a:custGeom>
              <a:avLst/>
              <a:gdLst>
                <a:gd name="connsiteX0" fmla="*/ 0 w 737"/>
                <a:gd name="connsiteY0" fmla="*/ 2952 h 2951"/>
                <a:gd name="connsiteX1" fmla="*/ 738 w 737"/>
                <a:gd name="connsiteY1" fmla="*/ 2214 h 2951"/>
                <a:gd name="connsiteX2" fmla="*/ 0 w 737"/>
                <a:gd name="connsiteY2" fmla="*/ 0 h 2951"/>
                <a:gd name="connsiteX3" fmla="*/ 0 w 737"/>
                <a:gd name="connsiteY3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2951">
                  <a:moveTo>
                    <a:pt x="0" y="2952"/>
                  </a:moveTo>
                  <a:lnTo>
                    <a:pt x="738" y="2214"/>
                  </a:lnTo>
                  <a:lnTo>
                    <a:pt x="0" y="0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2139ABAA-12F2-4C78-B7B4-2CC87D73748D}"/>
                </a:ext>
              </a:extLst>
            </p:cNvPr>
            <p:cNvSpPr/>
            <p:nvPr/>
          </p:nvSpPr>
          <p:spPr>
            <a:xfrm>
              <a:off x="8091588" y="17935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ED9C7E4-2132-4668-AD18-A2C691C77EDE}"/>
                </a:ext>
              </a:extLst>
            </p:cNvPr>
            <p:cNvSpPr/>
            <p:nvPr/>
          </p:nvSpPr>
          <p:spPr>
            <a:xfrm>
              <a:off x="8052473" y="17603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6709EB7-390A-42DF-AC62-5A8F9475CFCD}"/>
                </a:ext>
              </a:extLst>
            </p:cNvPr>
            <p:cNvSpPr/>
            <p:nvPr/>
          </p:nvSpPr>
          <p:spPr>
            <a:xfrm>
              <a:off x="8042879" y="1763991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5D3A2F6D-E09B-485E-8139-D5AAE1EA2803}"/>
                </a:ext>
              </a:extLst>
            </p:cNvPr>
            <p:cNvSpPr/>
            <p:nvPr/>
          </p:nvSpPr>
          <p:spPr>
            <a:xfrm>
              <a:off x="8018525" y="17617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F0A3ACE1-E009-44E8-AD29-546A6BD86156}"/>
                </a:ext>
              </a:extLst>
            </p:cNvPr>
            <p:cNvSpPr/>
            <p:nvPr/>
          </p:nvSpPr>
          <p:spPr>
            <a:xfrm>
              <a:off x="8024429" y="176989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47DF4B7-2F6C-46E9-8925-131AA19B22EF}"/>
                </a:ext>
              </a:extLst>
            </p:cNvPr>
            <p:cNvSpPr/>
            <p:nvPr/>
          </p:nvSpPr>
          <p:spPr>
            <a:xfrm>
              <a:off x="8031810" y="17676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A535D24-3542-4E7D-A507-631C1D26F056}"/>
                </a:ext>
              </a:extLst>
            </p:cNvPr>
            <p:cNvSpPr/>
            <p:nvPr/>
          </p:nvSpPr>
          <p:spPr>
            <a:xfrm>
              <a:off x="8099049" y="1797201"/>
              <a:ext cx="656" cy="5903"/>
            </a:xfrm>
            <a:custGeom>
              <a:avLst/>
              <a:gdLst>
                <a:gd name="connsiteX0" fmla="*/ 656 w 656"/>
                <a:gd name="connsiteY0" fmla="*/ 0 h 5903"/>
                <a:gd name="connsiteX1" fmla="*/ 656 w 656"/>
                <a:gd name="connsiteY1" fmla="*/ 0 h 5903"/>
                <a:gd name="connsiteX2" fmla="*/ 656 w 656"/>
                <a:gd name="connsiteY2" fmla="*/ 0 h 5903"/>
                <a:gd name="connsiteX3" fmla="*/ 656 w 656"/>
                <a:gd name="connsiteY3" fmla="*/ 5904 h 5903"/>
                <a:gd name="connsiteX4" fmla="*/ 656 w 656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6" h="5903">
                  <a:moveTo>
                    <a:pt x="656" y="0"/>
                  </a:moveTo>
                  <a:lnTo>
                    <a:pt x="656" y="0"/>
                  </a:lnTo>
                  <a:lnTo>
                    <a:pt x="656" y="0"/>
                  </a:lnTo>
                  <a:lnTo>
                    <a:pt x="656" y="5904"/>
                  </a:lnTo>
                  <a:cubicBezTo>
                    <a:pt x="656" y="5904"/>
                    <a:pt x="-820" y="738"/>
                    <a:pt x="65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5FE0FB93-C8A7-43FB-9511-B9C22BD3C472}"/>
                </a:ext>
              </a:extLst>
            </p:cNvPr>
            <p:cNvSpPr/>
            <p:nvPr/>
          </p:nvSpPr>
          <p:spPr>
            <a:xfrm>
              <a:off x="8160960" y="18355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D07A8C12-FCF5-4E89-9625-1DEEBA2807D0}"/>
                </a:ext>
              </a:extLst>
            </p:cNvPr>
            <p:cNvSpPr/>
            <p:nvPr/>
          </p:nvSpPr>
          <p:spPr>
            <a:xfrm>
              <a:off x="7830335" y="2143322"/>
              <a:ext cx="45018" cy="61253"/>
            </a:xfrm>
            <a:custGeom>
              <a:avLst/>
              <a:gdLst>
                <a:gd name="connsiteX0" fmla="*/ 45018 w 45018"/>
                <a:gd name="connsiteY0" fmla="*/ 47232 h 61253"/>
                <a:gd name="connsiteX1" fmla="*/ 5166 w 45018"/>
                <a:gd name="connsiteY1" fmla="*/ 0 h 61253"/>
                <a:gd name="connsiteX2" fmla="*/ 0 w 45018"/>
                <a:gd name="connsiteY2" fmla="*/ 0 h 61253"/>
                <a:gd name="connsiteX3" fmla="*/ 0 w 45018"/>
                <a:gd name="connsiteY3" fmla="*/ 0 h 61253"/>
                <a:gd name="connsiteX4" fmla="*/ 0 w 45018"/>
                <a:gd name="connsiteY4" fmla="*/ 14760 h 61253"/>
                <a:gd name="connsiteX5" fmla="*/ 39114 w 45018"/>
                <a:gd name="connsiteY5" fmla="*/ 61254 h 61253"/>
                <a:gd name="connsiteX6" fmla="*/ 45018 w 45018"/>
                <a:gd name="connsiteY6" fmla="*/ 47232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18" h="61253">
                  <a:moveTo>
                    <a:pt x="45018" y="47232"/>
                  </a:moveTo>
                  <a:cubicBezTo>
                    <a:pt x="30179" y="32868"/>
                    <a:pt x="16828" y="17044"/>
                    <a:pt x="5166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251" y="4663"/>
                    <a:pt x="2251" y="10097"/>
                    <a:pt x="0" y="14760"/>
                  </a:cubicBezTo>
                  <a:cubicBezTo>
                    <a:pt x="11185" y="31727"/>
                    <a:pt x="24312" y="47330"/>
                    <a:pt x="39114" y="61254"/>
                  </a:cubicBezTo>
                  <a:cubicBezTo>
                    <a:pt x="40298" y="56287"/>
                    <a:pt x="42293" y="51550"/>
                    <a:pt x="45018" y="47232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E9EEF07C-3DC8-4365-8C91-A80DACF8BC29}"/>
                </a:ext>
              </a:extLst>
            </p:cNvPr>
            <p:cNvSpPr/>
            <p:nvPr/>
          </p:nvSpPr>
          <p:spPr>
            <a:xfrm>
              <a:off x="7939560" y="1691667"/>
              <a:ext cx="65682" cy="28782"/>
            </a:xfrm>
            <a:custGeom>
              <a:avLst/>
              <a:gdLst>
                <a:gd name="connsiteX0" fmla="*/ 8118 w 65682"/>
                <a:gd name="connsiteY0" fmla="*/ 28782 h 28782"/>
                <a:gd name="connsiteX1" fmla="*/ 65682 w 65682"/>
                <a:gd name="connsiteY1" fmla="*/ 7380 h 28782"/>
                <a:gd name="connsiteX2" fmla="*/ 65682 w 65682"/>
                <a:gd name="connsiteY2" fmla="*/ 7380 h 28782"/>
                <a:gd name="connsiteX3" fmla="*/ 50184 w 65682"/>
                <a:gd name="connsiteY3" fmla="*/ 0 h 28782"/>
                <a:gd name="connsiteX4" fmla="*/ 0 w 65682"/>
                <a:gd name="connsiteY4" fmla="*/ 19926 h 28782"/>
                <a:gd name="connsiteX5" fmla="*/ 8118 w 65682"/>
                <a:gd name="connsiteY5" fmla="*/ 28782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682" h="28782">
                  <a:moveTo>
                    <a:pt x="8118" y="28782"/>
                  </a:moveTo>
                  <a:cubicBezTo>
                    <a:pt x="26569" y="19803"/>
                    <a:pt x="45847" y="12636"/>
                    <a:pt x="65682" y="7380"/>
                  </a:cubicBezTo>
                  <a:lnTo>
                    <a:pt x="65682" y="7380"/>
                  </a:lnTo>
                  <a:cubicBezTo>
                    <a:pt x="59712" y="7190"/>
                    <a:pt x="54094" y="4514"/>
                    <a:pt x="50184" y="0"/>
                  </a:cubicBezTo>
                  <a:cubicBezTo>
                    <a:pt x="32882" y="5095"/>
                    <a:pt x="16084" y="11765"/>
                    <a:pt x="0" y="19926"/>
                  </a:cubicBezTo>
                  <a:cubicBezTo>
                    <a:pt x="4601" y="20310"/>
                    <a:pt x="8134" y="24165"/>
                    <a:pt x="8118" y="28782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185B0F72-D435-4A54-A144-D834EE37EAC7}"/>
                </a:ext>
              </a:extLst>
            </p:cNvPr>
            <p:cNvSpPr/>
            <p:nvPr/>
          </p:nvSpPr>
          <p:spPr>
            <a:xfrm>
              <a:off x="8011146" y="1679120"/>
              <a:ext cx="78227" cy="17712"/>
            </a:xfrm>
            <a:custGeom>
              <a:avLst/>
              <a:gdLst>
                <a:gd name="connsiteX0" fmla="*/ 3690 w 78227"/>
                <a:gd name="connsiteY0" fmla="*/ 17712 h 17712"/>
                <a:gd name="connsiteX1" fmla="*/ 66420 w 78227"/>
                <a:gd name="connsiteY1" fmla="*/ 10332 h 17712"/>
                <a:gd name="connsiteX2" fmla="*/ 78228 w 78227"/>
                <a:gd name="connsiteY2" fmla="*/ 10332 h 17712"/>
                <a:gd name="connsiteX3" fmla="*/ 63468 w 78227"/>
                <a:gd name="connsiteY3" fmla="*/ 0 h 17712"/>
                <a:gd name="connsiteX4" fmla="*/ 0 w 78227"/>
                <a:gd name="connsiteY4" fmla="*/ 7380 h 17712"/>
                <a:gd name="connsiteX5" fmla="*/ 0 w 78227"/>
                <a:gd name="connsiteY5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227" h="17712">
                  <a:moveTo>
                    <a:pt x="3690" y="17712"/>
                  </a:moveTo>
                  <a:cubicBezTo>
                    <a:pt x="24273" y="13015"/>
                    <a:pt x="45306" y="10542"/>
                    <a:pt x="66420" y="10332"/>
                  </a:cubicBezTo>
                  <a:lnTo>
                    <a:pt x="78228" y="10332"/>
                  </a:lnTo>
                  <a:cubicBezTo>
                    <a:pt x="72324" y="10332"/>
                    <a:pt x="68634" y="5166"/>
                    <a:pt x="63468" y="0"/>
                  </a:cubicBezTo>
                  <a:cubicBezTo>
                    <a:pt x="42110" y="156"/>
                    <a:pt x="20826" y="2631"/>
                    <a:pt x="0" y="7380"/>
                  </a:cubicBezTo>
                  <a:cubicBezTo>
                    <a:pt x="815" y="10776"/>
                    <a:pt x="815" y="14316"/>
                    <a:pt x="0" y="17712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99A513D3-D18C-4613-8835-BECCFF562B20}"/>
                </a:ext>
              </a:extLst>
            </p:cNvPr>
            <p:cNvSpPr/>
            <p:nvPr/>
          </p:nvSpPr>
          <p:spPr>
            <a:xfrm>
              <a:off x="7779413" y="1868049"/>
              <a:ext cx="22877" cy="61253"/>
            </a:xfrm>
            <a:custGeom>
              <a:avLst/>
              <a:gdLst>
                <a:gd name="connsiteX0" fmla="*/ 9594 w 22877"/>
                <a:gd name="connsiteY0" fmla="*/ 59040 h 61253"/>
                <a:gd name="connsiteX1" fmla="*/ 9594 w 22877"/>
                <a:gd name="connsiteY1" fmla="*/ 59040 h 61253"/>
                <a:gd name="connsiteX2" fmla="*/ 22878 w 22877"/>
                <a:gd name="connsiteY2" fmla="*/ 12546 h 61253"/>
                <a:gd name="connsiteX3" fmla="*/ 22878 w 22877"/>
                <a:gd name="connsiteY3" fmla="*/ 0 h 61253"/>
                <a:gd name="connsiteX4" fmla="*/ 22878 w 22877"/>
                <a:gd name="connsiteY4" fmla="*/ 0 h 61253"/>
                <a:gd name="connsiteX5" fmla="*/ 16236 w 22877"/>
                <a:gd name="connsiteY5" fmla="*/ 5166 h 61253"/>
                <a:gd name="connsiteX6" fmla="*/ 0 w 22877"/>
                <a:gd name="connsiteY6" fmla="*/ 61254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77" h="61253">
                  <a:moveTo>
                    <a:pt x="9594" y="59040"/>
                  </a:moveTo>
                  <a:lnTo>
                    <a:pt x="9594" y="59040"/>
                  </a:lnTo>
                  <a:cubicBezTo>
                    <a:pt x="13141" y="43304"/>
                    <a:pt x="17576" y="27781"/>
                    <a:pt x="22878" y="12546"/>
                  </a:cubicBezTo>
                  <a:cubicBezTo>
                    <a:pt x="21877" y="8424"/>
                    <a:pt x="21877" y="4122"/>
                    <a:pt x="22878" y="0"/>
                  </a:cubicBezTo>
                  <a:cubicBezTo>
                    <a:pt x="22878" y="0"/>
                    <a:pt x="22878" y="0"/>
                    <a:pt x="22878" y="0"/>
                  </a:cubicBezTo>
                  <a:cubicBezTo>
                    <a:pt x="21156" y="2276"/>
                    <a:pt x="18865" y="4058"/>
                    <a:pt x="16236" y="5166"/>
                  </a:cubicBezTo>
                  <a:cubicBezTo>
                    <a:pt x="9038" y="23298"/>
                    <a:pt x="3600" y="42081"/>
                    <a:pt x="0" y="61254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3B8A7B-88A2-437D-921C-3A0298984B9A}"/>
                </a:ext>
              </a:extLst>
            </p:cNvPr>
            <p:cNvSpPr/>
            <p:nvPr/>
          </p:nvSpPr>
          <p:spPr>
            <a:xfrm>
              <a:off x="7780152" y="2008269"/>
              <a:ext cx="22139" cy="71585"/>
            </a:xfrm>
            <a:custGeom>
              <a:avLst/>
              <a:gdLst>
                <a:gd name="connsiteX0" fmla="*/ 6642 w 22139"/>
                <a:gd name="connsiteY0" fmla="*/ 0 h 71585"/>
                <a:gd name="connsiteX1" fmla="*/ 6642 w 22139"/>
                <a:gd name="connsiteY1" fmla="*/ 0 h 71585"/>
                <a:gd name="connsiteX2" fmla="*/ 6642 w 22139"/>
                <a:gd name="connsiteY2" fmla="*/ 0 h 71585"/>
                <a:gd name="connsiteX3" fmla="*/ 0 w 22139"/>
                <a:gd name="connsiteY3" fmla="*/ 17712 h 71585"/>
                <a:gd name="connsiteX4" fmla="*/ 11808 w 22139"/>
                <a:gd name="connsiteY4" fmla="*/ 71586 h 71585"/>
                <a:gd name="connsiteX5" fmla="*/ 22140 w 22139"/>
                <a:gd name="connsiteY5" fmla="*/ 65682 h 71585"/>
                <a:gd name="connsiteX6" fmla="*/ 6642 w 22139"/>
                <a:gd name="connsiteY6" fmla="*/ 0 h 71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39" h="71585">
                  <a:moveTo>
                    <a:pt x="6642" y="0"/>
                  </a:moveTo>
                  <a:lnTo>
                    <a:pt x="6642" y="0"/>
                  </a:lnTo>
                  <a:lnTo>
                    <a:pt x="6642" y="0"/>
                  </a:lnTo>
                  <a:cubicBezTo>
                    <a:pt x="6642" y="5904"/>
                    <a:pt x="6642" y="11070"/>
                    <a:pt x="0" y="17712"/>
                  </a:cubicBezTo>
                  <a:cubicBezTo>
                    <a:pt x="2442" y="35965"/>
                    <a:pt x="6392" y="53985"/>
                    <a:pt x="11808" y="71586"/>
                  </a:cubicBezTo>
                  <a:cubicBezTo>
                    <a:pt x="14729" y="68818"/>
                    <a:pt x="18272" y="66793"/>
                    <a:pt x="22140" y="65682"/>
                  </a:cubicBezTo>
                  <a:cubicBezTo>
                    <a:pt x="14226" y="44529"/>
                    <a:pt x="9018" y="22460"/>
                    <a:pt x="6642" y="0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61B9A9A1-B4BE-44FB-A7BD-CE6D404C90DB}"/>
                </a:ext>
              </a:extLst>
            </p:cNvPr>
            <p:cNvSpPr/>
            <p:nvPr/>
          </p:nvSpPr>
          <p:spPr>
            <a:xfrm>
              <a:off x="7791960" y="2079116"/>
              <a:ext cx="33209" cy="63468"/>
            </a:xfrm>
            <a:custGeom>
              <a:avLst/>
              <a:gdLst>
                <a:gd name="connsiteX0" fmla="*/ 33210 w 33209"/>
                <a:gd name="connsiteY0" fmla="*/ 56088 h 63468"/>
                <a:gd name="connsiteX1" fmla="*/ 33210 w 33209"/>
                <a:gd name="connsiteY1" fmla="*/ 56088 h 63468"/>
                <a:gd name="connsiteX2" fmla="*/ 6642 w 33209"/>
                <a:gd name="connsiteY2" fmla="*/ 0 h 63468"/>
                <a:gd name="connsiteX3" fmla="*/ 0 w 33209"/>
                <a:gd name="connsiteY3" fmla="*/ 14022 h 63468"/>
                <a:gd name="connsiteX4" fmla="*/ 24354 w 33209"/>
                <a:gd name="connsiteY4" fmla="*/ 63468 h 63468"/>
                <a:gd name="connsiteX5" fmla="*/ 33210 w 33209"/>
                <a:gd name="connsiteY5" fmla="*/ 56088 h 6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09" h="63468">
                  <a:moveTo>
                    <a:pt x="33210" y="56088"/>
                  </a:moveTo>
                  <a:lnTo>
                    <a:pt x="33210" y="56088"/>
                  </a:lnTo>
                  <a:cubicBezTo>
                    <a:pt x="22150" y="38518"/>
                    <a:pt x="13232" y="19688"/>
                    <a:pt x="6642" y="0"/>
                  </a:cubicBezTo>
                  <a:cubicBezTo>
                    <a:pt x="5204" y="5004"/>
                    <a:pt x="2960" y="9739"/>
                    <a:pt x="0" y="14022"/>
                  </a:cubicBezTo>
                  <a:cubicBezTo>
                    <a:pt x="6623" y="31199"/>
                    <a:pt x="14773" y="47748"/>
                    <a:pt x="24354" y="63468"/>
                  </a:cubicBezTo>
                  <a:cubicBezTo>
                    <a:pt x="26184" y="59909"/>
                    <a:pt x="29380" y="57246"/>
                    <a:pt x="33210" y="56088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CCF47A2A-753E-405A-AF4B-60A4D13544B7}"/>
                </a:ext>
              </a:extLst>
            </p:cNvPr>
            <p:cNvSpPr/>
            <p:nvPr/>
          </p:nvSpPr>
          <p:spPr>
            <a:xfrm>
              <a:off x="7773681" y="1935945"/>
              <a:ext cx="12374" cy="66419"/>
            </a:xfrm>
            <a:custGeom>
              <a:avLst/>
              <a:gdLst>
                <a:gd name="connsiteX0" fmla="*/ 12374 w 12374"/>
                <a:gd name="connsiteY0" fmla="*/ 60516 h 66419"/>
                <a:gd name="connsiteX1" fmla="*/ 12374 w 12374"/>
                <a:gd name="connsiteY1" fmla="*/ 46494 h 66419"/>
                <a:gd name="connsiteX2" fmla="*/ 12374 w 12374"/>
                <a:gd name="connsiteY2" fmla="*/ 4428 h 66419"/>
                <a:gd name="connsiteX3" fmla="*/ 12374 w 12374"/>
                <a:gd name="connsiteY3" fmla="*/ 0 h 66419"/>
                <a:gd name="connsiteX4" fmla="*/ 566 w 12374"/>
                <a:gd name="connsiteY4" fmla="*/ 11070 h 66419"/>
                <a:gd name="connsiteX5" fmla="*/ 566 w 12374"/>
                <a:gd name="connsiteY5" fmla="*/ 49446 h 66419"/>
                <a:gd name="connsiteX6" fmla="*/ 566 w 12374"/>
                <a:gd name="connsiteY6" fmla="*/ 66420 h 66419"/>
                <a:gd name="connsiteX7" fmla="*/ 7946 w 12374"/>
                <a:gd name="connsiteY7" fmla="*/ 66420 h 6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4" h="66419">
                  <a:moveTo>
                    <a:pt x="12374" y="60516"/>
                  </a:moveTo>
                  <a:cubicBezTo>
                    <a:pt x="12374" y="55350"/>
                    <a:pt x="12374" y="50922"/>
                    <a:pt x="12374" y="46494"/>
                  </a:cubicBezTo>
                  <a:cubicBezTo>
                    <a:pt x="11214" y="32496"/>
                    <a:pt x="11214" y="18426"/>
                    <a:pt x="12374" y="4428"/>
                  </a:cubicBezTo>
                  <a:cubicBezTo>
                    <a:pt x="12054" y="2969"/>
                    <a:pt x="12054" y="1458"/>
                    <a:pt x="12374" y="0"/>
                  </a:cubicBezTo>
                  <a:cubicBezTo>
                    <a:pt x="12374" y="5166"/>
                    <a:pt x="6470" y="8118"/>
                    <a:pt x="566" y="11070"/>
                  </a:cubicBezTo>
                  <a:cubicBezTo>
                    <a:pt x="-189" y="23851"/>
                    <a:pt x="-189" y="36665"/>
                    <a:pt x="566" y="49446"/>
                  </a:cubicBezTo>
                  <a:lnTo>
                    <a:pt x="566" y="66420"/>
                  </a:lnTo>
                  <a:lnTo>
                    <a:pt x="7946" y="66420"/>
                  </a:ln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7611E06-2044-4B2F-ABF8-BFC46ECC5353}"/>
                </a:ext>
              </a:extLst>
            </p:cNvPr>
            <p:cNvSpPr/>
            <p:nvPr/>
          </p:nvSpPr>
          <p:spPr>
            <a:xfrm>
              <a:off x="7888638" y="1718972"/>
              <a:ext cx="49445" cy="34686"/>
            </a:xfrm>
            <a:custGeom>
              <a:avLst/>
              <a:gdLst>
                <a:gd name="connsiteX0" fmla="*/ 6642 w 49445"/>
                <a:gd name="connsiteY0" fmla="*/ 34686 h 34686"/>
                <a:gd name="connsiteX1" fmla="*/ 44280 w 49445"/>
                <a:gd name="connsiteY1" fmla="*/ 8856 h 34686"/>
                <a:gd name="connsiteX2" fmla="*/ 49446 w 49445"/>
                <a:gd name="connsiteY2" fmla="*/ 0 h 34686"/>
                <a:gd name="connsiteX3" fmla="*/ 49446 w 49445"/>
                <a:gd name="connsiteY3" fmla="*/ 0 h 34686"/>
                <a:gd name="connsiteX4" fmla="*/ 38376 w 49445"/>
                <a:gd name="connsiteY4" fmla="*/ 0 h 34686"/>
                <a:gd name="connsiteX5" fmla="*/ 0 w 49445"/>
                <a:gd name="connsiteY5" fmla="*/ 28782 h 34686"/>
                <a:gd name="connsiteX6" fmla="*/ 0 w 49445"/>
                <a:gd name="connsiteY6" fmla="*/ 28782 h 34686"/>
                <a:gd name="connsiteX7" fmla="*/ 6642 w 49445"/>
                <a:gd name="connsiteY7" fmla="*/ 3468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445" h="34686">
                  <a:moveTo>
                    <a:pt x="6642" y="34686"/>
                  </a:moveTo>
                  <a:cubicBezTo>
                    <a:pt x="18593" y="25240"/>
                    <a:pt x="31167" y="16610"/>
                    <a:pt x="44280" y="8856"/>
                  </a:cubicBezTo>
                  <a:cubicBezTo>
                    <a:pt x="45393" y="5588"/>
                    <a:pt x="47149" y="2577"/>
                    <a:pt x="49446" y="0"/>
                  </a:cubicBezTo>
                  <a:lnTo>
                    <a:pt x="49446" y="0"/>
                  </a:lnTo>
                  <a:cubicBezTo>
                    <a:pt x="49446" y="0"/>
                    <a:pt x="42804" y="0"/>
                    <a:pt x="38376" y="0"/>
                  </a:cubicBezTo>
                  <a:cubicBezTo>
                    <a:pt x="24726" y="8393"/>
                    <a:pt x="11880" y="18028"/>
                    <a:pt x="0" y="28782"/>
                  </a:cubicBezTo>
                  <a:lnTo>
                    <a:pt x="0" y="28782"/>
                  </a:lnTo>
                  <a:cubicBezTo>
                    <a:pt x="2720" y="30094"/>
                    <a:pt x="5020" y="32138"/>
                    <a:pt x="6642" y="34686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6DA12189-6F97-4796-AB45-BDCF0C0407B9}"/>
                </a:ext>
              </a:extLst>
            </p:cNvPr>
            <p:cNvSpPr/>
            <p:nvPr/>
          </p:nvSpPr>
          <p:spPr>
            <a:xfrm>
              <a:off x="7836239" y="1752920"/>
              <a:ext cx="47970" cy="50184"/>
            </a:xfrm>
            <a:custGeom>
              <a:avLst/>
              <a:gdLst>
                <a:gd name="connsiteX0" fmla="*/ 10332 w 47970"/>
                <a:gd name="connsiteY0" fmla="*/ 50184 h 50184"/>
                <a:gd name="connsiteX1" fmla="*/ 47970 w 47970"/>
                <a:gd name="connsiteY1" fmla="*/ 11808 h 50184"/>
                <a:gd name="connsiteX2" fmla="*/ 47970 w 47970"/>
                <a:gd name="connsiteY2" fmla="*/ 0 h 50184"/>
                <a:gd name="connsiteX3" fmla="*/ 47970 w 47970"/>
                <a:gd name="connsiteY3" fmla="*/ 0 h 50184"/>
                <a:gd name="connsiteX4" fmla="*/ 36900 w 47970"/>
                <a:gd name="connsiteY4" fmla="*/ 0 h 50184"/>
                <a:gd name="connsiteX5" fmla="*/ 0 w 47970"/>
                <a:gd name="connsiteY5" fmla="*/ 39114 h 50184"/>
                <a:gd name="connsiteX6" fmla="*/ 0 w 47970"/>
                <a:gd name="connsiteY6" fmla="*/ 39114 h 50184"/>
                <a:gd name="connsiteX7" fmla="*/ 10332 w 47970"/>
                <a:gd name="connsiteY7" fmla="*/ 50184 h 5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970" h="50184">
                  <a:moveTo>
                    <a:pt x="10332" y="50184"/>
                  </a:moveTo>
                  <a:cubicBezTo>
                    <a:pt x="21685" y="36274"/>
                    <a:pt x="34283" y="23429"/>
                    <a:pt x="47970" y="11808"/>
                  </a:cubicBezTo>
                  <a:cubicBezTo>
                    <a:pt x="46412" y="8026"/>
                    <a:pt x="46412" y="3782"/>
                    <a:pt x="47970" y="0"/>
                  </a:cubicBezTo>
                  <a:lnTo>
                    <a:pt x="47970" y="0"/>
                  </a:lnTo>
                  <a:cubicBezTo>
                    <a:pt x="44394" y="1297"/>
                    <a:pt x="40476" y="1297"/>
                    <a:pt x="36900" y="0"/>
                  </a:cubicBezTo>
                  <a:cubicBezTo>
                    <a:pt x="23485" y="11939"/>
                    <a:pt x="11138" y="25027"/>
                    <a:pt x="0" y="39114"/>
                  </a:cubicBezTo>
                  <a:lnTo>
                    <a:pt x="0" y="39114"/>
                  </a:lnTo>
                  <a:cubicBezTo>
                    <a:pt x="5218" y="40622"/>
                    <a:pt x="9187" y="44874"/>
                    <a:pt x="10332" y="50184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B14CFD2C-40A1-4D6C-A763-81C6923998CA}"/>
                </a:ext>
              </a:extLst>
            </p:cNvPr>
            <p:cNvSpPr/>
            <p:nvPr/>
          </p:nvSpPr>
          <p:spPr>
            <a:xfrm>
              <a:off x="8092325" y="1678382"/>
              <a:ext cx="81180" cy="27306"/>
            </a:xfrm>
            <a:custGeom>
              <a:avLst/>
              <a:gdLst>
                <a:gd name="connsiteX0" fmla="*/ 2952 w 81180"/>
                <a:gd name="connsiteY0" fmla="*/ 11808 h 27306"/>
                <a:gd name="connsiteX1" fmla="*/ 81180 w 81180"/>
                <a:gd name="connsiteY1" fmla="*/ 27306 h 27306"/>
                <a:gd name="connsiteX2" fmla="*/ 73800 w 81180"/>
                <a:gd name="connsiteY2" fmla="*/ 13284 h 27306"/>
                <a:gd name="connsiteX3" fmla="*/ 0 w 81180"/>
                <a:gd name="connsiteY3" fmla="*/ 0 h 27306"/>
                <a:gd name="connsiteX4" fmla="*/ 0 w 81180"/>
                <a:gd name="connsiteY4" fmla="*/ 10332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0" h="27306">
                  <a:moveTo>
                    <a:pt x="2952" y="11808"/>
                  </a:moveTo>
                  <a:cubicBezTo>
                    <a:pt x="29601" y="13474"/>
                    <a:pt x="55911" y="18686"/>
                    <a:pt x="81180" y="27306"/>
                  </a:cubicBezTo>
                  <a:cubicBezTo>
                    <a:pt x="78265" y="22886"/>
                    <a:pt x="75793" y="18189"/>
                    <a:pt x="73800" y="13284"/>
                  </a:cubicBezTo>
                  <a:cubicBezTo>
                    <a:pt x="49867" y="5737"/>
                    <a:pt x="25063" y="1273"/>
                    <a:pt x="0" y="0"/>
                  </a:cubicBezTo>
                  <a:cubicBezTo>
                    <a:pt x="620" y="3415"/>
                    <a:pt x="620" y="6917"/>
                    <a:pt x="0" y="10332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93B430A2-5F13-415F-88B1-B5E01F019B35}"/>
                </a:ext>
              </a:extLst>
            </p:cNvPr>
            <p:cNvSpPr/>
            <p:nvPr/>
          </p:nvSpPr>
          <p:spPr>
            <a:xfrm>
              <a:off x="7797863" y="1806056"/>
              <a:ext cx="37638" cy="57564"/>
            </a:xfrm>
            <a:custGeom>
              <a:avLst/>
              <a:gdLst>
                <a:gd name="connsiteX0" fmla="*/ 12546 w 37638"/>
                <a:gd name="connsiteY0" fmla="*/ 57564 h 57564"/>
                <a:gd name="connsiteX1" fmla="*/ 37638 w 37638"/>
                <a:gd name="connsiteY1" fmla="*/ 15498 h 57564"/>
                <a:gd name="connsiteX2" fmla="*/ 37638 w 37638"/>
                <a:gd name="connsiteY2" fmla="*/ 0 h 57564"/>
                <a:gd name="connsiteX3" fmla="*/ 37638 w 37638"/>
                <a:gd name="connsiteY3" fmla="*/ 0 h 57564"/>
                <a:gd name="connsiteX4" fmla="*/ 30996 w 37638"/>
                <a:gd name="connsiteY4" fmla="*/ 0 h 57564"/>
                <a:gd name="connsiteX5" fmla="*/ 0 w 37638"/>
                <a:gd name="connsiteY5" fmla="*/ 53136 h 57564"/>
                <a:gd name="connsiteX6" fmla="*/ 4428 w 37638"/>
                <a:gd name="connsiteY6" fmla="*/ 53136 h 57564"/>
                <a:gd name="connsiteX7" fmla="*/ 12546 w 37638"/>
                <a:gd name="connsiteY7" fmla="*/ 57564 h 5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638" h="57564">
                  <a:moveTo>
                    <a:pt x="12546" y="57564"/>
                  </a:moveTo>
                  <a:cubicBezTo>
                    <a:pt x="19844" y="42933"/>
                    <a:pt x="28231" y="28871"/>
                    <a:pt x="37638" y="15498"/>
                  </a:cubicBezTo>
                  <a:cubicBezTo>
                    <a:pt x="36052" y="10454"/>
                    <a:pt x="36052" y="5044"/>
                    <a:pt x="37638" y="0"/>
                  </a:cubicBezTo>
                  <a:lnTo>
                    <a:pt x="37638" y="0"/>
                  </a:lnTo>
                  <a:cubicBezTo>
                    <a:pt x="35453" y="505"/>
                    <a:pt x="33181" y="505"/>
                    <a:pt x="30996" y="0"/>
                  </a:cubicBezTo>
                  <a:cubicBezTo>
                    <a:pt x="18680" y="16477"/>
                    <a:pt x="8280" y="34304"/>
                    <a:pt x="0" y="53136"/>
                  </a:cubicBezTo>
                  <a:lnTo>
                    <a:pt x="4428" y="53136"/>
                  </a:lnTo>
                  <a:cubicBezTo>
                    <a:pt x="7557" y="53652"/>
                    <a:pt x="10418" y="55213"/>
                    <a:pt x="12546" y="57564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DAF9C72-DDBB-4954-9750-5A43FC849EFC}"/>
                </a:ext>
              </a:extLst>
            </p:cNvPr>
            <p:cNvSpPr/>
            <p:nvPr/>
          </p:nvSpPr>
          <p:spPr>
            <a:xfrm>
              <a:off x="7884210" y="2200887"/>
              <a:ext cx="54611" cy="53135"/>
            </a:xfrm>
            <a:custGeom>
              <a:avLst/>
              <a:gdLst>
                <a:gd name="connsiteX0" fmla="*/ 53874 w 54611"/>
                <a:gd name="connsiteY0" fmla="*/ 38376 h 53135"/>
                <a:gd name="connsiteX1" fmla="*/ 0 w 54611"/>
                <a:gd name="connsiteY1" fmla="*/ 0 h 53135"/>
                <a:gd name="connsiteX2" fmla="*/ 0 w 54611"/>
                <a:gd name="connsiteY2" fmla="*/ 0 h 53135"/>
                <a:gd name="connsiteX3" fmla="*/ 0 w 54611"/>
                <a:gd name="connsiteY3" fmla="*/ 0 h 53135"/>
                <a:gd name="connsiteX4" fmla="*/ 0 w 54611"/>
                <a:gd name="connsiteY4" fmla="*/ 0 h 53135"/>
                <a:gd name="connsiteX5" fmla="*/ 0 w 54611"/>
                <a:gd name="connsiteY5" fmla="*/ 16236 h 53135"/>
                <a:gd name="connsiteX6" fmla="*/ 54612 w 54611"/>
                <a:gd name="connsiteY6" fmla="*/ 53136 h 53135"/>
                <a:gd name="connsiteX7" fmla="*/ 54612 w 54611"/>
                <a:gd name="connsiteY7" fmla="*/ 4206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611" h="53135">
                  <a:moveTo>
                    <a:pt x="53874" y="38376"/>
                  </a:moveTo>
                  <a:cubicBezTo>
                    <a:pt x="34599" y="27542"/>
                    <a:pt x="16538" y="14677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05" y="5167"/>
                    <a:pt x="2305" y="11069"/>
                    <a:pt x="0" y="16236"/>
                  </a:cubicBezTo>
                  <a:cubicBezTo>
                    <a:pt x="16958" y="30286"/>
                    <a:pt x="35249" y="42645"/>
                    <a:pt x="54612" y="53136"/>
                  </a:cubicBezTo>
                  <a:cubicBezTo>
                    <a:pt x="53763" y="49495"/>
                    <a:pt x="53763" y="45707"/>
                    <a:pt x="54612" y="42066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8B9D5C42-A47A-41A0-BCE8-13075EE12F7A}"/>
                </a:ext>
              </a:extLst>
            </p:cNvPr>
            <p:cNvSpPr/>
            <p:nvPr/>
          </p:nvSpPr>
          <p:spPr>
            <a:xfrm>
              <a:off x="8364648" y="1975797"/>
              <a:ext cx="14021" cy="61253"/>
            </a:xfrm>
            <a:custGeom>
              <a:avLst/>
              <a:gdLst>
                <a:gd name="connsiteX0" fmla="*/ 5166 w 14021"/>
                <a:gd name="connsiteY0" fmla="*/ 2952 h 61253"/>
                <a:gd name="connsiteX1" fmla="*/ 5166 w 14021"/>
                <a:gd name="connsiteY1" fmla="*/ 2952 h 61253"/>
                <a:gd name="connsiteX2" fmla="*/ 0 w 14021"/>
                <a:gd name="connsiteY2" fmla="*/ 56088 h 61253"/>
                <a:gd name="connsiteX3" fmla="*/ 0 w 14021"/>
                <a:gd name="connsiteY3" fmla="*/ 61254 h 61253"/>
                <a:gd name="connsiteX4" fmla="*/ 0 w 14021"/>
                <a:gd name="connsiteY4" fmla="*/ 61254 h 61253"/>
                <a:gd name="connsiteX5" fmla="*/ 9594 w 14021"/>
                <a:gd name="connsiteY5" fmla="*/ 48708 h 61253"/>
                <a:gd name="connsiteX6" fmla="*/ 14022 w 14021"/>
                <a:gd name="connsiteY6" fmla="*/ 0 h 61253"/>
                <a:gd name="connsiteX7" fmla="*/ 14022 w 14021"/>
                <a:gd name="connsiteY7" fmla="*/ 2214 h 61253"/>
                <a:gd name="connsiteX8" fmla="*/ 6642 w 14021"/>
                <a:gd name="connsiteY8" fmla="*/ 2214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21" h="61253">
                  <a:moveTo>
                    <a:pt x="5166" y="2952"/>
                  </a:moveTo>
                  <a:lnTo>
                    <a:pt x="5166" y="2952"/>
                  </a:lnTo>
                  <a:cubicBezTo>
                    <a:pt x="5314" y="20796"/>
                    <a:pt x="3579" y="38606"/>
                    <a:pt x="0" y="56088"/>
                  </a:cubicBezTo>
                  <a:cubicBezTo>
                    <a:pt x="694" y="57740"/>
                    <a:pt x="694" y="59602"/>
                    <a:pt x="0" y="61254"/>
                  </a:cubicBezTo>
                  <a:cubicBezTo>
                    <a:pt x="0" y="61254"/>
                    <a:pt x="0" y="61254"/>
                    <a:pt x="0" y="61254"/>
                  </a:cubicBezTo>
                  <a:cubicBezTo>
                    <a:pt x="0" y="61254"/>
                    <a:pt x="4428" y="52398"/>
                    <a:pt x="9594" y="48708"/>
                  </a:cubicBezTo>
                  <a:cubicBezTo>
                    <a:pt x="12531" y="32638"/>
                    <a:pt x="14015" y="16336"/>
                    <a:pt x="14022" y="0"/>
                  </a:cubicBezTo>
                  <a:lnTo>
                    <a:pt x="14022" y="2214"/>
                  </a:lnTo>
                  <a:lnTo>
                    <a:pt x="6642" y="2214"/>
                  </a:ln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8CE31367-1213-4630-A69F-A328E4B01854}"/>
                </a:ext>
              </a:extLst>
            </p:cNvPr>
            <p:cNvSpPr/>
            <p:nvPr/>
          </p:nvSpPr>
          <p:spPr>
            <a:xfrm>
              <a:off x="8020740" y="2270997"/>
              <a:ext cx="65681" cy="11911"/>
            </a:xfrm>
            <a:custGeom>
              <a:avLst/>
              <a:gdLst>
                <a:gd name="connsiteX0" fmla="*/ 56826 w 65681"/>
                <a:gd name="connsiteY0" fmla="*/ 3690 h 11911"/>
                <a:gd name="connsiteX1" fmla="*/ 10332 w 65681"/>
                <a:gd name="connsiteY1" fmla="*/ 0 h 11911"/>
                <a:gd name="connsiteX2" fmla="*/ 0 w 65681"/>
                <a:gd name="connsiteY2" fmla="*/ 0 h 11911"/>
                <a:gd name="connsiteX3" fmla="*/ 8118 w 65681"/>
                <a:gd name="connsiteY3" fmla="*/ 11070 h 11911"/>
                <a:gd name="connsiteX4" fmla="*/ 56826 w 65681"/>
                <a:gd name="connsiteY4" fmla="*/ 11070 h 11911"/>
                <a:gd name="connsiteX5" fmla="*/ 65682 w 65681"/>
                <a:gd name="connsiteY5" fmla="*/ 11070 h 11911"/>
                <a:gd name="connsiteX6" fmla="*/ 65682 w 65681"/>
                <a:gd name="connsiteY6" fmla="*/ 0 h 1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681" h="11911">
                  <a:moveTo>
                    <a:pt x="56826" y="3690"/>
                  </a:moveTo>
                  <a:cubicBezTo>
                    <a:pt x="41262" y="3565"/>
                    <a:pt x="25727" y="2325"/>
                    <a:pt x="10332" y="0"/>
                  </a:cubicBezTo>
                  <a:lnTo>
                    <a:pt x="0" y="0"/>
                  </a:lnTo>
                  <a:cubicBezTo>
                    <a:pt x="3690" y="0"/>
                    <a:pt x="5904" y="5904"/>
                    <a:pt x="8118" y="11070"/>
                  </a:cubicBezTo>
                  <a:cubicBezTo>
                    <a:pt x="24332" y="12192"/>
                    <a:pt x="40612" y="12192"/>
                    <a:pt x="56826" y="11070"/>
                  </a:cubicBezTo>
                  <a:lnTo>
                    <a:pt x="65682" y="11070"/>
                  </a:lnTo>
                  <a:cubicBezTo>
                    <a:pt x="65099" y="7402"/>
                    <a:pt x="65099" y="3668"/>
                    <a:pt x="65682" y="0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07C4DB0C-D528-41E9-86A2-5B18B3846E9D}"/>
                </a:ext>
              </a:extLst>
            </p:cNvPr>
            <p:cNvSpPr/>
            <p:nvPr/>
          </p:nvSpPr>
          <p:spPr>
            <a:xfrm>
              <a:off x="8361696" y="1907901"/>
              <a:ext cx="14021" cy="61992"/>
            </a:xfrm>
            <a:custGeom>
              <a:avLst/>
              <a:gdLst>
                <a:gd name="connsiteX0" fmla="*/ 0 w 14021"/>
                <a:gd name="connsiteY0" fmla="*/ 5904 h 61992"/>
                <a:gd name="connsiteX1" fmla="*/ 7380 w 14021"/>
                <a:gd name="connsiteY1" fmla="*/ 56088 h 61992"/>
                <a:gd name="connsiteX2" fmla="*/ 7380 w 14021"/>
                <a:gd name="connsiteY2" fmla="*/ 61992 h 61992"/>
                <a:gd name="connsiteX3" fmla="*/ 14022 w 14021"/>
                <a:gd name="connsiteY3" fmla="*/ 50922 h 61992"/>
                <a:gd name="connsiteX4" fmla="*/ 5904 w 14021"/>
                <a:gd name="connsiteY4" fmla="*/ 0 h 61992"/>
                <a:gd name="connsiteX5" fmla="*/ 1476 w 14021"/>
                <a:gd name="connsiteY5" fmla="*/ 0 h 6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61992">
                  <a:moveTo>
                    <a:pt x="0" y="5904"/>
                  </a:moveTo>
                  <a:cubicBezTo>
                    <a:pt x="3948" y="22378"/>
                    <a:pt x="6421" y="39174"/>
                    <a:pt x="7380" y="56088"/>
                  </a:cubicBezTo>
                  <a:cubicBezTo>
                    <a:pt x="8199" y="57970"/>
                    <a:pt x="8199" y="60109"/>
                    <a:pt x="7380" y="61992"/>
                  </a:cubicBezTo>
                  <a:cubicBezTo>
                    <a:pt x="7380" y="57564"/>
                    <a:pt x="7380" y="54612"/>
                    <a:pt x="14022" y="50922"/>
                  </a:cubicBezTo>
                  <a:cubicBezTo>
                    <a:pt x="12878" y="33735"/>
                    <a:pt x="10162" y="16691"/>
                    <a:pt x="5904" y="0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7F27DC1C-C9C5-4706-B400-1B48E9239122}"/>
                </a:ext>
              </a:extLst>
            </p:cNvPr>
            <p:cNvSpPr/>
            <p:nvPr/>
          </p:nvSpPr>
          <p:spPr>
            <a:xfrm>
              <a:off x="8339556" y="1838529"/>
              <a:ext cx="26567" cy="64944"/>
            </a:xfrm>
            <a:custGeom>
              <a:avLst/>
              <a:gdLst>
                <a:gd name="connsiteX0" fmla="*/ 0 w 26567"/>
                <a:gd name="connsiteY0" fmla="*/ 10332 h 64944"/>
                <a:gd name="connsiteX1" fmla="*/ 0 w 26567"/>
                <a:gd name="connsiteY1" fmla="*/ 10332 h 64944"/>
                <a:gd name="connsiteX2" fmla="*/ 19926 w 26567"/>
                <a:gd name="connsiteY2" fmla="*/ 60516 h 64944"/>
                <a:gd name="connsiteX3" fmla="*/ 26568 w 26567"/>
                <a:gd name="connsiteY3" fmla="*/ 64944 h 64944"/>
                <a:gd name="connsiteX4" fmla="*/ 26568 w 26567"/>
                <a:gd name="connsiteY4" fmla="*/ 51660 h 64944"/>
                <a:gd name="connsiteX5" fmla="*/ 5166 w 26567"/>
                <a:gd name="connsiteY5" fmla="*/ 0 h 64944"/>
                <a:gd name="connsiteX6" fmla="*/ 0 w 26567"/>
                <a:gd name="connsiteY6" fmla="*/ 10332 h 64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7" h="64944">
                  <a:moveTo>
                    <a:pt x="0" y="10332"/>
                  </a:moveTo>
                  <a:lnTo>
                    <a:pt x="0" y="10332"/>
                  </a:lnTo>
                  <a:cubicBezTo>
                    <a:pt x="8162" y="26416"/>
                    <a:pt x="14834" y="43214"/>
                    <a:pt x="19926" y="60516"/>
                  </a:cubicBezTo>
                  <a:cubicBezTo>
                    <a:pt x="22612" y="61115"/>
                    <a:pt x="24981" y="62693"/>
                    <a:pt x="26568" y="64944"/>
                  </a:cubicBezTo>
                  <a:cubicBezTo>
                    <a:pt x="24922" y="60670"/>
                    <a:pt x="24922" y="55934"/>
                    <a:pt x="26568" y="51660"/>
                  </a:cubicBezTo>
                  <a:cubicBezTo>
                    <a:pt x="21291" y="33727"/>
                    <a:pt x="14118" y="16409"/>
                    <a:pt x="5166" y="0"/>
                  </a:cubicBezTo>
                  <a:cubicBezTo>
                    <a:pt x="4125" y="3744"/>
                    <a:pt x="2369" y="7252"/>
                    <a:pt x="0" y="10332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386B622-3E03-47A5-8A79-5CFF6D2C6689}"/>
                </a:ext>
              </a:extLst>
            </p:cNvPr>
            <p:cNvSpPr/>
            <p:nvPr/>
          </p:nvSpPr>
          <p:spPr>
            <a:xfrm>
              <a:off x="8243615" y="2182437"/>
              <a:ext cx="54611" cy="50921"/>
            </a:xfrm>
            <a:custGeom>
              <a:avLst/>
              <a:gdLst>
                <a:gd name="connsiteX0" fmla="*/ 46494 w 54611"/>
                <a:gd name="connsiteY0" fmla="*/ 0 h 50921"/>
                <a:gd name="connsiteX1" fmla="*/ 0 w 54611"/>
                <a:gd name="connsiteY1" fmla="*/ 40590 h 50921"/>
                <a:gd name="connsiteX2" fmla="*/ 0 w 54611"/>
                <a:gd name="connsiteY2" fmla="*/ 50922 h 50921"/>
                <a:gd name="connsiteX3" fmla="*/ 0 w 54611"/>
                <a:gd name="connsiteY3" fmla="*/ 50922 h 50921"/>
                <a:gd name="connsiteX4" fmla="*/ 10332 w 54611"/>
                <a:gd name="connsiteY4" fmla="*/ 50922 h 50921"/>
                <a:gd name="connsiteX5" fmla="*/ 54612 w 54611"/>
                <a:gd name="connsiteY5" fmla="*/ 8118 h 50921"/>
                <a:gd name="connsiteX6" fmla="*/ 50184 w 54611"/>
                <a:gd name="connsiteY6" fmla="*/ 8118 h 50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611" h="50921">
                  <a:moveTo>
                    <a:pt x="46494" y="0"/>
                  </a:moveTo>
                  <a:cubicBezTo>
                    <a:pt x="32406" y="15065"/>
                    <a:pt x="16826" y="28664"/>
                    <a:pt x="0" y="40590"/>
                  </a:cubicBezTo>
                  <a:cubicBezTo>
                    <a:pt x="760" y="43992"/>
                    <a:pt x="760" y="47521"/>
                    <a:pt x="0" y="50922"/>
                  </a:cubicBezTo>
                  <a:lnTo>
                    <a:pt x="0" y="50922"/>
                  </a:lnTo>
                  <a:cubicBezTo>
                    <a:pt x="3343" y="49740"/>
                    <a:pt x="6989" y="49740"/>
                    <a:pt x="10332" y="50922"/>
                  </a:cubicBezTo>
                  <a:cubicBezTo>
                    <a:pt x="26384" y="38056"/>
                    <a:pt x="41210" y="23727"/>
                    <a:pt x="54612" y="8118"/>
                  </a:cubicBezTo>
                  <a:lnTo>
                    <a:pt x="50184" y="8118"/>
                  </a:ln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B759EFEB-04B0-4A9F-BED9-492B86FB0F23}"/>
                </a:ext>
              </a:extLst>
            </p:cNvPr>
            <p:cNvSpPr/>
            <p:nvPr/>
          </p:nvSpPr>
          <p:spPr>
            <a:xfrm>
              <a:off x="8174981" y="2231145"/>
              <a:ext cx="64206" cy="29519"/>
            </a:xfrm>
            <a:custGeom>
              <a:avLst/>
              <a:gdLst>
                <a:gd name="connsiteX0" fmla="*/ 55350 w 64206"/>
                <a:gd name="connsiteY0" fmla="*/ 0 h 29519"/>
                <a:gd name="connsiteX1" fmla="*/ 4428 w 64206"/>
                <a:gd name="connsiteY1" fmla="*/ 25092 h 29519"/>
                <a:gd name="connsiteX2" fmla="*/ 0 w 64206"/>
                <a:gd name="connsiteY2" fmla="*/ 29520 h 29519"/>
                <a:gd name="connsiteX3" fmla="*/ 0 w 64206"/>
                <a:gd name="connsiteY3" fmla="*/ 29520 h 29519"/>
                <a:gd name="connsiteX4" fmla="*/ 14022 w 64206"/>
                <a:gd name="connsiteY4" fmla="*/ 29520 h 29519"/>
                <a:gd name="connsiteX5" fmla="*/ 64206 w 64206"/>
                <a:gd name="connsiteY5" fmla="*/ 5166 h 29519"/>
                <a:gd name="connsiteX6" fmla="*/ 64206 w 64206"/>
                <a:gd name="connsiteY6" fmla="*/ 5166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206" h="29519">
                  <a:moveTo>
                    <a:pt x="55350" y="0"/>
                  </a:moveTo>
                  <a:cubicBezTo>
                    <a:pt x="39299" y="10120"/>
                    <a:pt x="22229" y="18530"/>
                    <a:pt x="4428" y="25092"/>
                  </a:cubicBezTo>
                  <a:cubicBezTo>
                    <a:pt x="3786" y="27215"/>
                    <a:pt x="2125" y="28876"/>
                    <a:pt x="0" y="29520"/>
                  </a:cubicBezTo>
                  <a:lnTo>
                    <a:pt x="0" y="29520"/>
                  </a:lnTo>
                  <a:cubicBezTo>
                    <a:pt x="4472" y="27591"/>
                    <a:pt x="9550" y="27591"/>
                    <a:pt x="14022" y="29520"/>
                  </a:cubicBezTo>
                  <a:cubicBezTo>
                    <a:pt x="31498" y="23050"/>
                    <a:pt x="48309" y="14894"/>
                    <a:pt x="64206" y="5166"/>
                  </a:cubicBezTo>
                  <a:lnTo>
                    <a:pt x="64206" y="5166"/>
                  </a:ln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3851C89-7FB0-44DA-A727-7FA80C00B487}"/>
                </a:ext>
              </a:extLst>
            </p:cNvPr>
            <p:cNvSpPr/>
            <p:nvPr/>
          </p:nvSpPr>
          <p:spPr>
            <a:xfrm>
              <a:off x="8299704" y="1782441"/>
              <a:ext cx="33948" cy="59039"/>
            </a:xfrm>
            <a:custGeom>
              <a:avLst/>
              <a:gdLst>
                <a:gd name="connsiteX0" fmla="*/ 2214 w 33948"/>
                <a:gd name="connsiteY0" fmla="*/ 12546 h 59039"/>
                <a:gd name="connsiteX1" fmla="*/ 33948 w 33948"/>
                <a:gd name="connsiteY1" fmla="*/ 59040 h 59039"/>
                <a:gd name="connsiteX2" fmla="*/ 33948 w 33948"/>
                <a:gd name="connsiteY2" fmla="*/ 59040 h 59039"/>
                <a:gd name="connsiteX3" fmla="*/ 33948 w 33948"/>
                <a:gd name="connsiteY3" fmla="*/ 59040 h 59039"/>
                <a:gd name="connsiteX4" fmla="*/ 33948 w 33948"/>
                <a:gd name="connsiteY4" fmla="*/ 39852 h 59039"/>
                <a:gd name="connsiteX5" fmla="*/ 4428 w 33948"/>
                <a:gd name="connsiteY5" fmla="*/ 0 h 59039"/>
                <a:gd name="connsiteX6" fmla="*/ 0 w 33948"/>
                <a:gd name="connsiteY6" fmla="*/ 8118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48" h="59039">
                  <a:moveTo>
                    <a:pt x="2214" y="12546"/>
                  </a:moveTo>
                  <a:cubicBezTo>
                    <a:pt x="14457" y="26842"/>
                    <a:pt x="25092" y="42432"/>
                    <a:pt x="33948" y="59040"/>
                  </a:cubicBezTo>
                  <a:lnTo>
                    <a:pt x="33948" y="59040"/>
                  </a:lnTo>
                  <a:cubicBezTo>
                    <a:pt x="33948" y="59040"/>
                    <a:pt x="33948" y="59040"/>
                    <a:pt x="33948" y="59040"/>
                  </a:cubicBezTo>
                  <a:cubicBezTo>
                    <a:pt x="33948" y="59040"/>
                    <a:pt x="33948" y="47970"/>
                    <a:pt x="33948" y="39852"/>
                  </a:cubicBezTo>
                  <a:cubicBezTo>
                    <a:pt x="25188" y="25799"/>
                    <a:pt x="15321" y="12472"/>
                    <a:pt x="4428" y="0"/>
                  </a:cubicBezTo>
                  <a:cubicBezTo>
                    <a:pt x="3860" y="3111"/>
                    <a:pt x="2310" y="5956"/>
                    <a:pt x="0" y="8118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0D7E293A-1E44-411A-A589-B8C3F5145442}"/>
                </a:ext>
              </a:extLst>
            </p:cNvPr>
            <p:cNvSpPr/>
            <p:nvPr/>
          </p:nvSpPr>
          <p:spPr>
            <a:xfrm>
              <a:off x="8096754" y="2264355"/>
              <a:ext cx="73061" cy="24353"/>
            </a:xfrm>
            <a:custGeom>
              <a:avLst/>
              <a:gdLst>
                <a:gd name="connsiteX0" fmla="*/ 68634 w 73061"/>
                <a:gd name="connsiteY0" fmla="*/ 0 h 24353"/>
                <a:gd name="connsiteX1" fmla="*/ 0 w 73061"/>
                <a:gd name="connsiteY1" fmla="*/ 13284 h 24353"/>
                <a:gd name="connsiteX2" fmla="*/ 7380 w 73061"/>
                <a:gd name="connsiteY2" fmla="*/ 24354 h 24353"/>
                <a:gd name="connsiteX3" fmla="*/ 73062 w 73061"/>
                <a:gd name="connsiteY3" fmla="*/ 11070 h 24353"/>
                <a:gd name="connsiteX4" fmla="*/ 73062 w 73061"/>
                <a:gd name="connsiteY4" fmla="*/ 3690 h 24353"/>
                <a:gd name="connsiteX5" fmla="*/ 68634 w 73061"/>
                <a:gd name="connsiteY5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061" h="24353">
                  <a:moveTo>
                    <a:pt x="68634" y="0"/>
                  </a:moveTo>
                  <a:cubicBezTo>
                    <a:pt x="46450" y="7454"/>
                    <a:pt x="23365" y="11926"/>
                    <a:pt x="0" y="13284"/>
                  </a:cubicBezTo>
                  <a:lnTo>
                    <a:pt x="7380" y="24354"/>
                  </a:lnTo>
                  <a:cubicBezTo>
                    <a:pt x="29682" y="22280"/>
                    <a:pt x="51704" y="17823"/>
                    <a:pt x="73062" y="11070"/>
                  </a:cubicBezTo>
                  <a:lnTo>
                    <a:pt x="73062" y="3690"/>
                  </a:lnTo>
                  <a:cubicBezTo>
                    <a:pt x="72228" y="1852"/>
                    <a:pt x="70597" y="494"/>
                    <a:pt x="68634" y="0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B60990EF-24C0-4D69-BDD4-7A0A3F36A317}"/>
                </a:ext>
              </a:extLst>
            </p:cNvPr>
            <p:cNvSpPr/>
            <p:nvPr/>
          </p:nvSpPr>
          <p:spPr>
            <a:xfrm>
              <a:off x="8341769" y="2046645"/>
              <a:ext cx="30996" cy="73061"/>
            </a:xfrm>
            <a:custGeom>
              <a:avLst/>
              <a:gdLst>
                <a:gd name="connsiteX0" fmla="*/ 25092 w 30996"/>
                <a:gd name="connsiteY0" fmla="*/ 2952 h 73061"/>
                <a:gd name="connsiteX1" fmla="*/ 20664 w 30996"/>
                <a:gd name="connsiteY1" fmla="*/ 2952 h 73061"/>
                <a:gd name="connsiteX2" fmla="*/ 0 w 30996"/>
                <a:gd name="connsiteY2" fmla="*/ 61992 h 73061"/>
                <a:gd name="connsiteX3" fmla="*/ 0 w 30996"/>
                <a:gd name="connsiteY3" fmla="*/ 73062 h 73061"/>
                <a:gd name="connsiteX4" fmla="*/ 0 w 30996"/>
                <a:gd name="connsiteY4" fmla="*/ 73062 h 73061"/>
                <a:gd name="connsiteX5" fmla="*/ 0 w 30996"/>
                <a:gd name="connsiteY5" fmla="*/ 70110 h 73061"/>
                <a:gd name="connsiteX6" fmla="*/ 9594 w 30996"/>
                <a:gd name="connsiteY6" fmla="*/ 62730 h 73061"/>
                <a:gd name="connsiteX7" fmla="*/ 30996 w 30996"/>
                <a:gd name="connsiteY7" fmla="*/ 0 h 7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96" h="73061">
                  <a:moveTo>
                    <a:pt x="25092" y="2952"/>
                  </a:moveTo>
                  <a:lnTo>
                    <a:pt x="20664" y="2952"/>
                  </a:lnTo>
                  <a:cubicBezTo>
                    <a:pt x="15668" y="23243"/>
                    <a:pt x="8745" y="43013"/>
                    <a:pt x="0" y="61992"/>
                  </a:cubicBezTo>
                  <a:cubicBezTo>
                    <a:pt x="1439" y="65542"/>
                    <a:pt x="1439" y="69511"/>
                    <a:pt x="0" y="73062"/>
                  </a:cubicBezTo>
                  <a:lnTo>
                    <a:pt x="0" y="73062"/>
                  </a:lnTo>
                  <a:lnTo>
                    <a:pt x="0" y="70110"/>
                  </a:lnTo>
                  <a:cubicBezTo>
                    <a:pt x="0" y="70110"/>
                    <a:pt x="5166" y="64944"/>
                    <a:pt x="9594" y="62730"/>
                  </a:cubicBezTo>
                  <a:cubicBezTo>
                    <a:pt x="19358" y="42811"/>
                    <a:pt x="26546" y="21732"/>
                    <a:pt x="30996" y="0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1A261D2-9B8B-4EA0-B1EC-DF2EFFB038FD}"/>
                </a:ext>
              </a:extLst>
            </p:cNvPr>
            <p:cNvSpPr/>
            <p:nvPr/>
          </p:nvSpPr>
          <p:spPr>
            <a:xfrm>
              <a:off x="8301917" y="2121920"/>
              <a:ext cx="46494" cy="58301"/>
            </a:xfrm>
            <a:custGeom>
              <a:avLst/>
              <a:gdLst>
                <a:gd name="connsiteX0" fmla="*/ 32472 w 46494"/>
                <a:gd name="connsiteY0" fmla="*/ 0 h 58301"/>
                <a:gd name="connsiteX1" fmla="*/ 0 w 46494"/>
                <a:gd name="connsiteY1" fmla="*/ 47970 h 58301"/>
                <a:gd name="connsiteX2" fmla="*/ 0 w 46494"/>
                <a:gd name="connsiteY2" fmla="*/ 58302 h 58301"/>
                <a:gd name="connsiteX3" fmla="*/ 0 w 46494"/>
                <a:gd name="connsiteY3" fmla="*/ 58302 h 58301"/>
                <a:gd name="connsiteX4" fmla="*/ 10332 w 46494"/>
                <a:gd name="connsiteY4" fmla="*/ 58302 h 58301"/>
                <a:gd name="connsiteX5" fmla="*/ 46494 w 46494"/>
                <a:gd name="connsiteY5" fmla="*/ 5904 h 58301"/>
                <a:gd name="connsiteX6" fmla="*/ 42066 w 46494"/>
                <a:gd name="connsiteY6" fmla="*/ 5904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494" h="58301">
                  <a:moveTo>
                    <a:pt x="32472" y="0"/>
                  </a:moveTo>
                  <a:cubicBezTo>
                    <a:pt x="22937" y="16826"/>
                    <a:pt x="12081" y="32867"/>
                    <a:pt x="0" y="47970"/>
                  </a:cubicBezTo>
                  <a:cubicBezTo>
                    <a:pt x="760" y="51371"/>
                    <a:pt x="760" y="54900"/>
                    <a:pt x="0" y="58302"/>
                  </a:cubicBezTo>
                  <a:lnTo>
                    <a:pt x="0" y="58302"/>
                  </a:lnTo>
                  <a:cubicBezTo>
                    <a:pt x="3328" y="57057"/>
                    <a:pt x="7004" y="57057"/>
                    <a:pt x="10332" y="58302"/>
                  </a:cubicBezTo>
                  <a:cubicBezTo>
                    <a:pt x="23874" y="41910"/>
                    <a:pt x="35970" y="24379"/>
                    <a:pt x="46494" y="5904"/>
                  </a:cubicBezTo>
                  <a:lnTo>
                    <a:pt x="42066" y="5904"/>
                  </a:ln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CFB3D38-66A5-4BCB-8613-57B4C20D1258}"/>
                </a:ext>
              </a:extLst>
            </p:cNvPr>
            <p:cNvSpPr/>
            <p:nvPr/>
          </p:nvSpPr>
          <p:spPr>
            <a:xfrm>
              <a:off x="8183100" y="1696094"/>
              <a:ext cx="64205" cy="42804"/>
            </a:xfrm>
            <a:custGeom>
              <a:avLst/>
              <a:gdLst>
                <a:gd name="connsiteX0" fmla="*/ 0 w 64205"/>
                <a:gd name="connsiteY0" fmla="*/ 13284 h 42804"/>
                <a:gd name="connsiteX1" fmla="*/ 56826 w 64205"/>
                <a:gd name="connsiteY1" fmla="*/ 42804 h 42804"/>
                <a:gd name="connsiteX2" fmla="*/ 64206 w 64205"/>
                <a:gd name="connsiteY2" fmla="*/ 42804 h 42804"/>
                <a:gd name="connsiteX3" fmla="*/ 55350 w 64205"/>
                <a:gd name="connsiteY3" fmla="*/ 27306 h 42804"/>
                <a:gd name="connsiteX4" fmla="*/ 1476 w 64205"/>
                <a:gd name="connsiteY4" fmla="*/ 0 h 42804"/>
                <a:gd name="connsiteX5" fmla="*/ 0 w 64205"/>
                <a:gd name="connsiteY5" fmla="*/ 13284 h 4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205" h="42804">
                  <a:moveTo>
                    <a:pt x="0" y="13284"/>
                  </a:moveTo>
                  <a:cubicBezTo>
                    <a:pt x="19956" y="21034"/>
                    <a:pt x="39011" y="30933"/>
                    <a:pt x="56826" y="42804"/>
                  </a:cubicBezTo>
                  <a:lnTo>
                    <a:pt x="64206" y="42804"/>
                  </a:lnTo>
                  <a:cubicBezTo>
                    <a:pt x="59040" y="42804"/>
                    <a:pt x="57564" y="33948"/>
                    <a:pt x="55350" y="27306"/>
                  </a:cubicBezTo>
                  <a:cubicBezTo>
                    <a:pt x="38413" y="16316"/>
                    <a:pt x="20354" y="7162"/>
                    <a:pt x="1476" y="0"/>
                  </a:cubicBezTo>
                  <a:cubicBezTo>
                    <a:pt x="2531" y="4466"/>
                    <a:pt x="2007" y="9158"/>
                    <a:pt x="0" y="13284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D539B1-CE37-4070-B80B-216C6EB9446E}"/>
                </a:ext>
              </a:extLst>
            </p:cNvPr>
            <p:cNvSpPr/>
            <p:nvPr/>
          </p:nvSpPr>
          <p:spPr>
            <a:xfrm>
              <a:off x="8253210" y="1735946"/>
              <a:ext cx="45755" cy="53136"/>
            </a:xfrm>
            <a:custGeom>
              <a:avLst/>
              <a:gdLst>
                <a:gd name="connsiteX0" fmla="*/ 0 w 45755"/>
                <a:gd name="connsiteY0" fmla="*/ 11808 h 53136"/>
                <a:gd name="connsiteX1" fmla="*/ 45756 w 45755"/>
                <a:gd name="connsiteY1" fmla="*/ 53136 h 53136"/>
                <a:gd name="connsiteX2" fmla="*/ 45756 w 45755"/>
                <a:gd name="connsiteY2" fmla="*/ 53136 h 53136"/>
                <a:gd name="connsiteX3" fmla="*/ 40590 w 45755"/>
                <a:gd name="connsiteY3" fmla="*/ 32472 h 53136"/>
                <a:gd name="connsiteX4" fmla="*/ 0 w 45755"/>
                <a:gd name="connsiteY4" fmla="*/ 0 h 53136"/>
                <a:gd name="connsiteX5" fmla="*/ 0 w 45755"/>
                <a:gd name="connsiteY5" fmla="*/ 6642 h 53136"/>
                <a:gd name="connsiteX6" fmla="*/ 0 w 45755"/>
                <a:gd name="connsiteY6" fmla="*/ 11808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55" h="53136">
                  <a:moveTo>
                    <a:pt x="0" y="11808"/>
                  </a:moveTo>
                  <a:cubicBezTo>
                    <a:pt x="16612" y="24002"/>
                    <a:pt x="31941" y="37849"/>
                    <a:pt x="45756" y="53136"/>
                  </a:cubicBezTo>
                  <a:lnTo>
                    <a:pt x="45756" y="53136"/>
                  </a:lnTo>
                  <a:cubicBezTo>
                    <a:pt x="40590" y="49446"/>
                    <a:pt x="41328" y="40590"/>
                    <a:pt x="40590" y="32472"/>
                  </a:cubicBezTo>
                  <a:cubicBezTo>
                    <a:pt x="27985" y="20539"/>
                    <a:pt x="14406" y="9677"/>
                    <a:pt x="0" y="0"/>
                  </a:cubicBezTo>
                  <a:cubicBezTo>
                    <a:pt x="103" y="2213"/>
                    <a:pt x="103" y="4429"/>
                    <a:pt x="0" y="6642"/>
                  </a:cubicBezTo>
                  <a:cubicBezTo>
                    <a:pt x="620" y="8308"/>
                    <a:pt x="620" y="10142"/>
                    <a:pt x="0" y="11808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09F463DC-E614-49CA-9E8D-B1B900DA62BF}"/>
                </a:ext>
              </a:extLst>
            </p:cNvPr>
            <p:cNvSpPr/>
            <p:nvPr/>
          </p:nvSpPr>
          <p:spPr>
            <a:xfrm>
              <a:off x="7941036" y="2242953"/>
              <a:ext cx="73800" cy="36900"/>
            </a:xfrm>
            <a:custGeom>
              <a:avLst/>
              <a:gdLst>
                <a:gd name="connsiteX0" fmla="*/ 73800 w 73800"/>
                <a:gd name="connsiteY0" fmla="*/ 25830 h 36900"/>
                <a:gd name="connsiteX1" fmla="*/ 73800 w 73800"/>
                <a:gd name="connsiteY1" fmla="*/ 25830 h 36900"/>
                <a:gd name="connsiteX2" fmla="*/ 0 w 73800"/>
                <a:gd name="connsiteY2" fmla="*/ 0 h 36900"/>
                <a:gd name="connsiteX3" fmla="*/ 0 w 73800"/>
                <a:gd name="connsiteY3" fmla="*/ 0 h 36900"/>
                <a:gd name="connsiteX4" fmla="*/ 8118 w 73800"/>
                <a:gd name="connsiteY4" fmla="*/ 16236 h 36900"/>
                <a:gd name="connsiteX5" fmla="*/ 68634 w 73800"/>
                <a:gd name="connsiteY5" fmla="*/ 36900 h 36900"/>
                <a:gd name="connsiteX6" fmla="*/ 73800 w 73800"/>
                <a:gd name="connsiteY6" fmla="*/ 2583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6900">
                  <a:moveTo>
                    <a:pt x="73800" y="25830"/>
                  </a:moveTo>
                  <a:lnTo>
                    <a:pt x="73800" y="25830"/>
                  </a:lnTo>
                  <a:cubicBezTo>
                    <a:pt x="48147" y="20591"/>
                    <a:pt x="23322" y="11902"/>
                    <a:pt x="0" y="0"/>
                  </a:cubicBezTo>
                  <a:lnTo>
                    <a:pt x="0" y="0"/>
                  </a:lnTo>
                  <a:cubicBezTo>
                    <a:pt x="5166" y="0"/>
                    <a:pt x="5904" y="9594"/>
                    <a:pt x="8118" y="16236"/>
                  </a:cubicBezTo>
                  <a:cubicBezTo>
                    <a:pt x="27604" y="24989"/>
                    <a:pt x="47864" y="31904"/>
                    <a:pt x="68634" y="36900"/>
                  </a:cubicBezTo>
                  <a:cubicBezTo>
                    <a:pt x="69104" y="32745"/>
                    <a:pt x="70918" y="28856"/>
                    <a:pt x="73800" y="25830"/>
                  </a:cubicBezTo>
                  <a:close/>
                </a:path>
              </a:pathLst>
            </a:custGeom>
            <a:solidFill>
              <a:srgbClr val="4E29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D7BF516-8BB4-46EB-83B1-0B9971EAD87B}"/>
                </a:ext>
              </a:extLst>
            </p:cNvPr>
            <p:cNvSpPr/>
            <p:nvPr/>
          </p:nvSpPr>
          <p:spPr>
            <a:xfrm>
              <a:off x="8043617" y="1711592"/>
              <a:ext cx="12546" cy="821"/>
            </a:xfrm>
            <a:custGeom>
              <a:avLst/>
              <a:gdLst>
                <a:gd name="connsiteX0" fmla="*/ 12546 w 12546"/>
                <a:gd name="connsiteY0" fmla="*/ 0 h 821"/>
                <a:gd name="connsiteX1" fmla="*/ 0 w 12546"/>
                <a:gd name="connsiteY1" fmla="*/ 0 h 821"/>
                <a:gd name="connsiteX2" fmla="*/ 12546 w 12546"/>
                <a:gd name="connsiteY2" fmla="*/ 0 h 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546" h="821">
                  <a:moveTo>
                    <a:pt x="12546" y="0"/>
                  </a:moveTo>
                  <a:cubicBezTo>
                    <a:pt x="8435" y="1096"/>
                    <a:pt x="4111" y="1096"/>
                    <a:pt x="0" y="0"/>
                  </a:cubicBezTo>
                  <a:cubicBezTo>
                    <a:pt x="4111" y="1096"/>
                    <a:pt x="8435" y="1096"/>
                    <a:pt x="12546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400F0B7-C01E-4697-B9D2-E7BFF7EE9F7C}"/>
                </a:ext>
              </a:extLst>
            </p:cNvPr>
            <p:cNvSpPr/>
            <p:nvPr/>
          </p:nvSpPr>
          <p:spPr>
            <a:xfrm>
              <a:off x="8045094" y="1660616"/>
              <a:ext cx="51659" cy="60604"/>
            </a:xfrm>
            <a:custGeom>
              <a:avLst/>
              <a:gdLst>
                <a:gd name="connsiteX0" fmla="*/ 44280 w 51659"/>
                <a:gd name="connsiteY0" fmla="*/ 28099 h 60604"/>
                <a:gd name="connsiteX1" fmla="*/ 44280 w 51659"/>
                <a:gd name="connsiteY1" fmla="*/ 28099 h 60604"/>
                <a:gd name="connsiteX2" fmla="*/ 0 w 51659"/>
                <a:gd name="connsiteY2" fmla="*/ 50239 h 60604"/>
                <a:gd name="connsiteX3" fmla="*/ 51660 w 51659"/>
                <a:gd name="connsiteY3" fmla="*/ 29575 h 60604"/>
                <a:gd name="connsiteX4" fmla="*/ 51660 w 51659"/>
                <a:gd name="connsiteY4" fmla="*/ 29575 h 60604"/>
                <a:gd name="connsiteX5" fmla="*/ 738 w 51659"/>
                <a:gd name="connsiteY5" fmla="*/ 8911 h 60604"/>
                <a:gd name="connsiteX6" fmla="*/ 30258 w 51659"/>
                <a:gd name="connsiteY6" fmla="*/ 19243 h 60604"/>
                <a:gd name="connsiteX7" fmla="*/ 44280 w 51659"/>
                <a:gd name="connsiteY7" fmla="*/ 28099 h 60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59" h="60604">
                  <a:moveTo>
                    <a:pt x="44280" y="28099"/>
                  </a:moveTo>
                  <a:lnTo>
                    <a:pt x="44280" y="28099"/>
                  </a:lnTo>
                  <a:cubicBezTo>
                    <a:pt x="36900" y="37693"/>
                    <a:pt x="16974" y="60571"/>
                    <a:pt x="0" y="50239"/>
                  </a:cubicBezTo>
                  <a:cubicBezTo>
                    <a:pt x="23616" y="76807"/>
                    <a:pt x="49446" y="45811"/>
                    <a:pt x="51660" y="29575"/>
                  </a:cubicBezTo>
                  <a:lnTo>
                    <a:pt x="51660" y="29575"/>
                  </a:lnTo>
                  <a:cubicBezTo>
                    <a:pt x="29520" y="-8801"/>
                    <a:pt x="22878" y="-2897"/>
                    <a:pt x="738" y="8911"/>
                  </a:cubicBezTo>
                  <a:cubicBezTo>
                    <a:pt x="11771" y="5820"/>
                    <a:pt x="23557" y="9946"/>
                    <a:pt x="30258" y="19243"/>
                  </a:cubicBezTo>
                  <a:cubicBezTo>
                    <a:pt x="34686" y="22933"/>
                    <a:pt x="38376" y="28099"/>
                    <a:pt x="44280" y="28099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41458F03-C8F9-4A37-96B3-ACF944B010A1}"/>
                </a:ext>
              </a:extLst>
            </p:cNvPr>
            <p:cNvSpPr/>
            <p:nvPr/>
          </p:nvSpPr>
          <p:spPr>
            <a:xfrm>
              <a:off x="8043617" y="1689453"/>
              <a:ext cx="44280" cy="24762"/>
            </a:xfrm>
            <a:custGeom>
              <a:avLst/>
              <a:gdLst>
                <a:gd name="connsiteX0" fmla="*/ 12546 w 44280"/>
                <a:gd name="connsiteY0" fmla="*/ 22140 h 24762"/>
                <a:gd name="connsiteX1" fmla="*/ 0 w 44280"/>
                <a:gd name="connsiteY1" fmla="*/ 22140 h 24762"/>
                <a:gd name="connsiteX2" fmla="*/ 44280 w 44280"/>
                <a:gd name="connsiteY2" fmla="*/ 0 h 24762"/>
                <a:gd name="connsiteX3" fmla="*/ 44280 w 44280"/>
                <a:gd name="connsiteY3" fmla="*/ 0 h 24762"/>
                <a:gd name="connsiteX4" fmla="*/ 12546 w 44280"/>
                <a:gd name="connsiteY4" fmla="*/ 22140 h 2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0" h="24762">
                  <a:moveTo>
                    <a:pt x="12546" y="22140"/>
                  </a:moveTo>
                  <a:cubicBezTo>
                    <a:pt x="8435" y="23236"/>
                    <a:pt x="4111" y="23236"/>
                    <a:pt x="0" y="22140"/>
                  </a:cubicBezTo>
                  <a:cubicBezTo>
                    <a:pt x="16974" y="32472"/>
                    <a:pt x="36900" y="9594"/>
                    <a:pt x="44280" y="0"/>
                  </a:cubicBezTo>
                  <a:lnTo>
                    <a:pt x="44280" y="0"/>
                  </a:lnTo>
                  <a:cubicBezTo>
                    <a:pt x="32472" y="3690"/>
                    <a:pt x="25830" y="19188"/>
                    <a:pt x="12546" y="2214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2E184A3F-A570-4193-9498-364DCD6312B5}"/>
                </a:ext>
              </a:extLst>
            </p:cNvPr>
            <p:cNvSpPr/>
            <p:nvPr/>
          </p:nvSpPr>
          <p:spPr>
            <a:xfrm>
              <a:off x="8047308" y="1657794"/>
              <a:ext cx="49172" cy="30920"/>
            </a:xfrm>
            <a:custGeom>
              <a:avLst/>
              <a:gdLst>
                <a:gd name="connsiteX0" fmla="*/ 48708 w 49172"/>
                <a:gd name="connsiteY0" fmla="*/ 30921 h 30920"/>
                <a:gd name="connsiteX1" fmla="*/ 48708 w 49172"/>
                <a:gd name="connsiteY1" fmla="*/ 20589 h 30920"/>
                <a:gd name="connsiteX2" fmla="*/ 14214 w 49172"/>
                <a:gd name="connsiteY2" fmla="*/ 1018 h 30920"/>
                <a:gd name="connsiteX3" fmla="*/ 0 w 49172"/>
                <a:gd name="connsiteY3" fmla="*/ 10257 h 30920"/>
                <a:gd name="connsiteX4" fmla="*/ 48708 w 49172"/>
                <a:gd name="connsiteY4" fmla="*/ 30921 h 3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72" h="30920">
                  <a:moveTo>
                    <a:pt x="48708" y="30921"/>
                  </a:moveTo>
                  <a:cubicBezTo>
                    <a:pt x="49328" y="27505"/>
                    <a:pt x="49328" y="24004"/>
                    <a:pt x="48708" y="20589"/>
                  </a:cubicBezTo>
                  <a:cubicBezTo>
                    <a:pt x="44590" y="5659"/>
                    <a:pt x="29144" y="-3103"/>
                    <a:pt x="14214" y="1018"/>
                  </a:cubicBezTo>
                  <a:cubicBezTo>
                    <a:pt x="8635" y="2558"/>
                    <a:pt x="3668" y="5785"/>
                    <a:pt x="0" y="10257"/>
                  </a:cubicBezTo>
                  <a:cubicBezTo>
                    <a:pt x="19926" y="-1551"/>
                    <a:pt x="26568" y="-7455"/>
                    <a:pt x="48708" y="30921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A9C2C7-5A69-4755-941C-F1C4E1A956DD}"/>
                </a:ext>
              </a:extLst>
            </p:cNvPr>
            <p:cNvSpPr/>
            <p:nvPr/>
          </p:nvSpPr>
          <p:spPr>
            <a:xfrm>
              <a:off x="7802291" y="1901258"/>
              <a:ext cx="8118" cy="14022"/>
            </a:xfrm>
            <a:custGeom>
              <a:avLst/>
              <a:gdLst>
                <a:gd name="connsiteX0" fmla="*/ 0 w 8118"/>
                <a:gd name="connsiteY0" fmla="*/ 14022 h 14022"/>
                <a:gd name="connsiteX1" fmla="*/ 8118 w 8118"/>
                <a:gd name="connsiteY1" fmla="*/ 0 h 14022"/>
                <a:gd name="connsiteX2" fmla="*/ 0 w 8118"/>
                <a:gd name="connsiteY2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18" h="14022">
                  <a:moveTo>
                    <a:pt x="0" y="14022"/>
                  </a:moveTo>
                  <a:cubicBezTo>
                    <a:pt x="4227" y="10412"/>
                    <a:pt x="7091" y="5463"/>
                    <a:pt x="8118" y="0"/>
                  </a:cubicBezTo>
                  <a:cubicBezTo>
                    <a:pt x="7091" y="5463"/>
                    <a:pt x="4227" y="10412"/>
                    <a:pt x="0" y="14022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76B8F3E2-EB32-4732-8E64-BE8EFE47160A}"/>
                </a:ext>
              </a:extLst>
            </p:cNvPr>
            <p:cNvSpPr/>
            <p:nvPr/>
          </p:nvSpPr>
          <p:spPr>
            <a:xfrm>
              <a:off x="7764056" y="1858455"/>
              <a:ext cx="58633" cy="56088"/>
            </a:xfrm>
            <a:custGeom>
              <a:avLst/>
              <a:gdLst>
                <a:gd name="connsiteX0" fmla="*/ 38236 w 58633"/>
                <a:gd name="connsiteY0" fmla="*/ 6642 h 56088"/>
                <a:gd name="connsiteX1" fmla="*/ 38236 w 58633"/>
                <a:gd name="connsiteY1" fmla="*/ 6642 h 56088"/>
                <a:gd name="connsiteX2" fmla="*/ 38236 w 58633"/>
                <a:gd name="connsiteY2" fmla="*/ 6642 h 56088"/>
                <a:gd name="connsiteX3" fmla="*/ 38236 w 58633"/>
                <a:gd name="connsiteY3" fmla="*/ 56088 h 56088"/>
                <a:gd name="connsiteX4" fmla="*/ 46354 w 58633"/>
                <a:gd name="connsiteY4" fmla="*/ 4428 h 56088"/>
                <a:gd name="connsiteX5" fmla="*/ 41188 w 58633"/>
                <a:gd name="connsiteY5" fmla="*/ 0 h 56088"/>
                <a:gd name="connsiteX6" fmla="*/ 598 w 58633"/>
                <a:gd name="connsiteY6" fmla="*/ 36162 h 56088"/>
                <a:gd name="connsiteX7" fmla="*/ 31594 w 58633"/>
                <a:gd name="connsiteY7" fmla="*/ 11070 h 56088"/>
                <a:gd name="connsiteX8" fmla="*/ 38236 w 58633"/>
                <a:gd name="connsiteY8" fmla="*/ 6642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33" h="56088">
                  <a:moveTo>
                    <a:pt x="38236" y="6642"/>
                  </a:moveTo>
                  <a:cubicBezTo>
                    <a:pt x="38236" y="6642"/>
                    <a:pt x="38236" y="6642"/>
                    <a:pt x="38236" y="6642"/>
                  </a:cubicBezTo>
                  <a:cubicBezTo>
                    <a:pt x="38236" y="6642"/>
                    <a:pt x="38236" y="6642"/>
                    <a:pt x="38236" y="6642"/>
                  </a:cubicBezTo>
                  <a:cubicBezTo>
                    <a:pt x="42664" y="17712"/>
                    <a:pt x="55210" y="45018"/>
                    <a:pt x="38236" y="56088"/>
                  </a:cubicBezTo>
                  <a:cubicBezTo>
                    <a:pt x="69232" y="47970"/>
                    <a:pt x="58900" y="16974"/>
                    <a:pt x="46354" y="4428"/>
                  </a:cubicBezTo>
                  <a:cubicBezTo>
                    <a:pt x="45021" y="2551"/>
                    <a:pt x="43247" y="1030"/>
                    <a:pt x="41188" y="0"/>
                  </a:cubicBezTo>
                  <a:cubicBezTo>
                    <a:pt x="-3092" y="0"/>
                    <a:pt x="-878" y="11070"/>
                    <a:pt x="598" y="36162"/>
                  </a:cubicBezTo>
                  <a:cubicBezTo>
                    <a:pt x="598" y="15498"/>
                    <a:pt x="21262" y="15498"/>
                    <a:pt x="31594" y="11070"/>
                  </a:cubicBezTo>
                  <a:cubicBezTo>
                    <a:pt x="34142" y="10170"/>
                    <a:pt x="36424" y="8648"/>
                    <a:pt x="38236" y="6642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8F7B10C1-4125-47A4-9764-2755FD4C9C44}"/>
                </a:ext>
              </a:extLst>
            </p:cNvPr>
            <p:cNvSpPr/>
            <p:nvPr/>
          </p:nvSpPr>
          <p:spPr>
            <a:xfrm>
              <a:off x="7803016" y="1865834"/>
              <a:ext cx="9378" cy="49446"/>
            </a:xfrm>
            <a:custGeom>
              <a:avLst/>
              <a:gdLst>
                <a:gd name="connsiteX0" fmla="*/ 7393 w 9378"/>
                <a:gd name="connsiteY0" fmla="*/ 35424 h 49446"/>
                <a:gd name="connsiteX1" fmla="*/ 751 w 9378"/>
                <a:gd name="connsiteY1" fmla="*/ 49446 h 49446"/>
                <a:gd name="connsiteX2" fmla="*/ 751 w 9378"/>
                <a:gd name="connsiteY2" fmla="*/ 0 h 49446"/>
                <a:gd name="connsiteX3" fmla="*/ 751 w 9378"/>
                <a:gd name="connsiteY3" fmla="*/ 0 h 49446"/>
                <a:gd name="connsiteX4" fmla="*/ 751 w 9378"/>
                <a:gd name="connsiteY4" fmla="*/ 12546 h 49446"/>
                <a:gd name="connsiteX5" fmla="*/ 7393 w 9378"/>
                <a:gd name="connsiteY5" fmla="*/ 35424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8" h="49446">
                  <a:moveTo>
                    <a:pt x="7393" y="35424"/>
                  </a:moveTo>
                  <a:cubicBezTo>
                    <a:pt x="6767" y="40697"/>
                    <a:pt x="4434" y="45621"/>
                    <a:pt x="751" y="49446"/>
                  </a:cubicBezTo>
                  <a:cubicBezTo>
                    <a:pt x="17725" y="38376"/>
                    <a:pt x="5179" y="11070"/>
                    <a:pt x="751" y="0"/>
                  </a:cubicBezTo>
                  <a:cubicBezTo>
                    <a:pt x="751" y="0"/>
                    <a:pt x="751" y="0"/>
                    <a:pt x="751" y="0"/>
                  </a:cubicBezTo>
                  <a:cubicBezTo>
                    <a:pt x="-250" y="4122"/>
                    <a:pt x="-250" y="8424"/>
                    <a:pt x="751" y="12546"/>
                  </a:cubicBezTo>
                  <a:cubicBezTo>
                    <a:pt x="4459" y="19657"/>
                    <a:pt x="6717" y="27433"/>
                    <a:pt x="7393" y="3542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7518575-F482-4D3E-AA79-F19869FA2800}"/>
                </a:ext>
              </a:extLst>
            </p:cNvPr>
            <p:cNvSpPr/>
            <p:nvPr/>
          </p:nvSpPr>
          <p:spPr>
            <a:xfrm>
              <a:off x="7761588" y="1857509"/>
              <a:ext cx="43655" cy="39321"/>
            </a:xfrm>
            <a:custGeom>
              <a:avLst/>
              <a:gdLst>
                <a:gd name="connsiteX0" fmla="*/ 43656 w 43655"/>
                <a:gd name="connsiteY0" fmla="*/ 1684 h 39321"/>
                <a:gd name="connsiteX1" fmla="*/ 39228 w 43655"/>
                <a:gd name="connsiteY1" fmla="*/ 1684 h 39321"/>
                <a:gd name="connsiteX2" fmla="*/ 3066 w 43655"/>
                <a:gd name="connsiteY2" fmla="*/ 39322 h 39321"/>
                <a:gd name="connsiteX3" fmla="*/ 43656 w 43655"/>
                <a:gd name="connsiteY3" fmla="*/ 1684 h 3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55" h="39321">
                  <a:moveTo>
                    <a:pt x="43656" y="1684"/>
                  </a:moveTo>
                  <a:lnTo>
                    <a:pt x="39228" y="1684"/>
                  </a:lnTo>
                  <a:cubicBezTo>
                    <a:pt x="22992" y="-3482"/>
                    <a:pt x="-10218" y="1684"/>
                    <a:pt x="3066" y="39322"/>
                  </a:cubicBezTo>
                  <a:cubicBezTo>
                    <a:pt x="1590" y="12754"/>
                    <a:pt x="-624" y="3898"/>
                    <a:pt x="43656" y="168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861B2733-515C-46D5-A09F-6B7C22636671}"/>
                </a:ext>
              </a:extLst>
            </p:cNvPr>
            <p:cNvSpPr/>
            <p:nvPr/>
          </p:nvSpPr>
          <p:spPr>
            <a:xfrm>
              <a:off x="8328486" y="1872477"/>
              <a:ext cx="6641" cy="14759"/>
            </a:xfrm>
            <a:custGeom>
              <a:avLst/>
              <a:gdLst>
                <a:gd name="connsiteX0" fmla="*/ 6642 w 6641"/>
                <a:gd name="connsiteY0" fmla="*/ 14760 h 14759"/>
                <a:gd name="connsiteX1" fmla="*/ 0 w 6641"/>
                <a:gd name="connsiteY1" fmla="*/ 0 h 14759"/>
                <a:gd name="connsiteX2" fmla="*/ 6642 w 6641"/>
                <a:gd name="connsiteY2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1" h="14759">
                  <a:moveTo>
                    <a:pt x="6642" y="14760"/>
                  </a:moveTo>
                  <a:cubicBezTo>
                    <a:pt x="2701" y="10814"/>
                    <a:pt x="339" y="5565"/>
                    <a:pt x="0" y="0"/>
                  </a:cubicBezTo>
                  <a:cubicBezTo>
                    <a:pt x="339" y="5565"/>
                    <a:pt x="2701" y="10814"/>
                    <a:pt x="6642" y="1476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6C1C5F2A-3433-46D0-B897-8BF2B81F8DCF}"/>
                </a:ext>
              </a:extLst>
            </p:cNvPr>
            <p:cNvSpPr/>
            <p:nvPr/>
          </p:nvSpPr>
          <p:spPr>
            <a:xfrm>
              <a:off x="8323075" y="1859193"/>
              <a:ext cx="61901" cy="54641"/>
            </a:xfrm>
            <a:custGeom>
              <a:avLst/>
              <a:gdLst>
                <a:gd name="connsiteX0" fmla="*/ 43048 w 61901"/>
                <a:gd name="connsiteY0" fmla="*/ 47970 h 54641"/>
                <a:gd name="connsiteX1" fmla="*/ 43048 w 61901"/>
                <a:gd name="connsiteY1" fmla="*/ 47970 h 54641"/>
                <a:gd name="connsiteX2" fmla="*/ 3934 w 61901"/>
                <a:gd name="connsiteY2" fmla="*/ 13284 h 54641"/>
                <a:gd name="connsiteX3" fmla="*/ 37144 w 61901"/>
                <a:gd name="connsiteY3" fmla="*/ 54612 h 54641"/>
                <a:gd name="connsiteX4" fmla="*/ 43786 w 61901"/>
                <a:gd name="connsiteY4" fmla="*/ 54612 h 54641"/>
                <a:gd name="connsiteX5" fmla="*/ 43786 w 61901"/>
                <a:gd name="connsiteY5" fmla="*/ 0 h 54641"/>
                <a:gd name="connsiteX6" fmla="*/ 43786 w 61901"/>
                <a:gd name="connsiteY6" fmla="*/ 35424 h 54641"/>
                <a:gd name="connsiteX7" fmla="*/ 43048 w 61901"/>
                <a:gd name="connsiteY7" fmla="*/ 47970 h 5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01" h="54641">
                  <a:moveTo>
                    <a:pt x="43048" y="47970"/>
                  </a:moveTo>
                  <a:cubicBezTo>
                    <a:pt x="43048" y="47970"/>
                    <a:pt x="43048" y="47970"/>
                    <a:pt x="43048" y="47970"/>
                  </a:cubicBezTo>
                  <a:cubicBezTo>
                    <a:pt x="31240" y="42804"/>
                    <a:pt x="3934" y="36162"/>
                    <a:pt x="3934" y="13284"/>
                  </a:cubicBezTo>
                  <a:cubicBezTo>
                    <a:pt x="-10826" y="42066"/>
                    <a:pt x="19432" y="55350"/>
                    <a:pt x="37144" y="54612"/>
                  </a:cubicBezTo>
                  <a:lnTo>
                    <a:pt x="43786" y="54612"/>
                  </a:lnTo>
                  <a:cubicBezTo>
                    <a:pt x="71830" y="20664"/>
                    <a:pt x="63712" y="16236"/>
                    <a:pt x="43786" y="0"/>
                  </a:cubicBezTo>
                  <a:cubicBezTo>
                    <a:pt x="51661" y="10496"/>
                    <a:pt x="51661" y="24928"/>
                    <a:pt x="43786" y="35424"/>
                  </a:cubicBezTo>
                  <a:cubicBezTo>
                    <a:pt x="42081" y="39391"/>
                    <a:pt x="41816" y="43831"/>
                    <a:pt x="43048" y="4797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792E0E8F-EB00-4707-B4F3-6C79CAFC06B3}"/>
                </a:ext>
              </a:extLst>
            </p:cNvPr>
            <p:cNvSpPr/>
            <p:nvPr/>
          </p:nvSpPr>
          <p:spPr>
            <a:xfrm>
              <a:off x="8327009" y="1872477"/>
              <a:ext cx="36900" cy="33948"/>
            </a:xfrm>
            <a:custGeom>
              <a:avLst/>
              <a:gdLst>
                <a:gd name="connsiteX0" fmla="*/ 1 w 36900"/>
                <a:gd name="connsiteY0" fmla="*/ 0 h 33948"/>
                <a:gd name="connsiteX1" fmla="*/ 36901 w 36900"/>
                <a:gd name="connsiteY1" fmla="*/ 33948 h 33948"/>
                <a:gd name="connsiteX2" fmla="*/ 36901 w 36900"/>
                <a:gd name="connsiteY2" fmla="*/ 33948 h 33948"/>
                <a:gd name="connsiteX3" fmla="*/ 30259 w 36900"/>
                <a:gd name="connsiteY3" fmla="*/ 29520 h 33948"/>
                <a:gd name="connsiteX4" fmla="*/ 7381 w 36900"/>
                <a:gd name="connsiteY4" fmla="*/ 16974 h 33948"/>
                <a:gd name="connsiteX5" fmla="*/ 1 w 36900"/>
                <a:gd name="connsiteY5" fmla="*/ 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0" h="33948">
                  <a:moveTo>
                    <a:pt x="1" y="0"/>
                  </a:moveTo>
                  <a:cubicBezTo>
                    <a:pt x="1" y="19926"/>
                    <a:pt x="25831" y="29520"/>
                    <a:pt x="36901" y="33948"/>
                  </a:cubicBezTo>
                  <a:cubicBezTo>
                    <a:pt x="36901" y="33948"/>
                    <a:pt x="36901" y="33948"/>
                    <a:pt x="36901" y="33948"/>
                  </a:cubicBezTo>
                  <a:cubicBezTo>
                    <a:pt x="35314" y="31697"/>
                    <a:pt x="32945" y="30119"/>
                    <a:pt x="30259" y="29520"/>
                  </a:cubicBezTo>
                  <a:cubicBezTo>
                    <a:pt x="21978" y="26661"/>
                    <a:pt x="14244" y="22419"/>
                    <a:pt x="7381" y="16974"/>
                  </a:cubicBezTo>
                  <a:cubicBezTo>
                    <a:pt x="2643" y="12608"/>
                    <a:pt x="-44" y="6445"/>
                    <a:pt x="1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3E1071B5-37C8-4574-B5A1-66A3DBC63428}"/>
                </a:ext>
              </a:extLst>
            </p:cNvPr>
            <p:cNvSpPr/>
            <p:nvPr/>
          </p:nvSpPr>
          <p:spPr>
            <a:xfrm>
              <a:off x="8368338" y="1860669"/>
              <a:ext cx="21471" cy="52397"/>
            </a:xfrm>
            <a:custGeom>
              <a:avLst/>
              <a:gdLst>
                <a:gd name="connsiteX0" fmla="*/ 0 w 21471"/>
                <a:gd name="connsiteY0" fmla="*/ 52398 h 52397"/>
                <a:gd name="connsiteX1" fmla="*/ 4428 w 21471"/>
                <a:gd name="connsiteY1" fmla="*/ 52398 h 52397"/>
                <a:gd name="connsiteX2" fmla="*/ 4428 w 21471"/>
                <a:gd name="connsiteY2" fmla="*/ 0 h 52397"/>
                <a:gd name="connsiteX3" fmla="*/ 0 w 21471"/>
                <a:gd name="connsiteY3" fmla="*/ 52398 h 52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71" h="52397">
                  <a:moveTo>
                    <a:pt x="0" y="52398"/>
                  </a:moveTo>
                  <a:lnTo>
                    <a:pt x="4428" y="52398"/>
                  </a:lnTo>
                  <a:cubicBezTo>
                    <a:pt x="19188" y="42804"/>
                    <a:pt x="33948" y="13284"/>
                    <a:pt x="4428" y="0"/>
                  </a:cubicBezTo>
                  <a:cubicBezTo>
                    <a:pt x="19926" y="14022"/>
                    <a:pt x="28044" y="18450"/>
                    <a:pt x="0" y="52398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EF3EC518-C9AD-42B5-86A6-837DB37ED93D}"/>
                </a:ext>
              </a:extLst>
            </p:cNvPr>
            <p:cNvSpPr/>
            <p:nvPr/>
          </p:nvSpPr>
          <p:spPr>
            <a:xfrm>
              <a:off x="7918158" y="2210481"/>
              <a:ext cx="7380" cy="10331"/>
            </a:xfrm>
            <a:custGeom>
              <a:avLst/>
              <a:gdLst>
                <a:gd name="connsiteX0" fmla="*/ 0 w 7380"/>
                <a:gd name="connsiteY0" fmla="*/ 0 h 10331"/>
                <a:gd name="connsiteX1" fmla="*/ 7380 w 7380"/>
                <a:gd name="connsiteY1" fmla="*/ 10332 h 10331"/>
                <a:gd name="connsiteX2" fmla="*/ 0 w 7380"/>
                <a:gd name="connsiteY2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" h="10331">
                  <a:moveTo>
                    <a:pt x="0" y="0"/>
                  </a:moveTo>
                  <a:cubicBezTo>
                    <a:pt x="3198" y="2852"/>
                    <a:pt x="5720" y="6381"/>
                    <a:pt x="7380" y="10332"/>
                  </a:cubicBezTo>
                  <a:cubicBezTo>
                    <a:pt x="5909" y="6279"/>
                    <a:pt x="3357" y="2705"/>
                    <a:pt x="0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D51CE75D-249F-418C-8F72-929862776984}"/>
                </a:ext>
              </a:extLst>
            </p:cNvPr>
            <p:cNvSpPr/>
            <p:nvPr/>
          </p:nvSpPr>
          <p:spPr>
            <a:xfrm>
              <a:off x="7865967" y="2186584"/>
              <a:ext cx="59656" cy="57106"/>
            </a:xfrm>
            <a:custGeom>
              <a:avLst/>
              <a:gdLst>
                <a:gd name="connsiteX0" fmla="*/ 13814 w 59656"/>
                <a:gd name="connsiteY0" fmla="*/ 10612 h 57106"/>
                <a:gd name="connsiteX1" fmla="*/ 13814 w 59656"/>
                <a:gd name="connsiteY1" fmla="*/ 10612 h 57106"/>
                <a:gd name="connsiteX2" fmla="*/ 58832 w 59656"/>
                <a:gd name="connsiteY2" fmla="*/ 32752 h 57106"/>
                <a:gd name="connsiteX3" fmla="*/ 9386 w 59656"/>
                <a:gd name="connsiteY3" fmla="*/ 4708 h 57106"/>
                <a:gd name="connsiteX4" fmla="*/ 23408 w 59656"/>
                <a:gd name="connsiteY4" fmla="*/ 57106 h 57106"/>
                <a:gd name="connsiteX5" fmla="*/ 18242 w 59656"/>
                <a:gd name="connsiteY5" fmla="*/ 26848 h 57106"/>
                <a:gd name="connsiteX6" fmla="*/ 13814 w 59656"/>
                <a:gd name="connsiteY6" fmla="*/ 10612 h 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56" h="57106">
                  <a:moveTo>
                    <a:pt x="13814" y="10612"/>
                  </a:moveTo>
                  <a:lnTo>
                    <a:pt x="13814" y="10612"/>
                  </a:lnTo>
                  <a:cubicBezTo>
                    <a:pt x="25622" y="10612"/>
                    <a:pt x="55880" y="10612"/>
                    <a:pt x="58832" y="32752"/>
                  </a:cubicBezTo>
                  <a:cubicBezTo>
                    <a:pt x="66212" y="-3410"/>
                    <a:pt x="21932" y="-4148"/>
                    <a:pt x="9386" y="4708"/>
                  </a:cubicBezTo>
                  <a:cubicBezTo>
                    <a:pt x="-8326" y="44560"/>
                    <a:pt x="530" y="46774"/>
                    <a:pt x="23408" y="57106"/>
                  </a:cubicBezTo>
                  <a:cubicBezTo>
                    <a:pt x="16003" y="48857"/>
                    <a:pt x="13993" y="37087"/>
                    <a:pt x="18242" y="26848"/>
                  </a:cubicBezTo>
                  <a:cubicBezTo>
                    <a:pt x="19236" y="21048"/>
                    <a:pt x="17616" y="15105"/>
                    <a:pt x="13814" y="10612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8E3AC09-DD65-431E-8F17-94B8C6F2B923}"/>
                </a:ext>
              </a:extLst>
            </p:cNvPr>
            <p:cNvSpPr/>
            <p:nvPr/>
          </p:nvSpPr>
          <p:spPr>
            <a:xfrm>
              <a:off x="7880519" y="2198672"/>
              <a:ext cx="45018" cy="22140"/>
            </a:xfrm>
            <a:custGeom>
              <a:avLst/>
              <a:gdLst>
                <a:gd name="connsiteX0" fmla="*/ 45018 w 45018"/>
                <a:gd name="connsiteY0" fmla="*/ 22140 h 22140"/>
                <a:gd name="connsiteX1" fmla="*/ 0 w 45018"/>
                <a:gd name="connsiteY1" fmla="*/ 0 h 22140"/>
                <a:gd name="connsiteX2" fmla="*/ 3690 w 45018"/>
                <a:gd name="connsiteY2" fmla="*/ 0 h 22140"/>
                <a:gd name="connsiteX3" fmla="*/ 3690 w 45018"/>
                <a:gd name="connsiteY3" fmla="*/ 0 h 22140"/>
                <a:gd name="connsiteX4" fmla="*/ 37638 w 45018"/>
                <a:gd name="connsiteY4" fmla="*/ 9594 h 22140"/>
                <a:gd name="connsiteX5" fmla="*/ 45018 w 45018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18" h="22140">
                  <a:moveTo>
                    <a:pt x="45018" y="22140"/>
                  </a:moveTo>
                  <a:cubicBezTo>
                    <a:pt x="45018" y="2214"/>
                    <a:pt x="11808" y="0"/>
                    <a:pt x="0" y="0"/>
                  </a:cubicBezTo>
                  <a:lnTo>
                    <a:pt x="3690" y="0"/>
                  </a:lnTo>
                  <a:lnTo>
                    <a:pt x="3690" y="0"/>
                  </a:lnTo>
                  <a:cubicBezTo>
                    <a:pt x="11808" y="4428"/>
                    <a:pt x="27306" y="0"/>
                    <a:pt x="37638" y="9594"/>
                  </a:cubicBezTo>
                  <a:cubicBezTo>
                    <a:pt x="41358" y="12894"/>
                    <a:pt x="43941" y="17285"/>
                    <a:pt x="45018" y="2214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CF87622B-9644-4F0F-A43B-3C1CD3D7AC9F}"/>
                </a:ext>
              </a:extLst>
            </p:cNvPr>
            <p:cNvSpPr/>
            <p:nvPr/>
          </p:nvSpPr>
          <p:spPr>
            <a:xfrm>
              <a:off x="7863358" y="2190555"/>
              <a:ext cx="27493" cy="52398"/>
            </a:xfrm>
            <a:custGeom>
              <a:avLst/>
              <a:gdLst>
                <a:gd name="connsiteX0" fmla="*/ 12734 w 27493"/>
                <a:gd name="connsiteY0" fmla="*/ 0 h 52398"/>
                <a:gd name="connsiteX1" fmla="*/ 12734 w 27493"/>
                <a:gd name="connsiteY1" fmla="*/ 0 h 52398"/>
                <a:gd name="connsiteX2" fmla="*/ 5354 w 27493"/>
                <a:gd name="connsiteY2" fmla="*/ 8856 h 52398"/>
                <a:gd name="connsiteX3" fmla="*/ 11071 w 27493"/>
                <a:gd name="connsiteY3" fmla="*/ 47047 h 52398"/>
                <a:gd name="connsiteX4" fmla="*/ 27494 w 27493"/>
                <a:gd name="connsiteY4" fmla="*/ 52398 h 52398"/>
                <a:gd name="connsiteX5" fmla="*/ 12734 w 27493"/>
                <a:gd name="connsiteY5" fmla="*/ 0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93" h="52398">
                  <a:moveTo>
                    <a:pt x="12734" y="0"/>
                  </a:moveTo>
                  <a:lnTo>
                    <a:pt x="12734" y="0"/>
                  </a:lnTo>
                  <a:cubicBezTo>
                    <a:pt x="9916" y="2635"/>
                    <a:pt x="7437" y="5610"/>
                    <a:pt x="5354" y="8856"/>
                  </a:cubicBezTo>
                  <a:cubicBezTo>
                    <a:pt x="-3614" y="20981"/>
                    <a:pt x="-1054" y="38079"/>
                    <a:pt x="11071" y="47047"/>
                  </a:cubicBezTo>
                  <a:cubicBezTo>
                    <a:pt x="15822" y="50560"/>
                    <a:pt x="21584" y="52438"/>
                    <a:pt x="27494" y="52398"/>
                  </a:cubicBezTo>
                  <a:cubicBezTo>
                    <a:pt x="3878" y="44280"/>
                    <a:pt x="-4978" y="42066"/>
                    <a:pt x="12734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E82AD632-51CA-45BE-BCE9-E2A7EA710F02}"/>
                </a:ext>
              </a:extLst>
            </p:cNvPr>
            <p:cNvSpPr/>
            <p:nvPr/>
          </p:nvSpPr>
          <p:spPr>
            <a:xfrm>
              <a:off x="8248044" y="2190555"/>
              <a:ext cx="9594" cy="5903"/>
            </a:xfrm>
            <a:custGeom>
              <a:avLst/>
              <a:gdLst>
                <a:gd name="connsiteX0" fmla="*/ 0 w 9594"/>
                <a:gd name="connsiteY0" fmla="*/ 5904 h 5903"/>
                <a:gd name="connsiteX1" fmla="*/ 9594 w 9594"/>
                <a:gd name="connsiteY1" fmla="*/ 0 h 5903"/>
                <a:gd name="connsiteX2" fmla="*/ 0 w 9594"/>
                <a:gd name="connsiteY2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94" h="5903">
                  <a:moveTo>
                    <a:pt x="0" y="5904"/>
                  </a:moveTo>
                  <a:cubicBezTo>
                    <a:pt x="2886" y="3466"/>
                    <a:pt x="6118" y="1475"/>
                    <a:pt x="9594" y="0"/>
                  </a:cubicBezTo>
                  <a:cubicBezTo>
                    <a:pt x="6118" y="1475"/>
                    <a:pt x="2886" y="3466"/>
                    <a:pt x="0" y="5904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11BB6742-6584-40B9-A40E-CBD6DD1187DB}"/>
                </a:ext>
              </a:extLst>
            </p:cNvPr>
            <p:cNvSpPr/>
            <p:nvPr/>
          </p:nvSpPr>
          <p:spPr>
            <a:xfrm>
              <a:off x="8226993" y="2188341"/>
              <a:ext cx="57950" cy="58093"/>
            </a:xfrm>
            <a:custGeom>
              <a:avLst/>
              <a:gdLst>
                <a:gd name="connsiteX0" fmla="*/ 12194 w 57950"/>
                <a:gd name="connsiteY0" fmla="*/ 47232 h 58093"/>
                <a:gd name="connsiteX1" fmla="*/ 12194 w 57950"/>
                <a:gd name="connsiteY1" fmla="*/ 47232 h 58093"/>
                <a:gd name="connsiteX2" fmla="*/ 12194 w 57950"/>
                <a:gd name="connsiteY2" fmla="*/ 47232 h 58093"/>
                <a:gd name="connsiteX3" fmla="*/ 29906 w 57950"/>
                <a:gd name="connsiteY3" fmla="*/ 0 h 58093"/>
                <a:gd name="connsiteX4" fmla="*/ 2600 w 57950"/>
                <a:gd name="connsiteY4" fmla="*/ 43542 h 58093"/>
                <a:gd name="connsiteX5" fmla="*/ 7028 w 57950"/>
                <a:gd name="connsiteY5" fmla="*/ 52398 h 58093"/>
                <a:gd name="connsiteX6" fmla="*/ 57950 w 57950"/>
                <a:gd name="connsiteY6" fmla="*/ 32472 h 58093"/>
                <a:gd name="connsiteX7" fmla="*/ 21788 w 57950"/>
                <a:gd name="connsiteY7" fmla="*/ 45018 h 58093"/>
                <a:gd name="connsiteX8" fmla="*/ 12194 w 57950"/>
                <a:gd name="connsiteY8" fmla="*/ 47232 h 58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0" h="58093">
                  <a:moveTo>
                    <a:pt x="12194" y="47232"/>
                  </a:moveTo>
                  <a:lnTo>
                    <a:pt x="12194" y="47232"/>
                  </a:lnTo>
                  <a:lnTo>
                    <a:pt x="12194" y="47232"/>
                  </a:lnTo>
                  <a:cubicBezTo>
                    <a:pt x="12194" y="34686"/>
                    <a:pt x="12194" y="5166"/>
                    <a:pt x="29906" y="0"/>
                  </a:cubicBezTo>
                  <a:cubicBezTo>
                    <a:pt x="-1090" y="0"/>
                    <a:pt x="-3304" y="26568"/>
                    <a:pt x="2600" y="43542"/>
                  </a:cubicBezTo>
                  <a:lnTo>
                    <a:pt x="7028" y="52398"/>
                  </a:lnTo>
                  <a:cubicBezTo>
                    <a:pt x="49832" y="64944"/>
                    <a:pt x="50570" y="56088"/>
                    <a:pt x="57950" y="32472"/>
                  </a:cubicBezTo>
                  <a:cubicBezTo>
                    <a:pt x="47618" y="49446"/>
                    <a:pt x="32858" y="45018"/>
                    <a:pt x="21788" y="45018"/>
                  </a:cubicBezTo>
                  <a:cubicBezTo>
                    <a:pt x="18438" y="44693"/>
                    <a:pt x="15065" y="45470"/>
                    <a:pt x="12194" y="47232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94B94A6-6957-470D-B2F4-3044114AC7A3}"/>
                </a:ext>
              </a:extLst>
            </p:cNvPr>
            <p:cNvSpPr/>
            <p:nvPr/>
          </p:nvSpPr>
          <p:spPr>
            <a:xfrm>
              <a:off x="8239567" y="2190555"/>
              <a:ext cx="18070" cy="47232"/>
            </a:xfrm>
            <a:custGeom>
              <a:avLst/>
              <a:gdLst>
                <a:gd name="connsiteX0" fmla="*/ 8477 w 18070"/>
                <a:gd name="connsiteY0" fmla="*/ 5904 h 47232"/>
                <a:gd name="connsiteX1" fmla="*/ 18071 w 18070"/>
                <a:gd name="connsiteY1" fmla="*/ 0 h 47232"/>
                <a:gd name="connsiteX2" fmla="*/ 358 w 18070"/>
                <a:gd name="connsiteY2" fmla="*/ 47232 h 47232"/>
                <a:gd name="connsiteX3" fmla="*/ 358 w 18070"/>
                <a:gd name="connsiteY3" fmla="*/ 47232 h 47232"/>
                <a:gd name="connsiteX4" fmla="*/ 358 w 18070"/>
                <a:gd name="connsiteY4" fmla="*/ 36900 h 47232"/>
                <a:gd name="connsiteX5" fmla="*/ 8477 w 18070"/>
                <a:gd name="connsiteY5" fmla="*/ 5904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70" h="47232">
                  <a:moveTo>
                    <a:pt x="8477" y="5904"/>
                  </a:moveTo>
                  <a:cubicBezTo>
                    <a:pt x="11362" y="3466"/>
                    <a:pt x="14595" y="1475"/>
                    <a:pt x="18071" y="0"/>
                  </a:cubicBezTo>
                  <a:cubicBezTo>
                    <a:pt x="-1855" y="5166"/>
                    <a:pt x="-379" y="34686"/>
                    <a:pt x="358" y="47232"/>
                  </a:cubicBezTo>
                  <a:lnTo>
                    <a:pt x="358" y="47232"/>
                  </a:lnTo>
                  <a:cubicBezTo>
                    <a:pt x="1119" y="43831"/>
                    <a:pt x="1119" y="40301"/>
                    <a:pt x="358" y="36900"/>
                  </a:cubicBezTo>
                  <a:cubicBezTo>
                    <a:pt x="-1051" y="25907"/>
                    <a:pt x="1857" y="14795"/>
                    <a:pt x="8477" y="590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4C7511A4-1FD6-469F-BDA8-C55C7C4E4F6E}"/>
                </a:ext>
              </a:extLst>
            </p:cNvPr>
            <p:cNvSpPr/>
            <p:nvPr/>
          </p:nvSpPr>
          <p:spPr>
            <a:xfrm>
              <a:off x="8234760" y="2218599"/>
              <a:ext cx="49456" cy="29497"/>
            </a:xfrm>
            <a:custGeom>
              <a:avLst/>
              <a:gdLst>
                <a:gd name="connsiteX0" fmla="*/ 0 w 49456"/>
                <a:gd name="connsiteY0" fmla="*/ 21402 h 29497"/>
                <a:gd name="connsiteX1" fmla="*/ 0 w 49456"/>
                <a:gd name="connsiteY1" fmla="*/ 21402 h 29497"/>
                <a:gd name="connsiteX2" fmla="*/ 49446 w 49456"/>
                <a:gd name="connsiteY2" fmla="*/ 0 h 29497"/>
                <a:gd name="connsiteX3" fmla="*/ 0 w 49456"/>
                <a:gd name="connsiteY3" fmla="*/ 21402 h 29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456" h="29497">
                  <a:moveTo>
                    <a:pt x="0" y="21402"/>
                  </a:moveTo>
                  <a:lnTo>
                    <a:pt x="0" y="21402"/>
                  </a:lnTo>
                  <a:cubicBezTo>
                    <a:pt x="11808" y="32472"/>
                    <a:pt x="50184" y="37638"/>
                    <a:pt x="49446" y="0"/>
                  </a:cubicBezTo>
                  <a:cubicBezTo>
                    <a:pt x="43542" y="25092"/>
                    <a:pt x="42804" y="33948"/>
                    <a:pt x="0" y="21402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EFB85BE6-0779-4EAC-A41A-332257AFD6FC}"/>
                </a:ext>
              </a:extLst>
            </p:cNvPr>
            <p:cNvSpPr/>
            <p:nvPr/>
          </p:nvSpPr>
          <p:spPr>
            <a:xfrm>
              <a:off x="7823693" y="1837790"/>
              <a:ext cx="10332" cy="12546"/>
            </a:xfrm>
            <a:custGeom>
              <a:avLst/>
              <a:gdLst>
                <a:gd name="connsiteX0" fmla="*/ 10332 w 10332"/>
                <a:gd name="connsiteY0" fmla="*/ 0 h 12546"/>
                <a:gd name="connsiteX1" fmla="*/ 0 w 10332"/>
                <a:gd name="connsiteY1" fmla="*/ 12546 h 12546"/>
                <a:gd name="connsiteX2" fmla="*/ 10332 w 10332"/>
                <a:gd name="connsiteY2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32" h="12546">
                  <a:moveTo>
                    <a:pt x="10332" y="0"/>
                  </a:moveTo>
                  <a:cubicBezTo>
                    <a:pt x="8539" y="5306"/>
                    <a:pt x="4863" y="9770"/>
                    <a:pt x="0" y="12546"/>
                  </a:cubicBezTo>
                  <a:cubicBezTo>
                    <a:pt x="4863" y="9770"/>
                    <a:pt x="8539" y="5306"/>
                    <a:pt x="10332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B2EF9547-B7C6-4F38-B3DE-7ECCF9600D78}"/>
                </a:ext>
              </a:extLst>
            </p:cNvPr>
            <p:cNvSpPr/>
            <p:nvPr/>
          </p:nvSpPr>
          <p:spPr>
            <a:xfrm>
              <a:off x="7791960" y="1794256"/>
              <a:ext cx="57872" cy="57556"/>
            </a:xfrm>
            <a:custGeom>
              <a:avLst/>
              <a:gdLst>
                <a:gd name="connsiteX0" fmla="*/ 44280 w 57872"/>
                <a:gd name="connsiteY0" fmla="*/ 9587 h 57556"/>
                <a:gd name="connsiteX1" fmla="*/ 44280 w 57872"/>
                <a:gd name="connsiteY1" fmla="*/ 9587 h 57556"/>
                <a:gd name="connsiteX2" fmla="*/ 30258 w 57872"/>
                <a:gd name="connsiteY2" fmla="*/ 57557 h 57556"/>
                <a:gd name="connsiteX3" fmla="*/ 53136 w 57872"/>
                <a:gd name="connsiteY3" fmla="*/ 10325 h 57556"/>
                <a:gd name="connsiteX4" fmla="*/ 48708 w 57872"/>
                <a:gd name="connsiteY4" fmla="*/ 3683 h 57556"/>
                <a:gd name="connsiteX5" fmla="*/ 0 w 57872"/>
                <a:gd name="connsiteY5" fmla="*/ 27299 h 57556"/>
                <a:gd name="connsiteX6" fmla="*/ 38376 w 57872"/>
                <a:gd name="connsiteY6" fmla="*/ 11801 h 57556"/>
                <a:gd name="connsiteX7" fmla="*/ 45018 w 57872"/>
                <a:gd name="connsiteY7" fmla="*/ 11801 h 57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872" h="57556">
                  <a:moveTo>
                    <a:pt x="44280" y="9587"/>
                  </a:moveTo>
                  <a:lnTo>
                    <a:pt x="44280" y="9587"/>
                  </a:lnTo>
                  <a:cubicBezTo>
                    <a:pt x="44280" y="21395"/>
                    <a:pt x="49446" y="50915"/>
                    <a:pt x="30258" y="57557"/>
                  </a:cubicBezTo>
                  <a:cubicBezTo>
                    <a:pt x="61992" y="57557"/>
                    <a:pt x="61254" y="26561"/>
                    <a:pt x="53136" y="10325"/>
                  </a:cubicBezTo>
                  <a:cubicBezTo>
                    <a:pt x="52298" y="7746"/>
                    <a:pt x="50766" y="5448"/>
                    <a:pt x="48708" y="3683"/>
                  </a:cubicBezTo>
                  <a:cubicBezTo>
                    <a:pt x="5904" y="-5911"/>
                    <a:pt x="5166" y="3683"/>
                    <a:pt x="0" y="27299"/>
                  </a:cubicBezTo>
                  <a:cubicBezTo>
                    <a:pt x="9594" y="8111"/>
                    <a:pt x="27306" y="14015"/>
                    <a:pt x="38376" y="11801"/>
                  </a:cubicBezTo>
                  <a:cubicBezTo>
                    <a:pt x="40561" y="12306"/>
                    <a:pt x="42833" y="12306"/>
                    <a:pt x="45018" y="11801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FE3E81C-0915-44AF-90FB-412C3ABA21DB}"/>
                </a:ext>
              </a:extLst>
            </p:cNvPr>
            <p:cNvSpPr/>
            <p:nvPr/>
          </p:nvSpPr>
          <p:spPr>
            <a:xfrm>
              <a:off x="7823693" y="1802367"/>
              <a:ext cx="15309" cy="47969"/>
            </a:xfrm>
            <a:custGeom>
              <a:avLst/>
              <a:gdLst>
                <a:gd name="connsiteX0" fmla="*/ 10332 w 15309"/>
                <a:gd name="connsiteY0" fmla="*/ 35424 h 47969"/>
                <a:gd name="connsiteX1" fmla="*/ 0 w 15309"/>
                <a:gd name="connsiteY1" fmla="*/ 47970 h 47969"/>
                <a:gd name="connsiteX2" fmla="*/ 14022 w 15309"/>
                <a:gd name="connsiteY2" fmla="*/ 0 h 47969"/>
                <a:gd name="connsiteX3" fmla="*/ 14022 w 15309"/>
                <a:gd name="connsiteY3" fmla="*/ 0 h 47969"/>
                <a:gd name="connsiteX4" fmla="*/ 14022 w 15309"/>
                <a:gd name="connsiteY4" fmla="*/ 15498 h 47969"/>
                <a:gd name="connsiteX5" fmla="*/ 10332 w 15309"/>
                <a:gd name="connsiteY5" fmla="*/ 35424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9" h="47969">
                  <a:moveTo>
                    <a:pt x="10332" y="35424"/>
                  </a:moveTo>
                  <a:cubicBezTo>
                    <a:pt x="8539" y="40729"/>
                    <a:pt x="4863" y="45194"/>
                    <a:pt x="0" y="47970"/>
                  </a:cubicBezTo>
                  <a:cubicBezTo>
                    <a:pt x="19188" y="41328"/>
                    <a:pt x="15498" y="11808"/>
                    <a:pt x="14022" y="0"/>
                  </a:cubicBezTo>
                  <a:lnTo>
                    <a:pt x="14022" y="0"/>
                  </a:lnTo>
                  <a:cubicBezTo>
                    <a:pt x="12436" y="5044"/>
                    <a:pt x="12436" y="10454"/>
                    <a:pt x="14022" y="15498"/>
                  </a:cubicBezTo>
                  <a:cubicBezTo>
                    <a:pt x="14564" y="22349"/>
                    <a:pt x="13291" y="29222"/>
                    <a:pt x="10332" y="3542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67AE320-1F84-4E55-AB5D-7DDA6575709A}"/>
                </a:ext>
              </a:extLst>
            </p:cNvPr>
            <p:cNvSpPr/>
            <p:nvPr/>
          </p:nvSpPr>
          <p:spPr>
            <a:xfrm>
              <a:off x="7796120" y="1791173"/>
              <a:ext cx="46023" cy="31119"/>
            </a:xfrm>
            <a:custGeom>
              <a:avLst/>
              <a:gdLst>
                <a:gd name="connsiteX0" fmla="*/ 46024 w 46023"/>
                <a:gd name="connsiteY0" fmla="*/ 5289 h 31119"/>
                <a:gd name="connsiteX1" fmla="*/ 46024 w 46023"/>
                <a:gd name="connsiteY1" fmla="*/ 5289 h 31119"/>
                <a:gd name="connsiteX2" fmla="*/ 268 w 46023"/>
                <a:gd name="connsiteY2" fmla="*/ 31119 h 31119"/>
                <a:gd name="connsiteX3" fmla="*/ 46024 w 46023"/>
                <a:gd name="connsiteY3" fmla="*/ 5289 h 31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3" h="31119">
                  <a:moveTo>
                    <a:pt x="46024" y="5289"/>
                  </a:moveTo>
                  <a:lnTo>
                    <a:pt x="46024" y="5289"/>
                  </a:lnTo>
                  <a:cubicBezTo>
                    <a:pt x="32002" y="-3567"/>
                    <a:pt x="-3422" y="-5043"/>
                    <a:pt x="268" y="31119"/>
                  </a:cubicBezTo>
                  <a:cubicBezTo>
                    <a:pt x="2482" y="4551"/>
                    <a:pt x="3220" y="-4305"/>
                    <a:pt x="46024" y="5289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3656DC00-163F-4890-A329-C863F89E0C61}"/>
                </a:ext>
              </a:extLst>
            </p:cNvPr>
            <p:cNvSpPr/>
            <p:nvPr/>
          </p:nvSpPr>
          <p:spPr>
            <a:xfrm>
              <a:off x="7865760" y="2155868"/>
              <a:ext cx="6642" cy="10332"/>
            </a:xfrm>
            <a:custGeom>
              <a:avLst/>
              <a:gdLst>
                <a:gd name="connsiteX0" fmla="*/ 0 w 6642"/>
                <a:gd name="connsiteY0" fmla="*/ 0 h 10332"/>
                <a:gd name="connsiteX1" fmla="*/ 6642 w 6642"/>
                <a:gd name="connsiteY1" fmla="*/ 10332 h 10332"/>
                <a:gd name="connsiteX2" fmla="*/ 0 w 6642"/>
                <a:gd name="connsiteY2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10332">
                  <a:moveTo>
                    <a:pt x="0" y="0"/>
                  </a:moveTo>
                  <a:cubicBezTo>
                    <a:pt x="3210" y="2692"/>
                    <a:pt x="5526" y="6294"/>
                    <a:pt x="6642" y="10332"/>
                  </a:cubicBezTo>
                  <a:cubicBezTo>
                    <a:pt x="5526" y="6294"/>
                    <a:pt x="3210" y="2692"/>
                    <a:pt x="0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E486CB3D-5198-40E7-8767-9192B76BA3F1}"/>
                </a:ext>
              </a:extLst>
            </p:cNvPr>
            <p:cNvSpPr/>
            <p:nvPr/>
          </p:nvSpPr>
          <p:spPr>
            <a:xfrm>
              <a:off x="7865760" y="215586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B524C03-9FFD-4086-89FA-24F6ECEBE535}"/>
                </a:ext>
              </a:extLst>
            </p:cNvPr>
            <p:cNvSpPr/>
            <p:nvPr/>
          </p:nvSpPr>
          <p:spPr>
            <a:xfrm>
              <a:off x="7814975" y="2130880"/>
              <a:ext cx="57493" cy="55246"/>
            </a:xfrm>
            <a:custGeom>
              <a:avLst/>
              <a:gdLst>
                <a:gd name="connsiteX0" fmla="*/ 13146 w 57493"/>
                <a:gd name="connsiteY0" fmla="*/ 9491 h 55246"/>
                <a:gd name="connsiteX1" fmla="*/ 13146 w 57493"/>
                <a:gd name="connsiteY1" fmla="*/ 9491 h 55246"/>
                <a:gd name="connsiteX2" fmla="*/ 13146 w 57493"/>
                <a:gd name="connsiteY2" fmla="*/ 9491 h 55246"/>
                <a:gd name="connsiteX3" fmla="*/ 55950 w 57493"/>
                <a:gd name="connsiteY3" fmla="*/ 34583 h 55246"/>
                <a:gd name="connsiteX4" fmla="*/ 11670 w 57493"/>
                <a:gd name="connsiteY4" fmla="*/ 2111 h 55246"/>
                <a:gd name="connsiteX5" fmla="*/ 11670 w 57493"/>
                <a:gd name="connsiteY5" fmla="*/ 2111 h 55246"/>
                <a:gd name="connsiteX6" fmla="*/ 22002 w 57493"/>
                <a:gd name="connsiteY6" fmla="*/ 55247 h 55246"/>
                <a:gd name="connsiteX7" fmla="*/ 15360 w 57493"/>
                <a:gd name="connsiteY7" fmla="*/ 22037 h 55246"/>
                <a:gd name="connsiteX8" fmla="*/ 13146 w 57493"/>
                <a:gd name="connsiteY8" fmla="*/ 9491 h 5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93" h="55246">
                  <a:moveTo>
                    <a:pt x="13146" y="9491"/>
                  </a:moveTo>
                  <a:lnTo>
                    <a:pt x="13146" y="9491"/>
                  </a:lnTo>
                  <a:lnTo>
                    <a:pt x="13146" y="9491"/>
                  </a:lnTo>
                  <a:cubicBezTo>
                    <a:pt x="24954" y="9491"/>
                    <a:pt x="54474" y="14657"/>
                    <a:pt x="55950" y="34583"/>
                  </a:cubicBezTo>
                  <a:cubicBezTo>
                    <a:pt x="65544" y="1373"/>
                    <a:pt x="27906" y="-3793"/>
                    <a:pt x="11670" y="2111"/>
                  </a:cubicBezTo>
                  <a:lnTo>
                    <a:pt x="11670" y="2111"/>
                  </a:lnTo>
                  <a:cubicBezTo>
                    <a:pt x="-8994" y="41225"/>
                    <a:pt x="-138" y="43439"/>
                    <a:pt x="22002" y="55247"/>
                  </a:cubicBezTo>
                  <a:cubicBezTo>
                    <a:pt x="12600" y="46914"/>
                    <a:pt x="9885" y="33344"/>
                    <a:pt x="15360" y="22037"/>
                  </a:cubicBezTo>
                  <a:cubicBezTo>
                    <a:pt x="16279" y="17726"/>
                    <a:pt x="15485" y="13227"/>
                    <a:pt x="13146" y="9491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1D17226-5C2D-4671-A818-6963B4323B21}"/>
                </a:ext>
              </a:extLst>
            </p:cNvPr>
            <p:cNvSpPr/>
            <p:nvPr/>
          </p:nvSpPr>
          <p:spPr>
            <a:xfrm>
              <a:off x="7829598" y="2141108"/>
              <a:ext cx="42803" cy="25092"/>
            </a:xfrm>
            <a:custGeom>
              <a:avLst/>
              <a:gdLst>
                <a:gd name="connsiteX0" fmla="*/ 36162 w 42803"/>
                <a:gd name="connsiteY0" fmla="*/ 14760 h 25092"/>
                <a:gd name="connsiteX1" fmla="*/ 36162 w 42803"/>
                <a:gd name="connsiteY1" fmla="*/ 14760 h 25092"/>
                <a:gd name="connsiteX2" fmla="*/ 42804 w 42803"/>
                <a:gd name="connsiteY2" fmla="*/ 25092 h 25092"/>
                <a:gd name="connsiteX3" fmla="*/ 0 w 42803"/>
                <a:gd name="connsiteY3" fmla="*/ 0 h 25092"/>
                <a:gd name="connsiteX4" fmla="*/ 0 w 42803"/>
                <a:gd name="connsiteY4" fmla="*/ 0 h 25092"/>
                <a:gd name="connsiteX5" fmla="*/ 5166 w 42803"/>
                <a:gd name="connsiteY5" fmla="*/ 0 h 25092"/>
                <a:gd name="connsiteX6" fmla="*/ 32472 w 42803"/>
                <a:gd name="connsiteY6" fmla="*/ 8118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803" h="25092">
                  <a:moveTo>
                    <a:pt x="36162" y="14760"/>
                  </a:moveTo>
                  <a:lnTo>
                    <a:pt x="36162" y="14760"/>
                  </a:lnTo>
                  <a:cubicBezTo>
                    <a:pt x="39372" y="17452"/>
                    <a:pt x="41688" y="21054"/>
                    <a:pt x="42804" y="25092"/>
                  </a:cubicBezTo>
                  <a:cubicBezTo>
                    <a:pt x="42804" y="5166"/>
                    <a:pt x="11808" y="1476"/>
                    <a:pt x="0" y="0"/>
                  </a:cubicBezTo>
                  <a:lnTo>
                    <a:pt x="0" y="0"/>
                  </a:lnTo>
                  <a:lnTo>
                    <a:pt x="5166" y="0"/>
                  </a:lnTo>
                  <a:cubicBezTo>
                    <a:pt x="14672" y="1091"/>
                    <a:pt x="23914" y="3838"/>
                    <a:pt x="32472" y="8118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86F52F27-B10B-4A18-B2CC-85302F735CF1}"/>
                </a:ext>
              </a:extLst>
            </p:cNvPr>
            <p:cNvSpPr/>
            <p:nvPr/>
          </p:nvSpPr>
          <p:spPr>
            <a:xfrm>
              <a:off x="7810545" y="2135205"/>
              <a:ext cx="24956" cy="53136"/>
            </a:xfrm>
            <a:custGeom>
              <a:avLst/>
              <a:gdLst>
                <a:gd name="connsiteX0" fmla="*/ 14624 w 24956"/>
                <a:gd name="connsiteY0" fmla="*/ 0 h 53136"/>
                <a:gd name="connsiteX1" fmla="*/ 8720 w 24956"/>
                <a:gd name="connsiteY1" fmla="*/ 5904 h 53136"/>
                <a:gd name="connsiteX2" fmla="*/ 24956 w 24956"/>
                <a:gd name="connsiteY2" fmla="*/ 53136 h 53136"/>
                <a:gd name="connsiteX3" fmla="*/ 14624 w 24956"/>
                <a:gd name="connsiteY3" fmla="*/ 0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56" h="53136">
                  <a:moveTo>
                    <a:pt x="14624" y="0"/>
                  </a:moveTo>
                  <a:cubicBezTo>
                    <a:pt x="12129" y="1359"/>
                    <a:pt x="10079" y="3409"/>
                    <a:pt x="8720" y="5904"/>
                  </a:cubicBezTo>
                  <a:cubicBezTo>
                    <a:pt x="-2350" y="19188"/>
                    <a:pt x="-8254" y="47970"/>
                    <a:pt x="24956" y="53136"/>
                  </a:cubicBezTo>
                  <a:cubicBezTo>
                    <a:pt x="-136" y="41328"/>
                    <a:pt x="-6040" y="39114"/>
                    <a:pt x="14624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B9A1BE2C-621F-41C7-9E0D-DC028C695DA7}"/>
                </a:ext>
              </a:extLst>
            </p:cNvPr>
            <p:cNvSpPr/>
            <p:nvPr/>
          </p:nvSpPr>
          <p:spPr>
            <a:xfrm>
              <a:off x="8126273" y="1713068"/>
              <a:ext cx="14759" cy="4538"/>
            </a:xfrm>
            <a:custGeom>
              <a:avLst/>
              <a:gdLst>
                <a:gd name="connsiteX0" fmla="*/ 14760 w 14759"/>
                <a:gd name="connsiteY0" fmla="*/ 4428 h 4538"/>
                <a:gd name="connsiteX1" fmla="*/ 0 w 14759"/>
                <a:gd name="connsiteY1" fmla="*/ 0 h 4538"/>
                <a:gd name="connsiteX2" fmla="*/ 14760 w 14759"/>
                <a:gd name="connsiteY2" fmla="*/ 4428 h 4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4538">
                  <a:moveTo>
                    <a:pt x="14760" y="4428"/>
                  </a:moveTo>
                  <a:cubicBezTo>
                    <a:pt x="9446" y="4991"/>
                    <a:pt x="4125" y="3396"/>
                    <a:pt x="0" y="0"/>
                  </a:cubicBezTo>
                  <a:cubicBezTo>
                    <a:pt x="4125" y="3396"/>
                    <a:pt x="9446" y="4991"/>
                    <a:pt x="14760" y="4428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82F97E8-7265-4837-B661-1B0591F3BD9D}"/>
                </a:ext>
              </a:extLst>
            </p:cNvPr>
            <p:cNvSpPr/>
            <p:nvPr/>
          </p:nvSpPr>
          <p:spPr>
            <a:xfrm>
              <a:off x="8127750" y="1673592"/>
              <a:ext cx="56825" cy="55651"/>
            </a:xfrm>
            <a:custGeom>
              <a:avLst/>
              <a:gdLst>
                <a:gd name="connsiteX0" fmla="*/ 45756 w 56825"/>
                <a:gd name="connsiteY0" fmla="*/ 32097 h 55651"/>
                <a:gd name="connsiteX1" fmla="*/ 49446 w 56825"/>
                <a:gd name="connsiteY1" fmla="*/ 32097 h 55651"/>
                <a:gd name="connsiteX2" fmla="*/ 49446 w 56825"/>
                <a:gd name="connsiteY2" fmla="*/ 32097 h 55651"/>
                <a:gd name="connsiteX3" fmla="*/ 0 w 56825"/>
                <a:gd name="connsiteY3" fmla="*/ 37263 h 55651"/>
                <a:gd name="connsiteX4" fmla="*/ 56826 w 56825"/>
                <a:gd name="connsiteY4" fmla="*/ 37263 h 55651"/>
                <a:gd name="connsiteX5" fmla="*/ 15498 w 56825"/>
                <a:gd name="connsiteY5" fmla="*/ 363 h 55651"/>
                <a:gd name="connsiteX6" fmla="*/ 38376 w 56825"/>
                <a:gd name="connsiteY6" fmla="*/ 18075 h 55651"/>
                <a:gd name="connsiteX7" fmla="*/ 45756 w 56825"/>
                <a:gd name="connsiteY7" fmla="*/ 32097 h 55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825" h="55651">
                  <a:moveTo>
                    <a:pt x="45756" y="32097"/>
                  </a:moveTo>
                  <a:cubicBezTo>
                    <a:pt x="45756" y="32097"/>
                    <a:pt x="45756" y="32097"/>
                    <a:pt x="49446" y="32097"/>
                  </a:cubicBezTo>
                  <a:lnTo>
                    <a:pt x="49446" y="32097"/>
                  </a:lnTo>
                  <a:cubicBezTo>
                    <a:pt x="39114" y="38001"/>
                    <a:pt x="12546" y="52761"/>
                    <a:pt x="0" y="37263"/>
                  </a:cubicBezTo>
                  <a:cubicBezTo>
                    <a:pt x="13284" y="71949"/>
                    <a:pt x="50922" y="49071"/>
                    <a:pt x="56826" y="37263"/>
                  </a:cubicBezTo>
                  <a:cubicBezTo>
                    <a:pt x="51660" y="-6279"/>
                    <a:pt x="39852" y="363"/>
                    <a:pt x="15498" y="363"/>
                  </a:cubicBezTo>
                  <a:cubicBezTo>
                    <a:pt x="26184" y="606"/>
                    <a:pt x="35461" y="7790"/>
                    <a:pt x="38376" y="18075"/>
                  </a:cubicBezTo>
                  <a:cubicBezTo>
                    <a:pt x="40369" y="22980"/>
                    <a:pt x="42841" y="27677"/>
                    <a:pt x="45756" y="32097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7AD50A06-9923-4BEE-9862-987213870A6D}"/>
                </a:ext>
              </a:extLst>
            </p:cNvPr>
            <p:cNvSpPr/>
            <p:nvPr/>
          </p:nvSpPr>
          <p:spPr>
            <a:xfrm>
              <a:off x="8126273" y="1707865"/>
              <a:ext cx="49446" cy="11914"/>
            </a:xfrm>
            <a:custGeom>
              <a:avLst/>
              <a:gdLst>
                <a:gd name="connsiteX0" fmla="*/ 14760 w 49446"/>
                <a:gd name="connsiteY0" fmla="*/ 9632 h 11914"/>
                <a:gd name="connsiteX1" fmla="*/ 0 w 49446"/>
                <a:gd name="connsiteY1" fmla="*/ 5204 h 11914"/>
                <a:gd name="connsiteX2" fmla="*/ 49446 w 49446"/>
                <a:gd name="connsiteY2" fmla="*/ 38 h 11914"/>
                <a:gd name="connsiteX3" fmla="*/ 49446 w 49446"/>
                <a:gd name="connsiteY3" fmla="*/ 38 h 11914"/>
                <a:gd name="connsiteX4" fmla="*/ 14760 w 49446"/>
                <a:gd name="connsiteY4" fmla="*/ 9632 h 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11914">
                  <a:moveTo>
                    <a:pt x="14760" y="9632"/>
                  </a:moveTo>
                  <a:cubicBezTo>
                    <a:pt x="9446" y="10195"/>
                    <a:pt x="4125" y="8599"/>
                    <a:pt x="0" y="5204"/>
                  </a:cubicBezTo>
                  <a:cubicBezTo>
                    <a:pt x="12546" y="20702"/>
                    <a:pt x="39114" y="5204"/>
                    <a:pt x="49446" y="38"/>
                  </a:cubicBezTo>
                  <a:lnTo>
                    <a:pt x="49446" y="38"/>
                  </a:lnTo>
                  <a:cubicBezTo>
                    <a:pt x="38376" y="-700"/>
                    <a:pt x="28044" y="9632"/>
                    <a:pt x="14760" y="9632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DA26F8EE-DDA1-4B70-A202-5C8BAB547D16}"/>
                </a:ext>
              </a:extLst>
            </p:cNvPr>
            <p:cNvSpPr/>
            <p:nvPr/>
          </p:nvSpPr>
          <p:spPr>
            <a:xfrm>
              <a:off x="8141771" y="1670055"/>
              <a:ext cx="42224" cy="40061"/>
            </a:xfrm>
            <a:custGeom>
              <a:avLst/>
              <a:gdLst>
                <a:gd name="connsiteX0" fmla="*/ 41328 w 42224"/>
                <a:gd name="connsiteY0" fmla="*/ 40062 h 40061"/>
                <a:gd name="connsiteX1" fmla="*/ 41328 w 42224"/>
                <a:gd name="connsiteY1" fmla="*/ 40062 h 40061"/>
                <a:gd name="connsiteX2" fmla="*/ 41328 w 42224"/>
                <a:gd name="connsiteY2" fmla="*/ 28254 h 40061"/>
                <a:gd name="connsiteX3" fmla="*/ 0 w 42224"/>
                <a:gd name="connsiteY3" fmla="*/ 4638 h 40061"/>
                <a:gd name="connsiteX4" fmla="*/ 41328 w 42224"/>
                <a:gd name="connsiteY4" fmla="*/ 40062 h 40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224" h="40061">
                  <a:moveTo>
                    <a:pt x="41328" y="40062"/>
                  </a:moveTo>
                  <a:lnTo>
                    <a:pt x="41328" y="40062"/>
                  </a:lnTo>
                  <a:cubicBezTo>
                    <a:pt x="42524" y="36216"/>
                    <a:pt x="42524" y="32099"/>
                    <a:pt x="41328" y="28254"/>
                  </a:cubicBezTo>
                  <a:cubicBezTo>
                    <a:pt x="41328" y="11280"/>
                    <a:pt x="27306" y="-9384"/>
                    <a:pt x="0" y="4638"/>
                  </a:cubicBezTo>
                  <a:cubicBezTo>
                    <a:pt x="25830" y="3900"/>
                    <a:pt x="37638" y="-2742"/>
                    <a:pt x="41328" y="40062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7754AD2E-92E9-4279-8AAE-8F8EE120BA7A}"/>
                </a:ext>
              </a:extLst>
            </p:cNvPr>
            <p:cNvSpPr/>
            <p:nvPr/>
          </p:nvSpPr>
          <p:spPr>
            <a:xfrm>
              <a:off x="8197860" y="2227253"/>
              <a:ext cx="12546" cy="939"/>
            </a:xfrm>
            <a:custGeom>
              <a:avLst/>
              <a:gdLst>
                <a:gd name="connsiteX0" fmla="*/ 12546 w 12546"/>
                <a:gd name="connsiteY0" fmla="*/ 940 h 939"/>
                <a:gd name="connsiteX1" fmla="*/ 0 w 12546"/>
                <a:gd name="connsiteY1" fmla="*/ 940 h 939"/>
                <a:gd name="connsiteX2" fmla="*/ 12546 w 12546"/>
                <a:gd name="connsiteY2" fmla="*/ 940 h 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546" h="939">
                  <a:moveTo>
                    <a:pt x="12546" y="940"/>
                  </a:moveTo>
                  <a:cubicBezTo>
                    <a:pt x="8457" y="-313"/>
                    <a:pt x="4089" y="-313"/>
                    <a:pt x="0" y="940"/>
                  </a:cubicBezTo>
                  <a:cubicBezTo>
                    <a:pt x="4103" y="-229"/>
                    <a:pt x="8443" y="-229"/>
                    <a:pt x="12546" y="94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E065C5D-CBDA-485C-B8EB-722A18080280}"/>
                </a:ext>
              </a:extLst>
            </p:cNvPr>
            <p:cNvSpPr/>
            <p:nvPr/>
          </p:nvSpPr>
          <p:spPr>
            <a:xfrm>
              <a:off x="8163887" y="2225806"/>
              <a:ext cx="54636" cy="62081"/>
            </a:xfrm>
            <a:custGeom>
              <a:avLst/>
              <a:gdLst>
                <a:gd name="connsiteX0" fmla="*/ 8142 w 54636"/>
                <a:gd name="connsiteY0" fmla="*/ 38549 h 62081"/>
                <a:gd name="connsiteX1" fmla="*/ 8142 w 54636"/>
                <a:gd name="connsiteY1" fmla="*/ 38549 h 62081"/>
                <a:gd name="connsiteX2" fmla="*/ 8142 w 54636"/>
                <a:gd name="connsiteY2" fmla="*/ 38549 h 62081"/>
                <a:gd name="connsiteX3" fmla="*/ 45042 w 54636"/>
                <a:gd name="connsiteY3" fmla="*/ 5339 h 62081"/>
                <a:gd name="connsiteX4" fmla="*/ 24 w 54636"/>
                <a:gd name="connsiteY4" fmla="*/ 37811 h 62081"/>
                <a:gd name="connsiteX5" fmla="*/ 24 w 54636"/>
                <a:gd name="connsiteY5" fmla="*/ 41501 h 62081"/>
                <a:gd name="connsiteX6" fmla="*/ 54636 w 54636"/>
                <a:gd name="connsiteY6" fmla="*/ 46667 h 62081"/>
                <a:gd name="connsiteX7" fmla="*/ 19950 w 54636"/>
                <a:gd name="connsiteY7" fmla="*/ 42977 h 62081"/>
                <a:gd name="connsiteX8" fmla="*/ 8142 w 54636"/>
                <a:gd name="connsiteY8" fmla="*/ 38549 h 6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636" h="62081">
                  <a:moveTo>
                    <a:pt x="8142" y="38549"/>
                  </a:moveTo>
                  <a:lnTo>
                    <a:pt x="8142" y="38549"/>
                  </a:lnTo>
                  <a:lnTo>
                    <a:pt x="8142" y="38549"/>
                  </a:lnTo>
                  <a:cubicBezTo>
                    <a:pt x="12570" y="27479"/>
                    <a:pt x="25116" y="173"/>
                    <a:pt x="45042" y="5339"/>
                  </a:cubicBezTo>
                  <a:cubicBezTo>
                    <a:pt x="15522" y="-13111"/>
                    <a:pt x="-714" y="20837"/>
                    <a:pt x="24" y="37811"/>
                  </a:cubicBezTo>
                  <a:cubicBezTo>
                    <a:pt x="371" y="39014"/>
                    <a:pt x="371" y="40298"/>
                    <a:pt x="24" y="41501"/>
                  </a:cubicBezTo>
                  <a:cubicBezTo>
                    <a:pt x="31758" y="71759"/>
                    <a:pt x="36924" y="64379"/>
                    <a:pt x="54636" y="46667"/>
                  </a:cubicBezTo>
                  <a:cubicBezTo>
                    <a:pt x="43455" y="52895"/>
                    <a:pt x="29566" y="51419"/>
                    <a:pt x="19950" y="42977"/>
                  </a:cubicBezTo>
                  <a:cubicBezTo>
                    <a:pt x="16688" y="40098"/>
                    <a:pt x="12489" y="38526"/>
                    <a:pt x="8142" y="38549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32CC599D-57DA-42FE-8BB8-56E9772E646A}"/>
                </a:ext>
              </a:extLst>
            </p:cNvPr>
            <p:cNvSpPr/>
            <p:nvPr/>
          </p:nvSpPr>
          <p:spPr>
            <a:xfrm>
              <a:off x="8173506" y="2230205"/>
              <a:ext cx="36900" cy="34149"/>
            </a:xfrm>
            <a:custGeom>
              <a:avLst/>
              <a:gdLst>
                <a:gd name="connsiteX0" fmla="*/ 24354 w 36900"/>
                <a:gd name="connsiteY0" fmla="*/ 940 h 34149"/>
                <a:gd name="connsiteX1" fmla="*/ 36900 w 36900"/>
                <a:gd name="connsiteY1" fmla="*/ 940 h 34149"/>
                <a:gd name="connsiteX2" fmla="*/ 0 w 36900"/>
                <a:gd name="connsiteY2" fmla="*/ 34150 h 34149"/>
                <a:gd name="connsiteX3" fmla="*/ 0 w 36900"/>
                <a:gd name="connsiteY3" fmla="*/ 34150 h 34149"/>
                <a:gd name="connsiteX4" fmla="*/ 6052 w 36900"/>
                <a:gd name="connsiteY4" fmla="*/ 26965 h 34149"/>
                <a:gd name="connsiteX5" fmla="*/ 5904 w 36900"/>
                <a:gd name="connsiteY5" fmla="*/ 26032 h 34149"/>
                <a:gd name="connsiteX6" fmla="*/ 24354 w 36900"/>
                <a:gd name="connsiteY6" fmla="*/ 94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0" h="34149">
                  <a:moveTo>
                    <a:pt x="24354" y="940"/>
                  </a:moveTo>
                  <a:cubicBezTo>
                    <a:pt x="28443" y="-313"/>
                    <a:pt x="32811" y="-313"/>
                    <a:pt x="36900" y="940"/>
                  </a:cubicBezTo>
                  <a:cubicBezTo>
                    <a:pt x="16974" y="-4226"/>
                    <a:pt x="4428" y="23080"/>
                    <a:pt x="0" y="34150"/>
                  </a:cubicBezTo>
                  <a:lnTo>
                    <a:pt x="0" y="34150"/>
                  </a:lnTo>
                  <a:cubicBezTo>
                    <a:pt x="3653" y="33837"/>
                    <a:pt x="6362" y="30621"/>
                    <a:pt x="6052" y="26965"/>
                  </a:cubicBezTo>
                  <a:cubicBezTo>
                    <a:pt x="6022" y="26651"/>
                    <a:pt x="5978" y="26340"/>
                    <a:pt x="5904" y="26032"/>
                  </a:cubicBezTo>
                  <a:cubicBezTo>
                    <a:pt x="11070" y="18652"/>
                    <a:pt x="14022" y="6844"/>
                    <a:pt x="24354" y="94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AE29CA49-77AA-4112-9816-BAE2993F97D3}"/>
                </a:ext>
              </a:extLst>
            </p:cNvPr>
            <p:cNvSpPr/>
            <p:nvPr/>
          </p:nvSpPr>
          <p:spPr>
            <a:xfrm>
              <a:off x="8166125" y="2264355"/>
              <a:ext cx="50922" cy="23259"/>
            </a:xfrm>
            <a:custGeom>
              <a:avLst/>
              <a:gdLst>
                <a:gd name="connsiteX0" fmla="*/ 0 w 50922"/>
                <a:gd name="connsiteY0" fmla="*/ 0 h 23259"/>
                <a:gd name="connsiteX1" fmla="*/ 0 w 50922"/>
                <a:gd name="connsiteY1" fmla="*/ 7380 h 23259"/>
                <a:gd name="connsiteX2" fmla="*/ 50922 w 50922"/>
                <a:gd name="connsiteY2" fmla="*/ 7380 h 23259"/>
                <a:gd name="connsiteX3" fmla="*/ 0 w 50922"/>
                <a:gd name="connsiteY3" fmla="*/ 0 h 23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922" h="23259">
                  <a:moveTo>
                    <a:pt x="0" y="0"/>
                  </a:moveTo>
                  <a:lnTo>
                    <a:pt x="0" y="7380"/>
                  </a:lnTo>
                  <a:cubicBezTo>
                    <a:pt x="10332" y="21402"/>
                    <a:pt x="35424" y="34686"/>
                    <a:pt x="50922" y="7380"/>
                  </a:cubicBezTo>
                  <a:cubicBezTo>
                    <a:pt x="36900" y="22878"/>
                    <a:pt x="31734" y="30258"/>
                    <a:pt x="0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4B13F85-80EA-4F63-A50C-CACCF251AA82}"/>
                </a:ext>
              </a:extLst>
            </p:cNvPr>
            <p:cNvSpPr/>
            <p:nvPr/>
          </p:nvSpPr>
          <p:spPr>
            <a:xfrm>
              <a:off x="8349328" y="1927827"/>
              <a:ext cx="559" cy="12546"/>
            </a:xfrm>
            <a:custGeom>
              <a:avLst/>
              <a:gdLst>
                <a:gd name="connsiteX0" fmla="*/ 559 w 559"/>
                <a:gd name="connsiteY0" fmla="*/ 12546 h 12546"/>
                <a:gd name="connsiteX1" fmla="*/ 559 w 559"/>
                <a:gd name="connsiteY1" fmla="*/ 0 h 12546"/>
                <a:gd name="connsiteX2" fmla="*/ 559 w 559"/>
                <a:gd name="connsiteY2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" h="12546">
                  <a:moveTo>
                    <a:pt x="559" y="12546"/>
                  </a:moveTo>
                  <a:cubicBezTo>
                    <a:pt x="-186" y="8397"/>
                    <a:pt x="-186" y="4149"/>
                    <a:pt x="559" y="0"/>
                  </a:cubicBezTo>
                  <a:cubicBezTo>
                    <a:pt x="-186" y="4149"/>
                    <a:pt x="-186" y="8397"/>
                    <a:pt x="559" y="12546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7C6FBC92-4E6C-4258-B172-AD57236E5867}"/>
                </a:ext>
              </a:extLst>
            </p:cNvPr>
            <p:cNvSpPr/>
            <p:nvPr/>
          </p:nvSpPr>
          <p:spPr>
            <a:xfrm>
              <a:off x="8340423" y="1928564"/>
              <a:ext cx="63310" cy="50922"/>
            </a:xfrm>
            <a:custGeom>
              <a:avLst/>
              <a:gdLst>
                <a:gd name="connsiteX0" fmla="*/ 33818 w 63310"/>
                <a:gd name="connsiteY0" fmla="*/ 44280 h 50922"/>
                <a:gd name="connsiteX1" fmla="*/ 33818 w 63310"/>
                <a:gd name="connsiteY1" fmla="*/ 44280 h 50922"/>
                <a:gd name="connsiteX2" fmla="*/ 10202 w 63310"/>
                <a:gd name="connsiteY2" fmla="*/ 0 h 50922"/>
                <a:gd name="connsiteX3" fmla="*/ 30128 w 63310"/>
                <a:gd name="connsiteY3" fmla="*/ 50922 h 50922"/>
                <a:gd name="connsiteX4" fmla="*/ 34556 w 63310"/>
                <a:gd name="connsiteY4" fmla="*/ 50922 h 50922"/>
                <a:gd name="connsiteX5" fmla="*/ 53744 w 63310"/>
                <a:gd name="connsiteY5" fmla="*/ 0 h 50922"/>
                <a:gd name="connsiteX6" fmla="*/ 41198 w 63310"/>
                <a:gd name="connsiteY6" fmla="*/ 33210 h 50922"/>
                <a:gd name="connsiteX7" fmla="*/ 33818 w 63310"/>
                <a:gd name="connsiteY7" fmla="*/ 44280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310" h="50922">
                  <a:moveTo>
                    <a:pt x="33818" y="44280"/>
                  </a:moveTo>
                  <a:lnTo>
                    <a:pt x="33818" y="44280"/>
                  </a:lnTo>
                  <a:cubicBezTo>
                    <a:pt x="24224" y="36900"/>
                    <a:pt x="608" y="17712"/>
                    <a:pt x="10202" y="0"/>
                  </a:cubicBezTo>
                  <a:cubicBezTo>
                    <a:pt x="-14152" y="22878"/>
                    <a:pt x="10202" y="46494"/>
                    <a:pt x="30128" y="50922"/>
                  </a:cubicBezTo>
                  <a:lnTo>
                    <a:pt x="34556" y="50922"/>
                  </a:lnTo>
                  <a:cubicBezTo>
                    <a:pt x="72194" y="28044"/>
                    <a:pt x="66290" y="21402"/>
                    <a:pt x="53744" y="0"/>
                  </a:cubicBezTo>
                  <a:cubicBezTo>
                    <a:pt x="58910" y="16974"/>
                    <a:pt x="48578" y="25092"/>
                    <a:pt x="41198" y="33210"/>
                  </a:cubicBezTo>
                  <a:cubicBezTo>
                    <a:pt x="33818" y="41328"/>
                    <a:pt x="33080" y="40590"/>
                    <a:pt x="33818" y="4428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2290D474-374B-49C5-A344-8169EC409A7F}"/>
                </a:ext>
              </a:extLst>
            </p:cNvPr>
            <p:cNvSpPr/>
            <p:nvPr/>
          </p:nvSpPr>
          <p:spPr>
            <a:xfrm>
              <a:off x="8347639" y="1927827"/>
              <a:ext cx="26479" cy="44279"/>
            </a:xfrm>
            <a:custGeom>
              <a:avLst/>
              <a:gdLst>
                <a:gd name="connsiteX0" fmla="*/ 2249 w 26479"/>
                <a:gd name="connsiteY0" fmla="*/ 12546 h 44279"/>
                <a:gd name="connsiteX1" fmla="*/ 2249 w 26479"/>
                <a:gd name="connsiteY1" fmla="*/ 0 h 44279"/>
                <a:gd name="connsiteX2" fmla="*/ 25865 w 26479"/>
                <a:gd name="connsiteY2" fmla="*/ 44280 h 44279"/>
                <a:gd name="connsiteX3" fmla="*/ 25865 w 26479"/>
                <a:gd name="connsiteY3" fmla="*/ 44280 h 44279"/>
                <a:gd name="connsiteX4" fmla="*/ 25865 w 26479"/>
                <a:gd name="connsiteY4" fmla="*/ 38376 h 44279"/>
                <a:gd name="connsiteX5" fmla="*/ 2249 w 26479"/>
                <a:gd name="connsiteY5" fmla="*/ 12546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79" h="44279">
                  <a:moveTo>
                    <a:pt x="2249" y="12546"/>
                  </a:moveTo>
                  <a:cubicBezTo>
                    <a:pt x="1504" y="8397"/>
                    <a:pt x="1504" y="4149"/>
                    <a:pt x="2249" y="0"/>
                  </a:cubicBezTo>
                  <a:cubicBezTo>
                    <a:pt x="-7345" y="17712"/>
                    <a:pt x="16271" y="36900"/>
                    <a:pt x="25865" y="44280"/>
                  </a:cubicBezTo>
                  <a:lnTo>
                    <a:pt x="25865" y="44280"/>
                  </a:lnTo>
                  <a:cubicBezTo>
                    <a:pt x="26684" y="42397"/>
                    <a:pt x="26684" y="40259"/>
                    <a:pt x="25865" y="38376"/>
                  </a:cubicBezTo>
                  <a:cubicBezTo>
                    <a:pt x="15533" y="29520"/>
                    <a:pt x="5201" y="23616"/>
                    <a:pt x="2249" y="12546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6676FF1D-3A7B-4085-AACC-8F92E44A82E3}"/>
                </a:ext>
              </a:extLst>
            </p:cNvPr>
            <p:cNvSpPr/>
            <p:nvPr/>
          </p:nvSpPr>
          <p:spPr>
            <a:xfrm>
              <a:off x="8374242" y="1930040"/>
              <a:ext cx="31215" cy="49446"/>
            </a:xfrm>
            <a:custGeom>
              <a:avLst/>
              <a:gdLst>
                <a:gd name="connsiteX0" fmla="*/ 0 w 31215"/>
                <a:gd name="connsiteY0" fmla="*/ 49446 h 49446"/>
                <a:gd name="connsiteX1" fmla="*/ 7380 w 31215"/>
                <a:gd name="connsiteY1" fmla="*/ 49446 h 49446"/>
                <a:gd name="connsiteX2" fmla="*/ 19188 w 31215"/>
                <a:gd name="connsiteY2" fmla="*/ 0 h 49446"/>
                <a:gd name="connsiteX3" fmla="*/ 0 w 31215"/>
                <a:gd name="connsiteY3" fmla="*/ 49446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15" h="49446">
                  <a:moveTo>
                    <a:pt x="0" y="49446"/>
                  </a:moveTo>
                  <a:lnTo>
                    <a:pt x="7380" y="49446"/>
                  </a:lnTo>
                  <a:cubicBezTo>
                    <a:pt x="23616" y="44280"/>
                    <a:pt x="45018" y="22878"/>
                    <a:pt x="19188" y="0"/>
                  </a:cubicBezTo>
                  <a:cubicBezTo>
                    <a:pt x="31734" y="19926"/>
                    <a:pt x="37638" y="26568"/>
                    <a:pt x="0" y="49446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EF870A5-BBE5-46E1-9827-97C3484518E9}"/>
                </a:ext>
              </a:extLst>
            </p:cNvPr>
            <p:cNvSpPr/>
            <p:nvPr/>
          </p:nvSpPr>
          <p:spPr>
            <a:xfrm>
              <a:off x="7911515" y="1752920"/>
              <a:ext cx="11070" cy="5904"/>
            </a:xfrm>
            <a:custGeom>
              <a:avLst/>
              <a:gdLst>
                <a:gd name="connsiteX0" fmla="*/ 11070 w 11070"/>
                <a:gd name="connsiteY0" fmla="*/ 0 h 5904"/>
                <a:gd name="connsiteX1" fmla="*/ 0 w 11070"/>
                <a:gd name="connsiteY1" fmla="*/ 5904 h 5904"/>
                <a:gd name="connsiteX2" fmla="*/ 11070 w 11070"/>
                <a:gd name="connsiteY2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70" h="5904">
                  <a:moveTo>
                    <a:pt x="11070" y="0"/>
                  </a:moveTo>
                  <a:cubicBezTo>
                    <a:pt x="7904" y="2824"/>
                    <a:pt x="4108" y="4848"/>
                    <a:pt x="0" y="5904"/>
                  </a:cubicBezTo>
                  <a:cubicBezTo>
                    <a:pt x="4108" y="4848"/>
                    <a:pt x="7904" y="2824"/>
                    <a:pt x="11070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ACD6B7A2-D50E-48DA-8CE8-62C6F253F067}"/>
                </a:ext>
              </a:extLst>
            </p:cNvPr>
            <p:cNvSpPr/>
            <p:nvPr/>
          </p:nvSpPr>
          <p:spPr>
            <a:xfrm>
              <a:off x="7894542" y="1699924"/>
              <a:ext cx="54520" cy="60221"/>
            </a:xfrm>
            <a:custGeom>
              <a:avLst/>
              <a:gdLst>
                <a:gd name="connsiteX0" fmla="*/ 45756 w 54520"/>
                <a:gd name="connsiteY0" fmla="*/ 16834 h 60221"/>
                <a:gd name="connsiteX1" fmla="*/ 45756 w 54520"/>
                <a:gd name="connsiteY1" fmla="*/ 16834 h 60221"/>
                <a:gd name="connsiteX2" fmla="*/ 45756 w 54520"/>
                <a:gd name="connsiteY2" fmla="*/ 16834 h 60221"/>
                <a:gd name="connsiteX3" fmla="*/ 17712 w 54520"/>
                <a:gd name="connsiteY3" fmla="*/ 58162 h 60221"/>
                <a:gd name="connsiteX4" fmla="*/ 53874 w 54520"/>
                <a:gd name="connsiteY4" fmla="*/ 19786 h 60221"/>
                <a:gd name="connsiteX5" fmla="*/ 53874 w 54520"/>
                <a:gd name="connsiteY5" fmla="*/ 13144 h 60221"/>
                <a:gd name="connsiteX6" fmla="*/ 0 w 54520"/>
                <a:gd name="connsiteY6" fmla="*/ 20524 h 60221"/>
                <a:gd name="connsiteX7" fmla="*/ 37638 w 54520"/>
                <a:gd name="connsiteY7" fmla="*/ 16834 h 60221"/>
                <a:gd name="connsiteX8" fmla="*/ 45756 w 54520"/>
                <a:gd name="connsiteY8" fmla="*/ 16834 h 6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520" h="60221">
                  <a:moveTo>
                    <a:pt x="45756" y="16834"/>
                  </a:moveTo>
                  <a:lnTo>
                    <a:pt x="45756" y="16834"/>
                  </a:lnTo>
                  <a:lnTo>
                    <a:pt x="45756" y="16834"/>
                  </a:lnTo>
                  <a:cubicBezTo>
                    <a:pt x="45756" y="28642"/>
                    <a:pt x="37638" y="58162"/>
                    <a:pt x="17712" y="58162"/>
                  </a:cubicBezTo>
                  <a:cubicBezTo>
                    <a:pt x="48708" y="68494"/>
                    <a:pt x="56826" y="37498"/>
                    <a:pt x="53874" y="19786"/>
                  </a:cubicBezTo>
                  <a:cubicBezTo>
                    <a:pt x="54736" y="17656"/>
                    <a:pt x="54736" y="15274"/>
                    <a:pt x="53874" y="13144"/>
                  </a:cubicBezTo>
                  <a:cubicBezTo>
                    <a:pt x="16236" y="-8996"/>
                    <a:pt x="13284" y="-878"/>
                    <a:pt x="0" y="20524"/>
                  </a:cubicBezTo>
                  <a:cubicBezTo>
                    <a:pt x="13284" y="6502"/>
                    <a:pt x="27306" y="13882"/>
                    <a:pt x="37638" y="16834"/>
                  </a:cubicBezTo>
                  <a:cubicBezTo>
                    <a:pt x="47970" y="19786"/>
                    <a:pt x="42804" y="19048"/>
                    <a:pt x="45756" y="16834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B7247D71-8E53-482A-8C33-4D048087962F}"/>
                </a:ext>
              </a:extLst>
            </p:cNvPr>
            <p:cNvSpPr/>
            <p:nvPr/>
          </p:nvSpPr>
          <p:spPr>
            <a:xfrm>
              <a:off x="7911515" y="1717496"/>
              <a:ext cx="28044" cy="41328"/>
            </a:xfrm>
            <a:custGeom>
              <a:avLst/>
              <a:gdLst>
                <a:gd name="connsiteX0" fmla="*/ 0 w 28044"/>
                <a:gd name="connsiteY0" fmla="*/ 41328 h 41328"/>
                <a:gd name="connsiteX1" fmla="*/ 28044 w 28044"/>
                <a:gd name="connsiteY1" fmla="*/ 0 h 41328"/>
                <a:gd name="connsiteX2" fmla="*/ 28044 w 28044"/>
                <a:gd name="connsiteY2" fmla="*/ 0 h 41328"/>
                <a:gd name="connsiteX3" fmla="*/ 22878 w 28044"/>
                <a:gd name="connsiteY3" fmla="*/ 8856 h 41328"/>
                <a:gd name="connsiteX4" fmla="*/ 12546 w 28044"/>
                <a:gd name="connsiteY4" fmla="*/ 33948 h 41328"/>
                <a:gd name="connsiteX5" fmla="*/ 0 w 28044"/>
                <a:gd name="connsiteY5" fmla="*/ 41328 h 4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44" h="41328">
                  <a:moveTo>
                    <a:pt x="0" y="41328"/>
                  </a:moveTo>
                  <a:cubicBezTo>
                    <a:pt x="19926" y="41328"/>
                    <a:pt x="25830" y="11808"/>
                    <a:pt x="28044" y="0"/>
                  </a:cubicBezTo>
                  <a:lnTo>
                    <a:pt x="28044" y="0"/>
                  </a:lnTo>
                  <a:cubicBezTo>
                    <a:pt x="25747" y="2577"/>
                    <a:pt x="23991" y="5588"/>
                    <a:pt x="22878" y="8856"/>
                  </a:cubicBezTo>
                  <a:cubicBezTo>
                    <a:pt x="22300" y="18132"/>
                    <a:pt x="18667" y="26955"/>
                    <a:pt x="12546" y="33948"/>
                  </a:cubicBezTo>
                  <a:cubicBezTo>
                    <a:pt x="9133" y="37528"/>
                    <a:pt x="4787" y="40084"/>
                    <a:pt x="0" y="41328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A87CEBBB-BE0C-4C43-8E4A-3BF4B430BD5A}"/>
                </a:ext>
              </a:extLst>
            </p:cNvPr>
            <p:cNvSpPr/>
            <p:nvPr/>
          </p:nvSpPr>
          <p:spPr>
            <a:xfrm>
              <a:off x="7893804" y="1700912"/>
              <a:ext cx="51659" cy="23964"/>
            </a:xfrm>
            <a:custGeom>
              <a:avLst/>
              <a:gdLst>
                <a:gd name="connsiteX0" fmla="*/ 51660 w 51659"/>
                <a:gd name="connsiteY0" fmla="*/ 12894 h 23964"/>
                <a:gd name="connsiteX1" fmla="*/ 0 w 51659"/>
                <a:gd name="connsiteY1" fmla="*/ 23964 h 23964"/>
                <a:gd name="connsiteX2" fmla="*/ 51660 w 51659"/>
                <a:gd name="connsiteY2" fmla="*/ 12894 h 2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59" h="23964">
                  <a:moveTo>
                    <a:pt x="51660" y="12894"/>
                  </a:moveTo>
                  <a:cubicBezTo>
                    <a:pt x="40590" y="-390"/>
                    <a:pt x="8118" y="-11460"/>
                    <a:pt x="0" y="23964"/>
                  </a:cubicBezTo>
                  <a:cubicBezTo>
                    <a:pt x="11070" y="-1128"/>
                    <a:pt x="14022" y="-9246"/>
                    <a:pt x="51660" y="1289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EB7AD998-985A-4CB9-A175-13EDB222544A}"/>
                </a:ext>
              </a:extLst>
            </p:cNvPr>
            <p:cNvSpPr/>
            <p:nvPr/>
          </p:nvSpPr>
          <p:spPr>
            <a:xfrm>
              <a:off x="7810410" y="2025980"/>
              <a:ext cx="5926" cy="16974"/>
            </a:xfrm>
            <a:custGeom>
              <a:avLst/>
              <a:gdLst>
                <a:gd name="connsiteX0" fmla="*/ 5904 w 5926"/>
                <a:gd name="connsiteY0" fmla="*/ 16974 h 16974"/>
                <a:gd name="connsiteX1" fmla="*/ 0 w 5926"/>
                <a:gd name="connsiteY1" fmla="*/ 0 h 16974"/>
                <a:gd name="connsiteX2" fmla="*/ 5904 w 5926"/>
                <a:gd name="connsiteY2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26" h="16974">
                  <a:moveTo>
                    <a:pt x="5904" y="16974"/>
                  </a:moveTo>
                  <a:cubicBezTo>
                    <a:pt x="6172" y="10770"/>
                    <a:pt x="4060" y="4698"/>
                    <a:pt x="0" y="0"/>
                  </a:cubicBezTo>
                  <a:cubicBezTo>
                    <a:pt x="3936" y="4769"/>
                    <a:pt x="6031" y="10792"/>
                    <a:pt x="5904" y="16974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420464C3-3E28-4B64-A879-AA9187C36062}"/>
                </a:ext>
              </a:extLst>
            </p:cNvPr>
            <p:cNvSpPr/>
            <p:nvPr/>
          </p:nvSpPr>
          <p:spPr>
            <a:xfrm>
              <a:off x="7759672" y="1994984"/>
              <a:ext cx="62078" cy="53136"/>
            </a:xfrm>
            <a:custGeom>
              <a:avLst/>
              <a:gdLst>
                <a:gd name="connsiteX0" fmla="*/ 23432 w 62078"/>
                <a:gd name="connsiteY0" fmla="*/ 7380 h 53136"/>
                <a:gd name="connsiteX1" fmla="*/ 23432 w 62078"/>
                <a:gd name="connsiteY1" fmla="*/ 7380 h 53136"/>
                <a:gd name="connsiteX2" fmla="*/ 23432 w 62078"/>
                <a:gd name="connsiteY2" fmla="*/ 7380 h 53136"/>
                <a:gd name="connsiteX3" fmla="*/ 55904 w 62078"/>
                <a:gd name="connsiteY3" fmla="*/ 45018 h 53136"/>
                <a:gd name="connsiteX4" fmla="*/ 25645 w 62078"/>
                <a:gd name="connsiteY4" fmla="*/ 0 h 53136"/>
                <a:gd name="connsiteX5" fmla="*/ 21956 w 62078"/>
                <a:gd name="connsiteY5" fmla="*/ 0 h 53136"/>
                <a:gd name="connsiteX6" fmla="*/ 14576 w 62078"/>
                <a:gd name="connsiteY6" fmla="*/ 53136 h 53136"/>
                <a:gd name="connsiteX7" fmla="*/ 14576 w 62078"/>
                <a:gd name="connsiteY7" fmla="*/ 23616 h 53136"/>
                <a:gd name="connsiteX8" fmla="*/ 23432 w 62078"/>
                <a:gd name="connsiteY8" fmla="*/ 7380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078" h="53136">
                  <a:moveTo>
                    <a:pt x="23432" y="7380"/>
                  </a:moveTo>
                  <a:lnTo>
                    <a:pt x="23432" y="7380"/>
                  </a:lnTo>
                  <a:lnTo>
                    <a:pt x="23432" y="7380"/>
                  </a:lnTo>
                  <a:cubicBezTo>
                    <a:pt x="34502" y="11808"/>
                    <a:pt x="61808" y="25830"/>
                    <a:pt x="55904" y="45018"/>
                  </a:cubicBezTo>
                  <a:cubicBezTo>
                    <a:pt x="75830" y="16974"/>
                    <a:pt x="42619" y="0"/>
                    <a:pt x="25645" y="0"/>
                  </a:cubicBezTo>
                  <a:lnTo>
                    <a:pt x="21956" y="0"/>
                  </a:lnTo>
                  <a:cubicBezTo>
                    <a:pt x="-9779" y="30258"/>
                    <a:pt x="-2398" y="35424"/>
                    <a:pt x="14576" y="53136"/>
                  </a:cubicBezTo>
                  <a:cubicBezTo>
                    <a:pt x="8175" y="44337"/>
                    <a:pt x="8175" y="32415"/>
                    <a:pt x="14576" y="23616"/>
                  </a:cubicBezTo>
                  <a:cubicBezTo>
                    <a:pt x="21217" y="18450"/>
                    <a:pt x="24908" y="13284"/>
                    <a:pt x="23432" y="738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185FBF5B-67F8-41BD-8C66-F028C2B6015E}"/>
                </a:ext>
              </a:extLst>
            </p:cNvPr>
            <p:cNvSpPr/>
            <p:nvPr/>
          </p:nvSpPr>
          <p:spPr>
            <a:xfrm>
              <a:off x="7783841" y="2005316"/>
              <a:ext cx="33297" cy="37638"/>
            </a:xfrm>
            <a:custGeom>
              <a:avLst/>
              <a:gdLst>
                <a:gd name="connsiteX0" fmla="*/ 26568 w 33297"/>
                <a:gd name="connsiteY0" fmla="*/ 20664 h 37638"/>
                <a:gd name="connsiteX1" fmla="*/ 32472 w 33297"/>
                <a:gd name="connsiteY1" fmla="*/ 37638 h 37638"/>
                <a:gd name="connsiteX2" fmla="*/ 0 w 33297"/>
                <a:gd name="connsiteY2" fmla="*/ 0 h 37638"/>
                <a:gd name="connsiteX3" fmla="*/ 0 w 33297"/>
                <a:gd name="connsiteY3" fmla="*/ 0 h 37638"/>
                <a:gd name="connsiteX4" fmla="*/ 0 w 33297"/>
                <a:gd name="connsiteY4" fmla="*/ 0 h 37638"/>
                <a:gd name="connsiteX5" fmla="*/ 26568 w 33297"/>
                <a:gd name="connsiteY5" fmla="*/ 20664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97" h="37638">
                  <a:moveTo>
                    <a:pt x="26568" y="20664"/>
                  </a:moveTo>
                  <a:cubicBezTo>
                    <a:pt x="30628" y="25362"/>
                    <a:pt x="32740" y="31434"/>
                    <a:pt x="32472" y="37638"/>
                  </a:cubicBezTo>
                  <a:cubicBezTo>
                    <a:pt x="38376" y="18450"/>
                    <a:pt x="11070" y="4428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856" y="8856"/>
                    <a:pt x="21402" y="11808"/>
                    <a:pt x="26568" y="2066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8BD00109-23D7-40C4-A4EC-6A8C9B11BFE9}"/>
                </a:ext>
              </a:extLst>
            </p:cNvPr>
            <p:cNvSpPr/>
            <p:nvPr/>
          </p:nvSpPr>
          <p:spPr>
            <a:xfrm>
              <a:off x="7757431" y="1996460"/>
              <a:ext cx="24196" cy="50184"/>
            </a:xfrm>
            <a:custGeom>
              <a:avLst/>
              <a:gdLst>
                <a:gd name="connsiteX0" fmla="*/ 24197 w 24196"/>
                <a:gd name="connsiteY0" fmla="*/ 0 h 50184"/>
                <a:gd name="connsiteX1" fmla="*/ 16817 w 24196"/>
                <a:gd name="connsiteY1" fmla="*/ 0 h 50184"/>
                <a:gd name="connsiteX2" fmla="*/ 16817 w 24196"/>
                <a:gd name="connsiteY2" fmla="*/ 50184 h 50184"/>
                <a:gd name="connsiteX3" fmla="*/ 24197 w 24196"/>
                <a:gd name="connsiteY3" fmla="*/ 0 h 5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96" h="50184">
                  <a:moveTo>
                    <a:pt x="24197" y="0"/>
                  </a:moveTo>
                  <a:lnTo>
                    <a:pt x="16817" y="0"/>
                  </a:lnTo>
                  <a:cubicBezTo>
                    <a:pt x="2795" y="8856"/>
                    <a:pt x="-12703" y="33948"/>
                    <a:pt x="16817" y="50184"/>
                  </a:cubicBezTo>
                  <a:cubicBezTo>
                    <a:pt x="-157" y="35424"/>
                    <a:pt x="-7537" y="30258"/>
                    <a:pt x="24197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1561A286-8DEC-424B-A664-DEE6122AB866}"/>
                </a:ext>
              </a:extLst>
            </p:cNvPr>
            <p:cNvSpPr/>
            <p:nvPr/>
          </p:nvSpPr>
          <p:spPr>
            <a:xfrm>
              <a:off x="8248044" y="1778013"/>
              <a:ext cx="9594" cy="8117"/>
            </a:xfrm>
            <a:custGeom>
              <a:avLst/>
              <a:gdLst>
                <a:gd name="connsiteX0" fmla="*/ 9594 w 9594"/>
                <a:gd name="connsiteY0" fmla="*/ 8118 h 8117"/>
                <a:gd name="connsiteX1" fmla="*/ 0 w 9594"/>
                <a:gd name="connsiteY1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94" h="8117">
                  <a:moveTo>
                    <a:pt x="9594" y="8118"/>
                  </a:moveTo>
                  <a:cubicBezTo>
                    <a:pt x="6044" y="5859"/>
                    <a:pt x="2819" y="3128"/>
                    <a:pt x="0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43790A6E-9AE5-4E55-89F5-5EA18BB25272}"/>
                </a:ext>
              </a:extLst>
            </p:cNvPr>
            <p:cNvSpPr/>
            <p:nvPr/>
          </p:nvSpPr>
          <p:spPr>
            <a:xfrm>
              <a:off x="8247306" y="1747017"/>
              <a:ext cx="56575" cy="55824"/>
            </a:xfrm>
            <a:custGeom>
              <a:avLst/>
              <a:gdLst>
                <a:gd name="connsiteX0" fmla="*/ 48708 w 56575"/>
                <a:gd name="connsiteY0" fmla="*/ 40590 h 55824"/>
                <a:gd name="connsiteX1" fmla="*/ 48708 w 56575"/>
                <a:gd name="connsiteY1" fmla="*/ 40590 h 55824"/>
                <a:gd name="connsiteX2" fmla="*/ 0 w 56575"/>
                <a:gd name="connsiteY2" fmla="*/ 30258 h 55824"/>
                <a:gd name="connsiteX3" fmla="*/ 53874 w 56575"/>
                <a:gd name="connsiteY3" fmla="*/ 47232 h 55824"/>
                <a:gd name="connsiteX4" fmla="*/ 53874 w 56575"/>
                <a:gd name="connsiteY4" fmla="*/ 47232 h 55824"/>
                <a:gd name="connsiteX5" fmla="*/ 27306 w 56575"/>
                <a:gd name="connsiteY5" fmla="*/ 0 h 55824"/>
                <a:gd name="connsiteX6" fmla="*/ 43542 w 56575"/>
                <a:gd name="connsiteY6" fmla="*/ 22878 h 55824"/>
                <a:gd name="connsiteX7" fmla="*/ 48708 w 56575"/>
                <a:gd name="connsiteY7" fmla="*/ 43542 h 5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575" h="55824">
                  <a:moveTo>
                    <a:pt x="48708" y="40590"/>
                  </a:moveTo>
                  <a:lnTo>
                    <a:pt x="48708" y="40590"/>
                  </a:lnTo>
                  <a:cubicBezTo>
                    <a:pt x="37638" y="40590"/>
                    <a:pt x="8118" y="48708"/>
                    <a:pt x="0" y="30258"/>
                  </a:cubicBezTo>
                  <a:cubicBezTo>
                    <a:pt x="0" y="64944"/>
                    <a:pt x="41328" y="57564"/>
                    <a:pt x="53874" y="47232"/>
                  </a:cubicBezTo>
                  <a:lnTo>
                    <a:pt x="53874" y="47232"/>
                  </a:lnTo>
                  <a:cubicBezTo>
                    <a:pt x="61254" y="4428"/>
                    <a:pt x="53874" y="4428"/>
                    <a:pt x="27306" y="0"/>
                  </a:cubicBezTo>
                  <a:cubicBezTo>
                    <a:pt x="37011" y="3430"/>
                    <a:pt x="43505" y="12588"/>
                    <a:pt x="43542" y="22878"/>
                  </a:cubicBezTo>
                  <a:cubicBezTo>
                    <a:pt x="43542" y="30996"/>
                    <a:pt x="43542" y="39852"/>
                    <a:pt x="48708" y="43542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097EEFF4-F565-4BA1-B0FD-332393B1C508}"/>
                </a:ext>
              </a:extLst>
            </p:cNvPr>
            <p:cNvSpPr/>
            <p:nvPr/>
          </p:nvSpPr>
          <p:spPr>
            <a:xfrm>
              <a:off x="8248044" y="1778013"/>
              <a:ext cx="48707" cy="13008"/>
            </a:xfrm>
            <a:custGeom>
              <a:avLst/>
              <a:gdLst>
                <a:gd name="connsiteX0" fmla="*/ 9594 w 48707"/>
                <a:gd name="connsiteY0" fmla="*/ 8118 h 13008"/>
                <a:gd name="connsiteX1" fmla="*/ 0 w 48707"/>
                <a:gd name="connsiteY1" fmla="*/ 0 h 13008"/>
                <a:gd name="connsiteX2" fmla="*/ 48708 w 48707"/>
                <a:gd name="connsiteY2" fmla="*/ 10332 h 13008"/>
                <a:gd name="connsiteX3" fmla="*/ 48708 w 48707"/>
                <a:gd name="connsiteY3" fmla="*/ 10332 h 13008"/>
                <a:gd name="connsiteX4" fmla="*/ 9594 w 48707"/>
                <a:gd name="connsiteY4" fmla="*/ 8118 h 1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707" h="13008">
                  <a:moveTo>
                    <a:pt x="9594" y="8118"/>
                  </a:moveTo>
                  <a:lnTo>
                    <a:pt x="0" y="0"/>
                  </a:lnTo>
                  <a:cubicBezTo>
                    <a:pt x="8118" y="18450"/>
                    <a:pt x="37638" y="12546"/>
                    <a:pt x="48708" y="10332"/>
                  </a:cubicBezTo>
                  <a:lnTo>
                    <a:pt x="48708" y="10332"/>
                  </a:lnTo>
                  <a:cubicBezTo>
                    <a:pt x="39114" y="5166"/>
                    <a:pt x="23616" y="14022"/>
                    <a:pt x="9594" y="8118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803B2DE1-9F2D-43B5-916C-BCD049EC2391}"/>
                </a:ext>
              </a:extLst>
            </p:cNvPr>
            <p:cNvSpPr/>
            <p:nvPr/>
          </p:nvSpPr>
          <p:spPr>
            <a:xfrm>
              <a:off x="8276825" y="1745050"/>
              <a:ext cx="32741" cy="47722"/>
            </a:xfrm>
            <a:custGeom>
              <a:avLst/>
              <a:gdLst>
                <a:gd name="connsiteX0" fmla="*/ 26568 w 32741"/>
                <a:gd name="connsiteY0" fmla="*/ 47722 h 47722"/>
                <a:gd name="connsiteX1" fmla="*/ 30996 w 32741"/>
                <a:gd name="connsiteY1" fmla="*/ 39604 h 47722"/>
                <a:gd name="connsiteX2" fmla="*/ 0 w 32741"/>
                <a:gd name="connsiteY2" fmla="*/ 490 h 47722"/>
                <a:gd name="connsiteX3" fmla="*/ 26568 w 32741"/>
                <a:gd name="connsiteY3" fmla="*/ 47722 h 47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41" h="47722">
                  <a:moveTo>
                    <a:pt x="26568" y="47722"/>
                  </a:moveTo>
                  <a:cubicBezTo>
                    <a:pt x="28878" y="45561"/>
                    <a:pt x="30428" y="42715"/>
                    <a:pt x="30996" y="39604"/>
                  </a:cubicBezTo>
                  <a:cubicBezTo>
                    <a:pt x="36162" y="22630"/>
                    <a:pt x="30996" y="-3938"/>
                    <a:pt x="0" y="490"/>
                  </a:cubicBezTo>
                  <a:cubicBezTo>
                    <a:pt x="25092" y="2704"/>
                    <a:pt x="33948" y="2704"/>
                    <a:pt x="26568" y="47722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8A2EFD64-E371-4BF0-B28C-5A447FF76BC1}"/>
                </a:ext>
              </a:extLst>
            </p:cNvPr>
            <p:cNvSpPr/>
            <p:nvPr/>
          </p:nvSpPr>
          <p:spPr>
            <a:xfrm>
              <a:off x="8060592" y="2263616"/>
              <a:ext cx="11069" cy="5166"/>
            </a:xfrm>
            <a:custGeom>
              <a:avLst/>
              <a:gdLst>
                <a:gd name="connsiteX0" fmla="*/ 11070 w 11069"/>
                <a:gd name="connsiteY0" fmla="*/ 5166 h 5166"/>
                <a:gd name="connsiteX1" fmla="*/ 0 w 11069"/>
                <a:gd name="connsiteY1" fmla="*/ 0 h 5166"/>
                <a:gd name="connsiteX2" fmla="*/ 11070 w 11069"/>
                <a:gd name="connsiteY2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69" h="5166">
                  <a:moveTo>
                    <a:pt x="11070" y="5166"/>
                  </a:moveTo>
                  <a:cubicBezTo>
                    <a:pt x="8044" y="2280"/>
                    <a:pt x="4155" y="470"/>
                    <a:pt x="0" y="0"/>
                  </a:cubicBezTo>
                  <a:cubicBezTo>
                    <a:pt x="4155" y="470"/>
                    <a:pt x="8044" y="2280"/>
                    <a:pt x="11070" y="5166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C23FB3E-2B64-42C8-97E8-37B84E5A2499}"/>
                </a:ext>
              </a:extLst>
            </p:cNvPr>
            <p:cNvSpPr/>
            <p:nvPr/>
          </p:nvSpPr>
          <p:spPr>
            <a:xfrm>
              <a:off x="8014098" y="2251533"/>
              <a:ext cx="56088" cy="58909"/>
            </a:xfrm>
            <a:custGeom>
              <a:avLst/>
              <a:gdLst>
                <a:gd name="connsiteX0" fmla="*/ 6642 w 56088"/>
                <a:gd name="connsiteY0" fmla="*/ 19463 h 58909"/>
                <a:gd name="connsiteX1" fmla="*/ 6642 w 56088"/>
                <a:gd name="connsiteY1" fmla="*/ 19463 h 58909"/>
                <a:gd name="connsiteX2" fmla="*/ 56088 w 56088"/>
                <a:gd name="connsiteY2" fmla="*/ 19463 h 58909"/>
                <a:gd name="connsiteX3" fmla="*/ 0 w 56088"/>
                <a:gd name="connsiteY3" fmla="*/ 19463 h 58909"/>
                <a:gd name="connsiteX4" fmla="*/ 0 w 56088"/>
                <a:gd name="connsiteY4" fmla="*/ 19463 h 58909"/>
                <a:gd name="connsiteX5" fmla="*/ 38376 w 56088"/>
                <a:gd name="connsiteY5" fmla="*/ 57839 h 58909"/>
                <a:gd name="connsiteX6" fmla="*/ 14022 w 56088"/>
                <a:gd name="connsiteY6" fmla="*/ 32747 h 58909"/>
                <a:gd name="connsiteX7" fmla="*/ 6642 w 56088"/>
                <a:gd name="connsiteY7" fmla="*/ 19463 h 5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088" h="58909">
                  <a:moveTo>
                    <a:pt x="6642" y="19463"/>
                  </a:moveTo>
                  <a:lnTo>
                    <a:pt x="6642" y="19463"/>
                  </a:lnTo>
                  <a:cubicBezTo>
                    <a:pt x="16974" y="14297"/>
                    <a:pt x="44280" y="1013"/>
                    <a:pt x="56088" y="19463"/>
                  </a:cubicBezTo>
                  <a:cubicBezTo>
                    <a:pt x="45018" y="-15223"/>
                    <a:pt x="7380" y="3965"/>
                    <a:pt x="0" y="19463"/>
                  </a:cubicBezTo>
                  <a:lnTo>
                    <a:pt x="0" y="19463"/>
                  </a:lnTo>
                  <a:cubicBezTo>
                    <a:pt x="5166" y="63005"/>
                    <a:pt x="13284" y="60053"/>
                    <a:pt x="38376" y="57839"/>
                  </a:cubicBezTo>
                  <a:cubicBezTo>
                    <a:pt x="20664" y="57839"/>
                    <a:pt x="16974" y="42341"/>
                    <a:pt x="14022" y="32747"/>
                  </a:cubicBezTo>
                  <a:cubicBezTo>
                    <a:pt x="11070" y="23153"/>
                    <a:pt x="10332" y="20939"/>
                    <a:pt x="6642" y="19463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9EFC715C-292D-4D83-B580-449D47CBE0B3}"/>
                </a:ext>
              </a:extLst>
            </p:cNvPr>
            <p:cNvSpPr/>
            <p:nvPr/>
          </p:nvSpPr>
          <p:spPr>
            <a:xfrm>
              <a:off x="8022215" y="2262305"/>
              <a:ext cx="49446" cy="7215"/>
            </a:xfrm>
            <a:custGeom>
              <a:avLst/>
              <a:gdLst>
                <a:gd name="connsiteX0" fmla="*/ 38376 w 49446"/>
                <a:gd name="connsiteY0" fmla="*/ 2050 h 7215"/>
                <a:gd name="connsiteX1" fmla="*/ 49446 w 49446"/>
                <a:gd name="connsiteY1" fmla="*/ 7216 h 7215"/>
                <a:gd name="connsiteX2" fmla="*/ 0 w 49446"/>
                <a:gd name="connsiteY2" fmla="*/ 7216 h 7215"/>
                <a:gd name="connsiteX3" fmla="*/ 9594 w 49446"/>
                <a:gd name="connsiteY3" fmla="*/ 7216 h 7215"/>
                <a:gd name="connsiteX4" fmla="*/ 38376 w 49446"/>
                <a:gd name="connsiteY4" fmla="*/ 2050 h 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7215">
                  <a:moveTo>
                    <a:pt x="38376" y="2050"/>
                  </a:moveTo>
                  <a:cubicBezTo>
                    <a:pt x="42531" y="2522"/>
                    <a:pt x="46420" y="4330"/>
                    <a:pt x="49446" y="7216"/>
                  </a:cubicBezTo>
                  <a:cubicBezTo>
                    <a:pt x="37638" y="-9020"/>
                    <a:pt x="10332" y="7216"/>
                    <a:pt x="0" y="7216"/>
                  </a:cubicBezTo>
                  <a:lnTo>
                    <a:pt x="9594" y="7216"/>
                  </a:lnTo>
                  <a:cubicBezTo>
                    <a:pt x="18539" y="2906"/>
                    <a:pt x="28494" y="1124"/>
                    <a:pt x="38376" y="205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652A88A6-7E92-4DDC-9057-960F24AA31A7}"/>
                </a:ext>
              </a:extLst>
            </p:cNvPr>
            <p:cNvSpPr/>
            <p:nvPr/>
          </p:nvSpPr>
          <p:spPr>
            <a:xfrm>
              <a:off x="8014127" y="2268783"/>
              <a:ext cx="41298" cy="41907"/>
            </a:xfrm>
            <a:custGeom>
              <a:avLst/>
              <a:gdLst>
                <a:gd name="connsiteX0" fmla="*/ 708 w 41298"/>
                <a:gd name="connsiteY0" fmla="*/ 0 h 41907"/>
                <a:gd name="connsiteX1" fmla="*/ 708 w 41298"/>
                <a:gd name="connsiteY1" fmla="*/ 10332 h 41907"/>
                <a:gd name="connsiteX2" fmla="*/ 41298 w 41298"/>
                <a:gd name="connsiteY2" fmla="*/ 38376 h 41907"/>
                <a:gd name="connsiteX3" fmla="*/ 708 w 41298"/>
                <a:gd name="connsiteY3" fmla="*/ 0 h 41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298" h="41907">
                  <a:moveTo>
                    <a:pt x="708" y="0"/>
                  </a:moveTo>
                  <a:cubicBezTo>
                    <a:pt x="-236" y="3380"/>
                    <a:pt x="-236" y="6952"/>
                    <a:pt x="708" y="10332"/>
                  </a:cubicBezTo>
                  <a:cubicBezTo>
                    <a:pt x="708" y="27306"/>
                    <a:pt x="11778" y="50922"/>
                    <a:pt x="41298" y="38376"/>
                  </a:cubicBezTo>
                  <a:cubicBezTo>
                    <a:pt x="17682" y="40590"/>
                    <a:pt x="5874" y="43542"/>
                    <a:pt x="708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D6DCE5A-3738-452C-BFBA-CAD8986B6E21}"/>
                </a:ext>
              </a:extLst>
            </p:cNvPr>
            <p:cNvSpPr/>
            <p:nvPr/>
          </p:nvSpPr>
          <p:spPr>
            <a:xfrm>
              <a:off x="8334390" y="2068784"/>
              <a:ext cx="5165" cy="11808"/>
            </a:xfrm>
            <a:custGeom>
              <a:avLst/>
              <a:gdLst>
                <a:gd name="connsiteX0" fmla="*/ 5166 w 5165"/>
                <a:gd name="connsiteY0" fmla="*/ 0 h 11808"/>
                <a:gd name="connsiteX1" fmla="*/ 0 w 5165"/>
                <a:gd name="connsiteY1" fmla="*/ 11808 h 11808"/>
                <a:gd name="connsiteX2" fmla="*/ 5166 w 5165"/>
                <a:gd name="connsiteY2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5" h="11808">
                  <a:moveTo>
                    <a:pt x="5166" y="0"/>
                  </a:moveTo>
                  <a:cubicBezTo>
                    <a:pt x="2657" y="3541"/>
                    <a:pt x="893" y="7560"/>
                    <a:pt x="0" y="11808"/>
                  </a:cubicBezTo>
                  <a:cubicBezTo>
                    <a:pt x="893" y="7560"/>
                    <a:pt x="2657" y="3541"/>
                    <a:pt x="5166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779B2C63-0876-48F5-B820-44AEA60B9413}"/>
                </a:ext>
              </a:extLst>
            </p:cNvPr>
            <p:cNvSpPr/>
            <p:nvPr/>
          </p:nvSpPr>
          <p:spPr>
            <a:xfrm>
              <a:off x="8323503" y="2067308"/>
              <a:ext cx="59188" cy="53136"/>
            </a:xfrm>
            <a:custGeom>
              <a:avLst/>
              <a:gdLst>
                <a:gd name="connsiteX0" fmla="*/ 19004 w 59188"/>
                <a:gd name="connsiteY0" fmla="*/ 49446 h 53136"/>
                <a:gd name="connsiteX1" fmla="*/ 19004 w 59188"/>
                <a:gd name="connsiteY1" fmla="*/ 49446 h 53136"/>
                <a:gd name="connsiteX2" fmla="*/ 19004 w 59188"/>
                <a:gd name="connsiteY2" fmla="*/ 0 h 53136"/>
                <a:gd name="connsiteX3" fmla="*/ 13838 w 59188"/>
                <a:gd name="connsiteY3" fmla="*/ 53136 h 53136"/>
                <a:gd name="connsiteX4" fmla="*/ 19742 w 59188"/>
                <a:gd name="connsiteY4" fmla="*/ 53136 h 53136"/>
                <a:gd name="connsiteX5" fmla="*/ 58118 w 59188"/>
                <a:gd name="connsiteY5" fmla="*/ 14760 h 53136"/>
                <a:gd name="connsiteX6" fmla="*/ 31550 w 59188"/>
                <a:gd name="connsiteY6" fmla="*/ 39852 h 53136"/>
                <a:gd name="connsiteX7" fmla="*/ 19004 w 59188"/>
                <a:gd name="connsiteY7" fmla="*/ 49446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188" h="53136">
                  <a:moveTo>
                    <a:pt x="19004" y="49446"/>
                  </a:moveTo>
                  <a:lnTo>
                    <a:pt x="19004" y="49446"/>
                  </a:lnTo>
                  <a:cubicBezTo>
                    <a:pt x="13838" y="39114"/>
                    <a:pt x="-184" y="12546"/>
                    <a:pt x="19004" y="0"/>
                  </a:cubicBezTo>
                  <a:cubicBezTo>
                    <a:pt x="-11254" y="10332"/>
                    <a:pt x="554" y="40590"/>
                    <a:pt x="13838" y="53136"/>
                  </a:cubicBezTo>
                  <a:lnTo>
                    <a:pt x="19742" y="53136"/>
                  </a:lnTo>
                  <a:cubicBezTo>
                    <a:pt x="63284" y="47970"/>
                    <a:pt x="60332" y="39852"/>
                    <a:pt x="58118" y="14760"/>
                  </a:cubicBezTo>
                  <a:cubicBezTo>
                    <a:pt x="58118" y="33210"/>
                    <a:pt x="41882" y="36162"/>
                    <a:pt x="31550" y="39852"/>
                  </a:cubicBezTo>
                  <a:cubicBezTo>
                    <a:pt x="21218" y="43542"/>
                    <a:pt x="20480" y="49446"/>
                    <a:pt x="19004" y="49446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D2B1C9F3-2206-41C7-B2E9-BEFF3BC07C0F}"/>
                </a:ext>
              </a:extLst>
            </p:cNvPr>
            <p:cNvSpPr/>
            <p:nvPr/>
          </p:nvSpPr>
          <p:spPr>
            <a:xfrm>
              <a:off x="8332339" y="2068784"/>
              <a:ext cx="8295" cy="49446"/>
            </a:xfrm>
            <a:custGeom>
              <a:avLst/>
              <a:gdLst>
                <a:gd name="connsiteX0" fmla="*/ 2050 w 8295"/>
                <a:gd name="connsiteY0" fmla="*/ 11808 h 49446"/>
                <a:gd name="connsiteX1" fmla="*/ 7216 w 8295"/>
                <a:gd name="connsiteY1" fmla="*/ 0 h 49446"/>
                <a:gd name="connsiteX2" fmla="*/ 7216 w 8295"/>
                <a:gd name="connsiteY2" fmla="*/ 49446 h 49446"/>
                <a:gd name="connsiteX3" fmla="*/ 7216 w 8295"/>
                <a:gd name="connsiteY3" fmla="*/ 49446 h 49446"/>
                <a:gd name="connsiteX4" fmla="*/ 7216 w 8295"/>
                <a:gd name="connsiteY4" fmla="*/ 38376 h 49446"/>
                <a:gd name="connsiteX5" fmla="*/ 2050 w 8295"/>
                <a:gd name="connsiteY5" fmla="*/ 11808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5" h="49446">
                  <a:moveTo>
                    <a:pt x="2050" y="11808"/>
                  </a:moveTo>
                  <a:cubicBezTo>
                    <a:pt x="2943" y="7560"/>
                    <a:pt x="4707" y="3541"/>
                    <a:pt x="7216" y="0"/>
                  </a:cubicBezTo>
                  <a:cubicBezTo>
                    <a:pt x="-9020" y="12546"/>
                    <a:pt x="7216" y="39114"/>
                    <a:pt x="7216" y="49446"/>
                  </a:cubicBezTo>
                  <a:lnTo>
                    <a:pt x="7216" y="49446"/>
                  </a:lnTo>
                  <a:cubicBezTo>
                    <a:pt x="8655" y="45895"/>
                    <a:pt x="8655" y="41927"/>
                    <a:pt x="7216" y="38376"/>
                  </a:cubicBezTo>
                  <a:cubicBezTo>
                    <a:pt x="3349" y="30074"/>
                    <a:pt x="1578" y="20953"/>
                    <a:pt x="2050" y="11808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36183202-4455-4392-BE2A-1E9285A77928}"/>
                </a:ext>
              </a:extLst>
            </p:cNvPr>
            <p:cNvSpPr/>
            <p:nvPr/>
          </p:nvSpPr>
          <p:spPr>
            <a:xfrm>
              <a:off x="8340294" y="2085758"/>
              <a:ext cx="42126" cy="39851"/>
            </a:xfrm>
            <a:custGeom>
              <a:avLst/>
              <a:gdLst>
                <a:gd name="connsiteX0" fmla="*/ 0 w 42126"/>
                <a:gd name="connsiteY0" fmla="*/ 39852 h 39851"/>
                <a:gd name="connsiteX1" fmla="*/ 4428 w 42126"/>
                <a:gd name="connsiteY1" fmla="*/ 39852 h 39851"/>
                <a:gd name="connsiteX2" fmla="*/ 38376 w 42126"/>
                <a:gd name="connsiteY2" fmla="*/ 0 h 39851"/>
                <a:gd name="connsiteX3" fmla="*/ 0 w 42126"/>
                <a:gd name="connsiteY3" fmla="*/ 3985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126" h="39851">
                  <a:moveTo>
                    <a:pt x="0" y="39852"/>
                  </a:moveTo>
                  <a:lnTo>
                    <a:pt x="4428" y="39852"/>
                  </a:lnTo>
                  <a:cubicBezTo>
                    <a:pt x="20664" y="39852"/>
                    <a:pt x="53136" y="32472"/>
                    <a:pt x="38376" y="0"/>
                  </a:cubicBezTo>
                  <a:cubicBezTo>
                    <a:pt x="40590" y="26568"/>
                    <a:pt x="43542" y="34686"/>
                    <a:pt x="0" y="39852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6F26739-5AC2-4868-B65F-3A431D8BF40E}"/>
                </a:ext>
              </a:extLst>
            </p:cNvPr>
            <p:cNvSpPr/>
            <p:nvPr/>
          </p:nvSpPr>
          <p:spPr>
            <a:xfrm>
              <a:off x="7803030" y="1969155"/>
              <a:ext cx="1226" cy="15498"/>
            </a:xfrm>
            <a:custGeom>
              <a:avLst/>
              <a:gdLst>
                <a:gd name="connsiteX0" fmla="*/ 0 w 1226"/>
                <a:gd name="connsiteY0" fmla="*/ 0 h 15498"/>
                <a:gd name="connsiteX1" fmla="*/ 0 w 1226"/>
                <a:gd name="connsiteY1" fmla="*/ 15498 h 15498"/>
                <a:gd name="connsiteX2" fmla="*/ 0 w 1226"/>
                <a:gd name="connsiteY2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6" h="15498">
                  <a:moveTo>
                    <a:pt x="0" y="0"/>
                  </a:moveTo>
                  <a:cubicBezTo>
                    <a:pt x="1635" y="5037"/>
                    <a:pt x="1635" y="10461"/>
                    <a:pt x="0" y="15498"/>
                  </a:cubicBezTo>
                  <a:cubicBezTo>
                    <a:pt x="1635" y="10461"/>
                    <a:pt x="1635" y="5037"/>
                    <a:pt x="0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FA112889-8B49-4240-90BE-5C76DB4ADFCD}"/>
                </a:ext>
              </a:extLst>
            </p:cNvPr>
            <p:cNvSpPr/>
            <p:nvPr/>
          </p:nvSpPr>
          <p:spPr>
            <a:xfrm>
              <a:off x="7755428" y="1925612"/>
              <a:ext cx="59902" cy="55350"/>
            </a:xfrm>
            <a:custGeom>
              <a:avLst/>
              <a:gdLst>
                <a:gd name="connsiteX0" fmla="*/ 32841 w 59902"/>
                <a:gd name="connsiteY0" fmla="*/ 7380 h 55350"/>
                <a:gd name="connsiteX1" fmla="*/ 32841 w 59902"/>
                <a:gd name="connsiteY1" fmla="*/ 7380 h 55350"/>
                <a:gd name="connsiteX2" fmla="*/ 44649 w 59902"/>
                <a:gd name="connsiteY2" fmla="*/ 55350 h 55350"/>
                <a:gd name="connsiteX3" fmla="*/ 35055 w 59902"/>
                <a:gd name="connsiteY3" fmla="*/ 0 h 55350"/>
                <a:gd name="connsiteX4" fmla="*/ 35055 w 59902"/>
                <a:gd name="connsiteY4" fmla="*/ 0 h 55350"/>
                <a:gd name="connsiteX5" fmla="*/ 4797 w 59902"/>
                <a:gd name="connsiteY5" fmla="*/ 45018 h 55350"/>
                <a:gd name="connsiteX6" fmla="*/ 22509 w 59902"/>
                <a:gd name="connsiteY6" fmla="*/ 16974 h 55350"/>
                <a:gd name="connsiteX7" fmla="*/ 32841 w 59902"/>
                <a:gd name="connsiteY7" fmla="*/ 738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902" h="55350">
                  <a:moveTo>
                    <a:pt x="32841" y="7380"/>
                  </a:moveTo>
                  <a:lnTo>
                    <a:pt x="32841" y="7380"/>
                  </a:lnTo>
                  <a:cubicBezTo>
                    <a:pt x="39483" y="16236"/>
                    <a:pt x="57933" y="40590"/>
                    <a:pt x="44649" y="55350"/>
                  </a:cubicBezTo>
                  <a:cubicBezTo>
                    <a:pt x="76383" y="37638"/>
                    <a:pt x="51291" y="5904"/>
                    <a:pt x="35055" y="0"/>
                  </a:cubicBezTo>
                  <a:lnTo>
                    <a:pt x="35055" y="0"/>
                  </a:lnTo>
                  <a:cubicBezTo>
                    <a:pt x="-7011" y="12546"/>
                    <a:pt x="-2583" y="20664"/>
                    <a:pt x="4797" y="45018"/>
                  </a:cubicBezTo>
                  <a:cubicBezTo>
                    <a:pt x="3697" y="32744"/>
                    <a:pt x="10954" y="21254"/>
                    <a:pt x="22509" y="16974"/>
                  </a:cubicBezTo>
                  <a:cubicBezTo>
                    <a:pt x="26937" y="15498"/>
                    <a:pt x="31365" y="12546"/>
                    <a:pt x="32841" y="738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12010C80-5AE9-41E0-9C06-890311CF271D}"/>
                </a:ext>
              </a:extLst>
            </p:cNvPr>
            <p:cNvSpPr/>
            <p:nvPr/>
          </p:nvSpPr>
          <p:spPr>
            <a:xfrm>
              <a:off x="7788029" y="1934469"/>
              <a:ext cx="15503" cy="47969"/>
            </a:xfrm>
            <a:custGeom>
              <a:avLst/>
              <a:gdLst>
                <a:gd name="connsiteX0" fmla="*/ 12048 w 15503"/>
                <a:gd name="connsiteY0" fmla="*/ 47970 h 47969"/>
                <a:gd name="connsiteX1" fmla="*/ 240 w 15503"/>
                <a:gd name="connsiteY1" fmla="*/ 0 h 47969"/>
                <a:gd name="connsiteX2" fmla="*/ 240 w 15503"/>
                <a:gd name="connsiteY2" fmla="*/ 0 h 47969"/>
                <a:gd name="connsiteX3" fmla="*/ 240 w 15503"/>
                <a:gd name="connsiteY3" fmla="*/ 4428 h 47969"/>
                <a:gd name="connsiteX4" fmla="*/ 14262 w 15503"/>
                <a:gd name="connsiteY4" fmla="*/ 30996 h 47969"/>
                <a:gd name="connsiteX5" fmla="*/ 12048 w 15503"/>
                <a:gd name="connsiteY5" fmla="*/ 47970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03" h="47969">
                  <a:moveTo>
                    <a:pt x="12048" y="47970"/>
                  </a:moveTo>
                  <a:cubicBezTo>
                    <a:pt x="22380" y="34686"/>
                    <a:pt x="6882" y="8856"/>
                    <a:pt x="240" y="0"/>
                  </a:cubicBezTo>
                  <a:lnTo>
                    <a:pt x="240" y="0"/>
                  </a:lnTo>
                  <a:cubicBezTo>
                    <a:pt x="-80" y="1459"/>
                    <a:pt x="-80" y="2970"/>
                    <a:pt x="240" y="4428"/>
                  </a:cubicBezTo>
                  <a:cubicBezTo>
                    <a:pt x="240" y="11808"/>
                    <a:pt x="12048" y="19926"/>
                    <a:pt x="14262" y="30996"/>
                  </a:cubicBezTo>
                  <a:cubicBezTo>
                    <a:pt x="15537" y="36738"/>
                    <a:pt x="14753" y="42746"/>
                    <a:pt x="12048" y="4797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557ED84A-9560-41E8-AB04-C4C5A8841ADC}"/>
                </a:ext>
              </a:extLst>
            </p:cNvPr>
            <p:cNvSpPr/>
            <p:nvPr/>
          </p:nvSpPr>
          <p:spPr>
            <a:xfrm>
              <a:off x="7751463" y="1927088"/>
              <a:ext cx="37544" cy="45756"/>
            </a:xfrm>
            <a:custGeom>
              <a:avLst/>
              <a:gdLst>
                <a:gd name="connsiteX0" fmla="*/ 37545 w 37544"/>
                <a:gd name="connsiteY0" fmla="*/ 0 h 45756"/>
                <a:gd name="connsiteX1" fmla="*/ 27951 w 37544"/>
                <a:gd name="connsiteY1" fmla="*/ 0 h 45756"/>
                <a:gd name="connsiteX2" fmla="*/ 7287 w 37544"/>
                <a:gd name="connsiteY2" fmla="*/ 45756 h 45756"/>
                <a:gd name="connsiteX3" fmla="*/ 37545 w 37544"/>
                <a:gd name="connsiteY3" fmla="*/ 0 h 45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44" h="45756">
                  <a:moveTo>
                    <a:pt x="37545" y="0"/>
                  </a:moveTo>
                  <a:lnTo>
                    <a:pt x="27951" y="0"/>
                  </a:lnTo>
                  <a:cubicBezTo>
                    <a:pt x="10977" y="0"/>
                    <a:pt x="-11901" y="18450"/>
                    <a:pt x="7287" y="45756"/>
                  </a:cubicBezTo>
                  <a:cubicBezTo>
                    <a:pt x="-93" y="20664"/>
                    <a:pt x="-4521" y="12546"/>
                    <a:pt x="37545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6EF6554D-B4A4-4400-A706-BB7CAC76D3B3}"/>
                </a:ext>
              </a:extLst>
            </p:cNvPr>
            <p:cNvSpPr/>
            <p:nvPr/>
          </p:nvSpPr>
          <p:spPr>
            <a:xfrm>
              <a:off x="7980150" y="2236310"/>
              <a:ext cx="14759" cy="6642"/>
            </a:xfrm>
            <a:custGeom>
              <a:avLst/>
              <a:gdLst>
                <a:gd name="connsiteX0" fmla="*/ 14760 w 14759"/>
                <a:gd name="connsiteY0" fmla="*/ 6642 h 6642"/>
                <a:gd name="connsiteX1" fmla="*/ 0 w 14759"/>
                <a:gd name="connsiteY1" fmla="*/ 0 h 6642"/>
                <a:gd name="connsiteX2" fmla="*/ 14760 w 14759"/>
                <a:gd name="connsiteY2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6642">
                  <a:moveTo>
                    <a:pt x="14760" y="6642"/>
                  </a:moveTo>
                  <a:cubicBezTo>
                    <a:pt x="10651" y="2947"/>
                    <a:pt x="5491" y="625"/>
                    <a:pt x="0" y="0"/>
                  </a:cubicBezTo>
                  <a:cubicBezTo>
                    <a:pt x="5491" y="625"/>
                    <a:pt x="10651" y="2947"/>
                    <a:pt x="14760" y="6642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56EEB857-A671-4095-B2C2-47B34740F815}"/>
                </a:ext>
              </a:extLst>
            </p:cNvPr>
            <p:cNvSpPr/>
            <p:nvPr/>
          </p:nvSpPr>
          <p:spPr>
            <a:xfrm>
              <a:off x="7937346" y="2221473"/>
              <a:ext cx="56825" cy="58239"/>
            </a:xfrm>
            <a:custGeom>
              <a:avLst/>
              <a:gdLst>
                <a:gd name="connsiteX0" fmla="*/ 6642 w 56825"/>
                <a:gd name="connsiteY0" fmla="*/ 20742 h 58239"/>
                <a:gd name="connsiteX1" fmla="*/ 6642 w 56825"/>
                <a:gd name="connsiteY1" fmla="*/ 20742 h 58239"/>
                <a:gd name="connsiteX2" fmla="*/ 56826 w 56825"/>
                <a:gd name="connsiteY2" fmla="*/ 20742 h 58239"/>
                <a:gd name="connsiteX3" fmla="*/ 0 w 56825"/>
                <a:gd name="connsiteY3" fmla="*/ 17052 h 58239"/>
                <a:gd name="connsiteX4" fmla="*/ 0 w 56825"/>
                <a:gd name="connsiteY4" fmla="*/ 17052 h 58239"/>
                <a:gd name="connsiteX5" fmla="*/ 35424 w 56825"/>
                <a:gd name="connsiteY5" fmla="*/ 57642 h 58239"/>
                <a:gd name="connsiteX6" fmla="*/ 14022 w 56825"/>
                <a:gd name="connsiteY6" fmla="*/ 36240 h 58239"/>
                <a:gd name="connsiteX7" fmla="*/ 6642 w 56825"/>
                <a:gd name="connsiteY7" fmla="*/ 20742 h 58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825" h="58239">
                  <a:moveTo>
                    <a:pt x="6642" y="20742"/>
                  </a:moveTo>
                  <a:lnTo>
                    <a:pt x="6642" y="20742"/>
                  </a:lnTo>
                  <a:cubicBezTo>
                    <a:pt x="17712" y="16314"/>
                    <a:pt x="45756" y="4506"/>
                    <a:pt x="56826" y="20742"/>
                  </a:cubicBezTo>
                  <a:cubicBezTo>
                    <a:pt x="47970" y="-14682"/>
                    <a:pt x="8118" y="3030"/>
                    <a:pt x="0" y="17052"/>
                  </a:cubicBezTo>
                  <a:lnTo>
                    <a:pt x="0" y="17052"/>
                  </a:lnTo>
                  <a:cubicBezTo>
                    <a:pt x="0" y="61332"/>
                    <a:pt x="11070" y="59118"/>
                    <a:pt x="35424" y="57642"/>
                  </a:cubicBezTo>
                  <a:cubicBezTo>
                    <a:pt x="20664" y="57642"/>
                    <a:pt x="16974" y="45834"/>
                    <a:pt x="14022" y="36240"/>
                  </a:cubicBezTo>
                  <a:cubicBezTo>
                    <a:pt x="11070" y="26646"/>
                    <a:pt x="11808" y="22956"/>
                    <a:pt x="6642" y="20742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247717DB-6E47-450C-8A74-4F67D49D7461}"/>
                </a:ext>
              </a:extLst>
            </p:cNvPr>
            <p:cNvSpPr/>
            <p:nvPr/>
          </p:nvSpPr>
          <p:spPr>
            <a:xfrm>
              <a:off x="7944725" y="2234124"/>
              <a:ext cx="50184" cy="9140"/>
            </a:xfrm>
            <a:custGeom>
              <a:avLst/>
              <a:gdLst>
                <a:gd name="connsiteX0" fmla="*/ 35424 w 50184"/>
                <a:gd name="connsiteY0" fmla="*/ 2186 h 9140"/>
                <a:gd name="connsiteX1" fmla="*/ 50184 w 50184"/>
                <a:gd name="connsiteY1" fmla="*/ 8828 h 9140"/>
                <a:gd name="connsiteX2" fmla="*/ 0 w 50184"/>
                <a:gd name="connsiteY2" fmla="*/ 8828 h 9140"/>
                <a:gd name="connsiteX3" fmla="*/ 0 w 50184"/>
                <a:gd name="connsiteY3" fmla="*/ 8828 h 9140"/>
                <a:gd name="connsiteX4" fmla="*/ 35424 w 50184"/>
                <a:gd name="connsiteY4" fmla="*/ 2186 h 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184" h="9140">
                  <a:moveTo>
                    <a:pt x="35424" y="2186"/>
                  </a:moveTo>
                  <a:cubicBezTo>
                    <a:pt x="40915" y="2811"/>
                    <a:pt x="46075" y="5133"/>
                    <a:pt x="50184" y="8828"/>
                  </a:cubicBezTo>
                  <a:cubicBezTo>
                    <a:pt x="39114" y="-8146"/>
                    <a:pt x="11070" y="3662"/>
                    <a:pt x="0" y="8828"/>
                  </a:cubicBezTo>
                  <a:lnTo>
                    <a:pt x="0" y="8828"/>
                  </a:lnTo>
                  <a:cubicBezTo>
                    <a:pt x="13284" y="11042"/>
                    <a:pt x="22140" y="710"/>
                    <a:pt x="35424" y="2186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2EF4C29-B42A-4343-90E7-5F9FB396D29A}"/>
                </a:ext>
              </a:extLst>
            </p:cNvPr>
            <p:cNvSpPr/>
            <p:nvPr/>
          </p:nvSpPr>
          <p:spPr>
            <a:xfrm>
              <a:off x="7937446" y="2239262"/>
              <a:ext cx="39013" cy="43437"/>
            </a:xfrm>
            <a:custGeom>
              <a:avLst/>
              <a:gdLst>
                <a:gd name="connsiteX0" fmla="*/ 638 w 39013"/>
                <a:gd name="connsiteY0" fmla="*/ 0 h 43437"/>
                <a:gd name="connsiteX1" fmla="*/ 638 w 39013"/>
                <a:gd name="connsiteY1" fmla="*/ 11070 h 43437"/>
                <a:gd name="connsiteX2" fmla="*/ 39014 w 39013"/>
                <a:gd name="connsiteY2" fmla="*/ 40590 h 43437"/>
                <a:gd name="connsiteX3" fmla="*/ 638 w 39013"/>
                <a:gd name="connsiteY3" fmla="*/ 0 h 4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13" h="43437">
                  <a:moveTo>
                    <a:pt x="638" y="0"/>
                  </a:moveTo>
                  <a:cubicBezTo>
                    <a:pt x="-213" y="3641"/>
                    <a:pt x="-213" y="7429"/>
                    <a:pt x="638" y="11070"/>
                  </a:cubicBezTo>
                  <a:cubicBezTo>
                    <a:pt x="638" y="28044"/>
                    <a:pt x="9494" y="51660"/>
                    <a:pt x="39014" y="40590"/>
                  </a:cubicBezTo>
                  <a:cubicBezTo>
                    <a:pt x="11708" y="42066"/>
                    <a:pt x="2852" y="44280"/>
                    <a:pt x="638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FD27AC5-5224-41FC-8FB4-E256CD66A906}"/>
                </a:ext>
              </a:extLst>
            </p:cNvPr>
            <p:cNvSpPr/>
            <p:nvPr/>
          </p:nvSpPr>
          <p:spPr>
            <a:xfrm>
              <a:off x="7966865" y="1724877"/>
              <a:ext cx="12546" cy="876"/>
            </a:xfrm>
            <a:custGeom>
              <a:avLst/>
              <a:gdLst>
                <a:gd name="connsiteX0" fmla="*/ 12546 w 12546"/>
                <a:gd name="connsiteY0" fmla="*/ 0 h 876"/>
                <a:gd name="connsiteX1" fmla="*/ 0 w 12546"/>
                <a:gd name="connsiteY1" fmla="*/ 0 h 876"/>
                <a:gd name="connsiteX2" fmla="*/ 12546 w 12546"/>
                <a:gd name="connsiteY2" fmla="*/ 0 h 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546" h="876">
                  <a:moveTo>
                    <a:pt x="12546" y="0"/>
                  </a:moveTo>
                  <a:cubicBezTo>
                    <a:pt x="8446" y="1169"/>
                    <a:pt x="4100" y="1169"/>
                    <a:pt x="0" y="0"/>
                  </a:cubicBezTo>
                  <a:cubicBezTo>
                    <a:pt x="4100" y="1169"/>
                    <a:pt x="8446" y="1169"/>
                    <a:pt x="12546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7213985D-3697-4DAF-BACF-F50BADB0AA49}"/>
                </a:ext>
              </a:extLst>
            </p:cNvPr>
            <p:cNvSpPr/>
            <p:nvPr/>
          </p:nvSpPr>
          <p:spPr>
            <a:xfrm>
              <a:off x="7963175" y="1671597"/>
              <a:ext cx="53293" cy="61606"/>
            </a:xfrm>
            <a:custGeom>
              <a:avLst/>
              <a:gdLst>
                <a:gd name="connsiteX0" fmla="*/ 45756 w 53293"/>
                <a:gd name="connsiteY0" fmla="*/ 25973 h 61606"/>
                <a:gd name="connsiteX1" fmla="*/ 45756 w 53293"/>
                <a:gd name="connsiteY1" fmla="*/ 25973 h 61606"/>
                <a:gd name="connsiteX2" fmla="*/ 5166 w 53293"/>
                <a:gd name="connsiteY2" fmla="*/ 54017 h 61606"/>
                <a:gd name="connsiteX3" fmla="*/ 53136 w 53293"/>
                <a:gd name="connsiteY3" fmla="*/ 24497 h 61606"/>
                <a:gd name="connsiteX4" fmla="*/ 53136 w 53293"/>
                <a:gd name="connsiteY4" fmla="*/ 24497 h 61606"/>
                <a:gd name="connsiteX5" fmla="*/ 0 w 53293"/>
                <a:gd name="connsiteY5" fmla="*/ 12689 h 61606"/>
                <a:gd name="connsiteX6" fmla="*/ 31734 w 53293"/>
                <a:gd name="connsiteY6" fmla="*/ 18593 h 61606"/>
                <a:gd name="connsiteX7" fmla="*/ 45756 w 53293"/>
                <a:gd name="connsiteY7" fmla="*/ 25973 h 61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293" h="61606">
                  <a:moveTo>
                    <a:pt x="45756" y="25973"/>
                  </a:moveTo>
                  <a:lnTo>
                    <a:pt x="45756" y="25973"/>
                  </a:lnTo>
                  <a:cubicBezTo>
                    <a:pt x="39852" y="35567"/>
                    <a:pt x="24354" y="61397"/>
                    <a:pt x="5166" y="54017"/>
                  </a:cubicBezTo>
                  <a:cubicBezTo>
                    <a:pt x="33948" y="77633"/>
                    <a:pt x="55350" y="39995"/>
                    <a:pt x="53136" y="24497"/>
                  </a:cubicBezTo>
                  <a:lnTo>
                    <a:pt x="53136" y="24497"/>
                  </a:lnTo>
                  <a:cubicBezTo>
                    <a:pt x="25830" y="-9451"/>
                    <a:pt x="19926" y="-2809"/>
                    <a:pt x="0" y="12689"/>
                  </a:cubicBezTo>
                  <a:cubicBezTo>
                    <a:pt x="10764" y="7763"/>
                    <a:pt x="23463" y="10125"/>
                    <a:pt x="31734" y="18593"/>
                  </a:cubicBezTo>
                  <a:cubicBezTo>
                    <a:pt x="35292" y="22756"/>
                    <a:pt x="40310" y="25398"/>
                    <a:pt x="45756" y="25973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5DF37CBA-E7B9-44E6-B22F-DBC7393B8CE4}"/>
                </a:ext>
              </a:extLst>
            </p:cNvPr>
            <p:cNvSpPr/>
            <p:nvPr/>
          </p:nvSpPr>
          <p:spPr>
            <a:xfrm>
              <a:off x="7966865" y="1696832"/>
              <a:ext cx="40590" cy="29351"/>
            </a:xfrm>
            <a:custGeom>
              <a:avLst/>
              <a:gdLst>
                <a:gd name="connsiteX0" fmla="*/ 12546 w 40590"/>
                <a:gd name="connsiteY0" fmla="*/ 28044 h 29351"/>
                <a:gd name="connsiteX1" fmla="*/ 0 w 40590"/>
                <a:gd name="connsiteY1" fmla="*/ 28044 h 29351"/>
                <a:gd name="connsiteX2" fmla="*/ 40590 w 40590"/>
                <a:gd name="connsiteY2" fmla="*/ 0 h 29351"/>
                <a:gd name="connsiteX3" fmla="*/ 40590 w 40590"/>
                <a:gd name="connsiteY3" fmla="*/ 0 h 29351"/>
                <a:gd name="connsiteX4" fmla="*/ 12546 w 40590"/>
                <a:gd name="connsiteY4" fmla="*/ 28044 h 2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90" h="29351">
                  <a:moveTo>
                    <a:pt x="12546" y="28044"/>
                  </a:moveTo>
                  <a:cubicBezTo>
                    <a:pt x="8446" y="29213"/>
                    <a:pt x="4100" y="29213"/>
                    <a:pt x="0" y="28044"/>
                  </a:cubicBezTo>
                  <a:cubicBezTo>
                    <a:pt x="19188" y="35424"/>
                    <a:pt x="34686" y="9594"/>
                    <a:pt x="40590" y="0"/>
                  </a:cubicBezTo>
                  <a:lnTo>
                    <a:pt x="40590" y="0"/>
                  </a:lnTo>
                  <a:cubicBezTo>
                    <a:pt x="30258" y="5904"/>
                    <a:pt x="25830" y="22878"/>
                    <a:pt x="12546" y="2804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55912F2-F01C-44D4-AF87-FE72BA3A2EC5}"/>
                </a:ext>
              </a:extLst>
            </p:cNvPr>
            <p:cNvSpPr/>
            <p:nvPr/>
          </p:nvSpPr>
          <p:spPr>
            <a:xfrm>
              <a:off x="7965390" y="1670951"/>
              <a:ext cx="50057" cy="25143"/>
            </a:xfrm>
            <a:custGeom>
              <a:avLst/>
              <a:gdLst>
                <a:gd name="connsiteX0" fmla="*/ 49446 w 50057"/>
                <a:gd name="connsiteY0" fmla="*/ 25144 h 25143"/>
                <a:gd name="connsiteX1" fmla="*/ 49446 w 50057"/>
                <a:gd name="connsiteY1" fmla="*/ 14812 h 25143"/>
                <a:gd name="connsiteX2" fmla="*/ 11485 w 50057"/>
                <a:gd name="connsiteY2" fmla="*/ 3326 h 25143"/>
                <a:gd name="connsiteX3" fmla="*/ 0 w 50057"/>
                <a:gd name="connsiteY3" fmla="*/ 14812 h 25143"/>
                <a:gd name="connsiteX4" fmla="*/ 49446 w 50057"/>
                <a:gd name="connsiteY4" fmla="*/ 25144 h 2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057" h="25143">
                  <a:moveTo>
                    <a:pt x="49446" y="25144"/>
                  </a:moveTo>
                  <a:cubicBezTo>
                    <a:pt x="50261" y="21748"/>
                    <a:pt x="50261" y="18207"/>
                    <a:pt x="49446" y="14812"/>
                  </a:cubicBezTo>
                  <a:cubicBezTo>
                    <a:pt x="42135" y="1157"/>
                    <a:pt x="25139" y="-3984"/>
                    <a:pt x="11485" y="3326"/>
                  </a:cubicBezTo>
                  <a:cubicBezTo>
                    <a:pt x="6608" y="5938"/>
                    <a:pt x="2612" y="9934"/>
                    <a:pt x="0" y="14812"/>
                  </a:cubicBezTo>
                  <a:cubicBezTo>
                    <a:pt x="16236" y="-2162"/>
                    <a:pt x="22140" y="-8804"/>
                    <a:pt x="49446" y="2514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19F55237-41F0-4D3B-A33D-989D7D262A13}"/>
                </a:ext>
              </a:extLst>
            </p:cNvPr>
            <p:cNvSpPr/>
            <p:nvPr/>
          </p:nvSpPr>
          <p:spPr>
            <a:xfrm>
              <a:off x="8304869" y="2134466"/>
              <a:ext cx="8855" cy="8855"/>
            </a:xfrm>
            <a:custGeom>
              <a:avLst/>
              <a:gdLst>
                <a:gd name="connsiteX0" fmla="*/ 0 w 8855"/>
                <a:gd name="connsiteY0" fmla="*/ 8856 h 8855"/>
                <a:gd name="connsiteX1" fmla="*/ 8856 w 8855"/>
                <a:gd name="connsiteY1" fmla="*/ 0 h 8855"/>
                <a:gd name="connsiteX2" fmla="*/ 0 w 8855"/>
                <a:gd name="connsiteY2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8855">
                  <a:moveTo>
                    <a:pt x="0" y="8856"/>
                  </a:moveTo>
                  <a:cubicBezTo>
                    <a:pt x="1712" y="4883"/>
                    <a:pt x="4886" y="1715"/>
                    <a:pt x="8856" y="0"/>
                  </a:cubicBezTo>
                  <a:cubicBezTo>
                    <a:pt x="4886" y="1715"/>
                    <a:pt x="1712" y="4883"/>
                    <a:pt x="0" y="8856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6B83E6B0-A412-4CCC-BD90-26F00D55F715}"/>
                </a:ext>
              </a:extLst>
            </p:cNvPr>
            <p:cNvSpPr/>
            <p:nvPr/>
          </p:nvSpPr>
          <p:spPr>
            <a:xfrm>
              <a:off x="8285967" y="2132991"/>
              <a:ext cx="58016" cy="57161"/>
            </a:xfrm>
            <a:custGeom>
              <a:avLst/>
              <a:gdLst>
                <a:gd name="connsiteX0" fmla="*/ 13737 w 58016"/>
                <a:gd name="connsiteY0" fmla="*/ 47232 h 57161"/>
                <a:gd name="connsiteX1" fmla="*/ 13737 w 58016"/>
                <a:gd name="connsiteY1" fmla="*/ 47232 h 57161"/>
                <a:gd name="connsiteX2" fmla="*/ 28497 w 58016"/>
                <a:gd name="connsiteY2" fmla="*/ 0 h 57161"/>
                <a:gd name="connsiteX3" fmla="*/ 4881 w 58016"/>
                <a:gd name="connsiteY3" fmla="*/ 47970 h 57161"/>
                <a:gd name="connsiteX4" fmla="*/ 8571 w 58016"/>
                <a:gd name="connsiteY4" fmla="*/ 53136 h 57161"/>
                <a:gd name="connsiteX5" fmla="*/ 58017 w 58016"/>
                <a:gd name="connsiteY5" fmla="*/ 30996 h 57161"/>
                <a:gd name="connsiteX6" fmla="*/ 23331 w 58016"/>
                <a:gd name="connsiteY6" fmla="*/ 45018 h 57161"/>
                <a:gd name="connsiteX7" fmla="*/ 12999 w 58016"/>
                <a:gd name="connsiteY7" fmla="*/ 45018 h 57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016" h="57161">
                  <a:moveTo>
                    <a:pt x="13737" y="47232"/>
                  </a:moveTo>
                  <a:lnTo>
                    <a:pt x="13737" y="47232"/>
                  </a:lnTo>
                  <a:cubicBezTo>
                    <a:pt x="13737" y="35424"/>
                    <a:pt x="9309" y="5904"/>
                    <a:pt x="28497" y="0"/>
                  </a:cubicBezTo>
                  <a:cubicBezTo>
                    <a:pt x="-4713" y="0"/>
                    <a:pt x="-3237" y="32472"/>
                    <a:pt x="4881" y="47970"/>
                  </a:cubicBezTo>
                  <a:lnTo>
                    <a:pt x="8571" y="53136"/>
                  </a:lnTo>
                  <a:cubicBezTo>
                    <a:pt x="51375" y="63468"/>
                    <a:pt x="52113" y="53136"/>
                    <a:pt x="58017" y="30996"/>
                  </a:cubicBezTo>
                  <a:cubicBezTo>
                    <a:pt x="49161" y="47970"/>
                    <a:pt x="34401" y="44280"/>
                    <a:pt x="23331" y="45018"/>
                  </a:cubicBezTo>
                  <a:cubicBezTo>
                    <a:pt x="20002" y="43773"/>
                    <a:pt x="16327" y="43773"/>
                    <a:pt x="12999" y="45018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3D1260CD-9B2E-4349-9605-8D3E03672256}"/>
                </a:ext>
              </a:extLst>
            </p:cNvPr>
            <p:cNvSpPr/>
            <p:nvPr/>
          </p:nvSpPr>
          <p:spPr>
            <a:xfrm>
              <a:off x="8297869" y="2134466"/>
              <a:ext cx="15856" cy="47232"/>
            </a:xfrm>
            <a:custGeom>
              <a:avLst/>
              <a:gdLst>
                <a:gd name="connsiteX0" fmla="*/ 7001 w 15856"/>
                <a:gd name="connsiteY0" fmla="*/ 8856 h 47232"/>
                <a:gd name="connsiteX1" fmla="*/ 15857 w 15856"/>
                <a:gd name="connsiteY1" fmla="*/ 0 h 47232"/>
                <a:gd name="connsiteX2" fmla="*/ 1097 w 15856"/>
                <a:gd name="connsiteY2" fmla="*/ 47232 h 47232"/>
                <a:gd name="connsiteX3" fmla="*/ 1097 w 15856"/>
                <a:gd name="connsiteY3" fmla="*/ 47232 h 47232"/>
                <a:gd name="connsiteX4" fmla="*/ 1097 w 15856"/>
                <a:gd name="connsiteY4" fmla="*/ 36900 h 47232"/>
                <a:gd name="connsiteX5" fmla="*/ 7001 w 15856"/>
                <a:gd name="connsiteY5" fmla="*/ 8856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56" h="47232">
                  <a:moveTo>
                    <a:pt x="7001" y="8856"/>
                  </a:moveTo>
                  <a:cubicBezTo>
                    <a:pt x="8713" y="4883"/>
                    <a:pt x="11886" y="1715"/>
                    <a:pt x="15857" y="0"/>
                  </a:cubicBezTo>
                  <a:cubicBezTo>
                    <a:pt x="-3331" y="5904"/>
                    <a:pt x="-379" y="35424"/>
                    <a:pt x="1097" y="47232"/>
                  </a:cubicBezTo>
                  <a:lnTo>
                    <a:pt x="1097" y="47232"/>
                  </a:lnTo>
                  <a:cubicBezTo>
                    <a:pt x="1857" y="43831"/>
                    <a:pt x="1857" y="40301"/>
                    <a:pt x="1097" y="36900"/>
                  </a:cubicBezTo>
                  <a:cubicBezTo>
                    <a:pt x="-343" y="27147"/>
                    <a:pt x="1753" y="17201"/>
                    <a:pt x="7001" y="8856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FAA6C409-9B05-4F54-B677-3BDA9DBA9CCD}"/>
                </a:ext>
              </a:extLst>
            </p:cNvPr>
            <p:cNvSpPr/>
            <p:nvPr/>
          </p:nvSpPr>
          <p:spPr>
            <a:xfrm>
              <a:off x="8293800" y="2165462"/>
              <a:ext cx="49553" cy="30237"/>
            </a:xfrm>
            <a:custGeom>
              <a:avLst/>
              <a:gdLst>
                <a:gd name="connsiteX0" fmla="*/ 0 w 49553"/>
                <a:gd name="connsiteY0" fmla="*/ 25092 h 30237"/>
                <a:gd name="connsiteX1" fmla="*/ 4428 w 49553"/>
                <a:gd name="connsiteY1" fmla="*/ 25092 h 30237"/>
                <a:gd name="connsiteX2" fmla="*/ 49446 w 49553"/>
                <a:gd name="connsiteY2" fmla="*/ 0 h 30237"/>
                <a:gd name="connsiteX3" fmla="*/ 0 w 49553"/>
                <a:gd name="connsiteY3" fmla="*/ 25092 h 3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53" h="30237">
                  <a:moveTo>
                    <a:pt x="0" y="25092"/>
                  </a:moveTo>
                  <a:lnTo>
                    <a:pt x="4428" y="25092"/>
                  </a:lnTo>
                  <a:cubicBezTo>
                    <a:pt x="19188" y="33948"/>
                    <a:pt x="51660" y="34686"/>
                    <a:pt x="49446" y="0"/>
                  </a:cubicBezTo>
                  <a:cubicBezTo>
                    <a:pt x="43542" y="25092"/>
                    <a:pt x="42804" y="32472"/>
                    <a:pt x="0" y="25092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1C7AC1C0-7798-436D-BE3D-9AC39F130A5A}"/>
                </a:ext>
              </a:extLst>
            </p:cNvPr>
            <p:cNvSpPr/>
            <p:nvPr/>
          </p:nvSpPr>
          <p:spPr>
            <a:xfrm>
              <a:off x="8293061" y="1816389"/>
              <a:ext cx="8855" cy="13284"/>
            </a:xfrm>
            <a:custGeom>
              <a:avLst/>
              <a:gdLst>
                <a:gd name="connsiteX0" fmla="*/ 8856 w 8855"/>
                <a:gd name="connsiteY0" fmla="*/ 13284 h 13284"/>
                <a:gd name="connsiteX1" fmla="*/ 0 w 8855"/>
                <a:gd name="connsiteY1" fmla="*/ 0 h 13284"/>
                <a:gd name="connsiteX2" fmla="*/ 8856 w 8855"/>
                <a:gd name="connsiteY2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13284">
                  <a:moveTo>
                    <a:pt x="8856" y="13284"/>
                  </a:moveTo>
                  <a:cubicBezTo>
                    <a:pt x="4539" y="9939"/>
                    <a:pt x="1424" y="5274"/>
                    <a:pt x="0" y="0"/>
                  </a:cubicBezTo>
                  <a:cubicBezTo>
                    <a:pt x="1424" y="5274"/>
                    <a:pt x="4539" y="9939"/>
                    <a:pt x="8856" y="13284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2E774A62-71F5-418F-AC31-76B8330FF966}"/>
                </a:ext>
              </a:extLst>
            </p:cNvPr>
            <p:cNvSpPr/>
            <p:nvPr/>
          </p:nvSpPr>
          <p:spPr>
            <a:xfrm>
              <a:off x="8291939" y="1797201"/>
              <a:ext cx="59170" cy="55539"/>
            </a:xfrm>
            <a:custGeom>
              <a:avLst/>
              <a:gdLst>
                <a:gd name="connsiteX0" fmla="*/ 43926 w 59170"/>
                <a:gd name="connsiteY0" fmla="*/ 46494 h 55539"/>
                <a:gd name="connsiteX1" fmla="*/ 43926 w 59170"/>
                <a:gd name="connsiteY1" fmla="*/ 46494 h 55539"/>
                <a:gd name="connsiteX2" fmla="*/ 43926 w 59170"/>
                <a:gd name="connsiteY2" fmla="*/ 46494 h 55539"/>
                <a:gd name="connsiteX3" fmla="*/ 1860 w 59170"/>
                <a:gd name="connsiteY3" fmla="*/ 19926 h 55539"/>
                <a:gd name="connsiteX4" fmla="*/ 46878 w 59170"/>
                <a:gd name="connsiteY4" fmla="*/ 53136 h 55539"/>
                <a:gd name="connsiteX5" fmla="*/ 46878 w 59170"/>
                <a:gd name="connsiteY5" fmla="*/ 53136 h 55539"/>
                <a:gd name="connsiteX6" fmla="*/ 38022 w 59170"/>
                <a:gd name="connsiteY6" fmla="*/ 0 h 55539"/>
                <a:gd name="connsiteX7" fmla="*/ 44664 w 59170"/>
                <a:gd name="connsiteY7" fmla="*/ 28782 h 55539"/>
                <a:gd name="connsiteX8" fmla="*/ 43926 w 59170"/>
                <a:gd name="connsiteY8" fmla="*/ 46494 h 55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170" h="55539">
                  <a:moveTo>
                    <a:pt x="43926" y="46494"/>
                  </a:moveTo>
                  <a:cubicBezTo>
                    <a:pt x="43926" y="46494"/>
                    <a:pt x="43926" y="46494"/>
                    <a:pt x="43926" y="46494"/>
                  </a:cubicBezTo>
                  <a:lnTo>
                    <a:pt x="43926" y="46494"/>
                  </a:lnTo>
                  <a:cubicBezTo>
                    <a:pt x="32118" y="46494"/>
                    <a:pt x="1860" y="39852"/>
                    <a:pt x="1860" y="19926"/>
                  </a:cubicBezTo>
                  <a:cubicBezTo>
                    <a:pt x="-9210" y="53874"/>
                    <a:pt x="32118" y="59778"/>
                    <a:pt x="46878" y="53136"/>
                  </a:cubicBezTo>
                  <a:lnTo>
                    <a:pt x="46878" y="53136"/>
                  </a:lnTo>
                  <a:cubicBezTo>
                    <a:pt x="68280" y="14760"/>
                    <a:pt x="59424" y="11808"/>
                    <a:pt x="38022" y="0"/>
                  </a:cubicBezTo>
                  <a:cubicBezTo>
                    <a:pt x="46701" y="6855"/>
                    <a:pt x="49461" y="18816"/>
                    <a:pt x="44664" y="28782"/>
                  </a:cubicBezTo>
                  <a:cubicBezTo>
                    <a:pt x="43188" y="35424"/>
                    <a:pt x="40974" y="41328"/>
                    <a:pt x="43926" y="46494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3FCEEF41-5461-4E16-82AE-0E56AC205380}"/>
                </a:ext>
              </a:extLst>
            </p:cNvPr>
            <p:cNvSpPr/>
            <p:nvPr/>
          </p:nvSpPr>
          <p:spPr>
            <a:xfrm>
              <a:off x="8293061" y="1816389"/>
              <a:ext cx="42065" cy="26567"/>
            </a:xfrm>
            <a:custGeom>
              <a:avLst/>
              <a:gdLst>
                <a:gd name="connsiteX0" fmla="*/ 8856 w 42065"/>
                <a:gd name="connsiteY0" fmla="*/ 13284 h 26567"/>
                <a:gd name="connsiteX1" fmla="*/ 0 w 42065"/>
                <a:gd name="connsiteY1" fmla="*/ 0 h 26567"/>
                <a:gd name="connsiteX2" fmla="*/ 42066 w 42065"/>
                <a:gd name="connsiteY2" fmla="*/ 26568 h 26567"/>
                <a:gd name="connsiteX3" fmla="*/ 42066 w 42065"/>
                <a:gd name="connsiteY3" fmla="*/ 26568 h 26567"/>
                <a:gd name="connsiteX4" fmla="*/ 42066 w 42065"/>
                <a:gd name="connsiteY4" fmla="*/ 26568 h 26567"/>
                <a:gd name="connsiteX5" fmla="*/ 8856 w 42065"/>
                <a:gd name="connsiteY5" fmla="*/ 13284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065" h="26567">
                  <a:moveTo>
                    <a:pt x="8856" y="13284"/>
                  </a:moveTo>
                  <a:cubicBezTo>
                    <a:pt x="4539" y="9939"/>
                    <a:pt x="1424" y="5274"/>
                    <a:pt x="0" y="0"/>
                  </a:cubicBezTo>
                  <a:cubicBezTo>
                    <a:pt x="0" y="19926"/>
                    <a:pt x="30258" y="24354"/>
                    <a:pt x="42066" y="26568"/>
                  </a:cubicBezTo>
                  <a:lnTo>
                    <a:pt x="42066" y="26568"/>
                  </a:lnTo>
                  <a:lnTo>
                    <a:pt x="42066" y="26568"/>
                  </a:lnTo>
                  <a:cubicBezTo>
                    <a:pt x="33948" y="18450"/>
                    <a:pt x="19188" y="20664"/>
                    <a:pt x="8856" y="1328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75616FB0-1866-4031-BF44-0F9089D22220}"/>
                </a:ext>
              </a:extLst>
            </p:cNvPr>
            <p:cNvSpPr/>
            <p:nvPr/>
          </p:nvSpPr>
          <p:spPr>
            <a:xfrm>
              <a:off x="8330700" y="1795725"/>
              <a:ext cx="23943" cy="53135"/>
            </a:xfrm>
            <a:custGeom>
              <a:avLst/>
              <a:gdLst>
                <a:gd name="connsiteX0" fmla="*/ 8856 w 23943"/>
                <a:gd name="connsiteY0" fmla="*/ 53136 h 53135"/>
                <a:gd name="connsiteX1" fmla="*/ 16236 w 23943"/>
                <a:gd name="connsiteY1" fmla="*/ 46494 h 53135"/>
                <a:gd name="connsiteX2" fmla="*/ 0 w 23943"/>
                <a:gd name="connsiteY2" fmla="*/ 0 h 53135"/>
                <a:gd name="connsiteX3" fmla="*/ 8856 w 23943"/>
                <a:gd name="connsiteY3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43" h="53135">
                  <a:moveTo>
                    <a:pt x="8856" y="53136"/>
                  </a:moveTo>
                  <a:cubicBezTo>
                    <a:pt x="11668" y="51343"/>
                    <a:pt x="14155" y="49099"/>
                    <a:pt x="16236" y="46494"/>
                  </a:cubicBezTo>
                  <a:cubicBezTo>
                    <a:pt x="26568" y="32472"/>
                    <a:pt x="30996" y="5904"/>
                    <a:pt x="0" y="0"/>
                  </a:cubicBezTo>
                  <a:cubicBezTo>
                    <a:pt x="21402" y="11808"/>
                    <a:pt x="30258" y="14760"/>
                    <a:pt x="8856" y="53136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76BF0007-DAC9-4A93-B202-D420B2587F34}"/>
                </a:ext>
              </a:extLst>
            </p:cNvPr>
            <p:cNvSpPr/>
            <p:nvPr/>
          </p:nvSpPr>
          <p:spPr>
            <a:xfrm>
              <a:off x="7867974" y="1791296"/>
              <a:ext cx="9593" cy="8118"/>
            </a:xfrm>
            <a:custGeom>
              <a:avLst/>
              <a:gdLst>
                <a:gd name="connsiteX0" fmla="*/ 9594 w 9593"/>
                <a:gd name="connsiteY0" fmla="*/ 0 h 8118"/>
                <a:gd name="connsiteX1" fmla="*/ 0 w 9593"/>
                <a:gd name="connsiteY1" fmla="*/ 8118 h 8118"/>
                <a:gd name="connsiteX2" fmla="*/ 9594 w 9593"/>
                <a:gd name="connsiteY2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93" h="8118">
                  <a:moveTo>
                    <a:pt x="9594" y="0"/>
                  </a:moveTo>
                  <a:cubicBezTo>
                    <a:pt x="7091" y="3435"/>
                    <a:pt x="3801" y="6218"/>
                    <a:pt x="0" y="8118"/>
                  </a:cubicBezTo>
                  <a:cubicBezTo>
                    <a:pt x="3801" y="6218"/>
                    <a:pt x="7091" y="3435"/>
                    <a:pt x="9594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D8E930-3A67-4B74-B132-CA7F6042A0C8}"/>
                </a:ext>
              </a:extLst>
            </p:cNvPr>
            <p:cNvSpPr/>
            <p:nvPr/>
          </p:nvSpPr>
          <p:spPr>
            <a:xfrm>
              <a:off x="7840667" y="1741561"/>
              <a:ext cx="55570" cy="57115"/>
            </a:xfrm>
            <a:custGeom>
              <a:avLst/>
              <a:gdLst>
                <a:gd name="connsiteX0" fmla="*/ 43542 w 55570"/>
                <a:gd name="connsiteY0" fmla="*/ 10622 h 57115"/>
                <a:gd name="connsiteX1" fmla="*/ 43542 w 55570"/>
                <a:gd name="connsiteY1" fmla="*/ 10622 h 57115"/>
                <a:gd name="connsiteX2" fmla="*/ 25092 w 55570"/>
                <a:gd name="connsiteY2" fmla="*/ 57116 h 57115"/>
                <a:gd name="connsiteX3" fmla="*/ 52398 w 55570"/>
                <a:gd name="connsiteY3" fmla="*/ 11360 h 57115"/>
                <a:gd name="connsiteX4" fmla="*/ 50922 w 55570"/>
                <a:gd name="connsiteY4" fmla="*/ 6194 h 57115"/>
                <a:gd name="connsiteX5" fmla="*/ 0 w 55570"/>
                <a:gd name="connsiteY5" fmla="*/ 25382 h 57115"/>
                <a:gd name="connsiteX6" fmla="*/ 35424 w 55570"/>
                <a:gd name="connsiteY6" fmla="*/ 13574 h 57115"/>
                <a:gd name="connsiteX7" fmla="*/ 43542 w 55570"/>
                <a:gd name="connsiteY7" fmla="*/ 10622 h 57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570" h="57115">
                  <a:moveTo>
                    <a:pt x="43542" y="10622"/>
                  </a:moveTo>
                  <a:lnTo>
                    <a:pt x="43542" y="10622"/>
                  </a:lnTo>
                  <a:cubicBezTo>
                    <a:pt x="43542" y="22430"/>
                    <a:pt x="43542" y="52688"/>
                    <a:pt x="25092" y="57116"/>
                  </a:cubicBezTo>
                  <a:cubicBezTo>
                    <a:pt x="57564" y="57116"/>
                    <a:pt x="59040" y="28334"/>
                    <a:pt x="52398" y="11360"/>
                  </a:cubicBezTo>
                  <a:cubicBezTo>
                    <a:pt x="52197" y="9568"/>
                    <a:pt x="51698" y="7822"/>
                    <a:pt x="50922" y="6194"/>
                  </a:cubicBezTo>
                  <a:cubicBezTo>
                    <a:pt x="8856" y="-7090"/>
                    <a:pt x="8118" y="1766"/>
                    <a:pt x="0" y="25382"/>
                  </a:cubicBezTo>
                  <a:cubicBezTo>
                    <a:pt x="10332" y="8408"/>
                    <a:pt x="24354" y="12836"/>
                    <a:pt x="35424" y="13574"/>
                  </a:cubicBezTo>
                  <a:cubicBezTo>
                    <a:pt x="38347" y="13340"/>
                    <a:pt x="41152" y="12321"/>
                    <a:pt x="43542" y="10622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D2FB20FA-39EA-4638-ADDC-F3341C893F11}"/>
                </a:ext>
              </a:extLst>
            </p:cNvPr>
            <p:cNvSpPr/>
            <p:nvPr/>
          </p:nvSpPr>
          <p:spPr>
            <a:xfrm>
              <a:off x="7867974" y="1752920"/>
              <a:ext cx="18728" cy="46494"/>
            </a:xfrm>
            <a:custGeom>
              <a:avLst/>
              <a:gdLst>
                <a:gd name="connsiteX0" fmla="*/ 0 w 18728"/>
                <a:gd name="connsiteY0" fmla="*/ 46494 h 46494"/>
                <a:gd name="connsiteX1" fmla="*/ 18450 w 18728"/>
                <a:gd name="connsiteY1" fmla="*/ 0 h 46494"/>
                <a:gd name="connsiteX2" fmla="*/ 16236 w 18728"/>
                <a:gd name="connsiteY2" fmla="*/ 0 h 46494"/>
                <a:gd name="connsiteX3" fmla="*/ 16236 w 18728"/>
                <a:gd name="connsiteY3" fmla="*/ 11808 h 46494"/>
                <a:gd name="connsiteX4" fmla="*/ 11070 w 18728"/>
                <a:gd name="connsiteY4" fmla="*/ 38376 h 46494"/>
                <a:gd name="connsiteX5" fmla="*/ 0 w 18728"/>
                <a:gd name="connsiteY5" fmla="*/ 46494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28" h="46494">
                  <a:moveTo>
                    <a:pt x="0" y="46494"/>
                  </a:moveTo>
                  <a:cubicBezTo>
                    <a:pt x="19926" y="42066"/>
                    <a:pt x="19188" y="11808"/>
                    <a:pt x="18450" y="0"/>
                  </a:cubicBezTo>
                  <a:lnTo>
                    <a:pt x="16236" y="0"/>
                  </a:lnTo>
                  <a:cubicBezTo>
                    <a:pt x="14678" y="3782"/>
                    <a:pt x="14678" y="8026"/>
                    <a:pt x="16236" y="11808"/>
                  </a:cubicBezTo>
                  <a:cubicBezTo>
                    <a:pt x="17380" y="20988"/>
                    <a:pt x="15570" y="30293"/>
                    <a:pt x="11070" y="38376"/>
                  </a:cubicBezTo>
                  <a:cubicBezTo>
                    <a:pt x="8155" y="42005"/>
                    <a:pt x="4337" y="44805"/>
                    <a:pt x="0" y="4649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2059220F-3B3F-47B2-83CF-2353B185BD11}"/>
                </a:ext>
              </a:extLst>
            </p:cNvPr>
            <p:cNvSpPr/>
            <p:nvPr/>
          </p:nvSpPr>
          <p:spPr>
            <a:xfrm>
              <a:off x="7843619" y="1740666"/>
              <a:ext cx="47970" cy="29228"/>
            </a:xfrm>
            <a:custGeom>
              <a:avLst/>
              <a:gdLst>
                <a:gd name="connsiteX0" fmla="*/ 47970 w 47970"/>
                <a:gd name="connsiteY0" fmla="*/ 7088 h 29228"/>
                <a:gd name="connsiteX1" fmla="*/ 47970 w 47970"/>
                <a:gd name="connsiteY1" fmla="*/ 7088 h 29228"/>
                <a:gd name="connsiteX2" fmla="*/ 0 w 47970"/>
                <a:gd name="connsiteY2" fmla="*/ 29228 h 29228"/>
                <a:gd name="connsiteX3" fmla="*/ 47970 w 47970"/>
                <a:gd name="connsiteY3" fmla="*/ 7088 h 29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970" h="29228">
                  <a:moveTo>
                    <a:pt x="47970" y="7088"/>
                  </a:moveTo>
                  <a:lnTo>
                    <a:pt x="47970" y="7088"/>
                  </a:lnTo>
                  <a:cubicBezTo>
                    <a:pt x="33948" y="-3244"/>
                    <a:pt x="738" y="-6934"/>
                    <a:pt x="0" y="29228"/>
                  </a:cubicBezTo>
                  <a:cubicBezTo>
                    <a:pt x="5166" y="2660"/>
                    <a:pt x="5904" y="-6196"/>
                    <a:pt x="47970" y="7088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A6EAB8DC-2818-49F4-A892-4BCAE86E6ACB}"/>
                </a:ext>
              </a:extLst>
            </p:cNvPr>
            <p:cNvSpPr/>
            <p:nvPr/>
          </p:nvSpPr>
          <p:spPr>
            <a:xfrm>
              <a:off x="7835502" y="2099043"/>
              <a:ext cx="628" cy="11807"/>
            </a:xfrm>
            <a:custGeom>
              <a:avLst/>
              <a:gdLst>
                <a:gd name="connsiteX0" fmla="*/ 0 w 628"/>
                <a:gd name="connsiteY0" fmla="*/ 11808 h 11807"/>
                <a:gd name="connsiteX1" fmla="*/ 0 w 628"/>
                <a:gd name="connsiteY1" fmla="*/ 0 h 11807"/>
                <a:gd name="connsiteX2" fmla="*/ 0 w 628"/>
                <a:gd name="connsiteY2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8" h="11807">
                  <a:moveTo>
                    <a:pt x="0" y="11808"/>
                  </a:moveTo>
                  <a:cubicBezTo>
                    <a:pt x="838" y="7917"/>
                    <a:pt x="838" y="3891"/>
                    <a:pt x="0" y="0"/>
                  </a:cubicBezTo>
                  <a:cubicBezTo>
                    <a:pt x="838" y="3891"/>
                    <a:pt x="838" y="7917"/>
                    <a:pt x="0" y="11808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48E77895-F0F7-41AA-AD1D-7B19508115CE}"/>
                </a:ext>
              </a:extLst>
            </p:cNvPr>
            <p:cNvSpPr/>
            <p:nvPr/>
          </p:nvSpPr>
          <p:spPr>
            <a:xfrm>
              <a:off x="7777736" y="2065316"/>
              <a:ext cx="62418" cy="54390"/>
            </a:xfrm>
            <a:custGeom>
              <a:avLst/>
              <a:gdLst>
                <a:gd name="connsiteX0" fmla="*/ 23817 w 62418"/>
                <a:gd name="connsiteY0" fmla="*/ 7897 h 54390"/>
                <a:gd name="connsiteX1" fmla="*/ 23817 w 62418"/>
                <a:gd name="connsiteY1" fmla="*/ 7897 h 54390"/>
                <a:gd name="connsiteX2" fmla="*/ 57027 w 62418"/>
                <a:gd name="connsiteY2" fmla="*/ 44059 h 54390"/>
                <a:gd name="connsiteX3" fmla="*/ 20865 w 62418"/>
                <a:gd name="connsiteY3" fmla="*/ 517 h 54390"/>
                <a:gd name="connsiteX4" fmla="*/ 15699 w 62418"/>
                <a:gd name="connsiteY4" fmla="*/ 54391 h 54390"/>
                <a:gd name="connsiteX5" fmla="*/ 15699 w 62418"/>
                <a:gd name="connsiteY5" fmla="*/ 24871 h 54390"/>
                <a:gd name="connsiteX6" fmla="*/ 22341 w 62418"/>
                <a:gd name="connsiteY6" fmla="*/ 10849 h 5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418" h="54390">
                  <a:moveTo>
                    <a:pt x="23817" y="7897"/>
                  </a:moveTo>
                  <a:lnTo>
                    <a:pt x="23817" y="7897"/>
                  </a:lnTo>
                  <a:cubicBezTo>
                    <a:pt x="34149" y="12325"/>
                    <a:pt x="62193" y="24871"/>
                    <a:pt x="57027" y="44059"/>
                  </a:cubicBezTo>
                  <a:cubicBezTo>
                    <a:pt x="76953" y="13063"/>
                    <a:pt x="36363" y="-3173"/>
                    <a:pt x="20865" y="517"/>
                  </a:cubicBezTo>
                  <a:cubicBezTo>
                    <a:pt x="-10131" y="31513"/>
                    <a:pt x="-2013" y="36679"/>
                    <a:pt x="15699" y="54391"/>
                  </a:cubicBezTo>
                  <a:cubicBezTo>
                    <a:pt x="9056" y="45672"/>
                    <a:pt x="9056" y="33589"/>
                    <a:pt x="15699" y="24871"/>
                  </a:cubicBezTo>
                  <a:cubicBezTo>
                    <a:pt x="18659" y="20588"/>
                    <a:pt x="20903" y="15852"/>
                    <a:pt x="22341" y="10849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56DCF78D-ADEF-4293-8282-C8E0586CF8D7}"/>
                </a:ext>
              </a:extLst>
            </p:cNvPr>
            <p:cNvSpPr/>
            <p:nvPr/>
          </p:nvSpPr>
          <p:spPr>
            <a:xfrm>
              <a:off x="7799339" y="2074688"/>
              <a:ext cx="33839" cy="36162"/>
            </a:xfrm>
            <a:custGeom>
              <a:avLst/>
              <a:gdLst>
                <a:gd name="connsiteX0" fmla="*/ 33210 w 33839"/>
                <a:gd name="connsiteY0" fmla="*/ 24354 h 36162"/>
                <a:gd name="connsiteX1" fmla="*/ 33210 w 33839"/>
                <a:gd name="connsiteY1" fmla="*/ 36162 h 36162"/>
                <a:gd name="connsiteX2" fmla="*/ 0 w 33839"/>
                <a:gd name="connsiteY2" fmla="*/ 0 h 36162"/>
                <a:gd name="connsiteX3" fmla="*/ 0 w 33839"/>
                <a:gd name="connsiteY3" fmla="*/ 0 h 36162"/>
                <a:gd name="connsiteX4" fmla="*/ 33210 w 33839"/>
                <a:gd name="connsiteY4" fmla="*/ 24354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39" h="36162">
                  <a:moveTo>
                    <a:pt x="33210" y="24354"/>
                  </a:moveTo>
                  <a:cubicBezTo>
                    <a:pt x="34048" y="28245"/>
                    <a:pt x="34048" y="32271"/>
                    <a:pt x="33210" y="36162"/>
                  </a:cubicBezTo>
                  <a:cubicBezTo>
                    <a:pt x="38376" y="16974"/>
                    <a:pt x="10332" y="4428"/>
                    <a:pt x="0" y="0"/>
                  </a:cubicBezTo>
                  <a:lnTo>
                    <a:pt x="0" y="0"/>
                  </a:lnTo>
                  <a:cubicBezTo>
                    <a:pt x="11070" y="9594"/>
                    <a:pt x="25830" y="11070"/>
                    <a:pt x="33210" y="24354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1E48E5FE-146E-4CD4-8627-E27C59B48983}"/>
                </a:ext>
              </a:extLst>
            </p:cNvPr>
            <p:cNvSpPr/>
            <p:nvPr/>
          </p:nvSpPr>
          <p:spPr>
            <a:xfrm>
              <a:off x="7777106" y="2067308"/>
              <a:ext cx="22233" cy="53136"/>
            </a:xfrm>
            <a:custGeom>
              <a:avLst/>
              <a:gdLst>
                <a:gd name="connsiteX0" fmla="*/ 22234 w 22233"/>
                <a:gd name="connsiteY0" fmla="*/ 0 h 53136"/>
                <a:gd name="connsiteX1" fmla="*/ 22234 w 22233"/>
                <a:gd name="connsiteY1" fmla="*/ 0 h 53136"/>
                <a:gd name="connsiteX2" fmla="*/ 11902 w 22233"/>
                <a:gd name="connsiteY2" fmla="*/ 5904 h 53136"/>
                <a:gd name="connsiteX3" fmla="*/ 4419 w 22233"/>
                <a:gd name="connsiteY3" fmla="*/ 42724 h 53136"/>
                <a:gd name="connsiteX4" fmla="*/ 17806 w 22233"/>
                <a:gd name="connsiteY4" fmla="*/ 53136 h 53136"/>
                <a:gd name="connsiteX5" fmla="*/ 22234 w 22233"/>
                <a:gd name="connsiteY5" fmla="*/ 0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33" h="53136">
                  <a:moveTo>
                    <a:pt x="22234" y="0"/>
                  </a:moveTo>
                  <a:lnTo>
                    <a:pt x="22234" y="0"/>
                  </a:lnTo>
                  <a:cubicBezTo>
                    <a:pt x="18366" y="1111"/>
                    <a:pt x="14823" y="3136"/>
                    <a:pt x="11902" y="5904"/>
                  </a:cubicBezTo>
                  <a:cubicBezTo>
                    <a:pt x="-332" y="14005"/>
                    <a:pt x="-3682" y="30490"/>
                    <a:pt x="4419" y="42724"/>
                  </a:cubicBezTo>
                  <a:cubicBezTo>
                    <a:pt x="7624" y="47564"/>
                    <a:pt x="12326" y="51221"/>
                    <a:pt x="17806" y="53136"/>
                  </a:cubicBezTo>
                  <a:cubicBezTo>
                    <a:pt x="-644" y="36162"/>
                    <a:pt x="-8762" y="30996"/>
                    <a:pt x="22234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FBB7E016-AF64-4675-9265-564423C89F0B}"/>
                </a:ext>
              </a:extLst>
            </p:cNvPr>
            <p:cNvSpPr/>
            <p:nvPr/>
          </p:nvSpPr>
          <p:spPr>
            <a:xfrm>
              <a:off x="8196383" y="1739637"/>
              <a:ext cx="10332" cy="5903"/>
            </a:xfrm>
            <a:custGeom>
              <a:avLst/>
              <a:gdLst>
                <a:gd name="connsiteX0" fmla="*/ 0 w 10332"/>
                <a:gd name="connsiteY0" fmla="*/ 0 h 5903"/>
                <a:gd name="connsiteX1" fmla="*/ 10332 w 10332"/>
                <a:gd name="connsiteY1" fmla="*/ 5904 h 5903"/>
                <a:gd name="connsiteX2" fmla="*/ 0 w 10332"/>
                <a:gd name="connsiteY2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32" h="5903">
                  <a:moveTo>
                    <a:pt x="0" y="0"/>
                  </a:moveTo>
                  <a:cubicBezTo>
                    <a:pt x="3018" y="2632"/>
                    <a:pt x="6531" y="4639"/>
                    <a:pt x="10332" y="5904"/>
                  </a:cubicBezTo>
                  <a:cubicBezTo>
                    <a:pt x="6531" y="4639"/>
                    <a:pt x="3018" y="2632"/>
                    <a:pt x="0" y="0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1C1D83E8-3531-4472-AD20-AFC3FFA9B758}"/>
                </a:ext>
              </a:extLst>
            </p:cNvPr>
            <p:cNvSpPr/>
            <p:nvPr/>
          </p:nvSpPr>
          <p:spPr>
            <a:xfrm>
              <a:off x="8197860" y="1706562"/>
              <a:ext cx="53873" cy="54362"/>
            </a:xfrm>
            <a:custGeom>
              <a:avLst/>
              <a:gdLst>
                <a:gd name="connsiteX0" fmla="*/ 49446 w 53873"/>
                <a:gd name="connsiteY0" fmla="*/ 33813 h 54362"/>
                <a:gd name="connsiteX1" fmla="*/ 49446 w 53873"/>
                <a:gd name="connsiteY1" fmla="*/ 33813 h 54362"/>
                <a:gd name="connsiteX2" fmla="*/ 0 w 53873"/>
                <a:gd name="connsiteY2" fmla="*/ 33813 h 54362"/>
                <a:gd name="connsiteX3" fmla="*/ 53874 w 53873"/>
                <a:gd name="connsiteY3" fmla="*/ 40455 h 54362"/>
                <a:gd name="connsiteX4" fmla="*/ 17712 w 53873"/>
                <a:gd name="connsiteY4" fmla="*/ 603 h 54362"/>
                <a:gd name="connsiteX5" fmla="*/ 39114 w 53873"/>
                <a:gd name="connsiteY5" fmla="*/ 22743 h 54362"/>
                <a:gd name="connsiteX6" fmla="*/ 49446 w 53873"/>
                <a:gd name="connsiteY6" fmla="*/ 33813 h 54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73" h="54362">
                  <a:moveTo>
                    <a:pt x="49446" y="33813"/>
                  </a:moveTo>
                  <a:lnTo>
                    <a:pt x="49446" y="33813"/>
                  </a:lnTo>
                  <a:cubicBezTo>
                    <a:pt x="39114" y="38979"/>
                    <a:pt x="11070" y="50787"/>
                    <a:pt x="0" y="33813"/>
                  </a:cubicBezTo>
                  <a:cubicBezTo>
                    <a:pt x="8118" y="66285"/>
                    <a:pt x="42804" y="53739"/>
                    <a:pt x="53874" y="40455"/>
                  </a:cubicBezTo>
                  <a:cubicBezTo>
                    <a:pt x="53874" y="-3087"/>
                    <a:pt x="42804" y="-873"/>
                    <a:pt x="17712" y="603"/>
                  </a:cubicBezTo>
                  <a:cubicBezTo>
                    <a:pt x="29070" y="2224"/>
                    <a:pt x="37882" y="11339"/>
                    <a:pt x="39114" y="22743"/>
                  </a:cubicBezTo>
                  <a:cubicBezTo>
                    <a:pt x="42804" y="24957"/>
                    <a:pt x="44280" y="31599"/>
                    <a:pt x="49446" y="33813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3B37315E-4222-45C2-9CF3-F801A79BA32D}"/>
                </a:ext>
              </a:extLst>
            </p:cNvPr>
            <p:cNvSpPr/>
            <p:nvPr/>
          </p:nvSpPr>
          <p:spPr>
            <a:xfrm>
              <a:off x="8196383" y="1741655"/>
              <a:ext cx="49446" cy="9023"/>
            </a:xfrm>
            <a:custGeom>
              <a:avLst/>
              <a:gdLst>
                <a:gd name="connsiteX0" fmla="*/ 10332 w 49446"/>
                <a:gd name="connsiteY0" fmla="*/ 6099 h 9023"/>
                <a:gd name="connsiteX1" fmla="*/ 0 w 49446"/>
                <a:gd name="connsiteY1" fmla="*/ 195 h 9023"/>
                <a:gd name="connsiteX2" fmla="*/ 49446 w 49446"/>
                <a:gd name="connsiteY2" fmla="*/ 195 h 9023"/>
                <a:gd name="connsiteX3" fmla="*/ 43542 w 49446"/>
                <a:gd name="connsiteY3" fmla="*/ 195 h 9023"/>
                <a:gd name="connsiteX4" fmla="*/ 10332 w 49446"/>
                <a:gd name="connsiteY4" fmla="*/ 6099 h 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9023">
                  <a:moveTo>
                    <a:pt x="10332" y="6099"/>
                  </a:moveTo>
                  <a:cubicBezTo>
                    <a:pt x="6531" y="4834"/>
                    <a:pt x="3018" y="2828"/>
                    <a:pt x="0" y="195"/>
                  </a:cubicBezTo>
                  <a:cubicBezTo>
                    <a:pt x="11070" y="17169"/>
                    <a:pt x="39114" y="5361"/>
                    <a:pt x="49446" y="195"/>
                  </a:cubicBezTo>
                  <a:lnTo>
                    <a:pt x="43542" y="195"/>
                  </a:lnTo>
                  <a:cubicBezTo>
                    <a:pt x="34686" y="-1281"/>
                    <a:pt x="22878" y="6099"/>
                    <a:pt x="10332" y="6099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5517FDD-4A79-40CC-BCF0-2440363D8F16}"/>
                </a:ext>
              </a:extLst>
            </p:cNvPr>
            <p:cNvSpPr/>
            <p:nvPr/>
          </p:nvSpPr>
          <p:spPr>
            <a:xfrm>
              <a:off x="8214833" y="1699660"/>
              <a:ext cx="38453" cy="42928"/>
            </a:xfrm>
            <a:custGeom>
              <a:avLst/>
              <a:gdLst>
                <a:gd name="connsiteX0" fmla="*/ 38376 w 38453"/>
                <a:gd name="connsiteY0" fmla="*/ 42928 h 42928"/>
                <a:gd name="connsiteX1" fmla="*/ 38376 w 38453"/>
                <a:gd name="connsiteY1" fmla="*/ 36286 h 42928"/>
                <a:gd name="connsiteX2" fmla="*/ 0 w 38453"/>
                <a:gd name="connsiteY2" fmla="*/ 3076 h 42928"/>
                <a:gd name="connsiteX3" fmla="*/ 38376 w 38453"/>
                <a:gd name="connsiteY3" fmla="*/ 42928 h 42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453" h="42928">
                  <a:moveTo>
                    <a:pt x="38376" y="42928"/>
                  </a:moveTo>
                  <a:cubicBezTo>
                    <a:pt x="38479" y="40716"/>
                    <a:pt x="38479" y="38499"/>
                    <a:pt x="38376" y="36286"/>
                  </a:cubicBezTo>
                  <a:cubicBezTo>
                    <a:pt x="38376" y="19312"/>
                    <a:pt x="31734" y="-9470"/>
                    <a:pt x="0" y="3076"/>
                  </a:cubicBezTo>
                  <a:cubicBezTo>
                    <a:pt x="27306" y="1600"/>
                    <a:pt x="38376" y="-614"/>
                    <a:pt x="38376" y="42928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687A1AB2-165E-459D-A457-B89075475E7A}"/>
                </a:ext>
              </a:extLst>
            </p:cNvPr>
            <p:cNvSpPr/>
            <p:nvPr/>
          </p:nvSpPr>
          <p:spPr>
            <a:xfrm>
              <a:off x="8082731" y="2243295"/>
              <a:ext cx="55350" cy="60377"/>
            </a:xfrm>
            <a:custGeom>
              <a:avLst/>
              <a:gdLst>
                <a:gd name="connsiteX0" fmla="*/ 7380 w 55350"/>
                <a:gd name="connsiteY0" fmla="*/ 26963 h 60377"/>
                <a:gd name="connsiteX1" fmla="*/ 7380 w 55350"/>
                <a:gd name="connsiteY1" fmla="*/ 26963 h 60377"/>
                <a:gd name="connsiteX2" fmla="*/ 55350 w 55350"/>
                <a:gd name="connsiteY2" fmla="*/ 13679 h 60377"/>
                <a:gd name="connsiteX3" fmla="*/ 0 w 55350"/>
                <a:gd name="connsiteY3" fmla="*/ 26225 h 60377"/>
                <a:gd name="connsiteX4" fmla="*/ 45756 w 55350"/>
                <a:gd name="connsiteY4" fmla="*/ 55007 h 60377"/>
                <a:gd name="connsiteX5" fmla="*/ 19926 w 55350"/>
                <a:gd name="connsiteY5" fmla="*/ 41723 h 60377"/>
                <a:gd name="connsiteX6" fmla="*/ 12546 w 55350"/>
                <a:gd name="connsiteY6" fmla="*/ 30653 h 60377"/>
                <a:gd name="connsiteX7" fmla="*/ 7380 w 55350"/>
                <a:gd name="connsiteY7" fmla="*/ 26963 h 60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350" h="60377">
                  <a:moveTo>
                    <a:pt x="7380" y="26963"/>
                  </a:moveTo>
                  <a:lnTo>
                    <a:pt x="7380" y="26963"/>
                  </a:lnTo>
                  <a:cubicBezTo>
                    <a:pt x="16236" y="19583"/>
                    <a:pt x="39852" y="395"/>
                    <a:pt x="55350" y="13679"/>
                  </a:cubicBezTo>
                  <a:cubicBezTo>
                    <a:pt x="36900" y="-18055"/>
                    <a:pt x="2952" y="13679"/>
                    <a:pt x="0" y="26225"/>
                  </a:cubicBezTo>
                  <a:cubicBezTo>
                    <a:pt x="14022" y="67553"/>
                    <a:pt x="22140" y="63125"/>
                    <a:pt x="45756" y="55007"/>
                  </a:cubicBezTo>
                  <a:cubicBezTo>
                    <a:pt x="35239" y="56299"/>
                    <a:pt x="24996" y="51030"/>
                    <a:pt x="19926" y="41723"/>
                  </a:cubicBezTo>
                  <a:lnTo>
                    <a:pt x="12546" y="30653"/>
                  </a:lnTo>
                  <a:cubicBezTo>
                    <a:pt x="12546" y="30653"/>
                    <a:pt x="10332" y="26963"/>
                    <a:pt x="7380" y="26963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26D8DB01-5D11-45FC-A8A5-56415915721F}"/>
                </a:ext>
              </a:extLst>
            </p:cNvPr>
            <p:cNvSpPr/>
            <p:nvPr/>
          </p:nvSpPr>
          <p:spPr>
            <a:xfrm>
              <a:off x="8124060" y="2253192"/>
              <a:ext cx="15498" cy="1568"/>
            </a:xfrm>
            <a:custGeom>
              <a:avLst/>
              <a:gdLst>
                <a:gd name="connsiteX0" fmla="*/ 0 w 15498"/>
                <a:gd name="connsiteY0" fmla="*/ 1569 h 1568"/>
                <a:gd name="connsiteX1" fmla="*/ 15498 w 15498"/>
                <a:gd name="connsiteY1" fmla="*/ 1569 h 1568"/>
                <a:gd name="connsiteX2" fmla="*/ 0 w 15498"/>
                <a:gd name="connsiteY2" fmla="*/ 1569 h 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98" h="1568">
                  <a:moveTo>
                    <a:pt x="0" y="1569"/>
                  </a:moveTo>
                  <a:cubicBezTo>
                    <a:pt x="5026" y="-119"/>
                    <a:pt x="10472" y="-119"/>
                    <a:pt x="15498" y="1569"/>
                  </a:cubicBezTo>
                  <a:cubicBezTo>
                    <a:pt x="10546" y="-523"/>
                    <a:pt x="4952" y="-523"/>
                    <a:pt x="0" y="1569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04B609BC-8262-430E-BFB4-0A506B3E3B16}"/>
                </a:ext>
              </a:extLst>
            </p:cNvPr>
            <p:cNvSpPr/>
            <p:nvPr/>
          </p:nvSpPr>
          <p:spPr>
            <a:xfrm>
              <a:off x="8091588" y="2250193"/>
              <a:ext cx="47969" cy="18099"/>
            </a:xfrm>
            <a:custGeom>
              <a:avLst/>
              <a:gdLst>
                <a:gd name="connsiteX0" fmla="*/ 32472 w 47969"/>
                <a:gd name="connsiteY0" fmla="*/ 4568 h 18099"/>
                <a:gd name="connsiteX1" fmla="*/ 47970 w 47969"/>
                <a:gd name="connsiteY1" fmla="*/ 4568 h 18099"/>
                <a:gd name="connsiteX2" fmla="*/ 0 w 47969"/>
                <a:gd name="connsiteY2" fmla="*/ 17852 h 18099"/>
                <a:gd name="connsiteX3" fmla="*/ 0 w 47969"/>
                <a:gd name="connsiteY3" fmla="*/ 17852 h 18099"/>
                <a:gd name="connsiteX4" fmla="*/ 32472 w 47969"/>
                <a:gd name="connsiteY4" fmla="*/ 4568 h 18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69" h="18099">
                  <a:moveTo>
                    <a:pt x="32472" y="4568"/>
                  </a:moveTo>
                  <a:cubicBezTo>
                    <a:pt x="37424" y="2476"/>
                    <a:pt x="43018" y="2476"/>
                    <a:pt x="47970" y="4568"/>
                  </a:cubicBezTo>
                  <a:cubicBezTo>
                    <a:pt x="32472" y="-8716"/>
                    <a:pt x="8856" y="10472"/>
                    <a:pt x="0" y="17852"/>
                  </a:cubicBezTo>
                  <a:lnTo>
                    <a:pt x="0" y="17852"/>
                  </a:lnTo>
                  <a:cubicBezTo>
                    <a:pt x="14022" y="20066"/>
                    <a:pt x="19188" y="6782"/>
                    <a:pt x="32472" y="4568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0F654A1-9BB5-4996-83CE-51479E3462F1}"/>
                </a:ext>
              </a:extLst>
            </p:cNvPr>
            <p:cNvSpPr/>
            <p:nvPr/>
          </p:nvSpPr>
          <p:spPr>
            <a:xfrm>
              <a:off x="8083770" y="2269520"/>
              <a:ext cx="43979" cy="36424"/>
            </a:xfrm>
            <a:custGeom>
              <a:avLst/>
              <a:gdLst>
                <a:gd name="connsiteX0" fmla="*/ 437 w 43979"/>
                <a:gd name="connsiteY0" fmla="*/ 0 h 36424"/>
                <a:gd name="connsiteX1" fmla="*/ 437 w 43979"/>
                <a:gd name="connsiteY1" fmla="*/ 5166 h 36424"/>
                <a:gd name="connsiteX2" fmla="*/ 437 w 43979"/>
                <a:gd name="connsiteY2" fmla="*/ 16236 h 36424"/>
                <a:gd name="connsiteX3" fmla="*/ 31286 w 43979"/>
                <a:gd name="connsiteY3" fmla="*/ 35793 h 36424"/>
                <a:gd name="connsiteX4" fmla="*/ 43979 w 43979"/>
                <a:gd name="connsiteY4" fmla="*/ 28782 h 36424"/>
                <a:gd name="connsiteX5" fmla="*/ 437 w 43979"/>
                <a:gd name="connsiteY5" fmla="*/ 0 h 36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979" h="36424">
                  <a:moveTo>
                    <a:pt x="437" y="0"/>
                  </a:moveTo>
                  <a:cubicBezTo>
                    <a:pt x="31" y="1697"/>
                    <a:pt x="31" y="3469"/>
                    <a:pt x="437" y="5166"/>
                  </a:cubicBezTo>
                  <a:cubicBezTo>
                    <a:pt x="-146" y="8834"/>
                    <a:pt x="-146" y="12568"/>
                    <a:pt x="437" y="16236"/>
                  </a:cubicBezTo>
                  <a:cubicBezTo>
                    <a:pt x="3559" y="30155"/>
                    <a:pt x="17367" y="38915"/>
                    <a:pt x="31286" y="35793"/>
                  </a:cubicBezTo>
                  <a:cubicBezTo>
                    <a:pt x="36105" y="34716"/>
                    <a:pt x="40503" y="32280"/>
                    <a:pt x="43979" y="28782"/>
                  </a:cubicBezTo>
                  <a:cubicBezTo>
                    <a:pt x="21839" y="36900"/>
                    <a:pt x="14459" y="41328"/>
                    <a:pt x="437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48EA40E3-F19F-445F-91D1-96AC95FF5464}"/>
                </a:ext>
              </a:extLst>
            </p:cNvPr>
            <p:cNvSpPr/>
            <p:nvPr/>
          </p:nvSpPr>
          <p:spPr>
            <a:xfrm>
              <a:off x="8346323" y="1996460"/>
              <a:ext cx="1350" cy="15498"/>
            </a:xfrm>
            <a:custGeom>
              <a:avLst/>
              <a:gdLst>
                <a:gd name="connsiteX0" fmla="*/ 1351 w 1350"/>
                <a:gd name="connsiteY0" fmla="*/ 15498 h 15498"/>
                <a:gd name="connsiteX1" fmla="*/ 1351 w 1350"/>
                <a:gd name="connsiteY1" fmla="*/ 0 h 15498"/>
                <a:gd name="connsiteX2" fmla="*/ 1351 w 1350"/>
                <a:gd name="connsiteY2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0" h="15498">
                  <a:moveTo>
                    <a:pt x="1351" y="15498"/>
                  </a:moveTo>
                  <a:cubicBezTo>
                    <a:pt x="-450" y="10489"/>
                    <a:pt x="-450" y="5009"/>
                    <a:pt x="1351" y="0"/>
                  </a:cubicBezTo>
                  <a:cubicBezTo>
                    <a:pt x="-450" y="5009"/>
                    <a:pt x="-450" y="10489"/>
                    <a:pt x="1351" y="15498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C03DFB5A-940E-4E47-BD68-EC4A8912A2B9}"/>
                </a:ext>
              </a:extLst>
            </p:cNvPr>
            <p:cNvSpPr/>
            <p:nvPr/>
          </p:nvSpPr>
          <p:spPr>
            <a:xfrm>
              <a:off x="8337804" y="1997199"/>
              <a:ext cx="61519" cy="52398"/>
            </a:xfrm>
            <a:custGeom>
              <a:avLst/>
              <a:gdLst>
                <a:gd name="connsiteX0" fmla="*/ 29796 w 61519"/>
                <a:gd name="connsiteY0" fmla="*/ 45756 h 52398"/>
                <a:gd name="connsiteX1" fmla="*/ 29796 w 61519"/>
                <a:gd name="connsiteY1" fmla="*/ 45756 h 52398"/>
                <a:gd name="connsiteX2" fmla="*/ 29796 w 61519"/>
                <a:gd name="connsiteY2" fmla="*/ 45756 h 52398"/>
                <a:gd name="connsiteX3" fmla="*/ 11346 w 61519"/>
                <a:gd name="connsiteY3" fmla="*/ 0 h 52398"/>
                <a:gd name="connsiteX4" fmla="*/ 25368 w 61519"/>
                <a:gd name="connsiteY4" fmla="*/ 52398 h 52398"/>
                <a:gd name="connsiteX5" fmla="*/ 29796 w 61519"/>
                <a:gd name="connsiteY5" fmla="*/ 52398 h 52398"/>
                <a:gd name="connsiteX6" fmla="*/ 54150 w 61519"/>
                <a:gd name="connsiteY6" fmla="*/ 3690 h 52398"/>
                <a:gd name="connsiteX7" fmla="*/ 40128 w 61519"/>
                <a:gd name="connsiteY7" fmla="*/ 33948 h 52398"/>
                <a:gd name="connsiteX8" fmla="*/ 29796 w 61519"/>
                <a:gd name="connsiteY8" fmla="*/ 45756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519" h="52398">
                  <a:moveTo>
                    <a:pt x="29796" y="45756"/>
                  </a:moveTo>
                  <a:cubicBezTo>
                    <a:pt x="29796" y="45756"/>
                    <a:pt x="29796" y="45756"/>
                    <a:pt x="29796" y="45756"/>
                  </a:cubicBezTo>
                  <a:lnTo>
                    <a:pt x="29796" y="45756"/>
                  </a:lnTo>
                  <a:cubicBezTo>
                    <a:pt x="21678" y="37638"/>
                    <a:pt x="276" y="16974"/>
                    <a:pt x="11346" y="0"/>
                  </a:cubicBezTo>
                  <a:cubicBezTo>
                    <a:pt x="-15222" y="19926"/>
                    <a:pt x="11346" y="46494"/>
                    <a:pt x="25368" y="52398"/>
                  </a:cubicBezTo>
                  <a:lnTo>
                    <a:pt x="29796" y="52398"/>
                  </a:lnTo>
                  <a:cubicBezTo>
                    <a:pt x="69648" y="33948"/>
                    <a:pt x="64482" y="26568"/>
                    <a:pt x="54150" y="3690"/>
                  </a:cubicBezTo>
                  <a:cubicBezTo>
                    <a:pt x="56394" y="15732"/>
                    <a:pt x="50763" y="27874"/>
                    <a:pt x="40128" y="33948"/>
                  </a:cubicBezTo>
                  <a:cubicBezTo>
                    <a:pt x="34224" y="37638"/>
                    <a:pt x="29796" y="41328"/>
                    <a:pt x="29796" y="45756"/>
                  </a:cubicBezTo>
                  <a:close/>
                </a:path>
              </a:pathLst>
            </a:custGeom>
            <a:solidFill>
              <a:srgbClr val="368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E247E8B4-3EF2-4604-8E25-DDAE27A38406}"/>
                </a:ext>
              </a:extLst>
            </p:cNvPr>
            <p:cNvSpPr/>
            <p:nvPr/>
          </p:nvSpPr>
          <p:spPr>
            <a:xfrm>
              <a:off x="8345300" y="1996460"/>
              <a:ext cx="22081" cy="46494"/>
            </a:xfrm>
            <a:custGeom>
              <a:avLst/>
              <a:gdLst>
                <a:gd name="connsiteX0" fmla="*/ 3112 w 22081"/>
                <a:gd name="connsiteY0" fmla="*/ 0 h 46494"/>
                <a:gd name="connsiteX1" fmla="*/ 21562 w 22081"/>
                <a:gd name="connsiteY1" fmla="*/ 45756 h 46494"/>
                <a:gd name="connsiteX2" fmla="*/ 21562 w 22081"/>
                <a:gd name="connsiteY2" fmla="*/ 46494 h 46494"/>
                <a:gd name="connsiteX3" fmla="*/ 21562 w 22081"/>
                <a:gd name="connsiteY3" fmla="*/ 41328 h 46494"/>
                <a:gd name="connsiteX4" fmla="*/ 4588 w 22081"/>
                <a:gd name="connsiteY4" fmla="*/ 17712 h 46494"/>
                <a:gd name="connsiteX5" fmla="*/ 3112 w 22081"/>
                <a:gd name="connsiteY5" fmla="*/ 0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81" h="46494">
                  <a:moveTo>
                    <a:pt x="3112" y="0"/>
                  </a:moveTo>
                  <a:cubicBezTo>
                    <a:pt x="-7958" y="16974"/>
                    <a:pt x="13444" y="37638"/>
                    <a:pt x="21562" y="45756"/>
                  </a:cubicBezTo>
                  <a:lnTo>
                    <a:pt x="21562" y="46494"/>
                  </a:lnTo>
                  <a:cubicBezTo>
                    <a:pt x="22255" y="44842"/>
                    <a:pt x="22255" y="42980"/>
                    <a:pt x="21562" y="41328"/>
                  </a:cubicBezTo>
                  <a:cubicBezTo>
                    <a:pt x="14809" y="34302"/>
                    <a:pt x="9097" y="26350"/>
                    <a:pt x="4588" y="17712"/>
                  </a:cubicBezTo>
                  <a:cubicBezTo>
                    <a:pt x="1732" y="12248"/>
                    <a:pt x="1193" y="5862"/>
                    <a:pt x="3112" y="0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7B0F5D55-F3C8-4153-B38D-931C652A795A}"/>
                </a:ext>
              </a:extLst>
            </p:cNvPr>
            <p:cNvSpPr/>
            <p:nvPr/>
          </p:nvSpPr>
          <p:spPr>
            <a:xfrm>
              <a:off x="8366861" y="2000888"/>
              <a:ext cx="34151" cy="48708"/>
            </a:xfrm>
            <a:custGeom>
              <a:avLst/>
              <a:gdLst>
                <a:gd name="connsiteX0" fmla="*/ 0 w 34151"/>
                <a:gd name="connsiteY0" fmla="*/ 48708 h 48708"/>
                <a:gd name="connsiteX1" fmla="*/ 6642 w 34151"/>
                <a:gd name="connsiteY1" fmla="*/ 48708 h 48708"/>
                <a:gd name="connsiteX2" fmla="*/ 24354 w 34151"/>
                <a:gd name="connsiteY2" fmla="*/ 0 h 48708"/>
                <a:gd name="connsiteX3" fmla="*/ 0 w 34151"/>
                <a:gd name="connsiteY3" fmla="*/ 4870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51" h="48708">
                  <a:moveTo>
                    <a:pt x="0" y="48708"/>
                  </a:moveTo>
                  <a:lnTo>
                    <a:pt x="6642" y="48708"/>
                  </a:lnTo>
                  <a:cubicBezTo>
                    <a:pt x="23616" y="48708"/>
                    <a:pt x="47970" y="25830"/>
                    <a:pt x="24354" y="0"/>
                  </a:cubicBezTo>
                  <a:cubicBezTo>
                    <a:pt x="33948" y="22878"/>
                    <a:pt x="39852" y="30258"/>
                    <a:pt x="0" y="48708"/>
                  </a:cubicBezTo>
                  <a:close/>
                </a:path>
              </a:pathLst>
            </a:custGeom>
            <a:solidFill>
              <a:srgbClr val="2C5B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F81895AC-133C-4A0E-B2F2-00D094B1020E}"/>
                </a:ext>
              </a:extLst>
            </p:cNvPr>
            <p:cNvSpPr/>
            <p:nvPr/>
          </p:nvSpPr>
          <p:spPr>
            <a:xfrm>
              <a:off x="7998600" y="2118968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0 w 738"/>
                <a:gd name="connsiteY1" fmla="*/ 738 h 738"/>
                <a:gd name="connsiteX2" fmla="*/ 738 w 738"/>
                <a:gd name="connsiteY2" fmla="*/ 738 h 738"/>
                <a:gd name="connsiteX3" fmla="*/ 0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9BD18EF4-77DF-450D-917A-5653384C120F}"/>
                </a:ext>
              </a:extLst>
            </p:cNvPr>
            <p:cNvSpPr/>
            <p:nvPr/>
          </p:nvSpPr>
          <p:spPr>
            <a:xfrm>
              <a:off x="7876091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A8522B52-761E-4037-874C-CD960C3874A0}"/>
                </a:ext>
              </a:extLst>
            </p:cNvPr>
            <p:cNvSpPr/>
            <p:nvPr/>
          </p:nvSpPr>
          <p:spPr>
            <a:xfrm>
              <a:off x="8253948" y="2143322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CE67462C-38A8-47BC-9D8D-A3AAF3ACD0D1}"/>
                </a:ext>
              </a:extLst>
            </p:cNvPr>
            <p:cNvSpPr/>
            <p:nvPr/>
          </p:nvSpPr>
          <p:spPr>
            <a:xfrm>
              <a:off x="7884210" y="20938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8EF3EFA2-2C72-4A6E-9BCC-D7292B00657C}"/>
                </a:ext>
              </a:extLst>
            </p:cNvPr>
            <p:cNvSpPr/>
            <p:nvPr/>
          </p:nvSpPr>
          <p:spPr>
            <a:xfrm>
              <a:off x="7870926" y="2087234"/>
              <a:ext cx="397081" cy="81179"/>
            </a:xfrm>
            <a:custGeom>
              <a:avLst/>
              <a:gdLst>
                <a:gd name="connsiteX0" fmla="*/ 371214 w 397081"/>
                <a:gd name="connsiteY0" fmla="*/ 59040 h 81179"/>
                <a:gd name="connsiteX1" fmla="*/ 380808 w 397081"/>
                <a:gd name="connsiteY1" fmla="*/ 59040 h 81179"/>
                <a:gd name="connsiteX2" fmla="*/ 380808 w 397081"/>
                <a:gd name="connsiteY2" fmla="*/ 59040 h 81179"/>
                <a:gd name="connsiteX3" fmla="*/ 380808 w 397081"/>
                <a:gd name="connsiteY3" fmla="*/ 52398 h 81179"/>
                <a:gd name="connsiteX4" fmla="*/ 387450 w 397081"/>
                <a:gd name="connsiteY4" fmla="*/ 52398 h 81179"/>
                <a:gd name="connsiteX5" fmla="*/ 387450 w 397081"/>
                <a:gd name="connsiteY5" fmla="*/ 52398 h 81179"/>
                <a:gd name="connsiteX6" fmla="*/ 387450 w 397081"/>
                <a:gd name="connsiteY6" fmla="*/ 47232 h 81179"/>
                <a:gd name="connsiteX7" fmla="*/ 397044 w 397081"/>
                <a:gd name="connsiteY7" fmla="*/ 39852 h 81179"/>
                <a:gd name="connsiteX8" fmla="*/ 390402 w 397081"/>
                <a:gd name="connsiteY8" fmla="*/ 39852 h 81179"/>
                <a:gd name="connsiteX9" fmla="*/ 390402 w 397081"/>
                <a:gd name="connsiteY9" fmla="*/ 39852 h 81179"/>
                <a:gd name="connsiteX10" fmla="*/ 390402 w 397081"/>
                <a:gd name="connsiteY10" fmla="*/ 39852 h 81179"/>
                <a:gd name="connsiteX11" fmla="*/ 394830 w 397081"/>
                <a:gd name="connsiteY11" fmla="*/ 33210 h 81179"/>
                <a:gd name="connsiteX12" fmla="*/ 394830 w 397081"/>
                <a:gd name="connsiteY12" fmla="*/ 28782 h 81179"/>
                <a:gd name="connsiteX13" fmla="*/ 387450 w 397081"/>
                <a:gd name="connsiteY13" fmla="*/ 28782 h 81179"/>
                <a:gd name="connsiteX14" fmla="*/ 387450 w 397081"/>
                <a:gd name="connsiteY14" fmla="*/ 28782 h 81179"/>
                <a:gd name="connsiteX15" fmla="*/ 387450 w 397081"/>
                <a:gd name="connsiteY15" fmla="*/ 28782 h 81179"/>
                <a:gd name="connsiteX16" fmla="*/ 387450 w 397081"/>
                <a:gd name="connsiteY16" fmla="*/ 29520 h 81179"/>
                <a:gd name="connsiteX17" fmla="*/ 387450 w 397081"/>
                <a:gd name="connsiteY17" fmla="*/ 37638 h 81179"/>
                <a:gd name="connsiteX18" fmla="*/ 387450 w 397081"/>
                <a:gd name="connsiteY18" fmla="*/ 43542 h 81179"/>
                <a:gd name="connsiteX19" fmla="*/ 387450 w 397081"/>
                <a:gd name="connsiteY19" fmla="*/ 43542 h 81179"/>
                <a:gd name="connsiteX20" fmla="*/ 387450 w 397081"/>
                <a:gd name="connsiteY20" fmla="*/ 43542 h 81179"/>
                <a:gd name="connsiteX21" fmla="*/ 387450 w 397081"/>
                <a:gd name="connsiteY21" fmla="*/ 43542 h 81179"/>
                <a:gd name="connsiteX22" fmla="*/ 387450 w 397081"/>
                <a:gd name="connsiteY22" fmla="*/ 43542 h 81179"/>
                <a:gd name="connsiteX23" fmla="*/ 387450 w 397081"/>
                <a:gd name="connsiteY23" fmla="*/ 43542 h 81179"/>
                <a:gd name="connsiteX24" fmla="*/ 387450 w 397081"/>
                <a:gd name="connsiteY24" fmla="*/ 43542 h 81179"/>
                <a:gd name="connsiteX25" fmla="*/ 387450 w 397081"/>
                <a:gd name="connsiteY25" fmla="*/ 43542 h 81179"/>
                <a:gd name="connsiteX26" fmla="*/ 387450 w 397081"/>
                <a:gd name="connsiteY26" fmla="*/ 43542 h 81179"/>
                <a:gd name="connsiteX27" fmla="*/ 387450 w 397081"/>
                <a:gd name="connsiteY27" fmla="*/ 43542 h 81179"/>
                <a:gd name="connsiteX28" fmla="*/ 387450 w 397081"/>
                <a:gd name="connsiteY28" fmla="*/ 38376 h 81179"/>
                <a:gd name="connsiteX29" fmla="*/ 387450 w 397081"/>
                <a:gd name="connsiteY29" fmla="*/ 38376 h 81179"/>
                <a:gd name="connsiteX30" fmla="*/ 387450 w 397081"/>
                <a:gd name="connsiteY30" fmla="*/ 38376 h 81179"/>
                <a:gd name="connsiteX31" fmla="*/ 387450 w 397081"/>
                <a:gd name="connsiteY31" fmla="*/ 38376 h 81179"/>
                <a:gd name="connsiteX32" fmla="*/ 387450 w 397081"/>
                <a:gd name="connsiteY32" fmla="*/ 38376 h 81179"/>
                <a:gd name="connsiteX33" fmla="*/ 340956 w 397081"/>
                <a:gd name="connsiteY33" fmla="*/ 38376 h 81179"/>
                <a:gd name="connsiteX34" fmla="*/ 292986 w 397081"/>
                <a:gd name="connsiteY34" fmla="*/ 27306 h 81179"/>
                <a:gd name="connsiteX35" fmla="*/ 292986 w 397081"/>
                <a:gd name="connsiteY35" fmla="*/ 27306 h 81179"/>
                <a:gd name="connsiteX36" fmla="*/ 292986 w 397081"/>
                <a:gd name="connsiteY36" fmla="*/ 20664 h 81179"/>
                <a:gd name="connsiteX37" fmla="*/ 297414 w 397081"/>
                <a:gd name="connsiteY37" fmla="*/ 26568 h 81179"/>
                <a:gd name="connsiteX38" fmla="*/ 297414 w 397081"/>
                <a:gd name="connsiteY38" fmla="*/ 26568 h 81179"/>
                <a:gd name="connsiteX39" fmla="*/ 297414 w 397081"/>
                <a:gd name="connsiteY39" fmla="*/ 26568 h 81179"/>
                <a:gd name="connsiteX40" fmla="*/ 297414 w 397081"/>
                <a:gd name="connsiteY40" fmla="*/ 26568 h 81179"/>
                <a:gd name="connsiteX41" fmla="*/ 301842 w 397081"/>
                <a:gd name="connsiteY41" fmla="*/ 26568 h 81179"/>
                <a:gd name="connsiteX42" fmla="*/ 307008 w 397081"/>
                <a:gd name="connsiteY42" fmla="*/ 26568 h 81179"/>
                <a:gd name="connsiteX43" fmla="*/ 307008 w 397081"/>
                <a:gd name="connsiteY43" fmla="*/ 26568 h 81179"/>
                <a:gd name="connsiteX44" fmla="*/ 302580 w 397081"/>
                <a:gd name="connsiteY44" fmla="*/ 26568 h 81179"/>
                <a:gd name="connsiteX45" fmla="*/ 302580 w 397081"/>
                <a:gd name="connsiteY45" fmla="*/ 26568 h 81179"/>
                <a:gd name="connsiteX46" fmla="*/ 308484 w 397081"/>
                <a:gd name="connsiteY46" fmla="*/ 26568 h 81179"/>
                <a:gd name="connsiteX47" fmla="*/ 318078 w 397081"/>
                <a:gd name="connsiteY47" fmla="*/ 26568 h 81179"/>
                <a:gd name="connsiteX48" fmla="*/ 318078 w 397081"/>
                <a:gd name="connsiteY48" fmla="*/ 26568 h 81179"/>
                <a:gd name="connsiteX49" fmla="*/ 326196 w 397081"/>
                <a:gd name="connsiteY49" fmla="*/ 26568 h 81179"/>
                <a:gd name="connsiteX50" fmla="*/ 326196 w 397081"/>
                <a:gd name="connsiteY50" fmla="*/ 26568 h 81179"/>
                <a:gd name="connsiteX51" fmla="*/ 326196 w 397081"/>
                <a:gd name="connsiteY51" fmla="*/ 14022 h 81179"/>
                <a:gd name="connsiteX52" fmla="*/ 319554 w 397081"/>
                <a:gd name="connsiteY52" fmla="*/ 14022 h 81179"/>
                <a:gd name="connsiteX53" fmla="*/ 307008 w 397081"/>
                <a:gd name="connsiteY53" fmla="*/ 1476 h 81179"/>
                <a:gd name="connsiteX54" fmla="*/ 233208 w 397081"/>
                <a:gd name="connsiteY54" fmla="*/ 75276 h 81179"/>
                <a:gd name="connsiteX55" fmla="*/ 233208 w 397081"/>
                <a:gd name="connsiteY55" fmla="*/ 75276 h 81179"/>
                <a:gd name="connsiteX56" fmla="*/ 217710 w 397081"/>
                <a:gd name="connsiteY56" fmla="*/ 68634 h 81179"/>
                <a:gd name="connsiteX57" fmla="*/ 208854 w 397081"/>
                <a:gd name="connsiteY57" fmla="*/ 63468 h 81179"/>
                <a:gd name="connsiteX58" fmla="*/ 153504 w 397081"/>
                <a:gd name="connsiteY58" fmla="*/ 0 h 81179"/>
                <a:gd name="connsiteX59" fmla="*/ 153504 w 397081"/>
                <a:gd name="connsiteY59" fmla="*/ 0 h 81179"/>
                <a:gd name="connsiteX60" fmla="*/ 146862 w 397081"/>
                <a:gd name="connsiteY60" fmla="*/ 7380 h 81179"/>
                <a:gd name="connsiteX61" fmla="*/ 146862 w 397081"/>
                <a:gd name="connsiteY61" fmla="*/ 7380 h 81179"/>
                <a:gd name="connsiteX62" fmla="*/ 146862 w 397081"/>
                <a:gd name="connsiteY62" fmla="*/ 7380 h 81179"/>
                <a:gd name="connsiteX63" fmla="*/ 146862 w 397081"/>
                <a:gd name="connsiteY63" fmla="*/ 1476 h 81179"/>
                <a:gd name="connsiteX64" fmla="*/ 146862 w 397081"/>
                <a:gd name="connsiteY64" fmla="*/ 6642 h 81179"/>
                <a:gd name="connsiteX65" fmla="*/ 146862 w 397081"/>
                <a:gd name="connsiteY65" fmla="*/ 14022 h 81179"/>
                <a:gd name="connsiteX66" fmla="*/ 146862 w 397081"/>
                <a:gd name="connsiteY66" fmla="*/ 29520 h 81179"/>
                <a:gd name="connsiteX67" fmla="*/ 146862 w 397081"/>
                <a:gd name="connsiteY67" fmla="*/ 29520 h 81179"/>
                <a:gd name="connsiteX68" fmla="*/ 154980 w 397081"/>
                <a:gd name="connsiteY68" fmla="*/ 29520 h 81179"/>
                <a:gd name="connsiteX69" fmla="*/ 154980 w 397081"/>
                <a:gd name="connsiteY69" fmla="*/ 29520 h 81179"/>
                <a:gd name="connsiteX70" fmla="*/ 163836 w 397081"/>
                <a:gd name="connsiteY70" fmla="*/ 29520 h 81179"/>
                <a:gd name="connsiteX71" fmla="*/ 169740 w 397081"/>
                <a:gd name="connsiteY71" fmla="*/ 29520 h 81179"/>
                <a:gd name="connsiteX72" fmla="*/ 169740 w 397081"/>
                <a:gd name="connsiteY72" fmla="*/ 29520 h 81179"/>
                <a:gd name="connsiteX73" fmla="*/ 169740 w 397081"/>
                <a:gd name="connsiteY73" fmla="*/ 29520 h 81179"/>
                <a:gd name="connsiteX74" fmla="*/ 169740 w 397081"/>
                <a:gd name="connsiteY74" fmla="*/ 33948 h 81179"/>
                <a:gd name="connsiteX75" fmla="*/ 169740 w 397081"/>
                <a:gd name="connsiteY75" fmla="*/ 28782 h 81179"/>
                <a:gd name="connsiteX76" fmla="*/ 169740 w 397081"/>
                <a:gd name="connsiteY76" fmla="*/ 28782 h 81179"/>
                <a:gd name="connsiteX77" fmla="*/ 169740 w 397081"/>
                <a:gd name="connsiteY77" fmla="*/ 29520 h 81179"/>
                <a:gd name="connsiteX78" fmla="*/ 169740 w 397081"/>
                <a:gd name="connsiteY78" fmla="*/ 24354 h 81179"/>
                <a:gd name="connsiteX79" fmla="*/ 174906 w 397081"/>
                <a:gd name="connsiteY79" fmla="*/ 24354 h 81179"/>
                <a:gd name="connsiteX80" fmla="*/ 174906 w 397081"/>
                <a:gd name="connsiteY80" fmla="*/ 19926 h 81179"/>
                <a:gd name="connsiteX81" fmla="*/ 174906 w 397081"/>
                <a:gd name="connsiteY81" fmla="*/ 19926 h 81179"/>
                <a:gd name="connsiteX82" fmla="*/ 180072 w 397081"/>
                <a:gd name="connsiteY82" fmla="*/ 29520 h 81179"/>
                <a:gd name="connsiteX83" fmla="*/ 180072 w 397081"/>
                <a:gd name="connsiteY83" fmla="*/ 29520 h 81179"/>
                <a:gd name="connsiteX84" fmla="*/ 126936 w 397081"/>
                <a:gd name="connsiteY84" fmla="*/ 36900 h 81179"/>
                <a:gd name="connsiteX85" fmla="*/ 80442 w 397081"/>
                <a:gd name="connsiteY85" fmla="*/ 28782 h 81179"/>
                <a:gd name="connsiteX86" fmla="*/ 80442 w 397081"/>
                <a:gd name="connsiteY86" fmla="*/ 28782 h 81179"/>
                <a:gd name="connsiteX87" fmla="*/ 80442 w 397081"/>
                <a:gd name="connsiteY87" fmla="*/ 25092 h 81179"/>
                <a:gd name="connsiteX88" fmla="*/ 80442 w 397081"/>
                <a:gd name="connsiteY88" fmla="*/ 25092 h 81179"/>
                <a:gd name="connsiteX89" fmla="*/ 80442 w 397081"/>
                <a:gd name="connsiteY89" fmla="*/ 29520 h 81179"/>
                <a:gd name="connsiteX90" fmla="*/ 80442 w 397081"/>
                <a:gd name="connsiteY90" fmla="*/ 29520 h 81179"/>
                <a:gd name="connsiteX91" fmla="*/ 80442 w 397081"/>
                <a:gd name="connsiteY91" fmla="*/ 22140 h 81179"/>
                <a:gd name="connsiteX92" fmla="*/ 84870 w 397081"/>
                <a:gd name="connsiteY92" fmla="*/ 22140 h 81179"/>
                <a:gd name="connsiteX93" fmla="*/ 84870 w 397081"/>
                <a:gd name="connsiteY93" fmla="*/ 22140 h 81179"/>
                <a:gd name="connsiteX94" fmla="*/ 84870 w 397081"/>
                <a:gd name="connsiteY94" fmla="*/ 22140 h 81179"/>
                <a:gd name="connsiteX95" fmla="*/ 84870 w 397081"/>
                <a:gd name="connsiteY95" fmla="*/ 22140 h 81179"/>
                <a:gd name="connsiteX96" fmla="*/ 84870 w 397081"/>
                <a:gd name="connsiteY96" fmla="*/ 22140 h 81179"/>
                <a:gd name="connsiteX97" fmla="*/ 84870 w 397081"/>
                <a:gd name="connsiteY97" fmla="*/ 22140 h 81179"/>
                <a:gd name="connsiteX98" fmla="*/ 88560 w 397081"/>
                <a:gd name="connsiteY98" fmla="*/ 22140 h 81179"/>
                <a:gd name="connsiteX99" fmla="*/ 88560 w 397081"/>
                <a:gd name="connsiteY99" fmla="*/ 22140 h 81179"/>
                <a:gd name="connsiteX100" fmla="*/ 88560 w 397081"/>
                <a:gd name="connsiteY100" fmla="*/ 14760 h 81179"/>
                <a:gd name="connsiteX101" fmla="*/ 88560 w 397081"/>
                <a:gd name="connsiteY101" fmla="*/ 14760 h 81179"/>
                <a:gd name="connsiteX102" fmla="*/ 92988 w 397081"/>
                <a:gd name="connsiteY102" fmla="*/ 22140 h 81179"/>
                <a:gd name="connsiteX103" fmla="*/ 92988 w 397081"/>
                <a:gd name="connsiteY103" fmla="*/ 16974 h 81179"/>
                <a:gd name="connsiteX104" fmla="*/ 92988 w 397081"/>
                <a:gd name="connsiteY104" fmla="*/ 16974 h 81179"/>
                <a:gd name="connsiteX105" fmla="*/ 92988 w 397081"/>
                <a:gd name="connsiteY105" fmla="*/ 21402 h 81179"/>
                <a:gd name="connsiteX106" fmla="*/ 92988 w 397081"/>
                <a:gd name="connsiteY106" fmla="*/ 26568 h 81179"/>
                <a:gd name="connsiteX107" fmla="*/ 92988 w 397081"/>
                <a:gd name="connsiteY107" fmla="*/ 29520 h 81179"/>
                <a:gd name="connsiteX108" fmla="*/ 92988 w 397081"/>
                <a:gd name="connsiteY108" fmla="*/ 29520 h 81179"/>
                <a:gd name="connsiteX109" fmla="*/ 92988 w 397081"/>
                <a:gd name="connsiteY109" fmla="*/ 29520 h 81179"/>
                <a:gd name="connsiteX110" fmla="*/ 92988 w 397081"/>
                <a:gd name="connsiteY110" fmla="*/ 29520 h 81179"/>
                <a:gd name="connsiteX111" fmla="*/ 92988 w 397081"/>
                <a:gd name="connsiteY111" fmla="*/ 29520 h 81179"/>
                <a:gd name="connsiteX112" fmla="*/ 92988 w 397081"/>
                <a:gd name="connsiteY112" fmla="*/ 29520 h 81179"/>
                <a:gd name="connsiteX113" fmla="*/ 92988 w 397081"/>
                <a:gd name="connsiteY113" fmla="*/ 29520 h 81179"/>
                <a:gd name="connsiteX114" fmla="*/ 92988 w 397081"/>
                <a:gd name="connsiteY114" fmla="*/ 29520 h 81179"/>
                <a:gd name="connsiteX115" fmla="*/ 92988 w 397081"/>
                <a:gd name="connsiteY115" fmla="*/ 29520 h 81179"/>
                <a:gd name="connsiteX116" fmla="*/ 92988 w 397081"/>
                <a:gd name="connsiteY116" fmla="*/ 29520 h 81179"/>
                <a:gd name="connsiteX117" fmla="*/ 92988 w 397081"/>
                <a:gd name="connsiteY117" fmla="*/ 29520 h 81179"/>
                <a:gd name="connsiteX118" fmla="*/ 92988 w 397081"/>
                <a:gd name="connsiteY118" fmla="*/ 23616 h 81179"/>
                <a:gd name="connsiteX119" fmla="*/ 92988 w 397081"/>
                <a:gd name="connsiteY119" fmla="*/ 19188 h 81179"/>
                <a:gd name="connsiteX120" fmla="*/ 92988 w 397081"/>
                <a:gd name="connsiteY120" fmla="*/ 11070 h 81179"/>
                <a:gd name="connsiteX121" fmla="*/ 92988 w 397081"/>
                <a:gd name="connsiteY121" fmla="*/ 11070 h 81179"/>
                <a:gd name="connsiteX122" fmla="*/ 92988 w 397081"/>
                <a:gd name="connsiteY122" fmla="*/ 11070 h 81179"/>
                <a:gd name="connsiteX123" fmla="*/ 92988 w 397081"/>
                <a:gd name="connsiteY123" fmla="*/ 11070 h 81179"/>
                <a:gd name="connsiteX124" fmla="*/ 64944 w 397081"/>
                <a:gd name="connsiteY124" fmla="*/ 7380 h 81179"/>
                <a:gd name="connsiteX125" fmla="*/ 64944 w 397081"/>
                <a:gd name="connsiteY125" fmla="*/ 7380 h 81179"/>
                <a:gd name="connsiteX126" fmla="*/ 64944 w 397081"/>
                <a:gd name="connsiteY126" fmla="*/ 7380 h 81179"/>
                <a:gd name="connsiteX127" fmla="*/ 64944 w 397081"/>
                <a:gd name="connsiteY127" fmla="*/ 1476 h 81179"/>
                <a:gd name="connsiteX128" fmla="*/ 64944 w 397081"/>
                <a:gd name="connsiteY128" fmla="*/ 1476 h 81179"/>
                <a:gd name="connsiteX129" fmla="*/ 64944 w 397081"/>
                <a:gd name="connsiteY129" fmla="*/ 20664 h 81179"/>
                <a:gd name="connsiteX130" fmla="*/ 50184 w 397081"/>
                <a:gd name="connsiteY130" fmla="*/ 29520 h 81179"/>
                <a:gd name="connsiteX131" fmla="*/ 50184 w 397081"/>
                <a:gd name="connsiteY131" fmla="*/ 34686 h 81179"/>
                <a:gd name="connsiteX132" fmla="*/ 50184 w 397081"/>
                <a:gd name="connsiteY132" fmla="*/ 45756 h 81179"/>
                <a:gd name="connsiteX133" fmla="*/ 50184 w 397081"/>
                <a:gd name="connsiteY133" fmla="*/ 45756 h 81179"/>
                <a:gd name="connsiteX134" fmla="*/ 50184 w 397081"/>
                <a:gd name="connsiteY134" fmla="*/ 45756 h 81179"/>
                <a:gd name="connsiteX135" fmla="*/ 50184 w 397081"/>
                <a:gd name="connsiteY135" fmla="*/ 50922 h 81179"/>
                <a:gd name="connsiteX136" fmla="*/ 50184 w 397081"/>
                <a:gd name="connsiteY136" fmla="*/ 50922 h 81179"/>
                <a:gd name="connsiteX137" fmla="*/ 50184 w 397081"/>
                <a:gd name="connsiteY137" fmla="*/ 50922 h 81179"/>
                <a:gd name="connsiteX138" fmla="*/ 50184 w 397081"/>
                <a:gd name="connsiteY138" fmla="*/ 50922 h 81179"/>
                <a:gd name="connsiteX139" fmla="*/ 50184 w 397081"/>
                <a:gd name="connsiteY139" fmla="*/ 50922 h 81179"/>
                <a:gd name="connsiteX140" fmla="*/ 50184 w 397081"/>
                <a:gd name="connsiteY140" fmla="*/ 50922 h 81179"/>
                <a:gd name="connsiteX141" fmla="*/ 50184 w 397081"/>
                <a:gd name="connsiteY141" fmla="*/ 50922 h 81179"/>
                <a:gd name="connsiteX142" fmla="*/ 50184 w 397081"/>
                <a:gd name="connsiteY142" fmla="*/ 50922 h 81179"/>
                <a:gd name="connsiteX143" fmla="*/ 50184 w 397081"/>
                <a:gd name="connsiteY143" fmla="*/ 50922 h 81179"/>
                <a:gd name="connsiteX144" fmla="*/ 50184 w 397081"/>
                <a:gd name="connsiteY144" fmla="*/ 50922 h 81179"/>
                <a:gd name="connsiteX145" fmla="*/ 50184 w 397081"/>
                <a:gd name="connsiteY145" fmla="*/ 50922 h 81179"/>
                <a:gd name="connsiteX146" fmla="*/ 50184 w 397081"/>
                <a:gd name="connsiteY146" fmla="*/ 50922 h 81179"/>
                <a:gd name="connsiteX147" fmla="*/ 50184 w 397081"/>
                <a:gd name="connsiteY147" fmla="*/ 50922 h 81179"/>
                <a:gd name="connsiteX148" fmla="*/ 50184 w 397081"/>
                <a:gd name="connsiteY148" fmla="*/ 50922 h 81179"/>
                <a:gd name="connsiteX149" fmla="*/ 28044 w 397081"/>
                <a:gd name="connsiteY149" fmla="*/ 29520 h 81179"/>
                <a:gd name="connsiteX150" fmla="*/ 28044 w 397081"/>
                <a:gd name="connsiteY150" fmla="*/ 29520 h 81179"/>
                <a:gd name="connsiteX151" fmla="*/ 22140 w 397081"/>
                <a:gd name="connsiteY151" fmla="*/ 25092 h 81179"/>
                <a:gd name="connsiteX152" fmla="*/ 22140 w 397081"/>
                <a:gd name="connsiteY152" fmla="*/ 16974 h 81179"/>
                <a:gd name="connsiteX153" fmla="*/ 17712 w 397081"/>
                <a:gd name="connsiteY153" fmla="*/ 12546 h 81179"/>
                <a:gd name="connsiteX154" fmla="*/ 13284 w 397081"/>
                <a:gd name="connsiteY154" fmla="*/ 6642 h 81179"/>
                <a:gd name="connsiteX155" fmla="*/ 13284 w 397081"/>
                <a:gd name="connsiteY155" fmla="*/ 6642 h 81179"/>
                <a:gd name="connsiteX156" fmla="*/ 13284 w 397081"/>
                <a:gd name="connsiteY156" fmla="*/ 14022 h 81179"/>
                <a:gd name="connsiteX157" fmla="*/ 13284 w 397081"/>
                <a:gd name="connsiteY157" fmla="*/ 19926 h 81179"/>
                <a:gd name="connsiteX158" fmla="*/ 0 w 397081"/>
                <a:gd name="connsiteY158" fmla="*/ 19926 h 81179"/>
                <a:gd name="connsiteX159" fmla="*/ 6642 w 397081"/>
                <a:gd name="connsiteY159" fmla="*/ 33210 h 81179"/>
                <a:gd name="connsiteX160" fmla="*/ 6642 w 397081"/>
                <a:gd name="connsiteY160" fmla="*/ 33210 h 81179"/>
                <a:gd name="connsiteX161" fmla="*/ 738 w 397081"/>
                <a:gd name="connsiteY161" fmla="*/ 33210 h 81179"/>
                <a:gd name="connsiteX162" fmla="*/ 738 w 397081"/>
                <a:gd name="connsiteY162" fmla="*/ 33210 h 81179"/>
                <a:gd name="connsiteX163" fmla="*/ 13284 w 397081"/>
                <a:gd name="connsiteY163" fmla="*/ 42804 h 81179"/>
                <a:gd name="connsiteX164" fmla="*/ 13284 w 397081"/>
                <a:gd name="connsiteY164" fmla="*/ 42804 h 81179"/>
                <a:gd name="connsiteX165" fmla="*/ 13284 w 397081"/>
                <a:gd name="connsiteY165" fmla="*/ 42804 h 81179"/>
                <a:gd name="connsiteX166" fmla="*/ 13284 w 397081"/>
                <a:gd name="connsiteY166" fmla="*/ 42804 h 81179"/>
                <a:gd name="connsiteX167" fmla="*/ 13284 w 397081"/>
                <a:gd name="connsiteY167" fmla="*/ 42804 h 81179"/>
                <a:gd name="connsiteX168" fmla="*/ 25092 w 397081"/>
                <a:gd name="connsiteY168" fmla="*/ 42804 h 81179"/>
                <a:gd name="connsiteX169" fmla="*/ 25092 w 397081"/>
                <a:gd name="connsiteY169" fmla="*/ 42804 h 81179"/>
                <a:gd name="connsiteX170" fmla="*/ 13284 w 397081"/>
                <a:gd name="connsiteY170" fmla="*/ 52398 h 81179"/>
                <a:gd name="connsiteX171" fmla="*/ 30996 w 397081"/>
                <a:gd name="connsiteY171" fmla="*/ 52398 h 81179"/>
                <a:gd name="connsiteX172" fmla="*/ 30996 w 397081"/>
                <a:gd name="connsiteY172" fmla="*/ 56826 h 81179"/>
                <a:gd name="connsiteX173" fmla="*/ 30996 w 397081"/>
                <a:gd name="connsiteY173" fmla="*/ 56826 h 81179"/>
                <a:gd name="connsiteX174" fmla="*/ 50922 w 397081"/>
                <a:gd name="connsiteY174" fmla="*/ 48708 h 81179"/>
                <a:gd name="connsiteX175" fmla="*/ 50922 w 397081"/>
                <a:gd name="connsiteY175" fmla="*/ 48708 h 81179"/>
                <a:gd name="connsiteX176" fmla="*/ 50922 w 397081"/>
                <a:gd name="connsiteY176" fmla="*/ 48708 h 81179"/>
                <a:gd name="connsiteX177" fmla="*/ 50922 w 397081"/>
                <a:gd name="connsiteY177" fmla="*/ 48708 h 81179"/>
                <a:gd name="connsiteX178" fmla="*/ 57564 w 397081"/>
                <a:gd name="connsiteY178" fmla="*/ 42066 h 81179"/>
                <a:gd name="connsiteX179" fmla="*/ 57564 w 397081"/>
                <a:gd name="connsiteY179" fmla="*/ 42066 h 81179"/>
                <a:gd name="connsiteX180" fmla="*/ 57564 w 397081"/>
                <a:gd name="connsiteY180" fmla="*/ 42066 h 81179"/>
                <a:gd name="connsiteX181" fmla="*/ 57564 w 397081"/>
                <a:gd name="connsiteY181" fmla="*/ 42066 h 81179"/>
                <a:gd name="connsiteX182" fmla="*/ 64206 w 397081"/>
                <a:gd name="connsiteY182" fmla="*/ 33948 h 81179"/>
                <a:gd name="connsiteX183" fmla="*/ 64206 w 397081"/>
                <a:gd name="connsiteY183" fmla="*/ 33948 h 81179"/>
                <a:gd name="connsiteX184" fmla="*/ 64206 w 397081"/>
                <a:gd name="connsiteY184" fmla="*/ 38376 h 81179"/>
                <a:gd name="connsiteX185" fmla="*/ 64206 w 397081"/>
                <a:gd name="connsiteY185" fmla="*/ 38376 h 81179"/>
                <a:gd name="connsiteX186" fmla="*/ 73800 w 397081"/>
                <a:gd name="connsiteY186" fmla="*/ 33948 h 81179"/>
                <a:gd name="connsiteX187" fmla="*/ 73800 w 397081"/>
                <a:gd name="connsiteY187" fmla="*/ 33948 h 81179"/>
                <a:gd name="connsiteX188" fmla="*/ 73800 w 397081"/>
                <a:gd name="connsiteY188" fmla="*/ 40590 h 81179"/>
                <a:gd name="connsiteX189" fmla="*/ 73800 w 397081"/>
                <a:gd name="connsiteY189" fmla="*/ 40590 h 81179"/>
                <a:gd name="connsiteX190" fmla="*/ 79704 w 397081"/>
                <a:gd name="connsiteY190" fmla="*/ 40590 h 81179"/>
                <a:gd name="connsiteX191" fmla="*/ 79704 w 397081"/>
                <a:gd name="connsiteY191" fmla="*/ 40590 h 81179"/>
                <a:gd name="connsiteX192" fmla="*/ 79704 w 397081"/>
                <a:gd name="connsiteY192" fmla="*/ 40590 h 81179"/>
                <a:gd name="connsiteX193" fmla="*/ 86346 w 397081"/>
                <a:gd name="connsiteY193" fmla="*/ 40590 h 81179"/>
                <a:gd name="connsiteX194" fmla="*/ 98154 w 397081"/>
                <a:gd name="connsiteY194" fmla="*/ 40590 h 81179"/>
                <a:gd name="connsiteX195" fmla="*/ 115128 w 397081"/>
                <a:gd name="connsiteY195" fmla="*/ 45018 h 81179"/>
                <a:gd name="connsiteX196" fmla="*/ 115128 w 397081"/>
                <a:gd name="connsiteY196" fmla="*/ 45018 h 81179"/>
                <a:gd name="connsiteX197" fmla="*/ 115128 w 397081"/>
                <a:gd name="connsiteY197" fmla="*/ 45018 h 81179"/>
                <a:gd name="connsiteX198" fmla="*/ 130626 w 397081"/>
                <a:gd name="connsiteY198" fmla="*/ 45018 h 81179"/>
                <a:gd name="connsiteX199" fmla="*/ 130626 w 397081"/>
                <a:gd name="connsiteY199" fmla="*/ 45018 h 81179"/>
                <a:gd name="connsiteX200" fmla="*/ 130626 w 397081"/>
                <a:gd name="connsiteY200" fmla="*/ 45018 h 81179"/>
                <a:gd name="connsiteX201" fmla="*/ 130626 w 397081"/>
                <a:gd name="connsiteY201" fmla="*/ 45018 h 81179"/>
                <a:gd name="connsiteX202" fmla="*/ 140958 w 397081"/>
                <a:gd name="connsiteY202" fmla="*/ 45018 h 81179"/>
                <a:gd name="connsiteX203" fmla="*/ 146124 w 397081"/>
                <a:gd name="connsiteY203" fmla="*/ 49446 h 81179"/>
                <a:gd name="connsiteX204" fmla="*/ 152766 w 397081"/>
                <a:gd name="connsiteY204" fmla="*/ 49446 h 81179"/>
                <a:gd name="connsiteX205" fmla="*/ 152766 w 397081"/>
                <a:gd name="connsiteY205" fmla="*/ 66420 h 81179"/>
                <a:gd name="connsiteX206" fmla="*/ 158670 w 397081"/>
                <a:gd name="connsiteY206" fmla="*/ 66420 h 81179"/>
                <a:gd name="connsiteX207" fmla="*/ 163098 w 397081"/>
                <a:gd name="connsiteY207" fmla="*/ 72324 h 81179"/>
                <a:gd name="connsiteX208" fmla="*/ 163098 w 397081"/>
                <a:gd name="connsiteY208" fmla="*/ 72324 h 81179"/>
                <a:gd name="connsiteX209" fmla="*/ 169740 w 397081"/>
                <a:gd name="connsiteY209" fmla="*/ 72324 h 81179"/>
                <a:gd name="connsiteX210" fmla="*/ 169740 w 397081"/>
                <a:gd name="connsiteY210" fmla="*/ 76752 h 81179"/>
                <a:gd name="connsiteX211" fmla="*/ 176382 w 397081"/>
                <a:gd name="connsiteY211" fmla="*/ 76752 h 81179"/>
                <a:gd name="connsiteX212" fmla="*/ 181548 w 397081"/>
                <a:gd name="connsiteY212" fmla="*/ 76752 h 81179"/>
                <a:gd name="connsiteX213" fmla="*/ 181548 w 397081"/>
                <a:gd name="connsiteY213" fmla="*/ 76752 h 81179"/>
                <a:gd name="connsiteX214" fmla="*/ 186714 w 397081"/>
                <a:gd name="connsiteY214" fmla="*/ 76752 h 81179"/>
                <a:gd name="connsiteX215" fmla="*/ 186714 w 397081"/>
                <a:gd name="connsiteY215" fmla="*/ 76752 h 81179"/>
                <a:gd name="connsiteX216" fmla="*/ 191142 w 397081"/>
                <a:gd name="connsiteY216" fmla="*/ 81180 h 81179"/>
                <a:gd name="connsiteX217" fmla="*/ 191142 w 397081"/>
                <a:gd name="connsiteY217" fmla="*/ 81180 h 81179"/>
                <a:gd name="connsiteX218" fmla="*/ 191142 w 397081"/>
                <a:gd name="connsiteY218" fmla="*/ 81180 h 81179"/>
                <a:gd name="connsiteX219" fmla="*/ 197046 w 397081"/>
                <a:gd name="connsiteY219" fmla="*/ 76014 h 81179"/>
                <a:gd name="connsiteX220" fmla="*/ 213282 w 397081"/>
                <a:gd name="connsiteY220" fmla="*/ 76014 h 81179"/>
                <a:gd name="connsiteX221" fmla="*/ 213282 w 397081"/>
                <a:gd name="connsiteY221" fmla="*/ 76014 h 81179"/>
                <a:gd name="connsiteX222" fmla="*/ 213282 w 397081"/>
                <a:gd name="connsiteY222" fmla="*/ 76014 h 81179"/>
                <a:gd name="connsiteX223" fmla="*/ 234684 w 397081"/>
                <a:gd name="connsiteY223" fmla="*/ 76014 h 81179"/>
                <a:gd name="connsiteX224" fmla="*/ 234684 w 397081"/>
                <a:gd name="connsiteY224" fmla="*/ 70848 h 81179"/>
                <a:gd name="connsiteX225" fmla="*/ 248706 w 397081"/>
                <a:gd name="connsiteY225" fmla="*/ 70848 h 81179"/>
                <a:gd name="connsiteX226" fmla="*/ 248706 w 397081"/>
                <a:gd name="connsiteY226" fmla="*/ 63468 h 81179"/>
                <a:gd name="connsiteX227" fmla="*/ 255348 w 397081"/>
                <a:gd name="connsiteY227" fmla="*/ 63468 h 81179"/>
                <a:gd name="connsiteX228" fmla="*/ 259776 w 397081"/>
                <a:gd name="connsiteY228" fmla="*/ 57564 h 81179"/>
                <a:gd name="connsiteX229" fmla="*/ 268632 w 397081"/>
                <a:gd name="connsiteY229" fmla="*/ 57564 h 81179"/>
                <a:gd name="connsiteX230" fmla="*/ 268632 w 397081"/>
                <a:gd name="connsiteY230" fmla="*/ 55350 h 81179"/>
                <a:gd name="connsiteX231" fmla="*/ 268632 w 397081"/>
                <a:gd name="connsiteY231" fmla="*/ 55350 h 81179"/>
                <a:gd name="connsiteX232" fmla="*/ 278226 w 397081"/>
                <a:gd name="connsiteY232" fmla="*/ 55350 h 81179"/>
                <a:gd name="connsiteX233" fmla="*/ 278226 w 397081"/>
                <a:gd name="connsiteY233" fmla="*/ 55350 h 81179"/>
                <a:gd name="connsiteX234" fmla="*/ 278226 w 397081"/>
                <a:gd name="connsiteY234" fmla="*/ 55350 h 81179"/>
                <a:gd name="connsiteX235" fmla="*/ 290034 w 397081"/>
                <a:gd name="connsiteY235" fmla="*/ 55350 h 81179"/>
                <a:gd name="connsiteX236" fmla="*/ 290034 w 397081"/>
                <a:gd name="connsiteY236" fmla="*/ 55350 h 81179"/>
                <a:gd name="connsiteX237" fmla="*/ 290034 w 397081"/>
                <a:gd name="connsiteY237" fmla="*/ 50184 h 81179"/>
                <a:gd name="connsiteX238" fmla="*/ 298152 w 397081"/>
                <a:gd name="connsiteY238" fmla="*/ 50184 h 81179"/>
                <a:gd name="connsiteX239" fmla="*/ 298152 w 397081"/>
                <a:gd name="connsiteY239" fmla="*/ 50184 h 81179"/>
                <a:gd name="connsiteX240" fmla="*/ 298152 w 397081"/>
                <a:gd name="connsiteY240" fmla="*/ 50184 h 81179"/>
                <a:gd name="connsiteX241" fmla="*/ 308484 w 397081"/>
                <a:gd name="connsiteY241" fmla="*/ 55350 h 81179"/>
                <a:gd name="connsiteX242" fmla="*/ 308484 w 397081"/>
                <a:gd name="connsiteY242" fmla="*/ 55350 h 81179"/>
                <a:gd name="connsiteX243" fmla="*/ 308484 w 397081"/>
                <a:gd name="connsiteY243" fmla="*/ 50184 h 81179"/>
                <a:gd name="connsiteX244" fmla="*/ 317340 w 397081"/>
                <a:gd name="connsiteY244" fmla="*/ 54612 h 81179"/>
                <a:gd name="connsiteX245" fmla="*/ 317340 w 397081"/>
                <a:gd name="connsiteY245" fmla="*/ 54612 h 81179"/>
                <a:gd name="connsiteX246" fmla="*/ 317340 w 397081"/>
                <a:gd name="connsiteY246" fmla="*/ 54612 h 81179"/>
                <a:gd name="connsiteX247" fmla="*/ 322506 w 397081"/>
                <a:gd name="connsiteY247" fmla="*/ 54612 h 81179"/>
                <a:gd name="connsiteX248" fmla="*/ 326196 w 397081"/>
                <a:gd name="connsiteY248" fmla="*/ 54612 h 81179"/>
                <a:gd name="connsiteX249" fmla="*/ 326196 w 397081"/>
                <a:gd name="connsiteY249" fmla="*/ 54612 h 81179"/>
                <a:gd name="connsiteX250" fmla="*/ 326196 w 397081"/>
                <a:gd name="connsiteY250" fmla="*/ 54612 h 81179"/>
                <a:gd name="connsiteX251" fmla="*/ 333576 w 397081"/>
                <a:gd name="connsiteY251" fmla="*/ 58302 h 81179"/>
                <a:gd name="connsiteX252" fmla="*/ 333576 w 397081"/>
                <a:gd name="connsiteY252" fmla="*/ 58302 h 81179"/>
                <a:gd name="connsiteX253" fmla="*/ 333576 w 397081"/>
                <a:gd name="connsiteY253" fmla="*/ 58302 h 81179"/>
                <a:gd name="connsiteX254" fmla="*/ 348336 w 397081"/>
                <a:gd name="connsiteY254" fmla="*/ 64944 h 81179"/>
                <a:gd name="connsiteX255" fmla="*/ 348336 w 397081"/>
                <a:gd name="connsiteY255" fmla="*/ 64944 h 81179"/>
                <a:gd name="connsiteX256" fmla="*/ 348336 w 397081"/>
                <a:gd name="connsiteY256" fmla="*/ 64944 h 81179"/>
                <a:gd name="connsiteX257" fmla="*/ 371214 w 397081"/>
                <a:gd name="connsiteY257" fmla="*/ 59040 h 81179"/>
                <a:gd name="connsiteX258" fmla="*/ 214758 w 397081"/>
                <a:gd name="connsiteY258" fmla="*/ 72324 h 81179"/>
                <a:gd name="connsiteX259" fmla="*/ 154980 w 397081"/>
                <a:gd name="connsiteY259" fmla="*/ 57564 h 81179"/>
                <a:gd name="connsiteX260" fmla="*/ 154980 w 397081"/>
                <a:gd name="connsiteY260" fmla="*/ 57564 h 81179"/>
                <a:gd name="connsiteX261" fmla="*/ 160884 w 397081"/>
                <a:gd name="connsiteY261" fmla="*/ 50184 h 81179"/>
                <a:gd name="connsiteX262" fmla="*/ 160884 w 397081"/>
                <a:gd name="connsiteY262" fmla="*/ 50184 h 81179"/>
                <a:gd name="connsiteX263" fmla="*/ 166788 w 397081"/>
                <a:gd name="connsiteY263" fmla="*/ 56826 h 81179"/>
                <a:gd name="connsiteX264" fmla="*/ 166788 w 397081"/>
                <a:gd name="connsiteY264" fmla="*/ 52398 h 81179"/>
                <a:gd name="connsiteX265" fmla="*/ 173430 w 397081"/>
                <a:gd name="connsiteY265" fmla="*/ 58302 h 81179"/>
                <a:gd name="connsiteX266" fmla="*/ 173430 w 397081"/>
                <a:gd name="connsiteY266" fmla="*/ 53874 h 81179"/>
                <a:gd name="connsiteX267" fmla="*/ 173430 w 397081"/>
                <a:gd name="connsiteY267" fmla="*/ 53874 h 81179"/>
                <a:gd name="connsiteX268" fmla="*/ 173430 w 397081"/>
                <a:gd name="connsiteY268" fmla="*/ 53874 h 81179"/>
                <a:gd name="connsiteX269" fmla="*/ 173430 w 397081"/>
                <a:gd name="connsiteY269" fmla="*/ 58302 h 81179"/>
                <a:gd name="connsiteX270" fmla="*/ 173430 w 397081"/>
                <a:gd name="connsiteY270" fmla="*/ 58302 h 81179"/>
                <a:gd name="connsiteX271" fmla="*/ 178596 w 397081"/>
                <a:gd name="connsiteY271" fmla="*/ 58302 h 81179"/>
                <a:gd name="connsiteX272" fmla="*/ 184500 w 397081"/>
                <a:gd name="connsiteY272" fmla="*/ 66420 h 81179"/>
                <a:gd name="connsiteX273" fmla="*/ 184500 w 397081"/>
                <a:gd name="connsiteY273" fmla="*/ 66420 h 81179"/>
                <a:gd name="connsiteX274" fmla="*/ 188928 w 397081"/>
                <a:gd name="connsiteY274" fmla="*/ 66420 h 81179"/>
                <a:gd name="connsiteX275" fmla="*/ 188928 w 397081"/>
                <a:gd name="connsiteY275" fmla="*/ 73800 h 81179"/>
                <a:gd name="connsiteX276" fmla="*/ 188928 w 397081"/>
                <a:gd name="connsiteY276" fmla="*/ 73800 h 81179"/>
                <a:gd name="connsiteX277" fmla="*/ 197046 w 397081"/>
                <a:gd name="connsiteY277" fmla="*/ 73800 h 81179"/>
                <a:gd name="connsiteX278" fmla="*/ 202212 w 397081"/>
                <a:gd name="connsiteY278" fmla="*/ 78228 h 81179"/>
                <a:gd name="connsiteX279" fmla="*/ 208116 w 397081"/>
                <a:gd name="connsiteY279" fmla="*/ 69372 h 81179"/>
                <a:gd name="connsiteX280" fmla="*/ 208116 w 397081"/>
                <a:gd name="connsiteY280" fmla="*/ 69372 h 81179"/>
                <a:gd name="connsiteX281" fmla="*/ 211806 w 397081"/>
                <a:gd name="connsiteY281" fmla="*/ 69372 h 81179"/>
                <a:gd name="connsiteX282" fmla="*/ 211806 w 397081"/>
                <a:gd name="connsiteY282" fmla="*/ 61992 h 81179"/>
                <a:gd name="connsiteX283" fmla="*/ 211806 w 397081"/>
                <a:gd name="connsiteY283" fmla="*/ 61992 h 81179"/>
                <a:gd name="connsiteX284" fmla="*/ 211806 w 397081"/>
                <a:gd name="connsiteY284" fmla="*/ 61992 h 81179"/>
                <a:gd name="connsiteX285" fmla="*/ 211806 w 397081"/>
                <a:gd name="connsiteY285" fmla="*/ 56826 h 81179"/>
                <a:gd name="connsiteX286" fmla="*/ 215496 w 397081"/>
                <a:gd name="connsiteY286" fmla="*/ 60516 h 81179"/>
                <a:gd name="connsiteX287" fmla="*/ 220662 w 397081"/>
                <a:gd name="connsiteY287" fmla="*/ 53136 h 81179"/>
                <a:gd name="connsiteX288" fmla="*/ 220662 w 397081"/>
                <a:gd name="connsiteY288" fmla="*/ 53136 h 81179"/>
                <a:gd name="connsiteX289" fmla="*/ 214758 w 397081"/>
                <a:gd name="connsiteY289" fmla="*/ 72324 h 8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397081" h="81179">
                  <a:moveTo>
                    <a:pt x="371214" y="59040"/>
                  </a:moveTo>
                  <a:lnTo>
                    <a:pt x="380808" y="59040"/>
                  </a:lnTo>
                  <a:lnTo>
                    <a:pt x="380808" y="59040"/>
                  </a:lnTo>
                  <a:cubicBezTo>
                    <a:pt x="380653" y="56829"/>
                    <a:pt x="380653" y="54609"/>
                    <a:pt x="380808" y="52398"/>
                  </a:cubicBezTo>
                  <a:cubicBezTo>
                    <a:pt x="380808" y="52398"/>
                    <a:pt x="384498" y="52398"/>
                    <a:pt x="387450" y="52398"/>
                  </a:cubicBezTo>
                  <a:lnTo>
                    <a:pt x="387450" y="52398"/>
                  </a:lnTo>
                  <a:cubicBezTo>
                    <a:pt x="387450" y="52398"/>
                    <a:pt x="387450" y="52398"/>
                    <a:pt x="387450" y="47232"/>
                  </a:cubicBezTo>
                  <a:cubicBezTo>
                    <a:pt x="387450" y="42066"/>
                    <a:pt x="397782" y="41328"/>
                    <a:pt x="397044" y="39852"/>
                  </a:cubicBezTo>
                  <a:cubicBezTo>
                    <a:pt x="396306" y="38376"/>
                    <a:pt x="391140" y="39852"/>
                    <a:pt x="390402" y="39852"/>
                  </a:cubicBezTo>
                  <a:lnTo>
                    <a:pt x="390402" y="39852"/>
                  </a:lnTo>
                  <a:lnTo>
                    <a:pt x="390402" y="39852"/>
                  </a:lnTo>
                  <a:cubicBezTo>
                    <a:pt x="393051" y="38696"/>
                    <a:pt x="394786" y="36100"/>
                    <a:pt x="394830" y="33210"/>
                  </a:cubicBezTo>
                  <a:cubicBezTo>
                    <a:pt x="394830" y="33210"/>
                    <a:pt x="394830" y="28782"/>
                    <a:pt x="394830" y="28782"/>
                  </a:cubicBezTo>
                  <a:lnTo>
                    <a:pt x="387450" y="28782"/>
                  </a:lnTo>
                  <a:lnTo>
                    <a:pt x="387450" y="28782"/>
                  </a:lnTo>
                  <a:lnTo>
                    <a:pt x="387450" y="28782"/>
                  </a:lnTo>
                  <a:lnTo>
                    <a:pt x="387450" y="29520"/>
                  </a:lnTo>
                  <a:cubicBezTo>
                    <a:pt x="387450" y="29520"/>
                    <a:pt x="387450" y="33948"/>
                    <a:pt x="387450" y="37638"/>
                  </a:cubicBezTo>
                  <a:cubicBezTo>
                    <a:pt x="388505" y="39465"/>
                    <a:pt x="388505" y="41715"/>
                    <a:pt x="387450" y="43542"/>
                  </a:cubicBezTo>
                  <a:lnTo>
                    <a:pt x="387450" y="43542"/>
                  </a:lnTo>
                  <a:lnTo>
                    <a:pt x="387450" y="43542"/>
                  </a:lnTo>
                  <a:lnTo>
                    <a:pt x="387450" y="43542"/>
                  </a:lnTo>
                  <a:lnTo>
                    <a:pt x="387450" y="43542"/>
                  </a:lnTo>
                  <a:lnTo>
                    <a:pt x="387450" y="43542"/>
                  </a:lnTo>
                  <a:lnTo>
                    <a:pt x="387450" y="43542"/>
                  </a:lnTo>
                  <a:lnTo>
                    <a:pt x="387450" y="43542"/>
                  </a:lnTo>
                  <a:lnTo>
                    <a:pt x="387450" y="43542"/>
                  </a:lnTo>
                  <a:lnTo>
                    <a:pt x="387450" y="43542"/>
                  </a:lnTo>
                  <a:cubicBezTo>
                    <a:pt x="386527" y="41943"/>
                    <a:pt x="386527" y="39974"/>
                    <a:pt x="387450" y="38376"/>
                  </a:cubicBezTo>
                  <a:lnTo>
                    <a:pt x="387450" y="38376"/>
                  </a:lnTo>
                  <a:lnTo>
                    <a:pt x="387450" y="38376"/>
                  </a:lnTo>
                  <a:lnTo>
                    <a:pt x="387450" y="38376"/>
                  </a:lnTo>
                  <a:lnTo>
                    <a:pt x="387450" y="38376"/>
                  </a:lnTo>
                  <a:cubicBezTo>
                    <a:pt x="371974" y="39598"/>
                    <a:pt x="356432" y="39598"/>
                    <a:pt x="340956" y="38376"/>
                  </a:cubicBezTo>
                  <a:cubicBezTo>
                    <a:pt x="324572" y="36683"/>
                    <a:pt x="308455" y="32965"/>
                    <a:pt x="292986" y="27306"/>
                  </a:cubicBezTo>
                  <a:lnTo>
                    <a:pt x="292986" y="27306"/>
                  </a:lnTo>
                  <a:cubicBezTo>
                    <a:pt x="292506" y="25118"/>
                    <a:pt x="292506" y="22852"/>
                    <a:pt x="292986" y="20664"/>
                  </a:cubicBezTo>
                  <a:lnTo>
                    <a:pt x="297414" y="26568"/>
                  </a:lnTo>
                  <a:lnTo>
                    <a:pt x="297414" y="26568"/>
                  </a:lnTo>
                  <a:lnTo>
                    <a:pt x="297414" y="26568"/>
                  </a:lnTo>
                  <a:lnTo>
                    <a:pt x="297414" y="26568"/>
                  </a:lnTo>
                  <a:lnTo>
                    <a:pt x="301842" y="26568"/>
                  </a:lnTo>
                  <a:lnTo>
                    <a:pt x="307008" y="26568"/>
                  </a:lnTo>
                  <a:lnTo>
                    <a:pt x="307008" y="26568"/>
                  </a:lnTo>
                  <a:cubicBezTo>
                    <a:pt x="305635" y="27359"/>
                    <a:pt x="303953" y="27359"/>
                    <a:pt x="302580" y="26568"/>
                  </a:cubicBezTo>
                  <a:lnTo>
                    <a:pt x="302580" y="26568"/>
                  </a:lnTo>
                  <a:cubicBezTo>
                    <a:pt x="302580" y="26568"/>
                    <a:pt x="302580" y="26568"/>
                    <a:pt x="308484" y="26568"/>
                  </a:cubicBezTo>
                  <a:lnTo>
                    <a:pt x="318078" y="26568"/>
                  </a:lnTo>
                  <a:lnTo>
                    <a:pt x="318078" y="26568"/>
                  </a:lnTo>
                  <a:cubicBezTo>
                    <a:pt x="320757" y="26050"/>
                    <a:pt x="323517" y="26050"/>
                    <a:pt x="326196" y="26568"/>
                  </a:cubicBezTo>
                  <a:lnTo>
                    <a:pt x="326196" y="26568"/>
                  </a:lnTo>
                  <a:cubicBezTo>
                    <a:pt x="325842" y="22394"/>
                    <a:pt x="325842" y="18196"/>
                    <a:pt x="326196" y="14022"/>
                  </a:cubicBezTo>
                  <a:lnTo>
                    <a:pt x="319554" y="14022"/>
                  </a:lnTo>
                  <a:lnTo>
                    <a:pt x="307008" y="1476"/>
                  </a:lnTo>
                  <a:cubicBezTo>
                    <a:pt x="293805" y="35312"/>
                    <a:pt x="267045" y="62076"/>
                    <a:pt x="233208" y="75276"/>
                  </a:cubicBezTo>
                  <a:lnTo>
                    <a:pt x="233208" y="75276"/>
                  </a:lnTo>
                  <a:lnTo>
                    <a:pt x="217710" y="68634"/>
                  </a:lnTo>
                  <a:lnTo>
                    <a:pt x="208854" y="63468"/>
                  </a:lnTo>
                  <a:cubicBezTo>
                    <a:pt x="183755" y="49181"/>
                    <a:pt x="164242" y="26807"/>
                    <a:pt x="153504" y="0"/>
                  </a:cubicBezTo>
                  <a:lnTo>
                    <a:pt x="153504" y="0"/>
                  </a:lnTo>
                  <a:lnTo>
                    <a:pt x="146862" y="7380"/>
                  </a:lnTo>
                  <a:lnTo>
                    <a:pt x="146862" y="7380"/>
                  </a:lnTo>
                  <a:lnTo>
                    <a:pt x="146862" y="7380"/>
                  </a:lnTo>
                  <a:lnTo>
                    <a:pt x="146862" y="1476"/>
                  </a:lnTo>
                  <a:cubicBezTo>
                    <a:pt x="146620" y="3190"/>
                    <a:pt x="146620" y="4928"/>
                    <a:pt x="146862" y="6642"/>
                  </a:cubicBezTo>
                  <a:lnTo>
                    <a:pt x="146862" y="14022"/>
                  </a:lnTo>
                  <a:cubicBezTo>
                    <a:pt x="147182" y="19183"/>
                    <a:pt x="147182" y="24359"/>
                    <a:pt x="146862" y="29520"/>
                  </a:cubicBezTo>
                  <a:lnTo>
                    <a:pt x="146862" y="29520"/>
                  </a:lnTo>
                  <a:lnTo>
                    <a:pt x="154980" y="29520"/>
                  </a:lnTo>
                  <a:lnTo>
                    <a:pt x="154980" y="29520"/>
                  </a:lnTo>
                  <a:lnTo>
                    <a:pt x="163836" y="29520"/>
                  </a:lnTo>
                  <a:cubicBezTo>
                    <a:pt x="163836" y="29520"/>
                    <a:pt x="169740" y="29520"/>
                    <a:pt x="169740" y="29520"/>
                  </a:cubicBezTo>
                  <a:cubicBezTo>
                    <a:pt x="169740" y="29520"/>
                    <a:pt x="169740" y="29520"/>
                    <a:pt x="169740" y="29520"/>
                  </a:cubicBezTo>
                  <a:lnTo>
                    <a:pt x="169740" y="29520"/>
                  </a:lnTo>
                  <a:lnTo>
                    <a:pt x="169740" y="33948"/>
                  </a:lnTo>
                  <a:cubicBezTo>
                    <a:pt x="169740" y="33948"/>
                    <a:pt x="169740" y="29520"/>
                    <a:pt x="169740" y="28782"/>
                  </a:cubicBezTo>
                  <a:lnTo>
                    <a:pt x="169740" y="28782"/>
                  </a:lnTo>
                  <a:lnTo>
                    <a:pt x="169740" y="29520"/>
                  </a:lnTo>
                  <a:lnTo>
                    <a:pt x="169740" y="24354"/>
                  </a:lnTo>
                  <a:cubicBezTo>
                    <a:pt x="171437" y="23916"/>
                    <a:pt x="173209" y="23916"/>
                    <a:pt x="174906" y="24354"/>
                  </a:cubicBezTo>
                  <a:cubicBezTo>
                    <a:pt x="174906" y="24354"/>
                    <a:pt x="174906" y="24354"/>
                    <a:pt x="174906" y="19926"/>
                  </a:cubicBezTo>
                  <a:lnTo>
                    <a:pt x="174906" y="19926"/>
                  </a:lnTo>
                  <a:cubicBezTo>
                    <a:pt x="177209" y="22775"/>
                    <a:pt x="178958" y="26029"/>
                    <a:pt x="180072" y="29520"/>
                  </a:cubicBezTo>
                  <a:cubicBezTo>
                    <a:pt x="180072" y="29520"/>
                    <a:pt x="180072" y="29520"/>
                    <a:pt x="180072" y="29520"/>
                  </a:cubicBezTo>
                  <a:cubicBezTo>
                    <a:pt x="162958" y="35205"/>
                    <a:pt x="144950" y="37707"/>
                    <a:pt x="126936" y="36900"/>
                  </a:cubicBezTo>
                  <a:cubicBezTo>
                    <a:pt x="111304" y="35023"/>
                    <a:pt x="95785" y="32313"/>
                    <a:pt x="80442" y="28782"/>
                  </a:cubicBezTo>
                  <a:lnTo>
                    <a:pt x="80442" y="28782"/>
                  </a:lnTo>
                  <a:lnTo>
                    <a:pt x="80442" y="25092"/>
                  </a:lnTo>
                  <a:lnTo>
                    <a:pt x="80442" y="25092"/>
                  </a:lnTo>
                  <a:lnTo>
                    <a:pt x="80442" y="29520"/>
                  </a:lnTo>
                  <a:lnTo>
                    <a:pt x="80442" y="29520"/>
                  </a:lnTo>
                  <a:lnTo>
                    <a:pt x="80442" y="22140"/>
                  </a:lnTo>
                  <a:cubicBezTo>
                    <a:pt x="80442" y="22140"/>
                    <a:pt x="84132" y="22140"/>
                    <a:pt x="84870" y="22140"/>
                  </a:cubicBezTo>
                  <a:lnTo>
                    <a:pt x="84870" y="22140"/>
                  </a:lnTo>
                  <a:lnTo>
                    <a:pt x="84870" y="22140"/>
                  </a:lnTo>
                  <a:lnTo>
                    <a:pt x="84870" y="22140"/>
                  </a:lnTo>
                  <a:lnTo>
                    <a:pt x="84870" y="22140"/>
                  </a:lnTo>
                  <a:lnTo>
                    <a:pt x="84870" y="22140"/>
                  </a:lnTo>
                  <a:lnTo>
                    <a:pt x="88560" y="22140"/>
                  </a:lnTo>
                  <a:lnTo>
                    <a:pt x="88560" y="22140"/>
                  </a:lnTo>
                  <a:cubicBezTo>
                    <a:pt x="87486" y="19797"/>
                    <a:pt x="87486" y="17103"/>
                    <a:pt x="88560" y="14760"/>
                  </a:cubicBezTo>
                  <a:lnTo>
                    <a:pt x="88560" y="14760"/>
                  </a:lnTo>
                  <a:cubicBezTo>
                    <a:pt x="91212" y="16289"/>
                    <a:pt x="92887" y="19080"/>
                    <a:pt x="92988" y="22140"/>
                  </a:cubicBezTo>
                  <a:lnTo>
                    <a:pt x="92988" y="16974"/>
                  </a:lnTo>
                  <a:lnTo>
                    <a:pt x="92988" y="16974"/>
                  </a:lnTo>
                  <a:lnTo>
                    <a:pt x="92988" y="21402"/>
                  </a:lnTo>
                  <a:lnTo>
                    <a:pt x="92988" y="26568"/>
                  </a:lnTo>
                  <a:lnTo>
                    <a:pt x="92988" y="29520"/>
                  </a:lnTo>
                  <a:lnTo>
                    <a:pt x="92988" y="29520"/>
                  </a:lnTo>
                  <a:lnTo>
                    <a:pt x="92988" y="29520"/>
                  </a:lnTo>
                  <a:lnTo>
                    <a:pt x="92988" y="29520"/>
                  </a:lnTo>
                  <a:lnTo>
                    <a:pt x="92988" y="29520"/>
                  </a:lnTo>
                  <a:lnTo>
                    <a:pt x="92988" y="29520"/>
                  </a:lnTo>
                  <a:lnTo>
                    <a:pt x="92988" y="29520"/>
                  </a:lnTo>
                  <a:cubicBezTo>
                    <a:pt x="92988" y="29520"/>
                    <a:pt x="92988" y="29520"/>
                    <a:pt x="92988" y="29520"/>
                  </a:cubicBezTo>
                  <a:lnTo>
                    <a:pt x="92988" y="29520"/>
                  </a:lnTo>
                  <a:lnTo>
                    <a:pt x="92988" y="29520"/>
                  </a:lnTo>
                  <a:lnTo>
                    <a:pt x="92988" y="29520"/>
                  </a:lnTo>
                  <a:cubicBezTo>
                    <a:pt x="93910" y="27660"/>
                    <a:pt x="93910" y="25476"/>
                    <a:pt x="92988" y="23616"/>
                  </a:cubicBezTo>
                  <a:cubicBezTo>
                    <a:pt x="92988" y="23616"/>
                    <a:pt x="92988" y="23616"/>
                    <a:pt x="92988" y="19188"/>
                  </a:cubicBezTo>
                  <a:cubicBezTo>
                    <a:pt x="93404" y="16498"/>
                    <a:pt x="93404" y="13760"/>
                    <a:pt x="92988" y="11070"/>
                  </a:cubicBezTo>
                  <a:lnTo>
                    <a:pt x="92988" y="11070"/>
                  </a:lnTo>
                  <a:cubicBezTo>
                    <a:pt x="92988" y="11070"/>
                    <a:pt x="92988" y="11070"/>
                    <a:pt x="92988" y="11070"/>
                  </a:cubicBezTo>
                  <a:lnTo>
                    <a:pt x="92988" y="11070"/>
                  </a:lnTo>
                  <a:lnTo>
                    <a:pt x="64944" y="7380"/>
                  </a:lnTo>
                  <a:lnTo>
                    <a:pt x="64944" y="7380"/>
                  </a:lnTo>
                  <a:lnTo>
                    <a:pt x="64944" y="7380"/>
                  </a:lnTo>
                  <a:lnTo>
                    <a:pt x="64944" y="1476"/>
                  </a:lnTo>
                  <a:lnTo>
                    <a:pt x="64944" y="1476"/>
                  </a:lnTo>
                  <a:cubicBezTo>
                    <a:pt x="64944" y="11070"/>
                    <a:pt x="64944" y="19188"/>
                    <a:pt x="64944" y="20664"/>
                  </a:cubicBezTo>
                  <a:lnTo>
                    <a:pt x="50184" y="29520"/>
                  </a:lnTo>
                  <a:cubicBezTo>
                    <a:pt x="49746" y="31214"/>
                    <a:pt x="49746" y="32992"/>
                    <a:pt x="50184" y="34686"/>
                  </a:cubicBezTo>
                  <a:cubicBezTo>
                    <a:pt x="51317" y="38289"/>
                    <a:pt x="51317" y="42153"/>
                    <a:pt x="50184" y="45756"/>
                  </a:cubicBezTo>
                  <a:lnTo>
                    <a:pt x="50184" y="45756"/>
                  </a:lnTo>
                  <a:lnTo>
                    <a:pt x="50184" y="45756"/>
                  </a:lnTo>
                  <a:cubicBezTo>
                    <a:pt x="50184" y="45756"/>
                    <a:pt x="50184" y="50184"/>
                    <a:pt x="50184" y="50922"/>
                  </a:cubicBezTo>
                  <a:lnTo>
                    <a:pt x="50184" y="50922"/>
                  </a:lnTo>
                  <a:lnTo>
                    <a:pt x="50184" y="50922"/>
                  </a:lnTo>
                  <a:lnTo>
                    <a:pt x="50184" y="50922"/>
                  </a:lnTo>
                  <a:lnTo>
                    <a:pt x="50184" y="50922"/>
                  </a:lnTo>
                  <a:lnTo>
                    <a:pt x="50184" y="50922"/>
                  </a:lnTo>
                  <a:lnTo>
                    <a:pt x="50184" y="50922"/>
                  </a:lnTo>
                  <a:cubicBezTo>
                    <a:pt x="50184" y="50922"/>
                    <a:pt x="50184" y="50922"/>
                    <a:pt x="50184" y="50922"/>
                  </a:cubicBezTo>
                  <a:lnTo>
                    <a:pt x="50184" y="50922"/>
                  </a:lnTo>
                  <a:lnTo>
                    <a:pt x="50184" y="50922"/>
                  </a:lnTo>
                  <a:lnTo>
                    <a:pt x="50184" y="50922"/>
                  </a:lnTo>
                  <a:lnTo>
                    <a:pt x="50184" y="50922"/>
                  </a:lnTo>
                  <a:cubicBezTo>
                    <a:pt x="50184" y="50922"/>
                    <a:pt x="50184" y="50922"/>
                    <a:pt x="50184" y="50922"/>
                  </a:cubicBezTo>
                  <a:lnTo>
                    <a:pt x="50184" y="50922"/>
                  </a:lnTo>
                  <a:cubicBezTo>
                    <a:pt x="39287" y="48667"/>
                    <a:pt x="30666" y="40334"/>
                    <a:pt x="28044" y="29520"/>
                  </a:cubicBezTo>
                  <a:lnTo>
                    <a:pt x="28044" y="29520"/>
                  </a:lnTo>
                  <a:lnTo>
                    <a:pt x="22140" y="25092"/>
                  </a:lnTo>
                  <a:cubicBezTo>
                    <a:pt x="21914" y="22391"/>
                    <a:pt x="21914" y="19675"/>
                    <a:pt x="22140" y="16974"/>
                  </a:cubicBezTo>
                  <a:cubicBezTo>
                    <a:pt x="22140" y="16974"/>
                    <a:pt x="22140" y="16974"/>
                    <a:pt x="17712" y="12546"/>
                  </a:cubicBezTo>
                  <a:cubicBezTo>
                    <a:pt x="16589" y="10336"/>
                    <a:pt x="15091" y="8339"/>
                    <a:pt x="13284" y="6642"/>
                  </a:cubicBezTo>
                  <a:lnTo>
                    <a:pt x="13284" y="6642"/>
                  </a:lnTo>
                  <a:cubicBezTo>
                    <a:pt x="12544" y="9046"/>
                    <a:pt x="12544" y="11618"/>
                    <a:pt x="13284" y="14022"/>
                  </a:cubicBezTo>
                  <a:cubicBezTo>
                    <a:pt x="13284" y="14022"/>
                    <a:pt x="13284" y="19188"/>
                    <a:pt x="13284" y="19926"/>
                  </a:cubicBezTo>
                  <a:lnTo>
                    <a:pt x="0" y="19926"/>
                  </a:lnTo>
                  <a:cubicBezTo>
                    <a:pt x="2801" y="24035"/>
                    <a:pt x="5035" y="28504"/>
                    <a:pt x="6642" y="33210"/>
                  </a:cubicBezTo>
                  <a:lnTo>
                    <a:pt x="6642" y="33210"/>
                  </a:lnTo>
                  <a:lnTo>
                    <a:pt x="738" y="33210"/>
                  </a:lnTo>
                  <a:lnTo>
                    <a:pt x="738" y="33210"/>
                  </a:lnTo>
                  <a:cubicBezTo>
                    <a:pt x="6193" y="34263"/>
                    <a:pt x="10838" y="37815"/>
                    <a:pt x="13284" y="42804"/>
                  </a:cubicBezTo>
                  <a:lnTo>
                    <a:pt x="13284" y="42804"/>
                  </a:lnTo>
                  <a:lnTo>
                    <a:pt x="13284" y="42804"/>
                  </a:lnTo>
                  <a:lnTo>
                    <a:pt x="13284" y="42804"/>
                  </a:lnTo>
                  <a:cubicBezTo>
                    <a:pt x="13284" y="42804"/>
                    <a:pt x="13284" y="42804"/>
                    <a:pt x="13284" y="42804"/>
                  </a:cubicBezTo>
                  <a:cubicBezTo>
                    <a:pt x="17193" y="42157"/>
                    <a:pt x="21183" y="42157"/>
                    <a:pt x="25092" y="42804"/>
                  </a:cubicBezTo>
                  <a:lnTo>
                    <a:pt x="25092" y="42804"/>
                  </a:lnTo>
                  <a:cubicBezTo>
                    <a:pt x="25092" y="42804"/>
                    <a:pt x="13284" y="51660"/>
                    <a:pt x="13284" y="52398"/>
                  </a:cubicBezTo>
                  <a:lnTo>
                    <a:pt x="30996" y="52398"/>
                  </a:lnTo>
                  <a:cubicBezTo>
                    <a:pt x="30651" y="53854"/>
                    <a:pt x="30651" y="55370"/>
                    <a:pt x="30996" y="56826"/>
                  </a:cubicBezTo>
                  <a:lnTo>
                    <a:pt x="30996" y="56826"/>
                  </a:lnTo>
                  <a:cubicBezTo>
                    <a:pt x="37921" y="54875"/>
                    <a:pt x="44605" y="52152"/>
                    <a:pt x="50922" y="48708"/>
                  </a:cubicBezTo>
                  <a:lnTo>
                    <a:pt x="50922" y="48708"/>
                  </a:lnTo>
                  <a:lnTo>
                    <a:pt x="50922" y="48708"/>
                  </a:lnTo>
                  <a:lnTo>
                    <a:pt x="50922" y="48708"/>
                  </a:lnTo>
                  <a:lnTo>
                    <a:pt x="57564" y="42066"/>
                  </a:lnTo>
                  <a:lnTo>
                    <a:pt x="57564" y="42066"/>
                  </a:lnTo>
                  <a:lnTo>
                    <a:pt x="57564" y="42066"/>
                  </a:lnTo>
                  <a:lnTo>
                    <a:pt x="57564" y="42066"/>
                  </a:lnTo>
                  <a:cubicBezTo>
                    <a:pt x="60082" y="39623"/>
                    <a:pt x="62311" y="36900"/>
                    <a:pt x="64206" y="33948"/>
                  </a:cubicBezTo>
                  <a:lnTo>
                    <a:pt x="64206" y="33948"/>
                  </a:lnTo>
                  <a:cubicBezTo>
                    <a:pt x="64072" y="35421"/>
                    <a:pt x="64072" y="36903"/>
                    <a:pt x="64206" y="38376"/>
                  </a:cubicBezTo>
                  <a:lnTo>
                    <a:pt x="64206" y="38376"/>
                  </a:lnTo>
                  <a:cubicBezTo>
                    <a:pt x="67255" y="36597"/>
                    <a:pt x="70468" y="35115"/>
                    <a:pt x="73800" y="33948"/>
                  </a:cubicBezTo>
                  <a:lnTo>
                    <a:pt x="73800" y="33948"/>
                  </a:lnTo>
                  <a:cubicBezTo>
                    <a:pt x="73455" y="36149"/>
                    <a:pt x="73455" y="38389"/>
                    <a:pt x="73800" y="40590"/>
                  </a:cubicBezTo>
                  <a:lnTo>
                    <a:pt x="73800" y="40590"/>
                  </a:lnTo>
                  <a:cubicBezTo>
                    <a:pt x="75750" y="40969"/>
                    <a:pt x="77754" y="40969"/>
                    <a:pt x="79704" y="40590"/>
                  </a:cubicBezTo>
                  <a:lnTo>
                    <a:pt x="79704" y="40590"/>
                  </a:lnTo>
                  <a:lnTo>
                    <a:pt x="79704" y="40590"/>
                  </a:lnTo>
                  <a:lnTo>
                    <a:pt x="86346" y="40590"/>
                  </a:lnTo>
                  <a:lnTo>
                    <a:pt x="98154" y="40590"/>
                  </a:lnTo>
                  <a:lnTo>
                    <a:pt x="115128" y="45018"/>
                  </a:lnTo>
                  <a:lnTo>
                    <a:pt x="115128" y="45018"/>
                  </a:lnTo>
                  <a:lnTo>
                    <a:pt x="115128" y="45018"/>
                  </a:lnTo>
                  <a:lnTo>
                    <a:pt x="130626" y="45018"/>
                  </a:lnTo>
                  <a:lnTo>
                    <a:pt x="130626" y="45018"/>
                  </a:lnTo>
                  <a:lnTo>
                    <a:pt x="130626" y="45018"/>
                  </a:lnTo>
                  <a:lnTo>
                    <a:pt x="130626" y="45018"/>
                  </a:lnTo>
                  <a:lnTo>
                    <a:pt x="140958" y="45018"/>
                  </a:lnTo>
                  <a:cubicBezTo>
                    <a:pt x="141736" y="47331"/>
                    <a:pt x="143720" y="49031"/>
                    <a:pt x="146124" y="49446"/>
                  </a:cubicBezTo>
                  <a:lnTo>
                    <a:pt x="152766" y="49446"/>
                  </a:lnTo>
                  <a:lnTo>
                    <a:pt x="152766" y="66420"/>
                  </a:lnTo>
                  <a:lnTo>
                    <a:pt x="158670" y="66420"/>
                  </a:lnTo>
                  <a:lnTo>
                    <a:pt x="163098" y="72324"/>
                  </a:lnTo>
                  <a:lnTo>
                    <a:pt x="163098" y="72324"/>
                  </a:lnTo>
                  <a:cubicBezTo>
                    <a:pt x="165017" y="70712"/>
                    <a:pt x="167821" y="70712"/>
                    <a:pt x="169740" y="72324"/>
                  </a:cubicBezTo>
                  <a:cubicBezTo>
                    <a:pt x="169740" y="72324"/>
                    <a:pt x="169740" y="76752"/>
                    <a:pt x="169740" y="76752"/>
                  </a:cubicBezTo>
                  <a:lnTo>
                    <a:pt x="176382" y="76752"/>
                  </a:lnTo>
                  <a:lnTo>
                    <a:pt x="181548" y="76752"/>
                  </a:lnTo>
                  <a:lnTo>
                    <a:pt x="181548" y="76752"/>
                  </a:lnTo>
                  <a:lnTo>
                    <a:pt x="186714" y="76752"/>
                  </a:lnTo>
                  <a:lnTo>
                    <a:pt x="186714" y="76752"/>
                  </a:lnTo>
                  <a:lnTo>
                    <a:pt x="191142" y="81180"/>
                  </a:lnTo>
                  <a:lnTo>
                    <a:pt x="191142" y="81180"/>
                  </a:lnTo>
                  <a:lnTo>
                    <a:pt x="191142" y="81180"/>
                  </a:lnTo>
                  <a:cubicBezTo>
                    <a:pt x="193400" y="79823"/>
                    <a:pt x="195400" y="78074"/>
                    <a:pt x="197046" y="76014"/>
                  </a:cubicBezTo>
                  <a:cubicBezTo>
                    <a:pt x="200736" y="76014"/>
                    <a:pt x="212544" y="76014"/>
                    <a:pt x="213282" y="76014"/>
                  </a:cubicBezTo>
                  <a:lnTo>
                    <a:pt x="213282" y="76014"/>
                  </a:lnTo>
                  <a:lnTo>
                    <a:pt x="213282" y="76014"/>
                  </a:lnTo>
                  <a:lnTo>
                    <a:pt x="234684" y="76014"/>
                  </a:lnTo>
                  <a:cubicBezTo>
                    <a:pt x="233577" y="74470"/>
                    <a:pt x="233577" y="72392"/>
                    <a:pt x="234684" y="70848"/>
                  </a:cubicBezTo>
                  <a:cubicBezTo>
                    <a:pt x="234684" y="70848"/>
                    <a:pt x="247968" y="70848"/>
                    <a:pt x="248706" y="70848"/>
                  </a:cubicBezTo>
                  <a:lnTo>
                    <a:pt x="248706" y="63468"/>
                  </a:lnTo>
                  <a:lnTo>
                    <a:pt x="255348" y="63468"/>
                  </a:lnTo>
                  <a:lnTo>
                    <a:pt x="259776" y="57564"/>
                  </a:lnTo>
                  <a:lnTo>
                    <a:pt x="268632" y="57564"/>
                  </a:lnTo>
                  <a:lnTo>
                    <a:pt x="268632" y="55350"/>
                  </a:lnTo>
                  <a:lnTo>
                    <a:pt x="268632" y="55350"/>
                  </a:lnTo>
                  <a:lnTo>
                    <a:pt x="278226" y="55350"/>
                  </a:lnTo>
                  <a:lnTo>
                    <a:pt x="278226" y="55350"/>
                  </a:lnTo>
                  <a:lnTo>
                    <a:pt x="278226" y="55350"/>
                  </a:lnTo>
                  <a:lnTo>
                    <a:pt x="290034" y="55350"/>
                  </a:lnTo>
                  <a:lnTo>
                    <a:pt x="290034" y="55350"/>
                  </a:lnTo>
                  <a:cubicBezTo>
                    <a:pt x="289923" y="53630"/>
                    <a:pt x="289923" y="51904"/>
                    <a:pt x="290034" y="50184"/>
                  </a:cubicBezTo>
                  <a:cubicBezTo>
                    <a:pt x="292580" y="48871"/>
                    <a:pt x="295606" y="48871"/>
                    <a:pt x="298152" y="50184"/>
                  </a:cubicBezTo>
                  <a:lnTo>
                    <a:pt x="298152" y="50184"/>
                  </a:lnTo>
                  <a:cubicBezTo>
                    <a:pt x="298152" y="50184"/>
                    <a:pt x="298152" y="50184"/>
                    <a:pt x="298152" y="50184"/>
                  </a:cubicBezTo>
                  <a:lnTo>
                    <a:pt x="308484" y="55350"/>
                  </a:lnTo>
                  <a:lnTo>
                    <a:pt x="308484" y="55350"/>
                  </a:lnTo>
                  <a:lnTo>
                    <a:pt x="308484" y="50184"/>
                  </a:lnTo>
                  <a:lnTo>
                    <a:pt x="317340" y="54612"/>
                  </a:lnTo>
                  <a:cubicBezTo>
                    <a:pt x="317340" y="54612"/>
                    <a:pt x="317340" y="54612"/>
                    <a:pt x="317340" y="54612"/>
                  </a:cubicBezTo>
                  <a:lnTo>
                    <a:pt x="317340" y="54612"/>
                  </a:lnTo>
                  <a:lnTo>
                    <a:pt x="322506" y="54612"/>
                  </a:lnTo>
                  <a:lnTo>
                    <a:pt x="326196" y="54612"/>
                  </a:lnTo>
                  <a:lnTo>
                    <a:pt x="326196" y="54612"/>
                  </a:lnTo>
                  <a:lnTo>
                    <a:pt x="326196" y="54612"/>
                  </a:lnTo>
                  <a:lnTo>
                    <a:pt x="333576" y="58302"/>
                  </a:lnTo>
                  <a:lnTo>
                    <a:pt x="333576" y="58302"/>
                  </a:lnTo>
                  <a:cubicBezTo>
                    <a:pt x="333576" y="58302"/>
                    <a:pt x="333576" y="58302"/>
                    <a:pt x="333576" y="58302"/>
                  </a:cubicBezTo>
                  <a:cubicBezTo>
                    <a:pt x="333576" y="58302"/>
                    <a:pt x="344646" y="64206"/>
                    <a:pt x="348336" y="64944"/>
                  </a:cubicBezTo>
                  <a:lnTo>
                    <a:pt x="348336" y="64944"/>
                  </a:lnTo>
                  <a:lnTo>
                    <a:pt x="348336" y="64944"/>
                  </a:lnTo>
                  <a:cubicBezTo>
                    <a:pt x="348336" y="64944"/>
                    <a:pt x="370476" y="59040"/>
                    <a:pt x="371214" y="59040"/>
                  </a:cubicBezTo>
                  <a:close/>
                  <a:moveTo>
                    <a:pt x="214758" y="72324"/>
                  </a:moveTo>
                  <a:cubicBezTo>
                    <a:pt x="193902" y="72541"/>
                    <a:pt x="173334" y="67462"/>
                    <a:pt x="154980" y="57564"/>
                  </a:cubicBezTo>
                  <a:lnTo>
                    <a:pt x="154980" y="57564"/>
                  </a:lnTo>
                  <a:cubicBezTo>
                    <a:pt x="156609" y="54851"/>
                    <a:pt x="158595" y="52369"/>
                    <a:pt x="160884" y="50184"/>
                  </a:cubicBezTo>
                  <a:lnTo>
                    <a:pt x="160884" y="50184"/>
                  </a:lnTo>
                  <a:cubicBezTo>
                    <a:pt x="160884" y="50184"/>
                    <a:pt x="165312" y="50184"/>
                    <a:pt x="166788" y="56826"/>
                  </a:cubicBezTo>
                  <a:cubicBezTo>
                    <a:pt x="166279" y="55394"/>
                    <a:pt x="166279" y="53830"/>
                    <a:pt x="166788" y="52398"/>
                  </a:cubicBezTo>
                  <a:cubicBezTo>
                    <a:pt x="166788" y="52398"/>
                    <a:pt x="172692" y="52398"/>
                    <a:pt x="173430" y="58302"/>
                  </a:cubicBezTo>
                  <a:cubicBezTo>
                    <a:pt x="174168" y="64206"/>
                    <a:pt x="173430" y="54612"/>
                    <a:pt x="173430" y="53874"/>
                  </a:cubicBezTo>
                  <a:lnTo>
                    <a:pt x="173430" y="53874"/>
                  </a:lnTo>
                  <a:cubicBezTo>
                    <a:pt x="173430" y="53874"/>
                    <a:pt x="173430" y="53874"/>
                    <a:pt x="173430" y="53874"/>
                  </a:cubicBezTo>
                  <a:cubicBezTo>
                    <a:pt x="173777" y="55330"/>
                    <a:pt x="173777" y="56846"/>
                    <a:pt x="173430" y="58302"/>
                  </a:cubicBezTo>
                  <a:lnTo>
                    <a:pt x="173430" y="58302"/>
                  </a:lnTo>
                  <a:cubicBezTo>
                    <a:pt x="175113" y="57788"/>
                    <a:pt x="176913" y="57788"/>
                    <a:pt x="178596" y="58302"/>
                  </a:cubicBezTo>
                  <a:cubicBezTo>
                    <a:pt x="178596" y="58302"/>
                    <a:pt x="183024" y="58302"/>
                    <a:pt x="184500" y="66420"/>
                  </a:cubicBezTo>
                  <a:lnTo>
                    <a:pt x="184500" y="66420"/>
                  </a:lnTo>
                  <a:cubicBezTo>
                    <a:pt x="184500" y="66420"/>
                    <a:pt x="184500" y="62730"/>
                    <a:pt x="188928" y="66420"/>
                  </a:cubicBezTo>
                  <a:cubicBezTo>
                    <a:pt x="193356" y="70110"/>
                    <a:pt x="194094" y="70110"/>
                    <a:pt x="188928" y="73800"/>
                  </a:cubicBezTo>
                  <a:lnTo>
                    <a:pt x="188928" y="73800"/>
                  </a:lnTo>
                  <a:cubicBezTo>
                    <a:pt x="191592" y="73143"/>
                    <a:pt x="194382" y="73143"/>
                    <a:pt x="197046" y="73800"/>
                  </a:cubicBezTo>
                  <a:lnTo>
                    <a:pt x="202212" y="78228"/>
                  </a:lnTo>
                  <a:cubicBezTo>
                    <a:pt x="202212" y="78228"/>
                    <a:pt x="207378" y="71586"/>
                    <a:pt x="208116" y="69372"/>
                  </a:cubicBezTo>
                  <a:lnTo>
                    <a:pt x="208116" y="69372"/>
                  </a:lnTo>
                  <a:cubicBezTo>
                    <a:pt x="208116" y="69372"/>
                    <a:pt x="208116" y="69372"/>
                    <a:pt x="211806" y="69372"/>
                  </a:cubicBezTo>
                  <a:cubicBezTo>
                    <a:pt x="215496" y="69372"/>
                    <a:pt x="211806" y="62730"/>
                    <a:pt x="211806" y="61992"/>
                  </a:cubicBezTo>
                  <a:lnTo>
                    <a:pt x="211806" y="61992"/>
                  </a:lnTo>
                  <a:lnTo>
                    <a:pt x="211806" y="61992"/>
                  </a:lnTo>
                  <a:cubicBezTo>
                    <a:pt x="211186" y="60326"/>
                    <a:pt x="211186" y="58492"/>
                    <a:pt x="211806" y="56826"/>
                  </a:cubicBezTo>
                  <a:cubicBezTo>
                    <a:pt x="211806" y="56826"/>
                    <a:pt x="215496" y="56826"/>
                    <a:pt x="215496" y="60516"/>
                  </a:cubicBezTo>
                  <a:cubicBezTo>
                    <a:pt x="216692" y="57728"/>
                    <a:pt x="218455" y="55216"/>
                    <a:pt x="220662" y="53136"/>
                  </a:cubicBezTo>
                  <a:lnTo>
                    <a:pt x="220662" y="53136"/>
                  </a:lnTo>
                  <a:cubicBezTo>
                    <a:pt x="220588" y="59968"/>
                    <a:pt x="218537" y="66631"/>
                    <a:pt x="214758" y="72324"/>
                  </a:cubicBez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E9331AAA-1BD0-4E08-B856-877A228DEF6D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362896E8-EB95-4217-A91B-729D21AB3987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8B01AC3-8981-475F-B835-F859D34819F6}"/>
                </a:ext>
              </a:extLst>
            </p:cNvPr>
            <p:cNvSpPr/>
            <p:nvPr/>
          </p:nvSpPr>
          <p:spPr>
            <a:xfrm>
              <a:off x="7944725" y="2132253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0 h 738"/>
                <a:gd name="connsiteX2" fmla="*/ 738 w 738"/>
                <a:gd name="connsiteY2" fmla="*/ 0 h 738"/>
                <a:gd name="connsiteX3" fmla="*/ 0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EE6CF71D-1540-4AB7-81EC-6A4950E591D2}"/>
                </a:ext>
              </a:extLst>
            </p:cNvPr>
            <p:cNvSpPr/>
            <p:nvPr/>
          </p:nvSpPr>
          <p:spPr>
            <a:xfrm>
              <a:off x="7990481" y="21396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97A08400-8AD2-46BA-9109-B582962F8059}"/>
                </a:ext>
              </a:extLst>
            </p:cNvPr>
            <p:cNvSpPr/>
            <p:nvPr/>
          </p:nvSpPr>
          <p:spPr>
            <a:xfrm>
              <a:off x="8155794" y="2082806"/>
              <a:ext cx="2951" cy="3690"/>
            </a:xfrm>
            <a:custGeom>
              <a:avLst/>
              <a:gdLst>
                <a:gd name="connsiteX0" fmla="*/ 0 w 2951"/>
                <a:gd name="connsiteY0" fmla="*/ 0 h 3690"/>
                <a:gd name="connsiteX1" fmla="*/ 0 w 2951"/>
                <a:gd name="connsiteY1" fmla="*/ 738 h 3690"/>
                <a:gd name="connsiteX2" fmla="*/ 2952 w 2951"/>
                <a:gd name="connsiteY2" fmla="*/ 3690 h 3690"/>
                <a:gd name="connsiteX3" fmla="*/ 0 w 2951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3690">
                  <a:moveTo>
                    <a:pt x="0" y="0"/>
                  </a:moveTo>
                  <a:lnTo>
                    <a:pt x="0" y="738"/>
                  </a:lnTo>
                  <a:lnTo>
                    <a:pt x="2952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B2BE5C8F-9A1D-46A6-A683-A44038376AB3}"/>
                </a:ext>
              </a:extLst>
            </p:cNvPr>
            <p:cNvSpPr/>
            <p:nvPr/>
          </p:nvSpPr>
          <p:spPr>
            <a:xfrm>
              <a:off x="7926275" y="2137418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9F6E30B7-45DE-4C39-B9D0-A327C9DF4CE3}"/>
                </a:ext>
              </a:extLst>
            </p:cNvPr>
            <p:cNvSpPr/>
            <p:nvPr/>
          </p:nvSpPr>
          <p:spPr>
            <a:xfrm>
              <a:off x="7990481" y="2082806"/>
              <a:ext cx="3690" cy="4427"/>
            </a:xfrm>
            <a:custGeom>
              <a:avLst/>
              <a:gdLst>
                <a:gd name="connsiteX0" fmla="*/ 0 w 3690"/>
                <a:gd name="connsiteY0" fmla="*/ 4428 h 4427"/>
                <a:gd name="connsiteX1" fmla="*/ 3690 w 3690"/>
                <a:gd name="connsiteY1" fmla="*/ 0 h 4427"/>
                <a:gd name="connsiteX2" fmla="*/ 0 w 3690"/>
                <a:gd name="connsiteY2" fmla="*/ 3690 h 4427"/>
                <a:gd name="connsiteX3" fmla="*/ 0 w 369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4427">
                  <a:moveTo>
                    <a:pt x="0" y="4428"/>
                  </a:moveTo>
                  <a:lnTo>
                    <a:pt x="3690" y="0"/>
                  </a:lnTo>
                  <a:lnTo>
                    <a:pt x="0" y="369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05758D79-AEBD-449C-A297-E4E84E63400A}"/>
                </a:ext>
              </a:extLst>
            </p:cNvPr>
            <p:cNvSpPr/>
            <p:nvPr/>
          </p:nvSpPr>
          <p:spPr>
            <a:xfrm>
              <a:off x="7970556" y="2122658"/>
              <a:ext cx="73800" cy="1476"/>
            </a:xfrm>
            <a:custGeom>
              <a:avLst/>
              <a:gdLst>
                <a:gd name="connsiteX0" fmla="*/ 0 w 73800"/>
                <a:gd name="connsiteY0" fmla="*/ 1476 h 1476"/>
                <a:gd name="connsiteX1" fmla="*/ 0 w 73800"/>
                <a:gd name="connsiteY1" fmla="*/ 0 h 1476"/>
                <a:gd name="connsiteX2" fmla="*/ 0 w 73800"/>
                <a:gd name="connsiteY2" fmla="*/ 1476 h 1476"/>
                <a:gd name="connsiteX3" fmla="*/ 0 w 73800"/>
                <a:gd name="connsiteY3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6">
                  <a:moveTo>
                    <a:pt x="0" y="1476"/>
                  </a:moveTo>
                  <a:lnTo>
                    <a:pt x="0" y="0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C7B78DA0-84AB-4669-B6E4-649D9504BB70}"/>
                </a:ext>
              </a:extLst>
            </p:cNvPr>
            <p:cNvSpPr/>
            <p:nvPr/>
          </p:nvSpPr>
          <p:spPr>
            <a:xfrm>
              <a:off x="7988267" y="2078379"/>
              <a:ext cx="738" cy="2951"/>
            </a:xfrm>
            <a:custGeom>
              <a:avLst/>
              <a:gdLst>
                <a:gd name="connsiteX0" fmla="*/ 0 w 738"/>
                <a:gd name="connsiteY0" fmla="*/ 0 h 2951"/>
                <a:gd name="connsiteX1" fmla="*/ 738 w 738"/>
                <a:gd name="connsiteY1" fmla="*/ 2952 h 2951"/>
                <a:gd name="connsiteX2" fmla="*/ 0 w 738"/>
                <a:gd name="connsiteY2" fmla="*/ 0 h 2951"/>
                <a:gd name="connsiteX3" fmla="*/ 0 w 738"/>
                <a:gd name="connsiteY3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2951">
                  <a:moveTo>
                    <a:pt x="0" y="0"/>
                  </a:moveTo>
                  <a:lnTo>
                    <a:pt x="738" y="295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720645A-CEB6-49AB-B90A-B26324FC133D}"/>
                </a:ext>
              </a:extLst>
            </p:cNvPr>
            <p:cNvSpPr/>
            <p:nvPr/>
          </p:nvSpPr>
          <p:spPr>
            <a:xfrm>
              <a:off x="7932917" y="2132253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0 h 738"/>
                <a:gd name="connsiteX2" fmla="*/ 738 w 738"/>
                <a:gd name="connsiteY2" fmla="*/ 0 h 738"/>
                <a:gd name="connsiteX3" fmla="*/ 0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C540603-D929-443E-8F2B-D95CB960DD25}"/>
                </a:ext>
              </a:extLst>
            </p:cNvPr>
            <p:cNvSpPr/>
            <p:nvPr/>
          </p:nvSpPr>
          <p:spPr>
            <a:xfrm>
              <a:off x="8159483" y="2120445"/>
              <a:ext cx="18450" cy="73800"/>
            </a:xfrm>
            <a:custGeom>
              <a:avLst/>
              <a:gdLst>
                <a:gd name="connsiteX0" fmla="*/ 14022 w 18450"/>
                <a:gd name="connsiteY0" fmla="*/ 0 h 73800"/>
                <a:gd name="connsiteX1" fmla="*/ 18450 w 18450"/>
                <a:gd name="connsiteY1" fmla="*/ 0 h 73800"/>
                <a:gd name="connsiteX2" fmla="*/ 18450 w 18450"/>
                <a:gd name="connsiteY2" fmla="*/ 0 h 73800"/>
                <a:gd name="connsiteX3" fmla="*/ 0 w 18450"/>
                <a:gd name="connsiteY3" fmla="*/ 0 h 73800"/>
                <a:gd name="connsiteX4" fmla="*/ 0 w 1845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73800">
                  <a:moveTo>
                    <a:pt x="14022" y="0"/>
                  </a:moveTo>
                  <a:lnTo>
                    <a:pt x="18450" y="0"/>
                  </a:lnTo>
                  <a:lnTo>
                    <a:pt x="184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188F89B-218D-4E0D-829D-0A5959A937CF}"/>
                </a:ext>
              </a:extLst>
            </p:cNvPr>
            <p:cNvSpPr/>
            <p:nvPr/>
          </p:nvSpPr>
          <p:spPr>
            <a:xfrm>
              <a:off x="7917419" y="213668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D22BEAF3-E036-46A8-8887-56CA6CB513E2}"/>
                </a:ext>
              </a:extLst>
            </p:cNvPr>
            <p:cNvSpPr/>
            <p:nvPr/>
          </p:nvSpPr>
          <p:spPr>
            <a:xfrm>
              <a:off x="8219261" y="21226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A5C9A8E9-9B21-40A3-AA16-C5F8C5CE1FC3}"/>
                </a:ext>
              </a:extLst>
            </p:cNvPr>
            <p:cNvSpPr/>
            <p:nvPr/>
          </p:nvSpPr>
          <p:spPr>
            <a:xfrm>
              <a:off x="8008194" y="2119706"/>
              <a:ext cx="737" cy="738"/>
            </a:xfrm>
            <a:custGeom>
              <a:avLst/>
              <a:gdLst>
                <a:gd name="connsiteX0" fmla="*/ 738 w 737"/>
                <a:gd name="connsiteY0" fmla="*/ 738 h 738"/>
                <a:gd name="connsiteX1" fmla="*/ 0 w 737"/>
                <a:gd name="connsiteY1" fmla="*/ 0 h 738"/>
                <a:gd name="connsiteX2" fmla="*/ 738 w 737"/>
                <a:gd name="connsiteY2" fmla="*/ 738 h 738"/>
                <a:gd name="connsiteX3" fmla="*/ 738 w 737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">
                  <a:moveTo>
                    <a:pt x="738" y="738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4F1B7354-1DEE-4825-9221-A4AA7D8BDB9C}"/>
                </a:ext>
              </a:extLst>
            </p:cNvPr>
            <p:cNvSpPr/>
            <p:nvPr/>
          </p:nvSpPr>
          <p:spPr>
            <a:xfrm>
              <a:off x="7879043" y="21293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BDFA3A67-0797-4F3F-B245-545C7D160590}"/>
                </a:ext>
              </a:extLst>
            </p:cNvPr>
            <p:cNvSpPr/>
            <p:nvPr/>
          </p:nvSpPr>
          <p:spPr>
            <a:xfrm>
              <a:off x="8017050" y="21123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52D2A2F8-8FA0-4C32-9864-8EBCAAFDFD16}"/>
                </a:ext>
              </a:extLst>
            </p:cNvPr>
            <p:cNvSpPr/>
            <p:nvPr/>
          </p:nvSpPr>
          <p:spPr>
            <a:xfrm>
              <a:off x="7899708" y="214701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7E9B9291-68B0-40A9-822A-4F7E9E7CE9A1}"/>
                </a:ext>
              </a:extLst>
            </p:cNvPr>
            <p:cNvSpPr/>
            <p:nvPr/>
          </p:nvSpPr>
          <p:spPr>
            <a:xfrm>
              <a:off x="8180148" y="2118231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A1D152CB-B69C-447D-BA44-1B8CC8A6AFC5}"/>
                </a:ext>
              </a:extLst>
            </p:cNvPr>
            <p:cNvSpPr/>
            <p:nvPr/>
          </p:nvSpPr>
          <p:spPr>
            <a:xfrm>
              <a:off x="8224427" y="21447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3B912CD2-9B5B-4830-A8B4-D670934864DE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EFABD6C2-26CB-4554-9F80-E873A4BBFAEC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CA193777-19A5-43BC-82D3-39C66923F59A}"/>
                </a:ext>
              </a:extLst>
            </p:cNvPr>
            <p:cNvSpPr/>
            <p:nvPr/>
          </p:nvSpPr>
          <p:spPr>
            <a:xfrm>
              <a:off x="7931442" y="2105684"/>
              <a:ext cx="737" cy="2951"/>
            </a:xfrm>
            <a:custGeom>
              <a:avLst/>
              <a:gdLst>
                <a:gd name="connsiteX0" fmla="*/ 0 w 737"/>
                <a:gd name="connsiteY0" fmla="*/ 738 h 2951"/>
                <a:gd name="connsiteX1" fmla="*/ 0 w 737"/>
                <a:gd name="connsiteY1" fmla="*/ 0 h 2951"/>
                <a:gd name="connsiteX2" fmla="*/ 0 w 737"/>
                <a:gd name="connsiteY2" fmla="*/ 2214 h 2951"/>
                <a:gd name="connsiteX3" fmla="*/ 738 w 737"/>
                <a:gd name="connsiteY3" fmla="*/ 2952 h 2951"/>
                <a:gd name="connsiteX4" fmla="*/ 0 w 737"/>
                <a:gd name="connsiteY4" fmla="*/ 738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2951">
                  <a:moveTo>
                    <a:pt x="0" y="738"/>
                  </a:moveTo>
                  <a:lnTo>
                    <a:pt x="0" y="0"/>
                  </a:lnTo>
                  <a:lnTo>
                    <a:pt x="0" y="2214"/>
                  </a:lnTo>
                  <a:lnTo>
                    <a:pt x="738" y="2952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73DBA0C3-8593-4CF8-ACA0-891148B082D7}"/>
                </a:ext>
              </a:extLst>
            </p:cNvPr>
            <p:cNvSpPr/>
            <p:nvPr/>
          </p:nvSpPr>
          <p:spPr>
            <a:xfrm>
              <a:off x="8093802" y="21492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33B8538-99D2-47D1-B9AA-57488209E6BE}"/>
                </a:ext>
              </a:extLst>
            </p:cNvPr>
            <p:cNvSpPr/>
            <p:nvPr/>
          </p:nvSpPr>
          <p:spPr>
            <a:xfrm>
              <a:off x="7952844" y="2116016"/>
              <a:ext cx="737" cy="2951"/>
            </a:xfrm>
            <a:custGeom>
              <a:avLst/>
              <a:gdLst>
                <a:gd name="connsiteX0" fmla="*/ 738 w 737"/>
                <a:gd name="connsiteY0" fmla="*/ 2952 h 2951"/>
                <a:gd name="connsiteX1" fmla="*/ 0 w 737"/>
                <a:gd name="connsiteY1" fmla="*/ 0 h 2951"/>
                <a:gd name="connsiteX2" fmla="*/ 738 w 737"/>
                <a:gd name="connsiteY2" fmla="*/ 2952 h 2951"/>
                <a:gd name="connsiteX3" fmla="*/ 738 w 737"/>
                <a:gd name="connsiteY3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2951">
                  <a:moveTo>
                    <a:pt x="738" y="2952"/>
                  </a:moveTo>
                  <a:lnTo>
                    <a:pt x="0" y="0"/>
                  </a:lnTo>
                  <a:lnTo>
                    <a:pt x="738" y="2952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334B6BB-3AF7-433D-B59C-A16A86E90068}"/>
                </a:ext>
              </a:extLst>
            </p:cNvPr>
            <p:cNvSpPr/>
            <p:nvPr/>
          </p:nvSpPr>
          <p:spPr>
            <a:xfrm>
              <a:off x="7964652" y="2116244"/>
              <a:ext cx="24353" cy="4938"/>
            </a:xfrm>
            <a:custGeom>
              <a:avLst/>
              <a:gdLst>
                <a:gd name="connsiteX0" fmla="*/ 5166 w 24353"/>
                <a:gd name="connsiteY0" fmla="*/ 510 h 4938"/>
                <a:gd name="connsiteX1" fmla="*/ 5166 w 24353"/>
                <a:gd name="connsiteY1" fmla="*/ 4938 h 4938"/>
                <a:gd name="connsiteX2" fmla="*/ 5166 w 24353"/>
                <a:gd name="connsiteY2" fmla="*/ 4938 h 4938"/>
                <a:gd name="connsiteX3" fmla="*/ 5166 w 24353"/>
                <a:gd name="connsiteY3" fmla="*/ 4938 h 4938"/>
                <a:gd name="connsiteX4" fmla="*/ 11070 w 24353"/>
                <a:gd name="connsiteY4" fmla="*/ 4938 h 4938"/>
                <a:gd name="connsiteX5" fmla="*/ 16236 w 24353"/>
                <a:gd name="connsiteY5" fmla="*/ 4938 h 4938"/>
                <a:gd name="connsiteX6" fmla="*/ 21402 w 24353"/>
                <a:gd name="connsiteY6" fmla="*/ 4938 h 4938"/>
                <a:gd name="connsiteX7" fmla="*/ 21402 w 24353"/>
                <a:gd name="connsiteY7" fmla="*/ 4938 h 4938"/>
                <a:gd name="connsiteX8" fmla="*/ 21402 w 24353"/>
                <a:gd name="connsiteY8" fmla="*/ 4938 h 4938"/>
                <a:gd name="connsiteX9" fmla="*/ 21402 w 24353"/>
                <a:gd name="connsiteY9" fmla="*/ 4938 h 4938"/>
                <a:gd name="connsiteX10" fmla="*/ 21402 w 24353"/>
                <a:gd name="connsiteY10" fmla="*/ 4938 h 4938"/>
                <a:gd name="connsiteX11" fmla="*/ 21402 w 24353"/>
                <a:gd name="connsiteY11" fmla="*/ 510 h 4938"/>
                <a:gd name="connsiteX12" fmla="*/ 24354 w 24353"/>
                <a:gd name="connsiteY12" fmla="*/ 510 h 4938"/>
                <a:gd name="connsiteX13" fmla="*/ 11070 w 24353"/>
                <a:gd name="connsiteY13" fmla="*/ 510 h 4938"/>
                <a:gd name="connsiteX14" fmla="*/ 0 w 24353"/>
                <a:gd name="connsiteY14" fmla="*/ 510 h 4938"/>
                <a:gd name="connsiteX15" fmla="*/ 0 w 24353"/>
                <a:gd name="connsiteY15" fmla="*/ 510 h 4938"/>
                <a:gd name="connsiteX16" fmla="*/ 0 w 24353"/>
                <a:gd name="connsiteY16" fmla="*/ 510 h 4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353" h="4938">
                  <a:moveTo>
                    <a:pt x="5166" y="510"/>
                  </a:moveTo>
                  <a:lnTo>
                    <a:pt x="5166" y="4938"/>
                  </a:lnTo>
                  <a:lnTo>
                    <a:pt x="5166" y="4938"/>
                  </a:lnTo>
                  <a:lnTo>
                    <a:pt x="5166" y="4938"/>
                  </a:lnTo>
                  <a:lnTo>
                    <a:pt x="11070" y="4938"/>
                  </a:lnTo>
                  <a:lnTo>
                    <a:pt x="16236" y="4938"/>
                  </a:lnTo>
                  <a:cubicBezTo>
                    <a:pt x="16236" y="4938"/>
                    <a:pt x="20664" y="4938"/>
                    <a:pt x="21402" y="4938"/>
                  </a:cubicBezTo>
                  <a:cubicBezTo>
                    <a:pt x="22140" y="4938"/>
                    <a:pt x="21402" y="4938"/>
                    <a:pt x="21402" y="4938"/>
                  </a:cubicBezTo>
                  <a:lnTo>
                    <a:pt x="21402" y="4938"/>
                  </a:lnTo>
                  <a:lnTo>
                    <a:pt x="21402" y="4938"/>
                  </a:lnTo>
                  <a:lnTo>
                    <a:pt x="21402" y="4938"/>
                  </a:lnTo>
                  <a:lnTo>
                    <a:pt x="21402" y="510"/>
                  </a:lnTo>
                  <a:lnTo>
                    <a:pt x="24354" y="510"/>
                  </a:lnTo>
                  <a:cubicBezTo>
                    <a:pt x="19953" y="1202"/>
                    <a:pt x="15471" y="1202"/>
                    <a:pt x="11070" y="510"/>
                  </a:cubicBezTo>
                  <a:cubicBezTo>
                    <a:pt x="7411" y="-170"/>
                    <a:pt x="3658" y="-170"/>
                    <a:pt x="0" y="510"/>
                  </a:cubicBezTo>
                  <a:lnTo>
                    <a:pt x="0" y="510"/>
                  </a:lnTo>
                  <a:lnTo>
                    <a:pt x="0" y="51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535DBC9D-618D-408E-9739-DB7E32CDC071}"/>
                </a:ext>
              </a:extLst>
            </p:cNvPr>
            <p:cNvSpPr/>
            <p:nvPr/>
          </p:nvSpPr>
          <p:spPr>
            <a:xfrm>
              <a:off x="8039190" y="21411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178CF22-450C-441B-8E6B-30ECFF5BB3B1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1647B026-8895-4B31-9FE2-059AED722CA9}"/>
                </a:ext>
              </a:extLst>
            </p:cNvPr>
            <p:cNvSpPr/>
            <p:nvPr/>
          </p:nvSpPr>
          <p:spPr>
            <a:xfrm>
              <a:off x="8097492" y="2151441"/>
              <a:ext cx="737" cy="737"/>
            </a:xfrm>
            <a:custGeom>
              <a:avLst/>
              <a:gdLst>
                <a:gd name="connsiteX0" fmla="*/ 738 w 737"/>
                <a:gd name="connsiteY0" fmla="*/ 738 h 737"/>
                <a:gd name="connsiteX1" fmla="*/ 738 w 737"/>
                <a:gd name="connsiteY1" fmla="*/ 738 h 737"/>
                <a:gd name="connsiteX2" fmla="*/ 0 w 737"/>
                <a:gd name="connsiteY2" fmla="*/ 0 h 737"/>
                <a:gd name="connsiteX3" fmla="*/ 738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738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FCBFB1D-3FC8-4779-90B7-D6CAD5C8E3FD}"/>
                </a:ext>
              </a:extLst>
            </p:cNvPr>
            <p:cNvSpPr/>
            <p:nvPr/>
          </p:nvSpPr>
          <p:spPr>
            <a:xfrm>
              <a:off x="8036238" y="21440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6D46B80-7E32-4F97-9A78-3B555FEE6B6D}"/>
                </a:ext>
              </a:extLst>
            </p:cNvPr>
            <p:cNvSpPr/>
            <p:nvPr/>
          </p:nvSpPr>
          <p:spPr>
            <a:xfrm>
              <a:off x="8104871" y="2148489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8CAAA8A-B027-4868-BEAB-88E96F1CD039}"/>
                </a:ext>
              </a:extLst>
            </p:cNvPr>
            <p:cNvSpPr/>
            <p:nvPr/>
          </p:nvSpPr>
          <p:spPr>
            <a:xfrm>
              <a:off x="8045831" y="21462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6C2F9CF5-BFFB-44A2-BE81-F75F58A48A12}"/>
                </a:ext>
              </a:extLst>
            </p:cNvPr>
            <p:cNvSpPr/>
            <p:nvPr/>
          </p:nvSpPr>
          <p:spPr>
            <a:xfrm>
              <a:off x="8179410" y="2120445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5166 w 5165"/>
                <a:gd name="connsiteY1" fmla="*/ 0 h 73800"/>
                <a:gd name="connsiteX2" fmla="*/ 0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07F57D94-009D-46CA-92EB-138E225FDE22}"/>
                </a:ext>
              </a:extLst>
            </p:cNvPr>
            <p:cNvSpPr/>
            <p:nvPr/>
          </p:nvSpPr>
          <p:spPr>
            <a:xfrm>
              <a:off x="7988267" y="21440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672DAB5-0268-4949-9402-838A868A2AE7}"/>
                </a:ext>
              </a:extLst>
            </p:cNvPr>
            <p:cNvSpPr/>
            <p:nvPr/>
          </p:nvSpPr>
          <p:spPr>
            <a:xfrm>
              <a:off x="8003027" y="2144799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738 h 738"/>
                <a:gd name="connsiteX2" fmla="*/ 738 w 738"/>
                <a:gd name="connsiteY2" fmla="*/ 0 h 738"/>
                <a:gd name="connsiteX3" fmla="*/ 0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738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21570EF-1630-4CA3-B856-315761E45A58}"/>
                </a:ext>
              </a:extLst>
            </p:cNvPr>
            <p:cNvSpPr/>
            <p:nvPr/>
          </p:nvSpPr>
          <p:spPr>
            <a:xfrm>
              <a:off x="8207454" y="211527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85C18055-7857-4BE3-A1C6-AF2FCB8559CB}"/>
                </a:ext>
              </a:extLst>
            </p:cNvPr>
            <p:cNvSpPr/>
            <p:nvPr/>
          </p:nvSpPr>
          <p:spPr>
            <a:xfrm>
              <a:off x="7875354" y="21359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DECCAF0D-4302-40FF-A36C-2B137B5ADA40}"/>
                </a:ext>
              </a:extLst>
            </p:cNvPr>
            <p:cNvSpPr/>
            <p:nvPr/>
          </p:nvSpPr>
          <p:spPr>
            <a:xfrm>
              <a:off x="8194169" y="2141847"/>
              <a:ext cx="2951" cy="1475"/>
            </a:xfrm>
            <a:custGeom>
              <a:avLst/>
              <a:gdLst>
                <a:gd name="connsiteX0" fmla="*/ 2952 w 2951"/>
                <a:gd name="connsiteY0" fmla="*/ 1476 h 1475"/>
                <a:gd name="connsiteX1" fmla="*/ 0 w 2951"/>
                <a:gd name="connsiteY1" fmla="*/ 0 h 1475"/>
                <a:gd name="connsiteX2" fmla="*/ 2214 w 2951"/>
                <a:gd name="connsiteY2" fmla="*/ 1476 h 1475"/>
                <a:gd name="connsiteX3" fmla="*/ 2952 w 2951"/>
                <a:gd name="connsiteY3" fmla="*/ 1476 h 1475"/>
                <a:gd name="connsiteX4" fmla="*/ 2952 w 2951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1475">
                  <a:moveTo>
                    <a:pt x="2952" y="1476"/>
                  </a:moveTo>
                  <a:lnTo>
                    <a:pt x="0" y="0"/>
                  </a:lnTo>
                  <a:lnTo>
                    <a:pt x="2214" y="1476"/>
                  </a:lnTo>
                  <a:lnTo>
                    <a:pt x="2952" y="1476"/>
                  </a:lnTo>
                  <a:lnTo>
                    <a:pt x="2952" y="1476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E24DE9B-3BE0-418C-9664-39036523B84D}"/>
                </a:ext>
              </a:extLst>
            </p:cNvPr>
            <p:cNvSpPr/>
            <p:nvPr/>
          </p:nvSpPr>
          <p:spPr>
            <a:xfrm>
              <a:off x="8225165" y="212856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DB10303-465B-4FB9-9C49-98C2474C9086}"/>
                </a:ext>
              </a:extLst>
            </p:cNvPr>
            <p:cNvSpPr/>
            <p:nvPr/>
          </p:nvSpPr>
          <p:spPr>
            <a:xfrm>
              <a:off x="8227379" y="2125610"/>
              <a:ext cx="1476" cy="738"/>
            </a:xfrm>
            <a:custGeom>
              <a:avLst/>
              <a:gdLst>
                <a:gd name="connsiteX0" fmla="*/ 1476 w 1476"/>
                <a:gd name="connsiteY0" fmla="*/ 0 h 738"/>
                <a:gd name="connsiteX1" fmla="*/ 0 w 1476"/>
                <a:gd name="connsiteY1" fmla="*/ 738 h 738"/>
                <a:gd name="connsiteX2" fmla="*/ 1476 w 1476"/>
                <a:gd name="connsiteY2" fmla="*/ 738 h 738"/>
                <a:gd name="connsiteX3" fmla="*/ 1476 w 1476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8">
                  <a:moveTo>
                    <a:pt x="1476" y="0"/>
                  </a:moveTo>
                  <a:lnTo>
                    <a:pt x="0" y="738"/>
                  </a:lnTo>
                  <a:lnTo>
                    <a:pt x="1476" y="73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73493626-BAA0-4DA3-BD79-CB80098BC2F2}"/>
                </a:ext>
              </a:extLst>
            </p:cNvPr>
            <p:cNvSpPr/>
            <p:nvPr/>
          </p:nvSpPr>
          <p:spPr>
            <a:xfrm>
              <a:off x="7935869" y="20938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0E7542-5897-44C3-A965-156869607CD7}"/>
                </a:ext>
              </a:extLst>
            </p:cNvPr>
            <p:cNvSpPr/>
            <p:nvPr/>
          </p:nvSpPr>
          <p:spPr>
            <a:xfrm>
              <a:off x="7945463" y="21056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A8B59737-6DD9-471B-9025-24507F62DCF6}"/>
                </a:ext>
              </a:extLst>
            </p:cNvPr>
            <p:cNvSpPr/>
            <p:nvPr/>
          </p:nvSpPr>
          <p:spPr>
            <a:xfrm>
              <a:off x="8027381" y="2152178"/>
              <a:ext cx="738" cy="2214"/>
            </a:xfrm>
            <a:custGeom>
              <a:avLst/>
              <a:gdLst>
                <a:gd name="connsiteX0" fmla="*/ 738 w 738"/>
                <a:gd name="connsiteY0" fmla="*/ 2214 h 2214"/>
                <a:gd name="connsiteX1" fmla="*/ 738 w 738"/>
                <a:gd name="connsiteY1" fmla="*/ 2214 h 2214"/>
                <a:gd name="connsiteX2" fmla="*/ 0 w 738"/>
                <a:gd name="connsiteY2" fmla="*/ 0 h 2214"/>
                <a:gd name="connsiteX3" fmla="*/ 738 w 738"/>
                <a:gd name="connsiteY3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2214">
                  <a:moveTo>
                    <a:pt x="738" y="2214"/>
                  </a:moveTo>
                  <a:lnTo>
                    <a:pt x="738" y="2214"/>
                  </a:lnTo>
                  <a:lnTo>
                    <a:pt x="0" y="0"/>
                  </a:lnTo>
                  <a:lnTo>
                    <a:pt x="738" y="2214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DB4A5B5F-92D0-4716-BDF5-4FCA66C9BD9C}"/>
                </a:ext>
              </a:extLst>
            </p:cNvPr>
            <p:cNvSpPr/>
            <p:nvPr/>
          </p:nvSpPr>
          <p:spPr>
            <a:xfrm>
              <a:off x="7927013" y="214037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06157E1-EEE8-4C5E-8800-FD8CE1360BAC}"/>
                </a:ext>
              </a:extLst>
            </p:cNvPr>
            <p:cNvSpPr/>
            <p:nvPr/>
          </p:nvSpPr>
          <p:spPr>
            <a:xfrm>
              <a:off x="8239188" y="213668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94E80FA7-1B63-4C62-9D1F-0277E79F9B2F}"/>
                </a:ext>
              </a:extLst>
            </p:cNvPr>
            <p:cNvSpPr/>
            <p:nvPr/>
          </p:nvSpPr>
          <p:spPr>
            <a:xfrm>
              <a:off x="7932179" y="2085021"/>
              <a:ext cx="1476" cy="4427"/>
            </a:xfrm>
            <a:custGeom>
              <a:avLst/>
              <a:gdLst>
                <a:gd name="connsiteX0" fmla="*/ 0 w 1476"/>
                <a:gd name="connsiteY0" fmla="*/ 738 h 4427"/>
                <a:gd name="connsiteX1" fmla="*/ 1476 w 1476"/>
                <a:gd name="connsiteY1" fmla="*/ 4428 h 4427"/>
                <a:gd name="connsiteX2" fmla="*/ 0 w 1476"/>
                <a:gd name="connsiteY2" fmla="*/ 0 h 4427"/>
                <a:gd name="connsiteX3" fmla="*/ 0 w 1476"/>
                <a:gd name="connsiteY3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4427">
                  <a:moveTo>
                    <a:pt x="0" y="738"/>
                  </a:moveTo>
                  <a:lnTo>
                    <a:pt x="1476" y="442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6412798-797F-435D-B974-C2BBC860C3CB}"/>
                </a:ext>
              </a:extLst>
            </p:cNvPr>
            <p:cNvSpPr/>
            <p:nvPr/>
          </p:nvSpPr>
          <p:spPr>
            <a:xfrm>
              <a:off x="7949154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0254080-0083-4E92-A833-A199D9A66309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052A86F2-4C88-4D7C-85EB-6F394ADCA153}"/>
                </a:ext>
              </a:extLst>
            </p:cNvPr>
            <p:cNvSpPr/>
            <p:nvPr/>
          </p:nvSpPr>
          <p:spPr>
            <a:xfrm>
              <a:off x="8197860" y="2098305"/>
              <a:ext cx="25092" cy="30996"/>
            </a:xfrm>
            <a:custGeom>
              <a:avLst/>
              <a:gdLst>
                <a:gd name="connsiteX0" fmla="*/ 7380 w 25092"/>
                <a:gd name="connsiteY0" fmla="*/ 18450 h 30996"/>
                <a:gd name="connsiteX1" fmla="*/ 7380 w 25092"/>
                <a:gd name="connsiteY1" fmla="*/ 18450 h 30996"/>
                <a:gd name="connsiteX2" fmla="*/ 7380 w 25092"/>
                <a:gd name="connsiteY2" fmla="*/ 25092 h 30996"/>
                <a:gd name="connsiteX3" fmla="*/ 7380 w 25092"/>
                <a:gd name="connsiteY3" fmla="*/ 25092 h 30996"/>
                <a:gd name="connsiteX4" fmla="*/ 21402 w 25092"/>
                <a:gd name="connsiteY4" fmla="*/ 18450 h 30996"/>
                <a:gd name="connsiteX5" fmla="*/ 21402 w 25092"/>
                <a:gd name="connsiteY5" fmla="*/ 27306 h 30996"/>
                <a:gd name="connsiteX6" fmla="*/ 21402 w 25092"/>
                <a:gd name="connsiteY6" fmla="*/ 22878 h 30996"/>
                <a:gd name="connsiteX7" fmla="*/ 21402 w 25092"/>
                <a:gd name="connsiteY7" fmla="*/ 22878 h 30996"/>
                <a:gd name="connsiteX8" fmla="*/ 21402 w 25092"/>
                <a:gd name="connsiteY8" fmla="*/ 18450 h 30996"/>
                <a:gd name="connsiteX9" fmla="*/ 21402 w 25092"/>
                <a:gd name="connsiteY9" fmla="*/ 26568 h 30996"/>
                <a:gd name="connsiteX10" fmla="*/ 21402 w 25092"/>
                <a:gd name="connsiteY10" fmla="*/ 26568 h 30996"/>
                <a:gd name="connsiteX11" fmla="*/ 21402 w 25092"/>
                <a:gd name="connsiteY11" fmla="*/ 26568 h 30996"/>
                <a:gd name="connsiteX12" fmla="*/ 21402 w 25092"/>
                <a:gd name="connsiteY12" fmla="*/ 30996 h 30996"/>
                <a:gd name="connsiteX13" fmla="*/ 25092 w 25092"/>
                <a:gd name="connsiteY13" fmla="*/ 30996 h 30996"/>
                <a:gd name="connsiteX14" fmla="*/ 25092 w 25092"/>
                <a:gd name="connsiteY14" fmla="*/ 20664 h 30996"/>
                <a:gd name="connsiteX15" fmla="*/ 25092 w 25092"/>
                <a:gd name="connsiteY15" fmla="*/ 15498 h 30996"/>
                <a:gd name="connsiteX16" fmla="*/ 25092 w 25092"/>
                <a:gd name="connsiteY16" fmla="*/ 15498 h 30996"/>
                <a:gd name="connsiteX17" fmla="*/ 17712 w 25092"/>
                <a:gd name="connsiteY17" fmla="*/ 9594 h 30996"/>
                <a:gd name="connsiteX18" fmla="*/ 17712 w 25092"/>
                <a:gd name="connsiteY18" fmla="*/ 0 h 30996"/>
                <a:gd name="connsiteX19" fmla="*/ 17712 w 25092"/>
                <a:gd name="connsiteY19" fmla="*/ 0 h 30996"/>
                <a:gd name="connsiteX20" fmla="*/ 13284 w 25092"/>
                <a:gd name="connsiteY20" fmla="*/ 6642 h 30996"/>
                <a:gd name="connsiteX21" fmla="*/ 13284 w 25092"/>
                <a:gd name="connsiteY21" fmla="*/ 6642 h 30996"/>
                <a:gd name="connsiteX22" fmla="*/ 13284 w 25092"/>
                <a:gd name="connsiteY22" fmla="*/ 6642 h 30996"/>
                <a:gd name="connsiteX23" fmla="*/ 3690 w 25092"/>
                <a:gd name="connsiteY23" fmla="*/ 738 h 30996"/>
                <a:gd name="connsiteX24" fmla="*/ 3690 w 25092"/>
                <a:gd name="connsiteY24" fmla="*/ 738 h 30996"/>
                <a:gd name="connsiteX25" fmla="*/ 3690 w 25092"/>
                <a:gd name="connsiteY25" fmla="*/ 6642 h 30996"/>
                <a:gd name="connsiteX26" fmla="*/ 0 w 25092"/>
                <a:gd name="connsiteY26" fmla="*/ 6642 h 30996"/>
                <a:gd name="connsiteX27" fmla="*/ 0 w 25092"/>
                <a:gd name="connsiteY27" fmla="*/ 11808 h 30996"/>
                <a:gd name="connsiteX28" fmla="*/ 0 w 25092"/>
                <a:gd name="connsiteY28" fmla="*/ 11808 h 30996"/>
                <a:gd name="connsiteX29" fmla="*/ 0 w 25092"/>
                <a:gd name="connsiteY29" fmla="*/ 11808 h 30996"/>
                <a:gd name="connsiteX30" fmla="*/ 0 w 25092"/>
                <a:gd name="connsiteY30" fmla="*/ 11808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092" h="30996">
                  <a:moveTo>
                    <a:pt x="7380" y="18450"/>
                  </a:moveTo>
                  <a:cubicBezTo>
                    <a:pt x="7380" y="18450"/>
                    <a:pt x="7380" y="18450"/>
                    <a:pt x="7380" y="18450"/>
                  </a:cubicBezTo>
                  <a:cubicBezTo>
                    <a:pt x="7380" y="18450"/>
                    <a:pt x="7380" y="18450"/>
                    <a:pt x="7380" y="25092"/>
                  </a:cubicBezTo>
                  <a:lnTo>
                    <a:pt x="7380" y="25092"/>
                  </a:lnTo>
                  <a:cubicBezTo>
                    <a:pt x="10782" y="20840"/>
                    <a:pt x="15956" y="18390"/>
                    <a:pt x="21402" y="18450"/>
                  </a:cubicBezTo>
                  <a:cubicBezTo>
                    <a:pt x="22361" y="21325"/>
                    <a:pt x="22361" y="24431"/>
                    <a:pt x="21402" y="27306"/>
                  </a:cubicBezTo>
                  <a:cubicBezTo>
                    <a:pt x="21122" y="25843"/>
                    <a:pt x="21122" y="24341"/>
                    <a:pt x="21402" y="22878"/>
                  </a:cubicBezTo>
                  <a:lnTo>
                    <a:pt x="21402" y="22878"/>
                  </a:lnTo>
                  <a:lnTo>
                    <a:pt x="21402" y="18450"/>
                  </a:lnTo>
                  <a:cubicBezTo>
                    <a:pt x="22125" y="21108"/>
                    <a:pt x="22125" y="23910"/>
                    <a:pt x="21402" y="26568"/>
                  </a:cubicBezTo>
                  <a:lnTo>
                    <a:pt x="21402" y="26568"/>
                  </a:lnTo>
                  <a:lnTo>
                    <a:pt x="21402" y="26568"/>
                  </a:lnTo>
                  <a:lnTo>
                    <a:pt x="21402" y="30996"/>
                  </a:lnTo>
                  <a:lnTo>
                    <a:pt x="25092" y="30996"/>
                  </a:lnTo>
                  <a:cubicBezTo>
                    <a:pt x="23911" y="27654"/>
                    <a:pt x="23911" y="24006"/>
                    <a:pt x="25092" y="20664"/>
                  </a:cubicBezTo>
                  <a:cubicBezTo>
                    <a:pt x="25092" y="20664"/>
                    <a:pt x="25092" y="15498"/>
                    <a:pt x="25092" y="15498"/>
                  </a:cubicBezTo>
                  <a:lnTo>
                    <a:pt x="25092" y="15498"/>
                  </a:lnTo>
                  <a:lnTo>
                    <a:pt x="17712" y="9594"/>
                  </a:lnTo>
                  <a:cubicBezTo>
                    <a:pt x="17114" y="6424"/>
                    <a:pt x="17114" y="3170"/>
                    <a:pt x="17712" y="0"/>
                  </a:cubicBezTo>
                  <a:lnTo>
                    <a:pt x="17712" y="0"/>
                  </a:lnTo>
                  <a:cubicBezTo>
                    <a:pt x="17712" y="0"/>
                    <a:pt x="17712" y="5166"/>
                    <a:pt x="13284" y="6642"/>
                  </a:cubicBezTo>
                  <a:lnTo>
                    <a:pt x="13284" y="6642"/>
                  </a:lnTo>
                  <a:lnTo>
                    <a:pt x="13284" y="6642"/>
                  </a:lnTo>
                  <a:cubicBezTo>
                    <a:pt x="13284" y="6642"/>
                    <a:pt x="4428" y="1476"/>
                    <a:pt x="3690" y="738"/>
                  </a:cubicBezTo>
                  <a:lnTo>
                    <a:pt x="3690" y="738"/>
                  </a:lnTo>
                  <a:cubicBezTo>
                    <a:pt x="4428" y="2636"/>
                    <a:pt x="4428" y="4744"/>
                    <a:pt x="3690" y="6642"/>
                  </a:cubicBezTo>
                  <a:lnTo>
                    <a:pt x="0" y="6642"/>
                  </a:lnTo>
                  <a:lnTo>
                    <a:pt x="0" y="11808"/>
                  </a:lnTo>
                  <a:cubicBezTo>
                    <a:pt x="0" y="11808"/>
                    <a:pt x="0" y="11808"/>
                    <a:pt x="0" y="11808"/>
                  </a:cubicBezTo>
                  <a:cubicBezTo>
                    <a:pt x="0" y="11808"/>
                    <a:pt x="0" y="11808"/>
                    <a:pt x="0" y="11808"/>
                  </a:cubicBezTo>
                  <a:lnTo>
                    <a:pt x="0" y="1180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6936B59D-5E39-47AC-ABD3-4694E7DF8000}"/>
                </a:ext>
              </a:extLst>
            </p:cNvPr>
            <p:cNvSpPr/>
            <p:nvPr/>
          </p:nvSpPr>
          <p:spPr>
            <a:xfrm>
              <a:off x="8213358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11B2F3F6-B341-4DFA-9A39-34C0C888852D}"/>
                </a:ext>
              </a:extLst>
            </p:cNvPr>
            <p:cNvSpPr/>
            <p:nvPr/>
          </p:nvSpPr>
          <p:spPr>
            <a:xfrm>
              <a:off x="7923323" y="2113064"/>
              <a:ext cx="738" cy="2951"/>
            </a:xfrm>
            <a:custGeom>
              <a:avLst/>
              <a:gdLst>
                <a:gd name="connsiteX0" fmla="*/ 738 w 738"/>
                <a:gd name="connsiteY0" fmla="*/ 2952 h 2951"/>
                <a:gd name="connsiteX1" fmla="*/ 738 w 738"/>
                <a:gd name="connsiteY1" fmla="*/ 0 h 2951"/>
                <a:gd name="connsiteX2" fmla="*/ 0 w 738"/>
                <a:gd name="connsiteY2" fmla="*/ 0 h 2951"/>
                <a:gd name="connsiteX3" fmla="*/ 738 w 738"/>
                <a:gd name="connsiteY3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2951">
                  <a:moveTo>
                    <a:pt x="738" y="2952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64D41928-7351-488A-8394-61371C9D8A30}"/>
                </a:ext>
              </a:extLst>
            </p:cNvPr>
            <p:cNvSpPr/>
            <p:nvPr/>
          </p:nvSpPr>
          <p:spPr>
            <a:xfrm>
              <a:off x="7981625" y="2105684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5BCA0D86-F7FA-41DE-A854-338340152E28}"/>
                </a:ext>
              </a:extLst>
            </p:cNvPr>
            <p:cNvSpPr/>
            <p:nvPr/>
          </p:nvSpPr>
          <p:spPr>
            <a:xfrm>
              <a:off x="7953581" y="2116755"/>
              <a:ext cx="738" cy="2213"/>
            </a:xfrm>
            <a:custGeom>
              <a:avLst/>
              <a:gdLst>
                <a:gd name="connsiteX0" fmla="*/ 738 w 738"/>
                <a:gd name="connsiteY0" fmla="*/ 1476 h 2213"/>
                <a:gd name="connsiteX1" fmla="*/ 0 w 738"/>
                <a:gd name="connsiteY1" fmla="*/ 738 h 2213"/>
                <a:gd name="connsiteX2" fmla="*/ 0 w 738"/>
                <a:gd name="connsiteY2" fmla="*/ 0 h 2213"/>
                <a:gd name="connsiteX3" fmla="*/ 738 w 738"/>
                <a:gd name="connsiteY3" fmla="*/ 2214 h 2213"/>
                <a:gd name="connsiteX4" fmla="*/ 738 w 738"/>
                <a:gd name="connsiteY4" fmla="*/ 1476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2213">
                  <a:moveTo>
                    <a:pt x="738" y="1476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738" y="2214"/>
                  </a:lnTo>
                  <a:lnTo>
                    <a:pt x="738" y="1476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9F7AFA9-583D-4A7D-9425-8BE4976C35BE}"/>
                </a:ext>
              </a:extLst>
            </p:cNvPr>
            <p:cNvSpPr/>
            <p:nvPr/>
          </p:nvSpPr>
          <p:spPr>
            <a:xfrm>
              <a:off x="7927013" y="2115279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668D039-1627-441B-86FA-F7C444B2ADEB}"/>
                </a:ext>
              </a:extLst>
            </p:cNvPr>
            <p:cNvSpPr/>
            <p:nvPr/>
          </p:nvSpPr>
          <p:spPr>
            <a:xfrm>
              <a:off x="8093802" y="2158820"/>
              <a:ext cx="73800" cy="1476"/>
            </a:xfrm>
            <a:custGeom>
              <a:avLst/>
              <a:gdLst>
                <a:gd name="connsiteX0" fmla="*/ 0 w 73800"/>
                <a:gd name="connsiteY0" fmla="*/ 1476 h 1476"/>
                <a:gd name="connsiteX1" fmla="*/ 0 w 73800"/>
                <a:gd name="connsiteY1" fmla="*/ 0 h 1476"/>
                <a:gd name="connsiteX2" fmla="*/ 0 w 73800"/>
                <a:gd name="connsiteY2" fmla="*/ 0 h 1476"/>
                <a:gd name="connsiteX3" fmla="*/ 0 w 73800"/>
                <a:gd name="connsiteY3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6">
                  <a:moveTo>
                    <a:pt x="0" y="147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AF0B18A2-D2BD-4A74-B759-768312E1CCDF}"/>
                </a:ext>
              </a:extLst>
            </p:cNvPr>
            <p:cNvSpPr/>
            <p:nvPr/>
          </p:nvSpPr>
          <p:spPr>
            <a:xfrm>
              <a:off x="8004504" y="2142585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738 w 738"/>
                <a:gd name="connsiteY1" fmla="*/ 738 h 737"/>
                <a:gd name="connsiteX2" fmla="*/ 738 w 738"/>
                <a:gd name="connsiteY2" fmla="*/ 0 h 737"/>
                <a:gd name="connsiteX3" fmla="*/ 0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738" y="738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47A3C9BD-F58F-4032-BF2A-C08E2187B954}"/>
                </a:ext>
              </a:extLst>
            </p:cNvPr>
            <p:cNvSpPr/>
            <p:nvPr/>
          </p:nvSpPr>
          <p:spPr>
            <a:xfrm>
              <a:off x="8162436" y="21455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6B7DE286-E240-4D39-8CFC-7F48BE74578E}"/>
                </a:ext>
              </a:extLst>
            </p:cNvPr>
            <p:cNvSpPr/>
            <p:nvPr/>
          </p:nvSpPr>
          <p:spPr>
            <a:xfrm>
              <a:off x="7935869" y="2136681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738 w 738"/>
                <a:gd name="connsiteY1" fmla="*/ 738 h 737"/>
                <a:gd name="connsiteX2" fmla="*/ 0 w 738"/>
                <a:gd name="connsiteY2" fmla="*/ 0 h 737"/>
                <a:gd name="connsiteX3" fmla="*/ 0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644C14DD-79BA-4219-BAC4-A70F6A5E24C0}"/>
                </a:ext>
              </a:extLst>
            </p:cNvPr>
            <p:cNvSpPr/>
            <p:nvPr/>
          </p:nvSpPr>
          <p:spPr>
            <a:xfrm>
              <a:off x="8139558" y="2143322"/>
              <a:ext cx="73800" cy="1476"/>
            </a:xfrm>
            <a:custGeom>
              <a:avLst/>
              <a:gdLst>
                <a:gd name="connsiteX0" fmla="*/ 0 w 73800"/>
                <a:gd name="connsiteY0" fmla="*/ 1476 h 1476"/>
                <a:gd name="connsiteX1" fmla="*/ 0 w 73800"/>
                <a:gd name="connsiteY1" fmla="*/ 0 h 1476"/>
                <a:gd name="connsiteX2" fmla="*/ 0 w 73800"/>
                <a:gd name="connsiteY2" fmla="*/ 0 h 1476"/>
                <a:gd name="connsiteX3" fmla="*/ 0 w 73800"/>
                <a:gd name="connsiteY3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6">
                  <a:moveTo>
                    <a:pt x="0" y="147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B9B92AB-0785-4958-A0FE-DE21ADA83F29}"/>
                </a:ext>
              </a:extLst>
            </p:cNvPr>
            <p:cNvSpPr/>
            <p:nvPr/>
          </p:nvSpPr>
          <p:spPr>
            <a:xfrm>
              <a:off x="7935131" y="2108636"/>
              <a:ext cx="2214" cy="2214"/>
            </a:xfrm>
            <a:custGeom>
              <a:avLst/>
              <a:gdLst>
                <a:gd name="connsiteX0" fmla="*/ 2214 w 2214"/>
                <a:gd name="connsiteY0" fmla="*/ 2214 h 2214"/>
                <a:gd name="connsiteX1" fmla="*/ 0 w 2214"/>
                <a:gd name="connsiteY1" fmla="*/ 0 h 2214"/>
                <a:gd name="connsiteX2" fmla="*/ 2214 w 2214"/>
                <a:gd name="connsiteY2" fmla="*/ 2214 h 2214"/>
                <a:gd name="connsiteX3" fmla="*/ 2214 w 2214"/>
                <a:gd name="connsiteY3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" h="2214">
                  <a:moveTo>
                    <a:pt x="2214" y="2214"/>
                  </a:moveTo>
                  <a:lnTo>
                    <a:pt x="0" y="0"/>
                  </a:lnTo>
                  <a:lnTo>
                    <a:pt x="2214" y="2214"/>
                  </a:lnTo>
                  <a:lnTo>
                    <a:pt x="2214" y="2214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996D5F54-D3ED-4944-8279-4B6719734454}"/>
                </a:ext>
              </a:extLst>
            </p:cNvPr>
            <p:cNvSpPr/>
            <p:nvPr/>
          </p:nvSpPr>
          <p:spPr>
            <a:xfrm>
              <a:off x="8251733" y="21499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2EFC8ECB-D028-41DA-9F13-001415391ACE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F86F7BCB-E4FD-4F77-B164-AF180F0A3893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71519664-EC47-4563-B055-6F62235DDC86}"/>
                </a:ext>
              </a:extLst>
            </p:cNvPr>
            <p:cNvSpPr/>
            <p:nvPr/>
          </p:nvSpPr>
          <p:spPr>
            <a:xfrm>
              <a:off x="7867974" y="21233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7CAECF10-2C2D-485E-8AF4-A2107CF5D134}"/>
                </a:ext>
              </a:extLst>
            </p:cNvPr>
            <p:cNvSpPr/>
            <p:nvPr/>
          </p:nvSpPr>
          <p:spPr>
            <a:xfrm>
              <a:off x="8003765" y="2123397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601F8623-0D9A-4A5F-BC85-0FE409217267}"/>
                </a:ext>
              </a:extLst>
            </p:cNvPr>
            <p:cNvSpPr/>
            <p:nvPr/>
          </p:nvSpPr>
          <p:spPr>
            <a:xfrm>
              <a:off x="7884210" y="21396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A7FA047A-3EF8-448E-AC4A-1D470BB54666}"/>
                </a:ext>
              </a:extLst>
            </p:cNvPr>
            <p:cNvSpPr/>
            <p:nvPr/>
          </p:nvSpPr>
          <p:spPr>
            <a:xfrm>
              <a:off x="7950629" y="2111588"/>
              <a:ext cx="738" cy="2214"/>
            </a:xfrm>
            <a:custGeom>
              <a:avLst/>
              <a:gdLst>
                <a:gd name="connsiteX0" fmla="*/ 738 w 738"/>
                <a:gd name="connsiteY0" fmla="*/ 0 h 2214"/>
                <a:gd name="connsiteX1" fmla="*/ 0 w 738"/>
                <a:gd name="connsiteY1" fmla="*/ 2214 h 2214"/>
                <a:gd name="connsiteX2" fmla="*/ 738 w 738"/>
                <a:gd name="connsiteY2" fmla="*/ 738 h 2214"/>
                <a:gd name="connsiteX3" fmla="*/ 738 w 738"/>
                <a:gd name="connsiteY3" fmla="*/ 0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2214">
                  <a:moveTo>
                    <a:pt x="738" y="0"/>
                  </a:moveTo>
                  <a:lnTo>
                    <a:pt x="0" y="2214"/>
                  </a:lnTo>
                  <a:lnTo>
                    <a:pt x="738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6269654-1B49-4046-A6AE-438AEC3F17A0}"/>
                </a:ext>
              </a:extLst>
            </p:cNvPr>
            <p:cNvSpPr/>
            <p:nvPr/>
          </p:nvSpPr>
          <p:spPr>
            <a:xfrm>
              <a:off x="7899708" y="2116755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E9C8470E-D391-4A00-8D1D-8E792DFC69A4}"/>
                </a:ext>
              </a:extLst>
            </p:cNvPr>
            <p:cNvSpPr/>
            <p:nvPr/>
          </p:nvSpPr>
          <p:spPr>
            <a:xfrm>
              <a:off x="8149890" y="2146274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3244A4F-CFB2-46C8-A531-D57E9165EBEE}"/>
                </a:ext>
              </a:extLst>
            </p:cNvPr>
            <p:cNvSpPr/>
            <p:nvPr/>
          </p:nvSpPr>
          <p:spPr>
            <a:xfrm>
              <a:off x="8142510" y="2120445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142DA28F-D7B8-424D-86F6-7ED25AF52979}"/>
                </a:ext>
              </a:extLst>
            </p:cNvPr>
            <p:cNvSpPr/>
            <p:nvPr/>
          </p:nvSpPr>
          <p:spPr>
            <a:xfrm>
              <a:off x="7919633" y="2143322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224DF3B-4315-44AE-A986-95A38D2B7A4E}"/>
                </a:ext>
              </a:extLst>
            </p:cNvPr>
            <p:cNvSpPr/>
            <p:nvPr/>
          </p:nvSpPr>
          <p:spPr>
            <a:xfrm>
              <a:off x="8138081" y="2114540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738 h 738"/>
                <a:gd name="connsiteX2" fmla="*/ 738 w 738"/>
                <a:gd name="connsiteY2" fmla="*/ 0 h 738"/>
                <a:gd name="connsiteX3" fmla="*/ 738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0B25A5AE-5484-4E29-97F2-C2493E0C7B7E}"/>
                </a:ext>
              </a:extLst>
            </p:cNvPr>
            <p:cNvSpPr/>
            <p:nvPr/>
          </p:nvSpPr>
          <p:spPr>
            <a:xfrm>
              <a:off x="8271660" y="2116016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DCDA883-7AD1-42EE-BFBF-29B4290553E8}"/>
                </a:ext>
              </a:extLst>
            </p:cNvPr>
            <p:cNvSpPr/>
            <p:nvPr/>
          </p:nvSpPr>
          <p:spPr>
            <a:xfrm>
              <a:off x="7938083" y="21034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9C216BFF-1DFE-4483-BF06-985A684930D4}"/>
                </a:ext>
              </a:extLst>
            </p:cNvPr>
            <p:cNvSpPr/>
            <p:nvPr/>
          </p:nvSpPr>
          <p:spPr>
            <a:xfrm>
              <a:off x="7947677" y="2087973"/>
              <a:ext cx="691" cy="18450"/>
            </a:xfrm>
            <a:custGeom>
              <a:avLst/>
              <a:gdLst>
                <a:gd name="connsiteX0" fmla="*/ 0 w 691"/>
                <a:gd name="connsiteY0" fmla="*/ 14022 h 18450"/>
                <a:gd name="connsiteX1" fmla="*/ 0 w 691"/>
                <a:gd name="connsiteY1" fmla="*/ 7380 h 18450"/>
                <a:gd name="connsiteX2" fmla="*/ 0 w 691"/>
                <a:gd name="connsiteY2" fmla="*/ 7380 h 18450"/>
                <a:gd name="connsiteX3" fmla="*/ 0 w 691"/>
                <a:gd name="connsiteY3" fmla="*/ 0 h 18450"/>
                <a:gd name="connsiteX4" fmla="*/ 0 w 691"/>
                <a:gd name="connsiteY4" fmla="*/ 0 h 18450"/>
                <a:gd name="connsiteX5" fmla="*/ 0 w 691"/>
                <a:gd name="connsiteY5" fmla="*/ 8118 h 18450"/>
                <a:gd name="connsiteX6" fmla="*/ 0 w 691"/>
                <a:gd name="connsiteY6" fmla="*/ 12546 h 18450"/>
                <a:gd name="connsiteX7" fmla="*/ 0 w 691"/>
                <a:gd name="connsiteY7" fmla="*/ 18450 h 18450"/>
                <a:gd name="connsiteX8" fmla="*/ 0 w 691"/>
                <a:gd name="connsiteY8" fmla="*/ 18450 h 18450"/>
                <a:gd name="connsiteX9" fmla="*/ 0 w 691"/>
                <a:gd name="connsiteY9" fmla="*/ 18450 h 18450"/>
                <a:gd name="connsiteX10" fmla="*/ 0 w 691"/>
                <a:gd name="connsiteY10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1" h="18450">
                  <a:moveTo>
                    <a:pt x="0" y="14022"/>
                  </a:moveTo>
                  <a:cubicBezTo>
                    <a:pt x="0" y="14022"/>
                    <a:pt x="0" y="8856"/>
                    <a:pt x="0" y="7380"/>
                  </a:cubicBezTo>
                  <a:cubicBezTo>
                    <a:pt x="0" y="5904"/>
                    <a:pt x="0" y="7380"/>
                    <a:pt x="0" y="7380"/>
                  </a:cubicBezTo>
                  <a:cubicBezTo>
                    <a:pt x="740" y="4976"/>
                    <a:pt x="740" y="2404"/>
                    <a:pt x="0" y="0"/>
                  </a:cubicBezTo>
                  <a:lnTo>
                    <a:pt x="0" y="0"/>
                  </a:lnTo>
                  <a:cubicBezTo>
                    <a:pt x="416" y="2690"/>
                    <a:pt x="416" y="5428"/>
                    <a:pt x="0" y="8118"/>
                  </a:cubicBezTo>
                  <a:cubicBezTo>
                    <a:pt x="0" y="8118"/>
                    <a:pt x="0" y="8118"/>
                    <a:pt x="0" y="12546"/>
                  </a:cubicBezTo>
                  <a:cubicBezTo>
                    <a:pt x="923" y="14406"/>
                    <a:pt x="923" y="16590"/>
                    <a:pt x="0" y="18450"/>
                  </a:cubicBezTo>
                  <a:lnTo>
                    <a:pt x="0" y="18450"/>
                  </a:lnTo>
                  <a:lnTo>
                    <a:pt x="0" y="18450"/>
                  </a:lnTo>
                  <a:lnTo>
                    <a:pt x="0" y="1845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8DD35A5B-0458-43E2-9AA5-2F4DAA369FB2}"/>
                </a:ext>
              </a:extLst>
            </p:cNvPr>
            <p:cNvSpPr/>
            <p:nvPr/>
          </p:nvSpPr>
          <p:spPr>
            <a:xfrm>
              <a:off x="7932179" y="2080593"/>
              <a:ext cx="8118" cy="11069"/>
            </a:xfrm>
            <a:custGeom>
              <a:avLst/>
              <a:gdLst>
                <a:gd name="connsiteX0" fmla="*/ 0 w 8118"/>
                <a:gd name="connsiteY0" fmla="*/ 5166 h 11069"/>
                <a:gd name="connsiteX1" fmla="*/ 0 w 8118"/>
                <a:gd name="connsiteY1" fmla="*/ 11070 h 11069"/>
                <a:gd name="connsiteX2" fmla="*/ 0 w 8118"/>
                <a:gd name="connsiteY2" fmla="*/ 11070 h 11069"/>
                <a:gd name="connsiteX3" fmla="*/ 0 w 8118"/>
                <a:gd name="connsiteY3" fmla="*/ 11070 h 11069"/>
                <a:gd name="connsiteX4" fmla="*/ 8118 w 8118"/>
                <a:gd name="connsiteY4" fmla="*/ 0 h 11069"/>
                <a:gd name="connsiteX5" fmla="*/ 8118 w 8118"/>
                <a:gd name="connsiteY5" fmla="*/ 0 h 11069"/>
                <a:gd name="connsiteX6" fmla="*/ 0 w 8118"/>
                <a:gd name="connsiteY6" fmla="*/ 11070 h 11069"/>
                <a:gd name="connsiteX7" fmla="*/ 0 w 8118"/>
                <a:gd name="connsiteY7" fmla="*/ 11070 h 11069"/>
                <a:gd name="connsiteX8" fmla="*/ 0 w 8118"/>
                <a:gd name="connsiteY8" fmla="*/ 6642 h 11069"/>
                <a:gd name="connsiteX9" fmla="*/ 0 w 8118"/>
                <a:gd name="connsiteY9" fmla="*/ 6642 h 11069"/>
                <a:gd name="connsiteX10" fmla="*/ 0 w 8118"/>
                <a:gd name="connsiteY10" fmla="*/ 6642 h 11069"/>
                <a:gd name="connsiteX11" fmla="*/ 0 w 8118"/>
                <a:gd name="connsiteY11" fmla="*/ 6642 h 11069"/>
                <a:gd name="connsiteX12" fmla="*/ 0 w 8118"/>
                <a:gd name="connsiteY12" fmla="*/ 6642 h 11069"/>
                <a:gd name="connsiteX13" fmla="*/ 0 w 8118"/>
                <a:gd name="connsiteY13" fmla="*/ 6642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18" h="11069">
                  <a:moveTo>
                    <a:pt x="0" y="5166"/>
                  </a:move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8118" y="0"/>
                  </a:lnTo>
                  <a:lnTo>
                    <a:pt x="8118" y="0"/>
                  </a:lnTo>
                  <a:cubicBezTo>
                    <a:pt x="5110" y="3458"/>
                    <a:pt x="2394" y="7162"/>
                    <a:pt x="0" y="11070"/>
                  </a:cubicBezTo>
                  <a:lnTo>
                    <a:pt x="0" y="11070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0A58DF99-F6E0-4BD2-A271-5AFC888D165F}"/>
                </a:ext>
              </a:extLst>
            </p:cNvPr>
            <p:cNvSpPr/>
            <p:nvPr/>
          </p:nvSpPr>
          <p:spPr>
            <a:xfrm>
              <a:off x="8208192" y="2139633"/>
              <a:ext cx="10331" cy="3689"/>
            </a:xfrm>
            <a:custGeom>
              <a:avLst/>
              <a:gdLst>
                <a:gd name="connsiteX0" fmla="*/ 0 w 10331"/>
                <a:gd name="connsiteY0" fmla="*/ 3690 h 3689"/>
                <a:gd name="connsiteX1" fmla="*/ 0 w 10331"/>
                <a:gd name="connsiteY1" fmla="*/ 3690 h 3689"/>
                <a:gd name="connsiteX2" fmla="*/ 5904 w 10331"/>
                <a:gd name="connsiteY2" fmla="*/ 3690 h 3689"/>
                <a:gd name="connsiteX3" fmla="*/ 10332 w 10331"/>
                <a:gd name="connsiteY3" fmla="*/ 3690 h 3689"/>
                <a:gd name="connsiteX4" fmla="*/ 2952 w 10331"/>
                <a:gd name="connsiteY4" fmla="*/ 0 h 3689"/>
                <a:gd name="connsiteX5" fmla="*/ 2952 w 10331"/>
                <a:gd name="connsiteY5" fmla="*/ 0 h 3689"/>
                <a:gd name="connsiteX6" fmla="*/ 2952 w 10331"/>
                <a:gd name="connsiteY6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31" h="3689">
                  <a:moveTo>
                    <a:pt x="0" y="3690"/>
                  </a:moveTo>
                  <a:lnTo>
                    <a:pt x="0" y="3690"/>
                  </a:lnTo>
                  <a:lnTo>
                    <a:pt x="5904" y="3690"/>
                  </a:lnTo>
                  <a:lnTo>
                    <a:pt x="10332" y="3690"/>
                  </a:lnTo>
                  <a:lnTo>
                    <a:pt x="2952" y="0"/>
                  </a:lnTo>
                  <a:lnTo>
                    <a:pt x="2952" y="0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9FD58CF9-C7AD-4C7C-A126-115D211B0865}"/>
                </a:ext>
              </a:extLst>
            </p:cNvPr>
            <p:cNvSpPr/>
            <p:nvPr/>
          </p:nvSpPr>
          <p:spPr>
            <a:xfrm>
              <a:off x="7979411" y="2076903"/>
              <a:ext cx="14759" cy="16235"/>
            </a:xfrm>
            <a:custGeom>
              <a:avLst/>
              <a:gdLst>
                <a:gd name="connsiteX0" fmla="*/ 8118 w 14759"/>
                <a:gd name="connsiteY0" fmla="*/ 1476 h 16235"/>
                <a:gd name="connsiteX1" fmla="*/ 8118 w 14759"/>
                <a:gd name="connsiteY1" fmla="*/ 1476 h 16235"/>
                <a:gd name="connsiteX2" fmla="*/ 8118 w 14759"/>
                <a:gd name="connsiteY2" fmla="*/ 7380 h 16235"/>
                <a:gd name="connsiteX3" fmla="*/ 8118 w 14759"/>
                <a:gd name="connsiteY3" fmla="*/ 7380 h 16235"/>
                <a:gd name="connsiteX4" fmla="*/ 8118 w 14759"/>
                <a:gd name="connsiteY4" fmla="*/ 7380 h 16235"/>
                <a:gd name="connsiteX5" fmla="*/ 14760 w 14759"/>
                <a:gd name="connsiteY5" fmla="*/ 0 h 16235"/>
                <a:gd name="connsiteX6" fmla="*/ 14760 w 14759"/>
                <a:gd name="connsiteY6" fmla="*/ 0 h 16235"/>
                <a:gd name="connsiteX7" fmla="*/ 14760 w 14759"/>
                <a:gd name="connsiteY7" fmla="*/ 0 h 16235"/>
                <a:gd name="connsiteX8" fmla="*/ 10332 w 14759"/>
                <a:gd name="connsiteY8" fmla="*/ 5166 h 16235"/>
                <a:gd name="connsiteX9" fmla="*/ 6642 w 14759"/>
                <a:gd name="connsiteY9" fmla="*/ 9594 h 16235"/>
                <a:gd name="connsiteX10" fmla="*/ 6642 w 14759"/>
                <a:gd name="connsiteY10" fmla="*/ 9594 h 16235"/>
                <a:gd name="connsiteX11" fmla="*/ 6642 w 14759"/>
                <a:gd name="connsiteY11" fmla="*/ 4428 h 16235"/>
                <a:gd name="connsiteX12" fmla="*/ 6642 w 14759"/>
                <a:gd name="connsiteY12" fmla="*/ 4428 h 16235"/>
                <a:gd name="connsiteX13" fmla="*/ 6642 w 14759"/>
                <a:gd name="connsiteY13" fmla="*/ 4428 h 16235"/>
                <a:gd name="connsiteX14" fmla="*/ 0 w 14759"/>
                <a:gd name="connsiteY14" fmla="*/ 16236 h 16235"/>
                <a:gd name="connsiteX15" fmla="*/ 0 w 14759"/>
                <a:gd name="connsiteY15" fmla="*/ 16236 h 16235"/>
                <a:gd name="connsiteX16" fmla="*/ 0 w 14759"/>
                <a:gd name="connsiteY16" fmla="*/ 885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59" h="16235">
                  <a:moveTo>
                    <a:pt x="8118" y="1476"/>
                  </a:moveTo>
                  <a:lnTo>
                    <a:pt x="8118" y="1476"/>
                  </a:lnTo>
                  <a:lnTo>
                    <a:pt x="8118" y="7380"/>
                  </a:lnTo>
                  <a:lnTo>
                    <a:pt x="8118" y="7380"/>
                  </a:lnTo>
                  <a:lnTo>
                    <a:pt x="8118" y="738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0332" y="5166"/>
                  </a:lnTo>
                  <a:lnTo>
                    <a:pt x="6642" y="9594"/>
                  </a:lnTo>
                  <a:lnTo>
                    <a:pt x="6642" y="9594"/>
                  </a:lnTo>
                  <a:lnTo>
                    <a:pt x="6642" y="4428"/>
                  </a:lnTo>
                  <a:lnTo>
                    <a:pt x="6642" y="4428"/>
                  </a:lnTo>
                  <a:lnTo>
                    <a:pt x="6642" y="4428"/>
                  </a:lnTo>
                  <a:cubicBezTo>
                    <a:pt x="3880" y="8030"/>
                    <a:pt x="1644" y="12006"/>
                    <a:pt x="0" y="16236"/>
                  </a:cubicBezTo>
                  <a:lnTo>
                    <a:pt x="0" y="1623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D35631A0-EDBB-47E2-9DDA-A9E381B174D8}"/>
                </a:ext>
              </a:extLst>
            </p:cNvPr>
            <p:cNvSpPr/>
            <p:nvPr/>
          </p:nvSpPr>
          <p:spPr>
            <a:xfrm>
              <a:off x="8210406" y="2095214"/>
              <a:ext cx="14021" cy="7518"/>
            </a:xfrm>
            <a:custGeom>
              <a:avLst/>
              <a:gdLst>
                <a:gd name="connsiteX0" fmla="*/ 0 w 14021"/>
                <a:gd name="connsiteY0" fmla="*/ 7518 h 7518"/>
                <a:gd name="connsiteX1" fmla="*/ 0 w 14021"/>
                <a:gd name="connsiteY1" fmla="*/ 7518 h 7518"/>
                <a:gd name="connsiteX2" fmla="*/ 0 w 14021"/>
                <a:gd name="connsiteY2" fmla="*/ 1614 h 7518"/>
                <a:gd name="connsiteX3" fmla="*/ 0 w 14021"/>
                <a:gd name="connsiteY3" fmla="*/ 1614 h 7518"/>
                <a:gd name="connsiteX4" fmla="*/ 9594 w 14021"/>
                <a:gd name="connsiteY4" fmla="*/ 7518 h 7518"/>
                <a:gd name="connsiteX5" fmla="*/ 9594 w 14021"/>
                <a:gd name="connsiteY5" fmla="*/ 7518 h 7518"/>
                <a:gd name="connsiteX6" fmla="*/ 9594 w 14021"/>
                <a:gd name="connsiteY6" fmla="*/ 7518 h 7518"/>
                <a:gd name="connsiteX7" fmla="*/ 14022 w 14021"/>
                <a:gd name="connsiteY7" fmla="*/ 876 h 7518"/>
                <a:gd name="connsiteX8" fmla="*/ 14022 w 14021"/>
                <a:gd name="connsiteY8" fmla="*/ 876 h 7518"/>
                <a:gd name="connsiteX9" fmla="*/ 14022 w 14021"/>
                <a:gd name="connsiteY9" fmla="*/ 6780 h 7518"/>
                <a:gd name="connsiteX10" fmla="*/ 2952 w 14021"/>
                <a:gd name="connsiteY10" fmla="*/ 138 h 7518"/>
                <a:gd name="connsiteX11" fmla="*/ 2952 w 14021"/>
                <a:gd name="connsiteY11" fmla="*/ 6042 h 7518"/>
                <a:gd name="connsiteX12" fmla="*/ 2952 w 14021"/>
                <a:gd name="connsiteY12" fmla="*/ 6042 h 7518"/>
                <a:gd name="connsiteX13" fmla="*/ 6642 w 14021"/>
                <a:gd name="connsiteY13" fmla="*/ 6042 h 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021" h="7518">
                  <a:moveTo>
                    <a:pt x="0" y="7518"/>
                  </a:moveTo>
                  <a:lnTo>
                    <a:pt x="0" y="7518"/>
                  </a:lnTo>
                  <a:cubicBezTo>
                    <a:pt x="738" y="5620"/>
                    <a:pt x="738" y="3513"/>
                    <a:pt x="0" y="1614"/>
                  </a:cubicBezTo>
                  <a:lnTo>
                    <a:pt x="0" y="1614"/>
                  </a:lnTo>
                  <a:cubicBezTo>
                    <a:pt x="0" y="1614"/>
                    <a:pt x="8118" y="1614"/>
                    <a:pt x="9594" y="7518"/>
                  </a:cubicBezTo>
                  <a:lnTo>
                    <a:pt x="9594" y="7518"/>
                  </a:lnTo>
                  <a:lnTo>
                    <a:pt x="9594" y="7518"/>
                  </a:lnTo>
                  <a:cubicBezTo>
                    <a:pt x="9594" y="7518"/>
                    <a:pt x="9594" y="1614"/>
                    <a:pt x="14022" y="876"/>
                  </a:cubicBezTo>
                  <a:lnTo>
                    <a:pt x="14022" y="876"/>
                  </a:lnTo>
                  <a:cubicBezTo>
                    <a:pt x="13520" y="2813"/>
                    <a:pt x="13520" y="4844"/>
                    <a:pt x="14022" y="6780"/>
                  </a:cubicBezTo>
                  <a:cubicBezTo>
                    <a:pt x="14022" y="1614"/>
                    <a:pt x="3690" y="-600"/>
                    <a:pt x="2952" y="138"/>
                  </a:cubicBezTo>
                  <a:cubicBezTo>
                    <a:pt x="2214" y="876"/>
                    <a:pt x="2952" y="6042"/>
                    <a:pt x="2952" y="6042"/>
                  </a:cubicBezTo>
                  <a:lnTo>
                    <a:pt x="2952" y="6042"/>
                  </a:lnTo>
                  <a:lnTo>
                    <a:pt x="6642" y="6042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0C73A3FF-7F08-44A8-8466-82E5E6721556}"/>
                </a:ext>
              </a:extLst>
            </p:cNvPr>
            <p:cNvSpPr/>
            <p:nvPr/>
          </p:nvSpPr>
          <p:spPr>
            <a:xfrm>
              <a:off x="7884210" y="2142520"/>
              <a:ext cx="16236" cy="64"/>
            </a:xfrm>
            <a:custGeom>
              <a:avLst/>
              <a:gdLst>
                <a:gd name="connsiteX0" fmla="*/ 16236 w 16236"/>
                <a:gd name="connsiteY0" fmla="*/ 64 h 64"/>
                <a:gd name="connsiteX1" fmla="*/ 0 w 16236"/>
                <a:gd name="connsiteY1" fmla="*/ 64 h 64"/>
                <a:gd name="connsiteX2" fmla="*/ 4428 w 16236"/>
                <a:gd name="connsiteY2" fmla="*/ 64 h 64"/>
                <a:gd name="connsiteX3" fmla="*/ 14022 w 16236"/>
                <a:gd name="connsiteY3" fmla="*/ 64 h 64"/>
                <a:gd name="connsiteX4" fmla="*/ 14022 w 16236"/>
                <a:gd name="connsiteY4" fmla="*/ 64 h 64"/>
                <a:gd name="connsiteX5" fmla="*/ 16236 w 16236"/>
                <a:gd name="connsiteY5" fmla="*/ 64 h 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6" h="64">
                  <a:moveTo>
                    <a:pt x="16236" y="64"/>
                  </a:moveTo>
                  <a:lnTo>
                    <a:pt x="0" y="64"/>
                  </a:lnTo>
                  <a:lnTo>
                    <a:pt x="4428" y="64"/>
                  </a:lnTo>
                  <a:lnTo>
                    <a:pt x="14022" y="64"/>
                  </a:lnTo>
                  <a:lnTo>
                    <a:pt x="14022" y="64"/>
                  </a:lnTo>
                  <a:cubicBezTo>
                    <a:pt x="14758" y="-21"/>
                    <a:pt x="15500" y="-21"/>
                    <a:pt x="16236" y="64"/>
                  </a:cubicBez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2F4D5543-82B7-4CB3-AF27-CAF6371A5420}"/>
                </a:ext>
              </a:extLst>
            </p:cNvPr>
            <p:cNvSpPr/>
            <p:nvPr/>
          </p:nvSpPr>
          <p:spPr>
            <a:xfrm>
              <a:off x="7882734" y="21396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938ED8E1-7546-49D0-A417-16F6E4A3A9F8}"/>
                </a:ext>
              </a:extLst>
            </p:cNvPr>
            <p:cNvSpPr/>
            <p:nvPr/>
          </p:nvSpPr>
          <p:spPr>
            <a:xfrm>
              <a:off x="7874615" y="2133728"/>
              <a:ext cx="16974" cy="5904"/>
            </a:xfrm>
            <a:custGeom>
              <a:avLst/>
              <a:gdLst>
                <a:gd name="connsiteX0" fmla="*/ 9594 w 16974"/>
                <a:gd name="connsiteY0" fmla="*/ 5904 h 5904"/>
                <a:gd name="connsiteX1" fmla="*/ 14760 w 16974"/>
                <a:gd name="connsiteY1" fmla="*/ 5904 h 5904"/>
                <a:gd name="connsiteX2" fmla="*/ 14760 w 16974"/>
                <a:gd name="connsiteY2" fmla="*/ 5904 h 5904"/>
                <a:gd name="connsiteX3" fmla="*/ 2952 w 16974"/>
                <a:gd name="connsiteY3" fmla="*/ 5904 h 5904"/>
                <a:gd name="connsiteX4" fmla="*/ 2952 w 16974"/>
                <a:gd name="connsiteY4" fmla="*/ 5904 h 5904"/>
                <a:gd name="connsiteX5" fmla="*/ 2952 w 16974"/>
                <a:gd name="connsiteY5" fmla="*/ 5904 h 5904"/>
                <a:gd name="connsiteX6" fmla="*/ 2952 w 16974"/>
                <a:gd name="connsiteY6" fmla="*/ 5904 h 5904"/>
                <a:gd name="connsiteX7" fmla="*/ 9594 w 16974"/>
                <a:gd name="connsiteY7" fmla="*/ 5904 h 5904"/>
                <a:gd name="connsiteX8" fmla="*/ 0 w 16974"/>
                <a:gd name="connsiteY8" fmla="*/ 0 h 5904"/>
                <a:gd name="connsiteX9" fmla="*/ 0 w 16974"/>
                <a:gd name="connsiteY9" fmla="*/ 0 h 5904"/>
                <a:gd name="connsiteX10" fmla="*/ 10332 w 16974"/>
                <a:gd name="connsiteY10" fmla="*/ 5166 h 5904"/>
                <a:gd name="connsiteX11" fmla="*/ 10332 w 16974"/>
                <a:gd name="connsiteY11" fmla="*/ 5166 h 5904"/>
                <a:gd name="connsiteX12" fmla="*/ 5904 w 16974"/>
                <a:gd name="connsiteY12" fmla="*/ 5166 h 5904"/>
                <a:gd name="connsiteX13" fmla="*/ 5904 w 16974"/>
                <a:gd name="connsiteY13" fmla="*/ 5166 h 5904"/>
                <a:gd name="connsiteX14" fmla="*/ 5904 w 16974"/>
                <a:gd name="connsiteY14" fmla="*/ 5166 h 5904"/>
                <a:gd name="connsiteX15" fmla="*/ 16974 w 16974"/>
                <a:gd name="connsiteY15" fmla="*/ 5166 h 5904"/>
                <a:gd name="connsiteX16" fmla="*/ 9594 w 16974"/>
                <a:gd name="connsiteY16" fmla="*/ 5166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974" h="5904">
                  <a:moveTo>
                    <a:pt x="9594" y="5904"/>
                  </a:moveTo>
                  <a:cubicBezTo>
                    <a:pt x="9594" y="5904"/>
                    <a:pt x="9594" y="5904"/>
                    <a:pt x="14760" y="5904"/>
                  </a:cubicBezTo>
                  <a:lnTo>
                    <a:pt x="14760" y="5904"/>
                  </a:lnTo>
                  <a:cubicBezTo>
                    <a:pt x="10851" y="5257"/>
                    <a:pt x="6861" y="5257"/>
                    <a:pt x="2952" y="5904"/>
                  </a:cubicBezTo>
                  <a:cubicBezTo>
                    <a:pt x="2952" y="5904"/>
                    <a:pt x="2952" y="5904"/>
                    <a:pt x="2952" y="5904"/>
                  </a:cubicBezTo>
                  <a:lnTo>
                    <a:pt x="2952" y="5904"/>
                  </a:lnTo>
                  <a:lnTo>
                    <a:pt x="2952" y="5904"/>
                  </a:lnTo>
                  <a:lnTo>
                    <a:pt x="9594" y="5904"/>
                  </a:lnTo>
                  <a:cubicBezTo>
                    <a:pt x="7124" y="2945"/>
                    <a:pt x="3755" y="872"/>
                    <a:pt x="0" y="0"/>
                  </a:cubicBezTo>
                  <a:lnTo>
                    <a:pt x="0" y="0"/>
                  </a:lnTo>
                  <a:cubicBezTo>
                    <a:pt x="0" y="0"/>
                    <a:pt x="7380" y="3690"/>
                    <a:pt x="10332" y="5166"/>
                  </a:cubicBezTo>
                  <a:lnTo>
                    <a:pt x="10332" y="5166"/>
                  </a:lnTo>
                  <a:cubicBezTo>
                    <a:pt x="8900" y="4660"/>
                    <a:pt x="7336" y="4660"/>
                    <a:pt x="5904" y="5166"/>
                  </a:cubicBezTo>
                  <a:cubicBezTo>
                    <a:pt x="5904" y="5166"/>
                    <a:pt x="5904" y="5166"/>
                    <a:pt x="5904" y="5166"/>
                  </a:cubicBezTo>
                  <a:lnTo>
                    <a:pt x="5904" y="5166"/>
                  </a:lnTo>
                  <a:cubicBezTo>
                    <a:pt x="9570" y="4573"/>
                    <a:pt x="13308" y="4573"/>
                    <a:pt x="16974" y="5166"/>
                  </a:cubicBezTo>
                  <a:lnTo>
                    <a:pt x="9594" y="5166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F40E93DD-B9E7-4F25-A1A8-56E0BA319420}"/>
                </a:ext>
              </a:extLst>
            </p:cNvPr>
            <p:cNvSpPr/>
            <p:nvPr/>
          </p:nvSpPr>
          <p:spPr>
            <a:xfrm>
              <a:off x="7899708" y="214701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F1FE36AC-B3E7-43AE-B114-5C3BF79E1B7E}"/>
                </a:ext>
              </a:extLst>
            </p:cNvPr>
            <p:cNvSpPr/>
            <p:nvPr/>
          </p:nvSpPr>
          <p:spPr>
            <a:xfrm>
              <a:off x="7900446" y="2137418"/>
              <a:ext cx="26567" cy="14759"/>
            </a:xfrm>
            <a:custGeom>
              <a:avLst/>
              <a:gdLst>
                <a:gd name="connsiteX0" fmla="*/ 26568 w 26567"/>
                <a:gd name="connsiteY0" fmla="*/ 0 h 14759"/>
                <a:gd name="connsiteX1" fmla="*/ 26568 w 26567"/>
                <a:gd name="connsiteY1" fmla="*/ 0 h 14759"/>
                <a:gd name="connsiteX2" fmla="*/ 19926 w 26567"/>
                <a:gd name="connsiteY2" fmla="*/ 6642 h 14759"/>
                <a:gd name="connsiteX3" fmla="*/ 19926 w 26567"/>
                <a:gd name="connsiteY3" fmla="*/ 6642 h 14759"/>
                <a:gd name="connsiteX4" fmla="*/ 19926 w 26567"/>
                <a:gd name="connsiteY4" fmla="*/ 6642 h 14759"/>
                <a:gd name="connsiteX5" fmla="*/ 19926 w 26567"/>
                <a:gd name="connsiteY5" fmla="*/ 6642 h 14759"/>
                <a:gd name="connsiteX6" fmla="*/ 0 w 26567"/>
                <a:gd name="connsiteY6" fmla="*/ 14760 h 14759"/>
                <a:gd name="connsiteX7" fmla="*/ 0 w 26567"/>
                <a:gd name="connsiteY7" fmla="*/ 14760 h 14759"/>
                <a:gd name="connsiteX8" fmla="*/ 18450 w 26567"/>
                <a:gd name="connsiteY8" fmla="*/ 7380 h 14759"/>
                <a:gd name="connsiteX9" fmla="*/ 18450 w 26567"/>
                <a:gd name="connsiteY9" fmla="*/ 7380 h 14759"/>
                <a:gd name="connsiteX10" fmla="*/ 18450 w 26567"/>
                <a:gd name="connsiteY10" fmla="*/ 7380 h 14759"/>
                <a:gd name="connsiteX11" fmla="*/ 18450 w 26567"/>
                <a:gd name="connsiteY11" fmla="*/ 7380 h 14759"/>
                <a:gd name="connsiteX12" fmla="*/ 25092 w 26567"/>
                <a:gd name="connsiteY12" fmla="*/ 738 h 14759"/>
                <a:gd name="connsiteX13" fmla="*/ 25092 w 26567"/>
                <a:gd name="connsiteY13" fmla="*/ 738 h 14759"/>
                <a:gd name="connsiteX14" fmla="*/ 25092 w 26567"/>
                <a:gd name="connsiteY14" fmla="*/ 738 h 14759"/>
                <a:gd name="connsiteX15" fmla="*/ 25092 w 26567"/>
                <a:gd name="connsiteY15" fmla="*/ 738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567" h="14759">
                  <a:moveTo>
                    <a:pt x="26568" y="0"/>
                  </a:moveTo>
                  <a:lnTo>
                    <a:pt x="26568" y="0"/>
                  </a:lnTo>
                  <a:lnTo>
                    <a:pt x="19926" y="6642"/>
                  </a:lnTo>
                  <a:lnTo>
                    <a:pt x="19926" y="6642"/>
                  </a:lnTo>
                  <a:lnTo>
                    <a:pt x="19926" y="6642"/>
                  </a:lnTo>
                  <a:lnTo>
                    <a:pt x="19926" y="6642"/>
                  </a:lnTo>
                  <a:cubicBezTo>
                    <a:pt x="13609" y="10086"/>
                    <a:pt x="6925" y="12810"/>
                    <a:pt x="0" y="14760"/>
                  </a:cubicBezTo>
                  <a:lnTo>
                    <a:pt x="0" y="14760"/>
                  </a:lnTo>
                  <a:cubicBezTo>
                    <a:pt x="6575" y="13536"/>
                    <a:pt x="12844" y="11028"/>
                    <a:pt x="18450" y="7380"/>
                  </a:cubicBezTo>
                  <a:lnTo>
                    <a:pt x="18450" y="7380"/>
                  </a:lnTo>
                  <a:lnTo>
                    <a:pt x="18450" y="7380"/>
                  </a:lnTo>
                  <a:lnTo>
                    <a:pt x="18450" y="7380"/>
                  </a:lnTo>
                  <a:cubicBezTo>
                    <a:pt x="21180" y="5750"/>
                    <a:pt x="23462" y="3468"/>
                    <a:pt x="25092" y="738"/>
                  </a:cubicBezTo>
                  <a:lnTo>
                    <a:pt x="25092" y="738"/>
                  </a:lnTo>
                  <a:lnTo>
                    <a:pt x="25092" y="738"/>
                  </a:lnTo>
                  <a:lnTo>
                    <a:pt x="25092" y="738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3CFD547A-A210-41E6-B2AA-869D4C55E341}"/>
                </a:ext>
              </a:extLst>
            </p:cNvPr>
            <p:cNvSpPr/>
            <p:nvPr/>
          </p:nvSpPr>
          <p:spPr>
            <a:xfrm>
              <a:off x="7988267" y="21440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7085FC83-C19B-4498-82BF-763448C24F8D}"/>
                </a:ext>
              </a:extLst>
            </p:cNvPr>
            <p:cNvSpPr/>
            <p:nvPr/>
          </p:nvSpPr>
          <p:spPr>
            <a:xfrm>
              <a:off x="7989744" y="2136681"/>
              <a:ext cx="211805" cy="30995"/>
            </a:xfrm>
            <a:custGeom>
              <a:avLst/>
              <a:gdLst>
                <a:gd name="connsiteX0" fmla="*/ 207378 w 211805"/>
                <a:gd name="connsiteY0" fmla="*/ 6642 h 30995"/>
                <a:gd name="connsiteX1" fmla="*/ 207378 w 211805"/>
                <a:gd name="connsiteY1" fmla="*/ 6642 h 30995"/>
                <a:gd name="connsiteX2" fmla="*/ 207378 w 211805"/>
                <a:gd name="connsiteY2" fmla="*/ 6642 h 30995"/>
                <a:gd name="connsiteX3" fmla="*/ 211806 w 211805"/>
                <a:gd name="connsiteY3" fmla="*/ 6642 h 30995"/>
                <a:gd name="connsiteX4" fmla="*/ 211806 w 211805"/>
                <a:gd name="connsiteY4" fmla="*/ 6642 h 30995"/>
                <a:gd name="connsiteX5" fmla="*/ 206640 w 211805"/>
                <a:gd name="connsiteY5" fmla="*/ 6642 h 30995"/>
                <a:gd name="connsiteX6" fmla="*/ 206640 w 211805"/>
                <a:gd name="connsiteY6" fmla="*/ 6642 h 30995"/>
                <a:gd name="connsiteX7" fmla="*/ 206640 w 211805"/>
                <a:gd name="connsiteY7" fmla="*/ 6642 h 30995"/>
                <a:gd name="connsiteX8" fmla="*/ 197784 w 211805"/>
                <a:gd name="connsiteY8" fmla="*/ 2214 h 30995"/>
                <a:gd name="connsiteX9" fmla="*/ 197784 w 211805"/>
                <a:gd name="connsiteY9" fmla="*/ 7380 h 30995"/>
                <a:gd name="connsiteX10" fmla="*/ 197784 w 211805"/>
                <a:gd name="connsiteY10" fmla="*/ 7380 h 30995"/>
                <a:gd name="connsiteX11" fmla="*/ 187452 w 211805"/>
                <a:gd name="connsiteY11" fmla="*/ 2214 h 30995"/>
                <a:gd name="connsiteX12" fmla="*/ 187452 w 211805"/>
                <a:gd name="connsiteY12" fmla="*/ 2214 h 30995"/>
                <a:gd name="connsiteX13" fmla="*/ 187452 w 211805"/>
                <a:gd name="connsiteY13" fmla="*/ 2214 h 30995"/>
                <a:gd name="connsiteX14" fmla="*/ 179334 w 211805"/>
                <a:gd name="connsiteY14" fmla="*/ 2214 h 30995"/>
                <a:gd name="connsiteX15" fmla="*/ 179334 w 211805"/>
                <a:gd name="connsiteY15" fmla="*/ 7380 h 30995"/>
                <a:gd name="connsiteX16" fmla="*/ 179334 w 211805"/>
                <a:gd name="connsiteY16" fmla="*/ 7380 h 30995"/>
                <a:gd name="connsiteX17" fmla="*/ 167526 w 211805"/>
                <a:gd name="connsiteY17" fmla="*/ 7380 h 30995"/>
                <a:gd name="connsiteX18" fmla="*/ 167526 w 211805"/>
                <a:gd name="connsiteY18" fmla="*/ 7380 h 30995"/>
                <a:gd name="connsiteX19" fmla="*/ 167526 w 211805"/>
                <a:gd name="connsiteY19" fmla="*/ 7380 h 30995"/>
                <a:gd name="connsiteX20" fmla="*/ 157932 w 211805"/>
                <a:gd name="connsiteY20" fmla="*/ 7380 h 30995"/>
                <a:gd name="connsiteX21" fmla="*/ 157932 w 211805"/>
                <a:gd name="connsiteY21" fmla="*/ 7380 h 30995"/>
                <a:gd name="connsiteX22" fmla="*/ 157932 w 211805"/>
                <a:gd name="connsiteY22" fmla="*/ 9594 h 30995"/>
                <a:gd name="connsiteX23" fmla="*/ 149076 w 211805"/>
                <a:gd name="connsiteY23" fmla="*/ 9594 h 30995"/>
                <a:gd name="connsiteX24" fmla="*/ 144648 w 211805"/>
                <a:gd name="connsiteY24" fmla="*/ 15498 h 30995"/>
                <a:gd name="connsiteX25" fmla="*/ 138006 w 211805"/>
                <a:gd name="connsiteY25" fmla="*/ 15498 h 30995"/>
                <a:gd name="connsiteX26" fmla="*/ 138006 w 211805"/>
                <a:gd name="connsiteY26" fmla="*/ 20664 h 30995"/>
                <a:gd name="connsiteX27" fmla="*/ 123984 w 211805"/>
                <a:gd name="connsiteY27" fmla="*/ 20664 h 30995"/>
                <a:gd name="connsiteX28" fmla="*/ 123984 w 211805"/>
                <a:gd name="connsiteY28" fmla="*/ 25830 h 30995"/>
                <a:gd name="connsiteX29" fmla="*/ 112914 w 211805"/>
                <a:gd name="connsiteY29" fmla="*/ 25830 h 30995"/>
                <a:gd name="connsiteX30" fmla="*/ 112914 w 211805"/>
                <a:gd name="connsiteY30" fmla="*/ 25830 h 30995"/>
                <a:gd name="connsiteX31" fmla="*/ 112914 w 211805"/>
                <a:gd name="connsiteY31" fmla="*/ 25830 h 30995"/>
                <a:gd name="connsiteX32" fmla="*/ 96678 w 211805"/>
                <a:gd name="connsiteY32" fmla="*/ 25830 h 30995"/>
                <a:gd name="connsiteX33" fmla="*/ 90774 w 211805"/>
                <a:gd name="connsiteY33" fmla="*/ 30996 h 30995"/>
                <a:gd name="connsiteX34" fmla="*/ 90774 w 211805"/>
                <a:gd name="connsiteY34" fmla="*/ 30996 h 30995"/>
                <a:gd name="connsiteX35" fmla="*/ 90774 w 211805"/>
                <a:gd name="connsiteY35" fmla="*/ 30996 h 30995"/>
                <a:gd name="connsiteX36" fmla="*/ 86346 w 211805"/>
                <a:gd name="connsiteY36" fmla="*/ 26568 h 30995"/>
                <a:gd name="connsiteX37" fmla="*/ 86346 w 211805"/>
                <a:gd name="connsiteY37" fmla="*/ 26568 h 30995"/>
                <a:gd name="connsiteX38" fmla="*/ 81180 w 211805"/>
                <a:gd name="connsiteY38" fmla="*/ 26568 h 30995"/>
                <a:gd name="connsiteX39" fmla="*/ 81180 w 211805"/>
                <a:gd name="connsiteY39" fmla="*/ 26568 h 30995"/>
                <a:gd name="connsiteX40" fmla="*/ 76014 w 211805"/>
                <a:gd name="connsiteY40" fmla="*/ 26568 h 30995"/>
                <a:gd name="connsiteX41" fmla="*/ 69372 w 211805"/>
                <a:gd name="connsiteY41" fmla="*/ 26568 h 30995"/>
                <a:gd name="connsiteX42" fmla="*/ 69372 w 211805"/>
                <a:gd name="connsiteY42" fmla="*/ 22140 h 30995"/>
                <a:gd name="connsiteX43" fmla="*/ 62730 w 211805"/>
                <a:gd name="connsiteY43" fmla="*/ 22140 h 30995"/>
                <a:gd name="connsiteX44" fmla="*/ 62730 w 211805"/>
                <a:gd name="connsiteY44" fmla="*/ 22140 h 30995"/>
                <a:gd name="connsiteX45" fmla="*/ 42066 w 211805"/>
                <a:gd name="connsiteY45" fmla="*/ 16974 h 30995"/>
                <a:gd name="connsiteX46" fmla="*/ 36162 w 211805"/>
                <a:gd name="connsiteY46" fmla="*/ 16974 h 30995"/>
                <a:gd name="connsiteX47" fmla="*/ 36162 w 211805"/>
                <a:gd name="connsiteY47" fmla="*/ 12546 h 30995"/>
                <a:gd name="connsiteX48" fmla="*/ 30996 w 211805"/>
                <a:gd name="connsiteY48" fmla="*/ 12546 h 30995"/>
                <a:gd name="connsiteX49" fmla="*/ 25830 w 211805"/>
                <a:gd name="connsiteY49" fmla="*/ 8118 h 30995"/>
                <a:gd name="connsiteX50" fmla="*/ 15498 w 211805"/>
                <a:gd name="connsiteY50" fmla="*/ 8118 h 30995"/>
                <a:gd name="connsiteX51" fmla="*/ 15498 w 211805"/>
                <a:gd name="connsiteY51" fmla="*/ 8118 h 30995"/>
                <a:gd name="connsiteX52" fmla="*/ 15498 w 211805"/>
                <a:gd name="connsiteY52" fmla="*/ 8118 h 30995"/>
                <a:gd name="connsiteX53" fmla="*/ 15498 w 211805"/>
                <a:gd name="connsiteY53" fmla="*/ 8118 h 30995"/>
                <a:gd name="connsiteX54" fmla="*/ 0 w 211805"/>
                <a:gd name="connsiteY54" fmla="*/ 8118 h 30995"/>
                <a:gd name="connsiteX55" fmla="*/ 0 w 211805"/>
                <a:gd name="connsiteY55" fmla="*/ 8118 h 30995"/>
                <a:gd name="connsiteX56" fmla="*/ 16974 w 211805"/>
                <a:gd name="connsiteY56" fmla="*/ 8118 h 30995"/>
                <a:gd name="connsiteX57" fmla="*/ 16974 w 211805"/>
                <a:gd name="connsiteY57" fmla="*/ 8118 h 30995"/>
                <a:gd name="connsiteX58" fmla="*/ 16974 w 211805"/>
                <a:gd name="connsiteY58" fmla="*/ 8118 h 30995"/>
                <a:gd name="connsiteX59" fmla="*/ 16974 w 211805"/>
                <a:gd name="connsiteY59" fmla="*/ 8118 h 30995"/>
                <a:gd name="connsiteX60" fmla="*/ 28782 w 211805"/>
                <a:gd name="connsiteY60" fmla="*/ 8118 h 30995"/>
                <a:gd name="connsiteX61" fmla="*/ 33948 w 211805"/>
                <a:gd name="connsiteY61" fmla="*/ 12546 h 30995"/>
                <a:gd name="connsiteX62" fmla="*/ 40590 w 211805"/>
                <a:gd name="connsiteY62" fmla="*/ 12546 h 30995"/>
                <a:gd name="connsiteX63" fmla="*/ 40590 w 211805"/>
                <a:gd name="connsiteY63" fmla="*/ 12546 h 30995"/>
                <a:gd name="connsiteX64" fmla="*/ 40590 w 211805"/>
                <a:gd name="connsiteY64" fmla="*/ 12546 h 30995"/>
                <a:gd name="connsiteX65" fmla="*/ 45756 w 211805"/>
                <a:gd name="connsiteY65" fmla="*/ 12546 h 30995"/>
                <a:gd name="connsiteX66" fmla="*/ 50922 w 211805"/>
                <a:gd name="connsiteY66" fmla="*/ 18450 h 30995"/>
                <a:gd name="connsiteX67" fmla="*/ 56826 w 211805"/>
                <a:gd name="connsiteY67" fmla="*/ 18450 h 30995"/>
                <a:gd name="connsiteX68" fmla="*/ 56826 w 211805"/>
                <a:gd name="connsiteY68" fmla="*/ 18450 h 30995"/>
                <a:gd name="connsiteX69" fmla="*/ 56826 w 211805"/>
                <a:gd name="connsiteY69" fmla="*/ 18450 h 30995"/>
                <a:gd name="connsiteX70" fmla="*/ 62730 w 211805"/>
                <a:gd name="connsiteY70" fmla="*/ 18450 h 30995"/>
                <a:gd name="connsiteX71" fmla="*/ 70110 w 211805"/>
                <a:gd name="connsiteY71" fmla="*/ 18450 h 30995"/>
                <a:gd name="connsiteX72" fmla="*/ 75276 w 211805"/>
                <a:gd name="connsiteY72" fmla="*/ 18450 h 30995"/>
                <a:gd name="connsiteX73" fmla="*/ 75276 w 211805"/>
                <a:gd name="connsiteY73" fmla="*/ 22878 h 30995"/>
                <a:gd name="connsiteX74" fmla="*/ 75276 w 211805"/>
                <a:gd name="connsiteY74" fmla="*/ 22878 h 30995"/>
                <a:gd name="connsiteX75" fmla="*/ 75276 w 211805"/>
                <a:gd name="connsiteY75" fmla="*/ 22878 h 30995"/>
                <a:gd name="connsiteX76" fmla="*/ 81918 w 211805"/>
                <a:gd name="connsiteY76" fmla="*/ 17712 h 30995"/>
                <a:gd name="connsiteX77" fmla="*/ 81918 w 211805"/>
                <a:gd name="connsiteY77" fmla="*/ 17712 h 30995"/>
                <a:gd name="connsiteX78" fmla="*/ 95940 w 211805"/>
                <a:gd name="connsiteY78" fmla="*/ 17712 h 30995"/>
                <a:gd name="connsiteX79" fmla="*/ 95940 w 211805"/>
                <a:gd name="connsiteY79" fmla="*/ 22140 h 30995"/>
                <a:gd name="connsiteX80" fmla="*/ 95940 w 211805"/>
                <a:gd name="connsiteY80" fmla="*/ 22140 h 30995"/>
                <a:gd name="connsiteX81" fmla="*/ 106272 w 211805"/>
                <a:gd name="connsiteY81" fmla="*/ 22140 h 30995"/>
                <a:gd name="connsiteX82" fmla="*/ 106272 w 211805"/>
                <a:gd name="connsiteY82" fmla="*/ 22140 h 30995"/>
                <a:gd name="connsiteX83" fmla="*/ 106272 w 211805"/>
                <a:gd name="connsiteY83" fmla="*/ 16974 h 30995"/>
                <a:gd name="connsiteX84" fmla="*/ 118080 w 211805"/>
                <a:gd name="connsiteY84" fmla="*/ 16974 h 30995"/>
                <a:gd name="connsiteX85" fmla="*/ 118080 w 211805"/>
                <a:gd name="connsiteY85" fmla="*/ 11808 h 30995"/>
                <a:gd name="connsiteX86" fmla="*/ 124722 w 211805"/>
                <a:gd name="connsiteY86" fmla="*/ 11808 h 30995"/>
                <a:gd name="connsiteX87" fmla="*/ 128412 w 211805"/>
                <a:gd name="connsiteY87" fmla="*/ 5166 h 30995"/>
                <a:gd name="connsiteX88" fmla="*/ 138006 w 211805"/>
                <a:gd name="connsiteY88" fmla="*/ 5166 h 30995"/>
                <a:gd name="connsiteX89" fmla="*/ 138006 w 211805"/>
                <a:gd name="connsiteY89" fmla="*/ 6642 h 30995"/>
                <a:gd name="connsiteX90" fmla="*/ 138006 w 211805"/>
                <a:gd name="connsiteY90" fmla="*/ 6642 h 30995"/>
                <a:gd name="connsiteX91" fmla="*/ 148338 w 211805"/>
                <a:gd name="connsiteY91" fmla="*/ 10332 h 30995"/>
                <a:gd name="connsiteX92" fmla="*/ 148338 w 211805"/>
                <a:gd name="connsiteY92" fmla="*/ 10332 h 30995"/>
                <a:gd name="connsiteX93" fmla="*/ 148338 w 211805"/>
                <a:gd name="connsiteY93" fmla="*/ 6642 h 30995"/>
                <a:gd name="connsiteX94" fmla="*/ 160884 w 211805"/>
                <a:gd name="connsiteY94" fmla="*/ 6642 h 30995"/>
                <a:gd name="connsiteX95" fmla="*/ 160884 w 211805"/>
                <a:gd name="connsiteY95" fmla="*/ 6642 h 30995"/>
                <a:gd name="connsiteX96" fmla="*/ 160884 w 211805"/>
                <a:gd name="connsiteY96" fmla="*/ 0 h 30995"/>
                <a:gd name="connsiteX97" fmla="*/ 167526 w 211805"/>
                <a:gd name="connsiteY97" fmla="*/ 0 h 30995"/>
                <a:gd name="connsiteX98" fmla="*/ 167526 w 211805"/>
                <a:gd name="connsiteY98" fmla="*/ 0 h 30995"/>
                <a:gd name="connsiteX99" fmla="*/ 167526 w 211805"/>
                <a:gd name="connsiteY99" fmla="*/ 0 h 30995"/>
                <a:gd name="connsiteX100" fmla="*/ 177858 w 211805"/>
                <a:gd name="connsiteY100" fmla="*/ 5166 h 30995"/>
                <a:gd name="connsiteX101" fmla="*/ 177858 w 211805"/>
                <a:gd name="connsiteY101" fmla="*/ 0 h 30995"/>
                <a:gd name="connsiteX102" fmla="*/ 183762 w 211805"/>
                <a:gd name="connsiteY102" fmla="*/ 0 h 30995"/>
                <a:gd name="connsiteX103" fmla="*/ 183762 w 211805"/>
                <a:gd name="connsiteY103" fmla="*/ 0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211805" h="30995">
                  <a:moveTo>
                    <a:pt x="207378" y="6642"/>
                  </a:moveTo>
                  <a:lnTo>
                    <a:pt x="207378" y="6642"/>
                  </a:lnTo>
                  <a:lnTo>
                    <a:pt x="207378" y="6642"/>
                  </a:lnTo>
                  <a:lnTo>
                    <a:pt x="211806" y="6642"/>
                  </a:lnTo>
                  <a:lnTo>
                    <a:pt x="211806" y="6642"/>
                  </a:lnTo>
                  <a:lnTo>
                    <a:pt x="206640" y="6642"/>
                  </a:lnTo>
                  <a:lnTo>
                    <a:pt x="206640" y="6642"/>
                  </a:lnTo>
                  <a:cubicBezTo>
                    <a:pt x="206640" y="6642"/>
                    <a:pt x="206640" y="6642"/>
                    <a:pt x="206640" y="6642"/>
                  </a:cubicBezTo>
                  <a:lnTo>
                    <a:pt x="197784" y="2214"/>
                  </a:lnTo>
                  <a:lnTo>
                    <a:pt x="197784" y="7380"/>
                  </a:lnTo>
                  <a:lnTo>
                    <a:pt x="197784" y="7380"/>
                  </a:lnTo>
                  <a:lnTo>
                    <a:pt x="187452" y="2214"/>
                  </a:lnTo>
                  <a:cubicBezTo>
                    <a:pt x="187452" y="2214"/>
                    <a:pt x="187452" y="2214"/>
                    <a:pt x="187452" y="2214"/>
                  </a:cubicBezTo>
                  <a:lnTo>
                    <a:pt x="187452" y="2214"/>
                  </a:lnTo>
                  <a:cubicBezTo>
                    <a:pt x="184906" y="900"/>
                    <a:pt x="181880" y="900"/>
                    <a:pt x="179334" y="2214"/>
                  </a:cubicBezTo>
                  <a:cubicBezTo>
                    <a:pt x="179223" y="3934"/>
                    <a:pt x="179223" y="5660"/>
                    <a:pt x="179334" y="7380"/>
                  </a:cubicBezTo>
                  <a:lnTo>
                    <a:pt x="179334" y="7380"/>
                  </a:lnTo>
                  <a:lnTo>
                    <a:pt x="167526" y="7380"/>
                  </a:lnTo>
                  <a:lnTo>
                    <a:pt x="167526" y="7380"/>
                  </a:lnTo>
                  <a:lnTo>
                    <a:pt x="167526" y="7380"/>
                  </a:lnTo>
                  <a:lnTo>
                    <a:pt x="157932" y="7380"/>
                  </a:lnTo>
                  <a:lnTo>
                    <a:pt x="157932" y="7380"/>
                  </a:lnTo>
                  <a:lnTo>
                    <a:pt x="157932" y="9594"/>
                  </a:lnTo>
                  <a:lnTo>
                    <a:pt x="149076" y="9594"/>
                  </a:lnTo>
                  <a:lnTo>
                    <a:pt x="144648" y="15498"/>
                  </a:lnTo>
                  <a:lnTo>
                    <a:pt x="138006" y="15498"/>
                  </a:lnTo>
                  <a:lnTo>
                    <a:pt x="138006" y="20664"/>
                  </a:lnTo>
                  <a:cubicBezTo>
                    <a:pt x="138006" y="20664"/>
                    <a:pt x="124722" y="20664"/>
                    <a:pt x="123984" y="20664"/>
                  </a:cubicBezTo>
                  <a:cubicBezTo>
                    <a:pt x="122877" y="22208"/>
                    <a:pt x="122877" y="24286"/>
                    <a:pt x="123984" y="25830"/>
                  </a:cubicBezTo>
                  <a:lnTo>
                    <a:pt x="112914" y="25830"/>
                  </a:lnTo>
                  <a:lnTo>
                    <a:pt x="112914" y="25830"/>
                  </a:lnTo>
                  <a:lnTo>
                    <a:pt x="112914" y="25830"/>
                  </a:lnTo>
                  <a:cubicBezTo>
                    <a:pt x="112914" y="25830"/>
                    <a:pt x="100368" y="21402"/>
                    <a:pt x="96678" y="25830"/>
                  </a:cubicBezTo>
                  <a:cubicBezTo>
                    <a:pt x="95032" y="27890"/>
                    <a:pt x="93032" y="29639"/>
                    <a:pt x="90774" y="30996"/>
                  </a:cubicBezTo>
                  <a:lnTo>
                    <a:pt x="90774" y="30996"/>
                  </a:lnTo>
                  <a:lnTo>
                    <a:pt x="90774" y="30996"/>
                  </a:lnTo>
                  <a:lnTo>
                    <a:pt x="86346" y="26568"/>
                  </a:lnTo>
                  <a:lnTo>
                    <a:pt x="86346" y="26568"/>
                  </a:lnTo>
                  <a:lnTo>
                    <a:pt x="81180" y="26568"/>
                  </a:lnTo>
                  <a:lnTo>
                    <a:pt x="81180" y="26568"/>
                  </a:lnTo>
                  <a:lnTo>
                    <a:pt x="76014" y="26568"/>
                  </a:lnTo>
                  <a:lnTo>
                    <a:pt x="69372" y="26568"/>
                  </a:lnTo>
                  <a:cubicBezTo>
                    <a:pt x="69372" y="26568"/>
                    <a:pt x="69372" y="26568"/>
                    <a:pt x="69372" y="22140"/>
                  </a:cubicBezTo>
                  <a:cubicBezTo>
                    <a:pt x="67453" y="20528"/>
                    <a:pt x="64649" y="20528"/>
                    <a:pt x="62730" y="22140"/>
                  </a:cubicBezTo>
                  <a:lnTo>
                    <a:pt x="62730" y="22140"/>
                  </a:lnTo>
                  <a:lnTo>
                    <a:pt x="42066" y="16974"/>
                  </a:lnTo>
                  <a:lnTo>
                    <a:pt x="36162" y="16974"/>
                  </a:lnTo>
                  <a:lnTo>
                    <a:pt x="36162" y="12546"/>
                  </a:lnTo>
                  <a:lnTo>
                    <a:pt x="30996" y="12546"/>
                  </a:lnTo>
                  <a:cubicBezTo>
                    <a:pt x="28592" y="12131"/>
                    <a:pt x="26608" y="10431"/>
                    <a:pt x="25830" y="8118"/>
                  </a:cubicBezTo>
                  <a:lnTo>
                    <a:pt x="15498" y="8118"/>
                  </a:lnTo>
                  <a:lnTo>
                    <a:pt x="15498" y="8118"/>
                  </a:lnTo>
                  <a:lnTo>
                    <a:pt x="15498" y="8118"/>
                  </a:lnTo>
                  <a:lnTo>
                    <a:pt x="15498" y="8118"/>
                  </a:lnTo>
                  <a:lnTo>
                    <a:pt x="0" y="8118"/>
                  </a:lnTo>
                  <a:lnTo>
                    <a:pt x="0" y="8118"/>
                  </a:lnTo>
                  <a:cubicBezTo>
                    <a:pt x="5609" y="9177"/>
                    <a:pt x="11365" y="9177"/>
                    <a:pt x="16974" y="8118"/>
                  </a:cubicBezTo>
                  <a:lnTo>
                    <a:pt x="16974" y="8118"/>
                  </a:lnTo>
                  <a:lnTo>
                    <a:pt x="16974" y="8118"/>
                  </a:lnTo>
                  <a:lnTo>
                    <a:pt x="16974" y="8118"/>
                  </a:lnTo>
                  <a:cubicBezTo>
                    <a:pt x="20874" y="8874"/>
                    <a:pt x="24882" y="8874"/>
                    <a:pt x="28782" y="8118"/>
                  </a:cubicBezTo>
                  <a:cubicBezTo>
                    <a:pt x="29560" y="10431"/>
                    <a:pt x="31544" y="12131"/>
                    <a:pt x="33948" y="12546"/>
                  </a:cubicBezTo>
                  <a:lnTo>
                    <a:pt x="40590" y="12546"/>
                  </a:lnTo>
                  <a:lnTo>
                    <a:pt x="40590" y="12546"/>
                  </a:lnTo>
                  <a:lnTo>
                    <a:pt x="40590" y="12546"/>
                  </a:lnTo>
                  <a:cubicBezTo>
                    <a:pt x="40590" y="12546"/>
                    <a:pt x="44280" y="12546"/>
                    <a:pt x="45756" y="12546"/>
                  </a:cubicBezTo>
                  <a:cubicBezTo>
                    <a:pt x="47232" y="12546"/>
                    <a:pt x="50184" y="18450"/>
                    <a:pt x="50922" y="18450"/>
                  </a:cubicBezTo>
                  <a:cubicBezTo>
                    <a:pt x="51660" y="18450"/>
                    <a:pt x="56088" y="18450"/>
                    <a:pt x="56826" y="18450"/>
                  </a:cubicBezTo>
                  <a:cubicBezTo>
                    <a:pt x="57564" y="18450"/>
                    <a:pt x="56826" y="18450"/>
                    <a:pt x="56826" y="18450"/>
                  </a:cubicBezTo>
                  <a:lnTo>
                    <a:pt x="56826" y="18450"/>
                  </a:lnTo>
                  <a:lnTo>
                    <a:pt x="62730" y="18450"/>
                  </a:lnTo>
                  <a:lnTo>
                    <a:pt x="70110" y="18450"/>
                  </a:lnTo>
                  <a:lnTo>
                    <a:pt x="75276" y="18450"/>
                  </a:lnTo>
                  <a:lnTo>
                    <a:pt x="75276" y="22878"/>
                  </a:lnTo>
                  <a:lnTo>
                    <a:pt x="75276" y="22878"/>
                  </a:lnTo>
                  <a:lnTo>
                    <a:pt x="75276" y="22878"/>
                  </a:lnTo>
                  <a:cubicBezTo>
                    <a:pt x="77859" y="21690"/>
                    <a:pt x="80132" y="19922"/>
                    <a:pt x="81918" y="17712"/>
                  </a:cubicBezTo>
                  <a:lnTo>
                    <a:pt x="81918" y="17712"/>
                  </a:lnTo>
                  <a:cubicBezTo>
                    <a:pt x="86590" y="17420"/>
                    <a:pt x="91268" y="17420"/>
                    <a:pt x="95940" y="17712"/>
                  </a:cubicBezTo>
                  <a:lnTo>
                    <a:pt x="95940" y="22140"/>
                  </a:lnTo>
                  <a:lnTo>
                    <a:pt x="95940" y="22140"/>
                  </a:lnTo>
                  <a:cubicBezTo>
                    <a:pt x="99283" y="23322"/>
                    <a:pt x="102929" y="23322"/>
                    <a:pt x="106272" y="22140"/>
                  </a:cubicBezTo>
                  <a:lnTo>
                    <a:pt x="106272" y="22140"/>
                  </a:lnTo>
                  <a:cubicBezTo>
                    <a:pt x="105165" y="20596"/>
                    <a:pt x="105165" y="18518"/>
                    <a:pt x="106272" y="16974"/>
                  </a:cubicBezTo>
                  <a:lnTo>
                    <a:pt x="118080" y="16974"/>
                  </a:lnTo>
                  <a:lnTo>
                    <a:pt x="118080" y="11808"/>
                  </a:lnTo>
                  <a:lnTo>
                    <a:pt x="124722" y="11808"/>
                  </a:lnTo>
                  <a:lnTo>
                    <a:pt x="128412" y="5166"/>
                  </a:lnTo>
                  <a:cubicBezTo>
                    <a:pt x="131571" y="5844"/>
                    <a:pt x="134847" y="5844"/>
                    <a:pt x="138006" y="5166"/>
                  </a:cubicBezTo>
                  <a:lnTo>
                    <a:pt x="138006" y="6642"/>
                  </a:lnTo>
                  <a:lnTo>
                    <a:pt x="138006" y="6642"/>
                  </a:lnTo>
                  <a:lnTo>
                    <a:pt x="148338" y="10332"/>
                  </a:lnTo>
                  <a:lnTo>
                    <a:pt x="148338" y="10332"/>
                  </a:lnTo>
                  <a:cubicBezTo>
                    <a:pt x="148338" y="10332"/>
                    <a:pt x="148338" y="6642"/>
                    <a:pt x="148338" y="6642"/>
                  </a:cubicBezTo>
                  <a:lnTo>
                    <a:pt x="160884" y="6642"/>
                  </a:lnTo>
                  <a:lnTo>
                    <a:pt x="160884" y="6642"/>
                  </a:lnTo>
                  <a:cubicBezTo>
                    <a:pt x="160611" y="4436"/>
                    <a:pt x="160611" y="2206"/>
                    <a:pt x="160884" y="0"/>
                  </a:cubicBezTo>
                  <a:cubicBezTo>
                    <a:pt x="160884" y="0"/>
                    <a:pt x="166788" y="0"/>
                    <a:pt x="167526" y="0"/>
                  </a:cubicBezTo>
                  <a:cubicBezTo>
                    <a:pt x="168264" y="0"/>
                    <a:pt x="167526" y="0"/>
                    <a:pt x="167526" y="0"/>
                  </a:cubicBezTo>
                  <a:lnTo>
                    <a:pt x="167526" y="0"/>
                  </a:lnTo>
                  <a:cubicBezTo>
                    <a:pt x="167526" y="0"/>
                    <a:pt x="177120" y="5904"/>
                    <a:pt x="177858" y="5166"/>
                  </a:cubicBezTo>
                  <a:lnTo>
                    <a:pt x="177858" y="0"/>
                  </a:lnTo>
                  <a:lnTo>
                    <a:pt x="183762" y="0"/>
                  </a:lnTo>
                  <a:lnTo>
                    <a:pt x="183762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0E852F13-FB0D-4545-B5ED-AC9B7BAC76D1}"/>
                </a:ext>
              </a:extLst>
            </p:cNvPr>
            <p:cNvSpPr/>
            <p:nvPr/>
          </p:nvSpPr>
          <p:spPr>
            <a:xfrm>
              <a:off x="7935869" y="2132991"/>
              <a:ext cx="56088" cy="11069"/>
            </a:xfrm>
            <a:custGeom>
              <a:avLst/>
              <a:gdLst>
                <a:gd name="connsiteX0" fmla="*/ 52398 w 56088"/>
                <a:gd name="connsiteY0" fmla="*/ 11070 h 11069"/>
                <a:gd name="connsiteX1" fmla="*/ 52398 w 56088"/>
                <a:gd name="connsiteY1" fmla="*/ 11070 h 11069"/>
                <a:gd name="connsiteX2" fmla="*/ 35424 w 56088"/>
                <a:gd name="connsiteY2" fmla="*/ 6642 h 11069"/>
                <a:gd name="connsiteX3" fmla="*/ 23616 w 56088"/>
                <a:gd name="connsiteY3" fmla="*/ 6642 h 11069"/>
                <a:gd name="connsiteX4" fmla="*/ 22140 w 56088"/>
                <a:gd name="connsiteY4" fmla="*/ 6642 h 11069"/>
                <a:gd name="connsiteX5" fmla="*/ 22140 w 56088"/>
                <a:gd name="connsiteY5" fmla="*/ 6642 h 11069"/>
                <a:gd name="connsiteX6" fmla="*/ 22140 w 56088"/>
                <a:gd name="connsiteY6" fmla="*/ 6642 h 11069"/>
                <a:gd name="connsiteX7" fmla="*/ 16236 w 56088"/>
                <a:gd name="connsiteY7" fmla="*/ 6642 h 11069"/>
                <a:gd name="connsiteX8" fmla="*/ 16236 w 56088"/>
                <a:gd name="connsiteY8" fmla="*/ 6642 h 11069"/>
                <a:gd name="connsiteX9" fmla="*/ 16236 w 56088"/>
                <a:gd name="connsiteY9" fmla="*/ 0 h 11069"/>
                <a:gd name="connsiteX10" fmla="*/ 16236 w 56088"/>
                <a:gd name="connsiteY10" fmla="*/ 0 h 11069"/>
                <a:gd name="connsiteX11" fmla="*/ 6642 w 56088"/>
                <a:gd name="connsiteY11" fmla="*/ 4428 h 11069"/>
                <a:gd name="connsiteX12" fmla="*/ 6642 w 56088"/>
                <a:gd name="connsiteY12" fmla="*/ 4428 h 11069"/>
                <a:gd name="connsiteX13" fmla="*/ 6642 w 56088"/>
                <a:gd name="connsiteY13" fmla="*/ 4428 h 11069"/>
                <a:gd name="connsiteX14" fmla="*/ 6642 w 56088"/>
                <a:gd name="connsiteY14" fmla="*/ 0 h 11069"/>
                <a:gd name="connsiteX15" fmla="*/ 6642 w 56088"/>
                <a:gd name="connsiteY15" fmla="*/ 0 h 11069"/>
                <a:gd name="connsiteX16" fmla="*/ 0 w 56088"/>
                <a:gd name="connsiteY16" fmla="*/ 8118 h 11069"/>
                <a:gd name="connsiteX17" fmla="*/ 0 w 56088"/>
                <a:gd name="connsiteY17" fmla="*/ 8118 h 11069"/>
                <a:gd name="connsiteX18" fmla="*/ 5166 w 56088"/>
                <a:gd name="connsiteY18" fmla="*/ 738 h 11069"/>
                <a:gd name="connsiteX19" fmla="*/ 5166 w 56088"/>
                <a:gd name="connsiteY19" fmla="*/ 738 h 11069"/>
                <a:gd name="connsiteX20" fmla="*/ 5166 w 56088"/>
                <a:gd name="connsiteY20" fmla="*/ 5166 h 11069"/>
                <a:gd name="connsiteX21" fmla="*/ 5166 w 56088"/>
                <a:gd name="connsiteY21" fmla="*/ 5166 h 11069"/>
                <a:gd name="connsiteX22" fmla="*/ 13284 w 56088"/>
                <a:gd name="connsiteY22" fmla="*/ 738 h 11069"/>
                <a:gd name="connsiteX23" fmla="*/ 13284 w 56088"/>
                <a:gd name="connsiteY23" fmla="*/ 738 h 11069"/>
                <a:gd name="connsiteX24" fmla="*/ 13284 w 56088"/>
                <a:gd name="connsiteY24" fmla="*/ 8118 h 11069"/>
                <a:gd name="connsiteX25" fmla="*/ 19926 w 56088"/>
                <a:gd name="connsiteY25" fmla="*/ 3690 h 11069"/>
                <a:gd name="connsiteX26" fmla="*/ 22140 w 56088"/>
                <a:gd name="connsiteY26" fmla="*/ 5904 h 11069"/>
                <a:gd name="connsiteX27" fmla="*/ 28782 w 56088"/>
                <a:gd name="connsiteY27" fmla="*/ 5904 h 11069"/>
                <a:gd name="connsiteX28" fmla="*/ 41328 w 56088"/>
                <a:gd name="connsiteY28" fmla="*/ 5904 h 11069"/>
                <a:gd name="connsiteX29" fmla="*/ 56088 w 56088"/>
                <a:gd name="connsiteY29" fmla="*/ 5904 h 11069"/>
                <a:gd name="connsiteX30" fmla="*/ 56088 w 56088"/>
                <a:gd name="connsiteY30" fmla="*/ 5904 h 11069"/>
                <a:gd name="connsiteX31" fmla="*/ 56088 w 56088"/>
                <a:gd name="connsiteY31" fmla="*/ 5904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6088" h="11069">
                  <a:moveTo>
                    <a:pt x="52398" y="11070"/>
                  </a:moveTo>
                  <a:lnTo>
                    <a:pt x="52398" y="11070"/>
                  </a:lnTo>
                  <a:lnTo>
                    <a:pt x="35424" y="6642"/>
                  </a:lnTo>
                  <a:lnTo>
                    <a:pt x="23616" y="6642"/>
                  </a:lnTo>
                  <a:lnTo>
                    <a:pt x="22140" y="6642"/>
                  </a:lnTo>
                  <a:lnTo>
                    <a:pt x="22140" y="6642"/>
                  </a:lnTo>
                  <a:lnTo>
                    <a:pt x="22140" y="6642"/>
                  </a:lnTo>
                  <a:cubicBezTo>
                    <a:pt x="20190" y="7021"/>
                    <a:pt x="18186" y="7021"/>
                    <a:pt x="16236" y="6642"/>
                  </a:cubicBezTo>
                  <a:lnTo>
                    <a:pt x="16236" y="6642"/>
                  </a:lnTo>
                  <a:cubicBezTo>
                    <a:pt x="15891" y="4441"/>
                    <a:pt x="15891" y="2201"/>
                    <a:pt x="16236" y="0"/>
                  </a:cubicBezTo>
                  <a:lnTo>
                    <a:pt x="16236" y="0"/>
                  </a:lnTo>
                  <a:cubicBezTo>
                    <a:pt x="12904" y="1167"/>
                    <a:pt x="9691" y="2649"/>
                    <a:pt x="6642" y="4428"/>
                  </a:cubicBezTo>
                  <a:lnTo>
                    <a:pt x="6642" y="4428"/>
                  </a:lnTo>
                  <a:lnTo>
                    <a:pt x="6642" y="4428"/>
                  </a:lnTo>
                  <a:cubicBezTo>
                    <a:pt x="6508" y="2955"/>
                    <a:pt x="6508" y="1473"/>
                    <a:pt x="6642" y="0"/>
                  </a:cubicBezTo>
                  <a:lnTo>
                    <a:pt x="6642" y="0"/>
                  </a:lnTo>
                  <a:cubicBezTo>
                    <a:pt x="4747" y="2952"/>
                    <a:pt x="2518" y="5675"/>
                    <a:pt x="0" y="8118"/>
                  </a:cubicBezTo>
                  <a:lnTo>
                    <a:pt x="0" y="8118"/>
                  </a:lnTo>
                  <a:cubicBezTo>
                    <a:pt x="2283" y="6102"/>
                    <a:pt x="4054" y="3573"/>
                    <a:pt x="5166" y="738"/>
                  </a:cubicBezTo>
                  <a:lnTo>
                    <a:pt x="5166" y="738"/>
                  </a:lnTo>
                  <a:cubicBezTo>
                    <a:pt x="4756" y="2185"/>
                    <a:pt x="4756" y="3719"/>
                    <a:pt x="5166" y="5166"/>
                  </a:cubicBezTo>
                  <a:lnTo>
                    <a:pt x="5166" y="5166"/>
                  </a:lnTo>
                  <a:cubicBezTo>
                    <a:pt x="5166" y="5166"/>
                    <a:pt x="10332" y="5166"/>
                    <a:pt x="13284" y="738"/>
                  </a:cubicBezTo>
                  <a:lnTo>
                    <a:pt x="13284" y="738"/>
                  </a:lnTo>
                  <a:cubicBezTo>
                    <a:pt x="13284" y="738"/>
                    <a:pt x="13284" y="6642"/>
                    <a:pt x="13284" y="8118"/>
                  </a:cubicBezTo>
                  <a:lnTo>
                    <a:pt x="19926" y="3690"/>
                  </a:lnTo>
                  <a:cubicBezTo>
                    <a:pt x="19926" y="3690"/>
                    <a:pt x="22140" y="5904"/>
                    <a:pt x="22140" y="5904"/>
                  </a:cubicBezTo>
                  <a:lnTo>
                    <a:pt x="28782" y="5904"/>
                  </a:lnTo>
                  <a:cubicBezTo>
                    <a:pt x="32958" y="5577"/>
                    <a:pt x="37152" y="5577"/>
                    <a:pt x="41328" y="5904"/>
                  </a:cubicBezTo>
                  <a:lnTo>
                    <a:pt x="56088" y="5904"/>
                  </a:lnTo>
                  <a:lnTo>
                    <a:pt x="56088" y="5904"/>
                  </a:lnTo>
                  <a:lnTo>
                    <a:pt x="56088" y="5904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B9A7B3D6-D4D3-4AAE-80F6-CAE60C70AFB7}"/>
                </a:ext>
              </a:extLst>
            </p:cNvPr>
            <p:cNvSpPr/>
            <p:nvPr/>
          </p:nvSpPr>
          <p:spPr>
            <a:xfrm>
              <a:off x="8158746" y="2085021"/>
              <a:ext cx="16235" cy="12545"/>
            </a:xfrm>
            <a:custGeom>
              <a:avLst/>
              <a:gdLst>
                <a:gd name="connsiteX0" fmla="*/ 16236 w 16235"/>
                <a:gd name="connsiteY0" fmla="*/ 8856 h 12545"/>
                <a:gd name="connsiteX1" fmla="*/ 16236 w 16235"/>
                <a:gd name="connsiteY1" fmla="*/ 8856 h 12545"/>
                <a:gd name="connsiteX2" fmla="*/ 9594 w 16235"/>
                <a:gd name="connsiteY2" fmla="*/ 8856 h 12545"/>
                <a:gd name="connsiteX3" fmla="*/ 0 w 16235"/>
                <a:gd name="connsiteY3" fmla="*/ 0 h 12545"/>
                <a:gd name="connsiteX4" fmla="*/ 0 w 16235"/>
                <a:gd name="connsiteY4" fmla="*/ 0 h 12545"/>
                <a:gd name="connsiteX5" fmla="*/ 0 w 16235"/>
                <a:gd name="connsiteY5" fmla="*/ 0 h 12545"/>
                <a:gd name="connsiteX6" fmla="*/ 12546 w 16235"/>
                <a:gd name="connsiteY6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5" h="12545">
                  <a:moveTo>
                    <a:pt x="16236" y="8856"/>
                  </a:moveTo>
                  <a:lnTo>
                    <a:pt x="16236" y="8856"/>
                  </a:lnTo>
                  <a:lnTo>
                    <a:pt x="9594" y="88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546" y="12546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69E4EDA3-4152-4089-B6DC-C8D68B359D8C}"/>
                </a:ext>
              </a:extLst>
            </p:cNvPr>
            <p:cNvSpPr/>
            <p:nvPr/>
          </p:nvSpPr>
          <p:spPr>
            <a:xfrm>
              <a:off x="8224182" y="2141108"/>
              <a:ext cx="16481" cy="9594"/>
            </a:xfrm>
            <a:custGeom>
              <a:avLst/>
              <a:gdLst>
                <a:gd name="connsiteX0" fmla="*/ 15744 w 16481"/>
                <a:gd name="connsiteY0" fmla="*/ 9594 h 9594"/>
                <a:gd name="connsiteX1" fmla="*/ 984 w 16481"/>
                <a:gd name="connsiteY1" fmla="*/ 2952 h 9594"/>
                <a:gd name="connsiteX2" fmla="*/ 984 w 16481"/>
                <a:gd name="connsiteY2" fmla="*/ 2952 h 9594"/>
                <a:gd name="connsiteX3" fmla="*/ 984 w 16481"/>
                <a:gd name="connsiteY3" fmla="*/ 2952 h 9594"/>
                <a:gd name="connsiteX4" fmla="*/ 984 w 16481"/>
                <a:gd name="connsiteY4" fmla="*/ 2952 h 9594"/>
                <a:gd name="connsiteX5" fmla="*/ 984 w 16481"/>
                <a:gd name="connsiteY5" fmla="*/ 2952 h 9594"/>
                <a:gd name="connsiteX6" fmla="*/ 12792 w 16481"/>
                <a:gd name="connsiteY6" fmla="*/ 8856 h 9594"/>
                <a:gd name="connsiteX7" fmla="*/ 16482 w 16481"/>
                <a:gd name="connsiteY7" fmla="*/ 885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481" h="9594">
                  <a:moveTo>
                    <a:pt x="15744" y="9594"/>
                  </a:moveTo>
                  <a:cubicBezTo>
                    <a:pt x="12054" y="9594"/>
                    <a:pt x="3198" y="9594"/>
                    <a:pt x="984" y="2952"/>
                  </a:cubicBezTo>
                  <a:cubicBezTo>
                    <a:pt x="-1230" y="-3690"/>
                    <a:pt x="984" y="2952"/>
                    <a:pt x="984" y="2952"/>
                  </a:cubicBezTo>
                  <a:lnTo>
                    <a:pt x="984" y="2952"/>
                  </a:lnTo>
                  <a:lnTo>
                    <a:pt x="984" y="2952"/>
                  </a:lnTo>
                  <a:lnTo>
                    <a:pt x="984" y="2952"/>
                  </a:lnTo>
                  <a:cubicBezTo>
                    <a:pt x="984" y="2952"/>
                    <a:pt x="8364" y="8118"/>
                    <a:pt x="12792" y="8856"/>
                  </a:cubicBezTo>
                  <a:lnTo>
                    <a:pt x="16482" y="8856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2A322C5E-B0F3-4646-8386-D901EF703355}"/>
                </a:ext>
              </a:extLst>
            </p:cNvPr>
            <p:cNvSpPr/>
            <p:nvPr/>
          </p:nvSpPr>
          <p:spPr>
            <a:xfrm>
              <a:off x="8245092" y="2116755"/>
              <a:ext cx="28511" cy="30735"/>
            </a:xfrm>
            <a:custGeom>
              <a:avLst/>
              <a:gdLst>
                <a:gd name="connsiteX0" fmla="*/ 16236 w 28511"/>
                <a:gd name="connsiteY0" fmla="*/ 0 h 30735"/>
                <a:gd name="connsiteX1" fmla="*/ 16236 w 28511"/>
                <a:gd name="connsiteY1" fmla="*/ 0 h 30735"/>
                <a:gd name="connsiteX2" fmla="*/ 23616 w 28511"/>
                <a:gd name="connsiteY2" fmla="*/ 0 h 30735"/>
                <a:gd name="connsiteX3" fmla="*/ 23616 w 28511"/>
                <a:gd name="connsiteY3" fmla="*/ 4428 h 30735"/>
                <a:gd name="connsiteX4" fmla="*/ 19188 w 28511"/>
                <a:gd name="connsiteY4" fmla="*/ 11070 h 30735"/>
                <a:gd name="connsiteX5" fmla="*/ 19188 w 28511"/>
                <a:gd name="connsiteY5" fmla="*/ 11070 h 30735"/>
                <a:gd name="connsiteX6" fmla="*/ 19188 w 28511"/>
                <a:gd name="connsiteY6" fmla="*/ 11070 h 30735"/>
                <a:gd name="connsiteX7" fmla="*/ 25830 w 28511"/>
                <a:gd name="connsiteY7" fmla="*/ 11070 h 30735"/>
                <a:gd name="connsiteX8" fmla="*/ 16236 w 28511"/>
                <a:gd name="connsiteY8" fmla="*/ 18450 h 30735"/>
                <a:gd name="connsiteX9" fmla="*/ 16236 w 28511"/>
                <a:gd name="connsiteY9" fmla="*/ 23616 h 30735"/>
                <a:gd name="connsiteX10" fmla="*/ 16236 w 28511"/>
                <a:gd name="connsiteY10" fmla="*/ 23616 h 30735"/>
                <a:gd name="connsiteX11" fmla="*/ 9594 w 28511"/>
                <a:gd name="connsiteY11" fmla="*/ 23616 h 30735"/>
                <a:gd name="connsiteX12" fmla="*/ 9594 w 28511"/>
                <a:gd name="connsiteY12" fmla="*/ 30258 h 30735"/>
                <a:gd name="connsiteX13" fmla="*/ 9594 w 28511"/>
                <a:gd name="connsiteY13" fmla="*/ 30258 h 30735"/>
                <a:gd name="connsiteX14" fmla="*/ 0 w 28511"/>
                <a:gd name="connsiteY14" fmla="*/ 30258 h 30735"/>
                <a:gd name="connsiteX15" fmla="*/ 0 w 28511"/>
                <a:gd name="connsiteY15" fmla="*/ 30258 h 30735"/>
                <a:gd name="connsiteX16" fmla="*/ 0 w 28511"/>
                <a:gd name="connsiteY16" fmla="*/ 30258 h 30735"/>
                <a:gd name="connsiteX17" fmla="*/ 0 w 28511"/>
                <a:gd name="connsiteY17" fmla="*/ 30258 h 30735"/>
                <a:gd name="connsiteX18" fmla="*/ 9594 w 28511"/>
                <a:gd name="connsiteY18" fmla="*/ 30258 h 30735"/>
                <a:gd name="connsiteX19" fmla="*/ 9594 w 28511"/>
                <a:gd name="connsiteY19" fmla="*/ 30258 h 30735"/>
                <a:gd name="connsiteX20" fmla="*/ 9594 w 28511"/>
                <a:gd name="connsiteY20" fmla="*/ 24354 h 30735"/>
                <a:gd name="connsiteX21" fmla="*/ 9594 w 28511"/>
                <a:gd name="connsiteY21" fmla="*/ 24354 h 30735"/>
                <a:gd name="connsiteX22" fmla="*/ 15498 w 28511"/>
                <a:gd name="connsiteY22" fmla="*/ 24354 h 30735"/>
                <a:gd name="connsiteX23" fmla="*/ 15498 w 28511"/>
                <a:gd name="connsiteY23" fmla="*/ 24354 h 30735"/>
                <a:gd name="connsiteX24" fmla="*/ 15498 w 28511"/>
                <a:gd name="connsiteY24" fmla="*/ 19188 h 30735"/>
                <a:gd name="connsiteX25" fmla="*/ 25830 w 28511"/>
                <a:gd name="connsiteY25" fmla="*/ 11808 h 30735"/>
                <a:gd name="connsiteX26" fmla="*/ 25830 w 28511"/>
                <a:gd name="connsiteY26" fmla="*/ 11808 h 30735"/>
                <a:gd name="connsiteX27" fmla="*/ 22140 w 28511"/>
                <a:gd name="connsiteY27" fmla="*/ 11808 h 30735"/>
                <a:gd name="connsiteX28" fmla="*/ 26568 w 28511"/>
                <a:gd name="connsiteY28" fmla="*/ 4428 h 30735"/>
                <a:gd name="connsiteX29" fmla="*/ 26568 w 28511"/>
                <a:gd name="connsiteY29" fmla="*/ 0 h 30735"/>
                <a:gd name="connsiteX30" fmla="*/ 18450 w 28511"/>
                <a:gd name="connsiteY30" fmla="*/ 0 h 3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8511" h="30735">
                  <a:moveTo>
                    <a:pt x="16236" y="0"/>
                  </a:moveTo>
                  <a:lnTo>
                    <a:pt x="16236" y="0"/>
                  </a:lnTo>
                  <a:lnTo>
                    <a:pt x="23616" y="0"/>
                  </a:lnTo>
                  <a:cubicBezTo>
                    <a:pt x="23616" y="0"/>
                    <a:pt x="23616" y="0"/>
                    <a:pt x="23616" y="4428"/>
                  </a:cubicBezTo>
                  <a:cubicBezTo>
                    <a:pt x="23572" y="7318"/>
                    <a:pt x="21837" y="9914"/>
                    <a:pt x="19188" y="11070"/>
                  </a:cubicBezTo>
                  <a:lnTo>
                    <a:pt x="19188" y="11070"/>
                  </a:lnTo>
                  <a:lnTo>
                    <a:pt x="19188" y="11070"/>
                  </a:lnTo>
                  <a:cubicBezTo>
                    <a:pt x="19188" y="11070"/>
                    <a:pt x="19188" y="11070"/>
                    <a:pt x="25830" y="11070"/>
                  </a:cubicBezTo>
                  <a:cubicBezTo>
                    <a:pt x="32472" y="11070"/>
                    <a:pt x="25830" y="15498"/>
                    <a:pt x="16236" y="18450"/>
                  </a:cubicBezTo>
                  <a:cubicBezTo>
                    <a:pt x="6642" y="21402"/>
                    <a:pt x="16236" y="18450"/>
                    <a:pt x="16236" y="23616"/>
                  </a:cubicBezTo>
                  <a:lnTo>
                    <a:pt x="16236" y="23616"/>
                  </a:lnTo>
                  <a:cubicBezTo>
                    <a:pt x="16236" y="23616"/>
                    <a:pt x="11070" y="23616"/>
                    <a:pt x="9594" y="23616"/>
                  </a:cubicBezTo>
                  <a:cubicBezTo>
                    <a:pt x="9439" y="25827"/>
                    <a:pt x="9439" y="28047"/>
                    <a:pt x="9594" y="30258"/>
                  </a:cubicBezTo>
                  <a:lnTo>
                    <a:pt x="9594" y="30258"/>
                  </a:lnTo>
                  <a:lnTo>
                    <a:pt x="0" y="30258"/>
                  </a:lnTo>
                  <a:cubicBezTo>
                    <a:pt x="0" y="30258"/>
                    <a:pt x="0" y="30258"/>
                    <a:pt x="0" y="30258"/>
                  </a:cubicBezTo>
                  <a:lnTo>
                    <a:pt x="0" y="30258"/>
                  </a:lnTo>
                  <a:lnTo>
                    <a:pt x="0" y="30258"/>
                  </a:lnTo>
                  <a:cubicBezTo>
                    <a:pt x="3166" y="30894"/>
                    <a:pt x="6428" y="30894"/>
                    <a:pt x="9594" y="30258"/>
                  </a:cubicBezTo>
                  <a:lnTo>
                    <a:pt x="9594" y="30258"/>
                  </a:lnTo>
                  <a:cubicBezTo>
                    <a:pt x="9483" y="28292"/>
                    <a:pt x="9483" y="26320"/>
                    <a:pt x="9594" y="24354"/>
                  </a:cubicBezTo>
                  <a:lnTo>
                    <a:pt x="9594" y="24354"/>
                  </a:lnTo>
                  <a:cubicBezTo>
                    <a:pt x="9594" y="24354"/>
                    <a:pt x="9594" y="24354"/>
                    <a:pt x="15498" y="24354"/>
                  </a:cubicBezTo>
                  <a:lnTo>
                    <a:pt x="15498" y="24354"/>
                  </a:lnTo>
                  <a:cubicBezTo>
                    <a:pt x="15498" y="24354"/>
                    <a:pt x="15498" y="19188"/>
                    <a:pt x="15498" y="19188"/>
                  </a:cubicBezTo>
                  <a:cubicBezTo>
                    <a:pt x="15498" y="19188"/>
                    <a:pt x="25830" y="14022"/>
                    <a:pt x="25830" y="11808"/>
                  </a:cubicBezTo>
                  <a:cubicBezTo>
                    <a:pt x="25830" y="9594"/>
                    <a:pt x="25830" y="11808"/>
                    <a:pt x="25830" y="11808"/>
                  </a:cubicBezTo>
                  <a:cubicBezTo>
                    <a:pt x="25830" y="11808"/>
                    <a:pt x="20664" y="11808"/>
                    <a:pt x="22140" y="11808"/>
                  </a:cubicBezTo>
                  <a:cubicBezTo>
                    <a:pt x="24907" y="10397"/>
                    <a:pt x="26627" y="7532"/>
                    <a:pt x="26568" y="4428"/>
                  </a:cubicBezTo>
                  <a:cubicBezTo>
                    <a:pt x="26059" y="2996"/>
                    <a:pt x="26059" y="1432"/>
                    <a:pt x="26568" y="0"/>
                  </a:cubicBezTo>
                  <a:lnTo>
                    <a:pt x="18450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7F3A153-60BE-4C26-9ABA-D3700A90ACE3}"/>
                </a:ext>
              </a:extLst>
            </p:cNvPr>
            <p:cNvSpPr/>
            <p:nvPr/>
          </p:nvSpPr>
          <p:spPr>
            <a:xfrm>
              <a:off x="7927013" y="2139633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4303CC9C-A255-4D70-9C60-30579FD8F11E}"/>
                </a:ext>
              </a:extLst>
            </p:cNvPr>
            <p:cNvSpPr/>
            <p:nvPr/>
          </p:nvSpPr>
          <p:spPr>
            <a:xfrm>
              <a:off x="7884948" y="20938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75C2C2B0-9D03-41F5-BC69-0A5D6A4F3666}"/>
                </a:ext>
              </a:extLst>
            </p:cNvPr>
            <p:cNvSpPr/>
            <p:nvPr/>
          </p:nvSpPr>
          <p:spPr>
            <a:xfrm>
              <a:off x="7867974" y="2095353"/>
              <a:ext cx="16791" cy="26567"/>
            </a:xfrm>
            <a:custGeom>
              <a:avLst/>
              <a:gdLst>
                <a:gd name="connsiteX0" fmla="*/ 6642 w 16791"/>
                <a:gd name="connsiteY0" fmla="*/ 26568 h 26567"/>
                <a:gd name="connsiteX1" fmla="*/ 6642 w 16791"/>
                <a:gd name="connsiteY1" fmla="*/ 26568 h 26567"/>
                <a:gd name="connsiteX2" fmla="*/ 0 w 16791"/>
                <a:gd name="connsiteY2" fmla="*/ 13284 h 26567"/>
                <a:gd name="connsiteX3" fmla="*/ 16236 w 16791"/>
                <a:gd name="connsiteY3" fmla="*/ 13284 h 26567"/>
                <a:gd name="connsiteX4" fmla="*/ 16236 w 16791"/>
                <a:gd name="connsiteY4" fmla="*/ 7380 h 26567"/>
                <a:gd name="connsiteX5" fmla="*/ 16236 w 16791"/>
                <a:gd name="connsiteY5" fmla="*/ 0 h 26567"/>
                <a:gd name="connsiteX6" fmla="*/ 16236 w 16791"/>
                <a:gd name="connsiteY6" fmla="*/ 0 h 26567"/>
                <a:gd name="connsiteX7" fmla="*/ 16236 w 16791"/>
                <a:gd name="connsiteY7" fmla="*/ 6642 h 26567"/>
                <a:gd name="connsiteX8" fmla="*/ 16236 w 16791"/>
                <a:gd name="connsiteY8" fmla="*/ 12546 h 26567"/>
                <a:gd name="connsiteX9" fmla="*/ 2952 w 16791"/>
                <a:gd name="connsiteY9" fmla="*/ 12546 h 26567"/>
                <a:gd name="connsiteX10" fmla="*/ 2952 w 16791"/>
                <a:gd name="connsiteY10" fmla="*/ 12546 h 26567"/>
                <a:gd name="connsiteX11" fmla="*/ 8118 w 16791"/>
                <a:gd name="connsiteY11" fmla="*/ 21402 h 26567"/>
                <a:gd name="connsiteX12" fmla="*/ 8118 w 16791"/>
                <a:gd name="connsiteY12" fmla="*/ 21402 h 26567"/>
                <a:gd name="connsiteX13" fmla="*/ 8118 w 16791"/>
                <a:gd name="connsiteY13" fmla="*/ 21402 h 26567"/>
                <a:gd name="connsiteX14" fmla="*/ 0 w 16791"/>
                <a:gd name="connsiteY14" fmla="*/ 21402 h 26567"/>
                <a:gd name="connsiteX15" fmla="*/ 0 w 16791"/>
                <a:gd name="connsiteY15" fmla="*/ 21402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791" h="26567">
                  <a:moveTo>
                    <a:pt x="6642" y="26568"/>
                  </a:moveTo>
                  <a:lnTo>
                    <a:pt x="6642" y="26568"/>
                  </a:lnTo>
                  <a:cubicBezTo>
                    <a:pt x="5035" y="21862"/>
                    <a:pt x="2801" y="17393"/>
                    <a:pt x="0" y="13284"/>
                  </a:cubicBezTo>
                  <a:lnTo>
                    <a:pt x="16236" y="13284"/>
                  </a:lnTo>
                  <a:cubicBezTo>
                    <a:pt x="16236" y="13284"/>
                    <a:pt x="16236" y="13284"/>
                    <a:pt x="16236" y="7380"/>
                  </a:cubicBezTo>
                  <a:cubicBezTo>
                    <a:pt x="15496" y="4976"/>
                    <a:pt x="15496" y="2404"/>
                    <a:pt x="16236" y="0"/>
                  </a:cubicBezTo>
                  <a:lnTo>
                    <a:pt x="16236" y="0"/>
                  </a:lnTo>
                  <a:lnTo>
                    <a:pt x="16236" y="6642"/>
                  </a:lnTo>
                  <a:cubicBezTo>
                    <a:pt x="16977" y="8540"/>
                    <a:pt x="16977" y="10648"/>
                    <a:pt x="16236" y="12546"/>
                  </a:cubicBezTo>
                  <a:cubicBezTo>
                    <a:pt x="11875" y="11452"/>
                    <a:pt x="7313" y="11452"/>
                    <a:pt x="2952" y="12546"/>
                  </a:cubicBezTo>
                  <a:lnTo>
                    <a:pt x="2952" y="12546"/>
                  </a:lnTo>
                  <a:cubicBezTo>
                    <a:pt x="4877" y="15375"/>
                    <a:pt x="6604" y="18334"/>
                    <a:pt x="8118" y="21402"/>
                  </a:cubicBezTo>
                  <a:lnTo>
                    <a:pt x="8118" y="21402"/>
                  </a:lnTo>
                  <a:lnTo>
                    <a:pt x="8118" y="21402"/>
                  </a:lnTo>
                  <a:cubicBezTo>
                    <a:pt x="5478" y="20555"/>
                    <a:pt x="2640" y="20555"/>
                    <a:pt x="0" y="21402"/>
                  </a:cubicBezTo>
                  <a:lnTo>
                    <a:pt x="0" y="21402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138EE236-67BE-4393-BA22-21E5B0C966E3}"/>
                </a:ext>
              </a:extLst>
            </p:cNvPr>
            <p:cNvSpPr/>
            <p:nvPr/>
          </p:nvSpPr>
          <p:spPr>
            <a:xfrm>
              <a:off x="7884210" y="2093877"/>
              <a:ext cx="9594" cy="10331"/>
            </a:xfrm>
            <a:custGeom>
              <a:avLst/>
              <a:gdLst>
                <a:gd name="connsiteX0" fmla="*/ 0 w 9594"/>
                <a:gd name="connsiteY0" fmla="*/ 0 h 10331"/>
                <a:gd name="connsiteX1" fmla="*/ 5166 w 9594"/>
                <a:gd name="connsiteY1" fmla="*/ 5904 h 10331"/>
                <a:gd name="connsiteX2" fmla="*/ 9594 w 9594"/>
                <a:gd name="connsiteY2" fmla="*/ 10332 h 10331"/>
                <a:gd name="connsiteX3" fmla="*/ 9594 w 9594"/>
                <a:gd name="connsiteY3" fmla="*/ 10332 h 10331"/>
                <a:gd name="connsiteX4" fmla="*/ 5904 w 9594"/>
                <a:gd name="connsiteY4" fmla="*/ 5904 h 10331"/>
                <a:gd name="connsiteX5" fmla="*/ 0 w 9594"/>
                <a:gd name="connsiteY5" fmla="*/ 73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10331">
                  <a:moveTo>
                    <a:pt x="0" y="0"/>
                  </a:moveTo>
                  <a:cubicBezTo>
                    <a:pt x="2071" y="1633"/>
                    <a:pt x="3823" y="3635"/>
                    <a:pt x="5166" y="5904"/>
                  </a:cubicBezTo>
                  <a:cubicBezTo>
                    <a:pt x="5166" y="5904"/>
                    <a:pt x="5166" y="9594"/>
                    <a:pt x="9594" y="10332"/>
                  </a:cubicBezTo>
                  <a:lnTo>
                    <a:pt x="9594" y="10332"/>
                  </a:lnTo>
                  <a:lnTo>
                    <a:pt x="5904" y="5904"/>
                  </a:lnTo>
                  <a:cubicBezTo>
                    <a:pt x="4539" y="3595"/>
                    <a:pt x="2469" y="1784"/>
                    <a:pt x="0" y="738"/>
                  </a:cubicBez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1F867C10-39C3-4FF6-B187-30AD0185493B}"/>
                </a:ext>
              </a:extLst>
            </p:cNvPr>
            <p:cNvSpPr/>
            <p:nvPr/>
          </p:nvSpPr>
          <p:spPr>
            <a:xfrm>
              <a:off x="8098229" y="20584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45BFC55-A495-4A7B-9679-CC4C134758BD}"/>
                </a:ext>
              </a:extLst>
            </p:cNvPr>
            <p:cNvSpPr/>
            <p:nvPr/>
          </p:nvSpPr>
          <p:spPr>
            <a:xfrm>
              <a:off x="8099706" y="20584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557362C5-402B-43B2-9040-463029AF2D88}"/>
                </a:ext>
              </a:extLst>
            </p:cNvPr>
            <p:cNvSpPr/>
            <p:nvPr/>
          </p:nvSpPr>
          <p:spPr>
            <a:xfrm>
              <a:off x="7999338" y="2002364"/>
              <a:ext cx="161621" cy="98154"/>
            </a:xfrm>
            <a:custGeom>
              <a:avLst/>
              <a:gdLst>
                <a:gd name="connsiteX0" fmla="*/ 78966 w 161621"/>
                <a:gd name="connsiteY0" fmla="*/ 0 h 98154"/>
                <a:gd name="connsiteX1" fmla="*/ 0 w 161621"/>
                <a:gd name="connsiteY1" fmla="*/ 73800 h 98154"/>
                <a:gd name="connsiteX2" fmla="*/ 11070 w 161621"/>
                <a:gd name="connsiteY2" fmla="*/ 98154 h 98154"/>
                <a:gd name="connsiteX3" fmla="*/ 16236 w 161621"/>
                <a:gd name="connsiteY3" fmla="*/ 98154 h 98154"/>
                <a:gd name="connsiteX4" fmla="*/ 22878 w 161621"/>
                <a:gd name="connsiteY4" fmla="*/ 98154 h 98154"/>
                <a:gd name="connsiteX5" fmla="*/ 30996 w 161621"/>
                <a:gd name="connsiteY5" fmla="*/ 98154 h 98154"/>
                <a:gd name="connsiteX6" fmla="*/ 32472 w 161621"/>
                <a:gd name="connsiteY6" fmla="*/ 98154 h 98154"/>
                <a:gd name="connsiteX7" fmla="*/ 39114 w 161621"/>
                <a:gd name="connsiteY7" fmla="*/ 98154 h 98154"/>
                <a:gd name="connsiteX8" fmla="*/ 19926 w 161621"/>
                <a:gd name="connsiteY8" fmla="*/ 82656 h 98154"/>
                <a:gd name="connsiteX9" fmla="*/ 19926 w 161621"/>
                <a:gd name="connsiteY9" fmla="*/ 82656 h 98154"/>
                <a:gd name="connsiteX10" fmla="*/ 42804 w 161621"/>
                <a:gd name="connsiteY10" fmla="*/ 61254 h 98154"/>
                <a:gd name="connsiteX11" fmla="*/ 42804 w 161621"/>
                <a:gd name="connsiteY11" fmla="*/ 61254 h 98154"/>
                <a:gd name="connsiteX12" fmla="*/ 42804 w 161621"/>
                <a:gd name="connsiteY12" fmla="*/ 62730 h 98154"/>
                <a:gd name="connsiteX13" fmla="*/ 42804 w 161621"/>
                <a:gd name="connsiteY13" fmla="*/ 62730 h 98154"/>
                <a:gd name="connsiteX14" fmla="*/ 42804 w 161621"/>
                <a:gd name="connsiteY14" fmla="*/ 62730 h 98154"/>
                <a:gd name="connsiteX15" fmla="*/ 42804 w 161621"/>
                <a:gd name="connsiteY15" fmla="*/ 52398 h 98154"/>
                <a:gd name="connsiteX16" fmla="*/ 42804 w 161621"/>
                <a:gd name="connsiteY16" fmla="*/ 52398 h 98154"/>
                <a:gd name="connsiteX17" fmla="*/ 47232 w 161621"/>
                <a:gd name="connsiteY17" fmla="*/ 52398 h 98154"/>
                <a:gd name="connsiteX18" fmla="*/ 52398 w 161621"/>
                <a:gd name="connsiteY18" fmla="*/ 52398 h 98154"/>
                <a:gd name="connsiteX19" fmla="*/ 52398 w 161621"/>
                <a:gd name="connsiteY19" fmla="*/ 40590 h 98154"/>
                <a:gd name="connsiteX20" fmla="*/ 52398 w 161621"/>
                <a:gd name="connsiteY20" fmla="*/ 40590 h 98154"/>
                <a:gd name="connsiteX21" fmla="*/ 52398 w 161621"/>
                <a:gd name="connsiteY21" fmla="*/ 45018 h 98154"/>
                <a:gd name="connsiteX22" fmla="*/ 58302 w 161621"/>
                <a:gd name="connsiteY22" fmla="*/ 45018 h 98154"/>
                <a:gd name="connsiteX23" fmla="*/ 58302 w 161621"/>
                <a:gd name="connsiteY23" fmla="*/ 55350 h 98154"/>
                <a:gd name="connsiteX24" fmla="*/ 58302 w 161621"/>
                <a:gd name="connsiteY24" fmla="*/ 55350 h 98154"/>
                <a:gd name="connsiteX25" fmla="*/ 58302 w 161621"/>
                <a:gd name="connsiteY25" fmla="*/ 55350 h 98154"/>
                <a:gd name="connsiteX26" fmla="*/ 58302 w 161621"/>
                <a:gd name="connsiteY26" fmla="*/ 44280 h 98154"/>
                <a:gd name="connsiteX27" fmla="*/ 68634 w 161621"/>
                <a:gd name="connsiteY27" fmla="*/ 44280 h 98154"/>
                <a:gd name="connsiteX28" fmla="*/ 68634 w 161621"/>
                <a:gd name="connsiteY28" fmla="*/ 40590 h 98154"/>
                <a:gd name="connsiteX29" fmla="*/ 58302 w 161621"/>
                <a:gd name="connsiteY29" fmla="*/ 40590 h 98154"/>
                <a:gd name="connsiteX30" fmla="*/ 58302 w 161621"/>
                <a:gd name="connsiteY30" fmla="*/ 40590 h 98154"/>
                <a:gd name="connsiteX31" fmla="*/ 64944 w 161621"/>
                <a:gd name="connsiteY31" fmla="*/ 40590 h 98154"/>
                <a:gd name="connsiteX32" fmla="*/ 64944 w 161621"/>
                <a:gd name="connsiteY32" fmla="*/ 40590 h 98154"/>
                <a:gd name="connsiteX33" fmla="*/ 64944 w 161621"/>
                <a:gd name="connsiteY33" fmla="*/ 40590 h 98154"/>
                <a:gd name="connsiteX34" fmla="*/ 64944 w 161621"/>
                <a:gd name="connsiteY34" fmla="*/ 40590 h 98154"/>
                <a:gd name="connsiteX35" fmla="*/ 64944 w 161621"/>
                <a:gd name="connsiteY35" fmla="*/ 46494 h 98154"/>
                <a:gd name="connsiteX36" fmla="*/ 69372 w 161621"/>
                <a:gd name="connsiteY36" fmla="*/ 46494 h 98154"/>
                <a:gd name="connsiteX37" fmla="*/ 69372 w 161621"/>
                <a:gd name="connsiteY37" fmla="*/ 56088 h 98154"/>
                <a:gd name="connsiteX38" fmla="*/ 69372 w 161621"/>
                <a:gd name="connsiteY38" fmla="*/ 56088 h 98154"/>
                <a:gd name="connsiteX39" fmla="*/ 69372 w 161621"/>
                <a:gd name="connsiteY39" fmla="*/ 67158 h 98154"/>
                <a:gd name="connsiteX40" fmla="*/ 62730 w 161621"/>
                <a:gd name="connsiteY40" fmla="*/ 67158 h 98154"/>
                <a:gd name="connsiteX41" fmla="*/ 62730 w 161621"/>
                <a:gd name="connsiteY41" fmla="*/ 67158 h 98154"/>
                <a:gd name="connsiteX42" fmla="*/ 70848 w 161621"/>
                <a:gd name="connsiteY42" fmla="*/ 67158 h 98154"/>
                <a:gd name="connsiteX43" fmla="*/ 70848 w 161621"/>
                <a:gd name="connsiteY43" fmla="*/ 83394 h 98154"/>
                <a:gd name="connsiteX44" fmla="*/ 70848 w 161621"/>
                <a:gd name="connsiteY44" fmla="*/ 83394 h 98154"/>
                <a:gd name="connsiteX45" fmla="*/ 61992 w 161621"/>
                <a:gd name="connsiteY45" fmla="*/ 83394 h 98154"/>
                <a:gd name="connsiteX46" fmla="*/ 61992 w 161621"/>
                <a:gd name="connsiteY46" fmla="*/ 87822 h 98154"/>
                <a:gd name="connsiteX47" fmla="*/ 81180 w 161621"/>
                <a:gd name="connsiteY47" fmla="*/ 87822 h 98154"/>
                <a:gd name="connsiteX48" fmla="*/ 81180 w 161621"/>
                <a:gd name="connsiteY48" fmla="*/ 82656 h 98154"/>
                <a:gd name="connsiteX49" fmla="*/ 72324 w 161621"/>
                <a:gd name="connsiteY49" fmla="*/ 82656 h 98154"/>
                <a:gd name="connsiteX50" fmla="*/ 72324 w 161621"/>
                <a:gd name="connsiteY50" fmla="*/ 82656 h 98154"/>
                <a:gd name="connsiteX51" fmla="*/ 72324 w 161621"/>
                <a:gd name="connsiteY51" fmla="*/ 69372 h 98154"/>
                <a:gd name="connsiteX52" fmla="*/ 81918 w 161621"/>
                <a:gd name="connsiteY52" fmla="*/ 69372 h 98154"/>
                <a:gd name="connsiteX53" fmla="*/ 81918 w 161621"/>
                <a:gd name="connsiteY53" fmla="*/ 69372 h 98154"/>
                <a:gd name="connsiteX54" fmla="*/ 81918 w 161621"/>
                <a:gd name="connsiteY54" fmla="*/ 69372 h 98154"/>
                <a:gd name="connsiteX55" fmla="*/ 74538 w 161621"/>
                <a:gd name="connsiteY55" fmla="*/ 69372 h 98154"/>
                <a:gd name="connsiteX56" fmla="*/ 74538 w 161621"/>
                <a:gd name="connsiteY56" fmla="*/ 69372 h 98154"/>
                <a:gd name="connsiteX57" fmla="*/ 74538 w 161621"/>
                <a:gd name="connsiteY57" fmla="*/ 69372 h 98154"/>
                <a:gd name="connsiteX58" fmla="*/ 74538 w 161621"/>
                <a:gd name="connsiteY58" fmla="*/ 58302 h 98154"/>
                <a:gd name="connsiteX59" fmla="*/ 74538 w 161621"/>
                <a:gd name="connsiteY59" fmla="*/ 58302 h 98154"/>
                <a:gd name="connsiteX60" fmla="*/ 74538 w 161621"/>
                <a:gd name="connsiteY60" fmla="*/ 58302 h 98154"/>
                <a:gd name="connsiteX61" fmla="*/ 74538 w 161621"/>
                <a:gd name="connsiteY61" fmla="*/ 47232 h 98154"/>
                <a:gd name="connsiteX62" fmla="*/ 84870 w 161621"/>
                <a:gd name="connsiteY62" fmla="*/ 47232 h 98154"/>
                <a:gd name="connsiteX63" fmla="*/ 84870 w 161621"/>
                <a:gd name="connsiteY63" fmla="*/ 40590 h 98154"/>
                <a:gd name="connsiteX64" fmla="*/ 74538 w 161621"/>
                <a:gd name="connsiteY64" fmla="*/ 40590 h 98154"/>
                <a:gd name="connsiteX65" fmla="*/ 74538 w 161621"/>
                <a:gd name="connsiteY65" fmla="*/ 40590 h 98154"/>
                <a:gd name="connsiteX66" fmla="*/ 81180 w 161621"/>
                <a:gd name="connsiteY66" fmla="*/ 40590 h 98154"/>
                <a:gd name="connsiteX67" fmla="*/ 81180 w 161621"/>
                <a:gd name="connsiteY67" fmla="*/ 40590 h 98154"/>
                <a:gd name="connsiteX68" fmla="*/ 81180 w 161621"/>
                <a:gd name="connsiteY68" fmla="*/ 40590 h 98154"/>
                <a:gd name="connsiteX69" fmla="*/ 81180 w 161621"/>
                <a:gd name="connsiteY69" fmla="*/ 40590 h 98154"/>
                <a:gd name="connsiteX70" fmla="*/ 81180 w 161621"/>
                <a:gd name="connsiteY70" fmla="*/ 40590 h 98154"/>
                <a:gd name="connsiteX71" fmla="*/ 84870 w 161621"/>
                <a:gd name="connsiteY71" fmla="*/ 40590 h 98154"/>
                <a:gd name="connsiteX72" fmla="*/ 84870 w 161621"/>
                <a:gd name="connsiteY72" fmla="*/ 50184 h 98154"/>
                <a:gd name="connsiteX73" fmla="*/ 84870 w 161621"/>
                <a:gd name="connsiteY73" fmla="*/ 50184 h 98154"/>
                <a:gd name="connsiteX74" fmla="*/ 84870 w 161621"/>
                <a:gd name="connsiteY74" fmla="*/ 55350 h 98154"/>
                <a:gd name="connsiteX75" fmla="*/ 91512 w 161621"/>
                <a:gd name="connsiteY75" fmla="*/ 55350 h 98154"/>
                <a:gd name="connsiteX76" fmla="*/ 91512 w 161621"/>
                <a:gd name="connsiteY76" fmla="*/ 67896 h 98154"/>
                <a:gd name="connsiteX77" fmla="*/ 106272 w 161621"/>
                <a:gd name="connsiteY77" fmla="*/ 67896 h 98154"/>
                <a:gd name="connsiteX78" fmla="*/ 106272 w 161621"/>
                <a:gd name="connsiteY78" fmla="*/ 67896 h 98154"/>
                <a:gd name="connsiteX79" fmla="*/ 111438 w 161621"/>
                <a:gd name="connsiteY79" fmla="*/ 75276 h 98154"/>
                <a:gd name="connsiteX80" fmla="*/ 111438 w 161621"/>
                <a:gd name="connsiteY80" fmla="*/ 75276 h 98154"/>
                <a:gd name="connsiteX81" fmla="*/ 111438 w 161621"/>
                <a:gd name="connsiteY81" fmla="*/ 80442 h 98154"/>
                <a:gd name="connsiteX82" fmla="*/ 111438 w 161621"/>
                <a:gd name="connsiteY82" fmla="*/ 80442 h 98154"/>
                <a:gd name="connsiteX83" fmla="*/ 106272 w 161621"/>
                <a:gd name="connsiteY83" fmla="*/ 75276 h 98154"/>
                <a:gd name="connsiteX84" fmla="*/ 106272 w 161621"/>
                <a:gd name="connsiteY84" fmla="*/ 75276 h 98154"/>
                <a:gd name="connsiteX85" fmla="*/ 106272 w 161621"/>
                <a:gd name="connsiteY85" fmla="*/ 75276 h 98154"/>
                <a:gd name="connsiteX86" fmla="*/ 106272 w 161621"/>
                <a:gd name="connsiteY86" fmla="*/ 81180 h 98154"/>
                <a:gd name="connsiteX87" fmla="*/ 120294 w 161621"/>
                <a:gd name="connsiteY87" fmla="*/ 81180 h 98154"/>
                <a:gd name="connsiteX88" fmla="*/ 120294 w 161621"/>
                <a:gd name="connsiteY88" fmla="*/ 81180 h 98154"/>
                <a:gd name="connsiteX89" fmla="*/ 120294 w 161621"/>
                <a:gd name="connsiteY89" fmla="*/ 81180 h 98154"/>
                <a:gd name="connsiteX90" fmla="*/ 120294 w 161621"/>
                <a:gd name="connsiteY90" fmla="*/ 81180 h 98154"/>
                <a:gd name="connsiteX91" fmla="*/ 120294 w 161621"/>
                <a:gd name="connsiteY91" fmla="*/ 81180 h 98154"/>
                <a:gd name="connsiteX92" fmla="*/ 106272 w 161621"/>
                <a:gd name="connsiteY92" fmla="*/ 91512 h 98154"/>
                <a:gd name="connsiteX93" fmla="*/ 106272 w 161621"/>
                <a:gd name="connsiteY93" fmla="*/ 95940 h 98154"/>
                <a:gd name="connsiteX94" fmla="*/ 106272 w 161621"/>
                <a:gd name="connsiteY94" fmla="*/ 95940 h 98154"/>
                <a:gd name="connsiteX95" fmla="*/ 111438 w 161621"/>
                <a:gd name="connsiteY95" fmla="*/ 95940 h 98154"/>
                <a:gd name="connsiteX96" fmla="*/ 115866 w 161621"/>
                <a:gd name="connsiteY96" fmla="*/ 95940 h 98154"/>
                <a:gd name="connsiteX97" fmla="*/ 122508 w 161621"/>
                <a:gd name="connsiteY97" fmla="*/ 95940 h 98154"/>
                <a:gd name="connsiteX98" fmla="*/ 126936 w 161621"/>
                <a:gd name="connsiteY98" fmla="*/ 95940 h 98154"/>
                <a:gd name="connsiteX99" fmla="*/ 134316 w 161621"/>
                <a:gd name="connsiteY99" fmla="*/ 95940 h 98154"/>
                <a:gd name="connsiteX100" fmla="*/ 139482 w 161621"/>
                <a:gd name="connsiteY100" fmla="*/ 95940 h 98154"/>
                <a:gd name="connsiteX101" fmla="*/ 144648 w 161621"/>
                <a:gd name="connsiteY101" fmla="*/ 95940 h 98154"/>
                <a:gd name="connsiteX102" fmla="*/ 149814 w 161621"/>
                <a:gd name="connsiteY102" fmla="*/ 95940 h 98154"/>
                <a:gd name="connsiteX103" fmla="*/ 161622 w 161621"/>
                <a:gd name="connsiteY103" fmla="*/ 70848 h 98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61621" h="98154">
                  <a:moveTo>
                    <a:pt x="78966" y="0"/>
                  </a:moveTo>
                  <a:lnTo>
                    <a:pt x="0" y="73800"/>
                  </a:lnTo>
                  <a:cubicBezTo>
                    <a:pt x="2446" y="82428"/>
                    <a:pt x="6178" y="90638"/>
                    <a:pt x="11070" y="98154"/>
                  </a:cubicBezTo>
                  <a:cubicBezTo>
                    <a:pt x="15498" y="98154"/>
                    <a:pt x="16236" y="98154"/>
                    <a:pt x="16236" y="98154"/>
                  </a:cubicBezTo>
                  <a:lnTo>
                    <a:pt x="22878" y="98154"/>
                  </a:lnTo>
                  <a:lnTo>
                    <a:pt x="30996" y="98154"/>
                  </a:lnTo>
                  <a:lnTo>
                    <a:pt x="32472" y="98154"/>
                  </a:lnTo>
                  <a:lnTo>
                    <a:pt x="39114" y="98154"/>
                  </a:lnTo>
                  <a:cubicBezTo>
                    <a:pt x="32181" y="93690"/>
                    <a:pt x="25749" y="88494"/>
                    <a:pt x="19926" y="82656"/>
                  </a:cubicBezTo>
                  <a:lnTo>
                    <a:pt x="19926" y="82656"/>
                  </a:lnTo>
                  <a:lnTo>
                    <a:pt x="42804" y="61254"/>
                  </a:lnTo>
                  <a:lnTo>
                    <a:pt x="42804" y="61254"/>
                  </a:lnTo>
                  <a:lnTo>
                    <a:pt x="42804" y="62730"/>
                  </a:lnTo>
                  <a:cubicBezTo>
                    <a:pt x="42804" y="62730"/>
                    <a:pt x="42804" y="62730"/>
                    <a:pt x="42804" y="62730"/>
                  </a:cubicBezTo>
                  <a:lnTo>
                    <a:pt x="42804" y="62730"/>
                  </a:lnTo>
                  <a:cubicBezTo>
                    <a:pt x="40789" y="59580"/>
                    <a:pt x="40789" y="55548"/>
                    <a:pt x="42804" y="52398"/>
                  </a:cubicBezTo>
                  <a:lnTo>
                    <a:pt x="42804" y="52398"/>
                  </a:lnTo>
                  <a:lnTo>
                    <a:pt x="47232" y="52398"/>
                  </a:lnTo>
                  <a:lnTo>
                    <a:pt x="52398" y="52398"/>
                  </a:lnTo>
                  <a:lnTo>
                    <a:pt x="52398" y="40590"/>
                  </a:lnTo>
                  <a:lnTo>
                    <a:pt x="52398" y="40590"/>
                  </a:lnTo>
                  <a:lnTo>
                    <a:pt x="52398" y="45018"/>
                  </a:lnTo>
                  <a:lnTo>
                    <a:pt x="58302" y="45018"/>
                  </a:lnTo>
                  <a:cubicBezTo>
                    <a:pt x="58302" y="45018"/>
                    <a:pt x="58302" y="54612"/>
                    <a:pt x="58302" y="55350"/>
                  </a:cubicBezTo>
                  <a:lnTo>
                    <a:pt x="58302" y="55350"/>
                  </a:lnTo>
                  <a:lnTo>
                    <a:pt x="58302" y="55350"/>
                  </a:lnTo>
                  <a:cubicBezTo>
                    <a:pt x="57003" y="51774"/>
                    <a:pt x="57003" y="47856"/>
                    <a:pt x="58302" y="44280"/>
                  </a:cubicBezTo>
                  <a:lnTo>
                    <a:pt x="68634" y="44280"/>
                  </a:lnTo>
                  <a:lnTo>
                    <a:pt x="68634" y="40590"/>
                  </a:lnTo>
                  <a:lnTo>
                    <a:pt x="58302" y="40590"/>
                  </a:lnTo>
                  <a:lnTo>
                    <a:pt x="58302" y="40590"/>
                  </a:lnTo>
                  <a:lnTo>
                    <a:pt x="64944" y="40590"/>
                  </a:lnTo>
                  <a:lnTo>
                    <a:pt x="64944" y="40590"/>
                  </a:lnTo>
                  <a:lnTo>
                    <a:pt x="64944" y="40590"/>
                  </a:lnTo>
                  <a:lnTo>
                    <a:pt x="64944" y="40590"/>
                  </a:lnTo>
                  <a:lnTo>
                    <a:pt x="64944" y="46494"/>
                  </a:lnTo>
                  <a:lnTo>
                    <a:pt x="69372" y="46494"/>
                  </a:lnTo>
                  <a:lnTo>
                    <a:pt x="69372" y="56088"/>
                  </a:lnTo>
                  <a:lnTo>
                    <a:pt x="69372" y="56088"/>
                  </a:lnTo>
                  <a:cubicBezTo>
                    <a:pt x="67933" y="59639"/>
                    <a:pt x="67933" y="63608"/>
                    <a:pt x="69372" y="67158"/>
                  </a:cubicBezTo>
                  <a:lnTo>
                    <a:pt x="62730" y="67158"/>
                  </a:lnTo>
                  <a:lnTo>
                    <a:pt x="62730" y="67158"/>
                  </a:lnTo>
                  <a:lnTo>
                    <a:pt x="70848" y="67158"/>
                  </a:lnTo>
                  <a:cubicBezTo>
                    <a:pt x="68988" y="72410"/>
                    <a:pt x="68988" y="78142"/>
                    <a:pt x="70848" y="83394"/>
                  </a:cubicBezTo>
                  <a:lnTo>
                    <a:pt x="70848" y="83394"/>
                  </a:lnTo>
                  <a:lnTo>
                    <a:pt x="61992" y="83394"/>
                  </a:lnTo>
                  <a:lnTo>
                    <a:pt x="61992" y="87822"/>
                  </a:lnTo>
                  <a:lnTo>
                    <a:pt x="81180" y="87822"/>
                  </a:lnTo>
                  <a:lnTo>
                    <a:pt x="81180" y="82656"/>
                  </a:lnTo>
                  <a:cubicBezTo>
                    <a:pt x="81180" y="82656"/>
                    <a:pt x="73800" y="82656"/>
                    <a:pt x="72324" y="82656"/>
                  </a:cubicBezTo>
                  <a:lnTo>
                    <a:pt x="72324" y="82656"/>
                  </a:lnTo>
                  <a:cubicBezTo>
                    <a:pt x="72324" y="82656"/>
                    <a:pt x="72324" y="72324"/>
                    <a:pt x="72324" y="69372"/>
                  </a:cubicBezTo>
                  <a:cubicBezTo>
                    <a:pt x="75438" y="68357"/>
                    <a:pt x="78804" y="68357"/>
                    <a:pt x="81918" y="69372"/>
                  </a:cubicBezTo>
                  <a:lnTo>
                    <a:pt x="81918" y="69372"/>
                  </a:lnTo>
                  <a:lnTo>
                    <a:pt x="81918" y="69372"/>
                  </a:lnTo>
                  <a:cubicBezTo>
                    <a:pt x="79556" y="68388"/>
                    <a:pt x="76900" y="68388"/>
                    <a:pt x="74538" y="69372"/>
                  </a:cubicBezTo>
                  <a:lnTo>
                    <a:pt x="74538" y="69372"/>
                  </a:lnTo>
                  <a:lnTo>
                    <a:pt x="74538" y="69372"/>
                  </a:lnTo>
                  <a:cubicBezTo>
                    <a:pt x="72818" y="65881"/>
                    <a:pt x="72818" y="61793"/>
                    <a:pt x="74538" y="58302"/>
                  </a:cubicBezTo>
                  <a:lnTo>
                    <a:pt x="74538" y="58302"/>
                  </a:lnTo>
                  <a:lnTo>
                    <a:pt x="74538" y="58302"/>
                  </a:lnTo>
                  <a:cubicBezTo>
                    <a:pt x="72818" y="54811"/>
                    <a:pt x="72818" y="50723"/>
                    <a:pt x="74538" y="47232"/>
                  </a:cubicBezTo>
                  <a:lnTo>
                    <a:pt x="84870" y="47232"/>
                  </a:lnTo>
                  <a:lnTo>
                    <a:pt x="84870" y="40590"/>
                  </a:lnTo>
                  <a:lnTo>
                    <a:pt x="74538" y="40590"/>
                  </a:lnTo>
                  <a:lnTo>
                    <a:pt x="74538" y="40590"/>
                  </a:lnTo>
                  <a:lnTo>
                    <a:pt x="81180" y="40590"/>
                  </a:lnTo>
                  <a:lnTo>
                    <a:pt x="81180" y="40590"/>
                  </a:lnTo>
                  <a:lnTo>
                    <a:pt x="81180" y="40590"/>
                  </a:lnTo>
                  <a:lnTo>
                    <a:pt x="81180" y="40590"/>
                  </a:lnTo>
                  <a:lnTo>
                    <a:pt x="81180" y="40590"/>
                  </a:lnTo>
                  <a:lnTo>
                    <a:pt x="84870" y="40590"/>
                  </a:lnTo>
                  <a:cubicBezTo>
                    <a:pt x="84376" y="43769"/>
                    <a:pt x="84376" y="47005"/>
                    <a:pt x="84870" y="50184"/>
                  </a:cubicBezTo>
                  <a:lnTo>
                    <a:pt x="84870" y="50184"/>
                  </a:lnTo>
                  <a:cubicBezTo>
                    <a:pt x="85010" y="51903"/>
                    <a:pt x="85010" y="53631"/>
                    <a:pt x="84870" y="55350"/>
                  </a:cubicBezTo>
                  <a:lnTo>
                    <a:pt x="91512" y="55350"/>
                  </a:lnTo>
                  <a:cubicBezTo>
                    <a:pt x="92678" y="59450"/>
                    <a:pt x="92678" y="63796"/>
                    <a:pt x="91512" y="67896"/>
                  </a:cubicBezTo>
                  <a:lnTo>
                    <a:pt x="106272" y="67896"/>
                  </a:lnTo>
                  <a:lnTo>
                    <a:pt x="106272" y="67896"/>
                  </a:lnTo>
                  <a:cubicBezTo>
                    <a:pt x="107453" y="70695"/>
                    <a:pt x="109209" y="73210"/>
                    <a:pt x="111438" y="75276"/>
                  </a:cubicBezTo>
                  <a:lnTo>
                    <a:pt x="111438" y="75276"/>
                  </a:lnTo>
                  <a:lnTo>
                    <a:pt x="111438" y="80442"/>
                  </a:lnTo>
                  <a:lnTo>
                    <a:pt x="111438" y="80442"/>
                  </a:lnTo>
                  <a:cubicBezTo>
                    <a:pt x="109519" y="78925"/>
                    <a:pt x="107792" y="77191"/>
                    <a:pt x="106272" y="75276"/>
                  </a:cubicBezTo>
                  <a:lnTo>
                    <a:pt x="106272" y="75276"/>
                  </a:lnTo>
                  <a:lnTo>
                    <a:pt x="106272" y="75276"/>
                  </a:lnTo>
                  <a:lnTo>
                    <a:pt x="106272" y="81180"/>
                  </a:lnTo>
                  <a:cubicBezTo>
                    <a:pt x="110877" y="82306"/>
                    <a:pt x="115689" y="82306"/>
                    <a:pt x="120294" y="81180"/>
                  </a:cubicBezTo>
                  <a:lnTo>
                    <a:pt x="120294" y="81180"/>
                  </a:lnTo>
                  <a:lnTo>
                    <a:pt x="120294" y="81180"/>
                  </a:lnTo>
                  <a:cubicBezTo>
                    <a:pt x="120294" y="81180"/>
                    <a:pt x="120294" y="81180"/>
                    <a:pt x="120294" y="81180"/>
                  </a:cubicBezTo>
                  <a:lnTo>
                    <a:pt x="120294" y="81180"/>
                  </a:lnTo>
                  <a:lnTo>
                    <a:pt x="106272" y="91512"/>
                  </a:lnTo>
                  <a:lnTo>
                    <a:pt x="106272" y="95940"/>
                  </a:lnTo>
                  <a:lnTo>
                    <a:pt x="106272" y="95940"/>
                  </a:lnTo>
                  <a:cubicBezTo>
                    <a:pt x="107873" y="96863"/>
                    <a:pt x="109836" y="96863"/>
                    <a:pt x="111438" y="95940"/>
                  </a:cubicBezTo>
                  <a:lnTo>
                    <a:pt x="115866" y="95940"/>
                  </a:lnTo>
                  <a:cubicBezTo>
                    <a:pt x="118006" y="96731"/>
                    <a:pt x="120368" y="96731"/>
                    <a:pt x="122508" y="95940"/>
                  </a:cubicBezTo>
                  <a:cubicBezTo>
                    <a:pt x="123954" y="96350"/>
                    <a:pt x="125489" y="96350"/>
                    <a:pt x="126936" y="95940"/>
                  </a:cubicBezTo>
                  <a:cubicBezTo>
                    <a:pt x="129312" y="96848"/>
                    <a:pt x="131940" y="96848"/>
                    <a:pt x="134316" y="95940"/>
                  </a:cubicBezTo>
                  <a:cubicBezTo>
                    <a:pt x="135991" y="96502"/>
                    <a:pt x="137807" y="96502"/>
                    <a:pt x="139482" y="95940"/>
                  </a:cubicBezTo>
                  <a:lnTo>
                    <a:pt x="144648" y="95940"/>
                  </a:lnTo>
                  <a:lnTo>
                    <a:pt x="149814" y="95940"/>
                  </a:lnTo>
                  <a:cubicBezTo>
                    <a:pt x="154788" y="88104"/>
                    <a:pt x="158751" y="79674"/>
                    <a:pt x="161622" y="70848"/>
                  </a:cubicBez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62E91D24-4F93-4A71-97D0-4EA66EB9456C}"/>
                </a:ext>
              </a:extLst>
            </p:cNvPr>
            <p:cNvSpPr/>
            <p:nvPr/>
          </p:nvSpPr>
          <p:spPr>
            <a:xfrm>
              <a:off x="8100444" y="207173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8FDCE7D3-4B43-45AB-AE30-B48453ACACDD}"/>
                </a:ext>
              </a:extLst>
            </p:cNvPr>
            <p:cNvSpPr/>
            <p:nvPr/>
          </p:nvSpPr>
          <p:spPr>
            <a:xfrm>
              <a:off x="8087160" y="20850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1F1C37C9-C785-4BDB-B2F1-D86FC89DA265}"/>
                </a:ext>
              </a:extLst>
            </p:cNvPr>
            <p:cNvSpPr/>
            <p:nvPr/>
          </p:nvSpPr>
          <p:spPr>
            <a:xfrm>
              <a:off x="8053950" y="2044430"/>
              <a:ext cx="2213" cy="1475"/>
            </a:xfrm>
            <a:custGeom>
              <a:avLst/>
              <a:gdLst>
                <a:gd name="connsiteX0" fmla="*/ 2214 w 2213"/>
                <a:gd name="connsiteY0" fmla="*/ 0 h 1475"/>
                <a:gd name="connsiteX1" fmla="*/ 0 w 2213"/>
                <a:gd name="connsiteY1" fmla="*/ 1476 h 1475"/>
                <a:gd name="connsiteX2" fmla="*/ 2214 w 2213"/>
                <a:gd name="connsiteY2" fmla="*/ 738 h 1475"/>
                <a:gd name="connsiteX3" fmla="*/ 2214 w 2213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1475">
                  <a:moveTo>
                    <a:pt x="2214" y="0"/>
                  </a:moveTo>
                  <a:lnTo>
                    <a:pt x="0" y="1476"/>
                  </a:lnTo>
                  <a:lnTo>
                    <a:pt x="2214" y="738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690A96D4-44E3-41F5-A48E-9A8893A0CFA8}"/>
                </a:ext>
              </a:extLst>
            </p:cNvPr>
            <p:cNvSpPr/>
            <p:nvPr/>
          </p:nvSpPr>
          <p:spPr>
            <a:xfrm>
              <a:off x="8100800" y="2059929"/>
              <a:ext cx="4809" cy="16974"/>
            </a:xfrm>
            <a:custGeom>
              <a:avLst/>
              <a:gdLst>
                <a:gd name="connsiteX0" fmla="*/ 382 w 4809"/>
                <a:gd name="connsiteY0" fmla="*/ 11808 h 16974"/>
                <a:gd name="connsiteX1" fmla="*/ 382 w 4809"/>
                <a:gd name="connsiteY1" fmla="*/ 11808 h 16974"/>
                <a:gd name="connsiteX2" fmla="*/ 382 w 4809"/>
                <a:gd name="connsiteY2" fmla="*/ 16974 h 16974"/>
                <a:gd name="connsiteX3" fmla="*/ 382 w 4809"/>
                <a:gd name="connsiteY3" fmla="*/ 5904 h 16974"/>
                <a:gd name="connsiteX4" fmla="*/ 382 w 4809"/>
                <a:gd name="connsiteY4" fmla="*/ 0 h 16974"/>
                <a:gd name="connsiteX5" fmla="*/ 382 w 4809"/>
                <a:gd name="connsiteY5" fmla="*/ 8856 h 16974"/>
                <a:gd name="connsiteX6" fmla="*/ 382 w 4809"/>
                <a:gd name="connsiteY6" fmla="*/ 8856 h 16974"/>
                <a:gd name="connsiteX7" fmla="*/ 382 w 4809"/>
                <a:gd name="connsiteY7" fmla="*/ 8856 h 16974"/>
                <a:gd name="connsiteX8" fmla="*/ 4810 w 4809"/>
                <a:gd name="connsiteY8" fmla="*/ 885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09" h="16974">
                  <a:moveTo>
                    <a:pt x="382" y="11808"/>
                  </a:moveTo>
                  <a:lnTo>
                    <a:pt x="382" y="11808"/>
                  </a:lnTo>
                  <a:lnTo>
                    <a:pt x="382" y="16974"/>
                  </a:lnTo>
                  <a:cubicBezTo>
                    <a:pt x="1747" y="13410"/>
                    <a:pt x="1747" y="9468"/>
                    <a:pt x="382" y="5904"/>
                  </a:cubicBezTo>
                  <a:cubicBezTo>
                    <a:pt x="1061" y="3994"/>
                    <a:pt x="1061" y="1910"/>
                    <a:pt x="382" y="0"/>
                  </a:cubicBezTo>
                  <a:cubicBezTo>
                    <a:pt x="-127" y="2930"/>
                    <a:pt x="-127" y="5926"/>
                    <a:pt x="382" y="8856"/>
                  </a:cubicBezTo>
                  <a:lnTo>
                    <a:pt x="382" y="8856"/>
                  </a:lnTo>
                  <a:lnTo>
                    <a:pt x="382" y="8856"/>
                  </a:lnTo>
                  <a:lnTo>
                    <a:pt x="4810" y="8856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F03B9E08-BD0C-40D5-8DB5-C67084FD05D8}"/>
                </a:ext>
              </a:extLst>
            </p:cNvPr>
            <p:cNvSpPr/>
            <p:nvPr/>
          </p:nvSpPr>
          <p:spPr>
            <a:xfrm>
              <a:off x="8089373" y="2059190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6642 w 6642"/>
                <a:gd name="connsiteY1" fmla="*/ 0 h 73800"/>
                <a:gd name="connsiteX2" fmla="*/ 0 w 6642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6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FF9E15AB-D1FE-4CAE-A3EF-84F2C1EFF8F4}"/>
                </a:ext>
              </a:extLst>
            </p:cNvPr>
            <p:cNvSpPr/>
            <p:nvPr/>
          </p:nvSpPr>
          <p:spPr>
            <a:xfrm>
              <a:off x="8098967" y="20488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5EA7E71F-60F6-4B2F-B7BB-A59D7A685D4A}"/>
                </a:ext>
              </a:extLst>
            </p:cNvPr>
            <p:cNvSpPr/>
            <p:nvPr/>
          </p:nvSpPr>
          <p:spPr>
            <a:xfrm>
              <a:off x="8099706" y="20695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51145BF5-14D2-4F1A-B1F0-67647013E073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B14486EC-005E-41F1-AE6F-555B3AB4C0EF}"/>
                </a:ext>
              </a:extLst>
            </p:cNvPr>
            <p:cNvSpPr/>
            <p:nvPr/>
          </p:nvSpPr>
          <p:spPr>
            <a:xfrm>
              <a:off x="8046569" y="2048121"/>
              <a:ext cx="5166" cy="737"/>
            </a:xfrm>
            <a:custGeom>
              <a:avLst/>
              <a:gdLst>
                <a:gd name="connsiteX0" fmla="*/ 738 w 5166"/>
                <a:gd name="connsiteY0" fmla="*/ 0 h 737"/>
                <a:gd name="connsiteX1" fmla="*/ 0 w 5166"/>
                <a:gd name="connsiteY1" fmla="*/ 738 h 737"/>
                <a:gd name="connsiteX2" fmla="*/ 5166 w 5166"/>
                <a:gd name="connsiteY2" fmla="*/ 738 h 737"/>
                <a:gd name="connsiteX3" fmla="*/ 738 w 5166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7">
                  <a:moveTo>
                    <a:pt x="738" y="0"/>
                  </a:moveTo>
                  <a:lnTo>
                    <a:pt x="0" y="738"/>
                  </a:lnTo>
                  <a:lnTo>
                    <a:pt x="5166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8D84E375-4010-4312-84E1-5E36D4DBF1C2}"/>
                </a:ext>
              </a:extLst>
            </p:cNvPr>
            <p:cNvSpPr/>
            <p:nvPr/>
          </p:nvSpPr>
          <p:spPr>
            <a:xfrm>
              <a:off x="8072400" y="2037051"/>
              <a:ext cx="3690" cy="1475"/>
            </a:xfrm>
            <a:custGeom>
              <a:avLst/>
              <a:gdLst>
                <a:gd name="connsiteX0" fmla="*/ 3690 w 3690"/>
                <a:gd name="connsiteY0" fmla="*/ 0 h 1475"/>
                <a:gd name="connsiteX1" fmla="*/ 0 w 3690"/>
                <a:gd name="connsiteY1" fmla="*/ 1476 h 1475"/>
                <a:gd name="connsiteX2" fmla="*/ 3690 w 3690"/>
                <a:gd name="connsiteY2" fmla="*/ 0 h 1475"/>
                <a:gd name="connsiteX3" fmla="*/ 3690 w 3690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1475">
                  <a:moveTo>
                    <a:pt x="3690" y="0"/>
                  </a:moveTo>
                  <a:lnTo>
                    <a:pt x="0" y="1476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FC129A59-8491-4AAC-8948-8445758DE8C6}"/>
                </a:ext>
              </a:extLst>
            </p:cNvPr>
            <p:cNvSpPr/>
            <p:nvPr/>
          </p:nvSpPr>
          <p:spPr>
            <a:xfrm>
              <a:off x="8111513" y="20887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C66CF3A5-8E69-4FCE-87C8-8C3E0D47FD36}"/>
                </a:ext>
              </a:extLst>
            </p:cNvPr>
            <p:cNvSpPr/>
            <p:nvPr/>
          </p:nvSpPr>
          <p:spPr>
            <a:xfrm>
              <a:off x="8098967" y="20599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9D8B6A0E-7D5D-41E2-857D-E30CF9F416F1}"/>
                </a:ext>
              </a:extLst>
            </p:cNvPr>
            <p:cNvSpPr/>
            <p:nvPr/>
          </p:nvSpPr>
          <p:spPr>
            <a:xfrm>
              <a:off x="8065758" y="2041479"/>
              <a:ext cx="4428" cy="73800"/>
            </a:xfrm>
            <a:custGeom>
              <a:avLst/>
              <a:gdLst>
                <a:gd name="connsiteX0" fmla="*/ 738 w 4428"/>
                <a:gd name="connsiteY0" fmla="*/ 0 h 73800"/>
                <a:gd name="connsiteX1" fmla="*/ 0 w 4428"/>
                <a:gd name="connsiteY1" fmla="*/ 0 h 73800"/>
                <a:gd name="connsiteX2" fmla="*/ 4428 w 4428"/>
                <a:gd name="connsiteY2" fmla="*/ 0 h 73800"/>
                <a:gd name="connsiteX3" fmla="*/ 73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738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914B66EC-91CA-4AC1-AF57-3B11C5051B82}"/>
                </a:ext>
              </a:extLst>
            </p:cNvPr>
            <p:cNvSpPr/>
            <p:nvPr/>
          </p:nvSpPr>
          <p:spPr>
            <a:xfrm>
              <a:off x="8110775" y="20879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41A9555B-F280-4BE0-B77C-B5DF2BABE3C2}"/>
                </a:ext>
              </a:extLst>
            </p:cNvPr>
            <p:cNvSpPr/>
            <p:nvPr/>
          </p:nvSpPr>
          <p:spPr>
            <a:xfrm>
              <a:off x="8104133" y="2072475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738 w 738"/>
                <a:gd name="connsiteY1" fmla="*/ 738 h 737"/>
                <a:gd name="connsiteX2" fmla="*/ 0 w 738"/>
                <a:gd name="connsiteY2" fmla="*/ 0 h 737"/>
                <a:gd name="connsiteX3" fmla="*/ 0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74B201C8-C77B-4A49-B49B-09DE33E8F7C1}"/>
                </a:ext>
              </a:extLst>
            </p:cNvPr>
            <p:cNvSpPr/>
            <p:nvPr/>
          </p:nvSpPr>
          <p:spPr>
            <a:xfrm>
              <a:off x="8105610" y="20754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B35FA13F-B799-44B2-BF9B-C94AABAFB868}"/>
                </a:ext>
              </a:extLst>
            </p:cNvPr>
            <p:cNvSpPr/>
            <p:nvPr/>
          </p:nvSpPr>
          <p:spPr>
            <a:xfrm>
              <a:off x="8085683" y="2044430"/>
              <a:ext cx="4428" cy="73800"/>
            </a:xfrm>
            <a:custGeom>
              <a:avLst/>
              <a:gdLst>
                <a:gd name="connsiteX0" fmla="*/ 738 w 4428"/>
                <a:gd name="connsiteY0" fmla="*/ 0 h 73800"/>
                <a:gd name="connsiteX1" fmla="*/ 0 w 4428"/>
                <a:gd name="connsiteY1" fmla="*/ 0 h 73800"/>
                <a:gd name="connsiteX2" fmla="*/ 4428 w 4428"/>
                <a:gd name="connsiteY2" fmla="*/ 0 h 73800"/>
                <a:gd name="connsiteX3" fmla="*/ 73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738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EA6CDB09-6671-4CC9-83E6-A486D68D130B}"/>
                </a:ext>
              </a:extLst>
            </p:cNvPr>
            <p:cNvSpPr/>
            <p:nvPr/>
          </p:nvSpPr>
          <p:spPr>
            <a:xfrm>
              <a:off x="8092325" y="2040003"/>
              <a:ext cx="3690" cy="1475"/>
            </a:xfrm>
            <a:custGeom>
              <a:avLst/>
              <a:gdLst>
                <a:gd name="connsiteX0" fmla="*/ 3690 w 3690"/>
                <a:gd name="connsiteY0" fmla="*/ 0 h 1475"/>
                <a:gd name="connsiteX1" fmla="*/ 0 w 3690"/>
                <a:gd name="connsiteY1" fmla="*/ 1476 h 1475"/>
                <a:gd name="connsiteX2" fmla="*/ 3690 w 3690"/>
                <a:gd name="connsiteY2" fmla="*/ 0 h 1475"/>
                <a:gd name="connsiteX3" fmla="*/ 3690 w 3690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1475">
                  <a:moveTo>
                    <a:pt x="3690" y="0"/>
                  </a:moveTo>
                  <a:lnTo>
                    <a:pt x="0" y="1476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54BA03C1-CB06-453C-AA05-301C514B2F64}"/>
                </a:ext>
              </a:extLst>
            </p:cNvPr>
            <p:cNvSpPr/>
            <p:nvPr/>
          </p:nvSpPr>
          <p:spPr>
            <a:xfrm>
              <a:off x="8108561" y="2082806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CA3CC0FD-924C-4701-BB43-18DB0F73B625}"/>
                </a:ext>
              </a:extLst>
            </p:cNvPr>
            <p:cNvSpPr/>
            <p:nvPr/>
          </p:nvSpPr>
          <p:spPr>
            <a:xfrm>
              <a:off x="8083469" y="2072475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4DD3C4A0-AF09-4D9F-8668-85BBC57D4C9C}"/>
                </a:ext>
              </a:extLst>
            </p:cNvPr>
            <p:cNvSpPr/>
            <p:nvPr/>
          </p:nvSpPr>
          <p:spPr>
            <a:xfrm>
              <a:off x="8079042" y="2048858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BF5ED0CA-3919-44AD-BB5A-30E7FF6D2F73}"/>
                </a:ext>
              </a:extLst>
            </p:cNvPr>
            <p:cNvSpPr/>
            <p:nvPr/>
          </p:nvSpPr>
          <p:spPr>
            <a:xfrm>
              <a:off x="8056902" y="2062143"/>
              <a:ext cx="17711" cy="8855"/>
            </a:xfrm>
            <a:custGeom>
              <a:avLst/>
              <a:gdLst>
                <a:gd name="connsiteX0" fmla="*/ 5904 w 17711"/>
                <a:gd name="connsiteY0" fmla="*/ 8856 h 8855"/>
                <a:gd name="connsiteX1" fmla="*/ 0 w 17711"/>
                <a:gd name="connsiteY1" fmla="*/ 8856 h 8855"/>
                <a:gd name="connsiteX2" fmla="*/ 0 w 17711"/>
                <a:gd name="connsiteY2" fmla="*/ 8856 h 8855"/>
                <a:gd name="connsiteX3" fmla="*/ 6642 w 17711"/>
                <a:gd name="connsiteY3" fmla="*/ 8856 h 8855"/>
                <a:gd name="connsiteX4" fmla="*/ 6642 w 17711"/>
                <a:gd name="connsiteY4" fmla="*/ 8856 h 8855"/>
                <a:gd name="connsiteX5" fmla="*/ 17712 w 17711"/>
                <a:gd name="connsiteY5" fmla="*/ 8856 h 8855"/>
                <a:gd name="connsiteX6" fmla="*/ 17712 w 17711"/>
                <a:gd name="connsiteY6" fmla="*/ 8856 h 8855"/>
                <a:gd name="connsiteX7" fmla="*/ 17712 w 17711"/>
                <a:gd name="connsiteY7" fmla="*/ 8856 h 8855"/>
                <a:gd name="connsiteX8" fmla="*/ 11070 w 17711"/>
                <a:gd name="connsiteY8" fmla="*/ 8856 h 8855"/>
                <a:gd name="connsiteX9" fmla="*/ 11070 w 17711"/>
                <a:gd name="connsiteY9" fmla="*/ 8856 h 8855"/>
                <a:gd name="connsiteX10" fmla="*/ 11070 w 17711"/>
                <a:gd name="connsiteY10" fmla="*/ 0 h 8855"/>
                <a:gd name="connsiteX11" fmla="*/ 11070 w 17711"/>
                <a:gd name="connsiteY11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11" h="8855">
                  <a:moveTo>
                    <a:pt x="5904" y="8856"/>
                  </a:moveTo>
                  <a:lnTo>
                    <a:pt x="0" y="8856"/>
                  </a:lnTo>
                  <a:lnTo>
                    <a:pt x="0" y="8856"/>
                  </a:lnTo>
                  <a:lnTo>
                    <a:pt x="6642" y="8856"/>
                  </a:lnTo>
                  <a:lnTo>
                    <a:pt x="6642" y="8856"/>
                  </a:lnTo>
                  <a:lnTo>
                    <a:pt x="17712" y="8856"/>
                  </a:lnTo>
                  <a:lnTo>
                    <a:pt x="17712" y="8856"/>
                  </a:lnTo>
                  <a:lnTo>
                    <a:pt x="17712" y="8856"/>
                  </a:lnTo>
                  <a:cubicBezTo>
                    <a:pt x="17712" y="8856"/>
                    <a:pt x="11808" y="8856"/>
                    <a:pt x="11070" y="8856"/>
                  </a:cubicBezTo>
                  <a:lnTo>
                    <a:pt x="11070" y="8856"/>
                  </a:lnTo>
                  <a:cubicBezTo>
                    <a:pt x="10450" y="5936"/>
                    <a:pt x="10450" y="2920"/>
                    <a:pt x="11070" y="0"/>
                  </a:cubicBezTo>
                  <a:lnTo>
                    <a:pt x="1107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3F523C1B-C164-4C82-A3F4-692A58147292}"/>
                </a:ext>
              </a:extLst>
            </p:cNvPr>
            <p:cNvSpPr/>
            <p:nvPr/>
          </p:nvSpPr>
          <p:spPr>
            <a:xfrm>
              <a:off x="8062067" y="2051073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7D545C3B-96E9-407C-8093-2B3FD2075044}"/>
                </a:ext>
              </a:extLst>
            </p:cNvPr>
            <p:cNvSpPr/>
            <p:nvPr/>
          </p:nvSpPr>
          <p:spPr>
            <a:xfrm>
              <a:off x="8080517" y="20584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81236923-EED1-43FB-AD19-BD3BC904199B}"/>
                </a:ext>
              </a:extLst>
            </p:cNvPr>
            <p:cNvSpPr/>
            <p:nvPr/>
          </p:nvSpPr>
          <p:spPr>
            <a:xfrm>
              <a:off x="8024429" y="2081330"/>
              <a:ext cx="5903" cy="4427"/>
            </a:xfrm>
            <a:custGeom>
              <a:avLst/>
              <a:gdLst>
                <a:gd name="connsiteX0" fmla="*/ 0 w 5903"/>
                <a:gd name="connsiteY0" fmla="*/ 0 h 4427"/>
                <a:gd name="connsiteX1" fmla="*/ 0 w 5903"/>
                <a:gd name="connsiteY1" fmla="*/ 0 h 4427"/>
                <a:gd name="connsiteX2" fmla="*/ 5904 w 5903"/>
                <a:gd name="connsiteY2" fmla="*/ 4428 h 4427"/>
                <a:gd name="connsiteX3" fmla="*/ 0 w 5903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427">
                  <a:moveTo>
                    <a:pt x="0" y="0"/>
                  </a:moveTo>
                  <a:lnTo>
                    <a:pt x="0" y="0"/>
                  </a:lnTo>
                  <a:lnTo>
                    <a:pt x="5904" y="4428"/>
                  </a:lnTo>
                  <a:cubicBezTo>
                    <a:pt x="3385" y="3881"/>
                    <a:pt x="1230" y="2265"/>
                    <a:pt x="0" y="0"/>
                  </a:cubicBez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06CDA2F-17C3-4EFD-9C78-BFFB72621E45}"/>
                </a:ext>
              </a:extLst>
            </p:cNvPr>
            <p:cNvSpPr/>
            <p:nvPr/>
          </p:nvSpPr>
          <p:spPr>
            <a:xfrm>
              <a:off x="8067233" y="20591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52A5FFC3-C5CE-4538-897F-DC72C7D2F1BA}"/>
                </a:ext>
              </a:extLst>
            </p:cNvPr>
            <p:cNvSpPr/>
            <p:nvPr/>
          </p:nvSpPr>
          <p:spPr>
            <a:xfrm>
              <a:off x="8081256" y="2059190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F6E00AB9-47BD-4E17-9307-3E9E26629AD7}"/>
                </a:ext>
              </a:extLst>
            </p:cNvPr>
            <p:cNvSpPr/>
            <p:nvPr/>
          </p:nvSpPr>
          <p:spPr>
            <a:xfrm>
              <a:off x="8049521" y="2060073"/>
              <a:ext cx="6642" cy="593"/>
            </a:xfrm>
            <a:custGeom>
              <a:avLst/>
              <a:gdLst>
                <a:gd name="connsiteX0" fmla="*/ 6642 w 6642"/>
                <a:gd name="connsiteY0" fmla="*/ 593 h 593"/>
                <a:gd name="connsiteX1" fmla="*/ 6642 w 6642"/>
                <a:gd name="connsiteY1" fmla="*/ 593 h 593"/>
                <a:gd name="connsiteX2" fmla="*/ 0 w 6642"/>
                <a:gd name="connsiteY2" fmla="*/ 593 h 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593">
                  <a:moveTo>
                    <a:pt x="6642" y="593"/>
                  </a:moveTo>
                  <a:lnTo>
                    <a:pt x="6642" y="593"/>
                  </a:lnTo>
                  <a:cubicBezTo>
                    <a:pt x="4502" y="-198"/>
                    <a:pt x="2140" y="-198"/>
                    <a:pt x="0" y="593"/>
                  </a:cubicBez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9C7B9F14-84D6-448C-B184-050C3A25FA00}"/>
                </a:ext>
              </a:extLst>
            </p:cNvPr>
            <p:cNvSpPr/>
            <p:nvPr/>
          </p:nvSpPr>
          <p:spPr>
            <a:xfrm>
              <a:off x="8027381" y="2070999"/>
              <a:ext cx="18450" cy="15498"/>
            </a:xfrm>
            <a:custGeom>
              <a:avLst/>
              <a:gdLst>
                <a:gd name="connsiteX0" fmla="*/ 11808 w 18450"/>
                <a:gd name="connsiteY0" fmla="*/ 15498 h 15498"/>
                <a:gd name="connsiteX1" fmla="*/ 17712 w 18450"/>
                <a:gd name="connsiteY1" fmla="*/ 15498 h 15498"/>
                <a:gd name="connsiteX2" fmla="*/ 17712 w 18450"/>
                <a:gd name="connsiteY2" fmla="*/ 15498 h 15498"/>
                <a:gd name="connsiteX3" fmla="*/ 10332 w 18450"/>
                <a:gd name="connsiteY3" fmla="*/ 15498 h 15498"/>
                <a:gd name="connsiteX4" fmla="*/ 18450 w 18450"/>
                <a:gd name="connsiteY4" fmla="*/ 5166 h 15498"/>
                <a:gd name="connsiteX5" fmla="*/ 18450 w 18450"/>
                <a:gd name="connsiteY5" fmla="*/ 5166 h 15498"/>
                <a:gd name="connsiteX6" fmla="*/ 18450 w 18450"/>
                <a:gd name="connsiteY6" fmla="*/ 5166 h 15498"/>
                <a:gd name="connsiteX7" fmla="*/ 18450 w 18450"/>
                <a:gd name="connsiteY7" fmla="*/ 5166 h 15498"/>
                <a:gd name="connsiteX8" fmla="*/ 18450 w 18450"/>
                <a:gd name="connsiteY8" fmla="*/ 0 h 15498"/>
                <a:gd name="connsiteX9" fmla="*/ 9594 w 18450"/>
                <a:gd name="connsiteY9" fmla="*/ 11070 h 15498"/>
                <a:gd name="connsiteX10" fmla="*/ 9594 w 18450"/>
                <a:gd name="connsiteY10" fmla="*/ 11070 h 15498"/>
                <a:gd name="connsiteX11" fmla="*/ 0 w 18450"/>
                <a:gd name="connsiteY11" fmla="*/ 6642 h 15498"/>
                <a:gd name="connsiteX12" fmla="*/ 0 w 18450"/>
                <a:gd name="connsiteY12" fmla="*/ 6642 h 15498"/>
                <a:gd name="connsiteX13" fmla="*/ 0 w 18450"/>
                <a:gd name="connsiteY13" fmla="*/ 6642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50" h="15498">
                  <a:moveTo>
                    <a:pt x="11808" y="15498"/>
                  </a:moveTo>
                  <a:lnTo>
                    <a:pt x="17712" y="15498"/>
                  </a:lnTo>
                  <a:lnTo>
                    <a:pt x="17712" y="15498"/>
                  </a:lnTo>
                  <a:lnTo>
                    <a:pt x="10332" y="15498"/>
                  </a:lnTo>
                  <a:cubicBezTo>
                    <a:pt x="11542" y="11104"/>
                    <a:pt x="14465" y="7381"/>
                    <a:pt x="18450" y="5166"/>
                  </a:cubicBezTo>
                  <a:lnTo>
                    <a:pt x="18450" y="5166"/>
                  </a:lnTo>
                  <a:lnTo>
                    <a:pt x="18450" y="5166"/>
                  </a:lnTo>
                  <a:lnTo>
                    <a:pt x="18450" y="5166"/>
                  </a:lnTo>
                  <a:lnTo>
                    <a:pt x="18450" y="0"/>
                  </a:lnTo>
                  <a:cubicBezTo>
                    <a:pt x="18450" y="0"/>
                    <a:pt x="9594" y="7380"/>
                    <a:pt x="9594" y="11070"/>
                  </a:cubicBezTo>
                  <a:lnTo>
                    <a:pt x="9594" y="11070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7001A618-99C7-4E51-9155-C240F302C3D0}"/>
                </a:ext>
              </a:extLst>
            </p:cNvPr>
            <p:cNvSpPr/>
            <p:nvPr/>
          </p:nvSpPr>
          <p:spPr>
            <a:xfrm>
              <a:off x="8046979" y="2072475"/>
              <a:ext cx="328" cy="4427"/>
            </a:xfrm>
            <a:custGeom>
              <a:avLst/>
              <a:gdLst>
                <a:gd name="connsiteX0" fmla="*/ 328 w 328"/>
                <a:gd name="connsiteY0" fmla="*/ 0 h 4427"/>
                <a:gd name="connsiteX1" fmla="*/ 328 w 328"/>
                <a:gd name="connsiteY1" fmla="*/ 0 h 4427"/>
                <a:gd name="connsiteX2" fmla="*/ 328 w 328"/>
                <a:gd name="connsiteY2" fmla="*/ 4428 h 4427"/>
                <a:gd name="connsiteX3" fmla="*/ 328 w 328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" h="4427">
                  <a:moveTo>
                    <a:pt x="328" y="0"/>
                  </a:moveTo>
                  <a:lnTo>
                    <a:pt x="328" y="0"/>
                  </a:lnTo>
                  <a:lnTo>
                    <a:pt x="328" y="4428"/>
                  </a:lnTo>
                  <a:cubicBezTo>
                    <a:pt x="328" y="4428"/>
                    <a:pt x="-410" y="738"/>
                    <a:pt x="328" y="0"/>
                  </a:cubicBez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A48F0348-7704-431C-9D9D-96745C7C2861}"/>
                </a:ext>
              </a:extLst>
            </p:cNvPr>
            <p:cNvSpPr/>
            <p:nvPr/>
          </p:nvSpPr>
          <p:spPr>
            <a:xfrm>
              <a:off x="8031810" y="2059190"/>
              <a:ext cx="14759" cy="15498"/>
            </a:xfrm>
            <a:custGeom>
              <a:avLst/>
              <a:gdLst>
                <a:gd name="connsiteX0" fmla="*/ 14760 w 14759"/>
                <a:gd name="connsiteY0" fmla="*/ 0 h 15498"/>
                <a:gd name="connsiteX1" fmla="*/ 14760 w 14759"/>
                <a:gd name="connsiteY1" fmla="*/ 0 h 15498"/>
                <a:gd name="connsiteX2" fmla="*/ 0 w 14759"/>
                <a:gd name="connsiteY2" fmla="*/ 15498 h 15498"/>
                <a:gd name="connsiteX3" fmla="*/ 738 w 14759"/>
                <a:gd name="connsiteY3" fmla="*/ 14760 h 15498"/>
                <a:gd name="connsiteX4" fmla="*/ 14760 w 14759"/>
                <a:gd name="connsiteY4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15498">
                  <a:moveTo>
                    <a:pt x="14760" y="0"/>
                  </a:moveTo>
                  <a:lnTo>
                    <a:pt x="14760" y="0"/>
                  </a:lnTo>
                  <a:lnTo>
                    <a:pt x="0" y="15498"/>
                  </a:lnTo>
                  <a:lnTo>
                    <a:pt x="738" y="14760"/>
                  </a:lnTo>
                  <a:lnTo>
                    <a:pt x="1476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44BCBB1A-6313-4D6D-9F66-A4E57FB20232}"/>
                </a:ext>
              </a:extLst>
            </p:cNvPr>
            <p:cNvSpPr/>
            <p:nvPr/>
          </p:nvSpPr>
          <p:spPr>
            <a:xfrm>
              <a:off x="8028119" y="2078379"/>
              <a:ext cx="2213" cy="737"/>
            </a:xfrm>
            <a:custGeom>
              <a:avLst/>
              <a:gdLst>
                <a:gd name="connsiteX0" fmla="*/ 0 w 2213"/>
                <a:gd name="connsiteY0" fmla="*/ 0 h 737"/>
                <a:gd name="connsiteX1" fmla="*/ 2214 w 2213"/>
                <a:gd name="connsiteY1" fmla="*/ 738 h 737"/>
                <a:gd name="connsiteX2" fmla="*/ 0 w 2213"/>
                <a:gd name="connsiteY2" fmla="*/ 0 h 737"/>
                <a:gd name="connsiteX3" fmla="*/ 0 w 2213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737">
                  <a:moveTo>
                    <a:pt x="0" y="0"/>
                  </a:moveTo>
                  <a:lnTo>
                    <a:pt x="2214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DA1AFD3-2283-4037-A8F9-D170D0F0DD60}"/>
                </a:ext>
              </a:extLst>
            </p:cNvPr>
            <p:cNvSpPr/>
            <p:nvPr/>
          </p:nvSpPr>
          <p:spPr>
            <a:xfrm>
              <a:off x="8046569" y="20591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AE27AB95-F2E3-4BAE-AF4D-E1393F4DE688}"/>
                </a:ext>
              </a:extLst>
            </p:cNvPr>
            <p:cNvSpPr/>
            <p:nvPr/>
          </p:nvSpPr>
          <p:spPr>
            <a:xfrm>
              <a:off x="8065758" y="2087234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0D97D15-14D4-40F5-89C1-23B7032387D8}"/>
                </a:ext>
              </a:extLst>
            </p:cNvPr>
            <p:cNvSpPr/>
            <p:nvPr/>
          </p:nvSpPr>
          <p:spPr>
            <a:xfrm>
              <a:off x="8037713" y="2059190"/>
              <a:ext cx="8855" cy="9594"/>
            </a:xfrm>
            <a:custGeom>
              <a:avLst/>
              <a:gdLst>
                <a:gd name="connsiteX0" fmla="*/ 0 w 8855"/>
                <a:gd name="connsiteY0" fmla="*/ 9594 h 9594"/>
                <a:gd name="connsiteX1" fmla="*/ 8856 w 8855"/>
                <a:gd name="connsiteY1" fmla="*/ 738 h 9594"/>
                <a:gd name="connsiteX2" fmla="*/ 8856 w 8855"/>
                <a:gd name="connsiteY2" fmla="*/ 0 h 9594"/>
                <a:gd name="connsiteX3" fmla="*/ 8856 w 8855"/>
                <a:gd name="connsiteY3" fmla="*/ 0 h 9594"/>
                <a:gd name="connsiteX4" fmla="*/ 0 w 8855"/>
                <a:gd name="connsiteY4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9594">
                  <a:moveTo>
                    <a:pt x="0" y="9594"/>
                  </a:moveTo>
                  <a:lnTo>
                    <a:pt x="8856" y="738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DE50F2A-1F96-45CB-BDDF-F3A38A04F71E}"/>
                </a:ext>
              </a:extLst>
            </p:cNvPr>
            <p:cNvSpPr/>
            <p:nvPr/>
          </p:nvSpPr>
          <p:spPr>
            <a:xfrm>
              <a:off x="8082731" y="2070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7FC6D22A-578D-4FB7-924F-EF6E11B848F1}"/>
                </a:ext>
              </a:extLst>
            </p:cNvPr>
            <p:cNvSpPr/>
            <p:nvPr/>
          </p:nvSpPr>
          <p:spPr>
            <a:xfrm>
              <a:off x="8059115" y="20606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0FC11FE-97A4-45B8-93B6-55F4417F05A9}"/>
                </a:ext>
              </a:extLst>
            </p:cNvPr>
            <p:cNvSpPr/>
            <p:nvPr/>
          </p:nvSpPr>
          <p:spPr>
            <a:xfrm>
              <a:off x="8062806" y="20709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490E573A-3927-45B9-8791-34C02525C7E1}"/>
                </a:ext>
              </a:extLst>
            </p:cNvPr>
            <p:cNvSpPr/>
            <p:nvPr/>
          </p:nvSpPr>
          <p:spPr>
            <a:xfrm>
              <a:off x="8049521" y="2070999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  <a:gd name="connsiteX3" fmla="*/ 6642 w 664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lnTo>
                    <a:pt x="6642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9B0E075E-204B-40AD-A549-0AC7FA981524}"/>
                </a:ext>
              </a:extLst>
            </p:cNvPr>
            <p:cNvSpPr/>
            <p:nvPr/>
          </p:nvSpPr>
          <p:spPr>
            <a:xfrm>
              <a:off x="8062806" y="20857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50FB5450-DF17-4ABF-A838-45E59BC0B794}"/>
                </a:ext>
              </a:extLst>
            </p:cNvPr>
            <p:cNvSpPr/>
            <p:nvPr/>
          </p:nvSpPr>
          <p:spPr>
            <a:xfrm>
              <a:off x="8049521" y="2082806"/>
              <a:ext cx="6642" cy="7379"/>
            </a:xfrm>
            <a:custGeom>
              <a:avLst/>
              <a:gdLst>
                <a:gd name="connsiteX0" fmla="*/ 6642 w 6642"/>
                <a:gd name="connsiteY0" fmla="*/ 7380 h 7379"/>
                <a:gd name="connsiteX1" fmla="*/ 6642 w 6642"/>
                <a:gd name="connsiteY1" fmla="*/ 7380 h 7379"/>
                <a:gd name="connsiteX2" fmla="*/ 6642 w 6642"/>
                <a:gd name="connsiteY2" fmla="*/ 7380 h 7379"/>
                <a:gd name="connsiteX3" fmla="*/ 0 w 6642"/>
                <a:gd name="connsiteY3" fmla="*/ 7380 h 7379"/>
                <a:gd name="connsiteX4" fmla="*/ 0 w 6642"/>
                <a:gd name="connsiteY4" fmla="*/ 7380 h 7379"/>
                <a:gd name="connsiteX5" fmla="*/ 0 w 6642"/>
                <a:gd name="connsiteY5" fmla="*/ 0 h 7379"/>
                <a:gd name="connsiteX6" fmla="*/ 0 w 6642"/>
                <a:gd name="connsiteY6" fmla="*/ 4428 h 7379"/>
                <a:gd name="connsiteX7" fmla="*/ 0 w 6642"/>
                <a:gd name="connsiteY7" fmla="*/ 4428 h 7379"/>
                <a:gd name="connsiteX8" fmla="*/ 0 w 6642"/>
                <a:gd name="connsiteY8" fmla="*/ 4428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2" h="7379">
                  <a:moveTo>
                    <a:pt x="6642" y="7380"/>
                  </a:moveTo>
                  <a:lnTo>
                    <a:pt x="6642" y="7380"/>
                  </a:lnTo>
                  <a:lnTo>
                    <a:pt x="6642" y="7380"/>
                  </a:lnTo>
                  <a:cubicBezTo>
                    <a:pt x="2708" y="7380"/>
                    <a:pt x="494" y="7380"/>
                    <a:pt x="0" y="7380"/>
                  </a:cubicBezTo>
                  <a:lnTo>
                    <a:pt x="0" y="738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D5013B96-A544-442C-AB09-F953D43410E0}"/>
                </a:ext>
              </a:extLst>
            </p:cNvPr>
            <p:cNvSpPr/>
            <p:nvPr/>
          </p:nvSpPr>
          <p:spPr>
            <a:xfrm>
              <a:off x="8059854" y="2079855"/>
              <a:ext cx="18450" cy="11807"/>
            </a:xfrm>
            <a:custGeom>
              <a:avLst/>
              <a:gdLst>
                <a:gd name="connsiteX0" fmla="*/ 5904 w 18450"/>
                <a:gd name="connsiteY0" fmla="*/ 8118 h 11807"/>
                <a:gd name="connsiteX1" fmla="*/ 5904 w 18450"/>
                <a:gd name="connsiteY1" fmla="*/ 8118 h 11807"/>
                <a:gd name="connsiteX2" fmla="*/ 5904 w 18450"/>
                <a:gd name="connsiteY2" fmla="*/ 0 h 11807"/>
                <a:gd name="connsiteX3" fmla="*/ 5904 w 18450"/>
                <a:gd name="connsiteY3" fmla="*/ 7380 h 11807"/>
                <a:gd name="connsiteX4" fmla="*/ 0 w 18450"/>
                <a:gd name="connsiteY4" fmla="*/ 7380 h 11807"/>
                <a:gd name="connsiteX5" fmla="*/ 0 w 18450"/>
                <a:gd name="connsiteY5" fmla="*/ 11808 h 11807"/>
                <a:gd name="connsiteX6" fmla="*/ 18450 w 18450"/>
                <a:gd name="connsiteY6" fmla="*/ 11808 h 11807"/>
                <a:gd name="connsiteX7" fmla="*/ 18450 w 18450"/>
                <a:gd name="connsiteY7" fmla="*/ 7380 h 11807"/>
                <a:gd name="connsiteX8" fmla="*/ 5904 w 18450"/>
                <a:gd name="connsiteY8" fmla="*/ 811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50" h="11807">
                  <a:moveTo>
                    <a:pt x="5904" y="8118"/>
                  </a:moveTo>
                  <a:lnTo>
                    <a:pt x="5904" y="8118"/>
                  </a:lnTo>
                  <a:cubicBezTo>
                    <a:pt x="5417" y="5434"/>
                    <a:pt x="5417" y="2684"/>
                    <a:pt x="5904" y="0"/>
                  </a:cubicBezTo>
                  <a:cubicBezTo>
                    <a:pt x="5638" y="2452"/>
                    <a:pt x="5638" y="4928"/>
                    <a:pt x="5904" y="7380"/>
                  </a:cubicBezTo>
                  <a:lnTo>
                    <a:pt x="0" y="7380"/>
                  </a:lnTo>
                  <a:lnTo>
                    <a:pt x="0" y="11808"/>
                  </a:lnTo>
                  <a:lnTo>
                    <a:pt x="18450" y="11808"/>
                  </a:lnTo>
                  <a:lnTo>
                    <a:pt x="18450" y="7380"/>
                  </a:lnTo>
                  <a:cubicBezTo>
                    <a:pt x="11808" y="6642"/>
                    <a:pt x="6642" y="6642"/>
                    <a:pt x="5904" y="8118"/>
                  </a:cubicBezTo>
                  <a:close/>
                </a:path>
              </a:pathLst>
            </a:custGeom>
            <a:solidFill>
              <a:srgbClr val="ABD3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145D626D-620A-4684-AAF0-BA3A49F8FC12}"/>
                </a:ext>
              </a:extLst>
            </p:cNvPr>
            <p:cNvSpPr/>
            <p:nvPr/>
          </p:nvSpPr>
          <p:spPr>
            <a:xfrm>
              <a:off x="8113727" y="20864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44917745-358C-4085-AD42-B4F8278B6AD3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1076BCC0-2988-44FF-9507-78927BF562FC}"/>
                </a:ext>
              </a:extLst>
            </p:cNvPr>
            <p:cNvSpPr/>
            <p:nvPr/>
          </p:nvSpPr>
          <p:spPr>
            <a:xfrm>
              <a:off x="8024235" y="2077640"/>
              <a:ext cx="85064" cy="14485"/>
            </a:xfrm>
            <a:custGeom>
              <a:avLst/>
              <a:gdLst>
                <a:gd name="connsiteX0" fmla="*/ 85064 w 85064"/>
                <a:gd name="connsiteY0" fmla="*/ 11808 h 14485"/>
                <a:gd name="connsiteX1" fmla="*/ 54806 w 85064"/>
                <a:gd name="connsiteY1" fmla="*/ 11808 h 14485"/>
                <a:gd name="connsiteX2" fmla="*/ 14954 w 85064"/>
                <a:gd name="connsiteY2" fmla="*/ 5904 h 14485"/>
                <a:gd name="connsiteX3" fmla="*/ 194 w 85064"/>
                <a:gd name="connsiteY3" fmla="*/ 0 h 14485"/>
                <a:gd name="connsiteX4" fmla="*/ 194 w 85064"/>
                <a:gd name="connsiteY4" fmla="*/ 3690 h 14485"/>
                <a:gd name="connsiteX5" fmla="*/ 14216 w 85064"/>
                <a:gd name="connsiteY5" fmla="*/ 14022 h 14485"/>
                <a:gd name="connsiteX6" fmla="*/ 23072 w 85064"/>
                <a:gd name="connsiteY6" fmla="*/ 14022 h 14485"/>
                <a:gd name="connsiteX7" fmla="*/ 28238 w 85064"/>
                <a:gd name="connsiteY7" fmla="*/ 14022 h 14485"/>
                <a:gd name="connsiteX8" fmla="*/ 33404 w 85064"/>
                <a:gd name="connsiteY8" fmla="*/ 14022 h 14485"/>
                <a:gd name="connsiteX9" fmla="*/ 33404 w 85064"/>
                <a:gd name="connsiteY9" fmla="*/ 14022 h 14485"/>
                <a:gd name="connsiteX10" fmla="*/ 40046 w 85064"/>
                <a:gd name="connsiteY10" fmla="*/ 14022 h 14485"/>
                <a:gd name="connsiteX11" fmla="*/ 44474 w 85064"/>
                <a:gd name="connsiteY11" fmla="*/ 14022 h 14485"/>
                <a:gd name="connsiteX12" fmla="*/ 48902 w 85064"/>
                <a:gd name="connsiteY12" fmla="*/ 14022 h 14485"/>
                <a:gd name="connsiteX13" fmla="*/ 48902 w 85064"/>
                <a:gd name="connsiteY13" fmla="*/ 14022 h 14485"/>
                <a:gd name="connsiteX14" fmla="*/ 48902 w 85064"/>
                <a:gd name="connsiteY14" fmla="*/ 14022 h 14485"/>
                <a:gd name="connsiteX15" fmla="*/ 54068 w 85064"/>
                <a:gd name="connsiteY15" fmla="*/ 14022 h 14485"/>
                <a:gd name="connsiteX16" fmla="*/ 59234 w 85064"/>
                <a:gd name="connsiteY16" fmla="*/ 14022 h 14485"/>
                <a:gd name="connsiteX17" fmla="*/ 63662 w 85064"/>
                <a:gd name="connsiteY17" fmla="*/ 14022 h 14485"/>
                <a:gd name="connsiteX18" fmla="*/ 72518 w 85064"/>
                <a:gd name="connsiteY18" fmla="*/ 4428 h 14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064" h="14485">
                  <a:moveTo>
                    <a:pt x="85064" y="11808"/>
                  </a:moveTo>
                  <a:cubicBezTo>
                    <a:pt x="75050" y="13487"/>
                    <a:pt x="64821" y="13487"/>
                    <a:pt x="54806" y="11808"/>
                  </a:cubicBezTo>
                  <a:cubicBezTo>
                    <a:pt x="41279" y="12167"/>
                    <a:pt x="27795" y="10170"/>
                    <a:pt x="14954" y="5904"/>
                  </a:cubicBezTo>
                  <a:lnTo>
                    <a:pt x="194" y="0"/>
                  </a:lnTo>
                  <a:cubicBezTo>
                    <a:pt x="-65" y="1216"/>
                    <a:pt x="-65" y="2474"/>
                    <a:pt x="194" y="3690"/>
                  </a:cubicBezTo>
                  <a:cubicBezTo>
                    <a:pt x="4477" y="7636"/>
                    <a:pt x="9176" y="11100"/>
                    <a:pt x="14216" y="14022"/>
                  </a:cubicBezTo>
                  <a:cubicBezTo>
                    <a:pt x="17139" y="14640"/>
                    <a:pt x="20150" y="14640"/>
                    <a:pt x="23072" y="14022"/>
                  </a:cubicBezTo>
                  <a:lnTo>
                    <a:pt x="28238" y="14022"/>
                  </a:lnTo>
                  <a:lnTo>
                    <a:pt x="33404" y="14022"/>
                  </a:lnTo>
                  <a:lnTo>
                    <a:pt x="33404" y="14022"/>
                  </a:lnTo>
                  <a:lnTo>
                    <a:pt x="40046" y="14022"/>
                  </a:lnTo>
                  <a:lnTo>
                    <a:pt x="44474" y="14022"/>
                  </a:lnTo>
                  <a:lnTo>
                    <a:pt x="48902" y="14022"/>
                  </a:lnTo>
                  <a:lnTo>
                    <a:pt x="48902" y="14022"/>
                  </a:lnTo>
                  <a:lnTo>
                    <a:pt x="48902" y="14022"/>
                  </a:lnTo>
                  <a:lnTo>
                    <a:pt x="54068" y="14022"/>
                  </a:lnTo>
                  <a:lnTo>
                    <a:pt x="59234" y="14022"/>
                  </a:lnTo>
                  <a:lnTo>
                    <a:pt x="63662" y="14022"/>
                  </a:lnTo>
                  <a:lnTo>
                    <a:pt x="72518" y="442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BACE14D1-5AE8-4565-A758-4393068EEDD0}"/>
                </a:ext>
              </a:extLst>
            </p:cNvPr>
            <p:cNvSpPr/>
            <p:nvPr/>
          </p:nvSpPr>
          <p:spPr>
            <a:xfrm>
              <a:off x="8105610" y="2088710"/>
              <a:ext cx="5165" cy="5166"/>
            </a:xfrm>
            <a:custGeom>
              <a:avLst/>
              <a:gdLst>
                <a:gd name="connsiteX0" fmla="*/ 4428 w 5165"/>
                <a:gd name="connsiteY0" fmla="*/ 0 h 5166"/>
                <a:gd name="connsiteX1" fmla="*/ 0 w 5165"/>
                <a:gd name="connsiteY1" fmla="*/ 5166 h 5166"/>
                <a:gd name="connsiteX2" fmla="*/ 5166 w 5165"/>
                <a:gd name="connsiteY2" fmla="*/ 0 h 5166"/>
                <a:gd name="connsiteX3" fmla="*/ 5166 w 5165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5166">
                  <a:moveTo>
                    <a:pt x="4428" y="0"/>
                  </a:moveTo>
                  <a:lnTo>
                    <a:pt x="0" y="5166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8C488269-B717-46DF-AA75-60A4BCDE8470}"/>
                </a:ext>
              </a:extLst>
            </p:cNvPr>
            <p:cNvSpPr/>
            <p:nvPr/>
          </p:nvSpPr>
          <p:spPr>
            <a:xfrm>
              <a:off x="8025906" y="2080593"/>
              <a:ext cx="22140" cy="17437"/>
            </a:xfrm>
            <a:custGeom>
              <a:avLst/>
              <a:gdLst>
                <a:gd name="connsiteX0" fmla="*/ 22140 w 22140"/>
                <a:gd name="connsiteY0" fmla="*/ 16974 h 17437"/>
                <a:gd name="connsiteX1" fmla="*/ 22140 w 22140"/>
                <a:gd name="connsiteY1" fmla="*/ 16974 h 17437"/>
                <a:gd name="connsiteX2" fmla="*/ 13284 w 22140"/>
                <a:gd name="connsiteY2" fmla="*/ 16974 h 17437"/>
                <a:gd name="connsiteX3" fmla="*/ 5904 w 22140"/>
                <a:gd name="connsiteY3" fmla="*/ 4428 h 17437"/>
                <a:gd name="connsiteX4" fmla="*/ 0 w 22140"/>
                <a:gd name="connsiteY4" fmla="*/ 0 h 17437"/>
                <a:gd name="connsiteX5" fmla="*/ 19188 w 22140"/>
                <a:gd name="connsiteY5" fmla="*/ 15498 h 17437"/>
                <a:gd name="connsiteX6" fmla="*/ 19188 w 22140"/>
                <a:gd name="connsiteY6" fmla="*/ 15498 h 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0" h="17437">
                  <a:moveTo>
                    <a:pt x="22140" y="16974"/>
                  </a:moveTo>
                  <a:lnTo>
                    <a:pt x="22140" y="16974"/>
                  </a:lnTo>
                  <a:cubicBezTo>
                    <a:pt x="19218" y="17592"/>
                    <a:pt x="16206" y="17592"/>
                    <a:pt x="13284" y="16974"/>
                  </a:cubicBezTo>
                  <a:cubicBezTo>
                    <a:pt x="10450" y="13026"/>
                    <a:pt x="7978" y="8826"/>
                    <a:pt x="5904" y="4428"/>
                  </a:cubicBezTo>
                  <a:lnTo>
                    <a:pt x="0" y="0"/>
                  </a:lnTo>
                  <a:cubicBezTo>
                    <a:pt x="5823" y="5838"/>
                    <a:pt x="12258" y="11034"/>
                    <a:pt x="19188" y="15498"/>
                  </a:cubicBezTo>
                  <a:lnTo>
                    <a:pt x="19188" y="154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7DCE2B6-8176-403A-8C68-60690600075C}"/>
                </a:ext>
              </a:extLst>
            </p:cNvPr>
            <p:cNvSpPr/>
            <p:nvPr/>
          </p:nvSpPr>
          <p:spPr>
            <a:xfrm>
              <a:off x="8101919" y="2087973"/>
              <a:ext cx="8855" cy="9593"/>
            </a:xfrm>
            <a:custGeom>
              <a:avLst/>
              <a:gdLst>
                <a:gd name="connsiteX0" fmla="*/ 8856 w 8855"/>
                <a:gd name="connsiteY0" fmla="*/ 0 h 9593"/>
                <a:gd name="connsiteX1" fmla="*/ 8856 w 8855"/>
                <a:gd name="connsiteY1" fmla="*/ 0 h 9593"/>
                <a:gd name="connsiteX2" fmla="*/ 0 w 8855"/>
                <a:gd name="connsiteY2" fmla="*/ 9594 h 9593"/>
                <a:gd name="connsiteX3" fmla="*/ 0 w 8855"/>
                <a:gd name="connsiteY3" fmla="*/ 9594 h 9593"/>
                <a:gd name="connsiteX4" fmla="*/ 3690 w 8855"/>
                <a:gd name="connsiteY4" fmla="*/ 5904 h 9593"/>
                <a:gd name="connsiteX5" fmla="*/ 7380 w 8855"/>
                <a:gd name="connsiteY5" fmla="*/ 738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9593">
                  <a:moveTo>
                    <a:pt x="8856" y="0"/>
                  </a:moveTo>
                  <a:lnTo>
                    <a:pt x="8856" y="0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3690" y="5904"/>
                  </a:lnTo>
                  <a:lnTo>
                    <a:pt x="738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EA7838D9-BD4C-42E3-AAD3-AAEFCDD0E14D}"/>
                </a:ext>
              </a:extLst>
            </p:cNvPr>
            <p:cNvSpPr/>
            <p:nvPr/>
          </p:nvSpPr>
          <p:spPr>
            <a:xfrm>
              <a:off x="8076090" y="20983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1101944B-4F9D-43CD-9B6F-871BE2243549}"/>
                </a:ext>
              </a:extLst>
            </p:cNvPr>
            <p:cNvSpPr/>
            <p:nvPr/>
          </p:nvSpPr>
          <p:spPr>
            <a:xfrm>
              <a:off x="8061329" y="20975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DF556DB7-3300-4C7C-8036-70AD66505E72}"/>
                </a:ext>
              </a:extLst>
            </p:cNvPr>
            <p:cNvSpPr/>
            <p:nvPr/>
          </p:nvSpPr>
          <p:spPr>
            <a:xfrm>
              <a:off x="8089373" y="20990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660CB509-57D5-4D26-84FF-5C8DDE89BC53}"/>
                </a:ext>
              </a:extLst>
            </p:cNvPr>
            <p:cNvSpPr/>
            <p:nvPr/>
          </p:nvSpPr>
          <p:spPr>
            <a:xfrm>
              <a:off x="8029596" y="2037051"/>
              <a:ext cx="80301" cy="57347"/>
            </a:xfrm>
            <a:custGeom>
              <a:avLst/>
              <a:gdLst>
                <a:gd name="connsiteX0" fmla="*/ 9594 w 80301"/>
                <a:gd name="connsiteY0" fmla="*/ 50184 h 57347"/>
                <a:gd name="connsiteX1" fmla="*/ 49446 w 80301"/>
                <a:gd name="connsiteY1" fmla="*/ 56088 h 57347"/>
                <a:gd name="connsiteX2" fmla="*/ 79704 w 80301"/>
                <a:gd name="connsiteY2" fmla="*/ 56088 h 57347"/>
                <a:gd name="connsiteX3" fmla="*/ 79704 w 80301"/>
                <a:gd name="connsiteY3" fmla="*/ 56088 h 57347"/>
                <a:gd name="connsiteX4" fmla="*/ 79704 w 80301"/>
                <a:gd name="connsiteY4" fmla="*/ 56088 h 57347"/>
                <a:gd name="connsiteX5" fmla="*/ 79704 w 80301"/>
                <a:gd name="connsiteY5" fmla="*/ 56088 h 57347"/>
                <a:gd name="connsiteX6" fmla="*/ 79704 w 80301"/>
                <a:gd name="connsiteY6" fmla="*/ 56088 h 57347"/>
                <a:gd name="connsiteX7" fmla="*/ 79704 w 80301"/>
                <a:gd name="connsiteY7" fmla="*/ 56088 h 57347"/>
                <a:gd name="connsiteX8" fmla="*/ 65682 w 80301"/>
                <a:gd name="connsiteY8" fmla="*/ 56088 h 57347"/>
                <a:gd name="connsiteX9" fmla="*/ 65682 w 80301"/>
                <a:gd name="connsiteY9" fmla="*/ 47970 h 57347"/>
                <a:gd name="connsiteX10" fmla="*/ 65682 w 80301"/>
                <a:gd name="connsiteY10" fmla="*/ 47970 h 57347"/>
                <a:gd name="connsiteX11" fmla="*/ 65682 w 80301"/>
                <a:gd name="connsiteY11" fmla="*/ 47970 h 57347"/>
                <a:gd name="connsiteX12" fmla="*/ 70848 w 80301"/>
                <a:gd name="connsiteY12" fmla="*/ 53136 h 57347"/>
                <a:gd name="connsiteX13" fmla="*/ 70848 w 80301"/>
                <a:gd name="connsiteY13" fmla="*/ 53136 h 57347"/>
                <a:gd name="connsiteX14" fmla="*/ 70848 w 80301"/>
                <a:gd name="connsiteY14" fmla="*/ 47970 h 57347"/>
                <a:gd name="connsiteX15" fmla="*/ 70848 w 80301"/>
                <a:gd name="connsiteY15" fmla="*/ 47970 h 57347"/>
                <a:gd name="connsiteX16" fmla="*/ 65682 w 80301"/>
                <a:gd name="connsiteY16" fmla="*/ 40590 h 57347"/>
                <a:gd name="connsiteX17" fmla="*/ 65682 w 80301"/>
                <a:gd name="connsiteY17" fmla="*/ 40590 h 57347"/>
                <a:gd name="connsiteX18" fmla="*/ 72324 w 80301"/>
                <a:gd name="connsiteY18" fmla="*/ 40590 h 57347"/>
                <a:gd name="connsiteX19" fmla="*/ 72324 w 80301"/>
                <a:gd name="connsiteY19" fmla="*/ 28044 h 57347"/>
                <a:gd name="connsiteX20" fmla="*/ 76014 w 80301"/>
                <a:gd name="connsiteY20" fmla="*/ 28044 h 57347"/>
                <a:gd name="connsiteX21" fmla="*/ 76014 w 80301"/>
                <a:gd name="connsiteY21" fmla="*/ 22878 h 57347"/>
                <a:gd name="connsiteX22" fmla="*/ 76014 w 80301"/>
                <a:gd name="connsiteY22" fmla="*/ 22878 h 57347"/>
                <a:gd name="connsiteX23" fmla="*/ 76014 w 80301"/>
                <a:gd name="connsiteY23" fmla="*/ 13284 h 57347"/>
                <a:gd name="connsiteX24" fmla="*/ 72324 w 80301"/>
                <a:gd name="connsiteY24" fmla="*/ 13284 h 57347"/>
                <a:gd name="connsiteX25" fmla="*/ 72324 w 80301"/>
                <a:gd name="connsiteY25" fmla="*/ 5904 h 57347"/>
                <a:gd name="connsiteX26" fmla="*/ 72324 w 80301"/>
                <a:gd name="connsiteY26" fmla="*/ 5904 h 57347"/>
                <a:gd name="connsiteX27" fmla="*/ 72324 w 80301"/>
                <a:gd name="connsiteY27" fmla="*/ 5904 h 57347"/>
                <a:gd name="connsiteX28" fmla="*/ 72324 w 80301"/>
                <a:gd name="connsiteY28" fmla="*/ 5904 h 57347"/>
                <a:gd name="connsiteX29" fmla="*/ 65682 w 80301"/>
                <a:gd name="connsiteY29" fmla="*/ 5904 h 57347"/>
                <a:gd name="connsiteX30" fmla="*/ 65682 w 80301"/>
                <a:gd name="connsiteY30" fmla="*/ 5904 h 57347"/>
                <a:gd name="connsiteX31" fmla="*/ 76014 w 80301"/>
                <a:gd name="connsiteY31" fmla="*/ 5904 h 57347"/>
                <a:gd name="connsiteX32" fmla="*/ 76014 w 80301"/>
                <a:gd name="connsiteY32" fmla="*/ 5904 h 57347"/>
                <a:gd name="connsiteX33" fmla="*/ 65682 w 80301"/>
                <a:gd name="connsiteY33" fmla="*/ 5904 h 57347"/>
                <a:gd name="connsiteX34" fmla="*/ 65682 w 80301"/>
                <a:gd name="connsiteY34" fmla="*/ 16974 h 57347"/>
                <a:gd name="connsiteX35" fmla="*/ 65682 w 80301"/>
                <a:gd name="connsiteY35" fmla="*/ 16974 h 57347"/>
                <a:gd name="connsiteX36" fmla="*/ 65682 w 80301"/>
                <a:gd name="connsiteY36" fmla="*/ 16974 h 57347"/>
                <a:gd name="connsiteX37" fmla="*/ 65682 w 80301"/>
                <a:gd name="connsiteY37" fmla="*/ 28044 h 57347"/>
                <a:gd name="connsiteX38" fmla="*/ 65682 w 80301"/>
                <a:gd name="connsiteY38" fmla="*/ 28044 h 57347"/>
                <a:gd name="connsiteX39" fmla="*/ 65682 w 80301"/>
                <a:gd name="connsiteY39" fmla="*/ 28044 h 57347"/>
                <a:gd name="connsiteX40" fmla="*/ 73062 w 80301"/>
                <a:gd name="connsiteY40" fmla="*/ 28044 h 57347"/>
                <a:gd name="connsiteX41" fmla="*/ 73062 w 80301"/>
                <a:gd name="connsiteY41" fmla="*/ 28044 h 57347"/>
                <a:gd name="connsiteX42" fmla="*/ 73062 w 80301"/>
                <a:gd name="connsiteY42" fmla="*/ 28044 h 57347"/>
                <a:gd name="connsiteX43" fmla="*/ 63468 w 80301"/>
                <a:gd name="connsiteY43" fmla="*/ 28044 h 57347"/>
                <a:gd name="connsiteX44" fmla="*/ 63468 w 80301"/>
                <a:gd name="connsiteY44" fmla="*/ 41328 h 57347"/>
                <a:gd name="connsiteX45" fmla="*/ 63468 w 80301"/>
                <a:gd name="connsiteY45" fmla="*/ 41328 h 57347"/>
                <a:gd name="connsiteX46" fmla="*/ 72324 w 80301"/>
                <a:gd name="connsiteY46" fmla="*/ 41328 h 57347"/>
                <a:gd name="connsiteX47" fmla="*/ 72324 w 80301"/>
                <a:gd name="connsiteY47" fmla="*/ 47232 h 57347"/>
                <a:gd name="connsiteX48" fmla="*/ 53136 w 80301"/>
                <a:gd name="connsiteY48" fmla="*/ 47232 h 57347"/>
                <a:gd name="connsiteX49" fmla="*/ 53136 w 80301"/>
                <a:gd name="connsiteY49" fmla="*/ 50184 h 57347"/>
                <a:gd name="connsiteX50" fmla="*/ 61992 w 80301"/>
                <a:gd name="connsiteY50" fmla="*/ 50184 h 57347"/>
                <a:gd name="connsiteX51" fmla="*/ 61992 w 80301"/>
                <a:gd name="connsiteY51" fmla="*/ 50184 h 57347"/>
                <a:gd name="connsiteX52" fmla="*/ 61992 w 80301"/>
                <a:gd name="connsiteY52" fmla="*/ 33948 h 57347"/>
                <a:gd name="connsiteX53" fmla="*/ 53874 w 80301"/>
                <a:gd name="connsiteY53" fmla="*/ 33948 h 57347"/>
                <a:gd name="connsiteX54" fmla="*/ 53874 w 80301"/>
                <a:gd name="connsiteY54" fmla="*/ 33948 h 57347"/>
                <a:gd name="connsiteX55" fmla="*/ 60516 w 80301"/>
                <a:gd name="connsiteY55" fmla="*/ 33948 h 57347"/>
                <a:gd name="connsiteX56" fmla="*/ 60516 w 80301"/>
                <a:gd name="connsiteY56" fmla="*/ 22878 h 57347"/>
                <a:gd name="connsiteX57" fmla="*/ 60516 w 80301"/>
                <a:gd name="connsiteY57" fmla="*/ 22878 h 57347"/>
                <a:gd name="connsiteX58" fmla="*/ 60516 w 80301"/>
                <a:gd name="connsiteY58" fmla="*/ 11808 h 57347"/>
                <a:gd name="connsiteX59" fmla="*/ 46494 w 80301"/>
                <a:gd name="connsiteY59" fmla="*/ 11808 h 57347"/>
                <a:gd name="connsiteX60" fmla="*/ 46494 w 80301"/>
                <a:gd name="connsiteY60" fmla="*/ 5904 h 57347"/>
                <a:gd name="connsiteX61" fmla="*/ 46494 w 80301"/>
                <a:gd name="connsiteY61" fmla="*/ 5904 h 57347"/>
                <a:gd name="connsiteX62" fmla="*/ 46494 w 80301"/>
                <a:gd name="connsiteY62" fmla="*/ 0 h 57347"/>
                <a:gd name="connsiteX63" fmla="*/ 46494 w 80301"/>
                <a:gd name="connsiteY63" fmla="*/ 0 h 57347"/>
                <a:gd name="connsiteX64" fmla="*/ 39852 w 80301"/>
                <a:gd name="connsiteY64" fmla="*/ 0 h 57347"/>
                <a:gd name="connsiteX65" fmla="*/ 39852 w 80301"/>
                <a:gd name="connsiteY65" fmla="*/ 0 h 57347"/>
                <a:gd name="connsiteX66" fmla="*/ 39852 w 80301"/>
                <a:gd name="connsiteY66" fmla="*/ 0 h 57347"/>
                <a:gd name="connsiteX67" fmla="*/ 45756 w 80301"/>
                <a:gd name="connsiteY67" fmla="*/ 0 h 57347"/>
                <a:gd name="connsiteX68" fmla="*/ 45756 w 80301"/>
                <a:gd name="connsiteY68" fmla="*/ 0 h 57347"/>
                <a:gd name="connsiteX69" fmla="*/ 45756 w 80301"/>
                <a:gd name="connsiteY69" fmla="*/ 0 h 57347"/>
                <a:gd name="connsiteX70" fmla="*/ 45756 w 80301"/>
                <a:gd name="connsiteY70" fmla="*/ 5904 h 57347"/>
                <a:gd name="connsiteX71" fmla="*/ 45756 w 80301"/>
                <a:gd name="connsiteY71" fmla="*/ 5904 h 57347"/>
                <a:gd name="connsiteX72" fmla="*/ 45756 w 80301"/>
                <a:gd name="connsiteY72" fmla="*/ 11808 h 57347"/>
                <a:gd name="connsiteX73" fmla="*/ 35424 w 80301"/>
                <a:gd name="connsiteY73" fmla="*/ 11808 h 57347"/>
                <a:gd name="connsiteX74" fmla="*/ 35424 w 80301"/>
                <a:gd name="connsiteY74" fmla="*/ 22878 h 57347"/>
                <a:gd name="connsiteX75" fmla="*/ 35424 w 80301"/>
                <a:gd name="connsiteY75" fmla="*/ 22878 h 57347"/>
                <a:gd name="connsiteX76" fmla="*/ 35424 w 80301"/>
                <a:gd name="connsiteY76" fmla="*/ 22878 h 57347"/>
                <a:gd name="connsiteX77" fmla="*/ 35424 w 80301"/>
                <a:gd name="connsiteY77" fmla="*/ 12546 h 57347"/>
                <a:gd name="connsiteX78" fmla="*/ 29520 w 80301"/>
                <a:gd name="connsiteY78" fmla="*/ 12546 h 57347"/>
                <a:gd name="connsiteX79" fmla="*/ 29520 w 80301"/>
                <a:gd name="connsiteY79" fmla="*/ 5904 h 57347"/>
                <a:gd name="connsiteX80" fmla="*/ 29520 w 80301"/>
                <a:gd name="connsiteY80" fmla="*/ 5904 h 57347"/>
                <a:gd name="connsiteX81" fmla="*/ 29520 w 80301"/>
                <a:gd name="connsiteY81" fmla="*/ 5904 h 57347"/>
                <a:gd name="connsiteX82" fmla="*/ 24354 w 80301"/>
                <a:gd name="connsiteY82" fmla="*/ 5904 h 57347"/>
                <a:gd name="connsiteX83" fmla="*/ 24354 w 80301"/>
                <a:gd name="connsiteY83" fmla="*/ 5904 h 57347"/>
                <a:gd name="connsiteX84" fmla="*/ 24354 w 80301"/>
                <a:gd name="connsiteY84" fmla="*/ 5904 h 57347"/>
                <a:gd name="connsiteX85" fmla="*/ 24354 w 80301"/>
                <a:gd name="connsiteY85" fmla="*/ 16236 h 57347"/>
                <a:gd name="connsiteX86" fmla="*/ 24354 w 80301"/>
                <a:gd name="connsiteY86" fmla="*/ 16236 h 57347"/>
                <a:gd name="connsiteX87" fmla="*/ 24354 w 80301"/>
                <a:gd name="connsiteY87" fmla="*/ 16236 h 57347"/>
                <a:gd name="connsiteX88" fmla="*/ 24354 w 80301"/>
                <a:gd name="connsiteY88" fmla="*/ 16236 h 57347"/>
                <a:gd name="connsiteX89" fmla="*/ 24354 w 80301"/>
                <a:gd name="connsiteY89" fmla="*/ 22878 h 57347"/>
                <a:gd name="connsiteX90" fmla="*/ 24354 w 80301"/>
                <a:gd name="connsiteY90" fmla="*/ 22878 h 57347"/>
                <a:gd name="connsiteX91" fmla="*/ 1476 w 80301"/>
                <a:gd name="connsiteY91" fmla="*/ 44280 h 57347"/>
                <a:gd name="connsiteX92" fmla="*/ 1476 w 80301"/>
                <a:gd name="connsiteY92" fmla="*/ 44280 h 57347"/>
                <a:gd name="connsiteX93" fmla="*/ 56826 w 80301"/>
                <a:gd name="connsiteY93" fmla="*/ 5904 h 57347"/>
                <a:gd name="connsiteX94" fmla="*/ 62730 w 80301"/>
                <a:gd name="connsiteY94" fmla="*/ 5904 h 57347"/>
                <a:gd name="connsiteX95" fmla="*/ 62730 w 80301"/>
                <a:gd name="connsiteY95" fmla="*/ 5904 h 57347"/>
                <a:gd name="connsiteX96" fmla="*/ 62730 w 80301"/>
                <a:gd name="connsiteY96" fmla="*/ 5904 h 57347"/>
                <a:gd name="connsiteX97" fmla="*/ 62730 w 80301"/>
                <a:gd name="connsiteY97" fmla="*/ 5904 h 57347"/>
                <a:gd name="connsiteX98" fmla="*/ 53136 w 80301"/>
                <a:gd name="connsiteY98" fmla="*/ 5904 h 57347"/>
                <a:gd name="connsiteX99" fmla="*/ 73800 w 80301"/>
                <a:gd name="connsiteY99" fmla="*/ 34686 h 57347"/>
                <a:gd name="connsiteX100" fmla="*/ 78966 w 80301"/>
                <a:gd name="connsiteY100" fmla="*/ 44280 h 57347"/>
                <a:gd name="connsiteX101" fmla="*/ 78966 w 80301"/>
                <a:gd name="connsiteY101" fmla="*/ 44280 h 57347"/>
                <a:gd name="connsiteX102" fmla="*/ 76014 w 80301"/>
                <a:gd name="connsiteY102" fmla="*/ 50922 h 57347"/>
                <a:gd name="connsiteX103" fmla="*/ 70848 w 80301"/>
                <a:gd name="connsiteY103" fmla="*/ 43542 h 57347"/>
                <a:gd name="connsiteX104" fmla="*/ 70848 w 80301"/>
                <a:gd name="connsiteY104" fmla="*/ 38376 h 57347"/>
                <a:gd name="connsiteX105" fmla="*/ 70848 w 80301"/>
                <a:gd name="connsiteY105" fmla="*/ 38376 h 57347"/>
                <a:gd name="connsiteX106" fmla="*/ 70848 w 80301"/>
                <a:gd name="connsiteY106" fmla="*/ 38376 h 57347"/>
                <a:gd name="connsiteX107" fmla="*/ 79704 w 80301"/>
                <a:gd name="connsiteY107" fmla="*/ 23616 h 57347"/>
                <a:gd name="connsiteX108" fmla="*/ 79704 w 80301"/>
                <a:gd name="connsiteY108" fmla="*/ 34686 h 57347"/>
                <a:gd name="connsiteX109" fmla="*/ 76014 w 80301"/>
                <a:gd name="connsiteY109" fmla="*/ 34686 h 57347"/>
                <a:gd name="connsiteX110" fmla="*/ 76014 w 80301"/>
                <a:gd name="connsiteY110" fmla="*/ 25830 h 57347"/>
                <a:gd name="connsiteX111" fmla="*/ 79704 w 80301"/>
                <a:gd name="connsiteY111" fmla="*/ 25092 h 57347"/>
                <a:gd name="connsiteX112" fmla="*/ 55350 w 80301"/>
                <a:gd name="connsiteY112" fmla="*/ 31734 h 57347"/>
                <a:gd name="connsiteX113" fmla="*/ 55350 w 80301"/>
                <a:gd name="connsiteY113" fmla="*/ 22140 h 57347"/>
                <a:gd name="connsiteX114" fmla="*/ 69372 w 80301"/>
                <a:gd name="connsiteY114" fmla="*/ 22140 h 57347"/>
                <a:gd name="connsiteX115" fmla="*/ 69372 w 80301"/>
                <a:gd name="connsiteY115" fmla="*/ 30258 h 57347"/>
                <a:gd name="connsiteX116" fmla="*/ 69372 w 80301"/>
                <a:gd name="connsiteY116" fmla="*/ 30258 h 57347"/>
                <a:gd name="connsiteX117" fmla="*/ 69372 w 80301"/>
                <a:gd name="connsiteY117" fmla="*/ 30258 h 57347"/>
                <a:gd name="connsiteX118" fmla="*/ 55350 w 80301"/>
                <a:gd name="connsiteY118" fmla="*/ 33210 h 57347"/>
                <a:gd name="connsiteX119" fmla="*/ 66420 w 80301"/>
                <a:gd name="connsiteY119" fmla="*/ 20664 h 57347"/>
                <a:gd name="connsiteX120" fmla="*/ 66420 w 80301"/>
                <a:gd name="connsiteY120" fmla="*/ 20664 h 57347"/>
                <a:gd name="connsiteX121" fmla="*/ 66420 w 80301"/>
                <a:gd name="connsiteY121" fmla="*/ 20664 h 57347"/>
                <a:gd name="connsiteX122" fmla="*/ 70110 w 80301"/>
                <a:gd name="connsiteY122" fmla="*/ 10332 h 57347"/>
                <a:gd name="connsiteX123" fmla="*/ 70110 w 80301"/>
                <a:gd name="connsiteY123" fmla="*/ 18450 h 57347"/>
                <a:gd name="connsiteX124" fmla="*/ 70110 w 80301"/>
                <a:gd name="connsiteY124" fmla="*/ 18450 h 57347"/>
                <a:gd name="connsiteX125" fmla="*/ 70110 w 80301"/>
                <a:gd name="connsiteY125" fmla="*/ 18450 h 57347"/>
                <a:gd name="connsiteX126" fmla="*/ 55350 w 80301"/>
                <a:gd name="connsiteY126" fmla="*/ 18450 h 57347"/>
                <a:gd name="connsiteX127" fmla="*/ 55350 w 80301"/>
                <a:gd name="connsiteY127" fmla="*/ 8856 h 57347"/>
                <a:gd name="connsiteX128" fmla="*/ 69372 w 80301"/>
                <a:gd name="connsiteY128" fmla="*/ 8856 h 57347"/>
                <a:gd name="connsiteX129" fmla="*/ 62730 w 80301"/>
                <a:gd name="connsiteY129" fmla="*/ 19926 h 57347"/>
                <a:gd name="connsiteX130" fmla="*/ 56088 w 80301"/>
                <a:gd name="connsiteY130" fmla="*/ 19926 h 57347"/>
                <a:gd name="connsiteX131" fmla="*/ 67158 w 80301"/>
                <a:gd name="connsiteY131" fmla="*/ 30996 h 57347"/>
                <a:gd name="connsiteX132" fmla="*/ 67158 w 80301"/>
                <a:gd name="connsiteY132" fmla="*/ 30996 h 57347"/>
                <a:gd name="connsiteX133" fmla="*/ 67158 w 80301"/>
                <a:gd name="connsiteY133" fmla="*/ 22140 h 57347"/>
                <a:gd name="connsiteX134" fmla="*/ 67158 w 80301"/>
                <a:gd name="connsiteY134" fmla="*/ 28044 h 57347"/>
                <a:gd name="connsiteX135" fmla="*/ 67158 w 80301"/>
                <a:gd name="connsiteY135" fmla="*/ 39114 h 57347"/>
                <a:gd name="connsiteX136" fmla="*/ 67158 w 80301"/>
                <a:gd name="connsiteY136" fmla="*/ 35424 h 57347"/>
                <a:gd name="connsiteX137" fmla="*/ 62730 w 80301"/>
                <a:gd name="connsiteY137" fmla="*/ 35424 h 57347"/>
                <a:gd name="connsiteX138" fmla="*/ 57564 w 80301"/>
                <a:gd name="connsiteY138" fmla="*/ 46494 h 57347"/>
                <a:gd name="connsiteX139" fmla="*/ 57564 w 80301"/>
                <a:gd name="connsiteY139" fmla="*/ 33948 h 57347"/>
                <a:gd name="connsiteX140" fmla="*/ 70848 w 80301"/>
                <a:gd name="connsiteY140" fmla="*/ 33948 h 57347"/>
                <a:gd name="connsiteX141" fmla="*/ 70848 w 80301"/>
                <a:gd name="connsiteY141" fmla="*/ 41328 h 57347"/>
                <a:gd name="connsiteX142" fmla="*/ 70848 w 80301"/>
                <a:gd name="connsiteY142" fmla="*/ 41328 h 57347"/>
                <a:gd name="connsiteX143" fmla="*/ 70848 w 80301"/>
                <a:gd name="connsiteY143" fmla="*/ 45756 h 57347"/>
                <a:gd name="connsiteX144" fmla="*/ 59040 w 80301"/>
                <a:gd name="connsiteY144" fmla="*/ 45756 h 57347"/>
                <a:gd name="connsiteX145" fmla="*/ 17712 w 80301"/>
                <a:gd name="connsiteY145" fmla="*/ 9594 h 57347"/>
                <a:gd name="connsiteX146" fmla="*/ 24354 w 80301"/>
                <a:gd name="connsiteY146" fmla="*/ 9594 h 57347"/>
                <a:gd name="connsiteX147" fmla="*/ 24354 w 80301"/>
                <a:gd name="connsiteY147" fmla="*/ 9594 h 57347"/>
                <a:gd name="connsiteX148" fmla="*/ 24354 w 80301"/>
                <a:gd name="connsiteY148" fmla="*/ 9594 h 57347"/>
                <a:gd name="connsiteX149" fmla="*/ 24354 w 80301"/>
                <a:gd name="connsiteY149" fmla="*/ 9594 h 57347"/>
                <a:gd name="connsiteX150" fmla="*/ 15498 w 80301"/>
                <a:gd name="connsiteY150" fmla="*/ 9594 h 57347"/>
                <a:gd name="connsiteX151" fmla="*/ 17712 w 80301"/>
                <a:gd name="connsiteY151" fmla="*/ 31734 h 57347"/>
                <a:gd name="connsiteX152" fmla="*/ 17712 w 80301"/>
                <a:gd name="connsiteY152" fmla="*/ 31734 h 57347"/>
                <a:gd name="connsiteX153" fmla="*/ 17712 w 80301"/>
                <a:gd name="connsiteY153" fmla="*/ 31734 h 57347"/>
                <a:gd name="connsiteX154" fmla="*/ 17712 w 80301"/>
                <a:gd name="connsiteY154" fmla="*/ 33948 h 57347"/>
                <a:gd name="connsiteX155" fmla="*/ 30258 w 80301"/>
                <a:gd name="connsiteY155" fmla="*/ 22140 h 57347"/>
                <a:gd name="connsiteX156" fmla="*/ 30258 w 80301"/>
                <a:gd name="connsiteY156" fmla="*/ 22140 h 57347"/>
                <a:gd name="connsiteX157" fmla="*/ 30258 w 80301"/>
                <a:gd name="connsiteY157" fmla="*/ 22140 h 57347"/>
                <a:gd name="connsiteX158" fmla="*/ 36162 w 80301"/>
                <a:gd name="connsiteY158" fmla="*/ 22140 h 57347"/>
                <a:gd name="connsiteX159" fmla="*/ 36162 w 80301"/>
                <a:gd name="connsiteY159" fmla="*/ 30258 h 57347"/>
                <a:gd name="connsiteX160" fmla="*/ 36162 w 80301"/>
                <a:gd name="connsiteY160" fmla="*/ 30258 h 57347"/>
                <a:gd name="connsiteX161" fmla="*/ 36162 w 80301"/>
                <a:gd name="connsiteY161" fmla="*/ 30258 h 57347"/>
                <a:gd name="connsiteX162" fmla="*/ 21402 w 80301"/>
                <a:gd name="connsiteY162" fmla="*/ 30258 h 57347"/>
                <a:gd name="connsiteX163" fmla="*/ 21402 w 80301"/>
                <a:gd name="connsiteY163" fmla="*/ 20664 h 57347"/>
                <a:gd name="connsiteX164" fmla="*/ 22140 w 80301"/>
                <a:gd name="connsiteY164" fmla="*/ 46494 h 57347"/>
                <a:gd name="connsiteX165" fmla="*/ 22140 w 80301"/>
                <a:gd name="connsiteY165" fmla="*/ 33210 h 57347"/>
                <a:gd name="connsiteX166" fmla="*/ 36900 w 80301"/>
                <a:gd name="connsiteY166" fmla="*/ 33210 h 57347"/>
                <a:gd name="connsiteX167" fmla="*/ 36900 w 80301"/>
                <a:gd name="connsiteY167" fmla="*/ 44280 h 57347"/>
                <a:gd name="connsiteX168" fmla="*/ 36900 w 80301"/>
                <a:gd name="connsiteY168" fmla="*/ 44280 h 57347"/>
                <a:gd name="connsiteX169" fmla="*/ 18450 w 80301"/>
                <a:gd name="connsiteY169" fmla="*/ 49446 h 57347"/>
                <a:gd name="connsiteX170" fmla="*/ 22140 w 80301"/>
                <a:gd name="connsiteY170" fmla="*/ 32472 h 57347"/>
                <a:gd name="connsiteX171" fmla="*/ 28782 w 80301"/>
                <a:gd name="connsiteY171" fmla="*/ 32472 h 57347"/>
                <a:gd name="connsiteX172" fmla="*/ 28782 w 80301"/>
                <a:gd name="connsiteY172" fmla="*/ 32472 h 57347"/>
                <a:gd name="connsiteX173" fmla="*/ 28782 w 80301"/>
                <a:gd name="connsiteY173" fmla="*/ 32472 h 57347"/>
                <a:gd name="connsiteX174" fmla="*/ 18450 w 80301"/>
                <a:gd name="connsiteY174" fmla="*/ 45756 h 57347"/>
                <a:gd name="connsiteX175" fmla="*/ 18450 w 80301"/>
                <a:gd name="connsiteY175" fmla="*/ 45756 h 57347"/>
                <a:gd name="connsiteX176" fmla="*/ 18450 w 80301"/>
                <a:gd name="connsiteY176" fmla="*/ 43542 h 57347"/>
                <a:gd name="connsiteX177" fmla="*/ 18450 w 80301"/>
                <a:gd name="connsiteY177" fmla="*/ 50922 h 57347"/>
                <a:gd name="connsiteX178" fmla="*/ 18450 w 80301"/>
                <a:gd name="connsiteY178" fmla="*/ 50922 h 57347"/>
                <a:gd name="connsiteX179" fmla="*/ 25092 w 80301"/>
                <a:gd name="connsiteY179" fmla="*/ 50922 h 57347"/>
                <a:gd name="connsiteX180" fmla="*/ 25092 w 80301"/>
                <a:gd name="connsiteY180" fmla="*/ 50922 h 57347"/>
                <a:gd name="connsiteX181" fmla="*/ 25092 w 80301"/>
                <a:gd name="connsiteY181" fmla="*/ 50922 h 57347"/>
                <a:gd name="connsiteX182" fmla="*/ 14022 w 80301"/>
                <a:gd name="connsiteY182" fmla="*/ 50922 h 57347"/>
                <a:gd name="connsiteX183" fmla="*/ 14022 w 80301"/>
                <a:gd name="connsiteY183" fmla="*/ 50922 h 57347"/>
                <a:gd name="connsiteX184" fmla="*/ 48708 w 80301"/>
                <a:gd name="connsiteY184" fmla="*/ 51660 h 57347"/>
                <a:gd name="connsiteX185" fmla="*/ 30258 w 80301"/>
                <a:gd name="connsiteY185" fmla="*/ 51660 h 57347"/>
                <a:gd name="connsiteX186" fmla="*/ 30258 w 80301"/>
                <a:gd name="connsiteY186" fmla="*/ 49446 h 57347"/>
                <a:gd name="connsiteX187" fmla="*/ 36162 w 80301"/>
                <a:gd name="connsiteY187" fmla="*/ 49446 h 57347"/>
                <a:gd name="connsiteX188" fmla="*/ 36162 w 80301"/>
                <a:gd name="connsiteY188" fmla="*/ 42066 h 57347"/>
                <a:gd name="connsiteX189" fmla="*/ 36162 w 80301"/>
                <a:gd name="connsiteY189" fmla="*/ 50184 h 57347"/>
                <a:gd name="connsiteX190" fmla="*/ 36162 w 80301"/>
                <a:gd name="connsiteY190" fmla="*/ 50184 h 57347"/>
                <a:gd name="connsiteX191" fmla="*/ 46494 w 80301"/>
                <a:gd name="connsiteY191" fmla="*/ 50184 h 57347"/>
                <a:gd name="connsiteX192" fmla="*/ 56826 w 80301"/>
                <a:gd name="connsiteY192" fmla="*/ 32472 h 57347"/>
                <a:gd name="connsiteX193" fmla="*/ 56826 w 80301"/>
                <a:gd name="connsiteY193" fmla="*/ 47970 h 57347"/>
                <a:gd name="connsiteX194" fmla="*/ 42804 w 80301"/>
                <a:gd name="connsiteY194" fmla="*/ 47970 h 57347"/>
                <a:gd name="connsiteX195" fmla="*/ 38376 w 80301"/>
                <a:gd name="connsiteY195" fmla="*/ 47970 h 57347"/>
                <a:gd name="connsiteX196" fmla="*/ 38376 w 80301"/>
                <a:gd name="connsiteY196" fmla="*/ 47970 h 57347"/>
                <a:gd name="connsiteX197" fmla="*/ 38376 w 80301"/>
                <a:gd name="connsiteY197" fmla="*/ 33948 h 57347"/>
                <a:gd name="connsiteX198" fmla="*/ 56826 w 80301"/>
                <a:gd name="connsiteY198" fmla="*/ 33948 h 57347"/>
                <a:gd name="connsiteX199" fmla="*/ 56826 w 80301"/>
                <a:gd name="connsiteY199" fmla="*/ 19188 h 57347"/>
                <a:gd name="connsiteX200" fmla="*/ 56826 w 80301"/>
                <a:gd name="connsiteY200" fmla="*/ 28782 h 57347"/>
                <a:gd name="connsiteX201" fmla="*/ 56826 w 80301"/>
                <a:gd name="connsiteY201" fmla="*/ 28782 h 57347"/>
                <a:gd name="connsiteX202" fmla="*/ 56826 w 80301"/>
                <a:gd name="connsiteY202" fmla="*/ 28782 h 57347"/>
                <a:gd name="connsiteX203" fmla="*/ 39852 w 80301"/>
                <a:gd name="connsiteY203" fmla="*/ 28782 h 57347"/>
                <a:gd name="connsiteX204" fmla="*/ 39852 w 80301"/>
                <a:gd name="connsiteY204" fmla="*/ 19188 h 57347"/>
                <a:gd name="connsiteX205" fmla="*/ 56826 w 80301"/>
                <a:gd name="connsiteY205" fmla="*/ 19188 h 57347"/>
                <a:gd name="connsiteX206" fmla="*/ 50922 w 80301"/>
                <a:gd name="connsiteY206" fmla="*/ 19188 h 57347"/>
                <a:gd name="connsiteX207" fmla="*/ 50922 w 80301"/>
                <a:gd name="connsiteY207" fmla="*/ 19188 h 57347"/>
                <a:gd name="connsiteX208" fmla="*/ 54612 w 80301"/>
                <a:gd name="connsiteY208" fmla="*/ 8856 h 57347"/>
                <a:gd name="connsiteX209" fmla="*/ 54612 w 80301"/>
                <a:gd name="connsiteY209" fmla="*/ 16974 h 57347"/>
                <a:gd name="connsiteX210" fmla="*/ 54612 w 80301"/>
                <a:gd name="connsiteY210" fmla="*/ 16974 h 57347"/>
                <a:gd name="connsiteX211" fmla="*/ 54612 w 80301"/>
                <a:gd name="connsiteY211" fmla="*/ 16974 h 57347"/>
                <a:gd name="connsiteX212" fmla="*/ 39114 w 80301"/>
                <a:gd name="connsiteY212" fmla="*/ 16974 h 57347"/>
                <a:gd name="connsiteX213" fmla="*/ 39114 w 80301"/>
                <a:gd name="connsiteY213" fmla="*/ 7380 h 57347"/>
                <a:gd name="connsiteX214" fmla="*/ 52398 w 80301"/>
                <a:gd name="connsiteY214" fmla="*/ 7380 h 57347"/>
                <a:gd name="connsiteX215" fmla="*/ 38376 w 80301"/>
                <a:gd name="connsiteY215" fmla="*/ 22878 h 57347"/>
                <a:gd name="connsiteX216" fmla="*/ 38376 w 80301"/>
                <a:gd name="connsiteY216" fmla="*/ 31734 h 57347"/>
                <a:gd name="connsiteX217" fmla="*/ 38376 w 80301"/>
                <a:gd name="connsiteY217" fmla="*/ 31734 h 57347"/>
                <a:gd name="connsiteX218" fmla="*/ 45018 w 80301"/>
                <a:gd name="connsiteY218" fmla="*/ 31734 h 57347"/>
                <a:gd name="connsiteX219" fmla="*/ 45018 w 80301"/>
                <a:gd name="connsiteY219" fmla="*/ 31734 h 57347"/>
                <a:gd name="connsiteX220" fmla="*/ 45018 w 80301"/>
                <a:gd name="connsiteY220" fmla="*/ 31734 h 57347"/>
                <a:gd name="connsiteX221" fmla="*/ 33948 w 80301"/>
                <a:gd name="connsiteY221" fmla="*/ 31734 h 57347"/>
                <a:gd name="connsiteX222" fmla="*/ 33948 w 80301"/>
                <a:gd name="connsiteY222" fmla="*/ 31734 h 57347"/>
                <a:gd name="connsiteX223" fmla="*/ 27306 w 80301"/>
                <a:gd name="connsiteY223" fmla="*/ 31734 h 57347"/>
                <a:gd name="connsiteX224" fmla="*/ 27306 w 80301"/>
                <a:gd name="connsiteY224" fmla="*/ 31734 h 57347"/>
                <a:gd name="connsiteX225" fmla="*/ 33210 w 80301"/>
                <a:gd name="connsiteY225" fmla="*/ 31734 h 57347"/>
                <a:gd name="connsiteX226" fmla="*/ 33210 w 80301"/>
                <a:gd name="connsiteY226" fmla="*/ 25092 h 57347"/>
                <a:gd name="connsiteX227" fmla="*/ 38376 w 80301"/>
                <a:gd name="connsiteY227" fmla="*/ 11070 h 57347"/>
                <a:gd name="connsiteX228" fmla="*/ 38376 w 80301"/>
                <a:gd name="connsiteY228" fmla="*/ 20664 h 57347"/>
                <a:gd name="connsiteX229" fmla="*/ 30258 w 80301"/>
                <a:gd name="connsiteY229" fmla="*/ 20664 h 57347"/>
                <a:gd name="connsiteX230" fmla="*/ 25830 w 80301"/>
                <a:gd name="connsiteY230" fmla="*/ 20664 h 57347"/>
                <a:gd name="connsiteX231" fmla="*/ 25830 w 80301"/>
                <a:gd name="connsiteY231" fmla="*/ 11808 h 57347"/>
                <a:gd name="connsiteX232" fmla="*/ 39114 w 80301"/>
                <a:gd name="connsiteY232" fmla="*/ 11808 h 57347"/>
                <a:gd name="connsiteX233" fmla="*/ 31734 w 80301"/>
                <a:gd name="connsiteY233" fmla="*/ 19926 h 57347"/>
                <a:gd name="connsiteX234" fmla="*/ 25092 w 80301"/>
                <a:gd name="connsiteY234" fmla="*/ 19926 h 57347"/>
                <a:gd name="connsiteX235" fmla="*/ 26568 w 80301"/>
                <a:gd name="connsiteY235" fmla="*/ 22878 h 57347"/>
                <a:gd name="connsiteX236" fmla="*/ 2214 w 80301"/>
                <a:gd name="connsiteY236" fmla="*/ 41328 h 57347"/>
                <a:gd name="connsiteX237" fmla="*/ 2214 w 80301"/>
                <a:gd name="connsiteY237" fmla="*/ 37638 h 57347"/>
                <a:gd name="connsiteX238" fmla="*/ 16974 w 80301"/>
                <a:gd name="connsiteY238" fmla="*/ 22140 h 57347"/>
                <a:gd name="connsiteX239" fmla="*/ 16974 w 80301"/>
                <a:gd name="connsiteY239" fmla="*/ 22140 h 57347"/>
                <a:gd name="connsiteX240" fmla="*/ 16974 w 80301"/>
                <a:gd name="connsiteY240" fmla="*/ 32472 h 57347"/>
                <a:gd name="connsiteX241" fmla="*/ 7380 w 80301"/>
                <a:gd name="connsiteY241" fmla="*/ 43542 h 57347"/>
                <a:gd name="connsiteX242" fmla="*/ 1476 w 80301"/>
                <a:gd name="connsiteY242" fmla="*/ 43542 h 57347"/>
                <a:gd name="connsiteX243" fmla="*/ 1476 w 80301"/>
                <a:gd name="connsiteY243" fmla="*/ 43542 h 57347"/>
                <a:gd name="connsiteX244" fmla="*/ 11070 w 80301"/>
                <a:gd name="connsiteY244" fmla="*/ 33948 h 57347"/>
                <a:gd name="connsiteX245" fmla="*/ 19926 w 80301"/>
                <a:gd name="connsiteY245" fmla="*/ 24354 h 57347"/>
                <a:gd name="connsiteX246" fmla="*/ 2214 w 80301"/>
                <a:gd name="connsiteY246" fmla="*/ 36162 h 57347"/>
                <a:gd name="connsiteX247" fmla="*/ 2214 w 80301"/>
                <a:gd name="connsiteY247" fmla="*/ 41328 h 57347"/>
                <a:gd name="connsiteX248" fmla="*/ 2214 w 80301"/>
                <a:gd name="connsiteY248" fmla="*/ 41328 h 57347"/>
                <a:gd name="connsiteX249" fmla="*/ 11808 w 80301"/>
                <a:gd name="connsiteY249" fmla="*/ 45756 h 57347"/>
                <a:gd name="connsiteX250" fmla="*/ 11808 w 80301"/>
                <a:gd name="connsiteY250" fmla="*/ 45756 h 57347"/>
                <a:gd name="connsiteX251" fmla="*/ 20664 w 80301"/>
                <a:gd name="connsiteY251" fmla="*/ 34686 h 57347"/>
                <a:gd name="connsiteX252" fmla="*/ 20664 w 80301"/>
                <a:gd name="connsiteY252" fmla="*/ 39852 h 57347"/>
                <a:gd name="connsiteX253" fmla="*/ 20664 w 80301"/>
                <a:gd name="connsiteY253" fmla="*/ 39852 h 57347"/>
                <a:gd name="connsiteX254" fmla="*/ 20664 w 80301"/>
                <a:gd name="connsiteY254" fmla="*/ 39852 h 57347"/>
                <a:gd name="connsiteX255" fmla="*/ 20664 w 80301"/>
                <a:gd name="connsiteY255" fmla="*/ 39852 h 57347"/>
                <a:gd name="connsiteX256" fmla="*/ 12546 w 80301"/>
                <a:gd name="connsiteY256" fmla="*/ 50184 h 57347"/>
                <a:gd name="connsiteX257" fmla="*/ 19926 w 80301"/>
                <a:gd name="connsiteY257" fmla="*/ 50184 h 57347"/>
                <a:gd name="connsiteX258" fmla="*/ 19926 w 80301"/>
                <a:gd name="connsiteY258" fmla="*/ 50184 h 57347"/>
                <a:gd name="connsiteX259" fmla="*/ 14022 w 80301"/>
                <a:gd name="connsiteY259" fmla="*/ 50184 h 57347"/>
                <a:gd name="connsiteX260" fmla="*/ 0 w 80301"/>
                <a:gd name="connsiteY260" fmla="*/ 45018 h 57347"/>
                <a:gd name="connsiteX261" fmla="*/ 0 w 80301"/>
                <a:gd name="connsiteY261" fmla="*/ 45018 h 5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80301" h="57347">
                  <a:moveTo>
                    <a:pt x="9594" y="50184"/>
                  </a:moveTo>
                  <a:cubicBezTo>
                    <a:pt x="22435" y="54450"/>
                    <a:pt x="35918" y="56447"/>
                    <a:pt x="49446" y="56088"/>
                  </a:cubicBezTo>
                  <a:cubicBezTo>
                    <a:pt x="59461" y="57767"/>
                    <a:pt x="69689" y="57767"/>
                    <a:pt x="79704" y="56088"/>
                  </a:cubicBezTo>
                  <a:lnTo>
                    <a:pt x="79704" y="56088"/>
                  </a:lnTo>
                  <a:lnTo>
                    <a:pt x="79704" y="56088"/>
                  </a:lnTo>
                  <a:cubicBezTo>
                    <a:pt x="79704" y="56088"/>
                    <a:pt x="79704" y="56088"/>
                    <a:pt x="79704" y="56088"/>
                  </a:cubicBezTo>
                  <a:lnTo>
                    <a:pt x="79704" y="56088"/>
                  </a:lnTo>
                  <a:lnTo>
                    <a:pt x="79704" y="56088"/>
                  </a:lnTo>
                  <a:cubicBezTo>
                    <a:pt x="75099" y="57214"/>
                    <a:pt x="70287" y="57214"/>
                    <a:pt x="65682" y="56088"/>
                  </a:cubicBezTo>
                  <a:lnTo>
                    <a:pt x="65682" y="47970"/>
                  </a:lnTo>
                  <a:lnTo>
                    <a:pt x="65682" y="47970"/>
                  </a:lnTo>
                  <a:lnTo>
                    <a:pt x="65682" y="47970"/>
                  </a:lnTo>
                  <a:cubicBezTo>
                    <a:pt x="67202" y="49885"/>
                    <a:pt x="68929" y="51619"/>
                    <a:pt x="70848" y="53136"/>
                  </a:cubicBezTo>
                  <a:lnTo>
                    <a:pt x="70848" y="53136"/>
                  </a:lnTo>
                  <a:lnTo>
                    <a:pt x="70848" y="47970"/>
                  </a:lnTo>
                  <a:lnTo>
                    <a:pt x="70848" y="47970"/>
                  </a:lnTo>
                  <a:cubicBezTo>
                    <a:pt x="68619" y="45904"/>
                    <a:pt x="66863" y="43388"/>
                    <a:pt x="65682" y="40590"/>
                  </a:cubicBezTo>
                  <a:lnTo>
                    <a:pt x="65682" y="40590"/>
                  </a:lnTo>
                  <a:lnTo>
                    <a:pt x="72324" y="40590"/>
                  </a:lnTo>
                  <a:cubicBezTo>
                    <a:pt x="73490" y="36490"/>
                    <a:pt x="73490" y="32144"/>
                    <a:pt x="72324" y="28044"/>
                  </a:cubicBezTo>
                  <a:lnTo>
                    <a:pt x="76014" y="28044"/>
                  </a:lnTo>
                  <a:cubicBezTo>
                    <a:pt x="76154" y="26325"/>
                    <a:pt x="76154" y="24597"/>
                    <a:pt x="76014" y="22878"/>
                  </a:cubicBezTo>
                  <a:lnTo>
                    <a:pt x="76014" y="22878"/>
                  </a:lnTo>
                  <a:cubicBezTo>
                    <a:pt x="75520" y="19699"/>
                    <a:pt x="75520" y="16463"/>
                    <a:pt x="76014" y="13284"/>
                  </a:cubicBezTo>
                  <a:lnTo>
                    <a:pt x="72324" y="13284"/>
                  </a:lnTo>
                  <a:lnTo>
                    <a:pt x="72324" y="5904"/>
                  </a:lnTo>
                  <a:lnTo>
                    <a:pt x="72324" y="5904"/>
                  </a:lnTo>
                  <a:lnTo>
                    <a:pt x="72324" y="5904"/>
                  </a:lnTo>
                  <a:lnTo>
                    <a:pt x="72324" y="5904"/>
                  </a:lnTo>
                  <a:lnTo>
                    <a:pt x="65682" y="5904"/>
                  </a:lnTo>
                  <a:lnTo>
                    <a:pt x="65682" y="5904"/>
                  </a:lnTo>
                  <a:lnTo>
                    <a:pt x="76014" y="5904"/>
                  </a:lnTo>
                  <a:lnTo>
                    <a:pt x="76014" y="5904"/>
                  </a:lnTo>
                  <a:lnTo>
                    <a:pt x="65682" y="5904"/>
                  </a:lnTo>
                  <a:cubicBezTo>
                    <a:pt x="63962" y="9395"/>
                    <a:pt x="63962" y="13483"/>
                    <a:pt x="65682" y="16974"/>
                  </a:cubicBezTo>
                  <a:lnTo>
                    <a:pt x="65682" y="16974"/>
                  </a:lnTo>
                  <a:lnTo>
                    <a:pt x="65682" y="16974"/>
                  </a:lnTo>
                  <a:cubicBezTo>
                    <a:pt x="63962" y="20465"/>
                    <a:pt x="63962" y="24553"/>
                    <a:pt x="65682" y="28044"/>
                  </a:cubicBezTo>
                  <a:lnTo>
                    <a:pt x="65682" y="28044"/>
                  </a:lnTo>
                  <a:lnTo>
                    <a:pt x="65682" y="28044"/>
                  </a:lnTo>
                  <a:cubicBezTo>
                    <a:pt x="68044" y="27060"/>
                    <a:pt x="70700" y="27060"/>
                    <a:pt x="73062" y="28044"/>
                  </a:cubicBezTo>
                  <a:lnTo>
                    <a:pt x="73062" y="28044"/>
                  </a:lnTo>
                  <a:lnTo>
                    <a:pt x="73062" y="28044"/>
                  </a:lnTo>
                  <a:cubicBezTo>
                    <a:pt x="69948" y="27029"/>
                    <a:pt x="66582" y="27029"/>
                    <a:pt x="63468" y="28044"/>
                  </a:cubicBezTo>
                  <a:cubicBezTo>
                    <a:pt x="63468" y="28044"/>
                    <a:pt x="63468" y="39114"/>
                    <a:pt x="63468" y="41328"/>
                  </a:cubicBezTo>
                  <a:lnTo>
                    <a:pt x="63468" y="41328"/>
                  </a:lnTo>
                  <a:cubicBezTo>
                    <a:pt x="63468" y="41328"/>
                    <a:pt x="69372" y="41328"/>
                    <a:pt x="72324" y="41328"/>
                  </a:cubicBezTo>
                  <a:lnTo>
                    <a:pt x="72324" y="47232"/>
                  </a:lnTo>
                  <a:lnTo>
                    <a:pt x="53136" y="47232"/>
                  </a:lnTo>
                  <a:lnTo>
                    <a:pt x="53136" y="50184"/>
                  </a:lnTo>
                  <a:lnTo>
                    <a:pt x="61992" y="50184"/>
                  </a:lnTo>
                  <a:lnTo>
                    <a:pt x="61992" y="50184"/>
                  </a:lnTo>
                  <a:cubicBezTo>
                    <a:pt x="60132" y="44932"/>
                    <a:pt x="60132" y="39200"/>
                    <a:pt x="61992" y="33948"/>
                  </a:cubicBezTo>
                  <a:lnTo>
                    <a:pt x="53874" y="33948"/>
                  </a:lnTo>
                  <a:lnTo>
                    <a:pt x="53874" y="33948"/>
                  </a:lnTo>
                  <a:lnTo>
                    <a:pt x="60516" y="33948"/>
                  </a:lnTo>
                  <a:cubicBezTo>
                    <a:pt x="59077" y="30397"/>
                    <a:pt x="59077" y="26429"/>
                    <a:pt x="60516" y="22878"/>
                  </a:cubicBezTo>
                  <a:lnTo>
                    <a:pt x="60516" y="22878"/>
                  </a:lnTo>
                  <a:lnTo>
                    <a:pt x="60516" y="11808"/>
                  </a:lnTo>
                  <a:lnTo>
                    <a:pt x="46494" y="11808"/>
                  </a:lnTo>
                  <a:lnTo>
                    <a:pt x="46494" y="5904"/>
                  </a:lnTo>
                  <a:lnTo>
                    <a:pt x="46494" y="5904"/>
                  </a:lnTo>
                  <a:lnTo>
                    <a:pt x="46494" y="0"/>
                  </a:lnTo>
                  <a:lnTo>
                    <a:pt x="46494" y="0"/>
                  </a:lnTo>
                  <a:lnTo>
                    <a:pt x="39852" y="0"/>
                  </a:lnTo>
                  <a:lnTo>
                    <a:pt x="39852" y="0"/>
                  </a:lnTo>
                  <a:lnTo>
                    <a:pt x="39852" y="0"/>
                  </a:lnTo>
                  <a:lnTo>
                    <a:pt x="45756" y="0"/>
                  </a:lnTo>
                  <a:lnTo>
                    <a:pt x="45756" y="0"/>
                  </a:lnTo>
                  <a:lnTo>
                    <a:pt x="45756" y="0"/>
                  </a:lnTo>
                  <a:lnTo>
                    <a:pt x="45756" y="5904"/>
                  </a:lnTo>
                  <a:lnTo>
                    <a:pt x="45756" y="5904"/>
                  </a:lnTo>
                  <a:lnTo>
                    <a:pt x="45756" y="11808"/>
                  </a:lnTo>
                  <a:lnTo>
                    <a:pt x="35424" y="11808"/>
                  </a:lnTo>
                  <a:cubicBezTo>
                    <a:pt x="34125" y="15384"/>
                    <a:pt x="34125" y="19302"/>
                    <a:pt x="35424" y="22878"/>
                  </a:cubicBezTo>
                  <a:lnTo>
                    <a:pt x="35424" y="22878"/>
                  </a:lnTo>
                  <a:lnTo>
                    <a:pt x="35424" y="22878"/>
                  </a:lnTo>
                  <a:cubicBezTo>
                    <a:pt x="35424" y="22878"/>
                    <a:pt x="35424" y="16236"/>
                    <a:pt x="35424" y="12546"/>
                  </a:cubicBezTo>
                  <a:lnTo>
                    <a:pt x="29520" y="12546"/>
                  </a:lnTo>
                  <a:lnTo>
                    <a:pt x="29520" y="5904"/>
                  </a:lnTo>
                  <a:lnTo>
                    <a:pt x="29520" y="5904"/>
                  </a:lnTo>
                  <a:lnTo>
                    <a:pt x="29520" y="5904"/>
                  </a:lnTo>
                  <a:lnTo>
                    <a:pt x="24354" y="5904"/>
                  </a:lnTo>
                  <a:lnTo>
                    <a:pt x="24354" y="5904"/>
                  </a:lnTo>
                  <a:lnTo>
                    <a:pt x="24354" y="5904"/>
                  </a:lnTo>
                  <a:cubicBezTo>
                    <a:pt x="22339" y="9054"/>
                    <a:pt x="22339" y="13086"/>
                    <a:pt x="24354" y="16236"/>
                  </a:cubicBezTo>
                  <a:lnTo>
                    <a:pt x="24354" y="16236"/>
                  </a:lnTo>
                  <a:cubicBezTo>
                    <a:pt x="24354" y="16236"/>
                    <a:pt x="24354" y="16236"/>
                    <a:pt x="24354" y="16236"/>
                  </a:cubicBezTo>
                  <a:lnTo>
                    <a:pt x="24354" y="16236"/>
                  </a:lnTo>
                  <a:lnTo>
                    <a:pt x="24354" y="22878"/>
                  </a:lnTo>
                  <a:lnTo>
                    <a:pt x="24354" y="22878"/>
                  </a:lnTo>
                  <a:lnTo>
                    <a:pt x="1476" y="44280"/>
                  </a:lnTo>
                  <a:lnTo>
                    <a:pt x="1476" y="44280"/>
                  </a:lnTo>
                  <a:close/>
                  <a:moveTo>
                    <a:pt x="56826" y="5904"/>
                  </a:moveTo>
                  <a:lnTo>
                    <a:pt x="62730" y="5904"/>
                  </a:lnTo>
                  <a:lnTo>
                    <a:pt x="62730" y="5904"/>
                  </a:lnTo>
                  <a:lnTo>
                    <a:pt x="62730" y="5904"/>
                  </a:lnTo>
                  <a:lnTo>
                    <a:pt x="62730" y="5904"/>
                  </a:lnTo>
                  <a:lnTo>
                    <a:pt x="53136" y="5904"/>
                  </a:lnTo>
                  <a:close/>
                  <a:moveTo>
                    <a:pt x="73800" y="34686"/>
                  </a:moveTo>
                  <a:cubicBezTo>
                    <a:pt x="73800" y="34686"/>
                    <a:pt x="73800" y="43542"/>
                    <a:pt x="78966" y="44280"/>
                  </a:cubicBezTo>
                  <a:lnTo>
                    <a:pt x="78966" y="44280"/>
                  </a:lnTo>
                  <a:lnTo>
                    <a:pt x="76014" y="50922"/>
                  </a:lnTo>
                  <a:cubicBezTo>
                    <a:pt x="73320" y="49306"/>
                    <a:pt x="71446" y="46623"/>
                    <a:pt x="70848" y="43542"/>
                  </a:cubicBezTo>
                  <a:lnTo>
                    <a:pt x="70848" y="38376"/>
                  </a:lnTo>
                  <a:lnTo>
                    <a:pt x="70848" y="38376"/>
                  </a:lnTo>
                  <a:lnTo>
                    <a:pt x="70848" y="38376"/>
                  </a:lnTo>
                  <a:close/>
                  <a:moveTo>
                    <a:pt x="79704" y="23616"/>
                  </a:moveTo>
                  <a:cubicBezTo>
                    <a:pt x="80501" y="27262"/>
                    <a:pt x="80501" y="31040"/>
                    <a:pt x="79704" y="34686"/>
                  </a:cubicBezTo>
                  <a:lnTo>
                    <a:pt x="76014" y="34686"/>
                  </a:lnTo>
                  <a:cubicBezTo>
                    <a:pt x="76272" y="31740"/>
                    <a:pt x="76272" y="28776"/>
                    <a:pt x="76014" y="25830"/>
                  </a:cubicBezTo>
                  <a:cubicBezTo>
                    <a:pt x="77180" y="25343"/>
                    <a:pt x="78435" y="25092"/>
                    <a:pt x="79704" y="25092"/>
                  </a:cubicBezTo>
                  <a:close/>
                  <a:moveTo>
                    <a:pt x="55350" y="31734"/>
                  </a:moveTo>
                  <a:cubicBezTo>
                    <a:pt x="54280" y="28626"/>
                    <a:pt x="54280" y="25248"/>
                    <a:pt x="55350" y="22140"/>
                  </a:cubicBezTo>
                  <a:lnTo>
                    <a:pt x="69372" y="22140"/>
                  </a:lnTo>
                  <a:cubicBezTo>
                    <a:pt x="68612" y="24793"/>
                    <a:pt x="68612" y="27605"/>
                    <a:pt x="69372" y="30258"/>
                  </a:cubicBezTo>
                  <a:lnTo>
                    <a:pt x="69372" y="30258"/>
                  </a:lnTo>
                  <a:lnTo>
                    <a:pt x="69372" y="30258"/>
                  </a:lnTo>
                  <a:cubicBezTo>
                    <a:pt x="64516" y="29900"/>
                    <a:pt x="59653" y="30923"/>
                    <a:pt x="55350" y="33210"/>
                  </a:cubicBezTo>
                  <a:close/>
                  <a:moveTo>
                    <a:pt x="66420" y="20664"/>
                  </a:moveTo>
                  <a:lnTo>
                    <a:pt x="66420" y="20664"/>
                  </a:lnTo>
                  <a:lnTo>
                    <a:pt x="66420" y="20664"/>
                  </a:lnTo>
                  <a:close/>
                  <a:moveTo>
                    <a:pt x="70110" y="10332"/>
                  </a:moveTo>
                  <a:cubicBezTo>
                    <a:pt x="69350" y="12985"/>
                    <a:pt x="69350" y="15797"/>
                    <a:pt x="70110" y="18450"/>
                  </a:cubicBezTo>
                  <a:lnTo>
                    <a:pt x="70110" y="18450"/>
                  </a:lnTo>
                  <a:lnTo>
                    <a:pt x="70110" y="18450"/>
                  </a:lnTo>
                  <a:cubicBezTo>
                    <a:pt x="65298" y="17015"/>
                    <a:pt x="60162" y="17015"/>
                    <a:pt x="55350" y="18450"/>
                  </a:cubicBezTo>
                  <a:cubicBezTo>
                    <a:pt x="54280" y="15342"/>
                    <a:pt x="54280" y="11964"/>
                    <a:pt x="55350" y="8856"/>
                  </a:cubicBezTo>
                  <a:lnTo>
                    <a:pt x="69372" y="8856"/>
                  </a:lnTo>
                  <a:close/>
                  <a:moveTo>
                    <a:pt x="62730" y="19926"/>
                  </a:moveTo>
                  <a:lnTo>
                    <a:pt x="56088" y="19926"/>
                  </a:lnTo>
                  <a:close/>
                  <a:moveTo>
                    <a:pt x="67158" y="30996"/>
                  </a:moveTo>
                  <a:lnTo>
                    <a:pt x="67158" y="30996"/>
                  </a:lnTo>
                  <a:cubicBezTo>
                    <a:pt x="66649" y="28066"/>
                    <a:pt x="66649" y="25070"/>
                    <a:pt x="67158" y="22140"/>
                  </a:cubicBezTo>
                  <a:cubicBezTo>
                    <a:pt x="67837" y="24050"/>
                    <a:pt x="67837" y="26134"/>
                    <a:pt x="67158" y="28044"/>
                  </a:cubicBezTo>
                  <a:cubicBezTo>
                    <a:pt x="68523" y="31609"/>
                    <a:pt x="68523" y="35550"/>
                    <a:pt x="67158" y="39114"/>
                  </a:cubicBezTo>
                  <a:lnTo>
                    <a:pt x="67158" y="35424"/>
                  </a:lnTo>
                  <a:lnTo>
                    <a:pt x="62730" y="35424"/>
                  </a:lnTo>
                  <a:close/>
                  <a:moveTo>
                    <a:pt x="57564" y="46494"/>
                  </a:moveTo>
                  <a:cubicBezTo>
                    <a:pt x="57564" y="46494"/>
                    <a:pt x="57564" y="36900"/>
                    <a:pt x="57564" y="33948"/>
                  </a:cubicBezTo>
                  <a:lnTo>
                    <a:pt x="70848" y="33948"/>
                  </a:lnTo>
                  <a:cubicBezTo>
                    <a:pt x="70686" y="36406"/>
                    <a:pt x="70686" y="38870"/>
                    <a:pt x="70848" y="41328"/>
                  </a:cubicBezTo>
                  <a:lnTo>
                    <a:pt x="70848" y="41328"/>
                  </a:lnTo>
                  <a:lnTo>
                    <a:pt x="70848" y="45756"/>
                  </a:lnTo>
                  <a:cubicBezTo>
                    <a:pt x="70848" y="45756"/>
                    <a:pt x="59778" y="45756"/>
                    <a:pt x="59040" y="45756"/>
                  </a:cubicBezTo>
                  <a:close/>
                  <a:moveTo>
                    <a:pt x="17712" y="9594"/>
                  </a:moveTo>
                  <a:lnTo>
                    <a:pt x="24354" y="9594"/>
                  </a:lnTo>
                  <a:lnTo>
                    <a:pt x="24354" y="9594"/>
                  </a:lnTo>
                  <a:lnTo>
                    <a:pt x="24354" y="9594"/>
                  </a:lnTo>
                  <a:lnTo>
                    <a:pt x="24354" y="9594"/>
                  </a:lnTo>
                  <a:lnTo>
                    <a:pt x="15498" y="9594"/>
                  </a:lnTo>
                  <a:close/>
                  <a:moveTo>
                    <a:pt x="17712" y="31734"/>
                  </a:moveTo>
                  <a:lnTo>
                    <a:pt x="17712" y="31734"/>
                  </a:lnTo>
                  <a:cubicBezTo>
                    <a:pt x="17712" y="31734"/>
                    <a:pt x="17712" y="31734"/>
                    <a:pt x="17712" y="31734"/>
                  </a:cubicBezTo>
                  <a:lnTo>
                    <a:pt x="17712" y="33948"/>
                  </a:lnTo>
                  <a:close/>
                  <a:moveTo>
                    <a:pt x="30258" y="22140"/>
                  </a:moveTo>
                  <a:lnTo>
                    <a:pt x="30258" y="22140"/>
                  </a:lnTo>
                  <a:close/>
                  <a:moveTo>
                    <a:pt x="30258" y="22140"/>
                  </a:moveTo>
                  <a:lnTo>
                    <a:pt x="36162" y="22140"/>
                  </a:lnTo>
                  <a:cubicBezTo>
                    <a:pt x="35859" y="24837"/>
                    <a:pt x="35859" y="27561"/>
                    <a:pt x="36162" y="30258"/>
                  </a:cubicBezTo>
                  <a:lnTo>
                    <a:pt x="36162" y="30258"/>
                  </a:lnTo>
                  <a:lnTo>
                    <a:pt x="36162" y="30258"/>
                  </a:lnTo>
                  <a:cubicBezTo>
                    <a:pt x="31350" y="28823"/>
                    <a:pt x="26214" y="28823"/>
                    <a:pt x="21402" y="30258"/>
                  </a:cubicBezTo>
                  <a:cubicBezTo>
                    <a:pt x="21402" y="30258"/>
                    <a:pt x="21402" y="23616"/>
                    <a:pt x="21402" y="20664"/>
                  </a:cubicBezTo>
                  <a:close/>
                  <a:moveTo>
                    <a:pt x="22140" y="46494"/>
                  </a:moveTo>
                  <a:cubicBezTo>
                    <a:pt x="22140" y="46494"/>
                    <a:pt x="22140" y="36900"/>
                    <a:pt x="22140" y="33210"/>
                  </a:cubicBezTo>
                  <a:lnTo>
                    <a:pt x="36900" y="33210"/>
                  </a:lnTo>
                  <a:cubicBezTo>
                    <a:pt x="36531" y="36890"/>
                    <a:pt x="36531" y="40600"/>
                    <a:pt x="36900" y="44280"/>
                  </a:cubicBezTo>
                  <a:lnTo>
                    <a:pt x="36900" y="44280"/>
                  </a:lnTo>
                  <a:cubicBezTo>
                    <a:pt x="36900" y="44280"/>
                    <a:pt x="21402" y="47232"/>
                    <a:pt x="18450" y="49446"/>
                  </a:cubicBezTo>
                  <a:close/>
                  <a:moveTo>
                    <a:pt x="22140" y="32472"/>
                  </a:moveTo>
                  <a:lnTo>
                    <a:pt x="28782" y="32472"/>
                  </a:lnTo>
                  <a:lnTo>
                    <a:pt x="28782" y="32472"/>
                  </a:lnTo>
                  <a:lnTo>
                    <a:pt x="28782" y="32472"/>
                  </a:lnTo>
                  <a:close/>
                  <a:moveTo>
                    <a:pt x="18450" y="45756"/>
                  </a:moveTo>
                  <a:lnTo>
                    <a:pt x="18450" y="45756"/>
                  </a:lnTo>
                  <a:lnTo>
                    <a:pt x="18450" y="43542"/>
                  </a:lnTo>
                  <a:lnTo>
                    <a:pt x="18450" y="50922"/>
                  </a:lnTo>
                  <a:lnTo>
                    <a:pt x="18450" y="50922"/>
                  </a:lnTo>
                  <a:cubicBezTo>
                    <a:pt x="18450" y="50922"/>
                    <a:pt x="18450" y="50922"/>
                    <a:pt x="25092" y="50922"/>
                  </a:cubicBezTo>
                  <a:lnTo>
                    <a:pt x="25092" y="50922"/>
                  </a:lnTo>
                  <a:lnTo>
                    <a:pt x="25092" y="50922"/>
                  </a:lnTo>
                  <a:lnTo>
                    <a:pt x="14022" y="50922"/>
                  </a:lnTo>
                  <a:lnTo>
                    <a:pt x="14022" y="50922"/>
                  </a:lnTo>
                  <a:close/>
                  <a:moveTo>
                    <a:pt x="48708" y="51660"/>
                  </a:moveTo>
                  <a:lnTo>
                    <a:pt x="30258" y="51660"/>
                  </a:lnTo>
                  <a:lnTo>
                    <a:pt x="30258" y="49446"/>
                  </a:lnTo>
                  <a:lnTo>
                    <a:pt x="36162" y="49446"/>
                  </a:lnTo>
                  <a:cubicBezTo>
                    <a:pt x="35896" y="46994"/>
                    <a:pt x="35896" y="44518"/>
                    <a:pt x="36162" y="42066"/>
                  </a:cubicBezTo>
                  <a:cubicBezTo>
                    <a:pt x="35675" y="44750"/>
                    <a:pt x="35675" y="47500"/>
                    <a:pt x="36162" y="50184"/>
                  </a:cubicBezTo>
                  <a:lnTo>
                    <a:pt x="36162" y="50184"/>
                  </a:lnTo>
                  <a:cubicBezTo>
                    <a:pt x="36162" y="50184"/>
                    <a:pt x="42066" y="50184"/>
                    <a:pt x="46494" y="50184"/>
                  </a:cubicBezTo>
                  <a:close/>
                  <a:moveTo>
                    <a:pt x="56826" y="32472"/>
                  </a:moveTo>
                  <a:cubicBezTo>
                    <a:pt x="55188" y="37509"/>
                    <a:pt x="55188" y="42933"/>
                    <a:pt x="56826" y="47970"/>
                  </a:cubicBezTo>
                  <a:cubicBezTo>
                    <a:pt x="52169" y="47376"/>
                    <a:pt x="47461" y="47376"/>
                    <a:pt x="42804" y="47970"/>
                  </a:cubicBezTo>
                  <a:lnTo>
                    <a:pt x="38376" y="47970"/>
                  </a:lnTo>
                  <a:lnTo>
                    <a:pt x="38376" y="47970"/>
                  </a:lnTo>
                  <a:cubicBezTo>
                    <a:pt x="38376" y="47970"/>
                    <a:pt x="34686" y="38376"/>
                    <a:pt x="38376" y="33948"/>
                  </a:cubicBezTo>
                  <a:lnTo>
                    <a:pt x="56826" y="33948"/>
                  </a:lnTo>
                  <a:close/>
                  <a:moveTo>
                    <a:pt x="56826" y="19188"/>
                  </a:moveTo>
                  <a:cubicBezTo>
                    <a:pt x="56044" y="22339"/>
                    <a:pt x="56044" y="25631"/>
                    <a:pt x="56826" y="28782"/>
                  </a:cubicBezTo>
                  <a:lnTo>
                    <a:pt x="56826" y="28782"/>
                  </a:lnTo>
                  <a:lnTo>
                    <a:pt x="56826" y="28782"/>
                  </a:lnTo>
                  <a:cubicBezTo>
                    <a:pt x="51225" y="27649"/>
                    <a:pt x="45453" y="27649"/>
                    <a:pt x="39852" y="28782"/>
                  </a:cubicBezTo>
                  <a:cubicBezTo>
                    <a:pt x="39852" y="28782"/>
                    <a:pt x="39852" y="22140"/>
                    <a:pt x="39852" y="19188"/>
                  </a:cubicBezTo>
                  <a:lnTo>
                    <a:pt x="56826" y="19188"/>
                  </a:lnTo>
                  <a:close/>
                  <a:moveTo>
                    <a:pt x="50922" y="19188"/>
                  </a:moveTo>
                  <a:lnTo>
                    <a:pt x="50922" y="19188"/>
                  </a:lnTo>
                  <a:close/>
                  <a:moveTo>
                    <a:pt x="54612" y="8856"/>
                  </a:moveTo>
                  <a:cubicBezTo>
                    <a:pt x="54236" y="11549"/>
                    <a:pt x="54236" y="14281"/>
                    <a:pt x="54612" y="16974"/>
                  </a:cubicBezTo>
                  <a:lnTo>
                    <a:pt x="54612" y="16974"/>
                  </a:lnTo>
                  <a:lnTo>
                    <a:pt x="54612" y="16974"/>
                  </a:lnTo>
                  <a:cubicBezTo>
                    <a:pt x="49549" y="15518"/>
                    <a:pt x="44177" y="15518"/>
                    <a:pt x="39114" y="16974"/>
                  </a:cubicBezTo>
                  <a:cubicBezTo>
                    <a:pt x="38147" y="13849"/>
                    <a:pt x="38147" y="10505"/>
                    <a:pt x="39114" y="7380"/>
                  </a:cubicBezTo>
                  <a:lnTo>
                    <a:pt x="52398" y="7380"/>
                  </a:lnTo>
                  <a:close/>
                  <a:moveTo>
                    <a:pt x="38376" y="22878"/>
                  </a:moveTo>
                  <a:cubicBezTo>
                    <a:pt x="37756" y="25798"/>
                    <a:pt x="37756" y="28814"/>
                    <a:pt x="38376" y="31734"/>
                  </a:cubicBezTo>
                  <a:lnTo>
                    <a:pt x="38376" y="31734"/>
                  </a:lnTo>
                  <a:cubicBezTo>
                    <a:pt x="38376" y="31734"/>
                    <a:pt x="38376" y="31734"/>
                    <a:pt x="45018" y="31734"/>
                  </a:cubicBezTo>
                  <a:lnTo>
                    <a:pt x="45018" y="31734"/>
                  </a:lnTo>
                  <a:lnTo>
                    <a:pt x="45018" y="31734"/>
                  </a:lnTo>
                  <a:lnTo>
                    <a:pt x="33948" y="31734"/>
                  </a:lnTo>
                  <a:lnTo>
                    <a:pt x="33948" y="31734"/>
                  </a:lnTo>
                  <a:lnTo>
                    <a:pt x="27306" y="31734"/>
                  </a:lnTo>
                  <a:lnTo>
                    <a:pt x="27306" y="31734"/>
                  </a:lnTo>
                  <a:lnTo>
                    <a:pt x="33210" y="31734"/>
                  </a:lnTo>
                  <a:lnTo>
                    <a:pt x="33210" y="25092"/>
                  </a:lnTo>
                  <a:close/>
                  <a:moveTo>
                    <a:pt x="38376" y="11070"/>
                  </a:moveTo>
                  <a:cubicBezTo>
                    <a:pt x="38376" y="11070"/>
                    <a:pt x="38376" y="18450"/>
                    <a:pt x="38376" y="20664"/>
                  </a:cubicBezTo>
                  <a:cubicBezTo>
                    <a:pt x="35704" y="20035"/>
                    <a:pt x="32930" y="20035"/>
                    <a:pt x="30258" y="20664"/>
                  </a:cubicBezTo>
                  <a:cubicBezTo>
                    <a:pt x="28885" y="19873"/>
                    <a:pt x="27203" y="19873"/>
                    <a:pt x="25830" y="20664"/>
                  </a:cubicBezTo>
                  <a:cubicBezTo>
                    <a:pt x="25830" y="20664"/>
                    <a:pt x="25830" y="14760"/>
                    <a:pt x="25830" y="11808"/>
                  </a:cubicBezTo>
                  <a:lnTo>
                    <a:pt x="39114" y="11808"/>
                  </a:lnTo>
                  <a:close/>
                  <a:moveTo>
                    <a:pt x="31734" y="19926"/>
                  </a:moveTo>
                  <a:lnTo>
                    <a:pt x="25092" y="19926"/>
                  </a:lnTo>
                  <a:cubicBezTo>
                    <a:pt x="25749" y="20817"/>
                    <a:pt x="26251" y="21816"/>
                    <a:pt x="26568" y="22878"/>
                  </a:cubicBezTo>
                  <a:close/>
                  <a:moveTo>
                    <a:pt x="2214" y="41328"/>
                  </a:moveTo>
                  <a:lnTo>
                    <a:pt x="2214" y="37638"/>
                  </a:lnTo>
                  <a:lnTo>
                    <a:pt x="16974" y="22140"/>
                  </a:lnTo>
                  <a:lnTo>
                    <a:pt x="16974" y="22140"/>
                  </a:lnTo>
                  <a:lnTo>
                    <a:pt x="16974" y="32472"/>
                  </a:lnTo>
                  <a:cubicBezTo>
                    <a:pt x="16974" y="32472"/>
                    <a:pt x="8118" y="38376"/>
                    <a:pt x="7380" y="43542"/>
                  </a:cubicBezTo>
                  <a:lnTo>
                    <a:pt x="1476" y="43542"/>
                  </a:lnTo>
                  <a:lnTo>
                    <a:pt x="1476" y="43542"/>
                  </a:lnTo>
                  <a:lnTo>
                    <a:pt x="11070" y="33948"/>
                  </a:lnTo>
                  <a:lnTo>
                    <a:pt x="19926" y="24354"/>
                  </a:lnTo>
                  <a:lnTo>
                    <a:pt x="2214" y="36162"/>
                  </a:lnTo>
                  <a:lnTo>
                    <a:pt x="2214" y="41328"/>
                  </a:lnTo>
                  <a:lnTo>
                    <a:pt x="2214" y="41328"/>
                  </a:lnTo>
                  <a:lnTo>
                    <a:pt x="11808" y="45756"/>
                  </a:lnTo>
                  <a:lnTo>
                    <a:pt x="11808" y="45756"/>
                  </a:lnTo>
                  <a:cubicBezTo>
                    <a:pt x="11808" y="45756"/>
                    <a:pt x="18450" y="36900"/>
                    <a:pt x="20664" y="34686"/>
                  </a:cubicBezTo>
                  <a:lnTo>
                    <a:pt x="20664" y="39852"/>
                  </a:lnTo>
                  <a:lnTo>
                    <a:pt x="20664" y="39852"/>
                  </a:lnTo>
                  <a:lnTo>
                    <a:pt x="20664" y="39852"/>
                  </a:lnTo>
                  <a:lnTo>
                    <a:pt x="20664" y="39852"/>
                  </a:lnTo>
                  <a:cubicBezTo>
                    <a:pt x="16679" y="42067"/>
                    <a:pt x="13756" y="45790"/>
                    <a:pt x="12546" y="50184"/>
                  </a:cubicBezTo>
                  <a:lnTo>
                    <a:pt x="19926" y="50184"/>
                  </a:lnTo>
                  <a:lnTo>
                    <a:pt x="19926" y="50184"/>
                  </a:lnTo>
                  <a:lnTo>
                    <a:pt x="14022" y="50184"/>
                  </a:lnTo>
                  <a:lnTo>
                    <a:pt x="0" y="45018"/>
                  </a:lnTo>
                  <a:lnTo>
                    <a:pt x="0" y="450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432F29A9-26AF-4249-B12D-7B6954062AB2}"/>
                </a:ext>
              </a:extLst>
            </p:cNvPr>
            <p:cNvSpPr/>
            <p:nvPr/>
          </p:nvSpPr>
          <p:spPr>
            <a:xfrm>
              <a:off x="8046569" y="2046645"/>
              <a:ext cx="4428" cy="1475"/>
            </a:xfrm>
            <a:custGeom>
              <a:avLst/>
              <a:gdLst>
                <a:gd name="connsiteX0" fmla="*/ 0 w 4428"/>
                <a:gd name="connsiteY0" fmla="*/ 1476 h 1475"/>
                <a:gd name="connsiteX1" fmla="*/ 738 w 4428"/>
                <a:gd name="connsiteY1" fmla="*/ 1476 h 1475"/>
                <a:gd name="connsiteX2" fmla="*/ 4428 w 4428"/>
                <a:gd name="connsiteY2" fmla="*/ 0 h 1475"/>
                <a:gd name="connsiteX3" fmla="*/ 0 w 4428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1475">
                  <a:moveTo>
                    <a:pt x="0" y="1476"/>
                  </a:moveTo>
                  <a:lnTo>
                    <a:pt x="738" y="1476"/>
                  </a:lnTo>
                  <a:lnTo>
                    <a:pt x="4428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95F6DE1B-18F4-4924-B825-3A626E5B531F}"/>
                </a:ext>
              </a:extLst>
            </p:cNvPr>
            <p:cNvSpPr/>
            <p:nvPr/>
          </p:nvSpPr>
          <p:spPr>
            <a:xfrm>
              <a:off x="8047308" y="2045169"/>
              <a:ext cx="8855" cy="3689"/>
            </a:xfrm>
            <a:custGeom>
              <a:avLst/>
              <a:gdLst>
                <a:gd name="connsiteX0" fmla="*/ 8856 w 8855"/>
                <a:gd name="connsiteY0" fmla="*/ 3690 h 3689"/>
                <a:gd name="connsiteX1" fmla="*/ 8856 w 8855"/>
                <a:gd name="connsiteY1" fmla="*/ 0 h 3689"/>
                <a:gd name="connsiteX2" fmla="*/ 6642 w 8855"/>
                <a:gd name="connsiteY2" fmla="*/ 738 h 3689"/>
                <a:gd name="connsiteX3" fmla="*/ 0 w 8855"/>
                <a:gd name="connsiteY3" fmla="*/ 2952 h 3689"/>
                <a:gd name="connsiteX4" fmla="*/ 4428 w 8855"/>
                <a:gd name="connsiteY4" fmla="*/ 3690 h 3689"/>
                <a:gd name="connsiteX5" fmla="*/ 8856 w 8855"/>
                <a:gd name="connsiteY5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3689">
                  <a:moveTo>
                    <a:pt x="8856" y="3690"/>
                  </a:moveTo>
                  <a:lnTo>
                    <a:pt x="8856" y="0"/>
                  </a:lnTo>
                  <a:lnTo>
                    <a:pt x="6642" y="738"/>
                  </a:lnTo>
                  <a:lnTo>
                    <a:pt x="0" y="2952"/>
                  </a:lnTo>
                  <a:lnTo>
                    <a:pt x="4428" y="3690"/>
                  </a:lnTo>
                  <a:lnTo>
                    <a:pt x="8856" y="3690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71C625B-00C9-4A3E-9120-4C6F6DEAA3E7}"/>
                </a:ext>
              </a:extLst>
            </p:cNvPr>
            <p:cNvSpPr/>
            <p:nvPr/>
          </p:nvSpPr>
          <p:spPr>
            <a:xfrm>
              <a:off x="8056902" y="2044430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03DC876-FD0A-4D7B-B99E-DE8B92F380D7}"/>
                </a:ext>
              </a:extLst>
            </p:cNvPr>
            <p:cNvSpPr/>
            <p:nvPr/>
          </p:nvSpPr>
          <p:spPr>
            <a:xfrm>
              <a:off x="8066496" y="2037051"/>
              <a:ext cx="9594" cy="4427"/>
            </a:xfrm>
            <a:custGeom>
              <a:avLst/>
              <a:gdLst>
                <a:gd name="connsiteX0" fmla="*/ 9594 w 9594"/>
                <a:gd name="connsiteY0" fmla="*/ 4428 h 4427"/>
                <a:gd name="connsiteX1" fmla="*/ 9594 w 9594"/>
                <a:gd name="connsiteY1" fmla="*/ 0 h 4427"/>
                <a:gd name="connsiteX2" fmla="*/ 5904 w 9594"/>
                <a:gd name="connsiteY2" fmla="*/ 1476 h 4427"/>
                <a:gd name="connsiteX3" fmla="*/ 0 w 9594"/>
                <a:gd name="connsiteY3" fmla="*/ 4428 h 4427"/>
                <a:gd name="connsiteX4" fmla="*/ 3690 w 9594"/>
                <a:gd name="connsiteY4" fmla="*/ 4428 h 4427"/>
                <a:gd name="connsiteX5" fmla="*/ 9594 w 9594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4427">
                  <a:moveTo>
                    <a:pt x="9594" y="4428"/>
                  </a:moveTo>
                  <a:lnTo>
                    <a:pt x="9594" y="0"/>
                  </a:lnTo>
                  <a:lnTo>
                    <a:pt x="5904" y="1476"/>
                  </a:lnTo>
                  <a:lnTo>
                    <a:pt x="0" y="4428"/>
                  </a:lnTo>
                  <a:lnTo>
                    <a:pt x="3690" y="4428"/>
                  </a:lnTo>
                  <a:lnTo>
                    <a:pt x="9594" y="4428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2A554AF-6B97-497F-A09D-1EBB49B41117}"/>
                </a:ext>
              </a:extLst>
            </p:cNvPr>
            <p:cNvSpPr/>
            <p:nvPr/>
          </p:nvSpPr>
          <p:spPr>
            <a:xfrm>
              <a:off x="8076090" y="2037051"/>
              <a:ext cx="737" cy="1475"/>
            </a:xfrm>
            <a:custGeom>
              <a:avLst/>
              <a:gdLst>
                <a:gd name="connsiteX0" fmla="*/ 738 w 737"/>
                <a:gd name="connsiteY0" fmla="*/ 0 h 1475"/>
                <a:gd name="connsiteX1" fmla="*/ 0 w 737"/>
                <a:gd name="connsiteY1" fmla="*/ 0 h 1475"/>
                <a:gd name="connsiteX2" fmla="*/ 738 w 737"/>
                <a:gd name="connsiteY2" fmla="*/ 1476 h 1475"/>
                <a:gd name="connsiteX3" fmla="*/ 738 w 737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1475">
                  <a:moveTo>
                    <a:pt x="738" y="0"/>
                  </a:moveTo>
                  <a:lnTo>
                    <a:pt x="0" y="0"/>
                  </a:lnTo>
                  <a:lnTo>
                    <a:pt x="738" y="147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069A7E43-F662-44F2-864A-A686964933B2}"/>
                </a:ext>
              </a:extLst>
            </p:cNvPr>
            <p:cNvSpPr/>
            <p:nvPr/>
          </p:nvSpPr>
          <p:spPr>
            <a:xfrm>
              <a:off x="8065758" y="2040003"/>
              <a:ext cx="3690" cy="1475"/>
            </a:xfrm>
            <a:custGeom>
              <a:avLst/>
              <a:gdLst>
                <a:gd name="connsiteX0" fmla="*/ 0 w 3690"/>
                <a:gd name="connsiteY0" fmla="*/ 1476 h 1475"/>
                <a:gd name="connsiteX1" fmla="*/ 738 w 3690"/>
                <a:gd name="connsiteY1" fmla="*/ 1476 h 1475"/>
                <a:gd name="connsiteX2" fmla="*/ 3690 w 3690"/>
                <a:gd name="connsiteY2" fmla="*/ 0 h 1475"/>
                <a:gd name="connsiteX3" fmla="*/ 0 w 3690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1475">
                  <a:moveTo>
                    <a:pt x="0" y="1476"/>
                  </a:moveTo>
                  <a:lnTo>
                    <a:pt x="738" y="1476"/>
                  </a:lnTo>
                  <a:lnTo>
                    <a:pt x="3690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F67C5DC0-61B6-4BF4-AC34-1120A823C7ED}"/>
                </a:ext>
              </a:extLst>
            </p:cNvPr>
            <p:cNvSpPr/>
            <p:nvPr/>
          </p:nvSpPr>
          <p:spPr>
            <a:xfrm>
              <a:off x="8086421" y="2040003"/>
              <a:ext cx="9594" cy="4427"/>
            </a:xfrm>
            <a:custGeom>
              <a:avLst/>
              <a:gdLst>
                <a:gd name="connsiteX0" fmla="*/ 9594 w 9594"/>
                <a:gd name="connsiteY0" fmla="*/ 4428 h 4427"/>
                <a:gd name="connsiteX1" fmla="*/ 9594 w 9594"/>
                <a:gd name="connsiteY1" fmla="*/ 0 h 4427"/>
                <a:gd name="connsiteX2" fmla="*/ 5904 w 9594"/>
                <a:gd name="connsiteY2" fmla="*/ 1476 h 4427"/>
                <a:gd name="connsiteX3" fmla="*/ 0 w 9594"/>
                <a:gd name="connsiteY3" fmla="*/ 4428 h 4427"/>
                <a:gd name="connsiteX4" fmla="*/ 3690 w 9594"/>
                <a:gd name="connsiteY4" fmla="*/ 4428 h 4427"/>
                <a:gd name="connsiteX5" fmla="*/ 9594 w 9594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4427">
                  <a:moveTo>
                    <a:pt x="9594" y="4428"/>
                  </a:moveTo>
                  <a:lnTo>
                    <a:pt x="9594" y="0"/>
                  </a:lnTo>
                  <a:lnTo>
                    <a:pt x="5904" y="1476"/>
                  </a:lnTo>
                  <a:lnTo>
                    <a:pt x="0" y="4428"/>
                  </a:lnTo>
                  <a:lnTo>
                    <a:pt x="3690" y="4428"/>
                  </a:lnTo>
                  <a:lnTo>
                    <a:pt x="9594" y="4428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543B3957-4887-4FC1-94C3-6D09E4C565FE}"/>
                </a:ext>
              </a:extLst>
            </p:cNvPr>
            <p:cNvSpPr/>
            <p:nvPr/>
          </p:nvSpPr>
          <p:spPr>
            <a:xfrm>
              <a:off x="8084946" y="2042955"/>
              <a:ext cx="4427" cy="1475"/>
            </a:xfrm>
            <a:custGeom>
              <a:avLst/>
              <a:gdLst>
                <a:gd name="connsiteX0" fmla="*/ 0 w 4427"/>
                <a:gd name="connsiteY0" fmla="*/ 1476 h 1475"/>
                <a:gd name="connsiteX1" fmla="*/ 738 w 4427"/>
                <a:gd name="connsiteY1" fmla="*/ 1476 h 1475"/>
                <a:gd name="connsiteX2" fmla="*/ 4428 w 4427"/>
                <a:gd name="connsiteY2" fmla="*/ 0 h 1475"/>
                <a:gd name="connsiteX3" fmla="*/ 0 w 4427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1475">
                  <a:moveTo>
                    <a:pt x="0" y="1476"/>
                  </a:moveTo>
                  <a:lnTo>
                    <a:pt x="738" y="1476"/>
                  </a:lnTo>
                  <a:lnTo>
                    <a:pt x="4428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C96D7F92-7DCA-4B5E-B0B2-A2E34F85F7B8}"/>
                </a:ext>
              </a:extLst>
            </p:cNvPr>
            <p:cNvSpPr/>
            <p:nvPr/>
          </p:nvSpPr>
          <p:spPr>
            <a:xfrm>
              <a:off x="8096015" y="2040003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F1186A21-6F21-4160-9E5D-F8ABAA1D49D2}"/>
                </a:ext>
              </a:extLst>
            </p:cNvPr>
            <p:cNvSpPr/>
            <p:nvPr/>
          </p:nvSpPr>
          <p:spPr>
            <a:xfrm>
              <a:off x="8046569" y="2059190"/>
              <a:ext cx="738" cy="5904"/>
            </a:xfrm>
            <a:custGeom>
              <a:avLst/>
              <a:gdLst>
                <a:gd name="connsiteX0" fmla="*/ 0 w 738"/>
                <a:gd name="connsiteY0" fmla="*/ 5904 h 5904"/>
                <a:gd name="connsiteX1" fmla="*/ 738 w 738"/>
                <a:gd name="connsiteY1" fmla="*/ 0 h 5904"/>
                <a:gd name="connsiteX2" fmla="*/ 738 w 738"/>
                <a:gd name="connsiteY2" fmla="*/ 738 h 5904"/>
                <a:gd name="connsiteX3" fmla="*/ 0 w 738"/>
                <a:gd name="connsiteY3" fmla="*/ 5904 h 5904"/>
                <a:gd name="connsiteX4" fmla="*/ 0 w 738"/>
                <a:gd name="connsiteY4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5904">
                  <a:moveTo>
                    <a:pt x="0" y="5904"/>
                  </a:moveTo>
                  <a:lnTo>
                    <a:pt x="738" y="0"/>
                  </a:lnTo>
                  <a:lnTo>
                    <a:pt x="738" y="738"/>
                  </a:lnTo>
                  <a:lnTo>
                    <a:pt x="0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9DB78D9C-277A-400E-97A8-E564D582CA0B}"/>
                </a:ext>
              </a:extLst>
            </p:cNvPr>
            <p:cNvSpPr/>
            <p:nvPr/>
          </p:nvSpPr>
          <p:spPr>
            <a:xfrm>
              <a:off x="8028119" y="2073951"/>
              <a:ext cx="4428" cy="4427"/>
            </a:xfrm>
            <a:custGeom>
              <a:avLst/>
              <a:gdLst>
                <a:gd name="connsiteX0" fmla="*/ 4428 w 4428"/>
                <a:gd name="connsiteY0" fmla="*/ 0 h 4427"/>
                <a:gd name="connsiteX1" fmla="*/ 3690 w 4428"/>
                <a:gd name="connsiteY1" fmla="*/ 738 h 4427"/>
                <a:gd name="connsiteX2" fmla="*/ 0 w 4428"/>
                <a:gd name="connsiteY2" fmla="*/ 4428 h 4427"/>
                <a:gd name="connsiteX3" fmla="*/ 0 w 4428"/>
                <a:gd name="connsiteY3" fmla="*/ 4428 h 4427"/>
                <a:gd name="connsiteX4" fmla="*/ 0 w 4428"/>
                <a:gd name="connsiteY4" fmla="*/ 4428 h 4427"/>
                <a:gd name="connsiteX5" fmla="*/ 4428 w 4428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4427">
                  <a:moveTo>
                    <a:pt x="4428" y="0"/>
                  </a:moveTo>
                  <a:lnTo>
                    <a:pt x="3690" y="73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DA948269-120D-4A87-A6F1-50DDA5724619}"/>
                </a:ext>
              </a:extLst>
            </p:cNvPr>
            <p:cNvSpPr/>
            <p:nvPr/>
          </p:nvSpPr>
          <p:spPr>
            <a:xfrm>
              <a:off x="8031810" y="2059929"/>
              <a:ext cx="15498" cy="18450"/>
            </a:xfrm>
            <a:custGeom>
              <a:avLst/>
              <a:gdLst>
                <a:gd name="connsiteX0" fmla="*/ 0 w 15498"/>
                <a:gd name="connsiteY0" fmla="*/ 18450 h 18450"/>
                <a:gd name="connsiteX1" fmla="*/ 0 w 15498"/>
                <a:gd name="connsiteY1" fmla="*/ 18450 h 18450"/>
                <a:gd name="connsiteX2" fmla="*/ 5904 w 15498"/>
                <a:gd name="connsiteY2" fmla="*/ 18450 h 18450"/>
                <a:gd name="connsiteX3" fmla="*/ 15498 w 15498"/>
                <a:gd name="connsiteY3" fmla="*/ 7380 h 18450"/>
                <a:gd name="connsiteX4" fmla="*/ 15498 w 15498"/>
                <a:gd name="connsiteY4" fmla="*/ 0 h 18450"/>
                <a:gd name="connsiteX5" fmla="*/ 6642 w 15498"/>
                <a:gd name="connsiteY5" fmla="*/ 885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98" h="18450">
                  <a:moveTo>
                    <a:pt x="0" y="18450"/>
                  </a:moveTo>
                  <a:lnTo>
                    <a:pt x="0" y="18450"/>
                  </a:lnTo>
                  <a:lnTo>
                    <a:pt x="5904" y="18450"/>
                  </a:lnTo>
                  <a:cubicBezTo>
                    <a:pt x="5904" y="13284"/>
                    <a:pt x="15498" y="7380"/>
                    <a:pt x="15498" y="7380"/>
                  </a:cubicBezTo>
                  <a:lnTo>
                    <a:pt x="15498" y="0"/>
                  </a:lnTo>
                  <a:lnTo>
                    <a:pt x="6642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0B06076-E79D-4E42-88BC-097E1F900C09}"/>
                </a:ext>
              </a:extLst>
            </p:cNvPr>
            <p:cNvSpPr/>
            <p:nvPr/>
          </p:nvSpPr>
          <p:spPr>
            <a:xfrm>
              <a:off x="8046569" y="20591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D6E7523D-DB05-4229-A2D2-FF4A84F98AB9}"/>
                </a:ext>
              </a:extLst>
            </p:cNvPr>
            <p:cNvSpPr/>
            <p:nvPr/>
          </p:nvSpPr>
          <p:spPr>
            <a:xfrm>
              <a:off x="8045831" y="2073212"/>
              <a:ext cx="73800" cy="2951"/>
            </a:xfrm>
            <a:custGeom>
              <a:avLst/>
              <a:gdLst>
                <a:gd name="connsiteX0" fmla="*/ 0 w 73800"/>
                <a:gd name="connsiteY0" fmla="*/ 0 h 2951"/>
                <a:gd name="connsiteX1" fmla="*/ 0 w 73800"/>
                <a:gd name="connsiteY1" fmla="*/ 2952 h 2951"/>
                <a:gd name="connsiteX2" fmla="*/ 0 w 73800"/>
                <a:gd name="connsiteY2" fmla="*/ 0 h 2951"/>
                <a:gd name="connsiteX3" fmla="*/ 0 w 73800"/>
                <a:gd name="connsiteY3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2951">
                  <a:moveTo>
                    <a:pt x="0" y="0"/>
                  </a:moveTo>
                  <a:lnTo>
                    <a:pt x="0" y="295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83E13B78-2FDA-4793-8F40-A5EF24A153ED}"/>
                </a:ext>
              </a:extLst>
            </p:cNvPr>
            <p:cNvSpPr/>
            <p:nvPr/>
          </p:nvSpPr>
          <p:spPr>
            <a:xfrm>
              <a:off x="8065770" y="2048858"/>
              <a:ext cx="16223" cy="9594"/>
            </a:xfrm>
            <a:custGeom>
              <a:avLst/>
              <a:gdLst>
                <a:gd name="connsiteX0" fmla="*/ 8105 w 16223"/>
                <a:gd name="connsiteY0" fmla="*/ 0 h 9594"/>
                <a:gd name="connsiteX1" fmla="*/ 725 w 16223"/>
                <a:gd name="connsiteY1" fmla="*/ 0 h 9594"/>
                <a:gd name="connsiteX2" fmla="*/ 725 w 16223"/>
                <a:gd name="connsiteY2" fmla="*/ 9594 h 9594"/>
                <a:gd name="connsiteX3" fmla="*/ 16223 w 16223"/>
                <a:gd name="connsiteY3" fmla="*/ 9594 h 9594"/>
                <a:gd name="connsiteX4" fmla="*/ 16223 w 16223"/>
                <a:gd name="connsiteY4" fmla="*/ 9594 h 9594"/>
                <a:gd name="connsiteX5" fmla="*/ 16223 w 16223"/>
                <a:gd name="connsiteY5" fmla="*/ 1476 h 9594"/>
                <a:gd name="connsiteX6" fmla="*/ 10319 w 16223"/>
                <a:gd name="connsiteY6" fmla="*/ 147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23" h="9594">
                  <a:moveTo>
                    <a:pt x="8105" y="0"/>
                  </a:moveTo>
                  <a:lnTo>
                    <a:pt x="725" y="0"/>
                  </a:lnTo>
                  <a:cubicBezTo>
                    <a:pt x="-242" y="3125"/>
                    <a:pt x="-242" y="6469"/>
                    <a:pt x="725" y="9594"/>
                  </a:cubicBezTo>
                  <a:cubicBezTo>
                    <a:pt x="5788" y="8138"/>
                    <a:pt x="11160" y="8138"/>
                    <a:pt x="16223" y="9594"/>
                  </a:cubicBezTo>
                  <a:lnTo>
                    <a:pt x="16223" y="9594"/>
                  </a:lnTo>
                  <a:cubicBezTo>
                    <a:pt x="15847" y="6901"/>
                    <a:pt x="15847" y="4169"/>
                    <a:pt x="16223" y="1476"/>
                  </a:cubicBezTo>
                  <a:lnTo>
                    <a:pt x="10319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F3F95D3-52D1-40DD-9C61-4E14E991CD2F}"/>
                </a:ext>
              </a:extLst>
            </p:cNvPr>
            <p:cNvSpPr/>
            <p:nvPr/>
          </p:nvSpPr>
          <p:spPr>
            <a:xfrm>
              <a:off x="8079779" y="2058453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A7C4B8FE-A6DB-469C-B9EC-B3993D52B962}"/>
                </a:ext>
              </a:extLst>
            </p:cNvPr>
            <p:cNvSpPr/>
            <p:nvPr/>
          </p:nvSpPr>
          <p:spPr>
            <a:xfrm>
              <a:off x="8049521" y="2050334"/>
              <a:ext cx="12546" cy="9594"/>
            </a:xfrm>
            <a:custGeom>
              <a:avLst/>
              <a:gdLst>
                <a:gd name="connsiteX0" fmla="*/ 7380 w 12546"/>
                <a:gd name="connsiteY0" fmla="*/ 738 h 9594"/>
                <a:gd name="connsiteX1" fmla="*/ 0 w 12546"/>
                <a:gd name="connsiteY1" fmla="*/ 738 h 9594"/>
                <a:gd name="connsiteX2" fmla="*/ 0 w 12546"/>
                <a:gd name="connsiteY2" fmla="*/ 9594 h 9594"/>
                <a:gd name="connsiteX3" fmla="*/ 4428 w 12546"/>
                <a:gd name="connsiteY3" fmla="*/ 9594 h 9594"/>
                <a:gd name="connsiteX4" fmla="*/ 12546 w 12546"/>
                <a:gd name="connsiteY4" fmla="*/ 9594 h 9594"/>
                <a:gd name="connsiteX5" fmla="*/ 12546 w 12546"/>
                <a:gd name="connsiteY5" fmla="*/ 0 h 9594"/>
                <a:gd name="connsiteX6" fmla="*/ 6642 w 12546"/>
                <a:gd name="connsiteY6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9594">
                  <a:moveTo>
                    <a:pt x="7380" y="738"/>
                  </a:moveTo>
                  <a:lnTo>
                    <a:pt x="0" y="738"/>
                  </a:lnTo>
                  <a:cubicBezTo>
                    <a:pt x="0" y="738"/>
                    <a:pt x="0" y="9594"/>
                    <a:pt x="0" y="9594"/>
                  </a:cubicBezTo>
                  <a:cubicBezTo>
                    <a:pt x="1373" y="8803"/>
                    <a:pt x="3055" y="8803"/>
                    <a:pt x="4428" y="9594"/>
                  </a:cubicBezTo>
                  <a:cubicBezTo>
                    <a:pt x="7100" y="8965"/>
                    <a:pt x="9874" y="8965"/>
                    <a:pt x="12546" y="9594"/>
                  </a:cubicBezTo>
                  <a:cubicBezTo>
                    <a:pt x="12546" y="9594"/>
                    <a:pt x="12546" y="1476"/>
                    <a:pt x="12546" y="0"/>
                  </a:cubicBezTo>
                  <a:lnTo>
                    <a:pt x="664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1F9A814-D5B0-44BC-A694-E31701F76780}"/>
                </a:ext>
              </a:extLst>
            </p:cNvPr>
            <p:cNvSpPr/>
            <p:nvPr/>
          </p:nvSpPr>
          <p:spPr>
            <a:xfrm>
              <a:off x="8048046" y="2063619"/>
              <a:ext cx="14759" cy="8117"/>
            </a:xfrm>
            <a:custGeom>
              <a:avLst/>
              <a:gdLst>
                <a:gd name="connsiteX0" fmla="*/ 0 w 14759"/>
                <a:gd name="connsiteY0" fmla="*/ 8118 h 8117"/>
                <a:gd name="connsiteX1" fmla="*/ 14760 w 14759"/>
                <a:gd name="connsiteY1" fmla="*/ 8118 h 8117"/>
                <a:gd name="connsiteX2" fmla="*/ 14760 w 14759"/>
                <a:gd name="connsiteY2" fmla="*/ 8118 h 8117"/>
                <a:gd name="connsiteX3" fmla="*/ 14760 w 14759"/>
                <a:gd name="connsiteY3" fmla="*/ 0 h 8117"/>
                <a:gd name="connsiteX4" fmla="*/ 1476 w 14759"/>
                <a:gd name="connsiteY4" fmla="*/ 0 h 8117"/>
                <a:gd name="connsiteX5" fmla="*/ 0 w 14759"/>
                <a:gd name="connsiteY5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8117">
                  <a:moveTo>
                    <a:pt x="0" y="8118"/>
                  </a:moveTo>
                  <a:cubicBezTo>
                    <a:pt x="4812" y="6683"/>
                    <a:pt x="9948" y="6683"/>
                    <a:pt x="14760" y="8118"/>
                  </a:cubicBezTo>
                  <a:lnTo>
                    <a:pt x="14760" y="8118"/>
                  </a:lnTo>
                  <a:cubicBezTo>
                    <a:pt x="14457" y="5421"/>
                    <a:pt x="14457" y="2697"/>
                    <a:pt x="14760" y="0"/>
                  </a:cubicBezTo>
                  <a:lnTo>
                    <a:pt x="1476" y="0"/>
                  </a:lnTo>
                  <a:cubicBezTo>
                    <a:pt x="1476" y="0"/>
                    <a:pt x="0" y="6642"/>
                    <a:pt x="0" y="811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FFC9C27B-238D-4FB0-802F-1F5E5354A0A1}"/>
                </a:ext>
              </a:extLst>
            </p:cNvPr>
            <p:cNvSpPr/>
            <p:nvPr/>
          </p:nvSpPr>
          <p:spPr>
            <a:xfrm>
              <a:off x="8062806" y="20709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30205074-FC54-4C0A-819E-C7F40F964BAA}"/>
                </a:ext>
              </a:extLst>
            </p:cNvPr>
            <p:cNvSpPr/>
            <p:nvPr/>
          </p:nvSpPr>
          <p:spPr>
            <a:xfrm>
              <a:off x="8065019" y="2059929"/>
              <a:ext cx="16974" cy="9594"/>
            </a:xfrm>
            <a:custGeom>
              <a:avLst/>
              <a:gdLst>
                <a:gd name="connsiteX0" fmla="*/ 12546 w 16974"/>
                <a:gd name="connsiteY0" fmla="*/ 0 h 9594"/>
                <a:gd name="connsiteX1" fmla="*/ 0 w 16974"/>
                <a:gd name="connsiteY1" fmla="*/ 0 h 9594"/>
                <a:gd name="connsiteX2" fmla="*/ 0 w 16974"/>
                <a:gd name="connsiteY2" fmla="*/ 9594 h 9594"/>
                <a:gd name="connsiteX3" fmla="*/ 16974 w 16974"/>
                <a:gd name="connsiteY3" fmla="*/ 9594 h 9594"/>
                <a:gd name="connsiteX4" fmla="*/ 16974 w 16974"/>
                <a:gd name="connsiteY4" fmla="*/ 9594 h 9594"/>
                <a:gd name="connsiteX5" fmla="*/ 16974 w 16974"/>
                <a:gd name="connsiteY5" fmla="*/ 0 h 9594"/>
                <a:gd name="connsiteX6" fmla="*/ 12546 w 16974"/>
                <a:gd name="connsiteY6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4" h="9594">
                  <a:moveTo>
                    <a:pt x="12546" y="0"/>
                  </a:moveTo>
                  <a:lnTo>
                    <a:pt x="0" y="0"/>
                  </a:lnTo>
                  <a:cubicBezTo>
                    <a:pt x="0" y="0"/>
                    <a:pt x="0" y="8118"/>
                    <a:pt x="0" y="9594"/>
                  </a:cubicBezTo>
                  <a:cubicBezTo>
                    <a:pt x="5601" y="8461"/>
                    <a:pt x="11373" y="8461"/>
                    <a:pt x="16974" y="9594"/>
                  </a:cubicBezTo>
                  <a:lnTo>
                    <a:pt x="16974" y="9594"/>
                  </a:lnTo>
                  <a:cubicBezTo>
                    <a:pt x="16192" y="6443"/>
                    <a:pt x="16192" y="3151"/>
                    <a:pt x="16974" y="0"/>
                  </a:cubicBezTo>
                  <a:lnTo>
                    <a:pt x="1254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45E31BEF-FB00-48ED-B008-D8A72A6980B6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11835158-7DC7-4E94-A883-DC3D31A86608}"/>
                </a:ext>
              </a:extLst>
            </p:cNvPr>
            <p:cNvSpPr/>
            <p:nvPr/>
          </p:nvSpPr>
          <p:spPr>
            <a:xfrm>
              <a:off x="8062806" y="20864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901ED4FC-A065-4EAA-8626-43BC4574405E}"/>
                </a:ext>
              </a:extLst>
            </p:cNvPr>
            <p:cNvSpPr/>
            <p:nvPr/>
          </p:nvSpPr>
          <p:spPr>
            <a:xfrm>
              <a:off x="8048046" y="2073951"/>
              <a:ext cx="14759" cy="14267"/>
            </a:xfrm>
            <a:custGeom>
              <a:avLst/>
              <a:gdLst>
                <a:gd name="connsiteX0" fmla="*/ 14760 w 14759"/>
                <a:gd name="connsiteY0" fmla="*/ 11070 h 14267"/>
                <a:gd name="connsiteX1" fmla="*/ 14760 w 14759"/>
                <a:gd name="connsiteY1" fmla="*/ 0 h 14267"/>
                <a:gd name="connsiteX2" fmla="*/ 0 w 14759"/>
                <a:gd name="connsiteY2" fmla="*/ 0 h 14267"/>
                <a:gd name="connsiteX3" fmla="*/ 0 w 14759"/>
                <a:gd name="connsiteY3" fmla="*/ 13284 h 14267"/>
                <a:gd name="connsiteX4" fmla="*/ 14760 w 14759"/>
                <a:gd name="connsiteY4" fmla="*/ 13284 h 1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14267">
                  <a:moveTo>
                    <a:pt x="14760" y="11070"/>
                  </a:moveTo>
                  <a:cubicBezTo>
                    <a:pt x="14391" y="7390"/>
                    <a:pt x="14391" y="3680"/>
                    <a:pt x="14760" y="0"/>
                  </a:cubicBezTo>
                  <a:lnTo>
                    <a:pt x="0" y="0"/>
                  </a:lnTo>
                  <a:cubicBezTo>
                    <a:pt x="0" y="0"/>
                    <a:pt x="0" y="11070"/>
                    <a:pt x="0" y="13284"/>
                  </a:cubicBezTo>
                  <a:cubicBezTo>
                    <a:pt x="0" y="15498"/>
                    <a:pt x="13284" y="13284"/>
                    <a:pt x="14760" y="1328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80A354F5-CEC3-408A-92B7-659C1764AE80}"/>
                </a:ext>
              </a:extLst>
            </p:cNvPr>
            <p:cNvSpPr/>
            <p:nvPr/>
          </p:nvSpPr>
          <p:spPr>
            <a:xfrm>
              <a:off x="8084946" y="207247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01A0D425-4F3B-43D1-A74A-F9A8C8D446E5}"/>
                </a:ext>
              </a:extLst>
            </p:cNvPr>
            <p:cNvSpPr/>
            <p:nvPr/>
          </p:nvSpPr>
          <p:spPr>
            <a:xfrm>
              <a:off x="8064117" y="2070999"/>
              <a:ext cx="20090" cy="15498"/>
            </a:xfrm>
            <a:custGeom>
              <a:avLst/>
              <a:gdLst>
                <a:gd name="connsiteX0" fmla="*/ 12710 w 20090"/>
                <a:gd name="connsiteY0" fmla="*/ 1476 h 15498"/>
                <a:gd name="connsiteX1" fmla="*/ 1640 w 20090"/>
                <a:gd name="connsiteY1" fmla="*/ 1476 h 15498"/>
                <a:gd name="connsiteX2" fmla="*/ 1640 w 20090"/>
                <a:gd name="connsiteY2" fmla="*/ 15498 h 15498"/>
                <a:gd name="connsiteX3" fmla="*/ 1640 w 20090"/>
                <a:gd name="connsiteY3" fmla="*/ 15498 h 15498"/>
                <a:gd name="connsiteX4" fmla="*/ 6068 w 20090"/>
                <a:gd name="connsiteY4" fmla="*/ 15498 h 15498"/>
                <a:gd name="connsiteX5" fmla="*/ 20090 w 20090"/>
                <a:gd name="connsiteY5" fmla="*/ 15498 h 15498"/>
                <a:gd name="connsiteX6" fmla="*/ 20090 w 20090"/>
                <a:gd name="connsiteY6" fmla="*/ 0 h 15498"/>
                <a:gd name="connsiteX7" fmla="*/ 12710 w 20090"/>
                <a:gd name="connsiteY7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90" h="15498">
                  <a:moveTo>
                    <a:pt x="12710" y="1476"/>
                  </a:moveTo>
                  <a:lnTo>
                    <a:pt x="1640" y="1476"/>
                  </a:lnTo>
                  <a:cubicBezTo>
                    <a:pt x="-2050" y="5904"/>
                    <a:pt x="1640" y="14760"/>
                    <a:pt x="1640" y="15498"/>
                  </a:cubicBezTo>
                  <a:lnTo>
                    <a:pt x="1640" y="15498"/>
                  </a:lnTo>
                  <a:lnTo>
                    <a:pt x="6068" y="15498"/>
                  </a:lnTo>
                  <a:cubicBezTo>
                    <a:pt x="10725" y="14904"/>
                    <a:pt x="15433" y="14904"/>
                    <a:pt x="20090" y="15498"/>
                  </a:cubicBezTo>
                  <a:cubicBezTo>
                    <a:pt x="18452" y="10461"/>
                    <a:pt x="18452" y="5037"/>
                    <a:pt x="20090" y="0"/>
                  </a:cubicBezTo>
                  <a:lnTo>
                    <a:pt x="1271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6E1D1C61-3047-4F66-8710-E2815C7F936F}"/>
                </a:ext>
              </a:extLst>
            </p:cNvPr>
            <p:cNvSpPr/>
            <p:nvPr/>
          </p:nvSpPr>
          <p:spPr>
            <a:xfrm>
              <a:off x="8065758" y="20879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C9BF48E1-F36D-498C-A302-2CC03632E148}"/>
                </a:ext>
              </a:extLst>
            </p:cNvPr>
            <p:cNvSpPr/>
            <p:nvPr/>
          </p:nvSpPr>
          <p:spPr>
            <a:xfrm>
              <a:off x="8099706" y="20584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E78D1A45-A9CF-4601-BEDC-F124EAA8D54E}"/>
                </a:ext>
              </a:extLst>
            </p:cNvPr>
            <p:cNvSpPr/>
            <p:nvPr/>
          </p:nvSpPr>
          <p:spPr>
            <a:xfrm>
              <a:off x="8084881" y="2048858"/>
              <a:ext cx="15562" cy="9594"/>
            </a:xfrm>
            <a:custGeom>
              <a:avLst/>
              <a:gdLst>
                <a:gd name="connsiteX0" fmla="*/ 8921 w 15562"/>
                <a:gd name="connsiteY0" fmla="*/ 0 h 9594"/>
                <a:gd name="connsiteX1" fmla="*/ 803 w 15562"/>
                <a:gd name="connsiteY1" fmla="*/ 0 h 9594"/>
                <a:gd name="connsiteX2" fmla="*/ 803 w 15562"/>
                <a:gd name="connsiteY2" fmla="*/ 9594 h 9594"/>
                <a:gd name="connsiteX3" fmla="*/ 15563 w 15562"/>
                <a:gd name="connsiteY3" fmla="*/ 9594 h 9594"/>
                <a:gd name="connsiteX4" fmla="*/ 15563 w 15562"/>
                <a:gd name="connsiteY4" fmla="*/ 9594 h 9594"/>
                <a:gd name="connsiteX5" fmla="*/ 15563 w 15562"/>
                <a:gd name="connsiteY5" fmla="*/ 1476 h 9594"/>
                <a:gd name="connsiteX6" fmla="*/ 9659 w 15562"/>
                <a:gd name="connsiteY6" fmla="*/ 147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2" h="9594">
                  <a:moveTo>
                    <a:pt x="8921" y="0"/>
                  </a:moveTo>
                  <a:lnTo>
                    <a:pt x="803" y="0"/>
                  </a:lnTo>
                  <a:cubicBezTo>
                    <a:pt x="-268" y="3108"/>
                    <a:pt x="-268" y="6486"/>
                    <a:pt x="803" y="9594"/>
                  </a:cubicBezTo>
                  <a:cubicBezTo>
                    <a:pt x="5614" y="8159"/>
                    <a:pt x="10751" y="8159"/>
                    <a:pt x="15563" y="9594"/>
                  </a:cubicBezTo>
                  <a:lnTo>
                    <a:pt x="15563" y="9594"/>
                  </a:lnTo>
                  <a:cubicBezTo>
                    <a:pt x="14802" y="6941"/>
                    <a:pt x="14802" y="4129"/>
                    <a:pt x="15563" y="1476"/>
                  </a:cubicBezTo>
                  <a:lnTo>
                    <a:pt x="9659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F514EF16-2249-4F1C-BE05-C84ECF105CAB}"/>
                </a:ext>
              </a:extLst>
            </p:cNvPr>
            <p:cNvSpPr/>
            <p:nvPr/>
          </p:nvSpPr>
          <p:spPr>
            <a:xfrm>
              <a:off x="8099706" y="20695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F899161F-4B70-498B-B55D-4F9CEE5C19F0}"/>
                </a:ext>
              </a:extLst>
            </p:cNvPr>
            <p:cNvSpPr/>
            <p:nvPr/>
          </p:nvSpPr>
          <p:spPr>
            <a:xfrm>
              <a:off x="8084881" y="2061405"/>
              <a:ext cx="14824" cy="9594"/>
            </a:xfrm>
            <a:custGeom>
              <a:avLst/>
              <a:gdLst>
                <a:gd name="connsiteX0" fmla="*/ 14825 w 14824"/>
                <a:gd name="connsiteY0" fmla="*/ 8118 h 9594"/>
                <a:gd name="connsiteX1" fmla="*/ 14825 w 14824"/>
                <a:gd name="connsiteY1" fmla="*/ 8118 h 9594"/>
                <a:gd name="connsiteX2" fmla="*/ 14825 w 14824"/>
                <a:gd name="connsiteY2" fmla="*/ 0 h 9594"/>
                <a:gd name="connsiteX3" fmla="*/ 803 w 14824"/>
                <a:gd name="connsiteY3" fmla="*/ 0 h 9594"/>
                <a:gd name="connsiteX4" fmla="*/ 803 w 14824"/>
                <a:gd name="connsiteY4" fmla="*/ 9594 h 9594"/>
                <a:gd name="connsiteX5" fmla="*/ 14825 w 14824"/>
                <a:gd name="connsiteY5" fmla="*/ 811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24" h="9594">
                  <a:moveTo>
                    <a:pt x="14825" y="8118"/>
                  </a:moveTo>
                  <a:lnTo>
                    <a:pt x="14825" y="8118"/>
                  </a:lnTo>
                  <a:cubicBezTo>
                    <a:pt x="14064" y="5465"/>
                    <a:pt x="14064" y="2653"/>
                    <a:pt x="14825" y="0"/>
                  </a:cubicBezTo>
                  <a:lnTo>
                    <a:pt x="803" y="0"/>
                  </a:lnTo>
                  <a:cubicBezTo>
                    <a:pt x="-268" y="3108"/>
                    <a:pt x="-268" y="6486"/>
                    <a:pt x="803" y="9594"/>
                  </a:cubicBezTo>
                  <a:cubicBezTo>
                    <a:pt x="5253" y="7811"/>
                    <a:pt x="10101" y="7300"/>
                    <a:pt x="14825" y="811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3E9E733B-6804-428E-843B-CBFCE217B069}"/>
                </a:ext>
              </a:extLst>
            </p:cNvPr>
            <p:cNvSpPr/>
            <p:nvPr/>
          </p:nvSpPr>
          <p:spPr>
            <a:xfrm>
              <a:off x="8085683" y="2073212"/>
              <a:ext cx="13284" cy="12546"/>
            </a:xfrm>
            <a:custGeom>
              <a:avLst/>
              <a:gdLst>
                <a:gd name="connsiteX0" fmla="*/ 13284 w 13284"/>
                <a:gd name="connsiteY0" fmla="*/ 11808 h 12546"/>
                <a:gd name="connsiteX1" fmla="*/ 13284 w 13284"/>
                <a:gd name="connsiteY1" fmla="*/ 7380 h 12546"/>
                <a:gd name="connsiteX2" fmla="*/ 13284 w 13284"/>
                <a:gd name="connsiteY2" fmla="*/ 7380 h 12546"/>
                <a:gd name="connsiteX3" fmla="*/ 13284 w 13284"/>
                <a:gd name="connsiteY3" fmla="*/ 0 h 12546"/>
                <a:gd name="connsiteX4" fmla="*/ 0 w 13284"/>
                <a:gd name="connsiteY4" fmla="*/ 0 h 12546"/>
                <a:gd name="connsiteX5" fmla="*/ 0 w 13284"/>
                <a:gd name="connsiteY5" fmla="*/ 12546 h 12546"/>
                <a:gd name="connsiteX6" fmla="*/ 0 w 13284"/>
                <a:gd name="connsiteY6" fmla="*/ 12546 h 12546"/>
                <a:gd name="connsiteX7" fmla="*/ 13284 w 13284"/>
                <a:gd name="connsiteY7" fmla="*/ 1180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4" h="12546">
                  <a:moveTo>
                    <a:pt x="13284" y="11808"/>
                  </a:moveTo>
                  <a:lnTo>
                    <a:pt x="13284" y="7380"/>
                  </a:lnTo>
                  <a:lnTo>
                    <a:pt x="13284" y="7380"/>
                  </a:lnTo>
                  <a:cubicBezTo>
                    <a:pt x="13122" y="4922"/>
                    <a:pt x="13122" y="2458"/>
                    <a:pt x="13284" y="0"/>
                  </a:cubicBezTo>
                  <a:lnTo>
                    <a:pt x="0" y="0"/>
                  </a:lnTo>
                  <a:cubicBezTo>
                    <a:pt x="0" y="0"/>
                    <a:pt x="0" y="12546"/>
                    <a:pt x="0" y="12546"/>
                  </a:cubicBezTo>
                  <a:lnTo>
                    <a:pt x="0" y="12546"/>
                  </a:lnTo>
                  <a:cubicBezTo>
                    <a:pt x="0" y="12546"/>
                    <a:pt x="11070" y="11070"/>
                    <a:pt x="13284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9AE71E51-3545-47BD-B5FC-122086A073F9}"/>
                </a:ext>
              </a:extLst>
            </p:cNvPr>
            <p:cNvSpPr/>
            <p:nvPr/>
          </p:nvSpPr>
          <p:spPr>
            <a:xfrm>
              <a:off x="8101181" y="207173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417DA892-DD8E-492E-98C8-F9598940806E}"/>
                </a:ext>
              </a:extLst>
            </p:cNvPr>
            <p:cNvSpPr/>
            <p:nvPr/>
          </p:nvSpPr>
          <p:spPr>
            <a:xfrm>
              <a:off x="8086421" y="20850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76AD051E-6EFC-4B64-903D-403BE7F57D56}"/>
                </a:ext>
              </a:extLst>
            </p:cNvPr>
            <p:cNvSpPr/>
            <p:nvPr/>
          </p:nvSpPr>
          <p:spPr>
            <a:xfrm>
              <a:off x="8109300" y="20614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6A2CD650-D5B6-4A05-8B13-1C367CD6E0B4}"/>
                </a:ext>
              </a:extLst>
            </p:cNvPr>
            <p:cNvSpPr/>
            <p:nvPr/>
          </p:nvSpPr>
          <p:spPr>
            <a:xfrm>
              <a:off x="8105610" y="20621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0F336B4F-F750-4415-96AB-18204735A427}"/>
                </a:ext>
              </a:extLst>
            </p:cNvPr>
            <p:cNvSpPr/>
            <p:nvPr/>
          </p:nvSpPr>
          <p:spPr>
            <a:xfrm>
              <a:off x="8104871" y="2060939"/>
              <a:ext cx="6501" cy="11535"/>
            </a:xfrm>
            <a:custGeom>
              <a:avLst/>
              <a:gdLst>
                <a:gd name="connsiteX0" fmla="*/ 738 w 6501"/>
                <a:gd name="connsiteY0" fmla="*/ 11535 h 11535"/>
                <a:gd name="connsiteX1" fmla="*/ 5904 w 6501"/>
                <a:gd name="connsiteY1" fmla="*/ 11535 h 11535"/>
                <a:gd name="connsiteX2" fmla="*/ 5904 w 6501"/>
                <a:gd name="connsiteY2" fmla="*/ 465 h 11535"/>
                <a:gd name="connsiteX3" fmla="*/ 0 w 6501"/>
                <a:gd name="connsiteY3" fmla="*/ 465 h 11535"/>
                <a:gd name="connsiteX4" fmla="*/ 738 w 6501"/>
                <a:gd name="connsiteY4" fmla="*/ 11535 h 11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1" h="11535">
                  <a:moveTo>
                    <a:pt x="738" y="11535"/>
                  </a:moveTo>
                  <a:lnTo>
                    <a:pt x="5904" y="11535"/>
                  </a:lnTo>
                  <a:cubicBezTo>
                    <a:pt x="6701" y="7889"/>
                    <a:pt x="6701" y="4112"/>
                    <a:pt x="5904" y="465"/>
                  </a:cubicBezTo>
                  <a:cubicBezTo>
                    <a:pt x="3985" y="-155"/>
                    <a:pt x="1919" y="-155"/>
                    <a:pt x="0" y="465"/>
                  </a:cubicBezTo>
                  <a:cubicBezTo>
                    <a:pt x="657" y="4117"/>
                    <a:pt x="900" y="7829"/>
                    <a:pt x="738" y="11535"/>
                  </a:cubicBezTo>
                  <a:close/>
                </a:path>
              </a:pathLst>
            </a:custGeom>
            <a:solidFill>
              <a:srgbClr val="E91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56BA8001-E9D8-4301-BCE6-DFD2C673CA00}"/>
                </a:ext>
              </a:extLst>
            </p:cNvPr>
            <p:cNvSpPr/>
            <p:nvPr/>
          </p:nvSpPr>
          <p:spPr>
            <a:xfrm>
              <a:off x="8108561" y="2083545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738 w 738"/>
                <a:gd name="connsiteY1" fmla="*/ 0 h 737"/>
                <a:gd name="connsiteX2" fmla="*/ 0 w 738"/>
                <a:gd name="connsiteY2" fmla="*/ 738 h 737"/>
                <a:gd name="connsiteX3" fmla="*/ 738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CC4E2C27-BF4E-4B3F-88B2-68C8EB1FDAFD}"/>
                </a:ext>
              </a:extLst>
            </p:cNvPr>
            <p:cNvSpPr/>
            <p:nvPr/>
          </p:nvSpPr>
          <p:spPr>
            <a:xfrm>
              <a:off x="8099706" y="2073212"/>
              <a:ext cx="9594" cy="14760"/>
            </a:xfrm>
            <a:custGeom>
              <a:avLst/>
              <a:gdLst>
                <a:gd name="connsiteX0" fmla="*/ 0 w 9594"/>
                <a:gd name="connsiteY0" fmla="*/ 7380 h 14760"/>
                <a:gd name="connsiteX1" fmla="*/ 5166 w 9594"/>
                <a:gd name="connsiteY1" fmla="*/ 14760 h 14760"/>
                <a:gd name="connsiteX2" fmla="*/ 9594 w 9594"/>
                <a:gd name="connsiteY2" fmla="*/ 9594 h 14760"/>
                <a:gd name="connsiteX3" fmla="*/ 9594 w 9594"/>
                <a:gd name="connsiteY3" fmla="*/ 9594 h 14760"/>
                <a:gd name="connsiteX4" fmla="*/ 5904 w 9594"/>
                <a:gd name="connsiteY4" fmla="*/ 0 h 14760"/>
                <a:gd name="connsiteX5" fmla="*/ 5904 w 9594"/>
                <a:gd name="connsiteY5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14760">
                  <a:moveTo>
                    <a:pt x="0" y="7380"/>
                  </a:moveTo>
                  <a:cubicBezTo>
                    <a:pt x="598" y="10461"/>
                    <a:pt x="2472" y="13144"/>
                    <a:pt x="5166" y="14760"/>
                  </a:cubicBezTo>
                  <a:lnTo>
                    <a:pt x="9594" y="9594"/>
                  </a:lnTo>
                  <a:lnTo>
                    <a:pt x="9594" y="9594"/>
                  </a:lnTo>
                  <a:cubicBezTo>
                    <a:pt x="9594" y="9594"/>
                    <a:pt x="5904" y="2214"/>
                    <a:pt x="5904" y="0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7E5AA839-8ED1-438A-8A14-CEB0FB01ACA6}"/>
                </a:ext>
              </a:extLst>
            </p:cNvPr>
            <p:cNvSpPr/>
            <p:nvPr/>
          </p:nvSpPr>
          <p:spPr>
            <a:xfrm>
              <a:off x="8105610" y="207321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85E8A6AC-59E3-4F8A-ADEE-0F59B6701C26}"/>
                </a:ext>
              </a:extLst>
            </p:cNvPr>
            <p:cNvSpPr/>
            <p:nvPr/>
          </p:nvSpPr>
          <p:spPr>
            <a:xfrm>
              <a:off x="8014836" y="2101995"/>
              <a:ext cx="126935" cy="15354"/>
            </a:xfrm>
            <a:custGeom>
              <a:avLst/>
              <a:gdLst>
                <a:gd name="connsiteX0" fmla="*/ 125460 w 126935"/>
                <a:gd name="connsiteY0" fmla="*/ 0 h 15354"/>
                <a:gd name="connsiteX1" fmla="*/ 119556 w 126935"/>
                <a:gd name="connsiteY1" fmla="*/ 0 h 15354"/>
                <a:gd name="connsiteX2" fmla="*/ 119556 w 126935"/>
                <a:gd name="connsiteY2" fmla="*/ 0 h 15354"/>
                <a:gd name="connsiteX3" fmla="*/ 113652 w 126935"/>
                <a:gd name="connsiteY3" fmla="*/ 0 h 15354"/>
                <a:gd name="connsiteX4" fmla="*/ 107010 w 126935"/>
                <a:gd name="connsiteY4" fmla="*/ 0 h 15354"/>
                <a:gd name="connsiteX5" fmla="*/ 102582 w 126935"/>
                <a:gd name="connsiteY5" fmla="*/ 0 h 15354"/>
                <a:gd name="connsiteX6" fmla="*/ 97416 w 126935"/>
                <a:gd name="connsiteY6" fmla="*/ 0 h 15354"/>
                <a:gd name="connsiteX7" fmla="*/ 90774 w 126935"/>
                <a:gd name="connsiteY7" fmla="*/ 0 h 15354"/>
                <a:gd name="connsiteX8" fmla="*/ 83394 w 126935"/>
                <a:gd name="connsiteY8" fmla="*/ 0 h 15354"/>
                <a:gd name="connsiteX9" fmla="*/ 76752 w 126935"/>
                <a:gd name="connsiteY9" fmla="*/ 0 h 15354"/>
                <a:gd name="connsiteX10" fmla="*/ 68634 w 126935"/>
                <a:gd name="connsiteY10" fmla="*/ 0 h 15354"/>
                <a:gd name="connsiteX11" fmla="*/ 61254 w 126935"/>
                <a:gd name="connsiteY11" fmla="*/ 0 h 15354"/>
                <a:gd name="connsiteX12" fmla="*/ 56088 w 126935"/>
                <a:gd name="connsiteY12" fmla="*/ 0 h 15354"/>
                <a:gd name="connsiteX13" fmla="*/ 47970 w 126935"/>
                <a:gd name="connsiteY13" fmla="*/ 0 h 15354"/>
                <a:gd name="connsiteX14" fmla="*/ 39852 w 126935"/>
                <a:gd name="connsiteY14" fmla="*/ 0 h 15354"/>
                <a:gd name="connsiteX15" fmla="*/ 33210 w 126935"/>
                <a:gd name="connsiteY15" fmla="*/ 0 h 15354"/>
                <a:gd name="connsiteX16" fmla="*/ 25830 w 126935"/>
                <a:gd name="connsiteY16" fmla="*/ 0 h 15354"/>
                <a:gd name="connsiteX17" fmla="*/ 21402 w 126935"/>
                <a:gd name="connsiteY17" fmla="*/ 0 h 15354"/>
                <a:gd name="connsiteX18" fmla="*/ 12546 w 126935"/>
                <a:gd name="connsiteY18" fmla="*/ 0 h 15354"/>
                <a:gd name="connsiteX19" fmla="*/ 5904 w 126935"/>
                <a:gd name="connsiteY19" fmla="*/ 0 h 15354"/>
                <a:gd name="connsiteX20" fmla="*/ 0 w 126935"/>
                <a:gd name="connsiteY20" fmla="*/ 0 h 15354"/>
                <a:gd name="connsiteX21" fmla="*/ 7380 w 126935"/>
                <a:gd name="connsiteY21" fmla="*/ 14760 h 15354"/>
                <a:gd name="connsiteX22" fmla="*/ 7380 w 126935"/>
                <a:gd name="connsiteY22" fmla="*/ 14760 h 15354"/>
                <a:gd name="connsiteX23" fmla="*/ 7380 w 126935"/>
                <a:gd name="connsiteY23" fmla="*/ 14760 h 15354"/>
                <a:gd name="connsiteX24" fmla="*/ 15498 w 126935"/>
                <a:gd name="connsiteY24" fmla="*/ 14760 h 15354"/>
                <a:gd name="connsiteX25" fmla="*/ 22878 w 126935"/>
                <a:gd name="connsiteY25" fmla="*/ 14760 h 15354"/>
                <a:gd name="connsiteX26" fmla="*/ 28044 w 126935"/>
                <a:gd name="connsiteY26" fmla="*/ 14760 h 15354"/>
                <a:gd name="connsiteX27" fmla="*/ 35424 w 126935"/>
                <a:gd name="connsiteY27" fmla="*/ 14760 h 15354"/>
                <a:gd name="connsiteX28" fmla="*/ 50184 w 126935"/>
                <a:gd name="connsiteY28" fmla="*/ 14760 h 15354"/>
                <a:gd name="connsiteX29" fmla="*/ 58302 w 126935"/>
                <a:gd name="connsiteY29" fmla="*/ 14760 h 15354"/>
                <a:gd name="connsiteX30" fmla="*/ 63468 w 126935"/>
                <a:gd name="connsiteY30" fmla="*/ 14760 h 15354"/>
                <a:gd name="connsiteX31" fmla="*/ 70848 w 126935"/>
                <a:gd name="connsiteY31" fmla="*/ 14760 h 15354"/>
                <a:gd name="connsiteX32" fmla="*/ 79704 w 126935"/>
                <a:gd name="connsiteY32" fmla="*/ 14760 h 15354"/>
                <a:gd name="connsiteX33" fmla="*/ 90774 w 126935"/>
                <a:gd name="connsiteY33" fmla="*/ 14760 h 15354"/>
                <a:gd name="connsiteX34" fmla="*/ 98154 w 126935"/>
                <a:gd name="connsiteY34" fmla="*/ 14760 h 15354"/>
                <a:gd name="connsiteX35" fmla="*/ 104796 w 126935"/>
                <a:gd name="connsiteY35" fmla="*/ 14760 h 15354"/>
                <a:gd name="connsiteX36" fmla="*/ 109962 w 126935"/>
                <a:gd name="connsiteY36" fmla="*/ 14760 h 15354"/>
                <a:gd name="connsiteX37" fmla="*/ 115128 w 126935"/>
                <a:gd name="connsiteY37" fmla="*/ 14760 h 15354"/>
                <a:gd name="connsiteX38" fmla="*/ 120294 w 126935"/>
                <a:gd name="connsiteY38" fmla="*/ 14760 h 15354"/>
                <a:gd name="connsiteX39" fmla="*/ 120294 w 126935"/>
                <a:gd name="connsiteY39" fmla="*/ 14760 h 15354"/>
                <a:gd name="connsiteX40" fmla="*/ 126936 w 126935"/>
                <a:gd name="connsiteY40" fmla="*/ 5904 h 1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26935" h="15354">
                  <a:moveTo>
                    <a:pt x="125460" y="0"/>
                  </a:moveTo>
                  <a:cubicBezTo>
                    <a:pt x="123578" y="821"/>
                    <a:pt x="121438" y="821"/>
                    <a:pt x="119556" y="0"/>
                  </a:cubicBezTo>
                  <a:lnTo>
                    <a:pt x="119556" y="0"/>
                  </a:lnTo>
                  <a:cubicBezTo>
                    <a:pt x="117659" y="741"/>
                    <a:pt x="115549" y="741"/>
                    <a:pt x="113652" y="0"/>
                  </a:cubicBezTo>
                  <a:cubicBezTo>
                    <a:pt x="111563" y="1052"/>
                    <a:pt x="109098" y="1052"/>
                    <a:pt x="107010" y="0"/>
                  </a:cubicBezTo>
                  <a:cubicBezTo>
                    <a:pt x="107010" y="0"/>
                    <a:pt x="103320" y="0"/>
                    <a:pt x="102582" y="0"/>
                  </a:cubicBezTo>
                  <a:cubicBezTo>
                    <a:pt x="101040" y="1108"/>
                    <a:pt x="98958" y="1108"/>
                    <a:pt x="97416" y="0"/>
                  </a:cubicBezTo>
                  <a:lnTo>
                    <a:pt x="90774" y="0"/>
                  </a:lnTo>
                  <a:lnTo>
                    <a:pt x="83394" y="0"/>
                  </a:lnTo>
                  <a:cubicBezTo>
                    <a:pt x="81254" y="791"/>
                    <a:pt x="78892" y="791"/>
                    <a:pt x="76752" y="0"/>
                  </a:cubicBezTo>
                  <a:lnTo>
                    <a:pt x="68634" y="0"/>
                  </a:lnTo>
                  <a:lnTo>
                    <a:pt x="61254" y="0"/>
                  </a:lnTo>
                  <a:lnTo>
                    <a:pt x="56088" y="0"/>
                  </a:lnTo>
                  <a:lnTo>
                    <a:pt x="47970" y="0"/>
                  </a:lnTo>
                  <a:lnTo>
                    <a:pt x="39852" y="0"/>
                  </a:lnTo>
                  <a:lnTo>
                    <a:pt x="33210" y="0"/>
                  </a:lnTo>
                  <a:cubicBezTo>
                    <a:pt x="30782" y="567"/>
                    <a:pt x="28258" y="567"/>
                    <a:pt x="25830" y="0"/>
                  </a:cubicBezTo>
                  <a:lnTo>
                    <a:pt x="21402" y="0"/>
                  </a:lnTo>
                  <a:cubicBezTo>
                    <a:pt x="18494" y="719"/>
                    <a:pt x="15454" y="719"/>
                    <a:pt x="12546" y="0"/>
                  </a:cubicBezTo>
                  <a:lnTo>
                    <a:pt x="5904" y="0"/>
                  </a:lnTo>
                  <a:cubicBezTo>
                    <a:pt x="5904" y="0"/>
                    <a:pt x="5904" y="0"/>
                    <a:pt x="0" y="0"/>
                  </a:cubicBezTo>
                  <a:cubicBezTo>
                    <a:pt x="2044" y="5117"/>
                    <a:pt x="4513" y="10055"/>
                    <a:pt x="7380" y="14760"/>
                  </a:cubicBezTo>
                  <a:lnTo>
                    <a:pt x="7380" y="14760"/>
                  </a:lnTo>
                  <a:lnTo>
                    <a:pt x="7380" y="14760"/>
                  </a:lnTo>
                  <a:cubicBezTo>
                    <a:pt x="7380" y="14760"/>
                    <a:pt x="11808" y="14760"/>
                    <a:pt x="15498" y="14760"/>
                  </a:cubicBezTo>
                  <a:cubicBezTo>
                    <a:pt x="17926" y="15327"/>
                    <a:pt x="20450" y="15327"/>
                    <a:pt x="22878" y="14760"/>
                  </a:cubicBezTo>
                  <a:lnTo>
                    <a:pt x="28044" y="14760"/>
                  </a:lnTo>
                  <a:cubicBezTo>
                    <a:pt x="30472" y="15327"/>
                    <a:pt x="32996" y="15327"/>
                    <a:pt x="35424" y="14760"/>
                  </a:cubicBezTo>
                  <a:lnTo>
                    <a:pt x="50184" y="14760"/>
                  </a:lnTo>
                  <a:lnTo>
                    <a:pt x="58302" y="14760"/>
                  </a:lnTo>
                  <a:lnTo>
                    <a:pt x="63468" y="14760"/>
                  </a:lnTo>
                  <a:lnTo>
                    <a:pt x="70848" y="14760"/>
                  </a:lnTo>
                  <a:lnTo>
                    <a:pt x="79704" y="14760"/>
                  </a:lnTo>
                  <a:cubicBezTo>
                    <a:pt x="79704" y="14760"/>
                    <a:pt x="90774" y="14760"/>
                    <a:pt x="90774" y="14760"/>
                  </a:cubicBezTo>
                  <a:cubicBezTo>
                    <a:pt x="93202" y="15301"/>
                    <a:pt x="95726" y="15301"/>
                    <a:pt x="98154" y="14760"/>
                  </a:cubicBezTo>
                  <a:lnTo>
                    <a:pt x="104796" y="14760"/>
                  </a:lnTo>
                  <a:cubicBezTo>
                    <a:pt x="106427" y="15553"/>
                    <a:pt x="108331" y="15553"/>
                    <a:pt x="109962" y="14760"/>
                  </a:cubicBezTo>
                  <a:lnTo>
                    <a:pt x="115128" y="14760"/>
                  </a:lnTo>
                  <a:lnTo>
                    <a:pt x="120294" y="14760"/>
                  </a:lnTo>
                  <a:lnTo>
                    <a:pt x="120294" y="14760"/>
                  </a:lnTo>
                  <a:lnTo>
                    <a:pt x="126936" y="5904"/>
                  </a:lnTo>
                  <a:close/>
                </a:path>
              </a:pathLst>
            </a:custGeom>
            <a:solidFill>
              <a:srgbClr val="4067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6B53E5F-7BF4-4415-B182-B7792F89ECEE}"/>
                </a:ext>
              </a:extLst>
            </p:cNvPr>
            <p:cNvSpPr/>
            <p:nvPr/>
          </p:nvSpPr>
          <p:spPr>
            <a:xfrm>
              <a:off x="8131440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067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F28E267B-F309-4A61-A436-C8B3F6D62099}"/>
                </a:ext>
              </a:extLst>
            </p:cNvPr>
            <p:cNvSpPr/>
            <p:nvPr/>
          </p:nvSpPr>
          <p:spPr>
            <a:xfrm>
              <a:off x="8011714" y="2099043"/>
              <a:ext cx="130057" cy="6498"/>
            </a:xfrm>
            <a:custGeom>
              <a:avLst/>
              <a:gdLst>
                <a:gd name="connsiteX0" fmla="*/ 124153 w 130057"/>
                <a:gd name="connsiteY0" fmla="*/ 0 h 6498"/>
                <a:gd name="connsiteX1" fmla="*/ 118987 w 130057"/>
                <a:gd name="connsiteY1" fmla="*/ 0 h 6498"/>
                <a:gd name="connsiteX2" fmla="*/ 111607 w 130057"/>
                <a:gd name="connsiteY2" fmla="*/ 0 h 6498"/>
                <a:gd name="connsiteX3" fmla="*/ 107179 w 130057"/>
                <a:gd name="connsiteY3" fmla="*/ 0 h 6498"/>
                <a:gd name="connsiteX4" fmla="*/ 100537 w 130057"/>
                <a:gd name="connsiteY4" fmla="*/ 0 h 6498"/>
                <a:gd name="connsiteX5" fmla="*/ 96109 w 130057"/>
                <a:gd name="connsiteY5" fmla="*/ 0 h 6498"/>
                <a:gd name="connsiteX6" fmla="*/ 90943 w 130057"/>
                <a:gd name="connsiteY6" fmla="*/ 0 h 6498"/>
                <a:gd name="connsiteX7" fmla="*/ 90943 w 130057"/>
                <a:gd name="connsiteY7" fmla="*/ 0 h 6498"/>
                <a:gd name="connsiteX8" fmla="*/ 86515 w 130057"/>
                <a:gd name="connsiteY8" fmla="*/ 0 h 6498"/>
                <a:gd name="connsiteX9" fmla="*/ 81349 w 130057"/>
                <a:gd name="connsiteY9" fmla="*/ 0 h 6498"/>
                <a:gd name="connsiteX10" fmla="*/ 76183 w 130057"/>
                <a:gd name="connsiteY10" fmla="*/ 0 h 6498"/>
                <a:gd name="connsiteX11" fmla="*/ 76183 w 130057"/>
                <a:gd name="connsiteY11" fmla="*/ 0 h 6498"/>
                <a:gd name="connsiteX12" fmla="*/ 76183 w 130057"/>
                <a:gd name="connsiteY12" fmla="*/ 0 h 6498"/>
                <a:gd name="connsiteX13" fmla="*/ 64375 w 130057"/>
                <a:gd name="connsiteY13" fmla="*/ 0 h 6498"/>
                <a:gd name="connsiteX14" fmla="*/ 59947 w 130057"/>
                <a:gd name="connsiteY14" fmla="*/ 0 h 6498"/>
                <a:gd name="connsiteX15" fmla="*/ 53305 w 130057"/>
                <a:gd name="connsiteY15" fmla="*/ 0 h 6498"/>
                <a:gd name="connsiteX16" fmla="*/ 53305 w 130057"/>
                <a:gd name="connsiteY16" fmla="*/ 0 h 6498"/>
                <a:gd name="connsiteX17" fmla="*/ 48139 w 130057"/>
                <a:gd name="connsiteY17" fmla="*/ 0 h 6498"/>
                <a:gd name="connsiteX18" fmla="*/ 40021 w 130057"/>
                <a:gd name="connsiteY18" fmla="*/ 0 h 6498"/>
                <a:gd name="connsiteX19" fmla="*/ 34117 w 130057"/>
                <a:gd name="connsiteY19" fmla="*/ 0 h 6498"/>
                <a:gd name="connsiteX20" fmla="*/ 34117 w 130057"/>
                <a:gd name="connsiteY20" fmla="*/ 0 h 6498"/>
                <a:gd name="connsiteX21" fmla="*/ 27475 w 130057"/>
                <a:gd name="connsiteY21" fmla="*/ 0 h 6498"/>
                <a:gd name="connsiteX22" fmla="*/ 20095 w 130057"/>
                <a:gd name="connsiteY22" fmla="*/ 0 h 6498"/>
                <a:gd name="connsiteX23" fmla="*/ 11977 w 130057"/>
                <a:gd name="connsiteY23" fmla="*/ 0 h 6498"/>
                <a:gd name="connsiteX24" fmla="*/ 5335 w 130057"/>
                <a:gd name="connsiteY24" fmla="*/ 0 h 6498"/>
                <a:gd name="connsiteX25" fmla="*/ 169 w 130057"/>
                <a:gd name="connsiteY25" fmla="*/ 0 h 6498"/>
                <a:gd name="connsiteX26" fmla="*/ 169 w 130057"/>
                <a:gd name="connsiteY26" fmla="*/ 5904 h 6498"/>
                <a:gd name="connsiteX27" fmla="*/ 6073 w 130057"/>
                <a:gd name="connsiteY27" fmla="*/ 5904 h 6498"/>
                <a:gd name="connsiteX28" fmla="*/ 12715 w 130057"/>
                <a:gd name="connsiteY28" fmla="*/ 5904 h 6498"/>
                <a:gd name="connsiteX29" fmla="*/ 21571 w 130057"/>
                <a:gd name="connsiteY29" fmla="*/ 5904 h 6498"/>
                <a:gd name="connsiteX30" fmla="*/ 25999 w 130057"/>
                <a:gd name="connsiteY30" fmla="*/ 5904 h 6498"/>
                <a:gd name="connsiteX31" fmla="*/ 33379 w 130057"/>
                <a:gd name="connsiteY31" fmla="*/ 5904 h 6498"/>
                <a:gd name="connsiteX32" fmla="*/ 40021 w 130057"/>
                <a:gd name="connsiteY32" fmla="*/ 5904 h 6498"/>
                <a:gd name="connsiteX33" fmla="*/ 48139 w 130057"/>
                <a:gd name="connsiteY33" fmla="*/ 5904 h 6498"/>
                <a:gd name="connsiteX34" fmla="*/ 56257 w 130057"/>
                <a:gd name="connsiteY34" fmla="*/ 5904 h 6498"/>
                <a:gd name="connsiteX35" fmla="*/ 61423 w 130057"/>
                <a:gd name="connsiteY35" fmla="*/ 5904 h 6498"/>
                <a:gd name="connsiteX36" fmla="*/ 68803 w 130057"/>
                <a:gd name="connsiteY36" fmla="*/ 5904 h 6498"/>
                <a:gd name="connsiteX37" fmla="*/ 77659 w 130057"/>
                <a:gd name="connsiteY37" fmla="*/ 5904 h 6498"/>
                <a:gd name="connsiteX38" fmla="*/ 83563 w 130057"/>
                <a:gd name="connsiteY38" fmla="*/ 5904 h 6498"/>
                <a:gd name="connsiteX39" fmla="*/ 91681 w 130057"/>
                <a:gd name="connsiteY39" fmla="*/ 5904 h 6498"/>
                <a:gd name="connsiteX40" fmla="*/ 97585 w 130057"/>
                <a:gd name="connsiteY40" fmla="*/ 5904 h 6498"/>
                <a:gd name="connsiteX41" fmla="*/ 102751 w 130057"/>
                <a:gd name="connsiteY41" fmla="*/ 5904 h 6498"/>
                <a:gd name="connsiteX42" fmla="*/ 107917 w 130057"/>
                <a:gd name="connsiteY42" fmla="*/ 5904 h 6498"/>
                <a:gd name="connsiteX43" fmla="*/ 113821 w 130057"/>
                <a:gd name="connsiteY43" fmla="*/ 5904 h 6498"/>
                <a:gd name="connsiteX44" fmla="*/ 119725 w 130057"/>
                <a:gd name="connsiteY44" fmla="*/ 5904 h 6498"/>
                <a:gd name="connsiteX45" fmla="*/ 126367 w 130057"/>
                <a:gd name="connsiteY45" fmla="*/ 5904 h 6498"/>
                <a:gd name="connsiteX46" fmla="*/ 126367 w 130057"/>
                <a:gd name="connsiteY46" fmla="*/ 5904 h 6498"/>
                <a:gd name="connsiteX47" fmla="*/ 130057 w 130057"/>
                <a:gd name="connsiteY47" fmla="*/ 738 h 6498"/>
                <a:gd name="connsiteX48" fmla="*/ 124891 w 130057"/>
                <a:gd name="connsiteY48" fmla="*/ 738 h 6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30057" h="6498">
                  <a:moveTo>
                    <a:pt x="124153" y="0"/>
                  </a:moveTo>
                  <a:cubicBezTo>
                    <a:pt x="122478" y="562"/>
                    <a:pt x="120663" y="562"/>
                    <a:pt x="118987" y="0"/>
                  </a:cubicBezTo>
                  <a:cubicBezTo>
                    <a:pt x="116611" y="908"/>
                    <a:pt x="113984" y="908"/>
                    <a:pt x="111607" y="0"/>
                  </a:cubicBezTo>
                  <a:cubicBezTo>
                    <a:pt x="110161" y="410"/>
                    <a:pt x="108626" y="410"/>
                    <a:pt x="107179" y="0"/>
                  </a:cubicBezTo>
                  <a:cubicBezTo>
                    <a:pt x="105039" y="791"/>
                    <a:pt x="102678" y="791"/>
                    <a:pt x="100537" y="0"/>
                  </a:cubicBezTo>
                  <a:lnTo>
                    <a:pt x="96109" y="0"/>
                  </a:lnTo>
                  <a:cubicBezTo>
                    <a:pt x="94508" y="922"/>
                    <a:pt x="92545" y="922"/>
                    <a:pt x="90943" y="0"/>
                  </a:cubicBezTo>
                  <a:lnTo>
                    <a:pt x="90943" y="0"/>
                  </a:lnTo>
                  <a:lnTo>
                    <a:pt x="86515" y="0"/>
                  </a:lnTo>
                  <a:lnTo>
                    <a:pt x="81349" y="0"/>
                  </a:lnTo>
                  <a:lnTo>
                    <a:pt x="76183" y="0"/>
                  </a:lnTo>
                  <a:lnTo>
                    <a:pt x="76183" y="0"/>
                  </a:lnTo>
                  <a:lnTo>
                    <a:pt x="76183" y="0"/>
                  </a:lnTo>
                  <a:lnTo>
                    <a:pt x="64375" y="0"/>
                  </a:lnTo>
                  <a:lnTo>
                    <a:pt x="59947" y="0"/>
                  </a:lnTo>
                  <a:lnTo>
                    <a:pt x="53305" y="0"/>
                  </a:lnTo>
                  <a:lnTo>
                    <a:pt x="53305" y="0"/>
                  </a:lnTo>
                  <a:lnTo>
                    <a:pt x="48139" y="0"/>
                  </a:lnTo>
                  <a:lnTo>
                    <a:pt x="40021" y="0"/>
                  </a:lnTo>
                  <a:lnTo>
                    <a:pt x="34117" y="0"/>
                  </a:lnTo>
                  <a:lnTo>
                    <a:pt x="34117" y="0"/>
                  </a:lnTo>
                  <a:lnTo>
                    <a:pt x="27475" y="0"/>
                  </a:lnTo>
                  <a:lnTo>
                    <a:pt x="20095" y="0"/>
                  </a:lnTo>
                  <a:lnTo>
                    <a:pt x="11977" y="0"/>
                  </a:lnTo>
                  <a:lnTo>
                    <a:pt x="5335" y="0"/>
                  </a:lnTo>
                  <a:cubicBezTo>
                    <a:pt x="5335" y="0"/>
                    <a:pt x="5335" y="0"/>
                    <a:pt x="169" y="0"/>
                  </a:cubicBezTo>
                  <a:cubicBezTo>
                    <a:pt x="-56" y="1962"/>
                    <a:pt x="-56" y="3942"/>
                    <a:pt x="169" y="5904"/>
                  </a:cubicBezTo>
                  <a:lnTo>
                    <a:pt x="6073" y="5904"/>
                  </a:lnTo>
                  <a:lnTo>
                    <a:pt x="12715" y="5904"/>
                  </a:lnTo>
                  <a:cubicBezTo>
                    <a:pt x="15635" y="6522"/>
                    <a:pt x="18652" y="6522"/>
                    <a:pt x="21571" y="5904"/>
                  </a:cubicBezTo>
                  <a:lnTo>
                    <a:pt x="25999" y="5904"/>
                  </a:lnTo>
                  <a:cubicBezTo>
                    <a:pt x="28413" y="6563"/>
                    <a:pt x="30966" y="6563"/>
                    <a:pt x="33379" y="5904"/>
                  </a:cubicBezTo>
                  <a:lnTo>
                    <a:pt x="40021" y="5904"/>
                  </a:lnTo>
                  <a:lnTo>
                    <a:pt x="48139" y="5904"/>
                  </a:lnTo>
                  <a:lnTo>
                    <a:pt x="56257" y="5904"/>
                  </a:lnTo>
                  <a:cubicBezTo>
                    <a:pt x="57955" y="6311"/>
                    <a:pt x="59726" y="6311"/>
                    <a:pt x="61423" y="5904"/>
                  </a:cubicBezTo>
                  <a:lnTo>
                    <a:pt x="68803" y="5904"/>
                  </a:lnTo>
                  <a:lnTo>
                    <a:pt x="77659" y="5904"/>
                  </a:lnTo>
                  <a:cubicBezTo>
                    <a:pt x="77659" y="5904"/>
                    <a:pt x="77659" y="5904"/>
                    <a:pt x="83563" y="5904"/>
                  </a:cubicBezTo>
                  <a:lnTo>
                    <a:pt x="91681" y="5904"/>
                  </a:lnTo>
                  <a:lnTo>
                    <a:pt x="97585" y="5904"/>
                  </a:lnTo>
                  <a:cubicBezTo>
                    <a:pt x="99216" y="6697"/>
                    <a:pt x="101120" y="6697"/>
                    <a:pt x="102751" y="5904"/>
                  </a:cubicBezTo>
                  <a:lnTo>
                    <a:pt x="107917" y="5904"/>
                  </a:lnTo>
                  <a:cubicBezTo>
                    <a:pt x="109829" y="6579"/>
                    <a:pt x="111910" y="6579"/>
                    <a:pt x="113821" y="5904"/>
                  </a:cubicBezTo>
                  <a:cubicBezTo>
                    <a:pt x="115748" y="6478"/>
                    <a:pt x="117799" y="6478"/>
                    <a:pt x="119725" y="5904"/>
                  </a:cubicBezTo>
                  <a:cubicBezTo>
                    <a:pt x="121866" y="6695"/>
                    <a:pt x="124227" y="6695"/>
                    <a:pt x="126367" y="5904"/>
                  </a:cubicBezTo>
                  <a:lnTo>
                    <a:pt x="126367" y="5904"/>
                  </a:lnTo>
                  <a:lnTo>
                    <a:pt x="130057" y="738"/>
                  </a:lnTo>
                  <a:lnTo>
                    <a:pt x="124891" y="738"/>
                  </a:lnTo>
                  <a:close/>
                </a:path>
              </a:pathLst>
            </a:custGeom>
            <a:solidFill>
              <a:srgbClr val="4067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00F5DD68-9A80-42E1-8E88-39845910EBAC}"/>
                </a:ext>
              </a:extLst>
            </p:cNvPr>
            <p:cNvSpPr/>
            <p:nvPr/>
          </p:nvSpPr>
          <p:spPr>
            <a:xfrm>
              <a:off x="8048783" y="21322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067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BEE86B43-594D-4CDA-B6C4-38C71FEB817C}"/>
                </a:ext>
              </a:extLst>
            </p:cNvPr>
            <p:cNvSpPr/>
            <p:nvPr/>
          </p:nvSpPr>
          <p:spPr>
            <a:xfrm>
              <a:off x="8045094" y="21344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067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E9D06DE4-C61B-46CC-A22E-4D533CFFF1FC}"/>
                </a:ext>
              </a:extLst>
            </p:cNvPr>
            <p:cNvSpPr/>
            <p:nvPr/>
          </p:nvSpPr>
          <p:spPr>
            <a:xfrm>
              <a:off x="8104871" y="2133728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67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E61C9253-D076-4099-B2AD-5E12A46308ED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067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8544BA75-C641-4FB6-BC26-2804ABE69E6F}"/>
                </a:ext>
              </a:extLst>
            </p:cNvPr>
            <p:cNvSpPr/>
            <p:nvPr/>
          </p:nvSpPr>
          <p:spPr>
            <a:xfrm>
              <a:off x="8065758" y="2132253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67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98AB8B7E-745C-4600-914F-B4FFE3C721DB}"/>
                </a:ext>
              </a:extLst>
            </p:cNvPr>
            <p:cNvSpPr/>
            <p:nvPr/>
          </p:nvSpPr>
          <p:spPr>
            <a:xfrm>
              <a:off x="8005242" y="20171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9B3195E-6E30-4CD0-9B2F-54578F58BA05}"/>
                </a:ext>
              </a:extLst>
            </p:cNvPr>
            <p:cNvSpPr/>
            <p:nvPr/>
          </p:nvSpPr>
          <p:spPr>
            <a:xfrm>
              <a:off x="8058377" y="20082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D353604A-121D-4148-9C05-26554F612056}"/>
                </a:ext>
              </a:extLst>
            </p:cNvPr>
            <p:cNvSpPr/>
            <p:nvPr/>
          </p:nvSpPr>
          <p:spPr>
            <a:xfrm>
              <a:off x="7989744" y="1920447"/>
              <a:ext cx="87821" cy="151289"/>
            </a:xfrm>
            <a:custGeom>
              <a:avLst/>
              <a:gdLst>
                <a:gd name="connsiteX0" fmla="*/ 0 w 87821"/>
                <a:gd name="connsiteY0" fmla="*/ 12546 h 151289"/>
                <a:gd name="connsiteX1" fmla="*/ 0 w 87821"/>
                <a:gd name="connsiteY1" fmla="*/ 100368 h 151289"/>
                <a:gd name="connsiteX2" fmla="*/ 8118 w 87821"/>
                <a:gd name="connsiteY2" fmla="*/ 151290 h 151289"/>
                <a:gd name="connsiteX3" fmla="*/ 87822 w 87821"/>
                <a:gd name="connsiteY3" fmla="*/ 77490 h 151289"/>
                <a:gd name="connsiteX4" fmla="*/ 87822 w 87821"/>
                <a:gd name="connsiteY4" fmla="*/ 0 h 151289"/>
                <a:gd name="connsiteX5" fmla="*/ 27306 w 87821"/>
                <a:gd name="connsiteY5" fmla="*/ 0 h 151289"/>
                <a:gd name="connsiteX6" fmla="*/ 27306 w 87821"/>
                <a:gd name="connsiteY6" fmla="*/ 0 h 151289"/>
                <a:gd name="connsiteX7" fmla="*/ 19188 w 87821"/>
                <a:gd name="connsiteY7" fmla="*/ 0 h 151289"/>
                <a:gd name="connsiteX8" fmla="*/ 0 w 87821"/>
                <a:gd name="connsiteY8" fmla="*/ 0 h 151289"/>
                <a:gd name="connsiteX9" fmla="*/ 0 w 87821"/>
                <a:gd name="connsiteY9" fmla="*/ 11808 h 151289"/>
                <a:gd name="connsiteX10" fmla="*/ 6642 w 87821"/>
                <a:gd name="connsiteY10" fmla="*/ 12546 h 151289"/>
                <a:gd name="connsiteX11" fmla="*/ 19188 w 87821"/>
                <a:gd name="connsiteY11" fmla="*/ 12546 h 151289"/>
                <a:gd name="connsiteX12" fmla="*/ 42066 w 87821"/>
                <a:gd name="connsiteY12" fmla="*/ 48708 h 151289"/>
                <a:gd name="connsiteX13" fmla="*/ 55350 w 87821"/>
                <a:gd name="connsiteY13" fmla="*/ 33210 h 151289"/>
                <a:gd name="connsiteX14" fmla="*/ 50184 w 87821"/>
                <a:gd name="connsiteY14" fmla="*/ 25830 h 151289"/>
                <a:gd name="connsiteX15" fmla="*/ 60516 w 87821"/>
                <a:gd name="connsiteY15" fmla="*/ 14022 h 151289"/>
                <a:gd name="connsiteX16" fmla="*/ 79704 w 87821"/>
                <a:gd name="connsiteY16" fmla="*/ 30996 h 151289"/>
                <a:gd name="connsiteX17" fmla="*/ 67896 w 87821"/>
                <a:gd name="connsiteY17" fmla="*/ 42066 h 151289"/>
                <a:gd name="connsiteX18" fmla="*/ 67896 w 87821"/>
                <a:gd name="connsiteY18" fmla="*/ 42066 h 151289"/>
                <a:gd name="connsiteX19" fmla="*/ 61992 w 87821"/>
                <a:gd name="connsiteY19" fmla="*/ 42066 h 151289"/>
                <a:gd name="connsiteX20" fmla="*/ 47232 w 87821"/>
                <a:gd name="connsiteY20" fmla="*/ 59778 h 151289"/>
                <a:gd name="connsiteX21" fmla="*/ 55350 w 87821"/>
                <a:gd name="connsiteY21" fmla="*/ 71586 h 151289"/>
                <a:gd name="connsiteX22" fmla="*/ 62730 w 87821"/>
                <a:gd name="connsiteY22" fmla="*/ 81180 h 151289"/>
                <a:gd name="connsiteX23" fmla="*/ 69372 w 87821"/>
                <a:gd name="connsiteY23" fmla="*/ 81180 h 151289"/>
                <a:gd name="connsiteX24" fmla="*/ 73800 w 87821"/>
                <a:gd name="connsiteY24" fmla="*/ 86346 h 151289"/>
                <a:gd name="connsiteX25" fmla="*/ 73800 w 87821"/>
                <a:gd name="connsiteY25" fmla="*/ 86346 h 151289"/>
                <a:gd name="connsiteX26" fmla="*/ 73800 w 87821"/>
                <a:gd name="connsiteY26" fmla="*/ 86346 h 151289"/>
                <a:gd name="connsiteX27" fmla="*/ 73800 w 87821"/>
                <a:gd name="connsiteY27" fmla="*/ 86346 h 151289"/>
                <a:gd name="connsiteX28" fmla="*/ 73800 w 87821"/>
                <a:gd name="connsiteY28" fmla="*/ 86346 h 151289"/>
                <a:gd name="connsiteX29" fmla="*/ 73800 w 87821"/>
                <a:gd name="connsiteY29" fmla="*/ 90036 h 151289"/>
                <a:gd name="connsiteX30" fmla="*/ 73800 w 87821"/>
                <a:gd name="connsiteY30" fmla="*/ 90036 h 151289"/>
                <a:gd name="connsiteX31" fmla="*/ 67896 w 87821"/>
                <a:gd name="connsiteY31" fmla="*/ 84870 h 151289"/>
                <a:gd name="connsiteX32" fmla="*/ 63468 w 87821"/>
                <a:gd name="connsiteY32" fmla="*/ 73062 h 151289"/>
                <a:gd name="connsiteX33" fmla="*/ 42066 w 87821"/>
                <a:gd name="connsiteY33" fmla="*/ 63468 h 151289"/>
                <a:gd name="connsiteX34" fmla="*/ 30996 w 87821"/>
                <a:gd name="connsiteY34" fmla="*/ 76752 h 151289"/>
                <a:gd name="connsiteX35" fmla="*/ 14760 w 87821"/>
                <a:gd name="connsiteY35" fmla="*/ 97416 h 151289"/>
                <a:gd name="connsiteX36" fmla="*/ 6642 w 87821"/>
                <a:gd name="connsiteY36" fmla="*/ 91512 h 151289"/>
                <a:gd name="connsiteX37" fmla="*/ 36162 w 87821"/>
                <a:gd name="connsiteY37" fmla="*/ 56088 h 151289"/>
                <a:gd name="connsiteX38" fmla="*/ 4428 w 87821"/>
                <a:gd name="connsiteY38" fmla="*/ 22140 h 151289"/>
                <a:gd name="connsiteX39" fmla="*/ 4428 w 87821"/>
                <a:gd name="connsiteY39" fmla="*/ 14760 h 151289"/>
                <a:gd name="connsiteX40" fmla="*/ 6642 w 87821"/>
                <a:gd name="connsiteY40" fmla="*/ 8856 h 15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87821" h="151289">
                  <a:moveTo>
                    <a:pt x="0" y="12546"/>
                  </a:moveTo>
                  <a:lnTo>
                    <a:pt x="0" y="100368"/>
                  </a:lnTo>
                  <a:cubicBezTo>
                    <a:pt x="38" y="117661"/>
                    <a:pt x="2777" y="134842"/>
                    <a:pt x="8118" y="151290"/>
                  </a:cubicBezTo>
                  <a:lnTo>
                    <a:pt x="87822" y="77490"/>
                  </a:lnTo>
                  <a:lnTo>
                    <a:pt x="87822" y="0"/>
                  </a:lnTo>
                  <a:lnTo>
                    <a:pt x="27306" y="0"/>
                  </a:lnTo>
                  <a:lnTo>
                    <a:pt x="27306" y="0"/>
                  </a:lnTo>
                  <a:lnTo>
                    <a:pt x="19188" y="0"/>
                  </a:lnTo>
                  <a:lnTo>
                    <a:pt x="0" y="0"/>
                  </a:lnTo>
                  <a:lnTo>
                    <a:pt x="0" y="11808"/>
                  </a:lnTo>
                  <a:close/>
                  <a:moveTo>
                    <a:pt x="6642" y="12546"/>
                  </a:moveTo>
                  <a:cubicBezTo>
                    <a:pt x="10245" y="9433"/>
                    <a:pt x="15585" y="9433"/>
                    <a:pt x="19188" y="12546"/>
                  </a:cubicBezTo>
                  <a:lnTo>
                    <a:pt x="42066" y="48708"/>
                  </a:lnTo>
                  <a:lnTo>
                    <a:pt x="55350" y="33210"/>
                  </a:lnTo>
                  <a:lnTo>
                    <a:pt x="50184" y="25830"/>
                  </a:lnTo>
                  <a:cubicBezTo>
                    <a:pt x="50686" y="20063"/>
                    <a:pt x="54870" y="15286"/>
                    <a:pt x="60516" y="14022"/>
                  </a:cubicBezTo>
                  <a:cubicBezTo>
                    <a:pt x="68804" y="17088"/>
                    <a:pt x="75652" y="23142"/>
                    <a:pt x="79704" y="30996"/>
                  </a:cubicBezTo>
                  <a:cubicBezTo>
                    <a:pt x="79704" y="30996"/>
                    <a:pt x="75276" y="42066"/>
                    <a:pt x="67896" y="42066"/>
                  </a:cubicBezTo>
                  <a:lnTo>
                    <a:pt x="67896" y="42066"/>
                  </a:lnTo>
                  <a:lnTo>
                    <a:pt x="61992" y="42066"/>
                  </a:lnTo>
                  <a:lnTo>
                    <a:pt x="47232" y="59778"/>
                  </a:lnTo>
                  <a:lnTo>
                    <a:pt x="55350" y="71586"/>
                  </a:lnTo>
                  <a:cubicBezTo>
                    <a:pt x="58162" y="74497"/>
                    <a:pt x="60641" y="77715"/>
                    <a:pt x="62730" y="81180"/>
                  </a:cubicBezTo>
                  <a:cubicBezTo>
                    <a:pt x="62730" y="81180"/>
                    <a:pt x="67158" y="81180"/>
                    <a:pt x="69372" y="81180"/>
                  </a:cubicBezTo>
                  <a:cubicBezTo>
                    <a:pt x="71586" y="81180"/>
                    <a:pt x="69372" y="81180"/>
                    <a:pt x="73800" y="86346"/>
                  </a:cubicBezTo>
                  <a:lnTo>
                    <a:pt x="73800" y="86346"/>
                  </a:lnTo>
                  <a:lnTo>
                    <a:pt x="73800" y="86346"/>
                  </a:lnTo>
                  <a:lnTo>
                    <a:pt x="73800" y="86346"/>
                  </a:lnTo>
                  <a:lnTo>
                    <a:pt x="73800" y="86346"/>
                  </a:lnTo>
                  <a:lnTo>
                    <a:pt x="73800" y="90036"/>
                  </a:lnTo>
                  <a:lnTo>
                    <a:pt x="73800" y="90036"/>
                  </a:lnTo>
                  <a:cubicBezTo>
                    <a:pt x="69372" y="90036"/>
                    <a:pt x="67896" y="90036"/>
                    <a:pt x="67896" y="84870"/>
                  </a:cubicBezTo>
                  <a:cubicBezTo>
                    <a:pt x="68073" y="80498"/>
                    <a:pt x="66472" y="76241"/>
                    <a:pt x="63468" y="73062"/>
                  </a:cubicBezTo>
                  <a:lnTo>
                    <a:pt x="42066" y="63468"/>
                  </a:lnTo>
                  <a:lnTo>
                    <a:pt x="30996" y="76752"/>
                  </a:lnTo>
                  <a:lnTo>
                    <a:pt x="14760" y="97416"/>
                  </a:lnTo>
                  <a:cubicBezTo>
                    <a:pt x="11158" y="97133"/>
                    <a:pt x="8021" y="94851"/>
                    <a:pt x="6642" y="91512"/>
                  </a:cubicBezTo>
                  <a:lnTo>
                    <a:pt x="36162" y="56088"/>
                  </a:lnTo>
                  <a:lnTo>
                    <a:pt x="4428" y="22140"/>
                  </a:lnTo>
                  <a:cubicBezTo>
                    <a:pt x="3584" y="19753"/>
                    <a:pt x="3584" y="17147"/>
                    <a:pt x="4428" y="14760"/>
                  </a:cubicBezTo>
                  <a:cubicBezTo>
                    <a:pt x="4428" y="14760"/>
                    <a:pt x="5166" y="9594"/>
                    <a:pt x="6642" y="88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D6769FE9-9EA6-4A2F-B002-CC5F76BA980A}"/>
                </a:ext>
              </a:extLst>
            </p:cNvPr>
            <p:cNvSpPr/>
            <p:nvPr/>
          </p:nvSpPr>
          <p:spPr>
            <a:xfrm>
              <a:off x="8057640" y="2014173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0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C3661075-5D47-4C70-936A-768EC8A8F204}"/>
                </a:ext>
              </a:extLst>
            </p:cNvPr>
            <p:cNvSpPr/>
            <p:nvPr/>
          </p:nvSpPr>
          <p:spPr>
            <a:xfrm>
              <a:off x="8036975" y="1952919"/>
              <a:ext cx="10332" cy="12545"/>
            </a:xfrm>
            <a:custGeom>
              <a:avLst/>
              <a:gdLst>
                <a:gd name="connsiteX0" fmla="*/ 10332 w 10332"/>
                <a:gd name="connsiteY0" fmla="*/ 0 h 12545"/>
                <a:gd name="connsiteX1" fmla="*/ 10332 w 10332"/>
                <a:gd name="connsiteY1" fmla="*/ 0 h 12545"/>
                <a:gd name="connsiteX2" fmla="*/ 0 w 10332"/>
                <a:gd name="connsiteY2" fmla="*/ 12546 h 12545"/>
                <a:gd name="connsiteX3" fmla="*/ 10332 w 10332"/>
                <a:gd name="connsiteY3" fmla="*/ 0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12545">
                  <a:moveTo>
                    <a:pt x="10332" y="0"/>
                  </a:moveTo>
                  <a:lnTo>
                    <a:pt x="10332" y="0"/>
                  </a:lnTo>
                  <a:lnTo>
                    <a:pt x="0" y="12546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A5C2E269-616A-4A80-9F41-5EAE9FD0776A}"/>
                </a:ext>
              </a:extLst>
            </p:cNvPr>
            <p:cNvSpPr/>
            <p:nvPr/>
          </p:nvSpPr>
          <p:spPr>
            <a:xfrm>
              <a:off x="8148413" y="1963988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AF6EB407-1D60-4A28-88E3-383BF0FE5683}"/>
                </a:ext>
              </a:extLst>
            </p:cNvPr>
            <p:cNvSpPr/>
            <p:nvPr/>
          </p:nvSpPr>
          <p:spPr>
            <a:xfrm>
              <a:off x="8097492" y="1941849"/>
              <a:ext cx="1475" cy="737"/>
            </a:xfrm>
            <a:custGeom>
              <a:avLst/>
              <a:gdLst>
                <a:gd name="connsiteX0" fmla="*/ 1476 w 1475"/>
                <a:gd name="connsiteY0" fmla="*/ 738 h 737"/>
                <a:gd name="connsiteX1" fmla="*/ 0 w 1475"/>
                <a:gd name="connsiteY1" fmla="*/ 0 h 737"/>
                <a:gd name="connsiteX2" fmla="*/ 0 w 1475"/>
                <a:gd name="connsiteY2" fmla="*/ 0 h 737"/>
                <a:gd name="connsiteX3" fmla="*/ 1476 w 1475"/>
                <a:gd name="connsiteY3" fmla="*/ 738 h 737"/>
                <a:gd name="connsiteX4" fmla="*/ 1476 w 1475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737">
                  <a:moveTo>
                    <a:pt x="1476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76" y="738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7D43BF20-7BAD-491B-85EB-88EBBB11098C}"/>
                </a:ext>
              </a:extLst>
            </p:cNvPr>
            <p:cNvSpPr/>
            <p:nvPr/>
          </p:nvSpPr>
          <p:spPr>
            <a:xfrm>
              <a:off x="8101919" y="19366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DD0F28C0-0A19-4D32-8ECB-0C60AC7C05DA}"/>
                </a:ext>
              </a:extLst>
            </p:cNvPr>
            <p:cNvSpPr/>
            <p:nvPr/>
          </p:nvSpPr>
          <p:spPr>
            <a:xfrm>
              <a:off x="8127750" y="1983914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05205F23-B8D9-4BB3-8101-D00CC7B91897}"/>
                </a:ext>
              </a:extLst>
            </p:cNvPr>
            <p:cNvSpPr/>
            <p:nvPr/>
          </p:nvSpPr>
          <p:spPr>
            <a:xfrm>
              <a:off x="8119631" y="1992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80E00F-939C-4A23-A302-67F49A2BBD50}"/>
                </a:ext>
              </a:extLst>
            </p:cNvPr>
            <p:cNvSpPr/>
            <p:nvPr/>
          </p:nvSpPr>
          <p:spPr>
            <a:xfrm>
              <a:off x="8152104" y="1960299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32CB25AF-9226-40E3-A97A-6994746215F9}"/>
                </a:ext>
              </a:extLst>
            </p:cNvPr>
            <p:cNvSpPr/>
            <p:nvPr/>
          </p:nvSpPr>
          <p:spPr>
            <a:xfrm>
              <a:off x="8110038" y="199793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FFFF3FD4-9057-46A0-9563-7AE9017A5690}"/>
                </a:ext>
              </a:extLst>
            </p:cNvPr>
            <p:cNvSpPr/>
            <p:nvPr/>
          </p:nvSpPr>
          <p:spPr>
            <a:xfrm>
              <a:off x="8078304" y="1919708"/>
              <a:ext cx="91511" cy="151290"/>
            </a:xfrm>
            <a:custGeom>
              <a:avLst/>
              <a:gdLst>
                <a:gd name="connsiteX0" fmla="*/ 0 w 91511"/>
                <a:gd name="connsiteY0" fmla="*/ 738 h 151290"/>
                <a:gd name="connsiteX1" fmla="*/ 0 w 91511"/>
                <a:gd name="connsiteY1" fmla="*/ 81918 h 151290"/>
                <a:gd name="connsiteX2" fmla="*/ 78966 w 91511"/>
                <a:gd name="connsiteY2" fmla="*/ 151290 h 151290"/>
                <a:gd name="connsiteX3" fmla="*/ 87084 w 91511"/>
                <a:gd name="connsiteY3" fmla="*/ 101106 h 151290"/>
                <a:gd name="connsiteX4" fmla="*/ 87084 w 91511"/>
                <a:gd name="connsiteY4" fmla="*/ 0 h 151290"/>
                <a:gd name="connsiteX5" fmla="*/ 72324 w 91511"/>
                <a:gd name="connsiteY5" fmla="*/ 0 h 151290"/>
                <a:gd name="connsiteX6" fmla="*/ 63468 w 91511"/>
                <a:gd name="connsiteY6" fmla="*/ 0 h 151290"/>
                <a:gd name="connsiteX7" fmla="*/ 63468 w 91511"/>
                <a:gd name="connsiteY7" fmla="*/ 0 h 151290"/>
                <a:gd name="connsiteX8" fmla="*/ 2214 w 91511"/>
                <a:gd name="connsiteY8" fmla="*/ 0 h 151290"/>
                <a:gd name="connsiteX9" fmla="*/ 64944 w 91511"/>
                <a:gd name="connsiteY9" fmla="*/ 13284 h 151290"/>
                <a:gd name="connsiteX10" fmla="*/ 64944 w 91511"/>
                <a:gd name="connsiteY10" fmla="*/ 13284 h 151290"/>
                <a:gd name="connsiteX11" fmla="*/ 64944 w 91511"/>
                <a:gd name="connsiteY11" fmla="*/ 13284 h 151290"/>
                <a:gd name="connsiteX12" fmla="*/ 64944 w 91511"/>
                <a:gd name="connsiteY12" fmla="*/ 13284 h 151290"/>
                <a:gd name="connsiteX13" fmla="*/ 64944 w 91511"/>
                <a:gd name="connsiteY13" fmla="*/ 13284 h 151290"/>
                <a:gd name="connsiteX14" fmla="*/ 64944 w 91511"/>
                <a:gd name="connsiteY14" fmla="*/ 13284 h 151290"/>
                <a:gd name="connsiteX15" fmla="*/ 76014 w 91511"/>
                <a:gd name="connsiteY15" fmla="*/ 25092 h 151290"/>
                <a:gd name="connsiteX16" fmla="*/ 76014 w 91511"/>
                <a:gd name="connsiteY16" fmla="*/ 25092 h 151290"/>
                <a:gd name="connsiteX17" fmla="*/ 76014 w 91511"/>
                <a:gd name="connsiteY17" fmla="*/ 25092 h 151290"/>
                <a:gd name="connsiteX18" fmla="*/ 76014 w 91511"/>
                <a:gd name="connsiteY18" fmla="*/ 25092 h 151290"/>
                <a:gd name="connsiteX19" fmla="*/ 76014 w 91511"/>
                <a:gd name="connsiteY19" fmla="*/ 25092 h 151290"/>
                <a:gd name="connsiteX20" fmla="*/ 76014 w 91511"/>
                <a:gd name="connsiteY20" fmla="*/ 25092 h 151290"/>
                <a:gd name="connsiteX21" fmla="*/ 76014 w 91511"/>
                <a:gd name="connsiteY21" fmla="*/ 25092 h 151290"/>
                <a:gd name="connsiteX22" fmla="*/ 72324 w 91511"/>
                <a:gd name="connsiteY22" fmla="*/ 25092 h 151290"/>
                <a:gd name="connsiteX23" fmla="*/ 72324 w 91511"/>
                <a:gd name="connsiteY23" fmla="*/ 28782 h 151290"/>
                <a:gd name="connsiteX24" fmla="*/ 67158 w 91511"/>
                <a:gd name="connsiteY24" fmla="*/ 28782 h 151290"/>
                <a:gd name="connsiteX25" fmla="*/ 67158 w 91511"/>
                <a:gd name="connsiteY25" fmla="*/ 49446 h 151290"/>
                <a:gd name="connsiteX26" fmla="*/ 67158 w 91511"/>
                <a:gd name="connsiteY26" fmla="*/ 49446 h 151290"/>
                <a:gd name="connsiteX27" fmla="*/ 67158 w 91511"/>
                <a:gd name="connsiteY27" fmla="*/ 49446 h 151290"/>
                <a:gd name="connsiteX28" fmla="*/ 67158 w 91511"/>
                <a:gd name="connsiteY28" fmla="*/ 49446 h 151290"/>
                <a:gd name="connsiteX29" fmla="*/ 63468 w 91511"/>
                <a:gd name="connsiteY29" fmla="*/ 49446 h 151290"/>
                <a:gd name="connsiteX30" fmla="*/ 63468 w 91511"/>
                <a:gd name="connsiteY30" fmla="*/ 49446 h 151290"/>
                <a:gd name="connsiteX31" fmla="*/ 73062 w 91511"/>
                <a:gd name="connsiteY31" fmla="*/ 61992 h 151290"/>
                <a:gd name="connsiteX32" fmla="*/ 91512 w 91511"/>
                <a:gd name="connsiteY32" fmla="*/ 81918 h 151290"/>
                <a:gd name="connsiteX33" fmla="*/ 91512 w 91511"/>
                <a:gd name="connsiteY33" fmla="*/ 87822 h 151290"/>
                <a:gd name="connsiteX34" fmla="*/ 86346 w 91511"/>
                <a:gd name="connsiteY34" fmla="*/ 87822 h 151290"/>
                <a:gd name="connsiteX35" fmla="*/ 86346 w 91511"/>
                <a:gd name="connsiteY35" fmla="*/ 87822 h 151290"/>
                <a:gd name="connsiteX36" fmla="*/ 82656 w 91511"/>
                <a:gd name="connsiteY36" fmla="*/ 87822 h 151290"/>
                <a:gd name="connsiteX37" fmla="*/ 73800 w 91511"/>
                <a:gd name="connsiteY37" fmla="*/ 76752 h 151290"/>
                <a:gd name="connsiteX38" fmla="*/ 57564 w 91511"/>
                <a:gd name="connsiteY38" fmla="*/ 56826 h 151290"/>
                <a:gd name="connsiteX39" fmla="*/ 57564 w 91511"/>
                <a:gd name="connsiteY39" fmla="*/ 56826 h 151290"/>
                <a:gd name="connsiteX40" fmla="*/ 57564 w 91511"/>
                <a:gd name="connsiteY40" fmla="*/ 56826 h 151290"/>
                <a:gd name="connsiteX41" fmla="*/ 57564 w 91511"/>
                <a:gd name="connsiteY41" fmla="*/ 56826 h 151290"/>
                <a:gd name="connsiteX42" fmla="*/ 57564 w 91511"/>
                <a:gd name="connsiteY42" fmla="*/ 56826 h 151290"/>
                <a:gd name="connsiteX43" fmla="*/ 57564 w 91511"/>
                <a:gd name="connsiteY43" fmla="*/ 56826 h 151290"/>
                <a:gd name="connsiteX44" fmla="*/ 57564 w 91511"/>
                <a:gd name="connsiteY44" fmla="*/ 56826 h 151290"/>
                <a:gd name="connsiteX45" fmla="*/ 57564 w 91511"/>
                <a:gd name="connsiteY45" fmla="*/ 60516 h 151290"/>
                <a:gd name="connsiteX46" fmla="*/ 57564 w 91511"/>
                <a:gd name="connsiteY46" fmla="*/ 60516 h 151290"/>
                <a:gd name="connsiteX47" fmla="*/ 57564 w 91511"/>
                <a:gd name="connsiteY47" fmla="*/ 60516 h 151290"/>
                <a:gd name="connsiteX48" fmla="*/ 57564 w 91511"/>
                <a:gd name="connsiteY48" fmla="*/ 60516 h 151290"/>
                <a:gd name="connsiteX49" fmla="*/ 57564 w 91511"/>
                <a:gd name="connsiteY49" fmla="*/ 64944 h 151290"/>
                <a:gd name="connsiteX50" fmla="*/ 57564 w 91511"/>
                <a:gd name="connsiteY50" fmla="*/ 64944 h 151290"/>
                <a:gd name="connsiteX51" fmla="*/ 57564 w 91511"/>
                <a:gd name="connsiteY51" fmla="*/ 64944 h 151290"/>
                <a:gd name="connsiteX52" fmla="*/ 57564 w 91511"/>
                <a:gd name="connsiteY52" fmla="*/ 64944 h 151290"/>
                <a:gd name="connsiteX53" fmla="*/ 57564 w 91511"/>
                <a:gd name="connsiteY53" fmla="*/ 64944 h 151290"/>
                <a:gd name="connsiteX54" fmla="*/ 57564 w 91511"/>
                <a:gd name="connsiteY54" fmla="*/ 64944 h 151290"/>
                <a:gd name="connsiteX55" fmla="*/ 46494 w 91511"/>
                <a:gd name="connsiteY55" fmla="*/ 52398 h 151290"/>
                <a:gd name="connsiteX56" fmla="*/ 40590 w 91511"/>
                <a:gd name="connsiteY56" fmla="*/ 52398 h 151290"/>
                <a:gd name="connsiteX57" fmla="*/ 40590 w 91511"/>
                <a:gd name="connsiteY57" fmla="*/ 52398 h 151290"/>
                <a:gd name="connsiteX58" fmla="*/ 40590 w 91511"/>
                <a:gd name="connsiteY58" fmla="*/ 52398 h 151290"/>
                <a:gd name="connsiteX59" fmla="*/ 50922 w 91511"/>
                <a:gd name="connsiteY59" fmla="*/ 52398 h 151290"/>
                <a:gd name="connsiteX60" fmla="*/ 50922 w 91511"/>
                <a:gd name="connsiteY60" fmla="*/ 52398 h 151290"/>
                <a:gd name="connsiteX61" fmla="*/ 39114 w 91511"/>
                <a:gd name="connsiteY61" fmla="*/ 49446 h 151290"/>
                <a:gd name="connsiteX62" fmla="*/ 30996 w 91511"/>
                <a:gd name="connsiteY62" fmla="*/ 39114 h 151290"/>
                <a:gd name="connsiteX63" fmla="*/ 22140 w 91511"/>
                <a:gd name="connsiteY63" fmla="*/ 54612 h 151290"/>
                <a:gd name="connsiteX64" fmla="*/ 22140 w 91511"/>
                <a:gd name="connsiteY64" fmla="*/ 54612 h 151290"/>
                <a:gd name="connsiteX65" fmla="*/ 5166 w 91511"/>
                <a:gd name="connsiteY65" fmla="*/ 33948 h 151290"/>
                <a:gd name="connsiteX66" fmla="*/ 21402 w 91511"/>
                <a:gd name="connsiteY66" fmla="*/ 25830 h 151290"/>
                <a:gd name="connsiteX67" fmla="*/ 21402 w 91511"/>
                <a:gd name="connsiteY67" fmla="*/ 25830 h 151290"/>
                <a:gd name="connsiteX68" fmla="*/ 21402 w 91511"/>
                <a:gd name="connsiteY68" fmla="*/ 25830 h 151290"/>
                <a:gd name="connsiteX69" fmla="*/ 21402 w 91511"/>
                <a:gd name="connsiteY69" fmla="*/ 21402 h 151290"/>
                <a:gd name="connsiteX70" fmla="*/ 21402 w 91511"/>
                <a:gd name="connsiteY70" fmla="*/ 21402 h 151290"/>
                <a:gd name="connsiteX71" fmla="*/ 21402 w 91511"/>
                <a:gd name="connsiteY71" fmla="*/ 21402 h 151290"/>
                <a:gd name="connsiteX72" fmla="*/ 21402 w 91511"/>
                <a:gd name="connsiteY72" fmla="*/ 21402 h 151290"/>
                <a:gd name="connsiteX73" fmla="*/ 29520 w 91511"/>
                <a:gd name="connsiteY73" fmla="*/ 30996 h 151290"/>
                <a:gd name="connsiteX74" fmla="*/ 29520 w 91511"/>
                <a:gd name="connsiteY74" fmla="*/ 30996 h 151290"/>
                <a:gd name="connsiteX75" fmla="*/ 39852 w 91511"/>
                <a:gd name="connsiteY75" fmla="*/ 42066 h 151290"/>
                <a:gd name="connsiteX76" fmla="*/ 59778 w 91511"/>
                <a:gd name="connsiteY76" fmla="*/ 21402 h 151290"/>
                <a:gd name="connsiteX77" fmla="*/ 64944 w 91511"/>
                <a:gd name="connsiteY77" fmla="*/ 13284 h 15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91511" h="151290">
                  <a:moveTo>
                    <a:pt x="0" y="738"/>
                  </a:moveTo>
                  <a:lnTo>
                    <a:pt x="0" y="81918"/>
                  </a:lnTo>
                  <a:lnTo>
                    <a:pt x="78966" y="151290"/>
                  </a:lnTo>
                  <a:cubicBezTo>
                    <a:pt x="84302" y="135095"/>
                    <a:pt x="87040" y="118157"/>
                    <a:pt x="87084" y="101106"/>
                  </a:cubicBezTo>
                  <a:lnTo>
                    <a:pt x="87084" y="0"/>
                  </a:lnTo>
                  <a:lnTo>
                    <a:pt x="72324" y="0"/>
                  </a:lnTo>
                  <a:lnTo>
                    <a:pt x="63468" y="0"/>
                  </a:lnTo>
                  <a:cubicBezTo>
                    <a:pt x="63468" y="0"/>
                    <a:pt x="63468" y="0"/>
                    <a:pt x="63468" y="0"/>
                  </a:cubicBezTo>
                  <a:lnTo>
                    <a:pt x="2214" y="0"/>
                  </a:lnTo>
                  <a:close/>
                  <a:moveTo>
                    <a:pt x="64944" y="13284"/>
                  </a:moveTo>
                  <a:lnTo>
                    <a:pt x="64944" y="13284"/>
                  </a:lnTo>
                  <a:lnTo>
                    <a:pt x="64944" y="13284"/>
                  </a:lnTo>
                  <a:cubicBezTo>
                    <a:pt x="64944" y="13284"/>
                    <a:pt x="64944" y="13284"/>
                    <a:pt x="64944" y="13284"/>
                  </a:cubicBezTo>
                  <a:lnTo>
                    <a:pt x="64944" y="13284"/>
                  </a:lnTo>
                  <a:lnTo>
                    <a:pt x="64944" y="13284"/>
                  </a:lnTo>
                  <a:lnTo>
                    <a:pt x="76014" y="25092"/>
                  </a:lnTo>
                  <a:lnTo>
                    <a:pt x="76014" y="25092"/>
                  </a:lnTo>
                  <a:cubicBezTo>
                    <a:pt x="76014" y="25092"/>
                    <a:pt x="76014" y="25092"/>
                    <a:pt x="76014" y="25092"/>
                  </a:cubicBezTo>
                  <a:lnTo>
                    <a:pt x="76014" y="25092"/>
                  </a:lnTo>
                  <a:cubicBezTo>
                    <a:pt x="76014" y="25092"/>
                    <a:pt x="76014" y="25092"/>
                    <a:pt x="76014" y="25092"/>
                  </a:cubicBezTo>
                  <a:lnTo>
                    <a:pt x="76014" y="25092"/>
                  </a:lnTo>
                  <a:lnTo>
                    <a:pt x="76014" y="25092"/>
                  </a:lnTo>
                  <a:cubicBezTo>
                    <a:pt x="76014" y="25092"/>
                    <a:pt x="76014" y="25092"/>
                    <a:pt x="72324" y="25092"/>
                  </a:cubicBezTo>
                  <a:lnTo>
                    <a:pt x="72324" y="28782"/>
                  </a:lnTo>
                  <a:lnTo>
                    <a:pt x="67158" y="28782"/>
                  </a:lnTo>
                  <a:lnTo>
                    <a:pt x="67158" y="49446"/>
                  </a:lnTo>
                  <a:lnTo>
                    <a:pt x="67158" y="49446"/>
                  </a:lnTo>
                  <a:lnTo>
                    <a:pt x="67158" y="49446"/>
                  </a:lnTo>
                  <a:cubicBezTo>
                    <a:pt x="67158" y="49446"/>
                    <a:pt x="67158" y="49446"/>
                    <a:pt x="67158" y="49446"/>
                  </a:cubicBezTo>
                  <a:lnTo>
                    <a:pt x="63468" y="49446"/>
                  </a:lnTo>
                  <a:cubicBezTo>
                    <a:pt x="63468" y="49446"/>
                    <a:pt x="63468" y="49446"/>
                    <a:pt x="63468" y="49446"/>
                  </a:cubicBezTo>
                  <a:lnTo>
                    <a:pt x="73062" y="61992"/>
                  </a:lnTo>
                  <a:cubicBezTo>
                    <a:pt x="79675" y="68192"/>
                    <a:pt x="85837" y="74850"/>
                    <a:pt x="91512" y="81918"/>
                  </a:cubicBezTo>
                  <a:cubicBezTo>
                    <a:pt x="91512" y="81918"/>
                    <a:pt x="91512" y="86346"/>
                    <a:pt x="91512" y="87822"/>
                  </a:cubicBezTo>
                  <a:cubicBezTo>
                    <a:pt x="89807" y="88181"/>
                    <a:pt x="88051" y="88181"/>
                    <a:pt x="86346" y="87822"/>
                  </a:cubicBezTo>
                  <a:lnTo>
                    <a:pt x="86346" y="87822"/>
                  </a:lnTo>
                  <a:lnTo>
                    <a:pt x="82656" y="87822"/>
                  </a:lnTo>
                  <a:cubicBezTo>
                    <a:pt x="80169" y="83785"/>
                    <a:pt x="77195" y="80068"/>
                    <a:pt x="73800" y="76752"/>
                  </a:cubicBezTo>
                  <a:lnTo>
                    <a:pt x="57564" y="56826"/>
                  </a:lnTo>
                  <a:cubicBezTo>
                    <a:pt x="57564" y="56826"/>
                    <a:pt x="57564" y="56826"/>
                    <a:pt x="57564" y="56826"/>
                  </a:cubicBezTo>
                  <a:lnTo>
                    <a:pt x="57564" y="56826"/>
                  </a:lnTo>
                  <a:cubicBezTo>
                    <a:pt x="57564" y="56826"/>
                    <a:pt x="57564" y="56826"/>
                    <a:pt x="57564" y="56826"/>
                  </a:cubicBezTo>
                  <a:lnTo>
                    <a:pt x="57564" y="56826"/>
                  </a:lnTo>
                  <a:cubicBezTo>
                    <a:pt x="53874" y="56826"/>
                    <a:pt x="57564" y="56826"/>
                    <a:pt x="57564" y="56826"/>
                  </a:cubicBezTo>
                  <a:lnTo>
                    <a:pt x="57564" y="56826"/>
                  </a:lnTo>
                  <a:cubicBezTo>
                    <a:pt x="57564" y="56826"/>
                    <a:pt x="57564" y="60516"/>
                    <a:pt x="57564" y="60516"/>
                  </a:cubicBezTo>
                  <a:lnTo>
                    <a:pt x="57564" y="60516"/>
                  </a:lnTo>
                  <a:cubicBezTo>
                    <a:pt x="57564" y="60516"/>
                    <a:pt x="57564" y="60516"/>
                    <a:pt x="57564" y="60516"/>
                  </a:cubicBezTo>
                  <a:lnTo>
                    <a:pt x="57564" y="60516"/>
                  </a:lnTo>
                  <a:cubicBezTo>
                    <a:pt x="57564" y="60516"/>
                    <a:pt x="57564" y="60516"/>
                    <a:pt x="57564" y="64944"/>
                  </a:cubicBezTo>
                  <a:lnTo>
                    <a:pt x="57564" y="64944"/>
                  </a:lnTo>
                  <a:cubicBezTo>
                    <a:pt x="57564" y="64944"/>
                    <a:pt x="57564" y="64944"/>
                    <a:pt x="57564" y="64944"/>
                  </a:cubicBezTo>
                  <a:lnTo>
                    <a:pt x="57564" y="64944"/>
                  </a:lnTo>
                  <a:lnTo>
                    <a:pt x="57564" y="64944"/>
                  </a:lnTo>
                  <a:cubicBezTo>
                    <a:pt x="57564" y="64944"/>
                    <a:pt x="57564" y="64944"/>
                    <a:pt x="57564" y="64944"/>
                  </a:cubicBezTo>
                  <a:lnTo>
                    <a:pt x="46494" y="52398"/>
                  </a:lnTo>
                  <a:lnTo>
                    <a:pt x="40590" y="52398"/>
                  </a:lnTo>
                  <a:lnTo>
                    <a:pt x="40590" y="52398"/>
                  </a:lnTo>
                  <a:cubicBezTo>
                    <a:pt x="40590" y="52398"/>
                    <a:pt x="40590" y="52398"/>
                    <a:pt x="40590" y="52398"/>
                  </a:cubicBezTo>
                  <a:cubicBezTo>
                    <a:pt x="43896" y="51004"/>
                    <a:pt x="47616" y="51004"/>
                    <a:pt x="50922" y="52398"/>
                  </a:cubicBezTo>
                  <a:lnTo>
                    <a:pt x="50922" y="52398"/>
                  </a:lnTo>
                  <a:lnTo>
                    <a:pt x="39114" y="49446"/>
                  </a:lnTo>
                  <a:lnTo>
                    <a:pt x="30996" y="39114"/>
                  </a:lnTo>
                  <a:cubicBezTo>
                    <a:pt x="26871" y="43512"/>
                    <a:pt x="23830" y="48822"/>
                    <a:pt x="22140" y="54612"/>
                  </a:cubicBezTo>
                  <a:lnTo>
                    <a:pt x="22140" y="54612"/>
                  </a:lnTo>
                  <a:cubicBezTo>
                    <a:pt x="14140" y="50034"/>
                    <a:pt x="8103" y="42681"/>
                    <a:pt x="5166" y="33948"/>
                  </a:cubicBezTo>
                  <a:cubicBezTo>
                    <a:pt x="11380" y="33296"/>
                    <a:pt x="17151" y="30412"/>
                    <a:pt x="21402" y="25830"/>
                  </a:cubicBezTo>
                  <a:lnTo>
                    <a:pt x="21402" y="25830"/>
                  </a:lnTo>
                  <a:lnTo>
                    <a:pt x="21402" y="25830"/>
                  </a:lnTo>
                  <a:lnTo>
                    <a:pt x="21402" y="21402"/>
                  </a:lnTo>
                  <a:lnTo>
                    <a:pt x="21402" y="21402"/>
                  </a:lnTo>
                  <a:lnTo>
                    <a:pt x="21402" y="21402"/>
                  </a:lnTo>
                  <a:lnTo>
                    <a:pt x="21402" y="21402"/>
                  </a:lnTo>
                  <a:lnTo>
                    <a:pt x="29520" y="30996"/>
                  </a:lnTo>
                  <a:cubicBezTo>
                    <a:pt x="29520" y="30996"/>
                    <a:pt x="29520" y="30996"/>
                    <a:pt x="29520" y="30996"/>
                  </a:cubicBezTo>
                  <a:lnTo>
                    <a:pt x="39852" y="42066"/>
                  </a:lnTo>
                  <a:lnTo>
                    <a:pt x="59778" y="21402"/>
                  </a:lnTo>
                  <a:cubicBezTo>
                    <a:pt x="59748" y="17915"/>
                    <a:pt x="61771" y="14737"/>
                    <a:pt x="64944" y="13284"/>
                  </a:cubicBez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C0CC9241-E304-48D6-8FD6-E6CEA9598A45}"/>
                </a:ext>
              </a:extLst>
            </p:cNvPr>
            <p:cNvSpPr/>
            <p:nvPr/>
          </p:nvSpPr>
          <p:spPr>
            <a:xfrm>
              <a:off x="8155056" y="1944062"/>
              <a:ext cx="7380" cy="6642"/>
            </a:xfrm>
            <a:custGeom>
              <a:avLst/>
              <a:gdLst>
                <a:gd name="connsiteX0" fmla="*/ 7380 w 7380"/>
                <a:gd name="connsiteY0" fmla="*/ 6642 h 6642"/>
                <a:gd name="connsiteX1" fmla="*/ 0 w 7380"/>
                <a:gd name="connsiteY1" fmla="*/ 0 h 6642"/>
                <a:gd name="connsiteX2" fmla="*/ 6642 w 7380"/>
                <a:gd name="connsiteY2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" h="6642">
                  <a:moveTo>
                    <a:pt x="7380" y="6642"/>
                  </a:moveTo>
                  <a:lnTo>
                    <a:pt x="0" y="0"/>
                  </a:lnTo>
                  <a:lnTo>
                    <a:pt x="6642" y="6642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2DA6BEFB-2398-4580-BBAB-5EAFF0992979}"/>
                </a:ext>
              </a:extLst>
            </p:cNvPr>
            <p:cNvSpPr/>
            <p:nvPr/>
          </p:nvSpPr>
          <p:spPr>
            <a:xfrm>
              <a:off x="8083469" y="1951443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0 w 738"/>
                <a:gd name="connsiteY1" fmla="*/ 0 h 737"/>
                <a:gd name="connsiteX2" fmla="*/ 738 w 738"/>
                <a:gd name="connsiteY2" fmla="*/ 738 h 737"/>
                <a:gd name="connsiteX3" fmla="*/ 0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8C50096-84E5-4984-9E97-04FADD781154}"/>
                </a:ext>
              </a:extLst>
            </p:cNvPr>
            <p:cNvSpPr/>
            <p:nvPr/>
          </p:nvSpPr>
          <p:spPr>
            <a:xfrm>
              <a:off x="8098229" y="19853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D0D48139-C48C-491A-B2B6-23A87801F13F}"/>
                </a:ext>
              </a:extLst>
            </p:cNvPr>
            <p:cNvSpPr/>
            <p:nvPr/>
          </p:nvSpPr>
          <p:spPr>
            <a:xfrm>
              <a:off x="8088636" y="1991295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738 w 737"/>
                <a:gd name="connsiteY1" fmla="*/ 0 h 73800"/>
                <a:gd name="connsiteX2" fmla="*/ 738 w 737"/>
                <a:gd name="connsiteY2" fmla="*/ 0 h 73800"/>
                <a:gd name="connsiteX3" fmla="*/ 0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AAC7DEB6-15FE-47A8-876A-BDBA34BB6948}"/>
                </a:ext>
              </a:extLst>
            </p:cNvPr>
            <p:cNvSpPr/>
            <p:nvPr/>
          </p:nvSpPr>
          <p:spPr>
            <a:xfrm>
              <a:off x="8158746" y="19536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16768B60-ABE6-4B29-A120-51400AA939FD}"/>
                </a:ext>
              </a:extLst>
            </p:cNvPr>
            <p:cNvSpPr/>
            <p:nvPr/>
          </p:nvSpPr>
          <p:spPr>
            <a:xfrm>
              <a:off x="8035500" y="1988343"/>
              <a:ext cx="22140" cy="25829"/>
            </a:xfrm>
            <a:custGeom>
              <a:avLst/>
              <a:gdLst>
                <a:gd name="connsiteX0" fmla="*/ 16236 w 22140"/>
                <a:gd name="connsiteY0" fmla="*/ 21402 h 25829"/>
                <a:gd name="connsiteX1" fmla="*/ 22140 w 22140"/>
                <a:gd name="connsiteY1" fmla="*/ 25830 h 25829"/>
                <a:gd name="connsiteX2" fmla="*/ 22140 w 22140"/>
                <a:gd name="connsiteY2" fmla="*/ 25830 h 25829"/>
                <a:gd name="connsiteX3" fmla="*/ 22140 w 22140"/>
                <a:gd name="connsiteY3" fmla="*/ 25830 h 25829"/>
                <a:gd name="connsiteX4" fmla="*/ 22140 w 22140"/>
                <a:gd name="connsiteY4" fmla="*/ 25830 h 25829"/>
                <a:gd name="connsiteX5" fmla="*/ 22140 w 22140"/>
                <a:gd name="connsiteY5" fmla="*/ 25830 h 25829"/>
                <a:gd name="connsiteX6" fmla="*/ 22140 w 22140"/>
                <a:gd name="connsiteY6" fmla="*/ 25830 h 25829"/>
                <a:gd name="connsiteX7" fmla="*/ 22140 w 22140"/>
                <a:gd name="connsiteY7" fmla="*/ 25830 h 25829"/>
                <a:gd name="connsiteX8" fmla="*/ 22140 w 22140"/>
                <a:gd name="connsiteY8" fmla="*/ 25830 h 25829"/>
                <a:gd name="connsiteX9" fmla="*/ 22140 w 22140"/>
                <a:gd name="connsiteY9" fmla="*/ 25830 h 25829"/>
                <a:gd name="connsiteX10" fmla="*/ 22140 w 22140"/>
                <a:gd name="connsiteY10" fmla="*/ 21402 h 25829"/>
                <a:gd name="connsiteX11" fmla="*/ 14760 w 22140"/>
                <a:gd name="connsiteY11" fmla="*/ 21402 h 25829"/>
                <a:gd name="connsiteX12" fmla="*/ 7380 w 22140"/>
                <a:gd name="connsiteY12" fmla="*/ 11070 h 25829"/>
                <a:gd name="connsiteX13" fmla="*/ 0 w 22140"/>
                <a:gd name="connsiteY13" fmla="*/ 0 h 25829"/>
                <a:gd name="connsiteX14" fmla="*/ 0 w 22140"/>
                <a:gd name="connsiteY14" fmla="*/ 0 h 25829"/>
                <a:gd name="connsiteX15" fmla="*/ 12546 w 22140"/>
                <a:gd name="connsiteY15" fmla="*/ 14760 h 25829"/>
                <a:gd name="connsiteX16" fmla="*/ 0 w 22140"/>
                <a:gd name="connsiteY16" fmla="*/ 0 h 25829"/>
                <a:gd name="connsiteX17" fmla="*/ 0 w 22140"/>
                <a:gd name="connsiteY17" fmla="*/ 0 h 25829"/>
                <a:gd name="connsiteX18" fmla="*/ 13284 w 22140"/>
                <a:gd name="connsiteY18" fmla="*/ 14022 h 25829"/>
                <a:gd name="connsiteX19" fmla="*/ 16236 w 22140"/>
                <a:gd name="connsiteY19" fmla="*/ 2140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140" h="25829">
                  <a:moveTo>
                    <a:pt x="16236" y="21402"/>
                  </a:moveTo>
                  <a:cubicBezTo>
                    <a:pt x="16236" y="21402"/>
                    <a:pt x="16236" y="21402"/>
                    <a:pt x="22140" y="25830"/>
                  </a:cubicBez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lnTo>
                    <a:pt x="22140" y="25830"/>
                  </a:lnTo>
                  <a:lnTo>
                    <a:pt x="22140" y="25830"/>
                  </a:lnTo>
                  <a:lnTo>
                    <a:pt x="22140" y="25830"/>
                  </a:ln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cubicBezTo>
                    <a:pt x="22140" y="25830"/>
                    <a:pt x="22140" y="25830"/>
                    <a:pt x="22140" y="21402"/>
                  </a:cubicBezTo>
                  <a:cubicBezTo>
                    <a:pt x="22140" y="16974"/>
                    <a:pt x="15498" y="21402"/>
                    <a:pt x="14760" y="21402"/>
                  </a:cubicBezTo>
                  <a:cubicBezTo>
                    <a:pt x="12657" y="17717"/>
                    <a:pt x="10184" y="14255"/>
                    <a:pt x="7380" y="1107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546" y="147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3284" y="14022"/>
                  </a:lnTo>
                  <a:cubicBezTo>
                    <a:pt x="14812" y="16226"/>
                    <a:pt x="15823" y="18750"/>
                    <a:pt x="16236" y="21402"/>
                  </a:cubicBez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5334032A-322F-495A-B25F-78B1CB7C3900}"/>
                </a:ext>
              </a:extLst>
            </p:cNvPr>
            <p:cNvSpPr/>
            <p:nvPr/>
          </p:nvSpPr>
          <p:spPr>
            <a:xfrm>
              <a:off x="7988853" y="1935945"/>
              <a:ext cx="38527" cy="39851"/>
            </a:xfrm>
            <a:custGeom>
              <a:avLst/>
              <a:gdLst>
                <a:gd name="connsiteX0" fmla="*/ 38528 w 38527"/>
                <a:gd name="connsiteY0" fmla="*/ 39852 h 39851"/>
                <a:gd name="connsiteX1" fmla="*/ 38528 w 38527"/>
                <a:gd name="connsiteY1" fmla="*/ 39852 h 39851"/>
                <a:gd name="connsiteX2" fmla="*/ 6056 w 38527"/>
                <a:gd name="connsiteY2" fmla="*/ 0 h 39851"/>
                <a:gd name="connsiteX3" fmla="*/ 6056 w 38527"/>
                <a:gd name="connsiteY3" fmla="*/ 0 h 39851"/>
                <a:gd name="connsiteX4" fmla="*/ 37790 w 38527"/>
                <a:gd name="connsiteY4" fmla="*/ 39852 h 39851"/>
                <a:gd name="connsiteX5" fmla="*/ 37790 w 38527"/>
                <a:gd name="connsiteY5" fmla="*/ 39852 h 39851"/>
                <a:gd name="connsiteX6" fmla="*/ 12698 w 38527"/>
                <a:gd name="connsiteY6" fmla="*/ 2214 h 39851"/>
                <a:gd name="connsiteX7" fmla="*/ 5318 w 38527"/>
                <a:gd name="connsiteY7" fmla="*/ 2214 h 39851"/>
                <a:gd name="connsiteX8" fmla="*/ 890 w 38527"/>
                <a:gd name="connsiteY8" fmla="*/ 2214 h 39851"/>
                <a:gd name="connsiteX9" fmla="*/ 890 w 38527"/>
                <a:gd name="connsiteY9" fmla="*/ 7380 h 39851"/>
                <a:gd name="connsiteX10" fmla="*/ 890 w 38527"/>
                <a:gd name="connsiteY10" fmla="*/ 1402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527" h="39851">
                  <a:moveTo>
                    <a:pt x="38528" y="39852"/>
                  </a:moveTo>
                  <a:lnTo>
                    <a:pt x="38528" y="39852"/>
                  </a:lnTo>
                  <a:lnTo>
                    <a:pt x="6056" y="0"/>
                  </a:lnTo>
                  <a:lnTo>
                    <a:pt x="6056" y="0"/>
                  </a:lnTo>
                  <a:lnTo>
                    <a:pt x="37790" y="39852"/>
                  </a:lnTo>
                  <a:lnTo>
                    <a:pt x="37790" y="39852"/>
                  </a:lnTo>
                  <a:lnTo>
                    <a:pt x="12698" y="2214"/>
                  </a:lnTo>
                  <a:cubicBezTo>
                    <a:pt x="10336" y="1230"/>
                    <a:pt x="7680" y="1230"/>
                    <a:pt x="5318" y="2214"/>
                  </a:cubicBezTo>
                  <a:cubicBezTo>
                    <a:pt x="3917" y="1549"/>
                    <a:pt x="2291" y="1549"/>
                    <a:pt x="890" y="2214"/>
                  </a:cubicBezTo>
                  <a:cubicBezTo>
                    <a:pt x="268" y="3880"/>
                    <a:pt x="268" y="5714"/>
                    <a:pt x="890" y="7380"/>
                  </a:cubicBezTo>
                  <a:cubicBezTo>
                    <a:pt x="-297" y="9435"/>
                    <a:pt x="-297" y="11967"/>
                    <a:pt x="890" y="14022"/>
                  </a:cubicBez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C6D682C9-7A71-4B99-9AEE-2F38D3F8B390}"/>
                </a:ext>
              </a:extLst>
            </p:cNvPr>
            <p:cNvSpPr/>
            <p:nvPr/>
          </p:nvSpPr>
          <p:spPr>
            <a:xfrm>
              <a:off x="7994171" y="1929182"/>
              <a:ext cx="77490" cy="88680"/>
            </a:xfrm>
            <a:custGeom>
              <a:avLst/>
              <a:gdLst>
                <a:gd name="connsiteX0" fmla="*/ 1476 w 77490"/>
                <a:gd name="connsiteY0" fmla="*/ 13405 h 88680"/>
                <a:gd name="connsiteX1" fmla="*/ 33210 w 77490"/>
                <a:gd name="connsiteY1" fmla="*/ 47353 h 88680"/>
                <a:gd name="connsiteX2" fmla="*/ 3690 w 77490"/>
                <a:gd name="connsiteY2" fmla="*/ 82777 h 88680"/>
                <a:gd name="connsiteX3" fmla="*/ 11808 w 77490"/>
                <a:gd name="connsiteY3" fmla="*/ 88681 h 88680"/>
                <a:gd name="connsiteX4" fmla="*/ 28044 w 77490"/>
                <a:gd name="connsiteY4" fmla="*/ 68017 h 88680"/>
                <a:gd name="connsiteX5" fmla="*/ 59778 w 77490"/>
                <a:gd name="connsiteY5" fmla="*/ 29641 h 88680"/>
                <a:gd name="connsiteX6" fmla="*/ 59778 w 77490"/>
                <a:gd name="connsiteY6" fmla="*/ 29641 h 88680"/>
                <a:gd name="connsiteX7" fmla="*/ 65682 w 77490"/>
                <a:gd name="connsiteY7" fmla="*/ 29641 h 88680"/>
                <a:gd name="connsiteX8" fmla="*/ 65682 w 77490"/>
                <a:gd name="connsiteY8" fmla="*/ 29641 h 88680"/>
                <a:gd name="connsiteX9" fmla="*/ 77490 w 77490"/>
                <a:gd name="connsiteY9" fmla="*/ 18571 h 88680"/>
                <a:gd name="connsiteX10" fmla="*/ 58302 w 77490"/>
                <a:gd name="connsiteY10" fmla="*/ 1597 h 88680"/>
                <a:gd name="connsiteX11" fmla="*/ 47970 w 77490"/>
                <a:gd name="connsiteY11" fmla="*/ 13405 h 88680"/>
                <a:gd name="connsiteX12" fmla="*/ 53136 w 77490"/>
                <a:gd name="connsiteY12" fmla="*/ 20785 h 88680"/>
                <a:gd name="connsiteX13" fmla="*/ 37638 w 77490"/>
                <a:gd name="connsiteY13" fmla="*/ 39973 h 88680"/>
                <a:gd name="connsiteX14" fmla="*/ 12546 w 77490"/>
                <a:gd name="connsiteY14" fmla="*/ 2335 h 88680"/>
                <a:gd name="connsiteX15" fmla="*/ 0 w 77490"/>
                <a:gd name="connsiteY15" fmla="*/ 2335 h 88680"/>
                <a:gd name="connsiteX16" fmla="*/ 0 w 77490"/>
                <a:gd name="connsiteY16" fmla="*/ 8239 h 88680"/>
                <a:gd name="connsiteX17" fmla="*/ 1476 w 77490"/>
                <a:gd name="connsiteY17" fmla="*/ 13405 h 88680"/>
                <a:gd name="connsiteX18" fmla="*/ 1476 w 77490"/>
                <a:gd name="connsiteY18" fmla="*/ 6025 h 88680"/>
                <a:gd name="connsiteX19" fmla="*/ 1476 w 77490"/>
                <a:gd name="connsiteY19" fmla="*/ 859 h 88680"/>
                <a:gd name="connsiteX20" fmla="*/ 5904 w 77490"/>
                <a:gd name="connsiteY20" fmla="*/ 859 h 88680"/>
                <a:gd name="connsiteX21" fmla="*/ 13284 w 77490"/>
                <a:gd name="connsiteY21" fmla="*/ 859 h 88680"/>
                <a:gd name="connsiteX22" fmla="*/ 37638 w 77490"/>
                <a:gd name="connsiteY22" fmla="*/ 39973 h 88680"/>
                <a:gd name="connsiteX23" fmla="*/ 37638 w 77490"/>
                <a:gd name="connsiteY23" fmla="*/ 39973 h 88680"/>
                <a:gd name="connsiteX24" fmla="*/ 5904 w 77490"/>
                <a:gd name="connsiteY24" fmla="*/ 121 h 88680"/>
                <a:gd name="connsiteX25" fmla="*/ 5904 w 77490"/>
                <a:gd name="connsiteY25" fmla="*/ 121 h 88680"/>
                <a:gd name="connsiteX26" fmla="*/ 38376 w 77490"/>
                <a:gd name="connsiteY26" fmla="*/ 39973 h 88680"/>
                <a:gd name="connsiteX27" fmla="*/ 38376 w 77490"/>
                <a:gd name="connsiteY27" fmla="*/ 39973 h 88680"/>
                <a:gd name="connsiteX28" fmla="*/ 7380 w 77490"/>
                <a:gd name="connsiteY28" fmla="*/ 6025 h 88680"/>
                <a:gd name="connsiteX29" fmla="*/ 738 w 77490"/>
                <a:gd name="connsiteY29" fmla="*/ 6025 h 88680"/>
                <a:gd name="connsiteX30" fmla="*/ 59040 w 77490"/>
                <a:gd name="connsiteY30" fmla="*/ 6025 h 88680"/>
                <a:gd name="connsiteX31" fmla="*/ 76752 w 77490"/>
                <a:gd name="connsiteY31" fmla="*/ 21523 h 88680"/>
                <a:gd name="connsiteX32" fmla="*/ 66420 w 77490"/>
                <a:gd name="connsiteY32" fmla="*/ 31117 h 88680"/>
                <a:gd name="connsiteX33" fmla="*/ 66420 w 77490"/>
                <a:gd name="connsiteY33" fmla="*/ 31117 h 88680"/>
                <a:gd name="connsiteX34" fmla="*/ 50184 w 77490"/>
                <a:gd name="connsiteY34" fmla="*/ 16357 h 88680"/>
                <a:gd name="connsiteX35" fmla="*/ 58302 w 77490"/>
                <a:gd name="connsiteY35" fmla="*/ 6025 h 88680"/>
                <a:gd name="connsiteX36" fmla="*/ 53874 w 77490"/>
                <a:gd name="connsiteY36" fmla="*/ 23737 h 88680"/>
                <a:gd name="connsiteX37" fmla="*/ 60516 w 77490"/>
                <a:gd name="connsiteY37" fmla="*/ 29641 h 88680"/>
                <a:gd name="connsiteX38" fmla="*/ 12546 w 77490"/>
                <a:gd name="connsiteY38" fmla="*/ 87943 h 88680"/>
                <a:gd name="connsiteX39" fmla="*/ 12546 w 77490"/>
                <a:gd name="connsiteY39" fmla="*/ 87943 h 88680"/>
                <a:gd name="connsiteX40" fmla="*/ 5166 w 77490"/>
                <a:gd name="connsiteY40" fmla="*/ 82777 h 88680"/>
                <a:gd name="connsiteX41" fmla="*/ 42804 w 77490"/>
                <a:gd name="connsiteY41" fmla="*/ 39973 h 88680"/>
                <a:gd name="connsiteX42" fmla="*/ 53136 w 77490"/>
                <a:gd name="connsiteY42" fmla="*/ 27427 h 88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77490" h="88680">
                  <a:moveTo>
                    <a:pt x="1476" y="13405"/>
                  </a:moveTo>
                  <a:lnTo>
                    <a:pt x="33210" y="47353"/>
                  </a:lnTo>
                  <a:lnTo>
                    <a:pt x="3690" y="82777"/>
                  </a:lnTo>
                  <a:cubicBezTo>
                    <a:pt x="5069" y="86116"/>
                    <a:pt x="8207" y="88398"/>
                    <a:pt x="11808" y="88681"/>
                  </a:cubicBezTo>
                  <a:lnTo>
                    <a:pt x="28044" y="68017"/>
                  </a:lnTo>
                  <a:lnTo>
                    <a:pt x="59778" y="29641"/>
                  </a:lnTo>
                  <a:lnTo>
                    <a:pt x="59778" y="29641"/>
                  </a:lnTo>
                  <a:lnTo>
                    <a:pt x="65682" y="29641"/>
                  </a:lnTo>
                  <a:lnTo>
                    <a:pt x="65682" y="29641"/>
                  </a:lnTo>
                  <a:cubicBezTo>
                    <a:pt x="73062" y="29641"/>
                    <a:pt x="76752" y="19309"/>
                    <a:pt x="77490" y="18571"/>
                  </a:cubicBezTo>
                  <a:cubicBezTo>
                    <a:pt x="73438" y="10717"/>
                    <a:pt x="66590" y="4663"/>
                    <a:pt x="58302" y="1597"/>
                  </a:cubicBezTo>
                  <a:cubicBezTo>
                    <a:pt x="52656" y="2861"/>
                    <a:pt x="48472" y="7638"/>
                    <a:pt x="47970" y="13405"/>
                  </a:cubicBezTo>
                  <a:lnTo>
                    <a:pt x="53136" y="20785"/>
                  </a:lnTo>
                  <a:lnTo>
                    <a:pt x="37638" y="39973"/>
                  </a:lnTo>
                  <a:lnTo>
                    <a:pt x="12546" y="2335"/>
                  </a:lnTo>
                  <a:cubicBezTo>
                    <a:pt x="8943" y="-778"/>
                    <a:pt x="3603" y="-778"/>
                    <a:pt x="0" y="2335"/>
                  </a:cubicBezTo>
                  <a:cubicBezTo>
                    <a:pt x="0" y="2335"/>
                    <a:pt x="0" y="2335"/>
                    <a:pt x="0" y="8239"/>
                  </a:cubicBezTo>
                  <a:cubicBezTo>
                    <a:pt x="61" y="10056"/>
                    <a:pt x="568" y="11830"/>
                    <a:pt x="1476" y="13405"/>
                  </a:cubicBezTo>
                  <a:close/>
                  <a:moveTo>
                    <a:pt x="1476" y="6025"/>
                  </a:moveTo>
                  <a:cubicBezTo>
                    <a:pt x="854" y="4359"/>
                    <a:pt x="854" y="2524"/>
                    <a:pt x="1476" y="859"/>
                  </a:cubicBezTo>
                  <a:cubicBezTo>
                    <a:pt x="2877" y="194"/>
                    <a:pt x="4503" y="194"/>
                    <a:pt x="5904" y="859"/>
                  </a:cubicBezTo>
                  <a:cubicBezTo>
                    <a:pt x="8266" y="-125"/>
                    <a:pt x="10922" y="-125"/>
                    <a:pt x="13284" y="859"/>
                  </a:cubicBezTo>
                  <a:lnTo>
                    <a:pt x="37638" y="39973"/>
                  </a:lnTo>
                  <a:lnTo>
                    <a:pt x="37638" y="39973"/>
                  </a:lnTo>
                  <a:lnTo>
                    <a:pt x="5904" y="121"/>
                  </a:lnTo>
                  <a:lnTo>
                    <a:pt x="5904" y="121"/>
                  </a:lnTo>
                  <a:lnTo>
                    <a:pt x="38376" y="39973"/>
                  </a:lnTo>
                  <a:lnTo>
                    <a:pt x="38376" y="39973"/>
                  </a:lnTo>
                  <a:lnTo>
                    <a:pt x="7380" y="6025"/>
                  </a:lnTo>
                  <a:cubicBezTo>
                    <a:pt x="5325" y="7211"/>
                    <a:pt x="2793" y="7211"/>
                    <a:pt x="738" y="6025"/>
                  </a:cubicBezTo>
                  <a:close/>
                  <a:moveTo>
                    <a:pt x="59040" y="6025"/>
                  </a:moveTo>
                  <a:cubicBezTo>
                    <a:pt x="66671" y="8794"/>
                    <a:pt x="72996" y="14323"/>
                    <a:pt x="76752" y="21523"/>
                  </a:cubicBezTo>
                  <a:cubicBezTo>
                    <a:pt x="76752" y="21523"/>
                    <a:pt x="76752" y="31117"/>
                    <a:pt x="66420" y="31117"/>
                  </a:cubicBezTo>
                  <a:lnTo>
                    <a:pt x="66420" y="31117"/>
                  </a:lnTo>
                  <a:cubicBezTo>
                    <a:pt x="59224" y="28606"/>
                    <a:pt x="53365" y="23278"/>
                    <a:pt x="50184" y="16357"/>
                  </a:cubicBezTo>
                  <a:cubicBezTo>
                    <a:pt x="49734" y="11309"/>
                    <a:pt x="53291" y="6785"/>
                    <a:pt x="58302" y="6025"/>
                  </a:cubicBezTo>
                  <a:close/>
                  <a:moveTo>
                    <a:pt x="53874" y="23737"/>
                  </a:moveTo>
                  <a:lnTo>
                    <a:pt x="60516" y="29641"/>
                  </a:lnTo>
                  <a:lnTo>
                    <a:pt x="12546" y="87943"/>
                  </a:lnTo>
                  <a:lnTo>
                    <a:pt x="12546" y="87943"/>
                  </a:lnTo>
                  <a:cubicBezTo>
                    <a:pt x="9425" y="87440"/>
                    <a:pt x="6706" y="85537"/>
                    <a:pt x="5166" y="82777"/>
                  </a:cubicBezTo>
                  <a:lnTo>
                    <a:pt x="42804" y="39973"/>
                  </a:lnTo>
                  <a:lnTo>
                    <a:pt x="53136" y="2742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6022598D-339E-41D5-9CF3-7A41C14B8557}"/>
                </a:ext>
              </a:extLst>
            </p:cNvPr>
            <p:cNvSpPr/>
            <p:nvPr/>
          </p:nvSpPr>
          <p:spPr>
            <a:xfrm>
              <a:off x="8031810" y="1976534"/>
              <a:ext cx="29847" cy="37638"/>
            </a:xfrm>
            <a:custGeom>
              <a:avLst/>
              <a:gdLst>
                <a:gd name="connsiteX0" fmla="*/ 7380 w 29847"/>
                <a:gd name="connsiteY0" fmla="*/ 738 h 37638"/>
                <a:gd name="connsiteX1" fmla="*/ 14760 w 29847"/>
                <a:gd name="connsiteY1" fmla="*/ 11808 h 37638"/>
                <a:gd name="connsiteX2" fmla="*/ 22140 w 29847"/>
                <a:gd name="connsiteY2" fmla="*/ 22140 h 37638"/>
                <a:gd name="connsiteX3" fmla="*/ 29520 w 29847"/>
                <a:gd name="connsiteY3" fmla="*/ 22140 h 37638"/>
                <a:gd name="connsiteX4" fmla="*/ 29520 w 29847"/>
                <a:gd name="connsiteY4" fmla="*/ 26568 h 37638"/>
                <a:gd name="connsiteX5" fmla="*/ 29520 w 29847"/>
                <a:gd name="connsiteY5" fmla="*/ 26568 h 37638"/>
                <a:gd name="connsiteX6" fmla="*/ 29520 w 29847"/>
                <a:gd name="connsiteY6" fmla="*/ 26568 h 37638"/>
                <a:gd name="connsiteX7" fmla="*/ 29520 w 29847"/>
                <a:gd name="connsiteY7" fmla="*/ 26568 h 37638"/>
                <a:gd name="connsiteX8" fmla="*/ 29520 w 29847"/>
                <a:gd name="connsiteY8" fmla="*/ 26568 h 37638"/>
                <a:gd name="connsiteX9" fmla="*/ 29520 w 29847"/>
                <a:gd name="connsiteY9" fmla="*/ 26568 h 37638"/>
                <a:gd name="connsiteX10" fmla="*/ 29520 w 29847"/>
                <a:gd name="connsiteY10" fmla="*/ 26568 h 37638"/>
                <a:gd name="connsiteX11" fmla="*/ 23616 w 29847"/>
                <a:gd name="connsiteY11" fmla="*/ 22140 h 37638"/>
                <a:gd name="connsiteX12" fmla="*/ 19188 w 29847"/>
                <a:gd name="connsiteY12" fmla="*/ 9594 h 37638"/>
                <a:gd name="connsiteX13" fmla="*/ 0 w 29847"/>
                <a:gd name="connsiteY13" fmla="*/ 6642 h 37638"/>
                <a:gd name="connsiteX14" fmla="*/ 0 w 29847"/>
                <a:gd name="connsiteY14" fmla="*/ 6642 h 37638"/>
                <a:gd name="connsiteX15" fmla="*/ 13284 w 29847"/>
                <a:gd name="connsiteY15" fmla="*/ 20664 h 37638"/>
                <a:gd name="connsiteX16" fmla="*/ 17712 w 29847"/>
                <a:gd name="connsiteY16" fmla="*/ 32472 h 37638"/>
                <a:gd name="connsiteX17" fmla="*/ 23616 w 29847"/>
                <a:gd name="connsiteY17" fmla="*/ 37638 h 37638"/>
                <a:gd name="connsiteX18" fmla="*/ 23616 w 29847"/>
                <a:gd name="connsiteY18" fmla="*/ 37638 h 37638"/>
                <a:gd name="connsiteX19" fmla="*/ 23616 w 29847"/>
                <a:gd name="connsiteY19" fmla="*/ 33948 h 37638"/>
                <a:gd name="connsiteX20" fmla="*/ 23616 w 29847"/>
                <a:gd name="connsiteY20" fmla="*/ 33948 h 37638"/>
                <a:gd name="connsiteX21" fmla="*/ 23616 w 29847"/>
                <a:gd name="connsiteY21" fmla="*/ 33948 h 37638"/>
                <a:gd name="connsiteX22" fmla="*/ 23616 w 29847"/>
                <a:gd name="connsiteY22" fmla="*/ 33948 h 37638"/>
                <a:gd name="connsiteX23" fmla="*/ 23616 w 29847"/>
                <a:gd name="connsiteY23" fmla="*/ 33948 h 37638"/>
                <a:gd name="connsiteX24" fmla="*/ 19188 w 29847"/>
                <a:gd name="connsiteY24" fmla="*/ 28782 h 37638"/>
                <a:gd name="connsiteX25" fmla="*/ 12546 w 29847"/>
                <a:gd name="connsiteY25" fmla="*/ 28782 h 37638"/>
                <a:gd name="connsiteX26" fmla="*/ 5166 w 29847"/>
                <a:gd name="connsiteY26" fmla="*/ 19188 h 37638"/>
                <a:gd name="connsiteX27" fmla="*/ 7380 w 29847"/>
                <a:gd name="connsiteY27" fmla="*/ 0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847" h="37638">
                  <a:moveTo>
                    <a:pt x="7380" y="738"/>
                  </a:moveTo>
                  <a:lnTo>
                    <a:pt x="14760" y="11808"/>
                  </a:lnTo>
                  <a:cubicBezTo>
                    <a:pt x="17564" y="14993"/>
                    <a:pt x="20037" y="18455"/>
                    <a:pt x="22140" y="22140"/>
                  </a:cubicBezTo>
                  <a:cubicBezTo>
                    <a:pt x="22140" y="22140"/>
                    <a:pt x="28782" y="22140"/>
                    <a:pt x="29520" y="22140"/>
                  </a:cubicBezTo>
                  <a:cubicBezTo>
                    <a:pt x="30258" y="22140"/>
                    <a:pt x="29520" y="22140"/>
                    <a:pt x="29520" y="26568"/>
                  </a:cubicBezTo>
                  <a:cubicBezTo>
                    <a:pt x="29520" y="30996"/>
                    <a:pt x="29520" y="26568"/>
                    <a:pt x="29520" y="26568"/>
                  </a:cubicBezTo>
                  <a:lnTo>
                    <a:pt x="29520" y="26568"/>
                  </a:lnTo>
                  <a:lnTo>
                    <a:pt x="29520" y="26568"/>
                  </a:lnTo>
                  <a:lnTo>
                    <a:pt x="29520" y="26568"/>
                  </a:lnTo>
                  <a:cubicBezTo>
                    <a:pt x="29520" y="26568"/>
                    <a:pt x="29520" y="26568"/>
                    <a:pt x="29520" y="26568"/>
                  </a:cubicBezTo>
                  <a:lnTo>
                    <a:pt x="29520" y="26568"/>
                  </a:lnTo>
                  <a:cubicBezTo>
                    <a:pt x="25092" y="26568"/>
                    <a:pt x="23616" y="22878"/>
                    <a:pt x="23616" y="22140"/>
                  </a:cubicBezTo>
                  <a:cubicBezTo>
                    <a:pt x="23830" y="17542"/>
                    <a:pt x="22236" y="13042"/>
                    <a:pt x="19188" y="9594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13284" y="20664"/>
                  </a:lnTo>
                  <a:cubicBezTo>
                    <a:pt x="16288" y="23843"/>
                    <a:pt x="17889" y="28100"/>
                    <a:pt x="17712" y="32472"/>
                  </a:cubicBezTo>
                  <a:cubicBezTo>
                    <a:pt x="17712" y="32472"/>
                    <a:pt x="17712" y="32472"/>
                    <a:pt x="23616" y="37638"/>
                  </a:cubicBezTo>
                  <a:lnTo>
                    <a:pt x="23616" y="37638"/>
                  </a:lnTo>
                  <a:lnTo>
                    <a:pt x="23616" y="33948"/>
                  </a:lnTo>
                  <a:lnTo>
                    <a:pt x="23616" y="33948"/>
                  </a:lnTo>
                  <a:lnTo>
                    <a:pt x="23616" y="33948"/>
                  </a:lnTo>
                  <a:lnTo>
                    <a:pt x="23616" y="33948"/>
                  </a:lnTo>
                  <a:lnTo>
                    <a:pt x="23616" y="33948"/>
                  </a:lnTo>
                  <a:cubicBezTo>
                    <a:pt x="23616" y="33948"/>
                    <a:pt x="23616" y="33948"/>
                    <a:pt x="19188" y="28782"/>
                  </a:cubicBezTo>
                  <a:cubicBezTo>
                    <a:pt x="14760" y="23616"/>
                    <a:pt x="13284" y="28782"/>
                    <a:pt x="12546" y="28782"/>
                  </a:cubicBezTo>
                  <a:cubicBezTo>
                    <a:pt x="10457" y="25317"/>
                    <a:pt x="7978" y="22099"/>
                    <a:pt x="5166" y="19188"/>
                  </a:cubicBezTo>
                  <a:lnTo>
                    <a:pt x="738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73061B93-7700-4E62-BD18-7229ED1A2A6C}"/>
                </a:ext>
              </a:extLst>
            </p:cNvPr>
            <p:cNvSpPr/>
            <p:nvPr/>
          </p:nvSpPr>
          <p:spPr>
            <a:xfrm>
              <a:off x="8036238" y="1980225"/>
              <a:ext cx="12545" cy="14759"/>
            </a:xfrm>
            <a:custGeom>
              <a:avLst/>
              <a:gdLst>
                <a:gd name="connsiteX0" fmla="*/ 0 w 12545"/>
                <a:gd name="connsiteY0" fmla="*/ 0 h 14759"/>
                <a:gd name="connsiteX1" fmla="*/ 0 w 12545"/>
                <a:gd name="connsiteY1" fmla="*/ 0 h 14759"/>
                <a:gd name="connsiteX2" fmla="*/ 12546 w 12545"/>
                <a:gd name="connsiteY2" fmla="*/ 14760 h 14759"/>
                <a:gd name="connsiteX3" fmla="*/ 0 w 12545"/>
                <a:gd name="connsiteY3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5" h="14759">
                  <a:moveTo>
                    <a:pt x="0" y="0"/>
                  </a:moveTo>
                  <a:lnTo>
                    <a:pt x="0" y="0"/>
                  </a:lnTo>
                  <a:lnTo>
                    <a:pt x="12546" y="14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5176EB80-0998-4B0D-99D1-93C53D8E2E75}"/>
                </a:ext>
              </a:extLst>
            </p:cNvPr>
            <p:cNvSpPr/>
            <p:nvPr/>
          </p:nvSpPr>
          <p:spPr>
            <a:xfrm>
              <a:off x="7998600" y="1952919"/>
              <a:ext cx="55350" cy="64205"/>
            </a:xfrm>
            <a:custGeom>
              <a:avLst/>
              <a:gdLst>
                <a:gd name="connsiteX0" fmla="*/ 0 w 55350"/>
                <a:gd name="connsiteY0" fmla="*/ 59040 h 64205"/>
                <a:gd name="connsiteX1" fmla="*/ 7380 w 55350"/>
                <a:gd name="connsiteY1" fmla="*/ 64206 h 64205"/>
                <a:gd name="connsiteX2" fmla="*/ 7380 w 55350"/>
                <a:gd name="connsiteY2" fmla="*/ 64206 h 64205"/>
                <a:gd name="connsiteX3" fmla="*/ 55350 w 55350"/>
                <a:gd name="connsiteY3" fmla="*/ 5904 h 64205"/>
                <a:gd name="connsiteX4" fmla="*/ 48708 w 55350"/>
                <a:gd name="connsiteY4" fmla="*/ 0 h 64205"/>
                <a:gd name="connsiteX5" fmla="*/ 38376 w 55350"/>
                <a:gd name="connsiteY5" fmla="*/ 16236 h 64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64205">
                  <a:moveTo>
                    <a:pt x="0" y="59040"/>
                  </a:moveTo>
                  <a:cubicBezTo>
                    <a:pt x="1540" y="61800"/>
                    <a:pt x="4259" y="63703"/>
                    <a:pt x="7380" y="64206"/>
                  </a:cubicBezTo>
                  <a:lnTo>
                    <a:pt x="7380" y="64206"/>
                  </a:lnTo>
                  <a:lnTo>
                    <a:pt x="55350" y="5904"/>
                  </a:lnTo>
                  <a:lnTo>
                    <a:pt x="48708" y="0"/>
                  </a:lnTo>
                  <a:lnTo>
                    <a:pt x="38376" y="16236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2A152F39-9471-4E69-9250-4C664C5EF7F5}"/>
                </a:ext>
              </a:extLst>
            </p:cNvPr>
            <p:cNvSpPr/>
            <p:nvPr/>
          </p:nvSpPr>
          <p:spPr>
            <a:xfrm>
              <a:off x="8022215" y="1958823"/>
              <a:ext cx="31734" cy="38375"/>
            </a:xfrm>
            <a:custGeom>
              <a:avLst/>
              <a:gdLst>
                <a:gd name="connsiteX0" fmla="*/ 0 w 31734"/>
                <a:gd name="connsiteY0" fmla="*/ 38376 h 38375"/>
                <a:gd name="connsiteX1" fmla="*/ 11070 w 31734"/>
                <a:gd name="connsiteY1" fmla="*/ 25092 h 38375"/>
                <a:gd name="connsiteX2" fmla="*/ 11808 w 31734"/>
                <a:gd name="connsiteY2" fmla="*/ 24354 h 38375"/>
                <a:gd name="connsiteX3" fmla="*/ 14022 w 31734"/>
                <a:gd name="connsiteY3" fmla="*/ 21402 h 38375"/>
                <a:gd name="connsiteX4" fmla="*/ 14022 w 31734"/>
                <a:gd name="connsiteY4" fmla="*/ 21402 h 38375"/>
                <a:gd name="connsiteX5" fmla="*/ 16974 w 31734"/>
                <a:gd name="connsiteY5" fmla="*/ 18450 h 38375"/>
                <a:gd name="connsiteX6" fmla="*/ 16974 w 31734"/>
                <a:gd name="connsiteY6" fmla="*/ 17712 h 38375"/>
                <a:gd name="connsiteX7" fmla="*/ 31734 w 31734"/>
                <a:gd name="connsiteY7" fmla="*/ 0 h 38375"/>
                <a:gd name="connsiteX8" fmla="*/ 31734 w 31734"/>
                <a:gd name="connsiteY8" fmla="*/ 0 h 38375"/>
                <a:gd name="connsiteX9" fmla="*/ 0 w 31734"/>
                <a:gd name="connsiteY9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734" h="38375">
                  <a:moveTo>
                    <a:pt x="0" y="38376"/>
                  </a:moveTo>
                  <a:lnTo>
                    <a:pt x="11070" y="25092"/>
                  </a:lnTo>
                  <a:lnTo>
                    <a:pt x="11808" y="24354"/>
                  </a:lnTo>
                  <a:lnTo>
                    <a:pt x="14022" y="21402"/>
                  </a:lnTo>
                  <a:lnTo>
                    <a:pt x="14022" y="21402"/>
                  </a:lnTo>
                  <a:lnTo>
                    <a:pt x="16974" y="18450"/>
                  </a:lnTo>
                  <a:lnTo>
                    <a:pt x="16974" y="17712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BDFD60B7-42E1-41FB-AF6F-D9EC361846AD}"/>
                </a:ext>
              </a:extLst>
            </p:cNvPr>
            <p:cNvSpPr/>
            <p:nvPr/>
          </p:nvSpPr>
          <p:spPr>
            <a:xfrm>
              <a:off x="8043584" y="1935206"/>
              <a:ext cx="26602" cy="25092"/>
            </a:xfrm>
            <a:custGeom>
              <a:avLst/>
              <a:gdLst>
                <a:gd name="connsiteX0" fmla="*/ 16270 w 26602"/>
                <a:gd name="connsiteY0" fmla="*/ 25092 h 25092"/>
                <a:gd name="connsiteX1" fmla="*/ 16270 w 26602"/>
                <a:gd name="connsiteY1" fmla="*/ 25092 h 25092"/>
                <a:gd name="connsiteX2" fmla="*/ 26602 w 26602"/>
                <a:gd name="connsiteY2" fmla="*/ 15498 h 25092"/>
                <a:gd name="connsiteX3" fmla="*/ 8890 w 26602"/>
                <a:gd name="connsiteY3" fmla="*/ 0 h 25092"/>
                <a:gd name="connsiteX4" fmla="*/ 27 w 26602"/>
                <a:gd name="connsiteY4" fmla="*/ 10275 h 25092"/>
                <a:gd name="connsiteX5" fmla="*/ 34 w 26602"/>
                <a:gd name="connsiteY5" fmla="*/ 10332 h 25092"/>
                <a:gd name="connsiteX6" fmla="*/ 16270 w 26602"/>
                <a:gd name="connsiteY6" fmla="*/ 25092 h 25092"/>
                <a:gd name="connsiteX7" fmla="*/ 3724 w 26602"/>
                <a:gd name="connsiteY7" fmla="*/ 8856 h 25092"/>
                <a:gd name="connsiteX8" fmla="*/ 12580 w 26602"/>
                <a:gd name="connsiteY8" fmla="*/ 19188 h 25092"/>
                <a:gd name="connsiteX9" fmla="*/ 12580 w 26602"/>
                <a:gd name="connsiteY9" fmla="*/ 19188 h 25092"/>
                <a:gd name="connsiteX10" fmla="*/ 21436 w 26602"/>
                <a:gd name="connsiteY10" fmla="*/ 19188 h 25092"/>
                <a:gd name="connsiteX11" fmla="*/ 21436 w 26602"/>
                <a:gd name="connsiteY11" fmla="*/ 19188 h 25092"/>
                <a:gd name="connsiteX12" fmla="*/ 14794 w 26602"/>
                <a:gd name="connsiteY12" fmla="*/ 19188 h 25092"/>
                <a:gd name="connsiteX13" fmla="*/ 14794 w 26602"/>
                <a:gd name="connsiteY13" fmla="*/ 19188 h 25092"/>
                <a:gd name="connsiteX14" fmla="*/ 14794 w 26602"/>
                <a:gd name="connsiteY14" fmla="*/ 19188 h 25092"/>
                <a:gd name="connsiteX15" fmla="*/ 14794 w 26602"/>
                <a:gd name="connsiteY15" fmla="*/ 19188 h 25092"/>
                <a:gd name="connsiteX16" fmla="*/ 2248 w 26602"/>
                <a:gd name="connsiteY16" fmla="*/ 5904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02" h="25092">
                  <a:moveTo>
                    <a:pt x="16270" y="25092"/>
                  </a:moveTo>
                  <a:lnTo>
                    <a:pt x="16270" y="25092"/>
                  </a:lnTo>
                  <a:cubicBezTo>
                    <a:pt x="22912" y="25092"/>
                    <a:pt x="26602" y="15498"/>
                    <a:pt x="26602" y="15498"/>
                  </a:cubicBezTo>
                  <a:cubicBezTo>
                    <a:pt x="22846" y="8299"/>
                    <a:pt x="16521" y="2770"/>
                    <a:pt x="8890" y="0"/>
                  </a:cubicBezTo>
                  <a:cubicBezTo>
                    <a:pt x="3606" y="390"/>
                    <a:pt x="-365" y="4991"/>
                    <a:pt x="27" y="10275"/>
                  </a:cubicBezTo>
                  <a:cubicBezTo>
                    <a:pt x="34" y="10294"/>
                    <a:pt x="34" y="10313"/>
                    <a:pt x="34" y="10332"/>
                  </a:cubicBezTo>
                  <a:cubicBezTo>
                    <a:pt x="3215" y="17253"/>
                    <a:pt x="9075" y="22581"/>
                    <a:pt x="16270" y="25092"/>
                  </a:cubicBezTo>
                  <a:close/>
                  <a:moveTo>
                    <a:pt x="3724" y="8856"/>
                  </a:moveTo>
                  <a:cubicBezTo>
                    <a:pt x="5635" y="13071"/>
                    <a:pt x="8705" y="16655"/>
                    <a:pt x="12580" y="19188"/>
                  </a:cubicBezTo>
                  <a:cubicBezTo>
                    <a:pt x="12580" y="19188"/>
                    <a:pt x="12580" y="19188"/>
                    <a:pt x="12580" y="19188"/>
                  </a:cubicBezTo>
                  <a:cubicBezTo>
                    <a:pt x="15318" y="17606"/>
                    <a:pt x="18698" y="17606"/>
                    <a:pt x="21436" y="19188"/>
                  </a:cubicBezTo>
                  <a:lnTo>
                    <a:pt x="21436" y="19188"/>
                  </a:lnTo>
                  <a:cubicBezTo>
                    <a:pt x="17746" y="19188"/>
                    <a:pt x="15532" y="19188"/>
                    <a:pt x="14794" y="19188"/>
                  </a:cubicBezTo>
                  <a:lnTo>
                    <a:pt x="14794" y="19188"/>
                  </a:lnTo>
                  <a:lnTo>
                    <a:pt x="14794" y="19188"/>
                  </a:lnTo>
                  <a:lnTo>
                    <a:pt x="14794" y="19188"/>
                  </a:lnTo>
                  <a:cubicBezTo>
                    <a:pt x="9657" y="15771"/>
                    <a:pt x="5362" y="11228"/>
                    <a:pt x="2248" y="590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6B44B1C-148B-40E0-84C3-19B9340F77BB}"/>
                </a:ext>
              </a:extLst>
            </p:cNvPr>
            <p:cNvSpPr/>
            <p:nvPr/>
          </p:nvSpPr>
          <p:spPr>
            <a:xfrm>
              <a:off x="8045831" y="1947753"/>
              <a:ext cx="17712" cy="10331"/>
            </a:xfrm>
            <a:custGeom>
              <a:avLst/>
              <a:gdLst>
                <a:gd name="connsiteX0" fmla="*/ 11070 w 17712"/>
                <a:gd name="connsiteY0" fmla="*/ 10332 h 10331"/>
                <a:gd name="connsiteX1" fmla="*/ 11070 w 17712"/>
                <a:gd name="connsiteY1" fmla="*/ 10332 h 10331"/>
                <a:gd name="connsiteX2" fmla="*/ 11070 w 17712"/>
                <a:gd name="connsiteY2" fmla="*/ 10332 h 10331"/>
                <a:gd name="connsiteX3" fmla="*/ 11070 w 17712"/>
                <a:gd name="connsiteY3" fmla="*/ 10332 h 10331"/>
                <a:gd name="connsiteX4" fmla="*/ 17712 w 17712"/>
                <a:gd name="connsiteY4" fmla="*/ 10332 h 10331"/>
                <a:gd name="connsiteX5" fmla="*/ 17712 w 17712"/>
                <a:gd name="connsiteY5" fmla="*/ 10332 h 10331"/>
                <a:gd name="connsiteX6" fmla="*/ 8856 w 17712"/>
                <a:gd name="connsiteY6" fmla="*/ 10332 h 10331"/>
                <a:gd name="connsiteX7" fmla="*/ 8856 w 17712"/>
                <a:gd name="connsiteY7" fmla="*/ 10332 h 10331"/>
                <a:gd name="connsiteX8" fmla="*/ 0 w 17712"/>
                <a:gd name="connsiteY8" fmla="*/ 0 h 10331"/>
                <a:gd name="connsiteX9" fmla="*/ 0 w 17712"/>
                <a:gd name="connsiteY9" fmla="*/ 0 h 10331"/>
                <a:gd name="connsiteX10" fmla="*/ 11070 w 17712"/>
                <a:gd name="connsiteY10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12" h="10331">
                  <a:moveTo>
                    <a:pt x="11070" y="10332"/>
                  </a:move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cubicBezTo>
                    <a:pt x="11070" y="10332"/>
                    <a:pt x="11070" y="10332"/>
                    <a:pt x="17712" y="10332"/>
                  </a:cubicBezTo>
                  <a:lnTo>
                    <a:pt x="17712" y="10332"/>
                  </a:lnTo>
                  <a:cubicBezTo>
                    <a:pt x="14974" y="8750"/>
                    <a:pt x="11594" y="8750"/>
                    <a:pt x="8856" y="10332"/>
                  </a:cubicBezTo>
                  <a:cubicBezTo>
                    <a:pt x="8856" y="10332"/>
                    <a:pt x="8856" y="10332"/>
                    <a:pt x="8856" y="10332"/>
                  </a:cubicBezTo>
                  <a:cubicBezTo>
                    <a:pt x="4982" y="7799"/>
                    <a:pt x="1911" y="4215"/>
                    <a:pt x="0" y="0"/>
                  </a:cubicBezTo>
                  <a:lnTo>
                    <a:pt x="0" y="0"/>
                  </a:lnTo>
                  <a:cubicBezTo>
                    <a:pt x="3011" y="4108"/>
                    <a:pt x="6768" y="7613"/>
                    <a:pt x="11070" y="10332"/>
                  </a:cubicBez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60A0B602-F7CD-4DAF-9FB0-6FDD26E88FE1}"/>
                </a:ext>
              </a:extLst>
            </p:cNvPr>
            <p:cNvSpPr/>
            <p:nvPr/>
          </p:nvSpPr>
          <p:spPr>
            <a:xfrm>
              <a:off x="8135867" y="19765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08493AEC-C335-4641-9DAF-E47DFA0FDD55}"/>
                </a:ext>
              </a:extLst>
            </p:cNvPr>
            <p:cNvSpPr/>
            <p:nvPr/>
          </p:nvSpPr>
          <p:spPr>
            <a:xfrm>
              <a:off x="8129963" y="1975797"/>
              <a:ext cx="32326" cy="35424"/>
            </a:xfrm>
            <a:custGeom>
              <a:avLst/>
              <a:gdLst>
                <a:gd name="connsiteX0" fmla="*/ 2214 w 32326"/>
                <a:gd name="connsiteY0" fmla="*/ 5166 h 35424"/>
                <a:gd name="connsiteX1" fmla="*/ 2214 w 32326"/>
                <a:gd name="connsiteY1" fmla="*/ 5166 h 35424"/>
                <a:gd name="connsiteX2" fmla="*/ 18450 w 32326"/>
                <a:gd name="connsiteY2" fmla="*/ 25092 h 35424"/>
                <a:gd name="connsiteX3" fmla="*/ 27306 w 32326"/>
                <a:gd name="connsiteY3" fmla="*/ 35424 h 35424"/>
                <a:gd name="connsiteX4" fmla="*/ 27306 w 32326"/>
                <a:gd name="connsiteY4" fmla="*/ 35424 h 35424"/>
                <a:gd name="connsiteX5" fmla="*/ 31734 w 32326"/>
                <a:gd name="connsiteY5" fmla="*/ 35424 h 35424"/>
                <a:gd name="connsiteX6" fmla="*/ 31734 w 32326"/>
                <a:gd name="connsiteY6" fmla="*/ 30996 h 35424"/>
                <a:gd name="connsiteX7" fmla="*/ 14022 w 32326"/>
                <a:gd name="connsiteY7" fmla="*/ 10332 h 35424"/>
                <a:gd name="connsiteX8" fmla="*/ 4428 w 32326"/>
                <a:gd name="connsiteY8" fmla="*/ 0 h 35424"/>
                <a:gd name="connsiteX9" fmla="*/ 0 w 32326"/>
                <a:gd name="connsiteY9" fmla="*/ 0 h 35424"/>
                <a:gd name="connsiteX10" fmla="*/ 0 w 32326"/>
                <a:gd name="connsiteY10" fmla="*/ 0 h 35424"/>
                <a:gd name="connsiteX11" fmla="*/ 0 w 32326"/>
                <a:gd name="connsiteY11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326" h="35424">
                  <a:moveTo>
                    <a:pt x="2214" y="5166"/>
                  </a:moveTo>
                  <a:lnTo>
                    <a:pt x="2214" y="5166"/>
                  </a:lnTo>
                  <a:lnTo>
                    <a:pt x="18450" y="25092"/>
                  </a:lnTo>
                  <a:cubicBezTo>
                    <a:pt x="21786" y="28188"/>
                    <a:pt x="24760" y="31654"/>
                    <a:pt x="27306" y="35424"/>
                  </a:cubicBezTo>
                  <a:lnTo>
                    <a:pt x="27306" y="35424"/>
                  </a:lnTo>
                  <a:lnTo>
                    <a:pt x="31734" y="35424"/>
                  </a:lnTo>
                  <a:cubicBezTo>
                    <a:pt x="32524" y="34054"/>
                    <a:pt x="32524" y="32366"/>
                    <a:pt x="31734" y="30996"/>
                  </a:cubicBezTo>
                  <a:cubicBezTo>
                    <a:pt x="24354" y="21402"/>
                    <a:pt x="15498" y="11808"/>
                    <a:pt x="14022" y="10332"/>
                  </a:cubicBez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2E9E61DA-4B96-4512-9212-40B512D591A3}"/>
                </a:ext>
              </a:extLst>
            </p:cNvPr>
            <p:cNvSpPr/>
            <p:nvPr/>
          </p:nvSpPr>
          <p:spPr>
            <a:xfrm>
              <a:off x="8113727" y="1950705"/>
              <a:ext cx="9594" cy="15498"/>
            </a:xfrm>
            <a:custGeom>
              <a:avLst/>
              <a:gdLst>
                <a:gd name="connsiteX0" fmla="*/ 9594 w 9594"/>
                <a:gd name="connsiteY0" fmla="*/ 10332 h 15498"/>
                <a:gd name="connsiteX1" fmla="*/ 0 w 9594"/>
                <a:gd name="connsiteY1" fmla="*/ 0 h 15498"/>
                <a:gd name="connsiteX2" fmla="*/ 0 w 9594"/>
                <a:gd name="connsiteY2" fmla="*/ 5166 h 15498"/>
                <a:gd name="connsiteX3" fmla="*/ 0 w 9594"/>
                <a:gd name="connsiteY3" fmla="*/ 5166 h 15498"/>
                <a:gd name="connsiteX4" fmla="*/ 8856 w 9594"/>
                <a:gd name="connsiteY4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15498">
                  <a:moveTo>
                    <a:pt x="9594" y="10332"/>
                  </a:moveTo>
                  <a:lnTo>
                    <a:pt x="0" y="0"/>
                  </a:lnTo>
                  <a:cubicBezTo>
                    <a:pt x="244" y="1714"/>
                    <a:pt x="244" y="3452"/>
                    <a:pt x="0" y="5166"/>
                  </a:cubicBezTo>
                  <a:lnTo>
                    <a:pt x="0" y="5166"/>
                  </a:lnTo>
                  <a:lnTo>
                    <a:pt x="8856" y="1549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36B4F61C-771B-4C0F-9463-BC2EAA8168B2}"/>
                </a:ext>
              </a:extLst>
            </p:cNvPr>
            <p:cNvSpPr/>
            <p:nvPr/>
          </p:nvSpPr>
          <p:spPr>
            <a:xfrm>
              <a:off x="8105145" y="1939634"/>
              <a:ext cx="464" cy="5166"/>
            </a:xfrm>
            <a:custGeom>
              <a:avLst/>
              <a:gdLst>
                <a:gd name="connsiteX0" fmla="*/ 465 w 464"/>
                <a:gd name="connsiteY0" fmla="*/ 0 h 5166"/>
                <a:gd name="connsiteX1" fmla="*/ 465 w 464"/>
                <a:gd name="connsiteY1" fmla="*/ 0 h 5166"/>
                <a:gd name="connsiteX2" fmla="*/ 465 w 464"/>
                <a:gd name="connsiteY2" fmla="*/ 0 h 5166"/>
                <a:gd name="connsiteX3" fmla="*/ 465 w 464"/>
                <a:gd name="connsiteY3" fmla="*/ 5166 h 5166"/>
                <a:gd name="connsiteX4" fmla="*/ 465 w 464"/>
                <a:gd name="connsiteY4" fmla="*/ 5166 h 5166"/>
                <a:gd name="connsiteX5" fmla="*/ 465 w 464"/>
                <a:gd name="connsiteY5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4" h="5166">
                  <a:moveTo>
                    <a:pt x="465" y="0"/>
                  </a:moveTo>
                  <a:lnTo>
                    <a:pt x="465" y="0"/>
                  </a:lnTo>
                  <a:lnTo>
                    <a:pt x="465" y="0"/>
                  </a:lnTo>
                  <a:lnTo>
                    <a:pt x="465" y="5166"/>
                  </a:lnTo>
                  <a:lnTo>
                    <a:pt x="465" y="5166"/>
                  </a:lnTo>
                  <a:cubicBezTo>
                    <a:pt x="-155" y="3500"/>
                    <a:pt x="-155" y="1666"/>
                    <a:pt x="465" y="0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5CF38A61-F73C-4C9A-A74B-BD43EE24FB68}"/>
                </a:ext>
              </a:extLst>
            </p:cNvPr>
            <p:cNvSpPr/>
            <p:nvPr/>
          </p:nvSpPr>
          <p:spPr>
            <a:xfrm>
              <a:off x="8102658" y="1935945"/>
              <a:ext cx="2213" cy="2951"/>
            </a:xfrm>
            <a:custGeom>
              <a:avLst/>
              <a:gdLst>
                <a:gd name="connsiteX0" fmla="*/ 2214 w 2213"/>
                <a:gd name="connsiteY0" fmla="*/ 2952 h 2951"/>
                <a:gd name="connsiteX1" fmla="*/ 0 w 2213"/>
                <a:gd name="connsiteY1" fmla="*/ 0 h 2951"/>
                <a:gd name="connsiteX2" fmla="*/ 0 w 2213"/>
                <a:gd name="connsiteY2" fmla="*/ 0 h 2951"/>
                <a:gd name="connsiteX3" fmla="*/ 2214 w 2213"/>
                <a:gd name="connsiteY3" fmla="*/ 2952 h 2951"/>
                <a:gd name="connsiteX4" fmla="*/ 2214 w 2213"/>
                <a:gd name="connsiteY4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2951">
                  <a:moveTo>
                    <a:pt x="2214" y="295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214" y="2952"/>
                  </a:lnTo>
                  <a:lnTo>
                    <a:pt x="2214" y="2952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583EB43F-F371-448E-A9A3-4DAEC93EB248}"/>
                </a:ext>
              </a:extLst>
            </p:cNvPr>
            <p:cNvSpPr/>
            <p:nvPr/>
          </p:nvSpPr>
          <p:spPr>
            <a:xfrm>
              <a:off x="8097492" y="1940373"/>
              <a:ext cx="737" cy="737"/>
            </a:xfrm>
            <a:custGeom>
              <a:avLst/>
              <a:gdLst>
                <a:gd name="connsiteX0" fmla="*/ 0 w 737"/>
                <a:gd name="connsiteY0" fmla="*/ 738 h 737"/>
                <a:gd name="connsiteX1" fmla="*/ 0 w 737"/>
                <a:gd name="connsiteY1" fmla="*/ 738 h 737"/>
                <a:gd name="connsiteX2" fmla="*/ 738 w 737"/>
                <a:gd name="connsiteY2" fmla="*/ 0 h 737"/>
                <a:gd name="connsiteX3" fmla="*/ 0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0" y="73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84019F7-B26B-44D2-8C01-09081E8D0798}"/>
                </a:ext>
              </a:extLst>
            </p:cNvPr>
            <p:cNvSpPr/>
            <p:nvPr/>
          </p:nvSpPr>
          <p:spPr>
            <a:xfrm>
              <a:off x="8083469" y="1939634"/>
              <a:ext cx="30257" cy="29520"/>
            </a:xfrm>
            <a:custGeom>
              <a:avLst/>
              <a:gdLst>
                <a:gd name="connsiteX0" fmla="*/ 16236 w 30257"/>
                <a:gd name="connsiteY0" fmla="*/ 29520 h 29520"/>
                <a:gd name="connsiteX1" fmla="*/ 25830 w 30257"/>
                <a:gd name="connsiteY1" fmla="*/ 14022 h 29520"/>
                <a:gd name="connsiteX2" fmla="*/ 30258 w 30257"/>
                <a:gd name="connsiteY2" fmla="*/ 8118 h 29520"/>
                <a:gd name="connsiteX3" fmla="*/ 22140 w 30257"/>
                <a:gd name="connsiteY3" fmla="*/ 0 h 29520"/>
                <a:gd name="connsiteX4" fmla="*/ 16236 w 30257"/>
                <a:gd name="connsiteY4" fmla="*/ 3690 h 29520"/>
                <a:gd name="connsiteX5" fmla="*/ 0 w 30257"/>
                <a:gd name="connsiteY5" fmla="*/ 11808 h 29520"/>
                <a:gd name="connsiteX6" fmla="*/ 0 w 30257"/>
                <a:gd name="connsiteY6" fmla="*/ 11808 h 29520"/>
                <a:gd name="connsiteX7" fmla="*/ 16236 w 30257"/>
                <a:gd name="connsiteY7" fmla="*/ 29520 h 29520"/>
                <a:gd name="connsiteX8" fmla="*/ 16236 w 30257"/>
                <a:gd name="connsiteY8" fmla="*/ 3690 h 29520"/>
                <a:gd name="connsiteX9" fmla="*/ 22140 w 30257"/>
                <a:gd name="connsiteY9" fmla="*/ 14760 h 29520"/>
                <a:gd name="connsiteX10" fmla="*/ 22140 w 30257"/>
                <a:gd name="connsiteY10" fmla="*/ 14760 h 29520"/>
                <a:gd name="connsiteX11" fmla="*/ 13284 w 30257"/>
                <a:gd name="connsiteY11" fmla="*/ 5904 h 29520"/>
                <a:gd name="connsiteX12" fmla="*/ 16236 w 30257"/>
                <a:gd name="connsiteY12" fmla="*/ 3690 h 29520"/>
                <a:gd name="connsiteX13" fmla="*/ 16236 w 30257"/>
                <a:gd name="connsiteY13" fmla="*/ 3690 h 29520"/>
                <a:gd name="connsiteX14" fmla="*/ 16236 w 30257"/>
                <a:gd name="connsiteY14" fmla="*/ 3690 h 29520"/>
                <a:gd name="connsiteX15" fmla="*/ 16236 w 30257"/>
                <a:gd name="connsiteY15" fmla="*/ 3690 h 29520"/>
                <a:gd name="connsiteX16" fmla="*/ 10332 w 30257"/>
                <a:gd name="connsiteY16" fmla="*/ 8118 h 29520"/>
                <a:gd name="connsiteX17" fmla="*/ 10332 w 30257"/>
                <a:gd name="connsiteY17" fmla="*/ 8118 h 29520"/>
                <a:gd name="connsiteX18" fmla="*/ 5904 w 30257"/>
                <a:gd name="connsiteY18" fmla="*/ 811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257" h="29520">
                  <a:moveTo>
                    <a:pt x="16236" y="29520"/>
                  </a:moveTo>
                  <a:cubicBezTo>
                    <a:pt x="16236" y="29520"/>
                    <a:pt x="21402" y="16236"/>
                    <a:pt x="25830" y="14022"/>
                  </a:cubicBezTo>
                  <a:cubicBezTo>
                    <a:pt x="30258" y="11808"/>
                    <a:pt x="30258" y="14022"/>
                    <a:pt x="30258" y="8118"/>
                  </a:cubicBezTo>
                  <a:lnTo>
                    <a:pt x="22140" y="0"/>
                  </a:lnTo>
                  <a:cubicBezTo>
                    <a:pt x="22140" y="0"/>
                    <a:pt x="16974" y="0"/>
                    <a:pt x="16236" y="3690"/>
                  </a:cubicBezTo>
                  <a:cubicBezTo>
                    <a:pt x="12620" y="9055"/>
                    <a:pt x="6458" y="12136"/>
                    <a:pt x="0" y="11808"/>
                  </a:cubicBezTo>
                  <a:lnTo>
                    <a:pt x="0" y="11808"/>
                  </a:lnTo>
                  <a:cubicBezTo>
                    <a:pt x="3461" y="19242"/>
                    <a:pt x="9129" y="25427"/>
                    <a:pt x="16236" y="29520"/>
                  </a:cubicBezTo>
                  <a:close/>
                  <a:moveTo>
                    <a:pt x="16236" y="3690"/>
                  </a:moveTo>
                  <a:cubicBezTo>
                    <a:pt x="18516" y="7206"/>
                    <a:pt x="20487" y="10909"/>
                    <a:pt x="22140" y="14760"/>
                  </a:cubicBezTo>
                  <a:lnTo>
                    <a:pt x="22140" y="14760"/>
                  </a:lnTo>
                  <a:cubicBezTo>
                    <a:pt x="22140" y="14760"/>
                    <a:pt x="14760" y="8118"/>
                    <a:pt x="13284" y="5904"/>
                  </a:cubicBezTo>
                  <a:close/>
                  <a:moveTo>
                    <a:pt x="16236" y="3690"/>
                  </a:moveTo>
                  <a:lnTo>
                    <a:pt x="16236" y="3690"/>
                  </a:lnTo>
                  <a:lnTo>
                    <a:pt x="16236" y="3690"/>
                  </a:lnTo>
                  <a:lnTo>
                    <a:pt x="16236" y="3690"/>
                  </a:lnTo>
                  <a:lnTo>
                    <a:pt x="10332" y="8118"/>
                  </a:lnTo>
                  <a:cubicBezTo>
                    <a:pt x="10332" y="8118"/>
                    <a:pt x="10332" y="8118"/>
                    <a:pt x="10332" y="8118"/>
                  </a:cubicBezTo>
                  <a:lnTo>
                    <a:pt x="5904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31A475F4-E02C-4095-8232-064723BA6AC0}"/>
                </a:ext>
              </a:extLst>
            </p:cNvPr>
            <p:cNvSpPr/>
            <p:nvPr/>
          </p:nvSpPr>
          <p:spPr>
            <a:xfrm>
              <a:off x="8097492" y="1944801"/>
              <a:ext cx="8117" cy="9594"/>
            </a:xfrm>
            <a:custGeom>
              <a:avLst/>
              <a:gdLst>
                <a:gd name="connsiteX0" fmla="*/ 8118 w 8117"/>
                <a:gd name="connsiteY0" fmla="*/ 9594 h 9594"/>
                <a:gd name="connsiteX1" fmla="*/ 8118 w 8117"/>
                <a:gd name="connsiteY1" fmla="*/ 9594 h 9594"/>
                <a:gd name="connsiteX2" fmla="*/ 0 w 8117"/>
                <a:gd name="connsiteY2" fmla="*/ 0 h 9594"/>
                <a:gd name="connsiteX3" fmla="*/ 0 w 8117"/>
                <a:gd name="connsiteY3" fmla="*/ 0 h 9594"/>
                <a:gd name="connsiteX4" fmla="*/ 8118 w 8117"/>
                <a:gd name="connsiteY4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9594">
                  <a:moveTo>
                    <a:pt x="8118" y="9594"/>
                  </a:moveTo>
                  <a:lnTo>
                    <a:pt x="8118" y="9594"/>
                  </a:lnTo>
                  <a:cubicBezTo>
                    <a:pt x="5690" y="6171"/>
                    <a:pt x="2974" y="2962"/>
                    <a:pt x="0" y="0"/>
                  </a:cubicBezTo>
                  <a:lnTo>
                    <a:pt x="0" y="0"/>
                  </a:lnTo>
                  <a:cubicBezTo>
                    <a:pt x="0" y="0"/>
                    <a:pt x="8118" y="9594"/>
                    <a:pt x="8118" y="9594"/>
                  </a:cubicBez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87B61BD2-5480-4F08-ADFC-B3D4F533C1B8}"/>
                </a:ext>
              </a:extLst>
            </p:cNvPr>
            <p:cNvSpPr/>
            <p:nvPr/>
          </p:nvSpPr>
          <p:spPr>
            <a:xfrm>
              <a:off x="8091588" y="1948490"/>
              <a:ext cx="8117" cy="6642"/>
            </a:xfrm>
            <a:custGeom>
              <a:avLst/>
              <a:gdLst>
                <a:gd name="connsiteX0" fmla="*/ 2214 w 8117"/>
                <a:gd name="connsiteY0" fmla="*/ 4428 h 6642"/>
                <a:gd name="connsiteX1" fmla="*/ 2214 w 8117"/>
                <a:gd name="connsiteY1" fmla="*/ 4428 h 6642"/>
                <a:gd name="connsiteX2" fmla="*/ 8118 w 8117"/>
                <a:gd name="connsiteY2" fmla="*/ 0 h 6642"/>
                <a:gd name="connsiteX3" fmla="*/ 8118 w 8117"/>
                <a:gd name="connsiteY3" fmla="*/ 0 h 6642"/>
                <a:gd name="connsiteX4" fmla="*/ 8118 w 8117"/>
                <a:gd name="connsiteY4" fmla="*/ 0 h 6642"/>
                <a:gd name="connsiteX5" fmla="*/ 8118 w 8117"/>
                <a:gd name="connsiteY5" fmla="*/ 0 h 6642"/>
                <a:gd name="connsiteX6" fmla="*/ 0 w 8117"/>
                <a:gd name="connsiteY6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6642">
                  <a:moveTo>
                    <a:pt x="2214" y="4428"/>
                  </a:moveTo>
                  <a:cubicBezTo>
                    <a:pt x="2214" y="4428"/>
                    <a:pt x="2214" y="4428"/>
                    <a:pt x="2214" y="4428"/>
                  </a:cubicBez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509C2D7B-CA00-495B-A00F-D5FF7BA0E2F1}"/>
                </a:ext>
              </a:extLst>
            </p:cNvPr>
            <p:cNvSpPr/>
            <p:nvPr/>
          </p:nvSpPr>
          <p:spPr>
            <a:xfrm>
              <a:off x="8148413" y="1936682"/>
              <a:ext cx="2951" cy="2214"/>
            </a:xfrm>
            <a:custGeom>
              <a:avLst/>
              <a:gdLst>
                <a:gd name="connsiteX0" fmla="*/ 2952 w 2951"/>
                <a:gd name="connsiteY0" fmla="*/ 2214 h 2214"/>
                <a:gd name="connsiteX1" fmla="*/ 0 w 2951"/>
                <a:gd name="connsiteY1" fmla="*/ 0 h 2214"/>
                <a:gd name="connsiteX2" fmla="*/ 0 w 2951"/>
                <a:gd name="connsiteY2" fmla="*/ 0 h 2214"/>
                <a:gd name="connsiteX3" fmla="*/ 2952 w 2951"/>
                <a:gd name="connsiteY3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2214">
                  <a:moveTo>
                    <a:pt x="2952" y="22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952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778C762B-D1EC-415B-A3EA-F98668D9A4A2}"/>
                </a:ext>
              </a:extLst>
            </p:cNvPr>
            <p:cNvSpPr/>
            <p:nvPr/>
          </p:nvSpPr>
          <p:spPr>
            <a:xfrm>
              <a:off x="8093063" y="1990556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738 h 738"/>
                <a:gd name="connsiteX2" fmla="*/ 0 w 738"/>
                <a:gd name="connsiteY2" fmla="*/ 738 h 738"/>
                <a:gd name="connsiteX3" fmla="*/ 738 w 738"/>
                <a:gd name="connsiteY3" fmla="*/ 0 h 738"/>
                <a:gd name="connsiteX4" fmla="*/ 738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40343E85-76CB-4A75-8318-61309C955A64}"/>
                </a:ext>
              </a:extLst>
            </p:cNvPr>
            <p:cNvSpPr/>
            <p:nvPr/>
          </p:nvSpPr>
          <p:spPr>
            <a:xfrm>
              <a:off x="8161698" y="19507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8B61C9C2-12DA-4B2F-AA56-158C1CCBE098}"/>
                </a:ext>
              </a:extLst>
            </p:cNvPr>
            <p:cNvSpPr/>
            <p:nvPr/>
          </p:nvSpPr>
          <p:spPr>
            <a:xfrm>
              <a:off x="8110038" y="2002364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8E378C04-5776-44BC-92F1-716116FA75B6}"/>
                </a:ext>
              </a:extLst>
            </p:cNvPr>
            <p:cNvSpPr/>
            <p:nvPr/>
          </p:nvSpPr>
          <p:spPr>
            <a:xfrm>
              <a:off x="8112252" y="1999412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B366C2C0-F78B-42C6-8F56-962EEED2670C}"/>
                </a:ext>
              </a:extLst>
            </p:cNvPr>
            <p:cNvSpPr/>
            <p:nvPr/>
          </p:nvSpPr>
          <p:spPr>
            <a:xfrm>
              <a:off x="8158746" y="1953656"/>
              <a:ext cx="737" cy="738"/>
            </a:xfrm>
            <a:custGeom>
              <a:avLst/>
              <a:gdLst>
                <a:gd name="connsiteX0" fmla="*/ 738 w 737"/>
                <a:gd name="connsiteY0" fmla="*/ 738 h 738"/>
                <a:gd name="connsiteX1" fmla="*/ 738 w 737"/>
                <a:gd name="connsiteY1" fmla="*/ 0 h 738"/>
                <a:gd name="connsiteX2" fmla="*/ 0 w 737"/>
                <a:gd name="connsiteY2" fmla="*/ 738 h 738"/>
                <a:gd name="connsiteX3" fmla="*/ 738 w 737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">
                  <a:moveTo>
                    <a:pt x="738" y="738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419F8912-4923-4FB1-92CF-E1AA9DE4C5B5}"/>
                </a:ext>
              </a:extLst>
            </p:cNvPr>
            <p:cNvSpPr/>
            <p:nvPr/>
          </p:nvSpPr>
          <p:spPr>
            <a:xfrm>
              <a:off x="8124060" y="1988343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26B968D-9C17-45F8-AEB6-32AFD22B69FF}"/>
                </a:ext>
              </a:extLst>
            </p:cNvPr>
            <p:cNvSpPr/>
            <p:nvPr/>
          </p:nvSpPr>
          <p:spPr>
            <a:xfrm>
              <a:off x="8128488" y="19846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F98B551-8928-4339-87A0-015313C18B99}"/>
                </a:ext>
              </a:extLst>
            </p:cNvPr>
            <p:cNvSpPr/>
            <p:nvPr/>
          </p:nvSpPr>
          <p:spPr>
            <a:xfrm>
              <a:off x="8116679" y="1995723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A8455BA4-C88A-4B48-B399-352D2FBBF359}"/>
                </a:ext>
              </a:extLst>
            </p:cNvPr>
            <p:cNvSpPr/>
            <p:nvPr/>
          </p:nvSpPr>
          <p:spPr>
            <a:xfrm>
              <a:off x="8119631" y="1992771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A3AF3323-0DD4-4372-A817-AA82C9F7971C}"/>
                </a:ext>
              </a:extLst>
            </p:cNvPr>
            <p:cNvSpPr/>
            <p:nvPr/>
          </p:nvSpPr>
          <p:spPr>
            <a:xfrm>
              <a:off x="8155056" y="1957347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738 w 738"/>
                <a:gd name="connsiteY1" fmla="*/ 0 h 737"/>
                <a:gd name="connsiteX2" fmla="*/ 0 w 738"/>
                <a:gd name="connsiteY2" fmla="*/ 0 h 737"/>
                <a:gd name="connsiteX3" fmla="*/ 738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BAB98B6E-F6F1-463F-BB1C-E56B6717BBC2}"/>
                </a:ext>
              </a:extLst>
            </p:cNvPr>
            <p:cNvSpPr/>
            <p:nvPr/>
          </p:nvSpPr>
          <p:spPr>
            <a:xfrm>
              <a:off x="8148413" y="1964727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6F7AE811-D3B4-4920-AD65-AA9DD624A3F7}"/>
                </a:ext>
              </a:extLst>
            </p:cNvPr>
            <p:cNvSpPr/>
            <p:nvPr/>
          </p:nvSpPr>
          <p:spPr>
            <a:xfrm>
              <a:off x="8144723" y="196841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1CF3DB58-9A62-4035-983A-90EBE3FC6067}"/>
                </a:ext>
              </a:extLst>
            </p:cNvPr>
            <p:cNvSpPr/>
            <p:nvPr/>
          </p:nvSpPr>
          <p:spPr>
            <a:xfrm>
              <a:off x="8098967" y="1936682"/>
              <a:ext cx="49446" cy="67157"/>
            </a:xfrm>
            <a:custGeom>
              <a:avLst/>
              <a:gdLst>
                <a:gd name="connsiteX0" fmla="*/ 48708 w 49446"/>
                <a:gd name="connsiteY0" fmla="*/ 0 h 67157"/>
                <a:gd name="connsiteX1" fmla="*/ 48708 w 49446"/>
                <a:gd name="connsiteY1" fmla="*/ 0 h 67157"/>
                <a:gd name="connsiteX2" fmla="*/ 48708 w 49446"/>
                <a:gd name="connsiteY2" fmla="*/ 4428 h 67157"/>
                <a:gd name="connsiteX3" fmla="*/ 48708 w 49446"/>
                <a:gd name="connsiteY3" fmla="*/ 4428 h 67157"/>
                <a:gd name="connsiteX4" fmla="*/ 0 w 49446"/>
                <a:gd name="connsiteY4" fmla="*/ 53874 h 67157"/>
                <a:gd name="connsiteX5" fmla="*/ 0 w 49446"/>
                <a:gd name="connsiteY5" fmla="*/ 53874 h 67157"/>
                <a:gd name="connsiteX6" fmla="*/ 11070 w 49446"/>
                <a:gd name="connsiteY6" fmla="*/ 67158 h 67157"/>
                <a:gd name="connsiteX7" fmla="*/ 11070 w 49446"/>
                <a:gd name="connsiteY7" fmla="*/ 67158 h 67157"/>
                <a:gd name="connsiteX8" fmla="*/ 11070 w 49446"/>
                <a:gd name="connsiteY8" fmla="*/ 67158 h 67157"/>
                <a:gd name="connsiteX9" fmla="*/ 11070 w 49446"/>
                <a:gd name="connsiteY9" fmla="*/ 67158 h 67157"/>
                <a:gd name="connsiteX10" fmla="*/ 11070 w 49446"/>
                <a:gd name="connsiteY10" fmla="*/ 63468 h 67157"/>
                <a:gd name="connsiteX11" fmla="*/ 11070 w 49446"/>
                <a:gd name="connsiteY11" fmla="*/ 63468 h 67157"/>
                <a:gd name="connsiteX12" fmla="*/ 11070 w 49446"/>
                <a:gd name="connsiteY12" fmla="*/ 59778 h 67157"/>
                <a:gd name="connsiteX13" fmla="*/ 11070 w 49446"/>
                <a:gd name="connsiteY13" fmla="*/ 59778 h 67157"/>
                <a:gd name="connsiteX14" fmla="*/ 11070 w 49446"/>
                <a:gd name="connsiteY14" fmla="*/ 56088 h 67157"/>
                <a:gd name="connsiteX15" fmla="*/ 11070 w 49446"/>
                <a:gd name="connsiteY15" fmla="*/ 56088 h 67157"/>
                <a:gd name="connsiteX16" fmla="*/ 11070 w 49446"/>
                <a:gd name="connsiteY16" fmla="*/ 56088 h 67157"/>
                <a:gd name="connsiteX17" fmla="*/ 11070 w 49446"/>
                <a:gd name="connsiteY17" fmla="*/ 56088 h 67157"/>
                <a:gd name="connsiteX18" fmla="*/ 15498 w 49446"/>
                <a:gd name="connsiteY18" fmla="*/ 56088 h 67157"/>
                <a:gd name="connsiteX19" fmla="*/ 15498 w 49446"/>
                <a:gd name="connsiteY19" fmla="*/ 56088 h 67157"/>
                <a:gd name="connsiteX20" fmla="*/ 15498 w 49446"/>
                <a:gd name="connsiteY20" fmla="*/ 56088 h 67157"/>
                <a:gd name="connsiteX21" fmla="*/ 15498 w 49446"/>
                <a:gd name="connsiteY21" fmla="*/ 56088 h 67157"/>
                <a:gd name="connsiteX22" fmla="*/ 19926 w 49446"/>
                <a:gd name="connsiteY22" fmla="*/ 56088 h 67157"/>
                <a:gd name="connsiteX23" fmla="*/ 19926 w 49446"/>
                <a:gd name="connsiteY23" fmla="*/ 56088 h 67157"/>
                <a:gd name="connsiteX24" fmla="*/ 19926 w 49446"/>
                <a:gd name="connsiteY24" fmla="*/ 51660 h 67157"/>
                <a:gd name="connsiteX25" fmla="*/ 19926 w 49446"/>
                <a:gd name="connsiteY25" fmla="*/ 51660 h 67157"/>
                <a:gd name="connsiteX26" fmla="*/ 19926 w 49446"/>
                <a:gd name="connsiteY26" fmla="*/ 51660 h 67157"/>
                <a:gd name="connsiteX27" fmla="*/ 24354 w 49446"/>
                <a:gd name="connsiteY27" fmla="*/ 51660 h 67157"/>
                <a:gd name="connsiteX28" fmla="*/ 24354 w 49446"/>
                <a:gd name="connsiteY28" fmla="*/ 32472 h 67157"/>
                <a:gd name="connsiteX29" fmla="*/ 29520 w 49446"/>
                <a:gd name="connsiteY29" fmla="*/ 32472 h 67157"/>
                <a:gd name="connsiteX30" fmla="*/ 29520 w 49446"/>
                <a:gd name="connsiteY30" fmla="*/ 32472 h 67157"/>
                <a:gd name="connsiteX31" fmla="*/ 29520 w 49446"/>
                <a:gd name="connsiteY31" fmla="*/ 28782 h 67157"/>
                <a:gd name="connsiteX32" fmla="*/ 33210 w 49446"/>
                <a:gd name="connsiteY32" fmla="*/ 28782 h 67157"/>
                <a:gd name="connsiteX33" fmla="*/ 33210 w 49446"/>
                <a:gd name="connsiteY33" fmla="*/ 28782 h 67157"/>
                <a:gd name="connsiteX34" fmla="*/ 33210 w 49446"/>
                <a:gd name="connsiteY34" fmla="*/ 28782 h 67157"/>
                <a:gd name="connsiteX35" fmla="*/ 33210 w 49446"/>
                <a:gd name="connsiteY35" fmla="*/ 28782 h 67157"/>
                <a:gd name="connsiteX36" fmla="*/ 36900 w 49446"/>
                <a:gd name="connsiteY36" fmla="*/ 28782 h 67157"/>
                <a:gd name="connsiteX37" fmla="*/ 36900 w 49446"/>
                <a:gd name="connsiteY37" fmla="*/ 28782 h 67157"/>
                <a:gd name="connsiteX38" fmla="*/ 36900 w 49446"/>
                <a:gd name="connsiteY38" fmla="*/ 28782 h 67157"/>
                <a:gd name="connsiteX39" fmla="*/ 30258 w 49446"/>
                <a:gd name="connsiteY39" fmla="*/ 22140 h 67157"/>
                <a:gd name="connsiteX40" fmla="*/ 23616 w 49446"/>
                <a:gd name="connsiteY40" fmla="*/ 14760 h 67157"/>
                <a:gd name="connsiteX41" fmla="*/ 6642 w 49446"/>
                <a:gd name="connsiteY41" fmla="*/ 56088 h 67157"/>
                <a:gd name="connsiteX42" fmla="*/ 6642 w 49446"/>
                <a:gd name="connsiteY42" fmla="*/ 56088 h 67157"/>
                <a:gd name="connsiteX43" fmla="*/ 6642 w 49446"/>
                <a:gd name="connsiteY43" fmla="*/ 48708 h 67157"/>
                <a:gd name="connsiteX44" fmla="*/ 6642 w 49446"/>
                <a:gd name="connsiteY44" fmla="*/ 48708 h 67157"/>
                <a:gd name="connsiteX45" fmla="*/ 6642 w 49446"/>
                <a:gd name="connsiteY45" fmla="*/ 54612 h 67157"/>
                <a:gd name="connsiteX46" fmla="*/ 6642 w 49446"/>
                <a:gd name="connsiteY46" fmla="*/ 56088 h 67157"/>
                <a:gd name="connsiteX47" fmla="*/ 36162 w 49446"/>
                <a:gd name="connsiteY47" fmla="*/ 32472 h 67157"/>
                <a:gd name="connsiteX48" fmla="*/ 36162 w 49446"/>
                <a:gd name="connsiteY48" fmla="*/ 17712 h 67157"/>
                <a:gd name="connsiteX49" fmla="*/ 36162 w 49446"/>
                <a:gd name="connsiteY49" fmla="*/ 17712 h 67157"/>
                <a:gd name="connsiteX50" fmla="*/ 36162 w 49446"/>
                <a:gd name="connsiteY50" fmla="*/ 32472 h 67157"/>
                <a:gd name="connsiteX51" fmla="*/ 36162 w 49446"/>
                <a:gd name="connsiteY51" fmla="*/ 32472 h 67157"/>
                <a:gd name="connsiteX52" fmla="*/ 45018 w 49446"/>
                <a:gd name="connsiteY52" fmla="*/ 24354 h 67157"/>
                <a:gd name="connsiteX53" fmla="*/ 45018 w 49446"/>
                <a:gd name="connsiteY53" fmla="*/ 24354 h 67157"/>
                <a:gd name="connsiteX54" fmla="*/ 45018 w 49446"/>
                <a:gd name="connsiteY54" fmla="*/ 8856 h 67157"/>
                <a:gd name="connsiteX55" fmla="*/ 49446 w 49446"/>
                <a:gd name="connsiteY55" fmla="*/ 4428 h 67157"/>
                <a:gd name="connsiteX56" fmla="*/ 49446 w 49446"/>
                <a:gd name="connsiteY56" fmla="*/ 19188 h 67157"/>
                <a:gd name="connsiteX57" fmla="*/ 45018 w 49446"/>
                <a:gd name="connsiteY57" fmla="*/ 22140 h 6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9446" h="67157">
                  <a:moveTo>
                    <a:pt x="48708" y="0"/>
                  </a:moveTo>
                  <a:lnTo>
                    <a:pt x="48708" y="0"/>
                  </a:lnTo>
                  <a:lnTo>
                    <a:pt x="48708" y="4428"/>
                  </a:lnTo>
                  <a:lnTo>
                    <a:pt x="48708" y="4428"/>
                  </a:lnTo>
                  <a:lnTo>
                    <a:pt x="0" y="53874"/>
                  </a:lnTo>
                  <a:lnTo>
                    <a:pt x="0" y="53874"/>
                  </a:lnTo>
                  <a:cubicBezTo>
                    <a:pt x="11070" y="66420"/>
                    <a:pt x="11808" y="66420"/>
                    <a:pt x="11070" y="67158"/>
                  </a:cubicBezTo>
                  <a:lnTo>
                    <a:pt x="11070" y="67158"/>
                  </a:lnTo>
                  <a:lnTo>
                    <a:pt x="11070" y="67158"/>
                  </a:lnTo>
                  <a:cubicBezTo>
                    <a:pt x="11070" y="67158"/>
                    <a:pt x="11070" y="67158"/>
                    <a:pt x="11070" y="67158"/>
                  </a:cubicBezTo>
                  <a:lnTo>
                    <a:pt x="11070" y="63468"/>
                  </a:lnTo>
                  <a:lnTo>
                    <a:pt x="11070" y="63468"/>
                  </a:lnTo>
                  <a:lnTo>
                    <a:pt x="11070" y="59778"/>
                  </a:lnTo>
                  <a:lnTo>
                    <a:pt x="11070" y="59778"/>
                  </a:lnTo>
                  <a:lnTo>
                    <a:pt x="11070" y="56088"/>
                  </a:lnTo>
                  <a:lnTo>
                    <a:pt x="11070" y="56088"/>
                  </a:lnTo>
                  <a:cubicBezTo>
                    <a:pt x="11070" y="56088"/>
                    <a:pt x="11070" y="56088"/>
                    <a:pt x="11070" y="56088"/>
                  </a:cubicBezTo>
                  <a:lnTo>
                    <a:pt x="11070" y="56088"/>
                  </a:lnTo>
                  <a:cubicBezTo>
                    <a:pt x="11070" y="56088"/>
                    <a:pt x="11070" y="56088"/>
                    <a:pt x="15498" y="56088"/>
                  </a:cubicBezTo>
                  <a:lnTo>
                    <a:pt x="15498" y="56088"/>
                  </a:lnTo>
                  <a:lnTo>
                    <a:pt x="15498" y="56088"/>
                  </a:lnTo>
                  <a:lnTo>
                    <a:pt x="15498" y="56088"/>
                  </a:lnTo>
                  <a:cubicBezTo>
                    <a:pt x="15498" y="56088"/>
                    <a:pt x="19188" y="56088"/>
                    <a:pt x="19926" y="56088"/>
                  </a:cubicBezTo>
                  <a:lnTo>
                    <a:pt x="19926" y="56088"/>
                  </a:lnTo>
                  <a:cubicBezTo>
                    <a:pt x="19136" y="54718"/>
                    <a:pt x="19136" y="53030"/>
                    <a:pt x="19926" y="51660"/>
                  </a:cubicBezTo>
                  <a:lnTo>
                    <a:pt x="19926" y="51660"/>
                  </a:lnTo>
                  <a:lnTo>
                    <a:pt x="19926" y="51660"/>
                  </a:lnTo>
                  <a:cubicBezTo>
                    <a:pt x="21328" y="50995"/>
                    <a:pt x="22952" y="50995"/>
                    <a:pt x="24354" y="51660"/>
                  </a:cubicBezTo>
                  <a:lnTo>
                    <a:pt x="24354" y="32472"/>
                  </a:lnTo>
                  <a:cubicBezTo>
                    <a:pt x="24354" y="28044"/>
                    <a:pt x="28782" y="32472"/>
                    <a:pt x="29520" y="32472"/>
                  </a:cubicBezTo>
                  <a:lnTo>
                    <a:pt x="29520" y="32472"/>
                  </a:lnTo>
                  <a:lnTo>
                    <a:pt x="29520" y="28782"/>
                  </a:lnTo>
                  <a:lnTo>
                    <a:pt x="33210" y="28782"/>
                  </a:lnTo>
                  <a:cubicBezTo>
                    <a:pt x="33210" y="28782"/>
                    <a:pt x="33210" y="28782"/>
                    <a:pt x="33210" y="28782"/>
                  </a:cubicBezTo>
                  <a:lnTo>
                    <a:pt x="33210" y="28782"/>
                  </a:lnTo>
                  <a:lnTo>
                    <a:pt x="33210" y="28782"/>
                  </a:lnTo>
                  <a:lnTo>
                    <a:pt x="36900" y="28782"/>
                  </a:lnTo>
                  <a:cubicBezTo>
                    <a:pt x="36900" y="28782"/>
                    <a:pt x="36900" y="28782"/>
                    <a:pt x="36900" y="28782"/>
                  </a:cubicBezTo>
                  <a:lnTo>
                    <a:pt x="36900" y="28782"/>
                  </a:lnTo>
                  <a:lnTo>
                    <a:pt x="30258" y="22140"/>
                  </a:lnTo>
                  <a:lnTo>
                    <a:pt x="23616" y="14760"/>
                  </a:lnTo>
                  <a:close/>
                  <a:moveTo>
                    <a:pt x="6642" y="56088"/>
                  </a:moveTo>
                  <a:cubicBezTo>
                    <a:pt x="6642" y="51660"/>
                    <a:pt x="6642" y="56088"/>
                    <a:pt x="6642" y="56088"/>
                  </a:cubicBezTo>
                  <a:lnTo>
                    <a:pt x="6642" y="48708"/>
                  </a:lnTo>
                  <a:lnTo>
                    <a:pt x="6642" y="48708"/>
                  </a:lnTo>
                  <a:lnTo>
                    <a:pt x="6642" y="54612"/>
                  </a:lnTo>
                  <a:cubicBezTo>
                    <a:pt x="6635" y="55104"/>
                    <a:pt x="6635" y="55596"/>
                    <a:pt x="6642" y="56088"/>
                  </a:cubicBezTo>
                  <a:close/>
                  <a:moveTo>
                    <a:pt x="36162" y="32472"/>
                  </a:moveTo>
                  <a:lnTo>
                    <a:pt x="36162" y="17712"/>
                  </a:lnTo>
                  <a:lnTo>
                    <a:pt x="36162" y="17712"/>
                  </a:lnTo>
                  <a:lnTo>
                    <a:pt x="36162" y="32472"/>
                  </a:lnTo>
                  <a:cubicBezTo>
                    <a:pt x="36900" y="24354"/>
                    <a:pt x="36162" y="32472"/>
                    <a:pt x="36162" y="32472"/>
                  </a:cubicBezTo>
                  <a:close/>
                  <a:moveTo>
                    <a:pt x="45018" y="24354"/>
                  </a:moveTo>
                  <a:cubicBezTo>
                    <a:pt x="45018" y="24354"/>
                    <a:pt x="45018" y="24354"/>
                    <a:pt x="45018" y="24354"/>
                  </a:cubicBezTo>
                  <a:lnTo>
                    <a:pt x="45018" y="8856"/>
                  </a:lnTo>
                  <a:lnTo>
                    <a:pt x="49446" y="4428"/>
                  </a:lnTo>
                  <a:cubicBezTo>
                    <a:pt x="49077" y="9341"/>
                    <a:pt x="49077" y="14275"/>
                    <a:pt x="49446" y="19188"/>
                  </a:cubicBezTo>
                  <a:cubicBezTo>
                    <a:pt x="49446" y="19188"/>
                    <a:pt x="45018" y="22140"/>
                    <a:pt x="45018" y="2214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44051AB7-D59A-4DBC-9339-CFB4C88ABB99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6ED6A2F3-6EEA-4E93-AD67-776BDCA11EC5}"/>
                </a:ext>
              </a:extLst>
            </p:cNvPr>
            <p:cNvSpPr/>
            <p:nvPr/>
          </p:nvSpPr>
          <p:spPr>
            <a:xfrm>
              <a:off x="8135867" y="19772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9C113811-D78A-469D-AEED-A40616D58A29}"/>
                </a:ext>
              </a:extLst>
            </p:cNvPr>
            <p:cNvSpPr/>
            <p:nvPr/>
          </p:nvSpPr>
          <p:spPr>
            <a:xfrm>
              <a:off x="8131440" y="1980962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0 w 737"/>
                <a:gd name="connsiteY1" fmla="*/ 0 h 73800"/>
                <a:gd name="connsiteX2" fmla="*/ 738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A8BCF325-2D9F-4789-9D6D-56D9AB8102D9}"/>
                </a:ext>
              </a:extLst>
            </p:cNvPr>
            <p:cNvSpPr/>
            <p:nvPr/>
          </p:nvSpPr>
          <p:spPr>
            <a:xfrm>
              <a:off x="8141033" y="1941110"/>
              <a:ext cx="4428" cy="18450"/>
            </a:xfrm>
            <a:custGeom>
              <a:avLst/>
              <a:gdLst>
                <a:gd name="connsiteX0" fmla="*/ 4428 w 4428"/>
                <a:gd name="connsiteY0" fmla="*/ 0 h 18450"/>
                <a:gd name="connsiteX1" fmla="*/ 0 w 4428"/>
                <a:gd name="connsiteY1" fmla="*/ 4428 h 18450"/>
                <a:gd name="connsiteX2" fmla="*/ 0 w 4428"/>
                <a:gd name="connsiteY2" fmla="*/ 18450 h 18450"/>
                <a:gd name="connsiteX3" fmla="*/ 0 w 4428"/>
                <a:gd name="connsiteY3" fmla="*/ 18450 h 18450"/>
                <a:gd name="connsiteX4" fmla="*/ 0 w 4428"/>
                <a:gd name="connsiteY4" fmla="*/ 18450 h 18450"/>
                <a:gd name="connsiteX5" fmla="*/ 4428 w 4428"/>
                <a:gd name="connsiteY5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18450">
                  <a:moveTo>
                    <a:pt x="4428" y="0"/>
                  </a:moveTo>
                  <a:lnTo>
                    <a:pt x="0" y="4428"/>
                  </a:lnTo>
                  <a:lnTo>
                    <a:pt x="0" y="18450"/>
                  </a:lnTo>
                  <a:cubicBezTo>
                    <a:pt x="0" y="18450"/>
                    <a:pt x="0" y="18450"/>
                    <a:pt x="0" y="18450"/>
                  </a:cubicBezTo>
                  <a:cubicBezTo>
                    <a:pt x="0" y="18450"/>
                    <a:pt x="0" y="14760"/>
                    <a:pt x="0" y="18450"/>
                  </a:cubicBezTo>
                  <a:cubicBezTo>
                    <a:pt x="878" y="12171"/>
                    <a:pt x="2362" y="5993"/>
                    <a:pt x="4428" y="0"/>
                  </a:cubicBez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E7F835BB-271B-4BD4-A3F7-80D43FF4E492}"/>
                </a:ext>
              </a:extLst>
            </p:cNvPr>
            <p:cNvSpPr/>
            <p:nvPr/>
          </p:nvSpPr>
          <p:spPr>
            <a:xfrm>
              <a:off x="8137344" y="1949229"/>
              <a:ext cx="73800" cy="19925"/>
            </a:xfrm>
            <a:custGeom>
              <a:avLst/>
              <a:gdLst>
                <a:gd name="connsiteX0" fmla="*/ 0 w 73800"/>
                <a:gd name="connsiteY0" fmla="*/ 0 h 19925"/>
                <a:gd name="connsiteX1" fmla="*/ 0 w 73800"/>
                <a:gd name="connsiteY1" fmla="*/ 0 h 19925"/>
                <a:gd name="connsiteX2" fmla="*/ 0 w 73800"/>
                <a:gd name="connsiteY2" fmla="*/ 19926 h 19925"/>
                <a:gd name="connsiteX3" fmla="*/ 0 w 73800"/>
                <a:gd name="connsiteY3" fmla="*/ 19926 h 19925"/>
                <a:gd name="connsiteX4" fmla="*/ 0 w 73800"/>
                <a:gd name="connsiteY4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9925">
                  <a:moveTo>
                    <a:pt x="0" y="0"/>
                  </a:moveTo>
                  <a:lnTo>
                    <a:pt x="0" y="0"/>
                  </a:lnTo>
                  <a:lnTo>
                    <a:pt x="0" y="19926"/>
                  </a:lnTo>
                  <a:cubicBezTo>
                    <a:pt x="0" y="19926"/>
                    <a:pt x="0" y="14022"/>
                    <a:pt x="0" y="199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BD84D194-2576-45C3-A54A-7A46AF020198}"/>
                </a:ext>
              </a:extLst>
            </p:cNvPr>
            <p:cNvSpPr/>
            <p:nvPr/>
          </p:nvSpPr>
          <p:spPr>
            <a:xfrm>
              <a:off x="8105526" y="1981701"/>
              <a:ext cx="83" cy="8855"/>
            </a:xfrm>
            <a:custGeom>
              <a:avLst/>
              <a:gdLst>
                <a:gd name="connsiteX0" fmla="*/ 83 w 83"/>
                <a:gd name="connsiteY0" fmla="*/ 0 h 8855"/>
                <a:gd name="connsiteX1" fmla="*/ 83 w 83"/>
                <a:gd name="connsiteY1" fmla="*/ 0 h 8855"/>
                <a:gd name="connsiteX2" fmla="*/ 83 w 83"/>
                <a:gd name="connsiteY2" fmla="*/ 8856 h 8855"/>
                <a:gd name="connsiteX3" fmla="*/ 83 w 83"/>
                <a:gd name="connsiteY3" fmla="*/ 8856 h 8855"/>
                <a:gd name="connsiteX4" fmla="*/ 83 w 83"/>
                <a:gd name="connsiteY4" fmla="*/ 369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" h="8855">
                  <a:moveTo>
                    <a:pt x="83" y="0"/>
                  </a:moveTo>
                  <a:lnTo>
                    <a:pt x="83" y="0"/>
                  </a:lnTo>
                  <a:lnTo>
                    <a:pt x="83" y="8856"/>
                  </a:lnTo>
                  <a:cubicBezTo>
                    <a:pt x="83" y="8856"/>
                    <a:pt x="83" y="2952"/>
                    <a:pt x="83" y="8856"/>
                  </a:cubicBezTo>
                  <a:cubicBezTo>
                    <a:pt x="-28" y="7136"/>
                    <a:pt x="-28" y="5410"/>
                    <a:pt x="83" y="3690"/>
                  </a:cubicBez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11B5F59C-7CF9-44D7-9C5C-5EDFEA7E123B}"/>
                </a:ext>
              </a:extLst>
            </p:cNvPr>
            <p:cNvSpPr/>
            <p:nvPr/>
          </p:nvSpPr>
          <p:spPr>
            <a:xfrm>
              <a:off x="8090111" y="1990050"/>
              <a:ext cx="8117" cy="506"/>
            </a:xfrm>
            <a:custGeom>
              <a:avLst/>
              <a:gdLst>
                <a:gd name="connsiteX0" fmla="*/ 0 w 8117"/>
                <a:gd name="connsiteY0" fmla="*/ 506 h 506"/>
                <a:gd name="connsiteX1" fmla="*/ 3690 w 8117"/>
                <a:gd name="connsiteY1" fmla="*/ 506 h 506"/>
                <a:gd name="connsiteX2" fmla="*/ 8118 w 8117"/>
                <a:gd name="connsiteY2" fmla="*/ 506 h 506"/>
                <a:gd name="connsiteX3" fmla="*/ 8118 w 8117"/>
                <a:gd name="connsiteY3" fmla="*/ 506 h 506"/>
                <a:gd name="connsiteX4" fmla="*/ 2214 w 8117"/>
                <a:gd name="connsiteY4" fmla="*/ 506 h 506"/>
                <a:gd name="connsiteX5" fmla="*/ 2214 w 8117"/>
                <a:gd name="connsiteY5" fmla="*/ 506 h 506"/>
                <a:gd name="connsiteX6" fmla="*/ 2214 w 8117"/>
                <a:gd name="connsiteY6" fmla="*/ 506 h 506"/>
                <a:gd name="connsiteX7" fmla="*/ 2214 w 8117"/>
                <a:gd name="connsiteY7" fmla="*/ 506 h 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7" h="506">
                  <a:moveTo>
                    <a:pt x="0" y="506"/>
                  </a:moveTo>
                  <a:lnTo>
                    <a:pt x="3690" y="506"/>
                  </a:lnTo>
                  <a:lnTo>
                    <a:pt x="8118" y="506"/>
                  </a:lnTo>
                  <a:lnTo>
                    <a:pt x="8118" y="506"/>
                  </a:lnTo>
                  <a:cubicBezTo>
                    <a:pt x="6207" y="-169"/>
                    <a:pt x="4125" y="-169"/>
                    <a:pt x="2214" y="506"/>
                  </a:cubicBezTo>
                  <a:lnTo>
                    <a:pt x="2214" y="506"/>
                  </a:lnTo>
                  <a:lnTo>
                    <a:pt x="2214" y="506"/>
                  </a:lnTo>
                  <a:lnTo>
                    <a:pt x="2214" y="506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D620C610-7451-4E47-8C06-958A8A21AFB4}"/>
                </a:ext>
              </a:extLst>
            </p:cNvPr>
            <p:cNvSpPr/>
            <p:nvPr/>
          </p:nvSpPr>
          <p:spPr>
            <a:xfrm>
              <a:off x="8097492" y="1986129"/>
              <a:ext cx="1475" cy="737"/>
            </a:xfrm>
            <a:custGeom>
              <a:avLst/>
              <a:gdLst>
                <a:gd name="connsiteX0" fmla="*/ 1476 w 1475"/>
                <a:gd name="connsiteY0" fmla="*/ 0 h 737"/>
                <a:gd name="connsiteX1" fmla="*/ 738 w 1475"/>
                <a:gd name="connsiteY1" fmla="*/ 0 h 737"/>
                <a:gd name="connsiteX2" fmla="*/ 0 w 1475"/>
                <a:gd name="connsiteY2" fmla="*/ 738 h 737"/>
                <a:gd name="connsiteX3" fmla="*/ 1476 w 1475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737">
                  <a:moveTo>
                    <a:pt x="1476" y="0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4931155E-4E3E-4636-A44E-44AA53353FA0}"/>
                </a:ext>
              </a:extLst>
            </p:cNvPr>
            <p:cNvSpPr/>
            <p:nvPr/>
          </p:nvSpPr>
          <p:spPr>
            <a:xfrm>
              <a:off x="8146938" y="19300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4D174D3B-9F36-4B0B-960A-675618DF8DF2}"/>
                </a:ext>
              </a:extLst>
            </p:cNvPr>
            <p:cNvSpPr/>
            <p:nvPr/>
          </p:nvSpPr>
          <p:spPr>
            <a:xfrm>
              <a:off x="8143194" y="1932941"/>
              <a:ext cx="1119" cy="6693"/>
            </a:xfrm>
            <a:custGeom>
              <a:avLst/>
              <a:gdLst>
                <a:gd name="connsiteX0" fmla="*/ 792 w 1119"/>
                <a:gd name="connsiteY0" fmla="*/ 52 h 6693"/>
                <a:gd name="connsiteX1" fmla="*/ 792 w 1119"/>
                <a:gd name="connsiteY1" fmla="*/ 6694 h 6693"/>
                <a:gd name="connsiteX2" fmla="*/ 792 w 1119"/>
                <a:gd name="connsiteY2" fmla="*/ 6694 h 6693"/>
                <a:gd name="connsiteX3" fmla="*/ 792 w 1119"/>
                <a:gd name="connsiteY3" fmla="*/ 6694 h 6693"/>
                <a:gd name="connsiteX4" fmla="*/ 792 w 1119"/>
                <a:gd name="connsiteY4" fmla="*/ 6694 h 6693"/>
                <a:gd name="connsiteX5" fmla="*/ 792 w 1119"/>
                <a:gd name="connsiteY5" fmla="*/ 52 h 6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9" h="6693">
                  <a:moveTo>
                    <a:pt x="792" y="52"/>
                  </a:moveTo>
                  <a:cubicBezTo>
                    <a:pt x="-264" y="2140"/>
                    <a:pt x="-264" y="4605"/>
                    <a:pt x="792" y="6694"/>
                  </a:cubicBezTo>
                  <a:lnTo>
                    <a:pt x="792" y="6694"/>
                  </a:lnTo>
                  <a:lnTo>
                    <a:pt x="792" y="6694"/>
                  </a:lnTo>
                  <a:lnTo>
                    <a:pt x="792" y="6694"/>
                  </a:lnTo>
                  <a:cubicBezTo>
                    <a:pt x="792" y="6694"/>
                    <a:pt x="1529" y="-686"/>
                    <a:pt x="792" y="52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07DEDB36-A683-41C1-B905-BCB6FC46C5C3}"/>
                </a:ext>
              </a:extLst>
            </p:cNvPr>
            <p:cNvSpPr/>
            <p:nvPr/>
          </p:nvSpPr>
          <p:spPr>
            <a:xfrm>
              <a:off x="8083469" y="1921923"/>
              <a:ext cx="86346" cy="99160"/>
            </a:xfrm>
            <a:custGeom>
              <a:avLst/>
              <a:gdLst>
                <a:gd name="connsiteX0" fmla="*/ 60516 w 86346"/>
                <a:gd name="connsiteY0" fmla="*/ 18450 h 99160"/>
                <a:gd name="connsiteX1" fmla="*/ 40590 w 86346"/>
                <a:gd name="connsiteY1" fmla="*/ 39114 h 99160"/>
                <a:gd name="connsiteX2" fmla="*/ 30258 w 86346"/>
                <a:gd name="connsiteY2" fmla="*/ 28044 h 99160"/>
                <a:gd name="connsiteX3" fmla="*/ 30258 w 86346"/>
                <a:gd name="connsiteY3" fmla="*/ 28044 h 99160"/>
                <a:gd name="connsiteX4" fmla="*/ 22140 w 86346"/>
                <a:gd name="connsiteY4" fmla="*/ 16974 h 99160"/>
                <a:gd name="connsiteX5" fmla="*/ 22140 w 86346"/>
                <a:gd name="connsiteY5" fmla="*/ 16974 h 99160"/>
                <a:gd name="connsiteX6" fmla="*/ 22140 w 86346"/>
                <a:gd name="connsiteY6" fmla="*/ 16974 h 99160"/>
                <a:gd name="connsiteX7" fmla="*/ 22140 w 86346"/>
                <a:gd name="connsiteY7" fmla="*/ 16974 h 99160"/>
                <a:gd name="connsiteX8" fmla="*/ 22140 w 86346"/>
                <a:gd name="connsiteY8" fmla="*/ 21402 h 99160"/>
                <a:gd name="connsiteX9" fmla="*/ 22140 w 86346"/>
                <a:gd name="connsiteY9" fmla="*/ 21402 h 99160"/>
                <a:gd name="connsiteX10" fmla="*/ 22140 w 86346"/>
                <a:gd name="connsiteY10" fmla="*/ 21402 h 99160"/>
                <a:gd name="connsiteX11" fmla="*/ 5904 w 86346"/>
                <a:gd name="connsiteY11" fmla="*/ 29520 h 99160"/>
                <a:gd name="connsiteX12" fmla="*/ 22878 w 86346"/>
                <a:gd name="connsiteY12" fmla="*/ 50184 h 99160"/>
                <a:gd name="connsiteX13" fmla="*/ 22878 w 86346"/>
                <a:gd name="connsiteY13" fmla="*/ 50184 h 99160"/>
                <a:gd name="connsiteX14" fmla="*/ 31734 w 86346"/>
                <a:gd name="connsiteY14" fmla="*/ 34686 h 99160"/>
                <a:gd name="connsiteX15" fmla="*/ 39852 w 86346"/>
                <a:gd name="connsiteY15" fmla="*/ 45018 h 99160"/>
                <a:gd name="connsiteX16" fmla="*/ 21402 w 86346"/>
                <a:gd name="connsiteY16" fmla="*/ 63468 h 99160"/>
                <a:gd name="connsiteX17" fmla="*/ 21402 w 86346"/>
                <a:gd name="connsiteY17" fmla="*/ 63468 h 99160"/>
                <a:gd name="connsiteX18" fmla="*/ 11070 w 86346"/>
                <a:gd name="connsiteY18" fmla="*/ 63468 h 99160"/>
                <a:gd name="connsiteX19" fmla="*/ 11070 w 86346"/>
                <a:gd name="connsiteY19" fmla="*/ 63468 h 99160"/>
                <a:gd name="connsiteX20" fmla="*/ 11070 w 86346"/>
                <a:gd name="connsiteY20" fmla="*/ 63468 h 99160"/>
                <a:gd name="connsiteX21" fmla="*/ 16974 w 86346"/>
                <a:gd name="connsiteY21" fmla="*/ 63468 h 99160"/>
                <a:gd name="connsiteX22" fmla="*/ 28044 w 86346"/>
                <a:gd name="connsiteY22" fmla="*/ 76014 h 99160"/>
                <a:gd name="connsiteX23" fmla="*/ 28044 w 86346"/>
                <a:gd name="connsiteY23" fmla="*/ 76014 h 99160"/>
                <a:gd name="connsiteX24" fmla="*/ 28044 w 86346"/>
                <a:gd name="connsiteY24" fmla="*/ 76014 h 99160"/>
                <a:gd name="connsiteX25" fmla="*/ 28044 w 86346"/>
                <a:gd name="connsiteY25" fmla="*/ 76014 h 99160"/>
                <a:gd name="connsiteX26" fmla="*/ 28044 w 86346"/>
                <a:gd name="connsiteY26" fmla="*/ 76014 h 99160"/>
                <a:gd name="connsiteX27" fmla="*/ 28044 w 86346"/>
                <a:gd name="connsiteY27" fmla="*/ 76014 h 99160"/>
                <a:gd name="connsiteX28" fmla="*/ 28044 w 86346"/>
                <a:gd name="connsiteY28" fmla="*/ 71586 h 99160"/>
                <a:gd name="connsiteX29" fmla="*/ 28044 w 86346"/>
                <a:gd name="connsiteY29" fmla="*/ 71586 h 99160"/>
                <a:gd name="connsiteX30" fmla="*/ 28044 w 86346"/>
                <a:gd name="connsiteY30" fmla="*/ 71586 h 99160"/>
                <a:gd name="connsiteX31" fmla="*/ 28044 w 86346"/>
                <a:gd name="connsiteY31" fmla="*/ 71586 h 99160"/>
                <a:gd name="connsiteX32" fmla="*/ 28044 w 86346"/>
                <a:gd name="connsiteY32" fmla="*/ 67896 h 99160"/>
                <a:gd name="connsiteX33" fmla="*/ 28044 w 86346"/>
                <a:gd name="connsiteY33" fmla="*/ 67896 h 99160"/>
                <a:gd name="connsiteX34" fmla="*/ 28044 w 86346"/>
                <a:gd name="connsiteY34" fmla="*/ 67896 h 99160"/>
                <a:gd name="connsiteX35" fmla="*/ 28044 w 86346"/>
                <a:gd name="connsiteY35" fmla="*/ 67896 h 99160"/>
                <a:gd name="connsiteX36" fmla="*/ 28044 w 86346"/>
                <a:gd name="connsiteY36" fmla="*/ 67896 h 99160"/>
                <a:gd name="connsiteX37" fmla="*/ 28044 w 86346"/>
                <a:gd name="connsiteY37" fmla="*/ 67896 h 99160"/>
                <a:gd name="connsiteX38" fmla="*/ 28044 w 86346"/>
                <a:gd name="connsiteY38" fmla="*/ 67896 h 99160"/>
                <a:gd name="connsiteX39" fmla="*/ 44280 w 86346"/>
                <a:gd name="connsiteY39" fmla="*/ 87822 h 99160"/>
                <a:gd name="connsiteX40" fmla="*/ 53136 w 86346"/>
                <a:gd name="connsiteY40" fmla="*/ 98892 h 99160"/>
                <a:gd name="connsiteX41" fmla="*/ 56826 w 86346"/>
                <a:gd name="connsiteY41" fmla="*/ 98892 h 99160"/>
                <a:gd name="connsiteX42" fmla="*/ 56826 w 86346"/>
                <a:gd name="connsiteY42" fmla="*/ 98892 h 99160"/>
                <a:gd name="connsiteX43" fmla="*/ 61992 w 86346"/>
                <a:gd name="connsiteY43" fmla="*/ 98892 h 99160"/>
                <a:gd name="connsiteX44" fmla="*/ 61992 w 86346"/>
                <a:gd name="connsiteY44" fmla="*/ 92988 h 99160"/>
                <a:gd name="connsiteX45" fmla="*/ 43542 w 86346"/>
                <a:gd name="connsiteY45" fmla="*/ 73062 h 99160"/>
                <a:gd name="connsiteX46" fmla="*/ 33948 w 86346"/>
                <a:gd name="connsiteY46" fmla="*/ 60516 h 99160"/>
                <a:gd name="connsiteX47" fmla="*/ 33948 w 86346"/>
                <a:gd name="connsiteY47" fmla="*/ 60516 h 99160"/>
                <a:gd name="connsiteX48" fmla="*/ 37638 w 86346"/>
                <a:gd name="connsiteY48" fmla="*/ 60516 h 99160"/>
                <a:gd name="connsiteX49" fmla="*/ 37638 w 86346"/>
                <a:gd name="connsiteY49" fmla="*/ 60516 h 99160"/>
                <a:gd name="connsiteX50" fmla="*/ 37638 w 86346"/>
                <a:gd name="connsiteY50" fmla="*/ 60516 h 99160"/>
                <a:gd name="connsiteX51" fmla="*/ 37638 w 86346"/>
                <a:gd name="connsiteY51" fmla="*/ 60516 h 99160"/>
                <a:gd name="connsiteX52" fmla="*/ 37638 w 86346"/>
                <a:gd name="connsiteY52" fmla="*/ 60516 h 99160"/>
                <a:gd name="connsiteX53" fmla="*/ 42804 w 86346"/>
                <a:gd name="connsiteY53" fmla="*/ 60516 h 99160"/>
                <a:gd name="connsiteX54" fmla="*/ 42804 w 86346"/>
                <a:gd name="connsiteY54" fmla="*/ 56826 h 99160"/>
                <a:gd name="connsiteX55" fmla="*/ 46494 w 86346"/>
                <a:gd name="connsiteY55" fmla="*/ 56826 h 99160"/>
                <a:gd name="connsiteX56" fmla="*/ 46494 w 86346"/>
                <a:gd name="connsiteY56" fmla="*/ 56826 h 99160"/>
                <a:gd name="connsiteX57" fmla="*/ 46494 w 86346"/>
                <a:gd name="connsiteY57" fmla="*/ 56826 h 99160"/>
                <a:gd name="connsiteX58" fmla="*/ 46494 w 86346"/>
                <a:gd name="connsiteY58" fmla="*/ 56826 h 99160"/>
                <a:gd name="connsiteX59" fmla="*/ 46494 w 86346"/>
                <a:gd name="connsiteY59" fmla="*/ 56826 h 99160"/>
                <a:gd name="connsiteX60" fmla="*/ 46494 w 86346"/>
                <a:gd name="connsiteY60" fmla="*/ 56826 h 99160"/>
                <a:gd name="connsiteX61" fmla="*/ 46494 w 86346"/>
                <a:gd name="connsiteY61" fmla="*/ 56826 h 99160"/>
                <a:gd name="connsiteX62" fmla="*/ 35424 w 86346"/>
                <a:gd name="connsiteY62" fmla="*/ 45018 h 99160"/>
                <a:gd name="connsiteX63" fmla="*/ 35424 w 86346"/>
                <a:gd name="connsiteY63" fmla="*/ 45018 h 99160"/>
                <a:gd name="connsiteX64" fmla="*/ 35424 w 86346"/>
                <a:gd name="connsiteY64" fmla="*/ 45018 h 99160"/>
                <a:gd name="connsiteX65" fmla="*/ 35424 w 86346"/>
                <a:gd name="connsiteY65" fmla="*/ 45018 h 99160"/>
                <a:gd name="connsiteX66" fmla="*/ 35424 w 86346"/>
                <a:gd name="connsiteY66" fmla="*/ 45018 h 99160"/>
                <a:gd name="connsiteX67" fmla="*/ 35424 w 86346"/>
                <a:gd name="connsiteY67" fmla="*/ 45018 h 99160"/>
                <a:gd name="connsiteX68" fmla="*/ 61254 w 86346"/>
                <a:gd name="connsiteY68" fmla="*/ 44280 h 99160"/>
                <a:gd name="connsiteX69" fmla="*/ 60516 w 86346"/>
                <a:gd name="connsiteY69" fmla="*/ 18450 h 99160"/>
                <a:gd name="connsiteX70" fmla="*/ 26568 w 86346"/>
                <a:gd name="connsiteY70" fmla="*/ 33948 h 99160"/>
                <a:gd name="connsiteX71" fmla="*/ 26568 w 86346"/>
                <a:gd name="connsiteY71" fmla="*/ 28782 h 99160"/>
                <a:gd name="connsiteX72" fmla="*/ 36162 w 86346"/>
                <a:gd name="connsiteY72" fmla="*/ 39114 h 99160"/>
                <a:gd name="connsiteX73" fmla="*/ 34686 w 86346"/>
                <a:gd name="connsiteY73" fmla="*/ 47232 h 99160"/>
                <a:gd name="connsiteX74" fmla="*/ 25830 w 86346"/>
                <a:gd name="connsiteY74" fmla="*/ 36900 h 99160"/>
                <a:gd name="connsiteX75" fmla="*/ 14760 w 86346"/>
                <a:gd name="connsiteY75" fmla="*/ 19926 h 99160"/>
                <a:gd name="connsiteX76" fmla="*/ 14760 w 86346"/>
                <a:gd name="connsiteY76" fmla="*/ 14760 h 99160"/>
                <a:gd name="connsiteX77" fmla="*/ 14760 w 86346"/>
                <a:gd name="connsiteY77" fmla="*/ 14760 h 99160"/>
                <a:gd name="connsiteX78" fmla="*/ 14760 w 86346"/>
                <a:gd name="connsiteY78" fmla="*/ 14760 h 99160"/>
                <a:gd name="connsiteX79" fmla="*/ 8856 w 86346"/>
                <a:gd name="connsiteY79" fmla="*/ 14760 h 99160"/>
                <a:gd name="connsiteX80" fmla="*/ 8856 w 86346"/>
                <a:gd name="connsiteY80" fmla="*/ 14760 h 99160"/>
                <a:gd name="connsiteX81" fmla="*/ 8856 w 86346"/>
                <a:gd name="connsiteY81" fmla="*/ 14760 h 99160"/>
                <a:gd name="connsiteX82" fmla="*/ 0 w 86346"/>
                <a:gd name="connsiteY82" fmla="*/ 29520 h 99160"/>
                <a:gd name="connsiteX83" fmla="*/ 16236 w 86346"/>
                <a:gd name="connsiteY83" fmla="*/ 21402 h 99160"/>
                <a:gd name="connsiteX84" fmla="*/ 22140 w 86346"/>
                <a:gd name="connsiteY84" fmla="*/ 17712 h 99160"/>
                <a:gd name="connsiteX85" fmla="*/ 30258 w 86346"/>
                <a:gd name="connsiteY85" fmla="*/ 27306 h 99160"/>
                <a:gd name="connsiteX86" fmla="*/ 25830 w 86346"/>
                <a:gd name="connsiteY86" fmla="*/ 33210 h 99160"/>
                <a:gd name="connsiteX87" fmla="*/ 16236 w 86346"/>
                <a:gd name="connsiteY87" fmla="*/ 48708 h 99160"/>
                <a:gd name="connsiteX88" fmla="*/ 0 w 86346"/>
                <a:gd name="connsiteY88" fmla="*/ 30258 h 99160"/>
                <a:gd name="connsiteX89" fmla="*/ 15498 w 86346"/>
                <a:gd name="connsiteY89" fmla="*/ 64206 h 99160"/>
                <a:gd name="connsiteX90" fmla="*/ 15498 w 86346"/>
                <a:gd name="connsiteY90" fmla="*/ 64206 h 99160"/>
                <a:gd name="connsiteX91" fmla="*/ 5166 w 86346"/>
                <a:gd name="connsiteY91" fmla="*/ 69372 h 99160"/>
                <a:gd name="connsiteX92" fmla="*/ 5166 w 86346"/>
                <a:gd name="connsiteY92" fmla="*/ 69372 h 99160"/>
                <a:gd name="connsiteX93" fmla="*/ 5166 w 86346"/>
                <a:gd name="connsiteY93" fmla="*/ 69372 h 99160"/>
                <a:gd name="connsiteX94" fmla="*/ 11070 w 86346"/>
                <a:gd name="connsiteY94" fmla="*/ 69372 h 99160"/>
                <a:gd name="connsiteX95" fmla="*/ 11070 w 86346"/>
                <a:gd name="connsiteY95" fmla="*/ 69372 h 99160"/>
                <a:gd name="connsiteX96" fmla="*/ 6642 w 86346"/>
                <a:gd name="connsiteY96" fmla="*/ 69372 h 99160"/>
                <a:gd name="connsiteX97" fmla="*/ 1476 w 86346"/>
                <a:gd name="connsiteY97" fmla="*/ 69372 h 99160"/>
                <a:gd name="connsiteX98" fmla="*/ 48708 w 86346"/>
                <a:gd name="connsiteY98" fmla="*/ 56088 h 99160"/>
                <a:gd name="connsiteX99" fmla="*/ 53136 w 86346"/>
                <a:gd name="connsiteY99" fmla="*/ 56088 h 99160"/>
                <a:gd name="connsiteX100" fmla="*/ 62730 w 86346"/>
                <a:gd name="connsiteY100" fmla="*/ 66420 h 99160"/>
                <a:gd name="connsiteX101" fmla="*/ 80442 w 86346"/>
                <a:gd name="connsiteY101" fmla="*/ 87084 h 99160"/>
                <a:gd name="connsiteX102" fmla="*/ 80442 w 86346"/>
                <a:gd name="connsiteY102" fmla="*/ 91512 h 99160"/>
                <a:gd name="connsiteX103" fmla="*/ 76014 w 86346"/>
                <a:gd name="connsiteY103" fmla="*/ 91512 h 99160"/>
                <a:gd name="connsiteX104" fmla="*/ 76014 w 86346"/>
                <a:gd name="connsiteY104" fmla="*/ 91512 h 99160"/>
                <a:gd name="connsiteX105" fmla="*/ 67158 w 86346"/>
                <a:gd name="connsiteY105" fmla="*/ 81180 h 99160"/>
                <a:gd name="connsiteX106" fmla="*/ 50922 w 86346"/>
                <a:gd name="connsiteY106" fmla="*/ 61254 h 99160"/>
                <a:gd name="connsiteX107" fmla="*/ 50922 w 86346"/>
                <a:gd name="connsiteY107" fmla="*/ 61254 h 99160"/>
                <a:gd name="connsiteX108" fmla="*/ 48708 w 86346"/>
                <a:gd name="connsiteY108" fmla="*/ 56088 h 99160"/>
                <a:gd name="connsiteX109" fmla="*/ 71586 w 86346"/>
                <a:gd name="connsiteY109" fmla="*/ 22140 h 99160"/>
                <a:gd name="connsiteX110" fmla="*/ 78966 w 86346"/>
                <a:gd name="connsiteY110" fmla="*/ 28782 h 99160"/>
                <a:gd name="connsiteX111" fmla="*/ 74538 w 86346"/>
                <a:gd name="connsiteY111" fmla="*/ 28782 h 99160"/>
                <a:gd name="connsiteX112" fmla="*/ 74538 w 86346"/>
                <a:gd name="connsiteY112" fmla="*/ 28782 h 99160"/>
                <a:gd name="connsiteX113" fmla="*/ 70848 w 86346"/>
                <a:gd name="connsiteY113" fmla="*/ 28782 h 99160"/>
                <a:gd name="connsiteX114" fmla="*/ 70848 w 86346"/>
                <a:gd name="connsiteY114" fmla="*/ 28782 h 99160"/>
                <a:gd name="connsiteX115" fmla="*/ 70848 w 86346"/>
                <a:gd name="connsiteY115" fmla="*/ 28782 h 99160"/>
                <a:gd name="connsiteX116" fmla="*/ 70848 w 86346"/>
                <a:gd name="connsiteY116" fmla="*/ 28782 h 99160"/>
                <a:gd name="connsiteX117" fmla="*/ 67158 w 86346"/>
                <a:gd name="connsiteY117" fmla="*/ 28782 h 99160"/>
                <a:gd name="connsiteX118" fmla="*/ 67158 w 86346"/>
                <a:gd name="connsiteY118" fmla="*/ 28782 h 99160"/>
                <a:gd name="connsiteX119" fmla="*/ 67158 w 86346"/>
                <a:gd name="connsiteY119" fmla="*/ 28782 h 99160"/>
                <a:gd name="connsiteX120" fmla="*/ 61992 w 86346"/>
                <a:gd name="connsiteY120" fmla="*/ 28782 h 99160"/>
                <a:gd name="connsiteX121" fmla="*/ 61992 w 86346"/>
                <a:gd name="connsiteY121" fmla="*/ 47232 h 99160"/>
                <a:gd name="connsiteX122" fmla="*/ 57564 w 86346"/>
                <a:gd name="connsiteY122" fmla="*/ 47232 h 99160"/>
                <a:gd name="connsiteX123" fmla="*/ 57564 w 86346"/>
                <a:gd name="connsiteY123" fmla="*/ 47232 h 99160"/>
                <a:gd name="connsiteX124" fmla="*/ 57564 w 86346"/>
                <a:gd name="connsiteY124" fmla="*/ 47232 h 99160"/>
                <a:gd name="connsiteX125" fmla="*/ 57564 w 86346"/>
                <a:gd name="connsiteY125" fmla="*/ 51660 h 99160"/>
                <a:gd name="connsiteX126" fmla="*/ 57564 w 86346"/>
                <a:gd name="connsiteY126" fmla="*/ 51660 h 99160"/>
                <a:gd name="connsiteX127" fmla="*/ 53136 w 86346"/>
                <a:gd name="connsiteY127" fmla="*/ 51660 h 99160"/>
                <a:gd name="connsiteX128" fmla="*/ 53136 w 86346"/>
                <a:gd name="connsiteY128" fmla="*/ 51660 h 99160"/>
                <a:gd name="connsiteX129" fmla="*/ 53136 w 86346"/>
                <a:gd name="connsiteY129" fmla="*/ 51660 h 99160"/>
                <a:gd name="connsiteX130" fmla="*/ 53136 w 86346"/>
                <a:gd name="connsiteY130" fmla="*/ 51660 h 99160"/>
                <a:gd name="connsiteX131" fmla="*/ 48708 w 86346"/>
                <a:gd name="connsiteY131" fmla="*/ 51660 h 99160"/>
                <a:gd name="connsiteX132" fmla="*/ 48708 w 86346"/>
                <a:gd name="connsiteY132" fmla="*/ 51660 h 99160"/>
                <a:gd name="connsiteX133" fmla="*/ 48708 w 86346"/>
                <a:gd name="connsiteY133" fmla="*/ 51660 h 99160"/>
                <a:gd name="connsiteX134" fmla="*/ 48708 w 86346"/>
                <a:gd name="connsiteY134" fmla="*/ 51660 h 99160"/>
                <a:gd name="connsiteX135" fmla="*/ 48708 w 86346"/>
                <a:gd name="connsiteY135" fmla="*/ 55350 h 99160"/>
                <a:gd name="connsiteX136" fmla="*/ 48708 w 86346"/>
                <a:gd name="connsiteY136" fmla="*/ 55350 h 99160"/>
                <a:gd name="connsiteX137" fmla="*/ 48708 w 86346"/>
                <a:gd name="connsiteY137" fmla="*/ 59040 h 99160"/>
                <a:gd name="connsiteX138" fmla="*/ 48708 w 86346"/>
                <a:gd name="connsiteY138" fmla="*/ 59040 h 99160"/>
                <a:gd name="connsiteX139" fmla="*/ 48708 w 86346"/>
                <a:gd name="connsiteY139" fmla="*/ 62730 h 99160"/>
                <a:gd name="connsiteX140" fmla="*/ 48708 w 86346"/>
                <a:gd name="connsiteY140" fmla="*/ 62730 h 99160"/>
                <a:gd name="connsiteX141" fmla="*/ 48708 w 86346"/>
                <a:gd name="connsiteY141" fmla="*/ 62730 h 99160"/>
                <a:gd name="connsiteX142" fmla="*/ 48708 w 86346"/>
                <a:gd name="connsiteY142" fmla="*/ 62730 h 99160"/>
                <a:gd name="connsiteX143" fmla="*/ 37638 w 86346"/>
                <a:gd name="connsiteY143" fmla="*/ 49446 h 99160"/>
                <a:gd name="connsiteX144" fmla="*/ 37638 w 86346"/>
                <a:gd name="connsiteY144" fmla="*/ 49446 h 99160"/>
                <a:gd name="connsiteX145" fmla="*/ 86346 w 86346"/>
                <a:gd name="connsiteY145" fmla="*/ 0 h 99160"/>
                <a:gd name="connsiteX146" fmla="*/ 86346 w 86346"/>
                <a:gd name="connsiteY146" fmla="*/ 0 h 99160"/>
                <a:gd name="connsiteX147" fmla="*/ 86346 w 86346"/>
                <a:gd name="connsiteY147" fmla="*/ 0 h 99160"/>
                <a:gd name="connsiteX148" fmla="*/ 86346 w 86346"/>
                <a:gd name="connsiteY148" fmla="*/ 0 h 99160"/>
                <a:gd name="connsiteX149" fmla="*/ 64944 w 86346"/>
                <a:gd name="connsiteY149" fmla="*/ 8856 h 99160"/>
                <a:gd name="connsiteX150" fmla="*/ 64944 w 86346"/>
                <a:gd name="connsiteY150" fmla="*/ 8856 h 99160"/>
                <a:gd name="connsiteX151" fmla="*/ 64944 w 86346"/>
                <a:gd name="connsiteY151" fmla="*/ 8856 h 99160"/>
                <a:gd name="connsiteX152" fmla="*/ 64944 w 86346"/>
                <a:gd name="connsiteY152" fmla="*/ 2214 h 99160"/>
                <a:gd name="connsiteX153" fmla="*/ 64944 w 86346"/>
                <a:gd name="connsiteY153" fmla="*/ 2214 h 99160"/>
                <a:gd name="connsiteX154" fmla="*/ 64944 w 86346"/>
                <a:gd name="connsiteY154" fmla="*/ 2214 h 99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86346" h="99160">
                  <a:moveTo>
                    <a:pt x="60516" y="18450"/>
                  </a:moveTo>
                  <a:lnTo>
                    <a:pt x="40590" y="39114"/>
                  </a:lnTo>
                  <a:lnTo>
                    <a:pt x="30258" y="28044"/>
                  </a:lnTo>
                  <a:cubicBezTo>
                    <a:pt x="30258" y="28044"/>
                    <a:pt x="30258" y="28044"/>
                    <a:pt x="30258" y="28044"/>
                  </a:cubicBezTo>
                  <a:lnTo>
                    <a:pt x="22140" y="16974"/>
                  </a:lnTo>
                  <a:lnTo>
                    <a:pt x="22140" y="16974"/>
                  </a:lnTo>
                  <a:lnTo>
                    <a:pt x="22140" y="16974"/>
                  </a:lnTo>
                  <a:lnTo>
                    <a:pt x="22140" y="16974"/>
                  </a:lnTo>
                  <a:lnTo>
                    <a:pt x="22140" y="21402"/>
                  </a:lnTo>
                  <a:lnTo>
                    <a:pt x="22140" y="21402"/>
                  </a:lnTo>
                  <a:lnTo>
                    <a:pt x="22140" y="21402"/>
                  </a:lnTo>
                  <a:cubicBezTo>
                    <a:pt x="17889" y="25983"/>
                    <a:pt x="12118" y="28868"/>
                    <a:pt x="5904" y="29520"/>
                  </a:cubicBezTo>
                  <a:cubicBezTo>
                    <a:pt x="8841" y="38253"/>
                    <a:pt x="14878" y="45606"/>
                    <a:pt x="22878" y="50184"/>
                  </a:cubicBezTo>
                  <a:lnTo>
                    <a:pt x="22878" y="50184"/>
                  </a:lnTo>
                  <a:cubicBezTo>
                    <a:pt x="24568" y="44394"/>
                    <a:pt x="27601" y="39084"/>
                    <a:pt x="31734" y="34686"/>
                  </a:cubicBezTo>
                  <a:lnTo>
                    <a:pt x="39852" y="45018"/>
                  </a:lnTo>
                  <a:lnTo>
                    <a:pt x="21402" y="63468"/>
                  </a:lnTo>
                  <a:lnTo>
                    <a:pt x="21402" y="63468"/>
                  </a:lnTo>
                  <a:cubicBezTo>
                    <a:pt x="18096" y="62074"/>
                    <a:pt x="14376" y="62074"/>
                    <a:pt x="11070" y="63468"/>
                  </a:cubicBezTo>
                  <a:cubicBezTo>
                    <a:pt x="11070" y="63468"/>
                    <a:pt x="11070" y="63468"/>
                    <a:pt x="11070" y="63468"/>
                  </a:cubicBezTo>
                  <a:lnTo>
                    <a:pt x="11070" y="63468"/>
                  </a:lnTo>
                  <a:lnTo>
                    <a:pt x="16974" y="63468"/>
                  </a:lnTo>
                  <a:lnTo>
                    <a:pt x="28044" y="76014"/>
                  </a:lnTo>
                  <a:cubicBezTo>
                    <a:pt x="28044" y="76014"/>
                    <a:pt x="28044" y="76014"/>
                    <a:pt x="28044" y="76014"/>
                  </a:cubicBezTo>
                  <a:lnTo>
                    <a:pt x="28044" y="76014"/>
                  </a:lnTo>
                  <a:lnTo>
                    <a:pt x="28044" y="76014"/>
                  </a:lnTo>
                  <a:cubicBezTo>
                    <a:pt x="28044" y="76014"/>
                    <a:pt x="28044" y="76014"/>
                    <a:pt x="28044" y="76014"/>
                  </a:cubicBezTo>
                  <a:lnTo>
                    <a:pt x="28044" y="76014"/>
                  </a:lnTo>
                  <a:cubicBezTo>
                    <a:pt x="28044" y="76014"/>
                    <a:pt x="28044" y="76014"/>
                    <a:pt x="28044" y="71586"/>
                  </a:cubicBezTo>
                  <a:lnTo>
                    <a:pt x="28044" y="71586"/>
                  </a:lnTo>
                  <a:cubicBezTo>
                    <a:pt x="28044" y="71586"/>
                    <a:pt x="28044" y="71586"/>
                    <a:pt x="28044" y="71586"/>
                  </a:cubicBezTo>
                  <a:lnTo>
                    <a:pt x="28044" y="71586"/>
                  </a:lnTo>
                  <a:cubicBezTo>
                    <a:pt x="28044" y="71586"/>
                    <a:pt x="28044" y="71586"/>
                    <a:pt x="28044" y="67896"/>
                  </a:cubicBezTo>
                  <a:lnTo>
                    <a:pt x="28044" y="67896"/>
                  </a:lnTo>
                  <a:cubicBezTo>
                    <a:pt x="28044" y="67896"/>
                    <a:pt x="28044" y="67896"/>
                    <a:pt x="28044" y="67896"/>
                  </a:cubicBezTo>
                  <a:lnTo>
                    <a:pt x="28044" y="67896"/>
                  </a:lnTo>
                  <a:cubicBezTo>
                    <a:pt x="28044" y="67896"/>
                    <a:pt x="28044" y="67896"/>
                    <a:pt x="28044" y="67896"/>
                  </a:cubicBezTo>
                  <a:lnTo>
                    <a:pt x="28044" y="67896"/>
                  </a:lnTo>
                  <a:cubicBezTo>
                    <a:pt x="28044" y="67896"/>
                    <a:pt x="28044" y="67896"/>
                    <a:pt x="28044" y="67896"/>
                  </a:cubicBezTo>
                  <a:lnTo>
                    <a:pt x="44280" y="87822"/>
                  </a:lnTo>
                  <a:cubicBezTo>
                    <a:pt x="47675" y="91138"/>
                    <a:pt x="50649" y="94856"/>
                    <a:pt x="53136" y="98892"/>
                  </a:cubicBezTo>
                  <a:lnTo>
                    <a:pt x="56826" y="98892"/>
                  </a:lnTo>
                  <a:lnTo>
                    <a:pt x="56826" y="98892"/>
                  </a:lnTo>
                  <a:cubicBezTo>
                    <a:pt x="58531" y="99251"/>
                    <a:pt x="60287" y="99251"/>
                    <a:pt x="61992" y="98892"/>
                  </a:cubicBezTo>
                  <a:cubicBezTo>
                    <a:pt x="61992" y="98892"/>
                    <a:pt x="61992" y="93726"/>
                    <a:pt x="61992" y="92988"/>
                  </a:cubicBezTo>
                  <a:cubicBezTo>
                    <a:pt x="56317" y="85920"/>
                    <a:pt x="50154" y="79262"/>
                    <a:pt x="43542" y="73062"/>
                  </a:cubicBezTo>
                  <a:lnTo>
                    <a:pt x="33948" y="60516"/>
                  </a:lnTo>
                  <a:cubicBezTo>
                    <a:pt x="33948" y="60516"/>
                    <a:pt x="33948" y="60516"/>
                    <a:pt x="33948" y="60516"/>
                  </a:cubicBezTo>
                  <a:lnTo>
                    <a:pt x="37638" y="60516"/>
                  </a:lnTo>
                  <a:cubicBezTo>
                    <a:pt x="37638" y="60516"/>
                    <a:pt x="37638" y="60516"/>
                    <a:pt x="37638" y="60516"/>
                  </a:cubicBezTo>
                  <a:lnTo>
                    <a:pt x="37638" y="60516"/>
                  </a:lnTo>
                  <a:lnTo>
                    <a:pt x="37638" y="60516"/>
                  </a:lnTo>
                  <a:lnTo>
                    <a:pt x="37638" y="60516"/>
                  </a:lnTo>
                  <a:lnTo>
                    <a:pt x="42804" y="60516"/>
                  </a:lnTo>
                  <a:lnTo>
                    <a:pt x="42804" y="56826"/>
                  </a:lnTo>
                  <a:cubicBezTo>
                    <a:pt x="42804" y="56826"/>
                    <a:pt x="42804" y="56826"/>
                    <a:pt x="46494" y="56826"/>
                  </a:cubicBezTo>
                  <a:lnTo>
                    <a:pt x="46494" y="56826"/>
                  </a:lnTo>
                  <a:lnTo>
                    <a:pt x="46494" y="56826"/>
                  </a:lnTo>
                  <a:cubicBezTo>
                    <a:pt x="46494" y="56826"/>
                    <a:pt x="46494" y="56826"/>
                    <a:pt x="46494" y="56826"/>
                  </a:cubicBezTo>
                  <a:lnTo>
                    <a:pt x="46494" y="56826"/>
                  </a:lnTo>
                  <a:cubicBezTo>
                    <a:pt x="46494" y="56826"/>
                    <a:pt x="46494" y="56826"/>
                    <a:pt x="46494" y="56826"/>
                  </a:cubicBezTo>
                  <a:lnTo>
                    <a:pt x="46494" y="56826"/>
                  </a:lnTo>
                  <a:lnTo>
                    <a:pt x="35424" y="45018"/>
                  </a:lnTo>
                  <a:lnTo>
                    <a:pt x="35424" y="45018"/>
                  </a:lnTo>
                  <a:lnTo>
                    <a:pt x="35424" y="45018"/>
                  </a:lnTo>
                  <a:cubicBezTo>
                    <a:pt x="35424" y="45018"/>
                    <a:pt x="35424" y="45018"/>
                    <a:pt x="35424" y="45018"/>
                  </a:cubicBezTo>
                  <a:lnTo>
                    <a:pt x="35424" y="45018"/>
                  </a:lnTo>
                  <a:lnTo>
                    <a:pt x="35424" y="45018"/>
                  </a:lnTo>
                  <a:cubicBezTo>
                    <a:pt x="42760" y="51947"/>
                    <a:pt x="54324" y="51616"/>
                    <a:pt x="61254" y="44280"/>
                  </a:cubicBezTo>
                  <a:cubicBezTo>
                    <a:pt x="68184" y="36944"/>
                    <a:pt x="67852" y="25379"/>
                    <a:pt x="60516" y="18450"/>
                  </a:cubicBezTo>
                  <a:close/>
                  <a:moveTo>
                    <a:pt x="26568" y="33948"/>
                  </a:moveTo>
                  <a:cubicBezTo>
                    <a:pt x="26812" y="32234"/>
                    <a:pt x="26812" y="30496"/>
                    <a:pt x="26568" y="28782"/>
                  </a:cubicBezTo>
                  <a:lnTo>
                    <a:pt x="36162" y="39114"/>
                  </a:lnTo>
                  <a:lnTo>
                    <a:pt x="34686" y="47232"/>
                  </a:lnTo>
                  <a:lnTo>
                    <a:pt x="25830" y="36900"/>
                  </a:lnTo>
                  <a:close/>
                  <a:moveTo>
                    <a:pt x="14760" y="19926"/>
                  </a:moveTo>
                  <a:lnTo>
                    <a:pt x="14760" y="14760"/>
                  </a:lnTo>
                  <a:lnTo>
                    <a:pt x="14760" y="14760"/>
                  </a:lnTo>
                  <a:lnTo>
                    <a:pt x="14760" y="14760"/>
                  </a:lnTo>
                  <a:cubicBezTo>
                    <a:pt x="12878" y="13939"/>
                    <a:pt x="10738" y="13939"/>
                    <a:pt x="8856" y="14760"/>
                  </a:cubicBezTo>
                  <a:lnTo>
                    <a:pt x="8856" y="14760"/>
                  </a:lnTo>
                  <a:lnTo>
                    <a:pt x="8856" y="14760"/>
                  </a:lnTo>
                  <a:close/>
                  <a:moveTo>
                    <a:pt x="0" y="29520"/>
                  </a:moveTo>
                  <a:cubicBezTo>
                    <a:pt x="6458" y="29848"/>
                    <a:pt x="12620" y="26767"/>
                    <a:pt x="16236" y="21402"/>
                  </a:cubicBezTo>
                  <a:cubicBezTo>
                    <a:pt x="16236" y="21402"/>
                    <a:pt x="22140" y="21402"/>
                    <a:pt x="22140" y="17712"/>
                  </a:cubicBezTo>
                  <a:lnTo>
                    <a:pt x="30258" y="27306"/>
                  </a:lnTo>
                  <a:cubicBezTo>
                    <a:pt x="30258" y="27306"/>
                    <a:pt x="25830" y="33210"/>
                    <a:pt x="25830" y="33210"/>
                  </a:cubicBezTo>
                  <a:cubicBezTo>
                    <a:pt x="25830" y="33210"/>
                    <a:pt x="16974" y="46494"/>
                    <a:pt x="16236" y="48708"/>
                  </a:cubicBezTo>
                  <a:cubicBezTo>
                    <a:pt x="9018" y="44422"/>
                    <a:pt x="3336" y="37965"/>
                    <a:pt x="0" y="30258"/>
                  </a:cubicBezTo>
                  <a:close/>
                  <a:moveTo>
                    <a:pt x="15498" y="64206"/>
                  </a:moveTo>
                  <a:lnTo>
                    <a:pt x="15498" y="64206"/>
                  </a:lnTo>
                  <a:close/>
                  <a:moveTo>
                    <a:pt x="5166" y="69372"/>
                  </a:moveTo>
                  <a:lnTo>
                    <a:pt x="5166" y="69372"/>
                  </a:lnTo>
                  <a:lnTo>
                    <a:pt x="5166" y="69372"/>
                  </a:lnTo>
                  <a:cubicBezTo>
                    <a:pt x="7077" y="68697"/>
                    <a:pt x="9159" y="68697"/>
                    <a:pt x="11070" y="69372"/>
                  </a:cubicBezTo>
                  <a:lnTo>
                    <a:pt x="11070" y="69372"/>
                  </a:lnTo>
                  <a:lnTo>
                    <a:pt x="6642" y="69372"/>
                  </a:lnTo>
                  <a:lnTo>
                    <a:pt x="1476" y="69372"/>
                  </a:lnTo>
                  <a:close/>
                  <a:moveTo>
                    <a:pt x="48708" y="56088"/>
                  </a:moveTo>
                  <a:lnTo>
                    <a:pt x="53136" y="56088"/>
                  </a:lnTo>
                  <a:lnTo>
                    <a:pt x="62730" y="66420"/>
                  </a:lnTo>
                  <a:cubicBezTo>
                    <a:pt x="62730" y="66420"/>
                    <a:pt x="73062" y="77490"/>
                    <a:pt x="80442" y="87084"/>
                  </a:cubicBezTo>
                  <a:cubicBezTo>
                    <a:pt x="81232" y="88454"/>
                    <a:pt x="81232" y="90142"/>
                    <a:pt x="80442" y="91512"/>
                  </a:cubicBezTo>
                  <a:lnTo>
                    <a:pt x="76014" y="91512"/>
                  </a:lnTo>
                  <a:lnTo>
                    <a:pt x="76014" y="91512"/>
                  </a:lnTo>
                  <a:cubicBezTo>
                    <a:pt x="73468" y="87742"/>
                    <a:pt x="70494" y="84276"/>
                    <a:pt x="67158" y="81180"/>
                  </a:cubicBezTo>
                  <a:lnTo>
                    <a:pt x="50922" y="61254"/>
                  </a:lnTo>
                  <a:lnTo>
                    <a:pt x="50922" y="61254"/>
                  </a:lnTo>
                  <a:lnTo>
                    <a:pt x="48708" y="56088"/>
                  </a:lnTo>
                  <a:close/>
                  <a:moveTo>
                    <a:pt x="71586" y="22140"/>
                  </a:moveTo>
                  <a:lnTo>
                    <a:pt x="78966" y="28782"/>
                  </a:lnTo>
                  <a:lnTo>
                    <a:pt x="74538" y="28782"/>
                  </a:lnTo>
                  <a:cubicBezTo>
                    <a:pt x="74538" y="28782"/>
                    <a:pt x="74538" y="28782"/>
                    <a:pt x="74538" y="28782"/>
                  </a:cubicBezTo>
                  <a:lnTo>
                    <a:pt x="70848" y="28782"/>
                  </a:lnTo>
                  <a:lnTo>
                    <a:pt x="70848" y="28782"/>
                  </a:lnTo>
                  <a:lnTo>
                    <a:pt x="70848" y="28782"/>
                  </a:lnTo>
                  <a:cubicBezTo>
                    <a:pt x="70848" y="28782"/>
                    <a:pt x="70848" y="28782"/>
                    <a:pt x="70848" y="28782"/>
                  </a:cubicBezTo>
                  <a:lnTo>
                    <a:pt x="67158" y="28782"/>
                  </a:lnTo>
                  <a:lnTo>
                    <a:pt x="67158" y="28782"/>
                  </a:lnTo>
                  <a:lnTo>
                    <a:pt x="67158" y="28782"/>
                  </a:lnTo>
                  <a:cubicBezTo>
                    <a:pt x="67158" y="28782"/>
                    <a:pt x="67158" y="28782"/>
                    <a:pt x="61992" y="28782"/>
                  </a:cubicBezTo>
                  <a:lnTo>
                    <a:pt x="61992" y="47232"/>
                  </a:lnTo>
                  <a:cubicBezTo>
                    <a:pt x="60590" y="46567"/>
                    <a:pt x="58966" y="46567"/>
                    <a:pt x="57564" y="47232"/>
                  </a:cubicBezTo>
                  <a:lnTo>
                    <a:pt x="57564" y="47232"/>
                  </a:lnTo>
                  <a:lnTo>
                    <a:pt x="57564" y="47232"/>
                  </a:lnTo>
                  <a:cubicBezTo>
                    <a:pt x="56774" y="48602"/>
                    <a:pt x="56774" y="50290"/>
                    <a:pt x="57564" y="51660"/>
                  </a:cubicBezTo>
                  <a:lnTo>
                    <a:pt x="57564" y="51660"/>
                  </a:lnTo>
                  <a:cubicBezTo>
                    <a:pt x="57564" y="51660"/>
                    <a:pt x="57564" y="51660"/>
                    <a:pt x="53136" y="51660"/>
                  </a:cubicBezTo>
                  <a:lnTo>
                    <a:pt x="53136" y="51660"/>
                  </a:lnTo>
                  <a:lnTo>
                    <a:pt x="53136" y="51660"/>
                  </a:lnTo>
                  <a:lnTo>
                    <a:pt x="53136" y="51660"/>
                  </a:lnTo>
                  <a:cubicBezTo>
                    <a:pt x="53136" y="51660"/>
                    <a:pt x="53136" y="51660"/>
                    <a:pt x="48708" y="51660"/>
                  </a:cubicBezTo>
                  <a:lnTo>
                    <a:pt x="48708" y="51660"/>
                  </a:lnTo>
                  <a:cubicBezTo>
                    <a:pt x="48708" y="51660"/>
                    <a:pt x="48708" y="51660"/>
                    <a:pt x="48708" y="51660"/>
                  </a:cubicBezTo>
                  <a:lnTo>
                    <a:pt x="48708" y="51660"/>
                  </a:lnTo>
                  <a:lnTo>
                    <a:pt x="48708" y="55350"/>
                  </a:lnTo>
                  <a:lnTo>
                    <a:pt x="48708" y="55350"/>
                  </a:lnTo>
                  <a:lnTo>
                    <a:pt x="48708" y="59040"/>
                  </a:lnTo>
                  <a:lnTo>
                    <a:pt x="48708" y="59040"/>
                  </a:lnTo>
                  <a:lnTo>
                    <a:pt x="48708" y="62730"/>
                  </a:lnTo>
                  <a:cubicBezTo>
                    <a:pt x="48708" y="62730"/>
                    <a:pt x="48708" y="62730"/>
                    <a:pt x="48708" y="62730"/>
                  </a:cubicBezTo>
                  <a:lnTo>
                    <a:pt x="48708" y="62730"/>
                  </a:lnTo>
                  <a:lnTo>
                    <a:pt x="48708" y="62730"/>
                  </a:lnTo>
                  <a:cubicBezTo>
                    <a:pt x="48708" y="62730"/>
                    <a:pt x="48708" y="62730"/>
                    <a:pt x="37638" y="49446"/>
                  </a:cubicBezTo>
                  <a:lnTo>
                    <a:pt x="37638" y="49446"/>
                  </a:lnTo>
                  <a:lnTo>
                    <a:pt x="86346" y="0"/>
                  </a:lnTo>
                  <a:lnTo>
                    <a:pt x="86346" y="0"/>
                  </a:lnTo>
                  <a:lnTo>
                    <a:pt x="86346" y="0"/>
                  </a:lnTo>
                  <a:lnTo>
                    <a:pt x="86346" y="0"/>
                  </a:lnTo>
                  <a:close/>
                  <a:moveTo>
                    <a:pt x="64944" y="8856"/>
                  </a:moveTo>
                  <a:lnTo>
                    <a:pt x="64944" y="8856"/>
                  </a:lnTo>
                  <a:lnTo>
                    <a:pt x="64944" y="8856"/>
                  </a:lnTo>
                  <a:cubicBezTo>
                    <a:pt x="63889" y="6767"/>
                    <a:pt x="63889" y="4303"/>
                    <a:pt x="64944" y="2214"/>
                  </a:cubicBezTo>
                  <a:cubicBezTo>
                    <a:pt x="64944" y="2214"/>
                    <a:pt x="64944" y="2214"/>
                    <a:pt x="64944" y="2214"/>
                  </a:cubicBezTo>
                  <a:lnTo>
                    <a:pt x="64944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B6245579-B84D-4234-A0F3-B36C989C11DE}"/>
                </a:ext>
              </a:extLst>
            </p:cNvPr>
            <p:cNvSpPr/>
            <p:nvPr/>
          </p:nvSpPr>
          <p:spPr>
            <a:xfrm>
              <a:off x="8280515" y="1873953"/>
              <a:ext cx="11807" cy="75"/>
            </a:xfrm>
            <a:custGeom>
              <a:avLst/>
              <a:gdLst>
                <a:gd name="connsiteX0" fmla="*/ 9594 w 11807"/>
                <a:gd name="connsiteY0" fmla="*/ 0 h 75"/>
                <a:gd name="connsiteX1" fmla="*/ 4428 w 11807"/>
                <a:gd name="connsiteY1" fmla="*/ 0 h 75"/>
                <a:gd name="connsiteX2" fmla="*/ 4428 w 11807"/>
                <a:gd name="connsiteY2" fmla="*/ 0 h 75"/>
                <a:gd name="connsiteX3" fmla="*/ 0 w 11807"/>
                <a:gd name="connsiteY3" fmla="*/ 0 h 75"/>
                <a:gd name="connsiteX4" fmla="*/ 3690 w 11807"/>
                <a:gd name="connsiteY4" fmla="*/ 0 h 75"/>
                <a:gd name="connsiteX5" fmla="*/ 8118 w 11807"/>
                <a:gd name="connsiteY5" fmla="*/ 0 h 75"/>
                <a:gd name="connsiteX6" fmla="*/ 8118 w 11807"/>
                <a:gd name="connsiteY6" fmla="*/ 0 h 75"/>
                <a:gd name="connsiteX7" fmla="*/ 2214 w 11807"/>
                <a:gd name="connsiteY7" fmla="*/ 0 h 75"/>
                <a:gd name="connsiteX8" fmla="*/ 6642 w 11807"/>
                <a:gd name="connsiteY8" fmla="*/ 0 h 75"/>
                <a:gd name="connsiteX9" fmla="*/ 11808 w 11807"/>
                <a:gd name="connsiteY9" fmla="*/ 0 h 75"/>
                <a:gd name="connsiteX10" fmla="*/ 7380 w 11807"/>
                <a:gd name="connsiteY10" fmla="*/ 0 h 75"/>
                <a:gd name="connsiteX11" fmla="*/ 7380 w 11807"/>
                <a:gd name="connsiteY11" fmla="*/ 0 h 75"/>
                <a:gd name="connsiteX12" fmla="*/ 7380 w 11807"/>
                <a:gd name="connsiteY12" fmla="*/ 0 h 75"/>
                <a:gd name="connsiteX13" fmla="*/ 7380 w 11807"/>
                <a:gd name="connsiteY13" fmla="*/ 0 h 75"/>
                <a:gd name="connsiteX14" fmla="*/ 9594 w 11807"/>
                <a:gd name="connsiteY14" fmla="*/ 0 h 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07" h="75">
                  <a:moveTo>
                    <a:pt x="9594" y="0"/>
                  </a:moveTo>
                  <a:cubicBezTo>
                    <a:pt x="9594" y="0"/>
                    <a:pt x="9594" y="0"/>
                    <a:pt x="4428" y="0"/>
                  </a:cubicBezTo>
                  <a:lnTo>
                    <a:pt x="4428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2214" y="0"/>
                  </a:lnTo>
                  <a:lnTo>
                    <a:pt x="6642" y="0"/>
                  </a:lnTo>
                  <a:lnTo>
                    <a:pt x="11808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8118" y="101"/>
                    <a:pt x="8856" y="101"/>
                    <a:pt x="9594" y="0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EEB62DC-0EE7-45EB-88E8-9C3709026DD7}"/>
                </a:ext>
              </a:extLst>
            </p:cNvPr>
            <p:cNvSpPr/>
            <p:nvPr/>
          </p:nvSpPr>
          <p:spPr>
            <a:xfrm>
              <a:off x="8279040" y="1869883"/>
              <a:ext cx="4427" cy="379"/>
            </a:xfrm>
            <a:custGeom>
              <a:avLst/>
              <a:gdLst>
                <a:gd name="connsiteX0" fmla="*/ 4428 w 4427"/>
                <a:gd name="connsiteY0" fmla="*/ 380 h 379"/>
                <a:gd name="connsiteX1" fmla="*/ 0 w 4427"/>
                <a:gd name="connsiteY1" fmla="*/ 380 h 379"/>
                <a:gd name="connsiteX2" fmla="*/ 0 w 4427"/>
                <a:gd name="connsiteY2" fmla="*/ 380 h 379"/>
                <a:gd name="connsiteX3" fmla="*/ 0 w 4427"/>
                <a:gd name="connsiteY3" fmla="*/ 380 h 379"/>
                <a:gd name="connsiteX4" fmla="*/ 4428 w 4427"/>
                <a:gd name="connsiteY4" fmla="*/ 380 h 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379">
                  <a:moveTo>
                    <a:pt x="4428" y="380"/>
                  </a:moveTo>
                  <a:lnTo>
                    <a:pt x="0" y="380"/>
                  </a:lnTo>
                  <a:cubicBezTo>
                    <a:pt x="0" y="380"/>
                    <a:pt x="0" y="380"/>
                    <a:pt x="0" y="380"/>
                  </a:cubicBezTo>
                  <a:lnTo>
                    <a:pt x="0" y="380"/>
                  </a:lnTo>
                  <a:cubicBezTo>
                    <a:pt x="1432" y="-127"/>
                    <a:pt x="2996" y="-127"/>
                    <a:pt x="4428" y="380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202781EA-80FC-4BA2-8A43-457988195961}"/>
                </a:ext>
              </a:extLst>
            </p:cNvPr>
            <p:cNvSpPr/>
            <p:nvPr/>
          </p:nvSpPr>
          <p:spPr>
            <a:xfrm>
              <a:off x="8138081" y="1758087"/>
              <a:ext cx="802" cy="7379"/>
            </a:xfrm>
            <a:custGeom>
              <a:avLst/>
              <a:gdLst>
                <a:gd name="connsiteX0" fmla="*/ 0 w 802"/>
                <a:gd name="connsiteY0" fmla="*/ 7380 h 7379"/>
                <a:gd name="connsiteX1" fmla="*/ 0 w 802"/>
                <a:gd name="connsiteY1" fmla="*/ 7380 h 7379"/>
                <a:gd name="connsiteX2" fmla="*/ 0 w 802"/>
                <a:gd name="connsiteY2" fmla="*/ 0 h 7379"/>
                <a:gd name="connsiteX3" fmla="*/ 0 w 802"/>
                <a:gd name="connsiteY3" fmla="*/ 0 h 7379"/>
                <a:gd name="connsiteX4" fmla="*/ 0 w 802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2" h="7379">
                  <a:moveTo>
                    <a:pt x="0" y="7380"/>
                  </a:moveTo>
                  <a:lnTo>
                    <a:pt x="0" y="7380"/>
                  </a:lnTo>
                  <a:cubicBezTo>
                    <a:pt x="0" y="7380"/>
                    <a:pt x="0" y="1476"/>
                    <a:pt x="0" y="0"/>
                  </a:cubicBezTo>
                  <a:lnTo>
                    <a:pt x="0" y="0"/>
                  </a:lnTo>
                  <a:cubicBezTo>
                    <a:pt x="1070" y="2343"/>
                    <a:pt x="1070" y="5037"/>
                    <a:pt x="0" y="7380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8A428E82-18B3-4B3C-AB0C-7E42166D0FA3}"/>
                </a:ext>
              </a:extLst>
            </p:cNvPr>
            <p:cNvSpPr/>
            <p:nvPr/>
          </p:nvSpPr>
          <p:spPr>
            <a:xfrm>
              <a:off x="8138819" y="17580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75D07285-EC49-485F-8DA8-49C990860424}"/>
                </a:ext>
              </a:extLst>
            </p:cNvPr>
            <p:cNvSpPr/>
            <p:nvPr/>
          </p:nvSpPr>
          <p:spPr>
            <a:xfrm>
              <a:off x="8137344" y="1759563"/>
              <a:ext cx="655" cy="6641"/>
            </a:xfrm>
            <a:custGeom>
              <a:avLst/>
              <a:gdLst>
                <a:gd name="connsiteX0" fmla="*/ 0 w 655"/>
                <a:gd name="connsiteY0" fmla="*/ 6642 h 6641"/>
                <a:gd name="connsiteX1" fmla="*/ 0 w 655"/>
                <a:gd name="connsiteY1" fmla="*/ 6642 h 6641"/>
                <a:gd name="connsiteX2" fmla="*/ 0 w 655"/>
                <a:gd name="connsiteY2" fmla="*/ 6642 h 6641"/>
                <a:gd name="connsiteX3" fmla="*/ 0 w 655"/>
                <a:gd name="connsiteY3" fmla="*/ 0 h 6641"/>
                <a:gd name="connsiteX4" fmla="*/ 0 w 655"/>
                <a:gd name="connsiteY4" fmla="*/ 0 h 6641"/>
                <a:gd name="connsiteX5" fmla="*/ 0 w 655"/>
                <a:gd name="connsiteY5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" h="6641">
                  <a:moveTo>
                    <a:pt x="0" y="6642"/>
                  </a:moveTo>
                  <a:lnTo>
                    <a:pt x="0" y="6642"/>
                  </a:lnTo>
                  <a:lnTo>
                    <a:pt x="0" y="6642"/>
                  </a:lnTo>
                  <a:cubicBezTo>
                    <a:pt x="863" y="4512"/>
                    <a:pt x="863" y="2130"/>
                    <a:pt x="0" y="0"/>
                  </a:cubicBezTo>
                  <a:lnTo>
                    <a:pt x="0" y="0"/>
                  </a:lnTo>
                  <a:cubicBezTo>
                    <a:pt x="1476" y="4428"/>
                    <a:pt x="0" y="6642"/>
                    <a:pt x="0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E30A8EF4-A4FC-4753-9600-FE71AF81E2AC}"/>
                </a:ext>
              </a:extLst>
            </p:cNvPr>
            <p:cNvSpPr/>
            <p:nvPr/>
          </p:nvSpPr>
          <p:spPr>
            <a:xfrm>
              <a:off x="8136606" y="1757349"/>
              <a:ext cx="326" cy="7379"/>
            </a:xfrm>
            <a:custGeom>
              <a:avLst/>
              <a:gdLst>
                <a:gd name="connsiteX0" fmla="*/ 0 w 326"/>
                <a:gd name="connsiteY0" fmla="*/ 0 h 7379"/>
                <a:gd name="connsiteX1" fmla="*/ 0 w 326"/>
                <a:gd name="connsiteY1" fmla="*/ 0 h 7379"/>
                <a:gd name="connsiteX2" fmla="*/ 0 w 326"/>
                <a:gd name="connsiteY2" fmla="*/ 7380 h 7379"/>
                <a:gd name="connsiteX3" fmla="*/ 0 w 326"/>
                <a:gd name="connsiteY3" fmla="*/ 7380 h 7379"/>
                <a:gd name="connsiteX4" fmla="*/ 0 w 326"/>
                <a:gd name="connsiteY4" fmla="*/ 738 h 7379"/>
                <a:gd name="connsiteX5" fmla="*/ 0 w 326"/>
                <a:gd name="connsiteY5" fmla="*/ 738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6" h="737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904"/>
                    <a:pt x="0" y="7380"/>
                  </a:cubicBezTo>
                  <a:lnTo>
                    <a:pt x="0" y="7380"/>
                  </a:lnTo>
                  <a:cubicBezTo>
                    <a:pt x="435" y="5187"/>
                    <a:pt x="435" y="2931"/>
                    <a:pt x="0" y="738"/>
                  </a:cubicBez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EF059CF6-61C4-4A76-94BA-719B1EED4683}"/>
                </a:ext>
              </a:extLst>
            </p:cNvPr>
            <p:cNvSpPr/>
            <p:nvPr/>
          </p:nvSpPr>
          <p:spPr>
            <a:xfrm>
              <a:off x="8118156" y="1809008"/>
              <a:ext cx="885" cy="7380"/>
            </a:xfrm>
            <a:custGeom>
              <a:avLst/>
              <a:gdLst>
                <a:gd name="connsiteX0" fmla="*/ 0 w 885"/>
                <a:gd name="connsiteY0" fmla="*/ 7380 h 7380"/>
                <a:gd name="connsiteX1" fmla="*/ 0 w 885"/>
                <a:gd name="connsiteY1" fmla="*/ 7380 h 7380"/>
                <a:gd name="connsiteX2" fmla="*/ 0 w 885"/>
                <a:gd name="connsiteY2" fmla="*/ 0 h 7380"/>
                <a:gd name="connsiteX3" fmla="*/ 0 w 885"/>
                <a:gd name="connsiteY3" fmla="*/ 0 h 7380"/>
                <a:gd name="connsiteX4" fmla="*/ 0 w 885"/>
                <a:gd name="connsiteY4" fmla="*/ 0 h 7380"/>
                <a:gd name="connsiteX5" fmla="*/ 0 w 885"/>
                <a:gd name="connsiteY5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" h="7380">
                  <a:moveTo>
                    <a:pt x="0" y="7380"/>
                  </a:moveTo>
                  <a:lnTo>
                    <a:pt x="0" y="7380"/>
                  </a:lnTo>
                  <a:cubicBezTo>
                    <a:pt x="1181" y="5062"/>
                    <a:pt x="1181" y="2318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627" y="2421"/>
                    <a:pt x="627" y="4959"/>
                    <a:pt x="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65A2B05-C882-4781-8BDA-C88C4B253D68}"/>
                </a:ext>
              </a:extLst>
            </p:cNvPr>
            <p:cNvSpPr/>
            <p:nvPr/>
          </p:nvSpPr>
          <p:spPr>
            <a:xfrm>
              <a:off x="8163911" y="1806056"/>
              <a:ext cx="7380" cy="4427"/>
            </a:xfrm>
            <a:custGeom>
              <a:avLst/>
              <a:gdLst>
                <a:gd name="connsiteX0" fmla="*/ 5166 w 7380"/>
                <a:gd name="connsiteY0" fmla="*/ 738 h 4427"/>
                <a:gd name="connsiteX1" fmla="*/ 0 w 7380"/>
                <a:gd name="connsiteY1" fmla="*/ 4428 h 4427"/>
                <a:gd name="connsiteX2" fmla="*/ 0 w 7380"/>
                <a:gd name="connsiteY2" fmla="*/ 4428 h 4427"/>
                <a:gd name="connsiteX3" fmla="*/ 0 w 7380"/>
                <a:gd name="connsiteY3" fmla="*/ 4428 h 4427"/>
                <a:gd name="connsiteX4" fmla="*/ 7380 w 7380"/>
                <a:gd name="connsiteY4" fmla="*/ 0 h 4427"/>
                <a:gd name="connsiteX5" fmla="*/ 2952 w 7380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4427">
                  <a:moveTo>
                    <a:pt x="5166" y="73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7380" y="0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1CC1B98B-B5DC-4676-A430-285224B2953A}"/>
                </a:ext>
              </a:extLst>
            </p:cNvPr>
            <p:cNvSpPr/>
            <p:nvPr/>
          </p:nvSpPr>
          <p:spPr>
            <a:xfrm>
              <a:off x="8172767" y="1807532"/>
              <a:ext cx="1476" cy="737"/>
            </a:xfrm>
            <a:custGeom>
              <a:avLst/>
              <a:gdLst>
                <a:gd name="connsiteX0" fmla="*/ 1476 w 1476"/>
                <a:gd name="connsiteY0" fmla="*/ 0 h 737"/>
                <a:gd name="connsiteX1" fmla="*/ 0 w 1476"/>
                <a:gd name="connsiteY1" fmla="*/ 738 h 737"/>
                <a:gd name="connsiteX2" fmla="*/ 1476 w 1476"/>
                <a:gd name="connsiteY2" fmla="*/ 0 h 737"/>
                <a:gd name="connsiteX3" fmla="*/ 1476 w 1476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7">
                  <a:moveTo>
                    <a:pt x="1476" y="0"/>
                  </a:moveTo>
                  <a:lnTo>
                    <a:pt x="0" y="738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430F19F3-ED1E-4FA2-8144-E6A463D148D7}"/>
                </a:ext>
              </a:extLst>
            </p:cNvPr>
            <p:cNvSpPr/>
            <p:nvPr/>
          </p:nvSpPr>
          <p:spPr>
            <a:xfrm>
              <a:off x="8163911" y="1806794"/>
              <a:ext cx="5165" cy="3689"/>
            </a:xfrm>
            <a:custGeom>
              <a:avLst/>
              <a:gdLst>
                <a:gd name="connsiteX0" fmla="*/ 0 w 5165"/>
                <a:gd name="connsiteY0" fmla="*/ 3690 h 3689"/>
                <a:gd name="connsiteX1" fmla="*/ 5166 w 5165"/>
                <a:gd name="connsiteY1" fmla="*/ 0 h 3689"/>
                <a:gd name="connsiteX2" fmla="*/ 5166 w 5165"/>
                <a:gd name="connsiteY2" fmla="*/ 0 h 3689"/>
                <a:gd name="connsiteX3" fmla="*/ 738 w 5165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689">
                  <a:moveTo>
                    <a:pt x="0" y="369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BB61368-3A2C-418C-BF66-7B3A77DD08AF}"/>
                </a:ext>
              </a:extLst>
            </p:cNvPr>
            <p:cNvSpPr/>
            <p:nvPr/>
          </p:nvSpPr>
          <p:spPr>
            <a:xfrm>
              <a:off x="8124060" y="1855503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27AD1E47-89AE-4C35-9553-30DD32415870}"/>
                </a:ext>
              </a:extLst>
            </p:cNvPr>
            <p:cNvSpPr/>
            <p:nvPr/>
          </p:nvSpPr>
          <p:spPr>
            <a:xfrm>
              <a:off x="8129225" y="18547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25D33D51-ACBD-4F62-BE05-B96464C154A4}"/>
                </a:ext>
              </a:extLst>
            </p:cNvPr>
            <p:cNvSpPr/>
            <p:nvPr/>
          </p:nvSpPr>
          <p:spPr>
            <a:xfrm>
              <a:off x="8124798" y="1854764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C200E14B-0D52-421E-9018-C3E3E048C68E}"/>
                </a:ext>
              </a:extLst>
            </p:cNvPr>
            <p:cNvSpPr/>
            <p:nvPr/>
          </p:nvSpPr>
          <p:spPr>
            <a:xfrm>
              <a:off x="8073138" y="1770632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  <a:gd name="connsiteX4" fmla="*/ 0 w 7380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DEF5F561-38C1-4B7A-85C8-5705C27CD2E2}"/>
                </a:ext>
              </a:extLst>
            </p:cNvPr>
            <p:cNvSpPr/>
            <p:nvPr/>
          </p:nvSpPr>
          <p:spPr>
            <a:xfrm>
              <a:off x="8004504" y="1828934"/>
              <a:ext cx="62729" cy="32472"/>
            </a:xfrm>
            <a:custGeom>
              <a:avLst/>
              <a:gdLst>
                <a:gd name="connsiteX0" fmla="*/ 62730 w 62729"/>
                <a:gd name="connsiteY0" fmla="*/ 30258 h 32472"/>
                <a:gd name="connsiteX1" fmla="*/ 62730 w 62729"/>
                <a:gd name="connsiteY1" fmla="*/ 30258 h 32472"/>
                <a:gd name="connsiteX2" fmla="*/ 62730 w 62729"/>
                <a:gd name="connsiteY2" fmla="*/ 22878 h 32472"/>
                <a:gd name="connsiteX3" fmla="*/ 62730 w 62729"/>
                <a:gd name="connsiteY3" fmla="*/ 16236 h 32472"/>
                <a:gd name="connsiteX4" fmla="*/ 62730 w 62729"/>
                <a:gd name="connsiteY4" fmla="*/ 11808 h 32472"/>
                <a:gd name="connsiteX5" fmla="*/ 62730 w 62729"/>
                <a:gd name="connsiteY5" fmla="*/ 11808 h 32472"/>
                <a:gd name="connsiteX6" fmla="*/ 62730 w 62729"/>
                <a:gd name="connsiteY6" fmla="*/ 11808 h 32472"/>
                <a:gd name="connsiteX7" fmla="*/ 62730 w 62729"/>
                <a:gd name="connsiteY7" fmla="*/ 11808 h 32472"/>
                <a:gd name="connsiteX8" fmla="*/ 62730 w 62729"/>
                <a:gd name="connsiteY8" fmla="*/ 11808 h 32472"/>
                <a:gd name="connsiteX9" fmla="*/ 62730 w 62729"/>
                <a:gd name="connsiteY9" fmla="*/ 11808 h 32472"/>
                <a:gd name="connsiteX10" fmla="*/ 62730 w 62729"/>
                <a:gd name="connsiteY10" fmla="*/ 11808 h 32472"/>
                <a:gd name="connsiteX11" fmla="*/ 62730 w 62729"/>
                <a:gd name="connsiteY11" fmla="*/ 15498 h 32472"/>
                <a:gd name="connsiteX12" fmla="*/ 62730 w 62729"/>
                <a:gd name="connsiteY12" fmla="*/ 15498 h 32472"/>
                <a:gd name="connsiteX13" fmla="*/ 58302 w 62729"/>
                <a:gd name="connsiteY13" fmla="*/ 15498 h 32472"/>
                <a:gd name="connsiteX14" fmla="*/ 53874 w 62729"/>
                <a:gd name="connsiteY14" fmla="*/ 15498 h 32472"/>
                <a:gd name="connsiteX15" fmla="*/ 50184 w 62729"/>
                <a:gd name="connsiteY15" fmla="*/ 15498 h 32472"/>
                <a:gd name="connsiteX16" fmla="*/ 43542 w 62729"/>
                <a:gd name="connsiteY16" fmla="*/ 9594 h 32472"/>
                <a:gd name="connsiteX17" fmla="*/ 43542 w 62729"/>
                <a:gd name="connsiteY17" fmla="*/ 0 h 32472"/>
                <a:gd name="connsiteX18" fmla="*/ 43542 w 62729"/>
                <a:gd name="connsiteY18" fmla="*/ 0 h 32472"/>
                <a:gd name="connsiteX19" fmla="*/ 43542 w 62729"/>
                <a:gd name="connsiteY19" fmla="*/ 0 h 32472"/>
                <a:gd name="connsiteX20" fmla="*/ 43542 w 62729"/>
                <a:gd name="connsiteY20" fmla="*/ 10332 h 32472"/>
                <a:gd name="connsiteX21" fmla="*/ 29520 w 62729"/>
                <a:gd name="connsiteY21" fmla="*/ 10332 h 32472"/>
                <a:gd name="connsiteX22" fmla="*/ 18450 w 62729"/>
                <a:gd name="connsiteY22" fmla="*/ 10332 h 32472"/>
                <a:gd name="connsiteX23" fmla="*/ 18450 w 62729"/>
                <a:gd name="connsiteY23" fmla="*/ 10332 h 32472"/>
                <a:gd name="connsiteX24" fmla="*/ 0 w 62729"/>
                <a:gd name="connsiteY24" fmla="*/ 10332 h 32472"/>
                <a:gd name="connsiteX25" fmla="*/ 5904 w 62729"/>
                <a:gd name="connsiteY25" fmla="*/ 16236 h 32472"/>
                <a:gd name="connsiteX26" fmla="*/ 20664 w 62729"/>
                <a:gd name="connsiteY26" fmla="*/ 16236 h 32472"/>
                <a:gd name="connsiteX27" fmla="*/ 28782 w 62729"/>
                <a:gd name="connsiteY27" fmla="*/ 16236 h 32472"/>
                <a:gd name="connsiteX28" fmla="*/ 41328 w 62729"/>
                <a:gd name="connsiteY28" fmla="*/ 16236 h 32472"/>
                <a:gd name="connsiteX29" fmla="*/ 51660 w 62729"/>
                <a:gd name="connsiteY29" fmla="*/ 25830 h 32472"/>
                <a:gd name="connsiteX30" fmla="*/ 56088 w 62729"/>
                <a:gd name="connsiteY30" fmla="*/ 32472 h 32472"/>
                <a:gd name="connsiteX31" fmla="*/ 56088 w 62729"/>
                <a:gd name="connsiteY31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2729" h="32472">
                  <a:moveTo>
                    <a:pt x="62730" y="30258"/>
                  </a:moveTo>
                  <a:lnTo>
                    <a:pt x="62730" y="30258"/>
                  </a:lnTo>
                  <a:cubicBezTo>
                    <a:pt x="62354" y="27812"/>
                    <a:pt x="62354" y="25324"/>
                    <a:pt x="62730" y="22878"/>
                  </a:cubicBezTo>
                  <a:cubicBezTo>
                    <a:pt x="61675" y="20789"/>
                    <a:pt x="61675" y="18325"/>
                    <a:pt x="62730" y="16236"/>
                  </a:cubicBezTo>
                  <a:cubicBezTo>
                    <a:pt x="62066" y="14835"/>
                    <a:pt x="62066" y="13209"/>
                    <a:pt x="62730" y="11808"/>
                  </a:cubicBezTo>
                  <a:lnTo>
                    <a:pt x="62730" y="11808"/>
                  </a:lnTo>
                  <a:lnTo>
                    <a:pt x="62730" y="11808"/>
                  </a:lnTo>
                  <a:cubicBezTo>
                    <a:pt x="62730" y="11808"/>
                    <a:pt x="62730" y="11808"/>
                    <a:pt x="62730" y="11808"/>
                  </a:cubicBezTo>
                  <a:lnTo>
                    <a:pt x="62730" y="11808"/>
                  </a:lnTo>
                  <a:lnTo>
                    <a:pt x="62730" y="11808"/>
                  </a:lnTo>
                  <a:lnTo>
                    <a:pt x="62730" y="11808"/>
                  </a:lnTo>
                  <a:lnTo>
                    <a:pt x="62730" y="15498"/>
                  </a:lnTo>
                  <a:lnTo>
                    <a:pt x="62730" y="15498"/>
                  </a:lnTo>
                  <a:lnTo>
                    <a:pt x="58302" y="15498"/>
                  </a:lnTo>
                  <a:lnTo>
                    <a:pt x="53874" y="15498"/>
                  </a:lnTo>
                  <a:lnTo>
                    <a:pt x="50184" y="15498"/>
                  </a:lnTo>
                  <a:cubicBezTo>
                    <a:pt x="47357" y="14351"/>
                    <a:pt x="45011" y="12266"/>
                    <a:pt x="43542" y="9594"/>
                  </a:cubicBezTo>
                  <a:cubicBezTo>
                    <a:pt x="43114" y="6410"/>
                    <a:pt x="43114" y="3184"/>
                    <a:pt x="43542" y="0"/>
                  </a:cubicBezTo>
                  <a:lnTo>
                    <a:pt x="43542" y="0"/>
                  </a:lnTo>
                  <a:lnTo>
                    <a:pt x="43542" y="0"/>
                  </a:lnTo>
                  <a:cubicBezTo>
                    <a:pt x="43542" y="5166"/>
                    <a:pt x="43542" y="8118"/>
                    <a:pt x="43542" y="10332"/>
                  </a:cubicBezTo>
                  <a:cubicBezTo>
                    <a:pt x="43542" y="12546"/>
                    <a:pt x="37638" y="10332"/>
                    <a:pt x="29520" y="10332"/>
                  </a:cubicBezTo>
                  <a:cubicBezTo>
                    <a:pt x="21402" y="10332"/>
                    <a:pt x="19926" y="10332"/>
                    <a:pt x="18450" y="10332"/>
                  </a:cubicBezTo>
                  <a:lnTo>
                    <a:pt x="18450" y="10332"/>
                  </a:lnTo>
                  <a:lnTo>
                    <a:pt x="0" y="10332"/>
                  </a:lnTo>
                  <a:cubicBezTo>
                    <a:pt x="1122" y="12995"/>
                    <a:pt x="3241" y="15114"/>
                    <a:pt x="5904" y="16236"/>
                  </a:cubicBezTo>
                  <a:cubicBezTo>
                    <a:pt x="10752" y="17424"/>
                    <a:pt x="15816" y="17424"/>
                    <a:pt x="20664" y="16236"/>
                  </a:cubicBezTo>
                  <a:lnTo>
                    <a:pt x="28782" y="16236"/>
                  </a:lnTo>
                  <a:cubicBezTo>
                    <a:pt x="32885" y="15105"/>
                    <a:pt x="37225" y="15105"/>
                    <a:pt x="41328" y="16236"/>
                  </a:cubicBezTo>
                  <a:cubicBezTo>
                    <a:pt x="45018" y="16236"/>
                    <a:pt x="47970" y="21402"/>
                    <a:pt x="51660" y="25830"/>
                  </a:cubicBezTo>
                  <a:cubicBezTo>
                    <a:pt x="52959" y="28155"/>
                    <a:pt x="54442" y="30375"/>
                    <a:pt x="56088" y="32472"/>
                  </a:cubicBezTo>
                  <a:lnTo>
                    <a:pt x="56088" y="32472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A32A5203-35B0-4A1C-8250-B7496B4C0529}"/>
                </a:ext>
              </a:extLst>
            </p:cNvPr>
            <p:cNvSpPr/>
            <p:nvPr/>
          </p:nvSpPr>
          <p:spPr>
            <a:xfrm>
              <a:off x="8081994" y="1842956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0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32F1CC3-2643-4E5C-91C1-E09D8522C793}"/>
                </a:ext>
              </a:extLst>
            </p:cNvPr>
            <p:cNvSpPr/>
            <p:nvPr/>
          </p:nvSpPr>
          <p:spPr>
            <a:xfrm>
              <a:off x="8051736" y="1876905"/>
              <a:ext cx="3689" cy="4427"/>
            </a:xfrm>
            <a:custGeom>
              <a:avLst/>
              <a:gdLst>
                <a:gd name="connsiteX0" fmla="*/ 0 w 3689"/>
                <a:gd name="connsiteY0" fmla="*/ 0 h 4427"/>
                <a:gd name="connsiteX1" fmla="*/ 0 w 3689"/>
                <a:gd name="connsiteY1" fmla="*/ 0 h 4427"/>
                <a:gd name="connsiteX2" fmla="*/ 0 w 3689"/>
                <a:gd name="connsiteY2" fmla="*/ 0 h 4427"/>
                <a:gd name="connsiteX3" fmla="*/ 3690 w 3689"/>
                <a:gd name="connsiteY3" fmla="*/ 4428 h 4427"/>
                <a:gd name="connsiteX4" fmla="*/ 0 w 3689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9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59716F20-61FA-4374-9C87-4874903A41FA}"/>
                </a:ext>
              </a:extLst>
            </p:cNvPr>
            <p:cNvSpPr/>
            <p:nvPr/>
          </p:nvSpPr>
          <p:spPr>
            <a:xfrm>
              <a:off x="8047308" y="1762515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2F0D9E1D-99E5-458B-8831-7C1027387953}"/>
                </a:ext>
              </a:extLst>
            </p:cNvPr>
            <p:cNvSpPr/>
            <p:nvPr/>
          </p:nvSpPr>
          <p:spPr>
            <a:xfrm>
              <a:off x="8084946" y="1850336"/>
              <a:ext cx="737" cy="1475"/>
            </a:xfrm>
            <a:custGeom>
              <a:avLst/>
              <a:gdLst>
                <a:gd name="connsiteX0" fmla="*/ 0 w 737"/>
                <a:gd name="connsiteY0" fmla="*/ 738 h 1475"/>
                <a:gd name="connsiteX1" fmla="*/ 738 w 737"/>
                <a:gd name="connsiteY1" fmla="*/ 0 h 1475"/>
                <a:gd name="connsiteX2" fmla="*/ 0 w 737"/>
                <a:gd name="connsiteY2" fmla="*/ 738 h 1475"/>
                <a:gd name="connsiteX3" fmla="*/ 0 w 737"/>
                <a:gd name="connsiteY3" fmla="*/ 1476 h 1475"/>
                <a:gd name="connsiteX4" fmla="*/ 0 w 737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1475">
                  <a:moveTo>
                    <a:pt x="0" y="738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0" y="1476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4C8D6666-D2B4-4427-AD7A-23FED60176AC}"/>
                </a:ext>
              </a:extLst>
            </p:cNvPr>
            <p:cNvSpPr/>
            <p:nvPr/>
          </p:nvSpPr>
          <p:spPr>
            <a:xfrm>
              <a:off x="8051736" y="18769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1DDEB68E-882D-45E7-AA23-52324931FEF8}"/>
                </a:ext>
              </a:extLst>
            </p:cNvPr>
            <p:cNvSpPr/>
            <p:nvPr/>
          </p:nvSpPr>
          <p:spPr>
            <a:xfrm>
              <a:off x="8033286" y="1763253"/>
              <a:ext cx="95201" cy="152766"/>
            </a:xfrm>
            <a:custGeom>
              <a:avLst/>
              <a:gdLst>
                <a:gd name="connsiteX0" fmla="*/ 54612 w 95201"/>
                <a:gd name="connsiteY0" fmla="*/ 117342 h 152766"/>
                <a:gd name="connsiteX1" fmla="*/ 54612 w 95201"/>
                <a:gd name="connsiteY1" fmla="*/ 117342 h 152766"/>
                <a:gd name="connsiteX2" fmla="*/ 54612 w 95201"/>
                <a:gd name="connsiteY2" fmla="*/ 117342 h 152766"/>
                <a:gd name="connsiteX3" fmla="*/ 72324 w 95201"/>
                <a:gd name="connsiteY3" fmla="*/ 104058 h 152766"/>
                <a:gd name="connsiteX4" fmla="*/ 83394 w 95201"/>
                <a:gd name="connsiteY4" fmla="*/ 98154 h 152766"/>
                <a:gd name="connsiteX5" fmla="*/ 95202 w 95201"/>
                <a:gd name="connsiteY5" fmla="*/ 91512 h 152766"/>
                <a:gd name="connsiteX6" fmla="*/ 90036 w 95201"/>
                <a:gd name="connsiteY6" fmla="*/ 91512 h 152766"/>
                <a:gd name="connsiteX7" fmla="*/ 90036 w 95201"/>
                <a:gd name="connsiteY7" fmla="*/ 91512 h 152766"/>
                <a:gd name="connsiteX8" fmla="*/ 87084 w 95201"/>
                <a:gd name="connsiteY8" fmla="*/ 91512 h 152766"/>
                <a:gd name="connsiteX9" fmla="*/ 74538 w 95201"/>
                <a:gd name="connsiteY9" fmla="*/ 98892 h 152766"/>
                <a:gd name="connsiteX10" fmla="*/ 74538 w 95201"/>
                <a:gd name="connsiteY10" fmla="*/ 98892 h 152766"/>
                <a:gd name="connsiteX11" fmla="*/ 74538 w 95201"/>
                <a:gd name="connsiteY11" fmla="*/ 94464 h 152766"/>
                <a:gd name="connsiteX12" fmla="*/ 74538 w 95201"/>
                <a:gd name="connsiteY12" fmla="*/ 94464 h 152766"/>
                <a:gd name="connsiteX13" fmla="*/ 74538 w 95201"/>
                <a:gd name="connsiteY13" fmla="*/ 90774 h 152766"/>
                <a:gd name="connsiteX14" fmla="*/ 74538 w 95201"/>
                <a:gd name="connsiteY14" fmla="*/ 94464 h 152766"/>
                <a:gd name="connsiteX15" fmla="*/ 70110 w 95201"/>
                <a:gd name="connsiteY15" fmla="*/ 103320 h 152766"/>
                <a:gd name="connsiteX16" fmla="*/ 70110 w 95201"/>
                <a:gd name="connsiteY16" fmla="*/ 103320 h 152766"/>
                <a:gd name="connsiteX17" fmla="*/ 62730 w 95201"/>
                <a:gd name="connsiteY17" fmla="*/ 103320 h 152766"/>
                <a:gd name="connsiteX18" fmla="*/ 62730 w 95201"/>
                <a:gd name="connsiteY18" fmla="*/ 95940 h 152766"/>
                <a:gd name="connsiteX19" fmla="*/ 62730 w 95201"/>
                <a:gd name="connsiteY19" fmla="*/ 90036 h 152766"/>
                <a:gd name="connsiteX20" fmla="*/ 62730 w 95201"/>
                <a:gd name="connsiteY20" fmla="*/ 90036 h 152766"/>
                <a:gd name="connsiteX21" fmla="*/ 62730 w 95201"/>
                <a:gd name="connsiteY21" fmla="*/ 90036 h 152766"/>
                <a:gd name="connsiteX22" fmla="*/ 62730 w 95201"/>
                <a:gd name="connsiteY22" fmla="*/ 80442 h 152766"/>
                <a:gd name="connsiteX23" fmla="*/ 59040 w 95201"/>
                <a:gd name="connsiteY23" fmla="*/ 80442 h 152766"/>
                <a:gd name="connsiteX24" fmla="*/ 59040 w 95201"/>
                <a:gd name="connsiteY24" fmla="*/ 72324 h 152766"/>
                <a:gd name="connsiteX25" fmla="*/ 59040 w 95201"/>
                <a:gd name="connsiteY25" fmla="*/ 72324 h 152766"/>
                <a:gd name="connsiteX26" fmla="*/ 59040 w 95201"/>
                <a:gd name="connsiteY26" fmla="*/ 72324 h 152766"/>
                <a:gd name="connsiteX27" fmla="*/ 59040 w 95201"/>
                <a:gd name="connsiteY27" fmla="*/ 72324 h 152766"/>
                <a:gd name="connsiteX28" fmla="*/ 59040 w 95201"/>
                <a:gd name="connsiteY28" fmla="*/ 67158 h 152766"/>
                <a:gd name="connsiteX29" fmla="*/ 59040 w 95201"/>
                <a:gd name="connsiteY29" fmla="*/ 67158 h 152766"/>
                <a:gd name="connsiteX30" fmla="*/ 59040 w 95201"/>
                <a:gd name="connsiteY30" fmla="*/ 58302 h 152766"/>
                <a:gd name="connsiteX31" fmla="*/ 52398 w 95201"/>
                <a:gd name="connsiteY31" fmla="*/ 43542 h 152766"/>
                <a:gd name="connsiteX32" fmla="*/ 52398 w 95201"/>
                <a:gd name="connsiteY32" fmla="*/ 37638 h 152766"/>
                <a:gd name="connsiteX33" fmla="*/ 52398 w 95201"/>
                <a:gd name="connsiteY33" fmla="*/ 29520 h 152766"/>
                <a:gd name="connsiteX34" fmla="*/ 52398 w 95201"/>
                <a:gd name="connsiteY34" fmla="*/ 14022 h 152766"/>
                <a:gd name="connsiteX35" fmla="*/ 56826 w 95201"/>
                <a:gd name="connsiteY35" fmla="*/ 6642 h 152766"/>
                <a:gd name="connsiteX36" fmla="*/ 56826 w 95201"/>
                <a:gd name="connsiteY36" fmla="*/ 6642 h 152766"/>
                <a:gd name="connsiteX37" fmla="*/ 56826 w 95201"/>
                <a:gd name="connsiteY37" fmla="*/ 10332 h 152766"/>
                <a:gd name="connsiteX38" fmla="*/ 56826 w 95201"/>
                <a:gd name="connsiteY38" fmla="*/ 10332 h 152766"/>
                <a:gd name="connsiteX39" fmla="*/ 56826 w 95201"/>
                <a:gd name="connsiteY39" fmla="*/ 10332 h 152766"/>
                <a:gd name="connsiteX40" fmla="*/ 56826 w 95201"/>
                <a:gd name="connsiteY40" fmla="*/ 10332 h 152766"/>
                <a:gd name="connsiteX41" fmla="*/ 56826 w 95201"/>
                <a:gd name="connsiteY41" fmla="*/ 10332 h 152766"/>
                <a:gd name="connsiteX42" fmla="*/ 56826 w 95201"/>
                <a:gd name="connsiteY42" fmla="*/ 23616 h 152766"/>
                <a:gd name="connsiteX43" fmla="*/ 56826 w 95201"/>
                <a:gd name="connsiteY43" fmla="*/ 33210 h 152766"/>
                <a:gd name="connsiteX44" fmla="*/ 42066 w 95201"/>
                <a:gd name="connsiteY44" fmla="*/ 15498 h 152766"/>
                <a:gd name="connsiteX45" fmla="*/ 42066 w 95201"/>
                <a:gd name="connsiteY45" fmla="*/ 0 h 152766"/>
                <a:gd name="connsiteX46" fmla="*/ 42066 w 95201"/>
                <a:gd name="connsiteY46" fmla="*/ 0 h 152766"/>
                <a:gd name="connsiteX47" fmla="*/ 42066 w 95201"/>
                <a:gd name="connsiteY47" fmla="*/ 0 h 152766"/>
                <a:gd name="connsiteX48" fmla="*/ 42066 w 95201"/>
                <a:gd name="connsiteY48" fmla="*/ 5166 h 152766"/>
                <a:gd name="connsiteX49" fmla="*/ 5904 w 95201"/>
                <a:gd name="connsiteY49" fmla="*/ 5166 h 152766"/>
                <a:gd name="connsiteX50" fmla="*/ 0 w 95201"/>
                <a:gd name="connsiteY50" fmla="*/ 5166 h 152766"/>
                <a:gd name="connsiteX51" fmla="*/ 0 w 95201"/>
                <a:gd name="connsiteY51" fmla="*/ 5166 h 152766"/>
                <a:gd name="connsiteX52" fmla="*/ 4428 w 95201"/>
                <a:gd name="connsiteY52" fmla="*/ 5166 h 152766"/>
                <a:gd name="connsiteX53" fmla="*/ 16974 w 95201"/>
                <a:gd name="connsiteY53" fmla="*/ 14760 h 152766"/>
                <a:gd name="connsiteX54" fmla="*/ 32472 w 95201"/>
                <a:gd name="connsiteY54" fmla="*/ 30258 h 152766"/>
                <a:gd name="connsiteX55" fmla="*/ 32472 w 95201"/>
                <a:gd name="connsiteY55" fmla="*/ 30258 h 152766"/>
                <a:gd name="connsiteX56" fmla="*/ 32472 w 95201"/>
                <a:gd name="connsiteY56" fmla="*/ 38376 h 152766"/>
                <a:gd name="connsiteX57" fmla="*/ 37638 w 95201"/>
                <a:gd name="connsiteY57" fmla="*/ 53874 h 152766"/>
                <a:gd name="connsiteX58" fmla="*/ 37638 w 95201"/>
                <a:gd name="connsiteY58" fmla="*/ 58302 h 152766"/>
                <a:gd name="connsiteX59" fmla="*/ 37638 w 95201"/>
                <a:gd name="connsiteY59" fmla="*/ 58302 h 152766"/>
                <a:gd name="connsiteX60" fmla="*/ 37638 w 95201"/>
                <a:gd name="connsiteY60" fmla="*/ 58302 h 152766"/>
                <a:gd name="connsiteX61" fmla="*/ 37638 w 95201"/>
                <a:gd name="connsiteY61" fmla="*/ 71586 h 152766"/>
                <a:gd name="connsiteX62" fmla="*/ 37638 w 95201"/>
                <a:gd name="connsiteY62" fmla="*/ 123984 h 152766"/>
                <a:gd name="connsiteX63" fmla="*/ 33948 w 95201"/>
                <a:gd name="connsiteY63" fmla="*/ 127674 h 152766"/>
                <a:gd name="connsiteX64" fmla="*/ 37638 w 95201"/>
                <a:gd name="connsiteY64" fmla="*/ 132102 h 152766"/>
                <a:gd name="connsiteX65" fmla="*/ 37638 w 95201"/>
                <a:gd name="connsiteY65" fmla="*/ 115866 h 152766"/>
                <a:gd name="connsiteX66" fmla="*/ 37638 w 95201"/>
                <a:gd name="connsiteY66" fmla="*/ 115866 h 152766"/>
                <a:gd name="connsiteX67" fmla="*/ 33948 w 95201"/>
                <a:gd name="connsiteY67" fmla="*/ 115866 h 152766"/>
                <a:gd name="connsiteX68" fmla="*/ 29520 w 95201"/>
                <a:gd name="connsiteY68" fmla="*/ 122508 h 152766"/>
                <a:gd name="connsiteX69" fmla="*/ 29520 w 95201"/>
                <a:gd name="connsiteY69" fmla="*/ 122508 h 152766"/>
                <a:gd name="connsiteX70" fmla="*/ 21402 w 95201"/>
                <a:gd name="connsiteY70" fmla="*/ 113652 h 152766"/>
                <a:gd name="connsiteX71" fmla="*/ 21402 w 95201"/>
                <a:gd name="connsiteY71" fmla="*/ 113652 h 152766"/>
                <a:gd name="connsiteX72" fmla="*/ 21402 w 95201"/>
                <a:gd name="connsiteY72" fmla="*/ 113652 h 152766"/>
                <a:gd name="connsiteX73" fmla="*/ 16974 w 95201"/>
                <a:gd name="connsiteY73" fmla="*/ 113652 h 152766"/>
                <a:gd name="connsiteX74" fmla="*/ 31734 w 95201"/>
                <a:gd name="connsiteY74" fmla="*/ 129150 h 152766"/>
                <a:gd name="connsiteX75" fmla="*/ 36162 w 95201"/>
                <a:gd name="connsiteY75" fmla="*/ 134316 h 152766"/>
                <a:gd name="connsiteX76" fmla="*/ 36162 w 95201"/>
                <a:gd name="connsiteY76" fmla="*/ 152766 h 152766"/>
                <a:gd name="connsiteX77" fmla="*/ 54612 w 95201"/>
                <a:gd name="connsiteY77" fmla="*/ 152766 h 152766"/>
                <a:gd name="connsiteX78" fmla="*/ 54612 w 95201"/>
                <a:gd name="connsiteY78" fmla="*/ 132840 h 152766"/>
                <a:gd name="connsiteX79" fmla="*/ 54612 w 95201"/>
                <a:gd name="connsiteY79" fmla="*/ 125460 h 152766"/>
                <a:gd name="connsiteX80" fmla="*/ 54612 w 95201"/>
                <a:gd name="connsiteY80" fmla="*/ 117342 h 1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95201" h="152766">
                  <a:moveTo>
                    <a:pt x="54612" y="117342"/>
                  </a:moveTo>
                  <a:lnTo>
                    <a:pt x="54612" y="117342"/>
                  </a:lnTo>
                  <a:lnTo>
                    <a:pt x="54612" y="117342"/>
                  </a:lnTo>
                  <a:lnTo>
                    <a:pt x="72324" y="104058"/>
                  </a:lnTo>
                  <a:lnTo>
                    <a:pt x="83394" y="98154"/>
                  </a:lnTo>
                  <a:lnTo>
                    <a:pt x="95202" y="91512"/>
                  </a:lnTo>
                  <a:lnTo>
                    <a:pt x="90036" y="91512"/>
                  </a:lnTo>
                  <a:lnTo>
                    <a:pt x="90036" y="91512"/>
                  </a:lnTo>
                  <a:lnTo>
                    <a:pt x="87084" y="91512"/>
                  </a:lnTo>
                  <a:cubicBezTo>
                    <a:pt x="83136" y="94346"/>
                    <a:pt x="78936" y="96816"/>
                    <a:pt x="74538" y="98892"/>
                  </a:cubicBezTo>
                  <a:lnTo>
                    <a:pt x="74538" y="98892"/>
                  </a:lnTo>
                  <a:cubicBezTo>
                    <a:pt x="74538" y="98892"/>
                    <a:pt x="74538" y="98892"/>
                    <a:pt x="74538" y="94464"/>
                  </a:cubicBezTo>
                  <a:lnTo>
                    <a:pt x="74538" y="94464"/>
                  </a:lnTo>
                  <a:lnTo>
                    <a:pt x="74538" y="90774"/>
                  </a:lnTo>
                  <a:cubicBezTo>
                    <a:pt x="74538" y="90774"/>
                    <a:pt x="74538" y="90774"/>
                    <a:pt x="74538" y="94464"/>
                  </a:cubicBezTo>
                  <a:cubicBezTo>
                    <a:pt x="73977" y="97790"/>
                    <a:pt x="72435" y="100874"/>
                    <a:pt x="70110" y="103320"/>
                  </a:cubicBezTo>
                  <a:lnTo>
                    <a:pt x="70110" y="103320"/>
                  </a:lnTo>
                  <a:cubicBezTo>
                    <a:pt x="65682" y="103320"/>
                    <a:pt x="62730" y="107748"/>
                    <a:pt x="62730" y="103320"/>
                  </a:cubicBezTo>
                  <a:cubicBezTo>
                    <a:pt x="62331" y="100876"/>
                    <a:pt x="62331" y="98384"/>
                    <a:pt x="62730" y="95940"/>
                  </a:cubicBezTo>
                  <a:cubicBezTo>
                    <a:pt x="62878" y="93975"/>
                    <a:pt x="62878" y="92001"/>
                    <a:pt x="62730" y="90036"/>
                  </a:cubicBezTo>
                  <a:lnTo>
                    <a:pt x="62730" y="90036"/>
                  </a:lnTo>
                  <a:lnTo>
                    <a:pt x="62730" y="90036"/>
                  </a:lnTo>
                  <a:lnTo>
                    <a:pt x="62730" y="80442"/>
                  </a:lnTo>
                  <a:lnTo>
                    <a:pt x="59040" y="80442"/>
                  </a:lnTo>
                  <a:lnTo>
                    <a:pt x="59040" y="72324"/>
                  </a:lnTo>
                  <a:lnTo>
                    <a:pt x="59040" y="72324"/>
                  </a:lnTo>
                  <a:lnTo>
                    <a:pt x="59040" y="72324"/>
                  </a:lnTo>
                  <a:lnTo>
                    <a:pt x="59040" y="72324"/>
                  </a:lnTo>
                  <a:lnTo>
                    <a:pt x="59040" y="67158"/>
                  </a:lnTo>
                  <a:lnTo>
                    <a:pt x="59040" y="67158"/>
                  </a:lnTo>
                  <a:lnTo>
                    <a:pt x="59040" y="58302"/>
                  </a:lnTo>
                  <a:cubicBezTo>
                    <a:pt x="56007" y="53794"/>
                    <a:pt x="53763" y="48802"/>
                    <a:pt x="52398" y="43542"/>
                  </a:cubicBezTo>
                  <a:cubicBezTo>
                    <a:pt x="52642" y="41582"/>
                    <a:pt x="52642" y="39598"/>
                    <a:pt x="52398" y="37638"/>
                  </a:cubicBezTo>
                  <a:cubicBezTo>
                    <a:pt x="52398" y="37638"/>
                    <a:pt x="52398" y="31734"/>
                    <a:pt x="52398" y="29520"/>
                  </a:cubicBezTo>
                  <a:cubicBezTo>
                    <a:pt x="51468" y="24395"/>
                    <a:pt x="51468" y="19147"/>
                    <a:pt x="52398" y="14022"/>
                  </a:cubicBezTo>
                  <a:lnTo>
                    <a:pt x="56826" y="6642"/>
                  </a:lnTo>
                  <a:lnTo>
                    <a:pt x="56826" y="6642"/>
                  </a:lnTo>
                  <a:cubicBezTo>
                    <a:pt x="56826" y="6642"/>
                    <a:pt x="56826" y="10332"/>
                    <a:pt x="56826" y="10332"/>
                  </a:cubicBezTo>
                  <a:lnTo>
                    <a:pt x="56826" y="10332"/>
                  </a:lnTo>
                  <a:lnTo>
                    <a:pt x="56826" y="10332"/>
                  </a:lnTo>
                  <a:lnTo>
                    <a:pt x="56826" y="10332"/>
                  </a:lnTo>
                  <a:lnTo>
                    <a:pt x="56826" y="10332"/>
                  </a:lnTo>
                  <a:cubicBezTo>
                    <a:pt x="56427" y="14751"/>
                    <a:pt x="56427" y="19197"/>
                    <a:pt x="56826" y="23616"/>
                  </a:cubicBezTo>
                  <a:cubicBezTo>
                    <a:pt x="58184" y="26670"/>
                    <a:pt x="58184" y="30156"/>
                    <a:pt x="56826" y="33210"/>
                  </a:cubicBezTo>
                  <a:cubicBezTo>
                    <a:pt x="50922" y="33210"/>
                    <a:pt x="42066" y="22140"/>
                    <a:pt x="42066" y="15498"/>
                  </a:cubicBezTo>
                  <a:lnTo>
                    <a:pt x="42066" y="0"/>
                  </a:lnTo>
                  <a:lnTo>
                    <a:pt x="42066" y="0"/>
                  </a:lnTo>
                  <a:lnTo>
                    <a:pt x="42066" y="0"/>
                  </a:lnTo>
                  <a:cubicBezTo>
                    <a:pt x="42066" y="0"/>
                    <a:pt x="42066" y="0"/>
                    <a:pt x="42066" y="5166"/>
                  </a:cubicBezTo>
                  <a:lnTo>
                    <a:pt x="5904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4428" y="5166"/>
                  </a:lnTo>
                  <a:cubicBezTo>
                    <a:pt x="9882" y="6219"/>
                    <a:pt x="14531" y="9771"/>
                    <a:pt x="16974" y="14760"/>
                  </a:cubicBezTo>
                  <a:cubicBezTo>
                    <a:pt x="22878" y="28782"/>
                    <a:pt x="29520" y="30258"/>
                    <a:pt x="32472" y="30258"/>
                  </a:cubicBezTo>
                  <a:lnTo>
                    <a:pt x="32472" y="30258"/>
                  </a:lnTo>
                  <a:cubicBezTo>
                    <a:pt x="32066" y="32949"/>
                    <a:pt x="32066" y="35685"/>
                    <a:pt x="32472" y="38376"/>
                  </a:cubicBezTo>
                  <a:cubicBezTo>
                    <a:pt x="33520" y="43743"/>
                    <a:pt x="35254" y="48952"/>
                    <a:pt x="37638" y="53874"/>
                  </a:cubicBezTo>
                  <a:lnTo>
                    <a:pt x="37638" y="58302"/>
                  </a:lnTo>
                  <a:lnTo>
                    <a:pt x="37638" y="58302"/>
                  </a:lnTo>
                  <a:lnTo>
                    <a:pt x="37638" y="58302"/>
                  </a:lnTo>
                  <a:cubicBezTo>
                    <a:pt x="38250" y="62709"/>
                    <a:pt x="38250" y="67179"/>
                    <a:pt x="37638" y="71586"/>
                  </a:cubicBezTo>
                  <a:cubicBezTo>
                    <a:pt x="39446" y="89005"/>
                    <a:pt x="39446" y="106565"/>
                    <a:pt x="37638" y="123984"/>
                  </a:cubicBezTo>
                  <a:cubicBezTo>
                    <a:pt x="37638" y="123984"/>
                    <a:pt x="37638" y="127674"/>
                    <a:pt x="33948" y="127674"/>
                  </a:cubicBezTo>
                  <a:cubicBezTo>
                    <a:pt x="30258" y="127674"/>
                    <a:pt x="38376" y="132102"/>
                    <a:pt x="37638" y="132102"/>
                  </a:cubicBezTo>
                  <a:cubicBezTo>
                    <a:pt x="36900" y="132102"/>
                    <a:pt x="37638" y="126936"/>
                    <a:pt x="37638" y="115866"/>
                  </a:cubicBezTo>
                  <a:lnTo>
                    <a:pt x="37638" y="115866"/>
                  </a:lnTo>
                  <a:lnTo>
                    <a:pt x="33948" y="115866"/>
                  </a:lnTo>
                  <a:cubicBezTo>
                    <a:pt x="32870" y="118322"/>
                    <a:pt x="31372" y="120571"/>
                    <a:pt x="29520" y="122508"/>
                  </a:cubicBezTo>
                  <a:lnTo>
                    <a:pt x="29520" y="122508"/>
                  </a:lnTo>
                  <a:lnTo>
                    <a:pt x="21402" y="113652"/>
                  </a:lnTo>
                  <a:lnTo>
                    <a:pt x="21402" y="113652"/>
                  </a:lnTo>
                  <a:lnTo>
                    <a:pt x="21402" y="113652"/>
                  </a:lnTo>
                  <a:lnTo>
                    <a:pt x="16974" y="113652"/>
                  </a:lnTo>
                  <a:cubicBezTo>
                    <a:pt x="22435" y="118273"/>
                    <a:pt x="27387" y="123469"/>
                    <a:pt x="31734" y="129150"/>
                  </a:cubicBezTo>
                  <a:lnTo>
                    <a:pt x="36162" y="134316"/>
                  </a:lnTo>
                  <a:cubicBezTo>
                    <a:pt x="40590" y="134316"/>
                    <a:pt x="36162" y="149814"/>
                    <a:pt x="36162" y="152766"/>
                  </a:cubicBezTo>
                  <a:lnTo>
                    <a:pt x="54612" y="152766"/>
                  </a:lnTo>
                  <a:cubicBezTo>
                    <a:pt x="54974" y="146129"/>
                    <a:pt x="54974" y="139477"/>
                    <a:pt x="54612" y="132840"/>
                  </a:cubicBezTo>
                  <a:lnTo>
                    <a:pt x="54612" y="125460"/>
                  </a:lnTo>
                  <a:cubicBezTo>
                    <a:pt x="53852" y="122807"/>
                    <a:pt x="53852" y="119995"/>
                    <a:pt x="54612" y="117342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7B721F07-2B0C-484C-93B0-86574DB8F1D7}"/>
                </a:ext>
              </a:extLst>
            </p:cNvPr>
            <p:cNvSpPr/>
            <p:nvPr/>
          </p:nvSpPr>
          <p:spPr>
            <a:xfrm>
              <a:off x="8071661" y="1767680"/>
              <a:ext cx="73800" cy="3689"/>
            </a:xfrm>
            <a:custGeom>
              <a:avLst/>
              <a:gdLst>
                <a:gd name="connsiteX0" fmla="*/ 0 w 73800"/>
                <a:gd name="connsiteY0" fmla="*/ 3690 h 3689"/>
                <a:gd name="connsiteX1" fmla="*/ 0 w 73800"/>
                <a:gd name="connsiteY1" fmla="*/ 3690 h 3689"/>
                <a:gd name="connsiteX2" fmla="*/ 0 w 73800"/>
                <a:gd name="connsiteY2" fmla="*/ 3690 h 3689"/>
                <a:gd name="connsiteX3" fmla="*/ 0 w 73800"/>
                <a:gd name="connsiteY3" fmla="*/ 3690 h 3689"/>
                <a:gd name="connsiteX4" fmla="*/ 0 w 73800"/>
                <a:gd name="connsiteY4" fmla="*/ 3690 h 3689"/>
                <a:gd name="connsiteX5" fmla="*/ 0 w 73800"/>
                <a:gd name="connsiteY5" fmla="*/ 3690 h 3689"/>
                <a:gd name="connsiteX6" fmla="*/ 0 w 73800"/>
                <a:gd name="connsiteY6" fmla="*/ 3690 h 3689"/>
                <a:gd name="connsiteX7" fmla="*/ 0 w 73800"/>
                <a:gd name="connsiteY7" fmla="*/ 0 h 3689"/>
                <a:gd name="connsiteX8" fmla="*/ 0 w 73800"/>
                <a:gd name="connsiteY8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3689"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7F7781A4-C58A-494B-987E-64D4615DC2AE}"/>
                </a:ext>
              </a:extLst>
            </p:cNvPr>
            <p:cNvSpPr/>
            <p:nvPr/>
          </p:nvSpPr>
          <p:spPr>
            <a:xfrm>
              <a:off x="8053950" y="1762515"/>
              <a:ext cx="15778" cy="29519"/>
            </a:xfrm>
            <a:custGeom>
              <a:avLst/>
              <a:gdLst>
                <a:gd name="connsiteX0" fmla="*/ 12546 w 15778"/>
                <a:gd name="connsiteY0" fmla="*/ 5166 h 29519"/>
                <a:gd name="connsiteX1" fmla="*/ 12546 w 15778"/>
                <a:gd name="connsiteY1" fmla="*/ 5166 h 29519"/>
                <a:gd name="connsiteX2" fmla="*/ 12546 w 15778"/>
                <a:gd name="connsiteY2" fmla="*/ 19188 h 29519"/>
                <a:gd name="connsiteX3" fmla="*/ 12546 w 15778"/>
                <a:gd name="connsiteY3" fmla="*/ 28782 h 29519"/>
                <a:gd name="connsiteX4" fmla="*/ 12546 w 15778"/>
                <a:gd name="connsiteY4" fmla="*/ 28782 h 29519"/>
                <a:gd name="connsiteX5" fmla="*/ 0 w 15778"/>
                <a:gd name="connsiteY5" fmla="*/ 12546 h 29519"/>
                <a:gd name="connsiteX6" fmla="*/ 0 w 15778"/>
                <a:gd name="connsiteY6" fmla="*/ 0 h 29519"/>
                <a:gd name="connsiteX7" fmla="*/ 0 w 15778"/>
                <a:gd name="connsiteY7" fmla="*/ 0 h 29519"/>
                <a:gd name="connsiteX8" fmla="*/ 0 w 15778"/>
                <a:gd name="connsiteY8" fmla="*/ 11808 h 29519"/>
                <a:gd name="connsiteX9" fmla="*/ 14760 w 15778"/>
                <a:gd name="connsiteY9" fmla="*/ 29520 h 29519"/>
                <a:gd name="connsiteX10" fmla="*/ 14760 w 15778"/>
                <a:gd name="connsiteY10" fmla="*/ 19926 h 29519"/>
                <a:gd name="connsiteX11" fmla="*/ 14760 w 15778"/>
                <a:gd name="connsiteY11" fmla="*/ 6642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778" h="29519">
                  <a:moveTo>
                    <a:pt x="12546" y="5166"/>
                  </a:moveTo>
                  <a:lnTo>
                    <a:pt x="12546" y="5166"/>
                  </a:lnTo>
                  <a:cubicBezTo>
                    <a:pt x="12140" y="9831"/>
                    <a:pt x="12140" y="14523"/>
                    <a:pt x="12546" y="19188"/>
                  </a:cubicBezTo>
                  <a:cubicBezTo>
                    <a:pt x="13742" y="22274"/>
                    <a:pt x="13742" y="25696"/>
                    <a:pt x="12546" y="28782"/>
                  </a:cubicBezTo>
                  <a:lnTo>
                    <a:pt x="12546" y="28782"/>
                  </a:lnTo>
                  <a:cubicBezTo>
                    <a:pt x="6111" y="25564"/>
                    <a:pt x="1491" y="19587"/>
                    <a:pt x="0" y="12546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11808"/>
                  </a:lnTo>
                  <a:cubicBezTo>
                    <a:pt x="0" y="18450"/>
                    <a:pt x="8856" y="26568"/>
                    <a:pt x="14760" y="29520"/>
                  </a:cubicBezTo>
                  <a:cubicBezTo>
                    <a:pt x="16118" y="26466"/>
                    <a:pt x="16118" y="22980"/>
                    <a:pt x="14760" y="19926"/>
                  </a:cubicBezTo>
                  <a:cubicBezTo>
                    <a:pt x="14361" y="15507"/>
                    <a:pt x="14361" y="11061"/>
                    <a:pt x="14760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795C1478-B31D-4182-91AD-0D34B2C65576}"/>
                </a:ext>
              </a:extLst>
            </p:cNvPr>
            <p:cNvSpPr/>
            <p:nvPr/>
          </p:nvSpPr>
          <p:spPr>
            <a:xfrm>
              <a:off x="8031810" y="1770632"/>
              <a:ext cx="32471" cy="25092"/>
            </a:xfrm>
            <a:custGeom>
              <a:avLst/>
              <a:gdLst>
                <a:gd name="connsiteX0" fmla="*/ 0 w 32471"/>
                <a:gd name="connsiteY0" fmla="*/ 0 h 25092"/>
                <a:gd name="connsiteX1" fmla="*/ 5166 w 32471"/>
                <a:gd name="connsiteY1" fmla="*/ 0 h 25092"/>
                <a:gd name="connsiteX2" fmla="*/ 16974 w 32471"/>
                <a:gd name="connsiteY2" fmla="*/ 9594 h 25092"/>
                <a:gd name="connsiteX3" fmla="*/ 32472 w 32471"/>
                <a:gd name="connsiteY3" fmla="*/ 25092 h 25092"/>
                <a:gd name="connsiteX4" fmla="*/ 32472 w 32471"/>
                <a:gd name="connsiteY4" fmla="*/ 25092 h 25092"/>
                <a:gd name="connsiteX5" fmla="*/ 16974 w 32471"/>
                <a:gd name="connsiteY5" fmla="*/ 9594 h 25092"/>
                <a:gd name="connsiteX6" fmla="*/ 4428 w 32471"/>
                <a:gd name="connsiteY6" fmla="*/ 0 h 25092"/>
                <a:gd name="connsiteX7" fmla="*/ 0 w 32471"/>
                <a:gd name="connsiteY7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471" h="25092">
                  <a:moveTo>
                    <a:pt x="0" y="0"/>
                  </a:moveTo>
                  <a:lnTo>
                    <a:pt x="5166" y="0"/>
                  </a:lnTo>
                  <a:cubicBezTo>
                    <a:pt x="10450" y="1042"/>
                    <a:pt x="14871" y="4635"/>
                    <a:pt x="16974" y="9594"/>
                  </a:cubicBezTo>
                  <a:cubicBezTo>
                    <a:pt x="22140" y="22140"/>
                    <a:pt x="28782" y="24354"/>
                    <a:pt x="32472" y="25092"/>
                  </a:cubicBezTo>
                  <a:lnTo>
                    <a:pt x="32472" y="25092"/>
                  </a:lnTo>
                  <a:cubicBezTo>
                    <a:pt x="32472" y="25092"/>
                    <a:pt x="22878" y="25092"/>
                    <a:pt x="16974" y="9594"/>
                  </a:cubicBezTo>
                  <a:cubicBezTo>
                    <a:pt x="14531" y="4605"/>
                    <a:pt x="9882" y="1053"/>
                    <a:pt x="442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51BB3F0A-3FD7-4287-85A8-DA5604676F17}"/>
                </a:ext>
              </a:extLst>
            </p:cNvPr>
            <p:cNvSpPr/>
            <p:nvPr/>
          </p:nvSpPr>
          <p:spPr>
            <a:xfrm>
              <a:off x="8044356" y="1763991"/>
              <a:ext cx="1475" cy="2213"/>
            </a:xfrm>
            <a:custGeom>
              <a:avLst/>
              <a:gdLst>
                <a:gd name="connsiteX0" fmla="*/ 0 w 1475"/>
                <a:gd name="connsiteY0" fmla="*/ 2214 h 2213"/>
                <a:gd name="connsiteX1" fmla="*/ 1476 w 1475"/>
                <a:gd name="connsiteY1" fmla="*/ 0 h 2213"/>
                <a:gd name="connsiteX2" fmla="*/ 0 w 1475"/>
                <a:gd name="connsiteY2" fmla="*/ 1476 h 2213"/>
                <a:gd name="connsiteX3" fmla="*/ 0 w 1475"/>
                <a:gd name="connsiteY3" fmla="*/ 2214 h 2213"/>
                <a:gd name="connsiteX4" fmla="*/ 0 w 1475"/>
                <a:gd name="connsiteY4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2213">
                  <a:moveTo>
                    <a:pt x="0" y="2214"/>
                  </a:moveTo>
                  <a:lnTo>
                    <a:pt x="1476" y="0"/>
                  </a:lnTo>
                  <a:lnTo>
                    <a:pt x="0" y="1476"/>
                  </a:lnTo>
                  <a:lnTo>
                    <a:pt x="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25061102-AC83-4FD6-BA44-3C2CA78914E6}"/>
                </a:ext>
              </a:extLst>
            </p:cNvPr>
            <p:cNvSpPr/>
            <p:nvPr/>
          </p:nvSpPr>
          <p:spPr>
            <a:xfrm>
              <a:off x="8073138" y="177137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D1429D49-8284-4ECD-962B-293550B48737}"/>
                </a:ext>
              </a:extLst>
            </p:cNvPr>
            <p:cNvSpPr/>
            <p:nvPr/>
          </p:nvSpPr>
          <p:spPr>
            <a:xfrm>
              <a:off x="8105610" y="1850336"/>
              <a:ext cx="73800" cy="3690"/>
            </a:xfrm>
            <a:custGeom>
              <a:avLst/>
              <a:gdLst>
                <a:gd name="connsiteX0" fmla="*/ 0 w 73800"/>
                <a:gd name="connsiteY0" fmla="*/ 0 h 3690"/>
                <a:gd name="connsiteX1" fmla="*/ 0 w 73800"/>
                <a:gd name="connsiteY1" fmla="*/ 0 h 3690"/>
                <a:gd name="connsiteX2" fmla="*/ 0 w 73800"/>
                <a:gd name="connsiteY2" fmla="*/ 3690 h 3690"/>
                <a:gd name="connsiteX3" fmla="*/ 0 w 73800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690">
                  <a:moveTo>
                    <a:pt x="0" y="0"/>
                  </a:moveTo>
                  <a:lnTo>
                    <a:pt x="0" y="0"/>
                  </a:lnTo>
                  <a:lnTo>
                    <a:pt x="0" y="3690"/>
                  </a:lnTo>
                  <a:cubicBezTo>
                    <a:pt x="0" y="3690"/>
                    <a:pt x="0" y="22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C86C95F-DA71-40FA-A6A3-9F46AD259F46}"/>
                </a:ext>
              </a:extLst>
            </p:cNvPr>
            <p:cNvSpPr/>
            <p:nvPr/>
          </p:nvSpPr>
          <p:spPr>
            <a:xfrm>
              <a:off x="8054366" y="1789082"/>
              <a:ext cx="25293" cy="97416"/>
            </a:xfrm>
            <a:custGeom>
              <a:avLst/>
              <a:gdLst>
                <a:gd name="connsiteX0" fmla="*/ 14343 w 25293"/>
                <a:gd name="connsiteY0" fmla="*/ 32472 h 97416"/>
                <a:gd name="connsiteX1" fmla="*/ 14343 w 25293"/>
                <a:gd name="connsiteY1" fmla="*/ 37638 h 97416"/>
                <a:gd name="connsiteX2" fmla="*/ 14343 w 25293"/>
                <a:gd name="connsiteY2" fmla="*/ 37638 h 97416"/>
                <a:gd name="connsiteX3" fmla="*/ 14343 w 25293"/>
                <a:gd name="connsiteY3" fmla="*/ 37638 h 97416"/>
                <a:gd name="connsiteX4" fmla="*/ 14343 w 25293"/>
                <a:gd name="connsiteY4" fmla="*/ 37638 h 97416"/>
                <a:gd name="connsiteX5" fmla="*/ 14343 w 25293"/>
                <a:gd name="connsiteY5" fmla="*/ 37638 h 97416"/>
                <a:gd name="connsiteX6" fmla="*/ 10653 w 25293"/>
                <a:gd name="connsiteY6" fmla="*/ 37638 h 97416"/>
                <a:gd name="connsiteX7" fmla="*/ 6225 w 25293"/>
                <a:gd name="connsiteY7" fmla="*/ 37638 h 97416"/>
                <a:gd name="connsiteX8" fmla="*/ 321 w 25293"/>
                <a:gd name="connsiteY8" fmla="*/ 32472 h 97416"/>
                <a:gd name="connsiteX9" fmla="*/ 321 w 25293"/>
                <a:gd name="connsiteY9" fmla="*/ 22878 h 97416"/>
                <a:gd name="connsiteX10" fmla="*/ 321 w 25293"/>
                <a:gd name="connsiteY10" fmla="*/ 22878 h 97416"/>
                <a:gd name="connsiteX11" fmla="*/ 321 w 25293"/>
                <a:gd name="connsiteY11" fmla="*/ 32472 h 97416"/>
                <a:gd name="connsiteX12" fmla="*/ 6963 w 25293"/>
                <a:gd name="connsiteY12" fmla="*/ 38376 h 97416"/>
                <a:gd name="connsiteX13" fmla="*/ 10653 w 25293"/>
                <a:gd name="connsiteY13" fmla="*/ 38376 h 97416"/>
                <a:gd name="connsiteX14" fmla="*/ 15081 w 25293"/>
                <a:gd name="connsiteY14" fmla="*/ 38376 h 97416"/>
                <a:gd name="connsiteX15" fmla="*/ 19509 w 25293"/>
                <a:gd name="connsiteY15" fmla="*/ 38376 h 97416"/>
                <a:gd name="connsiteX16" fmla="*/ 19509 w 25293"/>
                <a:gd name="connsiteY16" fmla="*/ 38376 h 97416"/>
                <a:gd name="connsiteX17" fmla="*/ 19509 w 25293"/>
                <a:gd name="connsiteY17" fmla="*/ 34686 h 97416"/>
                <a:gd name="connsiteX18" fmla="*/ 19509 w 25293"/>
                <a:gd name="connsiteY18" fmla="*/ 34686 h 97416"/>
                <a:gd name="connsiteX19" fmla="*/ 19509 w 25293"/>
                <a:gd name="connsiteY19" fmla="*/ 34686 h 97416"/>
                <a:gd name="connsiteX20" fmla="*/ 19509 w 25293"/>
                <a:gd name="connsiteY20" fmla="*/ 34686 h 97416"/>
                <a:gd name="connsiteX21" fmla="*/ 19509 w 25293"/>
                <a:gd name="connsiteY21" fmla="*/ 34686 h 97416"/>
                <a:gd name="connsiteX22" fmla="*/ 19509 w 25293"/>
                <a:gd name="connsiteY22" fmla="*/ 34686 h 97416"/>
                <a:gd name="connsiteX23" fmla="*/ 19509 w 25293"/>
                <a:gd name="connsiteY23" fmla="*/ 34686 h 97416"/>
                <a:gd name="connsiteX24" fmla="*/ 19509 w 25293"/>
                <a:gd name="connsiteY24" fmla="*/ 39114 h 97416"/>
                <a:gd name="connsiteX25" fmla="*/ 19509 w 25293"/>
                <a:gd name="connsiteY25" fmla="*/ 45756 h 97416"/>
                <a:gd name="connsiteX26" fmla="*/ 19509 w 25293"/>
                <a:gd name="connsiteY26" fmla="*/ 53136 h 97416"/>
                <a:gd name="connsiteX27" fmla="*/ 19509 w 25293"/>
                <a:gd name="connsiteY27" fmla="*/ 53136 h 97416"/>
                <a:gd name="connsiteX28" fmla="*/ 19509 w 25293"/>
                <a:gd name="connsiteY28" fmla="*/ 45018 h 97416"/>
                <a:gd name="connsiteX29" fmla="*/ 19509 w 25293"/>
                <a:gd name="connsiteY29" fmla="*/ 38376 h 97416"/>
                <a:gd name="connsiteX30" fmla="*/ 19509 w 25293"/>
                <a:gd name="connsiteY30" fmla="*/ 33948 h 97416"/>
                <a:gd name="connsiteX31" fmla="*/ 19509 w 25293"/>
                <a:gd name="connsiteY31" fmla="*/ 33948 h 97416"/>
                <a:gd name="connsiteX32" fmla="*/ 19509 w 25293"/>
                <a:gd name="connsiteY32" fmla="*/ 33948 h 97416"/>
                <a:gd name="connsiteX33" fmla="*/ 19509 w 25293"/>
                <a:gd name="connsiteY33" fmla="*/ 33948 h 97416"/>
                <a:gd name="connsiteX34" fmla="*/ 19509 w 25293"/>
                <a:gd name="connsiteY34" fmla="*/ 43542 h 97416"/>
                <a:gd name="connsiteX35" fmla="*/ 19509 w 25293"/>
                <a:gd name="connsiteY35" fmla="*/ 97416 h 97416"/>
                <a:gd name="connsiteX36" fmla="*/ 19509 w 25293"/>
                <a:gd name="connsiteY36" fmla="*/ 97416 h 97416"/>
                <a:gd name="connsiteX37" fmla="*/ 15819 w 25293"/>
                <a:gd name="connsiteY37" fmla="*/ 91512 h 97416"/>
                <a:gd name="connsiteX38" fmla="*/ 15819 w 25293"/>
                <a:gd name="connsiteY38" fmla="*/ 76014 h 97416"/>
                <a:gd name="connsiteX39" fmla="*/ 15819 w 25293"/>
                <a:gd name="connsiteY39" fmla="*/ 71586 h 97416"/>
                <a:gd name="connsiteX40" fmla="*/ 15819 w 25293"/>
                <a:gd name="connsiteY40" fmla="*/ 71586 h 97416"/>
                <a:gd name="connsiteX41" fmla="*/ 15819 w 25293"/>
                <a:gd name="connsiteY41" fmla="*/ 71586 h 97416"/>
                <a:gd name="connsiteX42" fmla="*/ 15819 w 25293"/>
                <a:gd name="connsiteY42" fmla="*/ 71586 h 97416"/>
                <a:gd name="connsiteX43" fmla="*/ 15819 w 25293"/>
                <a:gd name="connsiteY43" fmla="*/ 87822 h 97416"/>
                <a:gd name="connsiteX44" fmla="*/ 20247 w 25293"/>
                <a:gd name="connsiteY44" fmla="*/ 93726 h 97416"/>
                <a:gd name="connsiteX45" fmla="*/ 23937 w 25293"/>
                <a:gd name="connsiteY45" fmla="*/ 90036 h 97416"/>
                <a:gd name="connsiteX46" fmla="*/ 23937 w 25293"/>
                <a:gd name="connsiteY46" fmla="*/ 37638 h 97416"/>
                <a:gd name="connsiteX47" fmla="*/ 23937 w 25293"/>
                <a:gd name="connsiteY47" fmla="*/ 24354 h 97416"/>
                <a:gd name="connsiteX48" fmla="*/ 23937 w 25293"/>
                <a:gd name="connsiteY48" fmla="*/ 24354 h 97416"/>
                <a:gd name="connsiteX49" fmla="*/ 23937 w 25293"/>
                <a:gd name="connsiteY49" fmla="*/ 24354 h 97416"/>
                <a:gd name="connsiteX50" fmla="*/ 23937 w 25293"/>
                <a:gd name="connsiteY50" fmla="*/ 19926 h 97416"/>
                <a:gd name="connsiteX51" fmla="*/ 18771 w 25293"/>
                <a:gd name="connsiteY51" fmla="*/ 4428 h 97416"/>
                <a:gd name="connsiteX52" fmla="*/ 18771 w 25293"/>
                <a:gd name="connsiteY52" fmla="*/ 0 h 97416"/>
                <a:gd name="connsiteX53" fmla="*/ 14343 w 25293"/>
                <a:gd name="connsiteY53" fmla="*/ 32472 h 97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5293" h="97416">
                  <a:moveTo>
                    <a:pt x="14343" y="32472"/>
                  </a:moveTo>
                  <a:lnTo>
                    <a:pt x="14343" y="37638"/>
                  </a:lnTo>
                  <a:cubicBezTo>
                    <a:pt x="14343" y="37638"/>
                    <a:pt x="14343" y="37638"/>
                    <a:pt x="14343" y="37638"/>
                  </a:cubicBezTo>
                  <a:lnTo>
                    <a:pt x="14343" y="37638"/>
                  </a:lnTo>
                  <a:lnTo>
                    <a:pt x="14343" y="37638"/>
                  </a:lnTo>
                  <a:lnTo>
                    <a:pt x="14343" y="37638"/>
                  </a:lnTo>
                  <a:lnTo>
                    <a:pt x="10653" y="37638"/>
                  </a:lnTo>
                  <a:lnTo>
                    <a:pt x="6225" y="37638"/>
                  </a:lnTo>
                  <a:cubicBezTo>
                    <a:pt x="6225" y="37638"/>
                    <a:pt x="1059" y="37638"/>
                    <a:pt x="321" y="32472"/>
                  </a:cubicBezTo>
                  <a:cubicBezTo>
                    <a:pt x="-48" y="29285"/>
                    <a:pt x="-48" y="26065"/>
                    <a:pt x="321" y="22878"/>
                  </a:cubicBezTo>
                  <a:lnTo>
                    <a:pt x="321" y="22878"/>
                  </a:lnTo>
                  <a:cubicBezTo>
                    <a:pt x="-107" y="26062"/>
                    <a:pt x="-107" y="29288"/>
                    <a:pt x="321" y="32472"/>
                  </a:cubicBezTo>
                  <a:cubicBezTo>
                    <a:pt x="1790" y="35144"/>
                    <a:pt x="4136" y="37229"/>
                    <a:pt x="6963" y="38376"/>
                  </a:cubicBezTo>
                  <a:lnTo>
                    <a:pt x="10653" y="38376"/>
                  </a:lnTo>
                  <a:lnTo>
                    <a:pt x="15081" y="38376"/>
                  </a:lnTo>
                  <a:lnTo>
                    <a:pt x="19509" y="38376"/>
                  </a:lnTo>
                  <a:lnTo>
                    <a:pt x="19509" y="38376"/>
                  </a:lnTo>
                  <a:lnTo>
                    <a:pt x="19509" y="34686"/>
                  </a:lnTo>
                  <a:lnTo>
                    <a:pt x="19509" y="34686"/>
                  </a:lnTo>
                  <a:lnTo>
                    <a:pt x="19509" y="34686"/>
                  </a:lnTo>
                  <a:lnTo>
                    <a:pt x="19509" y="34686"/>
                  </a:lnTo>
                  <a:cubicBezTo>
                    <a:pt x="19509" y="34686"/>
                    <a:pt x="19509" y="34686"/>
                    <a:pt x="19509" y="34686"/>
                  </a:cubicBezTo>
                  <a:lnTo>
                    <a:pt x="19509" y="34686"/>
                  </a:lnTo>
                  <a:lnTo>
                    <a:pt x="19509" y="34686"/>
                  </a:lnTo>
                  <a:cubicBezTo>
                    <a:pt x="18845" y="36087"/>
                    <a:pt x="18845" y="37713"/>
                    <a:pt x="19509" y="39114"/>
                  </a:cubicBezTo>
                  <a:cubicBezTo>
                    <a:pt x="18454" y="41203"/>
                    <a:pt x="18454" y="43667"/>
                    <a:pt x="19509" y="45756"/>
                  </a:cubicBezTo>
                  <a:cubicBezTo>
                    <a:pt x="19133" y="48202"/>
                    <a:pt x="19133" y="50690"/>
                    <a:pt x="19509" y="53136"/>
                  </a:cubicBezTo>
                  <a:lnTo>
                    <a:pt x="19509" y="53136"/>
                  </a:lnTo>
                  <a:cubicBezTo>
                    <a:pt x="19509" y="53136"/>
                    <a:pt x="19509" y="46494"/>
                    <a:pt x="19509" y="45018"/>
                  </a:cubicBezTo>
                  <a:cubicBezTo>
                    <a:pt x="18830" y="42856"/>
                    <a:pt x="18830" y="40538"/>
                    <a:pt x="19509" y="38376"/>
                  </a:cubicBezTo>
                  <a:cubicBezTo>
                    <a:pt x="19509" y="38376"/>
                    <a:pt x="19509" y="38376"/>
                    <a:pt x="19509" y="33948"/>
                  </a:cubicBezTo>
                  <a:lnTo>
                    <a:pt x="19509" y="33948"/>
                  </a:lnTo>
                  <a:lnTo>
                    <a:pt x="19509" y="33948"/>
                  </a:lnTo>
                  <a:lnTo>
                    <a:pt x="19509" y="33948"/>
                  </a:lnTo>
                  <a:lnTo>
                    <a:pt x="19509" y="43542"/>
                  </a:lnTo>
                  <a:cubicBezTo>
                    <a:pt x="21701" y="61433"/>
                    <a:pt x="21701" y="79525"/>
                    <a:pt x="19509" y="97416"/>
                  </a:cubicBezTo>
                  <a:lnTo>
                    <a:pt x="19509" y="97416"/>
                  </a:lnTo>
                  <a:cubicBezTo>
                    <a:pt x="19509" y="97416"/>
                    <a:pt x="19509" y="97416"/>
                    <a:pt x="15819" y="91512"/>
                  </a:cubicBezTo>
                  <a:cubicBezTo>
                    <a:pt x="14675" y="86409"/>
                    <a:pt x="14675" y="81117"/>
                    <a:pt x="15819" y="76014"/>
                  </a:cubicBezTo>
                  <a:cubicBezTo>
                    <a:pt x="15472" y="74558"/>
                    <a:pt x="15472" y="73042"/>
                    <a:pt x="15819" y="71586"/>
                  </a:cubicBezTo>
                  <a:lnTo>
                    <a:pt x="15819" y="71586"/>
                  </a:lnTo>
                  <a:lnTo>
                    <a:pt x="15819" y="71586"/>
                  </a:lnTo>
                  <a:lnTo>
                    <a:pt x="15819" y="71586"/>
                  </a:lnTo>
                  <a:cubicBezTo>
                    <a:pt x="15819" y="82656"/>
                    <a:pt x="15819" y="86346"/>
                    <a:pt x="15819" y="87822"/>
                  </a:cubicBezTo>
                  <a:cubicBezTo>
                    <a:pt x="15819" y="89298"/>
                    <a:pt x="15819" y="93726"/>
                    <a:pt x="20247" y="93726"/>
                  </a:cubicBezTo>
                  <a:cubicBezTo>
                    <a:pt x="24675" y="93726"/>
                    <a:pt x="20247" y="93726"/>
                    <a:pt x="23937" y="90036"/>
                  </a:cubicBezTo>
                  <a:cubicBezTo>
                    <a:pt x="25745" y="72617"/>
                    <a:pt x="25745" y="55057"/>
                    <a:pt x="23937" y="37638"/>
                  </a:cubicBezTo>
                  <a:cubicBezTo>
                    <a:pt x="24550" y="33231"/>
                    <a:pt x="24550" y="28761"/>
                    <a:pt x="23937" y="24354"/>
                  </a:cubicBezTo>
                  <a:lnTo>
                    <a:pt x="23937" y="24354"/>
                  </a:lnTo>
                  <a:lnTo>
                    <a:pt x="23937" y="24354"/>
                  </a:lnTo>
                  <a:lnTo>
                    <a:pt x="23937" y="19926"/>
                  </a:lnTo>
                  <a:cubicBezTo>
                    <a:pt x="21553" y="15004"/>
                    <a:pt x="19819" y="9795"/>
                    <a:pt x="18771" y="4428"/>
                  </a:cubicBezTo>
                  <a:cubicBezTo>
                    <a:pt x="18424" y="2972"/>
                    <a:pt x="18424" y="1456"/>
                    <a:pt x="18771" y="0"/>
                  </a:cubicBezTo>
                  <a:cubicBezTo>
                    <a:pt x="13199" y="9860"/>
                    <a:pt x="11612" y="21480"/>
                    <a:pt x="14343" y="3247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EC102971-0695-4114-9E30-700C4515C907}"/>
                </a:ext>
              </a:extLst>
            </p:cNvPr>
            <p:cNvSpPr/>
            <p:nvPr/>
          </p:nvSpPr>
          <p:spPr>
            <a:xfrm>
              <a:off x="8107823" y="1851812"/>
              <a:ext cx="12546" cy="8118"/>
            </a:xfrm>
            <a:custGeom>
              <a:avLst/>
              <a:gdLst>
                <a:gd name="connsiteX0" fmla="*/ 11070 w 12546"/>
                <a:gd name="connsiteY0" fmla="*/ 738 h 8118"/>
                <a:gd name="connsiteX1" fmla="*/ 11070 w 12546"/>
                <a:gd name="connsiteY1" fmla="*/ 738 h 8118"/>
                <a:gd name="connsiteX2" fmla="*/ 0 w 12546"/>
                <a:gd name="connsiteY2" fmla="*/ 8118 h 8118"/>
                <a:gd name="connsiteX3" fmla="*/ 0 w 12546"/>
                <a:gd name="connsiteY3" fmla="*/ 8118 h 8118"/>
                <a:gd name="connsiteX4" fmla="*/ 0 w 12546"/>
                <a:gd name="connsiteY4" fmla="*/ 2952 h 8118"/>
                <a:gd name="connsiteX5" fmla="*/ 0 w 12546"/>
                <a:gd name="connsiteY5" fmla="*/ 2952 h 8118"/>
                <a:gd name="connsiteX6" fmla="*/ 0 w 12546"/>
                <a:gd name="connsiteY6" fmla="*/ 7380 h 8118"/>
                <a:gd name="connsiteX7" fmla="*/ 0 w 12546"/>
                <a:gd name="connsiteY7" fmla="*/ 7380 h 8118"/>
                <a:gd name="connsiteX8" fmla="*/ 12546 w 12546"/>
                <a:gd name="connsiteY8" fmla="*/ 0 h 8118"/>
                <a:gd name="connsiteX9" fmla="*/ 12546 w 12546"/>
                <a:gd name="connsiteY9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8118">
                  <a:moveTo>
                    <a:pt x="11070" y="738"/>
                  </a:moveTo>
                  <a:lnTo>
                    <a:pt x="11070" y="738"/>
                  </a:lnTo>
                  <a:cubicBezTo>
                    <a:pt x="7609" y="3526"/>
                    <a:pt x="3904" y="5996"/>
                    <a:pt x="0" y="8118"/>
                  </a:cubicBezTo>
                  <a:lnTo>
                    <a:pt x="0" y="8118"/>
                  </a:lnTo>
                  <a:cubicBezTo>
                    <a:pt x="0" y="8118"/>
                    <a:pt x="0" y="8118"/>
                    <a:pt x="0" y="2952"/>
                  </a:cubicBezTo>
                  <a:lnTo>
                    <a:pt x="0" y="2952"/>
                  </a:lnTo>
                  <a:cubicBezTo>
                    <a:pt x="0" y="2952"/>
                    <a:pt x="0" y="2952"/>
                    <a:pt x="0" y="7380"/>
                  </a:cubicBezTo>
                  <a:lnTo>
                    <a:pt x="0" y="7380"/>
                  </a:lnTo>
                  <a:cubicBezTo>
                    <a:pt x="4398" y="5304"/>
                    <a:pt x="8598" y="2834"/>
                    <a:pt x="12546" y="0"/>
                  </a:cubicBez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565B438-39CD-42EB-8201-5270F2A732AA}"/>
                </a:ext>
              </a:extLst>
            </p:cNvPr>
            <p:cNvSpPr/>
            <p:nvPr/>
          </p:nvSpPr>
          <p:spPr>
            <a:xfrm>
              <a:off x="8125536" y="1851812"/>
              <a:ext cx="737" cy="738"/>
            </a:xfrm>
            <a:custGeom>
              <a:avLst/>
              <a:gdLst>
                <a:gd name="connsiteX0" fmla="*/ 0 w 737"/>
                <a:gd name="connsiteY0" fmla="*/ 738 h 738"/>
                <a:gd name="connsiteX1" fmla="*/ 738 w 737"/>
                <a:gd name="connsiteY1" fmla="*/ 0 h 738"/>
                <a:gd name="connsiteX2" fmla="*/ 738 w 737"/>
                <a:gd name="connsiteY2" fmla="*/ 0 h 738"/>
                <a:gd name="connsiteX3" fmla="*/ 0 w 737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">
                  <a:moveTo>
                    <a:pt x="0" y="738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5ED94621-5960-48F7-BC2B-235B49202CC8}"/>
                </a:ext>
              </a:extLst>
            </p:cNvPr>
            <p:cNvSpPr/>
            <p:nvPr/>
          </p:nvSpPr>
          <p:spPr>
            <a:xfrm>
              <a:off x="8038452" y="1765467"/>
              <a:ext cx="11069" cy="5165"/>
            </a:xfrm>
            <a:custGeom>
              <a:avLst/>
              <a:gdLst>
                <a:gd name="connsiteX0" fmla="*/ 5904 w 11069"/>
                <a:gd name="connsiteY0" fmla="*/ 738 h 5165"/>
                <a:gd name="connsiteX1" fmla="*/ 5904 w 11069"/>
                <a:gd name="connsiteY1" fmla="*/ 5166 h 5165"/>
                <a:gd name="connsiteX2" fmla="*/ 0 w 11069"/>
                <a:gd name="connsiteY2" fmla="*/ 5166 h 5165"/>
                <a:gd name="connsiteX3" fmla="*/ 0 w 11069"/>
                <a:gd name="connsiteY3" fmla="*/ 5166 h 5165"/>
                <a:gd name="connsiteX4" fmla="*/ 5904 w 11069"/>
                <a:gd name="connsiteY4" fmla="*/ 5166 h 5165"/>
                <a:gd name="connsiteX5" fmla="*/ 11070 w 11069"/>
                <a:gd name="connsiteY5" fmla="*/ 5166 h 5165"/>
                <a:gd name="connsiteX6" fmla="*/ 11070 w 11069"/>
                <a:gd name="connsiteY6" fmla="*/ 0 h 5165"/>
                <a:gd name="connsiteX7" fmla="*/ 11070 w 11069"/>
                <a:gd name="connsiteY7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69" h="5165">
                  <a:moveTo>
                    <a:pt x="5904" y="738"/>
                  </a:moveTo>
                  <a:cubicBezTo>
                    <a:pt x="6568" y="2139"/>
                    <a:pt x="6568" y="3765"/>
                    <a:pt x="5904" y="5166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5904" y="5166"/>
                  </a:lnTo>
                  <a:lnTo>
                    <a:pt x="11070" y="5166"/>
                  </a:lnTo>
                  <a:cubicBezTo>
                    <a:pt x="11070" y="5166"/>
                    <a:pt x="11070" y="0"/>
                    <a:pt x="11070" y="0"/>
                  </a:cubicBezTo>
                  <a:lnTo>
                    <a:pt x="1107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4022021F-6C80-44B5-A5F8-5E01ADF2FC41}"/>
                </a:ext>
              </a:extLst>
            </p:cNvPr>
            <p:cNvSpPr/>
            <p:nvPr/>
          </p:nvSpPr>
          <p:spPr>
            <a:xfrm>
              <a:off x="8086421" y="1849599"/>
              <a:ext cx="738" cy="2951"/>
            </a:xfrm>
            <a:custGeom>
              <a:avLst/>
              <a:gdLst>
                <a:gd name="connsiteX0" fmla="*/ 738 w 738"/>
                <a:gd name="connsiteY0" fmla="*/ 0 h 2951"/>
                <a:gd name="connsiteX1" fmla="*/ 738 w 738"/>
                <a:gd name="connsiteY1" fmla="*/ 0 h 2951"/>
                <a:gd name="connsiteX2" fmla="*/ 0 w 738"/>
                <a:gd name="connsiteY2" fmla="*/ 0 h 2951"/>
                <a:gd name="connsiteX3" fmla="*/ 738 w 738"/>
                <a:gd name="connsiteY3" fmla="*/ 2952 h 2951"/>
                <a:gd name="connsiteX4" fmla="*/ 738 w 738"/>
                <a:gd name="connsiteY4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2951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2952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7BFED96D-189E-4F96-ACA1-257D01B86B3C}"/>
                </a:ext>
              </a:extLst>
            </p:cNvPr>
            <p:cNvSpPr/>
            <p:nvPr/>
          </p:nvSpPr>
          <p:spPr>
            <a:xfrm>
              <a:off x="8104133" y="1849599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0 w 738"/>
                <a:gd name="connsiteY1" fmla="*/ 0 h 737"/>
                <a:gd name="connsiteX2" fmla="*/ 738 w 738"/>
                <a:gd name="connsiteY2" fmla="*/ 738 h 737"/>
                <a:gd name="connsiteX3" fmla="*/ 0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B5132AC9-0420-4AB2-B43D-F1FCE8848459}"/>
                </a:ext>
              </a:extLst>
            </p:cNvPr>
            <p:cNvSpPr/>
            <p:nvPr/>
          </p:nvSpPr>
          <p:spPr>
            <a:xfrm>
              <a:off x="8124060" y="18547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5552EB8-8C68-40AC-ABFF-21A64CBEB49C}"/>
                </a:ext>
              </a:extLst>
            </p:cNvPr>
            <p:cNvSpPr/>
            <p:nvPr/>
          </p:nvSpPr>
          <p:spPr>
            <a:xfrm>
              <a:off x="8071661" y="1877643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0 w 738"/>
                <a:gd name="connsiteY1" fmla="*/ 0 h 737"/>
                <a:gd name="connsiteX2" fmla="*/ 0 w 738"/>
                <a:gd name="connsiteY2" fmla="*/ 738 h 737"/>
                <a:gd name="connsiteX3" fmla="*/ 738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7B84F86-027E-404A-9B86-3E3A83FF0F0C}"/>
                </a:ext>
              </a:extLst>
            </p:cNvPr>
            <p:cNvSpPr/>
            <p:nvPr/>
          </p:nvSpPr>
          <p:spPr>
            <a:xfrm>
              <a:off x="8064281" y="1879856"/>
              <a:ext cx="1476" cy="2214"/>
            </a:xfrm>
            <a:custGeom>
              <a:avLst/>
              <a:gdLst>
                <a:gd name="connsiteX0" fmla="*/ 0 w 1476"/>
                <a:gd name="connsiteY0" fmla="*/ 2214 h 2214"/>
                <a:gd name="connsiteX1" fmla="*/ 1476 w 1476"/>
                <a:gd name="connsiteY1" fmla="*/ 0 h 2214"/>
                <a:gd name="connsiteX2" fmla="*/ 0 w 1476"/>
                <a:gd name="connsiteY2" fmla="*/ 1476 h 2214"/>
                <a:gd name="connsiteX3" fmla="*/ 0 w 1476"/>
                <a:gd name="connsiteY3" fmla="*/ 1476 h 2214"/>
                <a:gd name="connsiteX4" fmla="*/ 0 w 1476"/>
                <a:gd name="connsiteY4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2214">
                  <a:moveTo>
                    <a:pt x="0" y="2214"/>
                  </a:moveTo>
                  <a:lnTo>
                    <a:pt x="1476" y="0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C5E4CF85-4DAD-4B4E-BCCC-929745CA540D}"/>
                </a:ext>
              </a:extLst>
            </p:cNvPr>
            <p:cNvSpPr/>
            <p:nvPr/>
          </p:nvSpPr>
          <p:spPr>
            <a:xfrm>
              <a:off x="8124060" y="1854764"/>
              <a:ext cx="1476" cy="738"/>
            </a:xfrm>
            <a:custGeom>
              <a:avLst/>
              <a:gdLst>
                <a:gd name="connsiteX0" fmla="*/ 0 w 1476"/>
                <a:gd name="connsiteY0" fmla="*/ 738 h 738"/>
                <a:gd name="connsiteX1" fmla="*/ 1476 w 1476"/>
                <a:gd name="connsiteY1" fmla="*/ 738 h 738"/>
                <a:gd name="connsiteX2" fmla="*/ 738 w 1476"/>
                <a:gd name="connsiteY2" fmla="*/ 738 h 738"/>
                <a:gd name="connsiteX3" fmla="*/ 0 w 1476"/>
                <a:gd name="connsiteY3" fmla="*/ 738 h 738"/>
                <a:gd name="connsiteX4" fmla="*/ 0 w 1476"/>
                <a:gd name="connsiteY4" fmla="*/ 738 h 738"/>
                <a:gd name="connsiteX5" fmla="*/ 0 w 1476"/>
                <a:gd name="connsiteY5" fmla="*/ 738 h 738"/>
                <a:gd name="connsiteX6" fmla="*/ 738 w 1476"/>
                <a:gd name="connsiteY6" fmla="*/ 0 h 738"/>
                <a:gd name="connsiteX7" fmla="*/ 0 w 1476"/>
                <a:gd name="connsiteY7" fmla="*/ 0 h 738"/>
                <a:gd name="connsiteX8" fmla="*/ 0 w 1476"/>
                <a:gd name="connsiteY8" fmla="*/ 738 h 738"/>
                <a:gd name="connsiteX9" fmla="*/ 0 w 1476"/>
                <a:gd name="connsiteY9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" h="738">
                  <a:moveTo>
                    <a:pt x="0" y="738"/>
                  </a:moveTo>
                  <a:lnTo>
                    <a:pt x="1476" y="738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48BC28D2-6DE5-4D24-9214-28401A569027}"/>
                </a:ext>
              </a:extLst>
            </p:cNvPr>
            <p:cNvSpPr/>
            <p:nvPr/>
          </p:nvSpPr>
          <p:spPr>
            <a:xfrm>
              <a:off x="8105610" y="1854764"/>
              <a:ext cx="23615" cy="12546"/>
            </a:xfrm>
            <a:custGeom>
              <a:avLst/>
              <a:gdLst>
                <a:gd name="connsiteX0" fmla="*/ 23616 w 23615"/>
                <a:gd name="connsiteY0" fmla="*/ 0 h 12546"/>
                <a:gd name="connsiteX1" fmla="*/ 23616 w 23615"/>
                <a:gd name="connsiteY1" fmla="*/ 0 h 12546"/>
                <a:gd name="connsiteX2" fmla="*/ 11808 w 23615"/>
                <a:gd name="connsiteY2" fmla="*/ 6642 h 12546"/>
                <a:gd name="connsiteX3" fmla="*/ 0 w 23615"/>
                <a:gd name="connsiteY3" fmla="*/ 12546 h 12546"/>
                <a:gd name="connsiteX4" fmla="*/ 6642 w 23615"/>
                <a:gd name="connsiteY4" fmla="*/ 12546 h 12546"/>
                <a:gd name="connsiteX5" fmla="*/ 6642 w 23615"/>
                <a:gd name="connsiteY5" fmla="*/ 12546 h 12546"/>
                <a:gd name="connsiteX6" fmla="*/ 11808 w 23615"/>
                <a:gd name="connsiteY6" fmla="*/ 12546 h 12546"/>
                <a:gd name="connsiteX7" fmla="*/ 21402 w 23615"/>
                <a:gd name="connsiteY7" fmla="*/ 5904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5" h="12546">
                  <a:moveTo>
                    <a:pt x="23616" y="0"/>
                  </a:moveTo>
                  <a:lnTo>
                    <a:pt x="23616" y="0"/>
                  </a:lnTo>
                  <a:lnTo>
                    <a:pt x="11808" y="6642"/>
                  </a:lnTo>
                  <a:lnTo>
                    <a:pt x="0" y="12546"/>
                  </a:lnTo>
                  <a:lnTo>
                    <a:pt x="6642" y="12546"/>
                  </a:lnTo>
                  <a:lnTo>
                    <a:pt x="6642" y="12546"/>
                  </a:lnTo>
                  <a:lnTo>
                    <a:pt x="11808" y="12546"/>
                  </a:lnTo>
                  <a:lnTo>
                    <a:pt x="21402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E90DEFD2-1E47-4A32-BF53-8945F87B0AA9}"/>
                </a:ext>
              </a:extLst>
            </p:cNvPr>
            <p:cNvSpPr/>
            <p:nvPr/>
          </p:nvSpPr>
          <p:spPr>
            <a:xfrm>
              <a:off x="8101181" y="18532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218B91B5-A1BB-4352-A757-605757C0F34F}"/>
                </a:ext>
              </a:extLst>
            </p:cNvPr>
            <p:cNvSpPr/>
            <p:nvPr/>
          </p:nvSpPr>
          <p:spPr>
            <a:xfrm>
              <a:off x="8055425" y="1876905"/>
              <a:ext cx="12546" cy="10331"/>
            </a:xfrm>
            <a:custGeom>
              <a:avLst/>
              <a:gdLst>
                <a:gd name="connsiteX0" fmla="*/ 8856 w 12546"/>
                <a:gd name="connsiteY0" fmla="*/ 5166 h 10331"/>
                <a:gd name="connsiteX1" fmla="*/ 8856 w 12546"/>
                <a:gd name="connsiteY1" fmla="*/ 10332 h 10331"/>
                <a:gd name="connsiteX2" fmla="*/ 3690 w 12546"/>
                <a:gd name="connsiteY2" fmla="*/ 4428 h 10331"/>
                <a:gd name="connsiteX3" fmla="*/ 0 w 12546"/>
                <a:gd name="connsiteY3" fmla="*/ 0 h 10331"/>
                <a:gd name="connsiteX4" fmla="*/ 0 w 12546"/>
                <a:gd name="connsiteY4" fmla="*/ 0 h 10331"/>
                <a:gd name="connsiteX5" fmla="*/ 8118 w 12546"/>
                <a:gd name="connsiteY5" fmla="*/ 8856 h 10331"/>
                <a:gd name="connsiteX6" fmla="*/ 8118 w 12546"/>
                <a:gd name="connsiteY6" fmla="*/ 8856 h 10331"/>
                <a:gd name="connsiteX7" fmla="*/ 12546 w 12546"/>
                <a:gd name="connsiteY7" fmla="*/ 221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10331">
                  <a:moveTo>
                    <a:pt x="8856" y="5166"/>
                  </a:moveTo>
                  <a:cubicBezTo>
                    <a:pt x="8856" y="5166"/>
                    <a:pt x="8856" y="9594"/>
                    <a:pt x="8856" y="10332"/>
                  </a:cubicBezTo>
                  <a:lnTo>
                    <a:pt x="369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8118" y="8856"/>
                  </a:lnTo>
                  <a:lnTo>
                    <a:pt x="8118" y="8856"/>
                  </a:lnTo>
                  <a:cubicBezTo>
                    <a:pt x="9970" y="6919"/>
                    <a:pt x="11469" y="4670"/>
                    <a:pt x="12546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18C83E7F-B219-4535-A1AF-05A71B1A625A}"/>
                </a:ext>
              </a:extLst>
            </p:cNvPr>
            <p:cNvSpPr/>
            <p:nvPr/>
          </p:nvSpPr>
          <p:spPr>
            <a:xfrm>
              <a:off x="8069488" y="1771370"/>
              <a:ext cx="28003" cy="55350"/>
            </a:xfrm>
            <a:custGeom>
              <a:avLst/>
              <a:gdLst>
                <a:gd name="connsiteX0" fmla="*/ 5125 w 28003"/>
                <a:gd name="connsiteY0" fmla="*/ 0 h 55350"/>
                <a:gd name="connsiteX1" fmla="*/ 697 w 28003"/>
                <a:gd name="connsiteY1" fmla="*/ 7380 h 55350"/>
                <a:gd name="connsiteX2" fmla="*/ 697 w 28003"/>
                <a:gd name="connsiteY2" fmla="*/ 22878 h 55350"/>
                <a:gd name="connsiteX3" fmla="*/ 697 w 28003"/>
                <a:gd name="connsiteY3" fmla="*/ 30996 h 55350"/>
                <a:gd name="connsiteX4" fmla="*/ 697 w 28003"/>
                <a:gd name="connsiteY4" fmla="*/ 36900 h 55350"/>
                <a:gd name="connsiteX5" fmla="*/ 7339 w 28003"/>
                <a:gd name="connsiteY5" fmla="*/ 51660 h 55350"/>
                <a:gd name="connsiteX6" fmla="*/ 7339 w 28003"/>
                <a:gd name="connsiteY6" fmla="*/ 50184 h 55350"/>
                <a:gd name="connsiteX7" fmla="*/ 7339 w 28003"/>
                <a:gd name="connsiteY7" fmla="*/ 50184 h 55350"/>
                <a:gd name="connsiteX8" fmla="*/ 7339 w 28003"/>
                <a:gd name="connsiteY8" fmla="*/ 55350 h 55350"/>
                <a:gd name="connsiteX9" fmla="*/ 7339 w 28003"/>
                <a:gd name="connsiteY9" fmla="*/ 55350 h 55350"/>
                <a:gd name="connsiteX10" fmla="*/ 28003 w 28003"/>
                <a:gd name="connsiteY10" fmla="*/ 25830 h 55350"/>
                <a:gd name="connsiteX11" fmla="*/ 28003 w 28003"/>
                <a:gd name="connsiteY11" fmla="*/ 25830 h 55350"/>
                <a:gd name="connsiteX12" fmla="*/ 7339 w 28003"/>
                <a:gd name="connsiteY12" fmla="*/ 55350 h 55350"/>
                <a:gd name="connsiteX13" fmla="*/ 7339 w 28003"/>
                <a:gd name="connsiteY13" fmla="*/ 55350 h 55350"/>
                <a:gd name="connsiteX14" fmla="*/ 7339 w 28003"/>
                <a:gd name="connsiteY14" fmla="*/ 49446 h 55350"/>
                <a:gd name="connsiteX15" fmla="*/ 7339 w 28003"/>
                <a:gd name="connsiteY15" fmla="*/ 45018 h 55350"/>
                <a:gd name="connsiteX16" fmla="*/ 11767 w 28003"/>
                <a:gd name="connsiteY16" fmla="*/ 39114 h 55350"/>
                <a:gd name="connsiteX17" fmla="*/ 11767 w 28003"/>
                <a:gd name="connsiteY17" fmla="*/ 25830 h 55350"/>
                <a:gd name="connsiteX18" fmla="*/ 11767 w 28003"/>
                <a:gd name="connsiteY18" fmla="*/ 25830 h 55350"/>
                <a:gd name="connsiteX19" fmla="*/ 11767 w 28003"/>
                <a:gd name="connsiteY19" fmla="*/ 25830 h 55350"/>
                <a:gd name="connsiteX20" fmla="*/ 11767 w 28003"/>
                <a:gd name="connsiteY20" fmla="*/ 40590 h 55350"/>
                <a:gd name="connsiteX21" fmla="*/ 7339 w 28003"/>
                <a:gd name="connsiteY21" fmla="*/ 46494 h 55350"/>
                <a:gd name="connsiteX22" fmla="*/ 11029 w 28003"/>
                <a:gd name="connsiteY22" fmla="*/ 50184 h 55350"/>
                <a:gd name="connsiteX23" fmla="*/ 11029 w 28003"/>
                <a:gd name="connsiteY23" fmla="*/ 55350 h 55350"/>
                <a:gd name="connsiteX24" fmla="*/ 11029 w 28003"/>
                <a:gd name="connsiteY24" fmla="*/ 50184 h 55350"/>
                <a:gd name="connsiteX25" fmla="*/ 4387 w 28003"/>
                <a:gd name="connsiteY25" fmla="*/ 36162 h 55350"/>
                <a:gd name="connsiteX26" fmla="*/ 4387 w 28003"/>
                <a:gd name="connsiteY26" fmla="*/ 30258 h 55350"/>
                <a:gd name="connsiteX27" fmla="*/ 4387 w 28003"/>
                <a:gd name="connsiteY27" fmla="*/ 22878 h 55350"/>
                <a:gd name="connsiteX28" fmla="*/ 4387 w 28003"/>
                <a:gd name="connsiteY28" fmla="*/ 7380 h 55350"/>
                <a:gd name="connsiteX29" fmla="*/ 8815 w 28003"/>
                <a:gd name="connsiteY29" fmla="*/ 738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003" h="55350">
                  <a:moveTo>
                    <a:pt x="5125" y="0"/>
                  </a:moveTo>
                  <a:lnTo>
                    <a:pt x="697" y="7380"/>
                  </a:lnTo>
                  <a:cubicBezTo>
                    <a:pt x="-232" y="12505"/>
                    <a:pt x="-232" y="17753"/>
                    <a:pt x="697" y="22878"/>
                  </a:cubicBezTo>
                  <a:cubicBezTo>
                    <a:pt x="697" y="22878"/>
                    <a:pt x="697" y="28044"/>
                    <a:pt x="697" y="30996"/>
                  </a:cubicBezTo>
                  <a:cubicBezTo>
                    <a:pt x="941" y="32956"/>
                    <a:pt x="941" y="34940"/>
                    <a:pt x="697" y="36900"/>
                  </a:cubicBezTo>
                  <a:cubicBezTo>
                    <a:pt x="2063" y="42160"/>
                    <a:pt x="4306" y="47152"/>
                    <a:pt x="7339" y="51660"/>
                  </a:cubicBezTo>
                  <a:lnTo>
                    <a:pt x="7339" y="50184"/>
                  </a:lnTo>
                  <a:lnTo>
                    <a:pt x="7339" y="50184"/>
                  </a:lnTo>
                  <a:lnTo>
                    <a:pt x="7339" y="55350"/>
                  </a:lnTo>
                  <a:lnTo>
                    <a:pt x="7339" y="55350"/>
                  </a:lnTo>
                  <a:cubicBezTo>
                    <a:pt x="13229" y="44847"/>
                    <a:pt x="20151" y="34958"/>
                    <a:pt x="28003" y="25830"/>
                  </a:cubicBezTo>
                  <a:lnTo>
                    <a:pt x="28003" y="25830"/>
                  </a:lnTo>
                  <a:cubicBezTo>
                    <a:pt x="20350" y="35113"/>
                    <a:pt x="13443" y="44983"/>
                    <a:pt x="7339" y="55350"/>
                  </a:cubicBezTo>
                  <a:lnTo>
                    <a:pt x="7339" y="55350"/>
                  </a:lnTo>
                  <a:lnTo>
                    <a:pt x="7339" y="49446"/>
                  </a:lnTo>
                  <a:lnTo>
                    <a:pt x="7339" y="45018"/>
                  </a:lnTo>
                  <a:lnTo>
                    <a:pt x="11767" y="39114"/>
                  </a:lnTo>
                  <a:cubicBezTo>
                    <a:pt x="13576" y="34870"/>
                    <a:pt x="13576" y="30074"/>
                    <a:pt x="11767" y="25830"/>
                  </a:cubicBezTo>
                  <a:lnTo>
                    <a:pt x="11767" y="25830"/>
                  </a:lnTo>
                  <a:lnTo>
                    <a:pt x="11767" y="25830"/>
                  </a:lnTo>
                  <a:cubicBezTo>
                    <a:pt x="13516" y="30595"/>
                    <a:pt x="13516" y="35825"/>
                    <a:pt x="11767" y="40590"/>
                  </a:cubicBezTo>
                  <a:lnTo>
                    <a:pt x="7339" y="46494"/>
                  </a:lnTo>
                  <a:lnTo>
                    <a:pt x="11029" y="50184"/>
                  </a:lnTo>
                  <a:cubicBezTo>
                    <a:pt x="11170" y="51903"/>
                    <a:pt x="11170" y="53631"/>
                    <a:pt x="11029" y="55350"/>
                  </a:cubicBezTo>
                  <a:lnTo>
                    <a:pt x="11029" y="50184"/>
                  </a:lnTo>
                  <a:cubicBezTo>
                    <a:pt x="8033" y="45922"/>
                    <a:pt x="5790" y="41180"/>
                    <a:pt x="4387" y="36162"/>
                  </a:cubicBezTo>
                  <a:cubicBezTo>
                    <a:pt x="4668" y="34204"/>
                    <a:pt x="4668" y="32216"/>
                    <a:pt x="4387" y="30258"/>
                  </a:cubicBezTo>
                  <a:lnTo>
                    <a:pt x="4387" y="22878"/>
                  </a:lnTo>
                  <a:cubicBezTo>
                    <a:pt x="4018" y="17719"/>
                    <a:pt x="4018" y="12539"/>
                    <a:pt x="4387" y="7380"/>
                  </a:cubicBezTo>
                  <a:cubicBezTo>
                    <a:pt x="6114" y="5344"/>
                    <a:pt x="7598" y="3115"/>
                    <a:pt x="8815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55F5FD72-D9EB-4977-AB06-771F0BCDAB39}"/>
                </a:ext>
              </a:extLst>
            </p:cNvPr>
            <p:cNvSpPr/>
            <p:nvPr/>
          </p:nvSpPr>
          <p:spPr>
            <a:xfrm>
              <a:off x="8087898" y="1879856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8B9D154B-23BE-4928-9E44-910F6BE55D56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422C9F3A-7BE1-4B4F-9D42-340D6F4142BA}"/>
                </a:ext>
              </a:extLst>
            </p:cNvPr>
            <p:cNvSpPr/>
            <p:nvPr/>
          </p:nvSpPr>
          <p:spPr>
            <a:xfrm>
              <a:off x="8081994" y="1834838"/>
              <a:ext cx="737" cy="738"/>
            </a:xfrm>
            <a:custGeom>
              <a:avLst/>
              <a:gdLst>
                <a:gd name="connsiteX0" fmla="*/ 0 w 737"/>
                <a:gd name="connsiteY0" fmla="*/ 0 h 738"/>
                <a:gd name="connsiteX1" fmla="*/ 738 w 737"/>
                <a:gd name="connsiteY1" fmla="*/ 738 h 738"/>
                <a:gd name="connsiteX2" fmla="*/ 738 w 737"/>
                <a:gd name="connsiteY2" fmla="*/ 738 h 738"/>
                <a:gd name="connsiteX3" fmla="*/ 738 w 737"/>
                <a:gd name="connsiteY3" fmla="*/ 0 h 738"/>
                <a:gd name="connsiteX4" fmla="*/ 0 w 737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8">
                  <a:moveTo>
                    <a:pt x="0" y="0"/>
                  </a:moveTo>
                  <a:lnTo>
                    <a:pt x="738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C7264038-3E6C-4DF6-AE89-7B81B6CCAC9B}"/>
                </a:ext>
              </a:extLst>
            </p:cNvPr>
            <p:cNvSpPr/>
            <p:nvPr/>
          </p:nvSpPr>
          <p:spPr>
            <a:xfrm>
              <a:off x="8086861" y="1851812"/>
              <a:ext cx="19551" cy="13284"/>
            </a:xfrm>
            <a:custGeom>
              <a:avLst/>
              <a:gdLst>
                <a:gd name="connsiteX0" fmla="*/ 299 w 19551"/>
                <a:gd name="connsiteY0" fmla="*/ 5904 h 13284"/>
                <a:gd name="connsiteX1" fmla="*/ 299 w 19551"/>
                <a:gd name="connsiteY1" fmla="*/ 13284 h 13284"/>
                <a:gd name="connsiteX2" fmla="*/ 7679 w 19551"/>
                <a:gd name="connsiteY2" fmla="*/ 13284 h 13284"/>
                <a:gd name="connsiteX3" fmla="*/ 7679 w 19551"/>
                <a:gd name="connsiteY3" fmla="*/ 13284 h 13284"/>
                <a:gd name="connsiteX4" fmla="*/ 18749 w 19551"/>
                <a:gd name="connsiteY4" fmla="*/ 2214 h 13284"/>
                <a:gd name="connsiteX5" fmla="*/ 18749 w 19551"/>
                <a:gd name="connsiteY5" fmla="*/ 2214 h 13284"/>
                <a:gd name="connsiteX6" fmla="*/ 18749 w 19551"/>
                <a:gd name="connsiteY6" fmla="*/ 11808 h 13284"/>
                <a:gd name="connsiteX7" fmla="*/ 18749 w 19551"/>
                <a:gd name="connsiteY7" fmla="*/ 11808 h 13284"/>
                <a:gd name="connsiteX8" fmla="*/ 13583 w 19551"/>
                <a:gd name="connsiteY8" fmla="*/ 11808 h 13284"/>
                <a:gd name="connsiteX9" fmla="*/ 13583 w 19551"/>
                <a:gd name="connsiteY9" fmla="*/ 11808 h 13284"/>
                <a:gd name="connsiteX10" fmla="*/ 13583 w 19551"/>
                <a:gd name="connsiteY10" fmla="*/ 4428 h 13284"/>
                <a:gd name="connsiteX11" fmla="*/ 13583 w 19551"/>
                <a:gd name="connsiteY11" fmla="*/ 4428 h 13284"/>
                <a:gd name="connsiteX12" fmla="*/ 13583 w 19551"/>
                <a:gd name="connsiteY12" fmla="*/ 0 h 13284"/>
                <a:gd name="connsiteX13" fmla="*/ 13583 w 19551"/>
                <a:gd name="connsiteY13" fmla="*/ 0 h 13284"/>
                <a:gd name="connsiteX14" fmla="*/ 13583 w 19551"/>
                <a:gd name="connsiteY14" fmla="*/ 0 h 13284"/>
                <a:gd name="connsiteX15" fmla="*/ 299 w 19551"/>
                <a:gd name="connsiteY15" fmla="*/ 590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51" h="13284">
                  <a:moveTo>
                    <a:pt x="299" y="5904"/>
                  </a:moveTo>
                  <a:cubicBezTo>
                    <a:pt x="-100" y="8348"/>
                    <a:pt x="-100" y="10840"/>
                    <a:pt x="299" y="13284"/>
                  </a:cubicBezTo>
                  <a:cubicBezTo>
                    <a:pt x="299" y="13284"/>
                    <a:pt x="299" y="13284"/>
                    <a:pt x="7679" y="13284"/>
                  </a:cubicBezTo>
                  <a:lnTo>
                    <a:pt x="7679" y="13284"/>
                  </a:lnTo>
                  <a:cubicBezTo>
                    <a:pt x="12948" y="11618"/>
                    <a:pt x="17081" y="7487"/>
                    <a:pt x="18749" y="2214"/>
                  </a:cubicBezTo>
                  <a:lnTo>
                    <a:pt x="18749" y="2214"/>
                  </a:lnTo>
                  <a:cubicBezTo>
                    <a:pt x="19819" y="5322"/>
                    <a:pt x="19819" y="8700"/>
                    <a:pt x="18749" y="11808"/>
                  </a:cubicBezTo>
                  <a:lnTo>
                    <a:pt x="18749" y="11808"/>
                  </a:lnTo>
                  <a:cubicBezTo>
                    <a:pt x="18749" y="11808"/>
                    <a:pt x="18749" y="11808"/>
                    <a:pt x="13583" y="11808"/>
                  </a:cubicBezTo>
                  <a:cubicBezTo>
                    <a:pt x="8417" y="11808"/>
                    <a:pt x="13583" y="11808"/>
                    <a:pt x="13583" y="11808"/>
                  </a:cubicBezTo>
                  <a:cubicBezTo>
                    <a:pt x="13583" y="11808"/>
                    <a:pt x="13583" y="6642"/>
                    <a:pt x="13583" y="4428"/>
                  </a:cubicBezTo>
                  <a:lnTo>
                    <a:pt x="13583" y="4428"/>
                  </a:lnTo>
                  <a:lnTo>
                    <a:pt x="13583" y="0"/>
                  </a:lnTo>
                  <a:lnTo>
                    <a:pt x="13583" y="0"/>
                  </a:lnTo>
                  <a:lnTo>
                    <a:pt x="13583" y="0"/>
                  </a:lnTo>
                  <a:cubicBezTo>
                    <a:pt x="9553" y="2766"/>
                    <a:pt x="5052" y="4767"/>
                    <a:pt x="299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93265231-C15D-4545-A7A5-7C2E5FC09480}"/>
                </a:ext>
              </a:extLst>
            </p:cNvPr>
            <p:cNvSpPr/>
            <p:nvPr/>
          </p:nvSpPr>
          <p:spPr>
            <a:xfrm>
              <a:off x="8014098" y="1820079"/>
              <a:ext cx="26076" cy="10331"/>
            </a:xfrm>
            <a:custGeom>
              <a:avLst/>
              <a:gdLst>
                <a:gd name="connsiteX0" fmla="*/ 0 w 26076"/>
                <a:gd name="connsiteY0" fmla="*/ 10332 h 10331"/>
                <a:gd name="connsiteX1" fmla="*/ 11070 w 26076"/>
                <a:gd name="connsiteY1" fmla="*/ 10332 h 10331"/>
                <a:gd name="connsiteX2" fmla="*/ 25092 w 26076"/>
                <a:gd name="connsiteY2" fmla="*/ 10332 h 10331"/>
                <a:gd name="connsiteX3" fmla="*/ 25092 w 26076"/>
                <a:gd name="connsiteY3" fmla="*/ 0 h 10331"/>
                <a:gd name="connsiteX4" fmla="*/ 25092 w 26076"/>
                <a:gd name="connsiteY4" fmla="*/ 0 h 10331"/>
                <a:gd name="connsiteX5" fmla="*/ 25092 w 26076"/>
                <a:gd name="connsiteY5" fmla="*/ 9594 h 10331"/>
                <a:gd name="connsiteX6" fmla="*/ 11808 w 26076"/>
                <a:gd name="connsiteY6" fmla="*/ 9594 h 10331"/>
                <a:gd name="connsiteX7" fmla="*/ 1476 w 26076"/>
                <a:gd name="connsiteY7" fmla="*/ 9594 h 10331"/>
                <a:gd name="connsiteX8" fmla="*/ 1476 w 26076"/>
                <a:gd name="connsiteY8" fmla="*/ 9594 h 10331"/>
                <a:gd name="connsiteX9" fmla="*/ 1476 w 26076"/>
                <a:gd name="connsiteY9" fmla="*/ 9594 h 10331"/>
                <a:gd name="connsiteX10" fmla="*/ 1476 w 26076"/>
                <a:gd name="connsiteY10" fmla="*/ 9594 h 10331"/>
                <a:gd name="connsiteX11" fmla="*/ 1476 w 26076"/>
                <a:gd name="connsiteY11" fmla="*/ 9594 h 10331"/>
                <a:gd name="connsiteX12" fmla="*/ 0 w 26076"/>
                <a:gd name="connsiteY12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076" h="10331">
                  <a:moveTo>
                    <a:pt x="0" y="10332"/>
                  </a:moveTo>
                  <a:cubicBezTo>
                    <a:pt x="0" y="10332"/>
                    <a:pt x="5166" y="10332"/>
                    <a:pt x="11070" y="10332"/>
                  </a:cubicBezTo>
                  <a:cubicBezTo>
                    <a:pt x="16974" y="10332"/>
                    <a:pt x="22878" y="10332"/>
                    <a:pt x="25092" y="10332"/>
                  </a:cubicBezTo>
                  <a:cubicBezTo>
                    <a:pt x="27306" y="10332"/>
                    <a:pt x="25092" y="5166"/>
                    <a:pt x="25092" y="0"/>
                  </a:cubicBezTo>
                  <a:lnTo>
                    <a:pt x="25092" y="0"/>
                  </a:lnTo>
                  <a:cubicBezTo>
                    <a:pt x="25092" y="4428"/>
                    <a:pt x="25092" y="8118"/>
                    <a:pt x="25092" y="9594"/>
                  </a:cubicBezTo>
                  <a:cubicBezTo>
                    <a:pt x="25092" y="11070"/>
                    <a:pt x="19188" y="9594"/>
                    <a:pt x="11808" y="9594"/>
                  </a:cubicBezTo>
                  <a:cubicBezTo>
                    <a:pt x="4428" y="9594"/>
                    <a:pt x="2214" y="9594"/>
                    <a:pt x="1476" y="9594"/>
                  </a:cubicBezTo>
                  <a:lnTo>
                    <a:pt x="1476" y="9594"/>
                  </a:lnTo>
                  <a:lnTo>
                    <a:pt x="1476" y="9594"/>
                  </a:lnTo>
                  <a:lnTo>
                    <a:pt x="1476" y="9594"/>
                  </a:lnTo>
                  <a:lnTo>
                    <a:pt x="1476" y="9594"/>
                  </a:lnTo>
                  <a:cubicBezTo>
                    <a:pt x="942" y="9745"/>
                    <a:pt x="441" y="9995"/>
                    <a:pt x="0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5565F8AD-7A52-4BBA-8B5D-6655AD7015C8}"/>
                </a:ext>
              </a:extLst>
            </p:cNvPr>
            <p:cNvSpPr/>
            <p:nvPr/>
          </p:nvSpPr>
          <p:spPr>
            <a:xfrm>
              <a:off x="8005979" y="1828197"/>
              <a:ext cx="3690" cy="737"/>
            </a:xfrm>
            <a:custGeom>
              <a:avLst/>
              <a:gdLst>
                <a:gd name="connsiteX0" fmla="*/ 0 w 3690"/>
                <a:gd name="connsiteY0" fmla="*/ 738 h 737"/>
                <a:gd name="connsiteX1" fmla="*/ 2214 w 3690"/>
                <a:gd name="connsiteY1" fmla="*/ 738 h 737"/>
                <a:gd name="connsiteX2" fmla="*/ 3690 w 3690"/>
                <a:gd name="connsiteY2" fmla="*/ 0 h 737"/>
                <a:gd name="connsiteX3" fmla="*/ 2952 w 3690"/>
                <a:gd name="connsiteY3" fmla="*/ 0 h 737"/>
                <a:gd name="connsiteX4" fmla="*/ 0 w 369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7">
                  <a:moveTo>
                    <a:pt x="0" y="738"/>
                  </a:moveTo>
                  <a:lnTo>
                    <a:pt x="2214" y="738"/>
                  </a:lnTo>
                  <a:lnTo>
                    <a:pt x="3690" y="0"/>
                  </a:lnTo>
                  <a:lnTo>
                    <a:pt x="2952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1CBE3B77-67EF-4AF0-9156-DA7BEA3E3C37}"/>
                </a:ext>
              </a:extLst>
            </p:cNvPr>
            <p:cNvSpPr/>
            <p:nvPr/>
          </p:nvSpPr>
          <p:spPr>
            <a:xfrm>
              <a:off x="8043617" y="1818603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  <a:gd name="connsiteX4" fmla="*/ 0 w 738"/>
                <a:gd name="connsiteY4" fmla="*/ 0 h 73800"/>
                <a:gd name="connsiteX5" fmla="*/ 0 w 73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60698DE3-8CCB-452B-BB0E-82DF1FF199B3}"/>
                </a:ext>
              </a:extLst>
            </p:cNvPr>
            <p:cNvSpPr/>
            <p:nvPr/>
          </p:nvSpPr>
          <p:spPr>
            <a:xfrm>
              <a:off x="8090850" y="1794193"/>
              <a:ext cx="20663" cy="29576"/>
            </a:xfrm>
            <a:custGeom>
              <a:avLst/>
              <a:gdLst>
                <a:gd name="connsiteX0" fmla="*/ 4428 w 20663"/>
                <a:gd name="connsiteY0" fmla="*/ 7436 h 29576"/>
                <a:gd name="connsiteX1" fmla="*/ 4428 w 20663"/>
                <a:gd name="connsiteY1" fmla="*/ 7436 h 29576"/>
                <a:gd name="connsiteX2" fmla="*/ 4428 w 20663"/>
                <a:gd name="connsiteY2" fmla="*/ 56 h 29576"/>
                <a:gd name="connsiteX3" fmla="*/ 4428 w 20663"/>
                <a:gd name="connsiteY3" fmla="*/ 56 h 29576"/>
                <a:gd name="connsiteX4" fmla="*/ 4428 w 20663"/>
                <a:gd name="connsiteY4" fmla="*/ 56 h 29576"/>
                <a:gd name="connsiteX5" fmla="*/ 4428 w 20663"/>
                <a:gd name="connsiteY5" fmla="*/ 13340 h 29576"/>
                <a:gd name="connsiteX6" fmla="*/ 0 w 20663"/>
                <a:gd name="connsiteY6" fmla="*/ 19244 h 29576"/>
                <a:gd name="connsiteX7" fmla="*/ 0 w 20663"/>
                <a:gd name="connsiteY7" fmla="*/ 23672 h 29576"/>
                <a:gd name="connsiteX8" fmla="*/ 0 w 20663"/>
                <a:gd name="connsiteY8" fmla="*/ 29576 h 29576"/>
                <a:gd name="connsiteX9" fmla="*/ 0 w 20663"/>
                <a:gd name="connsiteY9" fmla="*/ 29576 h 29576"/>
                <a:gd name="connsiteX10" fmla="*/ 20664 w 20663"/>
                <a:gd name="connsiteY10" fmla="*/ 56 h 29576"/>
                <a:gd name="connsiteX11" fmla="*/ 20664 w 20663"/>
                <a:gd name="connsiteY11" fmla="*/ 56 h 29576"/>
                <a:gd name="connsiteX12" fmla="*/ 4428 w 20663"/>
                <a:gd name="connsiteY12" fmla="*/ 7436 h 29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663" h="29576">
                  <a:moveTo>
                    <a:pt x="4428" y="7436"/>
                  </a:moveTo>
                  <a:lnTo>
                    <a:pt x="4428" y="7436"/>
                  </a:lnTo>
                  <a:lnTo>
                    <a:pt x="4428" y="56"/>
                  </a:lnTo>
                  <a:lnTo>
                    <a:pt x="4428" y="56"/>
                  </a:lnTo>
                  <a:lnTo>
                    <a:pt x="4428" y="56"/>
                  </a:lnTo>
                  <a:cubicBezTo>
                    <a:pt x="6236" y="4300"/>
                    <a:pt x="6236" y="9096"/>
                    <a:pt x="4428" y="13340"/>
                  </a:cubicBezTo>
                  <a:lnTo>
                    <a:pt x="0" y="19244"/>
                  </a:lnTo>
                  <a:lnTo>
                    <a:pt x="0" y="23672"/>
                  </a:lnTo>
                  <a:lnTo>
                    <a:pt x="0" y="29576"/>
                  </a:lnTo>
                  <a:lnTo>
                    <a:pt x="0" y="29576"/>
                  </a:lnTo>
                  <a:cubicBezTo>
                    <a:pt x="6103" y="19209"/>
                    <a:pt x="13011" y="9339"/>
                    <a:pt x="20664" y="56"/>
                  </a:cubicBezTo>
                  <a:lnTo>
                    <a:pt x="20664" y="56"/>
                  </a:lnTo>
                  <a:cubicBezTo>
                    <a:pt x="14347" y="-437"/>
                    <a:pt x="8214" y="2350"/>
                    <a:pt x="4428" y="7436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D3D272EB-46F5-4E7C-A07E-C54B75E44CD1}"/>
                </a:ext>
              </a:extLst>
            </p:cNvPr>
            <p:cNvSpPr/>
            <p:nvPr/>
          </p:nvSpPr>
          <p:spPr>
            <a:xfrm>
              <a:off x="8101181" y="17986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32CE61B8-DFBD-4F88-BF27-9790B0F497DA}"/>
                </a:ext>
              </a:extLst>
            </p:cNvPr>
            <p:cNvSpPr/>
            <p:nvPr/>
          </p:nvSpPr>
          <p:spPr>
            <a:xfrm>
              <a:off x="8095277" y="1794987"/>
              <a:ext cx="5166" cy="9593"/>
            </a:xfrm>
            <a:custGeom>
              <a:avLst/>
              <a:gdLst>
                <a:gd name="connsiteX0" fmla="*/ 0 w 5166"/>
                <a:gd name="connsiteY0" fmla="*/ 5904 h 9593"/>
                <a:gd name="connsiteX1" fmla="*/ 0 w 5166"/>
                <a:gd name="connsiteY1" fmla="*/ 5904 h 9593"/>
                <a:gd name="connsiteX2" fmla="*/ 5166 w 5166"/>
                <a:gd name="connsiteY2" fmla="*/ 5904 h 9593"/>
                <a:gd name="connsiteX3" fmla="*/ 5166 w 5166"/>
                <a:gd name="connsiteY3" fmla="*/ 5904 h 9593"/>
                <a:gd name="connsiteX4" fmla="*/ 738 w 5166"/>
                <a:gd name="connsiteY4" fmla="*/ 9594 h 9593"/>
                <a:gd name="connsiteX5" fmla="*/ 738 w 5166"/>
                <a:gd name="connsiteY5" fmla="*/ 0 h 9593"/>
                <a:gd name="connsiteX6" fmla="*/ 738 w 5166"/>
                <a:gd name="connsiteY6" fmla="*/ 0 h 9593"/>
                <a:gd name="connsiteX7" fmla="*/ 738 w 5166"/>
                <a:gd name="connsiteY7" fmla="*/ 6642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6" h="9593">
                  <a:moveTo>
                    <a:pt x="0" y="5904"/>
                  </a:moveTo>
                  <a:lnTo>
                    <a:pt x="0" y="5904"/>
                  </a:lnTo>
                  <a:cubicBezTo>
                    <a:pt x="1712" y="5662"/>
                    <a:pt x="3454" y="5662"/>
                    <a:pt x="5166" y="5904"/>
                  </a:cubicBezTo>
                  <a:lnTo>
                    <a:pt x="5166" y="5904"/>
                  </a:lnTo>
                  <a:cubicBezTo>
                    <a:pt x="5166" y="5904"/>
                    <a:pt x="738" y="5904"/>
                    <a:pt x="738" y="9594"/>
                  </a:cubicBezTo>
                  <a:lnTo>
                    <a:pt x="738" y="0"/>
                  </a:lnTo>
                  <a:lnTo>
                    <a:pt x="738" y="0"/>
                  </a:lnTo>
                  <a:lnTo>
                    <a:pt x="738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0048475-7AB7-42CC-B305-3417D06C94C1}"/>
                </a:ext>
              </a:extLst>
            </p:cNvPr>
            <p:cNvSpPr/>
            <p:nvPr/>
          </p:nvSpPr>
          <p:spPr>
            <a:xfrm>
              <a:off x="7983102" y="1784655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126E3445-9972-4C53-A9BE-427301959BC7}"/>
                </a:ext>
              </a:extLst>
            </p:cNvPr>
            <p:cNvSpPr/>
            <p:nvPr/>
          </p:nvSpPr>
          <p:spPr>
            <a:xfrm>
              <a:off x="7981625" y="1783917"/>
              <a:ext cx="5903" cy="10332"/>
            </a:xfrm>
            <a:custGeom>
              <a:avLst/>
              <a:gdLst>
                <a:gd name="connsiteX0" fmla="*/ 0 w 5903"/>
                <a:gd name="connsiteY0" fmla="*/ 1476 h 10332"/>
                <a:gd name="connsiteX1" fmla="*/ 0 w 5903"/>
                <a:gd name="connsiteY1" fmla="*/ 1476 h 10332"/>
                <a:gd name="connsiteX2" fmla="*/ 0 w 5903"/>
                <a:gd name="connsiteY2" fmla="*/ 1476 h 10332"/>
                <a:gd name="connsiteX3" fmla="*/ 5904 w 5903"/>
                <a:gd name="connsiteY3" fmla="*/ 10332 h 10332"/>
                <a:gd name="connsiteX4" fmla="*/ 5904 w 5903"/>
                <a:gd name="connsiteY4" fmla="*/ 10332 h 10332"/>
                <a:gd name="connsiteX5" fmla="*/ 5904 w 5903"/>
                <a:gd name="connsiteY5" fmla="*/ 10332 h 10332"/>
                <a:gd name="connsiteX6" fmla="*/ 0 w 5903"/>
                <a:gd name="connsiteY6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10332">
                  <a:moveTo>
                    <a:pt x="0" y="1476"/>
                  </a:move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cubicBezTo>
                    <a:pt x="861" y="5032"/>
                    <a:pt x="2952" y="8170"/>
                    <a:pt x="5904" y="10332"/>
                  </a:cubicBezTo>
                  <a:lnTo>
                    <a:pt x="5904" y="10332"/>
                  </a:lnTo>
                  <a:lnTo>
                    <a:pt x="5904" y="10332"/>
                  </a:lnTo>
                  <a:cubicBezTo>
                    <a:pt x="2849" y="7635"/>
                    <a:pt x="773" y="4001"/>
                    <a:pt x="0" y="0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34CD798A-FA63-44B6-9C67-D55EFEFF23C6}"/>
                </a:ext>
              </a:extLst>
            </p:cNvPr>
            <p:cNvSpPr/>
            <p:nvPr/>
          </p:nvSpPr>
          <p:spPr>
            <a:xfrm>
              <a:off x="7980150" y="178539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765B0353-3659-4A90-86B7-CD6EA4353641}"/>
                </a:ext>
              </a:extLst>
            </p:cNvPr>
            <p:cNvSpPr/>
            <p:nvPr/>
          </p:nvSpPr>
          <p:spPr>
            <a:xfrm>
              <a:off x="7983840" y="1787606"/>
              <a:ext cx="5903" cy="10332"/>
            </a:xfrm>
            <a:custGeom>
              <a:avLst/>
              <a:gdLst>
                <a:gd name="connsiteX0" fmla="*/ 0 w 5903"/>
                <a:gd name="connsiteY0" fmla="*/ 0 h 10332"/>
                <a:gd name="connsiteX1" fmla="*/ 0 w 5903"/>
                <a:gd name="connsiteY1" fmla="*/ 0 h 10332"/>
                <a:gd name="connsiteX2" fmla="*/ 0 w 5903"/>
                <a:gd name="connsiteY2" fmla="*/ 0 h 10332"/>
                <a:gd name="connsiteX3" fmla="*/ 0 w 5903"/>
                <a:gd name="connsiteY3" fmla="*/ 0 h 10332"/>
                <a:gd name="connsiteX4" fmla="*/ 5904 w 5903"/>
                <a:gd name="connsiteY4" fmla="*/ 10332 h 10332"/>
                <a:gd name="connsiteX5" fmla="*/ 5904 w 5903"/>
                <a:gd name="connsiteY5" fmla="*/ 10332 h 10332"/>
                <a:gd name="connsiteX6" fmla="*/ 738 w 5903"/>
                <a:gd name="connsiteY6" fmla="*/ 369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1033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773" y="4001"/>
                    <a:pt x="2849" y="7635"/>
                    <a:pt x="5904" y="10332"/>
                  </a:cubicBezTo>
                  <a:lnTo>
                    <a:pt x="5904" y="10332"/>
                  </a:lnTo>
                  <a:lnTo>
                    <a:pt x="738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336A50BA-ED06-4A3C-BC7D-7DF8BC5D7805}"/>
                </a:ext>
              </a:extLst>
            </p:cNvPr>
            <p:cNvSpPr/>
            <p:nvPr/>
          </p:nvSpPr>
          <p:spPr>
            <a:xfrm>
              <a:off x="7981625" y="1787606"/>
              <a:ext cx="6642" cy="8856"/>
            </a:xfrm>
            <a:custGeom>
              <a:avLst/>
              <a:gdLst>
                <a:gd name="connsiteX0" fmla="*/ 5904 w 6642"/>
                <a:gd name="connsiteY0" fmla="*/ 8856 h 8856"/>
                <a:gd name="connsiteX1" fmla="*/ 5904 w 6642"/>
                <a:gd name="connsiteY1" fmla="*/ 8856 h 8856"/>
                <a:gd name="connsiteX2" fmla="*/ 0 w 6642"/>
                <a:gd name="connsiteY2" fmla="*/ 0 h 8856"/>
                <a:gd name="connsiteX3" fmla="*/ 0 w 6642"/>
                <a:gd name="connsiteY3" fmla="*/ 0 h 8856"/>
                <a:gd name="connsiteX4" fmla="*/ 0 w 6642"/>
                <a:gd name="connsiteY4" fmla="*/ 0 h 8856"/>
                <a:gd name="connsiteX5" fmla="*/ 0 w 6642"/>
                <a:gd name="connsiteY5" fmla="*/ 0 h 8856"/>
                <a:gd name="connsiteX6" fmla="*/ 6642 w 6642"/>
                <a:gd name="connsiteY6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8856">
                  <a:moveTo>
                    <a:pt x="5904" y="8856"/>
                  </a:moveTo>
                  <a:lnTo>
                    <a:pt x="5904" y="8856"/>
                  </a:lnTo>
                  <a:cubicBezTo>
                    <a:pt x="2952" y="6694"/>
                    <a:pt x="861" y="355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651" y="3335"/>
                    <a:pt x="3903" y="6337"/>
                    <a:pt x="6642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424AEEA0-D27C-47CA-B68A-522E1CAA95DE}"/>
                </a:ext>
              </a:extLst>
            </p:cNvPr>
            <p:cNvSpPr/>
            <p:nvPr/>
          </p:nvSpPr>
          <p:spPr>
            <a:xfrm>
              <a:off x="7997861" y="1781703"/>
              <a:ext cx="554" cy="10331"/>
            </a:xfrm>
            <a:custGeom>
              <a:avLst/>
              <a:gdLst>
                <a:gd name="connsiteX0" fmla="*/ 0 w 554"/>
                <a:gd name="connsiteY0" fmla="*/ 0 h 10331"/>
                <a:gd name="connsiteX1" fmla="*/ 0 w 554"/>
                <a:gd name="connsiteY1" fmla="*/ 0 h 10331"/>
                <a:gd name="connsiteX2" fmla="*/ 0 w 554"/>
                <a:gd name="connsiteY2" fmla="*/ 10332 h 10331"/>
                <a:gd name="connsiteX3" fmla="*/ 0 w 554"/>
                <a:gd name="connsiteY3" fmla="*/ 10332 h 10331"/>
                <a:gd name="connsiteX4" fmla="*/ 0 w 554"/>
                <a:gd name="connsiteY4" fmla="*/ 221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" h="10331">
                  <a:moveTo>
                    <a:pt x="0" y="0"/>
                  </a:moveTo>
                  <a:lnTo>
                    <a:pt x="0" y="0"/>
                  </a:lnTo>
                  <a:cubicBezTo>
                    <a:pt x="739" y="3404"/>
                    <a:pt x="739" y="6928"/>
                    <a:pt x="0" y="10332"/>
                  </a:cubicBezTo>
                  <a:cubicBezTo>
                    <a:pt x="0" y="10332"/>
                    <a:pt x="0" y="10332"/>
                    <a:pt x="0" y="10332"/>
                  </a:cubicBezTo>
                  <a:cubicBezTo>
                    <a:pt x="484" y="7648"/>
                    <a:pt x="484" y="4898"/>
                    <a:pt x="0" y="2214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968F7514-829F-4A83-B2AE-1DE0A73AE73B}"/>
                </a:ext>
              </a:extLst>
            </p:cNvPr>
            <p:cNvSpPr/>
            <p:nvPr/>
          </p:nvSpPr>
          <p:spPr>
            <a:xfrm>
              <a:off x="8000813" y="1783917"/>
              <a:ext cx="363" cy="8117"/>
            </a:xfrm>
            <a:custGeom>
              <a:avLst/>
              <a:gdLst>
                <a:gd name="connsiteX0" fmla="*/ 0 w 363"/>
                <a:gd name="connsiteY0" fmla="*/ 0 h 8117"/>
                <a:gd name="connsiteX1" fmla="*/ 0 w 363"/>
                <a:gd name="connsiteY1" fmla="*/ 0 h 8117"/>
                <a:gd name="connsiteX2" fmla="*/ 0 w 363"/>
                <a:gd name="connsiteY2" fmla="*/ 8118 h 8117"/>
                <a:gd name="connsiteX3" fmla="*/ 0 w 363"/>
                <a:gd name="connsiteY3" fmla="*/ 8118 h 8117"/>
                <a:gd name="connsiteX4" fmla="*/ 0 w 363"/>
                <a:gd name="connsiteY4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" h="8117">
                  <a:moveTo>
                    <a:pt x="0" y="0"/>
                  </a:moveTo>
                  <a:lnTo>
                    <a:pt x="0" y="0"/>
                  </a:lnTo>
                  <a:cubicBezTo>
                    <a:pt x="484" y="2684"/>
                    <a:pt x="484" y="5434"/>
                    <a:pt x="0" y="8118"/>
                  </a:cubicBezTo>
                  <a:lnTo>
                    <a:pt x="0" y="8118"/>
                  </a:lnTo>
                  <a:cubicBezTo>
                    <a:pt x="0" y="8118"/>
                    <a:pt x="0" y="22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8371A87A-9F07-4E62-816A-6B74F43B5F9A}"/>
                </a:ext>
              </a:extLst>
            </p:cNvPr>
            <p:cNvSpPr/>
            <p:nvPr/>
          </p:nvSpPr>
          <p:spPr>
            <a:xfrm>
              <a:off x="7997123" y="1782441"/>
              <a:ext cx="726" cy="11808"/>
            </a:xfrm>
            <a:custGeom>
              <a:avLst/>
              <a:gdLst>
                <a:gd name="connsiteX0" fmla="*/ 0 w 726"/>
                <a:gd name="connsiteY0" fmla="*/ 0 h 11808"/>
                <a:gd name="connsiteX1" fmla="*/ 0 w 726"/>
                <a:gd name="connsiteY1" fmla="*/ 0 h 11808"/>
                <a:gd name="connsiteX2" fmla="*/ 0 w 726"/>
                <a:gd name="connsiteY2" fmla="*/ 11808 h 11808"/>
                <a:gd name="connsiteX3" fmla="*/ 0 w 726"/>
                <a:gd name="connsiteY3" fmla="*/ 11808 h 11808"/>
                <a:gd name="connsiteX4" fmla="*/ 0 w 726"/>
                <a:gd name="connsiteY4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" h="11808">
                  <a:moveTo>
                    <a:pt x="0" y="0"/>
                  </a:moveTo>
                  <a:lnTo>
                    <a:pt x="0" y="0"/>
                  </a:lnTo>
                  <a:cubicBezTo>
                    <a:pt x="565" y="3916"/>
                    <a:pt x="565" y="7892"/>
                    <a:pt x="0" y="11808"/>
                  </a:cubicBezTo>
                  <a:lnTo>
                    <a:pt x="0" y="11808"/>
                  </a:lnTo>
                  <a:cubicBezTo>
                    <a:pt x="969" y="7931"/>
                    <a:pt x="969" y="387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5A9400E4-1236-4AEE-9F19-F4786206BFCD}"/>
                </a:ext>
              </a:extLst>
            </p:cNvPr>
            <p:cNvSpPr/>
            <p:nvPr/>
          </p:nvSpPr>
          <p:spPr>
            <a:xfrm>
              <a:off x="8103069" y="1754396"/>
              <a:ext cx="12872" cy="20663"/>
            </a:xfrm>
            <a:custGeom>
              <a:avLst/>
              <a:gdLst>
                <a:gd name="connsiteX0" fmla="*/ 12873 w 12872"/>
                <a:gd name="connsiteY0" fmla="*/ 5166 h 20663"/>
                <a:gd name="connsiteX1" fmla="*/ 12873 w 12872"/>
                <a:gd name="connsiteY1" fmla="*/ 5166 h 20663"/>
                <a:gd name="connsiteX2" fmla="*/ 5493 w 12872"/>
                <a:gd name="connsiteY2" fmla="*/ 10332 h 20663"/>
                <a:gd name="connsiteX3" fmla="*/ 327 w 12872"/>
                <a:gd name="connsiteY3" fmla="*/ 10332 h 20663"/>
                <a:gd name="connsiteX4" fmla="*/ 327 w 12872"/>
                <a:gd name="connsiteY4" fmla="*/ 10332 h 20663"/>
                <a:gd name="connsiteX5" fmla="*/ 327 w 12872"/>
                <a:gd name="connsiteY5" fmla="*/ 10332 h 20663"/>
                <a:gd name="connsiteX6" fmla="*/ 327 w 12872"/>
                <a:gd name="connsiteY6" fmla="*/ 10332 h 20663"/>
                <a:gd name="connsiteX7" fmla="*/ 327 w 12872"/>
                <a:gd name="connsiteY7" fmla="*/ 0 h 20663"/>
                <a:gd name="connsiteX8" fmla="*/ 327 w 12872"/>
                <a:gd name="connsiteY8" fmla="*/ 0 h 20663"/>
                <a:gd name="connsiteX9" fmla="*/ 327 w 12872"/>
                <a:gd name="connsiteY9" fmla="*/ 0 h 20663"/>
                <a:gd name="connsiteX10" fmla="*/ 327 w 12872"/>
                <a:gd name="connsiteY10" fmla="*/ 0 h 20663"/>
                <a:gd name="connsiteX11" fmla="*/ 327 w 12872"/>
                <a:gd name="connsiteY11" fmla="*/ 20664 h 20663"/>
                <a:gd name="connsiteX12" fmla="*/ 327 w 12872"/>
                <a:gd name="connsiteY12" fmla="*/ 20664 h 20663"/>
                <a:gd name="connsiteX13" fmla="*/ 327 w 12872"/>
                <a:gd name="connsiteY13" fmla="*/ 20664 h 20663"/>
                <a:gd name="connsiteX14" fmla="*/ 12135 w 12872"/>
                <a:gd name="connsiteY14" fmla="*/ 1476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872" h="20663">
                  <a:moveTo>
                    <a:pt x="12873" y="5166"/>
                  </a:moveTo>
                  <a:lnTo>
                    <a:pt x="12873" y="5166"/>
                  </a:lnTo>
                  <a:cubicBezTo>
                    <a:pt x="10673" y="7230"/>
                    <a:pt x="8186" y="8970"/>
                    <a:pt x="5493" y="10332"/>
                  </a:cubicBezTo>
                  <a:cubicBezTo>
                    <a:pt x="3817" y="10894"/>
                    <a:pt x="2002" y="10894"/>
                    <a:pt x="327" y="10332"/>
                  </a:cubicBezTo>
                  <a:lnTo>
                    <a:pt x="327" y="10332"/>
                  </a:lnTo>
                  <a:lnTo>
                    <a:pt x="327" y="10332"/>
                  </a:lnTo>
                  <a:lnTo>
                    <a:pt x="327" y="10332"/>
                  </a:lnTo>
                  <a:cubicBezTo>
                    <a:pt x="327" y="10332"/>
                    <a:pt x="327" y="5904"/>
                    <a:pt x="327" y="0"/>
                  </a:cubicBezTo>
                  <a:lnTo>
                    <a:pt x="327" y="0"/>
                  </a:lnTo>
                  <a:lnTo>
                    <a:pt x="327" y="0"/>
                  </a:lnTo>
                  <a:lnTo>
                    <a:pt x="327" y="0"/>
                  </a:lnTo>
                  <a:cubicBezTo>
                    <a:pt x="-109" y="6881"/>
                    <a:pt x="-109" y="13783"/>
                    <a:pt x="327" y="20664"/>
                  </a:cubicBezTo>
                  <a:lnTo>
                    <a:pt x="327" y="20664"/>
                  </a:lnTo>
                  <a:lnTo>
                    <a:pt x="327" y="20664"/>
                  </a:lnTo>
                  <a:cubicBezTo>
                    <a:pt x="4600" y="19453"/>
                    <a:pt x="8607" y="17451"/>
                    <a:pt x="12135" y="14760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7E150077-11C8-42F9-8282-002ECCB6C4A7}"/>
                </a:ext>
              </a:extLst>
            </p:cNvPr>
            <p:cNvSpPr/>
            <p:nvPr/>
          </p:nvSpPr>
          <p:spPr>
            <a:xfrm>
              <a:off x="8095277" y="175144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DC83F0B5-66AF-4E0E-A992-7D3D55A57DAD}"/>
                </a:ext>
              </a:extLst>
            </p:cNvPr>
            <p:cNvSpPr/>
            <p:nvPr/>
          </p:nvSpPr>
          <p:spPr>
            <a:xfrm>
              <a:off x="8095277" y="1751444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  <a:gd name="connsiteX4" fmla="*/ 738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3BDC830A-D7BC-460B-B23A-FB6AAD355AF8}"/>
                </a:ext>
              </a:extLst>
            </p:cNvPr>
            <p:cNvSpPr/>
            <p:nvPr/>
          </p:nvSpPr>
          <p:spPr>
            <a:xfrm>
              <a:off x="8104871" y="1759563"/>
              <a:ext cx="12546" cy="6641"/>
            </a:xfrm>
            <a:custGeom>
              <a:avLst/>
              <a:gdLst>
                <a:gd name="connsiteX0" fmla="*/ 11808 w 12546"/>
                <a:gd name="connsiteY0" fmla="*/ 738 h 6641"/>
                <a:gd name="connsiteX1" fmla="*/ 11808 w 12546"/>
                <a:gd name="connsiteY1" fmla="*/ 738 h 6641"/>
                <a:gd name="connsiteX2" fmla="*/ 11808 w 12546"/>
                <a:gd name="connsiteY2" fmla="*/ 738 h 6641"/>
                <a:gd name="connsiteX3" fmla="*/ 0 w 12546"/>
                <a:gd name="connsiteY3" fmla="*/ 6642 h 6641"/>
                <a:gd name="connsiteX4" fmla="*/ 0 w 12546"/>
                <a:gd name="connsiteY4" fmla="*/ 6642 h 6641"/>
                <a:gd name="connsiteX5" fmla="*/ 12546 w 12546"/>
                <a:gd name="connsiteY5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6641">
                  <a:moveTo>
                    <a:pt x="11808" y="738"/>
                  </a:moveTo>
                  <a:lnTo>
                    <a:pt x="11808" y="738"/>
                  </a:lnTo>
                  <a:lnTo>
                    <a:pt x="11808" y="738"/>
                  </a:lnTo>
                  <a:cubicBezTo>
                    <a:pt x="8273" y="3429"/>
                    <a:pt x="4273" y="5431"/>
                    <a:pt x="0" y="6642"/>
                  </a:cubicBezTo>
                  <a:lnTo>
                    <a:pt x="0" y="6642"/>
                  </a:lnTo>
                  <a:cubicBezTo>
                    <a:pt x="4657" y="5481"/>
                    <a:pt x="8967" y="3201"/>
                    <a:pt x="1254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0CA37C4F-C490-410E-BA92-A965525EE384}"/>
                </a:ext>
              </a:extLst>
            </p:cNvPr>
            <p:cNvSpPr/>
            <p:nvPr/>
          </p:nvSpPr>
          <p:spPr>
            <a:xfrm>
              <a:off x="8096706" y="1751444"/>
              <a:ext cx="785" cy="20663"/>
            </a:xfrm>
            <a:custGeom>
              <a:avLst/>
              <a:gdLst>
                <a:gd name="connsiteX0" fmla="*/ 786 w 785"/>
                <a:gd name="connsiteY0" fmla="*/ 20664 h 20663"/>
                <a:gd name="connsiteX1" fmla="*/ 786 w 785"/>
                <a:gd name="connsiteY1" fmla="*/ 0 h 20663"/>
                <a:gd name="connsiteX2" fmla="*/ 786 w 785"/>
                <a:gd name="connsiteY2" fmla="*/ 0 h 20663"/>
                <a:gd name="connsiteX3" fmla="*/ 786 w 785"/>
                <a:gd name="connsiteY3" fmla="*/ 0 h 20663"/>
                <a:gd name="connsiteX4" fmla="*/ 786 w 785"/>
                <a:gd name="connsiteY4" fmla="*/ 1845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5" h="20663">
                  <a:moveTo>
                    <a:pt x="786" y="20664"/>
                  </a:moveTo>
                  <a:cubicBezTo>
                    <a:pt x="351" y="13783"/>
                    <a:pt x="351" y="6881"/>
                    <a:pt x="786" y="0"/>
                  </a:cubicBezTo>
                  <a:lnTo>
                    <a:pt x="786" y="0"/>
                  </a:lnTo>
                  <a:lnTo>
                    <a:pt x="786" y="0"/>
                  </a:lnTo>
                  <a:cubicBezTo>
                    <a:pt x="-262" y="6105"/>
                    <a:pt x="-262" y="12345"/>
                    <a:pt x="786" y="184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18A6399-3B88-4CA5-88E2-2FD2353AC954}"/>
                </a:ext>
              </a:extLst>
            </p:cNvPr>
            <p:cNvSpPr/>
            <p:nvPr/>
          </p:nvSpPr>
          <p:spPr>
            <a:xfrm>
              <a:off x="8098964" y="1752920"/>
              <a:ext cx="14025" cy="11491"/>
            </a:xfrm>
            <a:custGeom>
              <a:avLst/>
              <a:gdLst>
                <a:gd name="connsiteX0" fmla="*/ 1480 w 14025"/>
                <a:gd name="connsiteY0" fmla="*/ 11070 h 11491"/>
                <a:gd name="connsiteX1" fmla="*/ 1480 w 14025"/>
                <a:gd name="connsiteY1" fmla="*/ 11070 h 11491"/>
                <a:gd name="connsiteX2" fmla="*/ 1480 w 14025"/>
                <a:gd name="connsiteY2" fmla="*/ 11070 h 11491"/>
                <a:gd name="connsiteX3" fmla="*/ 1480 w 14025"/>
                <a:gd name="connsiteY3" fmla="*/ 11070 h 11491"/>
                <a:gd name="connsiteX4" fmla="*/ 6646 w 14025"/>
                <a:gd name="connsiteY4" fmla="*/ 11070 h 11491"/>
                <a:gd name="connsiteX5" fmla="*/ 14026 w 14025"/>
                <a:gd name="connsiteY5" fmla="*/ 5904 h 11491"/>
                <a:gd name="connsiteX6" fmla="*/ 14026 w 14025"/>
                <a:gd name="connsiteY6" fmla="*/ 5904 h 11491"/>
                <a:gd name="connsiteX7" fmla="*/ 6646 w 14025"/>
                <a:gd name="connsiteY7" fmla="*/ 11070 h 11491"/>
                <a:gd name="connsiteX8" fmla="*/ 6646 w 14025"/>
                <a:gd name="connsiteY8" fmla="*/ 11070 h 11491"/>
                <a:gd name="connsiteX9" fmla="*/ 6646 w 14025"/>
                <a:gd name="connsiteY9" fmla="*/ 0 h 11491"/>
                <a:gd name="connsiteX10" fmla="*/ 6646 w 14025"/>
                <a:gd name="connsiteY10" fmla="*/ 0 h 11491"/>
                <a:gd name="connsiteX11" fmla="*/ 1480 w 14025"/>
                <a:gd name="connsiteY11" fmla="*/ 11070 h 1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25" h="11491">
                  <a:moveTo>
                    <a:pt x="1480" y="11070"/>
                  </a:moveTo>
                  <a:lnTo>
                    <a:pt x="1480" y="11070"/>
                  </a:lnTo>
                  <a:lnTo>
                    <a:pt x="1480" y="11070"/>
                  </a:lnTo>
                  <a:lnTo>
                    <a:pt x="1480" y="11070"/>
                  </a:lnTo>
                  <a:cubicBezTo>
                    <a:pt x="3155" y="11632"/>
                    <a:pt x="4970" y="11632"/>
                    <a:pt x="6646" y="11070"/>
                  </a:cubicBezTo>
                  <a:cubicBezTo>
                    <a:pt x="9339" y="9708"/>
                    <a:pt x="11826" y="7968"/>
                    <a:pt x="14026" y="5904"/>
                  </a:cubicBezTo>
                  <a:lnTo>
                    <a:pt x="14026" y="5904"/>
                  </a:lnTo>
                  <a:lnTo>
                    <a:pt x="6646" y="11070"/>
                  </a:lnTo>
                  <a:lnTo>
                    <a:pt x="6646" y="11070"/>
                  </a:lnTo>
                  <a:cubicBezTo>
                    <a:pt x="6646" y="11070"/>
                    <a:pt x="6646" y="11070"/>
                    <a:pt x="6646" y="0"/>
                  </a:cubicBezTo>
                  <a:lnTo>
                    <a:pt x="6646" y="0"/>
                  </a:lnTo>
                  <a:cubicBezTo>
                    <a:pt x="-1472" y="6642"/>
                    <a:pt x="-734" y="9594"/>
                    <a:pt x="1480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508F856A-5FC2-41E8-A449-664D90CE4EA8}"/>
                </a:ext>
              </a:extLst>
            </p:cNvPr>
            <p:cNvSpPr/>
            <p:nvPr/>
          </p:nvSpPr>
          <p:spPr>
            <a:xfrm>
              <a:off x="8096754" y="1752182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  <a:gd name="connsiteX3" fmla="*/ 0 w 3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F9C650BC-9B94-440C-8A0E-1D5E492C02C3}"/>
                </a:ext>
              </a:extLst>
            </p:cNvPr>
            <p:cNvSpPr/>
            <p:nvPr/>
          </p:nvSpPr>
          <p:spPr>
            <a:xfrm>
              <a:off x="8100444" y="177137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6E4E4DB7-BB84-4D7A-9886-C6FF6C334349}"/>
                </a:ext>
              </a:extLst>
            </p:cNvPr>
            <p:cNvSpPr/>
            <p:nvPr/>
          </p:nvSpPr>
          <p:spPr>
            <a:xfrm>
              <a:off x="8137835" y="1815651"/>
              <a:ext cx="983" cy="12546"/>
            </a:xfrm>
            <a:custGeom>
              <a:avLst/>
              <a:gdLst>
                <a:gd name="connsiteX0" fmla="*/ 984 w 983"/>
                <a:gd name="connsiteY0" fmla="*/ 0 h 12546"/>
                <a:gd name="connsiteX1" fmla="*/ 984 w 983"/>
                <a:gd name="connsiteY1" fmla="*/ 0 h 12546"/>
                <a:gd name="connsiteX2" fmla="*/ 984 w 983"/>
                <a:gd name="connsiteY2" fmla="*/ 0 h 12546"/>
                <a:gd name="connsiteX3" fmla="*/ 984 w 983"/>
                <a:gd name="connsiteY3" fmla="*/ 12546 h 12546"/>
                <a:gd name="connsiteX4" fmla="*/ 984 w 983"/>
                <a:gd name="connsiteY4" fmla="*/ 12546 h 12546"/>
                <a:gd name="connsiteX5" fmla="*/ 984 w 983"/>
                <a:gd name="connsiteY5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3" h="12546">
                  <a:moveTo>
                    <a:pt x="984" y="0"/>
                  </a:moveTo>
                  <a:lnTo>
                    <a:pt x="984" y="0"/>
                  </a:lnTo>
                  <a:lnTo>
                    <a:pt x="984" y="0"/>
                  </a:lnTo>
                  <a:cubicBezTo>
                    <a:pt x="608" y="4173"/>
                    <a:pt x="608" y="8373"/>
                    <a:pt x="984" y="12546"/>
                  </a:cubicBezTo>
                  <a:lnTo>
                    <a:pt x="984" y="12546"/>
                  </a:lnTo>
                  <a:cubicBezTo>
                    <a:pt x="984" y="12546"/>
                    <a:pt x="-1230" y="5904"/>
                    <a:pt x="984" y="0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224C6384-D616-4C5A-ACE7-64ECC522116C}"/>
                </a:ext>
              </a:extLst>
            </p:cNvPr>
            <p:cNvSpPr/>
            <p:nvPr/>
          </p:nvSpPr>
          <p:spPr>
            <a:xfrm>
              <a:off x="8152104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2D5A9D9A-FF14-45AA-8859-36F5C71AC177}"/>
                </a:ext>
              </a:extLst>
            </p:cNvPr>
            <p:cNvSpPr/>
            <p:nvPr/>
          </p:nvSpPr>
          <p:spPr>
            <a:xfrm>
              <a:off x="8078304" y="17794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EF35FAB3-9B8D-4FCD-ABD4-60890C0B4F18}"/>
                </a:ext>
              </a:extLst>
            </p:cNvPr>
            <p:cNvSpPr/>
            <p:nvPr/>
          </p:nvSpPr>
          <p:spPr>
            <a:xfrm>
              <a:off x="8144723" y="1755872"/>
              <a:ext cx="41328" cy="42066"/>
            </a:xfrm>
            <a:custGeom>
              <a:avLst/>
              <a:gdLst>
                <a:gd name="connsiteX0" fmla="*/ 13284 w 41328"/>
                <a:gd name="connsiteY0" fmla="*/ 3690 h 42066"/>
                <a:gd name="connsiteX1" fmla="*/ 13284 w 41328"/>
                <a:gd name="connsiteY1" fmla="*/ 3690 h 42066"/>
                <a:gd name="connsiteX2" fmla="*/ 13284 w 41328"/>
                <a:gd name="connsiteY2" fmla="*/ 3690 h 42066"/>
                <a:gd name="connsiteX3" fmla="*/ 13284 w 41328"/>
                <a:gd name="connsiteY3" fmla="*/ 0 h 42066"/>
                <a:gd name="connsiteX4" fmla="*/ 13284 w 41328"/>
                <a:gd name="connsiteY4" fmla="*/ 0 h 42066"/>
                <a:gd name="connsiteX5" fmla="*/ 13284 w 41328"/>
                <a:gd name="connsiteY5" fmla="*/ 0 h 42066"/>
                <a:gd name="connsiteX6" fmla="*/ 13284 w 41328"/>
                <a:gd name="connsiteY6" fmla="*/ 0 h 42066"/>
                <a:gd name="connsiteX7" fmla="*/ 13284 w 41328"/>
                <a:gd name="connsiteY7" fmla="*/ 0 h 42066"/>
                <a:gd name="connsiteX8" fmla="*/ 9594 w 41328"/>
                <a:gd name="connsiteY8" fmla="*/ 5904 h 42066"/>
                <a:gd name="connsiteX9" fmla="*/ 9594 w 41328"/>
                <a:gd name="connsiteY9" fmla="*/ 10332 h 42066"/>
                <a:gd name="connsiteX10" fmla="*/ 9594 w 41328"/>
                <a:gd name="connsiteY10" fmla="*/ 10332 h 42066"/>
                <a:gd name="connsiteX11" fmla="*/ 9594 w 41328"/>
                <a:gd name="connsiteY11" fmla="*/ 10332 h 42066"/>
                <a:gd name="connsiteX12" fmla="*/ 9594 w 41328"/>
                <a:gd name="connsiteY12" fmla="*/ 10332 h 42066"/>
                <a:gd name="connsiteX13" fmla="*/ 14760 w 41328"/>
                <a:gd name="connsiteY13" fmla="*/ 10332 h 42066"/>
                <a:gd name="connsiteX14" fmla="*/ 14760 w 41328"/>
                <a:gd name="connsiteY14" fmla="*/ 14760 h 42066"/>
                <a:gd name="connsiteX15" fmla="*/ 20664 w 41328"/>
                <a:gd name="connsiteY15" fmla="*/ 14760 h 42066"/>
                <a:gd name="connsiteX16" fmla="*/ 20664 w 41328"/>
                <a:gd name="connsiteY16" fmla="*/ 14760 h 42066"/>
                <a:gd name="connsiteX17" fmla="*/ 25830 w 41328"/>
                <a:gd name="connsiteY17" fmla="*/ 14760 h 42066"/>
                <a:gd name="connsiteX18" fmla="*/ 21402 w 41328"/>
                <a:gd name="connsiteY18" fmla="*/ 19188 h 42066"/>
                <a:gd name="connsiteX19" fmla="*/ 30258 w 41328"/>
                <a:gd name="connsiteY19" fmla="*/ 23616 h 42066"/>
                <a:gd name="connsiteX20" fmla="*/ 24354 w 41328"/>
                <a:gd name="connsiteY20" fmla="*/ 23616 h 42066"/>
                <a:gd name="connsiteX21" fmla="*/ 24354 w 41328"/>
                <a:gd name="connsiteY21" fmla="*/ 23616 h 42066"/>
                <a:gd name="connsiteX22" fmla="*/ 5166 w 41328"/>
                <a:gd name="connsiteY22" fmla="*/ 23616 h 42066"/>
                <a:gd name="connsiteX23" fmla="*/ 5166 w 41328"/>
                <a:gd name="connsiteY23" fmla="*/ 28782 h 42066"/>
                <a:gd name="connsiteX24" fmla="*/ 0 w 41328"/>
                <a:gd name="connsiteY24" fmla="*/ 28782 h 42066"/>
                <a:gd name="connsiteX25" fmla="*/ 0 w 41328"/>
                <a:gd name="connsiteY25" fmla="*/ 28782 h 42066"/>
                <a:gd name="connsiteX26" fmla="*/ 16974 w 41328"/>
                <a:gd name="connsiteY26" fmla="*/ 38376 h 42066"/>
                <a:gd name="connsiteX27" fmla="*/ 16974 w 41328"/>
                <a:gd name="connsiteY27" fmla="*/ 38376 h 42066"/>
                <a:gd name="connsiteX28" fmla="*/ 16974 w 41328"/>
                <a:gd name="connsiteY28" fmla="*/ 38376 h 42066"/>
                <a:gd name="connsiteX29" fmla="*/ 16974 w 41328"/>
                <a:gd name="connsiteY29" fmla="*/ 30996 h 42066"/>
                <a:gd name="connsiteX30" fmla="*/ 16974 w 41328"/>
                <a:gd name="connsiteY30" fmla="*/ 30996 h 42066"/>
                <a:gd name="connsiteX31" fmla="*/ 16974 w 41328"/>
                <a:gd name="connsiteY31" fmla="*/ 30996 h 42066"/>
                <a:gd name="connsiteX32" fmla="*/ 16974 w 41328"/>
                <a:gd name="connsiteY32" fmla="*/ 30996 h 42066"/>
                <a:gd name="connsiteX33" fmla="*/ 23616 w 41328"/>
                <a:gd name="connsiteY33" fmla="*/ 30996 h 42066"/>
                <a:gd name="connsiteX34" fmla="*/ 23616 w 41328"/>
                <a:gd name="connsiteY34" fmla="*/ 30996 h 42066"/>
                <a:gd name="connsiteX35" fmla="*/ 23616 w 41328"/>
                <a:gd name="connsiteY35" fmla="*/ 30996 h 42066"/>
                <a:gd name="connsiteX36" fmla="*/ 23616 w 41328"/>
                <a:gd name="connsiteY36" fmla="*/ 30996 h 42066"/>
                <a:gd name="connsiteX37" fmla="*/ 29520 w 41328"/>
                <a:gd name="connsiteY37" fmla="*/ 36162 h 42066"/>
                <a:gd name="connsiteX38" fmla="*/ 29520 w 41328"/>
                <a:gd name="connsiteY38" fmla="*/ 36162 h 42066"/>
                <a:gd name="connsiteX39" fmla="*/ 29520 w 41328"/>
                <a:gd name="connsiteY39" fmla="*/ 36162 h 42066"/>
                <a:gd name="connsiteX40" fmla="*/ 29520 w 41328"/>
                <a:gd name="connsiteY40" fmla="*/ 36162 h 42066"/>
                <a:gd name="connsiteX41" fmla="*/ 29520 w 41328"/>
                <a:gd name="connsiteY41" fmla="*/ 36162 h 42066"/>
                <a:gd name="connsiteX42" fmla="*/ 29520 w 41328"/>
                <a:gd name="connsiteY42" fmla="*/ 36162 h 42066"/>
                <a:gd name="connsiteX43" fmla="*/ 35424 w 41328"/>
                <a:gd name="connsiteY43" fmla="*/ 40590 h 42066"/>
                <a:gd name="connsiteX44" fmla="*/ 35424 w 41328"/>
                <a:gd name="connsiteY44" fmla="*/ 40590 h 42066"/>
                <a:gd name="connsiteX45" fmla="*/ 35424 w 41328"/>
                <a:gd name="connsiteY45" fmla="*/ 40590 h 42066"/>
                <a:gd name="connsiteX46" fmla="*/ 35424 w 41328"/>
                <a:gd name="connsiteY46" fmla="*/ 40590 h 42066"/>
                <a:gd name="connsiteX47" fmla="*/ 35424 w 41328"/>
                <a:gd name="connsiteY47" fmla="*/ 36162 h 42066"/>
                <a:gd name="connsiteX48" fmla="*/ 39114 w 41328"/>
                <a:gd name="connsiteY48" fmla="*/ 30996 h 42066"/>
                <a:gd name="connsiteX49" fmla="*/ 39114 w 41328"/>
                <a:gd name="connsiteY49" fmla="*/ 30996 h 42066"/>
                <a:gd name="connsiteX50" fmla="*/ 39114 w 41328"/>
                <a:gd name="connsiteY50" fmla="*/ 30996 h 42066"/>
                <a:gd name="connsiteX51" fmla="*/ 39114 w 41328"/>
                <a:gd name="connsiteY51" fmla="*/ 30996 h 42066"/>
                <a:gd name="connsiteX52" fmla="*/ 39114 w 41328"/>
                <a:gd name="connsiteY52" fmla="*/ 30996 h 42066"/>
                <a:gd name="connsiteX53" fmla="*/ 39114 w 41328"/>
                <a:gd name="connsiteY53" fmla="*/ 30996 h 42066"/>
                <a:gd name="connsiteX54" fmla="*/ 39114 w 41328"/>
                <a:gd name="connsiteY54" fmla="*/ 30996 h 42066"/>
                <a:gd name="connsiteX55" fmla="*/ 39114 w 41328"/>
                <a:gd name="connsiteY55" fmla="*/ 30996 h 42066"/>
                <a:gd name="connsiteX56" fmla="*/ 39114 w 41328"/>
                <a:gd name="connsiteY56" fmla="*/ 30996 h 42066"/>
                <a:gd name="connsiteX57" fmla="*/ 33210 w 41328"/>
                <a:gd name="connsiteY57" fmla="*/ 30996 h 42066"/>
                <a:gd name="connsiteX58" fmla="*/ 28782 w 41328"/>
                <a:gd name="connsiteY58" fmla="*/ 25830 h 42066"/>
                <a:gd name="connsiteX59" fmla="*/ 28782 w 41328"/>
                <a:gd name="connsiteY59" fmla="*/ 25830 h 42066"/>
                <a:gd name="connsiteX60" fmla="*/ 24354 w 41328"/>
                <a:gd name="connsiteY60" fmla="*/ 22140 h 42066"/>
                <a:gd name="connsiteX61" fmla="*/ 24354 w 41328"/>
                <a:gd name="connsiteY61" fmla="*/ 22140 h 42066"/>
                <a:gd name="connsiteX62" fmla="*/ 24354 w 41328"/>
                <a:gd name="connsiteY62" fmla="*/ 22140 h 42066"/>
                <a:gd name="connsiteX63" fmla="*/ 19188 w 41328"/>
                <a:gd name="connsiteY63" fmla="*/ 22140 h 42066"/>
                <a:gd name="connsiteX64" fmla="*/ 19188 w 41328"/>
                <a:gd name="connsiteY64" fmla="*/ 22140 h 42066"/>
                <a:gd name="connsiteX65" fmla="*/ 19188 w 41328"/>
                <a:gd name="connsiteY65" fmla="*/ 22140 h 42066"/>
                <a:gd name="connsiteX66" fmla="*/ 34686 w 41328"/>
                <a:gd name="connsiteY66" fmla="*/ 22140 h 42066"/>
                <a:gd name="connsiteX67" fmla="*/ 34686 w 41328"/>
                <a:gd name="connsiteY67" fmla="*/ 16974 h 42066"/>
                <a:gd name="connsiteX68" fmla="*/ 34686 w 41328"/>
                <a:gd name="connsiteY68" fmla="*/ 16974 h 42066"/>
                <a:gd name="connsiteX69" fmla="*/ 34686 w 41328"/>
                <a:gd name="connsiteY69" fmla="*/ 16974 h 42066"/>
                <a:gd name="connsiteX70" fmla="*/ 29520 w 41328"/>
                <a:gd name="connsiteY70" fmla="*/ 16974 h 42066"/>
                <a:gd name="connsiteX71" fmla="*/ 29520 w 41328"/>
                <a:gd name="connsiteY71" fmla="*/ 16974 h 42066"/>
                <a:gd name="connsiteX72" fmla="*/ 29520 w 41328"/>
                <a:gd name="connsiteY72" fmla="*/ 16974 h 42066"/>
                <a:gd name="connsiteX73" fmla="*/ 24354 w 41328"/>
                <a:gd name="connsiteY73" fmla="*/ 16974 h 42066"/>
                <a:gd name="connsiteX74" fmla="*/ 24354 w 41328"/>
                <a:gd name="connsiteY74" fmla="*/ 16974 h 42066"/>
                <a:gd name="connsiteX75" fmla="*/ 24354 w 41328"/>
                <a:gd name="connsiteY75" fmla="*/ 16974 h 42066"/>
                <a:gd name="connsiteX76" fmla="*/ 24354 w 41328"/>
                <a:gd name="connsiteY76" fmla="*/ 11808 h 42066"/>
                <a:gd name="connsiteX77" fmla="*/ 13284 w 41328"/>
                <a:gd name="connsiteY77" fmla="*/ 3690 h 42066"/>
                <a:gd name="connsiteX78" fmla="*/ 33948 w 41328"/>
                <a:gd name="connsiteY78" fmla="*/ 29520 h 42066"/>
                <a:gd name="connsiteX79" fmla="*/ 33948 w 41328"/>
                <a:gd name="connsiteY79" fmla="*/ 23616 h 42066"/>
                <a:gd name="connsiteX80" fmla="*/ 41328 w 41328"/>
                <a:gd name="connsiteY80" fmla="*/ 23616 h 42066"/>
                <a:gd name="connsiteX81" fmla="*/ 41328 w 41328"/>
                <a:gd name="connsiteY81" fmla="*/ 23616 h 42066"/>
                <a:gd name="connsiteX82" fmla="*/ 41328 w 41328"/>
                <a:gd name="connsiteY82" fmla="*/ 23616 h 42066"/>
                <a:gd name="connsiteX83" fmla="*/ 41328 w 41328"/>
                <a:gd name="connsiteY83" fmla="*/ 23616 h 42066"/>
                <a:gd name="connsiteX84" fmla="*/ 41328 w 41328"/>
                <a:gd name="connsiteY84" fmla="*/ 28782 h 42066"/>
                <a:gd name="connsiteX85" fmla="*/ 33948 w 41328"/>
                <a:gd name="connsiteY85" fmla="*/ 28782 h 42066"/>
                <a:gd name="connsiteX86" fmla="*/ 33948 w 41328"/>
                <a:gd name="connsiteY86" fmla="*/ 33948 h 42066"/>
                <a:gd name="connsiteX87" fmla="*/ 24354 w 41328"/>
                <a:gd name="connsiteY87" fmla="*/ 33948 h 42066"/>
                <a:gd name="connsiteX88" fmla="*/ 24354 w 41328"/>
                <a:gd name="connsiteY88" fmla="*/ 42066 h 42066"/>
                <a:gd name="connsiteX89" fmla="*/ 24354 w 41328"/>
                <a:gd name="connsiteY89" fmla="*/ 42066 h 42066"/>
                <a:gd name="connsiteX90" fmla="*/ 24354 w 41328"/>
                <a:gd name="connsiteY90" fmla="*/ 33210 h 42066"/>
                <a:gd name="connsiteX91" fmla="*/ 34686 w 41328"/>
                <a:gd name="connsiteY91" fmla="*/ 29520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1328" h="42066">
                  <a:moveTo>
                    <a:pt x="13284" y="3690"/>
                  </a:moveTo>
                  <a:lnTo>
                    <a:pt x="13284" y="3690"/>
                  </a:lnTo>
                  <a:cubicBezTo>
                    <a:pt x="13284" y="3690"/>
                    <a:pt x="13284" y="3690"/>
                    <a:pt x="13284" y="3690"/>
                  </a:cubicBezTo>
                  <a:cubicBezTo>
                    <a:pt x="13284" y="3690"/>
                    <a:pt x="13284" y="3690"/>
                    <a:pt x="13284" y="0"/>
                  </a:cubicBezTo>
                  <a:lnTo>
                    <a:pt x="13284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3284" y="0"/>
                  </a:lnTo>
                  <a:cubicBezTo>
                    <a:pt x="13284" y="0"/>
                    <a:pt x="13284" y="0"/>
                    <a:pt x="9594" y="5904"/>
                  </a:cubicBezTo>
                  <a:cubicBezTo>
                    <a:pt x="8930" y="7305"/>
                    <a:pt x="8930" y="8931"/>
                    <a:pt x="9594" y="10332"/>
                  </a:cubicBezTo>
                  <a:lnTo>
                    <a:pt x="9594" y="10332"/>
                  </a:lnTo>
                  <a:lnTo>
                    <a:pt x="9594" y="10332"/>
                  </a:lnTo>
                  <a:lnTo>
                    <a:pt x="9594" y="10332"/>
                  </a:lnTo>
                  <a:lnTo>
                    <a:pt x="14760" y="10332"/>
                  </a:lnTo>
                  <a:cubicBezTo>
                    <a:pt x="14760" y="10332"/>
                    <a:pt x="14760" y="10332"/>
                    <a:pt x="14760" y="14760"/>
                  </a:cubicBezTo>
                  <a:cubicBezTo>
                    <a:pt x="16657" y="14019"/>
                    <a:pt x="18767" y="14019"/>
                    <a:pt x="20664" y="14760"/>
                  </a:cubicBezTo>
                  <a:lnTo>
                    <a:pt x="20664" y="14760"/>
                  </a:lnTo>
                  <a:cubicBezTo>
                    <a:pt x="22317" y="14063"/>
                    <a:pt x="24177" y="14063"/>
                    <a:pt x="25830" y="14760"/>
                  </a:cubicBezTo>
                  <a:lnTo>
                    <a:pt x="21402" y="19188"/>
                  </a:lnTo>
                  <a:cubicBezTo>
                    <a:pt x="24834" y="19387"/>
                    <a:pt x="28037" y="20988"/>
                    <a:pt x="30258" y="23616"/>
                  </a:cubicBezTo>
                  <a:cubicBezTo>
                    <a:pt x="28324" y="24150"/>
                    <a:pt x="26288" y="24150"/>
                    <a:pt x="24354" y="23616"/>
                  </a:cubicBezTo>
                  <a:lnTo>
                    <a:pt x="24354" y="23616"/>
                  </a:lnTo>
                  <a:lnTo>
                    <a:pt x="5166" y="23616"/>
                  </a:lnTo>
                  <a:cubicBezTo>
                    <a:pt x="5166" y="23616"/>
                    <a:pt x="5166" y="27306"/>
                    <a:pt x="5166" y="28782"/>
                  </a:cubicBezTo>
                  <a:cubicBezTo>
                    <a:pt x="5166" y="30258"/>
                    <a:pt x="5166" y="28782"/>
                    <a:pt x="0" y="28782"/>
                  </a:cubicBezTo>
                  <a:lnTo>
                    <a:pt x="0" y="28782"/>
                  </a:lnTo>
                  <a:lnTo>
                    <a:pt x="16974" y="38376"/>
                  </a:lnTo>
                  <a:lnTo>
                    <a:pt x="16974" y="38376"/>
                  </a:lnTo>
                  <a:lnTo>
                    <a:pt x="16974" y="38376"/>
                  </a:lnTo>
                  <a:cubicBezTo>
                    <a:pt x="15793" y="36058"/>
                    <a:pt x="15793" y="33314"/>
                    <a:pt x="16974" y="30996"/>
                  </a:cubicBezTo>
                  <a:lnTo>
                    <a:pt x="16974" y="30996"/>
                  </a:lnTo>
                  <a:lnTo>
                    <a:pt x="16974" y="30996"/>
                  </a:lnTo>
                  <a:lnTo>
                    <a:pt x="16974" y="30996"/>
                  </a:lnTo>
                  <a:lnTo>
                    <a:pt x="23616" y="30996"/>
                  </a:lnTo>
                  <a:lnTo>
                    <a:pt x="23616" y="30996"/>
                  </a:lnTo>
                  <a:lnTo>
                    <a:pt x="23616" y="30996"/>
                  </a:lnTo>
                  <a:lnTo>
                    <a:pt x="23616" y="30996"/>
                  </a:lnTo>
                  <a:cubicBezTo>
                    <a:pt x="25904" y="32310"/>
                    <a:pt x="27911" y="34066"/>
                    <a:pt x="29520" y="36162"/>
                  </a:cubicBezTo>
                  <a:lnTo>
                    <a:pt x="29520" y="36162"/>
                  </a:lnTo>
                  <a:lnTo>
                    <a:pt x="29520" y="36162"/>
                  </a:lnTo>
                  <a:lnTo>
                    <a:pt x="29520" y="36162"/>
                  </a:lnTo>
                  <a:cubicBezTo>
                    <a:pt x="29520" y="36162"/>
                    <a:pt x="29520" y="36162"/>
                    <a:pt x="29520" y="36162"/>
                  </a:cubicBezTo>
                  <a:lnTo>
                    <a:pt x="29520" y="36162"/>
                  </a:lnTo>
                  <a:cubicBezTo>
                    <a:pt x="29520" y="36162"/>
                    <a:pt x="33948" y="36162"/>
                    <a:pt x="35424" y="40590"/>
                  </a:cubicBezTo>
                  <a:lnTo>
                    <a:pt x="35424" y="40590"/>
                  </a:lnTo>
                  <a:lnTo>
                    <a:pt x="35424" y="40590"/>
                  </a:lnTo>
                  <a:lnTo>
                    <a:pt x="35424" y="40590"/>
                  </a:lnTo>
                  <a:cubicBezTo>
                    <a:pt x="35424" y="40590"/>
                    <a:pt x="35424" y="40590"/>
                    <a:pt x="35424" y="36162"/>
                  </a:cubicBezTo>
                  <a:cubicBezTo>
                    <a:pt x="36221" y="34167"/>
                    <a:pt x="37483" y="32395"/>
                    <a:pt x="39114" y="30996"/>
                  </a:cubicBezTo>
                  <a:lnTo>
                    <a:pt x="39114" y="30996"/>
                  </a:lnTo>
                  <a:lnTo>
                    <a:pt x="39114" y="30996"/>
                  </a:lnTo>
                  <a:cubicBezTo>
                    <a:pt x="39114" y="30996"/>
                    <a:pt x="39114" y="30996"/>
                    <a:pt x="39114" y="30996"/>
                  </a:cubicBezTo>
                  <a:lnTo>
                    <a:pt x="39114" y="30996"/>
                  </a:lnTo>
                  <a:lnTo>
                    <a:pt x="39114" y="30996"/>
                  </a:lnTo>
                  <a:cubicBezTo>
                    <a:pt x="39114" y="30996"/>
                    <a:pt x="39114" y="30996"/>
                    <a:pt x="39114" y="30996"/>
                  </a:cubicBezTo>
                  <a:lnTo>
                    <a:pt x="39114" y="30996"/>
                  </a:lnTo>
                  <a:lnTo>
                    <a:pt x="39114" y="30996"/>
                  </a:lnTo>
                  <a:lnTo>
                    <a:pt x="33210" y="30996"/>
                  </a:lnTo>
                  <a:cubicBezTo>
                    <a:pt x="33210" y="30996"/>
                    <a:pt x="33210" y="26568"/>
                    <a:pt x="28782" y="25830"/>
                  </a:cubicBezTo>
                  <a:lnTo>
                    <a:pt x="28782" y="25830"/>
                  </a:lnTo>
                  <a:cubicBezTo>
                    <a:pt x="28782" y="25830"/>
                    <a:pt x="28782" y="22140"/>
                    <a:pt x="24354" y="22140"/>
                  </a:cubicBezTo>
                  <a:lnTo>
                    <a:pt x="24354" y="22140"/>
                  </a:lnTo>
                  <a:cubicBezTo>
                    <a:pt x="24354" y="22140"/>
                    <a:pt x="24354" y="22140"/>
                    <a:pt x="24354" y="22140"/>
                  </a:cubicBezTo>
                  <a:cubicBezTo>
                    <a:pt x="24354" y="22140"/>
                    <a:pt x="24354" y="22140"/>
                    <a:pt x="19188" y="22140"/>
                  </a:cubicBezTo>
                  <a:lnTo>
                    <a:pt x="19188" y="22140"/>
                  </a:lnTo>
                  <a:lnTo>
                    <a:pt x="19188" y="22140"/>
                  </a:lnTo>
                  <a:lnTo>
                    <a:pt x="34686" y="22140"/>
                  </a:lnTo>
                  <a:cubicBezTo>
                    <a:pt x="35380" y="20488"/>
                    <a:pt x="35380" y="18626"/>
                    <a:pt x="34686" y="16974"/>
                  </a:cubicBezTo>
                  <a:lnTo>
                    <a:pt x="34686" y="16974"/>
                  </a:lnTo>
                  <a:lnTo>
                    <a:pt x="34686" y="16974"/>
                  </a:lnTo>
                  <a:lnTo>
                    <a:pt x="29520" y="16974"/>
                  </a:lnTo>
                  <a:cubicBezTo>
                    <a:pt x="29520" y="16974"/>
                    <a:pt x="29520" y="16974"/>
                    <a:pt x="29520" y="16974"/>
                  </a:cubicBezTo>
                  <a:lnTo>
                    <a:pt x="29520" y="16974"/>
                  </a:lnTo>
                  <a:lnTo>
                    <a:pt x="24354" y="16974"/>
                  </a:lnTo>
                  <a:lnTo>
                    <a:pt x="24354" y="16974"/>
                  </a:lnTo>
                  <a:lnTo>
                    <a:pt x="24354" y="16974"/>
                  </a:lnTo>
                  <a:cubicBezTo>
                    <a:pt x="24974" y="15308"/>
                    <a:pt x="24974" y="13474"/>
                    <a:pt x="24354" y="11808"/>
                  </a:cubicBezTo>
                  <a:cubicBezTo>
                    <a:pt x="24354" y="11808"/>
                    <a:pt x="14022" y="1476"/>
                    <a:pt x="13284" y="3690"/>
                  </a:cubicBezTo>
                  <a:close/>
                  <a:moveTo>
                    <a:pt x="33948" y="29520"/>
                  </a:moveTo>
                  <a:cubicBezTo>
                    <a:pt x="34686" y="27622"/>
                    <a:pt x="34686" y="25514"/>
                    <a:pt x="33948" y="23616"/>
                  </a:cubicBezTo>
                  <a:cubicBezTo>
                    <a:pt x="33948" y="23616"/>
                    <a:pt x="39114" y="23616"/>
                    <a:pt x="41328" y="23616"/>
                  </a:cubicBezTo>
                  <a:lnTo>
                    <a:pt x="41328" y="23616"/>
                  </a:lnTo>
                  <a:cubicBezTo>
                    <a:pt x="41328" y="23616"/>
                    <a:pt x="41328" y="23616"/>
                    <a:pt x="41328" y="23616"/>
                  </a:cubicBezTo>
                  <a:lnTo>
                    <a:pt x="41328" y="23616"/>
                  </a:lnTo>
                  <a:cubicBezTo>
                    <a:pt x="41328" y="23616"/>
                    <a:pt x="41328" y="28044"/>
                    <a:pt x="41328" y="28782"/>
                  </a:cubicBezTo>
                  <a:cubicBezTo>
                    <a:pt x="38878" y="29083"/>
                    <a:pt x="36398" y="29083"/>
                    <a:pt x="33948" y="28782"/>
                  </a:cubicBezTo>
                  <a:cubicBezTo>
                    <a:pt x="33948" y="28782"/>
                    <a:pt x="33948" y="32472"/>
                    <a:pt x="33948" y="33948"/>
                  </a:cubicBezTo>
                  <a:cubicBezTo>
                    <a:pt x="30797" y="34701"/>
                    <a:pt x="27505" y="34701"/>
                    <a:pt x="24354" y="33948"/>
                  </a:cubicBezTo>
                  <a:cubicBezTo>
                    <a:pt x="24354" y="33948"/>
                    <a:pt x="24354" y="41328"/>
                    <a:pt x="24354" y="42066"/>
                  </a:cubicBezTo>
                  <a:lnTo>
                    <a:pt x="24354" y="42066"/>
                  </a:lnTo>
                  <a:cubicBezTo>
                    <a:pt x="24354" y="42066"/>
                    <a:pt x="24354" y="34686"/>
                    <a:pt x="24354" y="33210"/>
                  </a:cubicBezTo>
                  <a:cubicBezTo>
                    <a:pt x="24354" y="31734"/>
                    <a:pt x="34686" y="28782"/>
                    <a:pt x="34686" y="29520"/>
                  </a:cubicBez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B41C65B3-0D75-43EC-A54C-DC4F924A3489}"/>
                </a:ext>
              </a:extLst>
            </p:cNvPr>
            <p:cNvSpPr/>
            <p:nvPr/>
          </p:nvSpPr>
          <p:spPr>
            <a:xfrm>
              <a:off x="8187527" y="1772846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8DEC5ADA-6469-4A6C-B0FD-D3040B8E7EDD}"/>
                </a:ext>
              </a:extLst>
            </p:cNvPr>
            <p:cNvSpPr/>
            <p:nvPr/>
          </p:nvSpPr>
          <p:spPr>
            <a:xfrm>
              <a:off x="8172767" y="1761777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33E5C300-F982-4897-96D4-7E6615993FC1}"/>
                </a:ext>
              </a:extLst>
            </p:cNvPr>
            <p:cNvSpPr/>
            <p:nvPr/>
          </p:nvSpPr>
          <p:spPr>
            <a:xfrm>
              <a:off x="8076090" y="17861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1F1C28FE-3FDD-4863-886A-E08E5C6DCA38}"/>
                </a:ext>
              </a:extLst>
            </p:cNvPr>
            <p:cNvSpPr/>
            <p:nvPr/>
          </p:nvSpPr>
          <p:spPr>
            <a:xfrm>
              <a:off x="8177933" y="1765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C92F60F9-0F23-434E-837B-3A0758240456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1589F78C-E5ED-4297-A10E-5E4987DC3CD8}"/>
                </a:ext>
              </a:extLst>
            </p:cNvPr>
            <p:cNvSpPr/>
            <p:nvPr/>
          </p:nvSpPr>
          <p:spPr>
            <a:xfrm>
              <a:off x="8137344" y="176841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74C4573E-D317-4F33-9D9B-B450B860E3C9}"/>
                </a:ext>
              </a:extLst>
            </p:cNvPr>
            <p:cNvSpPr/>
            <p:nvPr/>
          </p:nvSpPr>
          <p:spPr>
            <a:xfrm>
              <a:off x="8105610" y="17721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A7A5AF66-1BF5-4068-BE6B-FB35EE40C165}"/>
                </a:ext>
              </a:extLst>
            </p:cNvPr>
            <p:cNvSpPr/>
            <p:nvPr/>
          </p:nvSpPr>
          <p:spPr>
            <a:xfrm>
              <a:off x="8105610" y="18001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1FB14A1A-0D8F-4B64-AA5B-957F96795815}"/>
                </a:ext>
              </a:extLst>
            </p:cNvPr>
            <p:cNvSpPr/>
            <p:nvPr/>
          </p:nvSpPr>
          <p:spPr>
            <a:xfrm>
              <a:off x="8158008" y="17580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A02AD43D-48EA-40A4-9A57-FC786D835759}"/>
                </a:ext>
              </a:extLst>
            </p:cNvPr>
            <p:cNvSpPr/>
            <p:nvPr/>
          </p:nvSpPr>
          <p:spPr>
            <a:xfrm>
              <a:off x="8084208" y="1779489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509FFA0E-563F-4B8C-BC24-414EBCE6940F}"/>
                </a:ext>
              </a:extLst>
            </p:cNvPr>
            <p:cNvSpPr/>
            <p:nvPr/>
          </p:nvSpPr>
          <p:spPr>
            <a:xfrm>
              <a:off x="8088636" y="1785638"/>
              <a:ext cx="60515" cy="26321"/>
            </a:xfrm>
            <a:custGeom>
              <a:avLst/>
              <a:gdLst>
                <a:gd name="connsiteX0" fmla="*/ 0 w 60515"/>
                <a:gd name="connsiteY0" fmla="*/ 4920 h 26321"/>
                <a:gd name="connsiteX1" fmla="*/ 5904 w 60515"/>
                <a:gd name="connsiteY1" fmla="*/ 4920 h 26321"/>
                <a:gd name="connsiteX2" fmla="*/ 5904 w 60515"/>
                <a:gd name="connsiteY2" fmla="*/ 4920 h 26321"/>
                <a:gd name="connsiteX3" fmla="*/ 16974 w 60515"/>
                <a:gd name="connsiteY3" fmla="*/ 13776 h 26321"/>
                <a:gd name="connsiteX4" fmla="*/ 16974 w 60515"/>
                <a:gd name="connsiteY4" fmla="*/ 13776 h 26321"/>
                <a:gd name="connsiteX5" fmla="*/ 16974 w 60515"/>
                <a:gd name="connsiteY5" fmla="*/ 19680 h 26321"/>
                <a:gd name="connsiteX6" fmla="*/ 16974 w 60515"/>
                <a:gd name="connsiteY6" fmla="*/ 19680 h 26321"/>
                <a:gd name="connsiteX7" fmla="*/ 16974 w 60515"/>
                <a:gd name="connsiteY7" fmla="*/ 26322 h 26321"/>
                <a:gd name="connsiteX8" fmla="*/ 16974 w 60515"/>
                <a:gd name="connsiteY8" fmla="*/ 26322 h 26321"/>
                <a:gd name="connsiteX9" fmla="*/ 16974 w 60515"/>
                <a:gd name="connsiteY9" fmla="*/ 26322 h 26321"/>
                <a:gd name="connsiteX10" fmla="*/ 22140 w 60515"/>
                <a:gd name="connsiteY10" fmla="*/ 26322 h 26321"/>
                <a:gd name="connsiteX11" fmla="*/ 22140 w 60515"/>
                <a:gd name="connsiteY11" fmla="*/ 26322 h 26321"/>
                <a:gd name="connsiteX12" fmla="*/ 22140 w 60515"/>
                <a:gd name="connsiteY12" fmla="*/ 26322 h 26321"/>
                <a:gd name="connsiteX13" fmla="*/ 10332 w 60515"/>
                <a:gd name="connsiteY13" fmla="*/ 16728 h 26321"/>
                <a:gd name="connsiteX14" fmla="*/ 10332 w 60515"/>
                <a:gd name="connsiteY14" fmla="*/ 11562 h 26321"/>
                <a:gd name="connsiteX15" fmla="*/ 10332 w 60515"/>
                <a:gd name="connsiteY15" fmla="*/ 11562 h 26321"/>
                <a:gd name="connsiteX16" fmla="*/ 14022 w 60515"/>
                <a:gd name="connsiteY16" fmla="*/ 11562 h 26321"/>
                <a:gd name="connsiteX17" fmla="*/ 18450 w 60515"/>
                <a:gd name="connsiteY17" fmla="*/ 11562 h 26321"/>
                <a:gd name="connsiteX18" fmla="*/ 24354 w 60515"/>
                <a:gd name="connsiteY18" fmla="*/ 11562 h 26321"/>
                <a:gd name="connsiteX19" fmla="*/ 43542 w 60515"/>
                <a:gd name="connsiteY19" fmla="*/ 21894 h 26321"/>
                <a:gd name="connsiteX20" fmla="*/ 48708 w 60515"/>
                <a:gd name="connsiteY20" fmla="*/ 21894 h 26321"/>
                <a:gd name="connsiteX21" fmla="*/ 48708 w 60515"/>
                <a:gd name="connsiteY21" fmla="*/ 16728 h 26321"/>
                <a:gd name="connsiteX22" fmla="*/ 53874 w 60515"/>
                <a:gd name="connsiteY22" fmla="*/ 16728 h 26321"/>
                <a:gd name="connsiteX23" fmla="*/ 53874 w 60515"/>
                <a:gd name="connsiteY23" fmla="*/ 16728 h 26321"/>
                <a:gd name="connsiteX24" fmla="*/ 60516 w 60515"/>
                <a:gd name="connsiteY24" fmla="*/ 16728 h 26321"/>
                <a:gd name="connsiteX25" fmla="*/ 50922 w 60515"/>
                <a:gd name="connsiteY25" fmla="*/ 12300 h 26321"/>
                <a:gd name="connsiteX26" fmla="*/ 56088 w 60515"/>
                <a:gd name="connsiteY26" fmla="*/ 7872 h 26321"/>
                <a:gd name="connsiteX27" fmla="*/ 50922 w 60515"/>
                <a:gd name="connsiteY27" fmla="*/ 7872 h 26321"/>
                <a:gd name="connsiteX28" fmla="*/ 50922 w 60515"/>
                <a:gd name="connsiteY28" fmla="*/ 7872 h 26321"/>
                <a:gd name="connsiteX29" fmla="*/ 45018 w 60515"/>
                <a:gd name="connsiteY29" fmla="*/ 7872 h 26321"/>
                <a:gd name="connsiteX30" fmla="*/ 45018 w 60515"/>
                <a:gd name="connsiteY30" fmla="*/ 2706 h 26321"/>
                <a:gd name="connsiteX31" fmla="*/ 39852 w 60515"/>
                <a:gd name="connsiteY31" fmla="*/ 2706 h 26321"/>
                <a:gd name="connsiteX32" fmla="*/ 39852 w 60515"/>
                <a:gd name="connsiteY32" fmla="*/ 2706 h 26321"/>
                <a:gd name="connsiteX33" fmla="*/ 39852 w 60515"/>
                <a:gd name="connsiteY33" fmla="*/ 2706 h 26321"/>
                <a:gd name="connsiteX34" fmla="*/ 39852 w 60515"/>
                <a:gd name="connsiteY34" fmla="*/ 2706 h 26321"/>
                <a:gd name="connsiteX35" fmla="*/ 39852 w 60515"/>
                <a:gd name="connsiteY35" fmla="*/ 2706 h 26321"/>
                <a:gd name="connsiteX36" fmla="*/ 39852 w 60515"/>
                <a:gd name="connsiteY36" fmla="*/ 2706 h 26321"/>
                <a:gd name="connsiteX37" fmla="*/ 39852 w 60515"/>
                <a:gd name="connsiteY37" fmla="*/ 2706 h 26321"/>
                <a:gd name="connsiteX38" fmla="*/ 39852 w 60515"/>
                <a:gd name="connsiteY38" fmla="*/ 2706 h 26321"/>
                <a:gd name="connsiteX39" fmla="*/ 39852 w 60515"/>
                <a:gd name="connsiteY39" fmla="*/ 2706 h 26321"/>
                <a:gd name="connsiteX40" fmla="*/ 35424 w 60515"/>
                <a:gd name="connsiteY40" fmla="*/ 2706 h 26321"/>
                <a:gd name="connsiteX41" fmla="*/ 31734 w 60515"/>
                <a:gd name="connsiteY41" fmla="*/ 2706 h 26321"/>
                <a:gd name="connsiteX42" fmla="*/ 31734 w 60515"/>
                <a:gd name="connsiteY42" fmla="*/ 2706 h 26321"/>
                <a:gd name="connsiteX43" fmla="*/ 31734 w 60515"/>
                <a:gd name="connsiteY43" fmla="*/ 2706 h 26321"/>
                <a:gd name="connsiteX44" fmla="*/ 31734 w 60515"/>
                <a:gd name="connsiteY44" fmla="*/ 2706 h 26321"/>
                <a:gd name="connsiteX45" fmla="*/ 31734 w 60515"/>
                <a:gd name="connsiteY45" fmla="*/ 2706 h 26321"/>
                <a:gd name="connsiteX46" fmla="*/ 31734 w 60515"/>
                <a:gd name="connsiteY46" fmla="*/ 2706 h 26321"/>
                <a:gd name="connsiteX47" fmla="*/ 31734 w 60515"/>
                <a:gd name="connsiteY47" fmla="*/ 2706 h 26321"/>
                <a:gd name="connsiteX48" fmla="*/ 31734 w 60515"/>
                <a:gd name="connsiteY48" fmla="*/ 2706 h 26321"/>
                <a:gd name="connsiteX49" fmla="*/ 31734 w 60515"/>
                <a:gd name="connsiteY49" fmla="*/ 2706 h 26321"/>
                <a:gd name="connsiteX50" fmla="*/ 31734 w 60515"/>
                <a:gd name="connsiteY50" fmla="*/ 2706 h 26321"/>
                <a:gd name="connsiteX51" fmla="*/ 31734 w 60515"/>
                <a:gd name="connsiteY51" fmla="*/ 6396 h 26321"/>
                <a:gd name="connsiteX52" fmla="*/ 28044 w 60515"/>
                <a:gd name="connsiteY52" fmla="*/ 6396 h 26321"/>
                <a:gd name="connsiteX53" fmla="*/ 28044 w 60515"/>
                <a:gd name="connsiteY53" fmla="*/ 6396 h 26321"/>
                <a:gd name="connsiteX54" fmla="*/ 28044 w 60515"/>
                <a:gd name="connsiteY54" fmla="*/ 6396 h 26321"/>
                <a:gd name="connsiteX55" fmla="*/ 28044 w 60515"/>
                <a:gd name="connsiteY55" fmla="*/ 6396 h 26321"/>
                <a:gd name="connsiteX56" fmla="*/ 28044 w 60515"/>
                <a:gd name="connsiteY56" fmla="*/ 1968 h 26321"/>
                <a:gd name="connsiteX57" fmla="*/ 28044 w 60515"/>
                <a:gd name="connsiteY57" fmla="*/ 1968 h 26321"/>
                <a:gd name="connsiteX58" fmla="*/ 28044 w 60515"/>
                <a:gd name="connsiteY58" fmla="*/ 1968 h 26321"/>
                <a:gd name="connsiteX59" fmla="*/ 28044 w 60515"/>
                <a:gd name="connsiteY59" fmla="*/ 1968 h 26321"/>
                <a:gd name="connsiteX60" fmla="*/ 28044 w 60515"/>
                <a:gd name="connsiteY60" fmla="*/ 1968 h 26321"/>
                <a:gd name="connsiteX61" fmla="*/ 28044 w 60515"/>
                <a:gd name="connsiteY61" fmla="*/ 1968 h 26321"/>
                <a:gd name="connsiteX62" fmla="*/ 14760 w 60515"/>
                <a:gd name="connsiteY62" fmla="*/ 1968 h 26321"/>
                <a:gd name="connsiteX63" fmla="*/ 14760 w 60515"/>
                <a:gd name="connsiteY63" fmla="*/ 1968 h 26321"/>
                <a:gd name="connsiteX64" fmla="*/ 14760 w 60515"/>
                <a:gd name="connsiteY64" fmla="*/ 1968 h 26321"/>
                <a:gd name="connsiteX65" fmla="*/ 8118 w 60515"/>
                <a:gd name="connsiteY65" fmla="*/ 1968 h 26321"/>
                <a:gd name="connsiteX66" fmla="*/ 8118 w 60515"/>
                <a:gd name="connsiteY66" fmla="*/ 1968 h 26321"/>
                <a:gd name="connsiteX67" fmla="*/ 8118 w 60515"/>
                <a:gd name="connsiteY67" fmla="*/ 1968 h 26321"/>
                <a:gd name="connsiteX68" fmla="*/ 4428 w 60515"/>
                <a:gd name="connsiteY68" fmla="*/ 6396 h 26321"/>
                <a:gd name="connsiteX69" fmla="*/ 4428 w 60515"/>
                <a:gd name="connsiteY69" fmla="*/ 6396 h 26321"/>
                <a:gd name="connsiteX70" fmla="*/ 4428 w 60515"/>
                <a:gd name="connsiteY70" fmla="*/ 6396 h 26321"/>
                <a:gd name="connsiteX71" fmla="*/ 4428 w 60515"/>
                <a:gd name="connsiteY71" fmla="*/ 6396 h 26321"/>
                <a:gd name="connsiteX72" fmla="*/ 738 w 60515"/>
                <a:gd name="connsiteY72" fmla="*/ 10824 h 26321"/>
                <a:gd name="connsiteX73" fmla="*/ 5166 w 60515"/>
                <a:gd name="connsiteY73" fmla="*/ 10824 h 26321"/>
                <a:gd name="connsiteX74" fmla="*/ 5166 w 60515"/>
                <a:gd name="connsiteY74" fmla="*/ 10824 h 26321"/>
                <a:gd name="connsiteX75" fmla="*/ 5166 w 60515"/>
                <a:gd name="connsiteY75" fmla="*/ 10824 h 26321"/>
                <a:gd name="connsiteX76" fmla="*/ 8856 w 60515"/>
                <a:gd name="connsiteY76" fmla="*/ 10824 h 26321"/>
                <a:gd name="connsiteX77" fmla="*/ 8856 w 60515"/>
                <a:gd name="connsiteY77" fmla="*/ 10824 h 26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60515" h="26321">
                  <a:moveTo>
                    <a:pt x="0" y="4920"/>
                  </a:moveTo>
                  <a:lnTo>
                    <a:pt x="5904" y="4920"/>
                  </a:lnTo>
                  <a:lnTo>
                    <a:pt x="5904" y="4920"/>
                  </a:lnTo>
                  <a:lnTo>
                    <a:pt x="16974" y="13776"/>
                  </a:lnTo>
                  <a:lnTo>
                    <a:pt x="16974" y="13776"/>
                  </a:lnTo>
                  <a:lnTo>
                    <a:pt x="16974" y="19680"/>
                  </a:lnTo>
                  <a:lnTo>
                    <a:pt x="16974" y="19680"/>
                  </a:lnTo>
                  <a:cubicBezTo>
                    <a:pt x="16974" y="19680"/>
                    <a:pt x="16974" y="24108"/>
                    <a:pt x="16974" y="26322"/>
                  </a:cubicBezTo>
                  <a:lnTo>
                    <a:pt x="16974" y="26322"/>
                  </a:lnTo>
                  <a:lnTo>
                    <a:pt x="16974" y="26322"/>
                  </a:lnTo>
                  <a:lnTo>
                    <a:pt x="22140" y="26322"/>
                  </a:lnTo>
                  <a:cubicBezTo>
                    <a:pt x="22140" y="26322"/>
                    <a:pt x="22140" y="26322"/>
                    <a:pt x="22140" y="26322"/>
                  </a:cubicBezTo>
                  <a:lnTo>
                    <a:pt x="22140" y="26322"/>
                  </a:lnTo>
                  <a:cubicBezTo>
                    <a:pt x="17092" y="24811"/>
                    <a:pt x="12841" y="21362"/>
                    <a:pt x="10332" y="16728"/>
                  </a:cubicBezTo>
                  <a:cubicBezTo>
                    <a:pt x="10029" y="15020"/>
                    <a:pt x="10029" y="13270"/>
                    <a:pt x="10332" y="11562"/>
                  </a:cubicBezTo>
                  <a:cubicBezTo>
                    <a:pt x="10332" y="11562"/>
                    <a:pt x="10332" y="11562"/>
                    <a:pt x="10332" y="11562"/>
                  </a:cubicBezTo>
                  <a:lnTo>
                    <a:pt x="14022" y="11562"/>
                  </a:lnTo>
                  <a:lnTo>
                    <a:pt x="18450" y="11562"/>
                  </a:lnTo>
                  <a:lnTo>
                    <a:pt x="24354" y="11562"/>
                  </a:lnTo>
                  <a:lnTo>
                    <a:pt x="43542" y="21894"/>
                  </a:lnTo>
                  <a:lnTo>
                    <a:pt x="48708" y="21894"/>
                  </a:lnTo>
                  <a:cubicBezTo>
                    <a:pt x="48708" y="21894"/>
                    <a:pt x="48708" y="17466"/>
                    <a:pt x="48708" y="16728"/>
                  </a:cubicBezTo>
                  <a:lnTo>
                    <a:pt x="53874" y="16728"/>
                  </a:lnTo>
                  <a:cubicBezTo>
                    <a:pt x="53874" y="16728"/>
                    <a:pt x="53874" y="16728"/>
                    <a:pt x="53874" y="16728"/>
                  </a:cubicBezTo>
                  <a:lnTo>
                    <a:pt x="60516" y="16728"/>
                  </a:lnTo>
                  <a:cubicBezTo>
                    <a:pt x="57534" y="14817"/>
                    <a:pt x="54309" y="13327"/>
                    <a:pt x="50922" y="12300"/>
                  </a:cubicBezTo>
                  <a:lnTo>
                    <a:pt x="56088" y="7872"/>
                  </a:lnTo>
                  <a:lnTo>
                    <a:pt x="50922" y="7872"/>
                  </a:lnTo>
                  <a:lnTo>
                    <a:pt x="50922" y="7872"/>
                  </a:lnTo>
                  <a:lnTo>
                    <a:pt x="45018" y="7872"/>
                  </a:lnTo>
                  <a:lnTo>
                    <a:pt x="45018" y="2706"/>
                  </a:lnTo>
                  <a:lnTo>
                    <a:pt x="39852" y="2706"/>
                  </a:lnTo>
                  <a:lnTo>
                    <a:pt x="39852" y="2706"/>
                  </a:lnTo>
                  <a:lnTo>
                    <a:pt x="39852" y="2706"/>
                  </a:lnTo>
                  <a:cubicBezTo>
                    <a:pt x="39852" y="2706"/>
                    <a:pt x="39852" y="2706"/>
                    <a:pt x="39852" y="2706"/>
                  </a:cubicBezTo>
                  <a:lnTo>
                    <a:pt x="39852" y="2706"/>
                  </a:lnTo>
                  <a:lnTo>
                    <a:pt x="39852" y="2706"/>
                  </a:lnTo>
                  <a:lnTo>
                    <a:pt x="39852" y="2706"/>
                  </a:lnTo>
                  <a:lnTo>
                    <a:pt x="39852" y="2706"/>
                  </a:lnTo>
                  <a:lnTo>
                    <a:pt x="39852" y="2706"/>
                  </a:lnTo>
                  <a:cubicBezTo>
                    <a:pt x="38479" y="3497"/>
                    <a:pt x="36797" y="3497"/>
                    <a:pt x="35424" y="2706"/>
                  </a:cubicBezTo>
                  <a:lnTo>
                    <a:pt x="31734" y="2706"/>
                  </a:lnTo>
                  <a:cubicBezTo>
                    <a:pt x="31734" y="2706"/>
                    <a:pt x="31734" y="2706"/>
                    <a:pt x="31734" y="2706"/>
                  </a:cubicBezTo>
                  <a:cubicBezTo>
                    <a:pt x="31734" y="2706"/>
                    <a:pt x="31734" y="2706"/>
                    <a:pt x="31734" y="2706"/>
                  </a:cubicBezTo>
                  <a:lnTo>
                    <a:pt x="31734" y="2706"/>
                  </a:lnTo>
                  <a:lnTo>
                    <a:pt x="31734" y="2706"/>
                  </a:lnTo>
                  <a:lnTo>
                    <a:pt x="31734" y="2706"/>
                  </a:lnTo>
                  <a:lnTo>
                    <a:pt x="31734" y="2706"/>
                  </a:lnTo>
                  <a:cubicBezTo>
                    <a:pt x="31734" y="2706"/>
                    <a:pt x="31734" y="2706"/>
                    <a:pt x="31734" y="2706"/>
                  </a:cubicBezTo>
                  <a:lnTo>
                    <a:pt x="31734" y="2706"/>
                  </a:lnTo>
                  <a:cubicBezTo>
                    <a:pt x="31734" y="2706"/>
                    <a:pt x="31734" y="2706"/>
                    <a:pt x="31734" y="2706"/>
                  </a:cubicBezTo>
                  <a:lnTo>
                    <a:pt x="31734" y="6396"/>
                  </a:lnTo>
                  <a:lnTo>
                    <a:pt x="28044" y="6396"/>
                  </a:lnTo>
                  <a:lnTo>
                    <a:pt x="28044" y="6396"/>
                  </a:lnTo>
                  <a:lnTo>
                    <a:pt x="28044" y="6396"/>
                  </a:lnTo>
                  <a:lnTo>
                    <a:pt x="28044" y="6396"/>
                  </a:lnTo>
                  <a:cubicBezTo>
                    <a:pt x="28044" y="6396"/>
                    <a:pt x="28044" y="6396"/>
                    <a:pt x="28044" y="1968"/>
                  </a:cubicBezTo>
                  <a:cubicBezTo>
                    <a:pt x="28044" y="-2460"/>
                    <a:pt x="28044" y="1968"/>
                    <a:pt x="28044" y="1968"/>
                  </a:cubicBezTo>
                  <a:lnTo>
                    <a:pt x="28044" y="1968"/>
                  </a:lnTo>
                  <a:lnTo>
                    <a:pt x="28044" y="1968"/>
                  </a:lnTo>
                  <a:cubicBezTo>
                    <a:pt x="28044" y="1968"/>
                    <a:pt x="28044" y="1968"/>
                    <a:pt x="28044" y="1968"/>
                  </a:cubicBezTo>
                  <a:cubicBezTo>
                    <a:pt x="28044" y="1968"/>
                    <a:pt x="28044" y="1968"/>
                    <a:pt x="28044" y="1968"/>
                  </a:cubicBezTo>
                  <a:lnTo>
                    <a:pt x="14760" y="1968"/>
                  </a:lnTo>
                  <a:lnTo>
                    <a:pt x="14760" y="1968"/>
                  </a:lnTo>
                  <a:lnTo>
                    <a:pt x="14760" y="1968"/>
                  </a:lnTo>
                  <a:lnTo>
                    <a:pt x="8118" y="1968"/>
                  </a:lnTo>
                  <a:cubicBezTo>
                    <a:pt x="8118" y="1968"/>
                    <a:pt x="8118" y="1968"/>
                    <a:pt x="8118" y="1968"/>
                  </a:cubicBezTo>
                  <a:lnTo>
                    <a:pt x="8118" y="1968"/>
                  </a:lnTo>
                  <a:cubicBezTo>
                    <a:pt x="8118" y="1968"/>
                    <a:pt x="4428" y="1968"/>
                    <a:pt x="4428" y="6396"/>
                  </a:cubicBezTo>
                  <a:lnTo>
                    <a:pt x="4428" y="6396"/>
                  </a:lnTo>
                  <a:lnTo>
                    <a:pt x="4428" y="6396"/>
                  </a:lnTo>
                  <a:lnTo>
                    <a:pt x="4428" y="6396"/>
                  </a:lnTo>
                  <a:cubicBezTo>
                    <a:pt x="4428" y="6396"/>
                    <a:pt x="738" y="6396"/>
                    <a:pt x="738" y="10824"/>
                  </a:cubicBezTo>
                  <a:cubicBezTo>
                    <a:pt x="2140" y="11489"/>
                    <a:pt x="3764" y="11489"/>
                    <a:pt x="5166" y="10824"/>
                  </a:cubicBezTo>
                  <a:lnTo>
                    <a:pt x="5166" y="10824"/>
                  </a:lnTo>
                  <a:lnTo>
                    <a:pt x="5166" y="10824"/>
                  </a:lnTo>
                  <a:cubicBezTo>
                    <a:pt x="5166" y="10824"/>
                    <a:pt x="5166" y="10824"/>
                    <a:pt x="8856" y="10824"/>
                  </a:cubicBezTo>
                  <a:lnTo>
                    <a:pt x="8856" y="10824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0B019FE9-B37E-42A2-BA0E-E500BA088541}"/>
                </a:ext>
              </a:extLst>
            </p:cNvPr>
            <p:cNvSpPr/>
            <p:nvPr/>
          </p:nvSpPr>
          <p:spPr>
            <a:xfrm>
              <a:off x="8149152" y="1758087"/>
              <a:ext cx="738" cy="1475"/>
            </a:xfrm>
            <a:custGeom>
              <a:avLst/>
              <a:gdLst>
                <a:gd name="connsiteX0" fmla="*/ 738 w 738"/>
                <a:gd name="connsiteY0" fmla="*/ 0 h 1475"/>
                <a:gd name="connsiteX1" fmla="*/ 738 w 738"/>
                <a:gd name="connsiteY1" fmla="*/ 0 h 1475"/>
                <a:gd name="connsiteX2" fmla="*/ 0 w 738"/>
                <a:gd name="connsiteY2" fmla="*/ 738 h 1475"/>
                <a:gd name="connsiteX3" fmla="*/ 738 w 738"/>
                <a:gd name="connsiteY3" fmla="*/ 1476 h 1475"/>
                <a:gd name="connsiteX4" fmla="*/ 738 w 738"/>
                <a:gd name="connsiteY4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475">
                  <a:moveTo>
                    <a:pt x="738" y="0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738" y="147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1D2C87D1-6191-43BB-9276-E3B94B24EF31}"/>
                </a:ext>
              </a:extLst>
            </p:cNvPr>
            <p:cNvSpPr/>
            <p:nvPr/>
          </p:nvSpPr>
          <p:spPr>
            <a:xfrm>
              <a:off x="8142510" y="17647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062A690B-B013-47C8-B92D-AEF74D61019E}"/>
                </a:ext>
              </a:extLst>
            </p:cNvPr>
            <p:cNvSpPr/>
            <p:nvPr/>
          </p:nvSpPr>
          <p:spPr>
            <a:xfrm>
              <a:off x="8107823" y="1805318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F424D756-F8FA-4A75-B036-1C13BC9F6D3E}"/>
                </a:ext>
              </a:extLst>
            </p:cNvPr>
            <p:cNvSpPr/>
            <p:nvPr/>
          </p:nvSpPr>
          <p:spPr>
            <a:xfrm>
              <a:off x="8108561" y="181048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7FC67BD1-C927-474A-850A-53855E8D796E}"/>
                </a:ext>
              </a:extLst>
            </p:cNvPr>
            <p:cNvSpPr/>
            <p:nvPr/>
          </p:nvSpPr>
          <p:spPr>
            <a:xfrm>
              <a:off x="8112252" y="1765467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85AB2871-1B5C-4BAA-B674-84D99B8F5A4C}"/>
                </a:ext>
              </a:extLst>
            </p:cNvPr>
            <p:cNvSpPr/>
            <p:nvPr/>
          </p:nvSpPr>
          <p:spPr>
            <a:xfrm>
              <a:off x="8096015" y="177284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962F63FA-E6EF-4212-97A9-F2D28EDCDD15}"/>
                </a:ext>
              </a:extLst>
            </p:cNvPr>
            <p:cNvSpPr/>
            <p:nvPr/>
          </p:nvSpPr>
          <p:spPr>
            <a:xfrm>
              <a:off x="8131440" y="176989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D9F9401A-6200-45BB-9265-9B0E7FD3AD7B}"/>
                </a:ext>
              </a:extLst>
            </p:cNvPr>
            <p:cNvSpPr/>
            <p:nvPr/>
          </p:nvSpPr>
          <p:spPr>
            <a:xfrm>
              <a:off x="8202288" y="1796463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9B84981-6FE8-4396-8FF8-76005CD64225}"/>
                </a:ext>
              </a:extLst>
            </p:cNvPr>
            <p:cNvSpPr/>
            <p:nvPr/>
          </p:nvSpPr>
          <p:spPr>
            <a:xfrm>
              <a:off x="8202288" y="1787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1BECF49B-1B7C-48E7-8D29-EF4BEB155B03}"/>
                </a:ext>
              </a:extLst>
            </p:cNvPr>
            <p:cNvSpPr/>
            <p:nvPr/>
          </p:nvSpPr>
          <p:spPr>
            <a:xfrm>
              <a:off x="8149152" y="1755134"/>
              <a:ext cx="73800" cy="1475"/>
            </a:xfrm>
            <a:custGeom>
              <a:avLst/>
              <a:gdLst>
                <a:gd name="connsiteX0" fmla="*/ 0 w 73800"/>
                <a:gd name="connsiteY0" fmla="*/ 0 h 1475"/>
                <a:gd name="connsiteX1" fmla="*/ 0 w 73800"/>
                <a:gd name="connsiteY1" fmla="*/ 0 h 1475"/>
                <a:gd name="connsiteX2" fmla="*/ 0 w 73800"/>
                <a:gd name="connsiteY2" fmla="*/ 1476 h 1475"/>
                <a:gd name="connsiteX3" fmla="*/ 0 w 73800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5">
                  <a:moveTo>
                    <a:pt x="0" y="0"/>
                  </a:moveTo>
                  <a:lnTo>
                    <a:pt x="0" y="0"/>
                  </a:lnTo>
                  <a:lnTo>
                    <a:pt x="0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C7D7259C-EF59-4B3B-8C4E-D907D2CFD99C}"/>
                </a:ext>
              </a:extLst>
            </p:cNvPr>
            <p:cNvSpPr/>
            <p:nvPr/>
          </p:nvSpPr>
          <p:spPr>
            <a:xfrm>
              <a:off x="8078304" y="1787606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D5F79C37-4747-4D19-BB5A-AB4929DEBB7E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9CFCF618-9A0E-4166-B983-52F0499990DA}"/>
                </a:ext>
              </a:extLst>
            </p:cNvPr>
            <p:cNvSpPr/>
            <p:nvPr/>
          </p:nvSpPr>
          <p:spPr>
            <a:xfrm>
              <a:off x="8113727" y="17676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785FDF07-10D2-498A-8F42-A38FAF45E217}"/>
                </a:ext>
              </a:extLst>
            </p:cNvPr>
            <p:cNvSpPr/>
            <p:nvPr/>
          </p:nvSpPr>
          <p:spPr>
            <a:xfrm>
              <a:off x="8174981" y="18060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D5AD1DEB-F80A-40C7-83AE-752414DA90E9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919A6A06-5027-44B0-9205-B190E4D073D5}"/>
                </a:ext>
              </a:extLst>
            </p:cNvPr>
            <p:cNvSpPr/>
            <p:nvPr/>
          </p:nvSpPr>
          <p:spPr>
            <a:xfrm>
              <a:off x="8092325" y="17750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42F625FB-74EA-46A8-9441-23633D2C552A}"/>
                </a:ext>
              </a:extLst>
            </p:cNvPr>
            <p:cNvSpPr/>
            <p:nvPr/>
          </p:nvSpPr>
          <p:spPr>
            <a:xfrm>
              <a:off x="8190479" y="17706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25D2E505-9A86-4C08-9CF9-6FD194766A46}"/>
                </a:ext>
              </a:extLst>
            </p:cNvPr>
            <p:cNvSpPr/>
            <p:nvPr/>
          </p:nvSpPr>
          <p:spPr>
            <a:xfrm>
              <a:off x="8079779" y="1781703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0 w 738"/>
                <a:gd name="connsiteY1" fmla="*/ 738 h 737"/>
                <a:gd name="connsiteX2" fmla="*/ 738 w 738"/>
                <a:gd name="connsiteY2" fmla="*/ 738 h 737"/>
                <a:gd name="connsiteX3" fmla="*/ 0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AA41D035-BDCB-4501-862E-84692A09668F}"/>
                </a:ext>
              </a:extLst>
            </p:cNvPr>
            <p:cNvSpPr/>
            <p:nvPr/>
          </p:nvSpPr>
          <p:spPr>
            <a:xfrm>
              <a:off x="8156531" y="1757349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0241291C-5BF5-4734-9D57-DF959934D2AF}"/>
                </a:ext>
              </a:extLst>
            </p:cNvPr>
            <p:cNvSpPr/>
            <p:nvPr/>
          </p:nvSpPr>
          <p:spPr>
            <a:xfrm>
              <a:off x="8185313" y="1766942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426598D5-8B72-4D5E-B6DB-5D8A8C6EB6B8}"/>
                </a:ext>
              </a:extLst>
            </p:cNvPr>
            <p:cNvSpPr/>
            <p:nvPr/>
          </p:nvSpPr>
          <p:spPr>
            <a:xfrm>
              <a:off x="8104871" y="17676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CD2A86F2-B65C-4024-8DF7-2695819910E0}"/>
                </a:ext>
              </a:extLst>
            </p:cNvPr>
            <p:cNvSpPr/>
            <p:nvPr/>
          </p:nvSpPr>
          <p:spPr>
            <a:xfrm>
              <a:off x="8171882" y="1806056"/>
              <a:ext cx="13431" cy="7380"/>
            </a:xfrm>
            <a:custGeom>
              <a:avLst/>
              <a:gdLst>
                <a:gd name="connsiteX0" fmla="*/ 7528 w 13431"/>
                <a:gd name="connsiteY0" fmla="*/ 1476 h 7380"/>
                <a:gd name="connsiteX1" fmla="*/ 7528 w 13431"/>
                <a:gd name="connsiteY1" fmla="*/ 1476 h 7380"/>
                <a:gd name="connsiteX2" fmla="*/ 7528 w 13431"/>
                <a:gd name="connsiteY2" fmla="*/ 1476 h 7380"/>
                <a:gd name="connsiteX3" fmla="*/ 13432 w 13431"/>
                <a:gd name="connsiteY3" fmla="*/ 7380 h 7380"/>
                <a:gd name="connsiteX4" fmla="*/ 13432 w 13431"/>
                <a:gd name="connsiteY4" fmla="*/ 7380 h 7380"/>
                <a:gd name="connsiteX5" fmla="*/ 13432 w 13431"/>
                <a:gd name="connsiteY5" fmla="*/ 7380 h 7380"/>
                <a:gd name="connsiteX6" fmla="*/ 13432 w 13431"/>
                <a:gd name="connsiteY6" fmla="*/ 7380 h 7380"/>
                <a:gd name="connsiteX7" fmla="*/ 7528 w 13431"/>
                <a:gd name="connsiteY7" fmla="*/ 0 h 7380"/>
                <a:gd name="connsiteX8" fmla="*/ 7528 w 13431"/>
                <a:gd name="connsiteY8" fmla="*/ 0 h 7380"/>
                <a:gd name="connsiteX9" fmla="*/ 7528 w 13431"/>
                <a:gd name="connsiteY9" fmla="*/ 0 h 7380"/>
                <a:gd name="connsiteX10" fmla="*/ 7528 w 13431"/>
                <a:gd name="connsiteY10" fmla="*/ 0 h 7380"/>
                <a:gd name="connsiteX11" fmla="*/ 886 w 13431"/>
                <a:gd name="connsiteY11" fmla="*/ 0 h 7380"/>
                <a:gd name="connsiteX12" fmla="*/ 886 w 13431"/>
                <a:gd name="connsiteY12" fmla="*/ 0 h 7380"/>
                <a:gd name="connsiteX13" fmla="*/ 886 w 13431"/>
                <a:gd name="connsiteY13" fmla="*/ 0 h 7380"/>
                <a:gd name="connsiteX14" fmla="*/ 886 w 13431"/>
                <a:gd name="connsiteY14" fmla="*/ 0 h 7380"/>
                <a:gd name="connsiteX15" fmla="*/ 886 w 13431"/>
                <a:gd name="connsiteY15" fmla="*/ 7380 h 7380"/>
                <a:gd name="connsiteX16" fmla="*/ 886 w 13431"/>
                <a:gd name="connsiteY16" fmla="*/ 7380 h 7380"/>
                <a:gd name="connsiteX17" fmla="*/ 886 w 13431"/>
                <a:gd name="connsiteY17" fmla="*/ 738 h 7380"/>
                <a:gd name="connsiteX18" fmla="*/ 886 w 13431"/>
                <a:gd name="connsiteY18" fmla="*/ 738 h 7380"/>
                <a:gd name="connsiteX19" fmla="*/ 886 w 13431"/>
                <a:gd name="connsiteY19" fmla="*/ 738 h 7380"/>
                <a:gd name="connsiteX20" fmla="*/ 7528 w 13431"/>
                <a:gd name="connsiteY20" fmla="*/ 738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431" h="7380">
                  <a:moveTo>
                    <a:pt x="7528" y="1476"/>
                  </a:moveTo>
                  <a:lnTo>
                    <a:pt x="7528" y="1476"/>
                  </a:lnTo>
                  <a:lnTo>
                    <a:pt x="7528" y="1476"/>
                  </a:lnTo>
                  <a:cubicBezTo>
                    <a:pt x="7528" y="1476"/>
                    <a:pt x="13432" y="5904"/>
                    <a:pt x="13432" y="7380"/>
                  </a:cubicBezTo>
                  <a:lnTo>
                    <a:pt x="13432" y="7380"/>
                  </a:lnTo>
                  <a:lnTo>
                    <a:pt x="13432" y="7380"/>
                  </a:lnTo>
                  <a:lnTo>
                    <a:pt x="13432" y="7380"/>
                  </a:lnTo>
                  <a:cubicBezTo>
                    <a:pt x="12081" y="4482"/>
                    <a:pt x="10059" y="1951"/>
                    <a:pt x="7528" y="0"/>
                  </a:cubicBezTo>
                  <a:lnTo>
                    <a:pt x="7528" y="0"/>
                  </a:lnTo>
                  <a:lnTo>
                    <a:pt x="7528" y="0"/>
                  </a:lnTo>
                  <a:lnTo>
                    <a:pt x="7528" y="0"/>
                  </a:lnTo>
                  <a:lnTo>
                    <a:pt x="886" y="0"/>
                  </a:lnTo>
                  <a:lnTo>
                    <a:pt x="886" y="0"/>
                  </a:lnTo>
                  <a:lnTo>
                    <a:pt x="886" y="0"/>
                  </a:lnTo>
                  <a:lnTo>
                    <a:pt x="886" y="0"/>
                  </a:lnTo>
                  <a:cubicBezTo>
                    <a:pt x="-295" y="2318"/>
                    <a:pt x="-295" y="5062"/>
                    <a:pt x="886" y="7380"/>
                  </a:cubicBezTo>
                  <a:lnTo>
                    <a:pt x="886" y="7380"/>
                  </a:lnTo>
                  <a:cubicBezTo>
                    <a:pt x="-170" y="5291"/>
                    <a:pt x="-170" y="2827"/>
                    <a:pt x="886" y="738"/>
                  </a:cubicBezTo>
                  <a:lnTo>
                    <a:pt x="886" y="738"/>
                  </a:lnTo>
                  <a:lnTo>
                    <a:pt x="886" y="738"/>
                  </a:lnTo>
                  <a:lnTo>
                    <a:pt x="7528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E9B5E0DB-89AA-4632-9432-D86EA764E16A}"/>
                </a:ext>
              </a:extLst>
            </p:cNvPr>
            <p:cNvSpPr/>
            <p:nvPr/>
          </p:nvSpPr>
          <p:spPr>
            <a:xfrm>
              <a:off x="8122583" y="1766205"/>
              <a:ext cx="11070" cy="3690"/>
            </a:xfrm>
            <a:custGeom>
              <a:avLst/>
              <a:gdLst>
                <a:gd name="connsiteX0" fmla="*/ 11070 w 11070"/>
                <a:gd name="connsiteY0" fmla="*/ 3690 h 3690"/>
                <a:gd name="connsiteX1" fmla="*/ 11070 w 11070"/>
                <a:gd name="connsiteY1" fmla="*/ 3690 h 3690"/>
                <a:gd name="connsiteX2" fmla="*/ 11070 w 11070"/>
                <a:gd name="connsiteY2" fmla="*/ 3690 h 3690"/>
                <a:gd name="connsiteX3" fmla="*/ 6642 w 11070"/>
                <a:gd name="connsiteY3" fmla="*/ 0 h 3690"/>
                <a:gd name="connsiteX4" fmla="*/ 0 w 11070"/>
                <a:gd name="connsiteY4" fmla="*/ 0 h 3690"/>
                <a:gd name="connsiteX5" fmla="*/ 0 w 11070"/>
                <a:gd name="connsiteY5" fmla="*/ 0 h 3690"/>
                <a:gd name="connsiteX6" fmla="*/ 6642 w 11070"/>
                <a:gd name="connsiteY6" fmla="*/ 0 h 3690"/>
                <a:gd name="connsiteX7" fmla="*/ 11070 w 11070"/>
                <a:gd name="connsiteY7" fmla="*/ 0 h 3690"/>
                <a:gd name="connsiteX8" fmla="*/ 11070 w 11070"/>
                <a:gd name="connsiteY8" fmla="*/ 0 h 3690"/>
                <a:gd name="connsiteX9" fmla="*/ 11070 w 11070"/>
                <a:gd name="connsiteY9" fmla="*/ 0 h 3690"/>
                <a:gd name="connsiteX10" fmla="*/ 11070 w 11070"/>
                <a:gd name="connsiteY10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70" h="3690">
                  <a:moveTo>
                    <a:pt x="11070" y="3690"/>
                  </a:moveTo>
                  <a:lnTo>
                    <a:pt x="11070" y="3690"/>
                  </a:lnTo>
                  <a:lnTo>
                    <a:pt x="11070" y="3690"/>
                  </a:lnTo>
                  <a:cubicBezTo>
                    <a:pt x="8886" y="3720"/>
                    <a:pt x="7004" y="2153"/>
                    <a:pt x="6642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6642" y="0"/>
                  </a:lnTo>
                  <a:cubicBezTo>
                    <a:pt x="8015" y="791"/>
                    <a:pt x="9697" y="791"/>
                    <a:pt x="11070" y="0"/>
                  </a:cubicBez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50B18619-D638-4ADE-8EFD-10966B016694}"/>
                </a:ext>
              </a:extLst>
            </p:cNvPr>
            <p:cNvSpPr/>
            <p:nvPr/>
          </p:nvSpPr>
          <p:spPr>
            <a:xfrm>
              <a:off x="8136852" y="1754396"/>
              <a:ext cx="6396" cy="13284"/>
            </a:xfrm>
            <a:custGeom>
              <a:avLst/>
              <a:gdLst>
                <a:gd name="connsiteX0" fmla="*/ 2706 w 6396"/>
                <a:gd name="connsiteY0" fmla="*/ 10332 h 13284"/>
                <a:gd name="connsiteX1" fmla="*/ 2706 w 6396"/>
                <a:gd name="connsiteY1" fmla="*/ 10332 h 13284"/>
                <a:gd name="connsiteX2" fmla="*/ 2706 w 6396"/>
                <a:gd name="connsiteY2" fmla="*/ 10332 h 13284"/>
                <a:gd name="connsiteX3" fmla="*/ 2706 w 6396"/>
                <a:gd name="connsiteY3" fmla="*/ 10332 h 13284"/>
                <a:gd name="connsiteX4" fmla="*/ 2706 w 6396"/>
                <a:gd name="connsiteY4" fmla="*/ 10332 h 13284"/>
                <a:gd name="connsiteX5" fmla="*/ 2706 w 6396"/>
                <a:gd name="connsiteY5" fmla="*/ 10332 h 13284"/>
                <a:gd name="connsiteX6" fmla="*/ 2706 w 6396"/>
                <a:gd name="connsiteY6" fmla="*/ 10332 h 13284"/>
                <a:gd name="connsiteX7" fmla="*/ 2706 w 6396"/>
                <a:gd name="connsiteY7" fmla="*/ 10332 h 13284"/>
                <a:gd name="connsiteX8" fmla="*/ 2706 w 6396"/>
                <a:gd name="connsiteY8" fmla="*/ 5904 h 13284"/>
                <a:gd name="connsiteX9" fmla="*/ 6396 w 6396"/>
                <a:gd name="connsiteY9" fmla="*/ 0 h 13284"/>
                <a:gd name="connsiteX10" fmla="*/ 6396 w 6396"/>
                <a:gd name="connsiteY10" fmla="*/ 3690 h 13284"/>
                <a:gd name="connsiteX11" fmla="*/ 6396 w 6396"/>
                <a:gd name="connsiteY11" fmla="*/ 3690 h 13284"/>
                <a:gd name="connsiteX12" fmla="*/ 6396 w 6396"/>
                <a:gd name="connsiteY12" fmla="*/ 3690 h 13284"/>
                <a:gd name="connsiteX13" fmla="*/ 6396 w 6396"/>
                <a:gd name="connsiteY13" fmla="*/ 3690 h 13284"/>
                <a:gd name="connsiteX14" fmla="*/ 1968 w 6396"/>
                <a:gd name="connsiteY14" fmla="*/ 10332 h 13284"/>
                <a:gd name="connsiteX15" fmla="*/ 1968 w 6396"/>
                <a:gd name="connsiteY15" fmla="*/ 10332 h 13284"/>
                <a:gd name="connsiteX16" fmla="*/ 1968 w 6396"/>
                <a:gd name="connsiteY16" fmla="*/ 1033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96" h="13284">
                  <a:moveTo>
                    <a:pt x="2706" y="10332"/>
                  </a:moveTo>
                  <a:lnTo>
                    <a:pt x="2706" y="10332"/>
                  </a:lnTo>
                  <a:cubicBezTo>
                    <a:pt x="2706" y="10332"/>
                    <a:pt x="2706" y="10332"/>
                    <a:pt x="2706" y="10332"/>
                  </a:cubicBezTo>
                  <a:lnTo>
                    <a:pt x="2706" y="10332"/>
                  </a:lnTo>
                  <a:lnTo>
                    <a:pt x="2706" y="10332"/>
                  </a:lnTo>
                  <a:lnTo>
                    <a:pt x="2706" y="10332"/>
                  </a:lnTo>
                  <a:lnTo>
                    <a:pt x="2706" y="10332"/>
                  </a:lnTo>
                  <a:lnTo>
                    <a:pt x="2706" y="10332"/>
                  </a:lnTo>
                  <a:cubicBezTo>
                    <a:pt x="2042" y="8931"/>
                    <a:pt x="2042" y="7305"/>
                    <a:pt x="2706" y="5904"/>
                  </a:cubicBezTo>
                  <a:cubicBezTo>
                    <a:pt x="2706" y="5904"/>
                    <a:pt x="2706" y="0"/>
                    <a:pt x="6396" y="0"/>
                  </a:cubicBezTo>
                  <a:lnTo>
                    <a:pt x="6396" y="3690"/>
                  </a:lnTo>
                  <a:lnTo>
                    <a:pt x="6396" y="3690"/>
                  </a:lnTo>
                  <a:lnTo>
                    <a:pt x="6396" y="3690"/>
                  </a:lnTo>
                  <a:lnTo>
                    <a:pt x="6396" y="3690"/>
                  </a:lnTo>
                  <a:cubicBezTo>
                    <a:pt x="6396" y="3690"/>
                    <a:pt x="6396" y="3690"/>
                    <a:pt x="1968" y="10332"/>
                  </a:cubicBezTo>
                  <a:cubicBezTo>
                    <a:pt x="-2460" y="16974"/>
                    <a:pt x="1968" y="10332"/>
                    <a:pt x="1968" y="10332"/>
                  </a:cubicBezTo>
                  <a:lnTo>
                    <a:pt x="1968" y="1033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D5903197-AEFE-4823-847E-3BFB03C64D01}"/>
                </a:ext>
              </a:extLst>
            </p:cNvPr>
            <p:cNvSpPr/>
            <p:nvPr/>
          </p:nvSpPr>
          <p:spPr>
            <a:xfrm>
              <a:off x="8146938" y="1800891"/>
              <a:ext cx="18450" cy="9593"/>
            </a:xfrm>
            <a:custGeom>
              <a:avLst/>
              <a:gdLst>
                <a:gd name="connsiteX0" fmla="*/ 16974 w 18450"/>
                <a:gd name="connsiteY0" fmla="*/ 9594 h 9593"/>
                <a:gd name="connsiteX1" fmla="*/ 16974 w 18450"/>
                <a:gd name="connsiteY1" fmla="*/ 9594 h 9593"/>
                <a:gd name="connsiteX2" fmla="*/ 16974 w 18450"/>
                <a:gd name="connsiteY2" fmla="*/ 9594 h 9593"/>
                <a:gd name="connsiteX3" fmla="*/ 0 w 18450"/>
                <a:gd name="connsiteY3" fmla="*/ 0 h 9593"/>
                <a:gd name="connsiteX4" fmla="*/ 0 w 18450"/>
                <a:gd name="connsiteY4" fmla="*/ 0 h 9593"/>
                <a:gd name="connsiteX5" fmla="*/ 18450 w 18450"/>
                <a:gd name="connsiteY5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50" h="9593">
                  <a:moveTo>
                    <a:pt x="16974" y="9594"/>
                  </a:moveTo>
                  <a:lnTo>
                    <a:pt x="16974" y="9594"/>
                  </a:lnTo>
                  <a:lnTo>
                    <a:pt x="16974" y="9594"/>
                  </a:lnTo>
                  <a:lnTo>
                    <a:pt x="0" y="0"/>
                  </a:lnTo>
                  <a:lnTo>
                    <a:pt x="0" y="0"/>
                  </a:lnTo>
                  <a:lnTo>
                    <a:pt x="18450" y="9594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29874CD6-6E23-4A59-9D1A-8C2961EFAAF5}"/>
                </a:ext>
              </a:extLst>
            </p:cNvPr>
            <p:cNvSpPr/>
            <p:nvPr/>
          </p:nvSpPr>
          <p:spPr>
            <a:xfrm>
              <a:off x="8084946" y="1789820"/>
              <a:ext cx="16973" cy="17712"/>
            </a:xfrm>
            <a:custGeom>
              <a:avLst/>
              <a:gdLst>
                <a:gd name="connsiteX0" fmla="*/ 7380 w 16973"/>
                <a:gd name="connsiteY0" fmla="*/ 3690 h 17712"/>
                <a:gd name="connsiteX1" fmla="*/ 11808 w 16973"/>
                <a:gd name="connsiteY1" fmla="*/ 3690 h 17712"/>
                <a:gd name="connsiteX2" fmla="*/ 11808 w 16973"/>
                <a:gd name="connsiteY2" fmla="*/ 3690 h 17712"/>
                <a:gd name="connsiteX3" fmla="*/ 11808 w 16973"/>
                <a:gd name="connsiteY3" fmla="*/ 3690 h 17712"/>
                <a:gd name="connsiteX4" fmla="*/ 11808 w 16973"/>
                <a:gd name="connsiteY4" fmla="*/ 3690 h 17712"/>
                <a:gd name="connsiteX5" fmla="*/ 11808 w 16973"/>
                <a:gd name="connsiteY5" fmla="*/ 3690 h 17712"/>
                <a:gd name="connsiteX6" fmla="*/ 11808 w 16973"/>
                <a:gd name="connsiteY6" fmla="*/ 3690 h 17712"/>
                <a:gd name="connsiteX7" fmla="*/ 11808 w 16973"/>
                <a:gd name="connsiteY7" fmla="*/ 8856 h 17712"/>
                <a:gd name="connsiteX8" fmla="*/ 11808 w 16973"/>
                <a:gd name="connsiteY8" fmla="*/ 8856 h 17712"/>
                <a:gd name="connsiteX9" fmla="*/ 11808 w 16973"/>
                <a:gd name="connsiteY9" fmla="*/ 14022 h 17712"/>
                <a:gd name="connsiteX10" fmla="*/ 11808 w 16973"/>
                <a:gd name="connsiteY10" fmla="*/ 14022 h 17712"/>
                <a:gd name="connsiteX11" fmla="*/ 11808 w 16973"/>
                <a:gd name="connsiteY11" fmla="*/ 14022 h 17712"/>
                <a:gd name="connsiteX12" fmla="*/ 16974 w 16973"/>
                <a:gd name="connsiteY12" fmla="*/ 17712 h 17712"/>
                <a:gd name="connsiteX13" fmla="*/ 16974 w 16973"/>
                <a:gd name="connsiteY13" fmla="*/ 17712 h 17712"/>
                <a:gd name="connsiteX14" fmla="*/ 16974 w 16973"/>
                <a:gd name="connsiteY14" fmla="*/ 17712 h 17712"/>
                <a:gd name="connsiteX15" fmla="*/ 16974 w 16973"/>
                <a:gd name="connsiteY15" fmla="*/ 17712 h 17712"/>
                <a:gd name="connsiteX16" fmla="*/ 16974 w 16973"/>
                <a:gd name="connsiteY16" fmla="*/ 17712 h 17712"/>
                <a:gd name="connsiteX17" fmla="*/ 16974 w 16973"/>
                <a:gd name="connsiteY17" fmla="*/ 17712 h 17712"/>
                <a:gd name="connsiteX18" fmla="*/ 16974 w 16973"/>
                <a:gd name="connsiteY18" fmla="*/ 17712 h 17712"/>
                <a:gd name="connsiteX19" fmla="*/ 16974 w 16973"/>
                <a:gd name="connsiteY19" fmla="*/ 17712 h 17712"/>
                <a:gd name="connsiteX20" fmla="*/ 11808 w 16973"/>
                <a:gd name="connsiteY20" fmla="*/ 17712 h 17712"/>
                <a:gd name="connsiteX21" fmla="*/ 11808 w 16973"/>
                <a:gd name="connsiteY21" fmla="*/ 17712 h 17712"/>
                <a:gd name="connsiteX22" fmla="*/ 11808 w 16973"/>
                <a:gd name="connsiteY22" fmla="*/ 17712 h 17712"/>
                <a:gd name="connsiteX23" fmla="*/ 11808 w 16973"/>
                <a:gd name="connsiteY23" fmla="*/ 11070 h 17712"/>
                <a:gd name="connsiteX24" fmla="*/ 11808 w 16973"/>
                <a:gd name="connsiteY24" fmla="*/ 11070 h 17712"/>
                <a:gd name="connsiteX25" fmla="*/ 11808 w 16973"/>
                <a:gd name="connsiteY25" fmla="*/ 5166 h 17712"/>
                <a:gd name="connsiteX26" fmla="*/ 11808 w 16973"/>
                <a:gd name="connsiteY26" fmla="*/ 5166 h 17712"/>
                <a:gd name="connsiteX27" fmla="*/ 5904 w 16973"/>
                <a:gd name="connsiteY27" fmla="*/ 0 h 17712"/>
                <a:gd name="connsiteX28" fmla="*/ 5904 w 16973"/>
                <a:gd name="connsiteY28" fmla="*/ 0 h 17712"/>
                <a:gd name="connsiteX29" fmla="*/ 0 w 16973"/>
                <a:gd name="connsiteY29" fmla="*/ 0 h 17712"/>
                <a:gd name="connsiteX30" fmla="*/ 0 w 16973"/>
                <a:gd name="connsiteY30" fmla="*/ 0 h 17712"/>
                <a:gd name="connsiteX31" fmla="*/ 0 w 16973"/>
                <a:gd name="connsiteY31" fmla="*/ 0 h 17712"/>
                <a:gd name="connsiteX32" fmla="*/ 0 w 16973"/>
                <a:gd name="connsiteY32" fmla="*/ 0 h 17712"/>
                <a:gd name="connsiteX33" fmla="*/ 0 w 16973"/>
                <a:gd name="connsiteY33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973" h="17712">
                  <a:moveTo>
                    <a:pt x="7380" y="3690"/>
                  </a:moveTo>
                  <a:lnTo>
                    <a:pt x="11808" y="3690"/>
                  </a:lnTo>
                  <a:lnTo>
                    <a:pt x="11808" y="3690"/>
                  </a:lnTo>
                  <a:lnTo>
                    <a:pt x="11808" y="3690"/>
                  </a:lnTo>
                  <a:lnTo>
                    <a:pt x="11808" y="3690"/>
                  </a:lnTo>
                  <a:cubicBezTo>
                    <a:pt x="11808" y="3690"/>
                    <a:pt x="11808" y="3690"/>
                    <a:pt x="11808" y="3690"/>
                  </a:cubicBezTo>
                  <a:lnTo>
                    <a:pt x="11808" y="3690"/>
                  </a:lnTo>
                  <a:lnTo>
                    <a:pt x="11808" y="8856"/>
                  </a:lnTo>
                  <a:lnTo>
                    <a:pt x="11808" y="8856"/>
                  </a:lnTo>
                  <a:lnTo>
                    <a:pt x="11808" y="14022"/>
                  </a:lnTo>
                  <a:lnTo>
                    <a:pt x="11808" y="14022"/>
                  </a:lnTo>
                  <a:lnTo>
                    <a:pt x="11808" y="14022"/>
                  </a:lnTo>
                  <a:lnTo>
                    <a:pt x="16974" y="17712"/>
                  </a:lnTo>
                  <a:lnTo>
                    <a:pt x="16974" y="17712"/>
                  </a:lnTo>
                  <a:lnTo>
                    <a:pt x="16974" y="17712"/>
                  </a:lnTo>
                  <a:lnTo>
                    <a:pt x="16974" y="17712"/>
                  </a:lnTo>
                  <a:cubicBezTo>
                    <a:pt x="16974" y="17712"/>
                    <a:pt x="16974" y="17712"/>
                    <a:pt x="16974" y="17712"/>
                  </a:cubicBezTo>
                  <a:lnTo>
                    <a:pt x="16974" y="17712"/>
                  </a:lnTo>
                  <a:lnTo>
                    <a:pt x="16974" y="17712"/>
                  </a:lnTo>
                  <a:cubicBezTo>
                    <a:pt x="16974" y="17712"/>
                    <a:pt x="12546" y="17712"/>
                    <a:pt x="16974" y="17712"/>
                  </a:cubicBezTo>
                  <a:lnTo>
                    <a:pt x="11808" y="17712"/>
                  </a:lnTo>
                  <a:lnTo>
                    <a:pt x="11808" y="17712"/>
                  </a:lnTo>
                  <a:lnTo>
                    <a:pt x="11808" y="17712"/>
                  </a:lnTo>
                  <a:cubicBezTo>
                    <a:pt x="11808" y="17712"/>
                    <a:pt x="11808" y="11808"/>
                    <a:pt x="11808" y="11070"/>
                  </a:cubicBezTo>
                  <a:lnTo>
                    <a:pt x="11808" y="11070"/>
                  </a:lnTo>
                  <a:lnTo>
                    <a:pt x="11808" y="5166"/>
                  </a:lnTo>
                  <a:lnTo>
                    <a:pt x="11808" y="5166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A7CF1B8D-076D-4810-B3A4-D764D6957C7A}"/>
                </a:ext>
              </a:extLst>
            </p:cNvPr>
            <p:cNvSpPr/>
            <p:nvPr/>
          </p:nvSpPr>
          <p:spPr>
            <a:xfrm>
              <a:off x="8163173" y="1761777"/>
              <a:ext cx="38376" cy="14760"/>
            </a:xfrm>
            <a:custGeom>
              <a:avLst/>
              <a:gdLst>
                <a:gd name="connsiteX0" fmla="*/ 0 w 38376"/>
                <a:gd name="connsiteY0" fmla="*/ 738 h 14760"/>
                <a:gd name="connsiteX1" fmla="*/ 5166 w 38376"/>
                <a:gd name="connsiteY1" fmla="*/ 738 h 14760"/>
                <a:gd name="connsiteX2" fmla="*/ 5166 w 38376"/>
                <a:gd name="connsiteY2" fmla="*/ 738 h 14760"/>
                <a:gd name="connsiteX3" fmla="*/ 5166 w 38376"/>
                <a:gd name="connsiteY3" fmla="*/ 738 h 14760"/>
                <a:gd name="connsiteX4" fmla="*/ 10332 w 38376"/>
                <a:gd name="connsiteY4" fmla="*/ 738 h 14760"/>
                <a:gd name="connsiteX5" fmla="*/ 10332 w 38376"/>
                <a:gd name="connsiteY5" fmla="*/ 738 h 14760"/>
                <a:gd name="connsiteX6" fmla="*/ 10332 w 38376"/>
                <a:gd name="connsiteY6" fmla="*/ 738 h 14760"/>
                <a:gd name="connsiteX7" fmla="*/ 10332 w 38376"/>
                <a:gd name="connsiteY7" fmla="*/ 5904 h 14760"/>
                <a:gd name="connsiteX8" fmla="*/ 18450 w 38376"/>
                <a:gd name="connsiteY8" fmla="*/ 5904 h 14760"/>
                <a:gd name="connsiteX9" fmla="*/ 18450 w 38376"/>
                <a:gd name="connsiteY9" fmla="*/ 5904 h 14760"/>
                <a:gd name="connsiteX10" fmla="*/ 18450 w 38376"/>
                <a:gd name="connsiteY10" fmla="*/ 5904 h 14760"/>
                <a:gd name="connsiteX11" fmla="*/ 23616 w 38376"/>
                <a:gd name="connsiteY11" fmla="*/ 5904 h 14760"/>
                <a:gd name="connsiteX12" fmla="*/ 23616 w 38376"/>
                <a:gd name="connsiteY12" fmla="*/ 5904 h 14760"/>
                <a:gd name="connsiteX13" fmla="*/ 23616 w 38376"/>
                <a:gd name="connsiteY13" fmla="*/ 5904 h 14760"/>
                <a:gd name="connsiteX14" fmla="*/ 28044 w 38376"/>
                <a:gd name="connsiteY14" fmla="*/ 9594 h 14760"/>
                <a:gd name="connsiteX15" fmla="*/ 28044 w 38376"/>
                <a:gd name="connsiteY15" fmla="*/ 9594 h 14760"/>
                <a:gd name="connsiteX16" fmla="*/ 32472 w 38376"/>
                <a:gd name="connsiteY16" fmla="*/ 14760 h 14760"/>
                <a:gd name="connsiteX17" fmla="*/ 38376 w 38376"/>
                <a:gd name="connsiteY17" fmla="*/ 14760 h 14760"/>
                <a:gd name="connsiteX18" fmla="*/ 38376 w 38376"/>
                <a:gd name="connsiteY18" fmla="*/ 14760 h 14760"/>
                <a:gd name="connsiteX19" fmla="*/ 38376 w 38376"/>
                <a:gd name="connsiteY19" fmla="*/ 14760 h 14760"/>
                <a:gd name="connsiteX20" fmla="*/ 38376 w 38376"/>
                <a:gd name="connsiteY20" fmla="*/ 14760 h 14760"/>
                <a:gd name="connsiteX21" fmla="*/ 38376 w 38376"/>
                <a:gd name="connsiteY21" fmla="*/ 14760 h 14760"/>
                <a:gd name="connsiteX22" fmla="*/ 38376 w 38376"/>
                <a:gd name="connsiteY22" fmla="*/ 14760 h 14760"/>
                <a:gd name="connsiteX23" fmla="*/ 38376 w 38376"/>
                <a:gd name="connsiteY23" fmla="*/ 14760 h 14760"/>
                <a:gd name="connsiteX24" fmla="*/ 38376 w 38376"/>
                <a:gd name="connsiteY24" fmla="*/ 14760 h 14760"/>
                <a:gd name="connsiteX25" fmla="*/ 38376 w 38376"/>
                <a:gd name="connsiteY25" fmla="*/ 14760 h 14760"/>
                <a:gd name="connsiteX26" fmla="*/ 38376 w 38376"/>
                <a:gd name="connsiteY26" fmla="*/ 14760 h 14760"/>
                <a:gd name="connsiteX27" fmla="*/ 38376 w 38376"/>
                <a:gd name="connsiteY27" fmla="*/ 14760 h 14760"/>
                <a:gd name="connsiteX28" fmla="*/ 38376 w 38376"/>
                <a:gd name="connsiteY28" fmla="*/ 14760 h 14760"/>
                <a:gd name="connsiteX29" fmla="*/ 38376 w 38376"/>
                <a:gd name="connsiteY29" fmla="*/ 14760 h 14760"/>
                <a:gd name="connsiteX30" fmla="*/ 38376 w 38376"/>
                <a:gd name="connsiteY30" fmla="*/ 14760 h 14760"/>
                <a:gd name="connsiteX31" fmla="*/ 38376 w 38376"/>
                <a:gd name="connsiteY31" fmla="*/ 14760 h 14760"/>
                <a:gd name="connsiteX32" fmla="*/ 31734 w 38376"/>
                <a:gd name="connsiteY32" fmla="*/ 14760 h 14760"/>
                <a:gd name="connsiteX33" fmla="*/ 31734 w 38376"/>
                <a:gd name="connsiteY33" fmla="*/ 9594 h 14760"/>
                <a:gd name="connsiteX34" fmla="*/ 31734 w 38376"/>
                <a:gd name="connsiteY34" fmla="*/ 9594 h 14760"/>
                <a:gd name="connsiteX35" fmla="*/ 27306 w 38376"/>
                <a:gd name="connsiteY35" fmla="*/ 5166 h 14760"/>
                <a:gd name="connsiteX36" fmla="*/ 27306 w 38376"/>
                <a:gd name="connsiteY36" fmla="*/ 5166 h 14760"/>
                <a:gd name="connsiteX37" fmla="*/ 27306 w 38376"/>
                <a:gd name="connsiteY37" fmla="*/ 5166 h 14760"/>
                <a:gd name="connsiteX38" fmla="*/ 27306 w 38376"/>
                <a:gd name="connsiteY38" fmla="*/ 5166 h 14760"/>
                <a:gd name="connsiteX39" fmla="*/ 22140 w 38376"/>
                <a:gd name="connsiteY39" fmla="*/ 5166 h 14760"/>
                <a:gd name="connsiteX40" fmla="*/ 22140 w 38376"/>
                <a:gd name="connsiteY40" fmla="*/ 5166 h 14760"/>
                <a:gd name="connsiteX41" fmla="*/ 16974 w 38376"/>
                <a:gd name="connsiteY41" fmla="*/ 5166 h 14760"/>
                <a:gd name="connsiteX42" fmla="*/ 16974 w 38376"/>
                <a:gd name="connsiteY42" fmla="*/ 5166 h 14760"/>
                <a:gd name="connsiteX43" fmla="*/ 16974 w 38376"/>
                <a:gd name="connsiteY43" fmla="*/ 0 h 14760"/>
                <a:gd name="connsiteX44" fmla="*/ 16974 w 38376"/>
                <a:gd name="connsiteY44" fmla="*/ 0 h 14760"/>
                <a:gd name="connsiteX45" fmla="*/ 16974 w 38376"/>
                <a:gd name="connsiteY45" fmla="*/ 0 h 14760"/>
                <a:gd name="connsiteX46" fmla="*/ 12546 w 38376"/>
                <a:gd name="connsiteY46" fmla="*/ 0 h 14760"/>
                <a:gd name="connsiteX47" fmla="*/ 12546 w 38376"/>
                <a:gd name="connsiteY47" fmla="*/ 0 h 14760"/>
                <a:gd name="connsiteX48" fmla="*/ 12546 w 38376"/>
                <a:gd name="connsiteY48" fmla="*/ 0 h 14760"/>
                <a:gd name="connsiteX49" fmla="*/ 8856 w 38376"/>
                <a:gd name="connsiteY49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8376" h="14760">
                  <a:moveTo>
                    <a:pt x="0" y="738"/>
                  </a:moveTo>
                  <a:lnTo>
                    <a:pt x="5166" y="738"/>
                  </a:lnTo>
                  <a:lnTo>
                    <a:pt x="5166" y="738"/>
                  </a:lnTo>
                  <a:cubicBezTo>
                    <a:pt x="5166" y="738"/>
                    <a:pt x="5166" y="738"/>
                    <a:pt x="5166" y="738"/>
                  </a:cubicBezTo>
                  <a:lnTo>
                    <a:pt x="10332" y="738"/>
                  </a:lnTo>
                  <a:lnTo>
                    <a:pt x="10332" y="738"/>
                  </a:lnTo>
                  <a:lnTo>
                    <a:pt x="10332" y="738"/>
                  </a:lnTo>
                  <a:cubicBezTo>
                    <a:pt x="11026" y="2390"/>
                    <a:pt x="11026" y="4252"/>
                    <a:pt x="10332" y="5904"/>
                  </a:cubicBezTo>
                  <a:lnTo>
                    <a:pt x="18450" y="5904"/>
                  </a:lnTo>
                  <a:lnTo>
                    <a:pt x="18450" y="5904"/>
                  </a:lnTo>
                  <a:lnTo>
                    <a:pt x="18450" y="5904"/>
                  </a:lnTo>
                  <a:cubicBezTo>
                    <a:pt x="18450" y="5904"/>
                    <a:pt x="22878" y="5904"/>
                    <a:pt x="23616" y="5904"/>
                  </a:cubicBezTo>
                  <a:cubicBezTo>
                    <a:pt x="24354" y="5904"/>
                    <a:pt x="23616" y="5904"/>
                    <a:pt x="23616" y="5904"/>
                  </a:cubicBezTo>
                  <a:lnTo>
                    <a:pt x="23616" y="5904"/>
                  </a:lnTo>
                  <a:cubicBezTo>
                    <a:pt x="23616" y="5904"/>
                    <a:pt x="23616" y="5904"/>
                    <a:pt x="28044" y="9594"/>
                  </a:cubicBezTo>
                  <a:lnTo>
                    <a:pt x="28044" y="9594"/>
                  </a:lnTo>
                  <a:cubicBezTo>
                    <a:pt x="28044" y="9594"/>
                    <a:pt x="28044" y="14760"/>
                    <a:pt x="32472" y="14760"/>
                  </a:cubicBezTo>
                  <a:lnTo>
                    <a:pt x="38376" y="14760"/>
                  </a:lnTo>
                  <a:lnTo>
                    <a:pt x="38376" y="14760"/>
                  </a:lnTo>
                  <a:lnTo>
                    <a:pt x="38376" y="14760"/>
                  </a:lnTo>
                  <a:cubicBezTo>
                    <a:pt x="38376" y="14760"/>
                    <a:pt x="38376" y="14760"/>
                    <a:pt x="38376" y="14760"/>
                  </a:cubicBezTo>
                  <a:lnTo>
                    <a:pt x="38376" y="14760"/>
                  </a:lnTo>
                  <a:lnTo>
                    <a:pt x="38376" y="14760"/>
                  </a:lnTo>
                  <a:cubicBezTo>
                    <a:pt x="38376" y="14760"/>
                    <a:pt x="38376" y="14760"/>
                    <a:pt x="38376" y="14760"/>
                  </a:cubicBezTo>
                  <a:lnTo>
                    <a:pt x="38376" y="14760"/>
                  </a:lnTo>
                  <a:lnTo>
                    <a:pt x="38376" y="14760"/>
                  </a:lnTo>
                  <a:lnTo>
                    <a:pt x="38376" y="14760"/>
                  </a:lnTo>
                  <a:lnTo>
                    <a:pt x="38376" y="14760"/>
                  </a:lnTo>
                  <a:lnTo>
                    <a:pt x="38376" y="14760"/>
                  </a:lnTo>
                  <a:lnTo>
                    <a:pt x="38376" y="14760"/>
                  </a:lnTo>
                  <a:lnTo>
                    <a:pt x="38376" y="14760"/>
                  </a:lnTo>
                  <a:lnTo>
                    <a:pt x="38376" y="14760"/>
                  </a:lnTo>
                  <a:cubicBezTo>
                    <a:pt x="38376" y="14760"/>
                    <a:pt x="33948" y="14760"/>
                    <a:pt x="31734" y="14760"/>
                  </a:cubicBezTo>
                  <a:cubicBezTo>
                    <a:pt x="29520" y="14760"/>
                    <a:pt x="31734" y="10332"/>
                    <a:pt x="31734" y="9594"/>
                  </a:cubicBezTo>
                  <a:lnTo>
                    <a:pt x="31734" y="9594"/>
                  </a:lnTo>
                  <a:cubicBezTo>
                    <a:pt x="31734" y="9594"/>
                    <a:pt x="31734" y="5166"/>
                    <a:pt x="27306" y="5166"/>
                  </a:cubicBezTo>
                  <a:lnTo>
                    <a:pt x="27306" y="5166"/>
                  </a:lnTo>
                  <a:lnTo>
                    <a:pt x="27306" y="5166"/>
                  </a:lnTo>
                  <a:lnTo>
                    <a:pt x="27306" y="5166"/>
                  </a:lnTo>
                  <a:cubicBezTo>
                    <a:pt x="25638" y="4544"/>
                    <a:pt x="23808" y="4544"/>
                    <a:pt x="22140" y="5166"/>
                  </a:cubicBezTo>
                  <a:lnTo>
                    <a:pt x="22140" y="5166"/>
                  </a:lnTo>
                  <a:cubicBezTo>
                    <a:pt x="20472" y="4544"/>
                    <a:pt x="18642" y="4544"/>
                    <a:pt x="16974" y="5166"/>
                  </a:cubicBezTo>
                  <a:lnTo>
                    <a:pt x="16974" y="5166"/>
                  </a:lnTo>
                  <a:cubicBezTo>
                    <a:pt x="17771" y="3535"/>
                    <a:pt x="17771" y="1631"/>
                    <a:pt x="16974" y="0"/>
                  </a:cubicBezTo>
                  <a:lnTo>
                    <a:pt x="16974" y="0"/>
                  </a:lnTo>
                  <a:lnTo>
                    <a:pt x="16974" y="0"/>
                  </a:lnTo>
                  <a:cubicBezTo>
                    <a:pt x="16974" y="0"/>
                    <a:pt x="16974" y="0"/>
                    <a:pt x="12546" y="0"/>
                  </a:cubicBezTo>
                  <a:lnTo>
                    <a:pt x="12546" y="0"/>
                  </a:lnTo>
                  <a:lnTo>
                    <a:pt x="12546" y="0"/>
                  </a:lnTo>
                  <a:cubicBezTo>
                    <a:pt x="12546" y="0"/>
                    <a:pt x="12546" y="0"/>
                    <a:pt x="8856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1EA66BCA-2474-4F2B-A6E6-E0183456F49C}"/>
                </a:ext>
              </a:extLst>
            </p:cNvPr>
            <p:cNvSpPr/>
            <p:nvPr/>
          </p:nvSpPr>
          <p:spPr>
            <a:xfrm>
              <a:off x="8091588" y="1776537"/>
              <a:ext cx="10331" cy="5165"/>
            </a:xfrm>
            <a:custGeom>
              <a:avLst/>
              <a:gdLst>
                <a:gd name="connsiteX0" fmla="*/ 0 w 10331"/>
                <a:gd name="connsiteY0" fmla="*/ 0 h 5165"/>
                <a:gd name="connsiteX1" fmla="*/ 6642 w 10331"/>
                <a:gd name="connsiteY1" fmla="*/ 0 h 5165"/>
                <a:gd name="connsiteX2" fmla="*/ 6642 w 10331"/>
                <a:gd name="connsiteY2" fmla="*/ 0 h 5165"/>
                <a:gd name="connsiteX3" fmla="*/ 6642 w 10331"/>
                <a:gd name="connsiteY3" fmla="*/ 0 h 5165"/>
                <a:gd name="connsiteX4" fmla="*/ 6642 w 10331"/>
                <a:gd name="connsiteY4" fmla="*/ 0 h 5165"/>
                <a:gd name="connsiteX5" fmla="*/ 6642 w 10331"/>
                <a:gd name="connsiteY5" fmla="*/ 0 h 5165"/>
                <a:gd name="connsiteX6" fmla="*/ 6642 w 10331"/>
                <a:gd name="connsiteY6" fmla="*/ 0 h 5165"/>
                <a:gd name="connsiteX7" fmla="*/ 6642 w 10331"/>
                <a:gd name="connsiteY7" fmla="*/ 4428 h 5165"/>
                <a:gd name="connsiteX8" fmla="*/ 6642 w 10331"/>
                <a:gd name="connsiteY8" fmla="*/ 4428 h 5165"/>
                <a:gd name="connsiteX9" fmla="*/ 6642 w 10331"/>
                <a:gd name="connsiteY9" fmla="*/ 4428 h 5165"/>
                <a:gd name="connsiteX10" fmla="*/ 6642 w 10331"/>
                <a:gd name="connsiteY10" fmla="*/ 4428 h 5165"/>
                <a:gd name="connsiteX11" fmla="*/ 10332 w 10331"/>
                <a:gd name="connsiteY11" fmla="*/ 4428 h 5165"/>
                <a:gd name="connsiteX12" fmla="*/ 10332 w 10331"/>
                <a:gd name="connsiteY12" fmla="*/ 738 h 5165"/>
                <a:gd name="connsiteX13" fmla="*/ 10332 w 10331"/>
                <a:gd name="connsiteY13" fmla="*/ 738 h 5165"/>
                <a:gd name="connsiteX14" fmla="*/ 10332 w 10331"/>
                <a:gd name="connsiteY14" fmla="*/ 738 h 5165"/>
                <a:gd name="connsiteX15" fmla="*/ 10332 w 10331"/>
                <a:gd name="connsiteY15" fmla="*/ 738 h 5165"/>
                <a:gd name="connsiteX16" fmla="*/ 10332 w 10331"/>
                <a:gd name="connsiteY16" fmla="*/ 738 h 5165"/>
                <a:gd name="connsiteX17" fmla="*/ 10332 w 10331"/>
                <a:gd name="connsiteY17" fmla="*/ 738 h 5165"/>
                <a:gd name="connsiteX18" fmla="*/ 10332 w 10331"/>
                <a:gd name="connsiteY18" fmla="*/ 738 h 5165"/>
                <a:gd name="connsiteX19" fmla="*/ 10332 w 10331"/>
                <a:gd name="connsiteY19" fmla="*/ 738 h 5165"/>
                <a:gd name="connsiteX20" fmla="*/ 10332 w 10331"/>
                <a:gd name="connsiteY20" fmla="*/ 738 h 5165"/>
                <a:gd name="connsiteX21" fmla="*/ 10332 w 10331"/>
                <a:gd name="connsiteY21" fmla="*/ 738 h 5165"/>
                <a:gd name="connsiteX22" fmla="*/ 10332 w 10331"/>
                <a:gd name="connsiteY22" fmla="*/ 5166 h 5165"/>
                <a:gd name="connsiteX23" fmla="*/ 10332 w 10331"/>
                <a:gd name="connsiteY23" fmla="*/ 5166 h 5165"/>
                <a:gd name="connsiteX24" fmla="*/ 10332 w 10331"/>
                <a:gd name="connsiteY24" fmla="*/ 5166 h 5165"/>
                <a:gd name="connsiteX25" fmla="*/ 10332 w 10331"/>
                <a:gd name="connsiteY25" fmla="*/ 5166 h 5165"/>
                <a:gd name="connsiteX26" fmla="*/ 10332 w 10331"/>
                <a:gd name="connsiteY26" fmla="*/ 5166 h 5165"/>
                <a:gd name="connsiteX27" fmla="*/ 10332 w 10331"/>
                <a:gd name="connsiteY27" fmla="*/ 738 h 5165"/>
                <a:gd name="connsiteX28" fmla="*/ 10332 w 10331"/>
                <a:gd name="connsiteY28" fmla="*/ 738 h 5165"/>
                <a:gd name="connsiteX29" fmla="*/ 5166 w 10331"/>
                <a:gd name="connsiteY29" fmla="*/ 738 h 5165"/>
                <a:gd name="connsiteX30" fmla="*/ 5166 w 10331"/>
                <a:gd name="connsiteY30" fmla="*/ 738 h 5165"/>
                <a:gd name="connsiteX31" fmla="*/ 5166 w 10331"/>
                <a:gd name="connsiteY31" fmla="*/ 738 h 5165"/>
                <a:gd name="connsiteX32" fmla="*/ 5166 w 10331"/>
                <a:gd name="connsiteY32" fmla="*/ 738 h 5165"/>
                <a:gd name="connsiteX33" fmla="*/ 5166 w 10331"/>
                <a:gd name="connsiteY33" fmla="*/ 73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331" h="5165">
                  <a:moveTo>
                    <a:pt x="0" y="0"/>
                  </a:move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cubicBezTo>
                    <a:pt x="6642" y="0"/>
                    <a:pt x="6642" y="3690"/>
                    <a:pt x="6642" y="4428"/>
                  </a:cubicBezTo>
                  <a:lnTo>
                    <a:pt x="6642" y="4428"/>
                  </a:lnTo>
                  <a:lnTo>
                    <a:pt x="6642" y="4428"/>
                  </a:lnTo>
                  <a:lnTo>
                    <a:pt x="6642" y="4428"/>
                  </a:lnTo>
                  <a:lnTo>
                    <a:pt x="10332" y="4428"/>
                  </a:lnTo>
                  <a:lnTo>
                    <a:pt x="10332" y="738"/>
                  </a:lnTo>
                  <a:cubicBezTo>
                    <a:pt x="10332" y="738"/>
                    <a:pt x="10332" y="738"/>
                    <a:pt x="10332" y="738"/>
                  </a:cubicBezTo>
                  <a:lnTo>
                    <a:pt x="10332" y="738"/>
                  </a:lnTo>
                  <a:cubicBezTo>
                    <a:pt x="10332" y="738"/>
                    <a:pt x="10332" y="738"/>
                    <a:pt x="10332" y="738"/>
                  </a:cubicBezTo>
                  <a:lnTo>
                    <a:pt x="10332" y="738"/>
                  </a:lnTo>
                  <a:lnTo>
                    <a:pt x="10332" y="738"/>
                  </a:lnTo>
                  <a:lnTo>
                    <a:pt x="10332" y="738"/>
                  </a:lnTo>
                  <a:lnTo>
                    <a:pt x="10332" y="738"/>
                  </a:lnTo>
                  <a:cubicBezTo>
                    <a:pt x="10332" y="738"/>
                    <a:pt x="10332" y="738"/>
                    <a:pt x="10332" y="738"/>
                  </a:cubicBezTo>
                  <a:lnTo>
                    <a:pt x="10332" y="738"/>
                  </a:lnTo>
                  <a:lnTo>
                    <a:pt x="10332" y="5166"/>
                  </a:lnTo>
                  <a:lnTo>
                    <a:pt x="10332" y="5166"/>
                  </a:lnTo>
                  <a:lnTo>
                    <a:pt x="10332" y="5166"/>
                  </a:lnTo>
                  <a:lnTo>
                    <a:pt x="10332" y="5166"/>
                  </a:lnTo>
                  <a:lnTo>
                    <a:pt x="10332" y="5166"/>
                  </a:lnTo>
                  <a:cubicBezTo>
                    <a:pt x="10332" y="5166"/>
                    <a:pt x="10332" y="5166"/>
                    <a:pt x="10332" y="738"/>
                  </a:cubicBezTo>
                  <a:lnTo>
                    <a:pt x="10332" y="738"/>
                  </a:lnTo>
                  <a:lnTo>
                    <a:pt x="5166" y="738"/>
                  </a:lnTo>
                  <a:cubicBezTo>
                    <a:pt x="5166" y="738"/>
                    <a:pt x="5166" y="738"/>
                    <a:pt x="5166" y="738"/>
                  </a:cubicBezTo>
                  <a:lnTo>
                    <a:pt x="5166" y="738"/>
                  </a:lnTo>
                  <a:lnTo>
                    <a:pt x="5166" y="738"/>
                  </a:lnTo>
                  <a:lnTo>
                    <a:pt x="5166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F9904F23-A541-4E15-8DBB-405A99E271C8}"/>
                </a:ext>
              </a:extLst>
            </p:cNvPr>
            <p:cNvSpPr/>
            <p:nvPr/>
          </p:nvSpPr>
          <p:spPr>
            <a:xfrm>
              <a:off x="8149890" y="1756610"/>
              <a:ext cx="791" cy="6806"/>
            </a:xfrm>
            <a:custGeom>
              <a:avLst/>
              <a:gdLst>
                <a:gd name="connsiteX0" fmla="*/ 0 w 791"/>
                <a:gd name="connsiteY0" fmla="*/ 1476 h 6806"/>
                <a:gd name="connsiteX1" fmla="*/ 0 w 791"/>
                <a:gd name="connsiteY1" fmla="*/ 1476 h 6806"/>
                <a:gd name="connsiteX2" fmla="*/ 0 w 791"/>
                <a:gd name="connsiteY2" fmla="*/ 1476 h 6806"/>
                <a:gd name="connsiteX3" fmla="*/ 0 w 791"/>
                <a:gd name="connsiteY3" fmla="*/ 5166 h 6806"/>
                <a:gd name="connsiteX4" fmla="*/ 0 w 791"/>
                <a:gd name="connsiteY4" fmla="*/ 5166 h 6806"/>
                <a:gd name="connsiteX5" fmla="*/ 0 w 791"/>
                <a:gd name="connsiteY5" fmla="*/ 5166 h 6806"/>
                <a:gd name="connsiteX6" fmla="*/ 0 w 791"/>
                <a:gd name="connsiteY6" fmla="*/ 1476 h 6806"/>
                <a:gd name="connsiteX7" fmla="*/ 0 w 791"/>
                <a:gd name="connsiteY7" fmla="*/ 6642 h 6806"/>
                <a:gd name="connsiteX8" fmla="*/ 0 w 791"/>
                <a:gd name="connsiteY8" fmla="*/ 6642 h 6806"/>
                <a:gd name="connsiteX9" fmla="*/ 0 w 791"/>
                <a:gd name="connsiteY9" fmla="*/ 0 h 6806"/>
                <a:gd name="connsiteX10" fmla="*/ 0 w 791"/>
                <a:gd name="connsiteY10" fmla="*/ 0 h 6806"/>
                <a:gd name="connsiteX11" fmla="*/ 0 w 791"/>
                <a:gd name="connsiteY11" fmla="*/ 0 h 6806"/>
                <a:gd name="connsiteX12" fmla="*/ 0 w 791"/>
                <a:gd name="connsiteY12" fmla="*/ 0 h 6806"/>
                <a:gd name="connsiteX13" fmla="*/ 0 w 791"/>
                <a:gd name="connsiteY13" fmla="*/ 0 h 6806"/>
                <a:gd name="connsiteX14" fmla="*/ 0 w 791"/>
                <a:gd name="connsiteY14" fmla="*/ 0 h 6806"/>
                <a:gd name="connsiteX15" fmla="*/ 0 w 791"/>
                <a:gd name="connsiteY15" fmla="*/ 0 h 6806"/>
                <a:gd name="connsiteX16" fmla="*/ 0 w 791"/>
                <a:gd name="connsiteY16" fmla="*/ 0 h 6806"/>
                <a:gd name="connsiteX17" fmla="*/ 0 w 791"/>
                <a:gd name="connsiteY17" fmla="*/ 0 h 6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1" h="6806">
                  <a:moveTo>
                    <a:pt x="0" y="1476"/>
                  </a:moveTo>
                  <a:lnTo>
                    <a:pt x="0" y="1476"/>
                  </a:lnTo>
                  <a:lnTo>
                    <a:pt x="0" y="1476"/>
                  </a:lnTo>
                  <a:cubicBezTo>
                    <a:pt x="0" y="1476"/>
                    <a:pt x="0" y="1476"/>
                    <a:pt x="0" y="5166"/>
                  </a:cubicBezTo>
                  <a:cubicBezTo>
                    <a:pt x="0" y="8856"/>
                    <a:pt x="0" y="5166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0" y="1476"/>
                  </a:cubicBezTo>
                  <a:cubicBezTo>
                    <a:pt x="620" y="3142"/>
                    <a:pt x="620" y="4976"/>
                    <a:pt x="0" y="6642"/>
                  </a:cubicBezTo>
                  <a:lnTo>
                    <a:pt x="0" y="6642"/>
                  </a:lnTo>
                  <a:cubicBezTo>
                    <a:pt x="1055" y="4553"/>
                    <a:pt x="1055" y="20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A189C516-633A-412E-95B8-781412370210}"/>
                </a:ext>
              </a:extLst>
            </p:cNvPr>
            <p:cNvSpPr/>
            <p:nvPr/>
          </p:nvSpPr>
          <p:spPr>
            <a:xfrm>
              <a:off x="8191956" y="180974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33A9EEB9-2B48-40EF-B5F4-40A8684B96F2}"/>
                </a:ext>
              </a:extLst>
            </p:cNvPr>
            <p:cNvSpPr/>
            <p:nvPr/>
          </p:nvSpPr>
          <p:spPr>
            <a:xfrm>
              <a:off x="8198598" y="17994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AC308CB5-84A5-40EB-8DE5-733B299B6DBD}"/>
                </a:ext>
              </a:extLst>
            </p:cNvPr>
            <p:cNvSpPr/>
            <p:nvPr/>
          </p:nvSpPr>
          <p:spPr>
            <a:xfrm>
              <a:off x="8112252" y="1789925"/>
              <a:ext cx="30996" cy="10965"/>
            </a:xfrm>
            <a:custGeom>
              <a:avLst/>
              <a:gdLst>
                <a:gd name="connsiteX0" fmla="*/ 14022 w 30996"/>
                <a:gd name="connsiteY0" fmla="*/ 633 h 10965"/>
                <a:gd name="connsiteX1" fmla="*/ 8118 w 30996"/>
                <a:gd name="connsiteY1" fmla="*/ 633 h 10965"/>
                <a:gd name="connsiteX2" fmla="*/ 3690 w 30996"/>
                <a:gd name="connsiteY2" fmla="*/ 633 h 10965"/>
                <a:gd name="connsiteX3" fmla="*/ 0 w 30996"/>
                <a:gd name="connsiteY3" fmla="*/ 633 h 10965"/>
                <a:gd name="connsiteX4" fmla="*/ 3690 w 30996"/>
                <a:gd name="connsiteY4" fmla="*/ 633 h 10965"/>
                <a:gd name="connsiteX5" fmla="*/ 3690 w 30996"/>
                <a:gd name="connsiteY5" fmla="*/ 633 h 10965"/>
                <a:gd name="connsiteX6" fmla="*/ 11070 w 30996"/>
                <a:gd name="connsiteY6" fmla="*/ 633 h 10965"/>
                <a:gd name="connsiteX7" fmla="*/ 30996 w 30996"/>
                <a:gd name="connsiteY7" fmla="*/ 10965 h 10965"/>
                <a:gd name="connsiteX8" fmla="*/ 30996 w 30996"/>
                <a:gd name="connsiteY8" fmla="*/ 10965 h 10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96" h="10965">
                  <a:moveTo>
                    <a:pt x="14022" y="633"/>
                  </a:moveTo>
                  <a:lnTo>
                    <a:pt x="8118" y="633"/>
                  </a:lnTo>
                  <a:lnTo>
                    <a:pt x="3690" y="633"/>
                  </a:lnTo>
                  <a:lnTo>
                    <a:pt x="0" y="633"/>
                  </a:lnTo>
                  <a:lnTo>
                    <a:pt x="3690" y="633"/>
                  </a:lnTo>
                  <a:lnTo>
                    <a:pt x="3690" y="633"/>
                  </a:lnTo>
                  <a:cubicBezTo>
                    <a:pt x="6081" y="-211"/>
                    <a:pt x="8679" y="-211"/>
                    <a:pt x="11070" y="633"/>
                  </a:cubicBezTo>
                  <a:lnTo>
                    <a:pt x="30996" y="10965"/>
                  </a:lnTo>
                  <a:lnTo>
                    <a:pt x="30996" y="10965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D01A87A1-11FB-4F4B-A661-614FB6017B47}"/>
                </a:ext>
              </a:extLst>
            </p:cNvPr>
            <p:cNvSpPr/>
            <p:nvPr/>
          </p:nvSpPr>
          <p:spPr>
            <a:xfrm>
              <a:off x="8076827" y="1789082"/>
              <a:ext cx="4428" cy="5166"/>
            </a:xfrm>
            <a:custGeom>
              <a:avLst/>
              <a:gdLst>
                <a:gd name="connsiteX0" fmla="*/ 4428 w 4428"/>
                <a:gd name="connsiteY0" fmla="*/ 4428 h 5166"/>
                <a:gd name="connsiteX1" fmla="*/ 4428 w 4428"/>
                <a:gd name="connsiteY1" fmla="*/ 4428 h 5166"/>
                <a:gd name="connsiteX2" fmla="*/ 4428 w 4428"/>
                <a:gd name="connsiteY2" fmla="*/ 4428 h 5166"/>
                <a:gd name="connsiteX3" fmla="*/ 0 w 4428"/>
                <a:gd name="connsiteY3" fmla="*/ 4428 h 5166"/>
                <a:gd name="connsiteX4" fmla="*/ 3690 w 4428"/>
                <a:gd name="connsiteY4" fmla="*/ 0 h 5166"/>
                <a:gd name="connsiteX5" fmla="*/ 3690 w 4428"/>
                <a:gd name="connsiteY5" fmla="*/ 0 h 5166"/>
                <a:gd name="connsiteX6" fmla="*/ 0 w 4428"/>
                <a:gd name="connsiteY6" fmla="*/ 5166 h 5166"/>
                <a:gd name="connsiteX7" fmla="*/ 0 w 4428"/>
                <a:gd name="connsiteY7" fmla="*/ 5166 h 5166"/>
                <a:gd name="connsiteX8" fmla="*/ 3690 w 4428"/>
                <a:gd name="connsiteY8" fmla="*/ 5166 h 5166"/>
                <a:gd name="connsiteX9" fmla="*/ 3690 w 4428"/>
                <a:gd name="connsiteY9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8" h="5166">
                  <a:moveTo>
                    <a:pt x="4428" y="4428"/>
                  </a:moveTo>
                  <a:lnTo>
                    <a:pt x="4428" y="4428"/>
                  </a:lnTo>
                  <a:lnTo>
                    <a:pt x="4428" y="4428"/>
                  </a:lnTo>
                  <a:cubicBezTo>
                    <a:pt x="3026" y="5093"/>
                    <a:pt x="1402" y="5093"/>
                    <a:pt x="0" y="4428"/>
                  </a:cubicBezTo>
                  <a:cubicBezTo>
                    <a:pt x="0" y="4428"/>
                    <a:pt x="0" y="4428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0" y="0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3690" y="5166"/>
                  </a:cubicBezTo>
                  <a:lnTo>
                    <a:pt x="3690" y="516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9D800D60-919B-4078-A9DB-455E6F120A30}"/>
                </a:ext>
              </a:extLst>
            </p:cNvPr>
            <p:cNvSpPr/>
            <p:nvPr/>
          </p:nvSpPr>
          <p:spPr>
            <a:xfrm>
              <a:off x="8149890" y="1758087"/>
              <a:ext cx="73800" cy="1475"/>
            </a:xfrm>
            <a:custGeom>
              <a:avLst/>
              <a:gdLst>
                <a:gd name="connsiteX0" fmla="*/ 0 w 73800"/>
                <a:gd name="connsiteY0" fmla="*/ 0 h 1475"/>
                <a:gd name="connsiteX1" fmla="*/ 0 w 73800"/>
                <a:gd name="connsiteY1" fmla="*/ 1476 h 1475"/>
                <a:gd name="connsiteX2" fmla="*/ 0 w 73800"/>
                <a:gd name="connsiteY2" fmla="*/ 1476 h 1475"/>
                <a:gd name="connsiteX3" fmla="*/ 0 w 73800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5">
                  <a:moveTo>
                    <a:pt x="0" y="0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56D8BAF5-852B-4994-9675-DB397AF69B88}"/>
                </a:ext>
              </a:extLst>
            </p:cNvPr>
            <p:cNvSpPr/>
            <p:nvPr/>
          </p:nvSpPr>
          <p:spPr>
            <a:xfrm>
              <a:off x="8183838" y="18090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4E1B4970-650C-4214-AF00-3A1EBAA41A55}"/>
                </a:ext>
              </a:extLst>
            </p:cNvPr>
            <p:cNvSpPr/>
            <p:nvPr/>
          </p:nvSpPr>
          <p:spPr>
            <a:xfrm>
              <a:off x="8073875" y="1785790"/>
              <a:ext cx="14022" cy="4768"/>
            </a:xfrm>
            <a:custGeom>
              <a:avLst/>
              <a:gdLst>
                <a:gd name="connsiteX0" fmla="*/ 3690 w 14022"/>
                <a:gd name="connsiteY0" fmla="*/ 4769 h 4768"/>
                <a:gd name="connsiteX1" fmla="*/ 3690 w 14022"/>
                <a:gd name="connsiteY1" fmla="*/ 4769 h 4768"/>
                <a:gd name="connsiteX2" fmla="*/ 3690 w 14022"/>
                <a:gd name="connsiteY2" fmla="*/ 4769 h 4768"/>
                <a:gd name="connsiteX3" fmla="*/ 7380 w 14022"/>
                <a:gd name="connsiteY3" fmla="*/ 341 h 4768"/>
                <a:gd name="connsiteX4" fmla="*/ 7380 w 14022"/>
                <a:gd name="connsiteY4" fmla="*/ 341 h 4768"/>
                <a:gd name="connsiteX5" fmla="*/ 7380 w 14022"/>
                <a:gd name="connsiteY5" fmla="*/ 341 h 4768"/>
                <a:gd name="connsiteX6" fmla="*/ 14022 w 14022"/>
                <a:gd name="connsiteY6" fmla="*/ 341 h 4768"/>
                <a:gd name="connsiteX7" fmla="*/ 14022 w 14022"/>
                <a:gd name="connsiteY7" fmla="*/ 341 h 4768"/>
                <a:gd name="connsiteX8" fmla="*/ 14022 w 14022"/>
                <a:gd name="connsiteY8" fmla="*/ 341 h 4768"/>
                <a:gd name="connsiteX9" fmla="*/ 14022 w 14022"/>
                <a:gd name="connsiteY9" fmla="*/ 341 h 4768"/>
                <a:gd name="connsiteX10" fmla="*/ 9594 w 14022"/>
                <a:gd name="connsiteY10" fmla="*/ 341 h 4768"/>
                <a:gd name="connsiteX11" fmla="*/ 3690 w 14022"/>
                <a:gd name="connsiteY11" fmla="*/ 341 h 4768"/>
                <a:gd name="connsiteX12" fmla="*/ 3690 w 14022"/>
                <a:gd name="connsiteY12" fmla="*/ 341 h 4768"/>
                <a:gd name="connsiteX13" fmla="*/ 3690 w 14022"/>
                <a:gd name="connsiteY13" fmla="*/ 341 h 4768"/>
                <a:gd name="connsiteX14" fmla="*/ 0 w 14022"/>
                <a:gd name="connsiteY14" fmla="*/ 341 h 4768"/>
                <a:gd name="connsiteX15" fmla="*/ 0 w 14022"/>
                <a:gd name="connsiteY15" fmla="*/ 341 h 4768"/>
                <a:gd name="connsiteX16" fmla="*/ 0 w 14022"/>
                <a:gd name="connsiteY16" fmla="*/ 341 h 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22" h="4768">
                  <a:moveTo>
                    <a:pt x="3690" y="4769"/>
                  </a:moveTo>
                  <a:lnTo>
                    <a:pt x="3690" y="4769"/>
                  </a:lnTo>
                  <a:lnTo>
                    <a:pt x="3690" y="4769"/>
                  </a:lnTo>
                  <a:cubicBezTo>
                    <a:pt x="3690" y="4769"/>
                    <a:pt x="3690" y="4769"/>
                    <a:pt x="7380" y="341"/>
                  </a:cubicBezTo>
                  <a:lnTo>
                    <a:pt x="7380" y="341"/>
                  </a:lnTo>
                  <a:cubicBezTo>
                    <a:pt x="7380" y="341"/>
                    <a:pt x="7380" y="341"/>
                    <a:pt x="7380" y="341"/>
                  </a:cubicBezTo>
                  <a:lnTo>
                    <a:pt x="14022" y="341"/>
                  </a:lnTo>
                  <a:lnTo>
                    <a:pt x="14022" y="341"/>
                  </a:lnTo>
                  <a:lnTo>
                    <a:pt x="14022" y="341"/>
                  </a:lnTo>
                  <a:lnTo>
                    <a:pt x="14022" y="341"/>
                  </a:lnTo>
                  <a:lnTo>
                    <a:pt x="9594" y="341"/>
                  </a:lnTo>
                  <a:lnTo>
                    <a:pt x="3690" y="341"/>
                  </a:lnTo>
                  <a:lnTo>
                    <a:pt x="3690" y="341"/>
                  </a:lnTo>
                  <a:lnTo>
                    <a:pt x="3690" y="341"/>
                  </a:lnTo>
                  <a:cubicBezTo>
                    <a:pt x="2502" y="-114"/>
                    <a:pt x="1188" y="-114"/>
                    <a:pt x="0" y="341"/>
                  </a:cubicBezTo>
                  <a:lnTo>
                    <a:pt x="0" y="341"/>
                  </a:lnTo>
                  <a:cubicBezTo>
                    <a:pt x="0" y="341"/>
                    <a:pt x="0" y="341"/>
                    <a:pt x="0" y="341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71816997-6820-4BF8-82FE-C0D889A18977}"/>
                </a:ext>
              </a:extLst>
            </p:cNvPr>
            <p:cNvSpPr/>
            <p:nvPr/>
          </p:nvSpPr>
          <p:spPr>
            <a:xfrm>
              <a:off x="8197860" y="17994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F6FD1CEF-E3A1-4712-8FA1-D0AA7BAE7B35}"/>
                </a:ext>
              </a:extLst>
            </p:cNvPr>
            <p:cNvSpPr/>
            <p:nvPr/>
          </p:nvSpPr>
          <p:spPr>
            <a:xfrm>
              <a:off x="8185313" y="1809008"/>
              <a:ext cx="6642" cy="5904"/>
            </a:xfrm>
            <a:custGeom>
              <a:avLst/>
              <a:gdLst>
                <a:gd name="connsiteX0" fmla="*/ 0 w 6642"/>
                <a:gd name="connsiteY0" fmla="*/ 0 h 5904"/>
                <a:gd name="connsiteX1" fmla="*/ 0 w 6642"/>
                <a:gd name="connsiteY1" fmla="*/ 0 h 5904"/>
                <a:gd name="connsiteX2" fmla="*/ 6642 w 6642"/>
                <a:gd name="connsiteY2" fmla="*/ 5904 h 5904"/>
                <a:gd name="connsiteX3" fmla="*/ 6642 w 6642"/>
                <a:gd name="connsiteY3" fmla="*/ 5904 h 5904"/>
                <a:gd name="connsiteX4" fmla="*/ 6642 w 6642"/>
                <a:gd name="connsiteY4" fmla="*/ 5904 h 5904"/>
                <a:gd name="connsiteX5" fmla="*/ 6642 w 6642"/>
                <a:gd name="connsiteY5" fmla="*/ 5904 h 5904"/>
                <a:gd name="connsiteX6" fmla="*/ 0 w 6642"/>
                <a:gd name="connsiteY6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5904">
                  <a:moveTo>
                    <a:pt x="0" y="0"/>
                  </a:moveTo>
                  <a:lnTo>
                    <a:pt x="0" y="0"/>
                  </a:lnTo>
                  <a:cubicBezTo>
                    <a:pt x="2376" y="1782"/>
                    <a:pt x="4598" y="3756"/>
                    <a:pt x="6642" y="5904"/>
                  </a:cubicBezTo>
                  <a:lnTo>
                    <a:pt x="6642" y="5904"/>
                  </a:lnTo>
                  <a:lnTo>
                    <a:pt x="6642" y="5904"/>
                  </a:lnTo>
                  <a:lnTo>
                    <a:pt x="6642" y="5904"/>
                  </a:lnTo>
                  <a:cubicBezTo>
                    <a:pt x="6642" y="5904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8EFCB9F2-B3BF-4C72-BB39-E1F52CA57486}"/>
                </a:ext>
              </a:extLst>
            </p:cNvPr>
            <p:cNvSpPr/>
            <p:nvPr/>
          </p:nvSpPr>
          <p:spPr>
            <a:xfrm>
              <a:off x="8076678" y="1729714"/>
              <a:ext cx="62141" cy="36490"/>
            </a:xfrm>
            <a:custGeom>
              <a:avLst/>
              <a:gdLst>
                <a:gd name="connsiteX0" fmla="*/ 18599 w 62141"/>
                <a:gd name="connsiteY0" fmla="*/ 21730 h 36490"/>
                <a:gd name="connsiteX1" fmla="*/ 18599 w 62141"/>
                <a:gd name="connsiteY1" fmla="*/ 21730 h 36490"/>
                <a:gd name="connsiteX2" fmla="*/ 18599 w 62141"/>
                <a:gd name="connsiteY2" fmla="*/ 21730 h 36490"/>
                <a:gd name="connsiteX3" fmla="*/ 23027 w 62141"/>
                <a:gd name="connsiteY3" fmla="*/ 21730 h 36490"/>
                <a:gd name="connsiteX4" fmla="*/ 28931 w 62141"/>
                <a:gd name="connsiteY4" fmla="*/ 28372 h 36490"/>
                <a:gd name="connsiteX5" fmla="*/ 28931 w 62141"/>
                <a:gd name="connsiteY5" fmla="*/ 28372 h 36490"/>
                <a:gd name="connsiteX6" fmla="*/ 28931 w 62141"/>
                <a:gd name="connsiteY6" fmla="*/ 28372 h 36490"/>
                <a:gd name="connsiteX7" fmla="*/ 28931 w 62141"/>
                <a:gd name="connsiteY7" fmla="*/ 28372 h 36490"/>
                <a:gd name="connsiteX8" fmla="*/ 28931 w 62141"/>
                <a:gd name="connsiteY8" fmla="*/ 28372 h 36490"/>
                <a:gd name="connsiteX9" fmla="*/ 37049 w 62141"/>
                <a:gd name="connsiteY9" fmla="*/ 32062 h 36490"/>
                <a:gd name="connsiteX10" fmla="*/ 37049 w 62141"/>
                <a:gd name="connsiteY10" fmla="*/ 32062 h 36490"/>
                <a:gd name="connsiteX11" fmla="*/ 37049 w 62141"/>
                <a:gd name="connsiteY11" fmla="*/ 32062 h 36490"/>
                <a:gd name="connsiteX12" fmla="*/ 44429 w 62141"/>
                <a:gd name="connsiteY12" fmla="*/ 36490 h 36490"/>
                <a:gd name="connsiteX13" fmla="*/ 44429 w 62141"/>
                <a:gd name="connsiteY13" fmla="*/ 26158 h 36490"/>
                <a:gd name="connsiteX14" fmla="*/ 44429 w 62141"/>
                <a:gd name="connsiteY14" fmla="*/ 26158 h 36490"/>
                <a:gd name="connsiteX15" fmla="*/ 44429 w 62141"/>
                <a:gd name="connsiteY15" fmla="*/ 26158 h 36490"/>
                <a:gd name="connsiteX16" fmla="*/ 54023 w 62141"/>
                <a:gd name="connsiteY16" fmla="*/ 22468 h 36490"/>
                <a:gd name="connsiteX17" fmla="*/ 54023 w 62141"/>
                <a:gd name="connsiteY17" fmla="*/ 22468 h 36490"/>
                <a:gd name="connsiteX18" fmla="*/ 62141 w 62141"/>
                <a:gd name="connsiteY18" fmla="*/ 18040 h 36490"/>
                <a:gd name="connsiteX19" fmla="*/ 62141 w 62141"/>
                <a:gd name="connsiteY19" fmla="*/ 18040 h 36490"/>
                <a:gd name="connsiteX20" fmla="*/ 48857 w 62141"/>
                <a:gd name="connsiteY20" fmla="*/ 14350 h 36490"/>
                <a:gd name="connsiteX21" fmla="*/ 48857 w 62141"/>
                <a:gd name="connsiteY21" fmla="*/ 14350 h 36490"/>
                <a:gd name="connsiteX22" fmla="*/ 48857 w 62141"/>
                <a:gd name="connsiteY22" fmla="*/ 14350 h 36490"/>
                <a:gd name="connsiteX23" fmla="*/ 37787 w 62141"/>
                <a:gd name="connsiteY23" fmla="*/ 14350 h 36490"/>
                <a:gd name="connsiteX24" fmla="*/ 37787 w 62141"/>
                <a:gd name="connsiteY24" fmla="*/ 328 h 36490"/>
                <a:gd name="connsiteX25" fmla="*/ 37787 w 62141"/>
                <a:gd name="connsiteY25" fmla="*/ 328 h 36490"/>
                <a:gd name="connsiteX26" fmla="*/ 27455 w 62141"/>
                <a:gd name="connsiteY26" fmla="*/ 328 h 36490"/>
                <a:gd name="connsiteX27" fmla="*/ 20813 w 62141"/>
                <a:gd name="connsiteY27" fmla="*/ 328 h 36490"/>
                <a:gd name="connsiteX28" fmla="*/ 20813 w 62141"/>
                <a:gd name="connsiteY28" fmla="*/ 328 h 36490"/>
                <a:gd name="connsiteX29" fmla="*/ 20813 w 62141"/>
                <a:gd name="connsiteY29" fmla="*/ 328 h 36490"/>
                <a:gd name="connsiteX30" fmla="*/ 11219 w 62141"/>
                <a:gd name="connsiteY30" fmla="*/ 328 h 36490"/>
                <a:gd name="connsiteX31" fmla="*/ 11219 w 62141"/>
                <a:gd name="connsiteY31" fmla="*/ 328 h 36490"/>
                <a:gd name="connsiteX32" fmla="*/ 11219 w 62141"/>
                <a:gd name="connsiteY32" fmla="*/ 328 h 36490"/>
                <a:gd name="connsiteX33" fmla="*/ 4577 w 62141"/>
                <a:gd name="connsiteY33" fmla="*/ 328 h 36490"/>
                <a:gd name="connsiteX34" fmla="*/ 149 w 62141"/>
                <a:gd name="connsiteY34" fmla="*/ 9184 h 36490"/>
                <a:gd name="connsiteX35" fmla="*/ 149 w 62141"/>
                <a:gd name="connsiteY35" fmla="*/ 9184 h 36490"/>
                <a:gd name="connsiteX36" fmla="*/ 149 w 62141"/>
                <a:gd name="connsiteY36" fmla="*/ 9184 h 36490"/>
                <a:gd name="connsiteX37" fmla="*/ 149 w 62141"/>
                <a:gd name="connsiteY37" fmla="*/ 9184 h 36490"/>
                <a:gd name="connsiteX38" fmla="*/ 149 w 62141"/>
                <a:gd name="connsiteY38" fmla="*/ 9184 h 36490"/>
                <a:gd name="connsiteX39" fmla="*/ 5315 w 62141"/>
                <a:gd name="connsiteY39" fmla="*/ 9184 h 36490"/>
                <a:gd name="connsiteX40" fmla="*/ 5315 w 62141"/>
                <a:gd name="connsiteY40" fmla="*/ 9184 h 36490"/>
                <a:gd name="connsiteX41" fmla="*/ 5315 w 62141"/>
                <a:gd name="connsiteY41" fmla="*/ 9184 h 36490"/>
                <a:gd name="connsiteX42" fmla="*/ 9005 w 62141"/>
                <a:gd name="connsiteY42" fmla="*/ 9184 h 36490"/>
                <a:gd name="connsiteX43" fmla="*/ 9005 w 62141"/>
                <a:gd name="connsiteY43" fmla="*/ 9184 h 36490"/>
                <a:gd name="connsiteX44" fmla="*/ 40001 w 62141"/>
                <a:gd name="connsiteY44" fmla="*/ 21730 h 36490"/>
                <a:gd name="connsiteX45" fmla="*/ 40001 w 62141"/>
                <a:gd name="connsiteY45" fmla="*/ 21730 h 36490"/>
                <a:gd name="connsiteX46" fmla="*/ 40001 w 62141"/>
                <a:gd name="connsiteY46" fmla="*/ 15826 h 36490"/>
                <a:gd name="connsiteX47" fmla="*/ 40001 w 62141"/>
                <a:gd name="connsiteY47" fmla="*/ 15826 h 36490"/>
                <a:gd name="connsiteX48" fmla="*/ 45905 w 62141"/>
                <a:gd name="connsiteY48" fmla="*/ 15826 h 36490"/>
                <a:gd name="connsiteX49" fmla="*/ 45905 w 62141"/>
                <a:gd name="connsiteY49" fmla="*/ 15826 h 36490"/>
                <a:gd name="connsiteX50" fmla="*/ 55499 w 62141"/>
                <a:gd name="connsiteY50" fmla="*/ 15826 h 36490"/>
                <a:gd name="connsiteX51" fmla="*/ 46643 w 62141"/>
                <a:gd name="connsiteY51" fmla="*/ 15826 h 36490"/>
                <a:gd name="connsiteX52" fmla="*/ 46643 w 62141"/>
                <a:gd name="connsiteY52" fmla="*/ 15826 h 36490"/>
                <a:gd name="connsiteX53" fmla="*/ 39263 w 62141"/>
                <a:gd name="connsiteY53" fmla="*/ 15826 h 36490"/>
                <a:gd name="connsiteX54" fmla="*/ 39263 w 62141"/>
                <a:gd name="connsiteY54" fmla="*/ 15826 h 36490"/>
                <a:gd name="connsiteX55" fmla="*/ 39263 w 62141"/>
                <a:gd name="connsiteY55" fmla="*/ 21730 h 36490"/>
                <a:gd name="connsiteX56" fmla="*/ 39263 w 62141"/>
                <a:gd name="connsiteY56" fmla="*/ 21730 h 36490"/>
                <a:gd name="connsiteX57" fmla="*/ 34835 w 62141"/>
                <a:gd name="connsiteY57" fmla="*/ 21730 h 36490"/>
                <a:gd name="connsiteX58" fmla="*/ 23027 w 62141"/>
                <a:gd name="connsiteY58" fmla="*/ 15088 h 36490"/>
                <a:gd name="connsiteX59" fmla="*/ 23027 w 62141"/>
                <a:gd name="connsiteY59" fmla="*/ 15088 h 36490"/>
                <a:gd name="connsiteX60" fmla="*/ 28931 w 62141"/>
                <a:gd name="connsiteY60" fmla="*/ 18040 h 36490"/>
                <a:gd name="connsiteX61" fmla="*/ 28931 w 62141"/>
                <a:gd name="connsiteY61" fmla="*/ 18040 h 36490"/>
                <a:gd name="connsiteX62" fmla="*/ 28931 w 62141"/>
                <a:gd name="connsiteY62" fmla="*/ 18040 h 36490"/>
                <a:gd name="connsiteX63" fmla="*/ 28931 w 62141"/>
                <a:gd name="connsiteY63" fmla="*/ 18040 h 36490"/>
                <a:gd name="connsiteX64" fmla="*/ 28931 w 62141"/>
                <a:gd name="connsiteY64" fmla="*/ 18040 h 36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141" h="36490">
                  <a:moveTo>
                    <a:pt x="18599" y="21730"/>
                  </a:moveTo>
                  <a:lnTo>
                    <a:pt x="18599" y="21730"/>
                  </a:lnTo>
                  <a:cubicBezTo>
                    <a:pt x="18599" y="21730"/>
                    <a:pt x="18599" y="21730"/>
                    <a:pt x="18599" y="21730"/>
                  </a:cubicBezTo>
                  <a:lnTo>
                    <a:pt x="23027" y="21730"/>
                  </a:lnTo>
                  <a:lnTo>
                    <a:pt x="28931" y="28372"/>
                  </a:lnTo>
                  <a:lnTo>
                    <a:pt x="28931" y="28372"/>
                  </a:lnTo>
                  <a:cubicBezTo>
                    <a:pt x="28931" y="28372"/>
                    <a:pt x="28931" y="28372"/>
                    <a:pt x="28931" y="28372"/>
                  </a:cubicBezTo>
                  <a:lnTo>
                    <a:pt x="28931" y="28372"/>
                  </a:lnTo>
                  <a:cubicBezTo>
                    <a:pt x="28931" y="28372"/>
                    <a:pt x="28931" y="28372"/>
                    <a:pt x="28931" y="28372"/>
                  </a:cubicBezTo>
                  <a:cubicBezTo>
                    <a:pt x="31160" y="30453"/>
                    <a:pt x="34016" y="31749"/>
                    <a:pt x="37049" y="32062"/>
                  </a:cubicBezTo>
                  <a:lnTo>
                    <a:pt x="37049" y="32062"/>
                  </a:lnTo>
                  <a:cubicBezTo>
                    <a:pt x="37049" y="32062"/>
                    <a:pt x="37049" y="32062"/>
                    <a:pt x="37049" y="32062"/>
                  </a:cubicBezTo>
                  <a:lnTo>
                    <a:pt x="44429" y="36490"/>
                  </a:lnTo>
                  <a:lnTo>
                    <a:pt x="44429" y="26158"/>
                  </a:lnTo>
                  <a:lnTo>
                    <a:pt x="44429" y="26158"/>
                  </a:lnTo>
                  <a:lnTo>
                    <a:pt x="44429" y="26158"/>
                  </a:lnTo>
                  <a:cubicBezTo>
                    <a:pt x="44429" y="26158"/>
                    <a:pt x="53285" y="26158"/>
                    <a:pt x="54023" y="22468"/>
                  </a:cubicBezTo>
                  <a:lnTo>
                    <a:pt x="54023" y="22468"/>
                  </a:lnTo>
                  <a:lnTo>
                    <a:pt x="62141" y="18040"/>
                  </a:lnTo>
                  <a:lnTo>
                    <a:pt x="62141" y="18040"/>
                  </a:lnTo>
                  <a:cubicBezTo>
                    <a:pt x="57927" y="16147"/>
                    <a:pt x="53448" y="14902"/>
                    <a:pt x="48857" y="14350"/>
                  </a:cubicBezTo>
                  <a:lnTo>
                    <a:pt x="48857" y="14350"/>
                  </a:lnTo>
                  <a:lnTo>
                    <a:pt x="48857" y="14350"/>
                  </a:lnTo>
                  <a:cubicBezTo>
                    <a:pt x="45175" y="13975"/>
                    <a:pt x="41470" y="13975"/>
                    <a:pt x="37787" y="14350"/>
                  </a:cubicBezTo>
                  <a:lnTo>
                    <a:pt x="37787" y="328"/>
                  </a:lnTo>
                  <a:lnTo>
                    <a:pt x="37787" y="328"/>
                  </a:lnTo>
                  <a:lnTo>
                    <a:pt x="27455" y="328"/>
                  </a:lnTo>
                  <a:cubicBezTo>
                    <a:pt x="25264" y="-109"/>
                    <a:pt x="23005" y="-109"/>
                    <a:pt x="20813" y="328"/>
                  </a:cubicBezTo>
                  <a:lnTo>
                    <a:pt x="20813" y="328"/>
                  </a:lnTo>
                  <a:lnTo>
                    <a:pt x="20813" y="328"/>
                  </a:lnTo>
                  <a:lnTo>
                    <a:pt x="11219" y="328"/>
                  </a:lnTo>
                  <a:lnTo>
                    <a:pt x="11219" y="328"/>
                  </a:lnTo>
                  <a:lnTo>
                    <a:pt x="11219" y="328"/>
                  </a:lnTo>
                  <a:lnTo>
                    <a:pt x="4577" y="328"/>
                  </a:lnTo>
                  <a:cubicBezTo>
                    <a:pt x="1264" y="1934"/>
                    <a:pt x="-552" y="5570"/>
                    <a:pt x="149" y="9184"/>
                  </a:cubicBezTo>
                  <a:lnTo>
                    <a:pt x="149" y="9184"/>
                  </a:lnTo>
                  <a:cubicBezTo>
                    <a:pt x="149" y="9184"/>
                    <a:pt x="149" y="9184"/>
                    <a:pt x="149" y="9184"/>
                  </a:cubicBezTo>
                  <a:lnTo>
                    <a:pt x="149" y="9184"/>
                  </a:lnTo>
                  <a:cubicBezTo>
                    <a:pt x="149" y="9184"/>
                    <a:pt x="149" y="9184"/>
                    <a:pt x="149" y="9184"/>
                  </a:cubicBezTo>
                  <a:cubicBezTo>
                    <a:pt x="149" y="9184"/>
                    <a:pt x="4577" y="9184"/>
                    <a:pt x="5315" y="9184"/>
                  </a:cubicBezTo>
                  <a:lnTo>
                    <a:pt x="5315" y="9184"/>
                  </a:lnTo>
                  <a:lnTo>
                    <a:pt x="5315" y="9184"/>
                  </a:lnTo>
                  <a:lnTo>
                    <a:pt x="9005" y="9184"/>
                  </a:lnTo>
                  <a:lnTo>
                    <a:pt x="9005" y="9184"/>
                  </a:lnTo>
                  <a:close/>
                  <a:moveTo>
                    <a:pt x="40001" y="21730"/>
                  </a:moveTo>
                  <a:lnTo>
                    <a:pt x="40001" y="21730"/>
                  </a:lnTo>
                  <a:cubicBezTo>
                    <a:pt x="40001" y="21730"/>
                    <a:pt x="40001" y="16564"/>
                    <a:pt x="40001" y="15826"/>
                  </a:cubicBezTo>
                  <a:cubicBezTo>
                    <a:pt x="40001" y="15088"/>
                    <a:pt x="40001" y="15826"/>
                    <a:pt x="40001" y="15826"/>
                  </a:cubicBezTo>
                  <a:lnTo>
                    <a:pt x="45905" y="15826"/>
                  </a:lnTo>
                  <a:lnTo>
                    <a:pt x="45905" y="15826"/>
                  </a:lnTo>
                  <a:lnTo>
                    <a:pt x="55499" y="15826"/>
                  </a:lnTo>
                  <a:cubicBezTo>
                    <a:pt x="55499" y="15826"/>
                    <a:pt x="48857" y="15826"/>
                    <a:pt x="46643" y="15826"/>
                  </a:cubicBezTo>
                  <a:cubicBezTo>
                    <a:pt x="44429" y="15826"/>
                    <a:pt x="46643" y="15826"/>
                    <a:pt x="46643" y="15826"/>
                  </a:cubicBezTo>
                  <a:lnTo>
                    <a:pt x="39263" y="15826"/>
                  </a:lnTo>
                  <a:lnTo>
                    <a:pt x="39263" y="15826"/>
                  </a:lnTo>
                  <a:cubicBezTo>
                    <a:pt x="39942" y="17736"/>
                    <a:pt x="39942" y="19820"/>
                    <a:pt x="39263" y="21730"/>
                  </a:cubicBezTo>
                  <a:lnTo>
                    <a:pt x="39263" y="21730"/>
                  </a:lnTo>
                  <a:cubicBezTo>
                    <a:pt x="37810" y="22076"/>
                    <a:pt x="36289" y="22076"/>
                    <a:pt x="34835" y="21730"/>
                  </a:cubicBezTo>
                  <a:close/>
                  <a:moveTo>
                    <a:pt x="23027" y="15088"/>
                  </a:moveTo>
                  <a:cubicBezTo>
                    <a:pt x="23027" y="15088"/>
                    <a:pt x="23027" y="15088"/>
                    <a:pt x="23027" y="15088"/>
                  </a:cubicBezTo>
                  <a:cubicBezTo>
                    <a:pt x="23027" y="15088"/>
                    <a:pt x="28931" y="18040"/>
                    <a:pt x="28931" y="18040"/>
                  </a:cubicBezTo>
                  <a:lnTo>
                    <a:pt x="28931" y="18040"/>
                  </a:lnTo>
                  <a:cubicBezTo>
                    <a:pt x="28931" y="18040"/>
                    <a:pt x="28931" y="18040"/>
                    <a:pt x="28931" y="18040"/>
                  </a:cubicBezTo>
                  <a:lnTo>
                    <a:pt x="28931" y="18040"/>
                  </a:lnTo>
                  <a:lnTo>
                    <a:pt x="28931" y="1804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D6457821-798A-47AE-8276-85794C3E48F5}"/>
                </a:ext>
              </a:extLst>
            </p:cNvPr>
            <p:cNvSpPr/>
            <p:nvPr/>
          </p:nvSpPr>
          <p:spPr>
            <a:xfrm>
              <a:off x="8126273" y="173742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D6AFFE9F-AED1-46D1-AB06-21414789B7CC}"/>
                </a:ext>
              </a:extLst>
            </p:cNvPr>
            <p:cNvSpPr/>
            <p:nvPr/>
          </p:nvSpPr>
          <p:spPr>
            <a:xfrm>
              <a:off x="8115204" y="1733732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0 w 738"/>
                <a:gd name="connsiteY1" fmla="*/ 0 h 737"/>
                <a:gd name="connsiteX2" fmla="*/ 0 w 738"/>
                <a:gd name="connsiteY2" fmla="*/ 738 h 737"/>
                <a:gd name="connsiteX3" fmla="*/ 738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6D825DE4-FDEA-44C9-A432-FB72DEF17439}"/>
                </a:ext>
              </a:extLst>
            </p:cNvPr>
            <p:cNvSpPr/>
            <p:nvPr/>
          </p:nvSpPr>
          <p:spPr>
            <a:xfrm>
              <a:off x="8088636" y="17470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AACFD2A6-8C30-4604-B51F-7E7A0297ED0B}"/>
                </a:ext>
              </a:extLst>
            </p:cNvPr>
            <p:cNvSpPr/>
            <p:nvPr/>
          </p:nvSpPr>
          <p:spPr>
            <a:xfrm>
              <a:off x="8131440" y="1755872"/>
              <a:ext cx="737" cy="3690"/>
            </a:xfrm>
            <a:custGeom>
              <a:avLst/>
              <a:gdLst>
                <a:gd name="connsiteX0" fmla="*/ 0 w 737"/>
                <a:gd name="connsiteY0" fmla="*/ 0 h 3690"/>
                <a:gd name="connsiteX1" fmla="*/ 0 w 737"/>
                <a:gd name="connsiteY1" fmla="*/ 3690 h 3690"/>
                <a:gd name="connsiteX2" fmla="*/ 738 w 737"/>
                <a:gd name="connsiteY2" fmla="*/ 738 h 3690"/>
                <a:gd name="connsiteX3" fmla="*/ 0 w 737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3690">
                  <a:moveTo>
                    <a:pt x="0" y="0"/>
                  </a:moveTo>
                  <a:lnTo>
                    <a:pt x="0" y="3690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E336FFE1-DB29-4FF2-BC53-F653C15CD8AE}"/>
                </a:ext>
              </a:extLst>
            </p:cNvPr>
            <p:cNvSpPr/>
            <p:nvPr/>
          </p:nvSpPr>
          <p:spPr>
            <a:xfrm>
              <a:off x="8134392" y="17580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A2D43570-FB29-416E-9160-1AD3722AA00D}"/>
                </a:ext>
              </a:extLst>
            </p:cNvPr>
            <p:cNvSpPr/>
            <p:nvPr/>
          </p:nvSpPr>
          <p:spPr>
            <a:xfrm>
              <a:off x="8109300" y="17588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792CF5DD-DA71-4515-9FD6-A603426E54BB}"/>
                </a:ext>
              </a:extLst>
            </p:cNvPr>
            <p:cNvSpPr/>
            <p:nvPr/>
          </p:nvSpPr>
          <p:spPr>
            <a:xfrm>
              <a:off x="8122583" y="17610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66EB189B-3F06-4AAE-B273-B9EA0CD4DDD6}"/>
                </a:ext>
              </a:extLst>
            </p:cNvPr>
            <p:cNvSpPr/>
            <p:nvPr/>
          </p:nvSpPr>
          <p:spPr>
            <a:xfrm>
              <a:off x="8139558" y="1747755"/>
              <a:ext cx="1475" cy="1475"/>
            </a:xfrm>
            <a:custGeom>
              <a:avLst/>
              <a:gdLst>
                <a:gd name="connsiteX0" fmla="*/ 1476 w 1475"/>
                <a:gd name="connsiteY0" fmla="*/ 1476 h 1475"/>
                <a:gd name="connsiteX1" fmla="*/ 0 w 1475"/>
                <a:gd name="connsiteY1" fmla="*/ 0 h 1475"/>
                <a:gd name="connsiteX2" fmla="*/ 0 w 1475"/>
                <a:gd name="connsiteY2" fmla="*/ 0 h 1475"/>
                <a:gd name="connsiteX3" fmla="*/ 1476 w 1475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5">
                  <a:moveTo>
                    <a:pt x="1476" y="147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BD936C36-4196-4E9C-8185-CA8E221A4386}"/>
                </a:ext>
              </a:extLst>
            </p:cNvPr>
            <p:cNvSpPr/>
            <p:nvPr/>
          </p:nvSpPr>
          <p:spPr>
            <a:xfrm>
              <a:off x="8087898" y="17307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EC8CC075-F885-4FEB-AB41-32EC84799787}"/>
                </a:ext>
              </a:extLst>
            </p:cNvPr>
            <p:cNvSpPr/>
            <p:nvPr/>
          </p:nvSpPr>
          <p:spPr>
            <a:xfrm>
              <a:off x="8124798" y="1738899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406C7380-3F4F-4EFD-9B0B-EF796B0AA940}"/>
                </a:ext>
              </a:extLst>
            </p:cNvPr>
            <p:cNvSpPr/>
            <p:nvPr/>
          </p:nvSpPr>
          <p:spPr>
            <a:xfrm>
              <a:off x="8083469" y="1747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A9A22EB9-7E47-4B2B-A1B3-ACE011B4C798}"/>
                </a:ext>
              </a:extLst>
            </p:cNvPr>
            <p:cNvSpPr/>
            <p:nvPr/>
          </p:nvSpPr>
          <p:spPr>
            <a:xfrm>
              <a:off x="8076827" y="1745541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6BEFCEE1-D9D1-4DF1-A2BF-DB04CF80FF93}"/>
                </a:ext>
              </a:extLst>
            </p:cNvPr>
            <p:cNvSpPr/>
            <p:nvPr/>
          </p:nvSpPr>
          <p:spPr>
            <a:xfrm>
              <a:off x="8095277" y="17536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8D828B8A-7E81-4905-9932-4A6211E9B2D7}"/>
                </a:ext>
              </a:extLst>
            </p:cNvPr>
            <p:cNvSpPr/>
            <p:nvPr/>
          </p:nvSpPr>
          <p:spPr>
            <a:xfrm>
              <a:off x="8063449" y="1728503"/>
              <a:ext cx="87178" cy="32535"/>
            </a:xfrm>
            <a:custGeom>
              <a:avLst/>
              <a:gdLst>
                <a:gd name="connsiteX0" fmla="*/ 31090 w 87178"/>
                <a:gd name="connsiteY0" fmla="*/ 24417 h 32535"/>
                <a:gd name="connsiteX1" fmla="*/ 31090 w 87178"/>
                <a:gd name="connsiteY1" fmla="*/ 24417 h 32535"/>
                <a:gd name="connsiteX2" fmla="*/ 31090 w 87178"/>
                <a:gd name="connsiteY2" fmla="*/ 24417 h 32535"/>
                <a:gd name="connsiteX3" fmla="*/ 31090 w 87178"/>
                <a:gd name="connsiteY3" fmla="*/ 24417 h 32535"/>
                <a:gd name="connsiteX4" fmla="*/ 31090 w 87178"/>
                <a:gd name="connsiteY4" fmla="*/ 24417 h 32535"/>
                <a:gd name="connsiteX5" fmla="*/ 31090 w 87178"/>
                <a:gd name="connsiteY5" fmla="*/ 24417 h 32535"/>
                <a:gd name="connsiteX6" fmla="*/ 35518 w 87178"/>
                <a:gd name="connsiteY6" fmla="*/ 24417 h 32535"/>
                <a:gd name="connsiteX7" fmla="*/ 41422 w 87178"/>
                <a:gd name="connsiteY7" fmla="*/ 30321 h 32535"/>
                <a:gd name="connsiteX8" fmla="*/ 41422 w 87178"/>
                <a:gd name="connsiteY8" fmla="*/ 30321 h 32535"/>
                <a:gd name="connsiteX9" fmla="*/ 41422 w 87178"/>
                <a:gd name="connsiteY9" fmla="*/ 30321 h 32535"/>
                <a:gd name="connsiteX10" fmla="*/ 41422 w 87178"/>
                <a:gd name="connsiteY10" fmla="*/ 30321 h 32535"/>
                <a:gd name="connsiteX11" fmla="*/ 41422 w 87178"/>
                <a:gd name="connsiteY11" fmla="*/ 30321 h 32535"/>
                <a:gd name="connsiteX12" fmla="*/ 45850 w 87178"/>
                <a:gd name="connsiteY12" fmla="*/ 30321 h 32535"/>
                <a:gd name="connsiteX13" fmla="*/ 45850 w 87178"/>
                <a:gd name="connsiteY13" fmla="*/ 30321 h 32535"/>
                <a:gd name="connsiteX14" fmla="*/ 45850 w 87178"/>
                <a:gd name="connsiteY14" fmla="*/ 26631 h 32535"/>
                <a:gd name="connsiteX15" fmla="*/ 53230 w 87178"/>
                <a:gd name="connsiteY15" fmla="*/ 31059 h 32535"/>
                <a:gd name="connsiteX16" fmla="*/ 53230 w 87178"/>
                <a:gd name="connsiteY16" fmla="*/ 31059 h 32535"/>
                <a:gd name="connsiteX17" fmla="*/ 53230 w 87178"/>
                <a:gd name="connsiteY17" fmla="*/ 27369 h 32535"/>
                <a:gd name="connsiteX18" fmla="*/ 53230 w 87178"/>
                <a:gd name="connsiteY18" fmla="*/ 27369 h 32535"/>
                <a:gd name="connsiteX19" fmla="*/ 53230 w 87178"/>
                <a:gd name="connsiteY19" fmla="*/ 27369 h 32535"/>
                <a:gd name="connsiteX20" fmla="*/ 58396 w 87178"/>
                <a:gd name="connsiteY20" fmla="*/ 27369 h 32535"/>
                <a:gd name="connsiteX21" fmla="*/ 65038 w 87178"/>
                <a:gd name="connsiteY21" fmla="*/ 27369 h 32535"/>
                <a:gd name="connsiteX22" fmla="*/ 65038 w 87178"/>
                <a:gd name="connsiteY22" fmla="*/ 21465 h 32535"/>
                <a:gd name="connsiteX23" fmla="*/ 65038 w 87178"/>
                <a:gd name="connsiteY23" fmla="*/ 21465 h 32535"/>
                <a:gd name="connsiteX24" fmla="*/ 65038 w 87178"/>
                <a:gd name="connsiteY24" fmla="*/ 21465 h 32535"/>
                <a:gd name="connsiteX25" fmla="*/ 65038 w 87178"/>
                <a:gd name="connsiteY25" fmla="*/ 21465 h 32535"/>
                <a:gd name="connsiteX26" fmla="*/ 65038 w 87178"/>
                <a:gd name="connsiteY26" fmla="*/ 21465 h 32535"/>
                <a:gd name="connsiteX27" fmla="*/ 61348 w 87178"/>
                <a:gd name="connsiteY27" fmla="*/ 17775 h 32535"/>
                <a:gd name="connsiteX28" fmla="*/ 49540 w 87178"/>
                <a:gd name="connsiteY28" fmla="*/ 17775 h 32535"/>
                <a:gd name="connsiteX29" fmla="*/ 49540 w 87178"/>
                <a:gd name="connsiteY29" fmla="*/ 17775 h 32535"/>
                <a:gd name="connsiteX30" fmla="*/ 49540 w 87178"/>
                <a:gd name="connsiteY30" fmla="*/ 17775 h 32535"/>
                <a:gd name="connsiteX31" fmla="*/ 49540 w 87178"/>
                <a:gd name="connsiteY31" fmla="*/ 17775 h 32535"/>
                <a:gd name="connsiteX32" fmla="*/ 49540 w 87178"/>
                <a:gd name="connsiteY32" fmla="*/ 17775 h 32535"/>
                <a:gd name="connsiteX33" fmla="*/ 39946 w 87178"/>
                <a:gd name="connsiteY33" fmla="*/ 17775 h 32535"/>
                <a:gd name="connsiteX34" fmla="*/ 39946 w 87178"/>
                <a:gd name="connsiteY34" fmla="*/ 17775 h 32535"/>
                <a:gd name="connsiteX35" fmla="*/ 39946 w 87178"/>
                <a:gd name="connsiteY35" fmla="*/ 801 h 32535"/>
                <a:gd name="connsiteX36" fmla="*/ 39946 w 87178"/>
                <a:gd name="connsiteY36" fmla="*/ 801 h 32535"/>
                <a:gd name="connsiteX37" fmla="*/ 30352 w 87178"/>
                <a:gd name="connsiteY37" fmla="*/ 801 h 32535"/>
                <a:gd name="connsiteX38" fmla="*/ 23710 w 87178"/>
                <a:gd name="connsiteY38" fmla="*/ 801 h 32535"/>
                <a:gd name="connsiteX39" fmla="*/ 23710 w 87178"/>
                <a:gd name="connsiteY39" fmla="*/ 801 h 32535"/>
                <a:gd name="connsiteX40" fmla="*/ 14116 w 87178"/>
                <a:gd name="connsiteY40" fmla="*/ 801 h 32535"/>
                <a:gd name="connsiteX41" fmla="*/ 14116 w 87178"/>
                <a:gd name="connsiteY41" fmla="*/ 801 h 32535"/>
                <a:gd name="connsiteX42" fmla="*/ 14116 w 87178"/>
                <a:gd name="connsiteY42" fmla="*/ 801 h 32535"/>
                <a:gd name="connsiteX43" fmla="*/ 6736 w 87178"/>
                <a:gd name="connsiteY43" fmla="*/ 801 h 32535"/>
                <a:gd name="connsiteX44" fmla="*/ 463 w 87178"/>
                <a:gd name="connsiteY44" fmla="*/ 12978 h 32535"/>
                <a:gd name="connsiteX45" fmla="*/ 12640 w 87178"/>
                <a:gd name="connsiteY45" fmla="*/ 19251 h 32535"/>
                <a:gd name="connsiteX46" fmla="*/ 12640 w 87178"/>
                <a:gd name="connsiteY46" fmla="*/ 19251 h 32535"/>
                <a:gd name="connsiteX47" fmla="*/ 18544 w 87178"/>
                <a:gd name="connsiteY47" fmla="*/ 19251 h 32535"/>
                <a:gd name="connsiteX48" fmla="*/ 18544 w 87178"/>
                <a:gd name="connsiteY48" fmla="*/ 19251 h 32535"/>
                <a:gd name="connsiteX49" fmla="*/ 18544 w 87178"/>
                <a:gd name="connsiteY49" fmla="*/ 19251 h 32535"/>
                <a:gd name="connsiteX50" fmla="*/ 18544 w 87178"/>
                <a:gd name="connsiteY50" fmla="*/ 19251 h 32535"/>
                <a:gd name="connsiteX51" fmla="*/ 22972 w 87178"/>
                <a:gd name="connsiteY51" fmla="*/ 19251 h 32535"/>
                <a:gd name="connsiteX52" fmla="*/ 22972 w 87178"/>
                <a:gd name="connsiteY52" fmla="*/ 19251 h 32535"/>
                <a:gd name="connsiteX53" fmla="*/ 26662 w 87178"/>
                <a:gd name="connsiteY53" fmla="*/ 19251 h 32535"/>
                <a:gd name="connsiteX54" fmla="*/ 26662 w 87178"/>
                <a:gd name="connsiteY54" fmla="*/ 19251 h 32535"/>
                <a:gd name="connsiteX55" fmla="*/ 26662 w 87178"/>
                <a:gd name="connsiteY55" fmla="*/ 19251 h 32535"/>
                <a:gd name="connsiteX56" fmla="*/ 26662 w 87178"/>
                <a:gd name="connsiteY56" fmla="*/ 19251 h 32535"/>
                <a:gd name="connsiteX57" fmla="*/ 26662 w 87178"/>
                <a:gd name="connsiteY57" fmla="*/ 19251 h 32535"/>
                <a:gd name="connsiteX58" fmla="*/ 21496 w 87178"/>
                <a:gd name="connsiteY58" fmla="*/ 19251 h 32535"/>
                <a:gd name="connsiteX59" fmla="*/ 21496 w 87178"/>
                <a:gd name="connsiteY59" fmla="*/ 19251 h 32535"/>
                <a:gd name="connsiteX60" fmla="*/ 21496 w 87178"/>
                <a:gd name="connsiteY60" fmla="*/ 19251 h 32535"/>
                <a:gd name="connsiteX61" fmla="*/ 21496 w 87178"/>
                <a:gd name="connsiteY61" fmla="*/ 19251 h 32535"/>
                <a:gd name="connsiteX62" fmla="*/ 21496 w 87178"/>
                <a:gd name="connsiteY62" fmla="*/ 19251 h 32535"/>
                <a:gd name="connsiteX63" fmla="*/ 25924 w 87178"/>
                <a:gd name="connsiteY63" fmla="*/ 10395 h 32535"/>
                <a:gd name="connsiteX64" fmla="*/ 32566 w 87178"/>
                <a:gd name="connsiteY64" fmla="*/ 10395 h 32535"/>
                <a:gd name="connsiteX65" fmla="*/ 32566 w 87178"/>
                <a:gd name="connsiteY65" fmla="*/ 10395 h 32535"/>
                <a:gd name="connsiteX66" fmla="*/ 32566 w 87178"/>
                <a:gd name="connsiteY66" fmla="*/ 10395 h 32535"/>
                <a:gd name="connsiteX67" fmla="*/ 42160 w 87178"/>
                <a:gd name="connsiteY67" fmla="*/ 10395 h 32535"/>
                <a:gd name="connsiteX68" fmla="*/ 42160 w 87178"/>
                <a:gd name="connsiteY68" fmla="*/ 10395 h 32535"/>
                <a:gd name="connsiteX69" fmla="*/ 42160 w 87178"/>
                <a:gd name="connsiteY69" fmla="*/ 10395 h 32535"/>
                <a:gd name="connsiteX70" fmla="*/ 48802 w 87178"/>
                <a:gd name="connsiteY70" fmla="*/ 10395 h 32535"/>
                <a:gd name="connsiteX71" fmla="*/ 59134 w 87178"/>
                <a:gd name="connsiteY71" fmla="*/ 10395 h 32535"/>
                <a:gd name="connsiteX72" fmla="*/ 59134 w 87178"/>
                <a:gd name="connsiteY72" fmla="*/ 10395 h 32535"/>
                <a:gd name="connsiteX73" fmla="*/ 59134 w 87178"/>
                <a:gd name="connsiteY73" fmla="*/ 14823 h 32535"/>
                <a:gd name="connsiteX74" fmla="*/ 70204 w 87178"/>
                <a:gd name="connsiteY74" fmla="*/ 14823 h 32535"/>
                <a:gd name="connsiteX75" fmla="*/ 70204 w 87178"/>
                <a:gd name="connsiteY75" fmla="*/ 14823 h 32535"/>
                <a:gd name="connsiteX76" fmla="*/ 70204 w 87178"/>
                <a:gd name="connsiteY76" fmla="*/ 14823 h 32535"/>
                <a:gd name="connsiteX77" fmla="*/ 83488 w 87178"/>
                <a:gd name="connsiteY77" fmla="*/ 18513 h 32535"/>
                <a:gd name="connsiteX78" fmla="*/ 83488 w 87178"/>
                <a:gd name="connsiteY78" fmla="*/ 18513 h 32535"/>
                <a:gd name="connsiteX79" fmla="*/ 87178 w 87178"/>
                <a:gd name="connsiteY79" fmla="*/ 23679 h 32535"/>
                <a:gd name="connsiteX80" fmla="*/ 87178 w 87178"/>
                <a:gd name="connsiteY80" fmla="*/ 23679 h 32535"/>
                <a:gd name="connsiteX81" fmla="*/ 87178 w 87178"/>
                <a:gd name="connsiteY81" fmla="*/ 23679 h 32535"/>
                <a:gd name="connsiteX82" fmla="*/ 77584 w 87178"/>
                <a:gd name="connsiteY82" fmla="*/ 27369 h 32535"/>
                <a:gd name="connsiteX83" fmla="*/ 77584 w 87178"/>
                <a:gd name="connsiteY83" fmla="*/ 27369 h 32535"/>
                <a:gd name="connsiteX84" fmla="*/ 77584 w 87178"/>
                <a:gd name="connsiteY84" fmla="*/ 27369 h 32535"/>
                <a:gd name="connsiteX85" fmla="*/ 77584 w 87178"/>
                <a:gd name="connsiteY85" fmla="*/ 32535 h 32535"/>
                <a:gd name="connsiteX86" fmla="*/ 70204 w 87178"/>
                <a:gd name="connsiteY86" fmla="*/ 28107 h 32535"/>
                <a:gd name="connsiteX87" fmla="*/ 70204 w 87178"/>
                <a:gd name="connsiteY87" fmla="*/ 28107 h 32535"/>
                <a:gd name="connsiteX88" fmla="*/ 70204 w 87178"/>
                <a:gd name="connsiteY88" fmla="*/ 28107 h 32535"/>
                <a:gd name="connsiteX89" fmla="*/ 62086 w 87178"/>
                <a:gd name="connsiteY89" fmla="*/ 24417 h 32535"/>
                <a:gd name="connsiteX90" fmla="*/ 62086 w 87178"/>
                <a:gd name="connsiteY90" fmla="*/ 24417 h 32535"/>
                <a:gd name="connsiteX91" fmla="*/ 62086 w 87178"/>
                <a:gd name="connsiteY91" fmla="*/ 24417 h 32535"/>
                <a:gd name="connsiteX92" fmla="*/ 62086 w 87178"/>
                <a:gd name="connsiteY92" fmla="*/ 24417 h 32535"/>
                <a:gd name="connsiteX93" fmla="*/ 62086 w 87178"/>
                <a:gd name="connsiteY93" fmla="*/ 24417 h 32535"/>
                <a:gd name="connsiteX94" fmla="*/ 42160 w 87178"/>
                <a:gd name="connsiteY94" fmla="*/ 22941 h 32535"/>
                <a:gd name="connsiteX95" fmla="*/ 37732 w 87178"/>
                <a:gd name="connsiteY95" fmla="*/ 22941 h 32535"/>
                <a:gd name="connsiteX96" fmla="*/ 37732 w 87178"/>
                <a:gd name="connsiteY96" fmla="*/ 22941 h 32535"/>
                <a:gd name="connsiteX97" fmla="*/ 37732 w 87178"/>
                <a:gd name="connsiteY97" fmla="*/ 22941 h 3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87178" h="32535">
                  <a:moveTo>
                    <a:pt x="31090" y="24417"/>
                  </a:moveTo>
                  <a:lnTo>
                    <a:pt x="31090" y="24417"/>
                  </a:lnTo>
                  <a:lnTo>
                    <a:pt x="31090" y="24417"/>
                  </a:lnTo>
                  <a:lnTo>
                    <a:pt x="31090" y="24417"/>
                  </a:lnTo>
                  <a:cubicBezTo>
                    <a:pt x="31090" y="24417"/>
                    <a:pt x="31090" y="24417"/>
                    <a:pt x="31090" y="24417"/>
                  </a:cubicBezTo>
                  <a:lnTo>
                    <a:pt x="31090" y="24417"/>
                  </a:lnTo>
                  <a:lnTo>
                    <a:pt x="35518" y="24417"/>
                  </a:lnTo>
                  <a:cubicBezTo>
                    <a:pt x="37098" y="26742"/>
                    <a:pt x="39098" y="28746"/>
                    <a:pt x="41422" y="30321"/>
                  </a:cubicBezTo>
                  <a:lnTo>
                    <a:pt x="41422" y="30321"/>
                  </a:lnTo>
                  <a:lnTo>
                    <a:pt x="41422" y="30321"/>
                  </a:lnTo>
                  <a:cubicBezTo>
                    <a:pt x="41422" y="30321"/>
                    <a:pt x="41422" y="30321"/>
                    <a:pt x="41422" y="30321"/>
                  </a:cubicBezTo>
                  <a:lnTo>
                    <a:pt x="41422" y="30321"/>
                  </a:lnTo>
                  <a:lnTo>
                    <a:pt x="45850" y="30321"/>
                  </a:lnTo>
                  <a:lnTo>
                    <a:pt x="45850" y="30321"/>
                  </a:lnTo>
                  <a:cubicBezTo>
                    <a:pt x="45850" y="30321"/>
                    <a:pt x="45850" y="30321"/>
                    <a:pt x="45850" y="26631"/>
                  </a:cubicBezTo>
                  <a:cubicBezTo>
                    <a:pt x="47976" y="28609"/>
                    <a:pt x="50485" y="30118"/>
                    <a:pt x="53230" y="31059"/>
                  </a:cubicBezTo>
                  <a:lnTo>
                    <a:pt x="53230" y="31059"/>
                  </a:lnTo>
                  <a:lnTo>
                    <a:pt x="53230" y="27369"/>
                  </a:lnTo>
                  <a:lnTo>
                    <a:pt x="53230" y="27369"/>
                  </a:lnTo>
                  <a:lnTo>
                    <a:pt x="53230" y="27369"/>
                  </a:lnTo>
                  <a:lnTo>
                    <a:pt x="58396" y="27369"/>
                  </a:lnTo>
                  <a:lnTo>
                    <a:pt x="65038" y="27369"/>
                  </a:lnTo>
                  <a:lnTo>
                    <a:pt x="65038" y="21465"/>
                  </a:lnTo>
                  <a:lnTo>
                    <a:pt x="65038" y="21465"/>
                  </a:lnTo>
                  <a:lnTo>
                    <a:pt x="65038" y="21465"/>
                  </a:lnTo>
                  <a:lnTo>
                    <a:pt x="65038" y="21465"/>
                  </a:lnTo>
                  <a:lnTo>
                    <a:pt x="65038" y="21465"/>
                  </a:lnTo>
                  <a:cubicBezTo>
                    <a:pt x="65038" y="21465"/>
                    <a:pt x="65038" y="21465"/>
                    <a:pt x="61348" y="17775"/>
                  </a:cubicBezTo>
                  <a:cubicBezTo>
                    <a:pt x="57467" y="16836"/>
                    <a:pt x="53422" y="16836"/>
                    <a:pt x="49540" y="17775"/>
                  </a:cubicBezTo>
                  <a:lnTo>
                    <a:pt x="49540" y="17775"/>
                  </a:lnTo>
                  <a:cubicBezTo>
                    <a:pt x="49540" y="17775"/>
                    <a:pt x="49540" y="17775"/>
                    <a:pt x="49540" y="17775"/>
                  </a:cubicBezTo>
                  <a:lnTo>
                    <a:pt x="49540" y="17775"/>
                  </a:lnTo>
                  <a:lnTo>
                    <a:pt x="49540" y="17775"/>
                  </a:lnTo>
                  <a:lnTo>
                    <a:pt x="39946" y="17775"/>
                  </a:lnTo>
                  <a:lnTo>
                    <a:pt x="39946" y="17775"/>
                  </a:lnTo>
                  <a:lnTo>
                    <a:pt x="39946" y="801"/>
                  </a:lnTo>
                  <a:lnTo>
                    <a:pt x="39946" y="801"/>
                  </a:lnTo>
                  <a:lnTo>
                    <a:pt x="30352" y="801"/>
                  </a:lnTo>
                  <a:cubicBezTo>
                    <a:pt x="30352" y="801"/>
                    <a:pt x="25186" y="801"/>
                    <a:pt x="23710" y="801"/>
                  </a:cubicBezTo>
                  <a:lnTo>
                    <a:pt x="23710" y="801"/>
                  </a:lnTo>
                  <a:cubicBezTo>
                    <a:pt x="20603" y="-267"/>
                    <a:pt x="17223" y="-267"/>
                    <a:pt x="14116" y="801"/>
                  </a:cubicBezTo>
                  <a:lnTo>
                    <a:pt x="14116" y="801"/>
                  </a:lnTo>
                  <a:lnTo>
                    <a:pt x="14116" y="801"/>
                  </a:lnTo>
                  <a:lnTo>
                    <a:pt x="6736" y="801"/>
                  </a:lnTo>
                  <a:cubicBezTo>
                    <a:pt x="1644" y="2432"/>
                    <a:pt x="-1168" y="7883"/>
                    <a:pt x="463" y="12978"/>
                  </a:cubicBezTo>
                  <a:cubicBezTo>
                    <a:pt x="2094" y="18074"/>
                    <a:pt x="7548" y="20882"/>
                    <a:pt x="12640" y="19251"/>
                  </a:cubicBezTo>
                  <a:lnTo>
                    <a:pt x="12640" y="19251"/>
                  </a:lnTo>
                  <a:cubicBezTo>
                    <a:pt x="12640" y="19251"/>
                    <a:pt x="18544" y="19251"/>
                    <a:pt x="18544" y="19251"/>
                  </a:cubicBezTo>
                  <a:cubicBezTo>
                    <a:pt x="18544" y="19251"/>
                    <a:pt x="18544" y="19251"/>
                    <a:pt x="18544" y="19251"/>
                  </a:cubicBezTo>
                  <a:lnTo>
                    <a:pt x="18544" y="19251"/>
                  </a:lnTo>
                  <a:lnTo>
                    <a:pt x="18544" y="19251"/>
                  </a:lnTo>
                  <a:cubicBezTo>
                    <a:pt x="19961" y="19826"/>
                    <a:pt x="21555" y="19826"/>
                    <a:pt x="22972" y="19251"/>
                  </a:cubicBezTo>
                  <a:lnTo>
                    <a:pt x="22972" y="19251"/>
                  </a:lnTo>
                  <a:lnTo>
                    <a:pt x="26662" y="19251"/>
                  </a:lnTo>
                  <a:lnTo>
                    <a:pt x="26662" y="19251"/>
                  </a:lnTo>
                  <a:close/>
                  <a:moveTo>
                    <a:pt x="26662" y="19251"/>
                  </a:moveTo>
                  <a:lnTo>
                    <a:pt x="26662" y="19251"/>
                  </a:lnTo>
                  <a:lnTo>
                    <a:pt x="26662" y="19251"/>
                  </a:lnTo>
                  <a:cubicBezTo>
                    <a:pt x="26662" y="19251"/>
                    <a:pt x="26662" y="19251"/>
                    <a:pt x="21496" y="19251"/>
                  </a:cubicBezTo>
                  <a:cubicBezTo>
                    <a:pt x="16330" y="19251"/>
                    <a:pt x="21496" y="19251"/>
                    <a:pt x="21496" y="19251"/>
                  </a:cubicBezTo>
                  <a:lnTo>
                    <a:pt x="21496" y="19251"/>
                  </a:lnTo>
                  <a:cubicBezTo>
                    <a:pt x="21496" y="19251"/>
                    <a:pt x="21496" y="19251"/>
                    <a:pt x="21496" y="19251"/>
                  </a:cubicBezTo>
                  <a:lnTo>
                    <a:pt x="21496" y="19251"/>
                  </a:lnTo>
                  <a:cubicBezTo>
                    <a:pt x="20795" y="15637"/>
                    <a:pt x="22611" y="12001"/>
                    <a:pt x="25924" y="10395"/>
                  </a:cubicBezTo>
                  <a:lnTo>
                    <a:pt x="32566" y="10395"/>
                  </a:lnTo>
                  <a:lnTo>
                    <a:pt x="32566" y="10395"/>
                  </a:lnTo>
                  <a:lnTo>
                    <a:pt x="32566" y="10395"/>
                  </a:lnTo>
                  <a:lnTo>
                    <a:pt x="42160" y="10395"/>
                  </a:lnTo>
                  <a:lnTo>
                    <a:pt x="42160" y="10395"/>
                  </a:lnTo>
                  <a:lnTo>
                    <a:pt x="42160" y="10395"/>
                  </a:lnTo>
                  <a:cubicBezTo>
                    <a:pt x="44352" y="9958"/>
                    <a:pt x="46611" y="9958"/>
                    <a:pt x="48802" y="10395"/>
                  </a:cubicBezTo>
                  <a:lnTo>
                    <a:pt x="59134" y="10395"/>
                  </a:lnTo>
                  <a:lnTo>
                    <a:pt x="59134" y="10395"/>
                  </a:lnTo>
                  <a:lnTo>
                    <a:pt x="59134" y="14823"/>
                  </a:lnTo>
                  <a:cubicBezTo>
                    <a:pt x="62817" y="14449"/>
                    <a:pt x="66522" y="14449"/>
                    <a:pt x="70204" y="14823"/>
                  </a:cubicBezTo>
                  <a:lnTo>
                    <a:pt x="70204" y="14823"/>
                  </a:lnTo>
                  <a:lnTo>
                    <a:pt x="70204" y="14823"/>
                  </a:lnTo>
                  <a:cubicBezTo>
                    <a:pt x="74795" y="15375"/>
                    <a:pt x="79274" y="16620"/>
                    <a:pt x="83488" y="18513"/>
                  </a:cubicBezTo>
                  <a:lnTo>
                    <a:pt x="83488" y="18513"/>
                  </a:lnTo>
                  <a:lnTo>
                    <a:pt x="87178" y="23679"/>
                  </a:lnTo>
                  <a:lnTo>
                    <a:pt x="87178" y="23679"/>
                  </a:lnTo>
                  <a:lnTo>
                    <a:pt x="87178" y="23679"/>
                  </a:lnTo>
                  <a:cubicBezTo>
                    <a:pt x="87178" y="23679"/>
                    <a:pt x="79798" y="23679"/>
                    <a:pt x="77584" y="27369"/>
                  </a:cubicBezTo>
                  <a:lnTo>
                    <a:pt x="77584" y="27369"/>
                  </a:lnTo>
                  <a:lnTo>
                    <a:pt x="77584" y="27369"/>
                  </a:lnTo>
                  <a:lnTo>
                    <a:pt x="77584" y="32535"/>
                  </a:lnTo>
                  <a:lnTo>
                    <a:pt x="70204" y="28107"/>
                  </a:lnTo>
                  <a:cubicBezTo>
                    <a:pt x="70204" y="28107"/>
                    <a:pt x="70204" y="28107"/>
                    <a:pt x="70204" y="28107"/>
                  </a:cubicBezTo>
                  <a:lnTo>
                    <a:pt x="70204" y="28107"/>
                  </a:lnTo>
                  <a:cubicBezTo>
                    <a:pt x="67171" y="27794"/>
                    <a:pt x="64315" y="26498"/>
                    <a:pt x="62086" y="24417"/>
                  </a:cubicBezTo>
                  <a:cubicBezTo>
                    <a:pt x="62086" y="24417"/>
                    <a:pt x="62086" y="24417"/>
                    <a:pt x="62086" y="24417"/>
                  </a:cubicBezTo>
                  <a:lnTo>
                    <a:pt x="62086" y="24417"/>
                  </a:lnTo>
                  <a:cubicBezTo>
                    <a:pt x="62086" y="24417"/>
                    <a:pt x="62086" y="24417"/>
                    <a:pt x="62086" y="24417"/>
                  </a:cubicBezTo>
                  <a:lnTo>
                    <a:pt x="62086" y="24417"/>
                  </a:lnTo>
                  <a:lnTo>
                    <a:pt x="42160" y="22941"/>
                  </a:lnTo>
                  <a:lnTo>
                    <a:pt x="37732" y="22941"/>
                  </a:lnTo>
                  <a:cubicBezTo>
                    <a:pt x="37732" y="22941"/>
                    <a:pt x="37732" y="22941"/>
                    <a:pt x="37732" y="22941"/>
                  </a:cubicBezTo>
                  <a:lnTo>
                    <a:pt x="37732" y="22941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FCF7FF15-1E90-4BB4-8761-FA4322BB4EA9}"/>
                </a:ext>
              </a:extLst>
            </p:cNvPr>
            <p:cNvSpPr/>
            <p:nvPr/>
          </p:nvSpPr>
          <p:spPr>
            <a:xfrm>
              <a:off x="8084208" y="1749968"/>
              <a:ext cx="11008" cy="18450"/>
            </a:xfrm>
            <a:custGeom>
              <a:avLst/>
              <a:gdLst>
                <a:gd name="connsiteX0" fmla="*/ 6642 w 11008"/>
                <a:gd name="connsiteY0" fmla="*/ 11070 h 18450"/>
                <a:gd name="connsiteX1" fmla="*/ 6642 w 11008"/>
                <a:gd name="connsiteY1" fmla="*/ 11070 h 18450"/>
                <a:gd name="connsiteX2" fmla="*/ 6642 w 11008"/>
                <a:gd name="connsiteY2" fmla="*/ 18450 h 18450"/>
                <a:gd name="connsiteX3" fmla="*/ 6642 w 11008"/>
                <a:gd name="connsiteY3" fmla="*/ 18450 h 18450"/>
                <a:gd name="connsiteX4" fmla="*/ 6642 w 11008"/>
                <a:gd name="connsiteY4" fmla="*/ 18450 h 18450"/>
                <a:gd name="connsiteX5" fmla="*/ 6642 w 11008"/>
                <a:gd name="connsiteY5" fmla="*/ 11070 h 18450"/>
                <a:gd name="connsiteX6" fmla="*/ 10332 w 11008"/>
                <a:gd name="connsiteY6" fmla="*/ 11070 h 18450"/>
                <a:gd name="connsiteX7" fmla="*/ 0 w 11008"/>
                <a:gd name="connsiteY7" fmla="*/ 6642 h 18450"/>
                <a:gd name="connsiteX8" fmla="*/ 0 w 11008"/>
                <a:gd name="connsiteY8" fmla="*/ 0 h 18450"/>
                <a:gd name="connsiteX9" fmla="*/ 0 w 11008"/>
                <a:gd name="connsiteY9" fmla="*/ 6642 h 18450"/>
                <a:gd name="connsiteX10" fmla="*/ 6642 w 11008"/>
                <a:gd name="connsiteY10" fmla="*/ 1107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08" h="18450">
                  <a:moveTo>
                    <a:pt x="6642" y="11070"/>
                  </a:moveTo>
                  <a:lnTo>
                    <a:pt x="6642" y="11070"/>
                  </a:lnTo>
                  <a:cubicBezTo>
                    <a:pt x="6642" y="11070"/>
                    <a:pt x="6642" y="16974"/>
                    <a:pt x="6642" y="18450"/>
                  </a:cubicBezTo>
                  <a:lnTo>
                    <a:pt x="6642" y="18450"/>
                  </a:lnTo>
                  <a:lnTo>
                    <a:pt x="6642" y="18450"/>
                  </a:lnTo>
                  <a:cubicBezTo>
                    <a:pt x="6782" y="15992"/>
                    <a:pt x="6782" y="13528"/>
                    <a:pt x="6642" y="11070"/>
                  </a:cubicBezTo>
                  <a:cubicBezTo>
                    <a:pt x="6642" y="11070"/>
                    <a:pt x="6642" y="11070"/>
                    <a:pt x="10332" y="11070"/>
                  </a:cubicBezTo>
                  <a:cubicBezTo>
                    <a:pt x="14022" y="11070"/>
                    <a:pt x="1476" y="6642"/>
                    <a:pt x="0" y="6642"/>
                  </a:cubicBezTo>
                  <a:cubicBezTo>
                    <a:pt x="273" y="4436"/>
                    <a:pt x="273" y="2206"/>
                    <a:pt x="0" y="0"/>
                  </a:cubicBezTo>
                  <a:lnTo>
                    <a:pt x="0" y="6642"/>
                  </a:lnTo>
                  <a:cubicBezTo>
                    <a:pt x="2354" y="7896"/>
                    <a:pt x="4576" y="9379"/>
                    <a:pt x="6642" y="1107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1BC2DE63-4BEA-4158-9CC4-1205F9CAB113}"/>
                </a:ext>
              </a:extLst>
            </p:cNvPr>
            <p:cNvSpPr/>
            <p:nvPr/>
          </p:nvSpPr>
          <p:spPr>
            <a:xfrm>
              <a:off x="8043617" y="1761777"/>
              <a:ext cx="6642" cy="4427"/>
            </a:xfrm>
            <a:custGeom>
              <a:avLst/>
              <a:gdLst>
                <a:gd name="connsiteX0" fmla="*/ 738 w 6642"/>
                <a:gd name="connsiteY0" fmla="*/ 4428 h 4427"/>
                <a:gd name="connsiteX1" fmla="*/ 1476 w 6642"/>
                <a:gd name="connsiteY1" fmla="*/ 3690 h 4427"/>
                <a:gd name="connsiteX2" fmla="*/ 2952 w 6642"/>
                <a:gd name="connsiteY2" fmla="*/ 1476 h 4427"/>
                <a:gd name="connsiteX3" fmla="*/ 3690 w 6642"/>
                <a:gd name="connsiteY3" fmla="*/ 738 h 4427"/>
                <a:gd name="connsiteX4" fmla="*/ 3690 w 6642"/>
                <a:gd name="connsiteY4" fmla="*/ 738 h 4427"/>
                <a:gd name="connsiteX5" fmla="*/ 3690 w 6642"/>
                <a:gd name="connsiteY5" fmla="*/ 738 h 4427"/>
                <a:gd name="connsiteX6" fmla="*/ 5904 w 6642"/>
                <a:gd name="connsiteY6" fmla="*/ 1476 h 4427"/>
                <a:gd name="connsiteX7" fmla="*/ 6642 w 6642"/>
                <a:gd name="connsiteY7" fmla="*/ 0 h 4427"/>
                <a:gd name="connsiteX8" fmla="*/ 5904 w 6642"/>
                <a:gd name="connsiteY8" fmla="*/ 1476 h 4427"/>
                <a:gd name="connsiteX9" fmla="*/ 3690 w 6642"/>
                <a:gd name="connsiteY9" fmla="*/ 738 h 4427"/>
                <a:gd name="connsiteX10" fmla="*/ 2214 w 6642"/>
                <a:gd name="connsiteY10" fmla="*/ 2214 h 4427"/>
                <a:gd name="connsiteX11" fmla="*/ 738 w 6642"/>
                <a:gd name="connsiteY11" fmla="*/ 4428 h 4427"/>
                <a:gd name="connsiteX12" fmla="*/ 738 w 6642"/>
                <a:gd name="connsiteY12" fmla="*/ 4428 h 4427"/>
                <a:gd name="connsiteX13" fmla="*/ 0 w 6642"/>
                <a:gd name="connsiteY13" fmla="*/ 4428 h 4427"/>
                <a:gd name="connsiteX14" fmla="*/ 0 w 6642"/>
                <a:gd name="connsiteY14" fmla="*/ 4428 h 4427"/>
                <a:gd name="connsiteX15" fmla="*/ 0 w 6642"/>
                <a:gd name="connsiteY15" fmla="*/ 4428 h 4427"/>
                <a:gd name="connsiteX16" fmla="*/ 738 w 6642"/>
                <a:gd name="connsiteY16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42" h="4427">
                  <a:moveTo>
                    <a:pt x="738" y="4428"/>
                  </a:moveTo>
                  <a:lnTo>
                    <a:pt x="1476" y="3690"/>
                  </a:lnTo>
                  <a:lnTo>
                    <a:pt x="2952" y="1476"/>
                  </a:lnTo>
                  <a:lnTo>
                    <a:pt x="3690" y="738"/>
                  </a:lnTo>
                  <a:lnTo>
                    <a:pt x="3690" y="738"/>
                  </a:lnTo>
                  <a:lnTo>
                    <a:pt x="3690" y="738"/>
                  </a:lnTo>
                  <a:lnTo>
                    <a:pt x="5904" y="1476"/>
                  </a:lnTo>
                  <a:lnTo>
                    <a:pt x="6642" y="0"/>
                  </a:lnTo>
                  <a:lnTo>
                    <a:pt x="5904" y="1476"/>
                  </a:lnTo>
                  <a:lnTo>
                    <a:pt x="3690" y="738"/>
                  </a:lnTo>
                  <a:lnTo>
                    <a:pt x="2214" y="2214"/>
                  </a:lnTo>
                  <a:lnTo>
                    <a:pt x="738" y="4428"/>
                  </a:lnTo>
                  <a:lnTo>
                    <a:pt x="738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738" y="442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0C4B2EE-7A42-4721-BF7B-78722777B72A}"/>
                </a:ext>
              </a:extLst>
            </p:cNvPr>
            <p:cNvSpPr/>
            <p:nvPr/>
          </p:nvSpPr>
          <p:spPr>
            <a:xfrm>
              <a:off x="8024429" y="17706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22A0102D-13F0-44E4-BA85-16048DE60E3F}"/>
                </a:ext>
              </a:extLst>
            </p:cNvPr>
            <p:cNvSpPr/>
            <p:nvPr/>
          </p:nvSpPr>
          <p:spPr>
            <a:xfrm>
              <a:off x="8017788" y="1771370"/>
              <a:ext cx="1475" cy="2213"/>
            </a:xfrm>
            <a:custGeom>
              <a:avLst/>
              <a:gdLst>
                <a:gd name="connsiteX0" fmla="*/ 0 w 1475"/>
                <a:gd name="connsiteY0" fmla="*/ 0 h 2213"/>
                <a:gd name="connsiteX1" fmla="*/ 0 w 1475"/>
                <a:gd name="connsiteY1" fmla="*/ 2214 h 2213"/>
                <a:gd name="connsiteX2" fmla="*/ 1476 w 1475"/>
                <a:gd name="connsiteY2" fmla="*/ 738 h 2213"/>
                <a:gd name="connsiteX3" fmla="*/ 0 w 1475"/>
                <a:gd name="connsiteY3" fmla="*/ 1476 h 2213"/>
                <a:gd name="connsiteX4" fmla="*/ 0 w 1475"/>
                <a:gd name="connsiteY4" fmla="*/ 738 h 2213"/>
                <a:gd name="connsiteX5" fmla="*/ 0 w 1475"/>
                <a:gd name="connsiteY5" fmla="*/ 738 h 2213"/>
                <a:gd name="connsiteX6" fmla="*/ 0 w 1475"/>
                <a:gd name="connsiteY6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" h="2213">
                  <a:moveTo>
                    <a:pt x="0" y="0"/>
                  </a:moveTo>
                  <a:lnTo>
                    <a:pt x="0" y="2214"/>
                  </a:lnTo>
                  <a:lnTo>
                    <a:pt x="1476" y="738"/>
                  </a:lnTo>
                  <a:lnTo>
                    <a:pt x="0" y="1476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68DD8336-5428-4E84-97F8-EA71955642F5}"/>
                </a:ext>
              </a:extLst>
            </p:cNvPr>
            <p:cNvSpPr/>
            <p:nvPr/>
          </p:nvSpPr>
          <p:spPr>
            <a:xfrm>
              <a:off x="8028119" y="1769156"/>
              <a:ext cx="3690" cy="494"/>
            </a:xfrm>
            <a:custGeom>
              <a:avLst/>
              <a:gdLst>
                <a:gd name="connsiteX0" fmla="*/ 3690 w 3690"/>
                <a:gd name="connsiteY0" fmla="*/ 0 h 494"/>
                <a:gd name="connsiteX1" fmla="*/ 3690 w 3690"/>
                <a:gd name="connsiteY1" fmla="*/ 0 h 494"/>
                <a:gd name="connsiteX2" fmla="*/ 3690 w 3690"/>
                <a:gd name="connsiteY2" fmla="*/ 0 h 494"/>
                <a:gd name="connsiteX3" fmla="*/ 0 w 3690"/>
                <a:gd name="connsiteY3" fmla="*/ 0 h 494"/>
                <a:gd name="connsiteX4" fmla="*/ 0 w 3690"/>
                <a:gd name="connsiteY4" fmla="*/ 0 h 494"/>
                <a:gd name="connsiteX5" fmla="*/ 3690 w 3690"/>
                <a:gd name="connsiteY5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494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cubicBezTo>
                    <a:pt x="2519" y="537"/>
                    <a:pt x="1171" y="537"/>
                    <a:pt x="0" y="0"/>
                  </a:cubicBezTo>
                  <a:lnTo>
                    <a:pt x="0" y="0"/>
                  </a:lnTo>
                  <a:cubicBezTo>
                    <a:pt x="1142" y="659"/>
                    <a:pt x="2548" y="659"/>
                    <a:pt x="3690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8DD11C04-DBCD-47EE-BEC6-9479E698634C}"/>
                </a:ext>
              </a:extLst>
            </p:cNvPr>
            <p:cNvSpPr/>
            <p:nvPr/>
          </p:nvSpPr>
          <p:spPr>
            <a:xfrm>
              <a:off x="8018525" y="1765877"/>
              <a:ext cx="73800" cy="327"/>
            </a:xfrm>
            <a:custGeom>
              <a:avLst/>
              <a:gdLst>
                <a:gd name="connsiteX0" fmla="*/ 0 w 73800"/>
                <a:gd name="connsiteY0" fmla="*/ 328 h 327"/>
                <a:gd name="connsiteX1" fmla="*/ 0 w 73800"/>
                <a:gd name="connsiteY1" fmla="*/ 328 h 327"/>
                <a:gd name="connsiteX2" fmla="*/ 0 w 73800"/>
                <a:gd name="connsiteY2" fmla="*/ 328 h 327"/>
                <a:gd name="connsiteX3" fmla="*/ 0 w 73800"/>
                <a:gd name="connsiteY3" fmla="*/ 328 h 327"/>
                <a:gd name="connsiteX4" fmla="*/ 0 w 73800"/>
                <a:gd name="connsiteY4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632F8EC1-EF22-4C62-8C44-BB7A1F7B618F}"/>
                </a:ext>
              </a:extLst>
            </p:cNvPr>
            <p:cNvSpPr/>
            <p:nvPr/>
          </p:nvSpPr>
          <p:spPr>
            <a:xfrm>
              <a:off x="8015573" y="1747288"/>
              <a:ext cx="8855" cy="13012"/>
            </a:xfrm>
            <a:custGeom>
              <a:avLst/>
              <a:gdLst>
                <a:gd name="connsiteX0" fmla="*/ 3690 w 8855"/>
                <a:gd name="connsiteY0" fmla="*/ 8585 h 13012"/>
                <a:gd name="connsiteX1" fmla="*/ 3690 w 8855"/>
                <a:gd name="connsiteY1" fmla="*/ 467 h 13012"/>
                <a:gd name="connsiteX2" fmla="*/ 8856 w 8855"/>
                <a:gd name="connsiteY2" fmla="*/ 467 h 13012"/>
                <a:gd name="connsiteX3" fmla="*/ 8856 w 8855"/>
                <a:gd name="connsiteY3" fmla="*/ 467 h 13012"/>
                <a:gd name="connsiteX4" fmla="*/ 8856 w 8855"/>
                <a:gd name="connsiteY4" fmla="*/ 467 h 13012"/>
                <a:gd name="connsiteX5" fmla="*/ 8856 w 8855"/>
                <a:gd name="connsiteY5" fmla="*/ 4157 h 13012"/>
                <a:gd name="connsiteX6" fmla="*/ 3690 w 8855"/>
                <a:gd name="connsiteY6" fmla="*/ 4157 h 13012"/>
                <a:gd name="connsiteX7" fmla="*/ 3690 w 8855"/>
                <a:gd name="connsiteY7" fmla="*/ 7847 h 13012"/>
                <a:gd name="connsiteX8" fmla="*/ 0 w 8855"/>
                <a:gd name="connsiteY8" fmla="*/ 13013 h 13012"/>
                <a:gd name="connsiteX9" fmla="*/ 3690 w 8855"/>
                <a:gd name="connsiteY9" fmla="*/ 8585 h 1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55" h="13012">
                  <a:moveTo>
                    <a:pt x="3690" y="8585"/>
                  </a:moveTo>
                  <a:lnTo>
                    <a:pt x="3690" y="467"/>
                  </a:lnTo>
                  <a:cubicBezTo>
                    <a:pt x="5356" y="-156"/>
                    <a:pt x="7190" y="-156"/>
                    <a:pt x="8856" y="467"/>
                  </a:cubicBezTo>
                  <a:cubicBezTo>
                    <a:pt x="8856" y="467"/>
                    <a:pt x="8856" y="467"/>
                    <a:pt x="8856" y="467"/>
                  </a:cubicBezTo>
                  <a:lnTo>
                    <a:pt x="8856" y="467"/>
                  </a:lnTo>
                  <a:cubicBezTo>
                    <a:pt x="8856" y="467"/>
                    <a:pt x="8856" y="467"/>
                    <a:pt x="8856" y="4157"/>
                  </a:cubicBezTo>
                  <a:cubicBezTo>
                    <a:pt x="8856" y="7847"/>
                    <a:pt x="3690" y="4157"/>
                    <a:pt x="3690" y="4157"/>
                  </a:cubicBezTo>
                  <a:lnTo>
                    <a:pt x="3690" y="7847"/>
                  </a:lnTo>
                  <a:cubicBezTo>
                    <a:pt x="3690" y="7847"/>
                    <a:pt x="3690" y="7847"/>
                    <a:pt x="0" y="13013"/>
                  </a:cubicBezTo>
                  <a:cubicBezTo>
                    <a:pt x="818" y="11237"/>
                    <a:pt x="2091" y="9709"/>
                    <a:pt x="3690" y="8585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8260134F-C1BC-4F89-8B11-4F761F9DB992}"/>
                </a:ext>
              </a:extLst>
            </p:cNvPr>
            <p:cNvSpPr/>
            <p:nvPr/>
          </p:nvSpPr>
          <p:spPr>
            <a:xfrm>
              <a:off x="8031810" y="1770632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369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  <a:gd name="connsiteX8" fmla="*/ 3690 w 3690"/>
                <a:gd name="connsiteY8" fmla="*/ 0 h 73800"/>
                <a:gd name="connsiteX9" fmla="*/ 3690 w 3690"/>
                <a:gd name="connsiteY9" fmla="*/ 0 h 73800"/>
                <a:gd name="connsiteX10" fmla="*/ 3690 w 3690"/>
                <a:gd name="connsiteY10" fmla="*/ 0 h 73800"/>
                <a:gd name="connsiteX11" fmla="*/ 3690 w 3690"/>
                <a:gd name="connsiteY11" fmla="*/ 0 h 73800"/>
                <a:gd name="connsiteX12" fmla="*/ 3690 w 369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12FDE90C-E864-4999-82BB-F739175BF5A0}"/>
                </a:ext>
              </a:extLst>
            </p:cNvPr>
            <p:cNvSpPr/>
            <p:nvPr/>
          </p:nvSpPr>
          <p:spPr>
            <a:xfrm>
              <a:off x="8081994" y="1771065"/>
              <a:ext cx="10331" cy="3995"/>
            </a:xfrm>
            <a:custGeom>
              <a:avLst/>
              <a:gdLst>
                <a:gd name="connsiteX0" fmla="*/ 0 w 10331"/>
                <a:gd name="connsiteY0" fmla="*/ 3996 h 3995"/>
                <a:gd name="connsiteX1" fmla="*/ 0 w 10331"/>
                <a:gd name="connsiteY1" fmla="*/ 3996 h 3995"/>
                <a:gd name="connsiteX2" fmla="*/ 0 w 10331"/>
                <a:gd name="connsiteY2" fmla="*/ 3996 h 3995"/>
                <a:gd name="connsiteX3" fmla="*/ 0 w 10331"/>
                <a:gd name="connsiteY3" fmla="*/ 3996 h 3995"/>
                <a:gd name="connsiteX4" fmla="*/ 0 w 10331"/>
                <a:gd name="connsiteY4" fmla="*/ 3996 h 3995"/>
                <a:gd name="connsiteX5" fmla="*/ 0 w 10331"/>
                <a:gd name="connsiteY5" fmla="*/ 3996 h 3995"/>
                <a:gd name="connsiteX6" fmla="*/ 0 w 10331"/>
                <a:gd name="connsiteY6" fmla="*/ 3996 h 3995"/>
                <a:gd name="connsiteX7" fmla="*/ 5166 w 10331"/>
                <a:gd name="connsiteY7" fmla="*/ 3996 h 3995"/>
                <a:gd name="connsiteX8" fmla="*/ 5166 w 10331"/>
                <a:gd name="connsiteY8" fmla="*/ 3996 h 3995"/>
                <a:gd name="connsiteX9" fmla="*/ 5166 w 10331"/>
                <a:gd name="connsiteY9" fmla="*/ 306 h 3995"/>
                <a:gd name="connsiteX10" fmla="*/ 10332 w 10331"/>
                <a:gd name="connsiteY10" fmla="*/ 306 h 3995"/>
                <a:gd name="connsiteX11" fmla="*/ 10332 w 10331"/>
                <a:gd name="connsiteY11" fmla="*/ 306 h 3995"/>
                <a:gd name="connsiteX12" fmla="*/ 5166 w 10331"/>
                <a:gd name="connsiteY12" fmla="*/ 306 h 3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331" h="3995">
                  <a:moveTo>
                    <a:pt x="0" y="3996"/>
                  </a:moveTo>
                  <a:lnTo>
                    <a:pt x="0" y="3996"/>
                  </a:lnTo>
                  <a:lnTo>
                    <a:pt x="0" y="3996"/>
                  </a:lnTo>
                  <a:lnTo>
                    <a:pt x="0" y="3996"/>
                  </a:lnTo>
                  <a:lnTo>
                    <a:pt x="0" y="3996"/>
                  </a:lnTo>
                  <a:lnTo>
                    <a:pt x="0" y="3996"/>
                  </a:lnTo>
                  <a:lnTo>
                    <a:pt x="0" y="3996"/>
                  </a:lnTo>
                  <a:lnTo>
                    <a:pt x="5166" y="3996"/>
                  </a:lnTo>
                  <a:lnTo>
                    <a:pt x="5166" y="3996"/>
                  </a:lnTo>
                  <a:lnTo>
                    <a:pt x="5166" y="306"/>
                  </a:lnTo>
                  <a:cubicBezTo>
                    <a:pt x="6863" y="-102"/>
                    <a:pt x="8635" y="-102"/>
                    <a:pt x="10332" y="306"/>
                  </a:cubicBezTo>
                  <a:lnTo>
                    <a:pt x="10332" y="306"/>
                  </a:lnTo>
                  <a:lnTo>
                    <a:pt x="5166" y="30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7783AB87-52C6-410E-966C-734537FED06A}"/>
                </a:ext>
              </a:extLst>
            </p:cNvPr>
            <p:cNvSpPr/>
            <p:nvPr/>
          </p:nvSpPr>
          <p:spPr>
            <a:xfrm>
              <a:off x="8062067" y="1763991"/>
              <a:ext cx="4428" cy="3689"/>
            </a:xfrm>
            <a:custGeom>
              <a:avLst/>
              <a:gdLst>
                <a:gd name="connsiteX0" fmla="*/ 4428 w 4428"/>
                <a:gd name="connsiteY0" fmla="*/ 3690 h 3689"/>
                <a:gd name="connsiteX1" fmla="*/ 4428 w 4428"/>
                <a:gd name="connsiteY1" fmla="*/ 3690 h 3689"/>
                <a:gd name="connsiteX2" fmla="*/ 4428 w 4428"/>
                <a:gd name="connsiteY2" fmla="*/ 3690 h 3689"/>
                <a:gd name="connsiteX3" fmla="*/ 4428 w 4428"/>
                <a:gd name="connsiteY3" fmla="*/ 3690 h 3689"/>
                <a:gd name="connsiteX4" fmla="*/ 0 w 4428"/>
                <a:gd name="connsiteY4" fmla="*/ 0 h 3689"/>
                <a:gd name="connsiteX5" fmla="*/ 0 w 4428"/>
                <a:gd name="connsiteY5" fmla="*/ 0 h 3689"/>
                <a:gd name="connsiteX6" fmla="*/ 0 w 4428"/>
                <a:gd name="connsiteY6" fmla="*/ 0 h 3689"/>
                <a:gd name="connsiteX7" fmla="*/ 0 w 4428"/>
                <a:gd name="connsiteY7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8" h="3689">
                  <a:moveTo>
                    <a:pt x="4428" y="3690"/>
                  </a:moveTo>
                  <a:lnTo>
                    <a:pt x="4428" y="3690"/>
                  </a:lnTo>
                  <a:lnTo>
                    <a:pt x="4428" y="3690"/>
                  </a:lnTo>
                  <a:lnTo>
                    <a:pt x="4428" y="3690"/>
                  </a:lnTo>
                  <a:cubicBezTo>
                    <a:pt x="4428" y="3690"/>
                    <a:pt x="0" y="369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42285B7F-C823-4D91-BBB3-366FD512B2F6}"/>
                </a:ext>
              </a:extLst>
            </p:cNvPr>
            <p:cNvSpPr/>
            <p:nvPr/>
          </p:nvSpPr>
          <p:spPr>
            <a:xfrm>
              <a:off x="8061329" y="1764729"/>
              <a:ext cx="73800" cy="327"/>
            </a:xfrm>
            <a:custGeom>
              <a:avLst/>
              <a:gdLst>
                <a:gd name="connsiteX0" fmla="*/ 0 w 73800"/>
                <a:gd name="connsiteY0" fmla="*/ 0 h 327"/>
                <a:gd name="connsiteX1" fmla="*/ 0 w 73800"/>
                <a:gd name="connsiteY1" fmla="*/ 0 h 327"/>
                <a:gd name="connsiteX2" fmla="*/ 0 w 73800"/>
                <a:gd name="connsiteY2" fmla="*/ 0 h 327"/>
                <a:gd name="connsiteX3" fmla="*/ 0 w 73800"/>
                <a:gd name="connsiteY3" fmla="*/ 0 h 327"/>
                <a:gd name="connsiteX4" fmla="*/ 0 w 73800"/>
                <a:gd name="connsiteY4" fmla="*/ 0 h 327"/>
                <a:gd name="connsiteX5" fmla="*/ 0 w 73800"/>
                <a:gd name="connsiteY5" fmla="*/ 0 h 327"/>
                <a:gd name="connsiteX6" fmla="*/ 0 w 73800"/>
                <a:gd name="connsiteY6" fmla="*/ 0 h 327"/>
                <a:gd name="connsiteX7" fmla="*/ 0 w 73800"/>
                <a:gd name="connsiteY7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3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0455219F-B934-44CF-83F8-032B00C662CE}"/>
                </a:ext>
              </a:extLst>
            </p:cNvPr>
            <p:cNvSpPr/>
            <p:nvPr/>
          </p:nvSpPr>
          <p:spPr>
            <a:xfrm>
              <a:off x="8042879" y="1731518"/>
              <a:ext cx="39851" cy="19187"/>
            </a:xfrm>
            <a:custGeom>
              <a:avLst/>
              <a:gdLst>
                <a:gd name="connsiteX0" fmla="*/ 5904 w 39851"/>
                <a:gd name="connsiteY0" fmla="*/ 2952 h 19187"/>
                <a:gd name="connsiteX1" fmla="*/ 11808 w 39851"/>
                <a:gd name="connsiteY1" fmla="*/ 2952 h 19187"/>
                <a:gd name="connsiteX2" fmla="*/ 16974 w 39851"/>
                <a:gd name="connsiteY2" fmla="*/ 8118 h 19187"/>
                <a:gd name="connsiteX3" fmla="*/ 23616 w 39851"/>
                <a:gd name="connsiteY3" fmla="*/ 8118 h 19187"/>
                <a:gd name="connsiteX4" fmla="*/ 23616 w 39851"/>
                <a:gd name="connsiteY4" fmla="*/ 14022 h 19187"/>
                <a:gd name="connsiteX5" fmla="*/ 33210 w 39851"/>
                <a:gd name="connsiteY5" fmla="*/ 14022 h 19187"/>
                <a:gd name="connsiteX6" fmla="*/ 33210 w 39851"/>
                <a:gd name="connsiteY6" fmla="*/ 19188 h 19187"/>
                <a:gd name="connsiteX7" fmla="*/ 39852 w 39851"/>
                <a:gd name="connsiteY7" fmla="*/ 19188 h 19187"/>
                <a:gd name="connsiteX8" fmla="*/ 39852 w 39851"/>
                <a:gd name="connsiteY8" fmla="*/ 19188 h 19187"/>
                <a:gd name="connsiteX9" fmla="*/ 33948 w 39851"/>
                <a:gd name="connsiteY9" fmla="*/ 19188 h 19187"/>
                <a:gd name="connsiteX10" fmla="*/ 33948 w 39851"/>
                <a:gd name="connsiteY10" fmla="*/ 13284 h 19187"/>
                <a:gd name="connsiteX11" fmla="*/ 25092 w 39851"/>
                <a:gd name="connsiteY11" fmla="*/ 13284 h 19187"/>
                <a:gd name="connsiteX12" fmla="*/ 25092 w 39851"/>
                <a:gd name="connsiteY12" fmla="*/ 5166 h 19187"/>
                <a:gd name="connsiteX13" fmla="*/ 18450 w 39851"/>
                <a:gd name="connsiteY13" fmla="*/ 5166 h 19187"/>
                <a:gd name="connsiteX14" fmla="*/ 13284 w 39851"/>
                <a:gd name="connsiteY14" fmla="*/ 0 h 19187"/>
                <a:gd name="connsiteX15" fmla="*/ 7380 w 39851"/>
                <a:gd name="connsiteY15" fmla="*/ 0 h 19187"/>
                <a:gd name="connsiteX16" fmla="*/ 0 w 39851"/>
                <a:gd name="connsiteY16" fmla="*/ 0 h 19187"/>
                <a:gd name="connsiteX17" fmla="*/ 0 w 39851"/>
                <a:gd name="connsiteY17" fmla="*/ 0 h 19187"/>
                <a:gd name="connsiteX18" fmla="*/ 0 w 39851"/>
                <a:gd name="connsiteY18" fmla="*/ 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9851" h="19187">
                  <a:moveTo>
                    <a:pt x="5904" y="2952"/>
                  </a:moveTo>
                  <a:lnTo>
                    <a:pt x="11808" y="2952"/>
                  </a:lnTo>
                  <a:lnTo>
                    <a:pt x="16974" y="8118"/>
                  </a:lnTo>
                  <a:lnTo>
                    <a:pt x="23616" y="8118"/>
                  </a:lnTo>
                  <a:cubicBezTo>
                    <a:pt x="23616" y="8118"/>
                    <a:pt x="23616" y="13284"/>
                    <a:pt x="23616" y="14022"/>
                  </a:cubicBezTo>
                  <a:lnTo>
                    <a:pt x="33210" y="14022"/>
                  </a:lnTo>
                  <a:lnTo>
                    <a:pt x="33210" y="19188"/>
                  </a:lnTo>
                  <a:cubicBezTo>
                    <a:pt x="35394" y="18683"/>
                    <a:pt x="37668" y="18683"/>
                    <a:pt x="39852" y="19188"/>
                  </a:cubicBezTo>
                  <a:lnTo>
                    <a:pt x="39852" y="19188"/>
                  </a:lnTo>
                  <a:lnTo>
                    <a:pt x="33948" y="19188"/>
                  </a:lnTo>
                  <a:lnTo>
                    <a:pt x="33948" y="13284"/>
                  </a:lnTo>
                  <a:lnTo>
                    <a:pt x="25092" y="13284"/>
                  </a:lnTo>
                  <a:lnTo>
                    <a:pt x="25092" y="5166"/>
                  </a:lnTo>
                  <a:lnTo>
                    <a:pt x="18450" y="5166"/>
                  </a:lnTo>
                  <a:lnTo>
                    <a:pt x="13284" y="0"/>
                  </a:lnTo>
                  <a:lnTo>
                    <a:pt x="73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7B07A26A-C7AB-4F78-981D-CFAA88A551FA}"/>
                </a:ext>
              </a:extLst>
            </p:cNvPr>
            <p:cNvSpPr/>
            <p:nvPr/>
          </p:nvSpPr>
          <p:spPr>
            <a:xfrm>
              <a:off x="8031071" y="1735208"/>
              <a:ext cx="8855" cy="737"/>
            </a:xfrm>
            <a:custGeom>
              <a:avLst/>
              <a:gdLst>
                <a:gd name="connsiteX0" fmla="*/ 8856 w 8855"/>
                <a:gd name="connsiteY0" fmla="*/ 738 h 737"/>
                <a:gd name="connsiteX1" fmla="*/ 0 w 8855"/>
                <a:gd name="connsiteY1" fmla="*/ 0 h 737"/>
                <a:gd name="connsiteX2" fmla="*/ 8856 w 8855"/>
                <a:gd name="connsiteY2" fmla="*/ 738 h 737"/>
                <a:gd name="connsiteX3" fmla="*/ 8856 w 8855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737">
                  <a:moveTo>
                    <a:pt x="8856" y="738"/>
                  </a:moveTo>
                  <a:lnTo>
                    <a:pt x="0" y="0"/>
                  </a:lnTo>
                  <a:lnTo>
                    <a:pt x="8856" y="738"/>
                  </a:lnTo>
                  <a:lnTo>
                    <a:pt x="8856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3A4B905-D087-4E39-858C-16E98D4931D4}"/>
                </a:ext>
              </a:extLst>
            </p:cNvPr>
            <p:cNvSpPr/>
            <p:nvPr/>
          </p:nvSpPr>
          <p:spPr>
            <a:xfrm>
              <a:off x="8052473" y="1760301"/>
              <a:ext cx="5166" cy="4427"/>
            </a:xfrm>
            <a:custGeom>
              <a:avLst/>
              <a:gdLst>
                <a:gd name="connsiteX0" fmla="*/ 5166 w 5166"/>
                <a:gd name="connsiteY0" fmla="*/ 4428 h 4427"/>
                <a:gd name="connsiteX1" fmla="*/ 0 w 5166"/>
                <a:gd name="connsiteY1" fmla="*/ 0 h 4427"/>
                <a:gd name="connsiteX2" fmla="*/ 0 w 5166"/>
                <a:gd name="connsiteY2" fmla="*/ 0 h 4427"/>
                <a:gd name="connsiteX3" fmla="*/ 5166 w 5166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4427">
                  <a:moveTo>
                    <a:pt x="5166" y="4428"/>
                  </a:moveTo>
                  <a:cubicBezTo>
                    <a:pt x="2827" y="3881"/>
                    <a:pt x="900" y="2229"/>
                    <a:pt x="0" y="0"/>
                  </a:cubicBezTo>
                  <a:lnTo>
                    <a:pt x="0" y="0"/>
                  </a:lnTo>
                  <a:cubicBezTo>
                    <a:pt x="775" y="2313"/>
                    <a:pt x="2760" y="4013"/>
                    <a:pt x="5166" y="4428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C15A12A1-4984-4AFF-87F8-E831D3AE4E3A}"/>
                </a:ext>
              </a:extLst>
            </p:cNvPr>
            <p:cNvSpPr/>
            <p:nvPr/>
          </p:nvSpPr>
          <p:spPr>
            <a:xfrm>
              <a:off x="8057640" y="1763253"/>
              <a:ext cx="73800" cy="1475"/>
            </a:xfrm>
            <a:custGeom>
              <a:avLst/>
              <a:gdLst>
                <a:gd name="connsiteX0" fmla="*/ 0 w 73800"/>
                <a:gd name="connsiteY0" fmla="*/ 0 h 1475"/>
                <a:gd name="connsiteX1" fmla="*/ 0 w 73800"/>
                <a:gd name="connsiteY1" fmla="*/ 1476 h 1475"/>
                <a:gd name="connsiteX2" fmla="*/ 0 w 73800"/>
                <a:gd name="connsiteY2" fmla="*/ 1476 h 1475"/>
                <a:gd name="connsiteX3" fmla="*/ 0 w 73800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5">
                  <a:moveTo>
                    <a:pt x="0" y="0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D192BD1E-93B3-4861-B562-52DF8FE5CF49}"/>
                </a:ext>
              </a:extLst>
            </p:cNvPr>
            <p:cNvSpPr/>
            <p:nvPr/>
          </p:nvSpPr>
          <p:spPr>
            <a:xfrm>
              <a:off x="8024429" y="1735208"/>
              <a:ext cx="5903" cy="7380"/>
            </a:xfrm>
            <a:custGeom>
              <a:avLst/>
              <a:gdLst>
                <a:gd name="connsiteX0" fmla="*/ 5904 w 5903"/>
                <a:gd name="connsiteY0" fmla="*/ 1476 h 7380"/>
                <a:gd name="connsiteX1" fmla="*/ 5904 w 5903"/>
                <a:gd name="connsiteY1" fmla="*/ 738 h 7380"/>
                <a:gd name="connsiteX2" fmla="*/ 5904 w 5903"/>
                <a:gd name="connsiteY2" fmla="*/ 738 h 7380"/>
                <a:gd name="connsiteX3" fmla="*/ 5904 w 5903"/>
                <a:gd name="connsiteY3" fmla="*/ 0 h 7380"/>
                <a:gd name="connsiteX4" fmla="*/ 5904 w 5903"/>
                <a:gd name="connsiteY4" fmla="*/ 0 h 7380"/>
                <a:gd name="connsiteX5" fmla="*/ 5166 w 5903"/>
                <a:gd name="connsiteY5" fmla="*/ 4428 h 7380"/>
                <a:gd name="connsiteX6" fmla="*/ 0 w 5903"/>
                <a:gd name="connsiteY6" fmla="*/ 7380 h 7380"/>
                <a:gd name="connsiteX7" fmla="*/ 5166 w 5903"/>
                <a:gd name="connsiteY7" fmla="*/ 4428 h 7380"/>
                <a:gd name="connsiteX8" fmla="*/ 5904 w 5903"/>
                <a:gd name="connsiteY8" fmla="*/ 1476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3" h="7380">
                  <a:moveTo>
                    <a:pt x="5904" y="1476"/>
                  </a:moveTo>
                  <a:lnTo>
                    <a:pt x="5904" y="738"/>
                  </a:lnTo>
                  <a:lnTo>
                    <a:pt x="5904" y="738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166" y="4428"/>
                  </a:lnTo>
                  <a:lnTo>
                    <a:pt x="0" y="7380"/>
                  </a:lnTo>
                  <a:lnTo>
                    <a:pt x="5166" y="4428"/>
                  </a:lnTo>
                  <a:lnTo>
                    <a:pt x="5904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5D93CE9-0621-47AB-B3FB-A4ACB4CB61F3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11C73AB8-805A-49D6-BE0F-A5CA5533582A}"/>
                </a:ext>
              </a:extLst>
            </p:cNvPr>
            <p:cNvSpPr/>
            <p:nvPr/>
          </p:nvSpPr>
          <p:spPr>
            <a:xfrm>
              <a:off x="8058377" y="17625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B9BFE1D1-A26E-4528-829E-5624B8BAD25D}"/>
                </a:ext>
              </a:extLst>
            </p:cNvPr>
            <p:cNvSpPr/>
            <p:nvPr/>
          </p:nvSpPr>
          <p:spPr>
            <a:xfrm>
              <a:off x="8042879" y="1763991"/>
              <a:ext cx="738" cy="1475"/>
            </a:xfrm>
            <a:custGeom>
              <a:avLst/>
              <a:gdLst>
                <a:gd name="connsiteX0" fmla="*/ 0 w 738"/>
                <a:gd name="connsiteY0" fmla="*/ 738 h 1475"/>
                <a:gd name="connsiteX1" fmla="*/ 0 w 738"/>
                <a:gd name="connsiteY1" fmla="*/ 0 h 1475"/>
                <a:gd name="connsiteX2" fmla="*/ 0 w 738"/>
                <a:gd name="connsiteY2" fmla="*/ 738 h 1475"/>
                <a:gd name="connsiteX3" fmla="*/ 738 w 738"/>
                <a:gd name="connsiteY3" fmla="*/ 1476 h 1475"/>
                <a:gd name="connsiteX4" fmla="*/ 0 w 738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475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1476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9A264196-7782-49FC-AEC4-CE5A189EAEBF}"/>
                </a:ext>
              </a:extLst>
            </p:cNvPr>
            <p:cNvSpPr/>
            <p:nvPr/>
          </p:nvSpPr>
          <p:spPr>
            <a:xfrm>
              <a:off x="7964652" y="1759563"/>
              <a:ext cx="11069" cy="5165"/>
            </a:xfrm>
            <a:custGeom>
              <a:avLst/>
              <a:gdLst>
                <a:gd name="connsiteX0" fmla="*/ 3690 w 11069"/>
                <a:gd name="connsiteY0" fmla="*/ 0 h 5165"/>
                <a:gd name="connsiteX1" fmla="*/ 11070 w 11069"/>
                <a:gd name="connsiteY1" fmla="*/ 0 h 5165"/>
                <a:gd name="connsiteX2" fmla="*/ 11070 w 11069"/>
                <a:gd name="connsiteY2" fmla="*/ 0 h 5165"/>
                <a:gd name="connsiteX3" fmla="*/ 4428 w 11069"/>
                <a:gd name="connsiteY3" fmla="*/ 0 h 5165"/>
                <a:gd name="connsiteX4" fmla="*/ 4428 w 11069"/>
                <a:gd name="connsiteY4" fmla="*/ 5166 h 5165"/>
                <a:gd name="connsiteX5" fmla="*/ 0 w 11069"/>
                <a:gd name="connsiteY5" fmla="*/ 5166 h 5165"/>
                <a:gd name="connsiteX6" fmla="*/ 4428 w 11069"/>
                <a:gd name="connsiteY6" fmla="*/ 5166 h 5165"/>
                <a:gd name="connsiteX7" fmla="*/ 3690 w 11069"/>
                <a:gd name="connsiteY7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69" h="5165">
                  <a:moveTo>
                    <a:pt x="3690" y="0"/>
                  </a:moveTo>
                  <a:cubicBezTo>
                    <a:pt x="3690" y="0"/>
                    <a:pt x="10332" y="0"/>
                    <a:pt x="11070" y="0"/>
                  </a:cubicBezTo>
                  <a:lnTo>
                    <a:pt x="11070" y="0"/>
                  </a:lnTo>
                  <a:cubicBezTo>
                    <a:pt x="11070" y="0"/>
                    <a:pt x="5904" y="0"/>
                    <a:pt x="4428" y="0"/>
                  </a:cubicBezTo>
                  <a:cubicBezTo>
                    <a:pt x="4731" y="1708"/>
                    <a:pt x="4731" y="3458"/>
                    <a:pt x="4428" y="5166"/>
                  </a:cubicBezTo>
                  <a:cubicBezTo>
                    <a:pt x="2987" y="4713"/>
                    <a:pt x="1441" y="4713"/>
                    <a:pt x="0" y="5166"/>
                  </a:cubicBezTo>
                  <a:lnTo>
                    <a:pt x="4428" y="5166"/>
                  </a:lnTo>
                  <a:cubicBezTo>
                    <a:pt x="4428" y="5166"/>
                    <a:pt x="3690" y="0"/>
                    <a:pt x="3690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3F5D0070-DF9B-4F1B-AD25-F4D0BE017115}"/>
                </a:ext>
              </a:extLst>
            </p:cNvPr>
            <p:cNvSpPr/>
            <p:nvPr/>
          </p:nvSpPr>
          <p:spPr>
            <a:xfrm>
              <a:off x="7958748" y="1778013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738 w 738"/>
                <a:gd name="connsiteY1" fmla="*/ 0 h 737"/>
                <a:gd name="connsiteX2" fmla="*/ 0 w 738"/>
                <a:gd name="connsiteY2" fmla="*/ 738 h 737"/>
                <a:gd name="connsiteX3" fmla="*/ 738 w 738"/>
                <a:gd name="connsiteY3" fmla="*/ 0 h 737"/>
                <a:gd name="connsiteX4" fmla="*/ 738 w 738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1AB44EC4-D681-4B72-870B-BC8A80BE34C4}"/>
                </a:ext>
              </a:extLst>
            </p:cNvPr>
            <p:cNvSpPr/>
            <p:nvPr/>
          </p:nvSpPr>
          <p:spPr>
            <a:xfrm>
              <a:off x="7958010" y="177727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38FC9694-E722-4462-BD9E-74AB0480EABB}"/>
                </a:ext>
              </a:extLst>
            </p:cNvPr>
            <p:cNvSpPr/>
            <p:nvPr/>
          </p:nvSpPr>
          <p:spPr>
            <a:xfrm>
              <a:off x="7960223" y="1775060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  <a:gd name="connsiteX4" fmla="*/ 0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1D64C929-0A90-4A45-ACB4-02832DE94385}"/>
                </a:ext>
              </a:extLst>
            </p:cNvPr>
            <p:cNvSpPr/>
            <p:nvPr/>
          </p:nvSpPr>
          <p:spPr>
            <a:xfrm>
              <a:off x="7958010" y="1780227"/>
              <a:ext cx="2213" cy="73800"/>
            </a:xfrm>
            <a:custGeom>
              <a:avLst/>
              <a:gdLst>
                <a:gd name="connsiteX0" fmla="*/ 0 w 2213"/>
                <a:gd name="connsiteY0" fmla="*/ 0 h 73800"/>
                <a:gd name="connsiteX1" fmla="*/ 0 w 2213"/>
                <a:gd name="connsiteY1" fmla="*/ 0 h 73800"/>
                <a:gd name="connsiteX2" fmla="*/ 0 w 2213"/>
                <a:gd name="connsiteY2" fmla="*/ 0 h 73800"/>
                <a:gd name="connsiteX3" fmla="*/ 0 w 2213"/>
                <a:gd name="connsiteY3" fmla="*/ 0 h 73800"/>
                <a:gd name="connsiteX4" fmla="*/ 2214 w 2213"/>
                <a:gd name="connsiteY4" fmla="*/ 0 h 73800"/>
                <a:gd name="connsiteX5" fmla="*/ 1476 w 2213"/>
                <a:gd name="connsiteY5" fmla="*/ 0 h 73800"/>
                <a:gd name="connsiteX6" fmla="*/ 0 w 221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3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214" y="0"/>
                  </a:lnTo>
                  <a:lnTo>
                    <a:pt x="1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83037183-0BA4-456C-B033-AE275DB61625}"/>
                </a:ext>
              </a:extLst>
            </p:cNvPr>
            <p:cNvSpPr/>
            <p:nvPr/>
          </p:nvSpPr>
          <p:spPr>
            <a:xfrm>
              <a:off x="7960961" y="1772108"/>
              <a:ext cx="1476" cy="1475"/>
            </a:xfrm>
            <a:custGeom>
              <a:avLst/>
              <a:gdLst>
                <a:gd name="connsiteX0" fmla="*/ 738 w 1476"/>
                <a:gd name="connsiteY0" fmla="*/ 0 h 1475"/>
                <a:gd name="connsiteX1" fmla="*/ 0 w 1476"/>
                <a:gd name="connsiteY1" fmla="*/ 1476 h 1475"/>
                <a:gd name="connsiteX2" fmla="*/ 1476 w 1476"/>
                <a:gd name="connsiteY2" fmla="*/ 0 h 1475"/>
                <a:gd name="connsiteX3" fmla="*/ 738 w 1476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1475">
                  <a:moveTo>
                    <a:pt x="738" y="0"/>
                  </a:moveTo>
                  <a:lnTo>
                    <a:pt x="0" y="1476"/>
                  </a:lnTo>
                  <a:lnTo>
                    <a:pt x="1476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57B06756-3937-4BD2-9324-5ECB83C77BE3}"/>
                </a:ext>
              </a:extLst>
            </p:cNvPr>
            <p:cNvSpPr/>
            <p:nvPr/>
          </p:nvSpPr>
          <p:spPr>
            <a:xfrm>
              <a:off x="7974246" y="1758087"/>
              <a:ext cx="737" cy="737"/>
            </a:xfrm>
            <a:custGeom>
              <a:avLst/>
              <a:gdLst>
                <a:gd name="connsiteX0" fmla="*/ 0 w 737"/>
                <a:gd name="connsiteY0" fmla="*/ 0 h 737"/>
                <a:gd name="connsiteX1" fmla="*/ 0 w 737"/>
                <a:gd name="connsiteY1" fmla="*/ 0 h 737"/>
                <a:gd name="connsiteX2" fmla="*/ 738 w 737"/>
                <a:gd name="connsiteY2" fmla="*/ 738 h 737"/>
                <a:gd name="connsiteX3" fmla="*/ 738 w 737"/>
                <a:gd name="connsiteY3" fmla="*/ 0 h 737"/>
                <a:gd name="connsiteX4" fmla="*/ 0 w 737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0" y="0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CBBD4902-05F1-4C03-81F8-8F382B64D5D0}"/>
                </a:ext>
              </a:extLst>
            </p:cNvPr>
            <p:cNvSpPr/>
            <p:nvPr/>
          </p:nvSpPr>
          <p:spPr>
            <a:xfrm>
              <a:off x="7958010" y="1775060"/>
              <a:ext cx="4428" cy="1476"/>
            </a:xfrm>
            <a:custGeom>
              <a:avLst/>
              <a:gdLst>
                <a:gd name="connsiteX0" fmla="*/ 3690 w 4428"/>
                <a:gd name="connsiteY0" fmla="*/ 0 h 1476"/>
                <a:gd name="connsiteX1" fmla="*/ 3690 w 4428"/>
                <a:gd name="connsiteY1" fmla="*/ 0 h 1476"/>
                <a:gd name="connsiteX2" fmla="*/ 0 w 4428"/>
                <a:gd name="connsiteY2" fmla="*/ 1476 h 1476"/>
                <a:gd name="connsiteX3" fmla="*/ 4428 w 4428"/>
                <a:gd name="connsiteY3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1476">
                  <a:moveTo>
                    <a:pt x="3690" y="0"/>
                  </a:moveTo>
                  <a:lnTo>
                    <a:pt x="3690" y="0"/>
                  </a:lnTo>
                  <a:lnTo>
                    <a:pt x="0" y="1476"/>
                  </a:lnTo>
                  <a:lnTo>
                    <a:pt x="4428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1856AF5C-B0AE-481B-944A-0208010A4BA0}"/>
                </a:ext>
              </a:extLst>
            </p:cNvPr>
            <p:cNvSpPr/>
            <p:nvPr/>
          </p:nvSpPr>
          <p:spPr>
            <a:xfrm>
              <a:off x="7996386" y="1752182"/>
              <a:ext cx="16973" cy="4427"/>
            </a:xfrm>
            <a:custGeom>
              <a:avLst/>
              <a:gdLst>
                <a:gd name="connsiteX0" fmla="*/ 0 w 16973"/>
                <a:gd name="connsiteY0" fmla="*/ 0 h 4427"/>
                <a:gd name="connsiteX1" fmla="*/ 6642 w 16973"/>
                <a:gd name="connsiteY1" fmla="*/ 0 h 4427"/>
                <a:gd name="connsiteX2" fmla="*/ 10332 w 16973"/>
                <a:gd name="connsiteY2" fmla="*/ 0 h 4427"/>
                <a:gd name="connsiteX3" fmla="*/ 10332 w 16973"/>
                <a:gd name="connsiteY3" fmla="*/ 4428 h 4427"/>
                <a:gd name="connsiteX4" fmla="*/ 10332 w 16973"/>
                <a:gd name="connsiteY4" fmla="*/ 4428 h 4427"/>
                <a:gd name="connsiteX5" fmla="*/ 16974 w 16973"/>
                <a:gd name="connsiteY5" fmla="*/ 4428 h 4427"/>
                <a:gd name="connsiteX6" fmla="*/ 16974 w 16973"/>
                <a:gd name="connsiteY6" fmla="*/ 4428 h 4427"/>
                <a:gd name="connsiteX7" fmla="*/ 11070 w 16973"/>
                <a:gd name="connsiteY7" fmla="*/ 4428 h 4427"/>
                <a:gd name="connsiteX8" fmla="*/ 11070 w 16973"/>
                <a:gd name="connsiteY8" fmla="*/ 4428 h 4427"/>
                <a:gd name="connsiteX9" fmla="*/ 11070 w 16973"/>
                <a:gd name="connsiteY9" fmla="*/ 738 h 4427"/>
                <a:gd name="connsiteX10" fmla="*/ 6642 w 16973"/>
                <a:gd name="connsiteY10" fmla="*/ 738 h 4427"/>
                <a:gd name="connsiteX11" fmla="*/ 0 w 16973"/>
                <a:gd name="connsiteY11" fmla="*/ 738 h 4427"/>
                <a:gd name="connsiteX12" fmla="*/ 0 w 16973"/>
                <a:gd name="connsiteY1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73" h="4427">
                  <a:moveTo>
                    <a:pt x="0" y="0"/>
                  </a:moveTo>
                  <a:cubicBezTo>
                    <a:pt x="0" y="0"/>
                    <a:pt x="6642" y="0"/>
                    <a:pt x="6642" y="0"/>
                  </a:cubicBezTo>
                  <a:lnTo>
                    <a:pt x="10332" y="0"/>
                  </a:lnTo>
                  <a:lnTo>
                    <a:pt x="10332" y="4428"/>
                  </a:lnTo>
                  <a:cubicBezTo>
                    <a:pt x="10332" y="4428"/>
                    <a:pt x="10332" y="4428"/>
                    <a:pt x="10332" y="4428"/>
                  </a:cubicBezTo>
                  <a:lnTo>
                    <a:pt x="16974" y="4428"/>
                  </a:lnTo>
                  <a:lnTo>
                    <a:pt x="16974" y="4428"/>
                  </a:lnTo>
                  <a:cubicBezTo>
                    <a:pt x="15043" y="3894"/>
                    <a:pt x="13001" y="3894"/>
                    <a:pt x="11070" y="4428"/>
                  </a:cubicBezTo>
                  <a:cubicBezTo>
                    <a:pt x="11070" y="4428"/>
                    <a:pt x="11070" y="4428"/>
                    <a:pt x="11070" y="4428"/>
                  </a:cubicBezTo>
                  <a:lnTo>
                    <a:pt x="11070" y="738"/>
                  </a:lnTo>
                  <a:lnTo>
                    <a:pt x="6642" y="738"/>
                  </a:lnTo>
                  <a:cubicBezTo>
                    <a:pt x="6642" y="738"/>
                    <a:pt x="738" y="738"/>
                    <a:pt x="0" y="73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6DF10E2E-C70B-4C57-889C-8260222D9BDA}"/>
                </a:ext>
              </a:extLst>
            </p:cNvPr>
            <p:cNvSpPr/>
            <p:nvPr/>
          </p:nvSpPr>
          <p:spPr>
            <a:xfrm>
              <a:off x="7979411" y="1752327"/>
              <a:ext cx="10332" cy="5759"/>
            </a:xfrm>
            <a:custGeom>
              <a:avLst/>
              <a:gdLst>
                <a:gd name="connsiteX0" fmla="*/ 738 w 10332"/>
                <a:gd name="connsiteY0" fmla="*/ 593 h 5759"/>
                <a:gd name="connsiteX1" fmla="*/ 738 w 10332"/>
                <a:gd name="connsiteY1" fmla="*/ 593 h 5759"/>
                <a:gd name="connsiteX2" fmla="*/ 738 w 10332"/>
                <a:gd name="connsiteY2" fmla="*/ 593 h 5759"/>
                <a:gd name="connsiteX3" fmla="*/ 6642 w 10332"/>
                <a:gd name="connsiteY3" fmla="*/ 593 h 5759"/>
                <a:gd name="connsiteX4" fmla="*/ 10332 w 10332"/>
                <a:gd name="connsiteY4" fmla="*/ 593 h 5759"/>
                <a:gd name="connsiteX5" fmla="*/ 10332 w 10332"/>
                <a:gd name="connsiteY5" fmla="*/ 593 h 5759"/>
                <a:gd name="connsiteX6" fmla="*/ 5904 w 10332"/>
                <a:gd name="connsiteY6" fmla="*/ 593 h 5759"/>
                <a:gd name="connsiteX7" fmla="*/ 0 w 10332"/>
                <a:gd name="connsiteY7" fmla="*/ 593 h 5759"/>
                <a:gd name="connsiteX8" fmla="*/ 0 w 10332"/>
                <a:gd name="connsiteY8" fmla="*/ 593 h 5759"/>
                <a:gd name="connsiteX9" fmla="*/ 0 w 10332"/>
                <a:gd name="connsiteY9" fmla="*/ 5759 h 5759"/>
                <a:gd name="connsiteX10" fmla="*/ 0 w 10332"/>
                <a:gd name="connsiteY10" fmla="*/ 5759 h 5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2" h="5759">
                  <a:moveTo>
                    <a:pt x="738" y="593"/>
                  </a:moveTo>
                  <a:lnTo>
                    <a:pt x="738" y="593"/>
                  </a:lnTo>
                  <a:lnTo>
                    <a:pt x="738" y="593"/>
                  </a:lnTo>
                  <a:cubicBezTo>
                    <a:pt x="2664" y="1168"/>
                    <a:pt x="4716" y="1168"/>
                    <a:pt x="6642" y="593"/>
                  </a:cubicBezTo>
                  <a:cubicBezTo>
                    <a:pt x="6642" y="593"/>
                    <a:pt x="6642" y="593"/>
                    <a:pt x="10332" y="593"/>
                  </a:cubicBezTo>
                  <a:lnTo>
                    <a:pt x="10332" y="593"/>
                  </a:lnTo>
                  <a:cubicBezTo>
                    <a:pt x="8962" y="-198"/>
                    <a:pt x="7274" y="-198"/>
                    <a:pt x="5904" y="593"/>
                  </a:cubicBezTo>
                  <a:cubicBezTo>
                    <a:pt x="3978" y="1168"/>
                    <a:pt x="1926" y="1168"/>
                    <a:pt x="0" y="593"/>
                  </a:cubicBezTo>
                  <a:lnTo>
                    <a:pt x="0" y="593"/>
                  </a:lnTo>
                  <a:lnTo>
                    <a:pt x="0" y="5759"/>
                  </a:lnTo>
                  <a:lnTo>
                    <a:pt x="0" y="5759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8FCE17E6-FB7B-49A1-8374-4AD0B5AF5D64}"/>
                </a:ext>
              </a:extLst>
            </p:cNvPr>
            <p:cNvSpPr/>
            <p:nvPr/>
          </p:nvSpPr>
          <p:spPr>
            <a:xfrm>
              <a:off x="7960223" y="1775060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0 w 738"/>
                <a:gd name="connsiteY1" fmla="*/ 738 h 738"/>
                <a:gd name="connsiteX2" fmla="*/ 0 w 738"/>
                <a:gd name="connsiteY2" fmla="*/ 0 h 738"/>
                <a:gd name="connsiteX3" fmla="*/ 738 w 738"/>
                <a:gd name="connsiteY3" fmla="*/ 0 h 738"/>
                <a:gd name="connsiteX4" fmla="*/ 0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D83E7C0E-9386-4CB1-B7B7-DB6D4BD7F40F}"/>
                </a:ext>
              </a:extLst>
            </p:cNvPr>
            <p:cNvSpPr/>
            <p:nvPr/>
          </p:nvSpPr>
          <p:spPr>
            <a:xfrm>
              <a:off x="7974246" y="1757349"/>
              <a:ext cx="737" cy="737"/>
            </a:xfrm>
            <a:custGeom>
              <a:avLst/>
              <a:gdLst>
                <a:gd name="connsiteX0" fmla="*/ 738 w 737"/>
                <a:gd name="connsiteY0" fmla="*/ 0 h 737"/>
                <a:gd name="connsiteX1" fmla="*/ 0 w 737"/>
                <a:gd name="connsiteY1" fmla="*/ 0 h 737"/>
                <a:gd name="connsiteX2" fmla="*/ 0 w 737"/>
                <a:gd name="connsiteY2" fmla="*/ 738 h 737"/>
                <a:gd name="connsiteX3" fmla="*/ 738 w 737"/>
                <a:gd name="connsiteY3" fmla="*/ 738 h 737"/>
                <a:gd name="connsiteX4" fmla="*/ 738 w 737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738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C0013472-580C-4778-AA9D-63D13EC5AA33}"/>
                </a:ext>
              </a:extLst>
            </p:cNvPr>
            <p:cNvSpPr/>
            <p:nvPr/>
          </p:nvSpPr>
          <p:spPr>
            <a:xfrm>
              <a:off x="7958010" y="1770632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  <a:gd name="connsiteX6" fmla="*/ 738 w 5903"/>
                <a:gd name="connsiteY6" fmla="*/ 0 h 73800"/>
                <a:gd name="connsiteX7" fmla="*/ 0 w 5903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1476" y="0"/>
                    <a:pt x="73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AFC0065D-EF92-4705-89E9-9AA63D31994E}"/>
                </a:ext>
              </a:extLst>
            </p:cNvPr>
            <p:cNvSpPr/>
            <p:nvPr/>
          </p:nvSpPr>
          <p:spPr>
            <a:xfrm>
              <a:off x="8008164" y="1766942"/>
              <a:ext cx="5933" cy="8856"/>
            </a:xfrm>
            <a:custGeom>
              <a:avLst/>
              <a:gdLst>
                <a:gd name="connsiteX0" fmla="*/ 5934 w 5933"/>
                <a:gd name="connsiteY0" fmla="*/ 5904 h 8856"/>
                <a:gd name="connsiteX1" fmla="*/ 767 w 5933"/>
                <a:gd name="connsiteY1" fmla="*/ 0 h 8856"/>
                <a:gd name="connsiteX2" fmla="*/ 5195 w 5933"/>
                <a:gd name="connsiteY2" fmla="*/ 0 h 8856"/>
                <a:gd name="connsiteX3" fmla="*/ 5195 w 5933"/>
                <a:gd name="connsiteY3" fmla="*/ 0 h 8856"/>
                <a:gd name="connsiteX4" fmla="*/ 5195 w 5933"/>
                <a:gd name="connsiteY4" fmla="*/ 0 h 8856"/>
                <a:gd name="connsiteX5" fmla="*/ 30 w 5933"/>
                <a:gd name="connsiteY5" fmla="*/ 0 h 8856"/>
                <a:gd name="connsiteX6" fmla="*/ 4457 w 5933"/>
                <a:gd name="connsiteY6" fmla="*/ 8856 h 8856"/>
                <a:gd name="connsiteX7" fmla="*/ 4457 w 5933"/>
                <a:gd name="connsiteY7" fmla="*/ 8856 h 8856"/>
                <a:gd name="connsiteX8" fmla="*/ 5934 w 5933"/>
                <a:gd name="connsiteY8" fmla="*/ 5904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33" h="8856">
                  <a:moveTo>
                    <a:pt x="5934" y="5904"/>
                  </a:moveTo>
                  <a:cubicBezTo>
                    <a:pt x="5934" y="5904"/>
                    <a:pt x="5934" y="5904"/>
                    <a:pt x="767" y="0"/>
                  </a:cubicBezTo>
                  <a:lnTo>
                    <a:pt x="5195" y="0"/>
                  </a:lnTo>
                  <a:lnTo>
                    <a:pt x="5195" y="0"/>
                  </a:lnTo>
                  <a:lnTo>
                    <a:pt x="5195" y="0"/>
                  </a:lnTo>
                  <a:cubicBezTo>
                    <a:pt x="-708" y="0"/>
                    <a:pt x="30" y="0"/>
                    <a:pt x="30" y="0"/>
                  </a:cubicBezTo>
                  <a:cubicBezTo>
                    <a:pt x="30" y="0"/>
                    <a:pt x="4457" y="8856"/>
                    <a:pt x="4457" y="8856"/>
                  </a:cubicBezTo>
                  <a:lnTo>
                    <a:pt x="4457" y="8856"/>
                  </a:lnTo>
                  <a:cubicBezTo>
                    <a:pt x="5311" y="8099"/>
                    <a:pt x="5841" y="7041"/>
                    <a:pt x="5934" y="5904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2027843C-B4E9-4588-8B7C-05B3BF428EBD}"/>
                </a:ext>
              </a:extLst>
            </p:cNvPr>
            <p:cNvSpPr/>
            <p:nvPr/>
          </p:nvSpPr>
          <p:spPr>
            <a:xfrm>
              <a:off x="7958010" y="1785392"/>
              <a:ext cx="10332" cy="6641"/>
            </a:xfrm>
            <a:custGeom>
              <a:avLst/>
              <a:gdLst>
                <a:gd name="connsiteX0" fmla="*/ 10332 w 10332"/>
                <a:gd name="connsiteY0" fmla="*/ 1476 h 6641"/>
                <a:gd name="connsiteX1" fmla="*/ 10332 w 10332"/>
                <a:gd name="connsiteY1" fmla="*/ 1476 h 6641"/>
                <a:gd name="connsiteX2" fmla="*/ 10332 w 10332"/>
                <a:gd name="connsiteY2" fmla="*/ 1476 h 6641"/>
                <a:gd name="connsiteX3" fmla="*/ 2952 w 10332"/>
                <a:gd name="connsiteY3" fmla="*/ 1476 h 6641"/>
                <a:gd name="connsiteX4" fmla="*/ 2952 w 10332"/>
                <a:gd name="connsiteY4" fmla="*/ 1476 h 6641"/>
                <a:gd name="connsiteX5" fmla="*/ 2952 w 10332"/>
                <a:gd name="connsiteY5" fmla="*/ 1476 h 6641"/>
                <a:gd name="connsiteX6" fmla="*/ 0 w 10332"/>
                <a:gd name="connsiteY6" fmla="*/ 4428 h 6641"/>
                <a:gd name="connsiteX7" fmla="*/ 0 w 10332"/>
                <a:gd name="connsiteY7" fmla="*/ 4428 h 6641"/>
                <a:gd name="connsiteX8" fmla="*/ 0 w 10332"/>
                <a:gd name="connsiteY8" fmla="*/ 4428 h 6641"/>
                <a:gd name="connsiteX9" fmla="*/ 3690 w 10332"/>
                <a:gd name="connsiteY9" fmla="*/ 0 h 6641"/>
                <a:gd name="connsiteX10" fmla="*/ 0 w 10332"/>
                <a:gd name="connsiteY10" fmla="*/ 6642 h 6641"/>
                <a:gd name="connsiteX11" fmla="*/ 0 w 10332"/>
                <a:gd name="connsiteY11" fmla="*/ 6642 h 6641"/>
                <a:gd name="connsiteX12" fmla="*/ 6642 w 10332"/>
                <a:gd name="connsiteY12" fmla="*/ 2952 h 6641"/>
                <a:gd name="connsiteX13" fmla="*/ 6642 w 10332"/>
                <a:gd name="connsiteY13" fmla="*/ 295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332" h="6641">
                  <a:moveTo>
                    <a:pt x="10332" y="1476"/>
                  </a:moveTo>
                  <a:lnTo>
                    <a:pt x="10332" y="1476"/>
                  </a:lnTo>
                  <a:lnTo>
                    <a:pt x="10332" y="1476"/>
                  </a:lnTo>
                  <a:lnTo>
                    <a:pt x="2952" y="1476"/>
                  </a:lnTo>
                  <a:lnTo>
                    <a:pt x="2952" y="1476"/>
                  </a:lnTo>
                  <a:lnTo>
                    <a:pt x="2952" y="1476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818" y="2652"/>
                    <a:pt x="2091" y="1124"/>
                    <a:pt x="3690" y="0"/>
                  </a:cubicBez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5904" y="6642"/>
                    <a:pt x="6642" y="2952"/>
                  </a:cubicBezTo>
                  <a:lnTo>
                    <a:pt x="6642" y="295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6260F053-432B-4C14-98ED-9A44E81A5C3D}"/>
                </a:ext>
              </a:extLst>
            </p:cNvPr>
            <p:cNvSpPr/>
            <p:nvPr/>
          </p:nvSpPr>
          <p:spPr>
            <a:xfrm>
              <a:off x="7983840" y="1784655"/>
              <a:ext cx="737" cy="1475"/>
            </a:xfrm>
            <a:custGeom>
              <a:avLst/>
              <a:gdLst>
                <a:gd name="connsiteX0" fmla="*/ 738 w 737"/>
                <a:gd name="connsiteY0" fmla="*/ 738 h 1475"/>
                <a:gd name="connsiteX1" fmla="*/ 738 w 737"/>
                <a:gd name="connsiteY1" fmla="*/ 0 h 1475"/>
                <a:gd name="connsiteX2" fmla="*/ 0 w 737"/>
                <a:gd name="connsiteY2" fmla="*/ 0 h 1475"/>
                <a:gd name="connsiteX3" fmla="*/ 0 w 737"/>
                <a:gd name="connsiteY3" fmla="*/ 1476 h 1475"/>
                <a:gd name="connsiteX4" fmla="*/ 738 w 737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1475">
                  <a:moveTo>
                    <a:pt x="738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1476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57ACEEE7-C560-4A4A-A21A-037A8CDB3F4B}"/>
                </a:ext>
              </a:extLst>
            </p:cNvPr>
            <p:cNvSpPr/>
            <p:nvPr/>
          </p:nvSpPr>
          <p:spPr>
            <a:xfrm>
              <a:off x="7972031" y="1784655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0 h 4427"/>
                <a:gd name="connsiteX5" fmla="*/ 0 w 73800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6340535C-8B2B-4040-9022-9C3B3B4C4745}"/>
                </a:ext>
              </a:extLst>
            </p:cNvPr>
            <p:cNvSpPr/>
            <p:nvPr/>
          </p:nvSpPr>
          <p:spPr>
            <a:xfrm>
              <a:off x="8001552" y="1778751"/>
              <a:ext cx="2951" cy="1475"/>
            </a:xfrm>
            <a:custGeom>
              <a:avLst/>
              <a:gdLst>
                <a:gd name="connsiteX0" fmla="*/ 1476 w 2951"/>
                <a:gd name="connsiteY0" fmla="*/ 738 h 1475"/>
                <a:gd name="connsiteX1" fmla="*/ 0 w 2951"/>
                <a:gd name="connsiteY1" fmla="*/ 0 h 1475"/>
                <a:gd name="connsiteX2" fmla="*/ 0 w 2951"/>
                <a:gd name="connsiteY2" fmla="*/ 738 h 1475"/>
                <a:gd name="connsiteX3" fmla="*/ 2952 w 2951"/>
                <a:gd name="connsiteY3" fmla="*/ 1476 h 1475"/>
                <a:gd name="connsiteX4" fmla="*/ 1476 w 2951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1475">
                  <a:moveTo>
                    <a:pt x="1476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2952" y="1476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80318317-F993-41F2-8841-B77E17FFA1A0}"/>
                </a:ext>
              </a:extLst>
            </p:cNvPr>
            <p:cNvSpPr/>
            <p:nvPr/>
          </p:nvSpPr>
          <p:spPr>
            <a:xfrm>
              <a:off x="7958010" y="1780227"/>
              <a:ext cx="73800" cy="8868"/>
            </a:xfrm>
            <a:custGeom>
              <a:avLst/>
              <a:gdLst>
                <a:gd name="connsiteX0" fmla="*/ 0 w 73800"/>
                <a:gd name="connsiteY0" fmla="*/ 0 h 8868"/>
                <a:gd name="connsiteX1" fmla="*/ 0 w 73800"/>
                <a:gd name="connsiteY1" fmla="*/ 0 h 8868"/>
                <a:gd name="connsiteX2" fmla="*/ 0 w 73800"/>
                <a:gd name="connsiteY2" fmla="*/ 8118 h 8868"/>
                <a:gd name="connsiteX3" fmla="*/ 0 w 73800"/>
                <a:gd name="connsiteY3" fmla="*/ 0 h 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886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4428"/>
                    <a:pt x="0" y="8118"/>
                  </a:cubicBezTo>
                  <a:cubicBezTo>
                    <a:pt x="0" y="11808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EEED9A56-8A5C-453F-A95B-D188E3B6B2AD}"/>
                </a:ext>
              </a:extLst>
            </p:cNvPr>
            <p:cNvSpPr/>
            <p:nvPr/>
          </p:nvSpPr>
          <p:spPr>
            <a:xfrm>
              <a:off x="8011883" y="1763253"/>
              <a:ext cx="1476" cy="73800"/>
            </a:xfrm>
            <a:custGeom>
              <a:avLst/>
              <a:gdLst>
                <a:gd name="connsiteX0" fmla="*/ 738 w 1476"/>
                <a:gd name="connsiteY0" fmla="*/ 0 h 73800"/>
                <a:gd name="connsiteX1" fmla="*/ 0 w 1476"/>
                <a:gd name="connsiteY1" fmla="*/ 0 h 73800"/>
                <a:gd name="connsiteX2" fmla="*/ 0 w 1476"/>
                <a:gd name="connsiteY2" fmla="*/ 0 h 73800"/>
                <a:gd name="connsiteX3" fmla="*/ 1476 w 1476"/>
                <a:gd name="connsiteY3" fmla="*/ 0 h 73800"/>
                <a:gd name="connsiteX4" fmla="*/ 738 w 147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76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84BBFD3B-0D37-4529-A95C-457E82363489}"/>
                </a:ext>
              </a:extLst>
            </p:cNvPr>
            <p:cNvSpPr/>
            <p:nvPr/>
          </p:nvSpPr>
          <p:spPr>
            <a:xfrm>
              <a:off x="8001552" y="17802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718A1CD6-56FB-40FA-A2C9-DDC2B0BDED31}"/>
                </a:ext>
              </a:extLst>
            </p:cNvPr>
            <p:cNvSpPr/>
            <p:nvPr/>
          </p:nvSpPr>
          <p:spPr>
            <a:xfrm>
              <a:off x="8004504" y="1773828"/>
              <a:ext cx="8117" cy="6398"/>
            </a:xfrm>
            <a:custGeom>
              <a:avLst/>
              <a:gdLst>
                <a:gd name="connsiteX0" fmla="*/ 0 w 8117"/>
                <a:gd name="connsiteY0" fmla="*/ 1971 h 6398"/>
                <a:gd name="connsiteX1" fmla="*/ 7255 w 8117"/>
                <a:gd name="connsiteY1" fmla="*/ 1107 h 6398"/>
                <a:gd name="connsiteX2" fmla="*/ 8118 w 8117"/>
                <a:gd name="connsiteY2" fmla="*/ 1971 h 6398"/>
                <a:gd name="connsiteX3" fmla="*/ 0 w 8117"/>
                <a:gd name="connsiteY3" fmla="*/ 1971 h 6398"/>
                <a:gd name="connsiteX4" fmla="*/ 0 w 8117"/>
                <a:gd name="connsiteY4" fmla="*/ 1971 h 6398"/>
                <a:gd name="connsiteX5" fmla="*/ 0 w 8117"/>
                <a:gd name="connsiteY5" fmla="*/ 6399 h 6398"/>
                <a:gd name="connsiteX6" fmla="*/ 0 w 8117"/>
                <a:gd name="connsiteY6" fmla="*/ 6399 h 6398"/>
                <a:gd name="connsiteX7" fmla="*/ 0 w 8117"/>
                <a:gd name="connsiteY7" fmla="*/ 1971 h 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7" h="6398">
                  <a:moveTo>
                    <a:pt x="0" y="1971"/>
                  </a:moveTo>
                  <a:cubicBezTo>
                    <a:pt x="1765" y="-271"/>
                    <a:pt x="5013" y="-657"/>
                    <a:pt x="7255" y="1107"/>
                  </a:cubicBezTo>
                  <a:cubicBezTo>
                    <a:pt x="7576" y="1360"/>
                    <a:pt x="7866" y="1650"/>
                    <a:pt x="8118" y="1971"/>
                  </a:cubicBezTo>
                  <a:cubicBezTo>
                    <a:pt x="8118" y="-1719"/>
                    <a:pt x="1476" y="1971"/>
                    <a:pt x="0" y="1971"/>
                  </a:cubicBezTo>
                  <a:lnTo>
                    <a:pt x="0" y="1971"/>
                  </a:lnTo>
                  <a:cubicBezTo>
                    <a:pt x="791" y="3340"/>
                    <a:pt x="791" y="5029"/>
                    <a:pt x="0" y="6399"/>
                  </a:cubicBezTo>
                  <a:lnTo>
                    <a:pt x="0" y="6399"/>
                  </a:lnTo>
                  <a:cubicBezTo>
                    <a:pt x="0" y="6399"/>
                    <a:pt x="1476" y="2709"/>
                    <a:pt x="0" y="1971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0FF858-C47E-43D3-9770-5962C58B3339}"/>
                </a:ext>
              </a:extLst>
            </p:cNvPr>
            <p:cNvSpPr/>
            <p:nvPr/>
          </p:nvSpPr>
          <p:spPr>
            <a:xfrm>
              <a:off x="7980888" y="178539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791CCE95-3865-4A2A-8C35-0AD51D7719C3}"/>
                </a:ext>
              </a:extLst>
            </p:cNvPr>
            <p:cNvSpPr/>
            <p:nvPr/>
          </p:nvSpPr>
          <p:spPr>
            <a:xfrm>
              <a:off x="7983840" y="1773584"/>
              <a:ext cx="8855" cy="14022"/>
            </a:xfrm>
            <a:custGeom>
              <a:avLst/>
              <a:gdLst>
                <a:gd name="connsiteX0" fmla="*/ 0 w 8855"/>
                <a:gd name="connsiteY0" fmla="*/ 14022 h 14022"/>
                <a:gd name="connsiteX1" fmla="*/ 0 w 8855"/>
                <a:gd name="connsiteY1" fmla="*/ 14022 h 14022"/>
                <a:gd name="connsiteX2" fmla="*/ 4428 w 8855"/>
                <a:gd name="connsiteY2" fmla="*/ 14022 h 14022"/>
                <a:gd name="connsiteX3" fmla="*/ 4428 w 8855"/>
                <a:gd name="connsiteY3" fmla="*/ 5166 h 14022"/>
                <a:gd name="connsiteX4" fmla="*/ 4428 w 8855"/>
                <a:gd name="connsiteY4" fmla="*/ 5166 h 14022"/>
                <a:gd name="connsiteX5" fmla="*/ 8856 w 8855"/>
                <a:gd name="connsiteY5" fmla="*/ 5166 h 14022"/>
                <a:gd name="connsiteX6" fmla="*/ 8856 w 8855"/>
                <a:gd name="connsiteY6" fmla="*/ 5166 h 14022"/>
                <a:gd name="connsiteX7" fmla="*/ 8856 w 8855"/>
                <a:gd name="connsiteY7" fmla="*/ 5166 h 14022"/>
                <a:gd name="connsiteX8" fmla="*/ 8856 w 8855"/>
                <a:gd name="connsiteY8" fmla="*/ 5166 h 14022"/>
                <a:gd name="connsiteX9" fmla="*/ 738 w 8855"/>
                <a:gd name="connsiteY9" fmla="*/ 0 h 14022"/>
                <a:gd name="connsiteX10" fmla="*/ 738 w 8855"/>
                <a:gd name="connsiteY10" fmla="*/ 0 h 14022"/>
                <a:gd name="connsiteX11" fmla="*/ 738 w 8855"/>
                <a:gd name="connsiteY11" fmla="*/ 5166 h 14022"/>
                <a:gd name="connsiteX12" fmla="*/ 738 w 8855"/>
                <a:gd name="connsiteY12" fmla="*/ 5166 h 14022"/>
                <a:gd name="connsiteX13" fmla="*/ 738 w 8855"/>
                <a:gd name="connsiteY13" fmla="*/ 5166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5" h="14022">
                  <a:moveTo>
                    <a:pt x="0" y="14022"/>
                  </a:moveTo>
                  <a:lnTo>
                    <a:pt x="0" y="14022"/>
                  </a:lnTo>
                  <a:lnTo>
                    <a:pt x="4428" y="14022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8856" y="5166"/>
                  </a:lnTo>
                  <a:lnTo>
                    <a:pt x="8856" y="5166"/>
                  </a:lnTo>
                  <a:lnTo>
                    <a:pt x="8856" y="5166"/>
                  </a:lnTo>
                  <a:lnTo>
                    <a:pt x="8856" y="5166"/>
                  </a:lnTo>
                  <a:cubicBezTo>
                    <a:pt x="6393" y="3090"/>
                    <a:pt x="3662" y="1353"/>
                    <a:pt x="738" y="0"/>
                  </a:cubicBezTo>
                  <a:lnTo>
                    <a:pt x="738" y="0"/>
                  </a:lnTo>
                  <a:lnTo>
                    <a:pt x="738" y="5166"/>
                  </a:lnTo>
                  <a:lnTo>
                    <a:pt x="738" y="5166"/>
                  </a:lnTo>
                  <a:lnTo>
                    <a:pt x="738" y="516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7F3B155F-96B5-497D-A50B-BED9CB11530B}"/>
                </a:ext>
              </a:extLst>
            </p:cNvPr>
            <p:cNvSpPr/>
            <p:nvPr/>
          </p:nvSpPr>
          <p:spPr>
            <a:xfrm>
              <a:off x="7999338" y="1809008"/>
              <a:ext cx="2951" cy="5904"/>
            </a:xfrm>
            <a:custGeom>
              <a:avLst/>
              <a:gdLst>
                <a:gd name="connsiteX0" fmla="*/ 0 w 2951"/>
                <a:gd name="connsiteY0" fmla="*/ 0 h 5904"/>
                <a:gd name="connsiteX1" fmla="*/ 2952 w 2951"/>
                <a:gd name="connsiteY1" fmla="*/ 5904 h 5904"/>
                <a:gd name="connsiteX2" fmla="*/ 738 w 2951"/>
                <a:gd name="connsiteY2" fmla="*/ 0 h 5904"/>
                <a:gd name="connsiteX3" fmla="*/ 0 w 2951"/>
                <a:gd name="connsiteY3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5904">
                  <a:moveTo>
                    <a:pt x="0" y="0"/>
                  </a:moveTo>
                  <a:lnTo>
                    <a:pt x="2952" y="5904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9A755D70-EBB6-4E89-A7F9-D29EB779A4E0}"/>
                </a:ext>
              </a:extLst>
            </p:cNvPr>
            <p:cNvSpPr/>
            <p:nvPr/>
          </p:nvSpPr>
          <p:spPr>
            <a:xfrm>
              <a:off x="8055425" y="1819341"/>
              <a:ext cx="4428" cy="1475"/>
            </a:xfrm>
            <a:custGeom>
              <a:avLst/>
              <a:gdLst>
                <a:gd name="connsiteX0" fmla="*/ 738 w 4428"/>
                <a:gd name="connsiteY0" fmla="*/ 0 h 1475"/>
                <a:gd name="connsiteX1" fmla="*/ 0 w 4428"/>
                <a:gd name="connsiteY1" fmla="*/ 738 h 1475"/>
                <a:gd name="connsiteX2" fmla="*/ 4428 w 4428"/>
                <a:gd name="connsiteY2" fmla="*/ 1476 h 1475"/>
                <a:gd name="connsiteX3" fmla="*/ 738 w 4428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1475">
                  <a:moveTo>
                    <a:pt x="738" y="0"/>
                  </a:moveTo>
                  <a:lnTo>
                    <a:pt x="0" y="738"/>
                  </a:lnTo>
                  <a:lnTo>
                    <a:pt x="4428" y="147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7DEBADB8-130F-4FFF-B8E5-02AA2BB5C749}"/>
                </a:ext>
              </a:extLst>
            </p:cNvPr>
            <p:cNvSpPr/>
            <p:nvPr/>
          </p:nvSpPr>
          <p:spPr>
            <a:xfrm>
              <a:off x="7964652" y="1811222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5166 w 5165"/>
                <a:gd name="connsiteY1" fmla="*/ 0 h 73800"/>
                <a:gd name="connsiteX2" fmla="*/ 0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B6C912F-9CF5-49E2-AF54-BC445B92B053}"/>
                </a:ext>
              </a:extLst>
            </p:cNvPr>
            <p:cNvSpPr/>
            <p:nvPr/>
          </p:nvSpPr>
          <p:spPr>
            <a:xfrm>
              <a:off x="8000075" y="1819341"/>
              <a:ext cx="2214" cy="737"/>
            </a:xfrm>
            <a:custGeom>
              <a:avLst/>
              <a:gdLst>
                <a:gd name="connsiteX0" fmla="*/ 0 w 2214"/>
                <a:gd name="connsiteY0" fmla="*/ 738 h 737"/>
                <a:gd name="connsiteX1" fmla="*/ 0 w 2214"/>
                <a:gd name="connsiteY1" fmla="*/ 738 h 737"/>
                <a:gd name="connsiteX2" fmla="*/ 2214 w 2214"/>
                <a:gd name="connsiteY2" fmla="*/ 0 h 737"/>
                <a:gd name="connsiteX3" fmla="*/ 0 w 2214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" h="737">
                  <a:moveTo>
                    <a:pt x="0" y="738"/>
                  </a:moveTo>
                  <a:lnTo>
                    <a:pt x="0" y="738"/>
                  </a:lnTo>
                  <a:lnTo>
                    <a:pt x="2214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2863A193-0DB5-47C7-AB46-A9FBB886A2E2}"/>
                </a:ext>
              </a:extLst>
            </p:cNvPr>
            <p:cNvSpPr/>
            <p:nvPr/>
          </p:nvSpPr>
          <p:spPr>
            <a:xfrm>
              <a:off x="8019181" y="1821555"/>
              <a:ext cx="16318" cy="6642"/>
            </a:xfrm>
            <a:custGeom>
              <a:avLst/>
              <a:gdLst>
                <a:gd name="connsiteX0" fmla="*/ 2296 w 16318"/>
                <a:gd name="connsiteY0" fmla="*/ 6642 h 6642"/>
                <a:gd name="connsiteX1" fmla="*/ 7462 w 16318"/>
                <a:gd name="connsiteY1" fmla="*/ 0 h 6642"/>
                <a:gd name="connsiteX2" fmla="*/ 11890 w 16318"/>
                <a:gd name="connsiteY2" fmla="*/ 0 h 6642"/>
                <a:gd name="connsiteX3" fmla="*/ 12628 w 16318"/>
                <a:gd name="connsiteY3" fmla="*/ 0 h 6642"/>
                <a:gd name="connsiteX4" fmla="*/ 16318 w 16318"/>
                <a:gd name="connsiteY4" fmla="*/ 0 h 6642"/>
                <a:gd name="connsiteX5" fmla="*/ 16318 w 16318"/>
                <a:gd name="connsiteY5" fmla="*/ 0 h 6642"/>
                <a:gd name="connsiteX6" fmla="*/ 16318 w 16318"/>
                <a:gd name="connsiteY6" fmla="*/ 0 h 6642"/>
                <a:gd name="connsiteX7" fmla="*/ 16318 w 16318"/>
                <a:gd name="connsiteY7" fmla="*/ 0 h 6642"/>
                <a:gd name="connsiteX8" fmla="*/ 16318 w 16318"/>
                <a:gd name="connsiteY8" fmla="*/ 0 h 6642"/>
                <a:gd name="connsiteX9" fmla="*/ 12628 w 16318"/>
                <a:gd name="connsiteY9" fmla="*/ 0 h 6642"/>
                <a:gd name="connsiteX10" fmla="*/ 12628 w 16318"/>
                <a:gd name="connsiteY10" fmla="*/ 0 h 6642"/>
                <a:gd name="connsiteX11" fmla="*/ 12628 w 16318"/>
                <a:gd name="connsiteY11" fmla="*/ 0 h 6642"/>
                <a:gd name="connsiteX12" fmla="*/ 7462 w 16318"/>
                <a:gd name="connsiteY12" fmla="*/ 0 h 6642"/>
                <a:gd name="connsiteX13" fmla="*/ 2296 w 16318"/>
                <a:gd name="connsiteY13" fmla="*/ 5166 h 6642"/>
                <a:gd name="connsiteX14" fmla="*/ 2296 w 16318"/>
                <a:gd name="connsiteY14" fmla="*/ 5166 h 6642"/>
                <a:gd name="connsiteX15" fmla="*/ 2296 w 16318"/>
                <a:gd name="connsiteY15" fmla="*/ 5166 h 6642"/>
                <a:gd name="connsiteX16" fmla="*/ 2296 w 16318"/>
                <a:gd name="connsiteY16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318" h="6642">
                  <a:moveTo>
                    <a:pt x="2296" y="6642"/>
                  </a:moveTo>
                  <a:cubicBezTo>
                    <a:pt x="2296" y="6642"/>
                    <a:pt x="7462" y="0"/>
                    <a:pt x="7462" y="0"/>
                  </a:cubicBezTo>
                  <a:lnTo>
                    <a:pt x="11890" y="0"/>
                  </a:lnTo>
                  <a:cubicBezTo>
                    <a:pt x="12136" y="10"/>
                    <a:pt x="12382" y="10"/>
                    <a:pt x="12628" y="0"/>
                  </a:cubicBezTo>
                  <a:cubicBezTo>
                    <a:pt x="12628" y="0"/>
                    <a:pt x="12628" y="0"/>
                    <a:pt x="16318" y="0"/>
                  </a:cubicBezTo>
                  <a:lnTo>
                    <a:pt x="16318" y="0"/>
                  </a:lnTo>
                  <a:lnTo>
                    <a:pt x="16318" y="0"/>
                  </a:lnTo>
                  <a:lnTo>
                    <a:pt x="16318" y="0"/>
                  </a:lnTo>
                  <a:lnTo>
                    <a:pt x="16318" y="0"/>
                  </a:lnTo>
                  <a:lnTo>
                    <a:pt x="12628" y="0"/>
                  </a:lnTo>
                  <a:lnTo>
                    <a:pt x="12628" y="0"/>
                  </a:lnTo>
                  <a:cubicBezTo>
                    <a:pt x="12628" y="0"/>
                    <a:pt x="12628" y="0"/>
                    <a:pt x="12628" y="0"/>
                  </a:cubicBezTo>
                  <a:lnTo>
                    <a:pt x="7462" y="0"/>
                  </a:lnTo>
                  <a:cubicBezTo>
                    <a:pt x="7462" y="0"/>
                    <a:pt x="7462" y="4428"/>
                    <a:pt x="2296" y="5166"/>
                  </a:cubicBezTo>
                  <a:cubicBezTo>
                    <a:pt x="-2870" y="5904"/>
                    <a:pt x="2296" y="5166"/>
                    <a:pt x="2296" y="5166"/>
                  </a:cubicBezTo>
                  <a:lnTo>
                    <a:pt x="2296" y="5166"/>
                  </a:lnTo>
                  <a:cubicBezTo>
                    <a:pt x="2296" y="5166"/>
                    <a:pt x="82" y="6642"/>
                    <a:pt x="2296" y="6642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EF33B269-1110-4E14-AEAF-B9A8BFDDF4A3}"/>
                </a:ext>
              </a:extLst>
            </p:cNvPr>
            <p:cNvSpPr/>
            <p:nvPr/>
          </p:nvSpPr>
          <p:spPr>
            <a:xfrm>
              <a:off x="8059854" y="1806056"/>
              <a:ext cx="2213" cy="737"/>
            </a:xfrm>
            <a:custGeom>
              <a:avLst/>
              <a:gdLst>
                <a:gd name="connsiteX0" fmla="*/ 0 w 2213"/>
                <a:gd name="connsiteY0" fmla="*/ 738 h 737"/>
                <a:gd name="connsiteX1" fmla="*/ 738 w 2213"/>
                <a:gd name="connsiteY1" fmla="*/ 738 h 737"/>
                <a:gd name="connsiteX2" fmla="*/ 2214 w 2213"/>
                <a:gd name="connsiteY2" fmla="*/ 0 h 737"/>
                <a:gd name="connsiteX3" fmla="*/ 1476 w 2213"/>
                <a:gd name="connsiteY3" fmla="*/ 738 h 737"/>
                <a:gd name="connsiteX4" fmla="*/ 2214 w 2213"/>
                <a:gd name="connsiteY4" fmla="*/ 738 h 737"/>
                <a:gd name="connsiteX5" fmla="*/ 2214 w 2213"/>
                <a:gd name="connsiteY5" fmla="*/ 0 h 737"/>
                <a:gd name="connsiteX6" fmla="*/ 0 w 2213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3" h="737">
                  <a:moveTo>
                    <a:pt x="0" y="738"/>
                  </a:moveTo>
                  <a:lnTo>
                    <a:pt x="738" y="738"/>
                  </a:lnTo>
                  <a:lnTo>
                    <a:pt x="2214" y="0"/>
                  </a:lnTo>
                  <a:lnTo>
                    <a:pt x="1476" y="738"/>
                  </a:lnTo>
                  <a:lnTo>
                    <a:pt x="2214" y="738"/>
                  </a:lnTo>
                  <a:lnTo>
                    <a:pt x="2214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42BEC4CE-FD52-4B4A-B663-914646BEA13C}"/>
                </a:ext>
              </a:extLst>
            </p:cNvPr>
            <p:cNvSpPr/>
            <p:nvPr/>
          </p:nvSpPr>
          <p:spPr>
            <a:xfrm>
              <a:off x="8060592" y="18104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6D6A2B05-4832-46CD-AC5D-7AFA555FC21D}"/>
                </a:ext>
              </a:extLst>
            </p:cNvPr>
            <p:cNvSpPr/>
            <p:nvPr/>
          </p:nvSpPr>
          <p:spPr>
            <a:xfrm>
              <a:off x="8043617" y="1794249"/>
              <a:ext cx="12546" cy="9593"/>
            </a:xfrm>
            <a:custGeom>
              <a:avLst/>
              <a:gdLst>
                <a:gd name="connsiteX0" fmla="*/ 12546 w 12546"/>
                <a:gd name="connsiteY0" fmla="*/ 9594 h 9593"/>
                <a:gd name="connsiteX1" fmla="*/ 12546 w 12546"/>
                <a:gd name="connsiteY1" fmla="*/ 3690 h 9593"/>
                <a:gd name="connsiteX2" fmla="*/ 0 w 12546"/>
                <a:gd name="connsiteY2" fmla="*/ 0 h 9593"/>
                <a:gd name="connsiteX3" fmla="*/ 11808 w 12546"/>
                <a:gd name="connsiteY3" fmla="*/ 3690 h 9593"/>
                <a:gd name="connsiteX4" fmla="*/ 11808 w 12546"/>
                <a:gd name="connsiteY4" fmla="*/ 8856 h 9593"/>
                <a:gd name="connsiteX5" fmla="*/ 11808 w 12546"/>
                <a:gd name="connsiteY5" fmla="*/ 8856 h 9593"/>
                <a:gd name="connsiteX6" fmla="*/ 11808 w 12546"/>
                <a:gd name="connsiteY6" fmla="*/ 8856 h 9593"/>
                <a:gd name="connsiteX7" fmla="*/ 11808 w 12546"/>
                <a:gd name="connsiteY7" fmla="*/ 8856 h 9593"/>
                <a:gd name="connsiteX8" fmla="*/ 11808 w 12546"/>
                <a:gd name="connsiteY8" fmla="*/ 8856 h 9593"/>
                <a:gd name="connsiteX9" fmla="*/ 11808 w 12546"/>
                <a:gd name="connsiteY9" fmla="*/ 8856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9593">
                  <a:moveTo>
                    <a:pt x="12546" y="9594"/>
                  </a:moveTo>
                  <a:lnTo>
                    <a:pt x="12546" y="3690"/>
                  </a:lnTo>
                  <a:cubicBezTo>
                    <a:pt x="12546" y="3690"/>
                    <a:pt x="2952" y="3690"/>
                    <a:pt x="0" y="0"/>
                  </a:cubicBezTo>
                  <a:lnTo>
                    <a:pt x="11808" y="3690"/>
                  </a:lnTo>
                  <a:lnTo>
                    <a:pt x="11808" y="8856"/>
                  </a:lnTo>
                  <a:lnTo>
                    <a:pt x="11808" y="8856"/>
                  </a:lnTo>
                  <a:lnTo>
                    <a:pt x="11808" y="8856"/>
                  </a:lnTo>
                  <a:lnTo>
                    <a:pt x="11808" y="8856"/>
                  </a:lnTo>
                  <a:lnTo>
                    <a:pt x="11808" y="8856"/>
                  </a:lnTo>
                  <a:lnTo>
                    <a:pt x="11808" y="885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FAA4B9E1-F9F9-4183-B68D-1ED7ACE86062}"/>
                </a:ext>
              </a:extLst>
            </p:cNvPr>
            <p:cNvSpPr/>
            <p:nvPr/>
          </p:nvSpPr>
          <p:spPr>
            <a:xfrm>
              <a:off x="8014098" y="1784655"/>
              <a:ext cx="3690" cy="4427"/>
            </a:xfrm>
            <a:custGeom>
              <a:avLst/>
              <a:gdLst>
                <a:gd name="connsiteX0" fmla="*/ 0 w 3690"/>
                <a:gd name="connsiteY0" fmla="*/ 0 h 4427"/>
                <a:gd name="connsiteX1" fmla="*/ 3690 w 3690"/>
                <a:gd name="connsiteY1" fmla="*/ 4428 h 4427"/>
                <a:gd name="connsiteX2" fmla="*/ 3690 w 3690"/>
                <a:gd name="connsiteY2" fmla="*/ 4428 h 4427"/>
                <a:gd name="connsiteX3" fmla="*/ 0 w 369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4427">
                  <a:moveTo>
                    <a:pt x="0" y="0"/>
                  </a:moveTo>
                  <a:lnTo>
                    <a:pt x="3690" y="4428"/>
                  </a:lnTo>
                  <a:lnTo>
                    <a:pt x="3690" y="4428"/>
                  </a:lnTo>
                  <a:cubicBezTo>
                    <a:pt x="2722" y="2753"/>
                    <a:pt x="1474" y="1255"/>
                    <a:pt x="0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70BCDD35-4E41-406A-9F10-58C057C2513F}"/>
                </a:ext>
              </a:extLst>
            </p:cNvPr>
            <p:cNvSpPr/>
            <p:nvPr/>
          </p:nvSpPr>
          <p:spPr>
            <a:xfrm>
              <a:off x="8060592" y="1811222"/>
              <a:ext cx="73800" cy="8856"/>
            </a:xfrm>
            <a:custGeom>
              <a:avLst/>
              <a:gdLst>
                <a:gd name="connsiteX0" fmla="*/ 0 w 73800"/>
                <a:gd name="connsiteY0" fmla="*/ 3690 h 8856"/>
                <a:gd name="connsiteX1" fmla="*/ 0 w 73800"/>
                <a:gd name="connsiteY1" fmla="*/ 0 h 8856"/>
                <a:gd name="connsiteX2" fmla="*/ 0 w 73800"/>
                <a:gd name="connsiteY2" fmla="*/ 0 h 8856"/>
                <a:gd name="connsiteX3" fmla="*/ 0 w 73800"/>
                <a:gd name="connsiteY3" fmla="*/ 3690 h 8856"/>
                <a:gd name="connsiteX4" fmla="*/ 0 w 73800"/>
                <a:gd name="connsiteY4" fmla="*/ 8856 h 8856"/>
                <a:gd name="connsiteX5" fmla="*/ 0 w 73800"/>
                <a:gd name="connsiteY5" fmla="*/ 8856 h 8856"/>
                <a:gd name="connsiteX6" fmla="*/ 0 w 73800"/>
                <a:gd name="connsiteY6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8856">
                  <a:moveTo>
                    <a:pt x="0" y="3690"/>
                  </a:move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690"/>
                    <a:pt x="0" y="3690"/>
                  </a:cubicBez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F9AFDEA5-F9F0-41C2-ACB5-F3F413AD0B91}"/>
                </a:ext>
              </a:extLst>
            </p:cNvPr>
            <p:cNvSpPr/>
            <p:nvPr/>
          </p:nvSpPr>
          <p:spPr>
            <a:xfrm>
              <a:off x="8003765" y="1786130"/>
              <a:ext cx="8117" cy="5903"/>
            </a:xfrm>
            <a:custGeom>
              <a:avLst/>
              <a:gdLst>
                <a:gd name="connsiteX0" fmla="*/ 4428 w 8117"/>
                <a:gd name="connsiteY0" fmla="*/ 5904 h 5903"/>
                <a:gd name="connsiteX1" fmla="*/ 4428 w 8117"/>
                <a:gd name="connsiteY1" fmla="*/ 5904 h 5903"/>
                <a:gd name="connsiteX2" fmla="*/ 0 w 8117"/>
                <a:gd name="connsiteY2" fmla="*/ 5904 h 5903"/>
                <a:gd name="connsiteX3" fmla="*/ 3690 w 8117"/>
                <a:gd name="connsiteY3" fmla="*/ 5904 h 5903"/>
                <a:gd name="connsiteX4" fmla="*/ 3690 w 8117"/>
                <a:gd name="connsiteY4" fmla="*/ 5904 h 5903"/>
                <a:gd name="connsiteX5" fmla="*/ 8118 w 8117"/>
                <a:gd name="connsiteY5" fmla="*/ 0 h 5903"/>
                <a:gd name="connsiteX6" fmla="*/ 8118 w 8117"/>
                <a:gd name="connsiteY6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5903">
                  <a:moveTo>
                    <a:pt x="4428" y="5904"/>
                  </a:moveTo>
                  <a:lnTo>
                    <a:pt x="4428" y="5904"/>
                  </a:lnTo>
                  <a:cubicBezTo>
                    <a:pt x="2996" y="5398"/>
                    <a:pt x="1432" y="5398"/>
                    <a:pt x="0" y="5904"/>
                  </a:cubicBezTo>
                  <a:cubicBezTo>
                    <a:pt x="1205" y="5556"/>
                    <a:pt x="2485" y="5556"/>
                    <a:pt x="3690" y="5904"/>
                  </a:cubicBezTo>
                  <a:cubicBezTo>
                    <a:pt x="3690" y="5904"/>
                    <a:pt x="3690" y="5904"/>
                    <a:pt x="3690" y="5904"/>
                  </a:cubicBezTo>
                  <a:lnTo>
                    <a:pt x="8118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D5D8C05F-9639-47ED-9CBC-1C5128CED54C}"/>
                </a:ext>
              </a:extLst>
            </p:cNvPr>
            <p:cNvSpPr/>
            <p:nvPr/>
          </p:nvSpPr>
          <p:spPr>
            <a:xfrm>
              <a:off x="8023692" y="1788344"/>
              <a:ext cx="19187" cy="402"/>
            </a:xfrm>
            <a:custGeom>
              <a:avLst/>
              <a:gdLst>
                <a:gd name="connsiteX0" fmla="*/ 19188 w 19187"/>
                <a:gd name="connsiteY0" fmla="*/ 0 h 402"/>
                <a:gd name="connsiteX1" fmla="*/ 8118 w 19187"/>
                <a:gd name="connsiteY1" fmla="*/ 0 h 402"/>
                <a:gd name="connsiteX2" fmla="*/ 3690 w 19187"/>
                <a:gd name="connsiteY2" fmla="*/ 0 h 402"/>
                <a:gd name="connsiteX3" fmla="*/ 0 w 19187"/>
                <a:gd name="connsiteY3" fmla="*/ 0 h 402"/>
                <a:gd name="connsiteX4" fmla="*/ 0 w 19187"/>
                <a:gd name="connsiteY4" fmla="*/ 0 h 402"/>
                <a:gd name="connsiteX5" fmla="*/ 5166 w 19187"/>
                <a:gd name="connsiteY5" fmla="*/ 0 h 402"/>
                <a:gd name="connsiteX6" fmla="*/ 5166 w 19187"/>
                <a:gd name="connsiteY6" fmla="*/ 0 h 402"/>
                <a:gd name="connsiteX7" fmla="*/ 15498 w 19187"/>
                <a:gd name="connsiteY7" fmla="*/ 0 h 402"/>
                <a:gd name="connsiteX8" fmla="*/ 15498 w 19187"/>
                <a:gd name="connsiteY8" fmla="*/ 0 h 402"/>
                <a:gd name="connsiteX9" fmla="*/ 15498 w 19187"/>
                <a:gd name="connsiteY9" fmla="*/ 0 h 402"/>
                <a:gd name="connsiteX10" fmla="*/ 15498 w 19187"/>
                <a:gd name="connsiteY10" fmla="*/ 0 h 402"/>
                <a:gd name="connsiteX11" fmla="*/ 15498 w 19187"/>
                <a:gd name="connsiteY11" fmla="*/ 0 h 402"/>
                <a:gd name="connsiteX12" fmla="*/ 19188 w 19187"/>
                <a:gd name="connsiteY12" fmla="*/ 0 h 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7" h="402">
                  <a:moveTo>
                    <a:pt x="19188" y="0"/>
                  </a:moveTo>
                  <a:lnTo>
                    <a:pt x="8118" y="0"/>
                  </a:lnTo>
                  <a:cubicBezTo>
                    <a:pt x="8118" y="0"/>
                    <a:pt x="8118" y="0"/>
                    <a:pt x="369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15498" y="0"/>
                  </a:lnTo>
                  <a:cubicBezTo>
                    <a:pt x="15498" y="0"/>
                    <a:pt x="15498" y="0"/>
                    <a:pt x="15498" y="0"/>
                  </a:cubicBezTo>
                  <a:lnTo>
                    <a:pt x="15498" y="0"/>
                  </a:lnTo>
                  <a:lnTo>
                    <a:pt x="15498" y="0"/>
                  </a:lnTo>
                  <a:lnTo>
                    <a:pt x="15498" y="0"/>
                  </a:lnTo>
                  <a:cubicBezTo>
                    <a:pt x="16671" y="537"/>
                    <a:pt x="18015" y="537"/>
                    <a:pt x="19188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9CF3BDCC-9470-41D5-9846-B027F6AE6CE5}"/>
                </a:ext>
              </a:extLst>
            </p:cNvPr>
            <p:cNvSpPr/>
            <p:nvPr/>
          </p:nvSpPr>
          <p:spPr>
            <a:xfrm>
              <a:off x="7967604" y="1795807"/>
              <a:ext cx="30996" cy="9511"/>
            </a:xfrm>
            <a:custGeom>
              <a:avLst/>
              <a:gdLst>
                <a:gd name="connsiteX0" fmla="*/ 0 w 30996"/>
                <a:gd name="connsiteY0" fmla="*/ 9512 h 9511"/>
                <a:gd name="connsiteX1" fmla="*/ 0 w 30996"/>
                <a:gd name="connsiteY1" fmla="*/ 9512 h 9511"/>
                <a:gd name="connsiteX2" fmla="*/ 8856 w 30996"/>
                <a:gd name="connsiteY2" fmla="*/ 9512 h 9511"/>
                <a:gd name="connsiteX3" fmla="*/ 8856 w 30996"/>
                <a:gd name="connsiteY3" fmla="*/ 5822 h 9511"/>
                <a:gd name="connsiteX4" fmla="*/ 16236 w 30996"/>
                <a:gd name="connsiteY4" fmla="*/ 5822 h 9511"/>
                <a:gd name="connsiteX5" fmla="*/ 20664 w 30996"/>
                <a:gd name="connsiteY5" fmla="*/ 656 h 9511"/>
                <a:gd name="connsiteX6" fmla="*/ 25830 w 30996"/>
                <a:gd name="connsiteY6" fmla="*/ 656 h 9511"/>
                <a:gd name="connsiteX7" fmla="*/ 30996 w 30996"/>
                <a:gd name="connsiteY7" fmla="*/ 656 h 9511"/>
                <a:gd name="connsiteX8" fmla="*/ 30996 w 30996"/>
                <a:gd name="connsiteY8" fmla="*/ 656 h 9511"/>
                <a:gd name="connsiteX9" fmla="*/ 30996 w 30996"/>
                <a:gd name="connsiteY9" fmla="*/ 656 h 9511"/>
                <a:gd name="connsiteX10" fmla="*/ 30996 w 30996"/>
                <a:gd name="connsiteY10" fmla="*/ 656 h 9511"/>
                <a:gd name="connsiteX11" fmla="*/ 27306 w 30996"/>
                <a:gd name="connsiteY11" fmla="*/ 656 h 9511"/>
                <a:gd name="connsiteX12" fmla="*/ 27306 w 30996"/>
                <a:gd name="connsiteY12" fmla="*/ 656 h 9511"/>
                <a:gd name="connsiteX13" fmla="*/ 27306 w 30996"/>
                <a:gd name="connsiteY13" fmla="*/ 656 h 9511"/>
                <a:gd name="connsiteX14" fmla="*/ 27306 w 30996"/>
                <a:gd name="connsiteY14" fmla="*/ 656 h 9511"/>
                <a:gd name="connsiteX15" fmla="*/ 27306 w 30996"/>
                <a:gd name="connsiteY15" fmla="*/ 656 h 9511"/>
                <a:gd name="connsiteX16" fmla="*/ 9594 w 30996"/>
                <a:gd name="connsiteY16" fmla="*/ 656 h 9511"/>
                <a:gd name="connsiteX17" fmla="*/ 9594 w 30996"/>
                <a:gd name="connsiteY17" fmla="*/ 4346 h 9511"/>
                <a:gd name="connsiteX18" fmla="*/ 0 w 30996"/>
                <a:gd name="connsiteY18" fmla="*/ 4346 h 9511"/>
                <a:gd name="connsiteX19" fmla="*/ 0 w 30996"/>
                <a:gd name="connsiteY19" fmla="*/ 8036 h 9511"/>
                <a:gd name="connsiteX20" fmla="*/ 0 w 30996"/>
                <a:gd name="connsiteY20" fmla="*/ 9512 h 9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996" h="9511">
                  <a:moveTo>
                    <a:pt x="0" y="9512"/>
                  </a:moveTo>
                  <a:lnTo>
                    <a:pt x="0" y="9512"/>
                  </a:lnTo>
                  <a:lnTo>
                    <a:pt x="8856" y="9512"/>
                  </a:lnTo>
                  <a:cubicBezTo>
                    <a:pt x="8597" y="8296"/>
                    <a:pt x="8597" y="7038"/>
                    <a:pt x="8856" y="5822"/>
                  </a:cubicBezTo>
                  <a:cubicBezTo>
                    <a:pt x="11271" y="5163"/>
                    <a:pt x="13820" y="5163"/>
                    <a:pt x="16236" y="5822"/>
                  </a:cubicBezTo>
                  <a:cubicBezTo>
                    <a:pt x="16236" y="5822"/>
                    <a:pt x="20664" y="2132"/>
                    <a:pt x="20664" y="656"/>
                  </a:cubicBezTo>
                  <a:cubicBezTo>
                    <a:pt x="20664" y="-820"/>
                    <a:pt x="25092" y="656"/>
                    <a:pt x="25830" y="656"/>
                  </a:cubicBezTo>
                  <a:cubicBezTo>
                    <a:pt x="26568" y="656"/>
                    <a:pt x="30258" y="656"/>
                    <a:pt x="30996" y="656"/>
                  </a:cubicBezTo>
                  <a:lnTo>
                    <a:pt x="30996" y="656"/>
                  </a:lnTo>
                  <a:cubicBezTo>
                    <a:pt x="30996" y="656"/>
                    <a:pt x="30996" y="656"/>
                    <a:pt x="30996" y="656"/>
                  </a:cubicBezTo>
                  <a:lnTo>
                    <a:pt x="30996" y="656"/>
                  </a:lnTo>
                  <a:lnTo>
                    <a:pt x="27306" y="656"/>
                  </a:lnTo>
                  <a:lnTo>
                    <a:pt x="27306" y="656"/>
                  </a:lnTo>
                  <a:lnTo>
                    <a:pt x="27306" y="656"/>
                  </a:lnTo>
                  <a:lnTo>
                    <a:pt x="27306" y="656"/>
                  </a:lnTo>
                  <a:lnTo>
                    <a:pt x="27306" y="656"/>
                  </a:lnTo>
                  <a:lnTo>
                    <a:pt x="9594" y="656"/>
                  </a:lnTo>
                  <a:cubicBezTo>
                    <a:pt x="9440" y="1881"/>
                    <a:pt x="9440" y="3121"/>
                    <a:pt x="9594" y="4346"/>
                  </a:cubicBezTo>
                  <a:lnTo>
                    <a:pt x="0" y="4346"/>
                  </a:lnTo>
                  <a:lnTo>
                    <a:pt x="0" y="8036"/>
                  </a:lnTo>
                  <a:lnTo>
                    <a:pt x="0" y="951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DACA717D-109B-4D20-817A-CA1B9DDCC7A2}"/>
                </a:ext>
              </a:extLst>
            </p:cNvPr>
            <p:cNvSpPr/>
            <p:nvPr/>
          </p:nvSpPr>
          <p:spPr>
            <a:xfrm>
              <a:off x="8043617" y="1815812"/>
              <a:ext cx="6642" cy="6070"/>
            </a:xfrm>
            <a:custGeom>
              <a:avLst/>
              <a:gdLst>
                <a:gd name="connsiteX0" fmla="*/ 2952 w 6642"/>
                <a:gd name="connsiteY0" fmla="*/ 5742 h 6070"/>
                <a:gd name="connsiteX1" fmla="*/ 2952 w 6642"/>
                <a:gd name="connsiteY1" fmla="*/ 5742 h 6070"/>
                <a:gd name="connsiteX2" fmla="*/ 6642 w 6642"/>
                <a:gd name="connsiteY2" fmla="*/ 5742 h 6070"/>
                <a:gd name="connsiteX3" fmla="*/ 6642 w 6642"/>
                <a:gd name="connsiteY3" fmla="*/ 1314 h 6070"/>
                <a:gd name="connsiteX4" fmla="*/ 6642 w 6642"/>
                <a:gd name="connsiteY4" fmla="*/ 5742 h 6070"/>
                <a:gd name="connsiteX5" fmla="*/ 0 w 6642"/>
                <a:gd name="connsiteY5" fmla="*/ 5742 h 6070"/>
                <a:gd name="connsiteX6" fmla="*/ 0 w 6642"/>
                <a:gd name="connsiteY6" fmla="*/ 5742 h 6070"/>
                <a:gd name="connsiteX7" fmla="*/ 2952 w 6642"/>
                <a:gd name="connsiteY7" fmla="*/ 5742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" h="6070">
                  <a:moveTo>
                    <a:pt x="2952" y="5742"/>
                  </a:moveTo>
                  <a:lnTo>
                    <a:pt x="2952" y="5742"/>
                  </a:lnTo>
                  <a:lnTo>
                    <a:pt x="6642" y="5742"/>
                  </a:lnTo>
                  <a:cubicBezTo>
                    <a:pt x="6642" y="5742"/>
                    <a:pt x="6642" y="5742"/>
                    <a:pt x="6642" y="1314"/>
                  </a:cubicBezTo>
                  <a:cubicBezTo>
                    <a:pt x="6642" y="-3114"/>
                    <a:pt x="6642" y="5004"/>
                    <a:pt x="6642" y="5742"/>
                  </a:cubicBezTo>
                  <a:cubicBezTo>
                    <a:pt x="6642" y="6480"/>
                    <a:pt x="2214" y="5742"/>
                    <a:pt x="0" y="5742"/>
                  </a:cubicBezTo>
                  <a:lnTo>
                    <a:pt x="0" y="5742"/>
                  </a:lnTo>
                  <a:cubicBezTo>
                    <a:pt x="945" y="6154"/>
                    <a:pt x="2007" y="6154"/>
                    <a:pt x="2952" y="5742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2BADBA2A-2493-453B-BEDF-A1A1AB40230B}"/>
                </a:ext>
              </a:extLst>
            </p:cNvPr>
            <p:cNvSpPr/>
            <p:nvPr/>
          </p:nvSpPr>
          <p:spPr>
            <a:xfrm>
              <a:off x="8012621" y="1828197"/>
              <a:ext cx="5166" cy="73800"/>
            </a:xfrm>
            <a:custGeom>
              <a:avLst/>
              <a:gdLst>
                <a:gd name="connsiteX0" fmla="*/ 738 w 5166"/>
                <a:gd name="connsiteY0" fmla="*/ 0 h 73800"/>
                <a:gd name="connsiteX1" fmla="*/ 738 w 5166"/>
                <a:gd name="connsiteY1" fmla="*/ 0 h 73800"/>
                <a:gd name="connsiteX2" fmla="*/ 5166 w 5166"/>
                <a:gd name="connsiteY2" fmla="*/ 0 h 73800"/>
                <a:gd name="connsiteX3" fmla="*/ 0 w 5166"/>
                <a:gd name="connsiteY3" fmla="*/ 0 h 73800"/>
                <a:gd name="connsiteX4" fmla="*/ 0 w 5166"/>
                <a:gd name="connsiteY4" fmla="*/ 0 h 73800"/>
                <a:gd name="connsiteX5" fmla="*/ 0 w 5166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73800">
                  <a:moveTo>
                    <a:pt x="738" y="0"/>
                  </a:moveTo>
                  <a:lnTo>
                    <a:pt x="738" y="0"/>
                  </a:ln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740B5DB0-9BFF-49CE-92A9-97C94C28FE28}"/>
                </a:ext>
              </a:extLst>
            </p:cNvPr>
            <p:cNvSpPr/>
            <p:nvPr/>
          </p:nvSpPr>
          <p:spPr>
            <a:xfrm>
              <a:off x="8003765" y="1826721"/>
              <a:ext cx="8855" cy="2951"/>
            </a:xfrm>
            <a:custGeom>
              <a:avLst/>
              <a:gdLst>
                <a:gd name="connsiteX0" fmla="*/ 5166 w 8855"/>
                <a:gd name="connsiteY0" fmla="*/ 1476 h 2951"/>
                <a:gd name="connsiteX1" fmla="*/ 5904 w 8855"/>
                <a:gd name="connsiteY1" fmla="*/ 1476 h 2951"/>
                <a:gd name="connsiteX2" fmla="*/ 8856 w 8855"/>
                <a:gd name="connsiteY2" fmla="*/ 0 h 2951"/>
                <a:gd name="connsiteX3" fmla="*/ 8856 w 8855"/>
                <a:gd name="connsiteY3" fmla="*/ 0 h 2951"/>
                <a:gd name="connsiteX4" fmla="*/ 4428 w 8855"/>
                <a:gd name="connsiteY4" fmla="*/ 1476 h 2951"/>
                <a:gd name="connsiteX5" fmla="*/ 0 w 8855"/>
                <a:gd name="connsiteY5" fmla="*/ 2214 h 2951"/>
                <a:gd name="connsiteX6" fmla="*/ 738 w 8855"/>
                <a:gd name="connsiteY6" fmla="*/ 2952 h 2951"/>
                <a:gd name="connsiteX7" fmla="*/ 2214 w 8855"/>
                <a:gd name="connsiteY7" fmla="*/ 2214 h 2951"/>
                <a:gd name="connsiteX8" fmla="*/ 5166 w 8855"/>
                <a:gd name="connsiteY8" fmla="*/ 1476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5" h="2951">
                  <a:moveTo>
                    <a:pt x="5166" y="1476"/>
                  </a:moveTo>
                  <a:lnTo>
                    <a:pt x="5904" y="1476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4428" y="1476"/>
                  </a:lnTo>
                  <a:lnTo>
                    <a:pt x="0" y="2214"/>
                  </a:lnTo>
                  <a:lnTo>
                    <a:pt x="738" y="2952"/>
                  </a:lnTo>
                  <a:lnTo>
                    <a:pt x="2214" y="2214"/>
                  </a:lnTo>
                  <a:lnTo>
                    <a:pt x="5166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E076CFDF-37CF-4A41-8ACB-AB69FBF921AD}"/>
                </a:ext>
              </a:extLst>
            </p:cNvPr>
            <p:cNvSpPr/>
            <p:nvPr/>
          </p:nvSpPr>
          <p:spPr>
            <a:xfrm>
              <a:off x="8006717" y="1863621"/>
              <a:ext cx="1476" cy="737"/>
            </a:xfrm>
            <a:custGeom>
              <a:avLst/>
              <a:gdLst>
                <a:gd name="connsiteX0" fmla="*/ 1476 w 1476"/>
                <a:gd name="connsiteY0" fmla="*/ 738 h 737"/>
                <a:gd name="connsiteX1" fmla="*/ 1476 w 1476"/>
                <a:gd name="connsiteY1" fmla="*/ 0 h 737"/>
                <a:gd name="connsiteX2" fmla="*/ 738 w 1476"/>
                <a:gd name="connsiteY2" fmla="*/ 0 h 737"/>
                <a:gd name="connsiteX3" fmla="*/ 738 w 1476"/>
                <a:gd name="connsiteY3" fmla="*/ 0 h 737"/>
                <a:gd name="connsiteX4" fmla="*/ 738 w 1476"/>
                <a:gd name="connsiteY4" fmla="*/ 0 h 737"/>
                <a:gd name="connsiteX5" fmla="*/ 0 w 1476"/>
                <a:gd name="connsiteY5" fmla="*/ 0 h 737"/>
                <a:gd name="connsiteX6" fmla="*/ 1476 w 1476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" h="737">
                  <a:moveTo>
                    <a:pt x="1476" y="738"/>
                  </a:moveTo>
                  <a:lnTo>
                    <a:pt x="1476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18B56B1-9FED-4472-B0C7-3E5B6854AEEC}"/>
                </a:ext>
              </a:extLst>
            </p:cNvPr>
            <p:cNvSpPr/>
            <p:nvPr/>
          </p:nvSpPr>
          <p:spPr>
            <a:xfrm>
              <a:off x="8046569" y="1854027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0 w 369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980DA916-4805-4EB8-AE2B-4DEF3ECAB470}"/>
                </a:ext>
              </a:extLst>
            </p:cNvPr>
            <p:cNvSpPr/>
            <p:nvPr/>
          </p:nvSpPr>
          <p:spPr>
            <a:xfrm>
              <a:off x="7995648" y="1872477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41D2937C-4DBD-4B7C-98B9-CF93A07FC582}"/>
                </a:ext>
              </a:extLst>
            </p:cNvPr>
            <p:cNvSpPr/>
            <p:nvPr/>
          </p:nvSpPr>
          <p:spPr>
            <a:xfrm>
              <a:off x="8031810" y="1851812"/>
              <a:ext cx="5165" cy="1475"/>
            </a:xfrm>
            <a:custGeom>
              <a:avLst/>
              <a:gdLst>
                <a:gd name="connsiteX0" fmla="*/ 2952 w 5165"/>
                <a:gd name="connsiteY0" fmla="*/ 738 h 1475"/>
                <a:gd name="connsiteX1" fmla="*/ 5166 w 5165"/>
                <a:gd name="connsiteY1" fmla="*/ 1476 h 1475"/>
                <a:gd name="connsiteX2" fmla="*/ 5166 w 5165"/>
                <a:gd name="connsiteY2" fmla="*/ 738 h 1475"/>
                <a:gd name="connsiteX3" fmla="*/ 0 w 5165"/>
                <a:gd name="connsiteY3" fmla="*/ 0 h 1475"/>
                <a:gd name="connsiteX4" fmla="*/ 2952 w 5165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1475">
                  <a:moveTo>
                    <a:pt x="2952" y="738"/>
                  </a:moveTo>
                  <a:lnTo>
                    <a:pt x="5166" y="1476"/>
                  </a:lnTo>
                  <a:lnTo>
                    <a:pt x="5166" y="738"/>
                  </a:lnTo>
                  <a:lnTo>
                    <a:pt x="0" y="0"/>
                  </a:lnTo>
                  <a:lnTo>
                    <a:pt x="2952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0FB9E58B-E1B4-46A5-98E6-273816CADB13}"/>
                </a:ext>
              </a:extLst>
            </p:cNvPr>
            <p:cNvSpPr/>
            <p:nvPr/>
          </p:nvSpPr>
          <p:spPr>
            <a:xfrm>
              <a:off x="7994910" y="1871738"/>
              <a:ext cx="1476" cy="738"/>
            </a:xfrm>
            <a:custGeom>
              <a:avLst/>
              <a:gdLst>
                <a:gd name="connsiteX0" fmla="*/ 738 w 1476"/>
                <a:gd name="connsiteY0" fmla="*/ 738 h 738"/>
                <a:gd name="connsiteX1" fmla="*/ 1476 w 1476"/>
                <a:gd name="connsiteY1" fmla="*/ 738 h 738"/>
                <a:gd name="connsiteX2" fmla="*/ 738 w 1476"/>
                <a:gd name="connsiteY2" fmla="*/ 0 h 738"/>
                <a:gd name="connsiteX3" fmla="*/ 0 w 1476"/>
                <a:gd name="connsiteY3" fmla="*/ 0 h 738"/>
                <a:gd name="connsiteX4" fmla="*/ 738 w 1476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738">
                  <a:moveTo>
                    <a:pt x="738" y="738"/>
                  </a:moveTo>
                  <a:lnTo>
                    <a:pt x="1476" y="738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D02D7F48-894E-461A-AB2E-4B93B5943FDA}"/>
                </a:ext>
              </a:extLst>
            </p:cNvPr>
            <p:cNvSpPr/>
            <p:nvPr/>
          </p:nvSpPr>
          <p:spPr>
            <a:xfrm>
              <a:off x="8028858" y="1851812"/>
              <a:ext cx="1475" cy="1475"/>
            </a:xfrm>
            <a:custGeom>
              <a:avLst/>
              <a:gdLst>
                <a:gd name="connsiteX0" fmla="*/ 1476 w 1475"/>
                <a:gd name="connsiteY0" fmla="*/ 1476 h 1475"/>
                <a:gd name="connsiteX1" fmla="*/ 1476 w 1475"/>
                <a:gd name="connsiteY1" fmla="*/ 738 h 1475"/>
                <a:gd name="connsiteX2" fmla="*/ 738 w 1475"/>
                <a:gd name="connsiteY2" fmla="*/ 0 h 1475"/>
                <a:gd name="connsiteX3" fmla="*/ 738 w 1475"/>
                <a:gd name="connsiteY3" fmla="*/ 0 h 1475"/>
                <a:gd name="connsiteX4" fmla="*/ 738 w 1475"/>
                <a:gd name="connsiteY4" fmla="*/ 0 h 1475"/>
                <a:gd name="connsiteX5" fmla="*/ 0 w 1475"/>
                <a:gd name="connsiteY5" fmla="*/ 0 h 1475"/>
                <a:gd name="connsiteX6" fmla="*/ 1476 w 1475"/>
                <a:gd name="connsiteY6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" h="1475">
                  <a:moveTo>
                    <a:pt x="1476" y="1476"/>
                  </a:moveTo>
                  <a:lnTo>
                    <a:pt x="1476" y="738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16267BAF-57BF-45B5-B780-89CD6A45FF6C}"/>
                </a:ext>
              </a:extLst>
            </p:cNvPr>
            <p:cNvSpPr/>
            <p:nvPr/>
          </p:nvSpPr>
          <p:spPr>
            <a:xfrm>
              <a:off x="8014098" y="1858455"/>
              <a:ext cx="3690" cy="738"/>
            </a:xfrm>
            <a:custGeom>
              <a:avLst/>
              <a:gdLst>
                <a:gd name="connsiteX0" fmla="*/ 2214 w 3690"/>
                <a:gd name="connsiteY0" fmla="*/ 738 h 738"/>
                <a:gd name="connsiteX1" fmla="*/ 3690 w 3690"/>
                <a:gd name="connsiteY1" fmla="*/ 738 h 738"/>
                <a:gd name="connsiteX2" fmla="*/ 3690 w 3690"/>
                <a:gd name="connsiteY2" fmla="*/ 738 h 738"/>
                <a:gd name="connsiteX3" fmla="*/ 0 w 3690"/>
                <a:gd name="connsiteY3" fmla="*/ 0 h 738"/>
                <a:gd name="connsiteX4" fmla="*/ 2214 w 369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">
                  <a:moveTo>
                    <a:pt x="2214" y="738"/>
                  </a:moveTo>
                  <a:lnTo>
                    <a:pt x="3690" y="738"/>
                  </a:lnTo>
                  <a:lnTo>
                    <a:pt x="3690" y="738"/>
                  </a:lnTo>
                  <a:lnTo>
                    <a:pt x="0" y="0"/>
                  </a:lnTo>
                  <a:lnTo>
                    <a:pt x="2214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10FCAC6-068A-40E5-A11E-A22A3CEA7F1D}"/>
                </a:ext>
              </a:extLst>
            </p:cNvPr>
            <p:cNvSpPr/>
            <p:nvPr/>
          </p:nvSpPr>
          <p:spPr>
            <a:xfrm>
              <a:off x="8016311" y="1853288"/>
              <a:ext cx="8117" cy="5166"/>
            </a:xfrm>
            <a:custGeom>
              <a:avLst/>
              <a:gdLst>
                <a:gd name="connsiteX0" fmla="*/ 8118 w 8117"/>
                <a:gd name="connsiteY0" fmla="*/ 2214 h 5166"/>
                <a:gd name="connsiteX1" fmla="*/ 0 w 8117"/>
                <a:gd name="connsiteY1" fmla="*/ 4428 h 5166"/>
                <a:gd name="connsiteX2" fmla="*/ 738 w 8117"/>
                <a:gd name="connsiteY2" fmla="*/ 5166 h 5166"/>
                <a:gd name="connsiteX3" fmla="*/ 738 w 8117"/>
                <a:gd name="connsiteY3" fmla="*/ 5166 h 5166"/>
                <a:gd name="connsiteX4" fmla="*/ 0 w 8117"/>
                <a:gd name="connsiteY4" fmla="*/ 4428 h 5166"/>
                <a:gd name="connsiteX5" fmla="*/ 0 w 8117"/>
                <a:gd name="connsiteY5" fmla="*/ 4428 h 5166"/>
                <a:gd name="connsiteX6" fmla="*/ 0 w 8117"/>
                <a:gd name="connsiteY6" fmla="*/ 3690 h 5166"/>
                <a:gd name="connsiteX7" fmla="*/ 8118 w 8117"/>
                <a:gd name="connsiteY7" fmla="*/ 2214 h 5166"/>
                <a:gd name="connsiteX8" fmla="*/ 8118 w 8117"/>
                <a:gd name="connsiteY8" fmla="*/ 0 h 5166"/>
                <a:gd name="connsiteX9" fmla="*/ 8118 w 8117"/>
                <a:gd name="connsiteY9" fmla="*/ 0 h 5166"/>
                <a:gd name="connsiteX10" fmla="*/ 8118 w 8117"/>
                <a:gd name="connsiteY10" fmla="*/ 2214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7" h="5166">
                  <a:moveTo>
                    <a:pt x="8118" y="2214"/>
                  </a:moveTo>
                  <a:lnTo>
                    <a:pt x="0" y="4428"/>
                  </a:lnTo>
                  <a:lnTo>
                    <a:pt x="738" y="5166"/>
                  </a:lnTo>
                  <a:lnTo>
                    <a:pt x="738" y="5166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3690"/>
                  </a:lnTo>
                  <a:lnTo>
                    <a:pt x="8118" y="2214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2214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34AA9A17-7751-44E2-A750-BD1ACA20E228}"/>
                </a:ext>
              </a:extLst>
            </p:cNvPr>
            <p:cNvSpPr/>
            <p:nvPr/>
          </p:nvSpPr>
          <p:spPr>
            <a:xfrm>
              <a:off x="8025167" y="1853288"/>
              <a:ext cx="5165" cy="738"/>
            </a:xfrm>
            <a:custGeom>
              <a:avLst/>
              <a:gdLst>
                <a:gd name="connsiteX0" fmla="*/ 0 w 5165"/>
                <a:gd name="connsiteY0" fmla="*/ 0 h 738"/>
                <a:gd name="connsiteX1" fmla="*/ 3690 w 5165"/>
                <a:gd name="connsiteY1" fmla="*/ 738 h 738"/>
                <a:gd name="connsiteX2" fmla="*/ 5166 w 5165"/>
                <a:gd name="connsiteY2" fmla="*/ 738 h 738"/>
                <a:gd name="connsiteX3" fmla="*/ 5166 w 5165"/>
                <a:gd name="connsiteY3" fmla="*/ 738 h 738"/>
                <a:gd name="connsiteX4" fmla="*/ 0 w 5165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">
                  <a:moveTo>
                    <a:pt x="0" y="0"/>
                  </a:moveTo>
                  <a:lnTo>
                    <a:pt x="3690" y="738"/>
                  </a:lnTo>
                  <a:lnTo>
                    <a:pt x="5166" y="738"/>
                  </a:lnTo>
                  <a:lnTo>
                    <a:pt x="5166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7093F123-E1DC-417D-AEB7-F39A2BAEBF95}"/>
                </a:ext>
              </a:extLst>
            </p:cNvPr>
            <p:cNvSpPr/>
            <p:nvPr/>
          </p:nvSpPr>
          <p:spPr>
            <a:xfrm>
              <a:off x="8008931" y="1857716"/>
              <a:ext cx="3690" cy="5166"/>
            </a:xfrm>
            <a:custGeom>
              <a:avLst/>
              <a:gdLst>
                <a:gd name="connsiteX0" fmla="*/ 3690 w 3690"/>
                <a:gd name="connsiteY0" fmla="*/ 2952 h 5166"/>
                <a:gd name="connsiteX1" fmla="*/ 0 w 3690"/>
                <a:gd name="connsiteY1" fmla="*/ 5166 h 5166"/>
                <a:gd name="connsiteX2" fmla="*/ 3690 w 3690"/>
                <a:gd name="connsiteY2" fmla="*/ 3690 h 5166"/>
                <a:gd name="connsiteX3" fmla="*/ 3690 w 3690"/>
                <a:gd name="connsiteY3" fmla="*/ 1476 h 5166"/>
                <a:gd name="connsiteX4" fmla="*/ 3690 w 3690"/>
                <a:gd name="connsiteY4" fmla="*/ 0 h 5166"/>
                <a:gd name="connsiteX5" fmla="*/ 3690 w 3690"/>
                <a:gd name="connsiteY5" fmla="*/ 738 h 5166"/>
                <a:gd name="connsiteX6" fmla="*/ 3690 w 3690"/>
                <a:gd name="connsiteY6" fmla="*/ 0 h 5166"/>
                <a:gd name="connsiteX7" fmla="*/ 3690 w 3690"/>
                <a:gd name="connsiteY7" fmla="*/ 0 h 5166"/>
                <a:gd name="connsiteX8" fmla="*/ 3690 w 3690"/>
                <a:gd name="connsiteY8" fmla="*/ 2952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" h="5166">
                  <a:moveTo>
                    <a:pt x="3690" y="2952"/>
                  </a:moveTo>
                  <a:lnTo>
                    <a:pt x="0" y="5166"/>
                  </a:lnTo>
                  <a:lnTo>
                    <a:pt x="3690" y="3690"/>
                  </a:lnTo>
                  <a:lnTo>
                    <a:pt x="3690" y="1476"/>
                  </a:lnTo>
                  <a:lnTo>
                    <a:pt x="3690" y="0"/>
                  </a:lnTo>
                  <a:lnTo>
                    <a:pt x="3690" y="738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295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13B4376B-007C-4C91-9EF0-DA25164B0FD5}"/>
                </a:ext>
              </a:extLst>
            </p:cNvPr>
            <p:cNvSpPr/>
            <p:nvPr/>
          </p:nvSpPr>
          <p:spPr>
            <a:xfrm>
              <a:off x="8000813" y="1868049"/>
              <a:ext cx="9594" cy="5165"/>
            </a:xfrm>
            <a:custGeom>
              <a:avLst/>
              <a:gdLst>
                <a:gd name="connsiteX0" fmla="*/ 1476 w 9594"/>
                <a:gd name="connsiteY0" fmla="*/ 4428 h 5165"/>
                <a:gd name="connsiteX1" fmla="*/ 1476 w 9594"/>
                <a:gd name="connsiteY1" fmla="*/ 4428 h 5165"/>
                <a:gd name="connsiteX2" fmla="*/ 1476 w 9594"/>
                <a:gd name="connsiteY2" fmla="*/ 4428 h 5165"/>
                <a:gd name="connsiteX3" fmla="*/ 9594 w 9594"/>
                <a:gd name="connsiteY3" fmla="*/ 0 h 5165"/>
                <a:gd name="connsiteX4" fmla="*/ 9594 w 9594"/>
                <a:gd name="connsiteY4" fmla="*/ 0 h 5165"/>
                <a:gd name="connsiteX5" fmla="*/ 0 w 9594"/>
                <a:gd name="connsiteY5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5165">
                  <a:moveTo>
                    <a:pt x="1476" y="4428"/>
                  </a:moveTo>
                  <a:lnTo>
                    <a:pt x="1476" y="4428"/>
                  </a:lnTo>
                  <a:cubicBezTo>
                    <a:pt x="1476" y="4428"/>
                    <a:pt x="1476" y="4428"/>
                    <a:pt x="1476" y="4428"/>
                  </a:cubicBezTo>
                  <a:lnTo>
                    <a:pt x="9594" y="0"/>
                  </a:lnTo>
                  <a:lnTo>
                    <a:pt x="9594" y="0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FC2A2696-109F-4D65-B101-917645514900}"/>
                </a:ext>
              </a:extLst>
            </p:cNvPr>
            <p:cNvSpPr/>
            <p:nvPr/>
          </p:nvSpPr>
          <p:spPr>
            <a:xfrm>
              <a:off x="7996386" y="1872477"/>
              <a:ext cx="1475" cy="737"/>
            </a:xfrm>
            <a:custGeom>
              <a:avLst/>
              <a:gdLst>
                <a:gd name="connsiteX0" fmla="*/ 1476 w 1475"/>
                <a:gd name="connsiteY0" fmla="*/ 738 h 737"/>
                <a:gd name="connsiteX1" fmla="*/ 738 w 1475"/>
                <a:gd name="connsiteY1" fmla="*/ 738 h 737"/>
                <a:gd name="connsiteX2" fmla="*/ 0 w 1475"/>
                <a:gd name="connsiteY2" fmla="*/ 0 h 737"/>
                <a:gd name="connsiteX3" fmla="*/ 1476 w 1475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737">
                  <a:moveTo>
                    <a:pt x="1476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47587C09-4C5E-4B03-B657-CE079B02698C}"/>
                </a:ext>
              </a:extLst>
            </p:cNvPr>
            <p:cNvSpPr/>
            <p:nvPr/>
          </p:nvSpPr>
          <p:spPr>
            <a:xfrm>
              <a:off x="7991219" y="1880595"/>
              <a:ext cx="4428" cy="2951"/>
            </a:xfrm>
            <a:custGeom>
              <a:avLst/>
              <a:gdLst>
                <a:gd name="connsiteX0" fmla="*/ 4428 w 4428"/>
                <a:gd name="connsiteY0" fmla="*/ 2952 h 2951"/>
                <a:gd name="connsiteX1" fmla="*/ 1476 w 4428"/>
                <a:gd name="connsiteY1" fmla="*/ 1476 h 2951"/>
                <a:gd name="connsiteX2" fmla="*/ 738 w 4428"/>
                <a:gd name="connsiteY2" fmla="*/ 738 h 2951"/>
                <a:gd name="connsiteX3" fmla="*/ 738 w 4428"/>
                <a:gd name="connsiteY3" fmla="*/ 738 h 2951"/>
                <a:gd name="connsiteX4" fmla="*/ 0 w 4428"/>
                <a:gd name="connsiteY4" fmla="*/ 0 h 2951"/>
                <a:gd name="connsiteX5" fmla="*/ 0 w 4428"/>
                <a:gd name="connsiteY5" fmla="*/ 738 h 2951"/>
                <a:gd name="connsiteX6" fmla="*/ 4428 w 4428"/>
                <a:gd name="connsiteY6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8" h="2951">
                  <a:moveTo>
                    <a:pt x="4428" y="2952"/>
                  </a:moveTo>
                  <a:lnTo>
                    <a:pt x="1476" y="1476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4428" y="295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494A2610-C501-4B92-A31C-43C11E569D3E}"/>
                </a:ext>
              </a:extLst>
            </p:cNvPr>
            <p:cNvSpPr/>
            <p:nvPr/>
          </p:nvSpPr>
          <p:spPr>
            <a:xfrm>
              <a:off x="7994171" y="1884284"/>
              <a:ext cx="2214" cy="2951"/>
            </a:xfrm>
            <a:custGeom>
              <a:avLst/>
              <a:gdLst>
                <a:gd name="connsiteX0" fmla="*/ 2214 w 2214"/>
                <a:gd name="connsiteY0" fmla="*/ 0 h 2951"/>
                <a:gd name="connsiteX1" fmla="*/ 1476 w 2214"/>
                <a:gd name="connsiteY1" fmla="*/ 0 h 2951"/>
                <a:gd name="connsiteX2" fmla="*/ 0 w 2214"/>
                <a:gd name="connsiteY2" fmla="*/ 2952 h 2951"/>
                <a:gd name="connsiteX3" fmla="*/ 2214 w 2214"/>
                <a:gd name="connsiteY3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" h="2951">
                  <a:moveTo>
                    <a:pt x="2214" y="0"/>
                  </a:moveTo>
                  <a:lnTo>
                    <a:pt x="1476" y="0"/>
                  </a:lnTo>
                  <a:lnTo>
                    <a:pt x="0" y="2952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EAC94976-F42A-4095-ABF9-04FC76ED5533}"/>
                </a:ext>
              </a:extLst>
            </p:cNvPr>
            <p:cNvSpPr/>
            <p:nvPr/>
          </p:nvSpPr>
          <p:spPr>
            <a:xfrm>
              <a:off x="8035500" y="1881332"/>
              <a:ext cx="4427" cy="5166"/>
            </a:xfrm>
            <a:custGeom>
              <a:avLst/>
              <a:gdLst>
                <a:gd name="connsiteX0" fmla="*/ 738 w 4427"/>
                <a:gd name="connsiteY0" fmla="*/ 0 h 5166"/>
                <a:gd name="connsiteX1" fmla="*/ 738 w 4427"/>
                <a:gd name="connsiteY1" fmla="*/ 0 h 5166"/>
                <a:gd name="connsiteX2" fmla="*/ 0 w 4427"/>
                <a:gd name="connsiteY2" fmla="*/ 738 h 5166"/>
                <a:gd name="connsiteX3" fmla="*/ 4428 w 4427"/>
                <a:gd name="connsiteY3" fmla="*/ 5166 h 5166"/>
                <a:gd name="connsiteX4" fmla="*/ 738 w 4427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5166">
                  <a:moveTo>
                    <a:pt x="738" y="0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4428" y="516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8F1427EF-6F78-44DC-A39F-97844537609B}"/>
                </a:ext>
              </a:extLst>
            </p:cNvPr>
            <p:cNvSpPr/>
            <p:nvPr/>
          </p:nvSpPr>
          <p:spPr>
            <a:xfrm>
              <a:off x="7992696" y="1873953"/>
              <a:ext cx="5903" cy="5166"/>
            </a:xfrm>
            <a:custGeom>
              <a:avLst/>
              <a:gdLst>
                <a:gd name="connsiteX0" fmla="*/ 4428 w 5903"/>
                <a:gd name="connsiteY0" fmla="*/ 1476 h 5166"/>
                <a:gd name="connsiteX1" fmla="*/ 5904 w 5903"/>
                <a:gd name="connsiteY1" fmla="*/ 0 h 5166"/>
                <a:gd name="connsiteX2" fmla="*/ 5166 w 5903"/>
                <a:gd name="connsiteY2" fmla="*/ 0 h 5166"/>
                <a:gd name="connsiteX3" fmla="*/ 0 w 5903"/>
                <a:gd name="connsiteY3" fmla="*/ 5166 h 5166"/>
                <a:gd name="connsiteX4" fmla="*/ 4428 w 5903"/>
                <a:gd name="connsiteY4" fmla="*/ 147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5166">
                  <a:moveTo>
                    <a:pt x="4428" y="1476"/>
                  </a:moveTo>
                  <a:lnTo>
                    <a:pt x="5904" y="0"/>
                  </a:lnTo>
                  <a:lnTo>
                    <a:pt x="5166" y="0"/>
                  </a:lnTo>
                  <a:lnTo>
                    <a:pt x="0" y="5166"/>
                  </a:lnTo>
                  <a:lnTo>
                    <a:pt x="4428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2071D0C0-6BC2-48B3-A101-57C64BA80C02}"/>
                </a:ext>
              </a:extLst>
            </p:cNvPr>
            <p:cNvSpPr/>
            <p:nvPr/>
          </p:nvSpPr>
          <p:spPr>
            <a:xfrm>
              <a:off x="8029596" y="1885760"/>
              <a:ext cx="2213" cy="1475"/>
            </a:xfrm>
            <a:custGeom>
              <a:avLst/>
              <a:gdLst>
                <a:gd name="connsiteX0" fmla="*/ 738 w 2213"/>
                <a:gd name="connsiteY0" fmla="*/ 738 h 1475"/>
                <a:gd name="connsiteX1" fmla="*/ 0 w 2213"/>
                <a:gd name="connsiteY1" fmla="*/ 0 h 1475"/>
                <a:gd name="connsiteX2" fmla="*/ 0 w 2213"/>
                <a:gd name="connsiteY2" fmla="*/ 0 h 1475"/>
                <a:gd name="connsiteX3" fmla="*/ 2214 w 2213"/>
                <a:gd name="connsiteY3" fmla="*/ 1476 h 1475"/>
                <a:gd name="connsiteX4" fmla="*/ 738 w 2213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1475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214" y="1476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DD33408A-19DA-4AAB-81B2-A2F9663A747C}"/>
                </a:ext>
              </a:extLst>
            </p:cNvPr>
            <p:cNvSpPr/>
            <p:nvPr/>
          </p:nvSpPr>
          <p:spPr>
            <a:xfrm>
              <a:off x="8009669" y="1895355"/>
              <a:ext cx="14759" cy="7379"/>
            </a:xfrm>
            <a:custGeom>
              <a:avLst/>
              <a:gdLst>
                <a:gd name="connsiteX0" fmla="*/ 8856 w 14759"/>
                <a:gd name="connsiteY0" fmla="*/ 0 h 7379"/>
                <a:gd name="connsiteX1" fmla="*/ 14760 w 14759"/>
                <a:gd name="connsiteY1" fmla="*/ 0 h 7379"/>
                <a:gd name="connsiteX2" fmla="*/ 8856 w 14759"/>
                <a:gd name="connsiteY2" fmla="*/ 0 h 7379"/>
                <a:gd name="connsiteX3" fmla="*/ 0 w 14759"/>
                <a:gd name="connsiteY3" fmla="*/ 7380 h 7379"/>
                <a:gd name="connsiteX4" fmla="*/ 0 w 14759"/>
                <a:gd name="connsiteY4" fmla="*/ 0 h 7379"/>
                <a:gd name="connsiteX5" fmla="*/ 0 w 14759"/>
                <a:gd name="connsiteY5" fmla="*/ 0 h 7379"/>
                <a:gd name="connsiteX6" fmla="*/ 0 w 14759"/>
                <a:gd name="connsiteY6" fmla="*/ 5904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9" h="7379">
                  <a:moveTo>
                    <a:pt x="8856" y="0"/>
                  </a:moveTo>
                  <a:lnTo>
                    <a:pt x="14760" y="0"/>
                  </a:lnTo>
                  <a:cubicBezTo>
                    <a:pt x="12800" y="247"/>
                    <a:pt x="10816" y="247"/>
                    <a:pt x="8856" y="0"/>
                  </a:cubicBezTo>
                  <a:lnTo>
                    <a:pt x="0" y="738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B4CEE441-282E-433D-A928-9F30BF619942}"/>
                </a:ext>
              </a:extLst>
            </p:cNvPr>
            <p:cNvSpPr/>
            <p:nvPr/>
          </p:nvSpPr>
          <p:spPr>
            <a:xfrm>
              <a:off x="8003765" y="1894616"/>
              <a:ext cx="4428" cy="738"/>
            </a:xfrm>
            <a:custGeom>
              <a:avLst/>
              <a:gdLst>
                <a:gd name="connsiteX0" fmla="*/ 4428 w 4428"/>
                <a:gd name="connsiteY0" fmla="*/ 0 h 738"/>
                <a:gd name="connsiteX1" fmla="*/ 0 w 4428"/>
                <a:gd name="connsiteY1" fmla="*/ 738 h 738"/>
                <a:gd name="connsiteX2" fmla="*/ 0 w 4428"/>
                <a:gd name="connsiteY2" fmla="*/ 738 h 738"/>
                <a:gd name="connsiteX3" fmla="*/ 4428 w 442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">
                  <a:moveTo>
                    <a:pt x="4428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BAF0450D-CC75-4AF0-B673-EB3FA8AC9470}"/>
                </a:ext>
              </a:extLst>
            </p:cNvPr>
            <p:cNvSpPr/>
            <p:nvPr/>
          </p:nvSpPr>
          <p:spPr>
            <a:xfrm>
              <a:off x="8031810" y="1882808"/>
              <a:ext cx="2951" cy="4427"/>
            </a:xfrm>
            <a:custGeom>
              <a:avLst/>
              <a:gdLst>
                <a:gd name="connsiteX0" fmla="*/ 2952 w 2951"/>
                <a:gd name="connsiteY0" fmla="*/ 0 h 4427"/>
                <a:gd name="connsiteX1" fmla="*/ 0 w 2951"/>
                <a:gd name="connsiteY1" fmla="*/ 4428 h 4427"/>
                <a:gd name="connsiteX2" fmla="*/ 738 w 2951"/>
                <a:gd name="connsiteY2" fmla="*/ 4428 h 4427"/>
                <a:gd name="connsiteX3" fmla="*/ 2952 w 2951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4427">
                  <a:moveTo>
                    <a:pt x="2952" y="0"/>
                  </a:moveTo>
                  <a:lnTo>
                    <a:pt x="0" y="4428"/>
                  </a:lnTo>
                  <a:lnTo>
                    <a:pt x="738" y="4428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B0C88D6-C068-498D-A991-11E70E789062}"/>
                </a:ext>
              </a:extLst>
            </p:cNvPr>
            <p:cNvSpPr/>
            <p:nvPr/>
          </p:nvSpPr>
          <p:spPr>
            <a:xfrm>
              <a:off x="8026644" y="1890927"/>
              <a:ext cx="5387" cy="6642"/>
            </a:xfrm>
            <a:custGeom>
              <a:avLst/>
              <a:gdLst>
                <a:gd name="connsiteX0" fmla="*/ 0 w 5387"/>
                <a:gd name="connsiteY0" fmla="*/ 0 h 6642"/>
                <a:gd name="connsiteX1" fmla="*/ 5166 w 5387"/>
                <a:gd name="connsiteY1" fmla="*/ 0 h 6642"/>
                <a:gd name="connsiteX2" fmla="*/ 5166 w 5387"/>
                <a:gd name="connsiteY2" fmla="*/ 0 h 6642"/>
                <a:gd name="connsiteX3" fmla="*/ 5166 w 5387"/>
                <a:gd name="connsiteY3" fmla="*/ 0 h 6642"/>
                <a:gd name="connsiteX4" fmla="*/ 5166 w 5387"/>
                <a:gd name="connsiteY4" fmla="*/ 6642 h 6642"/>
                <a:gd name="connsiteX5" fmla="*/ 5166 w 5387"/>
                <a:gd name="connsiteY5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87" h="6642">
                  <a:moveTo>
                    <a:pt x="0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5461" y="2204"/>
                    <a:pt x="5461" y="4438"/>
                    <a:pt x="5166" y="6642"/>
                  </a:cubicBezTo>
                  <a:lnTo>
                    <a:pt x="5166" y="664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4FC4A6AC-068C-46B3-B353-19C7A1870B57}"/>
                </a:ext>
              </a:extLst>
            </p:cNvPr>
            <p:cNvSpPr/>
            <p:nvPr/>
          </p:nvSpPr>
          <p:spPr>
            <a:xfrm>
              <a:off x="7993433" y="1888712"/>
              <a:ext cx="10332" cy="6642"/>
            </a:xfrm>
            <a:custGeom>
              <a:avLst/>
              <a:gdLst>
                <a:gd name="connsiteX0" fmla="*/ 6642 w 10332"/>
                <a:gd name="connsiteY0" fmla="*/ 1476 h 6642"/>
                <a:gd name="connsiteX1" fmla="*/ 10332 w 10332"/>
                <a:gd name="connsiteY1" fmla="*/ 6642 h 6642"/>
                <a:gd name="connsiteX2" fmla="*/ 7380 w 10332"/>
                <a:gd name="connsiteY2" fmla="*/ 1476 h 6642"/>
                <a:gd name="connsiteX3" fmla="*/ 3690 w 10332"/>
                <a:gd name="connsiteY3" fmla="*/ 738 h 6642"/>
                <a:gd name="connsiteX4" fmla="*/ 0 w 10332"/>
                <a:gd name="connsiteY4" fmla="*/ 738 h 6642"/>
                <a:gd name="connsiteX5" fmla="*/ 0 w 10332"/>
                <a:gd name="connsiteY5" fmla="*/ 0 h 6642"/>
                <a:gd name="connsiteX6" fmla="*/ 0 w 10332"/>
                <a:gd name="connsiteY6" fmla="*/ 0 h 6642"/>
                <a:gd name="connsiteX7" fmla="*/ 0 w 10332"/>
                <a:gd name="connsiteY7" fmla="*/ 738 h 6642"/>
                <a:gd name="connsiteX8" fmla="*/ 6642 w 10332"/>
                <a:gd name="connsiteY8" fmla="*/ 1476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2" h="6642">
                  <a:moveTo>
                    <a:pt x="6642" y="1476"/>
                  </a:moveTo>
                  <a:lnTo>
                    <a:pt x="10332" y="6642"/>
                  </a:lnTo>
                  <a:lnTo>
                    <a:pt x="7380" y="1476"/>
                  </a:lnTo>
                  <a:lnTo>
                    <a:pt x="369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6642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A0081E81-019D-4306-9A1A-7933C674CD7E}"/>
                </a:ext>
              </a:extLst>
            </p:cNvPr>
            <p:cNvSpPr/>
            <p:nvPr/>
          </p:nvSpPr>
          <p:spPr>
            <a:xfrm>
              <a:off x="8063544" y="1876905"/>
              <a:ext cx="737" cy="2951"/>
            </a:xfrm>
            <a:custGeom>
              <a:avLst/>
              <a:gdLst>
                <a:gd name="connsiteX0" fmla="*/ 738 w 737"/>
                <a:gd name="connsiteY0" fmla="*/ 2952 h 2951"/>
                <a:gd name="connsiteX1" fmla="*/ 0 w 737"/>
                <a:gd name="connsiteY1" fmla="*/ 0 h 2951"/>
                <a:gd name="connsiteX2" fmla="*/ 0 w 737"/>
                <a:gd name="connsiteY2" fmla="*/ 0 h 2951"/>
                <a:gd name="connsiteX3" fmla="*/ 738 w 737"/>
                <a:gd name="connsiteY3" fmla="*/ 2952 h 2951"/>
                <a:gd name="connsiteX4" fmla="*/ 738 w 737"/>
                <a:gd name="connsiteY4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2951">
                  <a:moveTo>
                    <a:pt x="738" y="295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2952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767FF3A6-0FCE-45F4-B41E-92C7B5B737D9}"/>
                </a:ext>
              </a:extLst>
            </p:cNvPr>
            <p:cNvSpPr/>
            <p:nvPr/>
          </p:nvSpPr>
          <p:spPr>
            <a:xfrm>
              <a:off x="8062067" y="1877643"/>
              <a:ext cx="738" cy="2213"/>
            </a:xfrm>
            <a:custGeom>
              <a:avLst/>
              <a:gdLst>
                <a:gd name="connsiteX0" fmla="*/ 738 w 738"/>
                <a:gd name="connsiteY0" fmla="*/ 0 h 2213"/>
                <a:gd name="connsiteX1" fmla="*/ 738 w 738"/>
                <a:gd name="connsiteY1" fmla="*/ 738 h 2213"/>
                <a:gd name="connsiteX2" fmla="*/ 0 w 738"/>
                <a:gd name="connsiteY2" fmla="*/ 1476 h 2213"/>
                <a:gd name="connsiteX3" fmla="*/ 0 w 738"/>
                <a:gd name="connsiteY3" fmla="*/ 1476 h 2213"/>
                <a:gd name="connsiteX4" fmla="*/ 0 w 738"/>
                <a:gd name="connsiteY4" fmla="*/ 2214 h 2213"/>
                <a:gd name="connsiteX5" fmla="*/ 0 w 738"/>
                <a:gd name="connsiteY5" fmla="*/ 2214 h 2213"/>
                <a:gd name="connsiteX6" fmla="*/ 738 w 738"/>
                <a:gd name="connsiteY6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2213">
                  <a:moveTo>
                    <a:pt x="738" y="0"/>
                  </a:moveTo>
                  <a:lnTo>
                    <a:pt x="738" y="738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273EECE-4215-4567-A70D-B1816CEAE305}"/>
                </a:ext>
              </a:extLst>
            </p:cNvPr>
            <p:cNvSpPr/>
            <p:nvPr/>
          </p:nvSpPr>
          <p:spPr>
            <a:xfrm>
              <a:off x="8036238" y="1851075"/>
              <a:ext cx="737" cy="737"/>
            </a:xfrm>
            <a:custGeom>
              <a:avLst/>
              <a:gdLst>
                <a:gd name="connsiteX0" fmla="*/ 738 w 737"/>
                <a:gd name="connsiteY0" fmla="*/ 738 h 737"/>
                <a:gd name="connsiteX1" fmla="*/ 738 w 737"/>
                <a:gd name="connsiteY1" fmla="*/ 738 h 737"/>
                <a:gd name="connsiteX2" fmla="*/ 0 w 737"/>
                <a:gd name="connsiteY2" fmla="*/ 0 h 737"/>
                <a:gd name="connsiteX3" fmla="*/ 0 w 737"/>
                <a:gd name="connsiteY3" fmla="*/ 0 h 737"/>
                <a:gd name="connsiteX4" fmla="*/ 0 w 737"/>
                <a:gd name="connsiteY4" fmla="*/ 0 h 737"/>
                <a:gd name="connsiteX5" fmla="*/ 0 w 737"/>
                <a:gd name="connsiteY5" fmla="*/ 0 h 737"/>
                <a:gd name="connsiteX6" fmla="*/ 738 w 737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" h="737">
                  <a:moveTo>
                    <a:pt x="738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D193D14D-57DA-40BD-9D83-48DD8D3EB51F}"/>
                </a:ext>
              </a:extLst>
            </p:cNvPr>
            <p:cNvSpPr/>
            <p:nvPr/>
          </p:nvSpPr>
          <p:spPr>
            <a:xfrm>
              <a:off x="8039190" y="1852551"/>
              <a:ext cx="5903" cy="73800"/>
            </a:xfrm>
            <a:custGeom>
              <a:avLst/>
              <a:gdLst>
                <a:gd name="connsiteX0" fmla="*/ 5166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5904 w 5903"/>
                <a:gd name="connsiteY4" fmla="*/ 0 h 73800"/>
                <a:gd name="connsiteX5" fmla="*/ 5166 w 5903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73800">
                  <a:moveTo>
                    <a:pt x="5166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8FB0919F-4661-4B4C-B751-24D51A6CE856}"/>
                </a:ext>
              </a:extLst>
            </p:cNvPr>
            <p:cNvSpPr/>
            <p:nvPr/>
          </p:nvSpPr>
          <p:spPr>
            <a:xfrm>
              <a:off x="8051736" y="1876166"/>
              <a:ext cx="9593" cy="3690"/>
            </a:xfrm>
            <a:custGeom>
              <a:avLst/>
              <a:gdLst>
                <a:gd name="connsiteX0" fmla="*/ 4428 w 9593"/>
                <a:gd name="connsiteY0" fmla="*/ 3690 h 3690"/>
                <a:gd name="connsiteX1" fmla="*/ 6642 w 9593"/>
                <a:gd name="connsiteY1" fmla="*/ 738 h 3690"/>
                <a:gd name="connsiteX2" fmla="*/ 9594 w 9593"/>
                <a:gd name="connsiteY2" fmla="*/ 2952 h 3690"/>
                <a:gd name="connsiteX3" fmla="*/ 6642 w 9593"/>
                <a:gd name="connsiteY3" fmla="*/ 0 h 3690"/>
                <a:gd name="connsiteX4" fmla="*/ 4428 w 9593"/>
                <a:gd name="connsiteY4" fmla="*/ 2952 h 3690"/>
                <a:gd name="connsiteX5" fmla="*/ 4428 w 9593"/>
                <a:gd name="connsiteY5" fmla="*/ 2952 h 3690"/>
                <a:gd name="connsiteX6" fmla="*/ 4428 w 9593"/>
                <a:gd name="connsiteY6" fmla="*/ 2952 h 3690"/>
                <a:gd name="connsiteX7" fmla="*/ 4428 w 9593"/>
                <a:gd name="connsiteY7" fmla="*/ 2952 h 3690"/>
                <a:gd name="connsiteX8" fmla="*/ 1476 w 9593"/>
                <a:gd name="connsiteY8" fmla="*/ 1476 h 3690"/>
                <a:gd name="connsiteX9" fmla="*/ 0 w 9593"/>
                <a:gd name="connsiteY9" fmla="*/ 738 h 3690"/>
                <a:gd name="connsiteX10" fmla="*/ 0 w 9593"/>
                <a:gd name="connsiteY10" fmla="*/ 738 h 3690"/>
                <a:gd name="connsiteX11" fmla="*/ 0 w 9593"/>
                <a:gd name="connsiteY11" fmla="*/ 738 h 3690"/>
                <a:gd name="connsiteX12" fmla="*/ 0 w 9593"/>
                <a:gd name="connsiteY12" fmla="*/ 738 h 3690"/>
                <a:gd name="connsiteX13" fmla="*/ 4428 w 9593"/>
                <a:gd name="connsiteY1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593" h="3690">
                  <a:moveTo>
                    <a:pt x="4428" y="3690"/>
                  </a:moveTo>
                  <a:lnTo>
                    <a:pt x="6642" y="738"/>
                  </a:lnTo>
                  <a:lnTo>
                    <a:pt x="9594" y="2952"/>
                  </a:lnTo>
                  <a:lnTo>
                    <a:pt x="6642" y="0"/>
                  </a:lnTo>
                  <a:lnTo>
                    <a:pt x="4428" y="2952"/>
                  </a:lnTo>
                  <a:lnTo>
                    <a:pt x="4428" y="2952"/>
                  </a:lnTo>
                  <a:lnTo>
                    <a:pt x="4428" y="2952"/>
                  </a:lnTo>
                  <a:lnTo>
                    <a:pt x="4428" y="2952"/>
                  </a:lnTo>
                  <a:lnTo>
                    <a:pt x="1476" y="1476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4428" y="369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B38047D0-598C-46A7-AE30-830C4E82C56E}"/>
                </a:ext>
              </a:extLst>
            </p:cNvPr>
            <p:cNvSpPr/>
            <p:nvPr/>
          </p:nvSpPr>
          <p:spPr>
            <a:xfrm>
              <a:off x="8051736" y="1850244"/>
              <a:ext cx="21401" cy="11162"/>
            </a:xfrm>
            <a:custGeom>
              <a:avLst/>
              <a:gdLst>
                <a:gd name="connsiteX0" fmla="*/ 0 w 21401"/>
                <a:gd name="connsiteY0" fmla="*/ 831 h 11162"/>
                <a:gd name="connsiteX1" fmla="*/ 0 w 21401"/>
                <a:gd name="connsiteY1" fmla="*/ 831 h 11162"/>
                <a:gd name="connsiteX2" fmla="*/ 0 w 21401"/>
                <a:gd name="connsiteY2" fmla="*/ 831 h 11162"/>
                <a:gd name="connsiteX3" fmla="*/ 3690 w 21401"/>
                <a:gd name="connsiteY3" fmla="*/ 831 h 11162"/>
                <a:gd name="connsiteX4" fmla="*/ 8118 w 21401"/>
                <a:gd name="connsiteY4" fmla="*/ 831 h 11162"/>
                <a:gd name="connsiteX5" fmla="*/ 14760 w 21401"/>
                <a:gd name="connsiteY5" fmla="*/ 5997 h 11162"/>
                <a:gd name="connsiteX6" fmla="*/ 14760 w 21401"/>
                <a:gd name="connsiteY6" fmla="*/ 5997 h 11162"/>
                <a:gd name="connsiteX7" fmla="*/ 21402 w 21401"/>
                <a:gd name="connsiteY7" fmla="*/ 11163 h 11162"/>
                <a:gd name="connsiteX8" fmla="*/ 21402 w 21401"/>
                <a:gd name="connsiteY8" fmla="*/ 11163 h 11162"/>
                <a:gd name="connsiteX9" fmla="*/ 14760 w 21401"/>
                <a:gd name="connsiteY9" fmla="*/ 5997 h 11162"/>
                <a:gd name="connsiteX10" fmla="*/ 14760 w 21401"/>
                <a:gd name="connsiteY10" fmla="*/ 5997 h 11162"/>
                <a:gd name="connsiteX11" fmla="*/ 8118 w 21401"/>
                <a:gd name="connsiteY11" fmla="*/ 831 h 11162"/>
                <a:gd name="connsiteX12" fmla="*/ 8118 w 21401"/>
                <a:gd name="connsiteY12" fmla="*/ 831 h 11162"/>
                <a:gd name="connsiteX13" fmla="*/ 8118 w 21401"/>
                <a:gd name="connsiteY13" fmla="*/ 831 h 11162"/>
                <a:gd name="connsiteX14" fmla="*/ 0 w 21401"/>
                <a:gd name="connsiteY14" fmla="*/ 831 h 1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401" h="11162">
                  <a:moveTo>
                    <a:pt x="0" y="831"/>
                  </a:moveTo>
                  <a:cubicBezTo>
                    <a:pt x="0" y="831"/>
                    <a:pt x="0" y="831"/>
                    <a:pt x="0" y="831"/>
                  </a:cubicBezTo>
                  <a:cubicBezTo>
                    <a:pt x="0" y="831"/>
                    <a:pt x="0" y="831"/>
                    <a:pt x="0" y="831"/>
                  </a:cubicBezTo>
                  <a:cubicBezTo>
                    <a:pt x="1210" y="547"/>
                    <a:pt x="2480" y="547"/>
                    <a:pt x="3690" y="831"/>
                  </a:cubicBezTo>
                  <a:cubicBezTo>
                    <a:pt x="5063" y="40"/>
                    <a:pt x="6745" y="40"/>
                    <a:pt x="8118" y="831"/>
                  </a:cubicBezTo>
                  <a:lnTo>
                    <a:pt x="14760" y="5997"/>
                  </a:lnTo>
                  <a:lnTo>
                    <a:pt x="14760" y="5997"/>
                  </a:lnTo>
                  <a:lnTo>
                    <a:pt x="21402" y="11163"/>
                  </a:lnTo>
                  <a:lnTo>
                    <a:pt x="21402" y="11163"/>
                  </a:lnTo>
                  <a:lnTo>
                    <a:pt x="14760" y="5997"/>
                  </a:lnTo>
                  <a:lnTo>
                    <a:pt x="14760" y="5997"/>
                  </a:lnTo>
                  <a:lnTo>
                    <a:pt x="8118" y="831"/>
                  </a:lnTo>
                  <a:lnTo>
                    <a:pt x="8118" y="831"/>
                  </a:lnTo>
                  <a:cubicBezTo>
                    <a:pt x="8118" y="831"/>
                    <a:pt x="8118" y="831"/>
                    <a:pt x="8118" y="831"/>
                  </a:cubicBezTo>
                  <a:cubicBezTo>
                    <a:pt x="5528" y="-277"/>
                    <a:pt x="2590" y="-277"/>
                    <a:pt x="0" y="831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FB26F7BF-B419-4417-B982-4B2A188CDD01}"/>
                </a:ext>
              </a:extLst>
            </p:cNvPr>
            <p:cNvSpPr/>
            <p:nvPr/>
          </p:nvSpPr>
          <p:spPr>
            <a:xfrm>
              <a:off x="8051736" y="1878380"/>
              <a:ext cx="73800" cy="1475"/>
            </a:xfrm>
            <a:custGeom>
              <a:avLst/>
              <a:gdLst>
                <a:gd name="connsiteX0" fmla="*/ 0 w 73800"/>
                <a:gd name="connsiteY0" fmla="*/ 0 h 1475"/>
                <a:gd name="connsiteX1" fmla="*/ 0 w 73800"/>
                <a:gd name="connsiteY1" fmla="*/ 1476 h 1475"/>
                <a:gd name="connsiteX2" fmla="*/ 0 w 73800"/>
                <a:gd name="connsiteY2" fmla="*/ 1476 h 1475"/>
                <a:gd name="connsiteX3" fmla="*/ 0 w 73800"/>
                <a:gd name="connsiteY3" fmla="*/ 1476 h 1475"/>
                <a:gd name="connsiteX4" fmla="*/ 0 w 73800"/>
                <a:gd name="connsiteY4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475">
                  <a:moveTo>
                    <a:pt x="0" y="0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933763E4-EBF8-4F06-9402-278119943A8A}"/>
                </a:ext>
              </a:extLst>
            </p:cNvPr>
            <p:cNvSpPr/>
            <p:nvPr/>
          </p:nvSpPr>
          <p:spPr>
            <a:xfrm>
              <a:off x="8072400" y="1871738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6642 h 6642"/>
                <a:gd name="connsiteX2" fmla="*/ 0 w 73800"/>
                <a:gd name="connsiteY2" fmla="*/ 6642 h 6642"/>
                <a:gd name="connsiteX3" fmla="*/ 0 w 73800"/>
                <a:gd name="connsiteY3" fmla="*/ 0 h 6642"/>
                <a:gd name="connsiteX4" fmla="*/ 0 w 73800"/>
                <a:gd name="connsiteY4" fmla="*/ 0 h 6642"/>
                <a:gd name="connsiteX5" fmla="*/ 0 w 73800"/>
                <a:gd name="connsiteY5" fmla="*/ 6642 h 6642"/>
                <a:gd name="connsiteX6" fmla="*/ 0 w 73800"/>
                <a:gd name="connsiteY6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73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642"/>
                    <a:pt x="0" y="6642"/>
                  </a:cubicBezTo>
                  <a:lnTo>
                    <a:pt x="0" y="664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D7B87A58-FFCF-4468-A7EC-BA3CA79184E8}"/>
                </a:ext>
              </a:extLst>
            </p:cNvPr>
            <p:cNvSpPr/>
            <p:nvPr/>
          </p:nvSpPr>
          <p:spPr>
            <a:xfrm>
              <a:off x="8041404" y="1879119"/>
              <a:ext cx="9594" cy="10331"/>
            </a:xfrm>
            <a:custGeom>
              <a:avLst/>
              <a:gdLst>
                <a:gd name="connsiteX0" fmla="*/ 4428 w 9594"/>
                <a:gd name="connsiteY0" fmla="*/ 0 h 10331"/>
                <a:gd name="connsiteX1" fmla="*/ 4428 w 9594"/>
                <a:gd name="connsiteY1" fmla="*/ 0 h 10331"/>
                <a:gd name="connsiteX2" fmla="*/ 2214 w 9594"/>
                <a:gd name="connsiteY2" fmla="*/ 5166 h 10331"/>
                <a:gd name="connsiteX3" fmla="*/ 738 w 9594"/>
                <a:gd name="connsiteY3" fmla="*/ 9594 h 10331"/>
                <a:gd name="connsiteX4" fmla="*/ 0 w 9594"/>
                <a:gd name="connsiteY4" fmla="*/ 8856 h 10331"/>
                <a:gd name="connsiteX5" fmla="*/ 0 w 9594"/>
                <a:gd name="connsiteY5" fmla="*/ 9594 h 10331"/>
                <a:gd name="connsiteX6" fmla="*/ 738 w 9594"/>
                <a:gd name="connsiteY6" fmla="*/ 10332 h 10331"/>
                <a:gd name="connsiteX7" fmla="*/ 3690 w 9594"/>
                <a:gd name="connsiteY7" fmla="*/ 738 h 10331"/>
                <a:gd name="connsiteX8" fmla="*/ 3690 w 9594"/>
                <a:gd name="connsiteY8" fmla="*/ 738 h 10331"/>
                <a:gd name="connsiteX9" fmla="*/ 9594 w 9594"/>
                <a:gd name="connsiteY9" fmla="*/ 738 h 10331"/>
                <a:gd name="connsiteX10" fmla="*/ 4428 w 9594"/>
                <a:gd name="connsiteY10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94" h="10331">
                  <a:moveTo>
                    <a:pt x="4428" y="0"/>
                  </a:moveTo>
                  <a:lnTo>
                    <a:pt x="4428" y="0"/>
                  </a:lnTo>
                  <a:lnTo>
                    <a:pt x="2214" y="5166"/>
                  </a:lnTo>
                  <a:lnTo>
                    <a:pt x="738" y="9594"/>
                  </a:lnTo>
                  <a:lnTo>
                    <a:pt x="0" y="8856"/>
                  </a:lnTo>
                  <a:lnTo>
                    <a:pt x="0" y="9594"/>
                  </a:lnTo>
                  <a:lnTo>
                    <a:pt x="738" y="10332"/>
                  </a:lnTo>
                  <a:lnTo>
                    <a:pt x="3690" y="738"/>
                  </a:lnTo>
                  <a:lnTo>
                    <a:pt x="3690" y="738"/>
                  </a:lnTo>
                  <a:lnTo>
                    <a:pt x="9594" y="738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C7C5255D-289B-41AF-BF38-ED9C9FF5A980}"/>
                </a:ext>
              </a:extLst>
            </p:cNvPr>
            <p:cNvSpPr/>
            <p:nvPr/>
          </p:nvSpPr>
          <p:spPr>
            <a:xfrm>
              <a:off x="8064281" y="1876905"/>
              <a:ext cx="7380" cy="5166"/>
            </a:xfrm>
            <a:custGeom>
              <a:avLst/>
              <a:gdLst>
                <a:gd name="connsiteX0" fmla="*/ 4428 w 7380"/>
                <a:gd name="connsiteY0" fmla="*/ 0 h 5166"/>
                <a:gd name="connsiteX1" fmla="*/ 1476 w 7380"/>
                <a:gd name="connsiteY1" fmla="*/ 2952 h 5166"/>
                <a:gd name="connsiteX2" fmla="*/ 0 w 7380"/>
                <a:gd name="connsiteY2" fmla="*/ 5166 h 5166"/>
                <a:gd name="connsiteX3" fmla="*/ 0 w 7380"/>
                <a:gd name="connsiteY3" fmla="*/ 4428 h 5166"/>
                <a:gd name="connsiteX4" fmla="*/ 0 w 7380"/>
                <a:gd name="connsiteY4" fmla="*/ 4428 h 5166"/>
                <a:gd name="connsiteX5" fmla="*/ 0 w 7380"/>
                <a:gd name="connsiteY5" fmla="*/ 4428 h 5166"/>
                <a:gd name="connsiteX6" fmla="*/ 0 w 7380"/>
                <a:gd name="connsiteY6" fmla="*/ 5166 h 5166"/>
                <a:gd name="connsiteX7" fmla="*/ 0 w 7380"/>
                <a:gd name="connsiteY7" fmla="*/ 5166 h 5166"/>
                <a:gd name="connsiteX8" fmla="*/ 1476 w 7380"/>
                <a:gd name="connsiteY8" fmla="*/ 4428 h 5166"/>
                <a:gd name="connsiteX9" fmla="*/ 4428 w 7380"/>
                <a:gd name="connsiteY9" fmla="*/ 738 h 5166"/>
                <a:gd name="connsiteX10" fmla="*/ 7380 w 7380"/>
                <a:gd name="connsiteY10" fmla="*/ 1476 h 5166"/>
                <a:gd name="connsiteX11" fmla="*/ 7380 w 7380"/>
                <a:gd name="connsiteY11" fmla="*/ 1476 h 5166"/>
                <a:gd name="connsiteX12" fmla="*/ 4428 w 7380"/>
                <a:gd name="connsiteY1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" h="5166">
                  <a:moveTo>
                    <a:pt x="4428" y="0"/>
                  </a:moveTo>
                  <a:lnTo>
                    <a:pt x="1476" y="2952"/>
                  </a:lnTo>
                  <a:lnTo>
                    <a:pt x="0" y="5166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1476" y="4428"/>
                  </a:lnTo>
                  <a:lnTo>
                    <a:pt x="4428" y="738"/>
                  </a:lnTo>
                  <a:lnTo>
                    <a:pt x="7380" y="1476"/>
                  </a:lnTo>
                  <a:lnTo>
                    <a:pt x="7380" y="1476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9627B39-0ADF-40A6-AB79-AB6876E3C117}"/>
                </a:ext>
              </a:extLst>
            </p:cNvPr>
            <p:cNvSpPr/>
            <p:nvPr/>
          </p:nvSpPr>
          <p:spPr>
            <a:xfrm>
              <a:off x="8146938" y="1859193"/>
              <a:ext cx="4427" cy="3689"/>
            </a:xfrm>
            <a:custGeom>
              <a:avLst/>
              <a:gdLst>
                <a:gd name="connsiteX0" fmla="*/ 2214 w 4427"/>
                <a:gd name="connsiteY0" fmla="*/ 2214 h 3689"/>
                <a:gd name="connsiteX1" fmla="*/ 0 w 4427"/>
                <a:gd name="connsiteY1" fmla="*/ 0 h 3689"/>
                <a:gd name="connsiteX2" fmla="*/ 0 w 4427"/>
                <a:gd name="connsiteY2" fmla="*/ 738 h 3689"/>
                <a:gd name="connsiteX3" fmla="*/ 4428 w 4427"/>
                <a:gd name="connsiteY3" fmla="*/ 3690 h 3689"/>
                <a:gd name="connsiteX4" fmla="*/ 2214 w 4427"/>
                <a:gd name="connsiteY4" fmla="*/ 2214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3689">
                  <a:moveTo>
                    <a:pt x="2214" y="2214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4428" y="3690"/>
                  </a:lnTo>
                  <a:lnTo>
                    <a:pt x="2214" y="2214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647BCE3E-D96D-49B6-9A7F-9A54A99F20C5}"/>
                </a:ext>
              </a:extLst>
            </p:cNvPr>
            <p:cNvSpPr/>
            <p:nvPr/>
          </p:nvSpPr>
          <p:spPr>
            <a:xfrm>
              <a:off x="8111513" y="1848123"/>
              <a:ext cx="3690" cy="1475"/>
            </a:xfrm>
            <a:custGeom>
              <a:avLst/>
              <a:gdLst>
                <a:gd name="connsiteX0" fmla="*/ 738 w 3690"/>
                <a:gd name="connsiteY0" fmla="*/ 0 h 1475"/>
                <a:gd name="connsiteX1" fmla="*/ 738 w 3690"/>
                <a:gd name="connsiteY1" fmla="*/ 0 h 1475"/>
                <a:gd name="connsiteX2" fmla="*/ 738 w 3690"/>
                <a:gd name="connsiteY2" fmla="*/ 0 h 1475"/>
                <a:gd name="connsiteX3" fmla="*/ 0 w 3690"/>
                <a:gd name="connsiteY3" fmla="*/ 0 h 1475"/>
                <a:gd name="connsiteX4" fmla="*/ 3690 w 3690"/>
                <a:gd name="connsiteY4" fmla="*/ 1476 h 1475"/>
                <a:gd name="connsiteX5" fmla="*/ 738 w 3690"/>
                <a:gd name="connsiteY5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1475"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3690" y="147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5671372C-933A-4F6A-8E0C-D1367E2A426E}"/>
                </a:ext>
              </a:extLst>
            </p:cNvPr>
            <p:cNvSpPr/>
            <p:nvPr/>
          </p:nvSpPr>
          <p:spPr>
            <a:xfrm>
              <a:off x="8146200" y="1860669"/>
              <a:ext cx="738" cy="2951"/>
            </a:xfrm>
            <a:custGeom>
              <a:avLst/>
              <a:gdLst>
                <a:gd name="connsiteX0" fmla="*/ 738 w 738"/>
                <a:gd name="connsiteY0" fmla="*/ 0 h 2951"/>
                <a:gd name="connsiteX1" fmla="*/ 0 w 738"/>
                <a:gd name="connsiteY1" fmla="*/ 738 h 2951"/>
                <a:gd name="connsiteX2" fmla="*/ 0 w 738"/>
                <a:gd name="connsiteY2" fmla="*/ 2214 h 2951"/>
                <a:gd name="connsiteX3" fmla="*/ 0 w 738"/>
                <a:gd name="connsiteY3" fmla="*/ 2214 h 2951"/>
                <a:gd name="connsiteX4" fmla="*/ 0 w 738"/>
                <a:gd name="connsiteY4" fmla="*/ 2214 h 2951"/>
                <a:gd name="connsiteX5" fmla="*/ 0 w 738"/>
                <a:gd name="connsiteY5" fmla="*/ 2952 h 2951"/>
                <a:gd name="connsiteX6" fmla="*/ 738 w 738"/>
                <a:gd name="connsiteY6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2951">
                  <a:moveTo>
                    <a:pt x="738" y="0"/>
                  </a:moveTo>
                  <a:lnTo>
                    <a:pt x="0" y="738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952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D19CA5F9-2B71-4F4B-8615-9B370D2792CA}"/>
                </a:ext>
              </a:extLst>
            </p:cNvPr>
            <p:cNvSpPr/>
            <p:nvPr/>
          </p:nvSpPr>
          <p:spPr>
            <a:xfrm>
              <a:off x="8098229" y="1849599"/>
              <a:ext cx="2214" cy="2213"/>
            </a:xfrm>
            <a:custGeom>
              <a:avLst/>
              <a:gdLst>
                <a:gd name="connsiteX0" fmla="*/ 738 w 2214"/>
                <a:gd name="connsiteY0" fmla="*/ 738 h 2213"/>
                <a:gd name="connsiteX1" fmla="*/ 738 w 2214"/>
                <a:gd name="connsiteY1" fmla="*/ 0 h 2213"/>
                <a:gd name="connsiteX2" fmla="*/ 0 w 2214"/>
                <a:gd name="connsiteY2" fmla="*/ 0 h 2213"/>
                <a:gd name="connsiteX3" fmla="*/ 2214 w 2214"/>
                <a:gd name="connsiteY3" fmla="*/ 2214 h 2213"/>
                <a:gd name="connsiteX4" fmla="*/ 738 w 2214"/>
                <a:gd name="connsiteY4" fmla="*/ 738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" h="2213">
                  <a:moveTo>
                    <a:pt x="738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2214" y="2214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BD1602D7-3481-43C0-853C-085F079EF984}"/>
                </a:ext>
              </a:extLst>
            </p:cNvPr>
            <p:cNvSpPr/>
            <p:nvPr/>
          </p:nvSpPr>
          <p:spPr>
            <a:xfrm>
              <a:off x="8174981" y="18614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10E28C4E-35DB-4A49-9935-64AC3BD7A781}"/>
                </a:ext>
              </a:extLst>
            </p:cNvPr>
            <p:cNvSpPr/>
            <p:nvPr/>
          </p:nvSpPr>
          <p:spPr>
            <a:xfrm>
              <a:off x="8155056" y="1829673"/>
              <a:ext cx="738" cy="1475"/>
            </a:xfrm>
            <a:custGeom>
              <a:avLst/>
              <a:gdLst>
                <a:gd name="connsiteX0" fmla="*/ 0 w 738"/>
                <a:gd name="connsiteY0" fmla="*/ 1476 h 1475"/>
                <a:gd name="connsiteX1" fmla="*/ 0 w 738"/>
                <a:gd name="connsiteY1" fmla="*/ 1476 h 1475"/>
                <a:gd name="connsiteX2" fmla="*/ 738 w 738"/>
                <a:gd name="connsiteY2" fmla="*/ 0 h 1475"/>
                <a:gd name="connsiteX3" fmla="*/ 0 w 738"/>
                <a:gd name="connsiteY3" fmla="*/ 738 h 1475"/>
                <a:gd name="connsiteX4" fmla="*/ 0 w 738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475">
                  <a:moveTo>
                    <a:pt x="0" y="1476"/>
                  </a:moveTo>
                  <a:lnTo>
                    <a:pt x="0" y="1476"/>
                  </a:lnTo>
                  <a:lnTo>
                    <a:pt x="738" y="0"/>
                  </a:lnTo>
                  <a:lnTo>
                    <a:pt x="0" y="738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4CAAD669-5349-497E-9DF6-25CD0418174B}"/>
                </a:ext>
              </a:extLst>
            </p:cNvPr>
            <p:cNvSpPr/>
            <p:nvPr/>
          </p:nvSpPr>
          <p:spPr>
            <a:xfrm>
              <a:off x="8163173" y="1837053"/>
              <a:ext cx="17712" cy="17665"/>
            </a:xfrm>
            <a:custGeom>
              <a:avLst/>
              <a:gdLst>
                <a:gd name="connsiteX0" fmla="*/ 5904 w 17712"/>
                <a:gd name="connsiteY0" fmla="*/ 0 h 17665"/>
                <a:gd name="connsiteX1" fmla="*/ 5904 w 17712"/>
                <a:gd name="connsiteY1" fmla="*/ 5166 h 17665"/>
                <a:gd name="connsiteX2" fmla="*/ 12546 w 17712"/>
                <a:gd name="connsiteY2" fmla="*/ 11070 h 17665"/>
                <a:gd name="connsiteX3" fmla="*/ 17712 w 17712"/>
                <a:gd name="connsiteY3" fmla="*/ 11070 h 17665"/>
                <a:gd name="connsiteX4" fmla="*/ 12546 w 17712"/>
                <a:gd name="connsiteY4" fmla="*/ 16974 h 17665"/>
                <a:gd name="connsiteX5" fmla="*/ 12546 w 17712"/>
                <a:gd name="connsiteY5" fmla="*/ 16974 h 17665"/>
                <a:gd name="connsiteX6" fmla="*/ 17712 w 17712"/>
                <a:gd name="connsiteY6" fmla="*/ 16974 h 17665"/>
                <a:gd name="connsiteX7" fmla="*/ 17712 w 17712"/>
                <a:gd name="connsiteY7" fmla="*/ 13284 h 17665"/>
                <a:gd name="connsiteX8" fmla="*/ 12546 w 17712"/>
                <a:gd name="connsiteY8" fmla="*/ 13284 h 17665"/>
                <a:gd name="connsiteX9" fmla="*/ 6642 w 17712"/>
                <a:gd name="connsiteY9" fmla="*/ 8118 h 17665"/>
                <a:gd name="connsiteX10" fmla="*/ 6642 w 17712"/>
                <a:gd name="connsiteY10" fmla="*/ 2952 h 17665"/>
                <a:gd name="connsiteX11" fmla="*/ 6642 w 17712"/>
                <a:gd name="connsiteY11" fmla="*/ 2952 h 17665"/>
                <a:gd name="connsiteX12" fmla="*/ 0 w 17712"/>
                <a:gd name="connsiteY12" fmla="*/ 2952 h 17665"/>
                <a:gd name="connsiteX13" fmla="*/ 6642 w 17712"/>
                <a:gd name="connsiteY13" fmla="*/ 2952 h 17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12" h="17665">
                  <a:moveTo>
                    <a:pt x="5904" y="0"/>
                  </a:moveTo>
                  <a:cubicBezTo>
                    <a:pt x="5904" y="0"/>
                    <a:pt x="5904" y="0"/>
                    <a:pt x="5904" y="5166"/>
                  </a:cubicBezTo>
                  <a:cubicBezTo>
                    <a:pt x="7114" y="8035"/>
                    <a:pt x="9557" y="10204"/>
                    <a:pt x="12546" y="11070"/>
                  </a:cubicBezTo>
                  <a:lnTo>
                    <a:pt x="17712" y="11070"/>
                  </a:lnTo>
                  <a:cubicBezTo>
                    <a:pt x="17712" y="11070"/>
                    <a:pt x="17712" y="16974"/>
                    <a:pt x="12546" y="16974"/>
                  </a:cubicBezTo>
                  <a:lnTo>
                    <a:pt x="12546" y="16974"/>
                  </a:lnTo>
                  <a:cubicBezTo>
                    <a:pt x="14147" y="17896"/>
                    <a:pt x="16111" y="17896"/>
                    <a:pt x="17712" y="16974"/>
                  </a:cubicBezTo>
                  <a:lnTo>
                    <a:pt x="17712" y="13284"/>
                  </a:lnTo>
                  <a:cubicBezTo>
                    <a:pt x="17712" y="13284"/>
                    <a:pt x="17712" y="13284"/>
                    <a:pt x="12546" y="13284"/>
                  </a:cubicBezTo>
                  <a:cubicBezTo>
                    <a:pt x="9823" y="12691"/>
                    <a:pt x="7594" y="10739"/>
                    <a:pt x="6642" y="8118"/>
                  </a:cubicBezTo>
                  <a:cubicBezTo>
                    <a:pt x="6642" y="8118"/>
                    <a:pt x="6642" y="2952"/>
                    <a:pt x="6642" y="2952"/>
                  </a:cubicBezTo>
                  <a:lnTo>
                    <a:pt x="6642" y="2952"/>
                  </a:lnTo>
                  <a:lnTo>
                    <a:pt x="0" y="2952"/>
                  </a:lnTo>
                  <a:lnTo>
                    <a:pt x="6642" y="295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A756D664-29F6-41DC-B5E9-CFFB7271E97B}"/>
                </a:ext>
              </a:extLst>
            </p:cNvPr>
            <p:cNvSpPr/>
            <p:nvPr/>
          </p:nvSpPr>
          <p:spPr>
            <a:xfrm>
              <a:off x="8128488" y="1823030"/>
              <a:ext cx="2213" cy="3690"/>
            </a:xfrm>
            <a:custGeom>
              <a:avLst/>
              <a:gdLst>
                <a:gd name="connsiteX0" fmla="*/ 0 w 2213"/>
                <a:gd name="connsiteY0" fmla="*/ 3690 h 3690"/>
                <a:gd name="connsiteX1" fmla="*/ 0 w 2213"/>
                <a:gd name="connsiteY1" fmla="*/ 3690 h 3690"/>
                <a:gd name="connsiteX2" fmla="*/ 2214 w 2213"/>
                <a:gd name="connsiteY2" fmla="*/ 0 h 3690"/>
                <a:gd name="connsiteX3" fmla="*/ 738 w 2213"/>
                <a:gd name="connsiteY3" fmla="*/ 1476 h 3690"/>
                <a:gd name="connsiteX4" fmla="*/ 0 w 2213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3690">
                  <a:moveTo>
                    <a:pt x="0" y="3690"/>
                  </a:moveTo>
                  <a:lnTo>
                    <a:pt x="0" y="3690"/>
                  </a:lnTo>
                  <a:lnTo>
                    <a:pt x="2214" y="0"/>
                  </a:lnTo>
                  <a:lnTo>
                    <a:pt x="738" y="1476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00CBA003-8D5D-4A17-BA28-1567D554763D}"/>
                </a:ext>
              </a:extLst>
            </p:cNvPr>
            <p:cNvSpPr/>
            <p:nvPr/>
          </p:nvSpPr>
          <p:spPr>
            <a:xfrm>
              <a:off x="8160960" y="1834101"/>
              <a:ext cx="738" cy="1475"/>
            </a:xfrm>
            <a:custGeom>
              <a:avLst/>
              <a:gdLst>
                <a:gd name="connsiteX0" fmla="*/ 0 w 738"/>
                <a:gd name="connsiteY0" fmla="*/ 1476 h 1475"/>
                <a:gd name="connsiteX1" fmla="*/ 0 w 738"/>
                <a:gd name="connsiteY1" fmla="*/ 1476 h 1475"/>
                <a:gd name="connsiteX2" fmla="*/ 738 w 738"/>
                <a:gd name="connsiteY2" fmla="*/ 0 h 1475"/>
                <a:gd name="connsiteX3" fmla="*/ 0 w 738"/>
                <a:gd name="connsiteY3" fmla="*/ 1476 h 1475"/>
                <a:gd name="connsiteX4" fmla="*/ 0 w 738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475">
                  <a:moveTo>
                    <a:pt x="0" y="1476"/>
                  </a:moveTo>
                  <a:lnTo>
                    <a:pt x="0" y="1476"/>
                  </a:lnTo>
                  <a:lnTo>
                    <a:pt x="738" y="0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8E75A02A-7467-4DBC-806B-F17E3800051F}"/>
                </a:ext>
              </a:extLst>
            </p:cNvPr>
            <p:cNvSpPr/>
            <p:nvPr/>
          </p:nvSpPr>
          <p:spPr>
            <a:xfrm>
              <a:off x="8158314" y="1857716"/>
              <a:ext cx="9287" cy="11808"/>
            </a:xfrm>
            <a:custGeom>
              <a:avLst/>
              <a:gdLst>
                <a:gd name="connsiteX0" fmla="*/ 6336 w 9287"/>
                <a:gd name="connsiteY0" fmla="*/ 11808 h 11808"/>
                <a:gd name="connsiteX1" fmla="*/ 432 w 9287"/>
                <a:gd name="connsiteY1" fmla="*/ 4428 h 11808"/>
                <a:gd name="connsiteX2" fmla="*/ 432 w 9287"/>
                <a:gd name="connsiteY2" fmla="*/ 4428 h 11808"/>
                <a:gd name="connsiteX3" fmla="*/ 432 w 9287"/>
                <a:gd name="connsiteY3" fmla="*/ 4428 h 11808"/>
                <a:gd name="connsiteX4" fmla="*/ 432 w 9287"/>
                <a:gd name="connsiteY4" fmla="*/ 4428 h 11808"/>
                <a:gd name="connsiteX5" fmla="*/ 432 w 9287"/>
                <a:gd name="connsiteY5" fmla="*/ 0 h 11808"/>
                <a:gd name="connsiteX6" fmla="*/ 9288 w 9287"/>
                <a:gd name="connsiteY6" fmla="*/ 8856 h 11808"/>
                <a:gd name="connsiteX7" fmla="*/ 9288 w 9287"/>
                <a:gd name="connsiteY7" fmla="*/ 8856 h 11808"/>
                <a:gd name="connsiteX8" fmla="*/ 9288 w 9287"/>
                <a:gd name="connsiteY8" fmla="*/ 3690 h 11808"/>
                <a:gd name="connsiteX9" fmla="*/ 9288 w 9287"/>
                <a:gd name="connsiteY9" fmla="*/ 3690 h 11808"/>
                <a:gd name="connsiteX10" fmla="*/ 9288 w 9287"/>
                <a:gd name="connsiteY10" fmla="*/ 3690 h 11808"/>
                <a:gd name="connsiteX11" fmla="*/ 9288 w 9287"/>
                <a:gd name="connsiteY11" fmla="*/ 3690 h 11808"/>
                <a:gd name="connsiteX12" fmla="*/ 6336 w 9287"/>
                <a:gd name="connsiteY12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87" h="11808">
                  <a:moveTo>
                    <a:pt x="6336" y="11808"/>
                  </a:moveTo>
                  <a:lnTo>
                    <a:pt x="432" y="4428"/>
                  </a:lnTo>
                  <a:lnTo>
                    <a:pt x="432" y="4428"/>
                  </a:lnTo>
                  <a:cubicBezTo>
                    <a:pt x="432" y="4428"/>
                    <a:pt x="432" y="4428"/>
                    <a:pt x="432" y="4428"/>
                  </a:cubicBezTo>
                  <a:lnTo>
                    <a:pt x="432" y="4428"/>
                  </a:lnTo>
                  <a:cubicBezTo>
                    <a:pt x="-144" y="3008"/>
                    <a:pt x="-144" y="1420"/>
                    <a:pt x="432" y="0"/>
                  </a:cubicBezTo>
                  <a:cubicBezTo>
                    <a:pt x="3915" y="2364"/>
                    <a:pt x="6926" y="5369"/>
                    <a:pt x="9288" y="8856"/>
                  </a:cubicBezTo>
                  <a:lnTo>
                    <a:pt x="9288" y="8856"/>
                  </a:lnTo>
                  <a:cubicBezTo>
                    <a:pt x="9288" y="8856"/>
                    <a:pt x="9288" y="4428"/>
                    <a:pt x="9288" y="3690"/>
                  </a:cubicBezTo>
                  <a:lnTo>
                    <a:pt x="9288" y="3690"/>
                  </a:lnTo>
                  <a:lnTo>
                    <a:pt x="9288" y="3690"/>
                  </a:lnTo>
                  <a:lnTo>
                    <a:pt x="9288" y="3690"/>
                  </a:lnTo>
                  <a:cubicBezTo>
                    <a:pt x="9288" y="3690"/>
                    <a:pt x="6336" y="9594"/>
                    <a:pt x="6336" y="11808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9D7A4A4F-0C84-4A96-AD4C-6CA288480FE0}"/>
                </a:ext>
              </a:extLst>
            </p:cNvPr>
            <p:cNvSpPr/>
            <p:nvPr/>
          </p:nvSpPr>
          <p:spPr>
            <a:xfrm>
              <a:off x="8157269" y="1831886"/>
              <a:ext cx="5166" cy="2214"/>
            </a:xfrm>
            <a:custGeom>
              <a:avLst/>
              <a:gdLst>
                <a:gd name="connsiteX0" fmla="*/ 4428 w 5166"/>
                <a:gd name="connsiteY0" fmla="*/ 2214 h 2214"/>
                <a:gd name="connsiteX1" fmla="*/ 4428 w 5166"/>
                <a:gd name="connsiteY1" fmla="*/ 2214 h 2214"/>
                <a:gd name="connsiteX2" fmla="*/ 4428 w 5166"/>
                <a:gd name="connsiteY2" fmla="*/ 2214 h 2214"/>
                <a:gd name="connsiteX3" fmla="*/ 5166 w 5166"/>
                <a:gd name="connsiteY3" fmla="*/ 2214 h 2214"/>
                <a:gd name="connsiteX4" fmla="*/ 0 w 5166"/>
                <a:gd name="connsiteY4" fmla="*/ 0 h 2214"/>
                <a:gd name="connsiteX5" fmla="*/ 2952 w 5166"/>
                <a:gd name="connsiteY5" fmla="*/ 1476 h 2214"/>
                <a:gd name="connsiteX6" fmla="*/ 4428 w 5166"/>
                <a:gd name="connsiteY6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2214">
                  <a:moveTo>
                    <a:pt x="4428" y="2214"/>
                  </a:moveTo>
                  <a:lnTo>
                    <a:pt x="4428" y="2214"/>
                  </a:lnTo>
                  <a:lnTo>
                    <a:pt x="4428" y="2214"/>
                  </a:lnTo>
                  <a:lnTo>
                    <a:pt x="5166" y="2214"/>
                  </a:lnTo>
                  <a:lnTo>
                    <a:pt x="0" y="0"/>
                  </a:lnTo>
                  <a:lnTo>
                    <a:pt x="2952" y="1476"/>
                  </a:lnTo>
                  <a:lnTo>
                    <a:pt x="4428" y="2214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EC0A21B7-4674-4EE0-A162-30EBE276D7DE}"/>
                </a:ext>
              </a:extLst>
            </p:cNvPr>
            <p:cNvSpPr/>
            <p:nvPr/>
          </p:nvSpPr>
          <p:spPr>
            <a:xfrm>
              <a:off x="8130702" y="1825982"/>
              <a:ext cx="25829" cy="2951"/>
            </a:xfrm>
            <a:custGeom>
              <a:avLst/>
              <a:gdLst>
                <a:gd name="connsiteX0" fmla="*/ 3690 w 25829"/>
                <a:gd name="connsiteY0" fmla="*/ 1476 h 2951"/>
                <a:gd name="connsiteX1" fmla="*/ 8118 w 25829"/>
                <a:gd name="connsiteY1" fmla="*/ 2214 h 2951"/>
                <a:gd name="connsiteX2" fmla="*/ 13284 w 25829"/>
                <a:gd name="connsiteY2" fmla="*/ 738 h 2951"/>
                <a:gd name="connsiteX3" fmla="*/ 19188 w 25829"/>
                <a:gd name="connsiteY3" fmla="*/ 0 h 2951"/>
                <a:gd name="connsiteX4" fmla="*/ 20664 w 25829"/>
                <a:gd name="connsiteY4" fmla="*/ 2952 h 2951"/>
                <a:gd name="connsiteX5" fmla="*/ 23616 w 25829"/>
                <a:gd name="connsiteY5" fmla="*/ 2952 h 2951"/>
                <a:gd name="connsiteX6" fmla="*/ 25830 w 25829"/>
                <a:gd name="connsiteY6" fmla="*/ 2214 h 2951"/>
                <a:gd name="connsiteX7" fmla="*/ 25830 w 25829"/>
                <a:gd name="connsiteY7" fmla="*/ 2952 h 2951"/>
                <a:gd name="connsiteX8" fmla="*/ 25830 w 25829"/>
                <a:gd name="connsiteY8" fmla="*/ 2952 h 2951"/>
                <a:gd name="connsiteX9" fmla="*/ 25830 w 25829"/>
                <a:gd name="connsiteY9" fmla="*/ 2214 h 2951"/>
                <a:gd name="connsiteX10" fmla="*/ 20664 w 25829"/>
                <a:gd name="connsiteY10" fmla="*/ 2214 h 2951"/>
                <a:gd name="connsiteX11" fmla="*/ 19188 w 25829"/>
                <a:gd name="connsiteY11" fmla="*/ 0 h 2951"/>
                <a:gd name="connsiteX12" fmla="*/ 18450 w 25829"/>
                <a:gd name="connsiteY12" fmla="*/ 0 h 2951"/>
                <a:gd name="connsiteX13" fmla="*/ 12546 w 25829"/>
                <a:gd name="connsiteY13" fmla="*/ 0 h 2951"/>
                <a:gd name="connsiteX14" fmla="*/ 12546 w 25829"/>
                <a:gd name="connsiteY14" fmla="*/ 0 h 2951"/>
                <a:gd name="connsiteX15" fmla="*/ 8118 w 25829"/>
                <a:gd name="connsiteY15" fmla="*/ 1476 h 2951"/>
                <a:gd name="connsiteX16" fmla="*/ 7380 w 25829"/>
                <a:gd name="connsiteY16" fmla="*/ 1476 h 2951"/>
                <a:gd name="connsiteX17" fmla="*/ 6642 w 25829"/>
                <a:gd name="connsiteY17" fmla="*/ 1476 h 2951"/>
                <a:gd name="connsiteX18" fmla="*/ 4428 w 25829"/>
                <a:gd name="connsiteY18" fmla="*/ 738 h 2951"/>
                <a:gd name="connsiteX19" fmla="*/ 3690 w 25829"/>
                <a:gd name="connsiteY19" fmla="*/ 738 h 2951"/>
                <a:gd name="connsiteX20" fmla="*/ 3690 w 25829"/>
                <a:gd name="connsiteY20" fmla="*/ 738 h 2951"/>
                <a:gd name="connsiteX21" fmla="*/ 0 w 25829"/>
                <a:gd name="connsiteY21" fmla="*/ 738 h 2951"/>
                <a:gd name="connsiteX22" fmla="*/ 3690 w 25829"/>
                <a:gd name="connsiteY22" fmla="*/ 1476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29" h="2951">
                  <a:moveTo>
                    <a:pt x="3690" y="1476"/>
                  </a:moveTo>
                  <a:lnTo>
                    <a:pt x="8118" y="2214"/>
                  </a:lnTo>
                  <a:lnTo>
                    <a:pt x="13284" y="738"/>
                  </a:lnTo>
                  <a:lnTo>
                    <a:pt x="19188" y="0"/>
                  </a:lnTo>
                  <a:lnTo>
                    <a:pt x="20664" y="2952"/>
                  </a:lnTo>
                  <a:lnTo>
                    <a:pt x="23616" y="2952"/>
                  </a:lnTo>
                  <a:lnTo>
                    <a:pt x="25830" y="2214"/>
                  </a:lnTo>
                  <a:lnTo>
                    <a:pt x="25830" y="2952"/>
                  </a:lnTo>
                  <a:lnTo>
                    <a:pt x="25830" y="2952"/>
                  </a:lnTo>
                  <a:lnTo>
                    <a:pt x="25830" y="2214"/>
                  </a:lnTo>
                  <a:lnTo>
                    <a:pt x="20664" y="2214"/>
                  </a:lnTo>
                  <a:lnTo>
                    <a:pt x="19188" y="0"/>
                  </a:lnTo>
                  <a:lnTo>
                    <a:pt x="18450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8118" y="1476"/>
                  </a:lnTo>
                  <a:lnTo>
                    <a:pt x="7380" y="1476"/>
                  </a:lnTo>
                  <a:lnTo>
                    <a:pt x="6642" y="1476"/>
                  </a:lnTo>
                  <a:lnTo>
                    <a:pt x="4428" y="738"/>
                  </a:lnTo>
                  <a:lnTo>
                    <a:pt x="3690" y="738"/>
                  </a:lnTo>
                  <a:lnTo>
                    <a:pt x="3690" y="738"/>
                  </a:lnTo>
                  <a:lnTo>
                    <a:pt x="0" y="738"/>
                  </a:lnTo>
                  <a:lnTo>
                    <a:pt x="3690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9216120E-E59E-4715-A014-09735854EBB1}"/>
                </a:ext>
              </a:extLst>
            </p:cNvPr>
            <p:cNvSpPr/>
            <p:nvPr/>
          </p:nvSpPr>
          <p:spPr>
            <a:xfrm>
              <a:off x="8116679" y="1848123"/>
              <a:ext cx="73800" cy="2213"/>
            </a:xfrm>
            <a:custGeom>
              <a:avLst/>
              <a:gdLst>
                <a:gd name="connsiteX0" fmla="*/ 0 w 73800"/>
                <a:gd name="connsiteY0" fmla="*/ 0 h 2213"/>
                <a:gd name="connsiteX1" fmla="*/ 0 w 73800"/>
                <a:gd name="connsiteY1" fmla="*/ 1476 h 2213"/>
                <a:gd name="connsiteX2" fmla="*/ 0 w 73800"/>
                <a:gd name="connsiteY2" fmla="*/ 2214 h 2213"/>
                <a:gd name="connsiteX3" fmla="*/ 0 w 73800"/>
                <a:gd name="connsiteY3" fmla="*/ 2214 h 2213"/>
                <a:gd name="connsiteX4" fmla="*/ 0 w 73800"/>
                <a:gd name="connsiteY4" fmla="*/ 2214 h 2213"/>
                <a:gd name="connsiteX5" fmla="*/ 0 w 73800"/>
                <a:gd name="connsiteY5" fmla="*/ 2214 h 2213"/>
                <a:gd name="connsiteX6" fmla="*/ 0 w 73800"/>
                <a:gd name="connsiteY6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2213">
                  <a:moveTo>
                    <a:pt x="0" y="0"/>
                  </a:moveTo>
                  <a:lnTo>
                    <a:pt x="0" y="1476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DA7C490-854C-4D77-A9CC-933DD78A5343}"/>
                </a:ext>
              </a:extLst>
            </p:cNvPr>
            <p:cNvSpPr/>
            <p:nvPr/>
          </p:nvSpPr>
          <p:spPr>
            <a:xfrm>
              <a:off x="8117417" y="1846647"/>
              <a:ext cx="4428" cy="5903"/>
            </a:xfrm>
            <a:custGeom>
              <a:avLst/>
              <a:gdLst>
                <a:gd name="connsiteX0" fmla="*/ 1476 w 4428"/>
                <a:gd name="connsiteY0" fmla="*/ 5166 h 5903"/>
                <a:gd name="connsiteX1" fmla="*/ 1476 w 4428"/>
                <a:gd name="connsiteY1" fmla="*/ 5904 h 5903"/>
                <a:gd name="connsiteX2" fmla="*/ 4428 w 4428"/>
                <a:gd name="connsiteY2" fmla="*/ 5166 h 5903"/>
                <a:gd name="connsiteX3" fmla="*/ 1476 w 4428"/>
                <a:gd name="connsiteY3" fmla="*/ 5166 h 5903"/>
                <a:gd name="connsiteX4" fmla="*/ 738 w 4428"/>
                <a:gd name="connsiteY4" fmla="*/ 2214 h 5903"/>
                <a:gd name="connsiteX5" fmla="*/ 0 w 4428"/>
                <a:gd name="connsiteY5" fmla="*/ 0 h 5903"/>
                <a:gd name="connsiteX6" fmla="*/ 1476 w 4428"/>
                <a:gd name="connsiteY6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8" h="5903">
                  <a:moveTo>
                    <a:pt x="1476" y="5166"/>
                  </a:moveTo>
                  <a:lnTo>
                    <a:pt x="1476" y="5904"/>
                  </a:lnTo>
                  <a:lnTo>
                    <a:pt x="4428" y="5166"/>
                  </a:lnTo>
                  <a:lnTo>
                    <a:pt x="1476" y="5166"/>
                  </a:lnTo>
                  <a:lnTo>
                    <a:pt x="738" y="2214"/>
                  </a:lnTo>
                  <a:lnTo>
                    <a:pt x="0" y="0"/>
                  </a:lnTo>
                  <a:lnTo>
                    <a:pt x="1476" y="516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37342120-1161-4D78-89E0-F671729987A9}"/>
                </a:ext>
              </a:extLst>
            </p:cNvPr>
            <p:cNvSpPr/>
            <p:nvPr/>
          </p:nvSpPr>
          <p:spPr>
            <a:xfrm>
              <a:off x="8117417" y="1845908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D75C4C43-98C9-419F-B707-D83702727D8F}"/>
                </a:ext>
              </a:extLst>
            </p:cNvPr>
            <p:cNvSpPr/>
            <p:nvPr/>
          </p:nvSpPr>
          <p:spPr>
            <a:xfrm>
              <a:off x="8087898" y="1849373"/>
              <a:ext cx="8855" cy="8343"/>
            </a:xfrm>
            <a:custGeom>
              <a:avLst/>
              <a:gdLst>
                <a:gd name="connsiteX0" fmla="*/ 738 w 8855"/>
                <a:gd name="connsiteY0" fmla="*/ 8343 h 8343"/>
                <a:gd name="connsiteX1" fmla="*/ 4428 w 8855"/>
                <a:gd name="connsiteY1" fmla="*/ 225 h 8343"/>
                <a:gd name="connsiteX2" fmla="*/ 8856 w 8855"/>
                <a:gd name="connsiteY2" fmla="*/ 4653 h 8343"/>
                <a:gd name="connsiteX3" fmla="*/ 8856 w 8855"/>
                <a:gd name="connsiteY3" fmla="*/ 4653 h 8343"/>
                <a:gd name="connsiteX4" fmla="*/ 8856 w 8855"/>
                <a:gd name="connsiteY4" fmla="*/ 4653 h 8343"/>
                <a:gd name="connsiteX5" fmla="*/ 8856 w 8855"/>
                <a:gd name="connsiteY5" fmla="*/ 4653 h 8343"/>
                <a:gd name="connsiteX6" fmla="*/ 8856 w 8855"/>
                <a:gd name="connsiteY6" fmla="*/ 4653 h 8343"/>
                <a:gd name="connsiteX7" fmla="*/ 4428 w 8855"/>
                <a:gd name="connsiteY7" fmla="*/ 225 h 8343"/>
                <a:gd name="connsiteX8" fmla="*/ 0 w 8855"/>
                <a:gd name="connsiteY8" fmla="*/ 7605 h 8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5" h="8343">
                  <a:moveTo>
                    <a:pt x="738" y="8343"/>
                  </a:moveTo>
                  <a:cubicBezTo>
                    <a:pt x="738" y="8343"/>
                    <a:pt x="738" y="225"/>
                    <a:pt x="4428" y="225"/>
                  </a:cubicBezTo>
                  <a:cubicBezTo>
                    <a:pt x="8118" y="225"/>
                    <a:pt x="4428" y="4653"/>
                    <a:pt x="8856" y="4653"/>
                  </a:cubicBezTo>
                  <a:lnTo>
                    <a:pt x="8856" y="4653"/>
                  </a:lnTo>
                  <a:lnTo>
                    <a:pt x="8856" y="4653"/>
                  </a:lnTo>
                  <a:lnTo>
                    <a:pt x="8856" y="4653"/>
                  </a:lnTo>
                  <a:lnTo>
                    <a:pt x="8856" y="4653"/>
                  </a:lnTo>
                  <a:cubicBezTo>
                    <a:pt x="8856" y="4653"/>
                    <a:pt x="8856" y="963"/>
                    <a:pt x="4428" y="225"/>
                  </a:cubicBezTo>
                  <a:cubicBezTo>
                    <a:pt x="0" y="-513"/>
                    <a:pt x="738" y="225"/>
                    <a:pt x="0" y="7605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F2CB003A-4856-4957-99F6-B5820AA84E14}"/>
                </a:ext>
              </a:extLst>
            </p:cNvPr>
            <p:cNvSpPr/>
            <p:nvPr/>
          </p:nvSpPr>
          <p:spPr>
            <a:xfrm>
              <a:off x="8081256" y="1821555"/>
              <a:ext cx="47969" cy="21401"/>
            </a:xfrm>
            <a:custGeom>
              <a:avLst/>
              <a:gdLst>
                <a:gd name="connsiteX0" fmla="*/ 738 w 47969"/>
                <a:gd name="connsiteY0" fmla="*/ 13284 h 21401"/>
                <a:gd name="connsiteX1" fmla="*/ 738 w 47969"/>
                <a:gd name="connsiteY1" fmla="*/ 13284 h 21401"/>
                <a:gd name="connsiteX2" fmla="*/ 738 w 47969"/>
                <a:gd name="connsiteY2" fmla="*/ 21402 h 21401"/>
                <a:gd name="connsiteX3" fmla="*/ 4428 w 47969"/>
                <a:gd name="connsiteY3" fmla="*/ 21402 h 21401"/>
                <a:gd name="connsiteX4" fmla="*/ 4428 w 47969"/>
                <a:gd name="connsiteY4" fmla="*/ 21402 h 21401"/>
                <a:gd name="connsiteX5" fmla="*/ 0 w 47969"/>
                <a:gd name="connsiteY5" fmla="*/ 21402 h 21401"/>
                <a:gd name="connsiteX6" fmla="*/ 0 w 47969"/>
                <a:gd name="connsiteY6" fmla="*/ 14022 h 21401"/>
                <a:gd name="connsiteX7" fmla="*/ 0 w 47969"/>
                <a:gd name="connsiteY7" fmla="*/ 14022 h 21401"/>
                <a:gd name="connsiteX8" fmla="*/ 0 w 47969"/>
                <a:gd name="connsiteY8" fmla="*/ 14022 h 21401"/>
                <a:gd name="connsiteX9" fmla="*/ 0 w 47969"/>
                <a:gd name="connsiteY9" fmla="*/ 14022 h 21401"/>
                <a:gd name="connsiteX10" fmla="*/ 7380 w 47969"/>
                <a:gd name="connsiteY10" fmla="*/ 0 h 21401"/>
                <a:gd name="connsiteX11" fmla="*/ 19926 w 47969"/>
                <a:gd name="connsiteY11" fmla="*/ 0 h 21401"/>
                <a:gd name="connsiteX12" fmla="*/ 24354 w 47969"/>
                <a:gd name="connsiteY12" fmla="*/ 0 h 21401"/>
                <a:gd name="connsiteX13" fmla="*/ 33948 w 47969"/>
                <a:gd name="connsiteY13" fmla="*/ 0 h 21401"/>
                <a:gd name="connsiteX14" fmla="*/ 39852 w 47969"/>
                <a:gd name="connsiteY14" fmla="*/ 0 h 21401"/>
                <a:gd name="connsiteX15" fmla="*/ 39852 w 47969"/>
                <a:gd name="connsiteY15" fmla="*/ 0 h 21401"/>
                <a:gd name="connsiteX16" fmla="*/ 39852 w 47969"/>
                <a:gd name="connsiteY16" fmla="*/ 4428 h 21401"/>
                <a:gd name="connsiteX17" fmla="*/ 47970 w 47969"/>
                <a:gd name="connsiteY17" fmla="*/ 4428 h 21401"/>
                <a:gd name="connsiteX18" fmla="*/ 47970 w 47969"/>
                <a:gd name="connsiteY18" fmla="*/ 4428 h 21401"/>
                <a:gd name="connsiteX19" fmla="*/ 42066 w 47969"/>
                <a:gd name="connsiteY19" fmla="*/ 4428 h 21401"/>
                <a:gd name="connsiteX20" fmla="*/ 42066 w 47969"/>
                <a:gd name="connsiteY20" fmla="*/ 4428 h 21401"/>
                <a:gd name="connsiteX21" fmla="*/ 42066 w 47969"/>
                <a:gd name="connsiteY21" fmla="*/ 4428 h 21401"/>
                <a:gd name="connsiteX22" fmla="*/ 42066 w 47969"/>
                <a:gd name="connsiteY22" fmla="*/ 4428 h 21401"/>
                <a:gd name="connsiteX23" fmla="*/ 36162 w 47969"/>
                <a:gd name="connsiteY23" fmla="*/ 4428 h 21401"/>
                <a:gd name="connsiteX24" fmla="*/ 24354 w 47969"/>
                <a:gd name="connsiteY24" fmla="*/ 0 h 21401"/>
                <a:gd name="connsiteX25" fmla="*/ 24354 w 47969"/>
                <a:gd name="connsiteY25" fmla="*/ 0 h 21401"/>
                <a:gd name="connsiteX26" fmla="*/ 11808 w 47969"/>
                <a:gd name="connsiteY26" fmla="*/ 0 h 21401"/>
                <a:gd name="connsiteX27" fmla="*/ 3690 w 47969"/>
                <a:gd name="connsiteY27" fmla="*/ 7380 h 21401"/>
                <a:gd name="connsiteX28" fmla="*/ 3690 w 47969"/>
                <a:gd name="connsiteY28" fmla="*/ 7380 h 21401"/>
                <a:gd name="connsiteX29" fmla="*/ 3690 w 47969"/>
                <a:gd name="connsiteY29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7969" h="21401">
                  <a:moveTo>
                    <a:pt x="738" y="13284"/>
                  </a:moveTo>
                  <a:lnTo>
                    <a:pt x="738" y="13284"/>
                  </a:lnTo>
                  <a:lnTo>
                    <a:pt x="738" y="21402"/>
                  </a:lnTo>
                  <a:lnTo>
                    <a:pt x="4428" y="21402"/>
                  </a:lnTo>
                  <a:lnTo>
                    <a:pt x="4428" y="21402"/>
                  </a:lnTo>
                  <a:lnTo>
                    <a:pt x="0" y="21402"/>
                  </a:lnTo>
                  <a:lnTo>
                    <a:pt x="0" y="14022"/>
                  </a:lnTo>
                  <a:lnTo>
                    <a:pt x="0" y="14022"/>
                  </a:lnTo>
                  <a:lnTo>
                    <a:pt x="0" y="14022"/>
                  </a:lnTo>
                  <a:lnTo>
                    <a:pt x="0" y="14022"/>
                  </a:lnTo>
                  <a:lnTo>
                    <a:pt x="7380" y="0"/>
                  </a:lnTo>
                  <a:lnTo>
                    <a:pt x="19926" y="0"/>
                  </a:lnTo>
                  <a:lnTo>
                    <a:pt x="24354" y="0"/>
                  </a:lnTo>
                  <a:cubicBezTo>
                    <a:pt x="24354" y="0"/>
                    <a:pt x="32472" y="0"/>
                    <a:pt x="33948" y="0"/>
                  </a:cubicBezTo>
                  <a:cubicBezTo>
                    <a:pt x="35424" y="0"/>
                    <a:pt x="39852" y="0"/>
                    <a:pt x="39852" y="0"/>
                  </a:cubicBezTo>
                  <a:lnTo>
                    <a:pt x="39852" y="0"/>
                  </a:lnTo>
                  <a:lnTo>
                    <a:pt x="39852" y="4428"/>
                  </a:lnTo>
                  <a:cubicBezTo>
                    <a:pt x="42516" y="3771"/>
                    <a:pt x="45306" y="3771"/>
                    <a:pt x="47970" y="4428"/>
                  </a:cubicBezTo>
                  <a:lnTo>
                    <a:pt x="47970" y="4428"/>
                  </a:lnTo>
                  <a:cubicBezTo>
                    <a:pt x="46051" y="3807"/>
                    <a:pt x="43985" y="3807"/>
                    <a:pt x="42066" y="4428"/>
                  </a:cubicBezTo>
                  <a:lnTo>
                    <a:pt x="42066" y="4428"/>
                  </a:lnTo>
                  <a:lnTo>
                    <a:pt x="42066" y="4428"/>
                  </a:lnTo>
                  <a:lnTo>
                    <a:pt x="42066" y="4428"/>
                  </a:lnTo>
                  <a:cubicBezTo>
                    <a:pt x="42066" y="4428"/>
                    <a:pt x="38376" y="4428"/>
                    <a:pt x="36162" y="4428"/>
                  </a:cubicBezTo>
                  <a:cubicBezTo>
                    <a:pt x="33948" y="4428"/>
                    <a:pt x="24354" y="0"/>
                    <a:pt x="24354" y="0"/>
                  </a:cubicBezTo>
                  <a:lnTo>
                    <a:pt x="24354" y="0"/>
                  </a:lnTo>
                  <a:lnTo>
                    <a:pt x="11808" y="0"/>
                  </a:lnTo>
                  <a:lnTo>
                    <a:pt x="3690" y="7380"/>
                  </a:lnTo>
                  <a:lnTo>
                    <a:pt x="3690" y="7380"/>
                  </a:lnTo>
                  <a:lnTo>
                    <a:pt x="3690" y="738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F81A81FD-08F2-4613-A67F-C1D4B94AE522}"/>
                </a:ext>
              </a:extLst>
            </p:cNvPr>
            <p:cNvSpPr/>
            <p:nvPr/>
          </p:nvSpPr>
          <p:spPr>
            <a:xfrm>
              <a:off x="8084946" y="1851075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  <a:gd name="connsiteX4" fmla="*/ 0 w 7380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F636FF17-7D00-4AE4-9523-2654ECF7C0CB}"/>
                </a:ext>
              </a:extLst>
            </p:cNvPr>
            <p:cNvSpPr/>
            <p:nvPr/>
          </p:nvSpPr>
          <p:spPr>
            <a:xfrm>
              <a:off x="8084946" y="1851075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35A6328-9931-4FF4-9F71-CEC4921137C4}"/>
                </a:ext>
              </a:extLst>
            </p:cNvPr>
            <p:cNvSpPr/>
            <p:nvPr/>
          </p:nvSpPr>
          <p:spPr>
            <a:xfrm>
              <a:off x="8084946" y="1850336"/>
              <a:ext cx="737" cy="738"/>
            </a:xfrm>
            <a:custGeom>
              <a:avLst/>
              <a:gdLst>
                <a:gd name="connsiteX0" fmla="*/ 738 w 737"/>
                <a:gd name="connsiteY0" fmla="*/ 0 h 738"/>
                <a:gd name="connsiteX1" fmla="*/ 738 w 737"/>
                <a:gd name="connsiteY1" fmla="*/ 0 h 738"/>
                <a:gd name="connsiteX2" fmla="*/ 0 w 737"/>
                <a:gd name="connsiteY2" fmla="*/ 738 h 738"/>
                <a:gd name="connsiteX3" fmla="*/ 738 w 737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">
                  <a:moveTo>
                    <a:pt x="738" y="0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88EB4EAE-6617-49E1-A63A-30B52949CCDE}"/>
                </a:ext>
              </a:extLst>
            </p:cNvPr>
            <p:cNvSpPr/>
            <p:nvPr/>
          </p:nvSpPr>
          <p:spPr>
            <a:xfrm>
              <a:off x="8124798" y="1851812"/>
              <a:ext cx="1475" cy="1475"/>
            </a:xfrm>
            <a:custGeom>
              <a:avLst/>
              <a:gdLst>
                <a:gd name="connsiteX0" fmla="*/ 0 w 1475"/>
                <a:gd name="connsiteY0" fmla="*/ 1476 h 1475"/>
                <a:gd name="connsiteX1" fmla="*/ 738 w 1475"/>
                <a:gd name="connsiteY1" fmla="*/ 738 h 1475"/>
                <a:gd name="connsiteX2" fmla="*/ 1476 w 1475"/>
                <a:gd name="connsiteY2" fmla="*/ 0 h 1475"/>
                <a:gd name="connsiteX3" fmla="*/ 1476 w 1475"/>
                <a:gd name="connsiteY3" fmla="*/ 0 h 1475"/>
                <a:gd name="connsiteX4" fmla="*/ 0 w 1475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1475">
                  <a:moveTo>
                    <a:pt x="0" y="1476"/>
                  </a:moveTo>
                  <a:lnTo>
                    <a:pt x="738" y="738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90A82C70-6E01-4CDF-AEE6-92DB880FB06E}"/>
                </a:ext>
              </a:extLst>
            </p:cNvPr>
            <p:cNvSpPr/>
            <p:nvPr/>
          </p:nvSpPr>
          <p:spPr>
            <a:xfrm>
              <a:off x="8086421" y="1849599"/>
              <a:ext cx="1476" cy="4427"/>
            </a:xfrm>
            <a:custGeom>
              <a:avLst/>
              <a:gdLst>
                <a:gd name="connsiteX0" fmla="*/ 738 w 1476"/>
                <a:gd name="connsiteY0" fmla="*/ 2952 h 4427"/>
                <a:gd name="connsiteX1" fmla="*/ 0 w 1476"/>
                <a:gd name="connsiteY1" fmla="*/ 0 h 4427"/>
                <a:gd name="connsiteX2" fmla="*/ 0 w 1476"/>
                <a:gd name="connsiteY2" fmla="*/ 0 h 4427"/>
                <a:gd name="connsiteX3" fmla="*/ 1476 w 1476"/>
                <a:gd name="connsiteY3" fmla="*/ 4428 h 4427"/>
                <a:gd name="connsiteX4" fmla="*/ 738 w 1476"/>
                <a:gd name="connsiteY4" fmla="*/ 2952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4427">
                  <a:moveTo>
                    <a:pt x="738" y="295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76" y="4428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9FABEB98-DA01-4BF4-BB11-79098C786F0B}"/>
                </a:ext>
              </a:extLst>
            </p:cNvPr>
            <p:cNvSpPr/>
            <p:nvPr/>
          </p:nvSpPr>
          <p:spPr>
            <a:xfrm>
              <a:off x="8124060" y="1854027"/>
              <a:ext cx="19926" cy="7379"/>
            </a:xfrm>
            <a:custGeom>
              <a:avLst/>
              <a:gdLst>
                <a:gd name="connsiteX0" fmla="*/ 0 w 19926"/>
                <a:gd name="connsiteY0" fmla="*/ 1476 h 7379"/>
                <a:gd name="connsiteX1" fmla="*/ 0 w 19926"/>
                <a:gd name="connsiteY1" fmla="*/ 1476 h 7379"/>
                <a:gd name="connsiteX2" fmla="*/ 738 w 19926"/>
                <a:gd name="connsiteY2" fmla="*/ 1476 h 7379"/>
                <a:gd name="connsiteX3" fmla="*/ 1476 w 19926"/>
                <a:gd name="connsiteY3" fmla="*/ 1476 h 7379"/>
                <a:gd name="connsiteX4" fmla="*/ 5166 w 19926"/>
                <a:gd name="connsiteY4" fmla="*/ 738 h 7379"/>
                <a:gd name="connsiteX5" fmla="*/ 5166 w 19926"/>
                <a:gd name="connsiteY5" fmla="*/ 738 h 7379"/>
                <a:gd name="connsiteX6" fmla="*/ 5904 w 19926"/>
                <a:gd name="connsiteY6" fmla="*/ 738 h 7379"/>
                <a:gd name="connsiteX7" fmla="*/ 5904 w 19926"/>
                <a:gd name="connsiteY7" fmla="*/ 738 h 7379"/>
                <a:gd name="connsiteX8" fmla="*/ 12546 w 19926"/>
                <a:gd name="connsiteY8" fmla="*/ 7380 h 7379"/>
                <a:gd name="connsiteX9" fmla="*/ 15498 w 19926"/>
                <a:gd name="connsiteY9" fmla="*/ 4428 h 7379"/>
                <a:gd name="connsiteX10" fmla="*/ 19926 w 19926"/>
                <a:gd name="connsiteY10" fmla="*/ 7380 h 7379"/>
                <a:gd name="connsiteX11" fmla="*/ 16236 w 19926"/>
                <a:gd name="connsiteY11" fmla="*/ 4428 h 7379"/>
                <a:gd name="connsiteX12" fmla="*/ 12546 w 19926"/>
                <a:gd name="connsiteY12" fmla="*/ 6642 h 7379"/>
                <a:gd name="connsiteX13" fmla="*/ 5904 w 19926"/>
                <a:gd name="connsiteY13" fmla="*/ 0 h 7379"/>
                <a:gd name="connsiteX14" fmla="*/ 2952 w 19926"/>
                <a:gd name="connsiteY14" fmla="*/ 738 h 7379"/>
                <a:gd name="connsiteX15" fmla="*/ 738 w 19926"/>
                <a:gd name="connsiteY15" fmla="*/ 738 h 7379"/>
                <a:gd name="connsiteX16" fmla="*/ 738 w 19926"/>
                <a:gd name="connsiteY16" fmla="*/ 1476 h 7379"/>
                <a:gd name="connsiteX17" fmla="*/ 738 w 19926"/>
                <a:gd name="connsiteY17" fmla="*/ 1476 h 7379"/>
                <a:gd name="connsiteX18" fmla="*/ 738 w 19926"/>
                <a:gd name="connsiteY18" fmla="*/ 738 h 7379"/>
                <a:gd name="connsiteX19" fmla="*/ 738 w 19926"/>
                <a:gd name="connsiteY19" fmla="*/ 738 h 7379"/>
                <a:gd name="connsiteX20" fmla="*/ 0 w 19926"/>
                <a:gd name="connsiteY20" fmla="*/ 1476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26" h="7379">
                  <a:moveTo>
                    <a:pt x="0" y="1476"/>
                  </a:moveTo>
                  <a:lnTo>
                    <a:pt x="0" y="1476"/>
                  </a:lnTo>
                  <a:lnTo>
                    <a:pt x="738" y="1476"/>
                  </a:lnTo>
                  <a:lnTo>
                    <a:pt x="1476" y="1476"/>
                  </a:lnTo>
                  <a:lnTo>
                    <a:pt x="5166" y="738"/>
                  </a:lnTo>
                  <a:lnTo>
                    <a:pt x="5166" y="738"/>
                  </a:lnTo>
                  <a:lnTo>
                    <a:pt x="5904" y="738"/>
                  </a:lnTo>
                  <a:lnTo>
                    <a:pt x="5904" y="738"/>
                  </a:lnTo>
                  <a:lnTo>
                    <a:pt x="12546" y="7380"/>
                  </a:lnTo>
                  <a:lnTo>
                    <a:pt x="15498" y="4428"/>
                  </a:lnTo>
                  <a:lnTo>
                    <a:pt x="19926" y="7380"/>
                  </a:lnTo>
                  <a:lnTo>
                    <a:pt x="16236" y="4428"/>
                  </a:lnTo>
                  <a:lnTo>
                    <a:pt x="12546" y="6642"/>
                  </a:lnTo>
                  <a:lnTo>
                    <a:pt x="5904" y="0"/>
                  </a:lnTo>
                  <a:lnTo>
                    <a:pt x="2952" y="738"/>
                  </a:lnTo>
                  <a:lnTo>
                    <a:pt x="738" y="738"/>
                  </a:lnTo>
                  <a:lnTo>
                    <a:pt x="738" y="1476"/>
                  </a:lnTo>
                  <a:lnTo>
                    <a:pt x="738" y="1476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152E32D6-9B95-481F-809A-9742374750DA}"/>
                </a:ext>
              </a:extLst>
            </p:cNvPr>
            <p:cNvSpPr/>
            <p:nvPr/>
          </p:nvSpPr>
          <p:spPr>
            <a:xfrm>
              <a:off x="8101181" y="1848123"/>
              <a:ext cx="5166" cy="5903"/>
            </a:xfrm>
            <a:custGeom>
              <a:avLst/>
              <a:gdLst>
                <a:gd name="connsiteX0" fmla="*/ 0 w 5166"/>
                <a:gd name="connsiteY0" fmla="*/ 5904 h 5903"/>
                <a:gd name="connsiteX1" fmla="*/ 0 w 5166"/>
                <a:gd name="connsiteY1" fmla="*/ 5904 h 5903"/>
                <a:gd name="connsiteX2" fmla="*/ 0 w 5166"/>
                <a:gd name="connsiteY2" fmla="*/ 2214 h 5903"/>
                <a:gd name="connsiteX3" fmla="*/ 0 w 5166"/>
                <a:gd name="connsiteY3" fmla="*/ 2214 h 5903"/>
                <a:gd name="connsiteX4" fmla="*/ 0 w 5166"/>
                <a:gd name="connsiteY4" fmla="*/ 5904 h 5903"/>
                <a:gd name="connsiteX5" fmla="*/ 0 w 5166"/>
                <a:gd name="connsiteY5" fmla="*/ 5904 h 5903"/>
                <a:gd name="connsiteX6" fmla="*/ 5166 w 5166"/>
                <a:gd name="connsiteY6" fmla="*/ 0 h 5903"/>
                <a:gd name="connsiteX7" fmla="*/ 4428 w 5166"/>
                <a:gd name="connsiteY7" fmla="*/ 5904 h 5903"/>
                <a:gd name="connsiteX8" fmla="*/ 4428 w 5166"/>
                <a:gd name="connsiteY8" fmla="*/ 2214 h 5903"/>
                <a:gd name="connsiteX9" fmla="*/ 4428 w 5166"/>
                <a:gd name="connsiteY9" fmla="*/ 2214 h 5903"/>
                <a:gd name="connsiteX10" fmla="*/ 4428 w 5166"/>
                <a:gd name="connsiteY10" fmla="*/ 2214 h 5903"/>
                <a:gd name="connsiteX11" fmla="*/ 4428 w 5166"/>
                <a:gd name="connsiteY11" fmla="*/ 221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166" h="5903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0" y="2214"/>
                    <a:pt x="0" y="2214"/>
                  </a:cubicBezTo>
                  <a:lnTo>
                    <a:pt x="0" y="2214"/>
                  </a:lnTo>
                  <a:cubicBezTo>
                    <a:pt x="0" y="2214"/>
                    <a:pt x="0" y="2214"/>
                    <a:pt x="0" y="5904"/>
                  </a:cubicBezTo>
                  <a:lnTo>
                    <a:pt x="0" y="5904"/>
                  </a:lnTo>
                  <a:lnTo>
                    <a:pt x="5166" y="0"/>
                  </a:lnTo>
                  <a:lnTo>
                    <a:pt x="4428" y="5904"/>
                  </a:lnTo>
                  <a:cubicBezTo>
                    <a:pt x="4170" y="4688"/>
                    <a:pt x="4170" y="3430"/>
                    <a:pt x="4428" y="2214"/>
                  </a:cubicBezTo>
                  <a:lnTo>
                    <a:pt x="4428" y="2214"/>
                  </a:lnTo>
                  <a:cubicBezTo>
                    <a:pt x="4428" y="2214"/>
                    <a:pt x="4428" y="2214"/>
                    <a:pt x="4428" y="2214"/>
                  </a:cubicBezTo>
                  <a:lnTo>
                    <a:pt x="4428" y="2214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D01AB7F4-016D-46C4-8541-4B808F4E341B}"/>
                </a:ext>
              </a:extLst>
            </p:cNvPr>
            <p:cNvSpPr/>
            <p:nvPr/>
          </p:nvSpPr>
          <p:spPr>
            <a:xfrm>
              <a:off x="8121108" y="1865834"/>
              <a:ext cx="18331" cy="27305"/>
            </a:xfrm>
            <a:custGeom>
              <a:avLst/>
              <a:gdLst>
                <a:gd name="connsiteX0" fmla="*/ 2952 w 18331"/>
                <a:gd name="connsiteY0" fmla="*/ 0 h 27305"/>
                <a:gd name="connsiteX1" fmla="*/ 2952 w 18331"/>
                <a:gd name="connsiteY1" fmla="*/ 0 h 27305"/>
                <a:gd name="connsiteX2" fmla="*/ 2952 w 18331"/>
                <a:gd name="connsiteY2" fmla="*/ 0 h 27305"/>
                <a:gd name="connsiteX3" fmla="*/ 2952 w 18331"/>
                <a:gd name="connsiteY3" fmla="*/ 0 h 27305"/>
                <a:gd name="connsiteX4" fmla="*/ 2952 w 18331"/>
                <a:gd name="connsiteY4" fmla="*/ 4428 h 27305"/>
                <a:gd name="connsiteX5" fmla="*/ 11070 w 18331"/>
                <a:gd name="connsiteY5" fmla="*/ 4428 h 27305"/>
                <a:gd name="connsiteX6" fmla="*/ 11070 w 18331"/>
                <a:gd name="connsiteY6" fmla="*/ 8856 h 27305"/>
                <a:gd name="connsiteX7" fmla="*/ 17712 w 18331"/>
                <a:gd name="connsiteY7" fmla="*/ 8856 h 27305"/>
                <a:gd name="connsiteX8" fmla="*/ 17712 w 18331"/>
                <a:gd name="connsiteY8" fmla="*/ 16974 h 27305"/>
                <a:gd name="connsiteX9" fmla="*/ 17712 w 18331"/>
                <a:gd name="connsiteY9" fmla="*/ 27306 h 27305"/>
                <a:gd name="connsiteX10" fmla="*/ 17712 w 18331"/>
                <a:gd name="connsiteY10" fmla="*/ 27306 h 27305"/>
                <a:gd name="connsiteX11" fmla="*/ 17712 w 18331"/>
                <a:gd name="connsiteY11" fmla="*/ 16236 h 27305"/>
                <a:gd name="connsiteX12" fmla="*/ 17712 w 18331"/>
                <a:gd name="connsiteY12" fmla="*/ 8118 h 27305"/>
                <a:gd name="connsiteX13" fmla="*/ 11070 w 18331"/>
                <a:gd name="connsiteY13" fmla="*/ 8118 h 27305"/>
                <a:gd name="connsiteX14" fmla="*/ 11070 w 18331"/>
                <a:gd name="connsiteY14" fmla="*/ 2952 h 27305"/>
                <a:gd name="connsiteX15" fmla="*/ 4428 w 18331"/>
                <a:gd name="connsiteY15" fmla="*/ 2952 h 27305"/>
                <a:gd name="connsiteX16" fmla="*/ 4428 w 18331"/>
                <a:gd name="connsiteY16" fmla="*/ 2952 h 27305"/>
                <a:gd name="connsiteX17" fmla="*/ 4428 w 18331"/>
                <a:gd name="connsiteY17" fmla="*/ 2952 h 27305"/>
                <a:gd name="connsiteX18" fmla="*/ 0 w 18331"/>
                <a:gd name="connsiteY18" fmla="*/ 2952 h 27305"/>
                <a:gd name="connsiteX19" fmla="*/ 0 w 18331"/>
                <a:gd name="connsiteY19" fmla="*/ 2952 h 27305"/>
                <a:gd name="connsiteX20" fmla="*/ 0 w 18331"/>
                <a:gd name="connsiteY20" fmla="*/ 2952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31" h="27305">
                  <a:moveTo>
                    <a:pt x="2952" y="0"/>
                  </a:moveTo>
                  <a:lnTo>
                    <a:pt x="2952" y="0"/>
                  </a:lnTo>
                  <a:lnTo>
                    <a:pt x="2952" y="0"/>
                  </a:lnTo>
                  <a:lnTo>
                    <a:pt x="2952" y="0"/>
                  </a:lnTo>
                  <a:lnTo>
                    <a:pt x="2952" y="4428"/>
                  </a:lnTo>
                  <a:lnTo>
                    <a:pt x="11070" y="4428"/>
                  </a:lnTo>
                  <a:cubicBezTo>
                    <a:pt x="11070" y="4428"/>
                    <a:pt x="11070" y="8856"/>
                    <a:pt x="11070" y="8856"/>
                  </a:cubicBezTo>
                  <a:lnTo>
                    <a:pt x="17712" y="8856"/>
                  </a:lnTo>
                  <a:lnTo>
                    <a:pt x="17712" y="16974"/>
                  </a:lnTo>
                  <a:cubicBezTo>
                    <a:pt x="18369" y="20387"/>
                    <a:pt x="18369" y="23893"/>
                    <a:pt x="17712" y="27306"/>
                  </a:cubicBezTo>
                  <a:lnTo>
                    <a:pt x="17712" y="27306"/>
                  </a:lnTo>
                  <a:cubicBezTo>
                    <a:pt x="18539" y="23662"/>
                    <a:pt x="18539" y="19880"/>
                    <a:pt x="17712" y="16236"/>
                  </a:cubicBezTo>
                  <a:lnTo>
                    <a:pt x="17712" y="8118"/>
                  </a:lnTo>
                  <a:lnTo>
                    <a:pt x="11070" y="8118"/>
                  </a:lnTo>
                  <a:cubicBezTo>
                    <a:pt x="11070" y="2952"/>
                    <a:pt x="11070" y="2952"/>
                    <a:pt x="11070" y="2952"/>
                  </a:cubicBezTo>
                  <a:lnTo>
                    <a:pt x="4428" y="2952"/>
                  </a:lnTo>
                  <a:lnTo>
                    <a:pt x="4428" y="2952"/>
                  </a:lnTo>
                  <a:lnTo>
                    <a:pt x="4428" y="2952"/>
                  </a:lnTo>
                  <a:lnTo>
                    <a:pt x="0" y="2952"/>
                  </a:lnTo>
                  <a:lnTo>
                    <a:pt x="0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3EF13A33-0ACF-4EA3-BE8A-B4BAFCB47736}"/>
                </a:ext>
              </a:extLst>
            </p:cNvPr>
            <p:cNvSpPr/>
            <p:nvPr/>
          </p:nvSpPr>
          <p:spPr>
            <a:xfrm>
              <a:off x="8115942" y="1862882"/>
              <a:ext cx="2213" cy="4427"/>
            </a:xfrm>
            <a:custGeom>
              <a:avLst/>
              <a:gdLst>
                <a:gd name="connsiteX0" fmla="*/ 1476 w 2213"/>
                <a:gd name="connsiteY0" fmla="*/ 738 h 4427"/>
                <a:gd name="connsiteX1" fmla="*/ 2214 w 2213"/>
                <a:gd name="connsiteY1" fmla="*/ 738 h 4427"/>
                <a:gd name="connsiteX2" fmla="*/ 2214 w 2213"/>
                <a:gd name="connsiteY2" fmla="*/ 738 h 4427"/>
                <a:gd name="connsiteX3" fmla="*/ 1476 w 2213"/>
                <a:gd name="connsiteY3" fmla="*/ 0 h 4427"/>
                <a:gd name="connsiteX4" fmla="*/ 0 w 2213"/>
                <a:gd name="connsiteY4" fmla="*/ 4428 h 4427"/>
                <a:gd name="connsiteX5" fmla="*/ 738 w 2213"/>
                <a:gd name="connsiteY5" fmla="*/ 2952 h 4427"/>
                <a:gd name="connsiteX6" fmla="*/ 1476 w 2213"/>
                <a:gd name="connsiteY6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3" h="4427">
                  <a:moveTo>
                    <a:pt x="1476" y="738"/>
                  </a:moveTo>
                  <a:lnTo>
                    <a:pt x="2214" y="738"/>
                  </a:lnTo>
                  <a:lnTo>
                    <a:pt x="2214" y="738"/>
                  </a:lnTo>
                  <a:lnTo>
                    <a:pt x="1476" y="0"/>
                  </a:lnTo>
                  <a:lnTo>
                    <a:pt x="0" y="4428"/>
                  </a:lnTo>
                  <a:lnTo>
                    <a:pt x="738" y="2952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08DA2E69-2609-418F-B64B-E201A8CFA9F4}"/>
                </a:ext>
              </a:extLst>
            </p:cNvPr>
            <p:cNvSpPr/>
            <p:nvPr/>
          </p:nvSpPr>
          <p:spPr>
            <a:xfrm>
              <a:off x="8118894" y="1864358"/>
              <a:ext cx="3689" cy="4427"/>
            </a:xfrm>
            <a:custGeom>
              <a:avLst/>
              <a:gdLst>
                <a:gd name="connsiteX0" fmla="*/ 2952 w 3689"/>
                <a:gd name="connsiteY0" fmla="*/ 4428 h 4427"/>
                <a:gd name="connsiteX1" fmla="*/ 3690 w 3689"/>
                <a:gd name="connsiteY1" fmla="*/ 3690 h 4427"/>
                <a:gd name="connsiteX2" fmla="*/ 0 w 3689"/>
                <a:gd name="connsiteY2" fmla="*/ 0 h 4427"/>
                <a:gd name="connsiteX3" fmla="*/ 2952 w 3689"/>
                <a:gd name="connsiteY3" fmla="*/ 3690 h 4427"/>
                <a:gd name="connsiteX4" fmla="*/ 2952 w 3689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4427">
                  <a:moveTo>
                    <a:pt x="2952" y="4428"/>
                  </a:moveTo>
                  <a:lnTo>
                    <a:pt x="3690" y="3690"/>
                  </a:lnTo>
                  <a:lnTo>
                    <a:pt x="0" y="0"/>
                  </a:lnTo>
                  <a:lnTo>
                    <a:pt x="2952" y="3690"/>
                  </a:lnTo>
                  <a:lnTo>
                    <a:pt x="2952" y="4428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207947E-7A9C-4589-A516-E45083B7802F}"/>
                </a:ext>
              </a:extLst>
            </p:cNvPr>
            <p:cNvSpPr/>
            <p:nvPr/>
          </p:nvSpPr>
          <p:spPr>
            <a:xfrm>
              <a:off x="8105222" y="1885760"/>
              <a:ext cx="387" cy="7379"/>
            </a:xfrm>
            <a:custGeom>
              <a:avLst/>
              <a:gdLst>
                <a:gd name="connsiteX0" fmla="*/ 387 w 387"/>
                <a:gd name="connsiteY0" fmla="*/ 0 h 7379"/>
                <a:gd name="connsiteX1" fmla="*/ 387 w 387"/>
                <a:gd name="connsiteY1" fmla="*/ 0 h 7379"/>
                <a:gd name="connsiteX2" fmla="*/ 387 w 387"/>
                <a:gd name="connsiteY2" fmla="*/ 0 h 7379"/>
                <a:gd name="connsiteX3" fmla="*/ 387 w 387"/>
                <a:gd name="connsiteY3" fmla="*/ 7380 h 7379"/>
                <a:gd name="connsiteX4" fmla="*/ 387 w 387"/>
                <a:gd name="connsiteY4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" h="7379">
                  <a:moveTo>
                    <a:pt x="387" y="0"/>
                  </a:moveTo>
                  <a:lnTo>
                    <a:pt x="387" y="0"/>
                  </a:lnTo>
                  <a:cubicBezTo>
                    <a:pt x="387" y="0"/>
                    <a:pt x="387" y="0"/>
                    <a:pt x="387" y="0"/>
                  </a:cubicBezTo>
                  <a:cubicBezTo>
                    <a:pt x="-129" y="2432"/>
                    <a:pt x="-129" y="4948"/>
                    <a:pt x="387" y="7380"/>
                  </a:cubicBezTo>
                  <a:cubicBezTo>
                    <a:pt x="122" y="4927"/>
                    <a:pt x="122" y="2453"/>
                    <a:pt x="387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6E028354-B33C-444B-9292-CF2F072C6BFA}"/>
                </a:ext>
              </a:extLst>
            </p:cNvPr>
            <p:cNvSpPr/>
            <p:nvPr/>
          </p:nvSpPr>
          <p:spPr>
            <a:xfrm>
              <a:off x="8090850" y="1888712"/>
              <a:ext cx="5821" cy="5166"/>
            </a:xfrm>
            <a:custGeom>
              <a:avLst/>
              <a:gdLst>
                <a:gd name="connsiteX0" fmla="*/ 4428 w 5821"/>
                <a:gd name="connsiteY0" fmla="*/ 0 h 5166"/>
                <a:gd name="connsiteX1" fmla="*/ 4428 w 5821"/>
                <a:gd name="connsiteY1" fmla="*/ 0 h 5166"/>
                <a:gd name="connsiteX2" fmla="*/ 0 w 5821"/>
                <a:gd name="connsiteY2" fmla="*/ 0 h 5166"/>
                <a:gd name="connsiteX3" fmla="*/ 0 w 5821"/>
                <a:gd name="connsiteY3" fmla="*/ 0 h 5166"/>
                <a:gd name="connsiteX4" fmla="*/ 5166 w 5821"/>
                <a:gd name="connsiteY4" fmla="*/ 0 h 5166"/>
                <a:gd name="connsiteX5" fmla="*/ 5166 w 5821"/>
                <a:gd name="connsiteY5" fmla="*/ 5166 h 5166"/>
                <a:gd name="connsiteX6" fmla="*/ 4428 w 5821"/>
                <a:gd name="connsiteY6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21" h="5166"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690" y="0"/>
                    <a:pt x="5166" y="0"/>
                  </a:cubicBezTo>
                  <a:cubicBezTo>
                    <a:pt x="6642" y="0"/>
                    <a:pt x="5166" y="0"/>
                    <a:pt x="5166" y="5166"/>
                  </a:cubicBezTo>
                  <a:cubicBezTo>
                    <a:pt x="5232" y="3414"/>
                    <a:pt x="4982" y="1664"/>
                    <a:pt x="4428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8A41B9C8-FD53-43DB-A68E-0A4363E669EA}"/>
                </a:ext>
              </a:extLst>
            </p:cNvPr>
            <p:cNvSpPr/>
            <p:nvPr/>
          </p:nvSpPr>
          <p:spPr>
            <a:xfrm>
              <a:off x="8147675" y="1895355"/>
              <a:ext cx="243" cy="6642"/>
            </a:xfrm>
            <a:custGeom>
              <a:avLst/>
              <a:gdLst>
                <a:gd name="connsiteX0" fmla="*/ 0 w 243"/>
                <a:gd name="connsiteY0" fmla="*/ 0 h 6642"/>
                <a:gd name="connsiteX1" fmla="*/ 0 w 243"/>
                <a:gd name="connsiteY1" fmla="*/ 6642 h 6642"/>
                <a:gd name="connsiteX2" fmla="*/ 0 w 243"/>
                <a:gd name="connsiteY2" fmla="*/ 6642 h 6642"/>
                <a:gd name="connsiteX3" fmla="*/ 0 w 243"/>
                <a:gd name="connsiteY3" fmla="*/ 738 h 6642"/>
                <a:gd name="connsiteX4" fmla="*/ 0 w 243"/>
                <a:gd name="connsiteY4" fmla="*/ 738 h 6642"/>
                <a:gd name="connsiteX5" fmla="*/ 0 w 243"/>
                <a:gd name="connsiteY5" fmla="*/ 738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" h="6642">
                  <a:moveTo>
                    <a:pt x="0" y="0"/>
                  </a:moveTo>
                  <a:cubicBezTo>
                    <a:pt x="325" y="2202"/>
                    <a:pt x="325" y="4440"/>
                    <a:pt x="0" y="6642"/>
                  </a:cubicBezTo>
                  <a:lnTo>
                    <a:pt x="0" y="6642"/>
                  </a:lnTo>
                  <a:cubicBezTo>
                    <a:pt x="0" y="6642"/>
                    <a:pt x="0" y="2214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D4D22774-2802-482C-832F-0CD4EA55C4B7}"/>
                </a:ext>
              </a:extLst>
            </p:cNvPr>
            <p:cNvSpPr/>
            <p:nvPr/>
          </p:nvSpPr>
          <p:spPr>
            <a:xfrm>
              <a:off x="8098229" y="1885760"/>
              <a:ext cx="7380" cy="9594"/>
            </a:xfrm>
            <a:custGeom>
              <a:avLst/>
              <a:gdLst>
                <a:gd name="connsiteX0" fmla="*/ 0 w 7380"/>
                <a:gd name="connsiteY0" fmla="*/ 9594 h 9594"/>
                <a:gd name="connsiteX1" fmla="*/ 0 w 7380"/>
                <a:gd name="connsiteY1" fmla="*/ 9594 h 9594"/>
                <a:gd name="connsiteX2" fmla="*/ 7380 w 7380"/>
                <a:gd name="connsiteY2" fmla="*/ 0 h 9594"/>
                <a:gd name="connsiteX3" fmla="*/ 7380 w 7380"/>
                <a:gd name="connsiteY3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9594">
                  <a:moveTo>
                    <a:pt x="0" y="9594"/>
                  </a:moveTo>
                  <a:lnTo>
                    <a:pt x="0" y="9594"/>
                  </a:lnTo>
                  <a:cubicBezTo>
                    <a:pt x="2856" y="6720"/>
                    <a:pt x="5336" y="3497"/>
                    <a:pt x="7380" y="0"/>
                  </a:cubicBezTo>
                  <a:lnTo>
                    <a:pt x="7380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2721D0DA-BF56-43FD-A82B-1B2E42F6E888}"/>
                </a:ext>
              </a:extLst>
            </p:cNvPr>
            <p:cNvSpPr/>
            <p:nvPr/>
          </p:nvSpPr>
          <p:spPr>
            <a:xfrm>
              <a:off x="8114465" y="1895355"/>
              <a:ext cx="7380" cy="8118"/>
            </a:xfrm>
            <a:custGeom>
              <a:avLst/>
              <a:gdLst>
                <a:gd name="connsiteX0" fmla="*/ 0 w 7380"/>
                <a:gd name="connsiteY0" fmla="*/ 0 h 8118"/>
                <a:gd name="connsiteX1" fmla="*/ 0 w 7380"/>
                <a:gd name="connsiteY1" fmla="*/ 0 h 8118"/>
                <a:gd name="connsiteX2" fmla="*/ 0 w 7380"/>
                <a:gd name="connsiteY2" fmla="*/ 0 h 8118"/>
                <a:gd name="connsiteX3" fmla="*/ 7380 w 7380"/>
                <a:gd name="connsiteY3" fmla="*/ 8118 h 8118"/>
                <a:gd name="connsiteX4" fmla="*/ 2214 w 7380"/>
                <a:gd name="connsiteY4" fmla="*/ 0 h 8118"/>
                <a:gd name="connsiteX5" fmla="*/ 0 w 7380"/>
                <a:gd name="connsiteY5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811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7380" y="8118"/>
                  </a:lnTo>
                  <a:lnTo>
                    <a:pt x="2214" y="0"/>
                  </a:lnTo>
                  <a:cubicBezTo>
                    <a:pt x="2214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BED38C9-1F89-4296-BD9E-940EC44C9EB2}"/>
                </a:ext>
              </a:extLst>
            </p:cNvPr>
            <p:cNvSpPr/>
            <p:nvPr/>
          </p:nvSpPr>
          <p:spPr>
            <a:xfrm>
              <a:off x="8127093" y="1895355"/>
              <a:ext cx="12464" cy="9594"/>
            </a:xfrm>
            <a:custGeom>
              <a:avLst/>
              <a:gdLst>
                <a:gd name="connsiteX0" fmla="*/ 6560 w 12464"/>
                <a:gd name="connsiteY0" fmla="*/ 9594 h 9594"/>
                <a:gd name="connsiteX1" fmla="*/ 656 w 12464"/>
                <a:gd name="connsiteY1" fmla="*/ 3690 h 9594"/>
                <a:gd name="connsiteX2" fmla="*/ 656 w 12464"/>
                <a:gd name="connsiteY2" fmla="*/ 8118 h 9594"/>
                <a:gd name="connsiteX3" fmla="*/ 656 w 12464"/>
                <a:gd name="connsiteY3" fmla="*/ 8118 h 9594"/>
                <a:gd name="connsiteX4" fmla="*/ 656 w 12464"/>
                <a:gd name="connsiteY4" fmla="*/ 2214 h 9594"/>
                <a:gd name="connsiteX5" fmla="*/ 5822 w 12464"/>
                <a:gd name="connsiteY5" fmla="*/ 8118 h 9594"/>
                <a:gd name="connsiteX6" fmla="*/ 5822 w 12464"/>
                <a:gd name="connsiteY6" fmla="*/ 8118 h 9594"/>
                <a:gd name="connsiteX7" fmla="*/ 5822 w 12464"/>
                <a:gd name="connsiteY7" fmla="*/ 0 h 9594"/>
                <a:gd name="connsiteX8" fmla="*/ 12464 w 12464"/>
                <a:gd name="connsiteY8" fmla="*/ 0 h 9594"/>
                <a:gd name="connsiteX9" fmla="*/ 5822 w 12464"/>
                <a:gd name="connsiteY9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64" h="9594">
                  <a:moveTo>
                    <a:pt x="6560" y="9594"/>
                  </a:moveTo>
                  <a:cubicBezTo>
                    <a:pt x="6560" y="9594"/>
                    <a:pt x="2132" y="3690"/>
                    <a:pt x="656" y="3690"/>
                  </a:cubicBezTo>
                  <a:cubicBezTo>
                    <a:pt x="-820" y="3690"/>
                    <a:pt x="656" y="3690"/>
                    <a:pt x="656" y="8118"/>
                  </a:cubicBezTo>
                  <a:lnTo>
                    <a:pt x="656" y="8118"/>
                  </a:lnTo>
                  <a:cubicBezTo>
                    <a:pt x="656" y="8118"/>
                    <a:pt x="656" y="2214"/>
                    <a:pt x="656" y="2214"/>
                  </a:cubicBezTo>
                  <a:cubicBezTo>
                    <a:pt x="656" y="2214"/>
                    <a:pt x="656" y="2214"/>
                    <a:pt x="5822" y="8118"/>
                  </a:cubicBezTo>
                  <a:lnTo>
                    <a:pt x="5822" y="8118"/>
                  </a:lnTo>
                  <a:lnTo>
                    <a:pt x="5822" y="0"/>
                  </a:lnTo>
                  <a:lnTo>
                    <a:pt x="12464" y="0"/>
                  </a:lnTo>
                  <a:lnTo>
                    <a:pt x="5822" y="0"/>
                  </a:ln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845C026B-1389-4991-82FB-8832D6AC9FF5}"/>
                </a:ext>
              </a:extLst>
            </p:cNvPr>
            <p:cNvSpPr/>
            <p:nvPr/>
          </p:nvSpPr>
          <p:spPr>
            <a:xfrm>
              <a:off x="8087158" y="1876905"/>
              <a:ext cx="25831" cy="14759"/>
            </a:xfrm>
            <a:custGeom>
              <a:avLst/>
              <a:gdLst>
                <a:gd name="connsiteX0" fmla="*/ 1478 w 25831"/>
                <a:gd name="connsiteY0" fmla="*/ 0 h 14759"/>
                <a:gd name="connsiteX1" fmla="*/ 1478 w 25831"/>
                <a:gd name="connsiteY1" fmla="*/ 0 h 14759"/>
                <a:gd name="connsiteX2" fmla="*/ 11810 w 25831"/>
                <a:gd name="connsiteY2" fmla="*/ 0 h 14759"/>
                <a:gd name="connsiteX3" fmla="*/ 21404 w 25831"/>
                <a:gd name="connsiteY3" fmla="*/ 0 h 14759"/>
                <a:gd name="connsiteX4" fmla="*/ 25832 w 25831"/>
                <a:gd name="connsiteY4" fmla="*/ 0 h 14759"/>
                <a:gd name="connsiteX5" fmla="*/ 25832 w 25831"/>
                <a:gd name="connsiteY5" fmla="*/ 0 h 14759"/>
                <a:gd name="connsiteX6" fmla="*/ 25832 w 25831"/>
                <a:gd name="connsiteY6" fmla="*/ 0 h 14759"/>
                <a:gd name="connsiteX7" fmla="*/ 25832 w 25831"/>
                <a:gd name="connsiteY7" fmla="*/ 0 h 14759"/>
                <a:gd name="connsiteX8" fmla="*/ 25832 w 25831"/>
                <a:gd name="connsiteY8" fmla="*/ 0 h 14759"/>
                <a:gd name="connsiteX9" fmla="*/ 19190 w 25831"/>
                <a:gd name="connsiteY9" fmla="*/ 0 h 14759"/>
                <a:gd name="connsiteX10" fmla="*/ 1478 w 25831"/>
                <a:gd name="connsiteY10" fmla="*/ 6642 h 14759"/>
                <a:gd name="connsiteX11" fmla="*/ 1478 w 25831"/>
                <a:gd name="connsiteY11" fmla="*/ 6642 h 14759"/>
                <a:gd name="connsiteX12" fmla="*/ 1478 w 25831"/>
                <a:gd name="connsiteY12" fmla="*/ 6642 h 14759"/>
                <a:gd name="connsiteX13" fmla="*/ 1478 w 25831"/>
                <a:gd name="connsiteY13" fmla="*/ 14760 h 14759"/>
                <a:gd name="connsiteX14" fmla="*/ 1478 w 25831"/>
                <a:gd name="connsiteY14" fmla="*/ 14760 h 14759"/>
                <a:gd name="connsiteX15" fmla="*/ 1478 w 25831"/>
                <a:gd name="connsiteY15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831" h="14759">
                  <a:moveTo>
                    <a:pt x="1478" y="0"/>
                  </a:moveTo>
                  <a:lnTo>
                    <a:pt x="1478" y="0"/>
                  </a:lnTo>
                  <a:lnTo>
                    <a:pt x="11810" y="0"/>
                  </a:lnTo>
                  <a:lnTo>
                    <a:pt x="21404" y="0"/>
                  </a:lnTo>
                  <a:lnTo>
                    <a:pt x="25832" y="0"/>
                  </a:lnTo>
                  <a:lnTo>
                    <a:pt x="25832" y="0"/>
                  </a:lnTo>
                  <a:lnTo>
                    <a:pt x="25832" y="0"/>
                  </a:lnTo>
                  <a:lnTo>
                    <a:pt x="25832" y="0"/>
                  </a:lnTo>
                  <a:lnTo>
                    <a:pt x="25832" y="0"/>
                  </a:lnTo>
                  <a:lnTo>
                    <a:pt x="19190" y="0"/>
                  </a:lnTo>
                  <a:lnTo>
                    <a:pt x="1478" y="6642"/>
                  </a:lnTo>
                  <a:lnTo>
                    <a:pt x="1478" y="6642"/>
                  </a:lnTo>
                  <a:lnTo>
                    <a:pt x="1478" y="6642"/>
                  </a:lnTo>
                  <a:cubicBezTo>
                    <a:pt x="718" y="9295"/>
                    <a:pt x="718" y="12107"/>
                    <a:pt x="1478" y="14760"/>
                  </a:cubicBezTo>
                  <a:lnTo>
                    <a:pt x="1478" y="14760"/>
                  </a:lnTo>
                  <a:cubicBezTo>
                    <a:pt x="-493" y="10037"/>
                    <a:pt x="-493" y="4723"/>
                    <a:pt x="1478" y="0"/>
                  </a:cubicBezTo>
                  <a:close/>
                </a:path>
              </a:pathLst>
            </a:custGeom>
            <a:solidFill>
              <a:srgbClr val="2137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D95EB9D7-B8F0-4ECA-B9FF-644885B1BED1}"/>
                </a:ext>
              </a:extLst>
            </p:cNvPr>
            <p:cNvSpPr/>
            <p:nvPr/>
          </p:nvSpPr>
          <p:spPr>
            <a:xfrm>
              <a:off x="8141033" y="1782441"/>
              <a:ext cx="20664" cy="19187"/>
            </a:xfrm>
            <a:custGeom>
              <a:avLst/>
              <a:gdLst>
                <a:gd name="connsiteX0" fmla="*/ 5166 w 20664"/>
                <a:gd name="connsiteY0" fmla="*/ 18450 h 19187"/>
                <a:gd name="connsiteX1" fmla="*/ 10332 w 20664"/>
                <a:gd name="connsiteY1" fmla="*/ 18450 h 19187"/>
                <a:gd name="connsiteX2" fmla="*/ 10332 w 20664"/>
                <a:gd name="connsiteY2" fmla="*/ 13284 h 19187"/>
                <a:gd name="connsiteX3" fmla="*/ 14760 w 20664"/>
                <a:gd name="connsiteY3" fmla="*/ 13284 h 19187"/>
                <a:gd name="connsiteX4" fmla="*/ 14760 w 20664"/>
                <a:gd name="connsiteY4" fmla="*/ 13284 h 19187"/>
                <a:gd name="connsiteX5" fmla="*/ 20664 w 20664"/>
                <a:gd name="connsiteY5" fmla="*/ 13284 h 19187"/>
                <a:gd name="connsiteX6" fmla="*/ 11808 w 20664"/>
                <a:gd name="connsiteY6" fmla="*/ 8856 h 19187"/>
                <a:gd name="connsiteX7" fmla="*/ 16236 w 20664"/>
                <a:gd name="connsiteY7" fmla="*/ 4428 h 19187"/>
                <a:gd name="connsiteX8" fmla="*/ 11070 w 20664"/>
                <a:gd name="connsiteY8" fmla="*/ 4428 h 19187"/>
                <a:gd name="connsiteX9" fmla="*/ 11070 w 20664"/>
                <a:gd name="connsiteY9" fmla="*/ 4428 h 19187"/>
                <a:gd name="connsiteX10" fmla="*/ 5166 w 20664"/>
                <a:gd name="connsiteY10" fmla="*/ 4428 h 19187"/>
                <a:gd name="connsiteX11" fmla="*/ 5166 w 20664"/>
                <a:gd name="connsiteY11" fmla="*/ 0 h 19187"/>
                <a:gd name="connsiteX12" fmla="*/ 0 w 20664"/>
                <a:gd name="connsiteY12" fmla="*/ 0 h 19187"/>
                <a:gd name="connsiteX13" fmla="*/ 0 w 20664"/>
                <a:gd name="connsiteY13" fmla="*/ 0 h 19187"/>
                <a:gd name="connsiteX14" fmla="*/ 0 w 20664"/>
                <a:gd name="connsiteY14" fmla="*/ 0 h 19187"/>
                <a:gd name="connsiteX15" fmla="*/ 0 w 20664"/>
                <a:gd name="connsiteY15" fmla="*/ 0 h 19187"/>
                <a:gd name="connsiteX16" fmla="*/ 0 w 20664"/>
                <a:gd name="connsiteY16" fmla="*/ 0 h 19187"/>
                <a:gd name="connsiteX17" fmla="*/ 5166 w 20664"/>
                <a:gd name="connsiteY17" fmla="*/ 0 h 19187"/>
                <a:gd name="connsiteX18" fmla="*/ 5166 w 20664"/>
                <a:gd name="connsiteY18" fmla="*/ 5166 h 19187"/>
                <a:gd name="connsiteX19" fmla="*/ 11070 w 20664"/>
                <a:gd name="connsiteY19" fmla="*/ 5166 h 19187"/>
                <a:gd name="connsiteX20" fmla="*/ 11070 w 20664"/>
                <a:gd name="connsiteY20" fmla="*/ 5166 h 19187"/>
                <a:gd name="connsiteX21" fmla="*/ 16236 w 20664"/>
                <a:gd name="connsiteY21" fmla="*/ 5166 h 19187"/>
                <a:gd name="connsiteX22" fmla="*/ 11070 w 20664"/>
                <a:gd name="connsiteY22" fmla="*/ 9594 h 19187"/>
                <a:gd name="connsiteX23" fmla="*/ 20664 w 20664"/>
                <a:gd name="connsiteY23" fmla="*/ 14022 h 19187"/>
                <a:gd name="connsiteX24" fmla="*/ 14022 w 20664"/>
                <a:gd name="connsiteY24" fmla="*/ 14022 h 19187"/>
                <a:gd name="connsiteX25" fmla="*/ 14022 w 20664"/>
                <a:gd name="connsiteY25" fmla="*/ 14022 h 19187"/>
                <a:gd name="connsiteX26" fmla="*/ 8856 w 20664"/>
                <a:gd name="connsiteY26" fmla="*/ 14022 h 19187"/>
                <a:gd name="connsiteX27" fmla="*/ 8856 w 20664"/>
                <a:gd name="connsiteY27" fmla="*/ 19188 h 19187"/>
                <a:gd name="connsiteX28" fmla="*/ 3690 w 20664"/>
                <a:gd name="connsiteY28" fmla="*/ 19188 h 19187"/>
                <a:gd name="connsiteX29" fmla="*/ 3690 w 20664"/>
                <a:gd name="connsiteY29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664" h="19187">
                  <a:moveTo>
                    <a:pt x="5166" y="18450"/>
                  </a:moveTo>
                  <a:cubicBezTo>
                    <a:pt x="5166" y="18450"/>
                    <a:pt x="10332" y="18450"/>
                    <a:pt x="10332" y="18450"/>
                  </a:cubicBezTo>
                  <a:cubicBezTo>
                    <a:pt x="10332" y="18450"/>
                    <a:pt x="10332" y="13284"/>
                    <a:pt x="10332" y="13284"/>
                  </a:cubicBezTo>
                  <a:lnTo>
                    <a:pt x="14760" y="13284"/>
                  </a:lnTo>
                  <a:lnTo>
                    <a:pt x="14760" y="13284"/>
                  </a:lnTo>
                  <a:cubicBezTo>
                    <a:pt x="16694" y="13818"/>
                    <a:pt x="18730" y="13818"/>
                    <a:pt x="20664" y="13284"/>
                  </a:cubicBezTo>
                  <a:cubicBezTo>
                    <a:pt x="18443" y="10656"/>
                    <a:pt x="15240" y="9055"/>
                    <a:pt x="11808" y="8856"/>
                  </a:cubicBezTo>
                  <a:lnTo>
                    <a:pt x="16236" y="4428"/>
                  </a:lnTo>
                  <a:cubicBezTo>
                    <a:pt x="14583" y="3731"/>
                    <a:pt x="12723" y="3731"/>
                    <a:pt x="11070" y="4428"/>
                  </a:cubicBezTo>
                  <a:lnTo>
                    <a:pt x="11070" y="4428"/>
                  </a:lnTo>
                  <a:cubicBezTo>
                    <a:pt x="9173" y="3687"/>
                    <a:pt x="7063" y="3687"/>
                    <a:pt x="5166" y="4428"/>
                  </a:cubicBezTo>
                  <a:cubicBezTo>
                    <a:pt x="5166" y="4428"/>
                    <a:pt x="5166" y="738"/>
                    <a:pt x="5166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5166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6236" y="5166"/>
                  </a:lnTo>
                  <a:lnTo>
                    <a:pt x="11070" y="9594"/>
                  </a:lnTo>
                  <a:cubicBezTo>
                    <a:pt x="14457" y="10621"/>
                    <a:pt x="17682" y="12111"/>
                    <a:pt x="20664" y="14022"/>
                  </a:cubicBezTo>
                  <a:lnTo>
                    <a:pt x="14022" y="14022"/>
                  </a:lnTo>
                  <a:cubicBezTo>
                    <a:pt x="14022" y="14022"/>
                    <a:pt x="14022" y="14022"/>
                    <a:pt x="14022" y="14022"/>
                  </a:cubicBezTo>
                  <a:lnTo>
                    <a:pt x="8856" y="14022"/>
                  </a:lnTo>
                  <a:cubicBezTo>
                    <a:pt x="8856" y="14022"/>
                    <a:pt x="8856" y="17712"/>
                    <a:pt x="8856" y="19188"/>
                  </a:cubicBezTo>
                  <a:lnTo>
                    <a:pt x="3690" y="19188"/>
                  </a:lnTo>
                  <a:lnTo>
                    <a:pt x="3690" y="19188"/>
                  </a:lnTo>
                  <a:close/>
                </a:path>
              </a:pathLst>
            </a:custGeom>
            <a:solidFill>
              <a:srgbClr val="2A4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842ACA0E-CAD2-479B-9717-5FB5E7CD0E9F}"/>
                </a:ext>
              </a:extLst>
            </p:cNvPr>
            <p:cNvSpPr/>
            <p:nvPr/>
          </p:nvSpPr>
          <p:spPr>
            <a:xfrm>
              <a:off x="8170554" y="1772108"/>
              <a:ext cx="16973" cy="18450"/>
            </a:xfrm>
            <a:custGeom>
              <a:avLst/>
              <a:gdLst>
                <a:gd name="connsiteX0" fmla="*/ 0 w 16973"/>
                <a:gd name="connsiteY0" fmla="*/ 18450 h 18450"/>
                <a:gd name="connsiteX1" fmla="*/ 0 w 16973"/>
                <a:gd name="connsiteY1" fmla="*/ 18450 h 18450"/>
                <a:gd name="connsiteX2" fmla="*/ 0 w 16973"/>
                <a:gd name="connsiteY2" fmla="*/ 10332 h 18450"/>
                <a:gd name="connsiteX3" fmla="*/ 9594 w 16973"/>
                <a:gd name="connsiteY3" fmla="*/ 10332 h 18450"/>
                <a:gd name="connsiteX4" fmla="*/ 9594 w 16973"/>
                <a:gd name="connsiteY4" fmla="*/ 5166 h 18450"/>
                <a:gd name="connsiteX5" fmla="*/ 16974 w 16973"/>
                <a:gd name="connsiteY5" fmla="*/ 5166 h 18450"/>
                <a:gd name="connsiteX6" fmla="*/ 16974 w 16973"/>
                <a:gd name="connsiteY6" fmla="*/ 0 h 18450"/>
                <a:gd name="connsiteX7" fmla="*/ 16974 w 16973"/>
                <a:gd name="connsiteY7" fmla="*/ 0 h 18450"/>
                <a:gd name="connsiteX8" fmla="*/ 16974 w 16973"/>
                <a:gd name="connsiteY8" fmla="*/ 0 h 18450"/>
                <a:gd name="connsiteX9" fmla="*/ 16974 w 16973"/>
                <a:gd name="connsiteY9" fmla="*/ 0 h 18450"/>
                <a:gd name="connsiteX10" fmla="*/ 9594 w 16973"/>
                <a:gd name="connsiteY10" fmla="*/ 0 h 18450"/>
                <a:gd name="connsiteX11" fmla="*/ 9594 w 16973"/>
                <a:gd name="connsiteY11" fmla="*/ 5904 h 18450"/>
                <a:gd name="connsiteX12" fmla="*/ 738 w 16973"/>
                <a:gd name="connsiteY12" fmla="*/ 5904 h 18450"/>
                <a:gd name="connsiteX13" fmla="*/ 0 w 16973"/>
                <a:gd name="connsiteY13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973" h="18450">
                  <a:moveTo>
                    <a:pt x="0" y="18450"/>
                  </a:moveTo>
                  <a:lnTo>
                    <a:pt x="0" y="18450"/>
                  </a:lnTo>
                  <a:cubicBezTo>
                    <a:pt x="0" y="18450"/>
                    <a:pt x="0" y="11808"/>
                    <a:pt x="0" y="10332"/>
                  </a:cubicBezTo>
                  <a:cubicBezTo>
                    <a:pt x="3151" y="11085"/>
                    <a:pt x="6443" y="11085"/>
                    <a:pt x="9594" y="10332"/>
                  </a:cubicBezTo>
                  <a:cubicBezTo>
                    <a:pt x="9594" y="10332"/>
                    <a:pt x="9594" y="5904"/>
                    <a:pt x="9594" y="5166"/>
                  </a:cubicBezTo>
                  <a:cubicBezTo>
                    <a:pt x="12044" y="5467"/>
                    <a:pt x="14524" y="5467"/>
                    <a:pt x="16974" y="5166"/>
                  </a:cubicBezTo>
                  <a:cubicBezTo>
                    <a:pt x="16974" y="5166"/>
                    <a:pt x="16974" y="1476"/>
                    <a:pt x="16974" y="0"/>
                  </a:cubicBezTo>
                  <a:lnTo>
                    <a:pt x="16974" y="0"/>
                  </a:lnTo>
                  <a:cubicBezTo>
                    <a:pt x="16974" y="0"/>
                    <a:pt x="16974" y="0"/>
                    <a:pt x="16974" y="0"/>
                  </a:cubicBezTo>
                  <a:lnTo>
                    <a:pt x="16974" y="0"/>
                  </a:lnTo>
                  <a:cubicBezTo>
                    <a:pt x="16974" y="0"/>
                    <a:pt x="10332" y="0"/>
                    <a:pt x="9594" y="0"/>
                  </a:cubicBezTo>
                  <a:cubicBezTo>
                    <a:pt x="10332" y="1898"/>
                    <a:pt x="10332" y="4006"/>
                    <a:pt x="9594" y="5904"/>
                  </a:cubicBezTo>
                  <a:cubicBezTo>
                    <a:pt x="9594" y="5904"/>
                    <a:pt x="1476" y="1476"/>
                    <a:pt x="738" y="5904"/>
                  </a:cubicBezTo>
                  <a:cubicBezTo>
                    <a:pt x="0" y="10332"/>
                    <a:pt x="0" y="16236"/>
                    <a:pt x="0" y="18450"/>
                  </a:cubicBezTo>
                  <a:close/>
                </a:path>
              </a:pathLst>
            </a:custGeom>
            <a:solidFill>
              <a:srgbClr val="2A4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1B0F8D63-5D39-474B-8623-FE7EB18FBD5C}"/>
                </a:ext>
              </a:extLst>
            </p:cNvPr>
            <p:cNvSpPr/>
            <p:nvPr/>
          </p:nvSpPr>
          <p:spPr>
            <a:xfrm>
              <a:off x="8101181" y="1747755"/>
              <a:ext cx="4428" cy="223"/>
            </a:xfrm>
            <a:custGeom>
              <a:avLst/>
              <a:gdLst>
                <a:gd name="connsiteX0" fmla="*/ 0 w 4428"/>
                <a:gd name="connsiteY0" fmla="*/ 0 h 223"/>
                <a:gd name="connsiteX1" fmla="*/ 0 w 4428"/>
                <a:gd name="connsiteY1" fmla="*/ 0 h 223"/>
                <a:gd name="connsiteX2" fmla="*/ 0 w 4428"/>
                <a:gd name="connsiteY2" fmla="*/ 0 h 223"/>
                <a:gd name="connsiteX3" fmla="*/ 4428 w 4428"/>
                <a:gd name="connsiteY3" fmla="*/ 0 h 223"/>
                <a:gd name="connsiteX4" fmla="*/ 4428 w 4428"/>
                <a:gd name="connsiteY4" fmla="*/ 0 h 223"/>
                <a:gd name="connsiteX5" fmla="*/ 4428 w 4428"/>
                <a:gd name="connsiteY5" fmla="*/ 0 h 223"/>
                <a:gd name="connsiteX6" fmla="*/ 4428 w 4428"/>
                <a:gd name="connsiteY6" fmla="*/ 0 h 223"/>
                <a:gd name="connsiteX7" fmla="*/ 4428 w 4428"/>
                <a:gd name="connsiteY7" fmla="*/ 0 h 223"/>
                <a:gd name="connsiteX8" fmla="*/ 0 w 4428"/>
                <a:gd name="connsiteY8" fmla="*/ 0 h 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8" h="2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461" y="298"/>
                    <a:pt x="2967" y="298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A4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7B44570E-CF1D-4B79-A517-44D4A4305B6A}"/>
                </a:ext>
              </a:extLst>
            </p:cNvPr>
            <p:cNvSpPr/>
            <p:nvPr/>
          </p:nvSpPr>
          <p:spPr>
            <a:xfrm>
              <a:off x="8121846" y="1746279"/>
              <a:ext cx="16235" cy="6163"/>
            </a:xfrm>
            <a:custGeom>
              <a:avLst/>
              <a:gdLst>
                <a:gd name="connsiteX0" fmla="*/ 0 w 16235"/>
                <a:gd name="connsiteY0" fmla="*/ 5904 h 6163"/>
                <a:gd name="connsiteX1" fmla="*/ 0 w 16235"/>
                <a:gd name="connsiteY1" fmla="*/ 0 h 6163"/>
                <a:gd name="connsiteX2" fmla="*/ 0 w 16235"/>
                <a:gd name="connsiteY2" fmla="*/ 0 h 6163"/>
                <a:gd name="connsiteX3" fmla="*/ 7380 w 16235"/>
                <a:gd name="connsiteY3" fmla="*/ 0 h 6163"/>
                <a:gd name="connsiteX4" fmla="*/ 7380 w 16235"/>
                <a:gd name="connsiteY4" fmla="*/ 0 h 6163"/>
                <a:gd name="connsiteX5" fmla="*/ 16236 w 16235"/>
                <a:gd name="connsiteY5" fmla="*/ 0 h 6163"/>
                <a:gd name="connsiteX6" fmla="*/ 6642 w 16235"/>
                <a:gd name="connsiteY6" fmla="*/ 0 h 6163"/>
                <a:gd name="connsiteX7" fmla="*/ 6642 w 16235"/>
                <a:gd name="connsiteY7" fmla="*/ 0 h 6163"/>
                <a:gd name="connsiteX8" fmla="*/ 738 w 16235"/>
                <a:gd name="connsiteY8" fmla="*/ 0 h 6163"/>
                <a:gd name="connsiteX9" fmla="*/ 738 w 16235"/>
                <a:gd name="connsiteY9" fmla="*/ 0 h 6163"/>
                <a:gd name="connsiteX10" fmla="*/ 738 w 16235"/>
                <a:gd name="connsiteY10" fmla="*/ 5904 h 6163"/>
                <a:gd name="connsiteX11" fmla="*/ 738 w 16235"/>
                <a:gd name="connsiteY11" fmla="*/ 5904 h 6163"/>
                <a:gd name="connsiteX12" fmla="*/ 738 w 16235"/>
                <a:gd name="connsiteY12" fmla="*/ 5904 h 6163"/>
                <a:gd name="connsiteX13" fmla="*/ 5166 w 16235"/>
                <a:gd name="connsiteY13" fmla="*/ 5904 h 6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35" h="6163">
                  <a:moveTo>
                    <a:pt x="0" y="5904"/>
                  </a:moveTo>
                  <a:cubicBezTo>
                    <a:pt x="679" y="3994"/>
                    <a:pt x="679" y="1910"/>
                    <a:pt x="0" y="0"/>
                  </a:cubicBezTo>
                  <a:lnTo>
                    <a:pt x="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cubicBezTo>
                    <a:pt x="7380" y="0"/>
                    <a:pt x="14760" y="0"/>
                    <a:pt x="16236" y="0"/>
                  </a:cubicBezTo>
                  <a:lnTo>
                    <a:pt x="6642" y="0"/>
                  </a:lnTo>
                  <a:lnTo>
                    <a:pt x="6642" y="0"/>
                  </a:lnTo>
                  <a:lnTo>
                    <a:pt x="738" y="0"/>
                  </a:lnTo>
                  <a:cubicBezTo>
                    <a:pt x="738" y="0"/>
                    <a:pt x="738" y="0"/>
                    <a:pt x="738" y="0"/>
                  </a:cubicBezTo>
                  <a:cubicBezTo>
                    <a:pt x="738" y="0"/>
                    <a:pt x="738" y="5166"/>
                    <a:pt x="738" y="5904"/>
                  </a:cubicBezTo>
                  <a:lnTo>
                    <a:pt x="738" y="5904"/>
                  </a:lnTo>
                  <a:lnTo>
                    <a:pt x="738" y="5904"/>
                  </a:lnTo>
                  <a:cubicBezTo>
                    <a:pt x="2192" y="6249"/>
                    <a:pt x="3712" y="6249"/>
                    <a:pt x="5166" y="5904"/>
                  </a:cubicBezTo>
                  <a:close/>
                </a:path>
              </a:pathLst>
            </a:custGeom>
            <a:solidFill>
              <a:srgbClr val="2A4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81DE472-68B6-4888-A8B3-FA4C99909247}"/>
                </a:ext>
              </a:extLst>
            </p:cNvPr>
            <p:cNvSpPr/>
            <p:nvPr/>
          </p:nvSpPr>
          <p:spPr>
            <a:xfrm>
              <a:off x="8112252" y="18481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A4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D59997A6-A028-4C86-9DE8-A6EDBC5E5A7A}"/>
                </a:ext>
              </a:extLst>
            </p:cNvPr>
            <p:cNvSpPr/>
            <p:nvPr/>
          </p:nvSpPr>
          <p:spPr>
            <a:xfrm>
              <a:off x="7965390" y="1784655"/>
              <a:ext cx="87083" cy="46494"/>
            </a:xfrm>
            <a:custGeom>
              <a:avLst/>
              <a:gdLst>
                <a:gd name="connsiteX0" fmla="*/ 5166 w 87083"/>
                <a:gd name="connsiteY0" fmla="*/ 26568 h 46494"/>
                <a:gd name="connsiteX1" fmla="*/ 5166 w 87083"/>
                <a:gd name="connsiteY1" fmla="*/ 26568 h 46494"/>
                <a:gd name="connsiteX2" fmla="*/ 0 w 87083"/>
                <a:gd name="connsiteY2" fmla="*/ 26568 h 46494"/>
                <a:gd name="connsiteX3" fmla="*/ 0 w 87083"/>
                <a:gd name="connsiteY3" fmla="*/ 36900 h 46494"/>
                <a:gd name="connsiteX4" fmla="*/ 0 w 87083"/>
                <a:gd name="connsiteY4" fmla="*/ 43542 h 46494"/>
                <a:gd name="connsiteX5" fmla="*/ 0 w 87083"/>
                <a:gd name="connsiteY5" fmla="*/ 43542 h 46494"/>
                <a:gd name="connsiteX6" fmla="*/ 0 w 87083"/>
                <a:gd name="connsiteY6" fmla="*/ 43542 h 46494"/>
                <a:gd name="connsiteX7" fmla="*/ 11070 w 87083"/>
                <a:gd name="connsiteY7" fmla="*/ 36900 h 46494"/>
                <a:gd name="connsiteX8" fmla="*/ 11070 w 87083"/>
                <a:gd name="connsiteY8" fmla="*/ 36900 h 46494"/>
                <a:gd name="connsiteX9" fmla="*/ 28782 w 87083"/>
                <a:gd name="connsiteY9" fmla="*/ 28044 h 46494"/>
                <a:gd name="connsiteX10" fmla="*/ 28782 w 87083"/>
                <a:gd name="connsiteY10" fmla="*/ 28044 h 46494"/>
                <a:gd name="connsiteX11" fmla="*/ 33210 w 87083"/>
                <a:gd name="connsiteY11" fmla="*/ 28044 h 46494"/>
                <a:gd name="connsiteX12" fmla="*/ 33210 w 87083"/>
                <a:gd name="connsiteY12" fmla="*/ 28044 h 46494"/>
                <a:gd name="connsiteX13" fmla="*/ 33210 w 87083"/>
                <a:gd name="connsiteY13" fmla="*/ 33948 h 46494"/>
                <a:gd name="connsiteX14" fmla="*/ 33210 w 87083"/>
                <a:gd name="connsiteY14" fmla="*/ 33948 h 46494"/>
                <a:gd name="connsiteX15" fmla="*/ 33210 w 87083"/>
                <a:gd name="connsiteY15" fmla="*/ 33948 h 46494"/>
                <a:gd name="connsiteX16" fmla="*/ 33210 w 87083"/>
                <a:gd name="connsiteY16" fmla="*/ 42066 h 46494"/>
                <a:gd name="connsiteX17" fmla="*/ 37638 w 87083"/>
                <a:gd name="connsiteY17" fmla="*/ 42066 h 46494"/>
                <a:gd name="connsiteX18" fmla="*/ 42066 w 87083"/>
                <a:gd name="connsiteY18" fmla="*/ 42066 h 46494"/>
                <a:gd name="connsiteX19" fmla="*/ 42066 w 87083"/>
                <a:gd name="connsiteY19" fmla="*/ 42066 h 46494"/>
                <a:gd name="connsiteX20" fmla="*/ 42066 w 87083"/>
                <a:gd name="connsiteY20" fmla="*/ 42066 h 46494"/>
                <a:gd name="connsiteX21" fmla="*/ 47232 w 87083"/>
                <a:gd name="connsiteY21" fmla="*/ 42066 h 46494"/>
                <a:gd name="connsiteX22" fmla="*/ 47232 w 87083"/>
                <a:gd name="connsiteY22" fmla="*/ 42066 h 46494"/>
                <a:gd name="connsiteX23" fmla="*/ 47232 w 87083"/>
                <a:gd name="connsiteY23" fmla="*/ 42066 h 46494"/>
                <a:gd name="connsiteX24" fmla="*/ 61254 w 87083"/>
                <a:gd name="connsiteY24" fmla="*/ 36900 h 46494"/>
                <a:gd name="connsiteX25" fmla="*/ 66420 w 87083"/>
                <a:gd name="connsiteY25" fmla="*/ 36900 h 46494"/>
                <a:gd name="connsiteX26" fmla="*/ 71586 w 87083"/>
                <a:gd name="connsiteY26" fmla="*/ 36900 h 46494"/>
                <a:gd name="connsiteX27" fmla="*/ 71586 w 87083"/>
                <a:gd name="connsiteY27" fmla="*/ 36900 h 46494"/>
                <a:gd name="connsiteX28" fmla="*/ 75276 w 87083"/>
                <a:gd name="connsiteY28" fmla="*/ 36900 h 46494"/>
                <a:gd name="connsiteX29" fmla="*/ 75276 w 87083"/>
                <a:gd name="connsiteY29" fmla="*/ 36900 h 46494"/>
                <a:gd name="connsiteX30" fmla="*/ 81918 w 87083"/>
                <a:gd name="connsiteY30" fmla="*/ 36900 h 46494"/>
                <a:gd name="connsiteX31" fmla="*/ 81918 w 87083"/>
                <a:gd name="connsiteY31" fmla="*/ 32472 h 46494"/>
                <a:gd name="connsiteX32" fmla="*/ 81918 w 87083"/>
                <a:gd name="connsiteY32" fmla="*/ 32472 h 46494"/>
                <a:gd name="connsiteX33" fmla="*/ 85608 w 87083"/>
                <a:gd name="connsiteY33" fmla="*/ 32472 h 46494"/>
                <a:gd name="connsiteX34" fmla="*/ 85608 w 87083"/>
                <a:gd name="connsiteY34" fmla="*/ 32472 h 46494"/>
                <a:gd name="connsiteX35" fmla="*/ 85608 w 87083"/>
                <a:gd name="connsiteY35" fmla="*/ 32472 h 46494"/>
                <a:gd name="connsiteX36" fmla="*/ 85608 w 87083"/>
                <a:gd name="connsiteY36" fmla="*/ 36900 h 46494"/>
                <a:gd name="connsiteX37" fmla="*/ 85608 w 87083"/>
                <a:gd name="connsiteY37" fmla="*/ 31734 h 46494"/>
                <a:gd name="connsiteX38" fmla="*/ 85608 w 87083"/>
                <a:gd name="connsiteY38" fmla="*/ 28044 h 46494"/>
                <a:gd name="connsiteX39" fmla="*/ 85608 w 87083"/>
                <a:gd name="connsiteY39" fmla="*/ 28044 h 46494"/>
                <a:gd name="connsiteX40" fmla="*/ 85608 w 87083"/>
                <a:gd name="connsiteY40" fmla="*/ 28044 h 46494"/>
                <a:gd name="connsiteX41" fmla="*/ 85608 w 87083"/>
                <a:gd name="connsiteY41" fmla="*/ 28044 h 46494"/>
                <a:gd name="connsiteX42" fmla="*/ 85608 w 87083"/>
                <a:gd name="connsiteY42" fmla="*/ 28044 h 46494"/>
                <a:gd name="connsiteX43" fmla="*/ 85608 w 87083"/>
                <a:gd name="connsiteY43" fmla="*/ 28044 h 46494"/>
                <a:gd name="connsiteX44" fmla="*/ 85608 w 87083"/>
                <a:gd name="connsiteY44" fmla="*/ 28044 h 46494"/>
                <a:gd name="connsiteX45" fmla="*/ 85608 w 87083"/>
                <a:gd name="connsiteY45" fmla="*/ 28044 h 46494"/>
                <a:gd name="connsiteX46" fmla="*/ 85608 w 87083"/>
                <a:gd name="connsiteY46" fmla="*/ 22878 h 46494"/>
                <a:gd name="connsiteX47" fmla="*/ 73800 w 87083"/>
                <a:gd name="connsiteY47" fmla="*/ 19188 h 46494"/>
                <a:gd name="connsiteX48" fmla="*/ 73800 w 87083"/>
                <a:gd name="connsiteY48" fmla="*/ 19188 h 46494"/>
                <a:gd name="connsiteX49" fmla="*/ 73800 w 87083"/>
                <a:gd name="connsiteY49" fmla="*/ 19188 h 46494"/>
                <a:gd name="connsiteX50" fmla="*/ 73800 w 87083"/>
                <a:gd name="connsiteY50" fmla="*/ 19188 h 46494"/>
                <a:gd name="connsiteX51" fmla="*/ 66420 w 87083"/>
                <a:gd name="connsiteY51" fmla="*/ 19188 h 46494"/>
                <a:gd name="connsiteX52" fmla="*/ 66420 w 87083"/>
                <a:gd name="connsiteY52" fmla="*/ 19188 h 46494"/>
                <a:gd name="connsiteX53" fmla="*/ 61254 w 87083"/>
                <a:gd name="connsiteY53" fmla="*/ 19188 h 46494"/>
                <a:gd name="connsiteX54" fmla="*/ 56826 w 87083"/>
                <a:gd name="connsiteY54" fmla="*/ 19188 h 46494"/>
                <a:gd name="connsiteX55" fmla="*/ 56826 w 87083"/>
                <a:gd name="connsiteY55" fmla="*/ 19188 h 46494"/>
                <a:gd name="connsiteX56" fmla="*/ 56826 w 87083"/>
                <a:gd name="connsiteY56" fmla="*/ 19188 h 46494"/>
                <a:gd name="connsiteX57" fmla="*/ 56826 w 87083"/>
                <a:gd name="connsiteY57" fmla="*/ 19188 h 46494"/>
                <a:gd name="connsiteX58" fmla="*/ 48708 w 87083"/>
                <a:gd name="connsiteY58" fmla="*/ 0 h 46494"/>
                <a:gd name="connsiteX59" fmla="*/ 48708 w 87083"/>
                <a:gd name="connsiteY59" fmla="*/ 0 h 46494"/>
                <a:gd name="connsiteX60" fmla="*/ 44280 w 87083"/>
                <a:gd name="connsiteY60" fmla="*/ 5904 h 46494"/>
                <a:gd name="connsiteX61" fmla="*/ 44280 w 87083"/>
                <a:gd name="connsiteY61" fmla="*/ 5904 h 46494"/>
                <a:gd name="connsiteX62" fmla="*/ 40590 w 87083"/>
                <a:gd name="connsiteY62" fmla="*/ 5904 h 46494"/>
                <a:gd name="connsiteX63" fmla="*/ 40590 w 87083"/>
                <a:gd name="connsiteY63" fmla="*/ 5904 h 46494"/>
                <a:gd name="connsiteX64" fmla="*/ 35424 w 87083"/>
                <a:gd name="connsiteY64" fmla="*/ 5904 h 46494"/>
                <a:gd name="connsiteX65" fmla="*/ 30258 w 87083"/>
                <a:gd name="connsiteY65" fmla="*/ 5904 h 46494"/>
                <a:gd name="connsiteX66" fmla="*/ 25830 w 87083"/>
                <a:gd name="connsiteY66" fmla="*/ 11070 h 46494"/>
                <a:gd name="connsiteX67" fmla="*/ 18450 w 87083"/>
                <a:gd name="connsiteY67" fmla="*/ 11070 h 46494"/>
                <a:gd name="connsiteX68" fmla="*/ 18450 w 87083"/>
                <a:gd name="connsiteY68" fmla="*/ 14760 h 46494"/>
                <a:gd name="connsiteX69" fmla="*/ 9594 w 87083"/>
                <a:gd name="connsiteY69" fmla="*/ 14760 h 46494"/>
                <a:gd name="connsiteX70" fmla="*/ 9594 w 87083"/>
                <a:gd name="connsiteY70" fmla="*/ 14760 h 46494"/>
                <a:gd name="connsiteX71" fmla="*/ 9594 w 87083"/>
                <a:gd name="connsiteY71" fmla="*/ 19926 h 46494"/>
                <a:gd name="connsiteX72" fmla="*/ 56826 w 87083"/>
                <a:gd name="connsiteY72" fmla="*/ 33948 h 46494"/>
                <a:gd name="connsiteX73" fmla="*/ 56826 w 87083"/>
                <a:gd name="connsiteY73" fmla="*/ 28782 h 46494"/>
                <a:gd name="connsiteX74" fmla="*/ 65682 w 87083"/>
                <a:gd name="connsiteY74" fmla="*/ 28782 h 46494"/>
                <a:gd name="connsiteX75" fmla="*/ 65682 w 87083"/>
                <a:gd name="connsiteY75" fmla="*/ 28782 h 46494"/>
                <a:gd name="connsiteX76" fmla="*/ 65682 w 87083"/>
                <a:gd name="connsiteY76" fmla="*/ 28782 h 46494"/>
                <a:gd name="connsiteX77" fmla="*/ 65682 w 87083"/>
                <a:gd name="connsiteY77" fmla="*/ 28782 h 46494"/>
                <a:gd name="connsiteX78" fmla="*/ 73800 w 87083"/>
                <a:gd name="connsiteY78" fmla="*/ 28782 h 46494"/>
                <a:gd name="connsiteX79" fmla="*/ 73800 w 87083"/>
                <a:gd name="connsiteY79" fmla="*/ 24354 h 46494"/>
                <a:gd name="connsiteX80" fmla="*/ 73800 w 87083"/>
                <a:gd name="connsiteY80" fmla="*/ 24354 h 46494"/>
                <a:gd name="connsiteX81" fmla="*/ 73800 w 87083"/>
                <a:gd name="connsiteY81" fmla="*/ 24354 h 46494"/>
                <a:gd name="connsiteX82" fmla="*/ 78228 w 87083"/>
                <a:gd name="connsiteY82" fmla="*/ 24354 h 46494"/>
                <a:gd name="connsiteX83" fmla="*/ 78228 w 87083"/>
                <a:gd name="connsiteY83" fmla="*/ 20664 h 46494"/>
                <a:gd name="connsiteX84" fmla="*/ 87084 w 87083"/>
                <a:gd name="connsiteY84" fmla="*/ 20664 h 46494"/>
                <a:gd name="connsiteX85" fmla="*/ 87084 w 87083"/>
                <a:gd name="connsiteY85" fmla="*/ 16236 h 46494"/>
                <a:gd name="connsiteX86" fmla="*/ 87084 w 87083"/>
                <a:gd name="connsiteY86" fmla="*/ 16236 h 46494"/>
                <a:gd name="connsiteX87" fmla="*/ 87084 w 87083"/>
                <a:gd name="connsiteY87" fmla="*/ 22140 h 46494"/>
                <a:gd name="connsiteX88" fmla="*/ 81180 w 87083"/>
                <a:gd name="connsiteY88" fmla="*/ 22140 h 46494"/>
                <a:gd name="connsiteX89" fmla="*/ 84870 w 87083"/>
                <a:gd name="connsiteY89" fmla="*/ 29520 h 46494"/>
                <a:gd name="connsiteX90" fmla="*/ 81180 w 87083"/>
                <a:gd name="connsiteY90" fmla="*/ 29520 h 46494"/>
                <a:gd name="connsiteX91" fmla="*/ 81180 w 87083"/>
                <a:gd name="connsiteY91" fmla="*/ 29520 h 46494"/>
                <a:gd name="connsiteX92" fmla="*/ 81180 w 87083"/>
                <a:gd name="connsiteY92" fmla="*/ 34686 h 46494"/>
                <a:gd name="connsiteX93" fmla="*/ 73800 w 87083"/>
                <a:gd name="connsiteY93" fmla="*/ 34686 h 46494"/>
                <a:gd name="connsiteX94" fmla="*/ 73800 w 87083"/>
                <a:gd name="connsiteY94" fmla="*/ 38376 h 46494"/>
                <a:gd name="connsiteX95" fmla="*/ 65682 w 87083"/>
                <a:gd name="connsiteY95" fmla="*/ 38376 h 46494"/>
                <a:gd name="connsiteX96" fmla="*/ 65682 w 87083"/>
                <a:gd name="connsiteY96" fmla="*/ 46494 h 46494"/>
                <a:gd name="connsiteX97" fmla="*/ 65682 w 87083"/>
                <a:gd name="connsiteY97" fmla="*/ 36900 h 46494"/>
                <a:gd name="connsiteX98" fmla="*/ 65682 w 87083"/>
                <a:gd name="connsiteY98" fmla="*/ 36900 h 46494"/>
                <a:gd name="connsiteX99" fmla="*/ 51660 w 87083"/>
                <a:gd name="connsiteY99" fmla="*/ 36900 h 46494"/>
                <a:gd name="connsiteX100" fmla="*/ 51660 w 87083"/>
                <a:gd name="connsiteY100" fmla="*/ 41328 h 46494"/>
                <a:gd name="connsiteX101" fmla="*/ 51660 w 87083"/>
                <a:gd name="connsiteY101" fmla="*/ 36900 h 46494"/>
                <a:gd name="connsiteX102" fmla="*/ 51660 w 87083"/>
                <a:gd name="connsiteY102" fmla="*/ 36900 h 46494"/>
                <a:gd name="connsiteX103" fmla="*/ 43542 w 87083"/>
                <a:gd name="connsiteY103" fmla="*/ 36900 h 46494"/>
                <a:gd name="connsiteX104" fmla="*/ 43542 w 87083"/>
                <a:gd name="connsiteY104" fmla="*/ 42804 h 46494"/>
                <a:gd name="connsiteX105" fmla="*/ 43542 w 87083"/>
                <a:gd name="connsiteY105" fmla="*/ 42804 h 46494"/>
                <a:gd name="connsiteX106" fmla="*/ 43542 w 87083"/>
                <a:gd name="connsiteY106" fmla="*/ 36900 h 46494"/>
                <a:gd name="connsiteX107" fmla="*/ 49446 w 87083"/>
                <a:gd name="connsiteY107" fmla="*/ 36900 h 46494"/>
                <a:gd name="connsiteX108" fmla="*/ 49446 w 87083"/>
                <a:gd name="connsiteY108" fmla="*/ 32472 h 46494"/>
                <a:gd name="connsiteX109" fmla="*/ 56826 w 87083"/>
                <a:gd name="connsiteY109" fmla="*/ 36900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87083" h="46494">
                  <a:moveTo>
                    <a:pt x="5166" y="26568"/>
                  </a:moveTo>
                  <a:lnTo>
                    <a:pt x="5166" y="26568"/>
                  </a:lnTo>
                  <a:lnTo>
                    <a:pt x="0" y="26568"/>
                  </a:lnTo>
                  <a:lnTo>
                    <a:pt x="0" y="36900"/>
                  </a:lnTo>
                  <a:cubicBezTo>
                    <a:pt x="0" y="42066"/>
                    <a:pt x="0" y="42804"/>
                    <a:pt x="0" y="43542"/>
                  </a:cubicBezTo>
                  <a:lnTo>
                    <a:pt x="0" y="43542"/>
                  </a:lnTo>
                  <a:lnTo>
                    <a:pt x="0" y="43542"/>
                  </a:lnTo>
                  <a:lnTo>
                    <a:pt x="11070" y="36900"/>
                  </a:lnTo>
                  <a:lnTo>
                    <a:pt x="11070" y="36900"/>
                  </a:lnTo>
                  <a:lnTo>
                    <a:pt x="28782" y="28044"/>
                  </a:lnTo>
                  <a:lnTo>
                    <a:pt x="28782" y="28044"/>
                  </a:lnTo>
                  <a:lnTo>
                    <a:pt x="33210" y="28044"/>
                  </a:lnTo>
                  <a:lnTo>
                    <a:pt x="33210" y="28044"/>
                  </a:lnTo>
                  <a:lnTo>
                    <a:pt x="33210" y="33948"/>
                  </a:lnTo>
                  <a:lnTo>
                    <a:pt x="33210" y="33948"/>
                  </a:lnTo>
                  <a:lnTo>
                    <a:pt x="33210" y="33948"/>
                  </a:lnTo>
                  <a:cubicBezTo>
                    <a:pt x="32769" y="36636"/>
                    <a:pt x="32769" y="39378"/>
                    <a:pt x="33210" y="42066"/>
                  </a:cubicBezTo>
                  <a:lnTo>
                    <a:pt x="37638" y="42066"/>
                  </a:lnTo>
                  <a:lnTo>
                    <a:pt x="42066" y="42066"/>
                  </a:lnTo>
                  <a:lnTo>
                    <a:pt x="42066" y="42066"/>
                  </a:lnTo>
                  <a:lnTo>
                    <a:pt x="42066" y="42066"/>
                  </a:lnTo>
                  <a:lnTo>
                    <a:pt x="47232" y="42066"/>
                  </a:lnTo>
                  <a:lnTo>
                    <a:pt x="47232" y="42066"/>
                  </a:lnTo>
                  <a:cubicBezTo>
                    <a:pt x="47232" y="42066"/>
                    <a:pt x="47232" y="42066"/>
                    <a:pt x="47232" y="42066"/>
                  </a:cubicBezTo>
                  <a:cubicBezTo>
                    <a:pt x="47232" y="42066"/>
                    <a:pt x="61254" y="36900"/>
                    <a:pt x="61254" y="36900"/>
                  </a:cubicBezTo>
                  <a:lnTo>
                    <a:pt x="66420" y="36900"/>
                  </a:lnTo>
                  <a:cubicBezTo>
                    <a:pt x="66420" y="36900"/>
                    <a:pt x="71586" y="36900"/>
                    <a:pt x="71586" y="36900"/>
                  </a:cubicBezTo>
                  <a:lnTo>
                    <a:pt x="71586" y="36900"/>
                  </a:lnTo>
                  <a:lnTo>
                    <a:pt x="75276" y="36900"/>
                  </a:lnTo>
                  <a:lnTo>
                    <a:pt x="75276" y="36900"/>
                  </a:lnTo>
                  <a:cubicBezTo>
                    <a:pt x="75276" y="36900"/>
                    <a:pt x="81918" y="36900"/>
                    <a:pt x="81918" y="36900"/>
                  </a:cubicBezTo>
                  <a:cubicBezTo>
                    <a:pt x="81918" y="36900"/>
                    <a:pt x="81918" y="36900"/>
                    <a:pt x="81918" y="32472"/>
                  </a:cubicBezTo>
                  <a:lnTo>
                    <a:pt x="81918" y="32472"/>
                  </a:lnTo>
                  <a:lnTo>
                    <a:pt x="85608" y="32472"/>
                  </a:lnTo>
                  <a:lnTo>
                    <a:pt x="85608" y="32472"/>
                  </a:lnTo>
                  <a:lnTo>
                    <a:pt x="85608" y="32472"/>
                  </a:lnTo>
                  <a:lnTo>
                    <a:pt x="85608" y="36900"/>
                  </a:lnTo>
                  <a:lnTo>
                    <a:pt x="85608" y="31734"/>
                  </a:lnTo>
                  <a:cubicBezTo>
                    <a:pt x="85608" y="31734"/>
                    <a:pt x="85608" y="31734"/>
                    <a:pt x="85608" y="28044"/>
                  </a:cubicBezTo>
                  <a:lnTo>
                    <a:pt x="85608" y="28044"/>
                  </a:lnTo>
                  <a:lnTo>
                    <a:pt x="85608" y="28044"/>
                  </a:lnTo>
                  <a:lnTo>
                    <a:pt x="85608" y="28044"/>
                  </a:lnTo>
                  <a:lnTo>
                    <a:pt x="85608" y="28044"/>
                  </a:lnTo>
                  <a:lnTo>
                    <a:pt x="85608" y="28044"/>
                  </a:lnTo>
                  <a:lnTo>
                    <a:pt x="85608" y="28044"/>
                  </a:lnTo>
                  <a:lnTo>
                    <a:pt x="85608" y="28044"/>
                  </a:lnTo>
                  <a:lnTo>
                    <a:pt x="85608" y="22878"/>
                  </a:lnTo>
                  <a:lnTo>
                    <a:pt x="73800" y="19188"/>
                  </a:lnTo>
                  <a:lnTo>
                    <a:pt x="73800" y="19188"/>
                  </a:lnTo>
                  <a:lnTo>
                    <a:pt x="73800" y="19188"/>
                  </a:lnTo>
                  <a:cubicBezTo>
                    <a:pt x="73800" y="19188"/>
                    <a:pt x="73800" y="19188"/>
                    <a:pt x="73800" y="19188"/>
                  </a:cubicBezTo>
                  <a:lnTo>
                    <a:pt x="66420" y="19188"/>
                  </a:lnTo>
                  <a:lnTo>
                    <a:pt x="66420" y="19188"/>
                  </a:lnTo>
                  <a:lnTo>
                    <a:pt x="61254" y="19188"/>
                  </a:lnTo>
                  <a:lnTo>
                    <a:pt x="56826" y="19188"/>
                  </a:lnTo>
                  <a:lnTo>
                    <a:pt x="56826" y="19188"/>
                  </a:lnTo>
                  <a:cubicBezTo>
                    <a:pt x="56826" y="19188"/>
                    <a:pt x="56826" y="19188"/>
                    <a:pt x="56826" y="19188"/>
                  </a:cubicBezTo>
                  <a:cubicBezTo>
                    <a:pt x="56826" y="19188"/>
                    <a:pt x="56826" y="19188"/>
                    <a:pt x="56826" y="19188"/>
                  </a:cubicBezTo>
                  <a:lnTo>
                    <a:pt x="48708" y="0"/>
                  </a:lnTo>
                  <a:lnTo>
                    <a:pt x="48708" y="0"/>
                  </a:lnTo>
                  <a:lnTo>
                    <a:pt x="44280" y="5904"/>
                  </a:lnTo>
                  <a:cubicBezTo>
                    <a:pt x="44280" y="5904"/>
                    <a:pt x="44280" y="5904"/>
                    <a:pt x="44280" y="5904"/>
                  </a:cubicBezTo>
                  <a:cubicBezTo>
                    <a:pt x="43075" y="5556"/>
                    <a:pt x="41795" y="5556"/>
                    <a:pt x="40590" y="5904"/>
                  </a:cubicBezTo>
                  <a:lnTo>
                    <a:pt x="40590" y="5904"/>
                  </a:lnTo>
                  <a:cubicBezTo>
                    <a:pt x="40590" y="5904"/>
                    <a:pt x="36162" y="5904"/>
                    <a:pt x="35424" y="5904"/>
                  </a:cubicBezTo>
                  <a:cubicBezTo>
                    <a:pt x="34686" y="5904"/>
                    <a:pt x="30996" y="5904"/>
                    <a:pt x="30258" y="5904"/>
                  </a:cubicBezTo>
                  <a:cubicBezTo>
                    <a:pt x="29520" y="5904"/>
                    <a:pt x="25830" y="11070"/>
                    <a:pt x="25830" y="11070"/>
                  </a:cubicBezTo>
                  <a:cubicBezTo>
                    <a:pt x="23414" y="10411"/>
                    <a:pt x="20866" y="10411"/>
                    <a:pt x="18450" y="11070"/>
                  </a:cubicBezTo>
                  <a:cubicBezTo>
                    <a:pt x="18191" y="12286"/>
                    <a:pt x="18191" y="13544"/>
                    <a:pt x="18450" y="14760"/>
                  </a:cubicBezTo>
                  <a:lnTo>
                    <a:pt x="9594" y="14760"/>
                  </a:lnTo>
                  <a:lnTo>
                    <a:pt x="9594" y="14760"/>
                  </a:lnTo>
                  <a:lnTo>
                    <a:pt x="9594" y="19926"/>
                  </a:lnTo>
                  <a:close/>
                  <a:moveTo>
                    <a:pt x="56826" y="33948"/>
                  </a:moveTo>
                  <a:lnTo>
                    <a:pt x="56826" y="28782"/>
                  </a:lnTo>
                  <a:cubicBezTo>
                    <a:pt x="56826" y="28782"/>
                    <a:pt x="56826" y="28782"/>
                    <a:pt x="65682" y="28782"/>
                  </a:cubicBezTo>
                  <a:lnTo>
                    <a:pt x="65682" y="28782"/>
                  </a:lnTo>
                  <a:lnTo>
                    <a:pt x="65682" y="28782"/>
                  </a:lnTo>
                  <a:lnTo>
                    <a:pt x="65682" y="28782"/>
                  </a:lnTo>
                  <a:cubicBezTo>
                    <a:pt x="65682" y="28782"/>
                    <a:pt x="65682" y="28782"/>
                    <a:pt x="73800" y="28782"/>
                  </a:cubicBezTo>
                  <a:cubicBezTo>
                    <a:pt x="81918" y="28782"/>
                    <a:pt x="73800" y="25092"/>
                    <a:pt x="73800" y="24354"/>
                  </a:cubicBezTo>
                  <a:lnTo>
                    <a:pt x="73800" y="24354"/>
                  </a:lnTo>
                  <a:lnTo>
                    <a:pt x="73800" y="24354"/>
                  </a:lnTo>
                  <a:cubicBezTo>
                    <a:pt x="73800" y="24354"/>
                    <a:pt x="73800" y="24354"/>
                    <a:pt x="78228" y="24354"/>
                  </a:cubicBezTo>
                  <a:lnTo>
                    <a:pt x="78228" y="20664"/>
                  </a:lnTo>
                  <a:lnTo>
                    <a:pt x="87084" y="20664"/>
                  </a:lnTo>
                  <a:lnTo>
                    <a:pt x="87084" y="16236"/>
                  </a:lnTo>
                  <a:lnTo>
                    <a:pt x="87084" y="16236"/>
                  </a:lnTo>
                  <a:lnTo>
                    <a:pt x="87084" y="22140"/>
                  </a:lnTo>
                  <a:lnTo>
                    <a:pt x="81180" y="22140"/>
                  </a:lnTo>
                  <a:lnTo>
                    <a:pt x="84870" y="29520"/>
                  </a:lnTo>
                  <a:lnTo>
                    <a:pt x="81180" y="29520"/>
                  </a:lnTo>
                  <a:lnTo>
                    <a:pt x="81180" y="29520"/>
                  </a:lnTo>
                  <a:cubicBezTo>
                    <a:pt x="81180" y="29520"/>
                    <a:pt x="81180" y="34686"/>
                    <a:pt x="81180" y="34686"/>
                  </a:cubicBezTo>
                  <a:lnTo>
                    <a:pt x="73800" y="34686"/>
                  </a:lnTo>
                  <a:cubicBezTo>
                    <a:pt x="73800" y="34686"/>
                    <a:pt x="73800" y="34686"/>
                    <a:pt x="73800" y="38376"/>
                  </a:cubicBezTo>
                  <a:lnTo>
                    <a:pt x="65682" y="38376"/>
                  </a:lnTo>
                  <a:cubicBezTo>
                    <a:pt x="65682" y="38376"/>
                    <a:pt x="65682" y="44280"/>
                    <a:pt x="65682" y="46494"/>
                  </a:cubicBezTo>
                  <a:lnTo>
                    <a:pt x="65682" y="36900"/>
                  </a:lnTo>
                  <a:lnTo>
                    <a:pt x="65682" y="36900"/>
                  </a:lnTo>
                  <a:lnTo>
                    <a:pt x="51660" y="36900"/>
                  </a:lnTo>
                  <a:cubicBezTo>
                    <a:pt x="51660" y="36900"/>
                    <a:pt x="51660" y="36900"/>
                    <a:pt x="51660" y="41328"/>
                  </a:cubicBezTo>
                  <a:lnTo>
                    <a:pt x="51660" y="36900"/>
                  </a:lnTo>
                  <a:lnTo>
                    <a:pt x="51660" y="36900"/>
                  </a:lnTo>
                  <a:lnTo>
                    <a:pt x="43542" y="36900"/>
                  </a:lnTo>
                  <a:cubicBezTo>
                    <a:pt x="43542" y="36900"/>
                    <a:pt x="43542" y="42066"/>
                    <a:pt x="43542" y="42804"/>
                  </a:cubicBezTo>
                  <a:lnTo>
                    <a:pt x="43542" y="42804"/>
                  </a:lnTo>
                  <a:cubicBezTo>
                    <a:pt x="43542" y="42804"/>
                    <a:pt x="43542" y="38376"/>
                    <a:pt x="43542" y="36900"/>
                  </a:cubicBezTo>
                  <a:cubicBezTo>
                    <a:pt x="43542" y="35424"/>
                    <a:pt x="43542" y="36900"/>
                    <a:pt x="49446" y="36900"/>
                  </a:cubicBezTo>
                  <a:cubicBezTo>
                    <a:pt x="50237" y="35530"/>
                    <a:pt x="50237" y="33842"/>
                    <a:pt x="49446" y="32472"/>
                  </a:cubicBezTo>
                  <a:cubicBezTo>
                    <a:pt x="49446" y="32472"/>
                    <a:pt x="50184" y="28782"/>
                    <a:pt x="56826" y="36900"/>
                  </a:cubicBez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07DD1796-23A2-40C1-8A26-8901E4D62D4E}"/>
                </a:ext>
              </a:extLst>
            </p:cNvPr>
            <p:cNvSpPr/>
            <p:nvPr/>
          </p:nvSpPr>
          <p:spPr>
            <a:xfrm>
              <a:off x="8115204" y="1885023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738 w 738"/>
                <a:gd name="connsiteY1" fmla="*/ 0 h 737"/>
                <a:gd name="connsiteX2" fmla="*/ 0 w 738"/>
                <a:gd name="connsiteY2" fmla="*/ 738 h 737"/>
                <a:gd name="connsiteX3" fmla="*/ 0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C44EE1BD-EAC6-496D-8FDA-DF1AD2EF01A0}"/>
                </a:ext>
              </a:extLst>
            </p:cNvPr>
            <p:cNvSpPr/>
            <p:nvPr/>
          </p:nvSpPr>
          <p:spPr>
            <a:xfrm>
              <a:off x="8124798" y="18805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8852E0F5-C24E-4B72-81D0-95E263BC4B48}"/>
                </a:ext>
              </a:extLst>
            </p:cNvPr>
            <p:cNvSpPr/>
            <p:nvPr/>
          </p:nvSpPr>
          <p:spPr>
            <a:xfrm>
              <a:off x="8089373" y="1868049"/>
              <a:ext cx="47232" cy="28044"/>
            </a:xfrm>
            <a:custGeom>
              <a:avLst/>
              <a:gdLst>
                <a:gd name="connsiteX0" fmla="*/ 0 w 47232"/>
                <a:gd name="connsiteY0" fmla="*/ 22878 h 28044"/>
                <a:gd name="connsiteX1" fmla="*/ 0 w 47232"/>
                <a:gd name="connsiteY1" fmla="*/ 22878 h 28044"/>
                <a:gd name="connsiteX2" fmla="*/ 4428 w 47232"/>
                <a:gd name="connsiteY2" fmla="*/ 22878 h 28044"/>
                <a:gd name="connsiteX3" fmla="*/ 4428 w 47232"/>
                <a:gd name="connsiteY3" fmla="*/ 22878 h 28044"/>
                <a:gd name="connsiteX4" fmla="*/ 4428 w 47232"/>
                <a:gd name="connsiteY4" fmla="*/ 28044 h 28044"/>
                <a:gd name="connsiteX5" fmla="*/ 4428 w 47232"/>
                <a:gd name="connsiteY5" fmla="*/ 28044 h 28044"/>
                <a:gd name="connsiteX6" fmla="*/ 16236 w 47232"/>
                <a:gd name="connsiteY6" fmla="*/ 16974 h 28044"/>
                <a:gd name="connsiteX7" fmla="*/ 16236 w 47232"/>
                <a:gd name="connsiteY7" fmla="*/ 16974 h 28044"/>
                <a:gd name="connsiteX8" fmla="*/ 19926 w 47232"/>
                <a:gd name="connsiteY8" fmla="*/ 16974 h 28044"/>
                <a:gd name="connsiteX9" fmla="*/ 19926 w 47232"/>
                <a:gd name="connsiteY9" fmla="*/ 16974 h 28044"/>
                <a:gd name="connsiteX10" fmla="*/ 24354 w 47232"/>
                <a:gd name="connsiteY10" fmla="*/ 16974 h 28044"/>
                <a:gd name="connsiteX11" fmla="*/ 24354 w 47232"/>
                <a:gd name="connsiteY11" fmla="*/ 16974 h 28044"/>
                <a:gd name="connsiteX12" fmla="*/ 31734 w 47232"/>
                <a:gd name="connsiteY12" fmla="*/ 16974 h 28044"/>
                <a:gd name="connsiteX13" fmla="*/ 36900 w 47232"/>
                <a:gd name="connsiteY13" fmla="*/ 16974 h 28044"/>
                <a:gd name="connsiteX14" fmla="*/ 36900 w 47232"/>
                <a:gd name="connsiteY14" fmla="*/ 16974 h 28044"/>
                <a:gd name="connsiteX15" fmla="*/ 47232 w 47232"/>
                <a:gd name="connsiteY15" fmla="*/ 16974 h 28044"/>
                <a:gd name="connsiteX16" fmla="*/ 47232 w 47232"/>
                <a:gd name="connsiteY16" fmla="*/ 16974 h 28044"/>
                <a:gd name="connsiteX17" fmla="*/ 47232 w 47232"/>
                <a:gd name="connsiteY17" fmla="*/ 12546 h 28044"/>
                <a:gd name="connsiteX18" fmla="*/ 39114 w 47232"/>
                <a:gd name="connsiteY18" fmla="*/ 12546 h 28044"/>
                <a:gd name="connsiteX19" fmla="*/ 39114 w 47232"/>
                <a:gd name="connsiteY19" fmla="*/ 0 h 28044"/>
                <a:gd name="connsiteX20" fmla="*/ 39114 w 47232"/>
                <a:gd name="connsiteY20" fmla="*/ 0 h 28044"/>
                <a:gd name="connsiteX21" fmla="*/ 39114 w 47232"/>
                <a:gd name="connsiteY21" fmla="*/ 0 h 28044"/>
                <a:gd name="connsiteX22" fmla="*/ 39114 w 47232"/>
                <a:gd name="connsiteY22" fmla="*/ 0 h 28044"/>
                <a:gd name="connsiteX23" fmla="*/ 39114 w 47232"/>
                <a:gd name="connsiteY23" fmla="*/ 0 h 28044"/>
                <a:gd name="connsiteX24" fmla="*/ 39114 w 47232"/>
                <a:gd name="connsiteY24" fmla="*/ 0 h 28044"/>
                <a:gd name="connsiteX25" fmla="*/ 39114 w 47232"/>
                <a:gd name="connsiteY25" fmla="*/ 0 h 28044"/>
                <a:gd name="connsiteX26" fmla="*/ 39114 w 47232"/>
                <a:gd name="connsiteY26" fmla="*/ 0 h 28044"/>
                <a:gd name="connsiteX27" fmla="*/ 39114 w 47232"/>
                <a:gd name="connsiteY27" fmla="*/ 0 h 28044"/>
                <a:gd name="connsiteX28" fmla="*/ 39114 w 47232"/>
                <a:gd name="connsiteY28" fmla="*/ 0 h 28044"/>
                <a:gd name="connsiteX29" fmla="*/ 39114 w 47232"/>
                <a:gd name="connsiteY29" fmla="*/ 0 h 28044"/>
                <a:gd name="connsiteX30" fmla="*/ 39114 w 47232"/>
                <a:gd name="connsiteY30" fmla="*/ 0 h 28044"/>
                <a:gd name="connsiteX31" fmla="*/ 34686 w 47232"/>
                <a:gd name="connsiteY31" fmla="*/ 0 h 28044"/>
                <a:gd name="connsiteX32" fmla="*/ 25092 w 47232"/>
                <a:gd name="connsiteY32" fmla="*/ 0 h 28044"/>
                <a:gd name="connsiteX33" fmla="*/ 14760 w 47232"/>
                <a:gd name="connsiteY33" fmla="*/ 0 h 28044"/>
                <a:gd name="connsiteX34" fmla="*/ 14760 w 47232"/>
                <a:gd name="connsiteY34" fmla="*/ 0 h 28044"/>
                <a:gd name="connsiteX35" fmla="*/ 14760 w 47232"/>
                <a:gd name="connsiteY35" fmla="*/ 13284 h 28044"/>
                <a:gd name="connsiteX36" fmla="*/ 14760 w 47232"/>
                <a:gd name="connsiteY36" fmla="*/ 1328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7232" h="28044">
                  <a:moveTo>
                    <a:pt x="0" y="22878"/>
                  </a:moveTo>
                  <a:lnTo>
                    <a:pt x="0" y="22878"/>
                  </a:lnTo>
                  <a:cubicBezTo>
                    <a:pt x="0" y="22878"/>
                    <a:pt x="3690" y="22878"/>
                    <a:pt x="4428" y="22878"/>
                  </a:cubicBezTo>
                  <a:lnTo>
                    <a:pt x="4428" y="22878"/>
                  </a:lnTo>
                  <a:cubicBezTo>
                    <a:pt x="4731" y="24586"/>
                    <a:pt x="4731" y="26336"/>
                    <a:pt x="4428" y="28044"/>
                  </a:cubicBezTo>
                  <a:lnTo>
                    <a:pt x="4428" y="28044"/>
                  </a:lnTo>
                  <a:lnTo>
                    <a:pt x="16236" y="16974"/>
                  </a:lnTo>
                  <a:lnTo>
                    <a:pt x="16236" y="16974"/>
                  </a:lnTo>
                  <a:lnTo>
                    <a:pt x="19926" y="16974"/>
                  </a:lnTo>
                  <a:lnTo>
                    <a:pt x="19926" y="16974"/>
                  </a:lnTo>
                  <a:lnTo>
                    <a:pt x="24354" y="16974"/>
                  </a:lnTo>
                  <a:lnTo>
                    <a:pt x="24354" y="16974"/>
                  </a:lnTo>
                  <a:lnTo>
                    <a:pt x="31734" y="16974"/>
                  </a:lnTo>
                  <a:lnTo>
                    <a:pt x="36900" y="16974"/>
                  </a:lnTo>
                  <a:lnTo>
                    <a:pt x="36900" y="16974"/>
                  </a:lnTo>
                  <a:lnTo>
                    <a:pt x="47232" y="16974"/>
                  </a:lnTo>
                  <a:lnTo>
                    <a:pt x="47232" y="16974"/>
                  </a:lnTo>
                  <a:cubicBezTo>
                    <a:pt x="47232" y="16974"/>
                    <a:pt x="47232" y="10332"/>
                    <a:pt x="47232" y="12546"/>
                  </a:cubicBezTo>
                  <a:lnTo>
                    <a:pt x="39114" y="12546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34686" y="0"/>
                  </a:lnTo>
                  <a:lnTo>
                    <a:pt x="25092" y="0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3181" y="4287"/>
                    <a:pt x="13181" y="8997"/>
                    <a:pt x="14760" y="13284"/>
                  </a:cubicBezTo>
                  <a:lnTo>
                    <a:pt x="14760" y="13284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8D9DF9D-7829-405C-A82C-B2C101133265}"/>
                </a:ext>
              </a:extLst>
            </p:cNvPr>
            <p:cNvSpPr/>
            <p:nvPr/>
          </p:nvSpPr>
          <p:spPr>
            <a:xfrm>
              <a:off x="8130702" y="18813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FFC81C5E-A317-497A-96C8-893743298B2B}"/>
                </a:ext>
              </a:extLst>
            </p:cNvPr>
            <p:cNvSpPr/>
            <p:nvPr/>
          </p:nvSpPr>
          <p:spPr>
            <a:xfrm>
              <a:off x="8117417" y="1881332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738 h 738"/>
                <a:gd name="connsiteX2" fmla="*/ 738 w 738"/>
                <a:gd name="connsiteY2" fmla="*/ 0 h 738"/>
                <a:gd name="connsiteX3" fmla="*/ 738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97A6197B-92C0-4429-825A-8998D2CB06B9}"/>
                </a:ext>
              </a:extLst>
            </p:cNvPr>
            <p:cNvSpPr/>
            <p:nvPr/>
          </p:nvSpPr>
          <p:spPr>
            <a:xfrm>
              <a:off x="8141033" y="1877643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D0CA6B5D-6471-4D05-88ED-CCD4CFC05F16}"/>
                </a:ext>
              </a:extLst>
            </p:cNvPr>
            <p:cNvSpPr/>
            <p:nvPr/>
          </p:nvSpPr>
          <p:spPr>
            <a:xfrm>
              <a:off x="8112052" y="1876905"/>
              <a:ext cx="37837" cy="27305"/>
            </a:xfrm>
            <a:custGeom>
              <a:avLst/>
              <a:gdLst>
                <a:gd name="connsiteX0" fmla="*/ 37837 w 37837"/>
                <a:gd name="connsiteY0" fmla="*/ 8118 h 27305"/>
                <a:gd name="connsiteX1" fmla="*/ 37837 w 37837"/>
                <a:gd name="connsiteY1" fmla="*/ 0 h 27305"/>
                <a:gd name="connsiteX2" fmla="*/ 30457 w 37837"/>
                <a:gd name="connsiteY2" fmla="*/ 0 h 27305"/>
                <a:gd name="connsiteX3" fmla="*/ 30457 w 37837"/>
                <a:gd name="connsiteY3" fmla="*/ 0 h 27305"/>
                <a:gd name="connsiteX4" fmla="*/ 26029 w 37837"/>
                <a:gd name="connsiteY4" fmla="*/ 0 h 27305"/>
                <a:gd name="connsiteX5" fmla="*/ 26029 w 37837"/>
                <a:gd name="connsiteY5" fmla="*/ 5166 h 27305"/>
                <a:gd name="connsiteX6" fmla="*/ 18649 w 37837"/>
                <a:gd name="connsiteY6" fmla="*/ 738 h 27305"/>
                <a:gd name="connsiteX7" fmla="*/ 18649 w 37837"/>
                <a:gd name="connsiteY7" fmla="*/ 738 h 27305"/>
                <a:gd name="connsiteX8" fmla="*/ 18649 w 37837"/>
                <a:gd name="connsiteY8" fmla="*/ 738 h 27305"/>
                <a:gd name="connsiteX9" fmla="*/ 12007 w 37837"/>
                <a:gd name="connsiteY9" fmla="*/ 738 h 27305"/>
                <a:gd name="connsiteX10" fmla="*/ 12007 w 37837"/>
                <a:gd name="connsiteY10" fmla="*/ 738 h 27305"/>
                <a:gd name="connsiteX11" fmla="*/ 12007 w 37837"/>
                <a:gd name="connsiteY11" fmla="*/ 11070 h 27305"/>
                <a:gd name="connsiteX12" fmla="*/ 6103 w 37837"/>
                <a:gd name="connsiteY12" fmla="*/ 5166 h 27305"/>
                <a:gd name="connsiteX13" fmla="*/ 6103 w 37837"/>
                <a:gd name="connsiteY13" fmla="*/ 5166 h 27305"/>
                <a:gd name="connsiteX14" fmla="*/ 6103 w 37837"/>
                <a:gd name="connsiteY14" fmla="*/ 9594 h 27305"/>
                <a:gd name="connsiteX15" fmla="*/ 199 w 37837"/>
                <a:gd name="connsiteY15" fmla="*/ 9594 h 27305"/>
                <a:gd name="connsiteX16" fmla="*/ 199 w 37837"/>
                <a:gd name="connsiteY16" fmla="*/ 9594 h 27305"/>
                <a:gd name="connsiteX17" fmla="*/ 199 w 37837"/>
                <a:gd name="connsiteY17" fmla="*/ 9594 h 27305"/>
                <a:gd name="connsiteX18" fmla="*/ 199 w 37837"/>
                <a:gd name="connsiteY18" fmla="*/ 16974 h 27305"/>
                <a:gd name="connsiteX19" fmla="*/ 199 w 37837"/>
                <a:gd name="connsiteY19" fmla="*/ 16974 h 27305"/>
                <a:gd name="connsiteX20" fmla="*/ 199 w 37837"/>
                <a:gd name="connsiteY20" fmla="*/ 16974 h 27305"/>
                <a:gd name="connsiteX21" fmla="*/ 7579 w 37837"/>
                <a:gd name="connsiteY21" fmla="*/ 25830 h 27305"/>
                <a:gd name="connsiteX22" fmla="*/ 7579 w 37837"/>
                <a:gd name="connsiteY22" fmla="*/ 25830 h 27305"/>
                <a:gd name="connsiteX23" fmla="*/ 7579 w 37837"/>
                <a:gd name="connsiteY23" fmla="*/ 25830 h 27305"/>
                <a:gd name="connsiteX24" fmla="*/ 7579 w 37837"/>
                <a:gd name="connsiteY24" fmla="*/ 21402 h 27305"/>
                <a:gd name="connsiteX25" fmla="*/ 13483 w 37837"/>
                <a:gd name="connsiteY25" fmla="*/ 27306 h 27305"/>
                <a:gd name="connsiteX26" fmla="*/ 13483 w 37837"/>
                <a:gd name="connsiteY26" fmla="*/ 19926 h 27305"/>
                <a:gd name="connsiteX27" fmla="*/ 20125 w 37837"/>
                <a:gd name="connsiteY27" fmla="*/ 19926 h 27305"/>
                <a:gd name="connsiteX28" fmla="*/ 20125 w 37837"/>
                <a:gd name="connsiteY28" fmla="*/ 19926 h 27305"/>
                <a:gd name="connsiteX29" fmla="*/ 20125 w 37837"/>
                <a:gd name="connsiteY29" fmla="*/ 13284 h 27305"/>
                <a:gd name="connsiteX30" fmla="*/ 20125 w 37837"/>
                <a:gd name="connsiteY30" fmla="*/ 13284 h 27305"/>
                <a:gd name="connsiteX31" fmla="*/ 20125 w 37837"/>
                <a:gd name="connsiteY31" fmla="*/ 13284 h 27305"/>
                <a:gd name="connsiteX32" fmla="*/ 20125 w 37837"/>
                <a:gd name="connsiteY32" fmla="*/ 13284 h 27305"/>
                <a:gd name="connsiteX33" fmla="*/ 20125 w 37837"/>
                <a:gd name="connsiteY33" fmla="*/ 13284 h 27305"/>
                <a:gd name="connsiteX34" fmla="*/ 37837 w 37837"/>
                <a:gd name="connsiteY34" fmla="*/ 811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837" h="27305">
                  <a:moveTo>
                    <a:pt x="37837" y="8118"/>
                  </a:moveTo>
                  <a:lnTo>
                    <a:pt x="37837" y="0"/>
                  </a:lnTo>
                  <a:lnTo>
                    <a:pt x="30457" y="0"/>
                  </a:lnTo>
                  <a:lnTo>
                    <a:pt x="30457" y="0"/>
                  </a:lnTo>
                  <a:lnTo>
                    <a:pt x="26029" y="0"/>
                  </a:lnTo>
                  <a:lnTo>
                    <a:pt x="26029" y="5166"/>
                  </a:lnTo>
                  <a:lnTo>
                    <a:pt x="18649" y="738"/>
                  </a:lnTo>
                  <a:lnTo>
                    <a:pt x="18649" y="738"/>
                  </a:lnTo>
                  <a:lnTo>
                    <a:pt x="18649" y="738"/>
                  </a:lnTo>
                  <a:lnTo>
                    <a:pt x="12007" y="738"/>
                  </a:lnTo>
                  <a:lnTo>
                    <a:pt x="12007" y="738"/>
                  </a:lnTo>
                  <a:lnTo>
                    <a:pt x="12007" y="11070"/>
                  </a:lnTo>
                  <a:lnTo>
                    <a:pt x="6103" y="5166"/>
                  </a:lnTo>
                  <a:lnTo>
                    <a:pt x="6103" y="5166"/>
                  </a:lnTo>
                  <a:lnTo>
                    <a:pt x="6103" y="9594"/>
                  </a:lnTo>
                  <a:lnTo>
                    <a:pt x="199" y="9594"/>
                  </a:lnTo>
                  <a:lnTo>
                    <a:pt x="199" y="9594"/>
                  </a:lnTo>
                  <a:lnTo>
                    <a:pt x="199" y="9594"/>
                  </a:lnTo>
                  <a:cubicBezTo>
                    <a:pt x="-66" y="12047"/>
                    <a:pt x="-66" y="14521"/>
                    <a:pt x="199" y="16974"/>
                  </a:cubicBezTo>
                  <a:lnTo>
                    <a:pt x="199" y="16974"/>
                  </a:lnTo>
                  <a:cubicBezTo>
                    <a:pt x="199" y="16974"/>
                    <a:pt x="199" y="12546"/>
                    <a:pt x="199" y="16974"/>
                  </a:cubicBezTo>
                  <a:lnTo>
                    <a:pt x="7579" y="25830"/>
                  </a:lnTo>
                  <a:lnTo>
                    <a:pt x="7579" y="25830"/>
                  </a:lnTo>
                  <a:lnTo>
                    <a:pt x="7579" y="25830"/>
                  </a:lnTo>
                  <a:cubicBezTo>
                    <a:pt x="7579" y="25830"/>
                    <a:pt x="7579" y="21402"/>
                    <a:pt x="7579" y="21402"/>
                  </a:cubicBezTo>
                  <a:cubicBezTo>
                    <a:pt x="7579" y="21402"/>
                    <a:pt x="13483" y="27306"/>
                    <a:pt x="13483" y="27306"/>
                  </a:cubicBezTo>
                  <a:lnTo>
                    <a:pt x="13483" y="19926"/>
                  </a:lnTo>
                  <a:lnTo>
                    <a:pt x="20125" y="19926"/>
                  </a:lnTo>
                  <a:lnTo>
                    <a:pt x="20125" y="19926"/>
                  </a:lnTo>
                  <a:cubicBezTo>
                    <a:pt x="20450" y="17724"/>
                    <a:pt x="20450" y="15486"/>
                    <a:pt x="20125" y="13284"/>
                  </a:cubicBezTo>
                  <a:lnTo>
                    <a:pt x="20125" y="13284"/>
                  </a:lnTo>
                  <a:cubicBezTo>
                    <a:pt x="20125" y="13284"/>
                    <a:pt x="20125" y="13284"/>
                    <a:pt x="20125" y="13284"/>
                  </a:cubicBezTo>
                  <a:cubicBezTo>
                    <a:pt x="20125" y="13284"/>
                    <a:pt x="20125" y="13284"/>
                    <a:pt x="20125" y="13284"/>
                  </a:cubicBezTo>
                  <a:lnTo>
                    <a:pt x="20125" y="13284"/>
                  </a:lnTo>
                  <a:cubicBezTo>
                    <a:pt x="26450" y="13669"/>
                    <a:pt x="32708" y="11843"/>
                    <a:pt x="37837" y="8118"/>
                  </a:cubicBez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313818E4-40BC-4F39-B4BF-79B67AE71E3D}"/>
                </a:ext>
              </a:extLst>
            </p:cNvPr>
            <p:cNvSpPr/>
            <p:nvPr/>
          </p:nvSpPr>
          <p:spPr>
            <a:xfrm>
              <a:off x="7986792" y="1731179"/>
              <a:ext cx="50921" cy="38715"/>
            </a:xfrm>
            <a:custGeom>
              <a:avLst/>
              <a:gdLst>
                <a:gd name="connsiteX0" fmla="*/ 28782 w 50921"/>
                <a:gd name="connsiteY0" fmla="*/ 30598 h 38715"/>
                <a:gd name="connsiteX1" fmla="*/ 28782 w 50921"/>
                <a:gd name="connsiteY1" fmla="*/ 30598 h 38715"/>
                <a:gd name="connsiteX2" fmla="*/ 28782 w 50921"/>
                <a:gd name="connsiteY2" fmla="*/ 30598 h 38715"/>
                <a:gd name="connsiteX3" fmla="*/ 28782 w 50921"/>
                <a:gd name="connsiteY3" fmla="*/ 30598 h 38715"/>
                <a:gd name="connsiteX4" fmla="*/ 28782 w 50921"/>
                <a:gd name="connsiteY4" fmla="*/ 30598 h 38715"/>
                <a:gd name="connsiteX5" fmla="*/ 28782 w 50921"/>
                <a:gd name="connsiteY5" fmla="*/ 30598 h 38715"/>
                <a:gd name="connsiteX6" fmla="*/ 28782 w 50921"/>
                <a:gd name="connsiteY6" fmla="*/ 30598 h 38715"/>
                <a:gd name="connsiteX7" fmla="*/ 28782 w 50921"/>
                <a:gd name="connsiteY7" fmla="*/ 30598 h 38715"/>
                <a:gd name="connsiteX8" fmla="*/ 28782 w 50921"/>
                <a:gd name="connsiteY8" fmla="*/ 30598 h 38715"/>
                <a:gd name="connsiteX9" fmla="*/ 32472 w 50921"/>
                <a:gd name="connsiteY9" fmla="*/ 30598 h 38715"/>
                <a:gd name="connsiteX10" fmla="*/ 32472 w 50921"/>
                <a:gd name="connsiteY10" fmla="*/ 30598 h 38715"/>
                <a:gd name="connsiteX11" fmla="*/ 32472 w 50921"/>
                <a:gd name="connsiteY11" fmla="*/ 30598 h 38715"/>
                <a:gd name="connsiteX12" fmla="*/ 32472 w 50921"/>
                <a:gd name="connsiteY12" fmla="*/ 30598 h 38715"/>
                <a:gd name="connsiteX13" fmla="*/ 32472 w 50921"/>
                <a:gd name="connsiteY13" fmla="*/ 30598 h 38715"/>
                <a:gd name="connsiteX14" fmla="*/ 32472 w 50921"/>
                <a:gd name="connsiteY14" fmla="*/ 30598 h 38715"/>
                <a:gd name="connsiteX15" fmla="*/ 32472 w 50921"/>
                <a:gd name="connsiteY15" fmla="*/ 30598 h 38715"/>
                <a:gd name="connsiteX16" fmla="*/ 32472 w 50921"/>
                <a:gd name="connsiteY16" fmla="*/ 30598 h 38715"/>
                <a:gd name="connsiteX17" fmla="*/ 32472 w 50921"/>
                <a:gd name="connsiteY17" fmla="*/ 30598 h 38715"/>
                <a:gd name="connsiteX18" fmla="*/ 32472 w 50921"/>
                <a:gd name="connsiteY18" fmla="*/ 30598 h 38715"/>
                <a:gd name="connsiteX19" fmla="*/ 32472 w 50921"/>
                <a:gd name="connsiteY19" fmla="*/ 30598 h 38715"/>
                <a:gd name="connsiteX20" fmla="*/ 32472 w 50921"/>
                <a:gd name="connsiteY20" fmla="*/ 30598 h 38715"/>
                <a:gd name="connsiteX21" fmla="*/ 32472 w 50921"/>
                <a:gd name="connsiteY21" fmla="*/ 30598 h 38715"/>
                <a:gd name="connsiteX22" fmla="*/ 32472 w 50921"/>
                <a:gd name="connsiteY22" fmla="*/ 30598 h 38715"/>
                <a:gd name="connsiteX23" fmla="*/ 32472 w 50921"/>
                <a:gd name="connsiteY23" fmla="*/ 30598 h 38715"/>
                <a:gd name="connsiteX24" fmla="*/ 32472 w 50921"/>
                <a:gd name="connsiteY24" fmla="*/ 30598 h 38715"/>
                <a:gd name="connsiteX25" fmla="*/ 37638 w 50921"/>
                <a:gd name="connsiteY25" fmla="*/ 35026 h 38715"/>
                <a:gd name="connsiteX26" fmla="*/ 37638 w 50921"/>
                <a:gd name="connsiteY26" fmla="*/ 35026 h 38715"/>
                <a:gd name="connsiteX27" fmla="*/ 37638 w 50921"/>
                <a:gd name="connsiteY27" fmla="*/ 35026 h 38715"/>
                <a:gd name="connsiteX28" fmla="*/ 37638 w 50921"/>
                <a:gd name="connsiteY28" fmla="*/ 35026 h 38715"/>
                <a:gd name="connsiteX29" fmla="*/ 37638 w 50921"/>
                <a:gd name="connsiteY29" fmla="*/ 35026 h 38715"/>
                <a:gd name="connsiteX30" fmla="*/ 37638 w 50921"/>
                <a:gd name="connsiteY30" fmla="*/ 35026 h 38715"/>
                <a:gd name="connsiteX31" fmla="*/ 41328 w 50921"/>
                <a:gd name="connsiteY31" fmla="*/ 35026 h 38715"/>
                <a:gd name="connsiteX32" fmla="*/ 41328 w 50921"/>
                <a:gd name="connsiteY32" fmla="*/ 35026 h 38715"/>
                <a:gd name="connsiteX33" fmla="*/ 45756 w 50921"/>
                <a:gd name="connsiteY33" fmla="*/ 38716 h 38715"/>
                <a:gd name="connsiteX34" fmla="*/ 45756 w 50921"/>
                <a:gd name="connsiteY34" fmla="*/ 38716 h 38715"/>
                <a:gd name="connsiteX35" fmla="*/ 45756 w 50921"/>
                <a:gd name="connsiteY35" fmla="*/ 38716 h 38715"/>
                <a:gd name="connsiteX36" fmla="*/ 45756 w 50921"/>
                <a:gd name="connsiteY36" fmla="*/ 38716 h 38715"/>
                <a:gd name="connsiteX37" fmla="*/ 45756 w 50921"/>
                <a:gd name="connsiteY37" fmla="*/ 38716 h 38715"/>
                <a:gd name="connsiteX38" fmla="*/ 45756 w 50921"/>
                <a:gd name="connsiteY38" fmla="*/ 38716 h 38715"/>
                <a:gd name="connsiteX39" fmla="*/ 45756 w 50921"/>
                <a:gd name="connsiteY39" fmla="*/ 34288 h 38715"/>
                <a:gd name="connsiteX40" fmla="*/ 50922 w 50921"/>
                <a:gd name="connsiteY40" fmla="*/ 34288 h 38715"/>
                <a:gd name="connsiteX41" fmla="*/ 50922 w 50921"/>
                <a:gd name="connsiteY41" fmla="*/ 34288 h 38715"/>
                <a:gd name="connsiteX42" fmla="*/ 50922 w 50921"/>
                <a:gd name="connsiteY42" fmla="*/ 26908 h 38715"/>
                <a:gd name="connsiteX43" fmla="*/ 50922 w 50921"/>
                <a:gd name="connsiteY43" fmla="*/ 26908 h 38715"/>
                <a:gd name="connsiteX44" fmla="*/ 41328 w 50921"/>
                <a:gd name="connsiteY44" fmla="*/ 23218 h 38715"/>
                <a:gd name="connsiteX45" fmla="*/ 41328 w 50921"/>
                <a:gd name="connsiteY45" fmla="*/ 16576 h 38715"/>
                <a:gd name="connsiteX46" fmla="*/ 41328 w 50921"/>
                <a:gd name="connsiteY46" fmla="*/ 16576 h 38715"/>
                <a:gd name="connsiteX47" fmla="*/ 34686 w 50921"/>
                <a:gd name="connsiteY47" fmla="*/ 16576 h 38715"/>
                <a:gd name="connsiteX48" fmla="*/ 34686 w 50921"/>
                <a:gd name="connsiteY48" fmla="*/ 11410 h 38715"/>
                <a:gd name="connsiteX49" fmla="*/ 25092 w 50921"/>
                <a:gd name="connsiteY49" fmla="*/ 11410 h 38715"/>
                <a:gd name="connsiteX50" fmla="*/ 25092 w 50921"/>
                <a:gd name="connsiteY50" fmla="*/ 5506 h 38715"/>
                <a:gd name="connsiteX51" fmla="*/ 18450 w 50921"/>
                <a:gd name="connsiteY51" fmla="*/ 5506 h 38715"/>
                <a:gd name="connsiteX52" fmla="*/ 13284 w 50921"/>
                <a:gd name="connsiteY52" fmla="*/ 340 h 38715"/>
                <a:gd name="connsiteX53" fmla="*/ 7380 w 50921"/>
                <a:gd name="connsiteY53" fmla="*/ 340 h 38715"/>
                <a:gd name="connsiteX54" fmla="*/ 0 w 50921"/>
                <a:gd name="connsiteY54" fmla="*/ 340 h 38715"/>
                <a:gd name="connsiteX55" fmla="*/ 0 w 50921"/>
                <a:gd name="connsiteY55" fmla="*/ 340 h 38715"/>
                <a:gd name="connsiteX56" fmla="*/ 45018 w 50921"/>
                <a:gd name="connsiteY56" fmla="*/ 340 h 38715"/>
                <a:gd name="connsiteX57" fmla="*/ 45018 w 50921"/>
                <a:gd name="connsiteY57" fmla="*/ 340 h 38715"/>
                <a:gd name="connsiteX58" fmla="*/ 40590 w 50921"/>
                <a:gd name="connsiteY58" fmla="*/ 340 h 38715"/>
                <a:gd name="connsiteX59" fmla="*/ 40590 w 50921"/>
                <a:gd name="connsiteY59" fmla="*/ 340 h 38715"/>
                <a:gd name="connsiteX60" fmla="*/ 40590 w 50921"/>
                <a:gd name="connsiteY60" fmla="*/ 340 h 38715"/>
                <a:gd name="connsiteX61" fmla="*/ 36162 w 50921"/>
                <a:gd name="connsiteY61" fmla="*/ 340 h 38715"/>
                <a:gd name="connsiteX62" fmla="*/ 36162 w 50921"/>
                <a:gd name="connsiteY62" fmla="*/ 6244 h 38715"/>
                <a:gd name="connsiteX63" fmla="*/ 32472 w 50921"/>
                <a:gd name="connsiteY63" fmla="*/ 10672 h 38715"/>
                <a:gd name="connsiteX64" fmla="*/ 32472 w 50921"/>
                <a:gd name="connsiteY64" fmla="*/ 10672 h 38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0921" h="38715">
                  <a:moveTo>
                    <a:pt x="28782" y="30598"/>
                  </a:moveTo>
                  <a:lnTo>
                    <a:pt x="28782" y="30598"/>
                  </a:lnTo>
                  <a:cubicBezTo>
                    <a:pt x="28782" y="30598"/>
                    <a:pt x="28782" y="30598"/>
                    <a:pt x="28782" y="30598"/>
                  </a:cubicBezTo>
                  <a:lnTo>
                    <a:pt x="28782" y="30598"/>
                  </a:lnTo>
                  <a:lnTo>
                    <a:pt x="28782" y="30598"/>
                  </a:lnTo>
                  <a:lnTo>
                    <a:pt x="28782" y="30598"/>
                  </a:lnTo>
                  <a:lnTo>
                    <a:pt x="28782" y="30598"/>
                  </a:lnTo>
                  <a:lnTo>
                    <a:pt x="28782" y="30598"/>
                  </a:lnTo>
                  <a:lnTo>
                    <a:pt x="28782" y="30598"/>
                  </a:lnTo>
                  <a:cubicBezTo>
                    <a:pt x="29953" y="31135"/>
                    <a:pt x="31301" y="31135"/>
                    <a:pt x="32472" y="30598"/>
                  </a:cubicBez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lnTo>
                    <a:pt x="32472" y="30598"/>
                  </a:lnTo>
                  <a:cubicBezTo>
                    <a:pt x="33370" y="32827"/>
                    <a:pt x="35298" y="34479"/>
                    <a:pt x="37638" y="35026"/>
                  </a:cubicBezTo>
                  <a:lnTo>
                    <a:pt x="37638" y="35026"/>
                  </a:lnTo>
                  <a:lnTo>
                    <a:pt x="37638" y="35026"/>
                  </a:lnTo>
                  <a:lnTo>
                    <a:pt x="37638" y="35026"/>
                  </a:lnTo>
                  <a:lnTo>
                    <a:pt x="37638" y="35026"/>
                  </a:lnTo>
                  <a:lnTo>
                    <a:pt x="37638" y="35026"/>
                  </a:lnTo>
                  <a:lnTo>
                    <a:pt x="41328" y="35026"/>
                  </a:lnTo>
                  <a:lnTo>
                    <a:pt x="41328" y="35026"/>
                  </a:lnTo>
                  <a:cubicBezTo>
                    <a:pt x="41328" y="35026"/>
                    <a:pt x="45756" y="38716"/>
                    <a:pt x="45756" y="38716"/>
                  </a:cubicBezTo>
                  <a:lnTo>
                    <a:pt x="45756" y="38716"/>
                  </a:lnTo>
                  <a:lnTo>
                    <a:pt x="45756" y="38716"/>
                  </a:lnTo>
                  <a:lnTo>
                    <a:pt x="45756" y="38716"/>
                  </a:lnTo>
                  <a:lnTo>
                    <a:pt x="45756" y="38716"/>
                  </a:lnTo>
                  <a:lnTo>
                    <a:pt x="45756" y="38716"/>
                  </a:lnTo>
                  <a:lnTo>
                    <a:pt x="45756" y="34288"/>
                  </a:lnTo>
                  <a:lnTo>
                    <a:pt x="50922" y="34288"/>
                  </a:lnTo>
                  <a:lnTo>
                    <a:pt x="50922" y="34288"/>
                  </a:lnTo>
                  <a:cubicBezTo>
                    <a:pt x="50922" y="34288"/>
                    <a:pt x="50922" y="26908"/>
                    <a:pt x="50922" y="26908"/>
                  </a:cubicBezTo>
                  <a:lnTo>
                    <a:pt x="50922" y="26908"/>
                  </a:lnTo>
                  <a:cubicBezTo>
                    <a:pt x="47896" y="25276"/>
                    <a:pt x="44670" y="24036"/>
                    <a:pt x="41328" y="23218"/>
                  </a:cubicBezTo>
                  <a:lnTo>
                    <a:pt x="41328" y="16576"/>
                  </a:lnTo>
                  <a:lnTo>
                    <a:pt x="41328" y="16576"/>
                  </a:lnTo>
                  <a:cubicBezTo>
                    <a:pt x="39143" y="16071"/>
                    <a:pt x="36871" y="16071"/>
                    <a:pt x="34686" y="16576"/>
                  </a:cubicBezTo>
                  <a:lnTo>
                    <a:pt x="34686" y="11410"/>
                  </a:lnTo>
                  <a:lnTo>
                    <a:pt x="25092" y="11410"/>
                  </a:lnTo>
                  <a:cubicBezTo>
                    <a:pt x="25092" y="11410"/>
                    <a:pt x="25092" y="5506"/>
                    <a:pt x="25092" y="5506"/>
                  </a:cubicBezTo>
                  <a:lnTo>
                    <a:pt x="18450" y="5506"/>
                  </a:lnTo>
                  <a:lnTo>
                    <a:pt x="13284" y="340"/>
                  </a:lnTo>
                  <a:lnTo>
                    <a:pt x="738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45018" y="340"/>
                  </a:lnTo>
                  <a:lnTo>
                    <a:pt x="45018" y="340"/>
                  </a:lnTo>
                  <a:lnTo>
                    <a:pt x="40590" y="340"/>
                  </a:lnTo>
                  <a:lnTo>
                    <a:pt x="40590" y="340"/>
                  </a:lnTo>
                  <a:cubicBezTo>
                    <a:pt x="40590" y="340"/>
                    <a:pt x="40590" y="340"/>
                    <a:pt x="40590" y="340"/>
                  </a:cubicBezTo>
                  <a:cubicBezTo>
                    <a:pt x="39149" y="-113"/>
                    <a:pt x="37603" y="-113"/>
                    <a:pt x="36162" y="340"/>
                  </a:cubicBezTo>
                  <a:lnTo>
                    <a:pt x="36162" y="6244"/>
                  </a:lnTo>
                  <a:cubicBezTo>
                    <a:pt x="34563" y="7368"/>
                    <a:pt x="33290" y="8896"/>
                    <a:pt x="32472" y="10672"/>
                  </a:cubicBezTo>
                  <a:lnTo>
                    <a:pt x="32472" y="10672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DC3BC896-FD92-4338-83D3-62AAAF839496}"/>
                </a:ext>
              </a:extLst>
            </p:cNvPr>
            <p:cNvSpPr/>
            <p:nvPr/>
          </p:nvSpPr>
          <p:spPr>
            <a:xfrm>
              <a:off x="7958010" y="1749230"/>
              <a:ext cx="45017" cy="36162"/>
            </a:xfrm>
            <a:custGeom>
              <a:avLst/>
              <a:gdLst>
                <a:gd name="connsiteX0" fmla="*/ 23616 w 45017"/>
                <a:gd name="connsiteY0" fmla="*/ 36162 h 36162"/>
                <a:gd name="connsiteX1" fmla="*/ 23616 w 45017"/>
                <a:gd name="connsiteY1" fmla="*/ 36162 h 36162"/>
                <a:gd name="connsiteX2" fmla="*/ 23616 w 45017"/>
                <a:gd name="connsiteY2" fmla="*/ 36162 h 36162"/>
                <a:gd name="connsiteX3" fmla="*/ 23616 w 45017"/>
                <a:gd name="connsiteY3" fmla="*/ 36162 h 36162"/>
                <a:gd name="connsiteX4" fmla="*/ 23616 w 45017"/>
                <a:gd name="connsiteY4" fmla="*/ 29520 h 36162"/>
                <a:gd name="connsiteX5" fmla="*/ 23616 w 45017"/>
                <a:gd name="connsiteY5" fmla="*/ 29520 h 36162"/>
                <a:gd name="connsiteX6" fmla="*/ 31734 w 45017"/>
                <a:gd name="connsiteY6" fmla="*/ 34686 h 36162"/>
                <a:gd name="connsiteX7" fmla="*/ 31734 w 45017"/>
                <a:gd name="connsiteY7" fmla="*/ 34686 h 36162"/>
                <a:gd name="connsiteX8" fmla="*/ 31734 w 45017"/>
                <a:gd name="connsiteY8" fmla="*/ 34686 h 36162"/>
                <a:gd name="connsiteX9" fmla="*/ 31734 w 45017"/>
                <a:gd name="connsiteY9" fmla="*/ 30258 h 36162"/>
                <a:gd name="connsiteX10" fmla="*/ 31734 w 45017"/>
                <a:gd name="connsiteY10" fmla="*/ 30258 h 36162"/>
                <a:gd name="connsiteX11" fmla="*/ 39852 w 45017"/>
                <a:gd name="connsiteY11" fmla="*/ 30258 h 36162"/>
                <a:gd name="connsiteX12" fmla="*/ 39852 w 45017"/>
                <a:gd name="connsiteY12" fmla="*/ 30258 h 36162"/>
                <a:gd name="connsiteX13" fmla="*/ 35424 w 45017"/>
                <a:gd name="connsiteY13" fmla="*/ 21402 h 36162"/>
                <a:gd name="connsiteX14" fmla="*/ 40590 w 45017"/>
                <a:gd name="connsiteY14" fmla="*/ 21402 h 36162"/>
                <a:gd name="connsiteX15" fmla="*/ 40590 w 45017"/>
                <a:gd name="connsiteY15" fmla="*/ 21402 h 36162"/>
                <a:gd name="connsiteX16" fmla="*/ 40590 w 45017"/>
                <a:gd name="connsiteY16" fmla="*/ 21402 h 36162"/>
                <a:gd name="connsiteX17" fmla="*/ 33948 w 45017"/>
                <a:gd name="connsiteY17" fmla="*/ 21402 h 36162"/>
                <a:gd name="connsiteX18" fmla="*/ 33948 w 45017"/>
                <a:gd name="connsiteY18" fmla="*/ 21402 h 36162"/>
                <a:gd name="connsiteX19" fmla="*/ 33948 w 45017"/>
                <a:gd name="connsiteY19" fmla="*/ 3690 h 36162"/>
                <a:gd name="connsiteX20" fmla="*/ 45018 w 45017"/>
                <a:gd name="connsiteY20" fmla="*/ 3690 h 36162"/>
                <a:gd name="connsiteX21" fmla="*/ 38376 w 45017"/>
                <a:gd name="connsiteY21" fmla="*/ 3690 h 36162"/>
                <a:gd name="connsiteX22" fmla="*/ 38376 w 45017"/>
                <a:gd name="connsiteY22" fmla="*/ 0 h 36162"/>
                <a:gd name="connsiteX23" fmla="*/ 38376 w 45017"/>
                <a:gd name="connsiteY23" fmla="*/ 0 h 36162"/>
                <a:gd name="connsiteX24" fmla="*/ 34686 w 45017"/>
                <a:gd name="connsiteY24" fmla="*/ 0 h 36162"/>
                <a:gd name="connsiteX25" fmla="*/ 28782 w 45017"/>
                <a:gd name="connsiteY25" fmla="*/ 0 h 36162"/>
                <a:gd name="connsiteX26" fmla="*/ 28782 w 45017"/>
                <a:gd name="connsiteY26" fmla="*/ 0 h 36162"/>
                <a:gd name="connsiteX27" fmla="*/ 28782 w 45017"/>
                <a:gd name="connsiteY27" fmla="*/ 0 h 36162"/>
                <a:gd name="connsiteX28" fmla="*/ 28782 w 45017"/>
                <a:gd name="connsiteY28" fmla="*/ 4428 h 36162"/>
                <a:gd name="connsiteX29" fmla="*/ 28782 w 45017"/>
                <a:gd name="connsiteY29" fmla="*/ 4428 h 36162"/>
                <a:gd name="connsiteX30" fmla="*/ 21402 w 45017"/>
                <a:gd name="connsiteY30" fmla="*/ 4428 h 36162"/>
                <a:gd name="connsiteX31" fmla="*/ 21402 w 45017"/>
                <a:gd name="connsiteY31" fmla="*/ 9594 h 36162"/>
                <a:gd name="connsiteX32" fmla="*/ 16974 w 45017"/>
                <a:gd name="connsiteY32" fmla="*/ 9594 h 36162"/>
                <a:gd name="connsiteX33" fmla="*/ 16974 w 45017"/>
                <a:gd name="connsiteY33" fmla="*/ 9594 h 36162"/>
                <a:gd name="connsiteX34" fmla="*/ 16974 w 45017"/>
                <a:gd name="connsiteY34" fmla="*/ 9594 h 36162"/>
                <a:gd name="connsiteX35" fmla="*/ 16974 w 45017"/>
                <a:gd name="connsiteY35" fmla="*/ 9594 h 36162"/>
                <a:gd name="connsiteX36" fmla="*/ 0 w 45017"/>
                <a:gd name="connsiteY36" fmla="*/ 21402 h 36162"/>
                <a:gd name="connsiteX37" fmla="*/ 0 w 45017"/>
                <a:gd name="connsiteY37" fmla="*/ 21402 h 36162"/>
                <a:gd name="connsiteX38" fmla="*/ 0 w 45017"/>
                <a:gd name="connsiteY38" fmla="*/ 21402 h 36162"/>
                <a:gd name="connsiteX39" fmla="*/ 0 w 45017"/>
                <a:gd name="connsiteY39" fmla="*/ 21402 h 36162"/>
                <a:gd name="connsiteX40" fmla="*/ 0 w 45017"/>
                <a:gd name="connsiteY40" fmla="*/ 21402 h 36162"/>
                <a:gd name="connsiteX41" fmla="*/ 0 w 45017"/>
                <a:gd name="connsiteY41" fmla="*/ 21402 h 36162"/>
                <a:gd name="connsiteX42" fmla="*/ 0 w 45017"/>
                <a:gd name="connsiteY42" fmla="*/ 21402 h 36162"/>
                <a:gd name="connsiteX43" fmla="*/ 0 w 45017"/>
                <a:gd name="connsiteY43" fmla="*/ 29520 h 36162"/>
                <a:gd name="connsiteX44" fmla="*/ 0 w 45017"/>
                <a:gd name="connsiteY44" fmla="*/ 29520 h 36162"/>
                <a:gd name="connsiteX45" fmla="*/ 0 w 45017"/>
                <a:gd name="connsiteY45" fmla="*/ 29520 h 36162"/>
                <a:gd name="connsiteX46" fmla="*/ 3690 w 45017"/>
                <a:gd name="connsiteY46" fmla="*/ 29520 h 36162"/>
                <a:gd name="connsiteX47" fmla="*/ 3690 w 45017"/>
                <a:gd name="connsiteY47" fmla="*/ 29520 h 36162"/>
                <a:gd name="connsiteX48" fmla="*/ 3690 w 45017"/>
                <a:gd name="connsiteY48" fmla="*/ 29520 h 36162"/>
                <a:gd name="connsiteX49" fmla="*/ 3690 w 45017"/>
                <a:gd name="connsiteY49" fmla="*/ 29520 h 36162"/>
                <a:gd name="connsiteX50" fmla="*/ 11070 w 45017"/>
                <a:gd name="connsiteY50" fmla="*/ 29520 h 36162"/>
                <a:gd name="connsiteX51" fmla="*/ 11070 w 45017"/>
                <a:gd name="connsiteY51" fmla="*/ 29520 h 36162"/>
                <a:gd name="connsiteX52" fmla="*/ 11070 w 45017"/>
                <a:gd name="connsiteY52" fmla="*/ 29520 h 36162"/>
                <a:gd name="connsiteX53" fmla="*/ 11070 w 45017"/>
                <a:gd name="connsiteY53" fmla="*/ 29520 h 36162"/>
                <a:gd name="connsiteX54" fmla="*/ 11070 w 45017"/>
                <a:gd name="connsiteY54" fmla="*/ 29520 h 36162"/>
                <a:gd name="connsiteX55" fmla="*/ 11070 w 45017"/>
                <a:gd name="connsiteY55" fmla="*/ 29520 h 36162"/>
                <a:gd name="connsiteX56" fmla="*/ 11070 w 45017"/>
                <a:gd name="connsiteY56" fmla="*/ 29520 h 36162"/>
                <a:gd name="connsiteX57" fmla="*/ 11070 w 45017"/>
                <a:gd name="connsiteY57" fmla="*/ 25092 h 36162"/>
                <a:gd name="connsiteX58" fmla="*/ 14760 w 45017"/>
                <a:gd name="connsiteY58" fmla="*/ 25092 h 36162"/>
                <a:gd name="connsiteX59" fmla="*/ 14760 w 45017"/>
                <a:gd name="connsiteY59" fmla="*/ 25092 h 36162"/>
                <a:gd name="connsiteX60" fmla="*/ 22140 w 45017"/>
                <a:gd name="connsiteY60" fmla="*/ 25092 h 36162"/>
                <a:gd name="connsiteX61" fmla="*/ 23616 w 45017"/>
                <a:gd name="connsiteY61" fmla="*/ 3616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5017" h="36162">
                  <a:moveTo>
                    <a:pt x="23616" y="36162"/>
                  </a:moveTo>
                  <a:lnTo>
                    <a:pt x="23616" y="36162"/>
                  </a:lnTo>
                  <a:lnTo>
                    <a:pt x="23616" y="36162"/>
                  </a:lnTo>
                  <a:lnTo>
                    <a:pt x="23616" y="36162"/>
                  </a:lnTo>
                  <a:lnTo>
                    <a:pt x="23616" y="29520"/>
                  </a:lnTo>
                  <a:lnTo>
                    <a:pt x="23616" y="29520"/>
                  </a:lnTo>
                  <a:cubicBezTo>
                    <a:pt x="26540" y="30873"/>
                    <a:pt x="29271" y="32610"/>
                    <a:pt x="31734" y="34686"/>
                  </a:cubicBezTo>
                  <a:lnTo>
                    <a:pt x="31734" y="34686"/>
                  </a:lnTo>
                  <a:lnTo>
                    <a:pt x="31734" y="34686"/>
                  </a:lnTo>
                  <a:cubicBezTo>
                    <a:pt x="32525" y="33316"/>
                    <a:pt x="32525" y="31628"/>
                    <a:pt x="31734" y="30258"/>
                  </a:cubicBezTo>
                  <a:lnTo>
                    <a:pt x="31734" y="30258"/>
                  </a:lnTo>
                  <a:cubicBezTo>
                    <a:pt x="31734" y="30258"/>
                    <a:pt x="38376" y="30258"/>
                    <a:pt x="39852" y="30258"/>
                  </a:cubicBezTo>
                  <a:lnTo>
                    <a:pt x="39852" y="30258"/>
                  </a:lnTo>
                  <a:cubicBezTo>
                    <a:pt x="39852" y="30258"/>
                    <a:pt x="44280" y="25830"/>
                    <a:pt x="35424" y="21402"/>
                  </a:cubicBezTo>
                  <a:cubicBezTo>
                    <a:pt x="26568" y="16974"/>
                    <a:pt x="35424" y="21402"/>
                    <a:pt x="40590" y="21402"/>
                  </a:cubicBezTo>
                  <a:lnTo>
                    <a:pt x="40590" y="21402"/>
                  </a:lnTo>
                  <a:lnTo>
                    <a:pt x="40590" y="21402"/>
                  </a:lnTo>
                  <a:lnTo>
                    <a:pt x="33948" y="21402"/>
                  </a:lnTo>
                  <a:cubicBezTo>
                    <a:pt x="29520" y="21402"/>
                    <a:pt x="33948" y="21402"/>
                    <a:pt x="33948" y="21402"/>
                  </a:cubicBezTo>
                  <a:lnTo>
                    <a:pt x="33948" y="3690"/>
                  </a:lnTo>
                  <a:lnTo>
                    <a:pt x="45018" y="3690"/>
                  </a:lnTo>
                  <a:cubicBezTo>
                    <a:pt x="45018" y="3690"/>
                    <a:pt x="40590" y="3690"/>
                    <a:pt x="38376" y="3690"/>
                  </a:cubicBezTo>
                  <a:lnTo>
                    <a:pt x="38376" y="0"/>
                  </a:lnTo>
                  <a:lnTo>
                    <a:pt x="38376" y="0"/>
                  </a:lnTo>
                  <a:cubicBezTo>
                    <a:pt x="38376" y="0"/>
                    <a:pt x="38376" y="0"/>
                    <a:pt x="34686" y="0"/>
                  </a:cubicBezTo>
                  <a:cubicBezTo>
                    <a:pt x="32760" y="574"/>
                    <a:pt x="30708" y="574"/>
                    <a:pt x="28782" y="0"/>
                  </a:cubicBezTo>
                  <a:lnTo>
                    <a:pt x="28782" y="0"/>
                  </a:lnTo>
                  <a:lnTo>
                    <a:pt x="28782" y="0"/>
                  </a:lnTo>
                  <a:lnTo>
                    <a:pt x="28782" y="4428"/>
                  </a:lnTo>
                  <a:lnTo>
                    <a:pt x="28782" y="4428"/>
                  </a:lnTo>
                  <a:cubicBezTo>
                    <a:pt x="28782" y="4428"/>
                    <a:pt x="23616" y="4428"/>
                    <a:pt x="21402" y="4428"/>
                  </a:cubicBezTo>
                  <a:cubicBezTo>
                    <a:pt x="19188" y="4428"/>
                    <a:pt x="21402" y="4428"/>
                    <a:pt x="21402" y="9594"/>
                  </a:cubicBezTo>
                  <a:lnTo>
                    <a:pt x="16974" y="9594"/>
                  </a:lnTo>
                  <a:lnTo>
                    <a:pt x="16974" y="9594"/>
                  </a:lnTo>
                  <a:lnTo>
                    <a:pt x="16974" y="9594"/>
                  </a:lnTo>
                  <a:lnTo>
                    <a:pt x="16974" y="9594"/>
                  </a:ln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cubicBezTo>
                    <a:pt x="0" y="21402"/>
                    <a:pt x="0" y="26568"/>
                    <a:pt x="0" y="29520"/>
                  </a:cubicBezTo>
                  <a:cubicBezTo>
                    <a:pt x="0" y="32472"/>
                    <a:pt x="0" y="29520"/>
                    <a:pt x="0" y="29520"/>
                  </a:cubicBezTo>
                  <a:lnTo>
                    <a:pt x="0" y="29520"/>
                  </a:lnTo>
                  <a:lnTo>
                    <a:pt x="3690" y="29520"/>
                  </a:lnTo>
                  <a:lnTo>
                    <a:pt x="3690" y="29520"/>
                  </a:lnTo>
                  <a:lnTo>
                    <a:pt x="3690" y="29520"/>
                  </a:lnTo>
                  <a:lnTo>
                    <a:pt x="3690" y="29520"/>
                  </a:lnTo>
                  <a:lnTo>
                    <a:pt x="11070" y="29520"/>
                  </a:lnTo>
                  <a:lnTo>
                    <a:pt x="11070" y="29520"/>
                  </a:lnTo>
                  <a:lnTo>
                    <a:pt x="11070" y="29520"/>
                  </a:lnTo>
                  <a:lnTo>
                    <a:pt x="11070" y="29520"/>
                  </a:lnTo>
                  <a:lnTo>
                    <a:pt x="11070" y="29520"/>
                  </a:lnTo>
                  <a:lnTo>
                    <a:pt x="11070" y="29520"/>
                  </a:lnTo>
                  <a:lnTo>
                    <a:pt x="11070" y="29520"/>
                  </a:lnTo>
                  <a:cubicBezTo>
                    <a:pt x="11070" y="29520"/>
                    <a:pt x="11070" y="29520"/>
                    <a:pt x="11070" y="25092"/>
                  </a:cubicBezTo>
                  <a:lnTo>
                    <a:pt x="14760" y="25092"/>
                  </a:lnTo>
                  <a:lnTo>
                    <a:pt x="14760" y="25092"/>
                  </a:lnTo>
                  <a:lnTo>
                    <a:pt x="22140" y="25092"/>
                  </a:lnTo>
                  <a:lnTo>
                    <a:pt x="23616" y="36162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2FF5ED80-ED86-4810-B362-6D39AFBFD359}"/>
                </a:ext>
              </a:extLst>
            </p:cNvPr>
            <p:cNvSpPr/>
            <p:nvPr/>
          </p:nvSpPr>
          <p:spPr>
            <a:xfrm>
              <a:off x="7994171" y="1860813"/>
              <a:ext cx="59204" cy="34726"/>
            </a:xfrm>
            <a:custGeom>
              <a:avLst/>
              <a:gdLst>
                <a:gd name="connsiteX0" fmla="*/ 57564 w 59204"/>
                <a:gd name="connsiteY0" fmla="*/ 17567 h 34726"/>
                <a:gd name="connsiteX1" fmla="*/ 57564 w 59204"/>
                <a:gd name="connsiteY1" fmla="*/ 17567 h 34726"/>
                <a:gd name="connsiteX2" fmla="*/ 57564 w 59204"/>
                <a:gd name="connsiteY2" fmla="*/ 17567 h 34726"/>
                <a:gd name="connsiteX3" fmla="*/ 57564 w 59204"/>
                <a:gd name="connsiteY3" fmla="*/ 17567 h 34726"/>
                <a:gd name="connsiteX4" fmla="*/ 57564 w 59204"/>
                <a:gd name="connsiteY4" fmla="*/ 17567 h 34726"/>
                <a:gd name="connsiteX5" fmla="*/ 57564 w 59204"/>
                <a:gd name="connsiteY5" fmla="*/ 17567 h 34726"/>
                <a:gd name="connsiteX6" fmla="*/ 57564 w 59204"/>
                <a:gd name="connsiteY6" fmla="*/ 17567 h 34726"/>
                <a:gd name="connsiteX7" fmla="*/ 57564 w 59204"/>
                <a:gd name="connsiteY7" fmla="*/ 17567 h 34726"/>
                <a:gd name="connsiteX8" fmla="*/ 57564 w 59204"/>
                <a:gd name="connsiteY8" fmla="*/ 17567 h 34726"/>
                <a:gd name="connsiteX9" fmla="*/ 57564 w 59204"/>
                <a:gd name="connsiteY9" fmla="*/ 17567 h 34726"/>
                <a:gd name="connsiteX10" fmla="*/ 57564 w 59204"/>
                <a:gd name="connsiteY10" fmla="*/ 17567 h 34726"/>
                <a:gd name="connsiteX11" fmla="*/ 57564 w 59204"/>
                <a:gd name="connsiteY11" fmla="*/ 17567 h 34726"/>
                <a:gd name="connsiteX12" fmla="*/ 57564 w 59204"/>
                <a:gd name="connsiteY12" fmla="*/ 17567 h 34726"/>
                <a:gd name="connsiteX13" fmla="*/ 57564 w 59204"/>
                <a:gd name="connsiteY13" fmla="*/ 17567 h 34726"/>
                <a:gd name="connsiteX14" fmla="*/ 57564 w 59204"/>
                <a:gd name="connsiteY14" fmla="*/ 17567 h 34726"/>
                <a:gd name="connsiteX15" fmla="*/ 57564 w 59204"/>
                <a:gd name="connsiteY15" fmla="*/ 17567 h 34726"/>
                <a:gd name="connsiteX16" fmla="*/ 57564 w 59204"/>
                <a:gd name="connsiteY16" fmla="*/ 10925 h 34726"/>
                <a:gd name="connsiteX17" fmla="*/ 57564 w 59204"/>
                <a:gd name="connsiteY17" fmla="*/ 10925 h 34726"/>
                <a:gd name="connsiteX18" fmla="*/ 50922 w 59204"/>
                <a:gd name="connsiteY18" fmla="*/ 5759 h 34726"/>
                <a:gd name="connsiteX19" fmla="*/ 50922 w 59204"/>
                <a:gd name="connsiteY19" fmla="*/ 5759 h 34726"/>
                <a:gd name="connsiteX20" fmla="*/ 44280 w 59204"/>
                <a:gd name="connsiteY20" fmla="*/ 593 h 34726"/>
                <a:gd name="connsiteX21" fmla="*/ 39852 w 59204"/>
                <a:gd name="connsiteY21" fmla="*/ 593 h 34726"/>
                <a:gd name="connsiteX22" fmla="*/ 36162 w 59204"/>
                <a:gd name="connsiteY22" fmla="*/ 593 h 34726"/>
                <a:gd name="connsiteX23" fmla="*/ 36162 w 59204"/>
                <a:gd name="connsiteY23" fmla="*/ 593 h 34726"/>
                <a:gd name="connsiteX24" fmla="*/ 36162 w 59204"/>
                <a:gd name="connsiteY24" fmla="*/ 593 h 34726"/>
                <a:gd name="connsiteX25" fmla="*/ 32472 w 59204"/>
                <a:gd name="connsiteY25" fmla="*/ 593 h 34726"/>
                <a:gd name="connsiteX26" fmla="*/ 32472 w 59204"/>
                <a:gd name="connsiteY26" fmla="*/ 593 h 34726"/>
                <a:gd name="connsiteX27" fmla="*/ 32472 w 59204"/>
                <a:gd name="connsiteY27" fmla="*/ 593 h 34726"/>
                <a:gd name="connsiteX28" fmla="*/ 26568 w 59204"/>
                <a:gd name="connsiteY28" fmla="*/ 593 h 34726"/>
                <a:gd name="connsiteX29" fmla="*/ 30258 w 59204"/>
                <a:gd name="connsiteY29" fmla="*/ 593 h 34726"/>
                <a:gd name="connsiteX30" fmla="*/ 30258 w 59204"/>
                <a:gd name="connsiteY30" fmla="*/ 593 h 34726"/>
                <a:gd name="connsiteX31" fmla="*/ 22140 w 59204"/>
                <a:gd name="connsiteY31" fmla="*/ 593 h 34726"/>
                <a:gd name="connsiteX32" fmla="*/ 22140 w 59204"/>
                <a:gd name="connsiteY32" fmla="*/ 593 h 34726"/>
                <a:gd name="connsiteX33" fmla="*/ 22140 w 59204"/>
                <a:gd name="connsiteY33" fmla="*/ 593 h 34726"/>
                <a:gd name="connsiteX34" fmla="*/ 18450 w 59204"/>
                <a:gd name="connsiteY34" fmla="*/ 593 h 34726"/>
                <a:gd name="connsiteX35" fmla="*/ 18450 w 59204"/>
                <a:gd name="connsiteY35" fmla="*/ 593 h 34726"/>
                <a:gd name="connsiteX36" fmla="*/ 10332 w 59204"/>
                <a:gd name="connsiteY36" fmla="*/ 5021 h 34726"/>
                <a:gd name="connsiteX37" fmla="*/ 10332 w 59204"/>
                <a:gd name="connsiteY37" fmla="*/ 5021 h 34726"/>
                <a:gd name="connsiteX38" fmla="*/ 4428 w 59204"/>
                <a:gd name="connsiteY38" fmla="*/ 5021 h 34726"/>
                <a:gd name="connsiteX39" fmla="*/ 4428 w 59204"/>
                <a:gd name="connsiteY39" fmla="*/ 5021 h 34726"/>
                <a:gd name="connsiteX40" fmla="*/ 0 w 59204"/>
                <a:gd name="connsiteY40" fmla="*/ 5021 h 34726"/>
                <a:gd name="connsiteX41" fmla="*/ 0 w 59204"/>
                <a:gd name="connsiteY41" fmla="*/ 5021 h 34726"/>
                <a:gd name="connsiteX42" fmla="*/ 0 w 59204"/>
                <a:gd name="connsiteY42" fmla="*/ 5021 h 34726"/>
                <a:gd name="connsiteX43" fmla="*/ 0 w 59204"/>
                <a:gd name="connsiteY43" fmla="*/ 5021 h 34726"/>
                <a:gd name="connsiteX44" fmla="*/ 0 w 59204"/>
                <a:gd name="connsiteY44" fmla="*/ 5021 h 34726"/>
                <a:gd name="connsiteX45" fmla="*/ 0 w 59204"/>
                <a:gd name="connsiteY45" fmla="*/ 5021 h 34726"/>
                <a:gd name="connsiteX46" fmla="*/ 0 w 59204"/>
                <a:gd name="connsiteY46" fmla="*/ 5021 h 34726"/>
                <a:gd name="connsiteX47" fmla="*/ 7380 w 59204"/>
                <a:gd name="connsiteY47" fmla="*/ 5021 h 34726"/>
                <a:gd name="connsiteX48" fmla="*/ 7380 w 59204"/>
                <a:gd name="connsiteY48" fmla="*/ 10187 h 34726"/>
                <a:gd name="connsiteX49" fmla="*/ 15498 w 59204"/>
                <a:gd name="connsiteY49" fmla="*/ 10187 h 34726"/>
                <a:gd name="connsiteX50" fmla="*/ 15498 w 59204"/>
                <a:gd name="connsiteY50" fmla="*/ 16091 h 34726"/>
                <a:gd name="connsiteX51" fmla="*/ 24354 w 59204"/>
                <a:gd name="connsiteY51" fmla="*/ 34541 h 34726"/>
                <a:gd name="connsiteX52" fmla="*/ 30258 w 59204"/>
                <a:gd name="connsiteY52" fmla="*/ 34541 h 34726"/>
                <a:gd name="connsiteX53" fmla="*/ 30258 w 59204"/>
                <a:gd name="connsiteY53" fmla="*/ 34541 h 34726"/>
                <a:gd name="connsiteX54" fmla="*/ 30258 w 59204"/>
                <a:gd name="connsiteY54" fmla="*/ 34541 h 34726"/>
                <a:gd name="connsiteX55" fmla="*/ 30258 w 59204"/>
                <a:gd name="connsiteY55" fmla="*/ 27899 h 34726"/>
                <a:gd name="connsiteX56" fmla="*/ 30258 w 59204"/>
                <a:gd name="connsiteY56" fmla="*/ 27899 h 34726"/>
                <a:gd name="connsiteX57" fmla="*/ 30258 w 59204"/>
                <a:gd name="connsiteY57" fmla="*/ 24947 h 34726"/>
                <a:gd name="connsiteX58" fmla="*/ 30258 w 59204"/>
                <a:gd name="connsiteY58" fmla="*/ 24947 h 34726"/>
                <a:gd name="connsiteX59" fmla="*/ 30258 w 59204"/>
                <a:gd name="connsiteY59" fmla="*/ 24947 h 34726"/>
                <a:gd name="connsiteX60" fmla="*/ 30258 w 59204"/>
                <a:gd name="connsiteY60" fmla="*/ 24947 h 34726"/>
                <a:gd name="connsiteX61" fmla="*/ 30258 w 59204"/>
                <a:gd name="connsiteY61" fmla="*/ 20519 h 34726"/>
                <a:gd name="connsiteX62" fmla="*/ 30258 w 59204"/>
                <a:gd name="connsiteY62" fmla="*/ 20519 h 34726"/>
                <a:gd name="connsiteX63" fmla="*/ 30258 w 59204"/>
                <a:gd name="connsiteY63" fmla="*/ 26423 h 34726"/>
                <a:gd name="connsiteX64" fmla="*/ 30258 w 59204"/>
                <a:gd name="connsiteY64" fmla="*/ 26423 h 34726"/>
                <a:gd name="connsiteX65" fmla="*/ 30258 w 59204"/>
                <a:gd name="connsiteY65" fmla="*/ 26423 h 34726"/>
                <a:gd name="connsiteX66" fmla="*/ 30258 w 59204"/>
                <a:gd name="connsiteY66" fmla="*/ 22733 h 34726"/>
                <a:gd name="connsiteX67" fmla="*/ 30258 w 59204"/>
                <a:gd name="connsiteY67" fmla="*/ 17567 h 34726"/>
                <a:gd name="connsiteX68" fmla="*/ 36162 w 59204"/>
                <a:gd name="connsiteY68" fmla="*/ 17567 h 3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9204" h="34726">
                  <a:moveTo>
                    <a:pt x="57564" y="17567"/>
                  </a:move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lnTo>
                    <a:pt x="57564" y="17567"/>
                  </a:lnTo>
                  <a:cubicBezTo>
                    <a:pt x="57564" y="17567"/>
                    <a:pt x="61254" y="12401"/>
                    <a:pt x="57564" y="10925"/>
                  </a:cubicBezTo>
                  <a:lnTo>
                    <a:pt x="57564" y="10925"/>
                  </a:lnTo>
                  <a:lnTo>
                    <a:pt x="50922" y="5759"/>
                  </a:lnTo>
                  <a:lnTo>
                    <a:pt x="50922" y="5759"/>
                  </a:lnTo>
                  <a:lnTo>
                    <a:pt x="44280" y="593"/>
                  </a:lnTo>
                  <a:cubicBezTo>
                    <a:pt x="42907" y="-198"/>
                    <a:pt x="41225" y="-198"/>
                    <a:pt x="39852" y="593"/>
                  </a:cubicBezTo>
                  <a:cubicBezTo>
                    <a:pt x="38642" y="310"/>
                    <a:pt x="37376" y="310"/>
                    <a:pt x="36162" y="593"/>
                  </a:cubicBezTo>
                  <a:cubicBezTo>
                    <a:pt x="36162" y="593"/>
                    <a:pt x="36162" y="593"/>
                    <a:pt x="36162" y="593"/>
                  </a:cubicBezTo>
                  <a:lnTo>
                    <a:pt x="36162" y="593"/>
                  </a:lnTo>
                  <a:lnTo>
                    <a:pt x="32472" y="593"/>
                  </a:lnTo>
                  <a:lnTo>
                    <a:pt x="32472" y="593"/>
                  </a:lnTo>
                  <a:lnTo>
                    <a:pt x="32472" y="593"/>
                  </a:lnTo>
                  <a:lnTo>
                    <a:pt x="26568" y="593"/>
                  </a:lnTo>
                  <a:lnTo>
                    <a:pt x="30258" y="593"/>
                  </a:lnTo>
                  <a:lnTo>
                    <a:pt x="30258" y="593"/>
                  </a:lnTo>
                  <a:lnTo>
                    <a:pt x="22140" y="593"/>
                  </a:lnTo>
                  <a:lnTo>
                    <a:pt x="22140" y="593"/>
                  </a:lnTo>
                  <a:lnTo>
                    <a:pt x="22140" y="593"/>
                  </a:lnTo>
                  <a:lnTo>
                    <a:pt x="18450" y="593"/>
                  </a:lnTo>
                  <a:lnTo>
                    <a:pt x="18450" y="593"/>
                  </a:lnTo>
                  <a:lnTo>
                    <a:pt x="10332" y="5021"/>
                  </a:lnTo>
                  <a:cubicBezTo>
                    <a:pt x="10332" y="5021"/>
                    <a:pt x="10332" y="5021"/>
                    <a:pt x="10332" y="5021"/>
                  </a:cubicBezTo>
                  <a:lnTo>
                    <a:pt x="4428" y="5021"/>
                  </a:lnTo>
                  <a:lnTo>
                    <a:pt x="4428" y="5021"/>
                  </a:lnTo>
                  <a:lnTo>
                    <a:pt x="0" y="5021"/>
                  </a:lnTo>
                  <a:lnTo>
                    <a:pt x="0" y="5021"/>
                  </a:lnTo>
                  <a:lnTo>
                    <a:pt x="0" y="5021"/>
                  </a:lnTo>
                  <a:lnTo>
                    <a:pt x="0" y="5021"/>
                  </a:lnTo>
                  <a:lnTo>
                    <a:pt x="0" y="5021"/>
                  </a:lnTo>
                  <a:lnTo>
                    <a:pt x="0" y="5021"/>
                  </a:lnTo>
                  <a:lnTo>
                    <a:pt x="0" y="5021"/>
                  </a:lnTo>
                  <a:lnTo>
                    <a:pt x="7380" y="5021"/>
                  </a:lnTo>
                  <a:lnTo>
                    <a:pt x="7380" y="10187"/>
                  </a:lnTo>
                  <a:lnTo>
                    <a:pt x="15498" y="10187"/>
                  </a:lnTo>
                  <a:lnTo>
                    <a:pt x="15498" y="16091"/>
                  </a:lnTo>
                  <a:lnTo>
                    <a:pt x="24354" y="34541"/>
                  </a:lnTo>
                  <a:cubicBezTo>
                    <a:pt x="26314" y="34789"/>
                    <a:pt x="28298" y="34789"/>
                    <a:pt x="30258" y="34541"/>
                  </a:cubicBezTo>
                  <a:cubicBezTo>
                    <a:pt x="30258" y="34541"/>
                    <a:pt x="30258" y="34541"/>
                    <a:pt x="30258" y="34541"/>
                  </a:cubicBezTo>
                  <a:lnTo>
                    <a:pt x="30258" y="34541"/>
                  </a:lnTo>
                  <a:cubicBezTo>
                    <a:pt x="30552" y="32337"/>
                    <a:pt x="30552" y="30104"/>
                    <a:pt x="30258" y="27899"/>
                  </a:cubicBezTo>
                  <a:lnTo>
                    <a:pt x="30258" y="27899"/>
                  </a:lnTo>
                  <a:lnTo>
                    <a:pt x="30258" y="24947"/>
                  </a:lnTo>
                  <a:lnTo>
                    <a:pt x="30258" y="24947"/>
                  </a:lnTo>
                  <a:lnTo>
                    <a:pt x="30258" y="24947"/>
                  </a:lnTo>
                  <a:lnTo>
                    <a:pt x="30258" y="24947"/>
                  </a:lnTo>
                  <a:lnTo>
                    <a:pt x="30258" y="20519"/>
                  </a:lnTo>
                  <a:lnTo>
                    <a:pt x="30258" y="20519"/>
                  </a:lnTo>
                  <a:lnTo>
                    <a:pt x="30258" y="26423"/>
                  </a:lnTo>
                  <a:lnTo>
                    <a:pt x="30258" y="26423"/>
                  </a:lnTo>
                  <a:lnTo>
                    <a:pt x="30258" y="26423"/>
                  </a:lnTo>
                  <a:lnTo>
                    <a:pt x="30258" y="22733"/>
                  </a:lnTo>
                  <a:lnTo>
                    <a:pt x="30258" y="17567"/>
                  </a:lnTo>
                  <a:lnTo>
                    <a:pt x="36162" y="17567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FEB77A1F-F74C-4AC0-A6C8-1C3026EE6DB3}"/>
                </a:ext>
              </a:extLst>
            </p:cNvPr>
            <p:cNvSpPr/>
            <p:nvPr/>
          </p:nvSpPr>
          <p:spPr>
            <a:xfrm>
              <a:off x="8087898" y="1815599"/>
              <a:ext cx="92492" cy="54663"/>
            </a:xfrm>
            <a:custGeom>
              <a:avLst/>
              <a:gdLst>
                <a:gd name="connsiteX0" fmla="*/ 87084 w 92492"/>
                <a:gd name="connsiteY0" fmla="*/ 45808 h 54663"/>
                <a:gd name="connsiteX1" fmla="*/ 87084 w 92492"/>
                <a:gd name="connsiteY1" fmla="*/ 41380 h 54663"/>
                <a:gd name="connsiteX2" fmla="*/ 87084 w 92492"/>
                <a:gd name="connsiteY2" fmla="*/ 41380 h 54663"/>
                <a:gd name="connsiteX3" fmla="*/ 92250 w 92492"/>
                <a:gd name="connsiteY3" fmla="*/ 35476 h 54663"/>
                <a:gd name="connsiteX4" fmla="*/ 87084 w 92492"/>
                <a:gd name="connsiteY4" fmla="*/ 35476 h 54663"/>
                <a:gd name="connsiteX5" fmla="*/ 80442 w 92492"/>
                <a:gd name="connsiteY5" fmla="*/ 29572 h 54663"/>
                <a:gd name="connsiteX6" fmla="*/ 80442 w 92492"/>
                <a:gd name="connsiteY6" fmla="*/ 24406 h 54663"/>
                <a:gd name="connsiteX7" fmla="*/ 80442 w 92492"/>
                <a:gd name="connsiteY7" fmla="*/ 24406 h 54663"/>
                <a:gd name="connsiteX8" fmla="*/ 73800 w 92492"/>
                <a:gd name="connsiteY8" fmla="*/ 24406 h 54663"/>
                <a:gd name="connsiteX9" fmla="*/ 73800 w 92492"/>
                <a:gd name="connsiteY9" fmla="*/ 24406 h 54663"/>
                <a:gd name="connsiteX10" fmla="*/ 73800 w 92492"/>
                <a:gd name="connsiteY10" fmla="*/ 24406 h 54663"/>
                <a:gd name="connsiteX11" fmla="*/ 73800 w 92492"/>
                <a:gd name="connsiteY11" fmla="*/ 24406 h 54663"/>
                <a:gd name="connsiteX12" fmla="*/ 73800 w 92492"/>
                <a:gd name="connsiteY12" fmla="*/ 24406 h 54663"/>
                <a:gd name="connsiteX13" fmla="*/ 67896 w 92492"/>
                <a:gd name="connsiteY13" fmla="*/ 24406 h 54663"/>
                <a:gd name="connsiteX14" fmla="*/ 67896 w 92492"/>
                <a:gd name="connsiteY14" fmla="*/ 24406 h 54663"/>
                <a:gd name="connsiteX15" fmla="*/ 61992 w 92492"/>
                <a:gd name="connsiteY15" fmla="*/ 24406 h 54663"/>
                <a:gd name="connsiteX16" fmla="*/ 56826 w 92492"/>
                <a:gd name="connsiteY16" fmla="*/ 24406 h 54663"/>
                <a:gd name="connsiteX17" fmla="*/ 39852 w 92492"/>
                <a:gd name="connsiteY17" fmla="*/ 24406 h 54663"/>
                <a:gd name="connsiteX18" fmla="*/ 39852 w 92492"/>
                <a:gd name="connsiteY18" fmla="*/ 24406 h 54663"/>
                <a:gd name="connsiteX19" fmla="*/ 39852 w 92492"/>
                <a:gd name="connsiteY19" fmla="*/ 24406 h 54663"/>
                <a:gd name="connsiteX20" fmla="*/ 39852 w 92492"/>
                <a:gd name="connsiteY20" fmla="*/ 5956 h 54663"/>
                <a:gd name="connsiteX21" fmla="*/ 39852 w 92492"/>
                <a:gd name="connsiteY21" fmla="*/ 5956 h 54663"/>
                <a:gd name="connsiteX22" fmla="*/ 31734 w 92492"/>
                <a:gd name="connsiteY22" fmla="*/ 5956 h 54663"/>
                <a:gd name="connsiteX23" fmla="*/ 31734 w 92492"/>
                <a:gd name="connsiteY23" fmla="*/ 1528 h 54663"/>
                <a:gd name="connsiteX24" fmla="*/ 31734 w 92492"/>
                <a:gd name="connsiteY24" fmla="*/ 1528 h 54663"/>
                <a:gd name="connsiteX25" fmla="*/ 25830 w 92492"/>
                <a:gd name="connsiteY25" fmla="*/ 1528 h 54663"/>
                <a:gd name="connsiteX26" fmla="*/ 17712 w 92492"/>
                <a:gd name="connsiteY26" fmla="*/ 5956 h 54663"/>
                <a:gd name="connsiteX27" fmla="*/ 17712 w 92492"/>
                <a:gd name="connsiteY27" fmla="*/ 10384 h 54663"/>
                <a:gd name="connsiteX28" fmla="*/ 5166 w 92492"/>
                <a:gd name="connsiteY28" fmla="*/ 10384 h 54663"/>
                <a:gd name="connsiteX29" fmla="*/ 0 w 92492"/>
                <a:gd name="connsiteY29" fmla="*/ 15550 h 54663"/>
                <a:gd name="connsiteX30" fmla="*/ 0 w 92492"/>
                <a:gd name="connsiteY30" fmla="*/ 15550 h 54663"/>
                <a:gd name="connsiteX31" fmla="*/ 0 w 92492"/>
                <a:gd name="connsiteY31" fmla="*/ 15550 h 54663"/>
                <a:gd name="connsiteX32" fmla="*/ 0 w 92492"/>
                <a:gd name="connsiteY32" fmla="*/ 15550 h 54663"/>
                <a:gd name="connsiteX33" fmla="*/ 0 w 92492"/>
                <a:gd name="connsiteY33" fmla="*/ 22930 h 54663"/>
                <a:gd name="connsiteX34" fmla="*/ 4428 w 92492"/>
                <a:gd name="connsiteY34" fmla="*/ 22930 h 54663"/>
                <a:gd name="connsiteX35" fmla="*/ 4428 w 92492"/>
                <a:gd name="connsiteY35" fmla="*/ 31048 h 54663"/>
                <a:gd name="connsiteX36" fmla="*/ 4428 w 92492"/>
                <a:gd name="connsiteY36" fmla="*/ 31048 h 54663"/>
                <a:gd name="connsiteX37" fmla="*/ 4428 w 92492"/>
                <a:gd name="connsiteY37" fmla="*/ 39165 h 54663"/>
                <a:gd name="connsiteX38" fmla="*/ 4428 w 92492"/>
                <a:gd name="connsiteY38" fmla="*/ 39165 h 54663"/>
                <a:gd name="connsiteX39" fmla="*/ 8856 w 92492"/>
                <a:gd name="connsiteY39" fmla="*/ 31785 h 54663"/>
                <a:gd name="connsiteX40" fmla="*/ 13284 w 92492"/>
                <a:gd name="connsiteY40" fmla="*/ 36213 h 54663"/>
                <a:gd name="connsiteX41" fmla="*/ 13284 w 92492"/>
                <a:gd name="connsiteY41" fmla="*/ 36213 h 54663"/>
                <a:gd name="connsiteX42" fmla="*/ 13284 w 92492"/>
                <a:gd name="connsiteY42" fmla="*/ 36213 h 54663"/>
                <a:gd name="connsiteX43" fmla="*/ 13284 w 92492"/>
                <a:gd name="connsiteY43" fmla="*/ 36213 h 54663"/>
                <a:gd name="connsiteX44" fmla="*/ 13284 w 92492"/>
                <a:gd name="connsiteY44" fmla="*/ 36213 h 54663"/>
                <a:gd name="connsiteX45" fmla="*/ 13284 w 92492"/>
                <a:gd name="connsiteY45" fmla="*/ 36213 h 54663"/>
                <a:gd name="connsiteX46" fmla="*/ 13284 w 92492"/>
                <a:gd name="connsiteY46" fmla="*/ 36213 h 54663"/>
                <a:gd name="connsiteX47" fmla="*/ 13284 w 92492"/>
                <a:gd name="connsiteY47" fmla="*/ 36213 h 54663"/>
                <a:gd name="connsiteX48" fmla="*/ 13284 w 92492"/>
                <a:gd name="connsiteY48" fmla="*/ 36213 h 54663"/>
                <a:gd name="connsiteX49" fmla="*/ 13284 w 92492"/>
                <a:gd name="connsiteY49" fmla="*/ 36213 h 54663"/>
                <a:gd name="connsiteX50" fmla="*/ 13284 w 92492"/>
                <a:gd name="connsiteY50" fmla="*/ 36213 h 54663"/>
                <a:gd name="connsiteX51" fmla="*/ 13284 w 92492"/>
                <a:gd name="connsiteY51" fmla="*/ 39904 h 54663"/>
                <a:gd name="connsiteX52" fmla="*/ 18450 w 92492"/>
                <a:gd name="connsiteY52" fmla="*/ 34000 h 54663"/>
                <a:gd name="connsiteX53" fmla="*/ 18450 w 92492"/>
                <a:gd name="connsiteY53" fmla="*/ 34000 h 54663"/>
                <a:gd name="connsiteX54" fmla="*/ 18450 w 92492"/>
                <a:gd name="connsiteY54" fmla="*/ 34000 h 54663"/>
                <a:gd name="connsiteX55" fmla="*/ 18450 w 92492"/>
                <a:gd name="connsiteY55" fmla="*/ 34000 h 54663"/>
                <a:gd name="connsiteX56" fmla="*/ 18450 w 92492"/>
                <a:gd name="connsiteY56" fmla="*/ 34000 h 54663"/>
                <a:gd name="connsiteX57" fmla="*/ 18450 w 92492"/>
                <a:gd name="connsiteY57" fmla="*/ 34000 h 54663"/>
                <a:gd name="connsiteX58" fmla="*/ 18450 w 92492"/>
                <a:gd name="connsiteY58" fmla="*/ 40641 h 54663"/>
                <a:gd name="connsiteX59" fmla="*/ 24354 w 92492"/>
                <a:gd name="connsiteY59" fmla="*/ 40641 h 54663"/>
                <a:gd name="connsiteX60" fmla="*/ 24354 w 92492"/>
                <a:gd name="connsiteY60" fmla="*/ 40641 h 54663"/>
                <a:gd name="connsiteX61" fmla="*/ 30258 w 92492"/>
                <a:gd name="connsiteY61" fmla="*/ 40641 h 54663"/>
                <a:gd name="connsiteX62" fmla="*/ 36900 w 92492"/>
                <a:gd name="connsiteY62" fmla="*/ 47284 h 54663"/>
                <a:gd name="connsiteX63" fmla="*/ 40590 w 92492"/>
                <a:gd name="connsiteY63" fmla="*/ 47284 h 54663"/>
                <a:gd name="connsiteX64" fmla="*/ 40590 w 92492"/>
                <a:gd name="connsiteY64" fmla="*/ 47284 h 54663"/>
                <a:gd name="connsiteX65" fmla="*/ 40590 w 92492"/>
                <a:gd name="connsiteY65" fmla="*/ 47284 h 54663"/>
                <a:gd name="connsiteX66" fmla="*/ 40590 w 92492"/>
                <a:gd name="connsiteY66" fmla="*/ 47284 h 54663"/>
                <a:gd name="connsiteX67" fmla="*/ 40590 w 92492"/>
                <a:gd name="connsiteY67" fmla="*/ 47284 h 54663"/>
                <a:gd name="connsiteX68" fmla="*/ 40590 w 92492"/>
                <a:gd name="connsiteY68" fmla="*/ 47284 h 54663"/>
                <a:gd name="connsiteX69" fmla="*/ 40590 w 92492"/>
                <a:gd name="connsiteY69" fmla="*/ 47284 h 54663"/>
                <a:gd name="connsiteX70" fmla="*/ 40590 w 92492"/>
                <a:gd name="connsiteY70" fmla="*/ 47284 h 54663"/>
                <a:gd name="connsiteX71" fmla="*/ 40590 w 92492"/>
                <a:gd name="connsiteY71" fmla="*/ 47284 h 54663"/>
                <a:gd name="connsiteX72" fmla="*/ 40590 w 92492"/>
                <a:gd name="connsiteY72" fmla="*/ 47284 h 54663"/>
                <a:gd name="connsiteX73" fmla="*/ 40590 w 92492"/>
                <a:gd name="connsiteY73" fmla="*/ 47284 h 54663"/>
                <a:gd name="connsiteX74" fmla="*/ 40590 w 92492"/>
                <a:gd name="connsiteY74" fmla="*/ 47284 h 54663"/>
                <a:gd name="connsiteX75" fmla="*/ 40590 w 92492"/>
                <a:gd name="connsiteY75" fmla="*/ 47284 h 54663"/>
                <a:gd name="connsiteX76" fmla="*/ 46494 w 92492"/>
                <a:gd name="connsiteY76" fmla="*/ 54663 h 54663"/>
                <a:gd name="connsiteX77" fmla="*/ 46494 w 92492"/>
                <a:gd name="connsiteY77" fmla="*/ 49498 h 54663"/>
                <a:gd name="connsiteX78" fmla="*/ 46494 w 92492"/>
                <a:gd name="connsiteY78" fmla="*/ 49498 h 54663"/>
                <a:gd name="connsiteX79" fmla="*/ 46494 w 92492"/>
                <a:gd name="connsiteY79" fmla="*/ 45070 h 54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2492" h="54663">
                  <a:moveTo>
                    <a:pt x="87084" y="45808"/>
                  </a:moveTo>
                  <a:lnTo>
                    <a:pt x="87084" y="41380"/>
                  </a:lnTo>
                  <a:lnTo>
                    <a:pt x="87084" y="41380"/>
                  </a:lnTo>
                  <a:cubicBezTo>
                    <a:pt x="92250" y="41380"/>
                    <a:pt x="92988" y="36213"/>
                    <a:pt x="92250" y="35476"/>
                  </a:cubicBezTo>
                  <a:lnTo>
                    <a:pt x="87084" y="35476"/>
                  </a:lnTo>
                  <a:cubicBezTo>
                    <a:pt x="84095" y="34609"/>
                    <a:pt x="81652" y="32440"/>
                    <a:pt x="80442" y="29572"/>
                  </a:cubicBezTo>
                  <a:cubicBezTo>
                    <a:pt x="80442" y="29572"/>
                    <a:pt x="80442" y="24406"/>
                    <a:pt x="80442" y="24406"/>
                  </a:cubicBezTo>
                  <a:lnTo>
                    <a:pt x="80442" y="24406"/>
                  </a:lnTo>
                  <a:lnTo>
                    <a:pt x="73800" y="24406"/>
                  </a:lnTo>
                  <a:lnTo>
                    <a:pt x="73800" y="24406"/>
                  </a:lnTo>
                  <a:lnTo>
                    <a:pt x="73800" y="24406"/>
                  </a:lnTo>
                  <a:lnTo>
                    <a:pt x="73800" y="24406"/>
                  </a:lnTo>
                  <a:lnTo>
                    <a:pt x="73800" y="24406"/>
                  </a:lnTo>
                  <a:lnTo>
                    <a:pt x="67896" y="24406"/>
                  </a:lnTo>
                  <a:lnTo>
                    <a:pt x="67896" y="24406"/>
                  </a:lnTo>
                  <a:lnTo>
                    <a:pt x="61992" y="24406"/>
                  </a:lnTo>
                  <a:lnTo>
                    <a:pt x="56826" y="24406"/>
                  </a:lnTo>
                  <a:lnTo>
                    <a:pt x="39852" y="24406"/>
                  </a:lnTo>
                  <a:lnTo>
                    <a:pt x="39852" y="24406"/>
                  </a:lnTo>
                  <a:lnTo>
                    <a:pt x="39852" y="24406"/>
                  </a:lnTo>
                  <a:lnTo>
                    <a:pt x="39852" y="5956"/>
                  </a:lnTo>
                  <a:lnTo>
                    <a:pt x="39852" y="5956"/>
                  </a:lnTo>
                  <a:cubicBezTo>
                    <a:pt x="37188" y="5299"/>
                    <a:pt x="34398" y="5299"/>
                    <a:pt x="31734" y="5956"/>
                  </a:cubicBezTo>
                  <a:lnTo>
                    <a:pt x="31734" y="1528"/>
                  </a:lnTo>
                  <a:lnTo>
                    <a:pt x="31734" y="1528"/>
                  </a:lnTo>
                  <a:cubicBezTo>
                    <a:pt x="31734" y="1528"/>
                    <a:pt x="27306" y="6694"/>
                    <a:pt x="25830" y="1528"/>
                  </a:cubicBezTo>
                  <a:cubicBezTo>
                    <a:pt x="24354" y="-3639"/>
                    <a:pt x="17712" y="5956"/>
                    <a:pt x="17712" y="5956"/>
                  </a:cubicBezTo>
                  <a:lnTo>
                    <a:pt x="17712" y="10384"/>
                  </a:lnTo>
                  <a:lnTo>
                    <a:pt x="5166" y="10384"/>
                  </a:lnTo>
                  <a:lnTo>
                    <a:pt x="0" y="15550"/>
                  </a:lnTo>
                  <a:lnTo>
                    <a:pt x="0" y="15550"/>
                  </a:lnTo>
                  <a:lnTo>
                    <a:pt x="0" y="15550"/>
                  </a:lnTo>
                  <a:lnTo>
                    <a:pt x="0" y="15550"/>
                  </a:lnTo>
                  <a:lnTo>
                    <a:pt x="0" y="22930"/>
                  </a:lnTo>
                  <a:lnTo>
                    <a:pt x="4428" y="22930"/>
                  </a:lnTo>
                  <a:lnTo>
                    <a:pt x="4428" y="31048"/>
                  </a:lnTo>
                  <a:lnTo>
                    <a:pt x="4428" y="31048"/>
                  </a:lnTo>
                  <a:lnTo>
                    <a:pt x="4428" y="39165"/>
                  </a:lnTo>
                  <a:lnTo>
                    <a:pt x="4428" y="39165"/>
                  </a:lnTo>
                  <a:cubicBezTo>
                    <a:pt x="4428" y="35476"/>
                    <a:pt x="4428" y="30310"/>
                    <a:pt x="8856" y="31785"/>
                  </a:cubicBezTo>
                  <a:cubicBezTo>
                    <a:pt x="13284" y="33261"/>
                    <a:pt x="13284" y="36213"/>
                    <a:pt x="13284" y="36213"/>
                  </a:cubicBezTo>
                  <a:lnTo>
                    <a:pt x="13284" y="36213"/>
                  </a:lnTo>
                  <a:lnTo>
                    <a:pt x="13284" y="36213"/>
                  </a:lnTo>
                  <a:lnTo>
                    <a:pt x="13284" y="36213"/>
                  </a:lnTo>
                  <a:lnTo>
                    <a:pt x="13284" y="36213"/>
                  </a:lnTo>
                  <a:lnTo>
                    <a:pt x="13284" y="36213"/>
                  </a:lnTo>
                  <a:lnTo>
                    <a:pt x="13284" y="36213"/>
                  </a:lnTo>
                  <a:lnTo>
                    <a:pt x="13284" y="36213"/>
                  </a:lnTo>
                  <a:lnTo>
                    <a:pt x="13284" y="36213"/>
                  </a:lnTo>
                  <a:cubicBezTo>
                    <a:pt x="13284" y="36213"/>
                    <a:pt x="13284" y="36213"/>
                    <a:pt x="13284" y="36213"/>
                  </a:cubicBezTo>
                  <a:lnTo>
                    <a:pt x="13284" y="36213"/>
                  </a:lnTo>
                  <a:cubicBezTo>
                    <a:pt x="13026" y="37430"/>
                    <a:pt x="13026" y="38687"/>
                    <a:pt x="13284" y="39904"/>
                  </a:cubicBezTo>
                  <a:lnTo>
                    <a:pt x="18450" y="34000"/>
                  </a:lnTo>
                  <a:lnTo>
                    <a:pt x="18450" y="34000"/>
                  </a:lnTo>
                  <a:lnTo>
                    <a:pt x="18450" y="34000"/>
                  </a:lnTo>
                  <a:lnTo>
                    <a:pt x="18450" y="34000"/>
                  </a:lnTo>
                  <a:lnTo>
                    <a:pt x="18450" y="34000"/>
                  </a:lnTo>
                  <a:lnTo>
                    <a:pt x="18450" y="34000"/>
                  </a:lnTo>
                  <a:lnTo>
                    <a:pt x="18450" y="40641"/>
                  </a:lnTo>
                  <a:lnTo>
                    <a:pt x="24354" y="40641"/>
                  </a:lnTo>
                  <a:lnTo>
                    <a:pt x="24354" y="40641"/>
                  </a:lnTo>
                  <a:lnTo>
                    <a:pt x="30258" y="40641"/>
                  </a:lnTo>
                  <a:lnTo>
                    <a:pt x="36900" y="47284"/>
                  </a:lnTo>
                  <a:lnTo>
                    <a:pt x="40590" y="47284"/>
                  </a:lnTo>
                  <a:lnTo>
                    <a:pt x="40590" y="47284"/>
                  </a:lnTo>
                  <a:lnTo>
                    <a:pt x="40590" y="47284"/>
                  </a:lnTo>
                  <a:lnTo>
                    <a:pt x="40590" y="47284"/>
                  </a:lnTo>
                  <a:lnTo>
                    <a:pt x="40590" y="47284"/>
                  </a:lnTo>
                  <a:lnTo>
                    <a:pt x="40590" y="47284"/>
                  </a:lnTo>
                  <a:lnTo>
                    <a:pt x="40590" y="47284"/>
                  </a:lnTo>
                  <a:lnTo>
                    <a:pt x="40590" y="47284"/>
                  </a:lnTo>
                  <a:lnTo>
                    <a:pt x="40590" y="47284"/>
                  </a:lnTo>
                  <a:lnTo>
                    <a:pt x="40590" y="47284"/>
                  </a:lnTo>
                  <a:cubicBezTo>
                    <a:pt x="40590" y="47284"/>
                    <a:pt x="40590" y="47284"/>
                    <a:pt x="40590" y="47284"/>
                  </a:cubicBezTo>
                  <a:lnTo>
                    <a:pt x="40590" y="47284"/>
                  </a:lnTo>
                  <a:lnTo>
                    <a:pt x="40590" y="47284"/>
                  </a:lnTo>
                  <a:lnTo>
                    <a:pt x="46494" y="54663"/>
                  </a:lnTo>
                  <a:cubicBezTo>
                    <a:pt x="46494" y="54663"/>
                    <a:pt x="46494" y="49498"/>
                    <a:pt x="46494" y="49498"/>
                  </a:cubicBezTo>
                  <a:lnTo>
                    <a:pt x="46494" y="49498"/>
                  </a:lnTo>
                  <a:lnTo>
                    <a:pt x="46494" y="45070"/>
                  </a:lnTo>
                  <a:close/>
                </a:path>
              </a:pathLst>
            </a:custGeom>
            <a:solidFill>
              <a:srgbClr val="4796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37F994D5-B9FA-4D5B-B11B-06341DB836B3}"/>
                </a:ext>
              </a:extLst>
            </p:cNvPr>
            <p:cNvSpPr/>
            <p:nvPr/>
          </p:nvSpPr>
          <p:spPr>
            <a:xfrm>
              <a:off x="8007866" y="1797201"/>
              <a:ext cx="35751" cy="28781"/>
            </a:xfrm>
            <a:custGeom>
              <a:avLst/>
              <a:gdLst>
                <a:gd name="connsiteX0" fmla="*/ 6232 w 35751"/>
                <a:gd name="connsiteY0" fmla="*/ 18450 h 28781"/>
                <a:gd name="connsiteX1" fmla="*/ 6232 w 35751"/>
                <a:gd name="connsiteY1" fmla="*/ 22878 h 28781"/>
                <a:gd name="connsiteX2" fmla="*/ 328 w 35751"/>
                <a:gd name="connsiteY2" fmla="*/ 22878 h 28781"/>
                <a:gd name="connsiteX3" fmla="*/ 328 w 35751"/>
                <a:gd name="connsiteY3" fmla="*/ 28782 h 28781"/>
                <a:gd name="connsiteX4" fmla="*/ 328 w 35751"/>
                <a:gd name="connsiteY4" fmla="*/ 28782 h 28781"/>
                <a:gd name="connsiteX5" fmla="*/ 328 w 35751"/>
                <a:gd name="connsiteY5" fmla="*/ 22878 h 28781"/>
                <a:gd name="connsiteX6" fmla="*/ 5494 w 35751"/>
                <a:gd name="connsiteY6" fmla="*/ 22878 h 28781"/>
                <a:gd name="connsiteX7" fmla="*/ 5494 w 35751"/>
                <a:gd name="connsiteY7" fmla="*/ 22878 h 28781"/>
                <a:gd name="connsiteX8" fmla="*/ 5494 w 35751"/>
                <a:gd name="connsiteY8" fmla="*/ 24354 h 28781"/>
                <a:gd name="connsiteX9" fmla="*/ 5494 w 35751"/>
                <a:gd name="connsiteY9" fmla="*/ 19926 h 28781"/>
                <a:gd name="connsiteX10" fmla="*/ 14350 w 35751"/>
                <a:gd name="connsiteY10" fmla="*/ 24354 h 28781"/>
                <a:gd name="connsiteX11" fmla="*/ 14350 w 35751"/>
                <a:gd name="connsiteY11" fmla="*/ 24354 h 28781"/>
                <a:gd name="connsiteX12" fmla="*/ 14350 w 35751"/>
                <a:gd name="connsiteY12" fmla="*/ 24354 h 28781"/>
                <a:gd name="connsiteX13" fmla="*/ 14350 w 35751"/>
                <a:gd name="connsiteY13" fmla="*/ 16236 h 28781"/>
                <a:gd name="connsiteX14" fmla="*/ 22468 w 35751"/>
                <a:gd name="connsiteY14" fmla="*/ 16236 h 28781"/>
                <a:gd name="connsiteX15" fmla="*/ 22468 w 35751"/>
                <a:gd name="connsiteY15" fmla="*/ 12546 h 28781"/>
                <a:gd name="connsiteX16" fmla="*/ 29848 w 35751"/>
                <a:gd name="connsiteY16" fmla="*/ 12546 h 28781"/>
                <a:gd name="connsiteX17" fmla="*/ 29848 w 35751"/>
                <a:gd name="connsiteY17" fmla="*/ 7380 h 28781"/>
                <a:gd name="connsiteX18" fmla="*/ 29848 w 35751"/>
                <a:gd name="connsiteY18" fmla="*/ 7380 h 28781"/>
                <a:gd name="connsiteX19" fmla="*/ 33538 w 35751"/>
                <a:gd name="connsiteY19" fmla="*/ 7380 h 28781"/>
                <a:gd name="connsiteX20" fmla="*/ 29848 w 35751"/>
                <a:gd name="connsiteY20" fmla="*/ 0 h 28781"/>
                <a:gd name="connsiteX21" fmla="*/ 35752 w 35751"/>
                <a:gd name="connsiteY21" fmla="*/ 0 h 28781"/>
                <a:gd name="connsiteX22" fmla="*/ 35752 w 35751"/>
                <a:gd name="connsiteY22" fmla="*/ 2214 h 28781"/>
                <a:gd name="connsiteX23" fmla="*/ 35752 w 35751"/>
                <a:gd name="connsiteY23" fmla="*/ 2214 h 28781"/>
                <a:gd name="connsiteX24" fmla="*/ 35752 w 35751"/>
                <a:gd name="connsiteY24" fmla="*/ 6642 h 28781"/>
                <a:gd name="connsiteX25" fmla="*/ 26896 w 35751"/>
                <a:gd name="connsiteY25" fmla="*/ 6642 h 28781"/>
                <a:gd name="connsiteX26" fmla="*/ 26896 w 35751"/>
                <a:gd name="connsiteY26" fmla="*/ 10332 h 28781"/>
                <a:gd name="connsiteX27" fmla="*/ 22468 w 35751"/>
                <a:gd name="connsiteY27" fmla="*/ 10332 h 28781"/>
                <a:gd name="connsiteX28" fmla="*/ 22468 w 35751"/>
                <a:gd name="connsiteY28" fmla="*/ 10332 h 28781"/>
                <a:gd name="connsiteX29" fmla="*/ 22468 w 35751"/>
                <a:gd name="connsiteY29" fmla="*/ 10332 h 28781"/>
                <a:gd name="connsiteX30" fmla="*/ 22468 w 35751"/>
                <a:gd name="connsiteY30" fmla="*/ 14760 h 28781"/>
                <a:gd name="connsiteX31" fmla="*/ 14350 w 35751"/>
                <a:gd name="connsiteY31" fmla="*/ 14760 h 28781"/>
                <a:gd name="connsiteX32" fmla="*/ 14350 w 35751"/>
                <a:gd name="connsiteY32" fmla="*/ 14760 h 28781"/>
                <a:gd name="connsiteX33" fmla="*/ 14350 w 35751"/>
                <a:gd name="connsiteY33" fmla="*/ 14760 h 28781"/>
                <a:gd name="connsiteX34" fmla="*/ 14350 w 35751"/>
                <a:gd name="connsiteY34" fmla="*/ 14760 h 28781"/>
                <a:gd name="connsiteX35" fmla="*/ 5494 w 35751"/>
                <a:gd name="connsiteY35" fmla="*/ 14760 h 28781"/>
                <a:gd name="connsiteX36" fmla="*/ 5494 w 35751"/>
                <a:gd name="connsiteY36" fmla="*/ 24354 h 28781"/>
                <a:gd name="connsiteX37" fmla="*/ 6232 w 35751"/>
                <a:gd name="connsiteY37" fmla="*/ 1845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5751" h="28781">
                  <a:moveTo>
                    <a:pt x="6232" y="18450"/>
                  </a:moveTo>
                  <a:cubicBezTo>
                    <a:pt x="7023" y="19820"/>
                    <a:pt x="7023" y="21508"/>
                    <a:pt x="6232" y="22878"/>
                  </a:cubicBezTo>
                  <a:cubicBezTo>
                    <a:pt x="1804" y="22878"/>
                    <a:pt x="1066" y="22878"/>
                    <a:pt x="328" y="22878"/>
                  </a:cubicBezTo>
                  <a:cubicBezTo>
                    <a:pt x="-410" y="22878"/>
                    <a:pt x="328" y="22878"/>
                    <a:pt x="328" y="28782"/>
                  </a:cubicBezTo>
                  <a:lnTo>
                    <a:pt x="328" y="28782"/>
                  </a:lnTo>
                  <a:cubicBezTo>
                    <a:pt x="328" y="28782"/>
                    <a:pt x="328" y="23616"/>
                    <a:pt x="328" y="22878"/>
                  </a:cubicBezTo>
                  <a:lnTo>
                    <a:pt x="5494" y="22878"/>
                  </a:lnTo>
                  <a:lnTo>
                    <a:pt x="5494" y="22878"/>
                  </a:lnTo>
                  <a:lnTo>
                    <a:pt x="5494" y="24354"/>
                  </a:lnTo>
                  <a:cubicBezTo>
                    <a:pt x="5494" y="24354"/>
                    <a:pt x="5494" y="24354"/>
                    <a:pt x="5494" y="19926"/>
                  </a:cubicBezTo>
                  <a:lnTo>
                    <a:pt x="14350" y="24354"/>
                  </a:lnTo>
                  <a:lnTo>
                    <a:pt x="14350" y="24354"/>
                  </a:lnTo>
                  <a:lnTo>
                    <a:pt x="14350" y="24354"/>
                  </a:lnTo>
                  <a:cubicBezTo>
                    <a:pt x="14350" y="24354"/>
                    <a:pt x="14350" y="16236"/>
                    <a:pt x="14350" y="16236"/>
                  </a:cubicBezTo>
                  <a:lnTo>
                    <a:pt x="22468" y="16236"/>
                  </a:lnTo>
                  <a:cubicBezTo>
                    <a:pt x="22468" y="16236"/>
                    <a:pt x="22468" y="16236"/>
                    <a:pt x="22468" y="12546"/>
                  </a:cubicBezTo>
                  <a:lnTo>
                    <a:pt x="29848" y="12546"/>
                  </a:lnTo>
                  <a:cubicBezTo>
                    <a:pt x="29848" y="12546"/>
                    <a:pt x="29848" y="12546"/>
                    <a:pt x="29848" y="7380"/>
                  </a:cubicBezTo>
                  <a:lnTo>
                    <a:pt x="29848" y="7380"/>
                  </a:lnTo>
                  <a:lnTo>
                    <a:pt x="33538" y="7380"/>
                  </a:lnTo>
                  <a:lnTo>
                    <a:pt x="29848" y="0"/>
                  </a:lnTo>
                  <a:lnTo>
                    <a:pt x="35752" y="0"/>
                  </a:lnTo>
                  <a:lnTo>
                    <a:pt x="35752" y="2214"/>
                  </a:lnTo>
                  <a:lnTo>
                    <a:pt x="35752" y="2214"/>
                  </a:lnTo>
                  <a:lnTo>
                    <a:pt x="35752" y="6642"/>
                  </a:lnTo>
                  <a:lnTo>
                    <a:pt x="26896" y="6642"/>
                  </a:lnTo>
                  <a:lnTo>
                    <a:pt x="26896" y="10332"/>
                  </a:lnTo>
                  <a:cubicBezTo>
                    <a:pt x="23206" y="10332"/>
                    <a:pt x="23206" y="10332"/>
                    <a:pt x="22468" y="10332"/>
                  </a:cubicBezTo>
                  <a:lnTo>
                    <a:pt x="22468" y="10332"/>
                  </a:lnTo>
                  <a:lnTo>
                    <a:pt x="22468" y="10332"/>
                  </a:lnTo>
                  <a:cubicBezTo>
                    <a:pt x="22468" y="10332"/>
                    <a:pt x="22468" y="10332"/>
                    <a:pt x="22468" y="14760"/>
                  </a:cubicBezTo>
                  <a:cubicBezTo>
                    <a:pt x="22468" y="19188"/>
                    <a:pt x="15088" y="11070"/>
                    <a:pt x="14350" y="14760"/>
                  </a:cubicBezTo>
                  <a:lnTo>
                    <a:pt x="14350" y="14760"/>
                  </a:lnTo>
                  <a:lnTo>
                    <a:pt x="14350" y="14760"/>
                  </a:lnTo>
                  <a:lnTo>
                    <a:pt x="14350" y="14760"/>
                  </a:lnTo>
                  <a:cubicBezTo>
                    <a:pt x="6232" y="14760"/>
                    <a:pt x="5494" y="14760"/>
                    <a:pt x="5494" y="14760"/>
                  </a:cubicBezTo>
                  <a:lnTo>
                    <a:pt x="5494" y="24354"/>
                  </a:lnTo>
                  <a:cubicBezTo>
                    <a:pt x="7708" y="16236"/>
                    <a:pt x="7708" y="16236"/>
                    <a:pt x="6232" y="18450"/>
                  </a:cubicBezTo>
                  <a:close/>
                </a:path>
              </a:pathLst>
            </a:custGeom>
            <a:solidFill>
              <a:srgbClr val="2A4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C77FCCED-3118-4C02-996E-08547E663B2C}"/>
                </a:ext>
              </a:extLst>
            </p:cNvPr>
            <p:cNvSpPr/>
            <p:nvPr/>
          </p:nvSpPr>
          <p:spPr>
            <a:xfrm>
              <a:off x="8118894" y="1880595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0 w 737"/>
                <a:gd name="connsiteY1" fmla="*/ 0 h 73800"/>
                <a:gd name="connsiteX2" fmla="*/ 738 w 737"/>
                <a:gd name="connsiteY2" fmla="*/ 0 h 73800"/>
                <a:gd name="connsiteX3" fmla="*/ 0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B85F4F50-BAB7-4BF8-A382-651C994BA028}"/>
                </a:ext>
              </a:extLst>
            </p:cNvPr>
            <p:cNvSpPr/>
            <p:nvPr/>
          </p:nvSpPr>
          <p:spPr>
            <a:xfrm>
              <a:off x="8117417" y="1881332"/>
              <a:ext cx="1476" cy="1475"/>
            </a:xfrm>
            <a:custGeom>
              <a:avLst/>
              <a:gdLst>
                <a:gd name="connsiteX0" fmla="*/ 0 w 1476"/>
                <a:gd name="connsiteY0" fmla="*/ 738 h 1475"/>
                <a:gd name="connsiteX1" fmla="*/ 0 w 1476"/>
                <a:gd name="connsiteY1" fmla="*/ 1476 h 1475"/>
                <a:gd name="connsiteX2" fmla="*/ 1476 w 1476"/>
                <a:gd name="connsiteY2" fmla="*/ 738 h 1475"/>
                <a:gd name="connsiteX3" fmla="*/ 738 w 1476"/>
                <a:gd name="connsiteY3" fmla="*/ 0 h 1475"/>
                <a:gd name="connsiteX4" fmla="*/ 0 w 1476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1475">
                  <a:moveTo>
                    <a:pt x="0" y="738"/>
                  </a:moveTo>
                  <a:lnTo>
                    <a:pt x="0" y="1476"/>
                  </a:lnTo>
                  <a:lnTo>
                    <a:pt x="1476" y="738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93918EBD-FBCA-40AE-9134-48236A1BEF87}"/>
                </a:ext>
              </a:extLst>
            </p:cNvPr>
            <p:cNvSpPr/>
            <p:nvPr/>
          </p:nvSpPr>
          <p:spPr>
            <a:xfrm>
              <a:off x="8109300" y="1884284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F204BBD-DE7E-4589-A7B5-9F217CA8E14E}"/>
                </a:ext>
              </a:extLst>
            </p:cNvPr>
            <p:cNvSpPr/>
            <p:nvPr/>
          </p:nvSpPr>
          <p:spPr>
            <a:xfrm>
              <a:off x="8124798" y="1879119"/>
              <a:ext cx="5903" cy="2213"/>
            </a:xfrm>
            <a:custGeom>
              <a:avLst/>
              <a:gdLst>
                <a:gd name="connsiteX0" fmla="*/ 5904 w 5903"/>
                <a:gd name="connsiteY0" fmla="*/ 2214 h 2213"/>
                <a:gd name="connsiteX1" fmla="*/ 5904 w 5903"/>
                <a:gd name="connsiteY1" fmla="*/ 2214 h 2213"/>
                <a:gd name="connsiteX2" fmla="*/ 5166 w 5903"/>
                <a:gd name="connsiteY2" fmla="*/ 0 h 2213"/>
                <a:gd name="connsiteX3" fmla="*/ 0 w 5903"/>
                <a:gd name="connsiteY3" fmla="*/ 1476 h 2213"/>
                <a:gd name="connsiteX4" fmla="*/ 0 w 5903"/>
                <a:gd name="connsiteY4" fmla="*/ 1476 h 2213"/>
                <a:gd name="connsiteX5" fmla="*/ 5904 w 5903"/>
                <a:gd name="connsiteY5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2213">
                  <a:moveTo>
                    <a:pt x="5904" y="2214"/>
                  </a:moveTo>
                  <a:lnTo>
                    <a:pt x="5904" y="2214"/>
                  </a:lnTo>
                  <a:lnTo>
                    <a:pt x="5166" y="0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5904" y="2214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E4816715-46B3-4F39-B8D9-803FC8441DC6}"/>
                </a:ext>
              </a:extLst>
            </p:cNvPr>
            <p:cNvSpPr/>
            <p:nvPr/>
          </p:nvSpPr>
          <p:spPr>
            <a:xfrm>
              <a:off x="8137344" y="18798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C8C5BC2A-EB49-4611-9AF5-18392357F635}"/>
                </a:ext>
              </a:extLst>
            </p:cNvPr>
            <p:cNvSpPr/>
            <p:nvPr/>
          </p:nvSpPr>
          <p:spPr>
            <a:xfrm>
              <a:off x="8112252" y="1882808"/>
              <a:ext cx="4427" cy="2951"/>
            </a:xfrm>
            <a:custGeom>
              <a:avLst/>
              <a:gdLst>
                <a:gd name="connsiteX0" fmla="*/ 3690 w 4427"/>
                <a:gd name="connsiteY0" fmla="*/ 2214 h 2951"/>
                <a:gd name="connsiteX1" fmla="*/ 4428 w 4427"/>
                <a:gd name="connsiteY1" fmla="*/ 0 h 2951"/>
                <a:gd name="connsiteX2" fmla="*/ 0 w 4427"/>
                <a:gd name="connsiteY2" fmla="*/ 738 h 2951"/>
                <a:gd name="connsiteX3" fmla="*/ 2952 w 4427"/>
                <a:gd name="connsiteY3" fmla="*/ 2952 h 2951"/>
                <a:gd name="connsiteX4" fmla="*/ 3690 w 4427"/>
                <a:gd name="connsiteY4" fmla="*/ 2214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2951">
                  <a:moveTo>
                    <a:pt x="3690" y="2214"/>
                  </a:moveTo>
                  <a:lnTo>
                    <a:pt x="4428" y="0"/>
                  </a:lnTo>
                  <a:lnTo>
                    <a:pt x="0" y="738"/>
                  </a:lnTo>
                  <a:lnTo>
                    <a:pt x="2952" y="2952"/>
                  </a:lnTo>
                  <a:lnTo>
                    <a:pt x="3690" y="2214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89E030BE-56D1-481F-9B06-E6B59A8751DF}"/>
                </a:ext>
              </a:extLst>
            </p:cNvPr>
            <p:cNvSpPr/>
            <p:nvPr/>
          </p:nvSpPr>
          <p:spPr>
            <a:xfrm>
              <a:off x="8120369" y="1881332"/>
              <a:ext cx="2951" cy="2214"/>
            </a:xfrm>
            <a:custGeom>
              <a:avLst/>
              <a:gdLst>
                <a:gd name="connsiteX0" fmla="*/ 2952 w 2951"/>
                <a:gd name="connsiteY0" fmla="*/ 0 h 2214"/>
                <a:gd name="connsiteX1" fmla="*/ 0 w 2951"/>
                <a:gd name="connsiteY1" fmla="*/ 738 h 2214"/>
                <a:gd name="connsiteX2" fmla="*/ 2214 w 2951"/>
                <a:gd name="connsiteY2" fmla="*/ 2214 h 2214"/>
                <a:gd name="connsiteX3" fmla="*/ 2952 w 2951"/>
                <a:gd name="connsiteY3" fmla="*/ 0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2214">
                  <a:moveTo>
                    <a:pt x="2952" y="0"/>
                  </a:moveTo>
                  <a:lnTo>
                    <a:pt x="0" y="738"/>
                  </a:lnTo>
                  <a:lnTo>
                    <a:pt x="2214" y="2214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5910BD8-D915-418E-BDBC-882DEB320A8D}"/>
                </a:ext>
              </a:extLst>
            </p:cNvPr>
            <p:cNvSpPr/>
            <p:nvPr/>
          </p:nvSpPr>
          <p:spPr>
            <a:xfrm>
              <a:off x="8129963" y="1876905"/>
              <a:ext cx="11069" cy="4427"/>
            </a:xfrm>
            <a:custGeom>
              <a:avLst/>
              <a:gdLst>
                <a:gd name="connsiteX0" fmla="*/ 6642 w 11069"/>
                <a:gd name="connsiteY0" fmla="*/ 1476 h 4427"/>
                <a:gd name="connsiteX1" fmla="*/ 11070 w 11069"/>
                <a:gd name="connsiteY1" fmla="*/ 1476 h 4427"/>
                <a:gd name="connsiteX2" fmla="*/ 11070 w 11069"/>
                <a:gd name="connsiteY2" fmla="*/ 738 h 4427"/>
                <a:gd name="connsiteX3" fmla="*/ 10332 w 11069"/>
                <a:gd name="connsiteY3" fmla="*/ 0 h 4427"/>
                <a:gd name="connsiteX4" fmla="*/ 0 w 11069"/>
                <a:gd name="connsiteY4" fmla="*/ 2214 h 4427"/>
                <a:gd name="connsiteX5" fmla="*/ 5904 w 11069"/>
                <a:gd name="connsiteY5" fmla="*/ 4428 h 4427"/>
                <a:gd name="connsiteX6" fmla="*/ 6642 w 11069"/>
                <a:gd name="connsiteY6" fmla="*/ 1476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69" h="4427">
                  <a:moveTo>
                    <a:pt x="6642" y="1476"/>
                  </a:moveTo>
                  <a:lnTo>
                    <a:pt x="11070" y="1476"/>
                  </a:lnTo>
                  <a:lnTo>
                    <a:pt x="11070" y="738"/>
                  </a:lnTo>
                  <a:lnTo>
                    <a:pt x="10332" y="0"/>
                  </a:lnTo>
                  <a:lnTo>
                    <a:pt x="0" y="2214"/>
                  </a:lnTo>
                  <a:lnTo>
                    <a:pt x="5904" y="4428"/>
                  </a:lnTo>
                  <a:lnTo>
                    <a:pt x="6642" y="1476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3C3D4FC1-5F45-4234-9981-B72AD11825EA}"/>
                </a:ext>
              </a:extLst>
            </p:cNvPr>
            <p:cNvSpPr/>
            <p:nvPr/>
          </p:nvSpPr>
          <p:spPr>
            <a:xfrm>
              <a:off x="8124798" y="18805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6EE006B-D6B9-42CA-9DA3-8875C043192B}"/>
                </a:ext>
              </a:extLst>
            </p:cNvPr>
            <p:cNvSpPr/>
            <p:nvPr/>
          </p:nvSpPr>
          <p:spPr>
            <a:xfrm>
              <a:off x="8130702" y="1880595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E3F81BC9-4F6F-4579-B62F-71697EFFFC3B}"/>
                </a:ext>
              </a:extLst>
            </p:cNvPr>
            <p:cNvSpPr/>
            <p:nvPr/>
          </p:nvSpPr>
          <p:spPr>
            <a:xfrm>
              <a:off x="8124060" y="1881332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51B0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D3E0D4C8-9AAF-47D4-AF7B-CD930AD5C879}"/>
                </a:ext>
              </a:extLst>
            </p:cNvPr>
            <p:cNvSpPr/>
            <p:nvPr/>
          </p:nvSpPr>
          <p:spPr>
            <a:xfrm>
              <a:off x="8106348" y="1876166"/>
              <a:ext cx="35423" cy="11808"/>
            </a:xfrm>
            <a:custGeom>
              <a:avLst/>
              <a:gdLst>
                <a:gd name="connsiteX0" fmla="*/ 2952 w 35423"/>
                <a:gd name="connsiteY0" fmla="*/ 8118 h 11808"/>
                <a:gd name="connsiteX1" fmla="*/ 3690 w 35423"/>
                <a:gd name="connsiteY1" fmla="*/ 8118 h 11808"/>
                <a:gd name="connsiteX2" fmla="*/ 3690 w 35423"/>
                <a:gd name="connsiteY2" fmla="*/ 8118 h 11808"/>
                <a:gd name="connsiteX3" fmla="*/ 9594 w 35423"/>
                <a:gd name="connsiteY3" fmla="*/ 11070 h 11808"/>
                <a:gd name="connsiteX4" fmla="*/ 11070 w 35423"/>
                <a:gd name="connsiteY4" fmla="*/ 6642 h 11808"/>
                <a:gd name="connsiteX5" fmla="*/ 11070 w 35423"/>
                <a:gd name="connsiteY5" fmla="*/ 5904 h 11808"/>
                <a:gd name="connsiteX6" fmla="*/ 11808 w 35423"/>
                <a:gd name="connsiteY6" fmla="*/ 5166 h 11808"/>
                <a:gd name="connsiteX7" fmla="*/ 11808 w 35423"/>
                <a:gd name="connsiteY7" fmla="*/ 5166 h 11808"/>
                <a:gd name="connsiteX8" fmla="*/ 12546 w 35423"/>
                <a:gd name="connsiteY8" fmla="*/ 5904 h 11808"/>
                <a:gd name="connsiteX9" fmla="*/ 18450 w 35423"/>
                <a:gd name="connsiteY9" fmla="*/ 11808 h 11808"/>
                <a:gd name="connsiteX10" fmla="*/ 18450 w 35423"/>
                <a:gd name="connsiteY10" fmla="*/ 9594 h 11808"/>
                <a:gd name="connsiteX11" fmla="*/ 17712 w 35423"/>
                <a:gd name="connsiteY11" fmla="*/ 5904 h 11808"/>
                <a:gd name="connsiteX12" fmla="*/ 17712 w 35423"/>
                <a:gd name="connsiteY12" fmla="*/ 5166 h 11808"/>
                <a:gd name="connsiteX13" fmla="*/ 17712 w 35423"/>
                <a:gd name="connsiteY13" fmla="*/ 5166 h 11808"/>
                <a:gd name="connsiteX14" fmla="*/ 24354 w 35423"/>
                <a:gd name="connsiteY14" fmla="*/ 6642 h 11808"/>
                <a:gd name="connsiteX15" fmla="*/ 24354 w 35423"/>
                <a:gd name="connsiteY15" fmla="*/ 5166 h 11808"/>
                <a:gd name="connsiteX16" fmla="*/ 24354 w 35423"/>
                <a:gd name="connsiteY16" fmla="*/ 4428 h 11808"/>
                <a:gd name="connsiteX17" fmla="*/ 24354 w 35423"/>
                <a:gd name="connsiteY17" fmla="*/ 4428 h 11808"/>
                <a:gd name="connsiteX18" fmla="*/ 31734 w 35423"/>
                <a:gd name="connsiteY18" fmla="*/ 8856 h 11808"/>
                <a:gd name="connsiteX19" fmla="*/ 31734 w 35423"/>
                <a:gd name="connsiteY19" fmla="*/ 6642 h 11808"/>
                <a:gd name="connsiteX20" fmla="*/ 30996 w 35423"/>
                <a:gd name="connsiteY20" fmla="*/ 3690 h 11808"/>
                <a:gd name="connsiteX21" fmla="*/ 30996 w 35423"/>
                <a:gd name="connsiteY21" fmla="*/ 3690 h 11808"/>
                <a:gd name="connsiteX22" fmla="*/ 30996 w 35423"/>
                <a:gd name="connsiteY22" fmla="*/ 3690 h 11808"/>
                <a:gd name="connsiteX23" fmla="*/ 35424 w 35423"/>
                <a:gd name="connsiteY23" fmla="*/ 3690 h 11808"/>
                <a:gd name="connsiteX24" fmla="*/ 35424 w 35423"/>
                <a:gd name="connsiteY24" fmla="*/ 738 h 11808"/>
                <a:gd name="connsiteX25" fmla="*/ 35424 w 35423"/>
                <a:gd name="connsiteY25" fmla="*/ 0 h 11808"/>
                <a:gd name="connsiteX26" fmla="*/ 34686 w 35423"/>
                <a:gd name="connsiteY26" fmla="*/ 0 h 11808"/>
                <a:gd name="connsiteX27" fmla="*/ 33210 w 35423"/>
                <a:gd name="connsiteY27" fmla="*/ 0 h 11808"/>
                <a:gd name="connsiteX28" fmla="*/ 33948 w 35423"/>
                <a:gd name="connsiteY28" fmla="*/ 738 h 11808"/>
                <a:gd name="connsiteX29" fmla="*/ 34686 w 35423"/>
                <a:gd name="connsiteY29" fmla="*/ 1476 h 11808"/>
                <a:gd name="connsiteX30" fmla="*/ 34686 w 35423"/>
                <a:gd name="connsiteY30" fmla="*/ 2214 h 11808"/>
                <a:gd name="connsiteX31" fmla="*/ 34686 w 35423"/>
                <a:gd name="connsiteY31" fmla="*/ 2214 h 11808"/>
                <a:gd name="connsiteX32" fmla="*/ 30258 w 35423"/>
                <a:gd name="connsiteY32" fmla="*/ 2214 h 11808"/>
                <a:gd name="connsiteX33" fmla="*/ 29520 w 35423"/>
                <a:gd name="connsiteY33" fmla="*/ 5166 h 11808"/>
                <a:gd name="connsiteX34" fmla="*/ 23616 w 35423"/>
                <a:gd name="connsiteY34" fmla="*/ 2952 h 11808"/>
                <a:gd name="connsiteX35" fmla="*/ 23616 w 35423"/>
                <a:gd name="connsiteY35" fmla="*/ 2952 h 11808"/>
                <a:gd name="connsiteX36" fmla="*/ 23616 w 35423"/>
                <a:gd name="connsiteY36" fmla="*/ 2952 h 11808"/>
                <a:gd name="connsiteX37" fmla="*/ 24354 w 35423"/>
                <a:gd name="connsiteY37" fmla="*/ 5166 h 11808"/>
                <a:gd name="connsiteX38" fmla="*/ 24354 w 35423"/>
                <a:gd name="connsiteY38" fmla="*/ 5166 h 11808"/>
                <a:gd name="connsiteX39" fmla="*/ 24354 w 35423"/>
                <a:gd name="connsiteY39" fmla="*/ 5166 h 11808"/>
                <a:gd name="connsiteX40" fmla="*/ 18450 w 35423"/>
                <a:gd name="connsiteY40" fmla="*/ 4428 h 11808"/>
                <a:gd name="connsiteX41" fmla="*/ 18450 w 35423"/>
                <a:gd name="connsiteY41" fmla="*/ 4428 h 11808"/>
                <a:gd name="connsiteX42" fmla="*/ 18450 w 35423"/>
                <a:gd name="connsiteY42" fmla="*/ 4428 h 11808"/>
                <a:gd name="connsiteX43" fmla="*/ 16974 w 35423"/>
                <a:gd name="connsiteY43" fmla="*/ 3690 h 11808"/>
                <a:gd name="connsiteX44" fmla="*/ 16974 w 35423"/>
                <a:gd name="connsiteY44" fmla="*/ 5166 h 11808"/>
                <a:gd name="connsiteX45" fmla="*/ 16236 w 35423"/>
                <a:gd name="connsiteY45" fmla="*/ 7380 h 11808"/>
                <a:gd name="connsiteX46" fmla="*/ 14022 w 35423"/>
                <a:gd name="connsiteY46" fmla="*/ 5904 h 11808"/>
                <a:gd name="connsiteX47" fmla="*/ 13284 w 35423"/>
                <a:gd name="connsiteY47" fmla="*/ 4428 h 11808"/>
                <a:gd name="connsiteX48" fmla="*/ 12546 w 35423"/>
                <a:gd name="connsiteY48" fmla="*/ 4428 h 11808"/>
                <a:gd name="connsiteX49" fmla="*/ 11070 w 35423"/>
                <a:gd name="connsiteY49" fmla="*/ 3690 h 11808"/>
                <a:gd name="connsiteX50" fmla="*/ 10332 w 35423"/>
                <a:gd name="connsiteY50" fmla="*/ 6642 h 11808"/>
                <a:gd name="connsiteX51" fmla="*/ 9594 w 35423"/>
                <a:gd name="connsiteY51" fmla="*/ 8856 h 11808"/>
                <a:gd name="connsiteX52" fmla="*/ 8856 w 35423"/>
                <a:gd name="connsiteY52" fmla="*/ 9594 h 11808"/>
                <a:gd name="connsiteX53" fmla="*/ 8856 w 35423"/>
                <a:gd name="connsiteY53" fmla="*/ 9594 h 11808"/>
                <a:gd name="connsiteX54" fmla="*/ 5904 w 35423"/>
                <a:gd name="connsiteY54" fmla="*/ 7380 h 11808"/>
                <a:gd name="connsiteX55" fmla="*/ 3690 w 35423"/>
                <a:gd name="connsiteY55" fmla="*/ 5904 h 11808"/>
                <a:gd name="connsiteX56" fmla="*/ 0 w 35423"/>
                <a:gd name="connsiteY56" fmla="*/ 8118 h 11808"/>
                <a:gd name="connsiteX57" fmla="*/ 0 w 35423"/>
                <a:gd name="connsiteY57" fmla="*/ 8856 h 11808"/>
                <a:gd name="connsiteX58" fmla="*/ 738 w 35423"/>
                <a:gd name="connsiteY58" fmla="*/ 9594 h 11808"/>
                <a:gd name="connsiteX59" fmla="*/ 738 w 35423"/>
                <a:gd name="connsiteY59" fmla="*/ 10332 h 11808"/>
                <a:gd name="connsiteX60" fmla="*/ 738 w 35423"/>
                <a:gd name="connsiteY60" fmla="*/ 10332 h 11808"/>
                <a:gd name="connsiteX61" fmla="*/ 1476 w 35423"/>
                <a:gd name="connsiteY61" fmla="*/ 9594 h 11808"/>
                <a:gd name="connsiteX62" fmla="*/ 2952 w 35423"/>
                <a:gd name="connsiteY62" fmla="*/ 811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423" h="11808">
                  <a:moveTo>
                    <a:pt x="2952" y="8118"/>
                  </a:moveTo>
                  <a:lnTo>
                    <a:pt x="3690" y="8118"/>
                  </a:lnTo>
                  <a:lnTo>
                    <a:pt x="3690" y="8118"/>
                  </a:lnTo>
                  <a:lnTo>
                    <a:pt x="9594" y="11070"/>
                  </a:lnTo>
                  <a:lnTo>
                    <a:pt x="11070" y="6642"/>
                  </a:lnTo>
                  <a:lnTo>
                    <a:pt x="11070" y="5904"/>
                  </a:lnTo>
                  <a:lnTo>
                    <a:pt x="11808" y="5166"/>
                  </a:lnTo>
                  <a:lnTo>
                    <a:pt x="11808" y="5166"/>
                  </a:lnTo>
                  <a:lnTo>
                    <a:pt x="12546" y="5904"/>
                  </a:lnTo>
                  <a:lnTo>
                    <a:pt x="18450" y="11808"/>
                  </a:lnTo>
                  <a:lnTo>
                    <a:pt x="18450" y="9594"/>
                  </a:lnTo>
                  <a:lnTo>
                    <a:pt x="17712" y="5904"/>
                  </a:lnTo>
                  <a:lnTo>
                    <a:pt x="17712" y="5166"/>
                  </a:lnTo>
                  <a:lnTo>
                    <a:pt x="17712" y="5166"/>
                  </a:lnTo>
                  <a:lnTo>
                    <a:pt x="24354" y="6642"/>
                  </a:lnTo>
                  <a:lnTo>
                    <a:pt x="24354" y="5166"/>
                  </a:lnTo>
                  <a:lnTo>
                    <a:pt x="24354" y="4428"/>
                  </a:lnTo>
                  <a:lnTo>
                    <a:pt x="24354" y="4428"/>
                  </a:lnTo>
                  <a:lnTo>
                    <a:pt x="31734" y="8856"/>
                  </a:lnTo>
                  <a:lnTo>
                    <a:pt x="31734" y="6642"/>
                  </a:lnTo>
                  <a:lnTo>
                    <a:pt x="30996" y="3690"/>
                  </a:lnTo>
                  <a:lnTo>
                    <a:pt x="30996" y="3690"/>
                  </a:lnTo>
                  <a:lnTo>
                    <a:pt x="30996" y="3690"/>
                  </a:lnTo>
                  <a:lnTo>
                    <a:pt x="35424" y="3690"/>
                  </a:lnTo>
                  <a:lnTo>
                    <a:pt x="35424" y="738"/>
                  </a:lnTo>
                  <a:lnTo>
                    <a:pt x="35424" y="0"/>
                  </a:lnTo>
                  <a:lnTo>
                    <a:pt x="34686" y="0"/>
                  </a:lnTo>
                  <a:lnTo>
                    <a:pt x="33210" y="0"/>
                  </a:lnTo>
                  <a:lnTo>
                    <a:pt x="33948" y="738"/>
                  </a:lnTo>
                  <a:lnTo>
                    <a:pt x="34686" y="1476"/>
                  </a:lnTo>
                  <a:lnTo>
                    <a:pt x="34686" y="2214"/>
                  </a:lnTo>
                  <a:lnTo>
                    <a:pt x="34686" y="2214"/>
                  </a:lnTo>
                  <a:lnTo>
                    <a:pt x="30258" y="2214"/>
                  </a:lnTo>
                  <a:lnTo>
                    <a:pt x="29520" y="5166"/>
                  </a:lnTo>
                  <a:lnTo>
                    <a:pt x="23616" y="2952"/>
                  </a:lnTo>
                  <a:lnTo>
                    <a:pt x="23616" y="2952"/>
                  </a:lnTo>
                  <a:lnTo>
                    <a:pt x="23616" y="2952"/>
                  </a:lnTo>
                  <a:lnTo>
                    <a:pt x="24354" y="5166"/>
                  </a:lnTo>
                  <a:lnTo>
                    <a:pt x="24354" y="5166"/>
                  </a:lnTo>
                  <a:lnTo>
                    <a:pt x="24354" y="5166"/>
                  </a:lnTo>
                  <a:lnTo>
                    <a:pt x="18450" y="4428"/>
                  </a:lnTo>
                  <a:lnTo>
                    <a:pt x="18450" y="4428"/>
                  </a:lnTo>
                  <a:lnTo>
                    <a:pt x="18450" y="4428"/>
                  </a:lnTo>
                  <a:lnTo>
                    <a:pt x="16974" y="3690"/>
                  </a:lnTo>
                  <a:lnTo>
                    <a:pt x="16974" y="5166"/>
                  </a:lnTo>
                  <a:lnTo>
                    <a:pt x="16236" y="7380"/>
                  </a:lnTo>
                  <a:lnTo>
                    <a:pt x="14022" y="5904"/>
                  </a:lnTo>
                  <a:lnTo>
                    <a:pt x="13284" y="4428"/>
                  </a:lnTo>
                  <a:lnTo>
                    <a:pt x="12546" y="4428"/>
                  </a:lnTo>
                  <a:lnTo>
                    <a:pt x="11070" y="3690"/>
                  </a:lnTo>
                  <a:lnTo>
                    <a:pt x="10332" y="6642"/>
                  </a:lnTo>
                  <a:lnTo>
                    <a:pt x="9594" y="8856"/>
                  </a:lnTo>
                  <a:lnTo>
                    <a:pt x="8856" y="9594"/>
                  </a:lnTo>
                  <a:lnTo>
                    <a:pt x="8856" y="9594"/>
                  </a:lnTo>
                  <a:lnTo>
                    <a:pt x="5904" y="7380"/>
                  </a:lnTo>
                  <a:lnTo>
                    <a:pt x="3690" y="5904"/>
                  </a:lnTo>
                  <a:lnTo>
                    <a:pt x="0" y="8118"/>
                  </a:lnTo>
                  <a:lnTo>
                    <a:pt x="0" y="8856"/>
                  </a:lnTo>
                  <a:lnTo>
                    <a:pt x="738" y="9594"/>
                  </a:lnTo>
                  <a:lnTo>
                    <a:pt x="738" y="10332"/>
                  </a:lnTo>
                  <a:lnTo>
                    <a:pt x="738" y="10332"/>
                  </a:lnTo>
                  <a:lnTo>
                    <a:pt x="1476" y="9594"/>
                  </a:lnTo>
                  <a:lnTo>
                    <a:pt x="2952" y="8118"/>
                  </a:lnTo>
                  <a:close/>
                </a:path>
              </a:pathLst>
            </a:custGeom>
            <a:solidFill>
              <a:srgbClr val="2A4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D1CEF568-8D4A-465A-B7FE-1BAD8D76DA97}"/>
                </a:ext>
              </a:extLst>
            </p:cNvPr>
            <p:cNvSpPr/>
            <p:nvPr/>
          </p:nvSpPr>
          <p:spPr>
            <a:xfrm>
              <a:off x="7929965" y="2144060"/>
              <a:ext cx="302580" cy="76751"/>
            </a:xfrm>
            <a:custGeom>
              <a:avLst/>
              <a:gdLst>
                <a:gd name="connsiteX0" fmla="*/ 271584 w 302580"/>
                <a:gd name="connsiteY0" fmla="*/ 53874 h 76751"/>
                <a:gd name="connsiteX1" fmla="*/ 286344 w 302580"/>
                <a:gd name="connsiteY1" fmla="*/ 48708 h 76751"/>
                <a:gd name="connsiteX2" fmla="*/ 302580 w 302580"/>
                <a:gd name="connsiteY2" fmla="*/ 14760 h 76751"/>
                <a:gd name="connsiteX3" fmla="*/ 274536 w 302580"/>
                <a:gd name="connsiteY3" fmla="*/ 0 h 76751"/>
                <a:gd name="connsiteX4" fmla="*/ 227304 w 302580"/>
                <a:gd name="connsiteY4" fmla="*/ 18450 h 76751"/>
                <a:gd name="connsiteX5" fmla="*/ 222138 w 302580"/>
                <a:gd name="connsiteY5" fmla="*/ 18450 h 76751"/>
                <a:gd name="connsiteX6" fmla="*/ 214758 w 302580"/>
                <a:gd name="connsiteY6" fmla="*/ 23616 h 76751"/>
                <a:gd name="connsiteX7" fmla="*/ 214758 w 302580"/>
                <a:gd name="connsiteY7" fmla="*/ 23616 h 76751"/>
                <a:gd name="connsiteX8" fmla="*/ 148338 w 302580"/>
                <a:gd name="connsiteY8" fmla="*/ 41328 h 76751"/>
                <a:gd name="connsiteX9" fmla="*/ 86346 w 302580"/>
                <a:gd name="connsiteY9" fmla="*/ 27306 h 76751"/>
                <a:gd name="connsiteX10" fmla="*/ 81918 w 302580"/>
                <a:gd name="connsiteY10" fmla="*/ 27306 h 76751"/>
                <a:gd name="connsiteX11" fmla="*/ 81918 w 302580"/>
                <a:gd name="connsiteY11" fmla="*/ 27306 h 76751"/>
                <a:gd name="connsiteX12" fmla="*/ 81918 w 302580"/>
                <a:gd name="connsiteY12" fmla="*/ 27306 h 76751"/>
                <a:gd name="connsiteX13" fmla="*/ 81918 w 302580"/>
                <a:gd name="connsiteY13" fmla="*/ 27306 h 76751"/>
                <a:gd name="connsiteX14" fmla="*/ 28782 w 302580"/>
                <a:gd name="connsiteY14" fmla="*/ 4428 h 76751"/>
                <a:gd name="connsiteX15" fmla="*/ 0 w 302580"/>
                <a:gd name="connsiteY15" fmla="*/ 19926 h 76751"/>
                <a:gd name="connsiteX16" fmla="*/ 16236 w 302580"/>
                <a:gd name="connsiteY16" fmla="*/ 53136 h 76751"/>
                <a:gd name="connsiteX17" fmla="*/ 30996 w 302580"/>
                <a:gd name="connsiteY17" fmla="*/ 58302 h 76751"/>
                <a:gd name="connsiteX18" fmla="*/ 60516 w 302580"/>
                <a:gd name="connsiteY18" fmla="*/ 46494 h 76751"/>
                <a:gd name="connsiteX19" fmla="*/ 60516 w 302580"/>
                <a:gd name="connsiteY19" fmla="*/ 46494 h 76751"/>
                <a:gd name="connsiteX20" fmla="*/ 60516 w 302580"/>
                <a:gd name="connsiteY20" fmla="*/ 46494 h 76751"/>
                <a:gd name="connsiteX21" fmla="*/ 37638 w 302580"/>
                <a:gd name="connsiteY21" fmla="*/ 46494 h 76751"/>
                <a:gd name="connsiteX22" fmla="*/ 28044 w 302580"/>
                <a:gd name="connsiteY22" fmla="*/ 46494 h 76751"/>
                <a:gd name="connsiteX23" fmla="*/ 11070 w 302580"/>
                <a:gd name="connsiteY23" fmla="*/ 46494 h 76751"/>
                <a:gd name="connsiteX24" fmla="*/ 11070 w 302580"/>
                <a:gd name="connsiteY24" fmla="*/ 40590 h 76751"/>
                <a:gd name="connsiteX25" fmla="*/ 26568 w 302580"/>
                <a:gd name="connsiteY25" fmla="*/ 31734 h 76751"/>
                <a:gd name="connsiteX26" fmla="*/ 59040 w 302580"/>
                <a:gd name="connsiteY26" fmla="*/ 46494 h 76751"/>
                <a:gd name="connsiteX27" fmla="*/ 59040 w 302580"/>
                <a:gd name="connsiteY27" fmla="*/ 46494 h 76751"/>
                <a:gd name="connsiteX28" fmla="*/ 68634 w 302580"/>
                <a:gd name="connsiteY28" fmla="*/ 53136 h 76751"/>
                <a:gd name="connsiteX29" fmla="*/ 86346 w 302580"/>
                <a:gd name="connsiteY29" fmla="*/ 63468 h 76751"/>
                <a:gd name="connsiteX30" fmla="*/ 86346 w 302580"/>
                <a:gd name="connsiteY30" fmla="*/ 63468 h 76751"/>
                <a:gd name="connsiteX31" fmla="*/ 104796 w 302580"/>
                <a:gd name="connsiteY31" fmla="*/ 70848 h 76751"/>
                <a:gd name="connsiteX32" fmla="*/ 104796 w 302580"/>
                <a:gd name="connsiteY32" fmla="*/ 70848 h 76751"/>
                <a:gd name="connsiteX33" fmla="*/ 146124 w 302580"/>
                <a:gd name="connsiteY33" fmla="*/ 76752 h 76751"/>
                <a:gd name="connsiteX34" fmla="*/ 146124 w 302580"/>
                <a:gd name="connsiteY34" fmla="*/ 76752 h 76751"/>
                <a:gd name="connsiteX35" fmla="*/ 180810 w 302580"/>
                <a:gd name="connsiteY35" fmla="*/ 72324 h 76751"/>
                <a:gd name="connsiteX36" fmla="*/ 180810 w 302580"/>
                <a:gd name="connsiteY36" fmla="*/ 72324 h 76751"/>
                <a:gd name="connsiteX37" fmla="*/ 202950 w 302580"/>
                <a:gd name="connsiteY37" fmla="*/ 64206 h 76751"/>
                <a:gd name="connsiteX38" fmla="*/ 202950 w 302580"/>
                <a:gd name="connsiteY38" fmla="*/ 64206 h 76751"/>
                <a:gd name="connsiteX39" fmla="*/ 202950 w 302580"/>
                <a:gd name="connsiteY39" fmla="*/ 64206 h 76751"/>
                <a:gd name="connsiteX40" fmla="*/ 202950 w 302580"/>
                <a:gd name="connsiteY40" fmla="*/ 64206 h 76751"/>
                <a:gd name="connsiteX41" fmla="*/ 207378 w 302580"/>
                <a:gd name="connsiteY41" fmla="*/ 64206 h 76751"/>
                <a:gd name="connsiteX42" fmla="*/ 213282 w 302580"/>
                <a:gd name="connsiteY42" fmla="*/ 64206 h 76751"/>
                <a:gd name="connsiteX43" fmla="*/ 219186 w 302580"/>
                <a:gd name="connsiteY43" fmla="*/ 59778 h 76751"/>
                <a:gd name="connsiteX44" fmla="*/ 230994 w 302580"/>
                <a:gd name="connsiteY44" fmla="*/ 52398 h 76751"/>
                <a:gd name="connsiteX45" fmla="*/ 260514 w 302580"/>
                <a:gd name="connsiteY45" fmla="*/ 37638 h 76751"/>
                <a:gd name="connsiteX46" fmla="*/ 260514 w 302580"/>
                <a:gd name="connsiteY46" fmla="*/ 37638 h 76751"/>
                <a:gd name="connsiteX47" fmla="*/ 278226 w 302580"/>
                <a:gd name="connsiteY47" fmla="*/ 46494 h 76751"/>
                <a:gd name="connsiteX48" fmla="*/ 278226 w 302580"/>
                <a:gd name="connsiteY48" fmla="*/ 52398 h 76751"/>
                <a:gd name="connsiteX49" fmla="*/ 259776 w 302580"/>
                <a:gd name="connsiteY49" fmla="*/ 58302 h 76751"/>
                <a:gd name="connsiteX50" fmla="*/ 264204 w 302580"/>
                <a:gd name="connsiteY50" fmla="*/ 58302 h 76751"/>
                <a:gd name="connsiteX51" fmla="*/ 240588 w 302580"/>
                <a:gd name="connsiteY51" fmla="*/ 46494 h 76751"/>
                <a:gd name="connsiteX52" fmla="*/ 240588 w 302580"/>
                <a:gd name="connsiteY52" fmla="*/ 46494 h 76751"/>
                <a:gd name="connsiteX53" fmla="*/ 240588 w 302580"/>
                <a:gd name="connsiteY53" fmla="*/ 46494 h 76751"/>
                <a:gd name="connsiteX54" fmla="*/ 271584 w 302580"/>
                <a:gd name="connsiteY54" fmla="*/ 53874 h 76751"/>
                <a:gd name="connsiteX55" fmla="*/ 22140 w 302580"/>
                <a:gd name="connsiteY55" fmla="*/ 22878 h 76751"/>
                <a:gd name="connsiteX56" fmla="*/ 18450 w 302580"/>
                <a:gd name="connsiteY56" fmla="*/ 22878 h 76751"/>
                <a:gd name="connsiteX57" fmla="*/ 18450 w 302580"/>
                <a:gd name="connsiteY57" fmla="*/ 22878 h 76751"/>
                <a:gd name="connsiteX58" fmla="*/ 18450 w 302580"/>
                <a:gd name="connsiteY58" fmla="*/ 22878 h 76751"/>
                <a:gd name="connsiteX59" fmla="*/ 18450 w 302580"/>
                <a:gd name="connsiteY59" fmla="*/ 17712 h 76751"/>
                <a:gd name="connsiteX60" fmla="*/ 18450 w 302580"/>
                <a:gd name="connsiteY60" fmla="*/ 17712 h 76751"/>
                <a:gd name="connsiteX61" fmla="*/ 18450 w 302580"/>
                <a:gd name="connsiteY61" fmla="*/ 17712 h 76751"/>
                <a:gd name="connsiteX62" fmla="*/ 22140 w 302580"/>
                <a:gd name="connsiteY62" fmla="*/ 17712 h 76751"/>
                <a:gd name="connsiteX63" fmla="*/ 25830 w 302580"/>
                <a:gd name="connsiteY63" fmla="*/ 17712 h 76751"/>
                <a:gd name="connsiteX64" fmla="*/ 22140 w 302580"/>
                <a:gd name="connsiteY64" fmla="*/ 14022 h 76751"/>
                <a:gd name="connsiteX65" fmla="*/ 17712 w 302580"/>
                <a:gd name="connsiteY65" fmla="*/ 8856 h 76751"/>
                <a:gd name="connsiteX66" fmla="*/ 20474 w 302580"/>
                <a:gd name="connsiteY66" fmla="*/ 4428 h 76751"/>
                <a:gd name="connsiteX67" fmla="*/ 22140 w 302580"/>
                <a:gd name="connsiteY67" fmla="*/ 4428 h 76751"/>
                <a:gd name="connsiteX68" fmla="*/ 28044 w 302580"/>
                <a:gd name="connsiteY68" fmla="*/ 4428 h 76751"/>
                <a:gd name="connsiteX69" fmla="*/ 28044 w 302580"/>
                <a:gd name="connsiteY69" fmla="*/ 4428 h 76751"/>
                <a:gd name="connsiteX70" fmla="*/ 28044 w 302580"/>
                <a:gd name="connsiteY70" fmla="*/ 4428 h 76751"/>
                <a:gd name="connsiteX71" fmla="*/ 28044 w 302580"/>
                <a:gd name="connsiteY71" fmla="*/ 11070 h 76751"/>
                <a:gd name="connsiteX72" fmla="*/ 28044 w 302580"/>
                <a:gd name="connsiteY72" fmla="*/ 11070 h 76751"/>
                <a:gd name="connsiteX73" fmla="*/ 28044 w 302580"/>
                <a:gd name="connsiteY73" fmla="*/ 11070 h 76751"/>
                <a:gd name="connsiteX74" fmla="*/ 24354 w 302580"/>
                <a:gd name="connsiteY74" fmla="*/ 11070 h 76751"/>
                <a:gd name="connsiteX75" fmla="*/ 24354 w 302580"/>
                <a:gd name="connsiteY75" fmla="*/ 11070 h 76751"/>
                <a:gd name="connsiteX76" fmla="*/ 24354 w 302580"/>
                <a:gd name="connsiteY76" fmla="*/ 11070 h 76751"/>
                <a:gd name="connsiteX77" fmla="*/ 28044 w 302580"/>
                <a:gd name="connsiteY77" fmla="*/ 17712 h 76751"/>
                <a:gd name="connsiteX78" fmla="*/ 22931 w 302580"/>
                <a:gd name="connsiteY78" fmla="*/ 22931 h 76751"/>
                <a:gd name="connsiteX79" fmla="*/ 22140 w 302580"/>
                <a:gd name="connsiteY79" fmla="*/ 22878 h 76751"/>
                <a:gd name="connsiteX80" fmla="*/ 42066 w 302580"/>
                <a:gd name="connsiteY80" fmla="*/ 27306 h 76751"/>
                <a:gd name="connsiteX81" fmla="*/ 36900 w 302580"/>
                <a:gd name="connsiteY81" fmla="*/ 27306 h 76751"/>
                <a:gd name="connsiteX82" fmla="*/ 35545 w 302580"/>
                <a:gd name="connsiteY82" fmla="*/ 19067 h 76751"/>
                <a:gd name="connsiteX83" fmla="*/ 36900 w 302580"/>
                <a:gd name="connsiteY83" fmla="*/ 17712 h 76751"/>
                <a:gd name="connsiteX84" fmla="*/ 36900 w 302580"/>
                <a:gd name="connsiteY84" fmla="*/ 17712 h 76751"/>
                <a:gd name="connsiteX85" fmla="*/ 36900 w 302580"/>
                <a:gd name="connsiteY85" fmla="*/ 13284 h 76751"/>
                <a:gd name="connsiteX86" fmla="*/ 36900 w 302580"/>
                <a:gd name="connsiteY86" fmla="*/ 13284 h 76751"/>
                <a:gd name="connsiteX87" fmla="*/ 36900 w 302580"/>
                <a:gd name="connsiteY87" fmla="*/ 13284 h 76751"/>
                <a:gd name="connsiteX88" fmla="*/ 40590 w 302580"/>
                <a:gd name="connsiteY88" fmla="*/ 13284 h 76751"/>
                <a:gd name="connsiteX89" fmla="*/ 40590 w 302580"/>
                <a:gd name="connsiteY89" fmla="*/ 13284 h 76751"/>
                <a:gd name="connsiteX90" fmla="*/ 40590 w 302580"/>
                <a:gd name="connsiteY90" fmla="*/ 13284 h 76751"/>
                <a:gd name="connsiteX91" fmla="*/ 40590 w 302580"/>
                <a:gd name="connsiteY91" fmla="*/ 18450 h 76751"/>
                <a:gd name="connsiteX92" fmla="*/ 40590 w 302580"/>
                <a:gd name="connsiteY92" fmla="*/ 18450 h 76751"/>
                <a:gd name="connsiteX93" fmla="*/ 40590 w 302580"/>
                <a:gd name="connsiteY93" fmla="*/ 26568 h 76751"/>
                <a:gd name="connsiteX94" fmla="*/ 40590 w 302580"/>
                <a:gd name="connsiteY94" fmla="*/ 26568 h 76751"/>
                <a:gd name="connsiteX95" fmla="*/ 45018 w 302580"/>
                <a:gd name="connsiteY95" fmla="*/ 21402 h 76751"/>
                <a:gd name="connsiteX96" fmla="*/ 45018 w 302580"/>
                <a:gd name="connsiteY96" fmla="*/ 21402 h 76751"/>
                <a:gd name="connsiteX97" fmla="*/ 45018 w 302580"/>
                <a:gd name="connsiteY97" fmla="*/ 15498 h 76751"/>
                <a:gd name="connsiteX98" fmla="*/ 45018 w 302580"/>
                <a:gd name="connsiteY98" fmla="*/ 15498 h 76751"/>
                <a:gd name="connsiteX99" fmla="*/ 45018 w 302580"/>
                <a:gd name="connsiteY99" fmla="*/ 15498 h 76751"/>
                <a:gd name="connsiteX100" fmla="*/ 48708 w 302580"/>
                <a:gd name="connsiteY100" fmla="*/ 15498 h 76751"/>
                <a:gd name="connsiteX101" fmla="*/ 48708 w 302580"/>
                <a:gd name="connsiteY101" fmla="*/ 15498 h 76751"/>
                <a:gd name="connsiteX102" fmla="*/ 48708 w 302580"/>
                <a:gd name="connsiteY102" fmla="*/ 15498 h 76751"/>
                <a:gd name="connsiteX103" fmla="*/ 48708 w 302580"/>
                <a:gd name="connsiteY103" fmla="*/ 15498 h 76751"/>
                <a:gd name="connsiteX104" fmla="*/ 48708 w 302580"/>
                <a:gd name="connsiteY104" fmla="*/ 15498 h 76751"/>
                <a:gd name="connsiteX105" fmla="*/ 42066 w 302580"/>
                <a:gd name="connsiteY105" fmla="*/ 27306 h 76751"/>
                <a:gd name="connsiteX106" fmla="*/ 64944 w 302580"/>
                <a:gd name="connsiteY106" fmla="*/ 27306 h 76751"/>
                <a:gd name="connsiteX107" fmla="*/ 64944 w 302580"/>
                <a:gd name="connsiteY107" fmla="*/ 27306 h 76751"/>
                <a:gd name="connsiteX108" fmla="*/ 59040 w 302580"/>
                <a:gd name="connsiteY108" fmla="*/ 27306 h 76751"/>
                <a:gd name="connsiteX109" fmla="*/ 59040 w 302580"/>
                <a:gd name="connsiteY109" fmla="*/ 33948 h 76751"/>
                <a:gd name="connsiteX110" fmla="*/ 51660 w 302580"/>
                <a:gd name="connsiteY110" fmla="*/ 33948 h 76751"/>
                <a:gd name="connsiteX111" fmla="*/ 51660 w 302580"/>
                <a:gd name="connsiteY111" fmla="*/ 33948 h 76751"/>
                <a:gd name="connsiteX112" fmla="*/ 51660 w 302580"/>
                <a:gd name="connsiteY112" fmla="*/ 33948 h 76751"/>
                <a:gd name="connsiteX113" fmla="*/ 51660 w 302580"/>
                <a:gd name="connsiteY113" fmla="*/ 33948 h 76751"/>
                <a:gd name="connsiteX114" fmla="*/ 51660 w 302580"/>
                <a:gd name="connsiteY114" fmla="*/ 33948 h 76751"/>
                <a:gd name="connsiteX115" fmla="*/ 51660 w 302580"/>
                <a:gd name="connsiteY115" fmla="*/ 28044 h 76751"/>
                <a:gd name="connsiteX116" fmla="*/ 51660 w 302580"/>
                <a:gd name="connsiteY116" fmla="*/ 28044 h 76751"/>
                <a:gd name="connsiteX117" fmla="*/ 51660 w 302580"/>
                <a:gd name="connsiteY117" fmla="*/ 22140 h 76751"/>
                <a:gd name="connsiteX118" fmla="*/ 51660 w 302580"/>
                <a:gd name="connsiteY118" fmla="*/ 22140 h 76751"/>
                <a:gd name="connsiteX119" fmla="*/ 51660 w 302580"/>
                <a:gd name="connsiteY119" fmla="*/ 22140 h 76751"/>
                <a:gd name="connsiteX120" fmla="*/ 57564 w 302580"/>
                <a:gd name="connsiteY120" fmla="*/ 25830 h 76751"/>
                <a:gd name="connsiteX121" fmla="*/ 64944 w 302580"/>
                <a:gd name="connsiteY121" fmla="*/ 26568 h 76751"/>
                <a:gd name="connsiteX122" fmla="*/ 82656 w 302580"/>
                <a:gd name="connsiteY122" fmla="*/ 53136 h 76751"/>
                <a:gd name="connsiteX123" fmla="*/ 77490 w 302580"/>
                <a:gd name="connsiteY123" fmla="*/ 53136 h 76751"/>
                <a:gd name="connsiteX124" fmla="*/ 76135 w 302580"/>
                <a:gd name="connsiteY124" fmla="*/ 44897 h 76751"/>
                <a:gd name="connsiteX125" fmla="*/ 77490 w 302580"/>
                <a:gd name="connsiteY125" fmla="*/ 43542 h 76751"/>
                <a:gd name="connsiteX126" fmla="*/ 77490 w 302580"/>
                <a:gd name="connsiteY126" fmla="*/ 43542 h 76751"/>
                <a:gd name="connsiteX127" fmla="*/ 77490 w 302580"/>
                <a:gd name="connsiteY127" fmla="*/ 38376 h 76751"/>
                <a:gd name="connsiteX128" fmla="*/ 77490 w 302580"/>
                <a:gd name="connsiteY128" fmla="*/ 38376 h 76751"/>
                <a:gd name="connsiteX129" fmla="*/ 77490 w 302580"/>
                <a:gd name="connsiteY129" fmla="*/ 38376 h 76751"/>
                <a:gd name="connsiteX130" fmla="*/ 81180 w 302580"/>
                <a:gd name="connsiteY130" fmla="*/ 38376 h 76751"/>
                <a:gd name="connsiteX131" fmla="*/ 81180 w 302580"/>
                <a:gd name="connsiteY131" fmla="*/ 38376 h 76751"/>
                <a:gd name="connsiteX132" fmla="*/ 81180 w 302580"/>
                <a:gd name="connsiteY132" fmla="*/ 38376 h 76751"/>
                <a:gd name="connsiteX133" fmla="*/ 81180 w 302580"/>
                <a:gd name="connsiteY133" fmla="*/ 43542 h 76751"/>
                <a:gd name="connsiteX134" fmla="*/ 81180 w 302580"/>
                <a:gd name="connsiteY134" fmla="*/ 43542 h 76751"/>
                <a:gd name="connsiteX135" fmla="*/ 81180 w 302580"/>
                <a:gd name="connsiteY135" fmla="*/ 52398 h 76751"/>
                <a:gd name="connsiteX136" fmla="*/ 84870 w 302580"/>
                <a:gd name="connsiteY136" fmla="*/ 52398 h 76751"/>
                <a:gd name="connsiteX137" fmla="*/ 86346 w 302580"/>
                <a:gd name="connsiteY137" fmla="*/ 46494 h 76751"/>
                <a:gd name="connsiteX138" fmla="*/ 86346 w 302580"/>
                <a:gd name="connsiteY138" fmla="*/ 46494 h 76751"/>
                <a:gd name="connsiteX139" fmla="*/ 86346 w 302580"/>
                <a:gd name="connsiteY139" fmla="*/ 41328 h 76751"/>
                <a:gd name="connsiteX140" fmla="*/ 86346 w 302580"/>
                <a:gd name="connsiteY140" fmla="*/ 41328 h 76751"/>
                <a:gd name="connsiteX141" fmla="*/ 86346 w 302580"/>
                <a:gd name="connsiteY141" fmla="*/ 41328 h 76751"/>
                <a:gd name="connsiteX142" fmla="*/ 86346 w 302580"/>
                <a:gd name="connsiteY142" fmla="*/ 41328 h 76751"/>
                <a:gd name="connsiteX143" fmla="*/ 86346 w 302580"/>
                <a:gd name="connsiteY143" fmla="*/ 41328 h 76751"/>
                <a:gd name="connsiteX144" fmla="*/ 86346 w 302580"/>
                <a:gd name="connsiteY144" fmla="*/ 41328 h 76751"/>
                <a:gd name="connsiteX145" fmla="*/ 86346 w 302580"/>
                <a:gd name="connsiteY145" fmla="*/ 45018 h 76751"/>
                <a:gd name="connsiteX146" fmla="*/ 86346 w 302580"/>
                <a:gd name="connsiteY146" fmla="*/ 45018 h 76751"/>
                <a:gd name="connsiteX147" fmla="*/ 86346 w 302580"/>
                <a:gd name="connsiteY147" fmla="*/ 45018 h 76751"/>
                <a:gd name="connsiteX148" fmla="*/ 82656 w 302580"/>
                <a:gd name="connsiteY148" fmla="*/ 52398 h 76751"/>
                <a:gd name="connsiteX149" fmla="*/ 115128 w 302580"/>
                <a:gd name="connsiteY149" fmla="*/ 46494 h 76751"/>
                <a:gd name="connsiteX150" fmla="*/ 115128 w 302580"/>
                <a:gd name="connsiteY150" fmla="*/ 46494 h 76751"/>
                <a:gd name="connsiteX151" fmla="*/ 115128 w 302580"/>
                <a:gd name="connsiteY151" fmla="*/ 61992 h 76751"/>
                <a:gd name="connsiteX152" fmla="*/ 115128 w 302580"/>
                <a:gd name="connsiteY152" fmla="*/ 61992 h 76751"/>
                <a:gd name="connsiteX153" fmla="*/ 115128 w 302580"/>
                <a:gd name="connsiteY153" fmla="*/ 61992 h 76751"/>
                <a:gd name="connsiteX154" fmla="*/ 115128 w 302580"/>
                <a:gd name="connsiteY154" fmla="*/ 61992 h 76751"/>
                <a:gd name="connsiteX155" fmla="*/ 115128 w 302580"/>
                <a:gd name="connsiteY155" fmla="*/ 47970 h 76751"/>
                <a:gd name="connsiteX156" fmla="*/ 101844 w 302580"/>
                <a:gd name="connsiteY156" fmla="*/ 61254 h 76751"/>
                <a:gd name="connsiteX157" fmla="*/ 101844 w 302580"/>
                <a:gd name="connsiteY157" fmla="*/ 46494 h 76751"/>
                <a:gd name="connsiteX158" fmla="*/ 101844 w 302580"/>
                <a:gd name="connsiteY158" fmla="*/ 46494 h 76751"/>
                <a:gd name="connsiteX159" fmla="*/ 95940 w 302580"/>
                <a:gd name="connsiteY159" fmla="*/ 58302 h 76751"/>
                <a:gd name="connsiteX160" fmla="*/ 95940 w 302580"/>
                <a:gd name="connsiteY160" fmla="*/ 58302 h 76751"/>
                <a:gd name="connsiteX161" fmla="*/ 95940 w 302580"/>
                <a:gd name="connsiteY161" fmla="*/ 58302 h 76751"/>
                <a:gd name="connsiteX162" fmla="*/ 95940 w 302580"/>
                <a:gd name="connsiteY162" fmla="*/ 58302 h 76751"/>
                <a:gd name="connsiteX163" fmla="*/ 95940 w 302580"/>
                <a:gd name="connsiteY163" fmla="*/ 58302 h 76751"/>
                <a:gd name="connsiteX164" fmla="*/ 101844 w 302580"/>
                <a:gd name="connsiteY164" fmla="*/ 46494 h 76751"/>
                <a:gd name="connsiteX165" fmla="*/ 101844 w 302580"/>
                <a:gd name="connsiteY165" fmla="*/ 46494 h 76751"/>
                <a:gd name="connsiteX166" fmla="*/ 101844 w 302580"/>
                <a:gd name="connsiteY166" fmla="*/ 46494 h 76751"/>
                <a:gd name="connsiteX167" fmla="*/ 101844 w 302580"/>
                <a:gd name="connsiteY167" fmla="*/ 46494 h 76751"/>
                <a:gd name="connsiteX168" fmla="*/ 101844 w 302580"/>
                <a:gd name="connsiteY168" fmla="*/ 59778 h 76751"/>
                <a:gd name="connsiteX169" fmla="*/ 109962 w 302580"/>
                <a:gd name="connsiteY169" fmla="*/ 46494 h 76751"/>
                <a:gd name="connsiteX170" fmla="*/ 109962 w 302580"/>
                <a:gd name="connsiteY170" fmla="*/ 46494 h 76751"/>
                <a:gd name="connsiteX171" fmla="*/ 109962 w 302580"/>
                <a:gd name="connsiteY171" fmla="*/ 46494 h 76751"/>
                <a:gd name="connsiteX172" fmla="*/ 109962 w 302580"/>
                <a:gd name="connsiteY172" fmla="*/ 46494 h 76751"/>
                <a:gd name="connsiteX173" fmla="*/ 130626 w 302580"/>
                <a:gd name="connsiteY173" fmla="*/ 61254 h 76751"/>
                <a:gd name="connsiteX174" fmla="*/ 124722 w 302580"/>
                <a:gd name="connsiteY174" fmla="*/ 61254 h 76751"/>
                <a:gd name="connsiteX175" fmla="*/ 119556 w 302580"/>
                <a:gd name="connsiteY175" fmla="*/ 61254 h 76751"/>
                <a:gd name="connsiteX176" fmla="*/ 119556 w 302580"/>
                <a:gd name="connsiteY176" fmla="*/ 53874 h 76751"/>
                <a:gd name="connsiteX177" fmla="*/ 119556 w 302580"/>
                <a:gd name="connsiteY177" fmla="*/ 50184 h 76751"/>
                <a:gd name="connsiteX178" fmla="*/ 119556 w 302580"/>
                <a:gd name="connsiteY178" fmla="*/ 50184 h 76751"/>
                <a:gd name="connsiteX179" fmla="*/ 126936 w 302580"/>
                <a:gd name="connsiteY179" fmla="*/ 50184 h 76751"/>
                <a:gd name="connsiteX180" fmla="*/ 131364 w 302580"/>
                <a:gd name="connsiteY180" fmla="*/ 50184 h 76751"/>
                <a:gd name="connsiteX181" fmla="*/ 131364 w 302580"/>
                <a:gd name="connsiteY181" fmla="*/ 50184 h 76751"/>
                <a:gd name="connsiteX182" fmla="*/ 127674 w 302580"/>
                <a:gd name="connsiteY182" fmla="*/ 50184 h 76751"/>
                <a:gd name="connsiteX183" fmla="*/ 127674 w 302580"/>
                <a:gd name="connsiteY183" fmla="*/ 50184 h 76751"/>
                <a:gd name="connsiteX184" fmla="*/ 135792 w 302580"/>
                <a:gd name="connsiteY184" fmla="*/ 55350 h 76751"/>
                <a:gd name="connsiteX185" fmla="*/ 130626 w 302580"/>
                <a:gd name="connsiteY185" fmla="*/ 63468 h 76751"/>
                <a:gd name="connsiteX186" fmla="*/ 150552 w 302580"/>
                <a:gd name="connsiteY186" fmla="*/ 67158 h 76751"/>
                <a:gd name="connsiteX187" fmla="*/ 142434 w 302580"/>
                <a:gd name="connsiteY187" fmla="*/ 58302 h 76751"/>
                <a:gd name="connsiteX188" fmla="*/ 142434 w 302580"/>
                <a:gd name="connsiteY188" fmla="*/ 58302 h 76751"/>
                <a:gd name="connsiteX189" fmla="*/ 142434 w 302580"/>
                <a:gd name="connsiteY189" fmla="*/ 64944 h 76751"/>
                <a:gd name="connsiteX190" fmla="*/ 142434 w 302580"/>
                <a:gd name="connsiteY190" fmla="*/ 64944 h 76751"/>
                <a:gd name="connsiteX191" fmla="*/ 142434 w 302580"/>
                <a:gd name="connsiteY191" fmla="*/ 56826 h 76751"/>
                <a:gd name="connsiteX192" fmla="*/ 142434 w 302580"/>
                <a:gd name="connsiteY192" fmla="*/ 49446 h 76751"/>
                <a:gd name="connsiteX193" fmla="*/ 151290 w 302580"/>
                <a:gd name="connsiteY193" fmla="*/ 49446 h 76751"/>
                <a:gd name="connsiteX194" fmla="*/ 151290 w 302580"/>
                <a:gd name="connsiteY194" fmla="*/ 49446 h 76751"/>
                <a:gd name="connsiteX195" fmla="*/ 147600 w 302580"/>
                <a:gd name="connsiteY195" fmla="*/ 53874 h 76751"/>
                <a:gd name="connsiteX196" fmla="*/ 154242 w 302580"/>
                <a:gd name="connsiteY196" fmla="*/ 63468 h 76751"/>
                <a:gd name="connsiteX197" fmla="*/ 167526 w 302580"/>
                <a:gd name="connsiteY197" fmla="*/ 67158 h 76751"/>
                <a:gd name="connsiteX198" fmla="*/ 167526 w 302580"/>
                <a:gd name="connsiteY198" fmla="*/ 67158 h 76751"/>
                <a:gd name="connsiteX199" fmla="*/ 167526 w 302580"/>
                <a:gd name="connsiteY199" fmla="*/ 60516 h 76751"/>
                <a:gd name="connsiteX200" fmla="*/ 162360 w 302580"/>
                <a:gd name="connsiteY200" fmla="*/ 60516 h 76751"/>
                <a:gd name="connsiteX201" fmla="*/ 162360 w 302580"/>
                <a:gd name="connsiteY201" fmla="*/ 67158 h 76751"/>
                <a:gd name="connsiteX202" fmla="*/ 162360 w 302580"/>
                <a:gd name="connsiteY202" fmla="*/ 67158 h 76751"/>
                <a:gd name="connsiteX203" fmla="*/ 167526 w 302580"/>
                <a:gd name="connsiteY203" fmla="*/ 51660 h 76751"/>
                <a:gd name="connsiteX204" fmla="*/ 171216 w 302580"/>
                <a:gd name="connsiteY204" fmla="*/ 51660 h 76751"/>
                <a:gd name="connsiteX205" fmla="*/ 171216 w 302580"/>
                <a:gd name="connsiteY205" fmla="*/ 59040 h 76751"/>
                <a:gd name="connsiteX206" fmla="*/ 174906 w 302580"/>
                <a:gd name="connsiteY206" fmla="*/ 67158 h 76751"/>
                <a:gd name="connsiteX207" fmla="*/ 174906 w 302580"/>
                <a:gd name="connsiteY207" fmla="*/ 67158 h 76751"/>
                <a:gd name="connsiteX208" fmla="*/ 191880 w 302580"/>
                <a:gd name="connsiteY208" fmla="*/ 56088 h 76751"/>
                <a:gd name="connsiteX209" fmla="*/ 191880 w 302580"/>
                <a:gd name="connsiteY209" fmla="*/ 56088 h 76751"/>
                <a:gd name="connsiteX210" fmla="*/ 187452 w 302580"/>
                <a:gd name="connsiteY210" fmla="*/ 56088 h 76751"/>
                <a:gd name="connsiteX211" fmla="*/ 187452 w 302580"/>
                <a:gd name="connsiteY211" fmla="*/ 62730 h 76751"/>
                <a:gd name="connsiteX212" fmla="*/ 187452 w 302580"/>
                <a:gd name="connsiteY212" fmla="*/ 62730 h 76751"/>
                <a:gd name="connsiteX213" fmla="*/ 183762 w 302580"/>
                <a:gd name="connsiteY213" fmla="*/ 62730 h 76751"/>
                <a:gd name="connsiteX214" fmla="*/ 183762 w 302580"/>
                <a:gd name="connsiteY214" fmla="*/ 62730 h 76751"/>
                <a:gd name="connsiteX215" fmla="*/ 183762 w 302580"/>
                <a:gd name="connsiteY215" fmla="*/ 62730 h 76751"/>
                <a:gd name="connsiteX216" fmla="*/ 183762 w 302580"/>
                <a:gd name="connsiteY216" fmla="*/ 56088 h 76751"/>
                <a:gd name="connsiteX217" fmla="*/ 183762 w 302580"/>
                <a:gd name="connsiteY217" fmla="*/ 56088 h 76751"/>
                <a:gd name="connsiteX218" fmla="*/ 183762 w 302580"/>
                <a:gd name="connsiteY218" fmla="*/ 49446 h 76751"/>
                <a:gd name="connsiteX219" fmla="*/ 183762 w 302580"/>
                <a:gd name="connsiteY219" fmla="*/ 49446 h 76751"/>
                <a:gd name="connsiteX220" fmla="*/ 191142 w 302580"/>
                <a:gd name="connsiteY220" fmla="*/ 49446 h 76751"/>
                <a:gd name="connsiteX221" fmla="*/ 191142 w 302580"/>
                <a:gd name="connsiteY221" fmla="*/ 46494 h 76751"/>
                <a:gd name="connsiteX222" fmla="*/ 191142 w 302580"/>
                <a:gd name="connsiteY222" fmla="*/ 46494 h 76751"/>
                <a:gd name="connsiteX223" fmla="*/ 191142 w 302580"/>
                <a:gd name="connsiteY223" fmla="*/ 52398 h 76751"/>
                <a:gd name="connsiteX224" fmla="*/ 191142 w 302580"/>
                <a:gd name="connsiteY224" fmla="*/ 52398 h 76751"/>
                <a:gd name="connsiteX225" fmla="*/ 191142 w 302580"/>
                <a:gd name="connsiteY225" fmla="*/ 46494 h 76751"/>
                <a:gd name="connsiteX226" fmla="*/ 184500 w 302580"/>
                <a:gd name="connsiteY226" fmla="*/ 46494 h 76751"/>
                <a:gd name="connsiteX227" fmla="*/ 184500 w 302580"/>
                <a:gd name="connsiteY227" fmla="*/ 52398 h 76751"/>
                <a:gd name="connsiteX228" fmla="*/ 184500 w 302580"/>
                <a:gd name="connsiteY228" fmla="*/ 52398 h 76751"/>
                <a:gd name="connsiteX229" fmla="*/ 188928 w 302580"/>
                <a:gd name="connsiteY229" fmla="*/ 52398 h 76751"/>
                <a:gd name="connsiteX230" fmla="*/ 188928 w 302580"/>
                <a:gd name="connsiteY230" fmla="*/ 52398 h 76751"/>
                <a:gd name="connsiteX231" fmla="*/ 188928 w 302580"/>
                <a:gd name="connsiteY231" fmla="*/ 52398 h 76751"/>
                <a:gd name="connsiteX232" fmla="*/ 188928 w 302580"/>
                <a:gd name="connsiteY232" fmla="*/ 57564 h 76751"/>
                <a:gd name="connsiteX233" fmla="*/ 211068 w 302580"/>
                <a:gd name="connsiteY233" fmla="*/ 56088 h 76751"/>
                <a:gd name="connsiteX234" fmla="*/ 211068 w 302580"/>
                <a:gd name="connsiteY234" fmla="*/ 56088 h 76751"/>
                <a:gd name="connsiteX235" fmla="*/ 204426 w 302580"/>
                <a:gd name="connsiteY235" fmla="*/ 56088 h 76751"/>
                <a:gd name="connsiteX236" fmla="*/ 204426 w 302580"/>
                <a:gd name="connsiteY236" fmla="*/ 56088 h 76751"/>
                <a:gd name="connsiteX237" fmla="*/ 204426 w 302580"/>
                <a:gd name="connsiteY237" fmla="*/ 56088 h 76751"/>
                <a:gd name="connsiteX238" fmla="*/ 204426 w 302580"/>
                <a:gd name="connsiteY238" fmla="*/ 56088 h 76751"/>
                <a:gd name="connsiteX239" fmla="*/ 204426 w 302580"/>
                <a:gd name="connsiteY239" fmla="*/ 48708 h 76751"/>
                <a:gd name="connsiteX240" fmla="*/ 204426 w 302580"/>
                <a:gd name="connsiteY240" fmla="*/ 46494 h 76751"/>
                <a:gd name="connsiteX241" fmla="*/ 204426 w 302580"/>
                <a:gd name="connsiteY241" fmla="*/ 41328 h 76751"/>
                <a:gd name="connsiteX242" fmla="*/ 204426 w 302580"/>
                <a:gd name="connsiteY242" fmla="*/ 41328 h 76751"/>
                <a:gd name="connsiteX243" fmla="*/ 204426 w 302580"/>
                <a:gd name="connsiteY243" fmla="*/ 41328 h 76751"/>
                <a:gd name="connsiteX244" fmla="*/ 208854 w 302580"/>
                <a:gd name="connsiteY244" fmla="*/ 41328 h 76751"/>
                <a:gd name="connsiteX245" fmla="*/ 208854 w 302580"/>
                <a:gd name="connsiteY245" fmla="*/ 41328 h 76751"/>
                <a:gd name="connsiteX246" fmla="*/ 208854 w 302580"/>
                <a:gd name="connsiteY246" fmla="*/ 41328 h 76751"/>
                <a:gd name="connsiteX247" fmla="*/ 208854 w 302580"/>
                <a:gd name="connsiteY247" fmla="*/ 47232 h 76751"/>
                <a:gd name="connsiteX248" fmla="*/ 208854 w 302580"/>
                <a:gd name="connsiteY248" fmla="*/ 47232 h 76751"/>
                <a:gd name="connsiteX249" fmla="*/ 212544 w 302580"/>
                <a:gd name="connsiteY249" fmla="*/ 54612 h 76751"/>
                <a:gd name="connsiteX250" fmla="*/ 216972 w 302580"/>
                <a:gd name="connsiteY250" fmla="*/ 54612 h 76751"/>
                <a:gd name="connsiteX251" fmla="*/ 216972 w 302580"/>
                <a:gd name="connsiteY251" fmla="*/ 54612 h 76751"/>
                <a:gd name="connsiteX252" fmla="*/ 216972 w 302580"/>
                <a:gd name="connsiteY252" fmla="*/ 54612 h 76751"/>
                <a:gd name="connsiteX253" fmla="*/ 216972 w 302580"/>
                <a:gd name="connsiteY253" fmla="*/ 62730 h 76751"/>
                <a:gd name="connsiteX254" fmla="*/ 222876 w 302580"/>
                <a:gd name="connsiteY254" fmla="*/ 46494 h 76751"/>
                <a:gd name="connsiteX255" fmla="*/ 215496 w 302580"/>
                <a:gd name="connsiteY255" fmla="*/ 46494 h 76751"/>
                <a:gd name="connsiteX256" fmla="*/ 210330 w 302580"/>
                <a:gd name="connsiteY256" fmla="*/ 46494 h 76751"/>
                <a:gd name="connsiteX257" fmla="*/ 210330 w 302580"/>
                <a:gd name="connsiteY257" fmla="*/ 33210 h 76751"/>
                <a:gd name="connsiteX258" fmla="*/ 216972 w 302580"/>
                <a:gd name="connsiteY258" fmla="*/ 33210 h 76751"/>
                <a:gd name="connsiteX259" fmla="*/ 222876 w 302580"/>
                <a:gd name="connsiteY259" fmla="*/ 36900 h 76751"/>
                <a:gd name="connsiteX260" fmla="*/ 222876 w 302580"/>
                <a:gd name="connsiteY260" fmla="*/ 46494 h 76751"/>
                <a:gd name="connsiteX261" fmla="*/ 249444 w 302580"/>
                <a:gd name="connsiteY261" fmla="*/ 32472 h 76751"/>
                <a:gd name="connsiteX262" fmla="*/ 237636 w 302580"/>
                <a:gd name="connsiteY262" fmla="*/ 32472 h 76751"/>
                <a:gd name="connsiteX263" fmla="*/ 237636 w 302580"/>
                <a:gd name="connsiteY263" fmla="*/ 32472 h 76751"/>
                <a:gd name="connsiteX264" fmla="*/ 237636 w 302580"/>
                <a:gd name="connsiteY264" fmla="*/ 32472 h 76751"/>
                <a:gd name="connsiteX265" fmla="*/ 237636 w 302580"/>
                <a:gd name="connsiteY265" fmla="*/ 37638 h 76751"/>
                <a:gd name="connsiteX266" fmla="*/ 237636 w 302580"/>
                <a:gd name="connsiteY266" fmla="*/ 37638 h 76751"/>
                <a:gd name="connsiteX267" fmla="*/ 237636 w 302580"/>
                <a:gd name="connsiteY267" fmla="*/ 37638 h 76751"/>
                <a:gd name="connsiteX268" fmla="*/ 233946 w 302580"/>
                <a:gd name="connsiteY268" fmla="*/ 37638 h 76751"/>
                <a:gd name="connsiteX269" fmla="*/ 233946 w 302580"/>
                <a:gd name="connsiteY269" fmla="*/ 37638 h 76751"/>
                <a:gd name="connsiteX270" fmla="*/ 233946 w 302580"/>
                <a:gd name="connsiteY270" fmla="*/ 37638 h 76751"/>
                <a:gd name="connsiteX271" fmla="*/ 230256 w 302580"/>
                <a:gd name="connsiteY271" fmla="*/ 30996 h 76751"/>
                <a:gd name="connsiteX272" fmla="*/ 230256 w 302580"/>
                <a:gd name="connsiteY272" fmla="*/ 30996 h 76751"/>
                <a:gd name="connsiteX273" fmla="*/ 230256 w 302580"/>
                <a:gd name="connsiteY273" fmla="*/ 25830 h 76751"/>
                <a:gd name="connsiteX274" fmla="*/ 230256 w 302580"/>
                <a:gd name="connsiteY274" fmla="*/ 25830 h 76751"/>
                <a:gd name="connsiteX275" fmla="*/ 230256 w 302580"/>
                <a:gd name="connsiteY275" fmla="*/ 25830 h 76751"/>
                <a:gd name="connsiteX276" fmla="*/ 234684 w 302580"/>
                <a:gd name="connsiteY276" fmla="*/ 25830 h 76751"/>
                <a:gd name="connsiteX277" fmla="*/ 241326 w 302580"/>
                <a:gd name="connsiteY277" fmla="*/ 25830 h 76751"/>
                <a:gd name="connsiteX278" fmla="*/ 241326 w 302580"/>
                <a:gd name="connsiteY278" fmla="*/ 25830 h 76751"/>
                <a:gd name="connsiteX279" fmla="*/ 241326 w 302580"/>
                <a:gd name="connsiteY279" fmla="*/ 31734 h 76751"/>
                <a:gd name="connsiteX280" fmla="*/ 249444 w 302580"/>
                <a:gd name="connsiteY280" fmla="*/ 31734 h 76751"/>
                <a:gd name="connsiteX281" fmla="*/ 261252 w 302580"/>
                <a:gd name="connsiteY281" fmla="*/ 27306 h 76751"/>
                <a:gd name="connsiteX282" fmla="*/ 261252 w 302580"/>
                <a:gd name="connsiteY282" fmla="*/ 27306 h 76751"/>
                <a:gd name="connsiteX283" fmla="*/ 254610 w 302580"/>
                <a:gd name="connsiteY283" fmla="*/ 27306 h 76751"/>
                <a:gd name="connsiteX284" fmla="*/ 254610 w 302580"/>
                <a:gd name="connsiteY284" fmla="*/ 27306 h 76751"/>
                <a:gd name="connsiteX285" fmla="*/ 254610 w 302580"/>
                <a:gd name="connsiteY285" fmla="*/ 27306 h 76751"/>
                <a:gd name="connsiteX286" fmla="*/ 254610 w 302580"/>
                <a:gd name="connsiteY286" fmla="*/ 27306 h 76751"/>
                <a:gd name="connsiteX287" fmla="*/ 254610 w 302580"/>
                <a:gd name="connsiteY287" fmla="*/ 20664 h 76751"/>
                <a:gd name="connsiteX288" fmla="*/ 254610 w 302580"/>
                <a:gd name="connsiteY288" fmla="*/ 20664 h 76751"/>
                <a:gd name="connsiteX289" fmla="*/ 254610 w 302580"/>
                <a:gd name="connsiteY289" fmla="*/ 14760 h 76751"/>
                <a:gd name="connsiteX290" fmla="*/ 254610 w 302580"/>
                <a:gd name="connsiteY290" fmla="*/ 14760 h 76751"/>
                <a:gd name="connsiteX291" fmla="*/ 254610 w 302580"/>
                <a:gd name="connsiteY291" fmla="*/ 14760 h 76751"/>
                <a:gd name="connsiteX292" fmla="*/ 261252 w 302580"/>
                <a:gd name="connsiteY292" fmla="*/ 14760 h 76751"/>
                <a:gd name="connsiteX293" fmla="*/ 261252 w 302580"/>
                <a:gd name="connsiteY293" fmla="*/ 14760 h 76751"/>
                <a:gd name="connsiteX294" fmla="*/ 261252 w 302580"/>
                <a:gd name="connsiteY294" fmla="*/ 14760 h 76751"/>
                <a:gd name="connsiteX295" fmla="*/ 261252 w 302580"/>
                <a:gd name="connsiteY295" fmla="*/ 19188 h 76751"/>
                <a:gd name="connsiteX296" fmla="*/ 261252 w 302580"/>
                <a:gd name="connsiteY296" fmla="*/ 19188 h 76751"/>
                <a:gd name="connsiteX297" fmla="*/ 261252 w 302580"/>
                <a:gd name="connsiteY297" fmla="*/ 19188 h 76751"/>
                <a:gd name="connsiteX298" fmla="*/ 256086 w 302580"/>
                <a:gd name="connsiteY298" fmla="*/ 19188 h 76751"/>
                <a:gd name="connsiteX299" fmla="*/ 256086 w 302580"/>
                <a:gd name="connsiteY299" fmla="*/ 25092 h 76751"/>
                <a:gd name="connsiteX300" fmla="*/ 256086 w 302580"/>
                <a:gd name="connsiteY300" fmla="*/ 25092 h 76751"/>
                <a:gd name="connsiteX301" fmla="*/ 260514 w 302580"/>
                <a:gd name="connsiteY301" fmla="*/ 25092 h 76751"/>
                <a:gd name="connsiteX302" fmla="*/ 260514 w 302580"/>
                <a:gd name="connsiteY302" fmla="*/ 25092 h 76751"/>
                <a:gd name="connsiteX303" fmla="*/ 260514 w 302580"/>
                <a:gd name="connsiteY303" fmla="*/ 29520 h 76751"/>
                <a:gd name="connsiteX304" fmla="*/ 260514 w 302580"/>
                <a:gd name="connsiteY304" fmla="*/ 29520 h 76751"/>
                <a:gd name="connsiteX305" fmla="*/ 260514 w 302580"/>
                <a:gd name="connsiteY305" fmla="*/ 29520 h 76751"/>
                <a:gd name="connsiteX306" fmla="*/ 256086 w 302580"/>
                <a:gd name="connsiteY306" fmla="*/ 29520 h 76751"/>
                <a:gd name="connsiteX307" fmla="*/ 256086 w 302580"/>
                <a:gd name="connsiteY307" fmla="*/ 29520 h 76751"/>
                <a:gd name="connsiteX308" fmla="*/ 259776 w 302580"/>
                <a:gd name="connsiteY308" fmla="*/ 36162 h 76751"/>
                <a:gd name="connsiteX309" fmla="*/ 264204 w 302580"/>
                <a:gd name="connsiteY309" fmla="*/ 32472 h 76751"/>
                <a:gd name="connsiteX310" fmla="*/ 264204 w 302580"/>
                <a:gd name="connsiteY310" fmla="*/ 32472 h 76751"/>
                <a:gd name="connsiteX311" fmla="*/ 264204 w 302580"/>
                <a:gd name="connsiteY311" fmla="*/ 32472 h 76751"/>
                <a:gd name="connsiteX312" fmla="*/ 264204 w 302580"/>
                <a:gd name="connsiteY312" fmla="*/ 37638 h 76751"/>
                <a:gd name="connsiteX313" fmla="*/ 274536 w 302580"/>
                <a:gd name="connsiteY313" fmla="*/ 21402 h 76751"/>
                <a:gd name="connsiteX314" fmla="*/ 266418 w 302580"/>
                <a:gd name="connsiteY314" fmla="*/ 21402 h 76751"/>
                <a:gd name="connsiteX315" fmla="*/ 260462 w 302580"/>
                <a:gd name="connsiteY315" fmla="*/ 10385 h 76751"/>
                <a:gd name="connsiteX316" fmla="*/ 266418 w 302580"/>
                <a:gd name="connsiteY316" fmla="*/ 4428 h 76751"/>
                <a:gd name="connsiteX317" fmla="*/ 273798 w 302580"/>
                <a:gd name="connsiteY317" fmla="*/ 4428 h 76751"/>
                <a:gd name="connsiteX318" fmla="*/ 278226 w 302580"/>
                <a:gd name="connsiteY318" fmla="*/ 9594 h 76751"/>
                <a:gd name="connsiteX319" fmla="*/ 273060 w 302580"/>
                <a:gd name="connsiteY319" fmla="*/ 21402 h 7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302580" h="76751">
                  <a:moveTo>
                    <a:pt x="271584" y="53874"/>
                  </a:moveTo>
                  <a:cubicBezTo>
                    <a:pt x="279702" y="53874"/>
                    <a:pt x="284130" y="53874"/>
                    <a:pt x="286344" y="48708"/>
                  </a:cubicBezTo>
                  <a:cubicBezTo>
                    <a:pt x="292831" y="37940"/>
                    <a:pt x="298270" y="26572"/>
                    <a:pt x="302580" y="14760"/>
                  </a:cubicBezTo>
                  <a:cubicBezTo>
                    <a:pt x="296078" y="5700"/>
                    <a:pt x="285687" y="231"/>
                    <a:pt x="274536" y="0"/>
                  </a:cubicBezTo>
                  <a:cubicBezTo>
                    <a:pt x="257304" y="1284"/>
                    <a:pt x="240846" y="7711"/>
                    <a:pt x="227304" y="18450"/>
                  </a:cubicBezTo>
                  <a:lnTo>
                    <a:pt x="222138" y="18450"/>
                  </a:lnTo>
                  <a:lnTo>
                    <a:pt x="214758" y="23616"/>
                  </a:lnTo>
                  <a:lnTo>
                    <a:pt x="214758" y="23616"/>
                  </a:lnTo>
                  <a:cubicBezTo>
                    <a:pt x="195216" y="36767"/>
                    <a:pt x="171836" y="43002"/>
                    <a:pt x="148338" y="41328"/>
                  </a:cubicBezTo>
                  <a:cubicBezTo>
                    <a:pt x="126766" y="42563"/>
                    <a:pt x="105283" y="37704"/>
                    <a:pt x="86346" y="27306"/>
                  </a:cubicBezTo>
                  <a:lnTo>
                    <a:pt x="81918" y="27306"/>
                  </a:lnTo>
                  <a:lnTo>
                    <a:pt x="81918" y="27306"/>
                  </a:lnTo>
                  <a:lnTo>
                    <a:pt x="81918" y="27306"/>
                  </a:lnTo>
                  <a:lnTo>
                    <a:pt x="81918" y="27306"/>
                  </a:lnTo>
                  <a:cubicBezTo>
                    <a:pt x="66883" y="14554"/>
                    <a:pt x="48378" y="6587"/>
                    <a:pt x="28782" y="4428"/>
                  </a:cubicBezTo>
                  <a:cubicBezTo>
                    <a:pt x="17298" y="4831"/>
                    <a:pt x="6657" y="10560"/>
                    <a:pt x="0" y="19926"/>
                  </a:cubicBezTo>
                  <a:cubicBezTo>
                    <a:pt x="0" y="19926"/>
                    <a:pt x="8118" y="40590"/>
                    <a:pt x="16236" y="53136"/>
                  </a:cubicBezTo>
                  <a:cubicBezTo>
                    <a:pt x="24354" y="65682"/>
                    <a:pt x="22878" y="58302"/>
                    <a:pt x="30996" y="58302"/>
                  </a:cubicBezTo>
                  <a:cubicBezTo>
                    <a:pt x="41366" y="55847"/>
                    <a:pt x="51314" y="51868"/>
                    <a:pt x="60516" y="46494"/>
                  </a:cubicBezTo>
                  <a:lnTo>
                    <a:pt x="60516" y="46494"/>
                  </a:lnTo>
                  <a:lnTo>
                    <a:pt x="60516" y="46494"/>
                  </a:lnTo>
                  <a:lnTo>
                    <a:pt x="37638" y="46494"/>
                  </a:lnTo>
                  <a:lnTo>
                    <a:pt x="28044" y="46494"/>
                  </a:lnTo>
                  <a:cubicBezTo>
                    <a:pt x="22515" y="48200"/>
                    <a:pt x="16599" y="48200"/>
                    <a:pt x="11070" y="46494"/>
                  </a:cubicBezTo>
                  <a:cubicBezTo>
                    <a:pt x="11070" y="46494"/>
                    <a:pt x="11070" y="46494"/>
                    <a:pt x="11070" y="40590"/>
                  </a:cubicBezTo>
                  <a:cubicBezTo>
                    <a:pt x="11070" y="34686"/>
                    <a:pt x="22878" y="32472"/>
                    <a:pt x="26568" y="31734"/>
                  </a:cubicBezTo>
                  <a:cubicBezTo>
                    <a:pt x="38436" y="33925"/>
                    <a:pt x="49586" y="38993"/>
                    <a:pt x="59040" y="46494"/>
                  </a:cubicBezTo>
                  <a:lnTo>
                    <a:pt x="59040" y="46494"/>
                  </a:lnTo>
                  <a:lnTo>
                    <a:pt x="68634" y="53136"/>
                  </a:lnTo>
                  <a:cubicBezTo>
                    <a:pt x="74282" y="57001"/>
                    <a:pt x="80201" y="60454"/>
                    <a:pt x="86346" y="63468"/>
                  </a:cubicBezTo>
                  <a:lnTo>
                    <a:pt x="86346" y="63468"/>
                  </a:lnTo>
                  <a:cubicBezTo>
                    <a:pt x="92254" y="66495"/>
                    <a:pt x="98431" y="68965"/>
                    <a:pt x="104796" y="70848"/>
                  </a:cubicBezTo>
                  <a:lnTo>
                    <a:pt x="104796" y="70848"/>
                  </a:lnTo>
                  <a:cubicBezTo>
                    <a:pt x="118250" y="74627"/>
                    <a:pt x="132146" y="76613"/>
                    <a:pt x="146124" y="76752"/>
                  </a:cubicBezTo>
                  <a:lnTo>
                    <a:pt x="146124" y="76752"/>
                  </a:lnTo>
                  <a:cubicBezTo>
                    <a:pt x="157814" y="76559"/>
                    <a:pt x="169445" y="75073"/>
                    <a:pt x="180810" y="72324"/>
                  </a:cubicBezTo>
                  <a:lnTo>
                    <a:pt x="180810" y="72324"/>
                  </a:lnTo>
                  <a:cubicBezTo>
                    <a:pt x="188574" y="70822"/>
                    <a:pt x="196050" y="68081"/>
                    <a:pt x="202950" y="64206"/>
                  </a:cubicBezTo>
                  <a:lnTo>
                    <a:pt x="202950" y="64206"/>
                  </a:lnTo>
                  <a:lnTo>
                    <a:pt x="202950" y="64206"/>
                  </a:lnTo>
                  <a:lnTo>
                    <a:pt x="202950" y="64206"/>
                  </a:lnTo>
                  <a:lnTo>
                    <a:pt x="207378" y="64206"/>
                  </a:lnTo>
                  <a:lnTo>
                    <a:pt x="213282" y="64206"/>
                  </a:lnTo>
                  <a:lnTo>
                    <a:pt x="219186" y="59778"/>
                  </a:lnTo>
                  <a:lnTo>
                    <a:pt x="230994" y="52398"/>
                  </a:lnTo>
                  <a:cubicBezTo>
                    <a:pt x="239776" y="45594"/>
                    <a:pt x="249806" y="40579"/>
                    <a:pt x="260514" y="37638"/>
                  </a:cubicBezTo>
                  <a:lnTo>
                    <a:pt x="260514" y="37638"/>
                  </a:lnTo>
                  <a:cubicBezTo>
                    <a:pt x="265680" y="37638"/>
                    <a:pt x="277488" y="37638"/>
                    <a:pt x="278226" y="46494"/>
                  </a:cubicBezTo>
                  <a:cubicBezTo>
                    <a:pt x="278846" y="48413"/>
                    <a:pt x="278846" y="50479"/>
                    <a:pt x="278226" y="52398"/>
                  </a:cubicBezTo>
                  <a:cubicBezTo>
                    <a:pt x="272942" y="56439"/>
                    <a:pt x="266425" y="58525"/>
                    <a:pt x="259776" y="58302"/>
                  </a:cubicBezTo>
                  <a:lnTo>
                    <a:pt x="264204" y="58302"/>
                  </a:lnTo>
                  <a:cubicBezTo>
                    <a:pt x="255961" y="55151"/>
                    <a:pt x="248057" y="51196"/>
                    <a:pt x="240588" y="46494"/>
                  </a:cubicBezTo>
                  <a:lnTo>
                    <a:pt x="240588" y="46494"/>
                  </a:lnTo>
                  <a:lnTo>
                    <a:pt x="240588" y="46494"/>
                  </a:lnTo>
                  <a:cubicBezTo>
                    <a:pt x="250706" y="49774"/>
                    <a:pt x="261075" y="52242"/>
                    <a:pt x="271584" y="53874"/>
                  </a:cubicBezTo>
                  <a:close/>
                  <a:moveTo>
                    <a:pt x="22140" y="22878"/>
                  </a:moveTo>
                  <a:lnTo>
                    <a:pt x="18450" y="22878"/>
                  </a:lnTo>
                  <a:lnTo>
                    <a:pt x="18450" y="22878"/>
                  </a:lnTo>
                  <a:lnTo>
                    <a:pt x="18450" y="22878"/>
                  </a:lnTo>
                  <a:lnTo>
                    <a:pt x="18450" y="17712"/>
                  </a:lnTo>
                  <a:lnTo>
                    <a:pt x="18450" y="17712"/>
                  </a:lnTo>
                  <a:lnTo>
                    <a:pt x="18450" y="17712"/>
                  </a:lnTo>
                  <a:cubicBezTo>
                    <a:pt x="19592" y="18371"/>
                    <a:pt x="20998" y="18371"/>
                    <a:pt x="22140" y="17712"/>
                  </a:cubicBezTo>
                  <a:lnTo>
                    <a:pt x="25830" y="17712"/>
                  </a:lnTo>
                  <a:cubicBezTo>
                    <a:pt x="25830" y="17712"/>
                    <a:pt x="25830" y="17712"/>
                    <a:pt x="22140" y="14022"/>
                  </a:cubicBezTo>
                  <a:cubicBezTo>
                    <a:pt x="18450" y="10332"/>
                    <a:pt x="17712" y="14022"/>
                    <a:pt x="17712" y="8856"/>
                  </a:cubicBezTo>
                  <a:cubicBezTo>
                    <a:pt x="17251" y="6871"/>
                    <a:pt x="18488" y="4889"/>
                    <a:pt x="20474" y="4428"/>
                  </a:cubicBezTo>
                  <a:cubicBezTo>
                    <a:pt x="21022" y="4301"/>
                    <a:pt x="21592" y="4301"/>
                    <a:pt x="22140" y="4428"/>
                  </a:cubicBezTo>
                  <a:lnTo>
                    <a:pt x="28044" y="4428"/>
                  </a:lnTo>
                  <a:lnTo>
                    <a:pt x="28044" y="4428"/>
                  </a:lnTo>
                  <a:lnTo>
                    <a:pt x="28044" y="4428"/>
                  </a:lnTo>
                  <a:cubicBezTo>
                    <a:pt x="27313" y="6581"/>
                    <a:pt x="27313" y="8917"/>
                    <a:pt x="28044" y="11070"/>
                  </a:cubicBezTo>
                  <a:lnTo>
                    <a:pt x="28044" y="11070"/>
                  </a:lnTo>
                  <a:lnTo>
                    <a:pt x="28044" y="11070"/>
                  </a:lnTo>
                  <a:cubicBezTo>
                    <a:pt x="28044" y="11070"/>
                    <a:pt x="28044" y="11070"/>
                    <a:pt x="24354" y="11070"/>
                  </a:cubicBezTo>
                  <a:cubicBezTo>
                    <a:pt x="20664" y="11070"/>
                    <a:pt x="24354" y="11070"/>
                    <a:pt x="24354" y="11070"/>
                  </a:cubicBezTo>
                  <a:cubicBezTo>
                    <a:pt x="24354" y="11070"/>
                    <a:pt x="24354" y="11070"/>
                    <a:pt x="24354" y="11070"/>
                  </a:cubicBezTo>
                  <a:cubicBezTo>
                    <a:pt x="26717" y="12432"/>
                    <a:pt x="28136" y="14987"/>
                    <a:pt x="28044" y="17712"/>
                  </a:cubicBezTo>
                  <a:cubicBezTo>
                    <a:pt x="28073" y="20565"/>
                    <a:pt x="25784" y="22902"/>
                    <a:pt x="22931" y="22931"/>
                  </a:cubicBezTo>
                  <a:cubicBezTo>
                    <a:pt x="22667" y="22933"/>
                    <a:pt x="22402" y="22916"/>
                    <a:pt x="22140" y="22878"/>
                  </a:cubicBezTo>
                  <a:close/>
                  <a:moveTo>
                    <a:pt x="42066" y="27306"/>
                  </a:moveTo>
                  <a:cubicBezTo>
                    <a:pt x="40522" y="28414"/>
                    <a:pt x="38443" y="28414"/>
                    <a:pt x="36900" y="27306"/>
                  </a:cubicBezTo>
                  <a:cubicBezTo>
                    <a:pt x="34251" y="25405"/>
                    <a:pt x="33644" y="21716"/>
                    <a:pt x="35545" y="19067"/>
                  </a:cubicBezTo>
                  <a:cubicBezTo>
                    <a:pt x="35920" y="18544"/>
                    <a:pt x="36377" y="18087"/>
                    <a:pt x="36900" y="17712"/>
                  </a:cubicBezTo>
                  <a:lnTo>
                    <a:pt x="36900" y="17712"/>
                  </a:lnTo>
                  <a:cubicBezTo>
                    <a:pt x="36900" y="17712"/>
                    <a:pt x="36900" y="14022"/>
                    <a:pt x="36900" y="13284"/>
                  </a:cubicBezTo>
                  <a:lnTo>
                    <a:pt x="36900" y="13284"/>
                  </a:lnTo>
                  <a:lnTo>
                    <a:pt x="36900" y="13284"/>
                  </a:lnTo>
                  <a:lnTo>
                    <a:pt x="40590" y="13284"/>
                  </a:lnTo>
                  <a:lnTo>
                    <a:pt x="40590" y="13284"/>
                  </a:lnTo>
                  <a:lnTo>
                    <a:pt x="40590" y="13284"/>
                  </a:lnTo>
                  <a:cubicBezTo>
                    <a:pt x="40301" y="14994"/>
                    <a:pt x="40301" y="16740"/>
                    <a:pt x="40590" y="18450"/>
                  </a:cubicBezTo>
                  <a:lnTo>
                    <a:pt x="40590" y="18450"/>
                  </a:lnTo>
                  <a:cubicBezTo>
                    <a:pt x="40590" y="22878"/>
                    <a:pt x="40590" y="25830"/>
                    <a:pt x="40590" y="26568"/>
                  </a:cubicBezTo>
                  <a:lnTo>
                    <a:pt x="40590" y="26568"/>
                  </a:lnTo>
                  <a:cubicBezTo>
                    <a:pt x="42414" y="25178"/>
                    <a:pt x="43924" y="23418"/>
                    <a:pt x="45018" y="21402"/>
                  </a:cubicBezTo>
                  <a:lnTo>
                    <a:pt x="45018" y="21402"/>
                  </a:lnTo>
                  <a:cubicBezTo>
                    <a:pt x="44904" y="19436"/>
                    <a:pt x="44904" y="17464"/>
                    <a:pt x="45018" y="15498"/>
                  </a:cubicBezTo>
                  <a:lnTo>
                    <a:pt x="45018" y="15498"/>
                  </a:lnTo>
                  <a:lnTo>
                    <a:pt x="45018" y="15498"/>
                  </a:lnTo>
                  <a:lnTo>
                    <a:pt x="48708" y="15498"/>
                  </a:lnTo>
                  <a:lnTo>
                    <a:pt x="48708" y="15498"/>
                  </a:lnTo>
                  <a:lnTo>
                    <a:pt x="48708" y="15498"/>
                  </a:lnTo>
                  <a:lnTo>
                    <a:pt x="48708" y="15498"/>
                  </a:lnTo>
                  <a:lnTo>
                    <a:pt x="48708" y="15498"/>
                  </a:lnTo>
                  <a:cubicBezTo>
                    <a:pt x="48708" y="15498"/>
                    <a:pt x="45018" y="26568"/>
                    <a:pt x="42066" y="27306"/>
                  </a:cubicBezTo>
                  <a:close/>
                  <a:moveTo>
                    <a:pt x="64944" y="27306"/>
                  </a:moveTo>
                  <a:lnTo>
                    <a:pt x="64944" y="27306"/>
                  </a:lnTo>
                  <a:lnTo>
                    <a:pt x="59040" y="27306"/>
                  </a:lnTo>
                  <a:cubicBezTo>
                    <a:pt x="59040" y="27306"/>
                    <a:pt x="62730" y="32472"/>
                    <a:pt x="59040" y="33948"/>
                  </a:cubicBezTo>
                  <a:cubicBezTo>
                    <a:pt x="55350" y="35424"/>
                    <a:pt x="54612" y="33948"/>
                    <a:pt x="51660" y="33948"/>
                  </a:cubicBezTo>
                  <a:lnTo>
                    <a:pt x="51660" y="33948"/>
                  </a:lnTo>
                  <a:lnTo>
                    <a:pt x="51660" y="33948"/>
                  </a:lnTo>
                  <a:lnTo>
                    <a:pt x="51660" y="33948"/>
                  </a:lnTo>
                  <a:lnTo>
                    <a:pt x="51660" y="33948"/>
                  </a:lnTo>
                  <a:cubicBezTo>
                    <a:pt x="51434" y="31986"/>
                    <a:pt x="51434" y="30006"/>
                    <a:pt x="51660" y="28044"/>
                  </a:cubicBezTo>
                  <a:lnTo>
                    <a:pt x="51660" y="28044"/>
                  </a:lnTo>
                  <a:lnTo>
                    <a:pt x="51660" y="22140"/>
                  </a:lnTo>
                  <a:lnTo>
                    <a:pt x="51660" y="22140"/>
                  </a:lnTo>
                  <a:lnTo>
                    <a:pt x="51660" y="22140"/>
                  </a:lnTo>
                  <a:lnTo>
                    <a:pt x="57564" y="25830"/>
                  </a:lnTo>
                  <a:cubicBezTo>
                    <a:pt x="57564" y="25830"/>
                    <a:pt x="65682" y="25092"/>
                    <a:pt x="64944" y="26568"/>
                  </a:cubicBezTo>
                  <a:close/>
                  <a:moveTo>
                    <a:pt x="82656" y="53136"/>
                  </a:moveTo>
                  <a:cubicBezTo>
                    <a:pt x="80990" y="53758"/>
                    <a:pt x="79156" y="53758"/>
                    <a:pt x="77490" y="53136"/>
                  </a:cubicBezTo>
                  <a:cubicBezTo>
                    <a:pt x="74841" y="51235"/>
                    <a:pt x="74234" y="47546"/>
                    <a:pt x="76135" y="44897"/>
                  </a:cubicBezTo>
                  <a:cubicBezTo>
                    <a:pt x="76510" y="44374"/>
                    <a:pt x="76968" y="43917"/>
                    <a:pt x="77490" y="43542"/>
                  </a:cubicBezTo>
                  <a:lnTo>
                    <a:pt x="77490" y="43542"/>
                  </a:lnTo>
                  <a:lnTo>
                    <a:pt x="77490" y="38376"/>
                  </a:lnTo>
                  <a:lnTo>
                    <a:pt x="77490" y="38376"/>
                  </a:lnTo>
                  <a:lnTo>
                    <a:pt x="77490" y="38376"/>
                  </a:lnTo>
                  <a:lnTo>
                    <a:pt x="81180" y="38376"/>
                  </a:lnTo>
                  <a:lnTo>
                    <a:pt x="81180" y="38376"/>
                  </a:lnTo>
                  <a:lnTo>
                    <a:pt x="81180" y="38376"/>
                  </a:lnTo>
                  <a:cubicBezTo>
                    <a:pt x="80891" y="40086"/>
                    <a:pt x="80891" y="41832"/>
                    <a:pt x="81180" y="43542"/>
                  </a:cubicBezTo>
                  <a:lnTo>
                    <a:pt x="81180" y="43542"/>
                  </a:lnTo>
                  <a:cubicBezTo>
                    <a:pt x="78925" y="46063"/>
                    <a:pt x="78925" y="49877"/>
                    <a:pt x="81180" y="52398"/>
                  </a:cubicBezTo>
                  <a:lnTo>
                    <a:pt x="84870" y="52398"/>
                  </a:lnTo>
                  <a:cubicBezTo>
                    <a:pt x="86044" y="50666"/>
                    <a:pt x="86567" y="48574"/>
                    <a:pt x="86346" y="46494"/>
                  </a:cubicBezTo>
                  <a:lnTo>
                    <a:pt x="86346" y="46494"/>
                  </a:lnTo>
                  <a:lnTo>
                    <a:pt x="86346" y="41328"/>
                  </a:lnTo>
                  <a:lnTo>
                    <a:pt x="86346" y="41328"/>
                  </a:lnTo>
                  <a:lnTo>
                    <a:pt x="86346" y="41328"/>
                  </a:lnTo>
                  <a:lnTo>
                    <a:pt x="86346" y="41328"/>
                  </a:lnTo>
                  <a:lnTo>
                    <a:pt x="86346" y="41328"/>
                  </a:lnTo>
                  <a:lnTo>
                    <a:pt x="86346" y="41328"/>
                  </a:lnTo>
                  <a:lnTo>
                    <a:pt x="86346" y="45018"/>
                  </a:lnTo>
                  <a:lnTo>
                    <a:pt x="86346" y="45018"/>
                  </a:lnTo>
                  <a:lnTo>
                    <a:pt x="86346" y="45018"/>
                  </a:lnTo>
                  <a:cubicBezTo>
                    <a:pt x="86291" y="47908"/>
                    <a:pt x="84935" y="50619"/>
                    <a:pt x="82656" y="52398"/>
                  </a:cubicBezTo>
                  <a:close/>
                  <a:moveTo>
                    <a:pt x="115128" y="46494"/>
                  </a:moveTo>
                  <a:lnTo>
                    <a:pt x="115128" y="46494"/>
                  </a:lnTo>
                  <a:cubicBezTo>
                    <a:pt x="114818" y="51656"/>
                    <a:pt x="114818" y="56830"/>
                    <a:pt x="115128" y="61992"/>
                  </a:cubicBezTo>
                  <a:lnTo>
                    <a:pt x="115128" y="61992"/>
                  </a:lnTo>
                  <a:lnTo>
                    <a:pt x="115128" y="61992"/>
                  </a:lnTo>
                  <a:lnTo>
                    <a:pt x="115128" y="61992"/>
                  </a:lnTo>
                  <a:cubicBezTo>
                    <a:pt x="115482" y="57325"/>
                    <a:pt x="115482" y="52637"/>
                    <a:pt x="115128" y="47970"/>
                  </a:cubicBezTo>
                  <a:lnTo>
                    <a:pt x="101844" y="61254"/>
                  </a:lnTo>
                  <a:cubicBezTo>
                    <a:pt x="101844" y="61254"/>
                    <a:pt x="101844" y="46494"/>
                    <a:pt x="101844" y="46494"/>
                  </a:cubicBezTo>
                  <a:lnTo>
                    <a:pt x="101844" y="46494"/>
                  </a:lnTo>
                  <a:cubicBezTo>
                    <a:pt x="99297" y="50113"/>
                    <a:pt x="97307" y="54093"/>
                    <a:pt x="95940" y="58302"/>
                  </a:cubicBezTo>
                  <a:lnTo>
                    <a:pt x="95940" y="58302"/>
                  </a:lnTo>
                  <a:lnTo>
                    <a:pt x="95940" y="58302"/>
                  </a:lnTo>
                  <a:lnTo>
                    <a:pt x="95940" y="58302"/>
                  </a:lnTo>
                  <a:lnTo>
                    <a:pt x="95940" y="58302"/>
                  </a:lnTo>
                  <a:cubicBezTo>
                    <a:pt x="95940" y="58302"/>
                    <a:pt x="101844" y="46494"/>
                    <a:pt x="101844" y="46494"/>
                  </a:cubicBezTo>
                  <a:lnTo>
                    <a:pt x="101844" y="46494"/>
                  </a:lnTo>
                  <a:lnTo>
                    <a:pt x="101844" y="46494"/>
                  </a:lnTo>
                  <a:lnTo>
                    <a:pt x="101844" y="46494"/>
                  </a:lnTo>
                  <a:cubicBezTo>
                    <a:pt x="101844" y="46494"/>
                    <a:pt x="101844" y="57564"/>
                    <a:pt x="101844" y="59778"/>
                  </a:cubicBezTo>
                  <a:lnTo>
                    <a:pt x="109962" y="46494"/>
                  </a:lnTo>
                  <a:lnTo>
                    <a:pt x="109962" y="46494"/>
                  </a:lnTo>
                  <a:lnTo>
                    <a:pt x="109962" y="46494"/>
                  </a:lnTo>
                  <a:lnTo>
                    <a:pt x="109962" y="46494"/>
                  </a:lnTo>
                  <a:close/>
                  <a:moveTo>
                    <a:pt x="130626" y="61254"/>
                  </a:moveTo>
                  <a:cubicBezTo>
                    <a:pt x="128855" y="62489"/>
                    <a:pt x="126493" y="62489"/>
                    <a:pt x="124722" y="61254"/>
                  </a:cubicBezTo>
                  <a:lnTo>
                    <a:pt x="119556" y="61254"/>
                  </a:lnTo>
                  <a:cubicBezTo>
                    <a:pt x="119556" y="61254"/>
                    <a:pt x="119556" y="56088"/>
                    <a:pt x="119556" y="53874"/>
                  </a:cubicBezTo>
                  <a:lnTo>
                    <a:pt x="119556" y="50184"/>
                  </a:lnTo>
                  <a:lnTo>
                    <a:pt x="119556" y="50184"/>
                  </a:lnTo>
                  <a:lnTo>
                    <a:pt x="126936" y="50184"/>
                  </a:lnTo>
                  <a:cubicBezTo>
                    <a:pt x="131364" y="50184"/>
                    <a:pt x="131364" y="50184"/>
                    <a:pt x="131364" y="50184"/>
                  </a:cubicBezTo>
                  <a:lnTo>
                    <a:pt x="131364" y="50184"/>
                  </a:lnTo>
                  <a:lnTo>
                    <a:pt x="127674" y="50184"/>
                  </a:lnTo>
                  <a:lnTo>
                    <a:pt x="127674" y="50184"/>
                  </a:lnTo>
                  <a:cubicBezTo>
                    <a:pt x="131342" y="49369"/>
                    <a:pt x="134980" y="51681"/>
                    <a:pt x="135792" y="55350"/>
                  </a:cubicBezTo>
                  <a:cubicBezTo>
                    <a:pt x="136604" y="59019"/>
                    <a:pt x="134294" y="62653"/>
                    <a:pt x="130626" y="63468"/>
                  </a:cubicBezTo>
                  <a:close/>
                  <a:moveTo>
                    <a:pt x="150552" y="67158"/>
                  </a:moveTo>
                  <a:cubicBezTo>
                    <a:pt x="147652" y="64393"/>
                    <a:pt x="144936" y="61434"/>
                    <a:pt x="142434" y="58302"/>
                  </a:cubicBezTo>
                  <a:lnTo>
                    <a:pt x="142434" y="58302"/>
                  </a:lnTo>
                  <a:lnTo>
                    <a:pt x="142434" y="64944"/>
                  </a:lnTo>
                  <a:lnTo>
                    <a:pt x="142434" y="64944"/>
                  </a:lnTo>
                  <a:cubicBezTo>
                    <a:pt x="142131" y="62247"/>
                    <a:pt x="142131" y="59523"/>
                    <a:pt x="142434" y="56826"/>
                  </a:cubicBezTo>
                  <a:lnTo>
                    <a:pt x="142434" y="49446"/>
                  </a:lnTo>
                  <a:lnTo>
                    <a:pt x="151290" y="49446"/>
                  </a:lnTo>
                  <a:cubicBezTo>
                    <a:pt x="151290" y="49446"/>
                    <a:pt x="151290" y="49446"/>
                    <a:pt x="151290" y="49446"/>
                  </a:cubicBezTo>
                  <a:cubicBezTo>
                    <a:pt x="151290" y="49446"/>
                    <a:pt x="151290" y="49446"/>
                    <a:pt x="147600" y="53874"/>
                  </a:cubicBezTo>
                  <a:lnTo>
                    <a:pt x="154242" y="63468"/>
                  </a:lnTo>
                  <a:close/>
                  <a:moveTo>
                    <a:pt x="167526" y="67158"/>
                  </a:moveTo>
                  <a:lnTo>
                    <a:pt x="167526" y="67158"/>
                  </a:lnTo>
                  <a:lnTo>
                    <a:pt x="167526" y="60516"/>
                  </a:lnTo>
                  <a:lnTo>
                    <a:pt x="162360" y="60516"/>
                  </a:lnTo>
                  <a:cubicBezTo>
                    <a:pt x="162116" y="62723"/>
                    <a:pt x="162116" y="64951"/>
                    <a:pt x="162360" y="67158"/>
                  </a:cubicBezTo>
                  <a:lnTo>
                    <a:pt x="162360" y="67158"/>
                  </a:lnTo>
                  <a:cubicBezTo>
                    <a:pt x="164648" y="62199"/>
                    <a:pt x="166382" y="57001"/>
                    <a:pt x="167526" y="51660"/>
                  </a:cubicBezTo>
                  <a:lnTo>
                    <a:pt x="171216" y="51660"/>
                  </a:lnTo>
                  <a:cubicBezTo>
                    <a:pt x="171039" y="54117"/>
                    <a:pt x="171039" y="56583"/>
                    <a:pt x="171216" y="59040"/>
                  </a:cubicBezTo>
                  <a:cubicBezTo>
                    <a:pt x="172139" y="61875"/>
                    <a:pt x="173378" y="64599"/>
                    <a:pt x="174906" y="67158"/>
                  </a:cubicBezTo>
                  <a:lnTo>
                    <a:pt x="174906" y="67158"/>
                  </a:lnTo>
                  <a:close/>
                  <a:moveTo>
                    <a:pt x="191880" y="56088"/>
                  </a:moveTo>
                  <a:lnTo>
                    <a:pt x="191880" y="56088"/>
                  </a:lnTo>
                  <a:lnTo>
                    <a:pt x="187452" y="56088"/>
                  </a:lnTo>
                  <a:lnTo>
                    <a:pt x="187452" y="62730"/>
                  </a:lnTo>
                  <a:lnTo>
                    <a:pt x="187452" y="62730"/>
                  </a:lnTo>
                  <a:lnTo>
                    <a:pt x="183762" y="62730"/>
                  </a:lnTo>
                  <a:lnTo>
                    <a:pt x="183762" y="62730"/>
                  </a:lnTo>
                  <a:lnTo>
                    <a:pt x="183762" y="62730"/>
                  </a:lnTo>
                  <a:cubicBezTo>
                    <a:pt x="183887" y="60517"/>
                    <a:pt x="183887" y="58301"/>
                    <a:pt x="183762" y="56088"/>
                  </a:cubicBezTo>
                  <a:lnTo>
                    <a:pt x="183762" y="56088"/>
                  </a:lnTo>
                  <a:cubicBezTo>
                    <a:pt x="183976" y="53879"/>
                    <a:pt x="183976" y="51655"/>
                    <a:pt x="183762" y="49446"/>
                  </a:cubicBezTo>
                  <a:lnTo>
                    <a:pt x="183762" y="49446"/>
                  </a:lnTo>
                  <a:lnTo>
                    <a:pt x="191142" y="49446"/>
                  </a:lnTo>
                  <a:lnTo>
                    <a:pt x="191142" y="46494"/>
                  </a:lnTo>
                  <a:lnTo>
                    <a:pt x="191142" y="46494"/>
                  </a:lnTo>
                  <a:cubicBezTo>
                    <a:pt x="190862" y="48452"/>
                    <a:pt x="190862" y="50440"/>
                    <a:pt x="191142" y="52398"/>
                  </a:cubicBezTo>
                  <a:lnTo>
                    <a:pt x="191142" y="52398"/>
                  </a:lnTo>
                  <a:lnTo>
                    <a:pt x="191142" y="46494"/>
                  </a:lnTo>
                  <a:lnTo>
                    <a:pt x="184500" y="46494"/>
                  </a:lnTo>
                  <a:cubicBezTo>
                    <a:pt x="184500" y="46494"/>
                    <a:pt x="184500" y="50922"/>
                    <a:pt x="184500" y="52398"/>
                  </a:cubicBezTo>
                  <a:lnTo>
                    <a:pt x="184500" y="52398"/>
                  </a:lnTo>
                  <a:lnTo>
                    <a:pt x="188928" y="52398"/>
                  </a:lnTo>
                  <a:lnTo>
                    <a:pt x="188928" y="52398"/>
                  </a:lnTo>
                  <a:lnTo>
                    <a:pt x="188928" y="52398"/>
                  </a:lnTo>
                  <a:cubicBezTo>
                    <a:pt x="189039" y="54118"/>
                    <a:pt x="189039" y="55844"/>
                    <a:pt x="188928" y="57564"/>
                  </a:cubicBezTo>
                  <a:close/>
                  <a:moveTo>
                    <a:pt x="211068" y="56088"/>
                  </a:moveTo>
                  <a:lnTo>
                    <a:pt x="211068" y="56088"/>
                  </a:lnTo>
                  <a:lnTo>
                    <a:pt x="204426" y="56088"/>
                  </a:lnTo>
                  <a:lnTo>
                    <a:pt x="204426" y="56088"/>
                  </a:lnTo>
                  <a:lnTo>
                    <a:pt x="204426" y="56088"/>
                  </a:lnTo>
                  <a:lnTo>
                    <a:pt x="204426" y="56088"/>
                  </a:lnTo>
                  <a:cubicBezTo>
                    <a:pt x="204603" y="53631"/>
                    <a:pt x="204603" y="51165"/>
                    <a:pt x="204426" y="48708"/>
                  </a:cubicBezTo>
                  <a:lnTo>
                    <a:pt x="204426" y="46494"/>
                  </a:lnTo>
                  <a:lnTo>
                    <a:pt x="204426" y="41328"/>
                  </a:lnTo>
                  <a:lnTo>
                    <a:pt x="204426" y="41328"/>
                  </a:lnTo>
                  <a:lnTo>
                    <a:pt x="204426" y="41328"/>
                  </a:lnTo>
                  <a:lnTo>
                    <a:pt x="208854" y="41328"/>
                  </a:lnTo>
                  <a:lnTo>
                    <a:pt x="208854" y="41328"/>
                  </a:lnTo>
                  <a:lnTo>
                    <a:pt x="208854" y="41328"/>
                  </a:lnTo>
                  <a:cubicBezTo>
                    <a:pt x="208662" y="43291"/>
                    <a:pt x="208662" y="45269"/>
                    <a:pt x="208854" y="47232"/>
                  </a:cubicBezTo>
                  <a:lnTo>
                    <a:pt x="208854" y="47232"/>
                  </a:lnTo>
                  <a:cubicBezTo>
                    <a:pt x="208854" y="47232"/>
                    <a:pt x="208854" y="54612"/>
                    <a:pt x="212544" y="54612"/>
                  </a:cubicBezTo>
                  <a:cubicBezTo>
                    <a:pt x="213983" y="55065"/>
                    <a:pt x="215533" y="55065"/>
                    <a:pt x="216972" y="54612"/>
                  </a:cubicBezTo>
                  <a:lnTo>
                    <a:pt x="216972" y="54612"/>
                  </a:lnTo>
                  <a:lnTo>
                    <a:pt x="216972" y="54612"/>
                  </a:lnTo>
                  <a:lnTo>
                    <a:pt x="216972" y="62730"/>
                  </a:lnTo>
                  <a:close/>
                  <a:moveTo>
                    <a:pt x="222876" y="46494"/>
                  </a:moveTo>
                  <a:cubicBezTo>
                    <a:pt x="220478" y="47282"/>
                    <a:pt x="217895" y="47282"/>
                    <a:pt x="215496" y="46494"/>
                  </a:cubicBezTo>
                  <a:cubicBezTo>
                    <a:pt x="213828" y="47116"/>
                    <a:pt x="211998" y="47116"/>
                    <a:pt x="210330" y="46494"/>
                  </a:cubicBezTo>
                  <a:cubicBezTo>
                    <a:pt x="206765" y="42782"/>
                    <a:pt x="206765" y="36922"/>
                    <a:pt x="210330" y="33210"/>
                  </a:cubicBezTo>
                  <a:lnTo>
                    <a:pt x="216972" y="33210"/>
                  </a:lnTo>
                  <a:cubicBezTo>
                    <a:pt x="219481" y="33228"/>
                    <a:pt x="221762" y="34654"/>
                    <a:pt x="222876" y="36900"/>
                  </a:cubicBezTo>
                  <a:cubicBezTo>
                    <a:pt x="224448" y="39904"/>
                    <a:pt x="224448" y="43490"/>
                    <a:pt x="222876" y="46494"/>
                  </a:cubicBezTo>
                  <a:close/>
                  <a:moveTo>
                    <a:pt x="249444" y="32472"/>
                  </a:moveTo>
                  <a:cubicBezTo>
                    <a:pt x="245547" y="33228"/>
                    <a:pt x="241533" y="33228"/>
                    <a:pt x="237636" y="32472"/>
                  </a:cubicBezTo>
                  <a:lnTo>
                    <a:pt x="237636" y="32472"/>
                  </a:lnTo>
                  <a:lnTo>
                    <a:pt x="237636" y="32472"/>
                  </a:lnTo>
                  <a:lnTo>
                    <a:pt x="237636" y="37638"/>
                  </a:lnTo>
                  <a:lnTo>
                    <a:pt x="237636" y="37638"/>
                  </a:lnTo>
                  <a:lnTo>
                    <a:pt x="237636" y="37638"/>
                  </a:lnTo>
                  <a:lnTo>
                    <a:pt x="233946" y="37638"/>
                  </a:lnTo>
                  <a:lnTo>
                    <a:pt x="233946" y="37638"/>
                  </a:lnTo>
                  <a:lnTo>
                    <a:pt x="233946" y="37638"/>
                  </a:lnTo>
                  <a:lnTo>
                    <a:pt x="230256" y="30996"/>
                  </a:lnTo>
                  <a:lnTo>
                    <a:pt x="230256" y="30996"/>
                  </a:lnTo>
                  <a:lnTo>
                    <a:pt x="230256" y="25830"/>
                  </a:lnTo>
                  <a:lnTo>
                    <a:pt x="230256" y="25830"/>
                  </a:lnTo>
                  <a:lnTo>
                    <a:pt x="230256" y="25830"/>
                  </a:lnTo>
                  <a:lnTo>
                    <a:pt x="234684" y="25830"/>
                  </a:lnTo>
                  <a:lnTo>
                    <a:pt x="241326" y="25830"/>
                  </a:lnTo>
                  <a:cubicBezTo>
                    <a:pt x="241326" y="25830"/>
                    <a:pt x="241326" y="25830"/>
                    <a:pt x="241326" y="25830"/>
                  </a:cubicBezTo>
                  <a:cubicBezTo>
                    <a:pt x="242005" y="27740"/>
                    <a:pt x="242005" y="29824"/>
                    <a:pt x="241326" y="31734"/>
                  </a:cubicBezTo>
                  <a:lnTo>
                    <a:pt x="249444" y="31734"/>
                  </a:lnTo>
                  <a:close/>
                  <a:moveTo>
                    <a:pt x="261252" y="27306"/>
                  </a:moveTo>
                  <a:lnTo>
                    <a:pt x="261252" y="27306"/>
                  </a:lnTo>
                  <a:lnTo>
                    <a:pt x="254610" y="27306"/>
                  </a:lnTo>
                  <a:lnTo>
                    <a:pt x="254610" y="27306"/>
                  </a:lnTo>
                  <a:lnTo>
                    <a:pt x="254610" y="27306"/>
                  </a:lnTo>
                  <a:lnTo>
                    <a:pt x="254610" y="27306"/>
                  </a:lnTo>
                  <a:lnTo>
                    <a:pt x="254610" y="20664"/>
                  </a:lnTo>
                  <a:lnTo>
                    <a:pt x="254610" y="20664"/>
                  </a:lnTo>
                  <a:lnTo>
                    <a:pt x="254610" y="14760"/>
                  </a:lnTo>
                  <a:lnTo>
                    <a:pt x="254610" y="14760"/>
                  </a:lnTo>
                  <a:lnTo>
                    <a:pt x="254610" y="14760"/>
                  </a:lnTo>
                  <a:lnTo>
                    <a:pt x="261252" y="14760"/>
                  </a:lnTo>
                  <a:lnTo>
                    <a:pt x="261252" y="14760"/>
                  </a:lnTo>
                  <a:lnTo>
                    <a:pt x="261252" y="14760"/>
                  </a:lnTo>
                  <a:lnTo>
                    <a:pt x="261252" y="19188"/>
                  </a:lnTo>
                  <a:lnTo>
                    <a:pt x="261252" y="19188"/>
                  </a:lnTo>
                  <a:lnTo>
                    <a:pt x="261252" y="19188"/>
                  </a:lnTo>
                  <a:cubicBezTo>
                    <a:pt x="261252" y="19188"/>
                    <a:pt x="256824" y="19188"/>
                    <a:pt x="256086" y="19188"/>
                  </a:cubicBezTo>
                  <a:lnTo>
                    <a:pt x="256086" y="25092"/>
                  </a:lnTo>
                  <a:lnTo>
                    <a:pt x="256086" y="25092"/>
                  </a:lnTo>
                  <a:lnTo>
                    <a:pt x="260514" y="25092"/>
                  </a:lnTo>
                  <a:lnTo>
                    <a:pt x="260514" y="25092"/>
                  </a:lnTo>
                  <a:lnTo>
                    <a:pt x="260514" y="29520"/>
                  </a:lnTo>
                  <a:lnTo>
                    <a:pt x="260514" y="29520"/>
                  </a:lnTo>
                  <a:lnTo>
                    <a:pt x="260514" y="29520"/>
                  </a:lnTo>
                  <a:lnTo>
                    <a:pt x="256086" y="29520"/>
                  </a:lnTo>
                  <a:lnTo>
                    <a:pt x="256086" y="29520"/>
                  </a:lnTo>
                  <a:lnTo>
                    <a:pt x="259776" y="36162"/>
                  </a:lnTo>
                  <a:lnTo>
                    <a:pt x="264204" y="32472"/>
                  </a:lnTo>
                  <a:lnTo>
                    <a:pt x="264204" y="32472"/>
                  </a:lnTo>
                  <a:lnTo>
                    <a:pt x="264204" y="32472"/>
                  </a:lnTo>
                  <a:cubicBezTo>
                    <a:pt x="264204" y="32472"/>
                    <a:pt x="264204" y="36900"/>
                    <a:pt x="264204" y="37638"/>
                  </a:cubicBezTo>
                  <a:close/>
                  <a:moveTo>
                    <a:pt x="274536" y="21402"/>
                  </a:moveTo>
                  <a:cubicBezTo>
                    <a:pt x="271946" y="22510"/>
                    <a:pt x="269008" y="22510"/>
                    <a:pt x="266418" y="21402"/>
                  </a:cubicBezTo>
                  <a:cubicBezTo>
                    <a:pt x="261732" y="20005"/>
                    <a:pt x="259060" y="15072"/>
                    <a:pt x="260462" y="10385"/>
                  </a:cubicBezTo>
                  <a:cubicBezTo>
                    <a:pt x="261311" y="7522"/>
                    <a:pt x="263555" y="5282"/>
                    <a:pt x="266418" y="4428"/>
                  </a:cubicBezTo>
                  <a:lnTo>
                    <a:pt x="273798" y="4428"/>
                  </a:lnTo>
                  <a:cubicBezTo>
                    <a:pt x="276108" y="5206"/>
                    <a:pt x="277813" y="7190"/>
                    <a:pt x="278226" y="9594"/>
                  </a:cubicBezTo>
                  <a:cubicBezTo>
                    <a:pt x="279798" y="14273"/>
                    <a:pt x="277562" y="19381"/>
                    <a:pt x="273060" y="214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AA30C64-1701-41E0-9BAD-641434138106}"/>
                </a:ext>
              </a:extLst>
            </p:cNvPr>
            <p:cNvSpPr/>
            <p:nvPr/>
          </p:nvSpPr>
          <p:spPr>
            <a:xfrm>
              <a:off x="7927013" y="2139633"/>
              <a:ext cx="307007" cy="95201"/>
            </a:xfrm>
            <a:custGeom>
              <a:avLst/>
              <a:gdLst>
                <a:gd name="connsiteX0" fmla="*/ 287820 w 307007"/>
                <a:gd name="connsiteY0" fmla="*/ 5166 h 95201"/>
                <a:gd name="connsiteX1" fmla="*/ 281178 w 307007"/>
                <a:gd name="connsiteY1" fmla="*/ 5166 h 95201"/>
                <a:gd name="connsiteX2" fmla="*/ 269370 w 307007"/>
                <a:gd name="connsiteY2" fmla="*/ 5166 h 95201"/>
                <a:gd name="connsiteX3" fmla="*/ 239112 w 307007"/>
                <a:gd name="connsiteY3" fmla="*/ 16974 h 95201"/>
                <a:gd name="connsiteX4" fmla="*/ 227304 w 307007"/>
                <a:gd name="connsiteY4" fmla="*/ 10332 h 95201"/>
                <a:gd name="connsiteX5" fmla="*/ 190404 w 307007"/>
                <a:gd name="connsiteY5" fmla="*/ 28044 h 95201"/>
                <a:gd name="connsiteX6" fmla="*/ 190404 w 307007"/>
                <a:gd name="connsiteY6" fmla="*/ 45018 h 95201"/>
                <a:gd name="connsiteX7" fmla="*/ 152766 w 307007"/>
                <a:gd name="connsiteY7" fmla="*/ 49446 h 95201"/>
                <a:gd name="connsiteX8" fmla="*/ 115866 w 307007"/>
                <a:gd name="connsiteY8" fmla="*/ 45018 h 95201"/>
                <a:gd name="connsiteX9" fmla="*/ 115866 w 307007"/>
                <a:gd name="connsiteY9" fmla="*/ 27306 h 95201"/>
                <a:gd name="connsiteX10" fmla="*/ 79704 w 307007"/>
                <a:gd name="connsiteY10" fmla="*/ 10332 h 95201"/>
                <a:gd name="connsiteX11" fmla="*/ 67896 w 307007"/>
                <a:gd name="connsiteY11" fmla="*/ 16974 h 95201"/>
                <a:gd name="connsiteX12" fmla="*/ 29520 w 307007"/>
                <a:gd name="connsiteY12" fmla="*/ 4428 h 95201"/>
                <a:gd name="connsiteX13" fmla="*/ 0 w 307007"/>
                <a:gd name="connsiteY13" fmla="*/ 21402 h 95201"/>
                <a:gd name="connsiteX14" fmla="*/ 11808 w 307007"/>
                <a:gd name="connsiteY14" fmla="*/ 50922 h 95201"/>
                <a:gd name="connsiteX15" fmla="*/ 30996 w 307007"/>
                <a:gd name="connsiteY15" fmla="*/ 59778 h 95201"/>
                <a:gd name="connsiteX16" fmla="*/ 64206 w 307007"/>
                <a:gd name="connsiteY16" fmla="*/ 50922 h 95201"/>
                <a:gd name="connsiteX17" fmla="*/ 70848 w 307007"/>
                <a:gd name="connsiteY17" fmla="*/ 55350 h 95201"/>
                <a:gd name="connsiteX18" fmla="*/ 70848 w 307007"/>
                <a:gd name="connsiteY18" fmla="*/ 55350 h 95201"/>
                <a:gd name="connsiteX19" fmla="*/ 65682 w 307007"/>
                <a:gd name="connsiteY19" fmla="*/ 70848 h 95201"/>
                <a:gd name="connsiteX20" fmla="*/ 65682 w 307007"/>
                <a:gd name="connsiteY20" fmla="*/ 81180 h 95201"/>
                <a:gd name="connsiteX21" fmla="*/ 65682 w 307007"/>
                <a:gd name="connsiteY21" fmla="*/ 81180 h 95201"/>
                <a:gd name="connsiteX22" fmla="*/ 75276 w 307007"/>
                <a:gd name="connsiteY22" fmla="*/ 86346 h 95201"/>
                <a:gd name="connsiteX23" fmla="*/ 107010 w 307007"/>
                <a:gd name="connsiteY23" fmla="*/ 92250 h 95201"/>
                <a:gd name="connsiteX24" fmla="*/ 107010 w 307007"/>
                <a:gd name="connsiteY24" fmla="*/ 92250 h 95201"/>
                <a:gd name="connsiteX25" fmla="*/ 110700 w 307007"/>
                <a:gd name="connsiteY25" fmla="*/ 92250 h 95201"/>
                <a:gd name="connsiteX26" fmla="*/ 110700 w 307007"/>
                <a:gd name="connsiteY26" fmla="*/ 84132 h 95201"/>
                <a:gd name="connsiteX27" fmla="*/ 110700 w 307007"/>
                <a:gd name="connsiteY27" fmla="*/ 76752 h 95201"/>
                <a:gd name="connsiteX28" fmla="*/ 145386 w 307007"/>
                <a:gd name="connsiteY28" fmla="*/ 80442 h 95201"/>
                <a:gd name="connsiteX29" fmla="*/ 145386 w 307007"/>
                <a:gd name="connsiteY29" fmla="*/ 80442 h 95201"/>
                <a:gd name="connsiteX30" fmla="*/ 178596 w 307007"/>
                <a:gd name="connsiteY30" fmla="*/ 76752 h 95201"/>
                <a:gd name="connsiteX31" fmla="*/ 178596 w 307007"/>
                <a:gd name="connsiteY31" fmla="*/ 84132 h 95201"/>
                <a:gd name="connsiteX32" fmla="*/ 178596 w 307007"/>
                <a:gd name="connsiteY32" fmla="*/ 92250 h 95201"/>
                <a:gd name="connsiteX33" fmla="*/ 183024 w 307007"/>
                <a:gd name="connsiteY33" fmla="*/ 92250 h 95201"/>
                <a:gd name="connsiteX34" fmla="*/ 214758 w 307007"/>
                <a:gd name="connsiteY34" fmla="*/ 86346 h 95201"/>
                <a:gd name="connsiteX35" fmla="*/ 223614 w 307007"/>
                <a:gd name="connsiteY35" fmla="*/ 81918 h 95201"/>
                <a:gd name="connsiteX36" fmla="*/ 223614 w 307007"/>
                <a:gd name="connsiteY36" fmla="*/ 81918 h 95201"/>
                <a:gd name="connsiteX37" fmla="*/ 223614 w 307007"/>
                <a:gd name="connsiteY37" fmla="*/ 72324 h 95201"/>
                <a:gd name="connsiteX38" fmla="*/ 217710 w 307007"/>
                <a:gd name="connsiteY38" fmla="*/ 56826 h 95201"/>
                <a:gd name="connsiteX39" fmla="*/ 217710 w 307007"/>
                <a:gd name="connsiteY39" fmla="*/ 56826 h 95201"/>
                <a:gd name="connsiteX40" fmla="*/ 237636 w 307007"/>
                <a:gd name="connsiteY40" fmla="*/ 50922 h 95201"/>
                <a:gd name="connsiteX41" fmla="*/ 274536 w 307007"/>
                <a:gd name="connsiteY41" fmla="*/ 58302 h 95201"/>
                <a:gd name="connsiteX42" fmla="*/ 290772 w 307007"/>
                <a:gd name="connsiteY42" fmla="*/ 50922 h 95201"/>
                <a:gd name="connsiteX43" fmla="*/ 307008 w 307007"/>
                <a:gd name="connsiteY43" fmla="*/ 16236 h 95201"/>
                <a:gd name="connsiteX44" fmla="*/ 294462 w 307007"/>
                <a:gd name="connsiteY44" fmla="*/ 4428 h 95201"/>
                <a:gd name="connsiteX45" fmla="*/ 294462 w 307007"/>
                <a:gd name="connsiteY45" fmla="*/ 4428 h 95201"/>
                <a:gd name="connsiteX46" fmla="*/ 239112 w 307007"/>
                <a:gd name="connsiteY46" fmla="*/ 16236 h 95201"/>
                <a:gd name="connsiteX47" fmla="*/ 239112 w 307007"/>
                <a:gd name="connsiteY47" fmla="*/ 16236 h 95201"/>
                <a:gd name="connsiteX48" fmla="*/ 220662 w 307007"/>
                <a:gd name="connsiteY48" fmla="*/ 16236 h 95201"/>
                <a:gd name="connsiteX49" fmla="*/ 220662 w 307007"/>
                <a:gd name="connsiteY49" fmla="*/ 16236 h 95201"/>
                <a:gd name="connsiteX50" fmla="*/ 220662 w 307007"/>
                <a:gd name="connsiteY50" fmla="*/ 16236 h 95201"/>
                <a:gd name="connsiteX51" fmla="*/ 224352 w 307007"/>
                <a:gd name="connsiteY51" fmla="*/ 16236 h 95201"/>
                <a:gd name="connsiteX52" fmla="*/ 224352 w 307007"/>
                <a:gd name="connsiteY52" fmla="*/ 16236 h 95201"/>
                <a:gd name="connsiteX53" fmla="*/ 229518 w 307007"/>
                <a:gd name="connsiteY53" fmla="*/ 21402 h 95201"/>
                <a:gd name="connsiteX54" fmla="*/ 222138 w 307007"/>
                <a:gd name="connsiteY54" fmla="*/ 26568 h 95201"/>
                <a:gd name="connsiteX55" fmla="*/ 216972 w 307007"/>
                <a:gd name="connsiteY55" fmla="*/ 26568 h 95201"/>
                <a:gd name="connsiteX56" fmla="*/ 216972 w 307007"/>
                <a:gd name="connsiteY56" fmla="*/ 19188 h 95201"/>
                <a:gd name="connsiteX57" fmla="*/ 220662 w 307007"/>
                <a:gd name="connsiteY57" fmla="*/ 17712 h 95201"/>
                <a:gd name="connsiteX58" fmla="*/ 220662 w 307007"/>
                <a:gd name="connsiteY58" fmla="*/ 28782 h 95201"/>
                <a:gd name="connsiteX59" fmla="*/ 220662 w 307007"/>
                <a:gd name="connsiteY59" fmla="*/ 28782 h 95201"/>
                <a:gd name="connsiteX60" fmla="*/ 215496 w 307007"/>
                <a:gd name="connsiteY60" fmla="*/ 28782 h 95201"/>
                <a:gd name="connsiteX61" fmla="*/ 219924 w 307007"/>
                <a:gd name="connsiteY61" fmla="*/ 28782 h 95201"/>
                <a:gd name="connsiteX62" fmla="*/ 236160 w 307007"/>
                <a:gd name="connsiteY62" fmla="*/ 17712 h 95201"/>
                <a:gd name="connsiteX63" fmla="*/ 229518 w 307007"/>
                <a:gd name="connsiteY63" fmla="*/ 11808 h 95201"/>
                <a:gd name="connsiteX64" fmla="*/ 224352 w 307007"/>
                <a:gd name="connsiteY64" fmla="*/ 11808 h 95201"/>
                <a:gd name="connsiteX65" fmla="*/ 224352 w 307007"/>
                <a:gd name="connsiteY65" fmla="*/ 18450 h 95201"/>
                <a:gd name="connsiteX66" fmla="*/ 224352 w 307007"/>
                <a:gd name="connsiteY66" fmla="*/ 27306 h 95201"/>
                <a:gd name="connsiteX67" fmla="*/ 196308 w 307007"/>
                <a:gd name="connsiteY67" fmla="*/ 41328 h 95201"/>
                <a:gd name="connsiteX68" fmla="*/ 196308 w 307007"/>
                <a:gd name="connsiteY68" fmla="*/ 41328 h 95201"/>
                <a:gd name="connsiteX69" fmla="*/ 196308 w 307007"/>
                <a:gd name="connsiteY69" fmla="*/ 25092 h 95201"/>
                <a:gd name="connsiteX70" fmla="*/ 232470 w 307007"/>
                <a:gd name="connsiteY70" fmla="*/ 7380 h 95201"/>
                <a:gd name="connsiteX71" fmla="*/ 243540 w 307007"/>
                <a:gd name="connsiteY71" fmla="*/ 13284 h 95201"/>
                <a:gd name="connsiteX72" fmla="*/ 233946 w 307007"/>
                <a:gd name="connsiteY72" fmla="*/ 19188 h 95201"/>
                <a:gd name="connsiteX73" fmla="*/ 71586 w 307007"/>
                <a:gd name="connsiteY73" fmla="*/ 20664 h 95201"/>
                <a:gd name="connsiteX74" fmla="*/ 71586 w 307007"/>
                <a:gd name="connsiteY74" fmla="*/ 20664 h 95201"/>
                <a:gd name="connsiteX75" fmla="*/ 78966 w 307007"/>
                <a:gd name="connsiteY75" fmla="*/ 14760 h 95201"/>
                <a:gd name="connsiteX76" fmla="*/ 78966 w 307007"/>
                <a:gd name="connsiteY76" fmla="*/ 14760 h 95201"/>
                <a:gd name="connsiteX77" fmla="*/ 78966 w 307007"/>
                <a:gd name="connsiteY77" fmla="*/ 14760 h 95201"/>
                <a:gd name="connsiteX78" fmla="*/ 78966 w 307007"/>
                <a:gd name="connsiteY78" fmla="*/ 14760 h 95201"/>
                <a:gd name="connsiteX79" fmla="*/ 78966 w 307007"/>
                <a:gd name="connsiteY79" fmla="*/ 22140 h 95201"/>
                <a:gd name="connsiteX80" fmla="*/ 73800 w 307007"/>
                <a:gd name="connsiteY80" fmla="*/ 22140 h 95201"/>
                <a:gd name="connsiteX81" fmla="*/ 86346 w 307007"/>
                <a:gd name="connsiteY81" fmla="*/ 30996 h 95201"/>
                <a:gd name="connsiteX82" fmla="*/ 86346 w 307007"/>
                <a:gd name="connsiteY82" fmla="*/ 30996 h 95201"/>
                <a:gd name="connsiteX83" fmla="*/ 86346 w 307007"/>
                <a:gd name="connsiteY83" fmla="*/ 22140 h 95201"/>
                <a:gd name="connsiteX84" fmla="*/ 82656 w 307007"/>
                <a:gd name="connsiteY84" fmla="*/ 15498 h 95201"/>
                <a:gd name="connsiteX85" fmla="*/ 77490 w 307007"/>
                <a:gd name="connsiteY85" fmla="*/ 15498 h 95201"/>
                <a:gd name="connsiteX86" fmla="*/ 72324 w 307007"/>
                <a:gd name="connsiteY86" fmla="*/ 20664 h 95201"/>
                <a:gd name="connsiteX87" fmla="*/ 72324 w 307007"/>
                <a:gd name="connsiteY87" fmla="*/ 20664 h 95201"/>
                <a:gd name="connsiteX88" fmla="*/ 67158 w 307007"/>
                <a:gd name="connsiteY88" fmla="*/ 20664 h 95201"/>
                <a:gd name="connsiteX89" fmla="*/ 67158 w 307007"/>
                <a:gd name="connsiteY89" fmla="*/ 20664 h 95201"/>
                <a:gd name="connsiteX90" fmla="*/ 78966 w 307007"/>
                <a:gd name="connsiteY90" fmla="*/ 14022 h 95201"/>
                <a:gd name="connsiteX91" fmla="*/ 114390 w 307007"/>
                <a:gd name="connsiteY91" fmla="*/ 31734 h 95201"/>
                <a:gd name="connsiteX92" fmla="*/ 114390 w 307007"/>
                <a:gd name="connsiteY92" fmla="*/ 47232 h 95201"/>
                <a:gd name="connsiteX93" fmla="*/ 89298 w 307007"/>
                <a:gd name="connsiteY93" fmla="*/ 38376 h 95201"/>
                <a:gd name="connsiteX94" fmla="*/ 66420 w 307007"/>
                <a:gd name="connsiteY94" fmla="*/ 16974 h 95201"/>
                <a:gd name="connsiteX95" fmla="*/ 66420 w 307007"/>
                <a:gd name="connsiteY95" fmla="*/ 16974 h 95201"/>
                <a:gd name="connsiteX96" fmla="*/ 30996 w 307007"/>
                <a:gd name="connsiteY96" fmla="*/ 33948 h 95201"/>
                <a:gd name="connsiteX97" fmla="*/ 52398 w 307007"/>
                <a:gd name="connsiteY97" fmla="*/ 42066 h 95201"/>
                <a:gd name="connsiteX98" fmla="*/ 59040 w 307007"/>
                <a:gd name="connsiteY98" fmla="*/ 50922 h 95201"/>
                <a:gd name="connsiteX99" fmla="*/ 30996 w 307007"/>
                <a:gd name="connsiteY99" fmla="*/ 50922 h 95201"/>
                <a:gd name="connsiteX100" fmla="*/ 13284 w 307007"/>
                <a:gd name="connsiteY100" fmla="*/ 45018 h 95201"/>
                <a:gd name="connsiteX101" fmla="*/ 13284 w 307007"/>
                <a:gd name="connsiteY101" fmla="*/ 39852 h 95201"/>
                <a:gd name="connsiteX102" fmla="*/ 30996 w 307007"/>
                <a:gd name="connsiteY102" fmla="*/ 33948 h 95201"/>
                <a:gd name="connsiteX103" fmla="*/ 59040 w 307007"/>
                <a:gd name="connsiteY103" fmla="*/ 50922 h 95201"/>
                <a:gd name="connsiteX104" fmla="*/ 59040 w 307007"/>
                <a:gd name="connsiteY104" fmla="*/ 50922 h 95201"/>
                <a:gd name="connsiteX105" fmla="*/ 112176 w 307007"/>
                <a:gd name="connsiteY105" fmla="*/ 95202 h 95201"/>
                <a:gd name="connsiteX106" fmla="*/ 112176 w 307007"/>
                <a:gd name="connsiteY106" fmla="*/ 95202 h 95201"/>
                <a:gd name="connsiteX107" fmla="*/ 81180 w 307007"/>
                <a:gd name="connsiteY107" fmla="*/ 89298 h 95201"/>
                <a:gd name="connsiteX108" fmla="*/ 75276 w 307007"/>
                <a:gd name="connsiteY108" fmla="*/ 89298 h 95201"/>
                <a:gd name="connsiteX109" fmla="*/ 81180 w 307007"/>
                <a:gd name="connsiteY109" fmla="*/ 89298 h 95201"/>
                <a:gd name="connsiteX110" fmla="*/ 92988 w 307007"/>
                <a:gd name="connsiteY110" fmla="*/ 77490 h 95201"/>
                <a:gd name="connsiteX111" fmla="*/ 92988 w 307007"/>
                <a:gd name="connsiteY111" fmla="*/ 67896 h 95201"/>
                <a:gd name="connsiteX112" fmla="*/ 115128 w 307007"/>
                <a:gd name="connsiteY112" fmla="*/ 75276 h 95201"/>
                <a:gd name="connsiteX113" fmla="*/ 115128 w 307007"/>
                <a:gd name="connsiteY113" fmla="*/ 83394 h 95201"/>
                <a:gd name="connsiteX114" fmla="*/ 115128 w 307007"/>
                <a:gd name="connsiteY114" fmla="*/ 90036 h 95201"/>
                <a:gd name="connsiteX115" fmla="*/ 71586 w 307007"/>
                <a:gd name="connsiteY115" fmla="*/ 59778 h 95201"/>
                <a:gd name="connsiteX116" fmla="*/ 71586 w 307007"/>
                <a:gd name="connsiteY116" fmla="*/ 59778 h 95201"/>
                <a:gd name="connsiteX117" fmla="*/ 67158 w 307007"/>
                <a:gd name="connsiteY117" fmla="*/ 71586 h 95201"/>
                <a:gd name="connsiteX118" fmla="*/ 67158 w 307007"/>
                <a:gd name="connsiteY118" fmla="*/ 78966 h 95201"/>
                <a:gd name="connsiteX119" fmla="*/ 73062 w 307007"/>
                <a:gd name="connsiteY119" fmla="*/ 78966 h 95201"/>
                <a:gd name="connsiteX120" fmla="*/ 73062 w 307007"/>
                <a:gd name="connsiteY120" fmla="*/ 78966 h 95201"/>
                <a:gd name="connsiteX121" fmla="*/ 80442 w 307007"/>
                <a:gd name="connsiteY121" fmla="*/ 74538 h 95201"/>
                <a:gd name="connsiteX122" fmla="*/ 80442 w 307007"/>
                <a:gd name="connsiteY122" fmla="*/ 63468 h 95201"/>
                <a:gd name="connsiteX123" fmla="*/ 85608 w 307007"/>
                <a:gd name="connsiteY123" fmla="*/ 63468 h 95201"/>
                <a:gd name="connsiteX124" fmla="*/ 73800 w 307007"/>
                <a:gd name="connsiteY124" fmla="*/ 79704 h 95201"/>
                <a:gd name="connsiteX125" fmla="*/ 76014 w 307007"/>
                <a:gd name="connsiteY125" fmla="*/ 79704 h 95201"/>
                <a:gd name="connsiteX126" fmla="*/ 69372 w 307007"/>
                <a:gd name="connsiteY126" fmla="*/ 79704 h 95201"/>
                <a:gd name="connsiteX127" fmla="*/ 69372 w 307007"/>
                <a:gd name="connsiteY127" fmla="*/ 70848 h 95201"/>
                <a:gd name="connsiteX128" fmla="*/ 71586 w 307007"/>
                <a:gd name="connsiteY128" fmla="*/ 56826 h 95201"/>
                <a:gd name="connsiteX129" fmla="*/ 78966 w 307007"/>
                <a:gd name="connsiteY129" fmla="*/ 82656 h 95201"/>
                <a:gd name="connsiteX130" fmla="*/ 73800 w 307007"/>
                <a:gd name="connsiteY130" fmla="*/ 82656 h 95201"/>
                <a:gd name="connsiteX131" fmla="*/ 73800 w 307007"/>
                <a:gd name="connsiteY131" fmla="*/ 76014 h 95201"/>
                <a:gd name="connsiteX132" fmla="*/ 78228 w 307007"/>
                <a:gd name="connsiteY132" fmla="*/ 64206 h 95201"/>
                <a:gd name="connsiteX133" fmla="*/ 87822 w 307007"/>
                <a:gd name="connsiteY133" fmla="*/ 70110 h 95201"/>
                <a:gd name="connsiteX134" fmla="*/ 87822 w 307007"/>
                <a:gd name="connsiteY134" fmla="*/ 80442 h 95201"/>
                <a:gd name="connsiteX135" fmla="*/ 81918 w 307007"/>
                <a:gd name="connsiteY135" fmla="*/ 84870 h 95201"/>
                <a:gd name="connsiteX136" fmla="*/ 70848 w 307007"/>
                <a:gd name="connsiteY136" fmla="*/ 82656 h 95201"/>
                <a:gd name="connsiteX137" fmla="*/ 70848 w 307007"/>
                <a:gd name="connsiteY137" fmla="*/ 82656 h 95201"/>
                <a:gd name="connsiteX138" fmla="*/ 231732 w 307007"/>
                <a:gd name="connsiteY138" fmla="*/ 82656 h 95201"/>
                <a:gd name="connsiteX139" fmla="*/ 222138 w 307007"/>
                <a:gd name="connsiteY139" fmla="*/ 82656 h 95201"/>
                <a:gd name="connsiteX140" fmla="*/ 211068 w 307007"/>
                <a:gd name="connsiteY140" fmla="*/ 73800 h 95201"/>
                <a:gd name="connsiteX141" fmla="*/ 211068 w 307007"/>
                <a:gd name="connsiteY141" fmla="*/ 67158 h 95201"/>
                <a:gd name="connsiteX142" fmla="*/ 216234 w 307007"/>
                <a:gd name="connsiteY142" fmla="*/ 67158 h 95201"/>
                <a:gd name="connsiteX143" fmla="*/ 216234 w 307007"/>
                <a:gd name="connsiteY143" fmla="*/ 77490 h 95201"/>
                <a:gd name="connsiteX144" fmla="*/ 222876 w 307007"/>
                <a:gd name="connsiteY144" fmla="*/ 81918 h 95201"/>
                <a:gd name="connsiteX145" fmla="*/ 222876 w 307007"/>
                <a:gd name="connsiteY145" fmla="*/ 81918 h 95201"/>
                <a:gd name="connsiteX146" fmla="*/ 229518 w 307007"/>
                <a:gd name="connsiteY146" fmla="*/ 81918 h 95201"/>
                <a:gd name="connsiteX147" fmla="*/ 229518 w 307007"/>
                <a:gd name="connsiteY147" fmla="*/ 74538 h 95201"/>
                <a:gd name="connsiteX148" fmla="*/ 223614 w 307007"/>
                <a:gd name="connsiteY148" fmla="*/ 62730 h 95201"/>
                <a:gd name="connsiteX149" fmla="*/ 229518 w 307007"/>
                <a:gd name="connsiteY149" fmla="*/ 78228 h 95201"/>
                <a:gd name="connsiteX150" fmla="*/ 229518 w 307007"/>
                <a:gd name="connsiteY150" fmla="*/ 87084 h 95201"/>
                <a:gd name="connsiteX151" fmla="*/ 222876 w 307007"/>
                <a:gd name="connsiteY151" fmla="*/ 82656 h 95201"/>
                <a:gd name="connsiteX152" fmla="*/ 216972 w 307007"/>
                <a:gd name="connsiteY152" fmla="*/ 78228 h 95201"/>
                <a:gd name="connsiteX153" fmla="*/ 216972 w 307007"/>
                <a:gd name="connsiteY153" fmla="*/ 67896 h 95201"/>
                <a:gd name="connsiteX154" fmla="*/ 225828 w 307007"/>
                <a:gd name="connsiteY154" fmla="*/ 61992 h 95201"/>
                <a:gd name="connsiteX155" fmla="*/ 230994 w 307007"/>
                <a:gd name="connsiteY155" fmla="*/ 73800 h 95201"/>
                <a:gd name="connsiteX156" fmla="*/ 230994 w 307007"/>
                <a:gd name="connsiteY156" fmla="*/ 80442 h 95201"/>
                <a:gd name="connsiteX157" fmla="*/ 225090 w 307007"/>
                <a:gd name="connsiteY157" fmla="*/ 80442 h 95201"/>
                <a:gd name="connsiteX158" fmla="*/ 225090 w 307007"/>
                <a:gd name="connsiteY158" fmla="*/ 80442 h 95201"/>
                <a:gd name="connsiteX159" fmla="*/ 210330 w 307007"/>
                <a:gd name="connsiteY159" fmla="*/ 72324 h 95201"/>
                <a:gd name="connsiteX160" fmla="*/ 210330 w 307007"/>
                <a:gd name="connsiteY160" fmla="*/ 72324 h 95201"/>
                <a:gd name="connsiteX161" fmla="*/ 210330 w 307007"/>
                <a:gd name="connsiteY161" fmla="*/ 72324 h 95201"/>
                <a:gd name="connsiteX162" fmla="*/ 191142 w 307007"/>
                <a:gd name="connsiteY162" fmla="*/ 95202 h 95201"/>
                <a:gd name="connsiteX163" fmla="*/ 191142 w 307007"/>
                <a:gd name="connsiteY163" fmla="*/ 95202 h 95201"/>
                <a:gd name="connsiteX164" fmla="*/ 191142 w 307007"/>
                <a:gd name="connsiteY164" fmla="*/ 95202 h 95201"/>
                <a:gd name="connsiteX165" fmla="*/ 191142 w 307007"/>
                <a:gd name="connsiteY165" fmla="*/ 87822 h 95201"/>
                <a:gd name="connsiteX166" fmla="*/ 191142 w 307007"/>
                <a:gd name="connsiteY166" fmla="*/ 80442 h 95201"/>
                <a:gd name="connsiteX167" fmla="*/ 212544 w 307007"/>
                <a:gd name="connsiteY167" fmla="*/ 72324 h 95201"/>
                <a:gd name="connsiteX168" fmla="*/ 212544 w 307007"/>
                <a:gd name="connsiteY168" fmla="*/ 72324 h 95201"/>
                <a:gd name="connsiteX169" fmla="*/ 225090 w 307007"/>
                <a:gd name="connsiteY169" fmla="*/ 89298 h 95201"/>
                <a:gd name="connsiteX170" fmla="*/ 230994 w 307007"/>
                <a:gd name="connsiteY170" fmla="*/ 89298 h 95201"/>
                <a:gd name="connsiteX171" fmla="*/ 225828 w 307007"/>
                <a:gd name="connsiteY171" fmla="*/ 89298 h 95201"/>
                <a:gd name="connsiteX172" fmla="*/ 194094 w 307007"/>
                <a:gd name="connsiteY172" fmla="*/ 95202 h 95201"/>
                <a:gd name="connsiteX173" fmla="*/ 243540 w 307007"/>
                <a:gd name="connsiteY173" fmla="*/ 50922 h 95201"/>
                <a:gd name="connsiteX174" fmla="*/ 275274 w 307007"/>
                <a:gd name="connsiteY174" fmla="*/ 36900 h 95201"/>
                <a:gd name="connsiteX175" fmla="*/ 290034 w 307007"/>
                <a:gd name="connsiteY175" fmla="*/ 44280 h 95201"/>
                <a:gd name="connsiteX176" fmla="*/ 290034 w 307007"/>
                <a:gd name="connsiteY176" fmla="*/ 49446 h 95201"/>
                <a:gd name="connsiteX177" fmla="*/ 273060 w 307007"/>
                <a:gd name="connsiteY177" fmla="*/ 55350 h 95201"/>
                <a:gd name="connsiteX178" fmla="*/ 246492 w 307007"/>
                <a:gd name="connsiteY178" fmla="*/ 50922 h 95201"/>
                <a:gd name="connsiteX179" fmla="*/ 243540 w 307007"/>
                <a:gd name="connsiteY179" fmla="*/ 50922 h 95201"/>
                <a:gd name="connsiteX180" fmla="*/ 243540 w 307007"/>
                <a:gd name="connsiteY180" fmla="*/ 50922 h 95201"/>
                <a:gd name="connsiteX181" fmla="*/ 252396 w 307007"/>
                <a:gd name="connsiteY181" fmla="*/ 42804 h 95201"/>
                <a:gd name="connsiteX182" fmla="*/ 243540 w 307007"/>
                <a:gd name="connsiteY182" fmla="*/ 50922 h 95201"/>
                <a:gd name="connsiteX183" fmla="*/ 243540 w 307007"/>
                <a:gd name="connsiteY183" fmla="*/ 50922 h 95201"/>
                <a:gd name="connsiteX184" fmla="*/ 267156 w 307007"/>
                <a:gd name="connsiteY184" fmla="*/ 50922 h 95201"/>
                <a:gd name="connsiteX185" fmla="*/ 270846 w 307007"/>
                <a:gd name="connsiteY185" fmla="*/ 50922 h 95201"/>
                <a:gd name="connsiteX186" fmla="*/ 289296 w 307007"/>
                <a:gd name="connsiteY186" fmla="*/ 50922 h 95201"/>
                <a:gd name="connsiteX187" fmla="*/ 289296 w 307007"/>
                <a:gd name="connsiteY187" fmla="*/ 45018 h 95201"/>
                <a:gd name="connsiteX188" fmla="*/ 271584 w 307007"/>
                <a:gd name="connsiteY188" fmla="*/ 36162 h 95201"/>
                <a:gd name="connsiteX189" fmla="*/ 271584 w 307007"/>
                <a:gd name="connsiteY189" fmla="*/ 36162 h 95201"/>
                <a:gd name="connsiteX190" fmla="*/ 242064 w 307007"/>
                <a:gd name="connsiteY190" fmla="*/ 50922 h 95201"/>
                <a:gd name="connsiteX191" fmla="*/ 230256 w 307007"/>
                <a:gd name="connsiteY191" fmla="*/ 58302 h 95201"/>
                <a:gd name="connsiteX192" fmla="*/ 224352 w 307007"/>
                <a:gd name="connsiteY192" fmla="*/ 62730 h 95201"/>
                <a:gd name="connsiteX193" fmla="*/ 218448 w 307007"/>
                <a:gd name="connsiteY193" fmla="*/ 62730 h 95201"/>
                <a:gd name="connsiteX194" fmla="*/ 214020 w 307007"/>
                <a:gd name="connsiteY194" fmla="*/ 62730 h 95201"/>
                <a:gd name="connsiteX195" fmla="*/ 214020 w 307007"/>
                <a:gd name="connsiteY195" fmla="*/ 62730 h 95201"/>
                <a:gd name="connsiteX196" fmla="*/ 214020 w 307007"/>
                <a:gd name="connsiteY196" fmla="*/ 62730 h 95201"/>
                <a:gd name="connsiteX197" fmla="*/ 214020 w 307007"/>
                <a:gd name="connsiteY197" fmla="*/ 62730 h 95201"/>
                <a:gd name="connsiteX198" fmla="*/ 191880 w 307007"/>
                <a:gd name="connsiteY198" fmla="*/ 70848 h 95201"/>
                <a:gd name="connsiteX199" fmla="*/ 191880 w 307007"/>
                <a:gd name="connsiteY199" fmla="*/ 70848 h 95201"/>
                <a:gd name="connsiteX200" fmla="*/ 157194 w 307007"/>
                <a:gd name="connsiteY200" fmla="*/ 75276 h 95201"/>
                <a:gd name="connsiteX201" fmla="*/ 157194 w 307007"/>
                <a:gd name="connsiteY201" fmla="*/ 75276 h 95201"/>
                <a:gd name="connsiteX202" fmla="*/ 115866 w 307007"/>
                <a:gd name="connsiteY202" fmla="*/ 69372 h 95201"/>
                <a:gd name="connsiteX203" fmla="*/ 115866 w 307007"/>
                <a:gd name="connsiteY203" fmla="*/ 69372 h 95201"/>
                <a:gd name="connsiteX204" fmla="*/ 97416 w 307007"/>
                <a:gd name="connsiteY204" fmla="*/ 61992 h 95201"/>
                <a:gd name="connsiteX205" fmla="*/ 97416 w 307007"/>
                <a:gd name="connsiteY205" fmla="*/ 61992 h 95201"/>
                <a:gd name="connsiteX206" fmla="*/ 79704 w 307007"/>
                <a:gd name="connsiteY206" fmla="*/ 51660 h 95201"/>
                <a:gd name="connsiteX207" fmla="*/ 61992 w 307007"/>
                <a:gd name="connsiteY207" fmla="*/ 50922 h 95201"/>
                <a:gd name="connsiteX208" fmla="*/ 61992 w 307007"/>
                <a:gd name="connsiteY208" fmla="*/ 50922 h 95201"/>
                <a:gd name="connsiteX209" fmla="*/ 30996 w 307007"/>
                <a:gd name="connsiteY209" fmla="*/ 32472 h 95201"/>
                <a:gd name="connsiteX210" fmla="*/ 15498 w 307007"/>
                <a:gd name="connsiteY210" fmla="*/ 41328 h 95201"/>
                <a:gd name="connsiteX211" fmla="*/ 15498 w 307007"/>
                <a:gd name="connsiteY211" fmla="*/ 47232 h 95201"/>
                <a:gd name="connsiteX212" fmla="*/ 30996 w 307007"/>
                <a:gd name="connsiteY212" fmla="*/ 50922 h 95201"/>
                <a:gd name="connsiteX213" fmla="*/ 39114 w 307007"/>
                <a:gd name="connsiteY213" fmla="*/ 50922 h 95201"/>
                <a:gd name="connsiteX214" fmla="*/ 59040 w 307007"/>
                <a:gd name="connsiteY214" fmla="*/ 50922 h 95201"/>
                <a:gd name="connsiteX215" fmla="*/ 59040 w 307007"/>
                <a:gd name="connsiteY215" fmla="*/ 50922 h 95201"/>
                <a:gd name="connsiteX216" fmla="*/ 59040 w 307007"/>
                <a:gd name="connsiteY216" fmla="*/ 50922 h 95201"/>
                <a:gd name="connsiteX217" fmla="*/ 30996 w 307007"/>
                <a:gd name="connsiteY217" fmla="*/ 58302 h 95201"/>
                <a:gd name="connsiteX218" fmla="*/ 16236 w 307007"/>
                <a:gd name="connsiteY218" fmla="*/ 53136 h 95201"/>
                <a:gd name="connsiteX219" fmla="*/ 0 w 307007"/>
                <a:gd name="connsiteY219" fmla="*/ 19926 h 95201"/>
                <a:gd name="connsiteX220" fmla="*/ 28782 w 307007"/>
                <a:gd name="connsiteY220" fmla="*/ 4428 h 95201"/>
                <a:gd name="connsiteX221" fmla="*/ 81918 w 307007"/>
                <a:gd name="connsiteY221" fmla="*/ 27306 h 95201"/>
                <a:gd name="connsiteX222" fmla="*/ 81918 w 307007"/>
                <a:gd name="connsiteY222" fmla="*/ 27306 h 95201"/>
                <a:gd name="connsiteX223" fmla="*/ 81918 w 307007"/>
                <a:gd name="connsiteY223" fmla="*/ 27306 h 95201"/>
                <a:gd name="connsiteX224" fmla="*/ 81918 w 307007"/>
                <a:gd name="connsiteY224" fmla="*/ 27306 h 95201"/>
                <a:gd name="connsiteX225" fmla="*/ 86346 w 307007"/>
                <a:gd name="connsiteY225" fmla="*/ 27306 h 95201"/>
                <a:gd name="connsiteX226" fmla="*/ 148338 w 307007"/>
                <a:gd name="connsiteY226" fmla="*/ 41328 h 95201"/>
                <a:gd name="connsiteX227" fmla="*/ 214758 w 307007"/>
                <a:gd name="connsiteY227" fmla="*/ 23616 h 95201"/>
                <a:gd name="connsiteX228" fmla="*/ 214758 w 307007"/>
                <a:gd name="connsiteY228" fmla="*/ 23616 h 95201"/>
                <a:gd name="connsiteX229" fmla="*/ 222138 w 307007"/>
                <a:gd name="connsiteY229" fmla="*/ 18450 h 95201"/>
                <a:gd name="connsiteX230" fmla="*/ 227304 w 307007"/>
                <a:gd name="connsiteY230" fmla="*/ 18450 h 95201"/>
                <a:gd name="connsiteX231" fmla="*/ 274536 w 307007"/>
                <a:gd name="connsiteY231" fmla="*/ 0 h 95201"/>
                <a:gd name="connsiteX232" fmla="*/ 302580 w 307007"/>
                <a:gd name="connsiteY232" fmla="*/ 14760 h 95201"/>
                <a:gd name="connsiteX233" fmla="*/ 289296 w 307007"/>
                <a:gd name="connsiteY233" fmla="*/ 50922 h 95201"/>
                <a:gd name="connsiteX234" fmla="*/ 274536 w 307007"/>
                <a:gd name="connsiteY234" fmla="*/ 56088 h 95201"/>
                <a:gd name="connsiteX235" fmla="*/ 238374 w 307007"/>
                <a:gd name="connsiteY235" fmla="*/ 50922 h 9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307007" h="95201">
                  <a:moveTo>
                    <a:pt x="287820" y="5166"/>
                  </a:moveTo>
                  <a:lnTo>
                    <a:pt x="281178" y="5166"/>
                  </a:lnTo>
                  <a:lnTo>
                    <a:pt x="269370" y="5166"/>
                  </a:lnTo>
                  <a:cubicBezTo>
                    <a:pt x="258595" y="7024"/>
                    <a:pt x="248300" y="11040"/>
                    <a:pt x="239112" y="16974"/>
                  </a:cubicBezTo>
                  <a:cubicBezTo>
                    <a:pt x="235592" y="14090"/>
                    <a:pt x="231599" y="11842"/>
                    <a:pt x="227304" y="10332"/>
                  </a:cubicBezTo>
                  <a:cubicBezTo>
                    <a:pt x="214116" y="14164"/>
                    <a:pt x="201644" y="20148"/>
                    <a:pt x="190404" y="28044"/>
                  </a:cubicBezTo>
                  <a:cubicBezTo>
                    <a:pt x="188743" y="33580"/>
                    <a:pt x="188743" y="39482"/>
                    <a:pt x="190404" y="45018"/>
                  </a:cubicBezTo>
                  <a:cubicBezTo>
                    <a:pt x="178072" y="47938"/>
                    <a:pt x="165437" y="49424"/>
                    <a:pt x="152766" y="49446"/>
                  </a:cubicBezTo>
                  <a:cubicBezTo>
                    <a:pt x="140338" y="49337"/>
                    <a:pt x="127962" y="47852"/>
                    <a:pt x="115866" y="45018"/>
                  </a:cubicBezTo>
                  <a:cubicBezTo>
                    <a:pt x="117836" y="39278"/>
                    <a:pt x="117836" y="33046"/>
                    <a:pt x="115866" y="27306"/>
                  </a:cubicBezTo>
                  <a:cubicBezTo>
                    <a:pt x="104637" y="20035"/>
                    <a:pt x="92471" y="14325"/>
                    <a:pt x="79704" y="10332"/>
                  </a:cubicBezTo>
                  <a:cubicBezTo>
                    <a:pt x="75336" y="11670"/>
                    <a:pt x="71308" y="13936"/>
                    <a:pt x="67896" y="16974"/>
                  </a:cubicBezTo>
                  <a:cubicBezTo>
                    <a:pt x="56408" y="9537"/>
                    <a:pt x="43183" y="5214"/>
                    <a:pt x="29520" y="4428"/>
                  </a:cubicBezTo>
                  <a:cubicBezTo>
                    <a:pt x="17265" y="4059"/>
                    <a:pt x="5846" y="10624"/>
                    <a:pt x="0" y="21402"/>
                  </a:cubicBezTo>
                  <a:cubicBezTo>
                    <a:pt x="3379" y="31456"/>
                    <a:pt x="7321" y="41311"/>
                    <a:pt x="11808" y="50922"/>
                  </a:cubicBezTo>
                  <a:cubicBezTo>
                    <a:pt x="15983" y="57302"/>
                    <a:pt x="23432" y="60740"/>
                    <a:pt x="30996" y="59778"/>
                  </a:cubicBezTo>
                  <a:cubicBezTo>
                    <a:pt x="42449" y="58515"/>
                    <a:pt x="53645" y="55529"/>
                    <a:pt x="64206" y="50922"/>
                  </a:cubicBezTo>
                  <a:cubicBezTo>
                    <a:pt x="66583" y="52137"/>
                    <a:pt x="68812" y="53623"/>
                    <a:pt x="70848" y="55350"/>
                  </a:cubicBezTo>
                  <a:lnTo>
                    <a:pt x="70848" y="55350"/>
                  </a:lnTo>
                  <a:cubicBezTo>
                    <a:pt x="67445" y="59795"/>
                    <a:pt x="65627" y="65250"/>
                    <a:pt x="65682" y="70848"/>
                  </a:cubicBezTo>
                  <a:cubicBezTo>
                    <a:pt x="64437" y="74179"/>
                    <a:pt x="64437" y="77849"/>
                    <a:pt x="65682" y="81180"/>
                  </a:cubicBezTo>
                  <a:lnTo>
                    <a:pt x="65682" y="81180"/>
                  </a:lnTo>
                  <a:cubicBezTo>
                    <a:pt x="65682" y="81180"/>
                    <a:pt x="65682" y="84870"/>
                    <a:pt x="75276" y="86346"/>
                  </a:cubicBezTo>
                  <a:lnTo>
                    <a:pt x="107010" y="92250"/>
                  </a:lnTo>
                  <a:lnTo>
                    <a:pt x="107010" y="92250"/>
                  </a:lnTo>
                  <a:cubicBezTo>
                    <a:pt x="108154" y="92909"/>
                    <a:pt x="109556" y="92909"/>
                    <a:pt x="110700" y="92250"/>
                  </a:cubicBezTo>
                  <a:cubicBezTo>
                    <a:pt x="112146" y="89739"/>
                    <a:pt x="112146" y="86643"/>
                    <a:pt x="110700" y="84132"/>
                  </a:cubicBezTo>
                  <a:cubicBezTo>
                    <a:pt x="111268" y="81705"/>
                    <a:pt x="111268" y="79179"/>
                    <a:pt x="110700" y="76752"/>
                  </a:cubicBezTo>
                  <a:cubicBezTo>
                    <a:pt x="122087" y="79271"/>
                    <a:pt x="133726" y="80508"/>
                    <a:pt x="145386" y="80442"/>
                  </a:cubicBezTo>
                  <a:lnTo>
                    <a:pt x="145386" y="80442"/>
                  </a:lnTo>
                  <a:cubicBezTo>
                    <a:pt x="156559" y="80473"/>
                    <a:pt x="167703" y="79235"/>
                    <a:pt x="178596" y="76752"/>
                  </a:cubicBezTo>
                  <a:cubicBezTo>
                    <a:pt x="178028" y="79179"/>
                    <a:pt x="178028" y="81705"/>
                    <a:pt x="178596" y="84132"/>
                  </a:cubicBezTo>
                  <a:cubicBezTo>
                    <a:pt x="177489" y="86725"/>
                    <a:pt x="177489" y="89657"/>
                    <a:pt x="178596" y="92250"/>
                  </a:cubicBezTo>
                  <a:lnTo>
                    <a:pt x="183024" y="92250"/>
                  </a:lnTo>
                  <a:lnTo>
                    <a:pt x="214758" y="86346"/>
                  </a:lnTo>
                  <a:cubicBezTo>
                    <a:pt x="218219" y="86239"/>
                    <a:pt x="221452" y="84620"/>
                    <a:pt x="223614" y="81918"/>
                  </a:cubicBezTo>
                  <a:lnTo>
                    <a:pt x="223614" y="81918"/>
                  </a:lnTo>
                  <a:cubicBezTo>
                    <a:pt x="224684" y="78810"/>
                    <a:pt x="224684" y="75432"/>
                    <a:pt x="223614" y="72324"/>
                  </a:cubicBezTo>
                  <a:cubicBezTo>
                    <a:pt x="223400" y="66649"/>
                    <a:pt x="221326" y="61202"/>
                    <a:pt x="217710" y="56826"/>
                  </a:cubicBezTo>
                  <a:lnTo>
                    <a:pt x="217710" y="56826"/>
                  </a:lnTo>
                  <a:lnTo>
                    <a:pt x="237636" y="50922"/>
                  </a:lnTo>
                  <a:cubicBezTo>
                    <a:pt x="249592" y="54858"/>
                    <a:pt x="261983" y="57335"/>
                    <a:pt x="274536" y="58302"/>
                  </a:cubicBezTo>
                  <a:cubicBezTo>
                    <a:pt x="280853" y="58795"/>
                    <a:pt x="286986" y="56008"/>
                    <a:pt x="290772" y="50922"/>
                  </a:cubicBezTo>
                  <a:cubicBezTo>
                    <a:pt x="298152" y="38376"/>
                    <a:pt x="306270" y="16974"/>
                    <a:pt x="307008" y="16236"/>
                  </a:cubicBezTo>
                  <a:cubicBezTo>
                    <a:pt x="303370" y="11760"/>
                    <a:pt x="299148" y="7790"/>
                    <a:pt x="294462" y="4428"/>
                  </a:cubicBezTo>
                  <a:lnTo>
                    <a:pt x="294462" y="4428"/>
                  </a:lnTo>
                  <a:close/>
                  <a:moveTo>
                    <a:pt x="239112" y="16236"/>
                  </a:moveTo>
                  <a:lnTo>
                    <a:pt x="239112" y="16236"/>
                  </a:lnTo>
                  <a:close/>
                  <a:moveTo>
                    <a:pt x="220662" y="16236"/>
                  </a:moveTo>
                  <a:cubicBezTo>
                    <a:pt x="220662" y="16236"/>
                    <a:pt x="220662" y="16236"/>
                    <a:pt x="220662" y="16236"/>
                  </a:cubicBezTo>
                  <a:lnTo>
                    <a:pt x="220662" y="16236"/>
                  </a:lnTo>
                  <a:cubicBezTo>
                    <a:pt x="220662" y="16236"/>
                    <a:pt x="220662" y="16236"/>
                    <a:pt x="224352" y="16236"/>
                  </a:cubicBezTo>
                  <a:lnTo>
                    <a:pt x="224352" y="16236"/>
                  </a:lnTo>
                  <a:cubicBezTo>
                    <a:pt x="224352" y="16236"/>
                    <a:pt x="228780" y="19926"/>
                    <a:pt x="229518" y="21402"/>
                  </a:cubicBezTo>
                  <a:lnTo>
                    <a:pt x="222138" y="26568"/>
                  </a:lnTo>
                  <a:lnTo>
                    <a:pt x="216972" y="26568"/>
                  </a:lnTo>
                  <a:cubicBezTo>
                    <a:pt x="216972" y="26568"/>
                    <a:pt x="216972" y="22140"/>
                    <a:pt x="216972" y="19188"/>
                  </a:cubicBezTo>
                  <a:cubicBezTo>
                    <a:pt x="216972" y="16236"/>
                    <a:pt x="220662" y="19188"/>
                    <a:pt x="220662" y="17712"/>
                  </a:cubicBezTo>
                  <a:close/>
                  <a:moveTo>
                    <a:pt x="220662" y="28782"/>
                  </a:moveTo>
                  <a:lnTo>
                    <a:pt x="220662" y="28782"/>
                  </a:lnTo>
                  <a:lnTo>
                    <a:pt x="215496" y="28782"/>
                  </a:lnTo>
                  <a:cubicBezTo>
                    <a:pt x="216957" y="29080"/>
                    <a:pt x="218463" y="29080"/>
                    <a:pt x="219924" y="28782"/>
                  </a:cubicBezTo>
                  <a:close/>
                  <a:moveTo>
                    <a:pt x="236160" y="17712"/>
                  </a:moveTo>
                  <a:cubicBezTo>
                    <a:pt x="236160" y="17712"/>
                    <a:pt x="231732" y="12546"/>
                    <a:pt x="229518" y="11808"/>
                  </a:cubicBezTo>
                  <a:cubicBezTo>
                    <a:pt x="227976" y="10699"/>
                    <a:pt x="225894" y="10699"/>
                    <a:pt x="224352" y="11808"/>
                  </a:cubicBezTo>
                  <a:cubicBezTo>
                    <a:pt x="223297" y="13897"/>
                    <a:pt x="223297" y="16361"/>
                    <a:pt x="224352" y="18450"/>
                  </a:cubicBezTo>
                  <a:cubicBezTo>
                    <a:pt x="224352" y="23616"/>
                    <a:pt x="224352" y="26568"/>
                    <a:pt x="224352" y="27306"/>
                  </a:cubicBezTo>
                  <a:cubicBezTo>
                    <a:pt x="215983" y="33727"/>
                    <a:pt x="206463" y="38486"/>
                    <a:pt x="196308" y="41328"/>
                  </a:cubicBezTo>
                  <a:lnTo>
                    <a:pt x="196308" y="41328"/>
                  </a:lnTo>
                  <a:cubicBezTo>
                    <a:pt x="194751" y="36028"/>
                    <a:pt x="194751" y="30392"/>
                    <a:pt x="196308" y="25092"/>
                  </a:cubicBezTo>
                  <a:cubicBezTo>
                    <a:pt x="207459" y="17505"/>
                    <a:pt x="219636" y="11542"/>
                    <a:pt x="232470" y="7380"/>
                  </a:cubicBezTo>
                  <a:cubicBezTo>
                    <a:pt x="236308" y="9057"/>
                    <a:pt x="240012" y="11031"/>
                    <a:pt x="243540" y="13284"/>
                  </a:cubicBezTo>
                  <a:cubicBezTo>
                    <a:pt x="243540" y="13284"/>
                    <a:pt x="234684" y="17712"/>
                    <a:pt x="233946" y="19188"/>
                  </a:cubicBezTo>
                  <a:close/>
                  <a:moveTo>
                    <a:pt x="71586" y="20664"/>
                  </a:moveTo>
                  <a:lnTo>
                    <a:pt x="71586" y="20664"/>
                  </a:lnTo>
                  <a:cubicBezTo>
                    <a:pt x="71586" y="20664"/>
                    <a:pt x="76014" y="15498"/>
                    <a:pt x="78966" y="14760"/>
                  </a:cubicBezTo>
                  <a:lnTo>
                    <a:pt x="78966" y="14760"/>
                  </a:lnTo>
                  <a:lnTo>
                    <a:pt x="78966" y="14760"/>
                  </a:lnTo>
                  <a:lnTo>
                    <a:pt x="78966" y="14760"/>
                  </a:lnTo>
                  <a:cubicBezTo>
                    <a:pt x="79267" y="17211"/>
                    <a:pt x="79267" y="19689"/>
                    <a:pt x="78966" y="22140"/>
                  </a:cubicBezTo>
                  <a:lnTo>
                    <a:pt x="73800" y="22140"/>
                  </a:lnTo>
                  <a:close/>
                  <a:moveTo>
                    <a:pt x="86346" y="30996"/>
                  </a:moveTo>
                  <a:lnTo>
                    <a:pt x="86346" y="30996"/>
                  </a:lnTo>
                  <a:cubicBezTo>
                    <a:pt x="86508" y="28046"/>
                    <a:pt x="86508" y="25090"/>
                    <a:pt x="86346" y="22140"/>
                  </a:cubicBezTo>
                  <a:cubicBezTo>
                    <a:pt x="86083" y="19513"/>
                    <a:pt x="84748" y="17110"/>
                    <a:pt x="82656" y="15498"/>
                  </a:cubicBezTo>
                  <a:cubicBezTo>
                    <a:pt x="81112" y="14389"/>
                    <a:pt x="79034" y="14389"/>
                    <a:pt x="77490" y="15498"/>
                  </a:cubicBezTo>
                  <a:cubicBezTo>
                    <a:pt x="75413" y="16825"/>
                    <a:pt x="73651" y="18587"/>
                    <a:pt x="72324" y="20664"/>
                  </a:cubicBezTo>
                  <a:lnTo>
                    <a:pt x="72324" y="20664"/>
                  </a:lnTo>
                  <a:lnTo>
                    <a:pt x="67158" y="20664"/>
                  </a:lnTo>
                  <a:lnTo>
                    <a:pt x="67158" y="20664"/>
                  </a:lnTo>
                  <a:cubicBezTo>
                    <a:pt x="70660" y="17754"/>
                    <a:pt x="74660" y="15504"/>
                    <a:pt x="78966" y="14022"/>
                  </a:cubicBezTo>
                  <a:cubicBezTo>
                    <a:pt x="91280" y="18856"/>
                    <a:pt x="103135" y="24783"/>
                    <a:pt x="114390" y="31734"/>
                  </a:cubicBezTo>
                  <a:cubicBezTo>
                    <a:pt x="115231" y="36866"/>
                    <a:pt x="115231" y="42100"/>
                    <a:pt x="114390" y="47232"/>
                  </a:cubicBezTo>
                  <a:cubicBezTo>
                    <a:pt x="105689" y="45328"/>
                    <a:pt x="97264" y="42353"/>
                    <a:pt x="89298" y="38376"/>
                  </a:cubicBezTo>
                  <a:close/>
                  <a:moveTo>
                    <a:pt x="66420" y="16974"/>
                  </a:moveTo>
                  <a:lnTo>
                    <a:pt x="66420" y="16974"/>
                  </a:lnTo>
                  <a:close/>
                  <a:moveTo>
                    <a:pt x="30996" y="33948"/>
                  </a:moveTo>
                  <a:cubicBezTo>
                    <a:pt x="38653" y="34994"/>
                    <a:pt x="45972" y="37771"/>
                    <a:pt x="52398" y="42066"/>
                  </a:cubicBezTo>
                  <a:lnTo>
                    <a:pt x="59040" y="50922"/>
                  </a:lnTo>
                  <a:cubicBezTo>
                    <a:pt x="49705" y="51616"/>
                    <a:pt x="40331" y="51616"/>
                    <a:pt x="30996" y="50922"/>
                  </a:cubicBezTo>
                  <a:cubicBezTo>
                    <a:pt x="24591" y="51035"/>
                    <a:pt x="18341" y="48952"/>
                    <a:pt x="13284" y="45018"/>
                  </a:cubicBezTo>
                  <a:cubicBezTo>
                    <a:pt x="12722" y="43342"/>
                    <a:pt x="12722" y="41528"/>
                    <a:pt x="13284" y="39852"/>
                  </a:cubicBezTo>
                  <a:cubicBezTo>
                    <a:pt x="13284" y="36900"/>
                    <a:pt x="20664" y="34686"/>
                    <a:pt x="30996" y="33948"/>
                  </a:cubicBezTo>
                  <a:close/>
                  <a:moveTo>
                    <a:pt x="59040" y="50922"/>
                  </a:moveTo>
                  <a:lnTo>
                    <a:pt x="59040" y="50922"/>
                  </a:lnTo>
                  <a:close/>
                  <a:moveTo>
                    <a:pt x="112176" y="95202"/>
                  </a:moveTo>
                  <a:lnTo>
                    <a:pt x="112176" y="95202"/>
                  </a:lnTo>
                  <a:lnTo>
                    <a:pt x="81180" y="89298"/>
                  </a:lnTo>
                  <a:lnTo>
                    <a:pt x="75276" y="89298"/>
                  </a:lnTo>
                  <a:lnTo>
                    <a:pt x="81180" y="89298"/>
                  </a:lnTo>
                  <a:cubicBezTo>
                    <a:pt x="88560" y="89298"/>
                    <a:pt x="92250" y="84870"/>
                    <a:pt x="92988" y="77490"/>
                  </a:cubicBezTo>
                  <a:lnTo>
                    <a:pt x="92988" y="67896"/>
                  </a:lnTo>
                  <a:cubicBezTo>
                    <a:pt x="100147" y="70976"/>
                    <a:pt x="107556" y="73446"/>
                    <a:pt x="115128" y="75276"/>
                  </a:cubicBezTo>
                  <a:cubicBezTo>
                    <a:pt x="115704" y="77951"/>
                    <a:pt x="115704" y="80719"/>
                    <a:pt x="115128" y="83394"/>
                  </a:cubicBezTo>
                  <a:cubicBezTo>
                    <a:pt x="115859" y="85547"/>
                    <a:pt x="115859" y="87883"/>
                    <a:pt x="115128" y="90036"/>
                  </a:cubicBezTo>
                  <a:close/>
                  <a:moveTo>
                    <a:pt x="71586" y="59778"/>
                  </a:moveTo>
                  <a:lnTo>
                    <a:pt x="71586" y="59778"/>
                  </a:lnTo>
                  <a:cubicBezTo>
                    <a:pt x="68712" y="63038"/>
                    <a:pt x="67135" y="67240"/>
                    <a:pt x="67158" y="71586"/>
                  </a:cubicBezTo>
                  <a:cubicBezTo>
                    <a:pt x="65840" y="73869"/>
                    <a:pt x="65840" y="76683"/>
                    <a:pt x="67158" y="78966"/>
                  </a:cubicBezTo>
                  <a:cubicBezTo>
                    <a:pt x="69056" y="79707"/>
                    <a:pt x="71164" y="79707"/>
                    <a:pt x="73062" y="78966"/>
                  </a:cubicBezTo>
                  <a:lnTo>
                    <a:pt x="73062" y="78966"/>
                  </a:lnTo>
                  <a:cubicBezTo>
                    <a:pt x="76166" y="79023"/>
                    <a:pt x="79031" y="77304"/>
                    <a:pt x="80442" y="74538"/>
                  </a:cubicBezTo>
                  <a:cubicBezTo>
                    <a:pt x="81878" y="70987"/>
                    <a:pt x="81878" y="67018"/>
                    <a:pt x="80442" y="63468"/>
                  </a:cubicBezTo>
                  <a:lnTo>
                    <a:pt x="85608" y="63468"/>
                  </a:lnTo>
                  <a:cubicBezTo>
                    <a:pt x="85608" y="74538"/>
                    <a:pt x="81918" y="79704"/>
                    <a:pt x="73800" y="79704"/>
                  </a:cubicBezTo>
                  <a:lnTo>
                    <a:pt x="76014" y="79704"/>
                  </a:lnTo>
                  <a:cubicBezTo>
                    <a:pt x="73901" y="80651"/>
                    <a:pt x="71485" y="80651"/>
                    <a:pt x="69372" y="79704"/>
                  </a:cubicBezTo>
                  <a:cubicBezTo>
                    <a:pt x="69372" y="79704"/>
                    <a:pt x="69372" y="75276"/>
                    <a:pt x="69372" y="70848"/>
                  </a:cubicBezTo>
                  <a:cubicBezTo>
                    <a:pt x="69016" y="66066"/>
                    <a:pt x="69773" y="61266"/>
                    <a:pt x="71586" y="56826"/>
                  </a:cubicBezTo>
                  <a:close/>
                  <a:moveTo>
                    <a:pt x="78966" y="82656"/>
                  </a:moveTo>
                  <a:cubicBezTo>
                    <a:pt x="77314" y="83353"/>
                    <a:pt x="75452" y="83353"/>
                    <a:pt x="73800" y="82656"/>
                  </a:cubicBezTo>
                  <a:cubicBezTo>
                    <a:pt x="72938" y="80526"/>
                    <a:pt x="72938" y="78144"/>
                    <a:pt x="73800" y="76014"/>
                  </a:cubicBezTo>
                  <a:cubicBezTo>
                    <a:pt x="74525" y="71836"/>
                    <a:pt x="76027" y="67831"/>
                    <a:pt x="78228" y="64206"/>
                  </a:cubicBezTo>
                  <a:lnTo>
                    <a:pt x="87822" y="70110"/>
                  </a:lnTo>
                  <a:cubicBezTo>
                    <a:pt x="90039" y="73197"/>
                    <a:pt x="90039" y="77355"/>
                    <a:pt x="87822" y="80442"/>
                  </a:cubicBezTo>
                  <a:cubicBezTo>
                    <a:pt x="86592" y="82707"/>
                    <a:pt x="84437" y="84323"/>
                    <a:pt x="81918" y="84870"/>
                  </a:cubicBezTo>
                  <a:close/>
                  <a:moveTo>
                    <a:pt x="70848" y="82656"/>
                  </a:moveTo>
                  <a:lnTo>
                    <a:pt x="70848" y="82656"/>
                  </a:lnTo>
                  <a:close/>
                  <a:moveTo>
                    <a:pt x="231732" y="82656"/>
                  </a:moveTo>
                  <a:lnTo>
                    <a:pt x="222138" y="82656"/>
                  </a:lnTo>
                  <a:cubicBezTo>
                    <a:pt x="216891" y="82494"/>
                    <a:pt x="212382" y="78885"/>
                    <a:pt x="211068" y="73800"/>
                  </a:cubicBezTo>
                  <a:cubicBezTo>
                    <a:pt x="211068" y="73800"/>
                    <a:pt x="211068" y="69372"/>
                    <a:pt x="211068" y="67158"/>
                  </a:cubicBezTo>
                  <a:lnTo>
                    <a:pt x="216234" y="67158"/>
                  </a:lnTo>
                  <a:cubicBezTo>
                    <a:pt x="214389" y="70355"/>
                    <a:pt x="214389" y="74293"/>
                    <a:pt x="216234" y="77490"/>
                  </a:cubicBezTo>
                  <a:cubicBezTo>
                    <a:pt x="217393" y="80139"/>
                    <a:pt x="219983" y="81870"/>
                    <a:pt x="222876" y="81918"/>
                  </a:cubicBezTo>
                  <a:lnTo>
                    <a:pt x="222876" y="81918"/>
                  </a:lnTo>
                  <a:cubicBezTo>
                    <a:pt x="225009" y="82780"/>
                    <a:pt x="227385" y="82780"/>
                    <a:pt x="229518" y="81918"/>
                  </a:cubicBezTo>
                  <a:cubicBezTo>
                    <a:pt x="230256" y="79514"/>
                    <a:pt x="230256" y="76942"/>
                    <a:pt x="229518" y="74538"/>
                  </a:cubicBezTo>
                  <a:cubicBezTo>
                    <a:pt x="229311" y="69943"/>
                    <a:pt x="227164" y="65652"/>
                    <a:pt x="223614" y="62730"/>
                  </a:cubicBezTo>
                  <a:cubicBezTo>
                    <a:pt x="227230" y="67106"/>
                    <a:pt x="229304" y="72553"/>
                    <a:pt x="229518" y="78228"/>
                  </a:cubicBezTo>
                  <a:cubicBezTo>
                    <a:pt x="229518" y="82656"/>
                    <a:pt x="229518" y="85608"/>
                    <a:pt x="229518" y="87084"/>
                  </a:cubicBezTo>
                  <a:close/>
                  <a:moveTo>
                    <a:pt x="222876" y="82656"/>
                  </a:moveTo>
                  <a:cubicBezTo>
                    <a:pt x="220485" y="81849"/>
                    <a:pt x="218419" y="80297"/>
                    <a:pt x="216972" y="78228"/>
                  </a:cubicBezTo>
                  <a:cubicBezTo>
                    <a:pt x="215489" y="74944"/>
                    <a:pt x="215489" y="71180"/>
                    <a:pt x="216972" y="67896"/>
                  </a:cubicBezTo>
                  <a:lnTo>
                    <a:pt x="225828" y="61992"/>
                  </a:lnTo>
                  <a:cubicBezTo>
                    <a:pt x="228765" y="65277"/>
                    <a:pt x="230573" y="69414"/>
                    <a:pt x="230994" y="73800"/>
                  </a:cubicBezTo>
                  <a:cubicBezTo>
                    <a:pt x="231496" y="75985"/>
                    <a:pt x="231496" y="78257"/>
                    <a:pt x="230994" y="80442"/>
                  </a:cubicBezTo>
                  <a:cubicBezTo>
                    <a:pt x="229046" y="80861"/>
                    <a:pt x="227038" y="80861"/>
                    <a:pt x="225090" y="80442"/>
                  </a:cubicBezTo>
                  <a:lnTo>
                    <a:pt x="225090" y="80442"/>
                  </a:lnTo>
                  <a:close/>
                  <a:moveTo>
                    <a:pt x="210330" y="72324"/>
                  </a:moveTo>
                  <a:lnTo>
                    <a:pt x="210330" y="72324"/>
                  </a:lnTo>
                  <a:lnTo>
                    <a:pt x="210330" y="72324"/>
                  </a:lnTo>
                  <a:close/>
                  <a:moveTo>
                    <a:pt x="191142" y="95202"/>
                  </a:moveTo>
                  <a:lnTo>
                    <a:pt x="191142" y="95202"/>
                  </a:lnTo>
                  <a:lnTo>
                    <a:pt x="191142" y="95202"/>
                  </a:lnTo>
                  <a:cubicBezTo>
                    <a:pt x="189821" y="92919"/>
                    <a:pt x="189821" y="90105"/>
                    <a:pt x="191142" y="87822"/>
                  </a:cubicBezTo>
                  <a:cubicBezTo>
                    <a:pt x="190234" y="85446"/>
                    <a:pt x="190234" y="82818"/>
                    <a:pt x="191142" y="80442"/>
                  </a:cubicBezTo>
                  <a:cubicBezTo>
                    <a:pt x="198633" y="78800"/>
                    <a:pt x="205843" y="76065"/>
                    <a:pt x="212544" y="72324"/>
                  </a:cubicBezTo>
                  <a:lnTo>
                    <a:pt x="212544" y="72324"/>
                  </a:lnTo>
                  <a:cubicBezTo>
                    <a:pt x="212544" y="83394"/>
                    <a:pt x="216972" y="89298"/>
                    <a:pt x="225090" y="89298"/>
                  </a:cubicBezTo>
                  <a:lnTo>
                    <a:pt x="230994" y="89298"/>
                  </a:lnTo>
                  <a:lnTo>
                    <a:pt x="225828" y="89298"/>
                  </a:lnTo>
                  <a:lnTo>
                    <a:pt x="194094" y="95202"/>
                  </a:lnTo>
                  <a:close/>
                  <a:moveTo>
                    <a:pt x="243540" y="50922"/>
                  </a:moveTo>
                  <a:cubicBezTo>
                    <a:pt x="263466" y="38376"/>
                    <a:pt x="270108" y="36900"/>
                    <a:pt x="275274" y="36900"/>
                  </a:cubicBezTo>
                  <a:cubicBezTo>
                    <a:pt x="280440" y="36900"/>
                    <a:pt x="289296" y="36900"/>
                    <a:pt x="290034" y="44280"/>
                  </a:cubicBezTo>
                  <a:cubicBezTo>
                    <a:pt x="290595" y="45956"/>
                    <a:pt x="290595" y="47770"/>
                    <a:pt x="290034" y="49446"/>
                  </a:cubicBezTo>
                  <a:cubicBezTo>
                    <a:pt x="285178" y="53222"/>
                    <a:pt x="279215" y="55298"/>
                    <a:pt x="273060" y="55350"/>
                  </a:cubicBezTo>
                  <a:cubicBezTo>
                    <a:pt x="266418" y="55350"/>
                    <a:pt x="250182" y="50922"/>
                    <a:pt x="246492" y="50922"/>
                  </a:cubicBezTo>
                  <a:close/>
                  <a:moveTo>
                    <a:pt x="243540" y="50922"/>
                  </a:moveTo>
                  <a:lnTo>
                    <a:pt x="243540" y="50922"/>
                  </a:lnTo>
                  <a:lnTo>
                    <a:pt x="252396" y="42804"/>
                  </a:lnTo>
                  <a:close/>
                  <a:moveTo>
                    <a:pt x="243540" y="50922"/>
                  </a:moveTo>
                  <a:lnTo>
                    <a:pt x="243540" y="50922"/>
                  </a:lnTo>
                  <a:cubicBezTo>
                    <a:pt x="251400" y="51616"/>
                    <a:pt x="259296" y="51616"/>
                    <a:pt x="267156" y="50922"/>
                  </a:cubicBezTo>
                  <a:lnTo>
                    <a:pt x="270846" y="50922"/>
                  </a:lnTo>
                  <a:cubicBezTo>
                    <a:pt x="276831" y="52946"/>
                    <a:pt x="283311" y="52946"/>
                    <a:pt x="289296" y="50922"/>
                  </a:cubicBezTo>
                  <a:cubicBezTo>
                    <a:pt x="289916" y="49003"/>
                    <a:pt x="289916" y="46937"/>
                    <a:pt x="289296" y="45018"/>
                  </a:cubicBezTo>
                  <a:cubicBezTo>
                    <a:pt x="289296" y="38376"/>
                    <a:pt x="276750" y="36900"/>
                    <a:pt x="271584" y="36162"/>
                  </a:cubicBezTo>
                  <a:lnTo>
                    <a:pt x="271584" y="36162"/>
                  </a:lnTo>
                  <a:cubicBezTo>
                    <a:pt x="260876" y="39103"/>
                    <a:pt x="250846" y="44118"/>
                    <a:pt x="242064" y="50922"/>
                  </a:cubicBezTo>
                  <a:lnTo>
                    <a:pt x="230256" y="58302"/>
                  </a:lnTo>
                  <a:lnTo>
                    <a:pt x="224352" y="62730"/>
                  </a:lnTo>
                  <a:lnTo>
                    <a:pt x="218448" y="62730"/>
                  </a:lnTo>
                  <a:lnTo>
                    <a:pt x="214020" y="62730"/>
                  </a:lnTo>
                  <a:lnTo>
                    <a:pt x="214020" y="62730"/>
                  </a:lnTo>
                  <a:lnTo>
                    <a:pt x="214020" y="62730"/>
                  </a:lnTo>
                  <a:lnTo>
                    <a:pt x="214020" y="62730"/>
                  </a:lnTo>
                  <a:cubicBezTo>
                    <a:pt x="207120" y="66605"/>
                    <a:pt x="199644" y="69346"/>
                    <a:pt x="191880" y="70848"/>
                  </a:cubicBezTo>
                  <a:lnTo>
                    <a:pt x="191880" y="70848"/>
                  </a:lnTo>
                  <a:cubicBezTo>
                    <a:pt x="180515" y="73597"/>
                    <a:pt x="168884" y="75083"/>
                    <a:pt x="157194" y="75276"/>
                  </a:cubicBezTo>
                  <a:lnTo>
                    <a:pt x="157194" y="75276"/>
                  </a:lnTo>
                  <a:cubicBezTo>
                    <a:pt x="143216" y="75136"/>
                    <a:pt x="129320" y="73151"/>
                    <a:pt x="115866" y="69372"/>
                  </a:cubicBezTo>
                  <a:lnTo>
                    <a:pt x="115866" y="69372"/>
                  </a:lnTo>
                  <a:cubicBezTo>
                    <a:pt x="109497" y="67489"/>
                    <a:pt x="103324" y="65019"/>
                    <a:pt x="97416" y="61992"/>
                  </a:cubicBezTo>
                  <a:lnTo>
                    <a:pt x="97416" y="61992"/>
                  </a:lnTo>
                  <a:cubicBezTo>
                    <a:pt x="91271" y="58978"/>
                    <a:pt x="85352" y="55525"/>
                    <a:pt x="79704" y="51660"/>
                  </a:cubicBezTo>
                  <a:lnTo>
                    <a:pt x="61992" y="50922"/>
                  </a:lnTo>
                  <a:lnTo>
                    <a:pt x="61992" y="50922"/>
                  </a:lnTo>
                  <a:cubicBezTo>
                    <a:pt x="53345" y="42303"/>
                    <a:pt x="42695" y="35963"/>
                    <a:pt x="30996" y="32472"/>
                  </a:cubicBezTo>
                  <a:cubicBezTo>
                    <a:pt x="30996" y="32472"/>
                    <a:pt x="15498" y="32472"/>
                    <a:pt x="15498" y="41328"/>
                  </a:cubicBezTo>
                  <a:cubicBezTo>
                    <a:pt x="15498" y="50184"/>
                    <a:pt x="15498" y="45018"/>
                    <a:pt x="15498" y="47232"/>
                  </a:cubicBezTo>
                  <a:cubicBezTo>
                    <a:pt x="20214" y="49895"/>
                    <a:pt x="25586" y="51174"/>
                    <a:pt x="30996" y="50922"/>
                  </a:cubicBezTo>
                  <a:lnTo>
                    <a:pt x="39114" y="50922"/>
                  </a:lnTo>
                  <a:lnTo>
                    <a:pt x="59040" y="50922"/>
                  </a:lnTo>
                  <a:lnTo>
                    <a:pt x="59040" y="50922"/>
                  </a:lnTo>
                  <a:lnTo>
                    <a:pt x="59040" y="50922"/>
                  </a:lnTo>
                  <a:cubicBezTo>
                    <a:pt x="50067" y="54634"/>
                    <a:pt x="40634" y="57117"/>
                    <a:pt x="30996" y="58302"/>
                  </a:cubicBezTo>
                  <a:cubicBezTo>
                    <a:pt x="22878" y="58302"/>
                    <a:pt x="18450" y="58302"/>
                    <a:pt x="16236" y="53136"/>
                  </a:cubicBezTo>
                  <a:cubicBezTo>
                    <a:pt x="14022" y="47970"/>
                    <a:pt x="738" y="19926"/>
                    <a:pt x="0" y="19926"/>
                  </a:cubicBezTo>
                  <a:cubicBezTo>
                    <a:pt x="6657" y="10560"/>
                    <a:pt x="17298" y="4831"/>
                    <a:pt x="28782" y="4428"/>
                  </a:cubicBezTo>
                  <a:cubicBezTo>
                    <a:pt x="48379" y="6587"/>
                    <a:pt x="66883" y="14554"/>
                    <a:pt x="81918" y="27306"/>
                  </a:cubicBezTo>
                  <a:lnTo>
                    <a:pt x="81918" y="27306"/>
                  </a:lnTo>
                  <a:lnTo>
                    <a:pt x="81918" y="27306"/>
                  </a:lnTo>
                  <a:lnTo>
                    <a:pt x="81918" y="27306"/>
                  </a:lnTo>
                  <a:lnTo>
                    <a:pt x="86346" y="27306"/>
                  </a:lnTo>
                  <a:cubicBezTo>
                    <a:pt x="105283" y="37704"/>
                    <a:pt x="126766" y="42563"/>
                    <a:pt x="148338" y="41328"/>
                  </a:cubicBezTo>
                  <a:cubicBezTo>
                    <a:pt x="171836" y="43002"/>
                    <a:pt x="195216" y="36767"/>
                    <a:pt x="214758" y="23616"/>
                  </a:cubicBezTo>
                  <a:lnTo>
                    <a:pt x="214758" y="23616"/>
                  </a:lnTo>
                  <a:lnTo>
                    <a:pt x="222138" y="18450"/>
                  </a:lnTo>
                  <a:lnTo>
                    <a:pt x="227304" y="18450"/>
                  </a:lnTo>
                  <a:cubicBezTo>
                    <a:pt x="240846" y="7711"/>
                    <a:pt x="257304" y="1284"/>
                    <a:pt x="274536" y="0"/>
                  </a:cubicBezTo>
                  <a:cubicBezTo>
                    <a:pt x="285687" y="231"/>
                    <a:pt x="296078" y="5700"/>
                    <a:pt x="302580" y="14760"/>
                  </a:cubicBezTo>
                  <a:cubicBezTo>
                    <a:pt x="299355" y="27222"/>
                    <a:pt x="294905" y="39335"/>
                    <a:pt x="289296" y="50922"/>
                  </a:cubicBezTo>
                  <a:cubicBezTo>
                    <a:pt x="289296" y="54612"/>
                    <a:pt x="282654" y="56088"/>
                    <a:pt x="274536" y="56088"/>
                  </a:cubicBezTo>
                  <a:cubicBezTo>
                    <a:pt x="262352" y="55472"/>
                    <a:pt x="250248" y="53743"/>
                    <a:pt x="238374" y="509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9694E64F-8948-46A3-A75A-C2A471125079}"/>
                </a:ext>
              </a:extLst>
            </p:cNvPr>
            <p:cNvSpPr/>
            <p:nvPr/>
          </p:nvSpPr>
          <p:spPr>
            <a:xfrm>
              <a:off x="7941352" y="2173581"/>
              <a:ext cx="44701" cy="17494"/>
            </a:xfrm>
            <a:custGeom>
              <a:avLst/>
              <a:gdLst>
                <a:gd name="connsiteX0" fmla="*/ 16658 w 44701"/>
                <a:gd name="connsiteY0" fmla="*/ 16974 h 17494"/>
                <a:gd name="connsiteX1" fmla="*/ 44702 w 44701"/>
                <a:gd name="connsiteY1" fmla="*/ 16974 h 17494"/>
                <a:gd name="connsiteX2" fmla="*/ 35846 w 44701"/>
                <a:gd name="connsiteY2" fmla="*/ 11808 h 17494"/>
                <a:gd name="connsiteX3" fmla="*/ 16658 w 44701"/>
                <a:gd name="connsiteY3" fmla="*/ 0 h 17494"/>
                <a:gd name="connsiteX4" fmla="*/ 422 w 44701"/>
                <a:gd name="connsiteY4" fmla="*/ 7380 h 17494"/>
                <a:gd name="connsiteX5" fmla="*/ 422 w 44701"/>
                <a:gd name="connsiteY5" fmla="*/ 12546 h 17494"/>
                <a:gd name="connsiteX6" fmla="*/ 16658 w 44701"/>
                <a:gd name="connsiteY6" fmla="*/ 16974 h 1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701" h="17494">
                  <a:moveTo>
                    <a:pt x="16658" y="16974"/>
                  </a:moveTo>
                  <a:cubicBezTo>
                    <a:pt x="25993" y="17668"/>
                    <a:pt x="35367" y="17668"/>
                    <a:pt x="44702" y="16974"/>
                  </a:cubicBezTo>
                  <a:lnTo>
                    <a:pt x="35846" y="11808"/>
                  </a:lnTo>
                  <a:cubicBezTo>
                    <a:pt x="30412" y="6488"/>
                    <a:pt x="23856" y="2454"/>
                    <a:pt x="16658" y="0"/>
                  </a:cubicBezTo>
                  <a:cubicBezTo>
                    <a:pt x="8540" y="0"/>
                    <a:pt x="1160" y="0"/>
                    <a:pt x="422" y="7380"/>
                  </a:cubicBezTo>
                  <a:cubicBezTo>
                    <a:pt x="-141" y="9056"/>
                    <a:pt x="-141" y="10870"/>
                    <a:pt x="422" y="12546"/>
                  </a:cubicBezTo>
                  <a:cubicBezTo>
                    <a:pt x="5253" y="15649"/>
                    <a:pt x="10920" y="17195"/>
                    <a:pt x="16658" y="16974"/>
                  </a:cubicBez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07BC2F67-9F17-46D4-BD96-E10F84907BB4}"/>
                </a:ext>
              </a:extLst>
            </p:cNvPr>
            <p:cNvSpPr/>
            <p:nvPr/>
          </p:nvSpPr>
          <p:spPr>
            <a:xfrm>
              <a:off x="7986054" y="2190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F253593E-A368-4B17-9B28-FE4D4B043911}"/>
                </a:ext>
              </a:extLst>
            </p:cNvPr>
            <p:cNvSpPr/>
            <p:nvPr/>
          </p:nvSpPr>
          <p:spPr>
            <a:xfrm>
              <a:off x="8168340" y="2171912"/>
              <a:ext cx="46914" cy="18642"/>
            </a:xfrm>
            <a:custGeom>
              <a:avLst/>
              <a:gdLst>
                <a:gd name="connsiteX0" fmla="*/ 29520 w 46914"/>
                <a:gd name="connsiteY0" fmla="*/ 18643 h 18642"/>
                <a:gd name="connsiteX1" fmla="*/ 46494 w 46914"/>
                <a:gd name="connsiteY1" fmla="*/ 12739 h 18642"/>
                <a:gd name="connsiteX2" fmla="*/ 46494 w 46914"/>
                <a:gd name="connsiteY2" fmla="*/ 7573 h 18642"/>
                <a:gd name="connsiteX3" fmla="*/ 31734 w 46914"/>
                <a:gd name="connsiteY3" fmla="*/ 193 h 18642"/>
                <a:gd name="connsiteX4" fmla="*/ 0 w 46914"/>
                <a:gd name="connsiteY4" fmla="*/ 14215 h 18642"/>
                <a:gd name="connsiteX5" fmla="*/ 0 w 46914"/>
                <a:gd name="connsiteY5" fmla="*/ 14215 h 18642"/>
                <a:gd name="connsiteX6" fmla="*/ 29520 w 46914"/>
                <a:gd name="connsiteY6" fmla="*/ 18643 h 1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914" h="18642">
                  <a:moveTo>
                    <a:pt x="29520" y="18643"/>
                  </a:moveTo>
                  <a:cubicBezTo>
                    <a:pt x="35675" y="18590"/>
                    <a:pt x="41638" y="16516"/>
                    <a:pt x="46494" y="12739"/>
                  </a:cubicBezTo>
                  <a:cubicBezTo>
                    <a:pt x="47055" y="11063"/>
                    <a:pt x="47055" y="9249"/>
                    <a:pt x="46494" y="7573"/>
                  </a:cubicBezTo>
                  <a:cubicBezTo>
                    <a:pt x="46494" y="3145"/>
                    <a:pt x="38376" y="931"/>
                    <a:pt x="31734" y="193"/>
                  </a:cubicBezTo>
                  <a:cubicBezTo>
                    <a:pt x="25092" y="-545"/>
                    <a:pt x="19926" y="193"/>
                    <a:pt x="0" y="14215"/>
                  </a:cubicBezTo>
                  <a:lnTo>
                    <a:pt x="0" y="14215"/>
                  </a:lnTo>
                  <a:cubicBezTo>
                    <a:pt x="0" y="14215"/>
                    <a:pt x="22878" y="18643"/>
                    <a:pt x="29520" y="18643"/>
                  </a:cubicBez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A79F79E5-1C11-4083-8D8D-FBADF9B9B80B}"/>
                </a:ext>
              </a:extLst>
            </p:cNvPr>
            <p:cNvSpPr/>
            <p:nvPr/>
          </p:nvSpPr>
          <p:spPr>
            <a:xfrm>
              <a:off x="8169815" y="2185389"/>
              <a:ext cx="7380" cy="5165"/>
            </a:xfrm>
            <a:custGeom>
              <a:avLst/>
              <a:gdLst>
                <a:gd name="connsiteX0" fmla="*/ 0 w 7380"/>
                <a:gd name="connsiteY0" fmla="*/ 5166 h 5165"/>
                <a:gd name="connsiteX1" fmla="*/ 0 w 7380"/>
                <a:gd name="connsiteY1" fmla="*/ 5166 h 5165"/>
                <a:gd name="connsiteX2" fmla="*/ 7380 w 7380"/>
                <a:gd name="connsiteY2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" h="5165">
                  <a:moveTo>
                    <a:pt x="0" y="5166"/>
                  </a:moveTo>
                  <a:lnTo>
                    <a:pt x="0" y="5166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BBF55DA8-05AB-4638-8CEB-E9433523990D}"/>
                </a:ext>
              </a:extLst>
            </p:cNvPr>
            <p:cNvSpPr/>
            <p:nvPr/>
          </p:nvSpPr>
          <p:spPr>
            <a:xfrm>
              <a:off x="8002290" y="2161035"/>
              <a:ext cx="11807" cy="10331"/>
            </a:xfrm>
            <a:custGeom>
              <a:avLst/>
              <a:gdLst>
                <a:gd name="connsiteX0" fmla="*/ 7380 w 11807"/>
                <a:gd name="connsiteY0" fmla="*/ 0 h 10331"/>
                <a:gd name="connsiteX1" fmla="*/ 7380 w 11807"/>
                <a:gd name="connsiteY1" fmla="*/ 0 h 10331"/>
                <a:gd name="connsiteX2" fmla="*/ 7380 w 11807"/>
                <a:gd name="connsiteY2" fmla="*/ 0 h 10331"/>
                <a:gd name="connsiteX3" fmla="*/ 7380 w 11807"/>
                <a:gd name="connsiteY3" fmla="*/ 0 h 10331"/>
                <a:gd name="connsiteX4" fmla="*/ 0 w 11807"/>
                <a:gd name="connsiteY4" fmla="*/ 5904 h 10331"/>
                <a:gd name="connsiteX5" fmla="*/ 0 w 11807"/>
                <a:gd name="connsiteY5" fmla="*/ 5904 h 10331"/>
                <a:gd name="connsiteX6" fmla="*/ 6642 w 11807"/>
                <a:gd name="connsiteY6" fmla="*/ 10332 h 10331"/>
                <a:gd name="connsiteX7" fmla="*/ 11808 w 11807"/>
                <a:gd name="connsiteY7" fmla="*/ 10332 h 10331"/>
                <a:gd name="connsiteX8" fmla="*/ 7380 w 11807"/>
                <a:gd name="connsiteY8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7" h="10331">
                  <a:moveTo>
                    <a:pt x="7380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1476" y="4428"/>
                    <a:pt x="0" y="5904"/>
                  </a:cubicBezTo>
                  <a:lnTo>
                    <a:pt x="0" y="5904"/>
                  </a:lnTo>
                  <a:lnTo>
                    <a:pt x="6642" y="10332"/>
                  </a:lnTo>
                  <a:lnTo>
                    <a:pt x="11808" y="10332"/>
                  </a:lnTo>
                  <a:cubicBezTo>
                    <a:pt x="10990" y="6641"/>
                    <a:pt x="9488" y="3137"/>
                    <a:pt x="7380" y="0"/>
                  </a:cubicBez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51340B36-669B-4A5E-A7EB-51A89F9ABDFE}"/>
                </a:ext>
              </a:extLst>
            </p:cNvPr>
            <p:cNvSpPr/>
            <p:nvPr/>
          </p:nvSpPr>
          <p:spPr>
            <a:xfrm>
              <a:off x="7996386" y="215882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DCA6C8AF-3C3A-4613-834B-F8D6A5CC9F3C}"/>
                </a:ext>
              </a:extLst>
            </p:cNvPr>
            <p:cNvSpPr/>
            <p:nvPr/>
          </p:nvSpPr>
          <p:spPr>
            <a:xfrm>
              <a:off x="7990481" y="2155868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871E5C68-0EED-46B9-BA5A-08514353FD6B}"/>
                </a:ext>
              </a:extLst>
            </p:cNvPr>
            <p:cNvSpPr/>
            <p:nvPr/>
          </p:nvSpPr>
          <p:spPr>
            <a:xfrm>
              <a:off x="7994171" y="2149226"/>
              <a:ext cx="47863" cy="33210"/>
            </a:xfrm>
            <a:custGeom>
              <a:avLst/>
              <a:gdLst>
                <a:gd name="connsiteX0" fmla="*/ 47232 w 47863"/>
                <a:gd name="connsiteY0" fmla="*/ 33210 h 33210"/>
                <a:gd name="connsiteX1" fmla="*/ 47232 w 47863"/>
                <a:gd name="connsiteY1" fmla="*/ 17712 h 33210"/>
                <a:gd name="connsiteX2" fmla="*/ 11808 w 47863"/>
                <a:gd name="connsiteY2" fmla="*/ 0 h 33210"/>
                <a:gd name="connsiteX3" fmla="*/ 0 w 47863"/>
                <a:gd name="connsiteY3" fmla="*/ 6642 h 33210"/>
                <a:gd name="connsiteX4" fmla="*/ 0 w 47863"/>
                <a:gd name="connsiteY4" fmla="*/ 6642 h 33210"/>
                <a:gd name="connsiteX5" fmla="*/ 5166 w 47863"/>
                <a:gd name="connsiteY5" fmla="*/ 6642 h 33210"/>
                <a:gd name="connsiteX6" fmla="*/ 5166 w 47863"/>
                <a:gd name="connsiteY6" fmla="*/ 6642 h 33210"/>
                <a:gd name="connsiteX7" fmla="*/ 10332 w 47863"/>
                <a:gd name="connsiteY7" fmla="*/ 1476 h 33210"/>
                <a:gd name="connsiteX8" fmla="*/ 15498 w 47863"/>
                <a:gd name="connsiteY8" fmla="*/ 1476 h 33210"/>
                <a:gd name="connsiteX9" fmla="*/ 19188 w 47863"/>
                <a:gd name="connsiteY9" fmla="*/ 8118 h 33210"/>
                <a:gd name="connsiteX10" fmla="*/ 19188 w 47863"/>
                <a:gd name="connsiteY10" fmla="*/ 16974 h 33210"/>
                <a:gd name="connsiteX11" fmla="*/ 19188 w 47863"/>
                <a:gd name="connsiteY11" fmla="*/ 16974 h 33210"/>
                <a:gd name="connsiteX12" fmla="*/ 24354 w 47863"/>
                <a:gd name="connsiteY12" fmla="*/ 16974 h 33210"/>
                <a:gd name="connsiteX13" fmla="*/ 47232 w 47863"/>
                <a:gd name="connsiteY13" fmla="*/ 3321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863" h="33210">
                  <a:moveTo>
                    <a:pt x="47232" y="33210"/>
                  </a:moveTo>
                  <a:cubicBezTo>
                    <a:pt x="48073" y="28078"/>
                    <a:pt x="48073" y="22844"/>
                    <a:pt x="47232" y="17712"/>
                  </a:cubicBezTo>
                  <a:cubicBezTo>
                    <a:pt x="35977" y="10762"/>
                    <a:pt x="24122" y="4834"/>
                    <a:pt x="11808" y="0"/>
                  </a:cubicBezTo>
                  <a:cubicBezTo>
                    <a:pt x="7502" y="1482"/>
                    <a:pt x="3502" y="3732"/>
                    <a:pt x="0" y="6642"/>
                  </a:cubicBezTo>
                  <a:lnTo>
                    <a:pt x="0" y="6642"/>
                  </a:lnTo>
                  <a:lnTo>
                    <a:pt x="5166" y="6642"/>
                  </a:lnTo>
                  <a:lnTo>
                    <a:pt x="5166" y="6642"/>
                  </a:lnTo>
                  <a:cubicBezTo>
                    <a:pt x="6493" y="4565"/>
                    <a:pt x="8255" y="2803"/>
                    <a:pt x="10332" y="1476"/>
                  </a:cubicBezTo>
                  <a:cubicBezTo>
                    <a:pt x="11876" y="368"/>
                    <a:pt x="13954" y="368"/>
                    <a:pt x="15498" y="1476"/>
                  </a:cubicBezTo>
                  <a:cubicBezTo>
                    <a:pt x="17590" y="3088"/>
                    <a:pt x="18925" y="5491"/>
                    <a:pt x="19188" y="8118"/>
                  </a:cubicBezTo>
                  <a:cubicBezTo>
                    <a:pt x="19350" y="11068"/>
                    <a:pt x="19350" y="14024"/>
                    <a:pt x="19188" y="16974"/>
                  </a:cubicBezTo>
                  <a:lnTo>
                    <a:pt x="19188" y="16974"/>
                  </a:lnTo>
                  <a:lnTo>
                    <a:pt x="24354" y="16974"/>
                  </a:lnTo>
                  <a:cubicBezTo>
                    <a:pt x="31240" y="23360"/>
                    <a:pt x="38930" y="28818"/>
                    <a:pt x="47232" y="3321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47F9393D-23DA-4D59-8F20-33EDB96A3C99}"/>
                </a:ext>
              </a:extLst>
            </p:cNvPr>
            <p:cNvSpPr/>
            <p:nvPr/>
          </p:nvSpPr>
          <p:spPr>
            <a:xfrm>
              <a:off x="7999825" y="2203101"/>
              <a:ext cx="19438" cy="23615"/>
            </a:xfrm>
            <a:custGeom>
              <a:avLst/>
              <a:gdLst>
                <a:gd name="connsiteX0" fmla="*/ 3203 w 19438"/>
                <a:gd name="connsiteY0" fmla="*/ 19926 h 23615"/>
                <a:gd name="connsiteX1" fmla="*/ 7631 w 19438"/>
                <a:gd name="connsiteY1" fmla="*/ 19926 h 23615"/>
                <a:gd name="connsiteX2" fmla="*/ 19439 w 19438"/>
                <a:gd name="connsiteY2" fmla="*/ 3690 h 23615"/>
                <a:gd name="connsiteX3" fmla="*/ 14273 w 19438"/>
                <a:gd name="connsiteY3" fmla="*/ 3690 h 23615"/>
                <a:gd name="connsiteX4" fmla="*/ 14273 w 19438"/>
                <a:gd name="connsiteY4" fmla="*/ 14760 h 23615"/>
                <a:gd name="connsiteX5" fmla="*/ 6893 w 19438"/>
                <a:gd name="connsiteY5" fmla="*/ 19188 h 23615"/>
                <a:gd name="connsiteX6" fmla="*/ 6893 w 19438"/>
                <a:gd name="connsiteY6" fmla="*/ 19188 h 23615"/>
                <a:gd name="connsiteX7" fmla="*/ 989 w 19438"/>
                <a:gd name="connsiteY7" fmla="*/ 19188 h 23615"/>
                <a:gd name="connsiteX8" fmla="*/ 989 w 19438"/>
                <a:gd name="connsiteY8" fmla="*/ 11808 h 23615"/>
                <a:gd name="connsiteX9" fmla="*/ 5417 w 19438"/>
                <a:gd name="connsiteY9" fmla="*/ 0 h 23615"/>
                <a:gd name="connsiteX10" fmla="*/ 5417 w 19438"/>
                <a:gd name="connsiteY10" fmla="*/ 0 h 23615"/>
                <a:gd name="connsiteX11" fmla="*/ 251 w 19438"/>
                <a:gd name="connsiteY11" fmla="*/ 14760 h 23615"/>
                <a:gd name="connsiteX12" fmla="*/ 251 w 19438"/>
                <a:gd name="connsiteY12" fmla="*/ 23616 h 23615"/>
                <a:gd name="connsiteX13" fmla="*/ 3203 w 19438"/>
                <a:gd name="connsiteY13" fmla="*/ 1992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438" h="23615">
                  <a:moveTo>
                    <a:pt x="3203" y="19926"/>
                  </a:moveTo>
                  <a:lnTo>
                    <a:pt x="7631" y="19926"/>
                  </a:lnTo>
                  <a:cubicBezTo>
                    <a:pt x="15749" y="19926"/>
                    <a:pt x="19439" y="14760"/>
                    <a:pt x="19439" y="3690"/>
                  </a:cubicBezTo>
                  <a:lnTo>
                    <a:pt x="14273" y="3690"/>
                  </a:lnTo>
                  <a:cubicBezTo>
                    <a:pt x="15791" y="7224"/>
                    <a:pt x="15791" y="11226"/>
                    <a:pt x="14273" y="14760"/>
                  </a:cubicBezTo>
                  <a:cubicBezTo>
                    <a:pt x="12861" y="17526"/>
                    <a:pt x="9997" y="19245"/>
                    <a:pt x="6893" y="19188"/>
                  </a:cubicBezTo>
                  <a:lnTo>
                    <a:pt x="6893" y="19188"/>
                  </a:lnTo>
                  <a:cubicBezTo>
                    <a:pt x="4994" y="19929"/>
                    <a:pt x="2887" y="19929"/>
                    <a:pt x="989" y="19188"/>
                  </a:cubicBezTo>
                  <a:cubicBezTo>
                    <a:pt x="-330" y="16905"/>
                    <a:pt x="-330" y="14091"/>
                    <a:pt x="989" y="11808"/>
                  </a:cubicBezTo>
                  <a:cubicBezTo>
                    <a:pt x="966" y="7462"/>
                    <a:pt x="2542" y="3260"/>
                    <a:pt x="5417" y="0"/>
                  </a:cubicBezTo>
                  <a:lnTo>
                    <a:pt x="5417" y="0"/>
                  </a:lnTo>
                  <a:cubicBezTo>
                    <a:pt x="2462" y="4398"/>
                    <a:pt x="683" y="9480"/>
                    <a:pt x="251" y="14760"/>
                  </a:cubicBezTo>
                  <a:cubicBezTo>
                    <a:pt x="251" y="19188"/>
                    <a:pt x="251" y="22140"/>
                    <a:pt x="251" y="23616"/>
                  </a:cubicBezTo>
                  <a:cubicBezTo>
                    <a:pt x="1579" y="22706"/>
                    <a:pt x="2606" y="21421"/>
                    <a:pt x="3203" y="199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C17B464B-FEC2-4F5C-A217-98F259AC4AE2}"/>
                </a:ext>
              </a:extLst>
            </p:cNvPr>
            <p:cNvSpPr/>
            <p:nvPr/>
          </p:nvSpPr>
          <p:spPr>
            <a:xfrm>
              <a:off x="7997953" y="2198672"/>
              <a:ext cx="16331" cy="20664"/>
            </a:xfrm>
            <a:custGeom>
              <a:avLst/>
              <a:gdLst>
                <a:gd name="connsiteX0" fmla="*/ 8764 w 16331"/>
                <a:gd name="connsiteY0" fmla="*/ 20664 h 20664"/>
                <a:gd name="connsiteX1" fmla="*/ 14668 w 16331"/>
                <a:gd name="connsiteY1" fmla="*/ 16236 h 20664"/>
                <a:gd name="connsiteX2" fmla="*/ 14668 w 16331"/>
                <a:gd name="connsiteY2" fmla="*/ 5904 h 20664"/>
                <a:gd name="connsiteX3" fmla="*/ 5074 w 16331"/>
                <a:gd name="connsiteY3" fmla="*/ 0 h 20664"/>
                <a:gd name="connsiteX4" fmla="*/ 647 w 16331"/>
                <a:gd name="connsiteY4" fmla="*/ 11808 h 20664"/>
                <a:gd name="connsiteX5" fmla="*/ 647 w 16331"/>
                <a:gd name="connsiteY5" fmla="*/ 18450 h 20664"/>
                <a:gd name="connsiteX6" fmla="*/ 5812 w 16331"/>
                <a:gd name="connsiteY6" fmla="*/ 18450 h 20664"/>
                <a:gd name="connsiteX7" fmla="*/ 5812 w 16331"/>
                <a:gd name="connsiteY7" fmla="*/ 18450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1" h="20664">
                  <a:moveTo>
                    <a:pt x="8764" y="20664"/>
                  </a:moveTo>
                  <a:cubicBezTo>
                    <a:pt x="11283" y="20117"/>
                    <a:pt x="13438" y="18501"/>
                    <a:pt x="14668" y="16236"/>
                  </a:cubicBezTo>
                  <a:cubicBezTo>
                    <a:pt x="16885" y="13149"/>
                    <a:pt x="16885" y="8991"/>
                    <a:pt x="14668" y="5904"/>
                  </a:cubicBezTo>
                  <a:lnTo>
                    <a:pt x="5074" y="0"/>
                  </a:lnTo>
                  <a:cubicBezTo>
                    <a:pt x="2874" y="3625"/>
                    <a:pt x="1372" y="7630"/>
                    <a:pt x="647" y="11808"/>
                  </a:cubicBezTo>
                  <a:cubicBezTo>
                    <a:pt x="-216" y="13938"/>
                    <a:pt x="-216" y="16320"/>
                    <a:pt x="647" y="18450"/>
                  </a:cubicBezTo>
                  <a:cubicBezTo>
                    <a:pt x="2298" y="19147"/>
                    <a:pt x="4161" y="19147"/>
                    <a:pt x="5812" y="18450"/>
                  </a:cubicBezTo>
                  <a:lnTo>
                    <a:pt x="5812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2E950B58-DBF8-4DDA-9233-0E8F87832171}"/>
                </a:ext>
              </a:extLst>
            </p:cNvPr>
            <p:cNvSpPr/>
            <p:nvPr/>
          </p:nvSpPr>
          <p:spPr>
            <a:xfrm>
              <a:off x="8001552" y="2207528"/>
              <a:ext cx="39851" cy="22878"/>
            </a:xfrm>
            <a:custGeom>
              <a:avLst/>
              <a:gdLst>
                <a:gd name="connsiteX0" fmla="*/ 39852 w 39851"/>
                <a:gd name="connsiteY0" fmla="*/ 7380 h 22878"/>
                <a:gd name="connsiteX1" fmla="*/ 17712 w 39851"/>
                <a:gd name="connsiteY1" fmla="*/ 0 h 22878"/>
                <a:gd name="connsiteX2" fmla="*/ 17712 w 39851"/>
                <a:gd name="connsiteY2" fmla="*/ 5166 h 22878"/>
                <a:gd name="connsiteX3" fmla="*/ 5904 w 39851"/>
                <a:gd name="connsiteY3" fmla="*/ 16974 h 22878"/>
                <a:gd name="connsiteX4" fmla="*/ 0 w 39851"/>
                <a:gd name="connsiteY4" fmla="*/ 16974 h 22878"/>
                <a:gd name="connsiteX5" fmla="*/ 5904 w 39851"/>
                <a:gd name="connsiteY5" fmla="*/ 16974 h 22878"/>
                <a:gd name="connsiteX6" fmla="*/ 36900 w 39851"/>
                <a:gd name="connsiteY6" fmla="*/ 22878 h 22878"/>
                <a:gd name="connsiteX7" fmla="*/ 36900 w 39851"/>
                <a:gd name="connsiteY7" fmla="*/ 22878 h 22878"/>
                <a:gd name="connsiteX8" fmla="*/ 36900 w 39851"/>
                <a:gd name="connsiteY8" fmla="*/ 22878 h 22878"/>
                <a:gd name="connsiteX9" fmla="*/ 36900 w 39851"/>
                <a:gd name="connsiteY9" fmla="*/ 16236 h 22878"/>
                <a:gd name="connsiteX10" fmla="*/ 39852 w 39851"/>
                <a:gd name="connsiteY10" fmla="*/ 7380 h 22878"/>
                <a:gd name="connsiteX11" fmla="*/ 20664 w 39851"/>
                <a:gd name="connsiteY11" fmla="*/ 7380 h 22878"/>
                <a:gd name="connsiteX12" fmla="*/ 20664 w 39851"/>
                <a:gd name="connsiteY12" fmla="*/ 7380 h 22878"/>
                <a:gd name="connsiteX13" fmla="*/ 39852 w 39851"/>
                <a:gd name="connsiteY13" fmla="*/ 15498 h 22878"/>
                <a:gd name="connsiteX14" fmla="*/ 38376 w 39851"/>
                <a:gd name="connsiteY14" fmla="*/ 19926 h 22878"/>
                <a:gd name="connsiteX15" fmla="*/ 38376 w 39851"/>
                <a:gd name="connsiteY15" fmla="*/ 14022 h 22878"/>
                <a:gd name="connsiteX16" fmla="*/ 38376 w 39851"/>
                <a:gd name="connsiteY16" fmla="*/ 14022 h 22878"/>
                <a:gd name="connsiteX17" fmla="*/ 38376 w 39851"/>
                <a:gd name="connsiteY17" fmla="*/ 19188 h 22878"/>
                <a:gd name="connsiteX18" fmla="*/ 38376 w 39851"/>
                <a:gd name="connsiteY18" fmla="*/ 20664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9851" h="22878">
                  <a:moveTo>
                    <a:pt x="39852" y="7380"/>
                  </a:moveTo>
                  <a:cubicBezTo>
                    <a:pt x="32280" y="5550"/>
                    <a:pt x="24871" y="3080"/>
                    <a:pt x="17712" y="0"/>
                  </a:cubicBezTo>
                  <a:lnTo>
                    <a:pt x="17712" y="5166"/>
                  </a:lnTo>
                  <a:cubicBezTo>
                    <a:pt x="17712" y="12546"/>
                    <a:pt x="13284" y="16974"/>
                    <a:pt x="5904" y="16974"/>
                  </a:cubicBezTo>
                  <a:lnTo>
                    <a:pt x="0" y="16974"/>
                  </a:lnTo>
                  <a:lnTo>
                    <a:pt x="5904" y="16974"/>
                  </a:lnTo>
                  <a:lnTo>
                    <a:pt x="36900" y="22878"/>
                  </a:lnTo>
                  <a:lnTo>
                    <a:pt x="36900" y="22878"/>
                  </a:lnTo>
                  <a:lnTo>
                    <a:pt x="36900" y="22878"/>
                  </a:lnTo>
                  <a:cubicBezTo>
                    <a:pt x="37631" y="20725"/>
                    <a:pt x="37631" y="18390"/>
                    <a:pt x="36900" y="16236"/>
                  </a:cubicBezTo>
                  <a:cubicBezTo>
                    <a:pt x="38597" y="13572"/>
                    <a:pt x="39608" y="10530"/>
                    <a:pt x="39852" y="7380"/>
                  </a:cubicBezTo>
                  <a:close/>
                  <a:moveTo>
                    <a:pt x="20664" y="7380"/>
                  </a:moveTo>
                  <a:lnTo>
                    <a:pt x="20664" y="7380"/>
                  </a:lnTo>
                  <a:lnTo>
                    <a:pt x="39852" y="15498"/>
                  </a:lnTo>
                  <a:close/>
                  <a:moveTo>
                    <a:pt x="38376" y="19926"/>
                  </a:moveTo>
                  <a:cubicBezTo>
                    <a:pt x="38878" y="17989"/>
                    <a:pt x="38878" y="15959"/>
                    <a:pt x="38376" y="14022"/>
                  </a:cubicBezTo>
                  <a:lnTo>
                    <a:pt x="38376" y="14022"/>
                  </a:lnTo>
                  <a:cubicBezTo>
                    <a:pt x="39166" y="15652"/>
                    <a:pt x="39166" y="17558"/>
                    <a:pt x="38376" y="19188"/>
                  </a:cubicBezTo>
                  <a:cubicBezTo>
                    <a:pt x="38428" y="19679"/>
                    <a:pt x="38428" y="20173"/>
                    <a:pt x="38376" y="20664"/>
                  </a:cubicBez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A2F0750A-2C76-4B5D-99ED-4E4EB32A1BC1}"/>
                </a:ext>
              </a:extLst>
            </p:cNvPr>
            <p:cNvSpPr/>
            <p:nvPr/>
          </p:nvSpPr>
          <p:spPr>
            <a:xfrm>
              <a:off x="7998600" y="22230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68A915DF-29F7-4AB6-B978-C308A5F5D1C5}"/>
                </a:ext>
              </a:extLst>
            </p:cNvPr>
            <p:cNvSpPr/>
            <p:nvPr/>
          </p:nvSpPr>
          <p:spPr>
            <a:xfrm>
              <a:off x="8040665" y="2216827"/>
              <a:ext cx="3690" cy="6199"/>
            </a:xfrm>
            <a:custGeom>
              <a:avLst/>
              <a:gdLst>
                <a:gd name="connsiteX0" fmla="*/ 0 w 3690"/>
                <a:gd name="connsiteY0" fmla="*/ 296 h 6199"/>
                <a:gd name="connsiteX1" fmla="*/ 0 w 3690"/>
                <a:gd name="connsiteY1" fmla="*/ 296 h 6199"/>
                <a:gd name="connsiteX2" fmla="*/ 0 w 3690"/>
                <a:gd name="connsiteY2" fmla="*/ 6200 h 6199"/>
                <a:gd name="connsiteX3" fmla="*/ 3690 w 3690"/>
                <a:gd name="connsiteY3" fmla="*/ 296 h 6199"/>
                <a:gd name="connsiteX4" fmla="*/ 0 w 3690"/>
                <a:gd name="connsiteY4" fmla="*/ 296 h 6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6199">
                  <a:moveTo>
                    <a:pt x="0" y="296"/>
                  </a:moveTo>
                  <a:lnTo>
                    <a:pt x="0" y="296"/>
                  </a:lnTo>
                  <a:cubicBezTo>
                    <a:pt x="502" y="2232"/>
                    <a:pt x="502" y="4263"/>
                    <a:pt x="0" y="6200"/>
                  </a:cubicBezTo>
                  <a:cubicBezTo>
                    <a:pt x="2140" y="4972"/>
                    <a:pt x="3520" y="2757"/>
                    <a:pt x="3690" y="296"/>
                  </a:cubicBezTo>
                  <a:cubicBezTo>
                    <a:pt x="2494" y="-99"/>
                    <a:pt x="1196" y="-99"/>
                    <a:pt x="0" y="29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BEB9F52-26E0-42B1-ADFA-7D460C1B9F0B}"/>
                </a:ext>
              </a:extLst>
            </p:cNvPr>
            <p:cNvSpPr/>
            <p:nvPr/>
          </p:nvSpPr>
          <p:spPr>
            <a:xfrm>
              <a:off x="8022215" y="2214170"/>
              <a:ext cx="19188" cy="8118"/>
            </a:xfrm>
            <a:custGeom>
              <a:avLst/>
              <a:gdLst>
                <a:gd name="connsiteX0" fmla="*/ 0 w 19188"/>
                <a:gd name="connsiteY0" fmla="*/ 0 h 8118"/>
                <a:gd name="connsiteX1" fmla="*/ 0 w 19188"/>
                <a:gd name="connsiteY1" fmla="*/ 1476 h 8118"/>
                <a:gd name="connsiteX2" fmla="*/ 19188 w 19188"/>
                <a:gd name="connsiteY2" fmla="*/ 8118 h 8118"/>
                <a:gd name="connsiteX3" fmla="*/ 0 w 19188"/>
                <a:gd name="connsiteY3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8" h="8118">
                  <a:moveTo>
                    <a:pt x="0" y="0"/>
                  </a:moveTo>
                  <a:lnTo>
                    <a:pt x="0" y="1476"/>
                  </a:lnTo>
                  <a:lnTo>
                    <a:pt x="19188" y="81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65EB3CC4-9F41-41B4-812B-7CB3C40BD191}"/>
                </a:ext>
              </a:extLst>
            </p:cNvPr>
            <p:cNvSpPr/>
            <p:nvPr/>
          </p:nvSpPr>
          <p:spPr>
            <a:xfrm>
              <a:off x="8146200" y="2158083"/>
              <a:ext cx="12546" cy="10331"/>
            </a:xfrm>
            <a:custGeom>
              <a:avLst/>
              <a:gdLst>
                <a:gd name="connsiteX0" fmla="*/ 0 w 12546"/>
                <a:gd name="connsiteY0" fmla="*/ 10332 h 10331"/>
                <a:gd name="connsiteX1" fmla="*/ 5166 w 12546"/>
                <a:gd name="connsiteY1" fmla="*/ 10332 h 10331"/>
                <a:gd name="connsiteX2" fmla="*/ 12546 w 12546"/>
                <a:gd name="connsiteY2" fmla="*/ 5166 h 10331"/>
                <a:gd name="connsiteX3" fmla="*/ 7380 w 12546"/>
                <a:gd name="connsiteY3" fmla="*/ 0 h 10331"/>
                <a:gd name="connsiteX4" fmla="*/ 7380 w 12546"/>
                <a:gd name="connsiteY4" fmla="*/ 0 h 10331"/>
                <a:gd name="connsiteX5" fmla="*/ 3690 w 12546"/>
                <a:gd name="connsiteY5" fmla="*/ 0 h 10331"/>
                <a:gd name="connsiteX6" fmla="*/ 3690 w 12546"/>
                <a:gd name="connsiteY6" fmla="*/ 0 h 10331"/>
                <a:gd name="connsiteX7" fmla="*/ 3690 w 12546"/>
                <a:gd name="connsiteY7" fmla="*/ 0 h 10331"/>
                <a:gd name="connsiteX8" fmla="*/ 3690 w 12546"/>
                <a:gd name="connsiteY8" fmla="*/ 0 h 10331"/>
                <a:gd name="connsiteX9" fmla="*/ 0 w 12546"/>
                <a:gd name="connsiteY9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10331">
                  <a:moveTo>
                    <a:pt x="0" y="10332"/>
                  </a:moveTo>
                  <a:lnTo>
                    <a:pt x="5166" y="10332"/>
                  </a:lnTo>
                  <a:lnTo>
                    <a:pt x="12546" y="5166"/>
                  </a:lnTo>
                  <a:cubicBezTo>
                    <a:pt x="12546" y="5166"/>
                    <a:pt x="8856" y="0"/>
                    <a:pt x="7380" y="0"/>
                  </a:cubicBezTo>
                  <a:lnTo>
                    <a:pt x="7380" y="0"/>
                  </a:lnTo>
                  <a:cubicBezTo>
                    <a:pt x="7380" y="0"/>
                    <a:pt x="738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0" y="8856"/>
                    <a:pt x="0" y="10332"/>
                  </a:cubicBez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EBBABAD6-927A-45BC-B22E-7E9B1EDE1683}"/>
                </a:ext>
              </a:extLst>
            </p:cNvPr>
            <p:cNvSpPr/>
            <p:nvPr/>
          </p:nvSpPr>
          <p:spPr>
            <a:xfrm>
              <a:off x="8116988" y="2149226"/>
              <a:ext cx="45447" cy="33948"/>
            </a:xfrm>
            <a:custGeom>
              <a:avLst/>
              <a:gdLst>
                <a:gd name="connsiteX0" fmla="*/ 37330 w 45447"/>
                <a:gd name="connsiteY0" fmla="*/ 0 h 33948"/>
                <a:gd name="connsiteX1" fmla="*/ 1168 w 45447"/>
                <a:gd name="connsiteY1" fmla="*/ 17712 h 33948"/>
                <a:gd name="connsiteX2" fmla="*/ 1168 w 45447"/>
                <a:gd name="connsiteY2" fmla="*/ 33948 h 33948"/>
                <a:gd name="connsiteX3" fmla="*/ 1168 w 45447"/>
                <a:gd name="connsiteY3" fmla="*/ 33948 h 33948"/>
                <a:gd name="connsiteX4" fmla="*/ 29212 w 45447"/>
                <a:gd name="connsiteY4" fmla="*/ 19926 h 33948"/>
                <a:gd name="connsiteX5" fmla="*/ 29212 w 45447"/>
                <a:gd name="connsiteY5" fmla="*/ 11070 h 33948"/>
                <a:gd name="connsiteX6" fmla="*/ 29212 w 45447"/>
                <a:gd name="connsiteY6" fmla="*/ 4428 h 33948"/>
                <a:gd name="connsiteX7" fmla="*/ 34378 w 45447"/>
                <a:gd name="connsiteY7" fmla="*/ 4428 h 33948"/>
                <a:gd name="connsiteX8" fmla="*/ 41020 w 45447"/>
                <a:gd name="connsiteY8" fmla="*/ 10332 h 33948"/>
                <a:gd name="connsiteX9" fmla="*/ 45448 w 45447"/>
                <a:gd name="connsiteY9" fmla="*/ 6642 h 33948"/>
                <a:gd name="connsiteX10" fmla="*/ 37330 w 45447"/>
                <a:gd name="connsiteY10" fmla="*/ 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447" h="33948">
                  <a:moveTo>
                    <a:pt x="37330" y="0"/>
                  </a:moveTo>
                  <a:cubicBezTo>
                    <a:pt x="24496" y="4162"/>
                    <a:pt x="12319" y="10125"/>
                    <a:pt x="1168" y="17712"/>
                  </a:cubicBezTo>
                  <a:cubicBezTo>
                    <a:pt x="-389" y="23012"/>
                    <a:pt x="-389" y="28648"/>
                    <a:pt x="1168" y="33948"/>
                  </a:cubicBezTo>
                  <a:lnTo>
                    <a:pt x="1168" y="33948"/>
                  </a:lnTo>
                  <a:cubicBezTo>
                    <a:pt x="11323" y="31106"/>
                    <a:pt x="20843" y="26347"/>
                    <a:pt x="29212" y="19926"/>
                  </a:cubicBezTo>
                  <a:cubicBezTo>
                    <a:pt x="29212" y="19926"/>
                    <a:pt x="29212" y="16236"/>
                    <a:pt x="29212" y="11070"/>
                  </a:cubicBezTo>
                  <a:cubicBezTo>
                    <a:pt x="28157" y="8981"/>
                    <a:pt x="28157" y="6517"/>
                    <a:pt x="29212" y="4428"/>
                  </a:cubicBezTo>
                  <a:cubicBezTo>
                    <a:pt x="30754" y="3320"/>
                    <a:pt x="32835" y="3320"/>
                    <a:pt x="34378" y="4428"/>
                  </a:cubicBezTo>
                  <a:cubicBezTo>
                    <a:pt x="34378" y="4428"/>
                    <a:pt x="40282" y="9594"/>
                    <a:pt x="41020" y="10332"/>
                  </a:cubicBezTo>
                  <a:cubicBezTo>
                    <a:pt x="41758" y="11070"/>
                    <a:pt x="41020" y="10332"/>
                    <a:pt x="45448" y="6642"/>
                  </a:cubicBezTo>
                  <a:cubicBezTo>
                    <a:pt x="42887" y="4254"/>
                    <a:pt x="40179" y="2035"/>
                    <a:pt x="3733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53F48777-6B07-47A2-8732-9CED62489924}"/>
                </a:ext>
              </a:extLst>
            </p:cNvPr>
            <p:cNvSpPr/>
            <p:nvPr/>
          </p:nvSpPr>
          <p:spPr>
            <a:xfrm>
              <a:off x="8115942" y="21831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5EA6DE2C-2C54-493B-95DD-40B5C6E3D815}"/>
                </a:ext>
              </a:extLst>
            </p:cNvPr>
            <p:cNvSpPr/>
            <p:nvPr/>
          </p:nvSpPr>
          <p:spPr>
            <a:xfrm>
              <a:off x="8140296" y="2172843"/>
              <a:ext cx="5165" cy="305"/>
            </a:xfrm>
            <a:custGeom>
              <a:avLst/>
              <a:gdLst>
                <a:gd name="connsiteX0" fmla="*/ 0 w 5165"/>
                <a:gd name="connsiteY0" fmla="*/ 0 h 305"/>
                <a:gd name="connsiteX1" fmla="*/ 5166 w 5165"/>
                <a:gd name="connsiteY1" fmla="*/ 0 h 305"/>
                <a:gd name="connsiteX2" fmla="*/ 5166 w 5165"/>
                <a:gd name="connsiteY2" fmla="*/ 0 h 305"/>
                <a:gd name="connsiteX3" fmla="*/ 0 w 5165"/>
                <a:gd name="connsiteY3" fmla="*/ 0 h 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05">
                  <a:moveTo>
                    <a:pt x="0" y="0"/>
                  </a:moveTo>
                  <a:lnTo>
                    <a:pt x="5166" y="0"/>
                  </a:lnTo>
                  <a:lnTo>
                    <a:pt x="5166" y="0"/>
                  </a:lnTo>
                  <a:cubicBezTo>
                    <a:pt x="3469" y="407"/>
                    <a:pt x="1697" y="4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7F0D01A7-5E4F-4EA0-AB75-93995DADCF08}"/>
                </a:ext>
              </a:extLst>
            </p:cNvPr>
            <p:cNvSpPr/>
            <p:nvPr/>
          </p:nvSpPr>
          <p:spPr>
            <a:xfrm>
              <a:off x="8165388" y="2155868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738 w 737"/>
                <a:gd name="connsiteY1" fmla="*/ 0 h 73800"/>
                <a:gd name="connsiteX2" fmla="*/ 738 w 737"/>
                <a:gd name="connsiteY2" fmla="*/ 0 h 73800"/>
                <a:gd name="connsiteX3" fmla="*/ 0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3F08E830-7912-4F54-98E8-C5F66FC29C58}"/>
                </a:ext>
              </a:extLst>
            </p:cNvPr>
            <p:cNvSpPr/>
            <p:nvPr/>
          </p:nvSpPr>
          <p:spPr>
            <a:xfrm>
              <a:off x="8141397" y="2200887"/>
              <a:ext cx="15510" cy="20663"/>
            </a:xfrm>
            <a:custGeom>
              <a:avLst/>
              <a:gdLst>
                <a:gd name="connsiteX0" fmla="*/ 9230 w 15510"/>
                <a:gd name="connsiteY0" fmla="*/ 18450 h 20663"/>
                <a:gd name="connsiteX1" fmla="*/ 15134 w 15510"/>
                <a:gd name="connsiteY1" fmla="*/ 18450 h 20663"/>
                <a:gd name="connsiteX2" fmla="*/ 15134 w 15510"/>
                <a:gd name="connsiteY2" fmla="*/ 11808 h 20663"/>
                <a:gd name="connsiteX3" fmla="*/ 9969 w 15510"/>
                <a:gd name="connsiteY3" fmla="*/ 0 h 20663"/>
                <a:gd name="connsiteX4" fmla="*/ 1113 w 15510"/>
                <a:gd name="connsiteY4" fmla="*/ 5904 h 20663"/>
                <a:gd name="connsiteX5" fmla="*/ 1113 w 15510"/>
                <a:gd name="connsiteY5" fmla="*/ 16236 h 20663"/>
                <a:gd name="connsiteX6" fmla="*/ 7017 w 15510"/>
                <a:gd name="connsiteY6" fmla="*/ 2066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10" h="20663">
                  <a:moveTo>
                    <a:pt x="9230" y="18450"/>
                  </a:moveTo>
                  <a:cubicBezTo>
                    <a:pt x="11179" y="18869"/>
                    <a:pt x="13186" y="18869"/>
                    <a:pt x="15134" y="18450"/>
                  </a:cubicBezTo>
                  <a:cubicBezTo>
                    <a:pt x="15636" y="16265"/>
                    <a:pt x="15636" y="13993"/>
                    <a:pt x="15134" y="11808"/>
                  </a:cubicBezTo>
                  <a:cubicBezTo>
                    <a:pt x="14714" y="7422"/>
                    <a:pt x="12906" y="3285"/>
                    <a:pt x="9969" y="0"/>
                  </a:cubicBezTo>
                  <a:lnTo>
                    <a:pt x="1113" y="5904"/>
                  </a:lnTo>
                  <a:cubicBezTo>
                    <a:pt x="-371" y="9188"/>
                    <a:pt x="-371" y="12952"/>
                    <a:pt x="1113" y="16236"/>
                  </a:cubicBezTo>
                  <a:cubicBezTo>
                    <a:pt x="2559" y="18305"/>
                    <a:pt x="4625" y="19857"/>
                    <a:pt x="7017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876C0D53-01F7-4162-9830-A9FE7C021DB8}"/>
                </a:ext>
              </a:extLst>
            </p:cNvPr>
            <p:cNvSpPr/>
            <p:nvPr/>
          </p:nvSpPr>
          <p:spPr>
            <a:xfrm>
              <a:off x="8144723" y="2195720"/>
              <a:ext cx="20664" cy="19926"/>
            </a:xfrm>
            <a:custGeom>
              <a:avLst/>
              <a:gdLst>
                <a:gd name="connsiteX0" fmla="*/ 18450 w 20664"/>
                <a:gd name="connsiteY0" fmla="*/ 15498 h 19926"/>
                <a:gd name="connsiteX1" fmla="*/ 12546 w 20664"/>
                <a:gd name="connsiteY1" fmla="*/ 0 h 19926"/>
                <a:gd name="connsiteX2" fmla="*/ 18450 w 20664"/>
                <a:gd name="connsiteY2" fmla="*/ 11808 h 19926"/>
                <a:gd name="connsiteX3" fmla="*/ 18450 w 20664"/>
                <a:gd name="connsiteY3" fmla="*/ 19188 h 19926"/>
                <a:gd name="connsiteX4" fmla="*/ 11808 w 20664"/>
                <a:gd name="connsiteY4" fmla="*/ 19188 h 19926"/>
                <a:gd name="connsiteX5" fmla="*/ 11808 w 20664"/>
                <a:gd name="connsiteY5" fmla="*/ 19188 h 19926"/>
                <a:gd name="connsiteX6" fmla="*/ 5166 w 20664"/>
                <a:gd name="connsiteY6" fmla="*/ 14760 h 19926"/>
                <a:gd name="connsiteX7" fmla="*/ 5166 w 20664"/>
                <a:gd name="connsiteY7" fmla="*/ 4428 h 19926"/>
                <a:gd name="connsiteX8" fmla="*/ 0 w 20664"/>
                <a:gd name="connsiteY8" fmla="*/ 4428 h 19926"/>
                <a:gd name="connsiteX9" fmla="*/ 0 w 20664"/>
                <a:gd name="connsiteY9" fmla="*/ 11070 h 19926"/>
                <a:gd name="connsiteX10" fmla="*/ 11070 w 20664"/>
                <a:gd name="connsiteY10" fmla="*/ 19926 h 19926"/>
                <a:gd name="connsiteX11" fmla="*/ 20664 w 20664"/>
                <a:gd name="connsiteY11" fmla="*/ 19926 h 19926"/>
                <a:gd name="connsiteX12" fmla="*/ 20664 w 20664"/>
                <a:gd name="connsiteY12" fmla="*/ 19926 h 19926"/>
                <a:gd name="connsiteX13" fmla="*/ 18450 w 20664"/>
                <a:gd name="connsiteY13" fmla="*/ 15498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64" h="19926">
                  <a:moveTo>
                    <a:pt x="18450" y="15498"/>
                  </a:moveTo>
                  <a:cubicBezTo>
                    <a:pt x="18236" y="9824"/>
                    <a:pt x="16162" y="4376"/>
                    <a:pt x="12546" y="0"/>
                  </a:cubicBezTo>
                  <a:cubicBezTo>
                    <a:pt x="16096" y="2923"/>
                    <a:pt x="18243" y="7213"/>
                    <a:pt x="18450" y="11808"/>
                  </a:cubicBezTo>
                  <a:cubicBezTo>
                    <a:pt x="19188" y="14212"/>
                    <a:pt x="19188" y="16784"/>
                    <a:pt x="18450" y="19188"/>
                  </a:cubicBezTo>
                  <a:cubicBezTo>
                    <a:pt x="16317" y="20050"/>
                    <a:pt x="13941" y="20050"/>
                    <a:pt x="11808" y="19188"/>
                  </a:cubicBezTo>
                  <a:lnTo>
                    <a:pt x="11808" y="19188"/>
                  </a:lnTo>
                  <a:cubicBezTo>
                    <a:pt x="8915" y="19140"/>
                    <a:pt x="6325" y="17409"/>
                    <a:pt x="5166" y="14760"/>
                  </a:cubicBezTo>
                  <a:cubicBezTo>
                    <a:pt x="3321" y="11563"/>
                    <a:pt x="3321" y="7625"/>
                    <a:pt x="5166" y="4428"/>
                  </a:cubicBezTo>
                  <a:lnTo>
                    <a:pt x="0" y="4428"/>
                  </a:lnTo>
                  <a:cubicBezTo>
                    <a:pt x="0" y="4428"/>
                    <a:pt x="0" y="8856"/>
                    <a:pt x="0" y="11070"/>
                  </a:cubicBezTo>
                  <a:cubicBezTo>
                    <a:pt x="1314" y="16155"/>
                    <a:pt x="5823" y="19764"/>
                    <a:pt x="11070" y="19926"/>
                  </a:cubicBezTo>
                  <a:lnTo>
                    <a:pt x="20664" y="19926"/>
                  </a:lnTo>
                  <a:lnTo>
                    <a:pt x="20664" y="19926"/>
                  </a:lnTo>
                  <a:cubicBezTo>
                    <a:pt x="20664" y="19926"/>
                    <a:pt x="18450" y="19926"/>
                    <a:pt x="18450" y="154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8D714404-B3E0-42FD-8B47-4B7837B6F93D}"/>
                </a:ext>
              </a:extLst>
            </p:cNvPr>
            <p:cNvSpPr/>
            <p:nvPr/>
          </p:nvSpPr>
          <p:spPr>
            <a:xfrm>
              <a:off x="8112525" y="2209005"/>
              <a:ext cx="42530" cy="22878"/>
            </a:xfrm>
            <a:custGeom>
              <a:avLst/>
              <a:gdLst>
                <a:gd name="connsiteX0" fmla="*/ 5631 w 42530"/>
                <a:gd name="connsiteY0" fmla="*/ 22878 h 22878"/>
                <a:gd name="connsiteX1" fmla="*/ 37365 w 42530"/>
                <a:gd name="connsiteY1" fmla="*/ 16974 h 22878"/>
                <a:gd name="connsiteX2" fmla="*/ 42531 w 42530"/>
                <a:gd name="connsiteY2" fmla="*/ 16974 h 22878"/>
                <a:gd name="connsiteX3" fmla="*/ 36627 w 42530"/>
                <a:gd name="connsiteY3" fmla="*/ 16974 h 22878"/>
                <a:gd name="connsiteX4" fmla="*/ 24081 w 42530"/>
                <a:gd name="connsiteY4" fmla="*/ 0 h 22878"/>
                <a:gd name="connsiteX5" fmla="*/ 24081 w 42530"/>
                <a:gd name="connsiteY5" fmla="*/ 0 h 22878"/>
                <a:gd name="connsiteX6" fmla="*/ 2679 w 42530"/>
                <a:gd name="connsiteY6" fmla="*/ 8118 h 22878"/>
                <a:gd name="connsiteX7" fmla="*/ 2679 w 42530"/>
                <a:gd name="connsiteY7" fmla="*/ 15498 h 22878"/>
                <a:gd name="connsiteX8" fmla="*/ 2679 w 42530"/>
                <a:gd name="connsiteY8" fmla="*/ 22878 h 22878"/>
                <a:gd name="connsiteX9" fmla="*/ 2679 w 42530"/>
                <a:gd name="connsiteY9" fmla="*/ 22878 h 22878"/>
                <a:gd name="connsiteX10" fmla="*/ 465 w 42530"/>
                <a:gd name="connsiteY10" fmla="*/ 13284 h 22878"/>
                <a:gd name="connsiteX11" fmla="*/ 465 w 42530"/>
                <a:gd name="connsiteY11" fmla="*/ 8118 h 22878"/>
                <a:gd name="connsiteX12" fmla="*/ 465 w 42530"/>
                <a:gd name="connsiteY12" fmla="*/ 8118 h 22878"/>
                <a:gd name="connsiteX13" fmla="*/ 4155 w 42530"/>
                <a:gd name="connsiteY13" fmla="*/ 13284 h 22878"/>
                <a:gd name="connsiteX14" fmla="*/ 465 w 42530"/>
                <a:gd name="connsiteY14" fmla="*/ 13284 h 22878"/>
                <a:gd name="connsiteX15" fmla="*/ 465 w 42530"/>
                <a:gd name="connsiteY15" fmla="*/ 13284 h 22878"/>
                <a:gd name="connsiteX16" fmla="*/ 18915 w 42530"/>
                <a:gd name="connsiteY16" fmla="*/ 3690 h 22878"/>
                <a:gd name="connsiteX17" fmla="*/ 18915 w 42530"/>
                <a:gd name="connsiteY17" fmla="*/ 369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530" h="22878">
                  <a:moveTo>
                    <a:pt x="5631" y="22878"/>
                  </a:moveTo>
                  <a:lnTo>
                    <a:pt x="37365" y="16974"/>
                  </a:lnTo>
                  <a:lnTo>
                    <a:pt x="42531" y="16974"/>
                  </a:lnTo>
                  <a:lnTo>
                    <a:pt x="36627" y="16974"/>
                  </a:lnTo>
                  <a:cubicBezTo>
                    <a:pt x="28509" y="16974"/>
                    <a:pt x="24081" y="11070"/>
                    <a:pt x="24081" y="0"/>
                  </a:cubicBezTo>
                  <a:lnTo>
                    <a:pt x="24081" y="0"/>
                  </a:lnTo>
                  <a:cubicBezTo>
                    <a:pt x="17380" y="3741"/>
                    <a:pt x="10170" y="6476"/>
                    <a:pt x="2679" y="8118"/>
                  </a:cubicBezTo>
                  <a:cubicBezTo>
                    <a:pt x="1771" y="10494"/>
                    <a:pt x="1771" y="13122"/>
                    <a:pt x="2679" y="15498"/>
                  </a:cubicBezTo>
                  <a:cubicBezTo>
                    <a:pt x="1358" y="17781"/>
                    <a:pt x="1358" y="20595"/>
                    <a:pt x="2679" y="22878"/>
                  </a:cubicBezTo>
                  <a:lnTo>
                    <a:pt x="2679" y="22878"/>
                  </a:lnTo>
                  <a:close/>
                  <a:moveTo>
                    <a:pt x="465" y="13284"/>
                  </a:moveTo>
                  <a:cubicBezTo>
                    <a:pt x="-155" y="11618"/>
                    <a:pt x="-155" y="9784"/>
                    <a:pt x="465" y="8118"/>
                  </a:cubicBezTo>
                  <a:lnTo>
                    <a:pt x="465" y="8118"/>
                  </a:lnTo>
                  <a:cubicBezTo>
                    <a:pt x="465" y="8118"/>
                    <a:pt x="465" y="11808"/>
                    <a:pt x="4155" y="13284"/>
                  </a:cubicBezTo>
                  <a:cubicBezTo>
                    <a:pt x="7845" y="14760"/>
                    <a:pt x="465" y="15498"/>
                    <a:pt x="465" y="13284"/>
                  </a:cubicBezTo>
                  <a:close/>
                  <a:moveTo>
                    <a:pt x="465" y="13284"/>
                  </a:moveTo>
                  <a:lnTo>
                    <a:pt x="18915" y="3690"/>
                  </a:lnTo>
                  <a:lnTo>
                    <a:pt x="18915" y="3690"/>
                  </a:ln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4BB9C586-27AE-4CBE-9CA5-EC33BA799814}"/>
                </a:ext>
              </a:extLst>
            </p:cNvPr>
            <p:cNvSpPr/>
            <p:nvPr/>
          </p:nvSpPr>
          <p:spPr>
            <a:xfrm>
              <a:off x="8137344" y="22090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38F80EA3-CCB0-4F14-8115-AC4693FA4E54}"/>
                </a:ext>
              </a:extLst>
            </p:cNvPr>
            <p:cNvSpPr/>
            <p:nvPr/>
          </p:nvSpPr>
          <p:spPr>
            <a:xfrm>
              <a:off x="8158746" y="2222289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0 w 737"/>
                <a:gd name="connsiteY1" fmla="*/ 0 h 73800"/>
                <a:gd name="connsiteX2" fmla="*/ 738 w 737"/>
                <a:gd name="connsiteY2" fmla="*/ 0 h 73800"/>
                <a:gd name="connsiteX3" fmla="*/ 0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8C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9FB629B1-5DE8-4E81-8F47-F6968EB3F15C}"/>
                </a:ext>
              </a:extLst>
            </p:cNvPr>
            <p:cNvSpPr/>
            <p:nvPr/>
          </p:nvSpPr>
          <p:spPr>
            <a:xfrm>
              <a:off x="8114001" y="2222289"/>
              <a:ext cx="7077" cy="10375"/>
            </a:xfrm>
            <a:custGeom>
              <a:avLst/>
              <a:gdLst>
                <a:gd name="connsiteX0" fmla="*/ 465 w 7077"/>
                <a:gd name="connsiteY0" fmla="*/ 0 h 10375"/>
                <a:gd name="connsiteX1" fmla="*/ 465 w 7077"/>
                <a:gd name="connsiteY1" fmla="*/ 0 h 10375"/>
                <a:gd name="connsiteX2" fmla="*/ 465 w 7077"/>
                <a:gd name="connsiteY2" fmla="*/ 5166 h 10375"/>
                <a:gd name="connsiteX3" fmla="*/ 5631 w 7077"/>
                <a:gd name="connsiteY3" fmla="*/ 10332 h 10375"/>
                <a:gd name="connsiteX4" fmla="*/ 465 w 7077"/>
                <a:gd name="connsiteY4" fmla="*/ 0 h 1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77" h="10375">
                  <a:moveTo>
                    <a:pt x="465" y="0"/>
                  </a:moveTo>
                  <a:lnTo>
                    <a:pt x="465" y="0"/>
                  </a:lnTo>
                  <a:cubicBezTo>
                    <a:pt x="-155" y="1666"/>
                    <a:pt x="-155" y="3500"/>
                    <a:pt x="465" y="5166"/>
                  </a:cubicBezTo>
                  <a:cubicBezTo>
                    <a:pt x="465" y="5166"/>
                    <a:pt x="465" y="9594"/>
                    <a:pt x="5631" y="10332"/>
                  </a:cubicBezTo>
                  <a:cubicBezTo>
                    <a:pt x="10797" y="11070"/>
                    <a:pt x="465" y="2214"/>
                    <a:pt x="465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300F307B-0284-4767-8346-AE9982517BD9}"/>
                </a:ext>
              </a:extLst>
            </p:cNvPr>
            <p:cNvSpPr/>
            <p:nvPr/>
          </p:nvSpPr>
          <p:spPr>
            <a:xfrm>
              <a:off x="8115942" y="2214170"/>
              <a:ext cx="19187" cy="9594"/>
            </a:xfrm>
            <a:custGeom>
              <a:avLst/>
              <a:gdLst>
                <a:gd name="connsiteX0" fmla="*/ 18450 w 19187"/>
                <a:gd name="connsiteY0" fmla="*/ 0 h 9594"/>
                <a:gd name="connsiteX1" fmla="*/ 0 w 19187"/>
                <a:gd name="connsiteY1" fmla="*/ 9594 h 9594"/>
                <a:gd name="connsiteX2" fmla="*/ 19188 w 19187"/>
                <a:gd name="connsiteY2" fmla="*/ 1476 h 9594"/>
                <a:gd name="connsiteX3" fmla="*/ 18450 w 19187"/>
                <a:gd name="connsiteY3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7" h="9594">
                  <a:moveTo>
                    <a:pt x="18450" y="0"/>
                  </a:moveTo>
                  <a:lnTo>
                    <a:pt x="0" y="9594"/>
                  </a:lnTo>
                  <a:lnTo>
                    <a:pt x="19188" y="1476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44DCF434-CE8C-4A42-A752-8061F7006CCF}"/>
                </a:ext>
              </a:extLst>
            </p:cNvPr>
            <p:cNvSpPr/>
            <p:nvPr/>
          </p:nvSpPr>
          <p:spPr>
            <a:xfrm>
              <a:off x="7947582" y="2149868"/>
              <a:ext cx="13261" cy="21681"/>
            </a:xfrm>
            <a:custGeom>
              <a:avLst/>
              <a:gdLst>
                <a:gd name="connsiteX0" fmla="*/ 5261 w 13261"/>
                <a:gd name="connsiteY0" fmla="*/ 6738 h 21681"/>
                <a:gd name="connsiteX1" fmla="*/ 5261 w 13261"/>
                <a:gd name="connsiteY1" fmla="*/ 6738 h 21681"/>
                <a:gd name="connsiteX2" fmla="*/ 5261 w 13261"/>
                <a:gd name="connsiteY2" fmla="*/ 6738 h 21681"/>
                <a:gd name="connsiteX3" fmla="*/ 8951 w 13261"/>
                <a:gd name="connsiteY3" fmla="*/ 6738 h 21681"/>
                <a:gd name="connsiteX4" fmla="*/ 8951 w 13261"/>
                <a:gd name="connsiteY4" fmla="*/ 6738 h 21681"/>
                <a:gd name="connsiteX5" fmla="*/ 10427 w 13261"/>
                <a:gd name="connsiteY5" fmla="*/ 6738 h 21681"/>
                <a:gd name="connsiteX6" fmla="*/ 10427 w 13261"/>
                <a:gd name="connsiteY6" fmla="*/ 96 h 21681"/>
                <a:gd name="connsiteX7" fmla="*/ 10427 w 13261"/>
                <a:gd name="connsiteY7" fmla="*/ 96 h 21681"/>
                <a:gd name="connsiteX8" fmla="*/ 10427 w 13261"/>
                <a:gd name="connsiteY8" fmla="*/ 96 h 21681"/>
                <a:gd name="connsiteX9" fmla="*/ 4523 w 13261"/>
                <a:gd name="connsiteY9" fmla="*/ 96 h 21681"/>
                <a:gd name="connsiteX10" fmla="*/ 95 w 13261"/>
                <a:gd name="connsiteY10" fmla="*/ 2858 h 21681"/>
                <a:gd name="connsiteX11" fmla="*/ 95 w 13261"/>
                <a:gd name="connsiteY11" fmla="*/ 4524 h 21681"/>
                <a:gd name="connsiteX12" fmla="*/ 4523 w 13261"/>
                <a:gd name="connsiteY12" fmla="*/ 9690 h 21681"/>
                <a:gd name="connsiteX13" fmla="*/ 10427 w 13261"/>
                <a:gd name="connsiteY13" fmla="*/ 13380 h 21681"/>
                <a:gd name="connsiteX14" fmla="*/ 6737 w 13261"/>
                <a:gd name="connsiteY14" fmla="*/ 13380 h 21681"/>
                <a:gd name="connsiteX15" fmla="*/ 3047 w 13261"/>
                <a:gd name="connsiteY15" fmla="*/ 13380 h 21681"/>
                <a:gd name="connsiteX16" fmla="*/ 3047 w 13261"/>
                <a:gd name="connsiteY16" fmla="*/ 13380 h 21681"/>
                <a:gd name="connsiteX17" fmla="*/ 3047 w 13261"/>
                <a:gd name="connsiteY17" fmla="*/ 13380 h 21681"/>
                <a:gd name="connsiteX18" fmla="*/ 3047 w 13261"/>
                <a:gd name="connsiteY18" fmla="*/ 21498 h 21681"/>
                <a:gd name="connsiteX19" fmla="*/ 3047 w 13261"/>
                <a:gd name="connsiteY19" fmla="*/ 21498 h 21681"/>
                <a:gd name="connsiteX20" fmla="*/ 3047 w 13261"/>
                <a:gd name="connsiteY20" fmla="*/ 21498 h 21681"/>
                <a:gd name="connsiteX21" fmla="*/ 6737 w 13261"/>
                <a:gd name="connsiteY21" fmla="*/ 21498 h 21681"/>
                <a:gd name="connsiteX22" fmla="*/ 13080 w 13261"/>
                <a:gd name="connsiteY22" fmla="*/ 17872 h 21681"/>
                <a:gd name="connsiteX23" fmla="*/ 10427 w 13261"/>
                <a:gd name="connsiteY23" fmla="*/ 11904 h 21681"/>
                <a:gd name="connsiteX24" fmla="*/ 5261 w 13261"/>
                <a:gd name="connsiteY24" fmla="*/ 6738 h 21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61" h="21681">
                  <a:moveTo>
                    <a:pt x="5261" y="6738"/>
                  </a:moveTo>
                  <a:cubicBezTo>
                    <a:pt x="5261" y="6738"/>
                    <a:pt x="5261" y="6738"/>
                    <a:pt x="5261" y="6738"/>
                  </a:cubicBezTo>
                  <a:cubicBezTo>
                    <a:pt x="5261" y="6738"/>
                    <a:pt x="5261" y="6738"/>
                    <a:pt x="5261" y="6738"/>
                  </a:cubicBezTo>
                  <a:cubicBezTo>
                    <a:pt x="5261" y="6738"/>
                    <a:pt x="5261" y="6738"/>
                    <a:pt x="8951" y="6738"/>
                  </a:cubicBezTo>
                  <a:lnTo>
                    <a:pt x="8951" y="6738"/>
                  </a:lnTo>
                  <a:lnTo>
                    <a:pt x="10427" y="6738"/>
                  </a:lnTo>
                  <a:cubicBezTo>
                    <a:pt x="9696" y="4585"/>
                    <a:pt x="9696" y="2250"/>
                    <a:pt x="10427" y="96"/>
                  </a:cubicBezTo>
                  <a:lnTo>
                    <a:pt x="10427" y="96"/>
                  </a:lnTo>
                  <a:lnTo>
                    <a:pt x="10427" y="96"/>
                  </a:lnTo>
                  <a:lnTo>
                    <a:pt x="4523" y="96"/>
                  </a:lnTo>
                  <a:cubicBezTo>
                    <a:pt x="2538" y="-364"/>
                    <a:pt x="556" y="873"/>
                    <a:pt x="95" y="2858"/>
                  </a:cubicBezTo>
                  <a:cubicBezTo>
                    <a:pt x="-32" y="3406"/>
                    <a:pt x="-32" y="3976"/>
                    <a:pt x="95" y="4524"/>
                  </a:cubicBezTo>
                  <a:cubicBezTo>
                    <a:pt x="95" y="4524"/>
                    <a:pt x="95" y="8214"/>
                    <a:pt x="4523" y="9690"/>
                  </a:cubicBezTo>
                  <a:cubicBezTo>
                    <a:pt x="8951" y="11166"/>
                    <a:pt x="10427" y="11166"/>
                    <a:pt x="10427" y="13380"/>
                  </a:cubicBezTo>
                  <a:lnTo>
                    <a:pt x="6737" y="13380"/>
                  </a:lnTo>
                  <a:cubicBezTo>
                    <a:pt x="5596" y="14039"/>
                    <a:pt x="4189" y="14039"/>
                    <a:pt x="3047" y="13380"/>
                  </a:cubicBezTo>
                  <a:lnTo>
                    <a:pt x="3047" y="13380"/>
                  </a:lnTo>
                  <a:lnTo>
                    <a:pt x="3047" y="13380"/>
                  </a:lnTo>
                  <a:lnTo>
                    <a:pt x="3047" y="21498"/>
                  </a:lnTo>
                  <a:lnTo>
                    <a:pt x="3047" y="21498"/>
                  </a:lnTo>
                  <a:lnTo>
                    <a:pt x="3047" y="21498"/>
                  </a:lnTo>
                  <a:lnTo>
                    <a:pt x="6737" y="21498"/>
                  </a:lnTo>
                  <a:cubicBezTo>
                    <a:pt x="9490" y="22248"/>
                    <a:pt x="12330" y="20624"/>
                    <a:pt x="13080" y="17872"/>
                  </a:cubicBezTo>
                  <a:cubicBezTo>
                    <a:pt x="13724" y="15505"/>
                    <a:pt x="12616" y="13011"/>
                    <a:pt x="10427" y="11904"/>
                  </a:cubicBezTo>
                  <a:cubicBezTo>
                    <a:pt x="9738" y="9391"/>
                    <a:pt x="7775" y="7428"/>
                    <a:pt x="5261" y="6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E9E3D183-56E5-4429-8BBD-257D3CAE64CB}"/>
                </a:ext>
              </a:extLst>
            </p:cNvPr>
            <p:cNvSpPr/>
            <p:nvPr/>
          </p:nvSpPr>
          <p:spPr>
            <a:xfrm>
              <a:off x="7964403" y="2161772"/>
              <a:ext cx="14270" cy="14853"/>
            </a:xfrm>
            <a:custGeom>
              <a:avLst/>
              <a:gdLst>
                <a:gd name="connsiteX0" fmla="*/ 14271 w 14270"/>
                <a:gd name="connsiteY0" fmla="*/ 2214 h 14853"/>
                <a:gd name="connsiteX1" fmla="*/ 14271 w 14270"/>
                <a:gd name="connsiteY1" fmla="*/ 2214 h 14853"/>
                <a:gd name="connsiteX2" fmla="*/ 14271 w 14270"/>
                <a:gd name="connsiteY2" fmla="*/ 2214 h 14853"/>
                <a:gd name="connsiteX3" fmla="*/ 14271 w 14270"/>
                <a:gd name="connsiteY3" fmla="*/ 2214 h 14853"/>
                <a:gd name="connsiteX4" fmla="*/ 10581 w 14270"/>
                <a:gd name="connsiteY4" fmla="*/ 2214 h 14853"/>
                <a:gd name="connsiteX5" fmla="*/ 10581 w 14270"/>
                <a:gd name="connsiteY5" fmla="*/ 2214 h 14853"/>
                <a:gd name="connsiteX6" fmla="*/ 10581 w 14270"/>
                <a:gd name="connsiteY6" fmla="*/ 2214 h 14853"/>
                <a:gd name="connsiteX7" fmla="*/ 10581 w 14270"/>
                <a:gd name="connsiteY7" fmla="*/ 8118 h 14853"/>
                <a:gd name="connsiteX8" fmla="*/ 10581 w 14270"/>
                <a:gd name="connsiteY8" fmla="*/ 8118 h 14853"/>
                <a:gd name="connsiteX9" fmla="*/ 6153 w 14270"/>
                <a:gd name="connsiteY9" fmla="*/ 13284 h 14853"/>
                <a:gd name="connsiteX10" fmla="*/ 6153 w 14270"/>
                <a:gd name="connsiteY10" fmla="*/ 13284 h 14853"/>
                <a:gd name="connsiteX11" fmla="*/ 6153 w 14270"/>
                <a:gd name="connsiteY11" fmla="*/ 5166 h 14853"/>
                <a:gd name="connsiteX12" fmla="*/ 6153 w 14270"/>
                <a:gd name="connsiteY12" fmla="*/ 5166 h 14853"/>
                <a:gd name="connsiteX13" fmla="*/ 6153 w 14270"/>
                <a:gd name="connsiteY13" fmla="*/ 0 h 14853"/>
                <a:gd name="connsiteX14" fmla="*/ 6153 w 14270"/>
                <a:gd name="connsiteY14" fmla="*/ 0 h 14853"/>
                <a:gd name="connsiteX15" fmla="*/ 6153 w 14270"/>
                <a:gd name="connsiteY15" fmla="*/ 0 h 14853"/>
                <a:gd name="connsiteX16" fmla="*/ 2463 w 14270"/>
                <a:gd name="connsiteY16" fmla="*/ 0 h 14853"/>
                <a:gd name="connsiteX17" fmla="*/ 2463 w 14270"/>
                <a:gd name="connsiteY17" fmla="*/ 0 h 14853"/>
                <a:gd name="connsiteX18" fmla="*/ 2463 w 14270"/>
                <a:gd name="connsiteY18" fmla="*/ 0 h 14853"/>
                <a:gd name="connsiteX19" fmla="*/ 2463 w 14270"/>
                <a:gd name="connsiteY19" fmla="*/ 4428 h 14853"/>
                <a:gd name="connsiteX20" fmla="*/ 2463 w 14270"/>
                <a:gd name="connsiteY20" fmla="*/ 4428 h 14853"/>
                <a:gd name="connsiteX21" fmla="*/ 1108 w 14270"/>
                <a:gd name="connsiteY21" fmla="*/ 12667 h 14853"/>
                <a:gd name="connsiteX22" fmla="*/ 2463 w 14270"/>
                <a:gd name="connsiteY22" fmla="*/ 14022 h 14853"/>
                <a:gd name="connsiteX23" fmla="*/ 7629 w 14270"/>
                <a:gd name="connsiteY23" fmla="*/ 14022 h 14853"/>
                <a:gd name="connsiteX24" fmla="*/ 12795 w 14270"/>
                <a:gd name="connsiteY24" fmla="*/ 8856 h 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270" h="14853">
                  <a:moveTo>
                    <a:pt x="14271" y="2214"/>
                  </a:moveTo>
                  <a:lnTo>
                    <a:pt x="14271" y="2214"/>
                  </a:lnTo>
                  <a:lnTo>
                    <a:pt x="14271" y="2214"/>
                  </a:lnTo>
                  <a:lnTo>
                    <a:pt x="14271" y="2214"/>
                  </a:lnTo>
                  <a:lnTo>
                    <a:pt x="10581" y="2214"/>
                  </a:lnTo>
                  <a:lnTo>
                    <a:pt x="10581" y="2214"/>
                  </a:lnTo>
                  <a:lnTo>
                    <a:pt x="10581" y="2214"/>
                  </a:lnTo>
                  <a:cubicBezTo>
                    <a:pt x="10466" y="4180"/>
                    <a:pt x="10466" y="6152"/>
                    <a:pt x="10581" y="8118"/>
                  </a:cubicBezTo>
                  <a:lnTo>
                    <a:pt x="10581" y="8118"/>
                  </a:lnTo>
                  <a:cubicBezTo>
                    <a:pt x="9486" y="10133"/>
                    <a:pt x="7977" y="11894"/>
                    <a:pt x="6153" y="13284"/>
                  </a:cubicBezTo>
                  <a:lnTo>
                    <a:pt x="6153" y="13284"/>
                  </a:lnTo>
                  <a:cubicBezTo>
                    <a:pt x="6153" y="13284"/>
                    <a:pt x="2463" y="9594"/>
                    <a:pt x="6153" y="5166"/>
                  </a:cubicBezTo>
                  <a:lnTo>
                    <a:pt x="6153" y="5166"/>
                  </a:lnTo>
                  <a:cubicBezTo>
                    <a:pt x="5863" y="3456"/>
                    <a:pt x="5863" y="1710"/>
                    <a:pt x="6153" y="0"/>
                  </a:cubicBezTo>
                  <a:lnTo>
                    <a:pt x="6153" y="0"/>
                  </a:lnTo>
                  <a:lnTo>
                    <a:pt x="6153" y="0"/>
                  </a:lnTo>
                  <a:lnTo>
                    <a:pt x="2463" y="0"/>
                  </a:lnTo>
                  <a:lnTo>
                    <a:pt x="2463" y="0"/>
                  </a:lnTo>
                  <a:lnTo>
                    <a:pt x="2463" y="0"/>
                  </a:lnTo>
                  <a:cubicBezTo>
                    <a:pt x="2463" y="0"/>
                    <a:pt x="2463" y="0"/>
                    <a:pt x="2463" y="4428"/>
                  </a:cubicBezTo>
                  <a:lnTo>
                    <a:pt x="2463" y="4428"/>
                  </a:lnTo>
                  <a:cubicBezTo>
                    <a:pt x="-187" y="6329"/>
                    <a:pt x="-793" y="10018"/>
                    <a:pt x="1108" y="12667"/>
                  </a:cubicBezTo>
                  <a:cubicBezTo>
                    <a:pt x="1483" y="13190"/>
                    <a:pt x="1940" y="13647"/>
                    <a:pt x="2463" y="14022"/>
                  </a:cubicBezTo>
                  <a:cubicBezTo>
                    <a:pt x="4007" y="15130"/>
                    <a:pt x="6085" y="15130"/>
                    <a:pt x="7629" y="14022"/>
                  </a:cubicBezTo>
                  <a:cubicBezTo>
                    <a:pt x="7629" y="14022"/>
                    <a:pt x="11319" y="14022"/>
                    <a:pt x="12795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DCB19CFA-4432-4E10-91BB-C9FAEAB676E7}"/>
                </a:ext>
              </a:extLst>
            </p:cNvPr>
            <p:cNvSpPr/>
            <p:nvPr/>
          </p:nvSpPr>
          <p:spPr>
            <a:xfrm>
              <a:off x="8001303" y="2181699"/>
              <a:ext cx="18698" cy="15226"/>
            </a:xfrm>
            <a:custGeom>
              <a:avLst/>
              <a:gdLst>
                <a:gd name="connsiteX0" fmla="*/ 18699 w 18698"/>
                <a:gd name="connsiteY0" fmla="*/ 8856 h 15226"/>
                <a:gd name="connsiteX1" fmla="*/ 18699 w 18698"/>
                <a:gd name="connsiteY1" fmla="*/ 5166 h 15226"/>
                <a:gd name="connsiteX2" fmla="*/ 18699 w 18698"/>
                <a:gd name="connsiteY2" fmla="*/ 5166 h 15226"/>
                <a:gd name="connsiteX3" fmla="*/ 18699 w 18698"/>
                <a:gd name="connsiteY3" fmla="*/ 5166 h 15226"/>
                <a:gd name="connsiteX4" fmla="*/ 18699 w 18698"/>
                <a:gd name="connsiteY4" fmla="*/ 5166 h 15226"/>
                <a:gd name="connsiteX5" fmla="*/ 18699 w 18698"/>
                <a:gd name="connsiteY5" fmla="*/ 5166 h 15226"/>
                <a:gd name="connsiteX6" fmla="*/ 18699 w 18698"/>
                <a:gd name="connsiteY6" fmla="*/ 5166 h 15226"/>
                <a:gd name="connsiteX7" fmla="*/ 15747 w 18698"/>
                <a:gd name="connsiteY7" fmla="*/ 8856 h 15226"/>
                <a:gd name="connsiteX8" fmla="*/ 15747 w 18698"/>
                <a:gd name="connsiteY8" fmla="*/ 8856 h 15226"/>
                <a:gd name="connsiteX9" fmla="*/ 10581 w 18698"/>
                <a:gd name="connsiteY9" fmla="*/ 14022 h 15226"/>
                <a:gd name="connsiteX10" fmla="*/ 6153 w 18698"/>
                <a:gd name="connsiteY10" fmla="*/ 14022 h 15226"/>
                <a:gd name="connsiteX11" fmla="*/ 6153 w 18698"/>
                <a:gd name="connsiteY11" fmla="*/ 5166 h 15226"/>
                <a:gd name="connsiteX12" fmla="*/ 6153 w 18698"/>
                <a:gd name="connsiteY12" fmla="*/ 5166 h 15226"/>
                <a:gd name="connsiteX13" fmla="*/ 6153 w 18698"/>
                <a:gd name="connsiteY13" fmla="*/ 0 h 15226"/>
                <a:gd name="connsiteX14" fmla="*/ 6153 w 18698"/>
                <a:gd name="connsiteY14" fmla="*/ 0 h 15226"/>
                <a:gd name="connsiteX15" fmla="*/ 6153 w 18698"/>
                <a:gd name="connsiteY15" fmla="*/ 0 h 15226"/>
                <a:gd name="connsiteX16" fmla="*/ 2463 w 18698"/>
                <a:gd name="connsiteY16" fmla="*/ 0 h 15226"/>
                <a:gd name="connsiteX17" fmla="*/ 2463 w 18698"/>
                <a:gd name="connsiteY17" fmla="*/ 0 h 15226"/>
                <a:gd name="connsiteX18" fmla="*/ 2463 w 18698"/>
                <a:gd name="connsiteY18" fmla="*/ 0 h 15226"/>
                <a:gd name="connsiteX19" fmla="*/ 2463 w 18698"/>
                <a:gd name="connsiteY19" fmla="*/ 5166 h 15226"/>
                <a:gd name="connsiteX20" fmla="*/ 2463 w 18698"/>
                <a:gd name="connsiteY20" fmla="*/ 5166 h 15226"/>
                <a:gd name="connsiteX21" fmla="*/ 1108 w 18698"/>
                <a:gd name="connsiteY21" fmla="*/ 13405 h 15226"/>
                <a:gd name="connsiteX22" fmla="*/ 2463 w 18698"/>
                <a:gd name="connsiteY22" fmla="*/ 14760 h 15226"/>
                <a:gd name="connsiteX23" fmla="*/ 7629 w 18698"/>
                <a:gd name="connsiteY23" fmla="*/ 14760 h 15226"/>
                <a:gd name="connsiteX24" fmla="*/ 16485 w 18698"/>
                <a:gd name="connsiteY24" fmla="*/ 8856 h 15226"/>
                <a:gd name="connsiteX25" fmla="*/ 16485 w 18698"/>
                <a:gd name="connsiteY25" fmla="*/ 8856 h 1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98" h="15226">
                  <a:moveTo>
                    <a:pt x="18699" y="8856"/>
                  </a:moveTo>
                  <a:lnTo>
                    <a:pt x="18699" y="5166"/>
                  </a:lnTo>
                  <a:lnTo>
                    <a:pt x="18699" y="5166"/>
                  </a:lnTo>
                  <a:lnTo>
                    <a:pt x="18699" y="5166"/>
                  </a:lnTo>
                  <a:lnTo>
                    <a:pt x="18699" y="5166"/>
                  </a:lnTo>
                  <a:lnTo>
                    <a:pt x="18699" y="5166"/>
                  </a:lnTo>
                  <a:lnTo>
                    <a:pt x="18699" y="5166"/>
                  </a:lnTo>
                  <a:lnTo>
                    <a:pt x="15747" y="8856"/>
                  </a:lnTo>
                  <a:lnTo>
                    <a:pt x="15747" y="8856"/>
                  </a:lnTo>
                  <a:cubicBezTo>
                    <a:pt x="14849" y="11241"/>
                    <a:pt x="12966" y="13124"/>
                    <a:pt x="10581" y="14022"/>
                  </a:cubicBezTo>
                  <a:lnTo>
                    <a:pt x="6153" y="14022"/>
                  </a:lnTo>
                  <a:cubicBezTo>
                    <a:pt x="3897" y="11501"/>
                    <a:pt x="3897" y="7687"/>
                    <a:pt x="6153" y="5166"/>
                  </a:cubicBezTo>
                  <a:lnTo>
                    <a:pt x="6153" y="5166"/>
                  </a:lnTo>
                  <a:cubicBezTo>
                    <a:pt x="5863" y="3456"/>
                    <a:pt x="5863" y="1710"/>
                    <a:pt x="6153" y="0"/>
                  </a:cubicBezTo>
                  <a:lnTo>
                    <a:pt x="6153" y="0"/>
                  </a:lnTo>
                  <a:lnTo>
                    <a:pt x="6153" y="0"/>
                  </a:lnTo>
                  <a:lnTo>
                    <a:pt x="2463" y="0"/>
                  </a:lnTo>
                  <a:lnTo>
                    <a:pt x="2463" y="0"/>
                  </a:lnTo>
                  <a:lnTo>
                    <a:pt x="2463" y="0"/>
                  </a:lnTo>
                  <a:lnTo>
                    <a:pt x="2463" y="5166"/>
                  </a:lnTo>
                  <a:lnTo>
                    <a:pt x="2463" y="5166"/>
                  </a:lnTo>
                  <a:cubicBezTo>
                    <a:pt x="-187" y="7067"/>
                    <a:pt x="-793" y="10756"/>
                    <a:pt x="1108" y="13405"/>
                  </a:cubicBezTo>
                  <a:cubicBezTo>
                    <a:pt x="1483" y="13928"/>
                    <a:pt x="1940" y="14385"/>
                    <a:pt x="2463" y="14760"/>
                  </a:cubicBezTo>
                  <a:cubicBezTo>
                    <a:pt x="4128" y="15382"/>
                    <a:pt x="5963" y="15382"/>
                    <a:pt x="7629" y="14760"/>
                  </a:cubicBezTo>
                  <a:cubicBezTo>
                    <a:pt x="11502" y="14760"/>
                    <a:pt x="14995" y="12431"/>
                    <a:pt x="16485" y="8856"/>
                  </a:cubicBezTo>
                  <a:lnTo>
                    <a:pt x="16485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0DD1A57E-6136-4097-9E8F-5EA550D45912}"/>
                </a:ext>
              </a:extLst>
            </p:cNvPr>
            <p:cNvSpPr/>
            <p:nvPr/>
          </p:nvSpPr>
          <p:spPr>
            <a:xfrm>
              <a:off x="8020002" y="2189078"/>
              <a:ext cx="20191" cy="16974"/>
            </a:xfrm>
            <a:custGeom>
              <a:avLst/>
              <a:gdLst>
                <a:gd name="connsiteX0" fmla="*/ 19188 w 20191"/>
                <a:gd name="connsiteY0" fmla="*/ 1476 h 16974"/>
                <a:gd name="connsiteX1" fmla="*/ 19188 w 20191"/>
                <a:gd name="connsiteY1" fmla="*/ 1476 h 16974"/>
                <a:gd name="connsiteX2" fmla="*/ 11808 w 20191"/>
                <a:gd name="connsiteY2" fmla="*/ 12546 h 16974"/>
                <a:gd name="connsiteX3" fmla="*/ 11808 w 20191"/>
                <a:gd name="connsiteY3" fmla="*/ 1476 h 16974"/>
                <a:gd name="connsiteX4" fmla="*/ 11808 w 20191"/>
                <a:gd name="connsiteY4" fmla="*/ 1476 h 16974"/>
                <a:gd name="connsiteX5" fmla="*/ 8118 w 20191"/>
                <a:gd name="connsiteY5" fmla="*/ 1476 h 16974"/>
                <a:gd name="connsiteX6" fmla="*/ 8118 w 20191"/>
                <a:gd name="connsiteY6" fmla="*/ 1476 h 16974"/>
                <a:gd name="connsiteX7" fmla="*/ 0 w 20191"/>
                <a:gd name="connsiteY7" fmla="*/ 15498 h 16974"/>
                <a:gd name="connsiteX8" fmla="*/ 0 w 20191"/>
                <a:gd name="connsiteY8" fmla="*/ 15498 h 16974"/>
                <a:gd name="connsiteX9" fmla="*/ 0 w 20191"/>
                <a:gd name="connsiteY9" fmla="*/ 15498 h 16974"/>
                <a:gd name="connsiteX10" fmla="*/ 0 w 20191"/>
                <a:gd name="connsiteY10" fmla="*/ 15498 h 16974"/>
                <a:gd name="connsiteX11" fmla="*/ 0 w 20191"/>
                <a:gd name="connsiteY11" fmla="*/ 15498 h 16974"/>
                <a:gd name="connsiteX12" fmla="*/ 11808 w 20191"/>
                <a:gd name="connsiteY12" fmla="*/ 1476 h 16974"/>
                <a:gd name="connsiteX13" fmla="*/ 11808 w 20191"/>
                <a:gd name="connsiteY13" fmla="*/ 1476 h 16974"/>
                <a:gd name="connsiteX14" fmla="*/ 11808 w 20191"/>
                <a:gd name="connsiteY14" fmla="*/ 16974 h 16974"/>
                <a:gd name="connsiteX15" fmla="*/ 19926 w 20191"/>
                <a:gd name="connsiteY15" fmla="*/ 1476 h 16974"/>
                <a:gd name="connsiteX16" fmla="*/ 19926 w 20191"/>
                <a:gd name="connsiteY16" fmla="*/ 15498 h 16974"/>
                <a:gd name="connsiteX17" fmla="*/ 19926 w 20191"/>
                <a:gd name="connsiteY17" fmla="*/ 15498 h 16974"/>
                <a:gd name="connsiteX18" fmla="*/ 19926 w 20191"/>
                <a:gd name="connsiteY18" fmla="*/ 15498 h 16974"/>
                <a:gd name="connsiteX19" fmla="*/ 19926 w 20191"/>
                <a:gd name="connsiteY19" fmla="*/ 15498 h 16974"/>
                <a:gd name="connsiteX20" fmla="*/ 19926 w 20191"/>
                <a:gd name="connsiteY20" fmla="*/ 0 h 16974"/>
                <a:gd name="connsiteX21" fmla="*/ 19926 w 20191"/>
                <a:gd name="connsiteY21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191" h="16974">
                  <a:moveTo>
                    <a:pt x="19188" y="1476"/>
                  </a:moveTo>
                  <a:lnTo>
                    <a:pt x="19188" y="1476"/>
                  </a:lnTo>
                  <a:lnTo>
                    <a:pt x="11808" y="12546"/>
                  </a:lnTo>
                  <a:cubicBezTo>
                    <a:pt x="11808" y="12546"/>
                    <a:pt x="11808" y="1476"/>
                    <a:pt x="11808" y="1476"/>
                  </a:cubicBezTo>
                  <a:lnTo>
                    <a:pt x="11808" y="1476"/>
                  </a:lnTo>
                  <a:lnTo>
                    <a:pt x="8118" y="1476"/>
                  </a:lnTo>
                  <a:lnTo>
                    <a:pt x="8118" y="1476"/>
                  </a:lnTo>
                  <a:cubicBezTo>
                    <a:pt x="8118" y="1476"/>
                    <a:pt x="738" y="14022"/>
                    <a:pt x="0" y="15498"/>
                  </a:cubicBezTo>
                  <a:lnTo>
                    <a:pt x="0" y="15498"/>
                  </a:lnTo>
                  <a:lnTo>
                    <a:pt x="0" y="15498"/>
                  </a:lnTo>
                  <a:lnTo>
                    <a:pt x="0" y="15498"/>
                  </a:lnTo>
                  <a:lnTo>
                    <a:pt x="0" y="15498"/>
                  </a:lnTo>
                  <a:cubicBezTo>
                    <a:pt x="2915" y="10052"/>
                    <a:pt x="6937" y="5275"/>
                    <a:pt x="11808" y="1476"/>
                  </a:cubicBezTo>
                  <a:lnTo>
                    <a:pt x="11808" y="1476"/>
                  </a:lnTo>
                  <a:cubicBezTo>
                    <a:pt x="11808" y="1476"/>
                    <a:pt x="11808" y="15498"/>
                    <a:pt x="11808" y="16974"/>
                  </a:cubicBezTo>
                  <a:lnTo>
                    <a:pt x="19926" y="1476"/>
                  </a:lnTo>
                  <a:cubicBezTo>
                    <a:pt x="20280" y="6143"/>
                    <a:pt x="20280" y="10831"/>
                    <a:pt x="19926" y="15498"/>
                  </a:cubicBezTo>
                  <a:lnTo>
                    <a:pt x="19926" y="15498"/>
                  </a:lnTo>
                  <a:lnTo>
                    <a:pt x="19926" y="15498"/>
                  </a:lnTo>
                  <a:lnTo>
                    <a:pt x="19926" y="15498"/>
                  </a:lnTo>
                  <a:cubicBezTo>
                    <a:pt x="19616" y="10336"/>
                    <a:pt x="19616" y="5162"/>
                    <a:pt x="19926" y="0"/>
                  </a:cubicBezTo>
                  <a:lnTo>
                    <a:pt x="1992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23057100-18EF-48F8-B763-5970152DFFC2}"/>
                </a:ext>
              </a:extLst>
            </p:cNvPr>
            <p:cNvSpPr/>
            <p:nvPr/>
          </p:nvSpPr>
          <p:spPr>
            <a:xfrm>
              <a:off x="8115204" y="2184651"/>
              <a:ext cx="8201" cy="19188"/>
            </a:xfrm>
            <a:custGeom>
              <a:avLst/>
              <a:gdLst>
                <a:gd name="connsiteX0" fmla="*/ 5166 w 8201"/>
                <a:gd name="connsiteY0" fmla="*/ 11070 h 19188"/>
                <a:gd name="connsiteX1" fmla="*/ 5166 w 8201"/>
                <a:gd name="connsiteY1" fmla="*/ 11070 h 19188"/>
                <a:gd name="connsiteX2" fmla="*/ 738 w 8201"/>
                <a:gd name="connsiteY2" fmla="*/ 11070 h 19188"/>
                <a:gd name="connsiteX3" fmla="*/ 738 w 8201"/>
                <a:gd name="connsiteY3" fmla="*/ 11070 h 19188"/>
                <a:gd name="connsiteX4" fmla="*/ 738 w 8201"/>
                <a:gd name="connsiteY4" fmla="*/ 5166 h 19188"/>
                <a:gd name="connsiteX5" fmla="*/ 7380 w 8201"/>
                <a:gd name="connsiteY5" fmla="*/ 5166 h 19188"/>
                <a:gd name="connsiteX6" fmla="*/ 7380 w 8201"/>
                <a:gd name="connsiteY6" fmla="*/ 5904 h 19188"/>
                <a:gd name="connsiteX7" fmla="*/ 7380 w 8201"/>
                <a:gd name="connsiteY7" fmla="*/ 5904 h 19188"/>
                <a:gd name="connsiteX8" fmla="*/ 7380 w 8201"/>
                <a:gd name="connsiteY8" fmla="*/ 0 h 19188"/>
                <a:gd name="connsiteX9" fmla="*/ 7380 w 8201"/>
                <a:gd name="connsiteY9" fmla="*/ 0 h 19188"/>
                <a:gd name="connsiteX10" fmla="*/ 7380 w 8201"/>
                <a:gd name="connsiteY10" fmla="*/ 5904 h 19188"/>
                <a:gd name="connsiteX11" fmla="*/ 0 w 8201"/>
                <a:gd name="connsiteY11" fmla="*/ 5904 h 19188"/>
                <a:gd name="connsiteX12" fmla="*/ 0 w 8201"/>
                <a:gd name="connsiteY12" fmla="*/ 5904 h 19188"/>
                <a:gd name="connsiteX13" fmla="*/ 0 w 8201"/>
                <a:gd name="connsiteY13" fmla="*/ 12546 h 19188"/>
                <a:gd name="connsiteX14" fmla="*/ 0 w 8201"/>
                <a:gd name="connsiteY14" fmla="*/ 12546 h 19188"/>
                <a:gd name="connsiteX15" fmla="*/ 0 w 8201"/>
                <a:gd name="connsiteY15" fmla="*/ 19188 h 19188"/>
                <a:gd name="connsiteX16" fmla="*/ 0 w 8201"/>
                <a:gd name="connsiteY16" fmla="*/ 19188 h 19188"/>
                <a:gd name="connsiteX17" fmla="*/ 0 w 8201"/>
                <a:gd name="connsiteY17" fmla="*/ 19188 h 19188"/>
                <a:gd name="connsiteX18" fmla="*/ 3690 w 8201"/>
                <a:gd name="connsiteY18" fmla="*/ 19188 h 19188"/>
                <a:gd name="connsiteX19" fmla="*/ 3690 w 8201"/>
                <a:gd name="connsiteY19" fmla="*/ 19188 h 19188"/>
                <a:gd name="connsiteX20" fmla="*/ 3690 w 8201"/>
                <a:gd name="connsiteY20" fmla="*/ 12546 h 19188"/>
                <a:gd name="connsiteX21" fmla="*/ 8118 w 8201"/>
                <a:gd name="connsiteY21" fmla="*/ 12546 h 19188"/>
                <a:gd name="connsiteX22" fmla="*/ 8118 w 8201"/>
                <a:gd name="connsiteY22" fmla="*/ 12546 h 19188"/>
                <a:gd name="connsiteX23" fmla="*/ 8118 w 8201"/>
                <a:gd name="connsiteY23" fmla="*/ 12546 h 19188"/>
                <a:gd name="connsiteX24" fmla="*/ 8118 w 8201"/>
                <a:gd name="connsiteY24" fmla="*/ 738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201" h="19188">
                  <a:moveTo>
                    <a:pt x="5166" y="11070"/>
                  </a:moveTo>
                  <a:lnTo>
                    <a:pt x="5166" y="11070"/>
                  </a:lnTo>
                  <a:lnTo>
                    <a:pt x="738" y="11070"/>
                  </a:lnTo>
                  <a:lnTo>
                    <a:pt x="738" y="11070"/>
                  </a:lnTo>
                  <a:cubicBezTo>
                    <a:pt x="738" y="11070"/>
                    <a:pt x="738" y="5904"/>
                    <a:pt x="738" y="5166"/>
                  </a:cubicBezTo>
                  <a:lnTo>
                    <a:pt x="7380" y="5166"/>
                  </a:lnTo>
                  <a:lnTo>
                    <a:pt x="7380" y="5904"/>
                  </a:lnTo>
                  <a:lnTo>
                    <a:pt x="7380" y="5904"/>
                  </a:lnTo>
                  <a:cubicBezTo>
                    <a:pt x="7100" y="3946"/>
                    <a:pt x="7100" y="1958"/>
                    <a:pt x="7380" y="0"/>
                  </a:cubicBezTo>
                  <a:lnTo>
                    <a:pt x="7380" y="0"/>
                  </a:lnTo>
                  <a:lnTo>
                    <a:pt x="738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214" y="8113"/>
                    <a:pt x="214" y="10337"/>
                    <a:pt x="0" y="12546"/>
                  </a:cubicBezTo>
                  <a:lnTo>
                    <a:pt x="0" y="12546"/>
                  </a:lnTo>
                  <a:cubicBezTo>
                    <a:pt x="125" y="14759"/>
                    <a:pt x="125" y="16975"/>
                    <a:pt x="0" y="19188"/>
                  </a:cubicBezTo>
                  <a:lnTo>
                    <a:pt x="0" y="19188"/>
                  </a:lnTo>
                  <a:lnTo>
                    <a:pt x="0" y="19188"/>
                  </a:lnTo>
                  <a:lnTo>
                    <a:pt x="3690" y="19188"/>
                  </a:lnTo>
                  <a:lnTo>
                    <a:pt x="3690" y="19188"/>
                  </a:lnTo>
                  <a:lnTo>
                    <a:pt x="3690" y="12546"/>
                  </a:lnTo>
                  <a:lnTo>
                    <a:pt x="8118" y="12546"/>
                  </a:lnTo>
                  <a:lnTo>
                    <a:pt x="8118" y="12546"/>
                  </a:lnTo>
                  <a:lnTo>
                    <a:pt x="8118" y="12546"/>
                  </a:lnTo>
                  <a:cubicBezTo>
                    <a:pt x="8229" y="10826"/>
                    <a:pt x="8229" y="9100"/>
                    <a:pt x="8118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DAC5A6E-D4EF-47E0-AF5F-1EB1A46F3FDA}"/>
                </a:ext>
              </a:extLst>
            </p:cNvPr>
            <p:cNvSpPr/>
            <p:nvPr/>
          </p:nvSpPr>
          <p:spPr>
            <a:xfrm>
              <a:off x="8126273" y="2181699"/>
              <a:ext cx="12546" cy="13623"/>
            </a:xfrm>
            <a:custGeom>
              <a:avLst/>
              <a:gdLst>
                <a:gd name="connsiteX0" fmla="*/ 12546 w 12546"/>
                <a:gd name="connsiteY0" fmla="*/ 13284 h 13623"/>
                <a:gd name="connsiteX1" fmla="*/ 12546 w 12546"/>
                <a:gd name="connsiteY1" fmla="*/ 13284 h 13623"/>
                <a:gd name="connsiteX2" fmla="*/ 8118 w 12546"/>
                <a:gd name="connsiteY2" fmla="*/ 13284 h 13623"/>
                <a:gd name="connsiteX3" fmla="*/ 4428 w 12546"/>
                <a:gd name="connsiteY3" fmla="*/ 5904 h 13623"/>
                <a:gd name="connsiteX4" fmla="*/ 4428 w 12546"/>
                <a:gd name="connsiteY4" fmla="*/ 5904 h 13623"/>
                <a:gd name="connsiteX5" fmla="*/ 4428 w 12546"/>
                <a:gd name="connsiteY5" fmla="*/ 0 h 13623"/>
                <a:gd name="connsiteX6" fmla="*/ 4428 w 12546"/>
                <a:gd name="connsiteY6" fmla="*/ 0 h 13623"/>
                <a:gd name="connsiteX7" fmla="*/ 4428 w 12546"/>
                <a:gd name="connsiteY7" fmla="*/ 0 h 13623"/>
                <a:gd name="connsiteX8" fmla="*/ 0 w 12546"/>
                <a:gd name="connsiteY8" fmla="*/ 0 h 13623"/>
                <a:gd name="connsiteX9" fmla="*/ 0 w 12546"/>
                <a:gd name="connsiteY9" fmla="*/ 0 h 13623"/>
                <a:gd name="connsiteX10" fmla="*/ 0 w 12546"/>
                <a:gd name="connsiteY10" fmla="*/ 0 h 13623"/>
                <a:gd name="connsiteX11" fmla="*/ 0 w 12546"/>
                <a:gd name="connsiteY11" fmla="*/ 5166 h 13623"/>
                <a:gd name="connsiteX12" fmla="*/ 0 w 12546"/>
                <a:gd name="connsiteY12" fmla="*/ 5166 h 13623"/>
                <a:gd name="connsiteX13" fmla="*/ 0 w 12546"/>
                <a:gd name="connsiteY13" fmla="*/ 12546 h 13623"/>
                <a:gd name="connsiteX14" fmla="*/ 0 w 12546"/>
                <a:gd name="connsiteY14" fmla="*/ 12546 h 13623"/>
                <a:gd name="connsiteX15" fmla="*/ 0 w 12546"/>
                <a:gd name="connsiteY15" fmla="*/ 12546 h 13623"/>
                <a:gd name="connsiteX16" fmla="*/ 0 w 12546"/>
                <a:gd name="connsiteY16" fmla="*/ 12546 h 13623"/>
                <a:gd name="connsiteX17" fmla="*/ 6642 w 12546"/>
                <a:gd name="connsiteY17" fmla="*/ 12546 h 13623"/>
                <a:gd name="connsiteX18" fmla="*/ 6642 w 12546"/>
                <a:gd name="connsiteY18" fmla="*/ 12546 h 13623"/>
                <a:gd name="connsiteX19" fmla="*/ 6642 w 12546"/>
                <a:gd name="connsiteY19" fmla="*/ 12546 h 13623"/>
                <a:gd name="connsiteX20" fmla="*/ 6642 w 12546"/>
                <a:gd name="connsiteY20" fmla="*/ 4428 h 1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546" h="13623">
                  <a:moveTo>
                    <a:pt x="12546" y="13284"/>
                  </a:moveTo>
                  <a:lnTo>
                    <a:pt x="12546" y="13284"/>
                  </a:lnTo>
                  <a:cubicBezTo>
                    <a:pt x="11107" y="13737"/>
                    <a:pt x="9557" y="13737"/>
                    <a:pt x="8118" y="13284"/>
                  </a:cubicBezTo>
                  <a:cubicBezTo>
                    <a:pt x="8118" y="13284"/>
                    <a:pt x="8118" y="8856"/>
                    <a:pt x="4428" y="5904"/>
                  </a:cubicBezTo>
                  <a:lnTo>
                    <a:pt x="4428" y="5904"/>
                  </a:lnTo>
                  <a:cubicBezTo>
                    <a:pt x="4236" y="3941"/>
                    <a:pt x="4236" y="1963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177" y="7623"/>
                    <a:pt x="177" y="10089"/>
                    <a:pt x="0" y="12546"/>
                  </a:cubicBez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6642" y="12546"/>
                  </a:lnTo>
                  <a:lnTo>
                    <a:pt x="6642" y="12546"/>
                  </a:lnTo>
                  <a:lnTo>
                    <a:pt x="6642" y="12546"/>
                  </a:lnTo>
                  <a:lnTo>
                    <a:pt x="6642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F91F6DA7-F32C-4988-BB40-3FB654640789}"/>
                </a:ext>
              </a:extLst>
            </p:cNvPr>
            <p:cNvSpPr/>
            <p:nvPr/>
          </p:nvSpPr>
          <p:spPr>
            <a:xfrm>
              <a:off x="8177933" y="2149964"/>
              <a:ext cx="9594" cy="19926"/>
            </a:xfrm>
            <a:custGeom>
              <a:avLst/>
              <a:gdLst>
                <a:gd name="connsiteX0" fmla="*/ 9594 w 9594"/>
                <a:gd name="connsiteY0" fmla="*/ 16236 h 19926"/>
                <a:gd name="connsiteX1" fmla="*/ 9594 w 9594"/>
                <a:gd name="connsiteY1" fmla="*/ 16236 h 19926"/>
                <a:gd name="connsiteX2" fmla="*/ 5166 w 9594"/>
                <a:gd name="connsiteY2" fmla="*/ 19926 h 19926"/>
                <a:gd name="connsiteX3" fmla="*/ 1476 w 9594"/>
                <a:gd name="connsiteY3" fmla="*/ 15498 h 19926"/>
                <a:gd name="connsiteX4" fmla="*/ 1476 w 9594"/>
                <a:gd name="connsiteY4" fmla="*/ 15498 h 19926"/>
                <a:gd name="connsiteX5" fmla="*/ 5904 w 9594"/>
                <a:gd name="connsiteY5" fmla="*/ 15498 h 19926"/>
                <a:gd name="connsiteX6" fmla="*/ 5904 w 9594"/>
                <a:gd name="connsiteY6" fmla="*/ 15498 h 19926"/>
                <a:gd name="connsiteX7" fmla="*/ 5904 w 9594"/>
                <a:gd name="connsiteY7" fmla="*/ 15498 h 19926"/>
                <a:gd name="connsiteX8" fmla="*/ 5904 w 9594"/>
                <a:gd name="connsiteY8" fmla="*/ 10332 h 19926"/>
                <a:gd name="connsiteX9" fmla="*/ 5904 w 9594"/>
                <a:gd name="connsiteY9" fmla="*/ 10332 h 19926"/>
                <a:gd name="connsiteX10" fmla="*/ 1476 w 9594"/>
                <a:gd name="connsiteY10" fmla="*/ 10332 h 19926"/>
                <a:gd name="connsiteX11" fmla="*/ 1476 w 9594"/>
                <a:gd name="connsiteY11" fmla="*/ 10332 h 19926"/>
                <a:gd name="connsiteX12" fmla="*/ 1476 w 9594"/>
                <a:gd name="connsiteY12" fmla="*/ 4428 h 19926"/>
                <a:gd name="connsiteX13" fmla="*/ 6642 w 9594"/>
                <a:gd name="connsiteY13" fmla="*/ 4428 h 19926"/>
                <a:gd name="connsiteX14" fmla="*/ 6642 w 9594"/>
                <a:gd name="connsiteY14" fmla="*/ 4428 h 19926"/>
                <a:gd name="connsiteX15" fmla="*/ 6642 w 9594"/>
                <a:gd name="connsiteY15" fmla="*/ 4428 h 19926"/>
                <a:gd name="connsiteX16" fmla="*/ 6642 w 9594"/>
                <a:gd name="connsiteY16" fmla="*/ 0 h 19926"/>
                <a:gd name="connsiteX17" fmla="*/ 6642 w 9594"/>
                <a:gd name="connsiteY17" fmla="*/ 0 h 19926"/>
                <a:gd name="connsiteX18" fmla="*/ 6642 w 9594"/>
                <a:gd name="connsiteY18" fmla="*/ 0 h 19926"/>
                <a:gd name="connsiteX19" fmla="*/ 0 w 9594"/>
                <a:gd name="connsiteY19" fmla="*/ 0 h 19926"/>
                <a:gd name="connsiteX20" fmla="*/ 0 w 9594"/>
                <a:gd name="connsiteY20" fmla="*/ 0 h 19926"/>
                <a:gd name="connsiteX21" fmla="*/ 0 w 9594"/>
                <a:gd name="connsiteY21" fmla="*/ 0 h 19926"/>
                <a:gd name="connsiteX22" fmla="*/ 0 w 9594"/>
                <a:gd name="connsiteY22" fmla="*/ 5904 h 19926"/>
                <a:gd name="connsiteX23" fmla="*/ 0 w 9594"/>
                <a:gd name="connsiteY23" fmla="*/ 5904 h 19926"/>
                <a:gd name="connsiteX24" fmla="*/ 0 w 9594"/>
                <a:gd name="connsiteY24" fmla="*/ 12546 h 19926"/>
                <a:gd name="connsiteX25" fmla="*/ 0 w 9594"/>
                <a:gd name="connsiteY25" fmla="*/ 12546 h 19926"/>
                <a:gd name="connsiteX26" fmla="*/ 0 w 9594"/>
                <a:gd name="connsiteY26" fmla="*/ 12546 h 19926"/>
                <a:gd name="connsiteX27" fmla="*/ 0 w 9594"/>
                <a:gd name="connsiteY27" fmla="*/ 12546 h 19926"/>
                <a:gd name="connsiteX28" fmla="*/ 6642 w 9594"/>
                <a:gd name="connsiteY28" fmla="*/ 12546 h 19926"/>
                <a:gd name="connsiteX29" fmla="*/ 6642 w 9594"/>
                <a:gd name="connsiteY29" fmla="*/ 12546 h 19926"/>
                <a:gd name="connsiteX30" fmla="*/ 6642 w 9594"/>
                <a:gd name="connsiteY30" fmla="*/ 7380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594" h="19926">
                  <a:moveTo>
                    <a:pt x="9594" y="16236"/>
                  </a:moveTo>
                  <a:lnTo>
                    <a:pt x="9594" y="16236"/>
                  </a:lnTo>
                  <a:lnTo>
                    <a:pt x="5166" y="19926"/>
                  </a:lnTo>
                  <a:lnTo>
                    <a:pt x="1476" y="15498"/>
                  </a:lnTo>
                  <a:lnTo>
                    <a:pt x="1476" y="15498"/>
                  </a:lnTo>
                  <a:lnTo>
                    <a:pt x="5904" y="15498"/>
                  </a:lnTo>
                  <a:lnTo>
                    <a:pt x="5904" y="15498"/>
                  </a:lnTo>
                  <a:lnTo>
                    <a:pt x="5904" y="15498"/>
                  </a:lnTo>
                  <a:lnTo>
                    <a:pt x="5904" y="10332"/>
                  </a:lnTo>
                  <a:lnTo>
                    <a:pt x="5904" y="10332"/>
                  </a:lnTo>
                  <a:lnTo>
                    <a:pt x="1476" y="10332"/>
                  </a:lnTo>
                  <a:lnTo>
                    <a:pt x="1476" y="10332"/>
                  </a:lnTo>
                  <a:lnTo>
                    <a:pt x="1476" y="4428"/>
                  </a:lnTo>
                  <a:cubicBezTo>
                    <a:pt x="1476" y="4428"/>
                    <a:pt x="5904" y="4428"/>
                    <a:pt x="6642" y="4428"/>
                  </a:cubicBezTo>
                  <a:lnTo>
                    <a:pt x="6642" y="4428"/>
                  </a:lnTo>
                  <a:lnTo>
                    <a:pt x="6642" y="4428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6642" y="12546"/>
                  </a:lnTo>
                  <a:lnTo>
                    <a:pt x="6642" y="12546"/>
                  </a:lnTo>
                  <a:cubicBezTo>
                    <a:pt x="6642" y="12546"/>
                    <a:pt x="6642" y="8118"/>
                    <a:pt x="6642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D789974E-3073-4E72-B355-F21FA7643380}"/>
                </a:ext>
              </a:extLst>
            </p:cNvPr>
            <p:cNvSpPr/>
            <p:nvPr/>
          </p:nvSpPr>
          <p:spPr>
            <a:xfrm>
              <a:off x="7985884" y="2161035"/>
              <a:ext cx="11977" cy="16973"/>
            </a:xfrm>
            <a:custGeom>
              <a:avLst/>
              <a:gdLst>
                <a:gd name="connsiteX0" fmla="*/ 6073 w 11977"/>
                <a:gd name="connsiteY0" fmla="*/ 3690 h 16973"/>
                <a:gd name="connsiteX1" fmla="*/ 169 w 11977"/>
                <a:gd name="connsiteY1" fmla="*/ 0 h 16973"/>
                <a:gd name="connsiteX2" fmla="*/ 169 w 11977"/>
                <a:gd name="connsiteY2" fmla="*/ 0 h 16973"/>
                <a:gd name="connsiteX3" fmla="*/ 169 w 11977"/>
                <a:gd name="connsiteY3" fmla="*/ 0 h 16973"/>
                <a:gd name="connsiteX4" fmla="*/ 169 w 11977"/>
                <a:gd name="connsiteY4" fmla="*/ 5904 h 16973"/>
                <a:gd name="connsiteX5" fmla="*/ 169 w 11977"/>
                <a:gd name="connsiteY5" fmla="*/ 5904 h 16973"/>
                <a:gd name="connsiteX6" fmla="*/ 169 w 11977"/>
                <a:gd name="connsiteY6" fmla="*/ 11808 h 16973"/>
                <a:gd name="connsiteX7" fmla="*/ 169 w 11977"/>
                <a:gd name="connsiteY7" fmla="*/ 11808 h 16973"/>
                <a:gd name="connsiteX8" fmla="*/ 169 w 11977"/>
                <a:gd name="connsiteY8" fmla="*/ 11808 h 16973"/>
                <a:gd name="connsiteX9" fmla="*/ 169 w 11977"/>
                <a:gd name="connsiteY9" fmla="*/ 11808 h 16973"/>
                <a:gd name="connsiteX10" fmla="*/ 169 w 11977"/>
                <a:gd name="connsiteY10" fmla="*/ 11808 h 16973"/>
                <a:gd name="connsiteX11" fmla="*/ 7549 w 11977"/>
                <a:gd name="connsiteY11" fmla="*/ 11808 h 16973"/>
                <a:gd name="connsiteX12" fmla="*/ 7549 w 11977"/>
                <a:gd name="connsiteY12" fmla="*/ 5166 h 16973"/>
                <a:gd name="connsiteX13" fmla="*/ 11977 w 11977"/>
                <a:gd name="connsiteY13" fmla="*/ 5166 h 16973"/>
                <a:gd name="connsiteX14" fmla="*/ 11977 w 11977"/>
                <a:gd name="connsiteY14" fmla="*/ 5166 h 16973"/>
                <a:gd name="connsiteX15" fmla="*/ 6073 w 11977"/>
                <a:gd name="connsiteY15" fmla="*/ 3690 h 16973"/>
                <a:gd name="connsiteX16" fmla="*/ 1645 w 11977"/>
                <a:gd name="connsiteY16" fmla="*/ 16974 h 16973"/>
                <a:gd name="connsiteX17" fmla="*/ 1645 w 11977"/>
                <a:gd name="connsiteY17" fmla="*/ 16974 h 16973"/>
                <a:gd name="connsiteX18" fmla="*/ 1645 w 11977"/>
                <a:gd name="connsiteY18" fmla="*/ 16974 h 16973"/>
                <a:gd name="connsiteX19" fmla="*/ 1645 w 11977"/>
                <a:gd name="connsiteY19" fmla="*/ 12546 h 16973"/>
                <a:gd name="connsiteX20" fmla="*/ 1645 w 11977"/>
                <a:gd name="connsiteY20" fmla="*/ 12546 h 16973"/>
                <a:gd name="connsiteX21" fmla="*/ 1645 w 11977"/>
                <a:gd name="connsiteY21" fmla="*/ 12546 h 16973"/>
                <a:gd name="connsiteX22" fmla="*/ 1645 w 11977"/>
                <a:gd name="connsiteY22" fmla="*/ 16974 h 16973"/>
                <a:gd name="connsiteX23" fmla="*/ 1645 w 11977"/>
                <a:gd name="connsiteY23" fmla="*/ 8118 h 16973"/>
                <a:gd name="connsiteX24" fmla="*/ 1645 w 11977"/>
                <a:gd name="connsiteY24" fmla="*/ 8118 h 16973"/>
                <a:gd name="connsiteX25" fmla="*/ 1645 w 11977"/>
                <a:gd name="connsiteY25" fmla="*/ 8118 h 16973"/>
                <a:gd name="connsiteX26" fmla="*/ 1645 w 11977"/>
                <a:gd name="connsiteY26" fmla="*/ 8118 h 16973"/>
                <a:gd name="connsiteX27" fmla="*/ 1645 w 11977"/>
                <a:gd name="connsiteY27" fmla="*/ 4428 h 16973"/>
                <a:gd name="connsiteX28" fmla="*/ 1645 w 11977"/>
                <a:gd name="connsiteY28" fmla="*/ 4428 h 16973"/>
                <a:gd name="connsiteX29" fmla="*/ 5335 w 11977"/>
                <a:gd name="connsiteY29" fmla="*/ 8118 h 16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1977" h="16973">
                  <a:moveTo>
                    <a:pt x="6073" y="3690"/>
                  </a:moveTo>
                  <a:lnTo>
                    <a:pt x="169" y="0"/>
                  </a:lnTo>
                  <a:lnTo>
                    <a:pt x="169" y="0"/>
                  </a:lnTo>
                  <a:lnTo>
                    <a:pt x="169" y="0"/>
                  </a:lnTo>
                  <a:lnTo>
                    <a:pt x="169" y="5904"/>
                  </a:lnTo>
                  <a:lnTo>
                    <a:pt x="169" y="5904"/>
                  </a:lnTo>
                  <a:cubicBezTo>
                    <a:pt x="-56" y="7866"/>
                    <a:pt x="-56" y="9846"/>
                    <a:pt x="169" y="11808"/>
                  </a:cubicBezTo>
                  <a:lnTo>
                    <a:pt x="169" y="11808"/>
                  </a:lnTo>
                  <a:lnTo>
                    <a:pt x="169" y="11808"/>
                  </a:lnTo>
                  <a:lnTo>
                    <a:pt x="169" y="11808"/>
                  </a:lnTo>
                  <a:lnTo>
                    <a:pt x="169" y="11808"/>
                  </a:lnTo>
                  <a:cubicBezTo>
                    <a:pt x="169" y="11808"/>
                    <a:pt x="6073" y="11808"/>
                    <a:pt x="7549" y="11808"/>
                  </a:cubicBezTo>
                  <a:cubicBezTo>
                    <a:pt x="9025" y="11808"/>
                    <a:pt x="7549" y="7380"/>
                    <a:pt x="7549" y="5166"/>
                  </a:cubicBezTo>
                  <a:lnTo>
                    <a:pt x="11977" y="5166"/>
                  </a:lnTo>
                  <a:lnTo>
                    <a:pt x="11977" y="5166"/>
                  </a:lnTo>
                  <a:cubicBezTo>
                    <a:pt x="11977" y="5166"/>
                    <a:pt x="9763" y="5904"/>
                    <a:pt x="6073" y="3690"/>
                  </a:cubicBezTo>
                  <a:close/>
                  <a:moveTo>
                    <a:pt x="1645" y="16974"/>
                  </a:moveTo>
                  <a:cubicBezTo>
                    <a:pt x="1645" y="16974"/>
                    <a:pt x="1645" y="16974"/>
                    <a:pt x="1645" y="16974"/>
                  </a:cubicBezTo>
                  <a:lnTo>
                    <a:pt x="1645" y="16974"/>
                  </a:lnTo>
                  <a:lnTo>
                    <a:pt x="1645" y="12546"/>
                  </a:lnTo>
                  <a:lnTo>
                    <a:pt x="1645" y="12546"/>
                  </a:lnTo>
                  <a:lnTo>
                    <a:pt x="1645" y="12546"/>
                  </a:lnTo>
                  <a:cubicBezTo>
                    <a:pt x="1645" y="12546"/>
                    <a:pt x="2383" y="15498"/>
                    <a:pt x="1645" y="16974"/>
                  </a:cubicBezTo>
                  <a:close/>
                  <a:moveTo>
                    <a:pt x="1645" y="8118"/>
                  </a:moveTo>
                  <a:cubicBezTo>
                    <a:pt x="1645" y="8118"/>
                    <a:pt x="1645" y="8118"/>
                    <a:pt x="1645" y="8118"/>
                  </a:cubicBezTo>
                  <a:lnTo>
                    <a:pt x="1645" y="8118"/>
                  </a:lnTo>
                  <a:lnTo>
                    <a:pt x="1645" y="8118"/>
                  </a:lnTo>
                  <a:lnTo>
                    <a:pt x="1645" y="4428"/>
                  </a:lnTo>
                  <a:lnTo>
                    <a:pt x="1645" y="4428"/>
                  </a:lnTo>
                  <a:cubicBezTo>
                    <a:pt x="1645" y="4428"/>
                    <a:pt x="6811" y="7380"/>
                    <a:pt x="5335" y="811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EEDE45CA-DF64-4F0A-AF7D-E3388F3834E1}"/>
                </a:ext>
              </a:extLst>
            </p:cNvPr>
            <p:cNvSpPr/>
            <p:nvPr/>
          </p:nvSpPr>
          <p:spPr>
            <a:xfrm>
              <a:off x="7986054" y="2172105"/>
              <a:ext cx="73800" cy="4428"/>
            </a:xfrm>
            <a:custGeom>
              <a:avLst/>
              <a:gdLst>
                <a:gd name="connsiteX0" fmla="*/ 0 w 73800"/>
                <a:gd name="connsiteY0" fmla="*/ 0 h 4428"/>
                <a:gd name="connsiteX1" fmla="*/ 0 w 73800"/>
                <a:gd name="connsiteY1" fmla="*/ 0 h 4428"/>
                <a:gd name="connsiteX2" fmla="*/ 0 w 73800"/>
                <a:gd name="connsiteY2" fmla="*/ 4428 h 4428"/>
                <a:gd name="connsiteX3" fmla="*/ 0 w 73800"/>
                <a:gd name="connsiteY3" fmla="*/ 4428 h 4428"/>
                <a:gd name="connsiteX4" fmla="*/ 0 w 73800"/>
                <a:gd name="connsiteY4" fmla="*/ 4428 h 4428"/>
                <a:gd name="connsiteX5" fmla="*/ 0 w 73800"/>
                <a:gd name="connsiteY5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4428">
                  <a:moveTo>
                    <a:pt x="0" y="0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7C4D0479-1F7A-4082-9052-BE9FF23A039B}"/>
                </a:ext>
              </a:extLst>
            </p:cNvPr>
            <p:cNvSpPr/>
            <p:nvPr/>
          </p:nvSpPr>
          <p:spPr>
            <a:xfrm>
              <a:off x="7989744" y="2165462"/>
              <a:ext cx="73800" cy="3690"/>
            </a:xfrm>
            <a:custGeom>
              <a:avLst/>
              <a:gdLst>
                <a:gd name="connsiteX0" fmla="*/ 0 w 73800"/>
                <a:gd name="connsiteY0" fmla="*/ 0 h 3690"/>
                <a:gd name="connsiteX1" fmla="*/ 0 w 73800"/>
                <a:gd name="connsiteY1" fmla="*/ 3690 h 3690"/>
                <a:gd name="connsiteX2" fmla="*/ 0 w 73800"/>
                <a:gd name="connsiteY2" fmla="*/ 3690 h 3690"/>
                <a:gd name="connsiteX3" fmla="*/ 0 w 73800"/>
                <a:gd name="connsiteY3" fmla="*/ 3690 h 3690"/>
                <a:gd name="connsiteX4" fmla="*/ 0 w 73800"/>
                <a:gd name="connsiteY4" fmla="*/ 3690 h 3690"/>
                <a:gd name="connsiteX5" fmla="*/ 0 w 73800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3690">
                  <a:moveTo>
                    <a:pt x="0" y="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F403E547-0DEA-446D-8E0F-5AE11A6660EF}"/>
                </a:ext>
              </a:extLst>
            </p:cNvPr>
            <p:cNvSpPr/>
            <p:nvPr/>
          </p:nvSpPr>
          <p:spPr>
            <a:xfrm>
              <a:off x="8048046" y="2196458"/>
              <a:ext cx="11996" cy="20114"/>
            </a:xfrm>
            <a:custGeom>
              <a:avLst/>
              <a:gdLst>
                <a:gd name="connsiteX0" fmla="*/ 11808 w 11996"/>
                <a:gd name="connsiteY0" fmla="*/ 3690 h 20114"/>
                <a:gd name="connsiteX1" fmla="*/ 11808 w 11996"/>
                <a:gd name="connsiteY1" fmla="*/ 3690 h 20114"/>
                <a:gd name="connsiteX2" fmla="*/ 7380 w 11996"/>
                <a:gd name="connsiteY2" fmla="*/ 3690 h 20114"/>
                <a:gd name="connsiteX3" fmla="*/ 0 w 11996"/>
                <a:gd name="connsiteY3" fmla="*/ 3690 h 20114"/>
                <a:gd name="connsiteX4" fmla="*/ 0 w 11996"/>
                <a:gd name="connsiteY4" fmla="*/ 3690 h 20114"/>
                <a:gd name="connsiteX5" fmla="*/ 0 w 11996"/>
                <a:gd name="connsiteY5" fmla="*/ 11808 h 20114"/>
                <a:gd name="connsiteX6" fmla="*/ 0 w 11996"/>
                <a:gd name="connsiteY6" fmla="*/ 19188 h 20114"/>
                <a:gd name="connsiteX7" fmla="*/ 5166 w 11996"/>
                <a:gd name="connsiteY7" fmla="*/ 19188 h 20114"/>
                <a:gd name="connsiteX8" fmla="*/ 11070 w 11996"/>
                <a:gd name="connsiteY8" fmla="*/ 19188 h 20114"/>
                <a:gd name="connsiteX9" fmla="*/ 7439 w 11996"/>
                <a:gd name="connsiteY9" fmla="*/ 14083 h 20114"/>
                <a:gd name="connsiteX10" fmla="*/ 6642 w 11996"/>
                <a:gd name="connsiteY10" fmla="*/ 14022 h 20114"/>
                <a:gd name="connsiteX11" fmla="*/ 6642 w 11996"/>
                <a:gd name="connsiteY11" fmla="*/ 14022 h 20114"/>
                <a:gd name="connsiteX12" fmla="*/ 11808 w 11996"/>
                <a:gd name="connsiteY12" fmla="*/ 11070 h 20114"/>
                <a:gd name="connsiteX13" fmla="*/ 11808 w 11996"/>
                <a:gd name="connsiteY13" fmla="*/ 11070 h 20114"/>
                <a:gd name="connsiteX14" fmla="*/ 11808 w 11996"/>
                <a:gd name="connsiteY14" fmla="*/ 11070 h 20114"/>
                <a:gd name="connsiteX15" fmla="*/ 11808 w 11996"/>
                <a:gd name="connsiteY15" fmla="*/ 6642 h 20114"/>
                <a:gd name="connsiteX16" fmla="*/ 11808 w 11996"/>
                <a:gd name="connsiteY16" fmla="*/ 6642 h 20114"/>
                <a:gd name="connsiteX17" fmla="*/ 8856 w 11996"/>
                <a:gd name="connsiteY17" fmla="*/ 11070 h 20114"/>
                <a:gd name="connsiteX18" fmla="*/ 11808 w 11996"/>
                <a:gd name="connsiteY18" fmla="*/ 4428 h 20114"/>
                <a:gd name="connsiteX19" fmla="*/ 11808 w 11996"/>
                <a:gd name="connsiteY19" fmla="*/ 4428 h 20114"/>
                <a:gd name="connsiteX20" fmla="*/ 11808 w 11996"/>
                <a:gd name="connsiteY20" fmla="*/ 0 h 20114"/>
                <a:gd name="connsiteX21" fmla="*/ 11808 w 11996"/>
                <a:gd name="connsiteY21" fmla="*/ 0 h 20114"/>
                <a:gd name="connsiteX22" fmla="*/ 11808 w 11996"/>
                <a:gd name="connsiteY22" fmla="*/ 0 h 2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996" h="20114">
                  <a:moveTo>
                    <a:pt x="11808" y="3690"/>
                  </a:moveTo>
                  <a:lnTo>
                    <a:pt x="11808" y="3690"/>
                  </a:lnTo>
                  <a:cubicBezTo>
                    <a:pt x="11808" y="3690"/>
                    <a:pt x="11808" y="3690"/>
                    <a:pt x="738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11808"/>
                  </a:lnTo>
                  <a:cubicBezTo>
                    <a:pt x="0" y="11808"/>
                    <a:pt x="0" y="16974"/>
                    <a:pt x="0" y="19188"/>
                  </a:cubicBezTo>
                  <a:lnTo>
                    <a:pt x="5166" y="19188"/>
                  </a:lnTo>
                  <a:cubicBezTo>
                    <a:pt x="6937" y="20423"/>
                    <a:pt x="9299" y="20423"/>
                    <a:pt x="11070" y="19188"/>
                  </a:cubicBezTo>
                  <a:cubicBezTo>
                    <a:pt x="11476" y="16777"/>
                    <a:pt x="9852" y="14491"/>
                    <a:pt x="7439" y="14083"/>
                  </a:cubicBezTo>
                  <a:cubicBezTo>
                    <a:pt x="7181" y="14039"/>
                    <a:pt x="6908" y="14018"/>
                    <a:pt x="6642" y="14022"/>
                  </a:cubicBezTo>
                  <a:lnTo>
                    <a:pt x="6642" y="14022"/>
                  </a:lnTo>
                  <a:close/>
                  <a:moveTo>
                    <a:pt x="11808" y="11070"/>
                  </a:moveTo>
                  <a:cubicBezTo>
                    <a:pt x="11808" y="11070"/>
                    <a:pt x="11808" y="11070"/>
                    <a:pt x="11808" y="11070"/>
                  </a:cubicBezTo>
                  <a:lnTo>
                    <a:pt x="11808" y="11070"/>
                  </a:lnTo>
                  <a:cubicBezTo>
                    <a:pt x="11933" y="9597"/>
                    <a:pt x="11933" y="8115"/>
                    <a:pt x="11808" y="6642"/>
                  </a:cubicBezTo>
                  <a:lnTo>
                    <a:pt x="11808" y="6642"/>
                  </a:lnTo>
                  <a:cubicBezTo>
                    <a:pt x="11808" y="6642"/>
                    <a:pt x="8856" y="9594"/>
                    <a:pt x="8856" y="11070"/>
                  </a:cubicBezTo>
                  <a:close/>
                  <a:moveTo>
                    <a:pt x="11808" y="4428"/>
                  </a:moveTo>
                  <a:lnTo>
                    <a:pt x="11808" y="4428"/>
                  </a:lnTo>
                  <a:cubicBezTo>
                    <a:pt x="12059" y="2962"/>
                    <a:pt x="12059" y="1466"/>
                    <a:pt x="11808" y="0"/>
                  </a:cubicBezTo>
                  <a:lnTo>
                    <a:pt x="11808" y="0"/>
                  </a:lnTo>
                  <a:cubicBezTo>
                    <a:pt x="11808" y="0"/>
                    <a:pt x="11808" y="0"/>
                    <a:pt x="1180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D4F7596-BC10-4521-9271-712736C7A472}"/>
                </a:ext>
              </a:extLst>
            </p:cNvPr>
            <p:cNvSpPr/>
            <p:nvPr/>
          </p:nvSpPr>
          <p:spPr>
            <a:xfrm>
              <a:off x="8053211" y="2203101"/>
              <a:ext cx="94" cy="4427"/>
            </a:xfrm>
            <a:custGeom>
              <a:avLst/>
              <a:gdLst>
                <a:gd name="connsiteX0" fmla="*/ 0 w 94"/>
                <a:gd name="connsiteY0" fmla="*/ 0 h 4427"/>
                <a:gd name="connsiteX1" fmla="*/ 0 w 94"/>
                <a:gd name="connsiteY1" fmla="*/ 0 h 4427"/>
                <a:gd name="connsiteX2" fmla="*/ 0 w 94"/>
                <a:gd name="connsiteY2" fmla="*/ 4428 h 4427"/>
                <a:gd name="connsiteX3" fmla="*/ 0 w 94"/>
                <a:gd name="connsiteY3" fmla="*/ 4428 h 4427"/>
                <a:gd name="connsiteX4" fmla="*/ 0 w 94"/>
                <a:gd name="connsiteY4" fmla="*/ 4428 h 4427"/>
                <a:gd name="connsiteX5" fmla="*/ 0 w 94"/>
                <a:gd name="connsiteY5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" h="4427">
                  <a:moveTo>
                    <a:pt x="0" y="0"/>
                  </a:moveTo>
                  <a:lnTo>
                    <a:pt x="0" y="0"/>
                  </a:lnTo>
                  <a:cubicBezTo>
                    <a:pt x="125" y="1473"/>
                    <a:pt x="125" y="2955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73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881E0D47-7497-4216-9D37-82E1CDFA7750}"/>
                </a:ext>
              </a:extLst>
            </p:cNvPr>
            <p:cNvSpPr/>
            <p:nvPr/>
          </p:nvSpPr>
          <p:spPr>
            <a:xfrm>
              <a:off x="8054688" y="2195720"/>
              <a:ext cx="655" cy="4428"/>
            </a:xfrm>
            <a:custGeom>
              <a:avLst/>
              <a:gdLst>
                <a:gd name="connsiteX0" fmla="*/ 0 w 655"/>
                <a:gd name="connsiteY0" fmla="*/ 0 h 4428"/>
                <a:gd name="connsiteX1" fmla="*/ 0 w 655"/>
                <a:gd name="connsiteY1" fmla="*/ 0 h 4428"/>
                <a:gd name="connsiteX2" fmla="*/ 0 w 655"/>
                <a:gd name="connsiteY2" fmla="*/ 4428 h 4428"/>
                <a:gd name="connsiteX3" fmla="*/ 0 w 655"/>
                <a:gd name="connsiteY3" fmla="*/ 4428 h 4428"/>
                <a:gd name="connsiteX4" fmla="*/ 0 w 655"/>
                <a:gd name="connsiteY4" fmla="*/ 4428 h 4428"/>
                <a:gd name="connsiteX5" fmla="*/ 0 w 655"/>
                <a:gd name="connsiteY5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5" h="4428">
                  <a:moveTo>
                    <a:pt x="0" y="0"/>
                  </a:moveTo>
                  <a:lnTo>
                    <a:pt x="0" y="0"/>
                  </a:lnTo>
                  <a:cubicBezTo>
                    <a:pt x="251" y="1466"/>
                    <a:pt x="251" y="2962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351DC6C2-6267-4E6F-89B0-2EC0A3A2E3D7}"/>
                </a:ext>
              </a:extLst>
            </p:cNvPr>
            <p:cNvSpPr/>
            <p:nvPr/>
          </p:nvSpPr>
          <p:spPr>
            <a:xfrm>
              <a:off x="8069959" y="2197197"/>
              <a:ext cx="9082" cy="17711"/>
            </a:xfrm>
            <a:custGeom>
              <a:avLst/>
              <a:gdLst>
                <a:gd name="connsiteX0" fmla="*/ 9083 w 9082"/>
                <a:gd name="connsiteY0" fmla="*/ 2214 h 17711"/>
                <a:gd name="connsiteX1" fmla="*/ 9083 w 9082"/>
                <a:gd name="connsiteY1" fmla="*/ 2214 h 17711"/>
                <a:gd name="connsiteX2" fmla="*/ 227 w 9082"/>
                <a:gd name="connsiteY2" fmla="*/ 2214 h 17711"/>
                <a:gd name="connsiteX3" fmla="*/ 227 w 9082"/>
                <a:gd name="connsiteY3" fmla="*/ 9594 h 17711"/>
                <a:gd name="connsiteX4" fmla="*/ 227 w 9082"/>
                <a:gd name="connsiteY4" fmla="*/ 17712 h 17711"/>
                <a:gd name="connsiteX5" fmla="*/ 227 w 9082"/>
                <a:gd name="connsiteY5" fmla="*/ 17712 h 17711"/>
                <a:gd name="connsiteX6" fmla="*/ 227 w 9082"/>
                <a:gd name="connsiteY6" fmla="*/ 8118 h 17711"/>
                <a:gd name="connsiteX7" fmla="*/ 227 w 9082"/>
                <a:gd name="connsiteY7" fmla="*/ 8118 h 17711"/>
                <a:gd name="connsiteX8" fmla="*/ 8345 w 9082"/>
                <a:gd name="connsiteY8" fmla="*/ 16974 h 17711"/>
                <a:gd name="connsiteX9" fmla="*/ 8345 w 9082"/>
                <a:gd name="connsiteY9" fmla="*/ 16974 h 17711"/>
                <a:gd name="connsiteX10" fmla="*/ 1703 w 9082"/>
                <a:gd name="connsiteY10" fmla="*/ 7380 h 17711"/>
                <a:gd name="connsiteX11" fmla="*/ 9083 w 9082"/>
                <a:gd name="connsiteY11" fmla="*/ 2214 h 17711"/>
                <a:gd name="connsiteX12" fmla="*/ 3179 w 9082"/>
                <a:gd name="connsiteY12" fmla="*/ 5904 h 17711"/>
                <a:gd name="connsiteX13" fmla="*/ 3179 w 9082"/>
                <a:gd name="connsiteY13" fmla="*/ 5904 h 17711"/>
                <a:gd name="connsiteX14" fmla="*/ 3179 w 9082"/>
                <a:gd name="connsiteY14" fmla="*/ 0 h 17711"/>
                <a:gd name="connsiteX15" fmla="*/ 7607 w 9082"/>
                <a:gd name="connsiteY15" fmla="*/ 0 h 17711"/>
                <a:gd name="connsiteX16" fmla="*/ 3179 w 9082"/>
                <a:gd name="connsiteY16" fmla="*/ 5904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82" h="17711">
                  <a:moveTo>
                    <a:pt x="9083" y="2214"/>
                  </a:moveTo>
                  <a:cubicBezTo>
                    <a:pt x="9083" y="2214"/>
                    <a:pt x="9083" y="2214"/>
                    <a:pt x="9083" y="2214"/>
                  </a:cubicBezTo>
                  <a:lnTo>
                    <a:pt x="227" y="2214"/>
                  </a:lnTo>
                  <a:lnTo>
                    <a:pt x="227" y="9594"/>
                  </a:lnTo>
                  <a:cubicBezTo>
                    <a:pt x="-76" y="12291"/>
                    <a:pt x="-76" y="15015"/>
                    <a:pt x="227" y="17712"/>
                  </a:cubicBezTo>
                  <a:lnTo>
                    <a:pt x="227" y="17712"/>
                  </a:lnTo>
                  <a:lnTo>
                    <a:pt x="227" y="8118"/>
                  </a:lnTo>
                  <a:lnTo>
                    <a:pt x="227" y="8118"/>
                  </a:lnTo>
                  <a:cubicBezTo>
                    <a:pt x="2729" y="11250"/>
                    <a:pt x="5445" y="14209"/>
                    <a:pt x="8345" y="16974"/>
                  </a:cubicBezTo>
                  <a:lnTo>
                    <a:pt x="8345" y="16974"/>
                  </a:lnTo>
                  <a:lnTo>
                    <a:pt x="1703" y="7380"/>
                  </a:lnTo>
                  <a:cubicBezTo>
                    <a:pt x="1703" y="7380"/>
                    <a:pt x="9083" y="3690"/>
                    <a:pt x="9083" y="2214"/>
                  </a:cubicBezTo>
                  <a:close/>
                  <a:moveTo>
                    <a:pt x="3179" y="5904"/>
                  </a:moveTo>
                  <a:lnTo>
                    <a:pt x="3179" y="5904"/>
                  </a:lnTo>
                  <a:lnTo>
                    <a:pt x="3179" y="0"/>
                  </a:lnTo>
                  <a:cubicBezTo>
                    <a:pt x="3179" y="0"/>
                    <a:pt x="7607" y="0"/>
                    <a:pt x="7607" y="0"/>
                  </a:cubicBezTo>
                  <a:cubicBezTo>
                    <a:pt x="7607" y="0"/>
                    <a:pt x="3917" y="5166"/>
                    <a:pt x="3179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4ACA6636-D2E1-49B2-AE3C-09153E66F8A3}"/>
                </a:ext>
              </a:extLst>
            </p:cNvPr>
            <p:cNvSpPr/>
            <p:nvPr/>
          </p:nvSpPr>
          <p:spPr>
            <a:xfrm>
              <a:off x="8070923" y="2197197"/>
              <a:ext cx="1311" cy="5165"/>
            </a:xfrm>
            <a:custGeom>
              <a:avLst/>
              <a:gdLst>
                <a:gd name="connsiteX0" fmla="*/ 0 w 1311"/>
                <a:gd name="connsiteY0" fmla="*/ 0 h 5165"/>
                <a:gd name="connsiteX1" fmla="*/ 0 w 1311"/>
                <a:gd name="connsiteY1" fmla="*/ 5166 h 5165"/>
                <a:gd name="connsiteX2" fmla="*/ 0 w 1311"/>
                <a:gd name="connsiteY2" fmla="*/ 5166 h 5165"/>
                <a:gd name="connsiteX3" fmla="*/ 0 w 1311"/>
                <a:gd name="connsiteY3" fmla="*/ 5166 h 5165"/>
                <a:gd name="connsiteX4" fmla="*/ 0 w 1311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1" h="5165">
                  <a:moveTo>
                    <a:pt x="0" y="0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cubicBezTo>
                    <a:pt x="0" y="5166"/>
                    <a:pt x="295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313FA3DF-D68A-4BEA-9D1A-6E0D68432E23}"/>
                </a:ext>
              </a:extLst>
            </p:cNvPr>
            <p:cNvSpPr/>
            <p:nvPr/>
          </p:nvSpPr>
          <p:spPr>
            <a:xfrm>
              <a:off x="8158008" y="2165462"/>
              <a:ext cx="19188" cy="11807"/>
            </a:xfrm>
            <a:custGeom>
              <a:avLst/>
              <a:gdLst>
                <a:gd name="connsiteX0" fmla="*/ 11070 w 19188"/>
                <a:gd name="connsiteY0" fmla="*/ 0 h 11807"/>
                <a:gd name="connsiteX1" fmla="*/ 11070 w 19188"/>
                <a:gd name="connsiteY1" fmla="*/ 0 h 11807"/>
                <a:gd name="connsiteX2" fmla="*/ 4428 w 19188"/>
                <a:gd name="connsiteY2" fmla="*/ 0 h 11807"/>
                <a:gd name="connsiteX3" fmla="*/ 0 w 19188"/>
                <a:gd name="connsiteY3" fmla="*/ 0 h 11807"/>
                <a:gd name="connsiteX4" fmla="*/ 0 w 19188"/>
                <a:gd name="connsiteY4" fmla="*/ 0 h 11807"/>
                <a:gd name="connsiteX5" fmla="*/ 0 w 19188"/>
                <a:gd name="connsiteY5" fmla="*/ 0 h 11807"/>
                <a:gd name="connsiteX6" fmla="*/ 0 w 19188"/>
                <a:gd name="connsiteY6" fmla="*/ 5166 h 11807"/>
                <a:gd name="connsiteX7" fmla="*/ 0 w 19188"/>
                <a:gd name="connsiteY7" fmla="*/ 5166 h 11807"/>
                <a:gd name="connsiteX8" fmla="*/ 3690 w 19188"/>
                <a:gd name="connsiteY8" fmla="*/ 11808 h 11807"/>
                <a:gd name="connsiteX9" fmla="*/ 3690 w 19188"/>
                <a:gd name="connsiteY9" fmla="*/ 11808 h 11807"/>
                <a:gd name="connsiteX10" fmla="*/ 3690 w 19188"/>
                <a:gd name="connsiteY10" fmla="*/ 11808 h 11807"/>
                <a:gd name="connsiteX11" fmla="*/ 7380 w 19188"/>
                <a:gd name="connsiteY11" fmla="*/ 11808 h 11807"/>
                <a:gd name="connsiteX12" fmla="*/ 7380 w 19188"/>
                <a:gd name="connsiteY12" fmla="*/ 11808 h 11807"/>
                <a:gd name="connsiteX13" fmla="*/ 7380 w 19188"/>
                <a:gd name="connsiteY13" fmla="*/ 11808 h 11807"/>
                <a:gd name="connsiteX14" fmla="*/ 7380 w 19188"/>
                <a:gd name="connsiteY14" fmla="*/ 6642 h 11807"/>
                <a:gd name="connsiteX15" fmla="*/ 7380 w 19188"/>
                <a:gd name="connsiteY15" fmla="*/ 6642 h 11807"/>
                <a:gd name="connsiteX16" fmla="*/ 7380 w 19188"/>
                <a:gd name="connsiteY16" fmla="*/ 6642 h 11807"/>
                <a:gd name="connsiteX17" fmla="*/ 19188 w 19188"/>
                <a:gd name="connsiteY17" fmla="*/ 6642 h 11807"/>
                <a:gd name="connsiteX18" fmla="*/ 19188 w 19188"/>
                <a:gd name="connsiteY18" fmla="*/ 6642 h 11807"/>
                <a:gd name="connsiteX19" fmla="*/ 8118 w 19188"/>
                <a:gd name="connsiteY19" fmla="*/ 2214 h 11807"/>
                <a:gd name="connsiteX20" fmla="*/ 11070 w 19188"/>
                <a:gd name="connsiteY20" fmla="*/ 0 h 11807"/>
                <a:gd name="connsiteX21" fmla="*/ 11070 w 19188"/>
                <a:gd name="connsiteY21" fmla="*/ 6642 h 11807"/>
                <a:gd name="connsiteX22" fmla="*/ 11070 w 19188"/>
                <a:gd name="connsiteY22" fmla="*/ 6642 h 11807"/>
                <a:gd name="connsiteX23" fmla="*/ 11070 w 19188"/>
                <a:gd name="connsiteY23" fmla="*/ 6642 h 11807"/>
                <a:gd name="connsiteX24" fmla="*/ 11070 w 19188"/>
                <a:gd name="connsiteY24" fmla="*/ 2214 h 11807"/>
                <a:gd name="connsiteX25" fmla="*/ 16236 w 19188"/>
                <a:gd name="connsiteY25" fmla="*/ 2214 h 11807"/>
                <a:gd name="connsiteX26" fmla="*/ 8118 w 19188"/>
                <a:gd name="connsiteY26" fmla="*/ 6642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188" h="11807">
                  <a:moveTo>
                    <a:pt x="11070" y="0"/>
                  </a:moveTo>
                  <a:cubicBezTo>
                    <a:pt x="11070" y="0"/>
                    <a:pt x="11070" y="0"/>
                    <a:pt x="11070" y="0"/>
                  </a:cubicBez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7380" y="11808"/>
                  </a:lnTo>
                  <a:lnTo>
                    <a:pt x="7380" y="11808"/>
                  </a:lnTo>
                  <a:lnTo>
                    <a:pt x="7380" y="11808"/>
                  </a:lnTo>
                  <a:lnTo>
                    <a:pt x="7380" y="6642"/>
                  </a:lnTo>
                  <a:lnTo>
                    <a:pt x="7380" y="6642"/>
                  </a:lnTo>
                  <a:lnTo>
                    <a:pt x="7380" y="6642"/>
                  </a:lnTo>
                  <a:cubicBezTo>
                    <a:pt x="11277" y="7398"/>
                    <a:pt x="15291" y="7398"/>
                    <a:pt x="19188" y="6642"/>
                  </a:cubicBezTo>
                  <a:lnTo>
                    <a:pt x="19188" y="6642"/>
                  </a:lnTo>
                  <a:lnTo>
                    <a:pt x="8118" y="2214"/>
                  </a:lnTo>
                  <a:cubicBezTo>
                    <a:pt x="9247" y="1692"/>
                    <a:pt x="10251" y="937"/>
                    <a:pt x="11070" y="0"/>
                  </a:cubicBezTo>
                  <a:close/>
                  <a:moveTo>
                    <a:pt x="11070" y="6642"/>
                  </a:moveTo>
                  <a:lnTo>
                    <a:pt x="11070" y="6642"/>
                  </a:lnTo>
                  <a:lnTo>
                    <a:pt x="11070" y="6642"/>
                  </a:lnTo>
                  <a:cubicBezTo>
                    <a:pt x="11070" y="6642"/>
                    <a:pt x="11070" y="6642"/>
                    <a:pt x="11070" y="2214"/>
                  </a:cubicBezTo>
                  <a:cubicBezTo>
                    <a:pt x="11070" y="-2214"/>
                    <a:pt x="15498" y="2214"/>
                    <a:pt x="16236" y="2214"/>
                  </a:cubicBezTo>
                  <a:lnTo>
                    <a:pt x="8118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65CA2DF7-03A2-4940-9A65-462BB0633028}"/>
                </a:ext>
              </a:extLst>
            </p:cNvPr>
            <p:cNvSpPr/>
            <p:nvPr/>
          </p:nvSpPr>
          <p:spPr>
            <a:xfrm>
              <a:off x="8160960" y="2167591"/>
              <a:ext cx="1311" cy="5251"/>
            </a:xfrm>
            <a:custGeom>
              <a:avLst/>
              <a:gdLst>
                <a:gd name="connsiteX0" fmla="*/ 0 w 1311"/>
                <a:gd name="connsiteY0" fmla="*/ 823 h 5251"/>
                <a:gd name="connsiteX1" fmla="*/ 0 w 1311"/>
                <a:gd name="connsiteY1" fmla="*/ 5251 h 5251"/>
                <a:gd name="connsiteX2" fmla="*/ 0 w 1311"/>
                <a:gd name="connsiteY2" fmla="*/ 5251 h 5251"/>
                <a:gd name="connsiteX3" fmla="*/ 0 w 1311"/>
                <a:gd name="connsiteY3" fmla="*/ 5251 h 5251"/>
                <a:gd name="connsiteX4" fmla="*/ 0 w 1311"/>
                <a:gd name="connsiteY4" fmla="*/ 1561 h 5251"/>
                <a:gd name="connsiteX5" fmla="*/ 0 w 1311"/>
                <a:gd name="connsiteY5" fmla="*/ 823 h 5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1" h="5251">
                  <a:moveTo>
                    <a:pt x="0" y="823"/>
                  </a:moveTo>
                  <a:cubicBezTo>
                    <a:pt x="0" y="823"/>
                    <a:pt x="0" y="4513"/>
                    <a:pt x="0" y="5251"/>
                  </a:cubicBezTo>
                  <a:lnTo>
                    <a:pt x="0" y="5251"/>
                  </a:lnTo>
                  <a:lnTo>
                    <a:pt x="0" y="5251"/>
                  </a:lnTo>
                  <a:lnTo>
                    <a:pt x="0" y="1561"/>
                  </a:lnTo>
                  <a:cubicBezTo>
                    <a:pt x="0" y="1561"/>
                    <a:pt x="2952" y="-1391"/>
                    <a:pt x="0" y="82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D9FECC29-8BA0-49B1-B438-BEEF24A31712}"/>
                </a:ext>
              </a:extLst>
            </p:cNvPr>
            <p:cNvSpPr/>
            <p:nvPr/>
          </p:nvSpPr>
          <p:spPr>
            <a:xfrm>
              <a:off x="8086239" y="2195720"/>
              <a:ext cx="12728" cy="15498"/>
            </a:xfrm>
            <a:custGeom>
              <a:avLst/>
              <a:gdLst>
                <a:gd name="connsiteX0" fmla="*/ 12729 w 12728"/>
                <a:gd name="connsiteY0" fmla="*/ 15498 h 15498"/>
                <a:gd name="connsiteX1" fmla="*/ 9039 w 12728"/>
                <a:gd name="connsiteY1" fmla="*/ 7380 h 15498"/>
                <a:gd name="connsiteX2" fmla="*/ 9039 w 12728"/>
                <a:gd name="connsiteY2" fmla="*/ 0 h 15498"/>
                <a:gd name="connsiteX3" fmla="*/ 5349 w 12728"/>
                <a:gd name="connsiteY3" fmla="*/ 0 h 15498"/>
                <a:gd name="connsiteX4" fmla="*/ 183 w 12728"/>
                <a:gd name="connsiteY4" fmla="*/ 15498 h 15498"/>
                <a:gd name="connsiteX5" fmla="*/ 183 w 12728"/>
                <a:gd name="connsiteY5" fmla="*/ 15498 h 15498"/>
                <a:gd name="connsiteX6" fmla="*/ 183 w 12728"/>
                <a:gd name="connsiteY6" fmla="*/ 8856 h 15498"/>
                <a:gd name="connsiteX7" fmla="*/ 5349 w 12728"/>
                <a:gd name="connsiteY7" fmla="*/ 8856 h 15498"/>
                <a:gd name="connsiteX8" fmla="*/ 5349 w 12728"/>
                <a:gd name="connsiteY8" fmla="*/ 15498 h 15498"/>
                <a:gd name="connsiteX9" fmla="*/ 5349 w 12728"/>
                <a:gd name="connsiteY9" fmla="*/ 15498 h 15498"/>
                <a:gd name="connsiteX10" fmla="*/ 1659 w 12728"/>
                <a:gd name="connsiteY10" fmla="*/ 7380 h 15498"/>
                <a:gd name="connsiteX11" fmla="*/ 1659 w 12728"/>
                <a:gd name="connsiteY11" fmla="*/ 2214 h 15498"/>
                <a:gd name="connsiteX12" fmla="*/ 1659 w 12728"/>
                <a:gd name="connsiteY12" fmla="*/ 2214 h 15498"/>
                <a:gd name="connsiteX13" fmla="*/ 1659 w 12728"/>
                <a:gd name="connsiteY13" fmla="*/ 738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28" h="15498">
                  <a:moveTo>
                    <a:pt x="12729" y="15498"/>
                  </a:moveTo>
                  <a:cubicBezTo>
                    <a:pt x="11201" y="12939"/>
                    <a:pt x="9961" y="10215"/>
                    <a:pt x="9039" y="7380"/>
                  </a:cubicBezTo>
                  <a:cubicBezTo>
                    <a:pt x="8862" y="4923"/>
                    <a:pt x="8862" y="2457"/>
                    <a:pt x="9039" y="0"/>
                  </a:cubicBezTo>
                  <a:lnTo>
                    <a:pt x="5349" y="0"/>
                  </a:lnTo>
                  <a:cubicBezTo>
                    <a:pt x="4205" y="5341"/>
                    <a:pt x="2470" y="10539"/>
                    <a:pt x="183" y="15498"/>
                  </a:cubicBezTo>
                  <a:lnTo>
                    <a:pt x="183" y="15498"/>
                  </a:lnTo>
                  <a:cubicBezTo>
                    <a:pt x="-61" y="13291"/>
                    <a:pt x="-61" y="11063"/>
                    <a:pt x="183" y="8856"/>
                  </a:cubicBezTo>
                  <a:lnTo>
                    <a:pt x="5349" y="8856"/>
                  </a:lnTo>
                  <a:lnTo>
                    <a:pt x="5349" y="15498"/>
                  </a:lnTo>
                  <a:lnTo>
                    <a:pt x="5349" y="15498"/>
                  </a:lnTo>
                  <a:close/>
                  <a:moveTo>
                    <a:pt x="1659" y="7380"/>
                  </a:moveTo>
                  <a:cubicBezTo>
                    <a:pt x="2094" y="5686"/>
                    <a:pt x="2094" y="3908"/>
                    <a:pt x="1659" y="2214"/>
                  </a:cubicBezTo>
                  <a:lnTo>
                    <a:pt x="1659" y="2214"/>
                  </a:lnTo>
                  <a:lnTo>
                    <a:pt x="1659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A4E87E0E-938E-4872-B157-D2EF42E2681C}"/>
                </a:ext>
              </a:extLst>
            </p:cNvPr>
            <p:cNvSpPr/>
            <p:nvPr/>
          </p:nvSpPr>
          <p:spPr>
            <a:xfrm>
              <a:off x="8089373" y="2197935"/>
              <a:ext cx="4428" cy="5165"/>
            </a:xfrm>
            <a:custGeom>
              <a:avLst/>
              <a:gdLst>
                <a:gd name="connsiteX0" fmla="*/ 0 w 4428"/>
                <a:gd name="connsiteY0" fmla="*/ 0 h 5165"/>
                <a:gd name="connsiteX1" fmla="*/ 0 w 4428"/>
                <a:gd name="connsiteY1" fmla="*/ 5166 h 5165"/>
                <a:gd name="connsiteX2" fmla="*/ 4428 w 4428"/>
                <a:gd name="connsiteY2" fmla="*/ 5166 h 5165"/>
                <a:gd name="connsiteX3" fmla="*/ 4428 w 4428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5165">
                  <a:moveTo>
                    <a:pt x="0" y="0"/>
                  </a:moveTo>
                  <a:cubicBezTo>
                    <a:pt x="435" y="1694"/>
                    <a:pt x="435" y="3472"/>
                    <a:pt x="0" y="5166"/>
                  </a:cubicBezTo>
                  <a:lnTo>
                    <a:pt x="4428" y="5166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8558C575-34B9-47BA-8C3B-0E28B623B06C}"/>
                </a:ext>
              </a:extLst>
            </p:cNvPr>
            <p:cNvSpPr/>
            <p:nvPr/>
          </p:nvSpPr>
          <p:spPr>
            <a:xfrm>
              <a:off x="8140155" y="2175046"/>
              <a:ext cx="19121" cy="17575"/>
            </a:xfrm>
            <a:custGeom>
              <a:avLst/>
              <a:gdLst>
                <a:gd name="connsiteX0" fmla="*/ 10472 w 19121"/>
                <a:gd name="connsiteY0" fmla="*/ 11 h 17575"/>
                <a:gd name="connsiteX1" fmla="*/ 3830 w 19121"/>
                <a:gd name="connsiteY1" fmla="*/ 11 h 17575"/>
                <a:gd name="connsiteX2" fmla="*/ 3830 w 19121"/>
                <a:gd name="connsiteY2" fmla="*/ 13295 h 17575"/>
                <a:gd name="connsiteX3" fmla="*/ 8996 w 19121"/>
                <a:gd name="connsiteY3" fmla="*/ 16985 h 17575"/>
                <a:gd name="connsiteX4" fmla="*/ 16376 w 19121"/>
                <a:gd name="connsiteY4" fmla="*/ 16985 h 17575"/>
                <a:gd name="connsiteX5" fmla="*/ 16376 w 19121"/>
                <a:gd name="connsiteY5" fmla="*/ 2963 h 17575"/>
                <a:gd name="connsiteX6" fmla="*/ 10472 w 19121"/>
                <a:gd name="connsiteY6" fmla="*/ 11 h 17575"/>
                <a:gd name="connsiteX7" fmla="*/ 10472 w 19121"/>
                <a:gd name="connsiteY7" fmla="*/ 14771 h 17575"/>
                <a:gd name="connsiteX8" fmla="*/ 1616 w 19121"/>
                <a:gd name="connsiteY8" fmla="*/ 14771 h 17575"/>
                <a:gd name="connsiteX9" fmla="*/ 1616 w 19121"/>
                <a:gd name="connsiteY9" fmla="*/ 6653 h 17575"/>
                <a:gd name="connsiteX10" fmla="*/ 10472 w 19121"/>
                <a:gd name="connsiteY10" fmla="*/ 6653 h 17575"/>
                <a:gd name="connsiteX11" fmla="*/ 12487 w 19121"/>
                <a:gd name="connsiteY11" fmla="*/ 14756 h 17575"/>
                <a:gd name="connsiteX12" fmla="*/ 11948 w 19121"/>
                <a:gd name="connsiteY12" fmla="*/ 15509 h 17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21" h="17575">
                  <a:moveTo>
                    <a:pt x="10472" y="11"/>
                  </a:moveTo>
                  <a:lnTo>
                    <a:pt x="3830" y="11"/>
                  </a:lnTo>
                  <a:cubicBezTo>
                    <a:pt x="266" y="3723"/>
                    <a:pt x="266" y="9582"/>
                    <a:pt x="3830" y="13295"/>
                  </a:cubicBezTo>
                  <a:cubicBezTo>
                    <a:pt x="4908" y="15240"/>
                    <a:pt x="6804" y="16596"/>
                    <a:pt x="8996" y="16985"/>
                  </a:cubicBezTo>
                  <a:cubicBezTo>
                    <a:pt x="11395" y="17773"/>
                    <a:pt x="13978" y="17773"/>
                    <a:pt x="16376" y="16985"/>
                  </a:cubicBezTo>
                  <a:cubicBezTo>
                    <a:pt x="20037" y="13026"/>
                    <a:pt x="20037" y="6921"/>
                    <a:pt x="16376" y="2963"/>
                  </a:cubicBezTo>
                  <a:cubicBezTo>
                    <a:pt x="15070" y="1001"/>
                    <a:pt x="12826" y="-122"/>
                    <a:pt x="10472" y="11"/>
                  </a:cubicBezTo>
                  <a:close/>
                  <a:moveTo>
                    <a:pt x="10472" y="14771"/>
                  </a:moveTo>
                  <a:cubicBezTo>
                    <a:pt x="7778" y="16523"/>
                    <a:pt x="4310" y="16523"/>
                    <a:pt x="1616" y="14771"/>
                  </a:cubicBezTo>
                  <a:cubicBezTo>
                    <a:pt x="-539" y="12494"/>
                    <a:pt x="-539" y="8929"/>
                    <a:pt x="1616" y="6653"/>
                  </a:cubicBezTo>
                  <a:cubicBezTo>
                    <a:pt x="4140" y="4397"/>
                    <a:pt x="7948" y="4397"/>
                    <a:pt x="10472" y="6653"/>
                  </a:cubicBezTo>
                  <a:cubicBezTo>
                    <a:pt x="13269" y="8334"/>
                    <a:pt x="14170" y="11962"/>
                    <a:pt x="12487" y="14756"/>
                  </a:cubicBezTo>
                  <a:cubicBezTo>
                    <a:pt x="12325" y="15020"/>
                    <a:pt x="12147" y="15272"/>
                    <a:pt x="11948" y="1550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85B035EB-EB31-4552-87D0-C814C9712DC8}"/>
                </a:ext>
              </a:extLst>
            </p:cNvPr>
            <p:cNvSpPr/>
            <p:nvPr/>
          </p:nvSpPr>
          <p:spPr>
            <a:xfrm>
              <a:off x="8143107" y="2178131"/>
              <a:ext cx="11767" cy="10785"/>
            </a:xfrm>
            <a:custGeom>
              <a:avLst/>
              <a:gdLst>
                <a:gd name="connsiteX0" fmla="*/ 1616 w 11767"/>
                <a:gd name="connsiteY0" fmla="*/ 1353 h 10785"/>
                <a:gd name="connsiteX1" fmla="*/ 1616 w 11767"/>
                <a:gd name="connsiteY1" fmla="*/ 9471 h 10785"/>
                <a:gd name="connsiteX2" fmla="*/ 10472 w 11767"/>
                <a:gd name="connsiteY2" fmla="*/ 9471 h 10785"/>
                <a:gd name="connsiteX3" fmla="*/ 10472 w 11767"/>
                <a:gd name="connsiteY3" fmla="*/ 2091 h 10785"/>
                <a:gd name="connsiteX4" fmla="*/ 1616 w 11767"/>
                <a:gd name="connsiteY4" fmla="*/ 1353 h 1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7" h="10785">
                  <a:moveTo>
                    <a:pt x="1616" y="1353"/>
                  </a:moveTo>
                  <a:cubicBezTo>
                    <a:pt x="-539" y="3630"/>
                    <a:pt x="-539" y="7195"/>
                    <a:pt x="1616" y="9471"/>
                  </a:cubicBezTo>
                  <a:cubicBezTo>
                    <a:pt x="4310" y="11223"/>
                    <a:pt x="7778" y="11223"/>
                    <a:pt x="10472" y="9471"/>
                  </a:cubicBezTo>
                  <a:cubicBezTo>
                    <a:pt x="12199" y="7314"/>
                    <a:pt x="12199" y="4248"/>
                    <a:pt x="10472" y="2091"/>
                  </a:cubicBezTo>
                  <a:cubicBezTo>
                    <a:pt x="8140" y="-384"/>
                    <a:pt x="4325" y="-703"/>
                    <a:pt x="1616" y="135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3FA85BAF-F653-4732-8A13-7FCA0D69EA3B}"/>
                </a:ext>
              </a:extLst>
            </p:cNvPr>
            <p:cNvSpPr/>
            <p:nvPr/>
          </p:nvSpPr>
          <p:spPr>
            <a:xfrm>
              <a:off x="8191531" y="2148428"/>
              <a:ext cx="21442" cy="17865"/>
            </a:xfrm>
            <a:custGeom>
              <a:avLst/>
              <a:gdLst>
                <a:gd name="connsiteX0" fmla="*/ 13709 w 21442"/>
                <a:gd name="connsiteY0" fmla="*/ 61 h 17865"/>
                <a:gd name="connsiteX1" fmla="*/ 6329 w 21442"/>
                <a:gd name="connsiteY1" fmla="*/ 61 h 17865"/>
                <a:gd name="connsiteX2" fmla="*/ 373 w 21442"/>
                <a:gd name="connsiteY2" fmla="*/ 11077 h 17865"/>
                <a:gd name="connsiteX3" fmla="*/ 6329 w 21442"/>
                <a:gd name="connsiteY3" fmla="*/ 17035 h 17865"/>
                <a:gd name="connsiteX4" fmla="*/ 14447 w 21442"/>
                <a:gd name="connsiteY4" fmla="*/ 17035 h 17865"/>
                <a:gd name="connsiteX5" fmla="*/ 21089 w 21442"/>
                <a:gd name="connsiteY5" fmla="*/ 5227 h 17865"/>
                <a:gd name="connsiteX6" fmla="*/ 13709 w 21442"/>
                <a:gd name="connsiteY6" fmla="*/ 61 h 17865"/>
                <a:gd name="connsiteX7" fmla="*/ 13709 w 21442"/>
                <a:gd name="connsiteY7" fmla="*/ 14083 h 17865"/>
                <a:gd name="connsiteX8" fmla="*/ 5591 w 21442"/>
                <a:gd name="connsiteY8" fmla="*/ 9655 h 17865"/>
                <a:gd name="connsiteX9" fmla="*/ 5200 w 21442"/>
                <a:gd name="connsiteY9" fmla="*/ 3405 h 17865"/>
                <a:gd name="connsiteX10" fmla="*/ 5591 w 21442"/>
                <a:gd name="connsiteY10" fmla="*/ 3013 h 17865"/>
                <a:gd name="connsiteX11" fmla="*/ 13709 w 21442"/>
                <a:gd name="connsiteY11" fmla="*/ 7441 h 17865"/>
                <a:gd name="connsiteX12" fmla="*/ 11495 w 21442"/>
                <a:gd name="connsiteY12" fmla="*/ 14083 h 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442" h="17865">
                  <a:moveTo>
                    <a:pt x="13709" y="61"/>
                  </a:moveTo>
                  <a:lnTo>
                    <a:pt x="6329" y="61"/>
                  </a:lnTo>
                  <a:cubicBezTo>
                    <a:pt x="1643" y="1458"/>
                    <a:pt x="-1029" y="6390"/>
                    <a:pt x="373" y="11077"/>
                  </a:cubicBezTo>
                  <a:cubicBezTo>
                    <a:pt x="1222" y="13941"/>
                    <a:pt x="3465" y="16181"/>
                    <a:pt x="6329" y="17035"/>
                  </a:cubicBezTo>
                  <a:cubicBezTo>
                    <a:pt x="8919" y="18142"/>
                    <a:pt x="11856" y="18142"/>
                    <a:pt x="14447" y="17035"/>
                  </a:cubicBezTo>
                  <a:cubicBezTo>
                    <a:pt x="19539" y="15601"/>
                    <a:pt x="22506" y="10320"/>
                    <a:pt x="21089" y="5227"/>
                  </a:cubicBezTo>
                  <a:cubicBezTo>
                    <a:pt x="20351" y="1844"/>
                    <a:pt x="17141" y="-404"/>
                    <a:pt x="13709" y="61"/>
                  </a:cubicBezTo>
                  <a:close/>
                  <a:moveTo>
                    <a:pt x="13709" y="14083"/>
                  </a:moveTo>
                  <a:cubicBezTo>
                    <a:pt x="10248" y="15042"/>
                    <a:pt x="6654" y="13081"/>
                    <a:pt x="5591" y="9655"/>
                  </a:cubicBezTo>
                  <a:cubicBezTo>
                    <a:pt x="3753" y="8037"/>
                    <a:pt x="3584" y="5239"/>
                    <a:pt x="5200" y="3405"/>
                  </a:cubicBezTo>
                  <a:cubicBezTo>
                    <a:pt x="5318" y="3266"/>
                    <a:pt x="5451" y="3135"/>
                    <a:pt x="5591" y="3013"/>
                  </a:cubicBezTo>
                  <a:cubicBezTo>
                    <a:pt x="9000" y="2400"/>
                    <a:pt x="12380" y="4242"/>
                    <a:pt x="13709" y="7441"/>
                  </a:cubicBezTo>
                  <a:cubicBezTo>
                    <a:pt x="14506" y="9900"/>
                    <a:pt x="13606" y="12592"/>
                    <a:pt x="11495" y="1408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6AAEFA15-A761-40C2-AFB0-610E0A8D14FB}"/>
                </a:ext>
              </a:extLst>
            </p:cNvPr>
            <p:cNvSpPr/>
            <p:nvPr/>
          </p:nvSpPr>
          <p:spPr>
            <a:xfrm>
              <a:off x="8196360" y="2151324"/>
              <a:ext cx="10641" cy="11430"/>
            </a:xfrm>
            <a:custGeom>
              <a:avLst/>
              <a:gdLst>
                <a:gd name="connsiteX0" fmla="*/ 1499 w 10641"/>
                <a:gd name="connsiteY0" fmla="*/ 117 h 11430"/>
                <a:gd name="connsiteX1" fmla="*/ 1108 w 10641"/>
                <a:gd name="connsiteY1" fmla="*/ 6367 h 11430"/>
                <a:gd name="connsiteX2" fmla="*/ 1499 w 10641"/>
                <a:gd name="connsiteY2" fmla="*/ 6759 h 11430"/>
                <a:gd name="connsiteX3" fmla="*/ 9617 w 10641"/>
                <a:gd name="connsiteY3" fmla="*/ 11187 h 11430"/>
                <a:gd name="connsiteX4" fmla="*/ 9617 w 10641"/>
                <a:gd name="connsiteY4" fmla="*/ 4545 h 11430"/>
                <a:gd name="connsiteX5" fmla="*/ 1499 w 10641"/>
                <a:gd name="connsiteY5" fmla="*/ 117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1" h="11430">
                  <a:moveTo>
                    <a:pt x="1499" y="117"/>
                  </a:moveTo>
                  <a:cubicBezTo>
                    <a:pt x="-338" y="1735"/>
                    <a:pt x="-508" y="4532"/>
                    <a:pt x="1108" y="6367"/>
                  </a:cubicBezTo>
                  <a:cubicBezTo>
                    <a:pt x="1226" y="6506"/>
                    <a:pt x="1359" y="6636"/>
                    <a:pt x="1499" y="6759"/>
                  </a:cubicBezTo>
                  <a:cubicBezTo>
                    <a:pt x="2562" y="10185"/>
                    <a:pt x="6156" y="12146"/>
                    <a:pt x="9617" y="11187"/>
                  </a:cubicBezTo>
                  <a:cubicBezTo>
                    <a:pt x="10983" y="9182"/>
                    <a:pt x="10983" y="6549"/>
                    <a:pt x="9617" y="4545"/>
                  </a:cubicBezTo>
                  <a:cubicBezTo>
                    <a:pt x="8289" y="1346"/>
                    <a:pt x="4909" y="-496"/>
                    <a:pt x="1499" y="11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149CE708-67C1-4CC6-BEAB-B85C2785A96F}"/>
                </a:ext>
              </a:extLst>
            </p:cNvPr>
            <p:cNvSpPr/>
            <p:nvPr/>
          </p:nvSpPr>
          <p:spPr>
            <a:xfrm>
              <a:off x="7958010" y="1820817"/>
              <a:ext cx="21401" cy="16236"/>
            </a:xfrm>
            <a:custGeom>
              <a:avLst/>
              <a:gdLst>
                <a:gd name="connsiteX0" fmla="*/ 21402 w 21401"/>
                <a:gd name="connsiteY0" fmla="*/ 9594 h 16236"/>
                <a:gd name="connsiteX1" fmla="*/ 21402 w 21401"/>
                <a:gd name="connsiteY1" fmla="*/ 9594 h 16236"/>
                <a:gd name="connsiteX2" fmla="*/ 21402 w 21401"/>
                <a:gd name="connsiteY2" fmla="*/ 0 h 16236"/>
                <a:gd name="connsiteX3" fmla="*/ 7380 w 21401"/>
                <a:gd name="connsiteY3" fmla="*/ 6642 h 16236"/>
                <a:gd name="connsiteX4" fmla="*/ 7380 w 21401"/>
                <a:gd name="connsiteY4" fmla="*/ 6642 h 16236"/>
                <a:gd name="connsiteX5" fmla="*/ 0 w 21401"/>
                <a:gd name="connsiteY5" fmla="*/ 6642 h 16236"/>
                <a:gd name="connsiteX6" fmla="*/ 0 w 21401"/>
                <a:gd name="connsiteY6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1" h="16236">
                  <a:moveTo>
                    <a:pt x="21402" y="9594"/>
                  </a:moveTo>
                  <a:lnTo>
                    <a:pt x="21402" y="9594"/>
                  </a:lnTo>
                  <a:cubicBezTo>
                    <a:pt x="20984" y="6410"/>
                    <a:pt x="20984" y="3184"/>
                    <a:pt x="21402" y="0"/>
                  </a:cubicBezTo>
                  <a:lnTo>
                    <a:pt x="7380" y="6642"/>
                  </a:lnTo>
                  <a:lnTo>
                    <a:pt x="7380" y="6642"/>
                  </a:lnTo>
                  <a:lnTo>
                    <a:pt x="0" y="6642"/>
                  </a:lnTo>
                  <a:cubicBezTo>
                    <a:pt x="354" y="9830"/>
                    <a:pt x="354" y="13048"/>
                    <a:pt x="0" y="16236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6DA6D89B-3F24-4FD0-B34E-95D5DA5EC01E}"/>
                </a:ext>
              </a:extLst>
            </p:cNvPr>
            <p:cNvSpPr/>
            <p:nvPr/>
          </p:nvSpPr>
          <p:spPr>
            <a:xfrm>
              <a:off x="7879782" y="18710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08A07A8D-059F-4B1F-90B4-E3FB91309A41}"/>
                </a:ext>
              </a:extLst>
            </p:cNvPr>
            <p:cNvSpPr/>
            <p:nvPr/>
          </p:nvSpPr>
          <p:spPr>
            <a:xfrm>
              <a:off x="7848704" y="1843695"/>
              <a:ext cx="84483" cy="57563"/>
            </a:xfrm>
            <a:custGeom>
              <a:avLst/>
              <a:gdLst>
                <a:gd name="connsiteX0" fmla="*/ 35506 w 84483"/>
                <a:gd name="connsiteY0" fmla="*/ 30258 h 57563"/>
                <a:gd name="connsiteX1" fmla="*/ 35506 w 84483"/>
                <a:gd name="connsiteY1" fmla="*/ 30258 h 57563"/>
                <a:gd name="connsiteX2" fmla="*/ 35506 w 84483"/>
                <a:gd name="connsiteY2" fmla="*/ 30258 h 57563"/>
                <a:gd name="connsiteX3" fmla="*/ 35506 w 84483"/>
                <a:gd name="connsiteY3" fmla="*/ 30258 h 57563"/>
                <a:gd name="connsiteX4" fmla="*/ 41410 w 84483"/>
                <a:gd name="connsiteY4" fmla="*/ 30258 h 57563"/>
                <a:gd name="connsiteX5" fmla="*/ 41410 w 84483"/>
                <a:gd name="connsiteY5" fmla="*/ 30258 h 57563"/>
                <a:gd name="connsiteX6" fmla="*/ 58384 w 84483"/>
                <a:gd name="connsiteY6" fmla="*/ 21402 h 57563"/>
                <a:gd name="connsiteX7" fmla="*/ 79048 w 84483"/>
                <a:gd name="connsiteY7" fmla="*/ 10332 h 57563"/>
                <a:gd name="connsiteX8" fmla="*/ 84214 w 84483"/>
                <a:gd name="connsiteY8" fmla="*/ 0 h 57563"/>
                <a:gd name="connsiteX9" fmla="*/ 84214 w 84483"/>
                <a:gd name="connsiteY9" fmla="*/ 0 h 57563"/>
                <a:gd name="connsiteX10" fmla="*/ 35506 w 84483"/>
                <a:gd name="connsiteY10" fmla="*/ 22140 h 57563"/>
                <a:gd name="connsiteX11" fmla="*/ 35506 w 84483"/>
                <a:gd name="connsiteY11" fmla="*/ 22140 h 57563"/>
                <a:gd name="connsiteX12" fmla="*/ 35506 w 84483"/>
                <a:gd name="connsiteY12" fmla="*/ 27306 h 57563"/>
                <a:gd name="connsiteX13" fmla="*/ 35506 w 84483"/>
                <a:gd name="connsiteY13" fmla="*/ 27306 h 57563"/>
                <a:gd name="connsiteX14" fmla="*/ 35506 w 84483"/>
                <a:gd name="connsiteY14" fmla="*/ 27306 h 57563"/>
                <a:gd name="connsiteX15" fmla="*/ 35506 w 84483"/>
                <a:gd name="connsiteY15" fmla="*/ 27306 h 57563"/>
                <a:gd name="connsiteX16" fmla="*/ 35506 w 84483"/>
                <a:gd name="connsiteY16" fmla="*/ 27306 h 57563"/>
                <a:gd name="connsiteX17" fmla="*/ 35506 w 84483"/>
                <a:gd name="connsiteY17" fmla="*/ 27306 h 57563"/>
                <a:gd name="connsiteX18" fmla="*/ 35506 w 84483"/>
                <a:gd name="connsiteY18" fmla="*/ 27306 h 57563"/>
                <a:gd name="connsiteX19" fmla="*/ 17794 w 84483"/>
                <a:gd name="connsiteY19" fmla="*/ 27306 h 57563"/>
                <a:gd name="connsiteX20" fmla="*/ 17794 w 84483"/>
                <a:gd name="connsiteY20" fmla="*/ 27306 h 57563"/>
                <a:gd name="connsiteX21" fmla="*/ 2296 w 84483"/>
                <a:gd name="connsiteY21" fmla="*/ 39852 h 57563"/>
                <a:gd name="connsiteX22" fmla="*/ 2296 w 84483"/>
                <a:gd name="connsiteY22" fmla="*/ 50922 h 57563"/>
                <a:gd name="connsiteX23" fmla="*/ 2296 w 84483"/>
                <a:gd name="connsiteY23" fmla="*/ 50922 h 57563"/>
                <a:gd name="connsiteX24" fmla="*/ 2296 w 84483"/>
                <a:gd name="connsiteY24" fmla="*/ 57564 h 57563"/>
                <a:gd name="connsiteX25" fmla="*/ 2296 w 84483"/>
                <a:gd name="connsiteY25" fmla="*/ 57564 h 57563"/>
                <a:gd name="connsiteX26" fmla="*/ 7462 w 84483"/>
                <a:gd name="connsiteY26" fmla="*/ 53136 h 57563"/>
                <a:gd name="connsiteX27" fmla="*/ 20008 w 84483"/>
                <a:gd name="connsiteY27" fmla="*/ 37638 h 57563"/>
                <a:gd name="connsiteX28" fmla="*/ 35506 w 84483"/>
                <a:gd name="connsiteY28" fmla="*/ 36900 h 57563"/>
                <a:gd name="connsiteX29" fmla="*/ 35506 w 84483"/>
                <a:gd name="connsiteY29" fmla="*/ 36900 h 57563"/>
                <a:gd name="connsiteX30" fmla="*/ 35506 w 84483"/>
                <a:gd name="connsiteY30" fmla="*/ 30996 h 57563"/>
                <a:gd name="connsiteX31" fmla="*/ 35506 w 84483"/>
                <a:gd name="connsiteY31" fmla="*/ 30996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483" h="57563">
                  <a:moveTo>
                    <a:pt x="35506" y="30258"/>
                  </a:moveTo>
                  <a:cubicBezTo>
                    <a:pt x="35506" y="30258"/>
                    <a:pt x="35506" y="30258"/>
                    <a:pt x="35506" y="30258"/>
                  </a:cubicBezTo>
                  <a:lnTo>
                    <a:pt x="35506" y="30258"/>
                  </a:lnTo>
                  <a:lnTo>
                    <a:pt x="35506" y="30258"/>
                  </a:lnTo>
                  <a:cubicBezTo>
                    <a:pt x="35506" y="30258"/>
                    <a:pt x="40672" y="30258"/>
                    <a:pt x="41410" y="30258"/>
                  </a:cubicBezTo>
                  <a:lnTo>
                    <a:pt x="41410" y="30258"/>
                  </a:lnTo>
                  <a:lnTo>
                    <a:pt x="58384" y="21402"/>
                  </a:lnTo>
                  <a:lnTo>
                    <a:pt x="79048" y="10332"/>
                  </a:lnTo>
                  <a:cubicBezTo>
                    <a:pt x="83089" y="8640"/>
                    <a:pt x="85284" y="4248"/>
                    <a:pt x="84214" y="0"/>
                  </a:cubicBezTo>
                  <a:lnTo>
                    <a:pt x="84214" y="0"/>
                  </a:lnTo>
                  <a:lnTo>
                    <a:pt x="35506" y="22140"/>
                  </a:lnTo>
                  <a:lnTo>
                    <a:pt x="35506" y="22140"/>
                  </a:lnTo>
                  <a:cubicBezTo>
                    <a:pt x="36614" y="23684"/>
                    <a:pt x="36614" y="25762"/>
                    <a:pt x="35506" y="27306"/>
                  </a:cubicBezTo>
                  <a:lnTo>
                    <a:pt x="35506" y="27306"/>
                  </a:lnTo>
                  <a:cubicBezTo>
                    <a:pt x="35506" y="27306"/>
                    <a:pt x="35506" y="27306"/>
                    <a:pt x="35506" y="27306"/>
                  </a:cubicBezTo>
                  <a:lnTo>
                    <a:pt x="35506" y="27306"/>
                  </a:lnTo>
                  <a:lnTo>
                    <a:pt x="35506" y="27306"/>
                  </a:lnTo>
                  <a:lnTo>
                    <a:pt x="35506" y="27306"/>
                  </a:lnTo>
                  <a:lnTo>
                    <a:pt x="35506" y="27306"/>
                  </a:lnTo>
                  <a:lnTo>
                    <a:pt x="17794" y="27306"/>
                  </a:lnTo>
                  <a:cubicBezTo>
                    <a:pt x="17794" y="27306"/>
                    <a:pt x="17794" y="27306"/>
                    <a:pt x="17794" y="27306"/>
                  </a:cubicBezTo>
                  <a:cubicBezTo>
                    <a:pt x="12006" y="30655"/>
                    <a:pt x="6777" y="34888"/>
                    <a:pt x="2296" y="39852"/>
                  </a:cubicBezTo>
                  <a:cubicBezTo>
                    <a:pt x="-2870" y="46494"/>
                    <a:pt x="2296" y="50184"/>
                    <a:pt x="2296" y="50922"/>
                  </a:cubicBezTo>
                  <a:lnTo>
                    <a:pt x="2296" y="50922"/>
                  </a:lnTo>
                  <a:cubicBezTo>
                    <a:pt x="2296" y="50922"/>
                    <a:pt x="2296" y="56088"/>
                    <a:pt x="2296" y="57564"/>
                  </a:cubicBezTo>
                  <a:lnTo>
                    <a:pt x="2296" y="57564"/>
                  </a:lnTo>
                  <a:cubicBezTo>
                    <a:pt x="2296" y="57564"/>
                    <a:pt x="2296" y="57564"/>
                    <a:pt x="7462" y="53136"/>
                  </a:cubicBezTo>
                  <a:cubicBezTo>
                    <a:pt x="11234" y="47651"/>
                    <a:pt x="15429" y="42469"/>
                    <a:pt x="20008" y="37638"/>
                  </a:cubicBezTo>
                  <a:lnTo>
                    <a:pt x="35506" y="36900"/>
                  </a:lnTo>
                  <a:lnTo>
                    <a:pt x="35506" y="36900"/>
                  </a:lnTo>
                  <a:cubicBezTo>
                    <a:pt x="34972" y="34969"/>
                    <a:pt x="34972" y="32928"/>
                    <a:pt x="35506" y="30996"/>
                  </a:cubicBezTo>
                  <a:lnTo>
                    <a:pt x="35506" y="30996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4D0774D-7682-4E36-9749-10BFC8C825F3}"/>
                </a:ext>
              </a:extLst>
            </p:cNvPr>
            <p:cNvSpPr/>
            <p:nvPr/>
          </p:nvSpPr>
          <p:spPr>
            <a:xfrm>
              <a:off x="7875354" y="1872477"/>
              <a:ext cx="737" cy="737"/>
            </a:xfrm>
            <a:custGeom>
              <a:avLst/>
              <a:gdLst>
                <a:gd name="connsiteX0" fmla="*/ 0 w 737"/>
                <a:gd name="connsiteY0" fmla="*/ 0 h 737"/>
                <a:gd name="connsiteX1" fmla="*/ 738 w 737"/>
                <a:gd name="connsiteY1" fmla="*/ 738 h 737"/>
                <a:gd name="connsiteX2" fmla="*/ 0 w 737"/>
                <a:gd name="connsiteY2" fmla="*/ 0 h 737"/>
                <a:gd name="connsiteX3" fmla="*/ 0 w 737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0" y="0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D3F7331-CF98-4D34-B4BB-E293639D4B37}"/>
                </a:ext>
              </a:extLst>
            </p:cNvPr>
            <p:cNvSpPr/>
            <p:nvPr/>
          </p:nvSpPr>
          <p:spPr>
            <a:xfrm>
              <a:off x="7869450" y="1877643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7BC78628-EA22-4553-81B4-008DEBBFE574}"/>
                </a:ext>
              </a:extLst>
            </p:cNvPr>
            <p:cNvSpPr/>
            <p:nvPr/>
          </p:nvSpPr>
          <p:spPr>
            <a:xfrm>
              <a:off x="7996386" y="1812699"/>
              <a:ext cx="3689" cy="8855"/>
            </a:xfrm>
            <a:custGeom>
              <a:avLst/>
              <a:gdLst>
                <a:gd name="connsiteX0" fmla="*/ 3690 w 3689"/>
                <a:gd name="connsiteY0" fmla="*/ 8856 h 8855"/>
                <a:gd name="connsiteX1" fmla="*/ 3690 w 3689"/>
                <a:gd name="connsiteY1" fmla="*/ 8856 h 8855"/>
                <a:gd name="connsiteX2" fmla="*/ 3690 w 3689"/>
                <a:gd name="connsiteY2" fmla="*/ 0 h 8855"/>
                <a:gd name="connsiteX3" fmla="*/ 0 w 3689"/>
                <a:gd name="connsiteY3" fmla="*/ 0 h 8855"/>
                <a:gd name="connsiteX4" fmla="*/ 3690 w 3689"/>
                <a:gd name="connsiteY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8855">
                  <a:moveTo>
                    <a:pt x="3690" y="8856"/>
                  </a:moveTo>
                  <a:lnTo>
                    <a:pt x="3690" y="8856"/>
                  </a:lnTo>
                  <a:lnTo>
                    <a:pt x="3690" y="0"/>
                  </a:lnTo>
                  <a:lnTo>
                    <a:pt x="0" y="0"/>
                  </a:lnTo>
                  <a:cubicBezTo>
                    <a:pt x="2181" y="2459"/>
                    <a:pt x="3480" y="5576"/>
                    <a:pt x="3690" y="8856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BA13EBD2-CC32-404C-A7D2-86CDC9AF28DB}"/>
                </a:ext>
              </a:extLst>
            </p:cNvPr>
            <p:cNvSpPr/>
            <p:nvPr/>
          </p:nvSpPr>
          <p:spPr>
            <a:xfrm>
              <a:off x="7844030" y="1792877"/>
              <a:ext cx="468219" cy="360039"/>
            </a:xfrm>
            <a:custGeom>
              <a:avLst/>
              <a:gdLst>
                <a:gd name="connsiteX0" fmla="*/ 1066 w 468219"/>
                <a:gd name="connsiteY0" fmla="*/ 107643 h 360039"/>
                <a:gd name="connsiteX1" fmla="*/ 1066 w 468219"/>
                <a:gd name="connsiteY1" fmla="*/ 107643 h 360039"/>
                <a:gd name="connsiteX2" fmla="*/ 1066 w 468219"/>
                <a:gd name="connsiteY2" fmla="*/ 112809 h 360039"/>
                <a:gd name="connsiteX3" fmla="*/ 1066 w 468219"/>
                <a:gd name="connsiteY3" fmla="*/ 112809 h 360039"/>
                <a:gd name="connsiteX4" fmla="*/ 1066 w 468219"/>
                <a:gd name="connsiteY4" fmla="*/ 112809 h 360039"/>
                <a:gd name="connsiteX5" fmla="*/ 1066 w 468219"/>
                <a:gd name="connsiteY5" fmla="*/ 112809 h 360039"/>
                <a:gd name="connsiteX6" fmla="*/ 1066 w 468219"/>
                <a:gd name="connsiteY6" fmla="*/ 112809 h 360039"/>
                <a:gd name="connsiteX7" fmla="*/ 6970 w 468219"/>
                <a:gd name="connsiteY7" fmla="*/ 107643 h 360039"/>
                <a:gd name="connsiteX8" fmla="*/ 19516 w 468219"/>
                <a:gd name="connsiteY8" fmla="*/ 92883 h 360039"/>
                <a:gd name="connsiteX9" fmla="*/ 19516 w 468219"/>
                <a:gd name="connsiteY9" fmla="*/ 92883 h 360039"/>
                <a:gd name="connsiteX10" fmla="*/ 19516 w 468219"/>
                <a:gd name="connsiteY10" fmla="*/ 97311 h 360039"/>
                <a:gd name="connsiteX11" fmla="*/ 26158 w 468219"/>
                <a:gd name="connsiteY11" fmla="*/ 120189 h 360039"/>
                <a:gd name="connsiteX12" fmla="*/ 34276 w 468219"/>
                <a:gd name="connsiteY12" fmla="*/ 126831 h 360039"/>
                <a:gd name="connsiteX13" fmla="*/ 37966 w 468219"/>
                <a:gd name="connsiteY13" fmla="*/ 130521 h 360039"/>
                <a:gd name="connsiteX14" fmla="*/ 46822 w 468219"/>
                <a:gd name="connsiteY14" fmla="*/ 130521 h 360039"/>
                <a:gd name="connsiteX15" fmla="*/ 52726 w 468219"/>
                <a:gd name="connsiteY15" fmla="*/ 122403 h 360039"/>
                <a:gd name="connsiteX16" fmla="*/ 62320 w 468219"/>
                <a:gd name="connsiteY16" fmla="*/ 112071 h 360039"/>
                <a:gd name="connsiteX17" fmla="*/ 62320 w 468219"/>
                <a:gd name="connsiteY17" fmla="*/ 112071 h 360039"/>
                <a:gd name="connsiteX18" fmla="*/ 62320 w 468219"/>
                <a:gd name="connsiteY18" fmla="*/ 112071 h 360039"/>
                <a:gd name="connsiteX19" fmla="*/ 66010 w 468219"/>
                <a:gd name="connsiteY19" fmla="*/ 133473 h 360039"/>
                <a:gd name="connsiteX20" fmla="*/ 66010 w 468219"/>
                <a:gd name="connsiteY20" fmla="*/ 133473 h 360039"/>
                <a:gd name="connsiteX21" fmla="*/ 66010 w 468219"/>
                <a:gd name="connsiteY21" fmla="*/ 143067 h 360039"/>
                <a:gd name="connsiteX22" fmla="*/ 66010 w 468219"/>
                <a:gd name="connsiteY22" fmla="*/ 143067 h 360039"/>
                <a:gd name="connsiteX23" fmla="*/ 66010 w 468219"/>
                <a:gd name="connsiteY23" fmla="*/ 143067 h 360039"/>
                <a:gd name="connsiteX24" fmla="*/ 62320 w 468219"/>
                <a:gd name="connsiteY24" fmla="*/ 176277 h 360039"/>
                <a:gd name="connsiteX25" fmla="*/ 62320 w 468219"/>
                <a:gd name="connsiteY25" fmla="*/ 241221 h 360039"/>
                <a:gd name="connsiteX26" fmla="*/ 62320 w 468219"/>
                <a:gd name="connsiteY26" fmla="*/ 241221 h 360039"/>
                <a:gd name="connsiteX27" fmla="*/ 62320 w 468219"/>
                <a:gd name="connsiteY27" fmla="*/ 258195 h 360039"/>
                <a:gd name="connsiteX28" fmla="*/ 54202 w 468219"/>
                <a:gd name="connsiteY28" fmla="*/ 309855 h 360039"/>
                <a:gd name="connsiteX29" fmla="*/ 54202 w 468219"/>
                <a:gd name="connsiteY29" fmla="*/ 309855 h 360039"/>
                <a:gd name="connsiteX30" fmla="*/ 54202 w 468219"/>
                <a:gd name="connsiteY30" fmla="*/ 317973 h 360039"/>
                <a:gd name="connsiteX31" fmla="*/ 55678 w 468219"/>
                <a:gd name="connsiteY31" fmla="*/ 323877 h 360039"/>
                <a:gd name="connsiteX32" fmla="*/ 55678 w 468219"/>
                <a:gd name="connsiteY32" fmla="*/ 323877 h 360039"/>
                <a:gd name="connsiteX33" fmla="*/ 67486 w 468219"/>
                <a:gd name="connsiteY33" fmla="*/ 327567 h 360039"/>
                <a:gd name="connsiteX34" fmla="*/ 75604 w 468219"/>
                <a:gd name="connsiteY34" fmla="*/ 323877 h 360039"/>
                <a:gd name="connsiteX35" fmla="*/ 75604 w 468219"/>
                <a:gd name="connsiteY35" fmla="*/ 323877 h 360039"/>
                <a:gd name="connsiteX36" fmla="*/ 77080 w 468219"/>
                <a:gd name="connsiteY36" fmla="*/ 323877 h 360039"/>
                <a:gd name="connsiteX37" fmla="*/ 77080 w 468219"/>
                <a:gd name="connsiteY37" fmla="*/ 334947 h 360039"/>
                <a:gd name="connsiteX38" fmla="*/ 77080 w 468219"/>
                <a:gd name="connsiteY38" fmla="*/ 334947 h 360039"/>
                <a:gd name="connsiteX39" fmla="*/ 77080 w 468219"/>
                <a:gd name="connsiteY39" fmla="*/ 340113 h 360039"/>
                <a:gd name="connsiteX40" fmla="*/ 77080 w 468219"/>
                <a:gd name="connsiteY40" fmla="*/ 340113 h 360039"/>
                <a:gd name="connsiteX41" fmla="*/ 77080 w 468219"/>
                <a:gd name="connsiteY41" fmla="*/ 335685 h 360039"/>
                <a:gd name="connsiteX42" fmla="*/ 77080 w 468219"/>
                <a:gd name="connsiteY42" fmla="*/ 335685 h 360039"/>
                <a:gd name="connsiteX43" fmla="*/ 77080 w 468219"/>
                <a:gd name="connsiteY43" fmla="*/ 335685 h 360039"/>
                <a:gd name="connsiteX44" fmla="*/ 73390 w 468219"/>
                <a:gd name="connsiteY44" fmla="*/ 339375 h 360039"/>
                <a:gd name="connsiteX45" fmla="*/ 73390 w 468219"/>
                <a:gd name="connsiteY45" fmla="*/ 339375 h 360039"/>
                <a:gd name="connsiteX46" fmla="*/ 73390 w 468219"/>
                <a:gd name="connsiteY46" fmla="*/ 334947 h 360039"/>
                <a:gd name="connsiteX47" fmla="*/ 73390 w 468219"/>
                <a:gd name="connsiteY47" fmla="*/ 339375 h 360039"/>
                <a:gd name="connsiteX48" fmla="*/ 73390 w 468219"/>
                <a:gd name="connsiteY48" fmla="*/ 339375 h 360039"/>
                <a:gd name="connsiteX49" fmla="*/ 73390 w 468219"/>
                <a:gd name="connsiteY49" fmla="*/ 339375 h 360039"/>
                <a:gd name="connsiteX50" fmla="*/ 73390 w 468219"/>
                <a:gd name="connsiteY50" fmla="*/ 335685 h 360039"/>
                <a:gd name="connsiteX51" fmla="*/ 73390 w 468219"/>
                <a:gd name="connsiteY51" fmla="*/ 335685 h 360039"/>
                <a:gd name="connsiteX52" fmla="*/ 73390 w 468219"/>
                <a:gd name="connsiteY52" fmla="*/ 335685 h 360039"/>
                <a:gd name="connsiteX53" fmla="*/ 73390 w 468219"/>
                <a:gd name="connsiteY53" fmla="*/ 335685 h 360039"/>
                <a:gd name="connsiteX54" fmla="*/ 73390 w 468219"/>
                <a:gd name="connsiteY54" fmla="*/ 335685 h 360039"/>
                <a:gd name="connsiteX55" fmla="*/ 73390 w 468219"/>
                <a:gd name="connsiteY55" fmla="*/ 335685 h 360039"/>
                <a:gd name="connsiteX56" fmla="*/ 73390 w 468219"/>
                <a:gd name="connsiteY56" fmla="*/ 335685 h 360039"/>
                <a:gd name="connsiteX57" fmla="*/ 73390 w 468219"/>
                <a:gd name="connsiteY57" fmla="*/ 335685 h 360039"/>
                <a:gd name="connsiteX58" fmla="*/ 73390 w 468219"/>
                <a:gd name="connsiteY58" fmla="*/ 330519 h 360039"/>
                <a:gd name="connsiteX59" fmla="*/ 73390 w 468219"/>
                <a:gd name="connsiteY59" fmla="*/ 321663 h 360039"/>
                <a:gd name="connsiteX60" fmla="*/ 73390 w 468219"/>
                <a:gd name="connsiteY60" fmla="*/ 321663 h 360039"/>
                <a:gd name="connsiteX61" fmla="*/ 73390 w 468219"/>
                <a:gd name="connsiteY61" fmla="*/ 331257 h 360039"/>
                <a:gd name="connsiteX62" fmla="*/ 73390 w 468219"/>
                <a:gd name="connsiteY62" fmla="*/ 331257 h 360039"/>
                <a:gd name="connsiteX63" fmla="*/ 73390 w 468219"/>
                <a:gd name="connsiteY63" fmla="*/ 331257 h 360039"/>
                <a:gd name="connsiteX64" fmla="*/ 73390 w 468219"/>
                <a:gd name="connsiteY64" fmla="*/ 331257 h 360039"/>
                <a:gd name="connsiteX65" fmla="*/ 73390 w 468219"/>
                <a:gd name="connsiteY65" fmla="*/ 331257 h 360039"/>
                <a:gd name="connsiteX66" fmla="*/ 73390 w 468219"/>
                <a:gd name="connsiteY66" fmla="*/ 331257 h 360039"/>
                <a:gd name="connsiteX67" fmla="*/ 73390 w 468219"/>
                <a:gd name="connsiteY67" fmla="*/ 331257 h 360039"/>
                <a:gd name="connsiteX68" fmla="*/ 73390 w 468219"/>
                <a:gd name="connsiteY68" fmla="*/ 331257 h 360039"/>
                <a:gd name="connsiteX69" fmla="*/ 73390 w 468219"/>
                <a:gd name="connsiteY69" fmla="*/ 331257 h 360039"/>
                <a:gd name="connsiteX70" fmla="*/ 73390 w 468219"/>
                <a:gd name="connsiteY70" fmla="*/ 331257 h 360039"/>
                <a:gd name="connsiteX71" fmla="*/ 73390 w 468219"/>
                <a:gd name="connsiteY71" fmla="*/ 331257 h 360039"/>
                <a:gd name="connsiteX72" fmla="*/ 73390 w 468219"/>
                <a:gd name="connsiteY72" fmla="*/ 331257 h 360039"/>
                <a:gd name="connsiteX73" fmla="*/ 73390 w 468219"/>
                <a:gd name="connsiteY73" fmla="*/ 331257 h 360039"/>
                <a:gd name="connsiteX74" fmla="*/ 73390 w 468219"/>
                <a:gd name="connsiteY74" fmla="*/ 331257 h 360039"/>
                <a:gd name="connsiteX75" fmla="*/ 73390 w 468219"/>
                <a:gd name="connsiteY75" fmla="*/ 326091 h 360039"/>
                <a:gd name="connsiteX76" fmla="*/ 73390 w 468219"/>
                <a:gd name="connsiteY76" fmla="*/ 326091 h 360039"/>
                <a:gd name="connsiteX77" fmla="*/ 73390 w 468219"/>
                <a:gd name="connsiteY77" fmla="*/ 326091 h 360039"/>
                <a:gd name="connsiteX78" fmla="*/ 73390 w 468219"/>
                <a:gd name="connsiteY78" fmla="*/ 315021 h 360039"/>
                <a:gd name="connsiteX79" fmla="*/ 77080 w 468219"/>
                <a:gd name="connsiteY79" fmla="*/ 323877 h 360039"/>
                <a:gd name="connsiteX80" fmla="*/ 85198 w 468219"/>
                <a:gd name="connsiteY80" fmla="*/ 317973 h 360039"/>
                <a:gd name="connsiteX81" fmla="*/ 85198 w 468219"/>
                <a:gd name="connsiteY81" fmla="*/ 298785 h 360039"/>
                <a:gd name="connsiteX82" fmla="*/ 85198 w 468219"/>
                <a:gd name="connsiteY82" fmla="*/ 298785 h 360039"/>
                <a:gd name="connsiteX83" fmla="*/ 85198 w 468219"/>
                <a:gd name="connsiteY83" fmla="*/ 272955 h 360039"/>
                <a:gd name="connsiteX84" fmla="*/ 85198 w 468219"/>
                <a:gd name="connsiteY84" fmla="*/ 243435 h 360039"/>
                <a:gd name="connsiteX85" fmla="*/ 95530 w 468219"/>
                <a:gd name="connsiteY85" fmla="*/ 209487 h 360039"/>
                <a:gd name="connsiteX86" fmla="*/ 99958 w 468219"/>
                <a:gd name="connsiteY86" fmla="*/ 223509 h 360039"/>
                <a:gd name="connsiteX87" fmla="*/ 103648 w 468219"/>
                <a:gd name="connsiteY87" fmla="*/ 230889 h 360039"/>
                <a:gd name="connsiteX88" fmla="*/ 103648 w 468219"/>
                <a:gd name="connsiteY88" fmla="*/ 240483 h 360039"/>
                <a:gd name="connsiteX89" fmla="*/ 103648 w 468219"/>
                <a:gd name="connsiteY89" fmla="*/ 314283 h 360039"/>
                <a:gd name="connsiteX90" fmla="*/ 103648 w 468219"/>
                <a:gd name="connsiteY90" fmla="*/ 314283 h 360039"/>
                <a:gd name="connsiteX91" fmla="*/ 103648 w 468219"/>
                <a:gd name="connsiteY91" fmla="*/ 314283 h 360039"/>
                <a:gd name="connsiteX92" fmla="*/ 103648 w 468219"/>
                <a:gd name="connsiteY92" fmla="*/ 314283 h 360039"/>
                <a:gd name="connsiteX93" fmla="*/ 103648 w 468219"/>
                <a:gd name="connsiteY93" fmla="*/ 314283 h 360039"/>
                <a:gd name="connsiteX94" fmla="*/ 103648 w 468219"/>
                <a:gd name="connsiteY94" fmla="*/ 314283 h 360039"/>
                <a:gd name="connsiteX95" fmla="*/ 103648 w 468219"/>
                <a:gd name="connsiteY95" fmla="*/ 314283 h 360039"/>
                <a:gd name="connsiteX96" fmla="*/ 103648 w 468219"/>
                <a:gd name="connsiteY96" fmla="*/ 323877 h 360039"/>
                <a:gd name="connsiteX97" fmla="*/ 113980 w 468219"/>
                <a:gd name="connsiteY97" fmla="*/ 323877 h 360039"/>
                <a:gd name="connsiteX98" fmla="*/ 113980 w 468219"/>
                <a:gd name="connsiteY98" fmla="*/ 315759 h 360039"/>
                <a:gd name="connsiteX99" fmla="*/ 139072 w 468219"/>
                <a:gd name="connsiteY99" fmla="*/ 315759 h 360039"/>
                <a:gd name="connsiteX100" fmla="*/ 147190 w 468219"/>
                <a:gd name="connsiteY100" fmla="*/ 315759 h 360039"/>
                <a:gd name="connsiteX101" fmla="*/ 147190 w 468219"/>
                <a:gd name="connsiteY101" fmla="*/ 315759 h 360039"/>
                <a:gd name="connsiteX102" fmla="*/ 156784 w 468219"/>
                <a:gd name="connsiteY102" fmla="*/ 315759 h 360039"/>
                <a:gd name="connsiteX103" fmla="*/ 161212 w 468219"/>
                <a:gd name="connsiteY103" fmla="*/ 315759 h 360039"/>
                <a:gd name="connsiteX104" fmla="*/ 150880 w 468219"/>
                <a:gd name="connsiteY104" fmla="*/ 315759 h 360039"/>
                <a:gd name="connsiteX105" fmla="*/ 144976 w 468219"/>
                <a:gd name="connsiteY105" fmla="*/ 323877 h 360039"/>
                <a:gd name="connsiteX106" fmla="*/ 131692 w 468219"/>
                <a:gd name="connsiteY106" fmla="*/ 323877 h 360039"/>
                <a:gd name="connsiteX107" fmla="*/ 120622 w 468219"/>
                <a:gd name="connsiteY107" fmla="*/ 323877 h 360039"/>
                <a:gd name="connsiteX108" fmla="*/ 131692 w 468219"/>
                <a:gd name="connsiteY108" fmla="*/ 323877 h 360039"/>
                <a:gd name="connsiteX109" fmla="*/ 144976 w 468219"/>
                <a:gd name="connsiteY109" fmla="*/ 323877 h 360039"/>
                <a:gd name="connsiteX110" fmla="*/ 159736 w 468219"/>
                <a:gd name="connsiteY110" fmla="*/ 323877 h 360039"/>
                <a:gd name="connsiteX111" fmla="*/ 159736 w 468219"/>
                <a:gd name="connsiteY111" fmla="*/ 323877 h 360039"/>
                <a:gd name="connsiteX112" fmla="*/ 153832 w 468219"/>
                <a:gd name="connsiteY112" fmla="*/ 323877 h 360039"/>
                <a:gd name="connsiteX113" fmla="*/ 144976 w 468219"/>
                <a:gd name="connsiteY113" fmla="*/ 323877 h 360039"/>
                <a:gd name="connsiteX114" fmla="*/ 144976 w 468219"/>
                <a:gd name="connsiteY114" fmla="*/ 323877 h 360039"/>
                <a:gd name="connsiteX115" fmla="*/ 136858 w 468219"/>
                <a:gd name="connsiteY115" fmla="*/ 323877 h 360039"/>
                <a:gd name="connsiteX116" fmla="*/ 136858 w 468219"/>
                <a:gd name="connsiteY116" fmla="*/ 323877 h 360039"/>
                <a:gd name="connsiteX117" fmla="*/ 136858 w 468219"/>
                <a:gd name="connsiteY117" fmla="*/ 308379 h 360039"/>
                <a:gd name="connsiteX118" fmla="*/ 136858 w 468219"/>
                <a:gd name="connsiteY118" fmla="*/ 308379 h 360039"/>
                <a:gd name="connsiteX119" fmla="*/ 136858 w 468219"/>
                <a:gd name="connsiteY119" fmla="*/ 288453 h 360039"/>
                <a:gd name="connsiteX120" fmla="*/ 136858 w 468219"/>
                <a:gd name="connsiteY120" fmla="*/ 253767 h 360039"/>
                <a:gd name="connsiteX121" fmla="*/ 136858 w 468219"/>
                <a:gd name="connsiteY121" fmla="*/ 230889 h 360039"/>
                <a:gd name="connsiteX122" fmla="*/ 133168 w 468219"/>
                <a:gd name="connsiteY122" fmla="*/ 188823 h 360039"/>
                <a:gd name="connsiteX123" fmla="*/ 133168 w 468219"/>
                <a:gd name="connsiteY123" fmla="*/ 169635 h 360039"/>
                <a:gd name="connsiteX124" fmla="*/ 133168 w 468219"/>
                <a:gd name="connsiteY124" fmla="*/ 160779 h 360039"/>
                <a:gd name="connsiteX125" fmla="*/ 133168 w 468219"/>
                <a:gd name="connsiteY125" fmla="*/ 160779 h 360039"/>
                <a:gd name="connsiteX126" fmla="*/ 133168 w 468219"/>
                <a:gd name="connsiteY126" fmla="*/ 150447 h 360039"/>
                <a:gd name="connsiteX127" fmla="*/ 133168 w 468219"/>
                <a:gd name="connsiteY127" fmla="*/ 150447 h 360039"/>
                <a:gd name="connsiteX128" fmla="*/ 133168 w 468219"/>
                <a:gd name="connsiteY128" fmla="*/ 139377 h 360039"/>
                <a:gd name="connsiteX129" fmla="*/ 133168 w 468219"/>
                <a:gd name="connsiteY129" fmla="*/ 139377 h 360039"/>
                <a:gd name="connsiteX130" fmla="*/ 136858 w 468219"/>
                <a:gd name="connsiteY130" fmla="*/ 147495 h 360039"/>
                <a:gd name="connsiteX131" fmla="*/ 136858 w 468219"/>
                <a:gd name="connsiteY131" fmla="*/ 147495 h 360039"/>
                <a:gd name="connsiteX132" fmla="*/ 143500 w 468219"/>
                <a:gd name="connsiteY132" fmla="*/ 155613 h 360039"/>
                <a:gd name="connsiteX133" fmla="*/ 143500 w 468219"/>
                <a:gd name="connsiteY133" fmla="*/ 155613 h 360039"/>
                <a:gd name="connsiteX134" fmla="*/ 150142 w 468219"/>
                <a:gd name="connsiteY134" fmla="*/ 155613 h 360039"/>
                <a:gd name="connsiteX135" fmla="*/ 150142 w 468219"/>
                <a:gd name="connsiteY135" fmla="*/ 227937 h 360039"/>
                <a:gd name="connsiteX136" fmla="*/ 160474 w 468219"/>
                <a:gd name="connsiteY136" fmla="*/ 284763 h 360039"/>
                <a:gd name="connsiteX137" fmla="*/ 160474 w 468219"/>
                <a:gd name="connsiteY137" fmla="*/ 284763 h 360039"/>
                <a:gd name="connsiteX138" fmla="*/ 215824 w 468219"/>
                <a:gd name="connsiteY138" fmla="*/ 348231 h 360039"/>
                <a:gd name="connsiteX139" fmla="*/ 224680 w 468219"/>
                <a:gd name="connsiteY139" fmla="*/ 353397 h 360039"/>
                <a:gd name="connsiteX140" fmla="*/ 240178 w 468219"/>
                <a:gd name="connsiteY140" fmla="*/ 360039 h 360039"/>
                <a:gd name="connsiteX141" fmla="*/ 240178 w 468219"/>
                <a:gd name="connsiteY141" fmla="*/ 360039 h 360039"/>
                <a:gd name="connsiteX142" fmla="*/ 313978 w 468219"/>
                <a:gd name="connsiteY142" fmla="*/ 286239 h 360039"/>
                <a:gd name="connsiteX143" fmla="*/ 313978 w 468219"/>
                <a:gd name="connsiteY143" fmla="*/ 286239 h 360039"/>
                <a:gd name="connsiteX144" fmla="*/ 326524 w 468219"/>
                <a:gd name="connsiteY144" fmla="*/ 224247 h 360039"/>
                <a:gd name="connsiteX145" fmla="*/ 326524 w 468219"/>
                <a:gd name="connsiteY145" fmla="*/ 140115 h 360039"/>
                <a:gd name="connsiteX146" fmla="*/ 333904 w 468219"/>
                <a:gd name="connsiteY146" fmla="*/ 145281 h 360039"/>
                <a:gd name="connsiteX147" fmla="*/ 333904 w 468219"/>
                <a:gd name="connsiteY147" fmla="*/ 145281 h 360039"/>
                <a:gd name="connsiteX148" fmla="*/ 340546 w 468219"/>
                <a:gd name="connsiteY148" fmla="*/ 137901 h 360039"/>
                <a:gd name="connsiteX149" fmla="*/ 340546 w 468219"/>
                <a:gd name="connsiteY149" fmla="*/ 137901 h 360039"/>
                <a:gd name="connsiteX150" fmla="*/ 340546 w 468219"/>
                <a:gd name="connsiteY150" fmla="*/ 130521 h 360039"/>
                <a:gd name="connsiteX151" fmla="*/ 340546 w 468219"/>
                <a:gd name="connsiteY151" fmla="*/ 141591 h 360039"/>
                <a:gd name="connsiteX152" fmla="*/ 340546 w 468219"/>
                <a:gd name="connsiteY152" fmla="*/ 141591 h 360039"/>
                <a:gd name="connsiteX153" fmla="*/ 340546 w 468219"/>
                <a:gd name="connsiteY153" fmla="*/ 151923 h 360039"/>
                <a:gd name="connsiteX154" fmla="*/ 340546 w 468219"/>
                <a:gd name="connsiteY154" fmla="*/ 151923 h 360039"/>
                <a:gd name="connsiteX155" fmla="*/ 340546 w 468219"/>
                <a:gd name="connsiteY155" fmla="*/ 160779 h 360039"/>
                <a:gd name="connsiteX156" fmla="*/ 340546 w 468219"/>
                <a:gd name="connsiteY156" fmla="*/ 186609 h 360039"/>
                <a:gd name="connsiteX157" fmla="*/ 340546 w 468219"/>
                <a:gd name="connsiteY157" fmla="*/ 222033 h 360039"/>
                <a:gd name="connsiteX158" fmla="*/ 340546 w 468219"/>
                <a:gd name="connsiteY158" fmla="*/ 244911 h 360039"/>
                <a:gd name="connsiteX159" fmla="*/ 340546 w 468219"/>
                <a:gd name="connsiteY159" fmla="*/ 279597 h 360039"/>
                <a:gd name="connsiteX160" fmla="*/ 340546 w 468219"/>
                <a:gd name="connsiteY160" fmla="*/ 303213 h 360039"/>
                <a:gd name="connsiteX161" fmla="*/ 340546 w 468219"/>
                <a:gd name="connsiteY161" fmla="*/ 303213 h 360039"/>
                <a:gd name="connsiteX162" fmla="*/ 340546 w 468219"/>
                <a:gd name="connsiteY162" fmla="*/ 315759 h 360039"/>
                <a:gd name="connsiteX163" fmla="*/ 340546 w 468219"/>
                <a:gd name="connsiteY163" fmla="*/ 315759 h 360039"/>
                <a:gd name="connsiteX164" fmla="*/ 332428 w 468219"/>
                <a:gd name="connsiteY164" fmla="*/ 315759 h 360039"/>
                <a:gd name="connsiteX165" fmla="*/ 332428 w 468219"/>
                <a:gd name="connsiteY165" fmla="*/ 315759 h 360039"/>
                <a:gd name="connsiteX166" fmla="*/ 322834 w 468219"/>
                <a:gd name="connsiteY166" fmla="*/ 315759 h 360039"/>
                <a:gd name="connsiteX167" fmla="*/ 316930 w 468219"/>
                <a:gd name="connsiteY167" fmla="*/ 315759 h 360039"/>
                <a:gd name="connsiteX168" fmla="*/ 316930 w 468219"/>
                <a:gd name="connsiteY168" fmla="*/ 315759 h 360039"/>
                <a:gd name="connsiteX169" fmla="*/ 321358 w 468219"/>
                <a:gd name="connsiteY169" fmla="*/ 315759 h 360039"/>
                <a:gd name="connsiteX170" fmla="*/ 335380 w 468219"/>
                <a:gd name="connsiteY170" fmla="*/ 315759 h 360039"/>
                <a:gd name="connsiteX171" fmla="*/ 335380 w 468219"/>
                <a:gd name="connsiteY171" fmla="*/ 323877 h 360039"/>
                <a:gd name="connsiteX172" fmla="*/ 335380 w 468219"/>
                <a:gd name="connsiteY172" fmla="*/ 323877 h 360039"/>
                <a:gd name="connsiteX173" fmla="*/ 322834 w 468219"/>
                <a:gd name="connsiteY173" fmla="*/ 323877 h 360039"/>
                <a:gd name="connsiteX174" fmla="*/ 315454 w 468219"/>
                <a:gd name="connsiteY174" fmla="*/ 323877 h 360039"/>
                <a:gd name="connsiteX175" fmla="*/ 315454 w 468219"/>
                <a:gd name="connsiteY175" fmla="*/ 323877 h 360039"/>
                <a:gd name="connsiteX176" fmla="*/ 310288 w 468219"/>
                <a:gd name="connsiteY176" fmla="*/ 323877 h 360039"/>
                <a:gd name="connsiteX177" fmla="*/ 315454 w 468219"/>
                <a:gd name="connsiteY177" fmla="*/ 323877 h 360039"/>
                <a:gd name="connsiteX178" fmla="*/ 325048 w 468219"/>
                <a:gd name="connsiteY178" fmla="*/ 323877 h 360039"/>
                <a:gd name="connsiteX179" fmla="*/ 325048 w 468219"/>
                <a:gd name="connsiteY179" fmla="*/ 323877 h 360039"/>
                <a:gd name="connsiteX180" fmla="*/ 333166 w 468219"/>
                <a:gd name="connsiteY180" fmla="*/ 323877 h 360039"/>
                <a:gd name="connsiteX181" fmla="*/ 358258 w 468219"/>
                <a:gd name="connsiteY181" fmla="*/ 323877 h 360039"/>
                <a:gd name="connsiteX182" fmla="*/ 358258 w 468219"/>
                <a:gd name="connsiteY182" fmla="*/ 323877 h 360039"/>
                <a:gd name="connsiteX183" fmla="*/ 358258 w 468219"/>
                <a:gd name="connsiteY183" fmla="*/ 323877 h 360039"/>
                <a:gd name="connsiteX184" fmla="*/ 358258 w 468219"/>
                <a:gd name="connsiteY184" fmla="*/ 323877 h 360039"/>
                <a:gd name="connsiteX185" fmla="*/ 358258 w 468219"/>
                <a:gd name="connsiteY185" fmla="*/ 323877 h 360039"/>
                <a:gd name="connsiteX186" fmla="*/ 358258 w 468219"/>
                <a:gd name="connsiteY186" fmla="*/ 308379 h 360039"/>
                <a:gd name="connsiteX187" fmla="*/ 358258 w 468219"/>
                <a:gd name="connsiteY187" fmla="*/ 308379 h 360039"/>
                <a:gd name="connsiteX188" fmla="*/ 358258 w 468219"/>
                <a:gd name="connsiteY188" fmla="*/ 234579 h 360039"/>
                <a:gd name="connsiteX189" fmla="*/ 358258 w 468219"/>
                <a:gd name="connsiteY189" fmla="*/ 224985 h 360039"/>
                <a:gd name="connsiteX190" fmla="*/ 358258 w 468219"/>
                <a:gd name="connsiteY190" fmla="*/ 216867 h 360039"/>
                <a:gd name="connsiteX191" fmla="*/ 361948 w 468219"/>
                <a:gd name="connsiteY191" fmla="*/ 203583 h 360039"/>
                <a:gd name="connsiteX192" fmla="*/ 373018 w 468219"/>
                <a:gd name="connsiteY192" fmla="*/ 237531 h 360039"/>
                <a:gd name="connsiteX193" fmla="*/ 373018 w 468219"/>
                <a:gd name="connsiteY193" fmla="*/ 237531 h 360039"/>
                <a:gd name="connsiteX194" fmla="*/ 373018 w 468219"/>
                <a:gd name="connsiteY194" fmla="*/ 263361 h 360039"/>
                <a:gd name="connsiteX195" fmla="*/ 373018 w 468219"/>
                <a:gd name="connsiteY195" fmla="*/ 302475 h 360039"/>
                <a:gd name="connsiteX196" fmla="*/ 373018 w 468219"/>
                <a:gd name="connsiteY196" fmla="*/ 302475 h 360039"/>
                <a:gd name="connsiteX197" fmla="*/ 373018 w 468219"/>
                <a:gd name="connsiteY197" fmla="*/ 312069 h 360039"/>
                <a:gd name="connsiteX198" fmla="*/ 380398 w 468219"/>
                <a:gd name="connsiteY198" fmla="*/ 317973 h 360039"/>
                <a:gd name="connsiteX199" fmla="*/ 380398 w 468219"/>
                <a:gd name="connsiteY199" fmla="*/ 317973 h 360039"/>
                <a:gd name="connsiteX200" fmla="*/ 380398 w 468219"/>
                <a:gd name="connsiteY200" fmla="*/ 323139 h 360039"/>
                <a:gd name="connsiteX201" fmla="*/ 380398 w 468219"/>
                <a:gd name="connsiteY201" fmla="*/ 333471 h 360039"/>
                <a:gd name="connsiteX202" fmla="*/ 380398 w 468219"/>
                <a:gd name="connsiteY202" fmla="*/ 333471 h 360039"/>
                <a:gd name="connsiteX203" fmla="*/ 380398 w 468219"/>
                <a:gd name="connsiteY203" fmla="*/ 333471 h 360039"/>
                <a:gd name="connsiteX204" fmla="*/ 380398 w 468219"/>
                <a:gd name="connsiteY204" fmla="*/ 338637 h 360039"/>
                <a:gd name="connsiteX205" fmla="*/ 380398 w 468219"/>
                <a:gd name="connsiteY205" fmla="*/ 338637 h 360039"/>
                <a:gd name="connsiteX206" fmla="*/ 380398 w 468219"/>
                <a:gd name="connsiteY206" fmla="*/ 338637 h 360039"/>
                <a:gd name="connsiteX207" fmla="*/ 380398 w 468219"/>
                <a:gd name="connsiteY207" fmla="*/ 338637 h 360039"/>
                <a:gd name="connsiteX208" fmla="*/ 380398 w 468219"/>
                <a:gd name="connsiteY208" fmla="*/ 338637 h 360039"/>
                <a:gd name="connsiteX209" fmla="*/ 380398 w 468219"/>
                <a:gd name="connsiteY209" fmla="*/ 338637 h 360039"/>
                <a:gd name="connsiteX210" fmla="*/ 380398 w 468219"/>
                <a:gd name="connsiteY210" fmla="*/ 338637 h 360039"/>
                <a:gd name="connsiteX211" fmla="*/ 380398 w 468219"/>
                <a:gd name="connsiteY211" fmla="*/ 338637 h 360039"/>
                <a:gd name="connsiteX212" fmla="*/ 380398 w 468219"/>
                <a:gd name="connsiteY212" fmla="*/ 338637 h 360039"/>
                <a:gd name="connsiteX213" fmla="*/ 380398 w 468219"/>
                <a:gd name="connsiteY213" fmla="*/ 338637 h 360039"/>
                <a:gd name="connsiteX214" fmla="*/ 380398 w 468219"/>
                <a:gd name="connsiteY214" fmla="*/ 332733 h 360039"/>
                <a:gd name="connsiteX215" fmla="*/ 380398 w 468219"/>
                <a:gd name="connsiteY215" fmla="*/ 324615 h 360039"/>
                <a:gd name="connsiteX216" fmla="*/ 380398 w 468219"/>
                <a:gd name="connsiteY216" fmla="*/ 323877 h 360039"/>
                <a:gd name="connsiteX217" fmla="*/ 380398 w 468219"/>
                <a:gd name="connsiteY217" fmla="*/ 323877 h 360039"/>
                <a:gd name="connsiteX218" fmla="*/ 380398 w 468219"/>
                <a:gd name="connsiteY218" fmla="*/ 323877 h 360039"/>
                <a:gd name="connsiteX219" fmla="*/ 409180 w 468219"/>
                <a:gd name="connsiteY219" fmla="*/ 258933 h 360039"/>
                <a:gd name="connsiteX220" fmla="*/ 409180 w 468219"/>
                <a:gd name="connsiteY220" fmla="*/ 241959 h 360039"/>
                <a:gd name="connsiteX221" fmla="*/ 409180 w 468219"/>
                <a:gd name="connsiteY221" fmla="*/ 241959 h 360039"/>
                <a:gd name="connsiteX222" fmla="*/ 409180 w 468219"/>
                <a:gd name="connsiteY222" fmla="*/ 176277 h 360039"/>
                <a:gd name="connsiteX223" fmla="*/ 409180 w 468219"/>
                <a:gd name="connsiteY223" fmla="*/ 172587 h 360039"/>
                <a:gd name="connsiteX224" fmla="*/ 409180 w 468219"/>
                <a:gd name="connsiteY224" fmla="*/ 172587 h 360039"/>
                <a:gd name="connsiteX225" fmla="*/ 401800 w 468219"/>
                <a:gd name="connsiteY225" fmla="*/ 149709 h 360039"/>
                <a:gd name="connsiteX226" fmla="*/ 401800 w 468219"/>
                <a:gd name="connsiteY226" fmla="*/ 149709 h 360039"/>
                <a:gd name="connsiteX227" fmla="*/ 401800 w 468219"/>
                <a:gd name="connsiteY227" fmla="*/ 140115 h 360039"/>
                <a:gd name="connsiteX228" fmla="*/ 401800 w 468219"/>
                <a:gd name="connsiteY228" fmla="*/ 140115 h 360039"/>
                <a:gd name="connsiteX229" fmla="*/ 401800 w 468219"/>
                <a:gd name="connsiteY229" fmla="*/ 120189 h 360039"/>
                <a:gd name="connsiteX230" fmla="*/ 401800 w 468219"/>
                <a:gd name="connsiteY230" fmla="*/ 120189 h 360039"/>
                <a:gd name="connsiteX231" fmla="*/ 401800 w 468219"/>
                <a:gd name="connsiteY231" fmla="*/ 120189 h 360039"/>
                <a:gd name="connsiteX232" fmla="*/ 412870 w 468219"/>
                <a:gd name="connsiteY232" fmla="*/ 131997 h 360039"/>
                <a:gd name="connsiteX233" fmla="*/ 418036 w 468219"/>
                <a:gd name="connsiteY233" fmla="*/ 140115 h 360039"/>
                <a:gd name="connsiteX234" fmla="*/ 423202 w 468219"/>
                <a:gd name="connsiteY234" fmla="*/ 140115 h 360039"/>
                <a:gd name="connsiteX235" fmla="*/ 423202 w 468219"/>
                <a:gd name="connsiteY235" fmla="*/ 140115 h 360039"/>
                <a:gd name="connsiteX236" fmla="*/ 428368 w 468219"/>
                <a:gd name="connsiteY236" fmla="*/ 136425 h 360039"/>
                <a:gd name="connsiteX237" fmla="*/ 435010 w 468219"/>
                <a:gd name="connsiteY237" fmla="*/ 129783 h 360039"/>
                <a:gd name="connsiteX238" fmla="*/ 441652 w 468219"/>
                <a:gd name="connsiteY238" fmla="*/ 107643 h 360039"/>
                <a:gd name="connsiteX239" fmla="*/ 441652 w 468219"/>
                <a:gd name="connsiteY239" fmla="*/ 102477 h 360039"/>
                <a:gd name="connsiteX240" fmla="*/ 441652 w 468219"/>
                <a:gd name="connsiteY240" fmla="*/ 102477 h 360039"/>
                <a:gd name="connsiteX241" fmla="*/ 441652 w 468219"/>
                <a:gd name="connsiteY241" fmla="*/ 102477 h 360039"/>
                <a:gd name="connsiteX242" fmla="*/ 449032 w 468219"/>
                <a:gd name="connsiteY242" fmla="*/ 109119 h 360039"/>
                <a:gd name="connsiteX243" fmla="*/ 454198 w 468219"/>
                <a:gd name="connsiteY243" fmla="*/ 117237 h 360039"/>
                <a:gd name="connsiteX244" fmla="*/ 454198 w 468219"/>
                <a:gd name="connsiteY244" fmla="*/ 117237 h 360039"/>
                <a:gd name="connsiteX245" fmla="*/ 459364 w 468219"/>
                <a:gd name="connsiteY245" fmla="*/ 120927 h 360039"/>
                <a:gd name="connsiteX246" fmla="*/ 459364 w 468219"/>
                <a:gd name="connsiteY246" fmla="*/ 120927 h 360039"/>
                <a:gd name="connsiteX247" fmla="*/ 459364 w 468219"/>
                <a:gd name="connsiteY247" fmla="*/ 114285 h 360039"/>
                <a:gd name="connsiteX248" fmla="*/ 459364 w 468219"/>
                <a:gd name="connsiteY248" fmla="*/ 114285 h 360039"/>
                <a:gd name="connsiteX249" fmla="*/ 466006 w 468219"/>
                <a:gd name="connsiteY249" fmla="*/ 114285 h 360039"/>
                <a:gd name="connsiteX250" fmla="*/ 466006 w 468219"/>
                <a:gd name="connsiteY250" fmla="*/ 107643 h 360039"/>
                <a:gd name="connsiteX251" fmla="*/ 454936 w 468219"/>
                <a:gd name="connsiteY251" fmla="*/ 102477 h 360039"/>
                <a:gd name="connsiteX252" fmla="*/ 444604 w 468219"/>
                <a:gd name="connsiteY252" fmla="*/ 98049 h 360039"/>
                <a:gd name="connsiteX253" fmla="*/ 444604 w 468219"/>
                <a:gd name="connsiteY253" fmla="*/ 98049 h 360039"/>
                <a:gd name="connsiteX254" fmla="*/ 444604 w 468219"/>
                <a:gd name="connsiteY254" fmla="*/ 98049 h 360039"/>
                <a:gd name="connsiteX255" fmla="*/ 440176 w 468219"/>
                <a:gd name="connsiteY255" fmla="*/ 93621 h 360039"/>
                <a:gd name="connsiteX256" fmla="*/ 434272 w 468219"/>
                <a:gd name="connsiteY256" fmla="*/ 93621 h 360039"/>
                <a:gd name="connsiteX257" fmla="*/ 428368 w 468219"/>
                <a:gd name="connsiteY257" fmla="*/ 93621 h 360039"/>
                <a:gd name="connsiteX258" fmla="*/ 424678 w 468219"/>
                <a:gd name="connsiteY258" fmla="*/ 93621 h 360039"/>
                <a:gd name="connsiteX259" fmla="*/ 424678 w 468219"/>
                <a:gd name="connsiteY259" fmla="*/ 93621 h 360039"/>
                <a:gd name="connsiteX260" fmla="*/ 376708 w 468219"/>
                <a:gd name="connsiteY260" fmla="*/ 67791 h 360039"/>
                <a:gd name="connsiteX261" fmla="*/ 376708 w 468219"/>
                <a:gd name="connsiteY261" fmla="*/ 67791 h 360039"/>
                <a:gd name="connsiteX262" fmla="*/ 376708 w 468219"/>
                <a:gd name="connsiteY262" fmla="*/ 67791 h 360039"/>
                <a:gd name="connsiteX263" fmla="*/ 396457 w 468219"/>
                <a:gd name="connsiteY263" fmla="*/ 44855 h 360039"/>
                <a:gd name="connsiteX264" fmla="*/ 387040 w 468219"/>
                <a:gd name="connsiteY264" fmla="*/ 28677 h 360039"/>
                <a:gd name="connsiteX265" fmla="*/ 387040 w 468219"/>
                <a:gd name="connsiteY265" fmla="*/ 28677 h 360039"/>
                <a:gd name="connsiteX266" fmla="*/ 387040 w 468219"/>
                <a:gd name="connsiteY266" fmla="*/ 22035 h 360039"/>
                <a:gd name="connsiteX267" fmla="*/ 387040 w 468219"/>
                <a:gd name="connsiteY267" fmla="*/ 13917 h 360039"/>
                <a:gd name="connsiteX268" fmla="*/ 387040 w 468219"/>
                <a:gd name="connsiteY268" fmla="*/ 13917 h 360039"/>
                <a:gd name="connsiteX269" fmla="*/ 382612 w 468219"/>
                <a:gd name="connsiteY269" fmla="*/ 13917 h 360039"/>
                <a:gd name="connsiteX270" fmla="*/ 377446 w 468219"/>
                <a:gd name="connsiteY270" fmla="*/ 13917 h 360039"/>
                <a:gd name="connsiteX271" fmla="*/ 370066 w 468219"/>
                <a:gd name="connsiteY271" fmla="*/ 13917 h 360039"/>
                <a:gd name="connsiteX272" fmla="*/ 370066 w 468219"/>
                <a:gd name="connsiteY272" fmla="*/ 13917 h 360039"/>
                <a:gd name="connsiteX273" fmla="*/ 364900 w 468219"/>
                <a:gd name="connsiteY273" fmla="*/ 13917 h 360039"/>
                <a:gd name="connsiteX274" fmla="*/ 364900 w 468219"/>
                <a:gd name="connsiteY274" fmla="*/ 13917 h 360039"/>
                <a:gd name="connsiteX275" fmla="*/ 361210 w 468219"/>
                <a:gd name="connsiteY275" fmla="*/ 19083 h 360039"/>
                <a:gd name="connsiteX276" fmla="*/ 361210 w 468219"/>
                <a:gd name="connsiteY276" fmla="*/ 23511 h 360039"/>
                <a:gd name="connsiteX277" fmla="*/ 361210 w 468219"/>
                <a:gd name="connsiteY277" fmla="*/ 23511 h 360039"/>
                <a:gd name="connsiteX278" fmla="*/ 361210 w 468219"/>
                <a:gd name="connsiteY278" fmla="*/ 23511 h 360039"/>
                <a:gd name="connsiteX279" fmla="*/ 361210 w 468219"/>
                <a:gd name="connsiteY279" fmla="*/ 28677 h 360039"/>
                <a:gd name="connsiteX280" fmla="*/ 361210 w 468219"/>
                <a:gd name="connsiteY280" fmla="*/ 35319 h 360039"/>
                <a:gd name="connsiteX281" fmla="*/ 361210 w 468219"/>
                <a:gd name="connsiteY281" fmla="*/ 35319 h 360039"/>
                <a:gd name="connsiteX282" fmla="*/ 333904 w 468219"/>
                <a:gd name="connsiteY282" fmla="*/ 20559 h 360039"/>
                <a:gd name="connsiteX283" fmla="*/ 339808 w 468219"/>
                <a:gd name="connsiteY283" fmla="*/ 16131 h 360039"/>
                <a:gd name="connsiteX284" fmla="*/ 339808 w 468219"/>
                <a:gd name="connsiteY284" fmla="*/ 16131 h 360039"/>
                <a:gd name="connsiteX285" fmla="*/ 332428 w 468219"/>
                <a:gd name="connsiteY285" fmla="*/ 20559 h 360039"/>
                <a:gd name="connsiteX286" fmla="*/ 332428 w 468219"/>
                <a:gd name="connsiteY286" fmla="*/ 20559 h 360039"/>
                <a:gd name="connsiteX287" fmla="*/ 313978 w 468219"/>
                <a:gd name="connsiteY287" fmla="*/ 10965 h 360039"/>
                <a:gd name="connsiteX288" fmla="*/ 313978 w 468219"/>
                <a:gd name="connsiteY288" fmla="*/ 10965 h 360039"/>
                <a:gd name="connsiteX289" fmla="*/ 294052 w 468219"/>
                <a:gd name="connsiteY289" fmla="*/ 633 h 360039"/>
                <a:gd name="connsiteX290" fmla="*/ 286672 w 468219"/>
                <a:gd name="connsiteY290" fmla="*/ 633 h 360039"/>
                <a:gd name="connsiteX291" fmla="*/ 286672 w 468219"/>
                <a:gd name="connsiteY291" fmla="*/ 633 h 360039"/>
                <a:gd name="connsiteX292" fmla="*/ 282982 w 468219"/>
                <a:gd name="connsiteY292" fmla="*/ 633 h 360039"/>
                <a:gd name="connsiteX293" fmla="*/ 282982 w 468219"/>
                <a:gd name="connsiteY293" fmla="*/ 633 h 360039"/>
                <a:gd name="connsiteX294" fmla="*/ 282982 w 468219"/>
                <a:gd name="connsiteY294" fmla="*/ 5799 h 360039"/>
                <a:gd name="connsiteX295" fmla="*/ 294790 w 468219"/>
                <a:gd name="connsiteY295" fmla="*/ 15393 h 360039"/>
                <a:gd name="connsiteX296" fmla="*/ 294790 w 468219"/>
                <a:gd name="connsiteY296" fmla="*/ 15393 h 360039"/>
                <a:gd name="connsiteX297" fmla="*/ 305122 w 468219"/>
                <a:gd name="connsiteY297" fmla="*/ 20559 h 360039"/>
                <a:gd name="connsiteX298" fmla="*/ 305122 w 468219"/>
                <a:gd name="connsiteY298" fmla="*/ 33105 h 360039"/>
                <a:gd name="connsiteX299" fmla="*/ 305122 w 468219"/>
                <a:gd name="connsiteY299" fmla="*/ 33105 h 360039"/>
                <a:gd name="connsiteX300" fmla="*/ 305122 w 468219"/>
                <a:gd name="connsiteY300" fmla="*/ 20559 h 360039"/>
                <a:gd name="connsiteX301" fmla="*/ 305122 w 468219"/>
                <a:gd name="connsiteY301" fmla="*/ 20559 h 360039"/>
                <a:gd name="connsiteX302" fmla="*/ 305122 w 468219"/>
                <a:gd name="connsiteY302" fmla="*/ 20559 h 360039"/>
                <a:gd name="connsiteX303" fmla="*/ 305122 w 468219"/>
                <a:gd name="connsiteY303" fmla="*/ 32367 h 360039"/>
                <a:gd name="connsiteX304" fmla="*/ 305122 w 468219"/>
                <a:gd name="connsiteY304" fmla="*/ 32367 h 360039"/>
                <a:gd name="connsiteX305" fmla="*/ 305122 w 468219"/>
                <a:gd name="connsiteY305" fmla="*/ 21297 h 360039"/>
                <a:gd name="connsiteX306" fmla="*/ 314716 w 468219"/>
                <a:gd name="connsiteY306" fmla="*/ 25725 h 360039"/>
                <a:gd name="connsiteX307" fmla="*/ 309550 w 468219"/>
                <a:gd name="connsiteY307" fmla="*/ 30891 h 360039"/>
                <a:gd name="connsiteX308" fmla="*/ 315454 w 468219"/>
                <a:gd name="connsiteY308" fmla="*/ 30891 h 360039"/>
                <a:gd name="connsiteX309" fmla="*/ 315454 w 468219"/>
                <a:gd name="connsiteY309" fmla="*/ 30891 h 360039"/>
                <a:gd name="connsiteX310" fmla="*/ 315454 w 468219"/>
                <a:gd name="connsiteY310" fmla="*/ 28677 h 360039"/>
                <a:gd name="connsiteX311" fmla="*/ 315454 w 468219"/>
                <a:gd name="connsiteY311" fmla="*/ 28677 h 360039"/>
                <a:gd name="connsiteX312" fmla="*/ 359734 w 468219"/>
                <a:gd name="connsiteY312" fmla="*/ 50079 h 360039"/>
                <a:gd name="connsiteX313" fmla="*/ 359734 w 468219"/>
                <a:gd name="connsiteY313" fmla="*/ 50079 h 360039"/>
                <a:gd name="connsiteX314" fmla="*/ 347188 w 468219"/>
                <a:gd name="connsiteY314" fmla="*/ 59673 h 360039"/>
                <a:gd name="connsiteX315" fmla="*/ 339070 w 468219"/>
                <a:gd name="connsiteY315" fmla="*/ 59673 h 360039"/>
                <a:gd name="connsiteX316" fmla="*/ 339070 w 468219"/>
                <a:gd name="connsiteY316" fmla="*/ 59673 h 360039"/>
                <a:gd name="connsiteX317" fmla="*/ 339070 w 468219"/>
                <a:gd name="connsiteY317" fmla="*/ 64101 h 360039"/>
                <a:gd name="connsiteX318" fmla="*/ 339070 w 468219"/>
                <a:gd name="connsiteY318" fmla="*/ 64101 h 360039"/>
                <a:gd name="connsiteX319" fmla="*/ 339070 w 468219"/>
                <a:gd name="connsiteY319" fmla="*/ 71481 h 360039"/>
                <a:gd name="connsiteX320" fmla="*/ 339070 w 468219"/>
                <a:gd name="connsiteY320" fmla="*/ 80337 h 360039"/>
                <a:gd name="connsiteX321" fmla="*/ 339070 w 468219"/>
                <a:gd name="connsiteY321" fmla="*/ 85503 h 360039"/>
                <a:gd name="connsiteX322" fmla="*/ 339070 w 468219"/>
                <a:gd name="connsiteY322" fmla="*/ 94359 h 360039"/>
                <a:gd name="connsiteX323" fmla="*/ 339070 w 468219"/>
                <a:gd name="connsiteY323" fmla="*/ 111333 h 360039"/>
                <a:gd name="connsiteX324" fmla="*/ 328000 w 468219"/>
                <a:gd name="connsiteY324" fmla="*/ 111333 h 360039"/>
                <a:gd name="connsiteX325" fmla="*/ 316930 w 468219"/>
                <a:gd name="connsiteY325" fmla="*/ 111333 h 360039"/>
                <a:gd name="connsiteX326" fmla="*/ 308074 w 468219"/>
                <a:gd name="connsiteY326" fmla="*/ 111333 h 360039"/>
                <a:gd name="connsiteX327" fmla="*/ 302170 w 468219"/>
                <a:gd name="connsiteY327" fmla="*/ 111333 h 360039"/>
                <a:gd name="connsiteX328" fmla="*/ 302170 w 468219"/>
                <a:gd name="connsiteY328" fmla="*/ 111333 h 360039"/>
                <a:gd name="connsiteX329" fmla="*/ 260104 w 468219"/>
                <a:gd name="connsiteY329" fmla="*/ 111333 h 360039"/>
                <a:gd name="connsiteX330" fmla="*/ 260104 w 468219"/>
                <a:gd name="connsiteY330" fmla="*/ 91407 h 360039"/>
                <a:gd name="connsiteX331" fmla="*/ 260104 w 468219"/>
                <a:gd name="connsiteY331" fmla="*/ 82551 h 360039"/>
                <a:gd name="connsiteX332" fmla="*/ 260104 w 468219"/>
                <a:gd name="connsiteY332" fmla="*/ 82551 h 360039"/>
                <a:gd name="connsiteX333" fmla="*/ 260104 w 468219"/>
                <a:gd name="connsiteY333" fmla="*/ 92145 h 360039"/>
                <a:gd name="connsiteX334" fmla="*/ 260104 w 468219"/>
                <a:gd name="connsiteY334" fmla="*/ 112071 h 360039"/>
                <a:gd name="connsiteX335" fmla="*/ 241654 w 468219"/>
                <a:gd name="connsiteY335" fmla="*/ 112071 h 360039"/>
                <a:gd name="connsiteX336" fmla="*/ 241654 w 468219"/>
                <a:gd name="connsiteY336" fmla="*/ 93621 h 360039"/>
                <a:gd name="connsiteX337" fmla="*/ 218038 w 468219"/>
                <a:gd name="connsiteY337" fmla="*/ 102477 h 360039"/>
                <a:gd name="connsiteX338" fmla="*/ 203278 w 468219"/>
                <a:gd name="connsiteY338" fmla="*/ 86979 h 360039"/>
                <a:gd name="connsiteX339" fmla="*/ 203278 w 468219"/>
                <a:gd name="connsiteY339" fmla="*/ 86979 h 360039"/>
                <a:gd name="connsiteX340" fmla="*/ 203278 w 468219"/>
                <a:gd name="connsiteY340" fmla="*/ 86979 h 360039"/>
                <a:gd name="connsiteX341" fmla="*/ 217300 w 468219"/>
                <a:gd name="connsiteY341" fmla="*/ 101739 h 360039"/>
                <a:gd name="connsiteX342" fmla="*/ 221728 w 468219"/>
                <a:gd name="connsiteY342" fmla="*/ 106905 h 360039"/>
                <a:gd name="connsiteX343" fmla="*/ 221728 w 468219"/>
                <a:gd name="connsiteY343" fmla="*/ 124617 h 360039"/>
                <a:gd name="connsiteX344" fmla="*/ 182614 w 468219"/>
                <a:gd name="connsiteY344" fmla="*/ 124617 h 360039"/>
                <a:gd name="connsiteX345" fmla="*/ 182614 w 468219"/>
                <a:gd name="connsiteY345" fmla="*/ 124617 h 360039"/>
                <a:gd name="connsiteX346" fmla="*/ 178924 w 468219"/>
                <a:gd name="connsiteY346" fmla="*/ 124617 h 360039"/>
                <a:gd name="connsiteX347" fmla="*/ 178924 w 468219"/>
                <a:gd name="connsiteY347" fmla="*/ 124617 h 360039"/>
                <a:gd name="connsiteX348" fmla="*/ 178924 w 468219"/>
                <a:gd name="connsiteY348" fmla="*/ 124617 h 360039"/>
                <a:gd name="connsiteX349" fmla="*/ 178924 w 468219"/>
                <a:gd name="connsiteY349" fmla="*/ 124617 h 360039"/>
                <a:gd name="connsiteX350" fmla="*/ 178924 w 468219"/>
                <a:gd name="connsiteY350" fmla="*/ 124617 h 360039"/>
                <a:gd name="connsiteX351" fmla="*/ 175972 w 468219"/>
                <a:gd name="connsiteY351" fmla="*/ 124617 h 360039"/>
                <a:gd name="connsiteX352" fmla="*/ 171544 w 468219"/>
                <a:gd name="connsiteY352" fmla="*/ 124617 h 360039"/>
                <a:gd name="connsiteX353" fmla="*/ 144238 w 468219"/>
                <a:gd name="connsiteY353" fmla="*/ 124617 h 360039"/>
                <a:gd name="connsiteX354" fmla="*/ 144238 w 468219"/>
                <a:gd name="connsiteY354" fmla="*/ 137901 h 360039"/>
                <a:gd name="connsiteX355" fmla="*/ 137596 w 468219"/>
                <a:gd name="connsiteY355" fmla="*/ 142329 h 360039"/>
                <a:gd name="connsiteX356" fmla="*/ 137596 w 468219"/>
                <a:gd name="connsiteY356" fmla="*/ 142329 h 360039"/>
                <a:gd name="connsiteX357" fmla="*/ 131692 w 468219"/>
                <a:gd name="connsiteY357" fmla="*/ 134949 h 360039"/>
                <a:gd name="connsiteX358" fmla="*/ 131692 w 468219"/>
                <a:gd name="connsiteY358" fmla="*/ 134949 h 360039"/>
                <a:gd name="connsiteX359" fmla="*/ 128002 w 468219"/>
                <a:gd name="connsiteY359" fmla="*/ 126093 h 360039"/>
                <a:gd name="connsiteX360" fmla="*/ 128002 w 468219"/>
                <a:gd name="connsiteY360" fmla="*/ 126093 h 360039"/>
                <a:gd name="connsiteX361" fmla="*/ 128002 w 468219"/>
                <a:gd name="connsiteY361" fmla="*/ 126093 h 360039"/>
                <a:gd name="connsiteX362" fmla="*/ 128002 w 468219"/>
                <a:gd name="connsiteY362" fmla="*/ 139377 h 360039"/>
                <a:gd name="connsiteX363" fmla="*/ 122836 w 468219"/>
                <a:gd name="connsiteY363" fmla="*/ 139377 h 360039"/>
                <a:gd name="connsiteX364" fmla="*/ 113980 w 468219"/>
                <a:gd name="connsiteY364" fmla="*/ 139377 h 360039"/>
                <a:gd name="connsiteX365" fmla="*/ 113980 w 468219"/>
                <a:gd name="connsiteY365" fmla="*/ 127569 h 360039"/>
                <a:gd name="connsiteX366" fmla="*/ 113980 w 468219"/>
                <a:gd name="connsiteY366" fmla="*/ 127569 h 360039"/>
                <a:gd name="connsiteX367" fmla="*/ 113980 w 468219"/>
                <a:gd name="connsiteY367" fmla="*/ 127569 h 360039"/>
                <a:gd name="connsiteX368" fmla="*/ 118408 w 468219"/>
                <a:gd name="connsiteY368" fmla="*/ 138639 h 360039"/>
                <a:gd name="connsiteX369" fmla="*/ 91102 w 468219"/>
                <a:gd name="connsiteY369" fmla="*/ 138639 h 360039"/>
                <a:gd name="connsiteX370" fmla="*/ 85198 w 468219"/>
                <a:gd name="connsiteY370" fmla="*/ 126831 h 360039"/>
                <a:gd name="connsiteX371" fmla="*/ 94054 w 468219"/>
                <a:gd name="connsiteY371" fmla="*/ 106905 h 360039"/>
                <a:gd name="connsiteX372" fmla="*/ 94054 w 468219"/>
                <a:gd name="connsiteY372" fmla="*/ 106905 h 360039"/>
                <a:gd name="connsiteX373" fmla="*/ 85936 w 468219"/>
                <a:gd name="connsiteY373" fmla="*/ 127569 h 360039"/>
                <a:gd name="connsiteX374" fmla="*/ 91840 w 468219"/>
                <a:gd name="connsiteY374" fmla="*/ 138639 h 360039"/>
                <a:gd name="connsiteX375" fmla="*/ 74866 w 468219"/>
                <a:gd name="connsiteY375" fmla="*/ 138639 h 360039"/>
                <a:gd name="connsiteX376" fmla="*/ 74866 w 468219"/>
                <a:gd name="connsiteY376" fmla="*/ 117975 h 360039"/>
                <a:gd name="connsiteX377" fmla="*/ 74866 w 468219"/>
                <a:gd name="connsiteY377" fmla="*/ 105429 h 360039"/>
                <a:gd name="connsiteX378" fmla="*/ 77080 w 468219"/>
                <a:gd name="connsiteY378" fmla="*/ 102477 h 360039"/>
                <a:gd name="connsiteX379" fmla="*/ 77080 w 468219"/>
                <a:gd name="connsiteY379" fmla="*/ 102477 h 360039"/>
                <a:gd name="connsiteX380" fmla="*/ 77080 w 468219"/>
                <a:gd name="connsiteY380" fmla="*/ 115761 h 360039"/>
                <a:gd name="connsiteX381" fmla="*/ 77080 w 468219"/>
                <a:gd name="connsiteY381" fmla="*/ 135687 h 360039"/>
                <a:gd name="connsiteX382" fmla="*/ 73390 w 468219"/>
                <a:gd name="connsiteY382" fmla="*/ 115023 h 360039"/>
                <a:gd name="connsiteX383" fmla="*/ 73390 w 468219"/>
                <a:gd name="connsiteY383" fmla="*/ 115023 h 360039"/>
                <a:gd name="connsiteX384" fmla="*/ 73390 w 468219"/>
                <a:gd name="connsiteY384" fmla="*/ 115023 h 360039"/>
                <a:gd name="connsiteX385" fmla="*/ 63058 w 468219"/>
                <a:gd name="connsiteY385" fmla="*/ 128307 h 360039"/>
                <a:gd name="connsiteX386" fmla="*/ 57154 w 468219"/>
                <a:gd name="connsiteY386" fmla="*/ 135687 h 360039"/>
                <a:gd name="connsiteX387" fmla="*/ 52726 w 468219"/>
                <a:gd name="connsiteY387" fmla="*/ 135687 h 360039"/>
                <a:gd name="connsiteX388" fmla="*/ 52726 w 468219"/>
                <a:gd name="connsiteY388" fmla="*/ 135687 h 360039"/>
                <a:gd name="connsiteX389" fmla="*/ 40180 w 468219"/>
                <a:gd name="connsiteY389" fmla="*/ 133473 h 360039"/>
                <a:gd name="connsiteX390" fmla="*/ 33538 w 468219"/>
                <a:gd name="connsiteY390" fmla="*/ 126831 h 360039"/>
                <a:gd name="connsiteX391" fmla="*/ 27634 w 468219"/>
                <a:gd name="connsiteY391" fmla="*/ 102477 h 360039"/>
                <a:gd name="connsiteX392" fmla="*/ 27634 w 468219"/>
                <a:gd name="connsiteY392" fmla="*/ 98049 h 360039"/>
                <a:gd name="connsiteX393" fmla="*/ 27634 w 468219"/>
                <a:gd name="connsiteY393" fmla="*/ 98049 h 360039"/>
                <a:gd name="connsiteX394" fmla="*/ 27634 w 468219"/>
                <a:gd name="connsiteY394" fmla="*/ 98049 h 360039"/>
                <a:gd name="connsiteX395" fmla="*/ 40180 w 468219"/>
                <a:gd name="connsiteY395" fmla="*/ 86979 h 360039"/>
                <a:gd name="connsiteX396" fmla="*/ 40180 w 468219"/>
                <a:gd name="connsiteY396" fmla="*/ 86979 h 360039"/>
                <a:gd name="connsiteX397" fmla="*/ 40180 w 468219"/>
                <a:gd name="connsiteY397" fmla="*/ 86979 h 360039"/>
                <a:gd name="connsiteX398" fmla="*/ 40180 w 468219"/>
                <a:gd name="connsiteY398" fmla="*/ 92883 h 360039"/>
                <a:gd name="connsiteX399" fmla="*/ 40180 w 468219"/>
                <a:gd name="connsiteY399" fmla="*/ 92883 h 360039"/>
                <a:gd name="connsiteX400" fmla="*/ 23944 w 468219"/>
                <a:gd name="connsiteY400" fmla="*/ 101001 h 360039"/>
                <a:gd name="connsiteX401" fmla="*/ 11398 w 468219"/>
                <a:gd name="connsiteY401" fmla="*/ 116499 h 360039"/>
                <a:gd name="connsiteX402" fmla="*/ 6232 w 468219"/>
                <a:gd name="connsiteY402" fmla="*/ 120927 h 360039"/>
                <a:gd name="connsiteX403" fmla="*/ 6232 w 468219"/>
                <a:gd name="connsiteY403" fmla="*/ 120927 h 360039"/>
                <a:gd name="connsiteX404" fmla="*/ 6232 w 468219"/>
                <a:gd name="connsiteY404" fmla="*/ 114285 h 360039"/>
                <a:gd name="connsiteX405" fmla="*/ 6232 w 468219"/>
                <a:gd name="connsiteY405" fmla="*/ 114285 h 360039"/>
                <a:gd name="connsiteX406" fmla="*/ 6232 w 468219"/>
                <a:gd name="connsiteY406" fmla="*/ 103215 h 360039"/>
                <a:gd name="connsiteX407" fmla="*/ 21730 w 468219"/>
                <a:gd name="connsiteY407" fmla="*/ 90669 h 360039"/>
                <a:gd name="connsiteX408" fmla="*/ 21730 w 468219"/>
                <a:gd name="connsiteY408" fmla="*/ 90669 h 360039"/>
                <a:gd name="connsiteX409" fmla="*/ 26158 w 468219"/>
                <a:gd name="connsiteY409" fmla="*/ 90669 h 360039"/>
                <a:gd name="connsiteX410" fmla="*/ 26158 w 468219"/>
                <a:gd name="connsiteY410" fmla="*/ 90669 h 360039"/>
                <a:gd name="connsiteX411" fmla="*/ 26158 w 468219"/>
                <a:gd name="connsiteY411" fmla="*/ 90669 h 360039"/>
                <a:gd name="connsiteX412" fmla="*/ 26158 w 468219"/>
                <a:gd name="connsiteY412" fmla="*/ 90669 h 360039"/>
                <a:gd name="connsiteX413" fmla="*/ 26158 w 468219"/>
                <a:gd name="connsiteY413" fmla="*/ 90669 h 360039"/>
                <a:gd name="connsiteX414" fmla="*/ 26158 w 468219"/>
                <a:gd name="connsiteY414" fmla="*/ 90669 h 360039"/>
                <a:gd name="connsiteX415" fmla="*/ 40180 w 468219"/>
                <a:gd name="connsiteY415" fmla="*/ 90669 h 360039"/>
                <a:gd name="connsiteX416" fmla="*/ 40180 w 468219"/>
                <a:gd name="connsiteY416" fmla="*/ 85503 h 360039"/>
                <a:gd name="connsiteX417" fmla="*/ 40180 w 468219"/>
                <a:gd name="connsiteY417" fmla="*/ 85503 h 360039"/>
                <a:gd name="connsiteX418" fmla="*/ 88888 w 468219"/>
                <a:gd name="connsiteY418" fmla="*/ 61887 h 360039"/>
                <a:gd name="connsiteX419" fmla="*/ 88888 w 468219"/>
                <a:gd name="connsiteY419" fmla="*/ 61887 h 360039"/>
                <a:gd name="connsiteX420" fmla="*/ 83722 w 468219"/>
                <a:gd name="connsiteY420" fmla="*/ 72219 h 360039"/>
                <a:gd name="connsiteX421" fmla="*/ 63058 w 468219"/>
                <a:gd name="connsiteY421" fmla="*/ 83289 h 360039"/>
                <a:gd name="connsiteX422" fmla="*/ 46084 w 468219"/>
                <a:gd name="connsiteY422" fmla="*/ 92145 h 360039"/>
                <a:gd name="connsiteX423" fmla="*/ 46084 w 468219"/>
                <a:gd name="connsiteY423" fmla="*/ 92145 h 360039"/>
                <a:gd name="connsiteX424" fmla="*/ 40180 w 468219"/>
                <a:gd name="connsiteY424" fmla="*/ 92145 h 360039"/>
                <a:gd name="connsiteX425" fmla="*/ 40180 w 468219"/>
                <a:gd name="connsiteY425" fmla="*/ 92145 h 360039"/>
                <a:gd name="connsiteX426" fmla="*/ 40180 w 468219"/>
                <a:gd name="connsiteY426" fmla="*/ 92145 h 360039"/>
                <a:gd name="connsiteX427" fmla="*/ 40180 w 468219"/>
                <a:gd name="connsiteY427" fmla="*/ 92145 h 360039"/>
                <a:gd name="connsiteX428" fmla="*/ 40180 w 468219"/>
                <a:gd name="connsiteY428" fmla="*/ 92145 h 360039"/>
                <a:gd name="connsiteX429" fmla="*/ 40180 w 468219"/>
                <a:gd name="connsiteY429" fmla="*/ 92145 h 360039"/>
                <a:gd name="connsiteX430" fmla="*/ 40180 w 468219"/>
                <a:gd name="connsiteY430" fmla="*/ 92145 h 360039"/>
                <a:gd name="connsiteX431" fmla="*/ 40180 w 468219"/>
                <a:gd name="connsiteY431" fmla="*/ 92145 h 360039"/>
                <a:gd name="connsiteX432" fmla="*/ 43870 w 468219"/>
                <a:gd name="connsiteY432" fmla="*/ 92145 h 360039"/>
                <a:gd name="connsiteX433" fmla="*/ 43870 w 468219"/>
                <a:gd name="connsiteY433" fmla="*/ 92145 h 360039"/>
                <a:gd name="connsiteX434" fmla="*/ 43870 w 468219"/>
                <a:gd name="connsiteY434" fmla="*/ 92145 h 360039"/>
                <a:gd name="connsiteX435" fmla="*/ 43870 w 468219"/>
                <a:gd name="connsiteY435" fmla="*/ 98049 h 360039"/>
                <a:gd name="connsiteX436" fmla="*/ 43870 w 468219"/>
                <a:gd name="connsiteY436" fmla="*/ 98049 h 360039"/>
                <a:gd name="connsiteX437" fmla="*/ 40180 w 468219"/>
                <a:gd name="connsiteY437" fmla="*/ 102477 h 360039"/>
                <a:gd name="connsiteX438" fmla="*/ 46084 w 468219"/>
                <a:gd name="connsiteY438" fmla="*/ 108381 h 360039"/>
                <a:gd name="connsiteX439" fmla="*/ 46084 w 468219"/>
                <a:gd name="connsiteY439" fmla="*/ 108381 h 360039"/>
                <a:gd name="connsiteX440" fmla="*/ 51988 w 468219"/>
                <a:gd name="connsiteY440" fmla="*/ 117237 h 360039"/>
                <a:gd name="connsiteX441" fmla="*/ 51988 w 468219"/>
                <a:gd name="connsiteY441" fmla="*/ 122403 h 360039"/>
                <a:gd name="connsiteX442" fmla="*/ 51988 w 468219"/>
                <a:gd name="connsiteY442" fmla="*/ 122403 h 360039"/>
                <a:gd name="connsiteX443" fmla="*/ 51988 w 468219"/>
                <a:gd name="connsiteY443" fmla="*/ 117237 h 360039"/>
                <a:gd name="connsiteX444" fmla="*/ 49036 w 468219"/>
                <a:gd name="connsiteY444" fmla="*/ 102477 h 360039"/>
                <a:gd name="connsiteX445" fmla="*/ 55678 w 468219"/>
                <a:gd name="connsiteY445" fmla="*/ 92145 h 360039"/>
                <a:gd name="connsiteX446" fmla="*/ 55678 w 468219"/>
                <a:gd name="connsiteY446" fmla="*/ 81075 h 360039"/>
                <a:gd name="connsiteX447" fmla="*/ 84460 w 468219"/>
                <a:gd name="connsiteY447" fmla="*/ 65577 h 360039"/>
                <a:gd name="connsiteX448" fmla="*/ 84460 w 468219"/>
                <a:gd name="connsiteY448" fmla="*/ 65577 h 360039"/>
                <a:gd name="connsiteX449" fmla="*/ 84460 w 468219"/>
                <a:gd name="connsiteY449" fmla="*/ 65577 h 360039"/>
                <a:gd name="connsiteX450" fmla="*/ 84460 w 468219"/>
                <a:gd name="connsiteY450" fmla="*/ 57459 h 360039"/>
                <a:gd name="connsiteX451" fmla="*/ 84460 w 468219"/>
                <a:gd name="connsiteY451" fmla="*/ 57459 h 360039"/>
                <a:gd name="connsiteX452" fmla="*/ 97744 w 468219"/>
                <a:gd name="connsiteY452" fmla="*/ 57459 h 360039"/>
                <a:gd name="connsiteX453" fmla="*/ 97744 w 468219"/>
                <a:gd name="connsiteY453" fmla="*/ 57459 h 360039"/>
                <a:gd name="connsiteX454" fmla="*/ 102172 w 468219"/>
                <a:gd name="connsiteY454" fmla="*/ 57459 h 360039"/>
                <a:gd name="connsiteX455" fmla="*/ 102172 w 468219"/>
                <a:gd name="connsiteY455" fmla="*/ 57459 h 360039"/>
                <a:gd name="connsiteX456" fmla="*/ 102172 w 468219"/>
                <a:gd name="connsiteY456" fmla="*/ 57459 h 360039"/>
                <a:gd name="connsiteX457" fmla="*/ 102172 w 468219"/>
                <a:gd name="connsiteY457" fmla="*/ 53031 h 360039"/>
                <a:gd name="connsiteX458" fmla="*/ 102172 w 468219"/>
                <a:gd name="connsiteY458" fmla="*/ 49341 h 360039"/>
                <a:gd name="connsiteX459" fmla="*/ 113980 w 468219"/>
                <a:gd name="connsiteY459" fmla="*/ 49341 h 360039"/>
                <a:gd name="connsiteX460" fmla="*/ 113980 w 468219"/>
                <a:gd name="connsiteY460" fmla="*/ 58935 h 360039"/>
                <a:gd name="connsiteX461" fmla="*/ 113980 w 468219"/>
                <a:gd name="connsiteY461" fmla="*/ 58935 h 360039"/>
                <a:gd name="connsiteX462" fmla="*/ 113980 w 468219"/>
                <a:gd name="connsiteY462" fmla="*/ 64839 h 360039"/>
                <a:gd name="connsiteX463" fmla="*/ 128002 w 468219"/>
                <a:gd name="connsiteY463" fmla="*/ 76647 h 360039"/>
                <a:gd name="connsiteX464" fmla="*/ 139810 w 468219"/>
                <a:gd name="connsiteY464" fmla="*/ 84027 h 360039"/>
                <a:gd name="connsiteX465" fmla="*/ 139810 w 468219"/>
                <a:gd name="connsiteY465" fmla="*/ 100263 h 360039"/>
                <a:gd name="connsiteX466" fmla="*/ 139810 w 468219"/>
                <a:gd name="connsiteY466" fmla="*/ 109857 h 360039"/>
                <a:gd name="connsiteX467" fmla="*/ 139810 w 468219"/>
                <a:gd name="connsiteY467" fmla="*/ 129045 h 360039"/>
                <a:gd name="connsiteX468" fmla="*/ 139810 w 468219"/>
                <a:gd name="connsiteY468" fmla="*/ 129045 h 360039"/>
                <a:gd name="connsiteX469" fmla="*/ 139810 w 468219"/>
                <a:gd name="connsiteY469" fmla="*/ 129045 h 360039"/>
                <a:gd name="connsiteX470" fmla="*/ 136120 w 468219"/>
                <a:gd name="connsiteY470" fmla="*/ 129045 h 360039"/>
                <a:gd name="connsiteX471" fmla="*/ 136120 w 468219"/>
                <a:gd name="connsiteY471" fmla="*/ 129045 h 360039"/>
                <a:gd name="connsiteX472" fmla="*/ 136120 w 468219"/>
                <a:gd name="connsiteY472" fmla="*/ 129045 h 360039"/>
                <a:gd name="connsiteX473" fmla="*/ 140548 w 468219"/>
                <a:gd name="connsiteY473" fmla="*/ 129045 h 360039"/>
                <a:gd name="connsiteX474" fmla="*/ 150880 w 468219"/>
                <a:gd name="connsiteY474" fmla="*/ 129045 h 360039"/>
                <a:gd name="connsiteX475" fmla="*/ 161950 w 468219"/>
                <a:gd name="connsiteY475" fmla="*/ 129045 h 360039"/>
                <a:gd name="connsiteX476" fmla="*/ 170806 w 468219"/>
                <a:gd name="connsiteY476" fmla="*/ 129045 h 360039"/>
                <a:gd name="connsiteX477" fmla="*/ 178186 w 468219"/>
                <a:gd name="connsiteY477" fmla="*/ 134211 h 360039"/>
                <a:gd name="connsiteX478" fmla="*/ 178186 w 468219"/>
                <a:gd name="connsiteY478" fmla="*/ 134211 h 360039"/>
                <a:gd name="connsiteX479" fmla="*/ 170068 w 468219"/>
                <a:gd name="connsiteY479" fmla="*/ 128307 h 360039"/>
                <a:gd name="connsiteX480" fmla="*/ 161212 w 468219"/>
                <a:gd name="connsiteY480" fmla="*/ 128307 h 360039"/>
                <a:gd name="connsiteX481" fmla="*/ 149404 w 468219"/>
                <a:gd name="connsiteY481" fmla="*/ 128307 h 360039"/>
                <a:gd name="connsiteX482" fmla="*/ 144238 w 468219"/>
                <a:gd name="connsiteY482" fmla="*/ 128307 h 360039"/>
                <a:gd name="connsiteX483" fmla="*/ 144238 w 468219"/>
                <a:gd name="connsiteY483" fmla="*/ 109119 h 360039"/>
                <a:gd name="connsiteX484" fmla="*/ 144238 w 468219"/>
                <a:gd name="connsiteY484" fmla="*/ 99525 h 360039"/>
                <a:gd name="connsiteX485" fmla="*/ 144238 w 468219"/>
                <a:gd name="connsiteY485" fmla="*/ 74433 h 360039"/>
                <a:gd name="connsiteX486" fmla="*/ 131692 w 468219"/>
                <a:gd name="connsiteY486" fmla="*/ 66315 h 360039"/>
                <a:gd name="connsiteX487" fmla="*/ 113980 w 468219"/>
                <a:gd name="connsiteY487" fmla="*/ 55245 h 360039"/>
                <a:gd name="connsiteX488" fmla="*/ 113980 w 468219"/>
                <a:gd name="connsiteY488" fmla="*/ 48603 h 360039"/>
                <a:gd name="connsiteX489" fmla="*/ 134644 w 468219"/>
                <a:gd name="connsiteY489" fmla="*/ 38271 h 360039"/>
                <a:gd name="connsiteX490" fmla="*/ 134644 w 468219"/>
                <a:gd name="connsiteY490" fmla="*/ 63363 h 360039"/>
                <a:gd name="connsiteX491" fmla="*/ 134644 w 468219"/>
                <a:gd name="connsiteY491" fmla="*/ 63363 h 360039"/>
                <a:gd name="connsiteX492" fmla="*/ 168592 w 468219"/>
                <a:gd name="connsiteY492" fmla="*/ 45651 h 360039"/>
                <a:gd name="connsiteX493" fmla="*/ 168592 w 468219"/>
                <a:gd name="connsiteY493" fmla="*/ 45651 h 360039"/>
                <a:gd name="connsiteX494" fmla="*/ 181138 w 468219"/>
                <a:gd name="connsiteY494" fmla="*/ 45651 h 360039"/>
                <a:gd name="connsiteX495" fmla="*/ 187780 w 468219"/>
                <a:gd name="connsiteY495" fmla="*/ 45651 h 360039"/>
                <a:gd name="connsiteX496" fmla="*/ 201064 w 468219"/>
                <a:gd name="connsiteY496" fmla="*/ 45651 h 360039"/>
                <a:gd name="connsiteX497" fmla="*/ 209920 w 468219"/>
                <a:gd name="connsiteY497" fmla="*/ 54507 h 360039"/>
                <a:gd name="connsiteX498" fmla="*/ 209920 w 468219"/>
                <a:gd name="connsiteY498" fmla="*/ 59673 h 360039"/>
                <a:gd name="connsiteX499" fmla="*/ 209920 w 468219"/>
                <a:gd name="connsiteY499" fmla="*/ 59673 h 360039"/>
                <a:gd name="connsiteX500" fmla="*/ 205492 w 468219"/>
                <a:gd name="connsiteY500" fmla="*/ 53031 h 360039"/>
                <a:gd name="connsiteX501" fmla="*/ 195160 w 468219"/>
                <a:gd name="connsiteY501" fmla="*/ 43437 h 360039"/>
                <a:gd name="connsiteX502" fmla="*/ 182614 w 468219"/>
                <a:gd name="connsiteY502" fmla="*/ 43437 h 360039"/>
                <a:gd name="connsiteX503" fmla="*/ 174496 w 468219"/>
                <a:gd name="connsiteY503" fmla="*/ 43437 h 360039"/>
                <a:gd name="connsiteX504" fmla="*/ 159736 w 468219"/>
                <a:gd name="connsiteY504" fmla="*/ 43437 h 360039"/>
                <a:gd name="connsiteX505" fmla="*/ 153832 w 468219"/>
                <a:gd name="connsiteY505" fmla="*/ 37533 h 360039"/>
                <a:gd name="connsiteX506" fmla="*/ 153832 w 468219"/>
                <a:gd name="connsiteY506" fmla="*/ 37533 h 360039"/>
                <a:gd name="connsiteX507" fmla="*/ 153832 w 468219"/>
                <a:gd name="connsiteY507" fmla="*/ 29415 h 360039"/>
                <a:gd name="connsiteX508" fmla="*/ 153832 w 468219"/>
                <a:gd name="connsiteY508" fmla="*/ 29415 h 360039"/>
                <a:gd name="connsiteX509" fmla="*/ 153832 w 468219"/>
                <a:gd name="connsiteY509" fmla="*/ 29415 h 360039"/>
                <a:gd name="connsiteX510" fmla="*/ 153832 w 468219"/>
                <a:gd name="connsiteY510" fmla="*/ 23511 h 360039"/>
                <a:gd name="connsiteX511" fmla="*/ 153832 w 468219"/>
                <a:gd name="connsiteY511" fmla="*/ 23511 h 360039"/>
                <a:gd name="connsiteX512" fmla="*/ 149404 w 468219"/>
                <a:gd name="connsiteY512" fmla="*/ 23511 h 360039"/>
                <a:gd name="connsiteX513" fmla="*/ 149404 w 468219"/>
                <a:gd name="connsiteY513" fmla="*/ 23511 h 360039"/>
                <a:gd name="connsiteX514" fmla="*/ 132430 w 468219"/>
                <a:gd name="connsiteY514" fmla="*/ 28677 h 360039"/>
                <a:gd name="connsiteX515" fmla="*/ 132430 w 468219"/>
                <a:gd name="connsiteY515" fmla="*/ 28677 h 360039"/>
                <a:gd name="connsiteX516" fmla="*/ 118408 w 468219"/>
                <a:gd name="connsiteY516" fmla="*/ 35319 h 360039"/>
                <a:gd name="connsiteX517" fmla="*/ 118408 w 468219"/>
                <a:gd name="connsiteY517" fmla="*/ 35319 h 360039"/>
                <a:gd name="connsiteX518" fmla="*/ 118408 w 468219"/>
                <a:gd name="connsiteY518" fmla="*/ 28677 h 360039"/>
                <a:gd name="connsiteX519" fmla="*/ 118408 w 468219"/>
                <a:gd name="connsiteY519" fmla="*/ 22035 h 360039"/>
                <a:gd name="connsiteX520" fmla="*/ 118408 w 468219"/>
                <a:gd name="connsiteY520" fmla="*/ 20559 h 360039"/>
                <a:gd name="connsiteX521" fmla="*/ 118408 w 468219"/>
                <a:gd name="connsiteY521" fmla="*/ 20559 h 360039"/>
                <a:gd name="connsiteX522" fmla="*/ 118408 w 468219"/>
                <a:gd name="connsiteY522" fmla="*/ 10227 h 360039"/>
                <a:gd name="connsiteX523" fmla="*/ 118408 w 468219"/>
                <a:gd name="connsiteY523" fmla="*/ 10227 h 360039"/>
                <a:gd name="connsiteX524" fmla="*/ 113980 w 468219"/>
                <a:gd name="connsiteY524" fmla="*/ 2847 h 360039"/>
                <a:gd name="connsiteX525" fmla="*/ 102172 w 468219"/>
                <a:gd name="connsiteY525" fmla="*/ 2847 h 360039"/>
                <a:gd name="connsiteX526" fmla="*/ 97006 w 468219"/>
                <a:gd name="connsiteY526" fmla="*/ 2847 h 360039"/>
                <a:gd name="connsiteX527" fmla="*/ 88150 w 468219"/>
                <a:gd name="connsiteY527" fmla="*/ 2847 h 360039"/>
                <a:gd name="connsiteX528" fmla="*/ 88150 w 468219"/>
                <a:gd name="connsiteY528" fmla="*/ 2847 h 360039"/>
                <a:gd name="connsiteX529" fmla="*/ 88150 w 468219"/>
                <a:gd name="connsiteY529" fmla="*/ 2847 h 360039"/>
                <a:gd name="connsiteX530" fmla="*/ 88150 w 468219"/>
                <a:gd name="connsiteY530" fmla="*/ 2847 h 360039"/>
                <a:gd name="connsiteX531" fmla="*/ 88150 w 468219"/>
                <a:gd name="connsiteY531" fmla="*/ 8013 h 360039"/>
                <a:gd name="connsiteX532" fmla="*/ 88150 w 468219"/>
                <a:gd name="connsiteY532" fmla="*/ 8013 h 360039"/>
                <a:gd name="connsiteX533" fmla="*/ 88150 w 468219"/>
                <a:gd name="connsiteY533" fmla="*/ 22035 h 360039"/>
                <a:gd name="connsiteX534" fmla="*/ 91840 w 468219"/>
                <a:gd name="connsiteY534" fmla="*/ 34581 h 360039"/>
                <a:gd name="connsiteX535" fmla="*/ 91840 w 468219"/>
                <a:gd name="connsiteY535" fmla="*/ 34581 h 360039"/>
                <a:gd name="connsiteX536" fmla="*/ 40180 w 468219"/>
                <a:gd name="connsiteY536" fmla="*/ 72219 h 360039"/>
                <a:gd name="connsiteX537" fmla="*/ 40180 w 468219"/>
                <a:gd name="connsiteY537" fmla="*/ 72219 h 360039"/>
                <a:gd name="connsiteX538" fmla="*/ 35014 w 468219"/>
                <a:gd name="connsiteY538" fmla="*/ 72219 h 360039"/>
                <a:gd name="connsiteX539" fmla="*/ 29110 w 468219"/>
                <a:gd name="connsiteY539" fmla="*/ 72219 h 360039"/>
                <a:gd name="connsiteX540" fmla="*/ 23944 w 468219"/>
                <a:gd name="connsiteY540" fmla="*/ 72219 h 360039"/>
                <a:gd name="connsiteX541" fmla="*/ 19516 w 468219"/>
                <a:gd name="connsiteY541" fmla="*/ 72219 h 360039"/>
                <a:gd name="connsiteX542" fmla="*/ 19516 w 468219"/>
                <a:gd name="connsiteY542" fmla="*/ 77385 h 360039"/>
                <a:gd name="connsiteX543" fmla="*/ 19516 w 468219"/>
                <a:gd name="connsiteY543" fmla="*/ 77385 h 360039"/>
                <a:gd name="connsiteX544" fmla="*/ 6232 w 468219"/>
                <a:gd name="connsiteY544" fmla="*/ 88455 h 360039"/>
                <a:gd name="connsiteX545" fmla="*/ 1066 w 468219"/>
                <a:gd name="connsiteY545" fmla="*/ 107643 h 360039"/>
                <a:gd name="connsiteX546" fmla="*/ 159736 w 468219"/>
                <a:gd name="connsiteY546" fmla="*/ 126093 h 360039"/>
                <a:gd name="connsiteX547" fmla="*/ 159736 w 468219"/>
                <a:gd name="connsiteY547" fmla="*/ 126093 h 360039"/>
                <a:gd name="connsiteX548" fmla="*/ 167854 w 468219"/>
                <a:gd name="connsiteY548" fmla="*/ 126093 h 360039"/>
                <a:gd name="connsiteX549" fmla="*/ 167854 w 468219"/>
                <a:gd name="connsiteY549" fmla="*/ 126093 h 360039"/>
                <a:gd name="connsiteX550" fmla="*/ 228370 w 468219"/>
                <a:gd name="connsiteY550" fmla="*/ 126093 h 360039"/>
                <a:gd name="connsiteX551" fmla="*/ 228370 w 468219"/>
                <a:gd name="connsiteY551" fmla="*/ 208011 h 360039"/>
                <a:gd name="connsiteX552" fmla="*/ 148666 w 468219"/>
                <a:gd name="connsiteY552" fmla="*/ 281811 h 360039"/>
                <a:gd name="connsiteX553" fmla="*/ 140548 w 468219"/>
                <a:gd name="connsiteY553" fmla="*/ 230889 h 360039"/>
                <a:gd name="connsiteX554" fmla="*/ 140548 w 468219"/>
                <a:gd name="connsiteY554" fmla="*/ 140115 h 360039"/>
                <a:gd name="connsiteX555" fmla="*/ 140548 w 468219"/>
                <a:gd name="connsiteY555" fmla="*/ 140115 h 360039"/>
                <a:gd name="connsiteX556" fmla="*/ 140548 w 468219"/>
                <a:gd name="connsiteY556" fmla="*/ 128307 h 360039"/>
                <a:gd name="connsiteX557" fmla="*/ 170068 w 468219"/>
                <a:gd name="connsiteY557" fmla="*/ 126093 h 360039"/>
                <a:gd name="connsiteX558" fmla="*/ 170068 w 468219"/>
                <a:gd name="connsiteY558" fmla="*/ 126093 h 360039"/>
                <a:gd name="connsiteX559" fmla="*/ 170068 w 468219"/>
                <a:gd name="connsiteY559" fmla="*/ 129045 h 360039"/>
                <a:gd name="connsiteX560" fmla="*/ 187780 w 468219"/>
                <a:gd name="connsiteY560" fmla="*/ 318711 h 360039"/>
                <a:gd name="connsiteX561" fmla="*/ 187780 w 468219"/>
                <a:gd name="connsiteY561" fmla="*/ 323877 h 360039"/>
                <a:gd name="connsiteX562" fmla="*/ 195898 w 468219"/>
                <a:gd name="connsiteY562" fmla="*/ 323877 h 360039"/>
                <a:gd name="connsiteX563" fmla="*/ 201064 w 468219"/>
                <a:gd name="connsiteY563" fmla="*/ 323877 h 360039"/>
                <a:gd name="connsiteX564" fmla="*/ 208444 w 468219"/>
                <a:gd name="connsiteY564" fmla="*/ 323877 h 360039"/>
                <a:gd name="connsiteX565" fmla="*/ 215086 w 468219"/>
                <a:gd name="connsiteY565" fmla="*/ 323877 h 360039"/>
                <a:gd name="connsiteX566" fmla="*/ 223204 w 468219"/>
                <a:gd name="connsiteY566" fmla="*/ 323877 h 360039"/>
                <a:gd name="connsiteX567" fmla="*/ 231322 w 468219"/>
                <a:gd name="connsiteY567" fmla="*/ 323877 h 360039"/>
                <a:gd name="connsiteX568" fmla="*/ 236488 w 468219"/>
                <a:gd name="connsiteY568" fmla="*/ 323877 h 360039"/>
                <a:gd name="connsiteX569" fmla="*/ 243868 w 468219"/>
                <a:gd name="connsiteY569" fmla="*/ 323877 h 360039"/>
                <a:gd name="connsiteX570" fmla="*/ 252724 w 468219"/>
                <a:gd name="connsiteY570" fmla="*/ 323877 h 360039"/>
                <a:gd name="connsiteX571" fmla="*/ 261580 w 468219"/>
                <a:gd name="connsiteY571" fmla="*/ 323877 h 360039"/>
                <a:gd name="connsiteX572" fmla="*/ 261580 w 468219"/>
                <a:gd name="connsiteY572" fmla="*/ 323877 h 360039"/>
                <a:gd name="connsiteX573" fmla="*/ 268960 w 468219"/>
                <a:gd name="connsiteY573" fmla="*/ 323877 h 360039"/>
                <a:gd name="connsiteX574" fmla="*/ 275602 w 468219"/>
                <a:gd name="connsiteY574" fmla="*/ 323877 h 360039"/>
                <a:gd name="connsiteX575" fmla="*/ 280768 w 468219"/>
                <a:gd name="connsiteY575" fmla="*/ 323877 h 360039"/>
                <a:gd name="connsiteX576" fmla="*/ 285934 w 468219"/>
                <a:gd name="connsiteY576" fmla="*/ 323877 h 360039"/>
                <a:gd name="connsiteX577" fmla="*/ 289624 w 468219"/>
                <a:gd name="connsiteY577" fmla="*/ 323877 h 360039"/>
                <a:gd name="connsiteX578" fmla="*/ 266008 w 468219"/>
                <a:gd name="connsiteY578" fmla="*/ 344541 h 360039"/>
                <a:gd name="connsiteX579" fmla="*/ 261580 w 468219"/>
                <a:gd name="connsiteY579" fmla="*/ 344541 h 360039"/>
                <a:gd name="connsiteX580" fmla="*/ 257152 w 468219"/>
                <a:gd name="connsiteY580" fmla="*/ 344541 h 360039"/>
                <a:gd name="connsiteX581" fmla="*/ 249034 w 468219"/>
                <a:gd name="connsiteY581" fmla="*/ 344541 h 360039"/>
                <a:gd name="connsiteX582" fmla="*/ 240916 w 468219"/>
                <a:gd name="connsiteY582" fmla="*/ 344541 h 360039"/>
                <a:gd name="connsiteX583" fmla="*/ 234274 w 468219"/>
                <a:gd name="connsiteY583" fmla="*/ 344541 h 360039"/>
                <a:gd name="connsiteX584" fmla="*/ 227632 w 468219"/>
                <a:gd name="connsiteY584" fmla="*/ 344541 h 360039"/>
                <a:gd name="connsiteX585" fmla="*/ 222466 w 468219"/>
                <a:gd name="connsiteY585" fmla="*/ 344541 h 360039"/>
                <a:gd name="connsiteX586" fmla="*/ 222466 w 468219"/>
                <a:gd name="connsiteY586" fmla="*/ 344541 h 360039"/>
                <a:gd name="connsiteX587" fmla="*/ 215086 w 468219"/>
                <a:gd name="connsiteY587" fmla="*/ 344541 h 360039"/>
                <a:gd name="connsiteX588" fmla="*/ 207706 w 468219"/>
                <a:gd name="connsiteY588" fmla="*/ 344541 h 360039"/>
                <a:gd name="connsiteX589" fmla="*/ 207706 w 468219"/>
                <a:gd name="connsiteY589" fmla="*/ 344541 h 360039"/>
                <a:gd name="connsiteX590" fmla="*/ 207706 w 468219"/>
                <a:gd name="connsiteY590" fmla="*/ 344541 h 360039"/>
                <a:gd name="connsiteX591" fmla="*/ 207706 w 468219"/>
                <a:gd name="connsiteY591" fmla="*/ 344541 h 360039"/>
                <a:gd name="connsiteX592" fmla="*/ 178186 w 468219"/>
                <a:gd name="connsiteY592" fmla="*/ 323877 h 360039"/>
                <a:gd name="connsiteX593" fmla="*/ 251248 w 468219"/>
                <a:gd name="connsiteY593" fmla="*/ 353397 h 360039"/>
                <a:gd name="connsiteX594" fmla="*/ 237964 w 468219"/>
                <a:gd name="connsiteY594" fmla="*/ 358563 h 360039"/>
                <a:gd name="connsiteX595" fmla="*/ 237964 w 468219"/>
                <a:gd name="connsiteY595" fmla="*/ 358563 h 360039"/>
                <a:gd name="connsiteX596" fmla="*/ 206230 w 468219"/>
                <a:gd name="connsiteY596" fmla="*/ 342327 h 360039"/>
                <a:gd name="connsiteX597" fmla="*/ 211396 w 468219"/>
                <a:gd name="connsiteY597" fmla="*/ 342327 h 360039"/>
                <a:gd name="connsiteX598" fmla="*/ 219514 w 468219"/>
                <a:gd name="connsiteY598" fmla="*/ 342327 h 360039"/>
                <a:gd name="connsiteX599" fmla="*/ 226894 w 468219"/>
                <a:gd name="connsiteY599" fmla="*/ 342327 h 360039"/>
                <a:gd name="connsiteX600" fmla="*/ 232798 w 468219"/>
                <a:gd name="connsiteY600" fmla="*/ 342327 h 360039"/>
                <a:gd name="connsiteX601" fmla="*/ 238702 w 468219"/>
                <a:gd name="connsiteY601" fmla="*/ 342327 h 360039"/>
                <a:gd name="connsiteX602" fmla="*/ 245344 w 468219"/>
                <a:gd name="connsiteY602" fmla="*/ 342327 h 360039"/>
                <a:gd name="connsiteX603" fmla="*/ 253462 w 468219"/>
                <a:gd name="connsiteY603" fmla="*/ 342327 h 360039"/>
                <a:gd name="connsiteX604" fmla="*/ 261580 w 468219"/>
                <a:gd name="connsiteY604" fmla="*/ 342327 h 360039"/>
                <a:gd name="connsiteX605" fmla="*/ 265270 w 468219"/>
                <a:gd name="connsiteY605" fmla="*/ 342327 h 360039"/>
                <a:gd name="connsiteX606" fmla="*/ 265270 w 468219"/>
                <a:gd name="connsiteY606" fmla="*/ 342327 h 360039"/>
                <a:gd name="connsiteX607" fmla="*/ 269698 w 468219"/>
                <a:gd name="connsiteY607" fmla="*/ 342327 h 360039"/>
                <a:gd name="connsiteX608" fmla="*/ 253462 w 468219"/>
                <a:gd name="connsiteY608" fmla="*/ 351921 h 360039"/>
                <a:gd name="connsiteX609" fmla="*/ 295528 w 468219"/>
                <a:gd name="connsiteY609" fmla="*/ 319449 h 360039"/>
                <a:gd name="connsiteX610" fmla="*/ 295528 w 468219"/>
                <a:gd name="connsiteY610" fmla="*/ 319449 h 360039"/>
                <a:gd name="connsiteX611" fmla="*/ 290362 w 468219"/>
                <a:gd name="connsiteY611" fmla="*/ 319449 h 360039"/>
                <a:gd name="connsiteX612" fmla="*/ 285196 w 468219"/>
                <a:gd name="connsiteY612" fmla="*/ 319449 h 360039"/>
                <a:gd name="connsiteX613" fmla="*/ 280030 w 468219"/>
                <a:gd name="connsiteY613" fmla="*/ 319449 h 360039"/>
                <a:gd name="connsiteX614" fmla="*/ 273388 w 468219"/>
                <a:gd name="connsiteY614" fmla="*/ 319449 h 360039"/>
                <a:gd name="connsiteX615" fmla="*/ 261580 w 468219"/>
                <a:gd name="connsiteY615" fmla="*/ 323877 h 360039"/>
                <a:gd name="connsiteX616" fmla="*/ 255676 w 468219"/>
                <a:gd name="connsiteY616" fmla="*/ 323877 h 360039"/>
                <a:gd name="connsiteX617" fmla="*/ 246820 w 468219"/>
                <a:gd name="connsiteY617" fmla="*/ 323877 h 360039"/>
                <a:gd name="connsiteX618" fmla="*/ 239440 w 468219"/>
                <a:gd name="connsiteY618" fmla="*/ 323877 h 360039"/>
                <a:gd name="connsiteX619" fmla="*/ 234274 w 468219"/>
                <a:gd name="connsiteY619" fmla="*/ 323877 h 360039"/>
                <a:gd name="connsiteX620" fmla="*/ 226156 w 468219"/>
                <a:gd name="connsiteY620" fmla="*/ 323877 h 360039"/>
                <a:gd name="connsiteX621" fmla="*/ 211396 w 468219"/>
                <a:gd name="connsiteY621" fmla="*/ 323877 h 360039"/>
                <a:gd name="connsiteX622" fmla="*/ 204016 w 468219"/>
                <a:gd name="connsiteY622" fmla="*/ 323877 h 360039"/>
                <a:gd name="connsiteX623" fmla="*/ 198850 w 468219"/>
                <a:gd name="connsiteY623" fmla="*/ 323877 h 360039"/>
                <a:gd name="connsiteX624" fmla="*/ 191470 w 468219"/>
                <a:gd name="connsiteY624" fmla="*/ 323877 h 360039"/>
                <a:gd name="connsiteX625" fmla="*/ 183352 w 468219"/>
                <a:gd name="connsiteY625" fmla="*/ 323877 h 360039"/>
                <a:gd name="connsiteX626" fmla="*/ 183352 w 468219"/>
                <a:gd name="connsiteY626" fmla="*/ 323877 h 360039"/>
                <a:gd name="connsiteX627" fmla="*/ 183352 w 468219"/>
                <a:gd name="connsiteY627" fmla="*/ 323877 h 360039"/>
                <a:gd name="connsiteX628" fmla="*/ 183352 w 468219"/>
                <a:gd name="connsiteY628" fmla="*/ 323877 h 360039"/>
                <a:gd name="connsiteX629" fmla="*/ 175234 w 468219"/>
                <a:gd name="connsiteY629" fmla="*/ 313545 h 360039"/>
                <a:gd name="connsiteX630" fmla="*/ 181138 w 468219"/>
                <a:gd name="connsiteY630" fmla="*/ 313545 h 360039"/>
                <a:gd name="connsiteX631" fmla="*/ 187780 w 468219"/>
                <a:gd name="connsiteY631" fmla="*/ 313545 h 360039"/>
                <a:gd name="connsiteX632" fmla="*/ 196636 w 468219"/>
                <a:gd name="connsiteY632" fmla="*/ 313545 h 360039"/>
                <a:gd name="connsiteX633" fmla="*/ 201064 w 468219"/>
                <a:gd name="connsiteY633" fmla="*/ 313545 h 360039"/>
                <a:gd name="connsiteX634" fmla="*/ 208444 w 468219"/>
                <a:gd name="connsiteY634" fmla="*/ 313545 h 360039"/>
                <a:gd name="connsiteX635" fmla="*/ 215086 w 468219"/>
                <a:gd name="connsiteY635" fmla="*/ 313545 h 360039"/>
                <a:gd name="connsiteX636" fmla="*/ 223204 w 468219"/>
                <a:gd name="connsiteY636" fmla="*/ 313545 h 360039"/>
                <a:gd name="connsiteX637" fmla="*/ 231322 w 468219"/>
                <a:gd name="connsiteY637" fmla="*/ 313545 h 360039"/>
                <a:gd name="connsiteX638" fmla="*/ 236488 w 468219"/>
                <a:gd name="connsiteY638" fmla="*/ 313545 h 360039"/>
                <a:gd name="connsiteX639" fmla="*/ 243868 w 468219"/>
                <a:gd name="connsiteY639" fmla="*/ 313545 h 360039"/>
                <a:gd name="connsiteX640" fmla="*/ 251986 w 468219"/>
                <a:gd name="connsiteY640" fmla="*/ 313545 h 360039"/>
                <a:gd name="connsiteX641" fmla="*/ 258628 w 468219"/>
                <a:gd name="connsiteY641" fmla="*/ 313545 h 360039"/>
                <a:gd name="connsiteX642" fmla="*/ 266008 w 468219"/>
                <a:gd name="connsiteY642" fmla="*/ 313545 h 360039"/>
                <a:gd name="connsiteX643" fmla="*/ 272650 w 468219"/>
                <a:gd name="connsiteY643" fmla="*/ 313545 h 360039"/>
                <a:gd name="connsiteX644" fmla="*/ 277816 w 468219"/>
                <a:gd name="connsiteY644" fmla="*/ 313545 h 360039"/>
                <a:gd name="connsiteX645" fmla="*/ 282244 w 468219"/>
                <a:gd name="connsiteY645" fmla="*/ 313545 h 360039"/>
                <a:gd name="connsiteX646" fmla="*/ 288886 w 468219"/>
                <a:gd name="connsiteY646" fmla="*/ 313545 h 360039"/>
                <a:gd name="connsiteX647" fmla="*/ 294790 w 468219"/>
                <a:gd name="connsiteY647" fmla="*/ 313545 h 360039"/>
                <a:gd name="connsiteX648" fmla="*/ 294790 w 468219"/>
                <a:gd name="connsiteY648" fmla="*/ 313545 h 360039"/>
                <a:gd name="connsiteX649" fmla="*/ 300694 w 468219"/>
                <a:gd name="connsiteY649" fmla="*/ 313545 h 360039"/>
                <a:gd name="connsiteX650" fmla="*/ 300694 w 468219"/>
                <a:gd name="connsiteY650" fmla="*/ 313545 h 360039"/>
                <a:gd name="connsiteX651" fmla="*/ 305860 w 468219"/>
                <a:gd name="connsiteY651" fmla="*/ 304689 h 360039"/>
                <a:gd name="connsiteX652" fmla="*/ 305860 w 468219"/>
                <a:gd name="connsiteY652" fmla="*/ 304689 h 360039"/>
                <a:gd name="connsiteX653" fmla="*/ 302170 w 468219"/>
                <a:gd name="connsiteY653" fmla="*/ 309855 h 360039"/>
                <a:gd name="connsiteX654" fmla="*/ 302170 w 468219"/>
                <a:gd name="connsiteY654" fmla="*/ 309855 h 360039"/>
                <a:gd name="connsiteX655" fmla="*/ 295528 w 468219"/>
                <a:gd name="connsiteY655" fmla="*/ 309855 h 360039"/>
                <a:gd name="connsiteX656" fmla="*/ 289624 w 468219"/>
                <a:gd name="connsiteY656" fmla="*/ 309855 h 360039"/>
                <a:gd name="connsiteX657" fmla="*/ 283720 w 468219"/>
                <a:gd name="connsiteY657" fmla="*/ 309855 h 360039"/>
                <a:gd name="connsiteX658" fmla="*/ 278554 w 468219"/>
                <a:gd name="connsiteY658" fmla="*/ 309855 h 360039"/>
                <a:gd name="connsiteX659" fmla="*/ 273388 w 468219"/>
                <a:gd name="connsiteY659" fmla="*/ 309855 h 360039"/>
                <a:gd name="connsiteX660" fmla="*/ 267484 w 468219"/>
                <a:gd name="connsiteY660" fmla="*/ 309855 h 360039"/>
                <a:gd name="connsiteX661" fmla="*/ 259366 w 468219"/>
                <a:gd name="connsiteY661" fmla="*/ 309855 h 360039"/>
                <a:gd name="connsiteX662" fmla="*/ 253462 w 468219"/>
                <a:gd name="connsiteY662" fmla="*/ 309855 h 360039"/>
                <a:gd name="connsiteX663" fmla="*/ 244606 w 468219"/>
                <a:gd name="connsiteY663" fmla="*/ 309855 h 360039"/>
                <a:gd name="connsiteX664" fmla="*/ 237226 w 468219"/>
                <a:gd name="connsiteY664" fmla="*/ 309855 h 360039"/>
                <a:gd name="connsiteX665" fmla="*/ 232060 w 468219"/>
                <a:gd name="connsiteY665" fmla="*/ 309855 h 360039"/>
                <a:gd name="connsiteX666" fmla="*/ 223942 w 468219"/>
                <a:gd name="connsiteY666" fmla="*/ 309855 h 360039"/>
                <a:gd name="connsiteX667" fmla="*/ 215824 w 468219"/>
                <a:gd name="connsiteY667" fmla="*/ 309855 h 360039"/>
                <a:gd name="connsiteX668" fmla="*/ 209182 w 468219"/>
                <a:gd name="connsiteY668" fmla="*/ 309855 h 360039"/>
                <a:gd name="connsiteX669" fmla="*/ 201802 w 468219"/>
                <a:gd name="connsiteY669" fmla="*/ 309855 h 360039"/>
                <a:gd name="connsiteX670" fmla="*/ 197374 w 468219"/>
                <a:gd name="connsiteY670" fmla="*/ 309855 h 360039"/>
                <a:gd name="connsiteX671" fmla="*/ 188518 w 468219"/>
                <a:gd name="connsiteY671" fmla="*/ 309855 h 360039"/>
                <a:gd name="connsiteX672" fmla="*/ 181876 w 468219"/>
                <a:gd name="connsiteY672" fmla="*/ 309855 h 360039"/>
                <a:gd name="connsiteX673" fmla="*/ 175972 w 468219"/>
                <a:gd name="connsiteY673" fmla="*/ 309855 h 360039"/>
                <a:gd name="connsiteX674" fmla="*/ 175972 w 468219"/>
                <a:gd name="connsiteY674" fmla="*/ 303951 h 360039"/>
                <a:gd name="connsiteX675" fmla="*/ 164902 w 468219"/>
                <a:gd name="connsiteY675" fmla="*/ 279597 h 360039"/>
                <a:gd name="connsiteX676" fmla="*/ 243868 w 468219"/>
                <a:gd name="connsiteY676" fmla="*/ 205797 h 360039"/>
                <a:gd name="connsiteX677" fmla="*/ 323572 w 468219"/>
                <a:gd name="connsiteY677" fmla="*/ 279597 h 360039"/>
                <a:gd name="connsiteX678" fmla="*/ 302170 w 468219"/>
                <a:gd name="connsiteY678" fmla="*/ 304689 h 360039"/>
                <a:gd name="connsiteX679" fmla="*/ 297004 w 468219"/>
                <a:gd name="connsiteY679" fmla="*/ 127569 h 360039"/>
                <a:gd name="connsiteX680" fmla="*/ 297004 w 468219"/>
                <a:gd name="connsiteY680" fmla="*/ 127569 h 360039"/>
                <a:gd name="connsiteX681" fmla="*/ 297004 w 468219"/>
                <a:gd name="connsiteY681" fmla="*/ 127569 h 360039"/>
                <a:gd name="connsiteX682" fmla="*/ 305860 w 468219"/>
                <a:gd name="connsiteY682" fmla="*/ 127569 h 360039"/>
                <a:gd name="connsiteX683" fmla="*/ 320620 w 468219"/>
                <a:gd name="connsiteY683" fmla="*/ 127569 h 360039"/>
                <a:gd name="connsiteX684" fmla="*/ 320620 w 468219"/>
                <a:gd name="connsiteY684" fmla="*/ 227937 h 360039"/>
                <a:gd name="connsiteX685" fmla="*/ 312502 w 468219"/>
                <a:gd name="connsiteY685" fmla="*/ 278121 h 360039"/>
                <a:gd name="connsiteX686" fmla="*/ 233536 w 468219"/>
                <a:gd name="connsiteY686" fmla="*/ 208749 h 360039"/>
                <a:gd name="connsiteX687" fmla="*/ 233536 w 468219"/>
                <a:gd name="connsiteY687" fmla="*/ 127569 h 360039"/>
                <a:gd name="connsiteX688" fmla="*/ 292576 w 468219"/>
                <a:gd name="connsiteY688" fmla="*/ 127569 h 360039"/>
                <a:gd name="connsiteX689" fmla="*/ 308812 w 468219"/>
                <a:gd name="connsiteY689" fmla="*/ 127569 h 360039"/>
                <a:gd name="connsiteX690" fmla="*/ 302170 w 468219"/>
                <a:gd name="connsiteY690" fmla="*/ 127569 h 360039"/>
                <a:gd name="connsiteX691" fmla="*/ 302170 w 468219"/>
                <a:gd name="connsiteY691" fmla="*/ 127569 h 360039"/>
                <a:gd name="connsiteX692" fmla="*/ 311026 w 468219"/>
                <a:gd name="connsiteY692" fmla="*/ 127569 h 360039"/>
                <a:gd name="connsiteX693" fmla="*/ 176710 w 468219"/>
                <a:gd name="connsiteY693" fmla="*/ 127569 h 360039"/>
                <a:gd name="connsiteX694" fmla="*/ 176710 w 468219"/>
                <a:gd name="connsiteY694" fmla="*/ 127569 h 360039"/>
                <a:gd name="connsiteX695" fmla="*/ 398110 w 468219"/>
                <a:gd name="connsiteY695" fmla="*/ 146757 h 360039"/>
                <a:gd name="connsiteX696" fmla="*/ 393682 w 468219"/>
                <a:gd name="connsiteY696" fmla="*/ 146757 h 360039"/>
                <a:gd name="connsiteX697" fmla="*/ 393682 w 468219"/>
                <a:gd name="connsiteY697" fmla="*/ 138639 h 360039"/>
                <a:gd name="connsiteX698" fmla="*/ 397372 w 468219"/>
                <a:gd name="connsiteY698" fmla="*/ 138639 h 360039"/>
                <a:gd name="connsiteX699" fmla="*/ 397372 w 468219"/>
                <a:gd name="connsiteY699" fmla="*/ 146019 h 360039"/>
                <a:gd name="connsiteX700" fmla="*/ 344236 w 468219"/>
                <a:gd name="connsiteY700" fmla="*/ 140115 h 360039"/>
                <a:gd name="connsiteX701" fmla="*/ 350140 w 468219"/>
                <a:gd name="connsiteY701" fmla="*/ 140115 h 360039"/>
                <a:gd name="connsiteX702" fmla="*/ 350140 w 468219"/>
                <a:gd name="connsiteY702" fmla="*/ 148971 h 360039"/>
                <a:gd name="connsiteX703" fmla="*/ 344236 w 468219"/>
                <a:gd name="connsiteY703" fmla="*/ 148971 h 360039"/>
                <a:gd name="connsiteX704" fmla="*/ 343498 w 468219"/>
                <a:gd name="connsiteY704" fmla="*/ 139377 h 360039"/>
                <a:gd name="connsiteX705" fmla="*/ 358996 w 468219"/>
                <a:gd name="connsiteY705" fmla="*/ 150447 h 360039"/>
                <a:gd name="connsiteX706" fmla="*/ 353092 w 468219"/>
                <a:gd name="connsiteY706" fmla="*/ 150447 h 360039"/>
                <a:gd name="connsiteX707" fmla="*/ 353092 w 468219"/>
                <a:gd name="connsiteY707" fmla="*/ 140853 h 360039"/>
                <a:gd name="connsiteX708" fmla="*/ 358258 w 468219"/>
                <a:gd name="connsiteY708" fmla="*/ 140853 h 360039"/>
                <a:gd name="connsiteX709" fmla="*/ 378922 w 468219"/>
                <a:gd name="connsiteY709" fmla="*/ 140853 h 360039"/>
                <a:gd name="connsiteX710" fmla="*/ 378922 w 468219"/>
                <a:gd name="connsiteY710" fmla="*/ 148971 h 360039"/>
                <a:gd name="connsiteX711" fmla="*/ 358258 w 468219"/>
                <a:gd name="connsiteY711" fmla="*/ 149709 h 360039"/>
                <a:gd name="connsiteX712" fmla="*/ 382612 w 468219"/>
                <a:gd name="connsiteY712" fmla="*/ 150447 h 360039"/>
                <a:gd name="connsiteX713" fmla="*/ 382612 w 468219"/>
                <a:gd name="connsiteY713" fmla="*/ 142329 h 360039"/>
                <a:gd name="connsiteX714" fmla="*/ 391468 w 468219"/>
                <a:gd name="connsiteY714" fmla="*/ 142329 h 360039"/>
                <a:gd name="connsiteX715" fmla="*/ 391468 w 468219"/>
                <a:gd name="connsiteY715" fmla="*/ 151185 h 360039"/>
                <a:gd name="connsiteX716" fmla="*/ 384088 w 468219"/>
                <a:gd name="connsiteY716" fmla="*/ 151185 h 360039"/>
                <a:gd name="connsiteX717" fmla="*/ 352354 w 468219"/>
                <a:gd name="connsiteY717" fmla="*/ 150447 h 360039"/>
                <a:gd name="connsiteX718" fmla="*/ 352354 w 468219"/>
                <a:gd name="connsiteY718" fmla="*/ 150447 h 360039"/>
                <a:gd name="connsiteX719" fmla="*/ 352354 w 468219"/>
                <a:gd name="connsiteY719" fmla="*/ 140115 h 360039"/>
                <a:gd name="connsiteX720" fmla="*/ 352354 w 468219"/>
                <a:gd name="connsiteY720" fmla="*/ 140115 h 360039"/>
                <a:gd name="connsiteX721" fmla="*/ 372280 w 468219"/>
                <a:gd name="connsiteY721" fmla="*/ 205797 h 360039"/>
                <a:gd name="connsiteX722" fmla="*/ 367852 w 468219"/>
                <a:gd name="connsiteY722" fmla="*/ 219081 h 360039"/>
                <a:gd name="connsiteX723" fmla="*/ 364162 w 468219"/>
                <a:gd name="connsiteY723" fmla="*/ 226461 h 360039"/>
                <a:gd name="connsiteX724" fmla="*/ 364162 w 468219"/>
                <a:gd name="connsiteY724" fmla="*/ 236793 h 360039"/>
                <a:gd name="connsiteX725" fmla="*/ 364162 w 468219"/>
                <a:gd name="connsiteY725" fmla="*/ 236793 h 360039"/>
                <a:gd name="connsiteX726" fmla="*/ 364162 w 468219"/>
                <a:gd name="connsiteY726" fmla="*/ 244911 h 360039"/>
                <a:gd name="connsiteX727" fmla="*/ 364162 w 468219"/>
                <a:gd name="connsiteY727" fmla="*/ 238269 h 360039"/>
                <a:gd name="connsiteX728" fmla="*/ 364162 w 468219"/>
                <a:gd name="connsiteY728" fmla="*/ 312069 h 360039"/>
                <a:gd name="connsiteX729" fmla="*/ 364162 w 468219"/>
                <a:gd name="connsiteY729" fmla="*/ 312069 h 360039"/>
                <a:gd name="connsiteX730" fmla="*/ 354568 w 468219"/>
                <a:gd name="connsiteY730" fmla="*/ 312069 h 360039"/>
                <a:gd name="connsiteX731" fmla="*/ 333904 w 468219"/>
                <a:gd name="connsiteY731" fmla="*/ 312069 h 360039"/>
                <a:gd name="connsiteX732" fmla="*/ 333904 w 468219"/>
                <a:gd name="connsiteY732" fmla="*/ 275169 h 360039"/>
                <a:gd name="connsiteX733" fmla="*/ 333904 w 468219"/>
                <a:gd name="connsiteY733" fmla="*/ 240483 h 360039"/>
                <a:gd name="connsiteX734" fmla="*/ 333904 w 468219"/>
                <a:gd name="connsiteY734" fmla="*/ 217605 h 360039"/>
                <a:gd name="connsiteX735" fmla="*/ 333904 w 468219"/>
                <a:gd name="connsiteY735" fmla="*/ 182181 h 360039"/>
                <a:gd name="connsiteX736" fmla="*/ 333904 w 468219"/>
                <a:gd name="connsiteY736" fmla="*/ 156351 h 360039"/>
                <a:gd name="connsiteX737" fmla="*/ 333904 w 468219"/>
                <a:gd name="connsiteY737" fmla="*/ 148233 h 360039"/>
                <a:gd name="connsiteX738" fmla="*/ 376708 w 468219"/>
                <a:gd name="connsiteY738" fmla="*/ 148233 h 360039"/>
                <a:gd name="connsiteX739" fmla="*/ 387778 w 468219"/>
                <a:gd name="connsiteY739" fmla="*/ 148233 h 360039"/>
                <a:gd name="connsiteX740" fmla="*/ 395158 w 468219"/>
                <a:gd name="connsiteY740" fmla="*/ 169635 h 360039"/>
                <a:gd name="connsiteX741" fmla="*/ 383350 w 468219"/>
                <a:gd name="connsiteY741" fmla="*/ 150447 h 360039"/>
                <a:gd name="connsiteX742" fmla="*/ 383350 w 468219"/>
                <a:gd name="connsiteY742" fmla="*/ 150447 h 360039"/>
                <a:gd name="connsiteX743" fmla="*/ 395896 w 468219"/>
                <a:gd name="connsiteY743" fmla="*/ 168897 h 360039"/>
                <a:gd name="connsiteX744" fmla="*/ 409180 w 468219"/>
                <a:gd name="connsiteY744" fmla="*/ 176277 h 360039"/>
                <a:gd name="connsiteX745" fmla="*/ 409180 w 468219"/>
                <a:gd name="connsiteY745" fmla="*/ 241221 h 360039"/>
                <a:gd name="connsiteX746" fmla="*/ 409180 w 468219"/>
                <a:gd name="connsiteY746" fmla="*/ 241221 h 360039"/>
                <a:gd name="connsiteX747" fmla="*/ 409180 w 468219"/>
                <a:gd name="connsiteY747" fmla="*/ 258195 h 360039"/>
                <a:gd name="connsiteX748" fmla="*/ 417298 w 468219"/>
                <a:gd name="connsiteY748" fmla="*/ 318711 h 360039"/>
                <a:gd name="connsiteX749" fmla="*/ 403276 w 468219"/>
                <a:gd name="connsiteY749" fmla="*/ 326091 h 360039"/>
                <a:gd name="connsiteX750" fmla="*/ 403276 w 468219"/>
                <a:gd name="connsiteY750" fmla="*/ 326091 h 360039"/>
                <a:gd name="connsiteX751" fmla="*/ 398110 w 468219"/>
                <a:gd name="connsiteY751" fmla="*/ 292143 h 360039"/>
                <a:gd name="connsiteX752" fmla="*/ 398110 w 468219"/>
                <a:gd name="connsiteY752" fmla="*/ 292143 h 360039"/>
                <a:gd name="connsiteX753" fmla="*/ 401800 w 468219"/>
                <a:gd name="connsiteY753" fmla="*/ 323877 h 360039"/>
                <a:gd name="connsiteX754" fmla="*/ 401800 w 468219"/>
                <a:gd name="connsiteY754" fmla="*/ 323877 h 360039"/>
                <a:gd name="connsiteX755" fmla="*/ 401800 w 468219"/>
                <a:gd name="connsiteY755" fmla="*/ 323877 h 360039"/>
                <a:gd name="connsiteX756" fmla="*/ 387040 w 468219"/>
                <a:gd name="connsiteY756" fmla="*/ 313545 h 360039"/>
                <a:gd name="connsiteX757" fmla="*/ 387040 w 468219"/>
                <a:gd name="connsiteY757" fmla="*/ 264099 h 360039"/>
                <a:gd name="connsiteX758" fmla="*/ 387040 w 468219"/>
                <a:gd name="connsiteY758" fmla="*/ 241221 h 360039"/>
                <a:gd name="connsiteX759" fmla="*/ 392944 w 468219"/>
                <a:gd name="connsiteY759" fmla="*/ 247863 h 360039"/>
                <a:gd name="connsiteX760" fmla="*/ 387040 w 468219"/>
                <a:gd name="connsiteY760" fmla="*/ 238269 h 360039"/>
                <a:gd name="connsiteX761" fmla="*/ 387040 w 468219"/>
                <a:gd name="connsiteY761" fmla="*/ 238269 h 360039"/>
                <a:gd name="connsiteX762" fmla="*/ 369328 w 468219"/>
                <a:gd name="connsiteY762" fmla="*/ 205059 h 360039"/>
                <a:gd name="connsiteX763" fmla="*/ 392206 w 468219"/>
                <a:gd name="connsiteY763" fmla="*/ 323877 h 360039"/>
                <a:gd name="connsiteX764" fmla="*/ 392206 w 468219"/>
                <a:gd name="connsiteY764" fmla="*/ 323877 h 360039"/>
                <a:gd name="connsiteX765" fmla="*/ 398110 w 468219"/>
                <a:gd name="connsiteY765" fmla="*/ 342327 h 360039"/>
                <a:gd name="connsiteX766" fmla="*/ 398110 w 468219"/>
                <a:gd name="connsiteY766" fmla="*/ 338637 h 360039"/>
                <a:gd name="connsiteX767" fmla="*/ 398110 w 468219"/>
                <a:gd name="connsiteY767" fmla="*/ 342327 h 360039"/>
                <a:gd name="connsiteX768" fmla="*/ 398110 w 468219"/>
                <a:gd name="connsiteY768" fmla="*/ 342327 h 360039"/>
                <a:gd name="connsiteX769" fmla="*/ 398110 w 468219"/>
                <a:gd name="connsiteY769" fmla="*/ 337899 h 360039"/>
                <a:gd name="connsiteX770" fmla="*/ 398110 w 468219"/>
                <a:gd name="connsiteY770" fmla="*/ 337899 h 360039"/>
                <a:gd name="connsiteX771" fmla="*/ 398110 w 468219"/>
                <a:gd name="connsiteY771" fmla="*/ 326829 h 360039"/>
                <a:gd name="connsiteX772" fmla="*/ 398110 w 468219"/>
                <a:gd name="connsiteY772" fmla="*/ 322401 h 360039"/>
                <a:gd name="connsiteX773" fmla="*/ 407704 w 468219"/>
                <a:gd name="connsiteY773" fmla="*/ 329043 h 360039"/>
                <a:gd name="connsiteX774" fmla="*/ 412870 w 468219"/>
                <a:gd name="connsiteY774" fmla="*/ 323877 h 360039"/>
                <a:gd name="connsiteX775" fmla="*/ 412870 w 468219"/>
                <a:gd name="connsiteY775" fmla="*/ 323877 h 360039"/>
                <a:gd name="connsiteX776" fmla="*/ 412870 w 468219"/>
                <a:gd name="connsiteY776" fmla="*/ 323877 h 360039"/>
                <a:gd name="connsiteX777" fmla="*/ 412870 w 468219"/>
                <a:gd name="connsiteY777" fmla="*/ 331995 h 360039"/>
                <a:gd name="connsiteX778" fmla="*/ 412870 w 468219"/>
                <a:gd name="connsiteY778" fmla="*/ 336423 h 360039"/>
                <a:gd name="connsiteX779" fmla="*/ 412870 w 468219"/>
                <a:gd name="connsiteY779" fmla="*/ 336423 h 360039"/>
                <a:gd name="connsiteX780" fmla="*/ 412870 w 468219"/>
                <a:gd name="connsiteY780" fmla="*/ 336423 h 360039"/>
                <a:gd name="connsiteX781" fmla="*/ 412870 w 468219"/>
                <a:gd name="connsiteY781" fmla="*/ 336423 h 360039"/>
                <a:gd name="connsiteX782" fmla="*/ 412870 w 468219"/>
                <a:gd name="connsiteY782" fmla="*/ 340113 h 360039"/>
                <a:gd name="connsiteX783" fmla="*/ 412870 w 468219"/>
                <a:gd name="connsiteY783" fmla="*/ 340113 h 360039"/>
                <a:gd name="connsiteX784" fmla="*/ 412870 w 468219"/>
                <a:gd name="connsiteY784" fmla="*/ 336423 h 360039"/>
                <a:gd name="connsiteX785" fmla="*/ 412870 w 468219"/>
                <a:gd name="connsiteY785" fmla="*/ 336423 h 360039"/>
                <a:gd name="connsiteX786" fmla="*/ 412870 w 468219"/>
                <a:gd name="connsiteY786" fmla="*/ 341589 h 360039"/>
                <a:gd name="connsiteX787" fmla="*/ 412870 w 468219"/>
                <a:gd name="connsiteY787" fmla="*/ 341589 h 360039"/>
                <a:gd name="connsiteX788" fmla="*/ 412870 w 468219"/>
                <a:gd name="connsiteY788" fmla="*/ 341589 h 360039"/>
                <a:gd name="connsiteX789" fmla="*/ 412870 w 468219"/>
                <a:gd name="connsiteY789" fmla="*/ 337161 h 360039"/>
                <a:gd name="connsiteX790" fmla="*/ 412870 w 468219"/>
                <a:gd name="connsiteY790" fmla="*/ 341589 h 360039"/>
                <a:gd name="connsiteX791" fmla="*/ 412870 w 468219"/>
                <a:gd name="connsiteY791" fmla="*/ 341589 h 360039"/>
                <a:gd name="connsiteX792" fmla="*/ 398110 w 468219"/>
                <a:gd name="connsiteY792" fmla="*/ 339375 h 360039"/>
                <a:gd name="connsiteX793" fmla="*/ 463792 w 468219"/>
                <a:gd name="connsiteY793" fmla="*/ 120927 h 360039"/>
                <a:gd name="connsiteX794" fmla="*/ 463792 w 468219"/>
                <a:gd name="connsiteY794" fmla="*/ 120927 h 360039"/>
                <a:gd name="connsiteX795" fmla="*/ 459364 w 468219"/>
                <a:gd name="connsiteY795" fmla="*/ 120927 h 360039"/>
                <a:gd name="connsiteX796" fmla="*/ 459364 w 468219"/>
                <a:gd name="connsiteY796" fmla="*/ 120927 h 360039"/>
                <a:gd name="connsiteX797" fmla="*/ 453460 w 468219"/>
                <a:gd name="connsiteY797" fmla="*/ 102477 h 360039"/>
                <a:gd name="connsiteX798" fmla="*/ 445342 w 468219"/>
                <a:gd name="connsiteY798" fmla="*/ 95097 h 360039"/>
                <a:gd name="connsiteX799" fmla="*/ 428368 w 468219"/>
                <a:gd name="connsiteY799" fmla="*/ 86241 h 360039"/>
                <a:gd name="connsiteX800" fmla="*/ 428368 w 468219"/>
                <a:gd name="connsiteY800" fmla="*/ 80337 h 360039"/>
                <a:gd name="connsiteX801" fmla="*/ 428368 w 468219"/>
                <a:gd name="connsiteY801" fmla="*/ 80337 h 360039"/>
                <a:gd name="connsiteX802" fmla="*/ 428368 w 468219"/>
                <a:gd name="connsiteY802" fmla="*/ 80337 h 360039"/>
                <a:gd name="connsiteX803" fmla="*/ 428368 w 468219"/>
                <a:gd name="connsiteY803" fmla="*/ 80337 h 360039"/>
                <a:gd name="connsiteX804" fmla="*/ 445342 w 468219"/>
                <a:gd name="connsiteY804" fmla="*/ 90669 h 360039"/>
                <a:gd name="connsiteX805" fmla="*/ 458626 w 468219"/>
                <a:gd name="connsiteY805" fmla="*/ 97311 h 360039"/>
                <a:gd name="connsiteX806" fmla="*/ 468220 w 468219"/>
                <a:gd name="connsiteY806" fmla="*/ 101739 h 360039"/>
                <a:gd name="connsiteX807" fmla="*/ 468220 w 468219"/>
                <a:gd name="connsiteY807" fmla="*/ 106905 h 360039"/>
                <a:gd name="connsiteX808" fmla="*/ 468220 w 468219"/>
                <a:gd name="connsiteY808" fmla="*/ 106905 h 360039"/>
                <a:gd name="connsiteX809" fmla="*/ 461578 w 468219"/>
                <a:gd name="connsiteY809" fmla="*/ 106905 h 360039"/>
                <a:gd name="connsiteX810" fmla="*/ 461578 w 468219"/>
                <a:gd name="connsiteY810" fmla="*/ 106905 h 360039"/>
                <a:gd name="connsiteX811" fmla="*/ 466744 w 468219"/>
                <a:gd name="connsiteY811" fmla="*/ 111333 h 360039"/>
                <a:gd name="connsiteX812" fmla="*/ 466744 w 468219"/>
                <a:gd name="connsiteY812" fmla="*/ 117237 h 360039"/>
                <a:gd name="connsiteX813" fmla="*/ 466744 w 468219"/>
                <a:gd name="connsiteY813" fmla="*/ 117237 h 360039"/>
                <a:gd name="connsiteX814" fmla="*/ 435010 w 468219"/>
                <a:gd name="connsiteY814" fmla="*/ 81075 h 360039"/>
                <a:gd name="connsiteX815" fmla="*/ 439438 w 468219"/>
                <a:gd name="connsiteY815" fmla="*/ 81075 h 360039"/>
                <a:gd name="connsiteX816" fmla="*/ 434272 w 468219"/>
                <a:gd name="connsiteY816" fmla="*/ 81075 h 360039"/>
                <a:gd name="connsiteX817" fmla="*/ 434272 w 468219"/>
                <a:gd name="connsiteY817" fmla="*/ 81075 h 360039"/>
                <a:gd name="connsiteX818" fmla="*/ 435010 w 468219"/>
                <a:gd name="connsiteY818" fmla="*/ 75909 h 360039"/>
                <a:gd name="connsiteX819" fmla="*/ 450508 w 468219"/>
                <a:gd name="connsiteY819" fmla="*/ 92883 h 360039"/>
                <a:gd name="connsiteX820" fmla="*/ 450508 w 468219"/>
                <a:gd name="connsiteY820" fmla="*/ 92883 h 360039"/>
                <a:gd name="connsiteX821" fmla="*/ 450508 w 468219"/>
                <a:gd name="connsiteY821" fmla="*/ 92883 h 360039"/>
                <a:gd name="connsiteX822" fmla="*/ 450508 w 468219"/>
                <a:gd name="connsiteY822" fmla="*/ 92883 h 360039"/>
                <a:gd name="connsiteX823" fmla="*/ 454936 w 468219"/>
                <a:gd name="connsiteY823" fmla="*/ 92883 h 360039"/>
                <a:gd name="connsiteX824" fmla="*/ 449770 w 468219"/>
                <a:gd name="connsiteY824" fmla="*/ 92883 h 360039"/>
                <a:gd name="connsiteX825" fmla="*/ 445342 w 468219"/>
                <a:gd name="connsiteY825" fmla="*/ 92883 h 360039"/>
                <a:gd name="connsiteX826" fmla="*/ 451246 w 468219"/>
                <a:gd name="connsiteY826" fmla="*/ 92883 h 360039"/>
                <a:gd name="connsiteX827" fmla="*/ 451246 w 468219"/>
                <a:gd name="connsiteY827" fmla="*/ 92883 h 360039"/>
                <a:gd name="connsiteX828" fmla="*/ 446818 w 468219"/>
                <a:gd name="connsiteY828" fmla="*/ 92883 h 360039"/>
                <a:gd name="connsiteX829" fmla="*/ 443128 w 468219"/>
                <a:gd name="connsiteY829" fmla="*/ 92883 h 360039"/>
                <a:gd name="connsiteX830" fmla="*/ 447556 w 468219"/>
                <a:gd name="connsiteY830" fmla="*/ 92883 h 360039"/>
                <a:gd name="connsiteX831" fmla="*/ 447556 w 468219"/>
                <a:gd name="connsiteY831" fmla="*/ 92883 h 360039"/>
                <a:gd name="connsiteX832" fmla="*/ 452722 w 468219"/>
                <a:gd name="connsiteY832" fmla="*/ 92883 h 360039"/>
                <a:gd name="connsiteX833" fmla="*/ 456412 w 468219"/>
                <a:gd name="connsiteY833" fmla="*/ 92883 h 360039"/>
                <a:gd name="connsiteX834" fmla="*/ 450685 w 468219"/>
                <a:gd name="connsiteY834" fmla="*/ 90353 h 360039"/>
                <a:gd name="connsiteX835" fmla="*/ 450508 w 468219"/>
                <a:gd name="connsiteY835" fmla="*/ 87717 h 360039"/>
                <a:gd name="connsiteX836" fmla="*/ 376708 w 468219"/>
                <a:gd name="connsiteY836" fmla="*/ 59673 h 360039"/>
                <a:gd name="connsiteX837" fmla="*/ 367114 w 468219"/>
                <a:gd name="connsiteY837" fmla="*/ 59673 h 360039"/>
                <a:gd name="connsiteX838" fmla="*/ 367114 w 468219"/>
                <a:gd name="connsiteY838" fmla="*/ 59673 h 360039"/>
                <a:gd name="connsiteX839" fmla="*/ 367114 w 468219"/>
                <a:gd name="connsiteY839" fmla="*/ 59673 h 360039"/>
                <a:gd name="connsiteX840" fmla="*/ 367114 w 468219"/>
                <a:gd name="connsiteY840" fmla="*/ 59673 h 360039"/>
                <a:gd name="connsiteX841" fmla="*/ 367114 w 468219"/>
                <a:gd name="connsiteY841" fmla="*/ 54507 h 360039"/>
                <a:gd name="connsiteX842" fmla="*/ 367114 w 468219"/>
                <a:gd name="connsiteY842" fmla="*/ 54507 h 360039"/>
                <a:gd name="connsiteX843" fmla="*/ 367114 w 468219"/>
                <a:gd name="connsiteY843" fmla="*/ 54507 h 360039"/>
                <a:gd name="connsiteX844" fmla="*/ 367114 w 468219"/>
                <a:gd name="connsiteY844" fmla="*/ 54507 h 360039"/>
                <a:gd name="connsiteX845" fmla="*/ 367114 w 468219"/>
                <a:gd name="connsiteY845" fmla="*/ 54507 h 360039"/>
                <a:gd name="connsiteX846" fmla="*/ 367114 w 468219"/>
                <a:gd name="connsiteY846" fmla="*/ 54507 h 360039"/>
                <a:gd name="connsiteX847" fmla="*/ 367114 w 468219"/>
                <a:gd name="connsiteY847" fmla="*/ 28677 h 360039"/>
                <a:gd name="connsiteX848" fmla="*/ 367114 w 468219"/>
                <a:gd name="connsiteY848" fmla="*/ 28677 h 360039"/>
                <a:gd name="connsiteX849" fmla="*/ 367114 w 468219"/>
                <a:gd name="connsiteY849" fmla="*/ 28677 h 360039"/>
                <a:gd name="connsiteX850" fmla="*/ 367114 w 468219"/>
                <a:gd name="connsiteY850" fmla="*/ 28677 h 360039"/>
                <a:gd name="connsiteX851" fmla="*/ 367114 w 468219"/>
                <a:gd name="connsiteY851" fmla="*/ 16131 h 360039"/>
                <a:gd name="connsiteX852" fmla="*/ 367114 w 468219"/>
                <a:gd name="connsiteY852" fmla="*/ 16131 h 360039"/>
                <a:gd name="connsiteX853" fmla="*/ 384088 w 468219"/>
                <a:gd name="connsiteY853" fmla="*/ 16131 h 360039"/>
                <a:gd name="connsiteX854" fmla="*/ 397372 w 468219"/>
                <a:gd name="connsiteY854" fmla="*/ 16131 h 360039"/>
                <a:gd name="connsiteX855" fmla="*/ 397372 w 468219"/>
                <a:gd name="connsiteY855" fmla="*/ 26463 h 360039"/>
                <a:gd name="connsiteX856" fmla="*/ 397372 w 468219"/>
                <a:gd name="connsiteY856" fmla="*/ 26463 h 360039"/>
                <a:gd name="connsiteX857" fmla="*/ 392944 w 468219"/>
                <a:gd name="connsiteY857" fmla="*/ 40485 h 360039"/>
                <a:gd name="connsiteX858" fmla="*/ 392944 w 468219"/>
                <a:gd name="connsiteY858" fmla="*/ 40485 h 360039"/>
                <a:gd name="connsiteX859" fmla="*/ 392944 w 468219"/>
                <a:gd name="connsiteY859" fmla="*/ 40485 h 360039"/>
                <a:gd name="connsiteX860" fmla="*/ 392944 w 468219"/>
                <a:gd name="connsiteY860" fmla="*/ 40485 h 360039"/>
                <a:gd name="connsiteX861" fmla="*/ 392944 w 468219"/>
                <a:gd name="connsiteY861" fmla="*/ 40485 h 360039"/>
                <a:gd name="connsiteX862" fmla="*/ 392944 w 468219"/>
                <a:gd name="connsiteY862" fmla="*/ 40485 h 360039"/>
                <a:gd name="connsiteX863" fmla="*/ 283720 w 468219"/>
                <a:gd name="connsiteY863" fmla="*/ 20559 h 360039"/>
                <a:gd name="connsiteX864" fmla="*/ 270436 w 468219"/>
                <a:gd name="connsiteY864" fmla="*/ 10227 h 360039"/>
                <a:gd name="connsiteX865" fmla="*/ 270436 w 468219"/>
                <a:gd name="connsiteY865" fmla="*/ 5799 h 360039"/>
                <a:gd name="connsiteX866" fmla="*/ 277816 w 468219"/>
                <a:gd name="connsiteY866" fmla="*/ 1371 h 360039"/>
                <a:gd name="connsiteX867" fmla="*/ 285934 w 468219"/>
                <a:gd name="connsiteY867" fmla="*/ 1371 h 360039"/>
                <a:gd name="connsiteX868" fmla="*/ 353830 w 468219"/>
                <a:gd name="connsiteY868" fmla="*/ 37533 h 360039"/>
                <a:gd name="connsiteX869" fmla="*/ 353830 w 468219"/>
                <a:gd name="connsiteY869" fmla="*/ 37533 h 360039"/>
                <a:gd name="connsiteX870" fmla="*/ 353830 w 468219"/>
                <a:gd name="connsiteY870" fmla="*/ 43437 h 360039"/>
                <a:gd name="connsiteX871" fmla="*/ 280030 w 468219"/>
                <a:gd name="connsiteY871" fmla="*/ 3585 h 360039"/>
                <a:gd name="connsiteX872" fmla="*/ 280030 w 468219"/>
                <a:gd name="connsiteY872" fmla="*/ 3585 h 360039"/>
                <a:gd name="connsiteX873" fmla="*/ 353830 w 468219"/>
                <a:gd name="connsiteY873" fmla="*/ 41961 h 360039"/>
                <a:gd name="connsiteX874" fmla="*/ 353830 w 468219"/>
                <a:gd name="connsiteY874" fmla="*/ 48603 h 360039"/>
                <a:gd name="connsiteX875" fmla="*/ 424678 w 468219"/>
                <a:gd name="connsiteY875" fmla="*/ 85503 h 360039"/>
                <a:gd name="connsiteX876" fmla="*/ 424678 w 468219"/>
                <a:gd name="connsiteY876" fmla="*/ 85503 h 360039"/>
                <a:gd name="connsiteX877" fmla="*/ 415822 w 468219"/>
                <a:gd name="connsiteY877" fmla="*/ 81075 h 360039"/>
                <a:gd name="connsiteX878" fmla="*/ 415822 w 468219"/>
                <a:gd name="connsiteY878" fmla="*/ 81075 h 360039"/>
                <a:gd name="connsiteX879" fmla="*/ 387040 w 468219"/>
                <a:gd name="connsiteY879" fmla="*/ 65577 h 360039"/>
                <a:gd name="connsiteX880" fmla="*/ 381874 w 468219"/>
                <a:gd name="connsiteY880" fmla="*/ 55245 h 360039"/>
                <a:gd name="connsiteX881" fmla="*/ 381874 w 468219"/>
                <a:gd name="connsiteY881" fmla="*/ 55245 h 360039"/>
                <a:gd name="connsiteX882" fmla="*/ 381874 w 468219"/>
                <a:gd name="connsiteY882" fmla="*/ 55245 h 360039"/>
                <a:gd name="connsiteX883" fmla="*/ 429106 w 468219"/>
                <a:gd name="connsiteY883" fmla="*/ 81075 h 360039"/>
                <a:gd name="connsiteX884" fmla="*/ 429106 w 468219"/>
                <a:gd name="connsiteY884" fmla="*/ 81075 h 360039"/>
                <a:gd name="connsiteX885" fmla="*/ 421726 w 468219"/>
                <a:gd name="connsiteY885" fmla="*/ 80337 h 360039"/>
                <a:gd name="connsiteX886" fmla="*/ 381136 w 468219"/>
                <a:gd name="connsiteY886" fmla="*/ 57459 h 360039"/>
                <a:gd name="connsiteX887" fmla="*/ 381136 w 468219"/>
                <a:gd name="connsiteY887" fmla="*/ 57459 h 360039"/>
                <a:gd name="connsiteX888" fmla="*/ 416560 w 468219"/>
                <a:gd name="connsiteY888" fmla="*/ 98787 h 360039"/>
                <a:gd name="connsiteX889" fmla="*/ 416560 w 468219"/>
                <a:gd name="connsiteY889" fmla="*/ 98787 h 360039"/>
                <a:gd name="connsiteX890" fmla="*/ 416560 w 468219"/>
                <a:gd name="connsiteY890" fmla="*/ 88455 h 360039"/>
                <a:gd name="connsiteX891" fmla="*/ 424678 w 468219"/>
                <a:gd name="connsiteY891" fmla="*/ 88455 h 360039"/>
                <a:gd name="connsiteX892" fmla="*/ 424678 w 468219"/>
                <a:gd name="connsiteY892" fmla="*/ 92883 h 360039"/>
                <a:gd name="connsiteX893" fmla="*/ 424678 w 468219"/>
                <a:gd name="connsiteY893" fmla="*/ 92883 h 360039"/>
                <a:gd name="connsiteX894" fmla="*/ 424678 w 468219"/>
                <a:gd name="connsiteY894" fmla="*/ 98049 h 360039"/>
                <a:gd name="connsiteX895" fmla="*/ 420250 w 468219"/>
                <a:gd name="connsiteY895" fmla="*/ 103953 h 360039"/>
                <a:gd name="connsiteX896" fmla="*/ 420250 w 468219"/>
                <a:gd name="connsiteY896" fmla="*/ 103953 h 360039"/>
                <a:gd name="connsiteX897" fmla="*/ 413608 w 468219"/>
                <a:gd name="connsiteY897" fmla="*/ 93621 h 360039"/>
                <a:gd name="connsiteX898" fmla="*/ 297004 w 468219"/>
                <a:gd name="connsiteY898" fmla="*/ 126093 h 360039"/>
                <a:gd name="connsiteX899" fmla="*/ 304384 w 468219"/>
                <a:gd name="connsiteY899" fmla="*/ 126093 h 360039"/>
                <a:gd name="connsiteX900" fmla="*/ 316192 w 468219"/>
                <a:gd name="connsiteY900" fmla="*/ 126093 h 360039"/>
                <a:gd name="connsiteX901" fmla="*/ 325786 w 468219"/>
                <a:gd name="connsiteY901" fmla="*/ 126093 h 360039"/>
                <a:gd name="connsiteX902" fmla="*/ 325786 w 468219"/>
                <a:gd name="connsiteY902" fmla="*/ 126093 h 360039"/>
                <a:gd name="connsiteX903" fmla="*/ 330214 w 468219"/>
                <a:gd name="connsiteY903" fmla="*/ 126093 h 360039"/>
                <a:gd name="connsiteX904" fmla="*/ 334642 w 468219"/>
                <a:gd name="connsiteY904" fmla="*/ 126093 h 360039"/>
                <a:gd name="connsiteX905" fmla="*/ 334642 w 468219"/>
                <a:gd name="connsiteY905" fmla="*/ 126093 h 360039"/>
                <a:gd name="connsiteX906" fmla="*/ 334642 w 468219"/>
                <a:gd name="connsiteY906" fmla="*/ 126093 h 360039"/>
                <a:gd name="connsiteX907" fmla="*/ 330952 w 468219"/>
                <a:gd name="connsiteY907" fmla="*/ 126093 h 360039"/>
                <a:gd name="connsiteX908" fmla="*/ 330952 w 468219"/>
                <a:gd name="connsiteY908" fmla="*/ 126093 h 360039"/>
                <a:gd name="connsiteX909" fmla="*/ 330952 w 468219"/>
                <a:gd name="connsiteY909" fmla="*/ 126093 h 360039"/>
                <a:gd name="connsiteX910" fmla="*/ 330952 w 468219"/>
                <a:gd name="connsiteY910" fmla="*/ 111333 h 360039"/>
                <a:gd name="connsiteX911" fmla="*/ 330952 w 468219"/>
                <a:gd name="connsiteY911" fmla="*/ 101739 h 360039"/>
                <a:gd name="connsiteX912" fmla="*/ 330952 w 468219"/>
                <a:gd name="connsiteY912" fmla="*/ 96573 h 360039"/>
                <a:gd name="connsiteX913" fmla="*/ 330952 w 468219"/>
                <a:gd name="connsiteY913" fmla="*/ 87717 h 360039"/>
                <a:gd name="connsiteX914" fmla="*/ 345712 w 468219"/>
                <a:gd name="connsiteY914" fmla="*/ 71481 h 360039"/>
                <a:gd name="connsiteX915" fmla="*/ 358996 w 468219"/>
                <a:gd name="connsiteY915" fmla="*/ 61149 h 360039"/>
                <a:gd name="connsiteX916" fmla="*/ 358996 w 468219"/>
                <a:gd name="connsiteY916" fmla="*/ 61149 h 360039"/>
                <a:gd name="connsiteX917" fmla="*/ 358996 w 468219"/>
                <a:gd name="connsiteY917" fmla="*/ 61149 h 360039"/>
                <a:gd name="connsiteX918" fmla="*/ 358996 w 468219"/>
                <a:gd name="connsiteY918" fmla="*/ 44175 h 360039"/>
                <a:gd name="connsiteX919" fmla="*/ 358996 w 468219"/>
                <a:gd name="connsiteY919" fmla="*/ 44175 h 360039"/>
                <a:gd name="connsiteX920" fmla="*/ 358996 w 468219"/>
                <a:gd name="connsiteY920" fmla="*/ 44175 h 360039"/>
                <a:gd name="connsiteX921" fmla="*/ 358996 w 468219"/>
                <a:gd name="connsiteY921" fmla="*/ 44175 h 360039"/>
                <a:gd name="connsiteX922" fmla="*/ 358996 w 468219"/>
                <a:gd name="connsiteY922" fmla="*/ 44175 h 360039"/>
                <a:gd name="connsiteX923" fmla="*/ 358996 w 468219"/>
                <a:gd name="connsiteY923" fmla="*/ 44175 h 360039"/>
                <a:gd name="connsiteX924" fmla="*/ 358996 w 468219"/>
                <a:gd name="connsiteY924" fmla="*/ 44175 h 360039"/>
                <a:gd name="connsiteX925" fmla="*/ 358996 w 468219"/>
                <a:gd name="connsiteY925" fmla="*/ 44175 h 360039"/>
                <a:gd name="connsiteX926" fmla="*/ 358996 w 468219"/>
                <a:gd name="connsiteY926" fmla="*/ 44175 h 360039"/>
                <a:gd name="connsiteX927" fmla="*/ 362686 w 468219"/>
                <a:gd name="connsiteY927" fmla="*/ 44175 h 360039"/>
                <a:gd name="connsiteX928" fmla="*/ 372280 w 468219"/>
                <a:gd name="connsiteY928" fmla="*/ 47865 h 360039"/>
                <a:gd name="connsiteX929" fmla="*/ 372280 w 468219"/>
                <a:gd name="connsiteY929" fmla="*/ 47865 h 360039"/>
                <a:gd name="connsiteX930" fmla="*/ 372280 w 468219"/>
                <a:gd name="connsiteY930" fmla="*/ 47865 h 360039"/>
                <a:gd name="connsiteX931" fmla="*/ 378184 w 468219"/>
                <a:gd name="connsiteY931" fmla="*/ 58197 h 360039"/>
                <a:gd name="connsiteX932" fmla="*/ 402538 w 468219"/>
                <a:gd name="connsiteY932" fmla="*/ 71481 h 360039"/>
                <a:gd name="connsiteX933" fmla="*/ 402538 w 468219"/>
                <a:gd name="connsiteY933" fmla="*/ 71481 h 360039"/>
                <a:gd name="connsiteX934" fmla="*/ 402538 w 468219"/>
                <a:gd name="connsiteY934" fmla="*/ 71481 h 360039"/>
                <a:gd name="connsiteX935" fmla="*/ 402538 w 468219"/>
                <a:gd name="connsiteY935" fmla="*/ 82551 h 360039"/>
                <a:gd name="connsiteX936" fmla="*/ 402538 w 468219"/>
                <a:gd name="connsiteY936" fmla="*/ 82551 h 360039"/>
                <a:gd name="connsiteX937" fmla="*/ 409180 w 468219"/>
                <a:gd name="connsiteY937" fmla="*/ 92883 h 360039"/>
                <a:gd name="connsiteX938" fmla="*/ 402538 w 468219"/>
                <a:gd name="connsiteY938" fmla="*/ 102477 h 360039"/>
                <a:gd name="connsiteX939" fmla="*/ 402538 w 468219"/>
                <a:gd name="connsiteY939" fmla="*/ 108381 h 360039"/>
                <a:gd name="connsiteX940" fmla="*/ 402538 w 468219"/>
                <a:gd name="connsiteY940" fmla="*/ 102477 h 360039"/>
                <a:gd name="connsiteX941" fmla="*/ 420250 w 468219"/>
                <a:gd name="connsiteY941" fmla="*/ 102477 h 360039"/>
                <a:gd name="connsiteX942" fmla="*/ 420250 w 468219"/>
                <a:gd name="connsiteY942" fmla="*/ 102477 h 360039"/>
                <a:gd name="connsiteX943" fmla="*/ 426154 w 468219"/>
                <a:gd name="connsiteY943" fmla="*/ 95835 h 360039"/>
                <a:gd name="connsiteX944" fmla="*/ 426154 w 468219"/>
                <a:gd name="connsiteY944" fmla="*/ 90669 h 360039"/>
                <a:gd name="connsiteX945" fmla="*/ 426154 w 468219"/>
                <a:gd name="connsiteY945" fmla="*/ 90669 h 360039"/>
                <a:gd name="connsiteX946" fmla="*/ 426154 w 468219"/>
                <a:gd name="connsiteY946" fmla="*/ 84027 h 360039"/>
                <a:gd name="connsiteX947" fmla="*/ 426154 w 468219"/>
                <a:gd name="connsiteY947" fmla="*/ 84027 h 360039"/>
                <a:gd name="connsiteX948" fmla="*/ 429844 w 468219"/>
                <a:gd name="connsiteY948" fmla="*/ 84027 h 360039"/>
                <a:gd name="connsiteX949" fmla="*/ 429844 w 468219"/>
                <a:gd name="connsiteY949" fmla="*/ 84027 h 360039"/>
                <a:gd name="connsiteX950" fmla="*/ 429844 w 468219"/>
                <a:gd name="connsiteY950" fmla="*/ 84027 h 360039"/>
                <a:gd name="connsiteX951" fmla="*/ 429844 w 468219"/>
                <a:gd name="connsiteY951" fmla="*/ 84027 h 360039"/>
                <a:gd name="connsiteX952" fmla="*/ 429844 w 468219"/>
                <a:gd name="connsiteY952" fmla="*/ 89931 h 360039"/>
                <a:gd name="connsiteX953" fmla="*/ 429844 w 468219"/>
                <a:gd name="connsiteY953" fmla="*/ 89931 h 360039"/>
                <a:gd name="connsiteX954" fmla="*/ 446818 w 468219"/>
                <a:gd name="connsiteY954" fmla="*/ 98049 h 360039"/>
                <a:gd name="connsiteX955" fmla="*/ 446818 w 468219"/>
                <a:gd name="connsiteY955" fmla="*/ 98049 h 360039"/>
                <a:gd name="connsiteX956" fmla="*/ 446818 w 468219"/>
                <a:gd name="connsiteY956" fmla="*/ 102477 h 360039"/>
                <a:gd name="connsiteX957" fmla="*/ 446818 w 468219"/>
                <a:gd name="connsiteY957" fmla="*/ 106905 h 360039"/>
                <a:gd name="connsiteX958" fmla="*/ 440176 w 468219"/>
                <a:gd name="connsiteY958" fmla="*/ 129045 h 360039"/>
                <a:gd name="connsiteX959" fmla="*/ 432796 w 468219"/>
                <a:gd name="connsiteY959" fmla="*/ 136425 h 360039"/>
                <a:gd name="connsiteX960" fmla="*/ 428368 w 468219"/>
                <a:gd name="connsiteY960" fmla="*/ 136425 h 360039"/>
                <a:gd name="connsiteX961" fmla="*/ 428368 w 468219"/>
                <a:gd name="connsiteY961" fmla="*/ 136425 h 360039"/>
                <a:gd name="connsiteX962" fmla="*/ 423940 w 468219"/>
                <a:gd name="connsiteY962" fmla="*/ 136425 h 360039"/>
                <a:gd name="connsiteX963" fmla="*/ 418036 w 468219"/>
                <a:gd name="connsiteY963" fmla="*/ 129045 h 360039"/>
                <a:gd name="connsiteX964" fmla="*/ 407704 w 468219"/>
                <a:gd name="connsiteY964" fmla="*/ 117237 h 360039"/>
                <a:gd name="connsiteX965" fmla="*/ 407704 w 468219"/>
                <a:gd name="connsiteY965" fmla="*/ 117237 h 360039"/>
                <a:gd name="connsiteX966" fmla="*/ 407704 w 468219"/>
                <a:gd name="connsiteY966" fmla="*/ 139377 h 360039"/>
                <a:gd name="connsiteX967" fmla="*/ 407704 w 468219"/>
                <a:gd name="connsiteY967" fmla="*/ 120189 h 360039"/>
                <a:gd name="connsiteX968" fmla="*/ 407704 w 468219"/>
                <a:gd name="connsiteY968" fmla="*/ 106905 h 360039"/>
                <a:gd name="connsiteX969" fmla="*/ 407704 w 468219"/>
                <a:gd name="connsiteY969" fmla="*/ 106905 h 360039"/>
                <a:gd name="connsiteX970" fmla="*/ 407704 w 468219"/>
                <a:gd name="connsiteY970" fmla="*/ 111333 h 360039"/>
                <a:gd name="connsiteX971" fmla="*/ 407704 w 468219"/>
                <a:gd name="connsiteY971" fmla="*/ 123879 h 360039"/>
                <a:gd name="connsiteX972" fmla="*/ 407704 w 468219"/>
                <a:gd name="connsiteY972" fmla="*/ 143805 h 360039"/>
                <a:gd name="connsiteX973" fmla="*/ 407704 w 468219"/>
                <a:gd name="connsiteY973" fmla="*/ 143805 h 360039"/>
                <a:gd name="connsiteX974" fmla="*/ 392944 w 468219"/>
                <a:gd name="connsiteY974" fmla="*/ 143805 h 360039"/>
                <a:gd name="connsiteX975" fmla="*/ 392944 w 468219"/>
                <a:gd name="connsiteY975" fmla="*/ 143805 h 360039"/>
                <a:gd name="connsiteX976" fmla="*/ 398110 w 468219"/>
                <a:gd name="connsiteY976" fmla="*/ 132735 h 360039"/>
                <a:gd name="connsiteX977" fmla="*/ 389254 w 468219"/>
                <a:gd name="connsiteY977" fmla="*/ 112809 h 360039"/>
                <a:gd name="connsiteX978" fmla="*/ 389254 w 468219"/>
                <a:gd name="connsiteY978" fmla="*/ 112809 h 360039"/>
                <a:gd name="connsiteX979" fmla="*/ 398110 w 468219"/>
                <a:gd name="connsiteY979" fmla="*/ 132735 h 360039"/>
                <a:gd name="connsiteX980" fmla="*/ 392944 w 468219"/>
                <a:gd name="connsiteY980" fmla="*/ 143805 h 360039"/>
                <a:gd name="connsiteX981" fmla="*/ 367114 w 468219"/>
                <a:gd name="connsiteY981" fmla="*/ 143805 h 360039"/>
                <a:gd name="connsiteX982" fmla="*/ 367114 w 468219"/>
                <a:gd name="connsiteY982" fmla="*/ 131997 h 360039"/>
                <a:gd name="connsiteX983" fmla="*/ 367114 w 468219"/>
                <a:gd name="connsiteY983" fmla="*/ 131997 h 360039"/>
                <a:gd name="connsiteX984" fmla="*/ 367114 w 468219"/>
                <a:gd name="connsiteY984" fmla="*/ 131997 h 360039"/>
                <a:gd name="connsiteX985" fmla="*/ 367114 w 468219"/>
                <a:gd name="connsiteY985" fmla="*/ 144543 h 360039"/>
                <a:gd name="connsiteX986" fmla="*/ 358996 w 468219"/>
                <a:gd name="connsiteY986" fmla="*/ 144543 h 360039"/>
                <a:gd name="connsiteX987" fmla="*/ 358996 w 468219"/>
                <a:gd name="connsiteY987" fmla="*/ 132735 h 360039"/>
                <a:gd name="connsiteX988" fmla="*/ 358996 w 468219"/>
                <a:gd name="connsiteY988" fmla="*/ 132735 h 360039"/>
                <a:gd name="connsiteX989" fmla="*/ 358996 w 468219"/>
                <a:gd name="connsiteY989" fmla="*/ 132735 h 360039"/>
                <a:gd name="connsiteX990" fmla="*/ 358996 w 468219"/>
                <a:gd name="connsiteY990" fmla="*/ 121665 h 360039"/>
                <a:gd name="connsiteX991" fmla="*/ 358996 w 468219"/>
                <a:gd name="connsiteY991" fmla="*/ 109119 h 360039"/>
                <a:gd name="connsiteX992" fmla="*/ 358996 w 468219"/>
                <a:gd name="connsiteY992" fmla="*/ 105429 h 360039"/>
                <a:gd name="connsiteX993" fmla="*/ 365638 w 468219"/>
                <a:gd name="connsiteY993" fmla="*/ 105429 h 360039"/>
                <a:gd name="connsiteX994" fmla="*/ 378184 w 468219"/>
                <a:gd name="connsiteY994" fmla="*/ 105429 h 360039"/>
                <a:gd name="connsiteX995" fmla="*/ 378184 w 468219"/>
                <a:gd name="connsiteY995" fmla="*/ 105429 h 360039"/>
                <a:gd name="connsiteX996" fmla="*/ 378184 w 468219"/>
                <a:gd name="connsiteY996" fmla="*/ 105429 h 360039"/>
                <a:gd name="connsiteX997" fmla="*/ 365638 w 468219"/>
                <a:gd name="connsiteY997" fmla="*/ 105429 h 360039"/>
                <a:gd name="connsiteX998" fmla="*/ 365638 w 468219"/>
                <a:gd name="connsiteY998" fmla="*/ 105429 h 360039"/>
                <a:gd name="connsiteX999" fmla="*/ 365638 w 468219"/>
                <a:gd name="connsiteY999" fmla="*/ 105429 h 360039"/>
                <a:gd name="connsiteX1000" fmla="*/ 365638 w 468219"/>
                <a:gd name="connsiteY1000" fmla="*/ 105429 h 360039"/>
                <a:gd name="connsiteX1001" fmla="*/ 365638 w 468219"/>
                <a:gd name="connsiteY1001" fmla="*/ 105429 h 360039"/>
                <a:gd name="connsiteX1002" fmla="*/ 365638 w 468219"/>
                <a:gd name="connsiteY1002" fmla="*/ 105429 h 360039"/>
                <a:gd name="connsiteX1003" fmla="*/ 361948 w 468219"/>
                <a:gd name="connsiteY1003" fmla="*/ 105429 h 360039"/>
                <a:gd name="connsiteX1004" fmla="*/ 361948 w 468219"/>
                <a:gd name="connsiteY1004" fmla="*/ 89193 h 360039"/>
                <a:gd name="connsiteX1005" fmla="*/ 361948 w 468219"/>
                <a:gd name="connsiteY1005" fmla="*/ 105429 h 360039"/>
                <a:gd name="connsiteX1006" fmla="*/ 361948 w 468219"/>
                <a:gd name="connsiteY1006" fmla="*/ 102477 h 360039"/>
                <a:gd name="connsiteX1007" fmla="*/ 361948 w 468219"/>
                <a:gd name="connsiteY1007" fmla="*/ 111333 h 360039"/>
                <a:gd name="connsiteX1008" fmla="*/ 361948 w 468219"/>
                <a:gd name="connsiteY1008" fmla="*/ 111333 h 360039"/>
                <a:gd name="connsiteX1009" fmla="*/ 361948 w 468219"/>
                <a:gd name="connsiteY1009" fmla="*/ 111333 h 360039"/>
                <a:gd name="connsiteX1010" fmla="*/ 335380 w 468219"/>
                <a:gd name="connsiteY1010" fmla="*/ 121665 h 360039"/>
                <a:gd name="connsiteX1011" fmla="*/ 340546 w 468219"/>
                <a:gd name="connsiteY1011" fmla="*/ 112809 h 360039"/>
                <a:gd name="connsiteX1012" fmla="*/ 340546 w 468219"/>
                <a:gd name="connsiteY1012" fmla="*/ 112809 h 360039"/>
                <a:gd name="connsiteX1013" fmla="*/ 340546 w 468219"/>
                <a:gd name="connsiteY1013" fmla="*/ 123879 h 360039"/>
                <a:gd name="connsiteX1014" fmla="*/ 336856 w 468219"/>
                <a:gd name="connsiteY1014" fmla="*/ 134211 h 360039"/>
                <a:gd name="connsiteX1015" fmla="*/ 336856 w 468219"/>
                <a:gd name="connsiteY1015" fmla="*/ 134211 h 360039"/>
                <a:gd name="connsiteX1016" fmla="*/ 330952 w 468219"/>
                <a:gd name="connsiteY1016" fmla="*/ 140853 h 360039"/>
                <a:gd name="connsiteX1017" fmla="*/ 330952 w 468219"/>
                <a:gd name="connsiteY1017" fmla="*/ 140853 h 360039"/>
                <a:gd name="connsiteX1018" fmla="*/ 323572 w 468219"/>
                <a:gd name="connsiteY1018" fmla="*/ 135687 h 360039"/>
                <a:gd name="connsiteX1019" fmla="*/ 323572 w 468219"/>
                <a:gd name="connsiteY1019" fmla="*/ 126831 h 360039"/>
                <a:gd name="connsiteX1020" fmla="*/ 290362 w 468219"/>
                <a:gd name="connsiteY1020" fmla="*/ 126831 h 360039"/>
                <a:gd name="connsiteX1021" fmla="*/ 290362 w 468219"/>
                <a:gd name="connsiteY1021" fmla="*/ 126831 h 360039"/>
                <a:gd name="connsiteX1022" fmla="*/ 290362 w 468219"/>
                <a:gd name="connsiteY1022" fmla="*/ 126831 h 360039"/>
                <a:gd name="connsiteX1023" fmla="*/ 290362 w 468219"/>
                <a:gd name="connsiteY1023" fmla="*/ 126831 h 360039"/>
                <a:gd name="connsiteX1024" fmla="*/ 285196 w 468219"/>
                <a:gd name="connsiteY1024" fmla="*/ 126831 h 360039"/>
                <a:gd name="connsiteX1025" fmla="*/ 285196 w 468219"/>
                <a:gd name="connsiteY1025" fmla="*/ 126831 h 360039"/>
                <a:gd name="connsiteX1026" fmla="*/ 285196 w 468219"/>
                <a:gd name="connsiteY1026" fmla="*/ 126831 h 360039"/>
                <a:gd name="connsiteX1027" fmla="*/ 285196 w 468219"/>
                <a:gd name="connsiteY1027" fmla="*/ 126831 h 360039"/>
                <a:gd name="connsiteX1028" fmla="*/ 294052 w 468219"/>
                <a:gd name="connsiteY1028" fmla="*/ 120927 h 360039"/>
                <a:gd name="connsiteX1029" fmla="*/ 75604 w 468219"/>
                <a:gd name="connsiteY1029" fmla="*/ 143805 h 360039"/>
                <a:gd name="connsiteX1030" fmla="*/ 77080 w 468219"/>
                <a:gd name="connsiteY1030" fmla="*/ 143805 h 360039"/>
                <a:gd name="connsiteX1031" fmla="*/ 77080 w 468219"/>
                <a:gd name="connsiteY1031" fmla="*/ 151185 h 360039"/>
                <a:gd name="connsiteX1032" fmla="*/ 71176 w 468219"/>
                <a:gd name="connsiteY1032" fmla="*/ 151185 h 360039"/>
                <a:gd name="connsiteX1033" fmla="*/ 72652 w 468219"/>
                <a:gd name="connsiteY1033" fmla="*/ 138639 h 360039"/>
                <a:gd name="connsiteX1034" fmla="*/ 113980 w 468219"/>
                <a:gd name="connsiteY1034" fmla="*/ 143805 h 360039"/>
                <a:gd name="connsiteX1035" fmla="*/ 113980 w 468219"/>
                <a:gd name="connsiteY1035" fmla="*/ 143805 h 360039"/>
                <a:gd name="connsiteX1036" fmla="*/ 113980 w 468219"/>
                <a:gd name="connsiteY1036" fmla="*/ 152661 h 360039"/>
                <a:gd name="connsiteX1037" fmla="*/ 113980 w 468219"/>
                <a:gd name="connsiteY1037" fmla="*/ 152661 h 360039"/>
                <a:gd name="connsiteX1038" fmla="*/ 92578 w 468219"/>
                <a:gd name="connsiteY1038" fmla="*/ 152661 h 360039"/>
                <a:gd name="connsiteX1039" fmla="*/ 92578 w 468219"/>
                <a:gd name="connsiteY1039" fmla="*/ 140853 h 360039"/>
                <a:gd name="connsiteX1040" fmla="*/ 113980 w 468219"/>
                <a:gd name="connsiteY1040" fmla="*/ 141591 h 360039"/>
                <a:gd name="connsiteX1041" fmla="*/ 90364 w 468219"/>
                <a:gd name="connsiteY1041" fmla="*/ 151923 h 360039"/>
                <a:gd name="connsiteX1042" fmla="*/ 79294 w 468219"/>
                <a:gd name="connsiteY1042" fmla="*/ 151923 h 360039"/>
                <a:gd name="connsiteX1043" fmla="*/ 79294 w 468219"/>
                <a:gd name="connsiteY1043" fmla="*/ 139377 h 360039"/>
                <a:gd name="connsiteX1044" fmla="*/ 87412 w 468219"/>
                <a:gd name="connsiteY1044" fmla="*/ 139377 h 360039"/>
                <a:gd name="connsiteX1045" fmla="*/ 137596 w 468219"/>
                <a:gd name="connsiteY1045" fmla="*/ 316497 h 360039"/>
                <a:gd name="connsiteX1046" fmla="*/ 107338 w 468219"/>
                <a:gd name="connsiteY1046" fmla="*/ 316497 h 360039"/>
                <a:gd name="connsiteX1047" fmla="*/ 107338 w 468219"/>
                <a:gd name="connsiteY1047" fmla="*/ 316497 h 360039"/>
                <a:gd name="connsiteX1048" fmla="*/ 107338 w 468219"/>
                <a:gd name="connsiteY1048" fmla="*/ 242697 h 360039"/>
                <a:gd name="connsiteX1049" fmla="*/ 107338 w 468219"/>
                <a:gd name="connsiteY1049" fmla="*/ 249339 h 360039"/>
                <a:gd name="connsiteX1050" fmla="*/ 107338 w 468219"/>
                <a:gd name="connsiteY1050" fmla="*/ 241221 h 360039"/>
                <a:gd name="connsiteX1051" fmla="*/ 107338 w 468219"/>
                <a:gd name="connsiteY1051" fmla="*/ 241221 h 360039"/>
                <a:gd name="connsiteX1052" fmla="*/ 107338 w 468219"/>
                <a:gd name="connsiteY1052" fmla="*/ 230889 h 360039"/>
                <a:gd name="connsiteX1053" fmla="*/ 107338 w 468219"/>
                <a:gd name="connsiteY1053" fmla="*/ 223509 h 360039"/>
                <a:gd name="connsiteX1054" fmla="*/ 101434 w 468219"/>
                <a:gd name="connsiteY1054" fmla="*/ 209487 h 360039"/>
                <a:gd name="connsiteX1055" fmla="*/ 90364 w 468219"/>
                <a:gd name="connsiteY1055" fmla="*/ 244173 h 360039"/>
                <a:gd name="connsiteX1056" fmla="*/ 90364 w 468219"/>
                <a:gd name="connsiteY1056" fmla="*/ 244173 h 360039"/>
                <a:gd name="connsiteX1057" fmla="*/ 81508 w 468219"/>
                <a:gd name="connsiteY1057" fmla="*/ 250077 h 360039"/>
                <a:gd name="connsiteX1058" fmla="*/ 87412 w 468219"/>
                <a:gd name="connsiteY1058" fmla="*/ 241959 h 360039"/>
                <a:gd name="connsiteX1059" fmla="*/ 87412 w 468219"/>
                <a:gd name="connsiteY1059" fmla="*/ 268527 h 360039"/>
                <a:gd name="connsiteX1060" fmla="*/ 87412 w 468219"/>
                <a:gd name="connsiteY1060" fmla="*/ 314283 h 360039"/>
                <a:gd name="connsiteX1061" fmla="*/ 72652 w 468219"/>
                <a:gd name="connsiteY1061" fmla="*/ 323877 h 360039"/>
                <a:gd name="connsiteX1062" fmla="*/ 68224 w 468219"/>
                <a:gd name="connsiteY1062" fmla="*/ 323877 h 360039"/>
                <a:gd name="connsiteX1063" fmla="*/ 73390 w 468219"/>
                <a:gd name="connsiteY1063" fmla="*/ 291405 h 360039"/>
                <a:gd name="connsiteX1064" fmla="*/ 73390 w 468219"/>
                <a:gd name="connsiteY1064" fmla="*/ 291405 h 360039"/>
                <a:gd name="connsiteX1065" fmla="*/ 73390 w 468219"/>
                <a:gd name="connsiteY1065" fmla="*/ 324615 h 360039"/>
                <a:gd name="connsiteX1066" fmla="*/ 73390 w 468219"/>
                <a:gd name="connsiteY1066" fmla="*/ 324615 h 360039"/>
                <a:gd name="connsiteX1067" fmla="*/ 57892 w 468219"/>
                <a:gd name="connsiteY1067" fmla="*/ 317235 h 360039"/>
                <a:gd name="connsiteX1068" fmla="*/ 66010 w 468219"/>
                <a:gd name="connsiteY1068" fmla="*/ 256719 h 360039"/>
                <a:gd name="connsiteX1069" fmla="*/ 66010 w 468219"/>
                <a:gd name="connsiteY1069" fmla="*/ 239745 h 360039"/>
                <a:gd name="connsiteX1070" fmla="*/ 66010 w 468219"/>
                <a:gd name="connsiteY1070" fmla="*/ 239745 h 360039"/>
                <a:gd name="connsiteX1071" fmla="*/ 66010 w 468219"/>
                <a:gd name="connsiteY1071" fmla="*/ 174801 h 360039"/>
                <a:gd name="connsiteX1072" fmla="*/ 66010 w 468219"/>
                <a:gd name="connsiteY1072" fmla="*/ 174801 h 360039"/>
                <a:gd name="connsiteX1073" fmla="*/ 78556 w 468219"/>
                <a:gd name="connsiteY1073" fmla="*/ 154875 h 360039"/>
                <a:gd name="connsiteX1074" fmla="*/ 78556 w 468219"/>
                <a:gd name="connsiteY1074" fmla="*/ 154875 h 360039"/>
                <a:gd name="connsiteX1075" fmla="*/ 66748 w 468219"/>
                <a:gd name="connsiteY1075" fmla="*/ 174801 h 360039"/>
                <a:gd name="connsiteX1076" fmla="*/ 74128 w 468219"/>
                <a:gd name="connsiteY1076" fmla="*/ 153399 h 360039"/>
                <a:gd name="connsiteX1077" fmla="*/ 74128 w 468219"/>
                <a:gd name="connsiteY1077" fmla="*/ 153399 h 360039"/>
                <a:gd name="connsiteX1078" fmla="*/ 82984 w 468219"/>
                <a:gd name="connsiteY1078" fmla="*/ 153399 h 360039"/>
                <a:gd name="connsiteX1079" fmla="*/ 119884 w 468219"/>
                <a:gd name="connsiteY1079" fmla="*/ 153399 h 360039"/>
                <a:gd name="connsiteX1080" fmla="*/ 126526 w 468219"/>
                <a:gd name="connsiteY1080" fmla="*/ 153399 h 360039"/>
                <a:gd name="connsiteX1081" fmla="*/ 126526 w 468219"/>
                <a:gd name="connsiteY1081" fmla="*/ 162255 h 360039"/>
                <a:gd name="connsiteX1082" fmla="*/ 126526 w 468219"/>
                <a:gd name="connsiteY1082" fmla="*/ 181443 h 360039"/>
                <a:gd name="connsiteX1083" fmla="*/ 126526 w 468219"/>
                <a:gd name="connsiteY1083" fmla="*/ 223509 h 360039"/>
                <a:gd name="connsiteX1084" fmla="*/ 126526 w 468219"/>
                <a:gd name="connsiteY1084" fmla="*/ 246387 h 360039"/>
                <a:gd name="connsiteX1085" fmla="*/ 126526 w 468219"/>
                <a:gd name="connsiteY1085" fmla="*/ 281073 h 360039"/>
                <a:gd name="connsiteX1086" fmla="*/ 126526 w 468219"/>
                <a:gd name="connsiteY1086" fmla="*/ 317235 h 360039"/>
                <a:gd name="connsiteX1087" fmla="*/ 119146 w 468219"/>
                <a:gd name="connsiteY1087" fmla="*/ 139377 h 360039"/>
                <a:gd name="connsiteX1088" fmla="*/ 119146 w 468219"/>
                <a:gd name="connsiteY1088" fmla="*/ 139377 h 360039"/>
                <a:gd name="connsiteX1089" fmla="*/ 124312 w 468219"/>
                <a:gd name="connsiteY1089" fmla="*/ 139377 h 360039"/>
                <a:gd name="connsiteX1090" fmla="*/ 124312 w 468219"/>
                <a:gd name="connsiteY1090" fmla="*/ 148971 h 360039"/>
                <a:gd name="connsiteX1091" fmla="*/ 119884 w 468219"/>
                <a:gd name="connsiteY1091" fmla="*/ 148971 h 360039"/>
                <a:gd name="connsiteX1092" fmla="*/ 119884 w 468219"/>
                <a:gd name="connsiteY1092" fmla="*/ 139377 h 360039"/>
                <a:gd name="connsiteX1093" fmla="*/ 28372 w 468219"/>
                <a:gd name="connsiteY1093" fmla="*/ 92883 h 360039"/>
                <a:gd name="connsiteX1094" fmla="*/ 23944 w 468219"/>
                <a:gd name="connsiteY1094" fmla="*/ 92883 h 360039"/>
                <a:gd name="connsiteX1095" fmla="*/ 23944 w 468219"/>
                <a:gd name="connsiteY1095" fmla="*/ 92883 h 360039"/>
                <a:gd name="connsiteX1096" fmla="*/ 114718 w 468219"/>
                <a:gd name="connsiteY1096" fmla="*/ 19083 h 360039"/>
                <a:gd name="connsiteX1097" fmla="*/ 113980 w 468219"/>
                <a:gd name="connsiteY1097" fmla="*/ 19083 h 360039"/>
                <a:gd name="connsiteX1098" fmla="*/ 114718 w 468219"/>
                <a:gd name="connsiteY1098" fmla="*/ 41223 h 360039"/>
                <a:gd name="connsiteX1099" fmla="*/ 113980 w 468219"/>
                <a:gd name="connsiteY1099" fmla="*/ 41223 h 360039"/>
                <a:gd name="connsiteX1100" fmla="*/ 114718 w 468219"/>
                <a:gd name="connsiteY1100" fmla="*/ 41223 h 360039"/>
                <a:gd name="connsiteX1101" fmla="*/ 114718 w 468219"/>
                <a:gd name="connsiteY1101" fmla="*/ 41223 h 360039"/>
                <a:gd name="connsiteX1102" fmla="*/ 131692 w 468219"/>
                <a:gd name="connsiteY1102" fmla="*/ 28677 h 360039"/>
                <a:gd name="connsiteX1103" fmla="*/ 131692 w 468219"/>
                <a:gd name="connsiteY1103" fmla="*/ 38271 h 360039"/>
                <a:gd name="connsiteX1104" fmla="*/ 131692 w 468219"/>
                <a:gd name="connsiteY1104" fmla="*/ 38271 h 360039"/>
                <a:gd name="connsiteX1105" fmla="*/ 113980 w 468219"/>
                <a:gd name="connsiteY1105" fmla="*/ 47865 h 360039"/>
                <a:gd name="connsiteX1106" fmla="*/ 113980 w 468219"/>
                <a:gd name="connsiteY1106" fmla="*/ 38271 h 360039"/>
                <a:gd name="connsiteX1107" fmla="*/ 83722 w 468219"/>
                <a:gd name="connsiteY1107" fmla="*/ 19821 h 360039"/>
                <a:gd name="connsiteX1108" fmla="*/ 83722 w 468219"/>
                <a:gd name="connsiteY1108" fmla="*/ 19821 h 360039"/>
                <a:gd name="connsiteX1109" fmla="*/ 95530 w 468219"/>
                <a:gd name="connsiteY1109" fmla="*/ 19821 h 360039"/>
                <a:gd name="connsiteX1110" fmla="*/ 110290 w 468219"/>
                <a:gd name="connsiteY1110" fmla="*/ 19821 h 360039"/>
                <a:gd name="connsiteX1111" fmla="*/ 113980 w 468219"/>
                <a:gd name="connsiteY1111" fmla="*/ 19821 h 360039"/>
                <a:gd name="connsiteX1112" fmla="*/ 113980 w 468219"/>
                <a:gd name="connsiteY1112" fmla="*/ 26463 h 360039"/>
                <a:gd name="connsiteX1113" fmla="*/ 113980 w 468219"/>
                <a:gd name="connsiteY1113" fmla="*/ 28677 h 360039"/>
                <a:gd name="connsiteX1114" fmla="*/ 113980 w 468219"/>
                <a:gd name="connsiteY1114" fmla="*/ 28677 h 360039"/>
                <a:gd name="connsiteX1115" fmla="*/ 113980 w 468219"/>
                <a:gd name="connsiteY1115" fmla="*/ 28677 h 360039"/>
                <a:gd name="connsiteX1116" fmla="*/ 113980 w 468219"/>
                <a:gd name="connsiteY1116" fmla="*/ 28677 h 360039"/>
                <a:gd name="connsiteX1117" fmla="*/ 113980 w 468219"/>
                <a:gd name="connsiteY1117" fmla="*/ 28677 h 360039"/>
                <a:gd name="connsiteX1118" fmla="*/ 113980 w 468219"/>
                <a:gd name="connsiteY1118" fmla="*/ 28677 h 360039"/>
                <a:gd name="connsiteX1119" fmla="*/ 113980 w 468219"/>
                <a:gd name="connsiteY1119" fmla="*/ 28677 h 360039"/>
                <a:gd name="connsiteX1120" fmla="*/ 113980 w 468219"/>
                <a:gd name="connsiteY1120" fmla="*/ 28677 h 360039"/>
                <a:gd name="connsiteX1121" fmla="*/ 113980 w 468219"/>
                <a:gd name="connsiteY1121" fmla="*/ 32367 h 360039"/>
                <a:gd name="connsiteX1122" fmla="*/ 113980 w 468219"/>
                <a:gd name="connsiteY1122" fmla="*/ 32367 h 360039"/>
                <a:gd name="connsiteX1123" fmla="*/ 113980 w 468219"/>
                <a:gd name="connsiteY1123" fmla="*/ 32367 h 360039"/>
                <a:gd name="connsiteX1124" fmla="*/ 113980 w 468219"/>
                <a:gd name="connsiteY1124" fmla="*/ 32367 h 360039"/>
                <a:gd name="connsiteX1125" fmla="*/ 113980 w 468219"/>
                <a:gd name="connsiteY1125" fmla="*/ 32367 h 360039"/>
                <a:gd name="connsiteX1126" fmla="*/ 109552 w 468219"/>
                <a:gd name="connsiteY1126" fmla="*/ 32367 h 360039"/>
                <a:gd name="connsiteX1127" fmla="*/ 109552 w 468219"/>
                <a:gd name="connsiteY1127" fmla="*/ 32367 h 360039"/>
                <a:gd name="connsiteX1128" fmla="*/ 92578 w 468219"/>
                <a:gd name="connsiteY1128" fmla="*/ 32367 h 360039"/>
                <a:gd name="connsiteX1129" fmla="*/ 88888 w 468219"/>
                <a:gd name="connsiteY1129" fmla="*/ 27939 h 360039"/>
                <a:gd name="connsiteX1130" fmla="*/ 88888 w 468219"/>
                <a:gd name="connsiteY1130" fmla="*/ 27939 h 360039"/>
                <a:gd name="connsiteX1131" fmla="*/ 88888 w 468219"/>
                <a:gd name="connsiteY1131" fmla="*/ 27939 h 360039"/>
                <a:gd name="connsiteX1132" fmla="*/ 85198 w 468219"/>
                <a:gd name="connsiteY1132" fmla="*/ 15393 h 360039"/>
                <a:gd name="connsiteX1133" fmla="*/ 85198 w 468219"/>
                <a:gd name="connsiteY1133" fmla="*/ 16869 h 360039"/>
                <a:gd name="connsiteX1134" fmla="*/ 89626 w 468219"/>
                <a:gd name="connsiteY1134" fmla="*/ 55245 h 360039"/>
                <a:gd name="connsiteX1135" fmla="*/ 89626 w 468219"/>
                <a:gd name="connsiteY1135" fmla="*/ 55245 h 360039"/>
                <a:gd name="connsiteX1136" fmla="*/ 53464 w 468219"/>
                <a:gd name="connsiteY1136" fmla="*/ 94359 h 360039"/>
                <a:gd name="connsiteX1137" fmla="*/ 53464 w 468219"/>
                <a:gd name="connsiteY1137" fmla="*/ 94359 h 360039"/>
                <a:gd name="connsiteX1138" fmla="*/ 49036 w 468219"/>
                <a:gd name="connsiteY1138" fmla="*/ 102477 h 360039"/>
                <a:gd name="connsiteX1139" fmla="*/ 49036 w 468219"/>
                <a:gd name="connsiteY1139" fmla="*/ 102477 h 360039"/>
                <a:gd name="connsiteX1140" fmla="*/ 40180 w 468219"/>
                <a:gd name="connsiteY1140" fmla="*/ 102477 h 360039"/>
                <a:gd name="connsiteX1141" fmla="*/ 40180 w 468219"/>
                <a:gd name="connsiteY1141" fmla="*/ 97311 h 360039"/>
                <a:gd name="connsiteX1142" fmla="*/ 40180 w 468219"/>
                <a:gd name="connsiteY1142" fmla="*/ 91407 h 360039"/>
                <a:gd name="connsiteX1143" fmla="*/ 48298 w 468219"/>
                <a:gd name="connsiteY1143" fmla="*/ 86979 h 360039"/>
                <a:gd name="connsiteX1144" fmla="*/ 54940 w 468219"/>
                <a:gd name="connsiteY1144" fmla="*/ 91407 h 360039"/>
                <a:gd name="connsiteX1145" fmla="*/ 136858 w 468219"/>
                <a:gd name="connsiteY1145" fmla="*/ 66315 h 360039"/>
                <a:gd name="connsiteX1146" fmla="*/ 136858 w 468219"/>
                <a:gd name="connsiteY1146" fmla="*/ 39747 h 360039"/>
                <a:gd name="connsiteX1147" fmla="*/ 133168 w 468219"/>
                <a:gd name="connsiteY1147" fmla="*/ 28677 h 360039"/>
                <a:gd name="connsiteX1148" fmla="*/ 150142 w 468219"/>
                <a:gd name="connsiteY1148" fmla="*/ 19821 h 360039"/>
                <a:gd name="connsiteX1149" fmla="*/ 155308 w 468219"/>
                <a:gd name="connsiteY1149" fmla="*/ 29415 h 360039"/>
                <a:gd name="connsiteX1150" fmla="*/ 170806 w 468219"/>
                <a:gd name="connsiteY1150" fmla="*/ 48603 h 360039"/>
                <a:gd name="connsiteX1151" fmla="*/ 138334 w 468219"/>
                <a:gd name="connsiteY1151" fmla="*/ 63363 h 360039"/>
                <a:gd name="connsiteX1152" fmla="*/ 153832 w 468219"/>
                <a:gd name="connsiteY1152" fmla="*/ 19821 h 360039"/>
                <a:gd name="connsiteX1153" fmla="*/ 153832 w 468219"/>
                <a:gd name="connsiteY1153" fmla="*/ 28677 h 360039"/>
                <a:gd name="connsiteX1154" fmla="*/ 153832 w 468219"/>
                <a:gd name="connsiteY1154" fmla="*/ 28677 h 360039"/>
                <a:gd name="connsiteX1155" fmla="*/ 149404 w 468219"/>
                <a:gd name="connsiteY1155" fmla="*/ 19821 h 360039"/>
                <a:gd name="connsiteX1156" fmla="*/ 15826 w 468219"/>
                <a:gd name="connsiteY1156" fmla="*/ 86241 h 360039"/>
                <a:gd name="connsiteX1157" fmla="*/ 15826 w 468219"/>
                <a:gd name="connsiteY1157" fmla="*/ 86241 h 360039"/>
                <a:gd name="connsiteX1158" fmla="*/ 21730 w 468219"/>
                <a:gd name="connsiteY1158" fmla="*/ 86241 h 360039"/>
                <a:gd name="connsiteX1159" fmla="*/ 26896 w 468219"/>
                <a:gd name="connsiteY1159" fmla="*/ 86241 h 360039"/>
                <a:gd name="connsiteX1160" fmla="*/ 27634 w 468219"/>
                <a:gd name="connsiteY1160" fmla="*/ 73695 h 360039"/>
                <a:gd name="connsiteX1161" fmla="*/ 40180 w 468219"/>
                <a:gd name="connsiteY1161" fmla="*/ 74433 h 360039"/>
                <a:gd name="connsiteX1162" fmla="*/ 40180 w 468219"/>
                <a:gd name="connsiteY1162" fmla="*/ 74433 h 360039"/>
                <a:gd name="connsiteX1163" fmla="*/ 40180 w 468219"/>
                <a:gd name="connsiteY1163" fmla="*/ 74433 h 360039"/>
                <a:gd name="connsiteX1164" fmla="*/ 40180 w 468219"/>
                <a:gd name="connsiteY1164" fmla="*/ 74433 h 360039"/>
                <a:gd name="connsiteX1165" fmla="*/ 40180 w 468219"/>
                <a:gd name="connsiteY1165" fmla="*/ 74433 h 360039"/>
                <a:gd name="connsiteX1166" fmla="*/ 40180 w 468219"/>
                <a:gd name="connsiteY1166" fmla="*/ 74433 h 360039"/>
                <a:gd name="connsiteX1167" fmla="*/ 40180 w 468219"/>
                <a:gd name="connsiteY1167" fmla="*/ 74433 h 360039"/>
                <a:gd name="connsiteX1168" fmla="*/ 40180 w 468219"/>
                <a:gd name="connsiteY1168" fmla="*/ 74433 h 360039"/>
                <a:gd name="connsiteX1169" fmla="*/ 40180 w 468219"/>
                <a:gd name="connsiteY1169" fmla="*/ 74433 h 360039"/>
                <a:gd name="connsiteX1170" fmla="*/ 40180 w 468219"/>
                <a:gd name="connsiteY1170" fmla="*/ 74433 h 360039"/>
                <a:gd name="connsiteX1171" fmla="*/ 40180 w 468219"/>
                <a:gd name="connsiteY1171" fmla="*/ 74433 h 360039"/>
                <a:gd name="connsiteX1172" fmla="*/ 34276 w 468219"/>
                <a:gd name="connsiteY1172" fmla="*/ 74433 h 36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</a:cxnLst>
              <a:rect l="l" t="t" r="r" b="b"/>
              <a:pathLst>
                <a:path w="468219" h="360039">
                  <a:moveTo>
                    <a:pt x="1066" y="107643"/>
                  </a:moveTo>
                  <a:lnTo>
                    <a:pt x="1066" y="107643"/>
                  </a:lnTo>
                  <a:cubicBezTo>
                    <a:pt x="1066" y="107643"/>
                    <a:pt x="1066" y="111333"/>
                    <a:pt x="1066" y="112809"/>
                  </a:cubicBezTo>
                  <a:lnTo>
                    <a:pt x="1066" y="112809"/>
                  </a:lnTo>
                  <a:lnTo>
                    <a:pt x="1066" y="112809"/>
                  </a:lnTo>
                  <a:lnTo>
                    <a:pt x="1066" y="112809"/>
                  </a:lnTo>
                  <a:lnTo>
                    <a:pt x="1066" y="112809"/>
                  </a:lnTo>
                  <a:cubicBezTo>
                    <a:pt x="1066" y="112809"/>
                    <a:pt x="1066" y="112809"/>
                    <a:pt x="6970" y="107643"/>
                  </a:cubicBezTo>
                  <a:cubicBezTo>
                    <a:pt x="10715" y="102369"/>
                    <a:pt x="14914" y="97430"/>
                    <a:pt x="19516" y="92883"/>
                  </a:cubicBezTo>
                  <a:lnTo>
                    <a:pt x="19516" y="92883"/>
                  </a:lnTo>
                  <a:cubicBezTo>
                    <a:pt x="19643" y="94356"/>
                    <a:pt x="19643" y="95838"/>
                    <a:pt x="19516" y="97311"/>
                  </a:cubicBezTo>
                  <a:cubicBezTo>
                    <a:pt x="20698" y="105200"/>
                    <a:pt x="22932" y="112894"/>
                    <a:pt x="26158" y="120189"/>
                  </a:cubicBezTo>
                  <a:cubicBezTo>
                    <a:pt x="26158" y="126093"/>
                    <a:pt x="32062" y="126831"/>
                    <a:pt x="34276" y="126831"/>
                  </a:cubicBezTo>
                  <a:cubicBezTo>
                    <a:pt x="35107" y="128404"/>
                    <a:pt x="36393" y="129689"/>
                    <a:pt x="37966" y="130521"/>
                  </a:cubicBezTo>
                  <a:cubicBezTo>
                    <a:pt x="37966" y="130521"/>
                    <a:pt x="46084" y="130521"/>
                    <a:pt x="46822" y="130521"/>
                  </a:cubicBezTo>
                  <a:cubicBezTo>
                    <a:pt x="48034" y="127339"/>
                    <a:pt x="50073" y="124538"/>
                    <a:pt x="52726" y="122403"/>
                  </a:cubicBezTo>
                  <a:cubicBezTo>
                    <a:pt x="56455" y="119494"/>
                    <a:pt x="59694" y="116005"/>
                    <a:pt x="62320" y="112071"/>
                  </a:cubicBezTo>
                  <a:cubicBezTo>
                    <a:pt x="62320" y="112071"/>
                    <a:pt x="62320" y="112071"/>
                    <a:pt x="62320" y="112071"/>
                  </a:cubicBezTo>
                  <a:lnTo>
                    <a:pt x="62320" y="112071"/>
                  </a:lnTo>
                  <a:cubicBezTo>
                    <a:pt x="64430" y="119025"/>
                    <a:pt x="65670" y="126214"/>
                    <a:pt x="66010" y="133473"/>
                  </a:cubicBezTo>
                  <a:lnTo>
                    <a:pt x="66010" y="133473"/>
                  </a:lnTo>
                  <a:cubicBezTo>
                    <a:pt x="65044" y="136598"/>
                    <a:pt x="65044" y="139943"/>
                    <a:pt x="66010" y="143067"/>
                  </a:cubicBezTo>
                  <a:lnTo>
                    <a:pt x="66010" y="143067"/>
                  </a:lnTo>
                  <a:lnTo>
                    <a:pt x="66010" y="143067"/>
                  </a:lnTo>
                  <a:cubicBezTo>
                    <a:pt x="63231" y="153910"/>
                    <a:pt x="61989" y="165089"/>
                    <a:pt x="62320" y="176277"/>
                  </a:cubicBezTo>
                  <a:cubicBezTo>
                    <a:pt x="62320" y="191775"/>
                    <a:pt x="62320" y="240483"/>
                    <a:pt x="62320" y="241221"/>
                  </a:cubicBezTo>
                  <a:lnTo>
                    <a:pt x="62320" y="241221"/>
                  </a:lnTo>
                  <a:cubicBezTo>
                    <a:pt x="63193" y="246846"/>
                    <a:pt x="63193" y="252571"/>
                    <a:pt x="62320" y="258195"/>
                  </a:cubicBezTo>
                  <a:cubicBezTo>
                    <a:pt x="57892" y="281811"/>
                    <a:pt x="55678" y="299523"/>
                    <a:pt x="54202" y="309855"/>
                  </a:cubicBezTo>
                  <a:lnTo>
                    <a:pt x="54202" y="309855"/>
                  </a:lnTo>
                  <a:cubicBezTo>
                    <a:pt x="53976" y="312556"/>
                    <a:pt x="53976" y="315272"/>
                    <a:pt x="54202" y="317973"/>
                  </a:cubicBezTo>
                  <a:lnTo>
                    <a:pt x="55678" y="323877"/>
                  </a:lnTo>
                  <a:lnTo>
                    <a:pt x="55678" y="323877"/>
                  </a:lnTo>
                  <a:cubicBezTo>
                    <a:pt x="55678" y="323877"/>
                    <a:pt x="63796" y="328305"/>
                    <a:pt x="67486" y="327567"/>
                  </a:cubicBezTo>
                  <a:cubicBezTo>
                    <a:pt x="70385" y="326817"/>
                    <a:pt x="73132" y="325569"/>
                    <a:pt x="75604" y="323877"/>
                  </a:cubicBezTo>
                  <a:lnTo>
                    <a:pt x="75604" y="323877"/>
                  </a:lnTo>
                  <a:cubicBezTo>
                    <a:pt x="76095" y="323905"/>
                    <a:pt x="76588" y="323905"/>
                    <a:pt x="77080" y="323877"/>
                  </a:cubicBezTo>
                  <a:cubicBezTo>
                    <a:pt x="78598" y="327411"/>
                    <a:pt x="78598" y="331414"/>
                    <a:pt x="77080" y="334947"/>
                  </a:cubicBezTo>
                  <a:lnTo>
                    <a:pt x="77080" y="334947"/>
                  </a:lnTo>
                  <a:cubicBezTo>
                    <a:pt x="77080" y="334947"/>
                    <a:pt x="77080" y="339375"/>
                    <a:pt x="77080" y="340113"/>
                  </a:cubicBezTo>
                  <a:lnTo>
                    <a:pt x="77080" y="340113"/>
                  </a:lnTo>
                  <a:cubicBezTo>
                    <a:pt x="76953" y="338640"/>
                    <a:pt x="76953" y="337158"/>
                    <a:pt x="77080" y="335685"/>
                  </a:cubicBezTo>
                  <a:cubicBezTo>
                    <a:pt x="77080" y="335685"/>
                    <a:pt x="77080" y="335685"/>
                    <a:pt x="77080" y="335685"/>
                  </a:cubicBezTo>
                  <a:lnTo>
                    <a:pt x="77080" y="335685"/>
                  </a:lnTo>
                  <a:lnTo>
                    <a:pt x="73390" y="339375"/>
                  </a:lnTo>
                  <a:lnTo>
                    <a:pt x="73390" y="339375"/>
                  </a:lnTo>
                  <a:cubicBezTo>
                    <a:pt x="73390" y="339375"/>
                    <a:pt x="73390" y="334947"/>
                    <a:pt x="73390" y="334947"/>
                  </a:cubicBezTo>
                  <a:cubicBezTo>
                    <a:pt x="73188" y="336417"/>
                    <a:pt x="73188" y="337906"/>
                    <a:pt x="73390" y="339375"/>
                  </a:cubicBezTo>
                  <a:cubicBezTo>
                    <a:pt x="73390" y="339375"/>
                    <a:pt x="73390" y="339375"/>
                    <a:pt x="73390" y="339375"/>
                  </a:cubicBezTo>
                  <a:cubicBezTo>
                    <a:pt x="73390" y="339375"/>
                    <a:pt x="73390" y="339375"/>
                    <a:pt x="73390" y="339375"/>
                  </a:cubicBezTo>
                  <a:cubicBezTo>
                    <a:pt x="73390" y="339375"/>
                    <a:pt x="73390" y="334947"/>
                    <a:pt x="73390" y="335685"/>
                  </a:cubicBezTo>
                  <a:lnTo>
                    <a:pt x="73390" y="335685"/>
                  </a:lnTo>
                  <a:lnTo>
                    <a:pt x="73390" y="335685"/>
                  </a:lnTo>
                  <a:lnTo>
                    <a:pt x="73390" y="335685"/>
                  </a:lnTo>
                  <a:cubicBezTo>
                    <a:pt x="73390" y="335685"/>
                    <a:pt x="73390" y="335685"/>
                    <a:pt x="73390" y="335685"/>
                  </a:cubicBezTo>
                  <a:cubicBezTo>
                    <a:pt x="73390" y="335685"/>
                    <a:pt x="73390" y="335685"/>
                    <a:pt x="73390" y="335685"/>
                  </a:cubicBezTo>
                  <a:cubicBezTo>
                    <a:pt x="73390" y="335685"/>
                    <a:pt x="73390" y="335685"/>
                    <a:pt x="73390" y="335685"/>
                  </a:cubicBezTo>
                  <a:cubicBezTo>
                    <a:pt x="73390" y="335685"/>
                    <a:pt x="73390" y="335685"/>
                    <a:pt x="73390" y="335685"/>
                  </a:cubicBezTo>
                  <a:cubicBezTo>
                    <a:pt x="73031" y="333982"/>
                    <a:pt x="73031" y="332223"/>
                    <a:pt x="73390" y="330519"/>
                  </a:cubicBezTo>
                  <a:cubicBezTo>
                    <a:pt x="73034" y="327578"/>
                    <a:pt x="73034" y="324605"/>
                    <a:pt x="73390" y="321663"/>
                  </a:cubicBezTo>
                  <a:lnTo>
                    <a:pt x="73390" y="321663"/>
                  </a:lnTo>
                  <a:cubicBezTo>
                    <a:pt x="72853" y="324839"/>
                    <a:pt x="72853" y="328082"/>
                    <a:pt x="73390" y="331257"/>
                  </a:cubicBezTo>
                  <a:lnTo>
                    <a:pt x="73390" y="331257"/>
                  </a:lnTo>
                  <a:cubicBezTo>
                    <a:pt x="73390" y="331257"/>
                    <a:pt x="73390" y="331257"/>
                    <a:pt x="73390" y="331257"/>
                  </a:cubicBezTo>
                  <a:lnTo>
                    <a:pt x="73390" y="331257"/>
                  </a:lnTo>
                  <a:lnTo>
                    <a:pt x="73390" y="331257"/>
                  </a:lnTo>
                  <a:lnTo>
                    <a:pt x="73390" y="331257"/>
                  </a:lnTo>
                  <a:lnTo>
                    <a:pt x="73390" y="331257"/>
                  </a:lnTo>
                  <a:cubicBezTo>
                    <a:pt x="73390" y="331257"/>
                    <a:pt x="73390" y="331257"/>
                    <a:pt x="73390" y="331257"/>
                  </a:cubicBezTo>
                  <a:lnTo>
                    <a:pt x="73390" y="331257"/>
                  </a:lnTo>
                  <a:lnTo>
                    <a:pt x="73390" y="331257"/>
                  </a:lnTo>
                  <a:lnTo>
                    <a:pt x="73390" y="331257"/>
                  </a:lnTo>
                  <a:lnTo>
                    <a:pt x="73390" y="331257"/>
                  </a:lnTo>
                  <a:lnTo>
                    <a:pt x="73390" y="331257"/>
                  </a:lnTo>
                  <a:lnTo>
                    <a:pt x="73390" y="331257"/>
                  </a:lnTo>
                  <a:cubicBezTo>
                    <a:pt x="73390" y="331257"/>
                    <a:pt x="73390" y="331257"/>
                    <a:pt x="73390" y="326091"/>
                  </a:cubicBezTo>
                  <a:lnTo>
                    <a:pt x="73390" y="326091"/>
                  </a:lnTo>
                  <a:lnTo>
                    <a:pt x="73390" y="326091"/>
                  </a:lnTo>
                  <a:cubicBezTo>
                    <a:pt x="74523" y="322488"/>
                    <a:pt x="74523" y="318624"/>
                    <a:pt x="73390" y="315021"/>
                  </a:cubicBezTo>
                  <a:cubicBezTo>
                    <a:pt x="75999" y="317189"/>
                    <a:pt x="77378" y="320499"/>
                    <a:pt x="77080" y="323877"/>
                  </a:cubicBezTo>
                  <a:lnTo>
                    <a:pt x="85198" y="317973"/>
                  </a:lnTo>
                  <a:cubicBezTo>
                    <a:pt x="85198" y="317973"/>
                    <a:pt x="85198" y="308379"/>
                    <a:pt x="85198" y="298785"/>
                  </a:cubicBezTo>
                  <a:lnTo>
                    <a:pt x="85198" y="298785"/>
                  </a:lnTo>
                  <a:cubicBezTo>
                    <a:pt x="85198" y="291405"/>
                    <a:pt x="85198" y="281811"/>
                    <a:pt x="85198" y="272955"/>
                  </a:cubicBezTo>
                  <a:cubicBezTo>
                    <a:pt x="85198" y="264099"/>
                    <a:pt x="85198" y="245649"/>
                    <a:pt x="85198" y="243435"/>
                  </a:cubicBezTo>
                  <a:cubicBezTo>
                    <a:pt x="85198" y="241221"/>
                    <a:pt x="94792" y="213177"/>
                    <a:pt x="95530" y="209487"/>
                  </a:cubicBezTo>
                  <a:cubicBezTo>
                    <a:pt x="96499" y="214306"/>
                    <a:pt x="97984" y="219007"/>
                    <a:pt x="99958" y="223509"/>
                  </a:cubicBezTo>
                  <a:lnTo>
                    <a:pt x="103648" y="230889"/>
                  </a:lnTo>
                  <a:cubicBezTo>
                    <a:pt x="103887" y="234083"/>
                    <a:pt x="103887" y="237290"/>
                    <a:pt x="103648" y="240483"/>
                  </a:cubicBezTo>
                  <a:cubicBezTo>
                    <a:pt x="101761" y="265047"/>
                    <a:pt x="101761" y="289720"/>
                    <a:pt x="103648" y="314283"/>
                  </a:cubicBezTo>
                  <a:lnTo>
                    <a:pt x="103648" y="314283"/>
                  </a:lnTo>
                  <a:lnTo>
                    <a:pt x="103648" y="314283"/>
                  </a:lnTo>
                  <a:lnTo>
                    <a:pt x="103648" y="314283"/>
                  </a:lnTo>
                  <a:lnTo>
                    <a:pt x="103648" y="314283"/>
                  </a:lnTo>
                  <a:cubicBezTo>
                    <a:pt x="103648" y="314283"/>
                    <a:pt x="103648" y="314283"/>
                    <a:pt x="103648" y="314283"/>
                  </a:cubicBezTo>
                  <a:lnTo>
                    <a:pt x="103648" y="314283"/>
                  </a:lnTo>
                  <a:lnTo>
                    <a:pt x="103648" y="323877"/>
                  </a:lnTo>
                  <a:lnTo>
                    <a:pt x="113980" y="323877"/>
                  </a:lnTo>
                  <a:lnTo>
                    <a:pt x="113980" y="315759"/>
                  </a:lnTo>
                  <a:lnTo>
                    <a:pt x="139072" y="315759"/>
                  </a:lnTo>
                  <a:lnTo>
                    <a:pt x="147190" y="315759"/>
                  </a:lnTo>
                  <a:lnTo>
                    <a:pt x="147190" y="315759"/>
                  </a:lnTo>
                  <a:lnTo>
                    <a:pt x="156784" y="315759"/>
                  </a:lnTo>
                  <a:cubicBezTo>
                    <a:pt x="156784" y="315759"/>
                    <a:pt x="161212" y="315759"/>
                    <a:pt x="161212" y="315759"/>
                  </a:cubicBezTo>
                  <a:lnTo>
                    <a:pt x="150880" y="315759"/>
                  </a:lnTo>
                  <a:lnTo>
                    <a:pt x="144976" y="323877"/>
                  </a:lnTo>
                  <a:cubicBezTo>
                    <a:pt x="140575" y="324569"/>
                    <a:pt x="136092" y="324569"/>
                    <a:pt x="131692" y="323877"/>
                  </a:cubicBezTo>
                  <a:lnTo>
                    <a:pt x="120622" y="323877"/>
                  </a:lnTo>
                  <a:cubicBezTo>
                    <a:pt x="124281" y="323197"/>
                    <a:pt x="128033" y="323197"/>
                    <a:pt x="131692" y="323877"/>
                  </a:cubicBezTo>
                  <a:cubicBezTo>
                    <a:pt x="136092" y="324569"/>
                    <a:pt x="140574" y="324569"/>
                    <a:pt x="144976" y="323877"/>
                  </a:cubicBezTo>
                  <a:lnTo>
                    <a:pt x="159736" y="323877"/>
                  </a:lnTo>
                  <a:cubicBezTo>
                    <a:pt x="159736" y="323877"/>
                    <a:pt x="159736" y="323877"/>
                    <a:pt x="159736" y="323877"/>
                  </a:cubicBezTo>
                  <a:cubicBezTo>
                    <a:pt x="159736" y="323877"/>
                    <a:pt x="159736" y="323877"/>
                    <a:pt x="153832" y="323877"/>
                  </a:cubicBezTo>
                  <a:lnTo>
                    <a:pt x="144976" y="323877"/>
                  </a:lnTo>
                  <a:lnTo>
                    <a:pt x="144976" y="323877"/>
                  </a:lnTo>
                  <a:lnTo>
                    <a:pt x="136858" y="323877"/>
                  </a:lnTo>
                  <a:lnTo>
                    <a:pt x="136858" y="323877"/>
                  </a:lnTo>
                  <a:cubicBezTo>
                    <a:pt x="137177" y="318716"/>
                    <a:pt x="137177" y="313540"/>
                    <a:pt x="136858" y="308379"/>
                  </a:cubicBezTo>
                  <a:lnTo>
                    <a:pt x="136858" y="308379"/>
                  </a:lnTo>
                  <a:cubicBezTo>
                    <a:pt x="136858" y="301737"/>
                    <a:pt x="136858" y="295095"/>
                    <a:pt x="136858" y="288453"/>
                  </a:cubicBezTo>
                  <a:cubicBezTo>
                    <a:pt x="136858" y="281811"/>
                    <a:pt x="136858" y="261885"/>
                    <a:pt x="136858" y="253767"/>
                  </a:cubicBezTo>
                  <a:cubicBezTo>
                    <a:pt x="137580" y="246158"/>
                    <a:pt x="137580" y="238498"/>
                    <a:pt x="136858" y="230889"/>
                  </a:cubicBezTo>
                  <a:cubicBezTo>
                    <a:pt x="136858" y="224247"/>
                    <a:pt x="136858" y="204321"/>
                    <a:pt x="133168" y="188823"/>
                  </a:cubicBezTo>
                  <a:cubicBezTo>
                    <a:pt x="129478" y="173325"/>
                    <a:pt x="133168" y="172587"/>
                    <a:pt x="133168" y="169635"/>
                  </a:cubicBezTo>
                  <a:cubicBezTo>
                    <a:pt x="133808" y="166718"/>
                    <a:pt x="133808" y="163697"/>
                    <a:pt x="133168" y="160779"/>
                  </a:cubicBezTo>
                  <a:lnTo>
                    <a:pt x="133168" y="160779"/>
                  </a:lnTo>
                  <a:cubicBezTo>
                    <a:pt x="133168" y="160779"/>
                    <a:pt x="133168" y="153399"/>
                    <a:pt x="133168" y="150447"/>
                  </a:cubicBezTo>
                  <a:lnTo>
                    <a:pt x="133168" y="150447"/>
                  </a:lnTo>
                  <a:cubicBezTo>
                    <a:pt x="133724" y="146778"/>
                    <a:pt x="133724" y="143047"/>
                    <a:pt x="133168" y="139377"/>
                  </a:cubicBezTo>
                  <a:lnTo>
                    <a:pt x="133168" y="139377"/>
                  </a:lnTo>
                  <a:cubicBezTo>
                    <a:pt x="133168" y="139377"/>
                    <a:pt x="133168" y="146019"/>
                    <a:pt x="136858" y="147495"/>
                  </a:cubicBezTo>
                  <a:lnTo>
                    <a:pt x="136858" y="147495"/>
                  </a:lnTo>
                  <a:cubicBezTo>
                    <a:pt x="136858" y="147495"/>
                    <a:pt x="136858" y="155613"/>
                    <a:pt x="143500" y="155613"/>
                  </a:cubicBezTo>
                  <a:lnTo>
                    <a:pt x="143500" y="155613"/>
                  </a:lnTo>
                  <a:cubicBezTo>
                    <a:pt x="145613" y="156560"/>
                    <a:pt x="148029" y="156560"/>
                    <a:pt x="150142" y="155613"/>
                  </a:cubicBezTo>
                  <a:lnTo>
                    <a:pt x="150142" y="227937"/>
                  </a:lnTo>
                  <a:cubicBezTo>
                    <a:pt x="150357" y="247326"/>
                    <a:pt x="153850" y="266539"/>
                    <a:pt x="160474" y="284763"/>
                  </a:cubicBezTo>
                  <a:lnTo>
                    <a:pt x="160474" y="284763"/>
                  </a:lnTo>
                  <a:cubicBezTo>
                    <a:pt x="171215" y="311570"/>
                    <a:pt x="190724" y="333944"/>
                    <a:pt x="215824" y="348231"/>
                  </a:cubicBezTo>
                  <a:lnTo>
                    <a:pt x="224680" y="353397"/>
                  </a:lnTo>
                  <a:lnTo>
                    <a:pt x="240178" y="360039"/>
                  </a:lnTo>
                  <a:lnTo>
                    <a:pt x="240178" y="360039"/>
                  </a:lnTo>
                  <a:cubicBezTo>
                    <a:pt x="274015" y="346839"/>
                    <a:pt x="300775" y="320075"/>
                    <a:pt x="313978" y="286239"/>
                  </a:cubicBezTo>
                  <a:lnTo>
                    <a:pt x="313978" y="286239"/>
                  </a:lnTo>
                  <a:cubicBezTo>
                    <a:pt x="322280" y="266627"/>
                    <a:pt x="326546" y="245544"/>
                    <a:pt x="326524" y="224247"/>
                  </a:cubicBezTo>
                  <a:lnTo>
                    <a:pt x="326524" y="140115"/>
                  </a:lnTo>
                  <a:cubicBezTo>
                    <a:pt x="327712" y="143169"/>
                    <a:pt x="330627" y="145207"/>
                    <a:pt x="333904" y="145281"/>
                  </a:cubicBezTo>
                  <a:lnTo>
                    <a:pt x="333904" y="145281"/>
                  </a:lnTo>
                  <a:cubicBezTo>
                    <a:pt x="337594" y="145281"/>
                    <a:pt x="339070" y="145281"/>
                    <a:pt x="340546" y="137901"/>
                  </a:cubicBezTo>
                  <a:lnTo>
                    <a:pt x="340546" y="137901"/>
                  </a:lnTo>
                  <a:cubicBezTo>
                    <a:pt x="340546" y="137901"/>
                    <a:pt x="340546" y="132735"/>
                    <a:pt x="340546" y="130521"/>
                  </a:cubicBezTo>
                  <a:cubicBezTo>
                    <a:pt x="340546" y="128307"/>
                    <a:pt x="340546" y="140115"/>
                    <a:pt x="340546" y="141591"/>
                  </a:cubicBezTo>
                  <a:lnTo>
                    <a:pt x="340546" y="141591"/>
                  </a:lnTo>
                  <a:cubicBezTo>
                    <a:pt x="340546" y="141591"/>
                    <a:pt x="340546" y="150447"/>
                    <a:pt x="340546" y="151923"/>
                  </a:cubicBezTo>
                  <a:lnTo>
                    <a:pt x="340546" y="151923"/>
                  </a:lnTo>
                  <a:cubicBezTo>
                    <a:pt x="339948" y="154845"/>
                    <a:pt x="339948" y="157857"/>
                    <a:pt x="340546" y="160779"/>
                  </a:cubicBezTo>
                  <a:cubicBezTo>
                    <a:pt x="340546" y="160779"/>
                    <a:pt x="340546" y="174801"/>
                    <a:pt x="340546" y="186609"/>
                  </a:cubicBezTo>
                  <a:cubicBezTo>
                    <a:pt x="340546" y="198417"/>
                    <a:pt x="340546" y="216129"/>
                    <a:pt x="340546" y="222033"/>
                  </a:cubicBezTo>
                  <a:cubicBezTo>
                    <a:pt x="339358" y="229612"/>
                    <a:pt x="339358" y="237331"/>
                    <a:pt x="340546" y="244911"/>
                  </a:cubicBezTo>
                  <a:cubicBezTo>
                    <a:pt x="340546" y="253029"/>
                    <a:pt x="340546" y="266313"/>
                    <a:pt x="340546" y="279597"/>
                  </a:cubicBezTo>
                  <a:cubicBezTo>
                    <a:pt x="340546" y="292881"/>
                    <a:pt x="340546" y="295833"/>
                    <a:pt x="340546" y="303213"/>
                  </a:cubicBezTo>
                  <a:lnTo>
                    <a:pt x="340546" y="303213"/>
                  </a:lnTo>
                  <a:cubicBezTo>
                    <a:pt x="340192" y="307387"/>
                    <a:pt x="340192" y="311585"/>
                    <a:pt x="340546" y="315759"/>
                  </a:cubicBezTo>
                  <a:lnTo>
                    <a:pt x="340546" y="315759"/>
                  </a:lnTo>
                  <a:cubicBezTo>
                    <a:pt x="337867" y="315241"/>
                    <a:pt x="335107" y="315241"/>
                    <a:pt x="332428" y="315759"/>
                  </a:cubicBezTo>
                  <a:lnTo>
                    <a:pt x="332428" y="315759"/>
                  </a:lnTo>
                  <a:lnTo>
                    <a:pt x="322834" y="315759"/>
                  </a:lnTo>
                  <a:cubicBezTo>
                    <a:pt x="322834" y="315759"/>
                    <a:pt x="317668" y="315759"/>
                    <a:pt x="316930" y="315759"/>
                  </a:cubicBezTo>
                  <a:lnTo>
                    <a:pt x="316930" y="315759"/>
                  </a:lnTo>
                  <a:cubicBezTo>
                    <a:pt x="318302" y="316550"/>
                    <a:pt x="319985" y="316550"/>
                    <a:pt x="321358" y="315759"/>
                  </a:cubicBezTo>
                  <a:lnTo>
                    <a:pt x="335380" y="315759"/>
                  </a:lnTo>
                  <a:lnTo>
                    <a:pt x="335380" y="323877"/>
                  </a:lnTo>
                  <a:lnTo>
                    <a:pt x="335380" y="323877"/>
                  </a:lnTo>
                  <a:cubicBezTo>
                    <a:pt x="331225" y="324566"/>
                    <a:pt x="326989" y="324566"/>
                    <a:pt x="322834" y="323877"/>
                  </a:cubicBezTo>
                  <a:lnTo>
                    <a:pt x="315454" y="323877"/>
                  </a:lnTo>
                  <a:lnTo>
                    <a:pt x="315454" y="323877"/>
                  </a:lnTo>
                  <a:cubicBezTo>
                    <a:pt x="315454" y="323877"/>
                    <a:pt x="315454" y="323877"/>
                    <a:pt x="310288" y="323877"/>
                  </a:cubicBezTo>
                  <a:cubicBezTo>
                    <a:pt x="305122" y="323877"/>
                    <a:pt x="310288" y="323877"/>
                    <a:pt x="315454" y="323877"/>
                  </a:cubicBezTo>
                  <a:lnTo>
                    <a:pt x="325048" y="323877"/>
                  </a:lnTo>
                  <a:lnTo>
                    <a:pt x="325048" y="323877"/>
                  </a:lnTo>
                  <a:lnTo>
                    <a:pt x="333166" y="323877"/>
                  </a:lnTo>
                  <a:lnTo>
                    <a:pt x="358258" y="323877"/>
                  </a:lnTo>
                  <a:lnTo>
                    <a:pt x="358258" y="323877"/>
                  </a:lnTo>
                  <a:lnTo>
                    <a:pt x="358258" y="323877"/>
                  </a:lnTo>
                  <a:cubicBezTo>
                    <a:pt x="358258" y="323877"/>
                    <a:pt x="358258" y="323877"/>
                    <a:pt x="358258" y="323877"/>
                  </a:cubicBezTo>
                  <a:cubicBezTo>
                    <a:pt x="358258" y="323877"/>
                    <a:pt x="358258" y="323877"/>
                    <a:pt x="358258" y="323877"/>
                  </a:cubicBezTo>
                  <a:lnTo>
                    <a:pt x="358258" y="308379"/>
                  </a:lnTo>
                  <a:lnTo>
                    <a:pt x="358258" y="308379"/>
                  </a:lnTo>
                  <a:cubicBezTo>
                    <a:pt x="360236" y="283819"/>
                    <a:pt x="360236" y="259140"/>
                    <a:pt x="358258" y="234579"/>
                  </a:cubicBezTo>
                  <a:lnTo>
                    <a:pt x="358258" y="224985"/>
                  </a:lnTo>
                  <a:cubicBezTo>
                    <a:pt x="357852" y="222294"/>
                    <a:pt x="357852" y="219558"/>
                    <a:pt x="358258" y="216867"/>
                  </a:cubicBezTo>
                  <a:cubicBezTo>
                    <a:pt x="360494" y="212782"/>
                    <a:pt x="361756" y="208236"/>
                    <a:pt x="361948" y="203583"/>
                  </a:cubicBezTo>
                  <a:cubicBezTo>
                    <a:pt x="361948" y="203583"/>
                    <a:pt x="372280" y="233103"/>
                    <a:pt x="373018" y="237531"/>
                  </a:cubicBezTo>
                  <a:lnTo>
                    <a:pt x="373018" y="237531"/>
                  </a:lnTo>
                  <a:cubicBezTo>
                    <a:pt x="373608" y="246131"/>
                    <a:pt x="373608" y="254761"/>
                    <a:pt x="373018" y="263361"/>
                  </a:cubicBezTo>
                  <a:cubicBezTo>
                    <a:pt x="373018" y="276645"/>
                    <a:pt x="373018" y="292143"/>
                    <a:pt x="373018" y="302475"/>
                  </a:cubicBezTo>
                  <a:lnTo>
                    <a:pt x="373018" y="302475"/>
                  </a:lnTo>
                  <a:cubicBezTo>
                    <a:pt x="372420" y="305645"/>
                    <a:pt x="372420" y="308900"/>
                    <a:pt x="373018" y="312069"/>
                  </a:cubicBezTo>
                  <a:lnTo>
                    <a:pt x="380398" y="317973"/>
                  </a:lnTo>
                  <a:lnTo>
                    <a:pt x="380398" y="317973"/>
                  </a:lnTo>
                  <a:cubicBezTo>
                    <a:pt x="380398" y="317973"/>
                    <a:pt x="380398" y="317973"/>
                    <a:pt x="380398" y="323139"/>
                  </a:cubicBezTo>
                  <a:cubicBezTo>
                    <a:pt x="379217" y="326482"/>
                    <a:pt x="379217" y="330129"/>
                    <a:pt x="380398" y="333471"/>
                  </a:cubicBezTo>
                  <a:lnTo>
                    <a:pt x="380398" y="333471"/>
                  </a:lnTo>
                  <a:lnTo>
                    <a:pt x="380398" y="333471"/>
                  </a:lnTo>
                  <a:cubicBezTo>
                    <a:pt x="379475" y="335070"/>
                    <a:pt x="379475" y="337039"/>
                    <a:pt x="380398" y="338637"/>
                  </a:cubicBezTo>
                  <a:lnTo>
                    <a:pt x="380398" y="338637"/>
                  </a:lnTo>
                  <a:lnTo>
                    <a:pt x="380398" y="338637"/>
                  </a:lnTo>
                  <a:lnTo>
                    <a:pt x="380398" y="338637"/>
                  </a:lnTo>
                  <a:lnTo>
                    <a:pt x="380398" y="338637"/>
                  </a:lnTo>
                  <a:lnTo>
                    <a:pt x="380398" y="338637"/>
                  </a:lnTo>
                  <a:lnTo>
                    <a:pt x="380398" y="338637"/>
                  </a:lnTo>
                  <a:lnTo>
                    <a:pt x="380398" y="338637"/>
                  </a:lnTo>
                  <a:lnTo>
                    <a:pt x="380398" y="338637"/>
                  </a:lnTo>
                  <a:lnTo>
                    <a:pt x="380398" y="338637"/>
                  </a:lnTo>
                  <a:cubicBezTo>
                    <a:pt x="381453" y="336811"/>
                    <a:pt x="381453" y="334560"/>
                    <a:pt x="380398" y="332733"/>
                  </a:cubicBezTo>
                  <a:cubicBezTo>
                    <a:pt x="380398" y="329043"/>
                    <a:pt x="380398" y="326829"/>
                    <a:pt x="380398" y="324615"/>
                  </a:cubicBezTo>
                  <a:lnTo>
                    <a:pt x="380398" y="323877"/>
                  </a:lnTo>
                  <a:lnTo>
                    <a:pt x="380398" y="323877"/>
                  </a:lnTo>
                  <a:lnTo>
                    <a:pt x="380398" y="323877"/>
                  </a:lnTo>
                  <a:cubicBezTo>
                    <a:pt x="391298" y="302831"/>
                    <a:pt x="400907" y="281143"/>
                    <a:pt x="409180" y="258933"/>
                  </a:cubicBezTo>
                  <a:cubicBezTo>
                    <a:pt x="408124" y="253324"/>
                    <a:pt x="408124" y="247568"/>
                    <a:pt x="409180" y="241959"/>
                  </a:cubicBezTo>
                  <a:lnTo>
                    <a:pt x="409180" y="241959"/>
                  </a:lnTo>
                  <a:cubicBezTo>
                    <a:pt x="410398" y="220082"/>
                    <a:pt x="410398" y="198154"/>
                    <a:pt x="409180" y="176277"/>
                  </a:cubicBezTo>
                  <a:cubicBezTo>
                    <a:pt x="409527" y="175072"/>
                    <a:pt x="409527" y="173792"/>
                    <a:pt x="409180" y="172587"/>
                  </a:cubicBezTo>
                  <a:lnTo>
                    <a:pt x="409180" y="172587"/>
                  </a:lnTo>
                  <a:cubicBezTo>
                    <a:pt x="407386" y="164761"/>
                    <a:pt x="404921" y="157106"/>
                    <a:pt x="401800" y="149709"/>
                  </a:cubicBezTo>
                  <a:lnTo>
                    <a:pt x="401800" y="149709"/>
                  </a:lnTo>
                  <a:cubicBezTo>
                    <a:pt x="402685" y="146572"/>
                    <a:pt x="402685" y="143252"/>
                    <a:pt x="401800" y="140115"/>
                  </a:cubicBezTo>
                  <a:lnTo>
                    <a:pt x="401800" y="140115"/>
                  </a:lnTo>
                  <a:cubicBezTo>
                    <a:pt x="400899" y="133503"/>
                    <a:pt x="400899" y="126801"/>
                    <a:pt x="401800" y="120189"/>
                  </a:cubicBezTo>
                  <a:lnTo>
                    <a:pt x="401800" y="120189"/>
                  </a:lnTo>
                  <a:lnTo>
                    <a:pt x="401800" y="120189"/>
                  </a:lnTo>
                  <a:cubicBezTo>
                    <a:pt x="404486" y="124960"/>
                    <a:pt x="408279" y="129011"/>
                    <a:pt x="412870" y="131997"/>
                  </a:cubicBezTo>
                  <a:cubicBezTo>
                    <a:pt x="415099" y="134345"/>
                    <a:pt x="416855" y="137101"/>
                    <a:pt x="418036" y="140115"/>
                  </a:cubicBezTo>
                  <a:cubicBezTo>
                    <a:pt x="418036" y="140115"/>
                    <a:pt x="422464" y="140115"/>
                    <a:pt x="423202" y="140115"/>
                  </a:cubicBezTo>
                  <a:lnTo>
                    <a:pt x="423202" y="140115"/>
                  </a:lnTo>
                  <a:lnTo>
                    <a:pt x="428368" y="136425"/>
                  </a:lnTo>
                  <a:cubicBezTo>
                    <a:pt x="428368" y="136425"/>
                    <a:pt x="428368" y="136425"/>
                    <a:pt x="435010" y="129783"/>
                  </a:cubicBezTo>
                  <a:cubicBezTo>
                    <a:pt x="438235" y="122744"/>
                    <a:pt x="440464" y="115293"/>
                    <a:pt x="441652" y="107643"/>
                  </a:cubicBezTo>
                  <a:cubicBezTo>
                    <a:pt x="441917" y="105931"/>
                    <a:pt x="441917" y="104189"/>
                    <a:pt x="441652" y="102477"/>
                  </a:cubicBezTo>
                  <a:lnTo>
                    <a:pt x="441652" y="102477"/>
                  </a:lnTo>
                  <a:lnTo>
                    <a:pt x="441652" y="102477"/>
                  </a:lnTo>
                  <a:cubicBezTo>
                    <a:pt x="446818" y="102477"/>
                    <a:pt x="447556" y="102477"/>
                    <a:pt x="449032" y="109119"/>
                  </a:cubicBezTo>
                  <a:cubicBezTo>
                    <a:pt x="450095" y="112194"/>
                    <a:pt x="451858" y="114975"/>
                    <a:pt x="454198" y="117237"/>
                  </a:cubicBezTo>
                  <a:lnTo>
                    <a:pt x="454198" y="117237"/>
                  </a:lnTo>
                  <a:cubicBezTo>
                    <a:pt x="454198" y="117237"/>
                    <a:pt x="454198" y="120927"/>
                    <a:pt x="459364" y="120927"/>
                  </a:cubicBezTo>
                  <a:lnTo>
                    <a:pt x="459364" y="120927"/>
                  </a:lnTo>
                  <a:cubicBezTo>
                    <a:pt x="460552" y="118872"/>
                    <a:pt x="460552" y="116341"/>
                    <a:pt x="459364" y="114285"/>
                  </a:cubicBezTo>
                  <a:lnTo>
                    <a:pt x="459364" y="114285"/>
                  </a:lnTo>
                  <a:cubicBezTo>
                    <a:pt x="461283" y="115897"/>
                    <a:pt x="464087" y="115897"/>
                    <a:pt x="466006" y="114285"/>
                  </a:cubicBezTo>
                  <a:cubicBezTo>
                    <a:pt x="466006" y="114285"/>
                    <a:pt x="466006" y="114285"/>
                    <a:pt x="466006" y="107643"/>
                  </a:cubicBezTo>
                  <a:cubicBezTo>
                    <a:pt x="463297" y="104320"/>
                    <a:pt x="459224" y="102417"/>
                    <a:pt x="454936" y="102477"/>
                  </a:cubicBezTo>
                  <a:lnTo>
                    <a:pt x="444604" y="98049"/>
                  </a:lnTo>
                  <a:lnTo>
                    <a:pt x="444604" y="98049"/>
                  </a:lnTo>
                  <a:cubicBezTo>
                    <a:pt x="444604" y="98049"/>
                    <a:pt x="444604" y="98049"/>
                    <a:pt x="444604" y="98049"/>
                  </a:cubicBezTo>
                  <a:cubicBezTo>
                    <a:pt x="444604" y="98049"/>
                    <a:pt x="444604" y="93621"/>
                    <a:pt x="440176" y="93621"/>
                  </a:cubicBezTo>
                  <a:cubicBezTo>
                    <a:pt x="438346" y="92567"/>
                    <a:pt x="436102" y="92567"/>
                    <a:pt x="434272" y="93621"/>
                  </a:cubicBezTo>
                  <a:cubicBezTo>
                    <a:pt x="432323" y="93260"/>
                    <a:pt x="430316" y="93260"/>
                    <a:pt x="428368" y="93621"/>
                  </a:cubicBezTo>
                  <a:lnTo>
                    <a:pt x="424678" y="93621"/>
                  </a:lnTo>
                  <a:lnTo>
                    <a:pt x="424678" y="93621"/>
                  </a:lnTo>
                  <a:lnTo>
                    <a:pt x="376708" y="67791"/>
                  </a:lnTo>
                  <a:lnTo>
                    <a:pt x="376708" y="67791"/>
                  </a:lnTo>
                  <a:lnTo>
                    <a:pt x="376708" y="67791"/>
                  </a:lnTo>
                  <a:cubicBezTo>
                    <a:pt x="388494" y="66911"/>
                    <a:pt x="397335" y="56642"/>
                    <a:pt x="396457" y="44855"/>
                  </a:cubicBezTo>
                  <a:cubicBezTo>
                    <a:pt x="395970" y="38303"/>
                    <a:pt x="392494" y="32338"/>
                    <a:pt x="387040" y="28677"/>
                  </a:cubicBezTo>
                  <a:cubicBezTo>
                    <a:pt x="387040" y="28677"/>
                    <a:pt x="387040" y="28677"/>
                    <a:pt x="387040" y="28677"/>
                  </a:cubicBezTo>
                  <a:cubicBezTo>
                    <a:pt x="387165" y="26465"/>
                    <a:pt x="387165" y="24248"/>
                    <a:pt x="387040" y="22035"/>
                  </a:cubicBezTo>
                  <a:cubicBezTo>
                    <a:pt x="387040" y="22035"/>
                    <a:pt x="387040" y="18345"/>
                    <a:pt x="387040" y="13917"/>
                  </a:cubicBezTo>
                  <a:lnTo>
                    <a:pt x="387040" y="13917"/>
                  </a:lnTo>
                  <a:lnTo>
                    <a:pt x="382612" y="13917"/>
                  </a:lnTo>
                  <a:lnTo>
                    <a:pt x="377446" y="13917"/>
                  </a:lnTo>
                  <a:cubicBezTo>
                    <a:pt x="377446" y="13917"/>
                    <a:pt x="373018" y="13917"/>
                    <a:pt x="370066" y="13917"/>
                  </a:cubicBezTo>
                  <a:lnTo>
                    <a:pt x="370066" y="13917"/>
                  </a:lnTo>
                  <a:lnTo>
                    <a:pt x="364900" y="13917"/>
                  </a:lnTo>
                  <a:lnTo>
                    <a:pt x="364900" y="13917"/>
                  </a:lnTo>
                  <a:cubicBezTo>
                    <a:pt x="363269" y="15316"/>
                    <a:pt x="362007" y="17088"/>
                    <a:pt x="361210" y="19083"/>
                  </a:cubicBezTo>
                  <a:cubicBezTo>
                    <a:pt x="361210" y="19083"/>
                    <a:pt x="361210" y="19083"/>
                    <a:pt x="361210" y="23511"/>
                  </a:cubicBezTo>
                  <a:lnTo>
                    <a:pt x="361210" y="23511"/>
                  </a:lnTo>
                  <a:lnTo>
                    <a:pt x="361210" y="23511"/>
                  </a:lnTo>
                  <a:lnTo>
                    <a:pt x="361210" y="28677"/>
                  </a:lnTo>
                  <a:cubicBezTo>
                    <a:pt x="361210" y="33105"/>
                    <a:pt x="361210" y="34581"/>
                    <a:pt x="361210" y="35319"/>
                  </a:cubicBezTo>
                  <a:lnTo>
                    <a:pt x="361210" y="35319"/>
                  </a:lnTo>
                  <a:lnTo>
                    <a:pt x="333904" y="20559"/>
                  </a:lnTo>
                  <a:lnTo>
                    <a:pt x="339808" y="16131"/>
                  </a:lnTo>
                  <a:lnTo>
                    <a:pt x="339808" y="16131"/>
                  </a:lnTo>
                  <a:lnTo>
                    <a:pt x="332428" y="20559"/>
                  </a:lnTo>
                  <a:lnTo>
                    <a:pt x="332428" y="20559"/>
                  </a:lnTo>
                  <a:lnTo>
                    <a:pt x="313978" y="10965"/>
                  </a:lnTo>
                  <a:lnTo>
                    <a:pt x="313978" y="10965"/>
                  </a:lnTo>
                  <a:lnTo>
                    <a:pt x="294052" y="633"/>
                  </a:lnTo>
                  <a:cubicBezTo>
                    <a:pt x="291661" y="-211"/>
                    <a:pt x="289063" y="-211"/>
                    <a:pt x="286672" y="633"/>
                  </a:cubicBezTo>
                  <a:lnTo>
                    <a:pt x="286672" y="633"/>
                  </a:lnTo>
                  <a:lnTo>
                    <a:pt x="282982" y="633"/>
                  </a:lnTo>
                  <a:cubicBezTo>
                    <a:pt x="282982" y="633"/>
                    <a:pt x="282982" y="633"/>
                    <a:pt x="282982" y="633"/>
                  </a:cubicBezTo>
                  <a:cubicBezTo>
                    <a:pt x="282679" y="2342"/>
                    <a:pt x="282679" y="4091"/>
                    <a:pt x="282982" y="5799"/>
                  </a:cubicBezTo>
                  <a:cubicBezTo>
                    <a:pt x="285491" y="10433"/>
                    <a:pt x="289742" y="13883"/>
                    <a:pt x="294790" y="15393"/>
                  </a:cubicBezTo>
                  <a:lnTo>
                    <a:pt x="294790" y="15393"/>
                  </a:lnTo>
                  <a:lnTo>
                    <a:pt x="305122" y="20559"/>
                  </a:lnTo>
                  <a:cubicBezTo>
                    <a:pt x="304738" y="24733"/>
                    <a:pt x="304738" y="28932"/>
                    <a:pt x="305122" y="33105"/>
                  </a:cubicBezTo>
                  <a:lnTo>
                    <a:pt x="305122" y="33105"/>
                  </a:lnTo>
                  <a:cubicBezTo>
                    <a:pt x="304745" y="28932"/>
                    <a:pt x="304745" y="24733"/>
                    <a:pt x="305122" y="20559"/>
                  </a:cubicBezTo>
                  <a:lnTo>
                    <a:pt x="305122" y="20559"/>
                  </a:lnTo>
                  <a:lnTo>
                    <a:pt x="305122" y="20559"/>
                  </a:lnTo>
                  <a:cubicBezTo>
                    <a:pt x="305122" y="20559"/>
                    <a:pt x="305122" y="29415"/>
                    <a:pt x="305122" y="32367"/>
                  </a:cubicBezTo>
                  <a:lnTo>
                    <a:pt x="305122" y="32367"/>
                  </a:lnTo>
                  <a:cubicBezTo>
                    <a:pt x="304642" y="28693"/>
                    <a:pt x="304642" y="24972"/>
                    <a:pt x="305122" y="21297"/>
                  </a:cubicBezTo>
                  <a:lnTo>
                    <a:pt x="314716" y="25725"/>
                  </a:lnTo>
                  <a:cubicBezTo>
                    <a:pt x="313631" y="27982"/>
                    <a:pt x="311808" y="29803"/>
                    <a:pt x="309550" y="30891"/>
                  </a:cubicBezTo>
                  <a:lnTo>
                    <a:pt x="315454" y="30891"/>
                  </a:lnTo>
                  <a:lnTo>
                    <a:pt x="315454" y="30891"/>
                  </a:lnTo>
                  <a:lnTo>
                    <a:pt x="315454" y="28677"/>
                  </a:lnTo>
                  <a:lnTo>
                    <a:pt x="315454" y="28677"/>
                  </a:lnTo>
                  <a:lnTo>
                    <a:pt x="359734" y="50079"/>
                  </a:lnTo>
                  <a:lnTo>
                    <a:pt x="359734" y="50079"/>
                  </a:lnTo>
                  <a:cubicBezTo>
                    <a:pt x="359734" y="54507"/>
                    <a:pt x="354568" y="57459"/>
                    <a:pt x="347188" y="59673"/>
                  </a:cubicBezTo>
                  <a:cubicBezTo>
                    <a:pt x="344509" y="59137"/>
                    <a:pt x="341749" y="59137"/>
                    <a:pt x="339070" y="59673"/>
                  </a:cubicBezTo>
                  <a:lnTo>
                    <a:pt x="339070" y="59673"/>
                  </a:lnTo>
                  <a:lnTo>
                    <a:pt x="339070" y="64101"/>
                  </a:lnTo>
                  <a:lnTo>
                    <a:pt x="339070" y="64101"/>
                  </a:lnTo>
                  <a:cubicBezTo>
                    <a:pt x="338332" y="66506"/>
                    <a:pt x="338332" y="69077"/>
                    <a:pt x="339070" y="71481"/>
                  </a:cubicBezTo>
                  <a:cubicBezTo>
                    <a:pt x="338775" y="74426"/>
                    <a:pt x="338775" y="77393"/>
                    <a:pt x="339070" y="80337"/>
                  </a:cubicBezTo>
                  <a:cubicBezTo>
                    <a:pt x="339070" y="80337"/>
                    <a:pt x="339070" y="80337"/>
                    <a:pt x="339070" y="85503"/>
                  </a:cubicBezTo>
                  <a:cubicBezTo>
                    <a:pt x="339734" y="88418"/>
                    <a:pt x="339734" y="91445"/>
                    <a:pt x="339070" y="94359"/>
                  </a:cubicBezTo>
                  <a:cubicBezTo>
                    <a:pt x="337365" y="99888"/>
                    <a:pt x="337365" y="105804"/>
                    <a:pt x="339070" y="111333"/>
                  </a:cubicBezTo>
                  <a:cubicBezTo>
                    <a:pt x="335409" y="110635"/>
                    <a:pt x="331660" y="110635"/>
                    <a:pt x="328000" y="111333"/>
                  </a:cubicBezTo>
                  <a:cubicBezTo>
                    <a:pt x="324384" y="110287"/>
                    <a:pt x="320546" y="110287"/>
                    <a:pt x="316930" y="111333"/>
                  </a:cubicBezTo>
                  <a:lnTo>
                    <a:pt x="308074" y="111333"/>
                  </a:lnTo>
                  <a:lnTo>
                    <a:pt x="302170" y="111333"/>
                  </a:lnTo>
                  <a:lnTo>
                    <a:pt x="302170" y="111333"/>
                  </a:lnTo>
                  <a:lnTo>
                    <a:pt x="260104" y="111333"/>
                  </a:lnTo>
                  <a:cubicBezTo>
                    <a:pt x="260104" y="111333"/>
                    <a:pt x="260104" y="94359"/>
                    <a:pt x="260104" y="91407"/>
                  </a:cubicBezTo>
                  <a:cubicBezTo>
                    <a:pt x="260857" y="88503"/>
                    <a:pt x="260857" y="85455"/>
                    <a:pt x="260104" y="82551"/>
                  </a:cubicBezTo>
                  <a:lnTo>
                    <a:pt x="260104" y="82551"/>
                  </a:lnTo>
                  <a:lnTo>
                    <a:pt x="260104" y="92145"/>
                  </a:lnTo>
                  <a:cubicBezTo>
                    <a:pt x="260465" y="98782"/>
                    <a:pt x="260465" y="105434"/>
                    <a:pt x="260104" y="112071"/>
                  </a:cubicBezTo>
                  <a:lnTo>
                    <a:pt x="241654" y="112071"/>
                  </a:lnTo>
                  <a:cubicBezTo>
                    <a:pt x="241654" y="112071"/>
                    <a:pt x="241654" y="97311"/>
                    <a:pt x="241654" y="93621"/>
                  </a:cubicBezTo>
                  <a:lnTo>
                    <a:pt x="218038" y="102477"/>
                  </a:lnTo>
                  <a:cubicBezTo>
                    <a:pt x="213691" y="96796"/>
                    <a:pt x="208739" y="91601"/>
                    <a:pt x="203278" y="86979"/>
                  </a:cubicBezTo>
                  <a:lnTo>
                    <a:pt x="203278" y="86979"/>
                  </a:lnTo>
                  <a:lnTo>
                    <a:pt x="203278" y="86979"/>
                  </a:lnTo>
                  <a:cubicBezTo>
                    <a:pt x="208488" y="91362"/>
                    <a:pt x="213189" y="96313"/>
                    <a:pt x="217300" y="101739"/>
                  </a:cubicBezTo>
                  <a:lnTo>
                    <a:pt x="221728" y="106905"/>
                  </a:lnTo>
                  <a:cubicBezTo>
                    <a:pt x="221728" y="106905"/>
                    <a:pt x="221728" y="120927"/>
                    <a:pt x="221728" y="124617"/>
                  </a:cubicBezTo>
                  <a:lnTo>
                    <a:pt x="182614" y="124617"/>
                  </a:lnTo>
                  <a:lnTo>
                    <a:pt x="182614" y="124617"/>
                  </a:lnTo>
                  <a:lnTo>
                    <a:pt x="178924" y="124617"/>
                  </a:lnTo>
                  <a:lnTo>
                    <a:pt x="178924" y="124617"/>
                  </a:lnTo>
                  <a:lnTo>
                    <a:pt x="178924" y="124617"/>
                  </a:lnTo>
                  <a:lnTo>
                    <a:pt x="178924" y="124617"/>
                  </a:lnTo>
                  <a:lnTo>
                    <a:pt x="178924" y="124617"/>
                  </a:lnTo>
                  <a:lnTo>
                    <a:pt x="175972" y="124617"/>
                  </a:lnTo>
                  <a:cubicBezTo>
                    <a:pt x="174516" y="124272"/>
                    <a:pt x="173000" y="124272"/>
                    <a:pt x="171544" y="124617"/>
                  </a:cubicBezTo>
                  <a:lnTo>
                    <a:pt x="144238" y="124617"/>
                  </a:lnTo>
                  <a:lnTo>
                    <a:pt x="144238" y="137901"/>
                  </a:lnTo>
                  <a:cubicBezTo>
                    <a:pt x="143256" y="140692"/>
                    <a:pt x="140549" y="142497"/>
                    <a:pt x="137596" y="142329"/>
                  </a:cubicBezTo>
                  <a:lnTo>
                    <a:pt x="137596" y="142329"/>
                  </a:lnTo>
                  <a:cubicBezTo>
                    <a:pt x="137596" y="142329"/>
                    <a:pt x="133168" y="137901"/>
                    <a:pt x="131692" y="134949"/>
                  </a:cubicBezTo>
                  <a:lnTo>
                    <a:pt x="131692" y="134949"/>
                  </a:lnTo>
                  <a:cubicBezTo>
                    <a:pt x="130150" y="132137"/>
                    <a:pt x="128912" y="129168"/>
                    <a:pt x="128002" y="126093"/>
                  </a:cubicBezTo>
                  <a:lnTo>
                    <a:pt x="128002" y="126093"/>
                  </a:lnTo>
                  <a:lnTo>
                    <a:pt x="128002" y="126093"/>
                  </a:lnTo>
                  <a:cubicBezTo>
                    <a:pt x="128365" y="130514"/>
                    <a:pt x="128365" y="134957"/>
                    <a:pt x="128002" y="139377"/>
                  </a:cubicBezTo>
                  <a:lnTo>
                    <a:pt x="122836" y="139377"/>
                  </a:lnTo>
                  <a:lnTo>
                    <a:pt x="113980" y="139377"/>
                  </a:lnTo>
                  <a:cubicBezTo>
                    <a:pt x="115538" y="135596"/>
                    <a:pt x="115538" y="131351"/>
                    <a:pt x="113980" y="127569"/>
                  </a:cubicBezTo>
                  <a:cubicBezTo>
                    <a:pt x="113980" y="127569"/>
                    <a:pt x="113980" y="127569"/>
                    <a:pt x="113980" y="127569"/>
                  </a:cubicBezTo>
                  <a:lnTo>
                    <a:pt x="113980" y="127569"/>
                  </a:lnTo>
                  <a:cubicBezTo>
                    <a:pt x="113980" y="127569"/>
                    <a:pt x="113980" y="127569"/>
                    <a:pt x="118408" y="138639"/>
                  </a:cubicBezTo>
                  <a:lnTo>
                    <a:pt x="91102" y="138639"/>
                  </a:lnTo>
                  <a:cubicBezTo>
                    <a:pt x="91953" y="133832"/>
                    <a:pt x="89554" y="129035"/>
                    <a:pt x="85198" y="126831"/>
                  </a:cubicBezTo>
                  <a:cubicBezTo>
                    <a:pt x="89408" y="120823"/>
                    <a:pt x="92415" y="114056"/>
                    <a:pt x="94054" y="106905"/>
                  </a:cubicBezTo>
                  <a:lnTo>
                    <a:pt x="94054" y="106905"/>
                  </a:lnTo>
                  <a:cubicBezTo>
                    <a:pt x="92144" y="114080"/>
                    <a:pt x="89421" y="121013"/>
                    <a:pt x="85936" y="127569"/>
                  </a:cubicBezTo>
                  <a:cubicBezTo>
                    <a:pt x="89740" y="129940"/>
                    <a:pt x="91990" y="134160"/>
                    <a:pt x="91840" y="138639"/>
                  </a:cubicBezTo>
                  <a:lnTo>
                    <a:pt x="74866" y="138639"/>
                  </a:lnTo>
                  <a:cubicBezTo>
                    <a:pt x="78278" y="132174"/>
                    <a:pt x="78278" y="124441"/>
                    <a:pt x="74866" y="117975"/>
                  </a:cubicBezTo>
                  <a:cubicBezTo>
                    <a:pt x="73770" y="113865"/>
                    <a:pt x="73770" y="109539"/>
                    <a:pt x="74866" y="105429"/>
                  </a:cubicBezTo>
                  <a:cubicBezTo>
                    <a:pt x="75737" y="104553"/>
                    <a:pt x="76483" y="103559"/>
                    <a:pt x="77080" y="102477"/>
                  </a:cubicBezTo>
                  <a:lnTo>
                    <a:pt x="77080" y="102477"/>
                  </a:lnTo>
                  <a:cubicBezTo>
                    <a:pt x="75986" y="106838"/>
                    <a:pt x="75986" y="111400"/>
                    <a:pt x="77080" y="115761"/>
                  </a:cubicBezTo>
                  <a:cubicBezTo>
                    <a:pt x="80019" y="122078"/>
                    <a:pt x="80019" y="129371"/>
                    <a:pt x="77080" y="135687"/>
                  </a:cubicBezTo>
                  <a:cubicBezTo>
                    <a:pt x="77063" y="128637"/>
                    <a:pt x="75814" y="121644"/>
                    <a:pt x="73390" y="115023"/>
                  </a:cubicBezTo>
                  <a:lnTo>
                    <a:pt x="73390" y="115023"/>
                  </a:lnTo>
                  <a:lnTo>
                    <a:pt x="73390" y="115023"/>
                  </a:lnTo>
                  <a:cubicBezTo>
                    <a:pt x="73390" y="115023"/>
                    <a:pt x="66748" y="125355"/>
                    <a:pt x="63058" y="128307"/>
                  </a:cubicBezTo>
                  <a:cubicBezTo>
                    <a:pt x="60295" y="130010"/>
                    <a:pt x="58208" y="132618"/>
                    <a:pt x="57154" y="135687"/>
                  </a:cubicBezTo>
                  <a:cubicBezTo>
                    <a:pt x="57154" y="135687"/>
                    <a:pt x="57154" y="135687"/>
                    <a:pt x="52726" y="135687"/>
                  </a:cubicBezTo>
                  <a:cubicBezTo>
                    <a:pt x="48298" y="135687"/>
                    <a:pt x="52726" y="135687"/>
                    <a:pt x="52726" y="135687"/>
                  </a:cubicBezTo>
                  <a:lnTo>
                    <a:pt x="40180" y="133473"/>
                  </a:lnTo>
                  <a:cubicBezTo>
                    <a:pt x="37332" y="131999"/>
                    <a:pt x="35012" y="129679"/>
                    <a:pt x="33538" y="126831"/>
                  </a:cubicBezTo>
                  <a:cubicBezTo>
                    <a:pt x="30488" y="119014"/>
                    <a:pt x="28502" y="110823"/>
                    <a:pt x="27634" y="102477"/>
                  </a:cubicBezTo>
                  <a:cubicBezTo>
                    <a:pt x="27932" y="101016"/>
                    <a:pt x="27932" y="99510"/>
                    <a:pt x="27634" y="98049"/>
                  </a:cubicBezTo>
                  <a:cubicBezTo>
                    <a:pt x="27634" y="98049"/>
                    <a:pt x="27634" y="98049"/>
                    <a:pt x="27634" y="98049"/>
                  </a:cubicBezTo>
                  <a:lnTo>
                    <a:pt x="27634" y="98049"/>
                  </a:lnTo>
                  <a:lnTo>
                    <a:pt x="40180" y="86979"/>
                  </a:lnTo>
                  <a:lnTo>
                    <a:pt x="40180" y="86979"/>
                  </a:lnTo>
                  <a:lnTo>
                    <a:pt x="40180" y="86979"/>
                  </a:lnTo>
                  <a:cubicBezTo>
                    <a:pt x="39645" y="88911"/>
                    <a:pt x="39645" y="90951"/>
                    <a:pt x="40180" y="92883"/>
                  </a:cubicBezTo>
                  <a:lnTo>
                    <a:pt x="40180" y="92883"/>
                  </a:lnTo>
                  <a:lnTo>
                    <a:pt x="23944" y="101001"/>
                  </a:lnTo>
                  <a:cubicBezTo>
                    <a:pt x="19364" y="105832"/>
                    <a:pt x="15170" y="111014"/>
                    <a:pt x="11398" y="116499"/>
                  </a:cubicBezTo>
                  <a:cubicBezTo>
                    <a:pt x="11398" y="116499"/>
                    <a:pt x="11398" y="120927"/>
                    <a:pt x="6232" y="120927"/>
                  </a:cubicBezTo>
                  <a:lnTo>
                    <a:pt x="6232" y="120927"/>
                  </a:lnTo>
                  <a:cubicBezTo>
                    <a:pt x="6232" y="120927"/>
                    <a:pt x="6232" y="115023"/>
                    <a:pt x="6232" y="114285"/>
                  </a:cubicBezTo>
                  <a:lnTo>
                    <a:pt x="6232" y="114285"/>
                  </a:lnTo>
                  <a:cubicBezTo>
                    <a:pt x="6232" y="114285"/>
                    <a:pt x="6232" y="109857"/>
                    <a:pt x="6232" y="103215"/>
                  </a:cubicBezTo>
                  <a:cubicBezTo>
                    <a:pt x="10713" y="98251"/>
                    <a:pt x="15942" y="94019"/>
                    <a:pt x="21730" y="90669"/>
                  </a:cubicBezTo>
                  <a:cubicBezTo>
                    <a:pt x="21730" y="90669"/>
                    <a:pt x="21730" y="90669"/>
                    <a:pt x="21730" y="90669"/>
                  </a:cubicBezTo>
                  <a:lnTo>
                    <a:pt x="26158" y="90669"/>
                  </a:lnTo>
                  <a:lnTo>
                    <a:pt x="26158" y="90669"/>
                  </a:lnTo>
                  <a:lnTo>
                    <a:pt x="26158" y="90669"/>
                  </a:lnTo>
                  <a:lnTo>
                    <a:pt x="26158" y="90669"/>
                  </a:lnTo>
                  <a:lnTo>
                    <a:pt x="26158" y="90669"/>
                  </a:lnTo>
                  <a:cubicBezTo>
                    <a:pt x="26158" y="90669"/>
                    <a:pt x="26158" y="90669"/>
                    <a:pt x="26158" y="90669"/>
                  </a:cubicBezTo>
                  <a:lnTo>
                    <a:pt x="40180" y="90669"/>
                  </a:lnTo>
                  <a:cubicBezTo>
                    <a:pt x="41288" y="89125"/>
                    <a:pt x="41288" y="87047"/>
                    <a:pt x="40180" y="85503"/>
                  </a:cubicBezTo>
                  <a:lnTo>
                    <a:pt x="40180" y="85503"/>
                  </a:lnTo>
                  <a:lnTo>
                    <a:pt x="88888" y="61887"/>
                  </a:lnTo>
                  <a:lnTo>
                    <a:pt x="88888" y="61887"/>
                  </a:lnTo>
                  <a:cubicBezTo>
                    <a:pt x="89958" y="66135"/>
                    <a:pt x="87762" y="70527"/>
                    <a:pt x="83722" y="72219"/>
                  </a:cubicBezTo>
                  <a:lnTo>
                    <a:pt x="63058" y="83289"/>
                  </a:lnTo>
                  <a:lnTo>
                    <a:pt x="46084" y="92145"/>
                  </a:lnTo>
                  <a:lnTo>
                    <a:pt x="46084" y="92145"/>
                  </a:lnTo>
                  <a:cubicBezTo>
                    <a:pt x="46084" y="92145"/>
                    <a:pt x="46084" y="92145"/>
                    <a:pt x="40180" y="92145"/>
                  </a:cubicBezTo>
                  <a:lnTo>
                    <a:pt x="40180" y="92145"/>
                  </a:lnTo>
                  <a:lnTo>
                    <a:pt x="40180" y="92145"/>
                  </a:lnTo>
                  <a:cubicBezTo>
                    <a:pt x="40180" y="92145"/>
                    <a:pt x="40180" y="92145"/>
                    <a:pt x="40180" y="92145"/>
                  </a:cubicBezTo>
                  <a:lnTo>
                    <a:pt x="40180" y="92145"/>
                  </a:lnTo>
                  <a:cubicBezTo>
                    <a:pt x="40180" y="92145"/>
                    <a:pt x="40180" y="92145"/>
                    <a:pt x="40180" y="92145"/>
                  </a:cubicBezTo>
                  <a:lnTo>
                    <a:pt x="40180" y="92145"/>
                  </a:lnTo>
                  <a:lnTo>
                    <a:pt x="40180" y="92145"/>
                  </a:lnTo>
                  <a:cubicBezTo>
                    <a:pt x="40180" y="92145"/>
                    <a:pt x="43870" y="92145"/>
                    <a:pt x="43870" y="92145"/>
                  </a:cubicBezTo>
                  <a:lnTo>
                    <a:pt x="43870" y="92145"/>
                  </a:lnTo>
                  <a:lnTo>
                    <a:pt x="43870" y="92145"/>
                  </a:lnTo>
                  <a:cubicBezTo>
                    <a:pt x="43870" y="92145"/>
                    <a:pt x="43870" y="96573"/>
                    <a:pt x="43870" y="98049"/>
                  </a:cubicBezTo>
                  <a:lnTo>
                    <a:pt x="43870" y="98049"/>
                  </a:lnTo>
                  <a:cubicBezTo>
                    <a:pt x="42245" y="99145"/>
                    <a:pt x="40965" y="100681"/>
                    <a:pt x="40180" y="102477"/>
                  </a:cubicBezTo>
                  <a:cubicBezTo>
                    <a:pt x="40180" y="102477"/>
                    <a:pt x="44608" y="108381"/>
                    <a:pt x="46084" y="108381"/>
                  </a:cubicBezTo>
                  <a:lnTo>
                    <a:pt x="46084" y="108381"/>
                  </a:lnTo>
                  <a:cubicBezTo>
                    <a:pt x="49346" y="110228"/>
                    <a:pt x="51538" y="113515"/>
                    <a:pt x="51988" y="117237"/>
                  </a:cubicBezTo>
                  <a:cubicBezTo>
                    <a:pt x="51988" y="117237"/>
                    <a:pt x="51988" y="122403"/>
                    <a:pt x="51988" y="122403"/>
                  </a:cubicBezTo>
                  <a:lnTo>
                    <a:pt x="51988" y="122403"/>
                  </a:lnTo>
                  <a:cubicBezTo>
                    <a:pt x="51746" y="120690"/>
                    <a:pt x="51746" y="118951"/>
                    <a:pt x="51988" y="117237"/>
                  </a:cubicBezTo>
                  <a:cubicBezTo>
                    <a:pt x="54155" y="112180"/>
                    <a:pt x="52981" y="106311"/>
                    <a:pt x="49036" y="102477"/>
                  </a:cubicBezTo>
                  <a:cubicBezTo>
                    <a:pt x="49036" y="96573"/>
                    <a:pt x="53464" y="92883"/>
                    <a:pt x="55678" y="92145"/>
                  </a:cubicBezTo>
                  <a:cubicBezTo>
                    <a:pt x="54067" y="88631"/>
                    <a:pt x="54067" y="84590"/>
                    <a:pt x="55678" y="81075"/>
                  </a:cubicBezTo>
                  <a:cubicBezTo>
                    <a:pt x="55678" y="81075"/>
                    <a:pt x="81508" y="67053"/>
                    <a:pt x="84460" y="65577"/>
                  </a:cubicBezTo>
                  <a:lnTo>
                    <a:pt x="84460" y="65577"/>
                  </a:lnTo>
                  <a:lnTo>
                    <a:pt x="84460" y="65577"/>
                  </a:lnTo>
                  <a:cubicBezTo>
                    <a:pt x="85661" y="63005"/>
                    <a:pt x="85661" y="60032"/>
                    <a:pt x="84460" y="57459"/>
                  </a:cubicBezTo>
                  <a:lnTo>
                    <a:pt x="84460" y="57459"/>
                  </a:lnTo>
                  <a:cubicBezTo>
                    <a:pt x="88607" y="59689"/>
                    <a:pt x="93597" y="59689"/>
                    <a:pt x="97744" y="57459"/>
                  </a:cubicBezTo>
                  <a:lnTo>
                    <a:pt x="97744" y="57459"/>
                  </a:lnTo>
                  <a:lnTo>
                    <a:pt x="102172" y="57459"/>
                  </a:lnTo>
                  <a:lnTo>
                    <a:pt x="102172" y="57459"/>
                  </a:lnTo>
                  <a:lnTo>
                    <a:pt x="102172" y="57459"/>
                  </a:lnTo>
                  <a:cubicBezTo>
                    <a:pt x="102172" y="57459"/>
                    <a:pt x="102172" y="57459"/>
                    <a:pt x="102172" y="53031"/>
                  </a:cubicBezTo>
                  <a:cubicBezTo>
                    <a:pt x="101888" y="51817"/>
                    <a:pt x="101888" y="50555"/>
                    <a:pt x="102172" y="49341"/>
                  </a:cubicBezTo>
                  <a:lnTo>
                    <a:pt x="113980" y="49341"/>
                  </a:lnTo>
                  <a:cubicBezTo>
                    <a:pt x="113980" y="49341"/>
                    <a:pt x="113980" y="55245"/>
                    <a:pt x="113980" y="58935"/>
                  </a:cubicBezTo>
                  <a:lnTo>
                    <a:pt x="113980" y="58935"/>
                  </a:lnTo>
                  <a:lnTo>
                    <a:pt x="113980" y="64839"/>
                  </a:lnTo>
                  <a:cubicBezTo>
                    <a:pt x="115944" y="71178"/>
                    <a:pt x="121422" y="75790"/>
                    <a:pt x="128002" y="76647"/>
                  </a:cubicBezTo>
                  <a:cubicBezTo>
                    <a:pt x="133015" y="76682"/>
                    <a:pt x="137582" y="79536"/>
                    <a:pt x="139810" y="84027"/>
                  </a:cubicBezTo>
                  <a:lnTo>
                    <a:pt x="139810" y="100263"/>
                  </a:lnTo>
                  <a:cubicBezTo>
                    <a:pt x="138452" y="103317"/>
                    <a:pt x="138452" y="106803"/>
                    <a:pt x="139810" y="109857"/>
                  </a:cubicBezTo>
                  <a:cubicBezTo>
                    <a:pt x="141102" y="116188"/>
                    <a:pt x="141102" y="122715"/>
                    <a:pt x="139810" y="129045"/>
                  </a:cubicBezTo>
                  <a:cubicBezTo>
                    <a:pt x="139810" y="129045"/>
                    <a:pt x="139810" y="129045"/>
                    <a:pt x="139810" y="129045"/>
                  </a:cubicBezTo>
                  <a:lnTo>
                    <a:pt x="139810" y="129045"/>
                  </a:lnTo>
                  <a:lnTo>
                    <a:pt x="136120" y="129045"/>
                  </a:lnTo>
                  <a:cubicBezTo>
                    <a:pt x="136120" y="129045"/>
                    <a:pt x="136120" y="129045"/>
                    <a:pt x="136120" y="129045"/>
                  </a:cubicBezTo>
                  <a:lnTo>
                    <a:pt x="136120" y="129045"/>
                  </a:lnTo>
                  <a:lnTo>
                    <a:pt x="140548" y="129045"/>
                  </a:lnTo>
                  <a:cubicBezTo>
                    <a:pt x="143963" y="128422"/>
                    <a:pt x="147464" y="128422"/>
                    <a:pt x="150880" y="129045"/>
                  </a:cubicBezTo>
                  <a:cubicBezTo>
                    <a:pt x="154537" y="128347"/>
                    <a:pt x="158293" y="128347"/>
                    <a:pt x="161950" y="129045"/>
                  </a:cubicBezTo>
                  <a:lnTo>
                    <a:pt x="170806" y="129045"/>
                  </a:lnTo>
                  <a:cubicBezTo>
                    <a:pt x="170806" y="129045"/>
                    <a:pt x="176710" y="129045"/>
                    <a:pt x="178186" y="134211"/>
                  </a:cubicBezTo>
                  <a:lnTo>
                    <a:pt x="178186" y="134211"/>
                  </a:lnTo>
                  <a:cubicBezTo>
                    <a:pt x="178186" y="134211"/>
                    <a:pt x="173758" y="129783"/>
                    <a:pt x="170068" y="128307"/>
                  </a:cubicBezTo>
                  <a:cubicBezTo>
                    <a:pt x="167146" y="127711"/>
                    <a:pt x="164134" y="127711"/>
                    <a:pt x="161212" y="128307"/>
                  </a:cubicBezTo>
                  <a:cubicBezTo>
                    <a:pt x="157344" y="127274"/>
                    <a:pt x="153272" y="127274"/>
                    <a:pt x="149404" y="128307"/>
                  </a:cubicBezTo>
                  <a:lnTo>
                    <a:pt x="144238" y="128307"/>
                  </a:lnTo>
                  <a:cubicBezTo>
                    <a:pt x="145895" y="122019"/>
                    <a:pt x="145895" y="115408"/>
                    <a:pt x="144238" y="109119"/>
                  </a:cubicBezTo>
                  <a:cubicBezTo>
                    <a:pt x="142880" y="106065"/>
                    <a:pt x="142880" y="102579"/>
                    <a:pt x="144238" y="99525"/>
                  </a:cubicBezTo>
                  <a:lnTo>
                    <a:pt x="144238" y="74433"/>
                  </a:lnTo>
                  <a:cubicBezTo>
                    <a:pt x="144238" y="74433"/>
                    <a:pt x="139072" y="67053"/>
                    <a:pt x="131692" y="66315"/>
                  </a:cubicBezTo>
                  <a:cubicBezTo>
                    <a:pt x="124008" y="66869"/>
                    <a:pt x="116848" y="62394"/>
                    <a:pt x="113980" y="55245"/>
                  </a:cubicBezTo>
                  <a:lnTo>
                    <a:pt x="113980" y="48603"/>
                  </a:lnTo>
                  <a:lnTo>
                    <a:pt x="134644" y="38271"/>
                  </a:lnTo>
                  <a:cubicBezTo>
                    <a:pt x="136238" y="46559"/>
                    <a:pt x="136238" y="55075"/>
                    <a:pt x="134644" y="63363"/>
                  </a:cubicBezTo>
                  <a:lnTo>
                    <a:pt x="134644" y="63363"/>
                  </a:lnTo>
                  <a:cubicBezTo>
                    <a:pt x="148032" y="62806"/>
                    <a:pt x="160476" y="56313"/>
                    <a:pt x="168592" y="45651"/>
                  </a:cubicBezTo>
                  <a:lnTo>
                    <a:pt x="168592" y="45651"/>
                  </a:lnTo>
                  <a:lnTo>
                    <a:pt x="181138" y="45651"/>
                  </a:lnTo>
                  <a:lnTo>
                    <a:pt x="187780" y="45651"/>
                  </a:lnTo>
                  <a:cubicBezTo>
                    <a:pt x="191927" y="43421"/>
                    <a:pt x="196916" y="43421"/>
                    <a:pt x="201064" y="45651"/>
                  </a:cubicBezTo>
                  <a:cubicBezTo>
                    <a:pt x="201064" y="45651"/>
                    <a:pt x="206230" y="50079"/>
                    <a:pt x="209920" y="54507"/>
                  </a:cubicBezTo>
                  <a:lnTo>
                    <a:pt x="209920" y="59673"/>
                  </a:lnTo>
                  <a:lnTo>
                    <a:pt x="209920" y="59673"/>
                  </a:lnTo>
                  <a:cubicBezTo>
                    <a:pt x="208274" y="57577"/>
                    <a:pt x="206791" y="55356"/>
                    <a:pt x="205492" y="53031"/>
                  </a:cubicBezTo>
                  <a:cubicBezTo>
                    <a:pt x="201802" y="48603"/>
                    <a:pt x="198850" y="44175"/>
                    <a:pt x="195160" y="43437"/>
                  </a:cubicBezTo>
                  <a:cubicBezTo>
                    <a:pt x="191056" y="42306"/>
                    <a:pt x="186719" y="42306"/>
                    <a:pt x="182614" y="43437"/>
                  </a:cubicBezTo>
                  <a:lnTo>
                    <a:pt x="174496" y="43437"/>
                  </a:lnTo>
                  <a:cubicBezTo>
                    <a:pt x="169648" y="44625"/>
                    <a:pt x="164584" y="44625"/>
                    <a:pt x="159736" y="43437"/>
                  </a:cubicBezTo>
                  <a:cubicBezTo>
                    <a:pt x="157072" y="42315"/>
                    <a:pt x="154953" y="40197"/>
                    <a:pt x="153832" y="37533"/>
                  </a:cubicBezTo>
                  <a:lnTo>
                    <a:pt x="153832" y="37533"/>
                  </a:lnTo>
                  <a:cubicBezTo>
                    <a:pt x="153391" y="34845"/>
                    <a:pt x="153391" y="32103"/>
                    <a:pt x="153832" y="29415"/>
                  </a:cubicBezTo>
                  <a:lnTo>
                    <a:pt x="153832" y="29415"/>
                  </a:lnTo>
                  <a:lnTo>
                    <a:pt x="153832" y="29415"/>
                  </a:lnTo>
                  <a:lnTo>
                    <a:pt x="153832" y="23511"/>
                  </a:lnTo>
                  <a:lnTo>
                    <a:pt x="153832" y="23511"/>
                  </a:lnTo>
                  <a:lnTo>
                    <a:pt x="149404" y="23511"/>
                  </a:lnTo>
                  <a:lnTo>
                    <a:pt x="149404" y="23511"/>
                  </a:lnTo>
                  <a:lnTo>
                    <a:pt x="132430" y="28677"/>
                  </a:lnTo>
                  <a:lnTo>
                    <a:pt x="132430" y="28677"/>
                  </a:lnTo>
                  <a:lnTo>
                    <a:pt x="118408" y="35319"/>
                  </a:lnTo>
                  <a:lnTo>
                    <a:pt x="118408" y="35319"/>
                  </a:lnTo>
                  <a:lnTo>
                    <a:pt x="118408" y="28677"/>
                  </a:lnTo>
                  <a:cubicBezTo>
                    <a:pt x="118408" y="28677"/>
                    <a:pt x="118408" y="28677"/>
                    <a:pt x="118408" y="22035"/>
                  </a:cubicBezTo>
                  <a:lnTo>
                    <a:pt x="118408" y="20559"/>
                  </a:lnTo>
                  <a:lnTo>
                    <a:pt x="118408" y="20559"/>
                  </a:lnTo>
                  <a:cubicBezTo>
                    <a:pt x="118408" y="15393"/>
                    <a:pt x="118408" y="11703"/>
                    <a:pt x="118408" y="10227"/>
                  </a:cubicBezTo>
                  <a:cubicBezTo>
                    <a:pt x="118408" y="8751"/>
                    <a:pt x="118408" y="10227"/>
                    <a:pt x="118408" y="10227"/>
                  </a:cubicBezTo>
                  <a:lnTo>
                    <a:pt x="113980" y="2847"/>
                  </a:lnTo>
                  <a:cubicBezTo>
                    <a:pt x="110084" y="2052"/>
                    <a:pt x="106068" y="2052"/>
                    <a:pt x="102172" y="2847"/>
                  </a:cubicBezTo>
                  <a:lnTo>
                    <a:pt x="97006" y="2847"/>
                  </a:lnTo>
                  <a:lnTo>
                    <a:pt x="88150" y="2847"/>
                  </a:lnTo>
                  <a:lnTo>
                    <a:pt x="88150" y="2847"/>
                  </a:lnTo>
                  <a:cubicBezTo>
                    <a:pt x="88150" y="2847"/>
                    <a:pt x="88150" y="2847"/>
                    <a:pt x="88150" y="2847"/>
                  </a:cubicBezTo>
                  <a:lnTo>
                    <a:pt x="88150" y="2847"/>
                  </a:lnTo>
                  <a:cubicBezTo>
                    <a:pt x="87356" y="4478"/>
                    <a:pt x="87356" y="6382"/>
                    <a:pt x="88150" y="8013"/>
                  </a:cubicBezTo>
                  <a:lnTo>
                    <a:pt x="88150" y="8013"/>
                  </a:lnTo>
                  <a:cubicBezTo>
                    <a:pt x="87405" y="12657"/>
                    <a:pt x="87405" y="17391"/>
                    <a:pt x="88150" y="22035"/>
                  </a:cubicBezTo>
                  <a:cubicBezTo>
                    <a:pt x="88345" y="26454"/>
                    <a:pt x="89612" y="30760"/>
                    <a:pt x="91840" y="34581"/>
                  </a:cubicBezTo>
                  <a:lnTo>
                    <a:pt x="91840" y="34581"/>
                  </a:lnTo>
                  <a:lnTo>
                    <a:pt x="40180" y="72219"/>
                  </a:lnTo>
                  <a:lnTo>
                    <a:pt x="40180" y="72219"/>
                  </a:lnTo>
                  <a:cubicBezTo>
                    <a:pt x="40180" y="72219"/>
                    <a:pt x="40180" y="72219"/>
                    <a:pt x="35014" y="72219"/>
                  </a:cubicBezTo>
                  <a:lnTo>
                    <a:pt x="29110" y="72219"/>
                  </a:lnTo>
                  <a:cubicBezTo>
                    <a:pt x="25420" y="72219"/>
                    <a:pt x="23206" y="72219"/>
                    <a:pt x="23944" y="72219"/>
                  </a:cubicBezTo>
                  <a:cubicBezTo>
                    <a:pt x="22542" y="71554"/>
                    <a:pt x="20917" y="71554"/>
                    <a:pt x="19516" y="72219"/>
                  </a:cubicBezTo>
                  <a:cubicBezTo>
                    <a:pt x="18593" y="73818"/>
                    <a:pt x="18593" y="75787"/>
                    <a:pt x="19516" y="77385"/>
                  </a:cubicBezTo>
                  <a:lnTo>
                    <a:pt x="19516" y="77385"/>
                  </a:lnTo>
                  <a:cubicBezTo>
                    <a:pt x="14593" y="80436"/>
                    <a:pt x="10121" y="84163"/>
                    <a:pt x="6232" y="88455"/>
                  </a:cubicBezTo>
                  <a:cubicBezTo>
                    <a:pt x="-2624" y="102477"/>
                    <a:pt x="328" y="107643"/>
                    <a:pt x="1066" y="107643"/>
                  </a:cubicBezTo>
                  <a:close/>
                  <a:moveTo>
                    <a:pt x="159736" y="126093"/>
                  </a:moveTo>
                  <a:lnTo>
                    <a:pt x="159736" y="126093"/>
                  </a:lnTo>
                  <a:lnTo>
                    <a:pt x="167854" y="126093"/>
                  </a:lnTo>
                  <a:lnTo>
                    <a:pt x="167854" y="126093"/>
                  </a:lnTo>
                  <a:lnTo>
                    <a:pt x="228370" y="126093"/>
                  </a:lnTo>
                  <a:lnTo>
                    <a:pt x="228370" y="208011"/>
                  </a:lnTo>
                  <a:lnTo>
                    <a:pt x="148666" y="281811"/>
                  </a:lnTo>
                  <a:cubicBezTo>
                    <a:pt x="143325" y="265363"/>
                    <a:pt x="140585" y="248182"/>
                    <a:pt x="140548" y="230889"/>
                  </a:cubicBezTo>
                  <a:lnTo>
                    <a:pt x="140548" y="140115"/>
                  </a:lnTo>
                  <a:lnTo>
                    <a:pt x="140548" y="140115"/>
                  </a:lnTo>
                  <a:lnTo>
                    <a:pt x="140548" y="128307"/>
                  </a:lnTo>
                  <a:close/>
                  <a:moveTo>
                    <a:pt x="170068" y="126093"/>
                  </a:moveTo>
                  <a:lnTo>
                    <a:pt x="170068" y="126093"/>
                  </a:lnTo>
                  <a:cubicBezTo>
                    <a:pt x="170068" y="126093"/>
                    <a:pt x="171544" y="129045"/>
                    <a:pt x="170068" y="129045"/>
                  </a:cubicBezTo>
                  <a:close/>
                  <a:moveTo>
                    <a:pt x="187780" y="318711"/>
                  </a:moveTo>
                  <a:lnTo>
                    <a:pt x="187780" y="323877"/>
                  </a:lnTo>
                  <a:cubicBezTo>
                    <a:pt x="190422" y="324724"/>
                    <a:pt x="193256" y="324724"/>
                    <a:pt x="195898" y="323877"/>
                  </a:cubicBezTo>
                  <a:lnTo>
                    <a:pt x="201064" y="323877"/>
                  </a:lnTo>
                  <a:cubicBezTo>
                    <a:pt x="203477" y="324536"/>
                    <a:pt x="206031" y="324536"/>
                    <a:pt x="208444" y="323877"/>
                  </a:cubicBezTo>
                  <a:lnTo>
                    <a:pt x="215086" y="323877"/>
                  </a:lnTo>
                  <a:lnTo>
                    <a:pt x="223204" y="323877"/>
                  </a:lnTo>
                  <a:cubicBezTo>
                    <a:pt x="225897" y="324225"/>
                    <a:pt x="228628" y="324225"/>
                    <a:pt x="231322" y="323877"/>
                  </a:cubicBezTo>
                  <a:cubicBezTo>
                    <a:pt x="231322" y="323877"/>
                    <a:pt x="237226" y="323877"/>
                    <a:pt x="236488" y="323877"/>
                  </a:cubicBezTo>
                  <a:lnTo>
                    <a:pt x="243868" y="323877"/>
                  </a:lnTo>
                  <a:lnTo>
                    <a:pt x="252724" y="323877"/>
                  </a:lnTo>
                  <a:cubicBezTo>
                    <a:pt x="255417" y="325629"/>
                    <a:pt x="258886" y="325629"/>
                    <a:pt x="261580" y="323877"/>
                  </a:cubicBezTo>
                  <a:lnTo>
                    <a:pt x="261580" y="323877"/>
                  </a:lnTo>
                  <a:cubicBezTo>
                    <a:pt x="263956" y="324786"/>
                    <a:pt x="266583" y="324786"/>
                    <a:pt x="268960" y="323877"/>
                  </a:cubicBezTo>
                  <a:cubicBezTo>
                    <a:pt x="271159" y="324212"/>
                    <a:pt x="273403" y="324212"/>
                    <a:pt x="275602" y="323877"/>
                  </a:cubicBezTo>
                  <a:cubicBezTo>
                    <a:pt x="277144" y="324986"/>
                    <a:pt x="279225" y="324986"/>
                    <a:pt x="280768" y="323877"/>
                  </a:cubicBezTo>
                  <a:cubicBezTo>
                    <a:pt x="282421" y="324575"/>
                    <a:pt x="284281" y="324575"/>
                    <a:pt x="285934" y="323877"/>
                  </a:cubicBezTo>
                  <a:lnTo>
                    <a:pt x="289624" y="323877"/>
                  </a:lnTo>
                  <a:cubicBezTo>
                    <a:pt x="282783" y="331859"/>
                    <a:pt x="274827" y="338818"/>
                    <a:pt x="266008" y="344541"/>
                  </a:cubicBezTo>
                  <a:lnTo>
                    <a:pt x="261580" y="344541"/>
                  </a:lnTo>
                  <a:lnTo>
                    <a:pt x="257152" y="344541"/>
                  </a:lnTo>
                  <a:lnTo>
                    <a:pt x="249034" y="344541"/>
                  </a:lnTo>
                  <a:lnTo>
                    <a:pt x="240916" y="344541"/>
                  </a:lnTo>
                  <a:lnTo>
                    <a:pt x="234274" y="344541"/>
                  </a:lnTo>
                  <a:cubicBezTo>
                    <a:pt x="232082" y="344999"/>
                    <a:pt x="229824" y="344999"/>
                    <a:pt x="227632" y="344541"/>
                  </a:cubicBezTo>
                  <a:lnTo>
                    <a:pt x="222466" y="344541"/>
                  </a:lnTo>
                  <a:lnTo>
                    <a:pt x="222466" y="344541"/>
                  </a:lnTo>
                  <a:lnTo>
                    <a:pt x="215086" y="344541"/>
                  </a:lnTo>
                  <a:lnTo>
                    <a:pt x="207706" y="344541"/>
                  </a:lnTo>
                  <a:lnTo>
                    <a:pt x="207706" y="344541"/>
                  </a:lnTo>
                  <a:lnTo>
                    <a:pt x="207706" y="344541"/>
                  </a:lnTo>
                  <a:lnTo>
                    <a:pt x="207706" y="344541"/>
                  </a:lnTo>
                  <a:cubicBezTo>
                    <a:pt x="196710" y="339476"/>
                    <a:pt x="186709" y="332477"/>
                    <a:pt x="178186" y="323877"/>
                  </a:cubicBezTo>
                  <a:close/>
                  <a:moveTo>
                    <a:pt x="251248" y="353397"/>
                  </a:moveTo>
                  <a:lnTo>
                    <a:pt x="237964" y="358563"/>
                  </a:lnTo>
                  <a:lnTo>
                    <a:pt x="237964" y="358563"/>
                  </a:lnTo>
                  <a:cubicBezTo>
                    <a:pt x="226613" y="354810"/>
                    <a:pt x="215912" y="349334"/>
                    <a:pt x="206230" y="342327"/>
                  </a:cubicBezTo>
                  <a:lnTo>
                    <a:pt x="211396" y="342327"/>
                  </a:lnTo>
                  <a:cubicBezTo>
                    <a:pt x="214082" y="342755"/>
                    <a:pt x="216827" y="342755"/>
                    <a:pt x="219514" y="342327"/>
                  </a:cubicBezTo>
                  <a:cubicBezTo>
                    <a:pt x="219514" y="342327"/>
                    <a:pt x="226894" y="342327"/>
                    <a:pt x="226894" y="342327"/>
                  </a:cubicBezTo>
                  <a:lnTo>
                    <a:pt x="232798" y="342327"/>
                  </a:lnTo>
                  <a:cubicBezTo>
                    <a:pt x="232798" y="342327"/>
                    <a:pt x="238702" y="342327"/>
                    <a:pt x="238702" y="342327"/>
                  </a:cubicBezTo>
                  <a:lnTo>
                    <a:pt x="245344" y="342327"/>
                  </a:lnTo>
                  <a:lnTo>
                    <a:pt x="253462" y="342327"/>
                  </a:lnTo>
                  <a:cubicBezTo>
                    <a:pt x="256126" y="342984"/>
                    <a:pt x="258916" y="342984"/>
                    <a:pt x="261580" y="342327"/>
                  </a:cubicBezTo>
                  <a:lnTo>
                    <a:pt x="265270" y="342327"/>
                  </a:lnTo>
                  <a:lnTo>
                    <a:pt x="265270" y="342327"/>
                  </a:lnTo>
                  <a:cubicBezTo>
                    <a:pt x="266672" y="342992"/>
                    <a:pt x="268296" y="342992"/>
                    <a:pt x="269698" y="342327"/>
                  </a:cubicBezTo>
                  <a:lnTo>
                    <a:pt x="253462" y="351921"/>
                  </a:lnTo>
                  <a:close/>
                  <a:moveTo>
                    <a:pt x="295528" y="319449"/>
                  </a:moveTo>
                  <a:lnTo>
                    <a:pt x="295528" y="319449"/>
                  </a:lnTo>
                  <a:lnTo>
                    <a:pt x="290362" y="319449"/>
                  </a:lnTo>
                  <a:lnTo>
                    <a:pt x="285196" y="319449"/>
                  </a:lnTo>
                  <a:cubicBezTo>
                    <a:pt x="283565" y="320243"/>
                    <a:pt x="281661" y="320243"/>
                    <a:pt x="280030" y="319449"/>
                  </a:cubicBezTo>
                  <a:lnTo>
                    <a:pt x="273388" y="319449"/>
                  </a:lnTo>
                  <a:cubicBezTo>
                    <a:pt x="270170" y="322387"/>
                    <a:pt x="265941" y="323972"/>
                    <a:pt x="261580" y="323877"/>
                  </a:cubicBezTo>
                  <a:cubicBezTo>
                    <a:pt x="261580" y="323877"/>
                    <a:pt x="256414" y="323877"/>
                    <a:pt x="255676" y="323877"/>
                  </a:cubicBezTo>
                  <a:lnTo>
                    <a:pt x="246820" y="323877"/>
                  </a:lnTo>
                  <a:lnTo>
                    <a:pt x="239440" y="323877"/>
                  </a:lnTo>
                  <a:lnTo>
                    <a:pt x="234274" y="323877"/>
                  </a:lnTo>
                  <a:lnTo>
                    <a:pt x="226156" y="323877"/>
                  </a:lnTo>
                  <a:lnTo>
                    <a:pt x="211396" y="323877"/>
                  </a:lnTo>
                  <a:cubicBezTo>
                    <a:pt x="208968" y="324444"/>
                    <a:pt x="206444" y="324444"/>
                    <a:pt x="204016" y="323877"/>
                  </a:cubicBezTo>
                  <a:lnTo>
                    <a:pt x="198850" y="323877"/>
                  </a:lnTo>
                  <a:cubicBezTo>
                    <a:pt x="196422" y="324444"/>
                    <a:pt x="193898" y="324444"/>
                    <a:pt x="191470" y="323877"/>
                  </a:cubicBezTo>
                  <a:cubicBezTo>
                    <a:pt x="187780" y="323877"/>
                    <a:pt x="184828" y="323877"/>
                    <a:pt x="183352" y="323877"/>
                  </a:cubicBezTo>
                  <a:lnTo>
                    <a:pt x="183352" y="323877"/>
                  </a:lnTo>
                  <a:lnTo>
                    <a:pt x="183352" y="323877"/>
                  </a:lnTo>
                  <a:lnTo>
                    <a:pt x="183352" y="323877"/>
                  </a:lnTo>
                  <a:cubicBezTo>
                    <a:pt x="180420" y="320617"/>
                    <a:pt x="177708" y="317165"/>
                    <a:pt x="175234" y="313545"/>
                  </a:cubicBezTo>
                  <a:cubicBezTo>
                    <a:pt x="179662" y="313545"/>
                    <a:pt x="181138" y="313545"/>
                    <a:pt x="181138" y="313545"/>
                  </a:cubicBezTo>
                  <a:lnTo>
                    <a:pt x="187780" y="313545"/>
                  </a:lnTo>
                  <a:cubicBezTo>
                    <a:pt x="190687" y="314264"/>
                    <a:pt x="193728" y="314264"/>
                    <a:pt x="196636" y="313545"/>
                  </a:cubicBezTo>
                  <a:lnTo>
                    <a:pt x="201064" y="313545"/>
                  </a:lnTo>
                  <a:cubicBezTo>
                    <a:pt x="203492" y="314112"/>
                    <a:pt x="206016" y="314112"/>
                    <a:pt x="208444" y="313545"/>
                  </a:cubicBezTo>
                  <a:lnTo>
                    <a:pt x="215086" y="313545"/>
                  </a:lnTo>
                  <a:lnTo>
                    <a:pt x="223204" y="313545"/>
                  </a:lnTo>
                  <a:lnTo>
                    <a:pt x="231322" y="313545"/>
                  </a:lnTo>
                  <a:lnTo>
                    <a:pt x="236488" y="313545"/>
                  </a:lnTo>
                  <a:lnTo>
                    <a:pt x="243868" y="313545"/>
                  </a:lnTo>
                  <a:lnTo>
                    <a:pt x="251986" y="313545"/>
                  </a:lnTo>
                  <a:cubicBezTo>
                    <a:pt x="254126" y="314336"/>
                    <a:pt x="256488" y="314336"/>
                    <a:pt x="258628" y="313545"/>
                  </a:cubicBezTo>
                  <a:lnTo>
                    <a:pt x="266008" y="313545"/>
                  </a:lnTo>
                  <a:lnTo>
                    <a:pt x="272650" y="313545"/>
                  </a:lnTo>
                  <a:cubicBezTo>
                    <a:pt x="274192" y="314654"/>
                    <a:pt x="276273" y="314654"/>
                    <a:pt x="277816" y="313545"/>
                  </a:cubicBezTo>
                  <a:cubicBezTo>
                    <a:pt x="277816" y="313545"/>
                    <a:pt x="277816" y="313545"/>
                    <a:pt x="282244" y="313545"/>
                  </a:cubicBezTo>
                  <a:cubicBezTo>
                    <a:pt x="284332" y="314598"/>
                    <a:pt x="286797" y="314598"/>
                    <a:pt x="288886" y="313545"/>
                  </a:cubicBezTo>
                  <a:cubicBezTo>
                    <a:pt x="290782" y="314286"/>
                    <a:pt x="292893" y="314286"/>
                    <a:pt x="294790" y="313545"/>
                  </a:cubicBezTo>
                  <a:lnTo>
                    <a:pt x="294790" y="313545"/>
                  </a:lnTo>
                  <a:cubicBezTo>
                    <a:pt x="296672" y="314367"/>
                    <a:pt x="298812" y="314367"/>
                    <a:pt x="300694" y="313545"/>
                  </a:cubicBezTo>
                  <a:lnTo>
                    <a:pt x="300694" y="313545"/>
                  </a:lnTo>
                  <a:close/>
                  <a:moveTo>
                    <a:pt x="305860" y="304689"/>
                  </a:moveTo>
                  <a:lnTo>
                    <a:pt x="305860" y="304689"/>
                  </a:lnTo>
                  <a:lnTo>
                    <a:pt x="302170" y="309855"/>
                  </a:lnTo>
                  <a:lnTo>
                    <a:pt x="302170" y="309855"/>
                  </a:lnTo>
                  <a:cubicBezTo>
                    <a:pt x="300030" y="310646"/>
                    <a:pt x="297668" y="310646"/>
                    <a:pt x="295528" y="309855"/>
                  </a:cubicBezTo>
                  <a:cubicBezTo>
                    <a:pt x="293602" y="310429"/>
                    <a:pt x="291550" y="310429"/>
                    <a:pt x="289624" y="309855"/>
                  </a:cubicBezTo>
                  <a:cubicBezTo>
                    <a:pt x="287712" y="310530"/>
                    <a:pt x="285631" y="310530"/>
                    <a:pt x="283720" y="309855"/>
                  </a:cubicBezTo>
                  <a:lnTo>
                    <a:pt x="278554" y="309855"/>
                  </a:lnTo>
                  <a:cubicBezTo>
                    <a:pt x="276923" y="310649"/>
                    <a:pt x="275019" y="310649"/>
                    <a:pt x="273388" y="309855"/>
                  </a:cubicBezTo>
                  <a:lnTo>
                    <a:pt x="267484" y="309855"/>
                  </a:lnTo>
                  <a:lnTo>
                    <a:pt x="259366" y="309855"/>
                  </a:lnTo>
                  <a:cubicBezTo>
                    <a:pt x="259366" y="309855"/>
                    <a:pt x="254200" y="309855"/>
                    <a:pt x="253462" y="309855"/>
                  </a:cubicBezTo>
                  <a:lnTo>
                    <a:pt x="244606" y="309855"/>
                  </a:lnTo>
                  <a:lnTo>
                    <a:pt x="237226" y="309855"/>
                  </a:lnTo>
                  <a:cubicBezTo>
                    <a:pt x="235528" y="310263"/>
                    <a:pt x="233757" y="310263"/>
                    <a:pt x="232060" y="309855"/>
                  </a:cubicBezTo>
                  <a:lnTo>
                    <a:pt x="223942" y="309855"/>
                  </a:lnTo>
                  <a:lnTo>
                    <a:pt x="215824" y="309855"/>
                  </a:lnTo>
                  <a:lnTo>
                    <a:pt x="209182" y="309855"/>
                  </a:lnTo>
                  <a:cubicBezTo>
                    <a:pt x="206769" y="310514"/>
                    <a:pt x="204215" y="310514"/>
                    <a:pt x="201802" y="309855"/>
                  </a:cubicBezTo>
                  <a:lnTo>
                    <a:pt x="197374" y="309855"/>
                  </a:lnTo>
                  <a:cubicBezTo>
                    <a:pt x="194451" y="310473"/>
                    <a:pt x="191440" y="310473"/>
                    <a:pt x="188518" y="309855"/>
                  </a:cubicBezTo>
                  <a:lnTo>
                    <a:pt x="181876" y="309855"/>
                  </a:lnTo>
                  <a:lnTo>
                    <a:pt x="175972" y="309855"/>
                  </a:lnTo>
                  <a:cubicBezTo>
                    <a:pt x="175746" y="307894"/>
                    <a:pt x="175746" y="305913"/>
                    <a:pt x="175972" y="303951"/>
                  </a:cubicBezTo>
                  <a:cubicBezTo>
                    <a:pt x="171080" y="296435"/>
                    <a:pt x="167348" y="288225"/>
                    <a:pt x="164902" y="279597"/>
                  </a:cubicBezTo>
                  <a:lnTo>
                    <a:pt x="243868" y="205797"/>
                  </a:lnTo>
                  <a:lnTo>
                    <a:pt x="323572" y="279597"/>
                  </a:lnTo>
                  <a:cubicBezTo>
                    <a:pt x="317734" y="288983"/>
                    <a:pt x="310517" y="297441"/>
                    <a:pt x="302170" y="304689"/>
                  </a:cubicBezTo>
                  <a:close/>
                  <a:moveTo>
                    <a:pt x="297004" y="127569"/>
                  </a:moveTo>
                  <a:lnTo>
                    <a:pt x="297004" y="127569"/>
                  </a:lnTo>
                  <a:cubicBezTo>
                    <a:pt x="297004" y="127569"/>
                    <a:pt x="297004" y="127569"/>
                    <a:pt x="297004" y="127569"/>
                  </a:cubicBezTo>
                  <a:lnTo>
                    <a:pt x="305860" y="127569"/>
                  </a:lnTo>
                  <a:lnTo>
                    <a:pt x="320620" y="127569"/>
                  </a:lnTo>
                  <a:lnTo>
                    <a:pt x="320620" y="227937"/>
                  </a:lnTo>
                  <a:cubicBezTo>
                    <a:pt x="320576" y="244989"/>
                    <a:pt x="317837" y="261926"/>
                    <a:pt x="312502" y="278121"/>
                  </a:cubicBezTo>
                  <a:lnTo>
                    <a:pt x="233536" y="208749"/>
                  </a:lnTo>
                  <a:lnTo>
                    <a:pt x="233536" y="127569"/>
                  </a:lnTo>
                  <a:lnTo>
                    <a:pt x="292576" y="127569"/>
                  </a:lnTo>
                  <a:close/>
                  <a:moveTo>
                    <a:pt x="308812" y="127569"/>
                  </a:moveTo>
                  <a:lnTo>
                    <a:pt x="302170" y="127569"/>
                  </a:lnTo>
                  <a:lnTo>
                    <a:pt x="302170" y="127569"/>
                  </a:lnTo>
                  <a:lnTo>
                    <a:pt x="311026" y="127569"/>
                  </a:lnTo>
                  <a:close/>
                  <a:moveTo>
                    <a:pt x="176710" y="127569"/>
                  </a:moveTo>
                  <a:lnTo>
                    <a:pt x="176710" y="127569"/>
                  </a:lnTo>
                  <a:close/>
                  <a:moveTo>
                    <a:pt x="398110" y="146757"/>
                  </a:moveTo>
                  <a:lnTo>
                    <a:pt x="393682" y="146757"/>
                  </a:lnTo>
                  <a:lnTo>
                    <a:pt x="393682" y="138639"/>
                  </a:lnTo>
                  <a:lnTo>
                    <a:pt x="397372" y="138639"/>
                  </a:lnTo>
                  <a:cubicBezTo>
                    <a:pt x="397940" y="141066"/>
                    <a:pt x="397940" y="143592"/>
                    <a:pt x="397372" y="146019"/>
                  </a:cubicBezTo>
                  <a:close/>
                  <a:moveTo>
                    <a:pt x="344236" y="140115"/>
                  </a:moveTo>
                  <a:lnTo>
                    <a:pt x="350140" y="140115"/>
                  </a:lnTo>
                  <a:lnTo>
                    <a:pt x="350140" y="148971"/>
                  </a:lnTo>
                  <a:lnTo>
                    <a:pt x="344236" y="148971"/>
                  </a:lnTo>
                  <a:cubicBezTo>
                    <a:pt x="344236" y="148971"/>
                    <a:pt x="343498" y="143067"/>
                    <a:pt x="343498" y="139377"/>
                  </a:cubicBezTo>
                  <a:close/>
                  <a:moveTo>
                    <a:pt x="358996" y="150447"/>
                  </a:moveTo>
                  <a:lnTo>
                    <a:pt x="353092" y="150447"/>
                  </a:lnTo>
                  <a:lnTo>
                    <a:pt x="353092" y="140853"/>
                  </a:lnTo>
                  <a:lnTo>
                    <a:pt x="358258" y="140853"/>
                  </a:lnTo>
                  <a:cubicBezTo>
                    <a:pt x="365129" y="141554"/>
                    <a:pt x="372051" y="141554"/>
                    <a:pt x="378922" y="140853"/>
                  </a:cubicBezTo>
                  <a:lnTo>
                    <a:pt x="378922" y="148971"/>
                  </a:lnTo>
                  <a:cubicBezTo>
                    <a:pt x="372073" y="149903"/>
                    <a:pt x="365151" y="150150"/>
                    <a:pt x="358258" y="149709"/>
                  </a:cubicBezTo>
                  <a:close/>
                  <a:moveTo>
                    <a:pt x="382612" y="150447"/>
                  </a:moveTo>
                  <a:lnTo>
                    <a:pt x="382612" y="142329"/>
                  </a:lnTo>
                  <a:lnTo>
                    <a:pt x="391468" y="142329"/>
                  </a:lnTo>
                  <a:lnTo>
                    <a:pt x="391468" y="151185"/>
                  </a:lnTo>
                  <a:lnTo>
                    <a:pt x="384088" y="151185"/>
                  </a:lnTo>
                  <a:close/>
                  <a:moveTo>
                    <a:pt x="352354" y="150447"/>
                  </a:moveTo>
                  <a:lnTo>
                    <a:pt x="352354" y="150447"/>
                  </a:lnTo>
                  <a:lnTo>
                    <a:pt x="352354" y="140115"/>
                  </a:lnTo>
                  <a:lnTo>
                    <a:pt x="352354" y="140115"/>
                  </a:lnTo>
                  <a:close/>
                  <a:moveTo>
                    <a:pt x="372280" y="205797"/>
                  </a:moveTo>
                  <a:cubicBezTo>
                    <a:pt x="371276" y="210369"/>
                    <a:pt x="369793" y="214821"/>
                    <a:pt x="367852" y="219081"/>
                  </a:cubicBezTo>
                  <a:lnTo>
                    <a:pt x="364162" y="226461"/>
                  </a:lnTo>
                  <a:cubicBezTo>
                    <a:pt x="364162" y="230889"/>
                    <a:pt x="364162" y="236055"/>
                    <a:pt x="364162" y="236793"/>
                  </a:cubicBezTo>
                  <a:lnTo>
                    <a:pt x="364162" y="236793"/>
                  </a:lnTo>
                  <a:cubicBezTo>
                    <a:pt x="362848" y="239340"/>
                    <a:pt x="362848" y="242364"/>
                    <a:pt x="364162" y="244911"/>
                  </a:cubicBezTo>
                  <a:cubicBezTo>
                    <a:pt x="363298" y="242781"/>
                    <a:pt x="363298" y="240399"/>
                    <a:pt x="364162" y="238269"/>
                  </a:cubicBezTo>
                  <a:cubicBezTo>
                    <a:pt x="365660" y="262846"/>
                    <a:pt x="365660" y="287492"/>
                    <a:pt x="364162" y="312069"/>
                  </a:cubicBezTo>
                  <a:lnTo>
                    <a:pt x="364162" y="312069"/>
                  </a:lnTo>
                  <a:cubicBezTo>
                    <a:pt x="364162" y="312069"/>
                    <a:pt x="364162" y="312069"/>
                    <a:pt x="354568" y="312069"/>
                  </a:cubicBezTo>
                  <a:lnTo>
                    <a:pt x="333904" y="312069"/>
                  </a:lnTo>
                  <a:cubicBezTo>
                    <a:pt x="333904" y="302475"/>
                    <a:pt x="333904" y="288453"/>
                    <a:pt x="333904" y="275169"/>
                  </a:cubicBezTo>
                  <a:cubicBezTo>
                    <a:pt x="333904" y="261885"/>
                    <a:pt x="333904" y="248601"/>
                    <a:pt x="333904" y="240483"/>
                  </a:cubicBezTo>
                  <a:cubicBezTo>
                    <a:pt x="333180" y="232874"/>
                    <a:pt x="333180" y="225214"/>
                    <a:pt x="333904" y="217605"/>
                  </a:cubicBezTo>
                  <a:cubicBezTo>
                    <a:pt x="333904" y="211701"/>
                    <a:pt x="333904" y="196203"/>
                    <a:pt x="333904" y="182181"/>
                  </a:cubicBezTo>
                  <a:cubicBezTo>
                    <a:pt x="333904" y="168159"/>
                    <a:pt x="333904" y="160041"/>
                    <a:pt x="333904" y="156351"/>
                  </a:cubicBezTo>
                  <a:cubicBezTo>
                    <a:pt x="333904" y="152661"/>
                    <a:pt x="333904" y="148233"/>
                    <a:pt x="333904" y="148233"/>
                  </a:cubicBezTo>
                  <a:lnTo>
                    <a:pt x="376708" y="148233"/>
                  </a:lnTo>
                  <a:cubicBezTo>
                    <a:pt x="383350" y="148233"/>
                    <a:pt x="387040" y="148233"/>
                    <a:pt x="387778" y="148233"/>
                  </a:cubicBezTo>
                  <a:cubicBezTo>
                    <a:pt x="391084" y="155046"/>
                    <a:pt x="393564" y="162231"/>
                    <a:pt x="395158" y="169635"/>
                  </a:cubicBezTo>
                  <a:cubicBezTo>
                    <a:pt x="389357" y="164595"/>
                    <a:pt x="385232" y="157899"/>
                    <a:pt x="383350" y="150447"/>
                  </a:cubicBezTo>
                  <a:lnTo>
                    <a:pt x="383350" y="150447"/>
                  </a:lnTo>
                  <a:cubicBezTo>
                    <a:pt x="385483" y="157766"/>
                    <a:pt x="389874" y="164223"/>
                    <a:pt x="395896" y="168897"/>
                  </a:cubicBezTo>
                  <a:cubicBezTo>
                    <a:pt x="395896" y="168897"/>
                    <a:pt x="409180" y="176277"/>
                    <a:pt x="409180" y="176277"/>
                  </a:cubicBezTo>
                  <a:cubicBezTo>
                    <a:pt x="409180" y="191775"/>
                    <a:pt x="409180" y="240483"/>
                    <a:pt x="409180" y="241221"/>
                  </a:cubicBezTo>
                  <a:lnTo>
                    <a:pt x="409180" y="241221"/>
                  </a:lnTo>
                  <a:cubicBezTo>
                    <a:pt x="408309" y="246846"/>
                    <a:pt x="408309" y="252571"/>
                    <a:pt x="409180" y="258195"/>
                  </a:cubicBezTo>
                  <a:cubicBezTo>
                    <a:pt x="413903" y="278045"/>
                    <a:pt x="416619" y="298319"/>
                    <a:pt x="417298" y="318711"/>
                  </a:cubicBezTo>
                  <a:cubicBezTo>
                    <a:pt x="412988" y="321806"/>
                    <a:pt x="408265" y="324289"/>
                    <a:pt x="403276" y="326091"/>
                  </a:cubicBezTo>
                  <a:lnTo>
                    <a:pt x="403276" y="326091"/>
                  </a:lnTo>
                  <a:cubicBezTo>
                    <a:pt x="402634" y="314637"/>
                    <a:pt x="400907" y="303270"/>
                    <a:pt x="398110" y="292143"/>
                  </a:cubicBezTo>
                  <a:lnTo>
                    <a:pt x="398110" y="292143"/>
                  </a:lnTo>
                  <a:cubicBezTo>
                    <a:pt x="400051" y="302627"/>
                    <a:pt x="401283" y="313229"/>
                    <a:pt x="401800" y="323877"/>
                  </a:cubicBezTo>
                  <a:lnTo>
                    <a:pt x="401800" y="323877"/>
                  </a:lnTo>
                  <a:lnTo>
                    <a:pt x="401800" y="323877"/>
                  </a:lnTo>
                  <a:lnTo>
                    <a:pt x="387040" y="313545"/>
                  </a:lnTo>
                  <a:cubicBezTo>
                    <a:pt x="387040" y="313545"/>
                    <a:pt x="387040" y="284763"/>
                    <a:pt x="387040" y="264099"/>
                  </a:cubicBezTo>
                  <a:cubicBezTo>
                    <a:pt x="387040" y="254505"/>
                    <a:pt x="387040" y="245649"/>
                    <a:pt x="387040" y="241221"/>
                  </a:cubicBezTo>
                  <a:cubicBezTo>
                    <a:pt x="388184" y="244047"/>
                    <a:pt x="390272" y="246392"/>
                    <a:pt x="392944" y="247863"/>
                  </a:cubicBezTo>
                  <a:cubicBezTo>
                    <a:pt x="389785" y="245572"/>
                    <a:pt x="387660" y="242122"/>
                    <a:pt x="387040" y="238269"/>
                  </a:cubicBezTo>
                  <a:lnTo>
                    <a:pt x="387040" y="238269"/>
                  </a:lnTo>
                  <a:cubicBezTo>
                    <a:pt x="382575" y="226489"/>
                    <a:pt x="376627" y="215328"/>
                    <a:pt x="369328" y="205059"/>
                  </a:cubicBezTo>
                  <a:close/>
                  <a:moveTo>
                    <a:pt x="392206" y="323877"/>
                  </a:moveTo>
                  <a:lnTo>
                    <a:pt x="392206" y="323877"/>
                  </a:lnTo>
                  <a:close/>
                  <a:moveTo>
                    <a:pt x="398110" y="342327"/>
                  </a:moveTo>
                  <a:cubicBezTo>
                    <a:pt x="398110" y="342327"/>
                    <a:pt x="398110" y="337899"/>
                    <a:pt x="398110" y="338637"/>
                  </a:cubicBezTo>
                  <a:lnTo>
                    <a:pt x="398110" y="342327"/>
                  </a:lnTo>
                  <a:lnTo>
                    <a:pt x="398110" y="342327"/>
                  </a:lnTo>
                  <a:cubicBezTo>
                    <a:pt x="397320" y="340957"/>
                    <a:pt x="397320" y="339269"/>
                    <a:pt x="398110" y="337899"/>
                  </a:cubicBezTo>
                  <a:lnTo>
                    <a:pt x="398110" y="337899"/>
                  </a:lnTo>
                  <a:cubicBezTo>
                    <a:pt x="396973" y="334296"/>
                    <a:pt x="396973" y="330432"/>
                    <a:pt x="398110" y="326829"/>
                  </a:cubicBezTo>
                  <a:cubicBezTo>
                    <a:pt x="398361" y="325364"/>
                    <a:pt x="398361" y="323867"/>
                    <a:pt x="398110" y="322401"/>
                  </a:cubicBezTo>
                  <a:lnTo>
                    <a:pt x="407704" y="329043"/>
                  </a:lnTo>
                  <a:cubicBezTo>
                    <a:pt x="409623" y="327531"/>
                    <a:pt x="411357" y="325797"/>
                    <a:pt x="412870" y="323877"/>
                  </a:cubicBezTo>
                  <a:lnTo>
                    <a:pt x="412870" y="323877"/>
                  </a:lnTo>
                  <a:lnTo>
                    <a:pt x="412870" y="323877"/>
                  </a:lnTo>
                  <a:cubicBezTo>
                    <a:pt x="413423" y="326555"/>
                    <a:pt x="413423" y="329318"/>
                    <a:pt x="412870" y="331995"/>
                  </a:cubicBezTo>
                  <a:cubicBezTo>
                    <a:pt x="413445" y="333415"/>
                    <a:pt x="413445" y="335003"/>
                    <a:pt x="412870" y="336423"/>
                  </a:cubicBezTo>
                  <a:cubicBezTo>
                    <a:pt x="412870" y="336423"/>
                    <a:pt x="412870" y="336423"/>
                    <a:pt x="412870" y="336423"/>
                  </a:cubicBezTo>
                  <a:cubicBezTo>
                    <a:pt x="412870" y="336423"/>
                    <a:pt x="412870" y="336423"/>
                    <a:pt x="412870" y="336423"/>
                  </a:cubicBezTo>
                  <a:lnTo>
                    <a:pt x="412870" y="336423"/>
                  </a:lnTo>
                  <a:cubicBezTo>
                    <a:pt x="412870" y="336423"/>
                    <a:pt x="412870" y="340113"/>
                    <a:pt x="412870" y="340113"/>
                  </a:cubicBezTo>
                  <a:lnTo>
                    <a:pt x="412870" y="340113"/>
                  </a:lnTo>
                  <a:cubicBezTo>
                    <a:pt x="413150" y="338899"/>
                    <a:pt x="413150" y="337637"/>
                    <a:pt x="412870" y="336423"/>
                  </a:cubicBezTo>
                  <a:lnTo>
                    <a:pt x="412870" y="336423"/>
                  </a:lnTo>
                  <a:cubicBezTo>
                    <a:pt x="412353" y="338107"/>
                    <a:pt x="412353" y="339906"/>
                    <a:pt x="412870" y="341589"/>
                  </a:cubicBezTo>
                  <a:cubicBezTo>
                    <a:pt x="412870" y="341589"/>
                    <a:pt x="412870" y="341589"/>
                    <a:pt x="412870" y="341589"/>
                  </a:cubicBezTo>
                  <a:cubicBezTo>
                    <a:pt x="412870" y="341589"/>
                    <a:pt x="412870" y="341589"/>
                    <a:pt x="412870" y="341589"/>
                  </a:cubicBezTo>
                  <a:cubicBezTo>
                    <a:pt x="412870" y="341589"/>
                    <a:pt x="412870" y="337161"/>
                    <a:pt x="412870" y="337161"/>
                  </a:cubicBezTo>
                  <a:cubicBezTo>
                    <a:pt x="412656" y="338630"/>
                    <a:pt x="412656" y="340121"/>
                    <a:pt x="412870" y="341589"/>
                  </a:cubicBezTo>
                  <a:cubicBezTo>
                    <a:pt x="412870" y="341589"/>
                    <a:pt x="412870" y="341589"/>
                    <a:pt x="412870" y="341589"/>
                  </a:cubicBezTo>
                  <a:cubicBezTo>
                    <a:pt x="412870" y="341589"/>
                    <a:pt x="398848" y="340851"/>
                    <a:pt x="398110" y="339375"/>
                  </a:cubicBezTo>
                  <a:close/>
                  <a:moveTo>
                    <a:pt x="463792" y="120927"/>
                  </a:moveTo>
                  <a:lnTo>
                    <a:pt x="463792" y="120927"/>
                  </a:lnTo>
                  <a:cubicBezTo>
                    <a:pt x="462338" y="121302"/>
                    <a:pt x="460818" y="121302"/>
                    <a:pt x="459364" y="120927"/>
                  </a:cubicBezTo>
                  <a:lnTo>
                    <a:pt x="459364" y="120927"/>
                  </a:lnTo>
                  <a:lnTo>
                    <a:pt x="453460" y="102477"/>
                  </a:lnTo>
                  <a:cubicBezTo>
                    <a:pt x="453460" y="102477"/>
                    <a:pt x="453460" y="95835"/>
                    <a:pt x="445342" y="95097"/>
                  </a:cubicBezTo>
                  <a:lnTo>
                    <a:pt x="428368" y="86241"/>
                  </a:lnTo>
                  <a:cubicBezTo>
                    <a:pt x="428899" y="84310"/>
                    <a:pt x="428899" y="82269"/>
                    <a:pt x="428368" y="80337"/>
                  </a:cubicBezTo>
                  <a:cubicBezTo>
                    <a:pt x="428368" y="80337"/>
                    <a:pt x="428368" y="80337"/>
                    <a:pt x="428368" y="80337"/>
                  </a:cubicBezTo>
                  <a:lnTo>
                    <a:pt x="428368" y="80337"/>
                  </a:lnTo>
                  <a:lnTo>
                    <a:pt x="428368" y="80337"/>
                  </a:lnTo>
                  <a:cubicBezTo>
                    <a:pt x="434434" y="83060"/>
                    <a:pt x="440139" y="86530"/>
                    <a:pt x="445342" y="90669"/>
                  </a:cubicBezTo>
                  <a:cubicBezTo>
                    <a:pt x="449615" y="93186"/>
                    <a:pt x="454050" y="95406"/>
                    <a:pt x="458626" y="97311"/>
                  </a:cubicBezTo>
                  <a:cubicBezTo>
                    <a:pt x="462419" y="96735"/>
                    <a:pt x="466198" y="98476"/>
                    <a:pt x="468220" y="101739"/>
                  </a:cubicBezTo>
                  <a:cubicBezTo>
                    <a:pt x="468220" y="101739"/>
                    <a:pt x="468220" y="106167"/>
                    <a:pt x="468220" y="106905"/>
                  </a:cubicBezTo>
                  <a:lnTo>
                    <a:pt x="468220" y="106905"/>
                  </a:lnTo>
                  <a:cubicBezTo>
                    <a:pt x="466080" y="107696"/>
                    <a:pt x="463718" y="107696"/>
                    <a:pt x="461578" y="106905"/>
                  </a:cubicBezTo>
                  <a:lnTo>
                    <a:pt x="461578" y="106905"/>
                  </a:lnTo>
                  <a:lnTo>
                    <a:pt x="466744" y="111333"/>
                  </a:lnTo>
                  <a:cubicBezTo>
                    <a:pt x="467976" y="113107"/>
                    <a:pt x="467976" y="115463"/>
                    <a:pt x="466744" y="117237"/>
                  </a:cubicBezTo>
                  <a:cubicBezTo>
                    <a:pt x="466744" y="117237"/>
                    <a:pt x="466744" y="117237"/>
                    <a:pt x="466744" y="117237"/>
                  </a:cubicBezTo>
                  <a:close/>
                  <a:moveTo>
                    <a:pt x="435010" y="81075"/>
                  </a:moveTo>
                  <a:lnTo>
                    <a:pt x="439438" y="81075"/>
                  </a:lnTo>
                  <a:cubicBezTo>
                    <a:pt x="437785" y="80378"/>
                    <a:pt x="435925" y="80378"/>
                    <a:pt x="434272" y="81075"/>
                  </a:cubicBezTo>
                  <a:lnTo>
                    <a:pt x="434272" y="81075"/>
                  </a:lnTo>
                  <a:cubicBezTo>
                    <a:pt x="434272" y="81075"/>
                    <a:pt x="433534" y="75909"/>
                    <a:pt x="435010" y="75909"/>
                  </a:cubicBezTo>
                  <a:close/>
                  <a:moveTo>
                    <a:pt x="450508" y="92883"/>
                  </a:moveTo>
                  <a:lnTo>
                    <a:pt x="450508" y="92883"/>
                  </a:lnTo>
                  <a:lnTo>
                    <a:pt x="450508" y="92883"/>
                  </a:lnTo>
                  <a:lnTo>
                    <a:pt x="450508" y="92883"/>
                  </a:lnTo>
                  <a:lnTo>
                    <a:pt x="454936" y="92883"/>
                  </a:lnTo>
                  <a:lnTo>
                    <a:pt x="449770" y="92883"/>
                  </a:lnTo>
                  <a:lnTo>
                    <a:pt x="445342" y="92883"/>
                  </a:lnTo>
                  <a:lnTo>
                    <a:pt x="451246" y="92883"/>
                  </a:lnTo>
                  <a:lnTo>
                    <a:pt x="451246" y="92883"/>
                  </a:lnTo>
                  <a:lnTo>
                    <a:pt x="446818" y="92883"/>
                  </a:lnTo>
                  <a:lnTo>
                    <a:pt x="443128" y="92883"/>
                  </a:lnTo>
                  <a:lnTo>
                    <a:pt x="447556" y="92883"/>
                  </a:lnTo>
                  <a:lnTo>
                    <a:pt x="447556" y="92883"/>
                  </a:lnTo>
                  <a:cubicBezTo>
                    <a:pt x="447556" y="92883"/>
                    <a:pt x="451984" y="92883"/>
                    <a:pt x="452722" y="92883"/>
                  </a:cubicBezTo>
                  <a:cubicBezTo>
                    <a:pt x="453932" y="92600"/>
                    <a:pt x="455201" y="92600"/>
                    <a:pt x="456412" y="92883"/>
                  </a:cubicBezTo>
                  <a:cubicBezTo>
                    <a:pt x="454131" y="93767"/>
                    <a:pt x="451563" y="92634"/>
                    <a:pt x="450685" y="90353"/>
                  </a:cubicBezTo>
                  <a:cubicBezTo>
                    <a:pt x="450360" y="89513"/>
                    <a:pt x="450294" y="88593"/>
                    <a:pt x="450508" y="87717"/>
                  </a:cubicBezTo>
                  <a:close/>
                  <a:moveTo>
                    <a:pt x="376708" y="59673"/>
                  </a:moveTo>
                  <a:lnTo>
                    <a:pt x="367114" y="59673"/>
                  </a:lnTo>
                  <a:lnTo>
                    <a:pt x="367114" y="59673"/>
                  </a:lnTo>
                  <a:lnTo>
                    <a:pt x="367114" y="59673"/>
                  </a:lnTo>
                  <a:lnTo>
                    <a:pt x="367114" y="59673"/>
                  </a:lnTo>
                  <a:cubicBezTo>
                    <a:pt x="367018" y="57952"/>
                    <a:pt x="367018" y="56228"/>
                    <a:pt x="367114" y="54507"/>
                  </a:cubicBezTo>
                  <a:lnTo>
                    <a:pt x="367114" y="54507"/>
                  </a:lnTo>
                  <a:lnTo>
                    <a:pt x="367114" y="54507"/>
                  </a:lnTo>
                  <a:lnTo>
                    <a:pt x="367114" y="54507"/>
                  </a:lnTo>
                  <a:lnTo>
                    <a:pt x="367114" y="54507"/>
                  </a:lnTo>
                  <a:lnTo>
                    <a:pt x="367114" y="54507"/>
                  </a:lnTo>
                  <a:lnTo>
                    <a:pt x="367114" y="28677"/>
                  </a:lnTo>
                  <a:lnTo>
                    <a:pt x="367114" y="28677"/>
                  </a:lnTo>
                  <a:lnTo>
                    <a:pt x="367114" y="28677"/>
                  </a:lnTo>
                  <a:lnTo>
                    <a:pt x="367114" y="28677"/>
                  </a:lnTo>
                  <a:lnTo>
                    <a:pt x="367114" y="16131"/>
                  </a:lnTo>
                  <a:lnTo>
                    <a:pt x="367114" y="16131"/>
                  </a:lnTo>
                  <a:cubicBezTo>
                    <a:pt x="372759" y="16730"/>
                    <a:pt x="378442" y="16730"/>
                    <a:pt x="384088" y="16131"/>
                  </a:cubicBezTo>
                  <a:lnTo>
                    <a:pt x="397372" y="16131"/>
                  </a:lnTo>
                  <a:cubicBezTo>
                    <a:pt x="398353" y="19505"/>
                    <a:pt x="398353" y="23090"/>
                    <a:pt x="397372" y="26463"/>
                  </a:cubicBezTo>
                  <a:cubicBezTo>
                    <a:pt x="397372" y="26463"/>
                    <a:pt x="397372" y="26463"/>
                    <a:pt x="397372" y="26463"/>
                  </a:cubicBezTo>
                  <a:cubicBezTo>
                    <a:pt x="398220" y="31576"/>
                    <a:pt x="396575" y="36786"/>
                    <a:pt x="392944" y="40485"/>
                  </a:cubicBezTo>
                  <a:lnTo>
                    <a:pt x="392944" y="40485"/>
                  </a:lnTo>
                  <a:lnTo>
                    <a:pt x="392944" y="40485"/>
                  </a:lnTo>
                  <a:lnTo>
                    <a:pt x="392944" y="40485"/>
                  </a:lnTo>
                  <a:lnTo>
                    <a:pt x="392944" y="40485"/>
                  </a:lnTo>
                  <a:lnTo>
                    <a:pt x="392944" y="40485"/>
                  </a:lnTo>
                  <a:close/>
                  <a:moveTo>
                    <a:pt x="283720" y="20559"/>
                  </a:moveTo>
                  <a:cubicBezTo>
                    <a:pt x="275602" y="20559"/>
                    <a:pt x="271174" y="13179"/>
                    <a:pt x="270436" y="10227"/>
                  </a:cubicBezTo>
                  <a:cubicBezTo>
                    <a:pt x="269646" y="8857"/>
                    <a:pt x="269646" y="7169"/>
                    <a:pt x="270436" y="5799"/>
                  </a:cubicBezTo>
                  <a:cubicBezTo>
                    <a:pt x="271963" y="3147"/>
                    <a:pt x="274753" y="1472"/>
                    <a:pt x="277816" y="1371"/>
                  </a:cubicBezTo>
                  <a:cubicBezTo>
                    <a:pt x="280502" y="871"/>
                    <a:pt x="283247" y="871"/>
                    <a:pt x="285934" y="1371"/>
                  </a:cubicBezTo>
                  <a:lnTo>
                    <a:pt x="353830" y="37533"/>
                  </a:lnTo>
                  <a:lnTo>
                    <a:pt x="353830" y="37533"/>
                  </a:lnTo>
                  <a:lnTo>
                    <a:pt x="353830" y="43437"/>
                  </a:lnTo>
                  <a:lnTo>
                    <a:pt x="280030" y="3585"/>
                  </a:lnTo>
                  <a:lnTo>
                    <a:pt x="280030" y="3585"/>
                  </a:lnTo>
                  <a:lnTo>
                    <a:pt x="353830" y="41961"/>
                  </a:lnTo>
                  <a:lnTo>
                    <a:pt x="353830" y="48603"/>
                  </a:lnTo>
                  <a:close/>
                  <a:moveTo>
                    <a:pt x="424678" y="85503"/>
                  </a:moveTo>
                  <a:lnTo>
                    <a:pt x="424678" y="85503"/>
                  </a:lnTo>
                  <a:lnTo>
                    <a:pt x="415822" y="81075"/>
                  </a:lnTo>
                  <a:lnTo>
                    <a:pt x="415822" y="81075"/>
                  </a:lnTo>
                  <a:lnTo>
                    <a:pt x="387040" y="65577"/>
                  </a:lnTo>
                  <a:cubicBezTo>
                    <a:pt x="383202" y="63672"/>
                    <a:pt x="381099" y="59456"/>
                    <a:pt x="381874" y="55245"/>
                  </a:cubicBezTo>
                  <a:lnTo>
                    <a:pt x="381874" y="55245"/>
                  </a:lnTo>
                  <a:lnTo>
                    <a:pt x="381874" y="55245"/>
                  </a:lnTo>
                  <a:lnTo>
                    <a:pt x="429106" y="81075"/>
                  </a:lnTo>
                  <a:lnTo>
                    <a:pt x="429106" y="81075"/>
                  </a:lnTo>
                  <a:cubicBezTo>
                    <a:pt x="429106" y="81075"/>
                    <a:pt x="421726" y="78123"/>
                    <a:pt x="421726" y="80337"/>
                  </a:cubicBezTo>
                  <a:close/>
                  <a:moveTo>
                    <a:pt x="381136" y="57459"/>
                  </a:moveTo>
                  <a:lnTo>
                    <a:pt x="381136" y="57459"/>
                  </a:lnTo>
                  <a:close/>
                  <a:moveTo>
                    <a:pt x="416560" y="98787"/>
                  </a:moveTo>
                  <a:lnTo>
                    <a:pt x="416560" y="98787"/>
                  </a:lnTo>
                  <a:cubicBezTo>
                    <a:pt x="417741" y="95445"/>
                    <a:pt x="417741" y="91798"/>
                    <a:pt x="416560" y="88455"/>
                  </a:cubicBezTo>
                  <a:lnTo>
                    <a:pt x="424678" y="88455"/>
                  </a:lnTo>
                  <a:cubicBezTo>
                    <a:pt x="424331" y="89911"/>
                    <a:pt x="424331" y="91427"/>
                    <a:pt x="424678" y="92883"/>
                  </a:cubicBezTo>
                  <a:lnTo>
                    <a:pt x="424678" y="92883"/>
                  </a:lnTo>
                  <a:cubicBezTo>
                    <a:pt x="425113" y="94578"/>
                    <a:pt x="425113" y="96355"/>
                    <a:pt x="424678" y="98049"/>
                  </a:cubicBezTo>
                  <a:cubicBezTo>
                    <a:pt x="424678" y="98049"/>
                    <a:pt x="420250" y="103215"/>
                    <a:pt x="420250" y="103953"/>
                  </a:cubicBezTo>
                  <a:lnTo>
                    <a:pt x="420250" y="103953"/>
                  </a:lnTo>
                  <a:cubicBezTo>
                    <a:pt x="418774" y="98049"/>
                    <a:pt x="415822" y="94359"/>
                    <a:pt x="413608" y="93621"/>
                  </a:cubicBezTo>
                  <a:close/>
                  <a:moveTo>
                    <a:pt x="297004" y="126093"/>
                  </a:moveTo>
                  <a:lnTo>
                    <a:pt x="304384" y="126093"/>
                  </a:lnTo>
                  <a:cubicBezTo>
                    <a:pt x="308288" y="125419"/>
                    <a:pt x="312288" y="125419"/>
                    <a:pt x="316192" y="126093"/>
                  </a:cubicBezTo>
                  <a:cubicBezTo>
                    <a:pt x="319365" y="125494"/>
                    <a:pt x="322612" y="125494"/>
                    <a:pt x="325786" y="126093"/>
                  </a:cubicBezTo>
                  <a:lnTo>
                    <a:pt x="325786" y="126093"/>
                  </a:lnTo>
                  <a:lnTo>
                    <a:pt x="330214" y="126093"/>
                  </a:lnTo>
                  <a:lnTo>
                    <a:pt x="334642" y="126093"/>
                  </a:lnTo>
                  <a:lnTo>
                    <a:pt x="334642" y="126093"/>
                  </a:lnTo>
                  <a:lnTo>
                    <a:pt x="334642" y="126093"/>
                  </a:lnTo>
                  <a:lnTo>
                    <a:pt x="330952" y="126093"/>
                  </a:lnTo>
                  <a:lnTo>
                    <a:pt x="330952" y="126093"/>
                  </a:lnTo>
                  <a:lnTo>
                    <a:pt x="330952" y="126093"/>
                  </a:lnTo>
                  <a:cubicBezTo>
                    <a:pt x="328981" y="121370"/>
                    <a:pt x="328981" y="116056"/>
                    <a:pt x="330952" y="111333"/>
                  </a:cubicBezTo>
                  <a:cubicBezTo>
                    <a:pt x="331919" y="108209"/>
                    <a:pt x="331919" y="104864"/>
                    <a:pt x="330952" y="101739"/>
                  </a:cubicBezTo>
                  <a:cubicBezTo>
                    <a:pt x="330952" y="101739"/>
                    <a:pt x="330952" y="101739"/>
                    <a:pt x="330952" y="96573"/>
                  </a:cubicBezTo>
                  <a:cubicBezTo>
                    <a:pt x="330657" y="93629"/>
                    <a:pt x="330657" y="90662"/>
                    <a:pt x="330952" y="87717"/>
                  </a:cubicBezTo>
                  <a:cubicBezTo>
                    <a:pt x="330952" y="77385"/>
                    <a:pt x="339808" y="73695"/>
                    <a:pt x="345712" y="71481"/>
                  </a:cubicBezTo>
                  <a:cubicBezTo>
                    <a:pt x="351616" y="69267"/>
                    <a:pt x="358996" y="66315"/>
                    <a:pt x="358996" y="61149"/>
                  </a:cubicBezTo>
                  <a:lnTo>
                    <a:pt x="358996" y="61149"/>
                  </a:lnTo>
                  <a:lnTo>
                    <a:pt x="358996" y="61149"/>
                  </a:lnTo>
                  <a:lnTo>
                    <a:pt x="358996" y="44175"/>
                  </a:lnTo>
                  <a:lnTo>
                    <a:pt x="358996" y="44175"/>
                  </a:lnTo>
                  <a:lnTo>
                    <a:pt x="358996" y="44175"/>
                  </a:lnTo>
                  <a:lnTo>
                    <a:pt x="358996" y="44175"/>
                  </a:lnTo>
                  <a:lnTo>
                    <a:pt x="358996" y="44175"/>
                  </a:lnTo>
                  <a:lnTo>
                    <a:pt x="358996" y="44175"/>
                  </a:lnTo>
                  <a:cubicBezTo>
                    <a:pt x="358996" y="44175"/>
                    <a:pt x="358996" y="44175"/>
                    <a:pt x="358996" y="44175"/>
                  </a:cubicBezTo>
                  <a:lnTo>
                    <a:pt x="358996" y="44175"/>
                  </a:lnTo>
                  <a:lnTo>
                    <a:pt x="358996" y="44175"/>
                  </a:lnTo>
                  <a:cubicBezTo>
                    <a:pt x="360213" y="44434"/>
                    <a:pt x="361468" y="44434"/>
                    <a:pt x="362686" y="44175"/>
                  </a:cubicBezTo>
                  <a:cubicBezTo>
                    <a:pt x="365667" y="45907"/>
                    <a:pt x="368907" y="47152"/>
                    <a:pt x="372280" y="47865"/>
                  </a:cubicBezTo>
                  <a:lnTo>
                    <a:pt x="372280" y="47865"/>
                  </a:lnTo>
                  <a:lnTo>
                    <a:pt x="372280" y="47865"/>
                  </a:lnTo>
                  <a:cubicBezTo>
                    <a:pt x="371298" y="52315"/>
                    <a:pt x="373852" y="56785"/>
                    <a:pt x="378184" y="58197"/>
                  </a:cubicBezTo>
                  <a:lnTo>
                    <a:pt x="402538" y="71481"/>
                  </a:lnTo>
                  <a:lnTo>
                    <a:pt x="402538" y="71481"/>
                  </a:lnTo>
                  <a:lnTo>
                    <a:pt x="402538" y="71481"/>
                  </a:lnTo>
                  <a:cubicBezTo>
                    <a:pt x="403386" y="75123"/>
                    <a:pt x="403386" y="78910"/>
                    <a:pt x="402538" y="82551"/>
                  </a:cubicBezTo>
                  <a:cubicBezTo>
                    <a:pt x="402538" y="82551"/>
                    <a:pt x="402538" y="82551"/>
                    <a:pt x="402538" y="82551"/>
                  </a:cubicBezTo>
                  <a:cubicBezTo>
                    <a:pt x="405711" y="85272"/>
                    <a:pt x="408021" y="88864"/>
                    <a:pt x="409180" y="92883"/>
                  </a:cubicBezTo>
                  <a:cubicBezTo>
                    <a:pt x="405519" y="94795"/>
                    <a:pt x="403040" y="98381"/>
                    <a:pt x="402538" y="102477"/>
                  </a:cubicBezTo>
                  <a:cubicBezTo>
                    <a:pt x="402538" y="102477"/>
                    <a:pt x="402538" y="107643"/>
                    <a:pt x="402538" y="108381"/>
                  </a:cubicBezTo>
                  <a:cubicBezTo>
                    <a:pt x="402914" y="106431"/>
                    <a:pt x="402914" y="104427"/>
                    <a:pt x="402538" y="102477"/>
                  </a:cubicBezTo>
                  <a:cubicBezTo>
                    <a:pt x="407431" y="97598"/>
                    <a:pt x="415357" y="97598"/>
                    <a:pt x="420250" y="102477"/>
                  </a:cubicBezTo>
                  <a:lnTo>
                    <a:pt x="420250" y="102477"/>
                  </a:lnTo>
                  <a:cubicBezTo>
                    <a:pt x="420250" y="102477"/>
                    <a:pt x="426154" y="102477"/>
                    <a:pt x="426154" y="95835"/>
                  </a:cubicBezTo>
                  <a:cubicBezTo>
                    <a:pt x="426589" y="94141"/>
                    <a:pt x="426589" y="92364"/>
                    <a:pt x="426154" y="90669"/>
                  </a:cubicBezTo>
                  <a:lnTo>
                    <a:pt x="426154" y="90669"/>
                  </a:lnTo>
                  <a:lnTo>
                    <a:pt x="426154" y="84027"/>
                  </a:lnTo>
                  <a:cubicBezTo>
                    <a:pt x="426154" y="84027"/>
                    <a:pt x="426154" y="84027"/>
                    <a:pt x="426154" y="84027"/>
                  </a:cubicBezTo>
                  <a:cubicBezTo>
                    <a:pt x="426154" y="84027"/>
                    <a:pt x="426154" y="84027"/>
                    <a:pt x="429844" y="84027"/>
                  </a:cubicBezTo>
                  <a:lnTo>
                    <a:pt x="429844" y="84027"/>
                  </a:lnTo>
                  <a:cubicBezTo>
                    <a:pt x="429844" y="84027"/>
                    <a:pt x="429844" y="84027"/>
                    <a:pt x="429844" y="84027"/>
                  </a:cubicBezTo>
                  <a:lnTo>
                    <a:pt x="429844" y="84027"/>
                  </a:lnTo>
                  <a:cubicBezTo>
                    <a:pt x="430220" y="85977"/>
                    <a:pt x="430220" y="87981"/>
                    <a:pt x="429844" y="89931"/>
                  </a:cubicBezTo>
                  <a:lnTo>
                    <a:pt x="429844" y="89931"/>
                  </a:lnTo>
                  <a:lnTo>
                    <a:pt x="446818" y="98049"/>
                  </a:lnTo>
                  <a:lnTo>
                    <a:pt x="446818" y="98049"/>
                  </a:lnTo>
                  <a:lnTo>
                    <a:pt x="446818" y="102477"/>
                  </a:lnTo>
                  <a:cubicBezTo>
                    <a:pt x="446523" y="103938"/>
                    <a:pt x="446523" y="105444"/>
                    <a:pt x="446818" y="106905"/>
                  </a:cubicBezTo>
                  <a:cubicBezTo>
                    <a:pt x="445777" y="114589"/>
                    <a:pt x="443541" y="122060"/>
                    <a:pt x="440176" y="129045"/>
                  </a:cubicBezTo>
                  <a:cubicBezTo>
                    <a:pt x="438596" y="132250"/>
                    <a:pt x="435999" y="134844"/>
                    <a:pt x="432796" y="136425"/>
                  </a:cubicBezTo>
                  <a:lnTo>
                    <a:pt x="428368" y="136425"/>
                  </a:lnTo>
                  <a:cubicBezTo>
                    <a:pt x="428368" y="136425"/>
                    <a:pt x="428368" y="136425"/>
                    <a:pt x="428368" y="136425"/>
                  </a:cubicBezTo>
                  <a:cubicBezTo>
                    <a:pt x="428368" y="136425"/>
                    <a:pt x="424678" y="136425"/>
                    <a:pt x="423940" y="136425"/>
                  </a:cubicBezTo>
                  <a:cubicBezTo>
                    <a:pt x="423172" y="133207"/>
                    <a:pt x="421010" y="130499"/>
                    <a:pt x="418036" y="129045"/>
                  </a:cubicBezTo>
                  <a:cubicBezTo>
                    <a:pt x="414014" y="125659"/>
                    <a:pt x="410523" y="121676"/>
                    <a:pt x="407704" y="117237"/>
                  </a:cubicBezTo>
                  <a:lnTo>
                    <a:pt x="407704" y="117237"/>
                  </a:lnTo>
                  <a:cubicBezTo>
                    <a:pt x="406464" y="124566"/>
                    <a:pt x="406464" y="132049"/>
                    <a:pt x="407704" y="139377"/>
                  </a:cubicBezTo>
                  <a:cubicBezTo>
                    <a:pt x="405165" y="133234"/>
                    <a:pt x="405165" y="126332"/>
                    <a:pt x="407704" y="120189"/>
                  </a:cubicBezTo>
                  <a:cubicBezTo>
                    <a:pt x="408796" y="115828"/>
                    <a:pt x="408796" y="111265"/>
                    <a:pt x="407704" y="106905"/>
                  </a:cubicBezTo>
                  <a:lnTo>
                    <a:pt x="407704" y="106905"/>
                  </a:lnTo>
                  <a:cubicBezTo>
                    <a:pt x="407829" y="108378"/>
                    <a:pt x="407829" y="109860"/>
                    <a:pt x="407704" y="111333"/>
                  </a:cubicBezTo>
                  <a:cubicBezTo>
                    <a:pt x="408796" y="115443"/>
                    <a:pt x="408796" y="119769"/>
                    <a:pt x="407704" y="123879"/>
                  </a:cubicBezTo>
                  <a:cubicBezTo>
                    <a:pt x="404420" y="130116"/>
                    <a:pt x="404420" y="137568"/>
                    <a:pt x="407704" y="143805"/>
                  </a:cubicBezTo>
                  <a:lnTo>
                    <a:pt x="407704" y="143805"/>
                  </a:lnTo>
                  <a:lnTo>
                    <a:pt x="392944" y="143805"/>
                  </a:lnTo>
                  <a:lnTo>
                    <a:pt x="392944" y="143805"/>
                  </a:lnTo>
                  <a:cubicBezTo>
                    <a:pt x="392066" y="139383"/>
                    <a:pt x="394154" y="134903"/>
                    <a:pt x="398110" y="132735"/>
                  </a:cubicBezTo>
                  <a:cubicBezTo>
                    <a:pt x="394029" y="126654"/>
                    <a:pt x="391032" y="119912"/>
                    <a:pt x="389254" y="112809"/>
                  </a:cubicBezTo>
                  <a:lnTo>
                    <a:pt x="389254" y="112809"/>
                  </a:lnTo>
                  <a:cubicBezTo>
                    <a:pt x="390752" y="120005"/>
                    <a:pt x="393770" y="126799"/>
                    <a:pt x="398110" y="132735"/>
                  </a:cubicBezTo>
                  <a:cubicBezTo>
                    <a:pt x="394324" y="135055"/>
                    <a:pt x="392287" y="139413"/>
                    <a:pt x="392944" y="143805"/>
                  </a:cubicBezTo>
                  <a:lnTo>
                    <a:pt x="367114" y="143805"/>
                  </a:lnTo>
                  <a:cubicBezTo>
                    <a:pt x="367114" y="134949"/>
                    <a:pt x="367114" y="131997"/>
                    <a:pt x="367114" y="131997"/>
                  </a:cubicBezTo>
                  <a:lnTo>
                    <a:pt x="367114" y="131997"/>
                  </a:lnTo>
                  <a:cubicBezTo>
                    <a:pt x="367114" y="131997"/>
                    <a:pt x="367114" y="131997"/>
                    <a:pt x="367114" y="131997"/>
                  </a:cubicBezTo>
                  <a:cubicBezTo>
                    <a:pt x="365247" y="135971"/>
                    <a:pt x="365247" y="140569"/>
                    <a:pt x="367114" y="144543"/>
                  </a:cubicBezTo>
                  <a:lnTo>
                    <a:pt x="358996" y="144543"/>
                  </a:lnTo>
                  <a:cubicBezTo>
                    <a:pt x="358996" y="144543"/>
                    <a:pt x="358996" y="136425"/>
                    <a:pt x="358996" y="132735"/>
                  </a:cubicBezTo>
                  <a:lnTo>
                    <a:pt x="358996" y="132735"/>
                  </a:lnTo>
                  <a:lnTo>
                    <a:pt x="358996" y="132735"/>
                  </a:lnTo>
                  <a:cubicBezTo>
                    <a:pt x="359630" y="129073"/>
                    <a:pt x="359630" y="125328"/>
                    <a:pt x="358996" y="121665"/>
                  </a:cubicBezTo>
                  <a:cubicBezTo>
                    <a:pt x="357830" y="117565"/>
                    <a:pt x="357830" y="113220"/>
                    <a:pt x="358996" y="109119"/>
                  </a:cubicBezTo>
                  <a:cubicBezTo>
                    <a:pt x="358996" y="109119"/>
                    <a:pt x="358996" y="109119"/>
                    <a:pt x="358996" y="105429"/>
                  </a:cubicBezTo>
                  <a:cubicBezTo>
                    <a:pt x="361129" y="106291"/>
                    <a:pt x="363505" y="106291"/>
                    <a:pt x="365638" y="105429"/>
                  </a:cubicBezTo>
                  <a:cubicBezTo>
                    <a:pt x="373756" y="105429"/>
                    <a:pt x="377446" y="105429"/>
                    <a:pt x="378184" y="105429"/>
                  </a:cubicBezTo>
                  <a:lnTo>
                    <a:pt x="378184" y="105429"/>
                  </a:lnTo>
                  <a:lnTo>
                    <a:pt x="378184" y="105429"/>
                  </a:lnTo>
                  <a:cubicBezTo>
                    <a:pt x="374066" y="106492"/>
                    <a:pt x="369756" y="106492"/>
                    <a:pt x="365638" y="105429"/>
                  </a:cubicBezTo>
                  <a:lnTo>
                    <a:pt x="365638" y="105429"/>
                  </a:lnTo>
                  <a:lnTo>
                    <a:pt x="365638" y="105429"/>
                  </a:lnTo>
                  <a:lnTo>
                    <a:pt x="365638" y="105429"/>
                  </a:lnTo>
                  <a:cubicBezTo>
                    <a:pt x="365638" y="105429"/>
                    <a:pt x="365638" y="105429"/>
                    <a:pt x="365638" y="105429"/>
                  </a:cubicBezTo>
                  <a:cubicBezTo>
                    <a:pt x="365638" y="105429"/>
                    <a:pt x="365638" y="105429"/>
                    <a:pt x="365638" y="105429"/>
                  </a:cubicBezTo>
                  <a:lnTo>
                    <a:pt x="361948" y="105429"/>
                  </a:lnTo>
                  <a:cubicBezTo>
                    <a:pt x="358258" y="100263"/>
                    <a:pt x="361948" y="89193"/>
                    <a:pt x="361948" y="89193"/>
                  </a:cubicBezTo>
                  <a:cubicBezTo>
                    <a:pt x="359320" y="94287"/>
                    <a:pt x="359320" y="100336"/>
                    <a:pt x="361948" y="105429"/>
                  </a:cubicBezTo>
                  <a:lnTo>
                    <a:pt x="361948" y="102477"/>
                  </a:lnTo>
                  <a:cubicBezTo>
                    <a:pt x="361040" y="105360"/>
                    <a:pt x="361040" y="108451"/>
                    <a:pt x="361948" y="111333"/>
                  </a:cubicBezTo>
                  <a:lnTo>
                    <a:pt x="361948" y="111333"/>
                  </a:lnTo>
                  <a:lnTo>
                    <a:pt x="361948" y="111333"/>
                  </a:lnTo>
                  <a:lnTo>
                    <a:pt x="335380" y="121665"/>
                  </a:lnTo>
                  <a:cubicBezTo>
                    <a:pt x="337749" y="119142"/>
                    <a:pt x="339513" y="116114"/>
                    <a:pt x="340546" y="112809"/>
                  </a:cubicBezTo>
                  <a:lnTo>
                    <a:pt x="340546" y="112809"/>
                  </a:lnTo>
                  <a:cubicBezTo>
                    <a:pt x="341180" y="116472"/>
                    <a:pt x="341180" y="120216"/>
                    <a:pt x="340546" y="123879"/>
                  </a:cubicBezTo>
                  <a:cubicBezTo>
                    <a:pt x="339631" y="127428"/>
                    <a:pt x="338398" y="130886"/>
                    <a:pt x="336856" y="134211"/>
                  </a:cubicBezTo>
                  <a:lnTo>
                    <a:pt x="336856" y="134211"/>
                  </a:lnTo>
                  <a:cubicBezTo>
                    <a:pt x="336856" y="134211"/>
                    <a:pt x="336856" y="140853"/>
                    <a:pt x="330952" y="140853"/>
                  </a:cubicBezTo>
                  <a:lnTo>
                    <a:pt x="330952" y="140853"/>
                  </a:lnTo>
                  <a:cubicBezTo>
                    <a:pt x="327786" y="140465"/>
                    <a:pt x="325018" y="138529"/>
                    <a:pt x="323572" y="135687"/>
                  </a:cubicBezTo>
                  <a:lnTo>
                    <a:pt x="323572" y="126831"/>
                  </a:lnTo>
                  <a:lnTo>
                    <a:pt x="290362" y="126831"/>
                  </a:lnTo>
                  <a:lnTo>
                    <a:pt x="290362" y="126831"/>
                  </a:lnTo>
                  <a:lnTo>
                    <a:pt x="290362" y="126831"/>
                  </a:lnTo>
                  <a:lnTo>
                    <a:pt x="290362" y="126831"/>
                  </a:lnTo>
                  <a:lnTo>
                    <a:pt x="285196" y="126831"/>
                  </a:lnTo>
                  <a:lnTo>
                    <a:pt x="285196" y="126831"/>
                  </a:lnTo>
                  <a:lnTo>
                    <a:pt x="285196" y="126831"/>
                  </a:lnTo>
                  <a:lnTo>
                    <a:pt x="285196" y="126831"/>
                  </a:lnTo>
                  <a:cubicBezTo>
                    <a:pt x="285196" y="126831"/>
                    <a:pt x="291100" y="121665"/>
                    <a:pt x="294052" y="120927"/>
                  </a:cubicBezTo>
                  <a:close/>
                  <a:moveTo>
                    <a:pt x="75604" y="143805"/>
                  </a:moveTo>
                  <a:lnTo>
                    <a:pt x="77080" y="143805"/>
                  </a:lnTo>
                  <a:lnTo>
                    <a:pt x="77080" y="151185"/>
                  </a:lnTo>
                  <a:lnTo>
                    <a:pt x="71176" y="151185"/>
                  </a:lnTo>
                  <a:cubicBezTo>
                    <a:pt x="70346" y="146951"/>
                    <a:pt x="70862" y="142565"/>
                    <a:pt x="72652" y="138639"/>
                  </a:cubicBezTo>
                  <a:close/>
                  <a:moveTo>
                    <a:pt x="113980" y="143805"/>
                  </a:moveTo>
                  <a:lnTo>
                    <a:pt x="113980" y="143805"/>
                  </a:lnTo>
                  <a:lnTo>
                    <a:pt x="113980" y="152661"/>
                  </a:lnTo>
                  <a:lnTo>
                    <a:pt x="113980" y="152661"/>
                  </a:lnTo>
                  <a:cubicBezTo>
                    <a:pt x="106864" y="153387"/>
                    <a:pt x="99694" y="153387"/>
                    <a:pt x="92578" y="152661"/>
                  </a:cubicBezTo>
                  <a:lnTo>
                    <a:pt x="92578" y="140853"/>
                  </a:lnTo>
                  <a:cubicBezTo>
                    <a:pt x="99671" y="141799"/>
                    <a:pt x="106839" y="142047"/>
                    <a:pt x="113980" y="141591"/>
                  </a:cubicBezTo>
                  <a:close/>
                  <a:moveTo>
                    <a:pt x="90364" y="151923"/>
                  </a:moveTo>
                  <a:lnTo>
                    <a:pt x="79294" y="151923"/>
                  </a:lnTo>
                  <a:lnTo>
                    <a:pt x="79294" y="139377"/>
                  </a:lnTo>
                  <a:lnTo>
                    <a:pt x="87412" y="139377"/>
                  </a:lnTo>
                  <a:close/>
                  <a:moveTo>
                    <a:pt x="137596" y="316497"/>
                  </a:moveTo>
                  <a:lnTo>
                    <a:pt x="107338" y="316497"/>
                  </a:lnTo>
                  <a:lnTo>
                    <a:pt x="107338" y="316497"/>
                  </a:lnTo>
                  <a:cubicBezTo>
                    <a:pt x="105534" y="291930"/>
                    <a:pt x="105534" y="267265"/>
                    <a:pt x="107338" y="242697"/>
                  </a:cubicBezTo>
                  <a:cubicBezTo>
                    <a:pt x="107935" y="244871"/>
                    <a:pt x="107935" y="247166"/>
                    <a:pt x="107338" y="249339"/>
                  </a:cubicBezTo>
                  <a:cubicBezTo>
                    <a:pt x="109183" y="246948"/>
                    <a:pt x="109183" y="243612"/>
                    <a:pt x="107338" y="241221"/>
                  </a:cubicBezTo>
                  <a:lnTo>
                    <a:pt x="107338" y="241221"/>
                  </a:lnTo>
                  <a:cubicBezTo>
                    <a:pt x="107538" y="237780"/>
                    <a:pt x="107538" y="234331"/>
                    <a:pt x="107338" y="230889"/>
                  </a:cubicBezTo>
                  <a:cubicBezTo>
                    <a:pt x="107096" y="228435"/>
                    <a:pt x="107096" y="225963"/>
                    <a:pt x="107338" y="223509"/>
                  </a:cubicBezTo>
                  <a:lnTo>
                    <a:pt x="101434" y="209487"/>
                  </a:lnTo>
                  <a:cubicBezTo>
                    <a:pt x="101434" y="209487"/>
                    <a:pt x="91102" y="239007"/>
                    <a:pt x="90364" y="244173"/>
                  </a:cubicBezTo>
                  <a:lnTo>
                    <a:pt x="90364" y="244173"/>
                  </a:lnTo>
                  <a:cubicBezTo>
                    <a:pt x="87774" y="246637"/>
                    <a:pt x="84778" y="248634"/>
                    <a:pt x="81508" y="250077"/>
                  </a:cubicBezTo>
                  <a:cubicBezTo>
                    <a:pt x="84218" y="247998"/>
                    <a:pt x="86268" y="245178"/>
                    <a:pt x="87412" y="241959"/>
                  </a:cubicBezTo>
                  <a:cubicBezTo>
                    <a:pt x="87412" y="246387"/>
                    <a:pt x="87412" y="256719"/>
                    <a:pt x="87412" y="268527"/>
                  </a:cubicBezTo>
                  <a:cubicBezTo>
                    <a:pt x="87412" y="280335"/>
                    <a:pt x="87412" y="311331"/>
                    <a:pt x="87412" y="314283"/>
                  </a:cubicBezTo>
                  <a:lnTo>
                    <a:pt x="72652" y="323877"/>
                  </a:lnTo>
                  <a:lnTo>
                    <a:pt x="68224" y="323877"/>
                  </a:lnTo>
                  <a:cubicBezTo>
                    <a:pt x="68413" y="312864"/>
                    <a:pt x="70152" y="301933"/>
                    <a:pt x="73390" y="291405"/>
                  </a:cubicBezTo>
                  <a:lnTo>
                    <a:pt x="73390" y="291405"/>
                  </a:lnTo>
                  <a:cubicBezTo>
                    <a:pt x="71976" y="302430"/>
                    <a:pt x="71976" y="313590"/>
                    <a:pt x="73390" y="324615"/>
                  </a:cubicBezTo>
                  <a:lnTo>
                    <a:pt x="73390" y="324615"/>
                  </a:lnTo>
                  <a:cubicBezTo>
                    <a:pt x="67677" y="323524"/>
                    <a:pt x="62340" y="320982"/>
                    <a:pt x="57892" y="317235"/>
                  </a:cubicBezTo>
                  <a:cubicBezTo>
                    <a:pt x="59032" y="296884"/>
                    <a:pt x="61746" y="276651"/>
                    <a:pt x="66010" y="256719"/>
                  </a:cubicBezTo>
                  <a:cubicBezTo>
                    <a:pt x="66882" y="251095"/>
                    <a:pt x="66882" y="245370"/>
                    <a:pt x="66010" y="239745"/>
                  </a:cubicBezTo>
                  <a:lnTo>
                    <a:pt x="66010" y="239745"/>
                  </a:lnTo>
                  <a:cubicBezTo>
                    <a:pt x="66010" y="229413"/>
                    <a:pt x="66010" y="188085"/>
                    <a:pt x="66010" y="174801"/>
                  </a:cubicBezTo>
                  <a:cubicBezTo>
                    <a:pt x="66010" y="174801"/>
                    <a:pt x="66010" y="174801"/>
                    <a:pt x="66010" y="174801"/>
                  </a:cubicBezTo>
                  <a:cubicBezTo>
                    <a:pt x="72139" y="169606"/>
                    <a:pt x="76520" y="162649"/>
                    <a:pt x="78556" y="154875"/>
                  </a:cubicBezTo>
                  <a:lnTo>
                    <a:pt x="78556" y="154875"/>
                  </a:lnTo>
                  <a:cubicBezTo>
                    <a:pt x="76562" y="162491"/>
                    <a:pt x="72471" y="169395"/>
                    <a:pt x="66748" y="174801"/>
                  </a:cubicBezTo>
                  <a:cubicBezTo>
                    <a:pt x="68601" y="167472"/>
                    <a:pt x="71070" y="160313"/>
                    <a:pt x="74128" y="153399"/>
                  </a:cubicBezTo>
                  <a:lnTo>
                    <a:pt x="74128" y="153399"/>
                  </a:lnTo>
                  <a:lnTo>
                    <a:pt x="82984" y="153399"/>
                  </a:lnTo>
                  <a:lnTo>
                    <a:pt x="119884" y="153399"/>
                  </a:lnTo>
                  <a:lnTo>
                    <a:pt x="126526" y="153399"/>
                  </a:lnTo>
                  <a:cubicBezTo>
                    <a:pt x="127122" y="156321"/>
                    <a:pt x="127122" y="159333"/>
                    <a:pt x="126526" y="162255"/>
                  </a:cubicBezTo>
                  <a:cubicBezTo>
                    <a:pt x="126526" y="162255"/>
                    <a:pt x="126526" y="173325"/>
                    <a:pt x="126526" y="181443"/>
                  </a:cubicBezTo>
                  <a:cubicBezTo>
                    <a:pt x="126526" y="189561"/>
                    <a:pt x="126526" y="216867"/>
                    <a:pt x="126526" y="223509"/>
                  </a:cubicBezTo>
                  <a:cubicBezTo>
                    <a:pt x="127248" y="231118"/>
                    <a:pt x="127248" y="238778"/>
                    <a:pt x="126526" y="246387"/>
                  </a:cubicBezTo>
                  <a:cubicBezTo>
                    <a:pt x="126526" y="254505"/>
                    <a:pt x="126526" y="267789"/>
                    <a:pt x="126526" y="281073"/>
                  </a:cubicBezTo>
                  <a:cubicBezTo>
                    <a:pt x="126526" y="294357"/>
                    <a:pt x="126526" y="308379"/>
                    <a:pt x="126526" y="317235"/>
                  </a:cubicBezTo>
                  <a:close/>
                  <a:moveTo>
                    <a:pt x="119146" y="139377"/>
                  </a:moveTo>
                  <a:lnTo>
                    <a:pt x="119146" y="139377"/>
                  </a:lnTo>
                  <a:lnTo>
                    <a:pt x="124312" y="139377"/>
                  </a:lnTo>
                  <a:lnTo>
                    <a:pt x="124312" y="148971"/>
                  </a:lnTo>
                  <a:lnTo>
                    <a:pt x="119884" y="148971"/>
                  </a:lnTo>
                  <a:lnTo>
                    <a:pt x="119884" y="139377"/>
                  </a:lnTo>
                  <a:close/>
                  <a:moveTo>
                    <a:pt x="28372" y="92883"/>
                  </a:moveTo>
                  <a:lnTo>
                    <a:pt x="23944" y="92883"/>
                  </a:lnTo>
                  <a:lnTo>
                    <a:pt x="23944" y="92883"/>
                  </a:lnTo>
                  <a:close/>
                  <a:moveTo>
                    <a:pt x="114718" y="19083"/>
                  </a:moveTo>
                  <a:lnTo>
                    <a:pt x="113980" y="19083"/>
                  </a:lnTo>
                  <a:close/>
                  <a:moveTo>
                    <a:pt x="114718" y="41223"/>
                  </a:moveTo>
                  <a:lnTo>
                    <a:pt x="113980" y="41223"/>
                  </a:lnTo>
                  <a:close/>
                  <a:moveTo>
                    <a:pt x="114718" y="41223"/>
                  </a:moveTo>
                  <a:lnTo>
                    <a:pt x="114718" y="41223"/>
                  </a:lnTo>
                  <a:lnTo>
                    <a:pt x="131692" y="28677"/>
                  </a:lnTo>
                  <a:cubicBezTo>
                    <a:pt x="131274" y="31862"/>
                    <a:pt x="131274" y="35087"/>
                    <a:pt x="131692" y="38271"/>
                  </a:cubicBezTo>
                  <a:lnTo>
                    <a:pt x="131692" y="38271"/>
                  </a:lnTo>
                  <a:lnTo>
                    <a:pt x="113980" y="47865"/>
                  </a:lnTo>
                  <a:cubicBezTo>
                    <a:pt x="114333" y="44677"/>
                    <a:pt x="114333" y="41459"/>
                    <a:pt x="113980" y="38271"/>
                  </a:cubicBezTo>
                  <a:close/>
                  <a:moveTo>
                    <a:pt x="83722" y="19821"/>
                  </a:moveTo>
                  <a:lnTo>
                    <a:pt x="83722" y="19821"/>
                  </a:lnTo>
                  <a:lnTo>
                    <a:pt x="95530" y="19821"/>
                  </a:lnTo>
                  <a:cubicBezTo>
                    <a:pt x="100405" y="20758"/>
                    <a:pt x="105415" y="20758"/>
                    <a:pt x="110290" y="19821"/>
                  </a:cubicBezTo>
                  <a:lnTo>
                    <a:pt x="113980" y="19821"/>
                  </a:lnTo>
                  <a:cubicBezTo>
                    <a:pt x="113608" y="22020"/>
                    <a:pt x="113608" y="24265"/>
                    <a:pt x="113980" y="26463"/>
                  </a:cubicBezTo>
                  <a:lnTo>
                    <a:pt x="113980" y="28677"/>
                  </a:lnTo>
                  <a:lnTo>
                    <a:pt x="113980" y="28677"/>
                  </a:lnTo>
                  <a:lnTo>
                    <a:pt x="113980" y="28677"/>
                  </a:lnTo>
                  <a:lnTo>
                    <a:pt x="113980" y="28677"/>
                  </a:lnTo>
                  <a:cubicBezTo>
                    <a:pt x="113980" y="28677"/>
                    <a:pt x="113980" y="28677"/>
                    <a:pt x="113980" y="28677"/>
                  </a:cubicBezTo>
                  <a:lnTo>
                    <a:pt x="113980" y="28677"/>
                  </a:lnTo>
                  <a:lnTo>
                    <a:pt x="113980" y="28677"/>
                  </a:lnTo>
                  <a:lnTo>
                    <a:pt x="113980" y="28677"/>
                  </a:lnTo>
                  <a:lnTo>
                    <a:pt x="113980" y="32367"/>
                  </a:lnTo>
                  <a:lnTo>
                    <a:pt x="113980" y="32367"/>
                  </a:lnTo>
                  <a:lnTo>
                    <a:pt x="113980" y="32367"/>
                  </a:lnTo>
                  <a:lnTo>
                    <a:pt x="113980" y="32367"/>
                  </a:lnTo>
                  <a:lnTo>
                    <a:pt x="113980" y="32367"/>
                  </a:lnTo>
                  <a:lnTo>
                    <a:pt x="109552" y="32367"/>
                  </a:lnTo>
                  <a:lnTo>
                    <a:pt x="109552" y="32367"/>
                  </a:lnTo>
                  <a:lnTo>
                    <a:pt x="92578" y="32367"/>
                  </a:lnTo>
                  <a:cubicBezTo>
                    <a:pt x="92578" y="32367"/>
                    <a:pt x="92578" y="32367"/>
                    <a:pt x="88888" y="27939"/>
                  </a:cubicBezTo>
                  <a:lnTo>
                    <a:pt x="88888" y="27939"/>
                  </a:lnTo>
                  <a:lnTo>
                    <a:pt x="88888" y="27939"/>
                  </a:lnTo>
                  <a:cubicBezTo>
                    <a:pt x="87082" y="23949"/>
                    <a:pt x="85840" y="19726"/>
                    <a:pt x="85198" y="15393"/>
                  </a:cubicBezTo>
                  <a:cubicBezTo>
                    <a:pt x="85203" y="15885"/>
                    <a:pt x="85203" y="16377"/>
                    <a:pt x="85198" y="16869"/>
                  </a:cubicBezTo>
                  <a:close/>
                  <a:moveTo>
                    <a:pt x="89626" y="55245"/>
                  </a:moveTo>
                  <a:lnTo>
                    <a:pt x="89626" y="55245"/>
                  </a:lnTo>
                  <a:close/>
                  <a:moveTo>
                    <a:pt x="53464" y="94359"/>
                  </a:moveTo>
                  <a:lnTo>
                    <a:pt x="53464" y="94359"/>
                  </a:lnTo>
                  <a:cubicBezTo>
                    <a:pt x="51295" y="96626"/>
                    <a:pt x="49767" y="99427"/>
                    <a:pt x="49036" y="102477"/>
                  </a:cubicBezTo>
                  <a:lnTo>
                    <a:pt x="49036" y="102477"/>
                  </a:lnTo>
                  <a:cubicBezTo>
                    <a:pt x="49036" y="102477"/>
                    <a:pt x="40180" y="102477"/>
                    <a:pt x="40180" y="102477"/>
                  </a:cubicBezTo>
                  <a:cubicBezTo>
                    <a:pt x="39742" y="100783"/>
                    <a:pt x="39742" y="99006"/>
                    <a:pt x="40180" y="97311"/>
                  </a:cubicBezTo>
                  <a:cubicBezTo>
                    <a:pt x="40180" y="97311"/>
                    <a:pt x="40180" y="97311"/>
                    <a:pt x="40180" y="91407"/>
                  </a:cubicBezTo>
                  <a:lnTo>
                    <a:pt x="48298" y="86979"/>
                  </a:lnTo>
                  <a:cubicBezTo>
                    <a:pt x="50146" y="88942"/>
                    <a:pt x="52417" y="90456"/>
                    <a:pt x="54940" y="91407"/>
                  </a:cubicBezTo>
                  <a:close/>
                  <a:moveTo>
                    <a:pt x="136858" y="66315"/>
                  </a:moveTo>
                  <a:cubicBezTo>
                    <a:pt x="139320" y="57630"/>
                    <a:pt x="139320" y="48432"/>
                    <a:pt x="136858" y="39747"/>
                  </a:cubicBezTo>
                  <a:cubicBezTo>
                    <a:pt x="136858" y="39747"/>
                    <a:pt x="130954" y="28677"/>
                    <a:pt x="133168" y="28677"/>
                  </a:cubicBezTo>
                  <a:lnTo>
                    <a:pt x="150142" y="19821"/>
                  </a:lnTo>
                  <a:cubicBezTo>
                    <a:pt x="150142" y="19821"/>
                    <a:pt x="156046" y="24249"/>
                    <a:pt x="155308" y="29415"/>
                  </a:cubicBezTo>
                  <a:cubicBezTo>
                    <a:pt x="157233" y="37862"/>
                    <a:pt x="162953" y="44944"/>
                    <a:pt x="170806" y="48603"/>
                  </a:cubicBezTo>
                  <a:cubicBezTo>
                    <a:pt x="162238" y="57452"/>
                    <a:pt x="150635" y="62726"/>
                    <a:pt x="138334" y="63363"/>
                  </a:cubicBezTo>
                  <a:close/>
                  <a:moveTo>
                    <a:pt x="153832" y="19821"/>
                  </a:moveTo>
                  <a:lnTo>
                    <a:pt x="153832" y="28677"/>
                  </a:lnTo>
                  <a:lnTo>
                    <a:pt x="153832" y="28677"/>
                  </a:lnTo>
                  <a:cubicBezTo>
                    <a:pt x="153419" y="25303"/>
                    <a:pt x="151855" y="22175"/>
                    <a:pt x="149404" y="19821"/>
                  </a:cubicBezTo>
                  <a:close/>
                  <a:moveTo>
                    <a:pt x="15826" y="86241"/>
                  </a:moveTo>
                  <a:lnTo>
                    <a:pt x="15826" y="86241"/>
                  </a:lnTo>
                  <a:cubicBezTo>
                    <a:pt x="17724" y="85500"/>
                    <a:pt x="19832" y="85500"/>
                    <a:pt x="21730" y="86241"/>
                  </a:cubicBezTo>
                  <a:lnTo>
                    <a:pt x="26896" y="86241"/>
                  </a:lnTo>
                  <a:cubicBezTo>
                    <a:pt x="23635" y="82573"/>
                    <a:pt x="23965" y="76956"/>
                    <a:pt x="27634" y="73695"/>
                  </a:cubicBezTo>
                  <a:cubicBezTo>
                    <a:pt x="31302" y="70435"/>
                    <a:pt x="36919" y="70765"/>
                    <a:pt x="40180" y="74433"/>
                  </a:cubicBezTo>
                  <a:cubicBezTo>
                    <a:pt x="40180" y="74433"/>
                    <a:pt x="40180" y="74433"/>
                    <a:pt x="40180" y="74433"/>
                  </a:cubicBezTo>
                  <a:lnTo>
                    <a:pt x="40180" y="74433"/>
                  </a:lnTo>
                  <a:lnTo>
                    <a:pt x="40180" y="74433"/>
                  </a:lnTo>
                  <a:lnTo>
                    <a:pt x="40180" y="74433"/>
                  </a:lnTo>
                  <a:cubicBezTo>
                    <a:pt x="40180" y="74433"/>
                    <a:pt x="40180" y="74433"/>
                    <a:pt x="40180" y="74433"/>
                  </a:cubicBezTo>
                  <a:lnTo>
                    <a:pt x="40180" y="74433"/>
                  </a:lnTo>
                  <a:lnTo>
                    <a:pt x="40180" y="74433"/>
                  </a:lnTo>
                  <a:lnTo>
                    <a:pt x="40180" y="74433"/>
                  </a:lnTo>
                  <a:lnTo>
                    <a:pt x="40180" y="74433"/>
                  </a:lnTo>
                  <a:lnTo>
                    <a:pt x="40180" y="74433"/>
                  </a:lnTo>
                  <a:lnTo>
                    <a:pt x="34276" y="7443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6169B45-F83B-433D-8602-6B927FF82812}"/>
                </a:ext>
              </a:extLst>
            </p:cNvPr>
            <p:cNvSpPr/>
            <p:nvPr/>
          </p:nvSpPr>
          <p:spPr>
            <a:xfrm>
              <a:off x="7977198" y="1811960"/>
              <a:ext cx="32471" cy="45755"/>
            </a:xfrm>
            <a:custGeom>
              <a:avLst/>
              <a:gdLst>
                <a:gd name="connsiteX0" fmla="*/ 22140 w 32471"/>
                <a:gd name="connsiteY0" fmla="*/ 9594 h 45755"/>
                <a:gd name="connsiteX1" fmla="*/ 16974 w 32471"/>
                <a:gd name="connsiteY1" fmla="*/ 0 h 45755"/>
                <a:gd name="connsiteX2" fmla="*/ 0 w 32471"/>
                <a:gd name="connsiteY2" fmla="*/ 9594 h 45755"/>
                <a:gd name="connsiteX3" fmla="*/ 0 w 32471"/>
                <a:gd name="connsiteY3" fmla="*/ 19188 h 45755"/>
                <a:gd name="connsiteX4" fmla="*/ 0 w 32471"/>
                <a:gd name="connsiteY4" fmla="*/ 45756 h 45755"/>
                <a:gd name="connsiteX5" fmla="*/ 32472 w 32471"/>
                <a:gd name="connsiteY5" fmla="*/ 29520 h 45755"/>
                <a:gd name="connsiteX6" fmla="*/ 22140 w 32471"/>
                <a:gd name="connsiteY6" fmla="*/ 9594 h 45755"/>
                <a:gd name="connsiteX7" fmla="*/ 22140 w 32471"/>
                <a:gd name="connsiteY7" fmla="*/ 9594 h 45755"/>
                <a:gd name="connsiteX8" fmla="*/ 22140 w 32471"/>
                <a:gd name="connsiteY8" fmla="*/ 9594 h 45755"/>
                <a:gd name="connsiteX9" fmla="*/ 5904 w 32471"/>
                <a:gd name="connsiteY9" fmla="*/ 17712 h 45755"/>
                <a:gd name="connsiteX10" fmla="*/ 19926 w 32471"/>
                <a:gd name="connsiteY10" fmla="*/ 9594 h 45755"/>
                <a:gd name="connsiteX11" fmla="*/ 14022 w 32471"/>
                <a:gd name="connsiteY11" fmla="*/ 15498 h 45755"/>
                <a:gd name="connsiteX12" fmla="*/ 14022 w 32471"/>
                <a:gd name="connsiteY12" fmla="*/ 15498 h 45755"/>
                <a:gd name="connsiteX13" fmla="*/ 14022 w 32471"/>
                <a:gd name="connsiteY13" fmla="*/ 15498 h 45755"/>
                <a:gd name="connsiteX14" fmla="*/ 14022 w 32471"/>
                <a:gd name="connsiteY14" fmla="*/ 22878 h 45755"/>
                <a:gd name="connsiteX15" fmla="*/ 11808 w 32471"/>
                <a:gd name="connsiteY15" fmla="*/ 14760 h 45755"/>
                <a:gd name="connsiteX16" fmla="*/ 14022 w 32471"/>
                <a:gd name="connsiteY16" fmla="*/ 15498 h 45755"/>
                <a:gd name="connsiteX17" fmla="*/ 14022 w 32471"/>
                <a:gd name="connsiteY17" fmla="*/ 15498 h 45755"/>
                <a:gd name="connsiteX18" fmla="*/ 14022 w 32471"/>
                <a:gd name="connsiteY18" fmla="*/ 15498 h 45755"/>
                <a:gd name="connsiteX19" fmla="*/ 14022 w 32471"/>
                <a:gd name="connsiteY19" fmla="*/ 23616 h 45755"/>
                <a:gd name="connsiteX20" fmla="*/ 13284 w 32471"/>
                <a:gd name="connsiteY20" fmla="*/ 14760 h 45755"/>
                <a:gd name="connsiteX21" fmla="*/ 20664 w 32471"/>
                <a:gd name="connsiteY21" fmla="*/ 23616 h 45755"/>
                <a:gd name="connsiteX22" fmla="*/ 20664 w 32471"/>
                <a:gd name="connsiteY22" fmla="*/ 23616 h 45755"/>
                <a:gd name="connsiteX23" fmla="*/ 20664 w 32471"/>
                <a:gd name="connsiteY23" fmla="*/ 30258 h 45755"/>
                <a:gd name="connsiteX24" fmla="*/ 19926 w 32471"/>
                <a:gd name="connsiteY24" fmla="*/ 22878 h 45755"/>
                <a:gd name="connsiteX25" fmla="*/ 27306 w 32471"/>
                <a:gd name="connsiteY25" fmla="*/ 28044 h 45755"/>
                <a:gd name="connsiteX26" fmla="*/ 21402 w 32471"/>
                <a:gd name="connsiteY26" fmla="*/ 19926 h 45755"/>
                <a:gd name="connsiteX27" fmla="*/ 21402 w 32471"/>
                <a:gd name="connsiteY27" fmla="*/ 19926 h 45755"/>
                <a:gd name="connsiteX28" fmla="*/ 21402 w 32471"/>
                <a:gd name="connsiteY28" fmla="*/ 19926 h 45755"/>
                <a:gd name="connsiteX29" fmla="*/ 21402 w 32471"/>
                <a:gd name="connsiteY29" fmla="*/ 19926 h 45755"/>
                <a:gd name="connsiteX30" fmla="*/ 30258 w 32471"/>
                <a:gd name="connsiteY30" fmla="*/ 31734 h 45755"/>
                <a:gd name="connsiteX31" fmla="*/ 23616 w 32471"/>
                <a:gd name="connsiteY31" fmla="*/ 25092 h 45755"/>
                <a:gd name="connsiteX32" fmla="*/ 26568 w 32471"/>
                <a:gd name="connsiteY32" fmla="*/ 27306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2471" h="45755">
                  <a:moveTo>
                    <a:pt x="22140" y="9594"/>
                  </a:moveTo>
                  <a:cubicBezTo>
                    <a:pt x="22140" y="4428"/>
                    <a:pt x="16974" y="0"/>
                    <a:pt x="16974" y="0"/>
                  </a:cubicBezTo>
                  <a:lnTo>
                    <a:pt x="0" y="9594"/>
                  </a:lnTo>
                  <a:cubicBezTo>
                    <a:pt x="0" y="9594"/>
                    <a:pt x="0" y="19188"/>
                    <a:pt x="0" y="19188"/>
                  </a:cubicBezTo>
                  <a:cubicBezTo>
                    <a:pt x="2462" y="27873"/>
                    <a:pt x="2462" y="37071"/>
                    <a:pt x="0" y="45756"/>
                  </a:cubicBezTo>
                  <a:cubicBezTo>
                    <a:pt x="12512" y="44731"/>
                    <a:pt x="24144" y="38915"/>
                    <a:pt x="32472" y="29520"/>
                  </a:cubicBezTo>
                  <a:cubicBezTo>
                    <a:pt x="26404" y="24606"/>
                    <a:pt x="22660" y="17385"/>
                    <a:pt x="22140" y="9594"/>
                  </a:cubicBezTo>
                  <a:close/>
                  <a:moveTo>
                    <a:pt x="22140" y="9594"/>
                  </a:moveTo>
                  <a:lnTo>
                    <a:pt x="22140" y="9594"/>
                  </a:lnTo>
                  <a:lnTo>
                    <a:pt x="5904" y="17712"/>
                  </a:lnTo>
                  <a:cubicBezTo>
                    <a:pt x="5904" y="17712"/>
                    <a:pt x="16236" y="9594"/>
                    <a:pt x="19926" y="9594"/>
                  </a:cubicBezTo>
                  <a:close/>
                  <a:moveTo>
                    <a:pt x="14022" y="15498"/>
                  </a:moveTo>
                  <a:lnTo>
                    <a:pt x="14022" y="15498"/>
                  </a:lnTo>
                  <a:lnTo>
                    <a:pt x="14022" y="15498"/>
                  </a:lnTo>
                  <a:cubicBezTo>
                    <a:pt x="13623" y="17942"/>
                    <a:pt x="13623" y="20435"/>
                    <a:pt x="14022" y="22878"/>
                  </a:cubicBezTo>
                  <a:cubicBezTo>
                    <a:pt x="12372" y="20508"/>
                    <a:pt x="11590" y="17640"/>
                    <a:pt x="11808" y="14760"/>
                  </a:cubicBezTo>
                  <a:close/>
                  <a:moveTo>
                    <a:pt x="14022" y="15498"/>
                  </a:moveTo>
                  <a:lnTo>
                    <a:pt x="14022" y="15498"/>
                  </a:lnTo>
                  <a:lnTo>
                    <a:pt x="14022" y="15498"/>
                  </a:lnTo>
                  <a:cubicBezTo>
                    <a:pt x="13648" y="18191"/>
                    <a:pt x="13648" y="20923"/>
                    <a:pt x="14022" y="23616"/>
                  </a:cubicBezTo>
                  <a:cubicBezTo>
                    <a:pt x="14022" y="23616"/>
                    <a:pt x="13284" y="16974"/>
                    <a:pt x="13284" y="14760"/>
                  </a:cubicBezTo>
                  <a:close/>
                  <a:moveTo>
                    <a:pt x="20664" y="23616"/>
                  </a:moveTo>
                  <a:lnTo>
                    <a:pt x="20664" y="23616"/>
                  </a:lnTo>
                  <a:cubicBezTo>
                    <a:pt x="20278" y="25813"/>
                    <a:pt x="20278" y="28061"/>
                    <a:pt x="20664" y="30258"/>
                  </a:cubicBezTo>
                  <a:cubicBezTo>
                    <a:pt x="19243" y="28061"/>
                    <a:pt x="18968" y="25313"/>
                    <a:pt x="19926" y="22878"/>
                  </a:cubicBezTo>
                  <a:close/>
                  <a:moveTo>
                    <a:pt x="27306" y="28044"/>
                  </a:moveTo>
                  <a:cubicBezTo>
                    <a:pt x="27306" y="28044"/>
                    <a:pt x="21402" y="21402"/>
                    <a:pt x="21402" y="19926"/>
                  </a:cubicBezTo>
                  <a:lnTo>
                    <a:pt x="21402" y="19926"/>
                  </a:lnTo>
                  <a:lnTo>
                    <a:pt x="21402" y="19926"/>
                  </a:lnTo>
                  <a:lnTo>
                    <a:pt x="21402" y="19926"/>
                  </a:lnTo>
                  <a:cubicBezTo>
                    <a:pt x="23989" y="24123"/>
                    <a:pt x="26954" y="28075"/>
                    <a:pt x="30258" y="31734"/>
                  </a:cubicBezTo>
                  <a:cubicBezTo>
                    <a:pt x="27346" y="30350"/>
                    <a:pt x="25000" y="28003"/>
                    <a:pt x="23616" y="25092"/>
                  </a:cubicBezTo>
                  <a:cubicBezTo>
                    <a:pt x="24575" y="25863"/>
                    <a:pt x="25559" y="26602"/>
                    <a:pt x="26568" y="2730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69B96FAE-D13F-4B23-9387-29015EAA4179}"/>
                </a:ext>
              </a:extLst>
            </p:cNvPr>
            <p:cNvSpPr/>
            <p:nvPr/>
          </p:nvSpPr>
          <p:spPr>
            <a:xfrm>
              <a:off x="7982339" y="1821555"/>
              <a:ext cx="15522" cy="9594"/>
            </a:xfrm>
            <a:custGeom>
              <a:avLst/>
              <a:gdLst>
                <a:gd name="connsiteX0" fmla="*/ 15522 w 15522"/>
                <a:gd name="connsiteY0" fmla="*/ 0 h 9594"/>
                <a:gd name="connsiteX1" fmla="*/ 15522 w 15522"/>
                <a:gd name="connsiteY1" fmla="*/ 0 h 9594"/>
                <a:gd name="connsiteX2" fmla="*/ 24 w 15522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522" h="9594">
                  <a:moveTo>
                    <a:pt x="15522" y="0"/>
                  </a:moveTo>
                  <a:lnTo>
                    <a:pt x="15522" y="0"/>
                  </a:lnTo>
                  <a:cubicBezTo>
                    <a:pt x="15522" y="0"/>
                    <a:pt x="-714" y="8118"/>
                    <a:pt x="24" y="9594"/>
                  </a:cubicBez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6DED0D3-2CB5-40BA-A2DE-7DB998DC0AB0}"/>
                </a:ext>
              </a:extLst>
            </p:cNvPr>
            <p:cNvSpPr/>
            <p:nvPr/>
          </p:nvSpPr>
          <p:spPr>
            <a:xfrm>
              <a:off x="7991677" y="1826721"/>
              <a:ext cx="280" cy="8117"/>
            </a:xfrm>
            <a:custGeom>
              <a:avLst/>
              <a:gdLst>
                <a:gd name="connsiteX0" fmla="*/ 281 w 280"/>
                <a:gd name="connsiteY0" fmla="*/ 0 h 8117"/>
                <a:gd name="connsiteX1" fmla="*/ 281 w 280"/>
                <a:gd name="connsiteY1" fmla="*/ 0 h 8117"/>
                <a:gd name="connsiteX2" fmla="*/ 281 w 280"/>
                <a:gd name="connsiteY2" fmla="*/ 0 h 8117"/>
                <a:gd name="connsiteX3" fmla="*/ 281 w 280"/>
                <a:gd name="connsiteY3" fmla="*/ 8118 h 8117"/>
                <a:gd name="connsiteX4" fmla="*/ 281 w 280"/>
                <a:gd name="connsiteY4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" h="8117">
                  <a:moveTo>
                    <a:pt x="281" y="0"/>
                  </a:moveTo>
                  <a:lnTo>
                    <a:pt x="281" y="0"/>
                  </a:lnTo>
                  <a:lnTo>
                    <a:pt x="281" y="0"/>
                  </a:lnTo>
                  <a:cubicBezTo>
                    <a:pt x="281" y="0"/>
                    <a:pt x="281" y="5904"/>
                    <a:pt x="281" y="8118"/>
                  </a:cubicBezTo>
                  <a:cubicBezTo>
                    <a:pt x="-94" y="5425"/>
                    <a:pt x="-94" y="2693"/>
                    <a:pt x="281" y="0"/>
                  </a:cubicBez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3972E1A8-7004-4E34-AEAD-81E94FF82F2E}"/>
                </a:ext>
              </a:extLst>
            </p:cNvPr>
            <p:cNvSpPr/>
            <p:nvPr/>
          </p:nvSpPr>
          <p:spPr>
            <a:xfrm>
              <a:off x="7989807" y="1827458"/>
              <a:ext cx="674" cy="8118"/>
            </a:xfrm>
            <a:custGeom>
              <a:avLst/>
              <a:gdLst>
                <a:gd name="connsiteX0" fmla="*/ 675 w 674"/>
                <a:gd name="connsiteY0" fmla="*/ 0 h 8118"/>
                <a:gd name="connsiteX1" fmla="*/ 675 w 674"/>
                <a:gd name="connsiteY1" fmla="*/ 0 h 8118"/>
                <a:gd name="connsiteX2" fmla="*/ 675 w 674"/>
                <a:gd name="connsiteY2" fmla="*/ 0 h 8118"/>
                <a:gd name="connsiteX3" fmla="*/ 675 w 674"/>
                <a:gd name="connsiteY3" fmla="*/ 8118 h 8118"/>
                <a:gd name="connsiteX4" fmla="*/ 675 w 674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4" h="8118">
                  <a:moveTo>
                    <a:pt x="675" y="0"/>
                  </a:moveTo>
                  <a:lnTo>
                    <a:pt x="675" y="0"/>
                  </a:lnTo>
                  <a:lnTo>
                    <a:pt x="675" y="0"/>
                  </a:lnTo>
                  <a:cubicBezTo>
                    <a:pt x="-225" y="2631"/>
                    <a:pt x="-225" y="5487"/>
                    <a:pt x="675" y="8118"/>
                  </a:cubicBezTo>
                  <a:cubicBezTo>
                    <a:pt x="191" y="5434"/>
                    <a:pt x="191" y="2684"/>
                    <a:pt x="675" y="0"/>
                  </a:cubicBez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9D83EA66-312D-4C3C-BADC-BF4FB3304A49}"/>
                </a:ext>
              </a:extLst>
            </p:cNvPr>
            <p:cNvSpPr/>
            <p:nvPr/>
          </p:nvSpPr>
          <p:spPr>
            <a:xfrm>
              <a:off x="7997861" y="1827458"/>
              <a:ext cx="8855" cy="11807"/>
            </a:xfrm>
            <a:custGeom>
              <a:avLst/>
              <a:gdLst>
                <a:gd name="connsiteX0" fmla="*/ 8856 w 8855"/>
                <a:gd name="connsiteY0" fmla="*/ 11808 h 11807"/>
                <a:gd name="connsiteX1" fmla="*/ 0 w 8855"/>
                <a:gd name="connsiteY1" fmla="*/ 0 h 11807"/>
                <a:gd name="connsiteX2" fmla="*/ 0 w 8855"/>
                <a:gd name="connsiteY2" fmla="*/ 0 h 11807"/>
                <a:gd name="connsiteX3" fmla="*/ 0 w 8855"/>
                <a:gd name="connsiteY3" fmla="*/ 0 h 11807"/>
                <a:gd name="connsiteX4" fmla="*/ 0 w 8855"/>
                <a:gd name="connsiteY4" fmla="*/ 0 h 11807"/>
                <a:gd name="connsiteX5" fmla="*/ 5904 w 8855"/>
                <a:gd name="connsiteY5" fmla="*/ 8118 h 11807"/>
                <a:gd name="connsiteX6" fmla="*/ 5904 w 8855"/>
                <a:gd name="connsiteY6" fmla="*/ 1476 h 11807"/>
                <a:gd name="connsiteX7" fmla="*/ 8856 w 8855"/>
                <a:gd name="connsiteY7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11807">
                  <a:moveTo>
                    <a:pt x="8856" y="11808"/>
                  </a:moveTo>
                  <a:cubicBezTo>
                    <a:pt x="5551" y="8149"/>
                    <a:pt x="2587" y="4197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7380"/>
                    <a:pt x="5904" y="8118"/>
                  </a:cubicBezTo>
                  <a:cubicBezTo>
                    <a:pt x="5767" y="5906"/>
                    <a:pt x="5767" y="3688"/>
                    <a:pt x="5904" y="1476"/>
                  </a:cubicBezTo>
                  <a:cubicBezTo>
                    <a:pt x="5477" y="5176"/>
                    <a:pt x="6539" y="8893"/>
                    <a:pt x="8856" y="11808"/>
                  </a:cubicBez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08CF4512-242A-4958-AEA3-D7AA30552CF6}"/>
                </a:ext>
              </a:extLst>
            </p:cNvPr>
            <p:cNvSpPr/>
            <p:nvPr/>
          </p:nvSpPr>
          <p:spPr>
            <a:xfrm>
              <a:off x="7997123" y="1834101"/>
              <a:ext cx="5166" cy="6642"/>
            </a:xfrm>
            <a:custGeom>
              <a:avLst/>
              <a:gdLst>
                <a:gd name="connsiteX0" fmla="*/ 0 w 5166"/>
                <a:gd name="connsiteY0" fmla="*/ 738 h 6642"/>
                <a:gd name="connsiteX1" fmla="*/ 5166 w 5166"/>
                <a:gd name="connsiteY1" fmla="*/ 6642 h 6642"/>
                <a:gd name="connsiteX2" fmla="*/ 5166 w 5166"/>
                <a:gd name="connsiteY2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6" h="6642">
                  <a:moveTo>
                    <a:pt x="0" y="738"/>
                  </a:moveTo>
                  <a:cubicBezTo>
                    <a:pt x="593" y="3463"/>
                    <a:pt x="2545" y="5692"/>
                    <a:pt x="5166" y="6642"/>
                  </a:cubicBezTo>
                  <a:cubicBezTo>
                    <a:pt x="4780" y="4445"/>
                    <a:pt x="4780" y="2197"/>
                    <a:pt x="5166" y="0"/>
                  </a:cubicBezTo>
                  <a:close/>
                </a:path>
              </a:pathLst>
            </a:custGeom>
            <a:solidFill>
              <a:srgbClr val="794A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8FAE7D2A-86B6-4A70-ABE8-205B4943A0F2}"/>
                </a:ext>
              </a:extLst>
            </p:cNvPr>
            <p:cNvSpPr/>
            <p:nvPr/>
          </p:nvSpPr>
          <p:spPr>
            <a:xfrm>
              <a:off x="7930704" y="1825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F5451AA5-598F-4D7F-94B5-DBAF457ACC6E}"/>
                </a:ext>
              </a:extLst>
            </p:cNvPr>
            <p:cNvSpPr/>
            <p:nvPr/>
          </p:nvSpPr>
          <p:spPr>
            <a:xfrm>
              <a:off x="7930704" y="1825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FD906CE-0BC6-4C7A-9703-9E2FBC7FC1DB}"/>
                </a:ext>
              </a:extLst>
            </p:cNvPr>
            <p:cNvSpPr/>
            <p:nvPr/>
          </p:nvSpPr>
          <p:spPr>
            <a:xfrm>
              <a:off x="7928460" y="1807532"/>
              <a:ext cx="29549" cy="31733"/>
            </a:xfrm>
            <a:custGeom>
              <a:avLst/>
              <a:gdLst>
                <a:gd name="connsiteX0" fmla="*/ 2982 w 29549"/>
                <a:gd name="connsiteY0" fmla="*/ 31734 h 31733"/>
                <a:gd name="connsiteX1" fmla="*/ 2982 w 29549"/>
                <a:gd name="connsiteY1" fmla="*/ 31734 h 31733"/>
                <a:gd name="connsiteX2" fmla="*/ 2982 w 29549"/>
                <a:gd name="connsiteY2" fmla="*/ 31734 h 31733"/>
                <a:gd name="connsiteX3" fmla="*/ 2982 w 29549"/>
                <a:gd name="connsiteY3" fmla="*/ 31734 h 31733"/>
                <a:gd name="connsiteX4" fmla="*/ 2982 w 29549"/>
                <a:gd name="connsiteY4" fmla="*/ 31734 h 31733"/>
                <a:gd name="connsiteX5" fmla="*/ 8886 w 29549"/>
                <a:gd name="connsiteY5" fmla="*/ 31734 h 31733"/>
                <a:gd name="connsiteX6" fmla="*/ 29550 w 29549"/>
                <a:gd name="connsiteY6" fmla="*/ 19926 h 31733"/>
                <a:gd name="connsiteX7" fmla="*/ 29550 w 29549"/>
                <a:gd name="connsiteY7" fmla="*/ 19926 h 31733"/>
                <a:gd name="connsiteX8" fmla="*/ 29550 w 29549"/>
                <a:gd name="connsiteY8" fmla="*/ 14022 h 31733"/>
                <a:gd name="connsiteX9" fmla="*/ 29550 w 29549"/>
                <a:gd name="connsiteY9" fmla="*/ 14022 h 31733"/>
                <a:gd name="connsiteX10" fmla="*/ 29550 w 29549"/>
                <a:gd name="connsiteY10" fmla="*/ 14022 h 31733"/>
                <a:gd name="connsiteX11" fmla="*/ 29550 w 29549"/>
                <a:gd name="connsiteY11" fmla="*/ 14022 h 31733"/>
                <a:gd name="connsiteX12" fmla="*/ 29550 w 29549"/>
                <a:gd name="connsiteY12" fmla="*/ 6642 h 31733"/>
                <a:gd name="connsiteX13" fmla="*/ 29550 w 29549"/>
                <a:gd name="connsiteY13" fmla="*/ 0 h 31733"/>
                <a:gd name="connsiteX14" fmla="*/ 29550 w 29549"/>
                <a:gd name="connsiteY14" fmla="*/ 0 h 31733"/>
                <a:gd name="connsiteX15" fmla="*/ 14790 w 29549"/>
                <a:gd name="connsiteY15" fmla="*/ 0 h 31733"/>
                <a:gd name="connsiteX16" fmla="*/ 2982 w 29549"/>
                <a:gd name="connsiteY16" fmla="*/ 0 h 31733"/>
                <a:gd name="connsiteX17" fmla="*/ 2982 w 29549"/>
                <a:gd name="connsiteY17" fmla="*/ 0 h 31733"/>
                <a:gd name="connsiteX18" fmla="*/ 2982 w 29549"/>
                <a:gd name="connsiteY18" fmla="*/ 16974 h 31733"/>
                <a:gd name="connsiteX19" fmla="*/ 2982 w 29549"/>
                <a:gd name="connsiteY19" fmla="*/ 31734 h 31733"/>
                <a:gd name="connsiteX20" fmla="*/ 22908 w 29549"/>
                <a:gd name="connsiteY20" fmla="*/ 14022 h 31733"/>
                <a:gd name="connsiteX21" fmla="*/ 22908 w 29549"/>
                <a:gd name="connsiteY21" fmla="*/ 14022 h 31733"/>
                <a:gd name="connsiteX22" fmla="*/ 19218 w 29549"/>
                <a:gd name="connsiteY22" fmla="*/ 14022 h 31733"/>
                <a:gd name="connsiteX23" fmla="*/ 19218 w 29549"/>
                <a:gd name="connsiteY23" fmla="*/ 14022 h 31733"/>
                <a:gd name="connsiteX24" fmla="*/ 19218 w 29549"/>
                <a:gd name="connsiteY24" fmla="*/ 14022 h 31733"/>
                <a:gd name="connsiteX25" fmla="*/ 25860 w 29549"/>
                <a:gd name="connsiteY25" fmla="*/ 14022 h 31733"/>
                <a:gd name="connsiteX26" fmla="*/ 15528 w 29549"/>
                <a:gd name="connsiteY26" fmla="*/ 14022 h 31733"/>
                <a:gd name="connsiteX27" fmla="*/ 29550 w 29549"/>
                <a:gd name="connsiteY27" fmla="*/ 14022 h 31733"/>
                <a:gd name="connsiteX28" fmla="*/ 19218 w 29549"/>
                <a:gd name="connsiteY28" fmla="*/ 14022 h 31733"/>
                <a:gd name="connsiteX29" fmla="*/ 19218 w 29549"/>
                <a:gd name="connsiteY29" fmla="*/ 14022 h 31733"/>
                <a:gd name="connsiteX30" fmla="*/ 15528 w 29549"/>
                <a:gd name="connsiteY30" fmla="*/ 14022 h 31733"/>
                <a:gd name="connsiteX31" fmla="*/ 30 w 29549"/>
                <a:gd name="connsiteY31" fmla="*/ 14022 h 31733"/>
                <a:gd name="connsiteX32" fmla="*/ 30 w 29549"/>
                <a:gd name="connsiteY32" fmla="*/ 14022 h 31733"/>
                <a:gd name="connsiteX33" fmla="*/ 5196 w 29549"/>
                <a:gd name="connsiteY33" fmla="*/ 14022 h 31733"/>
                <a:gd name="connsiteX34" fmla="*/ 5196 w 29549"/>
                <a:gd name="connsiteY34" fmla="*/ 14022 h 31733"/>
                <a:gd name="connsiteX35" fmla="*/ 5196 w 29549"/>
                <a:gd name="connsiteY35" fmla="*/ 14022 h 31733"/>
                <a:gd name="connsiteX36" fmla="*/ 30 w 29549"/>
                <a:gd name="connsiteY36" fmla="*/ 14022 h 31733"/>
                <a:gd name="connsiteX37" fmla="*/ 30 w 29549"/>
                <a:gd name="connsiteY37" fmla="*/ 14022 h 31733"/>
                <a:gd name="connsiteX38" fmla="*/ 5196 w 29549"/>
                <a:gd name="connsiteY38" fmla="*/ 14022 h 31733"/>
                <a:gd name="connsiteX39" fmla="*/ 5196 w 29549"/>
                <a:gd name="connsiteY39" fmla="*/ 21402 h 31733"/>
                <a:gd name="connsiteX40" fmla="*/ 5196 w 29549"/>
                <a:gd name="connsiteY40" fmla="*/ 21402 h 31733"/>
                <a:gd name="connsiteX41" fmla="*/ 12576 w 29549"/>
                <a:gd name="connsiteY41" fmla="*/ 21402 h 31733"/>
                <a:gd name="connsiteX42" fmla="*/ 12576 w 29549"/>
                <a:gd name="connsiteY42" fmla="*/ 21402 h 31733"/>
                <a:gd name="connsiteX43" fmla="*/ 12576 w 29549"/>
                <a:gd name="connsiteY43" fmla="*/ 25092 h 31733"/>
                <a:gd name="connsiteX44" fmla="*/ 12576 w 29549"/>
                <a:gd name="connsiteY44" fmla="*/ 25092 h 31733"/>
                <a:gd name="connsiteX45" fmla="*/ 12576 w 29549"/>
                <a:gd name="connsiteY45" fmla="*/ 25092 h 31733"/>
                <a:gd name="connsiteX46" fmla="*/ 12576 w 29549"/>
                <a:gd name="connsiteY46" fmla="*/ 25092 h 31733"/>
                <a:gd name="connsiteX47" fmla="*/ 12576 w 29549"/>
                <a:gd name="connsiteY47" fmla="*/ 25092 h 31733"/>
                <a:gd name="connsiteX48" fmla="*/ 12576 w 29549"/>
                <a:gd name="connsiteY48" fmla="*/ 25092 h 31733"/>
                <a:gd name="connsiteX49" fmla="*/ 12576 w 29549"/>
                <a:gd name="connsiteY49" fmla="*/ 14022 h 31733"/>
                <a:gd name="connsiteX50" fmla="*/ 12576 w 29549"/>
                <a:gd name="connsiteY50" fmla="*/ 14022 h 31733"/>
                <a:gd name="connsiteX51" fmla="*/ 12576 w 29549"/>
                <a:gd name="connsiteY51" fmla="*/ 14022 h 31733"/>
                <a:gd name="connsiteX52" fmla="*/ 12576 w 29549"/>
                <a:gd name="connsiteY52" fmla="*/ 14022 h 31733"/>
                <a:gd name="connsiteX53" fmla="*/ 12576 w 29549"/>
                <a:gd name="connsiteY53" fmla="*/ 14022 h 31733"/>
                <a:gd name="connsiteX54" fmla="*/ 12576 w 29549"/>
                <a:gd name="connsiteY54" fmla="*/ 14022 h 31733"/>
                <a:gd name="connsiteX55" fmla="*/ 30 w 29549"/>
                <a:gd name="connsiteY55" fmla="*/ 14022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9549" h="31733">
                  <a:moveTo>
                    <a:pt x="2982" y="31734"/>
                  </a:moveTo>
                  <a:lnTo>
                    <a:pt x="2982" y="31734"/>
                  </a:lnTo>
                  <a:lnTo>
                    <a:pt x="2982" y="31734"/>
                  </a:lnTo>
                  <a:lnTo>
                    <a:pt x="2982" y="31734"/>
                  </a:lnTo>
                  <a:cubicBezTo>
                    <a:pt x="2982" y="31734"/>
                    <a:pt x="2982" y="31734"/>
                    <a:pt x="2982" y="31734"/>
                  </a:cubicBezTo>
                  <a:lnTo>
                    <a:pt x="8886" y="31734"/>
                  </a:lnTo>
                  <a:lnTo>
                    <a:pt x="29550" y="19926"/>
                  </a:lnTo>
                  <a:lnTo>
                    <a:pt x="29550" y="19926"/>
                  </a:lnTo>
                  <a:cubicBezTo>
                    <a:pt x="29550" y="19926"/>
                    <a:pt x="29550" y="14022"/>
                    <a:pt x="29550" y="14022"/>
                  </a:cubicBezTo>
                  <a:lnTo>
                    <a:pt x="29550" y="14022"/>
                  </a:lnTo>
                  <a:lnTo>
                    <a:pt x="29550" y="14022"/>
                  </a:lnTo>
                  <a:lnTo>
                    <a:pt x="29550" y="14022"/>
                  </a:lnTo>
                  <a:lnTo>
                    <a:pt x="29550" y="6642"/>
                  </a:lnTo>
                  <a:cubicBezTo>
                    <a:pt x="29178" y="4443"/>
                    <a:pt x="29178" y="2199"/>
                    <a:pt x="29550" y="0"/>
                  </a:cubicBezTo>
                  <a:lnTo>
                    <a:pt x="29550" y="0"/>
                  </a:lnTo>
                  <a:cubicBezTo>
                    <a:pt x="24674" y="937"/>
                    <a:pt x="19665" y="937"/>
                    <a:pt x="14790" y="0"/>
                  </a:cubicBezTo>
                  <a:lnTo>
                    <a:pt x="2982" y="0"/>
                  </a:lnTo>
                  <a:lnTo>
                    <a:pt x="2982" y="0"/>
                  </a:lnTo>
                  <a:cubicBezTo>
                    <a:pt x="2329" y="5639"/>
                    <a:pt x="2329" y="11335"/>
                    <a:pt x="2982" y="16974"/>
                  </a:cubicBezTo>
                  <a:cubicBezTo>
                    <a:pt x="2208" y="21863"/>
                    <a:pt x="2208" y="26845"/>
                    <a:pt x="2982" y="31734"/>
                  </a:cubicBezTo>
                  <a:close/>
                  <a:moveTo>
                    <a:pt x="22908" y="14022"/>
                  </a:moveTo>
                  <a:lnTo>
                    <a:pt x="22908" y="14022"/>
                  </a:lnTo>
                  <a:cubicBezTo>
                    <a:pt x="22908" y="14022"/>
                    <a:pt x="22908" y="14022"/>
                    <a:pt x="19218" y="14022"/>
                  </a:cubicBezTo>
                  <a:lnTo>
                    <a:pt x="19218" y="14022"/>
                  </a:lnTo>
                  <a:cubicBezTo>
                    <a:pt x="19218" y="14022"/>
                    <a:pt x="19218" y="14022"/>
                    <a:pt x="19218" y="14022"/>
                  </a:cubicBezTo>
                  <a:cubicBezTo>
                    <a:pt x="19218" y="14022"/>
                    <a:pt x="19218" y="14022"/>
                    <a:pt x="25860" y="14022"/>
                  </a:cubicBezTo>
                  <a:close/>
                  <a:moveTo>
                    <a:pt x="15528" y="14022"/>
                  </a:moveTo>
                  <a:cubicBezTo>
                    <a:pt x="19486" y="10365"/>
                    <a:pt x="25591" y="10365"/>
                    <a:pt x="29550" y="14022"/>
                  </a:cubicBezTo>
                  <a:cubicBezTo>
                    <a:pt x="26265" y="12538"/>
                    <a:pt x="22502" y="12538"/>
                    <a:pt x="19218" y="14022"/>
                  </a:cubicBezTo>
                  <a:lnTo>
                    <a:pt x="19218" y="14022"/>
                  </a:lnTo>
                  <a:cubicBezTo>
                    <a:pt x="19218" y="14022"/>
                    <a:pt x="14790" y="14022"/>
                    <a:pt x="15528" y="14022"/>
                  </a:cubicBezTo>
                  <a:close/>
                  <a:moveTo>
                    <a:pt x="30" y="14022"/>
                  </a:moveTo>
                  <a:lnTo>
                    <a:pt x="30" y="14022"/>
                  </a:lnTo>
                  <a:cubicBezTo>
                    <a:pt x="30" y="14022"/>
                    <a:pt x="30" y="14022"/>
                    <a:pt x="5196" y="14022"/>
                  </a:cubicBezTo>
                  <a:lnTo>
                    <a:pt x="5196" y="14022"/>
                  </a:lnTo>
                  <a:cubicBezTo>
                    <a:pt x="5196" y="14022"/>
                    <a:pt x="5196" y="14022"/>
                    <a:pt x="5196" y="14022"/>
                  </a:cubicBezTo>
                  <a:lnTo>
                    <a:pt x="30" y="14022"/>
                  </a:lnTo>
                  <a:lnTo>
                    <a:pt x="30" y="14022"/>
                  </a:lnTo>
                  <a:lnTo>
                    <a:pt x="5196" y="14022"/>
                  </a:lnTo>
                  <a:cubicBezTo>
                    <a:pt x="5196" y="14022"/>
                    <a:pt x="5196" y="18450"/>
                    <a:pt x="5196" y="21402"/>
                  </a:cubicBezTo>
                  <a:lnTo>
                    <a:pt x="5196" y="21402"/>
                  </a:lnTo>
                  <a:lnTo>
                    <a:pt x="12576" y="21402"/>
                  </a:lnTo>
                  <a:cubicBezTo>
                    <a:pt x="12576" y="21402"/>
                    <a:pt x="12576" y="21402"/>
                    <a:pt x="12576" y="21402"/>
                  </a:cubicBezTo>
                  <a:lnTo>
                    <a:pt x="12576" y="25092"/>
                  </a:lnTo>
                  <a:lnTo>
                    <a:pt x="12576" y="25092"/>
                  </a:lnTo>
                  <a:lnTo>
                    <a:pt x="12576" y="25092"/>
                  </a:lnTo>
                  <a:lnTo>
                    <a:pt x="12576" y="25092"/>
                  </a:lnTo>
                  <a:cubicBezTo>
                    <a:pt x="12576" y="25092"/>
                    <a:pt x="12576" y="25092"/>
                    <a:pt x="12576" y="25092"/>
                  </a:cubicBezTo>
                  <a:cubicBezTo>
                    <a:pt x="12576" y="25092"/>
                    <a:pt x="12576" y="25092"/>
                    <a:pt x="12576" y="25092"/>
                  </a:cubicBezTo>
                  <a:lnTo>
                    <a:pt x="12576" y="14022"/>
                  </a:lnTo>
                  <a:lnTo>
                    <a:pt x="12576" y="14022"/>
                  </a:lnTo>
                  <a:lnTo>
                    <a:pt x="12576" y="14022"/>
                  </a:lnTo>
                  <a:lnTo>
                    <a:pt x="12576" y="14022"/>
                  </a:lnTo>
                  <a:cubicBezTo>
                    <a:pt x="12576" y="14022"/>
                    <a:pt x="12576" y="14022"/>
                    <a:pt x="12576" y="14022"/>
                  </a:cubicBezTo>
                  <a:lnTo>
                    <a:pt x="12576" y="14022"/>
                  </a:lnTo>
                  <a:cubicBezTo>
                    <a:pt x="12576" y="14022"/>
                    <a:pt x="-708" y="14022"/>
                    <a:pt x="30" y="1402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6763CC76-E962-4B12-97E3-E4BCE4738CC3}"/>
                </a:ext>
              </a:extLst>
            </p:cNvPr>
            <p:cNvSpPr/>
            <p:nvPr/>
          </p:nvSpPr>
          <p:spPr>
            <a:xfrm>
              <a:off x="7928460" y="1807532"/>
              <a:ext cx="29549" cy="31733"/>
            </a:xfrm>
            <a:custGeom>
              <a:avLst/>
              <a:gdLst>
                <a:gd name="connsiteX0" fmla="*/ 2982 w 29549"/>
                <a:gd name="connsiteY0" fmla="*/ 31734 h 31733"/>
                <a:gd name="connsiteX1" fmla="*/ 2982 w 29549"/>
                <a:gd name="connsiteY1" fmla="*/ 31734 h 31733"/>
                <a:gd name="connsiteX2" fmla="*/ 2982 w 29549"/>
                <a:gd name="connsiteY2" fmla="*/ 31734 h 31733"/>
                <a:gd name="connsiteX3" fmla="*/ 2982 w 29549"/>
                <a:gd name="connsiteY3" fmla="*/ 31734 h 31733"/>
                <a:gd name="connsiteX4" fmla="*/ 2982 w 29549"/>
                <a:gd name="connsiteY4" fmla="*/ 31734 h 31733"/>
                <a:gd name="connsiteX5" fmla="*/ 8886 w 29549"/>
                <a:gd name="connsiteY5" fmla="*/ 31734 h 31733"/>
                <a:gd name="connsiteX6" fmla="*/ 29550 w 29549"/>
                <a:gd name="connsiteY6" fmla="*/ 19926 h 31733"/>
                <a:gd name="connsiteX7" fmla="*/ 29550 w 29549"/>
                <a:gd name="connsiteY7" fmla="*/ 19926 h 31733"/>
                <a:gd name="connsiteX8" fmla="*/ 29550 w 29549"/>
                <a:gd name="connsiteY8" fmla="*/ 14022 h 31733"/>
                <a:gd name="connsiteX9" fmla="*/ 29550 w 29549"/>
                <a:gd name="connsiteY9" fmla="*/ 14022 h 31733"/>
                <a:gd name="connsiteX10" fmla="*/ 29550 w 29549"/>
                <a:gd name="connsiteY10" fmla="*/ 14022 h 31733"/>
                <a:gd name="connsiteX11" fmla="*/ 29550 w 29549"/>
                <a:gd name="connsiteY11" fmla="*/ 14022 h 31733"/>
                <a:gd name="connsiteX12" fmla="*/ 29550 w 29549"/>
                <a:gd name="connsiteY12" fmla="*/ 6642 h 31733"/>
                <a:gd name="connsiteX13" fmla="*/ 29550 w 29549"/>
                <a:gd name="connsiteY13" fmla="*/ 0 h 31733"/>
                <a:gd name="connsiteX14" fmla="*/ 29550 w 29549"/>
                <a:gd name="connsiteY14" fmla="*/ 0 h 31733"/>
                <a:gd name="connsiteX15" fmla="*/ 14790 w 29549"/>
                <a:gd name="connsiteY15" fmla="*/ 0 h 31733"/>
                <a:gd name="connsiteX16" fmla="*/ 2982 w 29549"/>
                <a:gd name="connsiteY16" fmla="*/ 0 h 31733"/>
                <a:gd name="connsiteX17" fmla="*/ 2982 w 29549"/>
                <a:gd name="connsiteY17" fmla="*/ 0 h 31733"/>
                <a:gd name="connsiteX18" fmla="*/ 2982 w 29549"/>
                <a:gd name="connsiteY18" fmla="*/ 16974 h 31733"/>
                <a:gd name="connsiteX19" fmla="*/ 2982 w 29549"/>
                <a:gd name="connsiteY19" fmla="*/ 31734 h 31733"/>
                <a:gd name="connsiteX20" fmla="*/ 22908 w 29549"/>
                <a:gd name="connsiteY20" fmla="*/ 14022 h 31733"/>
                <a:gd name="connsiteX21" fmla="*/ 22908 w 29549"/>
                <a:gd name="connsiteY21" fmla="*/ 14022 h 31733"/>
                <a:gd name="connsiteX22" fmla="*/ 19218 w 29549"/>
                <a:gd name="connsiteY22" fmla="*/ 14022 h 31733"/>
                <a:gd name="connsiteX23" fmla="*/ 19218 w 29549"/>
                <a:gd name="connsiteY23" fmla="*/ 14022 h 31733"/>
                <a:gd name="connsiteX24" fmla="*/ 19218 w 29549"/>
                <a:gd name="connsiteY24" fmla="*/ 14022 h 31733"/>
                <a:gd name="connsiteX25" fmla="*/ 25860 w 29549"/>
                <a:gd name="connsiteY25" fmla="*/ 14022 h 31733"/>
                <a:gd name="connsiteX26" fmla="*/ 15528 w 29549"/>
                <a:gd name="connsiteY26" fmla="*/ 14022 h 31733"/>
                <a:gd name="connsiteX27" fmla="*/ 29550 w 29549"/>
                <a:gd name="connsiteY27" fmla="*/ 14022 h 31733"/>
                <a:gd name="connsiteX28" fmla="*/ 19218 w 29549"/>
                <a:gd name="connsiteY28" fmla="*/ 14022 h 31733"/>
                <a:gd name="connsiteX29" fmla="*/ 19218 w 29549"/>
                <a:gd name="connsiteY29" fmla="*/ 14022 h 31733"/>
                <a:gd name="connsiteX30" fmla="*/ 15528 w 29549"/>
                <a:gd name="connsiteY30" fmla="*/ 14022 h 31733"/>
                <a:gd name="connsiteX31" fmla="*/ 30 w 29549"/>
                <a:gd name="connsiteY31" fmla="*/ 14022 h 31733"/>
                <a:gd name="connsiteX32" fmla="*/ 30 w 29549"/>
                <a:gd name="connsiteY32" fmla="*/ 14022 h 31733"/>
                <a:gd name="connsiteX33" fmla="*/ 5196 w 29549"/>
                <a:gd name="connsiteY33" fmla="*/ 14022 h 31733"/>
                <a:gd name="connsiteX34" fmla="*/ 5196 w 29549"/>
                <a:gd name="connsiteY34" fmla="*/ 14022 h 31733"/>
                <a:gd name="connsiteX35" fmla="*/ 5196 w 29549"/>
                <a:gd name="connsiteY35" fmla="*/ 14022 h 31733"/>
                <a:gd name="connsiteX36" fmla="*/ 30 w 29549"/>
                <a:gd name="connsiteY36" fmla="*/ 14022 h 31733"/>
                <a:gd name="connsiteX37" fmla="*/ 30 w 29549"/>
                <a:gd name="connsiteY37" fmla="*/ 14022 h 31733"/>
                <a:gd name="connsiteX38" fmla="*/ 5196 w 29549"/>
                <a:gd name="connsiteY38" fmla="*/ 14022 h 31733"/>
                <a:gd name="connsiteX39" fmla="*/ 5196 w 29549"/>
                <a:gd name="connsiteY39" fmla="*/ 21402 h 31733"/>
                <a:gd name="connsiteX40" fmla="*/ 5196 w 29549"/>
                <a:gd name="connsiteY40" fmla="*/ 21402 h 31733"/>
                <a:gd name="connsiteX41" fmla="*/ 12576 w 29549"/>
                <a:gd name="connsiteY41" fmla="*/ 21402 h 31733"/>
                <a:gd name="connsiteX42" fmla="*/ 12576 w 29549"/>
                <a:gd name="connsiteY42" fmla="*/ 21402 h 31733"/>
                <a:gd name="connsiteX43" fmla="*/ 12576 w 29549"/>
                <a:gd name="connsiteY43" fmla="*/ 25092 h 31733"/>
                <a:gd name="connsiteX44" fmla="*/ 12576 w 29549"/>
                <a:gd name="connsiteY44" fmla="*/ 25092 h 31733"/>
                <a:gd name="connsiteX45" fmla="*/ 12576 w 29549"/>
                <a:gd name="connsiteY45" fmla="*/ 25092 h 31733"/>
                <a:gd name="connsiteX46" fmla="*/ 12576 w 29549"/>
                <a:gd name="connsiteY46" fmla="*/ 25092 h 31733"/>
                <a:gd name="connsiteX47" fmla="*/ 12576 w 29549"/>
                <a:gd name="connsiteY47" fmla="*/ 25092 h 31733"/>
                <a:gd name="connsiteX48" fmla="*/ 12576 w 29549"/>
                <a:gd name="connsiteY48" fmla="*/ 25092 h 31733"/>
                <a:gd name="connsiteX49" fmla="*/ 12576 w 29549"/>
                <a:gd name="connsiteY49" fmla="*/ 14022 h 31733"/>
                <a:gd name="connsiteX50" fmla="*/ 12576 w 29549"/>
                <a:gd name="connsiteY50" fmla="*/ 14022 h 31733"/>
                <a:gd name="connsiteX51" fmla="*/ 12576 w 29549"/>
                <a:gd name="connsiteY51" fmla="*/ 14022 h 31733"/>
                <a:gd name="connsiteX52" fmla="*/ 12576 w 29549"/>
                <a:gd name="connsiteY52" fmla="*/ 14022 h 31733"/>
                <a:gd name="connsiteX53" fmla="*/ 12576 w 29549"/>
                <a:gd name="connsiteY53" fmla="*/ 14022 h 31733"/>
                <a:gd name="connsiteX54" fmla="*/ 12576 w 29549"/>
                <a:gd name="connsiteY54" fmla="*/ 14022 h 31733"/>
                <a:gd name="connsiteX55" fmla="*/ 30 w 29549"/>
                <a:gd name="connsiteY55" fmla="*/ 14022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9549" h="31733">
                  <a:moveTo>
                    <a:pt x="2982" y="31734"/>
                  </a:moveTo>
                  <a:lnTo>
                    <a:pt x="2982" y="31734"/>
                  </a:lnTo>
                  <a:lnTo>
                    <a:pt x="2982" y="31734"/>
                  </a:lnTo>
                  <a:lnTo>
                    <a:pt x="2982" y="31734"/>
                  </a:lnTo>
                  <a:cubicBezTo>
                    <a:pt x="2982" y="31734"/>
                    <a:pt x="2982" y="31734"/>
                    <a:pt x="2982" y="31734"/>
                  </a:cubicBezTo>
                  <a:lnTo>
                    <a:pt x="8886" y="31734"/>
                  </a:lnTo>
                  <a:lnTo>
                    <a:pt x="29550" y="19926"/>
                  </a:lnTo>
                  <a:lnTo>
                    <a:pt x="29550" y="19926"/>
                  </a:lnTo>
                  <a:cubicBezTo>
                    <a:pt x="29550" y="19926"/>
                    <a:pt x="29550" y="14022"/>
                    <a:pt x="29550" y="14022"/>
                  </a:cubicBezTo>
                  <a:lnTo>
                    <a:pt x="29550" y="14022"/>
                  </a:lnTo>
                  <a:lnTo>
                    <a:pt x="29550" y="14022"/>
                  </a:lnTo>
                  <a:lnTo>
                    <a:pt x="29550" y="14022"/>
                  </a:lnTo>
                  <a:lnTo>
                    <a:pt x="29550" y="6642"/>
                  </a:lnTo>
                  <a:cubicBezTo>
                    <a:pt x="29178" y="4443"/>
                    <a:pt x="29178" y="2199"/>
                    <a:pt x="29550" y="0"/>
                  </a:cubicBezTo>
                  <a:lnTo>
                    <a:pt x="29550" y="0"/>
                  </a:lnTo>
                  <a:cubicBezTo>
                    <a:pt x="24674" y="937"/>
                    <a:pt x="19665" y="937"/>
                    <a:pt x="14790" y="0"/>
                  </a:cubicBezTo>
                  <a:lnTo>
                    <a:pt x="2982" y="0"/>
                  </a:lnTo>
                  <a:lnTo>
                    <a:pt x="2982" y="0"/>
                  </a:lnTo>
                  <a:cubicBezTo>
                    <a:pt x="2329" y="5639"/>
                    <a:pt x="2329" y="11335"/>
                    <a:pt x="2982" y="16974"/>
                  </a:cubicBezTo>
                  <a:cubicBezTo>
                    <a:pt x="2208" y="21863"/>
                    <a:pt x="2208" y="26845"/>
                    <a:pt x="2982" y="31734"/>
                  </a:cubicBezTo>
                  <a:close/>
                  <a:moveTo>
                    <a:pt x="22908" y="14022"/>
                  </a:moveTo>
                  <a:lnTo>
                    <a:pt x="22908" y="14022"/>
                  </a:lnTo>
                  <a:cubicBezTo>
                    <a:pt x="22908" y="14022"/>
                    <a:pt x="22908" y="14022"/>
                    <a:pt x="19218" y="14022"/>
                  </a:cubicBezTo>
                  <a:lnTo>
                    <a:pt x="19218" y="14022"/>
                  </a:lnTo>
                  <a:cubicBezTo>
                    <a:pt x="19218" y="14022"/>
                    <a:pt x="19218" y="14022"/>
                    <a:pt x="19218" y="14022"/>
                  </a:cubicBezTo>
                  <a:cubicBezTo>
                    <a:pt x="19218" y="14022"/>
                    <a:pt x="19218" y="14022"/>
                    <a:pt x="25860" y="14022"/>
                  </a:cubicBezTo>
                  <a:close/>
                  <a:moveTo>
                    <a:pt x="15528" y="14022"/>
                  </a:moveTo>
                  <a:cubicBezTo>
                    <a:pt x="19486" y="10365"/>
                    <a:pt x="25591" y="10365"/>
                    <a:pt x="29550" y="14022"/>
                  </a:cubicBezTo>
                  <a:cubicBezTo>
                    <a:pt x="26265" y="12538"/>
                    <a:pt x="22502" y="12538"/>
                    <a:pt x="19218" y="14022"/>
                  </a:cubicBezTo>
                  <a:lnTo>
                    <a:pt x="19218" y="14022"/>
                  </a:lnTo>
                  <a:cubicBezTo>
                    <a:pt x="19218" y="14022"/>
                    <a:pt x="14790" y="14022"/>
                    <a:pt x="15528" y="14022"/>
                  </a:cubicBezTo>
                  <a:close/>
                  <a:moveTo>
                    <a:pt x="30" y="14022"/>
                  </a:moveTo>
                  <a:lnTo>
                    <a:pt x="30" y="14022"/>
                  </a:lnTo>
                  <a:cubicBezTo>
                    <a:pt x="30" y="14022"/>
                    <a:pt x="30" y="14022"/>
                    <a:pt x="5196" y="14022"/>
                  </a:cubicBezTo>
                  <a:lnTo>
                    <a:pt x="5196" y="14022"/>
                  </a:lnTo>
                  <a:cubicBezTo>
                    <a:pt x="5196" y="14022"/>
                    <a:pt x="5196" y="14022"/>
                    <a:pt x="5196" y="14022"/>
                  </a:cubicBezTo>
                  <a:lnTo>
                    <a:pt x="30" y="14022"/>
                  </a:lnTo>
                  <a:lnTo>
                    <a:pt x="30" y="14022"/>
                  </a:lnTo>
                  <a:lnTo>
                    <a:pt x="5196" y="14022"/>
                  </a:lnTo>
                  <a:cubicBezTo>
                    <a:pt x="5196" y="14022"/>
                    <a:pt x="5196" y="18450"/>
                    <a:pt x="5196" y="21402"/>
                  </a:cubicBezTo>
                  <a:lnTo>
                    <a:pt x="5196" y="21402"/>
                  </a:lnTo>
                  <a:lnTo>
                    <a:pt x="12576" y="21402"/>
                  </a:lnTo>
                  <a:cubicBezTo>
                    <a:pt x="12576" y="21402"/>
                    <a:pt x="12576" y="21402"/>
                    <a:pt x="12576" y="21402"/>
                  </a:cubicBezTo>
                  <a:lnTo>
                    <a:pt x="12576" y="25092"/>
                  </a:lnTo>
                  <a:lnTo>
                    <a:pt x="12576" y="25092"/>
                  </a:lnTo>
                  <a:lnTo>
                    <a:pt x="12576" y="25092"/>
                  </a:lnTo>
                  <a:lnTo>
                    <a:pt x="12576" y="25092"/>
                  </a:lnTo>
                  <a:cubicBezTo>
                    <a:pt x="12576" y="25092"/>
                    <a:pt x="12576" y="25092"/>
                    <a:pt x="12576" y="25092"/>
                  </a:cubicBezTo>
                  <a:cubicBezTo>
                    <a:pt x="12576" y="25092"/>
                    <a:pt x="12576" y="25092"/>
                    <a:pt x="12576" y="25092"/>
                  </a:cubicBezTo>
                  <a:lnTo>
                    <a:pt x="12576" y="14022"/>
                  </a:lnTo>
                  <a:lnTo>
                    <a:pt x="12576" y="14022"/>
                  </a:lnTo>
                  <a:lnTo>
                    <a:pt x="12576" y="14022"/>
                  </a:lnTo>
                  <a:lnTo>
                    <a:pt x="12576" y="14022"/>
                  </a:lnTo>
                  <a:cubicBezTo>
                    <a:pt x="12576" y="14022"/>
                    <a:pt x="12576" y="14022"/>
                    <a:pt x="12576" y="14022"/>
                  </a:cubicBezTo>
                  <a:lnTo>
                    <a:pt x="12576" y="14022"/>
                  </a:lnTo>
                  <a:cubicBezTo>
                    <a:pt x="12576" y="14022"/>
                    <a:pt x="-708" y="14022"/>
                    <a:pt x="30" y="14022"/>
                  </a:cubicBez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44CCE06F-071C-4523-80D5-B1BF7EC39647}"/>
                </a:ext>
              </a:extLst>
            </p:cNvPr>
            <p:cNvSpPr/>
            <p:nvPr/>
          </p:nvSpPr>
          <p:spPr>
            <a:xfrm>
              <a:off x="7946202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E8852B38-473B-4FAE-889A-7D1744BECD97}"/>
                </a:ext>
              </a:extLst>
            </p:cNvPr>
            <p:cNvSpPr/>
            <p:nvPr/>
          </p:nvSpPr>
          <p:spPr>
            <a:xfrm>
              <a:off x="7946202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069D37B3-F39A-454D-9B30-87181D3B5191}"/>
                </a:ext>
              </a:extLst>
            </p:cNvPr>
            <p:cNvSpPr/>
            <p:nvPr/>
          </p:nvSpPr>
          <p:spPr>
            <a:xfrm>
              <a:off x="7949892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6EA046D9-588C-44A0-9C9D-9D11078181F9}"/>
                </a:ext>
              </a:extLst>
            </p:cNvPr>
            <p:cNvSpPr/>
            <p:nvPr/>
          </p:nvSpPr>
          <p:spPr>
            <a:xfrm>
              <a:off x="7949892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F0DAE487-0F49-46E1-BECB-10A7A7C54CD7}"/>
                </a:ext>
              </a:extLst>
            </p:cNvPr>
            <p:cNvSpPr/>
            <p:nvPr/>
          </p:nvSpPr>
          <p:spPr>
            <a:xfrm>
              <a:off x="7958748" y="1809008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0CF4F8C0-F78E-4821-9D13-61508C0B074A}"/>
                </a:ext>
              </a:extLst>
            </p:cNvPr>
            <p:cNvSpPr/>
            <p:nvPr/>
          </p:nvSpPr>
          <p:spPr>
            <a:xfrm>
              <a:off x="7958748" y="1809008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93099A7D-0A17-424A-943F-C76A2FD5C4D7}"/>
                </a:ext>
              </a:extLst>
            </p:cNvPr>
            <p:cNvSpPr/>
            <p:nvPr/>
          </p:nvSpPr>
          <p:spPr>
            <a:xfrm>
              <a:off x="7946940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39099DB9-9C05-4D94-805E-6ED60565D0A0}"/>
                </a:ext>
              </a:extLst>
            </p:cNvPr>
            <p:cNvSpPr/>
            <p:nvPr/>
          </p:nvSpPr>
          <p:spPr>
            <a:xfrm>
              <a:off x="7946940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6557A6D1-FBFA-44DC-B307-4BF987F8CD60}"/>
                </a:ext>
              </a:extLst>
            </p:cNvPr>
            <p:cNvSpPr/>
            <p:nvPr/>
          </p:nvSpPr>
          <p:spPr>
            <a:xfrm>
              <a:off x="7929227" y="18090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4C1C6917-C74D-4870-AFC9-214C6EEDE1CA}"/>
                </a:ext>
              </a:extLst>
            </p:cNvPr>
            <p:cNvSpPr/>
            <p:nvPr/>
          </p:nvSpPr>
          <p:spPr>
            <a:xfrm>
              <a:off x="7929227" y="18090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BCD7E31B-8FD4-47A7-ACE7-71D3840868D2}"/>
                </a:ext>
              </a:extLst>
            </p:cNvPr>
            <p:cNvSpPr/>
            <p:nvPr/>
          </p:nvSpPr>
          <p:spPr>
            <a:xfrm>
              <a:off x="7943250" y="1823030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16DAD23C-544C-4DAE-9DCE-B3C10BBFDC86}"/>
                </a:ext>
              </a:extLst>
            </p:cNvPr>
            <p:cNvSpPr/>
            <p:nvPr/>
          </p:nvSpPr>
          <p:spPr>
            <a:xfrm>
              <a:off x="7943250" y="1823030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35128D74-2226-427C-A10B-35DF378E1596}"/>
                </a:ext>
              </a:extLst>
            </p:cNvPr>
            <p:cNvSpPr/>
            <p:nvPr/>
          </p:nvSpPr>
          <p:spPr>
            <a:xfrm>
              <a:off x="7943988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EE76433D-BF85-455D-9737-32B3D76D0731}"/>
                </a:ext>
              </a:extLst>
            </p:cNvPr>
            <p:cNvSpPr/>
            <p:nvPr/>
          </p:nvSpPr>
          <p:spPr>
            <a:xfrm>
              <a:off x="7943988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1C263746-6BA4-4343-A313-2A53115EF5E4}"/>
                </a:ext>
              </a:extLst>
            </p:cNvPr>
            <p:cNvSpPr/>
            <p:nvPr/>
          </p:nvSpPr>
          <p:spPr>
            <a:xfrm>
              <a:off x="7932917" y="1831886"/>
              <a:ext cx="25092" cy="9594"/>
            </a:xfrm>
            <a:custGeom>
              <a:avLst/>
              <a:gdLst>
                <a:gd name="connsiteX0" fmla="*/ 8856 w 25092"/>
                <a:gd name="connsiteY0" fmla="*/ 5166 h 9594"/>
                <a:gd name="connsiteX1" fmla="*/ 8856 w 25092"/>
                <a:gd name="connsiteY1" fmla="*/ 5166 h 9594"/>
                <a:gd name="connsiteX2" fmla="*/ 5166 w 25092"/>
                <a:gd name="connsiteY2" fmla="*/ 5166 h 9594"/>
                <a:gd name="connsiteX3" fmla="*/ 5166 w 25092"/>
                <a:gd name="connsiteY3" fmla="*/ 5166 h 9594"/>
                <a:gd name="connsiteX4" fmla="*/ 13284 w 25092"/>
                <a:gd name="connsiteY4" fmla="*/ 5166 h 9594"/>
                <a:gd name="connsiteX5" fmla="*/ 0 w 25092"/>
                <a:gd name="connsiteY5" fmla="*/ 5166 h 9594"/>
                <a:gd name="connsiteX6" fmla="*/ 3690 w 25092"/>
                <a:gd name="connsiteY6" fmla="*/ 9594 h 9594"/>
                <a:gd name="connsiteX7" fmla="*/ 15498 w 25092"/>
                <a:gd name="connsiteY7" fmla="*/ 9594 h 9594"/>
                <a:gd name="connsiteX8" fmla="*/ 15498 w 25092"/>
                <a:gd name="connsiteY8" fmla="*/ 9594 h 9594"/>
                <a:gd name="connsiteX9" fmla="*/ 19926 w 25092"/>
                <a:gd name="connsiteY9" fmla="*/ 9594 h 9594"/>
                <a:gd name="connsiteX10" fmla="*/ 25092 w 25092"/>
                <a:gd name="connsiteY10" fmla="*/ 9594 h 9594"/>
                <a:gd name="connsiteX11" fmla="*/ 25092 w 25092"/>
                <a:gd name="connsiteY11" fmla="*/ 9594 h 9594"/>
                <a:gd name="connsiteX12" fmla="*/ 25092 w 25092"/>
                <a:gd name="connsiteY12" fmla="*/ 9594 h 9594"/>
                <a:gd name="connsiteX13" fmla="*/ 25092 w 25092"/>
                <a:gd name="connsiteY13" fmla="*/ 9594 h 9594"/>
                <a:gd name="connsiteX14" fmla="*/ 25092 w 25092"/>
                <a:gd name="connsiteY14" fmla="*/ 0 h 9594"/>
                <a:gd name="connsiteX15" fmla="*/ 25092 w 25092"/>
                <a:gd name="connsiteY15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092" h="9594">
                  <a:moveTo>
                    <a:pt x="8856" y="5166"/>
                  </a:moveTo>
                  <a:lnTo>
                    <a:pt x="8856" y="5166"/>
                  </a:lnTo>
                  <a:lnTo>
                    <a:pt x="5166" y="5166"/>
                  </a:lnTo>
                  <a:lnTo>
                    <a:pt x="5166" y="5166"/>
                  </a:lnTo>
                  <a:cubicBezTo>
                    <a:pt x="7819" y="5925"/>
                    <a:pt x="10631" y="5925"/>
                    <a:pt x="13284" y="5166"/>
                  </a:cubicBezTo>
                  <a:lnTo>
                    <a:pt x="0" y="5166"/>
                  </a:lnTo>
                  <a:cubicBezTo>
                    <a:pt x="0" y="5166"/>
                    <a:pt x="0" y="8856"/>
                    <a:pt x="3690" y="9594"/>
                  </a:cubicBezTo>
                  <a:lnTo>
                    <a:pt x="15498" y="9594"/>
                  </a:lnTo>
                  <a:lnTo>
                    <a:pt x="15498" y="9594"/>
                  </a:lnTo>
                  <a:lnTo>
                    <a:pt x="19926" y="9594"/>
                  </a:lnTo>
                  <a:lnTo>
                    <a:pt x="25092" y="9594"/>
                  </a:lnTo>
                  <a:lnTo>
                    <a:pt x="25092" y="9594"/>
                  </a:lnTo>
                  <a:lnTo>
                    <a:pt x="25092" y="9594"/>
                  </a:lnTo>
                  <a:lnTo>
                    <a:pt x="25092" y="9594"/>
                  </a:lnTo>
                  <a:lnTo>
                    <a:pt x="25092" y="0"/>
                  </a:lnTo>
                  <a:lnTo>
                    <a:pt x="25092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1E448942-D937-452A-A775-239E0BDBBD7B}"/>
                </a:ext>
              </a:extLst>
            </p:cNvPr>
            <p:cNvSpPr/>
            <p:nvPr/>
          </p:nvSpPr>
          <p:spPr>
            <a:xfrm>
              <a:off x="7932917" y="1831886"/>
              <a:ext cx="25092" cy="9594"/>
            </a:xfrm>
            <a:custGeom>
              <a:avLst/>
              <a:gdLst>
                <a:gd name="connsiteX0" fmla="*/ 8856 w 25092"/>
                <a:gd name="connsiteY0" fmla="*/ 5166 h 9594"/>
                <a:gd name="connsiteX1" fmla="*/ 8856 w 25092"/>
                <a:gd name="connsiteY1" fmla="*/ 5166 h 9594"/>
                <a:gd name="connsiteX2" fmla="*/ 5166 w 25092"/>
                <a:gd name="connsiteY2" fmla="*/ 5166 h 9594"/>
                <a:gd name="connsiteX3" fmla="*/ 5166 w 25092"/>
                <a:gd name="connsiteY3" fmla="*/ 5166 h 9594"/>
                <a:gd name="connsiteX4" fmla="*/ 13284 w 25092"/>
                <a:gd name="connsiteY4" fmla="*/ 5166 h 9594"/>
                <a:gd name="connsiteX5" fmla="*/ 0 w 25092"/>
                <a:gd name="connsiteY5" fmla="*/ 5166 h 9594"/>
                <a:gd name="connsiteX6" fmla="*/ 3690 w 25092"/>
                <a:gd name="connsiteY6" fmla="*/ 9594 h 9594"/>
                <a:gd name="connsiteX7" fmla="*/ 15498 w 25092"/>
                <a:gd name="connsiteY7" fmla="*/ 9594 h 9594"/>
                <a:gd name="connsiteX8" fmla="*/ 15498 w 25092"/>
                <a:gd name="connsiteY8" fmla="*/ 9594 h 9594"/>
                <a:gd name="connsiteX9" fmla="*/ 19926 w 25092"/>
                <a:gd name="connsiteY9" fmla="*/ 9594 h 9594"/>
                <a:gd name="connsiteX10" fmla="*/ 25092 w 25092"/>
                <a:gd name="connsiteY10" fmla="*/ 9594 h 9594"/>
                <a:gd name="connsiteX11" fmla="*/ 25092 w 25092"/>
                <a:gd name="connsiteY11" fmla="*/ 9594 h 9594"/>
                <a:gd name="connsiteX12" fmla="*/ 25092 w 25092"/>
                <a:gd name="connsiteY12" fmla="*/ 9594 h 9594"/>
                <a:gd name="connsiteX13" fmla="*/ 25092 w 25092"/>
                <a:gd name="connsiteY13" fmla="*/ 9594 h 9594"/>
                <a:gd name="connsiteX14" fmla="*/ 25092 w 25092"/>
                <a:gd name="connsiteY14" fmla="*/ 0 h 9594"/>
                <a:gd name="connsiteX15" fmla="*/ 25092 w 25092"/>
                <a:gd name="connsiteY15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092" h="9594">
                  <a:moveTo>
                    <a:pt x="8856" y="5166"/>
                  </a:moveTo>
                  <a:lnTo>
                    <a:pt x="8856" y="5166"/>
                  </a:lnTo>
                  <a:lnTo>
                    <a:pt x="5166" y="5166"/>
                  </a:lnTo>
                  <a:lnTo>
                    <a:pt x="5166" y="5166"/>
                  </a:lnTo>
                  <a:cubicBezTo>
                    <a:pt x="7819" y="5925"/>
                    <a:pt x="10631" y="5925"/>
                    <a:pt x="13284" y="5166"/>
                  </a:cubicBezTo>
                  <a:lnTo>
                    <a:pt x="0" y="5166"/>
                  </a:lnTo>
                  <a:cubicBezTo>
                    <a:pt x="0" y="5166"/>
                    <a:pt x="0" y="8856"/>
                    <a:pt x="3690" y="9594"/>
                  </a:cubicBezTo>
                  <a:lnTo>
                    <a:pt x="15498" y="9594"/>
                  </a:lnTo>
                  <a:lnTo>
                    <a:pt x="15498" y="9594"/>
                  </a:lnTo>
                  <a:lnTo>
                    <a:pt x="19926" y="9594"/>
                  </a:lnTo>
                  <a:lnTo>
                    <a:pt x="25092" y="9594"/>
                  </a:lnTo>
                  <a:lnTo>
                    <a:pt x="25092" y="9594"/>
                  </a:lnTo>
                  <a:lnTo>
                    <a:pt x="25092" y="9594"/>
                  </a:lnTo>
                  <a:lnTo>
                    <a:pt x="25092" y="9594"/>
                  </a:lnTo>
                  <a:lnTo>
                    <a:pt x="25092" y="0"/>
                  </a:lnTo>
                  <a:lnTo>
                    <a:pt x="25092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90231DF2-EA39-4BFB-932A-1BA710DCF3A8}"/>
                </a:ext>
              </a:extLst>
            </p:cNvPr>
            <p:cNvSpPr/>
            <p:nvPr/>
          </p:nvSpPr>
          <p:spPr>
            <a:xfrm>
              <a:off x="7941036" y="1828197"/>
              <a:ext cx="16973" cy="8855"/>
            </a:xfrm>
            <a:custGeom>
              <a:avLst/>
              <a:gdLst>
                <a:gd name="connsiteX0" fmla="*/ 0 w 16973"/>
                <a:gd name="connsiteY0" fmla="*/ 8856 h 8855"/>
                <a:gd name="connsiteX1" fmla="*/ 0 w 16973"/>
                <a:gd name="connsiteY1" fmla="*/ 8856 h 8855"/>
                <a:gd name="connsiteX2" fmla="*/ 16974 w 16973"/>
                <a:gd name="connsiteY2" fmla="*/ 0 h 8855"/>
                <a:gd name="connsiteX3" fmla="*/ 16974 w 16973"/>
                <a:gd name="connsiteY3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3" h="8855">
                  <a:moveTo>
                    <a:pt x="0" y="8856"/>
                  </a:moveTo>
                  <a:lnTo>
                    <a:pt x="0" y="8856"/>
                  </a:lnTo>
                  <a:lnTo>
                    <a:pt x="16974" y="0"/>
                  </a:lnTo>
                  <a:lnTo>
                    <a:pt x="1697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0E04408A-11FA-4388-BA47-15ED97EE49F3}"/>
                </a:ext>
              </a:extLst>
            </p:cNvPr>
            <p:cNvSpPr/>
            <p:nvPr/>
          </p:nvSpPr>
          <p:spPr>
            <a:xfrm>
              <a:off x="7941036" y="1828197"/>
              <a:ext cx="16973" cy="8855"/>
            </a:xfrm>
            <a:custGeom>
              <a:avLst/>
              <a:gdLst>
                <a:gd name="connsiteX0" fmla="*/ 0 w 16973"/>
                <a:gd name="connsiteY0" fmla="*/ 8856 h 8855"/>
                <a:gd name="connsiteX1" fmla="*/ 0 w 16973"/>
                <a:gd name="connsiteY1" fmla="*/ 8856 h 8855"/>
                <a:gd name="connsiteX2" fmla="*/ 16974 w 16973"/>
                <a:gd name="connsiteY2" fmla="*/ 0 h 8855"/>
                <a:gd name="connsiteX3" fmla="*/ 16974 w 16973"/>
                <a:gd name="connsiteY3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3" h="8855">
                  <a:moveTo>
                    <a:pt x="0" y="8856"/>
                  </a:moveTo>
                  <a:lnTo>
                    <a:pt x="0" y="8856"/>
                  </a:lnTo>
                  <a:lnTo>
                    <a:pt x="16974" y="0"/>
                  </a:lnTo>
                  <a:lnTo>
                    <a:pt x="16974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DD84D73C-7F03-489C-8A17-7E2A11DEAF38}"/>
                </a:ext>
              </a:extLst>
            </p:cNvPr>
            <p:cNvSpPr/>
            <p:nvPr/>
          </p:nvSpPr>
          <p:spPr>
            <a:xfrm>
              <a:off x="7938821" y="18385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C8E685AE-4035-4E34-9912-EEAD1A368B0A}"/>
                </a:ext>
              </a:extLst>
            </p:cNvPr>
            <p:cNvSpPr/>
            <p:nvPr/>
          </p:nvSpPr>
          <p:spPr>
            <a:xfrm>
              <a:off x="7938821" y="18385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9351BD25-49D6-40CB-BDAF-B6801D87DF8F}"/>
                </a:ext>
              </a:extLst>
            </p:cNvPr>
            <p:cNvSpPr/>
            <p:nvPr/>
          </p:nvSpPr>
          <p:spPr>
            <a:xfrm>
              <a:off x="7933656" y="1840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711A8E2C-70E4-4538-90E2-D1F332C93BD2}"/>
                </a:ext>
              </a:extLst>
            </p:cNvPr>
            <p:cNvSpPr/>
            <p:nvPr/>
          </p:nvSpPr>
          <p:spPr>
            <a:xfrm>
              <a:off x="7933656" y="1840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F0A6757B-0982-4189-A04A-F48D6544F23D}"/>
                </a:ext>
              </a:extLst>
            </p:cNvPr>
            <p:cNvSpPr/>
            <p:nvPr/>
          </p:nvSpPr>
          <p:spPr>
            <a:xfrm>
              <a:off x="7934394" y="18075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694BCD0B-8C68-4B9F-A32A-436153520E54}"/>
                </a:ext>
              </a:extLst>
            </p:cNvPr>
            <p:cNvSpPr/>
            <p:nvPr/>
          </p:nvSpPr>
          <p:spPr>
            <a:xfrm>
              <a:off x="7862069" y="1842219"/>
              <a:ext cx="165311" cy="90035"/>
            </a:xfrm>
            <a:custGeom>
              <a:avLst/>
              <a:gdLst>
                <a:gd name="connsiteX0" fmla="*/ 165312 w 165311"/>
                <a:gd name="connsiteY0" fmla="*/ 76752 h 90035"/>
                <a:gd name="connsiteX1" fmla="*/ 157932 w 165311"/>
                <a:gd name="connsiteY1" fmla="*/ 71586 h 90035"/>
                <a:gd name="connsiteX2" fmla="*/ 149076 w 165311"/>
                <a:gd name="connsiteY2" fmla="*/ 71586 h 90035"/>
                <a:gd name="connsiteX3" fmla="*/ 138006 w 165311"/>
                <a:gd name="connsiteY3" fmla="*/ 71586 h 90035"/>
                <a:gd name="connsiteX4" fmla="*/ 127674 w 165311"/>
                <a:gd name="connsiteY4" fmla="*/ 71586 h 90035"/>
                <a:gd name="connsiteX5" fmla="*/ 123246 w 165311"/>
                <a:gd name="connsiteY5" fmla="*/ 71586 h 90035"/>
                <a:gd name="connsiteX6" fmla="*/ 123246 w 165311"/>
                <a:gd name="connsiteY6" fmla="*/ 71586 h 90035"/>
                <a:gd name="connsiteX7" fmla="*/ 123246 w 165311"/>
                <a:gd name="connsiteY7" fmla="*/ 71586 h 90035"/>
                <a:gd name="connsiteX8" fmla="*/ 126936 w 165311"/>
                <a:gd name="connsiteY8" fmla="*/ 71586 h 90035"/>
                <a:gd name="connsiteX9" fmla="*/ 126936 w 165311"/>
                <a:gd name="connsiteY9" fmla="*/ 71586 h 90035"/>
                <a:gd name="connsiteX10" fmla="*/ 126936 w 165311"/>
                <a:gd name="connsiteY10" fmla="*/ 71586 h 90035"/>
                <a:gd name="connsiteX11" fmla="*/ 126936 w 165311"/>
                <a:gd name="connsiteY11" fmla="*/ 52398 h 90035"/>
                <a:gd name="connsiteX12" fmla="*/ 126936 w 165311"/>
                <a:gd name="connsiteY12" fmla="*/ 42804 h 90035"/>
                <a:gd name="connsiteX13" fmla="*/ 126936 w 165311"/>
                <a:gd name="connsiteY13" fmla="*/ 25092 h 90035"/>
                <a:gd name="connsiteX14" fmla="*/ 115128 w 165311"/>
                <a:gd name="connsiteY14" fmla="*/ 17712 h 90035"/>
                <a:gd name="connsiteX15" fmla="*/ 95940 w 165311"/>
                <a:gd name="connsiteY15" fmla="*/ 5904 h 90035"/>
                <a:gd name="connsiteX16" fmla="*/ 95940 w 165311"/>
                <a:gd name="connsiteY16" fmla="*/ 0 h 90035"/>
                <a:gd name="connsiteX17" fmla="*/ 77490 w 165311"/>
                <a:gd name="connsiteY17" fmla="*/ 9594 h 90035"/>
                <a:gd name="connsiteX18" fmla="*/ 77490 w 165311"/>
                <a:gd name="connsiteY18" fmla="*/ 9594 h 90035"/>
                <a:gd name="connsiteX19" fmla="*/ 83394 w 165311"/>
                <a:gd name="connsiteY19" fmla="*/ 17712 h 90035"/>
                <a:gd name="connsiteX20" fmla="*/ 83394 w 165311"/>
                <a:gd name="connsiteY20" fmla="*/ 17712 h 90035"/>
                <a:gd name="connsiteX21" fmla="*/ 76014 w 165311"/>
                <a:gd name="connsiteY21" fmla="*/ 9594 h 90035"/>
                <a:gd name="connsiteX22" fmla="*/ 76014 w 165311"/>
                <a:gd name="connsiteY22" fmla="*/ 9594 h 90035"/>
                <a:gd name="connsiteX23" fmla="*/ 68634 w 165311"/>
                <a:gd name="connsiteY23" fmla="*/ 14022 h 90035"/>
                <a:gd name="connsiteX24" fmla="*/ 68634 w 165311"/>
                <a:gd name="connsiteY24" fmla="*/ 14022 h 90035"/>
                <a:gd name="connsiteX25" fmla="*/ 39852 w 165311"/>
                <a:gd name="connsiteY25" fmla="*/ 29520 h 90035"/>
                <a:gd name="connsiteX26" fmla="*/ 39852 w 165311"/>
                <a:gd name="connsiteY26" fmla="*/ 40590 h 90035"/>
                <a:gd name="connsiteX27" fmla="*/ 30996 w 165311"/>
                <a:gd name="connsiteY27" fmla="*/ 53136 h 90035"/>
                <a:gd name="connsiteX28" fmla="*/ 36900 w 165311"/>
                <a:gd name="connsiteY28" fmla="*/ 62730 h 90035"/>
                <a:gd name="connsiteX29" fmla="*/ 36900 w 165311"/>
                <a:gd name="connsiteY29" fmla="*/ 67896 h 90035"/>
                <a:gd name="connsiteX30" fmla="*/ 36900 w 165311"/>
                <a:gd name="connsiteY30" fmla="*/ 67896 h 90035"/>
                <a:gd name="connsiteX31" fmla="*/ 36900 w 165311"/>
                <a:gd name="connsiteY31" fmla="*/ 62730 h 90035"/>
                <a:gd name="connsiteX32" fmla="*/ 30258 w 165311"/>
                <a:gd name="connsiteY32" fmla="*/ 53136 h 90035"/>
                <a:gd name="connsiteX33" fmla="*/ 30258 w 165311"/>
                <a:gd name="connsiteY33" fmla="*/ 53136 h 90035"/>
                <a:gd name="connsiteX34" fmla="*/ 22140 w 165311"/>
                <a:gd name="connsiteY34" fmla="*/ 53136 h 90035"/>
                <a:gd name="connsiteX35" fmla="*/ 22140 w 165311"/>
                <a:gd name="connsiteY35" fmla="*/ 47970 h 90035"/>
                <a:gd name="connsiteX36" fmla="*/ 22140 w 165311"/>
                <a:gd name="connsiteY36" fmla="*/ 47970 h 90035"/>
                <a:gd name="connsiteX37" fmla="*/ 22140 w 165311"/>
                <a:gd name="connsiteY37" fmla="*/ 42066 h 90035"/>
                <a:gd name="connsiteX38" fmla="*/ 0 w 165311"/>
                <a:gd name="connsiteY38" fmla="*/ 53874 h 90035"/>
                <a:gd name="connsiteX39" fmla="*/ 0 w 165311"/>
                <a:gd name="connsiteY39" fmla="*/ 53874 h 90035"/>
                <a:gd name="connsiteX40" fmla="*/ 0 w 165311"/>
                <a:gd name="connsiteY40" fmla="*/ 58302 h 90035"/>
                <a:gd name="connsiteX41" fmla="*/ 6642 w 165311"/>
                <a:gd name="connsiteY41" fmla="*/ 80442 h 90035"/>
                <a:gd name="connsiteX42" fmla="*/ 22140 w 165311"/>
                <a:gd name="connsiteY42" fmla="*/ 84132 h 90035"/>
                <a:gd name="connsiteX43" fmla="*/ 27306 w 165311"/>
                <a:gd name="connsiteY43" fmla="*/ 84132 h 90035"/>
                <a:gd name="connsiteX44" fmla="*/ 27306 w 165311"/>
                <a:gd name="connsiteY44" fmla="*/ 84132 h 90035"/>
                <a:gd name="connsiteX45" fmla="*/ 31734 w 165311"/>
                <a:gd name="connsiteY45" fmla="*/ 84132 h 90035"/>
                <a:gd name="connsiteX46" fmla="*/ 37638 w 165311"/>
                <a:gd name="connsiteY46" fmla="*/ 76752 h 90035"/>
                <a:gd name="connsiteX47" fmla="*/ 47970 w 165311"/>
                <a:gd name="connsiteY47" fmla="*/ 63468 h 90035"/>
                <a:gd name="connsiteX48" fmla="*/ 47970 w 165311"/>
                <a:gd name="connsiteY48" fmla="*/ 59778 h 90035"/>
                <a:gd name="connsiteX49" fmla="*/ 47970 w 165311"/>
                <a:gd name="connsiteY49" fmla="*/ 59778 h 90035"/>
                <a:gd name="connsiteX50" fmla="*/ 43542 w 165311"/>
                <a:gd name="connsiteY50" fmla="*/ 59778 h 90035"/>
                <a:gd name="connsiteX51" fmla="*/ 43542 w 165311"/>
                <a:gd name="connsiteY51" fmla="*/ 59778 h 90035"/>
                <a:gd name="connsiteX52" fmla="*/ 47970 w 165311"/>
                <a:gd name="connsiteY52" fmla="*/ 55350 h 90035"/>
                <a:gd name="connsiteX53" fmla="*/ 51660 w 165311"/>
                <a:gd name="connsiteY53" fmla="*/ 55350 h 90035"/>
                <a:gd name="connsiteX54" fmla="*/ 51660 w 165311"/>
                <a:gd name="connsiteY54" fmla="*/ 53136 h 90035"/>
                <a:gd name="connsiteX55" fmla="*/ 45018 w 165311"/>
                <a:gd name="connsiteY55" fmla="*/ 53136 h 90035"/>
                <a:gd name="connsiteX56" fmla="*/ 51660 w 165311"/>
                <a:gd name="connsiteY56" fmla="*/ 40590 h 90035"/>
                <a:gd name="connsiteX57" fmla="*/ 51660 w 165311"/>
                <a:gd name="connsiteY57" fmla="*/ 40590 h 90035"/>
                <a:gd name="connsiteX58" fmla="*/ 51660 w 165311"/>
                <a:gd name="connsiteY58" fmla="*/ 36162 h 90035"/>
                <a:gd name="connsiteX59" fmla="*/ 51660 w 165311"/>
                <a:gd name="connsiteY59" fmla="*/ 36162 h 90035"/>
                <a:gd name="connsiteX60" fmla="*/ 67158 w 165311"/>
                <a:gd name="connsiteY60" fmla="*/ 50922 h 90035"/>
                <a:gd name="connsiteX61" fmla="*/ 80442 w 165311"/>
                <a:gd name="connsiteY61" fmla="*/ 45018 h 90035"/>
                <a:gd name="connsiteX62" fmla="*/ 67896 w 165311"/>
                <a:gd name="connsiteY62" fmla="*/ 53136 h 90035"/>
                <a:gd name="connsiteX63" fmla="*/ 52398 w 165311"/>
                <a:gd name="connsiteY63" fmla="*/ 45018 h 90035"/>
                <a:gd name="connsiteX64" fmla="*/ 52398 w 165311"/>
                <a:gd name="connsiteY64" fmla="*/ 53136 h 90035"/>
                <a:gd name="connsiteX65" fmla="*/ 52398 w 165311"/>
                <a:gd name="connsiteY65" fmla="*/ 64944 h 90035"/>
                <a:gd name="connsiteX66" fmla="*/ 52398 w 165311"/>
                <a:gd name="connsiteY66" fmla="*/ 64944 h 90035"/>
                <a:gd name="connsiteX67" fmla="*/ 52398 w 165311"/>
                <a:gd name="connsiteY67" fmla="*/ 64944 h 90035"/>
                <a:gd name="connsiteX68" fmla="*/ 52398 w 165311"/>
                <a:gd name="connsiteY68" fmla="*/ 64944 h 90035"/>
                <a:gd name="connsiteX69" fmla="*/ 56088 w 165311"/>
                <a:gd name="connsiteY69" fmla="*/ 85608 h 90035"/>
                <a:gd name="connsiteX70" fmla="*/ 56088 w 165311"/>
                <a:gd name="connsiteY70" fmla="*/ 65682 h 90035"/>
                <a:gd name="connsiteX71" fmla="*/ 56088 w 165311"/>
                <a:gd name="connsiteY71" fmla="*/ 52398 h 90035"/>
                <a:gd name="connsiteX72" fmla="*/ 56088 w 165311"/>
                <a:gd name="connsiteY72" fmla="*/ 52398 h 90035"/>
                <a:gd name="connsiteX73" fmla="*/ 56088 w 165311"/>
                <a:gd name="connsiteY73" fmla="*/ 56826 h 90035"/>
                <a:gd name="connsiteX74" fmla="*/ 56088 w 165311"/>
                <a:gd name="connsiteY74" fmla="*/ 69372 h 90035"/>
                <a:gd name="connsiteX75" fmla="*/ 56088 w 165311"/>
                <a:gd name="connsiteY75" fmla="*/ 90036 h 90035"/>
                <a:gd name="connsiteX76" fmla="*/ 72324 w 165311"/>
                <a:gd name="connsiteY76" fmla="*/ 90036 h 90035"/>
                <a:gd name="connsiteX77" fmla="*/ 66420 w 165311"/>
                <a:gd name="connsiteY77" fmla="*/ 78966 h 90035"/>
                <a:gd name="connsiteX78" fmla="*/ 74538 w 165311"/>
                <a:gd name="connsiteY78" fmla="*/ 58302 h 90035"/>
                <a:gd name="connsiteX79" fmla="*/ 74538 w 165311"/>
                <a:gd name="connsiteY79" fmla="*/ 58302 h 90035"/>
                <a:gd name="connsiteX80" fmla="*/ 65682 w 165311"/>
                <a:gd name="connsiteY80" fmla="*/ 78228 h 90035"/>
                <a:gd name="connsiteX81" fmla="*/ 71586 w 165311"/>
                <a:gd name="connsiteY81" fmla="*/ 90036 h 90035"/>
                <a:gd name="connsiteX82" fmla="*/ 95940 w 165311"/>
                <a:gd name="connsiteY82" fmla="*/ 90036 h 90035"/>
                <a:gd name="connsiteX83" fmla="*/ 91512 w 165311"/>
                <a:gd name="connsiteY83" fmla="*/ 78966 h 90035"/>
                <a:gd name="connsiteX84" fmla="*/ 91512 w 165311"/>
                <a:gd name="connsiteY84" fmla="*/ 78966 h 90035"/>
                <a:gd name="connsiteX85" fmla="*/ 91512 w 165311"/>
                <a:gd name="connsiteY85" fmla="*/ 78966 h 90035"/>
                <a:gd name="connsiteX86" fmla="*/ 95940 w 165311"/>
                <a:gd name="connsiteY86" fmla="*/ 90036 h 90035"/>
                <a:gd name="connsiteX87" fmla="*/ 95940 w 165311"/>
                <a:gd name="connsiteY87" fmla="*/ 90036 h 90035"/>
                <a:gd name="connsiteX88" fmla="*/ 101106 w 165311"/>
                <a:gd name="connsiteY88" fmla="*/ 90036 h 90035"/>
                <a:gd name="connsiteX89" fmla="*/ 101106 w 165311"/>
                <a:gd name="connsiteY89" fmla="*/ 76752 h 90035"/>
                <a:gd name="connsiteX90" fmla="*/ 101106 w 165311"/>
                <a:gd name="connsiteY90" fmla="*/ 76752 h 90035"/>
                <a:gd name="connsiteX91" fmla="*/ 101106 w 165311"/>
                <a:gd name="connsiteY91" fmla="*/ 76752 h 90035"/>
                <a:gd name="connsiteX92" fmla="*/ 101106 w 165311"/>
                <a:gd name="connsiteY92" fmla="*/ 64944 h 90035"/>
                <a:gd name="connsiteX93" fmla="*/ 101106 w 165311"/>
                <a:gd name="connsiteY93" fmla="*/ 53136 h 90035"/>
                <a:gd name="connsiteX94" fmla="*/ 101106 w 165311"/>
                <a:gd name="connsiteY94" fmla="*/ 47970 h 90035"/>
                <a:gd name="connsiteX95" fmla="*/ 94464 w 165311"/>
                <a:gd name="connsiteY95" fmla="*/ 47970 h 90035"/>
                <a:gd name="connsiteX96" fmla="*/ 81918 w 165311"/>
                <a:gd name="connsiteY96" fmla="*/ 47970 h 90035"/>
                <a:gd name="connsiteX97" fmla="*/ 81918 w 165311"/>
                <a:gd name="connsiteY97" fmla="*/ 47970 h 90035"/>
                <a:gd name="connsiteX98" fmla="*/ 81918 w 165311"/>
                <a:gd name="connsiteY98" fmla="*/ 47970 h 90035"/>
                <a:gd name="connsiteX99" fmla="*/ 101844 w 165311"/>
                <a:gd name="connsiteY99" fmla="*/ 53136 h 90035"/>
                <a:gd name="connsiteX100" fmla="*/ 101844 w 165311"/>
                <a:gd name="connsiteY100" fmla="*/ 53136 h 90035"/>
                <a:gd name="connsiteX101" fmla="*/ 101844 w 165311"/>
                <a:gd name="connsiteY101" fmla="*/ 53136 h 90035"/>
                <a:gd name="connsiteX102" fmla="*/ 101844 w 165311"/>
                <a:gd name="connsiteY102" fmla="*/ 53136 h 90035"/>
                <a:gd name="connsiteX103" fmla="*/ 101844 w 165311"/>
                <a:gd name="connsiteY103" fmla="*/ 53136 h 90035"/>
                <a:gd name="connsiteX104" fmla="*/ 101844 w 165311"/>
                <a:gd name="connsiteY104" fmla="*/ 53136 h 90035"/>
                <a:gd name="connsiteX105" fmla="*/ 105534 w 165311"/>
                <a:gd name="connsiteY105" fmla="*/ 53136 h 90035"/>
                <a:gd name="connsiteX106" fmla="*/ 105534 w 165311"/>
                <a:gd name="connsiteY106" fmla="*/ 36900 h 90035"/>
                <a:gd name="connsiteX107" fmla="*/ 105534 w 165311"/>
                <a:gd name="connsiteY107" fmla="*/ 36900 h 90035"/>
                <a:gd name="connsiteX108" fmla="*/ 105534 w 165311"/>
                <a:gd name="connsiteY108" fmla="*/ 49446 h 90035"/>
                <a:gd name="connsiteX109" fmla="*/ 105534 w 165311"/>
                <a:gd name="connsiteY109" fmla="*/ 49446 h 90035"/>
                <a:gd name="connsiteX110" fmla="*/ 105534 w 165311"/>
                <a:gd name="connsiteY110" fmla="*/ 59040 h 90035"/>
                <a:gd name="connsiteX111" fmla="*/ 105534 w 165311"/>
                <a:gd name="connsiteY111" fmla="*/ 59040 h 90035"/>
                <a:gd name="connsiteX112" fmla="*/ 105534 w 165311"/>
                <a:gd name="connsiteY112" fmla="*/ 59040 h 90035"/>
                <a:gd name="connsiteX113" fmla="*/ 111438 w 165311"/>
                <a:gd name="connsiteY113" fmla="*/ 67158 h 90035"/>
                <a:gd name="connsiteX114" fmla="*/ 104796 w 165311"/>
                <a:gd name="connsiteY114" fmla="*/ 59040 h 90035"/>
                <a:gd name="connsiteX115" fmla="*/ 104796 w 165311"/>
                <a:gd name="connsiteY115" fmla="*/ 59040 h 90035"/>
                <a:gd name="connsiteX116" fmla="*/ 104796 w 165311"/>
                <a:gd name="connsiteY116" fmla="*/ 70110 h 90035"/>
                <a:gd name="connsiteX117" fmla="*/ 104796 w 165311"/>
                <a:gd name="connsiteY117" fmla="*/ 70110 h 90035"/>
                <a:gd name="connsiteX118" fmla="*/ 104796 w 165311"/>
                <a:gd name="connsiteY118" fmla="*/ 70110 h 90035"/>
                <a:gd name="connsiteX119" fmla="*/ 108486 w 165311"/>
                <a:gd name="connsiteY119" fmla="*/ 78966 h 90035"/>
                <a:gd name="connsiteX120" fmla="*/ 108486 w 165311"/>
                <a:gd name="connsiteY120" fmla="*/ 78966 h 90035"/>
                <a:gd name="connsiteX121" fmla="*/ 114390 w 165311"/>
                <a:gd name="connsiteY121" fmla="*/ 86346 h 90035"/>
                <a:gd name="connsiteX122" fmla="*/ 114390 w 165311"/>
                <a:gd name="connsiteY122" fmla="*/ 86346 h 90035"/>
                <a:gd name="connsiteX123" fmla="*/ 121032 w 165311"/>
                <a:gd name="connsiteY123" fmla="*/ 81918 h 90035"/>
                <a:gd name="connsiteX124" fmla="*/ 121032 w 165311"/>
                <a:gd name="connsiteY124" fmla="*/ 77490 h 90035"/>
                <a:gd name="connsiteX125" fmla="*/ 148338 w 165311"/>
                <a:gd name="connsiteY125" fmla="*/ 77490 h 90035"/>
                <a:gd name="connsiteX126" fmla="*/ 152766 w 165311"/>
                <a:gd name="connsiteY126" fmla="*/ 77490 h 90035"/>
                <a:gd name="connsiteX127" fmla="*/ 157932 w 165311"/>
                <a:gd name="connsiteY127" fmla="*/ 77490 h 90035"/>
                <a:gd name="connsiteX128" fmla="*/ 157932 w 165311"/>
                <a:gd name="connsiteY128" fmla="*/ 77490 h 90035"/>
                <a:gd name="connsiteX129" fmla="*/ 157932 w 165311"/>
                <a:gd name="connsiteY129" fmla="*/ 77490 h 90035"/>
                <a:gd name="connsiteX130" fmla="*/ 157932 w 165311"/>
                <a:gd name="connsiteY130" fmla="*/ 77490 h 90035"/>
                <a:gd name="connsiteX131" fmla="*/ 157932 w 165311"/>
                <a:gd name="connsiteY131" fmla="*/ 77490 h 90035"/>
                <a:gd name="connsiteX132" fmla="*/ 161622 w 165311"/>
                <a:gd name="connsiteY132" fmla="*/ 77490 h 90035"/>
                <a:gd name="connsiteX133" fmla="*/ 161622 w 165311"/>
                <a:gd name="connsiteY133" fmla="*/ 77490 h 90035"/>
                <a:gd name="connsiteX134" fmla="*/ 161622 w 165311"/>
                <a:gd name="connsiteY134" fmla="*/ 77490 h 90035"/>
                <a:gd name="connsiteX135" fmla="*/ 17712 w 165311"/>
                <a:gd name="connsiteY135" fmla="*/ 58302 h 90035"/>
                <a:gd name="connsiteX136" fmla="*/ 17712 w 165311"/>
                <a:gd name="connsiteY136" fmla="*/ 53136 h 90035"/>
                <a:gd name="connsiteX137" fmla="*/ 17712 w 165311"/>
                <a:gd name="connsiteY137" fmla="*/ 53136 h 90035"/>
                <a:gd name="connsiteX138" fmla="*/ 17712 w 165311"/>
                <a:gd name="connsiteY138" fmla="*/ 53136 h 90035"/>
                <a:gd name="connsiteX139" fmla="*/ 28044 w 165311"/>
                <a:gd name="connsiteY139" fmla="*/ 75276 h 90035"/>
                <a:gd name="connsiteX140" fmla="*/ 14022 w 165311"/>
                <a:gd name="connsiteY140" fmla="*/ 58302 h 90035"/>
                <a:gd name="connsiteX141" fmla="*/ 64944 w 165311"/>
                <a:gd name="connsiteY141" fmla="*/ 48708 h 90035"/>
                <a:gd name="connsiteX142" fmla="*/ 64944 w 165311"/>
                <a:gd name="connsiteY142" fmla="*/ 48708 h 90035"/>
                <a:gd name="connsiteX143" fmla="*/ 64944 w 165311"/>
                <a:gd name="connsiteY143" fmla="*/ 48708 h 90035"/>
                <a:gd name="connsiteX144" fmla="*/ 64944 w 165311"/>
                <a:gd name="connsiteY144" fmla="*/ 48708 h 90035"/>
                <a:gd name="connsiteX145" fmla="*/ 61254 w 165311"/>
                <a:gd name="connsiteY145" fmla="*/ 48708 h 90035"/>
                <a:gd name="connsiteX146" fmla="*/ 64944 w 165311"/>
                <a:gd name="connsiteY146" fmla="*/ 20664 h 90035"/>
                <a:gd name="connsiteX147" fmla="*/ 80442 w 165311"/>
                <a:gd name="connsiteY147" fmla="*/ 20664 h 90035"/>
                <a:gd name="connsiteX148" fmla="*/ 70110 w 165311"/>
                <a:gd name="connsiteY148" fmla="*/ 57564 h 90035"/>
                <a:gd name="connsiteX149" fmla="*/ 70110 w 165311"/>
                <a:gd name="connsiteY149" fmla="*/ 61992 h 90035"/>
                <a:gd name="connsiteX150" fmla="*/ 70110 w 165311"/>
                <a:gd name="connsiteY150" fmla="*/ 56826 h 90035"/>
                <a:gd name="connsiteX151" fmla="*/ 70110 w 165311"/>
                <a:gd name="connsiteY151" fmla="*/ 56826 h 90035"/>
                <a:gd name="connsiteX152" fmla="*/ 70110 w 165311"/>
                <a:gd name="connsiteY152" fmla="*/ 56826 h 90035"/>
                <a:gd name="connsiteX153" fmla="*/ 85608 w 165311"/>
                <a:gd name="connsiteY153" fmla="*/ 78966 h 90035"/>
                <a:gd name="connsiteX154" fmla="*/ 80442 w 165311"/>
                <a:gd name="connsiteY154" fmla="*/ 83394 h 90035"/>
                <a:gd name="connsiteX155" fmla="*/ 85608 w 165311"/>
                <a:gd name="connsiteY155" fmla="*/ 78228 h 90035"/>
                <a:gd name="connsiteX156" fmla="*/ 95940 w 165311"/>
                <a:gd name="connsiteY156" fmla="*/ 56826 h 90035"/>
                <a:gd name="connsiteX157" fmla="*/ 95940 w 165311"/>
                <a:gd name="connsiteY157" fmla="*/ 56826 h 90035"/>
                <a:gd name="connsiteX158" fmla="*/ 104058 w 165311"/>
                <a:gd name="connsiteY158" fmla="*/ 73800 h 90035"/>
                <a:gd name="connsiteX159" fmla="*/ 95940 w 165311"/>
                <a:gd name="connsiteY159" fmla="*/ 58302 h 90035"/>
                <a:gd name="connsiteX160" fmla="*/ 88560 w 165311"/>
                <a:gd name="connsiteY160" fmla="*/ 39852 h 90035"/>
                <a:gd name="connsiteX161" fmla="*/ 88560 w 165311"/>
                <a:gd name="connsiteY161" fmla="*/ 27306 h 90035"/>
                <a:gd name="connsiteX162" fmla="*/ 88560 w 165311"/>
                <a:gd name="connsiteY162" fmla="*/ 39852 h 90035"/>
                <a:gd name="connsiteX163" fmla="*/ 88560 w 165311"/>
                <a:gd name="connsiteY163" fmla="*/ 78966 h 90035"/>
                <a:gd name="connsiteX164" fmla="*/ 88560 w 165311"/>
                <a:gd name="connsiteY164" fmla="*/ 61992 h 90035"/>
                <a:gd name="connsiteX165" fmla="*/ 88560 w 165311"/>
                <a:gd name="connsiteY165" fmla="*/ 61992 h 90035"/>
                <a:gd name="connsiteX166" fmla="*/ 86346 w 165311"/>
                <a:gd name="connsiteY166" fmla="*/ 78966 h 90035"/>
                <a:gd name="connsiteX167" fmla="*/ 95940 w 165311"/>
                <a:gd name="connsiteY167" fmla="*/ 19926 h 90035"/>
                <a:gd name="connsiteX168" fmla="*/ 95940 w 165311"/>
                <a:gd name="connsiteY168" fmla="*/ 19926 h 90035"/>
                <a:gd name="connsiteX169" fmla="*/ 109224 w 165311"/>
                <a:gd name="connsiteY169" fmla="*/ 19926 h 90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165311" h="90035">
                  <a:moveTo>
                    <a:pt x="165312" y="76752"/>
                  </a:moveTo>
                  <a:cubicBezTo>
                    <a:pt x="165312" y="76752"/>
                    <a:pt x="159408" y="73062"/>
                    <a:pt x="157932" y="71586"/>
                  </a:cubicBezTo>
                  <a:lnTo>
                    <a:pt x="149076" y="71586"/>
                  </a:lnTo>
                  <a:cubicBezTo>
                    <a:pt x="145419" y="70888"/>
                    <a:pt x="141663" y="70888"/>
                    <a:pt x="138006" y="71586"/>
                  </a:cubicBezTo>
                  <a:cubicBezTo>
                    <a:pt x="134591" y="70963"/>
                    <a:pt x="131090" y="70963"/>
                    <a:pt x="127674" y="71586"/>
                  </a:cubicBezTo>
                  <a:lnTo>
                    <a:pt x="123246" y="71586"/>
                  </a:lnTo>
                  <a:lnTo>
                    <a:pt x="123246" y="71586"/>
                  </a:lnTo>
                  <a:cubicBezTo>
                    <a:pt x="123246" y="71586"/>
                    <a:pt x="123246" y="71586"/>
                    <a:pt x="123246" y="71586"/>
                  </a:cubicBezTo>
                  <a:lnTo>
                    <a:pt x="126936" y="71586"/>
                  </a:lnTo>
                  <a:lnTo>
                    <a:pt x="126936" y="71586"/>
                  </a:lnTo>
                  <a:cubicBezTo>
                    <a:pt x="126936" y="71586"/>
                    <a:pt x="126936" y="71586"/>
                    <a:pt x="126936" y="71586"/>
                  </a:cubicBezTo>
                  <a:cubicBezTo>
                    <a:pt x="128228" y="65255"/>
                    <a:pt x="128228" y="58729"/>
                    <a:pt x="126936" y="52398"/>
                  </a:cubicBezTo>
                  <a:cubicBezTo>
                    <a:pt x="125578" y="49344"/>
                    <a:pt x="125578" y="45858"/>
                    <a:pt x="126936" y="42804"/>
                  </a:cubicBezTo>
                  <a:lnTo>
                    <a:pt x="126936" y="25092"/>
                  </a:lnTo>
                  <a:cubicBezTo>
                    <a:pt x="124708" y="20601"/>
                    <a:pt x="120141" y="17747"/>
                    <a:pt x="115128" y="17712"/>
                  </a:cubicBezTo>
                  <a:cubicBezTo>
                    <a:pt x="106665" y="19200"/>
                    <a:pt x="98426" y="14129"/>
                    <a:pt x="95940" y="5904"/>
                  </a:cubicBezTo>
                  <a:lnTo>
                    <a:pt x="95940" y="0"/>
                  </a:lnTo>
                  <a:lnTo>
                    <a:pt x="77490" y="9594"/>
                  </a:lnTo>
                  <a:lnTo>
                    <a:pt x="77490" y="9594"/>
                  </a:lnTo>
                  <a:cubicBezTo>
                    <a:pt x="77490" y="13284"/>
                    <a:pt x="77490" y="16974"/>
                    <a:pt x="83394" y="17712"/>
                  </a:cubicBezTo>
                  <a:lnTo>
                    <a:pt x="83394" y="17712"/>
                  </a:lnTo>
                  <a:cubicBezTo>
                    <a:pt x="76752" y="17712"/>
                    <a:pt x="76752" y="13284"/>
                    <a:pt x="76014" y="9594"/>
                  </a:cubicBezTo>
                  <a:lnTo>
                    <a:pt x="76014" y="9594"/>
                  </a:lnTo>
                  <a:lnTo>
                    <a:pt x="68634" y="14022"/>
                  </a:lnTo>
                  <a:lnTo>
                    <a:pt x="68634" y="14022"/>
                  </a:lnTo>
                  <a:cubicBezTo>
                    <a:pt x="68634" y="14022"/>
                    <a:pt x="39852" y="28782"/>
                    <a:pt x="39852" y="29520"/>
                  </a:cubicBezTo>
                  <a:cubicBezTo>
                    <a:pt x="38241" y="33034"/>
                    <a:pt x="38241" y="37076"/>
                    <a:pt x="39852" y="40590"/>
                  </a:cubicBezTo>
                  <a:cubicBezTo>
                    <a:pt x="39852" y="40590"/>
                    <a:pt x="33210" y="53136"/>
                    <a:pt x="30996" y="53136"/>
                  </a:cubicBezTo>
                  <a:cubicBezTo>
                    <a:pt x="34290" y="55300"/>
                    <a:pt x="36453" y="58815"/>
                    <a:pt x="36900" y="62730"/>
                  </a:cubicBezTo>
                  <a:cubicBezTo>
                    <a:pt x="36658" y="64444"/>
                    <a:pt x="36658" y="66182"/>
                    <a:pt x="36900" y="67896"/>
                  </a:cubicBezTo>
                  <a:lnTo>
                    <a:pt x="36900" y="67896"/>
                  </a:lnTo>
                  <a:cubicBezTo>
                    <a:pt x="36900" y="67896"/>
                    <a:pt x="36900" y="67896"/>
                    <a:pt x="36900" y="62730"/>
                  </a:cubicBezTo>
                  <a:cubicBezTo>
                    <a:pt x="36531" y="58585"/>
                    <a:pt x="34008" y="54940"/>
                    <a:pt x="30258" y="53136"/>
                  </a:cubicBezTo>
                  <a:lnTo>
                    <a:pt x="30258" y="53136"/>
                  </a:lnTo>
                  <a:cubicBezTo>
                    <a:pt x="30258" y="53136"/>
                    <a:pt x="22140" y="53136"/>
                    <a:pt x="22140" y="53136"/>
                  </a:cubicBezTo>
                  <a:cubicBezTo>
                    <a:pt x="21702" y="51442"/>
                    <a:pt x="21702" y="49664"/>
                    <a:pt x="22140" y="47970"/>
                  </a:cubicBezTo>
                  <a:lnTo>
                    <a:pt x="22140" y="47970"/>
                  </a:lnTo>
                  <a:cubicBezTo>
                    <a:pt x="22140" y="47970"/>
                    <a:pt x="22140" y="47970"/>
                    <a:pt x="22140" y="42066"/>
                  </a:cubicBezTo>
                  <a:lnTo>
                    <a:pt x="0" y="53874"/>
                  </a:lnTo>
                  <a:cubicBezTo>
                    <a:pt x="0" y="53874"/>
                    <a:pt x="0" y="53874"/>
                    <a:pt x="0" y="53874"/>
                  </a:cubicBezTo>
                  <a:cubicBezTo>
                    <a:pt x="298" y="55335"/>
                    <a:pt x="298" y="56841"/>
                    <a:pt x="0" y="58302"/>
                  </a:cubicBezTo>
                  <a:cubicBezTo>
                    <a:pt x="1292" y="65928"/>
                    <a:pt x="3523" y="73365"/>
                    <a:pt x="6642" y="80442"/>
                  </a:cubicBezTo>
                  <a:cubicBezTo>
                    <a:pt x="10732" y="84436"/>
                    <a:pt x="16689" y="85854"/>
                    <a:pt x="22140" y="84132"/>
                  </a:cubicBezTo>
                  <a:lnTo>
                    <a:pt x="27306" y="84132"/>
                  </a:lnTo>
                  <a:cubicBezTo>
                    <a:pt x="27306" y="84132"/>
                    <a:pt x="27306" y="84132"/>
                    <a:pt x="27306" y="84132"/>
                  </a:cubicBezTo>
                  <a:cubicBezTo>
                    <a:pt x="27306" y="84132"/>
                    <a:pt x="30996" y="84132"/>
                    <a:pt x="31734" y="84132"/>
                  </a:cubicBezTo>
                  <a:cubicBezTo>
                    <a:pt x="32789" y="81063"/>
                    <a:pt x="34875" y="78455"/>
                    <a:pt x="37638" y="76752"/>
                  </a:cubicBezTo>
                  <a:cubicBezTo>
                    <a:pt x="41328" y="76752"/>
                    <a:pt x="47970" y="66420"/>
                    <a:pt x="47970" y="63468"/>
                  </a:cubicBezTo>
                  <a:lnTo>
                    <a:pt x="47970" y="59778"/>
                  </a:lnTo>
                  <a:cubicBezTo>
                    <a:pt x="47970" y="59778"/>
                    <a:pt x="47970" y="59778"/>
                    <a:pt x="47970" y="59778"/>
                  </a:cubicBezTo>
                  <a:cubicBezTo>
                    <a:pt x="46509" y="59480"/>
                    <a:pt x="45003" y="59480"/>
                    <a:pt x="43542" y="59778"/>
                  </a:cubicBezTo>
                  <a:lnTo>
                    <a:pt x="43542" y="59778"/>
                  </a:lnTo>
                  <a:cubicBezTo>
                    <a:pt x="44430" y="57812"/>
                    <a:pt x="46004" y="56238"/>
                    <a:pt x="47970" y="55350"/>
                  </a:cubicBezTo>
                  <a:cubicBezTo>
                    <a:pt x="47970" y="55350"/>
                    <a:pt x="51660" y="55350"/>
                    <a:pt x="51660" y="55350"/>
                  </a:cubicBezTo>
                  <a:lnTo>
                    <a:pt x="51660" y="53136"/>
                  </a:lnTo>
                  <a:cubicBezTo>
                    <a:pt x="49517" y="53927"/>
                    <a:pt x="47161" y="53927"/>
                    <a:pt x="45018" y="53136"/>
                  </a:cubicBezTo>
                  <a:cubicBezTo>
                    <a:pt x="49468" y="50587"/>
                    <a:pt x="52053" y="45704"/>
                    <a:pt x="51660" y="40590"/>
                  </a:cubicBezTo>
                  <a:lnTo>
                    <a:pt x="51660" y="40590"/>
                  </a:lnTo>
                  <a:cubicBezTo>
                    <a:pt x="51362" y="39129"/>
                    <a:pt x="51362" y="37623"/>
                    <a:pt x="51660" y="36162"/>
                  </a:cubicBezTo>
                  <a:lnTo>
                    <a:pt x="51660" y="36162"/>
                  </a:lnTo>
                  <a:cubicBezTo>
                    <a:pt x="51660" y="36162"/>
                    <a:pt x="51660" y="50922"/>
                    <a:pt x="67158" y="50922"/>
                  </a:cubicBezTo>
                  <a:cubicBezTo>
                    <a:pt x="72155" y="50628"/>
                    <a:pt x="76875" y="48530"/>
                    <a:pt x="80442" y="45018"/>
                  </a:cubicBezTo>
                  <a:cubicBezTo>
                    <a:pt x="77828" y="49602"/>
                    <a:pt x="73149" y="52630"/>
                    <a:pt x="67896" y="53136"/>
                  </a:cubicBezTo>
                  <a:cubicBezTo>
                    <a:pt x="58302" y="53136"/>
                    <a:pt x="53874" y="53136"/>
                    <a:pt x="52398" y="45018"/>
                  </a:cubicBezTo>
                  <a:lnTo>
                    <a:pt x="52398" y="53136"/>
                  </a:lnTo>
                  <a:cubicBezTo>
                    <a:pt x="51642" y="57036"/>
                    <a:pt x="51642" y="61044"/>
                    <a:pt x="52398" y="64944"/>
                  </a:cubicBezTo>
                  <a:lnTo>
                    <a:pt x="52398" y="64944"/>
                  </a:lnTo>
                  <a:lnTo>
                    <a:pt x="52398" y="64944"/>
                  </a:lnTo>
                  <a:lnTo>
                    <a:pt x="52398" y="64944"/>
                  </a:lnTo>
                  <a:cubicBezTo>
                    <a:pt x="54822" y="71565"/>
                    <a:pt x="56071" y="78558"/>
                    <a:pt x="56088" y="85608"/>
                  </a:cubicBezTo>
                  <a:cubicBezTo>
                    <a:pt x="59027" y="79291"/>
                    <a:pt x="59027" y="71999"/>
                    <a:pt x="56088" y="65682"/>
                  </a:cubicBezTo>
                  <a:cubicBezTo>
                    <a:pt x="54994" y="61321"/>
                    <a:pt x="54994" y="56759"/>
                    <a:pt x="56088" y="52398"/>
                  </a:cubicBezTo>
                  <a:lnTo>
                    <a:pt x="56088" y="52398"/>
                  </a:lnTo>
                  <a:cubicBezTo>
                    <a:pt x="56336" y="53864"/>
                    <a:pt x="56336" y="55360"/>
                    <a:pt x="56088" y="56826"/>
                  </a:cubicBezTo>
                  <a:cubicBezTo>
                    <a:pt x="54992" y="60936"/>
                    <a:pt x="54992" y="65262"/>
                    <a:pt x="56088" y="69372"/>
                  </a:cubicBezTo>
                  <a:cubicBezTo>
                    <a:pt x="59500" y="75838"/>
                    <a:pt x="59500" y="83570"/>
                    <a:pt x="56088" y="90036"/>
                  </a:cubicBezTo>
                  <a:lnTo>
                    <a:pt x="72324" y="90036"/>
                  </a:lnTo>
                  <a:cubicBezTo>
                    <a:pt x="72475" y="85556"/>
                    <a:pt x="70224" y="81336"/>
                    <a:pt x="66420" y="78966"/>
                  </a:cubicBezTo>
                  <a:cubicBezTo>
                    <a:pt x="69905" y="72410"/>
                    <a:pt x="72628" y="65477"/>
                    <a:pt x="74538" y="58302"/>
                  </a:cubicBezTo>
                  <a:lnTo>
                    <a:pt x="74538" y="58302"/>
                  </a:lnTo>
                  <a:cubicBezTo>
                    <a:pt x="72900" y="65453"/>
                    <a:pt x="69892" y="72220"/>
                    <a:pt x="65682" y="78228"/>
                  </a:cubicBezTo>
                  <a:cubicBezTo>
                    <a:pt x="70038" y="80432"/>
                    <a:pt x="72437" y="85229"/>
                    <a:pt x="71586" y="90036"/>
                  </a:cubicBezTo>
                  <a:lnTo>
                    <a:pt x="95940" y="90036"/>
                  </a:lnTo>
                  <a:cubicBezTo>
                    <a:pt x="95940" y="81918"/>
                    <a:pt x="95940" y="78966"/>
                    <a:pt x="91512" y="78966"/>
                  </a:cubicBezTo>
                  <a:lnTo>
                    <a:pt x="91512" y="78966"/>
                  </a:lnTo>
                  <a:cubicBezTo>
                    <a:pt x="91512" y="78966"/>
                    <a:pt x="91512" y="78966"/>
                    <a:pt x="91512" y="78966"/>
                  </a:cubicBezTo>
                  <a:cubicBezTo>
                    <a:pt x="94405" y="81918"/>
                    <a:pt x="95999" y="85903"/>
                    <a:pt x="95940" y="90036"/>
                  </a:cubicBezTo>
                  <a:lnTo>
                    <a:pt x="95940" y="90036"/>
                  </a:lnTo>
                  <a:lnTo>
                    <a:pt x="101106" y="90036"/>
                  </a:lnTo>
                  <a:cubicBezTo>
                    <a:pt x="101469" y="85615"/>
                    <a:pt x="101469" y="81173"/>
                    <a:pt x="101106" y="76752"/>
                  </a:cubicBezTo>
                  <a:lnTo>
                    <a:pt x="101106" y="76752"/>
                  </a:lnTo>
                  <a:lnTo>
                    <a:pt x="101106" y="76752"/>
                  </a:lnTo>
                  <a:cubicBezTo>
                    <a:pt x="100620" y="72831"/>
                    <a:pt x="100620" y="68865"/>
                    <a:pt x="101106" y="64944"/>
                  </a:cubicBezTo>
                  <a:cubicBezTo>
                    <a:pt x="101992" y="61058"/>
                    <a:pt x="101992" y="57022"/>
                    <a:pt x="101106" y="53136"/>
                  </a:cubicBezTo>
                  <a:lnTo>
                    <a:pt x="101106" y="47970"/>
                  </a:lnTo>
                  <a:cubicBezTo>
                    <a:pt x="99017" y="49022"/>
                    <a:pt x="96553" y="49022"/>
                    <a:pt x="94464" y="47970"/>
                  </a:cubicBezTo>
                  <a:cubicBezTo>
                    <a:pt x="86346" y="47970"/>
                    <a:pt x="82656" y="47970"/>
                    <a:pt x="81918" y="47970"/>
                  </a:cubicBezTo>
                  <a:lnTo>
                    <a:pt x="81918" y="47970"/>
                  </a:lnTo>
                  <a:lnTo>
                    <a:pt x="81918" y="47970"/>
                  </a:lnTo>
                  <a:cubicBezTo>
                    <a:pt x="81918" y="47970"/>
                    <a:pt x="95940" y="53136"/>
                    <a:pt x="101844" y="53136"/>
                  </a:cubicBezTo>
                  <a:lnTo>
                    <a:pt x="101844" y="53136"/>
                  </a:lnTo>
                  <a:lnTo>
                    <a:pt x="101844" y="53136"/>
                  </a:lnTo>
                  <a:cubicBezTo>
                    <a:pt x="101844" y="53136"/>
                    <a:pt x="101844" y="53136"/>
                    <a:pt x="101844" y="53136"/>
                  </a:cubicBezTo>
                  <a:lnTo>
                    <a:pt x="101844" y="53136"/>
                  </a:lnTo>
                  <a:cubicBezTo>
                    <a:pt x="101844" y="53136"/>
                    <a:pt x="101844" y="53136"/>
                    <a:pt x="101844" y="53136"/>
                  </a:cubicBezTo>
                  <a:lnTo>
                    <a:pt x="105534" y="53136"/>
                  </a:lnTo>
                  <a:cubicBezTo>
                    <a:pt x="109224" y="47970"/>
                    <a:pt x="105534" y="36900"/>
                    <a:pt x="105534" y="36900"/>
                  </a:cubicBezTo>
                  <a:cubicBezTo>
                    <a:pt x="105534" y="36900"/>
                    <a:pt x="105534" y="36900"/>
                    <a:pt x="105534" y="36900"/>
                  </a:cubicBezTo>
                  <a:cubicBezTo>
                    <a:pt x="107065" y="40942"/>
                    <a:pt x="107065" y="45404"/>
                    <a:pt x="105534" y="49446"/>
                  </a:cubicBezTo>
                  <a:lnTo>
                    <a:pt x="105534" y="49446"/>
                  </a:lnTo>
                  <a:cubicBezTo>
                    <a:pt x="105534" y="49446"/>
                    <a:pt x="105534" y="54612"/>
                    <a:pt x="105534" y="59040"/>
                  </a:cubicBezTo>
                  <a:lnTo>
                    <a:pt x="105534" y="59040"/>
                  </a:lnTo>
                  <a:cubicBezTo>
                    <a:pt x="105534" y="59040"/>
                    <a:pt x="105534" y="59040"/>
                    <a:pt x="105534" y="59040"/>
                  </a:cubicBezTo>
                  <a:cubicBezTo>
                    <a:pt x="106917" y="62126"/>
                    <a:pt x="108927" y="64892"/>
                    <a:pt x="111438" y="67158"/>
                  </a:cubicBezTo>
                  <a:cubicBezTo>
                    <a:pt x="108204" y="65478"/>
                    <a:pt x="105803" y="62543"/>
                    <a:pt x="104796" y="59040"/>
                  </a:cubicBezTo>
                  <a:lnTo>
                    <a:pt x="104796" y="59040"/>
                  </a:lnTo>
                  <a:cubicBezTo>
                    <a:pt x="104162" y="62703"/>
                    <a:pt x="104162" y="66447"/>
                    <a:pt x="104796" y="70110"/>
                  </a:cubicBezTo>
                  <a:lnTo>
                    <a:pt x="104796" y="70110"/>
                  </a:lnTo>
                  <a:lnTo>
                    <a:pt x="104796" y="70110"/>
                  </a:lnTo>
                  <a:cubicBezTo>
                    <a:pt x="105707" y="73185"/>
                    <a:pt x="106944" y="76154"/>
                    <a:pt x="108486" y="78966"/>
                  </a:cubicBezTo>
                  <a:lnTo>
                    <a:pt x="108486" y="78966"/>
                  </a:lnTo>
                  <a:cubicBezTo>
                    <a:pt x="108486" y="78966"/>
                    <a:pt x="108486" y="86346"/>
                    <a:pt x="114390" y="86346"/>
                  </a:cubicBezTo>
                  <a:lnTo>
                    <a:pt x="114390" y="86346"/>
                  </a:lnTo>
                  <a:cubicBezTo>
                    <a:pt x="117343" y="86514"/>
                    <a:pt x="120050" y="84708"/>
                    <a:pt x="121032" y="81918"/>
                  </a:cubicBezTo>
                  <a:lnTo>
                    <a:pt x="121032" y="77490"/>
                  </a:lnTo>
                  <a:lnTo>
                    <a:pt x="148338" y="77490"/>
                  </a:lnTo>
                  <a:cubicBezTo>
                    <a:pt x="149794" y="77145"/>
                    <a:pt x="151310" y="77145"/>
                    <a:pt x="152766" y="77490"/>
                  </a:cubicBezTo>
                  <a:lnTo>
                    <a:pt x="157932" y="77490"/>
                  </a:lnTo>
                  <a:lnTo>
                    <a:pt x="157932" y="77490"/>
                  </a:lnTo>
                  <a:lnTo>
                    <a:pt x="157932" y="77490"/>
                  </a:lnTo>
                  <a:lnTo>
                    <a:pt x="157932" y="77490"/>
                  </a:lnTo>
                  <a:lnTo>
                    <a:pt x="157932" y="77490"/>
                  </a:lnTo>
                  <a:lnTo>
                    <a:pt x="161622" y="77490"/>
                  </a:lnTo>
                  <a:lnTo>
                    <a:pt x="161622" y="77490"/>
                  </a:lnTo>
                  <a:lnTo>
                    <a:pt x="161622" y="77490"/>
                  </a:lnTo>
                  <a:close/>
                  <a:moveTo>
                    <a:pt x="17712" y="58302"/>
                  </a:moveTo>
                  <a:lnTo>
                    <a:pt x="17712" y="53136"/>
                  </a:lnTo>
                  <a:lnTo>
                    <a:pt x="17712" y="53136"/>
                  </a:lnTo>
                  <a:lnTo>
                    <a:pt x="17712" y="53136"/>
                  </a:lnTo>
                  <a:cubicBezTo>
                    <a:pt x="18801" y="61402"/>
                    <a:pt x="22408" y="69132"/>
                    <a:pt x="28044" y="75276"/>
                  </a:cubicBezTo>
                  <a:cubicBezTo>
                    <a:pt x="22058" y="70844"/>
                    <a:pt x="17245" y="65017"/>
                    <a:pt x="14022" y="58302"/>
                  </a:cubicBezTo>
                  <a:close/>
                  <a:moveTo>
                    <a:pt x="64944" y="48708"/>
                  </a:moveTo>
                  <a:lnTo>
                    <a:pt x="64944" y="48708"/>
                  </a:lnTo>
                  <a:lnTo>
                    <a:pt x="64944" y="48708"/>
                  </a:lnTo>
                  <a:cubicBezTo>
                    <a:pt x="64944" y="48708"/>
                    <a:pt x="64944" y="48708"/>
                    <a:pt x="64944" y="48708"/>
                  </a:cubicBezTo>
                  <a:cubicBezTo>
                    <a:pt x="64944" y="48708"/>
                    <a:pt x="62730" y="48708"/>
                    <a:pt x="61254" y="48708"/>
                  </a:cubicBezTo>
                  <a:close/>
                  <a:moveTo>
                    <a:pt x="64944" y="20664"/>
                  </a:moveTo>
                  <a:lnTo>
                    <a:pt x="80442" y="20664"/>
                  </a:lnTo>
                  <a:close/>
                  <a:moveTo>
                    <a:pt x="70110" y="57564"/>
                  </a:moveTo>
                  <a:cubicBezTo>
                    <a:pt x="70110" y="57564"/>
                    <a:pt x="70110" y="57564"/>
                    <a:pt x="70110" y="61992"/>
                  </a:cubicBezTo>
                  <a:cubicBezTo>
                    <a:pt x="70110" y="66420"/>
                    <a:pt x="70110" y="61992"/>
                    <a:pt x="70110" y="56826"/>
                  </a:cubicBezTo>
                  <a:lnTo>
                    <a:pt x="70110" y="56826"/>
                  </a:lnTo>
                  <a:lnTo>
                    <a:pt x="70110" y="56826"/>
                  </a:lnTo>
                  <a:close/>
                  <a:moveTo>
                    <a:pt x="85608" y="78966"/>
                  </a:moveTo>
                  <a:cubicBezTo>
                    <a:pt x="83020" y="78939"/>
                    <a:pt x="80812" y="80832"/>
                    <a:pt x="80442" y="83394"/>
                  </a:cubicBezTo>
                  <a:cubicBezTo>
                    <a:pt x="80442" y="80541"/>
                    <a:pt x="82755" y="78228"/>
                    <a:pt x="85608" y="78228"/>
                  </a:cubicBezTo>
                  <a:close/>
                  <a:moveTo>
                    <a:pt x="95940" y="56826"/>
                  </a:moveTo>
                  <a:lnTo>
                    <a:pt x="95940" y="56826"/>
                  </a:lnTo>
                  <a:cubicBezTo>
                    <a:pt x="95940" y="60516"/>
                    <a:pt x="105534" y="68634"/>
                    <a:pt x="104058" y="73800"/>
                  </a:cubicBezTo>
                  <a:cubicBezTo>
                    <a:pt x="102582" y="78966"/>
                    <a:pt x="95940" y="61254"/>
                    <a:pt x="95940" y="58302"/>
                  </a:cubicBezTo>
                  <a:close/>
                  <a:moveTo>
                    <a:pt x="88560" y="39852"/>
                  </a:moveTo>
                  <a:lnTo>
                    <a:pt x="88560" y="27306"/>
                  </a:lnTo>
                  <a:cubicBezTo>
                    <a:pt x="88560" y="31734"/>
                    <a:pt x="88560" y="36162"/>
                    <a:pt x="88560" y="39852"/>
                  </a:cubicBezTo>
                  <a:close/>
                  <a:moveTo>
                    <a:pt x="88560" y="78966"/>
                  </a:moveTo>
                  <a:cubicBezTo>
                    <a:pt x="88868" y="73312"/>
                    <a:pt x="88868" y="67646"/>
                    <a:pt x="88560" y="61992"/>
                  </a:cubicBezTo>
                  <a:lnTo>
                    <a:pt x="88560" y="61992"/>
                  </a:lnTo>
                  <a:cubicBezTo>
                    <a:pt x="89191" y="67745"/>
                    <a:pt x="88432" y="73567"/>
                    <a:pt x="86346" y="78966"/>
                  </a:cubicBezTo>
                  <a:close/>
                  <a:moveTo>
                    <a:pt x="95940" y="19926"/>
                  </a:moveTo>
                  <a:lnTo>
                    <a:pt x="95940" y="19926"/>
                  </a:lnTo>
                  <a:cubicBezTo>
                    <a:pt x="100360" y="19553"/>
                    <a:pt x="104804" y="19553"/>
                    <a:pt x="109224" y="199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F8C2AD13-C822-4169-B266-5A425AE3DFC5}"/>
                </a:ext>
              </a:extLst>
            </p:cNvPr>
            <p:cNvSpPr/>
            <p:nvPr/>
          </p:nvSpPr>
          <p:spPr>
            <a:xfrm>
              <a:off x="7862069" y="1842219"/>
              <a:ext cx="165311" cy="90035"/>
            </a:xfrm>
            <a:custGeom>
              <a:avLst/>
              <a:gdLst>
                <a:gd name="connsiteX0" fmla="*/ 165312 w 165311"/>
                <a:gd name="connsiteY0" fmla="*/ 76752 h 90035"/>
                <a:gd name="connsiteX1" fmla="*/ 157932 w 165311"/>
                <a:gd name="connsiteY1" fmla="*/ 71586 h 90035"/>
                <a:gd name="connsiteX2" fmla="*/ 149076 w 165311"/>
                <a:gd name="connsiteY2" fmla="*/ 71586 h 90035"/>
                <a:gd name="connsiteX3" fmla="*/ 138006 w 165311"/>
                <a:gd name="connsiteY3" fmla="*/ 71586 h 90035"/>
                <a:gd name="connsiteX4" fmla="*/ 127674 w 165311"/>
                <a:gd name="connsiteY4" fmla="*/ 71586 h 90035"/>
                <a:gd name="connsiteX5" fmla="*/ 123246 w 165311"/>
                <a:gd name="connsiteY5" fmla="*/ 71586 h 90035"/>
                <a:gd name="connsiteX6" fmla="*/ 123246 w 165311"/>
                <a:gd name="connsiteY6" fmla="*/ 71586 h 90035"/>
                <a:gd name="connsiteX7" fmla="*/ 123246 w 165311"/>
                <a:gd name="connsiteY7" fmla="*/ 71586 h 90035"/>
                <a:gd name="connsiteX8" fmla="*/ 126936 w 165311"/>
                <a:gd name="connsiteY8" fmla="*/ 71586 h 90035"/>
                <a:gd name="connsiteX9" fmla="*/ 126936 w 165311"/>
                <a:gd name="connsiteY9" fmla="*/ 71586 h 90035"/>
                <a:gd name="connsiteX10" fmla="*/ 126936 w 165311"/>
                <a:gd name="connsiteY10" fmla="*/ 71586 h 90035"/>
                <a:gd name="connsiteX11" fmla="*/ 126936 w 165311"/>
                <a:gd name="connsiteY11" fmla="*/ 52398 h 90035"/>
                <a:gd name="connsiteX12" fmla="*/ 126936 w 165311"/>
                <a:gd name="connsiteY12" fmla="*/ 42804 h 90035"/>
                <a:gd name="connsiteX13" fmla="*/ 126936 w 165311"/>
                <a:gd name="connsiteY13" fmla="*/ 25092 h 90035"/>
                <a:gd name="connsiteX14" fmla="*/ 115128 w 165311"/>
                <a:gd name="connsiteY14" fmla="*/ 17712 h 90035"/>
                <a:gd name="connsiteX15" fmla="*/ 95940 w 165311"/>
                <a:gd name="connsiteY15" fmla="*/ 5904 h 90035"/>
                <a:gd name="connsiteX16" fmla="*/ 95940 w 165311"/>
                <a:gd name="connsiteY16" fmla="*/ 0 h 90035"/>
                <a:gd name="connsiteX17" fmla="*/ 77490 w 165311"/>
                <a:gd name="connsiteY17" fmla="*/ 9594 h 90035"/>
                <a:gd name="connsiteX18" fmla="*/ 77490 w 165311"/>
                <a:gd name="connsiteY18" fmla="*/ 9594 h 90035"/>
                <a:gd name="connsiteX19" fmla="*/ 83394 w 165311"/>
                <a:gd name="connsiteY19" fmla="*/ 17712 h 90035"/>
                <a:gd name="connsiteX20" fmla="*/ 83394 w 165311"/>
                <a:gd name="connsiteY20" fmla="*/ 17712 h 90035"/>
                <a:gd name="connsiteX21" fmla="*/ 76014 w 165311"/>
                <a:gd name="connsiteY21" fmla="*/ 9594 h 90035"/>
                <a:gd name="connsiteX22" fmla="*/ 76014 w 165311"/>
                <a:gd name="connsiteY22" fmla="*/ 9594 h 90035"/>
                <a:gd name="connsiteX23" fmla="*/ 68634 w 165311"/>
                <a:gd name="connsiteY23" fmla="*/ 14022 h 90035"/>
                <a:gd name="connsiteX24" fmla="*/ 68634 w 165311"/>
                <a:gd name="connsiteY24" fmla="*/ 14022 h 90035"/>
                <a:gd name="connsiteX25" fmla="*/ 39852 w 165311"/>
                <a:gd name="connsiteY25" fmla="*/ 29520 h 90035"/>
                <a:gd name="connsiteX26" fmla="*/ 39852 w 165311"/>
                <a:gd name="connsiteY26" fmla="*/ 40590 h 90035"/>
                <a:gd name="connsiteX27" fmla="*/ 30996 w 165311"/>
                <a:gd name="connsiteY27" fmla="*/ 53136 h 90035"/>
                <a:gd name="connsiteX28" fmla="*/ 36900 w 165311"/>
                <a:gd name="connsiteY28" fmla="*/ 62730 h 90035"/>
                <a:gd name="connsiteX29" fmla="*/ 36900 w 165311"/>
                <a:gd name="connsiteY29" fmla="*/ 67896 h 90035"/>
                <a:gd name="connsiteX30" fmla="*/ 36900 w 165311"/>
                <a:gd name="connsiteY30" fmla="*/ 67896 h 90035"/>
                <a:gd name="connsiteX31" fmla="*/ 36900 w 165311"/>
                <a:gd name="connsiteY31" fmla="*/ 62730 h 90035"/>
                <a:gd name="connsiteX32" fmla="*/ 30258 w 165311"/>
                <a:gd name="connsiteY32" fmla="*/ 53136 h 90035"/>
                <a:gd name="connsiteX33" fmla="*/ 30258 w 165311"/>
                <a:gd name="connsiteY33" fmla="*/ 53136 h 90035"/>
                <a:gd name="connsiteX34" fmla="*/ 22140 w 165311"/>
                <a:gd name="connsiteY34" fmla="*/ 53136 h 90035"/>
                <a:gd name="connsiteX35" fmla="*/ 22140 w 165311"/>
                <a:gd name="connsiteY35" fmla="*/ 47970 h 90035"/>
                <a:gd name="connsiteX36" fmla="*/ 22140 w 165311"/>
                <a:gd name="connsiteY36" fmla="*/ 47970 h 90035"/>
                <a:gd name="connsiteX37" fmla="*/ 22140 w 165311"/>
                <a:gd name="connsiteY37" fmla="*/ 42066 h 90035"/>
                <a:gd name="connsiteX38" fmla="*/ 0 w 165311"/>
                <a:gd name="connsiteY38" fmla="*/ 53874 h 90035"/>
                <a:gd name="connsiteX39" fmla="*/ 0 w 165311"/>
                <a:gd name="connsiteY39" fmla="*/ 53874 h 90035"/>
                <a:gd name="connsiteX40" fmla="*/ 0 w 165311"/>
                <a:gd name="connsiteY40" fmla="*/ 58302 h 90035"/>
                <a:gd name="connsiteX41" fmla="*/ 6642 w 165311"/>
                <a:gd name="connsiteY41" fmla="*/ 80442 h 90035"/>
                <a:gd name="connsiteX42" fmla="*/ 22140 w 165311"/>
                <a:gd name="connsiteY42" fmla="*/ 84132 h 90035"/>
                <a:gd name="connsiteX43" fmla="*/ 27306 w 165311"/>
                <a:gd name="connsiteY43" fmla="*/ 84132 h 90035"/>
                <a:gd name="connsiteX44" fmla="*/ 27306 w 165311"/>
                <a:gd name="connsiteY44" fmla="*/ 84132 h 90035"/>
                <a:gd name="connsiteX45" fmla="*/ 31734 w 165311"/>
                <a:gd name="connsiteY45" fmla="*/ 84132 h 90035"/>
                <a:gd name="connsiteX46" fmla="*/ 37638 w 165311"/>
                <a:gd name="connsiteY46" fmla="*/ 76752 h 90035"/>
                <a:gd name="connsiteX47" fmla="*/ 47970 w 165311"/>
                <a:gd name="connsiteY47" fmla="*/ 63468 h 90035"/>
                <a:gd name="connsiteX48" fmla="*/ 47970 w 165311"/>
                <a:gd name="connsiteY48" fmla="*/ 59778 h 90035"/>
                <a:gd name="connsiteX49" fmla="*/ 47970 w 165311"/>
                <a:gd name="connsiteY49" fmla="*/ 59778 h 90035"/>
                <a:gd name="connsiteX50" fmla="*/ 43542 w 165311"/>
                <a:gd name="connsiteY50" fmla="*/ 59778 h 90035"/>
                <a:gd name="connsiteX51" fmla="*/ 43542 w 165311"/>
                <a:gd name="connsiteY51" fmla="*/ 59778 h 90035"/>
                <a:gd name="connsiteX52" fmla="*/ 47970 w 165311"/>
                <a:gd name="connsiteY52" fmla="*/ 55350 h 90035"/>
                <a:gd name="connsiteX53" fmla="*/ 51660 w 165311"/>
                <a:gd name="connsiteY53" fmla="*/ 55350 h 90035"/>
                <a:gd name="connsiteX54" fmla="*/ 51660 w 165311"/>
                <a:gd name="connsiteY54" fmla="*/ 53136 h 90035"/>
                <a:gd name="connsiteX55" fmla="*/ 45018 w 165311"/>
                <a:gd name="connsiteY55" fmla="*/ 53136 h 90035"/>
                <a:gd name="connsiteX56" fmla="*/ 51660 w 165311"/>
                <a:gd name="connsiteY56" fmla="*/ 40590 h 90035"/>
                <a:gd name="connsiteX57" fmla="*/ 51660 w 165311"/>
                <a:gd name="connsiteY57" fmla="*/ 40590 h 90035"/>
                <a:gd name="connsiteX58" fmla="*/ 51660 w 165311"/>
                <a:gd name="connsiteY58" fmla="*/ 36162 h 90035"/>
                <a:gd name="connsiteX59" fmla="*/ 51660 w 165311"/>
                <a:gd name="connsiteY59" fmla="*/ 36162 h 90035"/>
                <a:gd name="connsiteX60" fmla="*/ 67158 w 165311"/>
                <a:gd name="connsiteY60" fmla="*/ 50922 h 90035"/>
                <a:gd name="connsiteX61" fmla="*/ 80442 w 165311"/>
                <a:gd name="connsiteY61" fmla="*/ 45018 h 90035"/>
                <a:gd name="connsiteX62" fmla="*/ 67896 w 165311"/>
                <a:gd name="connsiteY62" fmla="*/ 53136 h 90035"/>
                <a:gd name="connsiteX63" fmla="*/ 52398 w 165311"/>
                <a:gd name="connsiteY63" fmla="*/ 45018 h 90035"/>
                <a:gd name="connsiteX64" fmla="*/ 52398 w 165311"/>
                <a:gd name="connsiteY64" fmla="*/ 53136 h 90035"/>
                <a:gd name="connsiteX65" fmla="*/ 52398 w 165311"/>
                <a:gd name="connsiteY65" fmla="*/ 64944 h 90035"/>
                <a:gd name="connsiteX66" fmla="*/ 52398 w 165311"/>
                <a:gd name="connsiteY66" fmla="*/ 64944 h 90035"/>
                <a:gd name="connsiteX67" fmla="*/ 52398 w 165311"/>
                <a:gd name="connsiteY67" fmla="*/ 64944 h 90035"/>
                <a:gd name="connsiteX68" fmla="*/ 52398 w 165311"/>
                <a:gd name="connsiteY68" fmla="*/ 64944 h 90035"/>
                <a:gd name="connsiteX69" fmla="*/ 56088 w 165311"/>
                <a:gd name="connsiteY69" fmla="*/ 85608 h 90035"/>
                <a:gd name="connsiteX70" fmla="*/ 56088 w 165311"/>
                <a:gd name="connsiteY70" fmla="*/ 65682 h 90035"/>
                <a:gd name="connsiteX71" fmla="*/ 56088 w 165311"/>
                <a:gd name="connsiteY71" fmla="*/ 52398 h 90035"/>
                <a:gd name="connsiteX72" fmla="*/ 56088 w 165311"/>
                <a:gd name="connsiteY72" fmla="*/ 52398 h 90035"/>
                <a:gd name="connsiteX73" fmla="*/ 56088 w 165311"/>
                <a:gd name="connsiteY73" fmla="*/ 56826 h 90035"/>
                <a:gd name="connsiteX74" fmla="*/ 56088 w 165311"/>
                <a:gd name="connsiteY74" fmla="*/ 69372 h 90035"/>
                <a:gd name="connsiteX75" fmla="*/ 56088 w 165311"/>
                <a:gd name="connsiteY75" fmla="*/ 90036 h 90035"/>
                <a:gd name="connsiteX76" fmla="*/ 72324 w 165311"/>
                <a:gd name="connsiteY76" fmla="*/ 90036 h 90035"/>
                <a:gd name="connsiteX77" fmla="*/ 66420 w 165311"/>
                <a:gd name="connsiteY77" fmla="*/ 78966 h 90035"/>
                <a:gd name="connsiteX78" fmla="*/ 74538 w 165311"/>
                <a:gd name="connsiteY78" fmla="*/ 58302 h 90035"/>
                <a:gd name="connsiteX79" fmla="*/ 74538 w 165311"/>
                <a:gd name="connsiteY79" fmla="*/ 58302 h 90035"/>
                <a:gd name="connsiteX80" fmla="*/ 65682 w 165311"/>
                <a:gd name="connsiteY80" fmla="*/ 78228 h 90035"/>
                <a:gd name="connsiteX81" fmla="*/ 71586 w 165311"/>
                <a:gd name="connsiteY81" fmla="*/ 90036 h 90035"/>
                <a:gd name="connsiteX82" fmla="*/ 95940 w 165311"/>
                <a:gd name="connsiteY82" fmla="*/ 90036 h 90035"/>
                <a:gd name="connsiteX83" fmla="*/ 91512 w 165311"/>
                <a:gd name="connsiteY83" fmla="*/ 78966 h 90035"/>
                <a:gd name="connsiteX84" fmla="*/ 91512 w 165311"/>
                <a:gd name="connsiteY84" fmla="*/ 78966 h 90035"/>
                <a:gd name="connsiteX85" fmla="*/ 91512 w 165311"/>
                <a:gd name="connsiteY85" fmla="*/ 78966 h 90035"/>
                <a:gd name="connsiteX86" fmla="*/ 95940 w 165311"/>
                <a:gd name="connsiteY86" fmla="*/ 90036 h 90035"/>
                <a:gd name="connsiteX87" fmla="*/ 95940 w 165311"/>
                <a:gd name="connsiteY87" fmla="*/ 90036 h 90035"/>
                <a:gd name="connsiteX88" fmla="*/ 101106 w 165311"/>
                <a:gd name="connsiteY88" fmla="*/ 90036 h 90035"/>
                <a:gd name="connsiteX89" fmla="*/ 101106 w 165311"/>
                <a:gd name="connsiteY89" fmla="*/ 76752 h 90035"/>
                <a:gd name="connsiteX90" fmla="*/ 101106 w 165311"/>
                <a:gd name="connsiteY90" fmla="*/ 76752 h 90035"/>
                <a:gd name="connsiteX91" fmla="*/ 101106 w 165311"/>
                <a:gd name="connsiteY91" fmla="*/ 76752 h 90035"/>
                <a:gd name="connsiteX92" fmla="*/ 101106 w 165311"/>
                <a:gd name="connsiteY92" fmla="*/ 64944 h 90035"/>
                <a:gd name="connsiteX93" fmla="*/ 101106 w 165311"/>
                <a:gd name="connsiteY93" fmla="*/ 53136 h 90035"/>
                <a:gd name="connsiteX94" fmla="*/ 101106 w 165311"/>
                <a:gd name="connsiteY94" fmla="*/ 47970 h 90035"/>
                <a:gd name="connsiteX95" fmla="*/ 94464 w 165311"/>
                <a:gd name="connsiteY95" fmla="*/ 47970 h 90035"/>
                <a:gd name="connsiteX96" fmla="*/ 81918 w 165311"/>
                <a:gd name="connsiteY96" fmla="*/ 47970 h 90035"/>
                <a:gd name="connsiteX97" fmla="*/ 81918 w 165311"/>
                <a:gd name="connsiteY97" fmla="*/ 47970 h 90035"/>
                <a:gd name="connsiteX98" fmla="*/ 81918 w 165311"/>
                <a:gd name="connsiteY98" fmla="*/ 47970 h 90035"/>
                <a:gd name="connsiteX99" fmla="*/ 101844 w 165311"/>
                <a:gd name="connsiteY99" fmla="*/ 53136 h 90035"/>
                <a:gd name="connsiteX100" fmla="*/ 101844 w 165311"/>
                <a:gd name="connsiteY100" fmla="*/ 53136 h 90035"/>
                <a:gd name="connsiteX101" fmla="*/ 101844 w 165311"/>
                <a:gd name="connsiteY101" fmla="*/ 53136 h 90035"/>
                <a:gd name="connsiteX102" fmla="*/ 101844 w 165311"/>
                <a:gd name="connsiteY102" fmla="*/ 53136 h 90035"/>
                <a:gd name="connsiteX103" fmla="*/ 101844 w 165311"/>
                <a:gd name="connsiteY103" fmla="*/ 53136 h 90035"/>
                <a:gd name="connsiteX104" fmla="*/ 101844 w 165311"/>
                <a:gd name="connsiteY104" fmla="*/ 53136 h 90035"/>
                <a:gd name="connsiteX105" fmla="*/ 105534 w 165311"/>
                <a:gd name="connsiteY105" fmla="*/ 53136 h 90035"/>
                <a:gd name="connsiteX106" fmla="*/ 105534 w 165311"/>
                <a:gd name="connsiteY106" fmla="*/ 36900 h 90035"/>
                <a:gd name="connsiteX107" fmla="*/ 105534 w 165311"/>
                <a:gd name="connsiteY107" fmla="*/ 36900 h 90035"/>
                <a:gd name="connsiteX108" fmla="*/ 105534 w 165311"/>
                <a:gd name="connsiteY108" fmla="*/ 49446 h 90035"/>
                <a:gd name="connsiteX109" fmla="*/ 105534 w 165311"/>
                <a:gd name="connsiteY109" fmla="*/ 49446 h 90035"/>
                <a:gd name="connsiteX110" fmla="*/ 105534 w 165311"/>
                <a:gd name="connsiteY110" fmla="*/ 59040 h 90035"/>
                <a:gd name="connsiteX111" fmla="*/ 105534 w 165311"/>
                <a:gd name="connsiteY111" fmla="*/ 59040 h 90035"/>
                <a:gd name="connsiteX112" fmla="*/ 105534 w 165311"/>
                <a:gd name="connsiteY112" fmla="*/ 59040 h 90035"/>
                <a:gd name="connsiteX113" fmla="*/ 111438 w 165311"/>
                <a:gd name="connsiteY113" fmla="*/ 67158 h 90035"/>
                <a:gd name="connsiteX114" fmla="*/ 104796 w 165311"/>
                <a:gd name="connsiteY114" fmla="*/ 59040 h 90035"/>
                <a:gd name="connsiteX115" fmla="*/ 104796 w 165311"/>
                <a:gd name="connsiteY115" fmla="*/ 59040 h 90035"/>
                <a:gd name="connsiteX116" fmla="*/ 104796 w 165311"/>
                <a:gd name="connsiteY116" fmla="*/ 70110 h 90035"/>
                <a:gd name="connsiteX117" fmla="*/ 104796 w 165311"/>
                <a:gd name="connsiteY117" fmla="*/ 70110 h 90035"/>
                <a:gd name="connsiteX118" fmla="*/ 104796 w 165311"/>
                <a:gd name="connsiteY118" fmla="*/ 70110 h 90035"/>
                <a:gd name="connsiteX119" fmla="*/ 108486 w 165311"/>
                <a:gd name="connsiteY119" fmla="*/ 78966 h 90035"/>
                <a:gd name="connsiteX120" fmla="*/ 108486 w 165311"/>
                <a:gd name="connsiteY120" fmla="*/ 78966 h 90035"/>
                <a:gd name="connsiteX121" fmla="*/ 114390 w 165311"/>
                <a:gd name="connsiteY121" fmla="*/ 86346 h 90035"/>
                <a:gd name="connsiteX122" fmla="*/ 114390 w 165311"/>
                <a:gd name="connsiteY122" fmla="*/ 86346 h 90035"/>
                <a:gd name="connsiteX123" fmla="*/ 121032 w 165311"/>
                <a:gd name="connsiteY123" fmla="*/ 81918 h 90035"/>
                <a:gd name="connsiteX124" fmla="*/ 121032 w 165311"/>
                <a:gd name="connsiteY124" fmla="*/ 77490 h 90035"/>
                <a:gd name="connsiteX125" fmla="*/ 148338 w 165311"/>
                <a:gd name="connsiteY125" fmla="*/ 77490 h 90035"/>
                <a:gd name="connsiteX126" fmla="*/ 152766 w 165311"/>
                <a:gd name="connsiteY126" fmla="*/ 77490 h 90035"/>
                <a:gd name="connsiteX127" fmla="*/ 157932 w 165311"/>
                <a:gd name="connsiteY127" fmla="*/ 77490 h 90035"/>
                <a:gd name="connsiteX128" fmla="*/ 157932 w 165311"/>
                <a:gd name="connsiteY128" fmla="*/ 77490 h 90035"/>
                <a:gd name="connsiteX129" fmla="*/ 157932 w 165311"/>
                <a:gd name="connsiteY129" fmla="*/ 77490 h 90035"/>
                <a:gd name="connsiteX130" fmla="*/ 157932 w 165311"/>
                <a:gd name="connsiteY130" fmla="*/ 77490 h 90035"/>
                <a:gd name="connsiteX131" fmla="*/ 157932 w 165311"/>
                <a:gd name="connsiteY131" fmla="*/ 77490 h 90035"/>
                <a:gd name="connsiteX132" fmla="*/ 161622 w 165311"/>
                <a:gd name="connsiteY132" fmla="*/ 77490 h 90035"/>
                <a:gd name="connsiteX133" fmla="*/ 161622 w 165311"/>
                <a:gd name="connsiteY133" fmla="*/ 77490 h 90035"/>
                <a:gd name="connsiteX134" fmla="*/ 161622 w 165311"/>
                <a:gd name="connsiteY134" fmla="*/ 77490 h 90035"/>
                <a:gd name="connsiteX135" fmla="*/ 17712 w 165311"/>
                <a:gd name="connsiteY135" fmla="*/ 58302 h 90035"/>
                <a:gd name="connsiteX136" fmla="*/ 17712 w 165311"/>
                <a:gd name="connsiteY136" fmla="*/ 53136 h 90035"/>
                <a:gd name="connsiteX137" fmla="*/ 17712 w 165311"/>
                <a:gd name="connsiteY137" fmla="*/ 53136 h 90035"/>
                <a:gd name="connsiteX138" fmla="*/ 17712 w 165311"/>
                <a:gd name="connsiteY138" fmla="*/ 53136 h 90035"/>
                <a:gd name="connsiteX139" fmla="*/ 28044 w 165311"/>
                <a:gd name="connsiteY139" fmla="*/ 75276 h 90035"/>
                <a:gd name="connsiteX140" fmla="*/ 14022 w 165311"/>
                <a:gd name="connsiteY140" fmla="*/ 58302 h 90035"/>
                <a:gd name="connsiteX141" fmla="*/ 64944 w 165311"/>
                <a:gd name="connsiteY141" fmla="*/ 48708 h 90035"/>
                <a:gd name="connsiteX142" fmla="*/ 64944 w 165311"/>
                <a:gd name="connsiteY142" fmla="*/ 48708 h 90035"/>
                <a:gd name="connsiteX143" fmla="*/ 64944 w 165311"/>
                <a:gd name="connsiteY143" fmla="*/ 48708 h 90035"/>
                <a:gd name="connsiteX144" fmla="*/ 64944 w 165311"/>
                <a:gd name="connsiteY144" fmla="*/ 48708 h 90035"/>
                <a:gd name="connsiteX145" fmla="*/ 61254 w 165311"/>
                <a:gd name="connsiteY145" fmla="*/ 48708 h 90035"/>
                <a:gd name="connsiteX146" fmla="*/ 64944 w 165311"/>
                <a:gd name="connsiteY146" fmla="*/ 20664 h 90035"/>
                <a:gd name="connsiteX147" fmla="*/ 80442 w 165311"/>
                <a:gd name="connsiteY147" fmla="*/ 20664 h 90035"/>
                <a:gd name="connsiteX148" fmla="*/ 70110 w 165311"/>
                <a:gd name="connsiteY148" fmla="*/ 57564 h 90035"/>
                <a:gd name="connsiteX149" fmla="*/ 70110 w 165311"/>
                <a:gd name="connsiteY149" fmla="*/ 61992 h 90035"/>
                <a:gd name="connsiteX150" fmla="*/ 70110 w 165311"/>
                <a:gd name="connsiteY150" fmla="*/ 56826 h 90035"/>
                <a:gd name="connsiteX151" fmla="*/ 70110 w 165311"/>
                <a:gd name="connsiteY151" fmla="*/ 56826 h 90035"/>
                <a:gd name="connsiteX152" fmla="*/ 70110 w 165311"/>
                <a:gd name="connsiteY152" fmla="*/ 56826 h 90035"/>
                <a:gd name="connsiteX153" fmla="*/ 85608 w 165311"/>
                <a:gd name="connsiteY153" fmla="*/ 78966 h 90035"/>
                <a:gd name="connsiteX154" fmla="*/ 80442 w 165311"/>
                <a:gd name="connsiteY154" fmla="*/ 83394 h 90035"/>
                <a:gd name="connsiteX155" fmla="*/ 85608 w 165311"/>
                <a:gd name="connsiteY155" fmla="*/ 78228 h 90035"/>
                <a:gd name="connsiteX156" fmla="*/ 95940 w 165311"/>
                <a:gd name="connsiteY156" fmla="*/ 56826 h 90035"/>
                <a:gd name="connsiteX157" fmla="*/ 95940 w 165311"/>
                <a:gd name="connsiteY157" fmla="*/ 56826 h 90035"/>
                <a:gd name="connsiteX158" fmla="*/ 104058 w 165311"/>
                <a:gd name="connsiteY158" fmla="*/ 73800 h 90035"/>
                <a:gd name="connsiteX159" fmla="*/ 95940 w 165311"/>
                <a:gd name="connsiteY159" fmla="*/ 58302 h 90035"/>
                <a:gd name="connsiteX160" fmla="*/ 88560 w 165311"/>
                <a:gd name="connsiteY160" fmla="*/ 39852 h 90035"/>
                <a:gd name="connsiteX161" fmla="*/ 88560 w 165311"/>
                <a:gd name="connsiteY161" fmla="*/ 27306 h 90035"/>
                <a:gd name="connsiteX162" fmla="*/ 88560 w 165311"/>
                <a:gd name="connsiteY162" fmla="*/ 39852 h 90035"/>
                <a:gd name="connsiteX163" fmla="*/ 88560 w 165311"/>
                <a:gd name="connsiteY163" fmla="*/ 78966 h 90035"/>
                <a:gd name="connsiteX164" fmla="*/ 88560 w 165311"/>
                <a:gd name="connsiteY164" fmla="*/ 61992 h 90035"/>
                <a:gd name="connsiteX165" fmla="*/ 88560 w 165311"/>
                <a:gd name="connsiteY165" fmla="*/ 61992 h 90035"/>
                <a:gd name="connsiteX166" fmla="*/ 86346 w 165311"/>
                <a:gd name="connsiteY166" fmla="*/ 78966 h 90035"/>
                <a:gd name="connsiteX167" fmla="*/ 95940 w 165311"/>
                <a:gd name="connsiteY167" fmla="*/ 19926 h 90035"/>
                <a:gd name="connsiteX168" fmla="*/ 95940 w 165311"/>
                <a:gd name="connsiteY168" fmla="*/ 19926 h 90035"/>
                <a:gd name="connsiteX169" fmla="*/ 109224 w 165311"/>
                <a:gd name="connsiteY169" fmla="*/ 19926 h 90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165311" h="90035">
                  <a:moveTo>
                    <a:pt x="165312" y="76752"/>
                  </a:moveTo>
                  <a:cubicBezTo>
                    <a:pt x="165312" y="76752"/>
                    <a:pt x="159408" y="73062"/>
                    <a:pt x="157932" y="71586"/>
                  </a:cubicBezTo>
                  <a:lnTo>
                    <a:pt x="149076" y="71586"/>
                  </a:lnTo>
                  <a:cubicBezTo>
                    <a:pt x="145419" y="70888"/>
                    <a:pt x="141663" y="70888"/>
                    <a:pt x="138006" y="71586"/>
                  </a:cubicBezTo>
                  <a:cubicBezTo>
                    <a:pt x="134591" y="70963"/>
                    <a:pt x="131090" y="70963"/>
                    <a:pt x="127674" y="71586"/>
                  </a:cubicBezTo>
                  <a:lnTo>
                    <a:pt x="123246" y="71586"/>
                  </a:lnTo>
                  <a:lnTo>
                    <a:pt x="123246" y="71586"/>
                  </a:lnTo>
                  <a:cubicBezTo>
                    <a:pt x="123246" y="71586"/>
                    <a:pt x="123246" y="71586"/>
                    <a:pt x="123246" y="71586"/>
                  </a:cubicBezTo>
                  <a:lnTo>
                    <a:pt x="126936" y="71586"/>
                  </a:lnTo>
                  <a:lnTo>
                    <a:pt x="126936" y="71586"/>
                  </a:lnTo>
                  <a:cubicBezTo>
                    <a:pt x="126936" y="71586"/>
                    <a:pt x="126936" y="71586"/>
                    <a:pt x="126936" y="71586"/>
                  </a:cubicBezTo>
                  <a:cubicBezTo>
                    <a:pt x="128228" y="65255"/>
                    <a:pt x="128228" y="58729"/>
                    <a:pt x="126936" y="52398"/>
                  </a:cubicBezTo>
                  <a:cubicBezTo>
                    <a:pt x="125578" y="49344"/>
                    <a:pt x="125578" y="45858"/>
                    <a:pt x="126936" y="42804"/>
                  </a:cubicBezTo>
                  <a:lnTo>
                    <a:pt x="126936" y="25092"/>
                  </a:lnTo>
                  <a:cubicBezTo>
                    <a:pt x="124708" y="20601"/>
                    <a:pt x="120141" y="17747"/>
                    <a:pt x="115128" y="17712"/>
                  </a:cubicBezTo>
                  <a:cubicBezTo>
                    <a:pt x="106665" y="19200"/>
                    <a:pt x="98426" y="14129"/>
                    <a:pt x="95940" y="5904"/>
                  </a:cubicBezTo>
                  <a:lnTo>
                    <a:pt x="95940" y="0"/>
                  </a:lnTo>
                  <a:lnTo>
                    <a:pt x="77490" y="9594"/>
                  </a:lnTo>
                  <a:lnTo>
                    <a:pt x="77490" y="9594"/>
                  </a:lnTo>
                  <a:cubicBezTo>
                    <a:pt x="77490" y="13284"/>
                    <a:pt x="77490" y="16974"/>
                    <a:pt x="83394" y="17712"/>
                  </a:cubicBezTo>
                  <a:lnTo>
                    <a:pt x="83394" y="17712"/>
                  </a:lnTo>
                  <a:cubicBezTo>
                    <a:pt x="76752" y="17712"/>
                    <a:pt x="76752" y="13284"/>
                    <a:pt x="76014" y="9594"/>
                  </a:cubicBezTo>
                  <a:lnTo>
                    <a:pt x="76014" y="9594"/>
                  </a:lnTo>
                  <a:lnTo>
                    <a:pt x="68634" y="14022"/>
                  </a:lnTo>
                  <a:lnTo>
                    <a:pt x="68634" y="14022"/>
                  </a:lnTo>
                  <a:cubicBezTo>
                    <a:pt x="68634" y="14022"/>
                    <a:pt x="39852" y="28782"/>
                    <a:pt x="39852" y="29520"/>
                  </a:cubicBezTo>
                  <a:cubicBezTo>
                    <a:pt x="38241" y="33034"/>
                    <a:pt x="38241" y="37076"/>
                    <a:pt x="39852" y="40590"/>
                  </a:cubicBezTo>
                  <a:cubicBezTo>
                    <a:pt x="39852" y="40590"/>
                    <a:pt x="33210" y="53136"/>
                    <a:pt x="30996" y="53136"/>
                  </a:cubicBezTo>
                  <a:cubicBezTo>
                    <a:pt x="34290" y="55300"/>
                    <a:pt x="36453" y="58815"/>
                    <a:pt x="36900" y="62730"/>
                  </a:cubicBezTo>
                  <a:cubicBezTo>
                    <a:pt x="36658" y="64444"/>
                    <a:pt x="36658" y="66182"/>
                    <a:pt x="36900" y="67896"/>
                  </a:cubicBezTo>
                  <a:lnTo>
                    <a:pt x="36900" y="67896"/>
                  </a:lnTo>
                  <a:cubicBezTo>
                    <a:pt x="36900" y="67896"/>
                    <a:pt x="36900" y="67896"/>
                    <a:pt x="36900" y="62730"/>
                  </a:cubicBezTo>
                  <a:cubicBezTo>
                    <a:pt x="36531" y="58585"/>
                    <a:pt x="34008" y="54940"/>
                    <a:pt x="30258" y="53136"/>
                  </a:cubicBezTo>
                  <a:lnTo>
                    <a:pt x="30258" y="53136"/>
                  </a:lnTo>
                  <a:cubicBezTo>
                    <a:pt x="30258" y="53136"/>
                    <a:pt x="22140" y="53136"/>
                    <a:pt x="22140" y="53136"/>
                  </a:cubicBezTo>
                  <a:cubicBezTo>
                    <a:pt x="21702" y="51442"/>
                    <a:pt x="21702" y="49664"/>
                    <a:pt x="22140" y="47970"/>
                  </a:cubicBezTo>
                  <a:lnTo>
                    <a:pt x="22140" y="47970"/>
                  </a:lnTo>
                  <a:cubicBezTo>
                    <a:pt x="22140" y="47970"/>
                    <a:pt x="22140" y="47970"/>
                    <a:pt x="22140" y="42066"/>
                  </a:cubicBezTo>
                  <a:lnTo>
                    <a:pt x="0" y="53874"/>
                  </a:lnTo>
                  <a:cubicBezTo>
                    <a:pt x="0" y="53874"/>
                    <a:pt x="0" y="53874"/>
                    <a:pt x="0" y="53874"/>
                  </a:cubicBezTo>
                  <a:cubicBezTo>
                    <a:pt x="298" y="55335"/>
                    <a:pt x="298" y="56841"/>
                    <a:pt x="0" y="58302"/>
                  </a:cubicBezTo>
                  <a:cubicBezTo>
                    <a:pt x="1292" y="65928"/>
                    <a:pt x="3523" y="73365"/>
                    <a:pt x="6642" y="80442"/>
                  </a:cubicBezTo>
                  <a:cubicBezTo>
                    <a:pt x="10732" y="84436"/>
                    <a:pt x="16689" y="85854"/>
                    <a:pt x="22140" y="84132"/>
                  </a:cubicBezTo>
                  <a:lnTo>
                    <a:pt x="27306" y="84132"/>
                  </a:lnTo>
                  <a:cubicBezTo>
                    <a:pt x="27306" y="84132"/>
                    <a:pt x="27306" y="84132"/>
                    <a:pt x="27306" y="84132"/>
                  </a:cubicBezTo>
                  <a:cubicBezTo>
                    <a:pt x="27306" y="84132"/>
                    <a:pt x="30996" y="84132"/>
                    <a:pt x="31734" y="84132"/>
                  </a:cubicBezTo>
                  <a:cubicBezTo>
                    <a:pt x="32789" y="81063"/>
                    <a:pt x="34875" y="78455"/>
                    <a:pt x="37638" y="76752"/>
                  </a:cubicBezTo>
                  <a:cubicBezTo>
                    <a:pt x="41328" y="76752"/>
                    <a:pt x="47970" y="66420"/>
                    <a:pt x="47970" y="63468"/>
                  </a:cubicBezTo>
                  <a:lnTo>
                    <a:pt x="47970" y="59778"/>
                  </a:lnTo>
                  <a:cubicBezTo>
                    <a:pt x="47970" y="59778"/>
                    <a:pt x="47970" y="59778"/>
                    <a:pt x="47970" y="59778"/>
                  </a:cubicBezTo>
                  <a:cubicBezTo>
                    <a:pt x="46509" y="59480"/>
                    <a:pt x="45003" y="59480"/>
                    <a:pt x="43542" y="59778"/>
                  </a:cubicBezTo>
                  <a:lnTo>
                    <a:pt x="43542" y="59778"/>
                  </a:lnTo>
                  <a:cubicBezTo>
                    <a:pt x="44430" y="57812"/>
                    <a:pt x="46004" y="56238"/>
                    <a:pt x="47970" y="55350"/>
                  </a:cubicBezTo>
                  <a:cubicBezTo>
                    <a:pt x="47970" y="55350"/>
                    <a:pt x="51660" y="55350"/>
                    <a:pt x="51660" y="55350"/>
                  </a:cubicBezTo>
                  <a:lnTo>
                    <a:pt x="51660" y="53136"/>
                  </a:lnTo>
                  <a:cubicBezTo>
                    <a:pt x="49517" y="53927"/>
                    <a:pt x="47161" y="53927"/>
                    <a:pt x="45018" y="53136"/>
                  </a:cubicBezTo>
                  <a:cubicBezTo>
                    <a:pt x="49468" y="50587"/>
                    <a:pt x="52053" y="45704"/>
                    <a:pt x="51660" y="40590"/>
                  </a:cubicBezTo>
                  <a:lnTo>
                    <a:pt x="51660" y="40590"/>
                  </a:lnTo>
                  <a:cubicBezTo>
                    <a:pt x="51362" y="39129"/>
                    <a:pt x="51362" y="37623"/>
                    <a:pt x="51660" y="36162"/>
                  </a:cubicBezTo>
                  <a:lnTo>
                    <a:pt x="51660" y="36162"/>
                  </a:lnTo>
                  <a:cubicBezTo>
                    <a:pt x="51660" y="36162"/>
                    <a:pt x="51660" y="50922"/>
                    <a:pt x="67158" y="50922"/>
                  </a:cubicBezTo>
                  <a:cubicBezTo>
                    <a:pt x="72155" y="50628"/>
                    <a:pt x="76875" y="48530"/>
                    <a:pt x="80442" y="45018"/>
                  </a:cubicBezTo>
                  <a:cubicBezTo>
                    <a:pt x="77828" y="49602"/>
                    <a:pt x="73149" y="52630"/>
                    <a:pt x="67896" y="53136"/>
                  </a:cubicBezTo>
                  <a:cubicBezTo>
                    <a:pt x="58302" y="53136"/>
                    <a:pt x="53874" y="53136"/>
                    <a:pt x="52398" y="45018"/>
                  </a:cubicBezTo>
                  <a:lnTo>
                    <a:pt x="52398" y="53136"/>
                  </a:lnTo>
                  <a:cubicBezTo>
                    <a:pt x="51642" y="57036"/>
                    <a:pt x="51642" y="61044"/>
                    <a:pt x="52398" y="64944"/>
                  </a:cubicBezTo>
                  <a:lnTo>
                    <a:pt x="52398" y="64944"/>
                  </a:lnTo>
                  <a:lnTo>
                    <a:pt x="52398" y="64944"/>
                  </a:lnTo>
                  <a:lnTo>
                    <a:pt x="52398" y="64944"/>
                  </a:lnTo>
                  <a:cubicBezTo>
                    <a:pt x="54822" y="71565"/>
                    <a:pt x="56071" y="78558"/>
                    <a:pt x="56088" y="85608"/>
                  </a:cubicBezTo>
                  <a:cubicBezTo>
                    <a:pt x="59027" y="79291"/>
                    <a:pt x="59027" y="71999"/>
                    <a:pt x="56088" y="65682"/>
                  </a:cubicBezTo>
                  <a:cubicBezTo>
                    <a:pt x="54994" y="61321"/>
                    <a:pt x="54994" y="56759"/>
                    <a:pt x="56088" y="52398"/>
                  </a:cubicBezTo>
                  <a:lnTo>
                    <a:pt x="56088" y="52398"/>
                  </a:lnTo>
                  <a:cubicBezTo>
                    <a:pt x="56336" y="53864"/>
                    <a:pt x="56336" y="55360"/>
                    <a:pt x="56088" y="56826"/>
                  </a:cubicBezTo>
                  <a:cubicBezTo>
                    <a:pt x="54992" y="60936"/>
                    <a:pt x="54992" y="65262"/>
                    <a:pt x="56088" y="69372"/>
                  </a:cubicBezTo>
                  <a:cubicBezTo>
                    <a:pt x="59500" y="75838"/>
                    <a:pt x="59500" y="83570"/>
                    <a:pt x="56088" y="90036"/>
                  </a:cubicBezTo>
                  <a:lnTo>
                    <a:pt x="72324" y="90036"/>
                  </a:lnTo>
                  <a:cubicBezTo>
                    <a:pt x="72475" y="85556"/>
                    <a:pt x="70224" y="81336"/>
                    <a:pt x="66420" y="78966"/>
                  </a:cubicBezTo>
                  <a:cubicBezTo>
                    <a:pt x="69905" y="72410"/>
                    <a:pt x="72628" y="65477"/>
                    <a:pt x="74538" y="58302"/>
                  </a:cubicBezTo>
                  <a:lnTo>
                    <a:pt x="74538" y="58302"/>
                  </a:lnTo>
                  <a:cubicBezTo>
                    <a:pt x="72900" y="65453"/>
                    <a:pt x="69892" y="72220"/>
                    <a:pt x="65682" y="78228"/>
                  </a:cubicBezTo>
                  <a:cubicBezTo>
                    <a:pt x="70038" y="80432"/>
                    <a:pt x="72437" y="85229"/>
                    <a:pt x="71586" y="90036"/>
                  </a:cubicBezTo>
                  <a:lnTo>
                    <a:pt x="95940" y="90036"/>
                  </a:lnTo>
                  <a:cubicBezTo>
                    <a:pt x="95940" y="81918"/>
                    <a:pt x="95940" y="78966"/>
                    <a:pt x="91512" y="78966"/>
                  </a:cubicBezTo>
                  <a:lnTo>
                    <a:pt x="91512" y="78966"/>
                  </a:lnTo>
                  <a:cubicBezTo>
                    <a:pt x="91512" y="78966"/>
                    <a:pt x="91512" y="78966"/>
                    <a:pt x="91512" y="78966"/>
                  </a:cubicBezTo>
                  <a:cubicBezTo>
                    <a:pt x="94405" y="81918"/>
                    <a:pt x="95999" y="85903"/>
                    <a:pt x="95940" y="90036"/>
                  </a:cubicBezTo>
                  <a:lnTo>
                    <a:pt x="95940" y="90036"/>
                  </a:lnTo>
                  <a:lnTo>
                    <a:pt x="101106" y="90036"/>
                  </a:lnTo>
                  <a:cubicBezTo>
                    <a:pt x="101469" y="85615"/>
                    <a:pt x="101469" y="81173"/>
                    <a:pt x="101106" y="76752"/>
                  </a:cubicBezTo>
                  <a:lnTo>
                    <a:pt x="101106" y="76752"/>
                  </a:lnTo>
                  <a:lnTo>
                    <a:pt x="101106" y="76752"/>
                  </a:lnTo>
                  <a:cubicBezTo>
                    <a:pt x="100620" y="72831"/>
                    <a:pt x="100620" y="68865"/>
                    <a:pt x="101106" y="64944"/>
                  </a:cubicBezTo>
                  <a:cubicBezTo>
                    <a:pt x="101992" y="61058"/>
                    <a:pt x="101992" y="57022"/>
                    <a:pt x="101106" y="53136"/>
                  </a:cubicBezTo>
                  <a:lnTo>
                    <a:pt x="101106" y="47970"/>
                  </a:lnTo>
                  <a:cubicBezTo>
                    <a:pt x="99017" y="49022"/>
                    <a:pt x="96553" y="49022"/>
                    <a:pt x="94464" y="47970"/>
                  </a:cubicBezTo>
                  <a:cubicBezTo>
                    <a:pt x="86346" y="47970"/>
                    <a:pt x="82656" y="47970"/>
                    <a:pt x="81918" y="47970"/>
                  </a:cubicBezTo>
                  <a:lnTo>
                    <a:pt x="81918" y="47970"/>
                  </a:lnTo>
                  <a:lnTo>
                    <a:pt x="81918" y="47970"/>
                  </a:lnTo>
                  <a:cubicBezTo>
                    <a:pt x="81918" y="47970"/>
                    <a:pt x="95940" y="53136"/>
                    <a:pt x="101844" y="53136"/>
                  </a:cubicBezTo>
                  <a:lnTo>
                    <a:pt x="101844" y="53136"/>
                  </a:lnTo>
                  <a:lnTo>
                    <a:pt x="101844" y="53136"/>
                  </a:lnTo>
                  <a:cubicBezTo>
                    <a:pt x="101844" y="53136"/>
                    <a:pt x="101844" y="53136"/>
                    <a:pt x="101844" y="53136"/>
                  </a:cubicBezTo>
                  <a:lnTo>
                    <a:pt x="101844" y="53136"/>
                  </a:lnTo>
                  <a:cubicBezTo>
                    <a:pt x="101844" y="53136"/>
                    <a:pt x="101844" y="53136"/>
                    <a:pt x="101844" y="53136"/>
                  </a:cubicBezTo>
                  <a:lnTo>
                    <a:pt x="105534" y="53136"/>
                  </a:lnTo>
                  <a:cubicBezTo>
                    <a:pt x="109224" y="47970"/>
                    <a:pt x="105534" y="36900"/>
                    <a:pt x="105534" y="36900"/>
                  </a:cubicBezTo>
                  <a:cubicBezTo>
                    <a:pt x="105534" y="36900"/>
                    <a:pt x="105534" y="36900"/>
                    <a:pt x="105534" y="36900"/>
                  </a:cubicBezTo>
                  <a:cubicBezTo>
                    <a:pt x="107065" y="40942"/>
                    <a:pt x="107065" y="45404"/>
                    <a:pt x="105534" y="49446"/>
                  </a:cubicBezTo>
                  <a:lnTo>
                    <a:pt x="105534" y="49446"/>
                  </a:lnTo>
                  <a:cubicBezTo>
                    <a:pt x="105534" y="49446"/>
                    <a:pt x="105534" y="54612"/>
                    <a:pt x="105534" y="59040"/>
                  </a:cubicBezTo>
                  <a:lnTo>
                    <a:pt x="105534" y="59040"/>
                  </a:lnTo>
                  <a:cubicBezTo>
                    <a:pt x="105534" y="59040"/>
                    <a:pt x="105534" y="59040"/>
                    <a:pt x="105534" y="59040"/>
                  </a:cubicBezTo>
                  <a:cubicBezTo>
                    <a:pt x="106917" y="62126"/>
                    <a:pt x="108927" y="64892"/>
                    <a:pt x="111438" y="67158"/>
                  </a:cubicBezTo>
                  <a:cubicBezTo>
                    <a:pt x="108204" y="65478"/>
                    <a:pt x="105803" y="62543"/>
                    <a:pt x="104796" y="59040"/>
                  </a:cubicBezTo>
                  <a:lnTo>
                    <a:pt x="104796" y="59040"/>
                  </a:lnTo>
                  <a:cubicBezTo>
                    <a:pt x="104162" y="62703"/>
                    <a:pt x="104162" y="66447"/>
                    <a:pt x="104796" y="70110"/>
                  </a:cubicBezTo>
                  <a:lnTo>
                    <a:pt x="104796" y="70110"/>
                  </a:lnTo>
                  <a:lnTo>
                    <a:pt x="104796" y="70110"/>
                  </a:lnTo>
                  <a:cubicBezTo>
                    <a:pt x="105707" y="73185"/>
                    <a:pt x="106944" y="76154"/>
                    <a:pt x="108486" y="78966"/>
                  </a:cubicBezTo>
                  <a:lnTo>
                    <a:pt x="108486" y="78966"/>
                  </a:lnTo>
                  <a:cubicBezTo>
                    <a:pt x="108486" y="78966"/>
                    <a:pt x="108486" y="86346"/>
                    <a:pt x="114390" y="86346"/>
                  </a:cubicBezTo>
                  <a:lnTo>
                    <a:pt x="114390" y="86346"/>
                  </a:lnTo>
                  <a:cubicBezTo>
                    <a:pt x="117343" y="86514"/>
                    <a:pt x="120050" y="84708"/>
                    <a:pt x="121032" y="81918"/>
                  </a:cubicBezTo>
                  <a:lnTo>
                    <a:pt x="121032" y="77490"/>
                  </a:lnTo>
                  <a:lnTo>
                    <a:pt x="148338" y="77490"/>
                  </a:lnTo>
                  <a:cubicBezTo>
                    <a:pt x="149794" y="77145"/>
                    <a:pt x="151310" y="77145"/>
                    <a:pt x="152766" y="77490"/>
                  </a:cubicBezTo>
                  <a:lnTo>
                    <a:pt x="157932" y="77490"/>
                  </a:lnTo>
                  <a:lnTo>
                    <a:pt x="157932" y="77490"/>
                  </a:lnTo>
                  <a:lnTo>
                    <a:pt x="157932" y="77490"/>
                  </a:lnTo>
                  <a:lnTo>
                    <a:pt x="157932" y="77490"/>
                  </a:lnTo>
                  <a:lnTo>
                    <a:pt x="157932" y="77490"/>
                  </a:lnTo>
                  <a:lnTo>
                    <a:pt x="161622" y="77490"/>
                  </a:lnTo>
                  <a:lnTo>
                    <a:pt x="161622" y="77490"/>
                  </a:lnTo>
                  <a:lnTo>
                    <a:pt x="161622" y="77490"/>
                  </a:lnTo>
                  <a:close/>
                  <a:moveTo>
                    <a:pt x="17712" y="58302"/>
                  </a:moveTo>
                  <a:lnTo>
                    <a:pt x="17712" y="53136"/>
                  </a:lnTo>
                  <a:lnTo>
                    <a:pt x="17712" y="53136"/>
                  </a:lnTo>
                  <a:lnTo>
                    <a:pt x="17712" y="53136"/>
                  </a:lnTo>
                  <a:cubicBezTo>
                    <a:pt x="18801" y="61402"/>
                    <a:pt x="22408" y="69132"/>
                    <a:pt x="28044" y="75276"/>
                  </a:cubicBezTo>
                  <a:cubicBezTo>
                    <a:pt x="22058" y="70844"/>
                    <a:pt x="17245" y="65017"/>
                    <a:pt x="14022" y="58302"/>
                  </a:cubicBezTo>
                  <a:close/>
                  <a:moveTo>
                    <a:pt x="64944" y="48708"/>
                  </a:moveTo>
                  <a:lnTo>
                    <a:pt x="64944" y="48708"/>
                  </a:lnTo>
                  <a:lnTo>
                    <a:pt x="64944" y="48708"/>
                  </a:lnTo>
                  <a:cubicBezTo>
                    <a:pt x="64944" y="48708"/>
                    <a:pt x="64944" y="48708"/>
                    <a:pt x="64944" y="48708"/>
                  </a:cubicBezTo>
                  <a:cubicBezTo>
                    <a:pt x="64944" y="48708"/>
                    <a:pt x="62730" y="48708"/>
                    <a:pt x="61254" y="48708"/>
                  </a:cubicBezTo>
                  <a:close/>
                  <a:moveTo>
                    <a:pt x="64944" y="20664"/>
                  </a:moveTo>
                  <a:lnTo>
                    <a:pt x="80442" y="20664"/>
                  </a:lnTo>
                  <a:close/>
                  <a:moveTo>
                    <a:pt x="70110" y="57564"/>
                  </a:moveTo>
                  <a:cubicBezTo>
                    <a:pt x="70110" y="57564"/>
                    <a:pt x="70110" y="57564"/>
                    <a:pt x="70110" y="61992"/>
                  </a:cubicBezTo>
                  <a:cubicBezTo>
                    <a:pt x="70110" y="66420"/>
                    <a:pt x="70110" y="61992"/>
                    <a:pt x="70110" y="56826"/>
                  </a:cubicBezTo>
                  <a:lnTo>
                    <a:pt x="70110" y="56826"/>
                  </a:lnTo>
                  <a:lnTo>
                    <a:pt x="70110" y="56826"/>
                  </a:lnTo>
                  <a:close/>
                  <a:moveTo>
                    <a:pt x="85608" y="78966"/>
                  </a:moveTo>
                  <a:cubicBezTo>
                    <a:pt x="83020" y="78939"/>
                    <a:pt x="80812" y="80832"/>
                    <a:pt x="80442" y="83394"/>
                  </a:cubicBezTo>
                  <a:cubicBezTo>
                    <a:pt x="80442" y="80541"/>
                    <a:pt x="82755" y="78228"/>
                    <a:pt x="85608" y="78228"/>
                  </a:cubicBezTo>
                  <a:close/>
                  <a:moveTo>
                    <a:pt x="95940" y="56826"/>
                  </a:moveTo>
                  <a:lnTo>
                    <a:pt x="95940" y="56826"/>
                  </a:lnTo>
                  <a:cubicBezTo>
                    <a:pt x="95940" y="60516"/>
                    <a:pt x="105534" y="68634"/>
                    <a:pt x="104058" y="73800"/>
                  </a:cubicBezTo>
                  <a:cubicBezTo>
                    <a:pt x="102582" y="78966"/>
                    <a:pt x="95940" y="61254"/>
                    <a:pt x="95940" y="58302"/>
                  </a:cubicBezTo>
                  <a:close/>
                  <a:moveTo>
                    <a:pt x="88560" y="39852"/>
                  </a:moveTo>
                  <a:lnTo>
                    <a:pt x="88560" y="27306"/>
                  </a:lnTo>
                  <a:cubicBezTo>
                    <a:pt x="88560" y="31734"/>
                    <a:pt x="88560" y="36162"/>
                    <a:pt x="88560" y="39852"/>
                  </a:cubicBezTo>
                  <a:close/>
                  <a:moveTo>
                    <a:pt x="88560" y="78966"/>
                  </a:moveTo>
                  <a:cubicBezTo>
                    <a:pt x="88868" y="73312"/>
                    <a:pt x="88868" y="67646"/>
                    <a:pt x="88560" y="61992"/>
                  </a:cubicBezTo>
                  <a:lnTo>
                    <a:pt x="88560" y="61992"/>
                  </a:lnTo>
                  <a:cubicBezTo>
                    <a:pt x="89191" y="67745"/>
                    <a:pt x="88432" y="73567"/>
                    <a:pt x="86346" y="78966"/>
                  </a:cubicBezTo>
                  <a:close/>
                  <a:moveTo>
                    <a:pt x="95940" y="19926"/>
                  </a:moveTo>
                  <a:lnTo>
                    <a:pt x="95940" y="19926"/>
                  </a:lnTo>
                  <a:cubicBezTo>
                    <a:pt x="100360" y="19553"/>
                    <a:pt x="104804" y="19553"/>
                    <a:pt x="109224" y="19926"/>
                  </a:cubicBez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D96E7FA-B727-42A9-BB99-1F82B9EE715F}"/>
                </a:ext>
              </a:extLst>
            </p:cNvPr>
            <p:cNvSpPr/>
            <p:nvPr/>
          </p:nvSpPr>
          <p:spPr>
            <a:xfrm>
              <a:off x="7913729" y="1910524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E7070D2-3F44-4ACA-9703-031FE77184FF}"/>
                </a:ext>
              </a:extLst>
            </p:cNvPr>
            <p:cNvSpPr/>
            <p:nvPr/>
          </p:nvSpPr>
          <p:spPr>
            <a:xfrm>
              <a:off x="7913729" y="1910524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1881157D-A95C-49B1-8B75-874F41CCE808}"/>
                </a:ext>
              </a:extLst>
            </p:cNvPr>
            <p:cNvSpPr/>
            <p:nvPr/>
          </p:nvSpPr>
          <p:spPr>
            <a:xfrm>
              <a:off x="7969817" y="19197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124B8707-5898-4BE9-AB2F-D08B2229667F}"/>
                </a:ext>
              </a:extLst>
            </p:cNvPr>
            <p:cNvSpPr/>
            <p:nvPr/>
          </p:nvSpPr>
          <p:spPr>
            <a:xfrm>
              <a:off x="7969817" y="19197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92819CA5-EA28-419E-AB82-746236FC2A1D}"/>
                </a:ext>
              </a:extLst>
            </p:cNvPr>
            <p:cNvSpPr/>
            <p:nvPr/>
          </p:nvSpPr>
          <p:spPr>
            <a:xfrm>
              <a:off x="7892327" y="1896830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0 h 738"/>
                <a:gd name="connsiteX2" fmla="*/ 0 w 738"/>
                <a:gd name="connsiteY2" fmla="*/ 738 h 738"/>
                <a:gd name="connsiteX3" fmla="*/ 0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C38BBDE2-8847-4D3E-A0FF-D7D55D798061}"/>
                </a:ext>
              </a:extLst>
            </p:cNvPr>
            <p:cNvSpPr/>
            <p:nvPr/>
          </p:nvSpPr>
          <p:spPr>
            <a:xfrm>
              <a:off x="7892327" y="1896830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0 h 738"/>
                <a:gd name="connsiteX2" fmla="*/ 0 w 738"/>
                <a:gd name="connsiteY2" fmla="*/ 738 h 738"/>
                <a:gd name="connsiteX3" fmla="*/ 0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D9A43A79-B3B2-4DA8-BB9B-24D6E63E9101}"/>
                </a:ext>
              </a:extLst>
            </p:cNvPr>
            <p:cNvSpPr/>
            <p:nvPr/>
          </p:nvSpPr>
          <p:spPr>
            <a:xfrm>
              <a:off x="8014098" y="19219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DCF769E3-5ABD-436D-AD22-68FC3604CEDD}"/>
                </a:ext>
              </a:extLst>
            </p:cNvPr>
            <p:cNvSpPr/>
            <p:nvPr/>
          </p:nvSpPr>
          <p:spPr>
            <a:xfrm>
              <a:off x="8014098" y="19219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FEA9CE05-9C6C-4A12-A850-FC832A6D5C86}"/>
                </a:ext>
              </a:extLst>
            </p:cNvPr>
            <p:cNvSpPr/>
            <p:nvPr/>
          </p:nvSpPr>
          <p:spPr>
            <a:xfrm>
              <a:off x="8005979" y="1919708"/>
              <a:ext cx="10332" cy="73800"/>
            </a:xfrm>
            <a:custGeom>
              <a:avLst/>
              <a:gdLst>
                <a:gd name="connsiteX0" fmla="*/ 0 w 10332"/>
                <a:gd name="connsiteY0" fmla="*/ 0 h 73800"/>
                <a:gd name="connsiteX1" fmla="*/ 10332 w 10332"/>
                <a:gd name="connsiteY1" fmla="*/ 0 h 73800"/>
                <a:gd name="connsiteX2" fmla="*/ 10332 w 10332"/>
                <a:gd name="connsiteY2" fmla="*/ 0 h 73800"/>
                <a:gd name="connsiteX3" fmla="*/ 0 w 10332"/>
                <a:gd name="connsiteY3" fmla="*/ 0 h 73800"/>
                <a:gd name="connsiteX4" fmla="*/ 0 w 1033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73800">
                  <a:moveTo>
                    <a:pt x="0" y="0"/>
                  </a:moveTo>
                  <a:lnTo>
                    <a:pt x="10332" y="0"/>
                  </a:lnTo>
                  <a:lnTo>
                    <a:pt x="103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8BFA811A-F012-4B5F-9B38-8CEE23C51B7C}"/>
                </a:ext>
              </a:extLst>
            </p:cNvPr>
            <p:cNvSpPr/>
            <p:nvPr/>
          </p:nvSpPr>
          <p:spPr>
            <a:xfrm>
              <a:off x="8005979" y="1919708"/>
              <a:ext cx="10332" cy="73800"/>
            </a:xfrm>
            <a:custGeom>
              <a:avLst/>
              <a:gdLst>
                <a:gd name="connsiteX0" fmla="*/ 0 w 10332"/>
                <a:gd name="connsiteY0" fmla="*/ 0 h 73800"/>
                <a:gd name="connsiteX1" fmla="*/ 10332 w 10332"/>
                <a:gd name="connsiteY1" fmla="*/ 0 h 73800"/>
                <a:gd name="connsiteX2" fmla="*/ 10332 w 10332"/>
                <a:gd name="connsiteY2" fmla="*/ 0 h 73800"/>
                <a:gd name="connsiteX3" fmla="*/ 0 w 10332"/>
                <a:gd name="connsiteY3" fmla="*/ 0 h 73800"/>
                <a:gd name="connsiteX4" fmla="*/ 0 w 1033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73800">
                  <a:moveTo>
                    <a:pt x="0" y="0"/>
                  </a:moveTo>
                  <a:lnTo>
                    <a:pt x="10332" y="0"/>
                  </a:lnTo>
                  <a:lnTo>
                    <a:pt x="103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E6A21C65-29DD-4EF7-8E3C-5BC0BD7F1CC7}"/>
                </a:ext>
              </a:extLst>
            </p:cNvPr>
            <p:cNvSpPr/>
            <p:nvPr/>
          </p:nvSpPr>
          <p:spPr>
            <a:xfrm>
              <a:off x="8023692" y="1919708"/>
              <a:ext cx="1475" cy="73800"/>
            </a:xfrm>
            <a:custGeom>
              <a:avLst/>
              <a:gdLst>
                <a:gd name="connsiteX0" fmla="*/ 0 w 1475"/>
                <a:gd name="connsiteY0" fmla="*/ 0 h 73800"/>
                <a:gd name="connsiteX1" fmla="*/ 1476 w 1475"/>
                <a:gd name="connsiteY1" fmla="*/ 0 h 73800"/>
                <a:gd name="connsiteX2" fmla="*/ 1476 w 1475"/>
                <a:gd name="connsiteY2" fmla="*/ 0 h 73800"/>
                <a:gd name="connsiteX3" fmla="*/ 738 w 1475"/>
                <a:gd name="connsiteY3" fmla="*/ 0 h 73800"/>
                <a:gd name="connsiteX4" fmla="*/ 0 w 147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73800">
                  <a:moveTo>
                    <a:pt x="0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64A2AB5B-8DA9-436E-97F9-71DC36CC4B48}"/>
                </a:ext>
              </a:extLst>
            </p:cNvPr>
            <p:cNvSpPr/>
            <p:nvPr/>
          </p:nvSpPr>
          <p:spPr>
            <a:xfrm>
              <a:off x="8023692" y="1919708"/>
              <a:ext cx="1475" cy="73800"/>
            </a:xfrm>
            <a:custGeom>
              <a:avLst/>
              <a:gdLst>
                <a:gd name="connsiteX0" fmla="*/ 0 w 1475"/>
                <a:gd name="connsiteY0" fmla="*/ 0 h 73800"/>
                <a:gd name="connsiteX1" fmla="*/ 1476 w 1475"/>
                <a:gd name="connsiteY1" fmla="*/ 0 h 73800"/>
                <a:gd name="connsiteX2" fmla="*/ 1476 w 1475"/>
                <a:gd name="connsiteY2" fmla="*/ 0 h 73800"/>
                <a:gd name="connsiteX3" fmla="*/ 738 w 1475"/>
                <a:gd name="connsiteY3" fmla="*/ 0 h 73800"/>
                <a:gd name="connsiteX4" fmla="*/ 0 w 147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73800">
                  <a:moveTo>
                    <a:pt x="0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4E22F52B-EF12-4193-B855-FEF805D3DA9D}"/>
                </a:ext>
              </a:extLst>
            </p:cNvPr>
            <p:cNvSpPr/>
            <p:nvPr/>
          </p:nvSpPr>
          <p:spPr>
            <a:xfrm>
              <a:off x="8026644" y="1919708"/>
              <a:ext cx="1475" cy="73800"/>
            </a:xfrm>
            <a:custGeom>
              <a:avLst/>
              <a:gdLst>
                <a:gd name="connsiteX0" fmla="*/ 0 w 1475"/>
                <a:gd name="connsiteY0" fmla="*/ 0 h 73800"/>
                <a:gd name="connsiteX1" fmla="*/ 1476 w 1475"/>
                <a:gd name="connsiteY1" fmla="*/ 0 h 73800"/>
                <a:gd name="connsiteX2" fmla="*/ 1476 w 1475"/>
                <a:gd name="connsiteY2" fmla="*/ 0 h 73800"/>
                <a:gd name="connsiteX3" fmla="*/ 0 w 1475"/>
                <a:gd name="connsiteY3" fmla="*/ 0 h 73800"/>
                <a:gd name="connsiteX4" fmla="*/ 0 w 147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73800">
                  <a:moveTo>
                    <a:pt x="0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FF941B6E-2568-459B-96FA-D397774266B2}"/>
                </a:ext>
              </a:extLst>
            </p:cNvPr>
            <p:cNvSpPr/>
            <p:nvPr/>
          </p:nvSpPr>
          <p:spPr>
            <a:xfrm>
              <a:off x="8026644" y="1919708"/>
              <a:ext cx="1475" cy="73800"/>
            </a:xfrm>
            <a:custGeom>
              <a:avLst/>
              <a:gdLst>
                <a:gd name="connsiteX0" fmla="*/ 0 w 1475"/>
                <a:gd name="connsiteY0" fmla="*/ 0 h 73800"/>
                <a:gd name="connsiteX1" fmla="*/ 1476 w 1475"/>
                <a:gd name="connsiteY1" fmla="*/ 0 h 73800"/>
                <a:gd name="connsiteX2" fmla="*/ 1476 w 1475"/>
                <a:gd name="connsiteY2" fmla="*/ 0 h 73800"/>
                <a:gd name="connsiteX3" fmla="*/ 0 w 1475"/>
                <a:gd name="connsiteY3" fmla="*/ 0 h 73800"/>
                <a:gd name="connsiteX4" fmla="*/ 0 w 147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73800">
                  <a:moveTo>
                    <a:pt x="0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49C890A1-D3B4-4E89-8BF3-DE271196B445}"/>
                </a:ext>
              </a:extLst>
            </p:cNvPr>
            <p:cNvSpPr/>
            <p:nvPr/>
          </p:nvSpPr>
          <p:spPr>
            <a:xfrm>
              <a:off x="7935131" y="1846647"/>
              <a:ext cx="10332" cy="8117"/>
            </a:xfrm>
            <a:custGeom>
              <a:avLst/>
              <a:gdLst>
                <a:gd name="connsiteX0" fmla="*/ 3690 w 10332"/>
                <a:gd name="connsiteY0" fmla="*/ 3690 h 8117"/>
                <a:gd name="connsiteX1" fmla="*/ 3690 w 10332"/>
                <a:gd name="connsiteY1" fmla="*/ 3690 h 8117"/>
                <a:gd name="connsiteX2" fmla="*/ 10332 w 10332"/>
                <a:gd name="connsiteY2" fmla="*/ 0 h 8117"/>
                <a:gd name="connsiteX3" fmla="*/ 5904 w 10332"/>
                <a:gd name="connsiteY3" fmla="*/ 0 h 8117"/>
                <a:gd name="connsiteX4" fmla="*/ 5904 w 10332"/>
                <a:gd name="connsiteY4" fmla="*/ 0 h 8117"/>
                <a:gd name="connsiteX5" fmla="*/ 0 w 10332"/>
                <a:gd name="connsiteY5" fmla="*/ 0 h 8117"/>
                <a:gd name="connsiteX6" fmla="*/ 0 w 10332"/>
                <a:gd name="connsiteY6" fmla="*/ 0 h 8117"/>
                <a:gd name="connsiteX7" fmla="*/ 0 w 10332"/>
                <a:gd name="connsiteY7" fmla="*/ 8118 h 8117"/>
                <a:gd name="connsiteX8" fmla="*/ 5904 w 10332"/>
                <a:gd name="connsiteY8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2" h="8117">
                  <a:moveTo>
                    <a:pt x="3690" y="3690"/>
                  </a:moveTo>
                  <a:lnTo>
                    <a:pt x="3690" y="3690"/>
                  </a:lnTo>
                  <a:lnTo>
                    <a:pt x="10332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4006" y="741"/>
                    <a:pt x="1898" y="741"/>
                    <a:pt x="0" y="0"/>
                  </a:cubicBezTo>
                  <a:lnTo>
                    <a:pt x="0" y="0"/>
                  </a:lnTo>
                  <a:cubicBezTo>
                    <a:pt x="1201" y="2573"/>
                    <a:pt x="1201" y="5545"/>
                    <a:pt x="0" y="8118"/>
                  </a:cubicBezTo>
                  <a:lnTo>
                    <a:pt x="5904" y="811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031343F1-0D89-4B28-BB93-1FFE19520331}"/>
                </a:ext>
              </a:extLst>
            </p:cNvPr>
            <p:cNvSpPr/>
            <p:nvPr/>
          </p:nvSpPr>
          <p:spPr>
            <a:xfrm>
              <a:off x="7935131" y="1846647"/>
              <a:ext cx="10332" cy="8117"/>
            </a:xfrm>
            <a:custGeom>
              <a:avLst/>
              <a:gdLst>
                <a:gd name="connsiteX0" fmla="*/ 3690 w 10332"/>
                <a:gd name="connsiteY0" fmla="*/ 3690 h 8117"/>
                <a:gd name="connsiteX1" fmla="*/ 3690 w 10332"/>
                <a:gd name="connsiteY1" fmla="*/ 3690 h 8117"/>
                <a:gd name="connsiteX2" fmla="*/ 10332 w 10332"/>
                <a:gd name="connsiteY2" fmla="*/ 0 h 8117"/>
                <a:gd name="connsiteX3" fmla="*/ 5904 w 10332"/>
                <a:gd name="connsiteY3" fmla="*/ 0 h 8117"/>
                <a:gd name="connsiteX4" fmla="*/ 5904 w 10332"/>
                <a:gd name="connsiteY4" fmla="*/ 0 h 8117"/>
                <a:gd name="connsiteX5" fmla="*/ 0 w 10332"/>
                <a:gd name="connsiteY5" fmla="*/ 0 h 8117"/>
                <a:gd name="connsiteX6" fmla="*/ 0 w 10332"/>
                <a:gd name="connsiteY6" fmla="*/ 0 h 8117"/>
                <a:gd name="connsiteX7" fmla="*/ 0 w 10332"/>
                <a:gd name="connsiteY7" fmla="*/ 8118 h 8117"/>
                <a:gd name="connsiteX8" fmla="*/ 5904 w 10332"/>
                <a:gd name="connsiteY8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2" h="8117">
                  <a:moveTo>
                    <a:pt x="3690" y="3690"/>
                  </a:moveTo>
                  <a:lnTo>
                    <a:pt x="3690" y="3690"/>
                  </a:lnTo>
                  <a:lnTo>
                    <a:pt x="10332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4006" y="741"/>
                    <a:pt x="1898" y="741"/>
                    <a:pt x="0" y="0"/>
                  </a:cubicBezTo>
                  <a:lnTo>
                    <a:pt x="0" y="0"/>
                  </a:lnTo>
                  <a:cubicBezTo>
                    <a:pt x="1201" y="2573"/>
                    <a:pt x="1201" y="5545"/>
                    <a:pt x="0" y="8118"/>
                  </a:cubicBezTo>
                  <a:lnTo>
                    <a:pt x="5904" y="8118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B21A07D4-65D3-4A73-BE05-A6458EE9DD6D}"/>
                </a:ext>
              </a:extLst>
            </p:cNvPr>
            <p:cNvSpPr/>
            <p:nvPr/>
          </p:nvSpPr>
          <p:spPr>
            <a:xfrm>
              <a:off x="7957797" y="1833362"/>
              <a:ext cx="212" cy="9594"/>
            </a:xfrm>
            <a:custGeom>
              <a:avLst/>
              <a:gdLst>
                <a:gd name="connsiteX0" fmla="*/ 213 w 212"/>
                <a:gd name="connsiteY0" fmla="*/ 9594 h 9594"/>
                <a:gd name="connsiteX1" fmla="*/ 213 w 212"/>
                <a:gd name="connsiteY1" fmla="*/ 9594 h 9594"/>
                <a:gd name="connsiteX2" fmla="*/ 213 w 212"/>
                <a:gd name="connsiteY2" fmla="*/ 0 h 9594"/>
                <a:gd name="connsiteX3" fmla="*/ 213 w 212"/>
                <a:gd name="connsiteY3" fmla="*/ 0 h 9594"/>
                <a:gd name="connsiteX4" fmla="*/ 213 w 212"/>
                <a:gd name="connsiteY4" fmla="*/ 3690 h 9594"/>
                <a:gd name="connsiteX5" fmla="*/ 213 w 212"/>
                <a:gd name="connsiteY5" fmla="*/ 8118 h 9594"/>
                <a:gd name="connsiteX6" fmla="*/ 213 w 212"/>
                <a:gd name="connsiteY6" fmla="*/ 8118 h 9594"/>
                <a:gd name="connsiteX7" fmla="*/ 213 w 212"/>
                <a:gd name="connsiteY7" fmla="*/ 811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" h="9594">
                  <a:moveTo>
                    <a:pt x="213" y="9594"/>
                  </a:moveTo>
                  <a:lnTo>
                    <a:pt x="213" y="9594"/>
                  </a:lnTo>
                  <a:cubicBezTo>
                    <a:pt x="213" y="9594"/>
                    <a:pt x="213" y="2214"/>
                    <a:pt x="213" y="0"/>
                  </a:cubicBezTo>
                  <a:lnTo>
                    <a:pt x="213" y="0"/>
                  </a:lnTo>
                  <a:cubicBezTo>
                    <a:pt x="-71" y="1214"/>
                    <a:pt x="-71" y="2476"/>
                    <a:pt x="213" y="3690"/>
                  </a:cubicBezTo>
                  <a:cubicBezTo>
                    <a:pt x="213" y="3690"/>
                    <a:pt x="213" y="3690"/>
                    <a:pt x="213" y="8118"/>
                  </a:cubicBezTo>
                  <a:lnTo>
                    <a:pt x="213" y="8118"/>
                  </a:lnTo>
                  <a:lnTo>
                    <a:pt x="213" y="811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327B1BD-3822-4F06-BC90-66CD6586BC23}"/>
                </a:ext>
              </a:extLst>
            </p:cNvPr>
            <p:cNvSpPr/>
            <p:nvPr/>
          </p:nvSpPr>
          <p:spPr>
            <a:xfrm>
              <a:off x="7957797" y="1833362"/>
              <a:ext cx="212" cy="9594"/>
            </a:xfrm>
            <a:custGeom>
              <a:avLst/>
              <a:gdLst>
                <a:gd name="connsiteX0" fmla="*/ 213 w 212"/>
                <a:gd name="connsiteY0" fmla="*/ 9594 h 9594"/>
                <a:gd name="connsiteX1" fmla="*/ 213 w 212"/>
                <a:gd name="connsiteY1" fmla="*/ 9594 h 9594"/>
                <a:gd name="connsiteX2" fmla="*/ 213 w 212"/>
                <a:gd name="connsiteY2" fmla="*/ 0 h 9594"/>
                <a:gd name="connsiteX3" fmla="*/ 213 w 212"/>
                <a:gd name="connsiteY3" fmla="*/ 0 h 9594"/>
                <a:gd name="connsiteX4" fmla="*/ 213 w 212"/>
                <a:gd name="connsiteY4" fmla="*/ 3690 h 9594"/>
                <a:gd name="connsiteX5" fmla="*/ 213 w 212"/>
                <a:gd name="connsiteY5" fmla="*/ 8118 h 9594"/>
                <a:gd name="connsiteX6" fmla="*/ 213 w 212"/>
                <a:gd name="connsiteY6" fmla="*/ 8118 h 9594"/>
                <a:gd name="connsiteX7" fmla="*/ 213 w 212"/>
                <a:gd name="connsiteY7" fmla="*/ 811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" h="9594">
                  <a:moveTo>
                    <a:pt x="213" y="9594"/>
                  </a:moveTo>
                  <a:lnTo>
                    <a:pt x="213" y="9594"/>
                  </a:lnTo>
                  <a:cubicBezTo>
                    <a:pt x="213" y="9594"/>
                    <a:pt x="213" y="2214"/>
                    <a:pt x="213" y="0"/>
                  </a:cubicBezTo>
                  <a:lnTo>
                    <a:pt x="213" y="0"/>
                  </a:lnTo>
                  <a:cubicBezTo>
                    <a:pt x="-71" y="1214"/>
                    <a:pt x="-71" y="2476"/>
                    <a:pt x="213" y="3690"/>
                  </a:cubicBezTo>
                  <a:cubicBezTo>
                    <a:pt x="213" y="3690"/>
                    <a:pt x="213" y="3690"/>
                    <a:pt x="213" y="8118"/>
                  </a:cubicBezTo>
                  <a:lnTo>
                    <a:pt x="213" y="8118"/>
                  </a:lnTo>
                  <a:lnTo>
                    <a:pt x="213" y="8118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C918E4C8-738B-4EC4-A6F1-59D4DEE3F960}"/>
                </a:ext>
              </a:extLst>
            </p:cNvPr>
            <p:cNvSpPr/>
            <p:nvPr/>
          </p:nvSpPr>
          <p:spPr>
            <a:xfrm>
              <a:off x="7884210" y="1873214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2214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  <a:gd name="connsiteX5" fmla="*/ 0 w 5903"/>
                <a:gd name="connsiteY5" fmla="*/ 0 h 73800"/>
                <a:gd name="connsiteX6" fmla="*/ 0 w 5903"/>
                <a:gd name="connsiteY6" fmla="*/ 0 h 73800"/>
                <a:gd name="connsiteX7" fmla="*/ 5166 w 5903"/>
                <a:gd name="connsiteY7" fmla="*/ 0 h 73800"/>
                <a:gd name="connsiteX8" fmla="*/ 5904 w 5903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cubicBezTo>
                    <a:pt x="5904" y="0"/>
                    <a:pt x="5904" y="0"/>
                    <a:pt x="221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0AD1BAF9-E2DC-4850-B03B-D46B8559EA1C}"/>
                </a:ext>
              </a:extLst>
            </p:cNvPr>
            <p:cNvSpPr/>
            <p:nvPr/>
          </p:nvSpPr>
          <p:spPr>
            <a:xfrm>
              <a:off x="7884210" y="1873214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2214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  <a:gd name="connsiteX5" fmla="*/ 0 w 5903"/>
                <a:gd name="connsiteY5" fmla="*/ 0 h 73800"/>
                <a:gd name="connsiteX6" fmla="*/ 0 w 5903"/>
                <a:gd name="connsiteY6" fmla="*/ 0 h 73800"/>
                <a:gd name="connsiteX7" fmla="*/ 5166 w 5903"/>
                <a:gd name="connsiteY7" fmla="*/ 0 h 73800"/>
                <a:gd name="connsiteX8" fmla="*/ 5904 w 5903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cubicBezTo>
                    <a:pt x="5904" y="0"/>
                    <a:pt x="5904" y="0"/>
                    <a:pt x="221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96C7149-2D1B-4D7D-A25A-571516E30963}"/>
                </a:ext>
              </a:extLst>
            </p:cNvPr>
            <p:cNvSpPr/>
            <p:nvPr/>
          </p:nvSpPr>
          <p:spPr>
            <a:xfrm>
              <a:off x="7867235" y="1876905"/>
              <a:ext cx="22877" cy="11807"/>
            </a:xfrm>
            <a:custGeom>
              <a:avLst/>
              <a:gdLst>
                <a:gd name="connsiteX0" fmla="*/ 22878 w 22877"/>
                <a:gd name="connsiteY0" fmla="*/ 0 h 11807"/>
                <a:gd name="connsiteX1" fmla="*/ 16974 w 22877"/>
                <a:gd name="connsiteY1" fmla="*/ 2214 h 11807"/>
                <a:gd name="connsiteX2" fmla="*/ 16974 w 22877"/>
                <a:gd name="connsiteY2" fmla="*/ 2214 h 11807"/>
                <a:gd name="connsiteX3" fmla="*/ 0 w 22877"/>
                <a:gd name="connsiteY3" fmla="*/ 11808 h 11807"/>
                <a:gd name="connsiteX4" fmla="*/ 0 w 22877"/>
                <a:gd name="connsiteY4" fmla="*/ 11808 h 11807"/>
                <a:gd name="connsiteX5" fmla="*/ 22140 w 22877"/>
                <a:gd name="connsiteY5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77" h="11807">
                  <a:moveTo>
                    <a:pt x="22878" y="0"/>
                  </a:moveTo>
                  <a:lnTo>
                    <a:pt x="16974" y="2214"/>
                  </a:lnTo>
                  <a:lnTo>
                    <a:pt x="16974" y="2214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2214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A1B245F-FE74-44D2-A2D5-DBC9D1FB0FAC}"/>
                </a:ext>
              </a:extLst>
            </p:cNvPr>
            <p:cNvSpPr/>
            <p:nvPr/>
          </p:nvSpPr>
          <p:spPr>
            <a:xfrm>
              <a:off x="7867235" y="1876905"/>
              <a:ext cx="22877" cy="11807"/>
            </a:xfrm>
            <a:custGeom>
              <a:avLst/>
              <a:gdLst>
                <a:gd name="connsiteX0" fmla="*/ 22878 w 22877"/>
                <a:gd name="connsiteY0" fmla="*/ 0 h 11807"/>
                <a:gd name="connsiteX1" fmla="*/ 16974 w 22877"/>
                <a:gd name="connsiteY1" fmla="*/ 2214 h 11807"/>
                <a:gd name="connsiteX2" fmla="*/ 16974 w 22877"/>
                <a:gd name="connsiteY2" fmla="*/ 2214 h 11807"/>
                <a:gd name="connsiteX3" fmla="*/ 0 w 22877"/>
                <a:gd name="connsiteY3" fmla="*/ 11808 h 11807"/>
                <a:gd name="connsiteX4" fmla="*/ 0 w 22877"/>
                <a:gd name="connsiteY4" fmla="*/ 11808 h 11807"/>
                <a:gd name="connsiteX5" fmla="*/ 22140 w 22877"/>
                <a:gd name="connsiteY5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77" h="11807">
                  <a:moveTo>
                    <a:pt x="22878" y="0"/>
                  </a:moveTo>
                  <a:lnTo>
                    <a:pt x="16974" y="2214"/>
                  </a:lnTo>
                  <a:lnTo>
                    <a:pt x="16974" y="2214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2214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8A99D109-A4C3-45D3-A6A6-607EDB5311EE}"/>
                </a:ext>
              </a:extLst>
            </p:cNvPr>
            <p:cNvSpPr/>
            <p:nvPr/>
          </p:nvSpPr>
          <p:spPr>
            <a:xfrm>
              <a:off x="7932917" y="1847384"/>
              <a:ext cx="7380" cy="4427"/>
            </a:xfrm>
            <a:custGeom>
              <a:avLst/>
              <a:gdLst>
                <a:gd name="connsiteX0" fmla="*/ 5904 w 7380"/>
                <a:gd name="connsiteY0" fmla="*/ 4428 h 4427"/>
                <a:gd name="connsiteX1" fmla="*/ 0 w 7380"/>
                <a:gd name="connsiteY1" fmla="*/ 4428 h 4427"/>
                <a:gd name="connsiteX2" fmla="*/ 0 w 7380"/>
                <a:gd name="connsiteY2" fmla="*/ 4428 h 4427"/>
                <a:gd name="connsiteX3" fmla="*/ 7380 w 738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4427">
                  <a:moveTo>
                    <a:pt x="5904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98EAED61-6D93-4693-AD19-DE238939C1A8}"/>
                </a:ext>
              </a:extLst>
            </p:cNvPr>
            <p:cNvSpPr/>
            <p:nvPr/>
          </p:nvSpPr>
          <p:spPr>
            <a:xfrm>
              <a:off x="7932917" y="1847384"/>
              <a:ext cx="7380" cy="4427"/>
            </a:xfrm>
            <a:custGeom>
              <a:avLst/>
              <a:gdLst>
                <a:gd name="connsiteX0" fmla="*/ 5904 w 7380"/>
                <a:gd name="connsiteY0" fmla="*/ 4428 h 4427"/>
                <a:gd name="connsiteX1" fmla="*/ 0 w 7380"/>
                <a:gd name="connsiteY1" fmla="*/ 4428 h 4427"/>
                <a:gd name="connsiteX2" fmla="*/ 0 w 7380"/>
                <a:gd name="connsiteY2" fmla="*/ 4428 h 4427"/>
                <a:gd name="connsiteX3" fmla="*/ 7380 w 738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4427">
                  <a:moveTo>
                    <a:pt x="5904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D3942277-3FE3-48C5-A682-00D90E8D083D}"/>
                </a:ext>
              </a:extLst>
            </p:cNvPr>
            <p:cNvSpPr/>
            <p:nvPr/>
          </p:nvSpPr>
          <p:spPr>
            <a:xfrm>
              <a:off x="7867974" y="1886499"/>
              <a:ext cx="4427" cy="2213"/>
            </a:xfrm>
            <a:custGeom>
              <a:avLst/>
              <a:gdLst>
                <a:gd name="connsiteX0" fmla="*/ 4428 w 4427"/>
                <a:gd name="connsiteY0" fmla="*/ 0 h 2213"/>
                <a:gd name="connsiteX1" fmla="*/ 0 w 4427"/>
                <a:gd name="connsiteY1" fmla="*/ 2214 h 2213"/>
                <a:gd name="connsiteX2" fmla="*/ 0 w 4427"/>
                <a:gd name="connsiteY2" fmla="*/ 2214 h 2213"/>
                <a:gd name="connsiteX3" fmla="*/ 4428 w 4427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2213">
                  <a:moveTo>
                    <a:pt x="4428" y="0"/>
                  </a:moveTo>
                  <a:lnTo>
                    <a:pt x="0" y="2214"/>
                  </a:lnTo>
                  <a:lnTo>
                    <a:pt x="0" y="2214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197E5F7A-73DA-41D4-9FB2-F6C5FA0AE200}"/>
                </a:ext>
              </a:extLst>
            </p:cNvPr>
            <p:cNvSpPr/>
            <p:nvPr/>
          </p:nvSpPr>
          <p:spPr>
            <a:xfrm>
              <a:off x="7867974" y="1886499"/>
              <a:ext cx="4427" cy="2213"/>
            </a:xfrm>
            <a:custGeom>
              <a:avLst/>
              <a:gdLst>
                <a:gd name="connsiteX0" fmla="*/ 4428 w 4427"/>
                <a:gd name="connsiteY0" fmla="*/ 0 h 2213"/>
                <a:gd name="connsiteX1" fmla="*/ 0 w 4427"/>
                <a:gd name="connsiteY1" fmla="*/ 2214 h 2213"/>
                <a:gd name="connsiteX2" fmla="*/ 0 w 4427"/>
                <a:gd name="connsiteY2" fmla="*/ 2214 h 2213"/>
                <a:gd name="connsiteX3" fmla="*/ 4428 w 4427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2213">
                  <a:moveTo>
                    <a:pt x="4428" y="0"/>
                  </a:moveTo>
                  <a:lnTo>
                    <a:pt x="0" y="2214"/>
                  </a:lnTo>
                  <a:lnTo>
                    <a:pt x="0" y="2214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018EE28D-AE06-4FA7-B2DF-F2BBB82408BA}"/>
                </a:ext>
              </a:extLst>
            </p:cNvPr>
            <p:cNvSpPr/>
            <p:nvPr/>
          </p:nvSpPr>
          <p:spPr>
            <a:xfrm>
              <a:off x="7958010" y="18414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912226D6-8F3C-4352-8E88-A96AD5689D1E}"/>
                </a:ext>
              </a:extLst>
            </p:cNvPr>
            <p:cNvSpPr/>
            <p:nvPr/>
          </p:nvSpPr>
          <p:spPr>
            <a:xfrm>
              <a:off x="7958010" y="18414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C9280890-4BF4-49A0-824F-371D618B61E6}"/>
                </a:ext>
              </a:extLst>
            </p:cNvPr>
            <p:cNvSpPr/>
            <p:nvPr/>
          </p:nvSpPr>
          <p:spPr>
            <a:xfrm>
              <a:off x="7935131" y="1845171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736209CB-B0CC-4701-9C71-C3DCF301537A}"/>
                </a:ext>
              </a:extLst>
            </p:cNvPr>
            <p:cNvSpPr/>
            <p:nvPr/>
          </p:nvSpPr>
          <p:spPr>
            <a:xfrm>
              <a:off x="7935131" y="1845171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7836E92C-9C34-45D8-9A09-E9E1BC49423A}"/>
                </a:ext>
              </a:extLst>
            </p:cNvPr>
            <p:cNvSpPr/>
            <p:nvPr/>
          </p:nvSpPr>
          <p:spPr>
            <a:xfrm>
              <a:off x="7939560" y="1842219"/>
              <a:ext cx="18450" cy="10331"/>
            </a:xfrm>
            <a:custGeom>
              <a:avLst/>
              <a:gdLst>
                <a:gd name="connsiteX0" fmla="*/ 2214 w 18450"/>
                <a:gd name="connsiteY0" fmla="*/ 6642 h 10331"/>
                <a:gd name="connsiteX1" fmla="*/ 6642 w 18450"/>
                <a:gd name="connsiteY1" fmla="*/ 6642 h 10331"/>
                <a:gd name="connsiteX2" fmla="*/ 0 w 18450"/>
                <a:gd name="connsiteY2" fmla="*/ 10332 h 10331"/>
                <a:gd name="connsiteX3" fmla="*/ 0 w 18450"/>
                <a:gd name="connsiteY3" fmla="*/ 10332 h 10331"/>
                <a:gd name="connsiteX4" fmla="*/ 18450 w 18450"/>
                <a:gd name="connsiteY4" fmla="*/ 0 h 10331"/>
                <a:gd name="connsiteX5" fmla="*/ 18450 w 18450"/>
                <a:gd name="connsiteY5" fmla="*/ 0 h 10331"/>
                <a:gd name="connsiteX6" fmla="*/ 18450 w 18450"/>
                <a:gd name="connsiteY6" fmla="*/ 0 h 10331"/>
                <a:gd name="connsiteX7" fmla="*/ 18450 w 18450"/>
                <a:gd name="connsiteY7" fmla="*/ 0 h 10331"/>
                <a:gd name="connsiteX8" fmla="*/ 14022 w 18450"/>
                <a:gd name="connsiteY8" fmla="*/ 0 h 10331"/>
                <a:gd name="connsiteX9" fmla="*/ 14022 w 18450"/>
                <a:gd name="connsiteY9" fmla="*/ 0 h 10331"/>
                <a:gd name="connsiteX10" fmla="*/ 738 w 18450"/>
                <a:gd name="connsiteY10" fmla="*/ 0 h 10331"/>
                <a:gd name="connsiteX11" fmla="*/ 6642 w 18450"/>
                <a:gd name="connsiteY11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0" h="10331">
                  <a:moveTo>
                    <a:pt x="2214" y="6642"/>
                  </a:moveTo>
                  <a:lnTo>
                    <a:pt x="6642" y="664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4022" y="0"/>
                  </a:lnTo>
                  <a:lnTo>
                    <a:pt x="14022" y="0"/>
                  </a:lnTo>
                  <a:cubicBezTo>
                    <a:pt x="9875" y="2230"/>
                    <a:pt x="4885" y="2230"/>
                    <a:pt x="738" y="0"/>
                  </a:cubicBezTo>
                  <a:cubicBezTo>
                    <a:pt x="2636" y="741"/>
                    <a:pt x="4744" y="741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2D233B37-7455-4ABB-B753-F0126CBE6290}"/>
                </a:ext>
              </a:extLst>
            </p:cNvPr>
            <p:cNvSpPr/>
            <p:nvPr/>
          </p:nvSpPr>
          <p:spPr>
            <a:xfrm>
              <a:off x="7939560" y="1842219"/>
              <a:ext cx="18450" cy="10331"/>
            </a:xfrm>
            <a:custGeom>
              <a:avLst/>
              <a:gdLst>
                <a:gd name="connsiteX0" fmla="*/ 2214 w 18450"/>
                <a:gd name="connsiteY0" fmla="*/ 6642 h 10331"/>
                <a:gd name="connsiteX1" fmla="*/ 6642 w 18450"/>
                <a:gd name="connsiteY1" fmla="*/ 6642 h 10331"/>
                <a:gd name="connsiteX2" fmla="*/ 0 w 18450"/>
                <a:gd name="connsiteY2" fmla="*/ 10332 h 10331"/>
                <a:gd name="connsiteX3" fmla="*/ 0 w 18450"/>
                <a:gd name="connsiteY3" fmla="*/ 10332 h 10331"/>
                <a:gd name="connsiteX4" fmla="*/ 18450 w 18450"/>
                <a:gd name="connsiteY4" fmla="*/ 0 h 10331"/>
                <a:gd name="connsiteX5" fmla="*/ 18450 w 18450"/>
                <a:gd name="connsiteY5" fmla="*/ 0 h 10331"/>
                <a:gd name="connsiteX6" fmla="*/ 18450 w 18450"/>
                <a:gd name="connsiteY6" fmla="*/ 0 h 10331"/>
                <a:gd name="connsiteX7" fmla="*/ 18450 w 18450"/>
                <a:gd name="connsiteY7" fmla="*/ 0 h 10331"/>
                <a:gd name="connsiteX8" fmla="*/ 14022 w 18450"/>
                <a:gd name="connsiteY8" fmla="*/ 0 h 10331"/>
                <a:gd name="connsiteX9" fmla="*/ 14022 w 18450"/>
                <a:gd name="connsiteY9" fmla="*/ 0 h 10331"/>
                <a:gd name="connsiteX10" fmla="*/ 738 w 18450"/>
                <a:gd name="connsiteY10" fmla="*/ 0 h 10331"/>
                <a:gd name="connsiteX11" fmla="*/ 6642 w 18450"/>
                <a:gd name="connsiteY11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0" h="10331">
                  <a:moveTo>
                    <a:pt x="2214" y="6642"/>
                  </a:moveTo>
                  <a:lnTo>
                    <a:pt x="6642" y="664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4022" y="0"/>
                  </a:lnTo>
                  <a:lnTo>
                    <a:pt x="14022" y="0"/>
                  </a:lnTo>
                  <a:cubicBezTo>
                    <a:pt x="9875" y="2230"/>
                    <a:pt x="4885" y="2230"/>
                    <a:pt x="738" y="0"/>
                  </a:cubicBezTo>
                  <a:cubicBezTo>
                    <a:pt x="2636" y="741"/>
                    <a:pt x="4744" y="741"/>
                    <a:pt x="6642" y="0"/>
                  </a:cubicBez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33B0C73D-D5D2-4CE1-A73F-887704A821AB}"/>
                </a:ext>
              </a:extLst>
            </p:cNvPr>
            <p:cNvSpPr/>
            <p:nvPr/>
          </p:nvSpPr>
          <p:spPr>
            <a:xfrm>
              <a:off x="7959486" y="18318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323BB4B9-0FE0-44F4-BEE1-1D3B217B3FDA}"/>
                </a:ext>
              </a:extLst>
            </p:cNvPr>
            <p:cNvSpPr/>
            <p:nvPr/>
          </p:nvSpPr>
          <p:spPr>
            <a:xfrm>
              <a:off x="7959486" y="18318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39D84F9F-3E1D-499A-A771-E2F5495092E7}"/>
                </a:ext>
              </a:extLst>
            </p:cNvPr>
            <p:cNvSpPr/>
            <p:nvPr/>
          </p:nvSpPr>
          <p:spPr>
            <a:xfrm>
              <a:off x="7959486" y="1831149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9C42122B-18DC-4CE3-9CCB-5DA425308B8B}"/>
                </a:ext>
              </a:extLst>
            </p:cNvPr>
            <p:cNvSpPr/>
            <p:nvPr/>
          </p:nvSpPr>
          <p:spPr>
            <a:xfrm>
              <a:off x="7959486" y="1831149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9EF6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C8ED5FE3-295A-49AE-8EAA-B933429168A7}"/>
                </a:ext>
              </a:extLst>
            </p:cNvPr>
            <p:cNvSpPr/>
            <p:nvPr/>
          </p:nvSpPr>
          <p:spPr>
            <a:xfrm>
              <a:off x="7876830" y="1895355"/>
              <a:ext cx="11808" cy="22140"/>
            </a:xfrm>
            <a:custGeom>
              <a:avLst/>
              <a:gdLst>
                <a:gd name="connsiteX0" fmla="*/ 0 w 11808"/>
                <a:gd name="connsiteY0" fmla="*/ 0 h 22140"/>
                <a:gd name="connsiteX1" fmla="*/ 0 w 11808"/>
                <a:gd name="connsiteY1" fmla="*/ 0 h 22140"/>
                <a:gd name="connsiteX2" fmla="*/ 0 w 11808"/>
                <a:gd name="connsiteY2" fmla="*/ 0 h 22140"/>
                <a:gd name="connsiteX3" fmla="*/ 11808 w 11808"/>
                <a:gd name="connsiteY3" fmla="*/ 22140 h 22140"/>
                <a:gd name="connsiteX4" fmla="*/ 1476 w 11808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8" h="2214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796" y="8336"/>
                    <a:pt x="5886" y="16004"/>
                    <a:pt x="11808" y="22140"/>
                  </a:cubicBezTo>
                  <a:cubicBezTo>
                    <a:pt x="6172" y="15996"/>
                    <a:pt x="2565" y="8266"/>
                    <a:pt x="147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940F47BF-DF35-4308-9F50-304BFA9A0B77}"/>
                </a:ext>
              </a:extLst>
            </p:cNvPr>
            <p:cNvSpPr/>
            <p:nvPr/>
          </p:nvSpPr>
          <p:spPr>
            <a:xfrm>
              <a:off x="7905611" y="1880595"/>
              <a:ext cx="37638" cy="26567"/>
            </a:xfrm>
            <a:custGeom>
              <a:avLst/>
              <a:gdLst>
                <a:gd name="connsiteX0" fmla="*/ 8856 w 37638"/>
                <a:gd name="connsiteY0" fmla="*/ 23616 h 26567"/>
                <a:gd name="connsiteX1" fmla="*/ 8856 w 37638"/>
                <a:gd name="connsiteY1" fmla="*/ 11808 h 26567"/>
                <a:gd name="connsiteX2" fmla="*/ 8856 w 37638"/>
                <a:gd name="connsiteY2" fmla="*/ 4428 h 26567"/>
                <a:gd name="connsiteX3" fmla="*/ 24354 w 37638"/>
                <a:gd name="connsiteY3" fmla="*/ 12546 h 26567"/>
                <a:gd name="connsiteX4" fmla="*/ 37638 w 37638"/>
                <a:gd name="connsiteY4" fmla="*/ 5904 h 26567"/>
                <a:gd name="connsiteX5" fmla="*/ 24354 w 37638"/>
                <a:gd name="connsiteY5" fmla="*/ 14760 h 26567"/>
                <a:gd name="connsiteX6" fmla="*/ 8856 w 37638"/>
                <a:gd name="connsiteY6" fmla="*/ 0 h 26567"/>
                <a:gd name="connsiteX7" fmla="*/ 8856 w 37638"/>
                <a:gd name="connsiteY7" fmla="*/ 0 h 26567"/>
                <a:gd name="connsiteX8" fmla="*/ 8856 w 37638"/>
                <a:gd name="connsiteY8" fmla="*/ 4428 h 26567"/>
                <a:gd name="connsiteX9" fmla="*/ 8856 w 37638"/>
                <a:gd name="connsiteY9" fmla="*/ 4428 h 26567"/>
                <a:gd name="connsiteX10" fmla="*/ 1476 w 37638"/>
                <a:gd name="connsiteY10" fmla="*/ 14760 h 26567"/>
                <a:gd name="connsiteX11" fmla="*/ 8118 w 37638"/>
                <a:gd name="connsiteY11" fmla="*/ 8118 h 26567"/>
                <a:gd name="connsiteX12" fmla="*/ 8118 w 37638"/>
                <a:gd name="connsiteY12" fmla="*/ 16236 h 26567"/>
                <a:gd name="connsiteX13" fmla="*/ 4428 w 37638"/>
                <a:gd name="connsiteY13" fmla="*/ 16236 h 26567"/>
                <a:gd name="connsiteX14" fmla="*/ 0 w 37638"/>
                <a:gd name="connsiteY14" fmla="*/ 20664 h 26567"/>
                <a:gd name="connsiteX15" fmla="*/ 0 w 37638"/>
                <a:gd name="connsiteY15" fmla="*/ 20664 h 26567"/>
                <a:gd name="connsiteX16" fmla="*/ 4428 w 37638"/>
                <a:gd name="connsiteY16" fmla="*/ 20664 h 26567"/>
                <a:gd name="connsiteX17" fmla="*/ 4428 w 37638"/>
                <a:gd name="connsiteY17" fmla="*/ 20664 h 26567"/>
                <a:gd name="connsiteX18" fmla="*/ 4428 w 37638"/>
                <a:gd name="connsiteY18" fmla="*/ 26568 h 26567"/>
                <a:gd name="connsiteX19" fmla="*/ 4428 w 37638"/>
                <a:gd name="connsiteY19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638" h="26567">
                  <a:moveTo>
                    <a:pt x="8856" y="23616"/>
                  </a:moveTo>
                  <a:cubicBezTo>
                    <a:pt x="8100" y="19716"/>
                    <a:pt x="8100" y="15708"/>
                    <a:pt x="8856" y="11808"/>
                  </a:cubicBezTo>
                  <a:lnTo>
                    <a:pt x="8856" y="4428"/>
                  </a:lnTo>
                  <a:cubicBezTo>
                    <a:pt x="8856" y="8856"/>
                    <a:pt x="14760" y="12546"/>
                    <a:pt x="24354" y="12546"/>
                  </a:cubicBezTo>
                  <a:cubicBezTo>
                    <a:pt x="29595" y="12606"/>
                    <a:pt x="34541" y="10132"/>
                    <a:pt x="37638" y="5904"/>
                  </a:cubicBezTo>
                  <a:cubicBezTo>
                    <a:pt x="34575" y="10516"/>
                    <a:pt x="29789" y="13707"/>
                    <a:pt x="24354" y="14760"/>
                  </a:cubicBezTo>
                  <a:cubicBezTo>
                    <a:pt x="8856" y="14760"/>
                    <a:pt x="8856" y="3690"/>
                    <a:pt x="8856" y="0"/>
                  </a:cubicBezTo>
                  <a:lnTo>
                    <a:pt x="8856" y="0"/>
                  </a:lnTo>
                  <a:cubicBezTo>
                    <a:pt x="8558" y="1461"/>
                    <a:pt x="8558" y="2967"/>
                    <a:pt x="8856" y="4428"/>
                  </a:cubicBezTo>
                  <a:lnTo>
                    <a:pt x="8856" y="4428"/>
                  </a:lnTo>
                  <a:cubicBezTo>
                    <a:pt x="8308" y="8901"/>
                    <a:pt x="5529" y="12791"/>
                    <a:pt x="1476" y="14760"/>
                  </a:cubicBezTo>
                  <a:cubicBezTo>
                    <a:pt x="4697" y="13855"/>
                    <a:pt x="7213" y="11339"/>
                    <a:pt x="8118" y="8118"/>
                  </a:cubicBezTo>
                  <a:lnTo>
                    <a:pt x="8118" y="16236"/>
                  </a:lnTo>
                  <a:cubicBezTo>
                    <a:pt x="8118" y="16236"/>
                    <a:pt x="8118" y="16236"/>
                    <a:pt x="4428" y="16236"/>
                  </a:cubicBezTo>
                  <a:cubicBezTo>
                    <a:pt x="2462" y="17124"/>
                    <a:pt x="888" y="18698"/>
                    <a:pt x="0" y="20664"/>
                  </a:cubicBezTo>
                  <a:lnTo>
                    <a:pt x="0" y="20664"/>
                  </a:lnTo>
                  <a:cubicBezTo>
                    <a:pt x="1461" y="20366"/>
                    <a:pt x="2967" y="20366"/>
                    <a:pt x="4428" y="20664"/>
                  </a:cubicBezTo>
                  <a:cubicBezTo>
                    <a:pt x="4428" y="20664"/>
                    <a:pt x="4428" y="20664"/>
                    <a:pt x="4428" y="20664"/>
                  </a:cubicBezTo>
                  <a:lnTo>
                    <a:pt x="4428" y="26568"/>
                  </a:lnTo>
                  <a:lnTo>
                    <a:pt x="4428" y="2656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AB473324-8EC9-4351-9F3B-0FC536CE5BD5}"/>
                </a:ext>
              </a:extLst>
            </p:cNvPr>
            <p:cNvSpPr/>
            <p:nvPr/>
          </p:nvSpPr>
          <p:spPr>
            <a:xfrm>
              <a:off x="7957271" y="1884284"/>
              <a:ext cx="21401" cy="34686"/>
            </a:xfrm>
            <a:custGeom>
              <a:avLst/>
              <a:gdLst>
                <a:gd name="connsiteX0" fmla="*/ 14760 w 21401"/>
                <a:gd name="connsiteY0" fmla="*/ 22140 h 34686"/>
                <a:gd name="connsiteX1" fmla="*/ 14760 w 21401"/>
                <a:gd name="connsiteY1" fmla="*/ 22140 h 34686"/>
                <a:gd name="connsiteX2" fmla="*/ 21402 w 21401"/>
                <a:gd name="connsiteY2" fmla="*/ 30258 h 34686"/>
                <a:gd name="connsiteX3" fmla="*/ 15498 w 21401"/>
                <a:gd name="connsiteY3" fmla="*/ 22140 h 34686"/>
                <a:gd name="connsiteX4" fmla="*/ 15498 w 21401"/>
                <a:gd name="connsiteY4" fmla="*/ 22140 h 34686"/>
                <a:gd name="connsiteX5" fmla="*/ 15498 w 21401"/>
                <a:gd name="connsiteY5" fmla="*/ 22140 h 34686"/>
                <a:gd name="connsiteX6" fmla="*/ 15498 w 21401"/>
                <a:gd name="connsiteY6" fmla="*/ 12546 h 34686"/>
                <a:gd name="connsiteX7" fmla="*/ 15498 w 21401"/>
                <a:gd name="connsiteY7" fmla="*/ 12546 h 34686"/>
                <a:gd name="connsiteX8" fmla="*/ 15498 w 21401"/>
                <a:gd name="connsiteY8" fmla="*/ 0 h 34686"/>
                <a:gd name="connsiteX9" fmla="*/ 15498 w 21401"/>
                <a:gd name="connsiteY9" fmla="*/ 0 h 34686"/>
                <a:gd name="connsiteX10" fmla="*/ 15498 w 21401"/>
                <a:gd name="connsiteY10" fmla="*/ 16236 h 34686"/>
                <a:gd name="connsiteX11" fmla="*/ 11808 w 21401"/>
                <a:gd name="connsiteY11" fmla="*/ 16236 h 34686"/>
                <a:gd name="connsiteX12" fmla="*/ 11808 w 21401"/>
                <a:gd name="connsiteY12" fmla="*/ 16236 h 34686"/>
                <a:gd name="connsiteX13" fmla="*/ 11808 w 21401"/>
                <a:gd name="connsiteY13" fmla="*/ 16236 h 34686"/>
                <a:gd name="connsiteX14" fmla="*/ 11808 w 21401"/>
                <a:gd name="connsiteY14" fmla="*/ 16236 h 34686"/>
                <a:gd name="connsiteX15" fmla="*/ 11808 w 21401"/>
                <a:gd name="connsiteY15" fmla="*/ 16236 h 34686"/>
                <a:gd name="connsiteX16" fmla="*/ 11808 w 21401"/>
                <a:gd name="connsiteY16" fmla="*/ 16236 h 34686"/>
                <a:gd name="connsiteX17" fmla="*/ 0 w 21401"/>
                <a:gd name="connsiteY17" fmla="*/ 16236 h 34686"/>
                <a:gd name="connsiteX18" fmla="*/ 0 w 21401"/>
                <a:gd name="connsiteY18" fmla="*/ 16236 h 34686"/>
                <a:gd name="connsiteX19" fmla="*/ 0 w 21401"/>
                <a:gd name="connsiteY19" fmla="*/ 16236 h 34686"/>
                <a:gd name="connsiteX20" fmla="*/ 6642 w 21401"/>
                <a:gd name="connsiteY20" fmla="*/ 11070 h 34686"/>
                <a:gd name="connsiteX21" fmla="*/ 13284 w 21401"/>
                <a:gd name="connsiteY21" fmla="*/ 11070 h 34686"/>
                <a:gd name="connsiteX22" fmla="*/ 13284 w 21401"/>
                <a:gd name="connsiteY22" fmla="*/ 11070 h 34686"/>
                <a:gd name="connsiteX23" fmla="*/ 13284 w 21401"/>
                <a:gd name="connsiteY23" fmla="*/ 22878 h 34686"/>
                <a:gd name="connsiteX24" fmla="*/ 13284 w 21401"/>
                <a:gd name="connsiteY24" fmla="*/ 34686 h 34686"/>
                <a:gd name="connsiteX25" fmla="*/ 13284 w 21401"/>
                <a:gd name="connsiteY25" fmla="*/ 34686 h 34686"/>
                <a:gd name="connsiteX26" fmla="*/ 14760 w 21401"/>
                <a:gd name="connsiteY26" fmla="*/ 2214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401" h="34686">
                  <a:moveTo>
                    <a:pt x="14760" y="22140"/>
                  </a:moveTo>
                  <a:lnTo>
                    <a:pt x="14760" y="22140"/>
                  </a:lnTo>
                  <a:cubicBezTo>
                    <a:pt x="15767" y="25643"/>
                    <a:pt x="18168" y="28578"/>
                    <a:pt x="21402" y="30258"/>
                  </a:cubicBezTo>
                  <a:cubicBezTo>
                    <a:pt x="18891" y="27992"/>
                    <a:pt x="16881" y="25226"/>
                    <a:pt x="15498" y="22140"/>
                  </a:cubicBezTo>
                  <a:cubicBezTo>
                    <a:pt x="15498" y="22140"/>
                    <a:pt x="15498" y="22140"/>
                    <a:pt x="15498" y="22140"/>
                  </a:cubicBezTo>
                  <a:lnTo>
                    <a:pt x="15498" y="22140"/>
                  </a:lnTo>
                  <a:cubicBezTo>
                    <a:pt x="15498" y="17712"/>
                    <a:pt x="15498" y="14760"/>
                    <a:pt x="15498" y="12546"/>
                  </a:cubicBezTo>
                  <a:lnTo>
                    <a:pt x="15498" y="12546"/>
                  </a:lnTo>
                  <a:cubicBezTo>
                    <a:pt x="17029" y="8504"/>
                    <a:pt x="17029" y="4042"/>
                    <a:pt x="15498" y="0"/>
                  </a:cubicBezTo>
                  <a:cubicBezTo>
                    <a:pt x="15498" y="0"/>
                    <a:pt x="15498" y="0"/>
                    <a:pt x="15498" y="0"/>
                  </a:cubicBezTo>
                  <a:cubicBezTo>
                    <a:pt x="15498" y="0"/>
                    <a:pt x="15498" y="11070"/>
                    <a:pt x="15498" y="16236"/>
                  </a:cubicBezTo>
                  <a:lnTo>
                    <a:pt x="11808" y="16236"/>
                  </a:lnTo>
                  <a:cubicBezTo>
                    <a:pt x="11808" y="16236"/>
                    <a:pt x="11808" y="16236"/>
                    <a:pt x="11808" y="16236"/>
                  </a:cubicBezTo>
                  <a:lnTo>
                    <a:pt x="11808" y="16236"/>
                  </a:lnTo>
                  <a:cubicBezTo>
                    <a:pt x="11808" y="16236"/>
                    <a:pt x="11808" y="16236"/>
                    <a:pt x="11808" y="16236"/>
                  </a:cubicBezTo>
                  <a:lnTo>
                    <a:pt x="11808" y="16236"/>
                  </a:lnTo>
                  <a:lnTo>
                    <a:pt x="11808" y="16236"/>
                  </a:lnTo>
                  <a:cubicBezTo>
                    <a:pt x="3690" y="16236"/>
                    <a:pt x="738" y="16236"/>
                    <a:pt x="0" y="16236"/>
                  </a:cubicBezTo>
                  <a:lnTo>
                    <a:pt x="0" y="16236"/>
                  </a:lnTo>
                  <a:lnTo>
                    <a:pt x="0" y="16236"/>
                  </a:lnTo>
                  <a:cubicBezTo>
                    <a:pt x="0" y="16236"/>
                    <a:pt x="738" y="11070"/>
                    <a:pt x="6642" y="11070"/>
                  </a:cubicBezTo>
                  <a:cubicBezTo>
                    <a:pt x="8731" y="12122"/>
                    <a:pt x="11195" y="12122"/>
                    <a:pt x="13284" y="11070"/>
                  </a:cubicBezTo>
                  <a:lnTo>
                    <a:pt x="13284" y="11070"/>
                  </a:lnTo>
                  <a:cubicBezTo>
                    <a:pt x="14170" y="14956"/>
                    <a:pt x="14170" y="18992"/>
                    <a:pt x="13284" y="22878"/>
                  </a:cubicBezTo>
                  <a:cubicBezTo>
                    <a:pt x="12798" y="26799"/>
                    <a:pt x="12798" y="30765"/>
                    <a:pt x="13284" y="34686"/>
                  </a:cubicBezTo>
                  <a:lnTo>
                    <a:pt x="13284" y="34686"/>
                  </a:lnTo>
                  <a:cubicBezTo>
                    <a:pt x="12950" y="30448"/>
                    <a:pt x="13452" y="26185"/>
                    <a:pt x="14760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0AB9670-488D-42E8-B3D6-F1751FF53825}"/>
                </a:ext>
              </a:extLst>
            </p:cNvPr>
            <p:cNvSpPr/>
            <p:nvPr/>
          </p:nvSpPr>
          <p:spPr>
            <a:xfrm>
              <a:off x="7946940" y="1869525"/>
              <a:ext cx="73800" cy="12546"/>
            </a:xfrm>
            <a:custGeom>
              <a:avLst/>
              <a:gdLst>
                <a:gd name="connsiteX0" fmla="*/ 0 w 73800"/>
                <a:gd name="connsiteY0" fmla="*/ 12546 h 12546"/>
                <a:gd name="connsiteX1" fmla="*/ 0 w 73800"/>
                <a:gd name="connsiteY1" fmla="*/ 12546 h 12546"/>
                <a:gd name="connsiteX2" fmla="*/ 0 w 73800"/>
                <a:gd name="connsiteY2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12546">
                  <a:moveTo>
                    <a:pt x="0" y="12546"/>
                  </a:moveTo>
                  <a:lnTo>
                    <a:pt x="0" y="12546"/>
                  </a:lnTo>
                  <a:cubicBezTo>
                    <a:pt x="0" y="8856"/>
                    <a:pt x="0" y="44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EA2053F8-0684-4DBD-B645-81A0BFC6518D}"/>
                </a:ext>
              </a:extLst>
            </p:cNvPr>
            <p:cNvSpPr/>
            <p:nvPr/>
          </p:nvSpPr>
          <p:spPr>
            <a:xfrm>
              <a:off x="7922586" y="1862882"/>
              <a:ext cx="15497" cy="73800"/>
            </a:xfrm>
            <a:custGeom>
              <a:avLst/>
              <a:gdLst>
                <a:gd name="connsiteX0" fmla="*/ 0 w 15497"/>
                <a:gd name="connsiteY0" fmla="*/ 0 h 73800"/>
                <a:gd name="connsiteX1" fmla="*/ 0 w 15497"/>
                <a:gd name="connsiteY1" fmla="*/ 0 h 73800"/>
                <a:gd name="connsiteX2" fmla="*/ 15498 w 15497"/>
                <a:gd name="connsiteY2" fmla="*/ 0 h 73800"/>
                <a:gd name="connsiteX3" fmla="*/ 0 w 1549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7" h="73800">
                  <a:moveTo>
                    <a:pt x="0" y="0"/>
                  </a:moveTo>
                  <a:lnTo>
                    <a:pt x="0" y="0"/>
                  </a:lnTo>
                  <a:lnTo>
                    <a:pt x="154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49297429-BEBE-43FE-BAFD-37768F50CAC8}"/>
                </a:ext>
              </a:extLst>
            </p:cNvPr>
            <p:cNvSpPr/>
            <p:nvPr/>
          </p:nvSpPr>
          <p:spPr>
            <a:xfrm>
              <a:off x="7939560" y="1851075"/>
              <a:ext cx="7380" cy="8118"/>
            </a:xfrm>
            <a:custGeom>
              <a:avLst/>
              <a:gdLst>
                <a:gd name="connsiteX0" fmla="*/ 0 w 7380"/>
                <a:gd name="connsiteY0" fmla="*/ 0 h 8118"/>
                <a:gd name="connsiteX1" fmla="*/ 0 w 7380"/>
                <a:gd name="connsiteY1" fmla="*/ 0 h 8118"/>
                <a:gd name="connsiteX2" fmla="*/ 0 w 7380"/>
                <a:gd name="connsiteY2" fmla="*/ 0 h 8118"/>
                <a:gd name="connsiteX3" fmla="*/ 0 w 7380"/>
                <a:gd name="connsiteY3" fmla="*/ 0 h 8118"/>
                <a:gd name="connsiteX4" fmla="*/ 0 w 7380"/>
                <a:gd name="connsiteY4" fmla="*/ 0 h 8118"/>
                <a:gd name="connsiteX5" fmla="*/ 7380 w 7380"/>
                <a:gd name="connsiteY5" fmla="*/ 8118 h 8118"/>
                <a:gd name="connsiteX6" fmla="*/ 7380 w 7380"/>
                <a:gd name="connsiteY6" fmla="*/ 8118 h 8118"/>
                <a:gd name="connsiteX7" fmla="*/ 1476 w 7380"/>
                <a:gd name="connsiteY7" fmla="*/ 0 h 8118"/>
                <a:gd name="connsiteX8" fmla="*/ 1476 w 7380"/>
                <a:gd name="connsiteY8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811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3690"/>
                    <a:pt x="0" y="8118"/>
                    <a:pt x="7380" y="8118"/>
                  </a:cubicBezTo>
                  <a:lnTo>
                    <a:pt x="7380" y="8118"/>
                  </a:lnTo>
                  <a:cubicBezTo>
                    <a:pt x="1476" y="8118"/>
                    <a:pt x="1476" y="3690"/>
                    <a:pt x="1476" y="0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46904908-0EFE-4D30-87EB-EFB287608B96}"/>
                </a:ext>
              </a:extLst>
            </p:cNvPr>
            <p:cNvSpPr/>
            <p:nvPr/>
          </p:nvSpPr>
          <p:spPr>
            <a:xfrm>
              <a:off x="7958010" y="1860388"/>
              <a:ext cx="13284" cy="280"/>
            </a:xfrm>
            <a:custGeom>
              <a:avLst/>
              <a:gdLst>
                <a:gd name="connsiteX0" fmla="*/ 0 w 13284"/>
                <a:gd name="connsiteY0" fmla="*/ 280 h 280"/>
                <a:gd name="connsiteX1" fmla="*/ 0 w 13284"/>
                <a:gd name="connsiteY1" fmla="*/ 280 h 280"/>
                <a:gd name="connsiteX2" fmla="*/ 13284 w 13284"/>
                <a:gd name="connsiteY2" fmla="*/ 280 h 280"/>
                <a:gd name="connsiteX3" fmla="*/ 0 w 13284"/>
                <a:gd name="connsiteY3" fmla="*/ 280 h 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4" h="280">
                  <a:moveTo>
                    <a:pt x="0" y="280"/>
                  </a:moveTo>
                  <a:lnTo>
                    <a:pt x="0" y="280"/>
                  </a:lnTo>
                  <a:lnTo>
                    <a:pt x="13284" y="280"/>
                  </a:lnTo>
                  <a:cubicBezTo>
                    <a:pt x="8864" y="-93"/>
                    <a:pt x="4420" y="-93"/>
                    <a:pt x="0" y="2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5382251B-FB18-4C0C-979F-F402CA4AA146}"/>
                </a:ext>
              </a:extLst>
            </p:cNvPr>
            <p:cNvSpPr/>
            <p:nvPr/>
          </p:nvSpPr>
          <p:spPr>
            <a:xfrm>
              <a:off x="7927752" y="1899045"/>
              <a:ext cx="73800" cy="7324"/>
            </a:xfrm>
            <a:custGeom>
              <a:avLst/>
              <a:gdLst>
                <a:gd name="connsiteX0" fmla="*/ 0 w 73800"/>
                <a:gd name="connsiteY0" fmla="*/ 0 h 7324"/>
                <a:gd name="connsiteX1" fmla="*/ 0 w 73800"/>
                <a:gd name="connsiteY1" fmla="*/ 5166 h 7324"/>
                <a:gd name="connsiteX2" fmla="*/ 0 w 73800"/>
                <a:gd name="connsiteY2" fmla="*/ 738 h 7324"/>
                <a:gd name="connsiteX3" fmla="*/ 0 w 73800"/>
                <a:gd name="connsiteY3" fmla="*/ 738 h 7324"/>
                <a:gd name="connsiteX4" fmla="*/ 0 w 73800"/>
                <a:gd name="connsiteY4" fmla="*/ 738 h 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24">
                  <a:moveTo>
                    <a:pt x="0" y="0"/>
                  </a:moveTo>
                  <a:cubicBezTo>
                    <a:pt x="0" y="0"/>
                    <a:pt x="0" y="0"/>
                    <a:pt x="0" y="5166"/>
                  </a:cubicBezTo>
                  <a:cubicBezTo>
                    <a:pt x="0" y="10332"/>
                    <a:pt x="0" y="5166"/>
                    <a:pt x="0" y="738"/>
                  </a:cubicBez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2AACA300-C6CE-4920-B36F-EB2896FEBF99}"/>
                </a:ext>
              </a:extLst>
            </p:cNvPr>
            <p:cNvSpPr/>
            <p:nvPr/>
          </p:nvSpPr>
          <p:spPr>
            <a:xfrm>
              <a:off x="7958010" y="1899782"/>
              <a:ext cx="8896" cy="17172"/>
            </a:xfrm>
            <a:custGeom>
              <a:avLst/>
              <a:gdLst>
                <a:gd name="connsiteX0" fmla="*/ 0 w 8896"/>
                <a:gd name="connsiteY0" fmla="*/ 0 h 17172"/>
                <a:gd name="connsiteX1" fmla="*/ 0 w 8896"/>
                <a:gd name="connsiteY1" fmla="*/ 0 h 17172"/>
                <a:gd name="connsiteX2" fmla="*/ 0 w 8896"/>
                <a:gd name="connsiteY2" fmla="*/ 0 h 17172"/>
                <a:gd name="connsiteX3" fmla="*/ 8856 w 8896"/>
                <a:gd name="connsiteY3" fmla="*/ 16236 h 17172"/>
                <a:gd name="connsiteX4" fmla="*/ 0 w 8896"/>
                <a:gd name="connsiteY4" fmla="*/ 0 h 17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6" h="1717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9594" y="11070"/>
                    <a:pt x="8856" y="16236"/>
                  </a:cubicBezTo>
                  <a:cubicBezTo>
                    <a:pt x="8118" y="21402"/>
                    <a:pt x="0" y="36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BA3D1625-0BD5-4FBD-87E0-A835E0DA828E}"/>
                </a:ext>
              </a:extLst>
            </p:cNvPr>
            <p:cNvSpPr/>
            <p:nvPr/>
          </p:nvSpPr>
          <p:spPr>
            <a:xfrm>
              <a:off x="7949154" y="1904210"/>
              <a:ext cx="1010" cy="16974"/>
            </a:xfrm>
            <a:custGeom>
              <a:avLst/>
              <a:gdLst>
                <a:gd name="connsiteX0" fmla="*/ 0 w 1010"/>
                <a:gd name="connsiteY0" fmla="*/ 0 h 16974"/>
                <a:gd name="connsiteX1" fmla="*/ 0 w 1010"/>
                <a:gd name="connsiteY1" fmla="*/ 16974 h 16974"/>
                <a:gd name="connsiteX2" fmla="*/ 0 w 1010"/>
                <a:gd name="connsiteY2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0" h="16974">
                  <a:moveTo>
                    <a:pt x="0" y="0"/>
                  </a:moveTo>
                  <a:cubicBezTo>
                    <a:pt x="308" y="5654"/>
                    <a:pt x="308" y="11320"/>
                    <a:pt x="0" y="16974"/>
                  </a:cubicBezTo>
                  <a:cubicBezTo>
                    <a:pt x="1347" y="11396"/>
                    <a:pt x="1347" y="55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C9CCC4EC-E330-479D-A9F7-E9B76B00646A}"/>
                </a:ext>
              </a:extLst>
            </p:cNvPr>
            <p:cNvSpPr/>
            <p:nvPr/>
          </p:nvSpPr>
          <p:spPr>
            <a:xfrm>
              <a:off x="7938821" y="1921184"/>
              <a:ext cx="5166" cy="4428"/>
            </a:xfrm>
            <a:custGeom>
              <a:avLst/>
              <a:gdLst>
                <a:gd name="connsiteX0" fmla="*/ 0 w 5166"/>
                <a:gd name="connsiteY0" fmla="*/ 4428 h 4428"/>
                <a:gd name="connsiteX1" fmla="*/ 5166 w 5166"/>
                <a:gd name="connsiteY1" fmla="*/ 0 h 4428"/>
                <a:gd name="connsiteX2" fmla="*/ 5166 w 5166"/>
                <a:gd name="connsiteY2" fmla="*/ 0 h 4428"/>
                <a:gd name="connsiteX3" fmla="*/ 0 w 5166"/>
                <a:gd name="connsiteY3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4428">
                  <a:moveTo>
                    <a:pt x="0" y="4428"/>
                  </a:moveTo>
                  <a:cubicBezTo>
                    <a:pt x="370" y="1867"/>
                    <a:pt x="2578" y="-26"/>
                    <a:pt x="5166" y="0"/>
                  </a:cubicBezTo>
                  <a:lnTo>
                    <a:pt x="5166" y="0"/>
                  </a:lnTo>
                  <a:cubicBezTo>
                    <a:pt x="2578" y="-26"/>
                    <a:pt x="370" y="1867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5C9D688-536E-473C-8B2A-7ED5045B8011}"/>
                </a:ext>
              </a:extLst>
            </p:cNvPr>
            <p:cNvSpPr/>
            <p:nvPr/>
          </p:nvSpPr>
          <p:spPr>
            <a:xfrm>
              <a:off x="7923323" y="1887975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  <a:gd name="connsiteX3" fmla="*/ 0 w 656"/>
                <a:gd name="connsiteY3" fmla="*/ 0 h 73800"/>
                <a:gd name="connsiteX4" fmla="*/ 0 w 65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B52EE707-E27A-45F5-9BE9-963C9D153D9F}"/>
                </a:ext>
              </a:extLst>
            </p:cNvPr>
            <p:cNvSpPr/>
            <p:nvPr/>
          </p:nvSpPr>
          <p:spPr>
            <a:xfrm>
              <a:off x="7921848" y="1814913"/>
              <a:ext cx="12546" cy="11069"/>
            </a:xfrm>
            <a:custGeom>
              <a:avLst/>
              <a:gdLst>
                <a:gd name="connsiteX0" fmla="*/ 12546 w 12546"/>
                <a:gd name="connsiteY0" fmla="*/ 6642 h 11069"/>
                <a:gd name="connsiteX1" fmla="*/ 12546 w 12546"/>
                <a:gd name="connsiteY1" fmla="*/ 11070 h 11069"/>
                <a:gd name="connsiteX2" fmla="*/ 12546 w 12546"/>
                <a:gd name="connsiteY2" fmla="*/ 11070 h 11069"/>
                <a:gd name="connsiteX3" fmla="*/ 12546 w 12546"/>
                <a:gd name="connsiteY3" fmla="*/ 11070 h 11069"/>
                <a:gd name="connsiteX4" fmla="*/ 12546 w 12546"/>
                <a:gd name="connsiteY4" fmla="*/ 11070 h 11069"/>
                <a:gd name="connsiteX5" fmla="*/ 12546 w 12546"/>
                <a:gd name="connsiteY5" fmla="*/ 11070 h 11069"/>
                <a:gd name="connsiteX6" fmla="*/ 12546 w 12546"/>
                <a:gd name="connsiteY6" fmla="*/ 11070 h 11069"/>
                <a:gd name="connsiteX7" fmla="*/ 12546 w 12546"/>
                <a:gd name="connsiteY7" fmla="*/ 7380 h 11069"/>
                <a:gd name="connsiteX8" fmla="*/ 12546 w 12546"/>
                <a:gd name="connsiteY8" fmla="*/ 7380 h 11069"/>
                <a:gd name="connsiteX9" fmla="*/ 5166 w 12546"/>
                <a:gd name="connsiteY9" fmla="*/ 7380 h 11069"/>
                <a:gd name="connsiteX10" fmla="*/ 5166 w 12546"/>
                <a:gd name="connsiteY10" fmla="*/ 7380 h 11069"/>
                <a:gd name="connsiteX11" fmla="*/ 5166 w 12546"/>
                <a:gd name="connsiteY11" fmla="*/ 0 h 11069"/>
                <a:gd name="connsiteX12" fmla="*/ 0 w 12546"/>
                <a:gd name="connsiteY12" fmla="*/ 0 h 11069"/>
                <a:gd name="connsiteX13" fmla="*/ 0 w 12546"/>
                <a:gd name="connsiteY13" fmla="*/ 0 h 11069"/>
                <a:gd name="connsiteX14" fmla="*/ 5166 w 12546"/>
                <a:gd name="connsiteY14" fmla="*/ 0 h 11069"/>
                <a:gd name="connsiteX15" fmla="*/ 5166 w 12546"/>
                <a:gd name="connsiteY15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546" h="11069">
                  <a:moveTo>
                    <a:pt x="12546" y="6642"/>
                  </a:moveTo>
                  <a:lnTo>
                    <a:pt x="12546" y="11070"/>
                  </a:lnTo>
                  <a:cubicBezTo>
                    <a:pt x="12546" y="11070"/>
                    <a:pt x="12546" y="11070"/>
                    <a:pt x="12546" y="11070"/>
                  </a:cubicBezTo>
                  <a:cubicBezTo>
                    <a:pt x="12546" y="11070"/>
                    <a:pt x="12546" y="11070"/>
                    <a:pt x="12546" y="11070"/>
                  </a:cubicBezTo>
                  <a:lnTo>
                    <a:pt x="12546" y="11070"/>
                  </a:lnTo>
                  <a:lnTo>
                    <a:pt x="12546" y="11070"/>
                  </a:lnTo>
                  <a:lnTo>
                    <a:pt x="12546" y="11070"/>
                  </a:lnTo>
                  <a:lnTo>
                    <a:pt x="12546" y="7380"/>
                  </a:lnTo>
                  <a:cubicBezTo>
                    <a:pt x="12546" y="7380"/>
                    <a:pt x="12546" y="7380"/>
                    <a:pt x="12546" y="7380"/>
                  </a:cubicBezTo>
                  <a:lnTo>
                    <a:pt x="5166" y="7380"/>
                  </a:lnTo>
                  <a:lnTo>
                    <a:pt x="5166" y="7380"/>
                  </a:lnTo>
                  <a:cubicBezTo>
                    <a:pt x="5166" y="7380"/>
                    <a:pt x="5166" y="738"/>
                    <a:pt x="5166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8CAA64D9-A26F-4B44-93F8-DC88C812018C}"/>
                </a:ext>
              </a:extLst>
            </p:cNvPr>
            <p:cNvSpPr/>
            <p:nvPr/>
          </p:nvSpPr>
          <p:spPr>
            <a:xfrm>
              <a:off x="7943988" y="1819412"/>
              <a:ext cx="14021" cy="2142"/>
            </a:xfrm>
            <a:custGeom>
              <a:avLst/>
              <a:gdLst>
                <a:gd name="connsiteX0" fmla="*/ 0 w 14021"/>
                <a:gd name="connsiteY0" fmla="*/ 2142 h 2142"/>
                <a:gd name="connsiteX1" fmla="*/ 14022 w 14021"/>
                <a:gd name="connsiteY1" fmla="*/ 2142 h 2142"/>
                <a:gd name="connsiteX2" fmla="*/ 3690 w 14021"/>
                <a:gd name="connsiteY2" fmla="*/ 2142 h 2142"/>
                <a:gd name="connsiteX3" fmla="*/ 3690 w 14021"/>
                <a:gd name="connsiteY3" fmla="*/ 2142 h 2142"/>
                <a:gd name="connsiteX4" fmla="*/ 3690 w 14021"/>
                <a:gd name="connsiteY4" fmla="*/ 2142 h 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2142">
                  <a:moveTo>
                    <a:pt x="0" y="2142"/>
                  </a:moveTo>
                  <a:cubicBezTo>
                    <a:pt x="4238" y="-714"/>
                    <a:pt x="9784" y="-714"/>
                    <a:pt x="14022" y="2142"/>
                  </a:cubicBezTo>
                  <a:cubicBezTo>
                    <a:pt x="10825" y="296"/>
                    <a:pt x="6887" y="296"/>
                    <a:pt x="3690" y="2142"/>
                  </a:cubicBezTo>
                  <a:cubicBezTo>
                    <a:pt x="3690" y="2142"/>
                    <a:pt x="3690" y="2142"/>
                    <a:pt x="3690" y="2142"/>
                  </a:cubicBezTo>
                  <a:lnTo>
                    <a:pt x="3690" y="21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B937FECD-5B48-448B-B082-C7F4FC9D0FE5}"/>
                </a:ext>
              </a:extLst>
            </p:cNvPr>
            <p:cNvSpPr/>
            <p:nvPr/>
          </p:nvSpPr>
          <p:spPr>
            <a:xfrm>
              <a:off x="7933656" y="1822293"/>
              <a:ext cx="738" cy="1475"/>
            </a:xfrm>
            <a:custGeom>
              <a:avLst/>
              <a:gdLst>
                <a:gd name="connsiteX0" fmla="*/ 738 w 738"/>
                <a:gd name="connsiteY0" fmla="*/ 738 h 1475"/>
                <a:gd name="connsiteX1" fmla="*/ 0 w 738"/>
                <a:gd name="connsiteY1" fmla="*/ 1476 h 1475"/>
                <a:gd name="connsiteX2" fmla="*/ 0 w 738"/>
                <a:gd name="connsiteY2" fmla="*/ 1476 h 1475"/>
                <a:gd name="connsiteX3" fmla="*/ 738 w 738"/>
                <a:gd name="connsiteY3" fmla="*/ 1476 h 1475"/>
                <a:gd name="connsiteX4" fmla="*/ 738 w 738"/>
                <a:gd name="connsiteY4" fmla="*/ 738 h 1475"/>
                <a:gd name="connsiteX5" fmla="*/ 738 w 738"/>
                <a:gd name="connsiteY5" fmla="*/ 0 h 1475"/>
                <a:gd name="connsiteX6" fmla="*/ 0 w 738"/>
                <a:gd name="connsiteY6" fmla="*/ 738 h 1475"/>
                <a:gd name="connsiteX7" fmla="*/ 738 w 738"/>
                <a:gd name="connsiteY7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" h="1475">
                  <a:moveTo>
                    <a:pt x="738" y="738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738" y="1476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0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0B5291E2-5691-44F8-A41E-604158CD4E69}"/>
                </a:ext>
              </a:extLst>
            </p:cNvPr>
            <p:cNvSpPr/>
            <p:nvPr/>
          </p:nvSpPr>
          <p:spPr>
            <a:xfrm>
              <a:off x="7930047" y="1821555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  <a:gd name="connsiteX3" fmla="*/ 656 w 656"/>
                <a:gd name="connsiteY3" fmla="*/ 0 h 73800"/>
                <a:gd name="connsiteX4" fmla="*/ 656 w 656"/>
                <a:gd name="connsiteY4" fmla="*/ 0 h 73800"/>
                <a:gd name="connsiteX5" fmla="*/ 656 w 656"/>
                <a:gd name="connsiteY5" fmla="*/ 0 h 73800"/>
                <a:gd name="connsiteX6" fmla="*/ 656 w 656"/>
                <a:gd name="connsiteY6" fmla="*/ 0 h 73800"/>
                <a:gd name="connsiteX7" fmla="*/ 656 w 656"/>
                <a:gd name="connsiteY7" fmla="*/ 0 h 73800"/>
                <a:gd name="connsiteX8" fmla="*/ 656 w 656"/>
                <a:gd name="connsiteY8" fmla="*/ 0 h 73800"/>
                <a:gd name="connsiteX9" fmla="*/ 656 w 656"/>
                <a:gd name="connsiteY9" fmla="*/ 0 h 73800"/>
                <a:gd name="connsiteX10" fmla="*/ 656 w 656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lnTo>
                    <a:pt x="656" y="0"/>
                  </a:lnTo>
                  <a:lnTo>
                    <a:pt x="656" y="0"/>
                  </a:lnTo>
                  <a:lnTo>
                    <a:pt x="656" y="0"/>
                  </a:lnTo>
                  <a:lnTo>
                    <a:pt x="656" y="0"/>
                  </a:lnTo>
                  <a:lnTo>
                    <a:pt x="656" y="0"/>
                  </a:lnTo>
                  <a:lnTo>
                    <a:pt x="656" y="0"/>
                  </a:lnTo>
                  <a:lnTo>
                    <a:pt x="656" y="0"/>
                  </a:lnTo>
                  <a:cubicBezTo>
                    <a:pt x="656" y="0"/>
                    <a:pt x="656" y="0"/>
                    <a:pt x="656" y="0"/>
                  </a:cubicBezTo>
                  <a:lnTo>
                    <a:pt x="656" y="0"/>
                  </a:ln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4A5C233A-550E-4443-B1A9-317E23EC20DC}"/>
                </a:ext>
              </a:extLst>
            </p:cNvPr>
            <p:cNvSpPr/>
            <p:nvPr/>
          </p:nvSpPr>
          <p:spPr>
            <a:xfrm>
              <a:off x="7929720" y="1825245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  <a:gd name="connsiteX3" fmla="*/ 984 w 983"/>
                <a:gd name="connsiteY3" fmla="*/ 0 h 73800"/>
                <a:gd name="connsiteX4" fmla="*/ 984 w 983"/>
                <a:gd name="connsiteY4" fmla="*/ 0 h 73800"/>
                <a:gd name="connsiteX5" fmla="*/ 984 w 983"/>
                <a:gd name="connsiteY5" fmla="*/ 0 h 73800"/>
                <a:gd name="connsiteX6" fmla="*/ 984 w 98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lnTo>
                    <a:pt x="984" y="0"/>
                  </a:lnTo>
                  <a:lnTo>
                    <a:pt x="984" y="0"/>
                  </a:lnTo>
                  <a:lnTo>
                    <a:pt x="984" y="0"/>
                  </a:lnTo>
                  <a:cubicBezTo>
                    <a:pt x="984" y="0"/>
                    <a:pt x="984" y="0"/>
                    <a:pt x="984" y="0"/>
                  </a:cubicBezTo>
                  <a:lnTo>
                    <a:pt x="984" y="0"/>
                  </a:ln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29CA837-F414-46D9-817A-BB8725621CD7}"/>
                </a:ext>
              </a:extLst>
            </p:cNvPr>
            <p:cNvSpPr/>
            <p:nvPr/>
          </p:nvSpPr>
          <p:spPr>
            <a:xfrm>
              <a:off x="7933656" y="1823030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0 h 738"/>
                <a:gd name="connsiteX2" fmla="*/ 0 w 738"/>
                <a:gd name="connsiteY2" fmla="*/ 738 h 738"/>
                <a:gd name="connsiteX3" fmla="*/ 738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F6F2A688-8905-47A9-93B3-D952D40CB7ED}"/>
                </a:ext>
              </a:extLst>
            </p:cNvPr>
            <p:cNvSpPr/>
            <p:nvPr/>
          </p:nvSpPr>
          <p:spPr>
            <a:xfrm>
              <a:off x="7924061" y="1821555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  <a:gd name="connsiteX5" fmla="*/ 5166 w 5165"/>
                <a:gd name="connsiteY5" fmla="*/ 0 h 73800"/>
                <a:gd name="connsiteX6" fmla="*/ 5166 w 5165"/>
                <a:gd name="connsiteY6" fmla="*/ 0 h 73800"/>
                <a:gd name="connsiteX7" fmla="*/ 0 w 5165"/>
                <a:gd name="connsiteY7" fmla="*/ 0 h 73800"/>
                <a:gd name="connsiteX8" fmla="*/ 0 w 5165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66B0917C-A10B-4E02-9A52-3563B469E556}"/>
                </a:ext>
              </a:extLst>
            </p:cNvPr>
            <p:cNvSpPr/>
            <p:nvPr/>
          </p:nvSpPr>
          <p:spPr>
            <a:xfrm>
              <a:off x="7933656" y="1840743"/>
              <a:ext cx="9594" cy="568"/>
            </a:xfrm>
            <a:custGeom>
              <a:avLst/>
              <a:gdLst>
                <a:gd name="connsiteX0" fmla="*/ 0 w 9594"/>
                <a:gd name="connsiteY0" fmla="*/ 0 h 568"/>
                <a:gd name="connsiteX1" fmla="*/ 9594 w 9594"/>
                <a:gd name="connsiteY1" fmla="*/ 0 h 568"/>
                <a:gd name="connsiteX2" fmla="*/ 1476 w 9594"/>
                <a:gd name="connsiteY2" fmla="*/ 0 h 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94" h="568">
                  <a:moveTo>
                    <a:pt x="0" y="0"/>
                  </a:moveTo>
                  <a:lnTo>
                    <a:pt x="9594" y="0"/>
                  </a:lnTo>
                  <a:cubicBezTo>
                    <a:pt x="6941" y="759"/>
                    <a:pt x="4129" y="759"/>
                    <a:pt x="147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8282FA98-0B08-48BD-9EA1-C4AF9E7A9972}"/>
                </a:ext>
              </a:extLst>
            </p:cNvPr>
            <p:cNvSpPr/>
            <p:nvPr/>
          </p:nvSpPr>
          <p:spPr>
            <a:xfrm>
              <a:off x="7935131" y="1837790"/>
              <a:ext cx="8856" cy="73800"/>
            </a:xfrm>
            <a:custGeom>
              <a:avLst/>
              <a:gdLst>
                <a:gd name="connsiteX0" fmla="*/ 5166 w 8856"/>
                <a:gd name="connsiteY0" fmla="*/ 0 h 73800"/>
                <a:gd name="connsiteX1" fmla="*/ 8856 w 8856"/>
                <a:gd name="connsiteY1" fmla="*/ 0 h 73800"/>
                <a:gd name="connsiteX2" fmla="*/ 8856 w 8856"/>
                <a:gd name="connsiteY2" fmla="*/ 0 h 73800"/>
                <a:gd name="connsiteX3" fmla="*/ 0 w 8856"/>
                <a:gd name="connsiteY3" fmla="*/ 0 h 73800"/>
                <a:gd name="connsiteX4" fmla="*/ 0 w 8856"/>
                <a:gd name="connsiteY4" fmla="*/ 0 h 73800"/>
                <a:gd name="connsiteX5" fmla="*/ 0 w 8856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6" h="73800">
                  <a:moveTo>
                    <a:pt x="5166" y="0"/>
                  </a:moveTo>
                  <a:lnTo>
                    <a:pt x="8856" y="0"/>
                  </a:lnTo>
                  <a:lnTo>
                    <a:pt x="8856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0588A59A-412F-4086-B087-58BDCD7E689A}"/>
                </a:ext>
              </a:extLst>
            </p:cNvPr>
            <p:cNvSpPr/>
            <p:nvPr/>
          </p:nvSpPr>
          <p:spPr>
            <a:xfrm>
              <a:off x="7938083" y="18392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C442A3AE-1018-4A9A-B275-826BD9F35E27}"/>
                </a:ext>
              </a:extLst>
            </p:cNvPr>
            <p:cNvSpPr/>
            <p:nvPr/>
          </p:nvSpPr>
          <p:spPr>
            <a:xfrm>
              <a:off x="7943988" y="1824506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0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F868FA4-9F7E-42F5-909C-7E95685012AC}"/>
                </a:ext>
              </a:extLst>
            </p:cNvPr>
            <p:cNvSpPr/>
            <p:nvPr/>
          </p:nvSpPr>
          <p:spPr>
            <a:xfrm>
              <a:off x="7949892" y="1821555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0 w 5165"/>
                <a:gd name="connsiteY3" fmla="*/ 0 h 73800"/>
                <a:gd name="connsiteX4" fmla="*/ 0 w 5165"/>
                <a:gd name="connsiteY4" fmla="*/ 0 h 73800"/>
                <a:gd name="connsiteX5" fmla="*/ 0 w 5165"/>
                <a:gd name="connsiteY5" fmla="*/ 0 h 73800"/>
                <a:gd name="connsiteX6" fmla="*/ 0 w 5165"/>
                <a:gd name="connsiteY6" fmla="*/ 0 h 73800"/>
                <a:gd name="connsiteX7" fmla="*/ 0 w 5165"/>
                <a:gd name="connsiteY7" fmla="*/ 0 h 73800"/>
                <a:gd name="connsiteX8" fmla="*/ 5166 w 5165"/>
                <a:gd name="connsiteY8" fmla="*/ 0 h 73800"/>
                <a:gd name="connsiteX9" fmla="*/ 5166 w 5165"/>
                <a:gd name="connsiteY9" fmla="*/ 0 h 73800"/>
                <a:gd name="connsiteX10" fmla="*/ 5166 w 5165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8368B16-33AF-4E91-AB3B-68B71EEFE4A8}"/>
                </a:ext>
              </a:extLst>
            </p:cNvPr>
            <p:cNvSpPr/>
            <p:nvPr/>
          </p:nvSpPr>
          <p:spPr>
            <a:xfrm>
              <a:off x="7951367" y="18230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930C2C15-B2E1-43D8-B622-3FF01E25F188}"/>
                </a:ext>
              </a:extLst>
            </p:cNvPr>
            <p:cNvSpPr/>
            <p:nvPr/>
          </p:nvSpPr>
          <p:spPr>
            <a:xfrm>
              <a:off x="7870926" y="18761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2B06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7EDE7558-5DCE-493A-A07D-7866D575606A}"/>
                </a:ext>
              </a:extLst>
            </p:cNvPr>
            <p:cNvSpPr/>
            <p:nvPr/>
          </p:nvSpPr>
          <p:spPr>
            <a:xfrm>
              <a:off x="7861332" y="1864871"/>
              <a:ext cx="22877" cy="11295"/>
            </a:xfrm>
            <a:custGeom>
              <a:avLst/>
              <a:gdLst>
                <a:gd name="connsiteX0" fmla="*/ 0 w 22877"/>
                <a:gd name="connsiteY0" fmla="*/ 11295 h 11295"/>
                <a:gd name="connsiteX1" fmla="*/ 0 w 22877"/>
                <a:gd name="connsiteY1" fmla="*/ 11295 h 11295"/>
                <a:gd name="connsiteX2" fmla="*/ 5904 w 22877"/>
                <a:gd name="connsiteY2" fmla="*/ 11295 h 11295"/>
                <a:gd name="connsiteX3" fmla="*/ 5904 w 22877"/>
                <a:gd name="connsiteY3" fmla="*/ 11295 h 11295"/>
                <a:gd name="connsiteX4" fmla="*/ 5904 w 22877"/>
                <a:gd name="connsiteY4" fmla="*/ 11295 h 11295"/>
                <a:gd name="connsiteX5" fmla="*/ 5904 w 22877"/>
                <a:gd name="connsiteY5" fmla="*/ 11295 h 11295"/>
                <a:gd name="connsiteX6" fmla="*/ 5904 w 22877"/>
                <a:gd name="connsiteY6" fmla="*/ 11295 h 11295"/>
                <a:gd name="connsiteX7" fmla="*/ 5904 w 22877"/>
                <a:gd name="connsiteY7" fmla="*/ 11295 h 11295"/>
                <a:gd name="connsiteX8" fmla="*/ 5904 w 22877"/>
                <a:gd name="connsiteY8" fmla="*/ 11295 h 11295"/>
                <a:gd name="connsiteX9" fmla="*/ 5904 w 22877"/>
                <a:gd name="connsiteY9" fmla="*/ 11295 h 11295"/>
                <a:gd name="connsiteX10" fmla="*/ 5904 w 22877"/>
                <a:gd name="connsiteY10" fmla="*/ 11295 h 11295"/>
                <a:gd name="connsiteX11" fmla="*/ 5904 w 22877"/>
                <a:gd name="connsiteY11" fmla="*/ 11295 h 11295"/>
                <a:gd name="connsiteX12" fmla="*/ 5904 w 22877"/>
                <a:gd name="connsiteY12" fmla="*/ 11295 h 11295"/>
                <a:gd name="connsiteX13" fmla="*/ 22878 w 22877"/>
                <a:gd name="connsiteY13" fmla="*/ 11295 h 11295"/>
                <a:gd name="connsiteX14" fmla="*/ 22878 w 22877"/>
                <a:gd name="connsiteY14" fmla="*/ 11295 h 11295"/>
                <a:gd name="connsiteX15" fmla="*/ 17712 w 22877"/>
                <a:gd name="connsiteY15" fmla="*/ 6129 h 11295"/>
                <a:gd name="connsiteX16" fmla="*/ 12546 w 22877"/>
                <a:gd name="connsiteY16" fmla="*/ 6129 h 11295"/>
                <a:gd name="connsiteX17" fmla="*/ 6642 w 22877"/>
                <a:gd name="connsiteY17" fmla="*/ 6129 h 11295"/>
                <a:gd name="connsiteX18" fmla="*/ 6642 w 22877"/>
                <a:gd name="connsiteY18" fmla="*/ 6129 h 11295"/>
                <a:gd name="connsiteX19" fmla="*/ 18450 w 22877"/>
                <a:gd name="connsiteY19" fmla="*/ 4653 h 11295"/>
                <a:gd name="connsiteX20" fmla="*/ 18450 w 22877"/>
                <a:gd name="connsiteY20" fmla="*/ 4653 h 11295"/>
                <a:gd name="connsiteX21" fmla="*/ 11070 w 22877"/>
                <a:gd name="connsiteY21" fmla="*/ 225 h 11295"/>
                <a:gd name="connsiteX22" fmla="*/ 18361 w 22877"/>
                <a:gd name="connsiteY22" fmla="*/ 4295 h 11295"/>
                <a:gd name="connsiteX23" fmla="*/ 18450 w 22877"/>
                <a:gd name="connsiteY23" fmla="*/ 4653 h 11295"/>
                <a:gd name="connsiteX24" fmla="*/ 7380 w 22877"/>
                <a:gd name="connsiteY24" fmla="*/ 4653 h 11295"/>
                <a:gd name="connsiteX25" fmla="*/ 14022 w 22877"/>
                <a:gd name="connsiteY25" fmla="*/ 4653 h 11295"/>
                <a:gd name="connsiteX26" fmla="*/ 14022 w 22877"/>
                <a:gd name="connsiteY26" fmla="*/ 4653 h 11295"/>
                <a:gd name="connsiteX27" fmla="*/ 14022 w 22877"/>
                <a:gd name="connsiteY27" fmla="*/ 4653 h 11295"/>
                <a:gd name="connsiteX28" fmla="*/ 8118 w 22877"/>
                <a:gd name="connsiteY28" fmla="*/ 225 h 11295"/>
                <a:gd name="connsiteX29" fmla="*/ 8118 w 22877"/>
                <a:gd name="connsiteY29" fmla="*/ 225 h 1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2877" h="11295">
                  <a:moveTo>
                    <a:pt x="0" y="11295"/>
                  </a:moveTo>
                  <a:lnTo>
                    <a:pt x="0" y="11295"/>
                  </a:lnTo>
                  <a:lnTo>
                    <a:pt x="5904" y="11295"/>
                  </a:lnTo>
                  <a:lnTo>
                    <a:pt x="5904" y="11295"/>
                  </a:lnTo>
                  <a:lnTo>
                    <a:pt x="5904" y="11295"/>
                  </a:lnTo>
                  <a:lnTo>
                    <a:pt x="5904" y="11295"/>
                  </a:lnTo>
                  <a:lnTo>
                    <a:pt x="5904" y="11295"/>
                  </a:lnTo>
                  <a:lnTo>
                    <a:pt x="5904" y="11295"/>
                  </a:lnTo>
                  <a:cubicBezTo>
                    <a:pt x="5904" y="11295"/>
                    <a:pt x="5904" y="11295"/>
                    <a:pt x="5904" y="11295"/>
                  </a:cubicBezTo>
                  <a:lnTo>
                    <a:pt x="5904" y="11295"/>
                  </a:lnTo>
                  <a:lnTo>
                    <a:pt x="5904" y="11295"/>
                  </a:lnTo>
                  <a:lnTo>
                    <a:pt x="5904" y="11295"/>
                  </a:lnTo>
                  <a:lnTo>
                    <a:pt x="5904" y="11295"/>
                  </a:lnTo>
                  <a:lnTo>
                    <a:pt x="22878" y="11295"/>
                  </a:lnTo>
                  <a:cubicBezTo>
                    <a:pt x="22878" y="11295"/>
                    <a:pt x="22878" y="11295"/>
                    <a:pt x="22878" y="11295"/>
                  </a:cubicBezTo>
                  <a:cubicBezTo>
                    <a:pt x="21980" y="8910"/>
                    <a:pt x="20097" y="7027"/>
                    <a:pt x="17712" y="6129"/>
                  </a:cubicBezTo>
                  <a:lnTo>
                    <a:pt x="12546" y="6129"/>
                  </a:lnTo>
                  <a:cubicBezTo>
                    <a:pt x="10648" y="5388"/>
                    <a:pt x="8540" y="5388"/>
                    <a:pt x="6642" y="6129"/>
                  </a:cubicBezTo>
                  <a:lnTo>
                    <a:pt x="6642" y="6129"/>
                  </a:lnTo>
                  <a:close/>
                  <a:moveTo>
                    <a:pt x="18450" y="4653"/>
                  </a:moveTo>
                  <a:lnTo>
                    <a:pt x="18450" y="4653"/>
                  </a:lnTo>
                  <a:cubicBezTo>
                    <a:pt x="17408" y="1568"/>
                    <a:pt x="14283" y="-308"/>
                    <a:pt x="11070" y="225"/>
                  </a:cubicBezTo>
                  <a:cubicBezTo>
                    <a:pt x="14207" y="-664"/>
                    <a:pt x="17471" y="1158"/>
                    <a:pt x="18361" y="4295"/>
                  </a:cubicBezTo>
                  <a:cubicBezTo>
                    <a:pt x="18394" y="4413"/>
                    <a:pt x="18424" y="4533"/>
                    <a:pt x="18450" y="4653"/>
                  </a:cubicBezTo>
                  <a:close/>
                  <a:moveTo>
                    <a:pt x="7380" y="4653"/>
                  </a:moveTo>
                  <a:cubicBezTo>
                    <a:pt x="7380" y="4653"/>
                    <a:pt x="12546" y="4653"/>
                    <a:pt x="14022" y="4653"/>
                  </a:cubicBezTo>
                  <a:lnTo>
                    <a:pt x="14022" y="4653"/>
                  </a:lnTo>
                  <a:lnTo>
                    <a:pt x="14022" y="4653"/>
                  </a:lnTo>
                  <a:cubicBezTo>
                    <a:pt x="14022" y="4653"/>
                    <a:pt x="14022" y="4653"/>
                    <a:pt x="8118" y="225"/>
                  </a:cubicBezTo>
                  <a:lnTo>
                    <a:pt x="8118" y="225"/>
                  </a:lnTo>
                  <a:close/>
                </a:path>
              </a:pathLst>
            </a:custGeom>
            <a:solidFill>
              <a:srgbClr val="F2B06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F285329B-B8E6-4961-B15D-2EAC1B241FA3}"/>
                </a:ext>
              </a:extLst>
            </p:cNvPr>
            <p:cNvSpPr/>
            <p:nvPr/>
          </p:nvSpPr>
          <p:spPr>
            <a:xfrm>
              <a:off x="7870926" y="1864629"/>
              <a:ext cx="8117" cy="4895"/>
            </a:xfrm>
            <a:custGeom>
              <a:avLst/>
              <a:gdLst>
                <a:gd name="connsiteX0" fmla="*/ 8118 w 8117"/>
                <a:gd name="connsiteY0" fmla="*/ 4896 h 4895"/>
                <a:gd name="connsiteX1" fmla="*/ 8118 w 8117"/>
                <a:gd name="connsiteY1" fmla="*/ 4896 h 4895"/>
                <a:gd name="connsiteX2" fmla="*/ 1291 w 8117"/>
                <a:gd name="connsiteY2" fmla="*/ 88 h 4895"/>
                <a:gd name="connsiteX3" fmla="*/ 0 w 8117"/>
                <a:gd name="connsiteY3" fmla="*/ 468 h 4895"/>
                <a:gd name="connsiteX4" fmla="*/ 8118 w 8117"/>
                <a:gd name="connsiteY4" fmla="*/ 4896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4895">
                  <a:moveTo>
                    <a:pt x="8118" y="4896"/>
                  </a:moveTo>
                  <a:lnTo>
                    <a:pt x="8118" y="4896"/>
                  </a:lnTo>
                  <a:cubicBezTo>
                    <a:pt x="7561" y="1683"/>
                    <a:pt x="4504" y="-469"/>
                    <a:pt x="1291" y="88"/>
                  </a:cubicBezTo>
                  <a:cubicBezTo>
                    <a:pt x="848" y="165"/>
                    <a:pt x="415" y="292"/>
                    <a:pt x="0" y="468"/>
                  </a:cubicBezTo>
                  <a:cubicBezTo>
                    <a:pt x="3458" y="-492"/>
                    <a:pt x="7052" y="1469"/>
                    <a:pt x="8118" y="489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86AAFF40-088E-4218-80A9-97C239E008D9}"/>
                </a:ext>
              </a:extLst>
            </p:cNvPr>
            <p:cNvSpPr/>
            <p:nvPr/>
          </p:nvSpPr>
          <p:spPr>
            <a:xfrm>
              <a:off x="7867974" y="1867310"/>
              <a:ext cx="6641" cy="4427"/>
            </a:xfrm>
            <a:custGeom>
              <a:avLst/>
              <a:gdLst>
                <a:gd name="connsiteX0" fmla="*/ 738 w 6641"/>
                <a:gd name="connsiteY0" fmla="*/ 0 h 4427"/>
                <a:gd name="connsiteX1" fmla="*/ 6642 w 6641"/>
                <a:gd name="connsiteY1" fmla="*/ 4428 h 4427"/>
                <a:gd name="connsiteX2" fmla="*/ 6642 w 6641"/>
                <a:gd name="connsiteY2" fmla="*/ 4428 h 4427"/>
                <a:gd name="connsiteX3" fmla="*/ 6642 w 6641"/>
                <a:gd name="connsiteY3" fmla="*/ 4428 h 4427"/>
                <a:gd name="connsiteX4" fmla="*/ 0 w 6641"/>
                <a:gd name="connsiteY4" fmla="*/ 4428 h 4427"/>
                <a:gd name="connsiteX5" fmla="*/ 0 w 6641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1" h="4427">
                  <a:moveTo>
                    <a:pt x="738" y="0"/>
                  </a:moveTo>
                  <a:cubicBezTo>
                    <a:pt x="738" y="0"/>
                    <a:pt x="5166" y="0"/>
                    <a:pt x="6642" y="4428"/>
                  </a:cubicBezTo>
                  <a:lnTo>
                    <a:pt x="6642" y="4428"/>
                  </a:lnTo>
                  <a:lnTo>
                    <a:pt x="6642" y="4428"/>
                  </a:lnTo>
                  <a:cubicBezTo>
                    <a:pt x="6642" y="4428"/>
                    <a:pt x="2214" y="4428"/>
                    <a:pt x="0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103592BD-16F6-49BB-8622-78CE80D29689}"/>
                </a:ext>
              </a:extLst>
            </p:cNvPr>
            <p:cNvSpPr/>
            <p:nvPr/>
          </p:nvSpPr>
          <p:spPr>
            <a:xfrm>
              <a:off x="7910040" y="1941849"/>
              <a:ext cx="70338" cy="174905"/>
            </a:xfrm>
            <a:custGeom>
              <a:avLst/>
              <a:gdLst>
                <a:gd name="connsiteX0" fmla="*/ 68634 w 70338"/>
                <a:gd name="connsiteY0" fmla="*/ 127674 h 174905"/>
                <a:gd name="connsiteX1" fmla="*/ 68634 w 70338"/>
                <a:gd name="connsiteY1" fmla="*/ 92988 h 174905"/>
                <a:gd name="connsiteX2" fmla="*/ 68634 w 70338"/>
                <a:gd name="connsiteY2" fmla="*/ 70110 h 174905"/>
                <a:gd name="connsiteX3" fmla="*/ 68634 w 70338"/>
                <a:gd name="connsiteY3" fmla="*/ 28044 h 174905"/>
                <a:gd name="connsiteX4" fmla="*/ 68634 w 70338"/>
                <a:gd name="connsiteY4" fmla="*/ 8856 h 174905"/>
                <a:gd name="connsiteX5" fmla="*/ 68634 w 70338"/>
                <a:gd name="connsiteY5" fmla="*/ 0 h 174905"/>
                <a:gd name="connsiteX6" fmla="*/ 61992 w 70338"/>
                <a:gd name="connsiteY6" fmla="*/ 0 h 174905"/>
                <a:gd name="connsiteX7" fmla="*/ 25092 w 70338"/>
                <a:gd name="connsiteY7" fmla="*/ 0 h 174905"/>
                <a:gd name="connsiteX8" fmla="*/ 16236 w 70338"/>
                <a:gd name="connsiteY8" fmla="*/ 0 h 174905"/>
                <a:gd name="connsiteX9" fmla="*/ 16236 w 70338"/>
                <a:gd name="connsiteY9" fmla="*/ 0 h 174905"/>
                <a:gd name="connsiteX10" fmla="*/ 8856 w 70338"/>
                <a:gd name="connsiteY10" fmla="*/ 21402 h 174905"/>
                <a:gd name="connsiteX11" fmla="*/ 20664 w 70338"/>
                <a:gd name="connsiteY11" fmla="*/ 1476 h 174905"/>
                <a:gd name="connsiteX12" fmla="*/ 20664 w 70338"/>
                <a:gd name="connsiteY12" fmla="*/ 1476 h 174905"/>
                <a:gd name="connsiteX13" fmla="*/ 8118 w 70338"/>
                <a:gd name="connsiteY13" fmla="*/ 21402 h 174905"/>
                <a:gd name="connsiteX14" fmla="*/ 8118 w 70338"/>
                <a:gd name="connsiteY14" fmla="*/ 21402 h 174905"/>
                <a:gd name="connsiteX15" fmla="*/ 8118 w 70338"/>
                <a:gd name="connsiteY15" fmla="*/ 86346 h 174905"/>
                <a:gd name="connsiteX16" fmla="*/ 8118 w 70338"/>
                <a:gd name="connsiteY16" fmla="*/ 86346 h 174905"/>
                <a:gd name="connsiteX17" fmla="*/ 8118 w 70338"/>
                <a:gd name="connsiteY17" fmla="*/ 103320 h 174905"/>
                <a:gd name="connsiteX18" fmla="*/ 0 w 70338"/>
                <a:gd name="connsiteY18" fmla="*/ 163836 h 174905"/>
                <a:gd name="connsiteX19" fmla="*/ 15498 w 70338"/>
                <a:gd name="connsiteY19" fmla="*/ 171216 h 174905"/>
                <a:gd name="connsiteX20" fmla="*/ 15498 w 70338"/>
                <a:gd name="connsiteY20" fmla="*/ 171216 h 174905"/>
                <a:gd name="connsiteX21" fmla="*/ 15498 w 70338"/>
                <a:gd name="connsiteY21" fmla="*/ 138006 h 174905"/>
                <a:gd name="connsiteX22" fmla="*/ 15498 w 70338"/>
                <a:gd name="connsiteY22" fmla="*/ 138006 h 174905"/>
                <a:gd name="connsiteX23" fmla="*/ 2214 w 70338"/>
                <a:gd name="connsiteY23" fmla="*/ 174906 h 174905"/>
                <a:gd name="connsiteX24" fmla="*/ 6642 w 70338"/>
                <a:gd name="connsiteY24" fmla="*/ 174906 h 174905"/>
                <a:gd name="connsiteX25" fmla="*/ 18450 w 70338"/>
                <a:gd name="connsiteY25" fmla="*/ 166050 h 174905"/>
                <a:gd name="connsiteX26" fmla="*/ 18450 w 70338"/>
                <a:gd name="connsiteY26" fmla="*/ 120294 h 174905"/>
                <a:gd name="connsiteX27" fmla="*/ 18450 w 70338"/>
                <a:gd name="connsiteY27" fmla="*/ 93726 h 174905"/>
                <a:gd name="connsiteX28" fmla="*/ 15498 w 70338"/>
                <a:gd name="connsiteY28" fmla="*/ 101106 h 174905"/>
                <a:gd name="connsiteX29" fmla="*/ 21402 w 70338"/>
                <a:gd name="connsiteY29" fmla="*/ 90036 h 174905"/>
                <a:gd name="connsiteX30" fmla="*/ 21402 w 70338"/>
                <a:gd name="connsiteY30" fmla="*/ 90036 h 174905"/>
                <a:gd name="connsiteX31" fmla="*/ 32472 w 70338"/>
                <a:gd name="connsiteY31" fmla="*/ 55350 h 174905"/>
                <a:gd name="connsiteX32" fmla="*/ 38376 w 70338"/>
                <a:gd name="connsiteY32" fmla="*/ 69372 h 174905"/>
                <a:gd name="connsiteX33" fmla="*/ 38376 w 70338"/>
                <a:gd name="connsiteY33" fmla="*/ 76752 h 174905"/>
                <a:gd name="connsiteX34" fmla="*/ 38376 w 70338"/>
                <a:gd name="connsiteY34" fmla="*/ 87084 h 174905"/>
                <a:gd name="connsiteX35" fmla="*/ 38376 w 70338"/>
                <a:gd name="connsiteY35" fmla="*/ 87084 h 174905"/>
                <a:gd name="connsiteX36" fmla="*/ 38376 w 70338"/>
                <a:gd name="connsiteY36" fmla="*/ 95202 h 174905"/>
                <a:gd name="connsiteX37" fmla="*/ 38376 w 70338"/>
                <a:gd name="connsiteY37" fmla="*/ 88560 h 174905"/>
                <a:gd name="connsiteX38" fmla="*/ 38376 w 70338"/>
                <a:gd name="connsiteY38" fmla="*/ 162360 h 174905"/>
                <a:gd name="connsiteX39" fmla="*/ 38376 w 70338"/>
                <a:gd name="connsiteY39" fmla="*/ 162360 h 174905"/>
                <a:gd name="connsiteX40" fmla="*/ 68634 w 70338"/>
                <a:gd name="connsiteY40" fmla="*/ 162360 h 174905"/>
                <a:gd name="connsiteX41" fmla="*/ 68634 w 70338"/>
                <a:gd name="connsiteY41" fmla="*/ 127674 h 174905"/>
                <a:gd name="connsiteX42" fmla="*/ 9594 w 70338"/>
                <a:gd name="connsiteY42" fmla="*/ 115866 h 174905"/>
                <a:gd name="connsiteX43" fmla="*/ 9594 w 70338"/>
                <a:gd name="connsiteY43" fmla="*/ 101106 h 174905"/>
                <a:gd name="connsiteX44" fmla="*/ 9594 w 70338"/>
                <a:gd name="connsiteY44" fmla="*/ 101106 h 174905"/>
                <a:gd name="connsiteX45" fmla="*/ 9594 w 70338"/>
                <a:gd name="connsiteY45" fmla="*/ 115866 h 174905"/>
                <a:gd name="connsiteX46" fmla="*/ 9594 w 70338"/>
                <a:gd name="connsiteY46" fmla="*/ 138744 h 174905"/>
                <a:gd name="connsiteX47" fmla="*/ 9594 w 70338"/>
                <a:gd name="connsiteY47" fmla="*/ 115866 h 174905"/>
                <a:gd name="connsiteX48" fmla="*/ 9594 w 70338"/>
                <a:gd name="connsiteY48" fmla="*/ 87822 h 174905"/>
                <a:gd name="connsiteX49" fmla="*/ 20664 w 70338"/>
                <a:gd name="connsiteY49" fmla="*/ 4428 h 174905"/>
                <a:gd name="connsiteX50" fmla="*/ 20664 w 70338"/>
                <a:gd name="connsiteY50" fmla="*/ 4428 h 174905"/>
                <a:gd name="connsiteX51" fmla="*/ 11808 w 70338"/>
                <a:gd name="connsiteY51" fmla="*/ 87822 h 174905"/>
                <a:gd name="connsiteX52" fmla="*/ 17712 w 70338"/>
                <a:gd name="connsiteY52" fmla="*/ 53136 h 174905"/>
                <a:gd name="connsiteX53" fmla="*/ 22878 w 70338"/>
                <a:gd name="connsiteY53" fmla="*/ 31734 h 174905"/>
                <a:gd name="connsiteX54" fmla="*/ 22878 w 70338"/>
                <a:gd name="connsiteY54" fmla="*/ 31734 h 174905"/>
                <a:gd name="connsiteX55" fmla="*/ 19926 w 70338"/>
                <a:gd name="connsiteY55" fmla="*/ 53136 h 174905"/>
                <a:gd name="connsiteX56" fmla="*/ 25092 w 70338"/>
                <a:gd name="connsiteY56" fmla="*/ 16236 h 174905"/>
                <a:gd name="connsiteX57" fmla="*/ 25092 w 70338"/>
                <a:gd name="connsiteY57" fmla="*/ 7380 h 174905"/>
                <a:gd name="connsiteX58" fmla="*/ 25092 w 70338"/>
                <a:gd name="connsiteY58" fmla="*/ 7380 h 174905"/>
                <a:gd name="connsiteX59" fmla="*/ 27306 w 70338"/>
                <a:gd name="connsiteY59" fmla="*/ 16236 h 174905"/>
                <a:gd name="connsiteX60" fmla="*/ 30996 w 70338"/>
                <a:gd name="connsiteY60" fmla="*/ 56088 h 174905"/>
                <a:gd name="connsiteX61" fmla="*/ 30996 w 70338"/>
                <a:gd name="connsiteY61" fmla="*/ 44280 h 174905"/>
                <a:gd name="connsiteX62" fmla="*/ 25830 w 70338"/>
                <a:gd name="connsiteY62" fmla="*/ 39114 h 174905"/>
                <a:gd name="connsiteX63" fmla="*/ 25830 w 70338"/>
                <a:gd name="connsiteY63" fmla="*/ 6642 h 174905"/>
                <a:gd name="connsiteX64" fmla="*/ 25830 w 70338"/>
                <a:gd name="connsiteY64" fmla="*/ 6642 h 174905"/>
                <a:gd name="connsiteX65" fmla="*/ 25830 w 70338"/>
                <a:gd name="connsiteY65" fmla="*/ 39114 h 174905"/>
                <a:gd name="connsiteX66" fmla="*/ 29520 w 70338"/>
                <a:gd name="connsiteY66" fmla="*/ 44280 h 174905"/>
                <a:gd name="connsiteX67" fmla="*/ 33210 w 70338"/>
                <a:gd name="connsiteY67" fmla="*/ 56088 h 174905"/>
                <a:gd name="connsiteX68" fmla="*/ 36900 w 70338"/>
                <a:gd name="connsiteY68" fmla="*/ 43542 h 174905"/>
                <a:gd name="connsiteX69" fmla="*/ 36900 w 70338"/>
                <a:gd name="connsiteY69" fmla="*/ 13284 h 174905"/>
                <a:gd name="connsiteX70" fmla="*/ 36900 w 70338"/>
                <a:gd name="connsiteY70" fmla="*/ 13284 h 174905"/>
                <a:gd name="connsiteX71" fmla="*/ 39114 w 70338"/>
                <a:gd name="connsiteY71" fmla="*/ 43542 h 174905"/>
                <a:gd name="connsiteX72" fmla="*/ 41328 w 70338"/>
                <a:gd name="connsiteY72" fmla="*/ 5904 h 174905"/>
                <a:gd name="connsiteX73" fmla="*/ 50922 w 70338"/>
                <a:gd name="connsiteY73" fmla="*/ 5904 h 174905"/>
                <a:gd name="connsiteX74" fmla="*/ 58302 w 70338"/>
                <a:gd name="connsiteY74" fmla="*/ 90036 h 174905"/>
                <a:gd name="connsiteX75" fmla="*/ 50922 w 70338"/>
                <a:gd name="connsiteY75" fmla="*/ 6642 h 174905"/>
                <a:gd name="connsiteX76" fmla="*/ 41328 w 70338"/>
                <a:gd name="connsiteY76" fmla="*/ 6642 h 174905"/>
                <a:gd name="connsiteX77" fmla="*/ 41328 w 70338"/>
                <a:gd name="connsiteY77" fmla="*/ 47232 h 174905"/>
                <a:gd name="connsiteX78" fmla="*/ 41328 w 70338"/>
                <a:gd name="connsiteY78" fmla="*/ 47232 h 174905"/>
                <a:gd name="connsiteX79" fmla="*/ 41328 w 70338"/>
                <a:gd name="connsiteY79" fmla="*/ 54612 h 174905"/>
                <a:gd name="connsiteX80" fmla="*/ 42804 w 70338"/>
                <a:gd name="connsiteY80" fmla="*/ 47232 h 174905"/>
                <a:gd name="connsiteX81" fmla="*/ 58302 w 70338"/>
                <a:gd name="connsiteY81" fmla="*/ 112914 h 174905"/>
                <a:gd name="connsiteX82" fmla="*/ 58302 w 70338"/>
                <a:gd name="connsiteY82" fmla="*/ 112914 h 174905"/>
                <a:gd name="connsiteX83" fmla="*/ 64944 w 70338"/>
                <a:gd name="connsiteY83" fmla="*/ 163836 h 174905"/>
                <a:gd name="connsiteX84" fmla="*/ 59778 w 70338"/>
                <a:gd name="connsiteY84" fmla="*/ 112914 h 17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70338" h="174905">
                  <a:moveTo>
                    <a:pt x="68634" y="127674"/>
                  </a:moveTo>
                  <a:cubicBezTo>
                    <a:pt x="68634" y="114390"/>
                    <a:pt x="68634" y="101106"/>
                    <a:pt x="68634" y="92988"/>
                  </a:cubicBezTo>
                  <a:cubicBezTo>
                    <a:pt x="69356" y="85379"/>
                    <a:pt x="69356" y="77719"/>
                    <a:pt x="68634" y="70110"/>
                  </a:cubicBezTo>
                  <a:cubicBezTo>
                    <a:pt x="68634" y="63468"/>
                    <a:pt x="68634" y="43542"/>
                    <a:pt x="68634" y="28044"/>
                  </a:cubicBezTo>
                  <a:cubicBezTo>
                    <a:pt x="68634" y="12546"/>
                    <a:pt x="68634" y="11808"/>
                    <a:pt x="68634" y="8856"/>
                  </a:cubicBezTo>
                  <a:cubicBezTo>
                    <a:pt x="69230" y="5934"/>
                    <a:pt x="69230" y="2922"/>
                    <a:pt x="68634" y="0"/>
                  </a:cubicBezTo>
                  <a:lnTo>
                    <a:pt x="61992" y="0"/>
                  </a:lnTo>
                  <a:lnTo>
                    <a:pt x="25092" y="0"/>
                  </a:lnTo>
                  <a:lnTo>
                    <a:pt x="16236" y="0"/>
                  </a:lnTo>
                  <a:lnTo>
                    <a:pt x="16236" y="0"/>
                  </a:lnTo>
                  <a:cubicBezTo>
                    <a:pt x="13178" y="6914"/>
                    <a:pt x="10709" y="14073"/>
                    <a:pt x="8856" y="21402"/>
                  </a:cubicBezTo>
                  <a:cubicBezTo>
                    <a:pt x="14579" y="15996"/>
                    <a:pt x="18670" y="9092"/>
                    <a:pt x="20664" y="1476"/>
                  </a:cubicBezTo>
                  <a:lnTo>
                    <a:pt x="20664" y="1476"/>
                  </a:lnTo>
                  <a:cubicBezTo>
                    <a:pt x="18628" y="9249"/>
                    <a:pt x="14247" y="16206"/>
                    <a:pt x="8118" y="21402"/>
                  </a:cubicBezTo>
                  <a:cubicBezTo>
                    <a:pt x="8118" y="21402"/>
                    <a:pt x="8118" y="21402"/>
                    <a:pt x="8118" y="21402"/>
                  </a:cubicBezTo>
                  <a:cubicBezTo>
                    <a:pt x="8118" y="34686"/>
                    <a:pt x="8118" y="76014"/>
                    <a:pt x="8118" y="86346"/>
                  </a:cubicBezTo>
                  <a:lnTo>
                    <a:pt x="8118" y="86346"/>
                  </a:lnTo>
                  <a:cubicBezTo>
                    <a:pt x="8991" y="91970"/>
                    <a:pt x="8991" y="97696"/>
                    <a:pt x="8118" y="103320"/>
                  </a:cubicBezTo>
                  <a:cubicBezTo>
                    <a:pt x="3854" y="123252"/>
                    <a:pt x="1140" y="143485"/>
                    <a:pt x="0" y="163836"/>
                  </a:cubicBezTo>
                  <a:cubicBezTo>
                    <a:pt x="4449" y="167583"/>
                    <a:pt x="9785" y="170125"/>
                    <a:pt x="15498" y="171216"/>
                  </a:cubicBezTo>
                  <a:lnTo>
                    <a:pt x="15498" y="171216"/>
                  </a:lnTo>
                  <a:cubicBezTo>
                    <a:pt x="14085" y="160191"/>
                    <a:pt x="14085" y="149031"/>
                    <a:pt x="15498" y="138006"/>
                  </a:cubicBezTo>
                  <a:lnTo>
                    <a:pt x="15498" y="138006"/>
                  </a:lnTo>
                  <a:cubicBezTo>
                    <a:pt x="9032" y="149474"/>
                    <a:pt x="4541" y="161948"/>
                    <a:pt x="2214" y="174906"/>
                  </a:cubicBezTo>
                  <a:lnTo>
                    <a:pt x="6642" y="174906"/>
                  </a:lnTo>
                  <a:lnTo>
                    <a:pt x="18450" y="166050"/>
                  </a:lnTo>
                  <a:cubicBezTo>
                    <a:pt x="18450" y="166050"/>
                    <a:pt x="18450" y="139482"/>
                    <a:pt x="18450" y="120294"/>
                  </a:cubicBezTo>
                  <a:cubicBezTo>
                    <a:pt x="18450" y="101106"/>
                    <a:pt x="18450" y="98154"/>
                    <a:pt x="18450" y="93726"/>
                  </a:cubicBezTo>
                  <a:cubicBezTo>
                    <a:pt x="18038" y="96378"/>
                    <a:pt x="17029" y="98902"/>
                    <a:pt x="15498" y="101106"/>
                  </a:cubicBezTo>
                  <a:cubicBezTo>
                    <a:pt x="18200" y="97857"/>
                    <a:pt x="20209" y="94090"/>
                    <a:pt x="21402" y="90036"/>
                  </a:cubicBezTo>
                  <a:lnTo>
                    <a:pt x="21402" y="90036"/>
                  </a:lnTo>
                  <a:cubicBezTo>
                    <a:pt x="21402" y="84870"/>
                    <a:pt x="31734" y="56826"/>
                    <a:pt x="32472" y="55350"/>
                  </a:cubicBezTo>
                  <a:lnTo>
                    <a:pt x="38376" y="69372"/>
                  </a:lnTo>
                  <a:cubicBezTo>
                    <a:pt x="38134" y="71826"/>
                    <a:pt x="38134" y="74298"/>
                    <a:pt x="38376" y="76752"/>
                  </a:cubicBezTo>
                  <a:cubicBezTo>
                    <a:pt x="38577" y="80193"/>
                    <a:pt x="38577" y="83643"/>
                    <a:pt x="38376" y="87084"/>
                  </a:cubicBezTo>
                  <a:lnTo>
                    <a:pt x="38376" y="87084"/>
                  </a:lnTo>
                  <a:cubicBezTo>
                    <a:pt x="40222" y="89475"/>
                    <a:pt x="40222" y="92811"/>
                    <a:pt x="38376" y="95202"/>
                  </a:cubicBezTo>
                  <a:cubicBezTo>
                    <a:pt x="38973" y="93028"/>
                    <a:pt x="38973" y="90734"/>
                    <a:pt x="38376" y="88560"/>
                  </a:cubicBezTo>
                  <a:cubicBezTo>
                    <a:pt x="36572" y="113127"/>
                    <a:pt x="36572" y="137793"/>
                    <a:pt x="38376" y="162360"/>
                  </a:cubicBezTo>
                  <a:lnTo>
                    <a:pt x="38376" y="162360"/>
                  </a:lnTo>
                  <a:lnTo>
                    <a:pt x="68634" y="162360"/>
                  </a:lnTo>
                  <a:cubicBezTo>
                    <a:pt x="71586" y="154980"/>
                    <a:pt x="70110" y="140958"/>
                    <a:pt x="68634" y="127674"/>
                  </a:cubicBezTo>
                  <a:close/>
                  <a:moveTo>
                    <a:pt x="9594" y="115866"/>
                  </a:moveTo>
                  <a:cubicBezTo>
                    <a:pt x="9594" y="108486"/>
                    <a:pt x="9594" y="102582"/>
                    <a:pt x="9594" y="101106"/>
                  </a:cubicBezTo>
                  <a:lnTo>
                    <a:pt x="9594" y="101106"/>
                  </a:lnTo>
                  <a:cubicBezTo>
                    <a:pt x="9274" y="106021"/>
                    <a:pt x="9274" y="110951"/>
                    <a:pt x="9594" y="115866"/>
                  </a:cubicBezTo>
                  <a:cubicBezTo>
                    <a:pt x="9594" y="124722"/>
                    <a:pt x="9594" y="135792"/>
                    <a:pt x="9594" y="138744"/>
                  </a:cubicBezTo>
                  <a:cubicBezTo>
                    <a:pt x="8928" y="131132"/>
                    <a:pt x="8928" y="123478"/>
                    <a:pt x="9594" y="115866"/>
                  </a:cubicBezTo>
                  <a:close/>
                  <a:moveTo>
                    <a:pt x="9594" y="87822"/>
                  </a:moveTo>
                  <a:cubicBezTo>
                    <a:pt x="10034" y="59689"/>
                    <a:pt x="13749" y="31702"/>
                    <a:pt x="20664" y="4428"/>
                  </a:cubicBezTo>
                  <a:lnTo>
                    <a:pt x="20664" y="4428"/>
                  </a:lnTo>
                  <a:cubicBezTo>
                    <a:pt x="14639" y="31813"/>
                    <a:pt x="11668" y="59782"/>
                    <a:pt x="11808" y="87822"/>
                  </a:cubicBezTo>
                  <a:close/>
                  <a:moveTo>
                    <a:pt x="17712" y="53136"/>
                  </a:moveTo>
                  <a:lnTo>
                    <a:pt x="22878" y="31734"/>
                  </a:lnTo>
                  <a:lnTo>
                    <a:pt x="22878" y="31734"/>
                  </a:lnTo>
                  <a:cubicBezTo>
                    <a:pt x="22379" y="38927"/>
                    <a:pt x="21393" y="46077"/>
                    <a:pt x="19926" y="53136"/>
                  </a:cubicBezTo>
                  <a:close/>
                  <a:moveTo>
                    <a:pt x="25092" y="16236"/>
                  </a:moveTo>
                  <a:cubicBezTo>
                    <a:pt x="24401" y="13325"/>
                    <a:pt x="24401" y="10291"/>
                    <a:pt x="25092" y="7380"/>
                  </a:cubicBezTo>
                  <a:lnTo>
                    <a:pt x="25092" y="7380"/>
                  </a:lnTo>
                  <a:cubicBezTo>
                    <a:pt x="25092" y="7380"/>
                    <a:pt x="28044" y="14022"/>
                    <a:pt x="27306" y="16236"/>
                  </a:cubicBezTo>
                  <a:close/>
                  <a:moveTo>
                    <a:pt x="30996" y="56088"/>
                  </a:moveTo>
                  <a:cubicBezTo>
                    <a:pt x="30996" y="45756"/>
                    <a:pt x="30996" y="44280"/>
                    <a:pt x="30996" y="44280"/>
                  </a:cubicBezTo>
                  <a:cubicBezTo>
                    <a:pt x="30996" y="44280"/>
                    <a:pt x="25830" y="44280"/>
                    <a:pt x="25830" y="39114"/>
                  </a:cubicBezTo>
                  <a:cubicBezTo>
                    <a:pt x="25830" y="33948"/>
                    <a:pt x="25830" y="10332"/>
                    <a:pt x="25830" y="6642"/>
                  </a:cubicBezTo>
                  <a:lnTo>
                    <a:pt x="25830" y="6642"/>
                  </a:lnTo>
                  <a:cubicBezTo>
                    <a:pt x="25830" y="11070"/>
                    <a:pt x="25830" y="36900"/>
                    <a:pt x="25830" y="39114"/>
                  </a:cubicBezTo>
                  <a:cubicBezTo>
                    <a:pt x="26379" y="41233"/>
                    <a:pt x="27694" y="43073"/>
                    <a:pt x="29520" y="44280"/>
                  </a:cubicBezTo>
                  <a:cubicBezTo>
                    <a:pt x="29745" y="48462"/>
                    <a:pt x="31014" y="52522"/>
                    <a:pt x="33210" y="56088"/>
                  </a:cubicBezTo>
                  <a:close/>
                  <a:moveTo>
                    <a:pt x="36900" y="43542"/>
                  </a:moveTo>
                  <a:cubicBezTo>
                    <a:pt x="36900" y="43542"/>
                    <a:pt x="36900" y="16236"/>
                    <a:pt x="36900" y="13284"/>
                  </a:cubicBezTo>
                  <a:lnTo>
                    <a:pt x="36900" y="13284"/>
                  </a:lnTo>
                  <a:cubicBezTo>
                    <a:pt x="36900" y="13284"/>
                    <a:pt x="39114" y="43542"/>
                    <a:pt x="39114" y="43542"/>
                  </a:cubicBezTo>
                  <a:close/>
                  <a:moveTo>
                    <a:pt x="41328" y="5904"/>
                  </a:moveTo>
                  <a:lnTo>
                    <a:pt x="50922" y="5904"/>
                  </a:lnTo>
                  <a:cubicBezTo>
                    <a:pt x="50922" y="5904"/>
                    <a:pt x="50922" y="60516"/>
                    <a:pt x="58302" y="90036"/>
                  </a:cubicBezTo>
                  <a:cubicBezTo>
                    <a:pt x="53874" y="61254"/>
                    <a:pt x="50922" y="9594"/>
                    <a:pt x="50922" y="6642"/>
                  </a:cubicBezTo>
                  <a:cubicBezTo>
                    <a:pt x="50922" y="3690"/>
                    <a:pt x="43542" y="6642"/>
                    <a:pt x="41328" y="6642"/>
                  </a:cubicBezTo>
                  <a:close/>
                  <a:moveTo>
                    <a:pt x="41328" y="47232"/>
                  </a:moveTo>
                  <a:lnTo>
                    <a:pt x="41328" y="47232"/>
                  </a:lnTo>
                  <a:cubicBezTo>
                    <a:pt x="41328" y="47232"/>
                    <a:pt x="45018" y="52398"/>
                    <a:pt x="41328" y="54612"/>
                  </a:cubicBezTo>
                  <a:cubicBezTo>
                    <a:pt x="42238" y="52254"/>
                    <a:pt x="42737" y="49758"/>
                    <a:pt x="42804" y="47232"/>
                  </a:cubicBezTo>
                  <a:close/>
                  <a:moveTo>
                    <a:pt x="58302" y="112914"/>
                  </a:moveTo>
                  <a:lnTo>
                    <a:pt x="58302" y="112914"/>
                  </a:lnTo>
                  <a:cubicBezTo>
                    <a:pt x="56848" y="130168"/>
                    <a:pt x="59113" y="147533"/>
                    <a:pt x="64944" y="163836"/>
                  </a:cubicBezTo>
                  <a:cubicBezTo>
                    <a:pt x="59612" y="147424"/>
                    <a:pt x="57850" y="130062"/>
                    <a:pt x="59778" y="1129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0A580EF9-93CE-4329-B1FC-355431A161FB}"/>
                </a:ext>
              </a:extLst>
            </p:cNvPr>
            <p:cNvSpPr/>
            <p:nvPr/>
          </p:nvSpPr>
          <p:spPr>
            <a:xfrm>
              <a:off x="7921848" y="1946277"/>
              <a:ext cx="11807" cy="83394"/>
            </a:xfrm>
            <a:custGeom>
              <a:avLst/>
              <a:gdLst>
                <a:gd name="connsiteX0" fmla="*/ 11070 w 11807"/>
                <a:gd name="connsiteY0" fmla="*/ 0 h 83394"/>
                <a:gd name="connsiteX1" fmla="*/ 0 w 11807"/>
                <a:gd name="connsiteY1" fmla="*/ 83394 h 83394"/>
                <a:gd name="connsiteX2" fmla="*/ 11808 w 11807"/>
                <a:gd name="connsiteY2" fmla="*/ 738 h 8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807" h="83394">
                  <a:moveTo>
                    <a:pt x="11070" y="0"/>
                  </a:moveTo>
                  <a:cubicBezTo>
                    <a:pt x="4155" y="27274"/>
                    <a:pt x="440" y="55261"/>
                    <a:pt x="0" y="83394"/>
                  </a:cubicBezTo>
                  <a:cubicBezTo>
                    <a:pt x="883" y="55492"/>
                    <a:pt x="4843" y="27772"/>
                    <a:pt x="1180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9CAFF16F-4FED-4A80-B556-EC6A2981B089}"/>
                </a:ext>
              </a:extLst>
            </p:cNvPr>
            <p:cNvSpPr/>
            <p:nvPr/>
          </p:nvSpPr>
          <p:spPr>
            <a:xfrm>
              <a:off x="7919872" y="2042955"/>
              <a:ext cx="499" cy="37638"/>
            </a:xfrm>
            <a:custGeom>
              <a:avLst/>
              <a:gdLst>
                <a:gd name="connsiteX0" fmla="*/ 499 w 499"/>
                <a:gd name="connsiteY0" fmla="*/ 14760 h 37638"/>
                <a:gd name="connsiteX1" fmla="*/ 499 w 499"/>
                <a:gd name="connsiteY1" fmla="*/ 0 h 37638"/>
                <a:gd name="connsiteX2" fmla="*/ 499 w 499"/>
                <a:gd name="connsiteY2" fmla="*/ 0 h 37638"/>
                <a:gd name="connsiteX3" fmla="*/ 499 w 499"/>
                <a:gd name="connsiteY3" fmla="*/ 14760 h 37638"/>
                <a:gd name="connsiteX4" fmla="*/ 499 w 499"/>
                <a:gd name="connsiteY4" fmla="*/ 37638 h 37638"/>
                <a:gd name="connsiteX5" fmla="*/ 499 w 499"/>
                <a:gd name="connsiteY5" fmla="*/ 14760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" h="37638">
                  <a:moveTo>
                    <a:pt x="499" y="14760"/>
                  </a:moveTo>
                  <a:cubicBezTo>
                    <a:pt x="180" y="9845"/>
                    <a:pt x="180" y="4915"/>
                    <a:pt x="499" y="0"/>
                  </a:cubicBezTo>
                  <a:lnTo>
                    <a:pt x="499" y="0"/>
                  </a:lnTo>
                  <a:cubicBezTo>
                    <a:pt x="499" y="0"/>
                    <a:pt x="499" y="7380"/>
                    <a:pt x="499" y="14760"/>
                  </a:cubicBezTo>
                  <a:cubicBezTo>
                    <a:pt x="-166" y="22372"/>
                    <a:pt x="-166" y="30026"/>
                    <a:pt x="499" y="37638"/>
                  </a:cubicBezTo>
                  <a:cubicBezTo>
                    <a:pt x="499" y="37638"/>
                    <a:pt x="-239" y="23616"/>
                    <a:pt x="499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3BA1A8-1A9C-46E9-9A2D-7CC9E5FADD94}"/>
                </a:ext>
              </a:extLst>
            </p:cNvPr>
            <p:cNvSpPr/>
            <p:nvPr/>
          </p:nvSpPr>
          <p:spPr>
            <a:xfrm>
              <a:off x="7971100" y="2054762"/>
              <a:ext cx="8311" cy="50922"/>
            </a:xfrm>
            <a:custGeom>
              <a:avLst/>
              <a:gdLst>
                <a:gd name="connsiteX0" fmla="*/ 194 w 8311"/>
                <a:gd name="connsiteY0" fmla="*/ 0 h 50922"/>
                <a:gd name="connsiteX1" fmla="*/ 194 w 8311"/>
                <a:gd name="connsiteY1" fmla="*/ 0 h 50922"/>
                <a:gd name="connsiteX2" fmla="*/ 8312 w 8311"/>
                <a:gd name="connsiteY2" fmla="*/ 50922 h 50922"/>
                <a:gd name="connsiteX3" fmla="*/ 194 w 8311"/>
                <a:gd name="connsiteY3" fmla="*/ 0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11" h="50922">
                  <a:moveTo>
                    <a:pt x="194" y="0"/>
                  </a:moveTo>
                  <a:lnTo>
                    <a:pt x="194" y="0"/>
                  </a:lnTo>
                  <a:cubicBezTo>
                    <a:pt x="-789" y="17360"/>
                    <a:pt x="1980" y="34728"/>
                    <a:pt x="8312" y="50922"/>
                  </a:cubicBezTo>
                  <a:cubicBezTo>
                    <a:pt x="1980" y="34728"/>
                    <a:pt x="-789" y="17360"/>
                    <a:pt x="19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6E74877B-8A8D-498C-8682-DBCB9A9545C9}"/>
                </a:ext>
              </a:extLst>
            </p:cNvPr>
            <p:cNvSpPr/>
            <p:nvPr/>
          </p:nvSpPr>
          <p:spPr>
            <a:xfrm>
              <a:off x="7942511" y="1948490"/>
              <a:ext cx="5438" cy="49446"/>
            </a:xfrm>
            <a:custGeom>
              <a:avLst/>
              <a:gdLst>
                <a:gd name="connsiteX0" fmla="*/ 0 w 5438"/>
                <a:gd name="connsiteY0" fmla="*/ 32472 h 49446"/>
                <a:gd name="connsiteX1" fmla="*/ 0 w 5438"/>
                <a:gd name="connsiteY1" fmla="*/ 0 h 49446"/>
                <a:gd name="connsiteX2" fmla="*/ 0 w 5438"/>
                <a:gd name="connsiteY2" fmla="*/ 0 h 49446"/>
                <a:gd name="connsiteX3" fmla="*/ 0 w 5438"/>
                <a:gd name="connsiteY3" fmla="*/ 32472 h 49446"/>
                <a:gd name="connsiteX4" fmla="*/ 5166 w 5438"/>
                <a:gd name="connsiteY4" fmla="*/ 37638 h 49446"/>
                <a:gd name="connsiteX5" fmla="*/ 5166 w 5438"/>
                <a:gd name="connsiteY5" fmla="*/ 49446 h 49446"/>
                <a:gd name="connsiteX6" fmla="*/ 5166 w 5438"/>
                <a:gd name="connsiteY6" fmla="*/ 37638 h 49446"/>
                <a:gd name="connsiteX7" fmla="*/ 0 w 5438"/>
                <a:gd name="connsiteY7" fmla="*/ 32472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38" h="49446">
                  <a:moveTo>
                    <a:pt x="0" y="32472"/>
                  </a:moveTo>
                  <a:cubicBezTo>
                    <a:pt x="0" y="32472"/>
                    <a:pt x="0" y="442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0258"/>
                    <a:pt x="0" y="32472"/>
                  </a:cubicBezTo>
                  <a:cubicBezTo>
                    <a:pt x="0" y="34686"/>
                    <a:pt x="3690" y="37638"/>
                    <a:pt x="5166" y="37638"/>
                  </a:cubicBezTo>
                  <a:cubicBezTo>
                    <a:pt x="6642" y="37638"/>
                    <a:pt x="1476" y="37638"/>
                    <a:pt x="5166" y="49446"/>
                  </a:cubicBezTo>
                  <a:cubicBezTo>
                    <a:pt x="4227" y="45566"/>
                    <a:pt x="4227" y="41518"/>
                    <a:pt x="5166" y="37638"/>
                  </a:cubicBezTo>
                  <a:cubicBezTo>
                    <a:pt x="2781" y="36740"/>
                    <a:pt x="898" y="34857"/>
                    <a:pt x="0" y="3247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2BABB2D2-8984-434C-BFAE-82E13E1272D5}"/>
                </a:ext>
              </a:extLst>
            </p:cNvPr>
            <p:cNvSpPr/>
            <p:nvPr/>
          </p:nvSpPr>
          <p:spPr>
            <a:xfrm>
              <a:off x="7929965" y="1973582"/>
              <a:ext cx="5903" cy="21401"/>
            </a:xfrm>
            <a:custGeom>
              <a:avLst/>
              <a:gdLst>
                <a:gd name="connsiteX0" fmla="*/ 0 w 5903"/>
                <a:gd name="connsiteY0" fmla="*/ 21402 h 21401"/>
                <a:gd name="connsiteX1" fmla="*/ 5904 w 5903"/>
                <a:gd name="connsiteY1" fmla="*/ 0 h 21401"/>
                <a:gd name="connsiteX2" fmla="*/ 5904 w 5903"/>
                <a:gd name="connsiteY2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3" h="21401">
                  <a:moveTo>
                    <a:pt x="0" y="21402"/>
                  </a:moveTo>
                  <a:cubicBezTo>
                    <a:pt x="2463" y="14414"/>
                    <a:pt x="4436" y="7263"/>
                    <a:pt x="5904" y="0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B2A3B3D5-3CCA-4AEC-921E-8B3D266AEAF6}"/>
                </a:ext>
              </a:extLst>
            </p:cNvPr>
            <p:cNvSpPr/>
            <p:nvPr/>
          </p:nvSpPr>
          <p:spPr>
            <a:xfrm>
              <a:off x="7953581" y="1947753"/>
              <a:ext cx="16974" cy="84131"/>
            </a:xfrm>
            <a:custGeom>
              <a:avLst/>
              <a:gdLst>
                <a:gd name="connsiteX0" fmla="*/ 9594 w 16974"/>
                <a:gd name="connsiteY0" fmla="*/ 738 h 84131"/>
                <a:gd name="connsiteX1" fmla="*/ 16974 w 16974"/>
                <a:gd name="connsiteY1" fmla="*/ 84132 h 84131"/>
                <a:gd name="connsiteX2" fmla="*/ 9594 w 16974"/>
                <a:gd name="connsiteY2" fmla="*/ 0 h 84131"/>
                <a:gd name="connsiteX3" fmla="*/ 0 w 16974"/>
                <a:gd name="connsiteY3" fmla="*/ 0 h 84131"/>
                <a:gd name="connsiteX4" fmla="*/ 9594 w 16974"/>
                <a:gd name="connsiteY4" fmla="*/ 738 h 8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84131">
                  <a:moveTo>
                    <a:pt x="9594" y="738"/>
                  </a:moveTo>
                  <a:cubicBezTo>
                    <a:pt x="9594" y="738"/>
                    <a:pt x="9594" y="55350"/>
                    <a:pt x="16974" y="84132"/>
                  </a:cubicBezTo>
                  <a:cubicBezTo>
                    <a:pt x="13284" y="54612"/>
                    <a:pt x="10332" y="738"/>
                    <a:pt x="9594" y="0"/>
                  </a:cubicBezTo>
                  <a:lnTo>
                    <a:pt x="0" y="0"/>
                  </a:lnTo>
                  <a:cubicBezTo>
                    <a:pt x="0" y="0"/>
                    <a:pt x="8856" y="2214"/>
                    <a:pt x="959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1EE008E-F913-4F0B-B605-8B0C525844BB}"/>
                </a:ext>
              </a:extLst>
            </p:cNvPr>
            <p:cNvSpPr/>
            <p:nvPr/>
          </p:nvSpPr>
          <p:spPr>
            <a:xfrm>
              <a:off x="7948826" y="1955132"/>
              <a:ext cx="328" cy="30257"/>
            </a:xfrm>
            <a:custGeom>
              <a:avLst/>
              <a:gdLst>
                <a:gd name="connsiteX0" fmla="*/ 328 w 328"/>
                <a:gd name="connsiteY0" fmla="*/ 30258 h 30257"/>
                <a:gd name="connsiteX1" fmla="*/ 328 w 328"/>
                <a:gd name="connsiteY1" fmla="*/ 0 h 30257"/>
                <a:gd name="connsiteX2" fmla="*/ 328 w 328"/>
                <a:gd name="connsiteY2" fmla="*/ 0 h 30257"/>
                <a:gd name="connsiteX3" fmla="*/ 328 w 328"/>
                <a:gd name="connsiteY3" fmla="*/ 3025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" h="30257">
                  <a:moveTo>
                    <a:pt x="328" y="30258"/>
                  </a:moveTo>
                  <a:cubicBezTo>
                    <a:pt x="328" y="30258"/>
                    <a:pt x="328" y="2952"/>
                    <a:pt x="328" y="0"/>
                  </a:cubicBezTo>
                  <a:lnTo>
                    <a:pt x="328" y="0"/>
                  </a:lnTo>
                  <a:cubicBezTo>
                    <a:pt x="328" y="0"/>
                    <a:pt x="-410" y="30258"/>
                    <a:pt x="328" y="3025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7763C9E6-8486-4E5C-8A65-599EC01DE550}"/>
                </a:ext>
              </a:extLst>
            </p:cNvPr>
            <p:cNvSpPr/>
            <p:nvPr/>
          </p:nvSpPr>
          <p:spPr>
            <a:xfrm>
              <a:off x="7953581" y="1989080"/>
              <a:ext cx="1968" cy="7379"/>
            </a:xfrm>
            <a:custGeom>
              <a:avLst/>
              <a:gdLst>
                <a:gd name="connsiteX0" fmla="*/ 0 w 1968"/>
                <a:gd name="connsiteY0" fmla="*/ 0 h 7379"/>
                <a:gd name="connsiteX1" fmla="*/ 0 w 1968"/>
                <a:gd name="connsiteY1" fmla="*/ 0 h 7379"/>
                <a:gd name="connsiteX2" fmla="*/ 0 w 1968"/>
                <a:gd name="connsiteY2" fmla="*/ 7380 h 7379"/>
                <a:gd name="connsiteX3" fmla="*/ 0 w 1968"/>
                <a:gd name="connsiteY3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8" h="7379">
                  <a:moveTo>
                    <a:pt x="0" y="0"/>
                  </a:moveTo>
                  <a:lnTo>
                    <a:pt x="0" y="0"/>
                  </a:lnTo>
                  <a:cubicBezTo>
                    <a:pt x="413" y="2443"/>
                    <a:pt x="413" y="4937"/>
                    <a:pt x="0" y="7380"/>
                  </a:cubicBezTo>
                  <a:cubicBezTo>
                    <a:pt x="0" y="7380"/>
                    <a:pt x="442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DF55069E-2A8D-42B6-880C-6A99474C31FF}"/>
                </a:ext>
              </a:extLst>
            </p:cNvPr>
            <p:cNvSpPr/>
            <p:nvPr/>
          </p:nvSpPr>
          <p:spPr>
            <a:xfrm>
              <a:off x="7936912" y="1949966"/>
              <a:ext cx="433" cy="8118"/>
            </a:xfrm>
            <a:custGeom>
              <a:avLst/>
              <a:gdLst>
                <a:gd name="connsiteX0" fmla="*/ 434 w 433"/>
                <a:gd name="connsiteY0" fmla="*/ 8118 h 8118"/>
                <a:gd name="connsiteX1" fmla="*/ 434 w 433"/>
                <a:gd name="connsiteY1" fmla="*/ 0 h 8118"/>
                <a:gd name="connsiteX2" fmla="*/ 434 w 433"/>
                <a:gd name="connsiteY2" fmla="*/ 0 h 8118"/>
                <a:gd name="connsiteX3" fmla="*/ 434 w 433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" h="8118">
                  <a:moveTo>
                    <a:pt x="434" y="8118"/>
                  </a:moveTo>
                  <a:cubicBezTo>
                    <a:pt x="434" y="8118"/>
                    <a:pt x="434" y="738"/>
                    <a:pt x="434" y="0"/>
                  </a:cubicBezTo>
                  <a:lnTo>
                    <a:pt x="434" y="0"/>
                  </a:lnTo>
                  <a:cubicBezTo>
                    <a:pt x="-145" y="2675"/>
                    <a:pt x="-145" y="5443"/>
                    <a:pt x="434" y="811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BEC0385B-B6EC-4CDD-99DF-48FFBFEC0981}"/>
                </a:ext>
              </a:extLst>
            </p:cNvPr>
            <p:cNvSpPr/>
            <p:nvPr/>
          </p:nvSpPr>
          <p:spPr>
            <a:xfrm>
              <a:off x="7916279" y="1932255"/>
              <a:ext cx="5568" cy="8118"/>
            </a:xfrm>
            <a:custGeom>
              <a:avLst/>
              <a:gdLst>
                <a:gd name="connsiteX0" fmla="*/ 4092 w 5568"/>
                <a:gd name="connsiteY0" fmla="*/ 7380 h 8118"/>
                <a:gd name="connsiteX1" fmla="*/ 4092 w 5568"/>
                <a:gd name="connsiteY1" fmla="*/ 0 h 8118"/>
                <a:gd name="connsiteX2" fmla="*/ 402 w 5568"/>
                <a:gd name="connsiteY2" fmla="*/ 0 h 8118"/>
                <a:gd name="connsiteX3" fmla="*/ 402 w 5568"/>
                <a:gd name="connsiteY3" fmla="*/ 8118 h 8118"/>
                <a:gd name="connsiteX4" fmla="*/ 5568 w 5568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8" h="8118">
                  <a:moveTo>
                    <a:pt x="4092" y="7380"/>
                  </a:moveTo>
                  <a:lnTo>
                    <a:pt x="4092" y="0"/>
                  </a:lnTo>
                  <a:lnTo>
                    <a:pt x="402" y="0"/>
                  </a:lnTo>
                  <a:cubicBezTo>
                    <a:pt x="-134" y="2680"/>
                    <a:pt x="-134" y="5438"/>
                    <a:pt x="402" y="8118"/>
                  </a:cubicBezTo>
                  <a:lnTo>
                    <a:pt x="5568" y="8118"/>
                  </a:lnTo>
                  <a:close/>
                </a:path>
              </a:pathLst>
            </a:custGeom>
            <a:solidFill>
              <a:srgbClr val="8F6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52A7DD20-0A59-44DD-AA8B-49C5A33E3007}"/>
                </a:ext>
              </a:extLst>
            </p:cNvPr>
            <p:cNvSpPr/>
            <p:nvPr/>
          </p:nvSpPr>
          <p:spPr>
            <a:xfrm>
              <a:off x="7963175" y="1932255"/>
              <a:ext cx="5903" cy="9594"/>
            </a:xfrm>
            <a:custGeom>
              <a:avLst/>
              <a:gdLst>
                <a:gd name="connsiteX0" fmla="*/ 0 w 5903"/>
                <a:gd name="connsiteY0" fmla="*/ 1476 h 9594"/>
                <a:gd name="connsiteX1" fmla="*/ 0 w 5903"/>
                <a:gd name="connsiteY1" fmla="*/ 9594 h 9594"/>
                <a:gd name="connsiteX2" fmla="*/ 5904 w 5903"/>
                <a:gd name="connsiteY2" fmla="*/ 9594 h 9594"/>
                <a:gd name="connsiteX3" fmla="*/ 5904 w 5903"/>
                <a:gd name="connsiteY3" fmla="*/ 0 h 9594"/>
                <a:gd name="connsiteX4" fmla="*/ 738 w 5903"/>
                <a:gd name="connsiteY4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9594">
                  <a:moveTo>
                    <a:pt x="0" y="1476"/>
                  </a:moveTo>
                  <a:lnTo>
                    <a:pt x="0" y="9594"/>
                  </a:lnTo>
                  <a:lnTo>
                    <a:pt x="5904" y="9594"/>
                  </a:lnTo>
                  <a:lnTo>
                    <a:pt x="5904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8F6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698407FC-9AB4-4356-A52A-B8706A167653}"/>
                </a:ext>
              </a:extLst>
            </p:cNvPr>
            <p:cNvSpPr/>
            <p:nvPr/>
          </p:nvSpPr>
          <p:spPr>
            <a:xfrm>
              <a:off x="7914467" y="19396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6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3706F214-EDD9-4A8B-8EC9-98BDAADBD031}"/>
                </a:ext>
              </a:extLst>
            </p:cNvPr>
            <p:cNvSpPr/>
            <p:nvPr/>
          </p:nvSpPr>
          <p:spPr>
            <a:xfrm>
              <a:off x="7923323" y="1932255"/>
              <a:ext cx="8118" cy="8855"/>
            </a:xfrm>
            <a:custGeom>
              <a:avLst/>
              <a:gdLst>
                <a:gd name="connsiteX0" fmla="*/ 0 w 8118"/>
                <a:gd name="connsiteY0" fmla="*/ 0 h 8855"/>
                <a:gd name="connsiteX1" fmla="*/ 0 w 8118"/>
                <a:gd name="connsiteY1" fmla="*/ 8856 h 8855"/>
                <a:gd name="connsiteX2" fmla="*/ 8118 w 8118"/>
                <a:gd name="connsiteY2" fmla="*/ 8856 h 8855"/>
                <a:gd name="connsiteX3" fmla="*/ 8118 w 8118"/>
                <a:gd name="connsiteY3" fmla="*/ 147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8" h="8855">
                  <a:moveTo>
                    <a:pt x="0" y="0"/>
                  </a:moveTo>
                  <a:lnTo>
                    <a:pt x="0" y="8856"/>
                  </a:lnTo>
                  <a:lnTo>
                    <a:pt x="8118" y="8856"/>
                  </a:lnTo>
                  <a:lnTo>
                    <a:pt x="8118" y="1476"/>
                  </a:lnTo>
                  <a:close/>
                </a:path>
              </a:pathLst>
            </a:custGeom>
            <a:solidFill>
              <a:srgbClr val="8F6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44519E7-FB52-472B-9C0D-6F093E682769}"/>
                </a:ext>
              </a:extLst>
            </p:cNvPr>
            <p:cNvSpPr/>
            <p:nvPr/>
          </p:nvSpPr>
          <p:spPr>
            <a:xfrm>
              <a:off x="7932917" y="1933730"/>
              <a:ext cx="25092" cy="8662"/>
            </a:xfrm>
            <a:custGeom>
              <a:avLst/>
              <a:gdLst>
                <a:gd name="connsiteX0" fmla="*/ 0 w 25092"/>
                <a:gd name="connsiteY0" fmla="*/ 8118 h 8662"/>
                <a:gd name="connsiteX1" fmla="*/ 21402 w 25092"/>
                <a:gd name="connsiteY1" fmla="*/ 8118 h 8662"/>
                <a:gd name="connsiteX2" fmla="*/ 25092 w 25092"/>
                <a:gd name="connsiteY2" fmla="*/ 8118 h 8662"/>
                <a:gd name="connsiteX3" fmla="*/ 25092 w 25092"/>
                <a:gd name="connsiteY3" fmla="*/ 0 h 8662"/>
                <a:gd name="connsiteX4" fmla="*/ 25092 w 25092"/>
                <a:gd name="connsiteY4" fmla="*/ 0 h 8662"/>
                <a:gd name="connsiteX5" fmla="*/ 3690 w 25092"/>
                <a:gd name="connsiteY5" fmla="*/ 0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2" h="8662">
                  <a:moveTo>
                    <a:pt x="0" y="8118"/>
                  </a:moveTo>
                  <a:cubicBezTo>
                    <a:pt x="7116" y="8843"/>
                    <a:pt x="14286" y="8843"/>
                    <a:pt x="21402" y="8118"/>
                  </a:cubicBezTo>
                  <a:lnTo>
                    <a:pt x="25092" y="8118"/>
                  </a:lnTo>
                  <a:lnTo>
                    <a:pt x="25092" y="0"/>
                  </a:lnTo>
                  <a:lnTo>
                    <a:pt x="25092" y="0"/>
                  </a:lnTo>
                  <a:cubicBezTo>
                    <a:pt x="17975" y="700"/>
                    <a:pt x="10807" y="700"/>
                    <a:pt x="3690" y="0"/>
                  </a:cubicBezTo>
                  <a:close/>
                </a:path>
              </a:pathLst>
            </a:custGeom>
            <a:solidFill>
              <a:srgbClr val="8F6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105B585E-E118-4667-8CA6-83DEECDD1CA5}"/>
                </a:ext>
              </a:extLst>
            </p:cNvPr>
            <p:cNvSpPr/>
            <p:nvPr/>
          </p:nvSpPr>
          <p:spPr>
            <a:xfrm>
              <a:off x="7920371" y="1939634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23AA058A-8C35-43DE-AD9D-CA2F16337F8C}"/>
                </a:ext>
              </a:extLst>
            </p:cNvPr>
            <p:cNvSpPr/>
            <p:nvPr/>
          </p:nvSpPr>
          <p:spPr>
            <a:xfrm>
              <a:off x="7963175" y="1932255"/>
              <a:ext cx="73800" cy="1475"/>
            </a:xfrm>
            <a:custGeom>
              <a:avLst/>
              <a:gdLst>
                <a:gd name="connsiteX0" fmla="*/ 0 w 73800"/>
                <a:gd name="connsiteY0" fmla="*/ 1476 h 1475"/>
                <a:gd name="connsiteX1" fmla="*/ 0 w 73800"/>
                <a:gd name="connsiteY1" fmla="*/ 738 h 1475"/>
                <a:gd name="connsiteX2" fmla="*/ 0 w 73800"/>
                <a:gd name="connsiteY2" fmla="*/ 0 h 1475"/>
                <a:gd name="connsiteX3" fmla="*/ 0 w 73800"/>
                <a:gd name="connsiteY3" fmla="*/ 0 h 1475"/>
                <a:gd name="connsiteX4" fmla="*/ 0 w 73800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475">
                  <a:moveTo>
                    <a:pt x="0" y="1476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7410B106-EBDE-4941-A626-763BEAC808DA}"/>
                </a:ext>
              </a:extLst>
            </p:cNvPr>
            <p:cNvSpPr/>
            <p:nvPr/>
          </p:nvSpPr>
          <p:spPr>
            <a:xfrm>
              <a:off x="7933656" y="19329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9D27EFE6-FE33-4B1A-9AD8-08ED659A3515}"/>
                </a:ext>
              </a:extLst>
            </p:cNvPr>
            <p:cNvSpPr/>
            <p:nvPr/>
          </p:nvSpPr>
          <p:spPr>
            <a:xfrm>
              <a:off x="7931442" y="19425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6E5882F3-8CE2-4E15-A2C2-D79F959747F8}"/>
                </a:ext>
              </a:extLst>
            </p:cNvPr>
            <p:cNvSpPr/>
            <p:nvPr/>
          </p:nvSpPr>
          <p:spPr>
            <a:xfrm>
              <a:off x="7897962" y="2112327"/>
              <a:ext cx="23182" cy="24518"/>
            </a:xfrm>
            <a:custGeom>
              <a:avLst/>
              <a:gdLst>
                <a:gd name="connsiteX0" fmla="*/ 269 w 23182"/>
                <a:gd name="connsiteY0" fmla="*/ 14022 h 24518"/>
                <a:gd name="connsiteX1" fmla="*/ 269 w 23182"/>
                <a:gd name="connsiteY1" fmla="*/ 19188 h 24518"/>
                <a:gd name="connsiteX2" fmla="*/ 269 w 23182"/>
                <a:gd name="connsiteY2" fmla="*/ 19188 h 24518"/>
                <a:gd name="connsiteX3" fmla="*/ 269 w 23182"/>
                <a:gd name="connsiteY3" fmla="*/ 19188 h 24518"/>
                <a:gd name="connsiteX4" fmla="*/ 269 w 23182"/>
                <a:gd name="connsiteY4" fmla="*/ 19188 h 24518"/>
                <a:gd name="connsiteX5" fmla="*/ 269 w 23182"/>
                <a:gd name="connsiteY5" fmla="*/ 19188 h 24518"/>
                <a:gd name="connsiteX6" fmla="*/ 269 w 23182"/>
                <a:gd name="connsiteY6" fmla="*/ 19188 h 24518"/>
                <a:gd name="connsiteX7" fmla="*/ 269 w 23182"/>
                <a:gd name="connsiteY7" fmla="*/ 19188 h 24518"/>
                <a:gd name="connsiteX8" fmla="*/ 269 w 23182"/>
                <a:gd name="connsiteY8" fmla="*/ 19188 h 24518"/>
                <a:gd name="connsiteX9" fmla="*/ 269 w 23182"/>
                <a:gd name="connsiteY9" fmla="*/ 22878 h 24518"/>
                <a:gd name="connsiteX10" fmla="*/ 269 w 23182"/>
                <a:gd name="connsiteY10" fmla="*/ 22878 h 24518"/>
                <a:gd name="connsiteX11" fmla="*/ 269 w 23182"/>
                <a:gd name="connsiteY11" fmla="*/ 22878 h 24518"/>
                <a:gd name="connsiteX12" fmla="*/ 269 w 23182"/>
                <a:gd name="connsiteY12" fmla="*/ 18450 h 24518"/>
                <a:gd name="connsiteX13" fmla="*/ 269 w 23182"/>
                <a:gd name="connsiteY13" fmla="*/ 22878 h 24518"/>
                <a:gd name="connsiteX14" fmla="*/ 269 w 23182"/>
                <a:gd name="connsiteY14" fmla="*/ 22878 h 24518"/>
                <a:gd name="connsiteX15" fmla="*/ 3959 w 23182"/>
                <a:gd name="connsiteY15" fmla="*/ 19188 h 24518"/>
                <a:gd name="connsiteX16" fmla="*/ 3959 w 23182"/>
                <a:gd name="connsiteY16" fmla="*/ 19188 h 24518"/>
                <a:gd name="connsiteX17" fmla="*/ 3959 w 23182"/>
                <a:gd name="connsiteY17" fmla="*/ 19188 h 24518"/>
                <a:gd name="connsiteX18" fmla="*/ 3959 w 23182"/>
                <a:gd name="connsiteY18" fmla="*/ 23616 h 24518"/>
                <a:gd name="connsiteX19" fmla="*/ 3959 w 23182"/>
                <a:gd name="connsiteY19" fmla="*/ 23616 h 24518"/>
                <a:gd name="connsiteX20" fmla="*/ 3959 w 23182"/>
                <a:gd name="connsiteY20" fmla="*/ 18450 h 24518"/>
                <a:gd name="connsiteX21" fmla="*/ 3959 w 23182"/>
                <a:gd name="connsiteY21" fmla="*/ 18450 h 24518"/>
                <a:gd name="connsiteX22" fmla="*/ 22182 w 23182"/>
                <a:gd name="connsiteY22" fmla="*/ 10630 h 24518"/>
                <a:gd name="connsiteX23" fmla="*/ 23147 w 23182"/>
                <a:gd name="connsiteY23" fmla="*/ 4428 h 24518"/>
                <a:gd name="connsiteX24" fmla="*/ 23147 w 23182"/>
                <a:gd name="connsiteY24" fmla="*/ 0 h 24518"/>
                <a:gd name="connsiteX25" fmla="*/ 23147 w 23182"/>
                <a:gd name="connsiteY25" fmla="*/ 0 h 24518"/>
                <a:gd name="connsiteX26" fmla="*/ 15029 w 23182"/>
                <a:gd name="connsiteY26" fmla="*/ 5904 h 24518"/>
                <a:gd name="connsiteX27" fmla="*/ 1745 w 23182"/>
                <a:gd name="connsiteY27" fmla="*/ 4428 h 24518"/>
                <a:gd name="connsiteX28" fmla="*/ 1745 w 23182"/>
                <a:gd name="connsiteY28" fmla="*/ 4428 h 24518"/>
                <a:gd name="connsiteX29" fmla="*/ 269 w 23182"/>
                <a:gd name="connsiteY29" fmla="*/ 14022 h 2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182" h="24518">
                  <a:moveTo>
                    <a:pt x="269" y="14022"/>
                  </a:moveTo>
                  <a:cubicBezTo>
                    <a:pt x="-90" y="15725"/>
                    <a:pt x="-90" y="17485"/>
                    <a:pt x="269" y="19188"/>
                  </a:cubicBezTo>
                  <a:cubicBezTo>
                    <a:pt x="269" y="19188"/>
                    <a:pt x="269" y="19188"/>
                    <a:pt x="269" y="19188"/>
                  </a:cubicBezTo>
                  <a:cubicBezTo>
                    <a:pt x="269" y="19188"/>
                    <a:pt x="269" y="19188"/>
                    <a:pt x="269" y="19188"/>
                  </a:cubicBezTo>
                  <a:cubicBezTo>
                    <a:pt x="269" y="19188"/>
                    <a:pt x="269" y="19188"/>
                    <a:pt x="269" y="19188"/>
                  </a:cubicBezTo>
                  <a:cubicBezTo>
                    <a:pt x="269" y="19188"/>
                    <a:pt x="269" y="19188"/>
                    <a:pt x="269" y="19188"/>
                  </a:cubicBezTo>
                  <a:lnTo>
                    <a:pt x="269" y="19188"/>
                  </a:lnTo>
                  <a:lnTo>
                    <a:pt x="269" y="19188"/>
                  </a:lnTo>
                  <a:lnTo>
                    <a:pt x="269" y="19188"/>
                  </a:lnTo>
                  <a:cubicBezTo>
                    <a:pt x="269" y="19188"/>
                    <a:pt x="269" y="19188"/>
                    <a:pt x="269" y="22878"/>
                  </a:cubicBezTo>
                  <a:cubicBezTo>
                    <a:pt x="269" y="26568"/>
                    <a:pt x="269" y="22878"/>
                    <a:pt x="269" y="22878"/>
                  </a:cubicBezTo>
                  <a:cubicBezTo>
                    <a:pt x="269" y="22878"/>
                    <a:pt x="269" y="22878"/>
                    <a:pt x="269" y="22878"/>
                  </a:cubicBezTo>
                  <a:cubicBezTo>
                    <a:pt x="67" y="21409"/>
                    <a:pt x="67" y="19919"/>
                    <a:pt x="269" y="18450"/>
                  </a:cubicBezTo>
                  <a:cubicBezTo>
                    <a:pt x="269" y="18450"/>
                    <a:pt x="269" y="18450"/>
                    <a:pt x="269" y="22878"/>
                  </a:cubicBezTo>
                  <a:lnTo>
                    <a:pt x="269" y="22878"/>
                  </a:lnTo>
                  <a:lnTo>
                    <a:pt x="3959" y="19188"/>
                  </a:lnTo>
                  <a:lnTo>
                    <a:pt x="3959" y="19188"/>
                  </a:lnTo>
                  <a:cubicBezTo>
                    <a:pt x="3959" y="19188"/>
                    <a:pt x="3959" y="19188"/>
                    <a:pt x="3959" y="19188"/>
                  </a:cubicBezTo>
                  <a:cubicBezTo>
                    <a:pt x="3832" y="20661"/>
                    <a:pt x="3832" y="22143"/>
                    <a:pt x="3959" y="23616"/>
                  </a:cubicBezTo>
                  <a:lnTo>
                    <a:pt x="3959" y="23616"/>
                  </a:lnTo>
                  <a:cubicBezTo>
                    <a:pt x="3959" y="23616"/>
                    <a:pt x="3959" y="23616"/>
                    <a:pt x="3959" y="18450"/>
                  </a:cubicBezTo>
                  <a:lnTo>
                    <a:pt x="3959" y="18450"/>
                  </a:lnTo>
                  <a:cubicBezTo>
                    <a:pt x="11151" y="21323"/>
                    <a:pt x="19309" y="17822"/>
                    <a:pt x="22182" y="10630"/>
                  </a:cubicBezTo>
                  <a:cubicBezTo>
                    <a:pt x="22968" y="8663"/>
                    <a:pt x="23298" y="6542"/>
                    <a:pt x="23147" y="4428"/>
                  </a:cubicBezTo>
                  <a:cubicBezTo>
                    <a:pt x="22899" y="2962"/>
                    <a:pt x="22899" y="1466"/>
                    <a:pt x="23147" y="0"/>
                  </a:cubicBezTo>
                  <a:lnTo>
                    <a:pt x="23147" y="0"/>
                  </a:lnTo>
                  <a:cubicBezTo>
                    <a:pt x="20853" y="2480"/>
                    <a:pt x="18095" y="4486"/>
                    <a:pt x="15029" y="5904"/>
                  </a:cubicBezTo>
                  <a:cubicBezTo>
                    <a:pt x="15029" y="5904"/>
                    <a:pt x="2483" y="4428"/>
                    <a:pt x="1745" y="4428"/>
                  </a:cubicBezTo>
                  <a:lnTo>
                    <a:pt x="1745" y="4428"/>
                  </a:lnTo>
                  <a:cubicBezTo>
                    <a:pt x="833" y="7547"/>
                    <a:pt x="336" y="10773"/>
                    <a:pt x="269" y="14022"/>
                  </a:cubicBezTo>
                  <a:close/>
                </a:path>
              </a:pathLst>
            </a:custGeom>
            <a:solidFill>
              <a:srgbClr val="F0A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3D24913-3270-47D6-AD81-A6F87DB283DA}"/>
                </a:ext>
              </a:extLst>
            </p:cNvPr>
            <p:cNvSpPr/>
            <p:nvPr/>
          </p:nvSpPr>
          <p:spPr>
            <a:xfrm>
              <a:off x="7898969" y="21315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0A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933185C1-52F0-4F6D-B53E-6B4DF74F997E}"/>
                </a:ext>
              </a:extLst>
            </p:cNvPr>
            <p:cNvSpPr/>
            <p:nvPr/>
          </p:nvSpPr>
          <p:spPr>
            <a:xfrm>
              <a:off x="7911515" y="21352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0A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13DC1DF6-DC45-4D75-98B5-DFAED7B3D15A}"/>
                </a:ext>
              </a:extLst>
            </p:cNvPr>
            <p:cNvSpPr/>
            <p:nvPr/>
          </p:nvSpPr>
          <p:spPr>
            <a:xfrm>
              <a:off x="7899708" y="211601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A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2E3B17ED-00D5-46EC-8AAE-4CD5777ADF10}"/>
                </a:ext>
              </a:extLst>
            </p:cNvPr>
            <p:cNvSpPr/>
            <p:nvPr/>
          </p:nvSpPr>
          <p:spPr>
            <a:xfrm>
              <a:off x="7921110" y="21138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A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C743D89-11EC-4ECF-935C-2101E49010BC}"/>
                </a:ext>
              </a:extLst>
            </p:cNvPr>
            <p:cNvSpPr/>
            <p:nvPr/>
          </p:nvSpPr>
          <p:spPr>
            <a:xfrm>
              <a:off x="7899708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5F5B9785-6F21-486F-B79A-EA3D1E858679}"/>
                </a:ext>
              </a:extLst>
            </p:cNvPr>
            <p:cNvSpPr/>
            <p:nvPr/>
          </p:nvSpPr>
          <p:spPr>
            <a:xfrm>
              <a:off x="7957271" y="2113064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738 h 738"/>
                <a:gd name="connsiteX2" fmla="*/ 738 w 738"/>
                <a:gd name="connsiteY2" fmla="*/ 0 h 738"/>
                <a:gd name="connsiteX3" fmla="*/ 738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0A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507ECBBA-7EFB-477C-A390-9E523735099E}"/>
                </a:ext>
              </a:extLst>
            </p:cNvPr>
            <p:cNvSpPr/>
            <p:nvPr/>
          </p:nvSpPr>
          <p:spPr>
            <a:xfrm>
              <a:off x="7953581" y="2112327"/>
              <a:ext cx="49446" cy="4946"/>
            </a:xfrm>
            <a:custGeom>
              <a:avLst/>
              <a:gdLst>
                <a:gd name="connsiteX0" fmla="*/ 4428 w 49446"/>
                <a:gd name="connsiteY0" fmla="*/ 0 h 4946"/>
                <a:gd name="connsiteX1" fmla="*/ 4428 w 49446"/>
                <a:gd name="connsiteY1" fmla="*/ 0 h 4946"/>
                <a:gd name="connsiteX2" fmla="*/ 4428 w 49446"/>
                <a:gd name="connsiteY2" fmla="*/ 4428 h 4946"/>
                <a:gd name="connsiteX3" fmla="*/ 4428 w 49446"/>
                <a:gd name="connsiteY3" fmla="*/ 4428 h 4946"/>
                <a:gd name="connsiteX4" fmla="*/ 19188 w 49446"/>
                <a:gd name="connsiteY4" fmla="*/ 4428 h 4946"/>
                <a:gd name="connsiteX5" fmla="*/ 32472 w 49446"/>
                <a:gd name="connsiteY5" fmla="*/ 4428 h 4946"/>
                <a:gd name="connsiteX6" fmla="*/ 41328 w 49446"/>
                <a:gd name="connsiteY6" fmla="*/ 4428 h 4946"/>
                <a:gd name="connsiteX7" fmla="*/ 49446 w 49446"/>
                <a:gd name="connsiteY7" fmla="*/ 4428 h 4946"/>
                <a:gd name="connsiteX8" fmla="*/ 45018 w 49446"/>
                <a:gd name="connsiteY8" fmla="*/ 4428 h 4946"/>
                <a:gd name="connsiteX9" fmla="*/ 35424 w 49446"/>
                <a:gd name="connsiteY9" fmla="*/ 4428 h 4946"/>
                <a:gd name="connsiteX10" fmla="*/ 35424 w 49446"/>
                <a:gd name="connsiteY10" fmla="*/ 4428 h 4946"/>
                <a:gd name="connsiteX11" fmla="*/ 27306 w 49446"/>
                <a:gd name="connsiteY11" fmla="*/ 4428 h 4946"/>
                <a:gd name="connsiteX12" fmla="*/ 0 w 49446"/>
                <a:gd name="connsiteY12" fmla="*/ 4428 h 4946"/>
                <a:gd name="connsiteX13" fmla="*/ 0 w 49446"/>
                <a:gd name="connsiteY13" fmla="*/ 4428 h 4946"/>
                <a:gd name="connsiteX14" fmla="*/ 4428 w 49446"/>
                <a:gd name="connsiteY14" fmla="*/ 4428 h 4946"/>
                <a:gd name="connsiteX15" fmla="*/ 4428 w 49446"/>
                <a:gd name="connsiteY15" fmla="*/ 4428 h 4946"/>
                <a:gd name="connsiteX16" fmla="*/ 4428 w 49446"/>
                <a:gd name="connsiteY16" fmla="*/ 4428 h 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446" h="4946">
                  <a:moveTo>
                    <a:pt x="4428" y="0"/>
                  </a:moveTo>
                  <a:lnTo>
                    <a:pt x="4428" y="0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19188" y="4428"/>
                  </a:lnTo>
                  <a:cubicBezTo>
                    <a:pt x="23589" y="5119"/>
                    <a:pt x="28071" y="5119"/>
                    <a:pt x="32472" y="4428"/>
                  </a:cubicBezTo>
                  <a:lnTo>
                    <a:pt x="41328" y="4428"/>
                  </a:lnTo>
                  <a:lnTo>
                    <a:pt x="49446" y="4428"/>
                  </a:lnTo>
                  <a:cubicBezTo>
                    <a:pt x="49446" y="4428"/>
                    <a:pt x="49446" y="4428"/>
                    <a:pt x="45018" y="4428"/>
                  </a:cubicBezTo>
                  <a:lnTo>
                    <a:pt x="35424" y="4428"/>
                  </a:lnTo>
                  <a:lnTo>
                    <a:pt x="35424" y="4428"/>
                  </a:lnTo>
                  <a:lnTo>
                    <a:pt x="27306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1447" y="4838"/>
                    <a:pt x="2981" y="4838"/>
                    <a:pt x="4428" y="4428"/>
                  </a:cubicBezTo>
                  <a:lnTo>
                    <a:pt x="4428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F0A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1452FA28-4DB3-407E-9259-9984FC2CD574}"/>
                </a:ext>
              </a:extLst>
            </p:cNvPr>
            <p:cNvSpPr/>
            <p:nvPr/>
          </p:nvSpPr>
          <p:spPr>
            <a:xfrm>
              <a:off x="8270183" y="1873953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28ECE8CE-E1E1-4460-97FD-C43C9EFF8161}"/>
                </a:ext>
              </a:extLst>
            </p:cNvPr>
            <p:cNvSpPr/>
            <p:nvPr/>
          </p:nvSpPr>
          <p:spPr>
            <a:xfrm>
              <a:off x="8197121" y="1831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FBACBC86-24E2-4FF2-A2CD-DB1D923C3E15}"/>
                </a:ext>
              </a:extLst>
            </p:cNvPr>
            <p:cNvSpPr/>
            <p:nvPr/>
          </p:nvSpPr>
          <p:spPr>
            <a:xfrm>
              <a:off x="8272398" y="1868786"/>
              <a:ext cx="39851" cy="39851"/>
            </a:xfrm>
            <a:custGeom>
              <a:avLst/>
              <a:gdLst>
                <a:gd name="connsiteX0" fmla="*/ 35424 w 39851"/>
                <a:gd name="connsiteY0" fmla="*/ 39852 h 39851"/>
                <a:gd name="connsiteX1" fmla="*/ 35424 w 39851"/>
                <a:gd name="connsiteY1" fmla="*/ 39852 h 39851"/>
                <a:gd name="connsiteX2" fmla="*/ 35424 w 39851"/>
                <a:gd name="connsiteY2" fmla="*/ 33948 h 39851"/>
                <a:gd name="connsiteX3" fmla="*/ 33210 w 39851"/>
                <a:gd name="connsiteY3" fmla="*/ 26568 h 39851"/>
                <a:gd name="connsiteX4" fmla="*/ 33210 w 39851"/>
                <a:gd name="connsiteY4" fmla="*/ 26568 h 39851"/>
                <a:gd name="connsiteX5" fmla="*/ 39852 w 39851"/>
                <a:gd name="connsiteY5" fmla="*/ 26568 h 39851"/>
                <a:gd name="connsiteX6" fmla="*/ 39852 w 39851"/>
                <a:gd name="connsiteY6" fmla="*/ 26568 h 39851"/>
                <a:gd name="connsiteX7" fmla="*/ 39852 w 39851"/>
                <a:gd name="connsiteY7" fmla="*/ 21402 h 39851"/>
                <a:gd name="connsiteX8" fmla="*/ 30258 w 39851"/>
                <a:gd name="connsiteY8" fmla="*/ 16974 h 39851"/>
                <a:gd name="connsiteX9" fmla="*/ 16974 w 39851"/>
                <a:gd name="connsiteY9" fmla="*/ 10332 h 39851"/>
                <a:gd name="connsiteX10" fmla="*/ 0 w 39851"/>
                <a:gd name="connsiteY10" fmla="*/ 0 h 39851"/>
                <a:gd name="connsiteX11" fmla="*/ 0 w 39851"/>
                <a:gd name="connsiteY11" fmla="*/ 0 h 39851"/>
                <a:gd name="connsiteX12" fmla="*/ 0 w 39851"/>
                <a:gd name="connsiteY12" fmla="*/ 0 h 39851"/>
                <a:gd name="connsiteX13" fmla="*/ 0 w 39851"/>
                <a:gd name="connsiteY13" fmla="*/ 0 h 39851"/>
                <a:gd name="connsiteX14" fmla="*/ 0 w 39851"/>
                <a:gd name="connsiteY14" fmla="*/ 5904 h 39851"/>
                <a:gd name="connsiteX15" fmla="*/ 16974 w 39851"/>
                <a:gd name="connsiteY15" fmla="*/ 14760 h 39851"/>
                <a:gd name="connsiteX16" fmla="*/ 25092 w 39851"/>
                <a:gd name="connsiteY16" fmla="*/ 22140 h 39851"/>
                <a:gd name="connsiteX17" fmla="*/ 29520 w 39851"/>
                <a:gd name="connsiteY17" fmla="*/ 29520 h 39851"/>
                <a:gd name="connsiteX18" fmla="*/ 29520 w 39851"/>
                <a:gd name="connsiteY18" fmla="*/ 29520 h 39851"/>
                <a:gd name="connsiteX19" fmla="*/ 33948 w 39851"/>
                <a:gd name="connsiteY19" fmla="*/ 2952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9851" h="39851">
                  <a:moveTo>
                    <a:pt x="35424" y="39852"/>
                  </a:moveTo>
                  <a:cubicBezTo>
                    <a:pt x="35424" y="39852"/>
                    <a:pt x="35424" y="39852"/>
                    <a:pt x="35424" y="39852"/>
                  </a:cubicBezTo>
                  <a:cubicBezTo>
                    <a:pt x="36656" y="38078"/>
                    <a:pt x="36656" y="35722"/>
                    <a:pt x="35424" y="33948"/>
                  </a:cubicBezTo>
                  <a:lnTo>
                    <a:pt x="33210" y="26568"/>
                  </a:lnTo>
                  <a:lnTo>
                    <a:pt x="33210" y="26568"/>
                  </a:lnTo>
                  <a:cubicBezTo>
                    <a:pt x="35350" y="27359"/>
                    <a:pt x="37712" y="27359"/>
                    <a:pt x="39852" y="26568"/>
                  </a:cubicBezTo>
                  <a:lnTo>
                    <a:pt x="39852" y="26568"/>
                  </a:lnTo>
                  <a:cubicBezTo>
                    <a:pt x="39852" y="26568"/>
                    <a:pt x="39852" y="26568"/>
                    <a:pt x="39852" y="21402"/>
                  </a:cubicBezTo>
                  <a:cubicBezTo>
                    <a:pt x="37830" y="18139"/>
                    <a:pt x="34051" y="16398"/>
                    <a:pt x="30258" y="16974"/>
                  </a:cubicBezTo>
                  <a:cubicBezTo>
                    <a:pt x="25682" y="15069"/>
                    <a:pt x="21247" y="12849"/>
                    <a:pt x="16974" y="10332"/>
                  </a:cubicBezTo>
                  <a:cubicBezTo>
                    <a:pt x="11771" y="6193"/>
                    <a:pt x="6066" y="2722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531" y="1931"/>
                    <a:pt x="531" y="3972"/>
                    <a:pt x="0" y="5904"/>
                  </a:cubicBezTo>
                  <a:lnTo>
                    <a:pt x="16974" y="14760"/>
                  </a:lnTo>
                  <a:cubicBezTo>
                    <a:pt x="22878" y="14760"/>
                    <a:pt x="23616" y="14760"/>
                    <a:pt x="25092" y="22140"/>
                  </a:cubicBezTo>
                  <a:lnTo>
                    <a:pt x="29520" y="29520"/>
                  </a:lnTo>
                  <a:lnTo>
                    <a:pt x="29520" y="29520"/>
                  </a:lnTo>
                  <a:cubicBezTo>
                    <a:pt x="30974" y="29895"/>
                    <a:pt x="32494" y="29895"/>
                    <a:pt x="33948" y="29520"/>
                  </a:cubicBez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FAE587D9-2F0D-4258-8B87-481F6E45D822}"/>
                </a:ext>
              </a:extLst>
            </p:cNvPr>
            <p:cNvSpPr/>
            <p:nvPr/>
          </p:nvSpPr>
          <p:spPr>
            <a:xfrm>
              <a:off x="8112397" y="1794611"/>
              <a:ext cx="83986" cy="48345"/>
            </a:xfrm>
            <a:custGeom>
              <a:avLst/>
              <a:gdLst>
                <a:gd name="connsiteX0" fmla="*/ 83986 w 83986"/>
                <a:gd name="connsiteY0" fmla="*/ 48345 h 48345"/>
                <a:gd name="connsiteX1" fmla="*/ 83986 w 83986"/>
                <a:gd name="connsiteY1" fmla="*/ 41703 h 48345"/>
                <a:gd name="connsiteX2" fmla="*/ 10186 w 83986"/>
                <a:gd name="connsiteY2" fmla="*/ 3327 h 48345"/>
                <a:gd name="connsiteX3" fmla="*/ 10186 w 83986"/>
                <a:gd name="connsiteY3" fmla="*/ 3327 h 48345"/>
                <a:gd name="connsiteX4" fmla="*/ 83986 w 83986"/>
                <a:gd name="connsiteY4" fmla="*/ 43179 h 48345"/>
                <a:gd name="connsiteX5" fmla="*/ 83986 w 83986"/>
                <a:gd name="connsiteY5" fmla="*/ 36537 h 48345"/>
                <a:gd name="connsiteX6" fmla="*/ 83986 w 83986"/>
                <a:gd name="connsiteY6" fmla="*/ 36537 h 48345"/>
                <a:gd name="connsiteX7" fmla="*/ 16090 w 83986"/>
                <a:gd name="connsiteY7" fmla="*/ 375 h 48345"/>
                <a:gd name="connsiteX8" fmla="*/ 7972 w 83986"/>
                <a:gd name="connsiteY8" fmla="*/ 375 h 48345"/>
                <a:gd name="connsiteX9" fmla="*/ 592 w 83986"/>
                <a:gd name="connsiteY9" fmla="*/ 4803 h 48345"/>
                <a:gd name="connsiteX10" fmla="*/ 592 w 83986"/>
                <a:gd name="connsiteY10" fmla="*/ 9231 h 48345"/>
                <a:gd name="connsiteX11" fmla="*/ 13876 w 83986"/>
                <a:gd name="connsiteY11" fmla="*/ 19563 h 4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986" h="48345">
                  <a:moveTo>
                    <a:pt x="83986" y="48345"/>
                  </a:moveTo>
                  <a:lnTo>
                    <a:pt x="83986" y="41703"/>
                  </a:lnTo>
                  <a:lnTo>
                    <a:pt x="10186" y="3327"/>
                  </a:lnTo>
                  <a:lnTo>
                    <a:pt x="10186" y="3327"/>
                  </a:lnTo>
                  <a:lnTo>
                    <a:pt x="83986" y="43179"/>
                  </a:lnTo>
                  <a:lnTo>
                    <a:pt x="83986" y="36537"/>
                  </a:lnTo>
                  <a:lnTo>
                    <a:pt x="83986" y="36537"/>
                  </a:lnTo>
                  <a:lnTo>
                    <a:pt x="16090" y="375"/>
                  </a:lnTo>
                  <a:cubicBezTo>
                    <a:pt x="13404" y="-125"/>
                    <a:pt x="10659" y="-125"/>
                    <a:pt x="7972" y="375"/>
                  </a:cubicBezTo>
                  <a:cubicBezTo>
                    <a:pt x="4910" y="476"/>
                    <a:pt x="2120" y="2151"/>
                    <a:pt x="592" y="4803"/>
                  </a:cubicBezTo>
                  <a:cubicBezTo>
                    <a:pt x="-197" y="6173"/>
                    <a:pt x="-197" y="7862"/>
                    <a:pt x="592" y="9231"/>
                  </a:cubicBezTo>
                  <a:cubicBezTo>
                    <a:pt x="592" y="9231"/>
                    <a:pt x="5758" y="15873"/>
                    <a:pt x="13876" y="19563"/>
                  </a:cubicBez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AE0BE24A-B6F3-4F79-84C6-0BE96FB33F11}"/>
                </a:ext>
              </a:extLst>
            </p:cNvPr>
            <p:cNvSpPr/>
            <p:nvPr/>
          </p:nvSpPr>
          <p:spPr>
            <a:xfrm>
              <a:off x="8223530" y="1843695"/>
              <a:ext cx="45915" cy="30257"/>
            </a:xfrm>
            <a:custGeom>
              <a:avLst/>
              <a:gdLst>
                <a:gd name="connsiteX0" fmla="*/ 45915 w 45915"/>
                <a:gd name="connsiteY0" fmla="*/ 25830 h 30257"/>
                <a:gd name="connsiteX1" fmla="*/ 45915 w 45915"/>
                <a:gd name="connsiteY1" fmla="*/ 25830 h 30257"/>
                <a:gd name="connsiteX2" fmla="*/ 159 w 45915"/>
                <a:gd name="connsiteY2" fmla="*/ 0 h 30257"/>
                <a:gd name="connsiteX3" fmla="*/ 159 w 45915"/>
                <a:gd name="connsiteY3" fmla="*/ 0 h 30257"/>
                <a:gd name="connsiteX4" fmla="*/ 159 w 45915"/>
                <a:gd name="connsiteY4" fmla="*/ 0 h 30257"/>
                <a:gd name="connsiteX5" fmla="*/ 5325 w 45915"/>
                <a:gd name="connsiteY5" fmla="*/ 10332 h 30257"/>
                <a:gd name="connsiteX6" fmla="*/ 34107 w 45915"/>
                <a:gd name="connsiteY6" fmla="*/ 25830 h 30257"/>
                <a:gd name="connsiteX7" fmla="*/ 34107 w 45915"/>
                <a:gd name="connsiteY7" fmla="*/ 25830 h 30257"/>
                <a:gd name="connsiteX8" fmla="*/ 42963 w 45915"/>
                <a:gd name="connsiteY8" fmla="*/ 30258 h 30257"/>
                <a:gd name="connsiteX9" fmla="*/ 42963 w 45915"/>
                <a:gd name="connsiteY9" fmla="*/ 30258 h 30257"/>
                <a:gd name="connsiteX10" fmla="*/ 45915 w 45915"/>
                <a:gd name="connsiteY10" fmla="*/ 2583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915" h="30257">
                  <a:moveTo>
                    <a:pt x="45915" y="25830"/>
                  </a:moveTo>
                  <a:lnTo>
                    <a:pt x="45915" y="2583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cubicBezTo>
                    <a:pt x="-616" y="4211"/>
                    <a:pt x="1488" y="8426"/>
                    <a:pt x="5325" y="10332"/>
                  </a:cubicBezTo>
                  <a:lnTo>
                    <a:pt x="34107" y="25830"/>
                  </a:lnTo>
                  <a:lnTo>
                    <a:pt x="34107" y="25830"/>
                  </a:lnTo>
                  <a:lnTo>
                    <a:pt x="42963" y="30258"/>
                  </a:lnTo>
                  <a:lnTo>
                    <a:pt x="42963" y="30258"/>
                  </a:lnTo>
                  <a:cubicBezTo>
                    <a:pt x="42963" y="30258"/>
                    <a:pt x="44439" y="26568"/>
                    <a:pt x="45915" y="25830"/>
                  </a:cubicBez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D27FDA10-F895-44B0-90BB-8613B8E52515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009C7ECE-87CC-43B0-A92A-EC2300E341EB}"/>
                </a:ext>
              </a:extLst>
            </p:cNvPr>
            <p:cNvSpPr/>
            <p:nvPr/>
          </p:nvSpPr>
          <p:spPr>
            <a:xfrm>
              <a:off x="8117417" y="17890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1EA213B4-F7D8-4EE4-B2A1-236B288F2525}"/>
                </a:ext>
              </a:extLst>
            </p:cNvPr>
            <p:cNvSpPr/>
            <p:nvPr/>
          </p:nvSpPr>
          <p:spPr>
            <a:xfrm>
              <a:off x="8194169" y="1813437"/>
              <a:ext cx="35424" cy="24353"/>
            </a:xfrm>
            <a:custGeom>
              <a:avLst/>
              <a:gdLst>
                <a:gd name="connsiteX0" fmla="*/ 19926 w 35424"/>
                <a:gd name="connsiteY0" fmla="*/ 24354 h 24353"/>
                <a:gd name="connsiteX1" fmla="*/ 19926 w 35424"/>
                <a:gd name="connsiteY1" fmla="*/ 24354 h 24353"/>
                <a:gd name="connsiteX2" fmla="*/ 23616 w 35424"/>
                <a:gd name="connsiteY2" fmla="*/ 24354 h 24353"/>
                <a:gd name="connsiteX3" fmla="*/ 23616 w 35424"/>
                <a:gd name="connsiteY3" fmla="*/ 24354 h 24353"/>
                <a:gd name="connsiteX4" fmla="*/ 23616 w 35424"/>
                <a:gd name="connsiteY4" fmla="*/ 24354 h 24353"/>
                <a:gd name="connsiteX5" fmla="*/ 23616 w 35424"/>
                <a:gd name="connsiteY5" fmla="*/ 24354 h 24353"/>
                <a:gd name="connsiteX6" fmla="*/ 22140 w 35424"/>
                <a:gd name="connsiteY6" fmla="*/ 24354 h 24353"/>
                <a:gd name="connsiteX7" fmla="*/ 22140 w 35424"/>
                <a:gd name="connsiteY7" fmla="*/ 24354 h 24353"/>
                <a:gd name="connsiteX8" fmla="*/ 25830 w 35424"/>
                <a:gd name="connsiteY8" fmla="*/ 24354 h 24353"/>
                <a:gd name="connsiteX9" fmla="*/ 25830 w 35424"/>
                <a:gd name="connsiteY9" fmla="*/ 24354 h 24353"/>
                <a:gd name="connsiteX10" fmla="*/ 25830 w 35424"/>
                <a:gd name="connsiteY10" fmla="*/ 24354 h 24353"/>
                <a:gd name="connsiteX11" fmla="*/ 25830 w 35424"/>
                <a:gd name="connsiteY11" fmla="*/ 24354 h 24353"/>
                <a:gd name="connsiteX12" fmla="*/ 25830 w 35424"/>
                <a:gd name="connsiteY12" fmla="*/ 24354 h 24353"/>
                <a:gd name="connsiteX13" fmla="*/ 30258 w 35424"/>
                <a:gd name="connsiteY13" fmla="*/ 10332 h 24353"/>
                <a:gd name="connsiteX14" fmla="*/ 30258 w 35424"/>
                <a:gd name="connsiteY14" fmla="*/ 10332 h 24353"/>
                <a:gd name="connsiteX15" fmla="*/ 30258 w 35424"/>
                <a:gd name="connsiteY15" fmla="*/ 0 h 24353"/>
                <a:gd name="connsiteX16" fmla="*/ 16974 w 35424"/>
                <a:gd name="connsiteY16" fmla="*/ 0 h 24353"/>
                <a:gd name="connsiteX17" fmla="*/ 0 w 35424"/>
                <a:gd name="connsiteY17" fmla="*/ 0 h 24353"/>
                <a:gd name="connsiteX18" fmla="*/ 0 w 35424"/>
                <a:gd name="connsiteY18" fmla="*/ 0 h 24353"/>
                <a:gd name="connsiteX19" fmla="*/ 0 w 35424"/>
                <a:gd name="connsiteY19" fmla="*/ 8118 h 24353"/>
                <a:gd name="connsiteX20" fmla="*/ 0 w 35424"/>
                <a:gd name="connsiteY20" fmla="*/ 8118 h 24353"/>
                <a:gd name="connsiteX21" fmla="*/ 0 w 35424"/>
                <a:gd name="connsiteY21" fmla="*/ 8118 h 24353"/>
                <a:gd name="connsiteX22" fmla="*/ 0 w 35424"/>
                <a:gd name="connsiteY22" fmla="*/ 8118 h 24353"/>
                <a:gd name="connsiteX23" fmla="*/ 0 w 35424"/>
                <a:gd name="connsiteY23" fmla="*/ 8118 h 24353"/>
                <a:gd name="connsiteX24" fmla="*/ 0 w 35424"/>
                <a:gd name="connsiteY24" fmla="*/ 8118 h 24353"/>
                <a:gd name="connsiteX25" fmla="*/ 19926 w 35424"/>
                <a:gd name="connsiteY25" fmla="*/ 10332 h 24353"/>
                <a:gd name="connsiteX26" fmla="*/ 19926 w 35424"/>
                <a:gd name="connsiteY26" fmla="*/ 10332 h 24353"/>
                <a:gd name="connsiteX27" fmla="*/ 19926 w 35424"/>
                <a:gd name="connsiteY27" fmla="*/ 10332 h 24353"/>
                <a:gd name="connsiteX28" fmla="*/ 19926 w 35424"/>
                <a:gd name="connsiteY28" fmla="*/ 10332 h 24353"/>
                <a:gd name="connsiteX29" fmla="*/ 16236 w 35424"/>
                <a:gd name="connsiteY29" fmla="*/ 10332 h 24353"/>
                <a:gd name="connsiteX30" fmla="*/ 22140 w 35424"/>
                <a:gd name="connsiteY30" fmla="*/ 10332 h 24353"/>
                <a:gd name="connsiteX31" fmla="*/ 22140 w 35424"/>
                <a:gd name="connsiteY31" fmla="*/ 10332 h 24353"/>
                <a:gd name="connsiteX32" fmla="*/ 22140 w 35424"/>
                <a:gd name="connsiteY32" fmla="*/ 10332 h 24353"/>
                <a:gd name="connsiteX33" fmla="*/ 28782 w 35424"/>
                <a:gd name="connsiteY33" fmla="*/ 8118 h 24353"/>
                <a:gd name="connsiteX34" fmla="*/ 35424 w 35424"/>
                <a:gd name="connsiteY34" fmla="*/ 8118 h 24353"/>
                <a:gd name="connsiteX35" fmla="*/ 35424 w 35424"/>
                <a:gd name="connsiteY35" fmla="*/ 8118 h 24353"/>
                <a:gd name="connsiteX36" fmla="*/ 29520 w 35424"/>
                <a:gd name="connsiteY36" fmla="*/ 8118 h 24353"/>
                <a:gd name="connsiteX37" fmla="*/ 29520 w 35424"/>
                <a:gd name="connsiteY37" fmla="*/ 11808 h 24353"/>
                <a:gd name="connsiteX38" fmla="*/ 29520 w 35424"/>
                <a:gd name="connsiteY38" fmla="*/ 11808 h 24353"/>
                <a:gd name="connsiteX39" fmla="*/ 29520 w 35424"/>
                <a:gd name="connsiteY39" fmla="*/ 11808 h 24353"/>
                <a:gd name="connsiteX40" fmla="*/ 34686 w 35424"/>
                <a:gd name="connsiteY40" fmla="*/ 11808 h 24353"/>
                <a:gd name="connsiteX41" fmla="*/ 34686 w 35424"/>
                <a:gd name="connsiteY41" fmla="*/ 11808 h 24353"/>
                <a:gd name="connsiteX42" fmla="*/ 29520 w 35424"/>
                <a:gd name="connsiteY42" fmla="*/ 11808 h 24353"/>
                <a:gd name="connsiteX43" fmla="*/ 29520 w 35424"/>
                <a:gd name="connsiteY43" fmla="*/ 11808 h 24353"/>
                <a:gd name="connsiteX44" fmla="*/ 29520 w 35424"/>
                <a:gd name="connsiteY44" fmla="*/ 11808 h 24353"/>
                <a:gd name="connsiteX45" fmla="*/ 29520 w 35424"/>
                <a:gd name="connsiteY45" fmla="*/ 11808 h 24353"/>
                <a:gd name="connsiteX46" fmla="*/ 29520 w 35424"/>
                <a:gd name="connsiteY46" fmla="*/ 11808 h 24353"/>
                <a:gd name="connsiteX47" fmla="*/ 29520 w 35424"/>
                <a:gd name="connsiteY47" fmla="*/ 11808 h 24353"/>
                <a:gd name="connsiteX48" fmla="*/ 29520 w 35424"/>
                <a:gd name="connsiteY48" fmla="*/ 11808 h 24353"/>
                <a:gd name="connsiteX49" fmla="*/ 25092 w 35424"/>
                <a:gd name="connsiteY49" fmla="*/ 11808 h 24353"/>
                <a:gd name="connsiteX50" fmla="*/ 25092 w 35424"/>
                <a:gd name="connsiteY50" fmla="*/ 8118 h 24353"/>
                <a:gd name="connsiteX51" fmla="*/ 25092 w 35424"/>
                <a:gd name="connsiteY51" fmla="*/ 8118 h 24353"/>
                <a:gd name="connsiteX52" fmla="*/ 31734 w 35424"/>
                <a:gd name="connsiteY52" fmla="*/ 8118 h 24353"/>
                <a:gd name="connsiteX53" fmla="*/ 31734 w 35424"/>
                <a:gd name="connsiteY53" fmla="*/ 8118 h 24353"/>
                <a:gd name="connsiteX54" fmla="*/ 31734 w 35424"/>
                <a:gd name="connsiteY54" fmla="*/ 8118 h 24353"/>
                <a:gd name="connsiteX55" fmla="*/ 28782 w 35424"/>
                <a:gd name="connsiteY55" fmla="*/ 8118 h 24353"/>
                <a:gd name="connsiteX56" fmla="*/ 16236 w 35424"/>
                <a:gd name="connsiteY56" fmla="*/ 8118 h 24353"/>
                <a:gd name="connsiteX57" fmla="*/ 22140 w 35424"/>
                <a:gd name="connsiteY57" fmla="*/ 8118 h 24353"/>
                <a:gd name="connsiteX58" fmla="*/ 16236 w 35424"/>
                <a:gd name="connsiteY58" fmla="*/ 8118 h 24353"/>
                <a:gd name="connsiteX59" fmla="*/ 9594 w 35424"/>
                <a:gd name="connsiteY59" fmla="*/ 8118 h 24353"/>
                <a:gd name="connsiteX60" fmla="*/ 16236 w 35424"/>
                <a:gd name="connsiteY60" fmla="*/ 811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5424" h="24353">
                  <a:moveTo>
                    <a:pt x="19926" y="24354"/>
                  </a:moveTo>
                  <a:cubicBezTo>
                    <a:pt x="19926" y="24354"/>
                    <a:pt x="19926" y="24354"/>
                    <a:pt x="19926" y="24354"/>
                  </a:cubicBezTo>
                  <a:lnTo>
                    <a:pt x="23616" y="24354"/>
                  </a:lnTo>
                  <a:cubicBezTo>
                    <a:pt x="23616" y="24354"/>
                    <a:pt x="23616" y="24354"/>
                    <a:pt x="23616" y="24354"/>
                  </a:cubicBezTo>
                  <a:lnTo>
                    <a:pt x="23616" y="24354"/>
                  </a:lnTo>
                  <a:cubicBezTo>
                    <a:pt x="23616" y="24354"/>
                    <a:pt x="23616" y="24354"/>
                    <a:pt x="23616" y="24354"/>
                  </a:cubicBezTo>
                  <a:lnTo>
                    <a:pt x="22140" y="24354"/>
                  </a:lnTo>
                  <a:lnTo>
                    <a:pt x="2214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25830" y="24354"/>
                  </a:lnTo>
                  <a:cubicBezTo>
                    <a:pt x="29461" y="20654"/>
                    <a:pt x="31107" y="15445"/>
                    <a:pt x="30258" y="10332"/>
                  </a:cubicBezTo>
                  <a:cubicBezTo>
                    <a:pt x="30258" y="10332"/>
                    <a:pt x="30258" y="10332"/>
                    <a:pt x="30258" y="10332"/>
                  </a:cubicBezTo>
                  <a:cubicBezTo>
                    <a:pt x="31240" y="6959"/>
                    <a:pt x="31240" y="3373"/>
                    <a:pt x="30258" y="0"/>
                  </a:cubicBezTo>
                  <a:lnTo>
                    <a:pt x="16974" y="0"/>
                  </a:lnTo>
                  <a:cubicBezTo>
                    <a:pt x="11328" y="599"/>
                    <a:pt x="5646" y="599"/>
                    <a:pt x="0" y="0"/>
                  </a:cubicBezTo>
                  <a:lnTo>
                    <a:pt x="0" y="0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close/>
                  <a:moveTo>
                    <a:pt x="19926" y="10332"/>
                  </a:moveTo>
                  <a:lnTo>
                    <a:pt x="19926" y="10332"/>
                  </a:lnTo>
                  <a:cubicBezTo>
                    <a:pt x="19926" y="10332"/>
                    <a:pt x="19926" y="10332"/>
                    <a:pt x="19926" y="10332"/>
                  </a:cubicBezTo>
                  <a:lnTo>
                    <a:pt x="19926" y="10332"/>
                  </a:lnTo>
                  <a:lnTo>
                    <a:pt x="16236" y="10332"/>
                  </a:lnTo>
                  <a:lnTo>
                    <a:pt x="22140" y="10332"/>
                  </a:lnTo>
                  <a:lnTo>
                    <a:pt x="22140" y="10332"/>
                  </a:lnTo>
                  <a:lnTo>
                    <a:pt x="22140" y="10332"/>
                  </a:lnTo>
                  <a:close/>
                  <a:moveTo>
                    <a:pt x="28782" y="8118"/>
                  </a:moveTo>
                  <a:cubicBezTo>
                    <a:pt x="30937" y="7387"/>
                    <a:pt x="33269" y="7387"/>
                    <a:pt x="35424" y="8118"/>
                  </a:cubicBezTo>
                  <a:lnTo>
                    <a:pt x="35424" y="8118"/>
                  </a:lnTo>
                  <a:cubicBezTo>
                    <a:pt x="35424" y="8118"/>
                    <a:pt x="35424" y="8118"/>
                    <a:pt x="29520" y="8118"/>
                  </a:cubicBezTo>
                  <a:cubicBezTo>
                    <a:pt x="23616" y="8118"/>
                    <a:pt x="29520" y="8118"/>
                    <a:pt x="29520" y="11808"/>
                  </a:cubicBezTo>
                  <a:lnTo>
                    <a:pt x="29520" y="11808"/>
                  </a:lnTo>
                  <a:lnTo>
                    <a:pt x="29520" y="11808"/>
                  </a:lnTo>
                  <a:lnTo>
                    <a:pt x="34686" y="11808"/>
                  </a:lnTo>
                  <a:lnTo>
                    <a:pt x="34686" y="11808"/>
                  </a:lnTo>
                  <a:lnTo>
                    <a:pt x="29520" y="11808"/>
                  </a:lnTo>
                  <a:lnTo>
                    <a:pt x="29520" y="11808"/>
                  </a:lnTo>
                  <a:lnTo>
                    <a:pt x="29520" y="11808"/>
                  </a:lnTo>
                  <a:lnTo>
                    <a:pt x="29520" y="11808"/>
                  </a:lnTo>
                  <a:lnTo>
                    <a:pt x="29520" y="11808"/>
                  </a:lnTo>
                  <a:cubicBezTo>
                    <a:pt x="29520" y="11808"/>
                    <a:pt x="29520" y="11808"/>
                    <a:pt x="29520" y="11808"/>
                  </a:cubicBezTo>
                  <a:cubicBezTo>
                    <a:pt x="29520" y="11808"/>
                    <a:pt x="29520" y="11808"/>
                    <a:pt x="29520" y="11808"/>
                  </a:cubicBezTo>
                  <a:lnTo>
                    <a:pt x="25092" y="11808"/>
                  </a:lnTo>
                  <a:cubicBezTo>
                    <a:pt x="25092" y="11808"/>
                    <a:pt x="25092" y="11808"/>
                    <a:pt x="25092" y="8118"/>
                  </a:cubicBezTo>
                  <a:cubicBezTo>
                    <a:pt x="25092" y="4428"/>
                    <a:pt x="25092" y="8118"/>
                    <a:pt x="25092" y="8118"/>
                  </a:cubicBezTo>
                  <a:lnTo>
                    <a:pt x="31734" y="8118"/>
                  </a:lnTo>
                  <a:cubicBezTo>
                    <a:pt x="31734" y="8118"/>
                    <a:pt x="31734" y="8118"/>
                    <a:pt x="31734" y="8118"/>
                  </a:cubicBezTo>
                  <a:lnTo>
                    <a:pt x="31734" y="8118"/>
                  </a:lnTo>
                  <a:cubicBezTo>
                    <a:pt x="31734" y="8118"/>
                    <a:pt x="25830" y="8118"/>
                    <a:pt x="28782" y="8118"/>
                  </a:cubicBezTo>
                  <a:close/>
                  <a:moveTo>
                    <a:pt x="16236" y="8118"/>
                  </a:moveTo>
                  <a:cubicBezTo>
                    <a:pt x="16236" y="8118"/>
                    <a:pt x="22140" y="8118"/>
                    <a:pt x="22140" y="8118"/>
                  </a:cubicBezTo>
                  <a:lnTo>
                    <a:pt x="16236" y="8118"/>
                  </a:lnTo>
                  <a:cubicBezTo>
                    <a:pt x="12546" y="8118"/>
                    <a:pt x="12546" y="8118"/>
                    <a:pt x="9594" y="8118"/>
                  </a:cubicBezTo>
                  <a:cubicBezTo>
                    <a:pt x="11683" y="7066"/>
                    <a:pt x="14147" y="7066"/>
                    <a:pt x="16236" y="811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982B8650-25D9-4F7D-BEBF-BC59DB395651}"/>
                </a:ext>
              </a:extLst>
            </p:cNvPr>
            <p:cNvSpPr/>
            <p:nvPr/>
          </p:nvSpPr>
          <p:spPr>
            <a:xfrm>
              <a:off x="8194169" y="1813437"/>
              <a:ext cx="35424" cy="24353"/>
            </a:xfrm>
            <a:custGeom>
              <a:avLst/>
              <a:gdLst>
                <a:gd name="connsiteX0" fmla="*/ 19926 w 35424"/>
                <a:gd name="connsiteY0" fmla="*/ 24354 h 24353"/>
                <a:gd name="connsiteX1" fmla="*/ 19926 w 35424"/>
                <a:gd name="connsiteY1" fmla="*/ 24354 h 24353"/>
                <a:gd name="connsiteX2" fmla="*/ 23616 w 35424"/>
                <a:gd name="connsiteY2" fmla="*/ 24354 h 24353"/>
                <a:gd name="connsiteX3" fmla="*/ 23616 w 35424"/>
                <a:gd name="connsiteY3" fmla="*/ 24354 h 24353"/>
                <a:gd name="connsiteX4" fmla="*/ 23616 w 35424"/>
                <a:gd name="connsiteY4" fmla="*/ 24354 h 24353"/>
                <a:gd name="connsiteX5" fmla="*/ 23616 w 35424"/>
                <a:gd name="connsiteY5" fmla="*/ 24354 h 24353"/>
                <a:gd name="connsiteX6" fmla="*/ 22140 w 35424"/>
                <a:gd name="connsiteY6" fmla="*/ 24354 h 24353"/>
                <a:gd name="connsiteX7" fmla="*/ 22140 w 35424"/>
                <a:gd name="connsiteY7" fmla="*/ 24354 h 24353"/>
                <a:gd name="connsiteX8" fmla="*/ 25830 w 35424"/>
                <a:gd name="connsiteY8" fmla="*/ 24354 h 24353"/>
                <a:gd name="connsiteX9" fmla="*/ 25830 w 35424"/>
                <a:gd name="connsiteY9" fmla="*/ 24354 h 24353"/>
                <a:gd name="connsiteX10" fmla="*/ 25830 w 35424"/>
                <a:gd name="connsiteY10" fmla="*/ 24354 h 24353"/>
                <a:gd name="connsiteX11" fmla="*/ 25830 w 35424"/>
                <a:gd name="connsiteY11" fmla="*/ 24354 h 24353"/>
                <a:gd name="connsiteX12" fmla="*/ 25830 w 35424"/>
                <a:gd name="connsiteY12" fmla="*/ 24354 h 24353"/>
                <a:gd name="connsiteX13" fmla="*/ 30258 w 35424"/>
                <a:gd name="connsiteY13" fmla="*/ 10332 h 24353"/>
                <a:gd name="connsiteX14" fmla="*/ 30258 w 35424"/>
                <a:gd name="connsiteY14" fmla="*/ 10332 h 24353"/>
                <a:gd name="connsiteX15" fmla="*/ 30258 w 35424"/>
                <a:gd name="connsiteY15" fmla="*/ 0 h 24353"/>
                <a:gd name="connsiteX16" fmla="*/ 16974 w 35424"/>
                <a:gd name="connsiteY16" fmla="*/ 0 h 24353"/>
                <a:gd name="connsiteX17" fmla="*/ 0 w 35424"/>
                <a:gd name="connsiteY17" fmla="*/ 0 h 24353"/>
                <a:gd name="connsiteX18" fmla="*/ 0 w 35424"/>
                <a:gd name="connsiteY18" fmla="*/ 0 h 24353"/>
                <a:gd name="connsiteX19" fmla="*/ 0 w 35424"/>
                <a:gd name="connsiteY19" fmla="*/ 8118 h 24353"/>
                <a:gd name="connsiteX20" fmla="*/ 0 w 35424"/>
                <a:gd name="connsiteY20" fmla="*/ 8118 h 24353"/>
                <a:gd name="connsiteX21" fmla="*/ 0 w 35424"/>
                <a:gd name="connsiteY21" fmla="*/ 8118 h 24353"/>
                <a:gd name="connsiteX22" fmla="*/ 0 w 35424"/>
                <a:gd name="connsiteY22" fmla="*/ 8118 h 24353"/>
                <a:gd name="connsiteX23" fmla="*/ 0 w 35424"/>
                <a:gd name="connsiteY23" fmla="*/ 8118 h 24353"/>
                <a:gd name="connsiteX24" fmla="*/ 0 w 35424"/>
                <a:gd name="connsiteY24" fmla="*/ 8118 h 24353"/>
                <a:gd name="connsiteX25" fmla="*/ 19926 w 35424"/>
                <a:gd name="connsiteY25" fmla="*/ 10332 h 24353"/>
                <a:gd name="connsiteX26" fmla="*/ 19926 w 35424"/>
                <a:gd name="connsiteY26" fmla="*/ 10332 h 24353"/>
                <a:gd name="connsiteX27" fmla="*/ 19926 w 35424"/>
                <a:gd name="connsiteY27" fmla="*/ 10332 h 24353"/>
                <a:gd name="connsiteX28" fmla="*/ 19926 w 35424"/>
                <a:gd name="connsiteY28" fmla="*/ 10332 h 24353"/>
                <a:gd name="connsiteX29" fmla="*/ 16236 w 35424"/>
                <a:gd name="connsiteY29" fmla="*/ 10332 h 24353"/>
                <a:gd name="connsiteX30" fmla="*/ 22140 w 35424"/>
                <a:gd name="connsiteY30" fmla="*/ 10332 h 24353"/>
                <a:gd name="connsiteX31" fmla="*/ 22140 w 35424"/>
                <a:gd name="connsiteY31" fmla="*/ 10332 h 24353"/>
                <a:gd name="connsiteX32" fmla="*/ 22140 w 35424"/>
                <a:gd name="connsiteY32" fmla="*/ 10332 h 24353"/>
                <a:gd name="connsiteX33" fmla="*/ 28782 w 35424"/>
                <a:gd name="connsiteY33" fmla="*/ 8118 h 24353"/>
                <a:gd name="connsiteX34" fmla="*/ 35424 w 35424"/>
                <a:gd name="connsiteY34" fmla="*/ 8118 h 24353"/>
                <a:gd name="connsiteX35" fmla="*/ 35424 w 35424"/>
                <a:gd name="connsiteY35" fmla="*/ 8118 h 24353"/>
                <a:gd name="connsiteX36" fmla="*/ 29520 w 35424"/>
                <a:gd name="connsiteY36" fmla="*/ 8118 h 24353"/>
                <a:gd name="connsiteX37" fmla="*/ 29520 w 35424"/>
                <a:gd name="connsiteY37" fmla="*/ 11808 h 24353"/>
                <a:gd name="connsiteX38" fmla="*/ 29520 w 35424"/>
                <a:gd name="connsiteY38" fmla="*/ 11808 h 24353"/>
                <a:gd name="connsiteX39" fmla="*/ 29520 w 35424"/>
                <a:gd name="connsiteY39" fmla="*/ 11808 h 24353"/>
                <a:gd name="connsiteX40" fmla="*/ 34686 w 35424"/>
                <a:gd name="connsiteY40" fmla="*/ 11808 h 24353"/>
                <a:gd name="connsiteX41" fmla="*/ 34686 w 35424"/>
                <a:gd name="connsiteY41" fmla="*/ 11808 h 24353"/>
                <a:gd name="connsiteX42" fmla="*/ 29520 w 35424"/>
                <a:gd name="connsiteY42" fmla="*/ 11808 h 24353"/>
                <a:gd name="connsiteX43" fmla="*/ 29520 w 35424"/>
                <a:gd name="connsiteY43" fmla="*/ 11808 h 24353"/>
                <a:gd name="connsiteX44" fmla="*/ 29520 w 35424"/>
                <a:gd name="connsiteY44" fmla="*/ 11808 h 24353"/>
                <a:gd name="connsiteX45" fmla="*/ 29520 w 35424"/>
                <a:gd name="connsiteY45" fmla="*/ 11808 h 24353"/>
                <a:gd name="connsiteX46" fmla="*/ 29520 w 35424"/>
                <a:gd name="connsiteY46" fmla="*/ 11808 h 24353"/>
                <a:gd name="connsiteX47" fmla="*/ 29520 w 35424"/>
                <a:gd name="connsiteY47" fmla="*/ 11808 h 24353"/>
                <a:gd name="connsiteX48" fmla="*/ 29520 w 35424"/>
                <a:gd name="connsiteY48" fmla="*/ 11808 h 24353"/>
                <a:gd name="connsiteX49" fmla="*/ 25092 w 35424"/>
                <a:gd name="connsiteY49" fmla="*/ 11808 h 24353"/>
                <a:gd name="connsiteX50" fmla="*/ 25092 w 35424"/>
                <a:gd name="connsiteY50" fmla="*/ 8118 h 24353"/>
                <a:gd name="connsiteX51" fmla="*/ 25092 w 35424"/>
                <a:gd name="connsiteY51" fmla="*/ 8118 h 24353"/>
                <a:gd name="connsiteX52" fmla="*/ 31734 w 35424"/>
                <a:gd name="connsiteY52" fmla="*/ 8118 h 24353"/>
                <a:gd name="connsiteX53" fmla="*/ 31734 w 35424"/>
                <a:gd name="connsiteY53" fmla="*/ 8118 h 24353"/>
                <a:gd name="connsiteX54" fmla="*/ 31734 w 35424"/>
                <a:gd name="connsiteY54" fmla="*/ 8118 h 24353"/>
                <a:gd name="connsiteX55" fmla="*/ 28782 w 35424"/>
                <a:gd name="connsiteY55" fmla="*/ 8118 h 24353"/>
                <a:gd name="connsiteX56" fmla="*/ 16236 w 35424"/>
                <a:gd name="connsiteY56" fmla="*/ 8118 h 24353"/>
                <a:gd name="connsiteX57" fmla="*/ 22140 w 35424"/>
                <a:gd name="connsiteY57" fmla="*/ 8118 h 24353"/>
                <a:gd name="connsiteX58" fmla="*/ 16236 w 35424"/>
                <a:gd name="connsiteY58" fmla="*/ 8118 h 24353"/>
                <a:gd name="connsiteX59" fmla="*/ 9594 w 35424"/>
                <a:gd name="connsiteY59" fmla="*/ 8118 h 24353"/>
                <a:gd name="connsiteX60" fmla="*/ 16236 w 35424"/>
                <a:gd name="connsiteY60" fmla="*/ 811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5424" h="24353">
                  <a:moveTo>
                    <a:pt x="19926" y="24354"/>
                  </a:moveTo>
                  <a:cubicBezTo>
                    <a:pt x="19926" y="24354"/>
                    <a:pt x="19926" y="24354"/>
                    <a:pt x="19926" y="24354"/>
                  </a:cubicBezTo>
                  <a:lnTo>
                    <a:pt x="23616" y="24354"/>
                  </a:lnTo>
                  <a:cubicBezTo>
                    <a:pt x="23616" y="24354"/>
                    <a:pt x="23616" y="24354"/>
                    <a:pt x="23616" y="24354"/>
                  </a:cubicBezTo>
                  <a:lnTo>
                    <a:pt x="23616" y="24354"/>
                  </a:lnTo>
                  <a:cubicBezTo>
                    <a:pt x="23616" y="24354"/>
                    <a:pt x="23616" y="24354"/>
                    <a:pt x="23616" y="24354"/>
                  </a:cubicBezTo>
                  <a:lnTo>
                    <a:pt x="22140" y="24354"/>
                  </a:lnTo>
                  <a:lnTo>
                    <a:pt x="2214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25830" y="24354"/>
                  </a:lnTo>
                  <a:cubicBezTo>
                    <a:pt x="29461" y="20654"/>
                    <a:pt x="31107" y="15445"/>
                    <a:pt x="30258" y="10332"/>
                  </a:cubicBezTo>
                  <a:cubicBezTo>
                    <a:pt x="30258" y="10332"/>
                    <a:pt x="30258" y="10332"/>
                    <a:pt x="30258" y="10332"/>
                  </a:cubicBezTo>
                  <a:cubicBezTo>
                    <a:pt x="31240" y="6959"/>
                    <a:pt x="31240" y="3373"/>
                    <a:pt x="30258" y="0"/>
                  </a:cubicBezTo>
                  <a:lnTo>
                    <a:pt x="16974" y="0"/>
                  </a:lnTo>
                  <a:cubicBezTo>
                    <a:pt x="11328" y="599"/>
                    <a:pt x="5646" y="599"/>
                    <a:pt x="0" y="0"/>
                  </a:cubicBezTo>
                  <a:lnTo>
                    <a:pt x="0" y="0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close/>
                  <a:moveTo>
                    <a:pt x="19926" y="10332"/>
                  </a:moveTo>
                  <a:lnTo>
                    <a:pt x="19926" y="10332"/>
                  </a:lnTo>
                  <a:cubicBezTo>
                    <a:pt x="19926" y="10332"/>
                    <a:pt x="19926" y="10332"/>
                    <a:pt x="19926" y="10332"/>
                  </a:cubicBezTo>
                  <a:lnTo>
                    <a:pt x="19926" y="10332"/>
                  </a:lnTo>
                  <a:lnTo>
                    <a:pt x="16236" y="10332"/>
                  </a:lnTo>
                  <a:lnTo>
                    <a:pt x="22140" y="10332"/>
                  </a:lnTo>
                  <a:lnTo>
                    <a:pt x="22140" y="10332"/>
                  </a:lnTo>
                  <a:lnTo>
                    <a:pt x="22140" y="10332"/>
                  </a:lnTo>
                  <a:close/>
                  <a:moveTo>
                    <a:pt x="28782" y="8118"/>
                  </a:moveTo>
                  <a:cubicBezTo>
                    <a:pt x="30937" y="7387"/>
                    <a:pt x="33269" y="7387"/>
                    <a:pt x="35424" y="8118"/>
                  </a:cubicBezTo>
                  <a:lnTo>
                    <a:pt x="35424" y="8118"/>
                  </a:lnTo>
                  <a:cubicBezTo>
                    <a:pt x="35424" y="8118"/>
                    <a:pt x="35424" y="8118"/>
                    <a:pt x="29520" y="8118"/>
                  </a:cubicBezTo>
                  <a:cubicBezTo>
                    <a:pt x="23616" y="8118"/>
                    <a:pt x="29520" y="8118"/>
                    <a:pt x="29520" y="11808"/>
                  </a:cubicBezTo>
                  <a:lnTo>
                    <a:pt x="29520" y="11808"/>
                  </a:lnTo>
                  <a:lnTo>
                    <a:pt x="29520" y="11808"/>
                  </a:lnTo>
                  <a:lnTo>
                    <a:pt x="34686" y="11808"/>
                  </a:lnTo>
                  <a:lnTo>
                    <a:pt x="34686" y="11808"/>
                  </a:lnTo>
                  <a:lnTo>
                    <a:pt x="29520" y="11808"/>
                  </a:lnTo>
                  <a:lnTo>
                    <a:pt x="29520" y="11808"/>
                  </a:lnTo>
                  <a:lnTo>
                    <a:pt x="29520" y="11808"/>
                  </a:lnTo>
                  <a:lnTo>
                    <a:pt x="29520" y="11808"/>
                  </a:lnTo>
                  <a:lnTo>
                    <a:pt x="29520" y="11808"/>
                  </a:lnTo>
                  <a:cubicBezTo>
                    <a:pt x="29520" y="11808"/>
                    <a:pt x="29520" y="11808"/>
                    <a:pt x="29520" y="11808"/>
                  </a:cubicBezTo>
                  <a:cubicBezTo>
                    <a:pt x="29520" y="11808"/>
                    <a:pt x="29520" y="11808"/>
                    <a:pt x="29520" y="11808"/>
                  </a:cubicBezTo>
                  <a:lnTo>
                    <a:pt x="25092" y="11808"/>
                  </a:lnTo>
                  <a:cubicBezTo>
                    <a:pt x="25092" y="11808"/>
                    <a:pt x="25092" y="11808"/>
                    <a:pt x="25092" y="8118"/>
                  </a:cubicBezTo>
                  <a:cubicBezTo>
                    <a:pt x="25092" y="4428"/>
                    <a:pt x="25092" y="8118"/>
                    <a:pt x="25092" y="8118"/>
                  </a:cubicBezTo>
                  <a:lnTo>
                    <a:pt x="31734" y="8118"/>
                  </a:lnTo>
                  <a:cubicBezTo>
                    <a:pt x="31734" y="8118"/>
                    <a:pt x="31734" y="8118"/>
                    <a:pt x="31734" y="8118"/>
                  </a:cubicBezTo>
                  <a:lnTo>
                    <a:pt x="31734" y="8118"/>
                  </a:lnTo>
                  <a:cubicBezTo>
                    <a:pt x="31734" y="8118"/>
                    <a:pt x="25830" y="8118"/>
                    <a:pt x="28782" y="8118"/>
                  </a:cubicBezTo>
                  <a:close/>
                  <a:moveTo>
                    <a:pt x="16236" y="8118"/>
                  </a:moveTo>
                  <a:cubicBezTo>
                    <a:pt x="16236" y="8118"/>
                    <a:pt x="22140" y="8118"/>
                    <a:pt x="22140" y="8118"/>
                  </a:cubicBezTo>
                  <a:lnTo>
                    <a:pt x="16236" y="8118"/>
                  </a:lnTo>
                  <a:cubicBezTo>
                    <a:pt x="12546" y="8118"/>
                    <a:pt x="12546" y="8118"/>
                    <a:pt x="9594" y="8118"/>
                  </a:cubicBezTo>
                  <a:cubicBezTo>
                    <a:pt x="11683" y="7066"/>
                    <a:pt x="14147" y="7066"/>
                    <a:pt x="16236" y="8118"/>
                  </a:cubicBez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1E9929FF-5579-4B19-BE65-735499F38304}"/>
                </a:ext>
              </a:extLst>
            </p:cNvPr>
            <p:cNvSpPr/>
            <p:nvPr/>
          </p:nvSpPr>
          <p:spPr>
            <a:xfrm>
              <a:off x="8222952" y="1821555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738 w 738"/>
                <a:gd name="connsiteY1" fmla="*/ 738 h 738"/>
                <a:gd name="connsiteX2" fmla="*/ 0 w 738"/>
                <a:gd name="connsiteY2" fmla="*/ 738 h 738"/>
                <a:gd name="connsiteX3" fmla="*/ 0 w 738"/>
                <a:gd name="connsiteY3" fmla="*/ 738 h 738"/>
                <a:gd name="connsiteX4" fmla="*/ 738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CEF4EAE-3664-4869-9DB4-3CFFF5738DF5}"/>
                </a:ext>
              </a:extLst>
            </p:cNvPr>
            <p:cNvSpPr/>
            <p:nvPr/>
          </p:nvSpPr>
          <p:spPr>
            <a:xfrm>
              <a:off x="8222952" y="1821555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738 w 738"/>
                <a:gd name="connsiteY1" fmla="*/ 738 h 738"/>
                <a:gd name="connsiteX2" fmla="*/ 0 w 738"/>
                <a:gd name="connsiteY2" fmla="*/ 738 h 738"/>
                <a:gd name="connsiteX3" fmla="*/ 0 w 738"/>
                <a:gd name="connsiteY3" fmla="*/ 738 h 738"/>
                <a:gd name="connsiteX4" fmla="*/ 738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F282DC19-B45C-4DFC-9AB7-DAEDC4C2534E}"/>
                </a:ext>
              </a:extLst>
            </p:cNvPr>
            <p:cNvSpPr/>
            <p:nvPr/>
          </p:nvSpPr>
          <p:spPr>
            <a:xfrm>
              <a:off x="8193360" y="1836314"/>
              <a:ext cx="27378" cy="9594"/>
            </a:xfrm>
            <a:custGeom>
              <a:avLst/>
              <a:gdLst>
                <a:gd name="connsiteX0" fmla="*/ 27378 w 27378"/>
                <a:gd name="connsiteY0" fmla="*/ 9594 h 9594"/>
                <a:gd name="connsiteX1" fmla="*/ 27378 w 27378"/>
                <a:gd name="connsiteY1" fmla="*/ 9594 h 9594"/>
                <a:gd name="connsiteX2" fmla="*/ 22950 w 27378"/>
                <a:gd name="connsiteY2" fmla="*/ 9594 h 9594"/>
                <a:gd name="connsiteX3" fmla="*/ 17784 w 27378"/>
                <a:gd name="connsiteY3" fmla="*/ 9594 h 9594"/>
                <a:gd name="connsiteX4" fmla="*/ 17784 w 27378"/>
                <a:gd name="connsiteY4" fmla="*/ 9594 h 9594"/>
                <a:gd name="connsiteX5" fmla="*/ 17784 w 27378"/>
                <a:gd name="connsiteY5" fmla="*/ 9594 h 9594"/>
                <a:gd name="connsiteX6" fmla="*/ 72 w 27378"/>
                <a:gd name="connsiteY6" fmla="*/ 0 h 9594"/>
                <a:gd name="connsiteX7" fmla="*/ 72 w 27378"/>
                <a:gd name="connsiteY7" fmla="*/ 0 h 9594"/>
                <a:gd name="connsiteX8" fmla="*/ 72 w 27378"/>
                <a:gd name="connsiteY8" fmla="*/ 0 h 9594"/>
                <a:gd name="connsiteX9" fmla="*/ 72 w 27378"/>
                <a:gd name="connsiteY9" fmla="*/ 0 h 9594"/>
                <a:gd name="connsiteX10" fmla="*/ 72 w 27378"/>
                <a:gd name="connsiteY10" fmla="*/ 5166 h 9594"/>
                <a:gd name="connsiteX11" fmla="*/ 72 w 27378"/>
                <a:gd name="connsiteY11" fmla="*/ 5166 h 9594"/>
                <a:gd name="connsiteX12" fmla="*/ 72 w 27378"/>
                <a:gd name="connsiteY12" fmla="*/ 5166 h 9594"/>
                <a:gd name="connsiteX13" fmla="*/ 72 w 27378"/>
                <a:gd name="connsiteY13" fmla="*/ 5166 h 9594"/>
                <a:gd name="connsiteX14" fmla="*/ 12618 w 27378"/>
                <a:gd name="connsiteY14" fmla="*/ 516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378" h="9594">
                  <a:moveTo>
                    <a:pt x="27378" y="9594"/>
                  </a:moveTo>
                  <a:lnTo>
                    <a:pt x="27378" y="9594"/>
                  </a:lnTo>
                  <a:lnTo>
                    <a:pt x="22950" y="9594"/>
                  </a:lnTo>
                  <a:lnTo>
                    <a:pt x="17784" y="9594"/>
                  </a:lnTo>
                  <a:lnTo>
                    <a:pt x="17784" y="9594"/>
                  </a:lnTo>
                  <a:lnTo>
                    <a:pt x="17784" y="9594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2" y="0"/>
                  </a:lnTo>
                  <a:cubicBezTo>
                    <a:pt x="-24" y="1721"/>
                    <a:pt x="-24" y="3445"/>
                    <a:pt x="72" y="5166"/>
                  </a:cubicBezTo>
                  <a:lnTo>
                    <a:pt x="72" y="5166"/>
                  </a:lnTo>
                  <a:lnTo>
                    <a:pt x="72" y="5166"/>
                  </a:lnTo>
                  <a:lnTo>
                    <a:pt x="72" y="5166"/>
                  </a:lnTo>
                  <a:lnTo>
                    <a:pt x="12618" y="5166"/>
                  </a:ln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57A9E1CA-C8DC-4254-9AFC-3FD529B143C5}"/>
                </a:ext>
              </a:extLst>
            </p:cNvPr>
            <p:cNvSpPr/>
            <p:nvPr/>
          </p:nvSpPr>
          <p:spPr>
            <a:xfrm>
              <a:off x="8193360" y="1836314"/>
              <a:ext cx="27378" cy="9594"/>
            </a:xfrm>
            <a:custGeom>
              <a:avLst/>
              <a:gdLst>
                <a:gd name="connsiteX0" fmla="*/ 27378 w 27378"/>
                <a:gd name="connsiteY0" fmla="*/ 9594 h 9594"/>
                <a:gd name="connsiteX1" fmla="*/ 27378 w 27378"/>
                <a:gd name="connsiteY1" fmla="*/ 9594 h 9594"/>
                <a:gd name="connsiteX2" fmla="*/ 22950 w 27378"/>
                <a:gd name="connsiteY2" fmla="*/ 9594 h 9594"/>
                <a:gd name="connsiteX3" fmla="*/ 17784 w 27378"/>
                <a:gd name="connsiteY3" fmla="*/ 9594 h 9594"/>
                <a:gd name="connsiteX4" fmla="*/ 17784 w 27378"/>
                <a:gd name="connsiteY4" fmla="*/ 9594 h 9594"/>
                <a:gd name="connsiteX5" fmla="*/ 17784 w 27378"/>
                <a:gd name="connsiteY5" fmla="*/ 9594 h 9594"/>
                <a:gd name="connsiteX6" fmla="*/ 72 w 27378"/>
                <a:gd name="connsiteY6" fmla="*/ 0 h 9594"/>
                <a:gd name="connsiteX7" fmla="*/ 72 w 27378"/>
                <a:gd name="connsiteY7" fmla="*/ 0 h 9594"/>
                <a:gd name="connsiteX8" fmla="*/ 72 w 27378"/>
                <a:gd name="connsiteY8" fmla="*/ 0 h 9594"/>
                <a:gd name="connsiteX9" fmla="*/ 72 w 27378"/>
                <a:gd name="connsiteY9" fmla="*/ 0 h 9594"/>
                <a:gd name="connsiteX10" fmla="*/ 72 w 27378"/>
                <a:gd name="connsiteY10" fmla="*/ 5166 h 9594"/>
                <a:gd name="connsiteX11" fmla="*/ 72 w 27378"/>
                <a:gd name="connsiteY11" fmla="*/ 5166 h 9594"/>
                <a:gd name="connsiteX12" fmla="*/ 72 w 27378"/>
                <a:gd name="connsiteY12" fmla="*/ 5166 h 9594"/>
                <a:gd name="connsiteX13" fmla="*/ 72 w 27378"/>
                <a:gd name="connsiteY13" fmla="*/ 5166 h 9594"/>
                <a:gd name="connsiteX14" fmla="*/ 12618 w 27378"/>
                <a:gd name="connsiteY14" fmla="*/ 516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378" h="9594">
                  <a:moveTo>
                    <a:pt x="27378" y="9594"/>
                  </a:moveTo>
                  <a:lnTo>
                    <a:pt x="27378" y="9594"/>
                  </a:lnTo>
                  <a:lnTo>
                    <a:pt x="22950" y="9594"/>
                  </a:lnTo>
                  <a:lnTo>
                    <a:pt x="17784" y="9594"/>
                  </a:lnTo>
                  <a:lnTo>
                    <a:pt x="17784" y="9594"/>
                  </a:lnTo>
                  <a:lnTo>
                    <a:pt x="17784" y="9594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2" y="0"/>
                  </a:lnTo>
                  <a:cubicBezTo>
                    <a:pt x="-24" y="1721"/>
                    <a:pt x="-24" y="3445"/>
                    <a:pt x="72" y="5166"/>
                  </a:cubicBezTo>
                  <a:lnTo>
                    <a:pt x="72" y="5166"/>
                  </a:lnTo>
                  <a:lnTo>
                    <a:pt x="72" y="5166"/>
                  </a:lnTo>
                  <a:lnTo>
                    <a:pt x="72" y="5166"/>
                  </a:lnTo>
                  <a:lnTo>
                    <a:pt x="12618" y="5166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6F5824A4-EEED-4181-98E9-FFD3BF3FEFC1}"/>
                </a:ext>
              </a:extLst>
            </p:cNvPr>
            <p:cNvSpPr/>
            <p:nvPr/>
          </p:nvSpPr>
          <p:spPr>
            <a:xfrm>
              <a:off x="8218523" y="1841480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025BAF9-F3A5-451F-8D54-6661A7482072}"/>
                </a:ext>
              </a:extLst>
            </p:cNvPr>
            <p:cNvSpPr/>
            <p:nvPr/>
          </p:nvSpPr>
          <p:spPr>
            <a:xfrm>
              <a:off x="8218523" y="1841480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4C86BA8-39AA-4D38-990A-50526CA76DEC}"/>
                </a:ext>
              </a:extLst>
            </p:cNvPr>
            <p:cNvSpPr/>
            <p:nvPr/>
          </p:nvSpPr>
          <p:spPr>
            <a:xfrm>
              <a:off x="8219261" y="1840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A200E479-D24E-4605-97F3-01D969826581}"/>
                </a:ext>
              </a:extLst>
            </p:cNvPr>
            <p:cNvSpPr/>
            <p:nvPr/>
          </p:nvSpPr>
          <p:spPr>
            <a:xfrm>
              <a:off x="8219261" y="1840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DE3B1504-A22B-425F-A063-7085D9663D72}"/>
                </a:ext>
              </a:extLst>
            </p:cNvPr>
            <p:cNvSpPr/>
            <p:nvPr/>
          </p:nvSpPr>
          <p:spPr>
            <a:xfrm>
              <a:off x="8195646" y="1828197"/>
              <a:ext cx="18450" cy="10331"/>
            </a:xfrm>
            <a:custGeom>
              <a:avLst/>
              <a:gdLst>
                <a:gd name="connsiteX0" fmla="*/ 18450 w 18450"/>
                <a:gd name="connsiteY0" fmla="*/ 10332 h 10331"/>
                <a:gd name="connsiteX1" fmla="*/ 18450 w 18450"/>
                <a:gd name="connsiteY1" fmla="*/ 10332 h 10331"/>
                <a:gd name="connsiteX2" fmla="*/ 0 w 18450"/>
                <a:gd name="connsiteY2" fmla="*/ 0 h 10331"/>
                <a:gd name="connsiteX3" fmla="*/ 0 w 18450"/>
                <a:gd name="connsiteY3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0" h="10331">
                  <a:moveTo>
                    <a:pt x="18450" y="10332"/>
                  </a:moveTo>
                  <a:lnTo>
                    <a:pt x="18450" y="103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76D1E720-56F2-4F67-AA3B-8662679F3CDE}"/>
                </a:ext>
              </a:extLst>
            </p:cNvPr>
            <p:cNvSpPr/>
            <p:nvPr/>
          </p:nvSpPr>
          <p:spPr>
            <a:xfrm>
              <a:off x="8195646" y="1828197"/>
              <a:ext cx="18450" cy="10331"/>
            </a:xfrm>
            <a:custGeom>
              <a:avLst/>
              <a:gdLst>
                <a:gd name="connsiteX0" fmla="*/ 18450 w 18450"/>
                <a:gd name="connsiteY0" fmla="*/ 10332 h 10331"/>
                <a:gd name="connsiteX1" fmla="*/ 18450 w 18450"/>
                <a:gd name="connsiteY1" fmla="*/ 10332 h 10331"/>
                <a:gd name="connsiteX2" fmla="*/ 0 w 18450"/>
                <a:gd name="connsiteY2" fmla="*/ 0 h 10331"/>
                <a:gd name="connsiteX3" fmla="*/ 0 w 18450"/>
                <a:gd name="connsiteY3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0" h="10331">
                  <a:moveTo>
                    <a:pt x="18450" y="10332"/>
                  </a:moveTo>
                  <a:lnTo>
                    <a:pt x="18450" y="103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D8880914-EBEF-4834-8F31-909F7166A350}"/>
                </a:ext>
              </a:extLst>
            </p:cNvPr>
            <p:cNvSpPr/>
            <p:nvPr/>
          </p:nvSpPr>
          <p:spPr>
            <a:xfrm>
              <a:off x="8140296" y="19189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09B02D49-C80C-4372-8D21-1877D3A8F77E}"/>
                </a:ext>
              </a:extLst>
            </p:cNvPr>
            <p:cNvSpPr/>
            <p:nvPr/>
          </p:nvSpPr>
          <p:spPr>
            <a:xfrm>
              <a:off x="8140296" y="19189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DB6B8E6C-ADEA-4811-9E98-18FD4C8BBF4A}"/>
                </a:ext>
              </a:extLst>
            </p:cNvPr>
            <p:cNvSpPr/>
            <p:nvPr/>
          </p:nvSpPr>
          <p:spPr>
            <a:xfrm>
              <a:off x="8265017" y="18975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D3B285FE-483B-4264-B3DD-D31DF01A15E8}"/>
                </a:ext>
              </a:extLst>
            </p:cNvPr>
            <p:cNvSpPr/>
            <p:nvPr/>
          </p:nvSpPr>
          <p:spPr>
            <a:xfrm>
              <a:off x="8265017" y="18975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4C7F656F-2184-496C-AD10-956203EA6838}"/>
                </a:ext>
              </a:extLst>
            </p:cNvPr>
            <p:cNvSpPr/>
            <p:nvPr/>
          </p:nvSpPr>
          <p:spPr>
            <a:xfrm>
              <a:off x="8186052" y="19174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FA0DE7D6-D941-4A66-9034-16D321E71C35}"/>
                </a:ext>
              </a:extLst>
            </p:cNvPr>
            <p:cNvSpPr/>
            <p:nvPr/>
          </p:nvSpPr>
          <p:spPr>
            <a:xfrm>
              <a:off x="8186052" y="19174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6EF83E50-9B9E-4CBE-B06E-06D1BF144010}"/>
                </a:ext>
              </a:extLst>
            </p:cNvPr>
            <p:cNvSpPr/>
            <p:nvPr/>
          </p:nvSpPr>
          <p:spPr>
            <a:xfrm>
              <a:off x="8129225" y="1918643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7D2EC354-F352-4CC9-81F2-F7DB3BEFFFF4}"/>
                </a:ext>
              </a:extLst>
            </p:cNvPr>
            <p:cNvSpPr/>
            <p:nvPr/>
          </p:nvSpPr>
          <p:spPr>
            <a:xfrm>
              <a:off x="8129225" y="1918643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FCD91DA-0769-476F-84FA-FA9C3CA05BA8}"/>
                </a:ext>
              </a:extLst>
            </p:cNvPr>
            <p:cNvSpPr/>
            <p:nvPr/>
          </p:nvSpPr>
          <p:spPr>
            <a:xfrm>
              <a:off x="8127750" y="1845171"/>
              <a:ext cx="151290" cy="92250"/>
            </a:xfrm>
            <a:custGeom>
              <a:avLst/>
              <a:gdLst>
                <a:gd name="connsiteX0" fmla="*/ 5904 w 151290"/>
                <a:gd name="connsiteY0" fmla="*/ 71586 h 92250"/>
                <a:gd name="connsiteX1" fmla="*/ 5904 w 151290"/>
                <a:gd name="connsiteY1" fmla="*/ 71586 h 92250"/>
                <a:gd name="connsiteX2" fmla="*/ 11070 w 151290"/>
                <a:gd name="connsiteY2" fmla="*/ 71586 h 92250"/>
                <a:gd name="connsiteX3" fmla="*/ 11070 w 151290"/>
                <a:gd name="connsiteY3" fmla="*/ 71586 h 92250"/>
                <a:gd name="connsiteX4" fmla="*/ 11070 w 151290"/>
                <a:gd name="connsiteY4" fmla="*/ 71586 h 92250"/>
                <a:gd name="connsiteX5" fmla="*/ 11070 w 151290"/>
                <a:gd name="connsiteY5" fmla="*/ 71586 h 92250"/>
                <a:gd name="connsiteX6" fmla="*/ 44280 w 151290"/>
                <a:gd name="connsiteY6" fmla="*/ 71586 h 92250"/>
                <a:gd name="connsiteX7" fmla="*/ 44280 w 151290"/>
                <a:gd name="connsiteY7" fmla="*/ 87084 h 92250"/>
                <a:gd name="connsiteX8" fmla="*/ 51660 w 151290"/>
                <a:gd name="connsiteY8" fmla="*/ 92250 h 92250"/>
                <a:gd name="connsiteX9" fmla="*/ 51660 w 151290"/>
                <a:gd name="connsiteY9" fmla="*/ 92250 h 92250"/>
                <a:gd name="connsiteX10" fmla="*/ 57564 w 151290"/>
                <a:gd name="connsiteY10" fmla="*/ 85608 h 92250"/>
                <a:gd name="connsiteX11" fmla="*/ 57564 w 151290"/>
                <a:gd name="connsiteY11" fmla="*/ 85608 h 92250"/>
                <a:gd name="connsiteX12" fmla="*/ 61254 w 151290"/>
                <a:gd name="connsiteY12" fmla="*/ 75276 h 92250"/>
                <a:gd name="connsiteX13" fmla="*/ 61254 w 151290"/>
                <a:gd name="connsiteY13" fmla="*/ 64206 h 92250"/>
                <a:gd name="connsiteX14" fmla="*/ 61254 w 151290"/>
                <a:gd name="connsiteY14" fmla="*/ 64206 h 92250"/>
                <a:gd name="connsiteX15" fmla="*/ 56088 w 151290"/>
                <a:gd name="connsiteY15" fmla="*/ 73062 h 92250"/>
                <a:gd name="connsiteX16" fmla="*/ 60516 w 151290"/>
                <a:gd name="connsiteY16" fmla="*/ 64206 h 92250"/>
                <a:gd name="connsiteX17" fmla="*/ 60516 w 151290"/>
                <a:gd name="connsiteY17" fmla="*/ 64206 h 92250"/>
                <a:gd name="connsiteX18" fmla="*/ 60516 w 151290"/>
                <a:gd name="connsiteY18" fmla="*/ 64206 h 92250"/>
                <a:gd name="connsiteX19" fmla="*/ 60516 w 151290"/>
                <a:gd name="connsiteY19" fmla="*/ 55350 h 92250"/>
                <a:gd name="connsiteX20" fmla="*/ 60516 w 151290"/>
                <a:gd name="connsiteY20" fmla="*/ 44280 h 92250"/>
                <a:gd name="connsiteX21" fmla="*/ 60516 w 151290"/>
                <a:gd name="connsiteY21" fmla="*/ 28044 h 92250"/>
                <a:gd name="connsiteX22" fmla="*/ 60516 w 151290"/>
                <a:gd name="connsiteY22" fmla="*/ 44280 h 92250"/>
                <a:gd name="connsiteX23" fmla="*/ 64206 w 151290"/>
                <a:gd name="connsiteY23" fmla="*/ 44280 h 92250"/>
                <a:gd name="connsiteX24" fmla="*/ 64206 w 151290"/>
                <a:gd name="connsiteY24" fmla="*/ 44280 h 92250"/>
                <a:gd name="connsiteX25" fmla="*/ 64206 w 151290"/>
                <a:gd name="connsiteY25" fmla="*/ 44280 h 92250"/>
                <a:gd name="connsiteX26" fmla="*/ 64206 w 151290"/>
                <a:gd name="connsiteY26" fmla="*/ 44280 h 92250"/>
                <a:gd name="connsiteX27" fmla="*/ 64206 w 151290"/>
                <a:gd name="connsiteY27" fmla="*/ 44280 h 92250"/>
                <a:gd name="connsiteX28" fmla="*/ 64206 w 151290"/>
                <a:gd name="connsiteY28" fmla="*/ 44280 h 92250"/>
                <a:gd name="connsiteX29" fmla="*/ 76752 w 151290"/>
                <a:gd name="connsiteY29" fmla="*/ 44280 h 92250"/>
                <a:gd name="connsiteX30" fmla="*/ 76752 w 151290"/>
                <a:gd name="connsiteY30" fmla="*/ 44280 h 92250"/>
                <a:gd name="connsiteX31" fmla="*/ 76752 w 151290"/>
                <a:gd name="connsiteY31" fmla="*/ 44280 h 92250"/>
                <a:gd name="connsiteX32" fmla="*/ 64206 w 151290"/>
                <a:gd name="connsiteY32" fmla="*/ 44280 h 92250"/>
                <a:gd name="connsiteX33" fmla="*/ 57564 w 151290"/>
                <a:gd name="connsiteY33" fmla="*/ 44280 h 92250"/>
                <a:gd name="connsiteX34" fmla="*/ 57564 w 151290"/>
                <a:gd name="connsiteY34" fmla="*/ 47970 h 92250"/>
                <a:gd name="connsiteX35" fmla="*/ 57564 w 151290"/>
                <a:gd name="connsiteY35" fmla="*/ 60516 h 92250"/>
                <a:gd name="connsiteX36" fmla="*/ 57564 w 151290"/>
                <a:gd name="connsiteY36" fmla="*/ 71586 h 92250"/>
                <a:gd name="connsiteX37" fmla="*/ 57564 w 151290"/>
                <a:gd name="connsiteY37" fmla="*/ 71586 h 92250"/>
                <a:gd name="connsiteX38" fmla="*/ 57564 w 151290"/>
                <a:gd name="connsiteY38" fmla="*/ 71586 h 92250"/>
                <a:gd name="connsiteX39" fmla="*/ 57564 w 151290"/>
                <a:gd name="connsiteY39" fmla="*/ 83394 h 92250"/>
                <a:gd name="connsiteX40" fmla="*/ 65682 w 151290"/>
                <a:gd name="connsiteY40" fmla="*/ 83394 h 92250"/>
                <a:gd name="connsiteX41" fmla="*/ 65682 w 151290"/>
                <a:gd name="connsiteY41" fmla="*/ 70848 h 92250"/>
                <a:gd name="connsiteX42" fmla="*/ 65682 w 151290"/>
                <a:gd name="connsiteY42" fmla="*/ 70848 h 92250"/>
                <a:gd name="connsiteX43" fmla="*/ 65682 w 151290"/>
                <a:gd name="connsiteY43" fmla="*/ 70848 h 92250"/>
                <a:gd name="connsiteX44" fmla="*/ 65682 w 151290"/>
                <a:gd name="connsiteY44" fmla="*/ 82656 h 92250"/>
                <a:gd name="connsiteX45" fmla="*/ 91512 w 151290"/>
                <a:gd name="connsiteY45" fmla="*/ 82656 h 92250"/>
                <a:gd name="connsiteX46" fmla="*/ 96678 w 151290"/>
                <a:gd name="connsiteY46" fmla="*/ 71586 h 92250"/>
                <a:gd name="connsiteX47" fmla="*/ 87822 w 151290"/>
                <a:gd name="connsiteY47" fmla="*/ 51660 h 92250"/>
                <a:gd name="connsiteX48" fmla="*/ 87822 w 151290"/>
                <a:gd name="connsiteY48" fmla="*/ 51660 h 92250"/>
                <a:gd name="connsiteX49" fmla="*/ 96678 w 151290"/>
                <a:gd name="connsiteY49" fmla="*/ 71586 h 92250"/>
                <a:gd name="connsiteX50" fmla="*/ 91512 w 151290"/>
                <a:gd name="connsiteY50" fmla="*/ 82656 h 92250"/>
                <a:gd name="connsiteX51" fmla="*/ 91512 w 151290"/>
                <a:gd name="connsiteY51" fmla="*/ 82656 h 92250"/>
                <a:gd name="connsiteX52" fmla="*/ 106272 w 151290"/>
                <a:gd name="connsiteY52" fmla="*/ 82656 h 92250"/>
                <a:gd name="connsiteX53" fmla="*/ 106272 w 151290"/>
                <a:gd name="connsiteY53" fmla="*/ 82656 h 92250"/>
                <a:gd name="connsiteX54" fmla="*/ 106272 w 151290"/>
                <a:gd name="connsiteY54" fmla="*/ 62730 h 92250"/>
                <a:gd name="connsiteX55" fmla="*/ 106272 w 151290"/>
                <a:gd name="connsiteY55" fmla="*/ 50184 h 92250"/>
                <a:gd name="connsiteX56" fmla="*/ 106272 w 151290"/>
                <a:gd name="connsiteY56" fmla="*/ 45756 h 92250"/>
                <a:gd name="connsiteX57" fmla="*/ 106272 w 151290"/>
                <a:gd name="connsiteY57" fmla="*/ 45756 h 92250"/>
                <a:gd name="connsiteX58" fmla="*/ 106272 w 151290"/>
                <a:gd name="connsiteY58" fmla="*/ 59040 h 92250"/>
                <a:gd name="connsiteX59" fmla="*/ 106272 w 151290"/>
                <a:gd name="connsiteY59" fmla="*/ 78228 h 92250"/>
                <a:gd name="connsiteX60" fmla="*/ 106272 w 151290"/>
                <a:gd name="connsiteY60" fmla="*/ 56088 h 92250"/>
                <a:gd name="connsiteX61" fmla="*/ 106272 w 151290"/>
                <a:gd name="connsiteY61" fmla="*/ 56088 h 92250"/>
                <a:gd name="connsiteX62" fmla="*/ 106272 w 151290"/>
                <a:gd name="connsiteY62" fmla="*/ 44280 h 92250"/>
                <a:gd name="connsiteX63" fmla="*/ 106272 w 151290"/>
                <a:gd name="connsiteY63" fmla="*/ 36900 h 92250"/>
                <a:gd name="connsiteX64" fmla="*/ 90774 w 151290"/>
                <a:gd name="connsiteY64" fmla="*/ 45018 h 92250"/>
                <a:gd name="connsiteX65" fmla="*/ 76752 w 151290"/>
                <a:gd name="connsiteY65" fmla="*/ 39114 h 92250"/>
                <a:gd name="connsiteX66" fmla="*/ 90774 w 151290"/>
                <a:gd name="connsiteY66" fmla="*/ 44280 h 92250"/>
                <a:gd name="connsiteX67" fmla="*/ 106272 w 151290"/>
                <a:gd name="connsiteY67" fmla="*/ 33948 h 92250"/>
                <a:gd name="connsiteX68" fmla="*/ 106272 w 151290"/>
                <a:gd name="connsiteY68" fmla="*/ 29520 h 92250"/>
                <a:gd name="connsiteX69" fmla="*/ 106272 w 151290"/>
                <a:gd name="connsiteY69" fmla="*/ 29520 h 92250"/>
                <a:gd name="connsiteX70" fmla="*/ 106272 w 151290"/>
                <a:gd name="connsiteY70" fmla="*/ 34686 h 92250"/>
                <a:gd name="connsiteX71" fmla="*/ 113652 w 151290"/>
                <a:gd name="connsiteY71" fmla="*/ 45756 h 92250"/>
                <a:gd name="connsiteX72" fmla="*/ 106272 w 151290"/>
                <a:gd name="connsiteY72" fmla="*/ 39852 h 92250"/>
                <a:gd name="connsiteX73" fmla="*/ 106272 w 151290"/>
                <a:gd name="connsiteY73" fmla="*/ 44280 h 92250"/>
                <a:gd name="connsiteX74" fmla="*/ 106272 w 151290"/>
                <a:gd name="connsiteY74" fmla="*/ 53136 h 92250"/>
                <a:gd name="connsiteX75" fmla="*/ 109962 w 151290"/>
                <a:gd name="connsiteY75" fmla="*/ 53136 h 92250"/>
                <a:gd name="connsiteX76" fmla="*/ 114390 w 151290"/>
                <a:gd name="connsiteY76" fmla="*/ 57564 h 92250"/>
                <a:gd name="connsiteX77" fmla="*/ 114390 w 151290"/>
                <a:gd name="connsiteY77" fmla="*/ 57564 h 92250"/>
                <a:gd name="connsiteX78" fmla="*/ 109962 w 151290"/>
                <a:gd name="connsiteY78" fmla="*/ 57564 h 92250"/>
                <a:gd name="connsiteX79" fmla="*/ 109962 w 151290"/>
                <a:gd name="connsiteY79" fmla="*/ 57564 h 92250"/>
                <a:gd name="connsiteX80" fmla="*/ 109962 w 151290"/>
                <a:gd name="connsiteY80" fmla="*/ 57564 h 92250"/>
                <a:gd name="connsiteX81" fmla="*/ 109962 w 151290"/>
                <a:gd name="connsiteY81" fmla="*/ 57564 h 92250"/>
                <a:gd name="connsiteX82" fmla="*/ 109962 w 151290"/>
                <a:gd name="connsiteY82" fmla="*/ 57564 h 92250"/>
                <a:gd name="connsiteX83" fmla="*/ 120294 w 151290"/>
                <a:gd name="connsiteY83" fmla="*/ 69372 h 92250"/>
                <a:gd name="connsiteX84" fmla="*/ 126198 w 151290"/>
                <a:gd name="connsiteY84" fmla="*/ 76752 h 92250"/>
                <a:gd name="connsiteX85" fmla="*/ 130626 w 151290"/>
                <a:gd name="connsiteY85" fmla="*/ 76752 h 92250"/>
                <a:gd name="connsiteX86" fmla="*/ 130626 w 151290"/>
                <a:gd name="connsiteY86" fmla="*/ 76752 h 92250"/>
                <a:gd name="connsiteX87" fmla="*/ 135054 w 151290"/>
                <a:gd name="connsiteY87" fmla="*/ 76752 h 92250"/>
                <a:gd name="connsiteX88" fmla="*/ 142434 w 151290"/>
                <a:gd name="connsiteY88" fmla="*/ 69372 h 92250"/>
                <a:gd name="connsiteX89" fmla="*/ 149076 w 151290"/>
                <a:gd name="connsiteY89" fmla="*/ 47232 h 92250"/>
                <a:gd name="connsiteX90" fmla="*/ 149076 w 151290"/>
                <a:gd name="connsiteY90" fmla="*/ 42804 h 92250"/>
                <a:gd name="connsiteX91" fmla="*/ 149076 w 151290"/>
                <a:gd name="connsiteY91" fmla="*/ 38376 h 92250"/>
                <a:gd name="connsiteX92" fmla="*/ 126936 w 151290"/>
                <a:gd name="connsiteY92" fmla="*/ 28044 h 92250"/>
                <a:gd name="connsiteX93" fmla="*/ 126936 w 151290"/>
                <a:gd name="connsiteY93" fmla="*/ 33210 h 92250"/>
                <a:gd name="connsiteX94" fmla="*/ 126936 w 151290"/>
                <a:gd name="connsiteY94" fmla="*/ 33210 h 92250"/>
                <a:gd name="connsiteX95" fmla="*/ 126936 w 151290"/>
                <a:gd name="connsiteY95" fmla="*/ 38376 h 92250"/>
                <a:gd name="connsiteX96" fmla="*/ 121032 w 151290"/>
                <a:gd name="connsiteY96" fmla="*/ 45018 h 92250"/>
                <a:gd name="connsiteX97" fmla="*/ 121032 w 151290"/>
                <a:gd name="connsiteY97" fmla="*/ 45018 h 92250"/>
                <a:gd name="connsiteX98" fmla="*/ 115128 w 151290"/>
                <a:gd name="connsiteY98" fmla="*/ 53874 h 92250"/>
                <a:gd name="connsiteX99" fmla="*/ 115128 w 151290"/>
                <a:gd name="connsiteY99" fmla="*/ 59778 h 92250"/>
                <a:gd name="connsiteX100" fmla="*/ 115128 w 151290"/>
                <a:gd name="connsiteY100" fmla="*/ 53874 h 92250"/>
                <a:gd name="connsiteX101" fmla="*/ 131246 w 151290"/>
                <a:gd name="connsiteY101" fmla="*/ 46453 h 92250"/>
                <a:gd name="connsiteX102" fmla="*/ 136530 w 151290"/>
                <a:gd name="connsiteY102" fmla="*/ 50184 h 92250"/>
                <a:gd name="connsiteX103" fmla="*/ 129888 w 151290"/>
                <a:gd name="connsiteY103" fmla="*/ 39852 h 92250"/>
                <a:gd name="connsiteX104" fmla="*/ 129888 w 151290"/>
                <a:gd name="connsiteY104" fmla="*/ 39852 h 92250"/>
                <a:gd name="connsiteX105" fmla="*/ 129888 w 151290"/>
                <a:gd name="connsiteY105" fmla="*/ 28782 h 92250"/>
                <a:gd name="connsiteX106" fmla="*/ 91512 w 151290"/>
                <a:gd name="connsiteY106" fmla="*/ 10332 h 92250"/>
                <a:gd name="connsiteX107" fmla="*/ 84132 w 151290"/>
                <a:gd name="connsiteY107" fmla="*/ 17712 h 92250"/>
                <a:gd name="connsiteX108" fmla="*/ 90036 w 151290"/>
                <a:gd name="connsiteY108" fmla="*/ 9594 h 92250"/>
                <a:gd name="connsiteX109" fmla="*/ 70848 w 151290"/>
                <a:gd name="connsiteY109" fmla="*/ 0 h 92250"/>
                <a:gd name="connsiteX110" fmla="*/ 70848 w 151290"/>
                <a:gd name="connsiteY110" fmla="*/ 0 h 92250"/>
                <a:gd name="connsiteX111" fmla="*/ 57564 w 151290"/>
                <a:gd name="connsiteY111" fmla="*/ 10332 h 92250"/>
                <a:gd name="connsiteX112" fmla="*/ 42804 w 151290"/>
                <a:gd name="connsiteY112" fmla="*/ 26568 h 92250"/>
                <a:gd name="connsiteX113" fmla="*/ 42804 w 151290"/>
                <a:gd name="connsiteY113" fmla="*/ 35424 h 92250"/>
                <a:gd name="connsiteX114" fmla="*/ 42804 w 151290"/>
                <a:gd name="connsiteY114" fmla="*/ 40590 h 92250"/>
                <a:gd name="connsiteX115" fmla="*/ 42804 w 151290"/>
                <a:gd name="connsiteY115" fmla="*/ 50184 h 92250"/>
                <a:gd name="connsiteX116" fmla="*/ 42804 w 151290"/>
                <a:gd name="connsiteY116" fmla="*/ 64944 h 92250"/>
                <a:gd name="connsiteX117" fmla="*/ 42804 w 151290"/>
                <a:gd name="connsiteY117" fmla="*/ 64944 h 92250"/>
                <a:gd name="connsiteX118" fmla="*/ 42804 w 151290"/>
                <a:gd name="connsiteY118" fmla="*/ 64944 h 92250"/>
                <a:gd name="connsiteX119" fmla="*/ 46494 w 151290"/>
                <a:gd name="connsiteY119" fmla="*/ 64944 h 92250"/>
                <a:gd name="connsiteX120" fmla="*/ 46494 w 151290"/>
                <a:gd name="connsiteY120" fmla="*/ 64944 h 92250"/>
                <a:gd name="connsiteX121" fmla="*/ 46494 w 151290"/>
                <a:gd name="connsiteY121" fmla="*/ 64944 h 92250"/>
                <a:gd name="connsiteX122" fmla="*/ 42066 w 151290"/>
                <a:gd name="connsiteY122" fmla="*/ 64944 h 92250"/>
                <a:gd name="connsiteX123" fmla="*/ 37638 w 151290"/>
                <a:gd name="connsiteY123" fmla="*/ 64944 h 92250"/>
                <a:gd name="connsiteX124" fmla="*/ 37638 w 151290"/>
                <a:gd name="connsiteY124" fmla="*/ 64944 h 92250"/>
                <a:gd name="connsiteX125" fmla="*/ 28044 w 151290"/>
                <a:gd name="connsiteY125" fmla="*/ 64944 h 92250"/>
                <a:gd name="connsiteX126" fmla="*/ 16236 w 151290"/>
                <a:gd name="connsiteY126" fmla="*/ 64944 h 92250"/>
                <a:gd name="connsiteX127" fmla="*/ 8856 w 151290"/>
                <a:gd name="connsiteY127" fmla="*/ 64944 h 92250"/>
                <a:gd name="connsiteX128" fmla="*/ 0 w 151290"/>
                <a:gd name="connsiteY128" fmla="*/ 70110 h 92250"/>
                <a:gd name="connsiteX129" fmla="*/ 0 w 151290"/>
                <a:gd name="connsiteY129" fmla="*/ 70110 h 92250"/>
                <a:gd name="connsiteX130" fmla="*/ 75276 w 151290"/>
                <a:gd name="connsiteY130" fmla="*/ 54612 h 92250"/>
                <a:gd name="connsiteX131" fmla="*/ 66420 w 151290"/>
                <a:gd name="connsiteY131" fmla="*/ 70848 h 92250"/>
                <a:gd name="connsiteX132" fmla="*/ 74538 w 151290"/>
                <a:gd name="connsiteY132" fmla="*/ 53874 h 92250"/>
                <a:gd name="connsiteX133" fmla="*/ 99630 w 151290"/>
                <a:gd name="connsiteY133" fmla="*/ 50184 h 92250"/>
                <a:gd name="connsiteX134" fmla="*/ 99630 w 151290"/>
                <a:gd name="connsiteY134" fmla="*/ 50184 h 92250"/>
                <a:gd name="connsiteX135" fmla="*/ 99630 w 151290"/>
                <a:gd name="connsiteY135" fmla="*/ 55350 h 92250"/>
                <a:gd name="connsiteX136" fmla="*/ 95940 w 151290"/>
                <a:gd name="connsiteY136" fmla="*/ 50184 h 92250"/>
                <a:gd name="connsiteX137" fmla="*/ 95940 w 151290"/>
                <a:gd name="connsiteY137" fmla="*/ 50184 h 92250"/>
                <a:gd name="connsiteX138" fmla="*/ 151290 w 151290"/>
                <a:gd name="connsiteY138" fmla="*/ 56088 h 92250"/>
                <a:gd name="connsiteX139" fmla="*/ 151290 w 151290"/>
                <a:gd name="connsiteY139" fmla="*/ 56088 h 92250"/>
                <a:gd name="connsiteX140" fmla="*/ 151290 w 151290"/>
                <a:gd name="connsiteY140" fmla="*/ 56088 h 92250"/>
                <a:gd name="connsiteX141" fmla="*/ 140220 w 151290"/>
                <a:gd name="connsiteY141" fmla="*/ 78228 h 92250"/>
                <a:gd name="connsiteX142" fmla="*/ 151290 w 151290"/>
                <a:gd name="connsiteY142" fmla="*/ 56088 h 92250"/>
                <a:gd name="connsiteX143" fmla="*/ 105534 w 151290"/>
                <a:gd name="connsiteY143" fmla="*/ 45756 h 92250"/>
                <a:gd name="connsiteX144" fmla="*/ 105534 w 151290"/>
                <a:gd name="connsiteY144" fmla="*/ 45756 h 92250"/>
                <a:gd name="connsiteX145" fmla="*/ 105534 w 151290"/>
                <a:gd name="connsiteY145" fmla="*/ 45756 h 92250"/>
                <a:gd name="connsiteX146" fmla="*/ 105534 w 151290"/>
                <a:gd name="connsiteY146" fmla="*/ 45756 h 92250"/>
                <a:gd name="connsiteX147" fmla="*/ 105534 w 151290"/>
                <a:gd name="connsiteY147" fmla="*/ 45756 h 92250"/>
                <a:gd name="connsiteX148" fmla="*/ 105534 w 151290"/>
                <a:gd name="connsiteY148" fmla="*/ 16974 h 92250"/>
                <a:gd name="connsiteX149" fmla="*/ 105534 w 151290"/>
                <a:gd name="connsiteY149" fmla="*/ 16974 h 92250"/>
                <a:gd name="connsiteX150" fmla="*/ 105534 w 151290"/>
                <a:gd name="connsiteY150" fmla="*/ 16974 h 92250"/>
                <a:gd name="connsiteX151" fmla="*/ 84870 w 151290"/>
                <a:gd name="connsiteY151" fmla="*/ 75276 h 92250"/>
                <a:gd name="connsiteX152" fmla="*/ 90774 w 151290"/>
                <a:gd name="connsiteY152" fmla="*/ 80442 h 92250"/>
                <a:gd name="connsiteX153" fmla="*/ 84870 w 151290"/>
                <a:gd name="connsiteY153" fmla="*/ 76014 h 92250"/>
                <a:gd name="connsiteX154" fmla="*/ 78966 w 151290"/>
                <a:gd name="connsiteY154" fmla="*/ 59040 h 92250"/>
                <a:gd name="connsiteX155" fmla="*/ 78966 w 151290"/>
                <a:gd name="connsiteY155" fmla="*/ 59040 h 92250"/>
                <a:gd name="connsiteX156" fmla="*/ 78966 w 151290"/>
                <a:gd name="connsiteY156" fmla="*/ 75276 h 92250"/>
                <a:gd name="connsiteX157" fmla="*/ 78966 w 151290"/>
                <a:gd name="connsiteY157" fmla="*/ 59040 h 92250"/>
                <a:gd name="connsiteX158" fmla="*/ 78966 w 151290"/>
                <a:gd name="connsiteY158" fmla="*/ 36900 h 92250"/>
                <a:gd name="connsiteX159" fmla="*/ 78966 w 151290"/>
                <a:gd name="connsiteY159" fmla="*/ 36900 h 92250"/>
                <a:gd name="connsiteX160" fmla="*/ 78966 w 151290"/>
                <a:gd name="connsiteY160" fmla="*/ 24354 h 92250"/>
                <a:gd name="connsiteX161" fmla="*/ 81918 w 151290"/>
                <a:gd name="connsiteY161" fmla="*/ 36900 h 92250"/>
                <a:gd name="connsiteX162" fmla="*/ 70848 w 151290"/>
                <a:gd name="connsiteY162" fmla="*/ 16236 h 92250"/>
                <a:gd name="connsiteX163" fmla="*/ 56826 w 151290"/>
                <a:gd name="connsiteY163" fmla="*/ 16236 h 92250"/>
                <a:gd name="connsiteX164" fmla="*/ 73800 w 151290"/>
                <a:gd name="connsiteY164" fmla="*/ 16236 h 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</a:cxnLst>
              <a:rect l="l" t="t" r="r" b="b"/>
              <a:pathLst>
                <a:path w="151290" h="92250">
                  <a:moveTo>
                    <a:pt x="5904" y="71586"/>
                  </a:moveTo>
                  <a:lnTo>
                    <a:pt x="5904" y="71586"/>
                  </a:lnTo>
                  <a:lnTo>
                    <a:pt x="11070" y="71586"/>
                  </a:lnTo>
                  <a:lnTo>
                    <a:pt x="11070" y="71586"/>
                  </a:lnTo>
                  <a:lnTo>
                    <a:pt x="11070" y="71586"/>
                  </a:lnTo>
                  <a:lnTo>
                    <a:pt x="11070" y="71586"/>
                  </a:lnTo>
                  <a:lnTo>
                    <a:pt x="44280" y="71586"/>
                  </a:lnTo>
                  <a:lnTo>
                    <a:pt x="44280" y="87084"/>
                  </a:lnTo>
                  <a:cubicBezTo>
                    <a:pt x="45726" y="89926"/>
                    <a:pt x="48494" y="91862"/>
                    <a:pt x="51660" y="92250"/>
                  </a:cubicBezTo>
                  <a:lnTo>
                    <a:pt x="51660" y="92250"/>
                  </a:lnTo>
                  <a:cubicBezTo>
                    <a:pt x="51660" y="92250"/>
                    <a:pt x="56088" y="88560"/>
                    <a:pt x="57564" y="85608"/>
                  </a:cubicBezTo>
                  <a:lnTo>
                    <a:pt x="57564" y="85608"/>
                  </a:lnTo>
                  <a:cubicBezTo>
                    <a:pt x="59106" y="82283"/>
                    <a:pt x="60339" y="78824"/>
                    <a:pt x="61254" y="75276"/>
                  </a:cubicBezTo>
                  <a:cubicBezTo>
                    <a:pt x="61889" y="71613"/>
                    <a:pt x="61889" y="67869"/>
                    <a:pt x="61254" y="64206"/>
                  </a:cubicBezTo>
                  <a:lnTo>
                    <a:pt x="61254" y="64206"/>
                  </a:lnTo>
                  <a:cubicBezTo>
                    <a:pt x="60221" y="67511"/>
                    <a:pt x="58457" y="70539"/>
                    <a:pt x="56088" y="73062"/>
                  </a:cubicBezTo>
                  <a:lnTo>
                    <a:pt x="60516" y="64206"/>
                  </a:lnTo>
                  <a:lnTo>
                    <a:pt x="60516" y="64206"/>
                  </a:lnTo>
                  <a:lnTo>
                    <a:pt x="60516" y="64206"/>
                  </a:lnTo>
                  <a:cubicBezTo>
                    <a:pt x="59608" y="61323"/>
                    <a:pt x="59608" y="58233"/>
                    <a:pt x="60516" y="55350"/>
                  </a:cubicBezTo>
                  <a:lnTo>
                    <a:pt x="60516" y="44280"/>
                  </a:lnTo>
                  <a:cubicBezTo>
                    <a:pt x="57889" y="39187"/>
                    <a:pt x="57889" y="33138"/>
                    <a:pt x="60516" y="28044"/>
                  </a:cubicBezTo>
                  <a:cubicBezTo>
                    <a:pt x="60516" y="28044"/>
                    <a:pt x="60516" y="39114"/>
                    <a:pt x="60516" y="44280"/>
                  </a:cubicBezTo>
                  <a:lnTo>
                    <a:pt x="64206" y="44280"/>
                  </a:lnTo>
                  <a:cubicBezTo>
                    <a:pt x="64206" y="44280"/>
                    <a:pt x="64206" y="44280"/>
                    <a:pt x="64206" y="44280"/>
                  </a:cubicBezTo>
                  <a:cubicBezTo>
                    <a:pt x="64206" y="44280"/>
                    <a:pt x="64206" y="44280"/>
                    <a:pt x="64206" y="44280"/>
                  </a:cubicBezTo>
                  <a:lnTo>
                    <a:pt x="64206" y="44280"/>
                  </a:lnTo>
                  <a:lnTo>
                    <a:pt x="64206" y="44280"/>
                  </a:lnTo>
                  <a:lnTo>
                    <a:pt x="64206" y="44280"/>
                  </a:lnTo>
                  <a:cubicBezTo>
                    <a:pt x="68324" y="45343"/>
                    <a:pt x="72634" y="45343"/>
                    <a:pt x="76752" y="44280"/>
                  </a:cubicBezTo>
                  <a:lnTo>
                    <a:pt x="76752" y="44280"/>
                  </a:lnTo>
                  <a:lnTo>
                    <a:pt x="76752" y="44280"/>
                  </a:lnTo>
                  <a:cubicBezTo>
                    <a:pt x="76752" y="44280"/>
                    <a:pt x="72324" y="44280"/>
                    <a:pt x="64206" y="44280"/>
                  </a:cubicBezTo>
                  <a:cubicBezTo>
                    <a:pt x="62073" y="45142"/>
                    <a:pt x="59697" y="45142"/>
                    <a:pt x="57564" y="44280"/>
                  </a:cubicBezTo>
                  <a:cubicBezTo>
                    <a:pt x="57564" y="44280"/>
                    <a:pt x="57564" y="44280"/>
                    <a:pt x="57564" y="47970"/>
                  </a:cubicBezTo>
                  <a:cubicBezTo>
                    <a:pt x="56398" y="52070"/>
                    <a:pt x="56398" y="56416"/>
                    <a:pt x="57564" y="60516"/>
                  </a:cubicBezTo>
                  <a:cubicBezTo>
                    <a:pt x="58199" y="64179"/>
                    <a:pt x="58199" y="67923"/>
                    <a:pt x="57564" y="71586"/>
                  </a:cubicBezTo>
                  <a:lnTo>
                    <a:pt x="57564" y="71586"/>
                  </a:lnTo>
                  <a:lnTo>
                    <a:pt x="57564" y="71586"/>
                  </a:lnTo>
                  <a:cubicBezTo>
                    <a:pt x="57564" y="71586"/>
                    <a:pt x="57564" y="81180"/>
                    <a:pt x="57564" y="83394"/>
                  </a:cubicBezTo>
                  <a:lnTo>
                    <a:pt x="65682" y="83394"/>
                  </a:lnTo>
                  <a:cubicBezTo>
                    <a:pt x="63815" y="79420"/>
                    <a:pt x="63815" y="74822"/>
                    <a:pt x="65682" y="70848"/>
                  </a:cubicBezTo>
                  <a:cubicBezTo>
                    <a:pt x="65682" y="70848"/>
                    <a:pt x="65682" y="70848"/>
                    <a:pt x="65682" y="70848"/>
                  </a:cubicBezTo>
                  <a:lnTo>
                    <a:pt x="65682" y="70848"/>
                  </a:lnTo>
                  <a:cubicBezTo>
                    <a:pt x="65682" y="70848"/>
                    <a:pt x="65682" y="70848"/>
                    <a:pt x="65682" y="82656"/>
                  </a:cubicBezTo>
                  <a:lnTo>
                    <a:pt x="91512" y="82656"/>
                  </a:lnTo>
                  <a:cubicBezTo>
                    <a:pt x="90855" y="78264"/>
                    <a:pt x="92892" y="73906"/>
                    <a:pt x="96678" y="71586"/>
                  </a:cubicBezTo>
                  <a:cubicBezTo>
                    <a:pt x="92339" y="65650"/>
                    <a:pt x="89320" y="58856"/>
                    <a:pt x="87822" y="51660"/>
                  </a:cubicBezTo>
                  <a:lnTo>
                    <a:pt x="87822" y="51660"/>
                  </a:lnTo>
                  <a:cubicBezTo>
                    <a:pt x="89601" y="58763"/>
                    <a:pt x="92597" y="65505"/>
                    <a:pt x="96678" y="71586"/>
                  </a:cubicBezTo>
                  <a:cubicBezTo>
                    <a:pt x="92722" y="73753"/>
                    <a:pt x="90634" y="78234"/>
                    <a:pt x="91512" y="82656"/>
                  </a:cubicBezTo>
                  <a:lnTo>
                    <a:pt x="91512" y="82656"/>
                  </a:lnTo>
                  <a:lnTo>
                    <a:pt x="106272" y="82656"/>
                  </a:lnTo>
                  <a:lnTo>
                    <a:pt x="106272" y="82656"/>
                  </a:lnTo>
                  <a:cubicBezTo>
                    <a:pt x="102988" y="76419"/>
                    <a:pt x="102988" y="68967"/>
                    <a:pt x="106272" y="62730"/>
                  </a:cubicBezTo>
                  <a:cubicBezTo>
                    <a:pt x="107364" y="58620"/>
                    <a:pt x="107364" y="54294"/>
                    <a:pt x="106272" y="50184"/>
                  </a:cubicBezTo>
                  <a:cubicBezTo>
                    <a:pt x="106397" y="48711"/>
                    <a:pt x="106397" y="47229"/>
                    <a:pt x="106272" y="45756"/>
                  </a:cubicBezTo>
                  <a:lnTo>
                    <a:pt x="106272" y="45756"/>
                  </a:lnTo>
                  <a:cubicBezTo>
                    <a:pt x="107364" y="50117"/>
                    <a:pt x="107364" y="54679"/>
                    <a:pt x="106272" y="59040"/>
                  </a:cubicBezTo>
                  <a:cubicBezTo>
                    <a:pt x="103733" y="65183"/>
                    <a:pt x="103733" y="72085"/>
                    <a:pt x="106272" y="78228"/>
                  </a:cubicBezTo>
                  <a:cubicBezTo>
                    <a:pt x="105032" y="70900"/>
                    <a:pt x="105032" y="63416"/>
                    <a:pt x="106272" y="56088"/>
                  </a:cubicBezTo>
                  <a:lnTo>
                    <a:pt x="106272" y="56088"/>
                  </a:lnTo>
                  <a:cubicBezTo>
                    <a:pt x="107091" y="52194"/>
                    <a:pt x="107091" y="48174"/>
                    <a:pt x="106272" y="44280"/>
                  </a:cubicBezTo>
                  <a:cubicBezTo>
                    <a:pt x="106110" y="41822"/>
                    <a:pt x="106110" y="39358"/>
                    <a:pt x="106272" y="36900"/>
                  </a:cubicBezTo>
                  <a:cubicBezTo>
                    <a:pt x="106272" y="41328"/>
                    <a:pt x="100368" y="45018"/>
                    <a:pt x="90774" y="45018"/>
                  </a:cubicBezTo>
                  <a:cubicBezTo>
                    <a:pt x="85623" y="44459"/>
                    <a:pt x="80752" y="42407"/>
                    <a:pt x="76752" y="39114"/>
                  </a:cubicBezTo>
                  <a:cubicBezTo>
                    <a:pt x="81018" y="41794"/>
                    <a:pt x="85792" y="43553"/>
                    <a:pt x="90774" y="44280"/>
                  </a:cubicBezTo>
                  <a:cubicBezTo>
                    <a:pt x="102582" y="44280"/>
                    <a:pt x="105534" y="38376"/>
                    <a:pt x="106272" y="33948"/>
                  </a:cubicBezTo>
                  <a:cubicBezTo>
                    <a:pt x="105977" y="32487"/>
                    <a:pt x="105977" y="30981"/>
                    <a:pt x="106272" y="29520"/>
                  </a:cubicBezTo>
                  <a:lnTo>
                    <a:pt x="106272" y="29520"/>
                  </a:lnTo>
                  <a:cubicBezTo>
                    <a:pt x="106575" y="31228"/>
                    <a:pt x="106575" y="32978"/>
                    <a:pt x="106272" y="34686"/>
                  </a:cubicBezTo>
                  <a:cubicBezTo>
                    <a:pt x="106272" y="39114"/>
                    <a:pt x="106272" y="44280"/>
                    <a:pt x="113652" y="45756"/>
                  </a:cubicBezTo>
                  <a:cubicBezTo>
                    <a:pt x="110383" y="45095"/>
                    <a:pt x="107637" y="42895"/>
                    <a:pt x="106272" y="39852"/>
                  </a:cubicBezTo>
                  <a:cubicBezTo>
                    <a:pt x="106523" y="41318"/>
                    <a:pt x="106523" y="42814"/>
                    <a:pt x="106272" y="44280"/>
                  </a:cubicBezTo>
                  <a:cubicBezTo>
                    <a:pt x="107025" y="47184"/>
                    <a:pt x="107025" y="50232"/>
                    <a:pt x="106272" y="53136"/>
                  </a:cubicBezTo>
                  <a:lnTo>
                    <a:pt x="109962" y="53136"/>
                  </a:lnTo>
                  <a:cubicBezTo>
                    <a:pt x="111925" y="54024"/>
                    <a:pt x="113504" y="55598"/>
                    <a:pt x="114390" y="57564"/>
                  </a:cubicBezTo>
                  <a:lnTo>
                    <a:pt x="114390" y="57564"/>
                  </a:lnTo>
                  <a:cubicBezTo>
                    <a:pt x="112951" y="57111"/>
                    <a:pt x="111401" y="57111"/>
                    <a:pt x="109962" y="57564"/>
                  </a:cubicBezTo>
                  <a:lnTo>
                    <a:pt x="109962" y="57564"/>
                  </a:lnTo>
                  <a:lnTo>
                    <a:pt x="109962" y="57564"/>
                  </a:lnTo>
                  <a:lnTo>
                    <a:pt x="109962" y="57564"/>
                  </a:lnTo>
                  <a:lnTo>
                    <a:pt x="109962" y="57564"/>
                  </a:lnTo>
                  <a:cubicBezTo>
                    <a:pt x="112781" y="62003"/>
                    <a:pt x="116272" y="65985"/>
                    <a:pt x="120294" y="69372"/>
                  </a:cubicBezTo>
                  <a:cubicBezTo>
                    <a:pt x="123268" y="70826"/>
                    <a:pt x="125431" y="73534"/>
                    <a:pt x="126198" y="76752"/>
                  </a:cubicBezTo>
                  <a:cubicBezTo>
                    <a:pt x="126198" y="76752"/>
                    <a:pt x="129888" y="76752"/>
                    <a:pt x="130626" y="76752"/>
                  </a:cubicBezTo>
                  <a:cubicBezTo>
                    <a:pt x="131364" y="76752"/>
                    <a:pt x="130626" y="76752"/>
                    <a:pt x="130626" y="76752"/>
                  </a:cubicBezTo>
                  <a:lnTo>
                    <a:pt x="135054" y="76752"/>
                  </a:lnTo>
                  <a:cubicBezTo>
                    <a:pt x="138257" y="75171"/>
                    <a:pt x="140855" y="72577"/>
                    <a:pt x="142434" y="69372"/>
                  </a:cubicBezTo>
                  <a:cubicBezTo>
                    <a:pt x="145799" y="62387"/>
                    <a:pt x="148035" y="54915"/>
                    <a:pt x="149076" y="47232"/>
                  </a:cubicBezTo>
                  <a:cubicBezTo>
                    <a:pt x="148781" y="45771"/>
                    <a:pt x="148781" y="44265"/>
                    <a:pt x="149076" y="42804"/>
                  </a:cubicBezTo>
                  <a:lnTo>
                    <a:pt x="149076" y="38376"/>
                  </a:lnTo>
                  <a:lnTo>
                    <a:pt x="126936" y="28044"/>
                  </a:lnTo>
                  <a:lnTo>
                    <a:pt x="126936" y="33210"/>
                  </a:lnTo>
                  <a:lnTo>
                    <a:pt x="126936" y="33210"/>
                  </a:lnTo>
                  <a:cubicBezTo>
                    <a:pt x="127371" y="34904"/>
                    <a:pt x="127371" y="36682"/>
                    <a:pt x="126936" y="38376"/>
                  </a:cubicBezTo>
                  <a:cubicBezTo>
                    <a:pt x="126936" y="38376"/>
                    <a:pt x="121770" y="44280"/>
                    <a:pt x="121032" y="45018"/>
                  </a:cubicBezTo>
                  <a:lnTo>
                    <a:pt x="121032" y="45018"/>
                  </a:lnTo>
                  <a:cubicBezTo>
                    <a:pt x="117844" y="46948"/>
                    <a:pt x="115682" y="50192"/>
                    <a:pt x="115128" y="53874"/>
                  </a:cubicBezTo>
                  <a:cubicBezTo>
                    <a:pt x="115504" y="55824"/>
                    <a:pt x="115504" y="57828"/>
                    <a:pt x="115128" y="59778"/>
                  </a:cubicBezTo>
                  <a:cubicBezTo>
                    <a:pt x="115128" y="59778"/>
                    <a:pt x="115128" y="59778"/>
                    <a:pt x="115128" y="53874"/>
                  </a:cubicBezTo>
                  <a:cubicBezTo>
                    <a:pt x="117526" y="47374"/>
                    <a:pt x="124744" y="44052"/>
                    <a:pt x="131246" y="46453"/>
                  </a:cubicBezTo>
                  <a:cubicBezTo>
                    <a:pt x="133305" y="47213"/>
                    <a:pt x="135128" y="48500"/>
                    <a:pt x="136530" y="50184"/>
                  </a:cubicBezTo>
                  <a:cubicBezTo>
                    <a:pt x="135371" y="46165"/>
                    <a:pt x="133061" y="42573"/>
                    <a:pt x="129888" y="39852"/>
                  </a:cubicBezTo>
                  <a:cubicBezTo>
                    <a:pt x="129888" y="39852"/>
                    <a:pt x="129888" y="39852"/>
                    <a:pt x="129888" y="39852"/>
                  </a:cubicBezTo>
                  <a:cubicBezTo>
                    <a:pt x="130737" y="36211"/>
                    <a:pt x="130737" y="32423"/>
                    <a:pt x="129888" y="28782"/>
                  </a:cubicBezTo>
                  <a:lnTo>
                    <a:pt x="91512" y="10332"/>
                  </a:lnTo>
                  <a:cubicBezTo>
                    <a:pt x="91512" y="10332"/>
                    <a:pt x="91512" y="16974"/>
                    <a:pt x="84132" y="17712"/>
                  </a:cubicBezTo>
                  <a:cubicBezTo>
                    <a:pt x="87918" y="16967"/>
                    <a:pt x="90494" y="13428"/>
                    <a:pt x="90036" y="9594"/>
                  </a:cubicBezTo>
                  <a:lnTo>
                    <a:pt x="70848" y="0"/>
                  </a:lnTo>
                  <a:lnTo>
                    <a:pt x="70848" y="0"/>
                  </a:lnTo>
                  <a:cubicBezTo>
                    <a:pt x="70848" y="5166"/>
                    <a:pt x="65682" y="8118"/>
                    <a:pt x="57564" y="10332"/>
                  </a:cubicBezTo>
                  <a:cubicBezTo>
                    <a:pt x="49446" y="12546"/>
                    <a:pt x="42804" y="16236"/>
                    <a:pt x="42804" y="26568"/>
                  </a:cubicBezTo>
                  <a:cubicBezTo>
                    <a:pt x="42509" y="29513"/>
                    <a:pt x="42509" y="32479"/>
                    <a:pt x="42804" y="35424"/>
                  </a:cubicBezTo>
                  <a:cubicBezTo>
                    <a:pt x="42804" y="35424"/>
                    <a:pt x="42804" y="35424"/>
                    <a:pt x="42804" y="40590"/>
                  </a:cubicBezTo>
                  <a:cubicBezTo>
                    <a:pt x="43771" y="43715"/>
                    <a:pt x="43771" y="47059"/>
                    <a:pt x="42804" y="50184"/>
                  </a:cubicBezTo>
                  <a:cubicBezTo>
                    <a:pt x="40834" y="54907"/>
                    <a:pt x="40834" y="60221"/>
                    <a:pt x="42804" y="64944"/>
                  </a:cubicBezTo>
                  <a:lnTo>
                    <a:pt x="42804" y="64944"/>
                  </a:lnTo>
                  <a:lnTo>
                    <a:pt x="42804" y="64944"/>
                  </a:lnTo>
                  <a:lnTo>
                    <a:pt x="46494" y="64944"/>
                  </a:lnTo>
                  <a:lnTo>
                    <a:pt x="46494" y="64944"/>
                  </a:lnTo>
                  <a:lnTo>
                    <a:pt x="46494" y="64944"/>
                  </a:lnTo>
                  <a:lnTo>
                    <a:pt x="42066" y="64944"/>
                  </a:lnTo>
                  <a:lnTo>
                    <a:pt x="37638" y="64944"/>
                  </a:lnTo>
                  <a:lnTo>
                    <a:pt x="37638" y="64944"/>
                  </a:lnTo>
                  <a:cubicBezTo>
                    <a:pt x="34465" y="64345"/>
                    <a:pt x="31217" y="64345"/>
                    <a:pt x="28044" y="64944"/>
                  </a:cubicBezTo>
                  <a:cubicBezTo>
                    <a:pt x="24140" y="64269"/>
                    <a:pt x="20140" y="64269"/>
                    <a:pt x="16236" y="64944"/>
                  </a:cubicBezTo>
                  <a:lnTo>
                    <a:pt x="8856" y="64944"/>
                  </a:lnTo>
                  <a:cubicBezTo>
                    <a:pt x="8856" y="64944"/>
                    <a:pt x="738" y="64944"/>
                    <a:pt x="0" y="70110"/>
                  </a:cubicBezTo>
                  <a:lnTo>
                    <a:pt x="0" y="70110"/>
                  </a:lnTo>
                  <a:close/>
                  <a:moveTo>
                    <a:pt x="75276" y="54612"/>
                  </a:moveTo>
                  <a:cubicBezTo>
                    <a:pt x="75276" y="54612"/>
                    <a:pt x="65682" y="66420"/>
                    <a:pt x="66420" y="70848"/>
                  </a:cubicBezTo>
                  <a:cubicBezTo>
                    <a:pt x="67158" y="75276"/>
                    <a:pt x="71586" y="57564"/>
                    <a:pt x="74538" y="53874"/>
                  </a:cubicBezTo>
                  <a:close/>
                  <a:moveTo>
                    <a:pt x="99630" y="50184"/>
                  </a:moveTo>
                  <a:cubicBezTo>
                    <a:pt x="99630" y="50184"/>
                    <a:pt x="99630" y="50184"/>
                    <a:pt x="99630" y="50184"/>
                  </a:cubicBezTo>
                  <a:lnTo>
                    <a:pt x="99630" y="55350"/>
                  </a:lnTo>
                  <a:cubicBezTo>
                    <a:pt x="97999" y="53951"/>
                    <a:pt x="96737" y="52179"/>
                    <a:pt x="95940" y="50184"/>
                  </a:cubicBezTo>
                  <a:lnTo>
                    <a:pt x="95940" y="50184"/>
                  </a:lnTo>
                  <a:close/>
                  <a:moveTo>
                    <a:pt x="151290" y="56088"/>
                  </a:moveTo>
                  <a:lnTo>
                    <a:pt x="151290" y="56088"/>
                  </a:lnTo>
                  <a:lnTo>
                    <a:pt x="151290" y="56088"/>
                  </a:lnTo>
                  <a:cubicBezTo>
                    <a:pt x="149504" y="64277"/>
                    <a:pt x="145703" y="71888"/>
                    <a:pt x="140220" y="78228"/>
                  </a:cubicBezTo>
                  <a:cubicBezTo>
                    <a:pt x="145844" y="71984"/>
                    <a:pt x="149666" y="64333"/>
                    <a:pt x="151290" y="56088"/>
                  </a:cubicBezTo>
                  <a:close/>
                  <a:moveTo>
                    <a:pt x="105534" y="45756"/>
                  </a:moveTo>
                  <a:lnTo>
                    <a:pt x="105534" y="45756"/>
                  </a:lnTo>
                  <a:lnTo>
                    <a:pt x="105534" y="45756"/>
                  </a:lnTo>
                  <a:lnTo>
                    <a:pt x="105534" y="45756"/>
                  </a:lnTo>
                  <a:lnTo>
                    <a:pt x="105534" y="45756"/>
                  </a:lnTo>
                  <a:close/>
                  <a:moveTo>
                    <a:pt x="105534" y="16974"/>
                  </a:moveTo>
                  <a:lnTo>
                    <a:pt x="105534" y="16974"/>
                  </a:lnTo>
                  <a:lnTo>
                    <a:pt x="105534" y="16974"/>
                  </a:lnTo>
                  <a:close/>
                  <a:moveTo>
                    <a:pt x="84870" y="75276"/>
                  </a:moveTo>
                  <a:cubicBezTo>
                    <a:pt x="87866" y="75252"/>
                    <a:pt x="90398" y="77472"/>
                    <a:pt x="90774" y="80442"/>
                  </a:cubicBezTo>
                  <a:cubicBezTo>
                    <a:pt x="89881" y="77908"/>
                    <a:pt x="87549" y="76160"/>
                    <a:pt x="84870" y="76014"/>
                  </a:cubicBezTo>
                  <a:close/>
                  <a:moveTo>
                    <a:pt x="78966" y="59040"/>
                  </a:moveTo>
                  <a:lnTo>
                    <a:pt x="78966" y="59040"/>
                  </a:lnTo>
                  <a:cubicBezTo>
                    <a:pt x="77896" y="64399"/>
                    <a:pt x="77896" y="69917"/>
                    <a:pt x="78966" y="75276"/>
                  </a:cubicBezTo>
                  <a:cubicBezTo>
                    <a:pt x="78029" y="69905"/>
                    <a:pt x="78029" y="64411"/>
                    <a:pt x="78966" y="59040"/>
                  </a:cubicBezTo>
                  <a:close/>
                  <a:moveTo>
                    <a:pt x="78966" y="36900"/>
                  </a:moveTo>
                  <a:lnTo>
                    <a:pt x="78966" y="36900"/>
                  </a:lnTo>
                  <a:cubicBezTo>
                    <a:pt x="79357" y="32727"/>
                    <a:pt x="79357" y="28527"/>
                    <a:pt x="78966" y="24354"/>
                  </a:cubicBezTo>
                  <a:cubicBezTo>
                    <a:pt x="81062" y="28195"/>
                    <a:pt x="82080" y="32529"/>
                    <a:pt x="81918" y="36900"/>
                  </a:cubicBezTo>
                  <a:close/>
                  <a:moveTo>
                    <a:pt x="70848" y="16236"/>
                  </a:moveTo>
                  <a:lnTo>
                    <a:pt x="56826" y="16236"/>
                  </a:lnTo>
                  <a:cubicBezTo>
                    <a:pt x="62442" y="15272"/>
                    <a:pt x="68184" y="15272"/>
                    <a:pt x="73800" y="162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A3AC8D15-D783-4182-BEF3-62758ABF8A92}"/>
                </a:ext>
              </a:extLst>
            </p:cNvPr>
            <p:cNvSpPr/>
            <p:nvPr/>
          </p:nvSpPr>
          <p:spPr>
            <a:xfrm>
              <a:off x="8127750" y="1845171"/>
              <a:ext cx="151290" cy="92250"/>
            </a:xfrm>
            <a:custGeom>
              <a:avLst/>
              <a:gdLst>
                <a:gd name="connsiteX0" fmla="*/ 5904 w 151290"/>
                <a:gd name="connsiteY0" fmla="*/ 71586 h 92250"/>
                <a:gd name="connsiteX1" fmla="*/ 5904 w 151290"/>
                <a:gd name="connsiteY1" fmla="*/ 71586 h 92250"/>
                <a:gd name="connsiteX2" fmla="*/ 11070 w 151290"/>
                <a:gd name="connsiteY2" fmla="*/ 71586 h 92250"/>
                <a:gd name="connsiteX3" fmla="*/ 11070 w 151290"/>
                <a:gd name="connsiteY3" fmla="*/ 71586 h 92250"/>
                <a:gd name="connsiteX4" fmla="*/ 11070 w 151290"/>
                <a:gd name="connsiteY4" fmla="*/ 71586 h 92250"/>
                <a:gd name="connsiteX5" fmla="*/ 11070 w 151290"/>
                <a:gd name="connsiteY5" fmla="*/ 71586 h 92250"/>
                <a:gd name="connsiteX6" fmla="*/ 44280 w 151290"/>
                <a:gd name="connsiteY6" fmla="*/ 71586 h 92250"/>
                <a:gd name="connsiteX7" fmla="*/ 44280 w 151290"/>
                <a:gd name="connsiteY7" fmla="*/ 87084 h 92250"/>
                <a:gd name="connsiteX8" fmla="*/ 51660 w 151290"/>
                <a:gd name="connsiteY8" fmla="*/ 92250 h 92250"/>
                <a:gd name="connsiteX9" fmla="*/ 51660 w 151290"/>
                <a:gd name="connsiteY9" fmla="*/ 92250 h 92250"/>
                <a:gd name="connsiteX10" fmla="*/ 57564 w 151290"/>
                <a:gd name="connsiteY10" fmla="*/ 85608 h 92250"/>
                <a:gd name="connsiteX11" fmla="*/ 57564 w 151290"/>
                <a:gd name="connsiteY11" fmla="*/ 85608 h 92250"/>
                <a:gd name="connsiteX12" fmla="*/ 61254 w 151290"/>
                <a:gd name="connsiteY12" fmla="*/ 75276 h 92250"/>
                <a:gd name="connsiteX13" fmla="*/ 61254 w 151290"/>
                <a:gd name="connsiteY13" fmla="*/ 64206 h 92250"/>
                <a:gd name="connsiteX14" fmla="*/ 61254 w 151290"/>
                <a:gd name="connsiteY14" fmla="*/ 64206 h 92250"/>
                <a:gd name="connsiteX15" fmla="*/ 56088 w 151290"/>
                <a:gd name="connsiteY15" fmla="*/ 73062 h 92250"/>
                <a:gd name="connsiteX16" fmla="*/ 60516 w 151290"/>
                <a:gd name="connsiteY16" fmla="*/ 64206 h 92250"/>
                <a:gd name="connsiteX17" fmla="*/ 60516 w 151290"/>
                <a:gd name="connsiteY17" fmla="*/ 64206 h 92250"/>
                <a:gd name="connsiteX18" fmla="*/ 60516 w 151290"/>
                <a:gd name="connsiteY18" fmla="*/ 64206 h 92250"/>
                <a:gd name="connsiteX19" fmla="*/ 60516 w 151290"/>
                <a:gd name="connsiteY19" fmla="*/ 55350 h 92250"/>
                <a:gd name="connsiteX20" fmla="*/ 60516 w 151290"/>
                <a:gd name="connsiteY20" fmla="*/ 44280 h 92250"/>
                <a:gd name="connsiteX21" fmla="*/ 60516 w 151290"/>
                <a:gd name="connsiteY21" fmla="*/ 28044 h 92250"/>
                <a:gd name="connsiteX22" fmla="*/ 60516 w 151290"/>
                <a:gd name="connsiteY22" fmla="*/ 44280 h 92250"/>
                <a:gd name="connsiteX23" fmla="*/ 64206 w 151290"/>
                <a:gd name="connsiteY23" fmla="*/ 44280 h 92250"/>
                <a:gd name="connsiteX24" fmla="*/ 64206 w 151290"/>
                <a:gd name="connsiteY24" fmla="*/ 44280 h 92250"/>
                <a:gd name="connsiteX25" fmla="*/ 64206 w 151290"/>
                <a:gd name="connsiteY25" fmla="*/ 44280 h 92250"/>
                <a:gd name="connsiteX26" fmla="*/ 64206 w 151290"/>
                <a:gd name="connsiteY26" fmla="*/ 44280 h 92250"/>
                <a:gd name="connsiteX27" fmla="*/ 64206 w 151290"/>
                <a:gd name="connsiteY27" fmla="*/ 44280 h 92250"/>
                <a:gd name="connsiteX28" fmla="*/ 64206 w 151290"/>
                <a:gd name="connsiteY28" fmla="*/ 44280 h 92250"/>
                <a:gd name="connsiteX29" fmla="*/ 76752 w 151290"/>
                <a:gd name="connsiteY29" fmla="*/ 44280 h 92250"/>
                <a:gd name="connsiteX30" fmla="*/ 76752 w 151290"/>
                <a:gd name="connsiteY30" fmla="*/ 44280 h 92250"/>
                <a:gd name="connsiteX31" fmla="*/ 76752 w 151290"/>
                <a:gd name="connsiteY31" fmla="*/ 44280 h 92250"/>
                <a:gd name="connsiteX32" fmla="*/ 64206 w 151290"/>
                <a:gd name="connsiteY32" fmla="*/ 44280 h 92250"/>
                <a:gd name="connsiteX33" fmla="*/ 57564 w 151290"/>
                <a:gd name="connsiteY33" fmla="*/ 44280 h 92250"/>
                <a:gd name="connsiteX34" fmla="*/ 57564 w 151290"/>
                <a:gd name="connsiteY34" fmla="*/ 47970 h 92250"/>
                <a:gd name="connsiteX35" fmla="*/ 57564 w 151290"/>
                <a:gd name="connsiteY35" fmla="*/ 60516 h 92250"/>
                <a:gd name="connsiteX36" fmla="*/ 57564 w 151290"/>
                <a:gd name="connsiteY36" fmla="*/ 71586 h 92250"/>
                <a:gd name="connsiteX37" fmla="*/ 57564 w 151290"/>
                <a:gd name="connsiteY37" fmla="*/ 71586 h 92250"/>
                <a:gd name="connsiteX38" fmla="*/ 57564 w 151290"/>
                <a:gd name="connsiteY38" fmla="*/ 71586 h 92250"/>
                <a:gd name="connsiteX39" fmla="*/ 57564 w 151290"/>
                <a:gd name="connsiteY39" fmla="*/ 83394 h 92250"/>
                <a:gd name="connsiteX40" fmla="*/ 65682 w 151290"/>
                <a:gd name="connsiteY40" fmla="*/ 83394 h 92250"/>
                <a:gd name="connsiteX41" fmla="*/ 65682 w 151290"/>
                <a:gd name="connsiteY41" fmla="*/ 70848 h 92250"/>
                <a:gd name="connsiteX42" fmla="*/ 65682 w 151290"/>
                <a:gd name="connsiteY42" fmla="*/ 70848 h 92250"/>
                <a:gd name="connsiteX43" fmla="*/ 65682 w 151290"/>
                <a:gd name="connsiteY43" fmla="*/ 70848 h 92250"/>
                <a:gd name="connsiteX44" fmla="*/ 65682 w 151290"/>
                <a:gd name="connsiteY44" fmla="*/ 82656 h 92250"/>
                <a:gd name="connsiteX45" fmla="*/ 91512 w 151290"/>
                <a:gd name="connsiteY45" fmla="*/ 82656 h 92250"/>
                <a:gd name="connsiteX46" fmla="*/ 96678 w 151290"/>
                <a:gd name="connsiteY46" fmla="*/ 71586 h 92250"/>
                <a:gd name="connsiteX47" fmla="*/ 87822 w 151290"/>
                <a:gd name="connsiteY47" fmla="*/ 51660 h 92250"/>
                <a:gd name="connsiteX48" fmla="*/ 87822 w 151290"/>
                <a:gd name="connsiteY48" fmla="*/ 51660 h 92250"/>
                <a:gd name="connsiteX49" fmla="*/ 96678 w 151290"/>
                <a:gd name="connsiteY49" fmla="*/ 71586 h 92250"/>
                <a:gd name="connsiteX50" fmla="*/ 91512 w 151290"/>
                <a:gd name="connsiteY50" fmla="*/ 82656 h 92250"/>
                <a:gd name="connsiteX51" fmla="*/ 91512 w 151290"/>
                <a:gd name="connsiteY51" fmla="*/ 82656 h 92250"/>
                <a:gd name="connsiteX52" fmla="*/ 106272 w 151290"/>
                <a:gd name="connsiteY52" fmla="*/ 82656 h 92250"/>
                <a:gd name="connsiteX53" fmla="*/ 106272 w 151290"/>
                <a:gd name="connsiteY53" fmla="*/ 82656 h 92250"/>
                <a:gd name="connsiteX54" fmla="*/ 106272 w 151290"/>
                <a:gd name="connsiteY54" fmla="*/ 62730 h 92250"/>
                <a:gd name="connsiteX55" fmla="*/ 106272 w 151290"/>
                <a:gd name="connsiteY55" fmla="*/ 50184 h 92250"/>
                <a:gd name="connsiteX56" fmla="*/ 106272 w 151290"/>
                <a:gd name="connsiteY56" fmla="*/ 45756 h 92250"/>
                <a:gd name="connsiteX57" fmla="*/ 106272 w 151290"/>
                <a:gd name="connsiteY57" fmla="*/ 45756 h 92250"/>
                <a:gd name="connsiteX58" fmla="*/ 106272 w 151290"/>
                <a:gd name="connsiteY58" fmla="*/ 59040 h 92250"/>
                <a:gd name="connsiteX59" fmla="*/ 106272 w 151290"/>
                <a:gd name="connsiteY59" fmla="*/ 78228 h 92250"/>
                <a:gd name="connsiteX60" fmla="*/ 106272 w 151290"/>
                <a:gd name="connsiteY60" fmla="*/ 56088 h 92250"/>
                <a:gd name="connsiteX61" fmla="*/ 106272 w 151290"/>
                <a:gd name="connsiteY61" fmla="*/ 56088 h 92250"/>
                <a:gd name="connsiteX62" fmla="*/ 106272 w 151290"/>
                <a:gd name="connsiteY62" fmla="*/ 44280 h 92250"/>
                <a:gd name="connsiteX63" fmla="*/ 106272 w 151290"/>
                <a:gd name="connsiteY63" fmla="*/ 36900 h 92250"/>
                <a:gd name="connsiteX64" fmla="*/ 90774 w 151290"/>
                <a:gd name="connsiteY64" fmla="*/ 45018 h 92250"/>
                <a:gd name="connsiteX65" fmla="*/ 76752 w 151290"/>
                <a:gd name="connsiteY65" fmla="*/ 39114 h 92250"/>
                <a:gd name="connsiteX66" fmla="*/ 90774 w 151290"/>
                <a:gd name="connsiteY66" fmla="*/ 44280 h 92250"/>
                <a:gd name="connsiteX67" fmla="*/ 106272 w 151290"/>
                <a:gd name="connsiteY67" fmla="*/ 33948 h 92250"/>
                <a:gd name="connsiteX68" fmla="*/ 106272 w 151290"/>
                <a:gd name="connsiteY68" fmla="*/ 29520 h 92250"/>
                <a:gd name="connsiteX69" fmla="*/ 106272 w 151290"/>
                <a:gd name="connsiteY69" fmla="*/ 29520 h 92250"/>
                <a:gd name="connsiteX70" fmla="*/ 106272 w 151290"/>
                <a:gd name="connsiteY70" fmla="*/ 34686 h 92250"/>
                <a:gd name="connsiteX71" fmla="*/ 113652 w 151290"/>
                <a:gd name="connsiteY71" fmla="*/ 45756 h 92250"/>
                <a:gd name="connsiteX72" fmla="*/ 106272 w 151290"/>
                <a:gd name="connsiteY72" fmla="*/ 39852 h 92250"/>
                <a:gd name="connsiteX73" fmla="*/ 106272 w 151290"/>
                <a:gd name="connsiteY73" fmla="*/ 44280 h 92250"/>
                <a:gd name="connsiteX74" fmla="*/ 106272 w 151290"/>
                <a:gd name="connsiteY74" fmla="*/ 53136 h 92250"/>
                <a:gd name="connsiteX75" fmla="*/ 109962 w 151290"/>
                <a:gd name="connsiteY75" fmla="*/ 53136 h 92250"/>
                <a:gd name="connsiteX76" fmla="*/ 114390 w 151290"/>
                <a:gd name="connsiteY76" fmla="*/ 57564 h 92250"/>
                <a:gd name="connsiteX77" fmla="*/ 114390 w 151290"/>
                <a:gd name="connsiteY77" fmla="*/ 57564 h 92250"/>
                <a:gd name="connsiteX78" fmla="*/ 109962 w 151290"/>
                <a:gd name="connsiteY78" fmla="*/ 57564 h 92250"/>
                <a:gd name="connsiteX79" fmla="*/ 109962 w 151290"/>
                <a:gd name="connsiteY79" fmla="*/ 57564 h 92250"/>
                <a:gd name="connsiteX80" fmla="*/ 109962 w 151290"/>
                <a:gd name="connsiteY80" fmla="*/ 57564 h 92250"/>
                <a:gd name="connsiteX81" fmla="*/ 109962 w 151290"/>
                <a:gd name="connsiteY81" fmla="*/ 57564 h 92250"/>
                <a:gd name="connsiteX82" fmla="*/ 109962 w 151290"/>
                <a:gd name="connsiteY82" fmla="*/ 57564 h 92250"/>
                <a:gd name="connsiteX83" fmla="*/ 120294 w 151290"/>
                <a:gd name="connsiteY83" fmla="*/ 69372 h 92250"/>
                <a:gd name="connsiteX84" fmla="*/ 126198 w 151290"/>
                <a:gd name="connsiteY84" fmla="*/ 76752 h 92250"/>
                <a:gd name="connsiteX85" fmla="*/ 130626 w 151290"/>
                <a:gd name="connsiteY85" fmla="*/ 76752 h 92250"/>
                <a:gd name="connsiteX86" fmla="*/ 130626 w 151290"/>
                <a:gd name="connsiteY86" fmla="*/ 76752 h 92250"/>
                <a:gd name="connsiteX87" fmla="*/ 135054 w 151290"/>
                <a:gd name="connsiteY87" fmla="*/ 76752 h 92250"/>
                <a:gd name="connsiteX88" fmla="*/ 142434 w 151290"/>
                <a:gd name="connsiteY88" fmla="*/ 69372 h 92250"/>
                <a:gd name="connsiteX89" fmla="*/ 149076 w 151290"/>
                <a:gd name="connsiteY89" fmla="*/ 47232 h 92250"/>
                <a:gd name="connsiteX90" fmla="*/ 149076 w 151290"/>
                <a:gd name="connsiteY90" fmla="*/ 42804 h 92250"/>
                <a:gd name="connsiteX91" fmla="*/ 149076 w 151290"/>
                <a:gd name="connsiteY91" fmla="*/ 38376 h 92250"/>
                <a:gd name="connsiteX92" fmla="*/ 126936 w 151290"/>
                <a:gd name="connsiteY92" fmla="*/ 28044 h 92250"/>
                <a:gd name="connsiteX93" fmla="*/ 126936 w 151290"/>
                <a:gd name="connsiteY93" fmla="*/ 33210 h 92250"/>
                <a:gd name="connsiteX94" fmla="*/ 126936 w 151290"/>
                <a:gd name="connsiteY94" fmla="*/ 33210 h 92250"/>
                <a:gd name="connsiteX95" fmla="*/ 126936 w 151290"/>
                <a:gd name="connsiteY95" fmla="*/ 38376 h 92250"/>
                <a:gd name="connsiteX96" fmla="*/ 121032 w 151290"/>
                <a:gd name="connsiteY96" fmla="*/ 45018 h 92250"/>
                <a:gd name="connsiteX97" fmla="*/ 121032 w 151290"/>
                <a:gd name="connsiteY97" fmla="*/ 45018 h 92250"/>
                <a:gd name="connsiteX98" fmla="*/ 115128 w 151290"/>
                <a:gd name="connsiteY98" fmla="*/ 53874 h 92250"/>
                <a:gd name="connsiteX99" fmla="*/ 115128 w 151290"/>
                <a:gd name="connsiteY99" fmla="*/ 59778 h 92250"/>
                <a:gd name="connsiteX100" fmla="*/ 115128 w 151290"/>
                <a:gd name="connsiteY100" fmla="*/ 53874 h 92250"/>
                <a:gd name="connsiteX101" fmla="*/ 131246 w 151290"/>
                <a:gd name="connsiteY101" fmla="*/ 46453 h 92250"/>
                <a:gd name="connsiteX102" fmla="*/ 136530 w 151290"/>
                <a:gd name="connsiteY102" fmla="*/ 50184 h 92250"/>
                <a:gd name="connsiteX103" fmla="*/ 129888 w 151290"/>
                <a:gd name="connsiteY103" fmla="*/ 39852 h 92250"/>
                <a:gd name="connsiteX104" fmla="*/ 129888 w 151290"/>
                <a:gd name="connsiteY104" fmla="*/ 39852 h 92250"/>
                <a:gd name="connsiteX105" fmla="*/ 129888 w 151290"/>
                <a:gd name="connsiteY105" fmla="*/ 28782 h 92250"/>
                <a:gd name="connsiteX106" fmla="*/ 91512 w 151290"/>
                <a:gd name="connsiteY106" fmla="*/ 10332 h 92250"/>
                <a:gd name="connsiteX107" fmla="*/ 84132 w 151290"/>
                <a:gd name="connsiteY107" fmla="*/ 17712 h 92250"/>
                <a:gd name="connsiteX108" fmla="*/ 90036 w 151290"/>
                <a:gd name="connsiteY108" fmla="*/ 9594 h 92250"/>
                <a:gd name="connsiteX109" fmla="*/ 70848 w 151290"/>
                <a:gd name="connsiteY109" fmla="*/ 0 h 92250"/>
                <a:gd name="connsiteX110" fmla="*/ 70848 w 151290"/>
                <a:gd name="connsiteY110" fmla="*/ 0 h 92250"/>
                <a:gd name="connsiteX111" fmla="*/ 57564 w 151290"/>
                <a:gd name="connsiteY111" fmla="*/ 10332 h 92250"/>
                <a:gd name="connsiteX112" fmla="*/ 42804 w 151290"/>
                <a:gd name="connsiteY112" fmla="*/ 26568 h 92250"/>
                <a:gd name="connsiteX113" fmla="*/ 42804 w 151290"/>
                <a:gd name="connsiteY113" fmla="*/ 35424 h 92250"/>
                <a:gd name="connsiteX114" fmla="*/ 42804 w 151290"/>
                <a:gd name="connsiteY114" fmla="*/ 40590 h 92250"/>
                <a:gd name="connsiteX115" fmla="*/ 42804 w 151290"/>
                <a:gd name="connsiteY115" fmla="*/ 50184 h 92250"/>
                <a:gd name="connsiteX116" fmla="*/ 42804 w 151290"/>
                <a:gd name="connsiteY116" fmla="*/ 64944 h 92250"/>
                <a:gd name="connsiteX117" fmla="*/ 42804 w 151290"/>
                <a:gd name="connsiteY117" fmla="*/ 64944 h 92250"/>
                <a:gd name="connsiteX118" fmla="*/ 42804 w 151290"/>
                <a:gd name="connsiteY118" fmla="*/ 64944 h 92250"/>
                <a:gd name="connsiteX119" fmla="*/ 46494 w 151290"/>
                <a:gd name="connsiteY119" fmla="*/ 64944 h 92250"/>
                <a:gd name="connsiteX120" fmla="*/ 46494 w 151290"/>
                <a:gd name="connsiteY120" fmla="*/ 64944 h 92250"/>
                <a:gd name="connsiteX121" fmla="*/ 46494 w 151290"/>
                <a:gd name="connsiteY121" fmla="*/ 64944 h 92250"/>
                <a:gd name="connsiteX122" fmla="*/ 42066 w 151290"/>
                <a:gd name="connsiteY122" fmla="*/ 64944 h 92250"/>
                <a:gd name="connsiteX123" fmla="*/ 37638 w 151290"/>
                <a:gd name="connsiteY123" fmla="*/ 64944 h 92250"/>
                <a:gd name="connsiteX124" fmla="*/ 37638 w 151290"/>
                <a:gd name="connsiteY124" fmla="*/ 64944 h 92250"/>
                <a:gd name="connsiteX125" fmla="*/ 28044 w 151290"/>
                <a:gd name="connsiteY125" fmla="*/ 64944 h 92250"/>
                <a:gd name="connsiteX126" fmla="*/ 16236 w 151290"/>
                <a:gd name="connsiteY126" fmla="*/ 64944 h 92250"/>
                <a:gd name="connsiteX127" fmla="*/ 8856 w 151290"/>
                <a:gd name="connsiteY127" fmla="*/ 64944 h 92250"/>
                <a:gd name="connsiteX128" fmla="*/ 0 w 151290"/>
                <a:gd name="connsiteY128" fmla="*/ 70110 h 92250"/>
                <a:gd name="connsiteX129" fmla="*/ 0 w 151290"/>
                <a:gd name="connsiteY129" fmla="*/ 70110 h 92250"/>
                <a:gd name="connsiteX130" fmla="*/ 75276 w 151290"/>
                <a:gd name="connsiteY130" fmla="*/ 54612 h 92250"/>
                <a:gd name="connsiteX131" fmla="*/ 66420 w 151290"/>
                <a:gd name="connsiteY131" fmla="*/ 70848 h 92250"/>
                <a:gd name="connsiteX132" fmla="*/ 74538 w 151290"/>
                <a:gd name="connsiteY132" fmla="*/ 53874 h 92250"/>
                <a:gd name="connsiteX133" fmla="*/ 99630 w 151290"/>
                <a:gd name="connsiteY133" fmla="*/ 50184 h 92250"/>
                <a:gd name="connsiteX134" fmla="*/ 99630 w 151290"/>
                <a:gd name="connsiteY134" fmla="*/ 50184 h 92250"/>
                <a:gd name="connsiteX135" fmla="*/ 99630 w 151290"/>
                <a:gd name="connsiteY135" fmla="*/ 55350 h 92250"/>
                <a:gd name="connsiteX136" fmla="*/ 95940 w 151290"/>
                <a:gd name="connsiteY136" fmla="*/ 50184 h 92250"/>
                <a:gd name="connsiteX137" fmla="*/ 95940 w 151290"/>
                <a:gd name="connsiteY137" fmla="*/ 50184 h 92250"/>
                <a:gd name="connsiteX138" fmla="*/ 151290 w 151290"/>
                <a:gd name="connsiteY138" fmla="*/ 56088 h 92250"/>
                <a:gd name="connsiteX139" fmla="*/ 151290 w 151290"/>
                <a:gd name="connsiteY139" fmla="*/ 56088 h 92250"/>
                <a:gd name="connsiteX140" fmla="*/ 151290 w 151290"/>
                <a:gd name="connsiteY140" fmla="*/ 56088 h 92250"/>
                <a:gd name="connsiteX141" fmla="*/ 140220 w 151290"/>
                <a:gd name="connsiteY141" fmla="*/ 78228 h 92250"/>
                <a:gd name="connsiteX142" fmla="*/ 151290 w 151290"/>
                <a:gd name="connsiteY142" fmla="*/ 56088 h 92250"/>
                <a:gd name="connsiteX143" fmla="*/ 105534 w 151290"/>
                <a:gd name="connsiteY143" fmla="*/ 45756 h 92250"/>
                <a:gd name="connsiteX144" fmla="*/ 105534 w 151290"/>
                <a:gd name="connsiteY144" fmla="*/ 45756 h 92250"/>
                <a:gd name="connsiteX145" fmla="*/ 105534 w 151290"/>
                <a:gd name="connsiteY145" fmla="*/ 45756 h 92250"/>
                <a:gd name="connsiteX146" fmla="*/ 105534 w 151290"/>
                <a:gd name="connsiteY146" fmla="*/ 45756 h 92250"/>
                <a:gd name="connsiteX147" fmla="*/ 105534 w 151290"/>
                <a:gd name="connsiteY147" fmla="*/ 45756 h 92250"/>
                <a:gd name="connsiteX148" fmla="*/ 105534 w 151290"/>
                <a:gd name="connsiteY148" fmla="*/ 16974 h 92250"/>
                <a:gd name="connsiteX149" fmla="*/ 105534 w 151290"/>
                <a:gd name="connsiteY149" fmla="*/ 16974 h 92250"/>
                <a:gd name="connsiteX150" fmla="*/ 105534 w 151290"/>
                <a:gd name="connsiteY150" fmla="*/ 16974 h 92250"/>
                <a:gd name="connsiteX151" fmla="*/ 84870 w 151290"/>
                <a:gd name="connsiteY151" fmla="*/ 75276 h 92250"/>
                <a:gd name="connsiteX152" fmla="*/ 90774 w 151290"/>
                <a:gd name="connsiteY152" fmla="*/ 80442 h 92250"/>
                <a:gd name="connsiteX153" fmla="*/ 84870 w 151290"/>
                <a:gd name="connsiteY153" fmla="*/ 76014 h 92250"/>
                <a:gd name="connsiteX154" fmla="*/ 78966 w 151290"/>
                <a:gd name="connsiteY154" fmla="*/ 59040 h 92250"/>
                <a:gd name="connsiteX155" fmla="*/ 78966 w 151290"/>
                <a:gd name="connsiteY155" fmla="*/ 59040 h 92250"/>
                <a:gd name="connsiteX156" fmla="*/ 78966 w 151290"/>
                <a:gd name="connsiteY156" fmla="*/ 75276 h 92250"/>
                <a:gd name="connsiteX157" fmla="*/ 78966 w 151290"/>
                <a:gd name="connsiteY157" fmla="*/ 59040 h 92250"/>
                <a:gd name="connsiteX158" fmla="*/ 78966 w 151290"/>
                <a:gd name="connsiteY158" fmla="*/ 36900 h 92250"/>
                <a:gd name="connsiteX159" fmla="*/ 78966 w 151290"/>
                <a:gd name="connsiteY159" fmla="*/ 36900 h 92250"/>
                <a:gd name="connsiteX160" fmla="*/ 78966 w 151290"/>
                <a:gd name="connsiteY160" fmla="*/ 24354 h 92250"/>
                <a:gd name="connsiteX161" fmla="*/ 81918 w 151290"/>
                <a:gd name="connsiteY161" fmla="*/ 36900 h 92250"/>
                <a:gd name="connsiteX162" fmla="*/ 70848 w 151290"/>
                <a:gd name="connsiteY162" fmla="*/ 16236 h 92250"/>
                <a:gd name="connsiteX163" fmla="*/ 56826 w 151290"/>
                <a:gd name="connsiteY163" fmla="*/ 16236 h 92250"/>
                <a:gd name="connsiteX164" fmla="*/ 73800 w 151290"/>
                <a:gd name="connsiteY164" fmla="*/ 16236 h 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</a:cxnLst>
              <a:rect l="l" t="t" r="r" b="b"/>
              <a:pathLst>
                <a:path w="151290" h="92250">
                  <a:moveTo>
                    <a:pt x="5904" y="71586"/>
                  </a:moveTo>
                  <a:lnTo>
                    <a:pt x="5904" y="71586"/>
                  </a:lnTo>
                  <a:lnTo>
                    <a:pt x="11070" y="71586"/>
                  </a:lnTo>
                  <a:lnTo>
                    <a:pt x="11070" y="71586"/>
                  </a:lnTo>
                  <a:lnTo>
                    <a:pt x="11070" y="71586"/>
                  </a:lnTo>
                  <a:lnTo>
                    <a:pt x="11070" y="71586"/>
                  </a:lnTo>
                  <a:lnTo>
                    <a:pt x="44280" y="71586"/>
                  </a:lnTo>
                  <a:lnTo>
                    <a:pt x="44280" y="87084"/>
                  </a:lnTo>
                  <a:cubicBezTo>
                    <a:pt x="45726" y="89926"/>
                    <a:pt x="48494" y="91862"/>
                    <a:pt x="51660" y="92250"/>
                  </a:cubicBezTo>
                  <a:lnTo>
                    <a:pt x="51660" y="92250"/>
                  </a:lnTo>
                  <a:cubicBezTo>
                    <a:pt x="51660" y="92250"/>
                    <a:pt x="56088" y="88560"/>
                    <a:pt x="57564" y="85608"/>
                  </a:cubicBezTo>
                  <a:lnTo>
                    <a:pt x="57564" y="85608"/>
                  </a:lnTo>
                  <a:cubicBezTo>
                    <a:pt x="59106" y="82283"/>
                    <a:pt x="60339" y="78824"/>
                    <a:pt x="61254" y="75276"/>
                  </a:cubicBezTo>
                  <a:cubicBezTo>
                    <a:pt x="61889" y="71613"/>
                    <a:pt x="61889" y="67869"/>
                    <a:pt x="61254" y="64206"/>
                  </a:cubicBezTo>
                  <a:lnTo>
                    <a:pt x="61254" y="64206"/>
                  </a:lnTo>
                  <a:cubicBezTo>
                    <a:pt x="60221" y="67511"/>
                    <a:pt x="58457" y="70539"/>
                    <a:pt x="56088" y="73062"/>
                  </a:cubicBezTo>
                  <a:lnTo>
                    <a:pt x="60516" y="64206"/>
                  </a:lnTo>
                  <a:lnTo>
                    <a:pt x="60516" y="64206"/>
                  </a:lnTo>
                  <a:lnTo>
                    <a:pt x="60516" y="64206"/>
                  </a:lnTo>
                  <a:cubicBezTo>
                    <a:pt x="59608" y="61323"/>
                    <a:pt x="59608" y="58233"/>
                    <a:pt x="60516" y="55350"/>
                  </a:cubicBezTo>
                  <a:lnTo>
                    <a:pt x="60516" y="44280"/>
                  </a:lnTo>
                  <a:cubicBezTo>
                    <a:pt x="57889" y="39187"/>
                    <a:pt x="57889" y="33138"/>
                    <a:pt x="60516" y="28044"/>
                  </a:cubicBezTo>
                  <a:cubicBezTo>
                    <a:pt x="60516" y="28044"/>
                    <a:pt x="60516" y="39114"/>
                    <a:pt x="60516" y="44280"/>
                  </a:cubicBezTo>
                  <a:lnTo>
                    <a:pt x="64206" y="44280"/>
                  </a:lnTo>
                  <a:cubicBezTo>
                    <a:pt x="64206" y="44280"/>
                    <a:pt x="64206" y="44280"/>
                    <a:pt x="64206" y="44280"/>
                  </a:cubicBezTo>
                  <a:cubicBezTo>
                    <a:pt x="64206" y="44280"/>
                    <a:pt x="64206" y="44280"/>
                    <a:pt x="64206" y="44280"/>
                  </a:cubicBezTo>
                  <a:lnTo>
                    <a:pt x="64206" y="44280"/>
                  </a:lnTo>
                  <a:lnTo>
                    <a:pt x="64206" y="44280"/>
                  </a:lnTo>
                  <a:lnTo>
                    <a:pt x="64206" y="44280"/>
                  </a:lnTo>
                  <a:cubicBezTo>
                    <a:pt x="68324" y="45343"/>
                    <a:pt x="72634" y="45343"/>
                    <a:pt x="76752" y="44280"/>
                  </a:cubicBezTo>
                  <a:lnTo>
                    <a:pt x="76752" y="44280"/>
                  </a:lnTo>
                  <a:lnTo>
                    <a:pt x="76752" y="44280"/>
                  </a:lnTo>
                  <a:cubicBezTo>
                    <a:pt x="76752" y="44280"/>
                    <a:pt x="72324" y="44280"/>
                    <a:pt x="64206" y="44280"/>
                  </a:cubicBezTo>
                  <a:cubicBezTo>
                    <a:pt x="62073" y="45142"/>
                    <a:pt x="59697" y="45142"/>
                    <a:pt x="57564" y="44280"/>
                  </a:cubicBezTo>
                  <a:cubicBezTo>
                    <a:pt x="57564" y="44280"/>
                    <a:pt x="57564" y="44280"/>
                    <a:pt x="57564" y="47970"/>
                  </a:cubicBezTo>
                  <a:cubicBezTo>
                    <a:pt x="56398" y="52070"/>
                    <a:pt x="56398" y="56416"/>
                    <a:pt x="57564" y="60516"/>
                  </a:cubicBezTo>
                  <a:cubicBezTo>
                    <a:pt x="58199" y="64179"/>
                    <a:pt x="58199" y="67923"/>
                    <a:pt x="57564" y="71586"/>
                  </a:cubicBezTo>
                  <a:lnTo>
                    <a:pt x="57564" y="71586"/>
                  </a:lnTo>
                  <a:lnTo>
                    <a:pt x="57564" y="71586"/>
                  </a:lnTo>
                  <a:cubicBezTo>
                    <a:pt x="57564" y="71586"/>
                    <a:pt x="57564" y="81180"/>
                    <a:pt x="57564" y="83394"/>
                  </a:cubicBezTo>
                  <a:lnTo>
                    <a:pt x="65682" y="83394"/>
                  </a:lnTo>
                  <a:cubicBezTo>
                    <a:pt x="63815" y="79420"/>
                    <a:pt x="63815" y="74822"/>
                    <a:pt x="65682" y="70848"/>
                  </a:cubicBezTo>
                  <a:cubicBezTo>
                    <a:pt x="65682" y="70848"/>
                    <a:pt x="65682" y="70848"/>
                    <a:pt x="65682" y="70848"/>
                  </a:cubicBezTo>
                  <a:lnTo>
                    <a:pt x="65682" y="70848"/>
                  </a:lnTo>
                  <a:cubicBezTo>
                    <a:pt x="65682" y="70848"/>
                    <a:pt x="65682" y="70848"/>
                    <a:pt x="65682" y="82656"/>
                  </a:cubicBezTo>
                  <a:lnTo>
                    <a:pt x="91512" y="82656"/>
                  </a:lnTo>
                  <a:cubicBezTo>
                    <a:pt x="90855" y="78264"/>
                    <a:pt x="92892" y="73906"/>
                    <a:pt x="96678" y="71586"/>
                  </a:cubicBezTo>
                  <a:cubicBezTo>
                    <a:pt x="92339" y="65650"/>
                    <a:pt x="89320" y="58856"/>
                    <a:pt x="87822" y="51660"/>
                  </a:cubicBezTo>
                  <a:lnTo>
                    <a:pt x="87822" y="51660"/>
                  </a:lnTo>
                  <a:cubicBezTo>
                    <a:pt x="89601" y="58763"/>
                    <a:pt x="92597" y="65505"/>
                    <a:pt x="96678" y="71586"/>
                  </a:cubicBezTo>
                  <a:cubicBezTo>
                    <a:pt x="92722" y="73753"/>
                    <a:pt x="90634" y="78234"/>
                    <a:pt x="91512" y="82656"/>
                  </a:cubicBezTo>
                  <a:lnTo>
                    <a:pt x="91512" y="82656"/>
                  </a:lnTo>
                  <a:lnTo>
                    <a:pt x="106272" y="82656"/>
                  </a:lnTo>
                  <a:lnTo>
                    <a:pt x="106272" y="82656"/>
                  </a:lnTo>
                  <a:cubicBezTo>
                    <a:pt x="102988" y="76419"/>
                    <a:pt x="102988" y="68967"/>
                    <a:pt x="106272" y="62730"/>
                  </a:cubicBezTo>
                  <a:cubicBezTo>
                    <a:pt x="107364" y="58620"/>
                    <a:pt x="107364" y="54294"/>
                    <a:pt x="106272" y="50184"/>
                  </a:cubicBezTo>
                  <a:cubicBezTo>
                    <a:pt x="106397" y="48711"/>
                    <a:pt x="106397" y="47229"/>
                    <a:pt x="106272" y="45756"/>
                  </a:cubicBezTo>
                  <a:lnTo>
                    <a:pt x="106272" y="45756"/>
                  </a:lnTo>
                  <a:cubicBezTo>
                    <a:pt x="107364" y="50117"/>
                    <a:pt x="107364" y="54679"/>
                    <a:pt x="106272" y="59040"/>
                  </a:cubicBezTo>
                  <a:cubicBezTo>
                    <a:pt x="103733" y="65183"/>
                    <a:pt x="103733" y="72085"/>
                    <a:pt x="106272" y="78228"/>
                  </a:cubicBezTo>
                  <a:cubicBezTo>
                    <a:pt x="105032" y="70900"/>
                    <a:pt x="105032" y="63416"/>
                    <a:pt x="106272" y="56088"/>
                  </a:cubicBezTo>
                  <a:lnTo>
                    <a:pt x="106272" y="56088"/>
                  </a:lnTo>
                  <a:cubicBezTo>
                    <a:pt x="107091" y="52194"/>
                    <a:pt x="107091" y="48174"/>
                    <a:pt x="106272" y="44280"/>
                  </a:cubicBezTo>
                  <a:cubicBezTo>
                    <a:pt x="106110" y="41822"/>
                    <a:pt x="106110" y="39358"/>
                    <a:pt x="106272" y="36900"/>
                  </a:cubicBezTo>
                  <a:cubicBezTo>
                    <a:pt x="106272" y="41328"/>
                    <a:pt x="100368" y="45018"/>
                    <a:pt x="90774" y="45018"/>
                  </a:cubicBezTo>
                  <a:cubicBezTo>
                    <a:pt x="85623" y="44459"/>
                    <a:pt x="80752" y="42407"/>
                    <a:pt x="76752" y="39114"/>
                  </a:cubicBezTo>
                  <a:cubicBezTo>
                    <a:pt x="81018" y="41794"/>
                    <a:pt x="85792" y="43553"/>
                    <a:pt x="90774" y="44280"/>
                  </a:cubicBezTo>
                  <a:cubicBezTo>
                    <a:pt x="102582" y="44280"/>
                    <a:pt x="105534" y="38376"/>
                    <a:pt x="106272" y="33948"/>
                  </a:cubicBezTo>
                  <a:cubicBezTo>
                    <a:pt x="105977" y="32487"/>
                    <a:pt x="105977" y="30981"/>
                    <a:pt x="106272" y="29520"/>
                  </a:cubicBezTo>
                  <a:lnTo>
                    <a:pt x="106272" y="29520"/>
                  </a:lnTo>
                  <a:cubicBezTo>
                    <a:pt x="106575" y="31228"/>
                    <a:pt x="106575" y="32978"/>
                    <a:pt x="106272" y="34686"/>
                  </a:cubicBezTo>
                  <a:cubicBezTo>
                    <a:pt x="106272" y="39114"/>
                    <a:pt x="106272" y="44280"/>
                    <a:pt x="113652" y="45756"/>
                  </a:cubicBezTo>
                  <a:cubicBezTo>
                    <a:pt x="110383" y="45095"/>
                    <a:pt x="107637" y="42895"/>
                    <a:pt x="106272" y="39852"/>
                  </a:cubicBezTo>
                  <a:cubicBezTo>
                    <a:pt x="106523" y="41318"/>
                    <a:pt x="106523" y="42814"/>
                    <a:pt x="106272" y="44280"/>
                  </a:cubicBezTo>
                  <a:cubicBezTo>
                    <a:pt x="107025" y="47184"/>
                    <a:pt x="107025" y="50232"/>
                    <a:pt x="106272" y="53136"/>
                  </a:cubicBezTo>
                  <a:lnTo>
                    <a:pt x="109962" y="53136"/>
                  </a:lnTo>
                  <a:cubicBezTo>
                    <a:pt x="111925" y="54024"/>
                    <a:pt x="113504" y="55598"/>
                    <a:pt x="114390" y="57564"/>
                  </a:cubicBezTo>
                  <a:lnTo>
                    <a:pt x="114390" y="57564"/>
                  </a:lnTo>
                  <a:cubicBezTo>
                    <a:pt x="112951" y="57111"/>
                    <a:pt x="111401" y="57111"/>
                    <a:pt x="109962" y="57564"/>
                  </a:cubicBezTo>
                  <a:lnTo>
                    <a:pt x="109962" y="57564"/>
                  </a:lnTo>
                  <a:lnTo>
                    <a:pt x="109962" y="57564"/>
                  </a:lnTo>
                  <a:lnTo>
                    <a:pt x="109962" y="57564"/>
                  </a:lnTo>
                  <a:lnTo>
                    <a:pt x="109962" y="57564"/>
                  </a:lnTo>
                  <a:cubicBezTo>
                    <a:pt x="112781" y="62003"/>
                    <a:pt x="116272" y="65985"/>
                    <a:pt x="120294" y="69372"/>
                  </a:cubicBezTo>
                  <a:cubicBezTo>
                    <a:pt x="123268" y="70826"/>
                    <a:pt x="125431" y="73534"/>
                    <a:pt x="126198" y="76752"/>
                  </a:cubicBezTo>
                  <a:cubicBezTo>
                    <a:pt x="126198" y="76752"/>
                    <a:pt x="129888" y="76752"/>
                    <a:pt x="130626" y="76752"/>
                  </a:cubicBezTo>
                  <a:cubicBezTo>
                    <a:pt x="131364" y="76752"/>
                    <a:pt x="130626" y="76752"/>
                    <a:pt x="130626" y="76752"/>
                  </a:cubicBezTo>
                  <a:lnTo>
                    <a:pt x="135054" y="76752"/>
                  </a:lnTo>
                  <a:cubicBezTo>
                    <a:pt x="138257" y="75171"/>
                    <a:pt x="140855" y="72577"/>
                    <a:pt x="142434" y="69372"/>
                  </a:cubicBezTo>
                  <a:cubicBezTo>
                    <a:pt x="145799" y="62387"/>
                    <a:pt x="148035" y="54915"/>
                    <a:pt x="149076" y="47232"/>
                  </a:cubicBezTo>
                  <a:cubicBezTo>
                    <a:pt x="148781" y="45771"/>
                    <a:pt x="148781" y="44265"/>
                    <a:pt x="149076" y="42804"/>
                  </a:cubicBezTo>
                  <a:lnTo>
                    <a:pt x="149076" y="38376"/>
                  </a:lnTo>
                  <a:lnTo>
                    <a:pt x="126936" y="28044"/>
                  </a:lnTo>
                  <a:lnTo>
                    <a:pt x="126936" y="33210"/>
                  </a:lnTo>
                  <a:lnTo>
                    <a:pt x="126936" y="33210"/>
                  </a:lnTo>
                  <a:cubicBezTo>
                    <a:pt x="127371" y="34904"/>
                    <a:pt x="127371" y="36682"/>
                    <a:pt x="126936" y="38376"/>
                  </a:cubicBezTo>
                  <a:cubicBezTo>
                    <a:pt x="126936" y="38376"/>
                    <a:pt x="121770" y="44280"/>
                    <a:pt x="121032" y="45018"/>
                  </a:cubicBezTo>
                  <a:lnTo>
                    <a:pt x="121032" y="45018"/>
                  </a:lnTo>
                  <a:cubicBezTo>
                    <a:pt x="117844" y="46948"/>
                    <a:pt x="115682" y="50192"/>
                    <a:pt x="115128" y="53874"/>
                  </a:cubicBezTo>
                  <a:cubicBezTo>
                    <a:pt x="115504" y="55824"/>
                    <a:pt x="115504" y="57828"/>
                    <a:pt x="115128" y="59778"/>
                  </a:cubicBezTo>
                  <a:cubicBezTo>
                    <a:pt x="115128" y="59778"/>
                    <a:pt x="115128" y="59778"/>
                    <a:pt x="115128" y="53874"/>
                  </a:cubicBezTo>
                  <a:cubicBezTo>
                    <a:pt x="117526" y="47374"/>
                    <a:pt x="124744" y="44052"/>
                    <a:pt x="131246" y="46453"/>
                  </a:cubicBezTo>
                  <a:cubicBezTo>
                    <a:pt x="133305" y="47213"/>
                    <a:pt x="135128" y="48500"/>
                    <a:pt x="136530" y="50184"/>
                  </a:cubicBezTo>
                  <a:cubicBezTo>
                    <a:pt x="135371" y="46165"/>
                    <a:pt x="133061" y="42573"/>
                    <a:pt x="129888" y="39852"/>
                  </a:cubicBezTo>
                  <a:cubicBezTo>
                    <a:pt x="129888" y="39852"/>
                    <a:pt x="129888" y="39852"/>
                    <a:pt x="129888" y="39852"/>
                  </a:cubicBezTo>
                  <a:cubicBezTo>
                    <a:pt x="130737" y="36211"/>
                    <a:pt x="130737" y="32423"/>
                    <a:pt x="129888" y="28782"/>
                  </a:cubicBezTo>
                  <a:lnTo>
                    <a:pt x="91512" y="10332"/>
                  </a:lnTo>
                  <a:cubicBezTo>
                    <a:pt x="91512" y="10332"/>
                    <a:pt x="91512" y="16974"/>
                    <a:pt x="84132" y="17712"/>
                  </a:cubicBezTo>
                  <a:cubicBezTo>
                    <a:pt x="87918" y="16967"/>
                    <a:pt x="90494" y="13428"/>
                    <a:pt x="90036" y="9594"/>
                  </a:cubicBezTo>
                  <a:lnTo>
                    <a:pt x="70848" y="0"/>
                  </a:lnTo>
                  <a:lnTo>
                    <a:pt x="70848" y="0"/>
                  </a:lnTo>
                  <a:cubicBezTo>
                    <a:pt x="70848" y="5166"/>
                    <a:pt x="65682" y="8118"/>
                    <a:pt x="57564" y="10332"/>
                  </a:cubicBezTo>
                  <a:cubicBezTo>
                    <a:pt x="49446" y="12546"/>
                    <a:pt x="42804" y="16236"/>
                    <a:pt x="42804" y="26568"/>
                  </a:cubicBezTo>
                  <a:cubicBezTo>
                    <a:pt x="42509" y="29513"/>
                    <a:pt x="42509" y="32479"/>
                    <a:pt x="42804" y="35424"/>
                  </a:cubicBezTo>
                  <a:cubicBezTo>
                    <a:pt x="42804" y="35424"/>
                    <a:pt x="42804" y="35424"/>
                    <a:pt x="42804" y="40590"/>
                  </a:cubicBezTo>
                  <a:cubicBezTo>
                    <a:pt x="43771" y="43715"/>
                    <a:pt x="43771" y="47059"/>
                    <a:pt x="42804" y="50184"/>
                  </a:cubicBezTo>
                  <a:cubicBezTo>
                    <a:pt x="40834" y="54907"/>
                    <a:pt x="40834" y="60221"/>
                    <a:pt x="42804" y="64944"/>
                  </a:cubicBezTo>
                  <a:lnTo>
                    <a:pt x="42804" y="64944"/>
                  </a:lnTo>
                  <a:lnTo>
                    <a:pt x="42804" y="64944"/>
                  </a:lnTo>
                  <a:lnTo>
                    <a:pt x="46494" y="64944"/>
                  </a:lnTo>
                  <a:lnTo>
                    <a:pt x="46494" y="64944"/>
                  </a:lnTo>
                  <a:lnTo>
                    <a:pt x="46494" y="64944"/>
                  </a:lnTo>
                  <a:lnTo>
                    <a:pt x="42066" y="64944"/>
                  </a:lnTo>
                  <a:lnTo>
                    <a:pt x="37638" y="64944"/>
                  </a:lnTo>
                  <a:lnTo>
                    <a:pt x="37638" y="64944"/>
                  </a:lnTo>
                  <a:cubicBezTo>
                    <a:pt x="34465" y="64345"/>
                    <a:pt x="31217" y="64345"/>
                    <a:pt x="28044" y="64944"/>
                  </a:cubicBezTo>
                  <a:cubicBezTo>
                    <a:pt x="24140" y="64269"/>
                    <a:pt x="20140" y="64269"/>
                    <a:pt x="16236" y="64944"/>
                  </a:cubicBezTo>
                  <a:lnTo>
                    <a:pt x="8856" y="64944"/>
                  </a:lnTo>
                  <a:cubicBezTo>
                    <a:pt x="8856" y="64944"/>
                    <a:pt x="738" y="64944"/>
                    <a:pt x="0" y="70110"/>
                  </a:cubicBezTo>
                  <a:lnTo>
                    <a:pt x="0" y="70110"/>
                  </a:lnTo>
                  <a:close/>
                  <a:moveTo>
                    <a:pt x="75276" y="54612"/>
                  </a:moveTo>
                  <a:cubicBezTo>
                    <a:pt x="75276" y="54612"/>
                    <a:pt x="65682" y="66420"/>
                    <a:pt x="66420" y="70848"/>
                  </a:cubicBezTo>
                  <a:cubicBezTo>
                    <a:pt x="67158" y="75276"/>
                    <a:pt x="71586" y="57564"/>
                    <a:pt x="74538" y="53874"/>
                  </a:cubicBezTo>
                  <a:close/>
                  <a:moveTo>
                    <a:pt x="99630" y="50184"/>
                  </a:moveTo>
                  <a:cubicBezTo>
                    <a:pt x="99630" y="50184"/>
                    <a:pt x="99630" y="50184"/>
                    <a:pt x="99630" y="50184"/>
                  </a:cubicBezTo>
                  <a:lnTo>
                    <a:pt x="99630" y="55350"/>
                  </a:lnTo>
                  <a:cubicBezTo>
                    <a:pt x="97999" y="53951"/>
                    <a:pt x="96737" y="52179"/>
                    <a:pt x="95940" y="50184"/>
                  </a:cubicBezTo>
                  <a:lnTo>
                    <a:pt x="95940" y="50184"/>
                  </a:lnTo>
                  <a:close/>
                  <a:moveTo>
                    <a:pt x="151290" y="56088"/>
                  </a:moveTo>
                  <a:lnTo>
                    <a:pt x="151290" y="56088"/>
                  </a:lnTo>
                  <a:lnTo>
                    <a:pt x="151290" y="56088"/>
                  </a:lnTo>
                  <a:cubicBezTo>
                    <a:pt x="149504" y="64277"/>
                    <a:pt x="145703" y="71888"/>
                    <a:pt x="140220" y="78228"/>
                  </a:cubicBezTo>
                  <a:cubicBezTo>
                    <a:pt x="145844" y="71984"/>
                    <a:pt x="149666" y="64333"/>
                    <a:pt x="151290" y="56088"/>
                  </a:cubicBezTo>
                  <a:close/>
                  <a:moveTo>
                    <a:pt x="105534" y="45756"/>
                  </a:moveTo>
                  <a:lnTo>
                    <a:pt x="105534" y="45756"/>
                  </a:lnTo>
                  <a:lnTo>
                    <a:pt x="105534" y="45756"/>
                  </a:lnTo>
                  <a:lnTo>
                    <a:pt x="105534" y="45756"/>
                  </a:lnTo>
                  <a:lnTo>
                    <a:pt x="105534" y="45756"/>
                  </a:lnTo>
                  <a:close/>
                  <a:moveTo>
                    <a:pt x="105534" y="16974"/>
                  </a:moveTo>
                  <a:lnTo>
                    <a:pt x="105534" y="16974"/>
                  </a:lnTo>
                  <a:lnTo>
                    <a:pt x="105534" y="16974"/>
                  </a:lnTo>
                  <a:close/>
                  <a:moveTo>
                    <a:pt x="84870" y="75276"/>
                  </a:moveTo>
                  <a:cubicBezTo>
                    <a:pt x="87866" y="75252"/>
                    <a:pt x="90398" y="77472"/>
                    <a:pt x="90774" y="80442"/>
                  </a:cubicBezTo>
                  <a:cubicBezTo>
                    <a:pt x="89881" y="77908"/>
                    <a:pt x="87549" y="76160"/>
                    <a:pt x="84870" y="76014"/>
                  </a:cubicBezTo>
                  <a:close/>
                  <a:moveTo>
                    <a:pt x="78966" y="59040"/>
                  </a:moveTo>
                  <a:lnTo>
                    <a:pt x="78966" y="59040"/>
                  </a:lnTo>
                  <a:cubicBezTo>
                    <a:pt x="77896" y="64399"/>
                    <a:pt x="77896" y="69917"/>
                    <a:pt x="78966" y="75276"/>
                  </a:cubicBezTo>
                  <a:cubicBezTo>
                    <a:pt x="78029" y="69905"/>
                    <a:pt x="78029" y="64411"/>
                    <a:pt x="78966" y="59040"/>
                  </a:cubicBezTo>
                  <a:close/>
                  <a:moveTo>
                    <a:pt x="78966" y="36900"/>
                  </a:moveTo>
                  <a:lnTo>
                    <a:pt x="78966" y="36900"/>
                  </a:lnTo>
                  <a:cubicBezTo>
                    <a:pt x="79357" y="32727"/>
                    <a:pt x="79357" y="28527"/>
                    <a:pt x="78966" y="24354"/>
                  </a:cubicBezTo>
                  <a:cubicBezTo>
                    <a:pt x="81062" y="28195"/>
                    <a:pt x="82080" y="32529"/>
                    <a:pt x="81918" y="36900"/>
                  </a:cubicBezTo>
                  <a:close/>
                  <a:moveTo>
                    <a:pt x="70848" y="16236"/>
                  </a:moveTo>
                  <a:lnTo>
                    <a:pt x="56826" y="16236"/>
                  </a:lnTo>
                  <a:cubicBezTo>
                    <a:pt x="62442" y="15272"/>
                    <a:pt x="68184" y="15272"/>
                    <a:pt x="73800" y="16236"/>
                  </a:cubicBez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711E71E5-263B-423B-ACFB-A2E213DA5490}"/>
                </a:ext>
              </a:extLst>
            </p:cNvPr>
            <p:cNvSpPr/>
            <p:nvPr/>
          </p:nvSpPr>
          <p:spPr>
            <a:xfrm>
              <a:off x="8241402" y="19108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60D5B810-0871-4948-9BA6-2A9C8BB065F6}"/>
                </a:ext>
              </a:extLst>
            </p:cNvPr>
            <p:cNvSpPr/>
            <p:nvPr/>
          </p:nvSpPr>
          <p:spPr>
            <a:xfrm>
              <a:off x="8241402" y="19108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B97C5D3-275C-41F4-BA65-EE2DEB6E4B2B}"/>
                </a:ext>
              </a:extLst>
            </p:cNvPr>
            <p:cNvSpPr/>
            <p:nvPr/>
          </p:nvSpPr>
          <p:spPr>
            <a:xfrm>
              <a:off x="8140296" y="1920447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F6D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8073E1AC-2049-43E6-AA94-FD40D8EC3306}"/>
                </a:ext>
              </a:extLst>
            </p:cNvPr>
            <p:cNvSpPr/>
            <p:nvPr/>
          </p:nvSpPr>
          <p:spPr>
            <a:xfrm>
              <a:off x="8140296" y="1920447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63C6E64-8B00-4294-82B0-A8387F040ACE}"/>
                </a:ext>
              </a:extLst>
            </p:cNvPr>
            <p:cNvSpPr/>
            <p:nvPr/>
          </p:nvSpPr>
          <p:spPr>
            <a:xfrm>
              <a:off x="8140296" y="1919708"/>
              <a:ext cx="9594" cy="73800"/>
            </a:xfrm>
            <a:custGeom>
              <a:avLst/>
              <a:gdLst>
                <a:gd name="connsiteX0" fmla="*/ 0 w 9594"/>
                <a:gd name="connsiteY0" fmla="*/ 0 h 73800"/>
                <a:gd name="connsiteX1" fmla="*/ 8856 w 9594"/>
                <a:gd name="connsiteY1" fmla="*/ 0 h 73800"/>
                <a:gd name="connsiteX2" fmla="*/ 9594 w 9594"/>
                <a:gd name="connsiteY2" fmla="*/ 0 h 73800"/>
                <a:gd name="connsiteX3" fmla="*/ 0 w 9594"/>
                <a:gd name="connsiteY3" fmla="*/ 0 h 73800"/>
                <a:gd name="connsiteX4" fmla="*/ 0 w 9594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73800">
                  <a:moveTo>
                    <a:pt x="0" y="0"/>
                  </a:moveTo>
                  <a:lnTo>
                    <a:pt x="8856" y="0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111A6105-2F27-444A-AA7C-93CEC97A40A5}"/>
                </a:ext>
              </a:extLst>
            </p:cNvPr>
            <p:cNvSpPr/>
            <p:nvPr/>
          </p:nvSpPr>
          <p:spPr>
            <a:xfrm>
              <a:off x="8140296" y="1919708"/>
              <a:ext cx="9594" cy="73800"/>
            </a:xfrm>
            <a:custGeom>
              <a:avLst/>
              <a:gdLst>
                <a:gd name="connsiteX0" fmla="*/ 0 w 9594"/>
                <a:gd name="connsiteY0" fmla="*/ 0 h 73800"/>
                <a:gd name="connsiteX1" fmla="*/ 8856 w 9594"/>
                <a:gd name="connsiteY1" fmla="*/ 0 h 73800"/>
                <a:gd name="connsiteX2" fmla="*/ 9594 w 9594"/>
                <a:gd name="connsiteY2" fmla="*/ 0 h 73800"/>
                <a:gd name="connsiteX3" fmla="*/ 0 w 9594"/>
                <a:gd name="connsiteY3" fmla="*/ 0 h 73800"/>
                <a:gd name="connsiteX4" fmla="*/ 0 w 9594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73800">
                  <a:moveTo>
                    <a:pt x="0" y="0"/>
                  </a:moveTo>
                  <a:lnTo>
                    <a:pt x="8856" y="0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180A74A0-15C5-435B-BA69-962432CDFF11}"/>
                </a:ext>
              </a:extLst>
            </p:cNvPr>
            <p:cNvSpPr/>
            <p:nvPr/>
          </p:nvSpPr>
          <p:spPr>
            <a:xfrm>
              <a:off x="8266494" y="1873935"/>
              <a:ext cx="5165" cy="17"/>
            </a:xfrm>
            <a:custGeom>
              <a:avLst/>
              <a:gdLst>
                <a:gd name="connsiteX0" fmla="*/ 3690 w 5165"/>
                <a:gd name="connsiteY0" fmla="*/ 18 h 17"/>
                <a:gd name="connsiteX1" fmla="*/ 3690 w 5165"/>
                <a:gd name="connsiteY1" fmla="*/ 18 h 17"/>
                <a:gd name="connsiteX2" fmla="*/ 3690 w 5165"/>
                <a:gd name="connsiteY2" fmla="*/ 18 h 17"/>
                <a:gd name="connsiteX3" fmla="*/ 3690 w 5165"/>
                <a:gd name="connsiteY3" fmla="*/ 18 h 17"/>
                <a:gd name="connsiteX4" fmla="*/ 0 w 5165"/>
                <a:gd name="connsiteY4" fmla="*/ 18 h 17"/>
                <a:gd name="connsiteX5" fmla="*/ 0 w 5165"/>
                <a:gd name="connsiteY5" fmla="*/ 18 h 17"/>
                <a:gd name="connsiteX6" fmla="*/ 5166 w 5165"/>
                <a:gd name="connsiteY6" fmla="*/ 18 h 17"/>
                <a:gd name="connsiteX7" fmla="*/ 3690 w 5165"/>
                <a:gd name="connsiteY7" fmla="*/ 18 h 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5" h="17">
                  <a:moveTo>
                    <a:pt x="3690" y="18"/>
                  </a:moveTo>
                  <a:lnTo>
                    <a:pt x="3690" y="18"/>
                  </a:lnTo>
                  <a:cubicBezTo>
                    <a:pt x="3690" y="18"/>
                    <a:pt x="3690" y="18"/>
                    <a:pt x="3690" y="18"/>
                  </a:cubicBezTo>
                  <a:lnTo>
                    <a:pt x="3690" y="18"/>
                  </a:lnTo>
                  <a:cubicBezTo>
                    <a:pt x="3690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lnTo>
                    <a:pt x="5166" y="18"/>
                  </a:lnTo>
                  <a:cubicBezTo>
                    <a:pt x="4672" y="-6"/>
                    <a:pt x="4184" y="-6"/>
                    <a:pt x="3690" y="18"/>
                  </a:cubicBez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9F8EB197-4749-4C4A-BC20-81C7689FAE11}"/>
                </a:ext>
              </a:extLst>
            </p:cNvPr>
            <p:cNvSpPr/>
            <p:nvPr/>
          </p:nvSpPr>
          <p:spPr>
            <a:xfrm>
              <a:off x="8266494" y="1873935"/>
              <a:ext cx="5165" cy="17"/>
            </a:xfrm>
            <a:custGeom>
              <a:avLst/>
              <a:gdLst>
                <a:gd name="connsiteX0" fmla="*/ 3690 w 5165"/>
                <a:gd name="connsiteY0" fmla="*/ 18 h 17"/>
                <a:gd name="connsiteX1" fmla="*/ 3690 w 5165"/>
                <a:gd name="connsiteY1" fmla="*/ 18 h 17"/>
                <a:gd name="connsiteX2" fmla="*/ 3690 w 5165"/>
                <a:gd name="connsiteY2" fmla="*/ 18 h 17"/>
                <a:gd name="connsiteX3" fmla="*/ 3690 w 5165"/>
                <a:gd name="connsiteY3" fmla="*/ 18 h 17"/>
                <a:gd name="connsiteX4" fmla="*/ 0 w 5165"/>
                <a:gd name="connsiteY4" fmla="*/ 18 h 17"/>
                <a:gd name="connsiteX5" fmla="*/ 0 w 5165"/>
                <a:gd name="connsiteY5" fmla="*/ 18 h 17"/>
                <a:gd name="connsiteX6" fmla="*/ 5166 w 5165"/>
                <a:gd name="connsiteY6" fmla="*/ 18 h 17"/>
                <a:gd name="connsiteX7" fmla="*/ 3690 w 5165"/>
                <a:gd name="connsiteY7" fmla="*/ 18 h 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5" h="17">
                  <a:moveTo>
                    <a:pt x="3690" y="18"/>
                  </a:moveTo>
                  <a:lnTo>
                    <a:pt x="3690" y="18"/>
                  </a:lnTo>
                  <a:cubicBezTo>
                    <a:pt x="3690" y="18"/>
                    <a:pt x="3690" y="18"/>
                    <a:pt x="3690" y="18"/>
                  </a:cubicBezTo>
                  <a:lnTo>
                    <a:pt x="3690" y="18"/>
                  </a:lnTo>
                  <a:cubicBezTo>
                    <a:pt x="3690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lnTo>
                    <a:pt x="5166" y="18"/>
                  </a:lnTo>
                  <a:cubicBezTo>
                    <a:pt x="4672" y="-6"/>
                    <a:pt x="4184" y="-6"/>
                    <a:pt x="3690" y="18"/>
                  </a:cubicBez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FE5E5ADA-59F2-42A7-A086-1AB347A20AE4}"/>
                </a:ext>
              </a:extLst>
            </p:cNvPr>
            <p:cNvSpPr/>
            <p:nvPr/>
          </p:nvSpPr>
          <p:spPr>
            <a:xfrm>
              <a:off x="8202288" y="1842956"/>
              <a:ext cx="48707" cy="27305"/>
            </a:xfrm>
            <a:custGeom>
              <a:avLst/>
              <a:gdLst>
                <a:gd name="connsiteX0" fmla="*/ 14760 w 48707"/>
                <a:gd name="connsiteY0" fmla="*/ 10332 h 27305"/>
                <a:gd name="connsiteX1" fmla="*/ 14760 w 48707"/>
                <a:gd name="connsiteY1" fmla="*/ 10332 h 27305"/>
                <a:gd name="connsiteX2" fmla="*/ 14760 w 48707"/>
                <a:gd name="connsiteY2" fmla="*/ 10332 h 27305"/>
                <a:gd name="connsiteX3" fmla="*/ 14760 w 48707"/>
                <a:gd name="connsiteY3" fmla="*/ 10332 h 27305"/>
                <a:gd name="connsiteX4" fmla="*/ 14760 w 48707"/>
                <a:gd name="connsiteY4" fmla="*/ 10332 h 27305"/>
                <a:gd name="connsiteX5" fmla="*/ 48708 w 48707"/>
                <a:gd name="connsiteY5" fmla="*/ 27306 h 27305"/>
                <a:gd name="connsiteX6" fmla="*/ 24354 w 48707"/>
                <a:gd name="connsiteY6" fmla="*/ 14022 h 27305"/>
                <a:gd name="connsiteX7" fmla="*/ 18450 w 48707"/>
                <a:gd name="connsiteY7" fmla="*/ 3690 h 27305"/>
                <a:gd name="connsiteX8" fmla="*/ 18450 w 48707"/>
                <a:gd name="connsiteY8" fmla="*/ 3690 h 27305"/>
                <a:gd name="connsiteX9" fmla="*/ 13284 w 48707"/>
                <a:gd name="connsiteY9" fmla="*/ 3690 h 27305"/>
                <a:gd name="connsiteX10" fmla="*/ 13284 w 48707"/>
                <a:gd name="connsiteY10" fmla="*/ 3690 h 27305"/>
                <a:gd name="connsiteX11" fmla="*/ 3690 w 48707"/>
                <a:gd name="connsiteY11" fmla="*/ 0 h 27305"/>
                <a:gd name="connsiteX12" fmla="*/ 0 w 48707"/>
                <a:gd name="connsiteY12" fmla="*/ 0 h 27305"/>
                <a:gd name="connsiteX13" fmla="*/ 0 w 48707"/>
                <a:gd name="connsiteY13" fmla="*/ 0 h 27305"/>
                <a:gd name="connsiteX14" fmla="*/ 0 w 48707"/>
                <a:gd name="connsiteY14" fmla="*/ 0 h 27305"/>
                <a:gd name="connsiteX15" fmla="*/ 0 w 48707"/>
                <a:gd name="connsiteY15" fmla="*/ 0 h 27305"/>
                <a:gd name="connsiteX16" fmla="*/ 0 w 48707"/>
                <a:gd name="connsiteY16" fmla="*/ 0 h 27305"/>
                <a:gd name="connsiteX17" fmla="*/ 0 w 48707"/>
                <a:gd name="connsiteY17" fmla="*/ 0 h 27305"/>
                <a:gd name="connsiteX18" fmla="*/ 0 w 48707"/>
                <a:gd name="connsiteY18" fmla="*/ 0 h 27305"/>
                <a:gd name="connsiteX19" fmla="*/ 0 w 48707"/>
                <a:gd name="connsiteY19" fmla="*/ 73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707" h="27305">
                  <a:moveTo>
                    <a:pt x="14760" y="10332"/>
                  </a:moveTo>
                  <a:lnTo>
                    <a:pt x="14760" y="10332"/>
                  </a:lnTo>
                  <a:lnTo>
                    <a:pt x="14760" y="10332"/>
                  </a:lnTo>
                  <a:lnTo>
                    <a:pt x="14760" y="10332"/>
                  </a:lnTo>
                  <a:lnTo>
                    <a:pt x="14760" y="10332"/>
                  </a:lnTo>
                  <a:lnTo>
                    <a:pt x="48708" y="27306"/>
                  </a:lnTo>
                  <a:lnTo>
                    <a:pt x="24354" y="14022"/>
                  </a:lnTo>
                  <a:cubicBezTo>
                    <a:pt x="20022" y="12610"/>
                    <a:pt x="17468" y="8140"/>
                    <a:pt x="18450" y="3690"/>
                  </a:cubicBezTo>
                  <a:lnTo>
                    <a:pt x="18450" y="3690"/>
                  </a:lnTo>
                  <a:lnTo>
                    <a:pt x="13284" y="3690"/>
                  </a:lnTo>
                  <a:lnTo>
                    <a:pt x="13284" y="3690"/>
                  </a:lnTo>
                  <a:cubicBezTo>
                    <a:pt x="9911" y="2977"/>
                    <a:pt x="6672" y="1731"/>
                    <a:pt x="3690" y="0"/>
                  </a:cubicBezTo>
                  <a:cubicBezTo>
                    <a:pt x="2472" y="259"/>
                    <a:pt x="1218" y="25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24C897F4-8B8F-41CB-BDB4-2E21CF3D491E}"/>
                </a:ext>
              </a:extLst>
            </p:cNvPr>
            <p:cNvSpPr/>
            <p:nvPr/>
          </p:nvSpPr>
          <p:spPr>
            <a:xfrm>
              <a:off x="8202288" y="1842956"/>
              <a:ext cx="48707" cy="27305"/>
            </a:xfrm>
            <a:custGeom>
              <a:avLst/>
              <a:gdLst>
                <a:gd name="connsiteX0" fmla="*/ 14760 w 48707"/>
                <a:gd name="connsiteY0" fmla="*/ 10332 h 27305"/>
                <a:gd name="connsiteX1" fmla="*/ 14760 w 48707"/>
                <a:gd name="connsiteY1" fmla="*/ 10332 h 27305"/>
                <a:gd name="connsiteX2" fmla="*/ 14760 w 48707"/>
                <a:gd name="connsiteY2" fmla="*/ 10332 h 27305"/>
                <a:gd name="connsiteX3" fmla="*/ 14760 w 48707"/>
                <a:gd name="connsiteY3" fmla="*/ 10332 h 27305"/>
                <a:gd name="connsiteX4" fmla="*/ 14760 w 48707"/>
                <a:gd name="connsiteY4" fmla="*/ 10332 h 27305"/>
                <a:gd name="connsiteX5" fmla="*/ 48708 w 48707"/>
                <a:gd name="connsiteY5" fmla="*/ 27306 h 27305"/>
                <a:gd name="connsiteX6" fmla="*/ 24354 w 48707"/>
                <a:gd name="connsiteY6" fmla="*/ 14022 h 27305"/>
                <a:gd name="connsiteX7" fmla="*/ 18450 w 48707"/>
                <a:gd name="connsiteY7" fmla="*/ 3690 h 27305"/>
                <a:gd name="connsiteX8" fmla="*/ 18450 w 48707"/>
                <a:gd name="connsiteY8" fmla="*/ 3690 h 27305"/>
                <a:gd name="connsiteX9" fmla="*/ 13284 w 48707"/>
                <a:gd name="connsiteY9" fmla="*/ 3690 h 27305"/>
                <a:gd name="connsiteX10" fmla="*/ 13284 w 48707"/>
                <a:gd name="connsiteY10" fmla="*/ 3690 h 27305"/>
                <a:gd name="connsiteX11" fmla="*/ 3690 w 48707"/>
                <a:gd name="connsiteY11" fmla="*/ 0 h 27305"/>
                <a:gd name="connsiteX12" fmla="*/ 0 w 48707"/>
                <a:gd name="connsiteY12" fmla="*/ 0 h 27305"/>
                <a:gd name="connsiteX13" fmla="*/ 0 w 48707"/>
                <a:gd name="connsiteY13" fmla="*/ 0 h 27305"/>
                <a:gd name="connsiteX14" fmla="*/ 0 w 48707"/>
                <a:gd name="connsiteY14" fmla="*/ 0 h 27305"/>
                <a:gd name="connsiteX15" fmla="*/ 0 w 48707"/>
                <a:gd name="connsiteY15" fmla="*/ 0 h 27305"/>
                <a:gd name="connsiteX16" fmla="*/ 0 w 48707"/>
                <a:gd name="connsiteY16" fmla="*/ 0 h 27305"/>
                <a:gd name="connsiteX17" fmla="*/ 0 w 48707"/>
                <a:gd name="connsiteY17" fmla="*/ 0 h 27305"/>
                <a:gd name="connsiteX18" fmla="*/ 0 w 48707"/>
                <a:gd name="connsiteY18" fmla="*/ 0 h 27305"/>
                <a:gd name="connsiteX19" fmla="*/ 0 w 48707"/>
                <a:gd name="connsiteY19" fmla="*/ 73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707" h="27305">
                  <a:moveTo>
                    <a:pt x="14760" y="10332"/>
                  </a:moveTo>
                  <a:lnTo>
                    <a:pt x="14760" y="10332"/>
                  </a:lnTo>
                  <a:lnTo>
                    <a:pt x="14760" y="10332"/>
                  </a:lnTo>
                  <a:lnTo>
                    <a:pt x="14760" y="10332"/>
                  </a:lnTo>
                  <a:lnTo>
                    <a:pt x="14760" y="10332"/>
                  </a:lnTo>
                  <a:lnTo>
                    <a:pt x="48708" y="27306"/>
                  </a:lnTo>
                  <a:lnTo>
                    <a:pt x="24354" y="14022"/>
                  </a:lnTo>
                  <a:cubicBezTo>
                    <a:pt x="20022" y="12610"/>
                    <a:pt x="17468" y="8140"/>
                    <a:pt x="18450" y="3690"/>
                  </a:cubicBezTo>
                  <a:lnTo>
                    <a:pt x="18450" y="3690"/>
                  </a:lnTo>
                  <a:lnTo>
                    <a:pt x="13284" y="3690"/>
                  </a:lnTo>
                  <a:lnTo>
                    <a:pt x="13284" y="3690"/>
                  </a:lnTo>
                  <a:cubicBezTo>
                    <a:pt x="9911" y="2977"/>
                    <a:pt x="6672" y="1731"/>
                    <a:pt x="3690" y="0"/>
                  </a:cubicBezTo>
                  <a:cubicBezTo>
                    <a:pt x="2472" y="259"/>
                    <a:pt x="1218" y="25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1FFB5E8E-6533-4DD8-924D-A0536A667BF0}"/>
                </a:ext>
              </a:extLst>
            </p:cNvPr>
            <p:cNvSpPr/>
            <p:nvPr/>
          </p:nvSpPr>
          <p:spPr>
            <a:xfrm>
              <a:off x="8197121" y="1831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C28B3665-BB34-40EC-80D8-F67B4930AAC5}"/>
                </a:ext>
              </a:extLst>
            </p:cNvPr>
            <p:cNvSpPr/>
            <p:nvPr/>
          </p:nvSpPr>
          <p:spPr>
            <a:xfrm>
              <a:off x="8197121" y="1831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1CD9DAAD-685C-4DF9-B20C-D1CC1C21F9BE}"/>
                </a:ext>
              </a:extLst>
            </p:cNvPr>
            <p:cNvSpPr/>
            <p:nvPr/>
          </p:nvSpPr>
          <p:spPr>
            <a:xfrm>
              <a:off x="8196383" y="1844432"/>
              <a:ext cx="19926" cy="9594"/>
            </a:xfrm>
            <a:custGeom>
              <a:avLst/>
              <a:gdLst>
                <a:gd name="connsiteX0" fmla="*/ 19926 w 19926"/>
                <a:gd name="connsiteY0" fmla="*/ 9594 h 9594"/>
                <a:gd name="connsiteX1" fmla="*/ 19926 w 19926"/>
                <a:gd name="connsiteY1" fmla="*/ 9594 h 9594"/>
                <a:gd name="connsiteX2" fmla="*/ 0 w 19926"/>
                <a:gd name="connsiteY2" fmla="*/ 0 h 9594"/>
                <a:gd name="connsiteX3" fmla="*/ 0 w 19926"/>
                <a:gd name="connsiteY3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6" h="9594">
                  <a:moveTo>
                    <a:pt x="19926" y="9594"/>
                  </a:moveTo>
                  <a:lnTo>
                    <a:pt x="19926" y="959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278C220-334A-4331-9F56-8FB0156B142C}"/>
                </a:ext>
              </a:extLst>
            </p:cNvPr>
            <p:cNvSpPr/>
            <p:nvPr/>
          </p:nvSpPr>
          <p:spPr>
            <a:xfrm>
              <a:off x="8196383" y="1844432"/>
              <a:ext cx="19926" cy="9594"/>
            </a:xfrm>
            <a:custGeom>
              <a:avLst/>
              <a:gdLst>
                <a:gd name="connsiteX0" fmla="*/ 19926 w 19926"/>
                <a:gd name="connsiteY0" fmla="*/ 9594 h 9594"/>
                <a:gd name="connsiteX1" fmla="*/ 19926 w 19926"/>
                <a:gd name="connsiteY1" fmla="*/ 9594 h 9594"/>
                <a:gd name="connsiteX2" fmla="*/ 0 w 19926"/>
                <a:gd name="connsiteY2" fmla="*/ 0 h 9594"/>
                <a:gd name="connsiteX3" fmla="*/ 0 w 19926"/>
                <a:gd name="connsiteY3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6" h="9594">
                  <a:moveTo>
                    <a:pt x="19926" y="9594"/>
                  </a:moveTo>
                  <a:lnTo>
                    <a:pt x="19926" y="959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8E65FC5F-51EB-4BE7-B806-EADF57F4281C}"/>
                </a:ext>
              </a:extLst>
            </p:cNvPr>
            <p:cNvSpPr/>
            <p:nvPr/>
          </p:nvSpPr>
          <p:spPr>
            <a:xfrm>
              <a:off x="8266494" y="1880595"/>
              <a:ext cx="22139" cy="10331"/>
            </a:xfrm>
            <a:custGeom>
              <a:avLst/>
              <a:gdLst>
                <a:gd name="connsiteX0" fmla="*/ 22140 w 22139"/>
                <a:gd name="connsiteY0" fmla="*/ 8118 h 10331"/>
                <a:gd name="connsiteX1" fmla="*/ 5166 w 22139"/>
                <a:gd name="connsiteY1" fmla="*/ 0 h 10331"/>
                <a:gd name="connsiteX2" fmla="*/ 5166 w 22139"/>
                <a:gd name="connsiteY2" fmla="*/ 0 h 10331"/>
                <a:gd name="connsiteX3" fmla="*/ 0 w 22139"/>
                <a:gd name="connsiteY3" fmla="*/ 0 h 10331"/>
                <a:gd name="connsiteX4" fmla="*/ 0 w 22139"/>
                <a:gd name="connsiteY4" fmla="*/ 0 h 10331"/>
                <a:gd name="connsiteX5" fmla="*/ 22140 w 22139"/>
                <a:gd name="connsiteY5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39" h="10331">
                  <a:moveTo>
                    <a:pt x="22140" y="8118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2140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0063ACE-71CB-49AE-9A48-F11C1E12FC5A}"/>
                </a:ext>
              </a:extLst>
            </p:cNvPr>
            <p:cNvSpPr/>
            <p:nvPr/>
          </p:nvSpPr>
          <p:spPr>
            <a:xfrm>
              <a:off x="8266494" y="1880595"/>
              <a:ext cx="22139" cy="10331"/>
            </a:xfrm>
            <a:custGeom>
              <a:avLst/>
              <a:gdLst>
                <a:gd name="connsiteX0" fmla="*/ 22140 w 22139"/>
                <a:gd name="connsiteY0" fmla="*/ 8118 h 10331"/>
                <a:gd name="connsiteX1" fmla="*/ 5166 w 22139"/>
                <a:gd name="connsiteY1" fmla="*/ 0 h 10331"/>
                <a:gd name="connsiteX2" fmla="*/ 5166 w 22139"/>
                <a:gd name="connsiteY2" fmla="*/ 0 h 10331"/>
                <a:gd name="connsiteX3" fmla="*/ 0 w 22139"/>
                <a:gd name="connsiteY3" fmla="*/ 0 h 10331"/>
                <a:gd name="connsiteX4" fmla="*/ 0 w 22139"/>
                <a:gd name="connsiteY4" fmla="*/ 0 h 10331"/>
                <a:gd name="connsiteX5" fmla="*/ 22140 w 22139"/>
                <a:gd name="connsiteY5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39" h="10331">
                  <a:moveTo>
                    <a:pt x="22140" y="8118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2140" y="10332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A57E250-0FA5-46E7-865E-836DB6B0270C}"/>
                </a:ext>
              </a:extLst>
            </p:cNvPr>
            <p:cNvSpPr/>
            <p:nvPr/>
          </p:nvSpPr>
          <p:spPr>
            <a:xfrm>
              <a:off x="8217786" y="1854764"/>
              <a:ext cx="35423" cy="18450"/>
            </a:xfrm>
            <a:custGeom>
              <a:avLst/>
              <a:gdLst>
                <a:gd name="connsiteX0" fmla="*/ 0 w 35423"/>
                <a:gd name="connsiteY0" fmla="*/ 0 h 18450"/>
                <a:gd name="connsiteX1" fmla="*/ 35424 w 35423"/>
                <a:gd name="connsiteY1" fmla="*/ 18450 h 18450"/>
                <a:gd name="connsiteX2" fmla="*/ 35424 w 35423"/>
                <a:gd name="connsiteY2" fmla="*/ 18450 h 18450"/>
                <a:gd name="connsiteX3" fmla="*/ 35424 w 35423"/>
                <a:gd name="connsiteY3" fmla="*/ 18450 h 18450"/>
                <a:gd name="connsiteX4" fmla="*/ 1476 w 35423"/>
                <a:gd name="connsiteY4" fmla="*/ 147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23" h="18450">
                  <a:moveTo>
                    <a:pt x="0" y="0"/>
                  </a:moveTo>
                  <a:lnTo>
                    <a:pt x="35424" y="18450"/>
                  </a:lnTo>
                  <a:lnTo>
                    <a:pt x="35424" y="18450"/>
                  </a:lnTo>
                  <a:lnTo>
                    <a:pt x="35424" y="18450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A563280D-4E80-4803-85F2-B7605EFAB229}"/>
                </a:ext>
              </a:extLst>
            </p:cNvPr>
            <p:cNvSpPr/>
            <p:nvPr/>
          </p:nvSpPr>
          <p:spPr>
            <a:xfrm>
              <a:off x="8217786" y="1854764"/>
              <a:ext cx="35423" cy="18450"/>
            </a:xfrm>
            <a:custGeom>
              <a:avLst/>
              <a:gdLst>
                <a:gd name="connsiteX0" fmla="*/ 0 w 35423"/>
                <a:gd name="connsiteY0" fmla="*/ 0 h 18450"/>
                <a:gd name="connsiteX1" fmla="*/ 35424 w 35423"/>
                <a:gd name="connsiteY1" fmla="*/ 18450 h 18450"/>
                <a:gd name="connsiteX2" fmla="*/ 35424 w 35423"/>
                <a:gd name="connsiteY2" fmla="*/ 18450 h 18450"/>
                <a:gd name="connsiteX3" fmla="*/ 35424 w 35423"/>
                <a:gd name="connsiteY3" fmla="*/ 18450 h 18450"/>
                <a:gd name="connsiteX4" fmla="*/ 1476 w 35423"/>
                <a:gd name="connsiteY4" fmla="*/ 147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23" h="18450">
                  <a:moveTo>
                    <a:pt x="0" y="0"/>
                  </a:moveTo>
                  <a:lnTo>
                    <a:pt x="35424" y="18450"/>
                  </a:lnTo>
                  <a:lnTo>
                    <a:pt x="35424" y="18450"/>
                  </a:lnTo>
                  <a:lnTo>
                    <a:pt x="35424" y="18450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C6A3FF58-E26E-415B-BAC6-5C4A2460A9B7}"/>
                </a:ext>
              </a:extLst>
            </p:cNvPr>
            <p:cNvSpPr/>
            <p:nvPr/>
          </p:nvSpPr>
          <p:spPr>
            <a:xfrm>
              <a:off x="8271660" y="1870262"/>
              <a:ext cx="1476" cy="738"/>
            </a:xfrm>
            <a:custGeom>
              <a:avLst/>
              <a:gdLst>
                <a:gd name="connsiteX0" fmla="*/ 1476 w 1476"/>
                <a:gd name="connsiteY0" fmla="*/ 0 h 738"/>
                <a:gd name="connsiteX1" fmla="*/ 1476 w 1476"/>
                <a:gd name="connsiteY1" fmla="*/ 0 h 738"/>
                <a:gd name="connsiteX2" fmla="*/ 0 w 1476"/>
                <a:gd name="connsiteY2" fmla="*/ 0 h 738"/>
                <a:gd name="connsiteX3" fmla="*/ 0 w 1476"/>
                <a:gd name="connsiteY3" fmla="*/ 0 h 738"/>
                <a:gd name="connsiteX4" fmla="*/ 1476 w 1476"/>
                <a:gd name="connsiteY4" fmla="*/ 738 h 738"/>
                <a:gd name="connsiteX5" fmla="*/ 1476 w 1476"/>
                <a:gd name="connsiteY5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" h="738">
                  <a:moveTo>
                    <a:pt x="1476" y="0"/>
                  </a:moveTo>
                  <a:lnTo>
                    <a:pt x="147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6" y="73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A6502958-18A2-4472-A597-01F9C21DB8D7}"/>
                </a:ext>
              </a:extLst>
            </p:cNvPr>
            <p:cNvSpPr/>
            <p:nvPr/>
          </p:nvSpPr>
          <p:spPr>
            <a:xfrm>
              <a:off x="8271660" y="1870262"/>
              <a:ext cx="1476" cy="738"/>
            </a:xfrm>
            <a:custGeom>
              <a:avLst/>
              <a:gdLst>
                <a:gd name="connsiteX0" fmla="*/ 1476 w 1476"/>
                <a:gd name="connsiteY0" fmla="*/ 0 h 738"/>
                <a:gd name="connsiteX1" fmla="*/ 1476 w 1476"/>
                <a:gd name="connsiteY1" fmla="*/ 0 h 738"/>
                <a:gd name="connsiteX2" fmla="*/ 0 w 1476"/>
                <a:gd name="connsiteY2" fmla="*/ 0 h 738"/>
                <a:gd name="connsiteX3" fmla="*/ 0 w 1476"/>
                <a:gd name="connsiteY3" fmla="*/ 0 h 738"/>
                <a:gd name="connsiteX4" fmla="*/ 1476 w 1476"/>
                <a:gd name="connsiteY4" fmla="*/ 738 h 738"/>
                <a:gd name="connsiteX5" fmla="*/ 1476 w 1476"/>
                <a:gd name="connsiteY5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" h="738">
                  <a:moveTo>
                    <a:pt x="1476" y="0"/>
                  </a:moveTo>
                  <a:lnTo>
                    <a:pt x="147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6" y="73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18EEF335-0454-4CCD-893B-D3FB6CB0C556}"/>
                </a:ext>
              </a:extLst>
            </p:cNvPr>
            <p:cNvSpPr/>
            <p:nvPr/>
          </p:nvSpPr>
          <p:spPr>
            <a:xfrm>
              <a:off x="8197860" y="18370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4A1B62C0-5C4E-4637-9E37-4D627FB921D4}"/>
                </a:ext>
              </a:extLst>
            </p:cNvPr>
            <p:cNvSpPr/>
            <p:nvPr/>
          </p:nvSpPr>
          <p:spPr>
            <a:xfrm>
              <a:off x="8197860" y="18370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E4F85ECD-CF72-47C0-B895-FD3852CF04A3}"/>
                </a:ext>
              </a:extLst>
            </p:cNvPr>
            <p:cNvSpPr/>
            <p:nvPr/>
          </p:nvSpPr>
          <p:spPr>
            <a:xfrm>
              <a:off x="8197121" y="1831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4B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ED78256-9E04-4C2F-A221-97169721EEB4}"/>
                </a:ext>
              </a:extLst>
            </p:cNvPr>
            <p:cNvSpPr/>
            <p:nvPr/>
          </p:nvSpPr>
          <p:spPr>
            <a:xfrm>
              <a:off x="8197121" y="1831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CEB6B67A-0384-419D-82EE-8CA429168D68}"/>
                </a:ext>
              </a:extLst>
            </p:cNvPr>
            <p:cNvSpPr/>
            <p:nvPr/>
          </p:nvSpPr>
          <p:spPr>
            <a:xfrm>
              <a:off x="8197121" y="1831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5568D15-FEC4-4A61-AD74-D02D6F431BD7}"/>
                </a:ext>
              </a:extLst>
            </p:cNvPr>
            <p:cNvSpPr/>
            <p:nvPr/>
          </p:nvSpPr>
          <p:spPr>
            <a:xfrm>
              <a:off x="8197860" y="183336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217E0132-5914-4F00-A893-07CB7B41D28E}"/>
                </a:ext>
              </a:extLst>
            </p:cNvPr>
            <p:cNvSpPr/>
            <p:nvPr/>
          </p:nvSpPr>
          <p:spPr>
            <a:xfrm>
              <a:off x="8197860" y="183336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6F247242-D479-4044-90E3-3C8D499FE967}"/>
                </a:ext>
              </a:extLst>
            </p:cNvPr>
            <p:cNvSpPr/>
            <p:nvPr/>
          </p:nvSpPr>
          <p:spPr>
            <a:xfrm>
              <a:off x="8212619" y="18481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9EEAA911-D08F-412E-8638-B01AE9E8A89F}"/>
                </a:ext>
              </a:extLst>
            </p:cNvPr>
            <p:cNvSpPr/>
            <p:nvPr/>
          </p:nvSpPr>
          <p:spPr>
            <a:xfrm>
              <a:off x="8212619" y="18481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BAB857A2-C35E-4E9E-848A-11585C37BCB2}"/>
                </a:ext>
              </a:extLst>
            </p:cNvPr>
            <p:cNvSpPr/>
            <p:nvPr/>
          </p:nvSpPr>
          <p:spPr>
            <a:xfrm>
              <a:off x="8221475" y="1845171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0 w 738"/>
                <a:gd name="connsiteY1" fmla="*/ 738 h 737"/>
                <a:gd name="connsiteX2" fmla="*/ 738 w 738"/>
                <a:gd name="connsiteY2" fmla="*/ 738 h 737"/>
                <a:gd name="connsiteX3" fmla="*/ 738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C5A249DF-622A-4119-9F4E-C9990FD1927C}"/>
                </a:ext>
              </a:extLst>
            </p:cNvPr>
            <p:cNvSpPr/>
            <p:nvPr/>
          </p:nvSpPr>
          <p:spPr>
            <a:xfrm>
              <a:off x="8221475" y="1845171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0 w 738"/>
                <a:gd name="connsiteY1" fmla="*/ 738 h 737"/>
                <a:gd name="connsiteX2" fmla="*/ 738 w 738"/>
                <a:gd name="connsiteY2" fmla="*/ 738 h 737"/>
                <a:gd name="connsiteX3" fmla="*/ 738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39FB91D2-856C-4B58-A57F-97AC4EEFC598}"/>
                </a:ext>
              </a:extLst>
            </p:cNvPr>
            <p:cNvSpPr/>
            <p:nvPr/>
          </p:nvSpPr>
          <p:spPr>
            <a:xfrm>
              <a:off x="8199336" y="1840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AEF8463B-47AA-440B-917A-D7A6EE69967A}"/>
                </a:ext>
              </a:extLst>
            </p:cNvPr>
            <p:cNvSpPr/>
            <p:nvPr/>
          </p:nvSpPr>
          <p:spPr>
            <a:xfrm>
              <a:off x="8199336" y="1840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929FBD8B-995F-45A1-865A-7C67B8A4E38B}"/>
                </a:ext>
              </a:extLst>
            </p:cNvPr>
            <p:cNvSpPr/>
            <p:nvPr/>
          </p:nvSpPr>
          <p:spPr>
            <a:xfrm>
              <a:off x="8220738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0748B9A6-A950-46F2-BCDA-B2BCF292860A}"/>
                </a:ext>
              </a:extLst>
            </p:cNvPr>
            <p:cNvSpPr/>
            <p:nvPr/>
          </p:nvSpPr>
          <p:spPr>
            <a:xfrm>
              <a:off x="8220738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1E80AFBA-2D91-4B04-9D7F-425498D1FC6C}"/>
                </a:ext>
              </a:extLst>
            </p:cNvPr>
            <p:cNvSpPr/>
            <p:nvPr/>
          </p:nvSpPr>
          <p:spPr>
            <a:xfrm>
              <a:off x="8197121" y="1831149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0 w 738"/>
                <a:gd name="connsiteY1" fmla="*/ 0 h 737"/>
                <a:gd name="connsiteX2" fmla="*/ 0 w 738"/>
                <a:gd name="connsiteY2" fmla="*/ 0 h 737"/>
                <a:gd name="connsiteX3" fmla="*/ 738 w 738"/>
                <a:gd name="connsiteY3" fmla="*/ 738 h 737"/>
                <a:gd name="connsiteX4" fmla="*/ 738 w 738"/>
                <a:gd name="connsiteY4" fmla="*/ 738 h 737"/>
                <a:gd name="connsiteX5" fmla="*/ 0 w 738"/>
                <a:gd name="connsiteY5" fmla="*/ 0 h 737"/>
                <a:gd name="connsiteX6" fmla="*/ 0 w 738"/>
                <a:gd name="connsiteY6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73ABC393-B348-41EB-A284-31B43173A29C}"/>
                </a:ext>
              </a:extLst>
            </p:cNvPr>
            <p:cNvSpPr/>
            <p:nvPr/>
          </p:nvSpPr>
          <p:spPr>
            <a:xfrm>
              <a:off x="8197121" y="1831149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0 w 738"/>
                <a:gd name="connsiteY1" fmla="*/ 0 h 737"/>
                <a:gd name="connsiteX2" fmla="*/ 0 w 738"/>
                <a:gd name="connsiteY2" fmla="*/ 0 h 737"/>
                <a:gd name="connsiteX3" fmla="*/ 738 w 738"/>
                <a:gd name="connsiteY3" fmla="*/ 738 h 737"/>
                <a:gd name="connsiteX4" fmla="*/ 738 w 738"/>
                <a:gd name="connsiteY4" fmla="*/ 738 h 737"/>
                <a:gd name="connsiteX5" fmla="*/ 0 w 738"/>
                <a:gd name="connsiteY5" fmla="*/ 0 h 737"/>
                <a:gd name="connsiteX6" fmla="*/ 0 w 738"/>
                <a:gd name="connsiteY6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2D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4D3AB671-E411-44B3-BFD6-452E8354E6DC}"/>
                </a:ext>
              </a:extLst>
            </p:cNvPr>
            <p:cNvSpPr/>
            <p:nvPr/>
          </p:nvSpPr>
          <p:spPr>
            <a:xfrm>
              <a:off x="8271660" y="1895355"/>
              <a:ext cx="11069" cy="22140"/>
            </a:xfrm>
            <a:custGeom>
              <a:avLst/>
              <a:gdLst>
                <a:gd name="connsiteX0" fmla="*/ 9594 w 11069"/>
                <a:gd name="connsiteY0" fmla="*/ 0 h 22140"/>
                <a:gd name="connsiteX1" fmla="*/ 9594 w 11069"/>
                <a:gd name="connsiteY1" fmla="*/ 0 h 22140"/>
                <a:gd name="connsiteX2" fmla="*/ 0 w 11069"/>
                <a:gd name="connsiteY2" fmla="*/ 22140 h 22140"/>
                <a:gd name="connsiteX3" fmla="*/ 11070 w 11069"/>
                <a:gd name="connsiteY3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22140">
                  <a:moveTo>
                    <a:pt x="9594" y="0"/>
                  </a:moveTo>
                  <a:lnTo>
                    <a:pt x="9594" y="0"/>
                  </a:lnTo>
                  <a:cubicBezTo>
                    <a:pt x="8398" y="8096"/>
                    <a:pt x="5092" y="15733"/>
                    <a:pt x="0" y="22140"/>
                  </a:cubicBezTo>
                  <a:cubicBezTo>
                    <a:pt x="5483" y="15800"/>
                    <a:pt x="9284" y="8189"/>
                    <a:pt x="1107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8DA4226C-74D4-4E32-8F31-D4C02AF1FA2F}"/>
                </a:ext>
              </a:extLst>
            </p:cNvPr>
            <p:cNvSpPr/>
            <p:nvPr/>
          </p:nvSpPr>
          <p:spPr>
            <a:xfrm>
              <a:off x="8216310" y="1879119"/>
              <a:ext cx="36900" cy="26567"/>
            </a:xfrm>
            <a:custGeom>
              <a:avLst/>
              <a:gdLst>
                <a:gd name="connsiteX0" fmla="*/ 27306 w 36900"/>
                <a:gd name="connsiteY0" fmla="*/ 25092 h 26567"/>
                <a:gd name="connsiteX1" fmla="*/ 27306 w 36900"/>
                <a:gd name="connsiteY1" fmla="*/ 25092 h 26567"/>
                <a:gd name="connsiteX2" fmla="*/ 27306 w 36900"/>
                <a:gd name="connsiteY2" fmla="*/ 25092 h 26567"/>
                <a:gd name="connsiteX3" fmla="*/ 31734 w 36900"/>
                <a:gd name="connsiteY3" fmla="*/ 25092 h 26567"/>
                <a:gd name="connsiteX4" fmla="*/ 31734 w 36900"/>
                <a:gd name="connsiteY4" fmla="*/ 25092 h 26567"/>
                <a:gd name="connsiteX5" fmla="*/ 27306 w 36900"/>
                <a:gd name="connsiteY5" fmla="*/ 20664 h 26567"/>
                <a:gd name="connsiteX6" fmla="*/ 23616 w 36900"/>
                <a:gd name="connsiteY6" fmla="*/ 20664 h 26567"/>
                <a:gd name="connsiteX7" fmla="*/ 23616 w 36900"/>
                <a:gd name="connsiteY7" fmla="*/ 11808 h 26567"/>
                <a:gd name="connsiteX8" fmla="*/ 23616 w 36900"/>
                <a:gd name="connsiteY8" fmla="*/ 7380 h 26567"/>
                <a:gd name="connsiteX9" fmla="*/ 34930 w 36900"/>
                <a:gd name="connsiteY9" fmla="*/ 16631 h 26567"/>
                <a:gd name="connsiteX10" fmla="*/ 36900 w 36900"/>
                <a:gd name="connsiteY10" fmla="*/ 16236 h 26567"/>
                <a:gd name="connsiteX11" fmla="*/ 29520 w 36900"/>
                <a:gd name="connsiteY11" fmla="*/ 5166 h 26567"/>
                <a:gd name="connsiteX12" fmla="*/ 29520 w 36900"/>
                <a:gd name="connsiteY12" fmla="*/ 0 h 26567"/>
                <a:gd name="connsiteX13" fmla="*/ 29520 w 36900"/>
                <a:gd name="connsiteY13" fmla="*/ 0 h 26567"/>
                <a:gd name="connsiteX14" fmla="*/ 29520 w 36900"/>
                <a:gd name="connsiteY14" fmla="*/ 4428 h 26567"/>
                <a:gd name="connsiteX15" fmla="*/ 14022 w 36900"/>
                <a:gd name="connsiteY15" fmla="*/ 14760 h 26567"/>
                <a:gd name="connsiteX16" fmla="*/ 0 w 36900"/>
                <a:gd name="connsiteY16" fmla="*/ 9594 h 26567"/>
                <a:gd name="connsiteX17" fmla="*/ 14022 w 36900"/>
                <a:gd name="connsiteY17" fmla="*/ 15498 h 26567"/>
                <a:gd name="connsiteX18" fmla="*/ 29520 w 36900"/>
                <a:gd name="connsiteY18" fmla="*/ 7380 h 26567"/>
                <a:gd name="connsiteX19" fmla="*/ 29520 w 36900"/>
                <a:gd name="connsiteY19" fmla="*/ 14760 h 26567"/>
                <a:gd name="connsiteX20" fmla="*/ 29520 w 36900"/>
                <a:gd name="connsiteY20" fmla="*/ 26568 h 26567"/>
                <a:gd name="connsiteX21" fmla="*/ 29520 w 36900"/>
                <a:gd name="connsiteY21" fmla="*/ 26568 h 26567"/>
                <a:gd name="connsiteX22" fmla="*/ 29520 w 36900"/>
                <a:gd name="connsiteY22" fmla="*/ 26568 h 26567"/>
                <a:gd name="connsiteX23" fmla="*/ 27306 w 36900"/>
                <a:gd name="connsiteY23" fmla="*/ 25092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6900" h="26567">
                  <a:moveTo>
                    <a:pt x="27306" y="25092"/>
                  </a:moveTo>
                  <a:lnTo>
                    <a:pt x="27306" y="25092"/>
                  </a:lnTo>
                  <a:lnTo>
                    <a:pt x="27306" y="25092"/>
                  </a:lnTo>
                  <a:cubicBezTo>
                    <a:pt x="28745" y="24639"/>
                    <a:pt x="30295" y="24639"/>
                    <a:pt x="31734" y="25092"/>
                  </a:cubicBezTo>
                  <a:lnTo>
                    <a:pt x="31734" y="25092"/>
                  </a:lnTo>
                  <a:cubicBezTo>
                    <a:pt x="30848" y="23126"/>
                    <a:pt x="29269" y="21552"/>
                    <a:pt x="27306" y="20664"/>
                  </a:cubicBezTo>
                  <a:lnTo>
                    <a:pt x="23616" y="20664"/>
                  </a:lnTo>
                  <a:cubicBezTo>
                    <a:pt x="24369" y="17760"/>
                    <a:pt x="24369" y="14712"/>
                    <a:pt x="23616" y="11808"/>
                  </a:cubicBezTo>
                  <a:cubicBezTo>
                    <a:pt x="23867" y="10342"/>
                    <a:pt x="23867" y="8846"/>
                    <a:pt x="23616" y="7380"/>
                  </a:cubicBezTo>
                  <a:cubicBezTo>
                    <a:pt x="24184" y="13057"/>
                    <a:pt x="29247" y="17200"/>
                    <a:pt x="34930" y="16631"/>
                  </a:cubicBezTo>
                  <a:cubicBezTo>
                    <a:pt x="35594" y="16564"/>
                    <a:pt x="36258" y="16432"/>
                    <a:pt x="36900" y="16236"/>
                  </a:cubicBezTo>
                  <a:cubicBezTo>
                    <a:pt x="30996" y="16236"/>
                    <a:pt x="30258" y="9594"/>
                    <a:pt x="29520" y="5166"/>
                  </a:cubicBezTo>
                  <a:cubicBezTo>
                    <a:pt x="29823" y="3458"/>
                    <a:pt x="29823" y="1708"/>
                    <a:pt x="29520" y="0"/>
                  </a:cubicBezTo>
                  <a:lnTo>
                    <a:pt x="29520" y="0"/>
                  </a:lnTo>
                  <a:cubicBezTo>
                    <a:pt x="29225" y="1461"/>
                    <a:pt x="29225" y="2967"/>
                    <a:pt x="29520" y="4428"/>
                  </a:cubicBezTo>
                  <a:cubicBezTo>
                    <a:pt x="29520" y="8856"/>
                    <a:pt x="29520" y="14760"/>
                    <a:pt x="14022" y="14760"/>
                  </a:cubicBezTo>
                  <a:cubicBezTo>
                    <a:pt x="9041" y="14033"/>
                    <a:pt x="4266" y="12274"/>
                    <a:pt x="0" y="9594"/>
                  </a:cubicBezTo>
                  <a:cubicBezTo>
                    <a:pt x="4000" y="12887"/>
                    <a:pt x="8871" y="14939"/>
                    <a:pt x="14022" y="15498"/>
                  </a:cubicBezTo>
                  <a:cubicBezTo>
                    <a:pt x="23616" y="15498"/>
                    <a:pt x="28044" y="15498"/>
                    <a:pt x="29520" y="7380"/>
                  </a:cubicBezTo>
                  <a:cubicBezTo>
                    <a:pt x="29358" y="9838"/>
                    <a:pt x="29358" y="12302"/>
                    <a:pt x="29520" y="14760"/>
                  </a:cubicBezTo>
                  <a:cubicBezTo>
                    <a:pt x="30339" y="18654"/>
                    <a:pt x="30339" y="22674"/>
                    <a:pt x="29520" y="26568"/>
                  </a:cubicBezTo>
                  <a:lnTo>
                    <a:pt x="29520" y="26568"/>
                  </a:lnTo>
                  <a:lnTo>
                    <a:pt x="29520" y="26568"/>
                  </a:lnTo>
                  <a:cubicBezTo>
                    <a:pt x="28708" y="26201"/>
                    <a:pt x="27955" y="25702"/>
                    <a:pt x="27306" y="250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7388285D-B69E-4BE2-B7AE-42732D5BC151}"/>
                </a:ext>
              </a:extLst>
            </p:cNvPr>
            <p:cNvSpPr/>
            <p:nvPr/>
          </p:nvSpPr>
          <p:spPr>
            <a:xfrm>
              <a:off x="8209667" y="1869525"/>
              <a:ext cx="819" cy="12546"/>
            </a:xfrm>
            <a:custGeom>
              <a:avLst/>
              <a:gdLst>
                <a:gd name="connsiteX0" fmla="*/ 0 w 819"/>
                <a:gd name="connsiteY0" fmla="*/ 12546 h 12546"/>
                <a:gd name="connsiteX1" fmla="*/ 0 w 819"/>
                <a:gd name="connsiteY1" fmla="*/ 0 h 12546"/>
                <a:gd name="connsiteX2" fmla="*/ 0 w 819"/>
                <a:gd name="connsiteY2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9" h="12546">
                  <a:moveTo>
                    <a:pt x="0" y="12546"/>
                  </a:moveTo>
                  <a:cubicBezTo>
                    <a:pt x="1092" y="8436"/>
                    <a:pt x="1092" y="4110"/>
                    <a:pt x="0" y="0"/>
                  </a:cubicBezTo>
                  <a:cubicBezTo>
                    <a:pt x="391" y="4173"/>
                    <a:pt x="391" y="8373"/>
                    <a:pt x="0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A4135C8D-A1C1-4D8C-BDCE-A8E3E8F031EA}"/>
                </a:ext>
              </a:extLst>
            </p:cNvPr>
            <p:cNvSpPr/>
            <p:nvPr/>
          </p:nvSpPr>
          <p:spPr>
            <a:xfrm>
              <a:off x="8234760" y="18636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46381761-4174-487F-B6A5-45443209AAE3}"/>
                </a:ext>
              </a:extLst>
            </p:cNvPr>
            <p:cNvSpPr/>
            <p:nvPr/>
          </p:nvSpPr>
          <p:spPr>
            <a:xfrm>
              <a:off x="8211881" y="1853288"/>
              <a:ext cx="7380" cy="8118"/>
            </a:xfrm>
            <a:custGeom>
              <a:avLst/>
              <a:gdLst>
                <a:gd name="connsiteX0" fmla="*/ 5904 w 7380"/>
                <a:gd name="connsiteY0" fmla="*/ 0 h 8118"/>
                <a:gd name="connsiteX1" fmla="*/ 5904 w 7380"/>
                <a:gd name="connsiteY1" fmla="*/ 0 h 8118"/>
                <a:gd name="connsiteX2" fmla="*/ 5904 w 7380"/>
                <a:gd name="connsiteY2" fmla="*/ 0 h 8118"/>
                <a:gd name="connsiteX3" fmla="*/ 5904 w 7380"/>
                <a:gd name="connsiteY3" fmla="*/ 0 h 8118"/>
                <a:gd name="connsiteX4" fmla="*/ 5904 w 7380"/>
                <a:gd name="connsiteY4" fmla="*/ 0 h 8118"/>
                <a:gd name="connsiteX5" fmla="*/ 5904 w 7380"/>
                <a:gd name="connsiteY5" fmla="*/ 0 h 8118"/>
                <a:gd name="connsiteX6" fmla="*/ 0 w 7380"/>
                <a:gd name="connsiteY6" fmla="*/ 8118 h 8118"/>
                <a:gd name="connsiteX7" fmla="*/ 7380 w 7380"/>
                <a:gd name="connsiteY7" fmla="*/ 73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" h="8118">
                  <a:moveTo>
                    <a:pt x="5904" y="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6362" y="3834"/>
                    <a:pt x="3786" y="7373"/>
                    <a:pt x="0" y="8118"/>
                  </a:cubicBezTo>
                  <a:cubicBezTo>
                    <a:pt x="5904" y="8118"/>
                    <a:pt x="6642" y="3690"/>
                    <a:pt x="738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5CF93172-5DD4-447D-ACCA-512BADE11C41}"/>
                </a:ext>
              </a:extLst>
            </p:cNvPr>
            <p:cNvSpPr/>
            <p:nvPr/>
          </p:nvSpPr>
          <p:spPr>
            <a:xfrm>
              <a:off x="8187527" y="1861652"/>
              <a:ext cx="14022" cy="492"/>
            </a:xfrm>
            <a:custGeom>
              <a:avLst/>
              <a:gdLst>
                <a:gd name="connsiteX0" fmla="*/ 14022 w 14022"/>
                <a:gd name="connsiteY0" fmla="*/ 492 h 492"/>
                <a:gd name="connsiteX1" fmla="*/ 14022 w 14022"/>
                <a:gd name="connsiteY1" fmla="*/ 492 h 492"/>
                <a:gd name="connsiteX2" fmla="*/ 0 w 14022"/>
                <a:gd name="connsiteY2" fmla="*/ 492 h 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22" h="492">
                  <a:moveTo>
                    <a:pt x="14022" y="492"/>
                  </a:moveTo>
                  <a:lnTo>
                    <a:pt x="14022" y="492"/>
                  </a:lnTo>
                  <a:cubicBezTo>
                    <a:pt x="9373" y="-164"/>
                    <a:pt x="4649" y="-164"/>
                    <a:pt x="0" y="4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BD524BE-4080-4B22-AD0F-6791D1BD6A62}"/>
                </a:ext>
              </a:extLst>
            </p:cNvPr>
            <p:cNvSpPr/>
            <p:nvPr/>
          </p:nvSpPr>
          <p:spPr>
            <a:xfrm>
              <a:off x="8231553" y="1899045"/>
              <a:ext cx="254" cy="5165"/>
            </a:xfrm>
            <a:custGeom>
              <a:avLst/>
              <a:gdLst>
                <a:gd name="connsiteX0" fmla="*/ 255 w 254"/>
                <a:gd name="connsiteY0" fmla="*/ 5166 h 5165"/>
                <a:gd name="connsiteX1" fmla="*/ 255 w 254"/>
                <a:gd name="connsiteY1" fmla="*/ 0 h 5165"/>
                <a:gd name="connsiteX2" fmla="*/ 255 w 254"/>
                <a:gd name="connsiteY2" fmla="*/ 0 h 5165"/>
                <a:gd name="connsiteX3" fmla="*/ 255 w 254"/>
                <a:gd name="connsiteY3" fmla="*/ 0 h 5165"/>
                <a:gd name="connsiteX4" fmla="*/ 255 w 254"/>
                <a:gd name="connsiteY4" fmla="*/ 0 h 5165"/>
                <a:gd name="connsiteX5" fmla="*/ 255 w 254"/>
                <a:gd name="connsiteY5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" h="5165">
                  <a:moveTo>
                    <a:pt x="255" y="5166"/>
                  </a:moveTo>
                  <a:lnTo>
                    <a:pt x="255" y="0"/>
                  </a:lnTo>
                  <a:cubicBezTo>
                    <a:pt x="255" y="0"/>
                    <a:pt x="255" y="0"/>
                    <a:pt x="255" y="0"/>
                  </a:cubicBezTo>
                  <a:lnTo>
                    <a:pt x="255" y="0"/>
                  </a:lnTo>
                  <a:lnTo>
                    <a:pt x="255" y="0"/>
                  </a:lnTo>
                  <a:cubicBezTo>
                    <a:pt x="-85" y="1706"/>
                    <a:pt x="-85" y="3460"/>
                    <a:pt x="255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08EE560D-7A25-46C3-A0E9-09FC851917AF}"/>
                </a:ext>
              </a:extLst>
            </p:cNvPr>
            <p:cNvSpPr/>
            <p:nvPr/>
          </p:nvSpPr>
          <p:spPr>
            <a:xfrm>
              <a:off x="8193877" y="1899782"/>
              <a:ext cx="9148" cy="16236"/>
            </a:xfrm>
            <a:custGeom>
              <a:avLst/>
              <a:gdLst>
                <a:gd name="connsiteX0" fmla="*/ 293 w 9148"/>
                <a:gd name="connsiteY0" fmla="*/ 16236 h 16236"/>
                <a:gd name="connsiteX1" fmla="*/ 9149 w 9148"/>
                <a:gd name="connsiteY1" fmla="*/ 0 h 16236"/>
                <a:gd name="connsiteX2" fmla="*/ 9149 w 9148"/>
                <a:gd name="connsiteY2" fmla="*/ 0 h 16236"/>
                <a:gd name="connsiteX3" fmla="*/ 293 w 9148"/>
                <a:gd name="connsiteY3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48" h="16236">
                  <a:moveTo>
                    <a:pt x="293" y="16236"/>
                  </a:moveTo>
                  <a:cubicBezTo>
                    <a:pt x="293" y="11808"/>
                    <a:pt x="6197" y="2952"/>
                    <a:pt x="9149" y="0"/>
                  </a:cubicBezTo>
                  <a:lnTo>
                    <a:pt x="9149" y="0"/>
                  </a:lnTo>
                  <a:cubicBezTo>
                    <a:pt x="9149" y="0"/>
                    <a:pt x="-1921" y="11808"/>
                    <a:pt x="293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C4AC0B5D-BADE-4CA9-9CC8-076D9C63ECF4}"/>
                </a:ext>
              </a:extLst>
            </p:cNvPr>
            <p:cNvSpPr/>
            <p:nvPr/>
          </p:nvSpPr>
          <p:spPr>
            <a:xfrm>
              <a:off x="8207389" y="1904210"/>
              <a:ext cx="802" cy="16236"/>
            </a:xfrm>
            <a:custGeom>
              <a:avLst/>
              <a:gdLst>
                <a:gd name="connsiteX0" fmla="*/ 803 w 802"/>
                <a:gd name="connsiteY0" fmla="*/ 0 h 16236"/>
                <a:gd name="connsiteX1" fmla="*/ 803 w 802"/>
                <a:gd name="connsiteY1" fmla="*/ 0 h 16236"/>
                <a:gd name="connsiteX2" fmla="*/ 803 w 802"/>
                <a:gd name="connsiteY2" fmla="*/ 16236 h 16236"/>
                <a:gd name="connsiteX3" fmla="*/ 803 w 802"/>
                <a:gd name="connsiteY3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" h="16236">
                  <a:moveTo>
                    <a:pt x="803" y="0"/>
                  </a:moveTo>
                  <a:lnTo>
                    <a:pt x="803" y="0"/>
                  </a:lnTo>
                  <a:cubicBezTo>
                    <a:pt x="-135" y="5371"/>
                    <a:pt x="-135" y="10865"/>
                    <a:pt x="803" y="16236"/>
                  </a:cubicBezTo>
                  <a:cubicBezTo>
                    <a:pt x="-268" y="10877"/>
                    <a:pt x="-268" y="5359"/>
                    <a:pt x="80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EF52A8B5-765B-4979-8215-FD7BE93E3D25}"/>
                </a:ext>
              </a:extLst>
            </p:cNvPr>
            <p:cNvSpPr/>
            <p:nvPr/>
          </p:nvSpPr>
          <p:spPr>
            <a:xfrm>
              <a:off x="8212619" y="1920446"/>
              <a:ext cx="5903" cy="5166"/>
            </a:xfrm>
            <a:custGeom>
              <a:avLst/>
              <a:gdLst>
                <a:gd name="connsiteX0" fmla="*/ 5904 w 5903"/>
                <a:gd name="connsiteY0" fmla="*/ 5166 h 5166"/>
                <a:gd name="connsiteX1" fmla="*/ 0 w 5903"/>
                <a:gd name="connsiteY1" fmla="*/ 0 h 5166"/>
                <a:gd name="connsiteX2" fmla="*/ 0 w 5903"/>
                <a:gd name="connsiteY2" fmla="*/ 0 h 5166"/>
                <a:gd name="connsiteX3" fmla="*/ 5904 w 5903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5166">
                  <a:moveTo>
                    <a:pt x="5904" y="5166"/>
                  </a:moveTo>
                  <a:cubicBezTo>
                    <a:pt x="5528" y="2196"/>
                    <a:pt x="2996" y="-23"/>
                    <a:pt x="0" y="0"/>
                  </a:cubicBezTo>
                  <a:lnTo>
                    <a:pt x="0" y="0"/>
                  </a:lnTo>
                  <a:cubicBezTo>
                    <a:pt x="2886" y="252"/>
                    <a:pt x="5269" y="2342"/>
                    <a:pt x="5904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159204D5-6F0E-4ADA-977F-F2B8B1FC1A56}"/>
                </a:ext>
              </a:extLst>
            </p:cNvPr>
            <p:cNvSpPr/>
            <p:nvPr/>
          </p:nvSpPr>
          <p:spPr>
            <a:xfrm>
              <a:off x="8233283" y="188797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46143354-31A2-4E73-9C3B-52A0D93481BB}"/>
                </a:ext>
              </a:extLst>
            </p:cNvPr>
            <p:cNvSpPr/>
            <p:nvPr/>
          </p:nvSpPr>
          <p:spPr>
            <a:xfrm>
              <a:off x="8214833" y="1816225"/>
              <a:ext cx="14760" cy="15661"/>
            </a:xfrm>
            <a:custGeom>
              <a:avLst/>
              <a:gdLst>
                <a:gd name="connsiteX0" fmla="*/ 8118 w 14760"/>
                <a:gd name="connsiteY0" fmla="*/ 11972 h 15661"/>
                <a:gd name="connsiteX1" fmla="*/ 8118 w 14760"/>
                <a:gd name="connsiteY1" fmla="*/ 11972 h 15661"/>
                <a:gd name="connsiteX2" fmla="*/ 1476 w 14760"/>
                <a:gd name="connsiteY2" fmla="*/ 11972 h 15661"/>
                <a:gd name="connsiteX3" fmla="*/ 1476 w 14760"/>
                <a:gd name="connsiteY3" fmla="*/ 11972 h 15661"/>
                <a:gd name="connsiteX4" fmla="*/ 1476 w 14760"/>
                <a:gd name="connsiteY4" fmla="*/ 15662 h 15661"/>
                <a:gd name="connsiteX5" fmla="*/ 5904 w 14760"/>
                <a:gd name="connsiteY5" fmla="*/ 15662 h 15661"/>
                <a:gd name="connsiteX6" fmla="*/ 5904 w 14760"/>
                <a:gd name="connsiteY6" fmla="*/ 15662 h 15661"/>
                <a:gd name="connsiteX7" fmla="*/ 5904 w 14760"/>
                <a:gd name="connsiteY7" fmla="*/ 15662 h 15661"/>
                <a:gd name="connsiteX8" fmla="*/ 5904 w 14760"/>
                <a:gd name="connsiteY8" fmla="*/ 15662 h 15661"/>
                <a:gd name="connsiteX9" fmla="*/ 5904 w 14760"/>
                <a:gd name="connsiteY9" fmla="*/ 5330 h 15661"/>
                <a:gd name="connsiteX10" fmla="*/ 5904 w 14760"/>
                <a:gd name="connsiteY10" fmla="*/ 5330 h 15661"/>
                <a:gd name="connsiteX11" fmla="*/ 5904 w 14760"/>
                <a:gd name="connsiteY11" fmla="*/ 5330 h 15661"/>
                <a:gd name="connsiteX12" fmla="*/ 5904 w 14760"/>
                <a:gd name="connsiteY12" fmla="*/ 5330 h 15661"/>
                <a:gd name="connsiteX13" fmla="*/ 5904 w 14760"/>
                <a:gd name="connsiteY13" fmla="*/ 5330 h 15661"/>
                <a:gd name="connsiteX14" fmla="*/ 5904 w 14760"/>
                <a:gd name="connsiteY14" fmla="*/ 5330 h 15661"/>
                <a:gd name="connsiteX15" fmla="*/ 5904 w 14760"/>
                <a:gd name="connsiteY15" fmla="*/ 5330 h 15661"/>
                <a:gd name="connsiteX16" fmla="*/ 5904 w 14760"/>
                <a:gd name="connsiteY16" fmla="*/ 5330 h 15661"/>
                <a:gd name="connsiteX17" fmla="*/ 5904 w 14760"/>
                <a:gd name="connsiteY17" fmla="*/ 5330 h 15661"/>
                <a:gd name="connsiteX18" fmla="*/ 5904 w 14760"/>
                <a:gd name="connsiteY18" fmla="*/ 5330 h 15661"/>
                <a:gd name="connsiteX19" fmla="*/ 0 w 14760"/>
                <a:gd name="connsiteY19" fmla="*/ 5330 h 15661"/>
                <a:gd name="connsiteX20" fmla="*/ 0 w 14760"/>
                <a:gd name="connsiteY20" fmla="*/ 5330 h 15661"/>
                <a:gd name="connsiteX21" fmla="*/ 4428 w 14760"/>
                <a:gd name="connsiteY21" fmla="*/ 5330 h 15661"/>
                <a:gd name="connsiteX22" fmla="*/ 4428 w 14760"/>
                <a:gd name="connsiteY22" fmla="*/ 5330 h 15661"/>
                <a:gd name="connsiteX23" fmla="*/ 8856 w 14760"/>
                <a:gd name="connsiteY23" fmla="*/ 5330 h 15661"/>
                <a:gd name="connsiteX24" fmla="*/ 8856 w 14760"/>
                <a:gd name="connsiteY24" fmla="*/ 5330 h 15661"/>
                <a:gd name="connsiteX25" fmla="*/ 8856 w 14760"/>
                <a:gd name="connsiteY25" fmla="*/ 5330 h 15661"/>
                <a:gd name="connsiteX26" fmla="*/ 8856 w 14760"/>
                <a:gd name="connsiteY26" fmla="*/ 1640 h 15661"/>
                <a:gd name="connsiteX27" fmla="*/ 14760 w 14760"/>
                <a:gd name="connsiteY27" fmla="*/ 1640 h 15661"/>
                <a:gd name="connsiteX28" fmla="*/ 14760 w 14760"/>
                <a:gd name="connsiteY28" fmla="*/ 1640 h 15661"/>
                <a:gd name="connsiteX29" fmla="*/ 8118 w 14760"/>
                <a:gd name="connsiteY29" fmla="*/ 1640 h 15661"/>
                <a:gd name="connsiteX30" fmla="*/ 8118 w 14760"/>
                <a:gd name="connsiteY30" fmla="*/ 8282 h 1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760" h="15661">
                  <a:moveTo>
                    <a:pt x="8118" y="11972"/>
                  </a:moveTo>
                  <a:cubicBezTo>
                    <a:pt x="8118" y="11972"/>
                    <a:pt x="8118" y="11972"/>
                    <a:pt x="8118" y="11972"/>
                  </a:cubicBezTo>
                  <a:lnTo>
                    <a:pt x="1476" y="11972"/>
                  </a:lnTo>
                  <a:cubicBezTo>
                    <a:pt x="1476" y="11972"/>
                    <a:pt x="1476" y="11972"/>
                    <a:pt x="1476" y="11972"/>
                  </a:cubicBezTo>
                  <a:cubicBezTo>
                    <a:pt x="1476" y="11972"/>
                    <a:pt x="1476" y="11972"/>
                    <a:pt x="1476" y="15662"/>
                  </a:cubicBezTo>
                  <a:lnTo>
                    <a:pt x="5904" y="15662"/>
                  </a:lnTo>
                  <a:cubicBezTo>
                    <a:pt x="5904" y="15662"/>
                    <a:pt x="5904" y="15662"/>
                    <a:pt x="5904" y="15662"/>
                  </a:cubicBezTo>
                  <a:cubicBezTo>
                    <a:pt x="5904" y="15662"/>
                    <a:pt x="5904" y="15662"/>
                    <a:pt x="5904" y="15662"/>
                  </a:cubicBezTo>
                  <a:lnTo>
                    <a:pt x="5904" y="15662"/>
                  </a:lnTo>
                  <a:lnTo>
                    <a:pt x="5904" y="5330"/>
                  </a:lnTo>
                  <a:lnTo>
                    <a:pt x="5904" y="5330"/>
                  </a:lnTo>
                  <a:cubicBezTo>
                    <a:pt x="5904" y="5330"/>
                    <a:pt x="5904" y="5330"/>
                    <a:pt x="5904" y="5330"/>
                  </a:cubicBezTo>
                  <a:lnTo>
                    <a:pt x="5904" y="5330"/>
                  </a:lnTo>
                  <a:lnTo>
                    <a:pt x="5904" y="5330"/>
                  </a:lnTo>
                  <a:lnTo>
                    <a:pt x="5904" y="5330"/>
                  </a:lnTo>
                  <a:lnTo>
                    <a:pt x="5904" y="5330"/>
                  </a:lnTo>
                  <a:lnTo>
                    <a:pt x="5904" y="5330"/>
                  </a:lnTo>
                  <a:lnTo>
                    <a:pt x="5904" y="5330"/>
                  </a:lnTo>
                  <a:cubicBezTo>
                    <a:pt x="5904" y="5330"/>
                    <a:pt x="5904" y="5330"/>
                    <a:pt x="5904" y="5330"/>
                  </a:cubicBezTo>
                  <a:lnTo>
                    <a:pt x="0" y="5330"/>
                  </a:lnTo>
                  <a:lnTo>
                    <a:pt x="0" y="5330"/>
                  </a:lnTo>
                  <a:lnTo>
                    <a:pt x="4428" y="5330"/>
                  </a:lnTo>
                  <a:lnTo>
                    <a:pt x="4428" y="5330"/>
                  </a:lnTo>
                  <a:lnTo>
                    <a:pt x="8856" y="5330"/>
                  </a:lnTo>
                  <a:lnTo>
                    <a:pt x="8856" y="5330"/>
                  </a:lnTo>
                  <a:lnTo>
                    <a:pt x="8856" y="5330"/>
                  </a:lnTo>
                  <a:cubicBezTo>
                    <a:pt x="8856" y="5330"/>
                    <a:pt x="8856" y="5330"/>
                    <a:pt x="8856" y="1640"/>
                  </a:cubicBezTo>
                  <a:cubicBezTo>
                    <a:pt x="8856" y="-2050"/>
                    <a:pt x="14022" y="1640"/>
                    <a:pt x="14760" y="1640"/>
                  </a:cubicBezTo>
                  <a:lnTo>
                    <a:pt x="14760" y="1640"/>
                  </a:lnTo>
                  <a:cubicBezTo>
                    <a:pt x="12605" y="909"/>
                    <a:pt x="10273" y="909"/>
                    <a:pt x="8118" y="1640"/>
                  </a:cubicBezTo>
                  <a:cubicBezTo>
                    <a:pt x="8118" y="1640"/>
                    <a:pt x="8118" y="6068"/>
                    <a:pt x="8118" y="828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E110007-EA0E-45C7-9E82-850D519C38D3}"/>
                </a:ext>
              </a:extLst>
            </p:cNvPr>
            <p:cNvSpPr/>
            <p:nvPr/>
          </p:nvSpPr>
          <p:spPr>
            <a:xfrm>
              <a:off x="8203763" y="1820765"/>
              <a:ext cx="12546" cy="789"/>
            </a:xfrm>
            <a:custGeom>
              <a:avLst/>
              <a:gdLst>
                <a:gd name="connsiteX0" fmla="*/ 6642 w 12546"/>
                <a:gd name="connsiteY0" fmla="*/ 789 h 789"/>
                <a:gd name="connsiteX1" fmla="*/ 12546 w 12546"/>
                <a:gd name="connsiteY1" fmla="*/ 789 h 789"/>
                <a:gd name="connsiteX2" fmla="*/ 6642 w 12546"/>
                <a:gd name="connsiteY2" fmla="*/ 789 h 789"/>
                <a:gd name="connsiteX3" fmla="*/ 0 w 12546"/>
                <a:gd name="connsiteY3" fmla="*/ 789 h 789"/>
                <a:gd name="connsiteX4" fmla="*/ 6642 w 12546"/>
                <a:gd name="connsiteY4" fmla="*/ 789 h 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789">
                  <a:moveTo>
                    <a:pt x="6642" y="789"/>
                  </a:moveTo>
                  <a:lnTo>
                    <a:pt x="12546" y="789"/>
                  </a:lnTo>
                  <a:cubicBezTo>
                    <a:pt x="12546" y="789"/>
                    <a:pt x="7380" y="789"/>
                    <a:pt x="6642" y="789"/>
                  </a:cubicBezTo>
                  <a:cubicBezTo>
                    <a:pt x="4553" y="-263"/>
                    <a:pt x="2089" y="-263"/>
                    <a:pt x="0" y="789"/>
                  </a:cubicBezTo>
                  <a:cubicBezTo>
                    <a:pt x="0" y="789"/>
                    <a:pt x="2952" y="789"/>
                    <a:pt x="6642" y="78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B6E4E4F6-0B5C-448E-8935-7DA0B020D170}"/>
                </a:ext>
              </a:extLst>
            </p:cNvPr>
            <p:cNvSpPr/>
            <p:nvPr/>
          </p:nvSpPr>
          <p:spPr>
            <a:xfrm>
              <a:off x="8228856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049CE81-0998-451C-AEE0-A79F6EEA3486}"/>
                </a:ext>
              </a:extLst>
            </p:cNvPr>
            <p:cNvSpPr/>
            <p:nvPr/>
          </p:nvSpPr>
          <p:spPr>
            <a:xfrm>
              <a:off x="8225904" y="1820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980959DC-C4A9-4C36-910F-36DE2D3B15A2}"/>
                </a:ext>
              </a:extLst>
            </p:cNvPr>
            <p:cNvSpPr/>
            <p:nvPr/>
          </p:nvSpPr>
          <p:spPr>
            <a:xfrm>
              <a:off x="8225904" y="1820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0022727F-C0C4-4EE1-BCDC-A3A7EEAD3CB1}"/>
                </a:ext>
              </a:extLst>
            </p:cNvPr>
            <p:cNvSpPr/>
            <p:nvPr/>
          </p:nvSpPr>
          <p:spPr>
            <a:xfrm>
              <a:off x="8228117" y="1821555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4697B20F-F36D-47DE-906F-879379B5BCB0}"/>
                </a:ext>
              </a:extLst>
            </p:cNvPr>
            <p:cNvSpPr/>
            <p:nvPr/>
          </p:nvSpPr>
          <p:spPr>
            <a:xfrm>
              <a:off x="8222213" y="1823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0C4136AB-D4FA-49A9-83B6-52D48009A303}"/>
                </a:ext>
              </a:extLst>
            </p:cNvPr>
            <p:cNvSpPr/>
            <p:nvPr/>
          </p:nvSpPr>
          <p:spPr>
            <a:xfrm>
              <a:off x="8225904" y="1821555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  <a:gd name="connsiteX7" fmla="*/ 0 w 3690"/>
                <a:gd name="connsiteY7" fmla="*/ 0 h 73800"/>
                <a:gd name="connsiteX8" fmla="*/ 0 w 3690"/>
                <a:gd name="connsiteY8" fmla="*/ 0 h 73800"/>
                <a:gd name="connsiteX9" fmla="*/ 0 w 3690"/>
                <a:gd name="connsiteY9" fmla="*/ 0 h 73800"/>
                <a:gd name="connsiteX10" fmla="*/ 3690 w 369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39D3685D-4487-4E0F-A184-17F247C77770}"/>
                </a:ext>
              </a:extLst>
            </p:cNvPr>
            <p:cNvSpPr/>
            <p:nvPr/>
          </p:nvSpPr>
          <p:spPr>
            <a:xfrm>
              <a:off x="8222213" y="1823030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0D8214D-3384-4F5D-8E4A-78AEE6570F10}"/>
                </a:ext>
              </a:extLst>
            </p:cNvPr>
            <p:cNvSpPr/>
            <p:nvPr/>
          </p:nvSpPr>
          <p:spPr>
            <a:xfrm>
              <a:off x="8216310" y="1837790"/>
              <a:ext cx="5903" cy="73800"/>
            </a:xfrm>
            <a:custGeom>
              <a:avLst/>
              <a:gdLst>
                <a:gd name="connsiteX0" fmla="*/ 3690 w 5903"/>
                <a:gd name="connsiteY0" fmla="*/ 0 h 73800"/>
                <a:gd name="connsiteX1" fmla="*/ 3690 w 5903"/>
                <a:gd name="connsiteY1" fmla="*/ 0 h 73800"/>
                <a:gd name="connsiteX2" fmla="*/ 3690 w 5903"/>
                <a:gd name="connsiteY2" fmla="*/ 0 h 73800"/>
                <a:gd name="connsiteX3" fmla="*/ 3690 w 5903"/>
                <a:gd name="connsiteY3" fmla="*/ 0 h 73800"/>
                <a:gd name="connsiteX4" fmla="*/ 0 w 5903"/>
                <a:gd name="connsiteY4" fmla="*/ 0 h 73800"/>
                <a:gd name="connsiteX5" fmla="*/ 0 w 5903"/>
                <a:gd name="connsiteY5" fmla="*/ 0 h 73800"/>
                <a:gd name="connsiteX6" fmla="*/ 5904 w 590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73800">
                  <a:moveTo>
                    <a:pt x="3690" y="0"/>
                  </a:move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8A06E6CD-376B-4B29-A570-583976AE64A9}"/>
                </a:ext>
              </a:extLst>
            </p:cNvPr>
            <p:cNvSpPr/>
            <p:nvPr/>
          </p:nvSpPr>
          <p:spPr>
            <a:xfrm>
              <a:off x="8216310" y="18392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FD7C5B27-B6A4-4A92-A80D-CFFB93B7186E}"/>
                </a:ext>
              </a:extLst>
            </p:cNvPr>
            <p:cNvSpPr/>
            <p:nvPr/>
          </p:nvSpPr>
          <p:spPr>
            <a:xfrm>
              <a:off x="8211144" y="1840743"/>
              <a:ext cx="8855" cy="73800"/>
            </a:xfrm>
            <a:custGeom>
              <a:avLst/>
              <a:gdLst>
                <a:gd name="connsiteX0" fmla="*/ 8856 w 8855"/>
                <a:gd name="connsiteY0" fmla="*/ 0 h 73800"/>
                <a:gd name="connsiteX1" fmla="*/ 8856 w 8855"/>
                <a:gd name="connsiteY1" fmla="*/ 0 h 73800"/>
                <a:gd name="connsiteX2" fmla="*/ 5166 w 8855"/>
                <a:gd name="connsiteY2" fmla="*/ 0 h 73800"/>
                <a:gd name="connsiteX3" fmla="*/ 0 w 8855"/>
                <a:gd name="connsiteY3" fmla="*/ 0 h 73800"/>
                <a:gd name="connsiteX4" fmla="*/ 0 w 8855"/>
                <a:gd name="connsiteY4" fmla="*/ 0 h 73800"/>
                <a:gd name="connsiteX5" fmla="*/ 6642 w 8855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73800">
                  <a:moveTo>
                    <a:pt x="8856" y="0"/>
                  </a:moveTo>
                  <a:lnTo>
                    <a:pt x="8856" y="0"/>
                  </a:ln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8460561A-4E77-447F-902C-149A6AFF368E}"/>
                </a:ext>
              </a:extLst>
            </p:cNvPr>
            <p:cNvSpPr/>
            <p:nvPr/>
          </p:nvSpPr>
          <p:spPr>
            <a:xfrm>
              <a:off x="8211144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72DEA572-72FB-4AFD-8F9E-B0D20A9F1849}"/>
                </a:ext>
              </a:extLst>
            </p:cNvPr>
            <p:cNvSpPr/>
            <p:nvPr/>
          </p:nvSpPr>
          <p:spPr>
            <a:xfrm>
              <a:off x="8213358" y="1823030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0 h 738"/>
                <a:gd name="connsiteX2" fmla="*/ 0 w 738"/>
                <a:gd name="connsiteY2" fmla="*/ 738 h 738"/>
                <a:gd name="connsiteX3" fmla="*/ 738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742E2CCB-277D-42D3-A6EE-5F9660B0FC6D}"/>
                </a:ext>
              </a:extLst>
            </p:cNvPr>
            <p:cNvSpPr/>
            <p:nvPr/>
          </p:nvSpPr>
          <p:spPr>
            <a:xfrm>
              <a:off x="8206715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0629D981-1570-48F1-8EB2-5587972ADD21}"/>
                </a:ext>
              </a:extLst>
            </p:cNvPr>
            <p:cNvSpPr/>
            <p:nvPr/>
          </p:nvSpPr>
          <p:spPr>
            <a:xfrm>
              <a:off x="8205240" y="18230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41A5855E-0D13-4230-B1B6-96095E22684B}"/>
                </a:ext>
              </a:extLst>
            </p:cNvPr>
            <p:cNvSpPr/>
            <p:nvPr/>
          </p:nvSpPr>
          <p:spPr>
            <a:xfrm>
              <a:off x="8214096" y="18215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5ACE2515-1797-441A-88AF-0F70E83778DA}"/>
                </a:ext>
              </a:extLst>
            </p:cNvPr>
            <p:cNvSpPr/>
            <p:nvPr/>
          </p:nvSpPr>
          <p:spPr>
            <a:xfrm>
              <a:off x="8205240" y="1821555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0 w 5903"/>
                <a:gd name="connsiteY1" fmla="*/ 0 h 73800"/>
                <a:gd name="connsiteX2" fmla="*/ 3690 w 5903"/>
                <a:gd name="connsiteY2" fmla="*/ 0 h 73800"/>
                <a:gd name="connsiteX3" fmla="*/ 3690 w 5903"/>
                <a:gd name="connsiteY3" fmla="*/ 0 h 73800"/>
                <a:gd name="connsiteX4" fmla="*/ 3690 w 5903"/>
                <a:gd name="connsiteY4" fmla="*/ 0 h 73800"/>
                <a:gd name="connsiteX5" fmla="*/ 3690 w 5903"/>
                <a:gd name="connsiteY5" fmla="*/ 0 h 73800"/>
                <a:gd name="connsiteX6" fmla="*/ 3690 w 5903"/>
                <a:gd name="connsiteY6" fmla="*/ 0 h 73800"/>
                <a:gd name="connsiteX7" fmla="*/ 3690 w 5903"/>
                <a:gd name="connsiteY7" fmla="*/ 0 h 73800"/>
                <a:gd name="connsiteX8" fmla="*/ 3690 w 5903"/>
                <a:gd name="connsiteY8" fmla="*/ 0 h 73800"/>
                <a:gd name="connsiteX9" fmla="*/ 3690 w 5903"/>
                <a:gd name="connsiteY9" fmla="*/ 0 h 73800"/>
                <a:gd name="connsiteX10" fmla="*/ 3690 w 5903"/>
                <a:gd name="connsiteY10" fmla="*/ 0 h 73800"/>
                <a:gd name="connsiteX11" fmla="*/ 3690 w 5903"/>
                <a:gd name="connsiteY11" fmla="*/ 0 h 73800"/>
                <a:gd name="connsiteX12" fmla="*/ 3690 w 5903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3FAB3B20-9A93-42B9-BA12-126EFBBAEFC0}"/>
                </a:ext>
              </a:extLst>
            </p:cNvPr>
            <p:cNvSpPr/>
            <p:nvPr/>
          </p:nvSpPr>
          <p:spPr>
            <a:xfrm>
              <a:off x="8178671" y="1944801"/>
              <a:ext cx="81180" cy="173430"/>
            </a:xfrm>
            <a:custGeom>
              <a:avLst/>
              <a:gdLst>
                <a:gd name="connsiteX0" fmla="*/ 46494 w 81180"/>
                <a:gd name="connsiteY0" fmla="*/ 87084 h 173430"/>
                <a:gd name="connsiteX1" fmla="*/ 46494 w 81180"/>
                <a:gd name="connsiteY1" fmla="*/ 87084 h 173430"/>
                <a:gd name="connsiteX2" fmla="*/ 53136 w 81180"/>
                <a:gd name="connsiteY2" fmla="*/ 97416 h 173430"/>
                <a:gd name="connsiteX3" fmla="*/ 47232 w 81180"/>
                <a:gd name="connsiteY3" fmla="*/ 90774 h 173430"/>
                <a:gd name="connsiteX4" fmla="*/ 47232 w 81180"/>
                <a:gd name="connsiteY4" fmla="*/ 113652 h 173430"/>
                <a:gd name="connsiteX5" fmla="*/ 47232 w 81180"/>
                <a:gd name="connsiteY5" fmla="*/ 163098 h 173430"/>
                <a:gd name="connsiteX6" fmla="*/ 61992 w 81180"/>
                <a:gd name="connsiteY6" fmla="*/ 173430 h 173430"/>
                <a:gd name="connsiteX7" fmla="*/ 61992 w 81180"/>
                <a:gd name="connsiteY7" fmla="*/ 173430 h 173430"/>
                <a:gd name="connsiteX8" fmla="*/ 61992 w 81180"/>
                <a:gd name="connsiteY8" fmla="*/ 173430 h 173430"/>
                <a:gd name="connsiteX9" fmla="*/ 56088 w 81180"/>
                <a:gd name="connsiteY9" fmla="*/ 140220 h 173430"/>
                <a:gd name="connsiteX10" fmla="*/ 56088 w 81180"/>
                <a:gd name="connsiteY10" fmla="*/ 140220 h 173430"/>
                <a:gd name="connsiteX11" fmla="*/ 67158 w 81180"/>
                <a:gd name="connsiteY11" fmla="*/ 171954 h 173430"/>
                <a:gd name="connsiteX12" fmla="*/ 67158 w 81180"/>
                <a:gd name="connsiteY12" fmla="*/ 171954 h 173430"/>
                <a:gd name="connsiteX13" fmla="*/ 81180 w 81180"/>
                <a:gd name="connsiteY13" fmla="*/ 164574 h 173430"/>
                <a:gd name="connsiteX14" fmla="*/ 74538 w 81180"/>
                <a:gd name="connsiteY14" fmla="*/ 107010 h 173430"/>
                <a:gd name="connsiteX15" fmla="*/ 74538 w 81180"/>
                <a:gd name="connsiteY15" fmla="*/ 90036 h 173430"/>
                <a:gd name="connsiteX16" fmla="*/ 74538 w 81180"/>
                <a:gd name="connsiteY16" fmla="*/ 90036 h 173430"/>
                <a:gd name="connsiteX17" fmla="*/ 74538 w 81180"/>
                <a:gd name="connsiteY17" fmla="*/ 25092 h 173430"/>
                <a:gd name="connsiteX18" fmla="*/ 74538 w 81180"/>
                <a:gd name="connsiteY18" fmla="*/ 20664 h 173430"/>
                <a:gd name="connsiteX19" fmla="*/ 61992 w 81180"/>
                <a:gd name="connsiteY19" fmla="*/ 2214 h 173430"/>
                <a:gd name="connsiteX20" fmla="*/ 61992 w 81180"/>
                <a:gd name="connsiteY20" fmla="*/ 2214 h 173430"/>
                <a:gd name="connsiteX21" fmla="*/ 73800 w 81180"/>
                <a:gd name="connsiteY21" fmla="*/ 21402 h 173430"/>
                <a:gd name="connsiteX22" fmla="*/ 66420 w 81180"/>
                <a:gd name="connsiteY22" fmla="*/ 0 h 173430"/>
                <a:gd name="connsiteX23" fmla="*/ 55350 w 81180"/>
                <a:gd name="connsiteY23" fmla="*/ 0 h 173430"/>
                <a:gd name="connsiteX24" fmla="*/ 12546 w 81180"/>
                <a:gd name="connsiteY24" fmla="*/ 0 h 173430"/>
                <a:gd name="connsiteX25" fmla="*/ 12546 w 81180"/>
                <a:gd name="connsiteY25" fmla="*/ 8118 h 173430"/>
                <a:gd name="connsiteX26" fmla="*/ 12546 w 81180"/>
                <a:gd name="connsiteY26" fmla="*/ 33948 h 173430"/>
                <a:gd name="connsiteX27" fmla="*/ 12546 w 81180"/>
                <a:gd name="connsiteY27" fmla="*/ 69372 h 173430"/>
                <a:gd name="connsiteX28" fmla="*/ 12546 w 81180"/>
                <a:gd name="connsiteY28" fmla="*/ 92250 h 173430"/>
                <a:gd name="connsiteX29" fmla="*/ 12546 w 81180"/>
                <a:gd name="connsiteY29" fmla="*/ 126936 h 173430"/>
                <a:gd name="connsiteX30" fmla="*/ 12546 w 81180"/>
                <a:gd name="connsiteY30" fmla="*/ 163836 h 173430"/>
                <a:gd name="connsiteX31" fmla="*/ 33210 w 81180"/>
                <a:gd name="connsiteY31" fmla="*/ 163836 h 173430"/>
                <a:gd name="connsiteX32" fmla="*/ 42804 w 81180"/>
                <a:gd name="connsiteY32" fmla="*/ 163836 h 173430"/>
                <a:gd name="connsiteX33" fmla="*/ 42804 w 81180"/>
                <a:gd name="connsiteY33" fmla="*/ 163836 h 173430"/>
                <a:gd name="connsiteX34" fmla="*/ 42804 w 81180"/>
                <a:gd name="connsiteY34" fmla="*/ 90036 h 173430"/>
                <a:gd name="connsiteX35" fmla="*/ 42804 w 81180"/>
                <a:gd name="connsiteY35" fmla="*/ 96678 h 173430"/>
                <a:gd name="connsiteX36" fmla="*/ 42804 w 81180"/>
                <a:gd name="connsiteY36" fmla="*/ 88560 h 173430"/>
                <a:gd name="connsiteX37" fmla="*/ 42804 w 81180"/>
                <a:gd name="connsiteY37" fmla="*/ 88560 h 173430"/>
                <a:gd name="connsiteX38" fmla="*/ 42804 w 81180"/>
                <a:gd name="connsiteY38" fmla="*/ 78228 h 173430"/>
                <a:gd name="connsiteX39" fmla="*/ 46494 w 81180"/>
                <a:gd name="connsiteY39" fmla="*/ 70848 h 173430"/>
                <a:gd name="connsiteX40" fmla="*/ 50922 w 81180"/>
                <a:gd name="connsiteY40" fmla="*/ 57564 h 173430"/>
                <a:gd name="connsiteX41" fmla="*/ 46494 w 81180"/>
                <a:gd name="connsiteY41" fmla="*/ 87084 h 173430"/>
                <a:gd name="connsiteX42" fmla="*/ 14022 w 81180"/>
                <a:gd name="connsiteY42" fmla="*/ 2952 h 173430"/>
                <a:gd name="connsiteX43" fmla="*/ 24354 w 81180"/>
                <a:gd name="connsiteY43" fmla="*/ 2952 h 173430"/>
                <a:gd name="connsiteX44" fmla="*/ 14760 w 81180"/>
                <a:gd name="connsiteY44" fmla="*/ 2952 h 173430"/>
                <a:gd name="connsiteX45" fmla="*/ 8118 w 81180"/>
                <a:gd name="connsiteY45" fmla="*/ 86346 h 173430"/>
                <a:gd name="connsiteX46" fmla="*/ 14022 w 81180"/>
                <a:gd name="connsiteY46" fmla="*/ 2952 h 173430"/>
                <a:gd name="connsiteX47" fmla="*/ 6642 w 81180"/>
                <a:gd name="connsiteY47" fmla="*/ 109962 h 173430"/>
                <a:gd name="connsiteX48" fmla="*/ 6642 w 81180"/>
                <a:gd name="connsiteY48" fmla="*/ 109962 h 173430"/>
                <a:gd name="connsiteX49" fmla="*/ 0 w 81180"/>
                <a:gd name="connsiteY49" fmla="*/ 160884 h 173430"/>
                <a:gd name="connsiteX50" fmla="*/ 6642 w 81180"/>
                <a:gd name="connsiteY50" fmla="*/ 109962 h 173430"/>
                <a:gd name="connsiteX51" fmla="*/ 22878 w 81180"/>
                <a:gd name="connsiteY51" fmla="*/ 51660 h 173430"/>
                <a:gd name="connsiteX52" fmla="*/ 22878 w 81180"/>
                <a:gd name="connsiteY52" fmla="*/ 44280 h 173430"/>
                <a:gd name="connsiteX53" fmla="*/ 22878 w 81180"/>
                <a:gd name="connsiteY53" fmla="*/ 44280 h 173430"/>
                <a:gd name="connsiteX54" fmla="*/ 22878 w 81180"/>
                <a:gd name="connsiteY54" fmla="*/ 51660 h 173430"/>
                <a:gd name="connsiteX55" fmla="*/ 28044 w 81180"/>
                <a:gd name="connsiteY55" fmla="*/ 10332 h 173430"/>
                <a:gd name="connsiteX56" fmla="*/ 28044 w 81180"/>
                <a:gd name="connsiteY56" fmla="*/ 10332 h 173430"/>
                <a:gd name="connsiteX57" fmla="*/ 28044 w 81180"/>
                <a:gd name="connsiteY57" fmla="*/ 40590 h 173430"/>
                <a:gd name="connsiteX58" fmla="*/ 28044 w 81180"/>
                <a:gd name="connsiteY58" fmla="*/ 10332 h 173430"/>
                <a:gd name="connsiteX59" fmla="*/ 59040 w 81180"/>
                <a:gd name="connsiteY59" fmla="*/ 118818 h 173430"/>
                <a:gd name="connsiteX60" fmla="*/ 59040 w 81180"/>
                <a:gd name="connsiteY60" fmla="*/ 135792 h 173430"/>
                <a:gd name="connsiteX61" fmla="*/ 59040 w 81180"/>
                <a:gd name="connsiteY61" fmla="*/ 118818 h 173430"/>
                <a:gd name="connsiteX62" fmla="*/ 59040 w 81180"/>
                <a:gd name="connsiteY62" fmla="*/ 98154 h 173430"/>
                <a:gd name="connsiteX63" fmla="*/ 59040 w 81180"/>
                <a:gd name="connsiteY63" fmla="*/ 98154 h 173430"/>
                <a:gd name="connsiteX64" fmla="*/ 59040 w 81180"/>
                <a:gd name="connsiteY64" fmla="*/ 118818 h 173430"/>
                <a:gd name="connsiteX65" fmla="*/ 45018 w 81180"/>
                <a:gd name="connsiteY65" fmla="*/ 1476 h 173430"/>
                <a:gd name="connsiteX66" fmla="*/ 56826 w 81180"/>
                <a:gd name="connsiteY66" fmla="*/ 84870 h 173430"/>
                <a:gd name="connsiteX67" fmla="*/ 44280 w 81180"/>
                <a:gd name="connsiteY67" fmla="*/ 2214 h 173430"/>
                <a:gd name="connsiteX68" fmla="*/ 45018 w 81180"/>
                <a:gd name="connsiteY68" fmla="*/ 28782 h 173430"/>
                <a:gd name="connsiteX69" fmla="*/ 50184 w 81180"/>
                <a:gd name="connsiteY69" fmla="*/ 49446 h 173430"/>
                <a:gd name="connsiteX70" fmla="*/ 44280 w 81180"/>
                <a:gd name="connsiteY70" fmla="*/ 28782 h 173430"/>
                <a:gd name="connsiteX71" fmla="*/ 33210 w 81180"/>
                <a:gd name="connsiteY71" fmla="*/ 42066 h 173430"/>
                <a:gd name="connsiteX72" fmla="*/ 37638 w 81180"/>
                <a:gd name="connsiteY72" fmla="*/ 36162 h 173430"/>
                <a:gd name="connsiteX73" fmla="*/ 37638 w 81180"/>
                <a:gd name="connsiteY73" fmla="*/ 3690 h 173430"/>
                <a:gd name="connsiteX74" fmla="*/ 37638 w 81180"/>
                <a:gd name="connsiteY74" fmla="*/ 3690 h 173430"/>
                <a:gd name="connsiteX75" fmla="*/ 37638 w 81180"/>
                <a:gd name="connsiteY75" fmla="*/ 36162 h 173430"/>
                <a:gd name="connsiteX76" fmla="*/ 33210 w 81180"/>
                <a:gd name="connsiteY76" fmla="*/ 42066 h 173430"/>
                <a:gd name="connsiteX77" fmla="*/ 36900 w 81180"/>
                <a:gd name="connsiteY77" fmla="*/ 53136 h 173430"/>
                <a:gd name="connsiteX78" fmla="*/ 31734 w 81180"/>
                <a:gd name="connsiteY78" fmla="*/ 42066 h 1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1180" h="173430">
                  <a:moveTo>
                    <a:pt x="46494" y="87084"/>
                  </a:moveTo>
                  <a:lnTo>
                    <a:pt x="46494" y="87084"/>
                  </a:lnTo>
                  <a:cubicBezTo>
                    <a:pt x="47402" y="91210"/>
                    <a:pt x="49763" y="94874"/>
                    <a:pt x="53136" y="97416"/>
                  </a:cubicBezTo>
                  <a:cubicBezTo>
                    <a:pt x="50464" y="95945"/>
                    <a:pt x="48376" y="93600"/>
                    <a:pt x="47232" y="90774"/>
                  </a:cubicBezTo>
                  <a:cubicBezTo>
                    <a:pt x="47232" y="95202"/>
                    <a:pt x="47232" y="104058"/>
                    <a:pt x="47232" y="113652"/>
                  </a:cubicBezTo>
                  <a:cubicBezTo>
                    <a:pt x="47232" y="134316"/>
                    <a:pt x="47232" y="159408"/>
                    <a:pt x="47232" y="163098"/>
                  </a:cubicBezTo>
                  <a:lnTo>
                    <a:pt x="61992" y="173430"/>
                  </a:lnTo>
                  <a:lnTo>
                    <a:pt x="61992" y="173430"/>
                  </a:lnTo>
                  <a:lnTo>
                    <a:pt x="61992" y="173430"/>
                  </a:lnTo>
                  <a:cubicBezTo>
                    <a:pt x="60811" y="162235"/>
                    <a:pt x="58841" y="151136"/>
                    <a:pt x="56088" y="140220"/>
                  </a:cubicBezTo>
                  <a:lnTo>
                    <a:pt x="56088" y="140220"/>
                  </a:lnTo>
                  <a:cubicBezTo>
                    <a:pt x="60752" y="150432"/>
                    <a:pt x="64464" y="161055"/>
                    <a:pt x="67158" y="171954"/>
                  </a:cubicBezTo>
                  <a:lnTo>
                    <a:pt x="67158" y="171954"/>
                  </a:lnTo>
                  <a:cubicBezTo>
                    <a:pt x="72147" y="170152"/>
                    <a:pt x="76870" y="167668"/>
                    <a:pt x="81180" y="164574"/>
                  </a:cubicBezTo>
                  <a:cubicBezTo>
                    <a:pt x="80796" y="145219"/>
                    <a:pt x="78567" y="125944"/>
                    <a:pt x="74538" y="107010"/>
                  </a:cubicBezTo>
                  <a:cubicBezTo>
                    <a:pt x="73667" y="101386"/>
                    <a:pt x="73667" y="95660"/>
                    <a:pt x="74538" y="90036"/>
                  </a:cubicBezTo>
                  <a:lnTo>
                    <a:pt x="74538" y="90036"/>
                  </a:lnTo>
                  <a:cubicBezTo>
                    <a:pt x="74538" y="90036"/>
                    <a:pt x="74538" y="40590"/>
                    <a:pt x="74538" y="25092"/>
                  </a:cubicBezTo>
                  <a:cubicBezTo>
                    <a:pt x="74538" y="25092"/>
                    <a:pt x="74538" y="25092"/>
                    <a:pt x="74538" y="20664"/>
                  </a:cubicBezTo>
                  <a:cubicBezTo>
                    <a:pt x="68516" y="15990"/>
                    <a:pt x="64125" y="9533"/>
                    <a:pt x="61992" y="2214"/>
                  </a:cubicBezTo>
                  <a:lnTo>
                    <a:pt x="61992" y="2214"/>
                  </a:lnTo>
                  <a:cubicBezTo>
                    <a:pt x="63874" y="9666"/>
                    <a:pt x="67999" y="16361"/>
                    <a:pt x="73800" y="21402"/>
                  </a:cubicBezTo>
                  <a:cubicBezTo>
                    <a:pt x="72206" y="13998"/>
                    <a:pt x="69726" y="6812"/>
                    <a:pt x="66420" y="0"/>
                  </a:cubicBezTo>
                  <a:cubicBezTo>
                    <a:pt x="66420" y="0"/>
                    <a:pt x="61992" y="0"/>
                    <a:pt x="55350" y="0"/>
                  </a:cubicBezTo>
                  <a:lnTo>
                    <a:pt x="12546" y="0"/>
                  </a:lnTo>
                  <a:cubicBezTo>
                    <a:pt x="12546" y="0"/>
                    <a:pt x="12546" y="3690"/>
                    <a:pt x="12546" y="8118"/>
                  </a:cubicBezTo>
                  <a:cubicBezTo>
                    <a:pt x="12546" y="12546"/>
                    <a:pt x="12546" y="22140"/>
                    <a:pt x="12546" y="33948"/>
                  </a:cubicBezTo>
                  <a:cubicBezTo>
                    <a:pt x="12546" y="45756"/>
                    <a:pt x="12546" y="63468"/>
                    <a:pt x="12546" y="69372"/>
                  </a:cubicBezTo>
                  <a:cubicBezTo>
                    <a:pt x="11823" y="76981"/>
                    <a:pt x="11823" y="84641"/>
                    <a:pt x="12546" y="92250"/>
                  </a:cubicBezTo>
                  <a:cubicBezTo>
                    <a:pt x="12546" y="100368"/>
                    <a:pt x="12546" y="113652"/>
                    <a:pt x="12546" y="126936"/>
                  </a:cubicBezTo>
                  <a:cubicBezTo>
                    <a:pt x="12546" y="140220"/>
                    <a:pt x="12546" y="154242"/>
                    <a:pt x="12546" y="163836"/>
                  </a:cubicBezTo>
                  <a:lnTo>
                    <a:pt x="33210" y="163836"/>
                  </a:lnTo>
                  <a:cubicBezTo>
                    <a:pt x="42804" y="163836"/>
                    <a:pt x="42804" y="163836"/>
                    <a:pt x="42804" y="163836"/>
                  </a:cubicBezTo>
                  <a:lnTo>
                    <a:pt x="42804" y="163836"/>
                  </a:lnTo>
                  <a:cubicBezTo>
                    <a:pt x="44302" y="139259"/>
                    <a:pt x="44302" y="114613"/>
                    <a:pt x="42804" y="90036"/>
                  </a:cubicBezTo>
                  <a:cubicBezTo>
                    <a:pt x="41941" y="92166"/>
                    <a:pt x="41941" y="94548"/>
                    <a:pt x="42804" y="96678"/>
                  </a:cubicBezTo>
                  <a:cubicBezTo>
                    <a:pt x="41490" y="94131"/>
                    <a:pt x="41490" y="91107"/>
                    <a:pt x="42804" y="88560"/>
                  </a:cubicBezTo>
                  <a:lnTo>
                    <a:pt x="42804" y="88560"/>
                  </a:lnTo>
                  <a:cubicBezTo>
                    <a:pt x="42804" y="88560"/>
                    <a:pt x="42804" y="82656"/>
                    <a:pt x="42804" y="78228"/>
                  </a:cubicBezTo>
                  <a:lnTo>
                    <a:pt x="46494" y="70848"/>
                  </a:lnTo>
                  <a:cubicBezTo>
                    <a:pt x="48435" y="66588"/>
                    <a:pt x="49918" y="62136"/>
                    <a:pt x="50922" y="57564"/>
                  </a:cubicBezTo>
                  <a:cubicBezTo>
                    <a:pt x="50450" y="67528"/>
                    <a:pt x="48966" y="77419"/>
                    <a:pt x="46494" y="87084"/>
                  </a:cubicBezTo>
                  <a:close/>
                  <a:moveTo>
                    <a:pt x="14022" y="2952"/>
                  </a:moveTo>
                  <a:lnTo>
                    <a:pt x="24354" y="2952"/>
                  </a:lnTo>
                  <a:cubicBezTo>
                    <a:pt x="24354" y="2952"/>
                    <a:pt x="15498" y="2952"/>
                    <a:pt x="14760" y="2952"/>
                  </a:cubicBezTo>
                  <a:cubicBezTo>
                    <a:pt x="14022" y="2952"/>
                    <a:pt x="14760" y="57564"/>
                    <a:pt x="8118" y="86346"/>
                  </a:cubicBezTo>
                  <a:cubicBezTo>
                    <a:pt x="11070" y="57564"/>
                    <a:pt x="14022" y="3690"/>
                    <a:pt x="14022" y="2952"/>
                  </a:cubicBezTo>
                  <a:close/>
                  <a:moveTo>
                    <a:pt x="6642" y="109962"/>
                  </a:moveTo>
                  <a:lnTo>
                    <a:pt x="6642" y="109962"/>
                  </a:lnTo>
                  <a:cubicBezTo>
                    <a:pt x="7668" y="127203"/>
                    <a:pt x="5417" y="144483"/>
                    <a:pt x="0" y="160884"/>
                  </a:cubicBezTo>
                  <a:cubicBezTo>
                    <a:pt x="5343" y="144467"/>
                    <a:pt x="7601" y="127201"/>
                    <a:pt x="6642" y="109962"/>
                  </a:cubicBezTo>
                  <a:close/>
                  <a:moveTo>
                    <a:pt x="22878" y="51660"/>
                  </a:moveTo>
                  <a:cubicBezTo>
                    <a:pt x="22878" y="51660"/>
                    <a:pt x="22878" y="44280"/>
                    <a:pt x="22878" y="44280"/>
                  </a:cubicBezTo>
                  <a:lnTo>
                    <a:pt x="22878" y="44280"/>
                  </a:lnTo>
                  <a:cubicBezTo>
                    <a:pt x="22878" y="44280"/>
                    <a:pt x="22140" y="49446"/>
                    <a:pt x="22878" y="51660"/>
                  </a:cubicBezTo>
                  <a:close/>
                  <a:moveTo>
                    <a:pt x="28044" y="10332"/>
                  </a:moveTo>
                  <a:lnTo>
                    <a:pt x="28044" y="10332"/>
                  </a:lnTo>
                  <a:cubicBezTo>
                    <a:pt x="28044" y="10332"/>
                    <a:pt x="28044" y="40590"/>
                    <a:pt x="28044" y="40590"/>
                  </a:cubicBezTo>
                  <a:cubicBezTo>
                    <a:pt x="28044" y="40590"/>
                    <a:pt x="28044" y="13284"/>
                    <a:pt x="28044" y="10332"/>
                  </a:cubicBezTo>
                  <a:close/>
                  <a:moveTo>
                    <a:pt x="59040" y="118818"/>
                  </a:moveTo>
                  <a:cubicBezTo>
                    <a:pt x="59040" y="126198"/>
                    <a:pt x="59040" y="133578"/>
                    <a:pt x="59040" y="135792"/>
                  </a:cubicBezTo>
                  <a:cubicBezTo>
                    <a:pt x="58317" y="130157"/>
                    <a:pt x="58317" y="124453"/>
                    <a:pt x="59040" y="118818"/>
                  </a:cubicBezTo>
                  <a:cubicBezTo>
                    <a:pt x="59040" y="109224"/>
                    <a:pt x="59040" y="100368"/>
                    <a:pt x="59040" y="98154"/>
                  </a:cubicBezTo>
                  <a:lnTo>
                    <a:pt x="59040" y="98154"/>
                  </a:lnTo>
                  <a:cubicBezTo>
                    <a:pt x="59040" y="98154"/>
                    <a:pt x="58302" y="109224"/>
                    <a:pt x="59040" y="118818"/>
                  </a:cubicBezTo>
                  <a:close/>
                  <a:moveTo>
                    <a:pt x="45018" y="1476"/>
                  </a:moveTo>
                  <a:cubicBezTo>
                    <a:pt x="51948" y="28767"/>
                    <a:pt x="55911" y="56728"/>
                    <a:pt x="56826" y="84870"/>
                  </a:cubicBezTo>
                  <a:cubicBezTo>
                    <a:pt x="55542" y="56955"/>
                    <a:pt x="51335" y="29252"/>
                    <a:pt x="44280" y="2214"/>
                  </a:cubicBezTo>
                  <a:close/>
                  <a:moveTo>
                    <a:pt x="45018" y="28782"/>
                  </a:moveTo>
                  <a:cubicBezTo>
                    <a:pt x="45734" y="35884"/>
                    <a:pt x="47476" y="42844"/>
                    <a:pt x="50184" y="49446"/>
                  </a:cubicBezTo>
                  <a:cubicBezTo>
                    <a:pt x="46966" y="42977"/>
                    <a:pt x="44966" y="35973"/>
                    <a:pt x="44280" y="28782"/>
                  </a:cubicBezTo>
                  <a:close/>
                  <a:moveTo>
                    <a:pt x="33210" y="42066"/>
                  </a:moveTo>
                  <a:cubicBezTo>
                    <a:pt x="33210" y="42066"/>
                    <a:pt x="37638" y="42066"/>
                    <a:pt x="37638" y="36162"/>
                  </a:cubicBezTo>
                  <a:cubicBezTo>
                    <a:pt x="37638" y="30258"/>
                    <a:pt x="37638" y="8118"/>
                    <a:pt x="37638" y="3690"/>
                  </a:cubicBezTo>
                  <a:lnTo>
                    <a:pt x="37638" y="3690"/>
                  </a:lnTo>
                  <a:cubicBezTo>
                    <a:pt x="37638" y="8118"/>
                    <a:pt x="37638" y="34686"/>
                    <a:pt x="37638" y="36162"/>
                  </a:cubicBezTo>
                  <a:cubicBezTo>
                    <a:pt x="37321" y="38780"/>
                    <a:pt x="35638" y="41031"/>
                    <a:pt x="33210" y="42066"/>
                  </a:cubicBezTo>
                  <a:cubicBezTo>
                    <a:pt x="33210" y="42066"/>
                    <a:pt x="33210" y="42066"/>
                    <a:pt x="36900" y="53136"/>
                  </a:cubicBezTo>
                  <a:cubicBezTo>
                    <a:pt x="34686" y="43542"/>
                    <a:pt x="31734" y="42066"/>
                    <a:pt x="31734" y="420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2BDA4FFE-36E4-4F47-A2B3-FF7F86630355}"/>
                </a:ext>
              </a:extLst>
            </p:cNvPr>
            <p:cNvSpPr/>
            <p:nvPr/>
          </p:nvSpPr>
          <p:spPr>
            <a:xfrm>
              <a:off x="8174981" y="2106423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C797AFD-0E62-4E61-AD86-2B16AB14C111}"/>
                </a:ext>
              </a:extLst>
            </p:cNvPr>
            <p:cNvSpPr/>
            <p:nvPr/>
          </p:nvSpPr>
          <p:spPr>
            <a:xfrm>
              <a:off x="8223690" y="1946277"/>
              <a:ext cx="12546" cy="82655"/>
            </a:xfrm>
            <a:custGeom>
              <a:avLst/>
              <a:gdLst>
                <a:gd name="connsiteX0" fmla="*/ 0 w 12546"/>
                <a:gd name="connsiteY0" fmla="*/ 0 h 82655"/>
                <a:gd name="connsiteX1" fmla="*/ 0 w 12546"/>
                <a:gd name="connsiteY1" fmla="*/ 0 h 82655"/>
                <a:gd name="connsiteX2" fmla="*/ 12546 w 12546"/>
                <a:gd name="connsiteY2" fmla="*/ 82656 h 82655"/>
                <a:gd name="connsiteX3" fmla="*/ 0 w 12546"/>
                <a:gd name="connsiteY3" fmla="*/ 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82655">
                  <a:moveTo>
                    <a:pt x="0" y="0"/>
                  </a:moveTo>
                  <a:lnTo>
                    <a:pt x="0" y="0"/>
                  </a:lnTo>
                  <a:cubicBezTo>
                    <a:pt x="7055" y="27038"/>
                    <a:pt x="11262" y="54741"/>
                    <a:pt x="12546" y="82656"/>
                  </a:cubicBezTo>
                  <a:cubicBezTo>
                    <a:pt x="11336" y="54735"/>
                    <a:pt x="7129" y="2702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11B1E8ED-4584-4B5D-93A2-7206F6F0F6CE}"/>
                </a:ext>
              </a:extLst>
            </p:cNvPr>
            <p:cNvSpPr/>
            <p:nvPr/>
          </p:nvSpPr>
          <p:spPr>
            <a:xfrm>
              <a:off x="8236431" y="2042955"/>
              <a:ext cx="542" cy="37638"/>
            </a:xfrm>
            <a:custGeom>
              <a:avLst/>
              <a:gdLst>
                <a:gd name="connsiteX0" fmla="*/ 542 w 542"/>
                <a:gd name="connsiteY0" fmla="*/ 20664 h 37638"/>
                <a:gd name="connsiteX1" fmla="*/ 542 w 542"/>
                <a:gd name="connsiteY1" fmla="*/ 37638 h 37638"/>
                <a:gd name="connsiteX2" fmla="*/ 542 w 542"/>
                <a:gd name="connsiteY2" fmla="*/ 20664 h 37638"/>
                <a:gd name="connsiteX3" fmla="*/ 542 w 542"/>
                <a:gd name="connsiteY3" fmla="*/ 0 h 37638"/>
                <a:gd name="connsiteX4" fmla="*/ 542 w 542"/>
                <a:gd name="connsiteY4" fmla="*/ 0 h 37638"/>
                <a:gd name="connsiteX5" fmla="*/ 542 w 542"/>
                <a:gd name="connsiteY5" fmla="*/ 20664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2" h="37638">
                  <a:moveTo>
                    <a:pt x="542" y="20664"/>
                  </a:moveTo>
                  <a:cubicBezTo>
                    <a:pt x="-181" y="26299"/>
                    <a:pt x="-181" y="32003"/>
                    <a:pt x="542" y="37638"/>
                  </a:cubicBezTo>
                  <a:cubicBezTo>
                    <a:pt x="542" y="37638"/>
                    <a:pt x="542" y="28044"/>
                    <a:pt x="542" y="20664"/>
                  </a:cubicBezTo>
                  <a:cubicBezTo>
                    <a:pt x="542" y="13284"/>
                    <a:pt x="542" y="1476"/>
                    <a:pt x="542" y="0"/>
                  </a:cubicBezTo>
                  <a:lnTo>
                    <a:pt x="542" y="0"/>
                  </a:lnTo>
                  <a:cubicBezTo>
                    <a:pt x="542" y="0"/>
                    <a:pt x="-196" y="11070"/>
                    <a:pt x="542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7348FDA3-3A44-4E5F-90E9-500825A4CC70}"/>
                </a:ext>
              </a:extLst>
            </p:cNvPr>
            <p:cNvSpPr/>
            <p:nvPr/>
          </p:nvSpPr>
          <p:spPr>
            <a:xfrm>
              <a:off x="8181623" y="2054762"/>
              <a:ext cx="5688" cy="50922"/>
            </a:xfrm>
            <a:custGeom>
              <a:avLst/>
              <a:gdLst>
                <a:gd name="connsiteX0" fmla="*/ 5166 w 5688"/>
                <a:gd name="connsiteY0" fmla="*/ 0 h 50922"/>
                <a:gd name="connsiteX1" fmla="*/ 5166 w 5688"/>
                <a:gd name="connsiteY1" fmla="*/ 0 h 50922"/>
                <a:gd name="connsiteX2" fmla="*/ 0 w 5688"/>
                <a:gd name="connsiteY2" fmla="*/ 50922 h 50922"/>
                <a:gd name="connsiteX3" fmla="*/ 5166 w 5688"/>
                <a:gd name="connsiteY3" fmla="*/ 0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8" h="50922">
                  <a:moveTo>
                    <a:pt x="5166" y="0"/>
                  </a:moveTo>
                  <a:lnTo>
                    <a:pt x="5166" y="0"/>
                  </a:lnTo>
                  <a:cubicBezTo>
                    <a:pt x="6598" y="17147"/>
                    <a:pt x="4849" y="34412"/>
                    <a:pt x="0" y="50922"/>
                  </a:cubicBezTo>
                  <a:cubicBezTo>
                    <a:pt x="4915" y="34426"/>
                    <a:pt x="6672" y="17148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D26BC99A-4F58-470D-A02D-199089ADD120}"/>
                </a:ext>
              </a:extLst>
            </p:cNvPr>
            <p:cNvSpPr/>
            <p:nvPr/>
          </p:nvSpPr>
          <p:spPr>
            <a:xfrm>
              <a:off x="8209309" y="1948490"/>
              <a:ext cx="6262" cy="49446"/>
            </a:xfrm>
            <a:custGeom>
              <a:avLst/>
              <a:gdLst>
                <a:gd name="connsiteX0" fmla="*/ 1834 w 6262"/>
                <a:gd name="connsiteY0" fmla="*/ 38376 h 49446"/>
                <a:gd name="connsiteX1" fmla="*/ 6262 w 6262"/>
                <a:gd name="connsiteY1" fmla="*/ 32472 h 49446"/>
                <a:gd name="connsiteX2" fmla="*/ 6262 w 6262"/>
                <a:gd name="connsiteY2" fmla="*/ 0 h 49446"/>
                <a:gd name="connsiteX3" fmla="*/ 6262 w 6262"/>
                <a:gd name="connsiteY3" fmla="*/ 0 h 49446"/>
                <a:gd name="connsiteX4" fmla="*/ 6262 w 6262"/>
                <a:gd name="connsiteY4" fmla="*/ 32472 h 49446"/>
                <a:gd name="connsiteX5" fmla="*/ 1834 w 6262"/>
                <a:gd name="connsiteY5" fmla="*/ 38376 h 49446"/>
                <a:gd name="connsiteX6" fmla="*/ 6262 w 6262"/>
                <a:gd name="connsiteY6" fmla="*/ 49446 h 49446"/>
                <a:gd name="connsiteX7" fmla="*/ 1834 w 6262"/>
                <a:gd name="connsiteY7" fmla="*/ 38376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62" h="49446">
                  <a:moveTo>
                    <a:pt x="1834" y="38376"/>
                  </a:moveTo>
                  <a:cubicBezTo>
                    <a:pt x="4262" y="37341"/>
                    <a:pt x="5945" y="35090"/>
                    <a:pt x="6262" y="32472"/>
                  </a:cubicBezTo>
                  <a:cubicBezTo>
                    <a:pt x="6262" y="32472"/>
                    <a:pt x="6262" y="4428"/>
                    <a:pt x="6262" y="0"/>
                  </a:cubicBezTo>
                  <a:lnTo>
                    <a:pt x="6262" y="0"/>
                  </a:lnTo>
                  <a:cubicBezTo>
                    <a:pt x="6262" y="4428"/>
                    <a:pt x="6262" y="30996"/>
                    <a:pt x="6262" y="32472"/>
                  </a:cubicBezTo>
                  <a:cubicBezTo>
                    <a:pt x="6262" y="33948"/>
                    <a:pt x="6262" y="36900"/>
                    <a:pt x="1834" y="38376"/>
                  </a:cubicBezTo>
                  <a:cubicBezTo>
                    <a:pt x="-2594" y="39852"/>
                    <a:pt x="1834" y="38376"/>
                    <a:pt x="6262" y="49446"/>
                  </a:cubicBezTo>
                  <a:cubicBezTo>
                    <a:pt x="4786" y="40590"/>
                    <a:pt x="2572" y="38376"/>
                    <a:pt x="1834" y="383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AA72DE67-C0C4-4E58-8C2C-5360243D44FE}"/>
                </a:ext>
              </a:extLst>
            </p:cNvPr>
            <p:cNvSpPr/>
            <p:nvPr/>
          </p:nvSpPr>
          <p:spPr>
            <a:xfrm>
              <a:off x="8222213" y="1973582"/>
              <a:ext cx="5903" cy="20664"/>
            </a:xfrm>
            <a:custGeom>
              <a:avLst/>
              <a:gdLst>
                <a:gd name="connsiteX0" fmla="*/ 0 w 5903"/>
                <a:gd name="connsiteY0" fmla="*/ 0 h 20664"/>
                <a:gd name="connsiteX1" fmla="*/ 0 w 5903"/>
                <a:gd name="connsiteY1" fmla="*/ 0 h 20664"/>
                <a:gd name="connsiteX2" fmla="*/ 5904 w 5903"/>
                <a:gd name="connsiteY2" fmla="*/ 20664 h 20664"/>
                <a:gd name="connsiteX3" fmla="*/ 0 w 5903"/>
                <a:gd name="connsiteY3" fmla="*/ 0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20664">
                  <a:moveTo>
                    <a:pt x="0" y="0"/>
                  </a:moveTo>
                  <a:lnTo>
                    <a:pt x="0" y="0"/>
                  </a:lnTo>
                  <a:cubicBezTo>
                    <a:pt x="686" y="7191"/>
                    <a:pt x="2686" y="14195"/>
                    <a:pt x="5904" y="20664"/>
                  </a:cubicBezTo>
                  <a:cubicBezTo>
                    <a:pt x="2937" y="14101"/>
                    <a:pt x="952" y="71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BC7F6CF3-1B13-4D79-8E8C-A78C248B7CA2}"/>
                </a:ext>
              </a:extLst>
            </p:cNvPr>
            <p:cNvSpPr/>
            <p:nvPr/>
          </p:nvSpPr>
          <p:spPr>
            <a:xfrm>
              <a:off x="8186790" y="1948490"/>
              <a:ext cx="16235" cy="84132"/>
            </a:xfrm>
            <a:custGeom>
              <a:avLst/>
              <a:gdLst>
                <a:gd name="connsiteX0" fmla="*/ 6642 w 16235"/>
                <a:gd name="connsiteY0" fmla="*/ 0 h 84132"/>
                <a:gd name="connsiteX1" fmla="*/ 16236 w 16235"/>
                <a:gd name="connsiteY1" fmla="*/ 0 h 84132"/>
                <a:gd name="connsiteX2" fmla="*/ 5904 w 16235"/>
                <a:gd name="connsiteY2" fmla="*/ 0 h 84132"/>
                <a:gd name="connsiteX3" fmla="*/ 0 w 16235"/>
                <a:gd name="connsiteY3" fmla="*/ 84132 h 84132"/>
                <a:gd name="connsiteX4" fmla="*/ 6642 w 16235"/>
                <a:gd name="connsiteY4" fmla="*/ 0 h 8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5" h="84132">
                  <a:moveTo>
                    <a:pt x="6642" y="0"/>
                  </a:moveTo>
                  <a:cubicBezTo>
                    <a:pt x="6642" y="0"/>
                    <a:pt x="14022" y="0"/>
                    <a:pt x="16236" y="0"/>
                  </a:cubicBezTo>
                  <a:lnTo>
                    <a:pt x="5904" y="0"/>
                  </a:lnTo>
                  <a:cubicBezTo>
                    <a:pt x="5904" y="0"/>
                    <a:pt x="5904" y="54612"/>
                    <a:pt x="0" y="84132"/>
                  </a:cubicBezTo>
                  <a:cubicBezTo>
                    <a:pt x="3690" y="54612"/>
                    <a:pt x="7380" y="2952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CFDF87CE-4271-4648-B773-72A113944D61}"/>
                </a:ext>
              </a:extLst>
            </p:cNvPr>
            <p:cNvSpPr/>
            <p:nvPr/>
          </p:nvSpPr>
          <p:spPr>
            <a:xfrm>
              <a:off x="8206715" y="1955132"/>
              <a:ext cx="73800" cy="30257"/>
            </a:xfrm>
            <a:custGeom>
              <a:avLst/>
              <a:gdLst>
                <a:gd name="connsiteX0" fmla="*/ 0 w 73800"/>
                <a:gd name="connsiteY0" fmla="*/ 0 h 30257"/>
                <a:gd name="connsiteX1" fmla="*/ 0 w 73800"/>
                <a:gd name="connsiteY1" fmla="*/ 30258 h 30257"/>
                <a:gd name="connsiteX2" fmla="*/ 0 w 73800"/>
                <a:gd name="connsiteY2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30257">
                  <a:moveTo>
                    <a:pt x="0" y="0"/>
                  </a:moveTo>
                  <a:cubicBezTo>
                    <a:pt x="0" y="0"/>
                    <a:pt x="0" y="30258"/>
                    <a:pt x="0" y="30258"/>
                  </a:cubicBezTo>
                  <a:cubicBezTo>
                    <a:pt x="0" y="30258"/>
                    <a:pt x="0" y="295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5F9B8D3C-5AFC-474D-A1FD-AF480BB3CF7B}"/>
                </a:ext>
              </a:extLst>
            </p:cNvPr>
            <p:cNvSpPr/>
            <p:nvPr/>
          </p:nvSpPr>
          <p:spPr>
            <a:xfrm>
              <a:off x="8200566" y="1989080"/>
              <a:ext cx="983" cy="7379"/>
            </a:xfrm>
            <a:custGeom>
              <a:avLst/>
              <a:gdLst>
                <a:gd name="connsiteX0" fmla="*/ 984 w 983"/>
                <a:gd name="connsiteY0" fmla="*/ 7380 h 7379"/>
                <a:gd name="connsiteX1" fmla="*/ 984 w 983"/>
                <a:gd name="connsiteY1" fmla="*/ 0 h 7379"/>
                <a:gd name="connsiteX2" fmla="*/ 984 w 983"/>
                <a:gd name="connsiteY2" fmla="*/ 0 h 7379"/>
                <a:gd name="connsiteX3" fmla="*/ 984 w 983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3" h="7379">
                  <a:moveTo>
                    <a:pt x="984" y="7380"/>
                  </a:moveTo>
                  <a:cubicBezTo>
                    <a:pt x="984" y="7380"/>
                    <a:pt x="984" y="1476"/>
                    <a:pt x="984" y="0"/>
                  </a:cubicBezTo>
                  <a:lnTo>
                    <a:pt x="984" y="0"/>
                  </a:lnTo>
                  <a:cubicBezTo>
                    <a:pt x="984" y="0"/>
                    <a:pt x="-1230" y="5166"/>
                    <a:pt x="984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E89E26F3-78BE-417F-901A-9CADDAB4B24F}"/>
                </a:ext>
              </a:extLst>
            </p:cNvPr>
            <p:cNvSpPr/>
            <p:nvPr/>
          </p:nvSpPr>
          <p:spPr>
            <a:xfrm>
              <a:off x="8235498" y="1932255"/>
              <a:ext cx="4942" cy="8118"/>
            </a:xfrm>
            <a:custGeom>
              <a:avLst/>
              <a:gdLst>
                <a:gd name="connsiteX0" fmla="*/ 0 w 4942"/>
                <a:gd name="connsiteY0" fmla="*/ 0 h 8118"/>
                <a:gd name="connsiteX1" fmla="*/ 0 w 4942"/>
                <a:gd name="connsiteY1" fmla="*/ 8118 h 8118"/>
                <a:gd name="connsiteX2" fmla="*/ 4428 w 4942"/>
                <a:gd name="connsiteY2" fmla="*/ 8118 h 8118"/>
                <a:gd name="connsiteX3" fmla="*/ 4428 w 4942"/>
                <a:gd name="connsiteY3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42" h="8118">
                  <a:moveTo>
                    <a:pt x="0" y="0"/>
                  </a:moveTo>
                  <a:lnTo>
                    <a:pt x="0" y="8118"/>
                  </a:lnTo>
                  <a:lnTo>
                    <a:pt x="4428" y="8118"/>
                  </a:lnTo>
                  <a:cubicBezTo>
                    <a:pt x="5114" y="5456"/>
                    <a:pt x="5114" y="2663"/>
                    <a:pt x="4428" y="0"/>
                  </a:cubicBezTo>
                  <a:close/>
                </a:path>
              </a:pathLst>
            </a:custGeom>
            <a:solidFill>
              <a:srgbClr val="8F6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389717F7-40D1-45D7-B9AA-01F1CED91BEE}"/>
                </a:ext>
              </a:extLst>
            </p:cNvPr>
            <p:cNvSpPr/>
            <p:nvPr/>
          </p:nvSpPr>
          <p:spPr>
            <a:xfrm>
              <a:off x="8196383" y="1933730"/>
              <a:ext cx="27306" cy="9407"/>
            </a:xfrm>
            <a:custGeom>
              <a:avLst/>
              <a:gdLst>
                <a:gd name="connsiteX0" fmla="*/ 25830 w 27306"/>
                <a:gd name="connsiteY0" fmla="*/ 0 h 9407"/>
                <a:gd name="connsiteX1" fmla="*/ 5166 w 27306"/>
                <a:gd name="connsiteY1" fmla="*/ 0 h 9407"/>
                <a:gd name="connsiteX2" fmla="*/ 0 w 27306"/>
                <a:gd name="connsiteY2" fmla="*/ 0 h 9407"/>
                <a:gd name="connsiteX3" fmla="*/ 0 w 27306"/>
                <a:gd name="connsiteY3" fmla="*/ 8856 h 9407"/>
                <a:gd name="connsiteX4" fmla="*/ 5904 w 27306"/>
                <a:gd name="connsiteY4" fmla="*/ 8856 h 9407"/>
                <a:gd name="connsiteX5" fmla="*/ 27306 w 27306"/>
                <a:gd name="connsiteY5" fmla="*/ 8856 h 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06" h="9407">
                  <a:moveTo>
                    <a:pt x="25830" y="0"/>
                  </a:moveTo>
                  <a:cubicBezTo>
                    <a:pt x="18959" y="700"/>
                    <a:pt x="12037" y="700"/>
                    <a:pt x="5166" y="0"/>
                  </a:cubicBezTo>
                  <a:lnTo>
                    <a:pt x="0" y="0"/>
                  </a:lnTo>
                  <a:lnTo>
                    <a:pt x="0" y="8856"/>
                  </a:lnTo>
                  <a:lnTo>
                    <a:pt x="5904" y="8856"/>
                  </a:lnTo>
                  <a:cubicBezTo>
                    <a:pt x="13018" y="9592"/>
                    <a:pt x="20192" y="9592"/>
                    <a:pt x="27306" y="8856"/>
                  </a:cubicBezTo>
                  <a:close/>
                </a:path>
              </a:pathLst>
            </a:custGeom>
            <a:solidFill>
              <a:srgbClr val="8F6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978058A9-38A7-4F57-9848-F30AF8B4B9FE}"/>
                </a:ext>
              </a:extLst>
            </p:cNvPr>
            <p:cNvSpPr/>
            <p:nvPr/>
          </p:nvSpPr>
          <p:spPr>
            <a:xfrm>
              <a:off x="8187527" y="1932993"/>
              <a:ext cx="5903" cy="8855"/>
            </a:xfrm>
            <a:custGeom>
              <a:avLst/>
              <a:gdLst>
                <a:gd name="connsiteX0" fmla="*/ 5904 w 5903"/>
                <a:gd name="connsiteY0" fmla="*/ 8856 h 8855"/>
                <a:gd name="connsiteX1" fmla="*/ 5904 w 5903"/>
                <a:gd name="connsiteY1" fmla="*/ 0 h 8855"/>
                <a:gd name="connsiteX2" fmla="*/ 0 w 5903"/>
                <a:gd name="connsiteY2" fmla="*/ 0 h 8855"/>
                <a:gd name="connsiteX3" fmla="*/ 0 w 5903"/>
                <a:gd name="connsiteY3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8855">
                  <a:moveTo>
                    <a:pt x="5904" y="8856"/>
                  </a:moveTo>
                  <a:lnTo>
                    <a:pt x="5904" y="0"/>
                  </a:lnTo>
                  <a:lnTo>
                    <a:pt x="0" y="0"/>
                  </a:lnTo>
                  <a:cubicBezTo>
                    <a:pt x="0" y="0"/>
                    <a:pt x="0" y="8118"/>
                    <a:pt x="0" y="8856"/>
                  </a:cubicBezTo>
                  <a:close/>
                </a:path>
              </a:pathLst>
            </a:custGeom>
            <a:solidFill>
              <a:srgbClr val="8F6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ADF25A75-444B-43FA-9D7F-83AB89708BE0}"/>
                </a:ext>
              </a:extLst>
            </p:cNvPr>
            <p:cNvSpPr/>
            <p:nvPr/>
          </p:nvSpPr>
          <p:spPr>
            <a:xfrm>
              <a:off x="8224427" y="1932255"/>
              <a:ext cx="8855" cy="8118"/>
            </a:xfrm>
            <a:custGeom>
              <a:avLst/>
              <a:gdLst>
                <a:gd name="connsiteX0" fmla="*/ 8856 w 8855"/>
                <a:gd name="connsiteY0" fmla="*/ 0 h 8118"/>
                <a:gd name="connsiteX1" fmla="*/ 0 w 8855"/>
                <a:gd name="connsiteY1" fmla="*/ 0 h 8118"/>
                <a:gd name="connsiteX2" fmla="*/ 0 w 8855"/>
                <a:gd name="connsiteY2" fmla="*/ 8118 h 8118"/>
                <a:gd name="connsiteX3" fmla="*/ 7380 w 8855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8118">
                  <a:moveTo>
                    <a:pt x="8856" y="0"/>
                  </a:moveTo>
                  <a:lnTo>
                    <a:pt x="0" y="0"/>
                  </a:lnTo>
                  <a:lnTo>
                    <a:pt x="0" y="8118"/>
                  </a:lnTo>
                  <a:lnTo>
                    <a:pt x="7380" y="8118"/>
                  </a:lnTo>
                  <a:close/>
                </a:path>
              </a:pathLst>
            </a:custGeom>
            <a:solidFill>
              <a:srgbClr val="8F6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E0A32E39-E83E-4BF7-90BE-16AE94B204B0}"/>
                </a:ext>
              </a:extLst>
            </p:cNvPr>
            <p:cNvSpPr/>
            <p:nvPr/>
          </p:nvSpPr>
          <p:spPr>
            <a:xfrm>
              <a:off x="8193431" y="1932255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520CF295-BF5C-4ECF-91EF-0903B6662C12}"/>
                </a:ext>
              </a:extLst>
            </p:cNvPr>
            <p:cNvSpPr/>
            <p:nvPr/>
          </p:nvSpPr>
          <p:spPr>
            <a:xfrm>
              <a:off x="8193431" y="1932993"/>
              <a:ext cx="2214" cy="9593"/>
            </a:xfrm>
            <a:custGeom>
              <a:avLst/>
              <a:gdLst>
                <a:gd name="connsiteX0" fmla="*/ 0 w 2214"/>
                <a:gd name="connsiteY0" fmla="*/ 0 h 9593"/>
                <a:gd name="connsiteX1" fmla="*/ 738 w 2214"/>
                <a:gd name="connsiteY1" fmla="*/ 9594 h 9593"/>
                <a:gd name="connsiteX2" fmla="*/ 2214 w 2214"/>
                <a:gd name="connsiteY2" fmla="*/ 9594 h 9593"/>
                <a:gd name="connsiteX3" fmla="*/ 2214 w 2214"/>
                <a:gd name="connsiteY3" fmla="*/ 0 h 9593"/>
                <a:gd name="connsiteX4" fmla="*/ 0 w 2214"/>
                <a:gd name="connsiteY4" fmla="*/ 0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" h="9593">
                  <a:moveTo>
                    <a:pt x="0" y="0"/>
                  </a:moveTo>
                  <a:lnTo>
                    <a:pt x="738" y="9594"/>
                  </a:lnTo>
                  <a:lnTo>
                    <a:pt x="2214" y="9594"/>
                  </a:lnTo>
                  <a:lnTo>
                    <a:pt x="22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72B76857-D032-49B6-892D-1AF6B3844C7F}"/>
                </a:ext>
              </a:extLst>
            </p:cNvPr>
            <p:cNvSpPr/>
            <p:nvPr/>
          </p:nvSpPr>
          <p:spPr>
            <a:xfrm>
              <a:off x="8256900" y="21322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527030E0-5896-473A-A628-F3E141C64D79}"/>
                </a:ext>
              </a:extLst>
            </p:cNvPr>
            <p:cNvSpPr/>
            <p:nvPr/>
          </p:nvSpPr>
          <p:spPr>
            <a:xfrm>
              <a:off x="8234760" y="21300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6FB7E0B5-4EF1-4DED-ACFD-3A7228FCC9A7}"/>
                </a:ext>
              </a:extLst>
            </p:cNvPr>
            <p:cNvSpPr/>
            <p:nvPr/>
          </p:nvSpPr>
          <p:spPr>
            <a:xfrm>
              <a:off x="8244354" y="2135943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AF2A58E4-4E2A-4B05-A17E-70C203D85F02}"/>
                </a:ext>
              </a:extLst>
            </p:cNvPr>
            <p:cNvSpPr/>
            <p:nvPr/>
          </p:nvSpPr>
          <p:spPr>
            <a:xfrm>
              <a:off x="8234760" y="2114540"/>
              <a:ext cx="11501" cy="22140"/>
            </a:xfrm>
            <a:custGeom>
              <a:avLst/>
              <a:gdLst>
                <a:gd name="connsiteX0" fmla="*/ 11070 w 11501"/>
                <a:gd name="connsiteY0" fmla="*/ 17712 h 22140"/>
                <a:gd name="connsiteX1" fmla="*/ 11070 w 11501"/>
                <a:gd name="connsiteY1" fmla="*/ 13284 h 22140"/>
                <a:gd name="connsiteX2" fmla="*/ 11070 w 11501"/>
                <a:gd name="connsiteY2" fmla="*/ 17712 h 22140"/>
                <a:gd name="connsiteX3" fmla="*/ 11070 w 11501"/>
                <a:gd name="connsiteY3" fmla="*/ 17712 h 22140"/>
                <a:gd name="connsiteX4" fmla="*/ 11070 w 11501"/>
                <a:gd name="connsiteY4" fmla="*/ 17712 h 22140"/>
                <a:gd name="connsiteX5" fmla="*/ 11070 w 11501"/>
                <a:gd name="connsiteY5" fmla="*/ 12546 h 22140"/>
                <a:gd name="connsiteX6" fmla="*/ 11070 w 11501"/>
                <a:gd name="connsiteY6" fmla="*/ 12546 h 22140"/>
                <a:gd name="connsiteX7" fmla="*/ 11070 w 11501"/>
                <a:gd name="connsiteY7" fmla="*/ 16236 h 22140"/>
                <a:gd name="connsiteX8" fmla="*/ 11070 w 11501"/>
                <a:gd name="connsiteY8" fmla="*/ 16236 h 22140"/>
                <a:gd name="connsiteX9" fmla="*/ 11070 w 11501"/>
                <a:gd name="connsiteY9" fmla="*/ 12546 h 22140"/>
                <a:gd name="connsiteX10" fmla="*/ 11070 w 11501"/>
                <a:gd name="connsiteY10" fmla="*/ 12546 h 22140"/>
                <a:gd name="connsiteX11" fmla="*/ 11070 w 11501"/>
                <a:gd name="connsiteY11" fmla="*/ 12546 h 22140"/>
                <a:gd name="connsiteX12" fmla="*/ 11070 w 11501"/>
                <a:gd name="connsiteY12" fmla="*/ 12546 h 22140"/>
                <a:gd name="connsiteX13" fmla="*/ 11070 w 11501"/>
                <a:gd name="connsiteY13" fmla="*/ 8118 h 22140"/>
                <a:gd name="connsiteX14" fmla="*/ 11070 w 11501"/>
                <a:gd name="connsiteY14" fmla="*/ 0 h 22140"/>
                <a:gd name="connsiteX15" fmla="*/ 11070 w 11501"/>
                <a:gd name="connsiteY15" fmla="*/ 2214 h 22140"/>
                <a:gd name="connsiteX16" fmla="*/ 11070 w 11501"/>
                <a:gd name="connsiteY16" fmla="*/ 2214 h 22140"/>
                <a:gd name="connsiteX17" fmla="*/ 0 w 11501"/>
                <a:gd name="connsiteY17" fmla="*/ 6642 h 22140"/>
                <a:gd name="connsiteX18" fmla="*/ 1476 w 11501"/>
                <a:gd name="connsiteY18" fmla="*/ 2214 h 22140"/>
                <a:gd name="connsiteX19" fmla="*/ 1476 w 11501"/>
                <a:gd name="connsiteY19" fmla="*/ 6642 h 22140"/>
                <a:gd name="connsiteX20" fmla="*/ 1476 w 11501"/>
                <a:gd name="connsiteY20" fmla="*/ 17712 h 22140"/>
                <a:gd name="connsiteX21" fmla="*/ 1476 w 11501"/>
                <a:gd name="connsiteY21" fmla="*/ 17712 h 22140"/>
                <a:gd name="connsiteX22" fmla="*/ 1476 w 11501"/>
                <a:gd name="connsiteY22" fmla="*/ 22140 h 22140"/>
                <a:gd name="connsiteX23" fmla="*/ 1476 w 11501"/>
                <a:gd name="connsiteY23" fmla="*/ 22140 h 22140"/>
                <a:gd name="connsiteX24" fmla="*/ 1476 w 11501"/>
                <a:gd name="connsiteY24" fmla="*/ 14022 h 22140"/>
                <a:gd name="connsiteX25" fmla="*/ 1476 w 11501"/>
                <a:gd name="connsiteY25" fmla="*/ 17712 h 22140"/>
                <a:gd name="connsiteX26" fmla="*/ 1476 w 11501"/>
                <a:gd name="connsiteY26" fmla="*/ 17712 h 22140"/>
                <a:gd name="connsiteX27" fmla="*/ 11070 w 11501"/>
                <a:gd name="connsiteY27" fmla="*/ 17712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501" h="22140">
                  <a:moveTo>
                    <a:pt x="11070" y="17712"/>
                  </a:moveTo>
                  <a:cubicBezTo>
                    <a:pt x="10856" y="16243"/>
                    <a:pt x="10856" y="14753"/>
                    <a:pt x="11070" y="13284"/>
                  </a:cubicBezTo>
                  <a:cubicBezTo>
                    <a:pt x="11070" y="13284"/>
                    <a:pt x="11070" y="13284"/>
                    <a:pt x="11070" y="17712"/>
                  </a:cubicBezTo>
                  <a:cubicBezTo>
                    <a:pt x="11070" y="22140"/>
                    <a:pt x="11070" y="17712"/>
                    <a:pt x="11070" y="17712"/>
                  </a:cubicBezTo>
                  <a:cubicBezTo>
                    <a:pt x="11070" y="17712"/>
                    <a:pt x="11070" y="17712"/>
                    <a:pt x="11070" y="17712"/>
                  </a:cubicBezTo>
                  <a:cubicBezTo>
                    <a:pt x="10553" y="16029"/>
                    <a:pt x="10553" y="14230"/>
                    <a:pt x="11070" y="12546"/>
                  </a:cubicBezTo>
                  <a:lnTo>
                    <a:pt x="11070" y="12546"/>
                  </a:lnTo>
                  <a:cubicBezTo>
                    <a:pt x="11350" y="13760"/>
                    <a:pt x="11350" y="15022"/>
                    <a:pt x="11070" y="16236"/>
                  </a:cubicBezTo>
                  <a:lnTo>
                    <a:pt x="11070" y="16236"/>
                  </a:lnTo>
                  <a:cubicBezTo>
                    <a:pt x="11070" y="16236"/>
                    <a:pt x="11070" y="16236"/>
                    <a:pt x="11070" y="12546"/>
                  </a:cubicBezTo>
                  <a:lnTo>
                    <a:pt x="11070" y="12546"/>
                  </a:lnTo>
                  <a:cubicBezTo>
                    <a:pt x="11070" y="12546"/>
                    <a:pt x="11070" y="12546"/>
                    <a:pt x="11070" y="12546"/>
                  </a:cubicBezTo>
                  <a:cubicBezTo>
                    <a:pt x="11070" y="12546"/>
                    <a:pt x="11070" y="12546"/>
                    <a:pt x="11070" y="12546"/>
                  </a:cubicBezTo>
                  <a:cubicBezTo>
                    <a:pt x="11646" y="11126"/>
                    <a:pt x="11646" y="9538"/>
                    <a:pt x="11070" y="8118"/>
                  </a:cubicBezTo>
                  <a:cubicBezTo>
                    <a:pt x="11624" y="5441"/>
                    <a:pt x="11624" y="2677"/>
                    <a:pt x="11070" y="0"/>
                  </a:cubicBezTo>
                  <a:lnTo>
                    <a:pt x="11070" y="2214"/>
                  </a:lnTo>
                  <a:lnTo>
                    <a:pt x="11070" y="2214"/>
                  </a:lnTo>
                  <a:cubicBezTo>
                    <a:pt x="7705" y="4393"/>
                    <a:pt x="3941" y="5897"/>
                    <a:pt x="0" y="6642"/>
                  </a:cubicBezTo>
                  <a:lnTo>
                    <a:pt x="1476" y="2214"/>
                  </a:lnTo>
                  <a:cubicBezTo>
                    <a:pt x="1727" y="3680"/>
                    <a:pt x="1727" y="5176"/>
                    <a:pt x="1476" y="6642"/>
                  </a:cubicBezTo>
                  <a:cubicBezTo>
                    <a:pt x="339" y="10245"/>
                    <a:pt x="339" y="14109"/>
                    <a:pt x="1476" y="17712"/>
                  </a:cubicBezTo>
                  <a:lnTo>
                    <a:pt x="1476" y="17712"/>
                  </a:lnTo>
                  <a:cubicBezTo>
                    <a:pt x="686" y="19082"/>
                    <a:pt x="686" y="20770"/>
                    <a:pt x="1476" y="22140"/>
                  </a:cubicBezTo>
                  <a:lnTo>
                    <a:pt x="1476" y="22140"/>
                  </a:lnTo>
                  <a:lnTo>
                    <a:pt x="1476" y="14022"/>
                  </a:lnTo>
                  <a:cubicBezTo>
                    <a:pt x="1476" y="14022"/>
                    <a:pt x="1476" y="14022"/>
                    <a:pt x="1476" y="17712"/>
                  </a:cubicBezTo>
                  <a:cubicBezTo>
                    <a:pt x="1476" y="21402"/>
                    <a:pt x="1476" y="17712"/>
                    <a:pt x="1476" y="17712"/>
                  </a:cubicBezTo>
                  <a:cubicBezTo>
                    <a:pt x="1476" y="17712"/>
                    <a:pt x="11808" y="19188"/>
                    <a:pt x="11070" y="17712"/>
                  </a:cubicBez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2286729F-1B5E-4968-ACC9-470EB0E5ED69}"/>
                </a:ext>
              </a:extLst>
            </p:cNvPr>
            <p:cNvSpPr/>
            <p:nvPr/>
          </p:nvSpPr>
          <p:spPr>
            <a:xfrm>
              <a:off x="8236236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DADFEB0B-7434-4E80-B9B8-50F1FAC52507}"/>
                </a:ext>
              </a:extLst>
            </p:cNvPr>
            <p:cNvSpPr/>
            <p:nvPr/>
          </p:nvSpPr>
          <p:spPr>
            <a:xfrm>
              <a:off x="8234760" y="21300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1E4D34B1-C30E-4506-88F7-05F6F7D32B57}"/>
                </a:ext>
              </a:extLst>
            </p:cNvPr>
            <p:cNvSpPr/>
            <p:nvPr/>
          </p:nvSpPr>
          <p:spPr>
            <a:xfrm>
              <a:off x="8156289" y="2108636"/>
              <a:ext cx="39356" cy="8118"/>
            </a:xfrm>
            <a:custGeom>
              <a:avLst/>
              <a:gdLst>
                <a:gd name="connsiteX0" fmla="*/ 34928 w 39356"/>
                <a:gd name="connsiteY0" fmla="*/ 8118 h 8118"/>
                <a:gd name="connsiteX1" fmla="*/ 34928 w 39356"/>
                <a:gd name="connsiteY1" fmla="*/ 8118 h 8118"/>
                <a:gd name="connsiteX2" fmla="*/ 34928 w 39356"/>
                <a:gd name="connsiteY2" fmla="*/ 8118 h 8118"/>
                <a:gd name="connsiteX3" fmla="*/ 39356 w 39356"/>
                <a:gd name="connsiteY3" fmla="*/ 8118 h 8118"/>
                <a:gd name="connsiteX4" fmla="*/ 39356 w 39356"/>
                <a:gd name="connsiteY4" fmla="*/ 8118 h 8118"/>
                <a:gd name="connsiteX5" fmla="*/ 39356 w 39356"/>
                <a:gd name="connsiteY5" fmla="*/ 0 h 8118"/>
                <a:gd name="connsiteX6" fmla="*/ 23120 w 39356"/>
                <a:gd name="connsiteY6" fmla="*/ 0 h 8118"/>
                <a:gd name="connsiteX7" fmla="*/ 15002 w 39356"/>
                <a:gd name="connsiteY7" fmla="*/ 0 h 8118"/>
                <a:gd name="connsiteX8" fmla="*/ 15002 w 39356"/>
                <a:gd name="connsiteY8" fmla="*/ 0 h 8118"/>
                <a:gd name="connsiteX9" fmla="*/ 5408 w 39356"/>
                <a:gd name="connsiteY9" fmla="*/ 0 h 8118"/>
                <a:gd name="connsiteX10" fmla="*/ 242 w 39356"/>
                <a:gd name="connsiteY10" fmla="*/ 0 h 8118"/>
                <a:gd name="connsiteX11" fmla="*/ 5408 w 39356"/>
                <a:gd name="connsiteY11" fmla="*/ 0 h 8118"/>
                <a:gd name="connsiteX12" fmla="*/ 5408 w 39356"/>
                <a:gd name="connsiteY12" fmla="*/ 0 h 8118"/>
                <a:gd name="connsiteX13" fmla="*/ 12788 w 39356"/>
                <a:gd name="connsiteY13" fmla="*/ 0 h 8118"/>
                <a:gd name="connsiteX14" fmla="*/ 23120 w 39356"/>
                <a:gd name="connsiteY14" fmla="*/ 8118 h 8118"/>
                <a:gd name="connsiteX15" fmla="*/ 29762 w 39356"/>
                <a:gd name="connsiteY15" fmla="*/ 8118 h 8118"/>
                <a:gd name="connsiteX16" fmla="*/ 29762 w 39356"/>
                <a:gd name="connsiteY16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356" h="8118">
                  <a:moveTo>
                    <a:pt x="34928" y="8118"/>
                  </a:moveTo>
                  <a:lnTo>
                    <a:pt x="34928" y="8118"/>
                  </a:lnTo>
                  <a:lnTo>
                    <a:pt x="34928" y="8118"/>
                  </a:lnTo>
                  <a:lnTo>
                    <a:pt x="39356" y="8118"/>
                  </a:lnTo>
                  <a:cubicBezTo>
                    <a:pt x="39356" y="8118"/>
                    <a:pt x="39356" y="8118"/>
                    <a:pt x="39356" y="8118"/>
                  </a:cubicBezTo>
                  <a:lnTo>
                    <a:pt x="39356" y="0"/>
                  </a:lnTo>
                  <a:lnTo>
                    <a:pt x="23120" y="0"/>
                  </a:lnTo>
                  <a:lnTo>
                    <a:pt x="15002" y="0"/>
                  </a:lnTo>
                  <a:lnTo>
                    <a:pt x="15002" y="0"/>
                  </a:lnTo>
                  <a:lnTo>
                    <a:pt x="5408" y="0"/>
                  </a:lnTo>
                  <a:cubicBezTo>
                    <a:pt x="5408" y="0"/>
                    <a:pt x="980" y="0"/>
                    <a:pt x="242" y="0"/>
                  </a:cubicBezTo>
                  <a:cubicBezTo>
                    <a:pt x="-496" y="0"/>
                    <a:pt x="242" y="0"/>
                    <a:pt x="5408" y="0"/>
                  </a:cubicBezTo>
                  <a:lnTo>
                    <a:pt x="5408" y="0"/>
                  </a:lnTo>
                  <a:lnTo>
                    <a:pt x="12788" y="0"/>
                  </a:lnTo>
                  <a:cubicBezTo>
                    <a:pt x="15740" y="3280"/>
                    <a:pt x="19239" y="6026"/>
                    <a:pt x="23120" y="8118"/>
                  </a:cubicBezTo>
                  <a:lnTo>
                    <a:pt x="29762" y="8118"/>
                  </a:lnTo>
                  <a:lnTo>
                    <a:pt x="29762" y="8118"/>
                  </a:lnTo>
                  <a:close/>
                </a:path>
              </a:pathLst>
            </a:custGeom>
            <a:solidFill>
              <a:srgbClr val="670A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D5EBCB7F-66C9-40D4-B5BA-4CF28A3A2251}"/>
                </a:ext>
              </a:extLst>
            </p:cNvPr>
            <p:cNvSpPr/>
            <p:nvPr/>
          </p:nvSpPr>
          <p:spPr>
            <a:xfrm>
              <a:off x="8180148" y="2118231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738 w 738"/>
                <a:gd name="connsiteY1" fmla="*/ 0 h 737"/>
                <a:gd name="connsiteX2" fmla="*/ 0 w 738"/>
                <a:gd name="connsiteY2" fmla="*/ 738 h 737"/>
                <a:gd name="connsiteX3" fmla="*/ 0 w 738"/>
                <a:gd name="connsiteY3" fmla="*/ 0 h 737"/>
                <a:gd name="connsiteX4" fmla="*/ 738 w 738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6B4E18EF-F3B4-404E-8244-863A6BC1529D}"/>
                </a:ext>
              </a:extLst>
            </p:cNvPr>
            <p:cNvSpPr/>
            <p:nvPr/>
          </p:nvSpPr>
          <p:spPr>
            <a:xfrm>
              <a:off x="8191217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D5D42E13-115E-44C9-A1DB-F58AF6130289}"/>
                </a:ext>
              </a:extLst>
            </p:cNvPr>
            <p:cNvSpPr/>
            <p:nvPr/>
          </p:nvSpPr>
          <p:spPr>
            <a:xfrm>
              <a:off x="8017788" y="21115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D1AF515-47DC-4D94-8CC5-FA6AEE9DCEDF}"/>
                </a:ext>
              </a:extLst>
            </p:cNvPr>
            <p:cNvSpPr/>
            <p:nvPr/>
          </p:nvSpPr>
          <p:spPr>
            <a:xfrm>
              <a:off x="7924061" y="2112327"/>
              <a:ext cx="738" cy="1475"/>
            </a:xfrm>
            <a:custGeom>
              <a:avLst/>
              <a:gdLst>
                <a:gd name="connsiteX0" fmla="*/ 0 w 738"/>
                <a:gd name="connsiteY0" fmla="*/ 0 h 1475"/>
                <a:gd name="connsiteX1" fmla="*/ 0 w 738"/>
                <a:gd name="connsiteY1" fmla="*/ 738 h 1475"/>
                <a:gd name="connsiteX2" fmla="*/ 738 w 738"/>
                <a:gd name="connsiteY2" fmla="*/ 1476 h 1475"/>
                <a:gd name="connsiteX3" fmla="*/ 0 w 738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1475">
                  <a:moveTo>
                    <a:pt x="0" y="0"/>
                  </a:moveTo>
                  <a:lnTo>
                    <a:pt x="0" y="738"/>
                  </a:lnTo>
                  <a:lnTo>
                    <a:pt x="738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C4F79C81-50B4-44C8-85B2-26B282E6DE31}"/>
                </a:ext>
              </a:extLst>
            </p:cNvPr>
            <p:cNvSpPr/>
            <p:nvPr/>
          </p:nvSpPr>
          <p:spPr>
            <a:xfrm>
              <a:off x="8005979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7C5F2EF7-1020-4656-84F7-A1DE4C318D03}"/>
                </a:ext>
              </a:extLst>
            </p:cNvPr>
            <p:cNvSpPr/>
            <p:nvPr/>
          </p:nvSpPr>
          <p:spPr>
            <a:xfrm>
              <a:off x="7931442" y="2104947"/>
              <a:ext cx="2213" cy="2951"/>
            </a:xfrm>
            <a:custGeom>
              <a:avLst/>
              <a:gdLst>
                <a:gd name="connsiteX0" fmla="*/ 0 w 2213"/>
                <a:gd name="connsiteY0" fmla="*/ 0 h 2951"/>
                <a:gd name="connsiteX1" fmla="*/ 0 w 2213"/>
                <a:gd name="connsiteY1" fmla="*/ 738 h 2951"/>
                <a:gd name="connsiteX2" fmla="*/ 2214 w 2213"/>
                <a:gd name="connsiteY2" fmla="*/ 2952 h 2951"/>
                <a:gd name="connsiteX3" fmla="*/ 0 w 2213"/>
                <a:gd name="connsiteY3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2951">
                  <a:moveTo>
                    <a:pt x="0" y="0"/>
                  </a:moveTo>
                  <a:lnTo>
                    <a:pt x="0" y="738"/>
                  </a:lnTo>
                  <a:lnTo>
                    <a:pt x="2214" y="2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76DE4EA3-2031-4824-9AC5-E0EAA5DE2A65}"/>
                </a:ext>
              </a:extLst>
            </p:cNvPr>
            <p:cNvSpPr/>
            <p:nvPr/>
          </p:nvSpPr>
          <p:spPr>
            <a:xfrm>
              <a:off x="7949154" y="2113803"/>
              <a:ext cx="738" cy="1475"/>
            </a:xfrm>
            <a:custGeom>
              <a:avLst/>
              <a:gdLst>
                <a:gd name="connsiteX0" fmla="*/ 738 w 738"/>
                <a:gd name="connsiteY0" fmla="*/ 0 h 1475"/>
                <a:gd name="connsiteX1" fmla="*/ 0 w 738"/>
                <a:gd name="connsiteY1" fmla="*/ 738 h 1475"/>
                <a:gd name="connsiteX2" fmla="*/ 738 w 738"/>
                <a:gd name="connsiteY2" fmla="*/ 1476 h 1475"/>
                <a:gd name="connsiteX3" fmla="*/ 738 w 738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1475">
                  <a:moveTo>
                    <a:pt x="738" y="0"/>
                  </a:moveTo>
                  <a:lnTo>
                    <a:pt x="0" y="738"/>
                  </a:lnTo>
                  <a:lnTo>
                    <a:pt x="738" y="147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8A251E10-96B7-4C8F-BE13-076990336B68}"/>
                </a:ext>
              </a:extLst>
            </p:cNvPr>
            <p:cNvSpPr/>
            <p:nvPr/>
          </p:nvSpPr>
          <p:spPr>
            <a:xfrm>
              <a:off x="7996386" y="2121183"/>
              <a:ext cx="1475" cy="2951"/>
            </a:xfrm>
            <a:custGeom>
              <a:avLst/>
              <a:gdLst>
                <a:gd name="connsiteX0" fmla="*/ 1476 w 1475"/>
                <a:gd name="connsiteY0" fmla="*/ 0 h 2951"/>
                <a:gd name="connsiteX1" fmla="*/ 0 w 1475"/>
                <a:gd name="connsiteY1" fmla="*/ 2214 h 2951"/>
                <a:gd name="connsiteX2" fmla="*/ 738 w 1475"/>
                <a:gd name="connsiteY2" fmla="*/ 2952 h 2951"/>
                <a:gd name="connsiteX3" fmla="*/ 738 w 1475"/>
                <a:gd name="connsiteY3" fmla="*/ 2214 h 2951"/>
                <a:gd name="connsiteX4" fmla="*/ 1476 w 1475"/>
                <a:gd name="connsiteY4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2951">
                  <a:moveTo>
                    <a:pt x="1476" y="0"/>
                  </a:moveTo>
                  <a:lnTo>
                    <a:pt x="0" y="2214"/>
                  </a:lnTo>
                  <a:lnTo>
                    <a:pt x="738" y="2952"/>
                  </a:lnTo>
                  <a:lnTo>
                    <a:pt x="738" y="2214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6CD76728-A1AA-4B80-B192-FF0733C800E8}"/>
                </a:ext>
              </a:extLst>
            </p:cNvPr>
            <p:cNvSpPr/>
            <p:nvPr/>
          </p:nvSpPr>
          <p:spPr>
            <a:xfrm>
              <a:off x="7953422" y="2105684"/>
              <a:ext cx="99789" cy="27453"/>
            </a:xfrm>
            <a:custGeom>
              <a:avLst/>
              <a:gdLst>
                <a:gd name="connsiteX0" fmla="*/ 64366 w 99789"/>
                <a:gd name="connsiteY0" fmla="*/ 11070 h 27453"/>
                <a:gd name="connsiteX1" fmla="*/ 57724 w 99789"/>
                <a:gd name="connsiteY1" fmla="*/ 11070 h 27453"/>
                <a:gd name="connsiteX2" fmla="*/ 57724 w 99789"/>
                <a:gd name="connsiteY2" fmla="*/ 18450 h 27453"/>
                <a:gd name="connsiteX3" fmla="*/ 57724 w 99789"/>
                <a:gd name="connsiteY3" fmla="*/ 18450 h 27453"/>
                <a:gd name="connsiteX4" fmla="*/ 57724 w 99789"/>
                <a:gd name="connsiteY4" fmla="*/ 18450 h 27453"/>
                <a:gd name="connsiteX5" fmla="*/ 57724 w 99789"/>
                <a:gd name="connsiteY5" fmla="*/ 24354 h 27453"/>
                <a:gd name="connsiteX6" fmla="*/ 57724 w 99789"/>
                <a:gd name="connsiteY6" fmla="*/ 24354 h 27453"/>
                <a:gd name="connsiteX7" fmla="*/ 45916 w 99789"/>
                <a:gd name="connsiteY7" fmla="*/ 11070 h 27453"/>
                <a:gd name="connsiteX8" fmla="*/ 45916 w 99789"/>
                <a:gd name="connsiteY8" fmla="*/ 11070 h 27453"/>
                <a:gd name="connsiteX9" fmla="*/ 45916 w 99789"/>
                <a:gd name="connsiteY9" fmla="*/ 14760 h 27453"/>
                <a:gd name="connsiteX10" fmla="*/ 45916 w 99789"/>
                <a:gd name="connsiteY10" fmla="*/ 14760 h 27453"/>
                <a:gd name="connsiteX11" fmla="*/ 45916 w 99789"/>
                <a:gd name="connsiteY11" fmla="*/ 14760 h 27453"/>
                <a:gd name="connsiteX12" fmla="*/ 42226 w 99789"/>
                <a:gd name="connsiteY12" fmla="*/ 14760 h 27453"/>
                <a:gd name="connsiteX13" fmla="*/ 37060 w 99789"/>
                <a:gd name="connsiteY13" fmla="*/ 14760 h 27453"/>
                <a:gd name="connsiteX14" fmla="*/ 31156 w 99789"/>
                <a:gd name="connsiteY14" fmla="*/ 14760 h 27453"/>
                <a:gd name="connsiteX15" fmla="*/ 26728 w 99789"/>
                <a:gd name="connsiteY15" fmla="*/ 14760 h 27453"/>
                <a:gd name="connsiteX16" fmla="*/ 26728 w 99789"/>
                <a:gd name="connsiteY16" fmla="*/ 19188 h 27453"/>
                <a:gd name="connsiteX17" fmla="*/ 26728 w 99789"/>
                <a:gd name="connsiteY17" fmla="*/ 19188 h 27453"/>
                <a:gd name="connsiteX18" fmla="*/ 26728 w 99789"/>
                <a:gd name="connsiteY18" fmla="*/ 19188 h 27453"/>
                <a:gd name="connsiteX19" fmla="*/ 26728 w 99789"/>
                <a:gd name="connsiteY19" fmla="*/ 19188 h 27453"/>
                <a:gd name="connsiteX20" fmla="*/ 19348 w 99789"/>
                <a:gd name="connsiteY20" fmla="*/ 19188 h 27453"/>
                <a:gd name="connsiteX21" fmla="*/ 4588 w 99789"/>
                <a:gd name="connsiteY21" fmla="*/ 11070 h 27453"/>
                <a:gd name="connsiteX22" fmla="*/ 4588 w 99789"/>
                <a:gd name="connsiteY22" fmla="*/ 11070 h 27453"/>
                <a:gd name="connsiteX23" fmla="*/ 4588 w 99789"/>
                <a:gd name="connsiteY23" fmla="*/ 11070 h 27453"/>
                <a:gd name="connsiteX24" fmla="*/ 4588 w 99789"/>
                <a:gd name="connsiteY24" fmla="*/ 11070 h 27453"/>
                <a:gd name="connsiteX25" fmla="*/ 4588 w 99789"/>
                <a:gd name="connsiteY25" fmla="*/ 11070 h 27453"/>
                <a:gd name="connsiteX26" fmla="*/ 4588 w 99789"/>
                <a:gd name="connsiteY26" fmla="*/ 11070 h 27453"/>
                <a:gd name="connsiteX27" fmla="*/ 4588 w 99789"/>
                <a:gd name="connsiteY27" fmla="*/ 11070 h 27453"/>
                <a:gd name="connsiteX28" fmla="*/ 4588 w 99789"/>
                <a:gd name="connsiteY28" fmla="*/ 11070 h 27453"/>
                <a:gd name="connsiteX29" fmla="*/ 4588 w 99789"/>
                <a:gd name="connsiteY29" fmla="*/ 11070 h 27453"/>
                <a:gd name="connsiteX30" fmla="*/ 4588 w 99789"/>
                <a:gd name="connsiteY30" fmla="*/ 5166 h 27453"/>
                <a:gd name="connsiteX31" fmla="*/ 4588 w 99789"/>
                <a:gd name="connsiteY31" fmla="*/ 5166 h 27453"/>
                <a:gd name="connsiteX32" fmla="*/ 4588 w 99789"/>
                <a:gd name="connsiteY32" fmla="*/ 8856 h 27453"/>
                <a:gd name="connsiteX33" fmla="*/ 160 w 99789"/>
                <a:gd name="connsiteY33" fmla="*/ 0 h 27453"/>
                <a:gd name="connsiteX34" fmla="*/ 160 w 99789"/>
                <a:gd name="connsiteY34" fmla="*/ 0 h 27453"/>
                <a:gd name="connsiteX35" fmla="*/ 160 w 99789"/>
                <a:gd name="connsiteY35" fmla="*/ 5904 h 27453"/>
                <a:gd name="connsiteX36" fmla="*/ 160 w 99789"/>
                <a:gd name="connsiteY36" fmla="*/ 5904 h 27453"/>
                <a:gd name="connsiteX37" fmla="*/ 160 w 99789"/>
                <a:gd name="connsiteY37" fmla="*/ 5904 h 27453"/>
                <a:gd name="connsiteX38" fmla="*/ 160 w 99789"/>
                <a:gd name="connsiteY38" fmla="*/ 5904 h 27453"/>
                <a:gd name="connsiteX39" fmla="*/ 160 w 99789"/>
                <a:gd name="connsiteY39" fmla="*/ 11070 h 27453"/>
                <a:gd name="connsiteX40" fmla="*/ 160 w 99789"/>
                <a:gd name="connsiteY40" fmla="*/ 11070 h 27453"/>
                <a:gd name="connsiteX41" fmla="*/ 160 w 99789"/>
                <a:gd name="connsiteY41" fmla="*/ 11070 h 27453"/>
                <a:gd name="connsiteX42" fmla="*/ 160 w 99789"/>
                <a:gd name="connsiteY42" fmla="*/ 11070 h 27453"/>
                <a:gd name="connsiteX43" fmla="*/ 160 w 99789"/>
                <a:gd name="connsiteY43" fmla="*/ 11070 h 27453"/>
                <a:gd name="connsiteX44" fmla="*/ 160 w 99789"/>
                <a:gd name="connsiteY44" fmla="*/ 11070 h 27453"/>
                <a:gd name="connsiteX45" fmla="*/ 160 w 99789"/>
                <a:gd name="connsiteY45" fmla="*/ 19188 h 27453"/>
                <a:gd name="connsiteX46" fmla="*/ 160 w 99789"/>
                <a:gd name="connsiteY46" fmla="*/ 19188 h 27453"/>
                <a:gd name="connsiteX47" fmla="*/ 46654 w 99789"/>
                <a:gd name="connsiteY47" fmla="*/ 27306 h 27453"/>
                <a:gd name="connsiteX48" fmla="*/ 99790 w 99789"/>
                <a:gd name="connsiteY48" fmla="*/ 19926 h 27453"/>
                <a:gd name="connsiteX49" fmla="*/ 99790 w 99789"/>
                <a:gd name="connsiteY49" fmla="*/ 19926 h 27453"/>
                <a:gd name="connsiteX50" fmla="*/ 68340 w 99789"/>
                <a:gd name="connsiteY50" fmla="*/ 8686 h 27453"/>
                <a:gd name="connsiteX51" fmla="*/ 64366 w 99789"/>
                <a:gd name="connsiteY51" fmla="*/ 11070 h 2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99789" h="27453">
                  <a:moveTo>
                    <a:pt x="64366" y="11070"/>
                  </a:moveTo>
                  <a:cubicBezTo>
                    <a:pt x="62172" y="10651"/>
                    <a:pt x="59918" y="10651"/>
                    <a:pt x="57724" y="11070"/>
                  </a:cubicBezTo>
                  <a:lnTo>
                    <a:pt x="57724" y="18450"/>
                  </a:lnTo>
                  <a:lnTo>
                    <a:pt x="57724" y="18450"/>
                  </a:lnTo>
                  <a:lnTo>
                    <a:pt x="57724" y="18450"/>
                  </a:lnTo>
                  <a:cubicBezTo>
                    <a:pt x="57838" y="20416"/>
                    <a:pt x="57838" y="22388"/>
                    <a:pt x="57724" y="24354"/>
                  </a:cubicBezTo>
                  <a:lnTo>
                    <a:pt x="57724" y="24354"/>
                  </a:lnTo>
                  <a:lnTo>
                    <a:pt x="45916" y="11070"/>
                  </a:lnTo>
                  <a:lnTo>
                    <a:pt x="45916" y="11070"/>
                  </a:lnTo>
                  <a:lnTo>
                    <a:pt x="45916" y="14760"/>
                  </a:lnTo>
                  <a:lnTo>
                    <a:pt x="45916" y="14760"/>
                  </a:lnTo>
                  <a:lnTo>
                    <a:pt x="45916" y="14760"/>
                  </a:lnTo>
                  <a:cubicBezTo>
                    <a:pt x="44702" y="14477"/>
                    <a:pt x="43440" y="14477"/>
                    <a:pt x="42226" y="14760"/>
                  </a:cubicBezTo>
                  <a:cubicBezTo>
                    <a:pt x="42226" y="14760"/>
                    <a:pt x="42226" y="14760"/>
                    <a:pt x="37060" y="14760"/>
                  </a:cubicBezTo>
                  <a:lnTo>
                    <a:pt x="31156" y="14760"/>
                  </a:lnTo>
                  <a:lnTo>
                    <a:pt x="26728" y="14760"/>
                  </a:lnTo>
                  <a:lnTo>
                    <a:pt x="26728" y="19188"/>
                  </a:lnTo>
                  <a:lnTo>
                    <a:pt x="26728" y="19188"/>
                  </a:lnTo>
                  <a:lnTo>
                    <a:pt x="26728" y="19188"/>
                  </a:lnTo>
                  <a:lnTo>
                    <a:pt x="26728" y="19188"/>
                  </a:lnTo>
                  <a:lnTo>
                    <a:pt x="19348" y="19188"/>
                  </a:lnTo>
                  <a:lnTo>
                    <a:pt x="4588" y="11070"/>
                  </a:lnTo>
                  <a:lnTo>
                    <a:pt x="4588" y="11070"/>
                  </a:lnTo>
                  <a:lnTo>
                    <a:pt x="4588" y="11070"/>
                  </a:lnTo>
                  <a:lnTo>
                    <a:pt x="4588" y="11070"/>
                  </a:lnTo>
                  <a:lnTo>
                    <a:pt x="4588" y="11070"/>
                  </a:lnTo>
                  <a:lnTo>
                    <a:pt x="4588" y="11070"/>
                  </a:lnTo>
                  <a:lnTo>
                    <a:pt x="4588" y="11070"/>
                  </a:lnTo>
                  <a:lnTo>
                    <a:pt x="4588" y="11070"/>
                  </a:lnTo>
                  <a:lnTo>
                    <a:pt x="4588" y="11070"/>
                  </a:lnTo>
                  <a:lnTo>
                    <a:pt x="4588" y="5166"/>
                  </a:lnTo>
                  <a:lnTo>
                    <a:pt x="4588" y="5166"/>
                  </a:lnTo>
                  <a:cubicBezTo>
                    <a:pt x="4588" y="8856"/>
                    <a:pt x="4588" y="8856"/>
                    <a:pt x="4588" y="8856"/>
                  </a:cubicBezTo>
                  <a:cubicBezTo>
                    <a:pt x="4481" y="5398"/>
                    <a:pt x="2862" y="2161"/>
                    <a:pt x="160" y="0"/>
                  </a:cubicBezTo>
                  <a:lnTo>
                    <a:pt x="160" y="0"/>
                  </a:lnTo>
                  <a:cubicBezTo>
                    <a:pt x="-53" y="1962"/>
                    <a:pt x="-53" y="3942"/>
                    <a:pt x="160" y="5904"/>
                  </a:cubicBezTo>
                  <a:lnTo>
                    <a:pt x="160" y="5904"/>
                  </a:lnTo>
                  <a:lnTo>
                    <a:pt x="160" y="5904"/>
                  </a:lnTo>
                  <a:lnTo>
                    <a:pt x="160" y="5904"/>
                  </a:lnTo>
                  <a:lnTo>
                    <a:pt x="160" y="11070"/>
                  </a:lnTo>
                  <a:lnTo>
                    <a:pt x="160" y="11070"/>
                  </a:lnTo>
                  <a:lnTo>
                    <a:pt x="160" y="11070"/>
                  </a:lnTo>
                  <a:lnTo>
                    <a:pt x="160" y="11070"/>
                  </a:lnTo>
                  <a:lnTo>
                    <a:pt x="160" y="11070"/>
                  </a:lnTo>
                  <a:lnTo>
                    <a:pt x="160" y="11070"/>
                  </a:lnTo>
                  <a:lnTo>
                    <a:pt x="160" y="19188"/>
                  </a:lnTo>
                  <a:lnTo>
                    <a:pt x="160" y="19188"/>
                  </a:lnTo>
                  <a:cubicBezTo>
                    <a:pt x="15502" y="22719"/>
                    <a:pt x="31022" y="25429"/>
                    <a:pt x="46654" y="27306"/>
                  </a:cubicBezTo>
                  <a:cubicBezTo>
                    <a:pt x="64668" y="28113"/>
                    <a:pt x="82676" y="25611"/>
                    <a:pt x="99790" y="19926"/>
                  </a:cubicBezTo>
                  <a:cubicBezTo>
                    <a:pt x="99790" y="19926"/>
                    <a:pt x="99790" y="19926"/>
                    <a:pt x="99790" y="19926"/>
                  </a:cubicBezTo>
                  <a:cubicBezTo>
                    <a:pt x="94211" y="8137"/>
                    <a:pt x="80130" y="3105"/>
                    <a:pt x="68340" y="8686"/>
                  </a:cubicBezTo>
                  <a:cubicBezTo>
                    <a:pt x="66941" y="9348"/>
                    <a:pt x="65610" y="10147"/>
                    <a:pt x="64366" y="11070"/>
                  </a:cubicBez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107D35C9-FD65-44FF-9CEA-EC22D36902FE}"/>
                </a:ext>
              </a:extLst>
            </p:cNvPr>
            <p:cNvSpPr/>
            <p:nvPr/>
          </p:nvSpPr>
          <p:spPr>
            <a:xfrm>
              <a:off x="7954319" y="2116016"/>
              <a:ext cx="1476" cy="2951"/>
            </a:xfrm>
            <a:custGeom>
              <a:avLst/>
              <a:gdLst>
                <a:gd name="connsiteX0" fmla="*/ 0 w 1476"/>
                <a:gd name="connsiteY0" fmla="*/ 2952 h 2951"/>
                <a:gd name="connsiteX1" fmla="*/ 1476 w 1476"/>
                <a:gd name="connsiteY1" fmla="*/ 0 h 2951"/>
                <a:gd name="connsiteX2" fmla="*/ 738 w 1476"/>
                <a:gd name="connsiteY2" fmla="*/ 1476 h 2951"/>
                <a:gd name="connsiteX3" fmla="*/ 0 w 1476"/>
                <a:gd name="connsiteY3" fmla="*/ 2214 h 2951"/>
                <a:gd name="connsiteX4" fmla="*/ 0 w 1476"/>
                <a:gd name="connsiteY4" fmla="*/ 2952 h 2951"/>
                <a:gd name="connsiteX5" fmla="*/ 0 w 1476"/>
                <a:gd name="connsiteY5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" h="2951">
                  <a:moveTo>
                    <a:pt x="0" y="2952"/>
                  </a:moveTo>
                  <a:lnTo>
                    <a:pt x="1476" y="0"/>
                  </a:lnTo>
                  <a:lnTo>
                    <a:pt x="738" y="1476"/>
                  </a:lnTo>
                  <a:lnTo>
                    <a:pt x="0" y="2214"/>
                  </a:lnTo>
                  <a:lnTo>
                    <a:pt x="0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CD7CAF04-7AAB-4143-AFC5-79B04E7341EB}"/>
                </a:ext>
              </a:extLst>
            </p:cNvPr>
            <p:cNvSpPr/>
            <p:nvPr/>
          </p:nvSpPr>
          <p:spPr>
            <a:xfrm>
              <a:off x="7938821" y="21034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26D7CE56-94C0-4CA9-86A3-B8E17C11D5D5}"/>
                </a:ext>
              </a:extLst>
            </p:cNvPr>
            <p:cNvSpPr/>
            <p:nvPr/>
          </p:nvSpPr>
          <p:spPr>
            <a:xfrm>
              <a:off x="7932179" y="2108636"/>
              <a:ext cx="73800" cy="2951"/>
            </a:xfrm>
            <a:custGeom>
              <a:avLst/>
              <a:gdLst>
                <a:gd name="connsiteX0" fmla="*/ 0 w 73800"/>
                <a:gd name="connsiteY0" fmla="*/ 0 h 2951"/>
                <a:gd name="connsiteX1" fmla="*/ 0 w 73800"/>
                <a:gd name="connsiteY1" fmla="*/ 2214 h 2951"/>
                <a:gd name="connsiteX2" fmla="*/ 0 w 73800"/>
                <a:gd name="connsiteY2" fmla="*/ 2952 h 2951"/>
                <a:gd name="connsiteX3" fmla="*/ 0 w 73800"/>
                <a:gd name="connsiteY3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2951">
                  <a:moveTo>
                    <a:pt x="0" y="0"/>
                  </a:moveTo>
                  <a:lnTo>
                    <a:pt x="0" y="2214"/>
                  </a:lnTo>
                  <a:lnTo>
                    <a:pt x="0" y="2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581C30F0-DF98-4274-9E7D-529065CB5FFC}"/>
                </a:ext>
              </a:extLst>
            </p:cNvPr>
            <p:cNvSpPr/>
            <p:nvPr/>
          </p:nvSpPr>
          <p:spPr>
            <a:xfrm>
              <a:off x="7927752" y="2113803"/>
              <a:ext cx="73800" cy="1475"/>
            </a:xfrm>
            <a:custGeom>
              <a:avLst/>
              <a:gdLst>
                <a:gd name="connsiteX0" fmla="*/ 0 w 73800"/>
                <a:gd name="connsiteY0" fmla="*/ 0 h 1475"/>
                <a:gd name="connsiteX1" fmla="*/ 0 w 73800"/>
                <a:gd name="connsiteY1" fmla="*/ 1476 h 1475"/>
                <a:gd name="connsiteX2" fmla="*/ 0 w 73800"/>
                <a:gd name="connsiteY2" fmla="*/ 1476 h 1475"/>
                <a:gd name="connsiteX3" fmla="*/ 0 w 73800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475">
                  <a:moveTo>
                    <a:pt x="0" y="0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A432D774-E4B3-4822-8892-00E8B1A72AEC}"/>
                </a:ext>
              </a:extLst>
            </p:cNvPr>
            <p:cNvSpPr/>
            <p:nvPr/>
          </p:nvSpPr>
          <p:spPr>
            <a:xfrm>
              <a:off x="8008931" y="2117493"/>
              <a:ext cx="738" cy="2951"/>
            </a:xfrm>
            <a:custGeom>
              <a:avLst/>
              <a:gdLst>
                <a:gd name="connsiteX0" fmla="*/ 738 w 738"/>
                <a:gd name="connsiteY0" fmla="*/ 0 h 2951"/>
                <a:gd name="connsiteX1" fmla="*/ 0 w 738"/>
                <a:gd name="connsiteY1" fmla="*/ 2952 h 2951"/>
                <a:gd name="connsiteX2" fmla="*/ 0 w 738"/>
                <a:gd name="connsiteY2" fmla="*/ 2952 h 2951"/>
                <a:gd name="connsiteX3" fmla="*/ 738 w 738"/>
                <a:gd name="connsiteY3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2951">
                  <a:moveTo>
                    <a:pt x="738" y="0"/>
                  </a:moveTo>
                  <a:lnTo>
                    <a:pt x="0" y="2952"/>
                  </a:lnTo>
                  <a:lnTo>
                    <a:pt x="0" y="2952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64F5CE8E-CC92-4474-A0AA-28D7DF40AC60}"/>
                </a:ext>
              </a:extLst>
            </p:cNvPr>
            <p:cNvSpPr/>
            <p:nvPr/>
          </p:nvSpPr>
          <p:spPr>
            <a:xfrm>
              <a:off x="7951367" y="2111588"/>
              <a:ext cx="738" cy="2214"/>
            </a:xfrm>
            <a:custGeom>
              <a:avLst/>
              <a:gdLst>
                <a:gd name="connsiteX0" fmla="*/ 0 w 738"/>
                <a:gd name="connsiteY0" fmla="*/ 0 h 2214"/>
                <a:gd name="connsiteX1" fmla="*/ 0 w 738"/>
                <a:gd name="connsiteY1" fmla="*/ 738 h 2214"/>
                <a:gd name="connsiteX2" fmla="*/ 738 w 738"/>
                <a:gd name="connsiteY2" fmla="*/ 2214 h 2214"/>
                <a:gd name="connsiteX3" fmla="*/ 0 w 738"/>
                <a:gd name="connsiteY3" fmla="*/ 0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2214">
                  <a:moveTo>
                    <a:pt x="0" y="0"/>
                  </a:moveTo>
                  <a:lnTo>
                    <a:pt x="0" y="738"/>
                  </a:lnTo>
                  <a:lnTo>
                    <a:pt x="738" y="2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AE8BFB09-20F9-487A-8266-9CB7BD452EA7}"/>
                </a:ext>
              </a:extLst>
            </p:cNvPr>
            <p:cNvSpPr/>
            <p:nvPr/>
          </p:nvSpPr>
          <p:spPr>
            <a:xfrm>
              <a:off x="7937346" y="2110112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9C1E139-900A-458A-9A0F-FB5FAB4F58F2}"/>
                </a:ext>
              </a:extLst>
            </p:cNvPr>
            <p:cNvSpPr/>
            <p:nvPr/>
          </p:nvSpPr>
          <p:spPr>
            <a:xfrm>
              <a:off x="7946202" y="21056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8A686AA8-740E-41CD-985C-9973E71A740A}"/>
                </a:ext>
              </a:extLst>
            </p:cNvPr>
            <p:cNvSpPr/>
            <p:nvPr/>
          </p:nvSpPr>
          <p:spPr>
            <a:xfrm>
              <a:off x="7971294" y="2122658"/>
              <a:ext cx="737" cy="1476"/>
            </a:xfrm>
            <a:custGeom>
              <a:avLst/>
              <a:gdLst>
                <a:gd name="connsiteX0" fmla="*/ 0 w 737"/>
                <a:gd name="connsiteY0" fmla="*/ 1476 h 1476"/>
                <a:gd name="connsiteX1" fmla="*/ 738 w 737"/>
                <a:gd name="connsiteY1" fmla="*/ 0 h 1476"/>
                <a:gd name="connsiteX2" fmla="*/ 0 w 737"/>
                <a:gd name="connsiteY2" fmla="*/ 738 h 1476"/>
                <a:gd name="connsiteX3" fmla="*/ 0 w 737"/>
                <a:gd name="connsiteY3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1476">
                  <a:moveTo>
                    <a:pt x="0" y="1476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D4645DFC-970C-47C2-AB12-7DA68156F656}"/>
                </a:ext>
              </a:extLst>
            </p:cNvPr>
            <p:cNvSpPr/>
            <p:nvPr/>
          </p:nvSpPr>
          <p:spPr>
            <a:xfrm>
              <a:off x="7992696" y="212118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43AE27F2-6EDC-4957-9E2F-143B1867F189}"/>
                </a:ext>
              </a:extLst>
            </p:cNvPr>
            <p:cNvSpPr/>
            <p:nvPr/>
          </p:nvSpPr>
          <p:spPr>
            <a:xfrm>
              <a:off x="7958010" y="2112327"/>
              <a:ext cx="1476" cy="2213"/>
            </a:xfrm>
            <a:custGeom>
              <a:avLst/>
              <a:gdLst>
                <a:gd name="connsiteX0" fmla="*/ 0 w 1476"/>
                <a:gd name="connsiteY0" fmla="*/ 738 h 2213"/>
                <a:gd name="connsiteX1" fmla="*/ 1476 w 1476"/>
                <a:gd name="connsiteY1" fmla="*/ 2214 h 2213"/>
                <a:gd name="connsiteX2" fmla="*/ 0 w 1476"/>
                <a:gd name="connsiteY2" fmla="*/ 0 h 2213"/>
                <a:gd name="connsiteX3" fmla="*/ 0 w 1476"/>
                <a:gd name="connsiteY3" fmla="*/ 738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2213">
                  <a:moveTo>
                    <a:pt x="0" y="738"/>
                  </a:moveTo>
                  <a:lnTo>
                    <a:pt x="1476" y="2214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0C482646-BD9F-4050-8CC4-9CF951C6E2CD}"/>
                </a:ext>
              </a:extLst>
            </p:cNvPr>
            <p:cNvSpPr/>
            <p:nvPr/>
          </p:nvSpPr>
          <p:spPr>
            <a:xfrm>
              <a:off x="7999338" y="211896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77B02364-8715-4023-AED1-9D386153C693}"/>
                </a:ext>
              </a:extLst>
            </p:cNvPr>
            <p:cNvSpPr/>
            <p:nvPr/>
          </p:nvSpPr>
          <p:spPr>
            <a:xfrm>
              <a:off x="7931442" y="2105684"/>
              <a:ext cx="73800" cy="2214"/>
            </a:xfrm>
            <a:custGeom>
              <a:avLst/>
              <a:gdLst>
                <a:gd name="connsiteX0" fmla="*/ 0 w 73800"/>
                <a:gd name="connsiteY0" fmla="*/ 0 h 2214"/>
                <a:gd name="connsiteX1" fmla="*/ 0 w 73800"/>
                <a:gd name="connsiteY1" fmla="*/ 2214 h 2214"/>
                <a:gd name="connsiteX2" fmla="*/ 0 w 73800"/>
                <a:gd name="connsiteY2" fmla="*/ 0 h 2214"/>
                <a:gd name="connsiteX3" fmla="*/ 0 w 73800"/>
                <a:gd name="connsiteY3" fmla="*/ 0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2214">
                  <a:moveTo>
                    <a:pt x="0" y="0"/>
                  </a:moveTo>
                  <a:lnTo>
                    <a:pt x="0" y="22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9FC417A-7345-40DA-9B7E-E0397B14D447}"/>
                </a:ext>
              </a:extLst>
            </p:cNvPr>
            <p:cNvSpPr/>
            <p:nvPr/>
          </p:nvSpPr>
          <p:spPr>
            <a:xfrm>
              <a:off x="7997123" y="2123397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931537B6-6BB0-46A6-A2E7-A3026F1AF1FE}"/>
                </a:ext>
              </a:extLst>
            </p:cNvPr>
            <p:cNvSpPr/>
            <p:nvPr/>
          </p:nvSpPr>
          <p:spPr>
            <a:xfrm>
              <a:off x="7920371" y="2109375"/>
              <a:ext cx="4428" cy="16235"/>
            </a:xfrm>
            <a:custGeom>
              <a:avLst/>
              <a:gdLst>
                <a:gd name="connsiteX0" fmla="*/ 4428 w 4428"/>
                <a:gd name="connsiteY0" fmla="*/ 11808 h 16235"/>
                <a:gd name="connsiteX1" fmla="*/ 4428 w 4428"/>
                <a:gd name="connsiteY1" fmla="*/ 7380 h 16235"/>
                <a:gd name="connsiteX2" fmla="*/ 4428 w 4428"/>
                <a:gd name="connsiteY2" fmla="*/ 7380 h 16235"/>
                <a:gd name="connsiteX3" fmla="*/ 4428 w 4428"/>
                <a:gd name="connsiteY3" fmla="*/ 7380 h 16235"/>
                <a:gd name="connsiteX4" fmla="*/ 4428 w 4428"/>
                <a:gd name="connsiteY4" fmla="*/ 7380 h 16235"/>
                <a:gd name="connsiteX5" fmla="*/ 4428 w 4428"/>
                <a:gd name="connsiteY5" fmla="*/ 0 h 16235"/>
                <a:gd name="connsiteX6" fmla="*/ 4428 w 4428"/>
                <a:gd name="connsiteY6" fmla="*/ 0 h 16235"/>
                <a:gd name="connsiteX7" fmla="*/ 4428 w 4428"/>
                <a:gd name="connsiteY7" fmla="*/ 0 h 16235"/>
                <a:gd name="connsiteX8" fmla="*/ 4428 w 4428"/>
                <a:gd name="connsiteY8" fmla="*/ 0 h 16235"/>
                <a:gd name="connsiteX9" fmla="*/ 4428 w 4428"/>
                <a:gd name="connsiteY9" fmla="*/ 0 h 16235"/>
                <a:gd name="connsiteX10" fmla="*/ 4428 w 4428"/>
                <a:gd name="connsiteY10" fmla="*/ 0 h 16235"/>
                <a:gd name="connsiteX11" fmla="*/ 4428 w 4428"/>
                <a:gd name="connsiteY11" fmla="*/ 0 h 16235"/>
                <a:gd name="connsiteX12" fmla="*/ 0 w 4428"/>
                <a:gd name="connsiteY12" fmla="*/ 0 h 16235"/>
                <a:gd name="connsiteX13" fmla="*/ 0 w 4428"/>
                <a:gd name="connsiteY13" fmla="*/ 7380 h 16235"/>
                <a:gd name="connsiteX14" fmla="*/ 0 w 4428"/>
                <a:gd name="connsiteY14" fmla="*/ 7380 h 16235"/>
                <a:gd name="connsiteX15" fmla="*/ 0 w 4428"/>
                <a:gd name="connsiteY15" fmla="*/ 7380 h 16235"/>
                <a:gd name="connsiteX16" fmla="*/ 0 w 4428"/>
                <a:gd name="connsiteY16" fmla="*/ 7380 h 16235"/>
                <a:gd name="connsiteX17" fmla="*/ 0 w 4428"/>
                <a:gd name="connsiteY17" fmla="*/ 16236 h 16235"/>
                <a:gd name="connsiteX18" fmla="*/ 0 w 4428"/>
                <a:gd name="connsiteY18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28" h="16235">
                  <a:moveTo>
                    <a:pt x="4428" y="11808"/>
                  </a:moveTo>
                  <a:lnTo>
                    <a:pt x="4428" y="7380"/>
                  </a:lnTo>
                  <a:lnTo>
                    <a:pt x="4428" y="7380"/>
                  </a:lnTo>
                  <a:lnTo>
                    <a:pt x="4428" y="7380"/>
                  </a:lnTo>
                  <a:lnTo>
                    <a:pt x="4428" y="738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0" y="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16236"/>
                  </a:lnTo>
                  <a:lnTo>
                    <a:pt x="0" y="16236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164FC58E-BE02-4936-ABD8-B981ABD3E93E}"/>
                </a:ext>
              </a:extLst>
            </p:cNvPr>
            <p:cNvSpPr/>
            <p:nvPr/>
          </p:nvSpPr>
          <p:spPr>
            <a:xfrm>
              <a:off x="7943090" y="2109375"/>
              <a:ext cx="45177" cy="14760"/>
            </a:xfrm>
            <a:custGeom>
              <a:avLst/>
              <a:gdLst>
                <a:gd name="connsiteX0" fmla="*/ 8278 w 45177"/>
                <a:gd name="connsiteY0" fmla="*/ 2952 h 14760"/>
                <a:gd name="connsiteX1" fmla="*/ 8278 w 45177"/>
                <a:gd name="connsiteY1" fmla="*/ 2952 h 14760"/>
                <a:gd name="connsiteX2" fmla="*/ 8278 w 45177"/>
                <a:gd name="connsiteY2" fmla="*/ 2952 h 14760"/>
                <a:gd name="connsiteX3" fmla="*/ 8278 w 45177"/>
                <a:gd name="connsiteY3" fmla="*/ 7380 h 14760"/>
                <a:gd name="connsiteX4" fmla="*/ 8278 w 45177"/>
                <a:gd name="connsiteY4" fmla="*/ 7380 h 14760"/>
                <a:gd name="connsiteX5" fmla="*/ 8278 w 45177"/>
                <a:gd name="connsiteY5" fmla="*/ 2214 h 14760"/>
                <a:gd name="connsiteX6" fmla="*/ 8278 w 45177"/>
                <a:gd name="connsiteY6" fmla="*/ 2214 h 14760"/>
                <a:gd name="connsiteX7" fmla="*/ 8278 w 45177"/>
                <a:gd name="connsiteY7" fmla="*/ 2214 h 14760"/>
                <a:gd name="connsiteX8" fmla="*/ 8278 w 45177"/>
                <a:gd name="connsiteY8" fmla="*/ 7380 h 14760"/>
                <a:gd name="connsiteX9" fmla="*/ 3850 w 45177"/>
                <a:gd name="connsiteY9" fmla="*/ 0 h 14760"/>
                <a:gd name="connsiteX10" fmla="*/ 3850 w 45177"/>
                <a:gd name="connsiteY10" fmla="*/ 0 h 14760"/>
                <a:gd name="connsiteX11" fmla="*/ 3850 w 45177"/>
                <a:gd name="connsiteY11" fmla="*/ 7380 h 14760"/>
                <a:gd name="connsiteX12" fmla="*/ 3850 w 45177"/>
                <a:gd name="connsiteY12" fmla="*/ 7380 h 14760"/>
                <a:gd name="connsiteX13" fmla="*/ 160 w 45177"/>
                <a:gd name="connsiteY13" fmla="*/ 7380 h 14760"/>
                <a:gd name="connsiteX14" fmla="*/ 160 w 45177"/>
                <a:gd name="connsiteY14" fmla="*/ 7380 h 14760"/>
                <a:gd name="connsiteX15" fmla="*/ 160 w 45177"/>
                <a:gd name="connsiteY15" fmla="*/ 7380 h 14760"/>
                <a:gd name="connsiteX16" fmla="*/ 160 w 45177"/>
                <a:gd name="connsiteY16" fmla="*/ 7380 h 14760"/>
                <a:gd name="connsiteX17" fmla="*/ 160 w 45177"/>
                <a:gd name="connsiteY17" fmla="*/ 7380 h 14760"/>
                <a:gd name="connsiteX18" fmla="*/ 160 w 45177"/>
                <a:gd name="connsiteY18" fmla="*/ 7380 h 14760"/>
                <a:gd name="connsiteX19" fmla="*/ 160 w 45177"/>
                <a:gd name="connsiteY19" fmla="*/ 1476 h 14760"/>
                <a:gd name="connsiteX20" fmla="*/ 160 w 45177"/>
                <a:gd name="connsiteY20" fmla="*/ 1476 h 14760"/>
                <a:gd name="connsiteX21" fmla="*/ 160 w 45177"/>
                <a:gd name="connsiteY21" fmla="*/ 1476 h 14760"/>
                <a:gd name="connsiteX22" fmla="*/ 4588 w 45177"/>
                <a:gd name="connsiteY22" fmla="*/ 10332 h 14760"/>
                <a:gd name="connsiteX23" fmla="*/ 4588 w 45177"/>
                <a:gd name="connsiteY23" fmla="*/ 6642 h 14760"/>
                <a:gd name="connsiteX24" fmla="*/ 4588 w 45177"/>
                <a:gd name="connsiteY24" fmla="*/ 6642 h 14760"/>
                <a:gd name="connsiteX25" fmla="*/ 4588 w 45177"/>
                <a:gd name="connsiteY25" fmla="*/ 6642 h 14760"/>
                <a:gd name="connsiteX26" fmla="*/ 4588 w 45177"/>
                <a:gd name="connsiteY26" fmla="*/ 12546 h 14760"/>
                <a:gd name="connsiteX27" fmla="*/ 4588 w 45177"/>
                <a:gd name="connsiteY27" fmla="*/ 7380 h 14760"/>
                <a:gd name="connsiteX28" fmla="*/ 4588 w 45177"/>
                <a:gd name="connsiteY28" fmla="*/ 7380 h 14760"/>
                <a:gd name="connsiteX29" fmla="*/ 4588 w 45177"/>
                <a:gd name="connsiteY29" fmla="*/ 2214 h 14760"/>
                <a:gd name="connsiteX30" fmla="*/ 4588 w 45177"/>
                <a:gd name="connsiteY30" fmla="*/ 2214 h 14760"/>
                <a:gd name="connsiteX31" fmla="*/ 4588 w 45177"/>
                <a:gd name="connsiteY31" fmla="*/ 2214 h 14760"/>
                <a:gd name="connsiteX32" fmla="*/ 4588 w 45177"/>
                <a:gd name="connsiteY32" fmla="*/ 7380 h 14760"/>
                <a:gd name="connsiteX33" fmla="*/ 14920 w 45177"/>
                <a:gd name="connsiteY33" fmla="*/ 7380 h 14760"/>
                <a:gd name="connsiteX34" fmla="*/ 14920 w 45177"/>
                <a:gd name="connsiteY34" fmla="*/ 7380 h 14760"/>
                <a:gd name="connsiteX35" fmla="*/ 14920 w 45177"/>
                <a:gd name="connsiteY35" fmla="*/ 7380 h 14760"/>
                <a:gd name="connsiteX36" fmla="*/ 18610 w 45177"/>
                <a:gd name="connsiteY36" fmla="*/ 14760 h 14760"/>
                <a:gd name="connsiteX37" fmla="*/ 25990 w 45177"/>
                <a:gd name="connsiteY37" fmla="*/ 14760 h 14760"/>
                <a:gd name="connsiteX38" fmla="*/ 25990 w 45177"/>
                <a:gd name="connsiteY38" fmla="*/ 14760 h 14760"/>
                <a:gd name="connsiteX39" fmla="*/ 25990 w 45177"/>
                <a:gd name="connsiteY39" fmla="*/ 14760 h 14760"/>
                <a:gd name="connsiteX40" fmla="*/ 25990 w 45177"/>
                <a:gd name="connsiteY40" fmla="*/ 14760 h 14760"/>
                <a:gd name="connsiteX41" fmla="*/ 25990 w 45177"/>
                <a:gd name="connsiteY41" fmla="*/ 10332 h 14760"/>
                <a:gd name="connsiteX42" fmla="*/ 30418 w 45177"/>
                <a:gd name="connsiteY42" fmla="*/ 10332 h 14760"/>
                <a:gd name="connsiteX43" fmla="*/ 36322 w 45177"/>
                <a:gd name="connsiteY43" fmla="*/ 10332 h 14760"/>
                <a:gd name="connsiteX44" fmla="*/ 41488 w 45177"/>
                <a:gd name="connsiteY44" fmla="*/ 10332 h 14760"/>
                <a:gd name="connsiteX45" fmla="*/ 45178 w 45177"/>
                <a:gd name="connsiteY45" fmla="*/ 10332 h 14760"/>
                <a:gd name="connsiteX46" fmla="*/ 45178 w 45177"/>
                <a:gd name="connsiteY46" fmla="*/ 10332 h 14760"/>
                <a:gd name="connsiteX47" fmla="*/ 45178 w 45177"/>
                <a:gd name="connsiteY47" fmla="*/ 10332 h 14760"/>
                <a:gd name="connsiteX48" fmla="*/ 45178 w 45177"/>
                <a:gd name="connsiteY48" fmla="*/ 10332 h 14760"/>
                <a:gd name="connsiteX49" fmla="*/ 45178 w 45177"/>
                <a:gd name="connsiteY49" fmla="*/ 10332 h 14760"/>
                <a:gd name="connsiteX50" fmla="*/ 45178 w 45177"/>
                <a:gd name="connsiteY50" fmla="*/ 10332 h 14760"/>
                <a:gd name="connsiteX51" fmla="*/ 40012 w 45177"/>
                <a:gd name="connsiteY51" fmla="*/ 10332 h 14760"/>
                <a:gd name="connsiteX52" fmla="*/ 36322 w 45177"/>
                <a:gd name="connsiteY52" fmla="*/ 10332 h 14760"/>
                <a:gd name="connsiteX53" fmla="*/ 30418 w 45177"/>
                <a:gd name="connsiteY53" fmla="*/ 7380 h 14760"/>
                <a:gd name="connsiteX54" fmla="*/ 30418 w 45177"/>
                <a:gd name="connsiteY54" fmla="*/ 7380 h 14760"/>
                <a:gd name="connsiteX55" fmla="*/ 30418 w 45177"/>
                <a:gd name="connsiteY55" fmla="*/ 7380 h 14760"/>
                <a:gd name="connsiteX56" fmla="*/ 30418 w 45177"/>
                <a:gd name="connsiteY56" fmla="*/ 7380 h 14760"/>
                <a:gd name="connsiteX57" fmla="*/ 30418 w 45177"/>
                <a:gd name="connsiteY57" fmla="*/ 2952 h 14760"/>
                <a:gd name="connsiteX58" fmla="*/ 23038 w 45177"/>
                <a:gd name="connsiteY58" fmla="*/ 2952 h 14760"/>
                <a:gd name="connsiteX59" fmla="*/ 23038 w 45177"/>
                <a:gd name="connsiteY59" fmla="*/ 7380 h 14760"/>
                <a:gd name="connsiteX60" fmla="*/ 14920 w 45177"/>
                <a:gd name="connsiteY60" fmla="*/ 7380 h 14760"/>
                <a:gd name="connsiteX61" fmla="*/ 14920 w 45177"/>
                <a:gd name="connsiteY61" fmla="*/ 7380 h 14760"/>
                <a:gd name="connsiteX62" fmla="*/ 14920 w 45177"/>
                <a:gd name="connsiteY62" fmla="*/ 7380 h 14760"/>
                <a:gd name="connsiteX63" fmla="*/ 14920 w 45177"/>
                <a:gd name="connsiteY63" fmla="*/ 7380 h 14760"/>
                <a:gd name="connsiteX64" fmla="*/ 14920 w 45177"/>
                <a:gd name="connsiteY64" fmla="*/ 7380 h 14760"/>
                <a:gd name="connsiteX65" fmla="*/ 14920 w 45177"/>
                <a:gd name="connsiteY65" fmla="*/ 7380 h 14760"/>
                <a:gd name="connsiteX66" fmla="*/ 14920 w 45177"/>
                <a:gd name="connsiteY66" fmla="*/ 7380 h 14760"/>
                <a:gd name="connsiteX67" fmla="*/ 14920 w 45177"/>
                <a:gd name="connsiteY67" fmla="*/ 7380 h 14760"/>
                <a:gd name="connsiteX68" fmla="*/ 14920 w 45177"/>
                <a:gd name="connsiteY68" fmla="*/ 738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5177" h="14760">
                  <a:moveTo>
                    <a:pt x="8278" y="2952"/>
                  </a:moveTo>
                  <a:lnTo>
                    <a:pt x="8278" y="2952"/>
                  </a:lnTo>
                  <a:lnTo>
                    <a:pt x="8278" y="2952"/>
                  </a:lnTo>
                  <a:lnTo>
                    <a:pt x="8278" y="7380"/>
                  </a:lnTo>
                  <a:lnTo>
                    <a:pt x="8278" y="7380"/>
                  </a:lnTo>
                  <a:lnTo>
                    <a:pt x="8278" y="2214"/>
                  </a:lnTo>
                  <a:lnTo>
                    <a:pt x="8278" y="2214"/>
                  </a:lnTo>
                  <a:lnTo>
                    <a:pt x="8278" y="2214"/>
                  </a:lnTo>
                  <a:lnTo>
                    <a:pt x="8278" y="7380"/>
                  </a:lnTo>
                  <a:cubicBezTo>
                    <a:pt x="8177" y="4320"/>
                    <a:pt x="6502" y="1529"/>
                    <a:pt x="3850" y="0"/>
                  </a:cubicBezTo>
                  <a:lnTo>
                    <a:pt x="3850" y="0"/>
                  </a:lnTo>
                  <a:cubicBezTo>
                    <a:pt x="2776" y="2343"/>
                    <a:pt x="2776" y="5037"/>
                    <a:pt x="3850" y="7380"/>
                  </a:cubicBezTo>
                  <a:lnTo>
                    <a:pt x="3850" y="7380"/>
                  </a:lnTo>
                  <a:lnTo>
                    <a:pt x="160" y="7380"/>
                  </a:lnTo>
                  <a:lnTo>
                    <a:pt x="160" y="7380"/>
                  </a:lnTo>
                  <a:lnTo>
                    <a:pt x="160" y="7380"/>
                  </a:lnTo>
                  <a:lnTo>
                    <a:pt x="160" y="7380"/>
                  </a:lnTo>
                  <a:lnTo>
                    <a:pt x="160" y="7380"/>
                  </a:lnTo>
                  <a:lnTo>
                    <a:pt x="160" y="7380"/>
                  </a:lnTo>
                  <a:cubicBezTo>
                    <a:pt x="-53" y="5418"/>
                    <a:pt x="-53" y="3438"/>
                    <a:pt x="160" y="1476"/>
                  </a:cubicBezTo>
                  <a:lnTo>
                    <a:pt x="160" y="1476"/>
                  </a:lnTo>
                  <a:lnTo>
                    <a:pt x="160" y="1476"/>
                  </a:lnTo>
                  <a:cubicBezTo>
                    <a:pt x="2862" y="3637"/>
                    <a:pt x="4481" y="6874"/>
                    <a:pt x="4588" y="10332"/>
                  </a:cubicBezTo>
                  <a:cubicBezTo>
                    <a:pt x="4588" y="10332"/>
                    <a:pt x="4588" y="10332"/>
                    <a:pt x="4588" y="6642"/>
                  </a:cubicBezTo>
                  <a:cubicBezTo>
                    <a:pt x="4588" y="2952"/>
                    <a:pt x="4588" y="6642"/>
                    <a:pt x="4588" y="6642"/>
                  </a:cubicBezTo>
                  <a:lnTo>
                    <a:pt x="4588" y="6642"/>
                  </a:lnTo>
                  <a:lnTo>
                    <a:pt x="4588" y="12546"/>
                  </a:lnTo>
                  <a:lnTo>
                    <a:pt x="4588" y="7380"/>
                  </a:lnTo>
                  <a:lnTo>
                    <a:pt x="4588" y="7380"/>
                  </a:lnTo>
                  <a:lnTo>
                    <a:pt x="4588" y="2214"/>
                  </a:lnTo>
                  <a:lnTo>
                    <a:pt x="4588" y="2214"/>
                  </a:lnTo>
                  <a:lnTo>
                    <a:pt x="4588" y="2214"/>
                  </a:lnTo>
                  <a:lnTo>
                    <a:pt x="4588" y="7380"/>
                  </a:lnTo>
                  <a:lnTo>
                    <a:pt x="14920" y="7380"/>
                  </a:lnTo>
                  <a:lnTo>
                    <a:pt x="14920" y="7380"/>
                  </a:lnTo>
                  <a:lnTo>
                    <a:pt x="14920" y="7380"/>
                  </a:lnTo>
                  <a:lnTo>
                    <a:pt x="18610" y="14760"/>
                  </a:lnTo>
                  <a:lnTo>
                    <a:pt x="25990" y="14760"/>
                  </a:lnTo>
                  <a:lnTo>
                    <a:pt x="25990" y="14760"/>
                  </a:lnTo>
                  <a:lnTo>
                    <a:pt x="25990" y="14760"/>
                  </a:lnTo>
                  <a:lnTo>
                    <a:pt x="25990" y="14760"/>
                  </a:lnTo>
                  <a:lnTo>
                    <a:pt x="25990" y="10332"/>
                  </a:lnTo>
                  <a:lnTo>
                    <a:pt x="30418" y="10332"/>
                  </a:lnTo>
                  <a:lnTo>
                    <a:pt x="36322" y="10332"/>
                  </a:lnTo>
                  <a:cubicBezTo>
                    <a:pt x="36322" y="10332"/>
                    <a:pt x="40750" y="10332"/>
                    <a:pt x="41488" y="10332"/>
                  </a:cubicBezTo>
                  <a:cubicBezTo>
                    <a:pt x="42702" y="10049"/>
                    <a:pt x="43964" y="10049"/>
                    <a:pt x="45178" y="10332"/>
                  </a:cubicBezTo>
                  <a:lnTo>
                    <a:pt x="45178" y="10332"/>
                  </a:lnTo>
                  <a:lnTo>
                    <a:pt x="45178" y="10332"/>
                  </a:lnTo>
                  <a:lnTo>
                    <a:pt x="45178" y="10332"/>
                  </a:lnTo>
                  <a:lnTo>
                    <a:pt x="45178" y="10332"/>
                  </a:lnTo>
                  <a:cubicBezTo>
                    <a:pt x="45178" y="10332"/>
                    <a:pt x="45178" y="10332"/>
                    <a:pt x="45178" y="10332"/>
                  </a:cubicBezTo>
                  <a:cubicBezTo>
                    <a:pt x="45178" y="10332"/>
                    <a:pt x="45178" y="10332"/>
                    <a:pt x="40012" y="10332"/>
                  </a:cubicBezTo>
                  <a:lnTo>
                    <a:pt x="36322" y="10332"/>
                  </a:lnTo>
                  <a:lnTo>
                    <a:pt x="30418" y="7380"/>
                  </a:lnTo>
                  <a:lnTo>
                    <a:pt x="30418" y="7380"/>
                  </a:lnTo>
                  <a:lnTo>
                    <a:pt x="30418" y="7380"/>
                  </a:lnTo>
                  <a:lnTo>
                    <a:pt x="30418" y="7380"/>
                  </a:lnTo>
                  <a:lnTo>
                    <a:pt x="30418" y="2952"/>
                  </a:lnTo>
                  <a:lnTo>
                    <a:pt x="23038" y="2952"/>
                  </a:lnTo>
                  <a:lnTo>
                    <a:pt x="23038" y="7380"/>
                  </a:lnTo>
                  <a:lnTo>
                    <a:pt x="14920" y="7380"/>
                  </a:lnTo>
                  <a:lnTo>
                    <a:pt x="14920" y="7380"/>
                  </a:lnTo>
                  <a:lnTo>
                    <a:pt x="14920" y="7380"/>
                  </a:lnTo>
                  <a:lnTo>
                    <a:pt x="14920" y="7380"/>
                  </a:lnTo>
                  <a:lnTo>
                    <a:pt x="14920" y="7380"/>
                  </a:lnTo>
                  <a:lnTo>
                    <a:pt x="14920" y="7380"/>
                  </a:lnTo>
                  <a:lnTo>
                    <a:pt x="14920" y="7380"/>
                  </a:lnTo>
                  <a:lnTo>
                    <a:pt x="14920" y="7380"/>
                  </a:lnTo>
                  <a:lnTo>
                    <a:pt x="14920" y="738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E17CC857-EBF2-4426-8EB7-5C9E62076FBA}"/>
                </a:ext>
              </a:extLst>
            </p:cNvPr>
            <p:cNvSpPr/>
            <p:nvPr/>
          </p:nvSpPr>
          <p:spPr>
            <a:xfrm>
              <a:off x="7997123" y="2107160"/>
              <a:ext cx="25092" cy="16236"/>
            </a:xfrm>
            <a:custGeom>
              <a:avLst/>
              <a:gdLst>
                <a:gd name="connsiteX0" fmla="*/ 0 w 25092"/>
                <a:gd name="connsiteY0" fmla="*/ 16236 h 16236"/>
                <a:gd name="connsiteX1" fmla="*/ 0 w 25092"/>
                <a:gd name="connsiteY1" fmla="*/ 12546 h 16236"/>
                <a:gd name="connsiteX2" fmla="*/ 0 w 25092"/>
                <a:gd name="connsiteY2" fmla="*/ 12546 h 16236"/>
                <a:gd name="connsiteX3" fmla="*/ 4428 w 25092"/>
                <a:gd name="connsiteY3" fmla="*/ 16236 h 16236"/>
                <a:gd name="connsiteX4" fmla="*/ 4428 w 25092"/>
                <a:gd name="connsiteY4" fmla="*/ 16236 h 16236"/>
                <a:gd name="connsiteX5" fmla="*/ 4428 w 25092"/>
                <a:gd name="connsiteY5" fmla="*/ 10332 h 16236"/>
                <a:gd name="connsiteX6" fmla="*/ 4428 w 25092"/>
                <a:gd name="connsiteY6" fmla="*/ 10332 h 16236"/>
                <a:gd name="connsiteX7" fmla="*/ 4428 w 25092"/>
                <a:gd name="connsiteY7" fmla="*/ 10332 h 16236"/>
                <a:gd name="connsiteX8" fmla="*/ 4428 w 25092"/>
                <a:gd name="connsiteY8" fmla="*/ 2952 h 16236"/>
                <a:gd name="connsiteX9" fmla="*/ 19926 w 25092"/>
                <a:gd name="connsiteY9" fmla="*/ 9594 h 16236"/>
                <a:gd name="connsiteX10" fmla="*/ 19926 w 25092"/>
                <a:gd name="connsiteY10" fmla="*/ 9594 h 16236"/>
                <a:gd name="connsiteX11" fmla="*/ 19926 w 25092"/>
                <a:gd name="connsiteY11" fmla="*/ 9594 h 16236"/>
                <a:gd name="connsiteX12" fmla="*/ 25092 w 25092"/>
                <a:gd name="connsiteY12" fmla="*/ 9594 h 16236"/>
                <a:gd name="connsiteX13" fmla="*/ 19926 w 25092"/>
                <a:gd name="connsiteY13" fmla="*/ 0 h 16236"/>
                <a:gd name="connsiteX14" fmla="*/ 19926 w 25092"/>
                <a:gd name="connsiteY14" fmla="*/ 0 h 16236"/>
                <a:gd name="connsiteX15" fmla="*/ 19926 w 25092"/>
                <a:gd name="connsiteY15" fmla="*/ 4428 h 16236"/>
                <a:gd name="connsiteX16" fmla="*/ 14760 w 25092"/>
                <a:gd name="connsiteY16" fmla="*/ 4428 h 16236"/>
                <a:gd name="connsiteX17" fmla="*/ 12546 w 25092"/>
                <a:gd name="connsiteY17" fmla="*/ 9594 h 16236"/>
                <a:gd name="connsiteX18" fmla="*/ 12546 w 25092"/>
                <a:gd name="connsiteY18" fmla="*/ 9594 h 16236"/>
                <a:gd name="connsiteX19" fmla="*/ 12546 w 25092"/>
                <a:gd name="connsiteY19" fmla="*/ 9594 h 16236"/>
                <a:gd name="connsiteX20" fmla="*/ 12546 w 25092"/>
                <a:gd name="connsiteY20" fmla="*/ 9594 h 16236"/>
                <a:gd name="connsiteX21" fmla="*/ 12546 w 25092"/>
                <a:gd name="connsiteY21" fmla="*/ 14760 h 16236"/>
                <a:gd name="connsiteX22" fmla="*/ 12546 w 25092"/>
                <a:gd name="connsiteY22" fmla="*/ 10332 h 16236"/>
                <a:gd name="connsiteX23" fmla="*/ 12546 w 25092"/>
                <a:gd name="connsiteY23" fmla="*/ 10332 h 16236"/>
                <a:gd name="connsiteX24" fmla="*/ 12546 w 25092"/>
                <a:gd name="connsiteY24" fmla="*/ 1476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5092" h="16236">
                  <a:moveTo>
                    <a:pt x="0" y="16236"/>
                  </a:moveTo>
                  <a:lnTo>
                    <a:pt x="0" y="12546"/>
                  </a:lnTo>
                  <a:lnTo>
                    <a:pt x="0" y="12546"/>
                  </a:lnTo>
                  <a:lnTo>
                    <a:pt x="4428" y="16236"/>
                  </a:lnTo>
                  <a:lnTo>
                    <a:pt x="4428" y="16236"/>
                  </a:lnTo>
                  <a:cubicBezTo>
                    <a:pt x="4542" y="14270"/>
                    <a:pt x="4542" y="12298"/>
                    <a:pt x="4428" y="10332"/>
                  </a:cubicBezTo>
                  <a:lnTo>
                    <a:pt x="4428" y="10332"/>
                  </a:lnTo>
                  <a:lnTo>
                    <a:pt x="4428" y="10332"/>
                  </a:lnTo>
                  <a:lnTo>
                    <a:pt x="4428" y="2952"/>
                  </a:lnTo>
                  <a:cubicBezTo>
                    <a:pt x="10384" y="2407"/>
                    <a:pt x="16213" y="4905"/>
                    <a:pt x="19926" y="9594"/>
                  </a:cubicBezTo>
                  <a:cubicBezTo>
                    <a:pt x="19926" y="9594"/>
                    <a:pt x="19926" y="9594"/>
                    <a:pt x="19926" y="9594"/>
                  </a:cubicBezTo>
                  <a:lnTo>
                    <a:pt x="19926" y="9594"/>
                  </a:lnTo>
                  <a:cubicBezTo>
                    <a:pt x="21643" y="9405"/>
                    <a:pt x="23375" y="9405"/>
                    <a:pt x="25092" y="9594"/>
                  </a:cubicBezTo>
                  <a:cubicBezTo>
                    <a:pt x="23981" y="6103"/>
                    <a:pt x="22229" y="2849"/>
                    <a:pt x="19926" y="0"/>
                  </a:cubicBezTo>
                  <a:lnTo>
                    <a:pt x="19926" y="0"/>
                  </a:lnTo>
                  <a:cubicBezTo>
                    <a:pt x="19926" y="0"/>
                    <a:pt x="19926" y="4428"/>
                    <a:pt x="19926" y="4428"/>
                  </a:cubicBezTo>
                  <a:cubicBezTo>
                    <a:pt x="18232" y="3990"/>
                    <a:pt x="16454" y="3990"/>
                    <a:pt x="14760" y="4428"/>
                  </a:cubicBezTo>
                  <a:lnTo>
                    <a:pt x="12546" y="9594"/>
                  </a:lnTo>
                  <a:lnTo>
                    <a:pt x="12546" y="9594"/>
                  </a:lnTo>
                  <a:lnTo>
                    <a:pt x="12546" y="9594"/>
                  </a:lnTo>
                  <a:lnTo>
                    <a:pt x="12546" y="9594"/>
                  </a:lnTo>
                  <a:cubicBezTo>
                    <a:pt x="12546" y="9594"/>
                    <a:pt x="12546" y="13284"/>
                    <a:pt x="12546" y="14760"/>
                  </a:cubicBezTo>
                  <a:lnTo>
                    <a:pt x="12546" y="10332"/>
                  </a:lnTo>
                  <a:lnTo>
                    <a:pt x="12546" y="10332"/>
                  </a:lnTo>
                  <a:lnTo>
                    <a:pt x="12546" y="14760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8D6822-828D-4543-93FF-5CA3E8DCFB97}"/>
                </a:ext>
              </a:extLst>
            </p:cNvPr>
            <p:cNvSpPr/>
            <p:nvPr/>
          </p:nvSpPr>
          <p:spPr>
            <a:xfrm>
              <a:off x="8224427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805A505-D4D4-4A39-801A-AB0173B5C7EE}"/>
                </a:ext>
              </a:extLst>
            </p:cNvPr>
            <p:cNvSpPr/>
            <p:nvPr/>
          </p:nvSpPr>
          <p:spPr>
            <a:xfrm>
              <a:off x="8225165" y="2127824"/>
              <a:ext cx="1476" cy="738"/>
            </a:xfrm>
            <a:custGeom>
              <a:avLst/>
              <a:gdLst>
                <a:gd name="connsiteX0" fmla="*/ 0 w 1476"/>
                <a:gd name="connsiteY0" fmla="*/ 738 h 738"/>
                <a:gd name="connsiteX1" fmla="*/ 1476 w 1476"/>
                <a:gd name="connsiteY1" fmla="*/ 0 h 738"/>
                <a:gd name="connsiteX2" fmla="*/ 0 w 1476"/>
                <a:gd name="connsiteY2" fmla="*/ 0 h 738"/>
                <a:gd name="connsiteX3" fmla="*/ 0 w 1476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8">
                  <a:moveTo>
                    <a:pt x="0" y="738"/>
                  </a:moveTo>
                  <a:lnTo>
                    <a:pt x="1476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70963EB3-56DA-41D4-AC1D-18DA1672256B}"/>
                </a:ext>
              </a:extLst>
            </p:cNvPr>
            <p:cNvSpPr/>
            <p:nvPr/>
          </p:nvSpPr>
          <p:spPr>
            <a:xfrm>
              <a:off x="8230331" y="21307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15831DFF-827C-4A90-A1F7-FF49471C3BEC}"/>
                </a:ext>
              </a:extLst>
            </p:cNvPr>
            <p:cNvSpPr/>
            <p:nvPr/>
          </p:nvSpPr>
          <p:spPr>
            <a:xfrm>
              <a:off x="8138819" y="2111588"/>
              <a:ext cx="94463" cy="22318"/>
            </a:xfrm>
            <a:custGeom>
              <a:avLst/>
              <a:gdLst>
                <a:gd name="connsiteX0" fmla="*/ 88560 w 94463"/>
                <a:gd name="connsiteY0" fmla="*/ 15498 h 22318"/>
                <a:gd name="connsiteX1" fmla="*/ 88560 w 94463"/>
                <a:gd name="connsiteY1" fmla="*/ 15498 h 22318"/>
                <a:gd name="connsiteX2" fmla="*/ 88560 w 94463"/>
                <a:gd name="connsiteY2" fmla="*/ 15498 h 22318"/>
                <a:gd name="connsiteX3" fmla="*/ 88560 w 94463"/>
                <a:gd name="connsiteY3" fmla="*/ 15498 h 22318"/>
                <a:gd name="connsiteX4" fmla="*/ 88560 w 94463"/>
                <a:gd name="connsiteY4" fmla="*/ 6642 h 22318"/>
                <a:gd name="connsiteX5" fmla="*/ 83394 w 94463"/>
                <a:gd name="connsiteY5" fmla="*/ 11808 h 22318"/>
                <a:gd name="connsiteX6" fmla="*/ 83394 w 94463"/>
                <a:gd name="connsiteY6" fmla="*/ 11808 h 22318"/>
                <a:gd name="connsiteX7" fmla="*/ 83394 w 94463"/>
                <a:gd name="connsiteY7" fmla="*/ 11808 h 22318"/>
                <a:gd name="connsiteX8" fmla="*/ 83394 w 94463"/>
                <a:gd name="connsiteY8" fmla="*/ 5166 h 22318"/>
                <a:gd name="connsiteX9" fmla="*/ 74538 w 94463"/>
                <a:gd name="connsiteY9" fmla="*/ 5166 h 22318"/>
                <a:gd name="connsiteX10" fmla="*/ 74538 w 94463"/>
                <a:gd name="connsiteY10" fmla="*/ 5166 h 22318"/>
                <a:gd name="connsiteX11" fmla="*/ 74538 w 94463"/>
                <a:gd name="connsiteY11" fmla="*/ 5166 h 22318"/>
                <a:gd name="connsiteX12" fmla="*/ 74538 w 94463"/>
                <a:gd name="connsiteY12" fmla="*/ 0 h 22318"/>
                <a:gd name="connsiteX13" fmla="*/ 74538 w 94463"/>
                <a:gd name="connsiteY13" fmla="*/ 4428 h 22318"/>
                <a:gd name="connsiteX14" fmla="*/ 74538 w 94463"/>
                <a:gd name="connsiteY14" fmla="*/ 4428 h 22318"/>
                <a:gd name="connsiteX15" fmla="*/ 74538 w 94463"/>
                <a:gd name="connsiteY15" fmla="*/ 4428 h 22318"/>
                <a:gd name="connsiteX16" fmla="*/ 74538 w 94463"/>
                <a:gd name="connsiteY16" fmla="*/ 8856 h 22318"/>
                <a:gd name="connsiteX17" fmla="*/ 70110 w 94463"/>
                <a:gd name="connsiteY17" fmla="*/ 8856 h 22318"/>
                <a:gd name="connsiteX18" fmla="*/ 64944 w 94463"/>
                <a:gd name="connsiteY18" fmla="*/ 12546 h 22318"/>
                <a:gd name="connsiteX19" fmla="*/ 64944 w 94463"/>
                <a:gd name="connsiteY19" fmla="*/ 8856 h 22318"/>
                <a:gd name="connsiteX20" fmla="*/ 60516 w 94463"/>
                <a:gd name="connsiteY20" fmla="*/ 14022 h 22318"/>
                <a:gd name="connsiteX21" fmla="*/ 40590 w 94463"/>
                <a:gd name="connsiteY21" fmla="*/ 5166 h 22318"/>
                <a:gd name="connsiteX22" fmla="*/ 40590 w 94463"/>
                <a:gd name="connsiteY22" fmla="*/ 5166 h 22318"/>
                <a:gd name="connsiteX23" fmla="*/ 40590 w 94463"/>
                <a:gd name="connsiteY23" fmla="*/ 8856 h 22318"/>
                <a:gd name="connsiteX24" fmla="*/ 36162 w 94463"/>
                <a:gd name="connsiteY24" fmla="*/ 8856 h 22318"/>
                <a:gd name="connsiteX25" fmla="*/ 27306 w 94463"/>
                <a:gd name="connsiteY25" fmla="*/ 8856 h 22318"/>
                <a:gd name="connsiteX26" fmla="*/ 27306 w 94463"/>
                <a:gd name="connsiteY26" fmla="*/ 8856 h 22318"/>
                <a:gd name="connsiteX27" fmla="*/ 22140 w 94463"/>
                <a:gd name="connsiteY27" fmla="*/ 8856 h 22318"/>
                <a:gd name="connsiteX28" fmla="*/ 13284 w 94463"/>
                <a:gd name="connsiteY28" fmla="*/ 5166 h 22318"/>
                <a:gd name="connsiteX29" fmla="*/ 13284 w 94463"/>
                <a:gd name="connsiteY29" fmla="*/ 5166 h 22318"/>
                <a:gd name="connsiteX30" fmla="*/ 9594 w 94463"/>
                <a:gd name="connsiteY30" fmla="*/ 5166 h 22318"/>
                <a:gd name="connsiteX31" fmla="*/ 9594 w 94463"/>
                <a:gd name="connsiteY31" fmla="*/ 5166 h 22318"/>
                <a:gd name="connsiteX32" fmla="*/ 9594 w 94463"/>
                <a:gd name="connsiteY32" fmla="*/ 5166 h 22318"/>
                <a:gd name="connsiteX33" fmla="*/ 0 w 94463"/>
                <a:gd name="connsiteY33" fmla="*/ 5166 h 22318"/>
                <a:gd name="connsiteX34" fmla="*/ 0 w 94463"/>
                <a:gd name="connsiteY34" fmla="*/ 5166 h 22318"/>
                <a:gd name="connsiteX35" fmla="*/ 0 w 94463"/>
                <a:gd name="connsiteY35" fmla="*/ 10332 h 22318"/>
                <a:gd name="connsiteX36" fmla="*/ 0 w 94463"/>
                <a:gd name="connsiteY36" fmla="*/ 10332 h 22318"/>
                <a:gd name="connsiteX37" fmla="*/ 47970 w 94463"/>
                <a:gd name="connsiteY37" fmla="*/ 21402 h 22318"/>
                <a:gd name="connsiteX38" fmla="*/ 94464 w 94463"/>
                <a:gd name="connsiteY38" fmla="*/ 21402 h 22318"/>
                <a:gd name="connsiteX39" fmla="*/ 94464 w 94463"/>
                <a:gd name="connsiteY39" fmla="*/ 16974 h 22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94463" h="22318">
                  <a:moveTo>
                    <a:pt x="88560" y="15498"/>
                  </a:moveTo>
                  <a:lnTo>
                    <a:pt x="88560" y="15498"/>
                  </a:lnTo>
                  <a:lnTo>
                    <a:pt x="88560" y="15498"/>
                  </a:lnTo>
                  <a:lnTo>
                    <a:pt x="88560" y="15498"/>
                  </a:lnTo>
                  <a:cubicBezTo>
                    <a:pt x="88560" y="11808"/>
                    <a:pt x="88560" y="8118"/>
                    <a:pt x="88560" y="6642"/>
                  </a:cubicBezTo>
                  <a:cubicBezTo>
                    <a:pt x="88560" y="5166"/>
                    <a:pt x="88560" y="6642"/>
                    <a:pt x="83394" y="11808"/>
                  </a:cubicBezTo>
                  <a:lnTo>
                    <a:pt x="83394" y="11808"/>
                  </a:lnTo>
                  <a:cubicBezTo>
                    <a:pt x="83394" y="11808"/>
                    <a:pt x="83394" y="11808"/>
                    <a:pt x="83394" y="11808"/>
                  </a:cubicBezTo>
                  <a:cubicBezTo>
                    <a:pt x="83638" y="9601"/>
                    <a:pt x="83638" y="7373"/>
                    <a:pt x="83394" y="5166"/>
                  </a:cubicBezTo>
                  <a:lnTo>
                    <a:pt x="74538" y="5166"/>
                  </a:lnTo>
                  <a:lnTo>
                    <a:pt x="74538" y="5166"/>
                  </a:lnTo>
                  <a:lnTo>
                    <a:pt x="74538" y="5166"/>
                  </a:lnTo>
                  <a:cubicBezTo>
                    <a:pt x="74782" y="3452"/>
                    <a:pt x="74782" y="1714"/>
                    <a:pt x="74538" y="0"/>
                  </a:cubicBezTo>
                  <a:cubicBezTo>
                    <a:pt x="74538" y="0"/>
                    <a:pt x="74538" y="4428"/>
                    <a:pt x="74538" y="4428"/>
                  </a:cubicBezTo>
                  <a:lnTo>
                    <a:pt x="74538" y="4428"/>
                  </a:lnTo>
                  <a:lnTo>
                    <a:pt x="74538" y="4428"/>
                  </a:lnTo>
                  <a:cubicBezTo>
                    <a:pt x="74538" y="4428"/>
                    <a:pt x="74538" y="8856"/>
                    <a:pt x="74538" y="8856"/>
                  </a:cubicBezTo>
                  <a:cubicBezTo>
                    <a:pt x="73136" y="8191"/>
                    <a:pt x="71512" y="8191"/>
                    <a:pt x="70110" y="8856"/>
                  </a:cubicBezTo>
                  <a:cubicBezTo>
                    <a:pt x="70110" y="8856"/>
                    <a:pt x="65682" y="8856"/>
                    <a:pt x="64944" y="12546"/>
                  </a:cubicBezTo>
                  <a:cubicBezTo>
                    <a:pt x="64206" y="16236"/>
                    <a:pt x="64944" y="8856"/>
                    <a:pt x="64944" y="8856"/>
                  </a:cubicBezTo>
                  <a:lnTo>
                    <a:pt x="60516" y="14022"/>
                  </a:lnTo>
                  <a:lnTo>
                    <a:pt x="40590" y="5166"/>
                  </a:lnTo>
                  <a:lnTo>
                    <a:pt x="40590" y="5166"/>
                  </a:lnTo>
                  <a:lnTo>
                    <a:pt x="40590" y="8856"/>
                  </a:lnTo>
                  <a:lnTo>
                    <a:pt x="36162" y="8856"/>
                  </a:lnTo>
                  <a:lnTo>
                    <a:pt x="27306" y="8856"/>
                  </a:lnTo>
                  <a:lnTo>
                    <a:pt x="27306" y="8856"/>
                  </a:lnTo>
                  <a:lnTo>
                    <a:pt x="22140" y="885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9594" y="5166"/>
                  </a:lnTo>
                  <a:lnTo>
                    <a:pt x="9594" y="5166"/>
                  </a:lnTo>
                  <a:lnTo>
                    <a:pt x="9594" y="5166"/>
                  </a:lnTo>
                  <a:cubicBezTo>
                    <a:pt x="6421" y="4567"/>
                    <a:pt x="3173" y="4567"/>
                    <a:pt x="0" y="5166"/>
                  </a:cubicBezTo>
                  <a:lnTo>
                    <a:pt x="0" y="5166"/>
                  </a:lnTo>
                  <a:lnTo>
                    <a:pt x="0" y="10332"/>
                  </a:lnTo>
                  <a:lnTo>
                    <a:pt x="0" y="10332"/>
                  </a:lnTo>
                  <a:cubicBezTo>
                    <a:pt x="15469" y="15991"/>
                    <a:pt x="31586" y="19709"/>
                    <a:pt x="47970" y="21402"/>
                  </a:cubicBezTo>
                  <a:cubicBezTo>
                    <a:pt x="63446" y="22624"/>
                    <a:pt x="78988" y="22624"/>
                    <a:pt x="94464" y="21402"/>
                  </a:cubicBezTo>
                  <a:lnTo>
                    <a:pt x="94464" y="16974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865646BB-F00F-42F7-B5C0-AFF2C0BC545D}"/>
                </a:ext>
              </a:extLst>
            </p:cNvPr>
            <p:cNvSpPr/>
            <p:nvPr/>
          </p:nvSpPr>
          <p:spPr>
            <a:xfrm>
              <a:off x="8213358" y="21174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569314C3-9C68-4319-930C-E80B8DBA6F15}"/>
                </a:ext>
              </a:extLst>
            </p:cNvPr>
            <p:cNvSpPr/>
            <p:nvPr/>
          </p:nvSpPr>
          <p:spPr>
            <a:xfrm>
              <a:off x="8231069" y="21307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C5451D15-4C8A-431D-968C-0F68C3D061AA}"/>
                </a:ext>
              </a:extLst>
            </p:cNvPr>
            <p:cNvSpPr/>
            <p:nvPr/>
          </p:nvSpPr>
          <p:spPr>
            <a:xfrm>
              <a:off x="8184575" y="2120445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3D687D4D-3338-48E5-9BE2-F247F694DD2F}"/>
                </a:ext>
              </a:extLst>
            </p:cNvPr>
            <p:cNvSpPr/>
            <p:nvPr/>
          </p:nvSpPr>
          <p:spPr>
            <a:xfrm>
              <a:off x="8205240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76331D06-3F3C-47E6-AC1D-08FFE053639E}"/>
                </a:ext>
              </a:extLst>
            </p:cNvPr>
            <p:cNvSpPr/>
            <p:nvPr/>
          </p:nvSpPr>
          <p:spPr>
            <a:xfrm>
              <a:off x="8192694" y="21197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F09A52BD-9086-4CA5-8071-12D1C76184C6}"/>
                </a:ext>
              </a:extLst>
            </p:cNvPr>
            <p:cNvSpPr/>
            <p:nvPr/>
          </p:nvSpPr>
          <p:spPr>
            <a:xfrm>
              <a:off x="8233283" y="21300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344D8CD0-34BB-42B7-9A7D-3DBEC92F06A7}"/>
                </a:ext>
              </a:extLst>
            </p:cNvPr>
            <p:cNvSpPr/>
            <p:nvPr/>
          </p:nvSpPr>
          <p:spPr>
            <a:xfrm>
              <a:off x="8138460" y="2107899"/>
              <a:ext cx="86687" cy="23615"/>
            </a:xfrm>
            <a:custGeom>
              <a:avLst/>
              <a:gdLst>
                <a:gd name="connsiteX0" fmla="*/ 13644 w 86687"/>
                <a:gd name="connsiteY0" fmla="*/ 8856 h 23615"/>
                <a:gd name="connsiteX1" fmla="*/ 13644 w 86687"/>
                <a:gd name="connsiteY1" fmla="*/ 8856 h 23615"/>
                <a:gd name="connsiteX2" fmla="*/ 13644 w 86687"/>
                <a:gd name="connsiteY2" fmla="*/ 8856 h 23615"/>
                <a:gd name="connsiteX3" fmla="*/ 13644 w 86687"/>
                <a:gd name="connsiteY3" fmla="*/ 8856 h 23615"/>
                <a:gd name="connsiteX4" fmla="*/ 360 w 86687"/>
                <a:gd name="connsiteY4" fmla="*/ 8856 h 23615"/>
                <a:gd name="connsiteX5" fmla="*/ 360 w 86687"/>
                <a:gd name="connsiteY5" fmla="*/ 15498 h 23615"/>
                <a:gd name="connsiteX6" fmla="*/ 360 w 86687"/>
                <a:gd name="connsiteY6" fmla="*/ 15498 h 23615"/>
                <a:gd name="connsiteX7" fmla="*/ 360 w 86687"/>
                <a:gd name="connsiteY7" fmla="*/ 10332 h 23615"/>
                <a:gd name="connsiteX8" fmla="*/ 360 w 86687"/>
                <a:gd name="connsiteY8" fmla="*/ 10332 h 23615"/>
                <a:gd name="connsiteX9" fmla="*/ 4050 w 86687"/>
                <a:gd name="connsiteY9" fmla="*/ 16236 h 23615"/>
                <a:gd name="connsiteX10" fmla="*/ 4050 w 86687"/>
                <a:gd name="connsiteY10" fmla="*/ 16236 h 23615"/>
                <a:gd name="connsiteX11" fmla="*/ 4050 w 86687"/>
                <a:gd name="connsiteY11" fmla="*/ 16236 h 23615"/>
                <a:gd name="connsiteX12" fmla="*/ 7740 w 86687"/>
                <a:gd name="connsiteY12" fmla="*/ 16236 h 23615"/>
                <a:gd name="connsiteX13" fmla="*/ 7740 w 86687"/>
                <a:gd name="connsiteY13" fmla="*/ 16236 h 23615"/>
                <a:gd name="connsiteX14" fmla="*/ 12168 w 86687"/>
                <a:gd name="connsiteY14" fmla="*/ 19926 h 23615"/>
                <a:gd name="connsiteX15" fmla="*/ 17334 w 86687"/>
                <a:gd name="connsiteY15" fmla="*/ 19926 h 23615"/>
                <a:gd name="connsiteX16" fmla="*/ 17334 w 86687"/>
                <a:gd name="connsiteY16" fmla="*/ 19926 h 23615"/>
                <a:gd name="connsiteX17" fmla="*/ 26190 w 86687"/>
                <a:gd name="connsiteY17" fmla="*/ 19926 h 23615"/>
                <a:gd name="connsiteX18" fmla="*/ 30618 w 86687"/>
                <a:gd name="connsiteY18" fmla="*/ 19926 h 23615"/>
                <a:gd name="connsiteX19" fmla="*/ 40950 w 86687"/>
                <a:gd name="connsiteY19" fmla="*/ 8856 h 23615"/>
                <a:gd name="connsiteX20" fmla="*/ 40950 w 86687"/>
                <a:gd name="connsiteY20" fmla="*/ 8856 h 23615"/>
                <a:gd name="connsiteX21" fmla="*/ 44640 w 86687"/>
                <a:gd name="connsiteY21" fmla="*/ 12546 h 23615"/>
                <a:gd name="connsiteX22" fmla="*/ 50544 w 86687"/>
                <a:gd name="connsiteY22" fmla="*/ 8856 h 23615"/>
                <a:gd name="connsiteX23" fmla="*/ 50544 w 86687"/>
                <a:gd name="connsiteY23" fmla="*/ 12546 h 23615"/>
                <a:gd name="connsiteX24" fmla="*/ 55710 w 86687"/>
                <a:gd name="connsiteY24" fmla="*/ 8856 h 23615"/>
                <a:gd name="connsiteX25" fmla="*/ 60138 w 86687"/>
                <a:gd name="connsiteY25" fmla="*/ 8856 h 23615"/>
                <a:gd name="connsiteX26" fmla="*/ 60138 w 86687"/>
                <a:gd name="connsiteY26" fmla="*/ 4428 h 23615"/>
                <a:gd name="connsiteX27" fmla="*/ 60138 w 86687"/>
                <a:gd name="connsiteY27" fmla="*/ 4428 h 23615"/>
                <a:gd name="connsiteX28" fmla="*/ 60138 w 86687"/>
                <a:gd name="connsiteY28" fmla="*/ 4428 h 23615"/>
                <a:gd name="connsiteX29" fmla="*/ 60138 w 86687"/>
                <a:gd name="connsiteY29" fmla="*/ 0 h 23615"/>
                <a:gd name="connsiteX30" fmla="*/ 60138 w 86687"/>
                <a:gd name="connsiteY30" fmla="*/ 5166 h 23615"/>
                <a:gd name="connsiteX31" fmla="*/ 60138 w 86687"/>
                <a:gd name="connsiteY31" fmla="*/ 8856 h 23615"/>
                <a:gd name="connsiteX32" fmla="*/ 60138 w 86687"/>
                <a:gd name="connsiteY32" fmla="*/ 8856 h 23615"/>
                <a:gd name="connsiteX33" fmla="*/ 80802 w 86687"/>
                <a:gd name="connsiteY33" fmla="*/ 8856 h 23615"/>
                <a:gd name="connsiteX34" fmla="*/ 80802 w 86687"/>
                <a:gd name="connsiteY34" fmla="*/ 15498 h 23615"/>
                <a:gd name="connsiteX35" fmla="*/ 80802 w 86687"/>
                <a:gd name="connsiteY35" fmla="*/ 15498 h 23615"/>
                <a:gd name="connsiteX36" fmla="*/ 80802 w 86687"/>
                <a:gd name="connsiteY36" fmla="*/ 15498 h 23615"/>
                <a:gd name="connsiteX37" fmla="*/ 85968 w 86687"/>
                <a:gd name="connsiteY37" fmla="*/ 10332 h 23615"/>
                <a:gd name="connsiteX38" fmla="*/ 85968 w 86687"/>
                <a:gd name="connsiteY38" fmla="*/ 19188 h 23615"/>
                <a:gd name="connsiteX39" fmla="*/ 85968 w 86687"/>
                <a:gd name="connsiteY39" fmla="*/ 19188 h 23615"/>
                <a:gd name="connsiteX40" fmla="*/ 85968 w 86687"/>
                <a:gd name="connsiteY40" fmla="*/ 19188 h 23615"/>
                <a:gd name="connsiteX41" fmla="*/ 85968 w 86687"/>
                <a:gd name="connsiteY41" fmla="*/ 19188 h 23615"/>
                <a:gd name="connsiteX42" fmla="*/ 85968 w 86687"/>
                <a:gd name="connsiteY42" fmla="*/ 19188 h 23615"/>
                <a:gd name="connsiteX43" fmla="*/ 85968 w 86687"/>
                <a:gd name="connsiteY43" fmla="*/ 19188 h 23615"/>
                <a:gd name="connsiteX44" fmla="*/ 85968 w 86687"/>
                <a:gd name="connsiteY44" fmla="*/ 23616 h 23615"/>
                <a:gd name="connsiteX45" fmla="*/ 85968 w 86687"/>
                <a:gd name="connsiteY45" fmla="*/ 23616 h 23615"/>
                <a:gd name="connsiteX46" fmla="*/ 85968 w 86687"/>
                <a:gd name="connsiteY46" fmla="*/ 23616 h 23615"/>
                <a:gd name="connsiteX47" fmla="*/ 85968 w 86687"/>
                <a:gd name="connsiteY47" fmla="*/ 23616 h 23615"/>
                <a:gd name="connsiteX48" fmla="*/ 85968 w 86687"/>
                <a:gd name="connsiteY48" fmla="*/ 19188 h 23615"/>
                <a:gd name="connsiteX49" fmla="*/ 85968 w 86687"/>
                <a:gd name="connsiteY49" fmla="*/ 19188 h 23615"/>
                <a:gd name="connsiteX50" fmla="*/ 85968 w 86687"/>
                <a:gd name="connsiteY50" fmla="*/ 19188 h 23615"/>
                <a:gd name="connsiteX51" fmla="*/ 85968 w 86687"/>
                <a:gd name="connsiteY51" fmla="*/ 11070 h 23615"/>
                <a:gd name="connsiteX52" fmla="*/ 85968 w 86687"/>
                <a:gd name="connsiteY52" fmla="*/ 8856 h 23615"/>
                <a:gd name="connsiteX53" fmla="*/ 85968 w 86687"/>
                <a:gd name="connsiteY53" fmla="*/ 8856 h 23615"/>
                <a:gd name="connsiteX54" fmla="*/ 85968 w 86687"/>
                <a:gd name="connsiteY54" fmla="*/ 13284 h 23615"/>
                <a:gd name="connsiteX55" fmla="*/ 85968 w 86687"/>
                <a:gd name="connsiteY55" fmla="*/ 4428 h 23615"/>
                <a:gd name="connsiteX56" fmla="*/ 80064 w 86687"/>
                <a:gd name="connsiteY56" fmla="*/ 8856 h 23615"/>
                <a:gd name="connsiteX57" fmla="*/ 80064 w 86687"/>
                <a:gd name="connsiteY57" fmla="*/ 8856 h 23615"/>
                <a:gd name="connsiteX58" fmla="*/ 80064 w 86687"/>
                <a:gd name="connsiteY58" fmla="*/ 2214 h 23615"/>
                <a:gd name="connsiteX59" fmla="*/ 80064 w 86687"/>
                <a:gd name="connsiteY59" fmla="*/ 2214 h 23615"/>
                <a:gd name="connsiteX60" fmla="*/ 80064 w 86687"/>
                <a:gd name="connsiteY60" fmla="*/ 2214 h 23615"/>
                <a:gd name="connsiteX61" fmla="*/ 80064 w 86687"/>
                <a:gd name="connsiteY61" fmla="*/ 2214 h 23615"/>
                <a:gd name="connsiteX62" fmla="*/ 75636 w 86687"/>
                <a:gd name="connsiteY62" fmla="*/ 2214 h 23615"/>
                <a:gd name="connsiteX63" fmla="*/ 75636 w 86687"/>
                <a:gd name="connsiteY63" fmla="*/ 2214 h 23615"/>
                <a:gd name="connsiteX64" fmla="*/ 75636 w 86687"/>
                <a:gd name="connsiteY64" fmla="*/ 2214 h 23615"/>
                <a:gd name="connsiteX65" fmla="*/ 75636 w 86687"/>
                <a:gd name="connsiteY65" fmla="*/ 8856 h 23615"/>
                <a:gd name="connsiteX66" fmla="*/ 75636 w 86687"/>
                <a:gd name="connsiteY66" fmla="*/ 8856 h 23615"/>
                <a:gd name="connsiteX67" fmla="*/ 75636 w 86687"/>
                <a:gd name="connsiteY67" fmla="*/ 8856 h 23615"/>
                <a:gd name="connsiteX68" fmla="*/ 75636 w 86687"/>
                <a:gd name="connsiteY68" fmla="*/ 8856 h 23615"/>
                <a:gd name="connsiteX69" fmla="*/ 75636 w 86687"/>
                <a:gd name="connsiteY69" fmla="*/ 8856 h 23615"/>
                <a:gd name="connsiteX70" fmla="*/ 75636 w 86687"/>
                <a:gd name="connsiteY70" fmla="*/ 8856 h 23615"/>
                <a:gd name="connsiteX71" fmla="*/ 75636 w 86687"/>
                <a:gd name="connsiteY71" fmla="*/ 8856 h 23615"/>
                <a:gd name="connsiteX72" fmla="*/ 75636 w 86687"/>
                <a:gd name="connsiteY72" fmla="*/ 8856 h 23615"/>
                <a:gd name="connsiteX73" fmla="*/ 75636 w 86687"/>
                <a:gd name="connsiteY73" fmla="*/ 8856 h 23615"/>
                <a:gd name="connsiteX74" fmla="*/ 75636 w 86687"/>
                <a:gd name="connsiteY74" fmla="*/ 8856 h 23615"/>
                <a:gd name="connsiteX75" fmla="*/ 71208 w 86687"/>
                <a:gd name="connsiteY75" fmla="*/ 8856 h 23615"/>
                <a:gd name="connsiteX76" fmla="*/ 26190 w 86687"/>
                <a:gd name="connsiteY76" fmla="*/ 8856 h 23615"/>
                <a:gd name="connsiteX77" fmla="*/ 26190 w 86687"/>
                <a:gd name="connsiteY77" fmla="*/ 8856 h 23615"/>
                <a:gd name="connsiteX78" fmla="*/ 26190 w 86687"/>
                <a:gd name="connsiteY78" fmla="*/ 8856 h 23615"/>
                <a:gd name="connsiteX79" fmla="*/ 21024 w 86687"/>
                <a:gd name="connsiteY79" fmla="*/ 885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86687" h="23615">
                  <a:moveTo>
                    <a:pt x="13644" y="8856"/>
                  </a:moveTo>
                  <a:lnTo>
                    <a:pt x="13644" y="8856"/>
                  </a:lnTo>
                  <a:lnTo>
                    <a:pt x="13644" y="8856"/>
                  </a:lnTo>
                  <a:lnTo>
                    <a:pt x="13644" y="8856"/>
                  </a:lnTo>
                  <a:lnTo>
                    <a:pt x="360" y="8856"/>
                  </a:lnTo>
                  <a:cubicBezTo>
                    <a:pt x="-120" y="11044"/>
                    <a:pt x="-120" y="13310"/>
                    <a:pt x="360" y="15498"/>
                  </a:cubicBezTo>
                  <a:lnTo>
                    <a:pt x="360" y="15498"/>
                  </a:lnTo>
                  <a:lnTo>
                    <a:pt x="360" y="10332"/>
                  </a:lnTo>
                  <a:lnTo>
                    <a:pt x="360" y="10332"/>
                  </a:lnTo>
                  <a:cubicBezTo>
                    <a:pt x="1851" y="12125"/>
                    <a:pt x="3090" y="14111"/>
                    <a:pt x="4050" y="16236"/>
                  </a:cubicBezTo>
                  <a:lnTo>
                    <a:pt x="4050" y="16236"/>
                  </a:lnTo>
                  <a:lnTo>
                    <a:pt x="4050" y="16236"/>
                  </a:lnTo>
                  <a:lnTo>
                    <a:pt x="7740" y="16236"/>
                  </a:lnTo>
                  <a:lnTo>
                    <a:pt x="7740" y="16236"/>
                  </a:lnTo>
                  <a:lnTo>
                    <a:pt x="12168" y="19926"/>
                  </a:lnTo>
                  <a:lnTo>
                    <a:pt x="17334" y="19926"/>
                  </a:lnTo>
                  <a:lnTo>
                    <a:pt x="17334" y="19926"/>
                  </a:lnTo>
                  <a:lnTo>
                    <a:pt x="26190" y="19926"/>
                  </a:lnTo>
                  <a:lnTo>
                    <a:pt x="30618" y="19926"/>
                  </a:lnTo>
                  <a:lnTo>
                    <a:pt x="40950" y="8856"/>
                  </a:lnTo>
                  <a:lnTo>
                    <a:pt x="40950" y="8856"/>
                  </a:lnTo>
                  <a:lnTo>
                    <a:pt x="44640" y="12546"/>
                  </a:lnTo>
                  <a:lnTo>
                    <a:pt x="50544" y="8856"/>
                  </a:lnTo>
                  <a:cubicBezTo>
                    <a:pt x="50544" y="8856"/>
                    <a:pt x="50544" y="8856"/>
                    <a:pt x="50544" y="12546"/>
                  </a:cubicBezTo>
                  <a:cubicBezTo>
                    <a:pt x="50544" y="16236"/>
                    <a:pt x="54972" y="12546"/>
                    <a:pt x="55710" y="8856"/>
                  </a:cubicBezTo>
                  <a:cubicBezTo>
                    <a:pt x="57112" y="8191"/>
                    <a:pt x="58736" y="8191"/>
                    <a:pt x="60138" y="8856"/>
                  </a:cubicBezTo>
                  <a:cubicBezTo>
                    <a:pt x="60138" y="8856"/>
                    <a:pt x="60138" y="8856"/>
                    <a:pt x="60138" y="4428"/>
                  </a:cubicBezTo>
                  <a:lnTo>
                    <a:pt x="60138" y="4428"/>
                  </a:lnTo>
                  <a:lnTo>
                    <a:pt x="60138" y="4428"/>
                  </a:lnTo>
                  <a:cubicBezTo>
                    <a:pt x="60138" y="4428"/>
                    <a:pt x="60138" y="738"/>
                    <a:pt x="60138" y="0"/>
                  </a:cubicBezTo>
                  <a:cubicBezTo>
                    <a:pt x="60381" y="1714"/>
                    <a:pt x="60381" y="3452"/>
                    <a:pt x="60138" y="5166"/>
                  </a:cubicBezTo>
                  <a:lnTo>
                    <a:pt x="60138" y="8856"/>
                  </a:lnTo>
                  <a:lnTo>
                    <a:pt x="60138" y="8856"/>
                  </a:lnTo>
                  <a:lnTo>
                    <a:pt x="80802" y="8856"/>
                  </a:lnTo>
                  <a:cubicBezTo>
                    <a:pt x="81045" y="11063"/>
                    <a:pt x="81045" y="13291"/>
                    <a:pt x="80802" y="15498"/>
                  </a:cubicBezTo>
                  <a:lnTo>
                    <a:pt x="80802" y="15498"/>
                  </a:lnTo>
                  <a:lnTo>
                    <a:pt x="80802" y="15498"/>
                  </a:lnTo>
                  <a:cubicBezTo>
                    <a:pt x="80802" y="15498"/>
                    <a:pt x="84492" y="10332"/>
                    <a:pt x="85968" y="10332"/>
                  </a:cubicBezTo>
                  <a:cubicBezTo>
                    <a:pt x="87444" y="10332"/>
                    <a:pt x="85968" y="15498"/>
                    <a:pt x="85968" y="19188"/>
                  </a:cubicBezTo>
                  <a:lnTo>
                    <a:pt x="85968" y="19188"/>
                  </a:lnTo>
                  <a:lnTo>
                    <a:pt x="85968" y="19188"/>
                  </a:lnTo>
                  <a:lnTo>
                    <a:pt x="85968" y="19188"/>
                  </a:lnTo>
                  <a:lnTo>
                    <a:pt x="85968" y="19188"/>
                  </a:lnTo>
                  <a:lnTo>
                    <a:pt x="85968" y="19188"/>
                  </a:lnTo>
                  <a:lnTo>
                    <a:pt x="85968" y="23616"/>
                  </a:lnTo>
                  <a:lnTo>
                    <a:pt x="85968" y="23616"/>
                  </a:lnTo>
                  <a:lnTo>
                    <a:pt x="85968" y="23616"/>
                  </a:lnTo>
                  <a:lnTo>
                    <a:pt x="85968" y="23616"/>
                  </a:lnTo>
                  <a:lnTo>
                    <a:pt x="85968" y="19188"/>
                  </a:lnTo>
                  <a:lnTo>
                    <a:pt x="85968" y="19188"/>
                  </a:lnTo>
                  <a:lnTo>
                    <a:pt x="85968" y="19188"/>
                  </a:lnTo>
                  <a:cubicBezTo>
                    <a:pt x="86691" y="16530"/>
                    <a:pt x="86691" y="13728"/>
                    <a:pt x="85968" y="11070"/>
                  </a:cubicBezTo>
                  <a:lnTo>
                    <a:pt x="85968" y="8856"/>
                  </a:lnTo>
                  <a:lnTo>
                    <a:pt x="85968" y="8856"/>
                  </a:lnTo>
                  <a:cubicBezTo>
                    <a:pt x="85687" y="10319"/>
                    <a:pt x="85687" y="11821"/>
                    <a:pt x="85968" y="13284"/>
                  </a:cubicBezTo>
                  <a:cubicBezTo>
                    <a:pt x="86927" y="10410"/>
                    <a:pt x="86927" y="7303"/>
                    <a:pt x="85968" y="4428"/>
                  </a:cubicBezTo>
                  <a:cubicBezTo>
                    <a:pt x="83710" y="5473"/>
                    <a:pt x="81702" y="6982"/>
                    <a:pt x="80064" y="8856"/>
                  </a:cubicBezTo>
                  <a:lnTo>
                    <a:pt x="80064" y="8856"/>
                  </a:lnTo>
                  <a:cubicBezTo>
                    <a:pt x="80064" y="4428"/>
                    <a:pt x="80064" y="2214"/>
                    <a:pt x="80064" y="2214"/>
                  </a:cubicBezTo>
                  <a:cubicBezTo>
                    <a:pt x="80064" y="2214"/>
                    <a:pt x="80064" y="2214"/>
                    <a:pt x="80064" y="2214"/>
                  </a:cubicBezTo>
                  <a:lnTo>
                    <a:pt x="80064" y="2214"/>
                  </a:lnTo>
                  <a:cubicBezTo>
                    <a:pt x="80064" y="2214"/>
                    <a:pt x="80064" y="2214"/>
                    <a:pt x="80064" y="2214"/>
                  </a:cubicBezTo>
                  <a:lnTo>
                    <a:pt x="75636" y="2214"/>
                  </a:lnTo>
                  <a:lnTo>
                    <a:pt x="75636" y="2214"/>
                  </a:lnTo>
                  <a:lnTo>
                    <a:pt x="75636" y="2214"/>
                  </a:lnTo>
                  <a:lnTo>
                    <a:pt x="75636" y="8856"/>
                  </a:lnTo>
                  <a:lnTo>
                    <a:pt x="75636" y="8856"/>
                  </a:lnTo>
                  <a:lnTo>
                    <a:pt x="75636" y="8856"/>
                  </a:lnTo>
                  <a:lnTo>
                    <a:pt x="75636" y="8856"/>
                  </a:lnTo>
                  <a:lnTo>
                    <a:pt x="75636" y="8856"/>
                  </a:lnTo>
                  <a:lnTo>
                    <a:pt x="75636" y="8856"/>
                  </a:lnTo>
                  <a:lnTo>
                    <a:pt x="75636" y="8856"/>
                  </a:lnTo>
                  <a:lnTo>
                    <a:pt x="75636" y="8856"/>
                  </a:lnTo>
                  <a:lnTo>
                    <a:pt x="75636" y="8856"/>
                  </a:lnTo>
                  <a:lnTo>
                    <a:pt x="75636" y="8856"/>
                  </a:lnTo>
                  <a:lnTo>
                    <a:pt x="71208" y="8856"/>
                  </a:lnTo>
                  <a:lnTo>
                    <a:pt x="26190" y="8856"/>
                  </a:lnTo>
                  <a:lnTo>
                    <a:pt x="26190" y="8856"/>
                  </a:lnTo>
                  <a:lnTo>
                    <a:pt x="26190" y="8856"/>
                  </a:lnTo>
                  <a:lnTo>
                    <a:pt x="21024" y="8856"/>
                  </a:ln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816B24C0-FCC0-4C55-9C10-5CBFB9FA721C}"/>
                </a:ext>
              </a:extLst>
            </p:cNvPr>
            <p:cNvSpPr/>
            <p:nvPr/>
          </p:nvSpPr>
          <p:spPr>
            <a:xfrm>
              <a:off x="8135129" y="2112327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8EB480FB-08AE-4708-8663-F057F7E564D8}"/>
                </a:ext>
              </a:extLst>
            </p:cNvPr>
            <p:cNvSpPr/>
            <p:nvPr/>
          </p:nvSpPr>
          <p:spPr>
            <a:xfrm>
              <a:off x="8022215" y="2116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D62395C-1BEB-4859-899D-5FBC82F02056}"/>
                </a:ext>
              </a:extLst>
            </p:cNvPr>
            <p:cNvSpPr/>
            <p:nvPr/>
          </p:nvSpPr>
          <p:spPr>
            <a:xfrm>
              <a:off x="8104871" y="21337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81D25B6C-2903-41E7-BA19-A3E8965A1B63}"/>
                </a:ext>
              </a:extLst>
            </p:cNvPr>
            <p:cNvSpPr/>
            <p:nvPr/>
          </p:nvSpPr>
          <p:spPr>
            <a:xfrm>
              <a:off x="8022215" y="2116755"/>
              <a:ext cx="111438" cy="17317"/>
            </a:xfrm>
            <a:custGeom>
              <a:avLst/>
              <a:gdLst>
                <a:gd name="connsiteX0" fmla="*/ 22878 w 111438"/>
                <a:gd name="connsiteY0" fmla="*/ 16974 h 17317"/>
                <a:gd name="connsiteX1" fmla="*/ 22878 w 111438"/>
                <a:gd name="connsiteY1" fmla="*/ 16974 h 17317"/>
                <a:gd name="connsiteX2" fmla="*/ 22878 w 111438"/>
                <a:gd name="connsiteY2" fmla="*/ 16974 h 17317"/>
                <a:gd name="connsiteX3" fmla="*/ 22878 w 111438"/>
                <a:gd name="connsiteY3" fmla="*/ 16974 h 17317"/>
                <a:gd name="connsiteX4" fmla="*/ 30258 w 111438"/>
                <a:gd name="connsiteY4" fmla="*/ 16974 h 17317"/>
                <a:gd name="connsiteX5" fmla="*/ 37638 w 111438"/>
                <a:gd name="connsiteY5" fmla="*/ 16974 h 17317"/>
                <a:gd name="connsiteX6" fmla="*/ 37638 w 111438"/>
                <a:gd name="connsiteY6" fmla="*/ 16974 h 17317"/>
                <a:gd name="connsiteX7" fmla="*/ 42804 w 111438"/>
                <a:gd name="connsiteY7" fmla="*/ 16974 h 17317"/>
                <a:gd name="connsiteX8" fmla="*/ 49446 w 111438"/>
                <a:gd name="connsiteY8" fmla="*/ 16974 h 17317"/>
                <a:gd name="connsiteX9" fmla="*/ 56088 w 111438"/>
                <a:gd name="connsiteY9" fmla="*/ 16974 h 17317"/>
                <a:gd name="connsiteX10" fmla="*/ 64206 w 111438"/>
                <a:gd name="connsiteY10" fmla="*/ 16974 h 17317"/>
                <a:gd name="connsiteX11" fmla="*/ 72324 w 111438"/>
                <a:gd name="connsiteY11" fmla="*/ 16974 h 17317"/>
                <a:gd name="connsiteX12" fmla="*/ 83394 w 111438"/>
                <a:gd name="connsiteY12" fmla="*/ 16974 h 17317"/>
                <a:gd name="connsiteX13" fmla="*/ 87822 w 111438"/>
                <a:gd name="connsiteY13" fmla="*/ 16974 h 17317"/>
                <a:gd name="connsiteX14" fmla="*/ 111438 w 111438"/>
                <a:gd name="connsiteY14" fmla="*/ 0 h 17317"/>
                <a:gd name="connsiteX15" fmla="*/ 107748 w 111438"/>
                <a:gd name="connsiteY15" fmla="*/ 0 h 17317"/>
                <a:gd name="connsiteX16" fmla="*/ 102582 w 111438"/>
                <a:gd name="connsiteY16" fmla="*/ 0 h 17317"/>
                <a:gd name="connsiteX17" fmla="*/ 97416 w 111438"/>
                <a:gd name="connsiteY17" fmla="*/ 0 h 17317"/>
                <a:gd name="connsiteX18" fmla="*/ 90774 w 111438"/>
                <a:gd name="connsiteY18" fmla="*/ 0 h 17317"/>
                <a:gd name="connsiteX19" fmla="*/ 83394 w 111438"/>
                <a:gd name="connsiteY19" fmla="*/ 0 h 17317"/>
                <a:gd name="connsiteX20" fmla="*/ 83394 w 111438"/>
                <a:gd name="connsiteY20" fmla="*/ 0 h 17317"/>
                <a:gd name="connsiteX21" fmla="*/ 77490 w 111438"/>
                <a:gd name="connsiteY21" fmla="*/ 0 h 17317"/>
                <a:gd name="connsiteX22" fmla="*/ 68634 w 111438"/>
                <a:gd name="connsiteY22" fmla="*/ 0 h 17317"/>
                <a:gd name="connsiteX23" fmla="*/ 61254 w 111438"/>
                <a:gd name="connsiteY23" fmla="*/ 0 h 17317"/>
                <a:gd name="connsiteX24" fmla="*/ 56088 w 111438"/>
                <a:gd name="connsiteY24" fmla="*/ 0 h 17317"/>
                <a:gd name="connsiteX25" fmla="*/ 47970 w 111438"/>
                <a:gd name="connsiteY25" fmla="*/ 0 h 17317"/>
                <a:gd name="connsiteX26" fmla="*/ 39852 w 111438"/>
                <a:gd name="connsiteY26" fmla="*/ 0 h 17317"/>
                <a:gd name="connsiteX27" fmla="*/ 33210 w 111438"/>
                <a:gd name="connsiteY27" fmla="*/ 0 h 17317"/>
                <a:gd name="connsiteX28" fmla="*/ 25830 w 111438"/>
                <a:gd name="connsiteY28" fmla="*/ 0 h 17317"/>
                <a:gd name="connsiteX29" fmla="*/ 20664 w 111438"/>
                <a:gd name="connsiteY29" fmla="*/ 0 h 17317"/>
                <a:gd name="connsiteX30" fmla="*/ 9594 w 111438"/>
                <a:gd name="connsiteY30" fmla="*/ 0 h 17317"/>
                <a:gd name="connsiteX31" fmla="*/ 2952 w 111438"/>
                <a:gd name="connsiteY31" fmla="*/ 0 h 17317"/>
                <a:gd name="connsiteX32" fmla="*/ 0 w 111438"/>
                <a:gd name="connsiteY32" fmla="*/ 0 h 17317"/>
                <a:gd name="connsiteX33" fmla="*/ 22878 w 111438"/>
                <a:gd name="connsiteY33" fmla="*/ 16974 h 17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1438" h="17317">
                  <a:moveTo>
                    <a:pt x="22878" y="16974"/>
                  </a:moveTo>
                  <a:lnTo>
                    <a:pt x="22878" y="16974"/>
                  </a:lnTo>
                  <a:lnTo>
                    <a:pt x="22878" y="16974"/>
                  </a:lnTo>
                  <a:lnTo>
                    <a:pt x="22878" y="16974"/>
                  </a:lnTo>
                  <a:lnTo>
                    <a:pt x="30258" y="16974"/>
                  </a:lnTo>
                  <a:lnTo>
                    <a:pt x="37638" y="16974"/>
                  </a:lnTo>
                  <a:lnTo>
                    <a:pt x="37638" y="16974"/>
                  </a:lnTo>
                  <a:lnTo>
                    <a:pt x="42804" y="16974"/>
                  </a:lnTo>
                  <a:cubicBezTo>
                    <a:pt x="44996" y="17432"/>
                    <a:pt x="47254" y="17432"/>
                    <a:pt x="49446" y="16974"/>
                  </a:cubicBezTo>
                  <a:lnTo>
                    <a:pt x="56088" y="16974"/>
                  </a:lnTo>
                  <a:lnTo>
                    <a:pt x="64206" y="16974"/>
                  </a:lnTo>
                  <a:lnTo>
                    <a:pt x="72324" y="16974"/>
                  </a:lnTo>
                  <a:lnTo>
                    <a:pt x="83394" y="16974"/>
                  </a:lnTo>
                  <a:lnTo>
                    <a:pt x="87822" y="16974"/>
                  </a:lnTo>
                  <a:cubicBezTo>
                    <a:pt x="96412" y="12387"/>
                    <a:pt x="104353" y="6679"/>
                    <a:pt x="111438" y="0"/>
                  </a:cubicBezTo>
                  <a:lnTo>
                    <a:pt x="107748" y="0"/>
                  </a:lnTo>
                  <a:cubicBezTo>
                    <a:pt x="106095" y="697"/>
                    <a:pt x="104235" y="697"/>
                    <a:pt x="102582" y="0"/>
                  </a:cubicBezTo>
                  <a:cubicBezTo>
                    <a:pt x="101040" y="1109"/>
                    <a:pt x="98958" y="1109"/>
                    <a:pt x="97416" y="0"/>
                  </a:cubicBezTo>
                  <a:cubicBezTo>
                    <a:pt x="95217" y="334"/>
                    <a:pt x="92973" y="334"/>
                    <a:pt x="90774" y="0"/>
                  </a:cubicBezTo>
                  <a:cubicBezTo>
                    <a:pt x="88398" y="908"/>
                    <a:pt x="85770" y="908"/>
                    <a:pt x="83394" y="0"/>
                  </a:cubicBezTo>
                  <a:lnTo>
                    <a:pt x="83394" y="0"/>
                  </a:lnTo>
                  <a:cubicBezTo>
                    <a:pt x="81497" y="741"/>
                    <a:pt x="79387" y="741"/>
                    <a:pt x="77490" y="0"/>
                  </a:cubicBezTo>
                  <a:lnTo>
                    <a:pt x="68634" y="0"/>
                  </a:lnTo>
                  <a:lnTo>
                    <a:pt x="61254" y="0"/>
                  </a:lnTo>
                  <a:cubicBezTo>
                    <a:pt x="61254" y="0"/>
                    <a:pt x="61254" y="0"/>
                    <a:pt x="56088" y="0"/>
                  </a:cubicBezTo>
                  <a:cubicBezTo>
                    <a:pt x="53394" y="348"/>
                    <a:pt x="50664" y="348"/>
                    <a:pt x="47970" y="0"/>
                  </a:cubicBezTo>
                  <a:lnTo>
                    <a:pt x="39852" y="0"/>
                  </a:lnTo>
                  <a:lnTo>
                    <a:pt x="33210" y="0"/>
                  </a:lnTo>
                  <a:cubicBezTo>
                    <a:pt x="30797" y="659"/>
                    <a:pt x="28243" y="659"/>
                    <a:pt x="25830" y="0"/>
                  </a:cubicBezTo>
                  <a:lnTo>
                    <a:pt x="20664" y="0"/>
                  </a:lnTo>
                  <a:cubicBezTo>
                    <a:pt x="17151" y="1611"/>
                    <a:pt x="13107" y="1611"/>
                    <a:pt x="9594" y="0"/>
                  </a:cubicBezTo>
                  <a:lnTo>
                    <a:pt x="2952" y="0"/>
                  </a:lnTo>
                  <a:lnTo>
                    <a:pt x="0" y="0"/>
                  </a:lnTo>
                  <a:cubicBezTo>
                    <a:pt x="6787" y="6709"/>
                    <a:pt x="14487" y="12424"/>
                    <a:pt x="22878" y="16974"/>
                  </a:cubicBez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FA246CEF-6BD2-44AB-98C0-532741892F88}"/>
                </a:ext>
              </a:extLst>
            </p:cNvPr>
            <p:cNvSpPr/>
            <p:nvPr/>
          </p:nvSpPr>
          <p:spPr>
            <a:xfrm>
              <a:off x="8046569" y="2133728"/>
              <a:ext cx="61253" cy="16236"/>
            </a:xfrm>
            <a:custGeom>
              <a:avLst/>
              <a:gdLst>
                <a:gd name="connsiteX0" fmla="*/ 59040 w 61253"/>
                <a:gd name="connsiteY0" fmla="*/ 0 h 16236"/>
                <a:gd name="connsiteX1" fmla="*/ 59040 w 61253"/>
                <a:gd name="connsiteY1" fmla="*/ 0 h 16236"/>
                <a:gd name="connsiteX2" fmla="*/ 55350 w 61253"/>
                <a:gd name="connsiteY2" fmla="*/ 0 h 16236"/>
                <a:gd name="connsiteX3" fmla="*/ 47232 w 61253"/>
                <a:gd name="connsiteY3" fmla="*/ 0 h 16236"/>
                <a:gd name="connsiteX4" fmla="*/ 39114 w 61253"/>
                <a:gd name="connsiteY4" fmla="*/ 0 h 16236"/>
                <a:gd name="connsiteX5" fmla="*/ 32472 w 61253"/>
                <a:gd name="connsiteY5" fmla="*/ 0 h 16236"/>
                <a:gd name="connsiteX6" fmla="*/ 26568 w 61253"/>
                <a:gd name="connsiteY6" fmla="*/ 0 h 16236"/>
                <a:gd name="connsiteX7" fmla="*/ 20664 w 61253"/>
                <a:gd name="connsiteY7" fmla="*/ 0 h 16236"/>
                <a:gd name="connsiteX8" fmla="*/ 13284 w 61253"/>
                <a:gd name="connsiteY8" fmla="*/ 0 h 16236"/>
                <a:gd name="connsiteX9" fmla="*/ 5166 w 61253"/>
                <a:gd name="connsiteY9" fmla="*/ 0 h 16236"/>
                <a:gd name="connsiteX10" fmla="*/ 0 w 61253"/>
                <a:gd name="connsiteY10" fmla="*/ 0 h 16236"/>
                <a:gd name="connsiteX11" fmla="*/ 31734 w 61253"/>
                <a:gd name="connsiteY11" fmla="*/ 16236 h 16236"/>
                <a:gd name="connsiteX12" fmla="*/ 31734 w 61253"/>
                <a:gd name="connsiteY12" fmla="*/ 16236 h 16236"/>
                <a:gd name="connsiteX13" fmla="*/ 45018 w 61253"/>
                <a:gd name="connsiteY13" fmla="*/ 11070 h 16236"/>
                <a:gd name="connsiteX14" fmla="*/ 45018 w 61253"/>
                <a:gd name="connsiteY14" fmla="*/ 11070 h 16236"/>
                <a:gd name="connsiteX15" fmla="*/ 61254 w 61253"/>
                <a:gd name="connsiteY15" fmla="*/ 1476 h 16236"/>
                <a:gd name="connsiteX16" fmla="*/ 59040 w 61253"/>
                <a:gd name="connsiteY16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1253" h="16236">
                  <a:moveTo>
                    <a:pt x="59040" y="0"/>
                  </a:moveTo>
                  <a:lnTo>
                    <a:pt x="59040" y="0"/>
                  </a:lnTo>
                  <a:lnTo>
                    <a:pt x="55350" y="0"/>
                  </a:lnTo>
                  <a:cubicBezTo>
                    <a:pt x="52686" y="657"/>
                    <a:pt x="49896" y="657"/>
                    <a:pt x="47232" y="0"/>
                  </a:cubicBezTo>
                  <a:lnTo>
                    <a:pt x="39114" y="0"/>
                  </a:lnTo>
                  <a:lnTo>
                    <a:pt x="32472" y="0"/>
                  </a:lnTo>
                  <a:cubicBezTo>
                    <a:pt x="32472" y="0"/>
                    <a:pt x="32472" y="0"/>
                    <a:pt x="26568" y="0"/>
                  </a:cubicBezTo>
                  <a:lnTo>
                    <a:pt x="20664" y="0"/>
                  </a:lnTo>
                  <a:cubicBezTo>
                    <a:pt x="20664" y="0"/>
                    <a:pt x="16236" y="0"/>
                    <a:pt x="13284" y="0"/>
                  </a:cubicBezTo>
                  <a:cubicBezTo>
                    <a:pt x="10598" y="428"/>
                    <a:pt x="7852" y="428"/>
                    <a:pt x="5166" y="0"/>
                  </a:cubicBezTo>
                  <a:lnTo>
                    <a:pt x="0" y="0"/>
                  </a:lnTo>
                  <a:cubicBezTo>
                    <a:pt x="9683" y="7007"/>
                    <a:pt x="20384" y="12483"/>
                    <a:pt x="31734" y="16236"/>
                  </a:cubicBezTo>
                  <a:lnTo>
                    <a:pt x="31734" y="16236"/>
                  </a:lnTo>
                  <a:lnTo>
                    <a:pt x="45018" y="11070"/>
                  </a:lnTo>
                  <a:lnTo>
                    <a:pt x="45018" y="11070"/>
                  </a:lnTo>
                  <a:lnTo>
                    <a:pt x="61254" y="1476"/>
                  </a:lnTo>
                  <a:cubicBezTo>
                    <a:pt x="60398" y="1186"/>
                    <a:pt x="59638" y="677"/>
                    <a:pt x="59040" y="0"/>
                  </a:cubicBezTo>
                  <a:close/>
                </a:path>
              </a:pathLst>
            </a:custGeom>
            <a:solidFill>
              <a:srgbClr val="F6D8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D5F9081E-537D-4024-A44A-F1FE70585AFD}"/>
                </a:ext>
              </a:extLst>
            </p:cNvPr>
            <p:cNvSpPr/>
            <p:nvPr/>
          </p:nvSpPr>
          <p:spPr>
            <a:xfrm>
              <a:off x="8105610" y="21337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D8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4E0E8818-A087-4A12-91E2-252FE31D6C18}"/>
                </a:ext>
              </a:extLst>
            </p:cNvPr>
            <p:cNvSpPr/>
            <p:nvPr/>
          </p:nvSpPr>
          <p:spPr>
            <a:xfrm>
              <a:off x="8052473" y="2148489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201B425B-EB80-4A67-B7D3-396EA88A25D5}"/>
                </a:ext>
              </a:extLst>
            </p:cNvPr>
            <p:cNvSpPr/>
            <p:nvPr/>
          </p:nvSpPr>
          <p:spPr>
            <a:xfrm>
              <a:off x="8105610" y="21447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157DF4E8-359E-4D34-9EC3-E4C9FA64D1F7}"/>
                </a:ext>
              </a:extLst>
            </p:cNvPr>
            <p:cNvSpPr/>
            <p:nvPr/>
          </p:nvSpPr>
          <p:spPr>
            <a:xfrm>
              <a:off x="7293810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645E8B4E-19A0-4B57-8AE1-194800612A0D}"/>
                </a:ext>
              </a:extLst>
            </p:cNvPr>
            <p:cNvSpPr/>
            <p:nvPr/>
          </p:nvSpPr>
          <p:spPr>
            <a:xfrm>
              <a:off x="8093802" y="2148489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AADC788-8BD2-4022-B19D-D8FE0B2AFC39}"/>
                </a:ext>
              </a:extLst>
            </p:cNvPr>
            <p:cNvSpPr/>
            <p:nvPr/>
          </p:nvSpPr>
          <p:spPr>
            <a:xfrm>
              <a:off x="8063544" y="215291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6344FA54-3855-41C0-93B1-91BE55B060FC}"/>
                </a:ext>
              </a:extLst>
            </p:cNvPr>
            <p:cNvSpPr/>
            <p:nvPr/>
          </p:nvSpPr>
          <p:spPr>
            <a:xfrm>
              <a:off x="8051736" y="21440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16CF38CD-600E-4C0F-8D57-068F3EDF5965}"/>
                </a:ext>
              </a:extLst>
            </p:cNvPr>
            <p:cNvSpPr/>
            <p:nvPr/>
          </p:nvSpPr>
          <p:spPr>
            <a:xfrm>
              <a:off x="8031071" y="21381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40F30CE0-7DD4-4293-80B1-B2B18A784EBB}"/>
                </a:ext>
              </a:extLst>
            </p:cNvPr>
            <p:cNvSpPr/>
            <p:nvPr/>
          </p:nvSpPr>
          <p:spPr>
            <a:xfrm>
              <a:off x="8026644" y="2138156"/>
              <a:ext cx="90773" cy="28044"/>
            </a:xfrm>
            <a:custGeom>
              <a:avLst/>
              <a:gdLst>
                <a:gd name="connsiteX0" fmla="*/ 88560 w 90773"/>
                <a:gd name="connsiteY0" fmla="*/ 2952 h 28044"/>
                <a:gd name="connsiteX1" fmla="*/ 84870 w 90773"/>
                <a:gd name="connsiteY1" fmla="*/ 8856 h 28044"/>
                <a:gd name="connsiteX2" fmla="*/ 78966 w 90773"/>
                <a:gd name="connsiteY2" fmla="*/ 4428 h 28044"/>
                <a:gd name="connsiteX3" fmla="*/ 78966 w 90773"/>
                <a:gd name="connsiteY3" fmla="*/ 11070 h 28044"/>
                <a:gd name="connsiteX4" fmla="*/ 78966 w 90773"/>
                <a:gd name="connsiteY4" fmla="*/ 11070 h 28044"/>
                <a:gd name="connsiteX5" fmla="*/ 78966 w 90773"/>
                <a:gd name="connsiteY5" fmla="*/ 11070 h 28044"/>
                <a:gd name="connsiteX6" fmla="*/ 74538 w 90773"/>
                <a:gd name="connsiteY6" fmla="*/ 19188 h 28044"/>
                <a:gd name="connsiteX7" fmla="*/ 74538 w 90773"/>
                <a:gd name="connsiteY7" fmla="*/ 19188 h 28044"/>
                <a:gd name="connsiteX8" fmla="*/ 70848 w 90773"/>
                <a:gd name="connsiteY8" fmla="*/ 19188 h 28044"/>
                <a:gd name="connsiteX9" fmla="*/ 70848 w 90773"/>
                <a:gd name="connsiteY9" fmla="*/ 19188 h 28044"/>
                <a:gd name="connsiteX10" fmla="*/ 64944 w 90773"/>
                <a:gd name="connsiteY10" fmla="*/ 28044 h 28044"/>
                <a:gd name="connsiteX11" fmla="*/ 59040 w 90773"/>
                <a:gd name="connsiteY11" fmla="*/ 23616 h 28044"/>
                <a:gd name="connsiteX12" fmla="*/ 50922 w 90773"/>
                <a:gd name="connsiteY12" fmla="*/ 27306 h 28044"/>
                <a:gd name="connsiteX13" fmla="*/ 50922 w 90773"/>
                <a:gd name="connsiteY13" fmla="*/ 27306 h 28044"/>
                <a:gd name="connsiteX14" fmla="*/ 50922 w 90773"/>
                <a:gd name="connsiteY14" fmla="*/ 27306 h 28044"/>
                <a:gd name="connsiteX15" fmla="*/ 50922 w 90773"/>
                <a:gd name="connsiteY15" fmla="*/ 19926 h 28044"/>
                <a:gd name="connsiteX16" fmla="*/ 45756 w 90773"/>
                <a:gd name="connsiteY16" fmla="*/ 19926 h 28044"/>
                <a:gd name="connsiteX17" fmla="*/ 40590 w 90773"/>
                <a:gd name="connsiteY17" fmla="*/ 11808 h 28044"/>
                <a:gd name="connsiteX18" fmla="*/ 35424 w 90773"/>
                <a:gd name="connsiteY18" fmla="*/ 11808 h 28044"/>
                <a:gd name="connsiteX19" fmla="*/ 35424 w 90773"/>
                <a:gd name="connsiteY19" fmla="*/ 11808 h 28044"/>
                <a:gd name="connsiteX20" fmla="*/ 35424 w 90773"/>
                <a:gd name="connsiteY20" fmla="*/ 6642 h 28044"/>
                <a:gd name="connsiteX21" fmla="*/ 31734 w 90773"/>
                <a:gd name="connsiteY21" fmla="*/ 11070 h 28044"/>
                <a:gd name="connsiteX22" fmla="*/ 31734 w 90773"/>
                <a:gd name="connsiteY22" fmla="*/ 11070 h 28044"/>
                <a:gd name="connsiteX23" fmla="*/ 25092 w 90773"/>
                <a:gd name="connsiteY23" fmla="*/ 5904 h 28044"/>
                <a:gd name="connsiteX24" fmla="*/ 25092 w 90773"/>
                <a:gd name="connsiteY24" fmla="*/ 5904 h 28044"/>
                <a:gd name="connsiteX25" fmla="*/ 25092 w 90773"/>
                <a:gd name="connsiteY25" fmla="*/ 11070 h 28044"/>
                <a:gd name="connsiteX26" fmla="*/ 25092 w 90773"/>
                <a:gd name="connsiteY26" fmla="*/ 11070 h 28044"/>
                <a:gd name="connsiteX27" fmla="*/ 25092 w 90773"/>
                <a:gd name="connsiteY27" fmla="*/ 11070 h 28044"/>
                <a:gd name="connsiteX28" fmla="*/ 5166 w 90773"/>
                <a:gd name="connsiteY28" fmla="*/ 0 h 28044"/>
                <a:gd name="connsiteX29" fmla="*/ 0 w 90773"/>
                <a:gd name="connsiteY29" fmla="*/ 6642 h 28044"/>
                <a:gd name="connsiteX30" fmla="*/ 59778 w 90773"/>
                <a:gd name="connsiteY30" fmla="*/ 21402 h 28044"/>
                <a:gd name="connsiteX31" fmla="*/ 90774 w 90773"/>
                <a:gd name="connsiteY31" fmla="*/ 738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90773" h="28044">
                  <a:moveTo>
                    <a:pt x="88560" y="2952"/>
                  </a:moveTo>
                  <a:lnTo>
                    <a:pt x="84870" y="8856"/>
                  </a:lnTo>
                  <a:cubicBezTo>
                    <a:pt x="83424" y="6787"/>
                    <a:pt x="81357" y="5235"/>
                    <a:pt x="78966" y="4428"/>
                  </a:cubicBezTo>
                  <a:cubicBezTo>
                    <a:pt x="78966" y="4428"/>
                    <a:pt x="78966" y="11070"/>
                    <a:pt x="78966" y="11070"/>
                  </a:cubicBezTo>
                  <a:lnTo>
                    <a:pt x="78966" y="11070"/>
                  </a:lnTo>
                  <a:lnTo>
                    <a:pt x="78966" y="11070"/>
                  </a:lnTo>
                  <a:cubicBezTo>
                    <a:pt x="78966" y="11070"/>
                    <a:pt x="75276" y="16236"/>
                    <a:pt x="74538" y="19188"/>
                  </a:cubicBezTo>
                  <a:lnTo>
                    <a:pt x="74538" y="19188"/>
                  </a:lnTo>
                  <a:lnTo>
                    <a:pt x="70848" y="19188"/>
                  </a:lnTo>
                  <a:lnTo>
                    <a:pt x="70848" y="19188"/>
                  </a:lnTo>
                  <a:lnTo>
                    <a:pt x="64944" y="28044"/>
                  </a:lnTo>
                  <a:lnTo>
                    <a:pt x="59040" y="23616"/>
                  </a:lnTo>
                  <a:lnTo>
                    <a:pt x="50922" y="27306"/>
                  </a:lnTo>
                  <a:lnTo>
                    <a:pt x="50922" y="27306"/>
                  </a:lnTo>
                  <a:lnTo>
                    <a:pt x="50922" y="27306"/>
                  </a:lnTo>
                  <a:cubicBezTo>
                    <a:pt x="52103" y="24988"/>
                    <a:pt x="52103" y="22244"/>
                    <a:pt x="50922" y="19926"/>
                  </a:cubicBezTo>
                  <a:lnTo>
                    <a:pt x="45756" y="19926"/>
                  </a:lnTo>
                  <a:cubicBezTo>
                    <a:pt x="45756" y="13284"/>
                    <a:pt x="40590" y="11808"/>
                    <a:pt x="40590" y="11808"/>
                  </a:cubicBezTo>
                  <a:cubicBezTo>
                    <a:pt x="40590" y="11808"/>
                    <a:pt x="36162" y="11808"/>
                    <a:pt x="35424" y="11808"/>
                  </a:cubicBezTo>
                  <a:lnTo>
                    <a:pt x="35424" y="11808"/>
                  </a:lnTo>
                  <a:cubicBezTo>
                    <a:pt x="35424" y="11808"/>
                    <a:pt x="35424" y="6642"/>
                    <a:pt x="35424" y="6642"/>
                  </a:cubicBezTo>
                  <a:cubicBezTo>
                    <a:pt x="33823" y="7766"/>
                    <a:pt x="32553" y="9294"/>
                    <a:pt x="31734" y="11070"/>
                  </a:cubicBezTo>
                  <a:lnTo>
                    <a:pt x="31734" y="11070"/>
                  </a:lnTo>
                  <a:cubicBezTo>
                    <a:pt x="29874" y="8939"/>
                    <a:pt x="27616" y="7186"/>
                    <a:pt x="25092" y="5904"/>
                  </a:cubicBezTo>
                  <a:lnTo>
                    <a:pt x="25092" y="5904"/>
                  </a:lnTo>
                  <a:lnTo>
                    <a:pt x="25092" y="11070"/>
                  </a:lnTo>
                  <a:lnTo>
                    <a:pt x="25092" y="11070"/>
                  </a:lnTo>
                  <a:lnTo>
                    <a:pt x="25092" y="11070"/>
                  </a:lnTo>
                  <a:lnTo>
                    <a:pt x="5166" y="0"/>
                  </a:lnTo>
                  <a:cubicBezTo>
                    <a:pt x="5166" y="0"/>
                    <a:pt x="738" y="6642"/>
                    <a:pt x="0" y="6642"/>
                  </a:cubicBezTo>
                  <a:cubicBezTo>
                    <a:pt x="18354" y="16540"/>
                    <a:pt x="38922" y="21619"/>
                    <a:pt x="59778" y="21402"/>
                  </a:cubicBezTo>
                  <a:cubicBezTo>
                    <a:pt x="73187" y="20941"/>
                    <a:pt x="85187" y="12941"/>
                    <a:pt x="90774" y="738"/>
                  </a:cubicBezTo>
                  <a:close/>
                </a:path>
              </a:pathLst>
            </a:custGeom>
            <a:solidFill>
              <a:srgbClr val="76C0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3902272-C516-4BDD-8551-A27D62790A62}"/>
                </a:ext>
              </a:extLst>
            </p:cNvPr>
            <p:cNvSpPr/>
            <p:nvPr/>
          </p:nvSpPr>
          <p:spPr>
            <a:xfrm>
              <a:off x="8031810" y="2132991"/>
              <a:ext cx="65682" cy="28044"/>
            </a:xfrm>
            <a:custGeom>
              <a:avLst/>
              <a:gdLst>
                <a:gd name="connsiteX0" fmla="*/ 4428 w 65682"/>
                <a:gd name="connsiteY0" fmla="*/ 11070 h 28044"/>
                <a:gd name="connsiteX1" fmla="*/ 4428 w 65682"/>
                <a:gd name="connsiteY1" fmla="*/ 11070 h 28044"/>
                <a:gd name="connsiteX2" fmla="*/ 4428 w 65682"/>
                <a:gd name="connsiteY2" fmla="*/ 11070 h 28044"/>
                <a:gd name="connsiteX3" fmla="*/ 4428 w 65682"/>
                <a:gd name="connsiteY3" fmla="*/ 5904 h 28044"/>
                <a:gd name="connsiteX4" fmla="*/ 4428 w 65682"/>
                <a:gd name="connsiteY4" fmla="*/ 5904 h 28044"/>
                <a:gd name="connsiteX5" fmla="*/ 11070 w 65682"/>
                <a:gd name="connsiteY5" fmla="*/ 11070 h 28044"/>
                <a:gd name="connsiteX6" fmla="*/ 11070 w 65682"/>
                <a:gd name="connsiteY6" fmla="*/ 11070 h 28044"/>
                <a:gd name="connsiteX7" fmla="*/ 14760 w 65682"/>
                <a:gd name="connsiteY7" fmla="*/ 6642 h 28044"/>
                <a:gd name="connsiteX8" fmla="*/ 14760 w 65682"/>
                <a:gd name="connsiteY8" fmla="*/ 11808 h 28044"/>
                <a:gd name="connsiteX9" fmla="*/ 14760 w 65682"/>
                <a:gd name="connsiteY9" fmla="*/ 11808 h 28044"/>
                <a:gd name="connsiteX10" fmla="*/ 19926 w 65682"/>
                <a:gd name="connsiteY10" fmla="*/ 11808 h 28044"/>
                <a:gd name="connsiteX11" fmla="*/ 25092 w 65682"/>
                <a:gd name="connsiteY11" fmla="*/ 19926 h 28044"/>
                <a:gd name="connsiteX12" fmla="*/ 30258 w 65682"/>
                <a:gd name="connsiteY12" fmla="*/ 19926 h 28044"/>
                <a:gd name="connsiteX13" fmla="*/ 30258 w 65682"/>
                <a:gd name="connsiteY13" fmla="*/ 27306 h 28044"/>
                <a:gd name="connsiteX14" fmla="*/ 30258 w 65682"/>
                <a:gd name="connsiteY14" fmla="*/ 27306 h 28044"/>
                <a:gd name="connsiteX15" fmla="*/ 30258 w 65682"/>
                <a:gd name="connsiteY15" fmla="*/ 27306 h 28044"/>
                <a:gd name="connsiteX16" fmla="*/ 38376 w 65682"/>
                <a:gd name="connsiteY16" fmla="*/ 23616 h 28044"/>
                <a:gd name="connsiteX17" fmla="*/ 44280 w 65682"/>
                <a:gd name="connsiteY17" fmla="*/ 28044 h 28044"/>
                <a:gd name="connsiteX18" fmla="*/ 50184 w 65682"/>
                <a:gd name="connsiteY18" fmla="*/ 19188 h 28044"/>
                <a:gd name="connsiteX19" fmla="*/ 50184 w 65682"/>
                <a:gd name="connsiteY19" fmla="*/ 19188 h 28044"/>
                <a:gd name="connsiteX20" fmla="*/ 53874 w 65682"/>
                <a:gd name="connsiteY20" fmla="*/ 19188 h 28044"/>
                <a:gd name="connsiteX21" fmla="*/ 53874 w 65682"/>
                <a:gd name="connsiteY21" fmla="*/ 19188 h 28044"/>
                <a:gd name="connsiteX22" fmla="*/ 58302 w 65682"/>
                <a:gd name="connsiteY22" fmla="*/ 11070 h 28044"/>
                <a:gd name="connsiteX23" fmla="*/ 58302 w 65682"/>
                <a:gd name="connsiteY23" fmla="*/ 11070 h 28044"/>
                <a:gd name="connsiteX24" fmla="*/ 58302 w 65682"/>
                <a:gd name="connsiteY24" fmla="*/ 11070 h 28044"/>
                <a:gd name="connsiteX25" fmla="*/ 58302 w 65682"/>
                <a:gd name="connsiteY25" fmla="*/ 4428 h 28044"/>
                <a:gd name="connsiteX26" fmla="*/ 61992 w 65682"/>
                <a:gd name="connsiteY26" fmla="*/ 8856 h 28044"/>
                <a:gd name="connsiteX27" fmla="*/ 65682 w 65682"/>
                <a:gd name="connsiteY27" fmla="*/ 2952 h 28044"/>
                <a:gd name="connsiteX28" fmla="*/ 60516 w 65682"/>
                <a:gd name="connsiteY28" fmla="*/ 10332 h 28044"/>
                <a:gd name="connsiteX29" fmla="*/ 56826 w 65682"/>
                <a:gd name="connsiteY29" fmla="*/ 6642 h 28044"/>
                <a:gd name="connsiteX30" fmla="*/ 56826 w 65682"/>
                <a:gd name="connsiteY30" fmla="*/ 11808 h 28044"/>
                <a:gd name="connsiteX31" fmla="*/ 56826 w 65682"/>
                <a:gd name="connsiteY31" fmla="*/ 11808 h 28044"/>
                <a:gd name="connsiteX32" fmla="*/ 56826 w 65682"/>
                <a:gd name="connsiteY32" fmla="*/ 11808 h 28044"/>
                <a:gd name="connsiteX33" fmla="*/ 56826 w 65682"/>
                <a:gd name="connsiteY33" fmla="*/ 19188 h 28044"/>
                <a:gd name="connsiteX34" fmla="*/ 53136 w 65682"/>
                <a:gd name="connsiteY34" fmla="*/ 19188 h 28044"/>
                <a:gd name="connsiteX35" fmla="*/ 53136 w 65682"/>
                <a:gd name="connsiteY35" fmla="*/ 19188 h 28044"/>
                <a:gd name="connsiteX36" fmla="*/ 47232 w 65682"/>
                <a:gd name="connsiteY36" fmla="*/ 28044 h 28044"/>
                <a:gd name="connsiteX37" fmla="*/ 42066 w 65682"/>
                <a:gd name="connsiteY37" fmla="*/ 23616 h 28044"/>
                <a:gd name="connsiteX38" fmla="*/ 33948 w 65682"/>
                <a:gd name="connsiteY38" fmla="*/ 23616 h 28044"/>
                <a:gd name="connsiteX39" fmla="*/ 33948 w 65682"/>
                <a:gd name="connsiteY39" fmla="*/ 23616 h 28044"/>
                <a:gd name="connsiteX40" fmla="*/ 33948 w 65682"/>
                <a:gd name="connsiteY40" fmla="*/ 16236 h 28044"/>
                <a:gd name="connsiteX41" fmla="*/ 29520 w 65682"/>
                <a:gd name="connsiteY41" fmla="*/ 16236 h 28044"/>
                <a:gd name="connsiteX42" fmla="*/ 29520 w 65682"/>
                <a:gd name="connsiteY42" fmla="*/ 16236 h 28044"/>
                <a:gd name="connsiteX43" fmla="*/ 23616 w 65682"/>
                <a:gd name="connsiteY43" fmla="*/ 8118 h 28044"/>
                <a:gd name="connsiteX44" fmla="*/ 18450 w 65682"/>
                <a:gd name="connsiteY44" fmla="*/ 8118 h 28044"/>
                <a:gd name="connsiteX45" fmla="*/ 18450 w 65682"/>
                <a:gd name="connsiteY45" fmla="*/ 8118 h 28044"/>
                <a:gd name="connsiteX46" fmla="*/ 18450 w 65682"/>
                <a:gd name="connsiteY46" fmla="*/ 3690 h 28044"/>
                <a:gd name="connsiteX47" fmla="*/ 18450 w 65682"/>
                <a:gd name="connsiteY47" fmla="*/ 3690 h 28044"/>
                <a:gd name="connsiteX48" fmla="*/ 18450 w 65682"/>
                <a:gd name="connsiteY48" fmla="*/ 3690 h 28044"/>
                <a:gd name="connsiteX49" fmla="*/ 18450 w 65682"/>
                <a:gd name="connsiteY49" fmla="*/ 8118 h 28044"/>
                <a:gd name="connsiteX50" fmla="*/ 11808 w 65682"/>
                <a:gd name="connsiteY50" fmla="*/ 2214 h 28044"/>
                <a:gd name="connsiteX51" fmla="*/ 11808 w 65682"/>
                <a:gd name="connsiteY51" fmla="*/ 6642 h 28044"/>
                <a:gd name="connsiteX52" fmla="*/ 5904 w 65682"/>
                <a:gd name="connsiteY52" fmla="*/ 0 h 28044"/>
                <a:gd name="connsiteX53" fmla="*/ 5904 w 65682"/>
                <a:gd name="connsiteY53" fmla="*/ 0 h 28044"/>
                <a:gd name="connsiteX54" fmla="*/ 0 w 65682"/>
                <a:gd name="connsiteY54" fmla="*/ 7380 h 28044"/>
                <a:gd name="connsiteX55" fmla="*/ 0 w 65682"/>
                <a:gd name="connsiteY55" fmla="*/ 7380 h 28044"/>
                <a:gd name="connsiteX56" fmla="*/ 5166 w 65682"/>
                <a:gd name="connsiteY56" fmla="*/ 738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5682" h="28044">
                  <a:moveTo>
                    <a:pt x="4428" y="11070"/>
                  </a:moveTo>
                  <a:lnTo>
                    <a:pt x="4428" y="11070"/>
                  </a:lnTo>
                  <a:lnTo>
                    <a:pt x="4428" y="11070"/>
                  </a:lnTo>
                  <a:lnTo>
                    <a:pt x="4428" y="5904"/>
                  </a:lnTo>
                  <a:lnTo>
                    <a:pt x="4428" y="5904"/>
                  </a:lnTo>
                  <a:cubicBezTo>
                    <a:pt x="6952" y="7186"/>
                    <a:pt x="9210" y="8939"/>
                    <a:pt x="11070" y="11070"/>
                  </a:cubicBezTo>
                  <a:lnTo>
                    <a:pt x="11070" y="11070"/>
                  </a:lnTo>
                  <a:cubicBezTo>
                    <a:pt x="11889" y="9294"/>
                    <a:pt x="13159" y="7766"/>
                    <a:pt x="14760" y="6642"/>
                  </a:cubicBezTo>
                  <a:cubicBezTo>
                    <a:pt x="14760" y="6642"/>
                    <a:pt x="14760" y="6642"/>
                    <a:pt x="14760" y="11808"/>
                  </a:cubicBezTo>
                  <a:lnTo>
                    <a:pt x="14760" y="11808"/>
                  </a:lnTo>
                  <a:cubicBezTo>
                    <a:pt x="14760" y="11808"/>
                    <a:pt x="18450" y="11808"/>
                    <a:pt x="19926" y="11808"/>
                  </a:cubicBezTo>
                  <a:cubicBezTo>
                    <a:pt x="21402" y="11808"/>
                    <a:pt x="23616" y="11808"/>
                    <a:pt x="25092" y="19926"/>
                  </a:cubicBezTo>
                  <a:lnTo>
                    <a:pt x="30258" y="19926"/>
                  </a:lnTo>
                  <a:cubicBezTo>
                    <a:pt x="31439" y="22244"/>
                    <a:pt x="31439" y="24988"/>
                    <a:pt x="30258" y="27306"/>
                  </a:cubicBezTo>
                  <a:lnTo>
                    <a:pt x="30258" y="27306"/>
                  </a:lnTo>
                  <a:lnTo>
                    <a:pt x="30258" y="27306"/>
                  </a:lnTo>
                  <a:lnTo>
                    <a:pt x="38376" y="23616"/>
                  </a:lnTo>
                  <a:lnTo>
                    <a:pt x="44280" y="28044"/>
                  </a:lnTo>
                  <a:lnTo>
                    <a:pt x="50184" y="19188"/>
                  </a:lnTo>
                  <a:lnTo>
                    <a:pt x="50184" y="19188"/>
                  </a:lnTo>
                  <a:lnTo>
                    <a:pt x="53874" y="19188"/>
                  </a:lnTo>
                  <a:lnTo>
                    <a:pt x="53874" y="19188"/>
                  </a:lnTo>
                  <a:cubicBezTo>
                    <a:pt x="53874" y="19188"/>
                    <a:pt x="53874" y="11808"/>
                    <a:pt x="58302" y="11070"/>
                  </a:cubicBezTo>
                  <a:lnTo>
                    <a:pt x="58302" y="11070"/>
                  </a:lnTo>
                  <a:lnTo>
                    <a:pt x="58302" y="11070"/>
                  </a:lnTo>
                  <a:cubicBezTo>
                    <a:pt x="58302" y="11070"/>
                    <a:pt x="58302" y="5904"/>
                    <a:pt x="58302" y="4428"/>
                  </a:cubicBezTo>
                  <a:cubicBezTo>
                    <a:pt x="59881" y="5576"/>
                    <a:pt x="61143" y="7098"/>
                    <a:pt x="61992" y="8856"/>
                  </a:cubicBezTo>
                  <a:lnTo>
                    <a:pt x="65682" y="2952"/>
                  </a:lnTo>
                  <a:cubicBezTo>
                    <a:pt x="63475" y="5032"/>
                    <a:pt x="61712" y="7544"/>
                    <a:pt x="60516" y="10332"/>
                  </a:cubicBezTo>
                  <a:cubicBezTo>
                    <a:pt x="60516" y="10332"/>
                    <a:pt x="60516" y="6642"/>
                    <a:pt x="56826" y="6642"/>
                  </a:cubicBezTo>
                  <a:cubicBezTo>
                    <a:pt x="56206" y="8308"/>
                    <a:pt x="56206" y="10142"/>
                    <a:pt x="56826" y="11808"/>
                  </a:cubicBezTo>
                  <a:lnTo>
                    <a:pt x="56826" y="11808"/>
                  </a:lnTo>
                  <a:lnTo>
                    <a:pt x="56826" y="11808"/>
                  </a:lnTo>
                  <a:cubicBezTo>
                    <a:pt x="56826" y="11808"/>
                    <a:pt x="56826" y="17712"/>
                    <a:pt x="56826" y="19188"/>
                  </a:cubicBezTo>
                  <a:cubicBezTo>
                    <a:pt x="56826" y="20664"/>
                    <a:pt x="56826" y="19188"/>
                    <a:pt x="53136" y="19188"/>
                  </a:cubicBezTo>
                  <a:lnTo>
                    <a:pt x="53136" y="19188"/>
                  </a:lnTo>
                  <a:cubicBezTo>
                    <a:pt x="53136" y="19188"/>
                    <a:pt x="47232" y="27306"/>
                    <a:pt x="47232" y="28044"/>
                  </a:cubicBezTo>
                  <a:lnTo>
                    <a:pt x="42066" y="23616"/>
                  </a:lnTo>
                  <a:cubicBezTo>
                    <a:pt x="39402" y="22959"/>
                    <a:pt x="36612" y="22959"/>
                    <a:pt x="33948" y="23616"/>
                  </a:cubicBezTo>
                  <a:lnTo>
                    <a:pt x="33948" y="23616"/>
                  </a:lnTo>
                  <a:cubicBezTo>
                    <a:pt x="33948" y="19926"/>
                    <a:pt x="33948" y="16236"/>
                    <a:pt x="33948" y="16236"/>
                  </a:cubicBezTo>
                  <a:cubicBezTo>
                    <a:pt x="33948" y="16236"/>
                    <a:pt x="30258" y="16236"/>
                    <a:pt x="29520" y="16236"/>
                  </a:cubicBezTo>
                  <a:lnTo>
                    <a:pt x="29520" y="16236"/>
                  </a:lnTo>
                  <a:cubicBezTo>
                    <a:pt x="29520" y="9594"/>
                    <a:pt x="24354" y="8118"/>
                    <a:pt x="23616" y="8118"/>
                  </a:cubicBezTo>
                  <a:cubicBezTo>
                    <a:pt x="21933" y="7604"/>
                    <a:pt x="20133" y="7604"/>
                    <a:pt x="18450" y="8118"/>
                  </a:cubicBezTo>
                  <a:lnTo>
                    <a:pt x="18450" y="8118"/>
                  </a:lnTo>
                  <a:cubicBezTo>
                    <a:pt x="18797" y="6662"/>
                    <a:pt x="18797" y="5146"/>
                    <a:pt x="18450" y="3690"/>
                  </a:cubicBezTo>
                  <a:lnTo>
                    <a:pt x="18450" y="3690"/>
                  </a:lnTo>
                  <a:lnTo>
                    <a:pt x="18450" y="3690"/>
                  </a:lnTo>
                  <a:cubicBezTo>
                    <a:pt x="18450" y="3690"/>
                    <a:pt x="18450" y="3690"/>
                    <a:pt x="18450" y="8118"/>
                  </a:cubicBezTo>
                  <a:cubicBezTo>
                    <a:pt x="18450" y="12546"/>
                    <a:pt x="12546" y="2214"/>
                    <a:pt x="11808" y="2214"/>
                  </a:cubicBezTo>
                  <a:cubicBezTo>
                    <a:pt x="11299" y="3646"/>
                    <a:pt x="11299" y="5210"/>
                    <a:pt x="11808" y="6642"/>
                  </a:cubicBezTo>
                  <a:cubicBezTo>
                    <a:pt x="11808" y="2952"/>
                    <a:pt x="7380" y="0"/>
                    <a:pt x="5904" y="0"/>
                  </a:cubicBezTo>
                  <a:lnTo>
                    <a:pt x="5904" y="0"/>
                  </a:lnTo>
                  <a:cubicBezTo>
                    <a:pt x="3616" y="2185"/>
                    <a:pt x="1631" y="4667"/>
                    <a:pt x="0" y="7380"/>
                  </a:cubicBezTo>
                  <a:lnTo>
                    <a:pt x="0" y="7380"/>
                  </a:lnTo>
                  <a:cubicBezTo>
                    <a:pt x="0" y="7380"/>
                    <a:pt x="3690" y="2214"/>
                    <a:pt x="5166" y="738"/>
                  </a:cubicBezTo>
                  <a:close/>
                </a:path>
              </a:pathLst>
            </a:custGeom>
            <a:solidFill>
              <a:srgbClr val="2D6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9043A84B-5B0C-41FC-BD74-E5A7D3706C0E}"/>
                </a:ext>
              </a:extLst>
            </p:cNvPr>
            <p:cNvSpPr/>
            <p:nvPr/>
          </p:nvSpPr>
          <p:spPr>
            <a:xfrm>
              <a:off x="7943741" y="1821555"/>
              <a:ext cx="7626" cy="73800"/>
            </a:xfrm>
            <a:custGeom>
              <a:avLst/>
              <a:gdLst>
                <a:gd name="connsiteX0" fmla="*/ 7626 w 7626"/>
                <a:gd name="connsiteY0" fmla="*/ 0 h 73800"/>
                <a:gd name="connsiteX1" fmla="*/ 7626 w 7626"/>
                <a:gd name="connsiteY1" fmla="*/ 0 h 73800"/>
                <a:gd name="connsiteX2" fmla="*/ 7626 w 7626"/>
                <a:gd name="connsiteY2" fmla="*/ 0 h 73800"/>
                <a:gd name="connsiteX3" fmla="*/ 7626 w 7626"/>
                <a:gd name="connsiteY3" fmla="*/ 0 h 73800"/>
                <a:gd name="connsiteX4" fmla="*/ 7626 w 7626"/>
                <a:gd name="connsiteY4" fmla="*/ 0 h 73800"/>
                <a:gd name="connsiteX5" fmla="*/ 7626 w 7626"/>
                <a:gd name="connsiteY5" fmla="*/ 0 h 73800"/>
                <a:gd name="connsiteX6" fmla="*/ 7626 w 7626"/>
                <a:gd name="connsiteY6" fmla="*/ 0 h 73800"/>
                <a:gd name="connsiteX7" fmla="*/ 7626 w 7626"/>
                <a:gd name="connsiteY7" fmla="*/ 0 h 73800"/>
                <a:gd name="connsiteX8" fmla="*/ 7626 w 7626"/>
                <a:gd name="connsiteY8" fmla="*/ 0 h 73800"/>
                <a:gd name="connsiteX9" fmla="*/ 984 w 7626"/>
                <a:gd name="connsiteY9" fmla="*/ 0 h 73800"/>
                <a:gd name="connsiteX10" fmla="*/ 984 w 7626"/>
                <a:gd name="connsiteY10" fmla="*/ 0 h 73800"/>
                <a:gd name="connsiteX11" fmla="*/ 984 w 7626"/>
                <a:gd name="connsiteY11" fmla="*/ 0 h 73800"/>
                <a:gd name="connsiteX12" fmla="*/ 4674 w 7626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626" h="73800">
                  <a:moveTo>
                    <a:pt x="7626" y="0"/>
                  </a:moveTo>
                  <a:lnTo>
                    <a:pt x="7626" y="0"/>
                  </a:lnTo>
                  <a:lnTo>
                    <a:pt x="7626" y="0"/>
                  </a:lnTo>
                  <a:lnTo>
                    <a:pt x="7626" y="0"/>
                  </a:lnTo>
                  <a:cubicBezTo>
                    <a:pt x="7626" y="0"/>
                    <a:pt x="7626" y="0"/>
                    <a:pt x="7626" y="0"/>
                  </a:cubicBezTo>
                  <a:cubicBezTo>
                    <a:pt x="7626" y="0"/>
                    <a:pt x="7626" y="0"/>
                    <a:pt x="7626" y="0"/>
                  </a:cubicBezTo>
                  <a:cubicBezTo>
                    <a:pt x="7626" y="0"/>
                    <a:pt x="7626" y="0"/>
                    <a:pt x="7626" y="0"/>
                  </a:cubicBezTo>
                  <a:cubicBezTo>
                    <a:pt x="7626" y="0"/>
                    <a:pt x="7626" y="0"/>
                    <a:pt x="7626" y="0"/>
                  </a:cubicBezTo>
                  <a:lnTo>
                    <a:pt x="7626" y="0"/>
                  </a:lnTo>
                  <a:cubicBezTo>
                    <a:pt x="3936" y="0"/>
                    <a:pt x="3198" y="0"/>
                    <a:pt x="984" y="0"/>
                  </a:cubicBezTo>
                  <a:cubicBezTo>
                    <a:pt x="-1230" y="0"/>
                    <a:pt x="984" y="0"/>
                    <a:pt x="984" y="0"/>
                  </a:cubicBezTo>
                  <a:lnTo>
                    <a:pt x="984" y="0"/>
                  </a:lnTo>
                  <a:cubicBezTo>
                    <a:pt x="984" y="0"/>
                    <a:pt x="4674" y="0"/>
                    <a:pt x="467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57" name="Group 2656">
            <a:extLst>
              <a:ext uri="{FF2B5EF4-FFF2-40B4-BE49-F238E27FC236}">
                <a16:creationId xmlns:a16="http://schemas.microsoft.com/office/drawing/2014/main" id="{265B35D0-89B4-4F77-9270-AEC4DFE5B42A}"/>
              </a:ext>
            </a:extLst>
          </p:cNvPr>
          <p:cNvGrpSpPr/>
          <p:nvPr/>
        </p:nvGrpSpPr>
        <p:grpSpPr>
          <a:xfrm>
            <a:off x="9458544" y="1526355"/>
            <a:ext cx="1568988" cy="915120"/>
            <a:chOff x="9458544" y="1526355"/>
            <a:chExt cx="1568988" cy="915120"/>
          </a:xfrm>
        </p:grpSpPr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00E681A-0800-4973-8563-9939DA9CDAFF}"/>
                </a:ext>
              </a:extLst>
            </p:cNvPr>
            <p:cNvSpPr/>
            <p:nvPr/>
          </p:nvSpPr>
          <p:spPr>
            <a:xfrm>
              <a:off x="9458544" y="1526355"/>
              <a:ext cx="549072" cy="915119"/>
            </a:xfrm>
            <a:custGeom>
              <a:avLst/>
              <a:gdLst>
                <a:gd name="connsiteX0" fmla="*/ 549072 w 549072"/>
                <a:gd name="connsiteY0" fmla="*/ 0 h 915119"/>
                <a:gd name="connsiteX1" fmla="*/ 0 w 549072"/>
                <a:gd name="connsiteY1" fmla="*/ 0 h 915119"/>
                <a:gd name="connsiteX2" fmla="*/ 0 w 549072"/>
                <a:gd name="connsiteY2" fmla="*/ 915120 h 915119"/>
                <a:gd name="connsiteX3" fmla="*/ 549072 w 549072"/>
                <a:gd name="connsiteY3" fmla="*/ 915120 h 915119"/>
                <a:gd name="connsiteX4" fmla="*/ 549072 w 549072"/>
                <a:gd name="connsiteY4" fmla="*/ 457560 h 915119"/>
                <a:gd name="connsiteX5" fmla="*/ 549072 w 549072"/>
                <a:gd name="connsiteY5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9072" h="915119">
                  <a:moveTo>
                    <a:pt x="549072" y="0"/>
                  </a:moveTo>
                  <a:lnTo>
                    <a:pt x="0" y="0"/>
                  </a:lnTo>
                  <a:lnTo>
                    <a:pt x="0" y="915120"/>
                  </a:lnTo>
                  <a:lnTo>
                    <a:pt x="549072" y="915120"/>
                  </a:lnTo>
                  <a:lnTo>
                    <a:pt x="549072" y="457560"/>
                  </a:lnTo>
                  <a:lnTo>
                    <a:pt x="549072" y="0"/>
                  </a:lnTo>
                  <a:close/>
                </a:path>
              </a:pathLst>
            </a:custGeom>
            <a:solidFill>
              <a:srgbClr val="0087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8FE0DD74-FF72-4021-9173-6E2FB615534C}"/>
                </a:ext>
              </a:extLst>
            </p:cNvPr>
            <p:cNvSpPr/>
            <p:nvPr/>
          </p:nvSpPr>
          <p:spPr>
            <a:xfrm>
              <a:off x="10007616" y="1526355"/>
              <a:ext cx="1019916" cy="457560"/>
            </a:xfrm>
            <a:custGeom>
              <a:avLst/>
              <a:gdLst>
                <a:gd name="connsiteX0" fmla="*/ 0 w 1019916"/>
                <a:gd name="connsiteY0" fmla="*/ 0 h 457560"/>
                <a:gd name="connsiteX1" fmla="*/ 1019916 w 1019916"/>
                <a:gd name="connsiteY1" fmla="*/ 0 h 457560"/>
                <a:gd name="connsiteX2" fmla="*/ 1019916 w 1019916"/>
                <a:gd name="connsiteY2" fmla="*/ 457560 h 457560"/>
                <a:gd name="connsiteX3" fmla="*/ 0 w 1019916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916" h="457560">
                  <a:moveTo>
                    <a:pt x="0" y="0"/>
                  </a:moveTo>
                  <a:lnTo>
                    <a:pt x="1019916" y="0"/>
                  </a:lnTo>
                  <a:lnTo>
                    <a:pt x="1019916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A485DADA-9F67-454B-8565-1D6D8D13ACA2}"/>
                </a:ext>
              </a:extLst>
            </p:cNvPr>
            <p:cNvSpPr/>
            <p:nvPr/>
          </p:nvSpPr>
          <p:spPr>
            <a:xfrm>
              <a:off x="10007616" y="1983915"/>
              <a:ext cx="1019916" cy="457560"/>
            </a:xfrm>
            <a:custGeom>
              <a:avLst/>
              <a:gdLst>
                <a:gd name="connsiteX0" fmla="*/ 0 w 1019916"/>
                <a:gd name="connsiteY0" fmla="*/ 0 h 457560"/>
                <a:gd name="connsiteX1" fmla="*/ 1019916 w 1019916"/>
                <a:gd name="connsiteY1" fmla="*/ 0 h 457560"/>
                <a:gd name="connsiteX2" fmla="*/ 1019916 w 1019916"/>
                <a:gd name="connsiteY2" fmla="*/ 457560 h 457560"/>
                <a:gd name="connsiteX3" fmla="*/ 0 w 1019916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916" h="457560">
                  <a:moveTo>
                    <a:pt x="0" y="0"/>
                  </a:moveTo>
                  <a:lnTo>
                    <a:pt x="1019916" y="0"/>
                  </a:lnTo>
                  <a:lnTo>
                    <a:pt x="1019916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E811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59" name="Group 2658">
            <a:extLst>
              <a:ext uri="{FF2B5EF4-FFF2-40B4-BE49-F238E27FC236}">
                <a16:creationId xmlns:a16="http://schemas.microsoft.com/office/drawing/2014/main" id="{D24CC147-9E13-416F-9C8D-4CCCE6661E94}"/>
              </a:ext>
            </a:extLst>
          </p:cNvPr>
          <p:cNvGrpSpPr/>
          <p:nvPr/>
        </p:nvGrpSpPr>
        <p:grpSpPr>
          <a:xfrm>
            <a:off x="799610" y="3259760"/>
            <a:ext cx="1568988" cy="915120"/>
            <a:chOff x="799610" y="3259760"/>
            <a:chExt cx="1568988" cy="915120"/>
          </a:xfrm>
        </p:grpSpPr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49EE8FD2-859A-4548-B6E5-CF9A7EDE30D3}"/>
                </a:ext>
              </a:extLst>
            </p:cNvPr>
            <p:cNvSpPr/>
            <p:nvPr/>
          </p:nvSpPr>
          <p:spPr>
            <a:xfrm>
              <a:off x="799610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666EC536-C03A-4FBB-A476-A1012A2BDB00}"/>
                </a:ext>
              </a:extLst>
            </p:cNvPr>
            <p:cNvSpPr/>
            <p:nvPr/>
          </p:nvSpPr>
          <p:spPr>
            <a:xfrm>
              <a:off x="799610" y="3259760"/>
              <a:ext cx="353501" cy="157932"/>
            </a:xfrm>
            <a:custGeom>
              <a:avLst/>
              <a:gdLst>
                <a:gd name="connsiteX0" fmla="*/ 0 w 353501"/>
                <a:gd name="connsiteY0" fmla="*/ 0 h 157932"/>
                <a:gd name="connsiteX1" fmla="*/ 94464 w 353501"/>
                <a:gd name="connsiteY1" fmla="*/ 0 h 157932"/>
                <a:gd name="connsiteX2" fmla="*/ 326196 w 353501"/>
                <a:gd name="connsiteY2" fmla="*/ 115866 h 157932"/>
                <a:gd name="connsiteX3" fmla="*/ 326196 w 353501"/>
                <a:gd name="connsiteY3" fmla="*/ 0 h 157932"/>
                <a:gd name="connsiteX4" fmla="*/ 353502 w 353501"/>
                <a:gd name="connsiteY4" fmla="*/ 0 h 157932"/>
                <a:gd name="connsiteX5" fmla="*/ 353502 w 353501"/>
                <a:gd name="connsiteY5" fmla="*/ 157932 h 157932"/>
                <a:gd name="connsiteX6" fmla="*/ 0 w 353501"/>
                <a:gd name="connsiteY6" fmla="*/ 157932 h 157932"/>
                <a:gd name="connsiteX7" fmla="*/ 0 w 353501"/>
                <a:gd name="connsiteY7" fmla="*/ 130626 h 157932"/>
                <a:gd name="connsiteX8" fmla="*/ 166050 w 353501"/>
                <a:gd name="connsiteY8" fmla="*/ 130626 h 157932"/>
                <a:gd name="connsiteX9" fmla="*/ 0 w 353501"/>
                <a:gd name="connsiteY9" fmla="*/ 47970 h 157932"/>
                <a:gd name="connsiteX10" fmla="*/ 0 w 353501"/>
                <a:gd name="connsiteY10" fmla="*/ 30996 h 157932"/>
                <a:gd name="connsiteX11" fmla="*/ 198522 w 353501"/>
                <a:gd name="connsiteY11" fmla="*/ 130626 h 157932"/>
                <a:gd name="connsiteX12" fmla="*/ 261990 w 353501"/>
                <a:gd name="connsiteY12" fmla="*/ 130626 h 157932"/>
                <a:gd name="connsiteX13" fmla="*/ 0 w 353501"/>
                <a:gd name="connsiteY13" fmla="*/ 0 h 157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3501" h="157932">
                  <a:moveTo>
                    <a:pt x="0" y="0"/>
                  </a:moveTo>
                  <a:lnTo>
                    <a:pt x="94464" y="0"/>
                  </a:lnTo>
                  <a:lnTo>
                    <a:pt x="326196" y="115866"/>
                  </a:lnTo>
                  <a:lnTo>
                    <a:pt x="326196" y="0"/>
                  </a:lnTo>
                  <a:lnTo>
                    <a:pt x="353502" y="0"/>
                  </a:lnTo>
                  <a:lnTo>
                    <a:pt x="353502" y="157932"/>
                  </a:lnTo>
                  <a:lnTo>
                    <a:pt x="0" y="157932"/>
                  </a:lnTo>
                  <a:lnTo>
                    <a:pt x="0" y="130626"/>
                  </a:lnTo>
                  <a:lnTo>
                    <a:pt x="166050" y="130626"/>
                  </a:lnTo>
                  <a:lnTo>
                    <a:pt x="0" y="47970"/>
                  </a:lnTo>
                  <a:lnTo>
                    <a:pt x="0" y="30996"/>
                  </a:lnTo>
                  <a:lnTo>
                    <a:pt x="198522" y="130626"/>
                  </a:lnTo>
                  <a:lnTo>
                    <a:pt x="261990" y="130626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1FD09CF1-02C5-4713-95C5-542CE8DC2531}"/>
                </a:ext>
              </a:extLst>
            </p:cNvPr>
            <p:cNvSpPr/>
            <p:nvPr/>
          </p:nvSpPr>
          <p:spPr>
            <a:xfrm>
              <a:off x="799610" y="3494444"/>
              <a:ext cx="353501" cy="157193"/>
            </a:xfrm>
            <a:custGeom>
              <a:avLst/>
              <a:gdLst>
                <a:gd name="connsiteX0" fmla="*/ 0 w 353501"/>
                <a:gd name="connsiteY0" fmla="*/ 157194 h 157193"/>
                <a:gd name="connsiteX1" fmla="*/ 94464 w 353501"/>
                <a:gd name="connsiteY1" fmla="*/ 157194 h 157193"/>
                <a:gd name="connsiteX2" fmla="*/ 326196 w 353501"/>
                <a:gd name="connsiteY2" fmla="*/ 42066 h 157193"/>
                <a:gd name="connsiteX3" fmla="*/ 326196 w 353501"/>
                <a:gd name="connsiteY3" fmla="*/ 157194 h 157193"/>
                <a:gd name="connsiteX4" fmla="*/ 353502 w 353501"/>
                <a:gd name="connsiteY4" fmla="*/ 157194 h 157193"/>
                <a:gd name="connsiteX5" fmla="*/ 353502 w 353501"/>
                <a:gd name="connsiteY5" fmla="*/ 0 h 157193"/>
                <a:gd name="connsiteX6" fmla="*/ 0 w 353501"/>
                <a:gd name="connsiteY6" fmla="*/ 0 h 157193"/>
                <a:gd name="connsiteX7" fmla="*/ 0 w 353501"/>
                <a:gd name="connsiteY7" fmla="*/ 26568 h 157193"/>
                <a:gd name="connsiteX8" fmla="*/ 166050 w 353501"/>
                <a:gd name="connsiteY8" fmla="*/ 26568 h 157193"/>
                <a:gd name="connsiteX9" fmla="*/ 0 w 353501"/>
                <a:gd name="connsiteY9" fmla="*/ 109962 h 157193"/>
                <a:gd name="connsiteX10" fmla="*/ 0 w 353501"/>
                <a:gd name="connsiteY10" fmla="*/ 126198 h 157193"/>
                <a:gd name="connsiteX11" fmla="*/ 198522 w 353501"/>
                <a:gd name="connsiteY11" fmla="*/ 26568 h 157193"/>
                <a:gd name="connsiteX12" fmla="*/ 261990 w 353501"/>
                <a:gd name="connsiteY12" fmla="*/ 26568 h 157193"/>
                <a:gd name="connsiteX13" fmla="*/ 0 w 353501"/>
                <a:gd name="connsiteY13" fmla="*/ 157194 h 15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3501" h="157193">
                  <a:moveTo>
                    <a:pt x="0" y="157194"/>
                  </a:moveTo>
                  <a:lnTo>
                    <a:pt x="94464" y="157194"/>
                  </a:lnTo>
                  <a:lnTo>
                    <a:pt x="326196" y="42066"/>
                  </a:lnTo>
                  <a:lnTo>
                    <a:pt x="326196" y="157194"/>
                  </a:lnTo>
                  <a:lnTo>
                    <a:pt x="353502" y="157194"/>
                  </a:lnTo>
                  <a:lnTo>
                    <a:pt x="353502" y="0"/>
                  </a:lnTo>
                  <a:lnTo>
                    <a:pt x="0" y="0"/>
                  </a:lnTo>
                  <a:lnTo>
                    <a:pt x="0" y="26568"/>
                  </a:lnTo>
                  <a:lnTo>
                    <a:pt x="166050" y="26568"/>
                  </a:lnTo>
                  <a:lnTo>
                    <a:pt x="0" y="109962"/>
                  </a:lnTo>
                  <a:lnTo>
                    <a:pt x="0" y="126198"/>
                  </a:lnTo>
                  <a:lnTo>
                    <a:pt x="198522" y="26568"/>
                  </a:lnTo>
                  <a:lnTo>
                    <a:pt x="261990" y="26568"/>
                  </a:lnTo>
                  <a:lnTo>
                    <a:pt x="0" y="157194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16168C9F-0620-4581-BC7A-4FD1769E3043}"/>
                </a:ext>
              </a:extLst>
            </p:cNvPr>
            <p:cNvSpPr/>
            <p:nvPr/>
          </p:nvSpPr>
          <p:spPr>
            <a:xfrm>
              <a:off x="1229863" y="3259760"/>
              <a:ext cx="354240" cy="157932"/>
            </a:xfrm>
            <a:custGeom>
              <a:avLst/>
              <a:gdLst>
                <a:gd name="connsiteX0" fmla="*/ 354240 w 354240"/>
                <a:gd name="connsiteY0" fmla="*/ 0 h 157932"/>
                <a:gd name="connsiteX1" fmla="*/ 259038 w 354240"/>
                <a:gd name="connsiteY1" fmla="*/ 0 h 157932"/>
                <a:gd name="connsiteX2" fmla="*/ 28044 w 354240"/>
                <a:gd name="connsiteY2" fmla="*/ 115866 h 157932"/>
                <a:gd name="connsiteX3" fmla="*/ 28044 w 354240"/>
                <a:gd name="connsiteY3" fmla="*/ 0 h 157932"/>
                <a:gd name="connsiteX4" fmla="*/ 0 w 354240"/>
                <a:gd name="connsiteY4" fmla="*/ 0 h 157932"/>
                <a:gd name="connsiteX5" fmla="*/ 0 w 354240"/>
                <a:gd name="connsiteY5" fmla="*/ 157932 h 157932"/>
                <a:gd name="connsiteX6" fmla="*/ 354240 w 354240"/>
                <a:gd name="connsiteY6" fmla="*/ 157932 h 157932"/>
                <a:gd name="connsiteX7" fmla="*/ 354240 w 354240"/>
                <a:gd name="connsiteY7" fmla="*/ 130626 h 157932"/>
                <a:gd name="connsiteX8" fmla="*/ 188190 w 354240"/>
                <a:gd name="connsiteY8" fmla="*/ 130626 h 157932"/>
                <a:gd name="connsiteX9" fmla="*/ 354240 w 354240"/>
                <a:gd name="connsiteY9" fmla="*/ 47970 h 157932"/>
                <a:gd name="connsiteX10" fmla="*/ 354240 w 354240"/>
                <a:gd name="connsiteY10" fmla="*/ 30996 h 157932"/>
                <a:gd name="connsiteX11" fmla="*/ 154980 w 354240"/>
                <a:gd name="connsiteY11" fmla="*/ 130626 h 157932"/>
                <a:gd name="connsiteX12" fmla="*/ 92250 w 354240"/>
                <a:gd name="connsiteY12" fmla="*/ 130626 h 157932"/>
                <a:gd name="connsiteX13" fmla="*/ 354240 w 354240"/>
                <a:gd name="connsiteY13" fmla="*/ 0 h 157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4240" h="157932">
                  <a:moveTo>
                    <a:pt x="354240" y="0"/>
                  </a:moveTo>
                  <a:lnTo>
                    <a:pt x="259038" y="0"/>
                  </a:lnTo>
                  <a:lnTo>
                    <a:pt x="28044" y="115866"/>
                  </a:lnTo>
                  <a:lnTo>
                    <a:pt x="28044" y="0"/>
                  </a:lnTo>
                  <a:lnTo>
                    <a:pt x="0" y="0"/>
                  </a:lnTo>
                  <a:lnTo>
                    <a:pt x="0" y="157932"/>
                  </a:lnTo>
                  <a:lnTo>
                    <a:pt x="354240" y="157932"/>
                  </a:lnTo>
                  <a:lnTo>
                    <a:pt x="354240" y="130626"/>
                  </a:lnTo>
                  <a:lnTo>
                    <a:pt x="188190" y="130626"/>
                  </a:lnTo>
                  <a:lnTo>
                    <a:pt x="354240" y="47970"/>
                  </a:lnTo>
                  <a:lnTo>
                    <a:pt x="354240" y="30996"/>
                  </a:lnTo>
                  <a:lnTo>
                    <a:pt x="154980" y="130626"/>
                  </a:lnTo>
                  <a:lnTo>
                    <a:pt x="92250" y="130626"/>
                  </a:lnTo>
                  <a:lnTo>
                    <a:pt x="35424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C4338496-00B1-41DB-9968-D70B3E63005A}"/>
                </a:ext>
              </a:extLst>
            </p:cNvPr>
            <p:cNvSpPr/>
            <p:nvPr/>
          </p:nvSpPr>
          <p:spPr>
            <a:xfrm>
              <a:off x="1229863" y="3494444"/>
              <a:ext cx="354240" cy="157193"/>
            </a:xfrm>
            <a:custGeom>
              <a:avLst/>
              <a:gdLst>
                <a:gd name="connsiteX0" fmla="*/ 354240 w 354240"/>
                <a:gd name="connsiteY0" fmla="*/ 157194 h 157193"/>
                <a:gd name="connsiteX1" fmla="*/ 259038 w 354240"/>
                <a:gd name="connsiteY1" fmla="*/ 157194 h 157193"/>
                <a:gd name="connsiteX2" fmla="*/ 28044 w 354240"/>
                <a:gd name="connsiteY2" fmla="*/ 42066 h 157193"/>
                <a:gd name="connsiteX3" fmla="*/ 28044 w 354240"/>
                <a:gd name="connsiteY3" fmla="*/ 157194 h 157193"/>
                <a:gd name="connsiteX4" fmla="*/ 0 w 354240"/>
                <a:gd name="connsiteY4" fmla="*/ 157194 h 157193"/>
                <a:gd name="connsiteX5" fmla="*/ 0 w 354240"/>
                <a:gd name="connsiteY5" fmla="*/ 0 h 157193"/>
                <a:gd name="connsiteX6" fmla="*/ 354240 w 354240"/>
                <a:gd name="connsiteY6" fmla="*/ 0 h 157193"/>
                <a:gd name="connsiteX7" fmla="*/ 354240 w 354240"/>
                <a:gd name="connsiteY7" fmla="*/ 26568 h 157193"/>
                <a:gd name="connsiteX8" fmla="*/ 188190 w 354240"/>
                <a:gd name="connsiteY8" fmla="*/ 26568 h 157193"/>
                <a:gd name="connsiteX9" fmla="*/ 354240 w 354240"/>
                <a:gd name="connsiteY9" fmla="*/ 109962 h 157193"/>
                <a:gd name="connsiteX10" fmla="*/ 354240 w 354240"/>
                <a:gd name="connsiteY10" fmla="*/ 126198 h 157193"/>
                <a:gd name="connsiteX11" fmla="*/ 154980 w 354240"/>
                <a:gd name="connsiteY11" fmla="*/ 26568 h 157193"/>
                <a:gd name="connsiteX12" fmla="*/ 92250 w 354240"/>
                <a:gd name="connsiteY12" fmla="*/ 26568 h 157193"/>
                <a:gd name="connsiteX13" fmla="*/ 354240 w 354240"/>
                <a:gd name="connsiteY13" fmla="*/ 157194 h 15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4240" h="157193">
                  <a:moveTo>
                    <a:pt x="354240" y="157194"/>
                  </a:moveTo>
                  <a:lnTo>
                    <a:pt x="259038" y="157194"/>
                  </a:lnTo>
                  <a:lnTo>
                    <a:pt x="28044" y="42066"/>
                  </a:lnTo>
                  <a:lnTo>
                    <a:pt x="28044" y="157194"/>
                  </a:lnTo>
                  <a:lnTo>
                    <a:pt x="0" y="157194"/>
                  </a:lnTo>
                  <a:lnTo>
                    <a:pt x="0" y="0"/>
                  </a:lnTo>
                  <a:lnTo>
                    <a:pt x="354240" y="0"/>
                  </a:lnTo>
                  <a:lnTo>
                    <a:pt x="354240" y="26568"/>
                  </a:lnTo>
                  <a:lnTo>
                    <a:pt x="188190" y="26568"/>
                  </a:lnTo>
                  <a:lnTo>
                    <a:pt x="354240" y="109962"/>
                  </a:lnTo>
                  <a:lnTo>
                    <a:pt x="354240" y="126198"/>
                  </a:lnTo>
                  <a:lnTo>
                    <a:pt x="154980" y="26568"/>
                  </a:lnTo>
                  <a:lnTo>
                    <a:pt x="92250" y="26568"/>
                  </a:lnTo>
                  <a:lnTo>
                    <a:pt x="354240" y="157194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32C32620-CCF1-4BFB-B844-4F988E456186}"/>
                </a:ext>
              </a:extLst>
            </p:cNvPr>
            <p:cNvSpPr/>
            <p:nvPr/>
          </p:nvSpPr>
          <p:spPr>
            <a:xfrm>
              <a:off x="799610" y="3307729"/>
              <a:ext cx="166050" cy="82656"/>
            </a:xfrm>
            <a:custGeom>
              <a:avLst/>
              <a:gdLst>
                <a:gd name="connsiteX0" fmla="*/ 0 w 166050"/>
                <a:gd name="connsiteY0" fmla="*/ 82656 h 82656"/>
                <a:gd name="connsiteX1" fmla="*/ 166050 w 166050"/>
                <a:gd name="connsiteY1" fmla="*/ 82656 h 82656"/>
                <a:gd name="connsiteX2" fmla="*/ 0 w 166050"/>
                <a:gd name="connsiteY2" fmla="*/ 0 h 82656"/>
                <a:gd name="connsiteX3" fmla="*/ 0 w 166050"/>
                <a:gd name="connsiteY3" fmla="*/ 82656 h 8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50" h="82656">
                  <a:moveTo>
                    <a:pt x="0" y="82656"/>
                  </a:moveTo>
                  <a:lnTo>
                    <a:pt x="166050" y="82656"/>
                  </a:lnTo>
                  <a:lnTo>
                    <a:pt x="0" y="0"/>
                  </a:lnTo>
                  <a:lnTo>
                    <a:pt x="0" y="82656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84B9281-8A05-4F6C-9012-B4E9032B5BB5}"/>
                </a:ext>
              </a:extLst>
            </p:cNvPr>
            <p:cNvSpPr/>
            <p:nvPr/>
          </p:nvSpPr>
          <p:spPr>
            <a:xfrm>
              <a:off x="894073" y="3259760"/>
              <a:ext cx="231732" cy="115866"/>
            </a:xfrm>
            <a:custGeom>
              <a:avLst/>
              <a:gdLst>
                <a:gd name="connsiteX0" fmla="*/ 0 w 231732"/>
                <a:gd name="connsiteY0" fmla="*/ 0 h 115866"/>
                <a:gd name="connsiteX1" fmla="*/ 231732 w 231732"/>
                <a:gd name="connsiteY1" fmla="*/ 115866 h 115866"/>
                <a:gd name="connsiteX2" fmla="*/ 231732 w 231732"/>
                <a:gd name="connsiteY2" fmla="*/ 0 h 115866"/>
                <a:gd name="connsiteX3" fmla="*/ 0 w 231732"/>
                <a:gd name="connsiteY3" fmla="*/ 0 h 115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732" h="115866">
                  <a:moveTo>
                    <a:pt x="0" y="0"/>
                  </a:moveTo>
                  <a:lnTo>
                    <a:pt x="231732" y="115866"/>
                  </a:lnTo>
                  <a:lnTo>
                    <a:pt x="2317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F57C072B-8E08-4FB7-84DD-3AA35FEF475B}"/>
                </a:ext>
              </a:extLst>
            </p:cNvPr>
            <p:cNvSpPr/>
            <p:nvPr/>
          </p:nvSpPr>
          <p:spPr>
            <a:xfrm>
              <a:off x="799610" y="3521011"/>
              <a:ext cx="166050" cy="83394"/>
            </a:xfrm>
            <a:custGeom>
              <a:avLst/>
              <a:gdLst>
                <a:gd name="connsiteX0" fmla="*/ 0 w 166050"/>
                <a:gd name="connsiteY0" fmla="*/ 0 h 83394"/>
                <a:gd name="connsiteX1" fmla="*/ 166050 w 166050"/>
                <a:gd name="connsiteY1" fmla="*/ 0 h 83394"/>
                <a:gd name="connsiteX2" fmla="*/ 0 w 166050"/>
                <a:gd name="connsiteY2" fmla="*/ 83394 h 83394"/>
                <a:gd name="connsiteX3" fmla="*/ 0 w 166050"/>
                <a:gd name="connsiteY3" fmla="*/ 0 h 8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50" h="83394">
                  <a:moveTo>
                    <a:pt x="0" y="0"/>
                  </a:moveTo>
                  <a:lnTo>
                    <a:pt x="166050" y="0"/>
                  </a:lnTo>
                  <a:lnTo>
                    <a:pt x="0" y="833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CD579183-1A21-480E-86DD-8189E62D6861}"/>
                </a:ext>
              </a:extLst>
            </p:cNvPr>
            <p:cNvSpPr/>
            <p:nvPr/>
          </p:nvSpPr>
          <p:spPr>
            <a:xfrm>
              <a:off x="894073" y="3536510"/>
              <a:ext cx="231732" cy="115127"/>
            </a:xfrm>
            <a:custGeom>
              <a:avLst/>
              <a:gdLst>
                <a:gd name="connsiteX0" fmla="*/ 0 w 231732"/>
                <a:gd name="connsiteY0" fmla="*/ 115128 h 115127"/>
                <a:gd name="connsiteX1" fmla="*/ 231732 w 231732"/>
                <a:gd name="connsiteY1" fmla="*/ 0 h 115127"/>
                <a:gd name="connsiteX2" fmla="*/ 231732 w 231732"/>
                <a:gd name="connsiteY2" fmla="*/ 115128 h 115127"/>
                <a:gd name="connsiteX3" fmla="*/ 0 w 231732"/>
                <a:gd name="connsiteY3" fmla="*/ 115128 h 1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732" h="115127">
                  <a:moveTo>
                    <a:pt x="0" y="115128"/>
                  </a:moveTo>
                  <a:lnTo>
                    <a:pt x="231732" y="0"/>
                  </a:lnTo>
                  <a:lnTo>
                    <a:pt x="231732" y="115128"/>
                  </a:lnTo>
                  <a:lnTo>
                    <a:pt x="0" y="115128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BBBB714A-B271-476C-BD14-9AB4764959DA}"/>
                </a:ext>
              </a:extLst>
            </p:cNvPr>
            <p:cNvSpPr/>
            <p:nvPr/>
          </p:nvSpPr>
          <p:spPr>
            <a:xfrm>
              <a:off x="1418054" y="3307729"/>
              <a:ext cx="166050" cy="82656"/>
            </a:xfrm>
            <a:custGeom>
              <a:avLst/>
              <a:gdLst>
                <a:gd name="connsiteX0" fmla="*/ 166050 w 166050"/>
                <a:gd name="connsiteY0" fmla="*/ 82656 h 82656"/>
                <a:gd name="connsiteX1" fmla="*/ 0 w 166050"/>
                <a:gd name="connsiteY1" fmla="*/ 82656 h 82656"/>
                <a:gd name="connsiteX2" fmla="*/ 166050 w 166050"/>
                <a:gd name="connsiteY2" fmla="*/ 0 h 82656"/>
                <a:gd name="connsiteX3" fmla="*/ 166050 w 166050"/>
                <a:gd name="connsiteY3" fmla="*/ 82656 h 8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50" h="82656">
                  <a:moveTo>
                    <a:pt x="166050" y="82656"/>
                  </a:moveTo>
                  <a:lnTo>
                    <a:pt x="0" y="82656"/>
                  </a:lnTo>
                  <a:lnTo>
                    <a:pt x="166050" y="0"/>
                  </a:lnTo>
                  <a:lnTo>
                    <a:pt x="166050" y="82656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2C216304-4F77-458D-91AC-42CDF8F7178C}"/>
                </a:ext>
              </a:extLst>
            </p:cNvPr>
            <p:cNvSpPr/>
            <p:nvPr/>
          </p:nvSpPr>
          <p:spPr>
            <a:xfrm>
              <a:off x="1257908" y="3259760"/>
              <a:ext cx="230994" cy="115866"/>
            </a:xfrm>
            <a:custGeom>
              <a:avLst/>
              <a:gdLst>
                <a:gd name="connsiteX0" fmla="*/ 230994 w 230994"/>
                <a:gd name="connsiteY0" fmla="*/ 0 h 115866"/>
                <a:gd name="connsiteX1" fmla="*/ 0 w 230994"/>
                <a:gd name="connsiteY1" fmla="*/ 115866 h 115866"/>
                <a:gd name="connsiteX2" fmla="*/ 0 w 230994"/>
                <a:gd name="connsiteY2" fmla="*/ 0 h 115866"/>
                <a:gd name="connsiteX3" fmla="*/ 230994 w 230994"/>
                <a:gd name="connsiteY3" fmla="*/ 0 h 115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94" h="115866">
                  <a:moveTo>
                    <a:pt x="230994" y="0"/>
                  </a:moveTo>
                  <a:lnTo>
                    <a:pt x="0" y="115866"/>
                  </a:lnTo>
                  <a:lnTo>
                    <a:pt x="0" y="0"/>
                  </a:lnTo>
                  <a:lnTo>
                    <a:pt x="230994" y="0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B4B242DF-C842-4E6E-855A-FD0E96B6A212}"/>
                </a:ext>
              </a:extLst>
            </p:cNvPr>
            <p:cNvSpPr/>
            <p:nvPr/>
          </p:nvSpPr>
          <p:spPr>
            <a:xfrm>
              <a:off x="1418054" y="3521011"/>
              <a:ext cx="166050" cy="83394"/>
            </a:xfrm>
            <a:custGeom>
              <a:avLst/>
              <a:gdLst>
                <a:gd name="connsiteX0" fmla="*/ 166050 w 166050"/>
                <a:gd name="connsiteY0" fmla="*/ 0 h 83394"/>
                <a:gd name="connsiteX1" fmla="*/ 0 w 166050"/>
                <a:gd name="connsiteY1" fmla="*/ 0 h 83394"/>
                <a:gd name="connsiteX2" fmla="*/ 166050 w 166050"/>
                <a:gd name="connsiteY2" fmla="*/ 83394 h 83394"/>
                <a:gd name="connsiteX3" fmla="*/ 166050 w 166050"/>
                <a:gd name="connsiteY3" fmla="*/ 0 h 8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50" h="83394">
                  <a:moveTo>
                    <a:pt x="166050" y="0"/>
                  </a:moveTo>
                  <a:lnTo>
                    <a:pt x="0" y="0"/>
                  </a:lnTo>
                  <a:lnTo>
                    <a:pt x="166050" y="83394"/>
                  </a:lnTo>
                  <a:lnTo>
                    <a:pt x="166050" y="0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C6CB7422-9B90-4BC8-AD7F-AAA6007203E4}"/>
                </a:ext>
              </a:extLst>
            </p:cNvPr>
            <p:cNvSpPr/>
            <p:nvPr/>
          </p:nvSpPr>
          <p:spPr>
            <a:xfrm>
              <a:off x="1257908" y="3536510"/>
              <a:ext cx="230994" cy="115127"/>
            </a:xfrm>
            <a:custGeom>
              <a:avLst/>
              <a:gdLst>
                <a:gd name="connsiteX0" fmla="*/ 230994 w 230994"/>
                <a:gd name="connsiteY0" fmla="*/ 115128 h 115127"/>
                <a:gd name="connsiteX1" fmla="*/ 0 w 230994"/>
                <a:gd name="connsiteY1" fmla="*/ 0 h 115127"/>
                <a:gd name="connsiteX2" fmla="*/ 0 w 230994"/>
                <a:gd name="connsiteY2" fmla="*/ 115128 h 115127"/>
                <a:gd name="connsiteX3" fmla="*/ 230994 w 230994"/>
                <a:gd name="connsiteY3" fmla="*/ 115128 h 1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94" h="115127">
                  <a:moveTo>
                    <a:pt x="230994" y="115128"/>
                  </a:moveTo>
                  <a:lnTo>
                    <a:pt x="0" y="0"/>
                  </a:lnTo>
                  <a:lnTo>
                    <a:pt x="0" y="115128"/>
                  </a:lnTo>
                  <a:lnTo>
                    <a:pt x="230994" y="115128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6AA0AD5A-8B6B-4548-B8F2-0FD1A940A786}"/>
                </a:ext>
              </a:extLst>
            </p:cNvPr>
            <p:cNvSpPr/>
            <p:nvPr/>
          </p:nvSpPr>
          <p:spPr>
            <a:xfrm>
              <a:off x="1799600" y="3502561"/>
              <a:ext cx="379347" cy="476748"/>
            </a:xfrm>
            <a:custGeom>
              <a:avLst/>
              <a:gdLst>
                <a:gd name="connsiteX0" fmla="*/ 377856 w 379347"/>
                <a:gd name="connsiteY0" fmla="*/ 0 h 476748"/>
                <a:gd name="connsiteX1" fmla="*/ 377856 w 379347"/>
                <a:gd name="connsiteY1" fmla="*/ 319554 h 476748"/>
                <a:gd name="connsiteX2" fmla="*/ 336528 w 379347"/>
                <a:gd name="connsiteY2" fmla="*/ 411066 h 476748"/>
                <a:gd name="connsiteX3" fmla="*/ 188928 w 379347"/>
                <a:gd name="connsiteY3" fmla="*/ 476748 h 476748"/>
                <a:gd name="connsiteX4" fmla="*/ 41328 w 379347"/>
                <a:gd name="connsiteY4" fmla="*/ 411066 h 476748"/>
                <a:gd name="connsiteX5" fmla="*/ 0 w 379347"/>
                <a:gd name="connsiteY5" fmla="*/ 319554 h 476748"/>
                <a:gd name="connsiteX6" fmla="*/ 0 w 379347"/>
                <a:gd name="connsiteY6" fmla="*/ 0 h 476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9347" h="476748">
                  <a:moveTo>
                    <a:pt x="377856" y="0"/>
                  </a:moveTo>
                  <a:lnTo>
                    <a:pt x="377856" y="319554"/>
                  </a:lnTo>
                  <a:cubicBezTo>
                    <a:pt x="384594" y="355702"/>
                    <a:pt x="368107" y="392222"/>
                    <a:pt x="336528" y="411066"/>
                  </a:cubicBezTo>
                  <a:cubicBezTo>
                    <a:pt x="291362" y="441085"/>
                    <a:pt x="241466" y="463289"/>
                    <a:pt x="188928" y="476748"/>
                  </a:cubicBezTo>
                  <a:cubicBezTo>
                    <a:pt x="136412" y="463223"/>
                    <a:pt x="86530" y="441024"/>
                    <a:pt x="41328" y="411066"/>
                  </a:cubicBezTo>
                  <a:cubicBezTo>
                    <a:pt x="4428" y="385236"/>
                    <a:pt x="0" y="367524"/>
                    <a:pt x="0" y="31955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E3336E2-FF56-4FAF-8D0C-0DB2085C4A4D}"/>
                </a:ext>
              </a:extLst>
            </p:cNvPr>
            <p:cNvSpPr/>
            <p:nvPr/>
          </p:nvSpPr>
          <p:spPr>
            <a:xfrm>
              <a:off x="1795974" y="3501823"/>
              <a:ext cx="385148" cy="478224"/>
            </a:xfrm>
            <a:custGeom>
              <a:avLst/>
              <a:gdLst>
                <a:gd name="connsiteX0" fmla="*/ 191077 w 385148"/>
                <a:gd name="connsiteY0" fmla="*/ 478224 h 478224"/>
                <a:gd name="connsiteX1" fmla="*/ 191077 w 385148"/>
                <a:gd name="connsiteY1" fmla="*/ 478224 h 478224"/>
                <a:gd name="connsiteX2" fmla="*/ 43477 w 385148"/>
                <a:gd name="connsiteY2" fmla="*/ 412542 h 478224"/>
                <a:gd name="connsiteX3" fmla="*/ 2149 w 385148"/>
                <a:gd name="connsiteY3" fmla="*/ 320292 h 478224"/>
                <a:gd name="connsiteX4" fmla="*/ 2149 w 385148"/>
                <a:gd name="connsiteY4" fmla="*/ 0 h 478224"/>
                <a:gd name="connsiteX5" fmla="*/ 383695 w 385148"/>
                <a:gd name="connsiteY5" fmla="*/ 0 h 478224"/>
                <a:gd name="connsiteX6" fmla="*/ 383695 w 385148"/>
                <a:gd name="connsiteY6" fmla="*/ 320292 h 478224"/>
                <a:gd name="connsiteX7" fmla="*/ 342367 w 385148"/>
                <a:gd name="connsiteY7" fmla="*/ 412542 h 478224"/>
                <a:gd name="connsiteX8" fmla="*/ 194767 w 385148"/>
                <a:gd name="connsiteY8" fmla="*/ 478224 h 478224"/>
                <a:gd name="connsiteX9" fmla="*/ 1411 w 385148"/>
                <a:gd name="connsiteY9" fmla="*/ 738 h 478224"/>
                <a:gd name="connsiteX10" fmla="*/ 1411 w 385148"/>
                <a:gd name="connsiteY10" fmla="*/ 320292 h 478224"/>
                <a:gd name="connsiteX11" fmla="*/ 42739 w 385148"/>
                <a:gd name="connsiteY11" fmla="*/ 411804 h 478224"/>
                <a:gd name="connsiteX12" fmla="*/ 190339 w 385148"/>
                <a:gd name="connsiteY12" fmla="*/ 476748 h 478224"/>
                <a:gd name="connsiteX13" fmla="*/ 337939 w 385148"/>
                <a:gd name="connsiteY13" fmla="*/ 411804 h 478224"/>
                <a:gd name="connsiteX14" fmla="*/ 379267 w 385148"/>
                <a:gd name="connsiteY14" fmla="*/ 320292 h 478224"/>
                <a:gd name="connsiteX15" fmla="*/ 379267 w 385148"/>
                <a:gd name="connsiteY15" fmla="*/ 738 h 478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5148" h="478224">
                  <a:moveTo>
                    <a:pt x="191077" y="478224"/>
                  </a:moveTo>
                  <a:lnTo>
                    <a:pt x="191077" y="478224"/>
                  </a:lnTo>
                  <a:cubicBezTo>
                    <a:pt x="138761" y="464137"/>
                    <a:pt x="88960" y="441977"/>
                    <a:pt x="43477" y="412542"/>
                  </a:cubicBezTo>
                  <a:cubicBezTo>
                    <a:pt x="7315" y="386712"/>
                    <a:pt x="2149" y="369000"/>
                    <a:pt x="2149" y="320292"/>
                  </a:cubicBezTo>
                  <a:lnTo>
                    <a:pt x="2149" y="0"/>
                  </a:lnTo>
                  <a:lnTo>
                    <a:pt x="383695" y="0"/>
                  </a:lnTo>
                  <a:lnTo>
                    <a:pt x="383695" y="320292"/>
                  </a:lnTo>
                  <a:cubicBezTo>
                    <a:pt x="390323" y="356630"/>
                    <a:pt x="373895" y="393299"/>
                    <a:pt x="342367" y="412542"/>
                  </a:cubicBezTo>
                  <a:cubicBezTo>
                    <a:pt x="296884" y="441977"/>
                    <a:pt x="247084" y="464137"/>
                    <a:pt x="194767" y="478224"/>
                  </a:cubicBezTo>
                  <a:close/>
                  <a:moveTo>
                    <a:pt x="1411" y="738"/>
                  </a:moveTo>
                  <a:lnTo>
                    <a:pt x="1411" y="320292"/>
                  </a:lnTo>
                  <a:cubicBezTo>
                    <a:pt x="-5105" y="356413"/>
                    <a:pt x="11330" y="392812"/>
                    <a:pt x="42739" y="411804"/>
                  </a:cubicBezTo>
                  <a:cubicBezTo>
                    <a:pt x="88156" y="441199"/>
                    <a:pt x="137986" y="463125"/>
                    <a:pt x="190339" y="476748"/>
                  </a:cubicBezTo>
                  <a:cubicBezTo>
                    <a:pt x="242715" y="463186"/>
                    <a:pt x="292552" y="441255"/>
                    <a:pt x="337939" y="411804"/>
                  </a:cubicBezTo>
                  <a:cubicBezTo>
                    <a:pt x="369349" y="392812"/>
                    <a:pt x="385784" y="356413"/>
                    <a:pt x="379267" y="320292"/>
                  </a:cubicBezTo>
                  <a:lnTo>
                    <a:pt x="379267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96A01AE-69C3-4617-B64E-6ADA07E6E7C9}"/>
                </a:ext>
              </a:extLst>
            </p:cNvPr>
            <p:cNvSpPr/>
            <p:nvPr/>
          </p:nvSpPr>
          <p:spPr>
            <a:xfrm>
              <a:off x="1799412" y="3811784"/>
              <a:ext cx="375938" cy="167525"/>
            </a:xfrm>
            <a:custGeom>
              <a:avLst/>
              <a:gdLst>
                <a:gd name="connsiteX0" fmla="*/ 57751 w 375938"/>
                <a:gd name="connsiteY0" fmla="*/ 20664 h 167525"/>
                <a:gd name="connsiteX1" fmla="*/ 50371 w 375938"/>
                <a:gd name="connsiteY1" fmla="*/ 10332 h 167525"/>
                <a:gd name="connsiteX2" fmla="*/ 50371 w 375938"/>
                <a:gd name="connsiteY2" fmla="*/ 22140 h 167525"/>
                <a:gd name="connsiteX3" fmla="*/ 50371 w 375938"/>
                <a:gd name="connsiteY3" fmla="*/ 14760 h 167525"/>
                <a:gd name="connsiteX4" fmla="*/ 50371 w 375938"/>
                <a:gd name="connsiteY4" fmla="*/ 25092 h 167525"/>
                <a:gd name="connsiteX5" fmla="*/ 50371 w 375938"/>
                <a:gd name="connsiteY5" fmla="*/ 11808 h 167525"/>
                <a:gd name="connsiteX6" fmla="*/ 50202 w 375938"/>
                <a:gd name="connsiteY6" fmla="*/ 38944 h 167525"/>
                <a:gd name="connsiteX7" fmla="*/ 50371 w 375938"/>
                <a:gd name="connsiteY7" fmla="*/ 39114 h 167525"/>
                <a:gd name="connsiteX8" fmla="*/ 33397 w 375938"/>
                <a:gd name="connsiteY8" fmla="*/ 2952 h 167525"/>
                <a:gd name="connsiteX9" fmla="*/ 27493 w 375938"/>
                <a:gd name="connsiteY9" fmla="*/ 19188 h 167525"/>
                <a:gd name="connsiteX10" fmla="*/ 27493 w 375938"/>
                <a:gd name="connsiteY10" fmla="*/ 0 h 167525"/>
                <a:gd name="connsiteX11" fmla="*/ 20113 w 375938"/>
                <a:gd name="connsiteY11" fmla="*/ 13284 h 167525"/>
                <a:gd name="connsiteX12" fmla="*/ 20113 w 375938"/>
                <a:gd name="connsiteY12" fmla="*/ 2952 h 167525"/>
                <a:gd name="connsiteX13" fmla="*/ 10519 w 375938"/>
                <a:gd name="connsiteY13" fmla="*/ 30996 h 167525"/>
                <a:gd name="connsiteX14" fmla="*/ 10519 w 375938"/>
                <a:gd name="connsiteY14" fmla="*/ 5166 h 167525"/>
                <a:gd name="connsiteX15" fmla="*/ 187 w 375938"/>
                <a:gd name="connsiteY15" fmla="*/ 34686 h 167525"/>
                <a:gd name="connsiteX16" fmla="*/ 40777 w 375938"/>
                <a:gd name="connsiteY16" fmla="*/ 101844 h 167525"/>
                <a:gd name="connsiteX17" fmla="*/ 188377 w 375938"/>
                <a:gd name="connsiteY17" fmla="*/ 167526 h 167525"/>
                <a:gd name="connsiteX18" fmla="*/ 335977 w 375938"/>
                <a:gd name="connsiteY18" fmla="*/ 101844 h 167525"/>
                <a:gd name="connsiteX19" fmla="*/ 375091 w 375938"/>
                <a:gd name="connsiteY19" fmla="*/ 48708 h 167525"/>
                <a:gd name="connsiteX20" fmla="*/ 375091 w 375938"/>
                <a:gd name="connsiteY20" fmla="*/ 27306 h 167525"/>
                <a:gd name="connsiteX21" fmla="*/ 366973 w 375938"/>
                <a:gd name="connsiteY21" fmla="*/ 42804 h 167525"/>
                <a:gd name="connsiteX22" fmla="*/ 366973 w 375938"/>
                <a:gd name="connsiteY22" fmla="*/ 24354 h 167525"/>
                <a:gd name="connsiteX23" fmla="*/ 358855 w 375938"/>
                <a:gd name="connsiteY23" fmla="*/ 39852 h 167525"/>
                <a:gd name="connsiteX24" fmla="*/ 358855 w 375938"/>
                <a:gd name="connsiteY24" fmla="*/ 21402 h 167525"/>
                <a:gd name="connsiteX25" fmla="*/ 343357 w 375938"/>
                <a:gd name="connsiteY25" fmla="*/ 46494 h 167525"/>
                <a:gd name="connsiteX26" fmla="*/ 353689 w 375938"/>
                <a:gd name="connsiteY26" fmla="*/ 28044 h 167525"/>
                <a:gd name="connsiteX27" fmla="*/ 341881 w 375938"/>
                <a:gd name="connsiteY27" fmla="*/ 38376 h 167525"/>
                <a:gd name="connsiteX28" fmla="*/ 346309 w 375938"/>
                <a:gd name="connsiteY28" fmla="*/ 26568 h 167525"/>
                <a:gd name="connsiteX29" fmla="*/ 336715 w 375938"/>
                <a:gd name="connsiteY29" fmla="*/ 32472 h 167525"/>
                <a:gd name="connsiteX30" fmla="*/ 343357 w 375938"/>
                <a:gd name="connsiteY30" fmla="*/ 22878 h 167525"/>
                <a:gd name="connsiteX31" fmla="*/ 316789 w 375938"/>
                <a:gd name="connsiteY31" fmla="*/ 42066 h 167525"/>
                <a:gd name="connsiteX32" fmla="*/ 333763 w 375938"/>
                <a:gd name="connsiteY32" fmla="*/ 21402 h 167525"/>
                <a:gd name="connsiteX33" fmla="*/ 320479 w 375938"/>
                <a:gd name="connsiteY33" fmla="*/ 28782 h 167525"/>
                <a:gd name="connsiteX34" fmla="*/ 328597 w 375938"/>
                <a:gd name="connsiteY34" fmla="*/ 17712 h 167525"/>
                <a:gd name="connsiteX35" fmla="*/ 314575 w 375938"/>
                <a:gd name="connsiteY35" fmla="*/ 26568 h 167525"/>
                <a:gd name="connsiteX36" fmla="*/ 319741 w 375938"/>
                <a:gd name="connsiteY36" fmla="*/ 11070 h 167525"/>
                <a:gd name="connsiteX37" fmla="*/ 312361 w 375938"/>
                <a:gd name="connsiteY37" fmla="*/ 16236 h 167525"/>
                <a:gd name="connsiteX38" fmla="*/ 288745 w 375938"/>
                <a:gd name="connsiteY38" fmla="*/ 22878 h 167525"/>
                <a:gd name="connsiteX39" fmla="*/ 86533 w 375938"/>
                <a:gd name="connsiteY39" fmla="*/ 11070 h 167525"/>
                <a:gd name="connsiteX40" fmla="*/ 76201 w 375938"/>
                <a:gd name="connsiteY40" fmla="*/ 19926 h 167525"/>
                <a:gd name="connsiteX41" fmla="*/ 76201 w 375938"/>
                <a:gd name="connsiteY41" fmla="*/ 15498 h 167525"/>
                <a:gd name="connsiteX42" fmla="*/ 76201 w 375938"/>
                <a:gd name="connsiteY42" fmla="*/ 29520 h 167525"/>
                <a:gd name="connsiteX43" fmla="*/ 76201 w 375938"/>
                <a:gd name="connsiteY43" fmla="*/ 11070 h 167525"/>
                <a:gd name="connsiteX44" fmla="*/ 57751 w 375938"/>
                <a:gd name="connsiteY44" fmla="*/ 20664 h 16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75938" h="167525">
                  <a:moveTo>
                    <a:pt x="57751" y="20664"/>
                  </a:moveTo>
                  <a:cubicBezTo>
                    <a:pt x="57751" y="14760"/>
                    <a:pt x="54061" y="11070"/>
                    <a:pt x="50371" y="10332"/>
                  </a:cubicBezTo>
                  <a:cubicBezTo>
                    <a:pt x="51478" y="14190"/>
                    <a:pt x="51478" y="18282"/>
                    <a:pt x="50371" y="22140"/>
                  </a:cubicBezTo>
                  <a:cubicBezTo>
                    <a:pt x="50851" y="19703"/>
                    <a:pt x="50851" y="17197"/>
                    <a:pt x="50371" y="14760"/>
                  </a:cubicBezTo>
                  <a:cubicBezTo>
                    <a:pt x="50371" y="14760"/>
                    <a:pt x="50371" y="21402"/>
                    <a:pt x="50371" y="25092"/>
                  </a:cubicBezTo>
                  <a:cubicBezTo>
                    <a:pt x="48379" y="20888"/>
                    <a:pt x="48379" y="16012"/>
                    <a:pt x="50371" y="11808"/>
                  </a:cubicBezTo>
                  <a:cubicBezTo>
                    <a:pt x="42829" y="19254"/>
                    <a:pt x="42755" y="31403"/>
                    <a:pt x="50202" y="38944"/>
                  </a:cubicBezTo>
                  <a:cubicBezTo>
                    <a:pt x="50261" y="39000"/>
                    <a:pt x="50312" y="39057"/>
                    <a:pt x="50371" y="39114"/>
                  </a:cubicBezTo>
                  <a:cubicBezTo>
                    <a:pt x="38113" y="31430"/>
                    <a:pt x="31479" y="17291"/>
                    <a:pt x="33397" y="2952"/>
                  </a:cubicBezTo>
                  <a:cubicBezTo>
                    <a:pt x="29811" y="7632"/>
                    <a:pt x="27752" y="13300"/>
                    <a:pt x="27493" y="19188"/>
                  </a:cubicBezTo>
                  <a:cubicBezTo>
                    <a:pt x="26423" y="12837"/>
                    <a:pt x="26423" y="6351"/>
                    <a:pt x="27493" y="0"/>
                  </a:cubicBezTo>
                  <a:cubicBezTo>
                    <a:pt x="23161" y="3094"/>
                    <a:pt x="20453" y="7972"/>
                    <a:pt x="20113" y="13284"/>
                  </a:cubicBezTo>
                  <a:lnTo>
                    <a:pt x="20113" y="2952"/>
                  </a:lnTo>
                  <a:cubicBezTo>
                    <a:pt x="14246" y="11162"/>
                    <a:pt x="10911" y="20911"/>
                    <a:pt x="10519" y="30996"/>
                  </a:cubicBezTo>
                  <a:cubicBezTo>
                    <a:pt x="7995" y="22571"/>
                    <a:pt x="7995" y="13591"/>
                    <a:pt x="10519" y="5166"/>
                  </a:cubicBezTo>
                  <a:cubicBezTo>
                    <a:pt x="2866" y="12988"/>
                    <a:pt x="-912" y="23801"/>
                    <a:pt x="187" y="34686"/>
                  </a:cubicBezTo>
                  <a:cubicBezTo>
                    <a:pt x="-292" y="63007"/>
                    <a:pt x="15479" y="89102"/>
                    <a:pt x="40777" y="101844"/>
                  </a:cubicBezTo>
                  <a:cubicBezTo>
                    <a:pt x="85980" y="131802"/>
                    <a:pt x="135861" y="154001"/>
                    <a:pt x="188377" y="167526"/>
                  </a:cubicBezTo>
                  <a:cubicBezTo>
                    <a:pt x="240916" y="154067"/>
                    <a:pt x="290812" y="131863"/>
                    <a:pt x="335977" y="101844"/>
                  </a:cubicBezTo>
                  <a:cubicBezTo>
                    <a:pt x="356147" y="90688"/>
                    <a:pt x="370435" y="71279"/>
                    <a:pt x="375091" y="48708"/>
                  </a:cubicBezTo>
                  <a:cubicBezTo>
                    <a:pt x="376221" y="41619"/>
                    <a:pt x="376221" y="34395"/>
                    <a:pt x="375091" y="27306"/>
                  </a:cubicBezTo>
                  <a:cubicBezTo>
                    <a:pt x="373888" y="33130"/>
                    <a:pt x="371077" y="38501"/>
                    <a:pt x="366973" y="42804"/>
                  </a:cubicBezTo>
                  <a:cubicBezTo>
                    <a:pt x="369564" y="36927"/>
                    <a:pt x="369564" y="30231"/>
                    <a:pt x="366973" y="24354"/>
                  </a:cubicBezTo>
                  <a:cubicBezTo>
                    <a:pt x="365608" y="30118"/>
                    <a:pt x="362811" y="35446"/>
                    <a:pt x="358855" y="39852"/>
                  </a:cubicBezTo>
                  <a:cubicBezTo>
                    <a:pt x="359822" y="33740"/>
                    <a:pt x="359822" y="27514"/>
                    <a:pt x="358855" y="21402"/>
                  </a:cubicBezTo>
                  <a:cubicBezTo>
                    <a:pt x="358007" y="31765"/>
                    <a:pt x="352243" y="41094"/>
                    <a:pt x="343357" y="46494"/>
                  </a:cubicBezTo>
                  <a:cubicBezTo>
                    <a:pt x="348597" y="41539"/>
                    <a:pt x="352206" y="35102"/>
                    <a:pt x="353689" y="28044"/>
                  </a:cubicBezTo>
                  <a:lnTo>
                    <a:pt x="341881" y="38376"/>
                  </a:lnTo>
                  <a:cubicBezTo>
                    <a:pt x="342693" y="34223"/>
                    <a:pt x="344191" y="30233"/>
                    <a:pt x="346309" y="26568"/>
                  </a:cubicBezTo>
                  <a:cubicBezTo>
                    <a:pt x="342361" y="26909"/>
                    <a:pt x="338804" y="29098"/>
                    <a:pt x="336715" y="32472"/>
                  </a:cubicBezTo>
                  <a:cubicBezTo>
                    <a:pt x="338317" y="28891"/>
                    <a:pt x="340568" y="25638"/>
                    <a:pt x="343357" y="22878"/>
                  </a:cubicBezTo>
                  <a:cubicBezTo>
                    <a:pt x="333025" y="22878"/>
                    <a:pt x="330073" y="39114"/>
                    <a:pt x="316789" y="42066"/>
                  </a:cubicBezTo>
                  <a:cubicBezTo>
                    <a:pt x="324169" y="36162"/>
                    <a:pt x="327121" y="26568"/>
                    <a:pt x="333763" y="21402"/>
                  </a:cubicBezTo>
                  <a:cubicBezTo>
                    <a:pt x="328664" y="22382"/>
                    <a:pt x="324007" y="24968"/>
                    <a:pt x="320479" y="28782"/>
                  </a:cubicBezTo>
                  <a:cubicBezTo>
                    <a:pt x="322324" y="24532"/>
                    <a:pt x="325099" y="20749"/>
                    <a:pt x="328597" y="17712"/>
                  </a:cubicBezTo>
                  <a:cubicBezTo>
                    <a:pt x="324169" y="17712"/>
                    <a:pt x="319741" y="17712"/>
                    <a:pt x="314575" y="26568"/>
                  </a:cubicBezTo>
                  <a:cubicBezTo>
                    <a:pt x="317173" y="21736"/>
                    <a:pt x="318915" y="16494"/>
                    <a:pt x="319741" y="11070"/>
                  </a:cubicBezTo>
                  <a:cubicBezTo>
                    <a:pt x="317675" y="13296"/>
                    <a:pt x="315158" y="15057"/>
                    <a:pt x="312361" y="16236"/>
                  </a:cubicBezTo>
                  <a:cubicBezTo>
                    <a:pt x="307195" y="16236"/>
                    <a:pt x="299815" y="16236"/>
                    <a:pt x="288745" y="22878"/>
                  </a:cubicBezTo>
                  <a:cubicBezTo>
                    <a:pt x="277675" y="29520"/>
                    <a:pt x="92437" y="8118"/>
                    <a:pt x="86533" y="11070"/>
                  </a:cubicBezTo>
                  <a:cubicBezTo>
                    <a:pt x="82216" y="12819"/>
                    <a:pt x="78592" y="15928"/>
                    <a:pt x="76201" y="19926"/>
                  </a:cubicBezTo>
                  <a:cubicBezTo>
                    <a:pt x="76866" y="18525"/>
                    <a:pt x="76866" y="16899"/>
                    <a:pt x="76201" y="15498"/>
                  </a:cubicBezTo>
                  <a:cubicBezTo>
                    <a:pt x="76201" y="15498"/>
                    <a:pt x="69559" y="20664"/>
                    <a:pt x="76201" y="29520"/>
                  </a:cubicBezTo>
                  <a:cubicBezTo>
                    <a:pt x="69559" y="23616"/>
                    <a:pt x="76201" y="16236"/>
                    <a:pt x="76201" y="11070"/>
                  </a:cubicBezTo>
                  <a:cubicBezTo>
                    <a:pt x="68585" y="9686"/>
                    <a:pt x="60991" y="13632"/>
                    <a:pt x="57751" y="20664"/>
                  </a:cubicBezTo>
                  <a:close/>
                </a:path>
              </a:pathLst>
            </a:custGeom>
            <a:solidFill>
              <a:srgbClr val="2B90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2D2D5DD7-CE26-4CF2-A153-75697751B457}"/>
                </a:ext>
              </a:extLst>
            </p:cNvPr>
            <p:cNvSpPr/>
            <p:nvPr/>
          </p:nvSpPr>
          <p:spPr>
            <a:xfrm>
              <a:off x="1797279" y="3812521"/>
              <a:ext cx="375823" cy="168264"/>
            </a:xfrm>
            <a:custGeom>
              <a:avLst/>
              <a:gdLst>
                <a:gd name="connsiteX0" fmla="*/ 189772 w 375823"/>
                <a:gd name="connsiteY0" fmla="*/ 167526 h 168264"/>
                <a:gd name="connsiteX1" fmla="*/ 189772 w 375823"/>
                <a:gd name="connsiteY1" fmla="*/ 167526 h 168264"/>
                <a:gd name="connsiteX2" fmla="*/ 42172 w 375823"/>
                <a:gd name="connsiteY2" fmla="*/ 101844 h 168264"/>
                <a:gd name="connsiteX3" fmla="*/ 106 w 375823"/>
                <a:gd name="connsiteY3" fmla="*/ 37638 h 168264"/>
                <a:gd name="connsiteX4" fmla="*/ 11176 w 375823"/>
                <a:gd name="connsiteY4" fmla="*/ 7380 h 168264"/>
                <a:gd name="connsiteX5" fmla="*/ 11176 w 375823"/>
                <a:gd name="connsiteY5" fmla="*/ 7380 h 168264"/>
                <a:gd name="connsiteX6" fmla="*/ 11176 w 375823"/>
                <a:gd name="connsiteY6" fmla="*/ 30996 h 168264"/>
                <a:gd name="connsiteX7" fmla="*/ 20770 w 375823"/>
                <a:gd name="connsiteY7" fmla="*/ 4428 h 168264"/>
                <a:gd name="connsiteX8" fmla="*/ 20770 w 375823"/>
                <a:gd name="connsiteY8" fmla="*/ 4428 h 168264"/>
                <a:gd name="connsiteX9" fmla="*/ 20770 w 375823"/>
                <a:gd name="connsiteY9" fmla="*/ 11070 h 168264"/>
                <a:gd name="connsiteX10" fmla="*/ 27412 w 375823"/>
                <a:gd name="connsiteY10" fmla="*/ 2952 h 168264"/>
                <a:gd name="connsiteX11" fmla="*/ 27412 w 375823"/>
                <a:gd name="connsiteY11" fmla="*/ 2952 h 168264"/>
                <a:gd name="connsiteX12" fmla="*/ 27412 w 375823"/>
                <a:gd name="connsiteY12" fmla="*/ 16236 h 168264"/>
                <a:gd name="connsiteX13" fmla="*/ 35530 w 375823"/>
                <a:gd name="connsiteY13" fmla="*/ 2214 h 168264"/>
                <a:gd name="connsiteX14" fmla="*/ 35530 w 375823"/>
                <a:gd name="connsiteY14" fmla="*/ 2214 h 168264"/>
                <a:gd name="connsiteX15" fmla="*/ 42172 w 375823"/>
                <a:gd name="connsiteY15" fmla="*/ 34686 h 168264"/>
                <a:gd name="connsiteX16" fmla="*/ 42172 w 375823"/>
                <a:gd name="connsiteY16" fmla="*/ 23616 h 168264"/>
                <a:gd name="connsiteX17" fmla="*/ 48076 w 375823"/>
                <a:gd name="connsiteY17" fmla="*/ 11070 h 168264"/>
                <a:gd name="connsiteX18" fmla="*/ 48076 w 375823"/>
                <a:gd name="connsiteY18" fmla="*/ 11070 h 168264"/>
                <a:gd name="connsiteX19" fmla="*/ 48076 w 375823"/>
                <a:gd name="connsiteY19" fmla="*/ 22878 h 168264"/>
                <a:gd name="connsiteX20" fmla="*/ 48076 w 375823"/>
                <a:gd name="connsiteY20" fmla="*/ 22878 h 168264"/>
                <a:gd name="connsiteX21" fmla="*/ 48076 w 375823"/>
                <a:gd name="connsiteY21" fmla="*/ 17712 h 168264"/>
                <a:gd name="connsiteX22" fmla="*/ 48076 w 375823"/>
                <a:gd name="connsiteY22" fmla="*/ 17712 h 168264"/>
                <a:gd name="connsiteX23" fmla="*/ 48076 w 375823"/>
                <a:gd name="connsiteY23" fmla="*/ 21402 h 168264"/>
                <a:gd name="connsiteX24" fmla="*/ 48076 w 375823"/>
                <a:gd name="connsiteY24" fmla="*/ 13284 h 168264"/>
                <a:gd name="connsiteX25" fmla="*/ 48076 w 375823"/>
                <a:gd name="connsiteY25" fmla="*/ 13284 h 168264"/>
                <a:gd name="connsiteX26" fmla="*/ 48076 w 375823"/>
                <a:gd name="connsiteY26" fmla="*/ 13284 h 168264"/>
                <a:gd name="connsiteX27" fmla="*/ 55456 w 375823"/>
                <a:gd name="connsiteY27" fmla="*/ 22878 h 168264"/>
                <a:gd name="connsiteX28" fmla="*/ 68740 w 375823"/>
                <a:gd name="connsiteY28" fmla="*/ 14760 h 168264"/>
                <a:gd name="connsiteX29" fmla="*/ 68740 w 375823"/>
                <a:gd name="connsiteY29" fmla="*/ 14760 h 168264"/>
                <a:gd name="connsiteX30" fmla="*/ 68740 w 375823"/>
                <a:gd name="connsiteY30" fmla="*/ 14760 h 168264"/>
                <a:gd name="connsiteX31" fmla="*/ 63574 w 375823"/>
                <a:gd name="connsiteY31" fmla="*/ 25830 h 168264"/>
                <a:gd name="connsiteX32" fmla="*/ 63574 w 375823"/>
                <a:gd name="connsiteY32" fmla="*/ 30996 h 168264"/>
                <a:gd name="connsiteX33" fmla="*/ 63574 w 375823"/>
                <a:gd name="connsiteY33" fmla="*/ 21402 h 168264"/>
                <a:gd name="connsiteX34" fmla="*/ 63574 w 375823"/>
                <a:gd name="connsiteY34" fmla="*/ 21402 h 168264"/>
                <a:gd name="connsiteX35" fmla="*/ 63574 w 375823"/>
                <a:gd name="connsiteY35" fmla="*/ 21402 h 168264"/>
                <a:gd name="connsiteX36" fmla="*/ 63574 w 375823"/>
                <a:gd name="connsiteY36" fmla="*/ 21402 h 168264"/>
                <a:gd name="connsiteX37" fmla="*/ 73168 w 375823"/>
                <a:gd name="connsiteY37" fmla="*/ 13284 h 168264"/>
                <a:gd name="connsiteX38" fmla="*/ 152872 w 375823"/>
                <a:gd name="connsiteY38" fmla="*/ 18450 h 168264"/>
                <a:gd name="connsiteX39" fmla="*/ 275380 w 375823"/>
                <a:gd name="connsiteY39" fmla="*/ 25092 h 168264"/>
                <a:gd name="connsiteX40" fmla="*/ 298996 w 375823"/>
                <a:gd name="connsiteY40" fmla="*/ 18450 h 168264"/>
                <a:gd name="connsiteX41" fmla="*/ 306376 w 375823"/>
                <a:gd name="connsiteY41" fmla="*/ 13284 h 168264"/>
                <a:gd name="connsiteX42" fmla="*/ 306376 w 375823"/>
                <a:gd name="connsiteY42" fmla="*/ 13284 h 168264"/>
                <a:gd name="connsiteX43" fmla="*/ 302686 w 375823"/>
                <a:gd name="connsiteY43" fmla="*/ 25830 h 168264"/>
                <a:gd name="connsiteX44" fmla="*/ 327387 w 375823"/>
                <a:gd name="connsiteY44" fmla="*/ 14598 h 168264"/>
                <a:gd name="connsiteX45" fmla="*/ 330730 w 375823"/>
                <a:gd name="connsiteY45" fmla="*/ 16236 h 168264"/>
                <a:gd name="connsiteX46" fmla="*/ 330730 w 375823"/>
                <a:gd name="connsiteY46" fmla="*/ 16236 h 168264"/>
                <a:gd name="connsiteX47" fmla="*/ 325564 w 375823"/>
                <a:gd name="connsiteY47" fmla="*/ 24354 h 168264"/>
                <a:gd name="connsiteX48" fmla="*/ 338110 w 375823"/>
                <a:gd name="connsiteY48" fmla="*/ 17712 h 168264"/>
                <a:gd name="connsiteX49" fmla="*/ 338110 w 375823"/>
                <a:gd name="connsiteY49" fmla="*/ 17712 h 168264"/>
                <a:gd name="connsiteX50" fmla="*/ 338110 w 375823"/>
                <a:gd name="connsiteY50" fmla="*/ 17712 h 168264"/>
                <a:gd name="connsiteX51" fmla="*/ 330730 w 375823"/>
                <a:gd name="connsiteY51" fmla="*/ 27306 h 168264"/>
                <a:gd name="connsiteX52" fmla="*/ 323350 w 375823"/>
                <a:gd name="connsiteY52" fmla="*/ 36162 h 168264"/>
                <a:gd name="connsiteX53" fmla="*/ 330730 w 375823"/>
                <a:gd name="connsiteY53" fmla="*/ 28044 h 168264"/>
                <a:gd name="connsiteX54" fmla="*/ 342538 w 375823"/>
                <a:gd name="connsiteY54" fmla="*/ 19926 h 168264"/>
                <a:gd name="connsiteX55" fmla="*/ 342538 w 375823"/>
                <a:gd name="connsiteY55" fmla="*/ 19926 h 168264"/>
                <a:gd name="connsiteX56" fmla="*/ 337372 w 375823"/>
                <a:gd name="connsiteY56" fmla="*/ 26568 h 168264"/>
                <a:gd name="connsiteX57" fmla="*/ 345490 w 375823"/>
                <a:gd name="connsiteY57" fmla="*/ 26568 h 168264"/>
                <a:gd name="connsiteX58" fmla="*/ 345490 w 375823"/>
                <a:gd name="connsiteY58" fmla="*/ 26568 h 168264"/>
                <a:gd name="connsiteX59" fmla="*/ 345490 w 375823"/>
                <a:gd name="connsiteY59" fmla="*/ 36162 h 168264"/>
                <a:gd name="connsiteX60" fmla="*/ 352132 w 375823"/>
                <a:gd name="connsiteY60" fmla="*/ 28044 h 168264"/>
                <a:gd name="connsiteX61" fmla="*/ 352132 w 375823"/>
                <a:gd name="connsiteY61" fmla="*/ 28044 h 168264"/>
                <a:gd name="connsiteX62" fmla="*/ 345490 w 375823"/>
                <a:gd name="connsiteY62" fmla="*/ 43542 h 168264"/>
                <a:gd name="connsiteX63" fmla="*/ 356560 w 375823"/>
                <a:gd name="connsiteY63" fmla="*/ 21402 h 168264"/>
                <a:gd name="connsiteX64" fmla="*/ 356560 w 375823"/>
                <a:gd name="connsiteY64" fmla="*/ 21402 h 168264"/>
                <a:gd name="connsiteX65" fmla="*/ 356560 w 375823"/>
                <a:gd name="connsiteY65" fmla="*/ 38376 h 168264"/>
                <a:gd name="connsiteX66" fmla="*/ 363202 w 375823"/>
                <a:gd name="connsiteY66" fmla="*/ 24354 h 168264"/>
                <a:gd name="connsiteX67" fmla="*/ 363202 w 375823"/>
                <a:gd name="connsiteY67" fmla="*/ 24354 h 168264"/>
                <a:gd name="connsiteX68" fmla="*/ 363202 w 375823"/>
                <a:gd name="connsiteY68" fmla="*/ 39852 h 168264"/>
                <a:gd name="connsiteX69" fmla="*/ 369844 w 375823"/>
                <a:gd name="connsiteY69" fmla="*/ 27306 h 168264"/>
                <a:gd name="connsiteX70" fmla="*/ 369844 w 375823"/>
                <a:gd name="connsiteY70" fmla="*/ 27306 h 168264"/>
                <a:gd name="connsiteX71" fmla="*/ 369844 w 375823"/>
                <a:gd name="connsiteY71" fmla="*/ 48708 h 168264"/>
                <a:gd name="connsiteX72" fmla="*/ 331468 w 375823"/>
                <a:gd name="connsiteY72" fmla="*/ 102582 h 168264"/>
                <a:gd name="connsiteX73" fmla="*/ 183868 w 375823"/>
                <a:gd name="connsiteY73" fmla="*/ 168264 h 168264"/>
                <a:gd name="connsiteX74" fmla="*/ 10438 w 375823"/>
                <a:gd name="connsiteY74" fmla="*/ 5904 h 168264"/>
                <a:gd name="connsiteX75" fmla="*/ 844 w 375823"/>
                <a:gd name="connsiteY75" fmla="*/ 33948 h 168264"/>
                <a:gd name="connsiteX76" fmla="*/ 41434 w 375823"/>
                <a:gd name="connsiteY76" fmla="*/ 101106 h 168264"/>
                <a:gd name="connsiteX77" fmla="*/ 189034 w 375823"/>
                <a:gd name="connsiteY77" fmla="*/ 166050 h 168264"/>
                <a:gd name="connsiteX78" fmla="*/ 336634 w 375823"/>
                <a:gd name="connsiteY78" fmla="*/ 101106 h 168264"/>
                <a:gd name="connsiteX79" fmla="*/ 375010 w 375823"/>
                <a:gd name="connsiteY79" fmla="*/ 47970 h 168264"/>
                <a:gd name="connsiteX80" fmla="*/ 375010 w 375823"/>
                <a:gd name="connsiteY80" fmla="*/ 28782 h 168264"/>
                <a:gd name="connsiteX81" fmla="*/ 366892 w 375823"/>
                <a:gd name="connsiteY81" fmla="*/ 42804 h 168264"/>
                <a:gd name="connsiteX82" fmla="*/ 366892 w 375823"/>
                <a:gd name="connsiteY82" fmla="*/ 42804 h 168264"/>
                <a:gd name="connsiteX83" fmla="*/ 366892 w 375823"/>
                <a:gd name="connsiteY83" fmla="*/ 25830 h 168264"/>
                <a:gd name="connsiteX84" fmla="*/ 358774 w 375823"/>
                <a:gd name="connsiteY84" fmla="*/ 39852 h 168264"/>
                <a:gd name="connsiteX85" fmla="*/ 358774 w 375823"/>
                <a:gd name="connsiteY85" fmla="*/ 37638 h 168264"/>
                <a:gd name="connsiteX86" fmla="*/ 358774 w 375823"/>
                <a:gd name="connsiteY86" fmla="*/ 21402 h 168264"/>
                <a:gd name="connsiteX87" fmla="*/ 344014 w 375823"/>
                <a:gd name="connsiteY87" fmla="*/ 45018 h 168264"/>
                <a:gd name="connsiteX88" fmla="*/ 344014 w 375823"/>
                <a:gd name="connsiteY88" fmla="*/ 45018 h 168264"/>
                <a:gd name="connsiteX89" fmla="*/ 352870 w 375823"/>
                <a:gd name="connsiteY89" fmla="*/ 28782 h 168264"/>
                <a:gd name="connsiteX90" fmla="*/ 346228 w 375823"/>
                <a:gd name="connsiteY90" fmla="*/ 35424 h 168264"/>
                <a:gd name="connsiteX91" fmla="*/ 346228 w 375823"/>
                <a:gd name="connsiteY91" fmla="*/ 37638 h 168264"/>
                <a:gd name="connsiteX92" fmla="*/ 346228 w 375823"/>
                <a:gd name="connsiteY92" fmla="*/ 26568 h 168264"/>
                <a:gd name="connsiteX93" fmla="*/ 338110 w 375823"/>
                <a:gd name="connsiteY93" fmla="*/ 32472 h 168264"/>
                <a:gd name="connsiteX94" fmla="*/ 338110 w 375823"/>
                <a:gd name="connsiteY94" fmla="*/ 32472 h 168264"/>
                <a:gd name="connsiteX95" fmla="*/ 344014 w 375823"/>
                <a:gd name="connsiteY95" fmla="*/ 23616 h 168264"/>
                <a:gd name="connsiteX96" fmla="*/ 334420 w 375823"/>
                <a:gd name="connsiteY96" fmla="*/ 30996 h 168264"/>
                <a:gd name="connsiteX97" fmla="*/ 318922 w 375823"/>
                <a:gd name="connsiteY97" fmla="*/ 42066 h 168264"/>
                <a:gd name="connsiteX98" fmla="*/ 318922 w 375823"/>
                <a:gd name="connsiteY98" fmla="*/ 42066 h 168264"/>
                <a:gd name="connsiteX99" fmla="*/ 330730 w 375823"/>
                <a:gd name="connsiteY99" fmla="*/ 28782 h 168264"/>
                <a:gd name="connsiteX100" fmla="*/ 338110 w 375823"/>
                <a:gd name="connsiteY100" fmla="*/ 19926 h 168264"/>
                <a:gd name="connsiteX101" fmla="*/ 327040 w 375823"/>
                <a:gd name="connsiteY101" fmla="*/ 26568 h 168264"/>
                <a:gd name="connsiteX102" fmla="*/ 327040 w 375823"/>
                <a:gd name="connsiteY102" fmla="*/ 26568 h 168264"/>
                <a:gd name="connsiteX103" fmla="*/ 330730 w 375823"/>
                <a:gd name="connsiteY103" fmla="*/ 17712 h 168264"/>
                <a:gd name="connsiteX104" fmla="*/ 318184 w 375823"/>
                <a:gd name="connsiteY104" fmla="*/ 25830 h 168264"/>
                <a:gd name="connsiteX105" fmla="*/ 318184 w 375823"/>
                <a:gd name="connsiteY105" fmla="*/ 25830 h 168264"/>
                <a:gd name="connsiteX106" fmla="*/ 323350 w 375823"/>
                <a:gd name="connsiteY106" fmla="*/ 11808 h 168264"/>
                <a:gd name="connsiteX107" fmla="*/ 317446 w 375823"/>
                <a:gd name="connsiteY107" fmla="*/ 11808 h 168264"/>
                <a:gd name="connsiteX108" fmla="*/ 317446 w 375823"/>
                <a:gd name="connsiteY108" fmla="*/ 11808 h 168264"/>
                <a:gd name="connsiteX109" fmla="*/ 293830 w 375823"/>
                <a:gd name="connsiteY109" fmla="*/ 19188 h 168264"/>
                <a:gd name="connsiteX110" fmla="*/ 171322 w 375823"/>
                <a:gd name="connsiteY110" fmla="*/ 12546 h 168264"/>
                <a:gd name="connsiteX111" fmla="*/ 91618 w 375823"/>
                <a:gd name="connsiteY111" fmla="*/ 7380 h 168264"/>
                <a:gd name="connsiteX112" fmla="*/ 82024 w 375823"/>
                <a:gd name="connsiteY112" fmla="*/ 15498 h 168264"/>
                <a:gd name="connsiteX113" fmla="*/ 82024 w 375823"/>
                <a:gd name="connsiteY113" fmla="*/ 15498 h 168264"/>
                <a:gd name="connsiteX114" fmla="*/ 82024 w 375823"/>
                <a:gd name="connsiteY114" fmla="*/ 15498 h 168264"/>
                <a:gd name="connsiteX115" fmla="*/ 82024 w 375823"/>
                <a:gd name="connsiteY115" fmla="*/ 15498 h 168264"/>
                <a:gd name="connsiteX116" fmla="*/ 82024 w 375823"/>
                <a:gd name="connsiteY116" fmla="*/ 25830 h 168264"/>
                <a:gd name="connsiteX117" fmla="*/ 82024 w 375823"/>
                <a:gd name="connsiteY117" fmla="*/ 25830 h 168264"/>
                <a:gd name="connsiteX118" fmla="*/ 82024 w 375823"/>
                <a:gd name="connsiteY118" fmla="*/ 18450 h 168264"/>
                <a:gd name="connsiteX119" fmla="*/ 86452 w 375823"/>
                <a:gd name="connsiteY119" fmla="*/ 7380 h 168264"/>
                <a:gd name="connsiteX120" fmla="*/ 74644 w 375823"/>
                <a:gd name="connsiteY120" fmla="*/ 16236 h 168264"/>
                <a:gd name="connsiteX121" fmla="*/ 74644 w 375823"/>
                <a:gd name="connsiteY121" fmla="*/ 16236 h 168264"/>
                <a:gd name="connsiteX122" fmla="*/ 68740 w 375823"/>
                <a:gd name="connsiteY122" fmla="*/ 6642 h 168264"/>
                <a:gd name="connsiteX123" fmla="*/ 68740 w 375823"/>
                <a:gd name="connsiteY123" fmla="*/ 16974 h 168264"/>
                <a:gd name="connsiteX124" fmla="*/ 68740 w 375823"/>
                <a:gd name="connsiteY124" fmla="*/ 16974 h 168264"/>
                <a:gd name="connsiteX125" fmla="*/ 68740 w 375823"/>
                <a:gd name="connsiteY125" fmla="*/ 11070 h 168264"/>
                <a:gd name="connsiteX126" fmla="*/ 68740 w 375823"/>
                <a:gd name="connsiteY126" fmla="*/ 11070 h 168264"/>
                <a:gd name="connsiteX127" fmla="*/ 68740 w 375823"/>
                <a:gd name="connsiteY127" fmla="*/ 16236 h 168264"/>
                <a:gd name="connsiteX128" fmla="*/ 68740 w 375823"/>
                <a:gd name="connsiteY128" fmla="*/ 16236 h 168264"/>
                <a:gd name="connsiteX129" fmla="*/ 65050 w 375823"/>
                <a:gd name="connsiteY129" fmla="*/ 4428 h 168264"/>
                <a:gd name="connsiteX130" fmla="*/ 60622 w 375823"/>
                <a:gd name="connsiteY130" fmla="*/ 15498 h 168264"/>
                <a:gd name="connsiteX131" fmla="*/ 65788 w 375823"/>
                <a:gd name="connsiteY131" fmla="*/ 29520 h 168264"/>
                <a:gd name="connsiteX132" fmla="*/ 65788 w 375823"/>
                <a:gd name="connsiteY132" fmla="*/ 29520 h 168264"/>
                <a:gd name="connsiteX133" fmla="*/ 35530 w 375823"/>
                <a:gd name="connsiteY133" fmla="*/ 3690 h 168264"/>
                <a:gd name="connsiteX134" fmla="*/ 30364 w 375823"/>
                <a:gd name="connsiteY134" fmla="*/ 18450 h 168264"/>
                <a:gd name="connsiteX135" fmla="*/ 30364 w 375823"/>
                <a:gd name="connsiteY135" fmla="*/ 18450 h 168264"/>
                <a:gd name="connsiteX136" fmla="*/ 30364 w 375823"/>
                <a:gd name="connsiteY136" fmla="*/ 0 h 168264"/>
                <a:gd name="connsiteX137" fmla="*/ 24460 w 375823"/>
                <a:gd name="connsiteY137" fmla="*/ 12546 h 168264"/>
                <a:gd name="connsiteX138" fmla="*/ 24460 w 375823"/>
                <a:gd name="connsiteY138" fmla="*/ 12546 h 168264"/>
                <a:gd name="connsiteX139" fmla="*/ 24460 w 375823"/>
                <a:gd name="connsiteY139" fmla="*/ 3690 h 168264"/>
                <a:gd name="connsiteX140" fmla="*/ 24460 w 375823"/>
                <a:gd name="connsiteY140" fmla="*/ 3690 h 168264"/>
                <a:gd name="connsiteX141" fmla="*/ 16342 w 375823"/>
                <a:gd name="connsiteY141" fmla="*/ 30996 h 168264"/>
                <a:gd name="connsiteX142" fmla="*/ 16342 w 375823"/>
                <a:gd name="connsiteY142" fmla="*/ 30996 h 168264"/>
                <a:gd name="connsiteX143" fmla="*/ 10438 w 375823"/>
                <a:gd name="connsiteY143" fmla="*/ 5904 h 168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375823" h="168264">
                  <a:moveTo>
                    <a:pt x="189772" y="167526"/>
                  </a:moveTo>
                  <a:lnTo>
                    <a:pt x="189772" y="167526"/>
                  </a:lnTo>
                  <a:cubicBezTo>
                    <a:pt x="137455" y="153439"/>
                    <a:pt x="87655" y="131279"/>
                    <a:pt x="42172" y="101844"/>
                  </a:cubicBezTo>
                  <a:cubicBezTo>
                    <a:pt x="17892" y="89265"/>
                    <a:pt x="1944" y="64921"/>
                    <a:pt x="106" y="37638"/>
                  </a:cubicBezTo>
                  <a:cubicBezTo>
                    <a:pt x="-720" y="26430"/>
                    <a:pt x="3309" y="15407"/>
                    <a:pt x="11176" y="7380"/>
                  </a:cubicBezTo>
                  <a:lnTo>
                    <a:pt x="11176" y="7380"/>
                  </a:lnTo>
                  <a:cubicBezTo>
                    <a:pt x="8999" y="15102"/>
                    <a:pt x="8999" y="23274"/>
                    <a:pt x="11176" y="30996"/>
                  </a:cubicBezTo>
                  <a:cubicBezTo>
                    <a:pt x="11442" y="21340"/>
                    <a:pt x="14807" y="12026"/>
                    <a:pt x="20770" y="4428"/>
                  </a:cubicBezTo>
                  <a:lnTo>
                    <a:pt x="20770" y="4428"/>
                  </a:lnTo>
                  <a:lnTo>
                    <a:pt x="20770" y="11070"/>
                  </a:lnTo>
                  <a:cubicBezTo>
                    <a:pt x="21693" y="7524"/>
                    <a:pt x="24121" y="4558"/>
                    <a:pt x="27412" y="2952"/>
                  </a:cubicBezTo>
                  <a:lnTo>
                    <a:pt x="27412" y="2952"/>
                  </a:lnTo>
                  <a:cubicBezTo>
                    <a:pt x="26711" y="7352"/>
                    <a:pt x="26711" y="11836"/>
                    <a:pt x="27412" y="16236"/>
                  </a:cubicBezTo>
                  <a:cubicBezTo>
                    <a:pt x="28637" y="10849"/>
                    <a:pt x="31471" y="5959"/>
                    <a:pt x="35530" y="2214"/>
                  </a:cubicBezTo>
                  <a:lnTo>
                    <a:pt x="35530" y="2214"/>
                  </a:lnTo>
                  <a:cubicBezTo>
                    <a:pt x="32600" y="13483"/>
                    <a:pt x="35058" y="25472"/>
                    <a:pt x="42172" y="34686"/>
                  </a:cubicBezTo>
                  <a:cubicBezTo>
                    <a:pt x="41508" y="31026"/>
                    <a:pt x="41508" y="27276"/>
                    <a:pt x="42172" y="23616"/>
                  </a:cubicBezTo>
                  <a:cubicBezTo>
                    <a:pt x="42430" y="18826"/>
                    <a:pt x="44548" y="14325"/>
                    <a:pt x="48076" y="11070"/>
                  </a:cubicBezTo>
                  <a:lnTo>
                    <a:pt x="48076" y="11070"/>
                  </a:lnTo>
                  <a:cubicBezTo>
                    <a:pt x="46785" y="14899"/>
                    <a:pt x="46785" y="19049"/>
                    <a:pt x="48076" y="22878"/>
                  </a:cubicBezTo>
                  <a:cubicBezTo>
                    <a:pt x="48076" y="22878"/>
                    <a:pt x="48076" y="22878"/>
                    <a:pt x="48076" y="22878"/>
                  </a:cubicBezTo>
                  <a:cubicBezTo>
                    <a:pt x="48320" y="21164"/>
                    <a:pt x="48320" y="19426"/>
                    <a:pt x="48076" y="17712"/>
                  </a:cubicBezTo>
                  <a:lnTo>
                    <a:pt x="48076" y="17712"/>
                  </a:lnTo>
                  <a:cubicBezTo>
                    <a:pt x="48467" y="18911"/>
                    <a:pt x="48467" y="20204"/>
                    <a:pt x="48076" y="21402"/>
                  </a:cubicBezTo>
                  <a:cubicBezTo>
                    <a:pt x="49523" y="18891"/>
                    <a:pt x="49523" y="15795"/>
                    <a:pt x="48076" y="13284"/>
                  </a:cubicBezTo>
                  <a:lnTo>
                    <a:pt x="48076" y="13284"/>
                  </a:lnTo>
                  <a:lnTo>
                    <a:pt x="48076" y="13284"/>
                  </a:lnTo>
                  <a:cubicBezTo>
                    <a:pt x="51936" y="15111"/>
                    <a:pt x="54681" y="18680"/>
                    <a:pt x="55456" y="22878"/>
                  </a:cubicBezTo>
                  <a:cubicBezTo>
                    <a:pt x="58216" y="18087"/>
                    <a:pt x="63220" y="15028"/>
                    <a:pt x="68740" y="14760"/>
                  </a:cubicBezTo>
                  <a:lnTo>
                    <a:pt x="68740" y="14760"/>
                  </a:lnTo>
                  <a:lnTo>
                    <a:pt x="68740" y="14760"/>
                  </a:lnTo>
                  <a:cubicBezTo>
                    <a:pt x="65707" y="17681"/>
                    <a:pt x="63862" y="21627"/>
                    <a:pt x="63574" y="25830"/>
                  </a:cubicBezTo>
                  <a:cubicBezTo>
                    <a:pt x="63257" y="27537"/>
                    <a:pt x="63257" y="29289"/>
                    <a:pt x="63574" y="30996"/>
                  </a:cubicBezTo>
                  <a:cubicBezTo>
                    <a:pt x="62216" y="27942"/>
                    <a:pt x="62216" y="24456"/>
                    <a:pt x="63574" y="21402"/>
                  </a:cubicBezTo>
                  <a:cubicBezTo>
                    <a:pt x="63574" y="21402"/>
                    <a:pt x="63574" y="21402"/>
                    <a:pt x="63574" y="21402"/>
                  </a:cubicBezTo>
                  <a:lnTo>
                    <a:pt x="63574" y="21402"/>
                  </a:lnTo>
                  <a:cubicBezTo>
                    <a:pt x="63574" y="21402"/>
                    <a:pt x="63574" y="21402"/>
                    <a:pt x="63574" y="21402"/>
                  </a:cubicBezTo>
                  <a:cubicBezTo>
                    <a:pt x="65921" y="17826"/>
                    <a:pt x="69257" y="15006"/>
                    <a:pt x="73168" y="13284"/>
                  </a:cubicBezTo>
                  <a:cubicBezTo>
                    <a:pt x="73168" y="13284"/>
                    <a:pt x="104902" y="13284"/>
                    <a:pt x="152872" y="18450"/>
                  </a:cubicBezTo>
                  <a:cubicBezTo>
                    <a:pt x="193521" y="23329"/>
                    <a:pt x="234443" y="25547"/>
                    <a:pt x="275380" y="25092"/>
                  </a:cubicBezTo>
                  <a:cubicBezTo>
                    <a:pt x="282568" y="20930"/>
                    <a:pt x="290694" y="18645"/>
                    <a:pt x="298996" y="18450"/>
                  </a:cubicBezTo>
                  <a:cubicBezTo>
                    <a:pt x="301734" y="17161"/>
                    <a:pt x="304229" y="15414"/>
                    <a:pt x="306376" y="13284"/>
                  </a:cubicBezTo>
                  <a:lnTo>
                    <a:pt x="306376" y="13284"/>
                  </a:lnTo>
                  <a:cubicBezTo>
                    <a:pt x="306376" y="19188"/>
                    <a:pt x="306376" y="23616"/>
                    <a:pt x="302686" y="25830"/>
                  </a:cubicBezTo>
                  <a:cubicBezTo>
                    <a:pt x="306406" y="15907"/>
                    <a:pt x="317468" y="10878"/>
                    <a:pt x="327387" y="14598"/>
                  </a:cubicBezTo>
                  <a:cubicBezTo>
                    <a:pt x="328553" y="15035"/>
                    <a:pt x="329675" y="15583"/>
                    <a:pt x="330730" y="16236"/>
                  </a:cubicBezTo>
                  <a:lnTo>
                    <a:pt x="330730" y="16236"/>
                  </a:lnTo>
                  <a:cubicBezTo>
                    <a:pt x="328501" y="18584"/>
                    <a:pt x="326745" y="21340"/>
                    <a:pt x="325564" y="24354"/>
                  </a:cubicBezTo>
                  <a:cubicBezTo>
                    <a:pt x="329992" y="24354"/>
                    <a:pt x="334420" y="17712"/>
                    <a:pt x="338110" y="17712"/>
                  </a:cubicBezTo>
                  <a:lnTo>
                    <a:pt x="338110" y="17712"/>
                  </a:lnTo>
                  <a:lnTo>
                    <a:pt x="338110" y="17712"/>
                  </a:lnTo>
                  <a:cubicBezTo>
                    <a:pt x="335084" y="20431"/>
                    <a:pt x="332583" y="23683"/>
                    <a:pt x="330730" y="27306"/>
                  </a:cubicBezTo>
                  <a:cubicBezTo>
                    <a:pt x="328679" y="30578"/>
                    <a:pt x="326199" y="33556"/>
                    <a:pt x="323350" y="36162"/>
                  </a:cubicBezTo>
                  <a:cubicBezTo>
                    <a:pt x="326450" y="34118"/>
                    <a:pt x="328988" y="31327"/>
                    <a:pt x="330730" y="28044"/>
                  </a:cubicBezTo>
                  <a:cubicBezTo>
                    <a:pt x="333616" y="24062"/>
                    <a:pt x="337785" y="21195"/>
                    <a:pt x="342538" y="19926"/>
                  </a:cubicBezTo>
                  <a:lnTo>
                    <a:pt x="342538" y="19926"/>
                  </a:lnTo>
                  <a:lnTo>
                    <a:pt x="337372" y="26568"/>
                  </a:lnTo>
                  <a:cubicBezTo>
                    <a:pt x="340014" y="25721"/>
                    <a:pt x="342848" y="25721"/>
                    <a:pt x="345490" y="26568"/>
                  </a:cubicBezTo>
                  <a:lnTo>
                    <a:pt x="345490" y="26568"/>
                  </a:lnTo>
                  <a:cubicBezTo>
                    <a:pt x="345069" y="29752"/>
                    <a:pt x="345069" y="32978"/>
                    <a:pt x="345490" y="36162"/>
                  </a:cubicBezTo>
                  <a:lnTo>
                    <a:pt x="352132" y="28044"/>
                  </a:lnTo>
                  <a:lnTo>
                    <a:pt x="352132" y="28044"/>
                  </a:lnTo>
                  <a:cubicBezTo>
                    <a:pt x="350863" y="33566"/>
                    <a:pt x="348619" y="38816"/>
                    <a:pt x="345490" y="43542"/>
                  </a:cubicBezTo>
                  <a:cubicBezTo>
                    <a:pt x="351719" y="37733"/>
                    <a:pt x="355652" y="29873"/>
                    <a:pt x="356560" y="21402"/>
                  </a:cubicBezTo>
                  <a:lnTo>
                    <a:pt x="356560" y="21402"/>
                  </a:lnTo>
                  <a:cubicBezTo>
                    <a:pt x="357852" y="26986"/>
                    <a:pt x="357852" y="32792"/>
                    <a:pt x="356560" y="38376"/>
                  </a:cubicBezTo>
                  <a:cubicBezTo>
                    <a:pt x="359689" y="34192"/>
                    <a:pt x="361948" y="29425"/>
                    <a:pt x="363202" y="24354"/>
                  </a:cubicBezTo>
                  <a:lnTo>
                    <a:pt x="363202" y="24354"/>
                  </a:lnTo>
                  <a:cubicBezTo>
                    <a:pt x="365069" y="29351"/>
                    <a:pt x="365069" y="34855"/>
                    <a:pt x="363202" y="39852"/>
                  </a:cubicBezTo>
                  <a:cubicBezTo>
                    <a:pt x="366427" y="36290"/>
                    <a:pt x="368715" y="31977"/>
                    <a:pt x="369844" y="27306"/>
                  </a:cubicBezTo>
                  <a:lnTo>
                    <a:pt x="369844" y="27306"/>
                  </a:lnTo>
                  <a:cubicBezTo>
                    <a:pt x="370973" y="34395"/>
                    <a:pt x="370973" y="41619"/>
                    <a:pt x="369844" y="48708"/>
                  </a:cubicBezTo>
                  <a:cubicBezTo>
                    <a:pt x="365645" y="71457"/>
                    <a:pt x="351593" y="91181"/>
                    <a:pt x="331468" y="102582"/>
                  </a:cubicBezTo>
                  <a:cubicBezTo>
                    <a:pt x="285985" y="132017"/>
                    <a:pt x="236185" y="154177"/>
                    <a:pt x="183868" y="168264"/>
                  </a:cubicBezTo>
                  <a:close/>
                  <a:moveTo>
                    <a:pt x="10438" y="5904"/>
                  </a:moveTo>
                  <a:cubicBezTo>
                    <a:pt x="3685" y="13632"/>
                    <a:pt x="239" y="23703"/>
                    <a:pt x="844" y="33948"/>
                  </a:cubicBezTo>
                  <a:cubicBezTo>
                    <a:pt x="1353" y="61992"/>
                    <a:pt x="16844" y="87615"/>
                    <a:pt x="41434" y="101106"/>
                  </a:cubicBezTo>
                  <a:cubicBezTo>
                    <a:pt x="86851" y="130501"/>
                    <a:pt x="136680" y="152427"/>
                    <a:pt x="189034" y="166050"/>
                  </a:cubicBezTo>
                  <a:cubicBezTo>
                    <a:pt x="241410" y="152488"/>
                    <a:pt x="291247" y="130557"/>
                    <a:pt x="336634" y="101106"/>
                  </a:cubicBezTo>
                  <a:cubicBezTo>
                    <a:pt x="356590" y="89866"/>
                    <a:pt x="370612" y="70446"/>
                    <a:pt x="375010" y="47970"/>
                  </a:cubicBezTo>
                  <a:cubicBezTo>
                    <a:pt x="376095" y="41620"/>
                    <a:pt x="376095" y="35132"/>
                    <a:pt x="375010" y="28782"/>
                  </a:cubicBezTo>
                  <a:cubicBezTo>
                    <a:pt x="373379" y="34000"/>
                    <a:pt x="370604" y="38789"/>
                    <a:pt x="366892" y="42804"/>
                  </a:cubicBezTo>
                  <a:lnTo>
                    <a:pt x="366892" y="42804"/>
                  </a:lnTo>
                  <a:cubicBezTo>
                    <a:pt x="369150" y="37371"/>
                    <a:pt x="369150" y="31263"/>
                    <a:pt x="366892" y="25830"/>
                  </a:cubicBezTo>
                  <a:cubicBezTo>
                    <a:pt x="365305" y="31068"/>
                    <a:pt x="362531" y="35868"/>
                    <a:pt x="358774" y="39852"/>
                  </a:cubicBezTo>
                  <a:lnTo>
                    <a:pt x="358774" y="37638"/>
                  </a:lnTo>
                  <a:cubicBezTo>
                    <a:pt x="359711" y="32267"/>
                    <a:pt x="359711" y="26773"/>
                    <a:pt x="358774" y="21402"/>
                  </a:cubicBezTo>
                  <a:cubicBezTo>
                    <a:pt x="357460" y="31023"/>
                    <a:pt x="352088" y="39620"/>
                    <a:pt x="344014" y="45018"/>
                  </a:cubicBezTo>
                  <a:lnTo>
                    <a:pt x="344014" y="45018"/>
                  </a:lnTo>
                  <a:cubicBezTo>
                    <a:pt x="348243" y="40409"/>
                    <a:pt x="351283" y="34835"/>
                    <a:pt x="352870" y="28782"/>
                  </a:cubicBezTo>
                  <a:cubicBezTo>
                    <a:pt x="351047" y="31354"/>
                    <a:pt x="348796" y="33599"/>
                    <a:pt x="346228" y="35424"/>
                  </a:cubicBezTo>
                  <a:lnTo>
                    <a:pt x="346228" y="37638"/>
                  </a:lnTo>
                  <a:cubicBezTo>
                    <a:pt x="345911" y="33955"/>
                    <a:pt x="345911" y="30251"/>
                    <a:pt x="346228" y="26568"/>
                  </a:cubicBezTo>
                  <a:cubicBezTo>
                    <a:pt x="342737" y="27125"/>
                    <a:pt x="339719" y="29320"/>
                    <a:pt x="338110" y="32472"/>
                  </a:cubicBezTo>
                  <a:lnTo>
                    <a:pt x="338110" y="32472"/>
                  </a:lnTo>
                  <a:cubicBezTo>
                    <a:pt x="339638" y="29250"/>
                    <a:pt x="341630" y="26267"/>
                    <a:pt x="344014" y="23616"/>
                  </a:cubicBezTo>
                  <a:cubicBezTo>
                    <a:pt x="340051" y="24873"/>
                    <a:pt x="336649" y="27485"/>
                    <a:pt x="334420" y="30996"/>
                  </a:cubicBezTo>
                  <a:cubicBezTo>
                    <a:pt x="330752" y="36426"/>
                    <a:pt x="325247" y="40355"/>
                    <a:pt x="318922" y="42066"/>
                  </a:cubicBezTo>
                  <a:lnTo>
                    <a:pt x="318922" y="42066"/>
                  </a:lnTo>
                  <a:cubicBezTo>
                    <a:pt x="323904" y="38690"/>
                    <a:pt x="327963" y="34124"/>
                    <a:pt x="330730" y="28782"/>
                  </a:cubicBezTo>
                  <a:cubicBezTo>
                    <a:pt x="332782" y="25510"/>
                    <a:pt x="335261" y="22532"/>
                    <a:pt x="338110" y="19926"/>
                  </a:cubicBezTo>
                  <a:cubicBezTo>
                    <a:pt x="333977" y="21296"/>
                    <a:pt x="330191" y="23564"/>
                    <a:pt x="327040" y="26568"/>
                  </a:cubicBezTo>
                  <a:lnTo>
                    <a:pt x="327040" y="26568"/>
                  </a:lnTo>
                  <a:cubicBezTo>
                    <a:pt x="327247" y="23288"/>
                    <a:pt x="328546" y="20171"/>
                    <a:pt x="330730" y="17712"/>
                  </a:cubicBezTo>
                  <a:cubicBezTo>
                    <a:pt x="326302" y="17712"/>
                    <a:pt x="322612" y="17712"/>
                    <a:pt x="318184" y="25830"/>
                  </a:cubicBezTo>
                  <a:lnTo>
                    <a:pt x="318184" y="25830"/>
                  </a:lnTo>
                  <a:cubicBezTo>
                    <a:pt x="320775" y="21524"/>
                    <a:pt x="322531" y="16766"/>
                    <a:pt x="323350" y="11808"/>
                  </a:cubicBezTo>
                  <a:lnTo>
                    <a:pt x="317446" y="11808"/>
                  </a:lnTo>
                  <a:lnTo>
                    <a:pt x="317446" y="11808"/>
                  </a:lnTo>
                  <a:cubicBezTo>
                    <a:pt x="309040" y="12014"/>
                    <a:pt x="300856" y="14570"/>
                    <a:pt x="293830" y="19188"/>
                  </a:cubicBezTo>
                  <a:cubicBezTo>
                    <a:pt x="252893" y="19590"/>
                    <a:pt x="211971" y="17372"/>
                    <a:pt x="171322" y="12546"/>
                  </a:cubicBezTo>
                  <a:cubicBezTo>
                    <a:pt x="144880" y="9253"/>
                    <a:pt x="118267" y="7528"/>
                    <a:pt x="91618" y="7380"/>
                  </a:cubicBezTo>
                  <a:cubicBezTo>
                    <a:pt x="87707" y="9103"/>
                    <a:pt x="84371" y="11922"/>
                    <a:pt x="82024" y="15498"/>
                  </a:cubicBezTo>
                  <a:lnTo>
                    <a:pt x="82024" y="15498"/>
                  </a:lnTo>
                  <a:cubicBezTo>
                    <a:pt x="82024" y="15498"/>
                    <a:pt x="82024" y="15498"/>
                    <a:pt x="82024" y="15498"/>
                  </a:cubicBezTo>
                  <a:lnTo>
                    <a:pt x="82024" y="15498"/>
                  </a:lnTo>
                  <a:cubicBezTo>
                    <a:pt x="80319" y="18730"/>
                    <a:pt x="80319" y="22598"/>
                    <a:pt x="82024" y="25830"/>
                  </a:cubicBezTo>
                  <a:lnTo>
                    <a:pt x="82024" y="25830"/>
                  </a:lnTo>
                  <a:cubicBezTo>
                    <a:pt x="81116" y="23454"/>
                    <a:pt x="81116" y="20826"/>
                    <a:pt x="82024" y="18450"/>
                  </a:cubicBezTo>
                  <a:cubicBezTo>
                    <a:pt x="82179" y="14359"/>
                    <a:pt x="83744" y="10447"/>
                    <a:pt x="86452" y="7380"/>
                  </a:cubicBezTo>
                  <a:cubicBezTo>
                    <a:pt x="81323" y="8269"/>
                    <a:pt x="76932" y="11562"/>
                    <a:pt x="74644" y="16236"/>
                  </a:cubicBezTo>
                  <a:lnTo>
                    <a:pt x="74644" y="16236"/>
                  </a:lnTo>
                  <a:cubicBezTo>
                    <a:pt x="74644" y="11070"/>
                    <a:pt x="74644" y="8118"/>
                    <a:pt x="68740" y="6642"/>
                  </a:cubicBezTo>
                  <a:cubicBezTo>
                    <a:pt x="69862" y="9994"/>
                    <a:pt x="69862" y="13622"/>
                    <a:pt x="68740" y="16974"/>
                  </a:cubicBezTo>
                  <a:lnTo>
                    <a:pt x="68740" y="16974"/>
                  </a:lnTo>
                  <a:cubicBezTo>
                    <a:pt x="68917" y="15010"/>
                    <a:pt x="68917" y="13034"/>
                    <a:pt x="68740" y="11070"/>
                  </a:cubicBezTo>
                  <a:cubicBezTo>
                    <a:pt x="68740" y="11070"/>
                    <a:pt x="68740" y="11070"/>
                    <a:pt x="68740" y="11070"/>
                  </a:cubicBezTo>
                  <a:cubicBezTo>
                    <a:pt x="68984" y="12784"/>
                    <a:pt x="68984" y="14522"/>
                    <a:pt x="68740" y="16236"/>
                  </a:cubicBezTo>
                  <a:lnTo>
                    <a:pt x="68740" y="16236"/>
                  </a:lnTo>
                  <a:cubicBezTo>
                    <a:pt x="65641" y="13148"/>
                    <a:pt x="64261" y="8731"/>
                    <a:pt x="65050" y="4428"/>
                  </a:cubicBezTo>
                  <a:cubicBezTo>
                    <a:pt x="62083" y="7331"/>
                    <a:pt x="60475" y="11350"/>
                    <a:pt x="60622" y="15498"/>
                  </a:cubicBezTo>
                  <a:cubicBezTo>
                    <a:pt x="60600" y="20641"/>
                    <a:pt x="62438" y="25618"/>
                    <a:pt x="65788" y="29520"/>
                  </a:cubicBezTo>
                  <a:lnTo>
                    <a:pt x="65788" y="29520"/>
                  </a:lnTo>
                  <a:cubicBezTo>
                    <a:pt x="51604" y="27380"/>
                    <a:pt x="39870" y="17362"/>
                    <a:pt x="35530" y="3690"/>
                  </a:cubicBezTo>
                  <a:cubicBezTo>
                    <a:pt x="32733" y="8164"/>
                    <a:pt x="30962" y="13207"/>
                    <a:pt x="30364" y="18450"/>
                  </a:cubicBezTo>
                  <a:lnTo>
                    <a:pt x="30364" y="18450"/>
                  </a:lnTo>
                  <a:cubicBezTo>
                    <a:pt x="29634" y="12322"/>
                    <a:pt x="29634" y="6128"/>
                    <a:pt x="30364" y="0"/>
                  </a:cubicBezTo>
                  <a:cubicBezTo>
                    <a:pt x="26696" y="3151"/>
                    <a:pt x="24556" y="7714"/>
                    <a:pt x="24460" y="12546"/>
                  </a:cubicBezTo>
                  <a:lnTo>
                    <a:pt x="24460" y="12546"/>
                  </a:lnTo>
                  <a:lnTo>
                    <a:pt x="24460" y="3690"/>
                  </a:lnTo>
                  <a:lnTo>
                    <a:pt x="24460" y="3690"/>
                  </a:lnTo>
                  <a:cubicBezTo>
                    <a:pt x="19176" y="11817"/>
                    <a:pt x="16357" y="21301"/>
                    <a:pt x="16342" y="30996"/>
                  </a:cubicBezTo>
                  <a:lnTo>
                    <a:pt x="16342" y="30996"/>
                  </a:lnTo>
                  <a:cubicBezTo>
                    <a:pt x="11648" y="23517"/>
                    <a:pt x="9575" y="14691"/>
                    <a:pt x="10438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20DA6BF5-F2EC-4666-92A8-C4CB9B7F0CF7}"/>
                </a:ext>
              </a:extLst>
            </p:cNvPr>
            <p:cNvSpPr/>
            <p:nvPr/>
          </p:nvSpPr>
          <p:spPr>
            <a:xfrm>
              <a:off x="2082253" y="3839089"/>
              <a:ext cx="28044" cy="15498"/>
            </a:xfrm>
            <a:custGeom>
              <a:avLst/>
              <a:gdLst>
                <a:gd name="connsiteX0" fmla="*/ 738 w 28044"/>
                <a:gd name="connsiteY0" fmla="*/ 14760 h 15498"/>
                <a:gd name="connsiteX1" fmla="*/ 738 w 28044"/>
                <a:gd name="connsiteY1" fmla="*/ 14760 h 15498"/>
                <a:gd name="connsiteX2" fmla="*/ 28044 w 28044"/>
                <a:gd name="connsiteY2" fmla="*/ 0 h 15498"/>
                <a:gd name="connsiteX3" fmla="*/ 28044 w 28044"/>
                <a:gd name="connsiteY3" fmla="*/ 0 h 15498"/>
                <a:gd name="connsiteX4" fmla="*/ 0 w 28044"/>
                <a:gd name="connsiteY4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44" h="15498">
                  <a:moveTo>
                    <a:pt x="738" y="14760"/>
                  </a:moveTo>
                  <a:lnTo>
                    <a:pt x="738" y="14760"/>
                  </a:lnTo>
                  <a:cubicBezTo>
                    <a:pt x="11203" y="12950"/>
                    <a:pt x="20797" y="7766"/>
                    <a:pt x="28044" y="0"/>
                  </a:cubicBezTo>
                  <a:lnTo>
                    <a:pt x="28044" y="0"/>
                  </a:lnTo>
                  <a:cubicBezTo>
                    <a:pt x="20871" y="8377"/>
                    <a:pt x="10908" y="13881"/>
                    <a:pt x="0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1FE197EE-F1D3-4FC5-9376-1C6A0B813708}"/>
                </a:ext>
              </a:extLst>
            </p:cNvPr>
            <p:cNvSpPr/>
            <p:nvPr/>
          </p:nvSpPr>
          <p:spPr>
            <a:xfrm>
              <a:off x="2095537" y="3841304"/>
              <a:ext cx="21402" cy="14021"/>
            </a:xfrm>
            <a:custGeom>
              <a:avLst/>
              <a:gdLst>
                <a:gd name="connsiteX0" fmla="*/ 738 w 21402"/>
                <a:gd name="connsiteY0" fmla="*/ 14022 h 14021"/>
                <a:gd name="connsiteX1" fmla="*/ 738 w 21402"/>
                <a:gd name="connsiteY1" fmla="*/ 14022 h 14021"/>
                <a:gd name="connsiteX2" fmla="*/ 21402 w 21402"/>
                <a:gd name="connsiteY2" fmla="*/ 0 h 14021"/>
                <a:gd name="connsiteX3" fmla="*/ 21402 w 21402"/>
                <a:gd name="connsiteY3" fmla="*/ 0 h 14021"/>
                <a:gd name="connsiteX4" fmla="*/ 21402 w 21402"/>
                <a:gd name="connsiteY4" fmla="*/ 0 h 14021"/>
                <a:gd name="connsiteX5" fmla="*/ 21402 w 21402"/>
                <a:gd name="connsiteY5" fmla="*/ 0 h 14021"/>
                <a:gd name="connsiteX6" fmla="*/ 0 w 21402"/>
                <a:gd name="connsiteY6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2" h="14021">
                  <a:moveTo>
                    <a:pt x="738" y="14022"/>
                  </a:moveTo>
                  <a:lnTo>
                    <a:pt x="738" y="14022"/>
                  </a:lnTo>
                  <a:cubicBezTo>
                    <a:pt x="8435" y="10666"/>
                    <a:pt x="15439" y="5911"/>
                    <a:pt x="21402" y="0"/>
                  </a:cubicBez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cubicBezTo>
                    <a:pt x="15136" y="5885"/>
                    <a:pt x="7897" y="10629"/>
                    <a:pt x="0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105ED70F-3A02-4423-94AC-85E652E3F8D9}"/>
                </a:ext>
              </a:extLst>
            </p:cNvPr>
            <p:cNvSpPr/>
            <p:nvPr/>
          </p:nvSpPr>
          <p:spPr>
            <a:xfrm>
              <a:off x="2110298" y="3855325"/>
              <a:ext cx="5903" cy="73800"/>
            </a:xfrm>
            <a:custGeom>
              <a:avLst/>
              <a:gdLst>
                <a:gd name="connsiteX0" fmla="*/ 738 w 5903"/>
                <a:gd name="connsiteY0" fmla="*/ 0 h 73800"/>
                <a:gd name="connsiteX1" fmla="*/ 738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0 w 590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800">
                  <a:moveTo>
                    <a:pt x="738" y="0"/>
                  </a:moveTo>
                  <a:lnTo>
                    <a:pt x="738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D2830882-F2FB-4DF5-AE16-DCA8999FA25C}"/>
                </a:ext>
              </a:extLst>
            </p:cNvPr>
            <p:cNvSpPr/>
            <p:nvPr/>
          </p:nvSpPr>
          <p:spPr>
            <a:xfrm>
              <a:off x="2119153" y="3844993"/>
              <a:ext cx="15498" cy="13283"/>
            </a:xfrm>
            <a:custGeom>
              <a:avLst/>
              <a:gdLst>
                <a:gd name="connsiteX0" fmla="*/ 0 w 15498"/>
                <a:gd name="connsiteY0" fmla="*/ 13284 h 13283"/>
                <a:gd name="connsiteX1" fmla="*/ 0 w 15498"/>
                <a:gd name="connsiteY1" fmla="*/ 13284 h 13283"/>
                <a:gd name="connsiteX2" fmla="*/ 15498 w 15498"/>
                <a:gd name="connsiteY2" fmla="*/ 0 h 13283"/>
                <a:gd name="connsiteX3" fmla="*/ 15498 w 15498"/>
                <a:gd name="connsiteY3" fmla="*/ 0 h 13283"/>
                <a:gd name="connsiteX4" fmla="*/ 15498 w 15498"/>
                <a:gd name="connsiteY4" fmla="*/ 0 h 13283"/>
                <a:gd name="connsiteX5" fmla="*/ 15498 w 15498"/>
                <a:gd name="connsiteY5" fmla="*/ 0 h 13283"/>
                <a:gd name="connsiteX6" fmla="*/ 0 w 15498"/>
                <a:gd name="connsiteY6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98" h="13283">
                  <a:moveTo>
                    <a:pt x="0" y="13284"/>
                  </a:moveTo>
                  <a:lnTo>
                    <a:pt x="0" y="13284"/>
                  </a:lnTo>
                  <a:cubicBezTo>
                    <a:pt x="6332" y="10436"/>
                    <a:pt x="11712" y="5824"/>
                    <a:pt x="15498" y="0"/>
                  </a:cubicBezTo>
                  <a:lnTo>
                    <a:pt x="15498" y="0"/>
                  </a:lnTo>
                  <a:lnTo>
                    <a:pt x="15498" y="0"/>
                  </a:lnTo>
                  <a:lnTo>
                    <a:pt x="15498" y="0"/>
                  </a:lnTo>
                  <a:cubicBezTo>
                    <a:pt x="11528" y="5654"/>
                    <a:pt x="6192" y="10221"/>
                    <a:pt x="0" y="132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74114BA9-DCB1-4754-A660-3EB936C34261}"/>
                </a:ext>
              </a:extLst>
            </p:cNvPr>
            <p:cNvSpPr/>
            <p:nvPr/>
          </p:nvSpPr>
          <p:spPr>
            <a:xfrm>
              <a:off x="2128010" y="3848684"/>
              <a:ext cx="14760" cy="11070"/>
            </a:xfrm>
            <a:custGeom>
              <a:avLst/>
              <a:gdLst>
                <a:gd name="connsiteX0" fmla="*/ 0 w 14760"/>
                <a:gd name="connsiteY0" fmla="*/ 11070 h 11070"/>
                <a:gd name="connsiteX1" fmla="*/ 0 w 14760"/>
                <a:gd name="connsiteY1" fmla="*/ 11070 h 11070"/>
                <a:gd name="connsiteX2" fmla="*/ 14760 w 14760"/>
                <a:gd name="connsiteY2" fmla="*/ 0 h 11070"/>
                <a:gd name="connsiteX3" fmla="*/ 14760 w 14760"/>
                <a:gd name="connsiteY3" fmla="*/ 0 h 11070"/>
                <a:gd name="connsiteX4" fmla="*/ 0 w 14760"/>
                <a:gd name="connsiteY4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0" h="11070">
                  <a:moveTo>
                    <a:pt x="0" y="11070"/>
                  </a:moveTo>
                  <a:lnTo>
                    <a:pt x="0" y="11070"/>
                  </a:lnTo>
                  <a:cubicBezTo>
                    <a:pt x="5631" y="8438"/>
                    <a:pt x="10657" y="4669"/>
                    <a:pt x="14760" y="0"/>
                  </a:cubicBezTo>
                  <a:lnTo>
                    <a:pt x="14760" y="0"/>
                  </a:lnTo>
                  <a:cubicBezTo>
                    <a:pt x="10502" y="4500"/>
                    <a:pt x="5513" y="8243"/>
                    <a:pt x="0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56A73388-EE84-42EA-92A1-A62B15105E5A}"/>
                </a:ext>
              </a:extLst>
            </p:cNvPr>
            <p:cNvSpPr/>
            <p:nvPr/>
          </p:nvSpPr>
          <p:spPr>
            <a:xfrm>
              <a:off x="2131699" y="3860492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98522A00-9D46-4DF6-B64E-9283D03B2448}"/>
                </a:ext>
              </a:extLst>
            </p:cNvPr>
            <p:cNvSpPr/>
            <p:nvPr/>
          </p:nvSpPr>
          <p:spPr>
            <a:xfrm>
              <a:off x="2138341" y="3850160"/>
              <a:ext cx="17711" cy="17711"/>
            </a:xfrm>
            <a:custGeom>
              <a:avLst/>
              <a:gdLst>
                <a:gd name="connsiteX0" fmla="*/ 738 w 17711"/>
                <a:gd name="connsiteY0" fmla="*/ 17712 h 17711"/>
                <a:gd name="connsiteX1" fmla="*/ 738 w 17711"/>
                <a:gd name="connsiteY1" fmla="*/ 17712 h 17711"/>
                <a:gd name="connsiteX2" fmla="*/ 17712 w 17711"/>
                <a:gd name="connsiteY2" fmla="*/ 0 h 17711"/>
                <a:gd name="connsiteX3" fmla="*/ 17712 w 17711"/>
                <a:gd name="connsiteY3" fmla="*/ 0 h 17711"/>
                <a:gd name="connsiteX4" fmla="*/ 0 w 17711"/>
                <a:gd name="connsiteY4" fmla="*/ 16236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17711">
                  <a:moveTo>
                    <a:pt x="738" y="17712"/>
                  </a:moveTo>
                  <a:lnTo>
                    <a:pt x="738" y="17712"/>
                  </a:lnTo>
                  <a:cubicBezTo>
                    <a:pt x="7734" y="13257"/>
                    <a:pt x="13557" y="7181"/>
                    <a:pt x="17712" y="0"/>
                  </a:cubicBezTo>
                  <a:lnTo>
                    <a:pt x="17712" y="0"/>
                  </a:lnTo>
                  <a:cubicBezTo>
                    <a:pt x="13166" y="6729"/>
                    <a:pt x="7100" y="12291"/>
                    <a:pt x="0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2FC01B97-3C61-4E05-9669-5E0A32B2FEB1}"/>
                </a:ext>
              </a:extLst>
            </p:cNvPr>
            <p:cNvSpPr/>
            <p:nvPr/>
          </p:nvSpPr>
          <p:spPr>
            <a:xfrm>
              <a:off x="2154578" y="3855325"/>
              <a:ext cx="8855" cy="8118"/>
            </a:xfrm>
            <a:custGeom>
              <a:avLst/>
              <a:gdLst>
                <a:gd name="connsiteX0" fmla="*/ 738 w 8855"/>
                <a:gd name="connsiteY0" fmla="*/ 8118 h 8118"/>
                <a:gd name="connsiteX1" fmla="*/ 738 w 8855"/>
                <a:gd name="connsiteY1" fmla="*/ 8118 h 8118"/>
                <a:gd name="connsiteX2" fmla="*/ 8856 w 8855"/>
                <a:gd name="connsiteY2" fmla="*/ 0 h 8118"/>
                <a:gd name="connsiteX3" fmla="*/ 8856 w 8855"/>
                <a:gd name="connsiteY3" fmla="*/ 0 h 8118"/>
                <a:gd name="connsiteX4" fmla="*/ 0 w 8855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8118">
                  <a:moveTo>
                    <a:pt x="738" y="8118"/>
                  </a:moveTo>
                  <a:lnTo>
                    <a:pt x="738" y="8118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1407EAF2-251F-42C5-ADDE-D926DEB77788}"/>
                </a:ext>
              </a:extLst>
            </p:cNvPr>
            <p:cNvSpPr/>
            <p:nvPr/>
          </p:nvSpPr>
          <p:spPr>
            <a:xfrm>
              <a:off x="1818866" y="3825067"/>
              <a:ext cx="7301" cy="30996"/>
            </a:xfrm>
            <a:custGeom>
              <a:avLst/>
              <a:gdLst>
                <a:gd name="connsiteX0" fmla="*/ 7302 w 7301"/>
                <a:gd name="connsiteY0" fmla="*/ 30996 h 30996"/>
                <a:gd name="connsiteX1" fmla="*/ 7302 w 7301"/>
                <a:gd name="connsiteY1" fmla="*/ 30996 h 30996"/>
                <a:gd name="connsiteX2" fmla="*/ 660 w 7301"/>
                <a:gd name="connsiteY2" fmla="*/ 0 h 30996"/>
                <a:gd name="connsiteX3" fmla="*/ 660 w 7301"/>
                <a:gd name="connsiteY3" fmla="*/ 0 h 30996"/>
                <a:gd name="connsiteX4" fmla="*/ 6564 w 7301"/>
                <a:gd name="connsiteY4" fmla="*/ 30258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1" h="30996">
                  <a:moveTo>
                    <a:pt x="7302" y="30996"/>
                  </a:moveTo>
                  <a:lnTo>
                    <a:pt x="7302" y="30996"/>
                  </a:lnTo>
                  <a:cubicBezTo>
                    <a:pt x="1693" y="21694"/>
                    <a:pt x="-646" y="10784"/>
                    <a:pt x="660" y="0"/>
                  </a:cubicBezTo>
                  <a:lnTo>
                    <a:pt x="660" y="0"/>
                  </a:lnTo>
                  <a:cubicBezTo>
                    <a:pt x="-1200" y="10469"/>
                    <a:pt x="903" y="21255"/>
                    <a:pt x="6564" y="3025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471A0DF5-5EAA-4211-99A8-9F9911F89774}"/>
                </a:ext>
              </a:extLst>
            </p:cNvPr>
            <p:cNvSpPr/>
            <p:nvPr/>
          </p:nvSpPr>
          <p:spPr>
            <a:xfrm>
              <a:off x="1841665" y="3850898"/>
              <a:ext cx="14759" cy="5903"/>
            </a:xfrm>
            <a:custGeom>
              <a:avLst/>
              <a:gdLst>
                <a:gd name="connsiteX0" fmla="*/ 14760 w 14759"/>
                <a:gd name="connsiteY0" fmla="*/ 5904 h 5903"/>
                <a:gd name="connsiteX1" fmla="*/ 14760 w 14759"/>
                <a:gd name="connsiteY1" fmla="*/ 5904 h 5903"/>
                <a:gd name="connsiteX2" fmla="*/ 0 w 14759"/>
                <a:gd name="connsiteY2" fmla="*/ 0 h 5903"/>
                <a:gd name="connsiteX3" fmla="*/ 0 w 14759"/>
                <a:gd name="connsiteY3" fmla="*/ 0 h 5903"/>
                <a:gd name="connsiteX4" fmla="*/ 14022 w 14759"/>
                <a:gd name="connsiteY4" fmla="*/ 5904 h 5903"/>
                <a:gd name="connsiteX5" fmla="*/ 14022 w 14759"/>
                <a:gd name="connsiteY5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5903">
                  <a:moveTo>
                    <a:pt x="14760" y="5904"/>
                  </a:moveTo>
                  <a:lnTo>
                    <a:pt x="14760" y="5904"/>
                  </a:lnTo>
                  <a:cubicBezTo>
                    <a:pt x="9528" y="4843"/>
                    <a:pt x="4524" y="2842"/>
                    <a:pt x="0" y="0"/>
                  </a:cubicBezTo>
                  <a:lnTo>
                    <a:pt x="0" y="0"/>
                  </a:lnTo>
                  <a:cubicBezTo>
                    <a:pt x="4251" y="2850"/>
                    <a:pt x="9011" y="4855"/>
                    <a:pt x="14022" y="5904"/>
                  </a:cubicBezTo>
                  <a:lnTo>
                    <a:pt x="14022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FE983DC-DD34-4C3D-88B2-1EA4A6007B19}"/>
                </a:ext>
              </a:extLst>
            </p:cNvPr>
            <p:cNvSpPr/>
            <p:nvPr/>
          </p:nvSpPr>
          <p:spPr>
            <a:xfrm>
              <a:off x="1825422" y="3830971"/>
              <a:ext cx="12553" cy="28782"/>
            </a:xfrm>
            <a:custGeom>
              <a:avLst/>
              <a:gdLst>
                <a:gd name="connsiteX0" fmla="*/ 12553 w 12553"/>
                <a:gd name="connsiteY0" fmla="*/ 28782 h 28782"/>
                <a:gd name="connsiteX1" fmla="*/ 12553 w 12553"/>
                <a:gd name="connsiteY1" fmla="*/ 28782 h 28782"/>
                <a:gd name="connsiteX2" fmla="*/ 7 w 12553"/>
                <a:gd name="connsiteY2" fmla="*/ 0 h 28782"/>
                <a:gd name="connsiteX3" fmla="*/ 7 w 12553"/>
                <a:gd name="connsiteY3" fmla="*/ 0 h 28782"/>
                <a:gd name="connsiteX4" fmla="*/ 12553 w 12553"/>
                <a:gd name="connsiteY4" fmla="*/ 28044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53" h="28782">
                  <a:moveTo>
                    <a:pt x="12553" y="28782"/>
                  </a:moveTo>
                  <a:lnTo>
                    <a:pt x="12553" y="28782"/>
                  </a:lnTo>
                  <a:cubicBezTo>
                    <a:pt x="4376" y="21474"/>
                    <a:pt x="-207" y="10964"/>
                    <a:pt x="7" y="0"/>
                  </a:cubicBezTo>
                  <a:lnTo>
                    <a:pt x="7" y="0"/>
                  </a:lnTo>
                  <a:cubicBezTo>
                    <a:pt x="-185" y="10748"/>
                    <a:pt x="4413" y="21026"/>
                    <a:pt x="12553" y="2804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19EBFFC8-C274-4BC0-B644-EFD9C2938BE3}"/>
                </a:ext>
              </a:extLst>
            </p:cNvPr>
            <p:cNvSpPr/>
            <p:nvPr/>
          </p:nvSpPr>
          <p:spPr>
            <a:xfrm>
              <a:off x="1845217" y="3836876"/>
              <a:ext cx="6780" cy="13283"/>
            </a:xfrm>
            <a:custGeom>
              <a:avLst/>
              <a:gdLst>
                <a:gd name="connsiteX0" fmla="*/ 6780 w 6780"/>
                <a:gd name="connsiteY0" fmla="*/ 13284 h 13283"/>
                <a:gd name="connsiteX1" fmla="*/ 6780 w 6780"/>
                <a:gd name="connsiteY1" fmla="*/ 13284 h 13283"/>
                <a:gd name="connsiteX2" fmla="*/ 138 w 6780"/>
                <a:gd name="connsiteY2" fmla="*/ 0 h 13283"/>
                <a:gd name="connsiteX3" fmla="*/ 138 w 6780"/>
                <a:gd name="connsiteY3" fmla="*/ 0 h 13283"/>
                <a:gd name="connsiteX4" fmla="*/ 6042 w 6780"/>
                <a:gd name="connsiteY4" fmla="*/ 12546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0" h="13283">
                  <a:moveTo>
                    <a:pt x="6780" y="13284"/>
                  </a:moveTo>
                  <a:lnTo>
                    <a:pt x="6780" y="13284"/>
                  </a:lnTo>
                  <a:cubicBezTo>
                    <a:pt x="1614" y="8118"/>
                    <a:pt x="-600" y="4428"/>
                    <a:pt x="138" y="0"/>
                  </a:cubicBezTo>
                  <a:lnTo>
                    <a:pt x="138" y="0"/>
                  </a:lnTo>
                  <a:cubicBezTo>
                    <a:pt x="131" y="4855"/>
                    <a:pt x="2301" y="9457"/>
                    <a:pt x="6042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9EE51FFA-5DD6-4394-A462-DE1983581745}"/>
                </a:ext>
              </a:extLst>
            </p:cNvPr>
            <p:cNvSpPr/>
            <p:nvPr/>
          </p:nvSpPr>
          <p:spPr>
            <a:xfrm>
              <a:off x="1852206" y="3835400"/>
              <a:ext cx="1267" cy="14759"/>
            </a:xfrm>
            <a:custGeom>
              <a:avLst/>
              <a:gdLst>
                <a:gd name="connsiteX0" fmla="*/ 1267 w 1267"/>
                <a:gd name="connsiteY0" fmla="*/ 14760 h 14759"/>
                <a:gd name="connsiteX1" fmla="*/ 1267 w 1267"/>
                <a:gd name="connsiteY1" fmla="*/ 14760 h 14759"/>
                <a:gd name="connsiteX2" fmla="*/ 1267 w 1267"/>
                <a:gd name="connsiteY2" fmla="*/ 0 h 14759"/>
                <a:gd name="connsiteX3" fmla="*/ 1267 w 1267"/>
                <a:gd name="connsiteY3" fmla="*/ 0 h 14759"/>
                <a:gd name="connsiteX4" fmla="*/ 1267 w 1267"/>
                <a:gd name="connsiteY4" fmla="*/ 1402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7" h="14759">
                  <a:moveTo>
                    <a:pt x="1267" y="14760"/>
                  </a:moveTo>
                  <a:lnTo>
                    <a:pt x="1267" y="14760"/>
                  </a:lnTo>
                  <a:cubicBezTo>
                    <a:pt x="-422" y="9985"/>
                    <a:pt x="-422" y="4775"/>
                    <a:pt x="1267" y="0"/>
                  </a:cubicBezTo>
                  <a:lnTo>
                    <a:pt x="1267" y="0"/>
                  </a:lnTo>
                  <a:cubicBezTo>
                    <a:pt x="-363" y="4531"/>
                    <a:pt x="-363" y="9491"/>
                    <a:pt x="1267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5FE853E3-0F22-4CD4-93EC-5619C51F0514}"/>
                </a:ext>
              </a:extLst>
            </p:cNvPr>
            <p:cNvSpPr/>
            <p:nvPr/>
          </p:nvSpPr>
          <p:spPr>
            <a:xfrm>
              <a:off x="1854775" y="3829495"/>
              <a:ext cx="9768" cy="20664"/>
            </a:xfrm>
            <a:custGeom>
              <a:avLst/>
              <a:gdLst>
                <a:gd name="connsiteX0" fmla="*/ 9768 w 9768"/>
                <a:gd name="connsiteY0" fmla="*/ 20664 h 20664"/>
                <a:gd name="connsiteX1" fmla="*/ 9768 w 9768"/>
                <a:gd name="connsiteY1" fmla="*/ 20664 h 20664"/>
                <a:gd name="connsiteX2" fmla="*/ 875 w 9768"/>
                <a:gd name="connsiteY2" fmla="*/ 1780 h 20664"/>
                <a:gd name="connsiteX3" fmla="*/ 1650 w 9768"/>
                <a:gd name="connsiteY3" fmla="*/ 0 h 20664"/>
                <a:gd name="connsiteX4" fmla="*/ 1650 w 9768"/>
                <a:gd name="connsiteY4" fmla="*/ 0 h 20664"/>
                <a:gd name="connsiteX5" fmla="*/ 8071 w 9768"/>
                <a:gd name="connsiteY5" fmla="*/ 18761 h 20664"/>
                <a:gd name="connsiteX6" fmla="*/ 9030 w 9768"/>
                <a:gd name="connsiteY6" fmla="*/ 19188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68" h="20664">
                  <a:moveTo>
                    <a:pt x="9768" y="20664"/>
                  </a:moveTo>
                  <a:lnTo>
                    <a:pt x="9768" y="20664"/>
                  </a:lnTo>
                  <a:cubicBezTo>
                    <a:pt x="2100" y="17905"/>
                    <a:pt x="-1885" y="9450"/>
                    <a:pt x="875" y="1780"/>
                  </a:cubicBezTo>
                  <a:cubicBezTo>
                    <a:pt x="1097" y="1170"/>
                    <a:pt x="1355" y="576"/>
                    <a:pt x="1650" y="0"/>
                  </a:cubicBezTo>
                  <a:lnTo>
                    <a:pt x="1650" y="0"/>
                  </a:lnTo>
                  <a:cubicBezTo>
                    <a:pt x="-1759" y="6954"/>
                    <a:pt x="1119" y="15354"/>
                    <a:pt x="8071" y="18761"/>
                  </a:cubicBezTo>
                  <a:cubicBezTo>
                    <a:pt x="8388" y="18916"/>
                    <a:pt x="8705" y="19058"/>
                    <a:pt x="9030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4755B8E-FE6C-48A8-BD87-4F2581E0DBD9}"/>
                </a:ext>
              </a:extLst>
            </p:cNvPr>
            <p:cNvSpPr/>
            <p:nvPr/>
          </p:nvSpPr>
          <p:spPr>
            <a:xfrm>
              <a:off x="1872569" y="3833924"/>
              <a:ext cx="830" cy="5903"/>
            </a:xfrm>
            <a:custGeom>
              <a:avLst/>
              <a:gdLst>
                <a:gd name="connsiteX0" fmla="*/ 830 w 830"/>
                <a:gd name="connsiteY0" fmla="*/ 5904 h 5903"/>
                <a:gd name="connsiteX1" fmla="*/ 830 w 830"/>
                <a:gd name="connsiteY1" fmla="*/ 5904 h 5903"/>
                <a:gd name="connsiteX2" fmla="*/ 830 w 830"/>
                <a:gd name="connsiteY2" fmla="*/ 0 h 5903"/>
                <a:gd name="connsiteX3" fmla="*/ 830 w 830"/>
                <a:gd name="connsiteY3" fmla="*/ 0 h 5903"/>
                <a:gd name="connsiteX4" fmla="*/ 830 w 830"/>
                <a:gd name="connsiteY4" fmla="*/ 0 h 5903"/>
                <a:gd name="connsiteX5" fmla="*/ 830 w 830"/>
                <a:gd name="connsiteY5" fmla="*/ 0 h 5903"/>
                <a:gd name="connsiteX6" fmla="*/ 830 w 830"/>
                <a:gd name="connsiteY6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0" h="5903">
                  <a:moveTo>
                    <a:pt x="830" y="5904"/>
                  </a:moveTo>
                  <a:lnTo>
                    <a:pt x="830" y="5904"/>
                  </a:lnTo>
                  <a:cubicBezTo>
                    <a:pt x="151" y="3994"/>
                    <a:pt x="151" y="1910"/>
                    <a:pt x="830" y="0"/>
                  </a:cubicBezTo>
                  <a:lnTo>
                    <a:pt x="830" y="0"/>
                  </a:lnTo>
                  <a:lnTo>
                    <a:pt x="830" y="0"/>
                  </a:lnTo>
                  <a:lnTo>
                    <a:pt x="830" y="0"/>
                  </a:lnTo>
                  <a:cubicBezTo>
                    <a:pt x="-277" y="1544"/>
                    <a:pt x="-277" y="3622"/>
                    <a:pt x="83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E830E81F-C264-43FE-A339-99C9B3F2B7E9}"/>
                </a:ext>
              </a:extLst>
            </p:cNvPr>
            <p:cNvSpPr/>
            <p:nvPr/>
          </p:nvSpPr>
          <p:spPr>
            <a:xfrm>
              <a:off x="1867496" y="3845732"/>
              <a:ext cx="6642" cy="4427"/>
            </a:xfrm>
            <a:custGeom>
              <a:avLst/>
              <a:gdLst>
                <a:gd name="connsiteX0" fmla="*/ 6642 w 6642"/>
                <a:gd name="connsiteY0" fmla="*/ 4428 h 4427"/>
                <a:gd name="connsiteX1" fmla="*/ 6642 w 6642"/>
                <a:gd name="connsiteY1" fmla="*/ 4428 h 4427"/>
                <a:gd name="connsiteX2" fmla="*/ 0 w 6642"/>
                <a:gd name="connsiteY2" fmla="*/ 0 h 4427"/>
                <a:gd name="connsiteX3" fmla="*/ 0 w 6642"/>
                <a:gd name="connsiteY3" fmla="*/ 0 h 4427"/>
                <a:gd name="connsiteX4" fmla="*/ 6642 w 6642"/>
                <a:gd name="connsiteY4" fmla="*/ 4428 h 4427"/>
                <a:gd name="connsiteX5" fmla="*/ 6642 w 6642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4427">
                  <a:moveTo>
                    <a:pt x="6642" y="4428"/>
                  </a:moveTo>
                  <a:lnTo>
                    <a:pt x="6642" y="4428"/>
                  </a:lnTo>
                  <a:cubicBezTo>
                    <a:pt x="4162" y="3398"/>
                    <a:pt x="1904" y="1894"/>
                    <a:pt x="0" y="0"/>
                  </a:cubicBezTo>
                  <a:lnTo>
                    <a:pt x="0" y="0"/>
                  </a:lnTo>
                  <a:cubicBezTo>
                    <a:pt x="1904" y="1894"/>
                    <a:pt x="4162" y="3398"/>
                    <a:pt x="6642" y="4428"/>
                  </a:cubicBezTo>
                  <a:lnTo>
                    <a:pt x="6642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69E38B35-9580-4AC8-9B64-A54B90388A05}"/>
                </a:ext>
              </a:extLst>
            </p:cNvPr>
            <p:cNvSpPr/>
            <p:nvPr/>
          </p:nvSpPr>
          <p:spPr>
            <a:xfrm>
              <a:off x="1964442" y="3514420"/>
              <a:ext cx="89767" cy="151797"/>
            </a:xfrm>
            <a:custGeom>
              <a:avLst/>
              <a:gdLst>
                <a:gd name="connsiteX0" fmla="*/ 89768 w 89767"/>
                <a:gd name="connsiteY0" fmla="*/ 129099 h 151797"/>
                <a:gd name="connsiteX1" fmla="*/ 75007 w 89767"/>
                <a:gd name="connsiteY1" fmla="*/ 87771 h 151797"/>
                <a:gd name="connsiteX2" fmla="*/ 75007 w 89767"/>
                <a:gd name="connsiteY2" fmla="*/ 61941 h 151797"/>
                <a:gd name="connsiteX3" fmla="*/ 66890 w 89767"/>
                <a:gd name="connsiteY3" fmla="*/ 50133 h 151797"/>
                <a:gd name="connsiteX4" fmla="*/ 60986 w 89767"/>
                <a:gd name="connsiteY4" fmla="*/ 29469 h 151797"/>
                <a:gd name="connsiteX5" fmla="*/ 66890 w 89767"/>
                <a:gd name="connsiteY5" fmla="*/ 25041 h 151797"/>
                <a:gd name="connsiteX6" fmla="*/ 66890 w 89767"/>
                <a:gd name="connsiteY6" fmla="*/ 10281 h 151797"/>
                <a:gd name="connsiteX7" fmla="*/ 52129 w 89767"/>
                <a:gd name="connsiteY7" fmla="*/ 14709 h 151797"/>
                <a:gd name="connsiteX8" fmla="*/ 52129 w 89767"/>
                <a:gd name="connsiteY8" fmla="*/ 7329 h 151797"/>
                <a:gd name="connsiteX9" fmla="*/ 47702 w 89767"/>
                <a:gd name="connsiteY9" fmla="*/ 7329 h 151797"/>
                <a:gd name="connsiteX10" fmla="*/ 47702 w 89767"/>
                <a:gd name="connsiteY10" fmla="*/ 1425 h 151797"/>
                <a:gd name="connsiteX11" fmla="*/ 47702 w 89767"/>
                <a:gd name="connsiteY11" fmla="*/ 7329 h 151797"/>
                <a:gd name="connsiteX12" fmla="*/ 47702 w 89767"/>
                <a:gd name="connsiteY12" fmla="*/ 2163 h 151797"/>
                <a:gd name="connsiteX13" fmla="*/ 47702 w 89767"/>
                <a:gd name="connsiteY13" fmla="*/ 6591 h 151797"/>
                <a:gd name="connsiteX14" fmla="*/ 47702 w 89767"/>
                <a:gd name="connsiteY14" fmla="*/ 1425 h 151797"/>
                <a:gd name="connsiteX15" fmla="*/ 42536 w 89767"/>
                <a:gd name="connsiteY15" fmla="*/ 7329 h 151797"/>
                <a:gd name="connsiteX16" fmla="*/ 42536 w 89767"/>
                <a:gd name="connsiteY16" fmla="*/ 687 h 151797"/>
                <a:gd name="connsiteX17" fmla="*/ 42536 w 89767"/>
                <a:gd name="connsiteY17" fmla="*/ 8067 h 151797"/>
                <a:gd name="connsiteX18" fmla="*/ 42536 w 89767"/>
                <a:gd name="connsiteY18" fmla="*/ 687 h 151797"/>
                <a:gd name="connsiteX19" fmla="*/ 38845 w 89767"/>
                <a:gd name="connsiteY19" fmla="*/ 7329 h 151797"/>
                <a:gd name="connsiteX20" fmla="*/ 38845 w 89767"/>
                <a:gd name="connsiteY20" fmla="*/ 2901 h 151797"/>
                <a:gd name="connsiteX21" fmla="*/ 38845 w 89767"/>
                <a:gd name="connsiteY21" fmla="*/ 8067 h 151797"/>
                <a:gd name="connsiteX22" fmla="*/ 38845 w 89767"/>
                <a:gd name="connsiteY22" fmla="*/ 4377 h 151797"/>
                <a:gd name="connsiteX23" fmla="*/ 38845 w 89767"/>
                <a:gd name="connsiteY23" fmla="*/ 11019 h 151797"/>
                <a:gd name="connsiteX24" fmla="*/ 26299 w 89767"/>
                <a:gd name="connsiteY24" fmla="*/ 4377 h 151797"/>
                <a:gd name="connsiteX25" fmla="*/ 34418 w 89767"/>
                <a:gd name="connsiteY25" fmla="*/ 22827 h 151797"/>
                <a:gd name="connsiteX26" fmla="*/ 22610 w 89767"/>
                <a:gd name="connsiteY26" fmla="*/ 49395 h 151797"/>
                <a:gd name="connsiteX27" fmla="*/ 9325 w 89767"/>
                <a:gd name="connsiteY27" fmla="*/ 61941 h 151797"/>
                <a:gd name="connsiteX28" fmla="*/ 15229 w 89767"/>
                <a:gd name="connsiteY28" fmla="*/ 57513 h 151797"/>
                <a:gd name="connsiteX29" fmla="*/ 11539 w 89767"/>
                <a:gd name="connsiteY29" fmla="*/ 78915 h 151797"/>
                <a:gd name="connsiteX30" fmla="*/ 5635 w 89767"/>
                <a:gd name="connsiteY30" fmla="*/ 91461 h 151797"/>
                <a:gd name="connsiteX31" fmla="*/ 18182 w 89767"/>
                <a:gd name="connsiteY31" fmla="*/ 79653 h 151797"/>
                <a:gd name="connsiteX32" fmla="*/ 18182 w 89767"/>
                <a:gd name="connsiteY32" fmla="*/ 86295 h 151797"/>
                <a:gd name="connsiteX33" fmla="*/ 10802 w 89767"/>
                <a:gd name="connsiteY33" fmla="*/ 135003 h 151797"/>
                <a:gd name="connsiteX34" fmla="*/ 89768 w 89767"/>
                <a:gd name="connsiteY34" fmla="*/ 129099 h 15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9767" h="151797">
                  <a:moveTo>
                    <a:pt x="89768" y="129099"/>
                  </a:moveTo>
                  <a:cubicBezTo>
                    <a:pt x="89768" y="105483"/>
                    <a:pt x="75745" y="104745"/>
                    <a:pt x="75007" y="87771"/>
                  </a:cubicBezTo>
                  <a:cubicBezTo>
                    <a:pt x="82041" y="80597"/>
                    <a:pt x="82041" y="69115"/>
                    <a:pt x="75007" y="61941"/>
                  </a:cubicBezTo>
                  <a:cubicBezTo>
                    <a:pt x="75007" y="57513"/>
                    <a:pt x="75007" y="55299"/>
                    <a:pt x="66890" y="50133"/>
                  </a:cubicBezTo>
                  <a:cubicBezTo>
                    <a:pt x="58772" y="44967"/>
                    <a:pt x="66890" y="33897"/>
                    <a:pt x="60986" y="29469"/>
                  </a:cubicBezTo>
                  <a:cubicBezTo>
                    <a:pt x="63377" y="28662"/>
                    <a:pt x="65443" y="27110"/>
                    <a:pt x="66890" y="25041"/>
                  </a:cubicBezTo>
                  <a:cubicBezTo>
                    <a:pt x="66890" y="25041"/>
                    <a:pt x="66890" y="14709"/>
                    <a:pt x="66890" y="10281"/>
                  </a:cubicBezTo>
                  <a:cubicBezTo>
                    <a:pt x="66890" y="5853"/>
                    <a:pt x="57295" y="10281"/>
                    <a:pt x="52129" y="14709"/>
                  </a:cubicBezTo>
                  <a:cubicBezTo>
                    <a:pt x="46964" y="19137"/>
                    <a:pt x="48440" y="14709"/>
                    <a:pt x="52129" y="7329"/>
                  </a:cubicBezTo>
                  <a:cubicBezTo>
                    <a:pt x="55820" y="-51"/>
                    <a:pt x="52129" y="7329"/>
                    <a:pt x="47702" y="7329"/>
                  </a:cubicBezTo>
                  <a:cubicBezTo>
                    <a:pt x="43274" y="7329"/>
                    <a:pt x="47702" y="2901"/>
                    <a:pt x="47702" y="1425"/>
                  </a:cubicBezTo>
                  <a:cubicBezTo>
                    <a:pt x="47702" y="-51"/>
                    <a:pt x="47702" y="1425"/>
                    <a:pt x="47702" y="7329"/>
                  </a:cubicBezTo>
                  <a:cubicBezTo>
                    <a:pt x="48499" y="5698"/>
                    <a:pt x="48499" y="3794"/>
                    <a:pt x="47702" y="2163"/>
                  </a:cubicBezTo>
                  <a:cubicBezTo>
                    <a:pt x="47702" y="2163"/>
                    <a:pt x="47702" y="2163"/>
                    <a:pt x="47702" y="6591"/>
                  </a:cubicBezTo>
                  <a:cubicBezTo>
                    <a:pt x="47702" y="11019"/>
                    <a:pt x="47702" y="6591"/>
                    <a:pt x="47702" y="1425"/>
                  </a:cubicBezTo>
                  <a:cubicBezTo>
                    <a:pt x="46617" y="3869"/>
                    <a:pt x="44816" y="5926"/>
                    <a:pt x="42536" y="7329"/>
                  </a:cubicBezTo>
                  <a:cubicBezTo>
                    <a:pt x="43901" y="5325"/>
                    <a:pt x="43901" y="2692"/>
                    <a:pt x="42536" y="687"/>
                  </a:cubicBezTo>
                  <a:cubicBezTo>
                    <a:pt x="42536" y="687"/>
                    <a:pt x="42536" y="5115"/>
                    <a:pt x="42536" y="8067"/>
                  </a:cubicBezTo>
                  <a:cubicBezTo>
                    <a:pt x="42536" y="11019"/>
                    <a:pt x="42536" y="3639"/>
                    <a:pt x="42536" y="687"/>
                  </a:cubicBezTo>
                  <a:cubicBezTo>
                    <a:pt x="42536" y="-2265"/>
                    <a:pt x="38845" y="5115"/>
                    <a:pt x="38845" y="7329"/>
                  </a:cubicBezTo>
                  <a:cubicBezTo>
                    <a:pt x="39421" y="5909"/>
                    <a:pt x="39421" y="4321"/>
                    <a:pt x="38845" y="2901"/>
                  </a:cubicBezTo>
                  <a:cubicBezTo>
                    <a:pt x="38845" y="2901"/>
                    <a:pt x="38845" y="2901"/>
                    <a:pt x="38845" y="8067"/>
                  </a:cubicBezTo>
                  <a:cubicBezTo>
                    <a:pt x="38845" y="13233"/>
                    <a:pt x="38845" y="4377"/>
                    <a:pt x="38845" y="4377"/>
                  </a:cubicBezTo>
                  <a:cubicBezTo>
                    <a:pt x="38845" y="4377"/>
                    <a:pt x="38845" y="8067"/>
                    <a:pt x="38845" y="11019"/>
                  </a:cubicBezTo>
                  <a:cubicBezTo>
                    <a:pt x="38845" y="13971"/>
                    <a:pt x="30728" y="11019"/>
                    <a:pt x="26299" y="4377"/>
                  </a:cubicBezTo>
                  <a:cubicBezTo>
                    <a:pt x="21872" y="-2265"/>
                    <a:pt x="21872" y="19875"/>
                    <a:pt x="34418" y="22827"/>
                  </a:cubicBezTo>
                  <a:cubicBezTo>
                    <a:pt x="24086" y="28731"/>
                    <a:pt x="29990" y="44967"/>
                    <a:pt x="22610" y="49395"/>
                  </a:cubicBezTo>
                  <a:cubicBezTo>
                    <a:pt x="15229" y="53823"/>
                    <a:pt x="10064" y="55299"/>
                    <a:pt x="9325" y="61941"/>
                  </a:cubicBezTo>
                  <a:lnTo>
                    <a:pt x="15229" y="57513"/>
                  </a:lnTo>
                  <a:cubicBezTo>
                    <a:pt x="10064" y="65631"/>
                    <a:pt x="15229" y="72273"/>
                    <a:pt x="11539" y="78915"/>
                  </a:cubicBezTo>
                  <a:cubicBezTo>
                    <a:pt x="7850" y="85557"/>
                    <a:pt x="5635" y="88509"/>
                    <a:pt x="5635" y="91461"/>
                  </a:cubicBezTo>
                  <a:cubicBezTo>
                    <a:pt x="5635" y="94413"/>
                    <a:pt x="15229" y="85557"/>
                    <a:pt x="18182" y="79653"/>
                  </a:cubicBezTo>
                  <a:cubicBezTo>
                    <a:pt x="18292" y="81866"/>
                    <a:pt x="18292" y="84083"/>
                    <a:pt x="18182" y="86295"/>
                  </a:cubicBezTo>
                  <a:cubicBezTo>
                    <a:pt x="18182" y="99579"/>
                    <a:pt x="-17242" y="109911"/>
                    <a:pt x="10802" y="135003"/>
                  </a:cubicBezTo>
                  <a:cubicBezTo>
                    <a:pt x="-17242" y="147549"/>
                    <a:pt x="75007" y="168213"/>
                    <a:pt x="89768" y="129099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FC6190D-54CD-41C6-8756-3714B6D84A32}"/>
                </a:ext>
              </a:extLst>
            </p:cNvPr>
            <p:cNvSpPr/>
            <p:nvPr/>
          </p:nvSpPr>
          <p:spPr>
            <a:xfrm>
              <a:off x="1922846" y="3516584"/>
              <a:ext cx="131568" cy="150567"/>
            </a:xfrm>
            <a:custGeom>
              <a:avLst/>
              <a:gdLst>
                <a:gd name="connsiteX0" fmla="*/ 78966 w 131568"/>
                <a:gd name="connsiteY0" fmla="*/ 150552 h 150567"/>
                <a:gd name="connsiteX1" fmla="*/ 11808 w 131568"/>
                <a:gd name="connsiteY1" fmla="*/ 136530 h 150567"/>
                <a:gd name="connsiteX2" fmla="*/ 0 w 131568"/>
                <a:gd name="connsiteY2" fmla="*/ 117342 h 150567"/>
                <a:gd name="connsiteX3" fmla="*/ 10332 w 131568"/>
                <a:gd name="connsiteY3" fmla="*/ 98154 h 150567"/>
                <a:gd name="connsiteX4" fmla="*/ 19188 w 131568"/>
                <a:gd name="connsiteY4" fmla="*/ 86346 h 150567"/>
                <a:gd name="connsiteX5" fmla="*/ 19188 w 131568"/>
                <a:gd name="connsiteY5" fmla="*/ 86346 h 150567"/>
                <a:gd name="connsiteX6" fmla="*/ 14022 w 131568"/>
                <a:gd name="connsiteY6" fmla="*/ 90774 h 150567"/>
                <a:gd name="connsiteX7" fmla="*/ 8856 w 131568"/>
                <a:gd name="connsiteY7" fmla="*/ 95940 h 150567"/>
                <a:gd name="connsiteX8" fmla="*/ 8856 w 131568"/>
                <a:gd name="connsiteY8" fmla="*/ 95940 h 150567"/>
                <a:gd name="connsiteX9" fmla="*/ 14022 w 131568"/>
                <a:gd name="connsiteY9" fmla="*/ 83394 h 150567"/>
                <a:gd name="connsiteX10" fmla="*/ 14022 w 131568"/>
                <a:gd name="connsiteY10" fmla="*/ 73800 h 150567"/>
                <a:gd name="connsiteX11" fmla="*/ 14022 w 131568"/>
                <a:gd name="connsiteY11" fmla="*/ 63468 h 150567"/>
                <a:gd name="connsiteX12" fmla="*/ 14022 w 131568"/>
                <a:gd name="connsiteY12" fmla="*/ 63468 h 150567"/>
                <a:gd name="connsiteX13" fmla="*/ 14022 w 131568"/>
                <a:gd name="connsiteY13" fmla="*/ 63468 h 150567"/>
                <a:gd name="connsiteX14" fmla="*/ 14022 w 131568"/>
                <a:gd name="connsiteY14" fmla="*/ 63468 h 150567"/>
                <a:gd name="connsiteX15" fmla="*/ 25092 w 131568"/>
                <a:gd name="connsiteY15" fmla="*/ 51660 h 150567"/>
                <a:gd name="connsiteX16" fmla="*/ 25092 w 131568"/>
                <a:gd name="connsiteY16" fmla="*/ 51660 h 150567"/>
                <a:gd name="connsiteX17" fmla="*/ 30258 w 131568"/>
                <a:gd name="connsiteY17" fmla="*/ 38376 h 150567"/>
                <a:gd name="connsiteX18" fmla="*/ 36162 w 131568"/>
                <a:gd name="connsiteY18" fmla="*/ 23616 h 150567"/>
                <a:gd name="connsiteX19" fmla="*/ 29520 w 131568"/>
                <a:gd name="connsiteY19" fmla="*/ 9594 h 150567"/>
                <a:gd name="connsiteX20" fmla="*/ 29520 w 131568"/>
                <a:gd name="connsiteY20" fmla="*/ 4428 h 150567"/>
                <a:gd name="connsiteX21" fmla="*/ 29520 w 131568"/>
                <a:gd name="connsiteY21" fmla="*/ 4428 h 150567"/>
                <a:gd name="connsiteX22" fmla="*/ 34686 w 131568"/>
                <a:gd name="connsiteY22" fmla="*/ 4428 h 150567"/>
                <a:gd name="connsiteX23" fmla="*/ 41328 w 131568"/>
                <a:gd name="connsiteY23" fmla="*/ 8118 h 150567"/>
                <a:gd name="connsiteX24" fmla="*/ 41328 w 131568"/>
                <a:gd name="connsiteY24" fmla="*/ 8118 h 150567"/>
                <a:gd name="connsiteX25" fmla="*/ 41328 w 131568"/>
                <a:gd name="connsiteY25" fmla="*/ 8118 h 150567"/>
                <a:gd name="connsiteX26" fmla="*/ 41328 w 131568"/>
                <a:gd name="connsiteY26" fmla="*/ 8118 h 150567"/>
                <a:gd name="connsiteX27" fmla="*/ 41328 w 131568"/>
                <a:gd name="connsiteY27" fmla="*/ 8118 h 150567"/>
                <a:gd name="connsiteX28" fmla="*/ 41328 w 131568"/>
                <a:gd name="connsiteY28" fmla="*/ 8118 h 150567"/>
                <a:gd name="connsiteX29" fmla="*/ 41328 w 131568"/>
                <a:gd name="connsiteY29" fmla="*/ 8118 h 150567"/>
                <a:gd name="connsiteX30" fmla="*/ 41328 w 131568"/>
                <a:gd name="connsiteY30" fmla="*/ 8118 h 150567"/>
                <a:gd name="connsiteX31" fmla="*/ 41328 w 131568"/>
                <a:gd name="connsiteY31" fmla="*/ 8118 h 150567"/>
                <a:gd name="connsiteX32" fmla="*/ 41328 w 131568"/>
                <a:gd name="connsiteY32" fmla="*/ 8118 h 150567"/>
                <a:gd name="connsiteX33" fmla="*/ 41328 w 131568"/>
                <a:gd name="connsiteY33" fmla="*/ 8118 h 150567"/>
                <a:gd name="connsiteX34" fmla="*/ 41328 w 131568"/>
                <a:gd name="connsiteY34" fmla="*/ 8118 h 150567"/>
                <a:gd name="connsiteX35" fmla="*/ 41328 w 131568"/>
                <a:gd name="connsiteY35" fmla="*/ 8118 h 150567"/>
                <a:gd name="connsiteX36" fmla="*/ 41328 w 131568"/>
                <a:gd name="connsiteY36" fmla="*/ 8118 h 150567"/>
                <a:gd name="connsiteX37" fmla="*/ 41328 w 131568"/>
                <a:gd name="connsiteY37" fmla="*/ 8118 h 150567"/>
                <a:gd name="connsiteX38" fmla="*/ 41328 w 131568"/>
                <a:gd name="connsiteY38" fmla="*/ 8118 h 150567"/>
                <a:gd name="connsiteX39" fmla="*/ 41328 w 131568"/>
                <a:gd name="connsiteY39" fmla="*/ 8118 h 150567"/>
                <a:gd name="connsiteX40" fmla="*/ 41328 w 131568"/>
                <a:gd name="connsiteY40" fmla="*/ 13284 h 150567"/>
                <a:gd name="connsiteX41" fmla="*/ 45756 w 131568"/>
                <a:gd name="connsiteY41" fmla="*/ 8856 h 150567"/>
                <a:gd name="connsiteX42" fmla="*/ 45756 w 131568"/>
                <a:gd name="connsiteY42" fmla="*/ 8856 h 150567"/>
                <a:gd name="connsiteX43" fmla="*/ 45756 w 131568"/>
                <a:gd name="connsiteY43" fmla="*/ 8856 h 150567"/>
                <a:gd name="connsiteX44" fmla="*/ 45756 w 131568"/>
                <a:gd name="connsiteY44" fmla="*/ 8856 h 150567"/>
                <a:gd name="connsiteX45" fmla="*/ 45756 w 131568"/>
                <a:gd name="connsiteY45" fmla="*/ 8856 h 150567"/>
                <a:gd name="connsiteX46" fmla="*/ 45756 w 131568"/>
                <a:gd name="connsiteY46" fmla="*/ 8856 h 150567"/>
                <a:gd name="connsiteX47" fmla="*/ 45756 w 131568"/>
                <a:gd name="connsiteY47" fmla="*/ 8856 h 150567"/>
                <a:gd name="connsiteX48" fmla="*/ 45756 w 131568"/>
                <a:gd name="connsiteY48" fmla="*/ 8856 h 150567"/>
                <a:gd name="connsiteX49" fmla="*/ 45756 w 131568"/>
                <a:gd name="connsiteY49" fmla="*/ 8856 h 150567"/>
                <a:gd name="connsiteX50" fmla="*/ 45756 w 131568"/>
                <a:gd name="connsiteY50" fmla="*/ 8856 h 150567"/>
                <a:gd name="connsiteX51" fmla="*/ 45756 w 131568"/>
                <a:gd name="connsiteY51" fmla="*/ 8856 h 150567"/>
                <a:gd name="connsiteX52" fmla="*/ 45756 w 131568"/>
                <a:gd name="connsiteY52" fmla="*/ 8856 h 150567"/>
                <a:gd name="connsiteX53" fmla="*/ 45756 w 131568"/>
                <a:gd name="connsiteY53" fmla="*/ 12546 h 150567"/>
                <a:gd name="connsiteX54" fmla="*/ 45756 w 131568"/>
                <a:gd name="connsiteY54" fmla="*/ 12546 h 150567"/>
                <a:gd name="connsiteX55" fmla="*/ 45756 w 131568"/>
                <a:gd name="connsiteY55" fmla="*/ 12546 h 150567"/>
                <a:gd name="connsiteX56" fmla="*/ 45756 w 131568"/>
                <a:gd name="connsiteY56" fmla="*/ 12546 h 150567"/>
                <a:gd name="connsiteX57" fmla="*/ 45756 w 131568"/>
                <a:gd name="connsiteY57" fmla="*/ 16236 h 150567"/>
                <a:gd name="connsiteX58" fmla="*/ 45756 w 131568"/>
                <a:gd name="connsiteY58" fmla="*/ 16236 h 150567"/>
                <a:gd name="connsiteX59" fmla="*/ 54612 w 131568"/>
                <a:gd name="connsiteY59" fmla="*/ 12546 h 150567"/>
                <a:gd name="connsiteX60" fmla="*/ 59778 w 131568"/>
                <a:gd name="connsiteY60" fmla="*/ 12546 h 150567"/>
                <a:gd name="connsiteX61" fmla="*/ 59778 w 131568"/>
                <a:gd name="connsiteY61" fmla="*/ 19188 h 150567"/>
                <a:gd name="connsiteX62" fmla="*/ 59778 w 131568"/>
                <a:gd name="connsiteY62" fmla="*/ 27306 h 150567"/>
                <a:gd name="connsiteX63" fmla="*/ 53874 w 131568"/>
                <a:gd name="connsiteY63" fmla="*/ 31734 h 150567"/>
                <a:gd name="connsiteX64" fmla="*/ 53874 w 131568"/>
                <a:gd name="connsiteY64" fmla="*/ 41328 h 150567"/>
                <a:gd name="connsiteX65" fmla="*/ 53874 w 131568"/>
                <a:gd name="connsiteY65" fmla="*/ 52398 h 150567"/>
                <a:gd name="connsiteX66" fmla="*/ 61992 w 131568"/>
                <a:gd name="connsiteY66" fmla="*/ 64206 h 150567"/>
                <a:gd name="connsiteX67" fmla="*/ 65682 w 131568"/>
                <a:gd name="connsiteY67" fmla="*/ 90774 h 150567"/>
                <a:gd name="connsiteX68" fmla="*/ 72324 w 131568"/>
                <a:gd name="connsiteY68" fmla="*/ 106272 h 150567"/>
                <a:gd name="connsiteX69" fmla="*/ 119025 w 131568"/>
                <a:gd name="connsiteY69" fmla="*/ 101314 h 150567"/>
                <a:gd name="connsiteX70" fmla="*/ 131364 w 131568"/>
                <a:gd name="connsiteY70" fmla="*/ 126936 h 150567"/>
                <a:gd name="connsiteX71" fmla="*/ 131364 w 131568"/>
                <a:gd name="connsiteY71" fmla="*/ 126936 h 150567"/>
                <a:gd name="connsiteX72" fmla="*/ 109224 w 131568"/>
                <a:gd name="connsiteY72" fmla="*/ 146862 h 150567"/>
                <a:gd name="connsiteX73" fmla="*/ 78966 w 131568"/>
                <a:gd name="connsiteY73" fmla="*/ 150552 h 150567"/>
                <a:gd name="connsiteX74" fmla="*/ 20664 w 131568"/>
                <a:gd name="connsiteY74" fmla="*/ 76752 h 150567"/>
                <a:gd name="connsiteX75" fmla="*/ 20664 w 131568"/>
                <a:gd name="connsiteY75" fmla="*/ 76752 h 150567"/>
                <a:gd name="connsiteX76" fmla="*/ 20664 w 131568"/>
                <a:gd name="connsiteY76" fmla="*/ 76752 h 150567"/>
                <a:gd name="connsiteX77" fmla="*/ 11808 w 131568"/>
                <a:gd name="connsiteY77" fmla="*/ 88560 h 150567"/>
                <a:gd name="connsiteX78" fmla="*/ 1476 w 131568"/>
                <a:gd name="connsiteY78" fmla="*/ 107010 h 150567"/>
                <a:gd name="connsiteX79" fmla="*/ 13284 w 131568"/>
                <a:gd name="connsiteY79" fmla="*/ 125460 h 150567"/>
                <a:gd name="connsiteX80" fmla="*/ 107010 w 131568"/>
                <a:gd name="connsiteY80" fmla="*/ 135792 h 150567"/>
                <a:gd name="connsiteX81" fmla="*/ 131364 w 131568"/>
                <a:gd name="connsiteY81" fmla="*/ 126936 h 150567"/>
                <a:gd name="connsiteX82" fmla="*/ 123246 w 131568"/>
                <a:gd name="connsiteY82" fmla="*/ 102582 h 150567"/>
                <a:gd name="connsiteX83" fmla="*/ 116604 w 131568"/>
                <a:gd name="connsiteY83" fmla="*/ 85608 h 150567"/>
                <a:gd name="connsiteX84" fmla="*/ 116604 w 131568"/>
                <a:gd name="connsiteY84" fmla="*/ 85608 h 150567"/>
                <a:gd name="connsiteX85" fmla="*/ 113268 w 131568"/>
                <a:gd name="connsiteY85" fmla="*/ 60782 h 150567"/>
                <a:gd name="connsiteX86" fmla="*/ 112914 w 131568"/>
                <a:gd name="connsiteY86" fmla="*/ 60516 h 150567"/>
                <a:gd name="connsiteX87" fmla="*/ 112914 w 131568"/>
                <a:gd name="connsiteY87" fmla="*/ 60516 h 150567"/>
                <a:gd name="connsiteX88" fmla="*/ 105534 w 131568"/>
                <a:gd name="connsiteY88" fmla="*/ 49446 h 150567"/>
                <a:gd name="connsiteX89" fmla="*/ 98892 w 131568"/>
                <a:gd name="connsiteY89" fmla="*/ 38376 h 150567"/>
                <a:gd name="connsiteX90" fmla="*/ 98892 w 131568"/>
                <a:gd name="connsiteY90" fmla="*/ 28782 h 150567"/>
                <a:gd name="connsiteX91" fmla="*/ 98892 w 131568"/>
                <a:gd name="connsiteY91" fmla="*/ 28782 h 150567"/>
                <a:gd name="connsiteX92" fmla="*/ 104796 w 131568"/>
                <a:gd name="connsiteY92" fmla="*/ 24354 h 150567"/>
                <a:gd name="connsiteX93" fmla="*/ 104796 w 131568"/>
                <a:gd name="connsiteY93" fmla="*/ 16974 h 150567"/>
                <a:gd name="connsiteX94" fmla="*/ 104796 w 131568"/>
                <a:gd name="connsiteY94" fmla="*/ 11070 h 150567"/>
                <a:gd name="connsiteX95" fmla="*/ 100368 w 131568"/>
                <a:gd name="connsiteY95" fmla="*/ 11070 h 150567"/>
                <a:gd name="connsiteX96" fmla="*/ 91512 w 131568"/>
                <a:gd name="connsiteY96" fmla="*/ 14760 h 150567"/>
                <a:gd name="connsiteX97" fmla="*/ 91512 w 131568"/>
                <a:gd name="connsiteY97" fmla="*/ 14760 h 150567"/>
                <a:gd name="connsiteX98" fmla="*/ 91512 w 131568"/>
                <a:gd name="connsiteY98" fmla="*/ 14760 h 150567"/>
                <a:gd name="connsiteX99" fmla="*/ 91512 w 131568"/>
                <a:gd name="connsiteY99" fmla="*/ 14760 h 150567"/>
                <a:gd name="connsiteX100" fmla="*/ 91512 w 131568"/>
                <a:gd name="connsiteY100" fmla="*/ 14760 h 150567"/>
                <a:gd name="connsiteX101" fmla="*/ 91512 w 131568"/>
                <a:gd name="connsiteY101" fmla="*/ 14760 h 150567"/>
                <a:gd name="connsiteX102" fmla="*/ 91512 w 131568"/>
                <a:gd name="connsiteY102" fmla="*/ 14760 h 150567"/>
                <a:gd name="connsiteX103" fmla="*/ 91512 w 131568"/>
                <a:gd name="connsiteY103" fmla="*/ 10332 h 150567"/>
                <a:gd name="connsiteX104" fmla="*/ 91512 w 131568"/>
                <a:gd name="connsiteY104" fmla="*/ 10332 h 150567"/>
                <a:gd name="connsiteX105" fmla="*/ 91512 w 131568"/>
                <a:gd name="connsiteY105" fmla="*/ 10332 h 150567"/>
                <a:gd name="connsiteX106" fmla="*/ 91512 w 131568"/>
                <a:gd name="connsiteY106" fmla="*/ 10332 h 150567"/>
                <a:gd name="connsiteX107" fmla="*/ 91512 w 131568"/>
                <a:gd name="connsiteY107" fmla="*/ 10332 h 150567"/>
                <a:gd name="connsiteX108" fmla="*/ 91512 w 131568"/>
                <a:gd name="connsiteY108" fmla="*/ 10332 h 150567"/>
                <a:gd name="connsiteX109" fmla="*/ 91512 w 131568"/>
                <a:gd name="connsiteY109" fmla="*/ 10332 h 150567"/>
                <a:gd name="connsiteX110" fmla="*/ 91512 w 131568"/>
                <a:gd name="connsiteY110" fmla="*/ 10332 h 150567"/>
                <a:gd name="connsiteX111" fmla="*/ 87084 w 131568"/>
                <a:gd name="connsiteY111" fmla="*/ 14760 h 150567"/>
                <a:gd name="connsiteX112" fmla="*/ 87084 w 131568"/>
                <a:gd name="connsiteY112" fmla="*/ 14760 h 150567"/>
                <a:gd name="connsiteX113" fmla="*/ 87084 w 131568"/>
                <a:gd name="connsiteY113" fmla="*/ 9594 h 150567"/>
                <a:gd name="connsiteX114" fmla="*/ 87084 w 131568"/>
                <a:gd name="connsiteY114" fmla="*/ 9594 h 150567"/>
                <a:gd name="connsiteX115" fmla="*/ 87084 w 131568"/>
                <a:gd name="connsiteY115" fmla="*/ 9594 h 150567"/>
                <a:gd name="connsiteX116" fmla="*/ 87084 w 131568"/>
                <a:gd name="connsiteY116" fmla="*/ 5166 h 150567"/>
                <a:gd name="connsiteX117" fmla="*/ 87084 w 131568"/>
                <a:gd name="connsiteY117" fmla="*/ 5166 h 150567"/>
                <a:gd name="connsiteX118" fmla="*/ 87084 w 131568"/>
                <a:gd name="connsiteY118" fmla="*/ 5166 h 150567"/>
                <a:gd name="connsiteX119" fmla="*/ 87084 w 131568"/>
                <a:gd name="connsiteY119" fmla="*/ 5166 h 150567"/>
                <a:gd name="connsiteX120" fmla="*/ 87084 w 131568"/>
                <a:gd name="connsiteY120" fmla="*/ 5166 h 150567"/>
                <a:gd name="connsiteX121" fmla="*/ 87084 w 131568"/>
                <a:gd name="connsiteY121" fmla="*/ 5166 h 150567"/>
                <a:gd name="connsiteX122" fmla="*/ 87084 w 131568"/>
                <a:gd name="connsiteY122" fmla="*/ 5166 h 150567"/>
                <a:gd name="connsiteX123" fmla="*/ 87084 w 131568"/>
                <a:gd name="connsiteY123" fmla="*/ 5166 h 150567"/>
                <a:gd name="connsiteX124" fmla="*/ 80442 w 131568"/>
                <a:gd name="connsiteY124" fmla="*/ 0 h 150567"/>
                <a:gd name="connsiteX125" fmla="*/ 75276 w 131568"/>
                <a:gd name="connsiteY125" fmla="*/ 0 h 150567"/>
                <a:gd name="connsiteX126" fmla="*/ 75276 w 131568"/>
                <a:gd name="connsiteY126" fmla="*/ 0 h 150567"/>
                <a:gd name="connsiteX127" fmla="*/ 82656 w 131568"/>
                <a:gd name="connsiteY127" fmla="*/ 13284 h 150567"/>
                <a:gd name="connsiteX128" fmla="*/ 82656 w 131568"/>
                <a:gd name="connsiteY128" fmla="*/ 13284 h 150567"/>
                <a:gd name="connsiteX129" fmla="*/ 76014 w 131568"/>
                <a:gd name="connsiteY129" fmla="*/ 27306 h 150567"/>
                <a:gd name="connsiteX130" fmla="*/ 70848 w 131568"/>
                <a:gd name="connsiteY130" fmla="*/ 39114 h 150567"/>
                <a:gd name="connsiteX131" fmla="*/ 70848 w 131568"/>
                <a:gd name="connsiteY131" fmla="*/ 39114 h 150567"/>
                <a:gd name="connsiteX132" fmla="*/ 61254 w 131568"/>
                <a:gd name="connsiteY132" fmla="*/ 48708 h 150567"/>
                <a:gd name="connsiteX133" fmla="*/ 66420 w 131568"/>
                <a:gd name="connsiteY133" fmla="*/ 48708 h 150567"/>
                <a:gd name="connsiteX134" fmla="*/ 66420 w 131568"/>
                <a:gd name="connsiteY134" fmla="*/ 48708 h 150567"/>
                <a:gd name="connsiteX135" fmla="*/ 66420 w 131568"/>
                <a:gd name="connsiteY135" fmla="*/ 59778 h 150567"/>
                <a:gd name="connsiteX136" fmla="*/ 66420 w 131568"/>
                <a:gd name="connsiteY136" fmla="*/ 70110 h 150567"/>
                <a:gd name="connsiteX137" fmla="*/ 61254 w 131568"/>
                <a:gd name="connsiteY137" fmla="*/ 80442 h 150567"/>
                <a:gd name="connsiteX138" fmla="*/ 65682 w 131568"/>
                <a:gd name="connsiteY138" fmla="*/ 80442 h 150567"/>
                <a:gd name="connsiteX139" fmla="*/ 43542 w 131568"/>
                <a:gd name="connsiteY139" fmla="*/ 57564 h 150567"/>
                <a:gd name="connsiteX140" fmla="*/ 20664 w 131568"/>
                <a:gd name="connsiteY140" fmla="*/ 79704 h 15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131568" h="150567">
                  <a:moveTo>
                    <a:pt x="78966" y="150552"/>
                  </a:moveTo>
                  <a:cubicBezTo>
                    <a:pt x="55822" y="150880"/>
                    <a:pt x="32885" y="146092"/>
                    <a:pt x="11808" y="136530"/>
                  </a:cubicBezTo>
                  <a:cubicBezTo>
                    <a:pt x="5218" y="132202"/>
                    <a:pt x="893" y="125173"/>
                    <a:pt x="0" y="117342"/>
                  </a:cubicBezTo>
                  <a:cubicBezTo>
                    <a:pt x="716" y="109814"/>
                    <a:pt x="4443" y="102896"/>
                    <a:pt x="10332" y="98154"/>
                  </a:cubicBezTo>
                  <a:cubicBezTo>
                    <a:pt x="14133" y="94932"/>
                    <a:pt x="17159" y="90897"/>
                    <a:pt x="19188" y="86346"/>
                  </a:cubicBezTo>
                  <a:lnTo>
                    <a:pt x="19188" y="86346"/>
                  </a:lnTo>
                  <a:lnTo>
                    <a:pt x="14022" y="90774"/>
                  </a:lnTo>
                  <a:cubicBezTo>
                    <a:pt x="11948" y="92101"/>
                    <a:pt x="10184" y="93863"/>
                    <a:pt x="8856" y="95940"/>
                  </a:cubicBezTo>
                  <a:lnTo>
                    <a:pt x="8856" y="95940"/>
                  </a:lnTo>
                  <a:cubicBezTo>
                    <a:pt x="8856" y="95940"/>
                    <a:pt x="8856" y="90774"/>
                    <a:pt x="14022" y="83394"/>
                  </a:cubicBezTo>
                  <a:cubicBezTo>
                    <a:pt x="15380" y="80340"/>
                    <a:pt x="15380" y="76854"/>
                    <a:pt x="14022" y="73800"/>
                  </a:cubicBezTo>
                  <a:cubicBezTo>
                    <a:pt x="13306" y="70393"/>
                    <a:pt x="13306" y="66875"/>
                    <a:pt x="14022" y="63468"/>
                  </a:cubicBezTo>
                  <a:lnTo>
                    <a:pt x="14022" y="63468"/>
                  </a:lnTo>
                  <a:lnTo>
                    <a:pt x="14022" y="63468"/>
                  </a:lnTo>
                  <a:lnTo>
                    <a:pt x="14022" y="63468"/>
                  </a:lnTo>
                  <a:cubicBezTo>
                    <a:pt x="14022" y="57564"/>
                    <a:pt x="19188" y="55350"/>
                    <a:pt x="25092" y="51660"/>
                  </a:cubicBezTo>
                  <a:lnTo>
                    <a:pt x="25092" y="51660"/>
                  </a:lnTo>
                  <a:cubicBezTo>
                    <a:pt x="28679" y="48205"/>
                    <a:pt x="30568" y="43347"/>
                    <a:pt x="30258" y="38376"/>
                  </a:cubicBezTo>
                  <a:cubicBezTo>
                    <a:pt x="30332" y="32895"/>
                    <a:pt x="32435" y="27635"/>
                    <a:pt x="36162" y="23616"/>
                  </a:cubicBezTo>
                  <a:cubicBezTo>
                    <a:pt x="28044" y="23616"/>
                    <a:pt x="28782" y="14760"/>
                    <a:pt x="29520" y="9594"/>
                  </a:cubicBezTo>
                  <a:lnTo>
                    <a:pt x="29520" y="4428"/>
                  </a:lnTo>
                  <a:lnTo>
                    <a:pt x="29520" y="4428"/>
                  </a:lnTo>
                  <a:lnTo>
                    <a:pt x="34686" y="4428"/>
                  </a:lnTo>
                  <a:cubicBezTo>
                    <a:pt x="37409" y="4336"/>
                    <a:pt x="39963" y="5755"/>
                    <a:pt x="41328" y="8118"/>
                  </a:cubicBezTo>
                  <a:lnTo>
                    <a:pt x="41328" y="8118"/>
                  </a:lnTo>
                  <a:cubicBezTo>
                    <a:pt x="41328" y="8118"/>
                    <a:pt x="41328" y="8118"/>
                    <a:pt x="41328" y="8118"/>
                  </a:cubicBezTo>
                  <a:lnTo>
                    <a:pt x="41328" y="8118"/>
                  </a:lnTo>
                  <a:lnTo>
                    <a:pt x="41328" y="8118"/>
                  </a:lnTo>
                  <a:lnTo>
                    <a:pt x="41328" y="8118"/>
                  </a:lnTo>
                  <a:lnTo>
                    <a:pt x="41328" y="8118"/>
                  </a:lnTo>
                  <a:cubicBezTo>
                    <a:pt x="41328" y="8118"/>
                    <a:pt x="41328" y="8118"/>
                    <a:pt x="41328" y="8118"/>
                  </a:cubicBezTo>
                  <a:lnTo>
                    <a:pt x="41328" y="8118"/>
                  </a:lnTo>
                  <a:lnTo>
                    <a:pt x="41328" y="8118"/>
                  </a:lnTo>
                  <a:cubicBezTo>
                    <a:pt x="41328" y="8118"/>
                    <a:pt x="41328" y="8118"/>
                    <a:pt x="41328" y="8118"/>
                  </a:cubicBezTo>
                  <a:lnTo>
                    <a:pt x="41328" y="8118"/>
                  </a:lnTo>
                  <a:lnTo>
                    <a:pt x="41328" y="8118"/>
                  </a:lnTo>
                  <a:lnTo>
                    <a:pt x="41328" y="8118"/>
                  </a:lnTo>
                  <a:lnTo>
                    <a:pt x="41328" y="8118"/>
                  </a:lnTo>
                  <a:cubicBezTo>
                    <a:pt x="41328" y="8118"/>
                    <a:pt x="41328" y="8118"/>
                    <a:pt x="41328" y="8118"/>
                  </a:cubicBezTo>
                  <a:lnTo>
                    <a:pt x="41328" y="8118"/>
                  </a:lnTo>
                  <a:cubicBezTo>
                    <a:pt x="41328" y="8118"/>
                    <a:pt x="41328" y="8118"/>
                    <a:pt x="41328" y="13284"/>
                  </a:cubicBezTo>
                  <a:cubicBezTo>
                    <a:pt x="43151" y="12206"/>
                    <a:pt x="44679" y="10683"/>
                    <a:pt x="45756" y="8856"/>
                  </a:cubicBezTo>
                  <a:lnTo>
                    <a:pt x="45756" y="8856"/>
                  </a:lnTo>
                  <a:cubicBezTo>
                    <a:pt x="45756" y="8856"/>
                    <a:pt x="45756" y="8856"/>
                    <a:pt x="45756" y="8856"/>
                  </a:cubicBezTo>
                  <a:lnTo>
                    <a:pt x="45756" y="8856"/>
                  </a:lnTo>
                  <a:lnTo>
                    <a:pt x="45756" y="8856"/>
                  </a:lnTo>
                  <a:lnTo>
                    <a:pt x="45756" y="8856"/>
                  </a:lnTo>
                  <a:lnTo>
                    <a:pt x="45756" y="8856"/>
                  </a:lnTo>
                  <a:lnTo>
                    <a:pt x="45756" y="8856"/>
                  </a:lnTo>
                  <a:lnTo>
                    <a:pt x="45756" y="8856"/>
                  </a:lnTo>
                  <a:lnTo>
                    <a:pt x="45756" y="8856"/>
                  </a:lnTo>
                  <a:cubicBezTo>
                    <a:pt x="45756" y="8856"/>
                    <a:pt x="45756" y="8856"/>
                    <a:pt x="45756" y="8856"/>
                  </a:cubicBezTo>
                  <a:lnTo>
                    <a:pt x="45756" y="8856"/>
                  </a:lnTo>
                  <a:cubicBezTo>
                    <a:pt x="46214" y="10044"/>
                    <a:pt x="46214" y="11358"/>
                    <a:pt x="45756" y="12546"/>
                  </a:cubicBezTo>
                  <a:lnTo>
                    <a:pt x="45756" y="12546"/>
                  </a:lnTo>
                  <a:lnTo>
                    <a:pt x="45756" y="12546"/>
                  </a:lnTo>
                  <a:lnTo>
                    <a:pt x="45756" y="12546"/>
                  </a:lnTo>
                  <a:cubicBezTo>
                    <a:pt x="45217" y="13717"/>
                    <a:pt x="45217" y="15065"/>
                    <a:pt x="45756" y="16236"/>
                  </a:cubicBezTo>
                  <a:lnTo>
                    <a:pt x="45756" y="16236"/>
                  </a:lnTo>
                  <a:cubicBezTo>
                    <a:pt x="48243" y="14100"/>
                    <a:pt x="51343" y="12808"/>
                    <a:pt x="54612" y="12546"/>
                  </a:cubicBezTo>
                  <a:lnTo>
                    <a:pt x="59778" y="12546"/>
                  </a:lnTo>
                  <a:cubicBezTo>
                    <a:pt x="59453" y="14748"/>
                    <a:pt x="59453" y="16986"/>
                    <a:pt x="59778" y="19188"/>
                  </a:cubicBezTo>
                  <a:cubicBezTo>
                    <a:pt x="60538" y="21841"/>
                    <a:pt x="60538" y="24653"/>
                    <a:pt x="59778" y="27306"/>
                  </a:cubicBezTo>
                  <a:cubicBezTo>
                    <a:pt x="58332" y="29375"/>
                    <a:pt x="56265" y="30927"/>
                    <a:pt x="53874" y="31734"/>
                  </a:cubicBezTo>
                  <a:cubicBezTo>
                    <a:pt x="53874" y="31734"/>
                    <a:pt x="53874" y="37638"/>
                    <a:pt x="53874" y="41328"/>
                  </a:cubicBezTo>
                  <a:cubicBezTo>
                    <a:pt x="52435" y="44879"/>
                    <a:pt x="52435" y="48847"/>
                    <a:pt x="53874" y="52398"/>
                  </a:cubicBezTo>
                  <a:cubicBezTo>
                    <a:pt x="60516" y="57564"/>
                    <a:pt x="61992" y="59778"/>
                    <a:pt x="61992" y="64206"/>
                  </a:cubicBezTo>
                  <a:cubicBezTo>
                    <a:pt x="69889" y="70785"/>
                    <a:pt x="71490" y="82292"/>
                    <a:pt x="65682" y="90774"/>
                  </a:cubicBezTo>
                  <a:cubicBezTo>
                    <a:pt x="66523" y="96426"/>
                    <a:pt x="68811" y="101764"/>
                    <a:pt x="72324" y="106272"/>
                  </a:cubicBezTo>
                  <a:cubicBezTo>
                    <a:pt x="83851" y="92006"/>
                    <a:pt x="104759" y="89787"/>
                    <a:pt x="119025" y="101314"/>
                  </a:cubicBezTo>
                  <a:cubicBezTo>
                    <a:pt x="126774" y="107573"/>
                    <a:pt x="131298" y="116978"/>
                    <a:pt x="131364" y="126936"/>
                  </a:cubicBezTo>
                  <a:lnTo>
                    <a:pt x="131364" y="126936"/>
                  </a:lnTo>
                  <a:cubicBezTo>
                    <a:pt x="127991" y="137002"/>
                    <a:pt x="119586" y="144564"/>
                    <a:pt x="109224" y="146862"/>
                  </a:cubicBezTo>
                  <a:cubicBezTo>
                    <a:pt x="99350" y="149463"/>
                    <a:pt x="89173" y="150705"/>
                    <a:pt x="78966" y="150552"/>
                  </a:cubicBezTo>
                  <a:close/>
                  <a:moveTo>
                    <a:pt x="20664" y="76752"/>
                  </a:moveTo>
                  <a:lnTo>
                    <a:pt x="20664" y="76752"/>
                  </a:lnTo>
                  <a:cubicBezTo>
                    <a:pt x="20664" y="76752"/>
                    <a:pt x="20664" y="76752"/>
                    <a:pt x="20664" y="76752"/>
                  </a:cubicBezTo>
                  <a:cubicBezTo>
                    <a:pt x="18524" y="81234"/>
                    <a:pt x="15513" y="85247"/>
                    <a:pt x="11808" y="88560"/>
                  </a:cubicBezTo>
                  <a:cubicBezTo>
                    <a:pt x="6088" y="93126"/>
                    <a:pt x="2384" y="99747"/>
                    <a:pt x="1476" y="107010"/>
                  </a:cubicBezTo>
                  <a:cubicBezTo>
                    <a:pt x="3033" y="114392"/>
                    <a:pt x="7232" y="120952"/>
                    <a:pt x="13284" y="125460"/>
                  </a:cubicBezTo>
                  <a:cubicBezTo>
                    <a:pt x="42745" y="138368"/>
                    <a:pt x="75446" y="141973"/>
                    <a:pt x="107010" y="135792"/>
                  </a:cubicBezTo>
                  <a:cubicBezTo>
                    <a:pt x="116028" y="136538"/>
                    <a:pt x="124929" y="133303"/>
                    <a:pt x="131364" y="126936"/>
                  </a:cubicBezTo>
                  <a:cubicBezTo>
                    <a:pt x="132405" y="118016"/>
                    <a:pt x="129430" y="109093"/>
                    <a:pt x="123246" y="102582"/>
                  </a:cubicBezTo>
                  <a:cubicBezTo>
                    <a:pt x="119298" y="97767"/>
                    <a:pt x="116973" y="91825"/>
                    <a:pt x="116604" y="85608"/>
                  </a:cubicBezTo>
                  <a:lnTo>
                    <a:pt x="116604" y="85608"/>
                  </a:lnTo>
                  <a:cubicBezTo>
                    <a:pt x="122537" y="77832"/>
                    <a:pt x="121047" y="66717"/>
                    <a:pt x="113268" y="60782"/>
                  </a:cubicBezTo>
                  <a:cubicBezTo>
                    <a:pt x="113150" y="60692"/>
                    <a:pt x="113032" y="60603"/>
                    <a:pt x="112914" y="60516"/>
                  </a:cubicBezTo>
                  <a:lnTo>
                    <a:pt x="112914" y="60516"/>
                  </a:lnTo>
                  <a:cubicBezTo>
                    <a:pt x="112914" y="56088"/>
                    <a:pt x="112914" y="54612"/>
                    <a:pt x="105534" y="49446"/>
                  </a:cubicBezTo>
                  <a:cubicBezTo>
                    <a:pt x="101652" y="47055"/>
                    <a:pt x="99172" y="42926"/>
                    <a:pt x="98892" y="38376"/>
                  </a:cubicBezTo>
                  <a:cubicBezTo>
                    <a:pt x="98892" y="38376"/>
                    <a:pt x="98892" y="30996"/>
                    <a:pt x="98892" y="28782"/>
                  </a:cubicBezTo>
                  <a:lnTo>
                    <a:pt x="98892" y="28782"/>
                  </a:lnTo>
                  <a:cubicBezTo>
                    <a:pt x="101283" y="27975"/>
                    <a:pt x="103349" y="26423"/>
                    <a:pt x="104796" y="24354"/>
                  </a:cubicBezTo>
                  <a:cubicBezTo>
                    <a:pt x="105172" y="21908"/>
                    <a:pt x="105172" y="19420"/>
                    <a:pt x="104796" y="16974"/>
                  </a:cubicBezTo>
                  <a:cubicBezTo>
                    <a:pt x="104479" y="15019"/>
                    <a:pt x="104479" y="13025"/>
                    <a:pt x="104796" y="11070"/>
                  </a:cubicBezTo>
                  <a:lnTo>
                    <a:pt x="100368" y="11070"/>
                  </a:lnTo>
                  <a:cubicBezTo>
                    <a:pt x="96966" y="10629"/>
                    <a:pt x="93593" y="12036"/>
                    <a:pt x="91512" y="14760"/>
                  </a:cubicBezTo>
                  <a:lnTo>
                    <a:pt x="91512" y="14760"/>
                  </a:lnTo>
                  <a:lnTo>
                    <a:pt x="91512" y="14760"/>
                  </a:lnTo>
                  <a:lnTo>
                    <a:pt x="91512" y="14760"/>
                  </a:lnTo>
                  <a:lnTo>
                    <a:pt x="91512" y="14760"/>
                  </a:lnTo>
                  <a:cubicBezTo>
                    <a:pt x="91512" y="14760"/>
                    <a:pt x="91512" y="14760"/>
                    <a:pt x="91512" y="14760"/>
                  </a:cubicBezTo>
                  <a:lnTo>
                    <a:pt x="91512" y="14760"/>
                  </a:lnTo>
                  <a:cubicBezTo>
                    <a:pt x="91512" y="14760"/>
                    <a:pt x="91512" y="14760"/>
                    <a:pt x="91512" y="10332"/>
                  </a:cubicBezTo>
                  <a:cubicBezTo>
                    <a:pt x="91512" y="5904"/>
                    <a:pt x="91512" y="10332"/>
                    <a:pt x="91512" y="10332"/>
                  </a:cubicBezTo>
                  <a:lnTo>
                    <a:pt x="91512" y="10332"/>
                  </a:lnTo>
                  <a:lnTo>
                    <a:pt x="91512" y="10332"/>
                  </a:lnTo>
                  <a:lnTo>
                    <a:pt x="91512" y="10332"/>
                  </a:lnTo>
                  <a:cubicBezTo>
                    <a:pt x="91512" y="10332"/>
                    <a:pt x="91512" y="10332"/>
                    <a:pt x="91512" y="10332"/>
                  </a:cubicBezTo>
                  <a:lnTo>
                    <a:pt x="91512" y="10332"/>
                  </a:lnTo>
                  <a:lnTo>
                    <a:pt x="91512" y="10332"/>
                  </a:lnTo>
                  <a:cubicBezTo>
                    <a:pt x="90435" y="12159"/>
                    <a:pt x="88907" y="13682"/>
                    <a:pt x="87084" y="14760"/>
                  </a:cubicBezTo>
                  <a:lnTo>
                    <a:pt x="87084" y="14760"/>
                  </a:lnTo>
                  <a:cubicBezTo>
                    <a:pt x="87601" y="13077"/>
                    <a:pt x="87601" y="11277"/>
                    <a:pt x="87084" y="9594"/>
                  </a:cubicBezTo>
                  <a:lnTo>
                    <a:pt x="87084" y="9594"/>
                  </a:lnTo>
                  <a:lnTo>
                    <a:pt x="87084" y="9594"/>
                  </a:lnTo>
                  <a:lnTo>
                    <a:pt x="87084" y="5166"/>
                  </a:lnTo>
                  <a:lnTo>
                    <a:pt x="87084" y="5166"/>
                  </a:lnTo>
                  <a:lnTo>
                    <a:pt x="87084" y="5166"/>
                  </a:lnTo>
                  <a:lnTo>
                    <a:pt x="87084" y="5166"/>
                  </a:lnTo>
                  <a:cubicBezTo>
                    <a:pt x="87084" y="5166"/>
                    <a:pt x="87084" y="5166"/>
                    <a:pt x="87084" y="5166"/>
                  </a:cubicBezTo>
                  <a:lnTo>
                    <a:pt x="87084" y="5166"/>
                  </a:lnTo>
                  <a:lnTo>
                    <a:pt x="87084" y="5166"/>
                  </a:lnTo>
                  <a:lnTo>
                    <a:pt x="87084" y="5166"/>
                  </a:lnTo>
                  <a:cubicBezTo>
                    <a:pt x="87084" y="738"/>
                    <a:pt x="87084" y="738"/>
                    <a:pt x="80442" y="0"/>
                  </a:cubicBezTo>
                  <a:lnTo>
                    <a:pt x="75276" y="0"/>
                  </a:lnTo>
                  <a:lnTo>
                    <a:pt x="75276" y="0"/>
                  </a:lnTo>
                  <a:cubicBezTo>
                    <a:pt x="75276" y="5166"/>
                    <a:pt x="75276" y="11808"/>
                    <a:pt x="82656" y="13284"/>
                  </a:cubicBezTo>
                  <a:lnTo>
                    <a:pt x="82656" y="13284"/>
                  </a:lnTo>
                  <a:cubicBezTo>
                    <a:pt x="78309" y="16613"/>
                    <a:pt x="75837" y="21834"/>
                    <a:pt x="76014" y="27306"/>
                  </a:cubicBezTo>
                  <a:cubicBezTo>
                    <a:pt x="76014" y="32472"/>
                    <a:pt x="76014" y="36900"/>
                    <a:pt x="70848" y="39114"/>
                  </a:cubicBezTo>
                  <a:lnTo>
                    <a:pt x="70848" y="39114"/>
                  </a:lnTo>
                  <a:cubicBezTo>
                    <a:pt x="65682" y="42804"/>
                    <a:pt x="62730" y="44280"/>
                    <a:pt x="61254" y="48708"/>
                  </a:cubicBezTo>
                  <a:lnTo>
                    <a:pt x="66420" y="48708"/>
                  </a:lnTo>
                  <a:lnTo>
                    <a:pt x="66420" y="48708"/>
                  </a:lnTo>
                  <a:cubicBezTo>
                    <a:pt x="64708" y="52199"/>
                    <a:pt x="64708" y="56287"/>
                    <a:pt x="66420" y="59778"/>
                  </a:cubicBezTo>
                  <a:cubicBezTo>
                    <a:pt x="67402" y="63151"/>
                    <a:pt x="67402" y="66737"/>
                    <a:pt x="66420" y="70110"/>
                  </a:cubicBezTo>
                  <a:cubicBezTo>
                    <a:pt x="64391" y="73390"/>
                    <a:pt x="62656" y="76848"/>
                    <a:pt x="61254" y="80442"/>
                  </a:cubicBezTo>
                  <a:lnTo>
                    <a:pt x="65682" y="80442"/>
                  </a:lnTo>
                  <a:cubicBezTo>
                    <a:pt x="65889" y="68010"/>
                    <a:pt x="55970" y="57768"/>
                    <a:pt x="43542" y="57564"/>
                  </a:cubicBezTo>
                  <a:cubicBezTo>
                    <a:pt x="31114" y="57360"/>
                    <a:pt x="20871" y="67272"/>
                    <a:pt x="20664" y="797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5ED0D29E-E38B-4278-B482-E5C46FEA167F}"/>
                </a:ext>
              </a:extLst>
            </p:cNvPr>
            <p:cNvSpPr/>
            <p:nvPr/>
          </p:nvSpPr>
          <p:spPr>
            <a:xfrm>
              <a:off x="2037130" y="3839089"/>
              <a:ext cx="73064" cy="53393"/>
            </a:xfrm>
            <a:custGeom>
              <a:avLst/>
              <a:gdLst>
                <a:gd name="connsiteX0" fmla="*/ 105 w 73064"/>
                <a:gd name="connsiteY0" fmla="*/ 27306 h 53393"/>
                <a:gd name="connsiteX1" fmla="*/ 6009 w 73064"/>
                <a:gd name="connsiteY1" fmla="*/ 27306 h 53393"/>
                <a:gd name="connsiteX2" fmla="*/ 6009 w 73064"/>
                <a:gd name="connsiteY2" fmla="*/ 31734 h 53393"/>
                <a:gd name="connsiteX3" fmla="*/ 10437 w 73064"/>
                <a:gd name="connsiteY3" fmla="*/ 36162 h 53393"/>
                <a:gd name="connsiteX4" fmla="*/ 10437 w 73064"/>
                <a:gd name="connsiteY4" fmla="*/ 36162 h 53393"/>
                <a:gd name="connsiteX5" fmla="*/ 17817 w 73064"/>
                <a:gd name="connsiteY5" fmla="*/ 36162 h 53393"/>
                <a:gd name="connsiteX6" fmla="*/ 17293 w 73064"/>
                <a:gd name="connsiteY6" fmla="*/ 44496 h 53393"/>
                <a:gd name="connsiteX7" fmla="*/ 17817 w 73064"/>
                <a:gd name="connsiteY7" fmla="*/ 45018 h 53393"/>
                <a:gd name="connsiteX8" fmla="*/ 31101 w 73064"/>
                <a:gd name="connsiteY8" fmla="*/ 39114 h 53393"/>
                <a:gd name="connsiteX9" fmla="*/ 34791 w 73064"/>
                <a:gd name="connsiteY9" fmla="*/ 39114 h 53393"/>
                <a:gd name="connsiteX10" fmla="*/ 43647 w 73064"/>
                <a:gd name="connsiteY10" fmla="*/ 52398 h 53393"/>
                <a:gd name="connsiteX11" fmla="*/ 56193 w 73064"/>
                <a:gd name="connsiteY11" fmla="*/ 43542 h 53393"/>
                <a:gd name="connsiteX12" fmla="*/ 70215 w 73064"/>
                <a:gd name="connsiteY12" fmla="*/ 36162 h 53393"/>
                <a:gd name="connsiteX13" fmla="*/ 69403 w 73064"/>
                <a:gd name="connsiteY13" fmla="*/ 20527 h 53393"/>
                <a:gd name="connsiteX14" fmla="*/ 62835 w 73064"/>
                <a:gd name="connsiteY14" fmla="*/ 17712 h 53393"/>
                <a:gd name="connsiteX15" fmla="*/ 43647 w 73064"/>
                <a:gd name="connsiteY15" fmla="*/ 17712 h 53393"/>
                <a:gd name="connsiteX16" fmla="*/ 28887 w 73064"/>
                <a:gd name="connsiteY16" fmla="*/ 8856 h 53393"/>
                <a:gd name="connsiteX17" fmla="*/ 22983 w 73064"/>
                <a:gd name="connsiteY17" fmla="*/ 0 h 53393"/>
                <a:gd name="connsiteX18" fmla="*/ 90 w 73064"/>
                <a:gd name="connsiteY18" fmla="*/ 27111 h 53393"/>
                <a:gd name="connsiteX19" fmla="*/ 105 w 73064"/>
                <a:gd name="connsiteY19" fmla="*/ 27306 h 5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064" h="53393">
                  <a:moveTo>
                    <a:pt x="105" y="27306"/>
                  </a:moveTo>
                  <a:cubicBezTo>
                    <a:pt x="2024" y="27927"/>
                    <a:pt x="4090" y="27927"/>
                    <a:pt x="6009" y="27306"/>
                  </a:cubicBezTo>
                  <a:cubicBezTo>
                    <a:pt x="5500" y="28738"/>
                    <a:pt x="5500" y="30302"/>
                    <a:pt x="6009" y="31734"/>
                  </a:cubicBezTo>
                  <a:cubicBezTo>
                    <a:pt x="6009" y="34180"/>
                    <a:pt x="7994" y="36162"/>
                    <a:pt x="10437" y="36162"/>
                  </a:cubicBezTo>
                  <a:lnTo>
                    <a:pt x="10437" y="36162"/>
                  </a:lnTo>
                  <a:cubicBezTo>
                    <a:pt x="10437" y="27306"/>
                    <a:pt x="22245" y="30996"/>
                    <a:pt x="17817" y="36162"/>
                  </a:cubicBezTo>
                  <a:cubicBezTo>
                    <a:pt x="15374" y="38318"/>
                    <a:pt x="15138" y="42050"/>
                    <a:pt x="17293" y="44496"/>
                  </a:cubicBezTo>
                  <a:cubicBezTo>
                    <a:pt x="17456" y="44680"/>
                    <a:pt x="17633" y="44855"/>
                    <a:pt x="17817" y="45018"/>
                  </a:cubicBezTo>
                  <a:cubicBezTo>
                    <a:pt x="24459" y="50922"/>
                    <a:pt x="34791" y="45018"/>
                    <a:pt x="31101" y="39114"/>
                  </a:cubicBezTo>
                  <a:cubicBezTo>
                    <a:pt x="27411" y="33210"/>
                    <a:pt x="31101" y="30996"/>
                    <a:pt x="34791" y="39114"/>
                  </a:cubicBezTo>
                  <a:cubicBezTo>
                    <a:pt x="38481" y="47232"/>
                    <a:pt x="34791" y="48708"/>
                    <a:pt x="43647" y="52398"/>
                  </a:cubicBezTo>
                  <a:cubicBezTo>
                    <a:pt x="52503" y="56088"/>
                    <a:pt x="57669" y="48708"/>
                    <a:pt x="56193" y="43542"/>
                  </a:cubicBezTo>
                  <a:cubicBezTo>
                    <a:pt x="54717" y="38376"/>
                    <a:pt x="70953" y="43542"/>
                    <a:pt x="70215" y="36162"/>
                  </a:cubicBezTo>
                  <a:cubicBezTo>
                    <a:pt x="74311" y="31621"/>
                    <a:pt x="73949" y="24621"/>
                    <a:pt x="69403" y="20527"/>
                  </a:cubicBezTo>
                  <a:cubicBezTo>
                    <a:pt x="67588" y="18888"/>
                    <a:pt x="65278" y="17898"/>
                    <a:pt x="62835" y="17712"/>
                  </a:cubicBezTo>
                  <a:cubicBezTo>
                    <a:pt x="54717" y="17712"/>
                    <a:pt x="51765" y="17712"/>
                    <a:pt x="43647" y="17712"/>
                  </a:cubicBezTo>
                  <a:cubicBezTo>
                    <a:pt x="39640" y="13457"/>
                    <a:pt x="34533" y="10392"/>
                    <a:pt x="28887" y="8856"/>
                  </a:cubicBezTo>
                  <a:cubicBezTo>
                    <a:pt x="28090" y="5272"/>
                    <a:pt x="25987" y="2115"/>
                    <a:pt x="22983" y="0"/>
                  </a:cubicBezTo>
                  <a:cubicBezTo>
                    <a:pt x="9175" y="1165"/>
                    <a:pt x="-1076" y="13302"/>
                    <a:pt x="90" y="27111"/>
                  </a:cubicBezTo>
                  <a:cubicBezTo>
                    <a:pt x="90" y="27176"/>
                    <a:pt x="98" y="27241"/>
                    <a:pt x="105" y="27306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65295641-538F-40C6-B058-67B776609A4D}"/>
                </a:ext>
              </a:extLst>
            </p:cNvPr>
            <p:cNvSpPr/>
            <p:nvPr/>
          </p:nvSpPr>
          <p:spPr>
            <a:xfrm>
              <a:off x="2037236" y="3841117"/>
              <a:ext cx="93095" cy="71322"/>
            </a:xfrm>
            <a:custGeom>
              <a:avLst/>
              <a:gdLst>
                <a:gd name="connsiteX0" fmla="*/ 52398 w 93095"/>
                <a:gd name="connsiteY0" fmla="*/ 52585 h 71322"/>
                <a:gd name="connsiteX1" fmla="*/ 52398 w 93095"/>
                <a:gd name="connsiteY1" fmla="*/ 52585 h 71322"/>
                <a:gd name="connsiteX2" fmla="*/ 45756 w 93095"/>
                <a:gd name="connsiteY2" fmla="*/ 43729 h 71322"/>
                <a:gd name="connsiteX3" fmla="*/ 45756 w 93095"/>
                <a:gd name="connsiteY3" fmla="*/ 38563 h 71322"/>
                <a:gd name="connsiteX4" fmla="*/ 41328 w 93095"/>
                <a:gd name="connsiteY4" fmla="*/ 38563 h 71322"/>
                <a:gd name="connsiteX5" fmla="*/ 41328 w 93095"/>
                <a:gd name="connsiteY5" fmla="*/ 43729 h 71322"/>
                <a:gd name="connsiteX6" fmla="*/ 41328 w 93095"/>
                <a:gd name="connsiteY6" fmla="*/ 50371 h 71322"/>
                <a:gd name="connsiteX7" fmla="*/ 28044 w 93095"/>
                <a:gd name="connsiteY7" fmla="*/ 50371 h 71322"/>
                <a:gd name="connsiteX8" fmla="*/ 28044 w 93095"/>
                <a:gd name="connsiteY8" fmla="*/ 40039 h 71322"/>
                <a:gd name="connsiteX9" fmla="*/ 28044 w 93095"/>
                <a:gd name="connsiteY9" fmla="*/ 35611 h 71322"/>
                <a:gd name="connsiteX10" fmla="*/ 28044 w 93095"/>
                <a:gd name="connsiteY10" fmla="*/ 35611 h 71322"/>
                <a:gd name="connsiteX11" fmla="*/ 23616 w 93095"/>
                <a:gd name="connsiteY11" fmla="*/ 40777 h 71322"/>
                <a:gd name="connsiteX12" fmla="*/ 23616 w 93095"/>
                <a:gd name="connsiteY12" fmla="*/ 40777 h 71322"/>
                <a:gd name="connsiteX13" fmla="*/ 23616 w 93095"/>
                <a:gd name="connsiteY13" fmla="*/ 40777 h 71322"/>
                <a:gd name="connsiteX14" fmla="*/ 18450 w 93095"/>
                <a:gd name="connsiteY14" fmla="*/ 36349 h 71322"/>
                <a:gd name="connsiteX15" fmla="*/ 11808 w 93095"/>
                <a:gd name="connsiteY15" fmla="*/ 36349 h 71322"/>
                <a:gd name="connsiteX16" fmla="*/ 11808 w 93095"/>
                <a:gd name="connsiteY16" fmla="*/ 36349 h 71322"/>
                <a:gd name="connsiteX17" fmla="*/ 38819 w 93095"/>
                <a:gd name="connsiteY17" fmla="*/ 11754 h 71322"/>
                <a:gd name="connsiteX18" fmla="*/ 41328 w 93095"/>
                <a:gd name="connsiteY18" fmla="*/ 11995 h 71322"/>
                <a:gd name="connsiteX19" fmla="*/ 41328 w 93095"/>
                <a:gd name="connsiteY19" fmla="*/ 11995 h 71322"/>
                <a:gd name="connsiteX20" fmla="*/ 47970 w 93095"/>
                <a:gd name="connsiteY20" fmla="*/ 20851 h 71322"/>
                <a:gd name="connsiteX21" fmla="*/ 61992 w 93095"/>
                <a:gd name="connsiteY21" fmla="*/ 30445 h 71322"/>
                <a:gd name="connsiteX22" fmla="*/ 70848 w 93095"/>
                <a:gd name="connsiteY22" fmla="*/ 30445 h 71322"/>
                <a:gd name="connsiteX23" fmla="*/ 81180 w 93095"/>
                <a:gd name="connsiteY23" fmla="*/ 30445 h 71322"/>
                <a:gd name="connsiteX24" fmla="*/ 91512 w 93095"/>
                <a:gd name="connsiteY24" fmla="*/ 37825 h 71322"/>
                <a:gd name="connsiteX25" fmla="*/ 91512 w 93095"/>
                <a:gd name="connsiteY25" fmla="*/ 49633 h 71322"/>
                <a:gd name="connsiteX26" fmla="*/ 91512 w 93095"/>
                <a:gd name="connsiteY26" fmla="*/ 56275 h 71322"/>
                <a:gd name="connsiteX27" fmla="*/ 81180 w 93095"/>
                <a:gd name="connsiteY27" fmla="*/ 56275 h 71322"/>
                <a:gd name="connsiteX28" fmla="*/ 77490 w 93095"/>
                <a:gd name="connsiteY28" fmla="*/ 62917 h 71322"/>
                <a:gd name="connsiteX29" fmla="*/ 59778 w 93095"/>
                <a:gd name="connsiteY29" fmla="*/ 70297 h 71322"/>
                <a:gd name="connsiteX30" fmla="*/ 52398 w 93095"/>
                <a:gd name="connsiteY30" fmla="*/ 52585 h 71322"/>
                <a:gd name="connsiteX31" fmla="*/ 36162 w 93095"/>
                <a:gd name="connsiteY31" fmla="*/ 34135 h 71322"/>
                <a:gd name="connsiteX32" fmla="*/ 40590 w 93095"/>
                <a:gd name="connsiteY32" fmla="*/ 34135 h 71322"/>
                <a:gd name="connsiteX33" fmla="*/ 40590 w 93095"/>
                <a:gd name="connsiteY33" fmla="*/ 40039 h 71322"/>
                <a:gd name="connsiteX34" fmla="*/ 46494 w 93095"/>
                <a:gd name="connsiteY34" fmla="*/ 48157 h 71322"/>
                <a:gd name="connsiteX35" fmla="*/ 55350 w 93095"/>
                <a:gd name="connsiteY35" fmla="*/ 48157 h 71322"/>
                <a:gd name="connsiteX36" fmla="*/ 55350 w 93095"/>
                <a:gd name="connsiteY36" fmla="*/ 41515 h 71322"/>
                <a:gd name="connsiteX37" fmla="*/ 55350 w 93095"/>
                <a:gd name="connsiteY37" fmla="*/ 41515 h 71322"/>
                <a:gd name="connsiteX38" fmla="*/ 66420 w 93095"/>
                <a:gd name="connsiteY38" fmla="*/ 41515 h 71322"/>
                <a:gd name="connsiteX39" fmla="*/ 66420 w 93095"/>
                <a:gd name="connsiteY39" fmla="*/ 36349 h 71322"/>
                <a:gd name="connsiteX40" fmla="*/ 66420 w 93095"/>
                <a:gd name="connsiteY40" fmla="*/ 36349 h 71322"/>
                <a:gd name="connsiteX41" fmla="*/ 66420 w 93095"/>
                <a:gd name="connsiteY41" fmla="*/ 25279 h 71322"/>
                <a:gd name="connsiteX42" fmla="*/ 56826 w 93095"/>
                <a:gd name="connsiteY42" fmla="*/ 18637 h 71322"/>
                <a:gd name="connsiteX43" fmla="*/ 46494 w 93095"/>
                <a:gd name="connsiteY43" fmla="*/ 18637 h 71322"/>
                <a:gd name="connsiteX44" fmla="*/ 37638 w 93095"/>
                <a:gd name="connsiteY44" fmla="*/ 18637 h 71322"/>
                <a:gd name="connsiteX45" fmla="*/ 37638 w 93095"/>
                <a:gd name="connsiteY45" fmla="*/ 18637 h 71322"/>
                <a:gd name="connsiteX46" fmla="*/ 34686 w 93095"/>
                <a:gd name="connsiteY46" fmla="*/ 9043 h 71322"/>
                <a:gd name="connsiteX47" fmla="*/ 34686 w 93095"/>
                <a:gd name="connsiteY47" fmla="*/ 9043 h 71322"/>
                <a:gd name="connsiteX48" fmla="*/ 28044 w 93095"/>
                <a:gd name="connsiteY48" fmla="*/ 187 h 71322"/>
                <a:gd name="connsiteX49" fmla="*/ 103 w 93095"/>
                <a:gd name="connsiteY49" fmla="*/ 22060 h 71322"/>
                <a:gd name="connsiteX50" fmla="*/ 0 w 93095"/>
                <a:gd name="connsiteY50" fmla="*/ 23065 h 71322"/>
                <a:gd name="connsiteX51" fmla="*/ 6642 w 93095"/>
                <a:gd name="connsiteY51" fmla="*/ 23065 h 71322"/>
                <a:gd name="connsiteX52" fmla="*/ 6642 w 93095"/>
                <a:gd name="connsiteY52" fmla="*/ 23065 h 71322"/>
                <a:gd name="connsiteX53" fmla="*/ 6642 w 93095"/>
                <a:gd name="connsiteY53" fmla="*/ 23065 h 71322"/>
                <a:gd name="connsiteX54" fmla="*/ 10332 w 93095"/>
                <a:gd name="connsiteY54" fmla="*/ 27493 h 71322"/>
                <a:gd name="connsiteX55" fmla="*/ 10332 w 93095"/>
                <a:gd name="connsiteY55" fmla="*/ 27493 h 71322"/>
                <a:gd name="connsiteX56" fmla="*/ 10332 w 93095"/>
                <a:gd name="connsiteY56" fmla="*/ 27493 h 71322"/>
                <a:gd name="connsiteX57" fmla="*/ 15498 w 93095"/>
                <a:gd name="connsiteY57" fmla="*/ 22327 h 71322"/>
                <a:gd name="connsiteX58" fmla="*/ 19188 w 93095"/>
                <a:gd name="connsiteY58" fmla="*/ 22327 h 71322"/>
                <a:gd name="connsiteX59" fmla="*/ 19188 w 93095"/>
                <a:gd name="connsiteY59" fmla="*/ 27493 h 71322"/>
                <a:gd name="connsiteX60" fmla="*/ 18664 w 93095"/>
                <a:gd name="connsiteY60" fmla="*/ 35826 h 71322"/>
                <a:gd name="connsiteX61" fmla="*/ 19188 w 93095"/>
                <a:gd name="connsiteY61" fmla="*/ 36349 h 71322"/>
                <a:gd name="connsiteX62" fmla="*/ 30996 w 93095"/>
                <a:gd name="connsiteY62" fmla="*/ 36349 h 71322"/>
                <a:gd name="connsiteX63" fmla="*/ 30996 w 93095"/>
                <a:gd name="connsiteY63" fmla="*/ 31183 h 71322"/>
                <a:gd name="connsiteX64" fmla="*/ 30996 w 93095"/>
                <a:gd name="connsiteY64" fmla="*/ 24541 h 71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93095" h="71322">
                  <a:moveTo>
                    <a:pt x="52398" y="52585"/>
                  </a:moveTo>
                  <a:lnTo>
                    <a:pt x="52398" y="52585"/>
                  </a:lnTo>
                  <a:cubicBezTo>
                    <a:pt x="48383" y="51551"/>
                    <a:pt x="45623" y="47871"/>
                    <a:pt x="45756" y="43729"/>
                  </a:cubicBezTo>
                  <a:cubicBezTo>
                    <a:pt x="45756" y="43729"/>
                    <a:pt x="45756" y="40039"/>
                    <a:pt x="45756" y="38563"/>
                  </a:cubicBezTo>
                  <a:cubicBezTo>
                    <a:pt x="45756" y="37087"/>
                    <a:pt x="45756" y="38563"/>
                    <a:pt x="41328" y="38563"/>
                  </a:cubicBezTo>
                  <a:cubicBezTo>
                    <a:pt x="40966" y="40266"/>
                    <a:pt x="40966" y="42025"/>
                    <a:pt x="41328" y="43729"/>
                  </a:cubicBezTo>
                  <a:cubicBezTo>
                    <a:pt x="42937" y="45649"/>
                    <a:pt x="42937" y="48450"/>
                    <a:pt x="41328" y="50371"/>
                  </a:cubicBezTo>
                  <a:cubicBezTo>
                    <a:pt x="37394" y="53323"/>
                    <a:pt x="31978" y="53323"/>
                    <a:pt x="28044" y="50371"/>
                  </a:cubicBezTo>
                  <a:cubicBezTo>
                    <a:pt x="25572" y="47371"/>
                    <a:pt x="25572" y="43038"/>
                    <a:pt x="28044" y="40039"/>
                  </a:cubicBezTo>
                  <a:cubicBezTo>
                    <a:pt x="28708" y="38637"/>
                    <a:pt x="28708" y="37012"/>
                    <a:pt x="28044" y="35611"/>
                  </a:cubicBezTo>
                  <a:lnTo>
                    <a:pt x="28044" y="35611"/>
                  </a:lnTo>
                  <a:cubicBezTo>
                    <a:pt x="28044" y="35611"/>
                    <a:pt x="28044" y="35611"/>
                    <a:pt x="23616" y="40777"/>
                  </a:cubicBezTo>
                  <a:lnTo>
                    <a:pt x="23616" y="40777"/>
                  </a:lnTo>
                  <a:lnTo>
                    <a:pt x="23616" y="40777"/>
                  </a:lnTo>
                  <a:cubicBezTo>
                    <a:pt x="21026" y="40803"/>
                    <a:pt x="18819" y="38910"/>
                    <a:pt x="18450" y="36349"/>
                  </a:cubicBezTo>
                  <a:lnTo>
                    <a:pt x="11808" y="36349"/>
                  </a:lnTo>
                  <a:lnTo>
                    <a:pt x="11808" y="36349"/>
                  </a:lnTo>
                  <a:cubicBezTo>
                    <a:pt x="12472" y="22099"/>
                    <a:pt x="24568" y="11087"/>
                    <a:pt x="38819" y="11754"/>
                  </a:cubicBezTo>
                  <a:cubicBezTo>
                    <a:pt x="39660" y="11793"/>
                    <a:pt x="40494" y="11874"/>
                    <a:pt x="41328" y="11995"/>
                  </a:cubicBezTo>
                  <a:lnTo>
                    <a:pt x="41328" y="11995"/>
                  </a:lnTo>
                  <a:cubicBezTo>
                    <a:pt x="44332" y="14260"/>
                    <a:pt x="46634" y="17330"/>
                    <a:pt x="47970" y="20851"/>
                  </a:cubicBezTo>
                  <a:cubicBezTo>
                    <a:pt x="53483" y="22606"/>
                    <a:pt x="58361" y="25941"/>
                    <a:pt x="61992" y="30445"/>
                  </a:cubicBezTo>
                  <a:cubicBezTo>
                    <a:pt x="64929" y="30868"/>
                    <a:pt x="67911" y="30868"/>
                    <a:pt x="70848" y="30445"/>
                  </a:cubicBezTo>
                  <a:lnTo>
                    <a:pt x="81180" y="30445"/>
                  </a:lnTo>
                  <a:cubicBezTo>
                    <a:pt x="85704" y="30852"/>
                    <a:pt x="89660" y="33675"/>
                    <a:pt x="91512" y="37825"/>
                  </a:cubicBezTo>
                  <a:cubicBezTo>
                    <a:pt x="93623" y="41478"/>
                    <a:pt x="93623" y="45980"/>
                    <a:pt x="91512" y="49633"/>
                  </a:cubicBezTo>
                  <a:cubicBezTo>
                    <a:pt x="92243" y="51786"/>
                    <a:pt x="92243" y="54121"/>
                    <a:pt x="91512" y="56275"/>
                  </a:cubicBezTo>
                  <a:cubicBezTo>
                    <a:pt x="88161" y="57399"/>
                    <a:pt x="84530" y="57399"/>
                    <a:pt x="81180" y="56275"/>
                  </a:cubicBezTo>
                  <a:cubicBezTo>
                    <a:pt x="80841" y="58877"/>
                    <a:pt x="79519" y="61252"/>
                    <a:pt x="77490" y="62917"/>
                  </a:cubicBezTo>
                  <a:cubicBezTo>
                    <a:pt x="74634" y="69846"/>
                    <a:pt x="66708" y="73150"/>
                    <a:pt x="59778" y="70297"/>
                  </a:cubicBezTo>
                  <a:cubicBezTo>
                    <a:pt x="52848" y="67444"/>
                    <a:pt x="49542" y="59514"/>
                    <a:pt x="52398" y="52585"/>
                  </a:cubicBezTo>
                  <a:close/>
                  <a:moveTo>
                    <a:pt x="36162" y="34135"/>
                  </a:moveTo>
                  <a:lnTo>
                    <a:pt x="40590" y="34135"/>
                  </a:lnTo>
                  <a:cubicBezTo>
                    <a:pt x="40590" y="34135"/>
                    <a:pt x="40590" y="34135"/>
                    <a:pt x="40590" y="40039"/>
                  </a:cubicBezTo>
                  <a:cubicBezTo>
                    <a:pt x="40450" y="43783"/>
                    <a:pt x="42885" y="47138"/>
                    <a:pt x="46494" y="48157"/>
                  </a:cubicBezTo>
                  <a:cubicBezTo>
                    <a:pt x="49350" y="49233"/>
                    <a:pt x="52494" y="49233"/>
                    <a:pt x="55350" y="48157"/>
                  </a:cubicBezTo>
                  <a:cubicBezTo>
                    <a:pt x="55350" y="48157"/>
                    <a:pt x="59040" y="43729"/>
                    <a:pt x="55350" y="41515"/>
                  </a:cubicBezTo>
                  <a:lnTo>
                    <a:pt x="55350" y="41515"/>
                  </a:lnTo>
                  <a:cubicBezTo>
                    <a:pt x="58811" y="43352"/>
                    <a:pt x="62959" y="43352"/>
                    <a:pt x="66420" y="41515"/>
                  </a:cubicBezTo>
                  <a:cubicBezTo>
                    <a:pt x="67040" y="39849"/>
                    <a:pt x="67040" y="38014"/>
                    <a:pt x="66420" y="36349"/>
                  </a:cubicBezTo>
                  <a:lnTo>
                    <a:pt x="66420" y="36349"/>
                  </a:lnTo>
                  <a:cubicBezTo>
                    <a:pt x="68560" y="32970"/>
                    <a:pt x="68560" y="28657"/>
                    <a:pt x="66420" y="25279"/>
                  </a:cubicBezTo>
                  <a:cubicBezTo>
                    <a:pt x="64619" y="21529"/>
                    <a:pt x="60974" y="19006"/>
                    <a:pt x="56826" y="18637"/>
                  </a:cubicBezTo>
                  <a:lnTo>
                    <a:pt x="46494" y="18637"/>
                  </a:lnTo>
                  <a:cubicBezTo>
                    <a:pt x="43608" y="19498"/>
                    <a:pt x="40524" y="19498"/>
                    <a:pt x="37638" y="18637"/>
                  </a:cubicBezTo>
                  <a:lnTo>
                    <a:pt x="37638" y="18637"/>
                  </a:lnTo>
                  <a:cubicBezTo>
                    <a:pt x="37180" y="15299"/>
                    <a:pt x="36184" y="12059"/>
                    <a:pt x="34686" y="9043"/>
                  </a:cubicBezTo>
                  <a:lnTo>
                    <a:pt x="34686" y="9043"/>
                  </a:lnTo>
                  <a:cubicBezTo>
                    <a:pt x="33350" y="5522"/>
                    <a:pt x="31048" y="2452"/>
                    <a:pt x="28044" y="187"/>
                  </a:cubicBezTo>
                  <a:cubicBezTo>
                    <a:pt x="14288" y="-1489"/>
                    <a:pt x="1779" y="8304"/>
                    <a:pt x="103" y="22060"/>
                  </a:cubicBezTo>
                  <a:cubicBezTo>
                    <a:pt x="59" y="22395"/>
                    <a:pt x="29" y="22729"/>
                    <a:pt x="0" y="23065"/>
                  </a:cubicBezTo>
                  <a:lnTo>
                    <a:pt x="6642" y="23065"/>
                  </a:lnTo>
                  <a:lnTo>
                    <a:pt x="6642" y="23065"/>
                  </a:lnTo>
                  <a:lnTo>
                    <a:pt x="6642" y="23065"/>
                  </a:lnTo>
                  <a:cubicBezTo>
                    <a:pt x="6642" y="23065"/>
                    <a:pt x="6642" y="27493"/>
                    <a:pt x="10332" y="27493"/>
                  </a:cubicBezTo>
                  <a:lnTo>
                    <a:pt x="10332" y="27493"/>
                  </a:lnTo>
                  <a:cubicBezTo>
                    <a:pt x="10332" y="27493"/>
                    <a:pt x="10332" y="27493"/>
                    <a:pt x="10332" y="27493"/>
                  </a:cubicBezTo>
                  <a:cubicBezTo>
                    <a:pt x="10332" y="27493"/>
                    <a:pt x="10332" y="22327"/>
                    <a:pt x="15498" y="22327"/>
                  </a:cubicBezTo>
                  <a:lnTo>
                    <a:pt x="19188" y="22327"/>
                  </a:lnTo>
                  <a:cubicBezTo>
                    <a:pt x="19188" y="22327"/>
                    <a:pt x="19188" y="22327"/>
                    <a:pt x="19188" y="27493"/>
                  </a:cubicBezTo>
                  <a:cubicBezTo>
                    <a:pt x="16745" y="29649"/>
                    <a:pt x="16509" y="33380"/>
                    <a:pt x="18664" y="35826"/>
                  </a:cubicBezTo>
                  <a:cubicBezTo>
                    <a:pt x="18826" y="36011"/>
                    <a:pt x="19003" y="36186"/>
                    <a:pt x="19188" y="36349"/>
                  </a:cubicBezTo>
                  <a:cubicBezTo>
                    <a:pt x="22657" y="39058"/>
                    <a:pt x="27527" y="39058"/>
                    <a:pt x="30996" y="36349"/>
                  </a:cubicBezTo>
                  <a:cubicBezTo>
                    <a:pt x="32406" y="34914"/>
                    <a:pt x="32406" y="32617"/>
                    <a:pt x="30996" y="31183"/>
                  </a:cubicBezTo>
                  <a:cubicBezTo>
                    <a:pt x="30996" y="31183"/>
                    <a:pt x="30996" y="25279"/>
                    <a:pt x="30996" y="2454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599D9C3D-74A4-46C8-8616-5BD95DA246F9}"/>
                </a:ext>
              </a:extLst>
            </p:cNvPr>
            <p:cNvSpPr/>
            <p:nvPr/>
          </p:nvSpPr>
          <p:spPr>
            <a:xfrm>
              <a:off x="1828496" y="3723795"/>
              <a:ext cx="70699" cy="97582"/>
            </a:xfrm>
            <a:custGeom>
              <a:avLst/>
              <a:gdLst>
                <a:gd name="connsiteX0" fmla="*/ 60401 w 70699"/>
                <a:gd name="connsiteY0" fmla="*/ 3119 h 97582"/>
                <a:gd name="connsiteX1" fmla="*/ 42689 w 70699"/>
                <a:gd name="connsiteY1" fmla="*/ 3119 h 97582"/>
                <a:gd name="connsiteX2" fmla="*/ 3575 w 70699"/>
                <a:gd name="connsiteY2" fmla="*/ 12713 h 97582"/>
                <a:gd name="connsiteX3" fmla="*/ 3575 w 70699"/>
                <a:gd name="connsiteY3" fmla="*/ 39281 h 97582"/>
                <a:gd name="connsiteX4" fmla="*/ 7265 w 70699"/>
                <a:gd name="connsiteY4" fmla="*/ 80609 h 97582"/>
                <a:gd name="connsiteX5" fmla="*/ 13907 w 70699"/>
                <a:gd name="connsiteY5" fmla="*/ 97583 h 97582"/>
                <a:gd name="connsiteX6" fmla="*/ 13907 w 70699"/>
                <a:gd name="connsiteY6" fmla="*/ 82085 h 97582"/>
                <a:gd name="connsiteX7" fmla="*/ 20549 w 70699"/>
                <a:gd name="connsiteY7" fmla="*/ 93155 h 97582"/>
                <a:gd name="connsiteX8" fmla="*/ 20549 w 70699"/>
                <a:gd name="connsiteY8" fmla="*/ 78395 h 97582"/>
                <a:gd name="connsiteX9" fmla="*/ 28667 w 70699"/>
                <a:gd name="connsiteY9" fmla="*/ 93155 h 97582"/>
                <a:gd name="connsiteX10" fmla="*/ 28667 w 70699"/>
                <a:gd name="connsiteY10" fmla="*/ 77657 h 97582"/>
                <a:gd name="connsiteX11" fmla="*/ 35309 w 70699"/>
                <a:gd name="connsiteY11" fmla="*/ 93155 h 97582"/>
                <a:gd name="connsiteX12" fmla="*/ 35309 w 70699"/>
                <a:gd name="connsiteY12" fmla="*/ 80609 h 97582"/>
                <a:gd name="connsiteX13" fmla="*/ 60401 w 70699"/>
                <a:gd name="connsiteY13" fmla="*/ 3119 h 97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0699" h="97582">
                  <a:moveTo>
                    <a:pt x="60401" y="3119"/>
                  </a:moveTo>
                  <a:cubicBezTo>
                    <a:pt x="55154" y="-817"/>
                    <a:pt x="47936" y="-817"/>
                    <a:pt x="42689" y="3119"/>
                  </a:cubicBezTo>
                  <a:cubicBezTo>
                    <a:pt x="29029" y="-3426"/>
                    <a:pt x="12652" y="591"/>
                    <a:pt x="3575" y="12713"/>
                  </a:cubicBezTo>
                  <a:cubicBezTo>
                    <a:pt x="-1591" y="25259"/>
                    <a:pt x="9479" y="28949"/>
                    <a:pt x="3575" y="39281"/>
                  </a:cubicBezTo>
                  <a:cubicBezTo>
                    <a:pt x="-6757" y="62159"/>
                    <a:pt x="8741" y="70277"/>
                    <a:pt x="7265" y="80609"/>
                  </a:cubicBezTo>
                  <a:cubicBezTo>
                    <a:pt x="5568" y="87108"/>
                    <a:pt x="8247" y="93962"/>
                    <a:pt x="13907" y="97583"/>
                  </a:cubicBezTo>
                  <a:cubicBezTo>
                    <a:pt x="13907" y="93155"/>
                    <a:pt x="9479" y="86513"/>
                    <a:pt x="13907" y="82085"/>
                  </a:cubicBezTo>
                  <a:cubicBezTo>
                    <a:pt x="14778" y="86431"/>
                    <a:pt x="17125" y="90343"/>
                    <a:pt x="20549" y="93155"/>
                  </a:cubicBezTo>
                  <a:cubicBezTo>
                    <a:pt x="19110" y="88339"/>
                    <a:pt x="19110" y="83210"/>
                    <a:pt x="20549" y="78395"/>
                  </a:cubicBezTo>
                  <a:cubicBezTo>
                    <a:pt x="21877" y="83956"/>
                    <a:pt x="24682" y="89056"/>
                    <a:pt x="28667" y="93155"/>
                  </a:cubicBezTo>
                  <a:cubicBezTo>
                    <a:pt x="28667" y="87989"/>
                    <a:pt x="28667" y="82085"/>
                    <a:pt x="28667" y="77657"/>
                  </a:cubicBezTo>
                  <a:cubicBezTo>
                    <a:pt x="29368" y="83348"/>
                    <a:pt x="31671" y="88722"/>
                    <a:pt x="35309" y="93155"/>
                  </a:cubicBezTo>
                  <a:cubicBezTo>
                    <a:pt x="34180" y="89049"/>
                    <a:pt x="34180" y="84714"/>
                    <a:pt x="35309" y="80609"/>
                  </a:cubicBezTo>
                  <a:cubicBezTo>
                    <a:pt x="63353" y="48137"/>
                    <a:pt x="84017" y="17141"/>
                    <a:pt x="60401" y="3119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BC7BE67F-661B-4461-AAC6-65D986488912}"/>
                </a:ext>
              </a:extLst>
            </p:cNvPr>
            <p:cNvSpPr/>
            <p:nvPr/>
          </p:nvSpPr>
          <p:spPr>
            <a:xfrm>
              <a:off x="1828974" y="3725152"/>
              <a:ext cx="75421" cy="98439"/>
            </a:xfrm>
            <a:custGeom>
              <a:avLst/>
              <a:gdLst>
                <a:gd name="connsiteX0" fmla="*/ 14906 w 75421"/>
                <a:gd name="connsiteY0" fmla="*/ 98440 h 98439"/>
                <a:gd name="connsiteX1" fmla="*/ 14906 w 75421"/>
                <a:gd name="connsiteY1" fmla="*/ 98440 h 98439"/>
                <a:gd name="connsiteX2" fmla="*/ 8264 w 75421"/>
                <a:gd name="connsiteY2" fmla="*/ 81466 h 98439"/>
                <a:gd name="connsiteX3" fmla="*/ 8264 w 75421"/>
                <a:gd name="connsiteY3" fmla="*/ 71134 h 98439"/>
                <a:gd name="connsiteX4" fmla="*/ 8264 w 75421"/>
                <a:gd name="connsiteY4" fmla="*/ 40138 h 98439"/>
                <a:gd name="connsiteX5" fmla="*/ 8264 w 75421"/>
                <a:gd name="connsiteY5" fmla="*/ 28330 h 98439"/>
                <a:gd name="connsiteX6" fmla="*/ 8264 w 75421"/>
                <a:gd name="connsiteY6" fmla="*/ 13570 h 98439"/>
                <a:gd name="connsiteX7" fmla="*/ 19334 w 75421"/>
                <a:gd name="connsiteY7" fmla="*/ 3238 h 98439"/>
                <a:gd name="connsiteX8" fmla="*/ 47378 w 75421"/>
                <a:gd name="connsiteY8" fmla="*/ 3238 h 98439"/>
                <a:gd name="connsiteX9" fmla="*/ 65828 w 75421"/>
                <a:gd name="connsiteY9" fmla="*/ 3238 h 98439"/>
                <a:gd name="connsiteX10" fmla="*/ 75422 w 75421"/>
                <a:gd name="connsiteY10" fmla="*/ 16522 h 98439"/>
                <a:gd name="connsiteX11" fmla="*/ 45902 w 75421"/>
                <a:gd name="connsiteY11" fmla="*/ 82204 h 98439"/>
                <a:gd name="connsiteX12" fmla="*/ 45902 w 75421"/>
                <a:gd name="connsiteY12" fmla="*/ 94750 h 98439"/>
                <a:gd name="connsiteX13" fmla="*/ 45902 w 75421"/>
                <a:gd name="connsiteY13" fmla="*/ 94750 h 98439"/>
                <a:gd name="connsiteX14" fmla="*/ 45902 w 75421"/>
                <a:gd name="connsiteY14" fmla="*/ 94750 h 98439"/>
                <a:gd name="connsiteX15" fmla="*/ 40736 w 75421"/>
                <a:gd name="connsiteY15" fmla="*/ 84418 h 98439"/>
                <a:gd name="connsiteX16" fmla="*/ 40736 w 75421"/>
                <a:gd name="connsiteY16" fmla="*/ 84418 h 98439"/>
                <a:gd name="connsiteX17" fmla="*/ 40736 w 75421"/>
                <a:gd name="connsiteY17" fmla="*/ 92536 h 98439"/>
                <a:gd name="connsiteX18" fmla="*/ 40736 w 75421"/>
                <a:gd name="connsiteY18" fmla="*/ 92536 h 98439"/>
                <a:gd name="connsiteX19" fmla="*/ 32618 w 75421"/>
                <a:gd name="connsiteY19" fmla="*/ 79252 h 98439"/>
                <a:gd name="connsiteX20" fmla="*/ 32618 w 75421"/>
                <a:gd name="connsiteY20" fmla="*/ 91798 h 98439"/>
                <a:gd name="connsiteX21" fmla="*/ 32618 w 75421"/>
                <a:gd name="connsiteY21" fmla="*/ 91798 h 98439"/>
                <a:gd name="connsiteX22" fmla="*/ 32618 w 75421"/>
                <a:gd name="connsiteY22" fmla="*/ 91798 h 98439"/>
                <a:gd name="connsiteX23" fmla="*/ 26714 w 75421"/>
                <a:gd name="connsiteY23" fmla="*/ 82204 h 98439"/>
                <a:gd name="connsiteX24" fmla="*/ 26714 w 75421"/>
                <a:gd name="connsiteY24" fmla="*/ 91060 h 98439"/>
                <a:gd name="connsiteX25" fmla="*/ 26714 w 75421"/>
                <a:gd name="connsiteY25" fmla="*/ 96226 h 98439"/>
                <a:gd name="connsiteX26" fmla="*/ 28928 w 75421"/>
                <a:gd name="connsiteY26" fmla="*/ 1024 h 98439"/>
                <a:gd name="connsiteX27" fmla="*/ 14906 w 75421"/>
                <a:gd name="connsiteY27" fmla="*/ 1024 h 98439"/>
                <a:gd name="connsiteX28" fmla="*/ 3836 w 75421"/>
                <a:gd name="connsiteY28" fmla="*/ 9880 h 98439"/>
                <a:gd name="connsiteX29" fmla="*/ 3836 w 75421"/>
                <a:gd name="connsiteY29" fmla="*/ 24640 h 98439"/>
                <a:gd name="connsiteX30" fmla="*/ 3836 w 75421"/>
                <a:gd name="connsiteY30" fmla="*/ 36448 h 98439"/>
                <a:gd name="connsiteX31" fmla="*/ 3836 w 75421"/>
                <a:gd name="connsiteY31" fmla="*/ 66706 h 98439"/>
                <a:gd name="connsiteX32" fmla="*/ 3836 w 75421"/>
                <a:gd name="connsiteY32" fmla="*/ 77776 h 98439"/>
                <a:gd name="connsiteX33" fmla="*/ 9740 w 75421"/>
                <a:gd name="connsiteY33" fmla="*/ 93274 h 98439"/>
                <a:gd name="connsiteX34" fmla="*/ 9740 w 75421"/>
                <a:gd name="connsiteY34" fmla="*/ 89584 h 98439"/>
                <a:gd name="connsiteX35" fmla="*/ 9740 w 75421"/>
                <a:gd name="connsiteY35" fmla="*/ 79252 h 98439"/>
                <a:gd name="connsiteX36" fmla="*/ 9740 w 75421"/>
                <a:gd name="connsiteY36" fmla="*/ 79252 h 98439"/>
                <a:gd name="connsiteX37" fmla="*/ 14906 w 75421"/>
                <a:gd name="connsiteY37" fmla="*/ 88846 h 98439"/>
                <a:gd name="connsiteX38" fmla="*/ 14906 w 75421"/>
                <a:gd name="connsiteY38" fmla="*/ 75562 h 98439"/>
                <a:gd name="connsiteX39" fmla="*/ 14906 w 75421"/>
                <a:gd name="connsiteY39" fmla="*/ 75562 h 98439"/>
                <a:gd name="connsiteX40" fmla="*/ 22286 w 75421"/>
                <a:gd name="connsiteY40" fmla="*/ 88846 h 98439"/>
                <a:gd name="connsiteX41" fmla="*/ 22286 w 75421"/>
                <a:gd name="connsiteY41" fmla="*/ 85156 h 98439"/>
                <a:gd name="connsiteX42" fmla="*/ 22286 w 75421"/>
                <a:gd name="connsiteY42" fmla="*/ 78514 h 98439"/>
                <a:gd name="connsiteX43" fmla="*/ 22286 w 75421"/>
                <a:gd name="connsiteY43" fmla="*/ 78514 h 98439"/>
                <a:gd name="connsiteX44" fmla="*/ 28190 w 75421"/>
                <a:gd name="connsiteY44" fmla="*/ 92536 h 98439"/>
                <a:gd name="connsiteX45" fmla="*/ 28190 w 75421"/>
                <a:gd name="connsiteY45" fmla="*/ 80728 h 98439"/>
                <a:gd name="connsiteX46" fmla="*/ 58448 w 75421"/>
                <a:gd name="connsiteY46" fmla="*/ 15784 h 98439"/>
                <a:gd name="connsiteX47" fmla="*/ 48854 w 75421"/>
                <a:gd name="connsiteY47" fmla="*/ 3238 h 98439"/>
                <a:gd name="connsiteX48" fmla="*/ 48854 w 75421"/>
                <a:gd name="connsiteY48" fmla="*/ 3238 h 98439"/>
                <a:gd name="connsiteX49" fmla="*/ 31142 w 75421"/>
                <a:gd name="connsiteY49" fmla="*/ 3238 h 98439"/>
                <a:gd name="connsiteX50" fmla="*/ 31142 w 75421"/>
                <a:gd name="connsiteY50" fmla="*/ 3238 h 98439"/>
                <a:gd name="connsiteX51" fmla="*/ 28928 w 75421"/>
                <a:gd name="connsiteY51" fmla="*/ 1024 h 9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75421" h="98439">
                  <a:moveTo>
                    <a:pt x="14906" y="98440"/>
                  </a:moveTo>
                  <a:lnTo>
                    <a:pt x="14906" y="98440"/>
                  </a:lnTo>
                  <a:cubicBezTo>
                    <a:pt x="9245" y="94819"/>
                    <a:pt x="6566" y="87966"/>
                    <a:pt x="8264" y="81466"/>
                  </a:cubicBezTo>
                  <a:cubicBezTo>
                    <a:pt x="9577" y="78147"/>
                    <a:pt x="9577" y="74453"/>
                    <a:pt x="8264" y="71134"/>
                  </a:cubicBezTo>
                  <a:cubicBezTo>
                    <a:pt x="3275" y="61405"/>
                    <a:pt x="3275" y="49867"/>
                    <a:pt x="8264" y="40138"/>
                  </a:cubicBezTo>
                  <a:cubicBezTo>
                    <a:pt x="10109" y="36418"/>
                    <a:pt x="10109" y="32049"/>
                    <a:pt x="8264" y="28330"/>
                  </a:cubicBezTo>
                  <a:cubicBezTo>
                    <a:pt x="6013" y="23667"/>
                    <a:pt x="6013" y="18233"/>
                    <a:pt x="8264" y="13570"/>
                  </a:cubicBezTo>
                  <a:cubicBezTo>
                    <a:pt x="10382" y="8754"/>
                    <a:pt x="14382" y="5019"/>
                    <a:pt x="19334" y="3238"/>
                  </a:cubicBezTo>
                  <a:cubicBezTo>
                    <a:pt x="28382" y="-94"/>
                    <a:pt x="38330" y="-94"/>
                    <a:pt x="47378" y="3238"/>
                  </a:cubicBezTo>
                  <a:cubicBezTo>
                    <a:pt x="52773" y="-1079"/>
                    <a:pt x="60433" y="-1079"/>
                    <a:pt x="65828" y="3238"/>
                  </a:cubicBezTo>
                  <a:cubicBezTo>
                    <a:pt x="71009" y="5831"/>
                    <a:pt x="74588" y="10792"/>
                    <a:pt x="75422" y="16522"/>
                  </a:cubicBezTo>
                  <a:cubicBezTo>
                    <a:pt x="75422" y="32758"/>
                    <a:pt x="62876" y="57112"/>
                    <a:pt x="45902" y="82204"/>
                  </a:cubicBezTo>
                  <a:cubicBezTo>
                    <a:pt x="44433" y="86258"/>
                    <a:pt x="44433" y="90696"/>
                    <a:pt x="45902" y="94750"/>
                  </a:cubicBezTo>
                  <a:lnTo>
                    <a:pt x="45902" y="94750"/>
                  </a:lnTo>
                  <a:lnTo>
                    <a:pt x="45902" y="94750"/>
                  </a:lnTo>
                  <a:cubicBezTo>
                    <a:pt x="43024" y="92016"/>
                    <a:pt x="41193" y="88360"/>
                    <a:pt x="40736" y="84418"/>
                  </a:cubicBezTo>
                  <a:lnTo>
                    <a:pt x="40736" y="84418"/>
                  </a:lnTo>
                  <a:cubicBezTo>
                    <a:pt x="40374" y="87112"/>
                    <a:pt x="40374" y="89842"/>
                    <a:pt x="40736" y="92536"/>
                  </a:cubicBezTo>
                  <a:lnTo>
                    <a:pt x="40736" y="92536"/>
                  </a:lnTo>
                  <a:cubicBezTo>
                    <a:pt x="36942" y="88870"/>
                    <a:pt x="34153" y="84298"/>
                    <a:pt x="32618" y="79252"/>
                  </a:cubicBezTo>
                  <a:cubicBezTo>
                    <a:pt x="31976" y="83410"/>
                    <a:pt x="31976" y="87640"/>
                    <a:pt x="32618" y="91798"/>
                  </a:cubicBezTo>
                  <a:lnTo>
                    <a:pt x="32618" y="91798"/>
                  </a:lnTo>
                  <a:lnTo>
                    <a:pt x="32618" y="91798"/>
                  </a:lnTo>
                  <a:cubicBezTo>
                    <a:pt x="29518" y="89454"/>
                    <a:pt x="27407" y="86029"/>
                    <a:pt x="26714" y="82204"/>
                  </a:cubicBezTo>
                  <a:cubicBezTo>
                    <a:pt x="26714" y="82204"/>
                    <a:pt x="26714" y="88108"/>
                    <a:pt x="26714" y="91060"/>
                  </a:cubicBezTo>
                  <a:cubicBezTo>
                    <a:pt x="27075" y="92763"/>
                    <a:pt x="27075" y="94523"/>
                    <a:pt x="26714" y="96226"/>
                  </a:cubicBezTo>
                  <a:close/>
                  <a:moveTo>
                    <a:pt x="28928" y="1024"/>
                  </a:moveTo>
                  <a:cubicBezTo>
                    <a:pt x="24315" y="-74"/>
                    <a:pt x="19518" y="-74"/>
                    <a:pt x="14906" y="1024"/>
                  </a:cubicBezTo>
                  <a:cubicBezTo>
                    <a:pt x="10146" y="2306"/>
                    <a:pt x="6131" y="5515"/>
                    <a:pt x="3836" y="9880"/>
                  </a:cubicBezTo>
                  <a:cubicBezTo>
                    <a:pt x="1467" y="14515"/>
                    <a:pt x="1467" y="20005"/>
                    <a:pt x="3836" y="24640"/>
                  </a:cubicBezTo>
                  <a:cubicBezTo>
                    <a:pt x="5319" y="28436"/>
                    <a:pt x="5319" y="32652"/>
                    <a:pt x="3836" y="36448"/>
                  </a:cubicBezTo>
                  <a:cubicBezTo>
                    <a:pt x="-1279" y="45885"/>
                    <a:pt x="-1279" y="57269"/>
                    <a:pt x="3836" y="66706"/>
                  </a:cubicBezTo>
                  <a:cubicBezTo>
                    <a:pt x="5201" y="70270"/>
                    <a:pt x="5201" y="74211"/>
                    <a:pt x="3836" y="77776"/>
                  </a:cubicBezTo>
                  <a:cubicBezTo>
                    <a:pt x="3836" y="87370"/>
                    <a:pt x="3836" y="91060"/>
                    <a:pt x="9740" y="93274"/>
                  </a:cubicBezTo>
                  <a:cubicBezTo>
                    <a:pt x="10020" y="92060"/>
                    <a:pt x="10020" y="90798"/>
                    <a:pt x="9740" y="89584"/>
                  </a:cubicBezTo>
                  <a:cubicBezTo>
                    <a:pt x="9740" y="89584"/>
                    <a:pt x="9740" y="82204"/>
                    <a:pt x="9740" y="79252"/>
                  </a:cubicBezTo>
                  <a:lnTo>
                    <a:pt x="9740" y="79252"/>
                  </a:lnTo>
                  <a:cubicBezTo>
                    <a:pt x="10360" y="82931"/>
                    <a:pt x="12175" y="86303"/>
                    <a:pt x="14906" y="88846"/>
                  </a:cubicBezTo>
                  <a:cubicBezTo>
                    <a:pt x="13784" y="84490"/>
                    <a:pt x="13784" y="79918"/>
                    <a:pt x="14906" y="75562"/>
                  </a:cubicBezTo>
                  <a:lnTo>
                    <a:pt x="14906" y="75562"/>
                  </a:lnTo>
                  <a:cubicBezTo>
                    <a:pt x="16456" y="80438"/>
                    <a:pt x="18965" y="84955"/>
                    <a:pt x="22286" y="88846"/>
                  </a:cubicBezTo>
                  <a:lnTo>
                    <a:pt x="22286" y="85156"/>
                  </a:lnTo>
                  <a:cubicBezTo>
                    <a:pt x="22286" y="85156"/>
                    <a:pt x="22286" y="79990"/>
                    <a:pt x="22286" y="78514"/>
                  </a:cubicBezTo>
                  <a:lnTo>
                    <a:pt x="22286" y="78514"/>
                  </a:lnTo>
                  <a:cubicBezTo>
                    <a:pt x="23193" y="83567"/>
                    <a:pt x="25208" y="88357"/>
                    <a:pt x="28190" y="92536"/>
                  </a:cubicBezTo>
                  <a:cubicBezTo>
                    <a:pt x="27466" y="88633"/>
                    <a:pt x="27466" y="84631"/>
                    <a:pt x="28190" y="80728"/>
                  </a:cubicBezTo>
                  <a:cubicBezTo>
                    <a:pt x="45902" y="55636"/>
                    <a:pt x="62138" y="32020"/>
                    <a:pt x="58448" y="15784"/>
                  </a:cubicBezTo>
                  <a:cubicBezTo>
                    <a:pt x="57392" y="10329"/>
                    <a:pt x="53843" y="5684"/>
                    <a:pt x="48854" y="3238"/>
                  </a:cubicBezTo>
                  <a:lnTo>
                    <a:pt x="48854" y="3238"/>
                  </a:lnTo>
                  <a:cubicBezTo>
                    <a:pt x="43688" y="3238"/>
                    <a:pt x="38522" y="3238"/>
                    <a:pt x="31142" y="3238"/>
                  </a:cubicBezTo>
                  <a:lnTo>
                    <a:pt x="31142" y="3238"/>
                  </a:lnTo>
                  <a:cubicBezTo>
                    <a:pt x="30448" y="2460"/>
                    <a:pt x="29703" y="1721"/>
                    <a:pt x="28928" y="102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73913307-9EF4-4BDF-8504-0409B6B4802B}"/>
                </a:ext>
              </a:extLst>
            </p:cNvPr>
            <p:cNvSpPr/>
            <p:nvPr/>
          </p:nvSpPr>
          <p:spPr>
            <a:xfrm>
              <a:off x="2071286" y="3730274"/>
              <a:ext cx="71195" cy="93639"/>
            </a:xfrm>
            <a:custGeom>
              <a:avLst/>
              <a:gdLst>
                <a:gd name="connsiteX0" fmla="*/ 14657 w 71195"/>
                <a:gd name="connsiteY0" fmla="*/ 1067 h 93639"/>
                <a:gd name="connsiteX1" fmla="*/ 42701 w 71195"/>
                <a:gd name="connsiteY1" fmla="*/ 4757 h 93639"/>
                <a:gd name="connsiteX2" fmla="*/ 68731 w 71195"/>
                <a:gd name="connsiteY2" fmla="*/ 20207 h 93639"/>
                <a:gd name="connsiteX3" fmla="*/ 69269 w 71195"/>
                <a:gd name="connsiteY3" fmla="*/ 23207 h 93639"/>
                <a:gd name="connsiteX4" fmla="*/ 69269 w 71195"/>
                <a:gd name="connsiteY4" fmla="*/ 61583 h 93639"/>
                <a:gd name="connsiteX5" fmla="*/ 69269 w 71195"/>
                <a:gd name="connsiteY5" fmla="*/ 87413 h 93639"/>
                <a:gd name="connsiteX6" fmla="*/ 64103 w 71195"/>
                <a:gd name="connsiteY6" fmla="*/ 76343 h 93639"/>
                <a:gd name="connsiteX7" fmla="*/ 59675 w 71195"/>
                <a:gd name="connsiteY7" fmla="*/ 92579 h 93639"/>
                <a:gd name="connsiteX8" fmla="*/ 55247 w 71195"/>
                <a:gd name="connsiteY8" fmla="*/ 68226 h 93639"/>
                <a:gd name="connsiteX9" fmla="*/ 55247 w 71195"/>
                <a:gd name="connsiteY9" fmla="*/ 91841 h 93639"/>
                <a:gd name="connsiteX10" fmla="*/ 41225 w 71195"/>
                <a:gd name="connsiteY10" fmla="*/ 69701 h 93639"/>
                <a:gd name="connsiteX11" fmla="*/ 41225 w 71195"/>
                <a:gd name="connsiteY11" fmla="*/ 87413 h 93639"/>
                <a:gd name="connsiteX12" fmla="*/ 33845 w 71195"/>
                <a:gd name="connsiteY12" fmla="*/ 75605 h 93639"/>
                <a:gd name="connsiteX13" fmla="*/ 14657 w 71195"/>
                <a:gd name="connsiteY13" fmla="*/ 1067 h 9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1195" h="93639">
                  <a:moveTo>
                    <a:pt x="14657" y="1067"/>
                  </a:moveTo>
                  <a:cubicBezTo>
                    <a:pt x="24141" y="-1173"/>
                    <a:pt x="34119" y="140"/>
                    <a:pt x="42701" y="4757"/>
                  </a:cubicBezTo>
                  <a:cubicBezTo>
                    <a:pt x="54155" y="1836"/>
                    <a:pt x="65808" y="8754"/>
                    <a:pt x="68731" y="20207"/>
                  </a:cubicBezTo>
                  <a:cubicBezTo>
                    <a:pt x="68982" y="21193"/>
                    <a:pt x="69159" y="22196"/>
                    <a:pt x="69269" y="23207"/>
                  </a:cubicBezTo>
                  <a:cubicBezTo>
                    <a:pt x="69269" y="35753"/>
                    <a:pt x="61889" y="42395"/>
                    <a:pt x="69269" y="61583"/>
                  </a:cubicBezTo>
                  <a:cubicBezTo>
                    <a:pt x="71838" y="70002"/>
                    <a:pt x="71838" y="78995"/>
                    <a:pt x="69269" y="87413"/>
                  </a:cubicBezTo>
                  <a:cubicBezTo>
                    <a:pt x="68317" y="83411"/>
                    <a:pt x="66561" y="79644"/>
                    <a:pt x="64103" y="76343"/>
                  </a:cubicBezTo>
                  <a:cubicBezTo>
                    <a:pt x="64103" y="81509"/>
                    <a:pt x="59675" y="85937"/>
                    <a:pt x="59675" y="92579"/>
                  </a:cubicBezTo>
                  <a:cubicBezTo>
                    <a:pt x="59675" y="99221"/>
                    <a:pt x="59675" y="72653"/>
                    <a:pt x="55247" y="68226"/>
                  </a:cubicBezTo>
                  <a:cubicBezTo>
                    <a:pt x="50819" y="63797"/>
                    <a:pt x="47867" y="84461"/>
                    <a:pt x="55247" y="91841"/>
                  </a:cubicBezTo>
                  <a:cubicBezTo>
                    <a:pt x="47867" y="91841"/>
                    <a:pt x="41963" y="74867"/>
                    <a:pt x="41225" y="69701"/>
                  </a:cubicBezTo>
                  <a:cubicBezTo>
                    <a:pt x="40487" y="64535"/>
                    <a:pt x="37535" y="78557"/>
                    <a:pt x="41225" y="87413"/>
                  </a:cubicBezTo>
                  <a:cubicBezTo>
                    <a:pt x="44915" y="96269"/>
                    <a:pt x="35321" y="80033"/>
                    <a:pt x="33845" y="75605"/>
                  </a:cubicBezTo>
                  <a:cubicBezTo>
                    <a:pt x="32369" y="71177"/>
                    <a:pt x="-26671" y="14351"/>
                    <a:pt x="14657" y="1067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01DDADC5-D3F8-44D5-B33F-A1878D6534D4}"/>
                </a:ext>
              </a:extLst>
            </p:cNvPr>
            <p:cNvSpPr/>
            <p:nvPr/>
          </p:nvSpPr>
          <p:spPr>
            <a:xfrm>
              <a:off x="2053632" y="3726175"/>
              <a:ext cx="93587" cy="100368"/>
            </a:xfrm>
            <a:custGeom>
              <a:avLst/>
              <a:gdLst>
                <a:gd name="connsiteX0" fmla="*/ 74378 w 93587"/>
                <a:gd name="connsiteY0" fmla="*/ 98154 h 100368"/>
                <a:gd name="connsiteX1" fmla="*/ 74378 w 93587"/>
                <a:gd name="connsiteY1" fmla="*/ 98154 h 100368"/>
                <a:gd name="connsiteX2" fmla="*/ 74378 w 93587"/>
                <a:gd name="connsiteY2" fmla="*/ 86346 h 100368"/>
                <a:gd name="connsiteX3" fmla="*/ 74378 w 93587"/>
                <a:gd name="connsiteY3" fmla="*/ 74538 h 100368"/>
                <a:gd name="connsiteX4" fmla="*/ 74378 w 93587"/>
                <a:gd name="connsiteY4" fmla="*/ 74538 h 100368"/>
                <a:gd name="connsiteX5" fmla="*/ 74378 w 93587"/>
                <a:gd name="connsiteY5" fmla="*/ 94464 h 100368"/>
                <a:gd name="connsiteX6" fmla="*/ 74378 w 93587"/>
                <a:gd name="connsiteY6" fmla="*/ 94464 h 100368"/>
                <a:gd name="connsiteX7" fmla="*/ 74378 w 93587"/>
                <a:gd name="connsiteY7" fmla="*/ 94464 h 100368"/>
                <a:gd name="connsiteX8" fmla="*/ 60356 w 93587"/>
                <a:gd name="connsiteY8" fmla="*/ 74538 h 100368"/>
                <a:gd name="connsiteX9" fmla="*/ 60356 w 93587"/>
                <a:gd name="connsiteY9" fmla="*/ 74538 h 100368"/>
                <a:gd name="connsiteX10" fmla="*/ 60356 w 93587"/>
                <a:gd name="connsiteY10" fmla="*/ 87822 h 100368"/>
                <a:gd name="connsiteX11" fmla="*/ 60356 w 93587"/>
                <a:gd name="connsiteY11" fmla="*/ 87822 h 100368"/>
                <a:gd name="connsiteX12" fmla="*/ 52976 w 93587"/>
                <a:gd name="connsiteY12" fmla="*/ 76014 h 100368"/>
                <a:gd name="connsiteX13" fmla="*/ 20504 w 93587"/>
                <a:gd name="connsiteY13" fmla="*/ 16236 h 100368"/>
                <a:gd name="connsiteX14" fmla="*/ 36740 w 93587"/>
                <a:gd name="connsiteY14" fmla="*/ 738 h 100368"/>
                <a:gd name="connsiteX15" fmla="*/ 36740 w 93587"/>
                <a:gd name="connsiteY15" fmla="*/ 738 h 100368"/>
                <a:gd name="connsiteX16" fmla="*/ 64784 w 93587"/>
                <a:gd name="connsiteY16" fmla="*/ 5166 h 100368"/>
                <a:gd name="connsiteX17" fmla="*/ 83972 w 93587"/>
                <a:gd name="connsiteY17" fmla="*/ 5166 h 100368"/>
                <a:gd name="connsiteX18" fmla="*/ 91352 w 93587"/>
                <a:gd name="connsiteY18" fmla="*/ 19926 h 100368"/>
                <a:gd name="connsiteX19" fmla="*/ 91352 w 93587"/>
                <a:gd name="connsiteY19" fmla="*/ 31734 h 100368"/>
                <a:gd name="connsiteX20" fmla="*/ 91352 w 93587"/>
                <a:gd name="connsiteY20" fmla="*/ 58302 h 100368"/>
                <a:gd name="connsiteX21" fmla="*/ 91352 w 93587"/>
                <a:gd name="connsiteY21" fmla="*/ 84132 h 100368"/>
                <a:gd name="connsiteX22" fmla="*/ 91352 w 93587"/>
                <a:gd name="connsiteY22" fmla="*/ 84132 h 100368"/>
                <a:gd name="connsiteX23" fmla="*/ 91352 w 93587"/>
                <a:gd name="connsiteY23" fmla="*/ 74538 h 100368"/>
                <a:gd name="connsiteX24" fmla="*/ 91352 w 93587"/>
                <a:gd name="connsiteY24" fmla="*/ 79704 h 100368"/>
                <a:gd name="connsiteX25" fmla="*/ 91352 w 93587"/>
                <a:gd name="connsiteY25" fmla="*/ 89298 h 100368"/>
                <a:gd name="connsiteX26" fmla="*/ 52976 w 93587"/>
                <a:gd name="connsiteY26" fmla="*/ 73800 h 100368"/>
                <a:gd name="connsiteX27" fmla="*/ 52976 w 93587"/>
                <a:gd name="connsiteY27" fmla="*/ 73800 h 100368"/>
                <a:gd name="connsiteX28" fmla="*/ 64784 w 93587"/>
                <a:gd name="connsiteY28" fmla="*/ 95202 h 100368"/>
                <a:gd name="connsiteX29" fmla="*/ 64784 w 93587"/>
                <a:gd name="connsiteY29" fmla="*/ 74538 h 100368"/>
                <a:gd name="connsiteX30" fmla="*/ 64784 w 93587"/>
                <a:gd name="connsiteY30" fmla="*/ 74538 h 100368"/>
                <a:gd name="connsiteX31" fmla="*/ 64784 w 93587"/>
                <a:gd name="connsiteY31" fmla="*/ 74538 h 100368"/>
                <a:gd name="connsiteX32" fmla="*/ 64784 w 93587"/>
                <a:gd name="connsiteY32" fmla="*/ 87084 h 100368"/>
                <a:gd name="connsiteX33" fmla="*/ 64784 w 93587"/>
                <a:gd name="connsiteY33" fmla="*/ 97416 h 100368"/>
                <a:gd name="connsiteX34" fmla="*/ 64784 w 93587"/>
                <a:gd name="connsiteY34" fmla="*/ 89298 h 100368"/>
                <a:gd name="connsiteX35" fmla="*/ 64784 w 93587"/>
                <a:gd name="connsiteY35" fmla="*/ 83394 h 100368"/>
                <a:gd name="connsiteX36" fmla="*/ 64784 w 93587"/>
                <a:gd name="connsiteY36" fmla="*/ 83394 h 100368"/>
                <a:gd name="connsiteX37" fmla="*/ 69212 w 93587"/>
                <a:gd name="connsiteY37" fmla="*/ 92988 h 100368"/>
                <a:gd name="connsiteX38" fmla="*/ 69212 w 93587"/>
                <a:gd name="connsiteY38" fmla="*/ 68634 h 100368"/>
                <a:gd name="connsiteX39" fmla="*/ 69212 w 93587"/>
                <a:gd name="connsiteY39" fmla="*/ 42066 h 100368"/>
                <a:gd name="connsiteX40" fmla="*/ 69212 w 93587"/>
                <a:gd name="connsiteY40" fmla="*/ 30258 h 100368"/>
                <a:gd name="connsiteX41" fmla="*/ 61832 w 93587"/>
                <a:gd name="connsiteY41" fmla="*/ 16236 h 100368"/>
                <a:gd name="connsiteX42" fmla="*/ 43382 w 93587"/>
                <a:gd name="connsiteY42" fmla="*/ 16236 h 100368"/>
                <a:gd name="connsiteX43" fmla="*/ 43382 w 93587"/>
                <a:gd name="connsiteY43" fmla="*/ 16236 h 100368"/>
                <a:gd name="connsiteX44" fmla="*/ 16076 w 93587"/>
                <a:gd name="connsiteY44" fmla="*/ 16236 h 100368"/>
                <a:gd name="connsiteX45" fmla="*/ 578 w 93587"/>
                <a:gd name="connsiteY45" fmla="*/ 30258 h 100368"/>
                <a:gd name="connsiteX46" fmla="*/ 33050 w 93587"/>
                <a:gd name="connsiteY46" fmla="*/ 89298 h 100368"/>
                <a:gd name="connsiteX47" fmla="*/ 33050 w 93587"/>
                <a:gd name="connsiteY47" fmla="*/ 89298 h 100368"/>
                <a:gd name="connsiteX48" fmla="*/ 38954 w 93587"/>
                <a:gd name="connsiteY48" fmla="*/ 100368 h 100368"/>
                <a:gd name="connsiteX49" fmla="*/ 38954 w 93587"/>
                <a:gd name="connsiteY49" fmla="*/ 87822 h 100368"/>
                <a:gd name="connsiteX50" fmla="*/ 54452 w 93587"/>
                <a:gd name="connsiteY50" fmla="*/ 89298 h 100368"/>
                <a:gd name="connsiteX51" fmla="*/ 55928 w 93587"/>
                <a:gd name="connsiteY51" fmla="*/ 73800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93587" h="100368">
                  <a:moveTo>
                    <a:pt x="74378" y="98154"/>
                  </a:moveTo>
                  <a:lnTo>
                    <a:pt x="74378" y="98154"/>
                  </a:lnTo>
                  <a:cubicBezTo>
                    <a:pt x="73581" y="94258"/>
                    <a:pt x="73581" y="90242"/>
                    <a:pt x="74378" y="86346"/>
                  </a:cubicBezTo>
                  <a:cubicBezTo>
                    <a:pt x="74828" y="82423"/>
                    <a:pt x="74828" y="78461"/>
                    <a:pt x="74378" y="74538"/>
                  </a:cubicBezTo>
                  <a:lnTo>
                    <a:pt x="74378" y="74538"/>
                  </a:lnTo>
                  <a:cubicBezTo>
                    <a:pt x="74378" y="80442"/>
                    <a:pt x="69212" y="88560"/>
                    <a:pt x="74378" y="94464"/>
                  </a:cubicBezTo>
                  <a:lnTo>
                    <a:pt x="74378" y="94464"/>
                  </a:lnTo>
                  <a:lnTo>
                    <a:pt x="74378" y="94464"/>
                  </a:lnTo>
                  <a:cubicBezTo>
                    <a:pt x="67736" y="94464"/>
                    <a:pt x="61832" y="81180"/>
                    <a:pt x="60356" y="74538"/>
                  </a:cubicBezTo>
                  <a:lnTo>
                    <a:pt x="60356" y="74538"/>
                  </a:lnTo>
                  <a:cubicBezTo>
                    <a:pt x="58946" y="78854"/>
                    <a:pt x="58946" y="83506"/>
                    <a:pt x="60356" y="87822"/>
                  </a:cubicBezTo>
                  <a:lnTo>
                    <a:pt x="60356" y="87822"/>
                  </a:lnTo>
                  <a:cubicBezTo>
                    <a:pt x="60356" y="87822"/>
                    <a:pt x="53714" y="80442"/>
                    <a:pt x="52976" y="76014"/>
                  </a:cubicBezTo>
                  <a:cubicBezTo>
                    <a:pt x="52238" y="71586"/>
                    <a:pt x="15338" y="36900"/>
                    <a:pt x="20504" y="16236"/>
                  </a:cubicBezTo>
                  <a:cubicBezTo>
                    <a:pt x="22393" y="8325"/>
                    <a:pt x="28747" y="2258"/>
                    <a:pt x="36740" y="738"/>
                  </a:cubicBezTo>
                  <a:lnTo>
                    <a:pt x="36740" y="738"/>
                  </a:lnTo>
                  <a:cubicBezTo>
                    <a:pt x="46319" y="-1080"/>
                    <a:pt x="56230" y="485"/>
                    <a:pt x="64784" y="5166"/>
                  </a:cubicBezTo>
                  <a:cubicBezTo>
                    <a:pt x="70821" y="2138"/>
                    <a:pt x="77935" y="2138"/>
                    <a:pt x="83972" y="5166"/>
                  </a:cubicBezTo>
                  <a:cubicBezTo>
                    <a:pt x="88533" y="8723"/>
                    <a:pt x="91241" y="14145"/>
                    <a:pt x="91352" y="19926"/>
                  </a:cubicBezTo>
                  <a:cubicBezTo>
                    <a:pt x="92459" y="23784"/>
                    <a:pt x="92459" y="27876"/>
                    <a:pt x="91352" y="31734"/>
                  </a:cubicBezTo>
                  <a:cubicBezTo>
                    <a:pt x="88481" y="40358"/>
                    <a:pt x="88481" y="49679"/>
                    <a:pt x="91352" y="58302"/>
                  </a:cubicBezTo>
                  <a:cubicBezTo>
                    <a:pt x="94333" y="66653"/>
                    <a:pt x="94333" y="75781"/>
                    <a:pt x="91352" y="84132"/>
                  </a:cubicBezTo>
                  <a:lnTo>
                    <a:pt x="91352" y="84132"/>
                  </a:lnTo>
                  <a:cubicBezTo>
                    <a:pt x="91654" y="80941"/>
                    <a:pt x="91654" y="77729"/>
                    <a:pt x="91352" y="74538"/>
                  </a:cubicBezTo>
                  <a:lnTo>
                    <a:pt x="91352" y="79704"/>
                  </a:lnTo>
                  <a:cubicBezTo>
                    <a:pt x="90931" y="82889"/>
                    <a:pt x="90931" y="86114"/>
                    <a:pt x="91352" y="89298"/>
                  </a:cubicBezTo>
                  <a:close/>
                  <a:moveTo>
                    <a:pt x="52976" y="73800"/>
                  </a:moveTo>
                  <a:lnTo>
                    <a:pt x="52976" y="73800"/>
                  </a:lnTo>
                  <a:cubicBezTo>
                    <a:pt x="52976" y="78228"/>
                    <a:pt x="58880" y="92988"/>
                    <a:pt x="64784" y="95202"/>
                  </a:cubicBezTo>
                  <a:cubicBezTo>
                    <a:pt x="61817" y="88634"/>
                    <a:pt x="61817" y="81106"/>
                    <a:pt x="64784" y="74538"/>
                  </a:cubicBezTo>
                  <a:lnTo>
                    <a:pt x="64784" y="74538"/>
                  </a:lnTo>
                  <a:lnTo>
                    <a:pt x="64784" y="74538"/>
                  </a:lnTo>
                  <a:cubicBezTo>
                    <a:pt x="65455" y="78693"/>
                    <a:pt x="65455" y="82929"/>
                    <a:pt x="64784" y="87084"/>
                  </a:cubicBezTo>
                  <a:cubicBezTo>
                    <a:pt x="64260" y="90508"/>
                    <a:pt x="64260" y="93993"/>
                    <a:pt x="64784" y="97416"/>
                  </a:cubicBezTo>
                  <a:cubicBezTo>
                    <a:pt x="64452" y="94720"/>
                    <a:pt x="64452" y="91994"/>
                    <a:pt x="64784" y="89298"/>
                  </a:cubicBezTo>
                  <a:lnTo>
                    <a:pt x="64784" y="83394"/>
                  </a:lnTo>
                  <a:lnTo>
                    <a:pt x="64784" y="83394"/>
                  </a:lnTo>
                  <a:cubicBezTo>
                    <a:pt x="66843" y="86292"/>
                    <a:pt x="68341" y="89545"/>
                    <a:pt x="69212" y="92988"/>
                  </a:cubicBezTo>
                  <a:cubicBezTo>
                    <a:pt x="71042" y="84974"/>
                    <a:pt x="71042" y="76649"/>
                    <a:pt x="69212" y="68634"/>
                  </a:cubicBezTo>
                  <a:cubicBezTo>
                    <a:pt x="66341" y="60011"/>
                    <a:pt x="66341" y="50690"/>
                    <a:pt x="69212" y="42066"/>
                  </a:cubicBezTo>
                  <a:cubicBezTo>
                    <a:pt x="69618" y="38141"/>
                    <a:pt x="69618" y="34184"/>
                    <a:pt x="69212" y="30258"/>
                  </a:cubicBezTo>
                  <a:cubicBezTo>
                    <a:pt x="69094" y="24683"/>
                    <a:pt x="66363" y="19488"/>
                    <a:pt x="61832" y="16236"/>
                  </a:cubicBezTo>
                  <a:cubicBezTo>
                    <a:pt x="55957" y="13647"/>
                    <a:pt x="49256" y="13647"/>
                    <a:pt x="43382" y="16236"/>
                  </a:cubicBezTo>
                  <a:lnTo>
                    <a:pt x="43382" y="16236"/>
                  </a:lnTo>
                  <a:cubicBezTo>
                    <a:pt x="34644" y="12588"/>
                    <a:pt x="24814" y="12588"/>
                    <a:pt x="16076" y="16236"/>
                  </a:cubicBezTo>
                  <a:cubicBezTo>
                    <a:pt x="7220" y="16236"/>
                    <a:pt x="2054" y="23616"/>
                    <a:pt x="578" y="30258"/>
                  </a:cubicBezTo>
                  <a:cubicBezTo>
                    <a:pt x="-4588" y="50922"/>
                    <a:pt x="26408" y="83394"/>
                    <a:pt x="33050" y="89298"/>
                  </a:cubicBezTo>
                  <a:lnTo>
                    <a:pt x="33050" y="89298"/>
                  </a:lnTo>
                  <a:cubicBezTo>
                    <a:pt x="34105" y="93407"/>
                    <a:pt x="36127" y="97202"/>
                    <a:pt x="38954" y="100368"/>
                  </a:cubicBezTo>
                  <a:cubicBezTo>
                    <a:pt x="37825" y="96263"/>
                    <a:pt x="37825" y="91928"/>
                    <a:pt x="38954" y="87822"/>
                  </a:cubicBezTo>
                  <a:cubicBezTo>
                    <a:pt x="42828" y="92509"/>
                    <a:pt x="49766" y="93170"/>
                    <a:pt x="54452" y="89298"/>
                  </a:cubicBezTo>
                  <a:cubicBezTo>
                    <a:pt x="59138" y="85426"/>
                    <a:pt x="59802" y="78487"/>
                    <a:pt x="55928" y="7380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DD516466-D804-4AAC-95E7-A4B35665382D}"/>
                </a:ext>
              </a:extLst>
            </p:cNvPr>
            <p:cNvSpPr/>
            <p:nvPr/>
          </p:nvSpPr>
          <p:spPr>
            <a:xfrm>
              <a:off x="1863938" y="3842066"/>
              <a:ext cx="73667" cy="46237"/>
            </a:xfrm>
            <a:custGeom>
              <a:avLst/>
              <a:gdLst>
                <a:gd name="connsiteX0" fmla="*/ 73668 w 73667"/>
                <a:gd name="connsiteY0" fmla="*/ 24329 h 46237"/>
                <a:gd name="connsiteX1" fmla="*/ 67026 w 73667"/>
                <a:gd name="connsiteY1" fmla="*/ 24329 h 46237"/>
                <a:gd name="connsiteX2" fmla="*/ 67026 w 73667"/>
                <a:gd name="connsiteY2" fmla="*/ 28757 h 46237"/>
                <a:gd name="connsiteX3" fmla="*/ 62598 w 73667"/>
                <a:gd name="connsiteY3" fmla="*/ 33185 h 46237"/>
                <a:gd name="connsiteX4" fmla="*/ 62598 w 73667"/>
                <a:gd name="connsiteY4" fmla="*/ 33185 h 46237"/>
                <a:gd name="connsiteX5" fmla="*/ 55956 w 73667"/>
                <a:gd name="connsiteY5" fmla="*/ 33185 h 46237"/>
                <a:gd name="connsiteX6" fmla="*/ 56480 w 73667"/>
                <a:gd name="connsiteY6" fmla="*/ 41519 h 46237"/>
                <a:gd name="connsiteX7" fmla="*/ 55956 w 73667"/>
                <a:gd name="connsiteY7" fmla="*/ 42041 h 46237"/>
                <a:gd name="connsiteX8" fmla="*/ 44886 w 73667"/>
                <a:gd name="connsiteY8" fmla="*/ 36137 h 46237"/>
                <a:gd name="connsiteX9" fmla="*/ 38244 w 73667"/>
                <a:gd name="connsiteY9" fmla="*/ 31709 h 46237"/>
                <a:gd name="connsiteX10" fmla="*/ 28650 w 73667"/>
                <a:gd name="connsiteY10" fmla="*/ 45731 h 46237"/>
                <a:gd name="connsiteX11" fmla="*/ 17580 w 73667"/>
                <a:gd name="connsiteY11" fmla="*/ 37613 h 46237"/>
                <a:gd name="connsiteX12" fmla="*/ 2820 w 73667"/>
                <a:gd name="connsiteY12" fmla="*/ 30233 h 46237"/>
                <a:gd name="connsiteX13" fmla="*/ 3690 w 73667"/>
                <a:gd name="connsiteY13" fmla="*/ 14602 h 46237"/>
                <a:gd name="connsiteX14" fmla="*/ 10938 w 73667"/>
                <a:gd name="connsiteY14" fmla="*/ 11783 h 46237"/>
                <a:gd name="connsiteX15" fmla="*/ 30126 w 73667"/>
                <a:gd name="connsiteY15" fmla="*/ 11783 h 46237"/>
                <a:gd name="connsiteX16" fmla="*/ 38244 w 73667"/>
                <a:gd name="connsiteY16" fmla="*/ 8093 h 46237"/>
                <a:gd name="connsiteX17" fmla="*/ 42672 w 73667"/>
                <a:gd name="connsiteY17" fmla="*/ 713 h 46237"/>
                <a:gd name="connsiteX18" fmla="*/ 72974 w 73667"/>
                <a:gd name="connsiteY18" fmla="*/ 19182 h 46237"/>
                <a:gd name="connsiteX19" fmla="*/ 73668 w 73667"/>
                <a:gd name="connsiteY19" fmla="*/ 24329 h 4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667" h="46237">
                  <a:moveTo>
                    <a:pt x="73668" y="24329"/>
                  </a:moveTo>
                  <a:cubicBezTo>
                    <a:pt x="71498" y="24965"/>
                    <a:pt x="69195" y="24965"/>
                    <a:pt x="67026" y="24329"/>
                  </a:cubicBezTo>
                  <a:cubicBezTo>
                    <a:pt x="67343" y="25788"/>
                    <a:pt x="67343" y="27298"/>
                    <a:pt x="67026" y="28757"/>
                  </a:cubicBezTo>
                  <a:cubicBezTo>
                    <a:pt x="67026" y="28757"/>
                    <a:pt x="67026" y="33185"/>
                    <a:pt x="62598" y="33185"/>
                  </a:cubicBezTo>
                  <a:lnTo>
                    <a:pt x="62598" y="33185"/>
                  </a:lnTo>
                  <a:cubicBezTo>
                    <a:pt x="62598" y="24329"/>
                    <a:pt x="51528" y="28019"/>
                    <a:pt x="55956" y="33185"/>
                  </a:cubicBezTo>
                  <a:cubicBezTo>
                    <a:pt x="58398" y="35342"/>
                    <a:pt x="58635" y="39073"/>
                    <a:pt x="56480" y="41519"/>
                  </a:cubicBezTo>
                  <a:cubicBezTo>
                    <a:pt x="56317" y="41703"/>
                    <a:pt x="56140" y="41878"/>
                    <a:pt x="55956" y="42041"/>
                  </a:cubicBezTo>
                  <a:cubicBezTo>
                    <a:pt x="49314" y="47945"/>
                    <a:pt x="41196" y="42041"/>
                    <a:pt x="44886" y="36137"/>
                  </a:cubicBezTo>
                  <a:cubicBezTo>
                    <a:pt x="48576" y="30233"/>
                    <a:pt x="44886" y="27281"/>
                    <a:pt x="38244" y="31709"/>
                  </a:cubicBezTo>
                  <a:cubicBezTo>
                    <a:pt x="31602" y="36137"/>
                    <a:pt x="38244" y="44255"/>
                    <a:pt x="28650" y="45731"/>
                  </a:cubicBezTo>
                  <a:cubicBezTo>
                    <a:pt x="19056" y="47207"/>
                    <a:pt x="16104" y="45731"/>
                    <a:pt x="17580" y="37613"/>
                  </a:cubicBezTo>
                  <a:cubicBezTo>
                    <a:pt x="19056" y="29495"/>
                    <a:pt x="2820" y="37613"/>
                    <a:pt x="2820" y="30233"/>
                  </a:cubicBezTo>
                  <a:cubicBezTo>
                    <a:pt x="-1254" y="25677"/>
                    <a:pt x="-870" y="18678"/>
                    <a:pt x="3690" y="14602"/>
                  </a:cubicBezTo>
                  <a:cubicBezTo>
                    <a:pt x="5683" y="12816"/>
                    <a:pt x="8259" y="11815"/>
                    <a:pt x="10938" y="11783"/>
                  </a:cubicBezTo>
                  <a:cubicBezTo>
                    <a:pt x="19056" y="11783"/>
                    <a:pt x="22008" y="11783"/>
                    <a:pt x="30126" y="11783"/>
                  </a:cubicBezTo>
                  <a:cubicBezTo>
                    <a:pt x="32650" y="10185"/>
                    <a:pt x="35380" y="8944"/>
                    <a:pt x="38244" y="8093"/>
                  </a:cubicBezTo>
                  <a:cubicBezTo>
                    <a:pt x="39166" y="5340"/>
                    <a:pt x="40679" y="2821"/>
                    <a:pt x="42672" y="713"/>
                  </a:cubicBezTo>
                  <a:cubicBezTo>
                    <a:pt x="56140" y="-2554"/>
                    <a:pt x="69705" y="5715"/>
                    <a:pt x="72974" y="19182"/>
                  </a:cubicBezTo>
                  <a:cubicBezTo>
                    <a:pt x="73380" y="20869"/>
                    <a:pt x="73616" y="22594"/>
                    <a:pt x="73668" y="24329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14B226C3-8DF0-46FD-940C-91F8B93A2C04}"/>
                </a:ext>
              </a:extLst>
            </p:cNvPr>
            <p:cNvSpPr/>
            <p:nvPr/>
          </p:nvSpPr>
          <p:spPr>
            <a:xfrm>
              <a:off x="1862200" y="3841769"/>
              <a:ext cx="73929" cy="50456"/>
            </a:xfrm>
            <a:custGeom>
              <a:avLst/>
              <a:gdLst>
                <a:gd name="connsiteX0" fmla="*/ 22269 w 73929"/>
                <a:gd name="connsiteY0" fmla="*/ 50456 h 50456"/>
                <a:gd name="connsiteX1" fmla="*/ 14151 w 73929"/>
                <a:gd name="connsiteY1" fmla="*/ 46766 h 50456"/>
                <a:gd name="connsiteX2" fmla="*/ 14151 w 73929"/>
                <a:gd name="connsiteY2" fmla="*/ 42338 h 50456"/>
                <a:gd name="connsiteX3" fmla="*/ 3081 w 73929"/>
                <a:gd name="connsiteY3" fmla="*/ 42338 h 50456"/>
                <a:gd name="connsiteX4" fmla="*/ 3081 w 73929"/>
                <a:gd name="connsiteY4" fmla="*/ 35696 h 50456"/>
                <a:gd name="connsiteX5" fmla="*/ 3081 w 73929"/>
                <a:gd name="connsiteY5" fmla="*/ 23888 h 50456"/>
                <a:gd name="connsiteX6" fmla="*/ 13413 w 73929"/>
                <a:gd name="connsiteY6" fmla="*/ 16508 h 50456"/>
                <a:gd name="connsiteX7" fmla="*/ 23745 w 73929"/>
                <a:gd name="connsiteY7" fmla="*/ 16508 h 50456"/>
                <a:gd name="connsiteX8" fmla="*/ 32601 w 73929"/>
                <a:gd name="connsiteY8" fmla="*/ 16508 h 50456"/>
                <a:gd name="connsiteX9" fmla="*/ 39981 w 73929"/>
                <a:gd name="connsiteY9" fmla="*/ 8390 h 50456"/>
                <a:gd name="connsiteX10" fmla="*/ 44409 w 73929"/>
                <a:gd name="connsiteY10" fmla="*/ 272 h 50456"/>
                <a:gd name="connsiteX11" fmla="*/ 44409 w 73929"/>
                <a:gd name="connsiteY11" fmla="*/ 272 h 50456"/>
                <a:gd name="connsiteX12" fmla="*/ 73686 w 73929"/>
                <a:gd name="connsiteY12" fmla="*/ 22115 h 50456"/>
                <a:gd name="connsiteX13" fmla="*/ 73929 w 73929"/>
                <a:gd name="connsiteY13" fmla="*/ 24626 h 50456"/>
                <a:gd name="connsiteX14" fmla="*/ 73929 w 73929"/>
                <a:gd name="connsiteY14" fmla="*/ 24626 h 50456"/>
                <a:gd name="connsiteX15" fmla="*/ 68025 w 73929"/>
                <a:gd name="connsiteY15" fmla="*/ 24626 h 50456"/>
                <a:gd name="connsiteX16" fmla="*/ 63597 w 73929"/>
                <a:gd name="connsiteY16" fmla="*/ 29054 h 50456"/>
                <a:gd name="connsiteX17" fmla="*/ 63597 w 73929"/>
                <a:gd name="connsiteY17" fmla="*/ 29054 h 50456"/>
                <a:gd name="connsiteX18" fmla="*/ 63597 w 73929"/>
                <a:gd name="connsiteY18" fmla="*/ 29054 h 50456"/>
                <a:gd name="connsiteX19" fmla="*/ 58431 w 73929"/>
                <a:gd name="connsiteY19" fmla="*/ 23888 h 50456"/>
                <a:gd name="connsiteX20" fmla="*/ 58431 w 73929"/>
                <a:gd name="connsiteY20" fmla="*/ 23888 h 50456"/>
                <a:gd name="connsiteX21" fmla="*/ 58431 w 73929"/>
                <a:gd name="connsiteY21" fmla="*/ 28316 h 50456"/>
                <a:gd name="connsiteX22" fmla="*/ 58431 w 73929"/>
                <a:gd name="connsiteY22" fmla="*/ 38648 h 50456"/>
                <a:gd name="connsiteX23" fmla="*/ 47361 w 73929"/>
                <a:gd name="connsiteY23" fmla="*/ 38648 h 50456"/>
                <a:gd name="connsiteX24" fmla="*/ 47361 w 73929"/>
                <a:gd name="connsiteY24" fmla="*/ 31268 h 50456"/>
                <a:gd name="connsiteX25" fmla="*/ 47361 w 73929"/>
                <a:gd name="connsiteY25" fmla="*/ 25364 h 50456"/>
                <a:gd name="connsiteX26" fmla="*/ 41457 w 73929"/>
                <a:gd name="connsiteY26" fmla="*/ 25364 h 50456"/>
                <a:gd name="connsiteX27" fmla="*/ 41457 w 73929"/>
                <a:gd name="connsiteY27" fmla="*/ 31268 h 50456"/>
                <a:gd name="connsiteX28" fmla="*/ 34815 w 73929"/>
                <a:gd name="connsiteY28" fmla="*/ 39386 h 50456"/>
                <a:gd name="connsiteX29" fmla="*/ 14151 w 73929"/>
                <a:gd name="connsiteY29" fmla="*/ 40862 h 50456"/>
                <a:gd name="connsiteX30" fmla="*/ 14151 w 73929"/>
                <a:gd name="connsiteY30" fmla="*/ 40862 h 50456"/>
                <a:gd name="connsiteX31" fmla="*/ 14151 w 73929"/>
                <a:gd name="connsiteY31" fmla="*/ 46028 h 50456"/>
                <a:gd name="connsiteX32" fmla="*/ 23745 w 73929"/>
                <a:gd name="connsiteY32" fmla="*/ 46028 h 50456"/>
                <a:gd name="connsiteX33" fmla="*/ 29649 w 73929"/>
                <a:gd name="connsiteY33" fmla="*/ 39386 h 50456"/>
                <a:gd name="connsiteX34" fmla="*/ 29649 w 73929"/>
                <a:gd name="connsiteY34" fmla="*/ 32744 h 50456"/>
                <a:gd name="connsiteX35" fmla="*/ 37029 w 73929"/>
                <a:gd name="connsiteY35" fmla="*/ 32744 h 50456"/>
                <a:gd name="connsiteX36" fmla="*/ 37029 w 73929"/>
                <a:gd name="connsiteY36" fmla="*/ 39386 h 50456"/>
                <a:gd name="connsiteX37" fmla="*/ 37029 w 73929"/>
                <a:gd name="connsiteY37" fmla="*/ 46028 h 50456"/>
                <a:gd name="connsiteX38" fmla="*/ 46623 w 73929"/>
                <a:gd name="connsiteY38" fmla="*/ 46028 h 50456"/>
                <a:gd name="connsiteX39" fmla="*/ 46623 w 73929"/>
                <a:gd name="connsiteY39" fmla="*/ 37172 h 50456"/>
                <a:gd name="connsiteX40" fmla="*/ 46623 w 73929"/>
                <a:gd name="connsiteY40" fmla="*/ 32006 h 50456"/>
                <a:gd name="connsiteX41" fmla="*/ 50313 w 73929"/>
                <a:gd name="connsiteY41" fmla="*/ 32006 h 50456"/>
                <a:gd name="connsiteX42" fmla="*/ 55479 w 73929"/>
                <a:gd name="connsiteY42" fmla="*/ 37172 h 50456"/>
                <a:gd name="connsiteX43" fmla="*/ 55479 w 73929"/>
                <a:gd name="connsiteY43" fmla="*/ 37172 h 50456"/>
                <a:gd name="connsiteX44" fmla="*/ 55479 w 73929"/>
                <a:gd name="connsiteY44" fmla="*/ 37172 h 50456"/>
                <a:gd name="connsiteX45" fmla="*/ 59169 w 73929"/>
                <a:gd name="connsiteY45" fmla="*/ 32744 h 50456"/>
                <a:gd name="connsiteX46" fmla="*/ 59169 w 73929"/>
                <a:gd name="connsiteY46" fmla="*/ 32744 h 50456"/>
                <a:gd name="connsiteX47" fmla="*/ 59169 w 73929"/>
                <a:gd name="connsiteY47" fmla="*/ 32744 h 50456"/>
                <a:gd name="connsiteX48" fmla="*/ 65073 w 73929"/>
                <a:gd name="connsiteY48" fmla="*/ 32744 h 50456"/>
                <a:gd name="connsiteX49" fmla="*/ 47826 w 73929"/>
                <a:gd name="connsiteY49" fmla="*/ 1732 h 50456"/>
                <a:gd name="connsiteX50" fmla="*/ 44409 w 73929"/>
                <a:gd name="connsiteY50" fmla="*/ 1010 h 50456"/>
                <a:gd name="connsiteX51" fmla="*/ 44409 w 73929"/>
                <a:gd name="connsiteY51" fmla="*/ 8390 h 50456"/>
                <a:gd name="connsiteX52" fmla="*/ 44409 w 73929"/>
                <a:gd name="connsiteY52" fmla="*/ 8390 h 50456"/>
                <a:gd name="connsiteX53" fmla="*/ 30387 w 73929"/>
                <a:gd name="connsiteY53" fmla="*/ 17984 h 50456"/>
                <a:gd name="connsiteX54" fmla="*/ 30387 w 73929"/>
                <a:gd name="connsiteY54" fmla="*/ 17984 h 50456"/>
                <a:gd name="connsiteX55" fmla="*/ 20793 w 73929"/>
                <a:gd name="connsiteY55" fmla="*/ 17984 h 50456"/>
                <a:gd name="connsiteX56" fmla="*/ 11199 w 73929"/>
                <a:gd name="connsiteY56" fmla="*/ 17984 h 50456"/>
                <a:gd name="connsiteX57" fmla="*/ 1605 w 73929"/>
                <a:gd name="connsiteY57" fmla="*/ 24626 h 50456"/>
                <a:gd name="connsiteX58" fmla="*/ 1605 w 73929"/>
                <a:gd name="connsiteY58" fmla="*/ 35696 h 50456"/>
                <a:gd name="connsiteX59" fmla="*/ 1605 w 73929"/>
                <a:gd name="connsiteY59" fmla="*/ 35696 h 50456"/>
                <a:gd name="connsiteX60" fmla="*/ 1605 w 73929"/>
                <a:gd name="connsiteY60" fmla="*/ 40862 h 50456"/>
                <a:gd name="connsiteX61" fmla="*/ 12675 w 73929"/>
                <a:gd name="connsiteY61" fmla="*/ 40862 h 50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3929" h="50456">
                  <a:moveTo>
                    <a:pt x="22269" y="50456"/>
                  </a:moveTo>
                  <a:cubicBezTo>
                    <a:pt x="19184" y="50335"/>
                    <a:pt x="16269" y="49010"/>
                    <a:pt x="14151" y="46766"/>
                  </a:cubicBezTo>
                  <a:cubicBezTo>
                    <a:pt x="13834" y="45307"/>
                    <a:pt x="13834" y="43797"/>
                    <a:pt x="14151" y="42338"/>
                  </a:cubicBezTo>
                  <a:cubicBezTo>
                    <a:pt x="10550" y="43471"/>
                    <a:pt x="6683" y="43471"/>
                    <a:pt x="3081" y="42338"/>
                  </a:cubicBezTo>
                  <a:cubicBezTo>
                    <a:pt x="2218" y="40209"/>
                    <a:pt x="2218" y="37826"/>
                    <a:pt x="3081" y="35696"/>
                  </a:cubicBezTo>
                  <a:cubicBezTo>
                    <a:pt x="609" y="32148"/>
                    <a:pt x="609" y="27437"/>
                    <a:pt x="3081" y="23888"/>
                  </a:cubicBezTo>
                  <a:cubicBezTo>
                    <a:pt x="4631" y="19502"/>
                    <a:pt x="8764" y="16553"/>
                    <a:pt x="13413" y="16508"/>
                  </a:cubicBezTo>
                  <a:lnTo>
                    <a:pt x="23745" y="16508"/>
                  </a:lnTo>
                  <a:cubicBezTo>
                    <a:pt x="26675" y="17018"/>
                    <a:pt x="29671" y="17018"/>
                    <a:pt x="32601" y="16508"/>
                  </a:cubicBezTo>
                  <a:cubicBezTo>
                    <a:pt x="34557" y="13385"/>
                    <a:pt x="37059" y="10636"/>
                    <a:pt x="39981" y="8390"/>
                  </a:cubicBezTo>
                  <a:cubicBezTo>
                    <a:pt x="40800" y="5375"/>
                    <a:pt x="42321" y="2593"/>
                    <a:pt x="44409" y="272"/>
                  </a:cubicBezTo>
                  <a:lnTo>
                    <a:pt x="44409" y="272"/>
                  </a:lnTo>
                  <a:cubicBezTo>
                    <a:pt x="58527" y="-1781"/>
                    <a:pt x="71634" y="7999"/>
                    <a:pt x="73686" y="22115"/>
                  </a:cubicBezTo>
                  <a:cubicBezTo>
                    <a:pt x="73811" y="22948"/>
                    <a:pt x="73892" y="23786"/>
                    <a:pt x="73929" y="24626"/>
                  </a:cubicBezTo>
                  <a:lnTo>
                    <a:pt x="73929" y="24626"/>
                  </a:lnTo>
                  <a:lnTo>
                    <a:pt x="68025" y="24626"/>
                  </a:lnTo>
                  <a:cubicBezTo>
                    <a:pt x="68025" y="27072"/>
                    <a:pt x="66040" y="29054"/>
                    <a:pt x="63597" y="29054"/>
                  </a:cubicBezTo>
                  <a:cubicBezTo>
                    <a:pt x="63597" y="29054"/>
                    <a:pt x="63597" y="29054"/>
                    <a:pt x="63597" y="29054"/>
                  </a:cubicBezTo>
                  <a:lnTo>
                    <a:pt x="63597" y="29054"/>
                  </a:lnTo>
                  <a:cubicBezTo>
                    <a:pt x="63597" y="25364"/>
                    <a:pt x="59907" y="23888"/>
                    <a:pt x="58431" y="23888"/>
                  </a:cubicBezTo>
                  <a:lnTo>
                    <a:pt x="58431" y="23888"/>
                  </a:lnTo>
                  <a:cubicBezTo>
                    <a:pt x="58431" y="23888"/>
                    <a:pt x="58431" y="23888"/>
                    <a:pt x="58431" y="28316"/>
                  </a:cubicBezTo>
                  <a:cubicBezTo>
                    <a:pt x="60903" y="31316"/>
                    <a:pt x="60903" y="35649"/>
                    <a:pt x="58431" y="38648"/>
                  </a:cubicBezTo>
                  <a:cubicBezTo>
                    <a:pt x="55199" y="41239"/>
                    <a:pt x="50594" y="41239"/>
                    <a:pt x="47361" y="38648"/>
                  </a:cubicBezTo>
                  <a:cubicBezTo>
                    <a:pt x="45634" y="36491"/>
                    <a:pt x="45634" y="33426"/>
                    <a:pt x="47361" y="31268"/>
                  </a:cubicBezTo>
                  <a:cubicBezTo>
                    <a:pt x="47361" y="31268"/>
                    <a:pt x="47361" y="26840"/>
                    <a:pt x="47361" y="25364"/>
                  </a:cubicBezTo>
                  <a:cubicBezTo>
                    <a:pt x="47361" y="23888"/>
                    <a:pt x="47361" y="25364"/>
                    <a:pt x="41457" y="25364"/>
                  </a:cubicBezTo>
                  <a:cubicBezTo>
                    <a:pt x="40882" y="27291"/>
                    <a:pt x="40882" y="29342"/>
                    <a:pt x="41457" y="31268"/>
                  </a:cubicBezTo>
                  <a:cubicBezTo>
                    <a:pt x="41457" y="31268"/>
                    <a:pt x="41457" y="38648"/>
                    <a:pt x="34815" y="39386"/>
                  </a:cubicBezTo>
                  <a:close/>
                  <a:moveTo>
                    <a:pt x="14151" y="40862"/>
                  </a:moveTo>
                  <a:lnTo>
                    <a:pt x="14151" y="40862"/>
                  </a:lnTo>
                  <a:cubicBezTo>
                    <a:pt x="13457" y="42514"/>
                    <a:pt x="13457" y="44377"/>
                    <a:pt x="14151" y="46028"/>
                  </a:cubicBezTo>
                  <a:cubicBezTo>
                    <a:pt x="17236" y="47223"/>
                    <a:pt x="20660" y="47223"/>
                    <a:pt x="23745" y="46028"/>
                  </a:cubicBezTo>
                  <a:cubicBezTo>
                    <a:pt x="23745" y="46028"/>
                    <a:pt x="28173" y="46028"/>
                    <a:pt x="29649" y="39386"/>
                  </a:cubicBezTo>
                  <a:cubicBezTo>
                    <a:pt x="29014" y="37218"/>
                    <a:pt x="29014" y="34913"/>
                    <a:pt x="29649" y="32744"/>
                  </a:cubicBezTo>
                  <a:cubicBezTo>
                    <a:pt x="29649" y="32744"/>
                    <a:pt x="35553" y="32744"/>
                    <a:pt x="37029" y="32744"/>
                  </a:cubicBezTo>
                  <a:cubicBezTo>
                    <a:pt x="38505" y="32744"/>
                    <a:pt x="37029" y="36434"/>
                    <a:pt x="37029" y="39386"/>
                  </a:cubicBezTo>
                  <a:cubicBezTo>
                    <a:pt x="37029" y="42338"/>
                    <a:pt x="37029" y="44552"/>
                    <a:pt x="37029" y="46028"/>
                  </a:cubicBezTo>
                  <a:cubicBezTo>
                    <a:pt x="39885" y="48121"/>
                    <a:pt x="43767" y="48121"/>
                    <a:pt x="46623" y="46028"/>
                  </a:cubicBezTo>
                  <a:cubicBezTo>
                    <a:pt x="48881" y="43507"/>
                    <a:pt x="48881" y="39693"/>
                    <a:pt x="46623" y="37172"/>
                  </a:cubicBezTo>
                  <a:cubicBezTo>
                    <a:pt x="46623" y="37172"/>
                    <a:pt x="46623" y="33482"/>
                    <a:pt x="46623" y="32006"/>
                  </a:cubicBezTo>
                  <a:lnTo>
                    <a:pt x="50313" y="32006"/>
                  </a:lnTo>
                  <a:cubicBezTo>
                    <a:pt x="50313" y="32006"/>
                    <a:pt x="50313" y="32006"/>
                    <a:pt x="55479" y="37172"/>
                  </a:cubicBezTo>
                  <a:cubicBezTo>
                    <a:pt x="60645" y="42338"/>
                    <a:pt x="55479" y="37172"/>
                    <a:pt x="55479" y="37172"/>
                  </a:cubicBezTo>
                  <a:lnTo>
                    <a:pt x="55479" y="37172"/>
                  </a:lnTo>
                  <a:cubicBezTo>
                    <a:pt x="55479" y="37172"/>
                    <a:pt x="59169" y="37172"/>
                    <a:pt x="59169" y="32744"/>
                  </a:cubicBezTo>
                  <a:lnTo>
                    <a:pt x="59169" y="32744"/>
                  </a:lnTo>
                  <a:lnTo>
                    <a:pt x="59169" y="32744"/>
                  </a:lnTo>
                  <a:lnTo>
                    <a:pt x="65073" y="32744"/>
                  </a:lnTo>
                  <a:cubicBezTo>
                    <a:pt x="68874" y="19418"/>
                    <a:pt x="61154" y="5534"/>
                    <a:pt x="47826" y="1732"/>
                  </a:cubicBezTo>
                  <a:cubicBezTo>
                    <a:pt x="46704" y="1413"/>
                    <a:pt x="45560" y="1171"/>
                    <a:pt x="44409" y="1010"/>
                  </a:cubicBezTo>
                  <a:cubicBezTo>
                    <a:pt x="43915" y="3445"/>
                    <a:pt x="43915" y="5956"/>
                    <a:pt x="44409" y="8390"/>
                  </a:cubicBezTo>
                  <a:lnTo>
                    <a:pt x="44409" y="8390"/>
                  </a:lnTo>
                  <a:cubicBezTo>
                    <a:pt x="38933" y="10220"/>
                    <a:pt x="34077" y="13543"/>
                    <a:pt x="30387" y="17984"/>
                  </a:cubicBezTo>
                  <a:lnTo>
                    <a:pt x="30387" y="17984"/>
                  </a:lnTo>
                  <a:cubicBezTo>
                    <a:pt x="27236" y="18737"/>
                    <a:pt x="23944" y="18737"/>
                    <a:pt x="20793" y="17984"/>
                  </a:cubicBezTo>
                  <a:lnTo>
                    <a:pt x="11199" y="17984"/>
                  </a:lnTo>
                  <a:cubicBezTo>
                    <a:pt x="7052" y="18353"/>
                    <a:pt x="3406" y="20877"/>
                    <a:pt x="1605" y="24626"/>
                  </a:cubicBezTo>
                  <a:cubicBezTo>
                    <a:pt x="-535" y="28005"/>
                    <a:pt x="-535" y="32318"/>
                    <a:pt x="1605" y="35696"/>
                  </a:cubicBezTo>
                  <a:lnTo>
                    <a:pt x="1605" y="35696"/>
                  </a:lnTo>
                  <a:cubicBezTo>
                    <a:pt x="985" y="37362"/>
                    <a:pt x="985" y="39197"/>
                    <a:pt x="1605" y="40862"/>
                  </a:cubicBezTo>
                  <a:cubicBezTo>
                    <a:pt x="5066" y="42699"/>
                    <a:pt x="9214" y="42699"/>
                    <a:pt x="12675" y="4086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9AC09328-1C61-4067-B47B-9009BB717244}"/>
                </a:ext>
              </a:extLst>
            </p:cNvPr>
            <p:cNvSpPr/>
            <p:nvPr/>
          </p:nvSpPr>
          <p:spPr>
            <a:xfrm>
              <a:off x="2038958" y="3626163"/>
              <a:ext cx="68387" cy="33517"/>
            </a:xfrm>
            <a:custGeom>
              <a:avLst/>
              <a:gdLst>
                <a:gd name="connsiteX0" fmla="*/ 491 w 68387"/>
                <a:gd name="connsiteY0" fmla="*/ 10715 h 33517"/>
                <a:gd name="connsiteX1" fmla="*/ 30749 w 68387"/>
                <a:gd name="connsiteY1" fmla="*/ 6287 h 33517"/>
                <a:gd name="connsiteX2" fmla="*/ 68387 w 68387"/>
                <a:gd name="connsiteY2" fmla="*/ 383 h 33517"/>
                <a:gd name="connsiteX3" fmla="*/ 491 w 68387"/>
                <a:gd name="connsiteY3" fmla="*/ 10715 h 3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387" h="33517">
                  <a:moveTo>
                    <a:pt x="491" y="10715"/>
                  </a:moveTo>
                  <a:cubicBezTo>
                    <a:pt x="11561" y="4811"/>
                    <a:pt x="16727" y="15143"/>
                    <a:pt x="30749" y="6287"/>
                  </a:cubicBezTo>
                  <a:cubicBezTo>
                    <a:pt x="38867" y="6287"/>
                    <a:pt x="57317" y="-1831"/>
                    <a:pt x="68387" y="383"/>
                  </a:cubicBezTo>
                  <a:cubicBezTo>
                    <a:pt x="56579" y="49829"/>
                    <a:pt x="-6151" y="35807"/>
                    <a:pt x="491" y="10715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6C741201-0CCA-4BFF-9A50-0B6947E8F8AB}"/>
                </a:ext>
              </a:extLst>
            </p:cNvPr>
            <p:cNvSpPr/>
            <p:nvPr/>
          </p:nvSpPr>
          <p:spPr>
            <a:xfrm>
              <a:off x="2038350" y="3627759"/>
              <a:ext cx="68995" cy="40852"/>
            </a:xfrm>
            <a:custGeom>
              <a:avLst/>
              <a:gdLst>
                <a:gd name="connsiteX0" fmla="*/ 29143 w 68995"/>
                <a:gd name="connsiteY0" fmla="*/ 32735 h 40852"/>
                <a:gd name="connsiteX1" fmla="*/ 5527 w 68995"/>
                <a:gd name="connsiteY1" fmla="*/ 23879 h 40852"/>
                <a:gd name="connsiteX2" fmla="*/ 361 w 68995"/>
                <a:gd name="connsiteY2" fmla="*/ 9119 h 40852"/>
                <a:gd name="connsiteX3" fmla="*/ 361 w 68995"/>
                <a:gd name="connsiteY3" fmla="*/ 9119 h 40852"/>
                <a:gd name="connsiteX4" fmla="*/ 12907 w 68995"/>
                <a:gd name="connsiteY4" fmla="*/ 9119 h 40852"/>
                <a:gd name="connsiteX5" fmla="*/ 30619 w 68995"/>
                <a:gd name="connsiteY5" fmla="*/ 9119 h 40852"/>
                <a:gd name="connsiteX6" fmla="*/ 30619 w 68995"/>
                <a:gd name="connsiteY6" fmla="*/ 9119 h 40852"/>
                <a:gd name="connsiteX7" fmla="*/ 47593 w 68995"/>
                <a:gd name="connsiteY7" fmla="*/ 9119 h 40852"/>
                <a:gd name="connsiteX8" fmla="*/ 68257 w 68995"/>
                <a:gd name="connsiteY8" fmla="*/ 9119 h 40852"/>
                <a:gd name="connsiteX9" fmla="*/ 68257 w 68995"/>
                <a:gd name="connsiteY9" fmla="*/ 9119 h 40852"/>
                <a:gd name="connsiteX10" fmla="*/ 39475 w 68995"/>
                <a:gd name="connsiteY10" fmla="*/ 40853 h 40852"/>
                <a:gd name="connsiteX11" fmla="*/ 29143 w 68995"/>
                <a:gd name="connsiteY11" fmla="*/ 32735 h 40852"/>
                <a:gd name="connsiteX12" fmla="*/ 1837 w 68995"/>
                <a:gd name="connsiteY12" fmla="*/ 9119 h 40852"/>
                <a:gd name="connsiteX13" fmla="*/ 6265 w 68995"/>
                <a:gd name="connsiteY13" fmla="*/ 23141 h 40852"/>
                <a:gd name="connsiteX14" fmla="*/ 40951 w 68995"/>
                <a:gd name="connsiteY14" fmla="*/ 29783 h 40852"/>
                <a:gd name="connsiteX15" fmla="*/ 68995 w 68995"/>
                <a:gd name="connsiteY15" fmla="*/ 1001 h 40852"/>
                <a:gd name="connsiteX16" fmla="*/ 49807 w 68995"/>
                <a:gd name="connsiteY16" fmla="*/ 1001 h 40852"/>
                <a:gd name="connsiteX17" fmla="*/ 31357 w 68995"/>
                <a:gd name="connsiteY17" fmla="*/ 1001 h 40852"/>
                <a:gd name="connsiteX18" fmla="*/ 13645 w 68995"/>
                <a:gd name="connsiteY18" fmla="*/ 1001 h 40852"/>
                <a:gd name="connsiteX19" fmla="*/ 1837 w 68995"/>
                <a:gd name="connsiteY19" fmla="*/ 9119 h 40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995" h="40852">
                  <a:moveTo>
                    <a:pt x="29143" y="32735"/>
                  </a:moveTo>
                  <a:cubicBezTo>
                    <a:pt x="20450" y="32780"/>
                    <a:pt x="12044" y="29628"/>
                    <a:pt x="5527" y="23879"/>
                  </a:cubicBezTo>
                  <a:cubicBezTo>
                    <a:pt x="1129" y="20350"/>
                    <a:pt x="-879" y="14622"/>
                    <a:pt x="361" y="9119"/>
                  </a:cubicBezTo>
                  <a:lnTo>
                    <a:pt x="361" y="9119"/>
                  </a:lnTo>
                  <a:cubicBezTo>
                    <a:pt x="4413" y="7653"/>
                    <a:pt x="8856" y="7653"/>
                    <a:pt x="12907" y="9119"/>
                  </a:cubicBezTo>
                  <a:cubicBezTo>
                    <a:pt x="18590" y="11417"/>
                    <a:pt x="24937" y="11417"/>
                    <a:pt x="30619" y="9119"/>
                  </a:cubicBezTo>
                  <a:lnTo>
                    <a:pt x="30619" y="9119"/>
                  </a:lnTo>
                  <a:cubicBezTo>
                    <a:pt x="36169" y="10660"/>
                    <a:pt x="42043" y="10660"/>
                    <a:pt x="47593" y="9119"/>
                  </a:cubicBezTo>
                  <a:cubicBezTo>
                    <a:pt x="54420" y="7839"/>
                    <a:pt x="61431" y="7839"/>
                    <a:pt x="68257" y="9119"/>
                  </a:cubicBezTo>
                  <a:lnTo>
                    <a:pt x="68257" y="9119"/>
                  </a:lnTo>
                  <a:cubicBezTo>
                    <a:pt x="65320" y="24232"/>
                    <a:pt x="54228" y="36462"/>
                    <a:pt x="39475" y="40853"/>
                  </a:cubicBezTo>
                  <a:cubicBezTo>
                    <a:pt x="35527" y="38862"/>
                    <a:pt x="32014" y="36101"/>
                    <a:pt x="29143" y="32735"/>
                  </a:cubicBezTo>
                  <a:close/>
                  <a:moveTo>
                    <a:pt x="1837" y="9119"/>
                  </a:moveTo>
                  <a:cubicBezTo>
                    <a:pt x="354" y="14258"/>
                    <a:pt x="2103" y="19784"/>
                    <a:pt x="6265" y="23141"/>
                  </a:cubicBezTo>
                  <a:cubicBezTo>
                    <a:pt x="15948" y="31103"/>
                    <a:pt x="29010" y="33605"/>
                    <a:pt x="40951" y="29783"/>
                  </a:cubicBezTo>
                  <a:cubicBezTo>
                    <a:pt x="54722" y="25814"/>
                    <a:pt x="65386" y="14874"/>
                    <a:pt x="68995" y="1001"/>
                  </a:cubicBezTo>
                  <a:cubicBezTo>
                    <a:pt x="62671" y="-334"/>
                    <a:pt x="56132" y="-334"/>
                    <a:pt x="49807" y="1001"/>
                  </a:cubicBezTo>
                  <a:cubicBezTo>
                    <a:pt x="43763" y="2596"/>
                    <a:pt x="37401" y="2596"/>
                    <a:pt x="31357" y="1001"/>
                  </a:cubicBezTo>
                  <a:cubicBezTo>
                    <a:pt x="25675" y="3299"/>
                    <a:pt x="19328" y="3299"/>
                    <a:pt x="13645" y="1001"/>
                  </a:cubicBezTo>
                  <a:cubicBezTo>
                    <a:pt x="8664" y="1730"/>
                    <a:pt x="4302" y="4728"/>
                    <a:pt x="1837" y="911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4C040252-9365-44B9-987D-790E659F3E61}"/>
                </a:ext>
              </a:extLst>
            </p:cNvPr>
            <p:cNvSpPr/>
            <p:nvPr/>
          </p:nvSpPr>
          <p:spPr>
            <a:xfrm>
              <a:off x="1866758" y="3626163"/>
              <a:ext cx="68634" cy="33945"/>
            </a:xfrm>
            <a:custGeom>
              <a:avLst/>
              <a:gdLst>
                <a:gd name="connsiteX0" fmla="*/ 68634 w 68634"/>
                <a:gd name="connsiteY0" fmla="*/ 10715 h 33945"/>
                <a:gd name="connsiteX1" fmla="*/ 37638 w 68634"/>
                <a:gd name="connsiteY1" fmla="*/ 6287 h 33945"/>
                <a:gd name="connsiteX2" fmla="*/ 0 w 68634"/>
                <a:gd name="connsiteY2" fmla="*/ 383 h 33945"/>
                <a:gd name="connsiteX3" fmla="*/ 37239 w 68634"/>
                <a:gd name="connsiteY3" fmla="*/ 33895 h 33945"/>
                <a:gd name="connsiteX4" fmla="*/ 68634 w 68634"/>
                <a:gd name="connsiteY4" fmla="*/ 10715 h 3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634" h="33945">
                  <a:moveTo>
                    <a:pt x="68634" y="10715"/>
                  </a:moveTo>
                  <a:cubicBezTo>
                    <a:pt x="56826" y="4811"/>
                    <a:pt x="52398" y="15143"/>
                    <a:pt x="37638" y="6287"/>
                  </a:cubicBezTo>
                  <a:cubicBezTo>
                    <a:pt x="30258" y="6287"/>
                    <a:pt x="11808" y="-1831"/>
                    <a:pt x="0" y="383"/>
                  </a:cubicBezTo>
                  <a:cubicBezTo>
                    <a:pt x="1026" y="19920"/>
                    <a:pt x="17697" y="34924"/>
                    <a:pt x="37239" y="33895"/>
                  </a:cubicBezTo>
                  <a:cubicBezTo>
                    <a:pt x="51402" y="33150"/>
                    <a:pt x="63748" y="24030"/>
                    <a:pt x="68634" y="10715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75C4263C-C048-4991-921B-4D3453681AD8}"/>
                </a:ext>
              </a:extLst>
            </p:cNvPr>
            <p:cNvSpPr/>
            <p:nvPr/>
          </p:nvSpPr>
          <p:spPr>
            <a:xfrm>
              <a:off x="1867496" y="3625446"/>
              <a:ext cx="70109" cy="34309"/>
            </a:xfrm>
            <a:custGeom>
              <a:avLst/>
              <a:gdLst>
                <a:gd name="connsiteX0" fmla="*/ 39114 w 70109"/>
                <a:gd name="connsiteY0" fmla="*/ 34309 h 34309"/>
                <a:gd name="connsiteX1" fmla="*/ 2214 w 70109"/>
                <a:gd name="connsiteY1" fmla="*/ 1099 h 34309"/>
                <a:gd name="connsiteX2" fmla="*/ 2214 w 70109"/>
                <a:gd name="connsiteY2" fmla="*/ 1099 h 34309"/>
                <a:gd name="connsiteX3" fmla="*/ 22140 w 70109"/>
                <a:gd name="connsiteY3" fmla="*/ 1099 h 34309"/>
                <a:gd name="connsiteX4" fmla="*/ 39852 w 70109"/>
                <a:gd name="connsiteY4" fmla="*/ 1099 h 34309"/>
                <a:gd name="connsiteX5" fmla="*/ 39852 w 70109"/>
                <a:gd name="connsiteY5" fmla="*/ 1099 h 34309"/>
                <a:gd name="connsiteX6" fmla="*/ 57564 w 70109"/>
                <a:gd name="connsiteY6" fmla="*/ 1099 h 34309"/>
                <a:gd name="connsiteX7" fmla="*/ 70110 w 70109"/>
                <a:gd name="connsiteY7" fmla="*/ 1099 h 34309"/>
                <a:gd name="connsiteX8" fmla="*/ 70110 w 70109"/>
                <a:gd name="connsiteY8" fmla="*/ 1099 h 34309"/>
                <a:gd name="connsiteX9" fmla="*/ 41328 w 70109"/>
                <a:gd name="connsiteY9" fmla="*/ 23977 h 34309"/>
                <a:gd name="connsiteX10" fmla="*/ 0 w 70109"/>
                <a:gd name="connsiteY10" fmla="*/ 3313 h 34309"/>
                <a:gd name="connsiteX11" fmla="*/ 39114 w 70109"/>
                <a:gd name="connsiteY11" fmla="*/ 32833 h 34309"/>
                <a:gd name="connsiteX12" fmla="*/ 67158 w 70109"/>
                <a:gd name="connsiteY12" fmla="*/ 11431 h 34309"/>
                <a:gd name="connsiteX13" fmla="*/ 55350 w 70109"/>
                <a:gd name="connsiteY13" fmla="*/ 11431 h 34309"/>
                <a:gd name="connsiteX14" fmla="*/ 36900 w 70109"/>
                <a:gd name="connsiteY14" fmla="*/ 11431 h 34309"/>
                <a:gd name="connsiteX15" fmla="*/ 19188 w 70109"/>
                <a:gd name="connsiteY15" fmla="*/ 11431 h 34309"/>
                <a:gd name="connsiteX16" fmla="*/ 0 w 70109"/>
                <a:gd name="connsiteY16" fmla="*/ 3313 h 3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0109" h="34309">
                  <a:moveTo>
                    <a:pt x="39114" y="34309"/>
                  </a:moveTo>
                  <a:cubicBezTo>
                    <a:pt x="20221" y="34070"/>
                    <a:pt x="4435" y="19861"/>
                    <a:pt x="2214" y="1099"/>
                  </a:cubicBezTo>
                  <a:lnTo>
                    <a:pt x="2214" y="1099"/>
                  </a:lnTo>
                  <a:cubicBezTo>
                    <a:pt x="8790" y="-233"/>
                    <a:pt x="15564" y="-233"/>
                    <a:pt x="22140" y="1099"/>
                  </a:cubicBezTo>
                  <a:cubicBezTo>
                    <a:pt x="27948" y="2632"/>
                    <a:pt x="34044" y="2632"/>
                    <a:pt x="39852" y="1099"/>
                  </a:cubicBezTo>
                  <a:lnTo>
                    <a:pt x="39852" y="1099"/>
                  </a:lnTo>
                  <a:cubicBezTo>
                    <a:pt x="45535" y="3397"/>
                    <a:pt x="51881" y="3397"/>
                    <a:pt x="57564" y="1099"/>
                  </a:cubicBezTo>
                  <a:cubicBezTo>
                    <a:pt x="61616" y="-366"/>
                    <a:pt x="66058" y="-366"/>
                    <a:pt x="70110" y="1099"/>
                  </a:cubicBezTo>
                  <a:lnTo>
                    <a:pt x="70110" y="1099"/>
                  </a:lnTo>
                  <a:cubicBezTo>
                    <a:pt x="67018" y="14498"/>
                    <a:pt x="55077" y="23986"/>
                    <a:pt x="41328" y="23977"/>
                  </a:cubicBezTo>
                  <a:close/>
                  <a:moveTo>
                    <a:pt x="0" y="3313"/>
                  </a:moveTo>
                  <a:cubicBezTo>
                    <a:pt x="3365" y="21834"/>
                    <a:pt x="20384" y="34674"/>
                    <a:pt x="39114" y="32833"/>
                  </a:cubicBezTo>
                  <a:cubicBezTo>
                    <a:pt x="52339" y="33208"/>
                    <a:pt x="64029" y="24288"/>
                    <a:pt x="67158" y="11431"/>
                  </a:cubicBezTo>
                  <a:cubicBezTo>
                    <a:pt x="63365" y="9949"/>
                    <a:pt x="59143" y="9949"/>
                    <a:pt x="55350" y="11431"/>
                  </a:cubicBezTo>
                  <a:cubicBezTo>
                    <a:pt x="49424" y="13774"/>
                    <a:pt x="42826" y="13774"/>
                    <a:pt x="36900" y="11431"/>
                  </a:cubicBezTo>
                  <a:cubicBezTo>
                    <a:pt x="31092" y="12964"/>
                    <a:pt x="24996" y="12964"/>
                    <a:pt x="19188" y="11431"/>
                  </a:cubicBezTo>
                  <a:cubicBezTo>
                    <a:pt x="13454" y="7373"/>
                    <a:pt x="6908" y="4604"/>
                    <a:pt x="0" y="331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C070153B-0D94-4B00-9EFB-F37DC639822B}"/>
                </a:ext>
              </a:extLst>
            </p:cNvPr>
            <p:cNvSpPr/>
            <p:nvPr/>
          </p:nvSpPr>
          <p:spPr>
            <a:xfrm>
              <a:off x="1944248" y="3583741"/>
              <a:ext cx="983" cy="13284"/>
            </a:xfrm>
            <a:custGeom>
              <a:avLst/>
              <a:gdLst>
                <a:gd name="connsiteX0" fmla="*/ 0 w 983"/>
                <a:gd name="connsiteY0" fmla="*/ 13284 h 13284"/>
                <a:gd name="connsiteX1" fmla="*/ 0 w 983"/>
                <a:gd name="connsiteY1" fmla="*/ 13284 h 13284"/>
                <a:gd name="connsiteX2" fmla="*/ 0 w 983"/>
                <a:gd name="connsiteY2" fmla="*/ 0 h 13284"/>
                <a:gd name="connsiteX3" fmla="*/ 0 w 983"/>
                <a:gd name="connsiteY3" fmla="*/ 0 h 13284"/>
                <a:gd name="connsiteX4" fmla="*/ 0 w 983"/>
                <a:gd name="connsiteY4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" h="13284">
                  <a:moveTo>
                    <a:pt x="0" y="13284"/>
                  </a:moveTo>
                  <a:lnTo>
                    <a:pt x="0" y="13284"/>
                  </a:lnTo>
                  <a:cubicBezTo>
                    <a:pt x="775" y="8890"/>
                    <a:pt x="775" y="4394"/>
                    <a:pt x="0" y="0"/>
                  </a:cubicBezTo>
                  <a:lnTo>
                    <a:pt x="0" y="0"/>
                  </a:lnTo>
                  <a:cubicBezTo>
                    <a:pt x="0" y="0"/>
                    <a:pt x="2214" y="10332"/>
                    <a:pt x="0" y="132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C56F76B6-6DFE-4BCE-8DE6-F7930FDBFC09}"/>
                </a:ext>
              </a:extLst>
            </p:cNvPr>
            <p:cNvSpPr/>
            <p:nvPr/>
          </p:nvSpPr>
          <p:spPr>
            <a:xfrm>
              <a:off x="1944248" y="3576361"/>
              <a:ext cx="11069" cy="20664"/>
            </a:xfrm>
            <a:custGeom>
              <a:avLst/>
              <a:gdLst>
                <a:gd name="connsiteX0" fmla="*/ 0 w 11069"/>
                <a:gd name="connsiteY0" fmla="*/ 20664 h 20664"/>
                <a:gd name="connsiteX1" fmla="*/ 0 w 11069"/>
                <a:gd name="connsiteY1" fmla="*/ 20664 h 20664"/>
                <a:gd name="connsiteX2" fmla="*/ 5166 w 11069"/>
                <a:gd name="connsiteY2" fmla="*/ 12546 h 20664"/>
                <a:gd name="connsiteX3" fmla="*/ 11070 w 11069"/>
                <a:gd name="connsiteY3" fmla="*/ 0 h 20664"/>
                <a:gd name="connsiteX4" fmla="*/ 11070 w 11069"/>
                <a:gd name="connsiteY4" fmla="*/ 0 h 20664"/>
                <a:gd name="connsiteX5" fmla="*/ 5166 w 11069"/>
                <a:gd name="connsiteY5" fmla="*/ 12546 h 20664"/>
                <a:gd name="connsiteX6" fmla="*/ 0 w 11069"/>
                <a:gd name="connsiteY6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69" h="20664">
                  <a:moveTo>
                    <a:pt x="0" y="20664"/>
                  </a:moveTo>
                  <a:lnTo>
                    <a:pt x="0" y="20664"/>
                  </a:lnTo>
                  <a:cubicBezTo>
                    <a:pt x="1373" y="17752"/>
                    <a:pt x="3107" y="15024"/>
                    <a:pt x="5166" y="12546"/>
                  </a:cubicBezTo>
                  <a:cubicBezTo>
                    <a:pt x="8273" y="9001"/>
                    <a:pt x="10317" y="4654"/>
                    <a:pt x="11070" y="0"/>
                  </a:cubicBezTo>
                  <a:lnTo>
                    <a:pt x="11070" y="0"/>
                  </a:lnTo>
                  <a:cubicBezTo>
                    <a:pt x="10494" y="4706"/>
                    <a:pt x="8428" y="9104"/>
                    <a:pt x="5166" y="12546"/>
                  </a:cubicBezTo>
                  <a:cubicBezTo>
                    <a:pt x="3306" y="15161"/>
                    <a:pt x="1579" y="17871"/>
                    <a:pt x="0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9FDADC76-052F-4A69-9796-18B0D322718E}"/>
                </a:ext>
              </a:extLst>
            </p:cNvPr>
            <p:cNvSpPr/>
            <p:nvPr/>
          </p:nvSpPr>
          <p:spPr>
            <a:xfrm>
              <a:off x="1933852" y="3591121"/>
              <a:ext cx="16318" cy="56088"/>
            </a:xfrm>
            <a:custGeom>
              <a:avLst/>
              <a:gdLst>
                <a:gd name="connsiteX0" fmla="*/ 6706 w 16318"/>
                <a:gd name="connsiteY0" fmla="*/ 56088 h 56088"/>
                <a:gd name="connsiteX1" fmla="*/ 64 w 16318"/>
                <a:gd name="connsiteY1" fmla="*/ 47232 h 56088"/>
                <a:gd name="connsiteX2" fmla="*/ 5230 w 16318"/>
                <a:gd name="connsiteY2" fmla="*/ 35424 h 56088"/>
                <a:gd name="connsiteX3" fmla="*/ 16300 w 16318"/>
                <a:gd name="connsiteY3" fmla="*/ 0 h 56088"/>
                <a:gd name="connsiteX4" fmla="*/ 16300 w 16318"/>
                <a:gd name="connsiteY4" fmla="*/ 0 h 56088"/>
                <a:gd name="connsiteX5" fmla="*/ 5230 w 16318"/>
                <a:gd name="connsiteY5" fmla="*/ 35424 h 56088"/>
                <a:gd name="connsiteX6" fmla="*/ 64 w 16318"/>
                <a:gd name="connsiteY6" fmla="*/ 47232 h 56088"/>
                <a:gd name="connsiteX7" fmla="*/ 6706 w 16318"/>
                <a:gd name="connsiteY7" fmla="*/ 55350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18" h="56088">
                  <a:moveTo>
                    <a:pt x="6706" y="56088"/>
                  </a:moveTo>
                  <a:cubicBezTo>
                    <a:pt x="3311" y="54243"/>
                    <a:pt x="883" y="51010"/>
                    <a:pt x="64" y="47232"/>
                  </a:cubicBezTo>
                  <a:cubicBezTo>
                    <a:pt x="64" y="42804"/>
                    <a:pt x="64" y="38376"/>
                    <a:pt x="5230" y="35424"/>
                  </a:cubicBezTo>
                  <a:cubicBezTo>
                    <a:pt x="12588" y="25090"/>
                    <a:pt x="16462" y="12683"/>
                    <a:pt x="16300" y="0"/>
                  </a:cubicBezTo>
                  <a:lnTo>
                    <a:pt x="16300" y="0"/>
                  </a:lnTo>
                  <a:cubicBezTo>
                    <a:pt x="16625" y="12706"/>
                    <a:pt x="12728" y="25162"/>
                    <a:pt x="5230" y="35424"/>
                  </a:cubicBezTo>
                  <a:cubicBezTo>
                    <a:pt x="5230" y="35424"/>
                    <a:pt x="-674" y="42804"/>
                    <a:pt x="64" y="47232"/>
                  </a:cubicBezTo>
                  <a:cubicBezTo>
                    <a:pt x="1141" y="50695"/>
                    <a:pt x="3525" y="53605"/>
                    <a:pt x="6706" y="553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37F21626-C151-447C-BFFC-6C8D2BFD7740}"/>
                </a:ext>
              </a:extLst>
            </p:cNvPr>
            <p:cNvSpPr/>
            <p:nvPr/>
          </p:nvSpPr>
          <p:spPr>
            <a:xfrm>
              <a:off x="1948675" y="3588169"/>
              <a:ext cx="8118" cy="20664"/>
            </a:xfrm>
            <a:custGeom>
              <a:avLst/>
              <a:gdLst>
                <a:gd name="connsiteX0" fmla="*/ 738 w 8118"/>
                <a:gd name="connsiteY0" fmla="*/ 20664 h 20664"/>
                <a:gd name="connsiteX1" fmla="*/ 738 w 8118"/>
                <a:gd name="connsiteY1" fmla="*/ 20664 h 20664"/>
                <a:gd name="connsiteX2" fmla="*/ 738 w 8118"/>
                <a:gd name="connsiteY2" fmla="*/ 12546 h 20664"/>
                <a:gd name="connsiteX3" fmla="*/ 738 w 8118"/>
                <a:gd name="connsiteY3" fmla="*/ 12546 h 20664"/>
                <a:gd name="connsiteX4" fmla="*/ 738 w 8118"/>
                <a:gd name="connsiteY4" fmla="*/ 19926 h 20664"/>
                <a:gd name="connsiteX5" fmla="*/ 8118 w 8118"/>
                <a:gd name="connsiteY5" fmla="*/ 0 h 20664"/>
                <a:gd name="connsiteX6" fmla="*/ 8118 w 8118"/>
                <a:gd name="connsiteY6" fmla="*/ 0 h 20664"/>
                <a:gd name="connsiteX7" fmla="*/ 0 w 8118"/>
                <a:gd name="connsiteY7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8" h="20664">
                  <a:moveTo>
                    <a:pt x="738" y="20664"/>
                  </a:moveTo>
                  <a:lnTo>
                    <a:pt x="738" y="20664"/>
                  </a:lnTo>
                  <a:cubicBezTo>
                    <a:pt x="332" y="17973"/>
                    <a:pt x="332" y="15237"/>
                    <a:pt x="738" y="12546"/>
                  </a:cubicBezTo>
                  <a:lnTo>
                    <a:pt x="738" y="12546"/>
                  </a:lnTo>
                  <a:cubicBezTo>
                    <a:pt x="362" y="14992"/>
                    <a:pt x="362" y="17480"/>
                    <a:pt x="738" y="19926"/>
                  </a:cubicBezTo>
                  <a:cubicBezTo>
                    <a:pt x="4834" y="14010"/>
                    <a:pt x="7373" y="7156"/>
                    <a:pt x="8118" y="0"/>
                  </a:cubicBezTo>
                  <a:lnTo>
                    <a:pt x="8118" y="0"/>
                  </a:lnTo>
                  <a:cubicBezTo>
                    <a:pt x="7594" y="7558"/>
                    <a:pt x="4760" y="14773"/>
                    <a:pt x="0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5553EAC-7983-4A29-A067-3317ACAF6718}"/>
                </a:ext>
              </a:extLst>
            </p:cNvPr>
            <p:cNvSpPr/>
            <p:nvPr/>
          </p:nvSpPr>
          <p:spPr>
            <a:xfrm>
              <a:off x="1942139" y="3610310"/>
              <a:ext cx="7029" cy="32472"/>
            </a:xfrm>
            <a:custGeom>
              <a:avLst/>
              <a:gdLst>
                <a:gd name="connsiteX0" fmla="*/ 2109 w 7029"/>
                <a:gd name="connsiteY0" fmla="*/ 32472 h 32472"/>
                <a:gd name="connsiteX1" fmla="*/ 2109 w 7029"/>
                <a:gd name="connsiteY1" fmla="*/ 13284 h 32472"/>
                <a:gd name="connsiteX2" fmla="*/ 6537 w 7029"/>
                <a:gd name="connsiteY2" fmla="*/ 0 h 32472"/>
                <a:gd name="connsiteX3" fmla="*/ 6537 w 7029"/>
                <a:gd name="connsiteY3" fmla="*/ 0 h 32472"/>
                <a:gd name="connsiteX4" fmla="*/ 6537 w 7029"/>
                <a:gd name="connsiteY4" fmla="*/ 13284 h 32472"/>
                <a:gd name="connsiteX5" fmla="*/ 6537 w 7029"/>
                <a:gd name="connsiteY5" fmla="*/ 31734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29" h="32472">
                  <a:moveTo>
                    <a:pt x="2109" y="32472"/>
                  </a:moveTo>
                  <a:cubicBezTo>
                    <a:pt x="-703" y="26385"/>
                    <a:pt x="-703" y="19371"/>
                    <a:pt x="2109" y="13284"/>
                  </a:cubicBezTo>
                  <a:cubicBezTo>
                    <a:pt x="4559" y="9241"/>
                    <a:pt x="6072" y="4703"/>
                    <a:pt x="6537" y="0"/>
                  </a:cubicBezTo>
                  <a:lnTo>
                    <a:pt x="6537" y="0"/>
                  </a:lnTo>
                  <a:cubicBezTo>
                    <a:pt x="7194" y="4404"/>
                    <a:pt x="7194" y="8880"/>
                    <a:pt x="6537" y="13284"/>
                  </a:cubicBezTo>
                  <a:cubicBezTo>
                    <a:pt x="6537" y="19926"/>
                    <a:pt x="633" y="26568"/>
                    <a:pt x="6537" y="3173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27E7C819-381C-409D-BD4F-4351B9AEDD46}"/>
                </a:ext>
              </a:extLst>
            </p:cNvPr>
            <p:cNvSpPr/>
            <p:nvPr/>
          </p:nvSpPr>
          <p:spPr>
            <a:xfrm>
              <a:off x="1961904" y="3588908"/>
              <a:ext cx="6088" cy="56087"/>
            </a:xfrm>
            <a:custGeom>
              <a:avLst/>
              <a:gdLst>
                <a:gd name="connsiteX0" fmla="*/ 55 w 6088"/>
                <a:gd name="connsiteY0" fmla="*/ 56088 h 56087"/>
                <a:gd name="connsiteX1" fmla="*/ 55 w 6088"/>
                <a:gd name="connsiteY1" fmla="*/ 56088 h 56087"/>
                <a:gd name="connsiteX2" fmla="*/ 55 w 6088"/>
                <a:gd name="connsiteY2" fmla="*/ 35424 h 56087"/>
                <a:gd name="connsiteX3" fmla="*/ 4483 w 6088"/>
                <a:gd name="connsiteY3" fmla="*/ 18450 h 56087"/>
                <a:gd name="connsiteX4" fmla="*/ 4483 w 6088"/>
                <a:gd name="connsiteY4" fmla="*/ 0 h 56087"/>
                <a:gd name="connsiteX5" fmla="*/ 4483 w 6088"/>
                <a:gd name="connsiteY5" fmla="*/ 0 h 56087"/>
                <a:gd name="connsiteX6" fmla="*/ 4483 w 6088"/>
                <a:gd name="connsiteY6" fmla="*/ 19188 h 56087"/>
                <a:gd name="connsiteX7" fmla="*/ 793 w 6088"/>
                <a:gd name="connsiteY7" fmla="*/ 36162 h 56087"/>
                <a:gd name="connsiteX8" fmla="*/ 55 w 6088"/>
                <a:gd name="connsiteY8" fmla="*/ 56088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88" h="56087">
                  <a:moveTo>
                    <a:pt x="55" y="56088"/>
                  </a:moveTo>
                  <a:lnTo>
                    <a:pt x="55" y="56088"/>
                  </a:lnTo>
                  <a:cubicBezTo>
                    <a:pt x="1908" y="49324"/>
                    <a:pt x="1908" y="42188"/>
                    <a:pt x="55" y="35424"/>
                  </a:cubicBezTo>
                  <a:cubicBezTo>
                    <a:pt x="-321" y="29438"/>
                    <a:pt x="1229" y="23489"/>
                    <a:pt x="4483" y="18450"/>
                  </a:cubicBezTo>
                  <a:cubicBezTo>
                    <a:pt x="6624" y="12486"/>
                    <a:pt x="6624" y="5964"/>
                    <a:pt x="4483" y="0"/>
                  </a:cubicBezTo>
                  <a:lnTo>
                    <a:pt x="4483" y="0"/>
                  </a:lnTo>
                  <a:cubicBezTo>
                    <a:pt x="6284" y="6269"/>
                    <a:pt x="6284" y="12919"/>
                    <a:pt x="4483" y="19188"/>
                  </a:cubicBezTo>
                  <a:cubicBezTo>
                    <a:pt x="1207" y="24200"/>
                    <a:pt x="-107" y="30243"/>
                    <a:pt x="793" y="36162"/>
                  </a:cubicBezTo>
                  <a:cubicBezTo>
                    <a:pt x="2240" y="42759"/>
                    <a:pt x="1989" y="49616"/>
                    <a:pt x="55" y="560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9D71F7B9-F199-49D9-9E38-0CB1A1B6AB4E}"/>
                </a:ext>
              </a:extLst>
            </p:cNvPr>
            <p:cNvSpPr/>
            <p:nvPr/>
          </p:nvSpPr>
          <p:spPr>
            <a:xfrm>
              <a:off x="1955563" y="3585217"/>
              <a:ext cx="6396" cy="44280"/>
            </a:xfrm>
            <a:custGeom>
              <a:avLst/>
              <a:gdLst>
                <a:gd name="connsiteX0" fmla="*/ 6396 w 6396"/>
                <a:gd name="connsiteY0" fmla="*/ 43542 h 44280"/>
                <a:gd name="connsiteX1" fmla="*/ 1968 w 6396"/>
                <a:gd name="connsiteY1" fmla="*/ 25830 h 44280"/>
                <a:gd name="connsiteX2" fmla="*/ 1968 w 6396"/>
                <a:gd name="connsiteY2" fmla="*/ 14760 h 44280"/>
                <a:gd name="connsiteX3" fmla="*/ 1968 w 6396"/>
                <a:gd name="connsiteY3" fmla="*/ 0 h 44280"/>
                <a:gd name="connsiteX4" fmla="*/ 1968 w 6396"/>
                <a:gd name="connsiteY4" fmla="*/ 0 h 44280"/>
                <a:gd name="connsiteX5" fmla="*/ 1968 w 6396"/>
                <a:gd name="connsiteY5" fmla="*/ 15498 h 44280"/>
                <a:gd name="connsiteX6" fmla="*/ 1968 w 6396"/>
                <a:gd name="connsiteY6" fmla="*/ 25830 h 44280"/>
                <a:gd name="connsiteX7" fmla="*/ 6396 w 6396"/>
                <a:gd name="connsiteY7" fmla="*/ 44280 h 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96" h="44280">
                  <a:moveTo>
                    <a:pt x="6396" y="43542"/>
                  </a:moveTo>
                  <a:cubicBezTo>
                    <a:pt x="6396" y="43542"/>
                    <a:pt x="6396" y="34686"/>
                    <a:pt x="1968" y="25830"/>
                  </a:cubicBezTo>
                  <a:cubicBezTo>
                    <a:pt x="-2460" y="16974"/>
                    <a:pt x="1968" y="18450"/>
                    <a:pt x="1968" y="14760"/>
                  </a:cubicBezTo>
                  <a:cubicBezTo>
                    <a:pt x="3857" y="10021"/>
                    <a:pt x="3857" y="4739"/>
                    <a:pt x="1968" y="0"/>
                  </a:cubicBezTo>
                  <a:lnTo>
                    <a:pt x="1968" y="0"/>
                  </a:lnTo>
                  <a:cubicBezTo>
                    <a:pt x="4595" y="4832"/>
                    <a:pt x="4595" y="10666"/>
                    <a:pt x="1968" y="15498"/>
                  </a:cubicBezTo>
                  <a:cubicBezTo>
                    <a:pt x="986" y="18871"/>
                    <a:pt x="986" y="22457"/>
                    <a:pt x="1968" y="25830"/>
                  </a:cubicBezTo>
                  <a:cubicBezTo>
                    <a:pt x="3975" y="31840"/>
                    <a:pt x="5459" y="38013"/>
                    <a:pt x="6396" y="442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417D92E7-BBD1-4E83-BD59-030C47CFBD47}"/>
                </a:ext>
              </a:extLst>
            </p:cNvPr>
            <p:cNvSpPr/>
            <p:nvPr/>
          </p:nvSpPr>
          <p:spPr>
            <a:xfrm>
              <a:off x="1957260" y="3596287"/>
              <a:ext cx="271" cy="6642"/>
            </a:xfrm>
            <a:custGeom>
              <a:avLst/>
              <a:gdLst>
                <a:gd name="connsiteX0" fmla="*/ 271 w 271"/>
                <a:gd name="connsiteY0" fmla="*/ 6642 h 6642"/>
                <a:gd name="connsiteX1" fmla="*/ 271 w 271"/>
                <a:gd name="connsiteY1" fmla="*/ 0 h 6642"/>
                <a:gd name="connsiteX2" fmla="*/ 271 w 271"/>
                <a:gd name="connsiteY2" fmla="*/ 0 h 6642"/>
                <a:gd name="connsiteX3" fmla="*/ 271 w 271"/>
                <a:gd name="connsiteY3" fmla="*/ 5166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" h="6642">
                  <a:moveTo>
                    <a:pt x="271" y="6642"/>
                  </a:moveTo>
                  <a:cubicBezTo>
                    <a:pt x="271" y="6642"/>
                    <a:pt x="271" y="2214"/>
                    <a:pt x="271" y="0"/>
                  </a:cubicBezTo>
                  <a:lnTo>
                    <a:pt x="271" y="0"/>
                  </a:lnTo>
                  <a:cubicBezTo>
                    <a:pt x="-90" y="1703"/>
                    <a:pt x="-90" y="3463"/>
                    <a:pt x="271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3B1D932-BCC7-486E-8EAD-D9D4FF353E7E}"/>
                </a:ext>
              </a:extLst>
            </p:cNvPr>
            <p:cNvSpPr/>
            <p:nvPr/>
          </p:nvSpPr>
          <p:spPr>
            <a:xfrm>
              <a:off x="1967031" y="3599239"/>
              <a:ext cx="5413" cy="50922"/>
            </a:xfrm>
            <a:custGeom>
              <a:avLst/>
              <a:gdLst>
                <a:gd name="connsiteX0" fmla="*/ 2308 w 5413"/>
                <a:gd name="connsiteY0" fmla="*/ 50184 h 50922"/>
                <a:gd name="connsiteX1" fmla="*/ 2308 w 5413"/>
                <a:gd name="connsiteY1" fmla="*/ 26568 h 50922"/>
                <a:gd name="connsiteX2" fmla="*/ 2308 w 5413"/>
                <a:gd name="connsiteY2" fmla="*/ 26568 h 50922"/>
                <a:gd name="connsiteX3" fmla="*/ 2308 w 5413"/>
                <a:gd name="connsiteY3" fmla="*/ 26568 h 50922"/>
                <a:gd name="connsiteX4" fmla="*/ 2308 w 5413"/>
                <a:gd name="connsiteY4" fmla="*/ 0 h 50922"/>
                <a:gd name="connsiteX5" fmla="*/ 2308 w 5413"/>
                <a:gd name="connsiteY5" fmla="*/ 0 h 50922"/>
                <a:gd name="connsiteX6" fmla="*/ 2308 w 5413"/>
                <a:gd name="connsiteY6" fmla="*/ 28044 h 50922"/>
                <a:gd name="connsiteX7" fmla="*/ 2308 w 5413"/>
                <a:gd name="connsiteY7" fmla="*/ 28044 h 50922"/>
                <a:gd name="connsiteX8" fmla="*/ 2308 w 5413"/>
                <a:gd name="connsiteY8" fmla="*/ 28044 h 50922"/>
                <a:gd name="connsiteX9" fmla="*/ 2308 w 5413"/>
                <a:gd name="connsiteY9" fmla="*/ 50922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13" h="50922">
                  <a:moveTo>
                    <a:pt x="2308" y="50184"/>
                  </a:moveTo>
                  <a:cubicBezTo>
                    <a:pt x="-518" y="42566"/>
                    <a:pt x="-518" y="34186"/>
                    <a:pt x="2308" y="26568"/>
                  </a:cubicBezTo>
                  <a:cubicBezTo>
                    <a:pt x="2308" y="26568"/>
                    <a:pt x="2308" y="26568"/>
                    <a:pt x="2308" y="26568"/>
                  </a:cubicBezTo>
                  <a:lnTo>
                    <a:pt x="2308" y="26568"/>
                  </a:lnTo>
                  <a:cubicBezTo>
                    <a:pt x="6005" y="18098"/>
                    <a:pt x="6005" y="8470"/>
                    <a:pt x="2308" y="0"/>
                  </a:cubicBezTo>
                  <a:lnTo>
                    <a:pt x="2308" y="0"/>
                  </a:lnTo>
                  <a:cubicBezTo>
                    <a:pt x="6448" y="8889"/>
                    <a:pt x="6448" y="19155"/>
                    <a:pt x="2308" y="28044"/>
                  </a:cubicBezTo>
                  <a:lnTo>
                    <a:pt x="2308" y="28044"/>
                  </a:lnTo>
                  <a:lnTo>
                    <a:pt x="2308" y="28044"/>
                  </a:lnTo>
                  <a:cubicBezTo>
                    <a:pt x="-769" y="35360"/>
                    <a:pt x="-769" y="43606"/>
                    <a:pt x="2308" y="509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5CB6B5FD-3EB1-490B-BDB8-48EE2C4C273F}"/>
                </a:ext>
              </a:extLst>
            </p:cNvPr>
            <p:cNvSpPr/>
            <p:nvPr/>
          </p:nvSpPr>
          <p:spPr>
            <a:xfrm>
              <a:off x="1979618" y="3614000"/>
              <a:ext cx="1682" cy="42065"/>
            </a:xfrm>
            <a:custGeom>
              <a:avLst/>
              <a:gdLst>
                <a:gd name="connsiteX0" fmla="*/ 792 w 1682"/>
                <a:gd name="connsiteY0" fmla="*/ 42066 h 42065"/>
                <a:gd name="connsiteX1" fmla="*/ 792 w 1682"/>
                <a:gd name="connsiteY1" fmla="*/ 42066 h 42065"/>
                <a:gd name="connsiteX2" fmla="*/ 792 w 1682"/>
                <a:gd name="connsiteY2" fmla="*/ 14760 h 42065"/>
                <a:gd name="connsiteX3" fmla="*/ 792 w 1682"/>
                <a:gd name="connsiteY3" fmla="*/ 0 h 42065"/>
                <a:gd name="connsiteX4" fmla="*/ 792 w 1682"/>
                <a:gd name="connsiteY4" fmla="*/ 0 h 42065"/>
                <a:gd name="connsiteX5" fmla="*/ 792 w 1682"/>
                <a:gd name="connsiteY5" fmla="*/ 14760 h 42065"/>
                <a:gd name="connsiteX6" fmla="*/ 792 w 1682"/>
                <a:gd name="connsiteY6" fmla="*/ 42066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2" h="42065">
                  <a:moveTo>
                    <a:pt x="792" y="42066"/>
                  </a:moveTo>
                  <a:lnTo>
                    <a:pt x="792" y="42066"/>
                  </a:lnTo>
                  <a:cubicBezTo>
                    <a:pt x="1980" y="33003"/>
                    <a:pt x="1980" y="23823"/>
                    <a:pt x="792" y="14760"/>
                  </a:cubicBezTo>
                  <a:cubicBezTo>
                    <a:pt x="-94" y="9880"/>
                    <a:pt x="-94" y="4880"/>
                    <a:pt x="792" y="0"/>
                  </a:cubicBezTo>
                  <a:lnTo>
                    <a:pt x="792" y="0"/>
                  </a:lnTo>
                  <a:cubicBezTo>
                    <a:pt x="-264" y="4863"/>
                    <a:pt x="-264" y="9897"/>
                    <a:pt x="792" y="14760"/>
                  </a:cubicBezTo>
                  <a:cubicBezTo>
                    <a:pt x="1980" y="23823"/>
                    <a:pt x="1980" y="33003"/>
                    <a:pt x="792" y="420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9201588D-43A9-4556-8B98-CF61F3D1B01D}"/>
                </a:ext>
              </a:extLst>
            </p:cNvPr>
            <p:cNvSpPr/>
            <p:nvPr/>
          </p:nvSpPr>
          <p:spPr>
            <a:xfrm>
              <a:off x="1984242" y="3600715"/>
              <a:ext cx="29252" cy="53874"/>
            </a:xfrm>
            <a:custGeom>
              <a:avLst/>
              <a:gdLst>
                <a:gd name="connsiteX0" fmla="*/ 1334 w 29252"/>
                <a:gd name="connsiteY0" fmla="*/ 53874 h 53874"/>
                <a:gd name="connsiteX1" fmla="*/ 1334 w 29252"/>
                <a:gd name="connsiteY1" fmla="*/ 53874 h 53874"/>
                <a:gd name="connsiteX2" fmla="*/ 1334 w 29252"/>
                <a:gd name="connsiteY2" fmla="*/ 32472 h 53874"/>
                <a:gd name="connsiteX3" fmla="*/ 1334 w 29252"/>
                <a:gd name="connsiteY3" fmla="*/ 11070 h 53874"/>
                <a:gd name="connsiteX4" fmla="*/ 1334 w 29252"/>
                <a:gd name="connsiteY4" fmla="*/ 0 h 53874"/>
                <a:gd name="connsiteX5" fmla="*/ 1334 w 29252"/>
                <a:gd name="connsiteY5" fmla="*/ 0 h 53874"/>
                <a:gd name="connsiteX6" fmla="*/ 7238 w 29252"/>
                <a:gd name="connsiteY6" fmla="*/ 23616 h 53874"/>
                <a:gd name="connsiteX7" fmla="*/ 7238 w 29252"/>
                <a:gd name="connsiteY7" fmla="*/ 33210 h 53874"/>
                <a:gd name="connsiteX8" fmla="*/ 7238 w 29252"/>
                <a:gd name="connsiteY8" fmla="*/ 47232 h 53874"/>
                <a:gd name="connsiteX9" fmla="*/ 15356 w 29252"/>
                <a:gd name="connsiteY9" fmla="*/ 28044 h 53874"/>
                <a:gd name="connsiteX10" fmla="*/ 15356 w 29252"/>
                <a:gd name="connsiteY10" fmla="*/ 28044 h 53874"/>
                <a:gd name="connsiteX11" fmla="*/ 15356 w 29252"/>
                <a:gd name="connsiteY11" fmla="*/ 16974 h 53874"/>
                <a:gd name="connsiteX12" fmla="*/ 15356 w 29252"/>
                <a:gd name="connsiteY12" fmla="*/ 2214 h 53874"/>
                <a:gd name="connsiteX13" fmla="*/ 15356 w 29252"/>
                <a:gd name="connsiteY13" fmla="*/ 2214 h 53874"/>
                <a:gd name="connsiteX14" fmla="*/ 21998 w 29252"/>
                <a:gd name="connsiteY14" fmla="*/ 18450 h 53874"/>
                <a:gd name="connsiteX15" fmla="*/ 21998 w 29252"/>
                <a:gd name="connsiteY15" fmla="*/ 24354 h 53874"/>
                <a:gd name="connsiteX16" fmla="*/ 21998 w 29252"/>
                <a:gd name="connsiteY16" fmla="*/ 45756 h 53874"/>
                <a:gd name="connsiteX17" fmla="*/ 27902 w 29252"/>
                <a:gd name="connsiteY17" fmla="*/ 24354 h 53874"/>
                <a:gd name="connsiteX18" fmla="*/ 27902 w 29252"/>
                <a:gd name="connsiteY18" fmla="*/ 15498 h 53874"/>
                <a:gd name="connsiteX19" fmla="*/ 27902 w 29252"/>
                <a:gd name="connsiteY19" fmla="*/ 0 h 53874"/>
                <a:gd name="connsiteX20" fmla="*/ 27902 w 29252"/>
                <a:gd name="connsiteY20" fmla="*/ 0 h 53874"/>
                <a:gd name="connsiteX21" fmla="*/ 27902 w 29252"/>
                <a:gd name="connsiteY21" fmla="*/ 16236 h 53874"/>
                <a:gd name="connsiteX22" fmla="*/ 27902 w 29252"/>
                <a:gd name="connsiteY22" fmla="*/ 24354 h 53874"/>
                <a:gd name="connsiteX23" fmla="*/ 20522 w 29252"/>
                <a:gd name="connsiteY23" fmla="*/ 47232 h 53874"/>
                <a:gd name="connsiteX24" fmla="*/ 20522 w 29252"/>
                <a:gd name="connsiteY24" fmla="*/ 47232 h 53874"/>
                <a:gd name="connsiteX25" fmla="*/ 20522 w 29252"/>
                <a:gd name="connsiteY25" fmla="*/ 25092 h 53874"/>
                <a:gd name="connsiteX26" fmla="*/ 20522 w 29252"/>
                <a:gd name="connsiteY26" fmla="*/ 18450 h 53874"/>
                <a:gd name="connsiteX27" fmla="*/ 16832 w 29252"/>
                <a:gd name="connsiteY27" fmla="*/ 5904 h 53874"/>
                <a:gd name="connsiteX28" fmla="*/ 16832 w 29252"/>
                <a:gd name="connsiteY28" fmla="*/ 16974 h 53874"/>
                <a:gd name="connsiteX29" fmla="*/ 16832 w 29252"/>
                <a:gd name="connsiteY29" fmla="*/ 27306 h 53874"/>
                <a:gd name="connsiteX30" fmla="*/ 16832 w 29252"/>
                <a:gd name="connsiteY30" fmla="*/ 27306 h 53874"/>
                <a:gd name="connsiteX31" fmla="*/ 10928 w 29252"/>
                <a:gd name="connsiteY31" fmla="*/ 47970 h 53874"/>
                <a:gd name="connsiteX32" fmla="*/ 10928 w 29252"/>
                <a:gd name="connsiteY32" fmla="*/ 47970 h 53874"/>
                <a:gd name="connsiteX33" fmla="*/ 10928 w 29252"/>
                <a:gd name="connsiteY33" fmla="*/ 32472 h 53874"/>
                <a:gd name="connsiteX34" fmla="*/ 10928 w 29252"/>
                <a:gd name="connsiteY34" fmla="*/ 22140 h 53874"/>
                <a:gd name="connsiteX35" fmla="*/ 6500 w 29252"/>
                <a:gd name="connsiteY35" fmla="*/ 1476 h 53874"/>
                <a:gd name="connsiteX36" fmla="*/ 6500 w 29252"/>
                <a:gd name="connsiteY36" fmla="*/ 10332 h 53874"/>
                <a:gd name="connsiteX37" fmla="*/ 6500 w 29252"/>
                <a:gd name="connsiteY37" fmla="*/ 30996 h 53874"/>
                <a:gd name="connsiteX38" fmla="*/ 1334 w 29252"/>
                <a:gd name="connsiteY38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252" h="53874">
                  <a:moveTo>
                    <a:pt x="1334" y="53874"/>
                  </a:moveTo>
                  <a:lnTo>
                    <a:pt x="1334" y="53874"/>
                  </a:lnTo>
                  <a:cubicBezTo>
                    <a:pt x="3179" y="46859"/>
                    <a:pt x="3179" y="39487"/>
                    <a:pt x="1334" y="32472"/>
                  </a:cubicBezTo>
                  <a:cubicBezTo>
                    <a:pt x="-445" y="25449"/>
                    <a:pt x="-445" y="18093"/>
                    <a:pt x="1334" y="11070"/>
                  </a:cubicBezTo>
                  <a:cubicBezTo>
                    <a:pt x="2470" y="7467"/>
                    <a:pt x="2470" y="3603"/>
                    <a:pt x="1334" y="0"/>
                  </a:cubicBezTo>
                  <a:lnTo>
                    <a:pt x="1334" y="0"/>
                  </a:lnTo>
                  <a:cubicBezTo>
                    <a:pt x="5762" y="7043"/>
                    <a:pt x="7828" y="15316"/>
                    <a:pt x="7238" y="23616"/>
                  </a:cubicBezTo>
                  <a:cubicBezTo>
                    <a:pt x="7238" y="23616"/>
                    <a:pt x="7238" y="30996"/>
                    <a:pt x="7238" y="33210"/>
                  </a:cubicBezTo>
                  <a:cubicBezTo>
                    <a:pt x="8064" y="37848"/>
                    <a:pt x="8064" y="42594"/>
                    <a:pt x="7238" y="47232"/>
                  </a:cubicBezTo>
                  <a:cubicBezTo>
                    <a:pt x="12869" y="42511"/>
                    <a:pt x="15887" y="35372"/>
                    <a:pt x="15356" y="28044"/>
                  </a:cubicBezTo>
                  <a:lnTo>
                    <a:pt x="15356" y="28044"/>
                  </a:lnTo>
                  <a:cubicBezTo>
                    <a:pt x="14655" y="24387"/>
                    <a:pt x="14655" y="20631"/>
                    <a:pt x="15356" y="16974"/>
                  </a:cubicBezTo>
                  <a:cubicBezTo>
                    <a:pt x="16544" y="12126"/>
                    <a:pt x="16544" y="7062"/>
                    <a:pt x="15356" y="2214"/>
                  </a:cubicBezTo>
                  <a:lnTo>
                    <a:pt x="15356" y="2214"/>
                  </a:lnTo>
                  <a:cubicBezTo>
                    <a:pt x="18256" y="7320"/>
                    <a:pt x="20485" y="12776"/>
                    <a:pt x="21998" y="18450"/>
                  </a:cubicBezTo>
                  <a:cubicBezTo>
                    <a:pt x="21577" y="20395"/>
                    <a:pt x="21577" y="22409"/>
                    <a:pt x="21998" y="24354"/>
                  </a:cubicBezTo>
                  <a:cubicBezTo>
                    <a:pt x="23880" y="31364"/>
                    <a:pt x="23880" y="38746"/>
                    <a:pt x="21998" y="45756"/>
                  </a:cubicBezTo>
                  <a:cubicBezTo>
                    <a:pt x="26994" y="39825"/>
                    <a:pt x="29149" y="32008"/>
                    <a:pt x="27902" y="24354"/>
                  </a:cubicBezTo>
                  <a:cubicBezTo>
                    <a:pt x="27149" y="21450"/>
                    <a:pt x="27149" y="18402"/>
                    <a:pt x="27902" y="15498"/>
                  </a:cubicBezTo>
                  <a:cubicBezTo>
                    <a:pt x="29703" y="10489"/>
                    <a:pt x="29703" y="5009"/>
                    <a:pt x="27902" y="0"/>
                  </a:cubicBezTo>
                  <a:lnTo>
                    <a:pt x="27902" y="0"/>
                  </a:lnTo>
                  <a:cubicBezTo>
                    <a:pt x="29703" y="5263"/>
                    <a:pt x="29703" y="10973"/>
                    <a:pt x="27902" y="16236"/>
                  </a:cubicBezTo>
                  <a:cubicBezTo>
                    <a:pt x="27496" y="18927"/>
                    <a:pt x="27496" y="21663"/>
                    <a:pt x="27902" y="24354"/>
                  </a:cubicBezTo>
                  <a:cubicBezTo>
                    <a:pt x="29496" y="32739"/>
                    <a:pt x="26714" y="41358"/>
                    <a:pt x="20522" y="47232"/>
                  </a:cubicBezTo>
                  <a:lnTo>
                    <a:pt x="20522" y="47232"/>
                  </a:lnTo>
                  <a:cubicBezTo>
                    <a:pt x="22743" y="40019"/>
                    <a:pt x="22743" y="32305"/>
                    <a:pt x="20522" y="25092"/>
                  </a:cubicBezTo>
                  <a:lnTo>
                    <a:pt x="20522" y="18450"/>
                  </a:lnTo>
                  <a:cubicBezTo>
                    <a:pt x="19880" y="14117"/>
                    <a:pt x="18640" y="9894"/>
                    <a:pt x="16832" y="5904"/>
                  </a:cubicBezTo>
                  <a:cubicBezTo>
                    <a:pt x="17201" y="9584"/>
                    <a:pt x="17201" y="13294"/>
                    <a:pt x="16832" y="16974"/>
                  </a:cubicBezTo>
                  <a:cubicBezTo>
                    <a:pt x="16485" y="20409"/>
                    <a:pt x="16485" y="23871"/>
                    <a:pt x="16832" y="27306"/>
                  </a:cubicBezTo>
                  <a:lnTo>
                    <a:pt x="16832" y="27306"/>
                  </a:lnTo>
                  <a:cubicBezTo>
                    <a:pt x="18293" y="34742"/>
                    <a:pt x="16101" y="42428"/>
                    <a:pt x="10928" y="47970"/>
                  </a:cubicBezTo>
                  <a:lnTo>
                    <a:pt x="10928" y="47970"/>
                  </a:lnTo>
                  <a:cubicBezTo>
                    <a:pt x="12515" y="42926"/>
                    <a:pt x="12515" y="37516"/>
                    <a:pt x="10928" y="32472"/>
                  </a:cubicBezTo>
                  <a:cubicBezTo>
                    <a:pt x="10463" y="29044"/>
                    <a:pt x="10463" y="25568"/>
                    <a:pt x="10928" y="22140"/>
                  </a:cubicBezTo>
                  <a:cubicBezTo>
                    <a:pt x="11304" y="14982"/>
                    <a:pt x="9777" y="7852"/>
                    <a:pt x="6500" y="1476"/>
                  </a:cubicBezTo>
                  <a:cubicBezTo>
                    <a:pt x="7194" y="4387"/>
                    <a:pt x="7194" y="7421"/>
                    <a:pt x="6500" y="10332"/>
                  </a:cubicBezTo>
                  <a:cubicBezTo>
                    <a:pt x="5105" y="17150"/>
                    <a:pt x="5105" y="24178"/>
                    <a:pt x="6500" y="30996"/>
                  </a:cubicBezTo>
                  <a:cubicBezTo>
                    <a:pt x="6699" y="38932"/>
                    <a:pt x="4921" y="46793"/>
                    <a:pt x="1334" y="538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2D769399-D422-46EF-9C9D-643F2F6369D7}"/>
                </a:ext>
              </a:extLst>
            </p:cNvPr>
            <p:cNvSpPr/>
            <p:nvPr/>
          </p:nvSpPr>
          <p:spPr>
            <a:xfrm>
              <a:off x="1998121" y="3547580"/>
              <a:ext cx="15498" cy="13283"/>
            </a:xfrm>
            <a:custGeom>
              <a:avLst/>
              <a:gdLst>
                <a:gd name="connsiteX0" fmla="*/ 738 w 15498"/>
                <a:gd name="connsiteY0" fmla="*/ 13284 h 13283"/>
                <a:gd name="connsiteX1" fmla="*/ 0 w 15498"/>
                <a:gd name="connsiteY1" fmla="*/ 13284 h 13283"/>
                <a:gd name="connsiteX2" fmla="*/ 0 w 15498"/>
                <a:gd name="connsiteY2" fmla="*/ 12546 h 13283"/>
                <a:gd name="connsiteX3" fmla="*/ 14760 w 15498"/>
                <a:gd name="connsiteY3" fmla="*/ 0 h 13283"/>
                <a:gd name="connsiteX4" fmla="*/ 15498 w 15498"/>
                <a:gd name="connsiteY4" fmla="*/ 0 h 13283"/>
                <a:gd name="connsiteX5" fmla="*/ 15498 w 15498"/>
                <a:gd name="connsiteY5" fmla="*/ 738 h 13283"/>
                <a:gd name="connsiteX6" fmla="*/ 738 w 15498"/>
                <a:gd name="connsiteY6" fmla="*/ 13284 h 13283"/>
                <a:gd name="connsiteX7" fmla="*/ 738 w 15498"/>
                <a:gd name="connsiteY7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13283">
                  <a:moveTo>
                    <a:pt x="738" y="13284"/>
                  </a:moveTo>
                  <a:lnTo>
                    <a:pt x="0" y="13284"/>
                  </a:lnTo>
                  <a:lnTo>
                    <a:pt x="0" y="12546"/>
                  </a:lnTo>
                  <a:lnTo>
                    <a:pt x="14760" y="0"/>
                  </a:lnTo>
                  <a:lnTo>
                    <a:pt x="15498" y="0"/>
                  </a:lnTo>
                  <a:lnTo>
                    <a:pt x="15498" y="738"/>
                  </a:lnTo>
                  <a:lnTo>
                    <a:pt x="738" y="13284"/>
                  </a:lnTo>
                  <a:lnTo>
                    <a:pt x="738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C19027DD-33CF-4E8A-BB0B-CC6C9CEE6D79}"/>
                </a:ext>
              </a:extLst>
            </p:cNvPr>
            <p:cNvSpPr/>
            <p:nvPr/>
          </p:nvSpPr>
          <p:spPr>
            <a:xfrm>
              <a:off x="2000336" y="3552746"/>
              <a:ext cx="16235" cy="9593"/>
            </a:xfrm>
            <a:custGeom>
              <a:avLst/>
              <a:gdLst>
                <a:gd name="connsiteX0" fmla="*/ 0 w 16235"/>
                <a:gd name="connsiteY0" fmla="*/ 9594 h 9593"/>
                <a:gd name="connsiteX1" fmla="*/ 0 w 16235"/>
                <a:gd name="connsiteY1" fmla="*/ 8856 h 9593"/>
                <a:gd name="connsiteX2" fmla="*/ 0 w 16235"/>
                <a:gd name="connsiteY2" fmla="*/ 8118 h 9593"/>
                <a:gd name="connsiteX3" fmla="*/ 15498 w 16235"/>
                <a:gd name="connsiteY3" fmla="*/ 0 h 9593"/>
                <a:gd name="connsiteX4" fmla="*/ 16236 w 16235"/>
                <a:gd name="connsiteY4" fmla="*/ 0 h 9593"/>
                <a:gd name="connsiteX5" fmla="*/ 15498 w 16235"/>
                <a:gd name="connsiteY5" fmla="*/ 738 h 9593"/>
                <a:gd name="connsiteX6" fmla="*/ 0 w 16235"/>
                <a:gd name="connsiteY6" fmla="*/ 8856 h 9593"/>
                <a:gd name="connsiteX7" fmla="*/ 0 w 16235"/>
                <a:gd name="connsiteY7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35" h="9593">
                  <a:moveTo>
                    <a:pt x="0" y="9594"/>
                  </a:moveTo>
                  <a:lnTo>
                    <a:pt x="0" y="8856"/>
                  </a:lnTo>
                  <a:lnTo>
                    <a:pt x="0" y="8118"/>
                  </a:lnTo>
                  <a:lnTo>
                    <a:pt x="15498" y="0"/>
                  </a:lnTo>
                  <a:lnTo>
                    <a:pt x="16236" y="0"/>
                  </a:lnTo>
                  <a:lnTo>
                    <a:pt x="15498" y="738"/>
                  </a:lnTo>
                  <a:lnTo>
                    <a:pt x="0" y="8856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63D7F851-40C8-475F-93AD-51D3C90CBB71}"/>
                </a:ext>
              </a:extLst>
            </p:cNvPr>
            <p:cNvSpPr/>
            <p:nvPr/>
          </p:nvSpPr>
          <p:spPr>
            <a:xfrm>
              <a:off x="2001812" y="3557174"/>
              <a:ext cx="16235" cy="7379"/>
            </a:xfrm>
            <a:custGeom>
              <a:avLst/>
              <a:gdLst>
                <a:gd name="connsiteX0" fmla="*/ 0 w 16235"/>
                <a:gd name="connsiteY0" fmla="*/ 7380 h 7379"/>
                <a:gd name="connsiteX1" fmla="*/ 0 w 16235"/>
                <a:gd name="connsiteY1" fmla="*/ 6642 h 7379"/>
                <a:gd name="connsiteX2" fmla="*/ 0 w 16235"/>
                <a:gd name="connsiteY2" fmla="*/ 6642 h 7379"/>
                <a:gd name="connsiteX3" fmla="*/ 15498 w 16235"/>
                <a:gd name="connsiteY3" fmla="*/ 0 h 7379"/>
                <a:gd name="connsiteX4" fmla="*/ 16236 w 16235"/>
                <a:gd name="connsiteY4" fmla="*/ 738 h 7379"/>
                <a:gd name="connsiteX5" fmla="*/ 15498 w 16235"/>
                <a:gd name="connsiteY5" fmla="*/ 738 h 7379"/>
                <a:gd name="connsiteX6" fmla="*/ 738 w 16235"/>
                <a:gd name="connsiteY6" fmla="*/ 7380 h 7379"/>
                <a:gd name="connsiteX7" fmla="*/ 0 w 16235"/>
                <a:gd name="connsiteY7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35" h="7379">
                  <a:moveTo>
                    <a:pt x="0" y="7380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15498" y="0"/>
                  </a:lnTo>
                  <a:lnTo>
                    <a:pt x="16236" y="738"/>
                  </a:lnTo>
                  <a:lnTo>
                    <a:pt x="15498" y="738"/>
                  </a:lnTo>
                  <a:lnTo>
                    <a:pt x="73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79A113B0-E166-4936-A77D-C7C4639D9FAB}"/>
                </a:ext>
              </a:extLst>
            </p:cNvPr>
            <p:cNvSpPr/>
            <p:nvPr/>
          </p:nvSpPr>
          <p:spPr>
            <a:xfrm>
              <a:off x="1965650" y="3552008"/>
              <a:ext cx="15498" cy="13283"/>
            </a:xfrm>
            <a:custGeom>
              <a:avLst/>
              <a:gdLst>
                <a:gd name="connsiteX0" fmla="*/ 15498 w 15498"/>
                <a:gd name="connsiteY0" fmla="*/ 13284 h 13283"/>
                <a:gd name="connsiteX1" fmla="*/ 14760 w 15498"/>
                <a:gd name="connsiteY1" fmla="*/ 13284 h 13283"/>
                <a:gd name="connsiteX2" fmla="*/ 0 w 15498"/>
                <a:gd name="connsiteY2" fmla="*/ 1476 h 13283"/>
                <a:gd name="connsiteX3" fmla="*/ 0 w 15498"/>
                <a:gd name="connsiteY3" fmla="*/ 738 h 13283"/>
                <a:gd name="connsiteX4" fmla="*/ 738 w 15498"/>
                <a:gd name="connsiteY4" fmla="*/ 0 h 13283"/>
                <a:gd name="connsiteX5" fmla="*/ 15498 w 15498"/>
                <a:gd name="connsiteY5" fmla="*/ 12546 h 13283"/>
                <a:gd name="connsiteX6" fmla="*/ 15498 w 15498"/>
                <a:gd name="connsiteY6" fmla="*/ 13284 h 13283"/>
                <a:gd name="connsiteX7" fmla="*/ 15498 w 15498"/>
                <a:gd name="connsiteY7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13283">
                  <a:moveTo>
                    <a:pt x="15498" y="13284"/>
                  </a:moveTo>
                  <a:lnTo>
                    <a:pt x="14760" y="13284"/>
                  </a:lnTo>
                  <a:lnTo>
                    <a:pt x="0" y="1476"/>
                  </a:lnTo>
                  <a:lnTo>
                    <a:pt x="0" y="738"/>
                  </a:lnTo>
                  <a:lnTo>
                    <a:pt x="738" y="0"/>
                  </a:lnTo>
                  <a:lnTo>
                    <a:pt x="15498" y="12546"/>
                  </a:lnTo>
                  <a:lnTo>
                    <a:pt x="15498" y="13284"/>
                  </a:lnTo>
                  <a:lnTo>
                    <a:pt x="15498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BE66CA83-6F18-4E65-AF3C-3C08D9D62114}"/>
                </a:ext>
              </a:extLst>
            </p:cNvPr>
            <p:cNvSpPr/>
            <p:nvPr/>
          </p:nvSpPr>
          <p:spPr>
            <a:xfrm>
              <a:off x="1959008" y="3556435"/>
              <a:ext cx="22140" cy="9594"/>
            </a:xfrm>
            <a:custGeom>
              <a:avLst/>
              <a:gdLst>
                <a:gd name="connsiteX0" fmla="*/ 21402 w 22140"/>
                <a:gd name="connsiteY0" fmla="*/ 9594 h 9594"/>
                <a:gd name="connsiteX1" fmla="*/ 21402 w 22140"/>
                <a:gd name="connsiteY1" fmla="*/ 9594 h 9594"/>
                <a:gd name="connsiteX2" fmla="*/ 738 w 22140"/>
                <a:gd name="connsiteY2" fmla="*/ 738 h 9594"/>
                <a:gd name="connsiteX3" fmla="*/ 0 w 22140"/>
                <a:gd name="connsiteY3" fmla="*/ 0 h 9594"/>
                <a:gd name="connsiteX4" fmla="*/ 738 w 22140"/>
                <a:gd name="connsiteY4" fmla="*/ 0 h 9594"/>
                <a:gd name="connsiteX5" fmla="*/ 22140 w 22140"/>
                <a:gd name="connsiteY5" fmla="*/ 8856 h 9594"/>
                <a:gd name="connsiteX6" fmla="*/ 22140 w 22140"/>
                <a:gd name="connsiteY6" fmla="*/ 8856 h 9594"/>
                <a:gd name="connsiteX7" fmla="*/ 21402 w 22140"/>
                <a:gd name="connsiteY7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40" h="9594">
                  <a:moveTo>
                    <a:pt x="21402" y="9594"/>
                  </a:moveTo>
                  <a:lnTo>
                    <a:pt x="21402" y="9594"/>
                  </a:lnTo>
                  <a:lnTo>
                    <a:pt x="738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22140" y="8856"/>
                  </a:lnTo>
                  <a:lnTo>
                    <a:pt x="22140" y="8856"/>
                  </a:lnTo>
                  <a:lnTo>
                    <a:pt x="21402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F96A08D9-BAF9-4150-B558-362C58FF256B}"/>
                </a:ext>
              </a:extLst>
            </p:cNvPr>
            <p:cNvSpPr/>
            <p:nvPr/>
          </p:nvSpPr>
          <p:spPr>
            <a:xfrm>
              <a:off x="1959008" y="3566767"/>
              <a:ext cx="21401" cy="73800"/>
            </a:xfrm>
            <a:custGeom>
              <a:avLst/>
              <a:gdLst>
                <a:gd name="connsiteX0" fmla="*/ 21402 w 21401"/>
                <a:gd name="connsiteY0" fmla="*/ 0 h 73800"/>
                <a:gd name="connsiteX1" fmla="*/ 21402 w 21401"/>
                <a:gd name="connsiteY1" fmla="*/ 0 h 73800"/>
                <a:gd name="connsiteX2" fmla="*/ 0 w 21401"/>
                <a:gd name="connsiteY2" fmla="*/ 0 h 73800"/>
                <a:gd name="connsiteX3" fmla="*/ 21402 w 21401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01" h="73800">
                  <a:moveTo>
                    <a:pt x="21402" y="0"/>
                  </a:moveTo>
                  <a:lnTo>
                    <a:pt x="21402" y="0"/>
                  </a:lnTo>
                  <a:lnTo>
                    <a:pt x="0" y="0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8FB28B54-2227-4BBD-8D19-79E1A5855E7D}"/>
                </a:ext>
              </a:extLst>
            </p:cNvPr>
            <p:cNvSpPr/>
            <p:nvPr/>
          </p:nvSpPr>
          <p:spPr>
            <a:xfrm>
              <a:off x="1941296" y="3563078"/>
              <a:ext cx="13283" cy="13283"/>
            </a:xfrm>
            <a:custGeom>
              <a:avLst/>
              <a:gdLst>
                <a:gd name="connsiteX0" fmla="*/ 0 w 13283"/>
                <a:gd name="connsiteY0" fmla="*/ 12546 h 13283"/>
                <a:gd name="connsiteX1" fmla="*/ 0 w 13283"/>
                <a:gd name="connsiteY1" fmla="*/ 12546 h 13283"/>
                <a:gd name="connsiteX2" fmla="*/ 0 w 13283"/>
                <a:gd name="connsiteY2" fmla="*/ 12546 h 13283"/>
                <a:gd name="connsiteX3" fmla="*/ 13284 w 13283"/>
                <a:gd name="connsiteY3" fmla="*/ 0 h 13283"/>
                <a:gd name="connsiteX4" fmla="*/ 13284 w 13283"/>
                <a:gd name="connsiteY4" fmla="*/ 0 h 13283"/>
                <a:gd name="connsiteX5" fmla="*/ 0 w 13283"/>
                <a:gd name="connsiteY5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3" h="13283">
                  <a:moveTo>
                    <a:pt x="0" y="12546"/>
                  </a:moveTo>
                  <a:lnTo>
                    <a:pt x="0" y="12546"/>
                  </a:lnTo>
                  <a:lnTo>
                    <a:pt x="0" y="12546"/>
                  </a:lnTo>
                  <a:cubicBezTo>
                    <a:pt x="5904" y="12546"/>
                    <a:pt x="12546" y="6642"/>
                    <a:pt x="13284" y="0"/>
                  </a:cubicBezTo>
                  <a:lnTo>
                    <a:pt x="13284" y="0"/>
                  </a:lnTo>
                  <a:cubicBezTo>
                    <a:pt x="13284" y="7380"/>
                    <a:pt x="5904" y="10332"/>
                    <a:pt x="0" y="132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FDFC516A-CBCF-4A69-B02C-421DC08237E5}"/>
                </a:ext>
              </a:extLst>
            </p:cNvPr>
            <p:cNvSpPr/>
            <p:nvPr/>
          </p:nvSpPr>
          <p:spPr>
            <a:xfrm>
              <a:off x="2017848" y="3538723"/>
              <a:ext cx="14959" cy="38376"/>
            </a:xfrm>
            <a:custGeom>
              <a:avLst/>
              <a:gdLst>
                <a:gd name="connsiteX0" fmla="*/ 14959 w 14959"/>
                <a:gd name="connsiteY0" fmla="*/ 38376 h 38376"/>
                <a:gd name="connsiteX1" fmla="*/ 9055 w 14959"/>
                <a:gd name="connsiteY1" fmla="*/ 33210 h 38376"/>
                <a:gd name="connsiteX2" fmla="*/ 199 w 14959"/>
                <a:gd name="connsiteY2" fmla="*/ 20664 h 38376"/>
                <a:gd name="connsiteX3" fmla="*/ 199 w 14959"/>
                <a:gd name="connsiteY3" fmla="*/ 14760 h 38376"/>
                <a:gd name="connsiteX4" fmla="*/ 199 w 14959"/>
                <a:gd name="connsiteY4" fmla="*/ 5904 h 38376"/>
                <a:gd name="connsiteX5" fmla="*/ 199 w 14959"/>
                <a:gd name="connsiteY5" fmla="*/ 0 h 38376"/>
                <a:gd name="connsiteX6" fmla="*/ 199 w 14959"/>
                <a:gd name="connsiteY6" fmla="*/ 0 h 38376"/>
                <a:gd name="connsiteX7" fmla="*/ 199 w 14959"/>
                <a:gd name="connsiteY7" fmla="*/ 5166 h 38376"/>
                <a:gd name="connsiteX8" fmla="*/ 199 w 14959"/>
                <a:gd name="connsiteY8" fmla="*/ 14760 h 38376"/>
                <a:gd name="connsiteX9" fmla="*/ 199 w 14959"/>
                <a:gd name="connsiteY9" fmla="*/ 20664 h 38376"/>
                <a:gd name="connsiteX10" fmla="*/ 7579 w 14959"/>
                <a:gd name="connsiteY10" fmla="*/ 32472 h 38376"/>
                <a:gd name="connsiteX11" fmla="*/ 14221 w 14959"/>
                <a:gd name="connsiteY11" fmla="*/ 37638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959" h="38376">
                  <a:moveTo>
                    <a:pt x="14959" y="38376"/>
                  </a:moveTo>
                  <a:cubicBezTo>
                    <a:pt x="13350" y="36280"/>
                    <a:pt x="11343" y="34524"/>
                    <a:pt x="9055" y="33210"/>
                  </a:cubicBezTo>
                  <a:cubicBezTo>
                    <a:pt x="3874" y="31160"/>
                    <a:pt x="398" y="26234"/>
                    <a:pt x="199" y="20664"/>
                  </a:cubicBezTo>
                  <a:cubicBezTo>
                    <a:pt x="819" y="18745"/>
                    <a:pt x="819" y="16679"/>
                    <a:pt x="199" y="14760"/>
                  </a:cubicBezTo>
                  <a:cubicBezTo>
                    <a:pt x="199" y="14760"/>
                    <a:pt x="199" y="8856"/>
                    <a:pt x="199" y="5904"/>
                  </a:cubicBezTo>
                  <a:cubicBezTo>
                    <a:pt x="561" y="3953"/>
                    <a:pt x="561" y="1951"/>
                    <a:pt x="199" y="0"/>
                  </a:cubicBezTo>
                  <a:lnTo>
                    <a:pt x="199" y="0"/>
                  </a:lnTo>
                  <a:lnTo>
                    <a:pt x="199" y="5166"/>
                  </a:lnTo>
                  <a:cubicBezTo>
                    <a:pt x="-66" y="8359"/>
                    <a:pt x="-66" y="11567"/>
                    <a:pt x="199" y="14760"/>
                  </a:cubicBezTo>
                  <a:cubicBezTo>
                    <a:pt x="199" y="14760"/>
                    <a:pt x="199" y="18450"/>
                    <a:pt x="199" y="20664"/>
                  </a:cubicBezTo>
                  <a:cubicBezTo>
                    <a:pt x="52" y="25729"/>
                    <a:pt x="2959" y="30388"/>
                    <a:pt x="7579" y="32472"/>
                  </a:cubicBezTo>
                  <a:cubicBezTo>
                    <a:pt x="10207" y="33580"/>
                    <a:pt x="12502" y="35362"/>
                    <a:pt x="14221" y="376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83D9794E-2A82-49D0-8EF7-12C1D8ED962D}"/>
                </a:ext>
              </a:extLst>
            </p:cNvPr>
            <p:cNvSpPr/>
            <p:nvPr/>
          </p:nvSpPr>
          <p:spPr>
            <a:xfrm>
              <a:off x="2008944" y="3554960"/>
              <a:ext cx="18797" cy="87822"/>
            </a:xfrm>
            <a:custGeom>
              <a:avLst/>
              <a:gdLst>
                <a:gd name="connsiteX0" fmla="*/ 18697 w 18797"/>
                <a:gd name="connsiteY0" fmla="*/ 87822 h 87822"/>
                <a:gd name="connsiteX1" fmla="*/ 18697 w 18797"/>
                <a:gd name="connsiteY1" fmla="*/ 87822 h 87822"/>
                <a:gd name="connsiteX2" fmla="*/ 15007 w 18797"/>
                <a:gd name="connsiteY2" fmla="*/ 73062 h 87822"/>
                <a:gd name="connsiteX3" fmla="*/ 9841 w 18797"/>
                <a:gd name="connsiteY3" fmla="*/ 83394 h 87822"/>
                <a:gd name="connsiteX4" fmla="*/ 9841 w 18797"/>
                <a:gd name="connsiteY4" fmla="*/ 83394 h 87822"/>
                <a:gd name="connsiteX5" fmla="*/ 9841 w 18797"/>
                <a:gd name="connsiteY5" fmla="*/ 83394 h 87822"/>
                <a:gd name="connsiteX6" fmla="*/ 9841 w 18797"/>
                <a:gd name="connsiteY6" fmla="*/ 73800 h 87822"/>
                <a:gd name="connsiteX7" fmla="*/ 9841 w 18797"/>
                <a:gd name="connsiteY7" fmla="*/ 53874 h 87822"/>
                <a:gd name="connsiteX8" fmla="*/ 9841 w 18797"/>
                <a:gd name="connsiteY8" fmla="*/ 53874 h 87822"/>
                <a:gd name="connsiteX9" fmla="*/ 9841 w 18797"/>
                <a:gd name="connsiteY9" fmla="*/ 64206 h 87822"/>
                <a:gd name="connsiteX10" fmla="*/ 9841 w 18797"/>
                <a:gd name="connsiteY10" fmla="*/ 50184 h 87822"/>
                <a:gd name="connsiteX11" fmla="*/ 6151 w 18797"/>
                <a:gd name="connsiteY11" fmla="*/ 39114 h 87822"/>
                <a:gd name="connsiteX12" fmla="*/ 985 w 18797"/>
                <a:gd name="connsiteY12" fmla="*/ 28782 h 87822"/>
                <a:gd name="connsiteX13" fmla="*/ 985 w 18797"/>
                <a:gd name="connsiteY13" fmla="*/ 18450 h 87822"/>
                <a:gd name="connsiteX14" fmla="*/ 9103 w 18797"/>
                <a:gd name="connsiteY14" fmla="*/ 0 h 87822"/>
                <a:gd name="connsiteX15" fmla="*/ 9103 w 18797"/>
                <a:gd name="connsiteY15" fmla="*/ 0 h 87822"/>
                <a:gd name="connsiteX16" fmla="*/ 3937 w 18797"/>
                <a:gd name="connsiteY16" fmla="*/ 18450 h 87822"/>
                <a:gd name="connsiteX17" fmla="*/ 3937 w 18797"/>
                <a:gd name="connsiteY17" fmla="*/ 28044 h 87822"/>
                <a:gd name="connsiteX18" fmla="*/ 8365 w 18797"/>
                <a:gd name="connsiteY18" fmla="*/ 37638 h 87822"/>
                <a:gd name="connsiteX19" fmla="*/ 12793 w 18797"/>
                <a:gd name="connsiteY19" fmla="*/ 49446 h 87822"/>
                <a:gd name="connsiteX20" fmla="*/ 12793 w 18797"/>
                <a:gd name="connsiteY20" fmla="*/ 64206 h 87822"/>
                <a:gd name="connsiteX21" fmla="*/ 12793 w 18797"/>
                <a:gd name="connsiteY21" fmla="*/ 64206 h 87822"/>
                <a:gd name="connsiteX22" fmla="*/ 8365 w 18797"/>
                <a:gd name="connsiteY22" fmla="*/ 54612 h 87822"/>
                <a:gd name="connsiteX23" fmla="*/ 8365 w 18797"/>
                <a:gd name="connsiteY23" fmla="*/ 71586 h 87822"/>
                <a:gd name="connsiteX24" fmla="*/ 8365 w 18797"/>
                <a:gd name="connsiteY24" fmla="*/ 79704 h 87822"/>
                <a:gd name="connsiteX25" fmla="*/ 8365 w 18797"/>
                <a:gd name="connsiteY25" fmla="*/ 70110 h 87822"/>
                <a:gd name="connsiteX26" fmla="*/ 8365 w 18797"/>
                <a:gd name="connsiteY26" fmla="*/ 73800 h 87822"/>
                <a:gd name="connsiteX27" fmla="*/ 8365 w 18797"/>
                <a:gd name="connsiteY27" fmla="*/ 73800 h 87822"/>
                <a:gd name="connsiteX28" fmla="*/ 18697 w 18797"/>
                <a:gd name="connsiteY28" fmla="*/ 87822 h 8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8797" h="87822">
                  <a:moveTo>
                    <a:pt x="18697" y="87822"/>
                  </a:moveTo>
                  <a:lnTo>
                    <a:pt x="18697" y="87822"/>
                  </a:lnTo>
                  <a:cubicBezTo>
                    <a:pt x="19184" y="82625"/>
                    <a:pt x="17885" y="77417"/>
                    <a:pt x="15007" y="73062"/>
                  </a:cubicBezTo>
                  <a:cubicBezTo>
                    <a:pt x="14343" y="76940"/>
                    <a:pt x="12542" y="80536"/>
                    <a:pt x="9841" y="83394"/>
                  </a:cubicBezTo>
                  <a:lnTo>
                    <a:pt x="9841" y="83394"/>
                  </a:lnTo>
                  <a:lnTo>
                    <a:pt x="9841" y="83394"/>
                  </a:lnTo>
                  <a:cubicBezTo>
                    <a:pt x="11303" y="80362"/>
                    <a:pt x="11303" y="76832"/>
                    <a:pt x="9841" y="73800"/>
                  </a:cubicBezTo>
                  <a:cubicBezTo>
                    <a:pt x="7893" y="67301"/>
                    <a:pt x="7893" y="60373"/>
                    <a:pt x="9841" y="53874"/>
                  </a:cubicBezTo>
                  <a:lnTo>
                    <a:pt x="9841" y="53874"/>
                  </a:lnTo>
                  <a:cubicBezTo>
                    <a:pt x="9413" y="57305"/>
                    <a:pt x="9413" y="60775"/>
                    <a:pt x="9841" y="64206"/>
                  </a:cubicBezTo>
                  <a:lnTo>
                    <a:pt x="9841" y="50184"/>
                  </a:lnTo>
                  <a:cubicBezTo>
                    <a:pt x="9841" y="50184"/>
                    <a:pt x="9841" y="43542"/>
                    <a:pt x="6151" y="39114"/>
                  </a:cubicBezTo>
                  <a:lnTo>
                    <a:pt x="985" y="28782"/>
                  </a:lnTo>
                  <a:cubicBezTo>
                    <a:pt x="-328" y="25463"/>
                    <a:pt x="-328" y="21769"/>
                    <a:pt x="985" y="18450"/>
                  </a:cubicBezTo>
                  <a:cubicBezTo>
                    <a:pt x="6232" y="13761"/>
                    <a:pt x="9192" y="7034"/>
                    <a:pt x="9103" y="0"/>
                  </a:cubicBezTo>
                  <a:lnTo>
                    <a:pt x="9103" y="0"/>
                  </a:lnTo>
                  <a:cubicBezTo>
                    <a:pt x="9738" y="6579"/>
                    <a:pt x="7893" y="13156"/>
                    <a:pt x="3937" y="18450"/>
                  </a:cubicBezTo>
                  <a:cubicBezTo>
                    <a:pt x="3937" y="18450"/>
                    <a:pt x="247" y="24354"/>
                    <a:pt x="3937" y="28044"/>
                  </a:cubicBezTo>
                  <a:cubicBezTo>
                    <a:pt x="4963" y="31431"/>
                    <a:pt x="6454" y="34659"/>
                    <a:pt x="8365" y="37638"/>
                  </a:cubicBezTo>
                  <a:cubicBezTo>
                    <a:pt x="10675" y="41209"/>
                    <a:pt x="12188" y="45237"/>
                    <a:pt x="12793" y="49446"/>
                  </a:cubicBezTo>
                  <a:cubicBezTo>
                    <a:pt x="12041" y="54337"/>
                    <a:pt x="12041" y="59315"/>
                    <a:pt x="12793" y="64206"/>
                  </a:cubicBezTo>
                  <a:lnTo>
                    <a:pt x="12793" y="64206"/>
                  </a:lnTo>
                  <a:cubicBezTo>
                    <a:pt x="10889" y="61223"/>
                    <a:pt x="9398" y="57996"/>
                    <a:pt x="8365" y="54612"/>
                  </a:cubicBezTo>
                  <a:cubicBezTo>
                    <a:pt x="7539" y="60240"/>
                    <a:pt x="7539" y="65958"/>
                    <a:pt x="8365" y="71586"/>
                  </a:cubicBezTo>
                  <a:cubicBezTo>
                    <a:pt x="9391" y="74194"/>
                    <a:pt x="9391" y="77096"/>
                    <a:pt x="8365" y="79704"/>
                  </a:cubicBezTo>
                  <a:cubicBezTo>
                    <a:pt x="9332" y="76579"/>
                    <a:pt x="9332" y="73235"/>
                    <a:pt x="8365" y="70110"/>
                  </a:cubicBezTo>
                  <a:lnTo>
                    <a:pt x="8365" y="73800"/>
                  </a:lnTo>
                  <a:lnTo>
                    <a:pt x="8365" y="73800"/>
                  </a:lnTo>
                  <a:cubicBezTo>
                    <a:pt x="13206" y="77259"/>
                    <a:pt x="16830" y="82170"/>
                    <a:pt x="18697" y="878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E45AEC42-06AC-4189-8317-6553ACA618E9}"/>
                </a:ext>
              </a:extLst>
            </p:cNvPr>
            <p:cNvSpPr/>
            <p:nvPr/>
          </p:nvSpPr>
          <p:spPr>
            <a:xfrm>
              <a:off x="2011406" y="3577837"/>
              <a:ext cx="25830" cy="61992"/>
            </a:xfrm>
            <a:custGeom>
              <a:avLst/>
              <a:gdLst>
                <a:gd name="connsiteX0" fmla="*/ 25830 w 25830"/>
                <a:gd name="connsiteY0" fmla="*/ 61992 h 61992"/>
                <a:gd name="connsiteX1" fmla="*/ 25830 w 25830"/>
                <a:gd name="connsiteY1" fmla="*/ 61992 h 61992"/>
                <a:gd name="connsiteX2" fmla="*/ 19188 w 25830"/>
                <a:gd name="connsiteY2" fmla="*/ 50922 h 61992"/>
                <a:gd name="connsiteX3" fmla="*/ 11070 w 25830"/>
                <a:gd name="connsiteY3" fmla="*/ 34686 h 61992"/>
                <a:gd name="connsiteX4" fmla="*/ 7380 w 25830"/>
                <a:gd name="connsiteY4" fmla="*/ 16974 h 61992"/>
                <a:gd name="connsiteX5" fmla="*/ 3690 w 25830"/>
                <a:gd name="connsiteY5" fmla="*/ 0 h 61992"/>
                <a:gd name="connsiteX6" fmla="*/ 3690 w 25830"/>
                <a:gd name="connsiteY6" fmla="*/ 0 h 61992"/>
                <a:gd name="connsiteX7" fmla="*/ 3690 w 25830"/>
                <a:gd name="connsiteY7" fmla="*/ 16236 h 61992"/>
                <a:gd name="connsiteX8" fmla="*/ 3690 w 25830"/>
                <a:gd name="connsiteY8" fmla="*/ 34686 h 61992"/>
                <a:gd name="connsiteX9" fmla="*/ 11808 w 25830"/>
                <a:gd name="connsiteY9" fmla="*/ 50184 h 61992"/>
                <a:gd name="connsiteX10" fmla="*/ 16974 w 25830"/>
                <a:gd name="connsiteY10" fmla="*/ 57564 h 61992"/>
                <a:gd name="connsiteX11" fmla="*/ 11808 w 25830"/>
                <a:gd name="connsiteY11" fmla="*/ 41328 h 61992"/>
                <a:gd name="connsiteX12" fmla="*/ 7380 w 25830"/>
                <a:gd name="connsiteY12" fmla="*/ 27306 h 61992"/>
                <a:gd name="connsiteX13" fmla="*/ 0 w 25830"/>
                <a:gd name="connsiteY13" fmla="*/ 2214 h 61992"/>
                <a:gd name="connsiteX14" fmla="*/ 0 w 25830"/>
                <a:gd name="connsiteY14" fmla="*/ 2214 h 61992"/>
                <a:gd name="connsiteX15" fmla="*/ 12546 w 25830"/>
                <a:gd name="connsiteY15" fmla="*/ 28782 h 61992"/>
                <a:gd name="connsiteX16" fmla="*/ 18450 w 25830"/>
                <a:gd name="connsiteY16" fmla="*/ 42066 h 61992"/>
                <a:gd name="connsiteX17" fmla="*/ 22878 w 25830"/>
                <a:gd name="connsiteY17" fmla="*/ 48708 h 61992"/>
                <a:gd name="connsiteX18" fmla="*/ 22878 w 25830"/>
                <a:gd name="connsiteY18" fmla="*/ 36162 h 61992"/>
                <a:gd name="connsiteX19" fmla="*/ 22878 w 25830"/>
                <a:gd name="connsiteY19" fmla="*/ 36162 h 61992"/>
                <a:gd name="connsiteX20" fmla="*/ 22878 w 25830"/>
                <a:gd name="connsiteY20" fmla="*/ 51660 h 61992"/>
                <a:gd name="connsiteX21" fmla="*/ 22878 w 25830"/>
                <a:gd name="connsiteY21" fmla="*/ 51660 h 61992"/>
                <a:gd name="connsiteX22" fmla="*/ 17712 w 25830"/>
                <a:gd name="connsiteY22" fmla="*/ 42804 h 61992"/>
                <a:gd name="connsiteX23" fmla="*/ 11808 w 25830"/>
                <a:gd name="connsiteY23" fmla="*/ 28782 h 61992"/>
                <a:gd name="connsiteX24" fmla="*/ 2214 w 25830"/>
                <a:gd name="connsiteY24" fmla="*/ 5904 h 61992"/>
                <a:gd name="connsiteX25" fmla="*/ 7380 w 25830"/>
                <a:gd name="connsiteY25" fmla="*/ 28044 h 61992"/>
                <a:gd name="connsiteX26" fmla="*/ 11808 w 25830"/>
                <a:gd name="connsiteY26" fmla="*/ 42066 h 61992"/>
                <a:gd name="connsiteX27" fmla="*/ 25830 w 25830"/>
                <a:gd name="connsiteY27" fmla="*/ 61992 h 6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5830" h="61992">
                  <a:moveTo>
                    <a:pt x="25830" y="61992"/>
                  </a:moveTo>
                  <a:lnTo>
                    <a:pt x="25830" y="61992"/>
                  </a:lnTo>
                  <a:cubicBezTo>
                    <a:pt x="25432" y="57478"/>
                    <a:pt x="22981" y="53397"/>
                    <a:pt x="19188" y="50922"/>
                  </a:cubicBezTo>
                  <a:cubicBezTo>
                    <a:pt x="13572" y="47533"/>
                    <a:pt x="10413" y="41212"/>
                    <a:pt x="11070" y="34686"/>
                  </a:cubicBezTo>
                  <a:cubicBezTo>
                    <a:pt x="10849" y="28616"/>
                    <a:pt x="9601" y="22628"/>
                    <a:pt x="7380" y="16974"/>
                  </a:cubicBezTo>
                  <a:cubicBezTo>
                    <a:pt x="4635" y="11756"/>
                    <a:pt x="3358" y="5889"/>
                    <a:pt x="3690" y="0"/>
                  </a:cubicBezTo>
                  <a:lnTo>
                    <a:pt x="3690" y="0"/>
                  </a:lnTo>
                  <a:cubicBezTo>
                    <a:pt x="2487" y="5345"/>
                    <a:pt x="2487" y="10891"/>
                    <a:pt x="3690" y="16236"/>
                  </a:cubicBezTo>
                  <a:cubicBezTo>
                    <a:pt x="4922" y="22325"/>
                    <a:pt x="4922" y="28598"/>
                    <a:pt x="3690" y="34686"/>
                  </a:cubicBezTo>
                  <a:cubicBezTo>
                    <a:pt x="2945" y="41031"/>
                    <a:pt x="6162" y="47186"/>
                    <a:pt x="11808" y="50184"/>
                  </a:cubicBezTo>
                  <a:cubicBezTo>
                    <a:pt x="14339" y="51967"/>
                    <a:pt x="16162" y="54577"/>
                    <a:pt x="16974" y="57564"/>
                  </a:cubicBezTo>
                  <a:cubicBezTo>
                    <a:pt x="17336" y="51698"/>
                    <a:pt x="15491" y="45909"/>
                    <a:pt x="11808" y="41328"/>
                  </a:cubicBezTo>
                  <a:cubicBezTo>
                    <a:pt x="8827" y="37268"/>
                    <a:pt x="7269" y="32340"/>
                    <a:pt x="7380" y="27306"/>
                  </a:cubicBezTo>
                  <a:cubicBezTo>
                    <a:pt x="8140" y="18314"/>
                    <a:pt x="5505" y="9364"/>
                    <a:pt x="0" y="2214"/>
                  </a:cubicBezTo>
                  <a:lnTo>
                    <a:pt x="0" y="2214"/>
                  </a:lnTo>
                  <a:cubicBezTo>
                    <a:pt x="7830" y="8836"/>
                    <a:pt x="12406" y="18527"/>
                    <a:pt x="12546" y="28782"/>
                  </a:cubicBezTo>
                  <a:cubicBezTo>
                    <a:pt x="12959" y="33748"/>
                    <a:pt x="15040" y="38428"/>
                    <a:pt x="18450" y="42066"/>
                  </a:cubicBezTo>
                  <a:cubicBezTo>
                    <a:pt x="20413" y="43914"/>
                    <a:pt x="21926" y="46186"/>
                    <a:pt x="22878" y="48708"/>
                  </a:cubicBezTo>
                  <a:cubicBezTo>
                    <a:pt x="24229" y="44635"/>
                    <a:pt x="24229" y="40235"/>
                    <a:pt x="22878" y="36162"/>
                  </a:cubicBezTo>
                  <a:lnTo>
                    <a:pt x="22878" y="36162"/>
                  </a:lnTo>
                  <a:cubicBezTo>
                    <a:pt x="24516" y="41199"/>
                    <a:pt x="24516" y="46623"/>
                    <a:pt x="22878" y="51660"/>
                  </a:cubicBezTo>
                  <a:lnTo>
                    <a:pt x="22878" y="51660"/>
                  </a:lnTo>
                  <a:cubicBezTo>
                    <a:pt x="21734" y="48408"/>
                    <a:pt x="19978" y="45403"/>
                    <a:pt x="17712" y="42804"/>
                  </a:cubicBezTo>
                  <a:cubicBezTo>
                    <a:pt x="14147" y="38975"/>
                    <a:pt x="12059" y="34007"/>
                    <a:pt x="11808" y="28782"/>
                  </a:cubicBezTo>
                  <a:cubicBezTo>
                    <a:pt x="11468" y="20249"/>
                    <a:pt x="8066" y="12125"/>
                    <a:pt x="2214" y="5904"/>
                  </a:cubicBezTo>
                  <a:cubicBezTo>
                    <a:pt x="6376" y="12494"/>
                    <a:pt x="8192" y="20294"/>
                    <a:pt x="7380" y="28044"/>
                  </a:cubicBezTo>
                  <a:cubicBezTo>
                    <a:pt x="7616" y="33023"/>
                    <a:pt x="9144" y="37854"/>
                    <a:pt x="11808" y="42066"/>
                  </a:cubicBezTo>
                  <a:cubicBezTo>
                    <a:pt x="19926" y="45459"/>
                    <a:pt x="25372" y="53207"/>
                    <a:pt x="25830" y="619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E631367B-EB18-4663-AFAB-AC28F3D87C70}"/>
                </a:ext>
              </a:extLst>
            </p:cNvPr>
            <p:cNvSpPr/>
            <p:nvPr/>
          </p:nvSpPr>
          <p:spPr>
            <a:xfrm>
              <a:off x="2018048" y="3559387"/>
              <a:ext cx="18450" cy="42803"/>
            </a:xfrm>
            <a:custGeom>
              <a:avLst/>
              <a:gdLst>
                <a:gd name="connsiteX0" fmla="*/ 18450 w 18450"/>
                <a:gd name="connsiteY0" fmla="*/ 42804 h 42803"/>
                <a:gd name="connsiteX1" fmla="*/ 8856 w 18450"/>
                <a:gd name="connsiteY1" fmla="*/ 19926 h 42803"/>
                <a:gd name="connsiteX2" fmla="*/ 0 w 18450"/>
                <a:gd name="connsiteY2" fmla="*/ 0 h 42803"/>
                <a:gd name="connsiteX3" fmla="*/ 0 w 18450"/>
                <a:gd name="connsiteY3" fmla="*/ 0 h 42803"/>
                <a:gd name="connsiteX4" fmla="*/ 8856 w 18450"/>
                <a:gd name="connsiteY4" fmla="*/ 19188 h 42803"/>
                <a:gd name="connsiteX5" fmla="*/ 18450 w 18450"/>
                <a:gd name="connsiteY5" fmla="*/ 42804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50" h="42803">
                  <a:moveTo>
                    <a:pt x="18450" y="42804"/>
                  </a:moveTo>
                  <a:cubicBezTo>
                    <a:pt x="16398" y="34746"/>
                    <a:pt x="13166" y="27036"/>
                    <a:pt x="8856" y="19926"/>
                  </a:cubicBezTo>
                  <a:cubicBezTo>
                    <a:pt x="3882" y="14381"/>
                    <a:pt x="782" y="7408"/>
                    <a:pt x="0" y="0"/>
                  </a:cubicBezTo>
                  <a:lnTo>
                    <a:pt x="0" y="0"/>
                  </a:lnTo>
                  <a:cubicBezTo>
                    <a:pt x="834" y="7176"/>
                    <a:pt x="3941" y="13897"/>
                    <a:pt x="8856" y="19188"/>
                  </a:cubicBezTo>
                  <a:cubicBezTo>
                    <a:pt x="13801" y="26232"/>
                    <a:pt x="17085" y="34307"/>
                    <a:pt x="18450" y="428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6CA0C1B1-1E14-4D32-B2A0-BD667C0055C6}"/>
                </a:ext>
              </a:extLst>
            </p:cNvPr>
            <p:cNvSpPr/>
            <p:nvPr/>
          </p:nvSpPr>
          <p:spPr>
            <a:xfrm>
              <a:off x="1983546" y="3535034"/>
              <a:ext cx="2031" cy="19925"/>
            </a:xfrm>
            <a:custGeom>
              <a:avLst/>
              <a:gdLst>
                <a:gd name="connsiteX0" fmla="*/ 553 w 2031"/>
                <a:gd name="connsiteY0" fmla="*/ 19926 h 19925"/>
                <a:gd name="connsiteX1" fmla="*/ 553 w 2031"/>
                <a:gd name="connsiteY1" fmla="*/ 19926 h 19925"/>
                <a:gd name="connsiteX2" fmla="*/ 553 w 2031"/>
                <a:gd name="connsiteY2" fmla="*/ 14022 h 19925"/>
                <a:gd name="connsiteX3" fmla="*/ 553 w 2031"/>
                <a:gd name="connsiteY3" fmla="*/ 14022 h 19925"/>
                <a:gd name="connsiteX4" fmla="*/ 553 w 2031"/>
                <a:gd name="connsiteY4" fmla="*/ 8118 h 19925"/>
                <a:gd name="connsiteX5" fmla="*/ 553 w 2031"/>
                <a:gd name="connsiteY5" fmla="*/ 0 h 19925"/>
                <a:gd name="connsiteX6" fmla="*/ 553 w 2031"/>
                <a:gd name="connsiteY6" fmla="*/ 0 h 19925"/>
                <a:gd name="connsiteX7" fmla="*/ 553 w 2031"/>
                <a:gd name="connsiteY7" fmla="*/ 8856 h 19925"/>
                <a:gd name="connsiteX8" fmla="*/ 553 w 2031"/>
                <a:gd name="connsiteY8" fmla="*/ 14022 h 19925"/>
                <a:gd name="connsiteX9" fmla="*/ 553 w 2031"/>
                <a:gd name="connsiteY9" fmla="*/ 14022 h 19925"/>
                <a:gd name="connsiteX10" fmla="*/ 553 w 2031"/>
                <a:gd name="connsiteY10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1" h="19925">
                  <a:moveTo>
                    <a:pt x="553" y="19926"/>
                  </a:moveTo>
                  <a:lnTo>
                    <a:pt x="553" y="19926"/>
                  </a:lnTo>
                  <a:cubicBezTo>
                    <a:pt x="553" y="19926"/>
                    <a:pt x="553" y="19926"/>
                    <a:pt x="553" y="14022"/>
                  </a:cubicBezTo>
                  <a:lnTo>
                    <a:pt x="553" y="14022"/>
                  </a:lnTo>
                  <a:cubicBezTo>
                    <a:pt x="-184" y="12124"/>
                    <a:pt x="-184" y="10016"/>
                    <a:pt x="553" y="8118"/>
                  </a:cubicBezTo>
                  <a:cubicBezTo>
                    <a:pt x="2177" y="5655"/>
                    <a:pt x="2177" y="2463"/>
                    <a:pt x="553" y="0"/>
                  </a:cubicBezTo>
                  <a:lnTo>
                    <a:pt x="553" y="0"/>
                  </a:lnTo>
                  <a:cubicBezTo>
                    <a:pt x="2524" y="2624"/>
                    <a:pt x="2524" y="6232"/>
                    <a:pt x="553" y="8856"/>
                  </a:cubicBezTo>
                  <a:cubicBezTo>
                    <a:pt x="192" y="10559"/>
                    <a:pt x="192" y="12319"/>
                    <a:pt x="553" y="14022"/>
                  </a:cubicBezTo>
                  <a:lnTo>
                    <a:pt x="553" y="14022"/>
                  </a:lnTo>
                  <a:cubicBezTo>
                    <a:pt x="553" y="14022"/>
                    <a:pt x="2767" y="19926"/>
                    <a:pt x="553" y="1992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4840A02F-3A03-484E-8F16-8C80541F0635}"/>
                </a:ext>
              </a:extLst>
            </p:cNvPr>
            <p:cNvSpPr/>
            <p:nvPr/>
          </p:nvSpPr>
          <p:spPr>
            <a:xfrm>
              <a:off x="1970077" y="3530606"/>
              <a:ext cx="20663" cy="17439"/>
            </a:xfrm>
            <a:custGeom>
              <a:avLst/>
              <a:gdLst>
                <a:gd name="connsiteX0" fmla="*/ 10332 w 20663"/>
                <a:gd name="connsiteY0" fmla="*/ 16974 h 17439"/>
                <a:gd name="connsiteX1" fmla="*/ 4428 w 20663"/>
                <a:gd name="connsiteY1" fmla="*/ 16974 h 17439"/>
                <a:gd name="connsiteX2" fmla="*/ 4428 w 20663"/>
                <a:gd name="connsiteY2" fmla="*/ 13284 h 17439"/>
                <a:gd name="connsiteX3" fmla="*/ 4428 w 20663"/>
                <a:gd name="connsiteY3" fmla="*/ 8856 h 17439"/>
                <a:gd name="connsiteX4" fmla="*/ 4428 w 20663"/>
                <a:gd name="connsiteY4" fmla="*/ 8856 h 17439"/>
                <a:gd name="connsiteX5" fmla="*/ 10332 w 20663"/>
                <a:gd name="connsiteY5" fmla="*/ 8856 h 17439"/>
                <a:gd name="connsiteX6" fmla="*/ 20664 w 20663"/>
                <a:gd name="connsiteY6" fmla="*/ 8856 h 17439"/>
                <a:gd name="connsiteX7" fmla="*/ 20664 w 20663"/>
                <a:gd name="connsiteY7" fmla="*/ 8856 h 17439"/>
                <a:gd name="connsiteX8" fmla="*/ 16236 w 20663"/>
                <a:gd name="connsiteY8" fmla="*/ 16974 h 17439"/>
                <a:gd name="connsiteX9" fmla="*/ 2214 w 20663"/>
                <a:gd name="connsiteY9" fmla="*/ 7380 h 17439"/>
                <a:gd name="connsiteX10" fmla="*/ 2214 w 20663"/>
                <a:gd name="connsiteY10" fmla="*/ 7380 h 17439"/>
                <a:gd name="connsiteX11" fmla="*/ 9594 w 20663"/>
                <a:gd name="connsiteY11" fmla="*/ 7380 h 17439"/>
                <a:gd name="connsiteX12" fmla="*/ 14022 w 20663"/>
                <a:gd name="connsiteY12" fmla="*/ 0 h 17439"/>
                <a:gd name="connsiteX13" fmla="*/ 5166 w 20663"/>
                <a:gd name="connsiteY13" fmla="*/ 0 h 17439"/>
                <a:gd name="connsiteX14" fmla="*/ 0 w 20663"/>
                <a:gd name="connsiteY14" fmla="*/ 7380 h 1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663" h="17439">
                  <a:moveTo>
                    <a:pt x="10332" y="16974"/>
                  </a:moveTo>
                  <a:cubicBezTo>
                    <a:pt x="8413" y="17595"/>
                    <a:pt x="6347" y="17595"/>
                    <a:pt x="4428" y="16974"/>
                  </a:cubicBezTo>
                  <a:cubicBezTo>
                    <a:pt x="3771" y="15832"/>
                    <a:pt x="3771" y="14426"/>
                    <a:pt x="4428" y="13284"/>
                  </a:cubicBezTo>
                  <a:cubicBezTo>
                    <a:pt x="4745" y="11826"/>
                    <a:pt x="4745" y="10315"/>
                    <a:pt x="4428" y="8856"/>
                  </a:cubicBezTo>
                  <a:lnTo>
                    <a:pt x="4428" y="8856"/>
                  </a:lnTo>
                  <a:cubicBezTo>
                    <a:pt x="4428" y="8856"/>
                    <a:pt x="8118" y="8856"/>
                    <a:pt x="10332" y="8856"/>
                  </a:cubicBezTo>
                  <a:cubicBezTo>
                    <a:pt x="12546" y="8856"/>
                    <a:pt x="17712" y="8856"/>
                    <a:pt x="20664" y="8856"/>
                  </a:cubicBezTo>
                  <a:lnTo>
                    <a:pt x="20664" y="8856"/>
                  </a:lnTo>
                  <a:cubicBezTo>
                    <a:pt x="20546" y="12108"/>
                    <a:pt x="18908" y="15116"/>
                    <a:pt x="16236" y="16974"/>
                  </a:cubicBezTo>
                  <a:close/>
                  <a:moveTo>
                    <a:pt x="2214" y="7380"/>
                  </a:moveTo>
                  <a:cubicBezTo>
                    <a:pt x="2214" y="7380"/>
                    <a:pt x="2214" y="7380"/>
                    <a:pt x="2214" y="7380"/>
                  </a:cubicBezTo>
                  <a:cubicBezTo>
                    <a:pt x="4494" y="8698"/>
                    <a:pt x="7314" y="8698"/>
                    <a:pt x="9594" y="7380"/>
                  </a:cubicBezTo>
                  <a:cubicBezTo>
                    <a:pt x="12243" y="5851"/>
                    <a:pt x="13919" y="3060"/>
                    <a:pt x="14022" y="0"/>
                  </a:cubicBezTo>
                  <a:cubicBezTo>
                    <a:pt x="14022" y="0"/>
                    <a:pt x="8118" y="0"/>
                    <a:pt x="5166" y="0"/>
                  </a:cubicBezTo>
                  <a:cubicBezTo>
                    <a:pt x="4915" y="3218"/>
                    <a:pt x="2937" y="6045"/>
                    <a:pt x="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04D28192-489E-47A2-93FE-07C04D06E9BB}"/>
                </a:ext>
              </a:extLst>
            </p:cNvPr>
            <p:cNvSpPr/>
            <p:nvPr/>
          </p:nvSpPr>
          <p:spPr>
            <a:xfrm>
              <a:off x="1993878" y="3532820"/>
              <a:ext cx="553" cy="22139"/>
            </a:xfrm>
            <a:custGeom>
              <a:avLst/>
              <a:gdLst>
                <a:gd name="connsiteX0" fmla="*/ 554 w 553"/>
                <a:gd name="connsiteY0" fmla="*/ 22140 h 22139"/>
                <a:gd name="connsiteX1" fmla="*/ 554 w 553"/>
                <a:gd name="connsiteY1" fmla="*/ 14760 h 22139"/>
                <a:gd name="connsiteX2" fmla="*/ 554 w 553"/>
                <a:gd name="connsiteY2" fmla="*/ 7380 h 22139"/>
                <a:gd name="connsiteX3" fmla="*/ 554 w 553"/>
                <a:gd name="connsiteY3" fmla="*/ 0 h 22139"/>
                <a:gd name="connsiteX4" fmla="*/ 554 w 553"/>
                <a:gd name="connsiteY4" fmla="*/ 0 h 22139"/>
                <a:gd name="connsiteX5" fmla="*/ 554 w 553"/>
                <a:gd name="connsiteY5" fmla="*/ 6642 h 22139"/>
                <a:gd name="connsiteX6" fmla="*/ 554 w 553"/>
                <a:gd name="connsiteY6" fmla="*/ 11070 h 22139"/>
                <a:gd name="connsiteX7" fmla="*/ 554 w 553"/>
                <a:gd name="connsiteY7" fmla="*/ 1845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3" h="22139">
                  <a:moveTo>
                    <a:pt x="554" y="22140"/>
                  </a:moveTo>
                  <a:cubicBezTo>
                    <a:pt x="-185" y="19736"/>
                    <a:pt x="-185" y="17164"/>
                    <a:pt x="554" y="14760"/>
                  </a:cubicBezTo>
                  <a:lnTo>
                    <a:pt x="554" y="7380"/>
                  </a:lnTo>
                  <a:cubicBezTo>
                    <a:pt x="-103" y="4964"/>
                    <a:pt x="-103" y="2416"/>
                    <a:pt x="554" y="0"/>
                  </a:cubicBezTo>
                  <a:lnTo>
                    <a:pt x="554" y="0"/>
                  </a:lnTo>
                  <a:cubicBezTo>
                    <a:pt x="258" y="2204"/>
                    <a:pt x="258" y="4438"/>
                    <a:pt x="554" y="6642"/>
                  </a:cubicBezTo>
                  <a:cubicBezTo>
                    <a:pt x="554" y="6642"/>
                    <a:pt x="554" y="6642"/>
                    <a:pt x="554" y="11070"/>
                  </a:cubicBezTo>
                  <a:cubicBezTo>
                    <a:pt x="-185" y="13474"/>
                    <a:pt x="-185" y="16046"/>
                    <a:pt x="554" y="184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0A089695-4D78-475C-BE00-96A17B3129B8}"/>
                </a:ext>
              </a:extLst>
            </p:cNvPr>
            <p:cNvSpPr/>
            <p:nvPr/>
          </p:nvSpPr>
          <p:spPr>
            <a:xfrm>
              <a:off x="1993446" y="3538077"/>
              <a:ext cx="19040" cy="10978"/>
            </a:xfrm>
            <a:custGeom>
              <a:avLst/>
              <a:gdLst>
                <a:gd name="connsiteX0" fmla="*/ 6889 w 19040"/>
                <a:gd name="connsiteY0" fmla="*/ 10240 h 10978"/>
                <a:gd name="connsiteX1" fmla="*/ 6889 w 19040"/>
                <a:gd name="connsiteY1" fmla="*/ 10240 h 10978"/>
                <a:gd name="connsiteX2" fmla="*/ 2461 w 19040"/>
                <a:gd name="connsiteY2" fmla="*/ 1384 h 10978"/>
                <a:gd name="connsiteX3" fmla="*/ 2461 w 19040"/>
                <a:gd name="connsiteY3" fmla="*/ 1384 h 10978"/>
                <a:gd name="connsiteX4" fmla="*/ 12793 w 19040"/>
                <a:gd name="connsiteY4" fmla="*/ 1384 h 10978"/>
                <a:gd name="connsiteX5" fmla="*/ 18697 w 19040"/>
                <a:gd name="connsiteY5" fmla="*/ 1384 h 10978"/>
                <a:gd name="connsiteX6" fmla="*/ 18697 w 19040"/>
                <a:gd name="connsiteY6" fmla="*/ 1384 h 10978"/>
                <a:gd name="connsiteX7" fmla="*/ 18697 w 19040"/>
                <a:gd name="connsiteY7" fmla="*/ 7288 h 10978"/>
                <a:gd name="connsiteX8" fmla="*/ 18697 w 19040"/>
                <a:gd name="connsiteY8" fmla="*/ 10978 h 10978"/>
                <a:gd name="connsiteX9" fmla="*/ 985 w 19040"/>
                <a:gd name="connsiteY9" fmla="*/ 646 h 10978"/>
                <a:gd name="connsiteX10" fmla="*/ 985 w 19040"/>
                <a:gd name="connsiteY10" fmla="*/ 8764 h 10978"/>
                <a:gd name="connsiteX11" fmla="*/ 6151 w 19040"/>
                <a:gd name="connsiteY11" fmla="*/ 8764 h 10978"/>
                <a:gd name="connsiteX12" fmla="*/ 6151 w 19040"/>
                <a:gd name="connsiteY12" fmla="*/ 8764 h 10978"/>
                <a:gd name="connsiteX13" fmla="*/ 6151 w 19040"/>
                <a:gd name="connsiteY13" fmla="*/ 4336 h 10978"/>
                <a:gd name="connsiteX14" fmla="*/ 1723 w 19040"/>
                <a:gd name="connsiteY14" fmla="*/ 4336 h 10978"/>
                <a:gd name="connsiteX15" fmla="*/ 985 w 19040"/>
                <a:gd name="connsiteY15" fmla="*/ 646 h 10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040" h="10978">
                  <a:moveTo>
                    <a:pt x="6889" y="10240"/>
                  </a:moveTo>
                  <a:lnTo>
                    <a:pt x="6889" y="10240"/>
                  </a:lnTo>
                  <a:cubicBezTo>
                    <a:pt x="3745" y="8466"/>
                    <a:pt x="1996" y="4963"/>
                    <a:pt x="2461" y="1384"/>
                  </a:cubicBezTo>
                  <a:lnTo>
                    <a:pt x="2461" y="1384"/>
                  </a:lnTo>
                  <a:cubicBezTo>
                    <a:pt x="5657" y="-461"/>
                    <a:pt x="9598" y="-461"/>
                    <a:pt x="12793" y="1384"/>
                  </a:cubicBezTo>
                  <a:cubicBezTo>
                    <a:pt x="14675" y="2206"/>
                    <a:pt x="16815" y="2206"/>
                    <a:pt x="18697" y="1384"/>
                  </a:cubicBezTo>
                  <a:lnTo>
                    <a:pt x="18697" y="1384"/>
                  </a:lnTo>
                  <a:cubicBezTo>
                    <a:pt x="18697" y="1384"/>
                    <a:pt x="18697" y="5074"/>
                    <a:pt x="18697" y="7288"/>
                  </a:cubicBezTo>
                  <a:cubicBezTo>
                    <a:pt x="19155" y="8476"/>
                    <a:pt x="19155" y="9790"/>
                    <a:pt x="18697" y="10978"/>
                  </a:cubicBezTo>
                  <a:close/>
                  <a:moveTo>
                    <a:pt x="985" y="646"/>
                  </a:moveTo>
                  <a:cubicBezTo>
                    <a:pt x="-328" y="3193"/>
                    <a:pt x="-328" y="6217"/>
                    <a:pt x="985" y="8764"/>
                  </a:cubicBezTo>
                  <a:cubicBezTo>
                    <a:pt x="2528" y="9873"/>
                    <a:pt x="4609" y="9873"/>
                    <a:pt x="6151" y="8764"/>
                  </a:cubicBezTo>
                  <a:cubicBezTo>
                    <a:pt x="6151" y="8764"/>
                    <a:pt x="6151" y="8764"/>
                    <a:pt x="6151" y="8764"/>
                  </a:cubicBezTo>
                  <a:cubicBezTo>
                    <a:pt x="5738" y="7317"/>
                    <a:pt x="5738" y="5784"/>
                    <a:pt x="6151" y="4336"/>
                  </a:cubicBezTo>
                  <a:cubicBezTo>
                    <a:pt x="6151" y="4336"/>
                    <a:pt x="2461" y="4336"/>
                    <a:pt x="1723" y="4336"/>
                  </a:cubicBezTo>
                  <a:cubicBezTo>
                    <a:pt x="985" y="4336"/>
                    <a:pt x="3199" y="-1568"/>
                    <a:pt x="985" y="6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B6353B25-F1BF-446D-9A8C-12E595BB5644}"/>
                </a:ext>
              </a:extLst>
            </p:cNvPr>
            <p:cNvSpPr/>
            <p:nvPr/>
          </p:nvSpPr>
          <p:spPr>
            <a:xfrm>
              <a:off x="2015095" y="3543487"/>
              <a:ext cx="3690" cy="402"/>
            </a:xfrm>
            <a:custGeom>
              <a:avLst/>
              <a:gdLst>
                <a:gd name="connsiteX0" fmla="*/ 3690 w 3690"/>
                <a:gd name="connsiteY0" fmla="*/ 403 h 402"/>
                <a:gd name="connsiteX1" fmla="*/ 0 w 3690"/>
                <a:gd name="connsiteY1" fmla="*/ 403 h 402"/>
                <a:gd name="connsiteX2" fmla="*/ 0 w 3690"/>
                <a:gd name="connsiteY2" fmla="*/ 403 h 402"/>
                <a:gd name="connsiteX3" fmla="*/ 3690 w 3690"/>
                <a:gd name="connsiteY3" fmla="*/ 403 h 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402">
                  <a:moveTo>
                    <a:pt x="3690" y="403"/>
                  </a:moveTo>
                  <a:cubicBezTo>
                    <a:pt x="2517" y="-134"/>
                    <a:pt x="1174" y="-134"/>
                    <a:pt x="0" y="403"/>
                  </a:cubicBezTo>
                  <a:lnTo>
                    <a:pt x="0" y="403"/>
                  </a:lnTo>
                  <a:lnTo>
                    <a:pt x="3690" y="40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01FE72F2-1D88-4424-ADBA-14E79EC1ADC6}"/>
                </a:ext>
              </a:extLst>
            </p:cNvPr>
            <p:cNvSpPr/>
            <p:nvPr/>
          </p:nvSpPr>
          <p:spPr>
            <a:xfrm>
              <a:off x="1961221" y="3550532"/>
              <a:ext cx="702" cy="16235"/>
            </a:xfrm>
            <a:custGeom>
              <a:avLst/>
              <a:gdLst>
                <a:gd name="connsiteX0" fmla="*/ 0 w 702"/>
                <a:gd name="connsiteY0" fmla="*/ 16236 h 16235"/>
                <a:gd name="connsiteX1" fmla="*/ 0 w 702"/>
                <a:gd name="connsiteY1" fmla="*/ 16236 h 16235"/>
                <a:gd name="connsiteX2" fmla="*/ 0 w 702"/>
                <a:gd name="connsiteY2" fmla="*/ 0 h 16235"/>
                <a:gd name="connsiteX3" fmla="*/ 0 w 702"/>
                <a:gd name="connsiteY3" fmla="*/ 0 h 16235"/>
                <a:gd name="connsiteX4" fmla="*/ 0 w 702"/>
                <a:gd name="connsiteY4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2" h="16235">
                  <a:moveTo>
                    <a:pt x="0" y="16236"/>
                  </a:moveTo>
                  <a:lnTo>
                    <a:pt x="0" y="16236"/>
                  </a:lnTo>
                  <a:cubicBezTo>
                    <a:pt x="937" y="10865"/>
                    <a:pt x="937" y="5371"/>
                    <a:pt x="0" y="0"/>
                  </a:cubicBezTo>
                  <a:lnTo>
                    <a:pt x="0" y="0"/>
                  </a:lnTo>
                  <a:cubicBezTo>
                    <a:pt x="937" y="5371"/>
                    <a:pt x="937" y="10865"/>
                    <a:pt x="0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2213C408-3B87-4778-9095-E684A294C24C}"/>
                </a:ext>
              </a:extLst>
            </p:cNvPr>
            <p:cNvSpPr/>
            <p:nvPr/>
          </p:nvSpPr>
          <p:spPr>
            <a:xfrm>
              <a:off x="2008453" y="3563815"/>
              <a:ext cx="309" cy="5166"/>
            </a:xfrm>
            <a:custGeom>
              <a:avLst/>
              <a:gdLst>
                <a:gd name="connsiteX0" fmla="*/ 0 w 309"/>
                <a:gd name="connsiteY0" fmla="*/ 4428 h 5166"/>
                <a:gd name="connsiteX1" fmla="*/ 0 w 309"/>
                <a:gd name="connsiteY1" fmla="*/ 0 h 5166"/>
                <a:gd name="connsiteX2" fmla="*/ 0 w 309"/>
                <a:gd name="connsiteY2" fmla="*/ 0 h 5166"/>
                <a:gd name="connsiteX3" fmla="*/ 0 w 309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" h="5166">
                  <a:moveTo>
                    <a:pt x="0" y="4428"/>
                  </a:moveTo>
                  <a:cubicBezTo>
                    <a:pt x="413" y="2981"/>
                    <a:pt x="413" y="1447"/>
                    <a:pt x="0" y="0"/>
                  </a:cubicBezTo>
                  <a:lnTo>
                    <a:pt x="0" y="0"/>
                  </a:lnTo>
                  <a:cubicBezTo>
                    <a:pt x="140" y="1719"/>
                    <a:pt x="140" y="3447"/>
                    <a:pt x="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80E1ECBA-C1E5-4710-A3DF-F1823FB27831}"/>
                </a:ext>
              </a:extLst>
            </p:cNvPr>
            <p:cNvSpPr/>
            <p:nvPr/>
          </p:nvSpPr>
          <p:spPr>
            <a:xfrm>
              <a:off x="2010667" y="35652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E844678C-87CD-4161-9A75-0B31C7A7F4E3}"/>
                </a:ext>
              </a:extLst>
            </p:cNvPr>
            <p:cNvSpPr/>
            <p:nvPr/>
          </p:nvSpPr>
          <p:spPr>
            <a:xfrm>
              <a:off x="2012882" y="35630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2C447070-5F0B-474D-B573-2166C11BA798}"/>
                </a:ext>
              </a:extLst>
            </p:cNvPr>
            <p:cNvSpPr/>
            <p:nvPr/>
          </p:nvSpPr>
          <p:spPr>
            <a:xfrm>
              <a:off x="1971277" y="3557911"/>
              <a:ext cx="42490" cy="42066"/>
            </a:xfrm>
            <a:custGeom>
              <a:avLst/>
              <a:gdLst>
                <a:gd name="connsiteX0" fmla="*/ 26845 w 42490"/>
                <a:gd name="connsiteY0" fmla="*/ 42066 h 42066"/>
                <a:gd name="connsiteX1" fmla="*/ 26845 w 42490"/>
                <a:gd name="connsiteY1" fmla="*/ 42066 h 42066"/>
                <a:gd name="connsiteX2" fmla="*/ 22417 w 42490"/>
                <a:gd name="connsiteY2" fmla="*/ 30996 h 42066"/>
                <a:gd name="connsiteX3" fmla="*/ 22417 w 42490"/>
                <a:gd name="connsiteY3" fmla="*/ 30996 h 42066"/>
                <a:gd name="connsiteX4" fmla="*/ 22417 w 42490"/>
                <a:gd name="connsiteY4" fmla="*/ 35424 h 42066"/>
                <a:gd name="connsiteX5" fmla="*/ 22417 w 42490"/>
                <a:gd name="connsiteY5" fmla="*/ 35424 h 42066"/>
                <a:gd name="connsiteX6" fmla="*/ 17989 w 42490"/>
                <a:gd name="connsiteY6" fmla="*/ 30258 h 42066"/>
                <a:gd name="connsiteX7" fmla="*/ 12823 w 42490"/>
                <a:gd name="connsiteY7" fmla="*/ 30258 h 42066"/>
                <a:gd name="connsiteX8" fmla="*/ 12823 w 42490"/>
                <a:gd name="connsiteY8" fmla="*/ 30258 h 42066"/>
                <a:gd name="connsiteX9" fmla="*/ 12823 w 42490"/>
                <a:gd name="connsiteY9" fmla="*/ 30258 h 42066"/>
                <a:gd name="connsiteX10" fmla="*/ 9133 w 42490"/>
                <a:gd name="connsiteY10" fmla="*/ 25830 h 42066"/>
                <a:gd name="connsiteX11" fmla="*/ 277 w 42490"/>
                <a:gd name="connsiteY11" fmla="*/ 13284 h 42066"/>
                <a:gd name="connsiteX12" fmla="*/ 277 w 42490"/>
                <a:gd name="connsiteY12" fmla="*/ 6642 h 42066"/>
                <a:gd name="connsiteX13" fmla="*/ 277 w 42490"/>
                <a:gd name="connsiteY13" fmla="*/ 0 h 42066"/>
                <a:gd name="connsiteX14" fmla="*/ 277 w 42490"/>
                <a:gd name="connsiteY14" fmla="*/ 0 h 42066"/>
                <a:gd name="connsiteX15" fmla="*/ 277 w 42490"/>
                <a:gd name="connsiteY15" fmla="*/ 6642 h 42066"/>
                <a:gd name="connsiteX16" fmla="*/ 277 w 42490"/>
                <a:gd name="connsiteY16" fmla="*/ 13284 h 42066"/>
                <a:gd name="connsiteX17" fmla="*/ 8395 w 42490"/>
                <a:gd name="connsiteY17" fmla="*/ 25092 h 42066"/>
                <a:gd name="connsiteX18" fmla="*/ 12823 w 42490"/>
                <a:gd name="connsiteY18" fmla="*/ 25092 h 42066"/>
                <a:gd name="connsiteX19" fmla="*/ 18727 w 42490"/>
                <a:gd name="connsiteY19" fmla="*/ 25092 h 42066"/>
                <a:gd name="connsiteX20" fmla="*/ 23155 w 42490"/>
                <a:gd name="connsiteY20" fmla="*/ 30258 h 42066"/>
                <a:gd name="connsiteX21" fmla="*/ 23155 w 42490"/>
                <a:gd name="connsiteY21" fmla="*/ 30258 h 42066"/>
                <a:gd name="connsiteX22" fmla="*/ 26845 w 42490"/>
                <a:gd name="connsiteY22" fmla="*/ 30258 h 42066"/>
                <a:gd name="connsiteX23" fmla="*/ 26845 w 42490"/>
                <a:gd name="connsiteY23" fmla="*/ 30258 h 42066"/>
                <a:gd name="connsiteX24" fmla="*/ 32011 w 42490"/>
                <a:gd name="connsiteY24" fmla="*/ 40590 h 42066"/>
                <a:gd name="connsiteX25" fmla="*/ 32011 w 42490"/>
                <a:gd name="connsiteY25" fmla="*/ 30258 h 42066"/>
                <a:gd name="connsiteX26" fmla="*/ 32011 w 42490"/>
                <a:gd name="connsiteY26" fmla="*/ 30258 h 42066"/>
                <a:gd name="connsiteX27" fmla="*/ 41605 w 42490"/>
                <a:gd name="connsiteY27" fmla="*/ 39114 h 42066"/>
                <a:gd name="connsiteX28" fmla="*/ 41605 w 42490"/>
                <a:gd name="connsiteY28" fmla="*/ 29520 h 42066"/>
                <a:gd name="connsiteX29" fmla="*/ 41605 w 42490"/>
                <a:gd name="connsiteY29" fmla="*/ 29520 h 42066"/>
                <a:gd name="connsiteX30" fmla="*/ 41605 w 42490"/>
                <a:gd name="connsiteY30" fmla="*/ 40590 h 42066"/>
                <a:gd name="connsiteX31" fmla="*/ 41605 w 42490"/>
                <a:gd name="connsiteY31" fmla="*/ 40590 h 42066"/>
                <a:gd name="connsiteX32" fmla="*/ 41605 w 42490"/>
                <a:gd name="connsiteY32" fmla="*/ 40590 h 42066"/>
                <a:gd name="connsiteX33" fmla="*/ 32749 w 42490"/>
                <a:gd name="connsiteY33" fmla="*/ 30258 h 42066"/>
                <a:gd name="connsiteX34" fmla="*/ 32749 w 42490"/>
                <a:gd name="connsiteY34" fmla="*/ 42066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2490" h="42066">
                  <a:moveTo>
                    <a:pt x="26845" y="42066"/>
                  </a:moveTo>
                  <a:lnTo>
                    <a:pt x="26845" y="42066"/>
                  </a:lnTo>
                  <a:cubicBezTo>
                    <a:pt x="26845" y="33948"/>
                    <a:pt x="26845" y="30996"/>
                    <a:pt x="22417" y="30996"/>
                  </a:cubicBezTo>
                  <a:cubicBezTo>
                    <a:pt x="17989" y="30996"/>
                    <a:pt x="22417" y="30996"/>
                    <a:pt x="22417" y="30996"/>
                  </a:cubicBezTo>
                  <a:cubicBezTo>
                    <a:pt x="22631" y="32465"/>
                    <a:pt x="22631" y="33955"/>
                    <a:pt x="22417" y="35424"/>
                  </a:cubicBezTo>
                  <a:lnTo>
                    <a:pt x="22417" y="35424"/>
                  </a:lnTo>
                  <a:cubicBezTo>
                    <a:pt x="22417" y="35424"/>
                    <a:pt x="22417" y="30258"/>
                    <a:pt x="17989" y="30258"/>
                  </a:cubicBezTo>
                  <a:cubicBezTo>
                    <a:pt x="13561" y="30258"/>
                    <a:pt x="17989" y="30258"/>
                    <a:pt x="12823" y="30258"/>
                  </a:cubicBezTo>
                  <a:lnTo>
                    <a:pt x="12823" y="30258"/>
                  </a:lnTo>
                  <a:lnTo>
                    <a:pt x="12823" y="30258"/>
                  </a:lnTo>
                  <a:cubicBezTo>
                    <a:pt x="12823" y="30258"/>
                    <a:pt x="12823" y="30258"/>
                    <a:pt x="9133" y="25830"/>
                  </a:cubicBezTo>
                  <a:cubicBezTo>
                    <a:pt x="4063" y="23634"/>
                    <a:pt x="653" y="18793"/>
                    <a:pt x="277" y="13284"/>
                  </a:cubicBezTo>
                  <a:cubicBezTo>
                    <a:pt x="-92" y="11085"/>
                    <a:pt x="-92" y="8841"/>
                    <a:pt x="277" y="6642"/>
                  </a:cubicBezTo>
                  <a:cubicBezTo>
                    <a:pt x="734" y="4452"/>
                    <a:pt x="734" y="2190"/>
                    <a:pt x="277" y="0"/>
                  </a:cubicBezTo>
                  <a:lnTo>
                    <a:pt x="277" y="0"/>
                  </a:lnTo>
                  <a:cubicBezTo>
                    <a:pt x="1066" y="2143"/>
                    <a:pt x="1066" y="4499"/>
                    <a:pt x="277" y="6642"/>
                  </a:cubicBezTo>
                  <a:cubicBezTo>
                    <a:pt x="-92" y="8841"/>
                    <a:pt x="-92" y="11085"/>
                    <a:pt x="277" y="13284"/>
                  </a:cubicBezTo>
                  <a:cubicBezTo>
                    <a:pt x="616" y="18410"/>
                    <a:pt x="3731" y="22940"/>
                    <a:pt x="8395" y="25092"/>
                  </a:cubicBezTo>
                  <a:cubicBezTo>
                    <a:pt x="9834" y="24639"/>
                    <a:pt x="11384" y="24639"/>
                    <a:pt x="12823" y="25092"/>
                  </a:cubicBezTo>
                  <a:cubicBezTo>
                    <a:pt x="14653" y="24037"/>
                    <a:pt x="16896" y="24037"/>
                    <a:pt x="18727" y="25092"/>
                  </a:cubicBezTo>
                  <a:cubicBezTo>
                    <a:pt x="18727" y="25092"/>
                    <a:pt x="18727" y="25092"/>
                    <a:pt x="23155" y="30258"/>
                  </a:cubicBezTo>
                  <a:cubicBezTo>
                    <a:pt x="27583" y="35424"/>
                    <a:pt x="23155" y="30258"/>
                    <a:pt x="23155" y="30258"/>
                  </a:cubicBezTo>
                  <a:cubicBezTo>
                    <a:pt x="23155" y="30258"/>
                    <a:pt x="23155" y="30258"/>
                    <a:pt x="26845" y="30258"/>
                  </a:cubicBezTo>
                  <a:lnTo>
                    <a:pt x="26845" y="30258"/>
                  </a:lnTo>
                  <a:cubicBezTo>
                    <a:pt x="26845" y="30258"/>
                    <a:pt x="31273" y="30258"/>
                    <a:pt x="32011" y="40590"/>
                  </a:cubicBezTo>
                  <a:cubicBezTo>
                    <a:pt x="32749" y="37186"/>
                    <a:pt x="32749" y="33662"/>
                    <a:pt x="32011" y="30258"/>
                  </a:cubicBezTo>
                  <a:lnTo>
                    <a:pt x="32011" y="30258"/>
                  </a:lnTo>
                  <a:cubicBezTo>
                    <a:pt x="35878" y="32391"/>
                    <a:pt x="39169" y="35430"/>
                    <a:pt x="41605" y="39114"/>
                  </a:cubicBezTo>
                  <a:cubicBezTo>
                    <a:pt x="41605" y="39114"/>
                    <a:pt x="41605" y="31734"/>
                    <a:pt x="41605" y="29520"/>
                  </a:cubicBezTo>
                  <a:lnTo>
                    <a:pt x="41605" y="29520"/>
                  </a:lnTo>
                  <a:cubicBezTo>
                    <a:pt x="42786" y="33116"/>
                    <a:pt x="42786" y="36994"/>
                    <a:pt x="41605" y="40590"/>
                  </a:cubicBezTo>
                  <a:lnTo>
                    <a:pt x="41605" y="40590"/>
                  </a:lnTo>
                  <a:lnTo>
                    <a:pt x="41605" y="40590"/>
                  </a:lnTo>
                  <a:cubicBezTo>
                    <a:pt x="39767" y="36327"/>
                    <a:pt x="36682" y="32724"/>
                    <a:pt x="32749" y="30258"/>
                  </a:cubicBezTo>
                  <a:cubicBezTo>
                    <a:pt x="32749" y="30258"/>
                    <a:pt x="32749" y="40590"/>
                    <a:pt x="32749" y="420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497A0F09-8DA9-4541-872A-78A8BB1C7F47}"/>
                </a:ext>
              </a:extLst>
            </p:cNvPr>
            <p:cNvSpPr/>
            <p:nvPr/>
          </p:nvSpPr>
          <p:spPr>
            <a:xfrm>
              <a:off x="1964664" y="3574148"/>
              <a:ext cx="51169" cy="13930"/>
            </a:xfrm>
            <a:custGeom>
              <a:avLst/>
              <a:gdLst>
                <a:gd name="connsiteX0" fmla="*/ 46741 w 51169"/>
                <a:gd name="connsiteY0" fmla="*/ 12546 h 13930"/>
                <a:gd name="connsiteX1" fmla="*/ 29029 w 51169"/>
                <a:gd name="connsiteY1" fmla="*/ 12546 h 13930"/>
                <a:gd name="connsiteX2" fmla="*/ 18697 w 51169"/>
                <a:gd name="connsiteY2" fmla="*/ 12546 h 13930"/>
                <a:gd name="connsiteX3" fmla="*/ 12055 w 51169"/>
                <a:gd name="connsiteY3" fmla="*/ 12546 h 13930"/>
                <a:gd name="connsiteX4" fmla="*/ 6889 w 51169"/>
                <a:gd name="connsiteY4" fmla="*/ 12546 h 13930"/>
                <a:gd name="connsiteX5" fmla="*/ 985 w 51169"/>
                <a:gd name="connsiteY5" fmla="*/ 8118 h 13930"/>
                <a:gd name="connsiteX6" fmla="*/ 985 w 51169"/>
                <a:gd name="connsiteY6" fmla="*/ 0 h 13930"/>
                <a:gd name="connsiteX7" fmla="*/ 985 w 51169"/>
                <a:gd name="connsiteY7" fmla="*/ 0 h 13930"/>
                <a:gd name="connsiteX8" fmla="*/ 985 w 51169"/>
                <a:gd name="connsiteY8" fmla="*/ 6642 h 13930"/>
                <a:gd name="connsiteX9" fmla="*/ 6889 w 51169"/>
                <a:gd name="connsiteY9" fmla="*/ 11070 h 13930"/>
                <a:gd name="connsiteX10" fmla="*/ 15745 w 51169"/>
                <a:gd name="connsiteY10" fmla="*/ 11070 h 13930"/>
                <a:gd name="connsiteX11" fmla="*/ 23125 w 51169"/>
                <a:gd name="connsiteY11" fmla="*/ 11070 h 13930"/>
                <a:gd name="connsiteX12" fmla="*/ 31981 w 51169"/>
                <a:gd name="connsiteY12" fmla="*/ 11070 h 13930"/>
                <a:gd name="connsiteX13" fmla="*/ 51169 w 51169"/>
                <a:gd name="connsiteY13" fmla="*/ 11070 h 13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169" h="13930">
                  <a:moveTo>
                    <a:pt x="46741" y="12546"/>
                  </a:moveTo>
                  <a:cubicBezTo>
                    <a:pt x="46741" y="7380"/>
                    <a:pt x="31981" y="12546"/>
                    <a:pt x="29029" y="12546"/>
                  </a:cubicBezTo>
                  <a:cubicBezTo>
                    <a:pt x="25834" y="14392"/>
                    <a:pt x="21893" y="14392"/>
                    <a:pt x="18697" y="12546"/>
                  </a:cubicBezTo>
                  <a:cubicBezTo>
                    <a:pt x="16690" y="11182"/>
                    <a:pt x="14063" y="11182"/>
                    <a:pt x="12055" y="12546"/>
                  </a:cubicBezTo>
                  <a:cubicBezTo>
                    <a:pt x="10358" y="12928"/>
                    <a:pt x="8587" y="12928"/>
                    <a:pt x="6889" y="12546"/>
                  </a:cubicBezTo>
                  <a:cubicBezTo>
                    <a:pt x="4269" y="12231"/>
                    <a:pt x="2018" y="10542"/>
                    <a:pt x="985" y="8118"/>
                  </a:cubicBezTo>
                  <a:cubicBezTo>
                    <a:pt x="-328" y="5571"/>
                    <a:pt x="-328" y="2547"/>
                    <a:pt x="985" y="0"/>
                  </a:cubicBezTo>
                  <a:lnTo>
                    <a:pt x="985" y="0"/>
                  </a:lnTo>
                  <a:cubicBezTo>
                    <a:pt x="-70" y="2089"/>
                    <a:pt x="-70" y="4553"/>
                    <a:pt x="985" y="6642"/>
                  </a:cubicBezTo>
                  <a:cubicBezTo>
                    <a:pt x="2018" y="9066"/>
                    <a:pt x="4269" y="10755"/>
                    <a:pt x="6889" y="11070"/>
                  </a:cubicBezTo>
                  <a:lnTo>
                    <a:pt x="15745" y="11070"/>
                  </a:lnTo>
                  <a:cubicBezTo>
                    <a:pt x="18026" y="9752"/>
                    <a:pt x="20845" y="9752"/>
                    <a:pt x="23125" y="11070"/>
                  </a:cubicBezTo>
                  <a:cubicBezTo>
                    <a:pt x="25981" y="12147"/>
                    <a:pt x="29125" y="12147"/>
                    <a:pt x="31981" y="11070"/>
                  </a:cubicBezTo>
                  <a:cubicBezTo>
                    <a:pt x="31981" y="11070"/>
                    <a:pt x="48217" y="6642"/>
                    <a:pt x="51169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6484B6D1-D9C2-4DFC-866D-B3CAFCFCFE64}"/>
                </a:ext>
              </a:extLst>
            </p:cNvPr>
            <p:cNvSpPr/>
            <p:nvPr/>
          </p:nvSpPr>
          <p:spPr>
            <a:xfrm>
              <a:off x="2048739" y="3870823"/>
              <a:ext cx="304" cy="5166"/>
            </a:xfrm>
            <a:custGeom>
              <a:avLst/>
              <a:gdLst>
                <a:gd name="connsiteX0" fmla="*/ 304 w 304"/>
                <a:gd name="connsiteY0" fmla="*/ 5166 h 5166"/>
                <a:gd name="connsiteX1" fmla="*/ 304 w 304"/>
                <a:gd name="connsiteY1" fmla="*/ 0 h 5166"/>
                <a:gd name="connsiteX2" fmla="*/ 304 w 304"/>
                <a:gd name="connsiteY2" fmla="*/ 0 h 5166"/>
                <a:gd name="connsiteX3" fmla="*/ 304 w 304"/>
                <a:gd name="connsiteY3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" h="5166">
                  <a:moveTo>
                    <a:pt x="304" y="5166"/>
                  </a:moveTo>
                  <a:cubicBezTo>
                    <a:pt x="-101" y="3468"/>
                    <a:pt x="-101" y="1698"/>
                    <a:pt x="304" y="0"/>
                  </a:cubicBezTo>
                  <a:lnTo>
                    <a:pt x="304" y="0"/>
                  </a:lnTo>
                  <a:cubicBezTo>
                    <a:pt x="179" y="1473"/>
                    <a:pt x="179" y="2955"/>
                    <a:pt x="304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C554B5BA-9586-4F48-83AB-125CC9D5CDF2}"/>
                </a:ext>
              </a:extLst>
            </p:cNvPr>
            <p:cNvSpPr/>
            <p:nvPr/>
          </p:nvSpPr>
          <p:spPr>
            <a:xfrm>
              <a:off x="2043878" y="38671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79DD3E98-2F1F-41B6-9BA0-B21F9414CFED}"/>
                </a:ext>
              </a:extLst>
            </p:cNvPr>
            <p:cNvSpPr/>
            <p:nvPr/>
          </p:nvSpPr>
          <p:spPr>
            <a:xfrm>
              <a:off x="2044616" y="38715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9829DE1-C2E0-41B0-B7A6-4D2B4A1A57DE}"/>
                </a:ext>
              </a:extLst>
            </p:cNvPr>
            <p:cNvSpPr/>
            <p:nvPr/>
          </p:nvSpPr>
          <p:spPr>
            <a:xfrm>
              <a:off x="2081516" y="3870823"/>
              <a:ext cx="16973" cy="12546"/>
            </a:xfrm>
            <a:custGeom>
              <a:avLst/>
              <a:gdLst>
                <a:gd name="connsiteX0" fmla="*/ 16974 w 16973"/>
                <a:gd name="connsiteY0" fmla="*/ 12546 h 12546"/>
                <a:gd name="connsiteX1" fmla="*/ 8856 w 16973"/>
                <a:gd name="connsiteY1" fmla="*/ 5166 h 12546"/>
                <a:gd name="connsiteX2" fmla="*/ 0 w 16973"/>
                <a:gd name="connsiteY2" fmla="*/ 0 h 12546"/>
                <a:gd name="connsiteX3" fmla="*/ 0 w 16973"/>
                <a:gd name="connsiteY3" fmla="*/ 0 h 12546"/>
                <a:gd name="connsiteX4" fmla="*/ 8118 w 16973"/>
                <a:gd name="connsiteY4" fmla="*/ 5166 h 12546"/>
                <a:gd name="connsiteX5" fmla="*/ 16974 w 16973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3" h="12546">
                  <a:moveTo>
                    <a:pt x="16974" y="12546"/>
                  </a:moveTo>
                  <a:cubicBezTo>
                    <a:pt x="16081" y="8629"/>
                    <a:pt x="12841" y="5683"/>
                    <a:pt x="8856" y="5166"/>
                  </a:cubicBezTo>
                  <a:cubicBezTo>
                    <a:pt x="5476" y="4315"/>
                    <a:pt x="2406" y="2524"/>
                    <a:pt x="0" y="0"/>
                  </a:cubicBezTo>
                  <a:lnTo>
                    <a:pt x="0" y="0"/>
                  </a:lnTo>
                  <a:cubicBezTo>
                    <a:pt x="2465" y="2076"/>
                    <a:pt x="5195" y="3813"/>
                    <a:pt x="8118" y="5166"/>
                  </a:cubicBezTo>
                  <a:cubicBezTo>
                    <a:pt x="12295" y="5598"/>
                    <a:pt x="15793" y="8515"/>
                    <a:pt x="16974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93AF6269-B9ED-4117-B257-8D5464D1EEEF}"/>
                </a:ext>
              </a:extLst>
            </p:cNvPr>
            <p:cNvSpPr/>
            <p:nvPr/>
          </p:nvSpPr>
          <p:spPr>
            <a:xfrm>
              <a:off x="2091848" y="3867133"/>
              <a:ext cx="22139" cy="9594"/>
            </a:xfrm>
            <a:custGeom>
              <a:avLst/>
              <a:gdLst>
                <a:gd name="connsiteX0" fmla="*/ 21402 w 22139"/>
                <a:gd name="connsiteY0" fmla="*/ 8856 h 9594"/>
                <a:gd name="connsiteX1" fmla="*/ 8118 w 22139"/>
                <a:gd name="connsiteY1" fmla="*/ 0 h 9594"/>
                <a:gd name="connsiteX2" fmla="*/ 0 w 22139"/>
                <a:gd name="connsiteY2" fmla="*/ 0 h 9594"/>
                <a:gd name="connsiteX3" fmla="*/ 0 w 22139"/>
                <a:gd name="connsiteY3" fmla="*/ 0 h 9594"/>
                <a:gd name="connsiteX4" fmla="*/ 8118 w 22139"/>
                <a:gd name="connsiteY4" fmla="*/ 0 h 9594"/>
                <a:gd name="connsiteX5" fmla="*/ 22140 w 22139"/>
                <a:gd name="connsiteY5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39" h="9594">
                  <a:moveTo>
                    <a:pt x="21402" y="8856"/>
                  </a:moveTo>
                  <a:cubicBezTo>
                    <a:pt x="21402" y="738"/>
                    <a:pt x="14760" y="0"/>
                    <a:pt x="8118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118" y="0"/>
                  </a:lnTo>
                  <a:cubicBezTo>
                    <a:pt x="14760" y="0"/>
                    <a:pt x="21402" y="0"/>
                    <a:pt x="2214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20FA4246-EFF0-4380-A576-3CFFEBEF02EB}"/>
                </a:ext>
              </a:extLst>
            </p:cNvPr>
            <p:cNvSpPr/>
            <p:nvPr/>
          </p:nvSpPr>
          <p:spPr>
            <a:xfrm>
              <a:off x="2060852" y="3861229"/>
              <a:ext cx="19188" cy="5166"/>
            </a:xfrm>
            <a:custGeom>
              <a:avLst/>
              <a:gdLst>
                <a:gd name="connsiteX0" fmla="*/ 12546 w 19188"/>
                <a:gd name="connsiteY0" fmla="*/ 5166 h 5166"/>
                <a:gd name="connsiteX1" fmla="*/ 12546 w 19188"/>
                <a:gd name="connsiteY1" fmla="*/ 5166 h 5166"/>
                <a:gd name="connsiteX2" fmla="*/ 5904 w 19188"/>
                <a:gd name="connsiteY2" fmla="*/ 1476 h 5166"/>
                <a:gd name="connsiteX3" fmla="*/ 5904 w 19188"/>
                <a:gd name="connsiteY3" fmla="*/ 1476 h 5166"/>
                <a:gd name="connsiteX4" fmla="*/ 5904 w 19188"/>
                <a:gd name="connsiteY4" fmla="*/ 5166 h 5166"/>
                <a:gd name="connsiteX5" fmla="*/ 5904 w 19188"/>
                <a:gd name="connsiteY5" fmla="*/ 5166 h 5166"/>
                <a:gd name="connsiteX6" fmla="*/ 0 w 19188"/>
                <a:gd name="connsiteY6" fmla="*/ 0 h 5166"/>
                <a:gd name="connsiteX7" fmla="*/ 0 w 19188"/>
                <a:gd name="connsiteY7" fmla="*/ 0 h 5166"/>
                <a:gd name="connsiteX8" fmla="*/ 0 w 19188"/>
                <a:gd name="connsiteY8" fmla="*/ 0 h 5166"/>
                <a:gd name="connsiteX9" fmla="*/ 0 w 19188"/>
                <a:gd name="connsiteY9" fmla="*/ 0 h 5166"/>
                <a:gd name="connsiteX10" fmla="*/ 0 w 19188"/>
                <a:gd name="connsiteY10" fmla="*/ 0 h 5166"/>
                <a:gd name="connsiteX11" fmla="*/ 0 w 19188"/>
                <a:gd name="connsiteY11" fmla="*/ 0 h 5166"/>
                <a:gd name="connsiteX12" fmla="*/ 0 w 19188"/>
                <a:gd name="connsiteY12" fmla="*/ 0 h 5166"/>
                <a:gd name="connsiteX13" fmla="*/ 5166 w 19188"/>
                <a:gd name="connsiteY13" fmla="*/ 0 h 5166"/>
                <a:gd name="connsiteX14" fmla="*/ 5166 w 19188"/>
                <a:gd name="connsiteY14" fmla="*/ 0 h 5166"/>
                <a:gd name="connsiteX15" fmla="*/ 5166 w 19188"/>
                <a:gd name="connsiteY15" fmla="*/ 0 h 5166"/>
                <a:gd name="connsiteX16" fmla="*/ 5166 w 19188"/>
                <a:gd name="connsiteY16" fmla="*/ 0 h 5166"/>
                <a:gd name="connsiteX17" fmla="*/ 5166 w 19188"/>
                <a:gd name="connsiteY17" fmla="*/ 0 h 5166"/>
                <a:gd name="connsiteX18" fmla="*/ 9594 w 19188"/>
                <a:gd name="connsiteY18" fmla="*/ 0 h 5166"/>
                <a:gd name="connsiteX19" fmla="*/ 9594 w 19188"/>
                <a:gd name="connsiteY19" fmla="*/ 0 h 5166"/>
                <a:gd name="connsiteX20" fmla="*/ 9594 w 19188"/>
                <a:gd name="connsiteY20" fmla="*/ 0 h 5166"/>
                <a:gd name="connsiteX21" fmla="*/ 15498 w 19188"/>
                <a:gd name="connsiteY21" fmla="*/ 0 h 5166"/>
                <a:gd name="connsiteX22" fmla="*/ 15498 w 19188"/>
                <a:gd name="connsiteY22" fmla="*/ 0 h 5166"/>
                <a:gd name="connsiteX23" fmla="*/ 19188 w 19188"/>
                <a:gd name="connsiteY23" fmla="*/ 0 h 5166"/>
                <a:gd name="connsiteX24" fmla="*/ 19188 w 19188"/>
                <a:gd name="connsiteY24" fmla="*/ 0 h 5166"/>
                <a:gd name="connsiteX25" fmla="*/ 19188 w 19188"/>
                <a:gd name="connsiteY25" fmla="*/ 0 h 5166"/>
                <a:gd name="connsiteX26" fmla="*/ 19188 w 19188"/>
                <a:gd name="connsiteY26" fmla="*/ 0 h 5166"/>
                <a:gd name="connsiteX27" fmla="*/ 19188 w 19188"/>
                <a:gd name="connsiteY27" fmla="*/ 0 h 5166"/>
                <a:gd name="connsiteX28" fmla="*/ 15498 w 19188"/>
                <a:gd name="connsiteY28" fmla="*/ 0 h 5166"/>
                <a:gd name="connsiteX29" fmla="*/ 15498 w 19188"/>
                <a:gd name="connsiteY29" fmla="*/ 0 h 5166"/>
                <a:gd name="connsiteX30" fmla="*/ 15498 w 19188"/>
                <a:gd name="connsiteY30" fmla="*/ 0 h 5166"/>
                <a:gd name="connsiteX31" fmla="*/ 15498 w 19188"/>
                <a:gd name="connsiteY31" fmla="*/ 0 h 5166"/>
                <a:gd name="connsiteX32" fmla="*/ 8118 w 19188"/>
                <a:gd name="connsiteY32" fmla="*/ 0 h 5166"/>
                <a:gd name="connsiteX33" fmla="*/ 8118 w 19188"/>
                <a:gd name="connsiteY3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9188" h="5166">
                  <a:moveTo>
                    <a:pt x="12546" y="5166"/>
                  </a:moveTo>
                  <a:lnTo>
                    <a:pt x="12546" y="5166"/>
                  </a:lnTo>
                  <a:cubicBezTo>
                    <a:pt x="10037" y="4570"/>
                    <a:pt x="7734" y="3294"/>
                    <a:pt x="5904" y="1476"/>
                  </a:cubicBezTo>
                  <a:lnTo>
                    <a:pt x="5904" y="1476"/>
                  </a:lnTo>
                  <a:lnTo>
                    <a:pt x="5904" y="5166"/>
                  </a:lnTo>
                  <a:lnTo>
                    <a:pt x="5904" y="5166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8118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72760A8F-BD09-428C-A739-68E53F5A4645}"/>
                </a:ext>
              </a:extLst>
            </p:cNvPr>
            <p:cNvSpPr/>
            <p:nvPr/>
          </p:nvSpPr>
          <p:spPr>
            <a:xfrm>
              <a:off x="2054154" y="3867133"/>
              <a:ext cx="3745" cy="7380"/>
            </a:xfrm>
            <a:custGeom>
              <a:avLst/>
              <a:gdLst>
                <a:gd name="connsiteX0" fmla="*/ 55 w 3745"/>
                <a:gd name="connsiteY0" fmla="*/ 0 h 7380"/>
                <a:gd name="connsiteX1" fmla="*/ 55 w 3745"/>
                <a:gd name="connsiteY1" fmla="*/ 0 h 7380"/>
                <a:gd name="connsiteX2" fmla="*/ 55 w 3745"/>
                <a:gd name="connsiteY2" fmla="*/ 0 h 7380"/>
                <a:gd name="connsiteX3" fmla="*/ 55 w 3745"/>
                <a:gd name="connsiteY3" fmla="*/ 0 h 7380"/>
                <a:gd name="connsiteX4" fmla="*/ 55 w 3745"/>
                <a:gd name="connsiteY4" fmla="*/ 0 h 7380"/>
                <a:gd name="connsiteX5" fmla="*/ 55 w 3745"/>
                <a:gd name="connsiteY5" fmla="*/ 0 h 7380"/>
                <a:gd name="connsiteX6" fmla="*/ 55 w 3745"/>
                <a:gd name="connsiteY6" fmla="*/ 0 h 7380"/>
                <a:gd name="connsiteX7" fmla="*/ 55 w 3745"/>
                <a:gd name="connsiteY7" fmla="*/ 0 h 7380"/>
                <a:gd name="connsiteX8" fmla="*/ 55 w 3745"/>
                <a:gd name="connsiteY8" fmla="*/ 0 h 7380"/>
                <a:gd name="connsiteX9" fmla="*/ 55 w 3745"/>
                <a:gd name="connsiteY9" fmla="*/ 0 h 7380"/>
                <a:gd name="connsiteX10" fmla="*/ 55 w 3745"/>
                <a:gd name="connsiteY10" fmla="*/ 0 h 7380"/>
                <a:gd name="connsiteX11" fmla="*/ 55 w 3745"/>
                <a:gd name="connsiteY11" fmla="*/ 0 h 7380"/>
                <a:gd name="connsiteX12" fmla="*/ 55 w 3745"/>
                <a:gd name="connsiteY12" fmla="*/ 0 h 7380"/>
                <a:gd name="connsiteX13" fmla="*/ 55 w 3745"/>
                <a:gd name="connsiteY13" fmla="*/ 0 h 7380"/>
                <a:gd name="connsiteX14" fmla="*/ 3745 w 3745"/>
                <a:gd name="connsiteY14" fmla="*/ 3690 h 7380"/>
                <a:gd name="connsiteX15" fmla="*/ 3745 w 3745"/>
                <a:gd name="connsiteY15" fmla="*/ 3690 h 7380"/>
                <a:gd name="connsiteX16" fmla="*/ 55 w 3745"/>
                <a:gd name="connsiteY16" fmla="*/ 3690 h 7380"/>
                <a:gd name="connsiteX17" fmla="*/ 55 w 3745"/>
                <a:gd name="connsiteY17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45" h="7380">
                  <a:moveTo>
                    <a:pt x="55" y="0"/>
                  </a:move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cubicBezTo>
                    <a:pt x="55" y="0"/>
                    <a:pt x="55" y="0"/>
                    <a:pt x="55" y="0"/>
                  </a:cubicBez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3745" y="3690"/>
                  </a:lnTo>
                  <a:lnTo>
                    <a:pt x="3745" y="3690"/>
                  </a:lnTo>
                  <a:lnTo>
                    <a:pt x="55" y="3690"/>
                  </a:lnTo>
                  <a:cubicBezTo>
                    <a:pt x="-18" y="4919"/>
                    <a:pt x="-18" y="6151"/>
                    <a:pt x="55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CC0836A2-1D86-4FE5-9509-39AA975B724C}"/>
                </a:ext>
              </a:extLst>
            </p:cNvPr>
            <p:cNvSpPr/>
            <p:nvPr/>
          </p:nvSpPr>
          <p:spPr>
            <a:xfrm>
              <a:off x="1841374" y="3740198"/>
              <a:ext cx="1643" cy="27305"/>
            </a:xfrm>
            <a:custGeom>
              <a:avLst/>
              <a:gdLst>
                <a:gd name="connsiteX0" fmla="*/ 1030 w 1643"/>
                <a:gd name="connsiteY0" fmla="*/ 27306 h 27305"/>
                <a:gd name="connsiteX1" fmla="*/ 1030 w 1643"/>
                <a:gd name="connsiteY1" fmla="*/ 12546 h 27305"/>
                <a:gd name="connsiteX2" fmla="*/ 1030 w 1643"/>
                <a:gd name="connsiteY2" fmla="*/ 5904 h 27305"/>
                <a:gd name="connsiteX3" fmla="*/ 1030 w 1643"/>
                <a:gd name="connsiteY3" fmla="*/ 5904 h 27305"/>
                <a:gd name="connsiteX4" fmla="*/ 1030 w 1643"/>
                <a:gd name="connsiteY4" fmla="*/ 16236 h 27305"/>
                <a:gd name="connsiteX5" fmla="*/ 1030 w 1643"/>
                <a:gd name="connsiteY5" fmla="*/ 16236 h 27305"/>
                <a:gd name="connsiteX6" fmla="*/ 1030 w 1643"/>
                <a:gd name="connsiteY6" fmla="*/ 5166 h 27305"/>
                <a:gd name="connsiteX7" fmla="*/ 1030 w 1643"/>
                <a:gd name="connsiteY7" fmla="*/ 0 h 27305"/>
                <a:gd name="connsiteX8" fmla="*/ 1030 w 1643"/>
                <a:gd name="connsiteY8" fmla="*/ 0 h 27305"/>
                <a:gd name="connsiteX9" fmla="*/ 1030 w 1643"/>
                <a:gd name="connsiteY9" fmla="*/ 8856 h 27305"/>
                <a:gd name="connsiteX10" fmla="*/ 1030 w 1643"/>
                <a:gd name="connsiteY10" fmla="*/ 2287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43" h="27305">
                  <a:moveTo>
                    <a:pt x="1030" y="27306"/>
                  </a:moveTo>
                  <a:cubicBezTo>
                    <a:pt x="-292" y="22474"/>
                    <a:pt x="-292" y="17378"/>
                    <a:pt x="1030" y="12546"/>
                  </a:cubicBezTo>
                  <a:cubicBezTo>
                    <a:pt x="1487" y="10356"/>
                    <a:pt x="1487" y="8094"/>
                    <a:pt x="1030" y="5904"/>
                  </a:cubicBezTo>
                  <a:lnTo>
                    <a:pt x="1030" y="5904"/>
                  </a:lnTo>
                  <a:cubicBezTo>
                    <a:pt x="454" y="9324"/>
                    <a:pt x="454" y="12816"/>
                    <a:pt x="1030" y="16236"/>
                  </a:cubicBezTo>
                  <a:lnTo>
                    <a:pt x="1030" y="16236"/>
                  </a:lnTo>
                  <a:cubicBezTo>
                    <a:pt x="181" y="12595"/>
                    <a:pt x="181" y="8807"/>
                    <a:pt x="1030" y="5166"/>
                  </a:cubicBezTo>
                  <a:cubicBezTo>
                    <a:pt x="1273" y="3452"/>
                    <a:pt x="1273" y="1714"/>
                    <a:pt x="1030" y="0"/>
                  </a:cubicBezTo>
                  <a:lnTo>
                    <a:pt x="1030" y="0"/>
                  </a:lnTo>
                  <a:cubicBezTo>
                    <a:pt x="1849" y="2895"/>
                    <a:pt x="1849" y="5961"/>
                    <a:pt x="1030" y="8856"/>
                  </a:cubicBezTo>
                  <a:cubicBezTo>
                    <a:pt x="-343" y="13429"/>
                    <a:pt x="-343" y="18305"/>
                    <a:pt x="1030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B6E4ECB4-B9CF-4182-853C-5AFA8C152E1D}"/>
                </a:ext>
              </a:extLst>
            </p:cNvPr>
            <p:cNvSpPr/>
            <p:nvPr/>
          </p:nvSpPr>
          <p:spPr>
            <a:xfrm>
              <a:off x="1843077" y="3771932"/>
              <a:ext cx="1632" cy="36161"/>
            </a:xfrm>
            <a:custGeom>
              <a:avLst/>
              <a:gdLst>
                <a:gd name="connsiteX0" fmla="*/ 803 w 1632"/>
                <a:gd name="connsiteY0" fmla="*/ 36162 h 36161"/>
                <a:gd name="connsiteX1" fmla="*/ 803 w 1632"/>
                <a:gd name="connsiteY1" fmla="*/ 28782 h 36161"/>
                <a:gd name="connsiteX2" fmla="*/ 803 w 1632"/>
                <a:gd name="connsiteY2" fmla="*/ 18450 h 36161"/>
                <a:gd name="connsiteX3" fmla="*/ 803 w 1632"/>
                <a:gd name="connsiteY3" fmla="*/ 8118 h 36161"/>
                <a:gd name="connsiteX4" fmla="*/ 803 w 1632"/>
                <a:gd name="connsiteY4" fmla="*/ 0 h 36161"/>
                <a:gd name="connsiteX5" fmla="*/ 803 w 1632"/>
                <a:gd name="connsiteY5" fmla="*/ 0 h 36161"/>
                <a:gd name="connsiteX6" fmla="*/ 803 w 1632"/>
                <a:gd name="connsiteY6" fmla="*/ 8118 h 36161"/>
                <a:gd name="connsiteX7" fmla="*/ 803 w 1632"/>
                <a:gd name="connsiteY7" fmla="*/ 17712 h 36161"/>
                <a:gd name="connsiteX8" fmla="*/ 803 w 1632"/>
                <a:gd name="connsiteY8" fmla="*/ 28782 h 36161"/>
                <a:gd name="connsiteX9" fmla="*/ 803 w 1632"/>
                <a:gd name="connsiteY9" fmla="*/ 35424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2" h="36161">
                  <a:moveTo>
                    <a:pt x="803" y="36162"/>
                  </a:moveTo>
                  <a:cubicBezTo>
                    <a:pt x="803" y="36162"/>
                    <a:pt x="803" y="31734"/>
                    <a:pt x="803" y="28782"/>
                  </a:cubicBezTo>
                  <a:cubicBezTo>
                    <a:pt x="1223" y="25350"/>
                    <a:pt x="1223" y="21882"/>
                    <a:pt x="803" y="18450"/>
                  </a:cubicBezTo>
                  <a:cubicBezTo>
                    <a:pt x="-268" y="15090"/>
                    <a:pt x="-268" y="11478"/>
                    <a:pt x="803" y="8118"/>
                  </a:cubicBezTo>
                  <a:cubicBezTo>
                    <a:pt x="1526" y="5460"/>
                    <a:pt x="1526" y="2658"/>
                    <a:pt x="803" y="0"/>
                  </a:cubicBezTo>
                  <a:lnTo>
                    <a:pt x="803" y="0"/>
                  </a:lnTo>
                  <a:cubicBezTo>
                    <a:pt x="1910" y="2593"/>
                    <a:pt x="1910" y="5525"/>
                    <a:pt x="803" y="8118"/>
                  </a:cubicBezTo>
                  <a:cubicBezTo>
                    <a:pt x="50" y="11271"/>
                    <a:pt x="50" y="14559"/>
                    <a:pt x="803" y="17712"/>
                  </a:cubicBezTo>
                  <a:cubicBezTo>
                    <a:pt x="1149" y="21394"/>
                    <a:pt x="1149" y="25100"/>
                    <a:pt x="803" y="28782"/>
                  </a:cubicBezTo>
                  <a:cubicBezTo>
                    <a:pt x="382" y="30976"/>
                    <a:pt x="382" y="33230"/>
                    <a:pt x="803" y="3542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3B05C1E2-061F-4280-8D7F-01A6CACC6E5A}"/>
                </a:ext>
              </a:extLst>
            </p:cNvPr>
            <p:cNvSpPr/>
            <p:nvPr/>
          </p:nvSpPr>
          <p:spPr>
            <a:xfrm>
              <a:off x="1837238" y="3785215"/>
              <a:ext cx="553" cy="22140"/>
            </a:xfrm>
            <a:custGeom>
              <a:avLst/>
              <a:gdLst>
                <a:gd name="connsiteX0" fmla="*/ 0 w 553"/>
                <a:gd name="connsiteY0" fmla="*/ 22140 h 22140"/>
                <a:gd name="connsiteX1" fmla="*/ 0 w 553"/>
                <a:gd name="connsiteY1" fmla="*/ 22140 h 22140"/>
                <a:gd name="connsiteX2" fmla="*/ 0 w 553"/>
                <a:gd name="connsiteY2" fmla="*/ 10332 h 22140"/>
                <a:gd name="connsiteX3" fmla="*/ 0 w 553"/>
                <a:gd name="connsiteY3" fmla="*/ 0 h 22140"/>
                <a:gd name="connsiteX4" fmla="*/ 0 w 553"/>
                <a:gd name="connsiteY4" fmla="*/ 0 h 22140"/>
                <a:gd name="connsiteX5" fmla="*/ 0 w 553"/>
                <a:gd name="connsiteY5" fmla="*/ 9594 h 22140"/>
                <a:gd name="connsiteX6" fmla="*/ 0 w 553"/>
                <a:gd name="connsiteY6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" h="22140">
                  <a:moveTo>
                    <a:pt x="0" y="22140"/>
                  </a:moveTo>
                  <a:lnTo>
                    <a:pt x="0" y="22140"/>
                  </a:lnTo>
                  <a:cubicBezTo>
                    <a:pt x="738" y="18239"/>
                    <a:pt x="738" y="14233"/>
                    <a:pt x="0" y="10332"/>
                  </a:cubicBezTo>
                  <a:cubicBezTo>
                    <a:pt x="0" y="4428"/>
                    <a:pt x="0" y="73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0" y="9594"/>
                  </a:cubicBezTo>
                  <a:cubicBezTo>
                    <a:pt x="413" y="13766"/>
                    <a:pt x="413" y="17968"/>
                    <a:pt x="0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3C8E593C-3037-485C-A2BB-0FEC4F7A1265}"/>
                </a:ext>
              </a:extLst>
            </p:cNvPr>
            <p:cNvSpPr/>
            <p:nvPr/>
          </p:nvSpPr>
          <p:spPr>
            <a:xfrm>
              <a:off x="1851998" y="3783739"/>
              <a:ext cx="631" cy="20664"/>
            </a:xfrm>
            <a:custGeom>
              <a:avLst/>
              <a:gdLst>
                <a:gd name="connsiteX0" fmla="*/ 0 w 631"/>
                <a:gd name="connsiteY0" fmla="*/ 19926 h 20664"/>
                <a:gd name="connsiteX1" fmla="*/ 0 w 631"/>
                <a:gd name="connsiteY1" fmla="*/ 11070 h 20664"/>
                <a:gd name="connsiteX2" fmla="*/ 0 w 631"/>
                <a:gd name="connsiteY2" fmla="*/ 0 h 20664"/>
                <a:gd name="connsiteX3" fmla="*/ 0 w 631"/>
                <a:gd name="connsiteY3" fmla="*/ 0 h 20664"/>
                <a:gd name="connsiteX4" fmla="*/ 0 w 631"/>
                <a:gd name="connsiteY4" fmla="*/ 11808 h 20664"/>
                <a:gd name="connsiteX5" fmla="*/ 0 w 631"/>
                <a:gd name="connsiteY5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1" h="20664">
                  <a:moveTo>
                    <a:pt x="0" y="19926"/>
                  </a:moveTo>
                  <a:cubicBezTo>
                    <a:pt x="0" y="19926"/>
                    <a:pt x="0" y="14760"/>
                    <a:pt x="0" y="11070"/>
                  </a:cubicBezTo>
                  <a:cubicBezTo>
                    <a:pt x="214" y="7383"/>
                    <a:pt x="214" y="3687"/>
                    <a:pt x="0" y="0"/>
                  </a:cubicBezTo>
                  <a:lnTo>
                    <a:pt x="0" y="0"/>
                  </a:lnTo>
                  <a:cubicBezTo>
                    <a:pt x="841" y="3891"/>
                    <a:pt x="841" y="7917"/>
                    <a:pt x="0" y="11808"/>
                  </a:cubicBezTo>
                  <a:cubicBezTo>
                    <a:pt x="0" y="11808"/>
                    <a:pt x="0" y="18450"/>
                    <a:pt x="0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9CDE8377-48CC-44FF-BB45-598BD81222B8}"/>
                </a:ext>
              </a:extLst>
            </p:cNvPr>
            <p:cNvSpPr/>
            <p:nvPr/>
          </p:nvSpPr>
          <p:spPr>
            <a:xfrm>
              <a:off x="1844604" y="3757171"/>
              <a:ext cx="10345" cy="24354"/>
            </a:xfrm>
            <a:custGeom>
              <a:avLst/>
              <a:gdLst>
                <a:gd name="connsiteX0" fmla="*/ 10345 w 10345"/>
                <a:gd name="connsiteY0" fmla="*/ 24354 h 24354"/>
                <a:gd name="connsiteX1" fmla="*/ 10345 w 10345"/>
                <a:gd name="connsiteY1" fmla="*/ 24354 h 24354"/>
                <a:gd name="connsiteX2" fmla="*/ 13 w 10345"/>
                <a:gd name="connsiteY2" fmla="*/ 0 h 24354"/>
                <a:gd name="connsiteX3" fmla="*/ 13 w 10345"/>
                <a:gd name="connsiteY3" fmla="*/ 0 h 24354"/>
                <a:gd name="connsiteX4" fmla="*/ 9607 w 10345"/>
                <a:gd name="connsiteY4" fmla="*/ 23616 h 24354"/>
                <a:gd name="connsiteX5" fmla="*/ 9607 w 10345"/>
                <a:gd name="connsiteY5" fmla="*/ 19188 h 24354"/>
                <a:gd name="connsiteX6" fmla="*/ 9607 w 10345"/>
                <a:gd name="connsiteY6" fmla="*/ 19188 h 24354"/>
                <a:gd name="connsiteX7" fmla="*/ 9607 w 10345"/>
                <a:gd name="connsiteY7" fmla="*/ 19188 h 24354"/>
                <a:gd name="connsiteX8" fmla="*/ 9607 w 10345"/>
                <a:gd name="connsiteY8" fmla="*/ 24354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45" h="24354">
                  <a:moveTo>
                    <a:pt x="10345" y="24354"/>
                  </a:moveTo>
                  <a:lnTo>
                    <a:pt x="10345" y="24354"/>
                  </a:lnTo>
                  <a:cubicBezTo>
                    <a:pt x="3519" y="18127"/>
                    <a:pt x="-253" y="9235"/>
                    <a:pt x="13" y="0"/>
                  </a:cubicBezTo>
                  <a:lnTo>
                    <a:pt x="13" y="0"/>
                  </a:lnTo>
                  <a:cubicBezTo>
                    <a:pt x="-61" y="8835"/>
                    <a:pt x="3393" y="17333"/>
                    <a:pt x="9607" y="23616"/>
                  </a:cubicBezTo>
                  <a:lnTo>
                    <a:pt x="9607" y="19188"/>
                  </a:lnTo>
                  <a:lnTo>
                    <a:pt x="9607" y="19188"/>
                  </a:lnTo>
                  <a:lnTo>
                    <a:pt x="9607" y="19188"/>
                  </a:lnTo>
                  <a:cubicBezTo>
                    <a:pt x="10397" y="20819"/>
                    <a:pt x="10397" y="22723"/>
                    <a:pt x="9607" y="243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BCA2CCE-87E5-4958-B8EB-24E8F81DDC8D}"/>
                </a:ext>
              </a:extLst>
            </p:cNvPr>
            <p:cNvSpPr/>
            <p:nvPr/>
          </p:nvSpPr>
          <p:spPr>
            <a:xfrm>
              <a:off x="1852626" y="3752743"/>
              <a:ext cx="4864" cy="30258"/>
            </a:xfrm>
            <a:custGeom>
              <a:avLst/>
              <a:gdLst>
                <a:gd name="connsiteX0" fmla="*/ 4537 w 4864"/>
                <a:gd name="connsiteY0" fmla="*/ 27306 h 30258"/>
                <a:gd name="connsiteX1" fmla="*/ 4537 w 4864"/>
                <a:gd name="connsiteY1" fmla="*/ 27306 h 30258"/>
                <a:gd name="connsiteX2" fmla="*/ 4537 w 4864"/>
                <a:gd name="connsiteY2" fmla="*/ 22140 h 30258"/>
                <a:gd name="connsiteX3" fmla="*/ 847 w 4864"/>
                <a:gd name="connsiteY3" fmla="*/ 0 h 30258"/>
                <a:gd name="connsiteX4" fmla="*/ 847 w 4864"/>
                <a:gd name="connsiteY4" fmla="*/ 0 h 30258"/>
                <a:gd name="connsiteX5" fmla="*/ 4537 w 4864"/>
                <a:gd name="connsiteY5" fmla="*/ 20664 h 30258"/>
                <a:gd name="connsiteX6" fmla="*/ 4537 w 4864"/>
                <a:gd name="connsiteY6" fmla="*/ 25092 h 30258"/>
                <a:gd name="connsiteX7" fmla="*/ 4537 w 4864"/>
                <a:gd name="connsiteY7" fmla="*/ 25092 h 30258"/>
                <a:gd name="connsiteX8" fmla="*/ 4537 w 4864"/>
                <a:gd name="connsiteY8" fmla="*/ 30258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4" h="30258">
                  <a:moveTo>
                    <a:pt x="4537" y="27306"/>
                  </a:moveTo>
                  <a:lnTo>
                    <a:pt x="4537" y="27306"/>
                  </a:lnTo>
                  <a:cubicBezTo>
                    <a:pt x="4537" y="27306"/>
                    <a:pt x="4537" y="27306"/>
                    <a:pt x="4537" y="22140"/>
                  </a:cubicBezTo>
                  <a:cubicBezTo>
                    <a:pt x="279" y="15595"/>
                    <a:pt x="-1057" y="7572"/>
                    <a:pt x="847" y="0"/>
                  </a:cubicBezTo>
                  <a:lnTo>
                    <a:pt x="847" y="0"/>
                  </a:lnTo>
                  <a:cubicBezTo>
                    <a:pt x="-997" y="7097"/>
                    <a:pt x="346" y="14646"/>
                    <a:pt x="4537" y="20664"/>
                  </a:cubicBezTo>
                  <a:cubicBezTo>
                    <a:pt x="4257" y="22127"/>
                    <a:pt x="4257" y="23629"/>
                    <a:pt x="4537" y="25092"/>
                  </a:cubicBezTo>
                  <a:lnTo>
                    <a:pt x="4537" y="25092"/>
                  </a:lnTo>
                  <a:cubicBezTo>
                    <a:pt x="4973" y="26786"/>
                    <a:pt x="4973" y="28564"/>
                    <a:pt x="4537" y="3025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666F7DC7-F630-4E31-8FE5-5F24A34D94FA}"/>
                </a:ext>
              </a:extLst>
            </p:cNvPr>
            <p:cNvSpPr/>
            <p:nvPr/>
          </p:nvSpPr>
          <p:spPr>
            <a:xfrm>
              <a:off x="1857163" y="3761600"/>
              <a:ext cx="5090" cy="21401"/>
            </a:xfrm>
            <a:custGeom>
              <a:avLst/>
              <a:gdLst>
                <a:gd name="connsiteX0" fmla="*/ 3690 w 5090"/>
                <a:gd name="connsiteY0" fmla="*/ 20664 h 21401"/>
                <a:gd name="connsiteX1" fmla="*/ 3690 w 5090"/>
                <a:gd name="connsiteY1" fmla="*/ 20664 h 21401"/>
                <a:gd name="connsiteX2" fmla="*/ 3690 w 5090"/>
                <a:gd name="connsiteY2" fmla="*/ 13284 h 21401"/>
                <a:gd name="connsiteX3" fmla="*/ 0 w 5090"/>
                <a:gd name="connsiteY3" fmla="*/ 2214 h 21401"/>
                <a:gd name="connsiteX4" fmla="*/ 0 w 5090"/>
                <a:gd name="connsiteY4" fmla="*/ 2214 h 21401"/>
                <a:gd name="connsiteX5" fmla="*/ 0 w 5090"/>
                <a:gd name="connsiteY5" fmla="*/ 12546 h 21401"/>
                <a:gd name="connsiteX6" fmla="*/ 3690 w 5090"/>
                <a:gd name="connsiteY6" fmla="*/ 19926 h 21401"/>
                <a:gd name="connsiteX7" fmla="*/ 3690 w 5090"/>
                <a:gd name="connsiteY7" fmla="*/ 0 h 21401"/>
                <a:gd name="connsiteX8" fmla="*/ 3690 w 5090"/>
                <a:gd name="connsiteY8" fmla="*/ 0 h 21401"/>
                <a:gd name="connsiteX9" fmla="*/ 3690 w 5090"/>
                <a:gd name="connsiteY9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0" h="21401">
                  <a:moveTo>
                    <a:pt x="3690" y="20664"/>
                  </a:moveTo>
                  <a:lnTo>
                    <a:pt x="3690" y="20664"/>
                  </a:lnTo>
                  <a:cubicBezTo>
                    <a:pt x="4170" y="18227"/>
                    <a:pt x="4170" y="15721"/>
                    <a:pt x="3690" y="13284"/>
                  </a:cubicBezTo>
                  <a:cubicBezTo>
                    <a:pt x="1801" y="9847"/>
                    <a:pt x="553" y="6097"/>
                    <a:pt x="0" y="2214"/>
                  </a:cubicBezTo>
                  <a:lnTo>
                    <a:pt x="0" y="2214"/>
                  </a:lnTo>
                  <a:cubicBezTo>
                    <a:pt x="0" y="2214"/>
                    <a:pt x="0" y="8856"/>
                    <a:pt x="0" y="12546"/>
                  </a:cubicBezTo>
                  <a:cubicBezTo>
                    <a:pt x="1380" y="14930"/>
                    <a:pt x="2613" y="17394"/>
                    <a:pt x="3690" y="19926"/>
                  </a:cubicBezTo>
                  <a:cubicBezTo>
                    <a:pt x="5557" y="13415"/>
                    <a:pt x="5557" y="6511"/>
                    <a:pt x="3690" y="0"/>
                  </a:cubicBezTo>
                  <a:lnTo>
                    <a:pt x="3690" y="0"/>
                  </a:lnTo>
                  <a:cubicBezTo>
                    <a:pt x="3690" y="4428"/>
                    <a:pt x="3690" y="16974"/>
                    <a:pt x="3690" y="21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35866C3F-5547-4AF7-A9E7-F34122061B5E}"/>
                </a:ext>
              </a:extLst>
            </p:cNvPr>
            <p:cNvSpPr/>
            <p:nvPr/>
          </p:nvSpPr>
          <p:spPr>
            <a:xfrm>
              <a:off x="1862329" y="3743150"/>
              <a:ext cx="5811" cy="33209"/>
            </a:xfrm>
            <a:custGeom>
              <a:avLst/>
              <a:gdLst>
                <a:gd name="connsiteX0" fmla="*/ 4428 w 5811"/>
                <a:gd name="connsiteY0" fmla="*/ 33210 h 33209"/>
                <a:gd name="connsiteX1" fmla="*/ 4428 w 5811"/>
                <a:gd name="connsiteY1" fmla="*/ 33210 h 33209"/>
                <a:gd name="connsiteX2" fmla="*/ 4428 w 5811"/>
                <a:gd name="connsiteY2" fmla="*/ 18450 h 33209"/>
                <a:gd name="connsiteX3" fmla="*/ 4428 w 5811"/>
                <a:gd name="connsiteY3" fmla="*/ 18450 h 33209"/>
                <a:gd name="connsiteX4" fmla="*/ 4428 w 5811"/>
                <a:gd name="connsiteY4" fmla="*/ 31734 h 33209"/>
                <a:gd name="connsiteX5" fmla="*/ 4428 w 5811"/>
                <a:gd name="connsiteY5" fmla="*/ 24354 h 33209"/>
                <a:gd name="connsiteX6" fmla="*/ 4428 w 5811"/>
                <a:gd name="connsiteY6" fmla="*/ 11808 h 33209"/>
                <a:gd name="connsiteX7" fmla="*/ 4428 w 5811"/>
                <a:gd name="connsiteY7" fmla="*/ 11808 h 33209"/>
                <a:gd name="connsiteX8" fmla="*/ 4428 w 5811"/>
                <a:gd name="connsiteY8" fmla="*/ 11808 h 33209"/>
                <a:gd name="connsiteX9" fmla="*/ 4428 w 5811"/>
                <a:gd name="connsiteY9" fmla="*/ 11808 h 33209"/>
                <a:gd name="connsiteX10" fmla="*/ 4428 w 5811"/>
                <a:gd name="connsiteY10" fmla="*/ 0 h 33209"/>
                <a:gd name="connsiteX11" fmla="*/ 4428 w 5811"/>
                <a:gd name="connsiteY11" fmla="*/ 0 h 33209"/>
                <a:gd name="connsiteX12" fmla="*/ 4428 w 5811"/>
                <a:gd name="connsiteY12" fmla="*/ 14022 h 33209"/>
                <a:gd name="connsiteX13" fmla="*/ 4428 w 5811"/>
                <a:gd name="connsiteY13" fmla="*/ 14022 h 33209"/>
                <a:gd name="connsiteX14" fmla="*/ 4428 w 5811"/>
                <a:gd name="connsiteY14" fmla="*/ 8856 h 33209"/>
                <a:gd name="connsiteX15" fmla="*/ 4428 w 5811"/>
                <a:gd name="connsiteY15" fmla="*/ 19188 h 33209"/>
                <a:gd name="connsiteX16" fmla="*/ 0 w 5811"/>
                <a:gd name="connsiteY16" fmla="*/ 28044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811" h="33209">
                  <a:moveTo>
                    <a:pt x="4428" y="33210"/>
                  </a:moveTo>
                  <a:lnTo>
                    <a:pt x="4428" y="33210"/>
                  </a:lnTo>
                  <a:cubicBezTo>
                    <a:pt x="5314" y="28330"/>
                    <a:pt x="5314" y="23330"/>
                    <a:pt x="4428" y="18450"/>
                  </a:cubicBezTo>
                  <a:lnTo>
                    <a:pt x="4428" y="18450"/>
                  </a:lnTo>
                  <a:cubicBezTo>
                    <a:pt x="4827" y="22869"/>
                    <a:pt x="4827" y="27315"/>
                    <a:pt x="4428" y="31734"/>
                  </a:cubicBezTo>
                  <a:cubicBezTo>
                    <a:pt x="4723" y="29283"/>
                    <a:pt x="4723" y="26805"/>
                    <a:pt x="4428" y="24354"/>
                  </a:cubicBezTo>
                  <a:cubicBezTo>
                    <a:pt x="5727" y="20273"/>
                    <a:pt x="5727" y="15889"/>
                    <a:pt x="4428" y="11808"/>
                  </a:cubicBezTo>
                  <a:lnTo>
                    <a:pt x="4428" y="11808"/>
                  </a:lnTo>
                  <a:lnTo>
                    <a:pt x="4428" y="11808"/>
                  </a:lnTo>
                  <a:lnTo>
                    <a:pt x="4428" y="11808"/>
                  </a:lnTo>
                  <a:cubicBezTo>
                    <a:pt x="5838" y="7999"/>
                    <a:pt x="5838" y="3809"/>
                    <a:pt x="4428" y="0"/>
                  </a:cubicBezTo>
                  <a:lnTo>
                    <a:pt x="4428" y="0"/>
                  </a:lnTo>
                  <a:cubicBezTo>
                    <a:pt x="6273" y="4492"/>
                    <a:pt x="6273" y="9530"/>
                    <a:pt x="4428" y="14022"/>
                  </a:cubicBezTo>
                  <a:lnTo>
                    <a:pt x="4428" y="14022"/>
                  </a:lnTo>
                  <a:cubicBezTo>
                    <a:pt x="4288" y="12303"/>
                    <a:pt x="4288" y="10575"/>
                    <a:pt x="4428" y="8856"/>
                  </a:cubicBezTo>
                  <a:cubicBezTo>
                    <a:pt x="5166" y="12260"/>
                    <a:pt x="5166" y="15784"/>
                    <a:pt x="4428" y="19188"/>
                  </a:cubicBezTo>
                  <a:cubicBezTo>
                    <a:pt x="4554" y="22701"/>
                    <a:pt x="2886" y="26037"/>
                    <a:pt x="0" y="2804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EEDD702C-4C60-4E68-90BE-3C467A8E1ED9}"/>
                </a:ext>
              </a:extLst>
            </p:cNvPr>
            <p:cNvSpPr/>
            <p:nvPr/>
          </p:nvSpPr>
          <p:spPr>
            <a:xfrm>
              <a:off x="1859368" y="3788906"/>
              <a:ext cx="747" cy="17711"/>
            </a:xfrm>
            <a:custGeom>
              <a:avLst/>
              <a:gdLst>
                <a:gd name="connsiteX0" fmla="*/ 747 w 747"/>
                <a:gd name="connsiteY0" fmla="*/ 14760 h 17711"/>
                <a:gd name="connsiteX1" fmla="*/ 747 w 747"/>
                <a:gd name="connsiteY1" fmla="*/ 14760 h 17711"/>
                <a:gd name="connsiteX2" fmla="*/ 747 w 747"/>
                <a:gd name="connsiteY2" fmla="*/ 0 h 17711"/>
                <a:gd name="connsiteX3" fmla="*/ 747 w 747"/>
                <a:gd name="connsiteY3" fmla="*/ 0 h 17711"/>
                <a:gd name="connsiteX4" fmla="*/ 747 w 747"/>
                <a:gd name="connsiteY4" fmla="*/ 14022 h 17711"/>
                <a:gd name="connsiteX5" fmla="*/ 747 w 747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7" h="17711">
                  <a:moveTo>
                    <a:pt x="747" y="14760"/>
                  </a:moveTo>
                  <a:cubicBezTo>
                    <a:pt x="747" y="14760"/>
                    <a:pt x="747" y="14760"/>
                    <a:pt x="747" y="14760"/>
                  </a:cubicBezTo>
                  <a:cubicBezTo>
                    <a:pt x="164" y="9857"/>
                    <a:pt x="164" y="4903"/>
                    <a:pt x="747" y="0"/>
                  </a:cubicBezTo>
                  <a:lnTo>
                    <a:pt x="747" y="0"/>
                  </a:lnTo>
                  <a:cubicBezTo>
                    <a:pt x="-249" y="4621"/>
                    <a:pt x="-249" y="9401"/>
                    <a:pt x="747" y="14022"/>
                  </a:cubicBezTo>
                  <a:cubicBezTo>
                    <a:pt x="673" y="15251"/>
                    <a:pt x="673" y="16483"/>
                    <a:pt x="747" y="177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4168669-2845-4863-9EA0-BC737B0A537C}"/>
                </a:ext>
              </a:extLst>
            </p:cNvPr>
            <p:cNvSpPr/>
            <p:nvPr/>
          </p:nvSpPr>
          <p:spPr>
            <a:xfrm>
              <a:off x="1871186" y="3731341"/>
              <a:ext cx="27305" cy="11070"/>
            </a:xfrm>
            <a:custGeom>
              <a:avLst/>
              <a:gdLst>
                <a:gd name="connsiteX0" fmla="*/ 26568 w 27305"/>
                <a:gd name="connsiteY0" fmla="*/ 9594 h 11070"/>
                <a:gd name="connsiteX1" fmla="*/ 8856 w 27305"/>
                <a:gd name="connsiteY1" fmla="*/ 0 h 11070"/>
                <a:gd name="connsiteX2" fmla="*/ 0 w 27305"/>
                <a:gd name="connsiteY2" fmla="*/ 0 h 11070"/>
                <a:gd name="connsiteX3" fmla="*/ 0 w 27305"/>
                <a:gd name="connsiteY3" fmla="*/ 0 h 11070"/>
                <a:gd name="connsiteX4" fmla="*/ 9594 w 27305"/>
                <a:gd name="connsiteY4" fmla="*/ 0 h 11070"/>
                <a:gd name="connsiteX5" fmla="*/ 27306 w 27305"/>
                <a:gd name="connsiteY5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05" h="11070">
                  <a:moveTo>
                    <a:pt x="26568" y="9594"/>
                  </a:moveTo>
                  <a:cubicBezTo>
                    <a:pt x="26568" y="2952"/>
                    <a:pt x="16974" y="1476"/>
                    <a:pt x="8856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144" y="846"/>
                    <a:pt x="6450" y="846"/>
                    <a:pt x="9594" y="0"/>
                  </a:cubicBezTo>
                  <a:cubicBezTo>
                    <a:pt x="17712" y="0"/>
                    <a:pt x="26568" y="0"/>
                    <a:pt x="27306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8D3BCE67-4934-4BE8-9465-F4DBAD5AC925}"/>
                </a:ext>
              </a:extLst>
            </p:cNvPr>
            <p:cNvSpPr/>
            <p:nvPr/>
          </p:nvSpPr>
          <p:spPr>
            <a:xfrm>
              <a:off x="1874138" y="3740198"/>
              <a:ext cx="17711" cy="14021"/>
            </a:xfrm>
            <a:custGeom>
              <a:avLst/>
              <a:gdLst>
                <a:gd name="connsiteX0" fmla="*/ 16236 w 17711"/>
                <a:gd name="connsiteY0" fmla="*/ 14022 h 14021"/>
                <a:gd name="connsiteX1" fmla="*/ 0 w 17711"/>
                <a:gd name="connsiteY1" fmla="*/ 0 h 14021"/>
                <a:gd name="connsiteX2" fmla="*/ 0 w 17711"/>
                <a:gd name="connsiteY2" fmla="*/ 0 h 14021"/>
                <a:gd name="connsiteX3" fmla="*/ 0 w 17711"/>
                <a:gd name="connsiteY3" fmla="*/ 0 h 14021"/>
                <a:gd name="connsiteX4" fmla="*/ 17712 w 17711"/>
                <a:gd name="connsiteY4" fmla="*/ 7380 h 14021"/>
                <a:gd name="connsiteX5" fmla="*/ 17712 w 17711"/>
                <a:gd name="connsiteY5" fmla="*/ 7380 h 14021"/>
                <a:gd name="connsiteX6" fmla="*/ 2214 w 17711"/>
                <a:gd name="connsiteY6" fmla="*/ 738 h 14021"/>
                <a:gd name="connsiteX7" fmla="*/ 17712 w 17711"/>
                <a:gd name="connsiteY7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11" h="14021">
                  <a:moveTo>
                    <a:pt x="16236" y="14022"/>
                  </a:moveTo>
                  <a:cubicBezTo>
                    <a:pt x="16236" y="7380"/>
                    <a:pt x="3690" y="147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6576" y="362"/>
                    <a:pt x="12826" y="2967"/>
                    <a:pt x="17712" y="7380"/>
                  </a:cubicBezTo>
                  <a:lnTo>
                    <a:pt x="17712" y="7380"/>
                  </a:lnTo>
                  <a:cubicBezTo>
                    <a:pt x="13675" y="3139"/>
                    <a:pt x="8074" y="738"/>
                    <a:pt x="2214" y="738"/>
                  </a:cubicBezTo>
                  <a:cubicBezTo>
                    <a:pt x="7380" y="738"/>
                    <a:pt x="16236" y="8118"/>
                    <a:pt x="17712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9D1D2873-8DD9-4BA2-82D5-F7EA013A76BC}"/>
                </a:ext>
              </a:extLst>
            </p:cNvPr>
            <p:cNvSpPr/>
            <p:nvPr/>
          </p:nvSpPr>
          <p:spPr>
            <a:xfrm>
              <a:off x="1876352" y="3748315"/>
              <a:ext cx="9094" cy="22877"/>
            </a:xfrm>
            <a:custGeom>
              <a:avLst/>
              <a:gdLst>
                <a:gd name="connsiteX0" fmla="*/ 8118 w 9094"/>
                <a:gd name="connsiteY0" fmla="*/ 22878 h 22877"/>
                <a:gd name="connsiteX1" fmla="*/ 8118 w 9094"/>
                <a:gd name="connsiteY1" fmla="*/ 22878 h 22877"/>
                <a:gd name="connsiteX2" fmla="*/ 2214 w 9094"/>
                <a:gd name="connsiteY2" fmla="*/ 8856 h 22877"/>
                <a:gd name="connsiteX3" fmla="*/ 2214 w 9094"/>
                <a:gd name="connsiteY3" fmla="*/ 8856 h 22877"/>
                <a:gd name="connsiteX4" fmla="*/ 8118 w 9094"/>
                <a:gd name="connsiteY4" fmla="*/ 22140 h 22877"/>
                <a:gd name="connsiteX5" fmla="*/ 0 w 9094"/>
                <a:gd name="connsiteY5" fmla="*/ 0 h 22877"/>
                <a:gd name="connsiteX6" fmla="*/ 0 w 9094"/>
                <a:gd name="connsiteY6" fmla="*/ 0 h 22877"/>
                <a:gd name="connsiteX7" fmla="*/ 8118 w 9094"/>
                <a:gd name="connsiteY7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94" h="22877">
                  <a:moveTo>
                    <a:pt x="8118" y="22878"/>
                  </a:moveTo>
                  <a:lnTo>
                    <a:pt x="8118" y="22878"/>
                  </a:lnTo>
                  <a:cubicBezTo>
                    <a:pt x="7070" y="17868"/>
                    <a:pt x="5063" y="13108"/>
                    <a:pt x="2214" y="8856"/>
                  </a:cubicBezTo>
                  <a:lnTo>
                    <a:pt x="2214" y="8856"/>
                  </a:lnTo>
                  <a:cubicBezTo>
                    <a:pt x="4922" y="12915"/>
                    <a:pt x="6922" y="17408"/>
                    <a:pt x="8118" y="22140"/>
                  </a:cubicBezTo>
                  <a:cubicBezTo>
                    <a:pt x="10804" y="13772"/>
                    <a:pt x="7454" y="4650"/>
                    <a:pt x="0" y="0"/>
                  </a:cubicBezTo>
                  <a:lnTo>
                    <a:pt x="0" y="0"/>
                  </a:lnTo>
                  <a:cubicBezTo>
                    <a:pt x="7572" y="4907"/>
                    <a:pt x="10908" y="14294"/>
                    <a:pt x="8118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6EE763B4-B0DB-41E6-9BCF-D8067548F5BF}"/>
                </a:ext>
              </a:extLst>
            </p:cNvPr>
            <p:cNvSpPr/>
            <p:nvPr/>
          </p:nvSpPr>
          <p:spPr>
            <a:xfrm>
              <a:off x="1925060" y="3871561"/>
              <a:ext cx="431" cy="4428"/>
            </a:xfrm>
            <a:custGeom>
              <a:avLst/>
              <a:gdLst>
                <a:gd name="connsiteX0" fmla="*/ 0 w 431"/>
                <a:gd name="connsiteY0" fmla="*/ 4428 h 4428"/>
                <a:gd name="connsiteX1" fmla="*/ 0 w 431"/>
                <a:gd name="connsiteY1" fmla="*/ 4428 h 4428"/>
                <a:gd name="connsiteX2" fmla="*/ 0 w 431"/>
                <a:gd name="connsiteY2" fmla="*/ 0 h 4428"/>
                <a:gd name="connsiteX3" fmla="*/ 0 w 431"/>
                <a:gd name="connsiteY3" fmla="*/ 0 h 4428"/>
                <a:gd name="connsiteX4" fmla="*/ 0 w 431"/>
                <a:gd name="connsiteY4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" h="4428">
                  <a:moveTo>
                    <a:pt x="0" y="4428"/>
                  </a:moveTo>
                  <a:lnTo>
                    <a:pt x="0" y="4428"/>
                  </a:lnTo>
                  <a:cubicBezTo>
                    <a:pt x="576" y="3008"/>
                    <a:pt x="576" y="1420"/>
                    <a:pt x="0" y="0"/>
                  </a:cubicBezTo>
                  <a:lnTo>
                    <a:pt x="0" y="0"/>
                  </a:lnTo>
                  <a:cubicBezTo>
                    <a:pt x="317" y="1458"/>
                    <a:pt x="317" y="2969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5A876999-62C8-498D-A482-1167D9E85417}"/>
                </a:ext>
              </a:extLst>
            </p:cNvPr>
            <p:cNvSpPr/>
            <p:nvPr/>
          </p:nvSpPr>
          <p:spPr>
            <a:xfrm>
              <a:off x="1930963" y="38671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E8359373-E1F8-4CCD-A13E-BFDFB7528439}"/>
                </a:ext>
              </a:extLst>
            </p:cNvPr>
            <p:cNvSpPr/>
            <p:nvPr/>
          </p:nvSpPr>
          <p:spPr>
            <a:xfrm>
              <a:off x="1929488" y="3870906"/>
              <a:ext cx="327" cy="655"/>
            </a:xfrm>
            <a:custGeom>
              <a:avLst/>
              <a:gdLst>
                <a:gd name="connsiteX0" fmla="*/ 0 w 327"/>
                <a:gd name="connsiteY0" fmla="*/ 656 h 655"/>
                <a:gd name="connsiteX1" fmla="*/ 0 w 327"/>
                <a:gd name="connsiteY1" fmla="*/ 656 h 655"/>
                <a:gd name="connsiteX2" fmla="*/ 0 w 327"/>
                <a:gd name="connsiteY2" fmla="*/ 656 h 655"/>
                <a:gd name="connsiteX3" fmla="*/ 0 w 327"/>
                <a:gd name="connsiteY3" fmla="*/ 656 h 655"/>
                <a:gd name="connsiteX4" fmla="*/ 0 w 327"/>
                <a:gd name="connsiteY4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" h="655">
                  <a:moveTo>
                    <a:pt x="0" y="656"/>
                  </a:moveTo>
                  <a:lnTo>
                    <a:pt x="0" y="656"/>
                  </a:lnTo>
                  <a:lnTo>
                    <a:pt x="0" y="656"/>
                  </a:lnTo>
                  <a:lnTo>
                    <a:pt x="0" y="656"/>
                  </a:lnTo>
                  <a:cubicBezTo>
                    <a:pt x="0" y="656"/>
                    <a:pt x="738" y="-820"/>
                    <a:pt x="0" y="6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26661E93-CC9C-4293-B0EC-A28BE5C1CC4B}"/>
                </a:ext>
              </a:extLst>
            </p:cNvPr>
            <p:cNvSpPr/>
            <p:nvPr/>
          </p:nvSpPr>
          <p:spPr>
            <a:xfrm>
              <a:off x="1876352" y="3870823"/>
              <a:ext cx="16973" cy="12546"/>
            </a:xfrm>
            <a:custGeom>
              <a:avLst/>
              <a:gdLst>
                <a:gd name="connsiteX0" fmla="*/ 0 w 16973"/>
                <a:gd name="connsiteY0" fmla="*/ 12546 h 12546"/>
                <a:gd name="connsiteX1" fmla="*/ 0 w 16973"/>
                <a:gd name="connsiteY1" fmla="*/ 12546 h 12546"/>
                <a:gd name="connsiteX2" fmla="*/ 8856 w 16973"/>
                <a:gd name="connsiteY2" fmla="*/ 5166 h 12546"/>
                <a:gd name="connsiteX3" fmla="*/ 16974 w 16973"/>
                <a:gd name="connsiteY3" fmla="*/ 0 h 12546"/>
                <a:gd name="connsiteX4" fmla="*/ 16974 w 16973"/>
                <a:gd name="connsiteY4" fmla="*/ 0 h 12546"/>
                <a:gd name="connsiteX5" fmla="*/ 8856 w 16973"/>
                <a:gd name="connsiteY5" fmla="*/ 5166 h 12546"/>
                <a:gd name="connsiteX6" fmla="*/ 0 w 16973"/>
                <a:gd name="connsiteY6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3" h="12546">
                  <a:moveTo>
                    <a:pt x="0" y="12546"/>
                  </a:moveTo>
                  <a:lnTo>
                    <a:pt x="0" y="12546"/>
                  </a:lnTo>
                  <a:cubicBezTo>
                    <a:pt x="1469" y="8714"/>
                    <a:pt x="4819" y="5920"/>
                    <a:pt x="8856" y="5166"/>
                  </a:cubicBezTo>
                  <a:cubicBezTo>
                    <a:pt x="11956" y="4162"/>
                    <a:pt x="14753" y="2384"/>
                    <a:pt x="16974" y="0"/>
                  </a:cubicBezTo>
                  <a:lnTo>
                    <a:pt x="16974" y="0"/>
                  </a:lnTo>
                  <a:cubicBezTo>
                    <a:pt x="14959" y="2626"/>
                    <a:pt x="12088" y="4455"/>
                    <a:pt x="8856" y="5166"/>
                  </a:cubicBezTo>
                  <a:cubicBezTo>
                    <a:pt x="4590" y="5381"/>
                    <a:pt x="982" y="8389"/>
                    <a:pt x="0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E443EC80-82B5-49F2-AB41-EC3B0036EC99}"/>
                </a:ext>
              </a:extLst>
            </p:cNvPr>
            <p:cNvSpPr/>
            <p:nvPr/>
          </p:nvSpPr>
          <p:spPr>
            <a:xfrm>
              <a:off x="1861592" y="3866396"/>
              <a:ext cx="21401" cy="9594"/>
            </a:xfrm>
            <a:custGeom>
              <a:avLst/>
              <a:gdLst>
                <a:gd name="connsiteX0" fmla="*/ 0 w 21401"/>
                <a:gd name="connsiteY0" fmla="*/ 9594 h 9594"/>
                <a:gd name="connsiteX1" fmla="*/ 0 w 21401"/>
                <a:gd name="connsiteY1" fmla="*/ 9594 h 9594"/>
                <a:gd name="connsiteX2" fmla="*/ 14022 w 21401"/>
                <a:gd name="connsiteY2" fmla="*/ 0 h 9594"/>
                <a:gd name="connsiteX3" fmla="*/ 21402 w 21401"/>
                <a:gd name="connsiteY3" fmla="*/ 0 h 9594"/>
                <a:gd name="connsiteX4" fmla="*/ 21402 w 21401"/>
                <a:gd name="connsiteY4" fmla="*/ 0 h 9594"/>
                <a:gd name="connsiteX5" fmla="*/ 13284 w 21401"/>
                <a:gd name="connsiteY5" fmla="*/ 0 h 9594"/>
                <a:gd name="connsiteX6" fmla="*/ 0 w 21401"/>
                <a:gd name="connsiteY6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1" h="9594">
                  <a:moveTo>
                    <a:pt x="0" y="9594"/>
                  </a:moveTo>
                  <a:lnTo>
                    <a:pt x="0" y="9594"/>
                  </a:lnTo>
                  <a:cubicBezTo>
                    <a:pt x="0" y="0"/>
                    <a:pt x="7380" y="0"/>
                    <a:pt x="14022" y="0"/>
                  </a:cubicBezTo>
                  <a:lnTo>
                    <a:pt x="21402" y="0"/>
                  </a:lnTo>
                  <a:lnTo>
                    <a:pt x="21402" y="0"/>
                  </a:lnTo>
                  <a:lnTo>
                    <a:pt x="13284" y="0"/>
                  </a:lnTo>
                  <a:cubicBezTo>
                    <a:pt x="6642" y="738"/>
                    <a:pt x="738" y="1476"/>
                    <a:pt x="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484F8DDC-D936-4A72-A558-CCA7F727A6B6}"/>
                </a:ext>
              </a:extLst>
            </p:cNvPr>
            <p:cNvSpPr/>
            <p:nvPr/>
          </p:nvSpPr>
          <p:spPr>
            <a:xfrm>
              <a:off x="1901444" y="3863444"/>
              <a:ext cx="8855" cy="8855"/>
            </a:xfrm>
            <a:custGeom>
              <a:avLst/>
              <a:gdLst>
                <a:gd name="connsiteX0" fmla="*/ 5166 w 8855"/>
                <a:gd name="connsiteY0" fmla="*/ 3690 h 8855"/>
                <a:gd name="connsiteX1" fmla="*/ 5166 w 8855"/>
                <a:gd name="connsiteY1" fmla="*/ 3690 h 8855"/>
                <a:gd name="connsiteX2" fmla="*/ 5166 w 8855"/>
                <a:gd name="connsiteY2" fmla="*/ 3690 h 8855"/>
                <a:gd name="connsiteX3" fmla="*/ 5166 w 8855"/>
                <a:gd name="connsiteY3" fmla="*/ 3690 h 8855"/>
                <a:gd name="connsiteX4" fmla="*/ 5166 w 8855"/>
                <a:gd name="connsiteY4" fmla="*/ 3690 h 8855"/>
                <a:gd name="connsiteX5" fmla="*/ 5166 w 8855"/>
                <a:gd name="connsiteY5" fmla="*/ 3690 h 8855"/>
                <a:gd name="connsiteX6" fmla="*/ 5166 w 8855"/>
                <a:gd name="connsiteY6" fmla="*/ 3690 h 8855"/>
                <a:gd name="connsiteX7" fmla="*/ 5166 w 8855"/>
                <a:gd name="connsiteY7" fmla="*/ 0 h 8855"/>
                <a:gd name="connsiteX8" fmla="*/ 0 w 8855"/>
                <a:gd name="connsiteY8" fmla="*/ 0 h 8855"/>
                <a:gd name="connsiteX9" fmla="*/ 0 w 8855"/>
                <a:gd name="connsiteY9" fmla="*/ 0 h 8855"/>
                <a:gd name="connsiteX10" fmla="*/ 0 w 8855"/>
                <a:gd name="connsiteY10" fmla="*/ 0 h 8855"/>
                <a:gd name="connsiteX11" fmla="*/ 0 w 8855"/>
                <a:gd name="connsiteY11" fmla="*/ 0 h 8855"/>
                <a:gd name="connsiteX12" fmla="*/ 0 w 8855"/>
                <a:gd name="connsiteY12" fmla="*/ 0 h 8855"/>
                <a:gd name="connsiteX13" fmla="*/ 0 w 8855"/>
                <a:gd name="connsiteY13" fmla="*/ 0 h 8855"/>
                <a:gd name="connsiteX14" fmla="*/ 0 w 8855"/>
                <a:gd name="connsiteY14" fmla="*/ 0 h 8855"/>
                <a:gd name="connsiteX15" fmla="*/ 5166 w 8855"/>
                <a:gd name="connsiteY15" fmla="*/ 0 h 8855"/>
                <a:gd name="connsiteX16" fmla="*/ 5166 w 8855"/>
                <a:gd name="connsiteY16" fmla="*/ 3690 h 8855"/>
                <a:gd name="connsiteX17" fmla="*/ 5166 w 8855"/>
                <a:gd name="connsiteY17" fmla="*/ 3690 h 8855"/>
                <a:gd name="connsiteX18" fmla="*/ 5166 w 8855"/>
                <a:gd name="connsiteY18" fmla="*/ 3690 h 8855"/>
                <a:gd name="connsiteX19" fmla="*/ 5166 w 8855"/>
                <a:gd name="connsiteY19" fmla="*/ 3690 h 8855"/>
                <a:gd name="connsiteX20" fmla="*/ 8856 w 8855"/>
                <a:gd name="connsiteY20" fmla="*/ 3690 h 8855"/>
                <a:gd name="connsiteX21" fmla="*/ 8856 w 8855"/>
                <a:gd name="connsiteY21" fmla="*/ 3690 h 8855"/>
                <a:gd name="connsiteX22" fmla="*/ 8856 w 8855"/>
                <a:gd name="connsiteY22" fmla="*/ 3690 h 8855"/>
                <a:gd name="connsiteX23" fmla="*/ 8856 w 8855"/>
                <a:gd name="connsiteY23" fmla="*/ 8856 h 8855"/>
                <a:gd name="connsiteX24" fmla="*/ 8856 w 8855"/>
                <a:gd name="connsiteY24" fmla="*/ 8856 h 8855"/>
                <a:gd name="connsiteX25" fmla="*/ 8856 w 8855"/>
                <a:gd name="connsiteY25" fmla="*/ 5166 h 8855"/>
                <a:gd name="connsiteX26" fmla="*/ 8856 w 8855"/>
                <a:gd name="connsiteY26" fmla="*/ 5166 h 8855"/>
                <a:gd name="connsiteX27" fmla="*/ 4428 w 8855"/>
                <a:gd name="connsiteY27" fmla="*/ 516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855" h="8855">
                  <a:moveTo>
                    <a:pt x="5166" y="3690"/>
                  </a:moveTo>
                  <a:lnTo>
                    <a:pt x="5166" y="3690"/>
                  </a:lnTo>
                  <a:lnTo>
                    <a:pt x="5166" y="3690"/>
                  </a:lnTo>
                  <a:lnTo>
                    <a:pt x="5166" y="3690"/>
                  </a:lnTo>
                  <a:lnTo>
                    <a:pt x="5166" y="3690"/>
                  </a:lnTo>
                  <a:lnTo>
                    <a:pt x="5166" y="3690"/>
                  </a:lnTo>
                  <a:lnTo>
                    <a:pt x="5166" y="3690"/>
                  </a:ln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4775" y="1199"/>
                    <a:pt x="4775" y="2491"/>
                    <a:pt x="5166" y="3690"/>
                  </a:cubicBezTo>
                  <a:lnTo>
                    <a:pt x="5166" y="3690"/>
                  </a:lnTo>
                  <a:lnTo>
                    <a:pt x="5166" y="3690"/>
                  </a:lnTo>
                  <a:lnTo>
                    <a:pt x="5166" y="3690"/>
                  </a:lnTo>
                  <a:cubicBezTo>
                    <a:pt x="5166" y="3690"/>
                    <a:pt x="5166" y="3690"/>
                    <a:pt x="8856" y="3690"/>
                  </a:cubicBezTo>
                  <a:lnTo>
                    <a:pt x="8856" y="3690"/>
                  </a:lnTo>
                  <a:lnTo>
                    <a:pt x="8856" y="3690"/>
                  </a:lnTo>
                  <a:cubicBezTo>
                    <a:pt x="8450" y="5388"/>
                    <a:pt x="8450" y="7158"/>
                    <a:pt x="8856" y="8856"/>
                  </a:cubicBezTo>
                  <a:lnTo>
                    <a:pt x="8856" y="8856"/>
                  </a:lnTo>
                  <a:lnTo>
                    <a:pt x="8856" y="5166"/>
                  </a:lnTo>
                  <a:lnTo>
                    <a:pt x="8856" y="5166"/>
                  </a:lnTo>
                  <a:cubicBezTo>
                    <a:pt x="8856" y="5166"/>
                    <a:pt x="8856" y="5166"/>
                    <a:pt x="4428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E505FA10-D9F6-4070-BA31-75AF2A14E966}"/>
                </a:ext>
              </a:extLst>
            </p:cNvPr>
            <p:cNvSpPr/>
            <p:nvPr/>
          </p:nvSpPr>
          <p:spPr>
            <a:xfrm>
              <a:off x="1913252" y="3865329"/>
              <a:ext cx="4427" cy="328"/>
            </a:xfrm>
            <a:custGeom>
              <a:avLst/>
              <a:gdLst>
                <a:gd name="connsiteX0" fmla="*/ 0 w 4427"/>
                <a:gd name="connsiteY0" fmla="*/ 328 h 328"/>
                <a:gd name="connsiteX1" fmla="*/ 0 w 4427"/>
                <a:gd name="connsiteY1" fmla="*/ 328 h 328"/>
                <a:gd name="connsiteX2" fmla="*/ 0 w 4427"/>
                <a:gd name="connsiteY2" fmla="*/ 328 h 328"/>
                <a:gd name="connsiteX3" fmla="*/ 0 w 4427"/>
                <a:gd name="connsiteY3" fmla="*/ 328 h 328"/>
                <a:gd name="connsiteX4" fmla="*/ 0 w 4427"/>
                <a:gd name="connsiteY4" fmla="*/ 328 h 328"/>
                <a:gd name="connsiteX5" fmla="*/ 0 w 4427"/>
                <a:gd name="connsiteY5" fmla="*/ 328 h 328"/>
                <a:gd name="connsiteX6" fmla="*/ 4428 w 4427"/>
                <a:gd name="connsiteY6" fmla="*/ 328 h 328"/>
                <a:gd name="connsiteX7" fmla="*/ 4428 w 4427"/>
                <a:gd name="connsiteY7" fmla="*/ 328 h 328"/>
                <a:gd name="connsiteX8" fmla="*/ 0 w 4427"/>
                <a:gd name="connsiteY8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328">
                  <a:moveTo>
                    <a:pt x="0" y="328"/>
                  </a:moveTo>
                  <a:lnTo>
                    <a:pt x="0" y="328"/>
                  </a:ln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4428" y="328"/>
                  </a:lnTo>
                  <a:lnTo>
                    <a:pt x="4428" y="328"/>
                  </a:lnTo>
                  <a:cubicBezTo>
                    <a:pt x="4428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47B8A2FE-1CE1-40FE-B04C-455DB1D43F69}"/>
                </a:ext>
              </a:extLst>
            </p:cNvPr>
            <p:cNvSpPr/>
            <p:nvPr/>
          </p:nvSpPr>
          <p:spPr>
            <a:xfrm>
              <a:off x="1915465" y="3861229"/>
              <a:ext cx="3690" cy="4428"/>
            </a:xfrm>
            <a:custGeom>
              <a:avLst/>
              <a:gdLst>
                <a:gd name="connsiteX0" fmla="*/ 0 w 3690"/>
                <a:gd name="connsiteY0" fmla="*/ 4428 h 4428"/>
                <a:gd name="connsiteX1" fmla="*/ 0 w 3690"/>
                <a:gd name="connsiteY1" fmla="*/ 4428 h 4428"/>
                <a:gd name="connsiteX2" fmla="*/ 3690 w 3690"/>
                <a:gd name="connsiteY2" fmla="*/ 0 h 4428"/>
                <a:gd name="connsiteX3" fmla="*/ 3690 w 3690"/>
                <a:gd name="connsiteY3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4428">
                  <a:moveTo>
                    <a:pt x="0" y="4428"/>
                  </a:moveTo>
                  <a:lnTo>
                    <a:pt x="0" y="4428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7DB6507-5B40-4188-AF11-DA7E04B94E38}"/>
                </a:ext>
              </a:extLst>
            </p:cNvPr>
            <p:cNvSpPr/>
            <p:nvPr/>
          </p:nvSpPr>
          <p:spPr>
            <a:xfrm>
              <a:off x="1919156" y="38663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18A301DD-FC48-4B69-A007-943B35A288F9}"/>
                </a:ext>
              </a:extLst>
            </p:cNvPr>
            <p:cNvSpPr/>
            <p:nvPr/>
          </p:nvSpPr>
          <p:spPr>
            <a:xfrm>
              <a:off x="2123423" y="3780787"/>
              <a:ext cx="4586" cy="17712"/>
            </a:xfrm>
            <a:custGeom>
              <a:avLst/>
              <a:gdLst>
                <a:gd name="connsiteX0" fmla="*/ 4587 w 4586"/>
                <a:gd name="connsiteY0" fmla="*/ 17712 h 17712"/>
                <a:gd name="connsiteX1" fmla="*/ 897 w 4586"/>
                <a:gd name="connsiteY1" fmla="*/ 0 h 17712"/>
                <a:gd name="connsiteX2" fmla="*/ 897 w 4586"/>
                <a:gd name="connsiteY2" fmla="*/ 0 h 17712"/>
                <a:gd name="connsiteX3" fmla="*/ 897 w 4586"/>
                <a:gd name="connsiteY3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86" h="17712">
                  <a:moveTo>
                    <a:pt x="4587" y="17712"/>
                  </a:moveTo>
                  <a:cubicBezTo>
                    <a:pt x="2085" y="12145"/>
                    <a:pt x="830" y="6102"/>
                    <a:pt x="897" y="0"/>
                  </a:cubicBezTo>
                  <a:lnTo>
                    <a:pt x="897" y="0"/>
                  </a:lnTo>
                  <a:cubicBezTo>
                    <a:pt x="-299" y="5844"/>
                    <a:pt x="-299" y="11869"/>
                    <a:pt x="897" y="177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31A1E48-B680-444D-9372-B26827DA7F8D}"/>
                </a:ext>
              </a:extLst>
            </p:cNvPr>
            <p:cNvSpPr/>
            <p:nvPr/>
          </p:nvSpPr>
          <p:spPr>
            <a:xfrm>
              <a:off x="2134615" y="3784478"/>
              <a:ext cx="952" cy="22877"/>
            </a:xfrm>
            <a:custGeom>
              <a:avLst/>
              <a:gdLst>
                <a:gd name="connsiteX0" fmla="*/ 775 w 952"/>
                <a:gd name="connsiteY0" fmla="*/ 22878 h 22877"/>
                <a:gd name="connsiteX1" fmla="*/ 775 w 952"/>
                <a:gd name="connsiteY1" fmla="*/ 22878 h 22877"/>
                <a:gd name="connsiteX2" fmla="*/ 775 w 952"/>
                <a:gd name="connsiteY2" fmla="*/ 15498 h 22877"/>
                <a:gd name="connsiteX3" fmla="*/ 775 w 952"/>
                <a:gd name="connsiteY3" fmla="*/ 0 h 22877"/>
                <a:gd name="connsiteX4" fmla="*/ 775 w 952"/>
                <a:gd name="connsiteY4" fmla="*/ 0 h 22877"/>
                <a:gd name="connsiteX5" fmla="*/ 775 w 952"/>
                <a:gd name="connsiteY5" fmla="*/ 14022 h 22877"/>
                <a:gd name="connsiteX6" fmla="*/ 775 w 952"/>
                <a:gd name="connsiteY6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" h="22877">
                  <a:moveTo>
                    <a:pt x="775" y="22878"/>
                  </a:moveTo>
                  <a:lnTo>
                    <a:pt x="775" y="22878"/>
                  </a:lnTo>
                  <a:cubicBezTo>
                    <a:pt x="989" y="20423"/>
                    <a:pt x="989" y="17953"/>
                    <a:pt x="775" y="15498"/>
                  </a:cubicBezTo>
                  <a:cubicBezTo>
                    <a:pt x="-258" y="10384"/>
                    <a:pt x="-258" y="5114"/>
                    <a:pt x="775" y="0"/>
                  </a:cubicBezTo>
                  <a:lnTo>
                    <a:pt x="775" y="0"/>
                  </a:lnTo>
                  <a:cubicBezTo>
                    <a:pt x="-244" y="4618"/>
                    <a:pt x="-244" y="9404"/>
                    <a:pt x="775" y="14022"/>
                  </a:cubicBezTo>
                  <a:cubicBezTo>
                    <a:pt x="1011" y="16969"/>
                    <a:pt x="1011" y="19931"/>
                    <a:pt x="775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E9A1923A-522D-4C38-B3C0-E8724B36B010}"/>
                </a:ext>
              </a:extLst>
            </p:cNvPr>
            <p:cNvSpPr/>
            <p:nvPr/>
          </p:nvSpPr>
          <p:spPr>
            <a:xfrm>
              <a:off x="2108967" y="3792595"/>
              <a:ext cx="592" cy="7380"/>
            </a:xfrm>
            <a:custGeom>
              <a:avLst/>
              <a:gdLst>
                <a:gd name="connsiteX0" fmla="*/ 592 w 592"/>
                <a:gd name="connsiteY0" fmla="*/ 7380 h 7380"/>
                <a:gd name="connsiteX1" fmla="*/ 592 w 592"/>
                <a:gd name="connsiteY1" fmla="*/ 0 h 7380"/>
                <a:gd name="connsiteX2" fmla="*/ 592 w 592"/>
                <a:gd name="connsiteY2" fmla="*/ 0 h 7380"/>
                <a:gd name="connsiteX3" fmla="*/ 592 w 592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2" h="7380">
                  <a:moveTo>
                    <a:pt x="592" y="7380"/>
                  </a:moveTo>
                  <a:cubicBezTo>
                    <a:pt x="98" y="4945"/>
                    <a:pt x="98" y="2435"/>
                    <a:pt x="592" y="0"/>
                  </a:cubicBezTo>
                  <a:lnTo>
                    <a:pt x="592" y="0"/>
                  </a:lnTo>
                  <a:cubicBezTo>
                    <a:pt x="-197" y="2397"/>
                    <a:pt x="-197" y="4983"/>
                    <a:pt x="592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69EF7382-5664-4681-B174-D0E2A4261133}"/>
                </a:ext>
              </a:extLst>
            </p:cNvPr>
            <p:cNvSpPr/>
            <p:nvPr/>
          </p:nvSpPr>
          <p:spPr>
            <a:xfrm>
              <a:off x="2114751" y="3788167"/>
              <a:ext cx="1450" cy="28044"/>
            </a:xfrm>
            <a:custGeom>
              <a:avLst/>
              <a:gdLst>
                <a:gd name="connsiteX0" fmla="*/ 1450 w 1450"/>
                <a:gd name="connsiteY0" fmla="*/ 28044 h 28044"/>
                <a:gd name="connsiteX1" fmla="*/ 1450 w 1450"/>
                <a:gd name="connsiteY1" fmla="*/ 12546 h 28044"/>
                <a:gd name="connsiteX2" fmla="*/ 1450 w 1450"/>
                <a:gd name="connsiteY2" fmla="*/ 0 h 28044"/>
                <a:gd name="connsiteX3" fmla="*/ 1450 w 1450"/>
                <a:gd name="connsiteY3" fmla="*/ 0 h 28044"/>
                <a:gd name="connsiteX4" fmla="*/ 1450 w 1450"/>
                <a:gd name="connsiteY4" fmla="*/ 14022 h 28044"/>
                <a:gd name="connsiteX5" fmla="*/ 1450 w 1450"/>
                <a:gd name="connsiteY5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0" h="28044">
                  <a:moveTo>
                    <a:pt x="1450" y="28044"/>
                  </a:moveTo>
                  <a:cubicBezTo>
                    <a:pt x="-483" y="23060"/>
                    <a:pt x="-483" y="17530"/>
                    <a:pt x="1450" y="12546"/>
                  </a:cubicBezTo>
                  <a:cubicBezTo>
                    <a:pt x="1450" y="7380"/>
                    <a:pt x="1450" y="2952"/>
                    <a:pt x="1450" y="0"/>
                  </a:cubicBezTo>
                  <a:lnTo>
                    <a:pt x="1450" y="0"/>
                  </a:lnTo>
                  <a:cubicBezTo>
                    <a:pt x="1450" y="0"/>
                    <a:pt x="1450" y="8118"/>
                    <a:pt x="1450" y="14022"/>
                  </a:cubicBezTo>
                  <a:cubicBezTo>
                    <a:pt x="-122" y="18564"/>
                    <a:pt x="-122" y="23502"/>
                    <a:pt x="1450" y="2804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ACB30C77-7411-427D-B6E4-A19A6C20D97C}"/>
                </a:ext>
              </a:extLst>
            </p:cNvPr>
            <p:cNvSpPr/>
            <p:nvPr/>
          </p:nvSpPr>
          <p:spPr>
            <a:xfrm>
              <a:off x="2118602" y="3743887"/>
              <a:ext cx="17900" cy="32472"/>
            </a:xfrm>
            <a:custGeom>
              <a:avLst/>
              <a:gdLst>
                <a:gd name="connsiteX0" fmla="*/ 1290 w 17900"/>
                <a:gd name="connsiteY0" fmla="*/ 32472 h 32472"/>
                <a:gd name="connsiteX1" fmla="*/ 1290 w 17900"/>
                <a:gd name="connsiteY1" fmla="*/ 32472 h 32472"/>
                <a:gd name="connsiteX2" fmla="*/ 1290 w 17900"/>
                <a:gd name="connsiteY2" fmla="*/ 32472 h 32472"/>
                <a:gd name="connsiteX3" fmla="*/ 1290 w 17900"/>
                <a:gd name="connsiteY3" fmla="*/ 20664 h 32472"/>
                <a:gd name="connsiteX4" fmla="*/ 1290 w 17900"/>
                <a:gd name="connsiteY4" fmla="*/ 20664 h 32472"/>
                <a:gd name="connsiteX5" fmla="*/ 1290 w 17900"/>
                <a:gd name="connsiteY5" fmla="*/ 31734 h 32472"/>
                <a:gd name="connsiteX6" fmla="*/ 1290 w 17900"/>
                <a:gd name="connsiteY6" fmla="*/ 31734 h 32472"/>
                <a:gd name="connsiteX7" fmla="*/ 9408 w 17900"/>
                <a:gd name="connsiteY7" fmla="*/ 17712 h 32472"/>
                <a:gd name="connsiteX8" fmla="*/ 9408 w 17900"/>
                <a:gd name="connsiteY8" fmla="*/ 17712 h 32472"/>
                <a:gd name="connsiteX9" fmla="*/ 9408 w 17900"/>
                <a:gd name="connsiteY9" fmla="*/ 3690 h 32472"/>
                <a:gd name="connsiteX10" fmla="*/ 9408 w 17900"/>
                <a:gd name="connsiteY10" fmla="*/ 3690 h 32472"/>
                <a:gd name="connsiteX11" fmla="*/ 14574 w 17900"/>
                <a:gd name="connsiteY11" fmla="*/ 18450 h 32472"/>
                <a:gd name="connsiteX12" fmla="*/ 14574 w 17900"/>
                <a:gd name="connsiteY12" fmla="*/ 0 h 32472"/>
                <a:gd name="connsiteX13" fmla="*/ 14574 w 17900"/>
                <a:gd name="connsiteY13" fmla="*/ 0 h 32472"/>
                <a:gd name="connsiteX14" fmla="*/ 14574 w 17900"/>
                <a:gd name="connsiteY14" fmla="*/ 20664 h 32472"/>
                <a:gd name="connsiteX15" fmla="*/ 14574 w 17900"/>
                <a:gd name="connsiteY15" fmla="*/ 20664 h 32472"/>
                <a:gd name="connsiteX16" fmla="*/ 14574 w 17900"/>
                <a:gd name="connsiteY16" fmla="*/ 9594 h 32472"/>
                <a:gd name="connsiteX17" fmla="*/ 14574 w 17900"/>
                <a:gd name="connsiteY17" fmla="*/ 20664 h 32472"/>
                <a:gd name="connsiteX18" fmla="*/ 14574 w 17900"/>
                <a:gd name="connsiteY18" fmla="*/ 20664 h 32472"/>
                <a:gd name="connsiteX19" fmla="*/ 14574 w 17900"/>
                <a:gd name="connsiteY19" fmla="*/ 20664 h 32472"/>
                <a:gd name="connsiteX20" fmla="*/ 2028 w 17900"/>
                <a:gd name="connsiteY20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900" h="32472">
                  <a:moveTo>
                    <a:pt x="1290" y="32472"/>
                  </a:moveTo>
                  <a:lnTo>
                    <a:pt x="1290" y="32472"/>
                  </a:lnTo>
                  <a:lnTo>
                    <a:pt x="1290" y="32472"/>
                  </a:lnTo>
                  <a:cubicBezTo>
                    <a:pt x="50" y="28634"/>
                    <a:pt x="50" y="24502"/>
                    <a:pt x="1290" y="20664"/>
                  </a:cubicBezTo>
                  <a:lnTo>
                    <a:pt x="1290" y="20664"/>
                  </a:lnTo>
                  <a:cubicBezTo>
                    <a:pt x="-430" y="24155"/>
                    <a:pt x="-430" y="28243"/>
                    <a:pt x="1290" y="31734"/>
                  </a:cubicBezTo>
                  <a:cubicBezTo>
                    <a:pt x="1290" y="31734"/>
                    <a:pt x="1290" y="31734"/>
                    <a:pt x="1290" y="31734"/>
                  </a:cubicBezTo>
                  <a:cubicBezTo>
                    <a:pt x="5518" y="28124"/>
                    <a:pt x="8382" y="23175"/>
                    <a:pt x="9408" y="17712"/>
                  </a:cubicBezTo>
                  <a:lnTo>
                    <a:pt x="9408" y="17712"/>
                  </a:lnTo>
                  <a:cubicBezTo>
                    <a:pt x="11769" y="13336"/>
                    <a:pt x="11769" y="8066"/>
                    <a:pt x="9408" y="3690"/>
                  </a:cubicBezTo>
                  <a:lnTo>
                    <a:pt x="9408" y="3690"/>
                  </a:lnTo>
                  <a:cubicBezTo>
                    <a:pt x="12611" y="7958"/>
                    <a:pt x="14419" y="13114"/>
                    <a:pt x="14574" y="18450"/>
                  </a:cubicBezTo>
                  <a:cubicBezTo>
                    <a:pt x="18404" y="12897"/>
                    <a:pt x="18404" y="5553"/>
                    <a:pt x="14574" y="0"/>
                  </a:cubicBezTo>
                  <a:lnTo>
                    <a:pt x="14574" y="0"/>
                  </a:lnTo>
                  <a:cubicBezTo>
                    <a:pt x="19009" y="6174"/>
                    <a:pt x="19009" y="14490"/>
                    <a:pt x="14574" y="20664"/>
                  </a:cubicBezTo>
                  <a:lnTo>
                    <a:pt x="14574" y="20664"/>
                  </a:lnTo>
                  <a:cubicBezTo>
                    <a:pt x="15208" y="17001"/>
                    <a:pt x="15208" y="13257"/>
                    <a:pt x="14574" y="9594"/>
                  </a:cubicBezTo>
                  <a:cubicBezTo>
                    <a:pt x="15622" y="13210"/>
                    <a:pt x="15622" y="17048"/>
                    <a:pt x="14574" y="20664"/>
                  </a:cubicBezTo>
                  <a:lnTo>
                    <a:pt x="14574" y="20664"/>
                  </a:lnTo>
                  <a:lnTo>
                    <a:pt x="14574" y="20664"/>
                  </a:lnTo>
                  <a:cubicBezTo>
                    <a:pt x="12994" y="26677"/>
                    <a:pt x="8124" y="31262"/>
                    <a:pt x="2028" y="3247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7988203D-BA97-4E38-8C69-BB8A19E3F21B}"/>
                </a:ext>
              </a:extLst>
            </p:cNvPr>
            <p:cNvSpPr/>
            <p:nvPr/>
          </p:nvSpPr>
          <p:spPr>
            <a:xfrm>
              <a:off x="2099966" y="3762337"/>
              <a:ext cx="16235" cy="19188"/>
            </a:xfrm>
            <a:custGeom>
              <a:avLst/>
              <a:gdLst>
                <a:gd name="connsiteX0" fmla="*/ 11070 w 16235"/>
                <a:gd name="connsiteY0" fmla="*/ 18450 h 19188"/>
                <a:gd name="connsiteX1" fmla="*/ 11070 w 16235"/>
                <a:gd name="connsiteY1" fmla="*/ 18450 h 19188"/>
                <a:gd name="connsiteX2" fmla="*/ 5166 w 16235"/>
                <a:gd name="connsiteY2" fmla="*/ 7380 h 19188"/>
                <a:gd name="connsiteX3" fmla="*/ 0 w 16235"/>
                <a:gd name="connsiteY3" fmla="*/ 0 h 19188"/>
                <a:gd name="connsiteX4" fmla="*/ 0 w 16235"/>
                <a:gd name="connsiteY4" fmla="*/ 0 h 19188"/>
                <a:gd name="connsiteX5" fmla="*/ 4428 w 16235"/>
                <a:gd name="connsiteY5" fmla="*/ 6642 h 19188"/>
                <a:gd name="connsiteX6" fmla="*/ 11070 w 16235"/>
                <a:gd name="connsiteY6" fmla="*/ 16974 h 19188"/>
                <a:gd name="connsiteX7" fmla="*/ 16236 w 16235"/>
                <a:gd name="connsiteY7" fmla="*/ 4428 h 19188"/>
                <a:gd name="connsiteX8" fmla="*/ 16236 w 16235"/>
                <a:gd name="connsiteY8" fmla="*/ 4428 h 19188"/>
                <a:gd name="connsiteX9" fmla="*/ 9594 w 16235"/>
                <a:gd name="connsiteY9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5" h="19188">
                  <a:moveTo>
                    <a:pt x="11070" y="18450"/>
                  </a:moveTo>
                  <a:lnTo>
                    <a:pt x="11070" y="18450"/>
                  </a:lnTo>
                  <a:cubicBezTo>
                    <a:pt x="10295" y="14238"/>
                    <a:pt x="8236" y="10369"/>
                    <a:pt x="5166" y="7380"/>
                  </a:cubicBezTo>
                  <a:cubicBezTo>
                    <a:pt x="5166" y="7380"/>
                    <a:pt x="0" y="295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4428" y="6642"/>
                  </a:cubicBezTo>
                  <a:cubicBezTo>
                    <a:pt x="7542" y="9416"/>
                    <a:pt x="9837" y="12989"/>
                    <a:pt x="11070" y="16974"/>
                  </a:cubicBezTo>
                  <a:cubicBezTo>
                    <a:pt x="14325" y="13600"/>
                    <a:pt x="16170" y="9114"/>
                    <a:pt x="16236" y="4428"/>
                  </a:cubicBezTo>
                  <a:lnTo>
                    <a:pt x="16236" y="4428"/>
                  </a:lnTo>
                  <a:cubicBezTo>
                    <a:pt x="15564" y="9906"/>
                    <a:pt x="13247" y="15052"/>
                    <a:pt x="9594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6AE95ED1-48E7-4106-94B2-397EA3A2EEDA}"/>
                </a:ext>
              </a:extLst>
            </p:cNvPr>
            <p:cNvSpPr/>
            <p:nvPr/>
          </p:nvSpPr>
          <p:spPr>
            <a:xfrm>
              <a:off x="2087420" y="3740935"/>
              <a:ext cx="35423" cy="24353"/>
            </a:xfrm>
            <a:custGeom>
              <a:avLst/>
              <a:gdLst>
                <a:gd name="connsiteX0" fmla="*/ 18450 w 35423"/>
                <a:gd name="connsiteY0" fmla="*/ 22140 h 24353"/>
                <a:gd name="connsiteX1" fmla="*/ 0 w 35423"/>
                <a:gd name="connsiteY1" fmla="*/ 14022 h 24353"/>
                <a:gd name="connsiteX2" fmla="*/ 0 w 35423"/>
                <a:gd name="connsiteY2" fmla="*/ 14022 h 24353"/>
                <a:gd name="connsiteX3" fmla="*/ 16236 w 35423"/>
                <a:gd name="connsiteY3" fmla="*/ 22140 h 24353"/>
                <a:gd name="connsiteX4" fmla="*/ 5166 w 35423"/>
                <a:gd name="connsiteY4" fmla="*/ 7380 h 24353"/>
                <a:gd name="connsiteX5" fmla="*/ 5166 w 35423"/>
                <a:gd name="connsiteY5" fmla="*/ 7380 h 24353"/>
                <a:gd name="connsiteX6" fmla="*/ 18450 w 35423"/>
                <a:gd name="connsiteY6" fmla="*/ 16236 h 24353"/>
                <a:gd name="connsiteX7" fmla="*/ 18450 w 35423"/>
                <a:gd name="connsiteY7" fmla="*/ 11808 h 24353"/>
                <a:gd name="connsiteX8" fmla="*/ 13284 w 35423"/>
                <a:gd name="connsiteY8" fmla="*/ 2952 h 24353"/>
                <a:gd name="connsiteX9" fmla="*/ 13284 w 35423"/>
                <a:gd name="connsiteY9" fmla="*/ 2952 h 24353"/>
                <a:gd name="connsiteX10" fmla="*/ 13284 w 35423"/>
                <a:gd name="connsiteY10" fmla="*/ 2952 h 24353"/>
                <a:gd name="connsiteX11" fmla="*/ 24354 w 35423"/>
                <a:gd name="connsiteY11" fmla="*/ 12546 h 24353"/>
                <a:gd name="connsiteX12" fmla="*/ 24354 w 35423"/>
                <a:gd name="connsiteY12" fmla="*/ 12546 h 24353"/>
                <a:gd name="connsiteX13" fmla="*/ 19188 w 35423"/>
                <a:gd name="connsiteY13" fmla="*/ 5166 h 24353"/>
                <a:gd name="connsiteX14" fmla="*/ 19188 w 35423"/>
                <a:gd name="connsiteY14" fmla="*/ 5166 h 24353"/>
                <a:gd name="connsiteX15" fmla="*/ 24354 w 35423"/>
                <a:gd name="connsiteY15" fmla="*/ 5166 h 24353"/>
                <a:gd name="connsiteX16" fmla="*/ 24354 w 35423"/>
                <a:gd name="connsiteY16" fmla="*/ 5166 h 24353"/>
                <a:gd name="connsiteX17" fmla="*/ 24354 w 35423"/>
                <a:gd name="connsiteY17" fmla="*/ 5166 h 24353"/>
                <a:gd name="connsiteX18" fmla="*/ 34686 w 35423"/>
                <a:gd name="connsiteY18" fmla="*/ 5166 h 24353"/>
                <a:gd name="connsiteX19" fmla="*/ 30996 w 35423"/>
                <a:gd name="connsiteY19" fmla="*/ 0 h 24353"/>
                <a:gd name="connsiteX20" fmla="*/ 30996 w 35423"/>
                <a:gd name="connsiteY20" fmla="*/ 0 h 24353"/>
                <a:gd name="connsiteX21" fmla="*/ 35424 w 35423"/>
                <a:gd name="connsiteY21" fmla="*/ 5904 h 24353"/>
                <a:gd name="connsiteX22" fmla="*/ 35424 w 35423"/>
                <a:gd name="connsiteY22" fmla="*/ 5904 h 24353"/>
                <a:gd name="connsiteX23" fmla="*/ 35424 w 35423"/>
                <a:gd name="connsiteY23" fmla="*/ 5904 h 24353"/>
                <a:gd name="connsiteX24" fmla="*/ 35424 w 35423"/>
                <a:gd name="connsiteY24" fmla="*/ 5904 h 24353"/>
                <a:gd name="connsiteX25" fmla="*/ 25092 w 35423"/>
                <a:gd name="connsiteY25" fmla="*/ 5904 h 24353"/>
                <a:gd name="connsiteX26" fmla="*/ 25092 w 35423"/>
                <a:gd name="connsiteY26" fmla="*/ 5904 h 24353"/>
                <a:gd name="connsiteX27" fmla="*/ 29520 w 35423"/>
                <a:gd name="connsiteY27" fmla="*/ 10332 h 24353"/>
                <a:gd name="connsiteX28" fmla="*/ 29520 w 35423"/>
                <a:gd name="connsiteY28" fmla="*/ 10332 h 24353"/>
                <a:gd name="connsiteX29" fmla="*/ 23616 w 35423"/>
                <a:gd name="connsiteY29" fmla="*/ 10332 h 24353"/>
                <a:gd name="connsiteX30" fmla="*/ 28044 w 35423"/>
                <a:gd name="connsiteY30" fmla="*/ 16236 h 24353"/>
                <a:gd name="connsiteX31" fmla="*/ 28044 w 35423"/>
                <a:gd name="connsiteY31" fmla="*/ 16236 h 24353"/>
                <a:gd name="connsiteX32" fmla="*/ 28044 w 35423"/>
                <a:gd name="connsiteY32" fmla="*/ 16236 h 24353"/>
                <a:gd name="connsiteX33" fmla="*/ 15498 w 35423"/>
                <a:gd name="connsiteY33" fmla="*/ 7380 h 24353"/>
                <a:gd name="connsiteX34" fmla="*/ 20664 w 35423"/>
                <a:gd name="connsiteY34" fmla="*/ 14022 h 24353"/>
                <a:gd name="connsiteX35" fmla="*/ 25092 w 35423"/>
                <a:gd name="connsiteY35" fmla="*/ 19926 h 24353"/>
                <a:gd name="connsiteX36" fmla="*/ 25092 w 35423"/>
                <a:gd name="connsiteY36" fmla="*/ 19926 h 24353"/>
                <a:gd name="connsiteX37" fmla="*/ 25092 w 35423"/>
                <a:gd name="connsiteY37" fmla="*/ 19926 h 24353"/>
                <a:gd name="connsiteX38" fmla="*/ 11808 w 35423"/>
                <a:gd name="connsiteY38" fmla="*/ 11808 h 24353"/>
                <a:gd name="connsiteX39" fmla="*/ 23616 w 35423"/>
                <a:gd name="connsiteY39" fmla="*/ 24354 h 24353"/>
                <a:gd name="connsiteX40" fmla="*/ 23616 w 35423"/>
                <a:gd name="connsiteY40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5423" h="24353">
                  <a:moveTo>
                    <a:pt x="18450" y="22140"/>
                  </a:moveTo>
                  <a:cubicBezTo>
                    <a:pt x="11505" y="21814"/>
                    <a:pt x="4930" y="18921"/>
                    <a:pt x="0" y="14022"/>
                  </a:cubicBezTo>
                  <a:lnTo>
                    <a:pt x="0" y="14022"/>
                  </a:lnTo>
                  <a:cubicBezTo>
                    <a:pt x="4575" y="18152"/>
                    <a:pt x="10184" y="20958"/>
                    <a:pt x="16236" y="22140"/>
                  </a:cubicBezTo>
                  <a:cubicBezTo>
                    <a:pt x="11808" y="22140"/>
                    <a:pt x="5166" y="13284"/>
                    <a:pt x="5166" y="7380"/>
                  </a:cubicBezTo>
                  <a:lnTo>
                    <a:pt x="5166" y="7380"/>
                  </a:lnTo>
                  <a:cubicBezTo>
                    <a:pt x="8767" y="11416"/>
                    <a:pt x="13343" y="14464"/>
                    <a:pt x="18450" y="16236"/>
                  </a:cubicBezTo>
                  <a:lnTo>
                    <a:pt x="18450" y="11808"/>
                  </a:lnTo>
                  <a:cubicBezTo>
                    <a:pt x="18450" y="11808"/>
                    <a:pt x="12546" y="5904"/>
                    <a:pt x="13284" y="2952"/>
                  </a:cubicBezTo>
                  <a:lnTo>
                    <a:pt x="13284" y="2952"/>
                  </a:lnTo>
                  <a:lnTo>
                    <a:pt x="13284" y="2952"/>
                  </a:lnTo>
                  <a:cubicBezTo>
                    <a:pt x="15867" y="7243"/>
                    <a:pt x="19741" y="10602"/>
                    <a:pt x="24354" y="12546"/>
                  </a:cubicBezTo>
                  <a:lnTo>
                    <a:pt x="24354" y="12546"/>
                  </a:lnTo>
                  <a:cubicBezTo>
                    <a:pt x="22989" y="9853"/>
                    <a:pt x="21254" y="7367"/>
                    <a:pt x="19188" y="5166"/>
                  </a:cubicBezTo>
                  <a:lnTo>
                    <a:pt x="19188" y="5166"/>
                  </a:lnTo>
                  <a:lnTo>
                    <a:pt x="24354" y="5166"/>
                  </a:lnTo>
                  <a:lnTo>
                    <a:pt x="24354" y="5166"/>
                  </a:lnTo>
                  <a:lnTo>
                    <a:pt x="24354" y="5166"/>
                  </a:lnTo>
                  <a:cubicBezTo>
                    <a:pt x="24354" y="5166"/>
                    <a:pt x="31734" y="5166"/>
                    <a:pt x="34686" y="5166"/>
                  </a:cubicBezTo>
                  <a:cubicBezTo>
                    <a:pt x="34295" y="2976"/>
                    <a:pt x="32944" y="1078"/>
                    <a:pt x="30996" y="0"/>
                  </a:cubicBezTo>
                  <a:lnTo>
                    <a:pt x="30996" y="0"/>
                  </a:lnTo>
                  <a:cubicBezTo>
                    <a:pt x="33151" y="1356"/>
                    <a:pt x="34723" y="3458"/>
                    <a:pt x="35424" y="5904"/>
                  </a:cubicBezTo>
                  <a:lnTo>
                    <a:pt x="35424" y="5904"/>
                  </a:lnTo>
                  <a:lnTo>
                    <a:pt x="35424" y="5904"/>
                  </a:lnTo>
                  <a:lnTo>
                    <a:pt x="35424" y="5904"/>
                  </a:lnTo>
                  <a:cubicBezTo>
                    <a:pt x="32073" y="4779"/>
                    <a:pt x="28442" y="4779"/>
                    <a:pt x="25092" y="5904"/>
                  </a:cubicBezTo>
                  <a:lnTo>
                    <a:pt x="25092" y="5904"/>
                  </a:lnTo>
                  <a:lnTo>
                    <a:pt x="29520" y="10332"/>
                  </a:lnTo>
                  <a:lnTo>
                    <a:pt x="29520" y="10332"/>
                  </a:lnTo>
                  <a:lnTo>
                    <a:pt x="23616" y="10332"/>
                  </a:lnTo>
                  <a:cubicBezTo>
                    <a:pt x="25491" y="11967"/>
                    <a:pt x="26996" y="13979"/>
                    <a:pt x="28044" y="16236"/>
                  </a:cubicBezTo>
                  <a:cubicBezTo>
                    <a:pt x="28044" y="16236"/>
                    <a:pt x="28044" y="16236"/>
                    <a:pt x="28044" y="16236"/>
                  </a:cubicBezTo>
                  <a:lnTo>
                    <a:pt x="28044" y="16236"/>
                  </a:lnTo>
                  <a:cubicBezTo>
                    <a:pt x="23217" y="14330"/>
                    <a:pt x="18915" y="11293"/>
                    <a:pt x="15498" y="7380"/>
                  </a:cubicBezTo>
                  <a:cubicBezTo>
                    <a:pt x="16745" y="9925"/>
                    <a:pt x="18502" y="12186"/>
                    <a:pt x="20664" y="14022"/>
                  </a:cubicBezTo>
                  <a:lnTo>
                    <a:pt x="25092" y="19926"/>
                  </a:lnTo>
                  <a:lnTo>
                    <a:pt x="25092" y="19926"/>
                  </a:lnTo>
                  <a:lnTo>
                    <a:pt x="25092" y="19926"/>
                  </a:lnTo>
                  <a:cubicBezTo>
                    <a:pt x="20096" y="18285"/>
                    <a:pt x="15550" y="15506"/>
                    <a:pt x="11808" y="11808"/>
                  </a:cubicBezTo>
                  <a:cubicBezTo>
                    <a:pt x="14332" y="17125"/>
                    <a:pt x="18465" y="21515"/>
                    <a:pt x="23616" y="24354"/>
                  </a:cubicBezTo>
                  <a:lnTo>
                    <a:pt x="23616" y="2435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B07B9D8E-5512-4D2C-801F-4CBC602BAE50}"/>
                </a:ext>
              </a:extLst>
            </p:cNvPr>
            <p:cNvSpPr/>
            <p:nvPr/>
          </p:nvSpPr>
          <p:spPr>
            <a:xfrm>
              <a:off x="1848308" y="3636139"/>
              <a:ext cx="279701" cy="255457"/>
            </a:xfrm>
            <a:custGeom>
              <a:avLst/>
              <a:gdLst>
                <a:gd name="connsiteX0" fmla="*/ 138744 w 279701"/>
                <a:gd name="connsiteY0" fmla="*/ 22878 h 255457"/>
                <a:gd name="connsiteX1" fmla="*/ 197784 w 279701"/>
                <a:gd name="connsiteY1" fmla="*/ 16974 h 255457"/>
                <a:gd name="connsiteX2" fmla="*/ 256086 w 279701"/>
                <a:gd name="connsiteY2" fmla="*/ 1476 h 255457"/>
                <a:gd name="connsiteX3" fmla="*/ 270846 w 279701"/>
                <a:gd name="connsiteY3" fmla="*/ 16974 h 255457"/>
                <a:gd name="connsiteX4" fmla="*/ 261990 w 279701"/>
                <a:gd name="connsiteY4" fmla="*/ 32472 h 255457"/>
                <a:gd name="connsiteX5" fmla="*/ 261990 w 279701"/>
                <a:gd name="connsiteY5" fmla="*/ 43542 h 255457"/>
                <a:gd name="connsiteX6" fmla="*/ 278964 w 279701"/>
                <a:gd name="connsiteY6" fmla="*/ 52398 h 255457"/>
                <a:gd name="connsiteX7" fmla="*/ 279702 w 279701"/>
                <a:gd name="connsiteY7" fmla="*/ 66420 h 255457"/>
                <a:gd name="connsiteX8" fmla="*/ 268986 w 279701"/>
                <a:gd name="connsiteY8" fmla="*/ 74740 h 255457"/>
                <a:gd name="connsiteX9" fmla="*/ 267894 w 279701"/>
                <a:gd name="connsiteY9" fmla="*/ 74538 h 255457"/>
                <a:gd name="connsiteX10" fmla="*/ 253134 w 279701"/>
                <a:gd name="connsiteY10" fmla="*/ 59040 h 255457"/>
                <a:gd name="connsiteX11" fmla="*/ 247835 w 279701"/>
                <a:gd name="connsiteY11" fmla="*/ 137137 h 255457"/>
                <a:gd name="connsiteX12" fmla="*/ 253134 w 279701"/>
                <a:gd name="connsiteY12" fmla="*/ 142434 h 255457"/>
                <a:gd name="connsiteX13" fmla="*/ 218227 w 279701"/>
                <a:gd name="connsiteY13" fmla="*/ 203024 h 255457"/>
                <a:gd name="connsiteX14" fmla="*/ 199998 w 279701"/>
                <a:gd name="connsiteY14" fmla="*/ 204426 h 255457"/>
                <a:gd name="connsiteX15" fmla="*/ 163098 w 279701"/>
                <a:gd name="connsiteY15" fmla="*/ 235422 h 255457"/>
                <a:gd name="connsiteX16" fmla="*/ 163098 w 279701"/>
                <a:gd name="connsiteY16" fmla="*/ 251658 h 255457"/>
                <a:gd name="connsiteX17" fmla="*/ 157194 w 279701"/>
                <a:gd name="connsiteY17" fmla="*/ 255348 h 255457"/>
                <a:gd name="connsiteX18" fmla="*/ 138744 w 279701"/>
                <a:gd name="connsiteY18" fmla="*/ 255348 h 255457"/>
                <a:gd name="connsiteX19" fmla="*/ 121032 w 279701"/>
                <a:gd name="connsiteY19" fmla="*/ 255348 h 255457"/>
                <a:gd name="connsiteX20" fmla="*/ 114390 w 279701"/>
                <a:gd name="connsiteY20" fmla="*/ 251658 h 255457"/>
                <a:gd name="connsiteX21" fmla="*/ 114390 w 279701"/>
                <a:gd name="connsiteY21" fmla="*/ 235422 h 255457"/>
                <a:gd name="connsiteX22" fmla="*/ 76752 w 279701"/>
                <a:gd name="connsiteY22" fmla="*/ 204426 h 255457"/>
                <a:gd name="connsiteX23" fmla="*/ 22214 w 279701"/>
                <a:gd name="connsiteY23" fmla="*/ 160660 h 255457"/>
                <a:gd name="connsiteX24" fmla="*/ 23616 w 279701"/>
                <a:gd name="connsiteY24" fmla="*/ 142434 h 255457"/>
                <a:gd name="connsiteX25" fmla="*/ 32450 w 279701"/>
                <a:gd name="connsiteY25" fmla="*/ 64657 h 255457"/>
                <a:gd name="connsiteX26" fmla="*/ 27306 w 279701"/>
                <a:gd name="connsiteY26" fmla="*/ 59040 h 255457"/>
                <a:gd name="connsiteX27" fmla="*/ 12546 w 279701"/>
                <a:gd name="connsiteY27" fmla="*/ 74538 h 255457"/>
                <a:gd name="connsiteX28" fmla="*/ 428 w 279701"/>
                <a:gd name="connsiteY28" fmla="*/ 68430 h 255457"/>
                <a:gd name="connsiteX29" fmla="*/ 0 w 279701"/>
                <a:gd name="connsiteY29" fmla="*/ 66420 h 255457"/>
                <a:gd name="connsiteX30" fmla="*/ 0 w 279701"/>
                <a:gd name="connsiteY30" fmla="*/ 50922 h 255457"/>
                <a:gd name="connsiteX31" fmla="*/ 16236 w 279701"/>
                <a:gd name="connsiteY31" fmla="*/ 42066 h 255457"/>
                <a:gd name="connsiteX32" fmla="*/ 16236 w 279701"/>
                <a:gd name="connsiteY32" fmla="*/ 30996 h 255457"/>
                <a:gd name="connsiteX33" fmla="*/ 7380 w 279701"/>
                <a:gd name="connsiteY33" fmla="*/ 15498 h 255457"/>
                <a:gd name="connsiteX34" fmla="*/ 21402 w 279701"/>
                <a:gd name="connsiteY34" fmla="*/ 0 h 255457"/>
                <a:gd name="connsiteX35" fmla="*/ 73047 w 279701"/>
                <a:gd name="connsiteY35" fmla="*/ 19819 h 255457"/>
                <a:gd name="connsiteX36" fmla="*/ 80442 w 279701"/>
                <a:gd name="connsiteY36" fmla="*/ 15498 h 255457"/>
                <a:gd name="connsiteX37" fmla="*/ 138744 w 279701"/>
                <a:gd name="connsiteY37" fmla="*/ 22878 h 255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79701" h="255457">
                  <a:moveTo>
                    <a:pt x="138744" y="22878"/>
                  </a:moveTo>
                  <a:cubicBezTo>
                    <a:pt x="163098" y="22878"/>
                    <a:pt x="153504" y="-3690"/>
                    <a:pt x="197784" y="16974"/>
                  </a:cubicBezTo>
                  <a:cubicBezTo>
                    <a:pt x="230994" y="32472"/>
                    <a:pt x="245016" y="16974"/>
                    <a:pt x="256086" y="1476"/>
                  </a:cubicBezTo>
                  <a:cubicBezTo>
                    <a:pt x="267156" y="1476"/>
                    <a:pt x="266418" y="14760"/>
                    <a:pt x="270846" y="16974"/>
                  </a:cubicBezTo>
                  <a:cubicBezTo>
                    <a:pt x="268499" y="22464"/>
                    <a:pt x="265532" y="27665"/>
                    <a:pt x="261990" y="32472"/>
                  </a:cubicBezTo>
                  <a:cubicBezTo>
                    <a:pt x="264130" y="35851"/>
                    <a:pt x="264130" y="40163"/>
                    <a:pt x="261990" y="43542"/>
                  </a:cubicBezTo>
                  <a:cubicBezTo>
                    <a:pt x="270846" y="43542"/>
                    <a:pt x="273798" y="50184"/>
                    <a:pt x="278964" y="52398"/>
                  </a:cubicBezTo>
                  <a:cubicBezTo>
                    <a:pt x="278580" y="57084"/>
                    <a:pt x="278831" y="61800"/>
                    <a:pt x="279702" y="66420"/>
                  </a:cubicBezTo>
                  <a:cubicBezTo>
                    <a:pt x="279038" y="71677"/>
                    <a:pt x="274241" y="75402"/>
                    <a:pt x="268986" y="74740"/>
                  </a:cubicBezTo>
                  <a:cubicBezTo>
                    <a:pt x="268617" y="74694"/>
                    <a:pt x="268256" y="74627"/>
                    <a:pt x="267894" y="74538"/>
                  </a:cubicBezTo>
                  <a:cubicBezTo>
                    <a:pt x="271584" y="64944"/>
                    <a:pt x="273060" y="50922"/>
                    <a:pt x="253134" y="59040"/>
                  </a:cubicBezTo>
                  <a:cubicBezTo>
                    <a:pt x="230108" y="79143"/>
                    <a:pt x="227732" y="114109"/>
                    <a:pt x="247835" y="137137"/>
                  </a:cubicBezTo>
                  <a:cubicBezTo>
                    <a:pt x="249481" y="139021"/>
                    <a:pt x="251252" y="140790"/>
                    <a:pt x="253134" y="142434"/>
                  </a:cubicBezTo>
                  <a:cubicBezTo>
                    <a:pt x="260226" y="168806"/>
                    <a:pt x="244595" y="195932"/>
                    <a:pt x="218227" y="203024"/>
                  </a:cubicBezTo>
                  <a:cubicBezTo>
                    <a:pt x="212286" y="204620"/>
                    <a:pt x="206109" y="205095"/>
                    <a:pt x="199998" y="204426"/>
                  </a:cubicBezTo>
                  <a:cubicBezTo>
                    <a:pt x="196308" y="225090"/>
                    <a:pt x="172692" y="231732"/>
                    <a:pt x="163098" y="235422"/>
                  </a:cubicBezTo>
                  <a:cubicBezTo>
                    <a:pt x="153504" y="239112"/>
                    <a:pt x="154980" y="253872"/>
                    <a:pt x="163098" y="251658"/>
                  </a:cubicBezTo>
                  <a:cubicBezTo>
                    <a:pt x="162382" y="254228"/>
                    <a:pt x="159821" y="255828"/>
                    <a:pt x="157194" y="255348"/>
                  </a:cubicBezTo>
                  <a:cubicBezTo>
                    <a:pt x="151069" y="254576"/>
                    <a:pt x="144869" y="254576"/>
                    <a:pt x="138744" y="255348"/>
                  </a:cubicBezTo>
                  <a:cubicBezTo>
                    <a:pt x="132870" y="254548"/>
                    <a:pt x="126906" y="254548"/>
                    <a:pt x="121032" y="255348"/>
                  </a:cubicBezTo>
                  <a:cubicBezTo>
                    <a:pt x="118213" y="255896"/>
                    <a:pt x="115416" y="254338"/>
                    <a:pt x="114390" y="251658"/>
                  </a:cubicBezTo>
                  <a:cubicBezTo>
                    <a:pt x="121032" y="251658"/>
                    <a:pt x="123246" y="239112"/>
                    <a:pt x="114390" y="235422"/>
                  </a:cubicBezTo>
                  <a:cubicBezTo>
                    <a:pt x="105534" y="231732"/>
                    <a:pt x="80442" y="225090"/>
                    <a:pt x="76752" y="204426"/>
                  </a:cubicBezTo>
                  <a:cubicBezTo>
                    <a:pt x="49608" y="207401"/>
                    <a:pt x="25188" y="187806"/>
                    <a:pt x="22214" y="160660"/>
                  </a:cubicBezTo>
                  <a:cubicBezTo>
                    <a:pt x="21542" y="154550"/>
                    <a:pt x="22022" y="148370"/>
                    <a:pt x="23616" y="142434"/>
                  </a:cubicBezTo>
                  <a:cubicBezTo>
                    <a:pt x="47535" y="123395"/>
                    <a:pt x="51483" y="88573"/>
                    <a:pt x="32450" y="64657"/>
                  </a:cubicBezTo>
                  <a:cubicBezTo>
                    <a:pt x="30863" y="62669"/>
                    <a:pt x="29144" y="60792"/>
                    <a:pt x="27306" y="59040"/>
                  </a:cubicBezTo>
                  <a:cubicBezTo>
                    <a:pt x="7380" y="50922"/>
                    <a:pt x="8118" y="64944"/>
                    <a:pt x="12546" y="74538"/>
                  </a:cubicBezTo>
                  <a:cubicBezTo>
                    <a:pt x="7513" y="76197"/>
                    <a:pt x="2089" y="73462"/>
                    <a:pt x="428" y="68430"/>
                  </a:cubicBezTo>
                  <a:cubicBezTo>
                    <a:pt x="214" y="67777"/>
                    <a:pt x="74" y="67103"/>
                    <a:pt x="0" y="66420"/>
                  </a:cubicBezTo>
                  <a:cubicBezTo>
                    <a:pt x="406" y="61262"/>
                    <a:pt x="406" y="56080"/>
                    <a:pt x="0" y="50922"/>
                  </a:cubicBezTo>
                  <a:cubicBezTo>
                    <a:pt x="5166" y="50922"/>
                    <a:pt x="8118" y="39852"/>
                    <a:pt x="16236" y="42066"/>
                  </a:cubicBezTo>
                  <a:cubicBezTo>
                    <a:pt x="14096" y="38687"/>
                    <a:pt x="14096" y="34375"/>
                    <a:pt x="16236" y="30996"/>
                  </a:cubicBezTo>
                  <a:cubicBezTo>
                    <a:pt x="12170" y="26551"/>
                    <a:pt x="9144" y="21257"/>
                    <a:pt x="7380" y="15498"/>
                  </a:cubicBezTo>
                  <a:cubicBezTo>
                    <a:pt x="11808" y="15498"/>
                    <a:pt x="7380" y="2214"/>
                    <a:pt x="21402" y="0"/>
                  </a:cubicBezTo>
                  <a:cubicBezTo>
                    <a:pt x="30192" y="19733"/>
                    <a:pt x="53313" y="28607"/>
                    <a:pt x="73047" y="19819"/>
                  </a:cubicBezTo>
                  <a:cubicBezTo>
                    <a:pt x="75660" y="18654"/>
                    <a:pt x="78139" y="17205"/>
                    <a:pt x="80442" y="15498"/>
                  </a:cubicBezTo>
                  <a:cubicBezTo>
                    <a:pt x="124722" y="-3690"/>
                    <a:pt x="115128" y="22878"/>
                    <a:pt x="138744" y="22878"/>
                  </a:cubicBezTo>
                  <a:close/>
                </a:path>
              </a:pathLst>
            </a:custGeom>
            <a:solidFill>
              <a:srgbClr val="64B6D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84D36D70-D8FB-4226-A996-3B92F5079B8B}"/>
                </a:ext>
              </a:extLst>
            </p:cNvPr>
            <p:cNvSpPr/>
            <p:nvPr/>
          </p:nvSpPr>
          <p:spPr>
            <a:xfrm>
              <a:off x="1843581" y="3642043"/>
              <a:ext cx="287075" cy="251658"/>
            </a:xfrm>
            <a:custGeom>
              <a:avLst/>
              <a:gdLst>
                <a:gd name="connsiteX0" fmla="*/ 124282 w 287075"/>
                <a:gd name="connsiteY0" fmla="*/ 251658 h 251658"/>
                <a:gd name="connsiteX1" fmla="*/ 124282 w 287075"/>
                <a:gd name="connsiteY1" fmla="*/ 251658 h 251658"/>
                <a:gd name="connsiteX2" fmla="*/ 124282 w 287075"/>
                <a:gd name="connsiteY2" fmla="*/ 247968 h 251658"/>
                <a:gd name="connsiteX3" fmla="*/ 124282 w 287075"/>
                <a:gd name="connsiteY3" fmla="*/ 247968 h 251658"/>
                <a:gd name="connsiteX4" fmla="*/ 128710 w 287075"/>
                <a:gd name="connsiteY4" fmla="*/ 247968 h 251658"/>
                <a:gd name="connsiteX5" fmla="*/ 122806 w 287075"/>
                <a:gd name="connsiteY5" fmla="*/ 236160 h 251658"/>
                <a:gd name="connsiteX6" fmla="*/ 122806 w 287075"/>
                <a:gd name="connsiteY6" fmla="*/ 236160 h 251658"/>
                <a:gd name="connsiteX7" fmla="*/ 87382 w 287075"/>
                <a:gd name="connsiteY7" fmla="*/ 205902 h 251658"/>
                <a:gd name="connsiteX8" fmla="*/ 43102 w 287075"/>
                <a:gd name="connsiteY8" fmla="*/ 186714 h 251658"/>
                <a:gd name="connsiteX9" fmla="*/ 34246 w 287075"/>
                <a:gd name="connsiteY9" fmla="*/ 143172 h 251658"/>
                <a:gd name="connsiteX10" fmla="*/ 34246 w 287075"/>
                <a:gd name="connsiteY10" fmla="*/ 143172 h 251658"/>
                <a:gd name="connsiteX11" fmla="*/ 54172 w 287075"/>
                <a:gd name="connsiteY11" fmla="*/ 94464 h 251658"/>
                <a:gd name="connsiteX12" fmla="*/ 37198 w 287075"/>
                <a:gd name="connsiteY12" fmla="*/ 61254 h 251658"/>
                <a:gd name="connsiteX13" fmla="*/ 23176 w 287075"/>
                <a:gd name="connsiteY13" fmla="*/ 61254 h 251658"/>
                <a:gd name="connsiteX14" fmla="*/ 23176 w 287075"/>
                <a:gd name="connsiteY14" fmla="*/ 76014 h 251658"/>
                <a:gd name="connsiteX15" fmla="*/ 23176 w 287075"/>
                <a:gd name="connsiteY15" fmla="*/ 76014 h 251658"/>
                <a:gd name="connsiteX16" fmla="*/ 15058 w 287075"/>
                <a:gd name="connsiteY16" fmla="*/ 76014 h 251658"/>
                <a:gd name="connsiteX17" fmla="*/ 1774 w 287075"/>
                <a:gd name="connsiteY17" fmla="*/ 73800 h 251658"/>
                <a:gd name="connsiteX18" fmla="*/ 3988 w 287075"/>
                <a:gd name="connsiteY18" fmla="*/ 60516 h 251658"/>
                <a:gd name="connsiteX19" fmla="*/ 3988 w 287075"/>
                <a:gd name="connsiteY19" fmla="*/ 46494 h 251658"/>
                <a:gd name="connsiteX20" fmla="*/ 3988 w 287075"/>
                <a:gd name="connsiteY20" fmla="*/ 46494 h 251658"/>
                <a:gd name="connsiteX21" fmla="*/ 3988 w 287075"/>
                <a:gd name="connsiteY21" fmla="*/ 46494 h 251658"/>
                <a:gd name="connsiteX22" fmla="*/ 8416 w 287075"/>
                <a:gd name="connsiteY22" fmla="*/ 46494 h 251658"/>
                <a:gd name="connsiteX23" fmla="*/ 19486 w 287075"/>
                <a:gd name="connsiteY23" fmla="*/ 41328 h 251658"/>
                <a:gd name="connsiteX24" fmla="*/ 19486 w 287075"/>
                <a:gd name="connsiteY24" fmla="*/ 30996 h 251658"/>
                <a:gd name="connsiteX25" fmla="*/ 10630 w 287075"/>
                <a:gd name="connsiteY25" fmla="*/ 15498 h 251658"/>
                <a:gd name="connsiteX26" fmla="*/ 10630 w 287075"/>
                <a:gd name="connsiteY26" fmla="*/ 15498 h 251658"/>
                <a:gd name="connsiteX27" fmla="*/ 10630 w 287075"/>
                <a:gd name="connsiteY27" fmla="*/ 10332 h 251658"/>
                <a:gd name="connsiteX28" fmla="*/ 21700 w 287075"/>
                <a:gd name="connsiteY28" fmla="*/ 0 h 251658"/>
                <a:gd name="connsiteX29" fmla="*/ 21700 w 287075"/>
                <a:gd name="connsiteY29" fmla="*/ 0 h 251658"/>
                <a:gd name="connsiteX30" fmla="*/ 80002 w 287075"/>
                <a:gd name="connsiteY30" fmla="*/ 14760 h 251658"/>
                <a:gd name="connsiteX31" fmla="*/ 121330 w 287075"/>
                <a:gd name="connsiteY31" fmla="*/ 14760 h 251658"/>
                <a:gd name="connsiteX32" fmla="*/ 138304 w 287075"/>
                <a:gd name="connsiteY32" fmla="*/ 22140 h 251658"/>
                <a:gd name="connsiteX33" fmla="*/ 156016 w 287075"/>
                <a:gd name="connsiteY33" fmla="*/ 14760 h 251658"/>
                <a:gd name="connsiteX34" fmla="*/ 197344 w 287075"/>
                <a:gd name="connsiteY34" fmla="*/ 14760 h 251658"/>
                <a:gd name="connsiteX35" fmla="*/ 255646 w 287075"/>
                <a:gd name="connsiteY35" fmla="*/ 0 h 251658"/>
                <a:gd name="connsiteX36" fmla="*/ 255646 w 287075"/>
                <a:gd name="connsiteY36" fmla="*/ 0 h 251658"/>
                <a:gd name="connsiteX37" fmla="*/ 266716 w 287075"/>
                <a:gd name="connsiteY37" fmla="*/ 10332 h 251658"/>
                <a:gd name="connsiteX38" fmla="*/ 270406 w 287075"/>
                <a:gd name="connsiteY38" fmla="*/ 15498 h 251658"/>
                <a:gd name="connsiteX39" fmla="*/ 270406 w 287075"/>
                <a:gd name="connsiteY39" fmla="*/ 15498 h 251658"/>
                <a:gd name="connsiteX40" fmla="*/ 262288 w 287075"/>
                <a:gd name="connsiteY40" fmla="*/ 30996 h 251658"/>
                <a:gd name="connsiteX41" fmla="*/ 262288 w 287075"/>
                <a:gd name="connsiteY41" fmla="*/ 41328 h 251658"/>
                <a:gd name="connsiteX42" fmla="*/ 273358 w 287075"/>
                <a:gd name="connsiteY42" fmla="*/ 46494 h 251658"/>
                <a:gd name="connsiteX43" fmla="*/ 278524 w 287075"/>
                <a:gd name="connsiteY43" fmla="*/ 46494 h 251658"/>
                <a:gd name="connsiteX44" fmla="*/ 278524 w 287075"/>
                <a:gd name="connsiteY44" fmla="*/ 46494 h 251658"/>
                <a:gd name="connsiteX45" fmla="*/ 278524 w 287075"/>
                <a:gd name="connsiteY45" fmla="*/ 46494 h 251658"/>
                <a:gd name="connsiteX46" fmla="*/ 284428 w 287075"/>
                <a:gd name="connsiteY46" fmla="*/ 60516 h 251658"/>
                <a:gd name="connsiteX47" fmla="*/ 280738 w 287075"/>
                <a:gd name="connsiteY47" fmla="*/ 67158 h 251658"/>
                <a:gd name="connsiteX48" fmla="*/ 272620 w 287075"/>
                <a:gd name="connsiteY48" fmla="*/ 67158 h 251658"/>
                <a:gd name="connsiteX49" fmla="*/ 272620 w 287075"/>
                <a:gd name="connsiteY49" fmla="*/ 67158 h 251658"/>
                <a:gd name="connsiteX50" fmla="*/ 272620 w 287075"/>
                <a:gd name="connsiteY50" fmla="*/ 52398 h 251658"/>
                <a:gd name="connsiteX51" fmla="*/ 257860 w 287075"/>
                <a:gd name="connsiteY51" fmla="*/ 52398 h 251658"/>
                <a:gd name="connsiteX52" fmla="*/ 240886 w 287075"/>
                <a:gd name="connsiteY52" fmla="*/ 85608 h 251658"/>
                <a:gd name="connsiteX53" fmla="*/ 261550 w 287075"/>
                <a:gd name="connsiteY53" fmla="*/ 134316 h 251658"/>
                <a:gd name="connsiteX54" fmla="*/ 261550 w 287075"/>
                <a:gd name="connsiteY54" fmla="*/ 134316 h 251658"/>
                <a:gd name="connsiteX55" fmla="*/ 252694 w 287075"/>
                <a:gd name="connsiteY55" fmla="*/ 177858 h 251658"/>
                <a:gd name="connsiteX56" fmla="*/ 208414 w 287075"/>
                <a:gd name="connsiteY56" fmla="*/ 197046 h 251658"/>
                <a:gd name="connsiteX57" fmla="*/ 172252 w 287075"/>
                <a:gd name="connsiteY57" fmla="*/ 227304 h 251658"/>
                <a:gd name="connsiteX58" fmla="*/ 172252 w 287075"/>
                <a:gd name="connsiteY58" fmla="*/ 227304 h 251658"/>
                <a:gd name="connsiteX59" fmla="*/ 166038 w 287075"/>
                <a:gd name="connsiteY59" fmla="*/ 238177 h 251658"/>
                <a:gd name="connsiteX60" fmla="*/ 166348 w 287075"/>
                <a:gd name="connsiteY60" fmla="*/ 239112 h 251658"/>
                <a:gd name="connsiteX61" fmla="*/ 170776 w 287075"/>
                <a:gd name="connsiteY61" fmla="*/ 239112 h 251658"/>
                <a:gd name="connsiteX62" fmla="*/ 170776 w 287075"/>
                <a:gd name="connsiteY62" fmla="*/ 239112 h 251658"/>
                <a:gd name="connsiteX63" fmla="*/ 170776 w 287075"/>
                <a:gd name="connsiteY63" fmla="*/ 242802 h 251658"/>
                <a:gd name="connsiteX64" fmla="*/ 166348 w 287075"/>
                <a:gd name="connsiteY64" fmla="*/ 242802 h 251658"/>
                <a:gd name="connsiteX65" fmla="*/ 148636 w 287075"/>
                <a:gd name="connsiteY65" fmla="*/ 242802 h 251658"/>
                <a:gd name="connsiteX66" fmla="*/ 130924 w 287075"/>
                <a:gd name="connsiteY66" fmla="*/ 242802 h 251658"/>
                <a:gd name="connsiteX67" fmla="*/ 143470 w 287075"/>
                <a:gd name="connsiteY67" fmla="*/ 247230 h 251658"/>
                <a:gd name="connsiteX68" fmla="*/ 161920 w 287075"/>
                <a:gd name="connsiteY68" fmla="*/ 247230 h 251658"/>
                <a:gd name="connsiteX69" fmla="*/ 161920 w 287075"/>
                <a:gd name="connsiteY69" fmla="*/ 247230 h 251658"/>
                <a:gd name="connsiteX70" fmla="*/ 161920 w 287075"/>
                <a:gd name="connsiteY70" fmla="*/ 247230 h 251658"/>
                <a:gd name="connsiteX71" fmla="*/ 157492 w 287075"/>
                <a:gd name="connsiteY71" fmla="*/ 247230 h 251658"/>
                <a:gd name="connsiteX72" fmla="*/ 163396 w 287075"/>
                <a:gd name="connsiteY72" fmla="*/ 233208 h 251658"/>
                <a:gd name="connsiteX73" fmla="*/ 163396 w 287075"/>
                <a:gd name="connsiteY73" fmla="*/ 233208 h 251658"/>
                <a:gd name="connsiteX74" fmla="*/ 198820 w 287075"/>
                <a:gd name="connsiteY74" fmla="*/ 202950 h 251658"/>
                <a:gd name="connsiteX75" fmla="*/ 198820 w 287075"/>
                <a:gd name="connsiteY75" fmla="*/ 202950 h 251658"/>
                <a:gd name="connsiteX76" fmla="*/ 242362 w 287075"/>
                <a:gd name="connsiteY76" fmla="*/ 184500 h 251658"/>
                <a:gd name="connsiteX77" fmla="*/ 251218 w 287075"/>
                <a:gd name="connsiteY77" fmla="*/ 141696 h 251658"/>
                <a:gd name="connsiteX78" fmla="*/ 230554 w 287075"/>
                <a:gd name="connsiteY78" fmla="*/ 92250 h 251658"/>
                <a:gd name="connsiteX79" fmla="*/ 248266 w 287075"/>
                <a:gd name="connsiteY79" fmla="*/ 58302 h 251658"/>
                <a:gd name="connsiteX80" fmla="*/ 263764 w 287075"/>
                <a:gd name="connsiteY80" fmla="*/ 58302 h 251658"/>
                <a:gd name="connsiteX81" fmla="*/ 263764 w 287075"/>
                <a:gd name="connsiteY81" fmla="*/ 73800 h 251658"/>
                <a:gd name="connsiteX82" fmla="*/ 270406 w 287075"/>
                <a:gd name="connsiteY82" fmla="*/ 73800 h 251658"/>
                <a:gd name="connsiteX83" fmla="*/ 284059 w 287075"/>
                <a:gd name="connsiteY83" fmla="*/ 74169 h 251658"/>
                <a:gd name="connsiteX84" fmla="*/ 284428 w 287075"/>
                <a:gd name="connsiteY84" fmla="*/ 60516 h 251658"/>
                <a:gd name="connsiteX85" fmla="*/ 284428 w 287075"/>
                <a:gd name="connsiteY85" fmla="*/ 46494 h 251658"/>
                <a:gd name="connsiteX86" fmla="*/ 284428 w 287075"/>
                <a:gd name="connsiteY86" fmla="*/ 46494 h 251658"/>
                <a:gd name="connsiteX87" fmla="*/ 279262 w 287075"/>
                <a:gd name="connsiteY87" fmla="*/ 46494 h 251658"/>
                <a:gd name="connsiteX88" fmla="*/ 268930 w 287075"/>
                <a:gd name="connsiteY88" fmla="*/ 41328 h 251658"/>
                <a:gd name="connsiteX89" fmla="*/ 268930 w 287075"/>
                <a:gd name="connsiteY89" fmla="*/ 41328 h 251658"/>
                <a:gd name="connsiteX90" fmla="*/ 268930 w 287075"/>
                <a:gd name="connsiteY90" fmla="*/ 30996 h 251658"/>
                <a:gd name="connsiteX91" fmla="*/ 268930 w 287075"/>
                <a:gd name="connsiteY91" fmla="*/ 30996 h 251658"/>
                <a:gd name="connsiteX92" fmla="*/ 277786 w 287075"/>
                <a:gd name="connsiteY92" fmla="*/ 16974 h 251658"/>
                <a:gd name="connsiteX93" fmla="*/ 274096 w 287075"/>
                <a:gd name="connsiteY93" fmla="*/ 11070 h 251658"/>
                <a:gd name="connsiteX94" fmla="*/ 264502 w 287075"/>
                <a:gd name="connsiteY94" fmla="*/ 1476 h 251658"/>
                <a:gd name="connsiteX95" fmla="*/ 210244 w 287075"/>
                <a:gd name="connsiteY95" fmla="*/ 20223 h 251658"/>
                <a:gd name="connsiteX96" fmla="*/ 204724 w 287075"/>
                <a:gd name="connsiteY96" fmla="*/ 16974 h 251658"/>
                <a:gd name="connsiteX97" fmla="*/ 164134 w 287075"/>
                <a:gd name="connsiteY97" fmla="*/ 16974 h 251658"/>
                <a:gd name="connsiteX98" fmla="*/ 146422 w 287075"/>
                <a:gd name="connsiteY98" fmla="*/ 24354 h 251658"/>
                <a:gd name="connsiteX99" fmla="*/ 128710 w 287075"/>
                <a:gd name="connsiteY99" fmla="*/ 16974 h 251658"/>
                <a:gd name="connsiteX100" fmla="*/ 88120 w 287075"/>
                <a:gd name="connsiteY100" fmla="*/ 16974 h 251658"/>
                <a:gd name="connsiteX101" fmla="*/ 32571 w 287075"/>
                <a:gd name="connsiteY101" fmla="*/ 7452 h 251658"/>
                <a:gd name="connsiteX102" fmla="*/ 29080 w 287075"/>
                <a:gd name="connsiteY102" fmla="*/ 1476 h 251658"/>
                <a:gd name="connsiteX103" fmla="*/ 18748 w 287075"/>
                <a:gd name="connsiteY103" fmla="*/ 11070 h 251658"/>
                <a:gd name="connsiteX104" fmla="*/ 18748 w 287075"/>
                <a:gd name="connsiteY104" fmla="*/ 16974 h 251658"/>
                <a:gd name="connsiteX105" fmla="*/ 26866 w 287075"/>
                <a:gd name="connsiteY105" fmla="*/ 30996 h 251658"/>
                <a:gd name="connsiteX106" fmla="*/ 26866 w 287075"/>
                <a:gd name="connsiteY106" fmla="*/ 30996 h 251658"/>
                <a:gd name="connsiteX107" fmla="*/ 26866 w 287075"/>
                <a:gd name="connsiteY107" fmla="*/ 41328 h 251658"/>
                <a:gd name="connsiteX108" fmla="*/ 26866 w 287075"/>
                <a:gd name="connsiteY108" fmla="*/ 41328 h 251658"/>
                <a:gd name="connsiteX109" fmla="*/ 15796 w 287075"/>
                <a:gd name="connsiteY109" fmla="*/ 46494 h 251658"/>
                <a:gd name="connsiteX110" fmla="*/ 11368 w 287075"/>
                <a:gd name="connsiteY110" fmla="*/ 46494 h 251658"/>
                <a:gd name="connsiteX111" fmla="*/ 11368 w 287075"/>
                <a:gd name="connsiteY111" fmla="*/ 46494 h 251658"/>
                <a:gd name="connsiteX112" fmla="*/ 11368 w 287075"/>
                <a:gd name="connsiteY112" fmla="*/ 60516 h 251658"/>
                <a:gd name="connsiteX113" fmla="*/ 11368 w 287075"/>
                <a:gd name="connsiteY113" fmla="*/ 66420 h 251658"/>
                <a:gd name="connsiteX114" fmla="*/ 18010 w 287075"/>
                <a:gd name="connsiteY114" fmla="*/ 66420 h 251658"/>
                <a:gd name="connsiteX115" fmla="*/ 18010 w 287075"/>
                <a:gd name="connsiteY115" fmla="*/ 50922 h 251658"/>
                <a:gd name="connsiteX116" fmla="*/ 33508 w 287075"/>
                <a:gd name="connsiteY116" fmla="*/ 50922 h 251658"/>
                <a:gd name="connsiteX117" fmla="*/ 51220 w 287075"/>
                <a:gd name="connsiteY117" fmla="*/ 84870 h 251658"/>
                <a:gd name="connsiteX118" fmla="*/ 30556 w 287075"/>
                <a:gd name="connsiteY118" fmla="*/ 134316 h 251658"/>
                <a:gd name="connsiteX119" fmla="*/ 39412 w 287075"/>
                <a:gd name="connsiteY119" fmla="*/ 177120 h 251658"/>
                <a:gd name="connsiteX120" fmla="*/ 82954 w 287075"/>
                <a:gd name="connsiteY120" fmla="*/ 195570 h 251658"/>
                <a:gd name="connsiteX121" fmla="*/ 82954 w 287075"/>
                <a:gd name="connsiteY121" fmla="*/ 195570 h 251658"/>
                <a:gd name="connsiteX122" fmla="*/ 118378 w 287075"/>
                <a:gd name="connsiteY122" fmla="*/ 225828 h 251658"/>
                <a:gd name="connsiteX123" fmla="*/ 118378 w 287075"/>
                <a:gd name="connsiteY123" fmla="*/ 225828 h 251658"/>
                <a:gd name="connsiteX124" fmla="*/ 125020 w 287075"/>
                <a:gd name="connsiteY124" fmla="*/ 239850 h 251658"/>
                <a:gd name="connsiteX125" fmla="*/ 120592 w 287075"/>
                <a:gd name="connsiteY125" fmla="*/ 239850 h 251658"/>
                <a:gd name="connsiteX126" fmla="*/ 120592 w 287075"/>
                <a:gd name="connsiteY126" fmla="*/ 239850 h 251658"/>
                <a:gd name="connsiteX127" fmla="*/ 120592 w 287075"/>
                <a:gd name="connsiteY127" fmla="*/ 239850 h 251658"/>
                <a:gd name="connsiteX128" fmla="*/ 143470 w 287075"/>
                <a:gd name="connsiteY128" fmla="*/ 247230 h 251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287075" h="251658">
                  <a:moveTo>
                    <a:pt x="124282" y="251658"/>
                  </a:moveTo>
                  <a:lnTo>
                    <a:pt x="124282" y="251658"/>
                  </a:lnTo>
                  <a:cubicBezTo>
                    <a:pt x="123824" y="250470"/>
                    <a:pt x="123824" y="249156"/>
                    <a:pt x="124282" y="247968"/>
                  </a:cubicBezTo>
                  <a:lnTo>
                    <a:pt x="124282" y="247968"/>
                  </a:lnTo>
                  <a:cubicBezTo>
                    <a:pt x="124282" y="247968"/>
                    <a:pt x="127972" y="247968"/>
                    <a:pt x="128710" y="247968"/>
                  </a:cubicBezTo>
                  <a:cubicBezTo>
                    <a:pt x="130193" y="243088"/>
                    <a:pt x="127603" y="237901"/>
                    <a:pt x="122806" y="236160"/>
                  </a:cubicBezTo>
                  <a:lnTo>
                    <a:pt x="122806" y="236160"/>
                  </a:lnTo>
                  <a:cubicBezTo>
                    <a:pt x="112474" y="232470"/>
                    <a:pt x="91072" y="225090"/>
                    <a:pt x="87382" y="205902"/>
                  </a:cubicBezTo>
                  <a:cubicBezTo>
                    <a:pt x="70290" y="207632"/>
                    <a:pt x="53530" y="200368"/>
                    <a:pt x="43102" y="186714"/>
                  </a:cubicBezTo>
                  <a:cubicBezTo>
                    <a:pt x="32408" y="174912"/>
                    <a:pt x="29014" y="158213"/>
                    <a:pt x="34246" y="143172"/>
                  </a:cubicBezTo>
                  <a:lnTo>
                    <a:pt x="34246" y="143172"/>
                  </a:lnTo>
                  <a:cubicBezTo>
                    <a:pt x="49279" y="131790"/>
                    <a:pt x="56917" y="113120"/>
                    <a:pt x="54172" y="94464"/>
                  </a:cubicBezTo>
                  <a:cubicBezTo>
                    <a:pt x="54497" y="81235"/>
                    <a:pt x="48106" y="68740"/>
                    <a:pt x="37198" y="61254"/>
                  </a:cubicBezTo>
                  <a:cubicBezTo>
                    <a:pt x="30556" y="61254"/>
                    <a:pt x="25390" y="61254"/>
                    <a:pt x="23176" y="61254"/>
                  </a:cubicBezTo>
                  <a:cubicBezTo>
                    <a:pt x="20962" y="61254"/>
                    <a:pt x="23176" y="70848"/>
                    <a:pt x="23176" y="76014"/>
                  </a:cubicBezTo>
                  <a:lnTo>
                    <a:pt x="23176" y="76014"/>
                  </a:lnTo>
                  <a:cubicBezTo>
                    <a:pt x="20711" y="77636"/>
                    <a:pt x="17523" y="77636"/>
                    <a:pt x="15058" y="76014"/>
                  </a:cubicBezTo>
                  <a:cubicBezTo>
                    <a:pt x="10778" y="79071"/>
                    <a:pt x="4829" y="78080"/>
                    <a:pt x="1774" y="73800"/>
                  </a:cubicBezTo>
                  <a:cubicBezTo>
                    <a:pt x="-1281" y="69520"/>
                    <a:pt x="-292" y="63573"/>
                    <a:pt x="3988" y="60516"/>
                  </a:cubicBezTo>
                  <a:cubicBezTo>
                    <a:pt x="4674" y="55867"/>
                    <a:pt x="4674" y="51143"/>
                    <a:pt x="3988" y="46494"/>
                  </a:cubicBezTo>
                  <a:lnTo>
                    <a:pt x="3988" y="46494"/>
                  </a:lnTo>
                  <a:lnTo>
                    <a:pt x="3988" y="46494"/>
                  </a:lnTo>
                  <a:lnTo>
                    <a:pt x="8416" y="46494"/>
                  </a:lnTo>
                  <a:cubicBezTo>
                    <a:pt x="10962" y="42971"/>
                    <a:pt x="15147" y="41016"/>
                    <a:pt x="19486" y="41328"/>
                  </a:cubicBezTo>
                  <a:cubicBezTo>
                    <a:pt x="17641" y="38131"/>
                    <a:pt x="17641" y="34193"/>
                    <a:pt x="19486" y="30996"/>
                  </a:cubicBezTo>
                  <a:cubicBezTo>
                    <a:pt x="15457" y="26523"/>
                    <a:pt x="12438" y="21238"/>
                    <a:pt x="10630" y="15498"/>
                  </a:cubicBezTo>
                  <a:lnTo>
                    <a:pt x="10630" y="15498"/>
                  </a:lnTo>
                  <a:cubicBezTo>
                    <a:pt x="10630" y="15498"/>
                    <a:pt x="10630" y="15498"/>
                    <a:pt x="10630" y="10332"/>
                  </a:cubicBezTo>
                  <a:cubicBezTo>
                    <a:pt x="10630" y="5166"/>
                    <a:pt x="15058" y="738"/>
                    <a:pt x="21700" y="0"/>
                  </a:cubicBezTo>
                  <a:lnTo>
                    <a:pt x="21700" y="0"/>
                  </a:lnTo>
                  <a:cubicBezTo>
                    <a:pt x="33508" y="19926"/>
                    <a:pt x="48268" y="29520"/>
                    <a:pt x="80002" y="14760"/>
                  </a:cubicBezTo>
                  <a:cubicBezTo>
                    <a:pt x="111736" y="0"/>
                    <a:pt x="113950" y="8118"/>
                    <a:pt x="121330" y="14760"/>
                  </a:cubicBezTo>
                  <a:cubicBezTo>
                    <a:pt x="125699" y="19501"/>
                    <a:pt x="131861" y="22181"/>
                    <a:pt x="138304" y="22140"/>
                  </a:cubicBezTo>
                  <a:cubicBezTo>
                    <a:pt x="144953" y="22124"/>
                    <a:pt x="151322" y="19469"/>
                    <a:pt x="156016" y="14760"/>
                  </a:cubicBezTo>
                  <a:cubicBezTo>
                    <a:pt x="162658" y="8856"/>
                    <a:pt x="169300" y="2952"/>
                    <a:pt x="197344" y="14760"/>
                  </a:cubicBezTo>
                  <a:cubicBezTo>
                    <a:pt x="225388" y="26568"/>
                    <a:pt x="243100" y="19926"/>
                    <a:pt x="255646" y="0"/>
                  </a:cubicBezTo>
                  <a:lnTo>
                    <a:pt x="255646" y="0"/>
                  </a:lnTo>
                  <a:cubicBezTo>
                    <a:pt x="261233" y="578"/>
                    <a:pt x="265757" y="4798"/>
                    <a:pt x="266716" y="10332"/>
                  </a:cubicBezTo>
                  <a:cubicBezTo>
                    <a:pt x="266716" y="10332"/>
                    <a:pt x="266716" y="14760"/>
                    <a:pt x="270406" y="15498"/>
                  </a:cubicBezTo>
                  <a:lnTo>
                    <a:pt x="270406" y="15498"/>
                  </a:lnTo>
                  <a:cubicBezTo>
                    <a:pt x="268908" y="21211"/>
                    <a:pt x="266133" y="26509"/>
                    <a:pt x="262288" y="30996"/>
                  </a:cubicBezTo>
                  <a:cubicBezTo>
                    <a:pt x="264133" y="34193"/>
                    <a:pt x="264133" y="38131"/>
                    <a:pt x="262288" y="41328"/>
                  </a:cubicBezTo>
                  <a:cubicBezTo>
                    <a:pt x="266650" y="40859"/>
                    <a:pt x="270915" y="42849"/>
                    <a:pt x="273358" y="46494"/>
                  </a:cubicBezTo>
                  <a:cubicBezTo>
                    <a:pt x="275063" y="46832"/>
                    <a:pt x="276819" y="46832"/>
                    <a:pt x="278524" y="46494"/>
                  </a:cubicBezTo>
                  <a:lnTo>
                    <a:pt x="278524" y="46494"/>
                  </a:lnTo>
                  <a:lnTo>
                    <a:pt x="278524" y="46494"/>
                  </a:lnTo>
                  <a:cubicBezTo>
                    <a:pt x="280162" y="51300"/>
                    <a:pt x="282140" y="55985"/>
                    <a:pt x="284428" y="60516"/>
                  </a:cubicBezTo>
                  <a:cubicBezTo>
                    <a:pt x="284089" y="63118"/>
                    <a:pt x="282768" y="65493"/>
                    <a:pt x="280738" y="67158"/>
                  </a:cubicBezTo>
                  <a:cubicBezTo>
                    <a:pt x="278273" y="68780"/>
                    <a:pt x="275085" y="68780"/>
                    <a:pt x="272620" y="67158"/>
                  </a:cubicBezTo>
                  <a:lnTo>
                    <a:pt x="272620" y="67158"/>
                  </a:lnTo>
                  <a:cubicBezTo>
                    <a:pt x="272620" y="61992"/>
                    <a:pt x="276310" y="55350"/>
                    <a:pt x="272620" y="52398"/>
                  </a:cubicBezTo>
                  <a:cubicBezTo>
                    <a:pt x="268930" y="49446"/>
                    <a:pt x="265240" y="52398"/>
                    <a:pt x="257860" y="52398"/>
                  </a:cubicBezTo>
                  <a:cubicBezTo>
                    <a:pt x="246945" y="59884"/>
                    <a:pt x="240561" y="72379"/>
                    <a:pt x="240886" y="85608"/>
                  </a:cubicBezTo>
                  <a:cubicBezTo>
                    <a:pt x="237964" y="104451"/>
                    <a:pt x="245971" y="123325"/>
                    <a:pt x="261550" y="134316"/>
                  </a:cubicBezTo>
                  <a:lnTo>
                    <a:pt x="261550" y="134316"/>
                  </a:lnTo>
                  <a:cubicBezTo>
                    <a:pt x="266783" y="149357"/>
                    <a:pt x="263388" y="166056"/>
                    <a:pt x="252694" y="177858"/>
                  </a:cubicBezTo>
                  <a:cubicBezTo>
                    <a:pt x="242266" y="191512"/>
                    <a:pt x="225506" y="198776"/>
                    <a:pt x="208414" y="197046"/>
                  </a:cubicBezTo>
                  <a:cubicBezTo>
                    <a:pt x="204724" y="216234"/>
                    <a:pt x="182584" y="223614"/>
                    <a:pt x="172252" y="227304"/>
                  </a:cubicBezTo>
                  <a:lnTo>
                    <a:pt x="172252" y="227304"/>
                  </a:lnTo>
                  <a:cubicBezTo>
                    <a:pt x="167536" y="228590"/>
                    <a:pt x="164747" y="233458"/>
                    <a:pt x="166038" y="238177"/>
                  </a:cubicBezTo>
                  <a:cubicBezTo>
                    <a:pt x="166119" y="238494"/>
                    <a:pt x="166230" y="238807"/>
                    <a:pt x="166348" y="239112"/>
                  </a:cubicBezTo>
                  <a:cubicBezTo>
                    <a:pt x="166348" y="239112"/>
                    <a:pt x="166348" y="243540"/>
                    <a:pt x="170776" y="239112"/>
                  </a:cubicBezTo>
                  <a:lnTo>
                    <a:pt x="170776" y="239112"/>
                  </a:lnTo>
                  <a:cubicBezTo>
                    <a:pt x="171086" y="240322"/>
                    <a:pt x="171086" y="241592"/>
                    <a:pt x="170776" y="242802"/>
                  </a:cubicBezTo>
                  <a:lnTo>
                    <a:pt x="166348" y="242802"/>
                  </a:lnTo>
                  <a:cubicBezTo>
                    <a:pt x="160510" y="241545"/>
                    <a:pt x="154474" y="241545"/>
                    <a:pt x="148636" y="242802"/>
                  </a:cubicBezTo>
                  <a:cubicBezTo>
                    <a:pt x="142791" y="241629"/>
                    <a:pt x="136769" y="241629"/>
                    <a:pt x="130924" y="242802"/>
                  </a:cubicBezTo>
                  <a:close/>
                  <a:moveTo>
                    <a:pt x="143470" y="247230"/>
                  </a:moveTo>
                  <a:cubicBezTo>
                    <a:pt x="149588" y="246372"/>
                    <a:pt x="155802" y="246372"/>
                    <a:pt x="161920" y="247230"/>
                  </a:cubicBezTo>
                  <a:lnTo>
                    <a:pt x="161920" y="247230"/>
                  </a:lnTo>
                  <a:cubicBezTo>
                    <a:pt x="161920" y="247230"/>
                    <a:pt x="161920" y="247230"/>
                    <a:pt x="161920" y="247230"/>
                  </a:cubicBezTo>
                  <a:cubicBezTo>
                    <a:pt x="160547" y="248021"/>
                    <a:pt x="158865" y="248021"/>
                    <a:pt x="157492" y="247230"/>
                  </a:cubicBezTo>
                  <a:cubicBezTo>
                    <a:pt x="155426" y="241730"/>
                    <a:pt x="158016" y="235575"/>
                    <a:pt x="163396" y="233208"/>
                  </a:cubicBezTo>
                  <a:lnTo>
                    <a:pt x="163396" y="233208"/>
                  </a:lnTo>
                  <a:cubicBezTo>
                    <a:pt x="173728" y="229518"/>
                    <a:pt x="195130" y="222138"/>
                    <a:pt x="198820" y="202950"/>
                  </a:cubicBezTo>
                  <a:lnTo>
                    <a:pt x="198820" y="202950"/>
                  </a:lnTo>
                  <a:cubicBezTo>
                    <a:pt x="215609" y="205191"/>
                    <a:pt x="232296" y="198123"/>
                    <a:pt x="242362" y="184500"/>
                  </a:cubicBezTo>
                  <a:cubicBezTo>
                    <a:pt x="252377" y="172656"/>
                    <a:pt x="255713" y="156543"/>
                    <a:pt x="251218" y="141696"/>
                  </a:cubicBezTo>
                  <a:cubicBezTo>
                    <a:pt x="235654" y="130354"/>
                    <a:pt x="227683" y="111296"/>
                    <a:pt x="230554" y="92250"/>
                  </a:cubicBezTo>
                  <a:cubicBezTo>
                    <a:pt x="230281" y="78653"/>
                    <a:pt x="236960" y="65855"/>
                    <a:pt x="248266" y="58302"/>
                  </a:cubicBezTo>
                  <a:cubicBezTo>
                    <a:pt x="255646" y="58302"/>
                    <a:pt x="260812" y="58302"/>
                    <a:pt x="263764" y="58302"/>
                  </a:cubicBezTo>
                  <a:cubicBezTo>
                    <a:pt x="266716" y="58302"/>
                    <a:pt x="263764" y="70848"/>
                    <a:pt x="263764" y="73800"/>
                  </a:cubicBezTo>
                  <a:cubicBezTo>
                    <a:pt x="265816" y="74987"/>
                    <a:pt x="268354" y="74987"/>
                    <a:pt x="270406" y="73800"/>
                  </a:cubicBezTo>
                  <a:cubicBezTo>
                    <a:pt x="274074" y="77672"/>
                    <a:pt x="280184" y="77838"/>
                    <a:pt x="284059" y="74169"/>
                  </a:cubicBezTo>
                  <a:cubicBezTo>
                    <a:pt x="287934" y="70500"/>
                    <a:pt x="288096" y="64388"/>
                    <a:pt x="284428" y="60516"/>
                  </a:cubicBezTo>
                  <a:cubicBezTo>
                    <a:pt x="284066" y="55849"/>
                    <a:pt x="284066" y="51161"/>
                    <a:pt x="284428" y="46494"/>
                  </a:cubicBezTo>
                  <a:lnTo>
                    <a:pt x="284428" y="46494"/>
                  </a:lnTo>
                  <a:cubicBezTo>
                    <a:pt x="282723" y="46832"/>
                    <a:pt x="280967" y="46832"/>
                    <a:pt x="279262" y="46494"/>
                  </a:cubicBezTo>
                  <a:cubicBezTo>
                    <a:pt x="279262" y="46494"/>
                    <a:pt x="273358" y="40590"/>
                    <a:pt x="268930" y="41328"/>
                  </a:cubicBezTo>
                  <a:lnTo>
                    <a:pt x="268930" y="41328"/>
                  </a:lnTo>
                  <a:cubicBezTo>
                    <a:pt x="270635" y="38096"/>
                    <a:pt x="270635" y="34228"/>
                    <a:pt x="268930" y="30996"/>
                  </a:cubicBezTo>
                  <a:lnTo>
                    <a:pt x="268930" y="30996"/>
                  </a:lnTo>
                  <a:cubicBezTo>
                    <a:pt x="272908" y="27054"/>
                    <a:pt x="275934" y="22260"/>
                    <a:pt x="277786" y="16974"/>
                  </a:cubicBezTo>
                  <a:cubicBezTo>
                    <a:pt x="276391" y="15114"/>
                    <a:pt x="275159" y="13139"/>
                    <a:pt x="274096" y="11070"/>
                  </a:cubicBezTo>
                  <a:cubicBezTo>
                    <a:pt x="274096" y="11070"/>
                    <a:pt x="270406" y="2214"/>
                    <a:pt x="264502" y="1476"/>
                  </a:cubicBezTo>
                  <a:cubicBezTo>
                    <a:pt x="254694" y="21635"/>
                    <a:pt x="230406" y="30028"/>
                    <a:pt x="210244" y="20223"/>
                  </a:cubicBezTo>
                  <a:cubicBezTo>
                    <a:pt x="208325" y="19287"/>
                    <a:pt x="206473" y="18201"/>
                    <a:pt x="204724" y="16974"/>
                  </a:cubicBezTo>
                  <a:cubicBezTo>
                    <a:pt x="177418" y="3690"/>
                    <a:pt x="171514" y="9594"/>
                    <a:pt x="164134" y="16974"/>
                  </a:cubicBezTo>
                  <a:cubicBezTo>
                    <a:pt x="159662" y="21998"/>
                    <a:pt x="153138" y="24713"/>
                    <a:pt x="146422" y="24354"/>
                  </a:cubicBezTo>
                  <a:cubicBezTo>
                    <a:pt x="139773" y="24338"/>
                    <a:pt x="133404" y="21683"/>
                    <a:pt x="128710" y="16974"/>
                  </a:cubicBezTo>
                  <a:cubicBezTo>
                    <a:pt x="122068" y="11070"/>
                    <a:pt x="115426" y="5166"/>
                    <a:pt x="88120" y="16974"/>
                  </a:cubicBezTo>
                  <a:cubicBezTo>
                    <a:pt x="70150" y="29684"/>
                    <a:pt x="45279" y="25421"/>
                    <a:pt x="32571" y="7452"/>
                  </a:cubicBezTo>
                  <a:cubicBezTo>
                    <a:pt x="31235" y="5565"/>
                    <a:pt x="30069" y="3565"/>
                    <a:pt x="29080" y="1476"/>
                  </a:cubicBezTo>
                  <a:cubicBezTo>
                    <a:pt x="22438" y="1476"/>
                    <a:pt x="20962" y="7380"/>
                    <a:pt x="18748" y="11070"/>
                  </a:cubicBezTo>
                  <a:cubicBezTo>
                    <a:pt x="19147" y="13018"/>
                    <a:pt x="19147" y="15026"/>
                    <a:pt x="18748" y="16974"/>
                  </a:cubicBezTo>
                  <a:cubicBezTo>
                    <a:pt x="20600" y="22094"/>
                    <a:pt x="23346" y="26842"/>
                    <a:pt x="26866" y="30996"/>
                  </a:cubicBezTo>
                  <a:lnTo>
                    <a:pt x="26866" y="30996"/>
                  </a:lnTo>
                  <a:cubicBezTo>
                    <a:pt x="24652" y="34083"/>
                    <a:pt x="24652" y="38241"/>
                    <a:pt x="26866" y="41328"/>
                  </a:cubicBezTo>
                  <a:lnTo>
                    <a:pt x="26866" y="41328"/>
                  </a:lnTo>
                  <a:cubicBezTo>
                    <a:pt x="22534" y="41016"/>
                    <a:pt x="18342" y="42971"/>
                    <a:pt x="15796" y="46494"/>
                  </a:cubicBezTo>
                  <a:lnTo>
                    <a:pt x="11368" y="46494"/>
                  </a:lnTo>
                  <a:lnTo>
                    <a:pt x="11368" y="46494"/>
                  </a:lnTo>
                  <a:cubicBezTo>
                    <a:pt x="11722" y="51161"/>
                    <a:pt x="11722" y="55849"/>
                    <a:pt x="11368" y="60516"/>
                  </a:cubicBezTo>
                  <a:cubicBezTo>
                    <a:pt x="11368" y="60516"/>
                    <a:pt x="11368" y="64944"/>
                    <a:pt x="11368" y="66420"/>
                  </a:cubicBezTo>
                  <a:cubicBezTo>
                    <a:pt x="11368" y="67896"/>
                    <a:pt x="15058" y="66420"/>
                    <a:pt x="18010" y="66420"/>
                  </a:cubicBezTo>
                  <a:cubicBezTo>
                    <a:pt x="20962" y="66420"/>
                    <a:pt x="13582" y="54612"/>
                    <a:pt x="18010" y="50922"/>
                  </a:cubicBezTo>
                  <a:cubicBezTo>
                    <a:pt x="22438" y="47232"/>
                    <a:pt x="25390" y="50922"/>
                    <a:pt x="33508" y="50922"/>
                  </a:cubicBezTo>
                  <a:cubicBezTo>
                    <a:pt x="44814" y="58475"/>
                    <a:pt x="51493" y="71273"/>
                    <a:pt x="51220" y="84870"/>
                  </a:cubicBezTo>
                  <a:cubicBezTo>
                    <a:pt x="53759" y="103873"/>
                    <a:pt x="45862" y="122769"/>
                    <a:pt x="30556" y="134316"/>
                  </a:cubicBezTo>
                  <a:cubicBezTo>
                    <a:pt x="25279" y="149118"/>
                    <a:pt x="28696" y="165626"/>
                    <a:pt x="39412" y="177120"/>
                  </a:cubicBezTo>
                  <a:cubicBezTo>
                    <a:pt x="49478" y="190743"/>
                    <a:pt x="66164" y="197811"/>
                    <a:pt x="82954" y="195570"/>
                  </a:cubicBezTo>
                  <a:lnTo>
                    <a:pt x="82954" y="195570"/>
                  </a:lnTo>
                  <a:cubicBezTo>
                    <a:pt x="86644" y="214758"/>
                    <a:pt x="108046" y="222138"/>
                    <a:pt x="118378" y="225828"/>
                  </a:cubicBezTo>
                  <a:lnTo>
                    <a:pt x="118378" y="225828"/>
                  </a:lnTo>
                  <a:cubicBezTo>
                    <a:pt x="123780" y="228187"/>
                    <a:pt x="126621" y="234173"/>
                    <a:pt x="125020" y="239850"/>
                  </a:cubicBezTo>
                  <a:cubicBezTo>
                    <a:pt x="123618" y="240514"/>
                    <a:pt x="121994" y="240514"/>
                    <a:pt x="120592" y="239850"/>
                  </a:cubicBezTo>
                  <a:cubicBezTo>
                    <a:pt x="120592" y="239850"/>
                    <a:pt x="120592" y="239850"/>
                    <a:pt x="120592" y="239850"/>
                  </a:cubicBezTo>
                  <a:lnTo>
                    <a:pt x="120592" y="239850"/>
                  </a:lnTo>
                  <a:cubicBezTo>
                    <a:pt x="128636" y="240736"/>
                    <a:pt x="136422" y="243246"/>
                    <a:pt x="143470" y="2472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6E02C096-2BD2-42F3-93BF-2DA524ED0497}"/>
                </a:ext>
              </a:extLst>
            </p:cNvPr>
            <p:cNvSpPr/>
            <p:nvPr/>
          </p:nvSpPr>
          <p:spPr>
            <a:xfrm>
              <a:off x="1974506" y="3567506"/>
              <a:ext cx="30257" cy="7379"/>
            </a:xfrm>
            <a:custGeom>
              <a:avLst/>
              <a:gdLst>
                <a:gd name="connsiteX0" fmla="*/ 0 w 30257"/>
                <a:gd name="connsiteY0" fmla="*/ 0 h 7379"/>
                <a:gd name="connsiteX1" fmla="*/ 13513 w 30257"/>
                <a:gd name="connsiteY1" fmla="*/ 1249 h 7379"/>
                <a:gd name="connsiteX2" fmla="*/ 14760 w 30257"/>
                <a:gd name="connsiteY2" fmla="*/ 0 h 7379"/>
                <a:gd name="connsiteX3" fmla="*/ 30258 w 30257"/>
                <a:gd name="connsiteY3" fmla="*/ 0 h 7379"/>
                <a:gd name="connsiteX4" fmla="*/ 30258 w 30257"/>
                <a:gd name="connsiteY4" fmla="*/ 7380 h 7379"/>
                <a:gd name="connsiteX5" fmla="*/ 1476 w 30257"/>
                <a:gd name="connsiteY5" fmla="*/ 7380 h 7379"/>
                <a:gd name="connsiteX6" fmla="*/ 0 w 30257"/>
                <a:gd name="connsiteY6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7379">
                  <a:moveTo>
                    <a:pt x="0" y="0"/>
                  </a:moveTo>
                  <a:cubicBezTo>
                    <a:pt x="3387" y="4076"/>
                    <a:pt x="9432" y="4635"/>
                    <a:pt x="13513" y="1249"/>
                  </a:cubicBezTo>
                  <a:cubicBezTo>
                    <a:pt x="13963" y="872"/>
                    <a:pt x="14384" y="454"/>
                    <a:pt x="14760" y="0"/>
                  </a:cubicBezTo>
                  <a:cubicBezTo>
                    <a:pt x="18450" y="0"/>
                    <a:pt x="26568" y="5166"/>
                    <a:pt x="30258" y="0"/>
                  </a:cubicBezTo>
                  <a:cubicBezTo>
                    <a:pt x="29180" y="2343"/>
                    <a:pt x="29180" y="5037"/>
                    <a:pt x="30258" y="7380"/>
                  </a:cubicBezTo>
                  <a:cubicBezTo>
                    <a:pt x="20723" y="5910"/>
                    <a:pt x="11011" y="5910"/>
                    <a:pt x="1476" y="7380"/>
                  </a:cubicBezTo>
                  <a:cubicBezTo>
                    <a:pt x="790" y="4963"/>
                    <a:pt x="295" y="24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E1AD75AB-D5EF-4E95-A18E-10F382B567F8}"/>
                </a:ext>
              </a:extLst>
            </p:cNvPr>
            <p:cNvSpPr/>
            <p:nvPr/>
          </p:nvSpPr>
          <p:spPr>
            <a:xfrm>
              <a:off x="2001074" y="3566030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99A00772-805B-4FF8-AD72-18525C887E4F}"/>
                </a:ext>
              </a:extLst>
            </p:cNvPr>
            <p:cNvSpPr/>
            <p:nvPr/>
          </p:nvSpPr>
          <p:spPr>
            <a:xfrm>
              <a:off x="1996645" y="3566030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FE69630E-9853-48A1-96B2-35542F266C64}"/>
                </a:ext>
              </a:extLst>
            </p:cNvPr>
            <p:cNvSpPr/>
            <p:nvPr/>
          </p:nvSpPr>
          <p:spPr>
            <a:xfrm>
              <a:off x="1996645" y="3562339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586617F-CBC8-40FF-9FD3-F9238E6AF77C}"/>
                </a:ext>
              </a:extLst>
            </p:cNvPr>
            <p:cNvSpPr/>
            <p:nvPr/>
          </p:nvSpPr>
          <p:spPr>
            <a:xfrm>
              <a:off x="1980410" y="3557888"/>
              <a:ext cx="6642" cy="1499"/>
            </a:xfrm>
            <a:custGeom>
              <a:avLst/>
              <a:gdLst>
                <a:gd name="connsiteX0" fmla="*/ 0 w 6642"/>
                <a:gd name="connsiteY0" fmla="*/ 1499 h 1499"/>
                <a:gd name="connsiteX1" fmla="*/ 6251 w 6642"/>
                <a:gd name="connsiteY1" fmla="*/ 1107 h 1499"/>
                <a:gd name="connsiteX2" fmla="*/ 6642 w 6642"/>
                <a:gd name="connsiteY2" fmla="*/ 1499 h 1499"/>
                <a:gd name="connsiteX3" fmla="*/ 6642 w 6642"/>
                <a:gd name="connsiteY3" fmla="*/ 1499 h 1499"/>
                <a:gd name="connsiteX4" fmla="*/ 6642 w 6642"/>
                <a:gd name="connsiteY4" fmla="*/ 1499 h 1499"/>
                <a:gd name="connsiteX5" fmla="*/ 6642 w 6642"/>
                <a:gd name="connsiteY5" fmla="*/ 1499 h 1499"/>
                <a:gd name="connsiteX6" fmla="*/ 0 w 6642"/>
                <a:gd name="connsiteY6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1499">
                  <a:moveTo>
                    <a:pt x="0" y="1499"/>
                  </a:moveTo>
                  <a:cubicBezTo>
                    <a:pt x="1616" y="-335"/>
                    <a:pt x="4413" y="-511"/>
                    <a:pt x="6251" y="1107"/>
                  </a:cubicBezTo>
                  <a:cubicBezTo>
                    <a:pt x="6391" y="1229"/>
                    <a:pt x="6517" y="1360"/>
                    <a:pt x="6642" y="1499"/>
                  </a:cubicBezTo>
                  <a:cubicBezTo>
                    <a:pt x="6642" y="1499"/>
                    <a:pt x="6642" y="1499"/>
                    <a:pt x="6642" y="1499"/>
                  </a:cubicBezTo>
                  <a:lnTo>
                    <a:pt x="6642" y="1499"/>
                  </a:lnTo>
                  <a:lnTo>
                    <a:pt x="6642" y="1499"/>
                  </a:lnTo>
                  <a:lnTo>
                    <a:pt x="0" y="149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6554ED4-55BE-4BFA-AB22-F22F5ED1935F}"/>
                </a:ext>
              </a:extLst>
            </p:cNvPr>
            <p:cNvSpPr/>
            <p:nvPr/>
          </p:nvSpPr>
          <p:spPr>
            <a:xfrm>
              <a:off x="1990741" y="3561602"/>
              <a:ext cx="6396" cy="655"/>
            </a:xfrm>
            <a:custGeom>
              <a:avLst/>
              <a:gdLst>
                <a:gd name="connsiteX0" fmla="*/ 0 w 6396"/>
                <a:gd name="connsiteY0" fmla="*/ 0 h 655"/>
                <a:gd name="connsiteX1" fmla="*/ 4428 w 6396"/>
                <a:gd name="connsiteY1" fmla="*/ 0 h 655"/>
                <a:gd name="connsiteX2" fmla="*/ 4428 w 6396"/>
                <a:gd name="connsiteY2" fmla="*/ 0 h 655"/>
                <a:gd name="connsiteX3" fmla="*/ 4428 w 6396"/>
                <a:gd name="connsiteY3" fmla="*/ 0 h 655"/>
                <a:gd name="connsiteX4" fmla="*/ 0 w 6396"/>
                <a:gd name="connsiteY4" fmla="*/ 0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6" h="655">
                  <a:moveTo>
                    <a:pt x="0" y="0"/>
                  </a:moveTo>
                  <a:cubicBezTo>
                    <a:pt x="0" y="0"/>
                    <a:pt x="0" y="0"/>
                    <a:pt x="4428" y="0"/>
                  </a:cubicBezTo>
                  <a:cubicBezTo>
                    <a:pt x="8856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cubicBezTo>
                    <a:pt x="4428" y="0"/>
                    <a:pt x="0" y="14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450BCC7A-EE7A-43A9-8D7E-5DFFCF3BB0D3}"/>
                </a:ext>
              </a:extLst>
            </p:cNvPr>
            <p:cNvSpPr/>
            <p:nvPr/>
          </p:nvSpPr>
          <p:spPr>
            <a:xfrm>
              <a:off x="1986313" y="3565291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8F4EB9E2-8E1C-42D8-8C02-F72583C283BA}"/>
                </a:ext>
              </a:extLst>
            </p:cNvPr>
            <p:cNvSpPr/>
            <p:nvPr/>
          </p:nvSpPr>
          <p:spPr>
            <a:xfrm>
              <a:off x="2014521" y="3528392"/>
              <a:ext cx="7953" cy="11912"/>
            </a:xfrm>
            <a:custGeom>
              <a:avLst/>
              <a:gdLst>
                <a:gd name="connsiteX0" fmla="*/ 7954 w 7953"/>
                <a:gd name="connsiteY0" fmla="*/ 0 h 11912"/>
                <a:gd name="connsiteX1" fmla="*/ 1312 w 7953"/>
                <a:gd name="connsiteY1" fmla="*/ 4428 h 11912"/>
                <a:gd name="connsiteX2" fmla="*/ 1312 w 7953"/>
                <a:gd name="connsiteY2" fmla="*/ 11070 h 11912"/>
                <a:gd name="connsiteX3" fmla="*/ 7216 w 7953"/>
                <a:gd name="connsiteY3" fmla="*/ 5166 h 11912"/>
                <a:gd name="connsiteX4" fmla="*/ 7954 w 7953"/>
                <a:gd name="connsiteY4" fmla="*/ 0 h 1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3" h="11912">
                  <a:moveTo>
                    <a:pt x="7954" y="0"/>
                  </a:moveTo>
                  <a:cubicBezTo>
                    <a:pt x="4264" y="0"/>
                    <a:pt x="4264" y="0"/>
                    <a:pt x="1312" y="4428"/>
                  </a:cubicBezTo>
                  <a:cubicBezTo>
                    <a:pt x="-1640" y="8856"/>
                    <a:pt x="1312" y="8856"/>
                    <a:pt x="1312" y="11070"/>
                  </a:cubicBezTo>
                  <a:cubicBezTo>
                    <a:pt x="1312" y="13284"/>
                    <a:pt x="7216" y="11070"/>
                    <a:pt x="7216" y="5166"/>
                  </a:cubicBezTo>
                  <a:cubicBezTo>
                    <a:pt x="6936" y="3409"/>
                    <a:pt x="7194" y="1609"/>
                    <a:pt x="795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FBB66E73-E5FD-4D43-B11F-A6F87E15F708}"/>
                </a:ext>
              </a:extLst>
            </p:cNvPr>
            <p:cNvSpPr/>
            <p:nvPr/>
          </p:nvSpPr>
          <p:spPr>
            <a:xfrm>
              <a:off x="1955294" y="3526177"/>
              <a:ext cx="5927" cy="10332"/>
            </a:xfrm>
            <a:custGeom>
              <a:avLst/>
              <a:gdLst>
                <a:gd name="connsiteX0" fmla="*/ 5928 w 5927"/>
                <a:gd name="connsiteY0" fmla="*/ 3690 h 10332"/>
                <a:gd name="connsiteX1" fmla="*/ 24 w 5927"/>
                <a:gd name="connsiteY1" fmla="*/ 0 h 10332"/>
                <a:gd name="connsiteX2" fmla="*/ 3714 w 5927"/>
                <a:gd name="connsiteY2" fmla="*/ 10332 h 10332"/>
                <a:gd name="connsiteX3" fmla="*/ 3714 w 5927"/>
                <a:gd name="connsiteY3" fmla="*/ 10332 h 10332"/>
                <a:gd name="connsiteX4" fmla="*/ 3714 w 5927"/>
                <a:gd name="connsiteY4" fmla="*/ 5904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7" h="10332">
                  <a:moveTo>
                    <a:pt x="5928" y="3690"/>
                  </a:moveTo>
                  <a:cubicBezTo>
                    <a:pt x="5928" y="0"/>
                    <a:pt x="1500" y="3690"/>
                    <a:pt x="24" y="0"/>
                  </a:cubicBezTo>
                  <a:cubicBezTo>
                    <a:pt x="-198" y="3802"/>
                    <a:pt x="1131" y="7532"/>
                    <a:pt x="3714" y="10332"/>
                  </a:cubicBezTo>
                  <a:lnTo>
                    <a:pt x="3714" y="10332"/>
                  </a:lnTo>
                  <a:cubicBezTo>
                    <a:pt x="3714" y="10332"/>
                    <a:pt x="3714" y="10332"/>
                    <a:pt x="3714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54083EC6-3F5B-43A1-84BB-202F59640EEE}"/>
                </a:ext>
              </a:extLst>
            </p:cNvPr>
            <p:cNvSpPr/>
            <p:nvPr/>
          </p:nvSpPr>
          <p:spPr>
            <a:xfrm>
              <a:off x="1978932" y="3535772"/>
              <a:ext cx="5167" cy="7379"/>
            </a:xfrm>
            <a:custGeom>
              <a:avLst/>
              <a:gdLst>
                <a:gd name="connsiteX0" fmla="*/ 1477 w 5167"/>
                <a:gd name="connsiteY0" fmla="*/ 0 h 7379"/>
                <a:gd name="connsiteX1" fmla="*/ 5167 w 5167"/>
                <a:gd name="connsiteY1" fmla="*/ 3690 h 7379"/>
                <a:gd name="connsiteX2" fmla="*/ 1477 w 5167"/>
                <a:gd name="connsiteY2" fmla="*/ 7380 h 7379"/>
                <a:gd name="connsiteX3" fmla="*/ 739 w 5167"/>
                <a:gd name="connsiteY3" fmla="*/ 2214 h 7379"/>
                <a:gd name="connsiteX4" fmla="*/ 1477 w 5167"/>
                <a:gd name="connsiteY4" fmla="*/ 1476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7" h="7379">
                  <a:moveTo>
                    <a:pt x="1477" y="0"/>
                  </a:moveTo>
                  <a:cubicBezTo>
                    <a:pt x="3514" y="0"/>
                    <a:pt x="5167" y="1652"/>
                    <a:pt x="5167" y="3690"/>
                  </a:cubicBezTo>
                  <a:cubicBezTo>
                    <a:pt x="5167" y="5728"/>
                    <a:pt x="3514" y="7380"/>
                    <a:pt x="1477" y="7380"/>
                  </a:cubicBezTo>
                  <a:cubicBezTo>
                    <a:pt x="-154" y="6157"/>
                    <a:pt x="-486" y="3844"/>
                    <a:pt x="739" y="2214"/>
                  </a:cubicBezTo>
                  <a:cubicBezTo>
                    <a:pt x="946" y="1934"/>
                    <a:pt x="1197" y="1686"/>
                    <a:pt x="1477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CD61E00E-5978-4411-8EF5-3B0BDEA8BE8B}"/>
                </a:ext>
              </a:extLst>
            </p:cNvPr>
            <p:cNvSpPr/>
            <p:nvPr/>
          </p:nvSpPr>
          <p:spPr>
            <a:xfrm>
              <a:off x="1999730" y="3537247"/>
              <a:ext cx="4162" cy="6641"/>
            </a:xfrm>
            <a:custGeom>
              <a:avLst/>
              <a:gdLst>
                <a:gd name="connsiteX0" fmla="*/ 2082 w 4162"/>
                <a:gd name="connsiteY0" fmla="*/ 0 h 6641"/>
                <a:gd name="connsiteX1" fmla="*/ 3794 w 4162"/>
                <a:gd name="connsiteY1" fmla="*/ 4929 h 6641"/>
                <a:gd name="connsiteX2" fmla="*/ 2082 w 4162"/>
                <a:gd name="connsiteY2" fmla="*/ 6642 h 6641"/>
                <a:gd name="connsiteX3" fmla="*/ 369 w 4162"/>
                <a:gd name="connsiteY3" fmla="*/ 1713 h 6641"/>
                <a:gd name="connsiteX4" fmla="*/ 2082 w 4162"/>
                <a:gd name="connsiteY4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2" h="6641">
                  <a:moveTo>
                    <a:pt x="2082" y="0"/>
                  </a:moveTo>
                  <a:cubicBezTo>
                    <a:pt x="3919" y="889"/>
                    <a:pt x="4679" y="3095"/>
                    <a:pt x="3794" y="4929"/>
                  </a:cubicBezTo>
                  <a:cubicBezTo>
                    <a:pt x="3432" y="5677"/>
                    <a:pt x="2827" y="6280"/>
                    <a:pt x="2082" y="6642"/>
                  </a:cubicBezTo>
                  <a:cubicBezTo>
                    <a:pt x="244" y="5753"/>
                    <a:pt x="-516" y="3547"/>
                    <a:pt x="369" y="1713"/>
                  </a:cubicBezTo>
                  <a:cubicBezTo>
                    <a:pt x="731" y="965"/>
                    <a:pt x="1336" y="362"/>
                    <a:pt x="208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E230F6B9-D919-4EFC-BE30-A88041AF1C5E}"/>
                </a:ext>
              </a:extLst>
            </p:cNvPr>
            <p:cNvSpPr/>
            <p:nvPr/>
          </p:nvSpPr>
          <p:spPr>
            <a:xfrm>
              <a:off x="1860027" y="3674023"/>
              <a:ext cx="113002" cy="136359"/>
            </a:xfrm>
            <a:custGeom>
              <a:avLst/>
              <a:gdLst>
                <a:gd name="connsiteX0" fmla="*/ 19276 w 113002"/>
                <a:gd name="connsiteY0" fmla="*/ 21894 h 136359"/>
                <a:gd name="connsiteX1" fmla="*/ 23704 w 113002"/>
                <a:gd name="connsiteY1" fmla="*/ 15990 h 136359"/>
                <a:gd name="connsiteX2" fmla="*/ 23704 w 113002"/>
                <a:gd name="connsiteY2" fmla="*/ 7872 h 136359"/>
                <a:gd name="connsiteX3" fmla="*/ 31084 w 113002"/>
                <a:gd name="connsiteY3" fmla="*/ 7872 h 136359"/>
                <a:gd name="connsiteX4" fmla="*/ 40678 w 113002"/>
                <a:gd name="connsiteY4" fmla="*/ 7872 h 136359"/>
                <a:gd name="connsiteX5" fmla="*/ 40678 w 113002"/>
                <a:gd name="connsiteY5" fmla="*/ 1968 h 136359"/>
                <a:gd name="connsiteX6" fmla="*/ 40678 w 113002"/>
                <a:gd name="connsiteY6" fmla="*/ 1968 h 136359"/>
                <a:gd name="connsiteX7" fmla="*/ 40678 w 113002"/>
                <a:gd name="connsiteY7" fmla="*/ 1968 h 136359"/>
                <a:gd name="connsiteX8" fmla="*/ 40678 w 113002"/>
                <a:gd name="connsiteY8" fmla="*/ 1968 h 136359"/>
                <a:gd name="connsiteX9" fmla="*/ 45844 w 113002"/>
                <a:gd name="connsiteY9" fmla="*/ 1968 h 136359"/>
                <a:gd name="connsiteX10" fmla="*/ 45844 w 113002"/>
                <a:gd name="connsiteY10" fmla="*/ 1968 h 136359"/>
                <a:gd name="connsiteX11" fmla="*/ 51748 w 113002"/>
                <a:gd name="connsiteY11" fmla="*/ 1968 h 136359"/>
                <a:gd name="connsiteX12" fmla="*/ 60604 w 113002"/>
                <a:gd name="connsiteY12" fmla="*/ 1968 h 136359"/>
                <a:gd name="connsiteX13" fmla="*/ 76840 w 113002"/>
                <a:gd name="connsiteY13" fmla="*/ 24108 h 136359"/>
                <a:gd name="connsiteX14" fmla="*/ 113002 w 113002"/>
                <a:gd name="connsiteY14" fmla="*/ 97908 h 136359"/>
                <a:gd name="connsiteX15" fmla="*/ 2302 w 113002"/>
                <a:gd name="connsiteY15" fmla="*/ 136284 h 136359"/>
                <a:gd name="connsiteX16" fmla="*/ 14848 w 113002"/>
                <a:gd name="connsiteY16" fmla="*/ 91266 h 136359"/>
                <a:gd name="connsiteX17" fmla="*/ 19276 w 113002"/>
                <a:gd name="connsiteY17" fmla="*/ 21894 h 136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3002" h="136359">
                  <a:moveTo>
                    <a:pt x="19276" y="21894"/>
                  </a:moveTo>
                  <a:lnTo>
                    <a:pt x="23704" y="15990"/>
                  </a:lnTo>
                  <a:lnTo>
                    <a:pt x="23704" y="7872"/>
                  </a:lnTo>
                  <a:cubicBezTo>
                    <a:pt x="26147" y="8247"/>
                    <a:pt x="28641" y="8247"/>
                    <a:pt x="31084" y="7872"/>
                  </a:cubicBezTo>
                  <a:lnTo>
                    <a:pt x="40678" y="7872"/>
                  </a:lnTo>
                  <a:cubicBezTo>
                    <a:pt x="39756" y="6012"/>
                    <a:pt x="39756" y="3828"/>
                    <a:pt x="40678" y="1968"/>
                  </a:cubicBezTo>
                  <a:lnTo>
                    <a:pt x="40678" y="1968"/>
                  </a:lnTo>
                  <a:lnTo>
                    <a:pt x="40678" y="1968"/>
                  </a:lnTo>
                  <a:lnTo>
                    <a:pt x="40678" y="1968"/>
                  </a:lnTo>
                  <a:lnTo>
                    <a:pt x="45844" y="1968"/>
                  </a:lnTo>
                  <a:lnTo>
                    <a:pt x="45844" y="1968"/>
                  </a:lnTo>
                  <a:cubicBezTo>
                    <a:pt x="47741" y="1227"/>
                    <a:pt x="49852" y="1227"/>
                    <a:pt x="51748" y="1968"/>
                  </a:cubicBezTo>
                  <a:cubicBezTo>
                    <a:pt x="51748" y="1968"/>
                    <a:pt x="57652" y="-2460"/>
                    <a:pt x="60604" y="1968"/>
                  </a:cubicBezTo>
                  <a:cubicBezTo>
                    <a:pt x="63556" y="6396"/>
                    <a:pt x="70198" y="10824"/>
                    <a:pt x="76840" y="24108"/>
                  </a:cubicBezTo>
                  <a:cubicBezTo>
                    <a:pt x="87180" y="49513"/>
                    <a:pt x="99261" y="74172"/>
                    <a:pt x="113002" y="97908"/>
                  </a:cubicBezTo>
                  <a:cubicBezTo>
                    <a:pt x="82058" y="123847"/>
                    <a:pt x="42663" y="137505"/>
                    <a:pt x="2302" y="136284"/>
                  </a:cubicBezTo>
                  <a:cubicBezTo>
                    <a:pt x="-3602" y="117096"/>
                    <a:pt x="2302" y="108978"/>
                    <a:pt x="14848" y="91266"/>
                  </a:cubicBezTo>
                  <a:cubicBezTo>
                    <a:pt x="27394" y="73554"/>
                    <a:pt x="26656" y="28536"/>
                    <a:pt x="19276" y="21894"/>
                  </a:cubicBezTo>
                  <a:close/>
                </a:path>
              </a:pathLst>
            </a:custGeom>
            <a:solidFill>
              <a:srgbClr val="FFD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6F43056E-89C4-4105-BE6D-E48041A6AEA2}"/>
                </a:ext>
              </a:extLst>
            </p:cNvPr>
            <p:cNvSpPr/>
            <p:nvPr/>
          </p:nvSpPr>
          <p:spPr>
            <a:xfrm>
              <a:off x="1871799" y="3673039"/>
              <a:ext cx="112300" cy="135631"/>
            </a:xfrm>
            <a:custGeom>
              <a:avLst/>
              <a:gdLst>
                <a:gd name="connsiteX0" fmla="*/ 16361 w 112300"/>
                <a:gd name="connsiteY0" fmla="*/ 135054 h 135631"/>
                <a:gd name="connsiteX1" fmla="*/ 2339 w 112300"/>
                <a:gd name="connsiteY1" fmla="*/ 135054 h 135631"/>
                <a:gd name="connsiteX2" fmla="*/ 2339 w 112300"/>
                <a:gd name="connsiteY2" fmla="*/ 135054 h 135631"/>
                <a:gd name="connsiteX3" fmla="*/ 15623 w 112300"/>
                <a:gd name="connsiteY3" fmla="*/ 90036 h 135631"/>
                <a:gd name="connsiteX4" fmla="*/ 8243 w 112300"/>
                <a:gd name="connsiteY4" fmla="*/ 25092 h 135631"/>
                <a:gd name="connsiteX5" fmla="*/ 8243 w 112300"/>
                <a:gd name="connsiteY5" fmla="*/ 25092 h 135631"/>
                <a:gd name="connsiteX6" fmla="*/ 12671 w 112300"/>
                <a:gd name="connsiteY6" fmla="*/ 18450 h 135631"/>
                <a:gd name="connsiteX7" fmla="*/ 12671 w 112300"/>
                <a:gd name="connsiteY7" fmla="*/ 11070 h 135631"/>
                <a:gd name="connsiteX8" fmla="*/ 20051 w 112300"/>
                <a:gd name="connsiteY8" fmla="*/ 11070 h 135631"/>
                <a:gd name="connsiteX9" fmla="*/ 20051 w 112300"/>
                <a:gd name="connsiteY9" fmla="*/ 11070 h 135631"/>
                <a:gd name="connsiteX10" fmla="*/ 20051 w 112300"/>
                <a:gd name="connsiteY10" fmla="*/ 11070 h 135631"/>
                <a:gd name="connsiteX11" fmla="*/ 27431 w 112300"/>
                <a:gd name="connsiteY11" fmla="*/ 11070 h 135631"/>
                <a:gd name="connsiteX12" fmla="*/ 34811 w 112300"/>
                <a:gd name="connsiteY12" fmla="*/ 3690 h 135631"/>
                <a:gd name="connsiteX13" fmla="*/ 34811 w 112300"/>
                <a:gd name="connsiteY13" fmla="*/ 0 h 135631"/>
                <a:gd name="connsiteX14" fmla="*/ 39239 w 112300"/>
                <a:gd name="connsiteY14" fmla="*/ 0 h 135631"/>
                <a:gd name="connsiteX15" fmla="*/ 39239 w 112300"/>
                <a:gd name="connsiteY15" fmla="*/ 0 h 135631"/>
                <a:gd name="connsiteX16" fmla="*/ 43667 w 112300"/>
                <a:gd name="connsiteY16" fmla="*/ 0 h 135631"/>
                <a:gd name="connsiteX17" fmla="*/ 43667 w 112300"/>
                <a:gd name="connsiteY17" fmla="*/ 0 h 135631"/>
                <a:gd name="connsiteX18" fmla="*/ 50309 w 112300"/>
                <a:gd name="connsiteY18" fmla="*/ 0 h 135631"/>
                <a:gd name="connsiteX19" fmla="*/ 50309 w 112300"/>
                <a:gd name="connsiteY19" fmla="*/ 0 h 135631"/>
                <a:gd name="connsiteX20" fmla="*/ 50309 w 112300"/>
                <a:gd name="connsiteY20" fmla="*/ 0 h 135631"/>
                <a:gd name="connsiteX21" fmla="*/ 50309 w 112300"/>
                <a:gd name="connsiteY21" fmla="*/ 0 h 135631"/>
                <a:gd name="connsiteX22" fmla="*/ 54737 w 112300"/>
                <a:gd name="connsiteY22" fmla="*/ 0 h 135631"/>
                <a:gd name="connsiteX23" fmla="*/ 68021 w 112300"/>
                <a:gd name="connsiteY23" fmla="*/ 14760 h 135631"/>
                <a:gd name="connsiteX24" fmla="*/ 68021 w 112300"/>
                <a:gd name="connsiteY24" fmla="*/ 21402 h 135631"/>
                <a:gd name="connsiteX25" fmla="*/ 75401 w 112300"/>
                <a:gd name="connsiteY25" fmla="*/ 38376 h 135631"/>
                <a:gd name="connsiteX26" fmla="*/ 104183 w 112300"/>
                <a:gd name="connsiteY26" fmla="*/ 97416 h 135631"/>
                <a:gd name="connsiteX27" fmla="*/ 104183 w 112300"/>
                <a:gd name="connsiteY27" fmla="*/ 97416 h 135631"/>
                <a:gd name="connsiteX28" fmla="*/ 16361 w 112300"/>
                <a:gd name="connsiteY28" fmla="*/ 135054 h 135631"/>
                <a:gd name="connsiteX29" fmla="*/ 2339 w 112300"/>
                <a:gd name="connsiteY29" fmla="*/ 135054 h 135631"/>
                <a:gd name="connsiteX30" fmla="*/ 112301 w 112300"/>
                <a:gd name="connsiteY30" fmla="*/ 97416 h 135631"/>
                <a:gd name="connsiteX31" fmla="*/ 83519 w 112300"/>
                <a:gd name="connsiteY31" fmla="*/ 39114 h 135631"/>
                <a:gd name="connsiteX32" fmla="*/ 76139 w 112300"/>
                <a:gd name="connsiteY32" fmla="*/ 22140 h 135631"/>
                <a:gd name="connsiteX33" fmla="*/ 76139 w 112300"/>
                <a:gd name="connsiteY33" fmla="*/ 15498 h 135631"/>
                <a:gd name="connsiteX34" fmla="*/ 63593 w 112300"/>
                <a:gd name="connsiteY34" fmla="*/ 738 h 135631"/>
                <a:gd name="connsiteX35" fmla="*/ 59165 w 112300"/>
                <a:gd name="connsiteY35" fmla="*/ 738 h 135631"/>
                <a:gd name="connsiteX36" fmla="*/ 54737 w 112300"/>
                <a:gd name="connsiteY36" fmla="*/ 738 h 135631"/>
                <a:gd name="connsiteX37" fmla="*/ 54737 w 112300"/>
                <a:gd name="connsiteY37" fmla="*/ 738 h 135631"/>
                <a:gd name="connsiteX38" fmla="*/ 54737 w 112300"/>
                <a:gd name="connsiteY38" fmla="*/ 738 h 135631"/>
                <a:gd name="connsiteX39" fmla="*/ 48833 w 112300"/>
                <a:gd name="connsiteY39" fmla="*/ 738 h 135631"/>
                <a:gd name="connsiteX40" fmla="*/ 48833 w 112300"/>
                <a:gd name="connsiteY40" fmla="*/ 738 h 135631"/>
                <a:gd name="connsiteX41" fmla="*/ 48833 w 112300"/>
                <a:gd name="connsiteY41" fmla="*/ 738 h 135631"/>
                <a:gd name="connsiteX42" fmla="*/ 42929 w 112300"/>
                <a:gd name="connsiteY42" fmla="*/ 738 h 135631"/>
                <a:gd name="connsiteX43" fmla="*/ 42929 w 112300"/>
                <a:gd name="connsiteY43" fmla="*/ 738 h 135631"/>
                <a:gd name="connsiteX44" fmla="*/ 42929 w 112300"/>
                <a:gd name="connsiteY44" fmla="*/ 738 h 135631"/>
                <a:gd name="connsiteX45" fmla="*/ 42929 w 112300"/>
                <a:gd name="connsiteY45" fmla="*/ 738 h 135631"/>
                <a:gd name="connsiteX46" fmla="*/ 42929 w 112300"/>
                <a:gd name="connsiteY46" fmla="*/ 738 h 135631"/>
                <a:gd name="connsiteX47" fmla="*/ 42929 w 112300"/>
                <a:gd name="connsiteY47" fmla="*/ 6642 h 135631"/>
                <a:gd name="connsiteX48" fmla="*/ 31859 w 112300"/>
                <a:gd name="connsiteY48" fmla="*/ 6642 h 135631"/>
                <a:gd name="connsiteX49" fmla="*/ 31859 w 112300"/>
                <a:gd name="connsiteY49" fmla="*/ 6642 h 135631"/>
                <a:gd name="connsiteX50" fmla="*/ 12671 w 112300"/>
                <a:gd name="connsiteY50" fmla="*/ 6642 h 135631"/>
                <a:gd name="connsiteX51" fmla="*/ 12671 w 112300"/>
                <a:gd name="connsiteY51" fmla="*/ 14022 h 135631"/>
                <a:gd name="connsiteX52" fmla="*/ 12671 w 112300"/>
                <a:gd name="connsiteY52" fmla="*/ 14022 h 135631"/>
                <a:gd name="connsiteX53" fmla="*/ 8243 w 112300"/>
                <a:gd name="connsiteY53" fmla="*/ 19926 h 135631"/>
                <a:gd name="connsiteX54" fmla="*/ 15623 w 112300"/>
                <a:gd name="connsiteY54" fmla="*/ 86346 h 135631"/>
                <a:gd name="connsiteX55" fmla="*/ 2339 w 112300"/>
                <a:gd name="connsiteY55" fmla="*/ 132840 h 135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2300" h="135631">
                  <a:moveTo>
                    <a:pt x="16361" y="135054"/>
                  </a:moveTo>
                  <a:cubicBezTo>
                    <a:pt x="11719" y="135824"/>
                    <a:pt x="6981" y="135824"/>
                    <a:pt x="2339" y="135054"/>
                  </a:cubicBezTo>
                  <a:lnTo>
                    <a:pt x="2339" y="135054"/>
                  </a:lnTo>
                  <a:cubicBezTo>
                    <a:pt x="-3565" y="116604"/>
                    <a:pt x="2339" y="107748"/>
                    <a:pt x="15623" y="90036"/>
                  </a:cubicBezTo>
                  <a:cubicBezTo>
                    <a:pt x="28907" y="72324"/>
                    <a:pt x="15623" y="33948"/>
                    <a:pt x="8243" y="25092"/>
                  </a:cubicBezTo>
                  <a:lnTo>
                    <a:pt x="8243" y="25092"/>
                  </a:lnTo>
                  <a:cubicBezTo>
                    <a:pt x="9195" y="22570"/>
                    <a:pt x="10708" y="20298"/>
                    <a:pt x="12671" y="18450"/>
                  </a:cubicBezTo>
                  <a:lnTo>
                    <a:pt x="12671" y="11070"/>
                  </a:lnTo>
                  <a:lnTo>
                    <a:pt x="20051" y="11070"/>
                  </a:lnTo>
                  <a:lnTo>
                    <a:pt x="20051" y="11070"/>
                  </a:lnTo>
                  <a:lnTo>
                    <a:pt x="20051" y="11070"/>
                  </a:lnTo>
                  <a:cubicBezTo>
                    <a:pt x="22494" y="10695"/>
                    <a:pt x="24988" y="10695"/>
                    <a:pt x="27431" y="11070"/>
                  </a:cubicBezTo>
                  <a:cubicBezTo>
                    <a:pt x="28029" y="7268"/>
                    <a:pt x="31010" y="4285"/>
                    <a:pt x="34811" y="3690"/>
                  </a:cubicBezTo>
                  <a:lnTo>
                    <a:pt x="34811" y="0"/>
                  </a:lnTo>
                  <a:lnTo>
                    <a:pt x="39239" y="0"/>
                  </a:lnTo>
                  <a:lnTo>
                    <a:pt x="39239" y="0"/>
                  </a:lnTo>
                  <a:lnTo>
                    <a:pt x="43667" y="0"/>
                  </a:lnTo>
                  <a:lnTo>
                    <a:pt x="43667" y="0"/>
                  </a:lnTo>
                  <a:lnTo>
                    <a:pt x="50309" y="0"/>
                  </a:lnTo>
                  <a:lnTo>
                    <a:pt x="50309" y="0"/>
                  </a:lnTo>
                  <a:lnTo>
                    <a:pt x="50309" y="0"/>
                  </a:lnTo>
                  <a:lnTo>
                    <a:pt x="50309" y="0"/>
                  </a:lnTo>
                  <a:cubicBezTo>
                    <a:pt x="50309" y="0"/>
                    <a:pt x="50309" y="0"/>
                    <a:pt x="54737" y="0"/>
                  </a:cubicBezTo>
                  <a:cubicBezTo>
                    <a:pt x="61320" y="2444"/>
                    <a:pt x="66279" y="7959"/>
                    <a:pt x="68021" y="14760"/>
                  </a:cubicBezTo>
                  <a:lnTo>
                    <a:pt x="68021" y="21402"/>
                  </a:lnTo>
                  <a:cubicBezTo>
                    <a:pt x="68021" y="26568"/>
                    <a:pt x="73187" y="32472"/>
                    <a:pt x="75401" y="38376"/>
                  </a:cubicBezTo>
                  <a:cubicBezTo>
                    <a:pt x="83674" y="58672"/>
                    <a:pt x="93290" y="78396"/>
                    <a:pt x="104183" y="97416"/>
                  </a:cubicBezTo>
                  <a:lnTo>
                    <a:pt x="104183" y="97416"/>
                  </a:lnTo>
                  <a:cubicBezTo>
                    <a:pt x="78567" y="117194"/>
                    <a:pt x="48346" y="130145"/>
                    <a:pt x="16361" y="135054"/>
                  </a:cubicBezTo>
                  <a:close/>
                  <a:moveTo>
                    <a:pt x="2339" y="135054"/>
                  </a:moveTo>
                  <a:cubicBezTo>
                    <a:pt x="42405" y="136649"/>
                    <a:pt x="81615" y="123226"/>
                    <a:pt x="112301" y="97416"/>
                  </a:cubicBezTo>
                  <a:cubicBezTo>
                    <a:pt x="101541" y="78580"/>
                    <a:pt x="91932" y="59110"/>
                    <a:pt x="83519" y="39114"/>
                  </a:cubicBezTo>
                  <a:lnTo>
                    <a:pt x="76139" y="22140"/>
                  </a:lnTo>
                  <a:lnTo>
                    <a:pt x="76139" y="15498"/>
                  </a:lnTo>
                  <a:cubicBezTo>
                    <a:pt x="74449" y="8912"/>
                    <a:pt x="69822" y="3470"/>
                    <a:pt x="63593" y="738"/>
                  </a:cubicBezTo>
                  <a:cubicBezTo>
                    <a:pt x="62191" y="73"/>
                    <a:pt x="60567" y="73"/>
                    <a:pt x="59165" y="738"/>
                  </a:cubicBezTo>
                  <a:cubicBezTo>
                    <a:pt x="57792" y="1529"/>
                    <a:pt x="56110" y="1529"/>
                    <a:pt x="54737" y="738"/>
                  </a:cubicBezTo>
                  <a:lnTo>
                    <a:pt x="54737" y="738"/>
                  </a:lnTo>
                  <a:lnTo>
                    <a:pt x="54737" y="738"/>
                  </a:lnTo>
                  <a:lnTo>
                    <a:pt x="48833" y="738"/>
                  </a:lnTo>
                  <a:lnTo>
                    <a:pt x="48833" y="738"/>
                  </a:lnTo>
                  <a:lnTo>
                    <a:pt x="48833" y="738"/>
                  </a:lnTo>
                  <a:lnTo>
                    <a:pt x="42929" y="738"/>
                  </a:lnTo>
                  <a:lnTo>
                    <a:pt x="42929" y="738"/>
                  </a:lnTo>
                  <a:lnTo>
                    <a:pt x="42929" y="738"/>
                  </a:lnTo>
                  <a:lnTo>
                    <a:pt x="42929" y="738"/>
                  </a:lnTo>
                  <a:lnTo>
                    <a:pt x="42929" y="738"/>
                  </a:lnTo>
                  <a:cubicBezTo>
                    <a:pt x="42110" y="2621"/>
                    <a:pt x="42110" y="4759"/>
                    <a:pt x="42929" y="6642"/>
                  </a:cubicBezTo>
                  <a:lnTo>
                    <a:pt x="31859" y="6642"/>
                  </a:lnTo>
                  <a:lnTo>
                    <a:pt x="31859" y="6642"/>
                  </a:lnTo>
                  <a:lnTo>
                    <a:pt x="12671" y="6642"/>
                  </a:lnTo>
                  <a:lnTo>
                    <a:pt x="12671" y="14022"/>
                  </a:lnTo>
                  <a:lnTo>
                    <a:pt x="12671" y="14022"/>
                  </a:lnTo>
                  <a:lnTo>
                    <a:pt x="8243" y="19926"/>
                  </a:lnTo>
                  <a:cubicBezTo>
                    <a:pt x="16361" y="29520"/>
                    <a:pt x="31121" y="69372"/>
                    <a:pt x="15623" y="86346"/>
                  </a:cubicBezTo>
                  <a:cubicBezTo>
                    <a:pt x="125" y="103320"/>
                    <a:pt x="-2827" y="115128"/>
                    <a:pt x="2339" y="1328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304000CB-AF0B-46D2-AB2C-0BA5B3F58124}"/>
                </a:ext>
              </a:extLst>
            </p:cNvPr>
            <p:cNvSpPr/>
            <p:nvPr/>
          </p:nvSpPr>
          <p:spPr>
            <a:xfrm>
              <a:off x="1898492" y="3702560"/>
              <a:ext cx="15498" cy="22140"/>
            </a:xfrm>
            <a:custGeom>
              <a:avLst/>
              <a:gdLst>
                <a:gd name="connsiteX0" fmla="*/ 15498 w 15498"/>
                <a:gd name="connsiteY0" fmla="*/ 22140 h 22140"/>
                <a:gd name="connsiteX1" fmla="*/ 15498 w 15498"/>
                <a:gd name="connsiteY1" fmla="*/ 22140 h 22140"/>
                <a:gd name="connsiteX2" fmla="*/ 8118 w 15498"/>
                <a:gd name="connsiteY2" fmla="*/ 12546 h 22140"/>
                <a:gd name="connsiteX3" fmla="*/ 8118 w 15498"/>
                <a:gd name="connsiteY3" fmla="*/ 8118 h 22140"/>
                <a:gd name="connsiteX4" fmla="*/ 0 w 15498"/>
                <a:gd name="connsiteY4" fmla="*/ 3690 h 22140"/>
                <a:gd name="connsiteX5" fmla="*/ 0 w 15498"/>
                <a:gd name="connsiteY5" fmla="*/ 3690 h 22140"/>
                <a:gd name="connsiteX6" fmla="*/ 0 w 15498"/>
                <a:gd name="connsiteY6" fmla="*/ 3690 h 22140"/>
                <a:gd name="connsiteX7" fmla="*/ 0 w 15498"/>
                <a:gd name="connsiteY7" fmla="*/ 3690 h 22140"/>
                <a:gd name="connsiteX8" fmla="*/ 0 w 15498"/>
                <a:gd name="connsiteY8" fmla="*/ 3690 h 22140"/>
                <a:gd name="connsiteX9" fmla="*/ 0 w 15498"/>
                <a:gd name="connsiteY9" fmla="*/ 0 h 22140"/>
                <a:gd name="connsiteX10" fmla="*/ 0 w 15498"/>
                <a:gd name="connsiteY10" fmla="*/ 0 h 22140"/>
                <a:gd name="connsiteX11" fmla="*/ 7380 w 15498"/>
                <a:gd name="connsiteY11" fmla="*/ 4428 h 22140"/>
                <a:gd name="connsiteX12" fmla="*/ 7380 w 15498"/>
                <a:gd name="connsiteY12" fmla="*/ 4428 h 22140"/>
                <a:gd name="connsiteX13" fmla="*/ 7380 w 15498"/>
                <a:gd name="connsiteY13" fmla="*/ 8856 h 22140"/>
                <a:gd name="connsiteX14" fmla="*/ 11808 w 15498"/>
                <a:gd name="connsiteY14" fmla="*/ 19188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8" h="22140">
                  <a:moveTo>
                    <a:pt x="15498" y="22140"/>
                  </a:moveTo>
                  <a:lnTo>
                    <a:pt x="15498" y="22140"/>
                  </a:lnTo>
                  <a:cubicBezTo>
                    <a:pt x="13579" y="18558"/>
                    <a:pt x="11092" y="15316"/>
                    <a:pt x="8118" y="12546"/>
                  </a:cubicBezTo>
                  <a:cubicBezTo>
                    <a:pt x="7668" y="11105"/>
                    <a:pt x="7668" y="9559"/>
                    <a:pt x="8118" y="8118"/>
                  </a:cubicBezTo>
                  <a:cubicBezTo>
                    <a:pt x="2952" y="8118"/>
                    <a:pt x="738" y="8118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55" y="2906"/>
                    <a:pt x="4221" y="4688"/>
                    <a:pt x="7380" y="4428"/>
                  </a:cubicBezTo>
                  <a:lnTo>
                    <a:pt x="7380" y="4428"/>
                  </a:lnTo>
                  <a:cubicBezTo>
                    <a:pt x="6930" y="5869"/>
                    <a:pt x="6930" y="7415"/>
                    <a:pt x="7380" y="8856"/>
                  </a:cubicBezTo>
                  <a:cubicBezTo>
                    <a:pt x="9557" y="11956"/>
                    <a:pt x="11063" y="15474"/>
                    <a:pt x="11808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AB41DDA8-E565-498F-9704-4828F84B67D6}"/>
                </a:ext>
              </a:extLst>
            </p:cNvPr>
            <p:cNvSpPr/>
            <p:nvPr/>
          </p:nvSpPr>
          <p:spPr>
            <a:xfrm>
              <a:off x="1911775" y="3714367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5166 h 5166"/>
                <a:gd name="connsiteX2" fmla="*/ 0 w 73800"/>
                <a:gd name="connsiteY2" fmla="*/ 0 h 5166"/>
                <a:gd name="connsiteX3" fmla="*/ 0 w 73800"/>
                <a:gd name="connsiteY3" fmla="*/ 0 h 5166"/>
                <a:gd name="connsiteX4" fmla="*/ 0 w 73800"/>
                <a:gd name="connsiteY4" fmla="*/ 0 h 5166"/>
                <a:gd name="connsiteX5" fmla="*/ 0 w 73800"/>
                <a:gd name="connsiteY5" fmla="*/ 0 h 5166"/>
                <a:gd name="connsiteX6" fmla="*/ 0 w 73800"/>
                <a:gd name="connsiteY6" fmla="*/ 0 h 5166"/>
                <a:gd name="connsiteX7" fmla="*/ 0 w 73800"/>
                <a:gd name="connsiteY7" fmla="*/ 0 h 5166"/>
                <a:gd name="connsiteX8" fmla="*/ 0 w 73800"/>
                <a:gd name="connsiteY8" fmla="*/ 0 h 5166"/>
                <a:gd name="connsiteX9" fmla="*/ 0 w 73800"/>
                <a:gd name="connsiteY9" fmla="*/ 0 h 5166"/>
                <a:gd name="connsiteX10" fmla="*/ 0 w 73800"/>
                <a:gd name="connsiteY10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0" y="147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51203E4A-C25C-4353-ABC8-169189923D11}"/>
                </a:ext>
              </a:extLst>
            </p:cNvPr>
            <p:cNvSpPr/>
            <p:nvPr/>
          </p:nvSpPr>
          <p:spPr>
            <a:xfrm>
              <a:off x="1895509" y="3735032"/>
              <a:ext cx="19218" cy="30257"/>
            </a:xfrm>
            <a:custGeom>
              <a:avLst/>
              <a:gdLst>
                <a:gd name="connsiteX0" fmla="*/ 19219 w 19218"/>
                <a:gd name="connsiteY0" fmla="*/ 30258 h 30257"/>
                <a:gd name="connsiteX1" fmla="*/ 19219 w 19218"/>
                <a:gd name="connsiteY1" fmla="*/ 30258 h 30257"/>
                <a:gd name="connsiteX2" fmla="*/ 7411 w 19218"/>
                <a:gd name="connsiteY2" fmla="*/ 11808 h 30257"/>
                <a:gd name="connsiteX3" fmla="*/ 31 w 19218"/>
                <a:gd name="connsiteY3" fmla="*/ 0 h 30257"/>
                <a:gd name="connsiteX4" fmla="*/ 31 w 19218"/>
                <a:gd name="connsiteY4" fmla="*/ 0 h 30257"/>
                <a:gd name="connsiteX5" fmla="*/ 7411 w 19218"/>
                <a:gd name="connsiteY5" fmla="*/ 11070 h 30257"/>
                <a:gd name="connsiteX6" fmla="*/ 19219 w 19218"/>
                <a:gd name="connsiteY6" fmla="*/ 3025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18" h="30257">
                  <a:moveTo>
                    <a:pt x="19219" y="30258"/>
                  </a:moveTo>
                  <a:lnTo>
                    <a:pt x="19219" y="30258"/>
                  </a:lnTo>
                  <a:cubicBezTo>
                    <a:pt x="18673" y="22501"/>
                    <a:pt x="14230" y="15552"/>
                    <a:pt x="7411" y="11808"/>
                  </a:cubicBezTo>
                  <a:cubicBezTo>
                    <a:pt x="2643" y="9896"/>
                    <a:pt x="-338" y="5122"/>
                    <a:pt x="31" y="0"/>
                  </a:cubicBezTo>
                  <a:lnTo>
                    <a:pt x="31" y="0"/>
                  </a:lnTo>
                  <a:cubicBezTo>
                    <a:pt x="-21" y="4857"/>
                    <a:pt x="2909" y="9249"/>
                    <a:pt x="7411" y="11070"/>
                  </a:cubicBezTo>
                  <a:cubicBezTo>
                    <a:pt x="14444" y="14950"/>
                    <a:pt x="18924" y="22233"/>
                    <a:pt x="19219" y="3025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5DA4B4AB-C04B-4935-8885-B1BB14061705}"/>
                </a:ext>
              </a:extLst>
            </p:cNvPr>
            <p:cNvSpPr/>
            <p:nvPr/>
          </p:nvSpPr>
          <p:spPr>
            <a:xfrm>
              <a:off x="1906394" y="3685585"/>
              <a:ext cx="26783" cy="47970"/>
            </a:xfrm>
            <a:custGeom>
              <a:avLst/>
              <a:gdLst>
                <a:gd name="connsiteX0" fmla="*/ 26784 w 26783"/>
                <a:gd name="connsiteY0" fmla="*/ 46494 h 47970"/>
                <a:gd name="connsiteX1" fmla="*/ 26784 w 26783"/>
                <a:gd name="connsiteY1" fmla="*/ 46494 h 47970"/>
                <a:gd name="connsiteX2" fmla="*/ 19404 w 26783"/>
                <a:gd name="connsiteY2" fmla="*/ 37638 h 47970"/>
                <a:gd name="connsiteX3" fmla="*/ 12024 w 26783"/>
                <a:gd name="connsiteY3" fmla="*/ 25830 h 47970"/>
                <a:gd name="connsiteX4" fmla="*/ 216 w 26783"/>
                <a:gd name="connsiteY4" fmla="*/ 16974 h 47970"/>
                <a:gd name="connsiteX5" fmla="*/ 216 w 26783"/>
                <a:gd name="connsiteY5" fmla="*/ 16974 h 47970"/>
                <a:gd name="connsiteX6" fmla="*/ 216 w 26783"/>
                <a:gd name="connsiteY6" fmla="*/ 12546 h 47970"/>
                <a:gd name="connsiteX7" fmla="*/ 216 w 26783"/>
                <a:gd name="connsiteY7" fmla="*/ 5166 h 47970"/>
                <a:gd name="connsiteX8" fmla="*/ 216 w 26783"/>
                <a:gd name="connsiteY8" fmla="*/ 0 h 47970"/>
                <a:gd name="connsiteX9" fmla="*/ 216 w 26783"/>
                <a:gd name="connsiteY9" fmla="*/ 0 h 47970"/>
                <a:gd name="connsiteX10" fmla="*/ 216 w 26783"/>
                <a:gd name="connsiteY10" fmla="*/ 5166 h 47970"/>
                <a:gd name="connsiteX11" fmla="*/ 216 w 26783"/>
                <a:gd name="connsiteY11" fmla="*/ 11808 h 47970"/>
                <a:gd name="connsiteX12" fmla="*/ 216 w 26783"/>
                <a:gd name="connsiteY12" fmla="*/ 15498 h 47970"/>
                <a:gd name="connsiteX13" fmla="*/ 216 w 26783"/>
                <a:gd name="connsiteY13" fmla="*/ 15498 h 47970"/>
                <a:gd name="connsiteX14" fmla="*/ 9810 w 26783"/>
                <a:gd name="connsiteY14" fmla="*/ 27306 h 47970"/>
                <a:gd name="connsiteX15" fmla="*/ 17190 w 26783"/>
                <a:gd name="connsiteY15" fmla="*/ 39114 h 47970"/>
                <a:gd name="connsiteX16" fmla="*/ 24570 w 26783"/>
                <a:gd name="connsiteY16" fmla="*/ 47970 h 47970"/>
                <a:gd name="connsiteX17" fmla="*/ 24570 w 26783"/>
                <a:gd name="connsiteY17" fmla="*/ 47970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783" h="47970">
                  <a:moveTo>
                    <a:pt x="26784" y="46494"/>
                  </a:moveTo>
                  <a:lnTo>
                    <a:pt x="26784" y="46494"/>
                  </a:lnTo>
                  <a:cubicBezTo>
                    <a:pt x="25123" y="42960"/>
                    <a:pt x="22577" y="39912"/>
                    <a:pt x="19404" y="37638"/>
                  </a:cubicBezTo>
                  <a:cubicBezTo>
                    <a:pt x="15810" y="34533"/>
                    <a:pt x="13242" y="30418"/>
                    <a:pt x="12024" y="25830"/>
                  </a:cubicBezTo>
                  <a:cubicBezTo>
                    <a:pt x="9810" y="16974"/>
                    <a:pt x="5382" y="16974"/>
                    <a:pt x="216" y="16974"/>
                  </a:cubicBezTo>
                  <a:lnTo>
                    <a:pt x="216" y="16974"/>
                  </a:lnTo>
                  <a:cubicBezTo>
                    <a:pt x="216" y="16974"/>
                    <a:pt x="216" y="16974"/>
                    <a:pt x="216" y="12546"/>
                  </a:cubicBezTo>
                  <a:cubicBezTo>
                    <a:pt x="511" y="10095"/>
                    <a:pt x="511" y="7617"/>
                    <a:pt x="216" y="5166"/>
                  </a:cubicBezTo>
                  <a:cubicBezTo>
                    <a:pt x="-72" y="3456"/>
                    <a:pt x="-72" y="1710"/>
                    <a:pt x="216" y="0"/>
                  </a:cubicBezTo>
                  <a:lnTo>
                    <a:pt x="216" y="0"/>
                  </a:lnTo>
                  <a:cubicBezTo>
                    <a:pt x="-28" y="1714"/>
                    <a:pt x="-28" y="3452"/>
                    <a:pt x="216" y="5166"/>
                  </a:cubicBezTo>
                  <a:cubicBezTo>
                    <a:pt x="777" y="7345"/>
                    <a:pt x="777" y="9629"/>
                    <a:pt x="216" y="11808"/>
                  </a:cubicBezTo>
                  <a:cubicBezTo>
                    <a:pt x="216" y="15498"/>
                    <a:pt x="216" y="15498"/>
                    <a:pt x="216" y="15498"/>
                  </a:cubicBezTo>
                  <a:lnTo>
                    <a:pt x="216" y="15498"/>
                  </a:lnTo>
                  <a:cubicBezTo>
                    <a:pt x="216" y="15498"/>
                    <a:pt x="7596" y="15498"/>
                    <a:pt x="9810" y="27306"/>
                  </a:cubicBezTo>
                  <a:cubicBezTo>
                    <a:pt x="10828" y="31978"/>
                    <a:pt x="13441" y="36150"/>
                    <a:pt x="17190" y="39114"/>
                  </a:cubicBezTo>
                  <a:cubicBezTo>
                    <a:pt x="20363" y="41388"/>
                    <a:pt x="22909" y="44436"/>
                    <a:pt x="24570" y="47970"/>
                  </a:cubicBezTo>
                  <a:lnTo>
                    <a:pt x="24570" y="479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D5BE16C9-AEBD-43F7-9708-D7064766FE9E}"/>
                </a:ext>
              </a:extLst>
            </p:cNvPr>
            <p:cNvSpPr/>
            <p:nvPr/>
          </p:nvSpPr>
          <p:spPr>
            <a:xfrm>
              <a:off x="1917394" y="3680419"/>
              <a:ext cx="9879" cy="28044"/>
            </a:xfrm>
            <a:custGeom>
              <a:avLst/>
              <a:gdLst>
                <a:gd name="connsiteX0" fmla="*/ 9880 w 9879"/>
                <a:gd name="connsiteY0" fmla="*/ 28044 h 28044"/>
                <a:gd name="connsiteX1" fmla="*/ 9880 w 9879"/>
                <a:gd name="connsiteY1" fmla="*/ 28044 h 28044"/>
                <a:gd name="connsiteX2" fmla="*/ 5452 w 9879"/>
                <a:gd name="connsiteY2" fmla="*/ 17712 h 28044"/>
                <a:gd name="connsiteX3" fmla="*/ 1024 w 9879"/>
                <a:gd name="connsiteY3" fmla="*/ 6642 h 28044"/>
                <a:gd name="connsiteX4" fmla="*/ 1024 w 9879"/>
                <a:gd name="connsiteY4" fmla="*/ 6642 h 28044"/>
                <a:gd name="connsiteX5" fmla="*/ 1024 w 9879"/>
                <a:gd name="connsiteY5" fmla="*/ 0 h 28044"/>
                <a:gd name="connsiteX6" fmla="*/ 1024 w 9879"/>
                <a:gd name="connsiteY6" fmla="*/ 0 h 28044"/>
                <a:gd name="connsiteX7" fmla="*/ 1024 w 9879"/>
                <a:gd name="connsiteY7" fmla="*/ 5904 h 28044"/>
                <a:gd name="connsiteX8" fmla="*/ 1024 w 9879"/>
                <a:gd name="connsiteY8" fmla="*/ 5904 h 28044"/>
                <a:gd name="connsiteX9" fmla="*/ 1024 w 9879"/>
                <a:gd name="connsiteY9" fmla="*/ 5904 h 28044"/>
                <a:gd name="connsiteX10" fmla="*/ 6190 w 9879"/>
                <a:gd name="connsiteY10" fmla="*/ 16974 h 28044"/>
                <a:gd name="connsiteX11" fmla="*/ 6190 w 9879"/>
                <a:gd name="connsiteY11" fmla="*/ 27306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79" h="28044">
                  <a:moveTo>
                    <a:pt x="9880" y="28044"/>
                  </a:moveTo>
                  <a:lnTo>
                    <a:pt x="9880" y="28044"/>
                  </a:lnTo>
                  <a:lnTo>
                    <a:pt x="5452" y="17712"/>
                  </a:lnTo>
                  <a:cubicBezTo>
                    <a:pt x="4884" y="13720"/>
                    <a:pt x="3371" y="9922"/>
                    <a:pt x="1024" y="6642"/>
                  </a:cubicBezTo>
                  <a:cubicBezTo>
                    <a:pt x="1024" y="6642"/>
                    <a:pt x="1024" y="6642"/>
                    <a:pt x="1024" y="6642"/>
                  </a:cubicBezTo>
                  <a:cubicBezTo>
                    <a:pt x="-341" y="4638"/>
                    <a:pt x="-341" y="2004"/>
                    <a:pt x="1024" y="0"/>
                  </a:cubicBezTo>
                  <a:lnTo>
                    <a:pt x="1024" y="0"/>
                  </a:lnTo>
                  <a:cubicBezTo>
                    <a:pt x="1024" y="0"/>
                    <a:pt x="1024" y="0"/>
                    <a:pt x="1024" y="5904"/>
                  </a:cubicBezTo>
                  <a:cubicBezTo>
                    <a:pt x="1024" y="11808"/>
                    <a:pt x="1024" y="5904"/>
                    <a:pt x="1024" y="5904"/>
                  </a:cubicBezTo>
                  <a:lnTo>
                    <a:pt x="1024" y="5904"/>
                  </a:lnTo>
                  <a:cubicBezTo>
                    <a:pt x="3186" y="9373"/>
                    <a:pt x="4921" y="13090"/>
                    <a:pt x="6190" y="16974"/>
                  </a:cubicBezTo>
                  <a:cubicBezTo>
                    <a:pt x="5666" y="20398"/>
                    <a:pt x="5666" y="23882"/>
                    <a:pt x="6190" y="2730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7FDC90B1-4673-4D07-9402-C4472071900C}"/>
                </a:ext>
              </a:extLst>
            </p:cNvPr>
            <p:cNvSpPr/>
            <p:nvPr/>
          </p:nvSpPr>
          <p:spPr>
            <a:xfrm>
              <a:off x="1974552" y="3711758"/>
              <a:ext cx="130036" cy="116978"/>
            </a:xfrm>
            <a:custGeom>
              <a:avLst/>
              <a:gdLst>
                <a:gd name="connsiteX0" fmla="*/ 108439 w 130036"/>
                <a:gd name="connsiteY0" fmla="*/ 18107 h 116978"/>
                <a:gd name="connsiteX1" fmla="*/ 87834 w 130036"/>
                <a:gd name="connsiteY1" fmla="*/ 10639 h 116978"/>
                <a:gd name="connsiteX2" fmla="*/ 86299 w 130036"/>
                <a:gd name="connsiteY2" fmla="*/ 11465 h 116978"/>
                <a:gd name="connsiteX3" fmla="*/ 55060 w 130036"/>
                <a:gd name="connsiteY3" fmla="*/ 3056 h 116978"/>
                <a:gd name="connsiteX4" fmla="*/ 54565 w 130036"/>
                <a:gd name="connsiteY4" fmla="*/ 3347 h 116978"/>
                <a:gd name="connsiteX5" fmla="*/ 31687 w 130036"/>
                <a:gd name="connsiteY5" fmla="*/ 10727 h 116978"/>
                <a:gd name="connsiteX6" fmla="*/ 6736 w 130036"/>
                <a:gd name="connsiteY6" fmla="*/ 12896 h 116978"/>
                <a:gd name="connsiteX7" fmla="*/ 5119 w 130036"/>
                <a:gd name="connsiteY7" fmla="*/ 15155 h 116978"/>
                <a:gd name="connsiteX8" fmla="*/ 4824 w 130036"/>
                <a:gd name="connsiteY8" fmla="*/ 39158 h 116978"/>
                <a:gd name="connsiteX9" fmla="*/ 11023 w 130036"/>
                <a:gd name="connsiteY9" fmla="*/ 43199 h 116978"/>
                <a:gd name="connsiteX10" fmla="*/ 119509 w 130036"/>
                <a:gd name="connsiteY10" fmla="*/ 112571 h 116978"/>
                <a:gd name="connsiteX11" fmla="*/ 128365 w 130036"/>
                <a:gd name="connsiteY11" fmla="*/ 68291 h 116978"/>
                <a:gd name="connsiteX12" fmla="*/ 108439 w 130036"/>
                <a:gd name="connsiteY12" fmla="*/ 18107 h 116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36" h="116978">
                  <a:moveTo>
                    <a:pt x="108439" y="18107"/>
                  </a:moveTo>
                  <a:cubicBezTo>
                    <a:pt x="104808" y="10355"/>
                    <a:pt x="95583" y="7011"/>
                    <a:pt x="87834" y="10639"/>
                  </a:cubicBezTo>
                  <a:cubicBezTo>
                    <a:pt x="87310" y="10886"/>
                    <a:pt x="86794" y="11161"/>
                    <a:pt x="86299" y="11465"/>
                  </a:cubicBezTo>
                  <a:cubicBezTo>
                    <a:pt x="79997" y="516"/>
                    <a:pt x="66004" y="-3249"/>
                    <a:pt x="55060" y="3056"/>
                  </a:cubicBezTo>
                  <a:cubicBezTo>
                    <a:pt x="54890" y="3151"/>
                    <a:pt x="54728" y="3248"/>
                    <a:pt x="54565" y="3347"/>
                  </a:cubicBezTo>
                  <a:cubicBezTo>
                    <a:pt x="47185" y="3347"/>
                    <a:pt x="33901" y="3347"/>
                    <a:pt x="31687" y="10727"/>
                  </a:cubicBezTo>
                  <a:cubicBezTo>
                    <a:pt x="24197" y="4435"/>
                    <a:pt x="13023" y="5406"/>
                    <a:pt x="6736" y="12896"/>
                  </a:cubicBezTo>
                  <a:cubicBezTo>
                    <a:pt x="6138" y="13606"/>
                    <a:pt x="5599" y="14361"/>
                    <a:pt x="5119" y="15155"/>
                  </a:cubicBezTo>
                  <a:cubicBezTo>
                    <a:pt x="-1589" y="21703"/>
                    <a:pt x="-1722" y="32450"/>
                    <a:pt x="4824" y="39158"/>
                  </a:cubicBezTo>
                  <a:cubicBezTo>
                    <a:pt x="6573" y="40945"/>
                    <a:pt x="8684" y="42324"/>
                    <a:pt x="11023" y="43199"/>
                  </a:cubicBezTo>
                  <a:cubicBezTo>
                    <a:pt x="23569" y="47627"/>
                    <a:pt x="102535" y="137663"/>
                    <a:pt x="119509" y="112571"/>
                  </a:cubicBezTo>
                  <a:cubicBezTo>
                    <a:pt x="129096" y="99951"/>
                    <a:pt x="132365" y="83628"/>
                    <a:pt x="128365" y="68291"/>
                  </a:cubicBezTo>
                  <a:cubicBezTo>
                    <a:pt x="113214" y="56339"/>
                    <a:pt x="105613" y="37196"/>
                    <a:pt x="108439" y="1810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ABA74514-CF82-4A40-AC08-AAC3BC4C9C6E}"/>
                </a:ext>
              </a:extLst>
            </p:cNvPr>
            <p:cNvSpPr/>
            <p:nvPr/>
          </p:nvSpPr>
          <p:spPr>
            <a:xfrm>
              <a:off x="1974506" y="3708601"/>
              <a:ext cx="130149" cy="120156"/>
            </a:xfrm>
            <a:custGeom>
              <a:avLst/>
              <a:gdLst>
                <a:gd name="connsiteX0" fmla="*/ 110700 w 130149"/>
                <a:gd name="connsiteY0" fmla="*/ 120156 h 120156"/>
                <a:gd name="connsiteX1" fmla="*/ 36900 w 130149"/>
                <a:gd name="connsiteY1" fmla="*/ 68496 h 120156"/>
                <a:gd name="connsiteX2" fmla="*/ 11070 w 130149"/>
                <a:gd name="connsiteY2" fmla="*/ 47094 h 120156"/>
                <a:gd name="connsiteX3" fmla="*/ 0 w 130149"/>
                <a:gd name="connsiteY3" fmla="*/ 33072 h 120156"/>
                <a:gd name="connsiteX4" fmla="*/ 5166 w 130149"/>
                <a:gd name="connsiteY4" fmla="*/ 18312 h 120156"/>
                <a:gd name="connsiteX5" fmla="*/ 16236 w 130149"/>
                <a:gd name="connsiteY5" fmla="*/ 9456 h 120156"/>
                <a:gd name="connsiteX6" fmla="*/ 30996 w 130149"/>
                <a:gd name="connsiteY6" fmla="*/ 9456 h 120156"/>
                <a:gd name="connsiteX7" fmla="*/ 39114 w 130149"/>
                <a:gd name="connsiteY7" fmla="*/ 2814 h 120156"/>
                <a:gd name="connsiteX8" fmla="*/ 54612 w 130149"/>
                <a:gd name="connsiteY8" fmla="*/ 2814 h 120156"/>
                <a:gd name="connsiteX9" fmla="*/ 73062 w 130149"/>
                <a:gd name="connsiteY9" fmla="*/ 2814 h 120156"/>
                <a:gd name="connsiteX10" fmla="*/ 86346 w 130149"/>
                <a:gd name="connsiteY10" fmla="*/ 13146 h 120156"/>
                <a:gd name="connsiteX11" fmla="*/ 97416 w 130149"/>
                <a:gd name="connsiteY11" fmla="*/ 13146 h 120156"/>
                <a:gd name="connsiteX12" fmla="*/ 108486 w 130149"/>
                <a:gd name="connsiteY12" fmla="*/ 21264 h 120156"/>
                <a:gd name="connsiteX13" fmla="*/ 108486 w 130149"/>
                <a:gd name="connsiteY13" fmla="*/ 21264 h 120156"/>
                <a:gd name="connsiteX14" fmla="*/ 128412 w 130149"/>
                <a:gd name="connsiteY14" fmla="*/ 70710 h 120156"/>
                <a:gd name="connsiteX15" fmla="*/ 128412 w 130149"/>
                <a:gd name="connsiteY15" fmla="*/ 70710 h 120156"/>
                <a:gd name="connsiteX16" fmla="*/ 119556 w 130149"/>
                <a:gd name="connsiteY16" fmla="*/ 114990 h 120156"/>
                <a:gd name="connsiteX17" fmla="*/ 111438 w 130149"/>
                <a:gd name="connsiteY17" fmla="*/ 119418 h 120156"/>
                <a:gd name="connsiteX18" fmla="*/ 20664 w 130149"/>
                <a:gd name="connsiteY18" fmla="*/ 10194 h 120156"/>
                <a:gd name="connsiteX19" fmla="*/ 16236 w 130149"/>
                <a:gd name="connsiteY19" fmla="*/ 10194 h 120156"/>
                <a:gd name="connsiteX20" fmla="*/ 5904 w 130149"/>
                <a:gd name="connsiteY20" fmla="*/ 17574 h 120156"/>
                <a:gd name="connsiteX21" fmla="*/ 5904 w 130149"/>
                <a:gd name="connsiteY21" fmla="*/ 17574 h 120156"/>
                <a:gd name="connsiteX22" fmla="*/ 738 w 130149"/>
                <a:gd name="connsiteY22" fmla="*/ 31596 h 120156"/>
                <a:gd name="connsiteX23" fmla="*/ 11070 w 130149"/>
                <a:gd name="connsiteY23" fmla="*/ 45618 h 120156"/>
                <a:gd name="connsiteX24" fmla="*/ 36900 w 130149"/>
                <a:gd name="connsiteY24" fmla="*/ 67020 h 120156"/>
                <a:gd name="connsiteX25" fmla="*/ 110700 w 130149"/>
                <a:gd name="connsiteY25" fmla="*/ 118680 h 120156"/>
                <a:gd name="connsiteX26" fmla="*/ 118080 w 130149"/>
                <a:gd name="connsiteY26" fmla="*/ 114252 h 120156"/>
                <a:gd name="connsiteX27" fmla="*/ 126936 w 130149"/>
                <a:gd name="connsiteY27" fmla="*/ 70710 h 120156"/>
                <a:gd name="connsiteX28" fmla="*/ 106272 w 130149"/>
                <a:gd name="connsiteY28" fmla="*/ 20526 h 120156"/>
                <a:gd name="connsiteX29" fmla="*/ 95940 w 130149"/>
                <a:gd name="connsiteY29" fmla="*/ 12408 h 120156"/>
                <a:gd name="connsiteX30" fmla="*/ 84870 w 130149"/>
                <a:gd name="connsiteY30" fmla="*/ 12408 h 120156"/>
                <a:gd name="connsiteX31" fmla="*/ 84870 w 130149"/>
                <a:gd name="connsiteY31" fmla="*/ 12408 h 120156"/>
                <a:gd name="connsiteX32" fmla="*/ 72324 w 130149"/>
                <a:gd name="connsiteY32" fmla="*/ 2076 h 120156"/>
                <a:gd name="connsiteX33" fmla="*/ 54612 w 130149"/>
                <a:gd name="connsiteY33" fmla="*/ 2076 h 120156"/>
                <a:gd name="connsiteX34" fmla="*/ 54612 w 130149"/>
                <a:gd name="connsiteY34" fmla="*/ 2076 h 120156"/>
                <a:gd name="connsiteX35" fmla="*/ 39114 w 130149"/>
                <a:gd name="connsiteY35" fmla="*/ 2076 h 120156"/>
                <a:gd name="connsiteX36" fmla="*/ 31734 w 130149"/>
                <a:gd name="connsiteY36" fmla="*/ 8718 h 120156"/>
                <a:gd name="connsiteX37" fmla="*/ 31734 w 130149"/>
                <a:gd name="connsiteY37" fmla="*/ 8718 h 120156"/>
                <a:gd name="connsiteX38" fmla="*/ 20664 w 130149"/>
                <a:gd name="connsiteY38" fmla="*/ 10194 h 120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30149" h="120156">
                  <a:moveTo>
                    <a:pt x="110700" y="120156"/>
                  </a:moveTo>
                  <a:cubicBezTo>
                    <a:pt x="92988" y="120156"/>
                    <a:pt x="60516" y="90636"/>
                    <a:pt x="36900" y="68496"/>
                  </a:cubicBezTo>
                  <a:cubicBezTo>
                    <a:pt x="28908" y="60646"/>
                    <a:pt x="20265" y="53487"/>
                    <a:pt x="11070" y="47094"/>
                  </a:cubicBezTo>
                  <a:cubicBezTo>
                    <a:pt x="5018" y="44897"/>
                    <a:pt x="731" y="39467"/>
                    <a:pt x="0" y="33072"/>
                  </a:cubicBezTo>
                  <a:cubicBezTo>
                    <a:pt x="0" y="26430"/>
                    <a:pt x="0" y="20526"/>
                    <a:pt x="5166" y="18312"/>
                  </a:cubicBezTo>
                  <a:cubicBezTo>
                    <a:pt x="7210" y="13747"/>
                    <a:pt x="11336" y="10449"/>
                    <a:pt x="16236" y="9456"/>
                  </a:cubicBezTo>
                  <a:cubicBezTo>
                    <a:pt x="20974" y="7567"/>
                    <a:pt x="26258" y="7567"/>
                    <a:pt x="30996" y="9456"/>
                  </a:cubicBezTo>
                  <a:cubicBezTo>
                    <a:pt x="33003" y="6503"/>
                    <a:pt x="35822" y="4196"/>
                    <a:pt x="39114" y="2814"/>
                  </a:cubicBezTo>
                  <a:cubicBezTo>
                    <a:pt x="44110" y="947"/>
                    <a:pt x="49616" y="947"/>
                    <a:pt x="54612" y="2814"/>
                  </a:cubicBezTo>
                  <a:cubicBezTo>
                    <a:pt x="60553" y="543"/>
                    <a:pt x="67121" y="543"/>
                    <a:pt x="73062" y="2814"/>
                  </a:cubicBezTo>
                  <a:cubicBezTo>
                    <a:pt x="78848" y="4029"/>
                    <a:pt x="83748" y="7841"/>
                    <a:pt x="86346" y="13146"/>
                  </a:cubicBezTo>
                  <a:cubicBezTo>
                    <a:pt x="89859" y="11535"/>
                    <a:pt x="93903" y="11535"/>
                    <a:pt x="97416" y="13146"/>
                  </a:cubicBezTo>
                  <a:cubicBezTo>
                    <a:pt x="102124" y="14083"/>
                    <a:pt x="106176" y="17055"/>
                    <a:pt x="108486" y="21264"/>
                  </a:cubicBezTo>
                  <a:lnTo>
                    <a:pt x="108486" y="21264"/>
                  </a:lnTo>
                  <a:cubicBezTo>
                    <a:pt x="105623" y="40146"/>
                    <a:pt x="113253" y="59091"/>
                    <a:pt x="128412" y="70710"/>
                  </a:cubicBezTo>
                  <a:lnTo>
                    <a:pt x="128412" y="70710"/>
                  </a:lnTo>
                  <a:cubicBezTo>
                    <a:pt x="132523" y="86044"/>
                    <a:pt x="129246" y="102418"/>
                    <a:pt x="119556" y="114990"/>
                  </a:cubicBezTo>
                  <a:cubicBezTo>
                    <a:pt x="117785" y="117759"/>
                    <a:pt x="114722" y="119430"/>
                    <a:pt x="111438" y="119418"/>
                  </a:cubicBezTo>
                  <a:close/>
                  <a:moveTo>
                    <a:pt x="20664" y="10194"/>
                  </a:moveTo>
                  <a:lnTo>
                    <a:pt x="16236" y="10194"/>
                  </a:lnTo>
                  <a:cubicBezTo>
                    <a:pt x="11712" y="10602"/>
                    <a:pt x="7756" y="13424"/>
                    <a:pt x="5904" y="17574"/>
                  </a:cubicBezTo>
                  <a:lnTo>
                    <a:pt x="5904" y="17574"/>
                  </a:lnTo>
                  <a:cubicBezTo>
                    <a:pt x="1897" y="21055"/>
                    <a:pt x="-59" y="26346"/>
                    <a:pt x="738" y="31596"/>
                  </a:cubicBezTo>
                  <a:cubicBezTo>
                    <a:pt x="1491" y="37758"/>
                    <a:pt x="5410" y="43077"/>
                    <a:pt x="11070" y="45618"/>
                  </a:cubicBezTo>
                  <a:cubicBezTo>
                    <a:pt x="20561" y="51612"/>
                    <a:pt x="29247" y="58805"/>
                    <a:pt x="36900" y="67020"/>
                  </a:cubicBezTo>
                  <a:cubicBezTo>
                    <a:pt x="61992" y="89898"/>
                    <a:pt x="95202" y="120894"/>
                    <a:pt x="110700" y="118680"/>
                  </a:cubicBezTo>
                  <a:cubicBezTo>
                    <a:pt x="113659" y="118260"/>
                    <a:pt x="116316" y="116663"/>
                    <a:pt x="118080" y="114252"/>
                  </a:cubicBezTo>
                  <a:cubicBezTo>
                    <a:pt x="127445" y="101814"/>
                    <a:pt x="130692" y="85817"/>
                    <a:pt x="126936" y="70710"/>
                  </a:cubicBezTo>
                  <a:cubicBezTo>
                    <a:pt x="111637" y="58831"/>
                    <a:pt x="103770" y="39735"/>
                    <a:pt x="106272" y="20526"/>
                  </a:cubicBezTo>
                  <a:cubicBezTo>
                    <a:pt x="104058" y="16543"/>
                    <a:pt x="100331" y="13618"/>
                    <a:pt x="95940" y="12408"/>
                  </a:cubicBezTo>
                  <a:cubicBezTo>
                    <a:pt x="92427" y="10797"/>
                    <a:pt x="88383" y="10797"/>
                    <a:pt x="84870" y="12408"/>
                  </a:cubicBezTo>
                  <a:lnTo>
                    <a:pt x="84870" y="12408"/>
                  </a:lnTo>
                  <a:cubicBezTo>
                    <a:pt x="82147" y="7498"/>
                    <a:pt x="77667" y="3805"/>
                    <a:pt x="72324" y="2076"/>
                  </a:cubicBezTo>
                  <a:cubicBezTo>
                    <a:pt x="66745" y="-692"/>
                    <a:pt x="60191" y="-692"/>
                    <a:pt x="54612" y="2076"/>
                  </a:cubicBezTo>
                  <a:lnTo>
                    <a:pt x="54612" y="2076"/>
                  </a:lnTo>
                  <a:cubicBezTo>
                    <a:pt x="49675" y="-103"/>
                    <a:pt x="44051" y="-103"/>
                    <a:pt x="39114" y="2076"/>
                  </a:cubicBezTo>
                  <a:cubicBezTo>
                    <a:pt x="35889" y="3253"/>
                    <a:pt x="33239" y="5633"/>
                    <a:pt x="31734" y="8718"/>
                  </a:cubicBezTo>
                  <a:lnTo>
                    <a:pt x="31734" y="8718"/>
                  </a:lnTo>
                  <a:cubicBezTo>
                    <a:pt x="27985" y="7886"/>
                    <a:pt x="24066" y="8409"/>
                    <a:pt x="20664" y="101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1A216353-A329-466A-B303-69AAD65AB196}"/>
                </a:ext>
              </a:extLst>
            </p:cNvPr>
            <p:cNvSpPr/>
            <p:nvPr/>
          </p:nvSpPr>
          <p:spPr>
            <a:xfrm>
              <a:off x="1929488" y="3698132"/>
              <a:ext cx="8855" cy="88559"/>
            </a:xfrm>
            <a:custGeom>
              <a:avLst/>
              <a:gdLst>
                <a:gd name="connsiteX0" fmla="*/ 0 w 8855"/>
                <a:gd name="connsiteY0" fmla="*/ 0 h 88559"/>
                <a:gd name="connsiteX1" fmla="*/ 8856 w 8855"/>
                <a:gd name="connsiteY1" fmla="*/ 88560 h 8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5" h="88559">
                  <a:moveTo>
                    <a:pt x="0" y="0"/>
                  </a:moveTo>
                  <a:lnTo>
                    <a:pt x="8856" y="8856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88007ABC-23F8-4F46-A881-AAAD6D862C8D}"/>
                </a:ext>
              </a:extLst>
            </p:cNvPr>
            <p:cNvSpPr/>
            <p:nvPr/>
          </p:nvSpPr>
          <p:spPr>
            <a:xfrm>
              <a:off x="1928750" y="3698132"/>
              <a:ext cx="10331" cy="88559"/>
            </a:xfrm>
            <a:custGeom>
              <a:avLst/>
              <a:gdLst>
                <a:gd name="connsiteX0" fmla="*/ 8856 w 10331"/>
                <a:gd name="connsiteY0" fmla="*/ 88560 h 88559"/>
                <a:gd name="connsiteX1" fmla="*/ 0 w 10331"/>
                <a:gd name="connsiteY1" fmla="*/ 0 h 88559"/>
                <a:gd name="connsiteX2" fmla="*/ 1476 w 10331"/>
                <a:gd name="connsiteY2" fmla="*/ 0 h 88559"/>
                <a:gd name="connsiteX3" fmla="*/ 10332 w 10331"/>
                <a:gd name="connsiteY3" fmla="*/ 88560 h 88559"/>
                <a:gd name="connsiteX4" fmla="*/ 8856 w 10331"/>
                <a:gd name="connsiteY4" fmla="*/ 88560 h 8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88559">
                  <a:moveTo>
                    <a:pt x="8856" y="88560"/>
                  </a:moveTo>
                  <a:lnTo>
                    <a:pt x="0" y="0"/>
                  </a:lnTo>
                  <a:lnTo>
                    <a:pt x="1476" y="0"/>
                  </a:lnTo>
                  <a:lnTo>
                    <a:pt x="10332" y="88560"/>
                  </a:lnTo>
                  <a:lnTo>
                    <a:pt x="8856" y="885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5167CFF4-3D41-40BC-A614-2DBB3A71327D}"/>
                </a:ext>
              </a:extLst>
            </p:cNvPr>
            <p:cNvSpPr/>
            <p:nvPr/>
          </p:nvSpPr>
          <p:spPr>
            <a:xfrm>
              <a:off x="1930226" y="3697394"/>
              <a:ext cx="15497" cy="88560"/>
            </a:xfrm>
            <a:custGeom>
              <a:avLst/>
              <a:gdLst>
                <a:gd name="connsiteX0" fmla="*/ 0 w 15497"/>
                <a:gd name="connsiteY0" fmla="*/ 0 h 88560"/>
                <a:gd name="connsiteX1" fmla="*/ 15498 w 15497"/>
                <a:gd name="connsiteY1" fmla="*/ 88560 h 88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97" h="88560">
                  <a:moveTo>
                    <a:pt x="0" y="0"/>
                  </a:moveTo>
                  <a:lnTo>
                    <a:pt x="15498" y="8856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5377571F-13AA-4A05-A8DE-25824CAE72FE}"/>
                </a:ext>
              </a:extLst>
            </p:cNvPr>
            <p:cNvSpPr/>
            <p:nvPr/>
          </p:nvSpPr>
          <p:spPr>
            <a:xfrm>
              <a:off x="1929488" y="3697393"/>
              <a:ext cx="16235" cy="88560"/>
            </a:xfrm>
            <a:custGeom>
              <a:avLst/>
              <a:gdLst>
                <a:gd name="connsiteX0" fmla="*/ 15498 w 16235"/>
                <a:gd name="connsiteY0" fmla="*/ 88560 h 88560"/>
                <a:gd name="connsiteX1" fmla="*/ 0 w 16235"/>
                <a:gd name="connsiteY1" fmla="*/ 0 h 88560"/>
                <a:gd name="connsiteX2" fmla="*/ 738 w 16235"/>
                <a:gd name="connsiteY2" fmla="*/ 0 h 88560"/>
                <a:gd name="connsiteX3" fmla="*/ 16236 w 16235"/>
                <a:gd name="connsiteY3" fmla="*/ 88560 h 88560"/>
                <a:gd name="connsiteX4" fmla="*/ 15498 w 16235"/>
                <a:gd name="connsiteY4" fmla="*/ 88560 h 88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5" h="88560">
                  <a:moveTo>
                    <a:pt x="15498" y="8856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16236" y="88560"/>
                  </a:lnTo>
                  <a:lnTo>
                    <a:pt x="15498" y="885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2F193530-0F2F-4E1C-93F8-AE1D09A671B7}"/>
                </a:ext>
              </a:extLst>
            </p:cNvPr>
            <p:cNvSpPr/>
            <p:nvPr/>
          </p:nvSpPr>
          <p:spPr>
            <a:xfrm>
              <a:off x="1930964" y="3697394"/>
              <a:ext cx="22878" cy="88560"/>
            </a:xfrm>
            <a:custGeom>
              <a:avLst/>
              <a:gdLst>
                <a:gd name="connsiteX0" fmla="*/ 0 w 22878"/>
                <a:gd name="connsiteY0" fmla="*/ 0 h 88560"/>
                <a:gd name="connsiteX1" fmla="*/ 22878 w 22878"/>
                <a:gd name="connsiteY1" fmla="*/ 88560 h 88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78" h="88560">
                  <a:moveTo>
                    <a:pt x="0" y="0"/>
                  </a:moveTo>
                  <a:lnTo>
                    <a:pt x="22878" y="8856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6304EE2D-0286-4146-A4FF-0C4C958A1A78}"/>
                </a:ext>
              </a:extLst>
            </p:cNvPr>
            <p:cNvSpPr/>
            <p:nvPr/>
          </p:nvSpPr>
          <p:spPr>
            <a:xfrm rot="20737799">
              <a:off x="1941750" y="3696108"/>
              <a:ext cx="737" cy="91511"/>
            </a:xfrm>
            <a:custGeom>
              <a:avLst/>
              <a:gdLst>
                <a:gd name="connsiteX0" fmla="*/ 0 w 737"/>
                <a:gd name="connsiteY0" fmla="*/ 0 h 91511"/>
                <a:gd name="connsiteX1" fmla="*/ 738 w 737"/>
                <a:gd name="connsiteY1" fmla="*/ 0 h 91511"/>
                <a:gd name="connsiteX2" fmla="*/ 738 w 737"/>
                <a:gd name="connsiteY2" fmla="*/ 91512 h 91511"/>
                <a:gd name="connsiteX3" fmla="*/ 0 w 737"/>
                <a:gd name="connsiteY3" fmla="*/ 91512 h 91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91511">
                  <a:moveTo>
                    <a:pt x="0" y="0"/>
                  </a:moveTo>
                  <a:lnTo>
                    <a:pt x="738" y="0"/>
                  </a:lnTo>
                  <a:lnTo>
                    <a:pt x="738" y="91512"/>
                  </a:lnTo>
                  <a:lnTo>
                    <a:pt x="0" y="915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8815052A-834D-48E7-9EBA-24407924B0E2}"/>
                </a:ext>
              </a:extLst>
            </p:cNvPr>
            <p:cNvSpPr/>
            <p:nvPr/>
          </p:nvSpPr>
          <p:spPr>
            <a:xfrm>
              <a:off x="1931702" y="3696656"/>
              <a:ext cx="28044" cy="85608"/>
            </a:xfrm>
            <a:custGeom>
              <a:avLst/>
              <a:gdLst>
                <a:gd name="connsiteX0" fmla="*/ 0 w 28044"/>
                <a:gd name="connsiteY0" fmla="*/ 0 h 85608"/>
                <a:gd name="connsiteX1" fmla="*/ 28044 w 28044"/>
                <a:gd name="connsiteY1" fmla="*/ 85608 h 8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044" h="85608">
                  <a:moveTo>
                    <a:pt x="0" y="0"/>
                  </a:moveTo>
                  <a:lnTo>
                    <a:pt x="28044" y="85608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31082511-D4F2-4C31-8847-7F74BEB3A8A9}"/>
                </a:ext>
              </a:extLst>
            </p:cNvPr>
            <p:cNvSpPr/>
            <p:nvPr/>
          </p:nvSpPr>
          <p:spPr>
            <a:xfrm>
              <a:off x="1930963" y="3696656"/>
              <a:ext cx="28782" cy="85607"/>
            </a:xfrm>
            <a:custGeom>
              <a:avLst/>
              <a:gdLst>
                <a:gd name="connsiteX0" fmla="*/ 28044 w 28782"/>
                <a:gd name="connsiteY0" fmla="*/ 85608 h 85607"/>
                <a:gd name="connsiteX1" fmla="*/ 0 w 28782"/>
                <a:gd name="connsiteY1" fmla="*/ 0 h 85607"/>
                <a:gd name="connsiteX2" fmla="*/ 738 w 28782"/>
                <a:gd name="connsiteY2" fmla="*/ 0 h 85607"/>
                <a:gd name="connsiteX3" fmla="*/ 28782 w 28782"/>
                <a:gd name="connsiteY3" fmla="*/ 84870 h 85607"/>
                <a:gd name="connsiteX4" fmla="*/ 28044 w 28782"/>
                <a:gd name="connsiteY4" fmla="*/ 85608 h 8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82" h="85607">
                  <a:moveTo>
                    <a:pt x="28044" y="85608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28782" y="84870"/>
                  </a:lnTo>
                  <a:lnTo>
                    <a:pt x="28044" y="856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76723C34-461C-4132-917E-7B90F39FCBA6}"/>
                </a:ext>
              </a:extLst>
            </p:cNvPr>
            <p:cNvSpPr/>
            <p:nvPr/>
          </p:nvSpPr>
          <p:spPr>
            <a:xfrm>
              <a:off x="1936868" y="3693704"/>
              <a:ext cx="41328" cy="51660"/>
            </a:xfrm>
            <a:custGeom>
              <a:avLst/>
              <a:gdLst>
                <a:gd name="connsiteX0" fmla="*/ 0 w 41328"/>
                <a:gd name="connsiteY0" fmla="*/ 0 h 51660"/>
                <a:gd name="connsiteX1" fmla="*/ 41328 w 41328"/>
                <a:gd name="connsiteY1" fmla="*/ 51660 h 5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28" h="51660">
                  <a:moveTo>
                    <a:pt x="0" y="0"/>
                  </a:moveTo>
                  <a:lnTo>
                    <a:pt x="41328" y="5166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FB012DE7-CD09-434B-B1A8-430B3997BAB7}"/>
                </a:ext>
              </a:extLst>
            </p:cNvPr>
            <p:cNvSpPr/>
            <p:nvPr/>
          </p:nvSpPr>
          <p:spPr>
            <a:xfrm>
              <a:off x="1936867" y="3692965"/>
              <a:ext cx="42065" cy="52398"/>
            </a:xfrm>
            <a:custGeom>
              <a:avLst/>
              <a:gdLst>
                <a:gd name="connsiteX0" fmla="*/ 41328 w 42065"/>
                <a:gd name="connsiteY0" fmla="*/ 52398 h 52398"/>
                <a:gd name="connsiteX1" fmla="*/ 0 w 42065"/>
                <a:gd name="connsiteY1" fmla="*/ 738 h 52398"/>
                <a:gd name="connsiteX2" fmla="*/ 738 w 42065"/>
                <a:gd name="connsiteY2" fmla="*/ 0 h 52398"/>
                <a:gd name="connsiteX3" fmla="*/ 42066 w 42065"/>
                <a:gd name="connsiteY3" fmla="*/ 52398 h 52398"/>
                <a:gd name="connsiteX4" fmla="*/ 41328 w 42065"/>
                <a:gd name="connsiteY4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65" h="52398">
                  <a:moveTo>
                    <a:pt x="41328" y="5239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42066" y="52398"/>
                  </a:lnTo>
                  <a:lnTo>
                    <a:pt x="41328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FA61C13D-39EC-4CE5-83F7-B7539C123309}"/>
                </a:ext>
              </a:extLst>
            </p:cNvPr>
            <p:cNvSpPr/>
            <p:nvPr/>
          </p:nvSpPr>
          <p:spPr>
            <a:xfrm>
              <a:off x="1936868" y="3693704"/>
              <a:ext cx="35424" cy="54612"/>
            </a:xfrm>
            <a:custGeom>
              <a:avLst/>
              <a:gdLst>
                <a:gd name="connsiteX0" fmla="*/ 0 w 35424"/>
                <a:gd name="connsiteY0" fmla="*/ 0 h 54612"/>
                <a:gd name="connsiteX1" fmla="*/ 35424 w 35424"/>
                <a:gd name="connsiteY1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424" h="54612">
                  <a:moveTo>
                    <a:pt x="0" y="0"/>
                  </a:moveTo>
                  <a:lnTo>
                    <a:pt x="35424" y="54612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3DEB701D-586F-413A-A6AE-8AB97CA64CC7}"/>
                </a:ext>
              </a:extLst>
            </p:cNvPr>
            <p:cNvSpPr/>
            <p:nvPr/>
          </p:nvSpPr>
          <p:spPr>
            <a:xfrm>
              <a:off x="1936129" y="3693704"/>
              <a:ext cx="36162" cy="55350"/>
            </a:xfrm>
            <a:custGeom>
              <a:avLst/>
              <a:gdLst>
                <a:gd name="connsiteX0" fmla="*/ 35424 w 36162"/>
                <a:gd name="connsiteY0" fmla="*/ 55350 h 55350"/>
                <a:gd name="connsiteX1" fmla="*/ 0 w 36162"/>
                <a:gd name="connsiteY1" fmla="*/ 0 h 55350"/>
                <a:gd name="connsiteX2" fmla="*/ 738 w 36162"/>
                <a:gd name="connsiteY2" fmla="*/ 0 h 55350"/>
                <a:gd name="connsiteX3" fmla="*/ 36162 w 36162"/>
                <a:gd name="connsiteY3" fmla="*/ 54612 h 55350"/>
                <a:gd name="connsiteX4" fmla="*/ 35424 w 36162"/>
                <a:gd name="connsiteY4" fmla="*/ 5535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62" h="55350">
                  <a:moveTo>
                    <a:pt x="35424" y="5535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36162" y="54612"/>
                  </a:lnTo>
                  <a:lnTo>
                    <a:pt x="35424" y="5535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E8640F-44FB-45CD-8888-CC2F162C4E62}"/>
                </a:ext>
              </a:extLst>
            </p:cNvPr>
            <p:cNvSpPr/>
            <p:nvPr/>
          </p:nvSpPr>
          <p:spPr>
            <a:xfrm>
              <a:off x="1936130" y="3694442"/>
              <a:ext cx="31733" cy="59040"/>
            </a:xfrm>
            <a:custGeom>
              <a:avLst/>
              <a:gdLst>
                <a:gd name="connsiteX0" fmla="*/ 0 w 31733"/>
                <a:gd name="connsiteY0" fmla="*/ 0 h 59040"/>
                <a:gd name="connsiteX1" fmla="*/ 31734 w 31733"/>
                <a:gd name="connsiteY1" fmla="*/ 59040 h 5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33" h="59040">
                  <a:moveTo>
                    <a:pt x="0" y="0"/>
                  </a:moveTo>
                  <a:lnTo>
                    <a:pt x="31734" y="5904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86B3B1DE-5F77-42BE-B74A-A69E1C33F514}"/>
                </a:ext>
              </a:extLst>
            </p:cNvPr>
            <p:cNvSpPr/>
            <p:nvPr/>
          </p:nvSpPr>
          <p:spPr>
            <a:xfrm rot="19903200">
              <a:off x="1951181" y="3690143"/>
              <a:ext cx="738" cy="67158"/>
            </a:xfrm>
            <a:custGeom>
              <a:avLst/>
              <a:gdLst>
                <a:gd name="connsiteX0" fmla="*/ 0 w 738"/>
                <a:gd name="connsiteY0" fmla="*/ 0 h 67158"/>
                <a:gd name="connsiteX1" fmla="*/ 738 w 738"/>
                <a:gd name="connsiteY1" fmla="*/ 0 h 67158"/>
                <a:gd name="connsiteX2" fmla="*/ 738 w 738"/>
                <a:gd name="connsiteY2" fmla="*/ 67158 h 67158"/>
                <a:gd name="connsiteX3" fmla="*/ 0 w 738"/>
                <a:gd name="connsiteY3" fmla="*/ 67158 h 6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67158">
                  <a:moveTo>
                    <a:pt x="0" y="0"/>
                  </a:moveTo>
                  <a:lnTo>
                    <a:pt x="738" y="0"/>
                  </a:lnTo>
                  <a:lnTo>
                    <a:pt x="738" y="67158"/>
                  </a:lnTo>
                  <a:lnTo>
                    <a:pt x="0" y="6715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F4F91A31-9EE1-44B0-8006-37AA34ABF500}"/>
                </a:ext>
              </a:extLst>
            </p:cNvPr>
            <p:cNvSpPr/>
            <p:nvPr/>
          </p:nvSpPr>
          <p:spPr>
            <a:xfrm>
              <a:off x="1937606" y="3774146"/>
              <a:ext cx="21402" cy="4428"/>
            </a:xfrm>
            <a:custGeom>
              <a:avLst/>
              <a:gdLst>
                <a:gd name="connsiteX0" fmla="*/ 0 w 21402"/>
                <a:gd name="connsiteY0" fmla="*/ 4428 h 4428"/>
                <a:gd name="connsiteX1" fmla="*/ 21402 w 21402"/>
                <a:gd name="connsiteY1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402" h="4428">
                  <a:moveTo>
                    <a:pt x="0" y="4428"/>
                  </a:moveTo>
                  <a:lnTo>
                    <a:pt x="21402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A46BE249-D24E-466B-83C5-B265D9036CCE}"/>
                </a:ext>
              </a:extLst>
            </p:cNvPr>
            <p:cNvSpPr/>
            <p:nvPr/>
          </p:nvSpPr>
          <p:spPr>
            <a:xfrm>
              <a:off x="1937606" y="3773408"/>
              <a:ext cx="21401" cy="5166"/>
            </a:xfrm>
            <a:custGeom>
              <a:avLst/>
              <a:gdLst>
                <a:gd name="connsiteX0" fmla="*/ 0 w 21401"/>
                <a:gd name="connsiteY0" fmla="*/ 5166 h 5166"/>
                <a:gd name="connsiteX1" fmla="*/ 0 w 21401"/>
                <a:gd name="connsiteY1" fmla="*/ 4428 h 5166"/>
                <a:gd name="connsiteX2" fmla="*/ 21402 w 21401"/>
                <a:gd name="connsiteY2" fmla="*/ 0 h 5166"/>
                <a:gd name="connsiteX3" fmla="*/ 21402 w 21401"/>
                <a:gd name="connsiteY3" fmla="*/ 1476 h 5166"/>
                <a:gd name="connsiteX4" fmla="*/ 0 w 21401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5166">
                  <a:moveTo>
                    <a:pt x="0" y="5166"/>
                  </a:moveTo>
                  <a:lnTo>
                    <a:pt x="0" y="4428"/>
                  </a:lnTo>
                  <a:lnTo>
                    <a:pt x="21402" y="0"/>
                  </a:lnTo>
                  <a:lnTo>
                    <a:pt x="21402" y="147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2CC2C68E-C9DD-4EB9-8EC5-6BD5E600A16E}"/>
                </a:ext>
              </a:extLst>
            </p:cNvPr>
            <p:cNvSpPr/>
            <p:nvPr/>
          </p:nvSpPr>
          <p:spPr>
            <a:xfrm>
              <a:off x="1936130" y="3764552"/>
              <a:ext cx="22139" cy="2952"/>
            </a:xfrm>
            <a:custGeom>
              <a:avLst/>
              <a:gdLst>
                <a:gd name="connsiteX0" fmla="*/ 0 w 22139"/>
                <a:gd name="connsiteY0" fmla="*/ 2952 h 2952"/>
                <a:gd name="connsiteX1" fmla="*/ 22140 w 22139"/>
                <a:gd name="connsiteY1" fmla="*/ 0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39" h="2952">
                  <a:moveTo>
                    <a:pt x="0" y="2952"/>
                  </a:moveTo>
                  <a:lnTo>
                    <a:pt x="2214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A84DB4BB-D667-417E-8F97-05095F68A868}"/>
                </a:ext>
              </a:extLst>
            </p:cNvPr>
            <p:cNvSpPr/>
            <p:nvPr/>
          </p:nvSpPr>
          <p:spPr>
            <a:xfrm rot="21175800">
              <a:off x="1935797" y="3765581"/>
              <a:ext cx="22140" cy="738"/>
            </a:xfrm>
            <a:custGeom>
              <a:avLst/>
              <a:gdLst>
                <a:gd name="connsiteX0" fmla="*/ 0 w 22140"/>
                <a:gd name="connsiteY0" fmla="*/ 0 h 738"/>
                <a:gd name="connsiteX1" fmla="*/ 22140 w 22140"/>
                <a:gd name="connsiteY1" fmla="*/ 0 h 738"/>
                <a:gd name="connsiteX2" fmla="*/ 22140 w 22140"/>
                <a:gd name="connsiteY2" fmla="*/ 738 h 738"/>
                <a:gd name="connsiteX3" fmla="*/ 0 w 2214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738">
                  <a:moveTo>
                    <a:pt x="0" y="0"/>
                  </a:moveTo>
                  <a:lnTo>
                    <a:pt x="22140" y="0"/>
                  </a:lnTo>
                  <a:lnTo>
                    <a:pt x="2214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9BD9475F-F953-46A2-99C3-9E67E2D8EE72}"/>
                </a:ext>
              </a:extLst>
            </p:cNvPr>
            <p:cNvSpPr/>
            <p:nvPr/>
          </p:nvSpPr>
          <p:spPr>
            <a:xfrm>
              <a:off x="1935392" y="3756434"/>
              <a:ext cx="19925" cy="2213"/>
            </a:xfrm>
            <a:custGeom>
              <a:avLst/>
              <a:gdLst>
                <a:gd name="connsiteX0" fmla="*/ 0 w 19925"/>
                <a:gd name="connsiteY0" fmla="*/ 2214 h 2213"/>
                <a:gd name="connsiteX1" fmla="*/ 19926 w 19925"/>
                <a:gd name="connsiteY1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925" h="2213">
                  <a:moveTo>
                    <a:pt x="0" y="2214"/>
                  </a:moveTo>
                  <a:lnTo>
                    <a:pt x="19926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654DECF0-4E65-4901-BF33-4F7B2F8A4241}"/>
                </a:ext>
              </a:extLst>
            </p:cNvPr>
            <p:cNvSpPr/>
            <p:nvPr/>
          </p:nvSpPr>
          <p:spPr>
            <a:xfrm>
              <a:off x="1935392" y="3755695"/>
              <a:ext cx="19925" cy="3690"/>
            </a:xfrm>
            <a:custGeom>
              <a:avLst/>
              <a:gdLst>
                <a:gd name="connsiteX0" fmla="*/ 0 w 19925"/>
                <a:gd name="connsiteY0" fmla="*/ 3690 h 3690"/>
                <a:gd name="connsiteX1" fmla="*/ 0 w 19925"/>
                <a:gd name="connsiteY1" fmla="*/ 2214 h 3690"/>
                <a:gd name="connsiteX2" fmla="*/ 19926 w 19925"/>
                <a:gd name="connsiteY2" fmla="*/ 0 h 3690"/>
                <a:gd name="connsiteX3" fmla="*/ 19926 w 19925"/>
                <a:gd name="connsiteY3" fmla="*/ 738 h 3690"/>
                <a:gd name="connsiteX4" fmla="*/ 0 w 19925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5" h="3690">
                  <a:moveTo>
                    <a:pt x="0" y="3690"/>
                  </a:moveTo>
                  <a:lnTo>
                    <a:pt x="0" y="2214"/>
                  </a:lnTo>
                  <a:lnTo>
                    <a:pt x="19926" y="0"/>
                  </a:lnTo>
                  <a:lnTo>
                    <a:pt x="19926" y="738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CB1B577D-2AD5-448C-88BF-B53FB6039C96}"/>
                </a:ext>
              </a:extLst>
            </p:cNvPr>
            <p:cNvSpPr/>
            <p:nvPr/>
          </p:nvSpPr>
          <p:spPr>
            <a:xfrm>
              <a:off x="1934654" y="3747578"/>
              <a:ext cx="16973" cy="1475"/>
            </a:xfrm>
            <a:custGeom>
              <a:avLst/>
              <a:gdLst>
                <a:gd name="connsiteX0" fmla="*/ 0 w 16973"/>
                <a:gd name="connsiteY0" fmla="*/ 1476 h 1475"/>
                <a:gd name="connsiteX1" fmla="*/ 16974 w 16973"/>
                <a:gd name="connsiteY1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73" h="1475">
                  <a:moveTo>
                    <a:pt x="0" y="1476"/>
                  </a:moveTo>
                  <a:lnTo>
                    <a:pt x="16974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33BA657B-60CF-4921-B86C-A336607CDAF8}"/>
                </a:ext>
              </a:extLst>
            </p:cNvPr>
            <p:cNvSpPr/>
            <p:nvPr/>
          </p:nvSpPr>
          <p:spPr>
            <a:xfrm>
              <a:off x="1934654" y="3746839"/>
              <a:ext cx="16973" cy="2951"/>
            </a:xfrm>
            <a:custGeom>
              <a:avLst/>
              <a:gdLst>
                <a:gd name="connsiteX0" fmla="*/ 0 w 16973"/>
                <a:gd name="connsiteY0" fmla="*/ 2952 h 2951"/>
                <a:gd name="connsiteX1" fmla="*/ 0 w 16973"/>
                <a:gd name="connsiteY1" fmla="*/ 1476 h 2951"/>
                <a:gd name="connsiteX2" fmla="*/ 16974 w 16973"/>
                <a:gd name="connsiteY2" fmla="*/ 0 h 2951"/>
                <a:gd name="connsiteX3" fmla="*/ 16974 w 16973"/>
                <a:gd name="connsiteY3" fmla="*/ 738 h 2951"/>
                <a:gd name="connsiteX4" fmla="*/ 0 w 16973"/>
                <a:gd name="connsiteY4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3" h="2951">
                  <a:moveTo>
                    <a:pt x="0" y="2952"/>
                  </a:moveTo>
                  <a:lnTo>
                    <a:pt x="0" y="1476"/>
                  </a:lnTo>
                  <a:lnTo>
                    <a:pt x="16974" y="0"/>
                  </a:lnTo>
                  <a:lnTo>
                    <a:pt x="16974" y="738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E52C795-752E-438E-BDBB-5C06768D12AC}"/>
                </a:ext>
              </a:extLst>
            </p:cNvPr>
            <p:cNvSpPr/>
            <p:nvPr/>
          </p:nvSpPr>
          <p:spPr>
            <a:xfrm>
              <a:off x="1933916" y="3738722"/>
              <a:ext cx="14760" cy="1475"/>
            </a:xfrm>
            <a:custGeom>
              <a:avLst/>
              <a:gdLst>
                <a:gd name="connsiteX0" fmla="*/ 14760 w 14760"/>
                <a:gd name="connsiteY0" fmla="*/ 0 h 1475"/>
                <a:gd name="connsiteX1" fmla="*/ 0 w 14760"/>
                <a:gd name="connsiteY1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60" h="1475">
                  <a:moveTo>
                    <a:pt x="14760" y="0"/>
                  </a:moveTo>
                  <a:lnTo>
                    <a:pt x="0" y="1476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03CD3FC1-E5D1-4C64-B0C2-ED4D989CF97C}"/>
                </a:ext>
              </a:extLst>
            </p:cNvPr>
            <p:cNvSpPr/>
            <p:nvPr/>
          </p:nvSpPr>
          <p:spPr>
            <a:xfrm>
              <a:off x="1933915" y="3737984"/>
              <a:ext cx="14759" cy="2951"/>
            </a:xfrm>
            <a:custGeom>
              <a:avLst/>
              <a:gdLst>
                <a:gd name="connsiteX0" fmla="*/ 0 w 14759"/>
                <a:gd name="connsiteY0" fmla="*/ 2952 h 2951"/>
                <a:gd name="connsiteX1" fmla="*/ 0 w 14759"/>
                <a:gd name="connsiteY1" fmla="*/ 2214 h 2951"/>
                <a:gd name="connsiteX2" fmla="*/ 14760 w 14759"/>
                <a:gd name="connsiteY2" fmla="*/ 0 h 2951"/>
                <a:gd name="connsiteX3" fmla="*/ 14760 w 14759"/>
                <a:gd name="connsiteY3" fmla="*/ 1476 h 2951"/>
                <a:gd name="connsiteX4" fmla="*/ 0 w 14759"/>
                <a:gd name="connsiteY4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2951">
                  <a:moveTo>
                    <a:pt x="0" y="2952"/>
                  </a:moveTo>
                  <a:lnTo>
                    <a:pt x="0" y="2214"/>
                  </a:lnTo>
                  <a:lnTo>
                    <a:pt x="14760" y="0"/>
                  </a:lnTo>
                  <a:lnTo>
                    <a:pt x="14760" y="1476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7ECF2C40-E14C-4F1A-8F19-72FFCACEE93E}"/>
                </a:ext>
              </a:extLst>
            </p:cNvPr>
            <p:cNvSpPr/>
            <p:nvPr/>
          </p:nvSpPr>
          <p:spPr>
            <a:xfrm>
              <a:off x="1933178" y="3732818"/>
              <a:ext cx="13283" cy="737"/>
            </a:xfrm>
            <a:custGeom>
              <a:avLst/>
              <a:gdLst>
                <a:gd name="connsiteX0" fmla="*/ 0 w 13283"/>
                <a:gd name="connsiteY0" fmla="*/ 738 h 737"/>
                <a:gd name="connsiteX1" fmla="*/ 13284 w 13283"/>
                <a:gd name="connsiteY1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83" h="737">
                  <a:moveTo>
                    <a:pt x="0" y="738"/>
                  </a:moveTo>
                  <a:lnTo>
                    <a:pt x="13284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20781685-260A-4514-B097-FC5905A22CDB}"/>
                </a:ext>
              </a:extLst>
            </p:cNvPr>
            <p:cNvSpPr/>
            <p:nvPr/>
          </p:nvSpPr>
          <p:spPr>
            <a:xfrm rot="21281400">
              <a:off x="1932984" y="3733014"/>
              <a:ext cx="13284" cy="738"/>
            </a:xfrm>
            <a:custGeom>
              <a:avLst/>
              <a:gdLst>
                <a:gd name="connsiteX0" fmla="*/ 0 w 13284"/>
                <a:gd name="connsiteY0" fmla="*/ 0 h 738"/>
                <a:gd name="connsiteX1" fmla="*/ 13284 w 13284"/>
                <a:gd name="connsiteY1" fmla="*/ 0 h 738"/>
                <a:gd name="connsiteX2" fmla="*/ 13284 w 13284"/>
                <a:gd name="connsiteY2" fmla="*/ 738 h 738"/>
                <a:gd name="connsiteX3" fmla="*/ 0 w 13284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4" h="738">
                  <a:moveTo>
                    <a:pt x="0" y="0"/>
                  </a:moveTo>
                  <a:lnTo>
                    <a:pt x="13284" y="0"/>
                  </a:lnTo>
                  <a:lnTo>
                    <a:pt x="13284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D82F5764-1E96-470B-9833-C0BDE0F8E77C}"/>
                </a:ext>
              </a:extLst>
            </p:cNvPr>
            <p:cNvSpPr/>
            <p:nvPr/>
          </p:nvSpPr>
          <p:spPr>
            <a:xfrm>
              <a:off x="1932440" y="3726176"/>
              <a:ext cx="11070" cy="737"/>
            </a:xfrm>
            <a:custGeom>
              <a:avLst/>
              <a:gdLst>
                <a:gd name="connsiteX0" fmla="*/ 0 w 11070"/>
                <a:gd name="connsiteY0" fmla="*/ 738 h 737"/>
                <a:gd name="connsiteX1" fmla="*/ 11070 w 11070"/>
                <a:gd name="connsiteY1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70" h="737">
                  <a:moveTo>
                    <a:pt x="0" y="738"/>
                  </a:moveTo>
                  <a:lnTo>
                    <a:pt x="1107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8133700B-8C7C-4A39-9C62-B45532CAF984}"/>
                </a:ext>
              </a:extLst>
            </p:cNvPr>
            <p:cNvSpPr/>
            <p:nvPr/>
          </p:nvSpPr>
          <p:spPr>
            <a:xfrm>
              <a:off x="1932440" y="3725437"/>
              <a:ext cx="11069" cy="2214"/>
            </a:xfrm>
            <a:custGeom>
              <a:avLst/>
              <a:gdLst>
                <a:gd name="connsiteX0" fmla="*/ 0 w 11069"/>
                <a:gd name="connsiteY0" fmla="*/ 2214 h 2214"/>
                <a:gd name="connsiteX1" fmla="*/ 0 w 11069"/>
                <a:gd name="connsiteY1" fmla="*/ 738 h 2214"/>
                <a:gd name="connsiteX2" fmla="*/ 11070 w 11069"/>
                <a:gd name="connsiteY2" fmla="*/ 0 h 2214"/>
                <a:gd name="connsiteX3" fmla="*/ 11070 w 11069"/>
                <a:gd name="connsiteY3" fmla="*/ 1476 h 2214"/>
                <a:gd name="connsiteX4" fmla="*/ 0 w 11069"/>
                <a:gd name="connsiteY4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2214">
                  <a:moveTo>
                    <a:pt x="0" y="2214"/>
                  </a:moveTo>
                  <a:lnTo>
                    <a:pt x="0" y="738"/>
                  </a:lnTo>
                  <a:lnTo>
                    <a:pt x="11070" y="0"/>
                  </a:lnTo>
                  <a:lnTo>
                    <a:pt x="11070" y="1476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31DAD94C-6FD6-4BD1-AFC3-2C44E0E015C9}"/>
                </a:ext>
              </a:extLst>
            </p:cNvPr>
            <p:cNvSpPr/>
            <p:nvPr/>
          </p:nvSpPr>
          <p:spPr>
            <a:xfrm>
              <a:off x="1931702" y="3719534"/>
              <a:ext cx="9594" cy="737"/>
            </a:xfrm>
            <a:custGeom>
              <a:avLst/>
              <a:gdLst>
                <a:gd name="connsiteX0" fmla="*/ 0 w 9594"/>
                <a:gd name="connsiteY0" fmla="*/ 738 h 737"/>
                <a:gd name="connsiteX1" fmla="*/ 9594 w 9594"/>
                <a:gd name="connsiteY1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94" h="737">
                  <a:moveTo>
                    <a:pt x="0" y="738"/>
                  </a:moveTo>
                  <a:lnTo>
                    <a:pt x="9594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A19BD91-BEB6-456B-A822-83094BC5FA08}"/>
                </a:ext>
              </a:extLst>
            </p:cNvPr>
            <p:cNvSpPr/>
            <p:nvPr/>
          </p:nvSpPr>
          <p:spPr>
            <a:xfrm>
              <a:off x="1931702" y="3718795"/>
              <a:ext cx="9594" cy="1475"/>
            </a:xfrm>
            <a:custGeom>
              <a:avLst/>
              <a:gdLst>
                <a:gd name="connsiteX0" fmla="*/ 0 w 9594"/>
                <a:gd name="connsiteY0" fmla="*/ 1476 h 1475"/>
                <a:gd name="connsiteX1" fmla="*/ 0 w 9594"/>
                <a:gd name="connsiteY1" fmla="*/ 738 h 1475"/>
                <a:gd name="connsiteX2" fmla="*/ 9594 w 9594"/>
                <a:gd name="connsiteY2" fmla="*/ 0 h 1475"/>
                <a:gd name="connsiteX3" fmla="*/ 9594 w 9594"/>
                <a:gd name="connsiteY3" fmla="*/ 738 h 1475"/>
                <a:gd name="connsiteX4" fmla="*/ 0 w 9594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1475">
                  <a:moveTo>
                    <a:pt x="0" y="1476"/>
                  </a:moveTo>
                  <a:lnTo>
                    <a:pt x="0" y="738"/>
                  </a:lnTo>
                  <a:lnTo>
                    <a:pt x="9594" y="0"/>
                  </a:lnTo>
                  <a:lnTo>
                    <a:pt x="9594" y="738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0556882F-9D8E-4CA5-A8F4-50444631E557}"/>
                </a:ext>
              </a:extLst>
            </p:cNvPr>
            <p:cNvSpPr/>
            <p:nvPr/>
          </p:nvSpPr>
          <p:spPr>
            <a:xfrm>
              <a:off x="1946462" y="3713630"/>
              <a:ext cx="6642" cy="3689"/>
            </a:xfrm>
            <a:custGeom>
              <a:avLst/>
              <a:gdLst>
                <a:gd name="connsiteX0" fmla="*/ 0 w 6642"/>
                <a:gd name="connsiteY0" fmla="*/ 3690 h 3689"/>
                <a:gd name="connsiteX1" fmla="*/ 6642 w 6642"/>
                <a:gd name="connsiteY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3689">
                  <a:moveTo>
                    <a:pt x="0" y="3690"/>
                  </a:moveTo>
                  <a:lnTo>
                    <a:pt x="6642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731AF19E-3A5C-421F-9365-970E401A235B}"/>
                </a:ext>
              </a:extLst>
            </p:cNvPr>
            <p:cNvSpPr/>
            <p:nvPr/>
          </p:nvSpPr>
          <p:spPr>
            <a:xfrm>
              <a:off x="1946461" y="3712891"/>
              <a:ext cx="6642" cy="5166"/>
            </a:xfrm>
            <a:custGeom>
              <a:avLst/>
              <a:gdLst>
                <a:gd name="connsiteX0" fmla="*/ 0 w 6642"/>
                <a:gd name="connsiteY0" fmla="*/ 5166 h 5166"/>
                <a:gd name="connsiteX1" fmla="*/ 0 w 6642"/>
                <a:gd name="connsiteY1" fmla="*/ 4428 h 5166"/>
                <a:gd name="connsiteX2" fmla="*/ 6642 w 6642"/>
                <a:gd name="connsiteY2" fmla="*/ 0 h 5166"/>
                <a:gd name="connsiteX3" fmla="*/ 6642 w 6642"/>
                <a:gd name="connsiteY3" fmla="*/ 738 h 5166"/>
                <a:gd name="connsiteX4" fmla="*/ 0 w 6642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5166">
                  <a:moveTo>
                    <a:pt x="0" y="5166"/>
                  </a:moveTo>
                  <a:lnTo>
                    <a:pt x="0" y="4428"/>
                  </a:lnTo>
                  <a:lnTo>
                    <a:pt x="6642" y="0"/>
                  </a:lnTo>
                  <a:lnTo>
                    <a:pt x="6642" y="738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274A79BC-C2BB-4CB1-8D7A-444A27F69F9F}"/>
                </a:ext>
              </a:extLst>
            </p:cNvPr>
            <p:cNvSpPr/>
            <p:nvPr/>
          </p:nvSpPr>
          <p:spPr>
            <a:xfrm>
              <a:off x="1949414" y="3718796"/>
              <a:ext cx="8117" cy="5166"/>
            </a:xfrm>
            <a:custGeom>
              <a:avLst/>
              <a:gdLst>
                <a:gd name="connsiteX0" fmla="*/ 0 w 8117"/>
                <a:gd name="connsiteY0" fmla="*/ 5166 h 5166"/>
                <a:gd name="connsiteX1" fmla="*/ 8118 w 8117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5166">
                  <a:moveTo>
                    <a:pt x="0" y="5166"/>
                  </a:moveTo>
                  <a:lnTo>
                    <a:pt x="8118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E6045620-5FAC-4854-A07D-277A76B6CBE3}"/>
                </a:ext>
              </a:extLst>
            </p:cNvPr>
            <p:cNvSpPr/>
            <p:nvPr/>
          </p:nvSpPr>
          <p:spPr>
            <a:xfrm>
              <a:off x="1949413" y="3718795"/>
              <a:ext cx="8117" cy="5166"/>
            </a:xfrm>
            <a:custGeom>
              <a:avLst/>
              <a:gdLst>
                <a:gd name="connsiteX0" fmla="*/ 0 w 8117"/>
                <a:gd name="connsiteY0" fmla="*/ 5166 h 5166"/>
                <a:gd name="connsiteX1" fmla="*/ 0 w 8117"/>
                <a:gd name="connsiteY1" fmla="*/ 4428 h 5166"/>
                <a:gd name="connsiteX2" fmla="*/ 7380 w 8117"/>
                <a:gd name="connsiteY2" fmla="*/ 0 h 5166"/>
                <a:gd name="connsiteX3" fmla="*/ 8118 w 8117"/>
                <a:gd name="connsiteY3" fmla="*/ 738 h 5166"/>
                <a:gd name="connsiteX4" fmla="*/ 0 w 8117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5166">
                  <a:moveTo>
                    <a:pt x="0" y="5166"/>
                  </a:moveTo>
                  <a:lnTo>
                    <a:pt x="0" y="4428"/>
                  </a:lnTo>
                  <a:lnTo>
                    <a:pt x="7380" y="0"/>
                  </a:lnTo>
                  <a:lnTo>
                    <a:pt x="8118" y="738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6BF6024B-5CED-4325-8550-C163765BFAD7}"/>
                </a:ext>
              </a:extLst>
            </p:cNvPr>
            <p:cNvSpPr/>
            <p:nvPr/>
          </p:nvSpPr>
          <p:spPr>
            <a:xfrm>
              <a:off x="1952366" y="3723962"/>
              <a:ext cx="8856" cy="6641"/>
            </a:xfrm>
            <a:custGeom>
              <a:avLst/>
              <a:gdLst>
                <a:gd name="connsiteX0" fmla="*/ 0 w 8856"/>
                <a:gd name="connsiteY0" fmla="*/ 6642 h 6641"/>
                <a:gd name="connsiteX1" fmla="*/ 8856 w 8856"/>
                <a:gd name="connsiteY1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6" h="6641">
                  <a:moveTo>
                    <a:pt x="0" y="6642"/>
                  </a:moveTo>
                  <a:lnTo>
                    <a:pt x="8856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65C1741F-D611-402B-80E8-7FD6C71C0B11}"/>
                </a:ext>
              </a:extLst>
            </p:cNvPr>
            <p:cNvSpPr/>
            <p:nvPr/>
          </p:nvSpPr>
          <p:spPr>
            <a:xfrm rot="19483199">
              <a:off x="1951495" y="3726712"/>
              <a:ext cx="11069" cy="737"/>
            </a:xfrm>
            <a:custGeom>
              <a:avLst/>
              <a:gdLst>
                <a:gd name="connsiteX0" fmla="*/ 0 w 11069"/>
                <a:gd name="connsiteY0" fmla="*/ 0 h 737"/>
                <a:gd name="connsiteX1" fmla="*/ 11070 w 11069"/>
                <a:gd name="connsiteY1" fmla="*/ 0 h 737"/>
                <a:gd name="connsiteX2" fmla="*/ 11070 w 11069"/>
                <a:gd name="connsiteY2" fmla="*/ 738 h 737"/>
                <a:gd name="connsiteX3" fmla="*/ 0 w 11069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737">
                  <a:moveTo>
                    <a:pt x="0" y="0"/>
                  </a:moveTo>
                  <a:lnTo>
                    <a:pt x="11070" y="0"/>
                  </a:lnTo>
                  <a:lnTo>
                    <a:pt x="1107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3DA6AF16-F43D-49A2-ACF2-5C0E12948EFE}"/>
                </a:ext>
              </a:extLst>
            </p:cNvPr>
            <p:cNvSpPr/>
            <p:nvPr/>
          </p:nvSpPr>
          <p:spPr>
            <a:xfrm>
              <a:off x="1956056" y="3729128"/>
              <a:ext cx="9594" cy="7379"/>
            </a:xfrm>
            <a:custGeom>
              <a:avLst/>
              <a:gdLst>
                <a:gd name="connsiteX0" fmla="*/ 0 w 9594"/>
                <a:gd name="connsiteY0" fmla="*/ 7380 h 7379"/>
                <a:gd name="connsiteX1" fmla="*/ 9594 w 9594"/>
                <a:gd name="connsiteY1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94" h="7379">
                  <a:moveTo>
                    <a:pt x="0" y="7380"/>
                  </a:moveTo>
                  <a:lnTo>
                    <a:pt x="9594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F9D7339-0F87-4B71-841B-416992FF00FE}"/>
                </a:ext>
              </a:extLst>
            </p:cNvPr>
            <p:cNvSpPr/>
            <p:nvPr/>
          </p:nvSpPr>
          <p:spPr>
            <a:xfrm>
              <a:off x="1955317" y="3729128"/>
              <a:ext cx="10332" cy="8117"/>
            </a:xfrm>
            <a:custGeom>
              <a:avLst/>
              <a:gdLst>
                <a:gd name="connsiteX0" fmla="*/ 738 w 10332"/>
                <a:gd name="connsiteY0" fmla="*/ 8118 h 8117"/>
                <a:gd name="connsiteX1" fmla="*/ 0 w 10332"/>
                <a:gd name="connsiteY1" fmla="*/ 7380 h 8117"/>
                <a:gd name="connsiteX2" fmla="*/ 9594 w 10332"/>
                <a:gd name="connsiteY2" fmla="*/ 0 h 8117"/>
                <a:gd name="connsiteX3" fmla="*/ 10332 w 10332"/>
                <a:gd name="connsiteY3" fmla="*/ 738 h 8117"/>
                <a:gd name="connsiteX4" fmla="*/ 738 w 10332"/>
                <a:gd name="connsiteY4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8117">
                  <a:moveTo>
                    <a:pt x="738" y="8118"/>
                  </a:moveTo>
                  <a:lnTo>
                    <a:pt x="0" y="7380"/>
                  </a:lnTo>
                  <a:lnTo>
                    <a:pt x="9594" y="0"/>
                  </a:lnTo>
                  <a:lnTo>
                    <a:pt x="10332" y="738"/>
                  </a:lnTo>
                  <a:lnTo>
                    <a:pt x="738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18FF3C23-420A-4B5A-9619-199932312AE1}"/>
                </a:ext>
              </a:extLst>
            </p:cNvPr>
            <p:cNvSpPr/>
            <p:nvPr/>
          </p:nvSpPr>
          <p:spPr>
            <a:xfrm>
              <a:off x="1959008" y="3734294"/>
              <a:ext cx="10331" cy="9593"/>
            </a:xfrm>
            <a:custGeom>
              <a:avLst/>
              <a:gdLst>
                <a:gd name="connsiteX0" fmla="*/ 0 w 10331"/>
                <a:gd name="connsiteY0" fmla="*/ 9594 h 9593"/>
                <a:gd name="connsiteX1" fmla="*/ 10332 w 10331"/>
                <a:gd name="connsiteY1" fmla="*/ 0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1" h="9593">
                  <a:moveTo>
                    <a:pt x="0" y="9594"/>
                  </a:moveTo>
                  <a:lnTo>
                    <a:pt x="10332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94E649E8-9F7F-491A-B0F0-5AEB48173A39}"/>
                </a:ext>
              </a:extLst>
            </p:cNvPr>
            <p:cNvSpPr/>
            <p:nvPr/>
          </p:nvSpPr>
          <p:spPr>
            <a:xfrm>
              <a:off x="1958269" y="3733556"/>
              <a:ext cx="11070" cy="10331"/>
            </a:xfrm>
            <a:custGeom>
              <a:avLst/>
              <a:gdLst>
                <a:gd name="connsiteX0" fmla="*/ 738 w 11070"/>
                <a:gd name="connsiteY0" fmla="*/ 10332 h 10331"/>
                <a:gd name="connsiteX1" fmla="*/ 0 w 11070"/>
                <a:gd name="connsiteY1" fmla="*/ 9594 h 10331"/>
                <a:gd name="connsiteX2" fmla="*/ 11070 w 11070"/>
                <a:gd name="connsiteY2" fmla="*/ 0 h 10331"/>
                <a:gd name="connsiteX3" fmla="*/ 11070 w 11070"/>
                <a:gd name="connsiteY3" fmla="*/ 738 h 10331"/>
                <a:gd name="connsiteX4" fmla="*/ 738 w 11070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10331">
                  <a:moveTo>
                    <a:pt x="738" y="10332"/>
                  </a:moveTo>
                  <a:lnTo>
                    <a:pt x="0" y="9594"/>
                  </a:lnTo>
                  <a:lnTo>
                    <a:pt x="11070" y="0"/>
                  </a:lnTo>
                  <a:lnTo>
                    <a:pt x="11070" y="738"/>
                  </a:lnTo>
                  <a:lnTo>
                    <a:pt x="738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E1DC3BFE-FC83-431F-ADD7-F9702C1DDD24}"/>
                </a:ext>
              </a:extLst>
            </p:cNvPr>
            <p:cNvSpPr/>
            <p:nvPr/>
          </p:nvSpPr>
          <p:spPr>
            <a:xfrm>
              <a:off x="1963436" y="3740198"/>
              <a:ext cx="11070" cy="11808"/>
            </a:xfrm>
            <a:custGeom>
              <a:avLst/>
              <a:gdLst>
                <a:gd name="connsiteX0" fmla="*/ 0 w 11070"/>
                <a:gd name="connsiteY0" fmla="*/ 11808 h 11808"/>
                <a:gd name="connsiteX1" fmla="*/ 11070 w 11070"/>
                <a:gd name="connsiteY1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70" h="11808">
                  <a:moveTo>
                    <a:pt x="0" y="11808"/>
                  </a:moveTo>
                  <a:lnTo>
                    <a:pt x="1107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6B8928E2-60E8-43C8-97F8-25BBC880910C}"/>
                </a:ext>
              </a:extLst>
            </p:cNvPr>
            <p:cNvSpPr/>
            <p:nvPr/>
          </p:nvSpPr>
          <p:spPr>
            <a:xfrm>
              <a:off x="1962698" y="3740198"/>
              <a:ext cx="11807" cy="12545"/>
            </a:xfrm>
            <a:custGeom>
              <a:avLst/>
              <a:gdLst>
                <a:gd name="connsiteX0" fmla="*/ 738 w 11807"/>
                <a:gd name="connsiteY0" fmla="*/ 12546 h 12545"/>
                <a:gd name="connsiteX1" fmla="*/ 0 w 11807"/>
                <a:gd name="connsiteY1" fmla="*/ 11808 h 12545"/>
                <a:gd name="connsiteX2" fmla="*/ 11070 w 11807"/>
                <a:gd name="connsiteY2" fmla="*/ 0 h 12545"/>
                <a:gd name="connsiteX3" fmla="*/ 11808 w 11807"/>
                <a:gd name="connsiteY3" fmla="*/ 0 h 12545"/>
                <a:gd name="connsiteX4" fmla="*/ 738 w 11807"/>
                <a:gd name="connsiteY4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2545">
                  <a:moveTo>
                    <a:pt x="738" y="12546"/>
                  </a:moveTo>
                  <a:lnTo>
                    <a:pt x="0" y="11808"/>
                  </a:lnTo>
                  <a:lnTo>
                    <a:pt x="11070" y="0"/>
                  </a:lnTo>
                  <a:lnTo>
                    <a:pt x="11808" y="0"/>
                  </a:lnTo>
                  <a:lnTo>
                    <a:pt x="738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3B5B5832-ACAE-44BF-BD40-E2811C5D4309}"/>
                </a:ext>
              </a:extLst>
            </p:cNvPr>
            <p:cNvSpPr/>
            <p:nvPr/>
          </p:nvSpPr>
          <p:spPr>
            <a:xfrm>
              <a:off x="1930964" y="3712154"/>
              <a:ext cx="7379" cy="737"/>
            </a:xfrm>
            <a:custGeom>
              <a:avLst/>
              <a:gdLst>
                <a:gd name="connsiteX0" fmla="*/ 0 w 7379"/>
                <a:gd name="connsiteY0" fmla="*/ 738 h 737"/>
                <a:gd name="connsiteX1" fmla="*/ 7380 w 7379"/>
                <a:gd name="connsiteY1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737">
                  <a:moveTo>
                    <a:pt x="0" y="738"/>
                  </a:moveTo>
                  <a:lnTo>
                    <a:pt x="738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B0C0198-E12E-4E4C-B5B3-A83148121E8F}"/>
                </a:ext>
              </a:extLst>
            </p:cNvPr>
            <p:cNvSpPr/>
            <p:nvPr/>
          </p:nvSpPr>
          <p:spPr>
            <a:xfrm>
              <a:off x="1930963" y="3711415"/>
              <a:ext cx="7380" cy="2214"/>
            </a:xfrm>
            <a:custGeom>
              <a:avLst/>
              <a:gdLst>
                <a:gd name="connsiteX0" fmla="*/ 0 w 7380"/>
                <a:gd name="connsiteY0" fmla="*/ 2214 h 2214"/>
                <a:gd name="connsiteX1" fmla="*/ 0 w 7380"/>
                <a:gd name="connsiteY1" fmla="*/ 738 h 2214"/>
                <a:gd name="connsiteX2" fmla="*/ 7380 w 7380"/>
                <a:gd name="connsiteY2" fmla="*/ 0 h 2214"/>
                <a:gd name="connsiteX3" fmla="*/ 7380 w 7380"/>
                <a:gd name="connsiteY3" fmla="*/ 738 h 2214"/>
                <a:gd name="connsiteX4" fmla="*/ 0 w 7380"/>
                <a:gd name="connsiteY4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2214">
                  <a:moveTo>
                    <a:pt x="0" y="2214"/>
                  </a:moveTo>
                  <a:lnTo>
                    <a:pt x="0" y="738"/>
                  </a:lnTo>
                  <a:lnTo>
                    <a:pt x="7380" y="0"/>
                  </a:lnTo>
                  <a:lnTo>
                    <a:pt x="7380" y="738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9F46E6C6-B6E4-4471-B64E-6AB94E1BCA32}"/>
                </a:ext>
              </a:extLst>
            </p:cNvPr>
            <p:cNvSpPr/>
            <p:nvPr/>
          </p:nvSpPr>
          <p:spPr>
            <a:xfrm>
              <a:off x="1942772" y="3707726"/>
              <a:ext cx="5166" cy="2952"/>
            </a:xfrm>
            <a:custGeom>
              <a:avLst/>
              <a:gdLst>
                <a:gd name="connsiteX0" fmla="*/ 0 w 5166"/>
                <a:gd name="connsiteY0" fmla="*/ 2952 h 2952"/>
                <a:gd name="connsiteX1" fmla="*/ 5166 w 5166"/>
                <a:gd name="connsiteY1" fmla="*/ 0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2952">
                  <a:moveTo>
                    <a:pt x="0" y="2952"/>
                  </a:moveTo>
                  <a:lnTo>
                    <a:pt x="5166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E12CD373-0230-48E5-906B-73A539E81A53}"/>
                </a:ext>
              </a:extLst>
            </p:cNvPr>
            <p:cNvSpPr/>
            <p:nvPr/>
          </p:nvSpPr>
          <p:spPr>
            <a:xfrm>
              <a:off x="1942771" y="3706987"/>
              <a:ext cx="5903" cy="4427"/>
            </a:xfrm>
            <a:custGeom>
              <a:avLst/>
              <a:gdLst>
                <a:gd name="connsiteX0" fmla="*/ 738 w 5903"/>
                <a:gd name="connsiteY0" fmla="*/ 4428 h 4427"/>
                <a:gd name="connsiteX1" fmla="*/ 0 w 5903"/>
                <a:gd name="connsiteY1" fmla="*/ 2952 h 4427"/>
                <a:gd name="connsiteX2" fmla="*/ 5166 w 5903"/>
                <a:gd name="connsiteY2" fmla="*/ 0 h 4427"/>
                <a:gd name="connsiteX3" fmla="*/ 5904 w 5903"/>
                <a:gd name="connsiteY3" fmla="*/ 738 h 4427"/>
                <a:gd name="connsiteX4" fmla="*/ 738 w 5903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4427">
                  <a:moveTo>
                    <a:pt x="738" y="4428"/>
                  </a:moveTo>
                  <a:lnTo>
                    <a:pt x="0" y="2952"/>
                  </a:lnTo>
                  <a:lnTo>
                    <a:pt x="5166" y="0"/>
                  </a:lnTo>
                  <a:lnTo>
                    <a:pt x="5904" y="738"/>
                  </a:lnTo>
                  <a:lnTo>
                    <a:pt x="73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217CD4A8-F407-41B2-9415-C4FA8FD451E1}"/>
                </a:ext>
              </a:extLst>
            </p:cNvPr>
            <p:cNvSpPr/>
            <p:nvPr/>
          </p:nvSpPr>
          <p:spPr>
            <a:xfrm>
              <a:off x="1964174" y="3693704"/>
              <a:ext cx="73800" cy="64206"/>
            </a:xfrm>
            <a:custGeom>
              <a:avLst/>
              <a:gdLst>
                <a:gd name="connsiteX0" fmla="*/ 0 w 73800"/>
                <a:gd name="connsiteY0" fmla="*/ 64206 h 64206"/>
                <a:gd name="connsiteX1" fmla="*/ 0 w 73800"/>
                <a:gd name="connsiteY1" fmla="*/ 0 h 6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4206">
                  <a:moveTo>
                    <a:pt x="0" y="64206"/>
                  </a:moveTo>
                  <a:lnTo>
                    <a:pt x="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3AF3FCEF-25EB-4018-8B4C-D81827C11F60}"/>
                </a:ext>
              </a:extLst>
            </p:cNvPr>
            <p:cNvSpPr/>
            <p:nvPr/>
          </p:nvSpPr>
          <p:spPr>
            <a:xfrm>
              <a:off x="1964174" y="3693704"/>
              <a:ext cx="737" cy="64943"/>
            </a:xfrm>
            <a:custGeom>
              <a:avLst/>
              <a:gdLst>
                <a:gd name="connsiteX0" fmla="*/ 0 w 737"/>
                <a:gd name="connsiteY0" fmla="*/ 0 h 64943"/>
                <a:gd name="connsiteX1" fmla="*/ 738 w 737"/>
                <a:gd name="connsiteY1" fmla="*/ 0 h 64943"/>
                <a:gd name="connsiteX2" fmla="*/ 738 w 737"/>
                <a:gd name="connsiteY2" fmla="*/ 64944 h 64943"/>
                <a:gd name="connsiteX3" fmla="*/ 0 w 737"/>
                <a:gd name="connsiteY3" fmla="*/ 64944 h 64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64943">
                  <a:moveTo>
                    <a:pt x="0" y="0"/>
                  </a:moveTo>
                  <a:lnTo>
                    <a:pt x="738" y="0"/>
                  </a:lnTo>
                  <a:lnTo>
                    <a:pt x="738" y="64944"/>
                  </a:lnTo>
                  <a:lnTo>
                    <a:pt x="0" y="6494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2CE5418B-223B-42C4-A094-FC7380977097}"/>
                </a:ext>
              </a:extLst>
            </p:cNvPr>
            <p:cNvSpPr/>
            <p:nvPr/>
          </p:nvSpPr>
          <p:spPr>
            <a:xfrm>
              <a:off x="1964912" y="3692966"/>
              <a:ext cx="3690" cy="59039"/>
            </a:xfrm>
            <a:custGeom>
              <a:avLst/>
              <a:gdLst>
                <a:gd name="connsiteX0" fmla="*/ 0 w 3690"/>
                <a:gd name="connsiteY0" fmla="*/ 0 h 59039"/>
                <a:gd name="connsiteX1" fmla="*/ 3690 w 3690"/>
                <a:gd name="connsiteY1" fmla="*/ 59040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59039">
                  <a:moveTo>
                    <a:pt x="0" y="0"/>
                  </a:moveTo>
                  <a:lnTo>
                    <a:pt x="3690" y="5904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A4FC693C-1807-4853-BFF3-CBBE42DEB0D0}"/>
                </a:ext>
              </a:extLst>
            </p:cNvPr>
            <p:cNvSpPr/>
            <p:nvPr/>
          </p:nvSpPr>
          <p:spPr>
            <a:xfrm>
              <a:off x="1964911" y="3692965"/>
              <a:ext cx="4428" cy="59040"/>
            </a:xfrm>
            <a:custGeom>
              <a:avLst/>
              <a:gdLst>
                <a:gd name="connsiteX0" fmla="*/ 3690 w 4428"/>
                <a:gd name="connsiteY0" fmla="*/ 59040 h 59040"/>
                <a:gd name="connsiteX1" fmla="*/ 0 w 4428"/>
                <a:gd name="connsiteY1" fmla="*/ 0 h 59040"/>
                <a:gd name="connsiteX2" fmla="*/ 738 w 4428"/>
                <a:gd name="connsiteY2" fmla="*/ 0 h 59040"/>
                <a:gd name="connsiteX3" fmla="*/ 4428 w 4428"/>
                <a:gd name="connsiteY3" fmla="*/ 59040 h 59040"/>
                <a:gd name="connsiteX4" fmla="*/ 3690 w 4428"/>
                <a:gd name="connsiteY4" fmla="*/ 59040 h 5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59040">
                  <a:moveTo>
                    <a:pt x="3690" y="5904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4428" y="59040"/>
                  </a:lnTo>
                  <a:lnTo>
                    <a:pt x="3690" y="590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02F703F4-24C9-4536-86D4-1AF188768A38}"/>
                </a:ext>
              </a:extLst>
            </p:cNvPr>
            <p:cNvSpPr/>
            <p:nvPr/>
          </p:nvSpPr>
          <p:spPr>
            <a:xfrm>
              <a:off x="1966388" y="3692228"/>
              <a:ext cx="11070" cy="53135"/>
            </a:xfrm>
            <a:custGeom>
              <a:avLst/>
              <a:gdLst>
                <a:gd name="connsiteX0" fmla="*/ 11070 w 11070"/>
                <a:gd name="connsiteY0" fmla="*/ 53136 h 53135"/>
                <a:gd name="connsiteX1" fmla="*/ 0 w 11070"/>
                <a:gd name="connsiteY1" fmla="*/ 0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70" h="53135">
                  <a:moveTo>
                    <a:pt x="11070" y="53136"/>
                  </a:moveTo>
                  <a:lnTo>
                    <a:pt x="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70F08127-B942-4CCD-81F9-2435EF01E577}"/>
                </a:ext>
              </a:extLst>
            </p:cNvPr>
            <p:cNvSpPr/>
            <p:nvPr/>
          </p:nvSpPr>
          <p:spPr>
            <a:xfrm>
              <a:off x="1965650" y="3692228"/>
              <a:ext cx="12546" cy="53135"/>
            </a:xfrm>
            <a:custGeom>
              <a:avLst/>
              <a:gdLst>
                <a:gd name="connsiteX0" fmla="*/ 11808 w 12546"/>
                <a:gd name="connsiteY0" fmla="*/ 53136 h 53135"/>
                <a:gd name="connsiteX1" fmla="*/ 0 w 12546"/>
                <a:gd name="connsiteY1" fmla="*/ 0 h 53135"/>
                <a:gd name="connsiteX2" fmla="*/ 738 w 12546"/>
                <a:gd name="connsiteY2" fmla="*/ 0 h 53135"/>
                <a:gd name="connsiteX3" fmla="*/ 12546 w 12546"/>
                <a:gd name="connsiteY3" fmla="*/ 53136 h 53135"/>
                <a:gd name="connsiteX4" fmla="*/ 11808 w 12546"/>
                <a:gd name="connsiteY4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53135">
                  <a:moveTo>
                    <a:pt x="11808" y="53136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12546" y="53136"/>
                  </a:lnTo>
                  <a:lnTo>
                    <a:pt x="11808" y="5313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C26EF3CA-B1BD-4C33-89AC-DC004C216D11}"/>
                </a:ext>
              </a:extLst>
            </p:cNvPr>
            <p:cNvSpPr/>
            <p:nvPr/>
          </p:nvSpPr>
          <p:spPr>
            <a:xfrm>
              <a:off x="1966388" y="3691490"/>
              <a:ext cx="16973" cy="51660"/>
            </a:xfrm>
            <a:custGeom>
              <a:avLst/>
              <a:gdLst>
                <a:gd name="connsiteX0" fmla="*/ 16974 w 16973"/>
                <a:gd name="connsiteY0" fmla="*/ 51660 h 51660"/>
                <a:gd name="connsiteX1" fmla="*/ 0 w 16973"/>
                <a:gd name="connsiteY1" fmla="*/ 0 h 5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73" h="51660">
                  <a:moveTo>
                    <a:pt x="16974" y="51660"/>
                  </a:moveTo>
                  <a:lnTo>
                    <a:pt x="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0FFAFABE-3E4D-4ED2-8AE1-B1A5D57CB1A1}"/>
                </a:ext>
              </a:extLst>
            </p:cNvPr>
            <p:cNvSpPr/>
            <p:nvPr/>
          </p:nvSpPr>
          <p:spPr>
            <a:xfrm>
              <a:off x="1965650" y="3691489"/>
              <a:ext cx="17712" cy="51660"/>
            </a:xfrm>
            <a:custGeom>
              <a:avLst/>
              <a:gdLst>
                <a:gd name="connsiteX0" fmla="*/ 16974 w 17712"/>
                <a:gd name="connsiteY0" fmla="*/ 51660 h 51660"/>
                <a:gd name="connsiteX1" fmla="*/ 0 w 17712"/>
                <a:gd name="connsiteY1" fmla="*/ 0 h 51660"/>
                <a:gd name="connsiteX2" fmla="*/ 738 w 17712"/>
                <a:gd name="connsiteY2" fmla="*/ 0 h 51660"/>
                <a:gd name="connsiteX3" fmla="*/ 17712 w 17712"/>
                <a:gd name="connsiteY3" fmla="*/ 51660 h 51660"/>
                <a:gd name="connsiteX4" fmla="*/ 16974 w 17712"/>
                <a:gd name="connsiteY4" fmla="*/ 51660 h 5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2" h="51660">
                  <a:moveTo>
                    <a:pt x="16974" y="5166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17712" y="51660"/>
                  </a:lnTo>
                  <a:lnTo>
                    <a:pt x="16974" y="516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89EBAB01-27C2-4422-9A3E-2A16124A3D5D}"/>
                </a:ext>
              </a:extLst>
            </p:cNvPr>
            <p:cNvSpPr/>
            <p:nvPr/>
          </p:nvSpPr>
          <p:spPr>
            <a:xfrm>
              <a:off x="1965650" y="3692228"/>
              <a:ext cx="8117" cy="55350"/>
            </a:xfrm>
            <a:custGeom>
              <a:avLst/>
              <a:gdLst>
                <a:gd name="connsiteX0" fmla="*/ 0 w 8117"/>
                <a:gd name="connsiteY0" fmla="*/ 0 h 55350"/>
                <a:gd name="connsiteX1" fmla="*/ 8118 w 8117"/>
                <a:gd name="connsiteY1" fmla="*/ 5535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55350">
                  <a:moveTo>
                    <a:pt x="0" y="0"/>
                  </a:moveTo>
                  <a:lnTo>
                    <a:pt x="8118" y="5535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D20D232C-43EF-42B7-9D21-2D15376C95B8}"/>
                </a:ext>
              </a:extLst>
            </p:cNvPr>
            <p:cNvSpPr/>
            <p:nvPr/>
          </p:nvSpPr>
          <p:spPr>
            <a:xfrm>
              <a:off x="1964911" y="3692228"/>
              <a:ext cx="8855" cy="55350"/>
            </a:xfrm>
            <a:custGeom>
              <a:avLst/>
              <a:gdLst>
                <a:gd name="connsiteX0" fmla="*/ 8118 w 8855"/>
                <a:gd name="connsiteY0" fmla="*/ 55350 h 55350"/>
                <a:gd name="connsiteX1" fmla="*/ 0 w 8855"/>
                <a:gd name="connsiteY1" fmla="*/ 0 h 55350"/>
                <a:gd name="connsiteX2" fmla="*/ 738 w 8855"/>
                <a:gd name="connsiteY2" fmla="*/ 0 h 55350"/>
                <a:gd name="connsiteX3" fmla="*/ 8856 w 8855"/>
                <a:gd name="connsiteY3" fmla="*/ 55350 h 55350"/>
                <a:gd name="connsiteX4" fmla="*/ 8118 w 8855"/>
                <a:gd name="connsiteY4" fmla="*/ 5535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55350">
                  <a:moveTo>
                    <a:pt x="8118" y="5535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8856" y="55350"/>
                  </a:lnTo>
                  <a:lnTo>
                    <a:pt x="8118" y="5535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1585DCD6-4BDD-4249-80D2-F220EDD758A7}"/>
                </a:ext>
              </a:extLst>
            </p:cNvPr>
            <p:cNvSpPr/>
            <p:nvPr/>
          </p:nvSpPr>
          <p:spPr>
            <a:xfrm>
              <a:off x="1969340" y="3690014"/>
              <a:ext cx="26568" cy="47231"/>
            </a:xfrm>
            <a:custGeom>
              <a:avLst/>
              <a:gdLst>
                <a:gd name="connsiteX0" fmla="*/ 0 w 26568"/>
                <a:gd name="connsiteY0" fmla="*/ 0 h 47231"/>
                <a:gd name="connsiteX1" fmla="*/ 26568 w 26568"/>
                <a:gd name="connsiteY1" fmla="*/ 47232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68" h="47231">
                  <a:moveTo>
                    <a:pt x="0" y="0"/>
                  </a:moveTo>
                  <a:lnTo>
                    <a:pt x="26568" y="47232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A3AE9873-B50F-4BCE-A7DB-452ADBEE3078}"/>
                </a:ext>
              </a:extLst>
            </p:cNvPr>
            <p:cNvSpPr/>
            <p:nvPr/>
          </p:nvSpPr>
          <p:spPr>
            <a:xfrm>
              <a:off x="1969340" y="3690013"/>
              <a:ext cx="26567" cy="47231"/>
            </a:xfrm>
            <a:custGeom>
              <a:avLst/>
              <a:gdLst>
                <a:gd name="connsiteX0" fmla="*/ 25830 w 26567"/>
                <a:gd name="connsiteY0" fmla="*/ 47232 h 47231"/>
                <a:gd name="connsiteX1" fmla="*/ 0 w 26567"/>
                <a:gd name="connsiteY1" fmla="*/ 0 h 47231"/>
                <a:gd name="connsiteX2" fmla="*/ 738 w 26567"/>
                <a:gd name="connsiteY2" fmla="*/ 0 h 47231"/>
                <a:gd name="connsiteX3" fmla="*/ 26568 w 26567"/>
                <a:gd name="connsiteY3" fmla="*/ 46494 h 47231"/>
                <a:gd name="connsiteX4" fmla="*/ 25830 w 26567"/>
                <a:gd name="connsiteY4" fmla="*/ 47232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7" h="47231">
                  <a:moveTo>
                    <a:pt x="25830" y="47232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26568" y="46494"/>
                  </a:lnTo>
                  <a:lnTo>
                    <a:pt x="25830" y="472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7152BD35-6952-49E9-8247-DAFD22EFFBE6}"/>
                </a:ext>
              </a:extLst>
            </p:cNvPr>
            <p:cNvSpPr/>
            <p:nvPr/>
          </p:nvSpPr>
          <p:spPr>
            <a:xfrm>
              <a:off x="1972292" y="3688538"/>
              <a:ext cx="31733" cy="45018"/>
            </a:xfrm>
            <a:custGeom>
              <a:avLst/>
              <a:gdLst>
                <a:gd name="connsiteX0" fmla="*/ 0 w 31733"/>
                <a:gd name="connsiteY0" fmla="*/ 0 h 45018"/>
                <a:gd name="connsiteX1" fmla="*/ 31734 w 31733"/>
                <a:gd name="connsiteY1" fmla="*/ 4501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33" h="45018">
                  <a:moveTo>
                    <a:pt x="0" y="0"/>
                  </a:moveTo>
                  <a:lnTo>
                    <a:pt x="31734" y="45018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6BD0719C-7668-4572-A415-1BED7C22A7C5}"/>
                </a:ext>
              </a:extLst>
            </p:cNvPr>
            <p:cNvSpPr/>
            <p:nvPr/>
          </p:nvSpPr>
          <p:spPr>
            <a:xfrm>
              <a:off x="1971554" y="3688537"/>
              <a:ext cx="32471" cy="45018"/>
            </a:xfrm>
            <a:custGeom>
              <a:avLst/>
              <a:gdLst>
                <a:gd name="connsiteX0" fmla="*/ 31734 w 32471"/>
                <a:gd name="connsiteY0" fmla="*/ 45018 h 45018"/>
                <a:gd name="connsiteX1" fmla="*/ 0 w 32471"/>
                <a:gd name="connsiteY1" fmla="*/ 0 h 45018"/>
                <a:gd name="connsiteX2" fmla="*/ 738 w 32471"/>
                <a:gd name="connsiteY2" fmla="*/ 0 h 45018"/>
                <a:gd name="connsiteX3" fmla="*/ 32472 w 32471"/>
                <a:gd name="connsiteY3" fmla="*/ 44280 h 45018"/>
                <a:gd name="connsiteX4" fmla="*/ 31734 w 32471"/>
                <a:gd name="connsiteY4" fmla="*/ 4501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1" h="45018">
                  <a:moveTo>
                    <a:pt x="31734" y="45018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32472" y="44280"/>
                  </a:lnTo>
                  <a:lnTo>
                    <a:pt x="31734" y="450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D97A2857-DE91-4AF5-A421-18A19D0B86FD}"/>
                </a:ext>
              </a:extLst>
            </p:cNvPr>
            <p:cNvSpPr/>
            <p:nvPr/>
          </p:nvSpPr>
          <p:spPr>
            <a:xfrm>
              <a:off x="1970816" y="3689276"/>
              <a:ext cx="28782" cy="45756"/>
            </a:xfrm>
            <a:custGeom>
              <a:avLst/>
              <a:gdLst>
                <a:gd name="connsiteX0" fmla="*/ 0 w 28782"/>
                <a:gd name="connsiteY0" fmla="*/ 0 h 45756"/>
                <a:gd name="connsiteX1" fmla="*/ 28782 w 28782"/>
                <a:gd name="connsiteY1" fmla="*/ 45756 h 45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82" h="45756">
                  <a:moveTo>
                    <a:pt x="0" y="0"/>
                  </a:moveTo>
                  <a:lnTo>
                    <a:pt x="28782" y="45756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F9346C51-B663-427B-BD7D-BAE1FDB030EC}"/>
                </a:ext>
              </a:extLst>
            </p:cNvPr>
            <p:cNvSpPr/>
            <p:nvPr/>
          </p:nvSpPr>
          <p:spPr>
            <a:xfrm>
              <a:off x="1970815" y="3689276"/>
              <a:ext cx="29520" cy="46493"/>
            </a:xfrm>
            <a:custGeom>
              <a:avLst/>
              <a:gdLst>
                <a:gd name="connsiteX0" fmla="*/ 28782 w 29520"/>
                <a:gd name="connsiteY0" fmla="*/ 46494 h 46493"/>
                <a:gd name="connsiteX1" fmla="*/ 0 w 29520"/>
                <a:gd name="connsiteY1" fmla="*/ 0 h 46493"/>
                <a:gd name="connsiteX2" fmla="*/ 738 w 29520"/>
                <a:gd name="connsiteY2" fmla="*/ 0 h 46493"/>
                <a:gd name="connsiteX3" fmla="*/ 29520 w 29520"/>
                <a:gd name="connsiteY3" fmla="*/ 45756 h 46493"/>
                <a:gd name="connsiteX4" fmla="*/ 28782 w 29520"/>
                <a:gd name="connsiteY4" fmla="*/ 46494 h 4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20" h="46493">
                  <a:moveTo>
                    <a:pt x="28782" y="46494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29520" y="45756"/>
                  </a:lnTo>
                  <a:lnTo>
                    <a:pt x="28782" y="464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BD02DCE5-DB5D-4891-A880-4B719ADDD2DF}"/>
                </a:ext>
              </a:extLst>
            </p:cNvPr>
            <p:cNvSpPr/>
            <p:nvPr/>
          </p:nvSpPr>
          <p:spPr>
            <a:xfrm>
              <a:off x="1964912" y="3736508"/>
              <a:ext cx="19925" cy="8856"/>
            </a:xfrm>
            <a:custGeom>
              <a:avLst/>
              <a:gdLst>
                <a:gd name="connsiteX0" fmla="*/ 0 w 19925"/>
                <a:gd name="connsiteY0" fmla="*/ 8856 h 8856"/>
                <a:gd name="connsiteX1" fmla="*/ 19926 w 19925"/>
                <a:gd name="connsiteY1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925" h="8856">
                  <a:moveTo>
                    <a:pt x="0" y="8856"/>
                  </a:moveTo>
                  <a:lnTo>
                    <a:pt x="19926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F873BCF2-DF37-442E-A216-E59432AABBBA}"/>
                </a:ext>
              </a:extLst>
            </p:cNvPr>
            <p:cNvSpPr/>
            <p:nvPr/>
          </p:nvSpPr>
          <p:spPr>
            <a:xfrm rot="20184000">
              <a:off x="1964169" y="3740693"/>
              <a:ext cx="22140" cy="738"/>
            </a:xfrm>
            <a:custGeom>
              <a:avLst/>
              <a:gdLst>
                <a:gd name="connsiteX0" fmla="*/ 0 w 22140"/>
                <a:gd name="connsiteY0" fmla="*/ 0 h 738"/>
                <a:gd name="connsiteX1" fmla="*/ 22140 w 22140"/>
                <a:gd name="connsiteY1" fmla="*/ 0 h 738"/>
                <a:gd name="connsiteX2" fmla="*/ 22140 w 22140"/>
                <a:gd name="connsiteY2" fmla="*/ 738 h 738"/>
                <a:gd name="connsiteX3" fmla="*/ 0 w 2214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738">
                  <a:moveTo>
                    <a:pt x="0" y="0"/>
                  </a:moveTo>
                  <a:lnTo>
                    <a:pt x="22140" y="0"/>
                  </a:lnTo>
                  <a:lnTo>
                    <a:pt x="2214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3C23FFB7-C633-44B7-918E-3B15AD8BEFB3}"/>
                </a:ext>
              </a:extLst>
            </p:cNvPr>
            <p:cNvSpPr/>
            <p:nvPr/>
          </p:nvSpPr>
          <p:spPr>
            <a:xfrm>
              <a:off x="1964174" y="3730604"/>
              <a:ext cx="18450" cy="6641"/>
            </a:xfrm>
            <a:custGeom>
              <a:avLst/>
              <a:gdLst>
                <a:gd name="connsiteX0" fmla="*/ 0 w 18450"/>
                <a:gd name="connsiteY0" fmla="*/ 6642 h 6641"/>
                <a:gd name="connsiteX1" fmla="*/ 18450 w 18450"/>
                <a:gd name="connsiteY1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450" h="6641">
                  <a:moveTo>
                    <a:pt x="0" y="6642"/>
                  </a:moveTo>
                  <a:lnTo>
                    <a:pt x="1845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A9A5932D-B2A0-4884-848F-37F7996A684D}"/>
                </a:ext>
              </a:extLst>
            </p:cNvPr>
            <p:cNvSpPr/>
            <p:nvPr/>
          </p:nvSpPr>
          <p:spPr>
            <a:xfrm>
              <a:off x="1964173" y="3729865"/>
              <a:ext cx="18450" cy="7379"/>
            </a:xfrm>
            <a:custGeom>
              <a:avLst/>
              <a:gdLst>
                <a:gd name="connsiteX0" fmla="*/ 738 w 18450"/>
                <a:gd name="connsiteY0" fmla="*/ 7380 h 7379"/>
                <a:gd name="connsiteX1" fmla="*/ 0 w 18450"/>
                <a:gd name="connsiteY1" fmla="*/ 6642 h 7379"/>
                <a:gd name="connsiteX2" fmla="*/ 17712 w 18450"/>
                <a:gd name="connsiteY2" fmla="*/ 0 h 7379"/>
                <a:gd name="connsiteX3" fmla="*/ 18450 w 18450"/>
                <a:gd name="connsiteY3" fmla="*/ 738 h 7379"/>
                <a:gd name="connsiteX4" fmla="*/ 738 w 18450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7379">
                  <a:moveTo>
                    <a:pt x="738" y="7380"/>
                  </a:moveTo>
                  <a:lnTo>
                    <a:pt x="0" y="6642"/>
                  </a:lnTo>
                  <a:lnTo>
                    <a:pt x="17712" y="0"/>
                  </a:lnTo>
                  <a:lnTo>
                    <a:pt x="18450" y="738"/>
                  </a:lnTo>
                  <a:lnTo>
                    <a:pt x="738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B3D429C2-FCDF-4921-888E-3247301405BA}"/>
                </a:ext>
              </a:extLst>
            </p:cNvPr>
            <p:cNvSpPr/>
            <p:nvPr/>
          </p:nvSpPr>
          <p:spPr>
            <a:xfrm>
              <a:off x="1964912" y="3723962"/>
              <a:ext cx="14760" cy="5904"/>
            </a:xfrm>
            <a:custGeom>
              <a:avLst/>
              <a:gdLst>
                <a:gd name="connsiteX0" fmla="*/ 0 w 14760"/>
                <a:gd name="connsiteY0" fmla="*/ 5904 h 5904"/>
                <a:gd name="connsiteX1" fmla="*/ 14760 w 14760"/>
                <a:gd name="connsiteY1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60" h="5904">
                  <a:moveTo>
                    <a:pt x="0" y="5904"/>
                  </a:moveTo>
                  <a:lnTo>
                    <a:pt x="1476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7800063A-2E12-401A-938A-D82A2C3DB425}"/>
                </a:ext>
              </a:extLst>
            </p:cNvPr>
            <p:cNvSpPr/>
            <p:nvPr/>
          </p:nvSpPr>
          <p:spPr>
            <a:xfrm>
              <a:off x="1964911" y="3723224"/>
              <a:ext cx="14759" cy="6641"/>
            </a:xfrm>
            <a:custGeom>
              <a:avLst/>
              <a:gdLst>
                <a:gd name="connsiteX0" fmla="*/ 0 w 14759"/>
                <a:gd name="connsiteY0" fmla="*/ 6642 h 6641"/>
                <a:gd name="connsiteX1" fmla="*/ 0 w 14759"/>
                <a:gd name="connsiteY1" fmla="*/ 5904 h 6641"/>
                <a:gd name="connsiteX2" fmla="*/ 14760 w 14759"/>
                <a:gd name="connsiteY2" fmla="*/ 0 h 6641"/>
                <a:gd name="connsiteX3" fmla="*/ 14760 w 14759"/>
                <a:gd name="connsiteY3" fmla="*/ 738 h 6641"/>
                <a:gd name="connsiteX4" fmla="*/ 0 w 14759"/>
                <a:gd name="connsiteY4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6641">
                  <a:moveTo>
                    <a:pt x="0" y="6642"/>
                  </a:moveTo>
                  <a:lnTo>
                    <a:pt x="0" y="5904"/>
                  </a:lnTo>
                  <a:lnTo>
                    <a:pt x="14760" y="0"/>
                  </a:lnTo>
                  <a:lnTo>
                    <a:pt x="14760" y="738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0C2CE070-81DF-43DE-89D0-611108A211E8}"/>
                </a:ext>
              </a:extLst>
            </p:cNvPr>
            <p:cNvSpPr/>
            <p:nvPr/>
          </p:nvSpPr>
          <p:spPr>
            <a:xfrm>
              <a:off x="1964912" y="3717320"/>
              <a:ext cx="11808" cy="4427"/>
            </a:xfrm>
            <a:custGeom>
              <a:avLst/>
              <a:gdLst>
                <a:gd name="connsiteX0" fmla="*/ 0 w 11808"/>
                <a:gd name="connsiteY0" fmla="*/ 4428 h 4427"/>
                <a:gd name="connsiteX1" fmla="*/ 11808 w 11808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8" h="4427">
                  <a:moveTo>
                    <a:pt x="0" y="4428"/>
                  </a:moveTo>
                  <a:lnTo>
                    <a:pt x="11808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66120171-615D-4C50-9B58-F972F9F9D9EE}"/>
                </a:ext>
              </a:extLst>
            </p:cNvPr>
            <p:cNvSpPr/>
            <p:nvPr/>
          </p:nvSpPr>
          <p:spPr>
            <a:xfrm rot="20316600">
              <a:off x="1963967" y="3719032"/>
              <a:ext cx="13283" cy="737"/>
            </a:xfrm>
            <a:custGeom>
              <a:avLst/>
              <a:gdLst>
                <a:gd name="connsiteX0" fmla="*/ 0 w 13283"/>
                <a:gd name="connsiteY0" fmla="*/ 0 h 737"/>
                <a:gd name="connsiteX1" fmla="*/ 13284 w 13283"/>
                <a:gd name="connsiteY1" fmla="*/ 0 h 737"/>
                <a:gd name="connsiteX2" fmla="*/ 13284 w 13283"/>
                <a:gd name="connsiteY2" fmla="*/ 738 h 737"/>
                <a:gd name="connsiteX3" fmla="*/ 0 w 13283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3" h="737">
                  <a:moveTo>
                    <a:pt x="0" y="0"/>
                  </a:moveTo>
                  <a:lnTo>
                    <a:pt x="13284" y="0"/>
                  </a:lnTo>
                  <a:lnTo>
                    <a:pt x="13284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1BBC1F01-A609-40EF-A087-21CC436270C1}"/>
                </a:ext>
              </a:extLst>
            </p:cNvPr>
            <p:cNvSpPr/>
            <p:nvPr/>
          </p:nvSpPr>
          <p:spPr>
            <a:xfrm>
              <a:off x="1964174" y="3710678"/>
              <a:ext cx="10332" cy="2952"/>
            </a:xfrm>
            <a:custGeom>
              <a:avLst/>
              <a:gdLst>
                <a:gd name="connsiteX0" fmla="*/ 0 w 10332"/>
                <a:gd name="connsiteY0" fmla="*/ 2952 h 2952"/>
                <a:gd name="connsiteX1" fmla="*/ 10332 w 10332"/>
                <a:gd name="connsiteY1" fmla="*/ 0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2" h="2952">
                  <a:moveTo>
                    <a:pt x="0" y="2952"/>
                  </a:moveTo>
                  <a:lnTo>
                    <a:pt x="10332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969E7631-E720-4F5A-91BF-63FF685735F1}"/>
                </a:ext>
              </a:extLst>
            </p:cNvPr>
            <p:cNvSpPr/>
            <p:nvPr/>
          </p:nvSpPr>
          <p:spPr>
            <a:xfrm>
              <a:off x="1964173" y="3709939"/>
              <a:ext cx="10332" cy="4427"/>
            </a:xfrm>
            <a:custGeom>
              <a:avLst/>
              <a:gdLst>
                <a:gd name="connsiteX0" fmla="*/ 738 w 10332"/>
                <a:gd name="connsiteY0" fmla="*/ 4428 h 4427"/>
                <a:gd name="connsiteX1" fmla="*/ 0 w 10332"/>
                <a:gd name="connsiteY1" fmla="*/ 2952 h 4427"/>
                <a:gd name="connsiteX2" fmla="*/ 9594 w 10332"/>
                <a:gd name="connsiteY2" fmla="*/ 0 h 4427"/>
                <a:gd name="connsiteX3" fmla="*/ 10332 w 10332"/>
                <a:gd name="connsiteY3" fmla="*/ 738 h 4427"/>
                <a:gd name="connsiteX4" fmla="*/ 738 w 10332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4427">
                  <a:moveTo>
                    <a:pt x="738" y="4428"/>
                  </a:moveTo>
                  <a:lnTo>
                    <a:pt x="0" y="2952"/>
                  </a:lnTo>
                  <a:lnTo>
                    <a:pt x="9594" y="0"/>
                  </a:lnTo>
                  <a:lnTo>
                    <a:pt x="10332" y="738"/>
                  </a:lnTo>
                  <a:lnTo>
                    <a:pt x="73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7A7AF12-AA24-4D8C-BB76-B87BAF6E8832}"/>
                </a:ext>
              </a:extLst>
            </p:cNvPr>
            <p:cNvSpPr/>
            <p:nvPr/>
          </p:nvSpPr>
          <p:spPr>
            <a:xfrm>
              <a:off x="1988528" y="3726176"/>
              <a:ext cx="10332" cy="2213"/>
            </a:xfrm>
            <a:custGeom>
              <a:avLst/>
              <a:gdLst>
                <a:gd name="connsiteX0" fmla="*/ 0 w 10332"/>
                <a:gd name="connsiteY0" fmla="*/ 2214 h 2213"/>
                <a:gd name="connsiteX1" fmla="*/ 10332 w 10332"/>
                <a:gd name="connsiteY1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2" h="2213">
                  <a:moveTo>
                    <a:pt x="0" y="2214"/>
                  </a:moveTo>
                  <a:lnTo>
                    <a:pt x="10332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53D4CC1D-A47B-465C-BD02-E1B321032DC8}"/>
                </a:ext>
              </a:extLst>
            </p:cNvPr>
            <p:cNvSpPr/>
            <p:nvPr/>
          </p:nvSpPr>
          <p:spPr>
            <a:xfrm>
              <a:off x="1988528" y="3726176"/>
              <a:ext cx="11069" cy="2951"/>
            </a:xfrm>
            <a:custGeom>
              <a:avLst/>
              <a:gdLst>
                <a:gd name="connsiteX0" fmla="*/ 0 w 11069"/>
                <a:gd name="connsiteY0" fmla="*/ 2952 h 2951"/>
                <a:gd name="connsiteX1" fmla="*/ 0 w 11069"/>
                <a:gd name="connsiteY1" fmla="*/ 1476 h 2951"/>
                <a:gd name="connsiteX2" fmla="*/ 10332 w 11069"/>
                <a:gd name="connsiteY2" fmla="*/ 0 h 2951"/>
                <a:gd name="connsiteX3" fmla="*/ 11070 w 11069"/>
                <a:gd name="connsiteY3" fmla="*/ 738 h 2951"/>
                <a:gd name="connsiteX4" fmla="*/ 0 w 11069"/>
                <a:gd name="connsiteY4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2951">
                  <a:moveTo>
                    <a:pt x="0" y="2952"/>
                  </a:moveTo>
                  <a:lnTo>
                    <a:pt x="0" y="1476"/>
                  </a:lnTo>
                  <a:lnTo>
                    <a:pt x="10332" y="0"/>
                  </a:lnTo>
                  <a:lnTo>
                    <a:pt x="11070" y="738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828A28D-839F-4572-BEE1-481EBAEAA225}"/>
                </a:ext>
              </a:extLst>
            </p:cNvPr>
            <p:cNvSpPr/>
            <p:nvPr/>
          </p:nvSpPr>
          <p:spPr>
            <a:xfrm>
              <a:off x="1985576" y="3719534"/>
              <a:ext cx="8117" cy="2951"/>
            </a:xfrm>
            <a:custGeom>
              <a:avLst/>
              <a:gdLst>
                <a:gd name="connsiteX0" fmla="*/ 0 w 8117"/>
                <a:gd name="connsiteY0" fmla="*/ 2952 h 2951"/>
                <a:gd name="connsiteX1" fmla="*/ 8118 w 8117"/>
                <a:gd name="connsiteY1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2951">
                  <a:moveTo>
                    <a:pt x="0" y="2952"/>
                  </a:moveTo>
                  <a:lnTo>
                    <a:pt x="8118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376D52DC-5001-4FCB-ACA7-5665F52B1B13}"/>
                </a:ext>
              </a:extLst>
            </p:cNvPr>
            <p:cNvSpPr/>
            <p:nvPr/>
          </p:nvSpPr>
          <p:spPr>
            <a:xfrm>
              <a:off x="1985575" y="3718795"/>
              <a:ext cx="8856" cy="3690"/>
            </a:xfrm>
            <a:custGeom>
              <a:avLst/>
              <a:gdLst>
                <a:gd name="connsiteX0" fmla="*/ 0 w 8856"/>
                <a:gd name="connsiteY0" fmla="*/ 3690 h 3690"/>
                <a:gd name="connsiteX1" fmla="*/ 0 w 8856"/>
                <a:gd name="connsiteY1" fmla="*/ 2952 h 3690"/>
                <a:gd name="connsiteX2" fmla="*/ 8118 w 8856"/>
                <a:gd name="connsiteY2" fmla="*/ 0 h 3690"/>
                <a:gd name="connsiteX3" fmla="*/ 8856 w 8856"/>
                <a:gd name="connsiteY3" fmla="*/ 738 h 3690"/>
                <a:gd name="connsiteX4" fmla="*/ 0 w 8856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6" h="3690">
                  <a:moveTo>
                    <a:pt x="0" y="3690"/>
                  </a:moveTo>
                  <a:lnTo>
                    <a:pt x="0" y="2952"/>
                  </a:lnTo>
                  <a:lnTo>
                    <a:pt x="8118" y="0"/>
                  </a:lnTo>
                  <a:lnTo>
                    <a:pt x="8856" y="738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E73EADB0-0969-4F8E-81AE-340E8059E1EC}"/>
                </a:ext>
              </a:extLst>
            </p:cNvPr>
            <p:cNvSpPr/>
            <p:nvPr/>
          </p:nvSpPr>
          <p:spPr>
            <a:xfrm>
              <a:off x="1981886" y="3713630"/>
              <a:ext cx="8117" cy="2213"/>
            </a:xfrm>
            <a:custGeom>
              <a:avLst/>
              <a:gdLst>
                <a:gd name="connsiteX0" fmla="*/ 0 w 8117"/>
                <a:gd name="connsiteY0" fmla="*/ 2214 h 2213"/>
                <a:gd name="connsiteX1" fmla="*/ 8118 w 8117"/>
                <a:gd name="connsiteY1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2213">
                  <a:moveTo>
                    <a:pt x="0" y="2214"/>
                  </a:moveTo>
                  <a:lnTo>
                    <a:pt x="8118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0C25D1E-A136-4E48-8882-B47F4E0B4C4C}"/>
                </a:ext>
              </a:extLst>
            </p:cNvPr>
            <p:cNvSpPr/>
            <p:nvPr/>
          </p:nvSpPr>
          <p:spPr>
            <a:xfrm>
              <a:off x="1981886" y="3713630"/>
              <a:ext cx="8855" cy="2213"/>
            </a:xfrm>
            <a:custGeom>
              <a:avLst/>
              <a:gdLst>
                <a:gd name="connsiteX0" fmla="*/ 0 w 8855"/>
                <a:gd name="connsiteY0" fmla="*/ 2214 h 2213"/>
                <a:gd name="connsiteX1" fmla="*/ 0 w 8855"/>
                <a:gd name="connsiteY1" fmla="*/ 1476 h 2213"/>
                <a:gd name="connsiteX2" fmla="*/ 8118 w 8855"/>
                <a:gd name="connsiteY2" fmla="*/ 0 h 2213"/>
                <a:gd name="connsiteX3" fmla="*/ 8856 w 8855"/>
                <a:gd name="connsiteY3" fmla="*/ 738 h 2213"/>
                <a:gd name="connsiteX4" fmla="*/ 0 w 8855"/>
                <a:gd name="connsiteY4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2213">
                  <a:moveTo>
                    <a:pt x="0" y="2214"/>
                  </a:moveTo>
                  <a:lnTo>
                    <a:pt x="0" y="1476"/>
                  </a:lnTo>
                  <a:lnTo>
                    <a:pt x="8118" y="0"/>
                  </a:lnTo>
                  <a:lnTo>
                    <a:pt x="8856" y="738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A6F79FC7-2878-47E3-8BD6-2B0B73F3AA41}"/>
                </a:ext>
              </a:extLst>
            </p:cNvPr>
            <p:cNvSpPr/>
            <p:nvPr/>
          </p:nvSpPr>
          <p:spPr>
            <a:xfrm>
              <a:off x="1978196" y="3707726"/>
              <a:ext cx="7379" cy="1475"/>
            </a:xfrm>
            <a:custGeom>
              <a:avLst/>
              <a:gdLst>
                <a:gd name="connsiteX0" fmla="*/ 0 w 7379"/>
                <a:gd name="connsiteY0" fmla="*/ 1476 h 1475"/>
                <a:gd name="connsiteX1" fmla="*/ 7380 w 7379"/>
                <a:gd name="connsiteY1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1475">
                  <a:moveTo>
                    <a:pt x="0" y="1476"/>
                  </a:moveTo>
                  <a:lnTo>
                    <a:pt x="738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5294C57C-CE88-4895-BFC8-C8EB5EBE61AF}"/>
                </a:ext>
              </a:extLst>
            </p:cNvPr>
            <p:cNvSpPr/>
            <p:nvPr/>
          </p:nvSpPr>
          <p:spPr>
            <a:xfrm>
              <a:off x="1978196" y="3707726"/>
              <a:ext cx="7379" cy="1475"/>
            </a:xfrm>
            <a:custGeom>
              <a:avLst/>
              <a:gdLst>
                <a:gd name="connsiteX0" fmla="*/ 0 w 7379"/>
                <a:gd name="connsiteY0" fmla="*/ 1476 h 1475"/>
                <a:gd name="connsiteX1" fmla="*/ 0 w 7379"/>
                <a:gd name="connsiteY1" fmla="*/ 738 h 1475"/>
                <a:gd name="connsiteX2" fmla="*/ 7380 w 7379"/>
                <a:gd name="connsiteY2" fmla="*/ 0 h 1475"/>
                <a:gd name="connsiteX3" fmla="*/ 7380 w 7379"/>
                <a:gd name="connsiteY3" fmla="*/ 738 h 1475"/>
                <a:gd name="connsiteX4" fmla="*/ 0 w 7379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1475">
                  <a:moveTo>
                    <a:pt x="0" y="1476"/>
                  </a:moveTo>
                  <a:lnTo>
                    <a:pt x="0" y="738"/>
                  </a:lnTo>
                  <a:lnTo>
                    <a:pt x="7380" y="0"/>
                  </a:lnTo>
                  <a:lnTo>
                    <a:pt x="7380" y="738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47AA1485-0D48-49D9-A08A-B5ABEA1CBB12}"/>
                </a:ext>
              </a:extLst>
            </p:cNvPr>
            <p:cNvSpPr/>
            <p:nvPr/>
          </p:nvSpPr>
          <p:spPr>
            <a:xfrm>
              <a:off x="1975244" y="3701822"/>
              <a:ext cx="6641" cy="737"/>
            </a:xfrm>
            <a:custGeom>
              <a:avLst/>
              <a:gdLst>
                <a:gd name="connsiteX0" fmla="*/ 0 w 6641"/>
                <a:gd name="connsiteY0" fmla="*/ 738 h 737"/>
                <a:gd name="connsiteX1" fmla="*/ 6642 w 6641"/>
                <a:gd name="connsiteY1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1" h="737">
                  <a:moveTo>
                    <a:pt x="0" y="738"/>
                  </a:moveTo>
                  <a:lnTo>
                    <a:pt x="6642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545CF240-871B-48F3-9D53-801C0D9D7B5A}"/>
                </a:ext>
              </a:extLst>
            </p:cNvPr>
            <p:cNvSpPr/>
            <p:nvPr/>
          </p:nvSpPr>
          <p:spPr>
            <a:xfrm rot="21291434">
              <a:off x="1978887" y="3708628"/>
              <a:ext cx="6668" cy="740"/>
            </a:xfrm>
            <a:custGeom>
              <a:avLst/>
              <a:gdLst>
                <a:gd name="connsiteX0" fmla="*/ 0 w 6668"/>
                <a:gd name="connsiteY0" fmla="*/ 0 h 740"/>
                <a:gd name="connsiteX1" fmla="*/ 6669 w 6668"/>
                <a:gd name="connsiteY1" fmla="*/ 0 h 740"/>
                <a:gd name="connsiteX2" fmla="*/ 6669 w 6668"/>
                <a:gd name="connsiteY2" fmla="*/ 741 h 740"/>
                <a:gd name="connsiteX3" fmla="*/ 0 w 6668"/>
                <a:gd name="connsiteY3" fmla="*/ 741 h 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8" h="740">
                  <a:moveTo>
                    <a:pt x="0" y="0"/>
                  </a:moveTo>
                  <a:lnTo>
                    <a:pt x="6669" y="0"/>
                  </a:lnTo>
                  <a:lnTo>
                    <a:pt x="6669" y="741"/>
                  </a:lnTo>
                  <a:lnTo>
                    <a:pt x="0" y="741"/>
                  </a:lnTo>
                  <a:close/>
                </a:path>
              </a:pathLst>
            </a:custGeom>
            <a:solidFill>
              <a:srgbClr val="000000"/>
            </a:solidFill>
            <a:ln w="737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6A331B5F-A725-4E40-A5E9-B4FD3D2D5BFD}"/>
                </a:ext>
              </a:extLst>
            </p:cNvPr>
            <p:cNvSpPr/>
            <p:nvPr/>
          </p:nvSpPr>
          <p:spPr>
            <a:xfrm>
              <a:off x="1964174" y="3703298"/>
              <a:ext cx="7380" cy="2952"/>
            </a:xfrm>
            <a:custGeom>
              <a:avLst/>
              <a:gdLst>
                <a:gd name="connsiteX0" fmla="*/ 7380 w 7380"/>
                <a:gd name="connsiteY0" fmla="*/ 0 h 2952"/>
                <a:gd name="connsiteX1" fmla="*/ 0 w 7380"/>
                <a:gd name="connsiteY1" fmla="*/ 2952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2952">
                  <a:moveTo>
                    <a:pt x="7380" y="0"/>
                  </a:moveTo>
                  <a:lnTo>
                    <a:pt x="0" y="2952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0CD37AED-B97A-4681-A1F3-5E4D5F058B41}"/>
                </a:ext>
              </a:extLst>
            </p:cNvPr>
            <p:cNvSpPr/>
            <p:nvPr/>
          </p:nvSpPr>
          <p:spPr>
            <a:xfrm>
              <a:off x="1964173" y="3703298"/>
              <a:ext cx="7380" cy="3689"/>
            </a:xfrm>
            <a:custGeom>
              <a:avLst/>
              <a:gdLst>
                <a:gd name="connsiteX0" fmla="*/ 738 w 7380"/>
                <a:gd name="connsiteY0" fmla="*/ 3690 h 3689"/>
                <a:gd name="connsiteX1" fmla="*/ 0 w 7380"/>
                <a:gd name="connsiteY1" fmla="*/ 2214 h 3689"/>
                <a:gd name="connsiteX2" fmla="*/ 7380 w 7380"/>
                <a:gd name="connsiteY2" fmla="*/ 0 h 3689"/>
                <a:gd name="connsiteX3" fmla="*/ 7380 w 7380"/>
                <a:gd name="connsiteY3" fmla="*/ 738 h 3689"/>
                <a:gd name="connsiteX4" fmla="*/ 738 w 7380"/>
                <a:gd name="connsiteY4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3689">
                  <a:moveTo>
                    <a:pt x="738" y="3690"/>
                  </a:moveTo>
                  <a:lnTo>
                    <a:pt x="0" y="2214"/>
                  </a:lnTo>
                  <a:lnTo>
                    <a:pt x="7380" y="0"/>
                  </a:lnTo>
                  <a:lnTo>
                    <a:pt x="7380" y="738"/>
                  </a:lnTo>
                  <a:lnTo>
                    <a:pt x="738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2570CF16-6196-42E8-8D7A-75A1E953E127}"/>
                </a:ext>
              </a:extLst>
            </p:cNvPr>
            <p:cNvSpPr/>
            <p:nvPr/>
          </p:nvSpPr>
          <p:spPr>
            <a:xfrm>
              <a:off x="1991480" y="3729866"/>
              <a:ext cx="10332" cy="3689"/>
            </a:xfrm>
            <a:custGeom>
              <a:avLst/>
              <a:gdLst>
                <a:gd name="connsiteX0" fmla="*/ 0 w 10332"/>
                <a:gd name="connsiteY0" fmla="*/ 3690 h 3689"/>
                <a:gd name="connsiteX1" fmla="*/ 10332 w 10332"/>
                <a:gd name="connsiteY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2" h="3689">
                  <a:moveTo>
                    <a:pt x="0" y="3690"/>
                  </a:moveTo>
                  <a:lnTo>
                    <a:pt x="10332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3BDEFF65-8C28-45A1-BF33-3C22E762A075}"/>
                </a:ext>
              </a:extLst>
            </p:cNvPr>
            <p:cNvSpPr/>
            <p:nvPr/>
          </p:nvSpPr>
          <p:spPr>
            <a:xfrm>
              <a:off x="1990741" y="3729865"/>
              <a:ext cx="11070" cy="4427"/>
            </a:xfrm>
            <a:custGeom>
              <a:avLst/>
              <a:gdLst>
                <a:gd name="connsiteX0" fmla="*/ 738 w 11070"/>
                <a:gd name="connsiteY0" fmla="*/ 4428 h 4427"/>
                <a:gd name="connsiteX1" fmla="*/ 0 w 11070"/>
                <a:gd name="connsiteY1" fmla="*/ 3690 h 4427"/>
                <a:gd name="connsiteX2" fmla="*/ 10332 w 11070"/>
                <a:gd name="connsiteY2" fmla="*/ 0 h 4427"/>
                <a:gd name="connsiteX3" fmla="*/ 11070 w 11070"/>
                <a:gd name="connsiteY3" fmla="*/ 738 h 4427"/>
                <a:gd name="connsiteX4" fmla="*/ 738 w 1107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4427">
                  <a:moveTo>
                    <a:pt x="738" y="4428"/>
                  </a:moveTo>
                  <a:lnTo>
                    <a:pt x="0" y="3690"/>
                  </a:lnTo>
                  <a:lnTo>
                    <a:pt x="10332" y="0"/>
                  </a:lnTo>
                  <a:lnTo>
                    <a:pt x="11070" y="738"/>
                  </a:lnTo>
                  <a:lnTo>
                    <a:pt x="73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2041B079-2B24-4EC5-9366-9D8180C5ED06}"/>
                </a:ext>
              </a:extLst>
            </p:cNvPr>
            <p:cNvSpPr/>
            <p:nvPr/>
          </p:nvSpPr>
          <p:spPr>
            <a:xfrm>
              <a:off x="1944321" y="3718058"/>
              <a:ext cx="112840" cy="117618"/>
            </a:xfrm>
            <a:custGeom>
              <a:avLst/>
              <a:gdLst>
                <a:gd name="connsiteX0" fmla="*/ 15424 w 112840"/>
                <a:gd name="connsiteY0" fmla="*/ 65682 h 117618"/>
                <a:gd name="connsiteX1" fmla="*/ 15424 w 112840"/>
                <a:gd name="connsiteY1" fmla="*/ 48708 h 117618"/>
                <a:gd name="connsiteX2" fmla="*/ 28708 w 112840"/>
                <a:gd name="connsiteY2" fmla="*/ 30258 h 117618"/>
                <a:gd name="connsiteX3" fmla="*/ 92914 w 112840"/>
                <a:gd name="connsiteY3" fmla="*/ 0 h 117618"/>
                <a:gd name="connsiteX4" fmla="*/ 92914 w 112840"/>
                <a:gd name="connsiteY4" fmla="*/ 14022 h 117618"/>
                <a:gd name="connsiteX5" fmla="*/ 92914 w 112840"/>
                <a:gd name="connsiteY5" fmla="*/ 14022 h 117618"/>
                <a:gd name="connsiteX6" fmla="*/ 92914 w 112840"/>
                <a:gd name="connsiteY6" fmla="*/ 19926 h 117618"/>
                <a:gd name="connsiteX7" fmla="*/ 92914 w 112840"/>
                <a:gd name="connsiteY7" fmla="*/ 19926 h 117618"/>
                <a:gd name="connsiteX8" fmla="*/ 92914 w 112840"/>
                <a:gd name="connsiteY8" fmla="*/ 28782 h 117618"/>
                <a:gd name="connsiteX9" fmla="*/ 97342 w 112840"/>
                <a:gd name="connsiteY9" fmla="*/ 28782 h 117618"/>
                <a:gd name="connsiteX10" fmla="*/ 97342 w 112840"/>
                <a:gd name="connsiteY10" fmla="*/ 35424 h 117618"/>
                <a:gd name="connsiteX11" fmla="*/ 112840 w 112840"/>
                <a:gd name="connsiteY11" fmla="*/ 45756 h 117618"/>
                <a:gd name="connsiteX12" fmla="*/ 112840 w 112840"/>
                <a:gd name="connsiteY12" fmla="*/ 104796 h 117618"/>
                <a:gd name="connsiteX13" fmla="*/ 1402 w 112840"/>
                <a:gd name="connsiteY13" fmla="*/ 72324 h 11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840" h="117618">
                  <a:moveTo>
                    <a:pt x="15424" y="65682"/>
                  </a:moveTo>
                  <a:lnTo>
                    <a:pt x="15424" y="48708"/>
                  </a:lnTo>
                  <a:lnTo>
                    <a:pt x="28708" y="30258"/>
                  </a:lnTo>
                  <a:lnTo>
                    <a:pt x="92914" y="0"/>
                  </a:lnTo>
                  <a:lnTo>
                    <a:pt x="92914" y="14022"/>
                  </a:lnTo>
                  <a:lnTo>
                    <a:pt x="92914" y="14022"/>
                  </a:lnTo>
                  <a:lnTo>
                    <a:pt x="92914" y="19926"/>
                  </a:lnTo>
                  <a:lnTo>
                    <a:pt x="92914" y="19926"/>
                  </a:lnTo>
                  <a:lnTo>
                    <a:pt x="92914" y="28782"/>
                  </a:lnTo>
                  <a:lnTo>
                    <a:pt x="97342" y="28782"/>
                  </a:lnTo>
                  <a:lnTo>
                    <a:pt x="97342" y="35424"/>
                  </a:lnTo>
                  <a:cubicBezTo>
                    <a:pt x="102213" y="39289"/>
                    <a:pt x="107401" y="42745"/>
                    <a:pt x="112840" y="45756"/>
                  </a:cubicBezTo>
                  <a:lnTo>
                    <a:pt x="112840" y="104796"/>
                  </a:lnTo>
                  <a:cubicBezTo>
                    <a:pt x="46420" y="118080"/>
                    <a:pt x="-9668" y="135792"/>
                    <a:pt x="1402" y="72324"/>
                  </a:cubicBezTo>
                  <a:close/>
                </a:path>
              </a:pathLst>
            </a:custGeom>
            <a:solidFill>
              <a:srgbClr val="79421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4174A8BE-CADA-4C79-8356-3107273729B6}"/>
                </a:ext>
              </a:extLst>
            </p:cNvPr>
            <p:cNvSpPr/>
            <p:nvPr/>
          </p:nvSpPr>
          <p:spPr>
            <a:xfrm>
              <a:off x="1944141" y="3718058"/>
              <a:ext cx="113020" cy="116091"/>
            </a:xfrm>
            <a:custGeom>
              <a:avLst/>
              <a:gdLst>
                <a:gd name="connsiteX0" fmla="*/ 36268 w 113020"/>
                <a:gd name="connsiteY0" fmla="*/ 115866 h 116091"/>
                <a:gd name="connsiteX1" fmla="*/ 8224 w 113020"/>
                <a:gd name="connsiteY1" fmla="*/ 107748 h 116091"/>
                <a:gd name="connsiteX2" fmla="*/ 2320 w 113020"/>
                <a:gd name="connsiteY2" fmla="*/ 70110 h 116091"/>
                <a:gd name="connsiteX3" fmla="*/ 2320 w 113020"/>
                <a:gd name="connsiteY3" fmla="*/ 70110 h 116091"/>
                <a:gd name="connsiteX4" fmla="*/ 13390 w 113020"/>
                <a:gd name="connsiteY4" fmla="*/ 65682 h 116091"/>
                <a:gd name="connsiteX5" fmla="*/ 13390 w 113020"/>
                <a:gd name="connsiteY5" fmla="*/ 49446 h 116091"/>
                <a:gd name="connsiteX6" fmla="*/ 13390 w 113020"/>
                <a:gd name="connsiteY6" fmla="*/ 49446 h 116091"/>
                <a:gd name="connsiteX7" fmla="*/ 27412 w 113020"/>
                <a:gd name="connsiteY7" fmla="*/ 30996 h 116091"/>
                <a:gd name="connsiteX8" fmla="*/ 92356 w 113020"/>
                <a:gd name="connsiteY8" fmla="*/ 0 h 116091"/>
                <a:gd name="connsiteX9" fmla="*/ 92356 w 113020"/>
                <a:gd name="connsiteY9" fmla="*/ 14022 h 116091"/>
                <a:gd name="connsiteX10" fmla="*/ 92356 w 113020"/>
                <a:gd name="connsiteY10" fmla="*/ 14022 h 116091"/>
                <a:gd name="connsiteX11" fmla="*/ 92356 w 113020"/>
                <a:gd name="connsiteY11" fmla="*/ 20664 h 116091"/>
                <a:gd name="connsiteX12" fmla="*/ 92356 w 113020"/>
                <a:gd name="connsiteY12" fmla="*/ 20664 h 116091"/>
                <a:gd name="connsiteX13" fmla="*/ 92356 w 113020"/>
                <a:gd name="connsiteY13" fmla="*/ 28782 h 116091"/>
                <a:gd name="connsiteX14" fmla="*/ 96046 w 113020"/>
                <a:gd name="connsiteY14" fmla="*/ 28782 h 116091"/>
                <a:gd name="connsiteX15" fmla="*/ 96046 w 113020"/>
                <a:gd name="connsiteY15" fmla="*/ 28782 h 116091"/>
                <a:gd name="connsiteX16" fmla="*/ 96046 w 113020"/>
                <a:gd name="connsiteY16" fmla="*/ 36162 h 116091"/>
                <a:gd name="connsiteX17" fmla="*/ 110806 w 113020"/>
                <a:gd name="connsiteY17" fmla="*/ 45756 h 116091"/>
                <a:gd name="connsiteX18" fmla="*/ 110806 w 113020"/>
                <a:gd name="connsiteY18" fmla="*/ 45756 h 116091"/>
                <a:gd name="connsiteX19" fmla="*/ 110806 w 113020"/>
                <a:gd name="connsiteY19" fmla="*/ 105534 h 116091"/>
                <a:gd name="connsiteX20" fmla="*/ 110806 w 113020"/>
                <a:gd name="connsiteY20" fmla="*/ 105534 h 116091"/>
                <a:gd name="connsiteX21" fmla="*/ 94570 w 113020"/>
                <a:gd name="connsiteY21" fmla="*/ 105534 h 116091"/>
                <a:gd name="connsiteX22" fmla="*/ 36268 w 113020"/>
                <a:gd name="connsiteY22" fmla="*/ 115866 h 116091"/>
                <a:gd name="connsiteX23" fmla="*/ 3058 w 113020"/>
                <a:gd name="connsiteY23" fmla="*/ 70848 h 116091"/>
                <a:gd name="connsiteX24" fmla="*/ 8962 w 113020"/>
                <a:gd name="connsiteY24" fmla="*/ 107010 h 116091"/>
                <a:gd name="connsiteX25" fmla="*/ 97522 w 113020"/>
                <a:gd name="connsiteY25" fmla="*/ 107010 h 116091"/>
                <a:gd name="connsiteX26" fmla="*/ 113020 w 113020"/>
                <a:gd name="connsiteY26" fmla="*/ 107010 h 116091"/>
                <a:gd name="connsiteX27" fmla="*/ 113020 w 113020"/>
                <a:gd name="connsiteY27" fmla="*/ 47970 h 116091"/>
                <a:gd name="connsiteX28" fmla="*/ 98260 w 113020"/>
                <a:gd name="connsiteY28" fmla="*/ 37638 h 116091"/>
                <a:gd name="connsiteX29" fmla="*/ 98260 w 113020"/>
                <a:gd name="connsiteY29" fmla="*/ 37638 h 116091"/>
                <a:gd name="connsiteX30" fmla="*/ 98260 w 113020"/>
                <a:gd name="connsiteY30" fmla="*/ 27306 h 116091"/>
                <a:gd name="connsiteX31" fmla="*/ 94570 w 113020"/>
                <a:gd name="connsiteY31" fmla="*/ 27306 h 116091"/>
                <a:gd name="connsiteX32" fmla="*/ 94570 w 113020"/>
                <a:gd name="connsiteY32" fmla="*/ 27306 h 116091"/>
                <a:gd name="connsiteX33" fmla="*/ 94570 w 113020"/>
                <a:gd name="connsiteY33" fmla="*/ 17712 h 116091"/>
                <a:gd name="connsiteX34" fmla="*/ 94570 w 113020"/>
                <a:gd name="connsiteY34" fmla="*/ 17712 h 116091"/>
                <a:gd name="connsiteX35" fmla="*/ 94570 w 113020"/>
                <a:gd name="connsiteY35" fmla="*/ 14022 h 116091"/>
                <a:gd name="connsiteX36" fmla="*/ 94570 w 113020"/>
                <a:gd name="connsiteY36" fmla="*/ 14022 h 116091"/>
                <a:gd name="connsiteX37" fmla="*/ 94570 w 113020"/>
                <a:gd name="connsiteY37" fmla="*/ 0 h 116091"/>
                <a:gd name="connsiteX38" fmla="*/ 30364 w 113020"/>
                <a:gd name="connsiteY38" fmla="*/ 30258 h 116091"/>
                <a:gd name="connsiteX39" fmla="*/ 17080 w 113020"/>
                <a:gd name="connsiteY39" fmla="*/ 47970 h 116091"/>
                <a:gd name="connsiteX40" fmla="*/ 17080 w 113020"/>
                <a:gd name="connsiteY40" fmla="*/ 64944 h 116091"/>
                <a:gd name="connsiteX41" fmla="*/ 17080 w 113020"/>
                <a:gd name="connsiteY41" fmla="*/ 64944 h 11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020" h="116091">
                  <a:moveTo>
                    <a:pt x="36268" y="115866"/>
                  </a:moveTo>
                  <a:cubicBezTo>
                    <a:pt x="26216" y="116960"/>
                    <a:pt x="16135" y="114043"/>
                    <a:pt x="8224" y="107748"/>
                  </a:cubicBezTo>
                  <a:cubicBezTo>
                    <a:pt x="-5" y="97016"/>
                    <a:pt x="-2226" y="82845"/>
                    <a:pt x="2320" y="70110"/>
                  </a:cubicBezTo>
                  <a:lnTo>
                    <a:pt x="2320" y="70110"/>
                  </a:lnTo>
                  <a:lnTo>
                    <a:pt x="13390" y="65682"/>
                  </a:lnTo>
                  <a:lnTo>
                    <a:pt x="13390" y="49446"/>
                  </a:lnTo>
                  <a:lnTo>
                    <a:pt x="13390" y="49446"/>
                  </a:lnTo>
                  <a:lnTo>
                    <a:pt x="27412" y="30996"/>
                  </a:lnTo>
                  <a:lnTo>
                    <a:pt x="92356" y="0"/>
                  </a:lnTo>
                  <a:lnTo>
                    <a:pt x="92356" y="14022"/>
                  </a:lnTo>
                  <a:lnTo>
                    <a:pt x="92356" y="14022"/>
                  </a:lnTo>
                  <a:lnTo>
                    <a:pt x="92356" y="20664"/>
                  </a:lnTo>
                  <a:lnTo>
                    <a:pt x="92356" y="20664"/>
                  </a:lnTo>
                  <a:lnTo>
                    <a:pt x="92356" y="28782"/>
                  </a:lnTo>
                  <a:lnTo>
                    <a:pt x="96046" y="28782"/>
                  </a:lnTo>
                  <a:lnTo>
                    <a:pt x="96046" y="28782"/>
                  </a:lnTo>
                  <a:lnTo>
                    <a:pt x="96046" y="36162"/>
                  </a:lnTo>
                  <a:cubicBezTo>
                    <a:pt x="100371" y="40193"/>
                    <a:pt x="105367" y="43439"/>
                    <a:pt x="110806" y="45756"/>
                  </a:cubicBezTo>
                  <a:lnTo>
                    <a:pt x="110806" y="45756"/>
                  </a:lnTo>
                  <a:lnTo>
                    <a:pt x="110806" y="105534"/>
                  </a:lnTo>
                  <a:lnTo>
                    <a:pt x="110806" y="105534"/>
                  </a:lnTo>
                  <a:lnTo>
                    <a:pt x="94570" y="105534"/>
                  </a:lnTo>
                  <a:cubicBezTo>
                    <a:pt x="75434" y="110486"/>
                    <a:pt x="55943" y="113941"/>
                    <a:pt x="36268" y="115866"/>
                  </a:cubicBezTo>
                  <a:close/>
                  <a:moveTo>
                    <a:pt x="3058" y="70848"/>
                  </a:moveTo>
                  <a:cubicBezTo>
                    <a:pt x="3058" y="87822"/>
                    <a:pt x="3058" y="100368"/>
                    <a:pt x="8962" y="107010"/>
                  </a:cubicBezTo>
                  <a:cubicBezTo>
                    <a:pt x="14866" y="113652"/>
                    <a:pt x="57670" y="114390"/>
                    <a:pt x="97522" y="107010"/>
                  </a:cubicBezTo>
                  <a:lnTo>
                    <a:pt x="113020" y="107010"/>
                  </a:lnTo>
                  <a:lnTo>
                    <a:pt x="113020" y="47970"/>
                  </a:lnTo>
                  <a:cubicBezTo>
                    <a:pt x="107551" y="45391"/>
                    <a:pt x="102555" y="41897"/>
                    <a:pt x="98260" y="37638"/>
                  </a:cubicBezTo>
                  <a:lnTo>
                    <a:pt x="98260" y="37638"/>
                  </a:lnTo>
                  <a:lnTo>
                    <a:pt x="98260" y="27306"/>
                  </a:lnTo>
                  <a:lnTo>
                    <a:pt x="94570" y="27306"/>
                  </a:lnTo>
                  <a:lnTo>
                    <a:pt x="94570" y="27306"/>
                  </a:lnTo>
                  <a:lnTo>
                    <a:pt x="94570" y="17712"/>
                  </a:lnTo>
                  <a:lnTo>
                    <a:pt x="94570" y="17712"/>
                  </a:lnTo>
                  <a:lnTo>
                    <a:pt x="94570" y="14022"/>
                  </a:lnTo>
                  <a:lnTo>
                    <a:pt x="94570" y="14022"/>
                  </a:lnTo>
                  <a:lnTo>
                    <a:pt x="94570" y="0"/>
                  </a:lnTo>
                  <a:lnTo>
                    <a:pt x="30364" y="30258"/>
                  </a:lnTo>
                  <a:lnTo>
                    <a:pt x="17080" y="47970"/>
                  </a:lnTo>
                  <a:lnTo>
                    <a:pt x="17080" y="64944"/>
                  </a:lnTo>
                  <a:lnTo>
                    <a:pt x="17080" y="6494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2B692DEF-8376-44D5-A98D-6198786A779E}"/>
                </a:ext>
              </a:extLst>
            </p:cNvPr>
            <p:cNvSpPr/>
            <p:nvPr/>
          </p:nvSpPr>
          <p:spPr>
            <a:xfrm>
              <a:off x="1961221" y="3678206"/>
              <a:ext cx="32472" cy="63468"/>
            </a:xfrm>
            <a:custGeom>
              <a:avLst/>
              <a:gdLst>
                <a:gd name="connsiteX0" fmla="*/ 25830 w 32472"/>
                <a:gd name="connsiteY0" fmla="*/ 63468 h 63468"/>
                <a:gd name="connsiteX1" fmla="*/ 3690 w 32472"/>
                <a:gd name="connsiteY1" fmla="*/ 8856 h 63468"/>
                <a:gd name="connsiteX2" fmla="*/ 738 w 32472"/>
                <a:gd name="connsiteY2" fmla="*/ 8856 h 63468"/>
                <a:gd name="connsiteX3" fmla="*/ 0 w 32472"/>
                <a:gd name="connsiteY3" fmla="*/ 0 h 63468"/>
                <a:gd name="connsiteX4" fmla="*/ 6642 w 32472"/>
                <a:gd name="connsiteY4" fmla="*/ 5904 h 63468"/>
                <a:gd name="connsiteX5" fmla="*/ 5904 w 32472"/>
                <a:gd name="connsiteY5" fmla="*/ 8118 h 63468"/>
                <a:gd name="connsiteX6" fmla="*/ 32472 w 32472"/>
                <a:gd name="connsiteY6" fmla="*/ 59778 h 63468"/>
                <a:gd name="connsiteX7" fmla="*/ 25830 w 32472"/>
                <a:gd name="connsiteY7" fmla="*/ 63468 h 6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472" h="63468">
                  <a:moveTo>
                    <a:pt x="25830" y="63468"/>
                  </a:moveTo>
                  <a:lnTo>
                    <a:pt x="3690" y="8856"/>
                  </a:lnTo>
                  <a:lnTo>
                    <a:pt x="738" y="8856"/>
                  </a:lnTo>
                  <a:lnTo>
                    <a:pt x="0" y="0"/>
                  </a:lnTo>
                  <a:lnTo>
                    <a:pt x="6642" y="5904"/>
                  </a:lnTo>
                  <a:lnTo>
                    <a:pt x="5904" y="8118"/>
                  </a:lnTo>
                  <a:lnTo>
                    <a:pt x="32472" y="59778"/>
                  </a:lnTo>
                  <a:lnTo>
                    <a:pt x="25830" y="63468"/>
                  </a:lnTo>
                  <a:close/>
                </a:path>
              </a:pathLst>
            </a:custGeom>
            <a:solidFill>
              <a:srgbClr val="79421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66AA266F-56C3-4BFB-AEE6-175D2AF051A3}"/>
                </a:ext>
              </a:extLst>
            </p:cNvPr>
            <p:cNvSpPr/>
            <p:nvPr/>
          </p:nvSpPr>
          <p:spPr>
            <a:xfrm>
              <a:off x="1958269" y="3676730"/>
              <a:ext cx="40590" cy="64944"/>
            </a:xfrm>
            <a:custGeom>
              <a:avLst/>
              <a:gdLst>
                <a:gd name="connsiteX0" fmla="*/ 28044 w 40590"/>
                <a:gd name="connsiteY0" fmla="*/ 64944 h 64944"/>
                <a:gd name="connsiteX1" fmla="*/ 28044 w 40590"/>
                <a:gd name="connsiteY1" fmla="*/ 64944 h 64944"/>
                <a:gd name="connsiteX2" fmla="*/ 5904 w 40590"/>
                <a:gd name="connsiteY2" fmla="*/ 11070 h 64944"/>
                <a:gd name="connsiteX3" fmla="*/ 5904 w 40590"/>
                <a:gd name="connsiteY3" fmla="*/ 11070 h 64944"/>
                <a:gd name="connsiteX4" fmla="*/ 5904 w 40590"/>
                <a:gd name="connsiteY4" fmla="*/ 0 h 64944"/>
                <a:gd name="connsiteX5" fmla="*/ 14022 w 40590"/>
                <a:gd name="connsiteY5" fmla="*/ 7380 h 64944"/>
                <a:gd name="connsiteX6" fmla="*/ 14022 w 40590"/>
                <a:gd name="connsiteY6" fmla="*/ 7380 h 64944"/>
                <a:gd name="connsiteX7" fmla="*/ 40590 w 40590"/>
                <a:gd name="connsiteY7" fmla="*/ 59778 h 64944"/>
                <a:gd name="connsiteX8" fmla="*/ 4428 w 40590"/>
                <a:gd name="connsiteY8" fmla="*/ 9594 h 64944"/>
                <a:gd name="connsiteX9" fmla="*/ 4428 w 40590"/>
                <a:gd name="connsiteY9" fmla="*/ 9594 h 64944"/>
                <a:gd name="connsiteX10" fmla="*/ 26568 w 40590"/>
                <a:gd name="connsiteY10" fmla="*/ 63468 h 64944"/>
                <a:gd name="connsiteX11" fmla="*/ 32472 w 40590"/>
                <a:gd name="connsiteY11" fmla="*/ 63468 h 64944"/>
                <a:gd name="connsiteX12" fmla="*/ 5904 w 40590"/>
                <a:gd name="connsiteY12" fmla="*/ 11808 h 64944"/>
                <a:gd name="connsiteX13" fmla="*/ 5904 w 40590"/>
                <a:gd name="connsiteY13" fmla="*/ 11808 h 64944"/>
                <a:gd name="connsiteX14" fmla="*/ 0 w 40590"/>
                <a:gd name="connsiteY14" fmla="*/ 6642 h 64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590" h="64944">
                  <a:moveTo>
                    <a:pt x="28044" y="64944"/>
                  </a:moveTo>
                  <a:lnTo>
                    <a:pt x="28044" y="64944"/>
                  </a:lnTo>
                  <a:lnTo>
                    <a:pt x="5904" y="11070"/>
                  </a:lnTo>
                  <a:lnTo>
                    <a:pt x="5904" y="11070"/>
                  </a:lnTo>
                  <a:lnTo>
                    <a:pt x="5904" y="0"/>
                  </a:lnTo>
                  <a:lnTo>
                    <a:pt x="14022" y="7380"/>
                  </a:lnTo>
                  <a:lnTo>
                    <a:pt x="14022" y="7380"/>
                  </a:lnTo>
                  <a:lnTo>
                    <a:pt x="40590" y="59778"/>
                  </a:lnTo>
                  <a:close/>
                  <a:moveTo>
                    <a:pt x="4428" y="9594"/>
                  </a:moveTo>
                  <a:lnTo>
                    <a:pt x="4428" y="9594"/>
                  </a:lnTo>
                  <a:lnTo>
                    <a:pt x="26568" y="63468"/>
                  </a:lnTo>
                  <a:lnTo>
                    <a:pt x="32472" y="63468"/>
                  </a:lnTo>
                  <a:lnTo>
                    <a:pt x="5904" y="11808"/>
                  </a:lnTo>
                  <a:lnTo>
                    <a:pt x="5904" y="11808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8BD7EAFA-8E2D-4865-B7B3-87D013F75770}"/>
                </a:ext>
              </a:extLst>
            </p:cNvPr>
            <p:cNvSpPr/>
            <p:nvPr/>
          </p:nvSpPr>
          <p:spPr>
            <a:xfrm>
              <a:off x="1961221" y="3684848"/>
              <a:ext cx="11807" cy="9593"/>
            </a:xfrm>
            <a:custGeom>
              <a:avLst/>
              <a:gdLst>
                <a:gd name="connsiteX0" fmla="*/ 0 w 11807"/>
                <a:gd name="connsiteY0" fmla="*/ 5166 h 9593"/>
                <a:gd name="connsiteX1" fmla="*/ 9594 w 11807"/>
                <a:gd name="connsiteY1" fmla="*/ 0 h 9593"/>
                <a:gd name="connsiteX2" fmla="*/ 11808 w 11807"/>
                <a:gd name="connsiteY2" fmla="*/ 3690 h 9593"/>
                <a:gd name="connsiteX3" fmla="*/ 2214 w 11807"/>
                <a:gd name="connsiteY3" fmla="*/ 9594 h 9593"/>
                <a:gd name="connsiteX4" fmla="*/ 0 w 11807"/>
                <a:gd name="connsiteY4" fmla="*/ 5166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9593">
                  <a:moveTo>
                    <a:pt x="0" y="5166"/>
                  </a:moveTo>
                  <a:lnTo>
                    <a:pt x="9594" y="0"/>
                  </a:lnTo>
                  <a:lnTo>
                    <a:pt x="11808" y="3690"/>
                  </a:lnTo>
                  <a:lnTo>
                    <a:pt x="2214" y="9594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79421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39F3F6E7-1745-45DF-A996-1830CF5FC747}"/>
                </a:ext>
              </a:extLst>
            </p:cNvPr>
            <p:cNvSpPr/>
            <p:nvPr/>
          </p:nvSpPr>
          <p:spPr>
            <a:xfrm>
              <a:off x="1963436" y="3684848"/>
              <a:ext cx="10331" cy="10331"/>
            </a:xfrm>
            <a:custGeom>
              <a:avLst/>
              <a:gdLst>
                <a:gd name="connsiteX0" fmla="*/ 0 w 10331"/>
                <a:gd name="connsiteY0" fmla="*/ 10332 h 10331"/>
                <a:gd name="connsiteX1" fmla="*/ 0 w 10331"/>
                <a:gd name="connsiteY1" fmla="*/ 5166 h 10331"/>
                <a:gd name="connsiteX2" fmla="*/ 10332 w 10331"/>
                <a:gd name="connsiteY2" fmla="*/ 0 h 10331"/>
                <a:gd name="connsiteX3" fmla="*/ 10332 w 10331"/>
                <a:gd name="connsiteY3" fmla="*/ 0 h 10331"/>
                <a:gd name="connsiteX4" fmla="*/ 0 w 10331"/>
                <a:gd name="connsiteY4" fmla="*/ 5904 h 10331"/>
                <a:gd name="connsiteX5" fmla="*/ 0 w 10331"/>
                <a:gd name="connsiteY5" fmla="*/ 5904 h 10331"/>
                <a:gd name="connsiteX6" fmla="*/ 8856 w 10331"/>
                <a:gd name="connsiteY6" fmla="*/ 738 h 10331"/>
                <a:gd name="connsiteX7" fmla="*/ 8856 w 10331"/>
                <a:gd name="connsiteY7" fmla="*/ 73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1" h="10331">
                  <a:moveTo>
                    <a:pt x="0" y="10332"/>
                  </a:moveTo>
                  <a:lnTo>
                    <a:pt x="0" y="5166"/>
                  </a:lnTo>
                  <a:lnTo>
                    <a:pt x="10332" y="0"/>
                  </a:lnTo>
                  <a:lnTo>
                    <a:pt x="10332" y="0"/>
                  </a:lnTo>
                  <a:close/>
                  <a:moveTo>
                    <a:pt x="0" y="5904"/>
                  </a:moveTo>
                  <a:lnTo>
                    <a:pt x="0" y="5904"/>
                  </a:lnTo>
                  <a:lnTo>
                    <a:pt x="8856" y="738"/>
                  </a:lnTo>
                  <a:lnTo>
                    <a:pt x="885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BBE7BE17-0BF8-4ADC-820D-98DC1D45BAD4}"/>
                </a:ext>
              </a:extLst>
            </p:cNvPr>
            <p:cNvSpPr/>
            <p:nvPr/>
          </p:nvSpPr>
          <p:spPr>
            <a:xfrm>
              <a:off x="1926536" y="3678943"/>
              <a:ext cx="39113" cy="87084"/>
            </a:xfrm>
            <a:custGeom>
              <a:avLst/>
              <a:gdLst>
                <a:gd name="connsiteX0" fmla="*/ 32472 w 39113"/>
                <a:gd name="connsiteY0" fmla="*/ 87084 h 87084"/>
                <a:gd name="connsiteX1" fmla="*/ 3690 w 39113"/>
                <a:gd name="connsiteY1" fmla="*/ 11070 h 87084"/>
                <a:gd name="connsiteX2" fmla="*/ 0 w 39113"/>
                <a:gd name="connsiteY2" fmla="*/ 11070 h 87084"/>
                <a:gd name="connsiteX3" fmla="*/ 0 w 39113"/>
                <a:gd name="connsiteY3" fmla="*/ 0 h 87084"/>
                <a:gd name="connsiteX4" fmla="*/ 7380 w 39113"/>
                <a:gd name="connsiteY4" fmla="*/ 7380 h 87084"/>
                <a:gd name="connsiteX5" fmla="*/ 5904 w 39113"/>
                <a:gd name="connsiteY5" fmla="*/ 10332 h 87084"/>
                <a:gd name="connsiteX6" fmla="*/ 39114 w 39113"/>
                <a:gd name="connsiteY6" fmla="*/ 77490 h 87084"/>
                <a:gd name="connsiteX7" fmla="*/ 32472 w 39113"/>
                <a:gd name="connsiteY7" fmla="*/ 87084 h 8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113" h="87084">
                  <a:moveTo>
                    <a:pt x="32472" y="87084"/>
                  </a:moveTo>
                  <a:lnTo>
                    <a:pt x="3690" y="11070"/>
                  </a:lnTo>
                  <a:lnTo>
                    <a:pt x="0" y="11070"/>
                  </a:lnTo>
                  <a:lnTo>
                    <a:pt x="0" y="0"/>
                  </a:lnTo>
                  <a:lnTo>
                    <a:pt x="7380" y="7380"/>
                  </a:lnTo>
                  <a:lnTo>
                    <a:pt x="5904" y="10332"/>
                  </a:lnTo>
                  <a:lnTo>
                    <a:pt x="39114" y="77490"/>
                  </a:lnTo>
                  <a:lnTo>
                    <a:pt x="32472" y="87084"/>
                  </a:lnTo>
                  <a:close/>
                </a:path>
              </a:pathLst>
            </a:custGeom>
            <a:solidFill>
              <a:srgbClr val="79421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19BEDA31-0FD4-40EA-93E8-A465443D540D}"/>
                </a:ext>
              </a:extLst>
            </p:cNvPr>
            <p:cNvSpPr/>
            <p:nvPr/>
          </p:nvSpPr>
          <p:spPr>
            <a:xfrm>
              <a:off x="1922846" y="3677467"/>
              <a:ext cx="48707" cy="89298"/>
            </a:xfrm>
            <a:custGeom>
              <a:avLst/>
              <a:gdLst>
                <a:gd name="connsiteX0" fmla="*/ 36162 w 48707"/>
                <a:gd name="connsiteY0" fmla="*/ 89298 h 89298"/>
                <a:gd name="connsiteX1" fmla="*/ 36162 w 48707"/>
                <a:gd name="connsiteY1" fmla="*/ 89298 h 89298"/>
                <a:gd name="connsiteX2" fmla="*/ 7380 w 48707"/>
                <a:gd name="connsiteY2" fmla="*/ 15498 h 89298"/>
                <a:gd name="connsiteX3" fmla="*/ 7380 w 48707"/>
                <a:gd name="connsiteY3" fmla="*/ 15498 h 89298"/>
                <a:gd name="connsiteX4" fmla="*/ 7380 w 48707"/>
                <a:gd name="connsiteY4" fmla="*/ 0 h 89298"/>
                <a:gd name="connsiteX5" fmla="*/ 16236 w 48707"/>
                <a:gd name="connsiteY5" fmla="*/ 8856 h 89298"/>
                <a:gd name="connsiteX6" fmla="*/ 16236 w 48707"/>
                <a:gd name="connsiteY6" fmla="*/ 8856 h 89298"/>
                <a:gd name="connsiteX7" fmla="*/ 48708 w 48707"/>
                <a:gd name="connsiteY7" fmla="*/ 76014 h 89298"/>
                <a:gd name="connsiteX8" fmla="*/ 4428 w 48707"/>
                <a:gd name="connsiteY8" fmla="*/ 15498 h 89298"/>
                <a:gd name="connsiteX9" fmla="*/ 4428 w 48707"/>
                <a:gd name="connsiteY9" fmla="*/ 15498 h 89298"/>
                <a:gd name="connsiteX10" fmla="*/ 33210 w 48707"/>
                <a:gd name="connsiteY10" fmla="*/ 89298 h 89298"/>
                <a:gd name="connsiteX11" fmla="*/ 39114 w 48707"/>
                <a:gd name="connsiteY11" fmla="*/ 81180 h 89298"/>
                <a:gd name="connsiteX12" fmla="*/ 6642 w 48707"/>
                <a:gd name="connsiteY12" fmla="*/ 14022 h 89298"/>
                <a:gd name="connsiteX13" fmla="*/ 6642 w 48707"/>
                <a:gd name="connsiteY13" fmla="*/ 14022 h 89298"/>
                <a:gd name="connsiteX14" fmla="*/ 0 w 48707"/>
                <a:gd name="connsiteY14" fmla="*/ 7380 h 8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8707" h="89298">
                  <a:moveTo>
                    <a:pt x="36162" y="89298"/>
                  </a:moveTo>
                  <a:lnTo>
                    <a:pt x="36162" y="89298"/>
                  </a:lnTo>
                  <a:lnTo>
                    <a:pt x="7380" y="15498"/>
                  </a:lnTo>
                  <a:lnTo>
                    <a:pt x="7380" y="15498"/>
                  </a:lnTo>
                  <a:lnTo>
                    <a:pt x="7380" y="0"/>
                  </a:lnTo>
                  <a:lnTo>
                    <a:pt x="16236" y="8856"/>
                  </a:lnTo>
                  <a:lnTo>
                    <a:pt x="16236" y="8856"/>
                  </a:lnTo>
                  <a:lnTo>
                    <a:pt x="48708" y="76014"/>
                  </a:lnTo>
                  <a:close/>
                  <a:moveTo>
                    <a:pt x="4428" y="15498"/>
                  </a:moveTo>
                  <a:lnTo>
                    <a:pt x="4428" y="15498"/>
                  </a:lnTo>
                  <a:lnTo>
                    <a:pt x="33210" y="89298"/>
                  </a:lnTo>
                  <a:lnTo>
                    <a:pt x="39114" y="81180"/>
                  </a:lnTo>
                  <a:lnTo>
                    <a:pt x="6642" y="14022"/>
                  </a:lnTo>
                  <a:lnTo>
                    <a:pt x="6642" y="14022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5E441280-1F00-4F07-94C8-63E13C94D3F6}"/>
                </a:ext>
              </a:extLst>
            </p:cNvPr>
            <p:cNvSpPr/>
            <p:nvPr/>
          </p:nvSpPr>
          <p:spPr>
            <a:xfrm>
              <a:off x="1925798" y="3687800"/>
              <a:ext cx="14021" cy="11069"/>
            </a:xfrm>
            <a:custGeom>
              <a:avLst/>
              <a:gdLst>
                <a:gd name="connsiteX0" fmla="*/ 0 w 14021"/>
                <a:gd name="connsiteY0" fmla="*/ 5904 h 11069"/>
                <a:gd name="connsiteX1" fmla="*/ 11070 w 14021"/>
                <a:gd name="connsiteY1" fmla="*/ 0 h 11069"/>
                <a:gd name="connsiteX2" fmla="*/ 14022 w 14021"/>
                <a:gd name="connsiteY2" fmla="*/ 3690 h 11069"/>
                <a:gd name="connsiteX3" fmla="*/ 2214 w 14021"/>
                <a:gd name="connsiteY3" fmla="*/ 11070 h 11069"/>
                <a:gd name="connsiteX4" fmla="*/ 0 w 14021"/>
                <a:gd name="connsiteY4" fmla="*/ 5904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11069">
                  <a:moveTo>
                    <a:pt x="0" y="5904"/>
                  </a:moveTo>
                  <a:lnTo>
                    <a:pt x="11070" y="0"/>
                  </a:lnTo>
                  <a:lnTo>
                    <a:pt x="14022" y="3690"/>
                  </a:lnTo>
                  <a:lnTo>
                    <a:pt x="2214" y="1107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79421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D558318E-657C-4BF0-89BC-018FA725A151}"/>
                </a:ext>
              </a:extLst>
            </p:cNvPr>
            <p:cNvSpPr/>
            <p:nvPr/>
          </p:nvSpPr>
          <p:spPr>
            <a:xfrm>
              <a:off x="1928011" y="3690013"/>
              <a:ext cx="12546" cy="12546"/>
            </a:xfrm>
            <a:custGeom>
              <a:avLst/>
              <a:gdLst>
                <a:gd name="connsiteX0" fmla="*/ 0 w 12546"/>
                <a:gd name="connsiteY0" fmla="*/ 12546 h 12546"/>
                <a:gd name="connsiteX1" fmla="*/ 0 w 12546"/>
                <a:gd name="connsiteY1" fmla="*/ 5904 h 12546"/>
                <a:gd name="connsiteX2" fmla="*/ 12546 w 12546"/>
                <a:gd name="connsiteY2" fmla="*/ 0 h 12546"/>
                <a:gd name="connsiteX3" fmla="*/ 12546 w 12546"/>
                <a:gd name="connsiteY3" fmla="*/ 4428 h 12546"/>
                <a:gd name="connsiteX4" fmla="*/ 0 w 12546"/>
                <a:gd name="connsiteY4" fmla="*/ 6642 h 12546"/>
                <a:gd name="connsiteX5" fmla="*/ 0 w 12546"/>
                <a:gd name="connsiteY5" fmla="*/ 11070 h 12546"/>
                <a:gd name="connsiteX6" fmla="*/ 10332 w 12546"/>
                <a:gd name="connsiteY6" fmla="*/ 4428 h 12546"/>
                <a:gd name="connsiteX7" fmla="*/ 10332 w 12546"/>
                <a:gd name="connsiteY7" fmla="*/ 442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12546">
                  <a:moveTo>
                    <a:pt x="0" y="12546"/>
                  </a:moveTo>
                  <a:lnTo>
                    <a:pt x="0" y="5904"/>
                  </a:lnTo>
                  <a:lnTo>
                    <a:pt x="12546" y="0"/>
                  </a:lnTo>
                  <a:lnTo>
                    <a:pt x="12546" y="4428"/>
                  </a:lnTo>
                  <a:close/>
                  <a:moveTo>
                    <a:pt x="0" y="6642"/>
                  </a:moveTo>
                  <a:lnTo>
                    <a:pt x="0" y="11070"/>
                  </a:lnTo>
                  <a:lnTo>
                    <a:pt x="10332" y="4428"/>
                  </a:lnTo>
                  <a:lnTo>
                    <a:pt x="10332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E34B4B8-2F93-4355-8FB9-F9B928E2F050}"/>
                </a:ext>
              </a:extLst>
            </p:cNvPr>
            <p:cNvSpPr/>
            <p:nvPr/>
          </p:nvSpPr>
          <p:spPr>
            <a:xfrm>
              <a:off x="1979671" y="3712891"/>
              <a:ext cx="56826" cy="31734"/>
            </a:xfrm>
            <a:custGeom>
              <a:avLst/>
              <a:gdLst>
                <a:gd name="connsiteX0" fmla="*/ 1476 w 56826"/>
                <a:gd name="connsiteY0" fmla="*/ 31734 h 31734"/>
                <a:gd name="connsiteX1" fmla="*/ 0 w 56826"/>
                <a:gd name="connsiteY1" fmla="*/ 31734 h 31734"/>
                <a:gd name="connsiteX2" fmla="*/ 0 w 56826"/>
                <a:gd name="connsiteY2" fmla="*/ 26568 h 31734"/>
                <a:gd name="connsiteX3" fmla="*/ 738 w 56826"/>
                <a:gd name="connsiteY3" fmla="*/ 26568 h 31734"/>
                <a:gd name="connsiteX4" fmla="*/ 56826 w 56826"/>
                <a:gd name="connsiteY4" fmla="*/ 0 h 31734"/>
                <a:gd name="connsiteX5" fmla="*/ 56826 w 56826"/>
                <a:gd name="connsiteY5" fmla="*/ 5166 h 31734"/>
                <a:gd name="connsiteX6" fmla="*/ 56088 w 56826"/>
                <a:gd name="connsiteY6" fmla="*/ 5166 h 31734"/>
                <a:gd name="connsiteX7" fmla="*/ 56088 w 56826"/>
                <a:gd name="connsiteY7" fmla="*/ 1476 h 31734"/>
                <a:gd name="connsiteX8" fmla="*/ 1476 w 56826"/>
                <a:gd name="connsiteY8" fmla="*/ 27306 h 31734"/>
                <a:gd name="connsiteX9" fmla="*/ 1476 w 56826"/>
                <a:gd name="connsiteY9" fmla="*/ 31734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826" h="31734">
                  <a:moveTo>
                    <a:pt x="1476" y="31734"/>
                  </a:moveTo>
                  <a:lnTo>
                    <a:pt x="0" y="31734"/>
                  </a:lnTo>
                  <a:lnTo>
                    <a:pt x="0" y="26568"/>
                  </a:lnTo>
                  <a:lnTo>
                    <a:pt x="738" y="26568"/>
                  </a:lnTo>
                  <a:lnTo>
                    <a:pt x="56826" y="0"/>
                  </a:lnTo>
                  <a:lnTo>
                    <a:pt x="56826" y="5166"/>
                  </a:lnTo>
                  <a:lnTo>
                    <a:pt x="56088" y="5166"/>
                  </a:lnTo>
                  <a:lnTo>
                    <a:pt x="56088" y="1476"/>
                  </a:lnTo>
                  <a:lnTo>
                    <a:pt x="1476" y="27306"/>
                  </a:lnTo>
                  <a:lnTo>
                    <a:pt x="1476" y="3173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63EBD5D-7112-4BF4-BFA7-D8CCB976A3B8}"/>
                </a:ext>
              </a:extLst>
            </p:cNvPr>
            <p:cNvSpPr/>
            <p:nvPr/>
          </p:nvSpPr>
          <p:spPr>
            <a:xfrm>
              <a:off x="1961960" y="3724700"/>
              <a:ext cx="76752" cy="43541"/>
            </a:xfrm>
            <a:custGeom>
              <a:avLst/>
              <a:gdLst>
                <a:gd name="connsiteX0" fmla="*/ 0 w 76752"/>
                <a:gd name="connsiteY0" fmla="*/ 43542 h 43541"/>
                <a:gd name="connsiteX1" fmla="*/ 0 w 76752"/>
                <a:gd name="connsiteY1" fmla="*/ 43542 h 43541"/>
                <a:gd name="connsiteX2" fmla="*/ 12546 w 76752"/>
                <a:gd name="connsiteY2" fmla="*/ 26568 h 43541"/>
                <a:gd name="connsiteX3" fmla="*/ 69372 w 76752"/>
                <a:gd name="connsiteY3" fmla="*/ 0 h 43541"/>
                <a:gd name="connsiteX4" fmla="*/ 69372 w 76752"/>
                <a:gd name="connsiteY4" fmla="*/ 11070 h 43541"/>
                <a:gd name="connsiteX5" fmla="*/ 76752 w 76752"/>
                <a:gd name="connsiteY5" fmla="*/ 11070 h 43541"/>
                <a:gd name="connsiteX6" fmla="*/ 76752 w 76752"/>
                <a:gd name="connsiteY6" fmla="*/ 11070 h 43541"/>
                <a:gd name="connsiteX7" fmla="*/ 45018 w 76752"/>
                <a:gd name="connsiteY7" fmla="*/ 25830 h 43541"/>
                <a:gd name="connsiteX8" fmla="*/ 12546 w 76752"/>
                <a:gd name="connsiteY8" fmla="*/ 26568 h 43541"/>
                <a:gd name="connsiteX9" fmla="*/ 1476 w 76752"/>
                <a:gd name="connsiteY9" fmla="*/ 42066 h 43541"/>
                <a:gd name="connsiteX10" fmla="*/ 44280 w 76752"/>
                <a:gd name="connsiteY10" fmla="*/ 22140 h 43541"/>
                <a:gd name="connsiteX11" fmla="*/ 67896 w 76752"/>
                <a:gd name="connsiteY11" fmla="*/ 11070 h 43541"/>
                <a:gd name="connsiteX12" fmla="*/ 67896 w 76752"/>
                <a:gd name="connsiteY12" fmla="*/ 738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6752" h="43541">
                  <a:moveTo>
                    <a:pt x="0" y="43542"/>
                  </a:moveTo>
                  <a:lnTo>
                    <a:pt x="0" y="43542"/>
                  </a:lnTo>
                  <a:lnTo>
                    <a:pt x="12546" y="26568"/>
                  </a:lnTo>
                  <a:lnTo>
                    <a:pt x="69372" y="0"/>
                  </a:lnTo>
                  <a:lnTo>
                    <a:pt x="69372" y="11070"/>
                  </a:lnTo>
                  <a:lnTo>
                    <a:pt x="76752" y="11070"/>
                  </a:lnTo>
                  <a:lnTo>
                    <a:pt x="76752" y="11070"/>
                  </a:lnTo>
                  <a:lnTo>
                    <a:pt x="45018" y="25830"/>
                  </a:lnTo>
                  <a:close/>
                  <a:moveTo>
                    <a:pt x="12546" y="26568"/>
                  </a:moveTo>
                  <a:lnTo>
                    <a:pt x="1476" y="42066"/>
                  </a:lnTo>
                  <a:lnTo>
                    <a:pt x="44280" y="22140"/>
                  </a:lnTo>
                  <a:lnTo>
                    <a:pt x="67896" y="11070"/>
                  </a:lnTo>
                  <a:lnTo>
                    <a:pt x="6789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10BF5126-32D5-41FC-85FC-EFD2FAA48164}"/>
                </a:ext>
              </a:extLst>
            </p:cNvPr>
            <p:cNvSpPr/>
            <p:nvPr/>
          </p:nvSpPr>
          <p:spPr>
            <a:xfrm rot="20076601">
              <a:off x="1977319" y="3741811"/>
              <a:ext cx="49445" cy="737"/>
            </a:xfrm>
            <a:custGeom>
              <a:avLst/>
              <a:gdLst>
                <a:gd name="connsiteX0" fmla="*/ 0 w 49445"/>
                <a:gd name="connsiteY0" fmla="*/ 0 h 737"/>
                <a:gd name="connsiteX1" fmla="*/ 49446 w 49445"/>
                <a:gd name="connsiteY1" fmla="*/ 0 h 737"/>
                <a:gd name="connsiteX2" fmla="*/ 49446 w 49445"/>
                <a:gd name="connsiteY2" fmla="*/ 738 h 737"/>
                <a:gd name="connsiteX3" fmla="*/ 0 w 49445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445" h="737">
                  <a:moveTo>
                    <a:pt x="0" y="0"/>
                  </a:moveTo>
                  <a:lnTo>
                    <a:pt x="49446" y="0"/>
                  </a:lnTo>
                  <a:lnTo>
                    <a:pt x="49446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6081FFB8-1959-43B4-99CA-25799735F8F1}"/>
                </a:ext>
              </a:extLst>
            </p:cNvPr>
            <p:cNvSpPr/>
            <p:nvPr/>
          </p:nvSpPr>
          <p:spPr>
            <a:xfrm>
              <a:off x="1948675" y="3745363"/>
              <a:ext cx="97415" cy="55350"/>
            </a:xfrm>
            <a:custGeom>
              <a:avLst/>
              <a:gdLst>
                <a:gd name="connsiteX0" fmla="*/ 95940 w 97415"/>
                <a:gd name="connsiteY0" fmla="*/ 55350 h 55350"/>
                <a:gd name="connsiteX1" fmla="*/ 95940 w 97415"/>
                <a:gd name="connsiteY1" fmla="*/ 55350 h 55350"/>
                <a:gd name="connsiteX2" fmla="*/ 95940 w 97415"/>
                <a:gd name="connsiteY2" fmla="*/ 0 h 55350"/>
                <a:gd name="connsiteX3" fmla="*/ 0 w 97415"/>
                <a:gd name="connsiteY3" fmla="*/ 43542 h 55350"/>
                <a:gd name="connsiteX4" fmla="*/ 0 w 97415"/>
                <a:gd name="connsiteY4" fmla="*/ 43542 h 55350"/>
                <a:gd name="connsiteX5" fmla="*/ 97416 w 97415"/>
                <a:gd name="connsiteY5" fmla="*/ 0 h 55350"/>
                <a:gd name="connsiteX6" fmla="*/ 97416 w 97415"/>
                <a:gd name="connsiteY6" fmla="*/ 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415" h="55350">
                  <a:moveTo>
                    <a:pt x="95940" y="55350"/>
                  </a:moveTo>
                  <a:lnTo>
                    <a:pt x="95940" y="55350"/>
                  </a:lnTo>
                  <a:lnTo>
                    <a:pt x="95940" y="0"/>
                  </a:lnTo>
                  <a:cubicBezTo>
                    <a:pt x="78966" y="9594"/>
                    <a:pt x="28044" y="32472"/>
                    <a:pt x="0" y="43542"/>
                  </a:cubicBezTo>
                  <a:lnTo>
                    <a:pt x="0" y="43542"/>
                  </a:lnTo>
                  <a:cubicBezTo>
                    <a:pt x="33225" y="30772"/>
                    <a:pt x="65741" y="16237"/>
                    <a:pt x="97416" y="0"/>
                  </a:cubicBezTo>
                  <a:lnTo>
                    <a:pt x="9741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B2DBFC25-3773-41D5-AAAB-8E2549F6868F}"/>
                </a:ext>
              </a:extLst>
            </p:cNvPr>
            <p:cNvSpPr/>
            <p:nvPr/>
          </p:nvSpPr>
          <p:spPr>
            <a:xfrm>
              <a:off x="1947938" y="3749791"/>
              <a:ext cx="98153" cy="44279"/>
            </a:xfrm>
            <a:custGeom>
              <a:avLst/>
              <a:gdLst>
                <a:gd name="connsiteX0" fmla="*/ 0 w 98153"/>
                <a:gd name="connsiteY0" fmla="*/ 44280 h 44279"/>
                <a:gd name="connsiteX1" fmla="*/ 0 w 98153"/>
                <a:gd name="connsiteY1" fmla="*/ 44280 h 44279"/>
                <a:gd name="connsiteX2" fmla="*/ 98154 w 98153"/>
                <a:gd name="connsiteY2" fmla="*/ 0 h 44279"/>
                <a:gd name="connsiteX3" fmla="*/ 98154 w 98153"/>
                <a:gd name="connsiteY3" fmla="*/ 0 h 44279"/>
                <a:gd name="connsiteX4" fmla="*/ 0 w 98153"/>
                <a:gd name="connsiteY4" fmla="*/ 4428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53" h="44279">
                  <a:moveTo>
                    <a:pt x="0" y="44280"/>
                  </a:moveTo>
                  <a:lnTo>
                    <a:pt x="0" y="44280"/>
                  </a:lnTo>
                  <a:cubicBezTo>
                    <a:pt x="33483" y="31280"/>
                    <a:pt x="66250" y="16499"/>
                    <a:pt x="98154" y="0"/>
                  </a:cubicBezTo>
                  <a:lnTo>
                    <a:pt x="98154" y="0"/>
                  </a:lnTo>
                  <a:cubicBezTo>
                    <a:pt x="81918" y="9594"/>
                    <a:pt x="28044" y="33210"/>
                    <a:pt x="0" y="442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5F3F6EBA-4688-4CC3-9F31-2B2AE4A43124}"/>
                </a:ext>
              </a:extLst>
            </p:cNvPr>
            <p:cNvSpPr/>
            <p:nvPr/>
          </p:nvSpPr>
          <p:spPr>
            <a:xfrm>
              <a:off x="1963436" y="3740935"/>
              <a:ext cx="78227" cy="35424"/>
            </a:xfrm>
            <a:custGeom>
              <a:avLst/>
              <a:gdLst>
                <a:gd name="connsiteX0" fmla="*/ 0 w 78227"/>
                <a:gd name="connsiteY0" fmla="*/ 35424 h 35424"/>
                <a:gd name="connsiteX1" fmla="*/ 0 w 78227"/>
                <a:gd name="connsiteY1" fmla="*/ 35424 h 35424"/>
                <a:gd name="connsiteX2" fmla="*/ 60516 w 78227"/>
                <a:gd name="connsiteY2" fmla="*/ 8118 h 35424"/>
                <a:gd name="connsiteX3" fmla="*/ 78228 w 78227"/>
                <a:gd name="connsiteY3" fmla="*/ 0 h 35424"/>
                <a:gd name="connsiteX4" fmla="*/ 78228 w 78227"/>
                <a:gd name="connsiteY4" fmla="*/ 0 h 35424"/>
                <a:gd name="connsiteX5" fmla="*/ 60516 w 78227"/>
                <a:gd name="connsiteY5" fmla="*/ 8118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227" h="35424">
                  <a:moveTo>
                    <a:pt x="0" y="35424"/>
                  </a:moveTo>
                  <a:lnTo>
                    <a:pt x="0" y="35424"/>
                  </a:lnTo>
                  <a:lnTo>
                    <a:pt x="60516" y="8118"/>
                  </a:lnTo>
                  <a:lnTo>
                    <a:pt x="78228" y="0"/>
                  </a:lnTo>
                  <a:lnTo>
                    <a:pt x="78228" y="0"/>
                  </a:lnTo>
                  <a:lnTo>
                    <a:pt x="60516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6D819FD4-1B1A-40CE-A1E1-510DCC68AB36}"/>
                </a:ext>
              </a:extLst>
            </p:cNvPr>
            <p:cNvSpPr/>
            <p:nvPr/>
          </p:nvSpPr>
          <p:spPr>
            <a:xfrm rot="16411200">
              <a:off x="2024349" y="3747768"/>
              <a:ext cx="10331" cy="737"/>
            </a:xfrm>
            <a:custGeom>
              <a:avLst/>
              <a:gdLst>
                <a:gd name="connsiteX0" fmla="*/ 0 w 10331"/>
                <a:gd name="connsiteY0" fmla="*/ 0 h 737"/>
                <a:gd name="connsiteX1" fmla="*/ 10332 w 10331"/>
                <a:gd name="connsiteY1" fmla="*/ 0 h 737"/>
                <a:gd name="connsiteX2" fmla="*/ 10332 w 10331"/>
                <a:gd name="connsiteY2" fmla="*/ 738 h 737"/>
                <a:gd name="connsiteX3" fmla="*/ 0 w 10331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737">
                  <a:moveTo>
                    <a:pt x="0" y="0"/>
                  </a:moveTo>
                  <a:lnTo>
                    <a:pt x="10332" y="0"/>
                  </a:lnTo>
                  <a:lnTo>
                    <a:pt x="10332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01D1184-8CE3-4843-9CBE-EB61F050BAE3}"/>
                </a:ext>
              </a:extLst>
            </p:cNvPr>
            <p:cNvSpPr/>
            <p:nvPr/>
          </p:nvSpPr>
          <p:spPr>
            <a:xfrm rot="16411200">
              <a:off x="2017341" y="3750107"/>
              <a:ext cx="10331" cy="737"/>
            </a:xfrm>
            <a:custGeom>
              <a:avLst/>
              <a:gdLst>
                <a:gd name="connsiteX0" fmla="*/ 0 w 10331"/>
                <a:gd name="connsiteY0" fmla="*/ 0 h 737"/>
                <a:gd name="connsiteX1" fmla="*/ 10332 w 10331"/>
                <a:gd name="connsiteY1" fmla="*/ 0 h 737"/>
                <a:gd name="connsiteX2" fmla="*/ 10332 w 10331"/>
                <a:gd name="connsiteY2" fmla="*/ 738 h 737"/>
                <a:gd name="connsiteX3" fmla="*/ 0 w 10331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737">
                  <a:moveTo>
                    <a:pt x="0" y="0"/>
                  </a:moveTo>
                  <a:lnTo>
                    <a:pt x="10332" y="0"/>
                  </a:lnTo>
                  <a:lnTo>
                    <a:pt x="10332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33CB4862-56EE-4E90-ABF0-55FF5733851E}"/>
                </a:ext>
              </a:extLst>
            </p:cNvPr>
            <p:cNvSpPr/>
            <p:nvPr/>
          </p:nvSpPr>
          <p:spPr>
            <a:xfrm rot="16411200">
              <a:off x="2011022" y="3753273"/>
              <a:ext cx="10331" cy="737"/>
            </a:xfrm>
            <a:custGeom>
              <a:avLst/>
              <a:gdLst>
                <a:gd name="connsiteX0" fmla="*/ 0 w 10331"/>
                <a:gd name="connsiteY0" fmla="*/ 0 h 737"/>
                <a:gd name="connsiteX1" fmla="*/ 10332 w 10331"/>
                <a:gd name="connsiteY1" fmla="*/ 0 h 737"/>
                <a:gd name="connsiteX2" fmla="*/ 10332 w 10331"/>
                <a:gd name="connsiteY2" fmla="*/ 738 h 737"/>
                <a:gd name="connsiteX3" fmla="*/ 0 w 10331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737">
                  <a:moveTo>
                    <a:pt x="0" y="0"/>
                  </a:moveTo>
                  <a:lnTo>
                    <a:pt x="10332" y="0"/>
                  </a:lnTo>
                  <a:lnTo>
                    <a:pt x="10332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CD67AB54-59FD-428E-BCF8-1270CD13E9B7}"/>
                </a:ext>
              </a:extLst>
            </p:cNvPr>
            <p:cNvSpPr/>
            <p:nvPr/>
          </p:nvSpPr>
          <p:spPr>
            <a:xfrm rot="16414800">
              <a:off x="2005247" y="3755470"/>
              <a:ext cx="10332" cy="738"/>
            </a:xfrm>
            <a:custGeom>
              <a:avLst/>
              <a:gdLst>
                <a:gd name="connsiteX0" fmla="*/ 0 w 10332"/>
                <a:gd name="connsiteY0" fmla="*/ 0 h 738"/>
                <a:gd name="connsiteX1" fmla="*/ 10332 w 10332"/>
                <a:gd name="connsiteY1" fmla="*/ 0 h 738"/>
                <a:gd name="connsiteX2" fmla="*/ 10332 w 10332"/>
                <a:gd name="connsiteY2" fmla="*/ 738 h 738"/>
                <a:gd name="connsiteX3" fmla="*/ 0 w 10332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738">
                  <a:moveTo>
                    <a:pt x="0" y="0"/>
                  </a:moveTo>
                  <a:lnTo>
                    <a:pt x="10332" y="0"/>
                  </a:lnTo>
                  <a:lnTo>
                    <a:pt x="10332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54D9876B-467C-4458-9D3B-D927F550A516}"/>
                </a:ext>
              </a:extLst>
            </p:cNvPr>
            <p:cNvSpPr/>
            <p:nvPr/>
          </p:nvSpPr>
          <p:spPr>
            <a:xfrm rot="16411200">
              <a:off x="1999217" y="3757996"/>
              <a:ext cx="10331" cy="737"/>
            </a:xfrm>
            <a:custGeom>
              <a:avLst/>
              <a:gdLst>
                <a:gd name="connsiteX0" fmla="*/ 0 w 10331"/>
                <a:gd name="connsiteY0" fmla="*/ 0 h 737"/>
                <a:gd name="connsiteX1" fmla="*/ 10332 w 10331"/>
                <a:gd name="connsiteY1" fmla="*/ 0 h 737"/>
                <a:gd name="connsiteX2" fmla="*/ 10332 w 10331"/>
                <a:gd name="connsiteY2" fmla="*/ 738 h 737"/>
                <a:gd name="connsiteX3" fmla="*/ 0 w 10331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737">
                  <a:moveTo>
                    <a:pt x="0" y="0"/>
                  </a:moveTo>
                  <a:lnTo>
                    <a:pt x="10332" y="0"/>
                  </a:lnTo>
                  <a:lnTo>
                    <a:pt x="10332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62762731-7107-4119-8237-4D1FD38F385A}"/>
                </a:ext>
              </a:extLst>
            </p:cNvPr>
            <p:cNvSpPr/>
            <p:nvPr/>
          </p:nvSpPr>
          <p:spPr>
            <a:xfrm>
              <a:off x="1967125" y="3773408"/>
              <a:ext cx="60515" cy="27305"/>
            </a:xfrm>
            <a:custGeom>
              <a:avLst/>
              <a:gdLst>
                <a:gd name="connsiteX0" fmla="*/ 0 w 60515"/>
                <a:gd name="connsiteY0" fmla="*/ 27306 h 27305"/>
                <a:gd name="connsiteX1" fmla="*/ 0 w 60515"/>
                <a:gd name="connsiteY1" fmla="*/ 27306 h 27305"/>
                <a:gd name="connsiteX2" fmla="*/ 9594 w 60515"/>
                <a:gd name="connsiteY2" fmla="*/ 22878 h 27305"/>
                <a:gd name="connsiteX3" fmla="*/ 60516 w 60515"/>
                <a:gd name="connsiteY3" fmla="*/ 0 h 27305"/>
                <a:gd name="connsiteX4" fmla="*/ 60516 w 60515"/>
                <a:gd name="connsiteY4" fmla="*/ 0 h 27305"/>
                <a:gd name="connsiteX5" fmla="*/ 9594 w 60515"/>
                <a:gd name="connsiteY5" fmla="*/ 2287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15" h="27305">
                  <a:moveTo>
                    <a:pt x="0" y="27306"/>
                  </a:moveTo>
                  <a:lnTo>
                    <a:pt x="0" y="27306"/>
                  </a:lnTo>
                  <a:lnTo>
                    <a:pt x="9594" y="22878"/>
                  </a:lnTo>
                  <a:cubicBezTo>
                    <a:pt x="25830" y="16236"/>
                    <a:pt x="49446" y="5904"/>
                    <a:pt x="60516" y="0"/>
                  </a:cubicBezTo>
                  <a:lnTo>
                    <a:pt x="60516" y="0"/>
                  </a:lnTo>
                  <a:cubicBezTo>
                    <a:pt x="49446" y="5904"/>
                    <a:pt x="25092" y="16236"/>
                    <a:pt x="9594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4B9AF944-6286-4C9B-8774-3A0C5B694AED}"/>
                </a:ext>
              </a:extLst>
            </p:cNvPr>
            <p:cNvSpPr/>
            <p:nvPr/>
          </p:nvSpPr>
          <p:spPr>
            <a:xfrm>
              <a:off x="1968602" y="3777098"/>
              <a:ext cx="61253" cy="27305"/>
            </a:xfrm>
            <a:custGeom>
              <a:avLst/>
              <a:gdLst>
                <a:gd name="connsiteX0" fmla="*/ 0 w 61253"/>
                <a:gd name="connsiteY0" fmla="*/ 27306 h 27305"/>
                <a:gd name="connsiteX1" fmla="*/ 0 w 61253"/>
                <a:gd name="connsiteY1" fmla="*/ 27306 h 27305"/>
                <a:gd name="connsiteX2" fmla="*/ 11808 w 61253"/>
                <a:gd name="connsiteY2" fmla="*/ 22140 h 27305"/>
                <a:gd name="connsiteX3" fmla="*/ 61254 w 61253"/>
                <a:gd name="connsiteY3" fmla="*/ 0 h 27305"/>
                <a:gd name="connsiteX4" fmla="*/ 61254 w 61253"/>
                <a:gd name="connsiteY4" fmla="*/ 0 h 27305"/>
                <a:gd name="connsiteX5" fmla="*/ 12546 w 61253"/>
                <a:gd name="connsiteY5" fmla="*/ 2214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253" h="27305">
                  <a:moveTo>
                    <a:pt x="0" y="27306"/>
                  </a:moveTo>
                  <a:lnTo>
                    <a:pt x="0" y="27306"/>
                  </a:lnTo>
                  <a:lnTo>
                    <a:pt x="11808" y="22140"/>
                  </a:lnTo>
                  <a:lnTo>
                    <a:pt x="61254" y="0"/>
                  </a:lnTo>
                  <a:lnTo>
                    <a:pt x="61254" y="0"/>
                  </a:lnTo>
                  <a:lnTo>
                    <a:pt x="12546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2E790A8D-93C6-49BF-9BF8-3A1C18F3473C}"/>
                </a:ext>
              </a:extLst>
            </p:cNvPr>
            <p:cNvSpPr/>
            <p:nvPr/>
          </p:nvSpPr>
          <p:spPr>
            <a:xfrm>
              <a:off x="1967863" y="3793334"/>
              <a:ext cx="59039" cy="22140"/>
            </a:xfrm>
            <a:custGeom>
              <a:avLst/>
              <a:gdLst>
                <a:gd name="connsiteX0" fmla="*/ 0 w 59039"/>
                <a:gd name="connsiteY0" fmla="*/ 22140 h 22140"/>
                <a:gd name="connsiteX1" fmla="*/ 0 w 59039"/>
                <a:gd name="connsiteY1" fmla="*/ 22140 h 22140"/>
                <a:gd name="connsiteX2" fmla="*/ 9594 w 59039"/>
                <a:gd name="connsiteY2" fmla="*/ 22140 h 22140"/>
                <a:gd name="connsiteX3" fmla="*/ 59040 w 59039"/>
                <a:gd name="connsiteY3" fmla="*/ 0 h 22140"/>
                <a:gd name="connsiteX4" fmla="*/ 59040 w 59039"/>
                <a:gd name="connsiteY4" fmla="*/ 0 h 22140"/>
                <a:gd name="connsiteX5" fmla="*/ 9594 w 59039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9" h="22140">
                  <a:moveTo>
                    <a:pt x="0" y="22140"/>
                  </a:moveTo>
                  <a:lnTo>
                    <a:pt x="0" y="22140"/>
                  </a:lnTo>
                  <a:lnTo>
                    <a:pt x="9594" y="22140"/>
                  </a:lnTo>
                  <a:lnTo>
                    <a:pt x="59040" y="0"/>
                  </a:lnTo>
                  <a:lnTo>
                    <a:pt x="59040" y="0"/>
                  </a:lnTo>
                  <a:lnTo>
                    <a:pt x="9594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95B68AFF-0850-443E-961E-4D2E23800E84}"/>
                </a:ext>
              </a:extLst>
            </p:cNvPr>
            <p:cNvSpPr/>
            <p:nvPr/>
          </p:nvSpPr>
          <p:spPr>
            <a:xfrm>
              <a:off x="1968602" y="3794071"/>
              <a:ext cx="61253" cy="26568"/>
            </a:xfrm>
            <a:custGeom>
              <a:avLst/>
              <a:gdLst>
                <a:gd name="connsiteX0" fmla="*/ 0 w 61253"/>
                <a:gd name="connsiteY0" fmla="*/ 26568 h 26568"/>
                <a:gd name="connsiteX1" fmla="*/ 0 w 61253"/>
                <a:gd name="connsiteY1" fmla="*/ 26568 h 26568"/>
                <a:gd name="connsiteX2" fmla="*/ 11808 w 61253"/>
                <a:gd name="connsiteY2" fmla="*/ 21402 h 26568"/>
                <a:gd name="connsiteX3" fmla="*/ 61254 w 61253"/>
                <a:gd name="connsiteY3" fmla="*/ 0 h 26568"/>
                <a:gd name="connsiteX4" fmla="*/ 61254 w 61253"/>
                <a:gd name="connsiteY4" fmla="*/ 0 h 26568"/>
                <a:gd name="connsiteX5" fmla="*/ 11808 w 61253"/>
                <a:gd name="connsiteY5" fmla="*/ 2214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253" h="26568">
                  <a:moveTo>
                    <a:pt x="0" y="26568"/>
                  </a:moveTo>
                  <a:lnTo>
                    <a:pt x="0" y="26568"/>
                  </a:lnTo>
                  <a:lnTo>
                    <a:pt x="11808" y="21402"/>
                  </a:lnTo>
                  <a:cubicBezTo>
                    <a:pt x="27306" y="15498"/>
                    <a:pt x="49446" y="5166"/>
                    <a:pt x="61254" y="0"/>
                  </a:cubicBezTo>
                  <a:lnTo>
                    <a:pt x="61254" y="0"/>
                  </a:lnTo>
                  <a:lnTo>
                    <a:pt x="11808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73A9F813-3D80-4D21-B2A3-6BBA636C56AA}"/>
                </a:ext>
              </a:extLst>
            </p:cNvPr>
            <p:cNvSpPr/>
            <p:nvPr/>
          </p:nvSpPr>
          <p:spPr>
            <a:xfrm>
              <a:off x="1971554" y="3799237"/>
              <a:ext cx="58301" cy="26568"/>
            </a:xfrm>
            <a:custGeom>
              <a:avLst/>
              <a:gdLst>
                <a:gd name="connsiteX0" fmla="*/ 0 w 58301"/>
                <a:gd name="connsiteY0" fmla="*/ 26568 h 26568"/>
                <a:gd name="connsiteX1" fmla="*/ 0 w 58301"/>
                <a:gd name="connsiteY1" fmla="*/ 26568 h 26568"/>
                <a:gd name="connsiteX2" fmla="*/ 8856 w 58301"/>
                <a:gd name="connsiteY2" fmla="*/ 21402 h 26568"/>
                <a:gd name="connsiteX3" fmla="*/ 58302 w 58301"/>
                <a:gd name="connsiteY3" fmla="*/ 0 h 26568"/>
                <a:gd name="connsiteX4" fmla="*/ 58302 w 58301"/>
                <a:gd name="connsiteY4" fmla="*/ 0 h 26568"/>
                <a:gd name="connsiteX5" fmla="*/ 8856 w 58301"/>
                <a:gd name="connsiteY5" fmla="*/ 2214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301" h="26568">
                  <a:moveTo>
                    <a:pt x="0" y="26568"/>
                  </a:moveTo>
                  <a:lnTo>
                    <a:pt x="0" y="26568"/>
                  </a:lnTo>
                  <a:lnTo>
                    <a:pt x="8856" y="21402"/>
                  </a:lnTo>
                  <a:lnTo>
                    <a:pt x="58302" y="0"/>
                  </a:lnTo>
                  <a:lnTo>
                    <a:pt x="58302" y="0"/>
                  </a:lnTo>
                  <a:lnTo>
                    <a:pt x="8856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EF2E49C3-980B-414E-8B81-ED5FE7431BFE}"/>
                </a:ext>
              </a:extLst>
            </p:cNvPr>
            <p:cNvSpPr/>
            <p:nvPr/>
          </p:nvSpPr>
          <p:spPr>
            <a:xfrm>
              <a:off x="1972292" y="3803665"/>
              <a:ext cx="57563" cy="27305"/>
            </a:xfrm>
            <a:custGeom>
              <a:avLst/>
              <a:gdLst>
                <a:gd name="connsiteX0" fmla="*/ 0 w 57563"/>
                <a:gd name="connsiteY0" fmla="*/ 27306 h 27305"/>
                <a:gd name="connsiteX1" fmla="*/ 0 w 57563"/>
                <a:gd name="connsiteY1" fmla="*/ 27306 h 27305"/>
                <a:gd name="connsiteX2" fmla="*/ 8118 w 57563"/>
                <a:gd name="connsiteY2" fmla="*/ 22140 h 27305"/>
                <a:gd name="connsiteX3" fmla="*/ 57564 w 57563"/>
                <a:gd name="connsiteY3" fmla="*/ 0 h 27305"/>
                <a:gd name="connsiteX4" fmla="*/ 57564 w 57563"/>
                <a:gd name="connsiteY4" fmla="*/ 0 h 27305"/>
                <a:gd name="connsiteX5" fmla="*/ 8118 w 57563"/>
                <a:gd name="connsiteY5" fmla="*/ 2287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563" h="27305">
                  <a:moveTo>
                    <a:pt x="0" y="27306"/>
                  </a:moveTo>
                  <a:lnTo>
                    <a:pt x="0" y="27306"/>
                  </a:lnTo>
                  <a:lnTo>
                    <a:pt x="8118" y="22140"/>
                  </a:lnTo>
                  <a:lnTo>
                    <a:pt x="57564" y="0"/>
                  </a:lnTo>
                  <a:lnTo>
                    <a:pt x="57564" y="0"/>
                  </a:lnTo>
                  <a:lnTo>
                    <a:pt x="8118" y="228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B1D78BAD-0085-456B-9ACB-D5E04617CA09}"/>
                </a:ext>
              </a:extLst>
            </p:cNvPr>
            <p:cNvSpPr/>
            <p:nvPr/>
          </p:nvSpPr>
          <p:spPr>
            <a:xfrm rot="16439400">
              <a:off x="2006618" y="3778140"/>
              <a:ext cx="39851" cy="737"/>
            </a:xfrm>
            <a:custGeom>
              <a:avLst/>
              <a:gdLst>
                <a:gd name="connsiteX0" fmla="*/ 0 w 39851"/>
                <a:gd name="connsiteY0" fmla="*/ 0 h 737"/>
                <a:gd name="connsiteX1" fmla="*/ 39852 w 39851"/>
                <a:gd name="connsiteY1" fmla="*/ 0 h 737"/>
                <a:gd name="connsiteX2" fmla="*/ 39852 w 39851"/>
                <a:gd name="connsiteY2" fmla="*/ 738 h 737"/>
                <a:gd name="connsiteX3" fmla="*/ 0 w 39851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851" h="737">
                  <a:moveTo>
                    <a:pt x="0" y="0"/>
                  </a:moveTo>
                  <a:lnTo>
                    <a:pt x="39852" y="0"/>
                  </a:lnTo>
                  <a:lnTo>
                    <a:pt x="39852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DB4FDA01-E244-4235-B0AF-574543F9937B}"/>
                </a:ext>
              </a:extLst>
            </p:cNvPr>
            <p:cNvSpPr/>
            <p:nvPr/>
          </p:nvSpPr>
          <p:spPr>
            <a:xfrm>
              <a:off x="1987790" y="3776360"/>
              <a:ext cx="8855" cy="11807"/>
            </a:xfrm>
            <a:custGeom>
              <a:avLst/>
              <a:gdLst>
                <a:gd name="connsiteX0" fmla="*/ 0 w 8855"/>
                <a:gd name="connsiteY0" fmla="*/ 11808 h 11807"/>
                <a:gd name="connsiteX1" fmla="*/ 0 w 8855"/>
                <a:gd name="connsiteY1" fmla="*/ 5166 h 11807"/>
                <a:gd name="connsiteX2" fmla="*/ 0 w 8855"/>
                <a:gd name="connsiteY2" fmla="*/ 5166 h 11807"/>
                <a:gd name="connsiteX3" fmla="*/ 8856 w 8855"/>
                <a:gd name="connsiteY3" fmla="*/ 5166 h 11807"/>
                <a:gd name="connsiteX4" fmla="*/ 8856 w 8855"/>
                <a:gd name="connsiteY4" fmla="*/ 5166 h 11807"/>
                <a:gd name="connsiteX5" fmla="*/ 8856 w 8855"/>
                <a:gd name="connsiteY5" fmla="*/ 7380 h 11807"/>
                <a:gd name="connsiteX6" fmla="*/ 8856 w 8855"/>
                <a:gd name="connsiteY6" fmla="*/ 7380 h 11807"/>
                <a:gd name="connsiteX7" fmla="*/ 3690 w 8855"/>
                <a:gd name="connsiteY7" fmla="*/ 7380 h 11807"/>
                <a:gd name="connsiteX8" fmla="*/ 0 w 8855"/>
                <a:gd name="connsiteY8" fmla="*/ 7380 h 11807"/>
                <a:gd name="connsiteX9" fmla="*/ 0 w 8855"/>
                <a:gd name="connsiteY9" fmla="*/ 5166 h 11807"/>
                <a:gd name="connsiteX10" fmla="*/ 0 w 8855"/>
                <a:gd name="connsiteY10" fmla="*/ 9594 h 11807"/>
                <a:gd name="connsiteX11" fmla="*/ 0 w 8855"/>
                <a:gd name="connsiteY11" fmla="*/ 9594 h 11807"/>
                <a:gd name="connsiteX12" fmla="*/ 5166 w 8855"/>
                <a:gd name="connsiteY12" fmla="*/ 9594 h 11807"/>
                <a:gd name="connsiteX13" fmla="*/ 5166 w 8855"/>
                <a:gd name="connsiteY13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5" h="11807">
                  <a:moveTo>
                    <a:pt x="0" y="11808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8856" y="5166"/>
                  </a:lnTo>
                  <a:lnTo>
                    <a:pt x="8856" y="5166"/>
                  </a:lnTo>
                  <a:lnTo>
                    <a:pt x="8856" y="7380"/>
                  </a:lnTo>
                  <a:lnTo>
                    <a:pt x="8856" y="7380"/>
                  </a:lnTo>
                  <a:lnTo>
                    <a:pt x="3690" y="7380"/>
                  </a:lnTo>
                  <a:lnTo>
                    <a:pt x="0" y="7380"/>
                  </a:lnTo>
                  <a:close/>
                  <a:moveTo>
                    <a:pt x="0" y="5166"/>
                  </a:moveTo>
                  <a:lnTo>
                    <a:pt x="0" y="9594"/>
                  </a:lnTo>
                  <a:lnTo>
                    <a:pt x="0" y="9594"/>
                  </a:lnTo>
                  <a:lnTo>
                    <a:pt x="5166" y="9594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F770D02-C035-4232-84E0-139C488FFCB8}"/>
                </a:ext>
              </a:extLst>
            </p:cNvPr>
            <p:cNvSpPr/>
            <p:nvPr/>
          </p:nvSpPr>
          <p:spPr>
            <a:xfrm>
              <a:off x="2005502" y="3770456"/>
              <a:ext cx="8855" cy="9594"/>
            </a:xfrm>
            <a:custGeom>
              <a:avLst/>
              <a:gdLst>
                <a:gd name="connsiteX0" fmla="*/ 0 w 8855"/>
                <a:gd name="connsiteY0" fmla="*/ 9594 h 9594"/>
                <a:gd name="connsiteX1" fmla="*/ 0 w 8855"/>
                <a:gd name="connsiteY1" fmla="*/ 5904 h 9594"/>
                <a:gd name="connsiteX2" fmla="*/ 0 w 8855"/>
                <a:gd name="connsiteY2" fmla="*/ 5904 h 9594"/>
                <a:gd name="connsiteX3" fmla="*/ 8856 w 8855"/>
                <a:gd name="connsiteY3" fmla="*/ 1476 h 9594"/>
                <a:gd name="connsiteX4" fmla="*/ 8856 w 8855"/>
                <a:gd name="connsiteY4" fmla="*/ 1476 h 9594"/>
                <a:gd name="connsiteX5" fmla="*/ 8856 w 8855"/>
                <a:gd name="connsiteY5" fmla="*/ 5904 h 9594"/>
                <a:gd name="connsiteX6" fmla="*/ 8856 w 8855"/>
                <a:gd name="connsiteY6" fmla="*/ 5904 h 9594"/>
                <a:gd name="connsiteX7" fmla="*/ 4428 w 8855"/>
                <a:gd name="connsiteY7" fmla="*/ 5904 h 9594"/>
                <a:gd name="connsiteX8" fmla="*/ 4428 w 8855"/>
                <a:gd name="connsiteY8" fmla="*/ 5904 h 9594"/>
                <a:gd name="connsiteX9" fmla="*/ 0 w 8855"/>
                <a:gd name="connsiteY9" fmla="*/ 3690 h 9594"/>
                <a:gd name="connsiteX10" fmla="*/ 0 w 8855"/>
                <a:gd name="connsiteY10" fmla="*/ 5904 h 9594"/>
                <a:gd name="connsiteX11" fmla="*/ 0 w 8855"/>
                <a:gd name="connsiteY11" fmla="*/ 5904 h 9594"/>
                <a:gd name="connsiteX12" fmla="*/ 5166 w 8855"/>
                <a:gd name="connsiteY12" fmla="*/ 5904 h 9594"/>
                <a:gd name="connsiteX13" fmla="*/ 5166 w 8855"/>
                <a:gd name="connsiteY13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5" h="9594">
                  <a:moveTo>
                    <a:pt x="0" y="959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8856" y="1476"/>
                  </a:lnTo>
                  <a:lnTo>
                    <a:pt x="8856" y="1476"/>
                  </a:lnTo>
                  <a:lnTo>
                    <a:pt x="8856" y="5904"/>
                  </a:lnTo>
                  <a:lnTo>
                    <a:pt x="8856" y="5904"/>
                  </a:lnTo>
                  <a:lnTo>
                    <a:pt x="4428" y="5904"/>
                  </a:lnTo>
                  <a:lnTo>
                    <a:pt x="4428" y="5904"/>
                  </a:lnTo>
                  <a:close/>
                  <a:moveTo>
                    <a:pt x="0" y="3690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5166" y="5904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C92056BA-CC50-4F5E-8A1D-0E711C33A589}"/>
                </a:ext>
              </a:extLst>
            </p:cNvPr>
            <p:cNvSpPr/>
            <p:nvPr/>
          </p:nvSpPr>
          <p:spPr>
            <a:xfrm>
              <a:off x="1986313" y="3798500"/>
              <a:ext cx="9593" cy="5165"/>
            </a:xfrm>
            <a:custGeom>
              <a:avLst/>
              <a:gdLst>
                <a:gd name="connsiteX0" fmla="*/ 0 w 9593"/>
                <a:gd name="connsiteY0" fmla="*/ 5166 h 5165"/>
                <a:gd name="connsiteX1" fmla="*/ 0 w 9593"/>
                <a:gd name="connsiteY1" fmla="*/ 0 h 5165"/>
                <a:gd name="connsiteX2" fmla="*/ 0 w 9593"/>
                <a:gd name="connsiteY2" fmla="*/ 0 h 5165"/>
                <a:gd name="connsiteX3" fmla="*/ 5166 w 9593"/>
                <a:gd name="connsiteY3" fmla="*/ 0 h 5165"/>
                <a:gd name="connsiteX4" fmla="*/ 9594 w 9593"/>
                <a:gd name="connsiteY4" fmla="*/ 0 h 5165"/>
                <a:gd name="connsiteX5" fmla="*/ 9594 w 9593"/>
                <a:gd name="connsiteY5" fmla="*/ 0 h 5165"/>
                <a:gd name="connsiteX6" fmla="*/ 9594 w 9593"/>
                <a:gd name="connsiteY6" fmla="*/ 5166 h 5165"/>
                <a:gd name="connsiteX7" fmla="*/ 9594 w 9593"/>
                <a:gd name="connsiteY7" fmla="*/ 5166 h 5165"/>
                <a:gd name="connsiteX8" fmla="*/ 3690 w 9593"/>
                <a:gd name="connsiteY8" fmla="*/ 5166 h 5165"/>
                <a:gd name="connsiteX9" fmla="*/ 0 w 9593"/>
                <a:gd name="connsiteY9" fmla="*/ 738 h 5165"/>
                <a:gd name="connsiteX10" fmla="*/ 0 w 9593"/>
                <a:gd name="connsiteY10" fmla="*/ 738 h 5165"/>
                <a:gd name="connsiteX11" fmla="*/ 4428 w 9593"/>
                <a:gd name="connsiteY11" fmla="*/ 738 h 5165"/>
                <a:gd name="connsiteX12" fmla="*/ 8118 w 9593"/>
                <a:gd name="connsiteY12" fmla="*/ 738 h 5165"/>
                <a:gd name="connsiteX13" fmla="*/ 8118 w 9593"/>
                <a:gd name="connsiteY13" fmla="*/ 738 h 5165"/>
                <a:gd name="connsiteX14" fmla="*/ 8118 w 9593"/>
                <a:gd name="connsiteY14" fmla="*/ 73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93" h="5165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5166"/>
                  </a:lnTo>
                  <a:lnTo>
                    <a:pt x="9594" y="5166"/>
                  </a:lnTo>
                  <a:lnTo>
                    <a:pt x="3690" y="5166"/>
                  </a:lnTo>
                  <a:close/>
                  <a:moveTo>
                    <a:pt x="0" y="738"/>
                  </a:moveTo>
                  <a:lnTo>
                    <a:pt x="0" y="738"/>
                  </a:lnTo>
                  <a:lnTo>
                    <a:pt x="4428" y="738"/>
                  </a:lnTo>
                  <a:lnTo>
                    <a:pt x="8118" y="738"/>
                  </a:lnTo>
                  <a:lnTo>
                    <a:pt x="8118" y="738"/>
                  </a:lnTo>
                  <a:lnTo>
                    <a:pt x="811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67B215DE-8C64-42E6-8AC6-A3AA209946E8}"/>
                </a:ext>
              </a:extLst>
            </p:cNvPr>
            <p:cNvSpPr/>
            <p:nvPr/>
          </p:nvSpPr>
          <p:spPr>
            <a:xfrm>
              <a:off x="2003287" y="3787430"/>
              <a:ext cx="9594" cy="8855"/>
            </a:xfrm>
            <a:custGeom>
              <a:avLst/>
              <a:gdLst>
                <a:gd name="connsiteX0" fmla="*/ 738 w 9594"/>
                <a:gd name="connsiteY0" fmla="*/ 8856 h 8855"/>
                <a:gd name="connsiteX1" fmla="*/ 738 w 9594"/>
                <a:gd name="connsiteY1" fmla="*/ 3690 h 8855"/>
                <a:gd name="connsiteX2" fmla="*/ 738 w 9594"/>
                <a:gd name="connsiteY2" fmla="*/ 3690 h 8855"/>
                <a:gd name="connsiteX3" fmla="*/ 9594 w 9594"/>
                <a:gd name="connsiteY3" fmla="*/ 0 h 8855"/>
                <a:gd name="connsiteX4" fmla="*/ 9594 w 9594"/>
                <a:gd name="connsiteY4" fmla="*/ 0 h 8855"/>
                <a:gd name="connsiteX5" fmla="*/ 9594 w 9594"/>
                <a:gd name="connsiteY5" fmla="*/ 3690 h 8855"/>
                <a:gd name="connsiteX6" fmla="*/ 5904 w 9594"/>
                <a:gd name="connsiteY6" fmla="*/ 3690 h 8855"/>
                <a:gd name="connsiteX7" fmla="*/ 0 w 9594"/>
                <a:gd name="connsiteY7" fmla="*/ 3690 h 8855"/>
                <a:gd name="connsiteX8" fmla="*/ 738 w 9594"/>
                <a:gd name="connsiteY8" fmla="*/ 3690 h 8855"/>
                <a:gd name="connsiteX9" fmla="*/ 738 w 9594"/>
                <a:gd name="connsiteY9" fmla="*/ 3690 h 8855"/>
                <a:gd name="connsiteX10" fmla="*/ 6642 w 9594"/>
                <a:gd name="connsiteY10" fmla="*/ 3690 h 8855"/>
                <a:gd name="connsiteX11" fmla="*/ 6642 w 9594"/>
                <a:gd name="connsiteY11" fmla="*/ 3690 h 8855"/>
                <a:gd name="connsiteX12" fmla="*/ 6642 w 9594"/>
                <a:gd name="connsiteY12" fmla="*/ 369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94" h="8855">
                  <a:moveTo>
                    <a:pt x="738" y="8856"/>
                  </a:moveTo>
                  <a:lnTo>
                    <a:pt x="738" y="3690"/>
                  </a:lnTo>
                  <a:lnTo>
                    <a:pt x="738" y="369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3690"/>
                  </a:lnTo>
                  <a:lnTo>
                    <a:pt x="5904" y="3690"/>
                  </a:lnTo>
                  <a:lnTo>
                    <a:pt x="0" y="3690"/>
                  </a:lnTo>
                  <a:close/>
                  <a:moveTo>
                    <a:pt x="738" y="3690"/>
                  </a:moveTo>
                  <a:lnTo>
                    <a:pt x="738" y="3690"/>
                  </a:lnTo>
                  <a:lnTo>
                    <a:pt x="6642" y="3690"/>
                  </a:lnTo>
                  <a:lnTo>
                    <a:pt x="6642" y="3690"/>
                  </a:lnTo>
                  <a:lnTo>
                    <a:pt x="6642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97E43BF4-BAAE-4FAB-9352-95906112536E}"/>
                </a:ext>
              </a:extLst>
            </p:cNvPr>
            <p:cNvSpPr/>
            <p:nvPr/>
          </p:nvSpPr>
          <p:spPr>
            <a:xfrm>
              <a:off x="2028379" y="3756434"/>
              <a:ext cx="32472" cy="9594"/>
            </a:xfrm>
            <a:custGeom>
              <a:avLst/>
              <a:gdLst>
                <a:gd name="connsiteX0" fmla="*/ 32472 w 32472"/>
                <a:gd name="connsiteY0" fmla="*/ 9594 h 9594"/>
                <a:gd name="connsiteX1" fmla="*/ 16974 w 32472"/>
                <a:gd name="connsiteY1" fmla="*/ 0 h 9594"/>
                <a:gd name="connsiteX2" fmla="*/ 0 w 32472"/>
                <a:gd name="connsiteY2" fmla="*/ 8856 h 9594"/>
                <a:gd name="connsiteX3" fmla="*/ 0 w 32472"/>
                <a:gd name="connsiteY3" fmla="*/ 8856 h 9594"/>
                <a:gd name="connsiteX4" fmla="*/ 16974 w 32472"/>
                <a:gd name="connsiteY4" fmla="*/ 0 h 9594"/>
                <a:gd name="connsiteX5" fmla="*/ 16974 w 32472"/>
                <a:gd name="connsiteY5" fmla="*/ 0 h 9594"/>
                <a:gd name="connsiteX6" fmla="*/ 32472 w 32472"/>
                <a:gd name="connsiteY6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472" h="9594">
                  <a:moveTo>
                    <a:pt x="32472" y="9594"/>
                  </a:moveTo>
                  <a:cubicBezTo>
                    <a:pt x="26494" y="7941"/>
                    <a:pt x="21122" y="4612"/>
                    <a:pt x="16974" y="0"/>
                  </a:cubicBezTo>
                  <a:cubicBezTo>
                    <a:pt x="11808" y="3813"/>
                    <a:pt x="6081" y="6801"/>
                    <a:pt x="0" y="8856"/>
                  </a:cubicBezTo>
                  <a:lnTo>
                    <a:pt x="0" y="8856"/>
                  </a:lnTo>
                  <a:cubicBezTo>
                    <a:pt x="6155" y="6971"/>
                    <a:pt x="11911" y="3970"/>
                    <a:pt x="16974" y="0"/>
                  </a:cubicBezTo>
                  <a:lnTo>
                    <a:pt x="16974" y="0"/>
                  </a:lnTo>
                  <a:cubicBezTo>
                    <a:pt x="21122" y="4612"/>
                    <a:pt x="26494" y="7941"/>
                    <a:pt x="32472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9B1419A3-F8FB-43C5-B364-3291E4058F32}"/>
                </a:ext>
              </a:extLst>
            </p:cNvPr>
            <p:cNvSpPr/>
            <p:nvPr/>
          </p:nvSpPr>
          <p:spPr>
            <a:xfrm>
              <a:off x="2028379" y="3760861"/>
              <a:ext cx="16973" cy="8855"/>
            </a:xfrm>
            <a:custGeom>
              <a:avLst/>
              <a:gdLst>
                <a:gd name="connsiteX0" fmla="*/ 0 w 16973"/>
                <a:gd name="connsiteY0" fmla="*/ 8856 h 8855"/>
                <a:gd name="connsiteX1" fmla="*/ 0 w 16973"/>
                <a:gd name="connsiteY1" fmla="*/ 8856 h 8855"/>
                <a:gd name="connsiteX2" fmla="*/ 16974 w 16973"/>
                <a:gd name="connsiteY2" fmla="*/ 0 h 8855"/>
                <a:gd name="connsiteX3" fmla="*/ 16974 w 16973"/>
                <a:gd name="connsiteY3" fmla="*/ 0 h 8855"/>
                <a:gd name="connsiteX4" fmla="*/ 0 w 16973"/>
                <a:gd name="connsiteY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3" h="8855">
                  <a:moveTo>
                    <a:pt x="0" y="8856"/>
                  </a:moveTo>
                  <a:lnTo>
                    <a:pt x="0" y="8856"/>
                  </a:lnTo>
                  <a:cubicBezTo>
                    <a:pt x="6155" y="6971"/>
                    <a:pt x="11911" y="3970"/>
                    <a:pt x="16974" y="0"/>
                  </a:cubicBezTo>
                  <a:lnTo>
                    <a:pt x="16974" y="0"/>
                  </a:lnTo>
                  <a:cubicBezTo>
                    <a:pt x="11911" y="3970"/>
                    <a:pt x="6155" y="6971"/>
                    <a:pt x="0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F7697E1A-DA2E-4A10-BA13-10A3BB88593E}"/>
                </a:ext>
              </a:extLst>
            </p:cNvPr>
            <p:cNvSpPr/>
            <p:nvPr/>
          </p:nvSpPr>
          <p:spPr>
            <a:xfrm>
              <a:off x="2027641" y="3767504"/>
              <a:ext cx="16974" cy="8855"/>
            </a:xfrm>
            <a:custGeom>
              <a:avLst/>
              <a:gdLst>
                <a:gd name="connsiteX0" fmla="*/ 0 w 16974"/>
                <a:gd name="connsiteY0" fmla="*/ 8856 h 8855"/>
                <a:gd name="connsiteX1" fmla="*/ 0 w 16974"/>
                <a:gd name="connsiteY1" fmla="*/ 8856 h 8855"/>
                <a:gd name="connsiteX2" fmla="*/ 16974 w 16974"/>
                <a:gd name="connsiteY2" fmla="*/ 0 h 8855"/>
                <a:gd name="connsiteX3" fmla="*/ 16974 w 16974"/>
                <a:gd name="connsiteY3" fmla="*/ 0 h 8855"/>
                <a:gd name="connsiteX4" fmla="*/ 0 w 16974"/>
                <a:gd name="connsiteY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8855">
                  <a:moveTo>
                    <a:pt x="0" y="8856"/>
                  </a:moveTo>
                  <a:lnTo>
                    <a:pt x="0" y="8856"/>
                  </a:lnTo>
                  <a:cubicBezTo>
                    <a:pt x="6081" y="6801"/>
                    <a:pt x="11808" y="3813"/>
                    <a:pt x="16974" y="0"/>
                  </a:cubicBezTo>
                  <a:lnTo>
                    <a:pt x="16974" y="0"/>
                  </a:lnTo>
                  <a:cubicBezTo>
                    <a:pt x="11771" y="3756"/>
                    <a:pt x="6059" y="6739"/>
                    <a:pt x="0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01C818E7-28DB-49DD-800F-01B121F03EF6}"/>
                </a:ext>
              </a:extLst>
            </p:cNvPr>
            <p:cNvSpPr/>
            <p:nvPr/>
          </p:nvSpPr>
          <p:spPr>
            <a:xfrm>
              <a:off x="2027641" y="3767504"/>
              <a:ext cx="16974" cy="8855"/>
            </a:xfrm>
            <a:custGeom>
              <a:avLst/>
              <a:gdLst>
                <a:gd name="connsiteX0" fmla="*/ 0 w 16974"/>
                <a:gd name="connsiteY0" fmla="*/ 8856 h 8855"/>
                <a:gd name="connsiteX1" fmla="*/ 0 w 16974"/>
                <a:gd name="connsiteY1" fmla="*/ 8856 h 8855"/>
                <a:gd name="connsiteX2" fmla="*/ 16974 w 16974"/>
                <a:gd name="connsiteY2" fmla="*/ 0 h 8855"/>
                <a:gd name="connsiteX3" fmla="*/ 16974 w 16974"/>
                <a:gd name="connsiteY3" fmla="*/ 0 h 8855"/>
                <a:gd name="connsiteX4" fmla="*/ 0 w 16974"/>
                <a:gd name="connsiteY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8855">
                  <a:moveTo>
                    <a:pt x="0" y="8856"/>
                  </a:moveTo>
                  <a:lnTo>
                    <a:pt x="0" y="8856"/>
                  </a:lnTo>
                  <a:cubicBezTo>
                    <a:pt x="6148" y="6956"/>
                    <a:pt x="11897" y="3956"/>
                    <a:pt x="16974" y="0"/>
                  </a:cubicBezTo>
                  <a:lnTo>
                    <a:pt x="16974" y="0"/>
                  </a:lnTo>
                  <a:cubicBezTo>
                    <a:pt x="11860" y="3891"/>
                    <a:pt x="6118" y="6886"/>
                    <a:pt x="0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F4A59-2F4F-45F3-A756-DFC6B7BCC081}"/>
                </a:ext>
              </a:extLst>
            </p:cNvPr>
            <p:cNvSpPr/>
            <p:nvPr/>
          </p:nvSpPr>
          <p:spPr>
            <a:xfrm>
              <a:off x="2026903" y="3776360"/>
              <a:ext cx="17712" cy="7379"/>
            </a:xfrm>
            <a:custGeom>
              <a:avLst/>
              <a:gdLst>
                <a:gd name="connsiteX0" fmla="*/ 0 w 17712"/>
                <a:gd name="connsiteY0" fmla="*/ 7380 h 7379"/>
                <a:gd name="connsiteX1" fmla="*/ 0 w 17712"/>
                <a:gd name="connsiteY1" fmla="*/ 7380 h 7379"/>
                <a:gd name="connsiteX2" fmla="*/ 17712 w 17712"/>
                <a:gd name="connsiteY2" fmla="*/ 0 h 7379"/>
                <a:gd name="connsiteX3" fmla="*/ 17712 w 17712"/>
                <a:gd name="connsiteY3" fmla="*/ 0 h 7379"/>
                <a:gd name="connsiteX4" fmla="*/ 0 w 17712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2" h="7379">
                  <a:moveTo>
                    <a:pt x="0" y="7380"/>
                  </a:moveTo>
                  <a:lnTo>
                    <a:pt x="0" y="7380"/>
                  </a:lnTo>
                  <a:cubicBezTo>
                    <a:pt x="6280" y="5942"/>
                    <a:pt x="12266" y="3446"/>
                    <a:pt x="17712" y="0"/>
                  </a:cubicBezTo>
                  <a:lnTo>
                    <a:pt x="17712" y="0"/>
                  </a:lnTo>
                  <a:cubicBezTo>
                    <a:pt x="12155" y="3221"/>
                    <a:pt x="6199" y="5701"/>
                    <a:pt x="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5041B8E8-366F-484C-BBD4-6D0BE9845A64}"/>
                </a:ext>
              </a:extLst>
            </p:cNvPr>
            <p:cNvSpPr/>
            <p:nvPr/>
          </p:nvSpPr>
          <p:spPr>
            <a:xfrm>
              <a:off x="2026903" y="3776360"/>
              <a:ext cx="16974" cy="11807"/>
            </a:xfrm>
            <a:custGeom>
              <a:avLst/>
              <a:gdLst>
                <a:gd name="connsiteX0" fmla="*/ 0 w 16974"/>
                <a:gd name="connsiteY0" fmla="*/ 11808 h 11807"/>
                <a:gd name="connsiteX1" fmla="*/ 0 w 16974"/>
                <a:gd name="connsiteY1" fmla="*/ 11808 h 11807"/>
                <a:gd name="connsiteX2" fmla="*/ 16974 w 16974"/>
                <a:gd name="connsiteY2" fmla="*/ 0 h 11807"/>
                <a:gd name="connsiteX3" fmla="*/ 16974 w 16974"/>
                <a:gd name="connsiteY3" fmla="*/ 0 h 11807"/>
                <a:gd name="connsiteX4" fmla="*/ 0 w 16974"/>
                <a:gd name="connsiteY4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11807">
                  <a:moveTo>
                    <a:pt x="0" y="11808"/>
                  </a:moveTo>
                  <a:lnTo>
                    <a:pt x="0" y="11808"/>
                  </a:lnTo>
                  <a:cubicBezTo>
                    <a:pt x="6325" y="8929"/>
                    <a:pt x="12074" y="4928"/>
                    <a:pt x="16974" y="0"/>
                  </a:cubicBezTo>
                  <a:lnTo>
                    <a:pt x="16974" y="0"/>
                  </a:lnTo>
                  <a:cubicBezTo>
                    <a:pt x="12406" y="5311"/>
                    <a:pt x="6568" y="9374"/>
                    <a:pt x="0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A43813BF-79C4-45AF-B068-832FE3C3B85A}"/>
                </a:ext>
              </a:extLst>
            </p:cNvPr>
            <p:cNvSpPr/>
            <p:nvPr/>
          </p:nvSpPr>
          <p:spPr>
            <a:xfrm>
              <a:off x="2026903" y="3783002"/>
              <a:ext cx="17712" cy="9593"/>
            </a:xfrm>
            <a:custGeom>
              <a:avLst/>
              <a:gdLst>
                <a:gd name="connsiteX0" fmla="*/ 0 w 17712"/>
                <a:gd name="connsiteY0" fmla="*/ 9594 h 9593"/>
                <a:gd name="connsiteX1" fmla="*/ 0 w 17712"/>
                <a:gd name="connsiteY1" fmla="*/ 9594 h 9593"/>
                <a:gd name="connsiteX2" fmla="*/ 17712 w 17712"/>
                <a:gd name="connsiteY2" fmla="*/ 0 h 9593"/>
                <a:gd name="connsiteX3" fmla="*/ 17712 w 17712"/>
                <a:gd name="connsiteY3" fmla="*/ 0 h 9593"/>
                <a:gd name="connsiteX4" fmla="*/ 0 w 17712"/>
                <a:gd name="connsiteY4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2" h="9593">
                  <a:moveTo>
                    <a:pt x="0" y="9594"/>
                  </a:moveTo>
                  <a:lnTo>
                    <a:pt x="0" y="9594"/>
                  </a:lnTo>
                  <a:cubicBezTo>
                    <a:pt x="6664" y="8065"/>
                    <a:pt x="12790" y="4748"/>
                    <a:pt x="17712" y="0"/>
                  </a:cubicBezTo>
                  <a:lnTo>
                    <a:pt x="17712" y="0"/>
                  </a:lnTo>
                  <a:cubicBezTo>
                    <a:pt x="12686" y="4610"/>
                    <a:pt x="6605" y="7905"/>
                    <a:pt x="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510B9F99-4CEA-442B-8E15-159BF0A858FC}"/>
                </a:ext>
              </a:extLst>
            </p:cNvPr>
            <p:cNvSpPr/>
            <p:nvPr/>
          </p:nvSpPr>
          <p:spPr>
            <a:xfrm>
              <a:off x="2044616" y="3764552"/>
              <a:ext cx="16235" cy="7380"/>
            </a:xfrm>
            <a:custGeom>
              <a:avLst/>
              <a:gdLst>
                <a:gd name="connsiteX0" fmla="*/ 16236 w 16235"/>
                <a:gd name="connsiteY0" fmla="*/ 7380 h 7380"/>
                <a:gd name="connsiteX1" fmla="*/ 0 w 16235"/>
                <a:gd name="connsiteY1" fmla="*/ 0 h 7380"/>
                <a:gd name="connsiteX2" fmla="*/ 0 w 16235"/>
                <a:gd name="connsiteY2" fmla="*/ 0 h 7380"/>
                <a:gd name="connsiteX3" fmla="*/ 15498 w 16235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5" h="7380">
                  <a:moveTo>
                    <a:pt x="16236" y="7380"/>
                  </a:moveTo>
                  <a:cubicBezTo>
                    <a:pt x="10007" y="7399"/>
                    <a:pt x="4081" y="4705"/>
                    <a:pt x="0" y="0"/>
                  </a:cubicBezTo>
                  <a:lnTo>
                    <a:pt x="0" y="0"/>
                  </a:lnTo>
                  <a:cubicBezTo>
                    <a:pt x="3852" y="4591"/>
                    <a:pt x="9505" y="7283"/>
                    <a:pt x="15498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4B374FE-E06E-4ECB-8D3B-EF6845AC911A}"/>
                </a:ext>
              </a:extLst>
            </p:cNvPr>
            <p:cNvSpPr/>
            <p:nvPr/>
          </p:nvSpPr>
          <p:spPr>
            <a:xfrm>
              <a:off x="2029856" y="3715844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D6A0F7AD-FCFD-4585-8F6C-A3CFEB0CDDE7}"/>
                </a:ext>
              </a:extLst>
            </p:cNvPr>
            <p:cNvSpPr/>
            <p:nvPr/>
          </p:nvSpPr>
          <p:spPr>
            <a:xfrm>
              <a:off x="2025428" y="3718796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B6FBBDF7-B7BD-47FD-AE23-4543B37D7F5E}"/>
                </a:ext>
              </a:extLst>
            </p:cNvPr>
            <p:cNvSpPr/>
            <p:nvPr/>
          </p:nvSpPr>
          <p:spPr>
            <a:xfrm>
              <a:off x="2021000" y="3720272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B807C858-F4C5-496A-BBBE-455946F01DBF}"/>
                </a:ext>
              </a:extLst>
            </p:cNvPr>
            <p:cNvSpPr/>
            <p:nvPr/>
          </p:nvSpPr>
          <p:spPr>
            <a:xfrm>
              <a:off x="2016572" y="3722486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734E344-0D11-49E4-A13B-D54F8FA490DF}"/>
                </a:ext>
              </a:extLst>
            </p:cNvPr>
            <p:cNvSpPr/>
            <p:nvPr/>
          </p:nvSpPr>
          <p:spPr>
            <a:xfrm>
              <a:off x="2012144" y="3724700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674AE2F8-FC8A-4AA5-9FF6-852FABE76370}"/>
                </a:ext>
              </a:extLst>
            </p:cNvPr>
            <p:cNvSpPr/>
            <p:nvPr/>
          </p:nvSpPr>
          <p:spPr>
            <a:xfrm>
              <a:off x="2007716" y="3726914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AF5D8D2-1C80-4AA1-9F2A-E3919621C05E}"/>
                </a:ext>
              </a:extLst>
            </p:cNvPr>
            <p:cNvSpPr/>
            <p:nvPr/>
          </p:nvSpPr>
          <p:spPr>
            <a:xfrm>
              <a:off x="2003288" y="3729128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20967479-B5D1-42CA-A5B8-B7128607E51F}"/>
                </a:ext>
              </a:extLst>
            </p:cNvPr>
            <p:cNvSpPr/>
            <p:nvPr/>
          </p:nvSpPr>
          <p:spPr>
            <a:xfrm>
              <a:off x="1999598" y="3730604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2CEE11E-0D40-4950-9014-3A40CEC72A82}"/>
                </a:ext>
              </a:extLst>
            </p:cNvPr>
            <p:cNvSpPr/>
            <p:nvPr/>
          </p:nvSpPr>
          <p:spPr>
            <a:xfrm>
              <a:off x="1995170" y="3732818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B5DD42F2-B087-41CA-B24D-1B39EB62CF74}"/>
                </a:ext>
              </a:extLst>
            </p:cNvPr>
            <p:cNvSpPr/>
            <p:nvPr/>
          </p:nvSpPr>
          <p:spPr>
            <a:xfrm>
              <a:off x="1990742" y="3735032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C69D9122-354E-4E1F-A390-336B253CAD38}"/>
                </a:ext>
              </a:extLst>
            </p:cNvPr>
            <p:cNvSpPr/>
            <p:nvPr/>
          </p:nvSpPr>
          <p:spPr>
            <a:xfrm>
              <a:off x="1986313" y="3737246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4EFF62A7-D4D0-4E0C-AEE6-54674BDDA083}"/>
                </a:ext>
              </a:extLst>
            </p:cNvPr>
            <p:cNvSpPr/>
            <p:nvPr/>
          </p:nvSpPr>
          <p:spPr>
            <a:xfrm>
              <a:off x="1981886" y="3738722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738 w 738"/>
                <a:gd name="connsiteY1" fmla="*/ 0 h 4427"/>
                <a:gd name="connsiteX2" fmla="*/ 738 w 738"/>
                <a:gd name="connsiteY2" fmla="*/ 4428 h 4427"/>
                <a:gd name="connsiteX3" fmla="*/ 0 w 73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738" y="0"/>
                  </a:lnTo>
                  <a:lnTo>
                    <a:pt x="738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750C8057-9D5A-403A-B3CA-920D0F654F79}"/>
                </a:ext>
              </a:extLst>
            </p:cNvPr>
            <p:cNvSpPr/>
            <p:nvPr/>
          </p:nvSpPr>
          <p:spPr>
            <a:xfrm>
              <a:off x="2044616" y="3768980"/>
              <a:ext cx="15497" cy="7383"/>
            </a:xfrm>
            <a:custGeom>
              <a:avLst/>
              <a:gdLst>
                <a:gd name="connsiteX0" fmla="*/ 15498 w 15497"/>
                <a:gd name="connsiteY0" fmla="*/ 7380 h 7383"/>
                <a:gd name="connsiteX1" fmla="*/ 0 w 15497"/>
                <a:gd name="connsiteY1" fmla="*/ 0 h 7383"/>
                <a:gd name="connsiteX2" fmla="*/ 0 w 15497"/>
                <a:gd name="connsiteY2" fmla="*/ 0 h 7383"/>
                <a:gd name="connsiteX3" fmla="*/ 14760 w 15497"/>
                <a:gd name="connsiteY3" fmla="*/ 7380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7" h="7383">
                  <a:moveTo>
                    <a:pt x="15498" y="7380"/>
                  </a:moveTo>
                  <a:cubicBezTo>
                    <a:pt x="9461" y="7497"/>
                    <a:pt x="3720" y="4762"/>
                    <a:pt x="0" y="0"/>
                  </a:cubicBezTo>
                  <a:lnTo>
                    <a:pt x="0" y="0"/>
                  </a:lnTo>
                  <a:cubicBezTo>
                    <a:pt x="3402" y="4742"/>
                    <a:pt x="8922" y="7502"/>
                    <a:pt x="1476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C8450446-B401-476B-A896-168511958E36}"/>
                </a:ext>
              </a:extLst>
            </p:cNvPr>
            <p:cNvSpPr/>
            <p:nvPr/>
          </p:nvSpPr>
          <p:spPr>
            <a:xfrm>
              <a:off x="2044616" y="3774145"/>
              <a:ext cx="16235" cy="7393"/>
            </a:xfrm>
            <a:custGeom>
              <a:avLst/>
              <a:gdLst>
                <a:gd name="connsiteX0" fmla="*/ 16236 w 16235"/>
                <a:gd name="connsiteY0" fmla="*/ 7380 h 7393"/>
                <a:gd name="connsiteX1" fmla="*/ 0 w 16235"/>
                <a:gd name="connsiteY1" fmla="*/ 0 h 7393"/>
                <a:gd name="connsiteX2" fmla="*/ 0 w 16235"/>
                <a:gd name="connsiteY2" fmla="*/ 0 h 7393"/>
                <a:gd name="connsiteX3" fmla="*/ 15498 w 16235"/>
                <a:gd name="connsiteY3" fmla="*/ 6642 h 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5" h="7393">
                  <a:moveTo>
                    <a:pt x="16236" y="7380"/>
                  </a:moveTo>
                  <a:cubicBezTo>
                    <a:pt x="9963" y="7615"/>
                    <a:pt x="3948" y="4880"/>
                    <a:pt x="0" y="0"/>
                  </a:cubicBezTo>
                  <a:lnTo>
                    <a:pt x="0" y="0"/>
                  </a:lnTo>
                  <a:cubicBezTo>
                    <a:pt x="4037" y="4241"/>
                    <a:pt x="9638" y="6642"/>
                    <a:pt x="1549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8B5F0E22-EE82-4634-97BB-D47173C1BCA3}"/>
                </a:ext>
              </a:extLst>
            </p:cNvPr>
            <p:cNvSpPr/>
            <p:nvPr/>
          </p:nvSpPr>
          <p:spPr>
            <a:xfrm>
              <a:off x="2044616" y="3760861"/>
              <a:ext cx="15497" cy="7379"/>
            </a:xfrm>
            <a:custGeom>
              <a:avLst/>
              <a:gdLst>
                <a:gd name="connsiteX0" fmla="*/ 15498 w 15497"/>
                <a:gd name="connsiteY0" fmla="*/ 7380 h 7379"/>
                <a:gd name="connsiteX1" fmla="*/ 0 w 15497"/>
                <a:gd name="connsiteY1" fmla="*/ 0 h 7379"/>
                <a:gd name="connsiteX2" fmla="*/ 0 w 15497"/>
                <a:gd name="connsiteY2" fmla="*/ 0 h 7379"/>
                <a:gd name="connsiteX3" fmla="*/ 15498 w 1549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7" h="7379">
                  <a:moveTo>
                    <a:pt x="15498" y="7380"/>
                  </a:moveTo>
                  <a:cubicBezTo>
                    <a:pt x="9623" y="6818"/>
                    <a:pt x="4140" y="4205"/>
                    <a:pt x="0" y="0"/>
                  </a:cubicBezTo>
                  <a:lnTo>
                    <a:pt x="0" y="0"/>
                  </a:lnTo>
                  <a:cubicBezTo>
                    <a:pt x="4140" y="4205"/>
                    <a:pt x="9623" y="6818"/>
                    <a:pt x="15498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93E04779-F611-4C2C-9326-5C37DB893191}"/>
                </a:ext>
              </a:extLst>
            </p:cNvPr>
            <p:cNvSpPr/>
            <p:nvPr/>
          </p:nvSpPr>
          <p:spPr>
            <a:xfrm>
              <a:off x="1868961" y="3776344"/>
              <a:ext cx="234017" cy="116728"/>
            </a:xfrm>
            <a:custGeom>
              <a:avLst/>
              <a:gdLst>
                <a:gd name="connsiteX0" fmla="*/ 10 w 234017"/>
                <a:gd name="connsiteY0" fmla="*/ 14776 h 116728"/>
                <a:gd name="connsiteX1" fmla="*/ 49176 w 234017"/>
                <a:gd name="connsiteY1" fmla="*/ 65955 h 116728"/>
                <a:gd name="connsiteX2" fmla="*/ 55360 w 234017"/>
                <a:gd name="connsiteY2" fmla="*/ 65698 h 116728"/>
                <a:gd name="connsiteX3" fmla="*/ 92998 w 234017"/>
                <a:gd name="connsiteY3" fmla="*/ 96694 h 116728"/>
                <a:gd name="connsiteX4" fmla="*/ 92998 w 234017"/>
                <a:gd name="connsiteY4" fmla="*/ 112930 h 116728"/>
                <a:gd name="connsiteX5" fmla="*/ 99640 w 234017"/>
                <a:gd name="connsiteY5" fmla="*/ 116620 h 116728"/>
                <a:gd name="connsiteX6" fmla="*/ 117352 w 234017"/>
                <a:gd name="connsiteY6" fmla="*/ 116620 h 116728"/>
                <a:gd name="connsiteX7" fmla="*/ 135802 w 234017"/>
                <a:gd name="connsiteY7" fmla="*/ 116620 h 116728"/>
                <a:gd name="connsiteX8" fmla="*/ 141706 w 234017"/>
                <a:gd name="connsiteY8" fmla="*/ 112930 h 116728"/>
                <a:gd name="connsiteX9" fmla="*/ 141706 w 234017"/>
                <a:gd name="connsiteY9" fmla="*/ 96694 h 116728"/>
                <a:gd name="connsiteX10" fmla="*/ 178606 w 234017"/>
                <a:gd name="connsiteY10" fmla="*/ 65698 h 116728"/>
                <a:gd name="connsiteX11" fmla="*/ 233742 w 234017"/>
                <a:gd name="connsiteY11" fmla="*/ 21014 h 116728"/>
                <a:gd name="connsiteX12" fmla="*/ 233956 w 234017"/>
                <a:gd name="connsiteY12" fmla="*/ 13300 h 116728"/>
                <a:gd name="connsiteX13" fmla="*/ 217720 w 234017"/>
                <a:gd name="connsiteY13" fmla="*/ 13300 h 116728"/>
                <a:gd name="connsiteX14" fmla="*/ 204112 w 234017"/>
                <a:gd name="connsiteY14" fmla="*/ 5555 h 116728"/>
                <a:gd name="connsiteX15" fmla="*/ 201484 w 234017"/>
                <a:gd name="connsiteY15" fmla="*/ 6658 h 116728"/>
                <a:gd name="connsiteX16" fmla="*/ 177529 w 234017"/>
                <a:gd name="connsiteY16" fmla="*/ 8236 h 116728"/>
                <a:gd name="connsiteX17" fmla="*/ 173440 w 234017"/>
                <a:gd name="connsiteY17" fmla="*/ 21418 h 116728"/>
                <a:gd name="connsiteX18" fmla="*/ 155027 w 234017"/>
                <a:gd name="connsiteY18" fmla="*/ 17691 h 116728"/>
                <a:gd name="connsiteX19" fmla="*/ 149086 w 234017"/>
                <a:gd name="connsiteY19" fmla="*/ 28798 h 116728"/>
                <a:gd name="connsiteX20" fmla="*/ 98902 w 234017"/>
                <a:gd name="connsiteY20" fmla="*/ 38392 h 116728"/>
                <a:gd name="connsiteX21" fmla="*/ 103330 w 234017"/>
                <a:gd name="connsiteY21" fmla="*/ 21418 h 116728"/>
                <a:gd name="connsiteX22" fmla="*/ 88770 w 234017"/>
                <a:gd name="connsiteY22" fmla="*/ 22666 h 116728"/>
                <a:gd name="connsiteX23" fmla="*/ 86356 w 234017"/>
                <a:gd name="connsiteY23" fmla="*/ 28798 h 116728"/>
                <a:gd name="connsiteX24" fmla="*/ 77500 w 234017"/>
                <a:gd name="connsiteY24" fmla="*/ 11824 h 116728"/>
                <a:gd name="connsiteX25" fmla="*/ 58312 w 234017"/>
                <a:gd name="connsiteY25" fmla="*/ 11824 h 116728"/>
                <a:gd name="connsiteX26" fmla="*/ 49456 w 234017"/>
                <a:gd name="connsiteY26" fmla="*/ 17728 h 116728"/>
                <a:gd name="connsiteX27" fmla="*/ 30298 w 234017"/>
                <a:gd name="connsiteY27" fmla="*/ 14 h 116728"/>
                <a:gd name="connsiteX28" fmla="*/ 30268 w 234017"/>
                <a:gd name="connsiteY28" fmla="*/ 16 h 116728"/>
                <a:gd name="connsiteX29" fmla="*/ 19796 w 234017"/>
                <a:gd name="connsiteY29" fmla="*/ 15611 h 116728"/>
                <a:gd name="connsiteX30" fmla="*/ 19936 w 234017"/>
                <a:gd name="connsiteY30" fmla="*/ 16252 h 116728"/>
                <a:gd name="connsiteX31" fmla="*/ 10 w 234017"/>
                <a:gd name="connsiteY31" fmla="*/ 16252 h 11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4017" h="116728">
                  <a:moveTo>
                    <a:pt x="10" y="14776"/>
                  </a:moveTo>
                  <a:cubicBezTo>
                    <a:pt x="-543" y="42486"/>
                    <a:pt x="21471" y="65400"/>
                    <a:pt x="49176" y="65955"/>
                  </a:cubicBezTo>
                  <a:cubicBezTo>
                    <a:pt x="51242" y="65997"/>
                    <a:pt x="53309" y="65910"/>
                    <a:pt x="55360" y="65698"/>
                  </a:cubicBezTo>
                  <a:cubicBezTo>
                    <a:pt x="55360" y="86362"/>
                    <a:pt x="83404" y="93004"/>
                    <a:pt x="92998" y="96694"/>
                  </a:cubicBezTo>
                  <a:cubicBezTo>
                    <a:pt x="102592" y="100384"/>
                    <a:pt x="100378" y="115144"/>
                    <a:pt x="92998" y="112930"/>
                  </a:cubicBezTo>
                  <a:cubicBezTo>
                    <a:pt x="94024" y="115610"/>
                    <a:pt x="96821" y="117167"/>
                    <a:pt x="99640" y="116620"/>
                  </a:cubicBezTo>
                  <a:cubicBezTo>
                    <a:pt x="105515" y="115820"/>
                    <a:pt x="111478" y="115820"/>
                    <a:pt x="117352" y="116620"/>
                  </a:cubicBezTo>
                  <a:cubicBezTo>
                    <a:pt x="123478" y="115848"/>
                    <a:pt x="129677" y="115848"/>
                    <a:pt x="135802" y="116620"/>
                  </a:cubicBezTo>
                  <a:cubicBezTo>
                    <a:pt x="138430" y="117100"/>
                    <a:pt x="140990" y="115500"/>
                    <a:pt x="141706" y="112930"/>
                  </a:cubicBezTo>
                  <a:cubicBezTo>
                    <a:pt x="135064" y="112930"/>
                    <a:pt x="132850" y="100384"/>
                    <a:pt x="141706" y="96694"/>
                  </a:cubicBezTo>
                  <a:cubicBezTo>
                    <a:pt x="150562" y="93004"/>
                    <a:pt x="174916" y="86362"/>
                    <a:pt x="178606" y="65698"/>
                  </a:cubicBezTo>
                  <a:cubicBezTo>
                    <a:pt x="206171" y="68585"/>
                    <a:pt x="230857" y="48580"/>
                    <a:pt x="233742" y="21014"/>
                  </a:cubicBezTo>
                  <a:cubicBezTo>
                    <a:pt x="234015" y="18452"/>
                    <a:pt x="234082" y="15873"/>
                    <a:pt x="233956" y="13300"/>
                  </a:cubicBezTo>
                  <a:cubicBezTo>
                    <a:pt x="233956" y="13300"/>
                    <a:pt x="221410" y="8872"/>
                    <a:pt x="217720" y="13300"/>
                  </a:cubicBezTo>
                  <a:cubicBezTo>
                    <a:pt x="216104" y="7404"/>
                    <a:pt x="210008" y="3936"/>
                    <a:pt x="204112" y="5555"/>
                  </a:cubicBezTo>
                  <a:cubicBezTo>
                    <a:pt x="203196" y="5808"/>
                    <a:pt x="202311" y="6178"/>
                    <a:pt x="201484" y="6658"/>
                  </a:cubicBezTo>
                  <a:cubicBezTo>
                    <a:pt x="194436" y="479"/>
                    <a:pt x="183713" y="1186"/>
                    <a:pt x="177529" y="8236"/>
                  </a:cubicBezTo>
                  <a:cubicBezTo>
                    <a:pt x="174363" y="11852"/>
                    <a:pt x="172872" y="16643"/>
                    <a:pt x="173440" y="21418"/>
                  </a:cubicBezTo>
                  <a:cubicBezTo>
                    <a:pt x="169381" y="15304"/>
                    <a:pt x="161138" y="13636"/>
                    <a:pt x="155027" y="17691"/>
                  </a:cubicBezTo>
                  <a:cubicBezTo>
                    <a:pt x="151308" y="20159"/>
                    <a:pt x="149071" y="24332"/>
                    <a:pt x="149086" y="28798"/>
                  </a:cubicBezTo>
                  <a:cubicBezTo>
                    <a:pt x="149086" y="46510"/>
                    <a:pt x="109234" y="59056"/>
                    <a:pt x="98902" y="38392"/>
                  </a:cubicBezTo>
                  <a:cubicBezTo>
                    <a:pt x="106282" y="38392"/>
                    <a:pt x="109972" y="27322"/>
                    <a:pt x="103330" y="21418"/>
                  </a:cubicBezTo>
                  <a:cubicBezTo>
                    <a:pt x="98969" y="17743"/>
                    <a:pt x="92445" y="18301"/>
                    <a:pt x="88770" y="22666"/>
                  </a:cubicBezTo>
                  <a:cubicBezTo>
                    <a:pt x="87316" y="24391"/>
                    <a:pt x="86467" y="26545"/>
                    <a:pt x="86356" y="28798"/>
                  </a:cubicBezTo>
                  <a:cubicBezTo>
                    <a:pt x="80806" y="24931"/>
                    <a:pt x="77493" y="18591"/>
                    <a:pt x="77500" y="11824"/>
                  </a:cubicBezTo>
                  <a:cubicBezTo>
                    <a:pt x="77500" y="3706"/>
                    <a:pt x="64954" y="-1460"/>
                    <a:pt x="58312" y="11824"/>
                  </a:cubicBezTo>
                  <a:cubicBezTo>
                    <a:pt x="54593" y="12274"/>
                    <a:pt x="51301" y="14466"/>
                    <a:pt x="49456" y="17728"/>
                  </a:cubicBezTo>
                  <a:cubicBezTo>
                    <a:pt x="49058" y="7546"/>
                    <a:pt x="40482" y="-384"/>
                    <a:pt x="30298" y="14"/>
                  </a:cubicBezTo>
                  <a:cubicBezTo>
                    <a:pt x="30290" y="15"/>
                    <a:pt x="30276" y="15"/>
                    <a:pt x="30268" y="16"/>
                  </a:cubicBezTo>
                  <a:cubicBezTo>
                    <a:pt x="23073" y="1430"/>
                    <a:pt x="18379" y="8412"/>
                    <a:pt x="19796" y="15611"/>
                  </a:cubicBezTo>
                  <a:cubicBezTo>
                    <a:pt x="19833" y="15826"/>
                    <a:pt x="19885" y="16039"/>
                    <a:pt x="19936" y="16252"/>
                  </a:cubicBezTo>
                  <a:cubicBezTo>
                    <a:pt x="13995" y="11943"/>
                    <a:pt x="5951" y="11943"/>
                    <a:pt x="10" y="16252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4BF4E20F-5122-48C3-9F47-9E2453DB699A}"/>
                </a:ext>
              </a:extLst>
            </p:cNvPr>
            <p:cNvSpPr/>
            <p:nvPr/>
          </p:nvSpPr>
          <p:spPr>
            <a:xfrm>
              <a:off x="1871923" y="3773741"/>
              <a:ext cx="234824" cy="119960"/>
            </a:xfrm>
            <a:custGeom>
              <a:avLst/>
              <a:gdLst>
                <a:gd name="connsiteX0" fmla="*/ 95940 w 234824"/>
                <a:gd name="connsiteY0" fmla="*/ 119960 h 119960"/>
                <a:gd name="connsiteX1" fmla="*/ 95940 w 234824"/>
                <a:gd name="connsiteY1" fmla="*/ 119960 h 119960"/>
                <a:gd name="connsiteX2" fmla="*/ 95940 w 234824"/>
                <a:gd name="connsiteY2" fmla="*/ 116270 h 119960"/>
                <a:gd name="connsiteX3" fmla="*/ 95940 w 234824"/>
                <a:gd name="connsiteY3" fmla="*/ 116270 h 119960"/>
                <a:gd name="connsiteX4" fmla="*/ 100368 w 234824"/>
                <a:gd name="connsiteY4" fmla="*/ 116270 h 119960"/>
                <a:gd name="connsiteX5" fmla="*/ 94464 w 234824"/>
                <a:gd name="connsiteY5" fmla="*/ 104462 h 119960"/>
                <a:gd name="connsiteX6" fmla="*/ 94464 w 234824"/>
                <a:gd name="connsiteY6" fmla="*/ 104462 h 119960"/>
                <a:gd name="connsiteX7" fmla="*/ 59040 w 234824"/>
                <a:gd name="connsiteY7" fmla="*/ 74204 h 119960"/>
                <a:gd name="connsiteX8" fmla="*/ 19926 w 234824"/>
                <a:gd name="connsiteY8" fmla="*/ 60182 h 119960"/>
                <a:gd name="connsiteX9" fmla="*/ 3690 w 234824"/>
                <a:gd name="connsiteY9" fmla="*/ 22544 h 119960"/>
                <a:gd name="connsiteX10" fmla="*/ 3690 w 234824"/>
                <a:gd name="connsiteY10" fmla="*/ 22544 h 119960"/>
                <a:gd name="connsiteX11" fmla="*/ 19188 w 234824"/>
                <a:gd name="connsiteY11" fmla="*/ 59444 h 119960"/>
                <a:gd name="connsiteX12" fmla="*/ 58302 w 234824"/>
                <a:gd name="connsiteY12" fmla="*/ 72728 h 119960"/>
                <a:gd name="connsiteX13" fmla="*/ 58302 w 234824"/>
                <a:gd name="connsiteY13" fmla="*/ 72728 h 119960"/>
                <a:gd name="connsiteX14" fmla="*/ 93726 w 234824"/>
                <a:gd name="connsiteY14" fmla="*/ 102986 h 119960"/>
                <a:gd name="connsiteX15" fmla="*/ 93726 w 234824"/>
                <a:gd name="connsiteY15" fmla="*/ 102986 h 119960"/>
                <a:gd name="connsiteX16" fmla="*/ 100368 w 234824"/>
                <a:gd name="connsiteY16" fmla="*/ 117008 h 119960"/>
                <a:gd name="connsiteX17" fmla="*/ 95940 w 234824"/>
                <a:gd name="connsiteY17" fmla="*/ 117008 h 119960"/>
                <a:gd name="connsiteX18" fmla="*/ 95940 w 234824"/>
                <a:gd name="connsiteY18" fmla="*/ 117008 h 119960"/>
                <a:gd name="connsiteX19" fmla="*/ 95940 w 234824"/>
                <a:gd name="connsiteY19" fmla="*/ 117008 h 119960"/>
                <a:gd name="connsiteX20" fmla="*/ 113652 w 234824"/>
                <a:gd name="connsiteY20" fmla="*/ 117008 h 119960"/>
                <a:gd name="connsiteX21" fmla="*/ 132102 w 234824"/>
                <a:gd name="connsiteY21" fmla="*/ 117008 h 119960"/>
                <a:gd name="connsiteX22" fmla="*/ 132102 w 234824"/>
                <a:gd name="connsiteY22" fmla="*/ 117008 h 119960"/>
                <a:gd name="connsiteX23" fmla="*/ 132102 w 234824"/>
                <a:gd name="connsiteY23" fmla="*/ 117008 h 119960"/>
                <a:gd name="connsiteX24" fmla="*/ 127674 w 234824"/>
                <a:gd name="connsiteY24" fmla="*/ 117008 h 119960"/>
                <a:gd name="connsiteX25" fmla="*/ 133578 w 234824"/>
                <a:gd name="connsiteY25" fmla="*/ 102986 h 119960"/>
                <a:gd name="connsiteX26" fmla="*/ 133578 w 234824"/>
                <a:gd name="connsiteY26" fmla="*/ 102986 h 119960"/>
                <a:gd name="connsiteX27" fmla="*/ 169002 w 234824"/>
                <a:gd name="connsiteY27" fmla="*/ 72728 h 119960"/>
                <a:gd name="connsiteX28" fmla="*/ 169002 w 234824"/>
                <a:gd name="connsiteY28" fmla="*/ 72728 h 119960"/>
                <a:gd name="connsiteX29" fmla="*/ 208116 w 234824"/>
                <a:gd name="connsiteY29" fmla="*/ 58706 h 119960"/>
                <a:gd name="connsiteX30" fmla="*/ 222876 w 234824"/>
                <a:gd name="connsiteY30" fmla="*/ 21068 h 119960"/>
                <a:gd name="connsiteX31" fmla="*/ 219186 w 234824"/>
                <a:gd name="connsiteY31" fmla="*/ 21068 h 119960"/>
                <a:gd name="connsiteX32" fmla="*/ 208116 w 234824"/>
                <a:gd name="connsiteY32" fmla="*/ 21068 h 119960"/>
                <a:gd name="connsiteX33" fmla="*/ 208116 w 234824"/>
                <a:gd name="connsiteY33" fmla="*/ 21068 h 119960"/>
                <a:gd name="connsiteX34" fmla="*/ 202212 w 234824"/>
                <a:gd name="connsiteY34" fmla="*/ 14426 h 119960"/>
                <a:gd name="connsiteX35" fmla="*/ 192618 w 234824"/>
                <a:gd name="connsiteY35" fmla="*/ 14426 h 119960"/>
                <a:gd name="connsiteX36" fmla="*/ 192618 w 234824"/>
                <a:gd name="connsiteY36" fmla="*/ 14426 h 119960"/>
                <a:gd name="connsiteX37" fmla="*/ 167895 w 234824"/>
                <a:gd name="connsiteY37" fmla="*/ 18473 h 119960"/>
                <a:gd name="connsiteX38" fmla="*/ 164574 w 234824"/>
                <a:gd name="connsiteY38" fmla="*/ 29186 h 119960"/>
                <a:gd name="connsiteX39" fmla="*/ 164574 w 234824"/>
                <a:gd name="connsiteY39" fmla="*/ 29186 h 119960"/>
                <a:gd name="connsiteX40" fmla="*/ 149814 w 234824"/>
                <a:gd name="connsiteY40" fmla="*/ 24758 h 119960"/>
                <a:gd name="connsiteX41" fmla="*/ 140958 w 234824"/>
                <a:gd name="connsiteY41" fmla="*/ 36566 h 119960"/>
                <a:gd name="connsiteX42" fmla="*/ 115128 w 234824"/>
                <a:gd name="connsiteY42" fmla="*/ 57230 h 119960"/>
                <a:gd name="connsiteX43" fmla="*/ 90036 w 234824"/>
                <a:gd name="connsiteY43" fmla="*/ 46898 h 119960"/>
                <a:gd name="connsiteX44" fmla="*/ 90036 w 234824"/>
                <a:gd name="connsiteY44" fmla="*/ 46898 h 119960"/>
                <a:gd name="connsiteX45" fmla="*/ 106272 w 234824"/>
                <a:gd name="connsiteY45" fmla="*/ 49112 h 119960"/>
                <a:gd name="connsiteX46" fmla="*/ 108486 w 234824"/>
                <a:gd name="connsiteY46" fmla="*/ 32876 h 119960"/>
                <a:gd name="connsiteX47" fmla="*/ 108486 w 234824"/>
                <a:gd name="connsiteY47" fmla="*/ 21806 h 119960"/>
                <a:gd name="connsiteX48" fmla="*/ 98892 w 234824"/>
                <a:gd name="connsiteY48" fmla="*/ 21806 h 119960"/>
                <a:gd name="connsiteX49" fmla="*/ 92988 w 234824"/>
                <a:gd name="connsiteY49" fmla="*/ 29924 h 119960"/>
                <a:gd name="connsiteX50" fmla="*/ 92988 w 234824"/>
                <a:gd name="connsiteY50" fmla="*/ 29924 h 119960"/>
                <a:gd name="connsiteX51" fmla="*/ 84132 w 234824"/>
                <a:gd name="connsiteY51" fmla="*/ 12950 h 119960"/>
                <a:gd name="connsiteX52" fmla="*/ 78228 w 234824"/>
                <a:gd name="connsiteY52" fmla="*/ 5570 h 119960"/>
                <a:gd name="connsiteX53" fmla="*/ 64944 w 234824"/>
                <a:gd name="connsiteY53" fmla="*/ 10736 h 119960"/>
                <a:gd name="connsiteX54" fmla="*/ 64944 w 234824"/>
                <a:gd name="connsiteY54" fmla="*/ 10736 h 119960"/>
                <a:gd name="connsiteX55" fmla="*/ 56826 w 234824"/>
                <a:gd name="connsiteY55" fmla="*/ 16640 h 119960"/>
                <a:gd name="connsiteX56" fmla="*/ 56826 w 234824"/>
                <a:gd name="connsiteY56" fmla="*/ 16640 h 119960"/>
                <a:gd name="connsiteX57" fmla="*/ 33882 w 234824"/>
                <a:gd name="connsiteY57" fmla="*/ 276 h 119960"/>
                <a:gd name="connsiteX58" fmla="*/ 27306 w 234824"/>
                <a:gd name="connsiteY58" fmla="*/ 2618 h 119960"/>
                <a:gd name="connsiteX59" fmla="*/ 18450 w 234824"/>
                <a:gd name="connsiteY59" fmla="*/ 9998 h 119960"/>
                <a:gd name="connsiteX60" fmla="*/ 18450 w 234824"/>
                <a:gd name="connsiteY60" fmla="*/ 18854 h 119960"/>
                <a:gd name="connsiteX61" fmla="*/ 18450 w 234824"/>
                <a:gd name="connsiteY61" fmla="*/ 18854 h 119960"/>
                <a:gd name="connsiteX62" fmla="*/ 0 w 234824"/>
                <a:gd name="connsiteY62" fmla="*/ 18854 h 119960"/>
                <a:gd name="connsiteX63" fmla="*/ 0 w 234824"/>
                <a:gd name="connsiteY63" fmla="*/ 18854 h 119960"/>
                <a:gd name="connsiteX64" fmla="*/ 19188 w 234824"/>
                <a:gd name="connsiteY64" fmla="*/ 18854 h 119960"/>
                <a:gd name="connsiteX65" fmla="*/ 19188 w 234824"/>
                <a:gd name="connsiteY65" fmla="*/ 10736 h 119960"/>
                <a:gd name="connsiteX66" fmla="*/ 27306 w 234824"/>
                <a:gd name="connsiteY66" fmla="*/ 2618 h 119960"/>
                <a:gd name="connsiteX67" fmla="*/ 48708 w 234824"/>
                <a:gd name="connsiteY67" fmla="*/ 13688 h 119960"/>
                <a:gd name="connsiteX68" fmla="*/ 56826 w 234824"/>
                <a:gd name="connsiteY68" fmla="*/ 8522 h 119960"/>
                <a:gd name="connsiteX69" fmla="*/ 70848 w 234824"/>
                <a:gd name="connsiteY69" fmla="*/ 2618 h 119960"/>
                <a:gd name="connsiteX70" fmla="*/ 77490 w 234824"/>
                <a:gd name="connsiteY70" fmla="*/ 10736 h 119960"/>
                <a:gd name="connsiteX71" fmla="*/ 85608 w 234824"/>
                <a:gd name="connsiteY71" fmla="*/ 26972 h 119960"/>
                <a:gd name="connsiteX72" fmla="*/ 91512 w 234824"/>
                <a:gd name="connsiteY72" fmla="*/ 18116 h 119960"/>
                <a:gd name="connsiteX73" fmla="*/ 102582 w 234824"/>
                <a:gd name="connsiteY73" fmla="*/ 18116 h 119960"/>
                <a:gd name="connsiteX74" fmla="*/ 102582 w 234824"/>
                <a:gd name="connsiteY74" fmla="*/ 29924 h 119960"/>
                <a:gd name="connsiteX75" fmla="*/ 95940 w 234824"/>
                <a:gd name="connsiteY75" fmla="*/ 36566 h 119960"/>
                <a:gd name="connsiteX76" fmla="*/ 118818 w 234824"/>
                <a:gd name="connsiteY76" fmla="*/ 45422 h 119960"/>
                <a:gd name="connsiteX77" fmla="*/ 144648 w 234824"/>
                <a:gd name="connsiteY77" fmla="*/ 26234 h 119960"/>
                <a:gd name="connsiteX78" fmla="*/ 154242 w 234824"/>
                <a:gd name="connsiteY78" fmla="*/ 13688 h 119960"/>
                <a:gd name="connsiteX79" fmla="*/ 169002 w 234824"/>
                <a:gd name="connsiteY79" fmla="*/ 18116 h 119960"/>
                <a:gd name="connsiteX80" fmla="*/ 182286 w 234824"/>
                <a:gd name="connsiteY80" fmla="*/ 2618 h 119960"/>
                <a:gd name="connsiteX81" fmla="*/ 201474 w 234824"/>
                <a:gd name="connsiteY81" fmla="*/ 2618 h 119960"/>
                <a:gd name="connsiteX82" fmla="*/ 212544 w 234824"/>
                <a:gd name="connsiteY82" fmla="*/ 2618 h 119960"/>
                <a:gd name="connsiteX83" fmla="*/ 218448 w 234824"/>
                <a:gd name="connsiteY83" fmla="*/ 9260 h 119960"/>
                <a:gd name="connsiteX84" fmla="*/ 230256 w 234824"/>
                <a:gd name="connsiteY84" fmla="*/ 9260 h 119960"/>
                <a:gd name="connsiteX85" fmla="*/ 234684 w 234824"/>
                <a:gd name="connsiteY85" fmla="*/ 9260 h 119960"/>
                <a:gd name="connsiteX86" fmla="*/ 234684 w 234824"/>
                <a:gd name="connsiteY86" fmla="*/ 9260 h 119960"/>
                <a:gd name="connsiteX87" fmla="*/ 219186 w 234824"/>
                <a:gd name="connsiteY87" fmla="*/ 47636 h 119960"/>
                <a:gd name="connsiteX88" fmla="*/ 179334 w 234824"/>
                <a:gd name="connsiteY88" fmla="*/ 62396 h 119960"/>
                <a:gd name="connsiteX89" fmla="*/ 143172 w 234824"/>
                <a:gd name="connsiteY89" fmla="*/ 92654 h 119960"/>
                <a:gd name="connsiteX90" fmla="*/ 143172 w 234824"/>
                <a:gd name="connsiteY90" fmla="*/ 92654 h 119960"/>
                <a:gd name="connsiteX91" fmla="*/ 136958 w 234824"/>
                <a:gd name="connsiteY91" fmla="*/ 103527 h 119960"/>
                <a:gd name="connsiteX92" fmla="*/ 137268 w 234824"/>
                <a:gd name="connsiteY92" fmla="*/ 104462 h 119960"/>
                <a:gd name="connsiteX93" fmla="*/ 141696 w 234824"/>
                <a:gd name="connsiteY93" fmla="*/ 104462 h 119960"/>
                <a:gd name="connsiteX94" fmla="*/ 141696 w 234824"/>
                <a:gd name="connsiteY94" fmla="*/ 104462 h 119960"/>
                <a:gd name="connsiteX95" fmla="*/ 141696 w 234824"/>
                <a:gd name="connsiteY95" fmla="*/ 108152 h 119960"/>
                <a:gd name="connsiteX96" fmla="*/ 137268 w 234824"/>
                <a:gd name="connsiteY96" fmla="*/ 108152 h 119960"/>
                <a:gd name="connsiteX97" fmla="*/ 119556 w 234824"/>
                <a:gd name="connsiteY97" fmla="*/ 108152 h 119960"/>
                <a:gd name="connsiteX98" fmla="*/ 101844 w 234824"/>
                <a:gd name="connsiteY98" fmla="*/ 108152 h 119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234824" h="119960">
                  <a:moveTo>
                    <a:pt x="95940" y="119960"/>
                  </a:moveTo>
                  <a:lnTo>
                    <a:pt x="95940" y="119960"/>
                  </a:lnTo>
                  <a:cubicBezTo>
                    <a:pt x="95482" y="118772"/>
                    <a:pt x="95482" y="117458"/>
                    <a:pt x="95940" y="116270"/>
                  </a:cubicBezTo>
                  <a:lnTo>
                    <a:pt x="95940" y="116270"/>
                  </a:lnTo>
                  <a:cubicBezTo>
                    <a:pt x="95940" y="116270"/>
                    <a:pt x="99630" y="116270"/>
                    <a:pt x="100368" y="116270"/>
                  </a:cubicBezTo>
                  <a:cubicBezTo>
                    <a:pt x="101851" y="111390"/>
                    <a:pt x="99261" y="106203"/>
                    <a:pt x="94464" y="104462"/>
                  </a:cubicBezTo>
                  <a:lnTo>
                    <a:pt x="94464" y="104462"/>
                  </a:lnTo>
                  <a:cubicBezTo>
                    <a:pt x="84132" y="100772"/>
                    <a:pt x="62730" y="93392"/>
                    <a:pt x="59040" y="74204"/>
                  </a:cubicBezTo>
                  <a:cubicBezTo>
                    <a:pt x="44605" y="75304"/>
                    <a:pt x="30376" y="70205"/>
                    <a:pt x="19926" y="60182"/>
                  </a:cubicBezTo>
                  <a:cubicBezTo>
                    <a:pt x="8576" y="51128"/>
                    <a:pt x="2487" y="37013"/>
                    <a:pt x="3690" y="22544"/>
                  </a:cubicBezTo>
                  <a:lnTo>
                    <a:pt x="3690" y="22544"/>
                  </a:lnTo>
                  <a:cubicBezTo>
                    <a:pt x="2915" y="36571"/>
                    <a:pt x="8635" y="50176"/>
                    <a:pt x="19188" y="59444"/>
                  </a:cubicBezTo>
                  <a:cubicBezTo>
                    <a:pt x="29557" y="69547"/>
                    <a:pt x="43926" y="74428"/>
                    <a:pt x="58302" y="72728"/>
                  </a:cubicBezTo>
                  <a:lnTo>
                    <a:pt x="58302" y="72728"/>
                  </a:lnTo>
                  <a:cubicBezTo>
                    <a:pt x="61992" y="91916"/>
                    <a:pt x="83394" y="99296"/>
                    <a:pt x="93726" y="102986"/>
                  </a:cubicBezTo>
                  <a:lnTo>
                    <a:pt x="93726" y="102986"/>
                  </a:lnTo>
                  <a:cubicBezTo>
                    <a:pt x="99128" y="105345"/>
                    <a:pt x="101970" y="111331"/>
                    <a:pt x="100368" y="117008"/>
                  </a:cubicBezTo>
                  <a:cubicBezTo>
                    <a:pt x="98966" y="117672"/>
                    <a:pt x="97342" y="117672"/>
                    <a:pt x="95940" y="117008"/>
                  </a:cubicBezTo>
                  <a:cubicBezTo>
                    <a:pt x="95940" y="117008"/>
                    <a:pt x="95940" y="117008"/>
                    <a:pt x="95940" y="117008"/>
                  </a:cubicBezTo>
                  <a:lnTo>
                    <a:pt x="95940" y="117008"/>
                  </a:lnTo>
                  <a:cubicBezTo>
                    <a:pt x="101815" y="116128"/>
                    <a:pt x="107778" y="116128"/>
                    <a:pt x="113652" y="117008"/>
                  </a:cubicBezTo>
                  <a:cubicBezTo>
                    <a:pt x="119770" y="116150"/>
                    <a:pt x="125984" y="116150"/>
                    <a:pt x="132102" y="117008"/>
                  </a:cubicBezTo>
                  <a:lnTo>
                    <a:pt x="132102" y="117008"/>
                  </a:lnTo>
                  <a:cubicBezTo>
                    <a:pt x="132102" y="117008"/>
                    <a:pt x="132102" y="117008"/>
                    <a:pt x="132102" y="117008"/>
                  </a:cubicBezTo>
                  <a:cubicBezTo>
                    <a:pt x="130729" y="117799"/>
                    <a:pt x="129047" y="117799"/>
                    <a:pt x="127674" y="117008"/>
                  </a:cubicBezTo>
                  <a:cubicBezTo>
                    <a:pt x="125608" y="111508"/>
                    <a:pt x="128198" y="105353"/>
                    <a:pt x="133578" y="102986"/>
                  </a:cubicBezTo>
                  <a:lnTo>
                    <a:pt x="133578" y="102986"/>
                  </a:lnTo>
                  <a:cubicBezTo>
                    <a:pt x="143910" y="99296"/>
                    <a:pt x="165312" y="91916"/>
                    <a:pt x="169002" y="72728"/>
                  </a:cubicBezTo>
                  <a:lnTo>
                    <a:pt x="169002" y="72728"/>
                  </a:lnTo>
                  <a:cubicBezTo>
                    <a:pt x="183533" y="74585"/>
                    <a:pt x="198072" y="69372"/>
                    <a:pt x="208116" y="58706"/>
                  </a:cubicBezTo>
                  <a:cubicBezTo>
                    <a:pt x="219024" y="49421"/>
                    <a:pt x="224566" y="35294"/>
                    <a:pt x="222876" y="21068"/>
                  </a:cubicBezTo>
                  <a:lnTo>
                    <a:pt x="219186" y="21068"/>
                  </a:lnTo>
                  <a:cubicBezTo>
                    <a:pt x="215585" y="19935"/>
                    <a:pt x="211717" y="19935"/>
                    <a:pt x="208116" y="21068"/>
                  </a:cubicBezTo>
                  <a:lnTo>
                    <a:pt x="208116" y="21068"/>
                  </a:lnTo>
                  <a:cubicBezTo>
                    <a:pt x="207253" y="18078"/>
                    <a:pt x="205083" y="15637"/>
                    <a:pt x="202212" y="14426"/>
                  </a:cubicBezTo>
                  <a:cubicBezTo>
                    <a:pt x="199179" y="12969"/>
                    <a:pt x="195651" y="12969"/>
                    <a:pt x="192618" y="14426"/>
                  </a:cubicBezTo>
                  <a:lnTo>
                    <a:pt x="192618" y="14426"/>
                  </a:lnTo>
                  <a:cubicBezTo>
                    <a:pt x="184677" y="8718"/>
                    <a:pt x="173607" y="10529"/>
                    <a:pt x="167895" y="18473"/>
                  </a:cubicBezTo>
                  <a:cubicBezTo>
                    <a:pt x="165659" y="21590"/>
                    <a:pt x="164493" y="25349"/>
                    <a:pt x="164574" y="29186"/>
                  </a:cubicBezTo>
                  <a:lnTo>
                    <a:pt x="164574" y="29186"/>
                  </a:lnTo>
                  <a:cubicBezTo>
                    <a:pt x="160877" y="25055"/>
                    <a:pt x="155172" y="23345"/>
                    <a:pt x="149814" y="24758"/>
                  </a:cubicBezTo>
                  <a:cubicBezTo>
                    <a:pt x="145054" y="26945"/>
                    <a:pt x="141726" y="31387"/>
                    <a:pt x="140958" y="36566"/>
                  </a:cubicBezTo>
                  <a:cubicBezTo>
                    <a:pt x="140958" y="46898"/>
                    <a:pt x="126198" y="55016"/>
                    <a:pt x="115128" y="57230"/>
                  </a:cubicBezTo>
                  <a:cubicBezTo>
                    <a:pt x="105401" y="59654"/>
                    <a:pt x="95232" y="55466"/>
                    <a:pt x="90036" y="46898"/>
                  </a:cubicBezTo>
                  <a:lnTo>
                    <a:pt x="90036" y="46898"/>
                  </a:lnTo>
                  <a:cubicBezTo>
                    <a:pt x="93911" y="51993"/>
                    <a:pt x="101180" y="52984"/>
                    <a:pt x="106272" y="49112"/>
                  </a:cubicBezTo>
                  <a:cubicBezTo>
                    <a:pt x="111364" y="45240"/>
                    <a:pt x="112361" y="37971"/>
                    <a:pt x="108486" y="32876"/>
                  </a:cubicBezTo>
                  <a:cubicBezTo>
                    <a:pt x="110833" y="29558"/>
                    <a:pt x="110833" y="25124"/>
                    <a:pt x="108486" y="21806"/>
                  </a:cubicBezTo>
                  <a:cubicBezTo>
                    <a:pt x="105630" y="19715"/>
                    <a:pt x="101748" y="19715"/>
                    <a:pt x="98892" y="21806"/>
                  </a:cubicBezTo>
                  <a:cubicBezTo>
                    <a:pt x="95431" y="23028"/>
                    <a:pt x="93084" y="26256"/>
                    <a:pt x="92988" y="29924"/>
                  </a:cubicBezTo>
                  <a:lnTo>
                    <a:pt x="92988" y="29924"/>
                  </a:lnTo>
                  <a:cubicBezTo>
                    <a:pt x="87099" y="26360"/>
                    <a:pt x="83689" y="19817"/>
                    <a:pt x="84132" y="12950"/>
                  </a:cubicBezTo>
                  <a:cubicBezTo>
                    <a:pt x="83947" y="9480"/>
                    <a:pt x="81571" y="6513"/>
                    <a:pt x="78228" y="5570"/>
                  </a:cubicBezTo>
                  <a:cubicBezTo>
                    <a:pt x="73136" y="3834"/>
                    <a:pt x="67527" y="6014"/>
                    <a:pt x="64944" y="10736"/>
                  </a:cubicBezTo>
                  <a:lnTo>
                    <a:pt x="64944" y="10736"/>
                  </a:lnTo>
                  <a:cubicBezTo>
                    <a:pt x="61402" y="11169"/>
                    <a:pt x="58332" y="13402"/>
                    <a:pt x="56826" y="16640"/>
                  </a:cubicBezTo>
                  <a:lnTo>
                    <a:pt x="56826" y="16640"/>
                  </a:lnTo>
                  <a:cubicBezTo>
                    <a:pt x="55011" y="5786"/>
                    <a:pt x="44738" y="-1540"/>
                    <a:pt x="33882" y="276"/>
                  </a:cubicBezTo>
                  <a:cubicBezTo>
                    <a:pt x="31572" y="664"/>
                    <a:pt x="29343" y="1456"/>
                    <a:pt x="27306" y="2618"/>
                  </a:cubicBezTo>
                  <a:cubicBezTo>
                    <a:pt x="23550" y="3912"/>
                    <a:pt x="20398" y="6538"/>
                    <a:pt x="18450" y="9998"/>
                  </a:cubicBezTo>
                  <a:cubicBezTo>
                    <a:pt x="17373" y="12852"/>
                    <a:pt x="17373" y="16000"/>
                    <a:pt x="18450" y="18854"/>
                  </a:cubicBezTo>
                  <a:lnTo>
                    <a:pt x="18450" y="18854"/>
                  </a:lnTo>
                  <a:cubicBezTo>
                    <a:pt x="12834" y="15220"/>
                    <a:pt x="5616" y="15220"/>
                    <a:pt x="0" y="18854"/>
                  </a:cubicBezTo>
                  <a:lnTo>
                    <a:pt x="0" y="18854"/>
                  </a:lnTo>
                  <a:cubicBezTo>
                    <a:pt x="5786" y="14892"/>
                    <a:pt x="13402" y="14892"/>
                    <a:pt x="19188" y="18854"/>
                  </a:cubicBezTo>
                  <a:cubicBezTo>
                    <a:pt x="18162" y="16246"/>
                    <a:pt x="18162" y="13344"/>
                    <a:pt x="19188" y="10736"/>
                  </a:cubicBezTo>
                  <a:cubicBezTo>
                    <a:pt x="20753" y="7090"/>
                    <a:pt x="23660" y="4185"/>
                    <a:pt x="27306" y="2618"/>
                  </a:cubicBezTo>
                  <a:cubicBezTo>
                    <a:pt x="36118" y="1088"/>
                    <a:pt x="44863" y="5614"/>
                    <a:pt x="48708" y="13688"/>
                  </a:cubicBezTo>
                  <a:cubicBezTo>
                    <a:pt x="50797" y="11149"/>
                    <a:pt x="53638" y="9339"/>
                    <a:pt x="56826" y="8522"/>
                  </a:cubicBezTo>
                  <a:cubicBezTo>
                    <a:pt x="59439" y="3404"/>
                    <a:pt x="65357" y="911"/>
                    <a:pt x="70848" y="2618"/>
                  </a:cubicBezTo>
                  <a:cubicBezTo>
                    <a:pt x="74745" y="3338"/>
                    <a:pt x="77556" y="6771"/>
                    <a:pt x="77490" y="10736"/>
                  </a:cubicBezTo>
                  <a:cubicBezTo>
                    <a:pt x="77165" y="17197"/>
                    <a:pt x="80243" y="23357"/>
                    <a:pt x="85608" y="26972"/>
                  </a:cubicBezTo>
                  <a:cubicBezTo>
                    <a:pt x="85785" y="23155"/>
                    <a:pt x="88058" y="19749"/>
                    <a:pt x="91512" y="18116"/>
                  </a:cubicBezTo>
                  <a:cubicBezTo>
                    <a:pt x="94973" y="16279"/>
                    <a:pt x="99121" y="16279"/>
                    <a:pt x="102582" y="18116"/>
                  </a:cubicBezTo>
                  <a:cubicBezTo>
                    <a:pt x="105291" y="21586"/>
                    <a:pt x="105291" y="26454"/>
                    <a:pt x="102582" y="29924"/>
                  </a:cubicBezTo>
                  <a:cubicBezTo>
                    <a:pt x="101822" y="33227"/>
                    <a:pt x="99239" y="35805"/>
                    <a:pt x="95940" y="36566"/>
                  </a:cubicBezTo>
                  <a:cubicBezTo>
                    <a:pt x="100626" y="44419"/>
                    <a:pt x="110065" y="48071"/>
                    <a:pt x="118818" y="45422"/>
                  </a:cubicBezTo>
                  <a:cubicBezTo>
                    <a:pt x="130626" y="45422"/>
                    <a:pt x="143172" y="36566"/>
                    <a:pt x="144648" y="26234"/>
                  </a:cubicBezTo>
                  <a:cubicBezTo>
                    <a:pt x="145150" y="20549"/>
                    <a:pt x="148884" y="15664"/>
                    <a:pt x="154242" y="13688"/>
                  </a:cubicBezTo>
                  <a:cubicBezTo>
                    <a:pt x="159600" y="12275"/>
                    <a:pt x="165305" y="13985"/>
                    <a:pt x="169002" y="18116"/>
                  </a:cubicBezTo>
                  <a:cubicBezTo>
                    <a:pt x="170087" y="10828"/>
                    <a:pt x="175253" y="4805"/>
                    <a:pt x="182286" y="2618"/>
                  </a:cubicBezTo>
                  <a:cubicBezTo>
                    <a:pt x="188264" y="-665"/>
                    <a:pt x="195496" y="-665"/>
                    <a:pt x="201474" y="2618"/>
                  </a:cubicBezTo>
                  <a:cubicBezTo>
                    <a:pt x="205009" y="1100"/>
                    <a:pt x="209009" y="1100"/>
                    <a:pt x="212544" y="2618"/>
                  </a:cubicBezTo>
                  <a:cubicBezTo>
                    <a:pt x="215415" y="3829"/>
                    <a:pt x="217585" y="6270"/>
                    <a:pt x="218448" y="9260"/>
                  </a:cubicBezTo>
                  <a:cubicBezTo>
                    <a:pt x="222241" y="7778"/>
                    <a:pt x="226463" y="7778"/>
                    <a:pt x="230256" y="9260"/>
                  </a:cubicBezTo>
                  <a:lnTo>
                    <a:pt x="234684" y="9260"/>
                  </a:lnTo>
                  <a:lnTo>
                    <a:pt x="234684" y="9260"/>
                  </a:lnTo>
                  <a:cubicBezTo>
                    <a:pt x="235813" y="23773"/>
                    <a:pt x="230071" y="37976"/>
                    <a:pt x="219186" y="47636"/>
                  </a:cubicBezTo>
                  <a:cubicBezTo>
                    <a:pt x="208802" y="58305"/>
                    <a:pt x="194160" y="63727"/>
                    <a:pt x="179334" y="62396"/>
                  </a:cubicBezTo>
                  <a:cubicBezTo>
                    <a:pt x="175644" y="81584"/>
                    <a:pt x="153504" y="88964"/>
                    <a:pt x="143172" y="92654"/>
                  </a:cubicBezTo>
                  <a:lnTo>
                    <a:pt x="143172" y="92654"/>
                  </a:lnTo>
                  <a:cubicBezTo>
                    <a:pt x="138456" y="93940"/>
                    <a:pt x="135667" y="98808"/>
                    <a:pt x="136958" y="103527"/>
                  </a:cubicBezTo>
                  <a:cubicBezTo>
                    <a:pt x="137039" y="103844"/>
                    <a:pt x="137150" y="104157"/>
                    <a:pt x="137268" y="104462"/>
                  </a:cubicBezTo>
                  <a:cubicBezTo>
                    <a:pt x="137268" y="104462"/>
                    <a:pt x="137268" y="108890"/>
                    <a:pt x="141696" y="104462"/>
                  </a:cubicBezTo>
                  <a:lnTo>
                    <a:pt x="141696" y="104462"/>
                  </a:lnTo>
                  <a:cubicBezTo>
                    <a:pt x="142006" y="105672"/>
                    <a:pt x="142006" y="106942"/>
                    <a:pt x="141696" y="108152"/>
                  </a:cubicBezTo>
                  <a:lnTo>
                    <a:pt x="137268" y="108152"/>
                  </a:lnTo>
                  <a:cubicBezTo>
                    <a:pt x="131430" y="106895"/>
                    <a:pt x="125394" y="106895"/>
                    <a:pt x="119556" y="108152"/>
                  </a:cubicBezTo>
                  <a:cubicBezTo>
                    <a:pt x="113711" y="106979"/>
                    <a:pt x="107689" y="106979"/>
                    <a:pt x="101844" y="1081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C4961516-5603-4785-BE43-68002F3EC12E}"/>
                </a:ext>
              </a:extLst>
            </p:cNvPr>
            <p:cNvSpPr/>
            <p:nvPr/>
          </p:nvSpPr>
          <p:spPr>
            <a:xfrm>
              <a:off x="1896768" y="3802793"/>
              <a:ext cx="24601" cy="28178"/>
            </a:xfrm>
            <a:custGeom>
              <a:avLst/>
              <a:gdLst>
                <a:gd name="connsiteX0" fmla="*/ 9841 w 24601"/>
                <a:gd name="connsiteY0" fmla="*/ 28178 h 28178"/>
                <a:gd name="connsiteX1" fmla="*/ 9841 w 24601"/>
                <a:gd name="connsiteY1" fmla="*/ 28178 h 28178"/>
                <a:gd name="connsiteX2" fmla="*/ 985 w 24601"/>
                <a:gd name="connsiteY2" fmla="*/ 18584 h 28178"/>
                <a:gd name="connsiteX3" fmla="*/ 985 w 24601"/>
                <a:gd name="connsiteY3" fmla="*/ 10466 h 28178"/>
                <a:gd name="connsiteX4" fmla="*/ 985 w 24601"/>
                <a:gd name="connsiteY4" fmla="*/ 5300 h 28178"/>
                <a:gd name="connsiteX5" fmla="*/ 4675 w 24601"/>
                <a:gd name="connsiteY5" fmla="*/ 872 h 28178"/>
                <a:gd name="connsiteX6" fmla="*/ 24601 w 24601"/>
                <a:gd name="connsiteY6" fmla="*/ 8252 h 28178"/>
                <a:gd name="connsiteX7" fmla="*/ 24601 w 24601"/>
                <a:gd name="connsiteY7" fmla="*/ 8252 h 28178"/>
                <a:gd name="connsiteX8" fmla="*/ 9841 w 24601"/>
                <a:gd name="connsiteY8" fmla="*/ 1610 h 28178"/>
                <a:gd name="connsiteX9" fmla="*/ 9841 w 24601"/>
                <a:gd name="connsiteY9" fmla="*/ 6038 h 28178"/>
                <a:gd name="connsiteX10" fmla="*/ 6151 w 24601"/>
                <a:gd name="connsiteY10" fmla="*/ 11204 h 28178"/>
                <a:gd name="connsiteX11" fmla="*/ 6151 w 24601"/>
                <a:gd name="connsiteY11" fmla="*/ 18584 h 28178"/>
                <a:gd name="connsiteX12" fmla="*/ 14269 w 24601"/>
                <a:gd name="connsiteY12" fmla="*/ 27440 h 28178"/>
                <a:gd name="connsiteX13" fmla="*/ 14269 w 24601"/>
                <a:gd name="connsiteY13" fmla="*/ 27440 h 2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01" h="28178">
                  <a:moveTo>
                    <a:pt x="9841" y="28178"/>
                  </a:moveTo>
                  <a:lnTo>
                    <a:pt x="9841" y="28178"/>
                  </a:lnTo>
                  <a:cubicBezTo>
                    <a:pt x="5325" y="26889"/>
                    <a:pt x="1908" y="23187"/>
                    <a:pt x="985" y="18584"/>
                  </a:cubicBezTo>
                  <a:cubicBezTo>
                    <a:pt x="-328" y="16037"/>
                    <a:pt x="-328" y="13013"/>
                    <a:pt x="985" y="10466"/>
                  </a:cubicBezTo>
                  <a:cubicBezTo>
                    <a:pt x="2092" y="8922"/>
                    <a:pt x="2092" y="6844"/>
                    <a:pt x="985" y="5300"/>
                  </a:cubicBezTo>
                  <a:cubicBezTo>
                    <a:pt x="985" y="5300"/>
                    <a:pt x="985" y="5300"/>
                    <a:pt x="4675" y="872"/>
                  </a:cubicBezTo>
                  <a:cubicBezTo>
                    <a:pt x="12225" y="-1644"/>
                    <a:pt x="20513" y="1425"/>
                    <a:pt x="24601" y="8252"/>
                  </a:cubicBezTo>
                  <a:lnTo>
                    <a:pt x="24601" y="8252"/>
                  </a:lnTo>
                  <a:cubicBezTo>
                    <a:pt x="21118" y="3684"/>
                    <a:pt x="15568" y="1185"/>
                    <a:pt x="9841" y="1610"/>
                  </a:cubicBezTo>
                  <a:cubicBezTo>
                    <a:pt x="9841" y="1610"/>
                    <a:pt x="9841" y="1610"/>
                    <a:pt x="9841" y="6038"/>
                  </a:cubicBezTo>
                  <a:cubicBezTo>
                    <a:pt x="9841" y="10466"/>
                    <a:pt x="9841" y="6038"/>
                    <a:pt x="6151" y="11204"/>
                  </a:cubicBezTo>
                  <a:cubicBezTo>
                    <a:pt x="4660" y="13438"/>
                    <a:pt x="4660" y="16350"/>
                    <a:pt x="6151" y="18584"/>
                  </a:cubicBezTo>
                  <a:cubicBezTo>
                    <a:pt x="6690" y="22968"/>
                    <a:pt x="9952" y="26527"/>
                    <a:pt x="14269" y="27440"/>
                  </a:cubicBezTo>
                  <a:lnTo>
                    <a:pt x="14269" y="274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B0233465-3323-48CE-8492-52F3893DBEC2}"/>
                </a:ext>
              </a:extLst>
            </p:cNvPr>
            <p:cNvSpPr/>
            <p:nvPr/>
          </p:nvSpPr>
          <p:spPr>
            <a:xfrm>
              <a:off x="1913252" y="3817574"/>
              <a:ext cx="10331" cy="7493"/>
            </a:xfrm>
            <a:custGeom>
              <a:avLst/>
              <a:gdLst>
                <a:gd name="connsiteX0" fmla="*/ 9594 w 10331"/>
                <a:gd name="connsiteY0" fmla="*/ 6755 h 7493"/>
                <a:gd name="connsiteX1" fmla="*/ 9594 w 10331"/>
                <a:gd name="connsiteY1" fmla="*/ 6755 h 7493"/>
                <a:gd name="connsiteX2" fmla="*/ 0 w 10331"/>
                <a:gd name="connsiteY2" fmla="*/ 113 h 7493"/>
                <a:gd name="connsiteX3" fmla="*/ 0 w 10331"/>
                <a:gd name="connsiteY3" fmla="*/ 113 h 7493"/>
                <a:gd name="connsiteX4" fmla="*/ 10332 w 10331"/>
                <a:gd name="connsiteY4" fmla="*/ 7493 h 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7493">
                  <a:moveTo>
                    <a:pt x="9594" y="6755"/>
                  </a:moveTo>
                  <a:lnTo>
                    <a:pt x="9594" y="6755"/>
                  </a:lnTo>
                  <a:cubicBezTo>
                    <a:pt x="9594" y="2327"/>
                    <a:pt x="3690" y="-625"/>
                    <a:pt x="0" y="113"/>
                  </a:cubicBezTo>
                  <a:lnTo>
                    <a:pt x="0" y="113"/>
                  </a:lnTo>
                  <a:cubicBezTo>
                    <a:pt x="4524" y="520"/>
                    <a:pt x="8480" y="3343"/>
                    <a:pt x="10332" y="749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8220BD78-32FA-4B4D-8A24-51CB7390276E}"/>
                </a:ext>
              </a:extLst>
            </p:cNvPr>
            <p:cNvSpPr/>
            <p:nvPr/>
          </p:nvSpPr>
          <p:spPr>
            <a:xfrm>
              <a:off x="1913252" y="3811784"/>
              <a:ext cx="11807" cy="10331"/>
            </a:xfrm>
            <a:custGeom>
              <a:avLst/>
              <a:gdLst>
                <a:gd name="connsiteX0" fmla="*/ 11070 w 11807"/>
                <a:gd name="connsiteY0" fmla="*/ 10332 h 10331"/>
                <a:gd name="connsiteX1" fmla="*/ 11070 w 11807"/>
                <a:gd name="connsiteY1" fmla="*/ 10332 h 10331"/>
                <a:gd name="connsiteX2" fmla="*/ 0 w 11807"/>
                <a:gd name="connsiteY2" fmla="*/ 0 h 10331"/>
                <a:gd name="connsiteX3" fmla="*/ 0 w 11807"/>
                <a:gd name="connsiteY3" fmla="*/ 0 h 10331"/>
                <a:gd name="connsiteX4" fmla="*/ 11808 w 11807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0331">
                  <a:moveTo>
                    <a:pt x="11070" y="10332"/>
                  </a:moveTo>
                  <a:lnTo>
                    <a:pt x="11070" y="10332"/>
                  </a:lnTo>
                  <a:cubicBezTo>
                    <a:pt x="10362" y="4664"/>
                    <a:pt x="5705" y="313"/>
                    <a:pt x="0" y="0"/>
                  </a:cubicBezTo>
                  <a:lnTo>
                    <a:pt x="0" y="0"/>
                  </a:lnTo>
                  <a:cubicBezTo>
                    <a:pt x="5764" y="503"/>
                    <a:pt x="10546" y="4683"/>
                    <a:pt x="11808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E42928DA-A6E4-419D-B99D-2DF42BD6423A}"/>
                </a:ext>
              </a:extLst>
            </p:cNvPr>
            <p:cNvSpPr/>
            <p:nvPr/>
          </p:nvSpPr>
          <p:spPr>
            <a:xfrm>
              <a:off x="1926536" y="3816211"/>
              <a:ext cx="11807" cy="14759"/>
            </a:xfrm>
            <a:custGeom>
              <a:avLst/>
              <a:gdLst>
                <a:gd name="connsiteX0" fmla="*/ 11808 w 11807"/>
                <a:gd name="connsiteY0" fmla="*/ 14760 h 14759"/>
                <a:gd name="connsiteX1" fmla="*/ 11808 w 11807"/>
                <a:gd name="connsiteY1" fmla="*/ 14760 h 14759"/>
                <a:gd name="connsiteX2" fmla="*/ 6642 w 11807"/>
                <a:gd name="connsiteY2" fmla="*/ 8118 h 14759"/>
                <a:gd name="connsiteX3" fmla="*/ 0 w 11807"/>
                <a:gd name="connsiteY3" fmla="*/ 0 h 14759"/>
                <a:gd name="connsiteX4" fmla="*/ 0 w 11807"/>
                <a:gd name="connsiteY4" fmla="*/ 0 h 14759"/>
                <a:gd name="connsiteX5" fmla="*/ 5904 w 11807"/>
                <a:gd name="connsiteY5" fmla="*/ 7380 h 14759"/>
                <a:gd name="connsiteX6" fmla="*/ 11808 w 11807"/>
                <a:gd name="connsiteY6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" h="14759">
                  <a:moveTo>
                    <a:pt x="11808" y="14760"/>
                  </a:moveTo>
                  <a:lnTo>
                    <a:pt x="11808" y="14760"/>
                  </a:lnTo>
                  <a:cubicBezTo>
                    <a:pt x="11203" y="11869"/>
                    <a:pt x="9291" y="9418"/>
                    <a:pt x="6642" y="8118"/>
                  </a:cubicBezTo>
                  <a:cubicBezTo>
                    <a:pt x="3011" y="6969"/>
                    <a:pt x="406" y="3784"/>
                    <a:pt x="0" y="0"/>
                  </a:cubicBezTo>
                  <a:lnTo>
                    <a:pt x="0" y="0"/>
                  </a:lnTo>
                  <a:cubicBezTo>
                    <a:pt x="664" y="3269"/>
                    <a:pt x="2863" y="6017"/>
                    <a:pt x="5904" y="7380"/>
                  </a:cubicBezTo>
                  <a:cubicBezTo>
                    <a:pt x="9129" y="8497"/>
                    <a:pt x="11424" y="11367"/>
                    <a:pt x="11808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C913B7FF-1C17-4979-B4A9-F62A4385ECD5}"/>
                </a:ext>
              </a:extLst>
            </p:cNvPr>
            <p:cNvSpPr/>
            <p:nvPr/>
          </p:nvSpPr>
          <p:spPr>
            <a:xfrm>
              <a:off x="1930225" y="3811045"/>
              <a:ext cx="8855" cy="9594"/>
            </a:xfrm>
            <a:custGeom>
              <a:avLst/>
              <a:gdLst>
                <a:gd name="connsiteX0" fmla="*/ 8856 w 8855"/>
                <a:gd name="connsiteY0" fmla="*/ 9594 h 9594"/>
                <a:gd name="connsiteX1" fmla="*/ 8856 w 8855"/>
                <a:gd name="connsiteY1" fmla="*/ 9594 h 9594"/>
                <a:gd name="connsiteX2" fmla="*/ 0 w 8855"/>
                <a:gd name="connsiteY2" fmla="*/ 0 h 9594"/>
                <a:gd name="connsiteX3" fmla="*/ 0 w 8855"/>
                <a:gd name="connsiteY3" fmla="*/ 0 h 9594"/>
                <a:gd name="connsiteX4" fmla="*/ 8118 w 8855"/>
                <a:gd name="connsiteY4" fmla="*/ 8856 h 9594"/>
                <a:gd name="connsiteX5" fmla="*/ 8118 w 8855"/>
                <a:gd name="connsiteY5" fmla="*/ 885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9594">
                  <a:moveTo>
                    <a:pt x="8856" y="9594"/>
                  </a:moveTo>
                  <a:lnTo>
                    <a:pt x="8856" y="9594"/>
                  </a:lnTo>
                  <a:cubicBezTo>
                    <a:pt x="4243" y="8467"/>
                    <a:pt x="753" y="4688"/>
                    <a:pt x="0" y="0"/>
                  </a:cubicBezTo>
                  <a:lnTo>
                    <a:pt x="0" y="0"/>
                  </a:lnTo>
                  <a:cubicBezTo>
                    <a:pt x="1240" y="4021"/>
                    <a:pt x="4221" y="7272"/>
                    <a:pt x="8118" y="8856"/>
                  </a:cubicBezTo>
                  <a:lnTo>
                    <a:pt x="8118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0DAADEE9-CD3A-4DA9-8E95-991F9551C0BA}"/>
                </a:ext>
              </a:extLst>
            </p:cNvPr>
            <p:cNvSpPr/>
            <p:nvPr/>
          </p:nvSpPr>
          <p:spPr>
            <a:xfrm>
              <a:off x="1933177" y="3805880"/>
              <a:ext cx="9594" cy="8855"/>
            </a:xfrm>
            <a:custGeom>
              <a:avLst/>
              <a:gdLst>
                <a:gd name="connsiteX0" fmla="*/ 9594 w 9594"/>
                <a:gd name="connsiteY0" fmla="*/ 8856 h 8855"/>
                <a:gd name="connsiteX1" fmla="*/ 9594 w 9594"/>
                <a:gd name="connsiteY1" fmla="*/ 8856 h 8855"/>
                <a:gd name="connsiteX2" fmla="*/ 0 w 9594"/>
                <a:gd name="connsiteY2" fmla="*/ 0 h 8855"/>
                <a:gd name="connsiteX3" fmla="*/ 0 w 9594"/>
                <a:gd name="connsiteY3" fmla="*/ 0 h 8855"/>
                <a:gd name="connsiteX4" fmla="*/ 8856 w 9594"/>
                <a:gd name="connsiteY4" fmla="*/ 8118 h 8855"/>
                <a:gd name="connsiteX5" fmla="*/ 8856 w 9594"/>
                <a:gd name="connsiteY5" fmla="*/ 811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8855">
                  <a:moveTo>
                    <a:pt x="9594" y="8856"/>
                  </a:moveTo>
                  <a:lnTo>
                    <a:pt x="9594" y="8856"/>
                  </a:lnTo>
                  <a:cubicBezTo>
                    <a:pt x="5727" y="6723"/>
                    <a:pt x="2435" y="3684"/>
                    <a:pt x="0" y="0"/>
                  </a:cubicBezTo>
                  <a:lnTo>
                    <a:pt x="0" y="0"/>
                  </a:lnTo>
                  <a:cubicBezTo>
                    <a:pt x="1808" y="3739"/>
                    <a:pt x="4974" y="6644"/>
                    <a:pt x="8856" y="8118"/>
                  </a:cubicBezTo>
                  <a:lnTo>
                    <a:pt x="8856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ABF05E29-3711-4470-815E-73693E77DC40}"/>
                </a:ext>
              </a:extLst>
            </p:cNvPr>
            <p:cNvSpPr/>
            <p:nvPr/>
          </p:nvSpPr>
          <p:spPr>
            <a:xfrm>
              <a:off x="1933915" y="3794810"/>
              <a:ext cx="13284" cy="14022"/>
            </a:xfrm>
            <a:custGeom>
              <a:avLst/>
              <a:gdLst>
                <a:gd name="connsiteX0" fmla="*/ 13284 w 13284"/>
                <a:gd name="connsiteY0" fmla="*/ 14022 h 14022"/>
                <a:gd name="connsiteX1" fmla="*/ 13284 w 13284"/>
                <a:gd name="connsiteY1" fmla="*/ 14022 h 14022"/>
                <a:gd name="connsiteX2" fmla="*/ 0 w 13284"/>
                <a:gd name="connsiteY2" fmla="*/ 0 h 14022"/>
                <a:gd name="connsiteX3" fmla="*/ 0 w 13284"/>
                <a:gd name="connsiteY3" fmla="*/ 0 h 14022"/>
                <a:gd name="connsiteX4" fmla="*/ 11808 w 13284"/>
                <a:gd name="connsiteY4" fmla="*/ 13284 h 14022"/>
                <a:gd name="connsiteX5" fmla="*/ 11808 w 13284"/>
                <a:gd name="connsiteY5" fmla="*/ 13284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4" h="14022">
                  <a:moveTo>
                    <a:pt x="13284" y="14022"/>
                  </a:moveTo>
                  <a:lnTo>
                    <a:pt x="13284" y="14022"/>
                  </a:lnTo>
                  <a:cubicBezTo>
                    <a:pt x="6126" y="13016"/>
                    <a:pt x="620" y="7199"/>
                    <a:pt x="0" y="0"/>
                  </a:cubicBezTo>
                  <a:lnTo>
                    <a:pt x="0" y="0"/>
                  </a:lnTo>
                  <a:cubicBezTo>
                    <a:pt x="-44" y="6797"/>
                    <a:pt x="5056" y="12529"/>
                    <a:pt x="11808" y="13284"/>
                  </a:cubicBezTo>
                  <a:lnTo>
                    <a:pt x="11808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4340B79B-ED1B-4E7E-A071-C7C54105D703}"/>
                </a:ext>
              </a:extLst>
            </p:cNvPr>
            <p:cNvSpPr/>
            <p:nvPr/>
          </p:nvSpPr>
          <p:spPr>
            <a:xfrm>
              <a:off x="1934654" y="3785954"/>
              <a:ext cx="11807" cy="17711"/>
            </a:xfrm>
            <a:custGeom>
              <a:avLst/>
              <a:gdLst>
                <a:gd name="connsiteX0" fmla="*/ 11808 w 11807"/>
                <a:gd name="connsiteY0" fmla="*/ 17712 h 17711"/>
                <a:gd name="connsiteX1" fmla="*/ 11808 w 11807"/>
                <a:gd name="connsiteY1" fmla="*/ 17712 h 17711"/>
                <a:gd name="connsiteX2" fmla="*/ 5904 w 11807"/>
                <a:gd name="connsiteY2" fmla="*/ 8856 h 17711"/>
                <a:gd name="connsiteX3" fmla="*/ 0 w 11807"/>
                <a:gd name="connsiteY3" fmla="*/ 0 h 17711"/>
                <a:gd name="connsiteX4" fmla="*/ 0 w 11807"/>
                <a:gd name="connsiteY4" fmla="*/ 0 h 17711"/>
                <a:gd name="connsiteX5" fmla="*/ 7380 w 11807"/>
                <a:gd name="connsiteY5" fmla="*/ 9594 h 17711"/>
                <a:gd name="connsiteX6" fmla="*/ 11808 w 11807"/>
                <a:gd name="connsiteY6" fmla="*/ 16974 h 17711"/>
                <a:gd name="connsiteX7" fmla="*/ 11808 w 11807"/>
                <a:gd name="connsiteY7" fmla="*/ 16974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07" h="17711">
                  <a:moveTo>
                    <a:pt x="11808" y="17712"/>
                  </a:moveTo>
                  <a:lnTo>
                    <a:pt x="11808" y="17712"/>
                  </a:lnTo>
                  <a:cubicBezTo>
                    <a:pt x="7380" y="17712"/>
                    <a:pt x="6642" y="12546"/>
                    <a:pt x="5904" y="8856"/>
                  </a:cubicBezTo>
                  <a:cubicBezTo>
                    <a:pt x="5166" y="5166"/>
                    <a:pt x="5904" y="738"/>
                    <a:pt x="0" y="0"/>
                  </a:cubicBezTo>
                  <a:lnTo>
                    <a:pt x="0" y="0"/>
                  </a:lnTo>
                  <a:cubicBezTo>
                    <a:pt x="5166" y="0"/>
                    <a:pt x="5904" y="5166"/>
                    <a:pt x="7380" y="9594"/>
                  </a:cubicBezTo>
                  <a:cubicBezTo>
                    <a:pt x="8856" y="14022"/>
                    <a:pt x="7380" y="16236"/>
                    <a:pt x="11808" y="16974"/>
                  </a:cubicBezTo>
                  <a:lnTo>
                    <a:pt x="11808" y="1697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65F1BD76-178C-48E0-BD25-E01255C72D98}"/>
                </a:ext>
              </a:extLst>
            </p:cNvPr>
            <p:cNvSpPr/>
            <p:nvPr/>
          </p:nvSpPr>
          <p:spPr>
            <a:xfrm>
              <a:off x="1946461" y="3795548"/>
              <a:ext cx="11069" cy="11807"/>
            </a:xfrm>
            <a:custGeom>
              <a:avLst/>
              <a:gdLst>
                <a:gd name="connsiteX0" fmla="*/ 11070 w 11069"/>
                <a:gd name="connsiteY0" fmla="*/ 11808 h 11807"/>
                <a:gd name="connsiteX1" fmla="*/ 11070 w 11069"/>
                <a:gd name="connsiteY1" fmla="*/ 11808 h 11807"/>
                <a:gd name="connsiteX2" fmla="*/ 0 w 11069"/>
                <a:gd name="connsiteY2" fmla="*/ 0 h 11807"/>
                <a:gd name="connsiteX3" fmla="*/ 0 w 11069"/>
                <a:gd name="connsiteY3" fmla="*/ 0 h 11807"/>
                <a:gd name="connsiteX4" fmla="*/ 10332 w 11069"/>
                <a:gd name="connsiteY4" fmla="*/ 1107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11807">
                  <a:moveTo>
                    <a:pt x="11070" y="11808"/>
                  </a:moveTo>
                  <a:lnTo>
                    <a:pt x="11070" y="11808"/>
                  </a:lnTo>
                  <a:cubicBezTo>
                    <a:pt x="6103" y="9299"/>
                    <a:pt x="2184" y="5117"/>
                    <a:pt x="0" y="0"/>
                  </a:cubicBezTo>
                  <a:lnTo>
                    <a:pt x="0" y="0"/>
                  </a:lnTo>
                  <a:cubicBezTo>
                    <a:pt x="2177" y="4694"/>
                    <a:pt x="5801" y="8572"/>
                    <a:pt x="10332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ACDB15D-06B7-4F2A-AA8B-B91B76DFB8D9}"/>
                </a:ext>
              </a:extLst>
            </p:cNvPr>
            <p:cNvSpPr/>
            <p:nvPr/>
          </p:nvSpPr>
          <p:spPr>
            <a:xfrm>
              <a:off x="1899229" y="3776360"/>
              <a:ext cx="14760" cy="18450"/>
            </a:xfrm>
            <a:custGeom>
              <a:avLst/>
              <a:gdLst>
                <a:gd name="connsiteX0" fmla="*/ 7380 w 14760"/>
                <a:gd name="connsiteY0" fmla="*/ 18450 h 18450"/>
                <a:gd name="connsiteX1" fmla="*/ 7380 w 14760"/>
                <a:gd name="connsiteY1" fmla="*/ 18450 h 18450"/>
                <a:gd name="connsiteX2" fmla="*/ 0 w 14760"/>
                <a:gd name="connsiteY2" fmla="*/ 5166 h 18450"/>
                <a:gd name="connsiteX3" fmla="*/ 0 w 14760"/>
                <a:gd name="connsiteY3" fmla="*/ 0 h 18450"/>
                <a:gd name="connsiteX4" fmla="*/ 14760 w 14760"/>
                <a:gd name="connsiteY4" fmla="*/ 11808 h 18450"/>
                <a:gd name="connsiteX5" fmla="*/ 14760 w 14760"/>
                <a:gd name="connsiteY5" fmla="*/ 11808 h 18450"/>
                <a:gd name="connsiteX6" fmla="*/ 2952 w 14760"/>
                <a:gd name="connsiteY6" fmla="*/ 738 h 18450"/>
                <a:gd name="connsiteX7" fmla="*/ 8856 w 14760"/>
                <a:gd name="connsiteY7" fmla="*/ 1402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60" h="18450">
                  <a:moveTo>
                    <a:pt x="7380" y="18450"/>
                  </a:moveTo>
                  <a:lnTo>
                    <a:pt x="7380" y="18450"/>
                  </a:lnTo>
                  <a:cubicBezTo>
                    <a:pt x="7380" y="11808"/>
                    <a:pt x="7380" y="6642"/>
                    <a:pt x="0" y="5166"/>
                  </a:cubicBezTo>
                  <a:lnTo>
                    <a:pt x="0" y="0"/>
                  </a:lnTo>
                  <a:cubicBezTo>
                    <a:pt x="6487" y="1432"/>
                    <a:pt x="11941" y="5795"/>
                    <a:pt x="14760" y="11808"/>
                  </a:cubicBezTo>
                  <a:lnTo>
                    <a:pt x="14760" y="11808"/>
                  </a:lnTo>
                  <a:cubicBezTo>
                    <a:pt x="12841" y="6430"/>
                    <a:pt x="8443" y="2308"/>
                    <a:pt x="2952" y="738"/>
                  </a:cubicBezTo>
                  <a:cubicBezTo>
                    <a:pt x="6900" y="3988"/>
                    <a:pt x="9092" y="8911"/>
                    <a:pt x="8856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66079619-B3B7-46DB-8026-4C8AD6BA6B90}"/>
                </a:ext>
              </a:extLst>
            </p:cNvPr>
            <p:cNvSpPr/>
            <p:nvPr/>
          </p:nvSpPr>
          <p:spPr>
            <a:xfrm>
              <a:off x="1921012" y="3790382"/>
              <a:ext cx="1095" cy="9594"/>
            </a:xfrm>
            <a:custGeom>
              <a:avLst/>
              <a:gdLst>
                <a:gd name="connsiteX0" fmla="*/ 1096 w 1095"/>
                <a:gd name="connsiteY0" fmla="*/ 9594 h 9594"/>
                <a:gd name="connsiteX1" fmla="*/ 1096 w 1095"/>
                <a:gd name="connsiteY1" fmla="*/ 9594 h 9594"/>
                <a:gd name="connsiteX2" fmla="*/ 1096 w 1095"/>
                <a:gd name="connsiteY2" fmla="*/ 0 h 9594"/>
                <a:gd name="connsiteX3" fmla="*/ 1096 w 1095"/>
                <a:gd name="connsiteY3" fmla="*/ 0 h 9594"/>
                <a:gd name="connsiteX4" fmla="*/ 1096 w 1095"/>
                <a:gd name="connsiteY4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5" h="9594">
                  <a:moveTo>
                    <a:pt x="1096" y="9594"/>
                  </a:moveTo>
                  <a:lnTo>
                    <a:pt x="1096" y="9594"/>
                  </a:lnTo>
                  <a:cubicBezTo>
                    <a:pt x="-365" y="6562"/>
                    <a:pt x="-365" y="3032"/>
                    <a:pt x="1096" y="0"/>
                  </a:cubicBezTo>
                  <a:lnTo>
                    <a:pt x="1096" y="0"/>
                  </a:lnTo>
                  <a:cubicBezTo>
                    <a:pt x="26" y="3108"/>
                    <a:pt x="26" y="6486"/>
                    <a:pt x="1096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3B5C43B0-1187-4876-BFC7-25D8DFEFDC4D}"/>
                </a:ext>
              </a:extLst>
            </p:cNvPr>
            <p:cNvSpPr/>
            <p:nvPr/>
          </p:nvSpPr>
          <p:spPr>
            <a:xfrm>
              <a:off x="1961367" y="3824330"/>
              <a:ext cx="1400" cy="11807"/>
            </a:xfrm>
            <a:custGeom>
              <a:avLst/>
              <a:gdLst>
                <a:gd name="connsiteX0" fmla="*/ 592 w 1400"/>
                <a:gd name="connsiteY0" fmla="*/ 11070 h 11807"/>
                <a:gd name="connsiteX1" fmla="*/ 592 w 1400"/>
                <a:gd name="connsiteY1" fmla="*/ 11070 h 11807"/>
                <a:gd name="connsiteX2" fmla="*/ 592 w 1400"/>
                <a:gd name="connsiteY2" fmla="*/ 4428 h 11807"/>
                <a:gd name="connsiteX3" fmla="*/ 592 w 1400"/>
                <a:gd name="connsiteY3" fmla="*/ 0 h 11807"/>
                <a:gd name="connsiteX4" fmla="*/ 592 w 1400"/>
                <a:gd name="connsiteY4" fmla="*/ 0 h 11807"/>
                <a:gd name="connsiteX5" fmla="*/ 592 w 1400"/>
                <a:gd name="connsiteY5" fmla="*/ 4428 h 11807"/>
                <a:gd name="connsiteX6" fmla="*/ 592 w 1400"/>
                <a:gd name="connsiteY6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" h="11807">
                  <a:moveTo>
                    <a:pt x="592" y="11070"/>
                  </a:moveTo>
                  <a:lnTo>
                    <a:pt x="592" y="11070"/>
                  </a:lnTo>
                  <a:cubicBezTo>
                    <a:pt x="1537" y="8957"/>
                    <a:pt x="1537" y="6541"/>
                    <a:pt x="592" y="4428"/>
                  </a:cubicBezTo>
                  <a:cubicBezTo>
                    <a:pt x="-72" y="3027"/>
                    <a:pt x="-72" y="1401"/>
                    <a:pt x="592" y="0"/>
                  </a:cubicBezTo>
                  <a:lnTo>
                    <a:pt x="592" y="0"/>
                  </a:lnTo>
                  <a:cubicBezTo>
                    <a:pt x="-197" y="1370"/>
                    <a:pt x="-197" y="3058"/>
                    <a:pt x="592" y="4428"/>
                  </a:cubicBezTo>
                  <a:cubicBezTo>
                    <a:pt x="1670" y="6771"/>
                    <a:pt x="1670" y="9465"/>
                    <a:pt x="592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E64AD34F-804B-47F7-B0A2-B00B7D7A1FCC}"/>
                </a:ext>
              </a:extLst>
            </p:cNvPr>
            <p:cNvSpPr/>
            <p:nvPr/>
          </p:nvSpPr>
          <p:spPr>
            <a:xfrm>
              <a:off x="1964173" y="3827282"/>
              <a:ext cx="381" cy="5166"/>
            </a:xfrm>
            <a:custGeom>
              <a:avLst/>
              <a:gdLst>
                <a:gd name="connsiteX0" fmla="*/ 0 w 381"/>
                <a:gd name="connsiteY0" fmla="*/ 4428 h 5166"/>
                <a:gd name="connsiteX1" fmla="*/ 0 w 381"/>
                <a:gd name="connsiteY1" fmla="*/ 4428 h 5166"/>
                <a:gd name="connsiteX2" fmla="*/ 0 w 381"/>
                <a:gd name="connsiteY2" fmla="*/ 0 h 5166"/>
                <a:gd name="connsiteX3" fmla="*/ 0 w 381"/>
                <a:gd name="connsiteY3" fmla="*/ 0 h 5166"/>
                <a:gd name="connsiteX4" fmla="*/ 0 w 381"/>
                <a:gd name="connsiteY4" fmla="*/ 0 h 5166"/>
                <a:gd name="connsiteX5" fmla="*/ 0 w 381"/>
                <a:gd name="connsiteY5" fmla="*/ 0 h 5166"/>
                <a:gd name="connsiteX6" fmla="*/ 0 w 381"/>
                <a:gd name="connsiteY6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" h="5166">
                  <a:moveTo>
                    <a:pt x="0" y="4428"/>
                  </a:moveTo>
                  <a:lnTo>
                    <a:pt x="0" y="4428"/>
                  </a:lnTo>
                  <a:cubicBezTo>
                    <a:pt x="509" y="2996"/>
                    <a:pt x="509" y="1432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06" y="1698"/>
                    <a:pt x="406" y="3468"/>
                    <a:pt x="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303A1738-B1FA-42B9-ABBB-832D55904469}"/>
                </a:ext>
              </a:extLst>
            </p:cNvPr>
            <p:cNvSpPr/>
            <p:nvPr/>
          </p:nvSpPr>
          <p:spPr>
            <a:xfrm>
              <a:off x="1961960" y="3818426"/>
              <a:ext cx="4428" cy="5903"/>
            </a:xfrm>
            <a:custGeom>
              <a:avLst/>
              <a:gdLst>
                <a:gd name="connsiteX0" fmla="*/ 4428 w 4428"/>
                <a:gd name="connsiteY0" fmla="*/ 5904 h 5903"/>
                <a:gd name="connsiteX1" fmla="*/ 4428 w 4428"/>
                <a:gd name="connsiteY1" fmla="*/ 5904 h 5903"/>
                <a:gd name="connsiteX2" fmla="*/ 0 w 4428"/>
                <a:gd name="connsiteY2" fmla="*/ 0 h 5903"/>
                <a:gd name="connsiteX3" fmla="*/ 0 w 4428"/>
                <a:gd name="connsiteY3" fmla="*/ 0 h 5903"/>
                <a:gd name="connsiteX4" fmla="*/ 3690 w 4428"/>
                <a:gd name="connsiteY4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5903">
                  <a:moveTo>
                    <a:pt x="4428" y="5904"/>
                  </a:moveTo>
                  <a:lnTo>
                    <a:pt x="4428" y="5904"/>
                  </a:lnTo>
                  <a:cubicBezTo>
                    <a:pt x="2000" y="4869"/>
                    <a:pt x="317" y="2618"/>
                    <a:pt x="0" y="0"/>
                  </a:cubicBezTo>
                  <a:lnTo>
                    <a:pt x="0" y="0"/>
                  </a:lnTo>
                  <a:cubicBezTo>
                    <a:pt x="118" y="2293"/>
                    <a:pt x="1557" y="4308"/>
                    <a:pt x="369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9721E1B0-6CCE-45A8-A534-D684031432AA}"/>
                </a:ext>
              </a:extLst>
            </p:cNvPr>
            <p:cNvSpPr/>
            <p:nvPr/>
          </p:nvSpPr>
          <p:spPr>
            <a:xfrm>
              <a:off x="1967125" y="3816211"/>
              <a:ext cx="3690" cy="5166"/>
            </a:xfrm>
            <a:custGeom>
              <a:avLst/>
              <a:gdLst>
                <a:gd name="connsiteX0" fmla="*/ 0 w 3690"/>
                <a:gd name="connsiteY0" fmla="*/ 4428 h 5166"/>
                <a:gd name="connsiteX1" fmla="*/ 0 w 3690"/>
                <a:gd name="connsiteY1" fmla="*/ 4428 h 5166"/>
                <a:gd name="connsiteX2" fmla="*/ 0 w 3690"/>
                <a:gd name="connsiteY2" fmla="*/ 0 h 5166"/>
                <a:gd name="connsiteX3" fmla="*/ 0 w 3690"/>
                <a:gd name="connsiteY3" fmla="*/ 0 h 5166"/>
                <a:gd name="connsiteX4" fmla="*/ 3690 w 3690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5166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779" y="1253"/>
                    <a:pt x="3085" y="3075"/>
                    <a:pt x="369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A87AE112-2803-4288-9F83-6F9245751B0B}"/>
                </a:ext>
              </a:extLst>
            </p:cNvPr>
            <p:cNvSpPr/>
            <p:nvPr/>
          </p:nvSpPr>
          <p:spPr>
            <a:xfrm>
              <a:off x="1961960" y="3811784"/>
              <a:ext cx="54611" cy="21934"/>
            </a:xfrm>
            <a:custGeom>
              <a:avLst/>
              <a:gdLst>
                <a:gd name="connsiteX0" fmla="*/ 30258 w 54611"/>
                <a:gd name="connsiteY0" fmla="*/ 20664 h 21934"/>
                <a:gd name="connsiteX1" fmla="*/ 26568 w 54611"/>
                <a:gd name="connsiteY1" fmla="*/ 20664 h 21934"/>
                <a:gd name="connsiteX2" fmla="*/ 12546 w 54611"/>
                <a:gd name="connsiteY2" fmla="*/ 13284 h 21934"/>
                <a:gd name="connsiteX3" fmla="*/ 0 w 54611"/>
                <a:gd name="connsiteY3" fmla="*/ 0 h 21934"/>
                <a:gd name="connsiteX4" fmla="*/ 0 w 54611"/>
                <a:gd name="connsiteY4" fmla="*/ 0 h 21934"/>
                <a:gd name="connsiteX5" fmla="*/ 12546 w 54611"/>
                <a:gd name="connsiteY5" fmla="*/ 14022 h 21934"/>
                <a:gd name="connsiteX6" fmla="*/ 25830 w 54611"/>
                <a:gd name="connsiteY6" fmla="*/ 20664 h 21934"/>
                <a:gd name="connsiteX7" fmla="*/ 42066 w 54611"/>
                <a:gd name="connsiteY7" fmla="*/ 20664 h 21934"/>
                <a:gd name="connsiteX8" fmla="*/ 42066 w 54611"/>
                <a:gd name="connsiteY8" fmla="*/ 20664 h 21934"/>
                <a:gd name="connsiteX9" fmla="*/ 54612 w 54611"/>
                <a:gd name="connsiteY9" fmla="*/ 13284 h 21934"/>
                <a:gd name="connsiteX10" fmla="*/ 54612 w 54611"/>
                <a:gd name="connsiteY10" fmla="*/ 13284 h 21934"/>
                <a:gd name="connsiteX11" fmla="*/ 42804 w 54611"/>
                <a:gd name="connsiteY11" fmla="*/ 19926 h 21934"/>
                <a:gd name="connsiteX12" fmla="*/ 42804 w 54611"/>
                <a:gd name="connsiteY12" fmla="*/ 19926 h 21934"/>
                <a:gd name="connsiteX13" fmla="*/ 30258 w 54611"/>
                <a:gd name="connsiteY13" fmla="*/ 20664 h 2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611" h="21934">
                  <a:moveTo>
                    <a:pt x="30258" y="20664"/>
                  </a:moveTo>
                  <a:lnTo>
                    <a:pt x="26568" y="20664"/>
                  </a:lnTo>
                  <a:cubicBezTo>
                    <a:pt x="21077" y="20248"/>
                    <a:pt x="16000" y="17576"/>
                    <a:pt x="12546" y="13284"/>
                  </a:cubicBezTo>
                  <a:cubicBezTo>
                    <a:pt x="12546" y="13284"/>
                    <a:pt x="5904" y="2214"/>
                    <a:pt x="0" y="0"/>
                  </a:cubicBezTo>
                  <a:lnTo>
                    <a:pt x="0" y="0"/>
                  </a:lnTo>
                  <a:cubicBezTo>
                    <a:pt x="5601" y="3181"/>
                    <a:pt x="10007" y="8105"/>
                    <a:pt x="12546" y="14022"/>
                  </a:cubicBezTo>
                  <a:cubicBezTo>
                    <a:pt x="16000" y="17806"/>
                    <a:pt x="20730" y="20172"/>
                    <a:pt x="25830" y="20664"/>
                  </a:cubicBezTo>
                  <a:cubicBezTo>
                    <a:pt x="31107" y="22358"/>
                    <a:pt x="36789" y="22358"/>
                    <a:pt x="42066" y="20664"/>
                  </a:cubicBezTo>
                  <a:lnTo>
                    <a:pt x="42066" y="20664"/>
                  </a:lnTo>
                  <a:cubicBezTo>
                    <a:pt x="47970" y="15498"/>
                    <a:pt x="50922" y="13284"/>
                    <a:pt x="54612" y="13284"/>
                  </a:cubicBezTo>
                  <a:lnTo>
                    <a:pt x="54612" y="13284"/>
                  </a:lnTo>
                  <a:cubicBezTo>
                    <a:pt x="50922" y="13284"/>
                    <a:pt x="47970" y="13284"/>
                    <a:pt x="42804" y="19926"/>
                  </a:cubicBezTo>
                  <a:lnTo>
                    <a:pt x="42804" y="19926"/>
                  </a:lnTo>
                  <a:cubicBezTo>
                    <a:pt x="38826" y="21573"/>
                    <a:pt x="34406" y="21834"/>
                    <a:pt x="30258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0C8EBB2F-6C89-438E-B1DC-D988EE258B44}"/>
                </a:ext>
              </a:extLst>
            </p:cNvPr>
            <p:cNvSpPr/>
            <p:nvPr/>
          </p:nvSpPr>
          <p:spPr>
            <a:xfrm>
              <a:off x="1967125" y="3836137"/>
              <a:ext cx="32472" cy="6478"/>
            </a:xfrm>
            <a:custGeom>
              <a:avLst/>
              <a:gdLst>
                <a:gd name="connsiteX0" fmla="*/ 32472 w 32472"/>
                <a:gd name="connsiteY0" fmla="*/ 5904 h 6478"/>
                <a:gd name="connsiteX1" fmla="*/ 32472 w 32472"/>
                <a:gd name="connsiteY1" fmla="*/ 5904 h 6478"/>
                <a:gd name="connsiteX2" fmla="*/ 22878 w 32472"/>
                <a:gd name="connsiteY2" fmla="*/ 5904 h 6478"/>
                <a:gd name="connsiteX3" fmla="*/ 0 w 32472"/>
                <a:gd name="connsiteY3" fmla="*/ 0 h 6478"/>
                <a:gd name="connsiteX4" fmla="*/ 0 w 32472"/>
                <a:gd name="connsiteY4" fmla="*/ 0 h 6478"/>
                <a:gd name="connsiteX5" fmla="*/ 22140 w 32472"/>
                <a:gd name="connsiteY5" fmla="*/ 5904 h 6478"/>
                <a:gd name="connsiteX6" fmla="*/ 32472 w 32472"/>
                <a:gd name="connsiteY6" fmla="*/ 5904 h 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472" h="6478">
                  <a:moveTo>
                    <a:pt x="32472" y="5904"/>
                  </a:moveTo>
                  <a:lnTo>
                    <a:pt x="32472" y="5904"/>
                  </a:lnTo>
                  <a:cubicBezTo>
                    <a:pt x="32472" y="5904"/>
                    <a:pt x="27306" y="5904"/>
                    <a:pt x="22878" y="5904"/>
                  </a:cubicBezTo>
                  <a:cubicBezTo>
                    <a:pt x="14745" y="7622"/>
                    <a:pt x="6280" y="5438"/>
                    <a:pt x="0" y="0"/>
                  </a:cubicBezTo>
                  <a:lnTo>
                    <a:pt x="0" y="0"/>
                  </a:lnTo>
                  <a:cubicBezTo>
                    <a:pt x="6199" y="5031"/>
                    <a:pt x="14258" y="7179"/>
                    <a:pt x="22140" y="5904"/>
                  </a:cubicBezTo>
                  <a:cubicBezTo>
                    <a:pt x="26568" y="5904"/>
                    <a:pt x="30996" y="5904"/>
                    <a:pt x="32472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E8956D7B-8B15-4995-9689-8A8E723248AA}"/>
                </a:ext>
              </a:extLst>
            </p:cNvPr>
            <p:cNvSpPr/>
            <p:nvPr/>
          </p:nvSpPr>
          <p:spPr>
            <a:xfrm>
              <a:off x="1994432" y="3841159"/>
              <a:ext cx="39851" cy="9000"/>
            </a:xfrm>
            <a:custGeom>
              <a:avLst/>
              <a:gdLst>
                <a:gd name="connsiteX0" fmla="*/ 0 w 39851"/>
                <a:gd name="connsiteY0" fmla="*/ 9000 h 9000"/>
                <a:gd name="connsiteX1" fmla="*/ 0 w 39851"/>
                <a:gd name="connsiteY1" fmla="*/ 9000 h 9000"/>
                <a:gd name="connsiteX2" fmla="*/ 11808 w 39851"/>
                <a:gd name="connsiteY2" fmla="*/ 9000 h 9000"/>
                <a:gd name="connsiteX3" fmla="*/ 22140 w 39851"/>
                <a:gd name="connsiteY3" fmla="*/ 9000 h 9000"/>
                <a:gd name="connsiteX4" fmla="*/ 39852 w 39851"/>
                <a:gd name="connsiteY4" fmla="*/ 144 h 9000"/>
                <a:gd name="connsiteX5" fmla="*/ 39852 w 39851"/>
                <a:gd name="connsiteY5" fmla="*/ 144 h 9000"/>
                <a:gd name="connsiteX6" fmla="*/ 22878 w 39851"/>
                <a:gd name="connsiteY6" fmla="*/ 9000 h 9000"/>
                <a:gd name="connsiteX7" fmla="*/ 11808 w 39851"/>
                <a:gd name="connsiteY7" fmla="*/ 9000 h 9000"/>
                <a:gd name="connsiteX8" fmla="*/ 738 w 39851"/>
                <a:gd name="connsiteY8" fmla="*/ 9000 h 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851" h="9000">
                  <a:moveTo>
                    <a:pt x="0" y="9000"/>
                  </a:moveTo>
                  <a:lnTo>
                    <a:pt x="0" y="9000"/>
                  </a:lnTo>
                  <a:cubicBezTo>
                    <a:pt x="3867" y="7967"/>
                    <a:pt x="7941" y="7967"/>
                    <a:pt x="11808" y="9000"/>
                  </a:cubicBezTo>
                  <a:cubicBezTo>
                    <a:pt x="16236" y="9000"/>
                    <a:pt x="19188" y="9000"/>
                    <a:pt x="22140" y="9000"/>
                  </a:cubicBezTo>
                  <a:cubicBezTo>
                    <a:pt x="25092" y="9000"/>
                    <a:pt x="33948" y="-1332"/>
                    <a:pt x="39852" y="144"/>
                  </a:cubicBezTo>
                  <a:lnTo>
                    <a:pt x="39852" y="144"/>
                  </a:lnTo>
                  <a:cubicBezTo>
                    <a:pt x="33018" y="-139"/>
                    <a:pt x="26553" y="3235"/>
                    <a:pt x="22878" y="9000"/>
                  </a:cubicBezTo>
                  <a:cubicBezTo>
                    <a:pt x="22878" y="9000"/>
                    <a:pt x="16236" y="9000"/>
                    <a:pt x="11808" y="9000"/>
                  </a:cubicBezTo>
                  <a:cubicBezTo>
                    <a:pt x="8258" y="7564"/>
                    <a:pt x="4288" y="7564"/>
                    <a:pt x="738" y="900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37D6DE4-9E74-499B-99AB-6097539C066C}"/>
                </a:ext>
              </a:extLst>
            </p:cNvPr>
            <p:cNvSpPr/>
            <p:nvPr/>
          </p:nvSpPr>
          <p:spPr>
            <a:xfrm>
              <a:off x="1984837" y="3844972"/>
              <a:ext cx="48707" cy="9009"/>
            </a:xfrm>
            <a:custGeom>
              <a:avLst/>
              <a:gdLst>
                <a:gd name="connsiteX0" fmla="*/ 5166 w 48707"/>
                <a:gd name="connsiteY0" fmla="*/ 5188 h 9009"/>
                <a:gd name="connsiteX1" fmla="*/ 0 w 48707"/>
                <a:gd name="connsiteY1" fmla="*/ 5188 h 9009"/>
                <a:gd name="connsiteX2" fmla="*/ 10332 w 48707"/>
                <a:gd name="connsiteY2" fmla="*/ 5188 h 9009"/>
                <a:gd name="connsiteX3" fmla="*/ 19188 w 48707"/>
                <a:gd name="connsiteY3" fmla="*/ 5188 h 9009"/>
                <a:gd name="connsiteX4" fmla="*/ 33210 w 48707"/>
                <a:gd name="connsiteY4" fmla="*/ 5188 h 9009"/>
                <a:gd name="connsiteX5" fmla="*/ 48708 w 48707"/>
                <a:gd name="connsiteY5" fmla="*/ 22 h 9009"/>
                <a:gd name="connsiteX6" fmla="*/ 48708 w 48707"/>
                <a:gd name="connsiteY6" fmla="*/ 22 h 9009"/>
                <a:gd name="connsiteX7" fmla="*/ 33948 w 48707"/>
                <a:gd name="connsiteY7" fmla="*/ 4450 h 9009"/>
                <a:gd name="connsiteX8" fmla="*/ 19926 w 48707"/>
                <a:gd name="connsiteY8" fmla="*/ 8878 h 9009"/>
                <a:gd name="connsiteX9" fmla="*/ 5904 w 48707"/>
                <a:gd name="connsiteY9" fmla="*/ 8878 h 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707" h="9009">
                  <a:moveTo>
                    <a:pt x="5166" y="5188"/>
                  </a:moveTo>
                  <a:lnTo>
                    <a:pt x="0" y="5188"/>
                  </a:lnTo>
                  <a:cubicBezTo>
                    <a:pt x="3284" y="6672"/>
                    <a:pt x="7048" y="6672"/>
                    <a:pt x="10332" y="5188"/>
                  </a:cubicBezTo>
                  <a:lnTo>
                    <a:pt x="19188" y="5188"/>
                  </a:lnTo>
                  <a:cubicBezTo>
                    <a:pt x="23742" y="6707"/>
                    <a:pt x="28657" y="6707"/>
                    <a:pt x="33210" y="5188"/>
                  </a:cubicBezTo>
                  <a:cubicBezTo>
                    <a:pt x="37564" y="1617"/>
                    <a:pt x="43085" y="-223"/>
                    <a:pt x="48708" y="22"/>
                  </a:cubicBezTo>
                  <a:lnTo>
                    <a:pt x="48708" y="22"/>
                  </a:lnTo>
                  <a:cubicBezTo>
                    <a:pt x="43542" y="22"/>
                    <a:pt x="39114" y="22"/>
                    <a:pt x="33948" y="4450"/>
                  </a:cubicBezTo>
                  <a:cubicBezTo>
                    <a:pt x="30140" y="7888"/>
                    <a:pt x="25018" y="9503"/>
                    <a:pt x="19926" y="8878"/>
                  </a:cubicBezTo>
                  <a:lnTo>
                    <a:pt x="5904" y="88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37AE60E2-78D1-4E0F-A238-687626C240CD}"/>
                </a:ext>
              </a:extLst>
            </p:cNvPr>
            <p:cNvSpPr/>
            <p:nvPr/>
          </p:nvSpPr>
          <p:spPr>
            <a:xfrm>
              <a:off x="1937606" y="3850160"/>
              <a:ext cx="87084" cy="15046"/>
            </a:xfrm>
            <a:custGeom>
              <a:avLst/>
              <a:gdLst>
                <a:gd name="connsiteX0" fmla="*/ 84132 w 87084"/>
                <a:gd name="connsiteY0" fmla="*/ 14022 h 15046"/>
                <a:gd name="connsiteX1" fmla="*/ 73062 w 87084"/>
                <a:gd name="connsiteY1" fmla="*/ 14022 h 15046"/>
                <a:gd name="connsiteX2" fmla="*/ 36900 w 87084"/>
                <a:gd name="connsiteY2" fmla="*/ 14022 h 15046"/>
                <a:gd name="connsiteX3" fmla="*/ 12546 w 87084"/>
                <a:gd name="connsiteY3" fmla="*/ 8856 h 15046"/>
                <a:gd name="connsiteX4" fmla="*/ 0 w 87084"/>
                <a:gd name="connsiteY4" fmla="*/ 0 h 15046"/>
                <a:gd name="connsiteX5" fmla="*/ 0 w 87084"/>
                <a:gd name="connsiteY5" fmla="*/ 0 h 15046"/>
                <a:gd name="connsiteX6" fmla="*/ 12546 w 87084"/>
                <a:gd name="connsiteY6" fmla="*/ 5166 h 15046"/>
                <a:gd name="connsiteX7" fmla="*/ 35424 w 87084"/>
                <a:gd name="connsiteY7" fmla="*/ 10332 h 15046"/>
                <a:gd name="connsiteX8" fmla="*/ 73062 w 87084"/>
                <a:gd name="connsiteY8" fmla="*/ 10332 h 15046"/>
                <a:gd name="connsiteX9" fmla="*/ 87084 w 87084"/>
                <a:gd name="connsiteY9" fmla="*/ 10332 h 15046"/>
                <a:gd name="connsiteX10" fmla="*/ 83394 w 87084"/>
                <a:gd name="connsiteY10" fmla="*/ 10332 h 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4" h="15046">
                  <a:moveTo>
                    <a:pt x="84132" y="14022"/>
                  </a:moveTo>
                  <a:lnTo>
                    <a:pt x="73062" y="14022"/>
                  </a:lnTo>
                  <a:cubicBezTo>
                    <a:pt x="61195" y="11023"/>
                    <a:pt x="48767" y="11023"/>
                    <a:pt x="36900" y="14022"/>
                  </a:cubicBezTo>
                  <a:cubicBezTo>
                    <a:pt x="28428" y="16446"/>
                    <a:pt x="19306" y="14511"/>
                    <a:pt x="12546" y="8856"/>
                  </a:cubicBezTo>
                  <a:cubicBezTo>
                    <a:pt x="9513" y="4547"/>
                    <a:pt x="5077" y="1418"/>
                    <a:pt x="0" y="0"/>
                  </a:cubicBezTo>
                  <a:lnTo>
                    <a:pt x="0" y="0"/>
                  </a:lnTo>
                  <a:cubicBezTo>
                    <a:pt x="4605" y="414"/>
                    <a:pt x="8981" y="2215"/>
                    <a:pt x="12546" y="5166"/>
                  </a:cubicBezTo>
                  <a:cubicBezTo>
                    <a:pt x="18908" y="10451"/>
                    <a:pt x="27409" y="12371"/>
                    <a:pt x="35424" y="10332"/>
                  </a:cubicBezTo>
                  <a:cubicBezTo>
                    <a:pt x="47756" y="7079"/>
                    <a:pt x="60730" y="7079"/>
                    <a:pt x="73062" y="10332"/>
                  </a:cubicBezTo>
                  <a:cubicBezTo>
                    <a:pt x="77630" y="11752"/>
                    <a:pt x="82516" y="11752"/>
                    <a:pt x="87084" y="10332"/>
                  </a:cubicBezTo>
                  <a:lnTo>
                    <a:pt x="83394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1EB6906-13C0-487C-A1FF-749F35F9C1C6}"/>
                </a:ext>
              </a:extLst>
            </p:cNvPr>
            <p:cNvSpPr/>
            <p:nvPr/>
          </p:nvSpPr>
          <p:spPr>
            <a:xfrm>
              <a:off x="1984099" y="3865763"/>
              <a:ext cx="24353" cy="5060"/>
            </a:xfrm>
            <a:custGeom>
              <a:avLst/>
              <a:gdLst>
                <a:gd name="connsiteX0" fmla="*/ 24354 w 24353"/>
                <a:gd name="connsiteY0" fmla="*/ 5061 h 5060"/>
                <a:gd name="connsiteX1" fmla="*/ 24354 w 24353"/>
                <a:gd name="connsiteY1" fmla="*/ 5061 h 5060"/>
                <a:gd name="connsiteX2" fmla="*/ 0 w 24353"/>
                <a:gd name="connsiteY2" fmla="*/ 633 h 5060"/>
                <a:gd name="connsiteX3" fmla="*/ 0 w 24353"/>
                <a:gd name="connsiteY3" fmla="*/ 633 h 5060"/>
                <a:gd name="connsiteX4" fmla="*/ 0 w 24353"/>
                <a:gd name="connsiteY4" fmla="*/ 633 h 5060"/>
                <a:gd name="connsiteX5" fmla="*/ 24354 w 24353"/>
                <a:gd name="connsiteY5" fmla="*/ 5061 h 5060"/>
                <a:gd name="connsiteX6" fmla="*/ 24354 w 24353"/>
                <a:gd name="connsiteY6" fmla="*/ 5061 h 5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353" h="5060">
                  <a:moveTo>
                    <a:pt x="24354" y="5061"/>
                  </a:moveTo>
                  <a:lnTo>
                    <a:pt x="24354" y="5061"/>
                  </a:lnTo>
                  <a:cubicBezTo>
                    <a:pt x="16945" y="935"/>
                    <a:pt x="8384" y="-622"/>
                    <a:pt x="0" y="633"/>
                  </a:cubicBezTo>
                  <a:cubicBezTo>
                    <a:pt x="0" y="633"/>
                    <a:pt x="0" y="633"/>
                    <a:pt x="0" y="633"/>
                  </a:cubicBezTo>
                  <a:lnTo>
                    <a:pt x="0" y="633"/>
                  </a:lnTo>
                  <a:cubicBezTo>
                    <a:pt x="8384" y="-1009"/>
                    <a:pt x="17085" y="572"/>
                    <a:pt x="24354" y="5061"/>
                  </a:cubicBezTo>
                  <a:lnTo>
                    <a:pt x="24354" y="5061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11BF58DD-FFDE-4485-B69B-A1825FF3FC20}"/>
                </a:ext>
              </a:extLst>
            </p:cNvPr>
            <p:cNvSpPr/>
            <p:nvPr/>
          </p:nvSpPr>
          <p:spPr>
            <a:xfrm>
              <a:off x="1989266" y="3870823"/>
              <a:ext cx="13283" cy="5166"/>
            </a:xfrm>
            <a:custGeom>
              <a:avLst/>
              <a:gdLst>
                <a:gd name="connsiteX0" fmla="*/ 12546 w 13283"/>
                <a:gd name="connsiteY0" fmla="*/ 5166 h 5166"/>
                <a:gd name="connsiteX1" fmla="*/ 12546 w 13283"/>
                <a:gd name="connsiteY1" fmla="*/ 5166 h 5166"/>
                <a:gd name="connsiteX2" fmla="*/ 0 w 13283"/>
                <a:gd name="connsiteY2" fmla="*/ 0 h 5166"/>
                <a:gd name="connsiteX3" fmla="*/ 0 w 13283"/>
                <a:gd name="connsiteY3" fmla="*/ 0 h 5166"/>
                <a:gd name="connsiteX4" fmla="*/ 13284 w 13283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5166">
                  <a:moveTo>
                    <a:pt x="12546" y="5166"/>
                  </a:moveTo>
                  <a:lnTo>
                    <a:pt x="12546" y="5166"/>
                  </a:lnTo>
                  <a:cubicBezTo>
                    <a:pt x="9218" y="1847"/>
                    <a:pt x="4701" y="-12"/>
                    <a:pt x="0" y="0"/>
                  </a:cubicBezTo>
                  <a:lnTo>
                    <a:pt x="0" y="0"/>
                  </a:lnTo>
                  <a:cubicBezTo>
                    <a:pt x="4915" y="25"/>
                    <a:pt x="9646" y="1865"/>
                    <a:pt x="13284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FDDFFD03-8317-4FC1-91F5-EEB9203C627E}"/>
                </a:ext>
              </a:extLst>
            </p:cNvPr>
            <p:cNvSpPr/>
            <p:nvPr/>
          </p:nvSpPr>
          <p:spPr>
            <a:xfrm>
              <a:off x="1992956" y="3876727"/>
              <a:ext cx="10331" cy="3690"/>
            </a:xfrm>
            <a:custGeom>
              <a:avLst/>
              <a:gdLst>
                <a:gd name="connsiteX0" fmla="*/ 8856 w 10331"/>
                <a:gd name="connsiteY0" fmla="*/ 3690 h 3690"/>
                <a:gd name="connsiteX1" fmla="*/ 8856 w 10331"/>
                <a:gd name="connsiteY1" fmla="*/ 3690 h 3690"/>
                <a:gd name="connsiteX2" fmla="*/ 0 w 10331"/>
                <a:gd name="connsiteY2" fmla="*/ 0 h 3690"/>
                <a:gd name="connsiteX3" fmla="*/ 0 w 10331"/>
                <a:gd name="connsiteY3" fmla="*/ 0 h 3690"/>
                <a:gd name="connsiteX4" fmla="*/ 10332 w 10331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3690">
                  <a:moveTo>
                    <a:pt x="8856" y="3690"/>
                  </a:moveTo>
                  <a:lnTo>
                    <a:pt x="8856" y="3690"/>
                  </a:lnTo>
                  <a:cubicBezTo>
                    <a:pt x="6266" y="1730"/>
                    <a:pt x="3218" y="461"/>
                    <a:pt x="0" y="0"/>
                  </a:cubicBezTo>
                  <a:lnTo>
                    <a:pt x="0" y="0"/>
                  </a:lnTo>
                  <a:cubicBezTo>
                    <a:pt x="3705" y="311"/>
                    <a:pt x="7269" y="1583"/>
                    <a:pt x="10332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629C52CA-B726-4E29-8752-138545D755EF}"/>
                </a:ext>
              </a:extLst>
            </p:cNvPr>
            <p:cNvSpPr/>
            <p:nvPr/>
          </p:nvSpPr>
          <p:spPr>
            <a:xfrm>
              <a:off x="1992956" y="3882631"/>
              <a:ext cx="10331" cy="3690"/>
            </a:xfrm>
            <a:custGeom>
              <a:avLst/>
              <a:gdLst>
                <a:gd name="connsiteX0" fmla="*/ 8856 w 10331"/>
                <a:gd name="connsiteY0" fmla="*/ 3690 h 3690"/>
                <a:gd name="connsiteX1" fmla="*/ 8856 w 10331"/>
                <a:gd name="connsiteY1" fmla="*/ 3690 h 3690"/>
                <a:gd name="connsiteX2" fmla="*/ 0 w 10331"/>
                <a:gd name="connsiteY2" fmla="*/ 0 h 3690"/>
                <a:gd name="connsiteX3" fmla="*/ 0 w 10331"/>
                <a:gd name="connsiteY3" fmla="*/ 0 h 3690"/>
                <a:gd name="connsiteX4" fmla="*/ 10332 w 10331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3690">
                  <a:moveTo>
                    <a:pt x="8856" y="3690"/>
                  </a:moveTo>
                  <a:lnTo>
                    <a:pt x="8856" y="3690"/>
                  </a:lnTo>
                  <a:cubicBezTo>
                    <a:pt x="6266" y="1730"/>
                    <a:pt x="3218" y="461"/>
                    <a:pt x="0" y="0"/>
                  </a:cubicBezTo>
                  <a:lnTo>
                    <a:pt x="0" y="0"/>
                  </a:lnTo>
                  <a:cubicBezTo>
                    <a:pt x="3705" y="311"/>
                    <a:pt x="7269" y="1583"/>
                    <a:pt x="10332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08F443CB-F3D9-4DF5-93A9-7D79B2B6225D}"/>
                </a:ext>
              </a:extLst>
            </p:cNvPr>
            <p:cNvSpPr/>
            <p:nvPr/>
          </p:nvSpPr>
          <p:spPr>
            <a:xfrm>
              <a:off x="2025428" y="3797481"/>
              <a:ext cx="15497" cy="5446"/>
            </a:xfrm>
            <a:custGeom>
              <a:avLst/>
              <a:gdLst>
                <a:gd name="connsiteX0" fmla="*/ 9594 w 15497"/>
                <a:gd name="connsiteY0" fmla="*/ 5446 h 5446"/>
                <a:gd name="connsiteX1" fmla="*/ 9594 w 15497"/>
                <a:gd name="connsiteY1" fmla="*/ 5446 h 5446"/>
                <a:gd name="connsiteX2" fmla="*/ 0 w 15497"/>
                <a:gd name="connsiteY2" fmla="*/ 1018 h 5446"/>
                <a:gd name="connsiteX3" fmla="*/ 0 w 15497"/>
                <a:gd name="connsiteY3" fmla="*/ 1018 h 5446"/>
                <a:gd name="connsiteX4" fmla="*/ 0 w 15497"/>
                <a:gd name="connsiteY4" fmla="*/ 1018 h 5446"/>
                <a:gd name="connsiteX5" fmla="*/ 5166 w 15497"/>
                <a:gd name="connsiteY5" fmla="*/ 1018 h 5446"/>
                <a:gd name="connsiteX6" fmla="*/ 15498 w 15497"/>
                <a:gd name="connsiteY6" fmla="*/ 1018 h 5446"/>
                <a:gd name="connsiteX7" fmla="*/ 15498 w 15497"/>
                <a:gd name="connsiteY7" fmla="*/ 1018 h 5446"/>
                <a:gd name="connsiteX8" fmla="*/ 5904 w 15497"/>
                <a:gd name="connsiteY8" fmla="*/ 1018 h 5446"/>
                <a:gd name="connsiteX9" fmla="*/ 2214 w 15497"/>
                <a:gd name="connsiteY9" fmla="*/ 1018 h 5446"/>
                <a:gd name="connsiteX10" fmla="*/ 11808 w 15497"/>
                <a:gd name="connsiteY10" fmla="*/ 5446 h 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7" h="5446">
                  <a:moveTo>
                    <a:pt x="9594" y="5446"/>
                  </a:moveTo>
                  <a:lnTo>
                    <a:pt x="9594" y="5446"/>
                  </a:lnTo>
                  <a:cubicBezTo>
                    <a:pt x="7144" y="2707"/>
                    <a:pt x="3675" y="1104"/>
                    <a:pt x="0" y="1018"/>
                  </a:cubicBezTo>
                  <a:lnTo>
                    <a:pt x="0" y="1018"/>
                  </a:lnTo>
                  <a:lnTo>
                    <a:pt x="0" y="1018"/>
                  </a:lnTo>
                  <a:cubicBezTo>
                    <a:pt x="1631" y="225"/>
                    <a:pt x="3535" y="225"/>
                    <a:pt x="5166" y="1018"/>
                  </a:cubicBezTo>
                  <a:cubicBezTo>
                    <a:pt x="8487" y="-297"/>
                    <a:pt x="12177" y="-297"/>
                    <a:pt x="15498" y="1018"/>
                  </a:cubicBezTo>
                  <a:lnTo>
                    <a:pt x="15498" y="1018"/>
                  </a:lnTo>
                  <a:cubicBezTo>
                    <a:pt x="12443" y="-339"/>
                    <a:pt x="8959" y="-339"/>
                    <a:pt x="5904" y="1018"/>
                  </a:cubicBezTo>
                  <a:lnTo>
                    <a:pt x="2214" y="1018"/>
                  </a:lnTo>
                  <a:cubicBezTo>
                    <a:pt x="5889" y="1104"/>
                    <a:pt x="9358" y="2707"/>
                    <a:pt x="11808" y="54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16A8072D-8419-4BB3-84BB-B8ADB5961D9F}"/>
                </a:ext>
              </a:extLst>
            </p:cNvPr>
            <p:cNvSpPr/>
            <p:nvPr/>
          </p:nvSpPr>
          <p:spPr>
            <a:xfrm>
              <a:off x="2031332" y="3816950"/>
              <a:ext cx="2042" cy="13283"/>
            </a:xfrm>
            <a:custGeom>
              <a:avLst/>
              <a:gdLst>
                <a:gd name="connsiteX0" fmla="*/ 0 w 2042"/>
                <a:gd name="connsiteY0" fmla="*/ 12546 h 13283"/>
                <a:gd name="connsiteX1" fmla="*/ 0 w 2042"/>
                <a:gd name="connsiteY1" fmla="*/ 12546 h 13283"/>
                <a:gd name="connsiteX2" fmla="*/ 0 w 2042"/>
                <a:gd name="connsiteY2" fmla="*/ 0 h 13283"/>
                <a:gd name="connsiteX3" fmla="*/ 0 w 2042"/>
                <a:gd name="connsiteY3" fmla="*/ 0 h 13283"/>
                <a:gd name="connsiteX4" fmla="*/ 0 w 2042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2" h="13283">
                  <a:moveTo>
                    <a:pt x="0" y="12546"/>
                  </a:moveTo>
                  <a:lnTo>
                    <a:pt x="0" y="12546"/>
                  </a:lnTo>
                  <a:cubicBezTo>
                    <a:pt x="2406" y="8710"/>
                    <a:pt x="2406" y="3836"/>
                    <a:pt x="0" y="0"/>
                  </a:cubicBezTo>
                  <a:lnTo>
                    <a:pt x="0" y="0"/>
                  </a:lnTo>
                  <a:cubicBezTo>
                    <a:pt x="2723" y="4008"/>
                    <a:pt x="2723" y="9276"/>
                    <a:pt x="0" y="132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74674E92-578A-447F-80AE-BDC35A1866B0}"/>
                </a:ext>
              </a:extLst>
            </p:cNvPr>
            <p:cNvSpPr/>
            <p:nvPr/>
          </p:nvSpPr>
          <p:spPr>
            <a:xfrm>
              <a:off x="2049044" y="3807356"/>
              <a:ext cx="6782" cy="22877"/>
            </a:xfrm>
            <a:custGeom>
              <a:avLst/>
              <a:gdLst>
                <a:gd name="connsiteX0" fmla="*/ 5166 w 6782"/>
                <a:gd name="connsiteY0" fmla="*/ 22140 h 22877"/>
                <a:gd name="connsiteX1" fmla="*/ 5166 w 6782"/>
                <a:gd name="connsiteY1" fmla="*/ 22140 h 22877"/>
                <a:gd name="connsiteX2" fmla="*/ 0 w 6782"/>
                <a:gd name="connsiteY2" fmla="*/ 0 h 22877"/>
                <a:gd name="connsiteX3" fmla="*/ 0 w 6782"/>
                <a:gd name="connsiteY3" fmla="*/ 0 h 22877"/>
                <a:gd name="connsiteX4" fmla="*/ 5166 w 6782"/>
                <a:gd name="connsiteY4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2" h="22877">
                  <a:moveTo>
                    <a:pt x="5166" y="22140"/>
                  </a:moveTo>
                  <a:lnTo>
                    <a:pt x="5166" y="22140"/>
                  </a:lnTo>
                  <a:cubicBezTo>
                    <a:pt x="8472" y="14424"/>
                    <a:pt x="6376" y="5455"/>
                    <a:pt x="0" y="0"/>
                  </a:cubicBezTo>
                  <a:lnTo>
                    <a:pt x="0" y="0"/>
                  </a:lnTo>
                  <a:cubicBezTo>
                    <a:pt x="7380" y="0"/>
                    <a:pt x="8118" y="16236"/>
                    <a:pt x="5166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5034F836-052E-4895-985B-32EFD5317491}"/>
                </a:ext>
              </a:extLst>
            </p:cNvPr>
            <p:cNvSpPr/>
            <p:nvPr/>
          </p:nvSpPr>
          <p:spPr>
            <a:xfrm>
              <a:off x="2060113" y="3795548"/>
              <a:ext cx="1284" cy="9593"/>
            </a:xfrm>
            <a:custGeom>
              <a:avLst/>
              <a:gdLst>
                <a:gd name="connsiteX0" fmla="*/ 0 w 1284"/>
                <a:gd name="connsiteY0" fmla="*/ 8118 h 9593"/>
                <a:gd name="connsiteX1" fmla="*/ 0 w 1284"/>
                <a:gd name="connsiteY1" fmla="*/ 8118 h 9593"/>
                <a:gd name="connsiteX2" fmla="*/ 0 w 1284"/>
                <a:gd name="connsiteY2" fmla="*/ 0 h 9593"/>
                <a:gd name="connsiteX3" fmla="*/ 0 w 1284"/>
                <a:gd name="connsiteY3" fmla="*/ 0 h 9593"/>
                <a:gd name="connsiteX4" fmla="*/ 0 w 1284"/>
                <a:gd name="connsiteY4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9593">
                  <a:moveTo>
                    <a:pt x="0" y="8118"/>
                  </a:moveTo>
                  <a:lnTo>
                    <a:pt x="0" y="8118"/>
                  </a:lnTo>
                  <a:cubicBezTo>
                    <a:pt x="0" y="8118"/>
                    <a:pt x="0" y="738"/>
                    <a:pt x="0" y="0"/>
                  </a:cubicBezTo>
                  <a:lnTo>
                    <a:pt x="0" y="0"/>
                  </a:lnTo>
                  <a:cubicBezTo>
                    <a:pt x="1712" y="2968"/>
                    <a:pt x="1712" y="6626"/>
                    <a:pt x="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EB830042-69FD-45A3-ACEB-1779E274A72A}"/>
                </a:ext>
              </a:extLst>
            </p:cNvPr>
            <p:cNvSpPr/>
            <p:nvPr/>
          </p:nvSpPr>
          <p:spPr>
            <a:xfrm>
              <a:off x="2061590" y="3791858"/>
              <a:ext cx="3971" cy="10331"/>
            </a:xfrm>
            <a:custGeom>
              <a:avLst/>
              <a:gdLst>
                <a:gd name="connsiteX0" fmla="*/ 3690 w 3971"/>
                <a:gd name="connsiteY0" fmla="*/ 9594 h 10331"/>
                <a:gd name="connsiteX1" fmla="*/ 3690 w 3971"/>
                <a:gd name="connsiteY1" fmla="*/ 9594 h 10331"/>
                <a:gd name="connsiteX2" fmla="*/ 0 w 3971"/>
                <a:gd name="connsiteY2" fmla="*/ 0 h 10331"/>
                <a:gd name="connsiteX3" fmla="*/ 0 w 3971"/>
                <a:gd name="connsiteY3" fmla="*/ 0 h 10331"/>
                <a:gd name="connsiteX4" fmla="*/ 0 w 3971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1" h="10331">
                  <a:moveTo>
                    <a:pt x="3690" y="9594"/>
                  </a:moveTo>
                  <a:lnTo>
                    <a:pt x="3690" y="9594"/>
                  </a:lnTo>
                  <a:cubicBezTo>
                    <a:pt x="4635" y="5936"/>
                    <a:pt x="3151" y="2084"/>
                    <a:pt x="0" y="0"/>
                  </a:cubicBezTo>
                  <a:lnTo>
                    <a:pt x="0" y="0"/>
                  </a:lnTo>
                  <a:cubicBezTo>
                    <a:pt x="1705" y="3232"/>
                    <a:pt x="1705" y="7100"/>
                    <a:pt x="0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044852EC-7508-4145-9A2A-DD836BE10B79}"/>
                </a:ext>
              </a:extLst>
            </p:cNvPr>
            <p:cNvSpPr/>
            <p:nvPr/>
          </p:nvSpPr>
          <p:spPr>
            <a:xfrm>
              <a:off x="2060113" y="3787430"/>
              <a:ext cx="11437" cy="15498"/>
            </a:xfrm>
            <a:custGeom>
              <a:avLst/>
              <a:gdLst>
                <a:gd name="connsiteX0" fmla="*/ 9594 w 11437"/>
                <a:gd name="connsiteY0" fmla="*/ 14022 h 15498"/>
                <a:gd name="connsiteX1" fmla="*/ 9594 w 11437"/>
                <a:gd name="connsiteY1" fmla="*/ 14022 h 15498"/>
                <a:gd name="connsiteX2" fmla="*/ 0 w 11437"/>
                <a:gd name="connsiteY2" fmla="*/ 0 h 15498"/>
                <a:gd name="connsiteX3" fmla="*/ 0 w 11437"/>
                <a:gd name="connsiteY3" fmla="*/ 0 h 15498"/>
                <a:gd name="connsiteX4" fmla="*/ 11387 w 11437"/>
                <a:gd name="connsiteY4" fmla="*/ 13608 h 15498"/>
                <a:gd name="connsiteX5" fmla="*/ 11070 w 11437"/>
                <a:gd name="connsiteY5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7" h="15498">
                  <a:moveTo>
                    <a:pt x="9594" y="14022"/>
                  </a:moveTo>
                  <a:lnTo>
                    <a:pt x="9594" y="14022"/>
                  </a:lnTo>
                  <a:cubicBezTo>
                    <a:pt x="9594" y="5904"/>
                    <a:pt x="9594" y="0"/>
                    <a:pt x="0" y="0"/>
                  </a:cubicBezTo>
                  <a:lnTo>
                    <a:pt x="0" y="0"/>
                  </a:lnTo>
                  <a:cubicBezTo>
                    <a:pt x="6900" y="614"/>
                    <a:pt x="12000" y="6707"/>
                    <a:pt x="11387" y="13608"/>
                  </a:cubicBezTo>
                  <a:cubicBezTo>
                    <a:pt x="11328" y="14246"/>
                    <a:pt x="11225" y="14877"/>
                    <a:pt x="11070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94FE9AE3-4F91-4360-BAFF-FEA3EAFBD70F}"/>
                </a:ext>
              </a:extLst>
            </p:cNvPr>
            <p:cNvSpPr/>
            <p:nvPr/>
          </p:nvSpPr>
          <p:spPr>
            <a:xfrm>
              <a:off x="2061590" y="3811784"/>
              <a:ext cx="5606" cy="14759"/>
            </a:xfrm>
            <a:custGeom>
              <a:avLst/>
              <a:gdLst>
                <a:gd name="connsiteX0" fmla="*/ 4428 w 5606"/>
                <a:gd name="connsiteY0" fmla="*/ 14022 h 14759"/>
                <a:gd name="connsiteX1" fmla="*/ 4428 w 5606"/>
                <a:gd name="connsiteY1" fmla="*/ 14022 h 14759"/>
                <a:gd name="connsiteX2" fmla="*/ 4428 w 5606"/>
                <a:gd name="connsiteY2" fmla="*/ 4428 h 14759"/>
                <a:gd name="connsiteX3" fmla="*/ 0 w 5606"/>
                <a:gd name="connsiteY3" fmla="*/ 0 h 14759"/>
                <a:gd name="connsiteX4" fmla="*/ 0 w 5606"/>
                <a:gd name="connsiteY4" fmla="*/ 0 h 14759"/>
                <a:gd name="connsiteX5" fmla="*/ 4428 w 5606"/>
                <a:gd name="connsiteY5" fmla="*/ 5166 h 14759"/>
                <a:gd name="connsiteX6" fmla="*/ 4428 w 5606"/>
                <a:gd name="connsiteY6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06" h="14759">
                  <a:moveTo>
                    <a:pt x="4428" y="14022"/>
                  </a:moveTo>
                  <a:lnTo>
                    <a:pt x="4428" y="14022"/>
                  </a:lnTo>
                  <a:cubicBezTo>
                    <a:pt x="5889" y="10990"/>
                    <a:pt x="5889" y="7460"/>
                    <a:pt x="4428" y="4428"/>
                  </a:cubicBezTo>
                  <a:cubicBezTo>
                    <a:pt x="3786" y="2306"/>
                    <a:pt x="2125" y="644"/>
                    <a:pt x="0" y="0"/>
                  </a:cubicBezTo>
                  <a:lnTo>
                    <a:pt x="0" y="0"/>
                  </a:lnTo>
                  <a:cubicBezTo>
                    <a:pt x="2162" y="990"/>
                    <a:pt x="3778" y="2879"/>
                    <a:pt x="4428" y="5166"/>
                  </a:cubicBezTo>
                  <a:cubicBezTo>
                    <a:pt x="6000" y="8170"/>
                    <a:pt x="6000" y="11756"/>
                    <a:pt x="4428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C29E5EC2-6EFA-48B8-B29C-F20794B56F3C}"/>
                </a:ext>
              </a:extLst>
            </p:cNvPr>
            <p:cNvSpPr/>
            <p:nvPr/>
          </p:nvSpPr>
          <p:spPr>
            <a:xfrm>
              <a:off x="2070445" y="3813998"/>
              <a:ext cx="1422" cy="13283"/>
            </a:xfrm>
            <a:custGeom>
              <a:avLst/>
              <a:gdLst>
                <a:gd name="connsiteX0" fmla="*/ 0 w 1422"/>
                <a:gd name="connsiteY0" fmla="*/ 11808 h 13283"/>
                <a:gd name="connsiteX1" fmla="*/ 0 w 1422"/>
                <a:gd name="connsiteY1" fmla="*/ 11808 h 13283"/>
                <a:gd name="connsiteX2" fmla="*/ 0 w 1422"/>
                <a:gd name="connsiteY2" fmla="*/ 0 h 13283"/>
                <a:gd name="connsiteX3" fmla="*/ 0 w 1422"/>
                <a:gd name="connsiteY3" fmla="*/ 0 h 13283"/>
                <a:gd name="connsiteX4" fmla="*/ 0 w 1422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2" h="13283">
                  <a:moveTo>
                    <a:pt x="0" y="11808"/>
                  </a:moveTo>
                  <a:lnTo>
                    <a:pt x="0" y="11808"/>
                  </a:lnTo>
                  <a:cubicBezTo>
                    <a:pt x="1845" y="8088"/>
                    <a:pt x="1845" y="3720"/>
                    <a:pt x="0" y="0"/>
                  </a:cubicBezTo>
                  <a:lnTo>
                    <a:pt x="0" y="0"/>
                  </a:lnTo>
                  <a:cubicBezTo>
                    <a:pt x="1897" y="4226"/>
                    <a:pt x="1897" y="9059"/>
                    <a:pt x="0" y="132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56D42E93-805E-4A9B-A213-C8F171001A71}"/>
                </a:ext>
              </a:extLst>
            </p:cNvPr>
            <p:cNvSpPr/>
            <p:nvPr/>
          </p:nvSpPr>
          <p:spPr>
            <a:xfrm>
              <a:off x="2073398" y="3807356"/>
              <a:ext cx="4669" cy="24353"/>
            </a:xfrm>
            <a:custGeom>
              <a:avLst/>
              <a:gdLst>
                <a:gd name="connsiteX0" fmla="*/ 0 w 4669"/>
                <a:gd name="connsiteY0" fmla="*/ 22878 h 24353"/>
                <a:gd name="connsiteX1" fmla="*/ 0 w 4669"/>
                <a:gd name="connsiteY1" fmla="*/ 22878 h 24353"/>
                <a:gd name="connsiteX2" fmla="*/ 4428 w 4669"/>
                <a:gd name="connsiteY2" fmla="*/ 7380 h 24353"/>
                <a:gd name="connsiteX3" fmla="*/ 0 w 4669"/>
                <a:gd name="connsiteY3" fmla="*/ 0 h 24353"/>
                <a:gd name="connsiteX4" fmla="*/ 0 w 4669"/>
                <a:gd name="connsiteY4" fmla="*/ 0 h 24353"/>
                <a:gd name="connsiteX5" fmla="*/ 4428 w 4669"/>
                <a:gd name="connsiteY5" fmla="*/ 8118 h 24353"/>
                <a:gd name="connsiteX6" fmla="*/ 0 w 4669"/>
                <a:gd name="connsiteY6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9" h="24353">
                  <a:moveTo>
                    <a:pt x="0" y="22878"/>
                  </a:moveTo>
                  <a:lnTo>
                    <a:pt x="0" y="22878"/>
                  </a:lnTo>
                  <a:cubicBezTo>
                    <a:pt x="3439" y="18486"/>
                    <a:pt x="5026" y="12925"/>
                    <a:pt x="4428" y="7380"/>
                  </a:cubicBezTo>
                  <a:cubicBezTo>
                    <a:pt x="4325" y="4320"/>
                    <a:pt x="2649" y="1529"/>
                    <a:pt x="0" y="0"/>
                  </a:cubicBezTo>
                  <a:lnTo>
                    <a:pt x="0" y="0"/>
                  </a:lnTo>
                  <a:cubicBezTo>
                    <a:pt x="3026" y="1519"/>
                    <a:pt x="4790" y="4753"/>
                    <a:pt x="4428" y="8118"/>
                  </a:cubicBezTo>
                  <a:cubicBezTo>
                    <a:pt x="5321" y="13913"/>
                    <a:pt x="3712" y="19815"/>
                    <a:pt x="0" y="243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477FE1E1-08FE-40B3-A5ED-E3DDAFEC59DA}"/>
                </a:ext>
              </a:extLst>
            </p:cNvPr>
            <p:cNvSpPr/>
            <p:nvPr/>
          </p:nvSpPr>
          <p:spPr>
            <a:xfrm>
              <a:off x="2077825" y="3794810"/>
              <a:ext cx="17711" cy="23616"/>
            </a:xfrm>
            <a:custGeom>
              <a:avLst/>
              <a:gdLst>
                <a:gd name="connsiteX0" fmla="*/ 16236 w 17711"/>
                <a:gd name="connsiteY0" fmla="*/ 22878 h 23616"/>
                <a:gd name="connsiteX1" fmla="*/ 16236 w 17711"/>
                <a:gd name="connsiteY1" fmla="*/ 22878 h 23616"/>
                <a:gd name="connsiteX2" fmla="*/ 6642 w 17711"/>
                <a:gd name="connsiteY2" fmla="*/ 11808 h 23616"/>
                <a:gd name="connsiteX3" fmla="*/ 6642 w 17711"/>
                <a:gd name="connsiteY3" fmla="*/ 11808 h 23616"/>
                <a:gd name="connsiteX4" fmla="*/ 0 w 17711"/>
                <a:gd name="connsiteY4" fmla="*/ 0 h 23616"/>
                <a:gd name="connsiteX5" fmla="*/ 0 w 17711"/>
                <a:gd name="connsiteY5" fmla="*/ 0 h 23616"/>
                <a:gd name="connsiteX6" fmla="*/ 8118 w 17711"/>
                <a:gd name="connsiteY6" fmla="*/ 11808 h 23616"/>
                <a:gd name="connsiteX7" fmla="*/ 17712 w 17711"/>
                <a:gd name="connsiteY7" fmla="*/ 23616 h 23616"/>
                <a:gd name="connsiteX8" fmla="*/ 17712 w 17711"/>
                <a:gd name="connsiteY8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11" h="23616">
                  <a:moveTo>
                    <a:pt x="16236" y="22878"/>
                  </a:moveTo>
                  <a:lnTo>
                    <a:pt x="16236" y="22878"/>
                  </a:lnTo>
                  <a:cubicBezTo>
                    <a:pt x="15542" y="17599"/>
                    <a:pt x="11771" y="13242"/>
                    <a:pt x="6642" y="11808"/>
                  </a:cubicBezTo>
                  <a:lnTo>
                    <a:pt x="6642" y="11808"/>
                  </a:lnTo>
                  <a:cubicBezTo>
                    <a:pt x="7675" y="6767"/>
                    <a:pt x="4849" y="1733"/>
                    <a:pt x="0" y="0"/>
                  </a:cubicBezTo>
                  <a:lnTo>
                    <a:pt x="0" y="0"/>
                  </a:lnTo>
                  <a:cubicBezTo>
                    <a:pt x="5055" y="1657"/>
                    <a:pt x="8384" y="6492"/>
                    <a:pt x="8118" y="11808"/>
                  </a:cubicBezTo>
                  <a:cubicBezTo>
                    <a:pt x="13358" y="13516"/>
                    <a:pt x="17114" y="18136"/>
                    <a:pt x="17712" y="23616"/>
                  </a:cubicBezTo>
                  <a:lnTo>
                    <a:pt x="17712" y="2361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F72C73D6-093E-4AB1-928C-D7261C03436D}"/>
                </a:ext>
              </a:extLst>
            </p:cNvPr>
            <p:cNvSpPr/>
            <p:nvPr/>
          </p:nvSpPr>
          <p:spPr>
            <a:xfrm>
              <a:off x="2085944" y="3791119"/>
              <a:ext cx="16235" cy="5166"/>
            </a:xfrm>
            <a:custGeom>
              <a:avLst/>
              <a:gdLst>
                <a:gd name="connsiteX0" fmla="*/ 14760 w 16235"/>
                <a:gd name="connsiteY0" fmla="*/ 5166 h 5166"/>
                <a:gd name="connsiteX1" fmla="*/ 14760 w 16235"/>
                <a:gd name="connsiteY1" fmla="*/ 5166 h 5166"/>
                <a:gd name="connsiteX2" fmla="*/ 4428 w 16235"/>
                <a:gd name="connsiteY2" fmla="*/ 5166 h 5166"/>
                <a:gd name="connsiteX3" fmla="*/ 4428 w 16235"/>
                <a:gd name="connsiteY3" fmla="*/ 5166 h 5166"/>
                <a:gd name="connsiteX4" fmla="*/ 0 w 16235"/>
                <a:gd name="connsiteY4" fmla="*/ 0 h 5166"/>
                <a:gd name="connsiteX5" fmla="*/ 0 w 16235"/>
                <a:gd name="connsiteY5" fmla="*/ 0 h 5166"/>
                <a:gd name="connsiteX6" fmla="*/ 5166 w 16235"/>
                <a:gd name="connsiteY6" fmla="*/ 5166 h 5166"/>
                <a:gd name="connsiteX7" fmla="*/ 16236 w 16235"/>
                <a:gd name="connsiteY7" fmla="*/ 5166 h 5166"/>
                <a:gd name="connsiteX8" fmla="*/ 16236 w 16235"/>
                <a:gd name="connsiteY8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5166">
                  <a:moveTo>
                    <a:pt x="14760" y="5166"/>
                  </a:moveTo>
                  <a:lnTo>
                    <a:pt x="14760" y="5166"/>
                  </a:lnTo>
                  <a:cubicBezTo>
                    <a:pt x="11432" y="3921"/>
                    <a:pt x="7756" y="3921"/>
                    <a:pt x="4428" y="5166"/>
                  </a:cubicBezTo>
                  <a:lnTo>
                    <a:pt x="4428" y="5166"/>
                  </a:lnTo>
                  <a:cubicBezTo>
                    <a:pt x="3579" y="2993"/>
                    <a:pt x="2015" y="1173"/>
                    <a:pt x="0" y="0"/>
                  </a:cubicBezTo>
                  <a:lnTo>
                    <a:pt x="0" y="0"/>
                  </a:lnTo>
                  <a:cubicBezTo>
                    <a:pt x="2384" y="898"/>
                    <a:pt x="4266" y="2781"/>
                    <a:pt x="5166" y="5166"/>
                  </a:cubicBezTo>
                  <a:cubicBezTo>
                    <a:pt x="8716" y="3730"/>
                    <a:pt x="12686" y="3730"/>
                    <a:pt x="16236" y="5166"/>
                  </a:cubicBezTo>
                  <a:lnTo>
                    <a:pt x="16236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64FBEA95-0F6E-4E97-8413-434E49C8FE89}"/>
                </a:ext>
              </a:extLst>
            </p:cNvPr>
            <p:cNvSpPr/>
            <p:nvPr/>
          </p:nvSpPr>
          <p:spPr>
            <a:xfrm>
              <a:off x="1975244" y="3653694"/>
              <a:ext cx="25830" cy="11965"/>
            </a:xfrm>
            <a:custGeom>
              <a:avLst/>
              <a:gdLst>
                <a:gd name="connsiteX0" fmla="*/ 11808 w 25830"/>
                <a:gd name="connsiteY0" fmla="*/ 10489 h 11965"/>
                <a:gd name="connsiteX1" fmla="*/ 25830 w 25830"/>
                <a:gd name="connsiteY1" fmla="*/ 10489 h 11965"/>
                <a:gd name="connsiteX2" fmla="*/ 25830 w 25830"/>
                <a:gd name="connsiteY2" fmla="*/ 895 h 11965"/>
                <a:gd name="connsiteX3" fmla="*/ 12546 w 25830"/>
                <a:gd name="connsiteY3" fmla="*/ 895 h 11965"/>
                <a:gd name="connsiteX4" fmla="*/ 0 w 25830"/>
                <a:gd name="connsiteY4" fmla="*/ 895 h 11965"/>
                <a:gd name="connsiteX5" fmla="*/ 0 w 25830"/>
                <a:gd name="connsiteY5" fmla="*/ 11965 h 11965"/>
                <a:gd name="connsiteX6" fmla="*/ 11808 w 25830"/>
                <a:gd name="connsiteY6" fmla="*/ 10489 h 11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30" h="11965">
                  <a:moveTo>
                    <a:pt x="11808" y="10489"/>
                  </a:moveTo>
                  <a:cubicBezTo>
                    <a:pt x="16465" y="9902"/>
                    <a:pt x="21173" y="9902"/>
                    <a:pt x="25830" y="10489"/>
                  </a:cubicBezTo>
                  <a:lnTo>
                    <a:pt x="25830" y="895"/>
                  </a:lnTo>
                  <a:cubicBezTo>
                    <a:pt x="21483" y="-298"/>
                    <a:pt x="16893" y="-298"/>
                    <a:pt x="12546" y="895"/>
                  </a:cubicBezTo>
                  <a:cubicBezTo>
                    <a:pt x="8443" y="-274"/>
                    <a:pt x="4103" y="-274"/>
                    <a:pt x="0" y="895"/>
                  </a:cubicBezTo>
                  <a:lnTo>
                    <a:pt x="0" y="11965"/>
                  </a:lnTo>
                  <a:cubicBezTo>
                    <a:pt x="3860" y="10985"/>
                    <a:pt x="7823" y="10489"/>
                    <a:pt x="11808" y="10489"/>
                  </a:cubicBezTo>
                  <a:close/>
                </a:path>
              </a:pathLst>
            </a:custGeom>
            <a:solidFill>
              <a:srgbClr val="FFD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A6BF2764-853D-4451-87F1-3F0FCE503B4A}"/>
                </a:ext>
              </a:extLst>
            </p:cNvPr>
            <p:cNvSpPr/>
            <p:nvPr/>
          </p:nvSpPr>
          <p:spPr>
            <a:xfrm>
              <a:off x="1974506" y="3653859"/>
              <a:ext cx="28043" cy="12538"/>
            </a:xfrm>
            <a:custGeom>
              <a:avLst/>
              <a:gdLst>
                <a:gd name="connsiteX0" fmla="*/ 26568 w 28043"/>
                <a:gd name="connsiteY0" fmla="*/ 12538 h 12538"/>
                <a:gd name="connsiteX1" fmla="*/ 26568 w 28043"/>
                <a:gd name="connsiteY1" fmla="*/ 12538 h 12538"/>
                <a:gd name="connsiteX2" fmla="*/ 14022 w 28043"/>
                <a:gd name="connsiteY2" fmla="*/ 12538 h 12538"/>
                <a:gd name="connsiteX3" fmla="*/ 14022 w 28043"/>
                <a:gd name="connsiteY3" fmla="*/ 12538 h 12538"/>
                <a:gd name="connsiteX4" fmla="*/ 1476 w 28043"/>
                <a:gd name="connsiteY4" fmla="*/ 12538 h 12538"/>
                <a:gd name="connsiteX5" fmla="*/ 1476 w 28043"/>
                <a:gd name="connsiteY5" fmla="*/ 12538 h 12538"/>
                <a:gd name="connsiteX6" fmla="*/ 1476 w 28043"/>
                <a:gd name="connsiteY6" fmla="*/ 730 h 12538"/>
                <a:gd name="connsiteX7" fmla="*/ 1476 w 28043"/>
                <a:gd name="connsiteY7" fmla="*/ 730 h 12538"/>
                <a:gd name="connsiteX8" fmla="*/ 14760 w 28043"/>
                <a:gd name="connsiteY8" fmla="*/ 730 h 12538"/>
                <a:gd name="connsiteX9" fmla="*/ 28044 w 28043"/>
                <a:gd name="connsiteY9" fmla="*/ 730 h 12538"/>
                <a:gd name="connsiteX10" fmla="*/ 28044 w 28043"/>
                <a:gd name="connsiteY10" fmla="*/ 730 h 12538"/>
                <a:gd name="connsiteX11" fmla="*/ 0 w 28043"/>
                <a:gd name="connsiteY11" fmla="*/ 730 h 12538"/>
                <a:gd name="connsiteX12" fmla="*/ 0 w 28043"/>
                <a:gd name="connsiteY12" fmla="*/ 11062 h 12538"/>
                <a:gd name="connsiteX13" fmla="*/ 11808 w 28043"/>
                <a:gd name="connsiteY13" fmla="*/ 11062 h 12538"/>
                <a:gd name="connsiteX14" fmla="*/ 11808 w 28043"/>
                <a:gd name="connsiteY14" fmla="*/ 11062 h 12538"/>
                <a:gd name="connsiteX15" fmla="*/ 24354 w 28043"/>
                <a:gd name="connsiteY15" fmla="*/ 11062 h 12538"/>
                <a:gd name="connsiteX16" fmla="*/ 24354 w 28043"/>
                <a:gd name="connsiteY16" fmla="*/ 730 h 12538"/>
                <a:gd name="connsiteX17" fmla="*/ 11808 w 28043"/>
                <a:gd name="connsiteY17" fmla="*/ 730 h 12538"/>
                <a:gd name="connsiteX18" fmla="*/ 0 w 28043"/>
                <a:gd name="connsiteY18" fmla="*/ 730 h 12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043" h="12538">
                  <a:moveTo>
                    <a:pt x="26568" y="12538"/>
                  </a:moveTo>
                  <a:lnTo>
                    <a:pt x="26568" y="12538"/>
                  </a:lnTo>
                  <a:cubicBezTo>
                    <a:pt x="22443" y="11590"/>
                    <a:pt x="18147" y="11590"/>
                    <a:pt x="14022" y="12538"/>
                  </a:cubicBezTo>
                  <a:lnTo>
                    <a:pt x="14022" y="12538"/>
                  </a:lnTo>
                  <a:cubicBezTo>
                    <a:pt x="9889" y="11639"/>
                    <a:pt x="5609" y="11639"/>
                    <a:pt x="1476" y="12538"/>
                  </a:cubicBezTo>
                  <a:lnTo>
                    <a:pt x="1476" y="12538"/>
                  </a:lnTo>
                  <a:lnTo>
                    <a:pt x="1476" y="730"/>
                  </a:lnTo>
                  <a:lnTo>
                    <a:pt x="1476" y="730"/>
                  </a:lnTo>
                  <a:cubicBezTo>
                    <a:pt x="5875" y="39"/>
                    <a:pt x="10362" y="39"/>
                    <a:pt x="14760" y="730"/>
                  </a:cubicBezTo>
                  <a:cubicBezTo>
                    <a:pt x="19151" y="-108"/>
                    <a:pt x="23653" y="-108"/>
                    <a:pt x="28044" y="730"/>
                  </a:cubicBezTo>
                  <a:lnTo>
                    <a:pt x="28044" y="730"/>
                  </a:lnTo>
                  <a:close/>
                  <a:moveTo>
                    <a:pt x="0" y="730"/>
                  </a:moveTo>
                  <a:lnTo>
                    <a:pt x="0" y="11062"/>
                  </a:lnTo>
                  <a:cubicBezTo>
                    <a:pt x="3911" y="10428"/>
                    <a:pt x="7897" y="10428"/>
                    <a:pt x="11808" y="11062"/>
                  </a:cubicBezTo>
                  <a:lnTo>
                    <a:pt x="11808" y="11062"/>
                  </a:lnTo>
                  <a:cubicBezTo>
                    <a:pt x="15970" y="10456"/>
                    <a:pt x="20192" y="10456"/>
                    <a:pt x="24354" y="11062"/>
                  </a:cubicBezTo>
                  <a:lnTo>
                    <a:pt x="24354" y="730"/>
                  </a:lnTo>
                  <a:cubicBezTo>
                    <a:pt x="20229" y="-243"/>
                    <a:pt x="15933" y="-243"/>
                    <a:pt x="11808" y="730"/>
                  </a:cubicBezTo>
                  <a:cubicBezTo>
                    <a:pt x="7904" y="-9"/>
                    <a:pt x="3904" y="-9"/>
                    <a:pt x="0" y="7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8BCA43DD-D4CF-4217-8AAF-E1638AFD2CD4}"/>
                </a:ext>
              </a:extLst>
            </p:cNvPr>
            <p:cNvSpPr/>
            <p:nvPr/>
          </p:nvSpPr>
          <p:spPr>
            <a:xfrm>
              <a:off x="1868233" y="3631711"/>
              <a:ext cx="109979" cy="34686"/>
            </a:xfrm>
            <a:custGeom>
              <a:avLst/>
              <a:gdLst>
                <a:gd name="connsiteX0" fmla="*/ 0 w 109979"/>
                <a:gd name="connsiteY0" fmla="*/ 5904 h 34686"/>
                <a:gd name="connsiteX1" fmla="*/ 32472 w 109979"/>
                <a:gd name="connsiteY1" fmla="*/ 31734 h 34686"/>
                <a:gd name="connsiteX2" fmla="*/ 64206 w 109979"/>
                <a:gd name="connsiteY2" fmla="*/ 22878 h 34686"/>
                <a:gd name="connsiteX3" fmla="*/ 101844 w 109979"/>
                <a:gd name="connsiteY3" fmla="*/ 22878 h 34686"/>
                <a:gd name="connsiteX4" fmla="*/ 94464 w 109979"/>
                <a:gd name="connsiteY4" fmla="*/ 28782 h 34686"/>
                <a:gd name="connsiteX5" fmla="*/ 102582 w 109979"/>
                <a:gd name="connsiteY5" fmla="*/ 34686 h 34686"/>
                <a:gd name="connsiteX6" fmla="*/ 109962 w 109979"/>
                <a:gd name="connsiteY6" fmla="*/ 25092 h 34686"/>
                <a:gd name="connsiteX7" fmla="*/ 65682 w 109979"/>
                <a:gd name="connsiteY7" fmla="*/ 11808 h 34686"/>
                <a:gd name="connsiteX8" fmla="*/ 32472 w 109979"/>
                <a:gd name="connsiteY8" fmla="*/ 22140 h 34686"/>
                <a:gd name="connsiteX9" fmla="*/ 7380 w 109979"/>
                <a:gd name="connsiteY9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9979" h="34686">
                  <a:moveTo>
                    <a:pt x="0" y="5904"/>
                  </a:moveTo>
                  <a:cubicBezTo>
                    <a:pt x="2915" y="21378"/>
                    <a:pt x="16738" y="32372"/>
                    <a:pt x="32472" y="31734"/>
                  </a:cubicBezTo>
                  <a:cubicBezTo>
                    <a:pt x="43719" y="32219"/>
                    <a:pt x="54833" y="29118"/>
                    <a:pt x="64206" y="22878"/>
                  </a:cubicBezTo>
                  <a:cubicBezTo>
                    <a:pt x="75010" y="13539"/>
                    <a:pt x="91040" y="13539"/>
                    <a:pt x="101844" y="22878"/>
                  </a:cubicBezTo>
                  <a:cubicBezTo>
                    <a:pt x="101844" y="22878"/>
                    <a:pt x="94464" y="22878"/>
                    <a:pt x="94464" y="28782"/>
                  </a:cubicBezTo>
                  <a:cubicBezTo>
                    <a:pt x="94464" y="34686"/>
                    <a:pt x="94464" y="34686"/>
                    <a:pt x="102582" y="34686"/>
                  </a:cubicBezTo>
                  <a:cubicBezTo>
                    <a:pt x="110700" y="34686"/>
                    <a:pt x="109962" y="34686"/>
                    <a:pt x="109962" y="25092"/>
                  </a:cubicBezTo>
                  <a:cubicBezTo>
                    <a:pt x="109962" y="15498"/>
                    <a:pt x="84132" y="1476"/>
                    <a:pt x="65682" y="11808"/>
                  </a:cubicBezTo>
                  <a:cubicBezTo>
                    <a:pt x="55918" y="18550"/>
                    <a:pt x="44339" y="22155"/>
                    <a:pt x="32472" y="22140"/>
                  </a:cubicBezTo>
                  <a:cubicBezTo>
                    <a:pt x="19557" y="22584"/>
                    <a:pt x="8546" y="12868"/>
                    <a:pt x="7380" y="0"/>
                  </a:cubicBezTo>
                  <a:close/>
                </a:path>
              </a:pathLst>
            </a:custGeom>
            <a:solidFill>
              <a:srgbClr val="FFD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21DAE319-D783-4F37-B6E5-16271986498E}"/>
                </a:ext>
              </a:extLst>
            </p:cNvPr>
            <p:cNvSpPr/>
            <p:nvPr/>
          </p:nvSpPr>
          <p:spPr>
            <a:xfrm>
              <a:off x="1865281" y="3628760"/>
              <a:ext cx="116885" cy="39852"/>
            </a:xfrm>
            <a:custGeom>
              <a:avLst/>
              <a:gdLst>
                <a:gd name="connsiteX0" fmla="*/ 105534 w 116885"/>
                <a:gd name="connsiteY0" fmla="*/ 39852 h 39852"/>
                <a:gd name="connsiteX1" fmla="*/ 96678 w 116885"/>
                <a:gd name="connsiteY1" fmla="*/ 33210 h 39852"/>
                <a:gd name="connsiteX2" fmla="*/ 96678 w 116885"/>
                <a:gd name="connsiteY2" fmla="*/ 27306 h 39852"/>
                <a:gd name="connsiteX3" fmla="*/ 100368 w 116885"/>
                <a:gd name="connsiteY3" fmla="*/ 27306 h 39852"/>
                <a:gd name="connsiteX4" fmla="*/ 64944 w 116885"/>
                <a:gd name="connsiteY4" fmla="*/ 27306 h 39852"/>
                <a:gd name="connsiteX5" fmla="*/ 32472 w 116885"/>
                <a:gd name="connsiteY5" fmla="*/ 36900 h 39852"/>
                <a:gd name="connsiteX6" fmla="*/ 0 w 116885"/>
                <a:gd name="connsiteY6" fmla="*/ 10332 h 39852"/>
                <a:gd name="connsiteX7" fmla="*/ 0 w 116885"/>
                <a:gd name="connsiteY7" fmla="*/ 10332 h 39852"/>
                <a:gd name="connsiteX8" fmla="*/ 11070 w 116885"/>
                <a:gd name="connsiteY8" fmla="*/ 0 h 39852"/>
                <a:gd name="connsiteX9" fmla="*/ 11070 w 116885"/>
                <a:gd name="connsiteY9" fmla="*/ 0 h 39852"/>
                <a:gd name="connsiteX10" fmla="*/ 35424 w 116885"/>
                <a:gd name="connsiteY10" fmla="*/ 22878 h 39852"/>
                <a:gd name="connsiteX11" fmla="*/ 68634 w 116885"/>
                <a:gd name="connsiteY11" fmla="*/ 12546 h 39852"/>
                <a:gd name="connsiteX12" fmla="*/ 104058 w 116885"/>
                <a:gd name="connsiteY12" fmla="*/ 12546 h 39852"/>
                <a:gd name="connsiteX13" fmla="*/ 115128 w 116885"/>
                <a:gd name="connsiteY13" fmla="*/ 29520 h 39852"/>
                <a:gd name="connsiteX14" fmla="*/ 106302 w 116885"/>
                <a:gd name="connsiteY14" fmla="*/ 39824 h 39852"/>
                <a:gd name="connsiteX15" fmla="*/ 105534 w 116885"/>
                <a:gd name="connsiteY15" fmla="*/ 39852 h 39852"/>
                <a:gd name="connsiteX16" fmla="*/ 105534 w 116885"/>
                <a:gd name="connsiteY16" fmla="*/ 27306 h 39852"/>
                <a:gd name="connsiteX17" fmla="*/ 105534 w 116885"/>
                <a:gd name="connsiteY17" fmla="*/ 27306 h 39852"/>
                <a:gd name="connsiteX18" fmla="*/ 105534 w 116885"/>
                <a:gd name="connsiteY18" fmla="*/ 32472 h 39852"/>
                <a:gd name="connsiteX19" fmla="*/ 112914 w 116885"/>
                <a:gd name="connsiteY19" fmla="*/ 38376 h 39852"/>
                <a:gd name="connsiteX20" fmla="*/ 115128 w 116885"/>
                <a:gd name="connsiteY20" fmla="*/ 29520 h 39852"/>
                <a:gd name="connsiteX21" fmla="*/ 106272 w 116885"/>
                <a:gd name="connsiteY21" fmla="*/ 16236 h 39852"/>
                <a:gd name="connsiteX22" fmla="*/ 71586 w 116885"/>
                <a:gd name="connsiteY22" fmla="*/ 16236 h 39852"/>
                <a:gd name="connsiteX23" fmla="*/ 38376 w 116885"/>
                <a:gd name="connsiteY23" fmla="*/ 26568 h 39852"/>
                <a:gd name="connsiteX24" fmla="*/ 13284 w 116885"/>
                <a:gd name="connsiteY24" fmla="*/ 4428 h 39852"/>
                <a:gd name="connsiteX25" fmla="*/ 6642 w 116885"/>
                <a:gd name="connsiteY25" fmla="*/ 4428 h 39852"/>
                <a:gd name="connsiteX26" fmla="*/ 38376 w 116885"/>
                <a:gd name="connsiteY26" fmla="*/ 30258 h 39852"/>
                <a:gd name="connsiteX27" fmla="*/ 70110 w 116885"/>
                <a:gd name="connsiteY27" fmla="*/ 20664 h 39852"/>
                <a:gd name="connsiteX28" fmla="*/ 108486 w 116885"/>
                <a:gd name="connsiteY28" fmla="*/ 20664 h 39852"/>
                <a:gd name="connsiteX29" fmla="*/ 108486 w 116885"/>
                <a:gd name="connsiteY29" fmla="*/ 20664 h 39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16885" h="39852">
                  <a:moveTo>
                    <a:pt x="105534" y="39852"/>
                  </a:moveTo>
                  <a:cubicBezTo>
                    <a:pt x="100368" y="39852"/>
                    <a:pt x="96678" y="39852"/>
                    <a:pt x="96678" y="33210"/>
                  </a:cubicBezTo>
                  <a:cubicBezTo>
                    <a:pt x="95999" y="31300"/>
                    <a:pt x="95999" y="29216"/>
                    <a:pt x="96678" y="27306"/>
                  </a:cubicBezTo>
                  <a:lnTo>
                    <a:pt x="100368" y="27306"/>
                  </a:lnTo>
                  <a:cubicBezTo>
                    <a:pt x="89955" y="19179"/>
                    <a:pt x="75357" y="19179"/>
                    <a:pt x="64944" y="27306"/>
                  </a:cubicBezTo>
                  <a:cubicBezTo>
                    <a:pt x="55483" y="34009"/>
                    <a:pt x="44059" y="37383"/>
                    <a:pt x="32472" y="36900"/>
                  </a:cubicBezTo>
                  <a:cubicBezTo>
                    <a:pt x="16391" y="37828"/>
                    <a:pt x="2273" y="26281"/>
                    <a:pt x="0" y="10332"/>
                  </a:cubicBezTo>
                  <a:lnTo>
                    <a:pt x="0" y="10332"/>
                  </a:lnTo>
                  <a:lnTo>
                    <a:pt x="11070" y="0"/>
                  </a:lnTo>
                  <a:lnTo>
                    <a:pt x="11070" y="0"/>
                  </a:lnTo>
                  <a:cubicBezTo>
                    <a:pt x="12192" y="12708"/>
                    <a:pt x="22671" y="22552"/>
                    <a:pt x="35424" y="22878"/>
                  </a:cubicBezTo>
                  <a:cubicBezTo>
                    <a:pt x="47239" y="22594"/>
                    <a:pt x="58745" y="19015"/>
                    <a:pt x="68634" y="12546"/>
                  </a:cubicBezTo>
                  <a:cubicBezTo>
                    <a:pt x="79593" y="6218"/>
                    <a:pt x="93099" y="6218"/>
                    <a:pt x="104058" y="12546"/>
                  </a:cubicBezTo>
                  <a:cubicBezTo>
                    <a:pt x="111261" y="14924"/>
                    <a:pt x="115859" y="21971"/>
                    <a:pt x="115128" y="29520"/>
                  </a:cubicBezTo>
                  <a:cubicBezTo>
                    <a:pt x="115534" y="34803"/>
                    <a:pt x="111586" y="39416"/>
                    <a:pt x="106302" y="39824"/>
                  </a:cubicBezTo>
                  <a:cubicBezTo>
                    <a:pt x="106043" y="39843"/>
                    <a:pt x="105792" y="39853"/>
                    <a:pt x="105534" y="39852"/>
                  </a:cubicBezTo>
                  <a:close/>
                  <a:moveTo>
                    <a:pt x="105534" y="27306"/>
                  </a:moveTo>
                  <a:lnTo>
                    <a:pt x="105534" y="27306"/>
                  </a:lnTo>
                  <a:cubicBezTo>
                    <a:pt x="104840" y="28958"/>
                    <a:pt x="104840" y="30820"/>
                    <a:pt x="105534" y="32472"/>
                  </a:cubicBezTo>
                  <a:cubicBezTo>
                    <a:pt x="105534" y="32472"/>
                    <a:pt x="105534" y="38376"/>
                    <a:pt x="112914" y="38376"/>
                  </a:cubicBezTo>
                  <a:cubicBezTo>
                    <a:pt x="120294" y="38376"/>
                    <a:pt x="115128" y="34686"/>
                    <a:pt x="115128" y="29520"/>
                  </a:cubicBezTo>
                  <a:cubicBezTo>
                    <a:pt x="115032" y="23740"/>
                    <a:pt x="111571" y="18547"/>
                    <a:pt x="106272" y="16236"/>
                  </a:cubicBezTo>
                  <a:cubicBezTo>
                    <a:pt x="95468" y="10329"/>
                    <a:pt x="82390" y="10329"/>
                    <a:pt x="71586" y="16236"/>
                  </a:cubicBezTo>
                  <a:cubicBezTo>
                    <a:pt x="61748" y="22817"/>
                    <a:pt x="50214" y="26405"/>
                    <a:pt x="38376" y="26568"/>
                  </a:cubicBezTo>
                  <a:cubicBezTo>
                    <a:pt x="25594" y="26657"/>
                    <a:pt x="14790" y="17122"/>
                    <a:pt x="13284" y="4428"/>
                  </a:cubicBezTo>
                  <a:lnTo>
                    <a:pt x="6642" y="4428"/>
                  </a:lnTo>
                  <a:cubicBezTo>
                    <a:pt x="9225" y="19789"/>
                    <a:pt x="22812" y="30845"/>
                    <a:pt x="38376" y="30258"/>
                  </a:cubicBezTo>
                  <a:cubicBezTo>
                    <a:pt x="49697" y="30475"/>
                    <a:pt x="60804" y="27118"/>
                    <a:pt x="70110" y="20664"/>
                  </a:cubicBezTo>
                  <a:cubicBezTo>
                    <a:pt x="81158" y="11215"/>
                    <a:pt x="97438" y="11215"/>
                    <a:pt x="108486" y="20664"/>
                  </a:cubicBezTo>
                  <a:lnTo>
                    <a:pt x="108486" y="206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B9ED7618-A82E-45C5-B424-23537423D550}"/>
                </a:ext>
              </a:extLst>
            </p:cNvPr>
            <p:cNvSpPr/>
            <p:nvPr/>
          </p:nvSpPr>
          <p:spPr>
            <a:xfrm>
              <a:off x="1995872" y="3631711"/>
              <a:ext cx="109997" cy="34686"/>
            </a:xfrm>
            <a:custGeom>
              <a:avLst/>
              <a:gdLst>
                <a:gd name="connsiteX0" fmla="*/ 109997 w 109997"/>
                <a:gd name="connsiteY0" fmla="*/ 5904 h 34686"/>
                <a:gd name="connsiteX1" fmla="*/ 77525 w 109997"/>
                <a:gd name="connsiteY1" fmla="*/ 31734 h 34686"/>
                <a:gd name="connsiteX2" fmla="*/ 45791 w 109997"/>
                <a:gd name="connsiteY2" fmla="*/ 22878 h 34686"/>
                <a:gd name="connsiteX3" fmla="*/ 8153 w 109997"/>
                <a:gd name="connsiteY3" fmla="*/ 22878 h 34686"/>
                <a:gd name="connsiteX4" fmla="*/ 15850 w 109997"/>
                <a:gd name="connsiteY4" fmla="*/ 26114 h 34686"/>
                <a:gd name="connsiteX5" fmla="*/ 16271 w 109997"/>
                <a:gd name="connsiteY5" fmla="*/ 28782 h 34686"/>
                <a:gd name="connsiteX6" fmla="*/ 8153 w 109997"/>
                <a:gd name="connsiteY6" fmla="*/ 34686 h 34686"/>
                <a:gd name="connsiteX7" fmla="*/ 28 w 109997"/>
                <a:gd name="connsiteY7" fmla="*/ 25153 h 34686"/>
                <a:gd name="connsiteX8" fmla="*/ 35 w 109997"/>
                <a:gd name="connsiteY8" fmla="*/ 25092 h 34686"/>
                <a:gd name="connsiteX9" fmla="*/ 45053 w 109997"/>
                <a:gd name="connsiteY9" fmla="*/ 11808 h 34686"/>
                <a:gd name="connsiteX10" fmla="*/ 77525 w 109997"/>
                <a:gd name="connsiteY10" fmla="*/ 22140 h 34686"/>
                <a:gd name="connsiteX11" fmla="*/ 102610 w 109997"/>
                <a:gd name="connsiteY11" fmla="*/ 92 h 34686"/>
                <a:gd name="connsiteX12" fmla="*/ 102617 w 109997"/>
                <a:gd name="connsiteY12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997" h="34686">
                  <a:moveTo>
                    <a:pt x="109997" y="5904"/>
                  </a:moveTo>
                  <a:cubicBezTo>
                    <a:pt x="107385" y="21558"/>
                    <a:pt x="93363" y="32707"/>
                    <a:pt x="77525" y="31734"/>
                  </a:cubicBezTo>
                  <a:cubicBezTo>
                    <a:pt x="66300" y="32026"/>
                    <a:pt x="55245" y="28940"/>
                    <a:pt x="45791" y="22878"/>
                  </a:cubicBezTo>
                  <a:cubicBezTo>
                    <a:pt x="34987" y="13539"/>
                    <a:pt x="18958" y="13539"/>
                    <a:pt x="8153" y="22878"/>
                  </a:cubicBezTo>
                  <a:cubicBezTo>
                    <a:pt x="11172" y="21646"/>
                    <a:pt x="14618" y="23095"/>
                    <a:pt x="15850" y="26114"/>
                  </a:cubicBezTo>
                  <a:cubicBezTo>
                    <a:pt x="16197" y="26959"/>
                    <a:pt x="16338" y="27872"/>
                    <a:pt x="16271" y="28782"/>
                  </a:cubicBezTo>
                  <a:cubicBezTo>
                    <a:pt x="16271" y="28782"/>
                    <a:pt x="16271" y="34686"/>
                    <a:pt x="8153" y="34686"/>
                  </a:cubicBezTo>
                  <a:cubicBezTo>
                    <a:pt x="3275" y="34297"/>
                    <a:pt x="-356" y="30028"/>
                    <a:pt x="28" y="25153"/>
                  </a:cubicBezTo>
                  <a:cubicBezTo>
                    <a:pt x="35" y="25133"/>
                    <a:pt x="35" y="25113"/>
                    <a:pt x="35" y="25092"/>
                  </a:cubicBezTo>
                  <a:cubicBezTo>
                    <a:pt x="35" y="9594"/>
                    <a:pt x="26603" y="1476"/>
                    <a:pt x="45053" y="11808"/>
                  </a:cubicBezTo>
                  <a:cubicBezTo>
                    <a:pt x="54544" y="18536"/>
                    <a:pt x="65894" y="22147"/>
                    <a:pt x="77525" y="22140"/>
                  </a:cubicBezTo>
                  <a:cubicBezTo>
                    <a:pt x="90543" y="22979"/>
                    <a:pt x="101776" y="13108"/>
                    <a:pt x="102610" y="92"/>
                  </a:cubicBezTo>
                  <a:cubicBezTo>
                    <a:pt x="102610" y="61"/>
                    <a:pt x="102617" y="31"/>
                    <a:pt x="102617" y="0"/>
                  </a:cubicBezTo>
                  <a:close/>
                </a:path>
              </a:pathLst>
            </a:custGeom>
            <a:solidFill>
              <a:srgbClr val="FFD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984E8840-697F-4D35-8985-64794041D5DB}"/>
                </a:ext>
              </a:extLst>
            </p:cNvPr>
            <p:cNvSpPr/>
            <p:nvPr/>
          </p:nvSpPr>
          <p:spPr>
            <a:xfrm>
              <a:off x="1995869" y="3631711"/>
              <a:ext cx="112214" cy="36900"/>
            </a:xfrm>
            <a:custGeom>
              <a:avLst/>
              <a:gdLst>
                <a:gd name="connsiteX0" fmla="*/ 8156 w 112214"/>
                <a:gd name="connsiteY0" fmla="*/ 36900 h 36900"/>
                <a:gd name="connsiteX1" fmla="*/ 38 w 112214"/>
                <a:gd name="connsiteY1" fmla="*/ 26568 h 36900"/>
                <a:gd name="connsiteX2" fmla="*/ 9632 w 112214"/>
                <a:gd name="connsiteY2" fmla="*/ 12546 h 36900"/>
                <a:gd name="connsiteX3" fmla="*/ 45056 w 112214"/>
                <a:gd name="connsiteY3" fmla="*/ 12546 h 36900"/>
                <a:gd name="connsiteX4" fmla="*/ 77528 w 112214"/>
                <a:gd name="connsiteY4" fmla="*/ 22878 h 36900"/>
                <a:gd name="connsiteX5" fmla="*/ 102620 w 112214"/>
                <a:gd name="connsiteY5" fmla="*/ 0 h 36900"/>
                <a:gd name="connsiteX6" fmla="*/ 102620 w 112214"/>
                <a:gd name="connsiteY6" fmla="*/ 0 h 36900"/>
                <a:gd name="connsiteX7" fmla="*/ 110738 w 112214"/>
                <a:gd name="connsiteY7" fmla="*/ 5904 h 36900"/>
                <a:gd name="connsiteX8" fmla="*/ 110738 w 112214"/>
                <a:gd name="connsiteY8" fmla="*/ 5904 h 36900"/>
                <a:gd name="connsiteX9" fmla="*/ 78266 w 112214"/>
                <a:gd name="connsiteY9" fmla="*/ 32472 h 36900"/>
                <a:gd name="connsiteX10" fmla="*/ 45794 w 112214"/>
                <a:gd name="connsiteY10" fmla="*/ 22878 h 36900"/>
                <a:gd name="connsiteX11" fmla="*/ 9632 w 112214"/>
                <a:gd name="connsiteY11" fmla="*/ 22878 h 36900"/>
                <a:gd name="connsiteX12" fmla="*/ 13322 w 112214"/>
                <a:gd name="connsiteY12" fmla="*/ 22878 h 36900"/>
                <a:gd name="connsiteX13" fmla="*/ 13322 w 112214"/>
                <a:gd name="connsiteY13" fmla="*/ 28782 h 36900"/>
                <a:gd name="connsiteX14" fmla="*/ 8156 w 112214"/>
                <a:gd name="connsiteY14" fmla="*/ 36900 h 36900"/>
                <a:gd name="connsiteX15" fmla="*/ 25868 w 112214"/>
                <a:gd name="connsiteY15" fmla="*/ 8856 h 36900"/>
                <a:gd name="connsiteX16" fmla="*/ 9632 w 112214"/>
                <a:gd name="connsiteY16" fmla="*/ 13284 h 36900"/>
                <a:gd name="connsiteX17" fmla="*/ 776 w 112214"/>
                <a:gd name="connsiteY17" fmla="*/ 26568 h 36900"/>
                <a:gd name="connsiteX18" fmla="*/ 8156 w 112214"/>
                <a:gd name="connsiteY18" fmla="*/ 36162 h 36900"/>
                <a:gd name="connsiteX19" fmla="*/ 15536 w 112214"/>
                <a:gd name="connsiteY19" fmla="*/ 30258 h 36900"/>
                <a:gd name="connsiteX20" fmla="*/ 15536 w 112214"/>
                <a:gd name="connsiteY20" fmla="*/ 25092 h 36900"/>
                <a:gd name="connsiteX21" fmla="*/ 11109 w 112214"/>
                <a:gd name="connsiteY21" fmla="*/ 25092 h 36900"/>
                <a:gd name="connsiteX22" fmla="*/ 49484 w 112214"/>
                <a:gd name="connsiteY22" fmla="*/ 25092 h 36900"/>
                <a:gd name="connsiteX23" fmla="*/ 80480 w 112214"/>
                <a:gd name="connsiteY23" fmla="*/ 34686 h 36900"/>
                <a:gd name="connsiteX24" fmla="*/ 112214 w 112214"/>
                <a:gd name="connsiteY24" fmla="*/ 8856 h 36900"/>
                <a:gd name="connsiteX25" fmla="*/ 106310 w 112214"/>
                <a:gd name="connsiteY25" fmla="*/ 8856 h 36900"/>
                <a:gd name="connsiteX26" fmla="*/ 81218 w 112214"/>
                <a:gd name="connsiteY26" fmla="*/ 30996 h 36900"/>
                <a:gd name="connsiteX27" fmla="*/ 47270 w 112214"/>
                <a:gd name="connsiteY27" fmla="*/ 20664 h 36900"/>
                <a:gd name="connsiteX28" fmla="*/ 25868 w 112214"/>
                <a:gd name="connsiteY28" fmla="*/ 8856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2214" h="36900">
                  <a:moveTo>
                    <a:pt x="8156" y="36900"/>
                  </a:moveTo>
                  <a:cubicBezTo>
                    <a:pt x="3145" y="36140"/>
                    <a:pt x="-412" y="31615"/>
                    <a:pt x="38" y="26568"/>
                  </a:cubicBezTo>
                  <a:cubicBezTo>
                    <a:pt x="-43" y="20338"/>
                    <a:pt x="3795" y="14726"/>
                    <a:pt x="9632" y="12546"/>
                  </a:cubicBezTo>
                  <a:cubicBezTo>
                    <a:pt x="20592" y="6218"/>
                    <a:pt x="34097" y="6218"/>
                    <a:pt x="45056" y="12546"/>
                  </a:cubicBezTo>
                  <a:cubicBezTo>
                    <a:pt x="54665" y="19029"/>
                    <a:pt x="65934" y="22615"/>
                    <a:pt x="77528" y="22878"/>
                  </a:cubicBezTo>
                  <a:cubicBezTo>
                    <a:pt x="90569" y="22929"/>
                    <a:pt x="101469" y="12987"/>
                    <a:pt x="102620" y="0"/>
                  </a:cubicBezTo>
                  <a:lnTo>
                    <a:pt x="102620" y="0"/>
                  </a:lnTo>
                  <a:lnTo>
                    <a:pt x="110738" y="5904"/>
                  </a:lnTo>
                  <a:lnTo>
                    <a:pt x="110738" y="5904"/>
                  </a:lnTo>
                  <a:cubicBezTo>
                    <a:pt x="108465" y="21853"/>
                    <a:pt x="94347" y="33400"/>
                    <a:pt x="78266" y="32472"/>
                  </a:cubicBezTo>
                  <a:cubicBezTo>
                    <a:pt x="66665" y="33071"/>
                    <a:pt x="55204" y="29686"/>
                    <a:pt x="45794" y="22878"/>
                  </a:cubicBezTo>
                  <a:cubicBezTo>
                    <a:pt x="35153" y="14631"/>
                    <a:pt x="20274" y="14631"/>
                    <a:pt x="9632" y="22878"/>
                  </a:cubicBezTo>
                  <a:lnTo>
                    <a:pt x="13322" y="22878"/>
                  </a:lnTo>
                  <a:cubicBezTo>
                    <a:pt x="14245" y="24738"/>
                    <a:pt x="14245" y="26922"/>
                    <a:pt x="13322" y="28782"/>
                  </a:cubicBezTo>
                  <a:cubicBezTo>
                    <a:pt x="13322" y="28782"/>
                    <a:pt x="13322" y="36900"/>
                    <a:pt x="8156" y="36900"/>
                  </a:cubicBezTo>
                  <a:close/>
                  <a:moveTo>
                    <a:pt x="25868" y="8856"/>
                  </a:moveTo>
                  <a:cubicBezTo>
                    <a:pt x="20156" y="8844"/>
                    <a:pt x="14548" y="10373"/>
                    <a:pt x="9632" y="13284"/>
                  </a:cubicBezTo>
                  <a:cubicBezTo>
                    <a:pt x="4334" y="15595"/>
                    <a:pt x="872" y="20788"/>
                    <a:pt x="776" y="26568"/>
                  </a:cubicBezTo>
                  <a:cubicBezTo>
                    <a:pt x="326" y="31211"/>
                    <a:pt x="3551" y="35406"/>
                    <a:pt x="8156" y="36162"/>
                  </a:cubicBezTo>
                  <a:cubicBezTo>
                    <a:pt x="12584" y="36162"/>
                    <a:pt x="15536" y="36162"/>
                    <a:pt x="15536" y="30258"/>
                  </a:cubicBezTo>
                  <a:cubicBezTo>
                    <a:pt x="16326" y="28627"/>
                    <a:pt x="16326" y="26722"/>
                    <a:pt x="15536" y="25092"/>
                  </a:cubicBezTo>
                  <a:lnTo>
                    <a:pt x="11109" y="25092"/>
                  </a:lnTo>
                  <a:cubicBezTo>
                    <a:pt x="22156" y="15643"/>
                    <a:pt x="38437" y="15643"/>
                    <a:pt x="49484" y="25092"/>
                  </a:cubicBezTo>
                  <a:cubicBezTo>
                    <a:pt x="58562" y="31443"/>
                    <a:pt x="69403" y="34798"/>
                    <a:pt x="80480" y="34686"/>
                  </a:cubicBezTo>
                  <a:cubicBezTo>
                    <a:pt x="96156" y="35617"/>
                    <a:pt x="109941" y="24398"/>
                    <a:pt x="112214" y="8856"/>
                  </a:cubicBezTo>
                  <a:lnTo>
                    <a:pt x="106310" y="8856"/>
                  </a:lnTo>
                  <a:cubicBezTo>
                    <a:pt x="104805" y="21550"/>
                    <a:pt x="94001" y="31085"/>
                    <a:pt x="81218" y="30996"/>
                  </a:cubicBezTo>
                  <a:cubicBezTo>
                    <a:pt x="69167" y="30732"/>
                    <a:pt x="57425" y="27158"/>
                    <a:pt x="47270" y="20664"/>
                  </a:cubicBezTo>
                  <a:cubicBezTo>
                    <a:pt x="41617" y="14500"/>
                    <a:pt x="34097" y="10354"/>
                    <a:pt x="25868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073EC22-8653-4C77-97A0-80A871C22327}"/>
                </a:ext>
              </a:extLst>
            </p:cNvPr>
            <p:cNvSpPr/>
            <p:nvPr/>
          </p:nvSpPr>
          <p:spPr>
            <a:xfrm>
              <a:off x="1849767" y="3692280"/>
              <a:ext cx="126347" cy="200725"/>
            </a:xfrm>
            <a:custGeom>
              <a:avLst/>
              <a:gdLst>
                <a:gd name="connsiteX0" fmla="*/ 126214 w 126347"/>
                <a:gd name="connsiteY0" fmla="*/ 190351 h 200725"/>
                <a:gd name="connsiteX1" fmla="*/ 119011 w 126347"/>
                <a:gd name="connsiteY1" fmla="*/ 200595 h 200725"/>
                <a:gd name="connsiteX2" fmla="*/ 116620 w 126347"/>
                <a:gd name="connsiteY2" fmla="*/ 200683 h 200725"/>
                <a:gd name="connsiteX3" fmla="*/ 110716 w 126347"/>
                <a:gd name="connsiteY3" fmla="*/ 194779 h 200725"/>
                <a:gd name="connsiteX4" fmla="*/ 116620 w 126347"/>
                <a:gd name="connsiteY4" fmla="*/ 188875 h 200725"/>
                <a:gd name="connsiteX5" fmla="*/ 72340 w 126347"/>
                <a:gd name="connsiteY5" fmla="*/ 154189 h 200725"/>
                <a:gd name="connsiteX6" fmla="*/ 16990 w 126347"/>
                <a:gd name="connsiteY6" fmla="*/ 85555 h 200725"/>
                <a:gd name="connsiteX7" fmla="*/ 31964 w 126347"/>
                <a:gd name="connsiteY7" fmla="*/ 17250 h 200725"/>
                <a:gd name="connsiteX8" fmla="*/ 31750 w 126347"/>
                <a:gd name="connsiteY8" fmla="*/ 16921 h 200725"/>
                <a:gd name="connsiteX9" fmla="*/ 11145 w 126347"/>
                <a:gd name="connsiteY9" fmla="*/ 9453 h 200725"/>
                <a:gd name="connsiteX10" fmla="*/ 9610 w 126347"/>
                <a:gd name="connsiteY10" fmla="*/ 10279 h 200725"/>
                <a:gd name="connsiteX11" fmla="*/ 13669 w 126347"/>
                <a:gd name="connsiteY11" fmla="*/ 18766 h 200725"/>
                <a:gd name="connsiteX12" fmla="*/ 5182 w 126347"/>
                <a:gd name="connsiteY12" fmla="*/ 22825 h 200725"/>
                <a:gd name="connsiteX13" fmla="*/ 16 w 126347"/>
                <a:gd name="connsiteY13" fmla="*/ 15445 h 200725"/>
                <a:gd name="connsiteX14" fmla="*/ 14075 w 126347"/>
                <a:gd name="connsiteY14" fmla="*/ 16 h 200725"/>
                <a:gd name="connsiteX15" fmla="*/ 19204 w 126347"/>
                <a:gd name="connsiteY15" fmla="*/ 685 h 200725"/>
                <a:gd name="connsiteX16" fmla="*/ 46510 w 126347"/>
                <a:gd name="connsiteY16" fmla="*/ 47917 h 200725"/>
                <a:gd name="connsiteX17" fmla="*/ 24370 w 126347"/>
                <a:gd name="connsiteY17" fmla="*/ 92935 h 200725"/>
                <a:gd name="connsiteX18" fmla="*/ 69388 w 126347"/>
                <a:gd name="connsiteY18" fmla="*/ 149761 h 200725"/>
                <a:gd name="connsiteX19" fmla="*/ 63484 w 126347"/>
                <a:gd name="connsiteY19" fmla="*/ 143857 h 200725"/>
                <a:gd name="connsiteX20" fmla="*/ 69388 w 126347"/>
                <a:gd name="connsiteY20" fmla="*/ 137953 h 200725"/>
                <a:gd name="connsiteX21" fmla="*/ 75477 w 126347"/>
                <a:gd name="connsiteY21" fmla="*/ 143666 h 200725"/>
                <a:gd name="connsiteX22" fmla="*/ 75292 w 126347"/>
                <a:gd name="connsiteY22" fmla="*/ 145333 h 200725"/>
                <a:gd name="connsiteX23" fmla="*/ 81196 w 126347"/>
                <a:gd name="connsiteY23" fmla="*/ 145333 h 200725"/>
                <a:gd name="connsiteX24" fmla="*/ 87100 w 126347"/>
                <a:gd name="connsiteY24" fmla="*/ 151237 h 200725"/>
                <a:gd name="connsiteX25" fmla="*/ 81196 w 126347"/>
                <a:gd name="connsiteY25" fmla="*/ 157141 h 200725"/>
                <a:gd name="connsiteX26" fmla="*/ 126214 w 126347"/>
                <a:gd name="connsiteY26" fmla="*/ 190351 h 20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6347" h="200725">
                  <a:moveTo>
                    <a:pt x="126214" y="190351"/>
                  </a:moveTo>
                  <a:cubicBezTo>
                    <a:pt x="127055" y="195170"/>
                    <a:pt x="123823" y="199756"/>
                    <a:pt x="119011" y="200595"/>
                  </a:cubicBezTo>
                  <a:cubicBezTo>
                    <a:pt x="118222" y="200732"/>
                    <a:pt x="117417" y="200761"/>
                    <a:pt x="116620" y="200683"/>
                  </a:cubicBezTo>
                  <a:cubicBezTo>
                    <a:pt x="113358" y="200683"/>
                    <a:pt x="110716" y="198040"/>
                    <a:pt x="110716" y="194779"/>
                  </a:cubicBezTo>
                  <a:cubicBezTo>
                    <a:pt x="110716" y="191519"/>
                    <a:pt x="113358" y="188875"/>
                    <a:pt x="116620" y="188875"/>
                  </a:cubicBezTo>
                  <a:cubicBezTo>
                    <a:pt x="116620" y="178543"/>
                    <a:pt x="78982" y="182233"/>
                    <a:pt x="72340" y="154189"/>
                  </a:cubicBezTo>
                  <a:cubicBezTo>
                    <a:pt x="31750" y="154189"/>
                    <a:pt x="13300" y="122455"/>
                    <a:pt x="16990" y="85555"/>
                  </a:cubicBezTo>
                  <a:cubicBezTo>
                    <a:pt x="39986" y="70828"/>
                    <a:pt x="46687" y="40246"/>
                    <a:pt x="31964" y="17250"/>
                  </a:cubicBezTo>
                  <a:cubicBezTo>
                    <a:pt x="31890" y="17140"/>
                    <a:pt x="31824" y="17030"/>
                    <a:pt x="31750" y="16921"/>
                  </a:cubicBezTo>
                  <a:cubicBezTo>
                    <a:pt x="28119" y="9169"/>
                    <a:pt x="18894" y="5825"/>
                    <a:pt x="11145" y="9453"/>
                  </a:cubicBezTo>
                  <a:cubicBezTo>
                    <a:pt x="10621" y="9700"/>
                    <a:pt x="10105" y="9975"/>
                    <a:pt x="9610" y="10279"/>
                  </a:cubicBezTo>
                  <a:cubicBezTo>
                    <a:pt x="13071" y="11502"/>
                    <a:pt x="14894" y="15302"/>
                    <a:pt x="13669" y="18766"/>
                  </a:cubicBezTo>
                  <a:cubicBezTo>
                    <a:pt x="12444" y="22230"/>
                    <a:pt x="8643" y="24048"/>
                    <a:pt x="5182" y="22825"/>
                  </a:cubicBezTo>
                  <a:cubicBezTo>
                    <a:pt x="2245" y="21490"/>
                    <a:pt x="267" y="18663"/>
                    <a:pt x="16" y="15445"/>
                  </a:cubicBezTo>
                  <a:cubicBezTo>
                    <a:pt x="-360" y="7302"/>
                    <a:pt x="5935" y="394"/>
                    <a:pt x="14075" y="16"/>
                  </a:cubicBezTo>
                  <a:cubicBezTo>
                    <a:pt x="15809" y="-65"/>
                    <a:pt x="17544" y="162"/>
                    <a:pt x="19204" y="685"/>
                  </a:cubicBezTo>
                  <a:cubicBezTo>
                    <a:pt x="36178" y="685"/>
                    <a:pt x="46510" y="22087"/>
                    <a:pt x="46510" y="47917"/>
                  </a:cubicBezTo>
                  <a:cubicBezTo>
                    <a:pt x="48193" y="65894"/>
                    <a:pt x="39632" y="83292"/>
                    <a:pt x="24370" y="92935"/>
                  </a:cubicBezTo>
                  <a:cubicBezTo>
                    <a:pt x="24370" y="126145"/>
                    <a:pt x="37654" y="146071"/>
                    <a:pt x="69388" y="149761"/>
                  </a:cubicBezTo>
                  <a:cubicBezTo>
                    <a:pt x="66126" y="149761"/>
                    <a:pt x="63484" y="147118"/>
                    <a:pt x="63484" y="143857"/>
                  </a:cubicBezTo>
                  <a:cubicBezTo>
                    <a:pt x="63484" y="140597"/>
                    <a:pt x="66126" y="137953"/>
                    <a:pt x="69388" y="137953"/>
                  </a:cubicBezTo>
                  <a:cubicBezTo>
                    <a:pt x="72650" y="137849"/>
                    <a:pt x="75373" y="140407"/>
                    <a:pt x="75477" y="143666"/>
                  </a:cubicBezTo>
                  <a:cubicBezTo>
                    <a:pt x="75499" y="144228"/>
                    <a:pt x="75432" y="144789"/>
                    <a:pt x="75292" y="145333"/>
                  </a:cubicBezTo>
                  <a:cubicBezTo>
                    <a:pt x="77122" y="144279"/>
                    <a:pt x="79366" y="144279"/>
                    <a:pt x="81196" y="145333"/>
                  </a:cubicBezTo>
                  <a:cubicBezTo>
                    <a:pt x="84458" y="145333"/>
                    <a:pt x="87100" y="147977"/>
                    <a:pt x="87100" y="151237"/>
                  </a:cubicBezTo>
                  <a:cubicBezTo>
                    <a:pt x="87100" y="154498"/>
                    <a:pt x="84458" y="157141"/>
                    <a:pt x="81196" y="157141"/>
                  </a:cubicBezTo>
                  <a:cubicBezTo>
                    <a:pt x="85624" y="177067"/>
                    <a:pt x="126214" y="170425"/>
                    <a:pt x="126214" y="190351"/>
                  </a:cubicBezTo>
                  <a:close/>
                </a:path>
              </a:pathLst>
            </a:custGeom>
            <a:solidFill>
              <a:srgbClr val="FFD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74151C39-AA40-476C-A01C-C9BDCB3FE5B7}"/>
                </a:ext>
              </a:extLst>
            </p:cNvPr>
            <p:cNvSpPr/>
            <p:nvPr/>
          </p:nvSpPr>
          <p:spPr>
            <a:xfrm>
              <a:off x="1846820" y="3694241"/>
              <a:ext cx="128423" cy="199460"/>
            </a:xfrm>
            <a:custGeom>
              <a:avLst/>
              <a:gdLst>
                <a:gd name="connsiteX0" fmla="*/ 119567 w 128423"/>
                <a:gd name="connsiteY0" fmla="*/ 199461 h 199460"/>
                <a:gd name="connsiteX1" fmla="*/ 112925 w 128423"/>
                <a:gd name="connsiteY1" fmla="*/ 192819 h 199460"/>
                <a:gd name="connsiteX2" fmla="*/ 119567 w 128423"/>
                <a:gd name="connsiteY2" fmla="*/ 186177 h 199460"/>
                <a:gd name="connsiteX3" fmla="*/ 107021 w 128423"/>
                <a:gd name="connsiteY3" fmla="*/ 179535 h 199460"/>
                <a:gd name="connsiteX4" fmla="*/ 74549 w 128423"/>
                <a:gd name="connsiteY4" fmla="*/ 155919 h 199460"/>
                <a:gd name="connsiteX5" fmla="*/ 33959 w 128423"/>
                <a:gd name="connsiteY5" fmla="*/ 141897 h 199460"/>
                <a:gd name="connsiteX6" fmla="*/ 18461 w 128423"/>
                <a:gd name="connsiteY6" fmla="*/ 82119 h 199460"/>
                <a:gd name="connsiteX7" fmla="*/ 18461 w 128423"/>
                <a:gd name="connsiteY7" fmla="*/ 82119 h 199460"/>
                <a:gd name="connsiteX8" fmla="*/ 33221 w 128423"/>
                <a:gd name="connsiteY8" fmla="*/ 14223 h 199460"/>
                <a:gd name="connsiteX9" fmla="*/ 22151 w 128423"/>
                <a:gd name="connsiteY9" fmla="*/ 8319 h 199460"/>
                <a:gd name="connsiteX10" fmla="*/ 14033 w 128423"/>
                <a:gd name="connsiteY10" fmla="*/ 8319 h 199460"/>
                <a:gd name="connsiteX11" fmla="*/ 14033 w 128423"/>
                <a:gd name="connsiteY11" fmla="*/ 16437 h 199460"/>
                <a:gd name="connsiteX12" fmla="*/ 5878 w 128423"/>
                <a:gd name="connsiteY12" fmla="*/ 21098 h 199460"/>
                <a:gd name="connsiteX13" fmla="*/ 5177 w 128423"/>
                <a:gd name="connsiteY13" fmla="*/ 20865 h 199460"/>
                <a:gd name="connsiteX14" fmla="*/ 11 w 128423"/>
                <a:gd name="connsiteY14" fmla="*/ 13485 h 199460"/>
                <a:gd name="connsiteX15" fmla="*/ 5177 w 128423"/>
                <a:gd name="connsiteY15" fmla="*/ 1677 h 199460"/>
                <a:gd name="connsiteX16" fmla="*/ 19199 w 128423"/>
                <a:gd name="connsiteY16" fmla="*/ 1677 h 199460"/>
                <a:gd name="connsiteX17" fmla="*/ 46505 w 128423"/>
                <a:gd name="connsiteY17" fmla="*/ 48909 h 199460"/>
                <a:gd name="connsiteX18" fmla="*/ 25103 w 128423"/>
                <a:gd name="connsiteY18" fmla="*/ 93927 h 199460"/>
                <a:gd name="connsiteX19" fmla="*/ 66431 w 128423"/>
                <a:gd name="connsiteY19" fmla="*/ 150015 h 199460"/>
                <a:gd name="connsiteX20" fmla="*/ 66431 w 128423"/>
                <a:gd name="connsiteY20" fmla="*/ 144111 h 199460"/>
                <a:gd name="connsiteX21" fmla="*/ 72291 w 128423"/>
                <a:gd name="connsiteY21" fmla="*/ 138160 h 199460"/>
                <a:gd name="connsiteX22" fmla="*/ 73073 w 128423"/>
                <a:gd name="connsiteY22" fmla="*/ 138207 h 199460"/>
                <a:gd name="connsiteX23" fmla="*/ 78239 w 128423"/>
                <a:gd name="connsiteY23" fmla="*/ 138207 h 199460"/>
                <a:gd name="connsiteX24" fmla="*/ 78239 w 128423"/>
                <a:gd name="connsiteY24" fmla="*/ 142635 h 199460"/>
                <a:gd name="connsiteX25" fmla="*/ 83405 w 128423"/>
                <a:gd name="connsiteY25" fmla="*/ 142635 h 199460"/>
                <a:gd name="connsiteX26" fmla="*/ 87833 w 128423"/>
                <a:gd name="connsiteY26" fmla="*/ 150753 h 199460"/>
                <a:gd name="connsiteX27" fmla="*/ 80453 w 128423"/>
                <a:gd name="connsiteY27" fmla="*/ 155919 h 199460"/>
                <a:gd name="connsiteX28" fmla="*/ 107021 w 128423"/>
                <a:gd name="connsiteY28" fmla="*/ 175107 h 199460"/>
                <a:gd name="connsiteX29" fmla="*/ 127685 w 128423"/>
                <a:gd name="connsiteY29" fmla="*/ 192081 h 199460"/>
                <a:gd name="connsiteX30" fmla="*/ 119567 w 128423"/>
                <a:gd name="connsiteY30" fmla="*/ 199461 h 199460"/>
                <a:gd name="connsiteX31" fmla="*/ 75287 w 128423"/>
                <a:gd name="connsiteY31" fmla="*/ 151491 h 199460"/>
                <a:gd name="connsiteX32" fmla="*/ 75287 w 128423"/>
                <a:gd name="connsiteY32" fmla="*/ 151491 h 199460"/>
                <a:gd name="connsiteX33" fmla="*/ 105545 w 128423"/>
                <a:gd name="connsiteY33" fmla="*/ 178059 h 199460"/>
                <a:gd name="connsiteX34" fmla="*/ 118829 w 128423"/>
                <a:gd name="connsiteY34" fmla="*/ 186177 h 199460"/>
                <a:gd name="connsiteX35" fmla="*/ 118829 w 128423"/>
                <a:gd name="connsiteY35" fmla="*/ 186177 h 199460"/>
                <a:gd name="connsiteX36" fmla="*/ 114202 w 128423"/>
                <a:gd name="connsiteY36" fmla="*/ 191832 h 199460"/>
                <a:gd name="connsiteX37" fmla="*/ 114401 w 128423"/>
                <a:gd name="connsiteY37" fmla="*/ 192819 h 199460"/>
                <a:gd name="connsiteX38" fmla="*/ 119567 w 128423"/>
                <a:gd name="connsiteY38" fmla="*/ 197985 h 199460"/>
                <a:gd name="connsiteX39" fmla="*/ 128423 w 128423"/>
                <a:gd name="connsiteY39" fmla="*/ 187653 h 199460"/>
                <a:gd name="connsiteX40" fmla="*/ 108497 w 128423"/>
                <a:gd name="connsiteY40" fmla="*/ 171417 h 199460"/>
                <a:gd name="connsiteX41" fmla="*/ 81929 w 128423"/>
                <a:gd name="connsiteY41" fmla="*/ 150753 h 199460"/>
                <a:gd name="connsiteX42" fmla="*/ 81929 w 128423"/>
                <a:gd name="connsiteY42" fmla="*/ 150753 h 199460"/>
                <a:gd name="connsiteX43" fmla="*/ 89236 w 128423"/>
                <a:gd name="connsiteY43" fmla="*/ 150827 h 199460"/>
                <a:gd name="connsiteX44" fmla="*/ 89309 w 128423"/>
                <a:gd name="connsiteY44" fmla="*/ 150753 h 199460"/>
                <a:gd name="connsiteX45" fmla="*/ 85619 w 128423"/>
                <a:gd name="connsiteY45" fmla="*/ 143373 h 199460"/>
                <a:gd name="connsiteX46" fmla="*/ 80453 w 128423"/>
                <a:gd name="connsiteY46" fmla="*/ 143373 h 199460"/>
                <a:gd name="connsiteX47" fmla="*/ 80453 w 128423"/>
                <a:gd name="connsiteY47" fmla="*/ 143373 h 199460"/>
                <a:gd name="connsiteX48" fmla="*/ 80453 w 128423"/>
                <a:gd name="connsiteY48" fmla="*/ 138207 h 199460"/>
                <a:gd name="connsiteX49" fmla="*/ 76025 w 128423"/>
                <a:gd name="connsiteY49" fmla="*/ 138207 h 199460"/>
                <a:gd name="connsiteX50" fmla="*/ 70121 w 128423"/>
                <a:gd name="connsiteY50" fmla="*/ 143373 h 199460"/>
                <a:gd name="connsiteX51" fmla="*/ 74549 w 128423"/>
                <a:gd name="connsiteY51" fmla="*/ 150015 h 199460"/>
                <a:gd name="connsiteX52" fmla="*/ 74549 w 128423"/>
                <a:gd name="connsiteY52" fmla="*/ 150015 h 199460"/>
                <a:gd name="connsiteX53" fmla="*/ 28793 w 128423"/>
                <a:gd name="connsiteY53" fmla="*/ 92451 h 199460"/>
                <a:gd name="connsiteX54" fmla="*/ 28793 w 128423"/>
                <a:gd name="connsiteY54" fmla="*/ 92451 h 199460"/>
                <a:gd name="connsiteX55" fmla="*/ 50195 w 128423"/>
                <a:gd name="connsiteY55" fmla="*/ 48171 h 199460"/>
                <a:gd name="connsiteX56" fmla="*/ 23627 w 128423"/>
                <a:gd name="connsiteY56" fmla="*/ 1677 h 199460"/>
                <a:gd name="connsiteX57" fmla="*/ 10343 w 128423"/>
                <a:gd name="connsiteY57" fmla="*/ 1677 h 199460"/>
                <a:gd name="connsiteX58" fmla="*/ 5177 w 128423"/>
                <a:gd name="connsiteY58" fmla="*/ 12747 h 199460"/>
                <a:gd name="connsiteX59" fmla="*/ 10343 w 128423"/>
                <a:gd name="connsiteY59" fmla="*/ 19389 h 199460"/>
                <a:gd name="connsiteX60" fmla="*/ 17650 w 128423"/>
                <a:gd name="connsiteY60" fmla="*/ 19463 h 199460"/>
                <a:gd name="connsiteX61" fmla="*/ 17723 w 128423"/>
                <a:gd name="connsiteY61" fmla="*/ 19389 h 199460"/>
                <a:gd name="connsiteX62" fmla="*/ 20675 w 128423"/>
                <a:gd name="connsiteY62" fmla="*/ 11271 h 199460"/>
                <a:gd name="connsiteX63" fmla="*/ 12557 w 128423"/>
                <a:gd name="connsiteY63" fmla="*/ 8319 h 199460"/>
                <a:gd name="connsiteX64" fmla="*/ 12557 w 128423"/>
                <a:gd name="connsiteY64" fmla="*/ 8319 h 199460"/>
                <a:gd name="connsiteX65" fmla="*/ 22151 w 128423"/>
                <a:gd name="connsiteY65" fmla="*/ 8319 h 199460"/>
                <a:gd name="connsiteX66" fmla="*/ 34697 w 128423"/>
                <a:gd name="connsiteY66" fmla="*/ 19389 h 199460"/>
                <a:gd name="connsiteX67" fmla="*/ 19723 w 128423"/>
                <a:gd name="connsiteY67" fmla="*/ 87693 h 199460"/>
                <a:gd name="connsiteX68" fmla="*/ 19199 w 128423"/>
                <a:gd name="connsiteY68" fmla="*/ 88023 h 199460"/>
                <a:gd name="connsiteX69" fmla="*/ 34697 w 128423"/>
                <a:gd name="connsiteY69" fmla="*/ 141897 h 199460"/>
                <a:gd name="connsiteX70" fmla="*/ 74549 w 128423"/>
                <a:gd name="connsiteY70" fmla="*/ 155919 h 19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8423" h="199460">
                  <a:moveTo>
                    <a:pt x="119567" y="199461"/>
                  </a:moveTo>
                  <a:cubicBezTo>
                    <a:pt x="115899" y="199461"/>
                    <a:pt x="112925" y="196487"/>
                    <a:pt x="112925" y="192819"/>
                  </a:cubicBezTo>
                  <a:cubicBezTo>
                    <a:pt x="112925" y="189150"/>
                    <a:pt x="115899" y="186177"/>
                    <a:pt x="119567" y="186177"/>
                  </a:cubicBezTo>
                  <a:cubicBezTo>
                    <a:pt x="119567" y="186177"/>
                    <a:pt x="112925" y="181749"/>
                    <a:pt x="107021" y="179535"/>
                  </a:cubicBezTo>
                  <a:cubicBezTo>
                    <a:pt x="92616" y="178405"/>
                    <a:pt x="80062" y="169276"/>
                    <a:pt x="74549" y="155919"/>
                  </a:cubicBezTo>
                  <a:cubicBezTo>
                    <a:pt x="59627" y="157356"/>
                    <a:pt x="44815" y="152239"/>
                    <a:pt x="33959" y="141897"/>
                  </a:cubicBezTo>
                  <a:cubicBezTo>
                    <a:pt x="19723" y="125495"/>
                    <a:pt x="13982" y="103372"/>
                    <a:pt x="18461" y="82119"/>
                  </a:cubicBezTo>
                  <a:lnTo>
                    <a:pt x="18461" y="82119"/>
                  </a:lnTo>
                  <a:cubicBezTo>
                    <a:pt x="41133" y="67339"/>
                    <a:pt x="47708" y="37080"/>
                    <a:pt x="33221" y="14223"/>
                  </a:cubicBezTo>
                  <a:cubicBezTo>
                    <a:pt x="30336" y="11022"/>
                    <a:pt x="26417" y="8933"/>
                    <a:pt x="22151" y="8319"/>
                  </a:cubicBezTo>
                  <a:cubicBezTo>
                    <a:pt x="19509" y="7471"/>
                    <a:pt x="16675" y="7471"/>
                    <a:pt x="14033" y="8319"/>
                  </a:cubicBezTo>
                  <a:cubicBezTo>
                    <a:pt x="16188" y="10595"/>
                    <a:pt x="16188" y="14160"/>
                    <a:pt x="14033" y="16437"/>
                  </a:cubicBezTo>
                  <a:cubicBezTo>
                    <a:pt x="13067" y="19976"/>
                    <a:pt x="9421" y="22063"/>
                    <a:pt x="5878" y="21098"/>
                  </a:cubicBezTo>
                  <a:cubicBezTo>
                    <a:pt x="5642" y="21034"/>
                    <a:pt x="5406" y="20955"/>
                    <a:pt x="5177" y="20865"/>
                  </a:cubicBezTo>
                  <a:cubicBezTo>
                    <a:pt x="2122" y="19673"/>
                    <a:pt x="85" y="16762"/>
                    <a:pt x="11" y="13485"/>
                  </a:cubicBezTo>
                  <a:cubicBezTo>
                    <a:pt x="-166" y="8965"/>
                    <a:pt x="1738" y="4613"/>
                    <a:pt x="5177" y="1677"/>
                  </a:cubicBezTo>
                  <a:cubicBezTo>
                    <a:pt x="9583" y="-559"/>
                    <a:pt x="14793" y="-559"/>
                    <a:pt x="19199" y="1677"/>
                  </a:cubicBezTo>
                  <a:cubicBezTo>
                    <a:pt x="36173" y="1677"/>
                    <a:pt x="46505" y="22341"/>
                    <a:pt x="46505" y="48909"/>
                  </a:cubicBezTo>
                  <a:cubicBezTo>
                    <a:pt x="48343" y="66734"/>
                    <a:pt x="40085" y="84096"/>
                    <a:pt x="25103" y="93927"/>
                  </a:cubicBezTo>
                  <a:cubicBezTo>
                    <a:pt x="25103" y="127137"/>
                    <a:pt x="38387" y="145587"/>
                    <a:pt x="66431" y="150015"/>
                  </a:cubicBezTo>
                  <a:cubicBezTo>
                    <a:pt x="65693" y="148116"/>
                    <a:pt x="65693" y="146009"/>
                    <a:pt x="66431" y="144111"/>
                  </a:cubicBezTo>
                  <a:cubicBezTo>
                    <a:pt x="66409" y="140850"/>
                    <a:pt x="69029" y="138186"/>
                    <a:pt x="72291" y="138160"/>
                  </a:cubicBezTo>
                  <a:cubicBezTo>
                    <a:pt x="72549" y="138159"/>
                    <a:pt x="72815" y="138174"/>
                    <a:pt x="73073" y="138207"/>
                  </a:cubicBezTo>
                  <a:cubicBezTo>
                    <a:pt x="74727" y="137509"/>
                    <a:pt x="76586" y="137509"/>
                    <a:pt x="78239" y="138207"/>
                  </a:cubicBezTo>
                  <a:cubicBezTo>
                    <a:pt x="78904" y="139608"/>
                    <a:pt x="78904" y="141233"/>
                    <a:pt x="78239" y="142635"/>
                  </a:cubicBezTo>
                  <a:lnTo>
                    <a:pt x="83405" y="142635"/>
                  </a:lnTo>
                  <a:cubicBezTo>
                    <a:pt x="87833" y="142635"/>
                    <a:pt x="89309" y="147801"/>
                    <a:pt x="87833" y="150753"/>
                  </a:cubicBezTo>
                  <a:cubicBezTo>
                    <a:pt x="87095" y="154135"/>
                    <a:pt x="83885" y="156383"/>
                    <a:pt x="80453" y="155919"/>
                  </a:cubicBezTo>
                  <a:cubicBezTo>
                    <a:pt x="80453" y="166989"/>
                    <a:pt x="95951" y="171417"/>
                    <a:pt x="107021" y="175107"/>
                  </a:cubicBezTo>
                  <a:cubicBezTo>
                    <a:pt x="118091" y="178797"/>
                    <a:pt x="127685" y="181749"/>
                    <a:pt x="127685" y="192081"/>
                  </a:cubicBezTo>
                  <a:cubicBezTo>
                    <a:pt x="126792" y="195998"/>
                    <a:pt x="123553" y="198943"/>
                    <a:pt x="119567" y="199461"/>
                  </a:cubicBezTo>
                  <a:close/>
                  <a:moveTo>
                    <a:pt x="75287" y="151491"/>
                  </a:moveTo>
                  <a:lnTo>
                    <a:pt x="75287" y="151491"/>
                  </a:lnTo>
                  <a:cubicBezTo>
                    <a:pt x="75287" y="168465"/>
                    <a:pt x="94475" y="173631"/>
                    <a:pt x="105545" y="178059"/>
                  </a:cubicBezTo>
                  <a:cubicBezTo>
                    <a:pt x="116615" y="182487"/>
                    <a:pt x="118091" y="178059"/>
                    <a:pt x="118829" y="186177"/>
                  </a:cubicBezTo>
                  <a:lnTo>
                    <a:pt x="118829" y="186177"/>
                  </a:lnTo>
                  <a:cubicBezTo>
                    <a:pt x="115988" y="186461"/>
                    <a:pt x="113922" y="188993"/>
                    <a:pt x="114202" y="191832"/>
                  </a:cubicBezTo>
                  <a:cubicBezTo>
                    <a:pt x="114239" y="192166"/>
                    <a:pt x="114305" y="192497"/>
                    <a:pt x="114401" y="192819"/>
                  </a:cubicBezTo>
                  <a:cubicBezTo>
                    <a:pt x="114401" y="195672"/>
                    <a:pt x="116711" y="197985"/>
                    <a:pt x="119567" y="197985"/>
                  </a:cubicBezTo>
                  <a:cubicBezTo>
                    <a:pt x="119567" y="197985"/>
                    <a:pt x="128423" y="197985"/>
                    <a:pt x="128423" y="187653"/>
                  </a:cubicBezTo>
                  <a:cubicBezTo>
                    <a:pt x="128423" y="177321"/>
                    <a:pt x="119567" y="175107"/>
                    <a:pt x="108497" y="171417"/>
                  </a:cubicBezTo>
                  <a:cubicBezTo>
                    <a:pt x="97427" y="167727"/>
                    <a:pt x="84881" y="163299"/>
                    <a:pt x="81929" y="150753"/>
                  </a:cubicBezTo>
                  <a:lnTo>
                    <a:pt x="81929" y="150753"/>
                  </a:lnTo>
                  <a:cubicBezTo>
                    <a:pt x="83929" y="152790"/>
                    <a:pt x="87199" y="152824"/>
                    <a:pt x="89236" y="150827"/>
                  </a:cubicBezTo>
                  <a:cubicBezTo>
                    <a:pt x="89258" y="150803"/>
                    <a:pt x="89287" y="150778"/>
                    <a:pt x="89309" y="150753"/>
                  </a:cubicBezTo>
                  <a:cubicBezTo>
                    <a:pt x="90291" y="147699"/>
                    <a:pt x="88653" y="144422"/>
                    <a:pt x="85619" y="143373"/>
                  </a:cubicBezTo>
                  <a:cubicBezTo>
                    <a:pt x="83988" y="142579"/>
                    <a:pt x="82084" y="142579"/>
                    <a:pt x="80453" y="143373"/>
                  </a:cubicBezTo>
                  <a:lnTo>
                    <a:pt x="80453" y="143373"/>
                  </a:lnTo>
                  <a:cubicBezTo>
                    <a:pt x="81243" y="141742"/>
                    <a:pt x="81243" y="139837"/>
                    <a:pt x="80453" y="138207"/>
                  </a:cubicBezTo>
                  <a:cubicBezTo>
                    <a:pt x="79081" y="137415"/>
                    <a:pt x="77398" y="137415"/>
                    <a:pt x="76025" y="138207"/>
                  </a:cubicBezTo>
                  <a:cubicBezTo>
                    <a:pt x="73029" y="138183"/>
                    <a:pt x="70498" y="140403"/>
                    <a:pt x="70121" y="143373"/>
                  </a:cubicBezTo>
                  <a:cubicBezTo>
                    <a:pt x="69952" y="146325"/>
                    <a:pt x="71760" y="149034"/>
                    <a:pt x="74549" y="150015"/>
                  </a:cubicBezTo>
                  <a:lnTo>
                    <a:pt x="74549" y="150015"/>
                  </a:lnTo>
                  <a:cubicBezTo>
                    <a:pt x="43553" y="146325"/>
                    <a:pt x="28793" y="127137"/>
                    <a:pt x="28793" y="92451"/>
                  </a:cubicBezTo>
                  <a:lnTo>
                    <a:pt x="28793" y="92451"/>
                  </a:lnTo>
                  <a:cubicBezTo>
                    <a:pt x="43524" y="82749"/>
                    <a:pt x="51745" y="65743"/>
                    <a:pt x="50195" y="48171"/>
                  </a:cubicBezTo>
                  <a:cubicBezTo>
                    <a:pt x="50195" y="22341"/>
                    <a:pt x="39863" y="4629"/>
                    <a:pt x="23627" y="1677"/>
                  </a:cubicBezTo>
                  <a:cubicBezTo>
                    <a:pt x="19421" y="-318"/>
                    <a:pt x="14550" y="-318"/>
                    <a:pt x="10343" y="1677"/>
                  </a:cubicBezTo>
                  <a:cubicBezTo>
                    <a:pt x="6926" y="4309"/>
                    <a:pt x="5000" y="8437"/>
                    <a:pt x="5177" y="12747"/>
                  </a:cubicBezTo>
                  <a:cubicBezTo>
                    <a:pt x="5096" y="15908"/>
                    <a:pt x="7259" y="18687"/>
                    <a:pt x="10343" y="19389"/>
                  </a:cubicBezTo>
                  <a:cubicBezTo>
                    <a:pt x="12343" y="21426"/>
                    <a:pt x="15613" y="21460"/>
                    <a:pt x="17650" y="19463"/>
                  </a:cubicBezTo>
                  <a:cubicBezTo>
                    <a:pt x="17672" y="19439"/>
                    <a:pt x="17701" y="19414"/>
                    <a:pt x="17723" y="19389"/>
                  </a:cubicBezTo>
                  <a:cubicBezTo>
                    <a:pt x="20779" y="17962"/>
                    <a:pt x="22100" y="14327"/>
                    <a:pt x="20675" y="11271"/>
                  </a:cubicBezTo>
                  <a:cubicBezTo>
                    <a:pt x="19251" y="8214"/>
                    <a:pt x="15613" y="6892"/>
                    <a:pt x="12557" y="8319"/>
                  </a:cubicBezTo>
                  <a:lnTo>
                    <a:pt x="12557" y="8319"/>
                  </a:lnTo>
                  <a:cubicBezTo>
                    <a:pt x="15642" y="7124"/>
                    <a:pt x="19067" y="7124"/>
                    <a:pt x="22151" y="8319"/>
                  </a:cubicBezTo>
                  <a:cubicBezTo>
                    <a:pt x="27804" y="9895"/>
                    <a:pt x="32432" y="13974"/>
                    <a:pt x="34697" y="19389"/>
                  </a:cubicBezTo>
                  <a:cubicBezTo>
                    <a:pt x="49420" y="42386"/>
                    <a:pt x="42719" y="72967"/>
                    <a:pt x="19723" y="87693"/>
                  </a:cubicBezTo>
                  <a:cubicBezTo>
                    <a:pt x="19546" y="87804"/>
                    <a:pt x="19377" y="87914"/>
                    <a:pt x="19199" y="88023"/>
                  </a:cubicBezTo>
                  <a:cubicBezTo>
                    <a:pt x="17081" y="107320"/>
                    <a:pt x="22646" y="126676"/>
                    <a:pt x="34697" y="141897"/>
                  </a:cubicBezTo>
                  <a:cubicBezTo>
                    <a:pt x="45472" y="151877"/>
                    <a:pt x="59900" y="156953"/>
                    <a:pt x="74549" y="15591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3DA0CE8-B775-4183-8EDE-ECAE156E7F00}"/>
                </a:ext>
              </a:extLst>
            </p:cNvPr>
            <p:cNvSpPr/>
            <p:nvPr/>
          </p:nvSpPr>
          <p:spPr>
            <a:xfrm>
              <a:off x="1998860" y="3687329"/>
              <a:ext cx="129878" cy="205634"/>
            </a:xfrm>
            <a:custGeom>
              <a:avLst/>
              <a:gdLst>
                <a:gd name="connsiteX0" fmla="*/ 0 w 129878"/>
                <a:gd name="connsiteY0" fmla="*/ 195303 h 205634"/>
                <a:gd name="connsiteX1" fmla="*/ 8856 w 129878"/>
                <a:gd name="connsiteY1" fmla="*/ 205635 h 205634"/>
                <a:gd name="connsiteX2" fmla="*/ 14760 w 129878"/>
                <a:gd name="connsiteY2" fmla="*/ 199731 h 205634"/>
                <a:gd name="connsiteX3" fmla="*/ 8856 w 129878"/>
                <a:gd name="connsiteY3" fmla="*/ 193827 h 205634"/>
                <a:gd name="connsiteX4" fmla="*/ 52398 w 129878"/>
                <a:gd name="connsiteY4" fmla="*/ 159141 h 205634"/>
                <a:gd name="connsiteX5" fmla="*/ 108486 w 129878"/>
                <a:gd name="connsiteY5" fmla="*/ 90507 h 205634"/>
                <a:gd name="connsiteX6" fmla="*/ 92988 w 129878"/>
                <a:gd name="connsiteY6" fmla="*/ 21873 h 205634"/>
                <a:gd name="connsiteX7" fmla="*/ 114390 w 129878"/>
                <a:gd name="connsiteY7" fmla="*/ 12279 h 205634"/>
                <a:gd name="connsiteX8" fmla="*/ 110331 w 129878"/>
                <a:gd name="connsiteY8" fmla="*/ 20766 h 205634"/>
                <a:gd name="connsiteX9" fmla="*/ 118818 w 129878"/>
                <a:gd name="connsiteY9" fmla="*/ 24825 h 205634"/>
                <a:gd name="connsiteX10" fmla="*/ 128892 w 129878"/>
                <a:gd name="connsiteY10" fmla="*/ 22109 h 205634"/>
                <a:gd name="connsiteX11" fmla="*/ 129150 w 129878"/>
                <a:gd name="connsiteY11" fmla="*/ 15231 h 205634"/>
                <a:gd name="connsiteX12" fmla="*/ 114870 w 129878"/>
                <a:gd name="connsiteY12" fmla="*/ 7 h 205634"/>
                <a:gd name="connsiteX13" fmla="*/ 110700 w 129878"/>
                <a:gd name="connsiteY13" fmla="*/ 471 h 205634"/>
                <a:gd name="connsiteX14" fmla="*/ 83394 w 129878"/>
                <a:gd name="connsiteY14" fmla="*/ 47703 h 205634"/>
                <a:gd name="connsiteX15" fmla="*/ 105534 w 129878"/>
                <a:gd name="connsiteY15" fmla="*/ 92721 h 205634"/>
                <a:gd name="connsiteX16" fmla="*/ 60516 w 129878"/>
                <a:gd name="connsiteY16" fmla="*/ 149547 h 205634"/>
                <a:gd name="connsiteX17" fmla="*/ 66420 w 129878"/>
                <a:gd name="connsiteY17" fmla="*/ 143643 h 205634"/>
                <a:gd name="connsiteX18" fmla="*/ 60516 w 129878"/>
                <a:gd name="connsiteY18" fmla="*/ 137739 h 205634"/>
                <a:gd name="connsiteX19" fmla="*/ 53741 w 129878"/>
                <a:gd name="connsiteY19" fmla="*/ 142621 h 205634"/>
                <a:gd name="connsiteX20" fmla="*/ 53874 w 129878"/>
                <a:gd name="connsiteY20" fmla="*/ 145119 h 205634"/>
                <a:gd name="connsiteX21" fmla="*/ 48708 w 129878"/>
                <a:gd name="connsiteY21" fmla="*/ 145119 h 205634"/>
                <a:gd name="connsiteX22" fmla="*/ 42804 w 129878"/>
                <a:gd name="connsiteY22" fmla="*/ 151023 h 205634"/>
                <a:gd name="connsiteX23" fmla="*/ 48708 w 129878"/>
                <a:gd name="connsiteY23" fmla="*/ 156927 h 205634"/>
                <a:gd name="connsiteX24" fmla="*/ 0 w 129878"/>
                <a:gd name="connsiteY24" fmla="*/ 195303 h 205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9878" h="205634">
                  <a:moveTo>
                    <a:pt x="0" y="195303"/>
                  </a:moveTo>
                  <a:cubicBezTo>
                    <a:pt x="0" y="204159"/>
                    <a:pt x="5166" y="205635"/>
                    <a:pt x="8856" y="205635"/>
                  </a:cubicBezTo>
                  <a:cubicBezTo>
                    <a:pt x="12118" y="205635"/>
                    <a:pt x="14760" y="202991"/>
                    <a:pt x="14760" y="199731"/>
                  </a:cubicBezTo>
                  <a:cubicBezTo>
                    <a:pt x="14760" y="196470"/>
                    <a:pt x="12118" y="193827"/>
                    <a:pt x="8856" y="193827"/>
                  </a:cubicBezTo>
                  <a:cubicBezTo>
                    <a:pt x="8856" y="183495"/>
                    <a:pt x="46494" y="187185"/>
                    <a:pt x="52398" y="159141"/>
                  </a:cubicBezTo>
                  <a:cubicBezTo>
                    <a:pt x="92988" y="159141"/>
                    <a:pt x="111438" y="127407"/>
                    <a:pt x="108486" y="90507"/>
                  </a:cubicBezTo>
                  <a:cubicBezTo>
                    <a:pt x="85800" y="75450"/>
                    <a:pt x="78973" y="45215"/>
                    <a:pt x="92988" y="21873"/>
                  </a:cubicBezTo>
                  <a:cubicBezTo>
                    <a:pt x="99630" y="9327"/>
                    <a:pt x="109962" y="9327"/>
                    <a:pt x="114390" y="12279"/>
                  </a:cubicBezTo>
                  <a:cubicBezTo>
                    <a:pt x="110929" y="13502"/>
                    <a:pt x="109106" y="17302"/>
                    <a:pt x="110331" y="20766"/>
                  </a:cubicBezTo>
                  <a:cubicBezTo>
                    <a:pt x="111556" y="24230"/>
                    <a:pt x="115357" y="26048"/>
                    <a:pt x="118818" y="24825"/>
                  </a:cubicBezTo>
                  <a:cubicBezTo>
                    <a:pt x="122353" y="26857"/>
                    <a:pt x="126862" y="25642"/>
                    <a:pt x="128892" y="22109"/>
                  </a:cubicBezTo>
                  <a:cubicBezTo>
                    <a:pt x="130109" y="19998"/>
                    <a:pt x="130205" y="17425"/>
                    <a:pt x="129150" y="15231"/>
                  </a:cubicBezTo>
                  <a:cubicBezTo>
                    <a:pt x="129408" y="7083"/>
                    <a:pt x="123017" y="268"/>
                    <a:pt x="114870" y="7"/>
                  </a:cubicBezTo>
                  <a:cubicBezTo>
                    <a:pt x="113460" y="-37"/>
                    <a:pt x="112058" y="119"/>
                    <a:pt x="110700" y="471"/>
                  </a:cubicBezTo>
                  <a:cubicBezTo>
                    <a:pt x="93726" y="471"/>
                    <a:pt x="83394" y="21873"/>
                    <a:pt x="83394" y="47703"/>
                  </a:cubicBezTo>
                  <a:cubicBezTo>
                    <a:pt x="81711" y="65680"/>
                    <a:pt x="90272" y="83077"/>
                    <a:pt x="105534" y="92721"/>
                  </a:cubicBezTo>
                  <a:cubicBezTo>
                    <a:pt x="105534" y="125931"/>
                    <a:pt x="92250" y="145857"/>
                    <a:pt x="60516" y="149547"/>
                  </a:cubicBezTo>
                  <a:cubicBezTo>
                    <a:pt x="63778" y="149547"/>
                    <a:pt x="66420" y="146903"/>
                    <a:pt x="66420" y="143643"/>
                  </a:cubicBezTo>
                  <a:cubicBezTo>
                    <a:pt x="66420" y="140382"/>
                    <a:pt x="63778" y="137739"/>
                    <a:pt x="60516" y="137739"/>
                  </a:cubicBezTo>
                  <a:cubicBezTo>
                    <a:pt x="57298" y="137216"/>
                    <a:pt x="54265" y="139402"/>
                    <a:pt x="53741" y="142621"/>
                  </a:cubicBezTo>
                  <a:cubicBezTo>
                    <a:pt x="53608" y="143453"/>
                    <a:pt x="53653" y="144305"/>
                    <a:pt x="53874" y="145119"/>
                  </a:cubicBezTo>
                  <a:cubicBezTo>
                    <a:pt x="52332" y="144010"/>
                    <a:pt x="50250" y="144010"/>
                    <a:pt x="48708" y="145119"/>
                  </a:cubicBezTo>
                  <a:cubicBezTo>
                    <a:pt x="45446" y="145119"/>
                    <a:pt x="42804" y="147762"/>
                    <a:pt x="42804" y="151023"/>
                  </a:cubicBezTo>
                  <a:cubicBezTo>
                    <a:pt x="42804" y="154283"/>
                    <a:pt x="45446" y="156927"/>
                    <a:pt x="48708" y="156927"/>
                  </a:cubicBezTo>
                  <a:cubicBezTo>
                    <a:pt x="39852" y="182019"/>
                    <a:pt x="0" y="175377"/>
                    <a:pt x="0" y="195303"/>
                  </a:cubicBezTo>
                  <a:close/>
                </a:path>
              </a:pathLst>
            </a:custGeom>
            <a:solidFill>
              <a:srgbClr val="FFD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BEB0FC44-F12E-4800-8086-B2067350C5C6}"/>
                </a:ext>
              </a:extLst>
            </p:cNvPr>
            <p:cNvSpPr/>
            <p:nvPr/>
          </p:nvSpPr>
          <p:spPr>
            <a:xfrm>
              <a:off x="1998121" y="3688068"/>
              <a:ext cx="129888" cy="206146"/>
            </a:xfrm>
            <a:custGeom>
              <a:avLst/>
              <a:gdLst>
                <a:gd name="connsiteX0" fmla="*/ 9594 w 129888"/>
                <a:gd name="connsiteY0" fmla="*/ 205634 h 206146"/>
                <a:gd name="connsiteX1" fmla="*/ 0 w 129888"/>
                <a:gd name="connsiteY1" fmla="*/ 194564 h 206146"/>
                <a:gd name="connsiteX2" fmla="*/ 20664 w 129888"/>
                <a:gd name="connsiteY2" fmla="*/ 177590 h 206146"/>
                <a:gd name="connsiteX3" fmla="*/ 46494 w 129888"/>
                <a:gd name="connsiteY3" fmla="*/ 158402 h 206146"/>
                <a:gd name="connsiteX4" fmla="*/ 39114 w 129888"/>
                <a:gd name="connsiteY4" fmla="*/ 153236 h 206146"/>
                <a:gd name="connsiteX5" fmla="*/ 43963 w 129888"/>
                <a:gd name="connsiteY5" fmla="*/ 145188 h 206146"/>
                <a:gd name="connsiteX6" fmla="*/ 44280 w 129888"/>
                <a:gd name="connsiteY6" fmla="*/ 145118 h 206146"/>
                <a:gd name="connsiteX7" fmla="*/ 48708 w 129888"/>
                <a:gd name="connsiteY7" fmla="*/ 145118 h 206146"/>
                <a:gd name="connsiteX8" fmla="*/ 48708 w 129888"/>
                <a:gd name="connsiteY8" fmla="*/ 140690 h 206146"/>
                <a:gd name="connsiteX9" fmla="*/ 54612 w 129888"/>
                <a:gd name="connsiteY9" fmla="*/ 140690 h 206146"/>
                <a:gd name="connsiteX10" fmla="*/ 61254 w 129888"/>
                <a:gd name="connsiteY10" fmla="*/ 146594 h 206146"/>
                <a:gd name="connsiteX11" fmla="*/ 61254 w 129888"/>
                <a:gd name="connsiteY11" fmla="*/ 152498 h 206146"/>
                <a:gd name="connsiteX12" fmla="*/ 102582 w 129888"/>
                <a:gd name="connsiteY12" fmla="*/ 96410 h 206146"/>
                <a:gd name="connsiteX13" fmla="*/ 80442 w 129888"/>
                <a:gd name="connsiteY13" fmla="*/ 51392 h 206146"/>
                <a:gd name="connsiteX14" fmla="*/ 108486 w 129888"/>
                <a:gd name="connsiteY14" fmla="*/ 4160 h 206146"/>
                <a:gd name="connsiteX15" fmla="*/ 122508 w 129888"/>
                <a:gd name="connsiteY15" fmla="*/ 4160 h 206146"/>
                <a:gd name="connsiteX16" fmla="*/ 129888 w 129888"/>
                <a:gd name="connsiteY16" fmla="*/ 14492 h 206146"/>
                <a:gd name="connsiteX17" fmla="*/ 124722 w 129888"/>
                <a:gd name="connsiteY17" fmla="*/ 21872 h 206146"/>
                <a:gd name="connsiteX18" fmla="*/ 115194 w 129888"/>
                <a:gd name="connsiteY18" fmla="*/ 17617 h 206146"/>
                <a:gd name="connsiteX19" fmla="*/ 115128 w 129888"/>
                <a:gd name="connsiteY19" fmla="*/ 17444 h 206146"/>
                <a:gd name="connsiteX20" fmla="*/ 115128 w 129888"/>
                <a:gd name="connsiteY20" fmla="*/ 9326 h 206146"/>
                <a:gd name="connsiteX21" fmla="*/ 107010 w 129888"/>
                <a:gd name="connsiteY21" fmla="*/ 9326 h 206146"/>
                <a:gd name="connsiteX22" fmla="*/ 95202 w 129888"/>
                <a:gd name="connsiteY22" fmla="*/ 20396 h 206146"/>
                <a:gd name="connsiteX23" fmla="*/ 109962 w 129888"/>
                <a:gd name="connsiteY23" fmla="*/ 88292 h 206146"/>
                <a:gd name="connsiteX24" fmla="*/ 109962 w 129888"/>
                <a:gd name="connsiteY24" fmla="*/ 88292 h 206146"/>
                <a:gd name="connsiteX25" fmla="*/ 94464 w 129888"/>
                <a:gd name="connsiteY25" fmla="*/ 142904 h 206146"/>
                <a:gd name="connsiteX26" fmla="*/ 56088 w 129888"/>
                <a:gd name="connsiteY26" fmla="*/ 162092 h 206146"/>
                <a:gd name="connsiteX27" fmla="*/ 25092 w 129888"/>
                <a:gd name="connsiteY27" fmla="*/ 189398 h 206146"/>
                <a:gd name="connsiteX28" fmla="*/ 12546 w 129888"/>
                <a:gd name="connsiteY28" fmla="*/ 196040 h 206146"/>
                <a:gd name="connsiteX29" fmla="*/ 16974 w 129888"/>
                <a:gd name="connsiteY29" fmla="*/ 203420 h 206146"/>
                <a:gd name="connsiteX30" fmla="*/ 9594 w 129888"/>
                <a:gd name="connsiteY30" fmla="*/ 205634 h 206146"/>
                <a:gd name="connsiteX31" fmla="*/ 47970 w 129888"/>
                <a:gd name="connsiteY31" fmla="*/ 156926 h 206146"/>
                <a:gd name="connsiteX32" fmla="*/ 47970 w 129888"/>
                <a:gd name="connsiteY32" fmla="*/ 156926 h 206146"/>
                <a:gd name="connsiteX33" fmla="*/ 20664 w 129888"/>
                <a:gd name="connsiteY33" fmla="*/ 177590 h 206146"/>
                <a:gd name="connsiteX34" fmla="*/ 738 w 129888"/>
                <a:gd name="connsiteY34" fmla="*/ 193826 h 206146"/>
                <a:gd name="connsiteX35" fmla="*/ 7993 w 129888"/>
                <a:gd name="connsiteY35" fmla="*/ 204034 h 206146"/>
                <a:gd name="connsiteX36" fmla="*/ 9594 w 129888"/>
                <a:gd name="connsiteY36" fmla="*/ 204158 h 206146"/>
                <a:gd name="connsiteX37" fmla="*/ 15498 w 129888"/>
                <a:gd name="connsiteY37" fmla="*/ 198992 h 206146"/>
                <a:gd name="connsiteX38" fmla="*/ 11070 w 129888"/>
                <a:gd name="connsiteY38" fmla="*/ 192350 h 206146"/>
                <a:gd name="connsiteX39" fmla="*/ 11070 w 129888"/>
                <a:gd name="connsiteY39" fmla="*/ 192350 h 206146"/>
                <a:gd name="connsiteX40" fmla="*/ 24354 w 129888"/>
                <a:gd name="connsiteY40" fmla="*/ 184232 h 206146"/>
                <a:gd name="connsiteX41" fmla="*/ 55350 w 129888"/>
                <a:gd name="connsiteY41" fmla="*/ 157664 h 206146"/>
                <a:gd name="connsiteX42" fmla="*/ 55350 w 129888"/>
                <a:gd name="connsiteY42" fmla="*/ 157664 h 206146"/>
                <a:gd name="connsiteX43" fmla="*/ 94464 w 129888"/>
                <a:gd name="connsiteY43" fmla="*/ 143642 h 206146"/>
                <a:gd name="connsiteX44" fmla="*/ 109962 w 129888"/>
                <a:gd name="connsiteY44" fmla="*/ 88292 h 206146"/>
                <a:gd name="connsiteX45" fmla="*/ 94988 w 129888"/>
                <a:gd name="connsiteY45" fmla="*/ 19986 h 206146"/>
                <a:gd name="connsiteX46" fmla="*/ 95202 w 129888"/>
                <a:gd name="connsiteY46" fmla="*/ 19658 h 206146"/>
                <a:gd name="connsiteX47" fmla="*/ 107010 w 129888"/>
                <a:gd name="connsiteY47" fmla="*/ 8588 h 206146"/>
                <a:gd name="connsiteX48" fmla="*/ 117342 w 129888"/>
                <a:gd name="connsiteY48" fmla="*/ 8588 h 206146"/>
                <a:gd name="connsiteX49" fmla="*/ 117342 w 129888"/>
                <a:gd name="connsiteY49" fmla="*/ 8588 h 206146"/>
                <a:gd name="connsiteX50" fmla="*/ 113652 w 129888"/>
                <a:gd name="connsiteY50" fmla="*/ 16706 h 206146"/>
                <a:gd name="connsiteX51" fmla="*/ 121770 w 129888"/>
                <a:gd name="connsiteY51" fmla="*/ 16706 h 206146"/>
                <a:gd name="connsiteX52" fmla="*/ 129888 w 129888"/>
                <a:gd name="connsiteY52" fmla="*/ 14492 h 206146"/>
                <a:gd name="connsiteX53" fmla="*/ 114862 w 129888"/>
                <a:gd name="connsiteY53" fmla="*/ 2 h 206146"/>
                <a:gd name="connsiteX54" fmla="*/ 111438 w 129888"/>
                <a:gd name="connsiteY54" fmla="*/ 470 h 206146"/>
                <a:gd name="connsiteX55" fmla="*/ 84870 w 129888"/>
                <a:gd name="connsiteY55" fmla="*/ 46964 h 206146"/>
                <a:gd name="connsiteX56" fmla="*/ 106272 w 129888"/>
                <a:gd name="connsiteY56" fmla="*/ 91244 h 206146"/>
                <a:gd name="connsiteX57" fmla="*/ 106272 w 129888"/>
                <a:gd name="connsiteY57" fmla="*/ 91244 h 206146"/>
                <a:gd name="connsiteX58" fmla="*/ 61254 w 129888"/>
                <a:gd name="connsiteY58" fmla="*/ 148808 h 206146"/>
                <a:gd name="connsiteX59" fmla="*/ 61254 w 129888"/>
                <a:gd name="connsiteY59" fmla="*/ 148808 h 206146"/>
                <a:gd name="connsiteX60" fmla="*/ 65062 w 129888"/>
                <a:gd name="connsiteY60" fmla="*/ 142572 h 206146"/>
                <a:gd name="connsiteX61" fmla="*/ 64944 w 129888"/>
                <a:gd name="connsiteY61" fmla="*/ 142166 h 206146"/>
                <a:gd name="connsiteX62" fmla="*/ 59195 w 129888"/>
                <a:gd name="connsiteY62" fmla="*/ 137662 h 206146"/>
                <a:gd name="connsiteX63" fmla="*/ 56088 w 129888"/>
                <a:gd name="connsiteY63" fmla="*/ 139214 h 206146"/>
                <a:gd name="connsiteX64" fmla="*/ 50922 w 129888"/>
                <a:gd name="connsiteY64" fmla="*/ 139214 h 206146"/>
                <a:gd name="connsiteX65" fmla="*/ 50922 w 129888"/>
                <a:gd name="connsiteY65" fmla="*/ 144380 h 206146"/>
                <a:gd name="connsiteX66" fmla="*/ 50922 w 129888"/>
                <a:gd name="connsiteY66" fmla="*/ 144380 h 206146"/>
                <a:gd name="connsiteX67" fmla="*/ 45756 w 129888"/>
                <a:gd name="connsiteY67" fmla="*/ 144380 h 206146"/>
                <a:gd name="connsiteX68" fmla="*/ 41239 w 129888"/>
                <a:gd name="connsiteY68" fmla="*/ 151402 h 206146"/>
                <a:gd name="connsiteX69" fmla="*/ 41328 w 129888"/>
                <a:gd name="connsiteY69" fmla="*/ 151760 h 206146"/>
                <a:gd name="connsiteX70" fmla="*/ 48708 w 129888"/>
                <a:gd name="connsiteY70" fmla="*/ 151760 h 2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9888" h="206146">
                  <a:moveTo>
                    <a:pt x="9594" y="205634"/>
                  </a:moveTo>
                  <a:cubicBezTo>
                    <a:pt x="9594" y="205634"/>
                    <a:pt x="0" y="205634"/>
                    <a:pt x="0" y="194564"/>
                  </a:cubicBezTo>
                  <a:cubicBezTo>
                    <a:pt x="0" y="183494"/>
                    <a:pt x="10332" y="181280"/>
                    <a:pt x="20664" y="177590"/>
                  </a:cubicBezTo>
                  <a:cubicBezTo>
                    <a:pt x="30996" y="173900"/>
                    <a:pt x="42804" y="169472"/>
                    <a:pt x="46494" y="158402"/>
                  </a:cubicBezTo>
                  <a:cubicBezTo>
                    <a:pt x="43062" y="158866"/>
                    <a:pt x="39852" y="156618"/>
                    <a:pt x="39114" y="153236"/>
                  </a:cubicBezTo>
                  <a:cubicBezTo>
                    <a:pt x="38228" y="149676"/>
                    <a:pt x="40398" y="146073"/>
                    <a:pt x="43963" y="145188"/>
                  </a:cubicBezTo>
                  <a:cubicBezTo>
                    <a:pt x="44066" y="145163"/>
                    <a:pt x="44169" y="145139"/>
                    <a:pt x="44280" y="145118"/>
                  </a:cubicBezTo>
                  <a:lnTo>
                    <a:pt x="48708" y="145118"/>
                  </a:lnTo>
                  <a:cubicBezTo>
                    <a:pt x="48391" y="143659"/>
                    <a:pt x="48391" y="142148"/>
                    <a:pt x="48708" y="140690"/>
                  </a:cubicBezTo>
                  <a:cubicBezTo>
                    <a:pt x="50642" y="140155"/>
                    <a:pt x="52678" y="140155"/>
                    <a:pt x="54612" y="140690"/>
                  </a:cubicBezTo>
                  <a:cubicBezTo>
                    <a:pt x="57896" y="140955"/>
                    <a:pt x="60605" y="143364"/>
                    <a:pt x="61254" y="146594"/>
                  </a:cubicBezTo>
                  <a:cubicBezTo>
                    <a:pt x="61992" y="148492"/>
                    <a:pt x="61992" y="150600"/>
                    <a:pt x="61254" y="152498"/>
                  </a:cubicBezTo>
                  <a:cubicBezTo>
                    <a:pt x="89298" y="148070"/>
                    <a:pt x="102582" y="129620"/>
                    <a:pt x="102582" y="96410"/>
                  </a:cubicBezTo>
                  <a:cubicBezTo>
                    <a:pt x="87187" y="86887"/>
                    <a:pt x="78582" y="69401"/>
                    <a:pt x="80442" y="51392"/>
                  </a:cubicBezTo>
                  <a:cubicBezTo>
                    <a:pt x="80442" y="24824"/>
                    <a:pt x="91512" y="7112"/>
                    <a:pt x="108486" y="4160"/>
                  </a:cubicBezTo>
                  <a:cubicBezTo>
                    <a:pt x="112892" y="1924"/>
                    <a:pt x="118102" y="1924"/>
                    <a:pt x="122508" y="4160"/>
                  </a:cubicBezTo>
                  <a:cubicBezTo>
                    <a:pt x="126161" y="6573"/>
                    <a:pt x="128788" y="10254"/>
                    <a:pt x="129888" y="14492"/>
                  </a:cubicBezTo>
                  <a:cubicBezTo>
                    <a:pt x="129814" y="17769"/>
                    <a:pt x="127777" y="20681"/>
                    <a:pt x="124722" y="21872"/>
                  </a:cubicBezTo>
                  <a:cubicBezTo>
                    <a:pt x="120914" y="23328"/>
                    <a:pt x="116648" y="21424"/>
                    <a:pt x="115194" y="17617"/>
                  </a:cubicBezTo>
                  <a:cubicBezTo>
                    <a:pt x="115172" y="17560"/>
                    <a:pt x="115150" y="17502"/>
                    <a:pt x="115128" y="17444"/>
                  </a:cubicBezTo>
                  <a:cubicBezTo>
                    <a:pt x="113283" y="15053"/>
                    <a:pt x="113283" y="11717"/>
                    <a:pt x="115128" y="9326"/>
                  </a:cubicBezTo>
                  <a:cubicBezTo>
                    <a:pt x="112479" y="8567"/>
                    <a:pt x="109659" y="8567"/>
                    <a:pt x="107010" y="9326"/>
                  </a:cubicBezTo>
                  <a:cubicBezTo>
                    <a:pt x="101578" y="11000"/>
                    <a:pt x="97224" y="15084"/>
                    <a:pt x="95202" y="20396"/>
                  </a:cubicBezTo>
                  <a:cubicBezTo>
                    <a:pt x="80715" y="43253"/>
                    <a:pt x="87291" y="73512"/>
                    <a:pt x="109962" y="88292"/>
                  </a:cubicBezTo>
                  <a:lnTo>
                    <a:pt x="109962" y="88292"/>
                  </a:lnTo>
                  <a:cubicBezTo>
                    <a:pt x="112818" y="107873"/>
                    <a:pt x="107180" y="127744"/>
                    <a:pt x="94464" y="142904"/>
                  </a:cubicBezTo>
                  <a:cubicBezTo>
                    <a:pt x="85261" y="154805"/>
                    <a:pt x="71136" y="161868"/>
                    <a:pt x="56088" y="162092"/>
                  </a:cubicBezTo>
                  <a:cubicBezTo>
                    <a:pt x="51505" y="176164"/>
                    <a:pt x="39631" y="186626"/>
                    <a:pt x="25092" y="189398"/>
                  </a:cubicBezTo>
                  <a:cubicBezTo>
                    <a:pt x="18450" y="189398"/>
                    <a:pt x="13284" y="189398"/>
                    <a:pt x="12546" y="196040"/>
                  </a:cubicBezTo>
                  <a:cubicBezTo>
                    <a:pt x="15631" y="197082"/>
                    <a:pt x="17505" y="200206"/>
                    <a:pt x="16974" y="203420"/>
                  </a:cubicBezTo>
                  <a:cubicBezTo>
                    <a:pt x="15402" y="205882"/>
                    <a:pt x="12266" y="206824"/>
                    <a:pt x="9594" y="205634"/>
                  </a:cubicBezTo>
                  <a:close/>
                  <a:moveTo>
                    <a:pt x="47970" y="156926"/>
                  </a:moveTo>
                  <a:lnTo>
                    <a:pt x="47970" y="156926"/>
                  </a:lnTo>
                  <a:cubicBezTo>
                    <a:pt x="44280" y="169472"/>
                    <a:pt x="31734" y="173900"/>
                    <a:pt x="20664" y="177590"/>
                  </a:cubicBezTo>
                  <a:cubicBezTo>
                    <a:pt x="9594" y="181280"/>
                    <a:pt x="738" y="184232"/>
                    <a:pt x="738" y="193826"/>
                  </a:cubicBezTo>
                  <a:cubicBezTo>
                    <a:pt x="-81" y="198648"/>
                    <a:pt x="3173" y="203219"/>
                    <a:pt x="7993" y="204034"/>
                  </a:cubicBezTo>
                  <a:cubicBezTo>
                    <a:pt x="8524" y="204124"/>
                    <a:pt x="9055" y="204165"/>
                    <a:pt x="9594" y="204158"/>
                  </a:cubicBezTo>
                  <a:cubicBezTo>
                    <a:pt x="12590" y="204181"/>
                    <a:pt x="15122" y="201961"/>
                    <a:pt x="15498" y="198992"/>
                  </a:cubicBezTo>
                  <a:cubicBezTo>
                    <a:pt x="15668" y="196039"/>
                    <a:pt x="13860" y="193331"/>
                    <a:pt x="11070" y="192350"/>
                  </a:cubicBezTo>
                  <a:lnTo>
                    <a:pt x="11070" y="192350"/>
                  </a:lnTo>
                  <a:cubicBezTo>
                    <a:pt x="11070" y="187922"/>
                    <a:pt x="17712" y="186446"/>
                    <a:pt x="24354" y="184232"/>
                  </a:cubicBezTo>
                  <a:cubicBezTo>
                    <a:pt x="30996" y="182018"/>
                    <a:pt x="50922" y="174638"/>
                    <a:pt x="55350" y="157664"/>
                  </a:cubicBezTo>
                  <a:lnTo>
                    <a:pt x="55350" y="157664"/>
                  </a:lnTo>
                  <a:cubicBezTo>
                    <a:pt x="69785" y="158763"/>
                    <a:pt x="84014" y="153664"/>
                    <a:pt x="94464" y="143642"/>
                  </a:cubicBezTo>
                  <a:cubicBezTo>
                    <a:pt x="107571" y="128396"/>
                    <a:pt x="113246" y="108126"/>
                    <a:pt x="109962" y="88292"/>
                  </a:cubicBezTo>
                  <a:cubicBezTo>
                    <a:pt x="86966" y="73564"/>
                    <a:pt x="80265" y="42983"/>
                    <a:pt x="94988" y="19986"/>
                  </a:cubicBezTo>
                  <a:cubicBezTo>
                    <a:pt x="95062" y="19876"/>
                    <a:pt x="95128" y="19767"/>
                    <a:pt x="95202" y="19658"/>
                  </a:cubicBezTo>
                  <a:cubicBezTo>
                    <a:pt x="97224" y="14346"/>
                    <a:pt x="101578" y="10262"/>
                    <a:pt x="107010" y="8588"/>
                  </a:cubicBezTo>
                  <a:cubicBezTo>
                    <a:pt x="110353" y="7406"/>
                    <a:pt x="113999" y="7406"/>
                    <a:pt x="117342" y="8588"/>
                  </a:cubicBezTo>
                  <a:lnTo>
                    <a:pt x="117342" y="8588"/>
                  </a:lnTo>
                  <a:cubicBezTo>
                    <a:pt x="114206" y="9943"/>
                    <a:pt x="112611" y="13453"/>
                    <a:pt x="113652" y="16706"/>
                  </a:cubicBezTo>
                  <a:cubicBezTo>
                    <a:pt x="116043" y="18551"/>
                    <a:pt x="119379" y="18551"/>
                    <a:pt x="121770" y="16706"/>
                  </a:cubicBezTo>
                  <a:cubicBezTo>
                    <a:pt x="124678" y="17537"/>
                    <a:pt x="127807" y="16684"/>
                    <a:pt x="129888" y="14492"/>
                  </a:cubicBezTo>
                  <a:cubicBezTo>
                    <a:pt x="129740" y="6341"/>
                    <a:pt x="123010" y="-146"/>
                    <a:pt x="114862" y="2"/>
                  </a:cubicBezTo>
                  <a:cubicBezTo>
                    <a:pt x="113704" y="24"/>
                    <a:pt x="112560" y="180"/>
                    <a:pt x="111438" y="470"/>
                  </a:cubicBezTo>
                  <a:cubicBezTo>
                    <a:pt x="94464" y="470"/>
                    <a:pt x="84870" y="21134"/>
                    <a:pt x="84870" y="46964"/>
                  </a:cubicBezTo>
                  <a:cubicBezTo>
                    <a:pt x="83320" y="64536"/>
                    <a:pt x="91542" y="81542"/>
                    <a:pt x="106272" y="91244"/>
                  </a:cubicBezTo>
                  <a:lnTo>
                    <a:pt x="106272" y="91244"/>
                  </a:lnTo>
                  <a:cubicBezTo>
                    <a:pt x="106272" y="125930"/>
                    <a:pt x="91512" y="145118"/>
                    <a:pt x="61254" y="148808"/>
                  </a:cubicBezTo>
                  <a:lnTo>
                    <a:pt x="61254" y="148808"/>
                  </a:lnTo>
                  <a:cubicBezTo>
                    <a:pt x="64029" y="148137"/>
                    <a:pt x="65734" y="145344"/>
                    <a:pt x="65062" y="142572"/>
                  </a:cubicBezTo>
                  <a:cubicBezTo>
                    <a:pt x="65025" y="142435"/>
                    <a:pt x="64988" y="142299"/>
                    <a:pt x="64944" y="142166"/>
                  </a:cubicBezTo>
                  <a:cubicBezTo>
                    <a:pt x="64597" y="139333"/>
                    <a:pt x="62022" y="137317"/>
                    <a:pt x="59195" y="137662"/>
                  </a:cubicBezTo>
                  <a:cubicBezTo>
                    <a:pt x="58007" y="137806"/>
                    <a:pt x="56915" y="138354"/>
                    <a:pt x="56088" y="139214"/>
                  </a:cubicBezTo>
                  <a:cubicBezTo>
                    <a:pt x="54435" y="138516"/>
                    <a:pt x="52575" y="138516"/>
                    <a:pt x="50922" y="139214"/>
                  </a:cubicBezTo>
                  <a:cubicBezTo>
                    <a:pt x="50125" y="140845"/>
                    <a:pt x="50125" y="142749"/>
                    <a:pt x="50922" y="144380"/>
                  </a:cubicBezTo>
                  <a:lnTo>
                    <a:pt x="50922" y="144380"/>
                  </a:lnTo>
                  <a:cubicBezTo>
                    <a:pt x="49291" y="143586"/>
                    <a:pt x="47387" y="143586"/>
                    <a:pt x="45756" y="144380"/>
                  </a:cubicBezTo>
                  <a:cubicBezTo>
                    <a:pt x="42568" y="145071"/>
                    <a:pt x="40546" y="148215"/>
                    <a:pt x="41239" y="151402"/>
                  </a:cubicBezTo>
                  <a:cubicBezTo>
                    <a:pt x="41262" y="151522"/>
                    <a:pt x="41291" y="151642"/>
                    <a:pt x="41328" y="151760"/>
                  </a:cubicBezTo>
                  <a:cubicBezTo>
                    <a:pt x="41328" y="151760"/>
                    <a:pt x="41328" y="156926"/>
                    <a:pt x="48708" y="151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5B2D9E30-48D5-4AA1-9A9C-4F083959FBCB}"/>
                </a:ext>
              </a:extLst>
            </p:cNvPr>
            <p:cNvSpPr/>
            <p:nvPr/>
          </p:nvSpPr>
          <p:spPr>
            <a:xfrm>
              <a:off x="2099228" y="3621380"/>
              <a:ext cx="19486" cy="17711"/>
            </a:xfrm>
            <a:custGeom>
              <a:avLst/>
              <a:gdLst>
                <a:gd name="connsiteX0" fmla="*/ 8856 w 19486"/>
                <a:gd name="connsiteY0" fmla="*/ 0 h 17711"/>
                <a:gd name="connsiteX1" fmla="*/ 8856 w 19486"/>
                <a:gd name="connsiteY1" fmla="*/ 17712 h 17711"/>
                <a:gd name="connsiteX2" fmla="*/ 0 w 19486"/>
                <a:gd name="connsiteY2" fmla="*/ 8856 h 17711"/>
                <a:gd name="connsiteX3" fmla="*/ 8856 w 19486"/>
                <a:gd name="connsiteY3" fmla="*/ 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86" h="17711">
                  <a:moveTo>
                    <a:pt x="8856" y="0"/>
                  </a:moveTo>
                  <a:cubicBezTo>
                    <a:pt x="19926" y="0"/>
                    <a:pt x="25830" y="17712"/>
                    <a:pt x="8856" y="17712"/>
                  </a:cubicBezTo>
                  <a:cubicBezTo>
                    <a:pt x="3963" y="17712"/>
                    <a:pt x="0" y="13747"/>
                    <a:pt x="0" y="8856"/>
                  </a:cubicBezTo>
                  <a:cubicBezTo>
                    <a:pt x="0" y="3965"/>
                    <a:pt x="3963" y="0"/>
                    <a:pt x="8856" y="0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868CF6A8-1381-489F-AA59-DB0EA4DF31AC}"/>
                </a:ext>
              </a:extLst>
            </p:cNvPr>
            <p:cNvSpPr/>
            <p:nvPr/>
          </p:nvSpPr>
          <p:spPr>
            <a:xfrm>
              <a:off x="2097198" y="3621562"/>
              <a:ext cx="20433" cy="18334"/>
            </a:xfrm>
            <a:custGeom>
              <a:avLst/>
              <a:gdLst>
                <a:gd name="connsiteX0" fmla="*/ 9409 w 20433"/>
                <a:gd name="connsiteY0" fmla="*/ 17529 h 18334"/>
                <a:gd name="connsiteX1" fmla="*/ 428 w 20433"/>
                <a:gd name="connsiteY1" fmla="*/ 8798 h 18334"/>
                <a:gd name="connsiteX2" fmla="*/ 554 w 20433"/>
                <a:gd name="connsiteY2" fmla="*/ 7197 h 18334"/>
                <a:gd name="connsiteX3" fmla="*/ 554 w 20433"/>
                <a:gd name="connsiteY3" fmla="*/ 1293 h 18334"/>
                <a:gd name="connsiteX4" fmla="*/ 8672 w 20433"/>
                <a:gd name="connsiteY4" fmla="*/ 1293 h 18334"/>
                <a:gd name="connsiteX5" fmla="*/ 19742 w 20433"/>
                <a:gd name="connsiteY5" fmla="*/ 11625 h 18334"/>
                <a:gd name="connsiteX6" fmla="*/ 19742 w 20433"/>
                <a:gd name="connsiteY6" fmla="*/ 17529 h 18334"/>
                <a:gd name="connsiteX7" fmla="*/ 9409 w 20433"/>
                <a:gd name="connsiteY7" fmla="*/ 17529 h 18334"/>
                <a:gd name="connsiteX8" fmla="*/ 9409 w 20433"/>
                <a:gd name="connsiteY8" fmla="*/ 555 h 18334"/>
                <a:gd name="connsiteX9" fmla="*/ 2030 w 20433"/>
                <a:gd name="connsiteY9" fmla="*/ 555 h 18334"/>
                <a:gd name="connsiteX10" fmla="*/ 2030 w 20433"/>
                <a:gd name="connsiteY10" fmla="*/ 5721 h 18334"/>
                <a:gd name="connsiteX11" fmla="*/ 9373 w 20433"/>
                <a:gd name="connsiteY11" fmla="*/ 14544 h 18334"/>
                <a:gd name="connsiteX12" fmla="*/ 10147 w 20433"/>
                <a:gd name="connsiteY12" fmla="*/ 14577 h 18334"/>
                <a:gd name="connsiteX13" fmla="*/ 19004 w 20433"/>
                <a:gd name="connsiteY13" fmla="*/ 14577 h 18334"/>
                <a:gd name="connsiteX14" fmla="*/ 19004 w 20433"/>
                <a:gd name="connsiteY14" fmla="*/ 9411 h 18334"/>
                <a:gd name="connsiteX15" fmla="*/ 10885 w 20433"/>
                <a:gd name="connsiteY15" fmla="*/ 555 h 1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433" h="18334">
                  <a:moveTo>
                    <a:pt x="9409" y="17529"/>
                  </a:moveTo>
                  <a:cubicBezTo>
                    <a:pt x="4517" y="17598"/>
                    <a:pt x="502" y="13689"/>
                    <a:pt x="428" y="8798"/>
                  </a:cubicBezTo>
                  <a:cubicBezTo>
                    <a:pt x="421" y="8262"/>
                    <a:pt x="465" y="7726"/>
                    <a:pt x="554" y="7197"/>
                  </a:cubicBezTo>
                  <a:cubicBezTo>
                    <a:pt x="-185" y="5299"/>
                    <a:pt x="-185" y="3191"/>
                    <a:pt x="554" y="1293"/>
                  </a:cubicBezTo>
                  <a:cubicBezTo>
                    <a:pt x="3210" y="572"/>
                    <a:pt x="6015" y="572"/>
                    <a:pt x="8672" y="1293"/>
                  </a:cubicBezTo>
                  <a:cubicBezTo>
                    <a:pt x="14509" y="1280"/>
                    <a:pt x="19350" y="5802"/>
                    <a:pt x="19742" y="11625"/>
                  </a:cubicBezTo>
                  <a:cubicBezTo>
                    <a:pt x="20664" y="13485"/>
                    <a:pt x="20664" y="15669"/>
                    <a:pt x="19742" y="17529"/>
                  </a:cubicBezTo>
                  <a:cubicBezTo>
                    <a:pt x="16384" y="18603"/>
                    <a:pt x="12767" y="18603"/>
                    <a:pt x="9409" y="17529"/>
                  </a:cubicBezTo>
                  <a:close/>
                  <a:moveTo>
                    <a:pt x="9409" y="555"/>
                  </a:moveTo>
                  <a:cubicBezTo>
                    <a:pt x="7004" y="-185"/>
                    <a:pt x="4435" y="-185"/>
                    <a:pt x="2030" y="555"/>
                  </a:cubicBezTo>
                  <a:cubicBezTo>
                    <a:pt x="1469" y="2231"/>
                    <a:pt x="1469" y="4045"/>
                    <a:pt x="2030" y="5721"/>
                  </a:cubicBezTo>
                  <a:cubicBezTo>
                    <a:pt x="1624" y="10186"/>
                    <a:pt x="4908" y="14136"/>
                    <a:pt x="9373" y="14544"/>
                  </a:cubicBezTo>
                  <a:cubicBezTo>
                    <a:pt x="9631" y="14567"/>
                    <a:pt x="9889" y="14578"/>
                    <a:pt x="10147" y="14577"/>
                  </a:cubicBezTo>
                  <a:cubicBezTo>
                    <a:pt x="13033" y="15438"/>
                    <a:pt x="16111" y="15438"/>
                    <a:pt x="19004" y="14577"/>
                  </a:cubicBezTo>
                  <a:cubicBezTo>
                    <a:pt x="19623" y="12911"/>
                    <a:pt x="19623" y="11077"/>
                    <a:pt x="19004" y="9411"/>
                  </a:cubicBezTo>
                  <a:cubicBezTo>
                    <a:pt x="18708" y="4920"/>
                    <a:pt x="15336" y="1238"/>
                    <a:pt x="10885" y="55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A8FFBAC4-2511-4C7C-8F3A-D0B3CF6AB657}"/>
                </a:ext>
              </a:extLst>
            </p:cNvPr>
            <p:cNvSpPr/>
            <p:nvPr/>
          </p:nvSpPr>
          <p:spPr>
            <a:xfrm>
              <a:off x="2076349" y="3614000"/>
              <a:ext cx="19035" cy="19187"/>
            </a:xfrm>
            <a:custGeom>
              <a:avLst/>
              <a:gdLst>
                <a:gd name="connsiteX0" fmla="*/ 9594 w 19035"/>
                <a:gd name="connsiteY0" fmla="*/ 0 h 19187"/>
                <a:gd name="connsiteX1" fmla="*/ 9594 w 19035"/>
                <a:gd name="connsiteY1" fmla="*/ 19188 h 19187"/>
                <a:gd name="connsiteX2" fmla="*/ 0 w 19035"/>
                <a:gd name="connsiteY2" fmla="*/ 9594 h 19187"/>
                <a:gd name="connsiteX3" fmla="*/ 9594 w 19035"/>
                <a:gd name="connsiteY3" fmla="*/ 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35" h="19187">
                  <a:moveTo>
                    <a:pt x="9594" y="0"/>
                  </a:moveTo>
                  <a:cubicBezTo>
                    <a:pt x="20664" y="0"/>
                    <a:pt x="23616" y="19188"/>
                    <a:pt x="9594" y="19188"/>
                  </a:cubicBezTo>
                  <a:cubicBezTo>
                    <a:pt x="4295" y="19188"/>
                    <a:pt x="0" y="14893"/>
                    <a:pt x="0" y="9594"/>
                  </a:cubicBezTo>
                  <a:cubicBezTo>
                    <a:pt x="0" y="4295"/>
                    <a:pt x="4295" y="0"/>
                    <a:pt x="9594" y="0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30AA98E5-E0E3-40C2-AB32-4DA42942E4D2}"/>
                </a:ext>
              </a:extLst>
            </p:cNvPr>
            <p:cNvSpPr/>
            <p:nvPr/>
          </p:nvSpPr>
          <p:spPr>
            <a:xfrm>
              <a:off x="2076534" y="3613999"/>
              <a:ext cx="22464" cy="21792"/>
            </a:xfrm>
            <a:custGeom>
              <a:avLst/>
              <a:gdLst>
                <a:gd name="connsiteX0" fmla="*/ 9410 w 22464"/>
                <a:gd name="connsiteY0" fmla="*/ 19188 h 21792"/>
                <a:gd name="connsiteX1" fmla="*/ 2030 w 22464"/>
                <a:gd name="connsiteY1" fmla="*/ 19188 h 21792"/>
                <a:gd name="connsiteX2" fmla="*/ 2030 w 22464"/>
                <a:gd name="connsiteY2" fmla="*/ 12546 h 21792"/>
                <a:gd name="connsiteX3" fmla="*/ 10856 w 22464"/>
                <a:gd name="connsiteY3" fmla="*/ 2242 h 21792"/>
                <a:gd name="connsiteX4" fmla="*/ 11623 w 22464"/>
                <a:gd name="connsiteY4" fmla="*/ 2214 h 21792"/>
                <a:gd name="connsiteX5" fmla="*/ 21985 w 22464"/>
                <a:gd name="connsiteY5" fmla="*/ 12519 h 21792"/>
                <a:gd name="connsiteX6" fmla="*/ 21956 w 22464"/>
                <a:gd name="connsiteY6" fmla="*/ 13284 h 21792"/>
                <a:gd name="connsiteX7" fmla="*/ 21956 w 22464"/>
                <a:gd name="connsiteY7" fmla="*/ 19188 h 21792"/>
                <a:gd name="connsiteX8" fmla="*/ 9432 w 22464"/>
                <a:gd name="connsiteY8" fmla="*/ 19209 h 21792"/>
                <a:gd name="connsiteX9" fmla="*/ 9410 w 22464"/>
                <a:gd name="connsiteY9" fmla="*/ 19188 h 21792"/>
                <a:gd name="connsiteX10" fmla="*/ 9410 w 22464"/>
                <a:gd name="connsiteY10" fmla="*/ 0 h 21792"/>
                <a:gd name="connsiteX11" fmla="*/ 524 w 22464"/>
                <a:gd name="connsiteY11" fmla="*/ 8825 h 21792"/>
                <a:gd name="connsiteX12" fmla="*/ 554 w 22464"/>
                <a:gd name="connsiteY12" fmla="*/ 9594 h 21792"/>
                <a:gd name="connsiteX13" fmla="*/ 554 w 22464"/>
                <a:gd name="connsiteY13" fmla="*/ 15498 h 21792"/>
                <a:gd name="connsiteX14" fmla="*/ 13055 w 22464"/>
                <a:gd name="connsiteY14" fmla="*/ 16283 h 21792"/>
                <a:gd name="connsiteX15" fmla="*/ 13838 w 22464"/>
                <a:gd name="connsiteY15" fmla="*/ 15498 h 21792"/>
                <a:gd name="connsiteX16" fmla="*/ 13838 w 22464"/>
                <a:gd name="connsiteY16" fmla="*/ 10332 h 21792"/>
                <a:gd name="connsiteX17" fmla="*/ 9410 w 22464"/>
                <a:gd name="connsiteY17" fmla="*/ 0 h 2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64" h="21792">
                  <a:moveTo>
                    <a:pt x="9410" y="19188"/>
                  </a:moveTo>
                  <a:cubicBezTo>
                    <a:pt x="7070" y="20262"/>
                    <a:pt x="4369" y="20262"/>
                    <a:pt x="2030" y="19188"/>
                  </a:cubicBezTo>
                  <a:cubicBezTo>
                    <a:pt x="1166" y="17058"/>
                    <a:pt x="1166" y="14676"/>
                    <a:pt x="2030" y="12546"/>
                  </a:cubicBezTo>
                  <a:cubicBezTo>
                    <a:pt x="1624" y="7263"/>
                    <a:pt x="5572" y="2650"/>
                    <a:pt x="10856" y="2242"/>
                  </a:cubicBezTo>
                  <a:cubicBezTo>
                    <a:pt x="11114" y="2223"/>
                    <a:pt x="11365" y="2213"/>
                    <a:pt x="11623" y="2214"/>
                  </a:cubicBezTo>
                  <a:cubicBezTo>
                    <a:pt x="17328" y="2199"/>
                    <a:pt x="21970" y="6813"/>
                    <a:pt x="21985" y="12519"/>
                  </a:cubicBezTo>
                  <a:cubicBezTo>
                    <a:pt x="21985" y="12775"/>
                    <a:pt x="21970" y="13029"/>
                    <a:pt x="21956" y="13284"/>
                  </a:cubicBezTo>
                  <a:cubicBezTo>
                    <a:pt x="22634" y="15194"/>
                    <a:pt x="22634" y="17278"/>
                    <a:pt x="21956" y="19188"/>
                  </a:cubicBezTo>
                  <a:cubicBezTo>
                    <a:pt x="18502" y="22652"/>
                    <a:pt x="12893" y="22663"/>
                    <a:pt x="9432" y="19209"/>
                  </a:cubicBezTo>
                  <a:cubicBezTo>
                    <a:pt x="9424" y="19203"/>
                    <a:pt x="9417" y="19195"/>
                    <a:pt x="9410" y="19188"/>
                  </a:cubicBezTo>
                  <a:close/>
                  <a:moveTo>
                    <a:pt x="9410" y="0"/>
                  </a:moveTo>
                  <a:cubicBezTo>
                    <a:pt x="4517" y="-17"/>
                    <a:pt x="539" y="3934"/>
                    <a:pt x="524" y="8825"/>
                  </a:cubicBezTo>
                  <a:cubicBezTo>
                    <a:pt x="524" y="9082"/>
                    <a:pt x="531" y="9339"/>
                    <a:pt x="554" y="9594"/>
                  </a:cubicBezTo>
                  <a:cubicBezTo>
                    <a:pt x="-185" y="11492"/>
                    <a:pt x="-185" y="13600"/>
                    <a:pt x="554" y="15498"/>
                  </a:cubicBezTo>
                  <a:cubicBezTo>
                    <a:pt x="3786" y="19167"/>
                    <a:pt x="9387" y="19517"/>
                    <a:pt x="13055" y="16283"/>
                  </a:cubicBezTo>
                  <a:cubicBezTo>
                    <a:pt x="13328" y="16038"/>
                    <a:pt x="13594" y="15776"/>
                    <a:pt x="13838" y="15498"/>
                  </a:cubicBezTo>
                  <a:cubicBezTo>
                    <a:pt x="14531" y="13846"/>
                    <a:pt x="14531" y="11984"/>
                    <a:pt x="13838" y="10332"/>
                  </a:cubicBezTo>
                  <a:cubicBezTo>
                    <a:pt x="14745" y="6294"/>
                    <a:pt x="12959" y="2128"/>
                    <a:pt x="941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DB073CA9-F765-4CA7-90B7-8DDE3B0434BA}"/>
                </a:ext>
              </a:extLst>
            </p:cNvPr>
            <p:cNvSpPr/>
            <p:nvPr/>
          </p:nvSpPr>
          <p:spPr>
            <a:xfrm>
              <a:off x="2091110" y="3612436"/>
              <a:ext cx="16982" cy="16323"/>
            </a:xfrm>
            <a:custGeom>
              <a:avLst/>
              <a:gdLst>
                <a:gd name="connsiteX0" fmla="*/ 8118 w 16982"/>
                <a:gd name="connsiteY0" fmla="*/ 16323 h 16323"/>
                <a:gd name="connsiteX1" fmla="*/ 0 w 16982"/>
                <a:gd name="connsiteY1" fmla="*/ 8205 h 16323"/>
                <a:gd name="connsiteX2" fmla="*/ 8118 w 16982"/>
                <a:gd name="connsiteY2" fmla="*/ 87 h 16323"/>
                <a:gd name="connsiteX3" fmla="*/ 8118 w 16982"/>
                <a:gd name="connsiteY3" fmla="*/ 16323 h 1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82" h="16323">
                  <a:moveTo>
                    <a:pt x="8118" y="16323"/>
                  </a:moveTo>
                  <a:cubicBezTo>
                    <a:pt x="3631" y="16323"/>
                    <a:pt x="0" y="12689"/>
                    <a:pt x="0" y="8205"/>
                  </a:cubicBezTo>
                  <a:cubicBezTo>
                    <a:pt x="0" y="3722"/>
                    <a:pt x="3631" y="87"/>
                    <a:pt x="8118" y="87"/>
                  </a:cubicBezTo>
                  <a:cubicBezTo>
                    <a:pt x="19188" y="-1389"/>
                    <a:pt x="20664" y="16323"/>
                    <a:pt x="8118" y="16323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40A7414C-2225-4C06-8BE2-C351D9F1C65B}"/>
                </a:ext>
              </a:extLst>
            </p:cNvPr>
            <p:cNvSpPr/>
            <p:nvPr/>
          </p:nvSpPr>
          <p:spPr>
            <a:xfrm>
              <a:off x="2092032" y="3611048"/>
              <a:ext cx="18819" cy="20048"/>
            </a:xfrm>
            <a:custGeom>
              <a:avLst/>
              <a:gdLst>
                <a:gd name="connsiteX0" fmla="*/ 7196 w 18819"/>
                <a:gd name="connsiteY0" fmla="*/ 17712 h 20048"/>
                <a:gd name="connsiteX1" fmla="*/ 554 w 18819"/>
                <a:gd name="connsiteY1" fmla="*/ 17712 h 20048"/>
                <a:gd name="connsiteX2" fmla="*/ 554 w 18819"/>
                <a:gd name="connsiteY2" fmla="*/ 11808 h 20048"/>
                <a:gd name="connsiteX3" fmla="*/ 7897 w 18819"/>
                <a:gd name="connsiteY3" fmla="*/ 2985 h 20048"/>
                <a:gd name="connsiteX4" fmla="*/ 8671 w 18819"/>
                <a:gd name="connsiteY4" fmla="*/ 2952 h 20048"/>
                <a:gd name="connsiteX5" fmla="*/ 18265 w 18819"/>
                <a:gd name="connsiteY5" fmla="*/ 12546 h 20048"/>
                <a:gd name="connsiteX6" fmla="*/ 18265 w 18819"/>
                <a:gd name="connsiteY6" fmla="*/ 18450 h 20048"/>
                <a:gd name="connsiteX7" fmla="*/ 7196 w 18819"/>
                <a:gd name="connsiteY7" fmla="*/ 17712 h 20048"/>
                <a:gd name="connsiteX8" fmla="*/ 7196 w 18819"/>
                <a:gd name="connsiteY8" fmla="*/ 738 h 20048"/>
                <a:gd name="connsiteX9" fmla="*/ 554 w 18819"/>
                <a:gd name="connsiteY9" fmla="*/ 8856 h 20048"/>
                <a:gd name="connsiteX10" fmla="*/ 554 w 18819"/>
                <a:gd name="connsiteY10" fmla="*/ 14022 h 20048"/>
                <a:gd name="connsiteX11" fmla="*/ 6458 w 18819"/>
                <a:gd name="connsiteY11" fmla="*/ 14022 h 20048"/>
                <a:gd name="connsiteX12" fmla="*/ 12362 w 18819"/>
                <a:gd name="connsiteY12" fmla="*/ 14022 h 20048"/>
                <a:gd name="connsiteX13" fmla="*/ 12362 w 18819"/>
                <a:gd name="connsiteY13" fmla="*/ 8856 h 20048"/>
                <a:gd name="connsiteX14" fmla="*/ 6458 w 18819"/>
                <a:gd name="connsiteY14" fmla="*/ 0 h 2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9" h="20048">
                  <a:moveTo>
                    <a:pt x="7196" y="17712"/>
                  </a:moveTo>
                  <a:cubicBezTo>
                    <a:pt x="5085" y="18659"/>
                    <a:pt x="2664" y="18659"/>
                    <a:pt x="554" y="17712"/>
                  </a:cubicBezTo>
                  <a:cubicBezTo>
                    <a:pt x="-185" y="15814"/>
                    <a:pt x="-185" y="13706"/>
                    <a:pt x="554" y="11808"/>
                  </a:cubicBezTo>
                  <a:cubicBezTo>
                    <a:pt x="148" y="7343"/>
                    <a:pt x="3432" y="3393"/>
                    <a:pt x="7897" y="2985"/>
                  </a:cubicBezTo>
                  <a:cubicBezTo>
                    <a:pt x="8155" y="2962"/>
                    <a:pt x="8413" y="2951"/>
                    <a:pt x="8671" y="2952"/>
                  </a:cubicBezTo>
                  <a:cubicBezTo>
                    <a:pt x="13970" y="2952"/>
                    <a:pt x="18265" y="7247"/>
                    <a:pt x="18265" y="12546"/>
                  </a:cubicBezTo>
                  <a:cubicBezTo>
                    <a:pt x="19004" y="14444"/>
                    <a:pt x="19004" y="16552"/>
                    <a:pt x="18265" y="18450"/>
                  </a:cubicBezTo>
                  <a:cubicBezTo>
                    <a:pt x="14856" y="20832"/>
                    <a:pt x="10258" y="20525"/>
                    <a:pt x="7196" y="17712"/>
                  </a:cubicBezTo>
                  <a:close/>
                  <a:moveTo>
                    <a:pt x="7196" y="738"/>
                  </a:moveTo>
                  <a:cubicBezTo>
                    <a:pt x="2030" y="738"/>
                    <a:pt x="554" y="5166"/>
                    <a:pt x="554" y="8856"/>
                  </a:cubicBezTo>
                  <a:cubicBezTo>
                    <a:pt x="-66" y="10522"/>
                    <a:pt x="-66" y="12356"/>
                    <a:pt x="554" y="14022"/>
                  </a:cubicBezTo>
                  <a:cubicBezTo>
                    <a:pt x="2413" y="14944"/>
                    <a:pt x="4598" y="14944"/>
                    <a:pt x="6458" y="14022"/>
                  </a:cubicBezTo>
                  <a:cubicBezTo>
                    <a:pt x="6458" y="14022"/>
                    <a:pt x="11623" y="14022"/>
                    <a:pt x="12362" y="14022"/>
                  </a:cubicBezTo>
                  <a:cubicBezTo>
                    <a:pt x="13055" y="12370"/>
                    <a:pt x="13055" y="10508"/>
                    <a:pt x="12362" y="8856"/>
                  </a:cubicBezTo>
                  <a:cubicBezTo>
                    <a:pt x="12583" y="4919"/>
                    <a:pt x="10177" y="1308"/>
                    <a:pt x="645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D6D27492-BFF3-46AE-A3AA-D34BD14C6DC9}"/>
                </a:ext>
              </a:extLst>
            </p:cNvPr>
            <p:cNvSpPr/>
            <p:nvPr/>
          </p:nvSpPr>
          <p:spPr>
            <a:xfrm>
              <a:off x="2076229" y="3632450"/>
              <a:ext cx="16477" cy="21401"/>
            </a:xfrm>
            <a:custGeom>
              <a:avLst/>
              <a:gdLst>
                <a:gd name="connsiteX0" fmla="*/ 8239 w 16477"/>
                <a:gd name="connsiteY0" fmla="*/ 21402 h 21401"/>
                <a:gd name="connsiteX1" fmla="*/ 372 w 16477"/>
                <a:gd name="connsiteY1" fmla="*/ 7866 h 21401"/>
                <a:gd name="connsiteX2" fmla="*/ 8239 w 16477"/>
                <a:gd name="connsiteY2" fmla="*/ 0 h 21401"/>
                <a:gd name="connsiteX3" fmla="*/ 16106 w 16477"/>
                <a:gd name="connsiteY3" fmla="*/ 13536 h 21401"/>
                <a:gd name="connsiteX4" fmla="*/ 8239 w 16477"/>
                <a:gd name="connsiteY4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77" h="21401">
                  <a:moveTo>
                    <a:pt x="8239" y="21402"/>
                  </a:moveTo>
                  <a:cubicBezTo>
                    <a:pt x="2327" y="19837"/>
                    <a:pt x="-1193" y="13777"/>
                    <a:pt x="372" y="7866"/>
                  </a:cubicBezTo>
                  <a:cubicBezTo>
                    <a:pt x="1390" y="4021"/>
                    <a:pt x="4394" y="1018"/>
                    <a:pt x="8239" y="0"/>
                  </a:cubicBezTo>
                  <a:cubicBezTo>
                    <a:pt x="14150" y="1565"/>
                    <a:pt x="17670" y="7625"/>
                    <a:pt x="16106" y="13536"/>
                  </a:cubicBezTo>
                  <a:cubicBezTo>
                    <a:pt x="15087" y="17381"/>
                    <a:pt x="12084" y="20384"/>
                    <a:pt x="8239" y="21402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A3F87A1B-74ED-486F-AA7B-81A3DB36DAC9}"/>
                </a:ext>
              </a:extLst>
            </p:cNvPr>
            <p:cNvSpPr/>
            <p:nvPr/>
          </p:nvSpPr>
          <p:spPr>
            <a:xfrm>
              <a:off x="2071727" y="3627474"/>
              <a:ext cx="22974" cy="26406"/>
            </a:xfrm>
            <a:custGeom>
              <a:avLst/>
              <a:gdLst>
                <a:gd name="connsiteX0" fmla="*/ 11264 w 22974"/>
                <a:gd name="connsiteY0" fmla="*/ 26377 h 26406"/>
                <a:gd name="connsiteX1" fmla="*/ 962 w 22974"/>
                <a:gd name="connsiteY1" fmla="*/ 17550 h 26406"/>
                <a:gd name="connsiteX2" fmla="*/ 932 w 22974"/>
                <a:gd name="connsiteY2" fmla="*/ 16783 h 26406"/>
                <a:gd name="connsiteX3" fmla="*/ 6629 w 22974"/>
                <a:gd name="connsiteY3" fmla="*/ 2202 h 26406"/>
                <a:gd name="connsiteX4" fmla="*/ 10526 w 22974"/>
                <a:gd name="connsiteY4" fmla="*/ 1285 h 26406"/>
                <a:gd name="connsiteX5" fmla="*/ 20120 w 22974"/>
                <a:gd name="connsiteY5" fmla="*/ 1285 h 26406"/>
                <a:gd name="connsiteX6" fmla="*/ 20120 w 22974"/>
                <a:gd name="connsiteY6" fmla="*/ 13831 h 26406"/>
                <a:gd name="connsiteX7" fmla="*/ 11264 w 22974"/>
                <a:gd name="connsiteY7" fmla="*/ 19735 h 26406"/>
                <a:gd name="connsiteX8" fmla="*/ 11264 w 22974"/>
                <a:gd name="connsiteY8" fmla="*/ 19735 h 26406"/>
                <a:gd name="connsiteX9" fmla="*/ 11264 w 22974"/>
                <a:gd name="connsiteY9" fmla="*/ 4975 h 26406"/>
                <a:gd name="connsiteX10" fmla="*/ 11264 w 22974"/>
                <a:gd name="connsiteY10" fmla="*/ 4975 h 26406"/>
                <a:gd name="connsiteX11" fmla="*/ 2378 w 22974"/>
                <a:gd name="connsiteY11" fmla="*/ 16574 h 26406"/>
                <a:gd name="connsiteX12" fmla="*/ 2408 w 22974"/>
                <a:gd name="connsiteY12" fmla="*/ 16783 h 26406"/>
                <a:gd name="connsiteX13" fmla="*/ 13478 w 22974"/>
                <a:gd name="connsiteY13" fmla="*/ 25639 h 26406"/>
                <a:gd name="connsiteX14" fmla="*/ 13478 w 22974"/>
                <a:gd name="connsiteY14" fmla="*/ 25639 h 26406"/>
                <a:gd name="connsiteX15" fmla="*/ 21596 w 22974"/>
                <a:gd name="connsiteY15" fmla="*/ 19735 h 26406"/>
                <a:gd name="connsiteX16" fmla="*/ 21596 w 22974"/>
                <a:gd name="connsiteY16" fmla="*/ 8665 h 26406"/>
                <a:gd name="connsiteX17" fmla="*/ 12002 w 22974"/>
                <a:gd name="connsiteY17" fmla="*/ 4975 h 26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974" h="26406">
                  <a:moveTo>
                    <a:pt x="11264" y="26377"/>
                  </a:moveTo>
                  <a:cubicBezTo>
                    <a:pt x="5980" y="26785"/>
                    <a:pt x="1367" y="22833"/>
                    <a:pt x="962" y="17550"/>
                  </a:cubicBezTo>
                  <a:cubicBezTo>
                    <a:pt x="939" y="17295"/>
                    <a:pt x="932" y="17039"/>
                    <a:pt x="932" y="16783"/>
                  </a:cubicBezTo>
                  <a:cubicBezTo>
                    <a:pt x="-1518" y="11183"/>
                    <a:pt x="1028" y="4655"/>
                    <a:pt x="6629" y="2202"/>
                  </a:cubicBezTo>
                  <a:cubicBezTo>
                    <a:pt x="7862" y="1662"/>
                    <a:pt x="9183" y="1352"/>
                    <a:pt x="10526" y="1285"/>
                  </a:cubicBezTo>
                  <a:cubicBezTo>
                    <a:pt x="13493" y="-428"/>
                    <a:pt x="17153" y="-428"/>
                    <a:pt x="20120" y="1285"/>
                  </a:cubicBezTo>
                  <a:cubicBezTo>
                    <a:pt x="21891" y="5280"/>
                    <a:pt x="21891" y="9836"/>
                    <a:pt x="20120" y="13831"/>
                  </a:cubicBezTo>
                  <a:cubicBezTo>
                    <a:pt x="18814" y="17551"/>
                    <a:pt x="15198" y="19959"/>
                    <a:pt x="11264" y="19735"/>
                  </a:cubicBezTo>
                  <a:lnTo>
                    <a:pt x="11264" y="19735"/>
                  </a:lnTo>
                  <a:close/>
                  <a:moveTo>
                    <a:pt x="11264" y="4975"/>
                  </a:moveTo>
                  <a:lnTo>
                    <a:pt x="11264" y="4975"/>
                  </a:lnTo>
                  <a:cubicBezTo>
                    <a:pt x="5603" y="5724"/>
                    <a:pt x="1626" y="10918"/>
                    <a:pt x="2378" y="16574"/>
                  </a:cubicBezTo>
                  <a:cubicBezTo>
                    <a:pt x="2386" y="16644"/>
                    <a:pt x="2401" y="16714"/>
                    <a:pt x="2408" y="16783"/>
                  </a:cubicBezTo>
                  <a:cubicBezTo>
                    <a:pt x="3168" y="22200"/>
                    <a:pt x="8024" y="26084"/>
                    <a:pt x="13478" y="25639"/>
                  </a:cubicBezTo>
                  <a:lnTo>
                    <a:pt x="13478" y="25639"/>
                  </a:lnTo>
                  <a:cubicBezTo>
                    <a:pt x="17079" y="25357"/>
                    <a:pt x="20216" y="23075"/>
                    <a:pt x="21596" y="19735"/>
                  </a:cubicBezTo>
                  <a:cubicBezTo>
                    <a:pt x="23434" y="16274"/>
                    <a:pt x="23434" y="12126"/>
                    <a:pt x="21596" y="8665"/>
                  </a:cubicBezTo>
                  <a:cubicBezTo>
                    <a:pt x="19279" y="5819"/>
                    <a:pt x="15626" y="4414"/>
                    <a:pt x="12002" y="497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9E6A3C22-77F0-4C08-A88B-D978126ABBAA}"/>
                </a:ext>
              </a:extLst>
            </p:cNvPr>
            <p:cNvSpPr/>
            <p:nvPr/>
          </p:nvSpPr>
          <p:spPr>
            <a:xfrm>
              <a:off x="1855936" y="3621380"/>
              <a:ext cx="18939" cy="17711"/>
            </a:xfrm>
            <a:custGeom>
              <a:avLst/>
              <a:gdLst>
                <a:gd name="connsiteX0" fmla="*/ 10083 w 18939"/>
                <a:gd name="connsiteY0" fmla="*/ 0 h 17711"/>
                <a:gd name="connsiteX1" fmla="*/ 10083 w 18939"/>
                <a:gd name="connsiteY1" fmla="*/ 17712 h 17711"/>
                <a:gd name="connsiteX2" fmla="*/ 18939 w 18939"/>
                <a:gd name="connsiteY2" fmla="*/ 8856 h 17711"/>
                <a:gd name="connsiteX3" fmla="*/ 10083 w 18939"/>
                <a:gd name="connsiteY3" fmla="*/ 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939" h="17711">
                  <a:moveTo>
                    <a:pt x="10083" y="0"/>
                  </a:moveTo>
                  <a:cubicBezTo>
                    <a:pt x="-249" y="0"/>
                    <a:pt x="-6153" y="17712"/>
                    <a:pt x="10083" y="17712"/>
                  </a:cubicBezTo>
                  <a:cubicBezTo>
                    <a:pt x="14976" y="17712"/>
                    <a:pt x="18939" y="13747"/>
                    <a:pt x="18939" y="8856"/>
                  </a:cubicBezTo>
                  <a:cubicBezTo>
                    <a:pt x="18939" y="3965"/>
                    <a:pt x="14976" y="0"/>
                    <a:pt x="10083" y="0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1D87275A-D3A3-4209-AE2F-4A53487E41AC}"/>
                </a:ext>
              </a:extLst>
            </p:cNvPr>
            <p:cNvSpPr/>
            <p:nvPr/>
          </p:nvSpPr>
          <p:spPr>
            <a:xfrm>
              <a:off x="1857948" y="3621034"/>
              <a:ext cx="19833" cy="18749"/>
            </a:xfrm>
            <a:custGeom>
              <a:avLst/>
              <a:gdLst>
                <a:gd name="connsiteX0" fmla="*/ 10286 w 19833"/>
                <a:gd name="connsiteY0" fmla="*/ 18057 h 18749"/>
                <a:gd name="connsiteX1" fmla="*/ 692 w 19833"/>
                <a:gd name="connsiteY1" fmla="*/ 18057 h 18749"/>
                <a:gd name="connsiteX2" fmla="*/ 692 w 19833"/>
                <a:gd name="connsiteY2" fmla="*/ 12153 h 18749"/>
                <a:gd name="connsiteX3" fmla="*/ 11024 w 19833"/>
                <a:gd name="connsiteY3" fmla="*/ 1821 h 18749"/>
                <a:gd name="connsiteX4" fmla="*/ 19142 w 19833"/>
                <a:gd name="connsiteY4" fmla="*/ 1821 h 18749"/>
                <a:gd name="connsiteX5" fmla="*/ 19142 w 19833"/>
                <a:gd name="connsiteY5" fmla="*/ 7725 h 18749"/>
                <a:gd name="connsiteX6" fmla="*/ 11887 w 19833"/>
                <a:gd name="connsiteY6" fmla="*/ 17934 h 18749"/>
                <a:gd name="connsiteX7" fmla="*/ 10286 w 19833"/>
                <a:gd name="connsiteY7" fmla="*/ 18057 h 18749"/>
                <a:gd name="connsiteX8" fmla="*/ 10286 w 19833"/>
                <a:gd name="connsiteY8" fmla="*/ 1083 h 18749"/>
                <a:gd name="connsiteX9" fmla="*/ 692 w 19833"/>
                <a:gd name="connsiteY9" fmla="*/ 9939 h 18749"/>
                <a:gd name="connsiteX10" fmla="*/ 692 w 19833"/>
                <a:gd name="connsiteY10" fmla="*/ 15105 h 18749"/>
                <a:gd name="connsiteX11" fmla="*/ 9548 w 19833"/>
                <a:gd name="connsiteY11" fmla="*/ 15105 h 18749"/>
                <a:gd name="connsiteX12" fmla="*/ 16935 w 19833"/>
                <a:gd name="connsiteY12" fmla="*/ 6316 h 18749"/>
                <a:gd name="connsiteX13" fmla="*/ 16928 w 19833"/>
                <a:gd name="connsiteY13" fmla="*/ 6249 h 18749"/>
                <a:gd name="connsiteX14" fmla="*/ 16928 w 19833"/>
                <a:gd name="connsiteY14" fmla="*/ 1083 h 18749"/>
                <a:gd name="connsiteX15" fmla="*/ 8072 w 19833"/>
                <a:gd name="connsiteY15" fmla="*/ 1083 h 1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833" h="18749">
                  <a:moveTo>
                    <a:pt x="10286" y="18057"/>
                  </a:moveTo>
                  <a:cubicBezTo>
                    <a:pt x="7157" y="18980"/>
                    <a:pt x="3821" y="18980"/>
                    <a:pt x="692" y="18057"/>
                  </a:cubicBezTo>
                  <a:cubicBezTo>
                    <a:pt x="-231" y="16197"/>
                    <a:pt x="-231" y="14013"/>
                    <a:pt x="692" y="12153"/>
                  </a:cubicBezTo>
                  <a:cubicBezTo>
                    <a:pt x="1054" y="6603"/>
                    <a:pt x="5474" y="2181"/>
                    <a:pt x="11024" y="1821"/>
                  </a:cubicBezTo>
                  <a:cubicBezTo>
                    <a:pt x="13644" y="862"/>
                    <a:pt x="16522" y="862"/>
                    <a:pt x="19142" y="1821"/>
                  </a:cubicBezTo>
                  <a:cubicBezTo>
                    <a:pt x="20064" y="3681"/>
                    <a:pt x="20064" y="5865"/>
                    <a:pt x="19142" y="7725"/>
                  </a:cubicBezTo>
                  <a:cubicBezTo>
                    <a:pt x="19961" y="12548"/>
                    <a:pt x="16707" y="17118"/>
                    <a:pt x="11887" y="17934"/>
                  </a:cubicBezTo>
                  <a:cubicBezTo>
                    <a:pt x="11356" y="18023"/>
                    <a:pt x="10825" y="18065"/>
                    <a:pt x="10286" y="18057"/>
                  </a:cubicBezTo>
                  <a:close/>
                  <a:moveTo>
                    <a:pt x="10286" y="1083"/>
                  </a:moveTo>
                  <a:cubicBezTo>
                    <a:pt x="5260" y="1068"/>
                    <a:pt x="1076" y="4930"/>
                    <a:pt x="692" y="9939"/>
                  </a:cubicBezTo>
                  <a:cubicBezTo>
                    <a:pt x="-105" y="11569"/>
                    <a:pt x="-105" y="13474"/>
                    <a:pt x="692" y="15105"/>
                  </a:cubicBezTo>
                  <a:cubicBezTo>
                    <a:pt x="3548" y="16182"/>
                    <a:pt x="6692" y="16182"/>
                    <a:pt x="9548" y="15105"/>
                  </a:cubicBezTo>
                  <a:cubicBezTo>
                    <a:pt x="14013" y="14718"/>
                    <a:pt x="17319" y="10783"/>
                    <a:pt x="16935" y="6316"/>
                  </a:cubicBezTo>
                  <a:cubicBezTo>
                    <a:pt x="16935" y="6293"/>
                    <a:pt x="16928" y="6271"/>
                    <a:pt x="16928" y="6249"/>
                  </a:cubicBezTo>
                  <a:cubicBezTo>
                    <a:pt x="17489" y="4573"/>
                    <a:pt x="17489" y="2759"/>
                    <a:pt x="16928" y="1083"/>
                  </a:cubicBezTo>
                  <a:cubicBezTo>
                    <a:pt x="14153" y="-361"/>
                    <a:pt x="10847" y="-361"/>
                    <a:pt x="8072" y="108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16C1B099-3000-4D95-83AC-D948516F273D}"/>
                </a:ext>
              </a:extLst>
            </p:cNvPr>
            <p:cNvSpPr/>
            <p:nvPr/>
          </p:nvSpPr>
          <p:spPr>
            <a:xfrm>
              <a:off x="1879304" y="3614000"/>
              <a:ext cx="19188" cy="19187"/>
            </a:xfrm>
            <a:custGeom>
              <a:avLst/>
              <a:gdLst>
                <a:gd name="connsiteX0" fmla="*/ 9594 w 19188"/>
                <a:gd name="connsiteY0" fmla="*/ 0 h 19187"/>
                <a:gd name="connsiteX1" fmla="*/ 0 w 19188"/>
                <a:gd name="connsiteY1" fmla="*/ 9594 h 19187"/>
                <a:gd name="connsiteX2" fmla="*/ 9594 w 19188"/>
                <a:gd name="connsiteY2" fmla="*/ 19188 h 19187"/>
                <a:gd name="connsiteX3" fmla="*/ 19188 w 19188"/>
                <a:gd name="connsiteY3" fmla="*/ 9594 h 19187"/>
                <a:gd name="connsiteX4" fmla="*/ 9594 w 19188"/>
                <a:gd name="connsiteY4" fmla="*/ 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19187">
                  <a:moveTo>
                    <a:pt x="9594" y="0"/>
                  </a:moveTo>
                  <a:cubicBezTo>
                    <a:pt x="4295" y="0"/>
                    <a:pt x="0" y="4295"/>
                    <a:pt x="0" y="9594"/>
                  </a:cubicBezTo>
                  <a:cubicBezTo>
                    <a:pt x="0" y="14893"/>
                    <a:pt x="4295" y="19188"/>
                    <a:pt x="9594" y="19188"/>
                  </a:cubicBezTo>
                  <a:cubicBezTo>
                    <a:pt x="14893" y="19188"/>
                    <a:pt x="19188" y="14893"/>
                    <a:pt x="19188" y="9594"/>
                  </a:cubicBezTo>
                  <a:cubicBezTo>
                    <a:pt x="19188" y="4295"/>
                    <a:pt x="14893" y="0"/>
                    <a:pt x="9594" y="0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2C2B1011-D8AD-4677-A482-93136CE70668}"/>
                </a:ext>
              </a:extLst>
            </p:cNvPr>
            <p:cNvSpPr/>
            <p:nvPr/>
          </p:nvSpPr>
          <p:spPr>
            <a:xfrm>
              <a:off x="1879274" y="3613999"/>
              <a:ext cx="22079" cy="21442"/>
            </a:xfrm>
            <a:custGeom>
              <a:avLst/>
              <a:gdLst>
                <a:gd name="connsiteX0" fmla="*/ 9624 w 22079"/>
                <a:gd name="connsiteY0" fmla="*/ 19188 h 21442"/>
                <a:gd name="connsiteX1" fmla="*/ 1506 w 22079"/>
                <a:gd name="connsiteY1" fmla="*/ 19188 h 21442"/>
                <a:gd name="connsiteX2" fmla="*/ 1506 w 22079"/>
                <a:gd name="connsiteY2" fmla="*/ 13284 h 21442"/>
                <a:gd name="connsiteX3" fmla="*/ 11070 w 22079"/>
                <a:gd name="connsiteY3" fmla="*/ 2241 h 21442"/>
                <a:gd name="connsiteX4" fmla="*/ 11838 w 22079"/>
                <a:gd name="connsiteY4" fmla="*/ 2214 h 21442"/>
                <a:gd name="connsiteX5" fmla="*/ 21461 w 22079"/>
                <a:gd name="connsiteY5" fmla="*/ 11779 h 21442"/>
                <a:gd name="connsiteX6" fmla="*/ 21432 w 22079"/>
                <a:gd name="connsiteY6" fmla="*/ 12546 h 21442"/>
                <a:gd name="connsiteX7" fmla="*/ 21432 w 22079"/>
                <a:gd name="connsiteY7" fmla="*/ 19188 h 21442"/>
                <a:gd name="connsiteX8" fmla="*/ 9624 w 22079"/>
                <a:gd name="connsiteY8" fmla="*/ 19188 h 21442"/>
                <a:gd name="connsiteX9" fmla="*/ 9624 w 22079"/>
                <a:gd name="connsiteY9" fmla="*/ 0 h 21442"/>
                <a:gd name="connsiteX10" fmla="*/ 0 w 22079"/>
                <a:gd name="connsiteY10" fmla="*/ 9565 h 21442"/>
                <a:gd name="connsiteX11" fmla="*/ 30 w 22079"/>
                <a:gd name="connsiteY11" fmla="*/ 10332 h 21442"/>
                <a:gd name="connsiteX12" fmla="*/ 9565 w 22079"/>
                <a:gd name="connsiteY12" fmla="*/ 18455 h 21442"/>
                <a:gd name="connsiteX13" fmla="*/ 9624 w 22079"/>
                <a:gd name="connsiteY13" fmla="*/ 18450 h 21442"/>
                <a:gd name="connsiteX14" fmla="*/ 16266 w 22079"/>
                <a:gd name="connsiteY14" fmla="*/ 18450 h 21442"/>
                <a:gd name="connsiteX15" fmla="*/ 16266 w 22079"/>
                <a:gd name="connsiteY15" fmla="*/ 12546 h 21442"/>
                <a:gd name="connsiteX16" fmla="*/ 12059 w 22079"/>
                <a:gd name="connsiteY16" fmla="*/ 749 h 21442"/>
                <a:gd name="connsiteX17" fmla="*/ 9624 w 22079"/>
                <a:gd name="connsiteY17" fmla="*/ 0 h 2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79" h="21442">
                  <a:moveTo>
                    <a:pt x="9624" y="19188"/>
                  </a:moveTo>
                  <a:cubicBezTo>
                    <a:pt x="7018" y="20216"/>
                    <a:pt x="4111" y="20216"/>
                    <a:pt x="1506" y="19188"/>
                  </a:cubicBezTo>
                  <a:cubicBezTo>
                    <a:pt x="768" y="17290"/>
                    <a:pt x="768" y="15182"/>
                    <a:pt x="1506" y="13284"/>
                  </a:cubicBezTo>
                  <a:cubicBezTo>
                    <a:pt x="1100" y="7593"/>
                    <a:pt x="5380" y="2648"/>
                    <a:pt x="11070" y="2241"/>
                  </a:cubicBezTo>
                  <a:cubicBezTo>
                    <a:pt x="11328" y="2222"/>
                    <a:pt x="11579" y="2213"/>
                    <a:pt x="11838" y="2214"/>
                  </a:cubicBezTo>
                  <a:cubicBezTo>
                    <a:pt x="17136" y="2199"/>
                    <a:pt x="21446" y="6481"/>
                    <a:pt x="21461" y="11779"/>
                  </a:cubicBezTo>
                  <a:cubicBezTo>
                    <a:pt x="21461" y="12035"/>
                    <a:pt x="21454" y="12291"/>
                    <a:pt x="21432" y="12546"/>
                  </a:cubicBezTo>
                  <a:cubicBezTo>
                    <a:pt x="22295" y="14676"/>
                    <a:pt x="22295" y="17058"/>
                    <a:pt x="21432" y="19188"/>
                  </a:cubicBezTo>
                  <a:cubicBezTo>
                    <a:pt x="18066" y="22195"/>
                    <a:pt x="12989" y="22195"/>
                    <a:pt x="9624" y="19188"/>
                  </a:cubicBezTo>
                  <a:close/>
                  <a:moveTo>
                    <a:pt x="9624" y="0"/>
                  </a:moveTo>
                  <a:cubicBezTo>
                    <a:pt x="4325" y="-15"/>
                    <a:pt x="15" y="4267"/>
                    <a:pt x="0" y="9565"/>
                  </a:cubicBezTo>
                  <a:cubicBezTo>
                    <a:pt x="0" y="9821"/>
                    <a:pt x="7" y="10077"/>
                    <a:pt x="30" y="10332"/>
                  </a:cubicBezTo>
                  <a:cubicBezTo>
                    <a:pt x="421" y="15207"/>
                    <a:pt x="4686" y="18844"/>
                    <a:pt x="9565" y="18455"/>
                  </a:cubicBezTo>
                  <a:cubicBezTo>
                    <a:pt x="9579" y="18454"/>
                    <a:pt x="9601" y="18452"/>
                    <a:pt x="9624" y="18450"/>
                  </a:cubicBezTo>
                  <a:cubicBezTo>
                    <a:pt x="11712" y="19502"/>
                    <a:pt x="14177" y="19502"/>
                    <a:pt x="16266" y="18450"/>
                  </a:cubicBezTo>
                  <a:cubicBezTo>
                    <a:pt x="17004" y="16552"/>
                    <a:pt x="17004" y="14444"/>
                    <a:pt x="16266" y="12546"/>
                  </a:cubicBezTo>
                  <a:cubicBezTo>
                    <a:pt x="18361" y="8127"/>
                    <a:pt x="16480" y="2845"/>
                    <a:pt x="12059" y="749"/>
                  </a:cubicBezTo>
                  <a:cubicBezTo>
                    <a:pt x="11284" y="384"/>
                    <a:pt x="10465" y="131"/>
                    <a:pt x="962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7D9EE7A8-CEE8-4C98-BF2E-62634A718889}"/>
                </a:ext>
              </a:extLst>
            </p:cNvPr>
            <p:cNvSpPr/>
            <p:nvPr/>
          </p:nvSpPr>
          <p:spPr>
            <a:xfrm>
              <a:off x="1866019" y="3612524"/>
              <a:ext cx="17437" cy="16235"/>
            </a:xfrm>
            <a:custGeom>
              <a:avLst/>
              <a:gdLst>
                <a:gd name="connsiteX0" fmla="*/ 8856 w 17437"/>
                <a:gd name="connsiteY0" fmla="*/ 16236 h 16235"/>
                <a:gd name="connsiteX1" fmla="*/ 8856 w 17437"/>
                <a:gd name="connsiteY1" fmla="*/ 0 h 16235"/>
                <a:gd name="connsiteX2" fmla="*/ 8856 w 17437"/>
                <a:gd name="connsiteY2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437" h="16235">
                  <a:moveTo>
                    <a:pt x="8856" y="16236"/>
                  </a:moveTo>
                  <a:cubicBezTo>
                    <a:pt x="19926" y="16236"/>
                    <a:pt x="20664" y="0"/>
                    <a:pt x="8856" y="0"/>
                  </a:cubicBezTo>
                  <a:cubicBezTo>
                    <a:pt x="-2952" y="0"/>
                    <a:pt x="-2952" y="16236"/>
                    <a:pt x="8856" y="16236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8554334B-B25D-4E8C-ADE6-68E6333A3C9C}"/>
                </a:ext>
              </a:extLst>
            </p:cNvPr>
            <p:cNvSpPr/>
            <p:nvPr/>
          </p:nvSpPr>
          <p:spPr>
            <a:xfrm>
              <a:off x="1865693" y="3611048"/>
              <a:ext cx="21054" cy="18660"/>
            </a:xfrm>
            <a:custGeom>
              <a:avLst/>
              <a:gdLst>
                <a:gd name="connsiteX0" fmla="*/ 9183 w 21054"/>
                <a:gd name="connsiteY0" fmla="*/ 17712 h 18660"/>
                <a:gd name="connsiteX1" fmla="*/ 2541 w 21054"/>
                <a:gd name="connsiteY1" fmla="*/ 17712 h 18660"/>
                <a:gd name="connsiteX2" fmla="*/ 2541 w 21054"/>
                <a:gd name="connsiteY2" fmla="*/ 11808 h 18660"/>
                <a:gd name="connsiteX3" fmla="*/ 12105 w 21054"/>
                <a:gd name="connsiteY3" fmla="*/ 2186 h 18660"/>
                <a:gd name="connsiteX4" fmla="*/ 12873 w 21054"/>
                <a:gd name="connsiteY4" fmla="*/ 2214 h 18660"/>
                <a:gd name="connsiteX5" fmla="*/ 21027 w 21054"/>
                <a:gd name="connsiteY5" fmla="*/ 11718 h 18660"/>
                <a:gd name="connsiteX6" fmla="*/ 18777 w 21054"/>
                <a:gd name="connsiteY6" fmla="*/ 16974 h 18660"/>
                <a:gd name="connsiteX7" fmla="*/ 9183 w 21054"/>
                <a:gd name="connsiteY7" fmla="*/ 17712 h 18660"/>
                <a:gd name="connsiteX8" fmla="*/ 9183 w 21054"/>
                <a:gd name="connsiteY8" fmla="*/ 738 h 18660"/>
                <a:gd name="connsiteX9" fmla="*/ 327 w 21054"/>
                <a:gd name="connsiteY9" fmla="*/ 9594 h 18660"/>
                <a:gd name="connsiteX10" fmla="*/ 327 w 21054"/>
                <a:gd name="connsiteY10" fmla="*/ 14760 h 18660"/>
                <a:gd name="connsiteX11" fmla="*/ 6231 w 21054"/>
                <a:gd name="connsiteY11" fmla="*/ 14760 h 18660"/>
                <a:gd name="connsiteX12" fmla="*/ 12873 w 21054"/>
                <a:gd name="connsiteY12" fmla="*/ 14760 h 18660"/>
                <a:gd name="connsiteX13" fmla="*/ 12873 w 21054"/>
                <a:gd name="connsiteY13" fmla="*/ 9594 h 18660"/>
                <a:gd name="connsiteX14" fmla="*/ 10659 w 21054"/>
                <a:gd name="connsiteY14" fmla="*/ 0 h 1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054" h="18660">
                  <a:moveTo>
                    <a:pt x="9183" y="17712"/>
                  </a:moveTo>
                  <a:cubicBezTo>
                    <a:pt x="7013" y="18347"/>
                    <a:pt x="4710" y="18347"/>
                    <a:pt x="2541" y="17712"/>
                  </a:cubicBezTo>
                  <a:cubicBezTo>
                    <a:pt x="2120" y="15767"/>
                    <a:pt x="2120" y="13753"/>
                    <a:pt x="2541" y="11808"/>
                  </a:cubicBezTo>
                  <a:cubicBezTo>
                    <a:pt x="2526" y="6509"/>
                    <a:pt x="6806" y="2201"/>
                    <a:pt x="12105" y="2186"/>
                  </a:cubicBezTo>
                  <a:cubicBezTo>
                    <a:pt x="12363" y="2185"/>
                    <a:pt x="12614" y="2194"/>
                    <a:pt x="12873" y="2214"/>
                  </a:cubicBezTo>
                  <a:cubicBezTo>
                    <a:pt x="17751" y="2586"/>
                    <a:pt x="21404" y="6841"/>
                    <a:pt x="21027" y="11718"/>
                  </a:cubicBezTo>
                  <a:cubicBezTo>
                    <a:pt x="20880" y="13671"/>
                    <a:pt x="20090" y="15519"/>
                    <a:pt x="18777" y="16974"/>
                  </a:cubicBezTo>
                  <a:cubicBezTo>
                    <a:pt x="15943" y="18922"/>
                    <a:pt x="12282" y="19203"/>
                    <a:pt x="9183" y="17712"/>
                  </a:cubicBezTo>
                  <a:close/>
                  <a:moveTo>
                    <a:pt x="9183" y="738"/>
                  </a:moveTo>
                  <a:cubicBezTo>
                    <a:pt x="4290" y="738"/>
                    <a:pt x="327" y="4703"/>
                    <a:pt x="327" y="9594"/>
                  </a:cubicBezTo>
                  <a:cubicBezTo>
                    <a:pt x="-109" y="11288"/>
                    <a:pt x="-109" y="13066"/>
                    <a:pt x="327" y="14760"/>
                  </a:cubicBezTo>
                  <a:cubicBezTo>
                    <a:pt x="2223" y="15501"/>
                    <a:pt x="4334" y="15501"/>
                    <a:pt x="6231" y="14760"/>
                  </a:cubicBezTo>
                  <a:cubicBezTo>
                    <a:pt x="8319" y="15812"/>
                    <a:pt x="10784" y="15812"/>
                    <a:pt x="12873" y="14760"/>
                  </a:cubicBezTo>
                  <a:cubicBezTo>
                    <a:pt x="13190" y="13053"/>
                    <a:pt x="13190" y="11301"/>
                    <a:pt x="12873" y="9594"/>
                  </a:cubicBezTo>
                  <a:cubicBezTo>
                    <a:pt x="14688" y="6299"/>
                    <a:pt x="13736" y="2166"/>
                    <a:pt x="10659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EDA16DB7-E564-4F9C-AD9D-FDADAE872CB4}"/>
                </a:ext>
              </a:extLst>
            </p:cNvPr>
            <p:cNvSpPr/>
            <p:nvPr/>
          </p:nvSpPr>
          <p:spPr>
            <a:xfrm>
              <a:off x="1882873" y="3631711"/>
              <a:ext cx="16477" cy="21401"/>
            </a:xfrm>
            <a:custGeom>
              <a:avLst/>
              <a:gdLst>
                <a:gd name="connsiteX0" fmla="*/ 8239 w 16477"/>
                <a:gd name="connsiteY0" fmla="*/ 21402 h 21401"/>
                <a:gd name="connsiteX1" fmla="*/ 16106 w 16477"/>
                <a:gd name="connsiteY1" fmla="*/ 7866 h 21401"/>
                <a:gd name="connsiteX2" fmla="*/ 8239 w 16477"/>
                <a:gd name="connsiteY2" fmla="*/ 0 h 21401"/>
                <a:gd name="connsiteX3" fmla="*/ 372 w 16477"/>
                <a:gd name="connsiteY3" fmla="*/ 13536 h 21401"/>
                <a:gd name="connsiteX4" fmla="*/ 8239 w 16477"/>
                <a:gd name="connsiteY4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77" h="21401">
                  <a:moveTo>
                    <a:pt x="8239" y="21402"/>
                  </a:moveTo>
                  <a:cubicBezTo>
                    <a:pt x="14150" y="19837"/>
                    <a:pt x="17670" y="13777"/>
                    <a:pt x="16106" y="7866"/>
                  </a:cubicBezTo>
                  <a:cubicBezTo>
                    <a:pt x="15087" y="4021"/>
                    <a:pt x="12084" y="1018"/>
                    <a:pt x="8239" y="0"/>
                  </a:cubicBezTo>
                  <a:cubicBezTo>
                    <a:pt x="2327" y="1565"/>
                    <a:pt x="-1193" y="7625"/>
                    <a:pt x="372" y="13536"/>
                  </a:cubicBezTo>
                  <a:cubicBezTo>
                    <a:pt x="1390" y="17381"/>
                    <a:pt x="4394" y="20384"/>
                    <a:pt x="8239" y="21402"/>
                  </a:cubicBezTo>
                  <a:close/>
                </a:path>
              </a:pathLst>
            </a:custGeom>
            <a:solidFill>
              <a:srgbClr val="D00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E38B0753-DE1B-45B3-9287-00FFB1876CE1}"/>
                </a:ext>
              </a:extLst>
            </p:cNvPr>
            <p:cNvSpPr/>
            <p:nvPr/>
          </p:nvSpPr>
          <p:spPr>
            <a:xfrm>
              <a:off x="1881685" y="3628760"/>
              <a:ext cx="22831" cy="25092"/>
            </a:xfrm>
            <a:custGeom>
              <a:avLst/>
              <a:gdLst>
                <a:gd name="connsiteX0" fmla="*/ 10903 w 22831"/>
                <a:gd name="connsiteY0" fmla="*/ 25092 h 25092"/>
                <a:gd name="connsiteX1" fmla="*/ 10903 w 22831"/>
                <a:gd name="connsiteY1" fmla="*/ 25092 h 25092"/>
                <a:gd name="connsiteX2" fmla="*/ 2047 w 22831"/>
                <a:gd name="connsiteY2" fmla="*/ 18450 h 25092"/>
                <a:gd name="connsiteX3" fmla="*/ 5168 w 22831"/>
                <a:gd name="connsiteY3" fmla="*/ 2045 h 25092"/>
                <a:gd name="connsiteX4" fmla="*/ 11641 w 22831"/>
                <a:gd name="connsiteY4" fmla="*/ 0 h 25092"/>
                <a:gd name="connsiteX5" fmla="*/ 21235 w 22831"/>
                <a:gd name="connsiteY5" fmla="*/ 13284 h 25092"/>
                <a:gd name="connsiteX6" fmla="*/ 10954 w 22831"/>
                <a:gd name="connsiteY6" fmla="*/ 25089 h 25092"/>
                <a:gd name="connsiteX7" fmla="*/ 10903 w 22831"/>
                <a:gd name="connsiteY7" fmla="*/ 25092 h 25092"/>
                <a:gd name="connsiteX8" fmla="*/ 10903 w 22831"/>
                <a:gd name="connsiteY8" fmla="*/ 3690 h 25092"/>
                <a:gd name="connsiteX9" fmla="*/ 3523 w 22831"/>
                <a:gd name="connsiteY9" fmla="*/ 3690 h 25092"/>
                <a:gd name="connsiteX10" fmla="*/ 3523 w 22831"/>
                <a:gd name="connsiteY10" fmla="*/ 15498 h 25092"/>
                <a:gd name="connsiteX11" fmla="*/ 11641 w 22831"/>
                <a:gd name="connsiteY11" fmla="*/ 20664 h 25092"/>
                <a:gd name="connsiteX12" fmla="*/ 11641 w 22831"/>
                <a:gd name="connsiteY12" fmla="*/ 20664 h 25092"/>
                <a:gd name="connsiteX13" fmla="*/ 22674 w 22831"/>
                <a:gd name="connsiteY13" fmla="*/ 12770 h 25092"/>
                <a:gd name="connsiteX14" fmla="*/ 22711 w 22831"/>
                <a:gd name="connsiteY14" fmla="*/ 12546 h 25092"/>
                <a:gd name="connsiteX15" fmla="*/ 14061 w 22831"/>
                <a:gd name="connsiteY15" fmla="*/ 768 h 25092"/>
                <a:gd name="connsiteX16" fmla="*/ 13855 w 22831"/>
                <a:gd name="connsiteY16" fmla="*/ 738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831" h="25092">
                  <a:moveTo>
                    <a:pt x="10903" y="25092"/>
                  </a:moveTo>
                  <a:lnTo>
                    <a:pt x="10903" y="25092"/>
                  </a:lnTo>
                  <a:cubicBezTo>
                    <a:pt x="6910" y="24780"/>
                    <a:pt x="3464" y="22192"/>
                    <a:pt x="2047" y="18450"/>
                  </a:cubicBezTo>
                  <a:cubicBezTo>
                    <a:pt x="-1621" y="13059"/>
                    <a:pt x="-226" y="5714"/>
                    <a:pt x="5168" y="2045"/>
                  </a:cubicBezTo>
                  <a:cubicBezTo>
                    <a:pt x="7080" y="744"/>
                    <a:pt x="9331" y="33"/>
                    <a:pt x="11641" y="0"/>
                  </a:cubicBezTo>
                  <a:cubicBezTo>
                    <a:pt x="17892" y="1128"/>
                    <a:pt x="22128" y="6996"/>
                    <a:pt x="21235" y="13284"/>
                  </a:cubicBezTo>
                  <a:cubicBezTo>
                    <a:pt x="21655" y="19384"/>
                    <a:pt x="17050" y="24668"/>
                    <a:pt x="10954" y="25089"/>
                  </a:cubicBezTo>
                  <a:cubicBezTo>
                    <a:pt x="10932" y="25090"/>
                    <a:pt x="10917" y="25091"/>
                    <a:pt x="10903" y="25092"/>
                  </a:cubicBezTo>
                  <a:close/>
                  <a:moveTo>
                    <a:pt x="10903" y="3690"/>
                  </a:moveTo>
                  <a:cubicBezTo>
                    <a:pt x="8563" y="2616"/>
                    <a:pt x="5862" y="2616"/>
                    <a:pt x="3523" y="3690"/>
                  </a:cubicBezTo>
                  <a:cubicBezTo>
                    <a:pt x="1678" y="7410"/>
                    <a:pt x="1678" y="11778"/>
                    <a:pt x="3523" y="15498"/>
                  </a:cubicBezTo>
                  <a:cubicBezTo>
                    <a:pt x="4977" y="18668"/>
                    <a:pt x="8150" y="20691"/>
                    <a:pt x="11641" y="20664"/>
                  </a:cubicBezTo>
                  <a:lnTo>
                    <a:pt x="11641" y="20664"/>
                  </a:lnTo>
                  <a:cubicBezTo>
                    <a:pt x="16866" y="21532"/>
                    <a:pt x="21810" y="17998"/>
                    <a:pt x="22674" y="12770"/>
                  </a:cubicBezTo>
                  <a:cubicBezTo>
                    <a:pt x="22689" y="12696"/>
                    <a:pt x="22703" y="12621"/>
                    <a:pt x="22711" y="12546"/>
                  </a:cubicBezTo>
                  <a:cubicBezTo>
                    <a:pt x="23574" y="6905"/>
                    <a:pt x="19707" y="1632"/>
                    <a:pt x="14061" y="768"/>
                  </a:cubicBezTo>
                  <a:cubicBezTo>
                    <a:pt x="13995" y="757"/>
                    <a:pt x="13921" y="748"/>
                    <a:pt x="13855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0EAF13E7-4CA1-441A-8537-64D3DDD3930A}"/>
                </a:ext>
              </a:extLst>
            </p:cNvPr>
            <p:cNvSpPr/>
            <p:nvPr/>
          </p:nvSpPr>
          <p:spPr>
            <a:xfrm>
              <a:off x="2095537" y="3622560"/>
              <a:ext cx="7462" cy="14670"/>
            </a:xfrm>
            <a:custGeom>
              <a:avLst/>
              <a:gdLst>
                <a:gd name="connsiteX0" fmla="*/ 5166 w 7462"/>
                <a:gd name="connsiteY0" fmla="*/ 295 h 14670"/>
                <a:gd name="connsiteX1" fmla="*/ 5166 w 7462"/>
                <a:gd name="connsiteY1" fmla="*/ 9151 h 14670"/>
                <a:gd name="connsiteX2" fmla="*/ 0 w 7462"/>
                <a:gd name="connsiteY2" fmla="*/ 13579 h 14670"/>
                <a:gd name="connsiteX3" fmla="*/ 0 w 7462"/>
                <a:gd name="connsiteY3" fmla="*/ 5461 h 14670"/>
                <a:gd name="connsiteX4" fmla="*/ 5166 w 7462"/>
                <a:gd name="connsiteY4" fmla="*/ 295 h 1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2" h="14670">
                  <a:moveTo>
                    <a:pt x="5166" y="295"/>
                  </a:moveTo>
                  <a:cubicBezTo>
                    <a:pt x="10332" y="295"/>
                    <a:pt x="5166" y="8413"/>
                    <a:pt x="5166" y="9151"/>
                  </a:cubicBezTo>
                  <a:cubicBezTo>
                    <a:pt x="5166" y="9889"/>
                    <a:pt x="0" y="9151"/>
                    <a:pt x="0" y="13579"/>
                  </a:cubicBezTo>
                  <a:cubicBezTo>
                    <a:pt x="0" y="18007"/>
                    <a:pt x="0" y="7675"/>
                    <a:pt x="0" y="5461"/>
                  </a:cubicBezTo>
                  <a:cubicBezTo>
                    <a:pt x="0" y="3247"/>
                    <a:pt x="738" y="-1181"/>
                    <a:pt x="5166" y="295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00C98B42-5E8F-42FD-86E1-5CDBCBE4F54D}"/>
                </a:ext>
              </a:extLst>
            </p:cNvPr>
            <p:cNvSpPr/>
            <p:nvPr/>
          </p:nvSpPr>
          <p:spPr>
            <a:xfrm>
              <a:off x="2094366" y="3622856"/>
              <a:ext cx="10027" cy="14759"/>
            </a:xfrm>
            <a:custGeom>
              <a:avLst/>
              <a:gdLst>
                <a:gd name="connsiteX0" fmla="*/ 434 w 10027"/>
                <a:gd name="connsiteY0" fmla="*/ 14760 h 14759"/>
                <a:gd name="connsiteX1" fmla="*/ 434 w 10027"/>
                <a:gd name="connsiteY1" fmla="*/ 14760 h 14759"/>
                <a:gd name="connsiteX2" fmla="*/ 434 w 10027"/>
                <a:gd name="connsiteY2" fmla="*/ 9594 h 14759"/>
                <a:gd name="connsiteX3" fmla="*/ 2522 w 10027"/>
                <a:gd name="connsiteY3" fmla="*/ 3690 h 14759"/>
                <a:gd name="connsiteX4" fmla="*/ 6338 w 10027"/>
                <a:gd name="connsiteY4" fmla="*/ 3690 h 14759"/>
                <a:gd name="connsiteX5" fmla="*/ 6338 w 10027"/>
                <a:gd name="connsiteY5" fmla="*/ 3690 h 14759"/>
                <a:gd name="connsiteX6" fmla="*/ 10028 w 10027"/>
                <a:gd name="connsiteY6" fmla="*/ 8118 h 14759"/>
                <a:gd name="connsiteX7" fmla="*/ 5600 w 10027"/>
                <a:gd name="connsiteY7" fmla="*/ 14022 h 14759"/>
                <a:gd name="connsiteX8" fmla="*/ 1172 w 10027"/>
                <a:gd name="connsiteY8" fmla="*/ 14022 h 14759"/>
                <a:gd name="connsiteX9" fmla="*/ 4124 w 10027"/>
                <a:gd name="connsiteY9" fmla="*/ 0 h 14759"/>
                <a:gd name="connsiteX10" fmla="*/ 4124 w 10027"/>
                <a:gd name="connsiteY10" fmla="*/ 0 h 14759"/>
                <a:gd name="connsiteX11" fmla="*/ 4124 w 10027"/>
                <a:gd name="connsiteY11" fmla="*/ 4428 h 14759"/>
                <a:gd name="connsiteX12" fmla="*/ 4124 w 10027"/>
                <a:gd name="connsiteY12" fmla="*/ 5904 h 14759"/>
                <a:gd name="connsiteX13" fmla="*/ 9290 w 10027"/>
                <a:gd name="connsiteY13" fmla="*/ 5904 h 14759"/>
                <a:gd name="connsiteX14" fmla="*/ 9290 w 10027"/>
                <a:gd name="connsiteY14" fmla="*/ 738 h 14759"/>
                <a:gd name="connsiteX15" fmla="*/ 9290 w 10027"/>
                <a:gd name="connsiteY15" fmla="*/ 738 h 14759"/>
                <a:gd name="connsiteX16" fmla="*/ 9290 w 10027"/>
                <a:gd name="connsiteY16" fmla="*/ 738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027" h="14759">
                  <a:moveTo>
                    <a:pt x="434" y="14760"/>
                  </a:moveTo>
                  <a:lnTo>
                    <a:pt x="434" y="14760"/>
                  </a:lnTo>
                  <a:cubicBezTo>
                    <a:pt x="50" y="13059"/>
                    <a:pt x="50" y="11295"/>
                    <a:pt x="434" y="9594"/>
                  </a:cubicBezTo>
                  <a:cubicBezTo>
                    <a:pt x="-622" y="7387"/>
                    <a:pt x="316" y="4744"/>
                    <a:pt x="2522" y="3690"/>
                  </a:cubicBezTo>
                  <a:cubicBezTo>
                    <a:pt x="3725" y="3114"/>
                    <a:pt x="5127" y="3114"/>
                    <a:pt x="6338" y="3690"/>
                  </a:cubicBezTo>
                  <a:lnTo>
                    <a:pt x="6338" y="3690"/>
                  </a:lnTo>
                  <a:cubicBezTo>
                    <a:pt x="6338" y="3690"/>
                    <a:pt x="6338" y="3690"/>
                    <a:pt x="10028" y="8118"/>
                  </a:cubicBezTo>
                  <a:cubicBezTo>
                    <a:pt x="9710" y="10736"/>
                    <a:pt x="8028" y="12987"/>
                    <a:pt x="5600" y="14022"/>
                  </a:cubicBezTo>
                  <a:cubicBezTo>
                    <a:pt x="5600" y="14022"/>
                    <a:pt x="1172" y="14022"/>
                    <a:pt x="1172" y="14022"/>
                  </a:cubicBezTo>
                  <a:close/>
                  <a:moveTo>
                    <a:pt x="4124" y="0"/>
                  </a:moveTo>
                  <a:lnTo>
                    <a:pt x="4124" y="0"/>
                  </a:lnTo>
                  <a:cubicBezTo>
                    <a:pt x="3459" y="1401"/>
                    <a:pt x="3459" y="3027"/>
                    <a:pt x="4124" y="4428"/>
                  </a:cubicBezTo>
                  <a:lnTo>
                    <a:pt x="4124" y="5904"/>
                  </a:lnTo>
                  <a:cubicBezTo>
                    <a:pt x="5821" y="5466"/>
                    <a:pt x="7592" y="5466"/>
                    <a:pt x="9290" y="5904"/>
                  </a:cubicBezTo>
                  <a:cubicBezTo>
                    <a:pt x="9910" y="4238"/>
                    <a:pt x="9910" y="2404"/>
                    <a:pt x="9290" y="738"/>
                  </a:cubicBezTo>
                  <a:cubicBezTo>
                    <a:pt x="9290" y="738"/>
                    <a:pt x="9290" y="738"/>
                    <a:pt x="9290" y="738"/>
                  </a:cubicBezTo>
                  <a:lnTo>
                    <a:pt x="929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9FE844F0-BF5C-4DBF-BF4A-78DC3E8F5B01}"/>
                </a:ext>
              </a:extLst>
            </p:cNvPr>
            <p:cNvSpPr/>
            <p:nvPr/>
          </p:nvSpPr>
          <p:spPr>
            <a:xfrm>
              <a:off x="2099228" y="3633187"/>
              <a:ext cx="11727" cy="7949"/>
            </a:xfrm>
            <a:custGeom>
              <a:avLst/>
              <a:gdLst>
                <a:gd name="connsiteX0" fmla="*/ 10332 w 11727"/>
                <a:gd name="connsiteY0" fmla="*/ 0 h 7949"/>
                <a:gd name="connsiteX1" fmla="*/ 0 w 11727"/>
                <a:gd name="connsiteY1" fmla="*/ 6642 h 7949"/>
                <a:gd name="connsiteX2" fmla="*/ 4428 w 11727"/>
                <a:gd name="connsiteY2" fmla="*/ 1476 h 7949"/>
                <a:gd name="connsiteX3" fmla="*/ 10332 w 11727"/>
                <a:gd name="connsiteY3" fmla="*/ 0 h 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27" h="7949">
                  <a:moveTo>
                    <a:pt x="10332" y="0"/>
                  </a:moveTo>
                  <a:cubicBezTo>
                    <a:pt x="14022" y="0"/>
                    <a:pt x="10332" y="11808"/>
                    <a:pt x="0" y="6642"/>
                  </a:cubicBezTo>
                  <a:cubicBezTo>
                    <a:pt x="0" y="6642"/>
                    <a:pt x="4428" y="6642"/>
                    <a:pt x="4428" y="1476"/>
                  </a:cubicBezTo>
                  <a:lnTo>
                    <a:pt x="10332" y="0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651912-5122-4644-A8F0-0B19932C1ECF}"/>
                </a:ext>
              </a:extLst>
            </p:cNvPr>
            <p:cNvSpPr/>
            <p:nvPr/>
          </p:nvSpPr>
          <p:spPr>
            <a:xfrm>
              <a:off x="2099228" y="3636139"/>
              <a:ext cx="10331" cy="7379"/>
            </a:xfrm>
            <a:custGeom>
              <a:avLst/>
              <a:gdLst>
                <a:gd name="connsiteX0" fmla="*/ 5904 w 10331"/>
                <a:gd name="connsiteY0" fmla="*/ 5166 h 7379"/>
                <a:gd name="connsiteX1" fmla="*/ 0 w 10331"/>
                <a:gd name="connsiteY1" fmla="*/ 5166 h 7379"/>
                <a:gd name="connsiteX2" fmla="*/ 0 w 10331"/>
                <a:gd name="connsiteY2" fmla="*/ 5166 h 7379"/>
                <a:gd name="connsiteX3" fmla="*/ 3690 w 10331"/>
                <a:gd name="connsiteY3" fmla="*/ 738 h 7379"/>
                <a:gd name="connsiteX4" fmla="*/ 3690 w 10331"/>
                <a:gd name="connsiteY4" fmla="*/ 738 h 7379"/>
                <a:gd name="connsiteX5" fmla="*/ 8118 w 10331"/>
                <a:gd name="connsiteY5" fmla="*/ 738 h 7379"/>
                <a:gd name="connsiteX6" fmla="*/ 8509 w 10331"/>
                <a:gd name="connsiteY6" fmla="*/ 6988 h 7379"/>
                <a:gd name="connsiteX7" fmla="*/ 8118 w 10331"/>
                <a:gd name="connsiteY7" fmla="*/ 7380 h 7379"/>
                <a:gd name="connsiteX8" fmla="*/ 5904 w 10331"/>
                <a:gd name="connsiteY8" fmla="*/ 5166 h 7379"/>
                <a:gd name="connsiteX9" fmla="*/ 1476 w 10331"/>
                <a:gd name="connsiteY9" fmla="*/ 5166 h 7379"/>
                <a:gd name="connsiteX10" fmla="*/ 10332 w 10331"/>
                <a:gd name="connsiteY10" fmla="*/ 5166 h 7379"/>
                <a:gd name="connsiteX11" fmla="*/ 10332 w 10331"/>
                <a:gd name="connsiteY11" fmla="*/ 0 h 7379"/>
                <a:gd name="connsiteX12" fmla="*/ 10332 w 10331"/>
                <a:gd name="connsiteY12" fmla="*/ 0 h 7379"/>
                <a:gd name="connsiteX13" fmla="*/ 10332 w 10331"/>
                <a:gd name="connsiteY13" fmla="*/ 0 h 7379"/>
                <a:gd name="connsiteX14" fmla="*/ 1476 w 10331"/>
                <a:gd name="connsiteY14" fmla="*/ 369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1" h="7379">
                  <a:moveTo>
                    <a:pt x="5904" y="5166"/>
                  </a:moveTo>
                  <a:cubicBezTo>
                    <a:pt x="3985" y="5787"/>
                    <a:pt x="1919" y="5787"/>
                    <a:pt x="0" y="5166"/>
                  </a:cubicBezTo>
                  <a:lnTo>
                    <a:pt x="0" y="5166"/>
                  </a:lnTo>
                  <a:cubicBezTo>
                    <a:pt x="2155" y="4802"/>
                    <a:pt x="3720" y="2922"/>
                    <a:pt x="3690" y="738"/>
                  </a:cubicBezTo>
                  <a:cubicBezTo>
                    <a:pt x="3690" y="738"/>
                    <a:pt x="3690" y="738"/>
                    <a:pt x="3690" y="738"/>
                  </a:cubicBezTo>
                  <a:cubicBezTo>
                    <a:pt x="3690" y="738"/>
                    <a:pt x="3690" y="738"/>
                    <a:pt x="8118" y="738"/>
                  </a:cubicBezTo>
                  <a:cubicBezTo>
                    <a:pt x="9956" y="2356"/>
                    <a:pt x="10125" y="5153"/>
                    <a:pt x="8509" y="6988"/>
                  </a:cubicBezTo>
                  <a:cubicBezTo>
                    <a:pt x="8391" y="7127"/>
                    <a:pt x="8258" y="7257"/>
                    <a:pt x="8118" y="7380"/>
                  </a:cubicBezTo>
                  <a:cubicBezTo>
                    <a:pt x="7195" y="6855"/>
                    <a:pt x="6428" y="6090"/>
                    <a:pt x="5904" y="5166"/>
                  </a:cubicBezTo>
                  <a:close/>
                  <a:moveTo>
                    <a:pt x="1476" y="5166"/>
                  </a:moveTo>
                  <a:cubicBezTo>
                    <a:pt x="4000" y="7421"/>
                    <a:pt x="7808" y="7421"/>
                    <a:pt x="10332" y="5166"/>
                  </a:cubicBez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cubicBezTo>
                    <a:pt x="8362" y="2861"/>
                    <a:pt x="4893" y="4304"/>
                    <a:pt x="1476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16FAB633-10D7-455F-B36C-E707183A1A81}"/>
                </a:ext>
              </a:extLst>
            </p:cNvPr>
            <p:cNvSpPr/>
            <p:nvPr/>
          </p:nvSpPr>
          <p:spPr>
            <a:xfrm>
              <a:off x="2084370" y="3639762"/>
              <a:ext cx="13381" cy="5233"/>
            </a:xfrm>
            <a:custGeom>
              <a:avLst/>
              <a:gdLst>
                <a:gd name="connsiteX0" fmla="*/ 98 w 13381"/>
                <a:gd name="connsiteY0" fmla="*/ 5233 h 5233"/>
                <a:gd name="connsiteX1" fmla="*/ 8216 w 13381"/>
                <a:gd name="connsiteY1" fmla="*/ 5233 h 5233"/>
                <a:gd name="connsiteX2" fmla="*/ 13382 w 13381"/>
                <a:gd name="connsiteY2" fmla="*/ 805 h 5233"/>
                <a:gd name="connsiteX3" fmla="*/ 3050 w 13381"/>
                <a:gd name="connsiteY3" fmla="*/ 805 h 5233"/>
                <a:gd name="connsiteX4" fmla="*/ 98 w 13381"/>
                <a:gd name="connsiteY4" fmla="*/ 5233 h 5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81" h="5233">
                  <a:moveTo>
                    <a:pt x="98" y="5233"/>
                  </a:moveTo>
                  <a:cubicBezTo>
                    <a:pt x="98" y="5233"/>
                    <a:pt x="6740" y="5233"/>
                    <a:pt x="8216" y="5233"/>
                  </a:cubicBezTo>
                  <a:cubicBezTo>
                    <a:pt x="9692" y="5233"/>
                    <a:pt x="8216" y="805"/>
                    <a:pt x="13382" y="805"/>
                  </a:cubicBezTo>
                  <a:cubicBezTo>
                    <a:pt x="10024" y="-268"/>
                    <a:pt x="6408" y="-268"/>
                    <a:pt x="3050" y="805"/>
                  </a:cubicBezTo>
                  <a:cubicBezTo>
                    <a:pt x="3050" y="805"/>
                    <a:pt x="-640" y="3019"/>
                    <a:pt x="98" y="5233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471454C8-3627-4A80-AF77-BC78479A30FA}"/>
                </a:ext>
              </a:extLst>
            </p:cNvPr>
            <p:cNvSpPr/>
            <p:nvPr/>
          </p:nvSpPr>
          <p:spPr>
            <a:xfrm>
              <a:off x="2088157" y="3640567"/>
              <a:ext cx="11070" cy="7380"/>
            </a:xfrm>
            <a:custGeom>
              <a:avLst/>
              <a:gdLst>
                <a:gd name="connsiteX0" fmla="*/ 0 w 11070"/>
                <a:gd name="connsiteY0" fmla="*/ 7380 h 7380"/>
                <a:gd name="connsiteX1" fmla="*/ 0 w 11070"/>
                <a:gd name="connsiteY1" fmla="*/ 7380 h 7380"/>
                <a:gd name="connsiteX2" fmla="*/ 0 w 11070"/>
                <a:gd name="connsiteY2" fmla="*/ 7380 h 7380"/>
                <a:gd name="connsiteX3" fmla="*/ 0 w 11070"/>
                <a:gd name="connsiteY3" fmla="*/ 7380 h 7380"/>
                <a:gd name="connsiteX4" fmla="*/ 0 w 11070"/>
                <a:gd name="connsiteY4" fmla="*/ 2214 h 7380"/>
                <a:gd name="connsiteX5" fmla="*/ 11070 w 11070"/>
                <a:gd name="connsiteY5" fmla="*/ 2214 h 7380"/>
                <a:gd name="connsiteX6" fmla="*/ 11070 w 11070"/>
                <a:gd name="connsiteY6" fmla="*/ 2214 h 7380"/>
                <a:gd name="connsiteX7" fmla="*/ 7380 w 11070"/>
                <a:gd name="connsiteY7" fmla="*/ 5904 h 7380"/>
                <a:gd name="connsiteX8" fmla="*/ 7380 w 11070"/>
                <a:gd name="connsiteY8" fmla="*/ 5904 h 7380"/>
                <a:gd name="connsiteX9" fmla="*/ 0 w 11070"/>
                <a:gd name="connsiteY9" fmla="*/ 7380 h 7380"/>
                <a:gd name="connsiteX10" fmla="*/ 0 w 11070"/>
                <a:gd name="connsiteY10" fmla="*/ 0 h 7380"/>
                <a:gd name="connsiteX11" fmla="*/ 0 w 11070"/>
                <a:gd name="connsiteY11" fmla="*/ 0 h 7380"/>
                <a:gd name="connsiteX12" fmla="*/ 0 w 11070"/>
                <a:gd name="connsiteY12" fmla="*/ 4428 h 7380"/>
                <a:gd name="connsiteX13" fmla="*/ 0 w 11070"/>
                <a:gd name="connsiteY13" fmla="*/ 4428 h 7380"/>
                <a:gd name="connsiteX14" fmla="*/ 0 w 11070"/>
                <a:gd name="connsiteY14" fmla="*/ 4428 h 7380"/>
                <a:gd name="connsiteX15" fmla="*/ 5904 w 11070"/>
                <a:gd name="connsiteY15" fmla="*/ 4428 h 7380"/>
                <a:gd name="connsiteX16" fmla="*/ 5904 w 11070"/>
                <a:gd name="connsiteY16" fmla="*/ 4428 h 7380"/>
                <a:gd name="connsiteX17" fmla="*/ 5904 w 11070"/>
                <a:gd name="connsiteY17" fmla="*/ 4428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70" h="7380">
                  <a:moveTo>
                    <a:pt x="0" y="7380"/>
                  </a:move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cubicBezTo>
                    <a:pt x="0" y="7380"/>
                    <a:pt x="0" y="2952"/>
                    <a:pt x="0" y="2214"/>
                  </a:cubicBezTo>
                  <a:cubicBezTo>
                    <a:pt x="3602" y="1081"/>
                    <a:pt x="7469" y="1081"/>
                    <a:pt x="11070" y="2214"/>
                  </a:cubicBezTo>
                  <a:lnTo>
                    <a:pt x="11070" y="2214"/>
                  </a:lnTo>
                  <a:lnTo>
                    <a:pt x="7380" y="5904"/>
                  </a:lnTo>
                  <a:lnTo>
                    <a:pt x="7380" y="5904"/>
                  </a:lnTo>
                  <a:cubicBezTo>
                    <a:pt x="7380" y="5904"/>
                    <a:pt x="2214" y="7380"/>
                    <a:pt x="0" y="738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1882" y="5249"/>
                    <a:pt x="4022" y="5249"/>
                    <a:pt x="5904" y="4428"/>
                  </a:cubicBezTo>
                  <a:lnTo>
                    <a:pt x="5904" y="4428"/>
                  </a:lnTo>
                  <a:cubicBezTo>
                    <a:pt x="5904" y="4428"/>
                    <a:pt x="5904" y="4428"/>
                    <a:pt x="5904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A3AEA908-000F-4645-91A1-3A199AC9E24A}"/>
                </a:ext>
              </a:extLst>
            </p:cNvPr>
            <p:cNvSpPr/>
            <p:nvPr/>
          </p:nvSpPr>
          <p:spPr>
            <a:xfrm>
              <a:off x="2081969" y="3626545"/>
              <a:ext cx="8402" cy="8118"/>
            </a:xfrm>
            <a:custGeom>
              <a:avLst/>
              <a:gdLst>
                <a:gd name="connsiteX0" fmla="*/ 8402 w 8402"/>
                <a:gd name="connsiteY0" fmla="*/ 8118 h 8118"/>
                <a:gd name="connsiteX1" fmla="*/ 8402 w 8402"/>
                <a:gd name="connsiteY1" fmla="*/ 8118 h 8118"/>
                <a:gd name="connsiteX2" fmla="*/ 3236 w 8402"/>
                <a:gd name="connsiteY2" fmla="*/ 0 h 8118"/>
                <a:gd name="connsiteX3" fmla="*/ 1760 w 8402"/>
                <a:gd name="connsiteY3" fmla="*/ 2214 h 8118"/>
                <a:gd name="connsiteX4" fmla="*/ 8402 w 8402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2" h="8118">
                  <a:moveTo>
                    <a:pt x="8402" y="8118"/>
                  </a:moveTo>
                  <a:lnTo>
                    <a:pt x="8402" y="8118"/>
                  </a:lnTo>
                  <a:cubicBezTo>
                    <a:pt x="4712" y="8118"/>
                    <a:pt x="8402" y="0"/>
                    <a:pt x="3236" y="0"/>
                  </a:cubicBezTo>
                  <a:cubicBezTo>
                    <a:pt x="-1930" y="0"/>
                    <a:pt x="284" y="2214"/>
                    <a:pt x="1760" y="2214"/>
                  </a:cubicBezTo>
                  <a:cubicBezTo>
                    <a:pt x="4587" y="3361"/>
                    <a:pt x="6934" y="5446"/>
                    <a:pt x="8402" y="8118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281524FB-812E-4DFE-B2BC-07F248DC4696}"/>
                </a:ext>
              </a:extLst>
            </p:cNvPr>
            <p:cNvSpPr/>
            <p:nvPr/>
          </p:nvSpPr>
          <p:spPr>
            <a:xfrm>
              <a:off x="2083729" y="3628283"/>
              <a:ext cx="10496" cy="6380"/>
            </a:xfrm>
            <a:custGeom>
              <a:avLst/>
              <a:gdLst>
                <a:gd name="connsiteX0" fmla="*/ 6642 w 10496"/>
                <a:gd name="connsiteY0" fmla="*/ 6381 h 6380"/>
                <a:gd name="connsiteX1" fmla="*/ 6642 w 10496"/>
                <a:gd name="connsiteY1" fmla="*/ 6381 h 6380"/>
                <a:gd name="connsiteX2" fmla="*/ 738 w 10496"/>
                <a:gd name="connsiteY2" fmla="*/ 6381 h 6380"/>
                <a:gd name="connsiteX3" fmla="*/ 738 w 10496"/>
                <a:gd name="connsiteY3" fmla="*/ 6381 h 6380"/>
                <a:gd name="connsiteX4" fmla="*/ 5166 w 10496"/>
                <a:gd name="connsiteY4" fmla="*/ 6381 h 6380"/>
                <a:gd name="connsiteX5" fmla="*/ 5166 w 10496"/>
                <a:gd name="connsiteY5" fmla="*/ 6381 h 6380"/>
                <a:gd name="connsiteX6" fmla="*/ 8856 w 10496"/>
                <a:gd name="connsiteY6" fmla="*/ 6381 h 6380"/>
                <a:gd name="connsiteX7" fmla="*/ 8856 w 10496"/>
                <a:gd name="connsiteY7" fmla="*/ 6381 h 6380"/>
                <a:gd name="connsiteX8" fmla="*/ 8856 w 10496"/>
                <a:gd name="connsiteY8" fmla="*/ 6381 h 6380"/>
                <a:gd name="connsiteX9" fmla="*/ 0 w 10496"/>
                <a:gd name="connsiteY9" fmla="*/ 477 h 6380"/>
                <a:gd name="connsiteX10" fmla="*/ 6642 w 10496"/>
                <a:gd name="connsiteY10" fmla="*/ 477 h 6380"/>
                <a:gd name="connsiteX11" fmla="*/ 6642 w 10496"/>
                <a:gd name="connsiteY11" fmla="*/ 477 h 6380"/>
                <a:gd name="connsiteX12" fmla="*/ 6642 w 10496"/>
                <a:gd name="connsiteY12" fmla="*/ 477 h 6380"/>
                <a:gd name="connsiteX13" fmla="*/ 6642 w 10496"/>
                <a:gd name="connsiteY13" fmla="*/ 477 h 6380"/>
                <a:gd name="connsiteX14" fmla="*/ 6642 w 10496"/>
                <a:gd name="connsiteY14" fmla="*/ 477 h 6380"/>
                <a:gd name="connsiteX15" fmla="*/ 2952 w 10496"/>
                <a:gd name="connsiteY15" fmla="*/ 477 h 6380"/>
                <a:gd name="connsiteX16" fmla="*/ 2952 w 10496"/>
                <a:gd name="connsiteY16" fmla="*/ 477 h 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96" h="6380">
                  <a:moveTo>
                    <a:pt x="6642" y="6381"/>
                  </a:moveTo>
                  <a:lnTo>
                    <a:pt x="6642" y="6381"/>
                  </a:lnTo>
                  <a:cubicBezTo>
                    <a:pt x="4745" y="5640"/>
                    <a:pt x="2635" y="5640"/>
                    <a:pt x="738" y="6381"/>
                  </a:cubicBezTo>
                  <a:cubicBezTo>
                    <a:pt x="738" y="6381"/>
                    <a:pt x="738" y="6381"/>
                    <a:pt x="738" y="6381"/>
                  </a:cubicBezTo>
                  <a:cubicBezTo>
                    <a:pt x="738" y="6381"/>
                    <a:pt x="738" y="6381"/>
                    <a:pt x="5166" y="6381"/>
                  </a:cubicBezTo>
                  <a:lnTo>
                    <a:pt x="5166" y="6381"/>
                  </a:lnTo>
                  <a:cubicBezTo>
                    <a:pt x="5166" y="6381"/>
                    <a:pt x="5166" y="6381"/>
                    <a:pt x="8856" y="6381"/>
                  </a:cubicBezTo>
                  <a:cubicBezTo>
                    <a:pt x="12546" y="6381"/>
                    <a:pt x="8856" y="6381"/>
                    <a:pt x="8856" y="6381"/>
                  </a:cubicBezTo>
                  <a:lnTo>
                    <a:pt x="8856" y="6381"/>
                  </a:lnTo>
                  <a:close/>
                  <a:moveTo>
                    <a:pt x="0" y="477"/>
                  </a:moveTo>
                  <a:cubicBezTo>
                    <a:pt x="2170" y="-159"/>
                    <a:pt x="4472" y="-159"/>
                    <a:pt x="6642" y="477"/>
                  </a:cubicBezTo>
                  <a:lnTo>
                    <a:pt x="6642" y="477"/>
                  </a:lnTo>
                  <a:cubicBezTo>
                    <a:pt x="6642" y="477"/>
                    <a:pt x="6642" y="477"/>
                    <a:pt x="6642" y="477"/>
                  </a:cubicBezTo>
                  <a:cubicBezTo>
                    <a:pt x="6642" y="477"/>
                    <a:pt x="6642" y="477"/>
                    <a:pt x="6642" y="477"/>
                  </a:cubicBezTo>
                  <a:lnTo>
                    <a:pt x="6642" y="477"/>
                  </a:lnTo>
                  <a:lnTo>
                    <a:pt x="2952" y="477"/>
                  </a:lnTo>
                  <a:lnTo>
                    <a:pt x="2952" y="47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99549B0-7F99-4E34-AAE1-FED4E1692A07}"/>
                </a:ext>
              </a:extLst>
            </p:cNvPr>
            <p:cNvSpPr/>
            <p:nvPr/>
          </p:nvSpPr>
          <p:spPr>
            <a:xfrm>
              <a:off x="1871477" y="3623255"/>
              <a:ext cx="7826" cy="12884"/>
            </a:xfrm>
            <a:custGeom>
              <a:avLst/>
              <a:gdLst>
                <a:gd name="connsiteX0" fmla="*/ 2660 w 7826"/>
                <a:gd name="connsiteY0" fmla="*/ 339 h 12884"/>
                <a:gd name="connsiteX1" fmla="*/ 372 w 7826"/>
                <a:gd name="connsiteY1" fmla="*/ 6168 h 12884"/>
                <a:gd name="connsiteX2" fmla="*/ 2660 w 7826"/>
                <a:gd name="connsiteY2" fmla="*/ 8457 h 12884"/>
                <a:gd name="connsiteX3" fmla="*/ 7826 w 7826"/>
                <a:gd name="connsiteY3" fmla="*/ 12885 h 12884"/>
                <a:gd name="connsiteX4" fmla="*/ 7826 w 7826"/>
                <a:gd name="connsiteY4" fmla="*/ 4767 h 12884"/>
                <a:gd name="connsiteX5" fmla="*/ 2660 w 7826"/>
                <a:gd name="connsiteY5" fmla="*/ 339 h 1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26" h="12884">
                  <a:moveTo>
                    <a:pt x="2660" y="339"/>
                  </a:moveTo>
                  <a:cubicBezTo>
                    <a:pt x="417" y="1316"/>
                    <a:pt x="-609" y="3926"/>
                    <a:pt x="372" y="6168"/>
                  </a:cubicBezTo>
                  <a:cubicBezTo>
                    <a:pt x="815" y="7192"/>
                    <a:pt x="1634" y="8010"/>
                    <a:pt x="2660" y="8457"/>
                  </a:cubicBezTo>
                  <a:cubicBezTo>
                    <a:pt x="4948" y="9105"/>
                    <a:pt x="6837" y="10723"/>
                    <a:pt x="7826" y="12885"/>
                  </a:cubicBezTo>
                  <a:cubicBezTo>
                    <a:pt x="7826" y="12885"/>
                    <a:pt x="7826" y="6981"/>
                    <a:pt x="7826" y="4767"/>
                  </a:cubicBezTo>
                  <a:cubicBezTo>
                    <a:pt x="7826" y="2553"/>
                    <a:pt x="7088" y="-1137"/>
                    <a:pt x="2660" y="339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9C672D29-5F11-4A07-941A-6FBACF3A9614}"/>
                </a:ext>
              </a:extLst>
            </p:cNvPr>
            <p:cNvSpPr/>
            <p:nvPr/>
          </p:nvSpPr>
          <p:spPr>
            <a:xfrm>
              <a:off x="1870372" y="3623593"/>
              <a:ext cx="9669" cy="14022"/>
            </a:xfrm>
            <a:custGeom>
              <a:avLst/>
              <a:gdLst>
                <a:gd name="connsiteX0" fmla="*/ 9669 w 9669"/>
                <a:gd name="connsiteY0" fmla="*/ 14022 h 14022"/>
                <a:gd name="connsiteX1" fmla="*/ 9669 w 9669"/>
                <a:gd name="connsiteY1" fmla="*/ 14022 h 14022"/>
                <a:gd name="connsiteX2" fmla="*/ 5241 w 9669"/>
                <a:gd name="connsiteY2" fmla="*/ 14022 h 14022"/>
                <a:gd name="connsiteX3" fmla="*/ 38 w 9669"/>
                <a:gd name="connsiteY3" fmla="*/ 7492 h 14022"/>
                <a:gd name="connsiteX4" fmla="*/ 813 w 9669"/>
                <a:gd name="connsiteY4" fmla="*/ 5166 h 14022"/>
                <a:gd name="connsiteX5" fmla="*/ 813 w 9669"/>
                <a:gd name="connsiteY5" fmla="*/ 738 h 14022"/>
                <a:gd name="connsiteX6" fmla="*/ 813 w 9669"/>
                <a:gd name="connsiteY6" fmla="*/ 738 h 14022"/>
                <a:gd name="connsiteX7" fmla="*/ 5979 w 9669"/>
                <a:gd name="connsiteY7" fmla="*/ 738 h 14022"/>
                <a:gd name="connsiteX8" fmla="*/ 5979 w 9669"/>
                <a:gd name="connsiteY8" fmla="*/ 5166 h 14022"/>
                <a:gd name="connsiteX9" fmla="*/ 5979 w 9669"/>
                <a:gd name="connsiteY9" fmla="*/ 10332 h 14022"/>
                <a:gd name="connsiteX10" fmla="*/ 3765 w 9669"/>
                <a:gd name="connsiteY10" fmla="*/ 0 h 14022"/>
                <a:gd name="connsiteX11" fmla="*/ 3765 w 9669"/>
                <a:gd name="connsiteY11" fmla="*/ 3690 h 14022"/>
                <a:gd name="connsiteX12" fmla="*/ 3765 w 9669"/>
                <a:gd name="connsiteY12" fmla="*/ 8118 h 14022"/>
                <a:gd name="connsiteX13" fmla="*/ 8931 w 9669"/>
                <a:gd name="connsiteY13" fmla="*/ 8118 h 14022"/>
                <a:gd name="connsiteX14" fmla="*/ 8931 w 9669"/>
                <a:gd name="connsiteY14" fmla="*/ 5166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69" h="14022">
                  <a:moveTo>
                    <a:pt x="9669" y="14022"/>
                  </a:moveTo>
                  <a:lnTo>
                    <a:pt x="9669" y="14022"/>
                  </a:lnTo>
                  <a:cubicBezTo>
                    <a:pt x="9669" y="14022"/>
                    <a:pt x="9669" y="14022"/>
                    <a:pt x="5241" y="14022"/>
                  </a:cubicBezTo>
                  <a:cubicBezTo>
                    <a:pt x="2002" y="13656"/>
                    <a:pt x="-331" y="10732"/>
                    <a:pt x="38" y="7492"/>
                  </a:cubicBezTo>
                  <a:cubicBezTo>
                    <a:pt x="134" y="6671"/>
                    <a:pt x="393" y="5878"/>
                    <a:pt x="813" y="5166"/>
                  </a:cubicBezTo>
                  <a:cubicBezTo>
                    <a:pt x="149" y="3765"/>
                    <a:pt x="149" y="2139"/>
                    <a:pt x="813" y="738"/>
                  </a:cubicBezTo>
                  <a:lnTo>
                    <a:pt x="813" y="738"/>
                  </a:lnTo>
                  <a:cubicBezTo>
                    <a:pt x="813" y="738"/>
                    <a:pt x="5241" y="738"/>
                    <a:pt x="5979" y="738"/>
                  </a:cubicBezTo>
                  <a:cubicBezTo>
                    <a:pt x="6769" y="2108"/>
                    <a:pt x="6769" y="3796"/>
                    <a:pt x="5979" y="5166"/>
                  </a:cubicBezTo>
                  <a:cubicBezTo>
                    <a:pt x="6673" y="6818"/>
                    <a:pt x="6673" y="8680"/>
                    <a:pt x="5979" y="10332"/>
                  </a:cubicBezTo>
                  <a:close/>
                  <a:moveTo>
                    <a:pt x="3765" y="0"/>
                  </a:moveTo>
                  <a:cubicBezTo>
                    <a:pt x="3108" y="1142"/>
                    <a:pt x="3108" y="2548"/>
                    <a:pt x="3765" y="3690"/>
                  </a:cubicBezTo>
                  <a:cubicBezTo>
                    <a:pt x="3190" y="5110"/>
                    <a:pt x="3190" y="6698"/>
                    <a:pt x="3765" y="8118"/>
                  </a:cubicBezTo>
                  <a:cubicBezTo>
                    <a:pt x="5463" y="7680"/>
                    <a:pt x="7234" y="7680"/>
                    <a:pt x="8931" y="8118"/>
                  </a:cubicBezTo>
                  <a:lnTo>
                    <a:pt x="8931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F0A95DE0-7C86-4B3F-BABC-47A5D486458F}"/>
                </a:ext>
              </a:extLst>
            </p:cNvPr>
            <p:cNvSpPr/>
            <p:nvPr/>
          </p:nvSpPr>
          <p:spPr>
            <a:xfrm>
              <a:off x="1865281" y="3633187"/>
              <a:ext cx="9594" cy="7949"/>
            </a:xfrm>
            <a:custGeom>
              <a:avLst/>
              <a:gdLst>
                <a:gd name="connsiteX0" fmla="*/ 0 w 9594"/>
                <a:gd name="connsiteY0" fmla="*/ 0 h 7949"/>
                <a:gd name="connsiteX1" fmla="*/ 9594 w 9594"/>
                <a:gd name="connsiteY1" fmla="*/ 6642 h 7949"/>
                <a:gd name="connsiteX2" fmla="*/ 5904 w 9594"/>
                <a:gd name="connsiteY2" fmla="*/ 1476 h 7949"/>
                <a:gd name="connsiteX3" fmla="*/ 0 w 9594"/>
                <a:gd name="connsiteY3" fmla="*/ 0 h 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7949">
                  <a:moveTo>
                    <a:pt x="0" y="0"/>
                  </a:moveTo>
                  <a:cubicBezTo>
                    <a:pt x="0" y="0"/>
                    <a:pt x="0" y="11808"/>
                    <a:pt x="9594" y="6642"/>
                  </a:cubicBezTo>
                  <a:cubicBezTo>
                    <a:pt x="9594" y="6642"/>
                    <a:pt x="5904" y="6642"/>
                    <a:pt x="5904" y="147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B83F6BBC-7F8B-4217-9B24-E952870BE666}"/>
                </a:ext>
              </a:extLst>
            </p:cNvPr>
            <p:cNvSpPr/>
            <p:nvPr/>
          </p:nvSpPr>
          <p:spPr>
            <a:xfrm>
              <a:off x="1863044" y="3633187"/>
              <a:ext cx="11093" cy="8118"/>
            </a:xfrm>
            <a:custGeom>
              <a:avLst/>
              <a:gdLst>
                <a:gd name="connsiteX0" fmla="*/ 6665 w 11093"/>
                <a:gd name="connsiteY0" fmla="*/ 8118 h 8118"/>
                <a:gd name="connsiteX1" fmla="*/ 1499 w 11093"/>
                <a:gd name="connsiteY1" fmla="*/ 8118 h 8118"/>
                <a:gd name="connsiteX2" fmla="*/ 1108 w 11093"/>
                <a:gd name="connsiteY2" fmla="*/ 1868 h 8118"/>
                <a:gd name="connsiteX3" fmla="*/ 1499 w 11093"/>
                <a:gd name="connsiteY3" fmla="*/ 1476 h 8118"/>
                <a:gd name="connsiteX4" fmla="*/ 1499 w 11093"/>
                <a:gd name="connsiteY4" fmla="*/ 1476 h 8118"/>
                <a:gd name="connsiteX5" fmla="*/ 5189 w 11093"/>
                <a:gd name="connsiteY5" fmla="*/ 1476 h 8118"/>
                <a:gd name="connsiteX6" fmla="*/ 8879 w 11093"/>
                <a:gd name="connsiteY6" fmla="*/ 5904 h 8118"/>
                <a:gd name="connsiteX7" fmla="*/ 8879 w 11093"/>
                <a:gd name="connsiteY7" fmla="*/ 5904 h 8118"/>
                <a:gd name="connsiteX8" fmla="*/ 6665 w 11093"/>
                <a:gd name="connsiteY8" fmla="*/ 8118 h 8118"/>
                <a:gd name="connsiteX9" fmla="*/ 2237 w 11093"/>
                <a:gd name="connsiteY9" fmla="*/ 0 h 8118"/>
                <a:gd name="connsiteX10" fmla="*/ 2237 w 11093"/>
                <a:gd name="connsiteY10" fmla="*/ 0 h 8118"/>
                <a:gd name="connsiteX11" fmla="*/ 2237 w 11093"/>
                <a:gd name="connsiteY11" fmla="*/ 5166 h 8118"/>
                <a:gd name="connsiteX12" fmla="*/ 11093 w 11093"/>
                <a:gd name="connsiteY12" fmla="*/ 5166 h 8118"/>
                <a:gd name="connsiteX13" fmla="*/ 7403 w 11093"/>
                <a:gd name="connsiteY13" fmla="*/ 0 h 8118"/>
                <a:gd name="connsiteX14" fmla="*/ 7403 w 11093"/>
                <a:gd name="connsiteY1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093" h="8118">
                  <a:moveTo>
                    <a:pt x="6665" y="8118"/>
                  </a:moveTo>
                  <a:cubicBezTo>
                    <a:pt x="6665" y="8118"/>
                    <a:pt x="2237" y="8118"/>
                    <a:pt x="1499" y="8118"/>
                  </a:cubicBezTo>
                  <a:cubicBezTo>
                    <a:pt x="-338" y="6500"/>
                    <a:pt x="-508" y="3703"/>
                    <a:pt x="1108" y="1868"/>
                  </a:cubicBezTo>
                  <a:cubicBezTo>
                    <a:pt x="1226" y="1729"/>
                    <a:pt x="1359" y="1598"/>
                    <a:pt x="1499" y="1476"/>
                  </a:cubicBezTo>
                  <a:lnTo>
                    <a:pt x="1499" y="1476"/>
                  </a:lnTo>
                  <a:cubicBezTo>
                    <a:pt x="2643" y="817"/>
                    <a:pt x="4045" y="817"/>
                    <a:pt x="5189" y="1476"/>
                  </a:cubicBezTo>
                  <a:cubicBezTo>
                    <a:pt x="5160" y="3660"/>
                    <a:pt x="6724" y="5540"/>
                    <a:pt x="8879" y="5904"/>
                  </a:cubicBezTo>
                  <a:lnTo>
                    <a:pt x="8879" y="5904"/>
                  </a:lnTo>
                  <a:cubicBezTo>
                    <a:pt x="8267" y="6759"/>
                    <a:pt x="7521" y="7506"/>
                    <a:pt x="6665" y="8118"/>
                  </a:cubicBezTo>
                  <a:close/>
                  <a:moveTo>
                    <a:pt x="2237" y="0"/>
                  </a:moveTo>
                  <a:lnTo>
                    <a:pt x="2237" y="0"/>
                  </a:lnTo>
                  <a:lnTo>
                    <a:pt x="2237" y="5166"/>
                  </a:lnTo>
                  <a:cubicBezTo>
                    <a:pt x="2237" y="5166"/>
                    <a:pt x="6665" y="5166"/>
                    <a:pt x="11093" y="5166"/>
                  </a:cubicBezTo>
                  <a:cubicBezTo>
                    <a:pt x="9270" y="3959"/>
                    <a:pt x="7949" y="2119"/>
                    <a:pt x="7403" y="0"/>
                  </a:cubicBezTo>
                  <a:lnTo>
                    <a:pt x="7403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8330103E-BDE9-48CC-B18F-6504299D256A}"/>
                </a:ext>
              </a:extLst>
            </p:cNvPr>
            <p:cNvSpPr/>
            <p:nvPr/>
          </p:nvSpPr>
          <p:spPr>
            <a:xfrm>
              <a:off x="1877827" y="3638986"/>
              <a:ext cx="13372" cy="7239"/>
            </a:xfrm>
            <a:custGeom>
              <a:avLst/>
              <a:gdLst>
                <a:gd name="connsiteX0" fmla="*/ 13284 w 13372"/>
                <a:gd name="connsiteY0" fmla="*/ 5272 h 7239"/>
                <a:gd name="connsiteX1" fmla="*/ 4428 w 13372"/>
                <a:gd name="connsiteY1" fmla="*/ 5272 h 7239"/>
                <a:gd name="connsiteX2" fmla="*/ 0 w 13372"/>
                <a:gd name="connsiteY2" fmla="*/ 844 h 7239"/>
                <a:gd name="connsiteX3" fmla="*/ 10332 w 13372"/>
                <a:gd name="connsiteY3" fmla="*/ 844 h 7239"/>
                <a:gd name="connsiteX4" fmla="*/ 13314 w 13372"/>
                <a:gd name="connsiteY4" fmla="*/ 5127 h 7239"/>
                <a:gd name="connsiteX5" fmla="*/ 13284 w 13372"/>
                <a:gd name="connsiteY5" fmla="*/ 5272 h 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2" h="7239">
                  <a:moveTo>
                    <a:pt x="13284" y="5272"/>
                  </a:moveTo>
                  <a:cubicBezTo>
                    <a:pt x="13284" y="9700"/>
                    <a:pt x="5904" y="5272"/>
                    <a:pt x="4428" y="5272"/>
                  </a:cubicBezTo>
                  <a:cubicBezTo>
                    <a:pt x="2952" y="5272"/>
                    <a:pt x="4428" y="844"/>
                    <a:pt x="0" y="844"/>
                  </a:cubicBezTo>
                  <a:cubicBezTo>
                    <a:pt x="3351" y="-281"/>
                    <a:pt x="6982" y="-281"/>
                    <a:pt x="10332" y="844"/>
                  </a:cubicBezTo>
                  <a:cubicBezTo>
                    <a:pt x="12339" y="1203"/>
                    <a:pt x="13675" y="3121"/>
                    <a:pt x="13314" y="5127"/>
                  </a:cubicBezTo>
                  <a:cubicBezTo>
                    <a:pt x="13306" y="5175"/>
                    <a:pt x="13291" y="5224"/>
                    <a:pt x="13284" y="5272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E8F10697-70E7-447A-BC8B-3A07607F25F7}"/>
                </a:ext>
              </a:extLst>
            </p:cNvPr>
            <p:cNvSpPr/>
            <p:nvPr/>
          </p:nvSpPr>
          <p:spPr>
            <a:xfrm>
              <a:off x="1877827" y="3640780"/>
              <a:ext cx="14760" cy="11595"/>
            </a:xfrm>
            <a:custGeom>
              <a:avLst/>
              <a:gdLst>
                <a:gd name="connsiteX0" fmla="*/ 8856 w 14760"/>
                <a:gd name="connsiteY0" fmla="*/ 7168 h 11595"/>
                <a:gd name="connsiteX1" fmla="*/ 4428 w 14760"/>
                <a:gd name="connsiteY1" fmla="*/ 7168 h 11595"/>
                <a:gd name="connsiteX2" fmla="*/ 4428 w 14760"/>
                <a:gd name="connsiteY2" fmla="*/ 7168 h 11595"/>
                <a:gd name="connsiteX3" fmla="*/ 0 w 14760"/>
                <a:gd name="connsiteY3" fmla="*/ 7168 h 11595"/>
                <a:gd name="connsiteX4" fmla="*/ 0 w 14760"/>
                <a:gd name="connsiteY4" fmla="*/ 7168 h 11595"/>
                <a:gd name="connsiteX5" fmla="*/ 11070 w 14760"/>
                <a:gd name="connsiteY5" fmla="*/ 7168 h 11595"/>
                <a:gd name="connsiteX6" fmla="*/ 14760 w 14760"/>
                <a:gd name="connsiteY6" fmla="*/ 11596 h 11595"/>
                <a:gd name="connsiteX7" fmla="*/ 14760 w 14760"/>
                <a:gd name="connsiteY7" fmla="*/ 11596 h 11595"/>
                <a:gd name="connsiteX8" fmla="*/ 14760 w 14760"/>
                <a:gd name="connsiteY8" fmla="*/ 11596 h 11595"/>
                <a:gd name="connsiteX9" fmla="*/ 738 w 14760"/>
                <a:gd name="connsiteY9" fmla="*/ 526 h 11595"/>
                <a:gd name="connsiteX10" fmla="*/ 4428 w 14760"/>
                <a:gd name="connsiteY10" fmla="*/ 526 h 11595"/>
                <a:gd name="connsiteX11" fmla="*/ 4428 w 14760"/>
                <a:gd name="connsiteY11" fmla="*/ 526 h 11595"/>
                <a:gd name="connsiteX12" fmla="*/ 10332 w 14760"/>
                <a:gd name="connsiteY12" fmla="*/ 526 h 11595"/>
                <a:gd name="connsiteX13" fmla="*/ 10332 w 14760"/>
                <a:gd name="connsiteY13" fmla="*/ 526 h 11595"/>
                <a:gd name="connsiteX14" fmla="*/ 10332 w 14760"/>
                <a:gd name="connsiteY14" fmla="*/ 526 h 11595"/>
                <a:gd name="connsiteX15" fmla="*/ 10332 w 14760"/>
                <a:gd name="connsiteY15" fmla="*/ 526 h 11595"/>
                <a:gd name="connsiteX16" fmla="*/ 738 w 14760"/>
                <a:gd name="connsiteY16" fmla="*/ 526 h 1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60" h="11595">
                  <a:moveTo>
                    <a:pt x="8856" y="7168"/>
                  </a:moveTo>
                  <a:lnTo>
                    <a:pt x="4428" y="7168"/>
                  </a:lnTo>
                  <a:lnTo>
                    <a:pt x="4428" y="7168"/>
                  </a:lnTo>
                  <a:cubicBezTo>
                    <a:pt x="4428" y="7168"/>
                    <a:pt x="4428" y="7168"/>
                    <a:pt x="0" y="7168"/>
                  </a:cubicBezTo>
                  <a:lnTo>
                    <a:pt x="0" y="7168"/>
                  </a:lnTo>
                  <a:cubicBezTo>
                    <a:pt x="3609" y="6080"/>
                    <a:pt x="7461" y="6080"/>
                    <a:pt x="11070" y="7168"/>
                  </a:cubicBezTo>
                  <a:cubicBezTo>
                    <a:pt x="14760" y="7168"/>
                    <a:pt x="14760" y="7168"/>
                    <a:pt x="14760" y="11596"/>
                  </a:cubicBezTo>
                  <a:lnTo>
                    <a:pt x="14760" y="11596"/>
                  </a:lnTo>
                  <a:cubicBezTo>
                    <a:pt x="14760" y="11596"/>
                    <a:pt x="14760" y="11596"/>
                    <a:pt x="14760" y="11596"/>
                  </a:cubicBezTo>
                  <a:close/>
                  <a:moveTo>
                    <a:pt x="738" y="526"/>
                  </a:moveTo>
                  <a:lnTo>
                    <a:pt x="4428" y="526"/>
                  </a:lnTo>
                  <a:lnTo>
                    <a:pt x="4428" y="526"/>
                  </a:lnTo>
                  <a:cubicBezTo>
                    <a:pt x="6310" y="1347"/>
                    <a:pt x="8450" y="1347"/>
                    <a:pt x="10332" y="526"/>
                  </a:cubicBezTo>
                  <a:cubicBezTo>
                    <a:pt x="10332" y="526"/>
                    <a:pt x="10332" y="526"/>
                    <a:pt x="10332" y="526"/>
                  </a:cubicBezTo>
                  <a:lnTo>
                    <a:pt x="10332" y="526"/>
                  </a:lnTo>
                  <a:cubicBezTo>
                    <a:pt x="10332" y="526"/>
                    <a:pt x="10332" y="526"/>
                    <a:pt x="10332" y="526"/>
                  </a:cubicBezTo>
                  <a:cubicBezTo>
                    <a:pt x="7173" y="-175"/>
                    <a:pt x="3897" y="-175"/>
                    <a:pt x="738" y="52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B2CD1DBF-C6B0-4A45-AF24-D089BBC4E373}"/>
                </a:ext>
              </a:extLst>
            </p:cNvPr>
            <p:cNvSpPr/>
            <p:nvPr/>
          </p:nvSpPr>
          <p:spPr>
            <a:xfrm>
              <a:off x="1885946" y="3622856"/>
              <a:ext cx="5165" cy="8118"/>
            </a:xfrm>
            <a:custGeom>
              <a:avLst/>
              <a:gdLst>
                <a:gd name="connsiteX0" fmla="*/ 5166 w 5165"/>
                <a:gd name="connsiteY0" fmla="*/ 5904 h 8118"/>
                <a:gd name="connsiteX1" fmla="*/ 5166 w 5165"/>
                <a:gd name="connsiteY1" fmla="*/ 0 h 8118"/>
                <a:gd name="connsiteX2" fmla="*/ 0 w 5165"/>
                <a:gd name="connsiteY2" fmla="*/ 8118 h 8118"/>
                <a:gd name="connsiteX3" fmla="*/ 0 w 5165"/>
                <a:gd name="connsiteY3" fmla="*/ 8118 h 8118"/>
                <a:gd name="connsiteX4" fmla="*/ 5166 w 5165"/>
                <a:gd name="connsiteY4" fmla="*/ 5904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8118">
                  <a:moveTo>
                    <a:pt x="5166" y="5904"/>
                  </a:moveTo>
                  <a:cubicBezTo>
                    <a:pt x="5166" y="5904"/>
                    <a:pt x="5166" y="0"/>
                    <a:pt x="5166" y="0"/>
                  </a:cubicBezTo>
                  <a:cubicBezTo>
                    <a:pt x="5166" y="0"/>
                    <a:pt x="5166" y="5904"/>
                    <a:pt x="0" y="8118"/>
                  </a:cubicBezTo>
                  <a:lnTo>
                    <a:pt x="0" y="8118"/>
                  </a:lnTo>
                  <a:cubicBezTo>
                    <a:pt x="1439" y="6838"/>
                    <a:pt x="3247" y="6061"/>
                    <a:pt x="5166" y="5904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4DFC516-AAD7-43BF-B8C2-3AB957ED8699}"/>
                </a:ext>
              </a:extLst>
            </p:cNvPr>
            <p:cNvSpPr/>
            <p:nvPr/>
          </p:nvSpPr>
          <p:spPr>
            <a:xfrm>
              <a:off x="1882994" y="3633037"/>
              <a:ext cx="10331" cy="1626"/>
            </a:xfrm>
            <a:custGeom>
              <a:avLst/>
              <a:gdLst>
                <a:gd name="connsiteX0" fmla="*/ 1476 w 10331"/>
                <a:gd name="connsiteY0" fmla="*/ 1627 h 1626"/>
                <a:gd name="connsiteX1" fmla="*/ 1476 w 10331"/>
                <a:gd name="connsiteY1" fmla="*/ 1627 h 1626"/>
                <a:gd name="connsiteX2" fmla="*/ 5166 w 10331"/>
                <a:gd name="connsiteY2" fmla="*/ 1627 h 1626"/>
                <a:gd name="connsiteX3" fmla="*/ 10332 w 10331"/>
                <a:gd name="connsiteY3" fmla="*/ 1627 h 1626"/>
                <a:gd name="connsiteX4" fmla="*/ 10332 w 10331"/>
                <a:gd name="connsiteY4" fmla="*/ 1627 h 1626"/>
                <a:gd name="connsiteX5" fmla="*/ 4428 w 10331"/>
                <a:gd name="connsiteY5" fmla="*/ 1627 h 1626"/>
                <a:gd name="connsiteX6" fmla="*/ 4428 w 10331"/>
                <a:gd name="connsiteY6" fmla="*/ 1627 h 1626"/>
                <a:gd name="connsiteX7" fmla="*/ 1476 w 10331"/>
                <a:gd name="connsiteY7" fmla="*/ 1627 h 1626"/>
                <a:gd name="connsiteX8" fmla="*/ 1476 w 10331"/>
                <a:gd name="connsiteY8" fmla="*/ 1627 h 1626"/>
                <a:gd name="connsiteX9" fmla="*/ 7380 w 10331"/>
                <a:gd name="connsiteY9" fmla="*/ 1627 h 1626"/>
                <a:gd name="connsiteX10" fmla="*/ 7380 w 10331"/>
                <a:gd name="connsiteY10" fmla="*/ 1627 h 1626"/>
                <a:gd name="connsiteX11" fmla="*/ 7380 w 10331"/>
                <a:gd name="connsiteY11" fmla="*/ 1627 h 1626"/>
                <a:gd name="connsiteX12" fmla="*/ 7380 w 10331"/>
                <a:gd name="connsiteY12" fmla="*/ 1627 h 1626"/>
                <a:gd name="connsiteX13" fmla="*/ 0 w 10331"/>
                <a:gd name="connsiteY13" fmla="*/ 151 h 1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331" h="1626">
                  <a:moveTo>
                    <a:pt x="1476" y="1627"/>
                  </a:moveTo>
                  <a:lnTo>
                    <a:pt x="1476" y="1627"/>
                  </a:lnTo>
                  <a:lnTo>
                    <a:pt x="5166" y="1627"/>
                  </a:lnTo>
                  <a:cubicBezTo>
                    <a:pt x="5166" y="1627"/>
                    <a:pt x="9594" y="1627"/>
                    <a:pt x="10332" y="1627"/>
                  </a:cubicBezTo>
                  <a:lnTo>
                    <a:pt x="10332" y="1627"/>
                  </a:lnTo>
                  <a:cubicBezTo>
                    <a:pt x="8450" y="805"/>
                    <a:pt x="6310" y="805"/>
                    <a:pt x="4428" y="1627"/>
                  </a:cubicBezTo>
                  <a:lnTo>
                    <a:pt x="4428" y="1627"/>
                  </a:lnTo>
                  <a:close/>
                  <a:moveTo>
                    <a:pt x="1476" y="1627"/>
                  </a:moveTo>
                  <a:lnTo>
                    <a:pt x="1476" y="1627"/>
                  </a:lnTo>
                  <a:cubicBezTo>
                    <a:pt x="1476" y="1627"/>
                    <a:pt x="5166" y="1627"/>
                    <a:pt x="7380" y="1627"/>
                  </a:cubicBezTo>
                  <a:cubicBezTo>
                    <a:pt x="9594" y="1627"/>
                    <a:pt x="7380" y="1627"/>
                    <a:pt x="7380" y="1627"/>
                  </a:cubicBezTo>
                  <a:cubicBezTo>
                    <a:pt x="7380" y="1627"/>
                    <a:pt x="7380" y="1627"/>
                    <a:pt x="7380" y="1627"/>
                  </a:cubicBezTo>
                  <a:cubicBezTo>
                    <a:pt x="7380" y="1627"/>
                    <a:pt x="7380" y="1627"/>
                    <a:pt x="7380" y="1627"/>
                  </a:cubicBezTo>
                  <a:cubicBezTo>
                    <a:pt x="7380" y="1627"/>
                    <a:pt x="1476" y="-587"/>
                    <a:pt x="0" y="15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BAC94FE3-B4F6-4299-9EDB-CCE9AA46A6E9}"/>
                </a:ext>
              </a:extLst>
            </p:cNvPr>
            <p:cNvSpPr/>
            <p:nvPr/>
          </p:nvSpPr>
          <p:spPr>
            <a:xfrm>
              <a:off x="2110981" y="3867002"/>
              <a:ext cx="10615" cy="16031"/>
            </a:xfrm>
            <a:custGeom>
              <a:avLst/>
              <a:gdLst>
                <a:gd name="connsiteX0" fmla="*/ 54 w 10615"/>
                <a:gd name="connsiteY0" fmla="*/ 2345 h 16031"/>
                <a:gd name="connsiteX1" fmla="*/ 10386 w 10615"/>
                <a:gd name="connsiteY1" fmla="*/ 12677 h 16031"/>
                <a:gd name="connsiteX2" fmla="*/ 2268 w 10615"/>
                <a:gd name="connsiteY2" fmla="*/ 7511 h 16031"/>
                <a:gd name="connsiteX3" fmla="*/ 54 w 10615"/>
                <a:gd name="connsiteY3" fmla="*/ 2345 h 16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15" h="16031">
                  <a:moveTo>
                    <a:pt x="54" y="2345"/>
                  </a:moveTo>
                  <a:cubicBezTo>
                    <a:pt x="5958" y="-3559"/>
                    <a:pt x="11862" y="2345"/>
                    <a:pt x="10386" y="12677"/>
                  </a:cubicBezTo>
                  <a:cubicBezTo>
                    <a:pt x="8910" y="23009"/>
                    <a:pt x="6696" y="6035"/>
                    <a:pt x="2268" y="7511"/>
                  </a:cubicBezTo>
                  <a:cubicBezTo>
                    <a:pt x="-2160" y="8987"/>
                    <a:pt x="1530" y="3083"/>
                    <a:pt x="54" y="2345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A46EA2AD-D491-48CE-BBE1-0371B1BB0C81}"/>
                </a:ext>
              </a:extLst>
            </p:cNvPr>
            <p:cNvSpPr/>
            <p:nvPr/>
          </p:nvSpPr>
          <p:spPr>
            <a:xfrm>
              <a:off x="2109560" y="3861651"/>
              <a:ext cx="20228" cy="26146"/>
            </a:xfrm>
            <a:custGeom>
              <a:avLst/>
              <a:gdLst>
                <a:gd name="connsiteX0" fmla="*/ 12546 w 20228"/>
                <a:gd name="connsiteY0" fmla="*/ 18767 h 26146"/>
                <a:gd name="connsiteX1" fmla="*/ 12546 w 20228"/>
                <a:gd name="connsiteY1" fmla="*/ 18767 h 26146"/>
                <a:gd name="connsiteX2" fmla="*/ 8118 w 20228"/>
                <a:gd name="connsiteY2" fmla="*/ 18767 h 26146"/>
                <a:gd name="connsiteX3" fmla="*/ 8118 w 20228"/>
                <a:gd name="connsiteY3" fmla="*/ 18767 h 26146"/>
                <a:gd name="connsiteX4" fmla="*/ 8118 w 20228"/>
                <a:gd name="connsiteY4" fmla="*/ 13601 h 26146"/>
                <a:gd name="connsiteX5" fmla="*/ 8118 w 20228"/>
                <a:gd name="connsiteY5" fmla="*/ 13601 h 26146"/>
                <a:gd name="connsiteX6" fmla="*/ 15498 w 20228"/>
                <a:gd name="connsiteY6" fmla="*/ 13601 h 26146"/>
                <a:gd name="connsiteX7" fmla="*/ 19926 w 20228"/>
                <a:gd name="connsiteY7" fmla="*/ 26147 h 26146"/>
                <a:gd name="connsiteX8" fmla="*/ 5166 w 20228"/>
                <a:gd name="connsiteY8" fmla="*/ 12125 h 26146"/>
                <a:gd name="connsiteX9" fmla="*/ 9594 w 20228"/>
                <a:gd name="connsiteY9" fmla="*/ 12125 h 26146"/>
                <a:gd name="connsiteX10" fmla="*/ 9594 w 20228"/>
                <a:gd name="connsiteY10" fmla="*/ 12125 h 26146"/>
                <a:gd name="connsiteX11" fmla="*/ 5166 w 20228"/>
                <a:gd name="connsiteY11" fmla="*/ 1055 h 26146"/>
                <a:gd name="connsiteX12" fmla="*/ 0 w 20228"/>
                <a:gd name="connsiteY12" fmla="*/ 1055 h 26146"/>
                <a:gd name="connsiteX13" fmla="*/ 0 w 20228"/>
                <a:gd name="connsiteY13" fmla="*/ 5483 h 2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228" h="26146">
                  <a:moveTo>
                    <a:pt x="12546" y="18767"/>
                  </a:moveTo>
                  <a:lnTo>
                    <a:pt x="12546" y="18767"/>
                  </a:lnTo>
                  <a:cubicBezTo>
                    <a:pt x="12546" y="18767"/>
                    <a:pt x="12546" y="18767"/>
                    <a:pt x="8118" y="18767"/>
                  </a:cubicBezTo>
                  <a:lnTo>
                    <a:pt x="8118" y="18767"/>
                  </a:lnTo>
                  <a:cubicBezTo>
                    <a:pt x="8118" y="18767"/>
                    <a:pt x="8118" y="15077"/>
                    <a:pt x="8118" y="13601"/>
                  </a:cubicBezTo>
                  <a:lnTo>
                    <a:pt x="8118" y="13601"/>
                  </a:lnTo>
                  <a:cubicBezTo>
                    <a:pt x="10273" y="11874"/>
                    <a:pt x="13343" y="11874"/>
                    <a:pt x="15498" y="13601"/>
                  </a:cubicBezTo>
                  <a:cubicBezTo>
                    <a:pt x="19254" y="16591"/>
                    <a:pt x="20974" y="21462"/>
                    <a:pt x="19926" y="26147"/>
                  </a:cubicBezTo>
                  <a:close/>
                  <a:moveTo>
                    <a:pt x="5166" y="12125"/>
                  </a:moveTo>
                  <a:cubicBezTo>
                    <a:pt x="5166" y="12125"/>
                    <a:pt x="5166" y="12125"/>
                    <a:pt x="9594" y="12125"/>
                  </a:cubicBezTo>
                  <a:lnTo>
                    <a:pt x="9594" y="12125"/>
                  </a:lnTo>
                  <a:cubicBezTo>
                    <a:pt x="10229" y="7906"/>
                    <a:pt x="8531" y="3674"/>
                    <a:pt x="5166" y="1055"/>
                  </a:cubicBezTo>
                  <a:cubicBezTo>
                    <a:pt x="3734" y="-352"/>
                    <a:pt x="1432" y="-352"/>
                    <a:pt x="0" y="1055"/>
                  </a:cubicBezTo>
                  <a:lnTo>
                    <a:pt x="0" y="548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BFBC954B-86EB-4012-821D-C230BFE1BCF4}"/>
                </a:ext>
              </a:extLst>
            </p:cNvPr>
            <p:cNvSpPr/>
            <p:nvPr/>
          </p:nvSpPr>
          <p:spPr>
            <a:xfrm>
              <a:off x="2104447" y="3876469"/>
              <a:ext cx="10622" cy="15756"/>
            </a:xfrm>
            <a:custGeom>
              <a:avLst/>
              <a:gdLst>
                <a:gd name="connsiteX0" fmla="*/ 2160 w 10622"/>
                <a:gd name="connsiteY0" fmla="*/ 996 h 15756"/>
                <a:gd name="connsiteX1" fmla="*/ 9378 w 10622"/>
                <a:gd name="connsiteY1" fmla="*/ 2118 h 15756"/>
                <a:gd name="connsiteX2" fmla="*/ 10278 w 10622"/>
                <a:gd name="connsiteY2" fmla="*/ 6162 h 15756"/>
                <a:gd name="connsiteX3" fmla="*/ 5467 w 10622"/>
                <a:gd name="connsiteY3" fmla="*/ 15423 h 15756"/>
                <a:gd name="connsiteX4" fmla="*/ 3636 w 10622"/>
                <a:gd name="connsiteY4" fmla="*/ 15756 h 15756"/>
                <a:gd name="connsiteX5" fmla="*/ 2160 w 10622"/>
                <a:gd name="connsiteY5" fmla="*/ 996 h 15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2" h="15756">
                  <a:moveTo>
                    <a:pt x="2160" y="996"/>
                  </a:moveTo>
                  <a:cubicBezTo>
                    <a:pt x="4463" y="-688"/>
                    <a:pt x="7695" y="-186"/>
                    <a:pt x="9378" y="2118"/>
                  </a:cubicBezTo>
                  <a:cubicBezTo>
                    <a:pt x="10227" y="3281"/>
                    <a:pt x="10559" y="4747"/>
                    <a:pt x="10278" y="6162"/>
                  </a:cubicBezTo>
                  <a:cubicBezTo>
                    <a:pt x="11503" y="10048"/>
                    <a:pt x="9356" y="14194"/>
                    <a:pt x="5467" y="15423"/>
                  </a:cubicBezTo>
                  <a:cubicBezTo>
                    <a:pt x="4876" y="15611"/>
                    <a:pt x="4256" y="15723"/>
                    <a:pt x="3636" y="15756"/>
                  </a:cubicBezTo>
                  <a:cubicBezTo>
                    <a:pt x="6588" y="8376"/>
                    <a:pt x="-4482" y="7638"/>
                    <a:pt x="2160" y="996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9E3400A8-9135-4579-8234-0490A988DBEA}"/>
                </a:ext>
              </a:extLst>
            </p:cNvPr>
            <p:cNvSpPr/>
            <p:nvPr/>
          </p:nvSpPr>
          <p:spPr>
            <a:xfrm>
              <a:off x="2103656" y="3878204"/>
              <a:ext cx="13177" cy="14759"/>
            </a:xfrm>
            <a:custGeom>
              <a:avLst/>
              <a:gdLst>
                <a:gd name="connsiteX0" fmla="*/ 3690 w 13177"/>
                <a:gd name="connsiteY0" fmla="*/ 14760 h 14759"/>
                <a:gd name="connsiteX1" fmla="*/ 3690 w 13177"/>
                <a:gd name="connsiteY1" fmla="*/ 14760 h 14759"/>
                <a:gd name="connsiteX2" fmla="*/ 3690 w 13177"/>
                <a:gd name="connsiteY2" fmla="*/ 8118 h 14759"/>
                <a:gd name="connsiteX3" fmla="*/ 2827 w 13177"/>
                <a:gd name="connsiteY3" fmla="*/ 863 h 14759"/>
                <a:gd name="connsiteX4" fmla="*/ 3690 w 13177"/>
                <a:gd name="connsiteY4" fmla="*/ 0 h 14759"/>
                <a:gd name="connsiteX5" fmla="*/ 3690 w 13177"/>
                <a:gd name="connsiteY5" fmla="*/ 0 h 14759"/>
                <a:gd name="connsiteX6" fmla="*/ 8118 w 13177"/>
                <a:gd name="connsiteY6" fmla="*/ 0 h 14759"/>
                <a:gd name="connsiteX7" fmla="*/ 12546 w 13177"/>
                <a:gd name="connsiteY7" fmla="*/ 5904 h 14759"/>
                <a:gd name="connsiteX8" fmla="*/ 12546 w 13177"/>
                <a:gd name="connsiteY8" fmla="*/ 13284 h 14759"/>
                <a:gd name="connsiteX9" fmla="*/ 7380 w 13177"/>
                <a:gd name="connsiteY9" fmla="*/ 13284 h 14759"/>
                <a:gd name="connsiteX10" fmla="*/ 3690 w 13177"/>
                <a:gd name="connsiteY10" fmla="*/ 0 h 14759"/>
                <a:gd name="connsiteX11" fmla="*/ 3690 w 13177"/>
                <a:gd name="connsiteY11" fmla="*/ 6642 h 14759"/>
                <a:gd name="connsiteX12" fmla="*/ 3690 w 13177"/>
                <a:gd name="connsiteY12" fmla="*/ 13284 h 14759"/>
                <a:gd name="connsiteX13" fmla="*/ 7380 w 13177"/>
                <a:gd name="connsiteY13" fmla="*/ 13284 h 14759"/>
                <a:gd name="connsiteX14" fmla="*/ 7380 w 13177"/>
                <a:gd name="connsiteY14" fmla="*/ 5904 h 14759"/>
                <a:gd name="connsiteX15" fmla="*/ 3690 w 13177"/>
                <a:gd name="connsiteY15" fmla="*/ 738 h 14759"/>
                <a:gd name="connsiteX16" fmla="*/ 0 w 13177"/>
                <a:gd name="connsiteY16" fmla="*/ 738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77" h="14759">
                  <a:moveTo>
                    <a:pt x="3690" y="14760"/>
                  </a:moveTo>
                  <a:lnTo>
                    <a:pt x="3690" y="14760"/>
                  </a:lnTo>
                  <a:cubicBezTo>
                    <a:pt x="5299" y="12840"/>
                    <a:pt x="5299" y="10038"/>
                    <a:pt x="3690" y="8118"/>
                  </a:cubicBezTo>
                  <a:cubicBezTo>
                    <a:pt x="1446" y="6353"/>
                    <a:pt x="1063" y="3105"/>
                    <a:pt x="2827" y="863"/>
                  </a:cubicBezTo>
                  <a:cubicBezTo>
                    <a:pt x="3077" y="542"/>
                    <a:pt x="3373" y="252"/>
                    <a:pt x="3690" y="0"/>
                  </a:cubicBezTo>
                  <a:lnTo>
                    <a:pt x="3690" y="0"/>
                  </a:lnTo>
                  <a:lnTo>
                    <a:pt x="8118" y="0"/>
                  </a:lnTo>
                  <a:cubicBezTo>
                    <a:pt x="10797" y="689"/>
                    <a:pt x="12635" y="3142"/>
                    <a:pt x="12546" y="5904"/>
                  </a:cubicBezTo>
                  <a:cubicBezTo>
                    <a:pt x="13387" y="8291"/>
                    <a:pt x="13387" y="10897"/>
                    <a:pt x="12546" y="13284"/>
                  </a:cubicBezTo>
                  <a:lnTo>
                    <a:pt x="7380" y="13284"/>
                  </a:lnTo>
                  <a:close/>
                  <a:moveTo>
                    <a:pt x="3690" y="0"/>
                  </a:moveTo>
                  <a:cubicBezTo>
                    <a:pt x="3690" y="0"/>
                    <a:pt x="3690" y="4428"/>
                    <a:pt x="3690" y="6642"/>
                  </a:cubicBezTo>
                  <a:cubicBezTo>
                    <a:pt x="4878" y="8697"/>
                    <a:pt x="4878" y="11229"/>
                    <a:pt x="3690" y="13284"/>
                  </a:cubicBezTo>
                  <a:lnTo>
                    <a:pt x="7380" y="13284"/>
                  </a:lnTo>
                  <a:cubicBezTo>
                    <a:pt x="8118" y="10880"/>
                    <a:pt x="8118" y="8308"/>
                    <a:pt x="7380" y="5904"/>
                  </a:cubicBezTo>
                  <a:cubicBezTo>
                    <a:pt x="6989" y="3714"/>
                    <a:pt x="5638" y="1816"/>
                    <a:pt x="3690" y="738"/>
                  </a:cubicBezTo>
                  <a:cubicBezTo>
                    <a:pt x="3690" y="738"/>
                    <a:pt x="3690" y="738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5BB60142-B03A-478B-8287-59234B2DB133}"/>
                </a:ext>
              </a:extLst>
            </p:cNvPr>
            <p:cNvSpPr/>
            <p:nvPr/>
          </p:nvSpPr>
          <p:spPr>
            <a:xfrm>
              <a:off x="2087278" y="3884108"/>
              <a:ext cx="12687" cy="14759"/>
            </a:xfrm>
            <a:custGeom>
              <a:avLst/>
              <a:gdLst>
                <a:gd name="connsiteX0" fmla="*/ 5307 w 12687"/>
                <a:gd name="connsiteY0" fmla="*/ 0 h 14759"/>
                <a:gd name="connsiteX1" fmla="*/ 12687 w 12687"/>
                <a:gd name="connsiteY1" fmla="*/ 7380 h 14759"/>
                <a:gd name="connsiteX2" fmla="*/ 5307 w 12687"/>
                <a:gd name="connsiteY2" fmla="*/ 14760 h 14759"/>
                <a:gd name="connsiteX3" fmla="*/ 141 w 12687"/>
                <a:gd name="connsiteY3" fmla="*/ 6642 h 14759"/>
                <a:gd name="connsiteX4" fmla="*/ 5307 w 12687"/>
                <a:gd name="connsiteY4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87" h="14759">
                  <a:moveTo>
                    <a:pt x="5307" y="0"/>
                  </a:moveTo>
                  <a:cubicBezTo>
                    <a:pt x="9381" y="0"/>
                    <a:pt x="12687" y="3304"/>
                    <a:pt x="12687" y="7380"/>
                  </a:cubicBezTo>
                  <a:cubicBezTo>
                    <a:pt x="12687" y="11456"/>
                    <a:pt x="9381" y="14760"/>
                    <a:pt x="5307" y="14760"/>
                  </a:cubicBezTo>
                  <a:cubicBezTo>
                    <a:pt x="5307" y="7380"/>
                    <a:pt x="879" y="8856"/>
                    <a:pt x="141" y="6642"/>
                  </a:cubicBezTo>
                  <a:cubicBezTo>
                    <a:pt x="-597" y="4428"/>
                    <a:pt x="1617" y="0"/>
                    <a:pt x="5307" y="0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1723765-AF6E-4915-B717-42896200C847}"/>
                </a:ext>
              </a:extLst>
            </p:cNvPr>
            <p:cNvSpPr/>
            <p:nvPr/>
          </p:nvSpPr>
          <p:spPr>
            <a:xfrm>
              <a:off x="2091848" y="3882631"/>
              <a:ext cx="10601" cy="20664"/>
            </a:xfrm>
            <a:custGeom>
              <a:avLst/>
              <a:gdLst>
                <a:gd name="connsiteX0" fmla="*/ 738 w 10601"/>
                <a:gd name="connsiteY0" fmla="*/ 16974 h 20664"/>
                <a:gd name="connsiteX1" fmla="*/ 738 w 10601"/>
                <a:gd name="connsiteY1" fmla="*/ 16974 h 20664"/>
                <a:gd name="connsiteX2" fmla="*/ 738 w 10601"/>
                <a:gd name="connsiteY2" fmla="*/ 10332 h 20664"/>
                <a:gd name="connsiteX3" fmla="*/ 738 w 10601"/>
                <a:gd name="connsiteY3" fmla="*/ 10332 h 20664"/>
                <a:gd name="connsiteX4" fmla="*/ 738 w 10601"/>
                <a:gd name="connsiteY4" fmla="*/ 5166 h 20664"/>
                <a:gd name="connsiteX5" fmla="*/ 4428 w 10601"/>
                <a:gd name="connsiteY5" fmla="*/ 5166 h 20664"/>
                <a:gd name="connsiteX6" fmla="*/ 4428 w 10601"/>
                <a:gd name="connsiteY6" fmla="*/ 5166 h 20664"/>
                <a:gd name="connsiteX7" fmla="*/ 10332 w 10601"/>
                <a:gd name="connsiteY7" fmla="*/ 10332 h 20664"/>
                <a:gd name="connsiteX8" fmla="*/ 5166 w 10601"/>
                <a:gd name="connsiteY8" fmla="*/ 20664 h 20664"/>
                <a:gd name="connsiteX9" fmla="*/ 738 w 10601"/>
                <a:gd name="connsiteY9" fmla="*/ 2214 h 20664"/>
                <a:gd name="connsiteX10" fmla="*/ 738 w 10601"/>
                <a:gd name="connsiteY10" fmla="*/ 2214 h 20664"/>
                <a:gd name="connsiteX11" fmla="*/ 738 w 10601"/>
                <a:gd name="connsiteY11" fmla="*/ 6642 h 20664"/>
                <a:gd name="connsiteX12" fmla="*/ 738 w 10601"/>
                <a:gd name="connsiteY12" fmla="*/ 6642 h 20664"/>
                <a:gd name="connsiteX13" fmla="*/ 738 w 10601"/>
                <a:gd name="connsiteY13" fmla="*/ 13284 h 20664"/>
                <a:gd name="connsiteX14" fmla="*/ 5166 w 10601"/>
                <a:gd name="connsiteY14" fmla="*/ 4428 h 20664"/>
                <a:gd name="connsiteX15" fmla="*/ 0 w 10601"/>
                <a:gd name="connsiteY15" fmla="*/ 0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601" h="20664">
                  <a:moveTo>
                    <a:pt x="738" y="16974"/>
                  </a:moveTo>
                  <a:lnTo>
                    <a:pt x="738" y="16974"/>
                  </a:lnTo>
                  <a:cubicBezTo>
                    <a:pt x="1269" y="14792"/>
                    <a:pt x="1269" y="12515"/>
                    <a:pt x="738" y="10332"/>
                  </a:cubicBezTo>
                  <a:lnTo>
                    <a:pt x="738" y="10332"/>
                  </a:lnTo>
                  <a:cubicBezTo>
                    <a:pt x="-52" y="8702"/>
                    <a:pt x="-52" y="6797"/>
                    <a:pt x="738" y="5166"/>
                  </a:cubicBezTo>
                  <a:cubicBezTo>
                    <a:pt x="738" y="5166"/>
                    <a:pt x="738" y="5166"/>
                    <a:pt x="4428" y="5166"/>
                  </a:cubicBezTo>
                  <a:lnTo>
                    <a:pt x="4428" y="5166"/>
                  </a:lnTo>
                  <a:cubicBezTo>
                    <a:pt x="7424" y="5143"/>
                    <a:pt x="9956" y="7363"/>
                    <a:pt x="10332" y="10332"/>
                  </a:cubicBezTo>
                  <a:cubicBezTo>
                    <a:pt x="11402" y="14580"/>
                    <a:pt x="9203" y="18972"/>
                    <a:pt x="5166" y="20664"/>
                  </a:cubicBezTo>
                  <a:close/>
                  <a:moveTo>
                    <a:pt x="738" y="2214"/>
                  </a:moveTo>
                  <a:lnTo>
                    <a:pt x="738" y="2214"/>
                  </a:lnTo>
                  <a:cubicBezTo>
                    <a:pt x="391" y="3670"/>
                    <a:pt x="391" y="5186"/>
                    <a:pt x="738" y="6642"/>
                  </a:cubicBezTo>
                  <a:lnTo>
                    <a:pt x="738" y="6642"/>
                  </a:lnTo>
                  <a:cubicBezTo>
                    <a:pt x="1269" y="8825"/>
                    <a:pt x="1269" y="11102"/>
                    <a:pt x="738" y="13284"/>
                  </a:cubicBezTo>
                  <a:cubicBezTo>
                    <a:pt x="4052" y="11678"/>
                    <a:pt x="5867" y="8043"/>
                    <a:pt x="5166" y="4428"/>
                  </a:cubicBezTo>
                  <a:cubicBezTo>
                    <a:pt x="4797" y="1867"/>
                    <a:pt x="2590" y="-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14958794-50ED-4750-9FF9-AC51065792F1}"/>
                </a:ext>
              </a:extLst>
            </p:cNvPr>
            <p:cNvSpPr/>
            <p:nvPr/>
          </p:nvSpPr>
          <p:spPr>
            <a:xfrm>
              <a:off x="2063773" y="3887060"/>
              <a:ext cx="8886" cy="10332"/>
            </a:xfrm>
            <a:custGeom>
              <a:avLst/>
              <a:gdLst>
                <a:gd name="connsiteX0" fmla="*/ 2244 w 8886"/>
                <a:gd name="connsiteY0" fmla="*/ 0 h 10332"/>
                <a:gd name="connsiteX1" fmla="*/ 8886 w 8886"/>
                <a:gd name="connsiteY1" fmla="*/ 10332 h 10332"/>
                <a:gd name="connsiteX2" fmla="*/ 8886 w 8886"/>
                <a:gd name="connsiteY2" fmla="*/ 1476 h 10332"/>
                <a:gd name="connsiteX3" fmla="*/ 2244 w 8886"/>
                <a:gd name="connsiteY3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6" h="10332">
                  <a:moveTo>
                    <a:pt x="2244" y="0"/>
                  </a:moveTo>
                  <a:cubicBezTo>
                    <a:pt x="-1446" y="0"/>
                    <a:pt x="-1446" y="9594"/>
                    <a:pt x="8886" y="10332"/>
                  </a:cubicBezTo>
                  <a:cubicBezTo>
                    <a:pt x="8886" y="5904"/>
                    <a:pt x="8886" y="3690"/>
                    <a:pt x="8886" y="1476"/>
                  </a:cubicBezTo>
                  <a:lnTo>
                    <a:pt x="2244" y="0"/>
                  </a:ln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E763CFD7-483C-4A28-A7DE-A47A568F1F74}"/>
                </a:ext>
              </a:extLst>
            </p:cNvPr>
            <p:cNvSpPr/>
            <p:nvPr/>
          </p:nvSpPr>
          <p:spPr>
            <a:xfrm>
              <a:off x="2063617" y="3886321"/>
              <a:ext cx="11256" cy="11807"/>
            </a:xfrm>
            <a:custGeom>
              <a:avLst/>
              <a:gdLst>
                <a:gd name="connsiteX0" fmla="*/ 9780 w 11256"/>
                <a:gd name="connsiteY0" fmla="*/ 11808 h 11807"/>
                <a:gd name="connsiteX1" fmla="*/ 9780 w 11256"/>
                <a:gd name="connsiteY1" fmla="*/ 11808 h 11807"/>
                <a:gd name="connsiteX2" fmla="*/ 924 w 11256"/>
                <a:gd name="connsiteY2" fmla="*/ 5904 h 11807"/>
                <a:gd name="connsiteX3" fmla="*/ 924 w 11256"/>
                <a:gd name="connsiteY3" fmla="*/ 0 h 11807"/>
                <a:gd name="connsiteX4" fmla="*/ 924 w 11256"/>
                <a:gd name="connsiteY4" fmla="*/ 0 h 11807"/>
                <a:gd name="connsiteX5" fmla="*/ 924 w 11256"/>
                <a:gd name="connsiteY5" fmla="*/ 0 h 11807"/>
                <a:gd name="connsiteX6" fmla="*/ 924 w 11256"/>
                <a:gd name="connsiteY6" fmla="*/ 0 h 11807"/>
                <a:gd name="connsiteX7" fmla="*/ 924 w 11256"/>
                <a:gd name="connsiteY7" fmla="*/ 5904 h 11807"/>
                <a:gd name="connsiteX8" fmla="*/ 3876 w 11256"/>
                <a:gd name="connsiteY8" fmla="*/ 738 h 11807"/>
                <a:gd name="connsiteX9" fmla="*/ 3876 w 11256"/>
                <a:gd name="connsiteY9" fmla="*/ 738 h 11807"/>
                <a:gd name="connsiteX10" fmla="*/ 3876 w 11256"/>
                <a:gd name="connsiteY10" fmla="*/ 5904 h 11807"/>
                <a:gd name="connsiteX11" fmla="*/ 11256 w 11256"/>
                <a:gd name="connsiteY11" fmla="*/ 10332 h 11807"/>
                <a:gd name="connsiteX12" fmla="*/ 11256 w 11256"/>
                <a:gd name="connsiteY12" fmla="*/ 5166 h 11807"/>
                <a:gd name="connsiteX13" fmla="*/ 11256 w 11256"/>
                <a:gd name="connsiteY13" fmla="*/ 5166 h 11807"/>
                <a:gd name="connsiteX14" fmla="*/ 11256 w 11256"/>
                <a:gd name="connsiteY14" fmla="*/ 5166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256" h="11807">
                  <a:moveTo>
                    <a:pt x="9780" y="11808"/>
                  </a:moveTo>
                  <a:lnTo>
                    <a:pt x="9780" y="11808"/>
                  </a:lnTo>
                  <a:cubicBezTo>
                    <a:pt x="4614" y="11808"/>
                    <a:pt x="1662" y="11808"/>
                    <a:pt x="924" y="5904"/>
                  </a:cubicBezTo>
                  <a:cubicBezTo>
                    <a:pt x="-308" y="4130"/>
                    <a:pt x="-308" y="1774"/>
                    <a:pt x="924" y="0"/>
                  </a:cubicBezTo>
                  <a:lnTo>
                    <a:pt x="924" y="0"/>
                  </a:lnTo>
                  <a:cubicBezTo>
                    <a:pt x="924" y="0"/>
                    <a:pt x="924" y="0"/>
                    <a:pt x="924" y="0"/>
                  </a:cubicBezTo>
                  <a:lnTo>
                    <a:pt x="924" y="0"/>
                  </a:lnTo>
                  <a:cubicBezTo>
                    <a:pt x="924" y="0"/>
                    <a:pt x="924" y="0"/>
                    <a:pt x="924" y="5904"/>
                  </a:cubicBezTo>
                  <a:close/>
                  <a:moveTo>
                    <a:pt x="3876" y="738"/>
                  </a:moveTo>
                  <a:lnTo>
                    <a:pt x="3876" y="738"/>
                  </a:lnTo>
                  <a:cubicBezTo>
                    <a:pt x="2467" y="2173"/>
                    <a:pt x="2467" y="4469"/>
                    <a:pt x="3876" y="5904"/>
                  </a:cubicBezTo>
                  <a:cubicBezTo>
                    <a:pt x="5131" y="8810"/>
                    <a:pt x="8098" y="10592"/>
                    <a:pt x="11256" y="10332"/>
                  </a:cubicBezTo>
                  <a:cubicBezTo>
                    <a:pt x="10149" y="8788"/>
                    <a:pt x="10149" y="6710"/>
                    <a:pt x="11256" y="5166"/>
                  </a:cubicBezTo>
                  <a:lnTo>
                    <a:pt x="11256" y="5166"/>
                  </a:lnTo>
                  <a:lnTo>
                    <a:pt x="11256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1393D84B-D07E-4A9D-8A5D-9A4ABEEBFFC2}"/>
                </a:ext>
              </a:extLst>
            </p:cNvPr>
            <p:cNvSpPr/>
            <p:nvPr/>
          </p:nvSpPr>
          <p:spPr>
            <a:xfrm>
              <a:off x="1853244" y="3867002"/>
              <a:ext cx="10561" cy="16031"/>
            </a:xfrm>
            <a:custGeom>
              <a:avLst/>
              <a:gdLst>
                <a:gd name="connsiteX0" fmla="*/ 10561 w 10561"/>
                <a:gd name="connsiteY0" fmla="*/ 2345 h 16031"/>
                <a:gd name="connsiteX1" fmla="*/ 229 w 10561"/>
                <a:gd name="connsiteY1" fmla="*/ 12677 h 16031"/>
                <a:gd name="connsiteX2" fmla="*/ 7609 w 10561"/>
                <a:gd name="connsiteY2" fmla="*/ 7511 h 16031"/>
                <a:gd name="connsiteX3" fmla="*/ 10561 w 10561"/>
                <a:gd name="connsiteY3" fmla="*/ 2345 h 16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61" h="16031">
                  <a:moveTo>
                    <a:pt x="10561" y="2345"/>
                  </a:moveTo>
                  <a:cubicBezTo>
                    <a:pt x="4657" y="-3559"/>
                    <a:pt x="-1247" y="2345"/>
                    <a:pt x="229" y="12677"/>
                  </a:cubicBezTo>
                  <a:cubicBezTo>
                    <a:pt x="1705" y="23009"/>
                    <a:pt x="3919" y="6035"/>
                    <a:pt x="7609" y="7511"/>
                  </a:cubicBezTo>
                  <a:cubicBezTo>
                    <a:pt x="11299" y="8987"/>
                    <a:pt x="9085" y="3083"/>
                    <a:pt x="10561" y="2345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32A9EC7F-3FE6-4792-AC06-DF5443E2FADB}"/>
                </a:ext>
              </a:extLst>
            </p:cNvPr>
            <p:cNvSpPr/>
            <p:nvPr/>
          </p:nvSpPr>
          <p:spPr>
            <a:xfrm>
              <a:off x="1852736" y="3867133"/>
              <a:ext cx="11807" cy="13284"/>
            </a:xfrm>
            <a:custGeom>
              <a:avLst/>
              <a:gdLst>
                <a:gd name="connsiteX0" fmla="*/ 0 w 11807"/>
                <a:gd name="connsiteY0" fmla="*/ 13284 h 13284"/>
                <a:gd name="connsiteX1" fmla="*/ 0 w 11807"/>
                <a:gd name="connsiteY1" fmla="*/ 13284 h 13284"/>
                <a:gd name="connsiteX2" fmla="*/ 4428 w 11807"/>
                <a:gd name="connsiteY2" fmla="*/ 738 h 13284"/>
                <a:gd name="connsiteX3" fmla="*/ 11808 w 11807"/>
                <a:gd name="connsiteY3" fmla="*/ 738 h 13284"/>
                <a:gd name="connsiteX4" fmla="*/ 11808 w 11807"/>
                <a:gd name="connsiteY4" fmla="*/ 738 h 13284"/>
                <a:gd name="connsiteX5" fmla="*/ 11808 w 11807"/>
                <a:gd name="connsiteY5" fmla="*/ 5904 h 13284"/>
                <a:gd name="connsiteX6" fmla="*/ 11808 w 11807"/>
                <a:gd name="connsiteY6" fmla="*/ 5904 h 13284"/>
                <a:gd name="connsiteX7" fmla="*/ 7380 w 11807"/>
                <a:gd name="connsiteY7" fmla="*/ 5904 h 13284"/>
                <a:gd name="connsiteX8" fmla="*/ 6642 w 11807"/>
                <a:gd name="connsiteY8" fmla="*/ 0 h 13284"/>
                <a:gd name="connsiteX9" fmla="*/ 6642 w 11807"/>
                <a:gd name="connsiteY9" fmla="*/ 0 h 13284"/>
                <a:gd name="connsiteX10" fmla="*/ 2214 w 11807"/>
                <a:gd name="connsiteY10" fmla="*/ 11070 h 13284"/>
                <a:gd name="connsiteX11" fmla="*/ 2214 w 11807"/>
                <a:gd name="connsiteY11" fmla="*/ 11070 h 13284"/>
                <a:gd name="connsiteX12" fmla="*/ 7380 w 11807"/>
                <a:gd name="connsiteY12" fmla="*/ 11070 h 13284"/>
                <a:gd name="connsiteX13" fmla="*/ 7380 w 11807"/>
                <a:gd name="connsiteY13" fmla="*/ 6642 h 13284"/>
                <a:gd name="connsiteX14" fmla="*/ 6642 w 11807"/>
                <a:gd name="connsiteY14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07" h="13284">
                  <a:moveTo>
                    <a:pt x="0" y="13284"/>
                  </a:moveTo>
                  <a:lnTo>
                    <a:pt x="0" y="13284"/>
                  </a:lnTo>
                  <a:cubicBezTo>
                    <a:pt x="0" y="7380"/>
                    <a:pt x="0" y="2214"/>
                    <a:pt x="4428" y="738"/>
                  </a:cubicBezTo>
                  <a:cubicBezTo>
                    <a:pt x="8856" y="-738"/>
                    <a:pt x="8856" y="738"/>
                    <a:pt x="11808" y="738"/>
                  </a:cubicBezTo>
                  <a:lnTo>
                    <a:pt x="11808" y="738"/>
                  </a:lnTo>
                  <a:cubicBezTo>
                    <a:pt x="11808" y="738"/>
                    <a:pt x="11808" y="4428"/>
                    <a:pt x="11808" y="5904"/>
                  </a:cubicBezTo>
                  <a:lnTo>
                    <a:pt x="11808" y="5904"/>
                  </a:lnTo>
                  <a:cubicBezTo>
                    <a:pt x="11808" y="5904"/>
                    <a:pt x="11808" y="5904"/>
                    <a:pt x="7380" y="5904"/>
                  </a:cubicBezTo>
                  <a:close/>
                  <a:moveTo>
                    <a:pt x="6642" y="0"/>
                  </a:moveTo>
                  <a:lnTo>
                    <a:pt x="6642" y="0"/>
                  </a:lnTo>
                  <a:cubicBezTo>
                    <a:pt x="3277" y="2619"/>
                    <a:pt x="1579" y="6851"/>
                    <a:pt x="2214" y="11070"/>
                  </a:cubicBezTo>
                  <a:lnTo>
                    <a:pt x="2214" y="11070"/>
                  </a:lnTo>
                  <a:cubicBezTo>
                    <a:pt x="3882" y="10448"/>
                    <a:pt x="5712" y="10448"/>
                    <a:pt x="7380" y="11070"/>
                  </a:cubicBezTo>
                  <a:cubicBezTo>
                    <a:pt x="6871" y="9638"/>
                    <a:pt x="6871" y="8074"/>
                    <a:pt x="7380" y="6642"/>
                  </a:cubicBezTo>
                  <a:cubicBezTo>
                    <a:pt x="7380" y="6642"/>
                    <a:pt x="8118" y="0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EFF5FCE-29AE-455C-A392-E6D8CFCFF4B3}"/>
                </a:ext>
              </a:extLst>
            </p:cNvPr>
            <p:cNvSpPr/>
            <p:nvPr/>
          </p:nvSpPr>
          <p:spPr>
            <a:xfrm>
              <a:off x="1858265" y="3878204"/>
              <a:ext cx="10339" cy="14759"/>
            </a:xfrm>
            <a:custGeom>
              <a:avLst/>
              <a:gdLst>
                <a:gd name="connsiteX0" fmla="*/ 8493 w 10339"/>
                <a:gd name="connsiteY0" fmla="*/ 0 h 14759"/>
                <a:gd name="connsiteX1" fmla="*/ 375 w 10339"/>
                <a:gd name="connsiteY1" fmla="*/ 4428 h 14759"/>
                <a:gd name="connsiteX2" fmla="*/ 5695 w 10339"/>
                <a:gd name="connsiteY2" fmla="*/ 14601 h 14759"/>
                <a:gd name="connsiteX3" fmla="*/ 6279 w 10339"/>
                <a:gd name="connsiteY3" fmla="*/ 14760 h 14759"/>
                <a:gd name="connsiteX4" fmla="*/ 8493 w 10339"/>
                <a:gd name="connsiteY4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9" h="14759">
                  <a:moveTo>
                    <a:pt x="8493" y="0"/>
                  </a:moveTo>
                  <a:cubicBezTo>
                    <a:pt x="8493" y="0"/>
                    <a:pt x="1112" y="0"/>
                    <a:pt x="375" y="4428"/>
                  </a:cubicBezTo>
                  <a:cubicBezTo>
                    <a:pt x="-969" y="8706"/>
                    <a:pt x="1415" y="13261"/>
                    <a:pt x="5695" y="14601"/>
                  </a:cubicBezTo>
                  <a:cubicBezTo>
                    <a:pt x="5887" y="14661"/>
                    <a:pt x="6079" y="14714"/>
                    <a:pt x="6279" y="14760"/>
                  </a:cubicBezTo>
                  <a:cubicBezTo>
                    <a:pt x="4064" y="6642"/>
                    <a:pt x="14397" y="7380"/>
                    <a:pt x="8493" y="0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96478757-4326-484A-A9D7-8263A3967721}"/>
                </a:ext>
              </a:extLst>
            </p:cNvPr>
            <p:cNvSpPr/>
            <p:nvPr/>
          </p:nvSpPr>
          <p:spPr>
            <a:xfrm>
              <a:off x="1859307" y="3876727"/>
              <a:ext cx="12370" cy="16974"/>
            </a:xfrm>
            <a:custGeom>
              <a:avLst/>
              <a:gdLst>
                <a:gd name="connsiteX0" fmla="*/ 5974 w 12370"/>
                <a:gd name="connsiteY0" fmla="*/ 16236 h 16974"/>
                <a:gd name="connsiteX1" fmla="*/ 5974 w 12370"/>
                <a:gd name="connsiteY1" fmla="*/ 16236 h 16974"/>
                <a:gd name="connsiteX2" fmla="*/ 808 w 12370"/>
                <a:gd name="connsiteY2" fmla="*/ 16236 h 16974"/>
                <a:gd name="connsiteX3" fmla="*/ 808 w 12370"/>
                <a:gd name="connsiteY3" fmla="*/ 8856 h 16974"/>
                <a:gd name="connsiteX4" fmla="*/ 5974 w 12370"/>
                <a:gd name="connsiteY4" fmla="*/ 2952 h 16974"/>
                <a:gd name="connsiteX5" fmla="*/ 10402 w 12370"/>
                <a:gd name="connsiteY5" fmla="*/ 2952 h 16974"/>
                <a:gd name="connsiteX6" fmla="*/ 10402 w 12370"/>
                <a:gd name="connsiteY6" fmla="*/ 11070 h 16974"/>
                <a:gd name="connsiteX7" fmla="*/ 10402 w 12370"/>
                <a:gd name="connsiteY7" fmla="*/ 16974 h 16974"/>
                <a:gd name="connsiteX8" fmla="*/ 5974 w 12370"/>
                <a:gd name="connsiteY8" fmla="*/ 738 h 16974"/>
                <a:gd name="connsiteX9" fmla="*/ 5974 w 12370"/>
                <a:gd name="connsiteY9" fmla="*/ 738 h 16974"/>
                <a:gd name="connsiteX10" fmla="*/ 1546 w 12370"/>
                <a:gd name="connsiteY10" fmla="*/ 5904 h 16974"/>
                <a:gd name="connsiteX11" fmla="*/ 1546 w 12370"/>
                <a:gd name="connsiteY11" fmla="*/ 13284 h 16974"/>
                <a:gd name="connsiteX12" fmla="*/ 5236 w 12370"/>
                <a:gd name="connsiteY12" fmla="*/ 13284 h 16974"/>
                <a:gd name="connsiteX13" fmla="*/ 5236 w 12370"/>
                <a:gd name="connsiteY13" fmla="*/ 6642 h 16974"/>
                <a:gd name="connsiteX14" fmla="*/ 5236 w 12370"/>
                <a:gd name="connsiteY14" fmla="*/ 0 h 16974"/>
                <a:gd name="connsiteX15" fmla="*/ 5236 w 12370"/>
                <a:gd name="connsiteY15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370" h="16974">
                  <a:moveTo>
                    <a:pt x="5974" y="16236"/>
                  </a:moveTo>
                  <a:lnTo>
                    <a:pt x="5974" y="16236"/>
                  </a:lnTo>
                  <a:cubicBezTo>
                    <a:pt x="4306" y="16858"/>
                    <a:pt x="2476" y="16858"/>
                    <a:pt x="808" y="16236"/>
                  </a:cubicBezTo>
                  <a:cubicBezTo>
                    <a:pt x="-269" y="13893"/>
                    <a:pt x="-269" y="11199"/>
                    <a:pt x="808" y="8856"/>
                  </a:cubicBezTo>
                  <a:cubicBezTo>
                    <a:pt x="1258" y="6060"/>
                    <a:pt x="3266" y="3766"/>
                    <a:pt x="5974" y="2952"/>
                  </a:cubicBezTo>
                  <a:cubicBezTo>
                    <a:pt x="5974" y="2952"/>
                    <a:pt x="5974" y="2952"/>
                    <a:pt x="10402" y="2952"/>
                  </a:cubicBezTo>
                  <a:cubicBezTo>
                    <a:pt x="14830" y="2952"/>
                    <a:pt x="10402" y="8856"/>
                    <a:pt x="10402" y="11070"/>
                  </a:cubicBezTo>
                  <a:cubicBezTo>
                    <a:pt x="9347" y="12897"/>
                    <a:pt x="9347" y="15148"/>
                    <a:pt x="10402" y="16974"/>
                  </a:cubicBezTo>
                  <a:close/>
                  <a:moveTo>
                    <a:pt x="5974" y="738"/>
                  </a:moveTo>
                  <a:lnTo>
                    <a:pt x="5974" y="738"/>
                  </a:lnTo>
                  <a:cubicBezTo>
                    <a:pt x="3812" y="1728"/>
                    <a:pt x="2196" y="3617"/>
                    <a:pt x="1546" y="5904"/>
                  </a:cubicBezTo>
                  <a:cubicBezTo>
                    <a:pt x="852" y="8314"/>
                    <a:pt x="852" y="10874"/>
                    <a:pt x="1546" y="13284"/>
                  </a:cubicBezTo>
                  <a:lnTo>
                    <a:pt x="5236" y="13284"/>
                  </a:lnTo>
                  <a:cubicBezTo>
                    <a:pt x="3871" y="11280"/>
                    <a:pt x="3871" y="8646"/>
                    <a:pt x="5236" y="6642"/>
                  </a:cubicBezTo>
                  <a:cubicBezTo>
                    <a:pt x="5236" y="6642"/>
                    <a:pt x="8926" y="2952"/>
                    <a:pt x="5236" y="0"/>
                  </a:cubicBezTo>
                  <a:lnTo>
                    <a:pt x="523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46845C1-D982-48A6-9D0D-9945F8D45667}"/>
                </a:ext>
              </a:extLst>
            </p:cNvPr>
            <p:cNvSpPr/>
            <p:nvPr/>
          </p:nvSpPr>
          <p:spPr>
            <a:xfrm>
              <a:off x="1874493" y="3884026"/>
              <a:ext cx="11683" cy="14841"/>
            </a:xfrm>
            <a:custGeom>
              <a:avLst/>
              <a:gdLst>
                <a:gd name="connsiteX0" fmla="*/ 5549 w 11683"/>
                <a:gd name="connsiteY0" fmla="*/ 82 h 14841"/>
                <a:gd name="connsiteX1" fmla="*/ 5549 w 11683"/>
                <a:gd name="connsiteY1" fmla="*/ 14842 h 14841"/>
                <a:gd name="connsiteX2" fmla="*/ 9977 w 11683"/>
                <a:gd name="connsiteY2" fmla="*/ 5986 h 14841"/>
                <a:gd name="connsiteX3" fmla="*/ 5549 w 11683"/>
                <a:gd name="connsiteY3" fmla="*/ 82 h 1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3" h="14841">
                  <a:moveTo>
                    <a:pt x="5549" y="82"/>
                  </a:moveTo>
                  <a:cubicBezTo>
                    <a:pt x="-1093" y="82"/>
                    <a:pt x="-2569" y="10414"/>
                    <a:pt x="5549" y="14842"/>
                  </a:cubicBezTo>
                  <a:cubicBezTo>
                    <a:pt x="5549" y="6724"/>
                    <a:pt x="5549" y="8200"/>
                    <a:pt x="9977" y="5986"/>
                  </a:cubicBezTo>
                  <a:cubicBezTo>
                    <a:pt x="14405" y="3772"/>
                    <a:pt x="9239" y="-656"/>
                    <a:pt x="5549" y="82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A027D79C-F736-40EF-8F10-1732CD999229}"/>
                </a:ext>
              </a:extLst>
            </p:cNvPr>
            <p:cNvSpPr/>
            <p:nvPr/>
          </p:nvSpPr>
          <p:spPr>
            <a:xfrm>
              <a:off x="1874716" y="3884107"/>
              <a:ext cx="6655" cy="15498"/>
            </a:xfrm>
            <a:custGeom>
              <a:avLst/>
              <a:gdLst>
                <a:gd name="connsiteX0" fmla="*/ 5325 w 6655"/>
                <a:gd name="connsiteY0" fmla="*/ 15498 h 15498"/>
                <a:gd name="connsiteX1" fmla="*/ 5325 w 6655"/>
                <a:gd name="connsiteY1" fmla="*/ 15498 h 15498"/>
                <a:gd name="connsiteX2" fmla="*/ 159 w 6655"/>
                <a:gd name="connsiteY2" fmla="*/ 5166 h 15498"/>
                <a:gd name="connsiteX3" fmla="*/ 6063 w 6655"/>
                <a:gd name="connsiteY3" fmla="*/ 0 h 15498"/>
                <a:gd name="connsiteX4" fmla="*/ 6063 w 6655"/>
                <a:gd name="connsiteY4" fmla="*/ 0 h 15498"/>
                <a:gd name="connsiteX5" fmla="*/ 6063 w 6655"/>
                <a:gd name="connsiteY5" fmla="*/ 0 h 15498"/>
                <a:gd name="connsiteX6" fmla="*/ 6063 w 6655"/>
                <a:gd name="connsiteY6" fmla="*/ 5166 h 15498"/>
                <a:gd name="connsiteX7" fmla="*/ 6063 w 6655"/>
                <a:gd name="connsiteY7" fmla="*/ 5166 h 15498"/>
                <a:gd name="connsiteX8" fmla="*/ 6063 w 6655"/>
                <a:gd name="connsiteY8" fmla="*/ 11808 h 15498"/>
                <a:gd name="connsiteX9" fmla="*/ 5325 w 6655"/>
                <a:gd name="connsiteY9" fmla="*/ 0 h 15498"/>
                <a:gd name="connsiteX10" fmla="*/ 159 w 6655"/>
                <a:gd name="connsiteY10" fmla="*/ 5166 h 15498"/>
                <a:gd name="connsiteX11" fmla="*/ 4587 w 6655"/>
                <a:gd name="connsiteY11" fmla="*/ 14022 h 15498"/>
                <a:gd name="connsiteX12" fmla="*/ 4587 w 6655"/>
                <a:gd name="connsiteY12" fmla="*/ 7380 h 15498"/>
                <a:gd name="connsiteX13" fmla="*/ 4587 w 6655"/>
                <a:gd name="connsiteY13" fmla="*/ 7380 h 15498"/>
                <a:gd name="connsiteX14" fmla="*/ 4587 w 6655"/>
                <a:gd name="connsiteY14" fmla="*/ 2952 h 15498"/>
                <a:gd name="connsiteX15" fmla="*/ 4587 w 6655"/>
                <a:gd name="connsiteY15" fmla="*/ 2952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55" h="15498">
                  <a:moveTo>
                    <a:pt x="5325" y="15498"/>
                  </a:moveTo>
                  <a:lnTo>
                    <a:pt x="5325" y="15498"/>
                  </a:lnTo>
                  <a:cubicBezTo>
                    <a:pt x="1488" y="13593"/>
                    <a:pt x="-616" y="9377"/>
                    <a:pt x="159" y="5166"/>
                  </a:cubicBezTo>
                  <a:cubicBezTo>
                    <a:pt x="536" y="2197"/>
                    <a:pt x="3067" y="-23"/>
                    <a:pt x="6063" y="0"/>
                  </a:cubicBezTo>
                  <a:lnTo>
                    <a:pt x="6063" y="0"/>
                  </a:lnTo>
                  <a:lnTo>
                    <a:pt x="6063" y="0"/>
                  </a:lnTo>
                  <a:cubicBezTo>
                    <a:pt x="6853" y="1630"/>
                    <a:pt x="6853" y="3536"/>
                    <a:pt x="6063" y="5166"/>
                  </a:cubicBezTo>
                  <a:lnTo>
                    <a:pt x="6063" y="5166"/>
                  </a:lnTo>
                  <a:cubicBezTo>
                    <a:pt x="6063" y="5166"/>
                    <a:pt x="6063" y="5166"/>
                    <a:pt x="6063" y="11808"/>
                  </a:cubicBezTo>
                  <a:close/>
                  <a:moveTo>
                    <a:pt x="5325" y="0"/>
                  </a:moveTo>
                  <a:cubicBezTo>
                    <a:pt x="2809" y="690"/>
                    <a:pt x="846" y="2653"/>
                    <a:pt x="159" y="5166"/>
                  </a:cubicBezTo>
                  <a:cubicBezTo>
                    <a:pt x="-306" y="8745"/>
                    <a:pt x="1444" y="12248"/>
                    <a:pt x="4587" y="14022"/>
                  </a:cubicBezTo>
                  <a:cubicBezTo>
                    <a:pt x="4587" y="9594"/>
                    <a:pt x="4587" y="8118"/>
                    <a:pt x="4587" y="7380"/>
                  </a:cubicBezTo>
                  <a:cubicBezTo>
                    <a:pt x="4587" y="6642"/>
                    <a:pt x="4587" y="7380"/>
                    <a:pt x="4587" y="7380"/>
                  </a:cubicBezTo>
                  <a:cubicBezTo>
                    <a:pt x="5377" y="6010"/>
                    <a:pt x="5377" y="4322"/>
                    <a:pt x="4587" y="2952"/>
                  </a:cubicBezTo>
                  <a:lnTo>
                    <a:pt x="4587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F1E7FB03-E101-405A-BF16-FE390035D6C5}"/>
                </a:ext>
              </a:extLst>
            </p:cNvPr>
            <p:cNvSpPr/>
            <p:nvPr/>
          </p:nvSpPr>
          <p:spPr>
            <a:xfrm>
              <a:off x="1905133" y="3886130"/>
              <a:ext cx="6186" cy="11999"/>
            </a:xfrm>
            <a:custGeom>
              <a:avLst/>
              <a:gdLst>
                <a:gd name="connsiteX0" fmla="*/ 5166 w 6186"/>
                <a:gd name="connsiteY0" fmla="*/ 192 h 11999"/>
                <a:gd name="connsiteX1" fmla="*/ 0 w 6186"/>
                <a:gd name="connsiteY1" fmla="*/ 12000 h 11999"/>
                <a:gd name="connsiteX2" fmla="*/ 0 w 6186"/>
                <a:gd name="connsiteY2" fmla="*/ 3144 h 11999"/>
                <a:gd name="connsiteX3" fmla="*/ 5166 w 6186"/>
                <a:gd name="connsiteY3" fmla="*/ 192 h 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6" h="11999">
                  <a:moveTo>
                    <a:pt x="5166" y="192"/>
                  </a:moveTo>
                  <a:cubicBezTo>
                    <a:pt x="5166" y="192"/>
                    <a:pt x="9594" y="9786"/>
                    <a:pt x="0" y="12000"/>
                  </a:cubicBezTo>
                  <a:cubicBezTo>
                    <a:pt x="0" y="6834"/>
                    <a:pt x="0" y="5358"/>
                    <a:pt x="0" y="3144"/>
                  </a:cubicBezTo>
                  <a:cubicBezTo>
                    <a:pt x="0" y="930"/>
                    <a:pt x="1476" y="-546"/>
                    <a:pt x="5166" y="192"/>
                  </a:cubicBezTo>
                  <a:close/>
                </a:path>
              </a:pathLst>
            </a:custGeom>
            <a:solidFill>
              <a:srgbClr val="001F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36A45989-0333-4E85-9EFB-7E7B82BDD6E1}"/>
                </a:ext>
              </a:extLst>
            </p:cNvPr>
            <p:cNvSpPr/>
            <p:nvPr/>
          </p:nvSpPr>
          <p:spPr>
            <a:xfrm>
              <a:off x="1898492" y="3882631"/>
              <a:ext cx="15352" cy="22140"/>
            </a:xfrm>
            <a:custGeom>
              <a:avLst/>
              <a:gdLst>
                <a:gd name="connsiteX0" fmla="*/ 8118 w 15352"/>
                <a:gd name="connsiteY0" fmla="*/ 16236 h 22140"/>
                <a:gd name="connsiteX1" fmla="*/ 8118 w 15352"/>
                <a:gd name="connsiteY1" fmla="*/ 16236 h 22140"/>
                <a:gd name="connsiteX2" fmla="*/ 8118 w 15352"/>
                <a:gd name="connsiteY2" fmla="*/ 10332 h 22140"/>
                <a:gd name="connsiteX3" fmla="*/ 8118 w 15352"/>
                <a:gd name="connsiteY3" fmla="*/ 10332 h 22140"/>
                <a:gd name="connsiteX4" fmla="*/ 8118 w 15352"/>
                <a:gd name="connsiteY4" fmla="*/ 10332 h 22140"/>
                <a:gd name="connsiteX5" fmla="*/ 8118 w 15352"/>
                <a:gd name="connsiteY5" fmla="*/ 10332 h 22140"/>
                <a:gd name="connsiteX6" fmla="*/ 8118 w 15352"/>
                <a:gd name="connsiteY6" fmla="*/ 15498 h 22140"/>
                <a:gd name="connsiteX7" fmla="*/ 0 w 15352"/>
                <a:gd name="connsiteY7" fmla="*/ 22140 h 22140"/>
                <a:gd name="connsiteX8" fmla="*/ 8118 w 15352"/>
                <a:gd name="connsiteY8" fmla="*/ 4428 h 22140"/>
                <a:gd name="connsiteX9" fmla="*/ 8118 w 15352"/>
                <a:gd name="connsiteY9" fmla="*/ 4428 h 22140"/>
                <a:gd name="connsiteX10" fmla="*/ 8118 w 15352"/>
                <a:gd name="connsiteY10" fmla="*/ 4428 h 22140"/>
                <a:gd name="connsiteX11" fmla="*/ 8118 w 15352"/>
                <a:gd name="connsiteY11" fmla="*/ 4428 h 22140"/>
                <a:gd name="connsiteX12" fmla="*/ 8118 w 15352"/>
                <a:gd name="connsiteY12" fmla="*/ 10332 h 22140"/>
                <a:gd name="connsiteX13" fmla="*/ 14760 w 15352"/>
                <a:gd name="connsiteY13" fmla="*/ 4428 h 22140"/>
                <a:gd name="connsiteX14" fmla="*/ 14760 w 15352"/>
                <a:gd name="connsiteY14" fmla="*/ 0 h 22140"/>
                <a:gd name="connsiteX15" fmla="*/ 14760 w 15352"/>
                <a:gd name="connsiteY15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352" h="22140">
                  <a:moveTo>
                    <a:pt x="8118" y="16236"/>
                  </a:moveTo>
                  <a:lnTo>
                    <a:pt x="8118" y="16236"/>
                  </a:lnTo>
                  <a:cubicBezTo>
                    <a:pt x="8797" y="14326"/>
                    <a:pt x="8797" y="12242"/>
                    <a:pt x="8118" y="10332"/>
                  </a:cubicBezTo>
                  <a:lnTo>
                    <a:pt x="8118" y="10332"/>
                  </a:lnTo>
                  <a:lnTo>
                    <a:pt x="8118" y="10332"/>
                  </a:lnTo>
                  <a:lnTo>
                    <a:pt x="8118" y="10332"/>
                  </a:lnTo>
                  <a:cubicBezTo>
                    <a:pt x="9040" y="11931"/>
                    <a:pt x="9040" y="13900"/>
                    <a:pt x="8118" y="15498"/>
                  </a:cubicBezTo>
                  <a:cubicBezTo>
                    <a:pt x="8118" y="15498"/>
                    <a:pt x="4428" y="21402"/>
                    <a:pt x="0" y="22140"/>
                  </a:cubicBezTo>
                  <a:close/>
                  <a:moveTo>
                    <a:pt x="8118" y="4428"/>
                  </a:moveTo>
                  <a:lnTo>
                    <a:pt x="8118" y="4428"/>
                  </a:lnTo>
                  <a:lnTo>
                    <a:pt x="8118" y="4428"/>
                  </a:lnTo>
                  <a:cubicBezTo>
                    <a:pt x="8118" y="4428"/>
                    <a:pt x="8118" y="4428"/>
                    <a:pt x="8118" y="4428"/>
                  </a:cubicBezTo>
                  <a:cubicBezTo>
                    <a:pt x="8856" y="6326"/>
                    <a:pt x="8856" y="8434"/>
                    <a:pt x="8118" y="10332"/>
                  </a:cubicBezTo>
                  <a:cubicBezTo>
                    <a:pt x="11306" y="9858"/>
                    <a:pt x="13919" y="7541"/>
                    <a:pt x="14760" y="4428"/>
                  </a:cubicBezTo>
                  <a:cubicBezTo>
                    <a:pt x="15550" y="3058"/>
                    <a:pt x="15550" y="1370"/>
                    <a:pt x="14760" y="0"/>
                  </a:cubicBezTo>
                  <a:lnTo>
                    <a:pt x="1476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60" name="Group 2659">
            <a:extLst>
              <a:ext uri="{FF2B5EF4-FFF2-40B4-BE49-F238E27FC236}">
                <a16:creationId xmlns:a16="http://schemas.microsoft.com/office/drawing/2014/main" id="{4845082B-B789-4322-BE63-72E8AB84CBC3}"/>
              </a:ext>
            </a:extLst>
          </p:cNvPr>
          <p:cNvGrpSpPr/>
          <p:nvPr/>
        </p:nvGrpSpPr>
        <p:grpSpPr>
          <a:xfrm>
            <a:off x="2964343" y="3259760"/>
            <a:ext cx="1568988" cy="915119"/>
            <a:chOff x="2964343" y="3259760"/>
            <a:chExt cx="1568988" cy="915119"/>
          </a:xfrm>
        </p:grpSpPr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DF34986-0E1B-43C6-B52F-7C9B76F3C277}"/>
                </a:ext>
              </a:extLst>
            </p:cNvPr>
            <p:cNvSpPr/>
            <p:nvPr/>
          </p:nvSpPr>
          <p:spPr>
            <a:xfrm>
              <a:off x="2964343" y="3259760"/>
              <a:ext cx="1568250" cy="915119"/>
            </a:xfrm>
            <a:custGeom>
              <a:avLst/>
              <a:gdLst>
                <a:gd name="connsiteX0" fmla="*/ 392616 w 1568250"/>
                <a:gd name="connsiteY0" fmla="*/ 683388 h 915119"/>
                <a:gd name="connsiteX1" fmla="*/ 374166 w 1568250"/>
                <a:gd name="connsiteY1" fmla="*/ 683388 h 915119"/>
                <a:gd name="connsiteX2" fmla="*/ 374166 w 1568250"/>
                <a:gd name="connsiteY2" fmla="*/ 683388 h 915119"/>
                <a:gd name="connsiteX3" fmla="*/ 374166 w 1568250"/>
                <a:gd name="connsiteY3" fmla="*/ 679698 h 915119"/>
                <a:gd name="connsiteX4" fmla="*/ 393354 w 1568250"/>
                <a:gd name="connsiteY4" fmla="*/ 673794 h 915119"/>
                <a:gd name="connsiteX5" fmla="*/ 418446 w 1568250"/>
                <a:gd name="connsiteY5" fmla="*/ 667890 h 915119"/>
                <a:gd name="connsiteX6" fmla="*/ 432468 w 1568250"/>
                <a:gd name="connsiteY6" fmla="*/ 664200 h 915119"/>
                <a:gd name="connsiteX7" fmla="*/ 447228 w 1568250"/>
                <a:gd name="connsiteY7" fmla="*/ 655344 h 915119"/>
                <a:gd name="connsiteX8" fmla="*/ 411804 w 1568250"/>
                <a:gd name="connsiteY8" fmla="*/ 649440 h 915119"/>
                <a:gd name="connsiteX9" fmla="*/ 395568 w 1568250"/>
                <a:gd name="connsiteY9" fmla="*/ 643536 h 915119"/>
                <a:gd name="connsiteX10" fmla="*/ 375642 w 1568250"/>
                <a:gd name="connsiteY10" fmla="*/ 643536 h 915119"/>
                <a:gd name="connsiteX11" fmla="*/ 375642 w 1568250"/>
                <a:gd name="connsiteY11" fmla="*/ 643536 h 915119"/>
                <a:gd name="connsiteX12" fmla="*/ 375642 w 1568250"/>
                <a:gd name="connsiteY12" fmla="*/ 643536 h 915119"/>
                <a:gd name="connsiteX13" fmla="*/ 402948 w 1568250"/>
                <a:gd name="connsiteY13" fmla="*/ 639846 h 915119"/>
                <a:gd name="connsiteX14" fmla="*/ 416970 w 1568250"/>
                <a:gd name="connsiteY14" fmla="*/ 639846 h 915119"/>
                <a:gd name="connsiteX15" fmla="*/ 449442 w 1568250"/>
                <a:gd name="connsiteY15" fmla="*/ 647964 h 915119"/>
                <a:gd name="connsiteX16" fmla="*/ 460512 w 1568250"/>
                <a:gd name="connsiteY16" fmla="*/ 647964 h 915119"/>
                <a:gd name="connsiteX17" fmla="*/ 540954 w 1568250"/>
                <a:gd name="connsiteY17" fmla="*/ 601470 h 915119"/>
                <a:gd name="connsiteX18" fmla="*/ 534312 w 1568250"/>
                <a:gd name="connsiteY18" fmla="*/ 590400 h 915119"/>
                <a:gd name="connsiteX19" fmla="*/ 538740 w 1568250"/>
                <a:gd name="connsiteY19" fmla="*/ 590400 h 915119"/>
                <a:gd name="connsiteX20" fmla="*/ 549810 w 1568250"/>
                <a:gd name="connsiteY20" fmla="*/ 590400 h 915119"/>
                <a:gd name="connsiteX21" fmla="*/ 559404 w 1568250"/>
                <a:gd name="connsiteY21" fmla="*/ 585234 h 915119"/>
                <a:gd name="connsiteX22" fmla="*/ 559404 w 1568250"/>
                <a:gd name="connsiteY22" fmla="*/ 585234 h 915119"/>
                <a:gd name="connsiteX23" fmla="*/ 564570 w 1568250"/>
                <a:gd name="connsiteY23" fmla="*/ 571212 h 915119"/>
                <a:gd name="connsiteX24" fmla="*/ 572688 w 1568250"/>
                <a:gd name="connsiteY24" fmla="*/ 563832 h 915119"/>
                <a:gd name="connsiteX25" fmla="*/ 572688 w 1568250"/>
                <a:gd name="connsiteY25" fmla="*/ 563832 h 915119"/>
                <a:gd name="connsiteX26" fmla="*/ 572688 w 1568250"/>
                <a:gd name="connsiteY26" fmla="*/ 552024 h 915119"/>
                <a:gd name="connsiteX27" fmla="*/ 579330 w 1568250"/>
                <a:gd name="connsiteY27" fmla="*/ 534312 h 915119"/>
                <a:gd name="connsiteX28" fmla="*/ 579330 w 1568250"/>
                <a:gd name="connsiteY28" fmla="*/ 534312 h 915119"/>
                <a:gd name="connsiteX29" fmla="*/ 568260 w 1568250"/>
                <a:gd name="connsiteY29" fmla="*/ 534312 h 915119"/>
                <a:gd name="connsiteX30" fmla="*/ 552762 w 1568250"/>
                <a:gd name="connsiteY30" fmla="*/ 534312 h 915119"/>
                <a:gd name="connsiteX31" fmla="*/ 540216 w 1568250"/>
                <a:gd name="connsiteY31" fmla="*/ 528408 h 915119"/>
                <a:gd name="connsiteX32" fmla="*/ 546120 w 1568250"/>
                <a:gd name="connsiteY32" fmla="*/ 528408 h 915119"/>
                <a:gd name="connsiteX33" fmla="*/ 570474 w 1568250"/>
                <a:gd name="connsiteY33" fmla="*/ 516600 h 915119"/>
                <a:gd name="connsiteX34" fmla="*/ 590400 w 1568250"/>
                <a:gd name="connsiteY34" fmla="*/ 503316 h 915119"/>
                <a:gd name="connsiteX35" fmla="*/ 590400 w 1568250"/>
                <a:gd name="connsiteY35" fmla="*/ 486342 h 915119"/>
                <a:gd name="connsiteX36" fmla="*/ 597042 w 1568250"/>
                <a:gd name="connsiteY36" fmla="*/ 476010 h 915119"/>
                <a:gd name="connsiteX37" fmla="*/ 606636 w 1568250"/>
                <a:gd name="connsiteY37" fmla="*/ 476010 h 915119"/>
                <a:gd name="connsiteX38" fmla="*/ 606636 w 1568250"/>
                <a:gd name="connsiteY38" fmla="*/ 469368 h 915119"/>
                <a:gd name="connsiteX39" fmla="*/ 610326 w 1568250"/>
                <a:gd name="connsiteY39" fmla="*/ 460512 h 915119"/>
                <a:gd name="connsiteX40" fmla="*/ 610326 w 1568250"/>
                <a:gd name="connsiteY40" fmla="*/ 453132 h 915119"/>
                <a:gd name="connsiteX41" fmla="*/ 610326 w 1568250"/>
                <a:gd name="connsiteY41" fmla="*/ 453132 h 915119"/>
                <a:gd name="connsiteX42" fmla="*/ 604422 w 1568250"/>
                <a:gd name="connsiteY42" fmla="*/ 453132 h 915119"/>
                <a:gd name="connsiteX43" fmla="*/ 594828 w 1568250"/>
                <a:gd name="connsiteY43" fmla="*/ 453132 h 915119"/>
                <a:gd name="connsiteX44" fmla="*/ 582282 w 1568250"/>
                <a:gd name="connsiteY44" fmla="*/ 453132 h 915119"/>
                <a:gd name="connsiteX45" fmla="*/ 582282 w 1568250"/>
                <a:gd name="connsiteY45" fmla="*/ 453132 h 915119"/>
                <a:gd name="connsiteX46" fmla="*/ 582282 w 1568250"/>
                <a:gd name="connsiteY46" fmla="*/ 442800 h 915119"/>
                <a:gd name="connsiteX47" fmla="*/ 590400 w 1568250"/>
                <a:gd name="connsiteY47" fmla="*/ 442800 h 915119"/>
                <a:gd name="connsiteX48" fmla="*/ 606636 w 1568250"/>
                <a:gd name="connsiteY48" fmla="*/ 435420 h 915119"/>
                <a:gd name="connsiteX49" fmla="*/ 617706 w 1568250"/>
                <a:gd name="connsiteY49" fmla="*/ 431730 h 915119"/>
                <a:gd name="connsiteX50" fmla="*/ 632466 w 1568250"/>
                <a:gd name="connsiteY50" fmla="*/ 437634 h 915119"/>
                <a:gd name="connsiteX51" fmla="*/ 632466 w 1568250"/>
                <a:gd name="connsiteY51" fmla="*/ 437634 h 915119"/>
                <a:gd name="connsiteX52" fmla="*/ 632466 w 1568250"/>
                <a:gd name="connsiteY52" fmla="*/ 427302 h 915119"/>
                <a:gd name="connsiteX53" fmla="*/ 653868 w 1568250"/>
                <a:gd name="connsiteY53" fmla="*/ 427302 h 915119"/>
                <a:gd name="connsiteX54" fmla="*/ 653868 w 1568250"/>
                <a:gd name="connsiteY54" fmla="*/ 427302 h 915119"/>
                <a:gd name="connsiteX55" fmla="*/ 653868 w 1568250"/>
                <a:gd name="connsiteY55" fmla="*/ 417708 h 915119"/>
                <a:gd name="connsiteX56" fmla="*/ 664200 w 1568250"/>
                <a:gd name="connsiteY56" fmla="*/ 402210 h 915119"/>
                <a:gd name="connsiteX57" fmla="*/ 681912 w 1568250"/>
                <a:gd name="connsiteY57" fmla="*/ 402210 h 915119"/>
                <a:gd name="connsiteX58" fmla="*/ 681912 w 1568250"/>
                <a:gd name="connsiteY58" fmla="*/ 402210 h 915119"/>
                <a:gd name="connsiteX59" fmla="*/ 681912 w 1568250"/>
                <a:gd name="connsiteY59" fmla="*/ 394092 h 915119"/>
                <a:gd name="connsiteX60" fmla="*/ 672318 w 1568250"/>
                <a:gd name="connsiteY60" fmla="*/ 377856 h 915119"/>
                <a:gd name="connsiteX61" fmla="*/ 672318 w 1568250"/>
                <a:gd name="connsiteY61" fmla="*/ 377856 h 915119"/>
                <a:gd name="connsiteX62" fmla="*/ 689292 w 1568250"/>
                <a:gd name="connsiteY62" fmla="*/ 385974 h 915119"/>
                <a:gd name="connsiteX63" fmla="*/ 693720 w 1568250"/>
                <a:gd name="connsiteY63" fmla="*/ 385974 h 915119"/>
                <a:gd name="connsiteX64" fmla="*/ 708480 w 1568250"/>
                <a:gd name="connsiteY64" fmla="*/ 397782 h 915119"/>
                <a:gd name="connsiteX65" fmla="*/ 708480 w 1568250"/>
                <a:gd name="connsiteY65" fmla="*/ 397782 h 915119"/>
                <a:gd name="connsiteX66" fmla="*/ 717336 w 1568250"/>
                <a:gd name="connsiteY66" fmla="*/ 393354 h 915119"/>
                <a:gd name="connsiteX67" fmla="*/ 728406 w 1568250"/>
                <a:gd name="connsiteY67" fmla="*/ 399258 h 915119"/>
                <a:gd name="connsiteX68" fmla="*/ 728406 w 1568250"/>
                <a:gd name="connsiteY68" fmla="*/ 399258 h 915119"/>
                <a:gd name="connsiteX69" fmla="*/ 738000 w 1568250"/>
                <a:gd name="connsiteY69" fmla="*/ 397782 h 915119"/>
                <a:gd name="connsiteX70" fmla="*/ 747594 w 1568250"/>
                <a:gd name="connsiteY70" fmla="*/ 404424 h 915119"/>
                <a:gd name="connsiteX71" fmla="*/ 757926 w 1568250"/>
                <a:gd name="connsiteY71" fmla="*/ 404424 h 915119"/>
                <a:gd name="connsiteX72" fmla="*/ 765306 w 1568250"/>
                <a:gd name="connsiteY72" fmla="*/ 408852 h 915119"/>
                <a:gd name="connsiteX73" fmla="*/ 765306 w 1568250"/>
                <a:gd name="connsiteY73" fmla="*/ 398520 h 915119"/>
                <a:gd name="connsiteX74" fmla="*/ 765306 w 1568250"/>
                <a:gd name="connsiteY74" fmla="*/ 382284 h 915119"/>
                <a:gd name="connsiteX75" fmla="*/ 765306 w 1568250"/>
                <a:gd name="connsiteY75" fmla="*/ 382284 h 915119"/>
                <a:gd name="connsiteX76" fmla="*/ 765306 w 1568250"/>
                <a:gd name="connsiteY76" fmla="*/ 382284 h 915119"/>
                <a:gd name="connsiteX77" fmla="*/ 777852 w 1568250"/>
                <a:gd name="connsiteY77" fmla="*/ 391140 h 915119"/>
                <a:gd name="connsiteX78" fmla="*/ 782280 w 1568250"/>
                <a:gd name="connsiteY78" fmla="*/ 399258 h 915119"/>
                <a:gd name="connsiteX79" fmla="*/ 790398 w 1568250"/>
                <a:gd name="connsiteY79" fmla="*/ 411066 h 915119"/>
                <a:gd name="connsiteX80" fmla="*/ 795564 w 1568250"/>
                <a:gd name="connsiteY80" fmla="*/ 419922 h 915119"/>
                <a:gd name="connsiteX81" fmla="*/ 795564 w 1568250"/>
                <a:gd name="connsiteY81" fmla="*/ 419922 h 915119"/>
                <a:gd name="connsiteX82" fmla="*/ 808848 w 1568250"/>
                <a:gd name="connsiteY82" fmla="*/ 419922 h 915119"/>
                <a:gd name="connsiteX83" fmla="*/ 818442 w 1568250"/>
                <a:gd name="connsiteY83" fmla="*/ 429516 h 915119"/>
                <a:gd name="connsiteX84" fmla="*/ 818442 w 1568250"/>
                <a:gd name="connsiteY84" fmla="*/ 433206 h 915119"/>
                <a:gd name="connsiteX85" fmla="*/ 834678 w 1568250"/>
                <a:gd name="connsiteY85" fmla="*/ 433206 h 915119"/>
                <a:gd name="connsiteX86" fmla="*/ 859770 w 1568250"/>
                <a:gd name="connsiteY86" fmla="*/ 418446 h 915119"/>
                <a:gd name="connsiteX87" fmla="*/ 859770 w 1568250"/>
                <a:gd name="connsiteY87" fmla="*/ 418446 h 915119"/>
                <a:gd name="connsiteX88" fmla="*/ 859770 w 1568250"/>
                <a:gd name="connsiteY88" fmla="*/ 418446 h 915119"/>
                <a:gd name="connsiteX89" fmla="*/ 842058 w 1568250"/>
                <a:gd name="connsiteY89" fmla="*/ 413280 h 915119"/>
                <a:gd name="connsiteX90" fmla="*/ 842058 w 1568250"/>
                <a:gd name="connsiteY90" fmla="*/ 413280 h 915119"/>
                <a:gd name="connsiteX91" fmla="*/ 842058 w 1568250"/>
                <a:gd name="connsiteY91" fmla="*/ 413280 h 915119"/>
                <a:gd name="connsiteX92" fmla="*/ 857556 w 1568250"/>
                <a:gd name="connsiteY92" fmla="*/ 408114 h 915119"/>
                <a:gd name="connsiteX93" fmla="*/ 870102 w 1568250"/>
                <a:gd name="connsiteY93" fmla="*/ 403686 h 915119"/>
                <a:gd name="connsiteX94" fmla="*/ 870102 w 1568250"/>
                <a:gd name="connsiteY94" fmla="*/ 403686 h 915119"/>
                <a:gd name="connsiteX95" fmla="*/ 861246 w 1568250"/>
                <a:gd name="connsiteY95" fmla="*/ 399258 h 915119"/>
                <a:gd name="connsiteX96" fmla="*/ 849932 w 1568250"/>
                <a:gd name="connsiteY96" fmla="*/ 372313 h 915119"/>
                <a:gd name="connsiteX97" fmla="*/ 851652 w 1568250"/>
                <a:gd name="connsiteY97" fmla="*/ 369000 h 915119"/>
                <a:gd name="connsiteX98" fmla="*/ 851652 w 1568250"/>
                <a:gd name="connsiteY98" fmla="*/ 369000 h 915119"/>
                <a:gd name="connsiteX99" fmla="*/ 851652 w 1568250"/>
                <a:gd name="connsiteY99" fmla="*/ 369000 h 915119"/>
                <a:gd name="connsiteX100" fmla="*/ 839106 w 1568250"/>
                <a:gd name="connsiteY100" fmla="*/ 362358 h 915119"/>
                <a:gd name="connsiteX101" fmla="*/ 839106 w 1568250"/>
                <a:gd name="connsiteY101" fmla="*/ 346122 h 915119"/>
                <a:gd name="connsiteX102" fmla="*/ 839106 w 1568250"/>
                <a:gd name="connsiteY102" fmla="*/ 346122 h 915119"/>
                <a:gd name="connsiteX103" fmla="*/ 825084 w 1568250"/>
                <a:gd name="connsiteY103" fmla="*/ 346122 h 915119"/>
                <a:gd name="connsiteX104" fmla="*/ 804420 w 1568250"/>
                <a:gd name="connsiteY104" fmla="*/ 369000 h 915119"/>
                <a:gd name="connsiteX105" fmla="*/ 804420 w 1568250"/>
                <a:gd name="connsiteY105" fmla="*/ 369000 h 915119"/>
                <a:gd name="connsiteX106" fmla="*/ 804420 w 1568250"/>
                <a:gd name="connsiteY106" fmla="*/ 342432 h 915119"/>
                <a:gd name="connsiteX107" fmla="*/ 811800 w 1568250"/>
                <a:gd name="connsiteY107" fmla="*/ 329148 h 915119"/>
                <a:gd name="connsiteX108" fmla="*/ 811800 w 1568250"/>
                <a:gd name="connsiteY108" fmla="*/ 318816 h 915119"/>
                <a:gd name="connsiteX109" fmla="*/ 783018 w 1568250"/>
                <a:gd name="connsiteY109" fmla="*/ 335052 h 915119"/>
                <a:gd name="connsiteX110" fmla="*/ 783018 w 1568250"/>
                <a:gd name="connsiteY110" fmla="*/ 335052 h 915119"/>
                <a:gd name="connsiteX111" fmla="*/ 816228 w 1568250"/>
                <a:gd name="connsiteY111" fmla="*/ 301842 h 915119"/>
                <a:gd name="connsiteX112" fmla="*/ 816228 w 1568250"/>
                <a:gd name="connsiteY112" fmla="*/ 301842 h 915119"/>
                <a:gd name="connsiteX113" fmla="*/ 816228 w 1568250"/>
                <a:gd name="connsiteY113" fmla="*/ 291510 h 915119"/>
                <a:gd name="connsiteX114" fmla="*/ 816228 w 1568250"/>
                <a:gd name="connsiteY114" fmla="*/ 291510 h 915119"/>
                <a:gd name="connsiteX115" fmla="*/ 816228 w 1568250"/>
                <a:gd name="connsiteY115" fmla="*/ 278964 h 915119"/>
                <a:gd name="connsiteX116" fmla="*/ 823608 w 1568250"/>
                <a:gd name="connsiteY116" fmla="*/ 270108 h 915119"/>
                <a:gd name="connsiteX117" fmla="*/ 823608 w 1568250"/>
                <a:gd name="connsiteY117" fmla="*/ 259038 h 915119"/>
                <a:gd name="connsiteX118" fmla="*/ 823608 w 1568250"/>
                <a:gd name="connsiteY118" fmla="*/ 259038 h 915119"/>
                <a:gd name="connsiteX119" fmla="*/ 802206 w 1568250"/>
                <a:gd name="connsiteY119" fmla="*/ 259038 h 915119"/>
                <a:gd name="connsiteX120" fmla="*/ 780804 w 1568250"/>
                <a:gd name="connsiteY120" fmla="*/ 259038 h 915119"/>
                <a:gd name="connsiteX121" fmla="*/ 750546 w 1568250"/>
                <a:gd name="connsiteY121" fmla="*/ 269370 h 915119"/>
                <a:gd name="connsiteX122" fmla="*/ 750546 w 1568250"/>
                <a:gd name="connsiteY122" fmla="*/ 269370 h 915119"/>
                <a:gd name="connsiteX123" fmla="*/ 791874 w 1568250"/>
                <a:gd name="connsiteY123" fmla="*/ 250920 h 915119"/>
                <a:gd name="connsiteX124" fmla="*/ 811800 w 1568250"/>
                <a:gd name="connsiteY124" fmla="*/ 250920 h 915119"/>
                <a:gd name="connsiteX125" fmla="*/ 811800 w 1568250"/>
                <a:gd name="connsiteY125" fmla="*/ 250920 h 915119"/>
                <a:gd name="connsiteX126" fmla="*/ 811800 w 1568250"/>
                <a:gd name="connsiteY126" fmla="*/ 250920 h 915119"/>
                <a:gd name="connsiteX127" fmla="*/ 811800 w 1568250"/>
                <a:gd name="connsiteY127" fmla="*/ 250920 h 915119"/>
                <a:gd name="connsiteX128" fmla="*/ 845010 w 1568250"/>
                <a:gd name="connsiteY128" fmla="*/ 239850 h 915119"/>
                <a:gd name="connsiteX129" fmla="*/ 845010 w 1568250"/>
                <a:gd name="connsiteY129" fmla="*/ 239850 h 915119"/>
                <a:gd name="connsiteX130" fmla="*/ 845010 w 1568250"/>
                <a:gd name="connsiteY130" fmla="*/ 225828 h 915119"/>
                <a:gd name="connsiteX131" fmla="*/ 845010 w 1568250"/>
                <a:gd name="connsiteY131" fmla="*/ 225828 h 915119"/>
                <a:gd name="connsiteX132" fmla="*/ 870102 w 1568250"/>
                <a:gd name="connsiteY132" fmla="*/ 233946 h 915119"/>
                <a:gd name="connsiteX133" fmla="*/ 892242 w 1568250"/>
                <a:gd name="connsiteY133" fmla="*/ 238374 h 915119"/>
                <a:gd name="connsiteX134" fmla="*/ 895932 w 1568250"/>
                <a:gd name="connsiteY134" fmla="*/ 238374 h 915119"/>
                <a:gd name="connsiteX135" fmla="*/ 825822 w 1568250"/>
                <a:gd name="connsiteY135" fmla="*/ 217710 h 915119"/>
                <a:gd name="connsiteX136" fmla="*/ 810324 w 1568250"/>
                <a:gd name="connsiteY136" fmla="*/ 222138 h 915119"/>
                <a:gd name="connsiteX137" fmla="*/ 810324 w 1568250"/>
                <a:gd name="connsiteY137" fmla="*/ 230256 h 915119"/>
                <a:gd name="connsiteX138" fmla="*/ 823608 w 1568250"/>
                <a:gd name="connsiteY138" fmla="*/ 235422 h 915119"/>
                <a:gd name="connsiteX139" fmla="*/ 823608 w 1568250"/>
                <a:gd name="connsiteY139" fmla="*/ 235422 h 915119"/>
                <a:gd name="connsiteX140" fmla="*/ 823608 w 1568250"/>
                <a:gd name="connsiteY140" fmla="*/ 235422 h 915119"/>
                <a:gd name="connsiteX141" fmla="*/ 823608 w 1568250"/>
                <a:gd name="connsiteY141" fmla="*/ 235422 h 915119"/>
                <a:gd name="connsiteX142" fmla="*/ 804420 w 1568250"/>
                <a:gd name="connsiteY142" fmla="*/ 229518 h 915119"/>
                <a:gd name="connsiteX143" fmla="*/ 804420 w 1568250"/>
                <a:gd name="connsiteY143" fmla="*/ 215496 h 915119"/>
                <a:gd name="connsiteX144" fmla="*/ 820656 w 1568250"/>
                <a:gd name="connsiteY144" fmla="*/ 202212 h 915119"/>
                <a:gd name="connsiteX145" fmla="*/ 820656 w 1568250"/>
                <a:gd name="connsiteY145" fmla="*/ 202212 h 915119"/>
                <a:gd name="connsiteX146" fmla="*/ 827298 w 1568250"/>
                <a:gd name="connsiteY146" fmla="*/ 202212 h 915119"/>
                <a:gd name="connsiteX147" fmla="*/ 840582 w 1568250"/>
                <a:gd name="connsiteY147" fmla="*/ 202212 h 915119"/>
                <a:gd name="connsiteX148" fmla="*/ 881172 w 1568250"/>
                <a:gd name="connsiteY148" fmla="*/ 211806 h 915119"/>
                <a:gd name="connsiteX149" fmla="*/ 881172 w 1568250"/>
                <a:gd name="connsiteY149" fmla="*/ 211806 h 915119"/>
                <a:gd name="connsiteX150" fmla="*/ 881172 w 1568250"/>
                <a:gd name="connsiteY150" fmla="*/ 197784 h 915119"/>
                <a:gd name="connsiteX151" fmla="*/ 859770 w 1568250"/>
                <a:gd name="connsiteY151" fmla="*/ 197784 h 915119"/>
                <a:gd name="connsiteX152" fmla="*/ 859770 w 1568250"/>
                <a:gd name="connsiteY152" fmla="*/ 197784 h 915119"/>
                <a:gd name="connsiteX153" fmla="*/ 859770 w 1568250"/>
                <a:gd name="connsiteY153" fmla="*/ 197784 h 915119"/>
                <a:gd name="connsiteX154" fmla="*/ 859770 w 1568250"/>
                <a:gd name="connsiteY154" fmla="*/ 197784 h 915119"/>
                <a:gd name="connsiteX155" fmla="*/ 874530 w 1568250"/>
                <a:gd name="connsiteY155" fmla="*/ 197784 h 915119"/>
                <a:gd name="connsiteX156" fmla="*/ 885600 w 1568250"/>
                <a:gd name="connsiteY156" fmla="*/ 197784 h 915119"/>
                <a:gd name="connsiteX157" fmla="*/ 892242 w 1568250"/>
                <a:gd name="connsiteY157" fmla="*/ 192618 h 915119"/>
                <a:gd name="connsiteX158" fmla="*/ 892242 w 1568250"/>
                <a:gd name="connsiteY158" fmla="*/ 192618 h 915119"/>
                <a:gd name="connsiteX159" fmla="*/ 849438 w 1568250"/>
                <a:gd name="connsiteY159" fmla="*/ 192618 h 915119"/>
                <a:gd name="connsiteX160" fmla="*/ 849438 w 1568250"/>
                <a:gd name="connsiteY160" fmla="*/ 192618 h 915119"/>
                <a:gd name="connsiteX161" fmla="*/ 849438 w 1568250"/>
                <a:gd name="connsiteY161" fmla="*/ 192618 h 915119"/>
                <a:gd name="connsiteX162" fmla="*/ 866412 w 1568250"/>
                <a:gd name="connsiteY162" fmla="*/ 185238 h 915119"/>
                <a:gd name="connsiteX163" fmla="*/ 880434 w 1568250"/>
                <a:gd name="connsiteY163" fmla="*/ 185238 h 915119"/>
                <a:gd name="connsiteX164" fmla="*/ 892242 w 1568250"/>
                <a:gd name="connsiteY164" fmla="*/ 178596 h 915119"/>
                <a:gd name="connsiteX165" fmla="*/ 901836 w 1568250"/>
                <a:gd name="connsiteY165" fmla="*/ 178596 h 915119"/>
                <a:gd name="connsiteX166" fmla="*/ 939474 w 1568250"/>
                <a:gd name="connsiteY166" fmla="*/ 194832 h 915119"/>
                <a:gd name="connsiteX167" fmla="*/ 939474 w 1568250"/>
                <a:gd name="connsiteY167" fmla="*/ 189666 h 915119"/>
                <a:gd name="connsiteX168" fmla="*/ 939474 w 1568250"/>
                <a:gd name="connsiteY168" fmla="*/ 184500 h 915119"/>
                <a:gd name="connsiteX169" fmla="*/ 917334 w 1568250"/>
                <a:gd name="connsiteY169" fmla="*/ 174906 h 915119"/>
                <a:gd name="connsiteX170" fmla="*/ 935784 w 1568250"/>
                <a:gd name="connsiteY170" fmla="*/ 174906 h 915119"/>
                <a:gd name="connsiteX171" fmla="*/ 943164 w 1568250"/>
                <a:gd name="connsiteY171" fmla="*/ 174906 h 915119"/>
                <a:gd name="connsiteX172" fmla="*/ 943164 w 1568250"/>
                <a:gd name="connsiteY172" fmla="*/ 174906 h 915119"/>
                <a:gd name="connsiteX173" fmla="*/ 902574 w 1568250"/>
                <a:gd name="connsiteY173" fmla="*/ 163098 h 915119"/>
                <a:gd name="connsiteX174" fmla="*/ 902574 w 1568250"/>
                <a:gd name="connsiteY174" fmla="*/ 163098 h 915119"/>
                <a:gd name="connsiteX175" fmla="*/ 902574 w 1568250"/>
                <a:gd name="connsiteY175" fmla="*/ 163098 h 915119"/>
                <a:gd name="connsiteX176" fmla="*/ 976374 w 1568250"/>
                <a:gd name="connsiteY176" fmla="*/ 183762 h 915119"/>
                <a:gd name="connsiteX177" fmla="*/ 992610 w 1568250"/>
                <a:gd name="connsiteY177" fmla="*/ 191880 h 915119"/>
                <a:gd name="connsiteX178" fmla="*/ 1019916 w 1568250"/>
                <a:gd name="connsiteY178" fmla="*/ 207378 h 915119"/>
                <a:gd name="connsiteX179" fmla="*/ 1062720 w 1568250"/>
                <a:gd name="connsiteY179" fmla="*/ 213282 h 915119"/>
                <a:gd name="connsiteX180" fmla="*/ 1067886 w 1568250"/>
                <a:gd name="connsiteY180" fmla="*/ 208854 h 915119"/>
                <a:gd name="connsiteX181" fmla="*/ 1092240 w 1568250"/>
                <a:gd name="connsiteY181" fmla="*/ 228042 h 915119"/>
                <a:gd name="connsiteX182" fmla="*/ 1095930 w 1568250"/>
                <a:gd name="connsiteY182" fmla="*/ 228042 h 915119"/>
                <a:gd name="connsiteX183" fmla="*/ 1118070 w 1568250"/>
                <a:gd name="connsiteY183" fmla="*/ 237636 h 915119"/>
                <a:gd name="connsiteX184" fmla="*/ 1136520 w 1568250"/>
                <a:gd name="connsiteY184" fmla="*/ 237636 h 915119"/>
                <a:gd name="connsiteX185" fmla="*/ 1149066 w 1568250"/>
                <a:gd name="connsiteY185" fmla="*/ 237636 h 915119"/>
                <a:gd name="connsiteX186" fmla="*/ 1153494 w 1568250"/>
                <a:gd name="connsiteY186" fmla="*/ 222138 h 915119"/>
                <a:gd name="connsiteX187" fmla="*/ 1165302 w 1568250"/>
                <a:gd name="connsiteY187" fmla="*/ 198522 h 915119"/>
                <a:gd name="connsiteX188" fmla="*/ 1194446 w 1568250"/>
                <a:gd name="connsiteY188" fmla="*/ 173188 h 915119"/>
                <a:gd name="connsiteX189" fmla="*/ 1180800 w 1568250"/>
                <a:gd name="connsiteY189" fmla="*/ 147600 h 915119"/>
                <a:gd name="connsiteX190" fmla="*/ 1190394 w 1568250"/>
                <a:gd name="connsiteY190" fmla="*/ 129888 h 915119"/>
                <a:gd name="connsiteX191" fmla="*/ 1208106 w 1568250"/>
                <a:gd name="connsiteY191" fmla="*/ 110700 h 915119"/>
                <a:gd name="connsiteX192" fmla="*/ 1208106 w 1568250"/>
                <a:gd name="connsiteY192" fmla="*/ 110700 h 915119"/>
                <a:gd name="connsiteX193" fmla="*/ 1208106 w 1568250"/>
                <a:gd name="connsiteY193" fmla="*/ 110700 h 915119"/>
                <a:gd name="connsiteX194" fmla="*/ 1200726 w 1568250"/>
                <a:gd name="connsiteY194" fmla="*/ 126936 h 915119"/>
                <a:gd name="connsiteX195" fmla="*/ 1187442 w 1568250"/>
                <a:gd name="connsiteY195" fmla="*/ 155718 h 915119"/>
                <a:gd name="connsiteX196" fmla="*/ 1182276 w 1568250"/>
                <a:gd name="connsiteY196" fmla="*/ 174906 h 915119"/>
                <a:gd name="connsiteX197" fmla="*/ 1172682 w 1568250"/>
                <a:gd name="connsiteY197" fmla="*/ 197046 h 915119"/>
                <a:gd name="connsiteX198" fmla="*/ 1172682 w 1568250"/>
                <a:gd name="connsiteY198" fmla="*/ 197046 h 915119"/>
                <a:gd name="connsiteX199" fmla="*/ 1180062 w 1568250"/>
                <a:gd name="connsiteY199" fmla="*/ 190404 h 915119"/>
                <a:gd name="connsiteX200" fmla="*/ 1202940 w 1568250"/>
                <a:gd name="connsiteY200" fmla="*/ 183762 h 915119"/>
                <a:gd name="connsiteX201" fmla="*/ 1230984 w 1568250"/>
                <a:gd name="connsiteY201" fmla="*/ 178596 h 915119"/>
                <a:gd name="connsiteX202" fmla="*/ 1230984 w 1568250"/>
                <a:gd name="connsiteY202" fmla="*/ 178596 h 915119"/>
                <a:gd name="connsiteX203" fmla="*/ 1230984 w 1568250"/>
                <a:gd name="connsiteY203" fmla="*/ 178596 h 915119"/>
                <a:gd name="connsiteX204" fmla="*/ 1211058 w 1568250"/>
                <a:gd name="connsiteY204" fmla="*/ 194094 h 915119"/>
                <a:gd name="connsiteX205" fmla="*/ 1193346 w 1568250"/>
                <a:gd name="connsiteY205" fmla="*/ 202950 h 915119"/>
                <a:gd name="connsiteX206" fmla="*/ 1180800 w 1568250"/>
                <a:gd name="connsiteY206" fmla="*/ 221400 h 915119"/>
                <a:gd name="connsiteX207" fmla="*/ 1187442 w 1568250"/>
                <a:gd name="connsiteY207" fmla="*/ 221400 h 915119"/>
                <a:gd name="connsiteX208" fmla="*/ 1568250 w 1568250"/>
                <a:gd name="connsiteY208" fmla="*/ 0 h 915119"/>
                <a:gd name="connsiteX209" fmla="*/ 0 w 1568250"/>
                <a:gd name="connsiteY209" fmla="*/ 0 h 915119"/>
                <a:gd name="connsiteX210" fmla="*/ 0 w 1568250"/>
                <a:gd name="connsiteY210" fmla="*/ 915120 h 915119"/>
                <a:gd name="connsiteX211" fmla="*/ 396306 w 1568250"/>
                <a:gd name="connsiteY211" fmla="*/ 683388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1568250" h="915119">
                  <a:moveTo>
                    <a:pt x="392616" y="683388"/>
                  </a:moveTo>
                  <a:cubicBezTo>
                    <a:pt x="386676" y="681116"/>
                    <a:pt x="380106" y="681116"/>
                    <a:pt x="374166" y="683388"/>
                  </a:cubicBezTo>
                  <a:lnTo>
                    <a:pt x="374166" y="683388"/>
                  </a:lnTo>
                  <a:lnTo>
                    <a:pt x="374166" y="679698"/>
                  </a:lnTo>
                  <a:cubicBezTo>
                    <a:pt x="374166" y="675270"/>
                    <a:pt x="384498" y="674532"/>
                    <a:pt x="393354" y="673794"/>
                  </a:cubicBezTo>
                  <a:cubicBezTo>
                    <a:pt x="402048" y="673674"/>
                    <a:pt x="410611" y="671660"/>
                    <a:pt x="418446" y="667890"/>
                  </a:cubicBezTo>
                  <a:lnTo>
                    <a:pt x="432468" y="664200"/>
                  </a:lnTo>
                  <a:lnTo>
                    <a:pt x="447228" y="655344"/>
                  </a:lnTo>
                  <a:cubicBezTo>
                    <a:pt x="436603" y="648936"/>
                    <a:pt x="423933" y="646825"/>
                    <a:pt x="411804" y="649440"/>
                  </a:cubicBezTo>
                  <a:cubicBezTo>
                    <a:pt x="405840" y="649594"/>
                    <a:pt x="400040" y="647484"/>
                    <a:pt x="395568" y="643536"/>
                  </a:cubicBezTo>
                  <a:cubicBezTo>
                    <a:pt x="388926" y="643536"/>
                    <a:pt x="382284" y="636894"/>
                    <a:pt x="375642" y="643536"/>
                  </a:cubicBezTo>
                  <a:lnTo>
                    <a:pt x="375642" y="643536"/>
                  </a:lnTo>
                  <a:lnTo>
                    <a:pt x="375642" y="643536"/>
                  </a:lnTo>
                  <a:cubicBezTo>
                    <a:pt x="382637" y="635831"/>
                    <a:pt x="394159" y="634274"/>
                    <a:pt x="402948" y="639846"/>
                  </a:cubicBezTo>
                  <a:cubicBezTo>
                    <a:pt x="407554" y="640972"/>
                    <a:pt x="412364" y="640972"/>
                    <a:pt x="416970" y="639846"/>
                  </a:cubicBezTo>
                  <a:cubicBezTo>
                    <a:pt x="428458" y="637755"/>
                    <a:pt x="440289" y="640713"/>
                    <a:pt x="449442" y="647964"/>
                  </a:cubicBezTo>
                  <a:cubicBezTo>
                    <a:pt x="452956" y="649575"/>
                    <a:pt x="456998" y="649575"/>
                    <a:pt x="460512" y="647964"/>
                  </a:cubicBezTo>
                  <a:lnTo>
                    <a:pt x="540954" y="601470"/>
                  </a:lnTo>
                  <a:cubicBezTo>
                    <a:pt x="537690" y="598522"/>
                    <a:pt x="535377" y="594668"/>
                    <a:pt x="534312" y="590400"/>
                  </a:cubicBezTo>
                  <a:lnTo>
                    <a:pt x="538740" y="590400"/>
                  </a:lnTo>
                  <a:cubicBezTo>
                    <a:pt x="542361" y="591407"/>
                    <a:pt x="546189" y="591407"/>
                    <a:pt x="549810" y="590400"/>
                  </a:cubicBezTo>
                  <a:lnTo>
                    <a:pt x="559404" y="585234"/>
                  </a:lnTo>
                  <a:lnTo>
                    <a:pt x="559404" y="585234"/>
                  </a:lnTo>
                  <a:cubicBezTo>
                    <a:pt x="559316" y="580079"/>
                    <a:pt x="561159" y="575078"/>
                    <a:pt x="564570" y="571212"/>
                  </a:cubicBezTo>
                  <a:cubicBezTo>
                    <a:pt x="566716" y="568199"/>
                    <a:pt x="569485" y="565682"/>
                    <a:pt x="572688" y="563832"/>
                  </a:cubicBezTo>
                  <a:lnTo>
                    <a:pt x="572688" y="563832"/>
                  </a:lnTo>
                  <a:cubicBezTo>
                    <a:pt x="571130" y="560051"/>
                    <a:pt x="571130" y="555806"/>
                    <a:pt x="572688" y="552024"/>
                  </a:cubicBezTo>
                  <a:cubicBezTo>
                    <a:pt x="572337" y="545452"/>
                    <a:pt x="574745" y="539033"/>
                    <a:pt x="579330" y="534312"/>
                  </a:cubicBezTo>
                  <a:lnTo>
                    <a:pt x="579330" y="534312"/>
                  </a:lnTo>
                  <a:cubicBezTo>
                    <a:pt x="575675" y="533595"/>
                    <a:pt x="571915" y="533595"/>
                    <a:pt x="568260" y="534312"/>
                  </a:cubicBezTo>
                  <a:cubicBezTo>
                    <a:pt x="563118" y="535011"/>
                    <a:pt x="557904" y="535011"/>
                    <a:pt x="552762" y="534312"/>
                  </a:cubicBezTo>
                  <a:cubicBezTo>
                    <a:pt x="547803" y="534856"/>
                    <a:pt x="542958" y="532575"/>
                    <a:pt x="540216" y="528408"/>
                  </a:cubicBezTo>
                  <a:lnTo>
                    <a:pt x="546120" y="528408"/>
                  </a:lnTo>
                  <a:cubicBezTo>
                    <a:pt x="555301" y="527210"/>
                    <a:pt x="563847" y="523066"/>
                    <a:pt x="570474" y="516600"/>
                  </a:cubicBezTo>
                  <a:cubicBezTo>
                    <a:pt x="576267" y="511014"/>
                    <a:pt x="583016" y="506515"/>
                    <a:pt x="590400" y="503316"/>
                  </a:cubicBezTo>
                  <a:cubicBezTo>
                    <a:pt x="588488" y="497819"/>
                    <a:pt x="588488" y="491839"/>
                    <a:pt x="590400" y="486342"/>
                  </a:cubicBezTo>
                  <a:cubicBezTo>
                    <a:pt x="591631" y="482357"/>
                    <a:pt x="593928" y="478784"/>
                    <a:pt x="597042" y="476010"/>
                  </a:cubicBezTo>
                  <a:cubicBezTo>
                    <a:pt x="600167" y="475043"/>
                    <a:pt x="603511" y="475043"/>
                    <a:pt x="606636" y="476010"/>
                  </a:cubicBezTo>
                  <a:cubicBezTo>
                    <a:pt x="605956" y="473848"/>
                    <a:pt x="605956" y="471530"/>
                    <a:pt x="606636" y="469368"/>
                  </a:cubicBezTo>
                  <a:cubicBezTo>
                    <a:pt x="606636" y="464940"/>
                    <a:pt x="606636" y="461250"/>
                    <a:pt x="610326" y="460512"/>
                  </a:cubicBezTo>
                  <a:cubicBezTo>
                    <a:pt x="609252" y="458169"/>
                    <a:pt x="609252" y="455475"/>
                    <a:pt x="610326" y="453132"/>
                  </a:cubicBezTo>
                  <a:lnTo>
                    <a:pt x="610326" y="453132"/>
                  </a:lnTo>
                  <a:cubicBezTo>
                    <a:pt x="610326" y="453132"/>
                    <a:pt x="606636" y="453132"/>
                    <a:pt x="604422" y="453132"/>
                  </a:cubicBezTo>
                  <a:cubicBezTo>
                    <a:pt x="601336" y="454327"/>
                    <a:pt x="597914" y="454327"/>
                    <a:pt x="594828" y="453132"/>
                  </a:cubicBezTo>
                  <a:cubicBezTo>
                    <a:pt x="590854" y="451266"/>
                    <a:pt x="586256" y="451266"/>
                    <a:pt x="582282" y="453132"/>
                  </a:cubicBezTo>
                  <a:lnTo>
                    <a:pt x="582282" y="453132"/>
                  </a:lnTo>
                  <a:lnTo>
                    <a:pt x="582282" y="442800"/>
                  </a:lnTo>
                  <a:cubicBezTo>
                    <a:pt x="582282" y="442800"/>
                    <a:pt x="584496" y="442800"/>
                    <a:pt x="590400" y="442800"/>
                  </a:cubicBezTo>
                  <a:cubicBezTo>
                    <a:pt x="596250" y="441447"/>
                    <a:pt x="601770" y="438938"/>
                    <a:pt x="606636" y="435420"/>
                  </a:cubicBezTo>
                  <a:cubicBezTo>
                    <a:pt x="609875" y="433113"/>
                    <a:pt x="613730" y="431828"/>
                    <a:pt x="617706" y="431730"/>
                  </a:cubicBezTo>
                  <a:cubicBezTo>
                    <a:pt x="623161" y="431933"/>
                    <a:pt x="628376" y="434019"/>
                    <a:pt x="632466" y="437634"/>
                  </a:cubicBezTo>
                  <a:lnTo>
                    <a:pt x="632466" y="437634"/>
                  </a:lnTo>
                  <a:cubicBezTo>
                    <a:pt x="630620" y="434437"/>
                    <a:pt x="630620" y="430499"/>
                    <a:pt x="632466" y="427302"/>
                  </a:cubicBezTo>
                  <a:cubicBezTo>
                    <a:pt x="638455" y="421585"/>
                    <a:pt x="647879" y="421585"/>
                    <a:pt x="653868" y="427302"/>
                  </a:cubicBezTo>
                  <a:lnTo>
                    <a:pt x="653868" y="427302"/>
                  </a:lnTo>
                  <a:cubicBezTo>
                    <a:pt x="652410" y="424270"/>
                    <a:pt x="652410" y="420740"/>
                    <a:pt x="653868" y="417708"/>
                  </a:cubicBezTo>
                  <a:cubicBezTo>
                    <a:pt x="653477" y="410818"/>
                    <a:pt x="657689" y="404499"/>
                    <a:pt x="664200" y="402210"/>
                  </a:cubicBezTo>
                  <a:cubicBezTo>
                    <a:pt x="669751" y="399322"/>
                    <a:pt x="676362" y="399322"/>
                    <a:pt x="681912" y="402210"/>
                  </a:cubicBezTo>
                  <a:lnTo>
                    <a:pt x="681912" y="402210"/>
                  </a:lnTo>
                  <a:cubicBezTo>
                    <a:pt x="683226" y="399663"/>
                    <a:pt x="683226" y="396639"/>
                    <a:pt x="681912" y="394092"/>
                  </a:cubicBezTo>
                  <a:cubicBezTo>
                    <a:pt x="676008" y="394092"/>
                    <a:pt x="670104" y="385974"/>
                    <a:pt x="672318" y="377856"/>
                  </a:cubicBezTo>
                  <a:lnTo>
                    <a:pt x="672318" y="377856"/>
                  </a:lnTo>
                  <a:cubicBezTo>
                    <a:pt x="676345" y="383131"/>
                    <a:pt x="682659" y="386150"/>
                    <a:pt x="689292" y="385974"/>
                  </a:cubicBezTo>
                  <a:lnTo>
                    <a:pt x="693720" y="385974"/>
                  </a:lnTo>
                  <a:cubicBezTo>
                    <a:pt x="700069" y="387683"/>
                    <a:pt x="705418" y="391963"/>
                    <a:pt x="708480" y="397782"/>
                  </a:cubicBezTo>
                  <a:lnTo>
                    <a:pt x="708480" y="397782"/>
                  </a:lnTo>
                  <a:cubicBezTo>
                    <a:pt x="710487" y="394896"/>
                    <a:pt x="713823" y="393227"/>
                    <a:pt x="717336" y="393354"/>
                  </a:cubicBezTo>
                  <a:cubicBezTo>
                    <a:pt x="721750" y="393469"/>
                    <a:pt x="725851" y="395657"/>
                    <a:pt x="728406" y="399258"/>
                  </a:cubicBezTo>
                  <a:lnTo>
                    <a:pt x="728406" y="399258"/>
                  </a:lnTo>
                  <a:cubicBezTo>
                    <a:pt x="731159" y="397201"/>
                    <a:pt x="734756" y="396648"/>
                    <a:pt x="738000" y="397782"/>
                  </a:cubicBezTo>
                  <a:cubicBezTo>
                    <a:pt x="742052" y="398398"/>
                    <a:pt x="745594" y="400848"/>
                    <a:pt x="747594" y="404424"/>
                  </a:cubicBezTo>
                  <a:cubicBezTo>
                    <a:pt x="750827" y="402719"/>
                    <a:pt x="754694" y="402719"/>
                    <a:pt x="757926" y="404424"/>
                  </a:cubicBezTo>
                  <a:cubicBezTo>
                    <a:pt x="760834" y="404983"/>
                    <a:pt x="763446" y="406552"/>
                    <a:pt x="765306" y="408852"/>
                  </a:cubicBezTo>
                  <a:cubicBezTo>
                    <a:pt x="765306" y="404424"/>
                    <a:pt x="765306" y="399996"/>
                    <a:pt x="765306" y="398520"/>
                  </a:cubicBezTo>
                  <a:cubicBezTo>
                    <a:pt x="761336" y="393837"/>
                    <a:pt x="761336" y="386967"/>
                    <a:pt x="765306" y="382284"/>
                  </a:cubicBezTo>
                  <a:lnTo>
                    <a:pt x="765306" y="382284"/>
                  </a:lnTo>
                  <a:cubicBezTo>
                    <a:pt x="765306" y="382284"/>
                    <a:pt x="765306" y="382284"/>
                    <a:pt x="765306" y="382284"/>
                  </a:cubicBezTo>
                  <a:cubicBezTo>
                    <a:pt x="768339" y="386593"/>
                    <a:pt x="772775" y="389722"/>
                    <a:pt x="777852" y="391140"/>
                  </a:cubicBezTo>
                  <a:cubicBezTo>
                    <a:pt x="777852" y="391140"/>
                    <a:pt x="781542" y="395568"/>
                    <a:pt x="782280" y="399258"/>
                  </a:cubicBezTo>
                  <a:cubicBezTo>
                    <a:pt x="783114" y="404199"/>
                    <a:pt x="786081" y="408521"/>
                    <a:pt x="790398" y="411066"/>
                  </a:cubicBezTo>
                  <a:cubicBezTo>
                    <a:pt x="793564" y="412895"/>
                    <a:pt x="795535" y="416264"/>
                    <a:pt x="795564" y="419922"/>
                  </a:cubicBezTo>
                  <a:lnTo>
                    <a:pt x="795564" y="419922"/>
                  </a:lnTo>
                  <a:cubicBezTo>
                    <a:pt x="799630" y="417386"/>
                    <a:pt x="804782" y="417386"/>
                    <a:pt x="808848" y="419922"/>
                  </a:cubicBezTo>
                  <a:cubicBezTo>
                    <a:pt x="813350" y="421476"/>
                    <a:pt x="816885" y="425013"/>
                    <a:pt x="818442" y="429516"/>
                  </a:cubicBezTo>
                  <a:cubicBezTo>
                    <a:pt x="818900" y="430704"/>
                    <a:pt x="818900" y="432018"/>
                    <a:pt x="818442" y="433206"/>
                  </a:cubicBezTo>
                  <a:cubicBezTo>
                    <a:pt x="823645" y="431073"/>
                    <a:pt x="829475" y="431073"/>
                    <a:pt x="834678" y="433206"/>
                  </a:cubicBezTo>
                  <a:lnTo>
                    <a:pt x="859770" y="418446"/>
                  </a:lnTo>
                  <a:lnTo>
                    <a:pt x="859770" y="418446"/>
                  </a:lnTo>
                  <a:lnTo>
                    <a:pt x="859770" y="418446"/>
                  </a:lnTo>
                  <a:cubicBezTo>
                    <a:pt x="855003" y="414038"/>
                    <a:pt x="848449" y="412124"/>
                    <a:pt x="842058" y="413280"/>
                  </a:cubicBezTo>
                  <a:lnTo>
                    <a:pt x="842058" y="413280"/>
                  </a:lnTo>
                  <a:lnTo>
                    <a:pt x="842058" y="413280"/>
                  </a:lnTo>
                  <a:cubicBezTo>
                    <a:pt x="845748" y="406638"/>
                    <a:pt x="851652" y="407376"/>
                    <a:pt x="857556" y="408114"/>
                  </a:cubicBezTo>
                  <a:cubicBezTo>
                    <a:pt x="863460" y="408852"/>
                    <a:pt x="867150" y="408114"/>
                    <a:pt x="870102" y="403686"/>
                  </a:cubicBezTo>
                  <a:lnTo>
                    <a:pt x="870102" y="403686"/>
                  </a:lnTo>
                  <a:cubicBezTo>
                    <a:pt x="866774" y="403123"/>
                    <a:pt x="863689" y="401581"/>
                    <a:pt x="861246" y="399258"/>
                  </a:cubicBezTo>
                  <a:cubicBezTo>
                    <a:pt x="850685" y="394941"/>
                    <a:pt x="845615" y="382877"/>
                    <a:pt x="849932" y="372313"/>
                  </a:cubicBezTo>
                  <a:cubicBezTo>
                    <a:pt x="850405" y="371159"/>
                    <a:pt x="850980" y="370050"/>
                    <a:pt x="851652" y="369000"/>
                  </a:cubicBezTo>
                  <a:lnTo>
                    <a:pt x="851652" y="369000"/>
                  </a:lnTo>
                  <a:lnTo>
                    <a:pt x="851652" y="369000"/>
                  </a:lnTo>
                  <a:cubicBezTo>
                    <a:pt x="846671" y="368828"/>
                    <a:pt x="842051" y="366380"/>
                    <a:pt x="839106" y="362358"/>
                  </a:cubicBezTo>
                  <a:cubicBezTo>
                    <a:pt x="836597" y="357237"/>
                    <a:pt x="836597" y="351243"/>
                    <a:pt x="839106" y="346122"/>
                  </a:cubicBezTo>
                  <a:lnTo>
                    <a:pt x="839106" y="346122"/>
                  </a:lnTo>
                  <a:cubicBezTo>
                    <a:pt x="834494" y="347168"/>
                    <a:pt x="829697" y="347168"/>
                    <a:pt x="825084" y="346122"/>
                  </a:cubicBezTo>
                  <a:cubicBezTo>
                    <a:pt x="813483" y="347580"/>
                    <a:pt x="804693" y="357310"/>
                    <a:pt x="804420" y="369000"/>
                  </a:cubicBezTo>
                  <a:lnTo>
                    <a:pt x="804420" y="369000"/>
                  </a:lnTo>
                  <a:cubicBezTo>
                    <a:pt x="798258" y="361216"/>
                    <a:pt x="798258" y="350216"/>
                    <a:pt x="804420" y="342432"/>
                  </a:cubicBezTo>
                  <a:cubicBezTo>
                    <a:pt x="808088" y="338791"/>
                    <a:pt x="810649" y="334185"/>
                    <a:pt x="811800" y="329148"/>
                  </a:cubicBezTo>
                  <a:cubicBezTo>
                    <a:pt x="811143" y="325736"/>
                    <a:pt x="811143" y="322229"/>
                    <a:pt x="811800" y="318816"/>
                  </a:cubicBezTo>
                  <a:cubicBezTo>
                    <a:pt x="800745" y="321079"/>
                    <a:pt x="790671" y="326758"/>
                    <a:pt x="783018" y="335052"/>
                  </a:cubicBezTo>
                  <a:lnTo>
                    <a:pt x="783018" y="335052"/>
                  </a:lnTo>
                  <a:cubicBezTo>
                    <a:pt x="789018" y="319865"/>
                    <a:pt x="801040" y="307843"/>
                    <a:pt x="816228" y="301842"/>
                  </a:cubicBezTo>
                  <a:cubicBezTo>
                    <a:pt x="816228" y="301842"/>
                    <a:pt x="816228" y="301842"/>
                    <a:pt x="816228" y="301842"/>
                  </a:cubicBezTo>
                  <a:cubicBezTo>
                    <a:pt x="815158" y="298482"/>
                    <a:pt x="815158" y="294870"/>
                    <a:pt x="816228" y="291510"/>
                  </a:cubicBezTo>
                  <a:lnTo>
                    <a:pt x="816228" y="291510"/>
                  </a:lnTo>
                  <a:cubicBezTo>
                    <a:pt x="814361" y="287536"/>
                    <a:pt x="814361" y="282938"/>
                    <a:pt x="816228" y="278964"/>
                  </a:cubicBezTo>
                  <a:cubicBezTo>
                    <a:pt x="816981" y="274930"/>
                    <a:pt x="819778" y="271577"/>
                    <a:pt x="823608" y="270108"/>
                  </a:cubicBezTo>
                  <a:cubicBezTo>
                    <a:pt x="822309" y="266532"/>
                    <a:pt x="822309" y="262614"/>
                    <a:pt x="823608" y="259038"/>
                  </a:cubicBezTo>
                  <a:lnTo>
                    <a:pt x="823608" y="259038"/>
                  </a:lnTo>
                  <a:cubicBezTo>
                    <a:pt x="816545" y="260469"/>
                    <a:pt x="809269" y="260469"/>
                    <a:pt x="802206" y="259038"/>
                  </a:cubicBezTo>
                  <a:lnTo>
                    <a:pt x="780804" y="259038"/>
                  </a:lnTo>
                  <a:cubicBezTo>
                    <a:pt x="769719" y="258107"/>
                    <a:pt x="758745" y="261853"/>
                    <a:pt x="750546" y="269370"/>
                  </a:cubicBezTo>
                  <a:lnTo>
                    <a:pt x="750546" y="269370"/>
                  </a:lnTo>
                  <a:cubicBezTo>
                    <a:pt x="750546" y="256824"/>
                    <a:pt x="766044" y="250920"/>
                    <a:pt x="791874" y="250920"/>
                  </a:cubicBezTo>
                  <a:lnTo>
                    <a:pt x="811800" y="250920"/>
                  </a:lnTo>
                  <a:lnTo>
                    <a:pt x="811800" y="250920"/>
                  </a:lnTo>
                  <a:lnTo>
                    <a:pt x="811800" y="250920"/>
                  </a:lnTo>
                  <a:lnTo>
                    <a:pt x="811800" y="250920"/>
                  </a:lnTo>
                  <a:cubicBezTo>
                    <a:pt x="821667" y="244294"/>
                    <a:pt x="833143" y="240468"/>
                    <a:pt x="845010" y="239850"/>
                  </a:cubicBezTo>
                  <a:lnTo>
                    <a:pt x="845010" y="239850"/>
                  </a:lnTo>
                  <a:cubicBezTo>
                    <a:pt x="842648" y="235474"/>
                    <a:pt x="842648" y="230204"/>
                    <a:pt x="845010" y="225828"/>
                  </a:cubicBezTo>
                  <a:lnTo>
                    <a:pt x="845010" y="225828"/>
                  </a:lnTo>
                  <a:cubicBezTo>
                    <a:pt x="850176" y="233208"/>
                    <a:pt x="859770" y="233946"/>
                    <a:pt x="870102" y="233946"/>
                  </a:cubicBezTo>
                  <a:cubicBezTo>
                    <a:pt x="877740" y="233484"/>
                    <a:pt x="885371" y="235009"/>
                    <a:pt x="892242" y="238374"/>
                  </a:cubicBezTo>
                  <a:lnTo>
                    <a:pt x="895932" y="238374"/>
                  </a:lnTo>
                  <a:cubicBezTo>
                    <a:pt x="874235" y="226726"/>
                    <a:pt x="850368" y="219691"/>
                    <a:pt x="825822" y="217710"/>
                  </a:cubicBezTo>
                  <a:cubicBezTo>
                    <a:pt x="817461" y="217710"/>
                    <a:pt x="812294" y="219186"/>
                    <a:pt x="810324" y="222138"/>
                  </a:cubicBezTo>
                  <a:cubicBezTo>
                    <a:pt x="808479" y="224529"/>
                    <a:pt x="808479" y="227865"/>
                    <a:pt x="810324" y="230256"/>
                  </a:cubicBezTo>
                  <a:cubicBezTo>
                    <a:pt x="813483" y="234268"/>
                    <a:pt x="818567" y="236246"/>
                    <a:pt x="823608" y="235422"/>
                  </a:cubicBezTo>
                  <a:lnTo>
                    <a:pt x="823608" y="235422"/>
                  </a:lnTo>
                  <a:cubicBezTo>
                    <a:pt x="823608" y="235422"/>
                    <a:pt x="823608" y="235422"/>
                    <a:pt x="823608" y="235422"/>
                  </a:cubicBezTo>
                  <a:lnTo>
                    <a:pt x="823608" y="235422"/>
                  </a:lnTo>
                  <a:cubicBezTo>
                    <a:pt x="819180" y="235422"/>
                    <a:pt x="808848" y="235422"/>
                    <a:pt x="804420" y="229518"/>
                  </a:cubicBezTo>
                  <a:cubicBezTo>
                    <a:pt x="802398" y="225063"/>
                    <a:pt x="802398" y="219951"/>
                    <a:pt x="804420" y="215496"/>
                  </a:cubicBezTo>
                  <a:cubicBezTo>
                    <a:pt x="807630" y="208909"/>
                    <a:pt x="813564" y="204057"/>
                    <a:pt x="820656" y="202212"/>
                  </a:cubicBezTo>
                  <a:lnTo>
                    <a:pt x="820656" y="202212"/>
                  </a:lnTo>
                  <a:lnTo>
                    <a:pt x="827298" y="202212"/>
                  </a:lnTo>
                  <a:lnTo>
                    <a:pt x="840582" y="202212"/>
                  </a:lnTo>
                  <a:cubicBezTo>
                    <a:pt x="854545" y="203177"/>
                    <a:pt x="868257" y="206417"/>
                    <a:pt x="881172" y="211806"/>
                  </a:cubicBezTo>
                  <a:lnTo>
                    <a:pt x="881172" y="211806"/>
                  </a:lnTo>
                  <a:cubicBezTo>
                    <a:pt x="880345" y="207168"/>
                    <a:pt x="880345" y="202422"/>
                    <a:pt x="881172" y="197784"/>
                  </a:cubicBezTo>
                  <a:cubicBezTo>
                    <a:pt x="874227" y="195476"/>
                    <a:pt x="866715" y="195476"/>
                    <a:pt x="859770" y="197784"/>
                  </a:cubicBezTo>
                  <a:lnTo>
                    <a:pt x="859770" y="197784"/>
                  </a:lnTo>
                  <a:lnTo>
                    <a:pt x="859770" y="197784"/>
                  </a:lnTo>
                  <a:lnTo>
                    <a:pt x="859770" y="197784"/>
                  </a:lnTo>
                  <a:cubicBezTo>
                    <a:pt x="864456" y="195636"/>
                    <a:pt x="869844" y="195636"/>
                    <a:pt x="874530" y="197784"/>
                  </a:cubicBezTo>
                  <a:lnTo>
                    <a:pt x="885600" y="197784"/>
                  </a:lnTo>
                  <a:cubicBezTo>
                    <a:pt x="887475" y="195666"/>
                    <a:pt x="889725" y="193915"/>
                    <a:pt x="892242" y="192618"/>
                  </a:cubicBezTo>
                  <a:lnTo>
                    <a:pt x="892242" y="192618"/>
                  </a:lnTo>
                  <a:cubicBezTo>
                    <a:pt x="878670" y="186330"/>
                    <a:pt x="863010" y="186330"/>
                    <a:pt x="849438" y="192618"/>
                  </a:cubicBezTo>
                  <a:lnTo>
                    <a:pt x="849438" y="192618"/>
                  </a:lnTo>
                  <a:lnTo>
                    <a:pt x="849438" y="192618"/>
                  </a:lnTo>
                  <a:cubicBezTo>
                    <a:pt x="853261" y="187162"/>
                    <a:pt x="859814" y="184311"/>
                    <a:pt x="866412" y="185238"/>
                  </a:cubicBezTo>
                  <a:cubicBezTo>
                    <a:pt x="871061" y="184529"/>
                    <a:pt x="875785" y="184529"/>
                    <a:pt x="880434" y="185238"/>
                  </a:cubicBezTo>
                  <a:cubicBezTo>
                    <a:pt x="883216" y="181409"/>
                    <a:pt x="887526" y="178983"/>
                    <a:pt x="892242" y="178596"/>
                  </a:cubicBezTo>
                  <a:lnTo>
                    <a:pt x="901836" y="178596"/>
                  </a:lnTo>
                  <a:cubicBezTo>
                    <a:pt x="915460" y="181068"/>
                    <a:pt x="928330" y="186621"/>
                    <a:pt x="939474" y="194832"/>
                  </a:cubicBezTo>
                  <a:cubicBezTo>
                    <a:pt x="939474" y="194832"/>
                    <a:pt x="939474" y="191142"/>
                    <a:pt x="939474" y="189666"/>
                  </a:cubicBezTo>
                  <a:lnTo>
                    <a:pt x="939474" y="184500"/>
                  </a:lnTo>
                  <a:cubicBezTo>
                    <a:pt x="933408" y="178862"/>
                    <a:pt x="925592" y="175475"/>
                    <a:pt x="917334" y="174906"/>
                  </a:cubicBezTo>
                  <a:lnTo>
                    <a:pt x="935784" y="174906"/>
                  </a:lnTo>
                  <a:lnTo>
                    <a:pt x="943164" y="174906"/>
                  </a:lnTo>
                  <a:lnTo>
                    <a:pt x="943164" y="174906"/>
                  </a:lnTo>
                  <a:cubicBezTo>
                    <a:pt x="931327" y="166553"/>
                    <a:pt x="917039" y="162397"/>
                    <a:pt x="902574" y="163098"/>
                  </a:cubicBezTo>
                  <a:lnTo>
                    <a:pt x="902574" y="163098"/>
                  </a:lnTo>
                  <a:lnTo>
                    <a:pt x="902574" y="163098"/>
                  </a:lnTo>
                  <a:cubicBezTo>
                    <a:pt x="918072" y="152028"/>
                    <a:pt x="958662" y="163098"/>
                    <a:pt x="976374" y="183762"/>
                  </a:cubicBezTo>
                  <a:cubicBezTo>
                    <a:pt x="980950" y="187892"/>
                    <a:pt x="986558" y="190698"/>
                    <a:pt x="992610" y="191880"/>
                  </a:cubicBezTo>
                  <a:cubicBezTo>
                    <a:pt x="1003370" y="193328"/>
                    <a:pt x="1013156" y="198881"/>
                    <a:pt x="1019916" y="207378"/>
                  </a:cubicBezTo>
                  <a:cubicBezTo>
                    <a:pt x="1034004" y="200144"/>
                    <a:pt x="1051119" y="202504"/>
                    <a:pt x="1062720" y="213282"/>
                  </a:cubicBezTo>
                  <a:cubicBezTo>
                    <a:pt x="1063709" y="211120"/>
                    <a:pt x="1065598" y="209502"/>
                    <a:pt x="1067886" y="208854"/>
                  </a:cubicBezTo>
                  <a:cubicBezTo>
                    <a:pt x="1078218" y="208854"/>
                    <a:pt x="1088550" y="214020"/>
                    <a:pt x="1092240" y="228042"/>
                  </a:cubicBezTo>
                  <a:lnTo>
                    <a:pt x="1095930" y="228042"/>
                  </a:lnTo>
                  <a:cubicBezTo>
                    <a:pt x="1104255" y="228351"/>
                    <a:pt x="1112151" y="231776"/>
                    <a:pt x="1118070" y="237636"/>
                  </a:cubicBezTo>
                  <a:cubicBezTo>
                    <a:pt x="1126926" y="232470"/>
                    <a:pt x="1134306" y="232470"/>
                    <a:pt x="1136520" y="237636"/>
                  </a:cubicBezTo>
                  <a:cubicBezTo>
                    <a:pt x="1140601" y="236336"/>
                    <a:pt x="1144985" y="236336"/>
                    <a:pt x="1149066" y="237636"/>
                  </a:cubicBezTo>
                  <a:cubicBezTo>
                    <a:pt x="1151952" y="232981"/>
                    <a:pt x="1153487" y="227615"/>
                    <a:pt x="1153494" y="222138"/>
                  </a:cubicBezTo>
                  <a:cubicBezTo>
                    <a:pt x="1152808" y="212697"/>
                    <a:pt x="1157339" y="203636"/>
                    <a:pt x="1165302" y="198522"/>
                  </a:cubicBezTo>
                  <a:cubicBezTo>
                    <a:pt x="1180343" y="199574"/>
                    <a:pt x="1193398" y="188232"/>
                    <a:pt x="1194446" y="173188"/>
                  </a:cubicBezTo>
                  <a:cubicBezTo>
                    <a:pt x="1195176" y="162748"/>
                    <a:pt x="1189877" y="152810"/>
                    <a:pt x="1180800" y="147600"/>
                  </a:cubicBezTo>
                  <a:cubicBezTo>
                    <a:pt x="1180557" y="140395"/>
                    <a:pt x="1184224" y="133622"/>
                    <a:pt x="1190394" y="129888"/>
                  </a:cubicBezTo>
                  <a:cubicBezTo>
                    <a:pt x="1197036" y="124722"/>
                    <a:pt x="1207368" y="117342"/>
                    <a:pt x="1208106" y="110700"/>
                  </a:cubicBezTo>
                  <a:lnTo>
                    <a:pt x="1208106" y="110700"/>
                  </a:lnTo>
                  <a:cubicBezTo>
                    <a:pt x="1208106" y="110700"/>
                    <a:pt x="1208106" y="110700"/>
                    <a:pt x="1208106" y="110700"/>
                  </a:cubicBezTo>
                  <a:cubicBezTo>
                    <a:pt x="1208106" y="110700"/>
                    <a:pt x="1208106" y="121770"/>
                    <a:pt x="1200726" y="126936"/>
                  </a:cubicBezTo>
                  <a:cubicBezTo>
                    <a:pt x="1191914" y="133827"/>
                    <a:pt x="1186970" y="144543"/>
                    <a:pt x="1187442" y="155718"/>
                  </a:cubicBezTo>
                  <a:cubicBezTo>
                    <a:pt x="1188187" y="162536"/>
                    <a:pt x="1186350" y="169386"/>
                    <a:pt x="1182276" y="174906"/>
                  </a:cubicBezTo>
                  <a:cubicBezTo>
                    <a:pt x="1177885" y="181710"/>
                    <a:pt x="1174645" y="189190"/>
                    <a:pt x="1172682" y="197046"/>
                  </a:cubicBezTo>
                  <a:lnTo>
                    <a:pt x="1172682" y="197046"/>
                  </a:lnTo>
                  <a:cubicBezTo>
                    <a:pt x="1175472" y="195233"/>
                    <a:pt x="1177966" y="192991"/>
                    <a:pt x="1180062" y="190404"/>
                  </a:cubicBezTo>
                  <a:cubicBezTo>
                    <a:pt x="1185966" y="180810"/>
                    <a:pt x="1194822" y="183024"/>
                    <a:pt x="1202940" y="183762"/>
                  </a:cubicBezTo>
                  <a:cubicBezTo>
                    <a:pt x="1212601" y="185954"/>
                    <a:pt x="1222741" y="184087"/>
                    <a:pt x="1230984" y="178596"/>
                  </a:cubicBezTo>
                  <a:lnTo>
                    <a:pt x="1230984" y="178596"/>
                  </a:lnTo>
                  <a:lnTo>
                    <a:pt x="1230984" y="178596"/>
                  </a:lnTo>
                  <a:cubicBezTo>
                    <a:pt x="1230984" y="188928"/>
                    <a:pt x="1220652" y="191880"/>
                    <a:pt x="1211058" y="194094"/>
                  </a:cubicBezTo>
                  <a:cubicBezTo>
                    <a:pt x="1204342" y="195030"/>
                    <a:pt x="1198121" y="198140"/>
                    <a:pt x="1193346" y="202950"/>
                  </a:cubicBezTo>
                  <a:cubicBezTo>
                    <a:pt x="1190438" y="209878"/>
                    <a:pt x="1186173" y="216152"/>
                    <a:pt x="1180800" y="221400"/>
                  </a:cubicBezTo>
                  <a:lnTo>
                    <a:pt x="1187442" y="221400"/>
                  </a:lnTo>
                  <a:lnTo>
                    <a:pt x="1568250" y="0"/>
                  </a:lnTo>
                  <a:lnTo>
                    <a:pt x="0" y="0"/>
                  </a:lnTo>
                  <a:lnTo>
                    <a:pt x="0" y="915120"/>
                  </a:lnTo>
                  <a:lnTo>
                    <a:pt x="396306" y="683388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6E9C4E21-7A51-467E-99C2-F6D358E44E6D}"/>
                </a:ext>
              </a:extLst>
            </p:cNvPr>
            <p:cNvSpPr/>
            <p:nvPr/>
          </p:nvSpPr>
          <p:spPr>
            <a:xfrm>
              <a:off x="2964343" y="3259760"/>
              <a:ext cx="1568988" cy="915119"/>
            </a:xfrm>
            <a:custGeom>
              <a:avLst/>
              <a:gdLst>
                <a:gd name="connsiteX0" fmla="*/ 1188180 w 1568988"/>
                <a:gd name="connsiteY0" fmla="*/ 221400 h 915119"/>
                <a:gd name="connsiteX1" fmla="*/ 1201464 w 1568988"/>
                <a:gd name="connsiteY1" fmla="*/ 221400 h 915119"/>
                <a:gd name="connsiteX2" fmla="*/ 1216224 w 1568988"/>
                <a:gd name="connsiteY2" fmla="*/ 215496 h 915119"/>
                <a:gd name="connsiteX3" fmla="*/ 1229508 w 1568988"/>
                <a:gd name="connsiteY3" fmla="*/ 215496 h 915119"/>
                <a:gd name="connsiteX4" fmla="*/ 1241316 w 1568988"/>
                <a:gd name="connsiteY4" fmla="*/ 215496 h 915119"/>
                <a:gd name="connsiteX5" fmla="*/ 1270098 w 1568988"/>
                <a:gd name="connsiteY5" fmla="*/ 215496 h 915119"/>
                <a:gd name="connsiteX6" fmla="*/ 1270098 w 1568988"/>
                <a:gd name="connsiteY6" fmla="*/ 215496 h 915119"/>
                <a:gd name="connsiteX7" fmla="*/ 1270098 w 1568988"/>
                <a:gd name="connsiteY7" fmla="*/ 219924 h 915119"/>
                <a:gd name="connsiteX8" fmla="*/ 1209582 w 1568988"/>
                <a:gd name="connsiteY8" fmla="*/ 230994 h 915119"/>
                <a:gd name="connsiteX9" fmla="*/ 1163088 w 1568988"/>
                <a:gd name="connsiteY9" fmla="*/ 245754 h 915119"/>
                <a:gd name="connsiteX10" fmla="*/ 1163088 w 1568988"/>
                <a:gd name="connsiteY10" fmla="*/ 245754 h 915119"/>
                <a:gd name="connsiteX11" fmla="*/ 1155708 w 1568988"/>
                <a:gd name="connsiteY11" fmla="*/ 245754 h 915119"/>
                <a:gd name="connsiteX12" fmla="*/ 1155708 w 1568988"/>
                <a:gd name="connsiteY12" fmla="*/ 245754 h 915119"/>
                <a:gd name="connsiteX13" fmla="*/ 1155708 w 1568988"/>
                <a:gd name="connsiteY13" fmla="*/ 250182 h 915119"/>
                <a:gd name="connsiteX14" fmla="*/ 1148328 w 1568988"/>
                <a:gd name="connsiteY14" fmla="*/ 250182 h 915119"/>
                <a:gd name="connsiteX15" fmla="*/ 1148328 w 1568988"/>
                <a:gd name="connsiteY15" fmla="*/ 250182 h 915119"/>
                <a:gd name="connsiteX16" fmla="*/ 1148328 w 1568988"/>
                <a:gd name="connsiteY16" fmla="*/ 254610 h 915119"/>
                <a:gd name="connsiteX17" fmla="*/ 1144638 w 1568988"/>
                <a:gd name="connsiteY17" fmla="*/ 254610 h 915119"/>
                <a:gd name="connsiteX18" fmla="*/ 1144638 w 1568988"/>
                <a:gd name="connsiteY18" fmla="*/ 259776 h 915119"/>
                <a:gd name="connsiteX19" fmla="*/ 1144638 w 1568988"/>
                <a:gd name="connsiteY19" fmla="*/ 285606 h 915119"/>
                <a:gd name="connsiteX20" fmla="*/ 1139472 w 1568988"/>
                <a:gd name="connsiteY20" fmla="*/ 301842 h 915119"/>
                <a:gd name="connsiteX21" fmla="*/ 1151280 w 1568988"/>
                <a:gd name="connsiteY21" fmla="*/ 301842 h 915119"/>
                <a:gd name="connsiteX22" fmla="*/ 1162350 w 1568988"/>
                <a:gd name="connsiteY22" fmla="*/ 291510 h 915119"/>
                <a:gd name="connsiteX23" fmla="*/ 1152756 w 1568988"/>
                <a:gd name="connsiteY23" fmla="*/ 280440 h 915119"/>
                <a:gd name="connsiteX24" fmla="*/ 1152756 w 1568988"/>
                <a:gd name="connsiteY24" fmla="*/ 280440 h 915119"/>
                <a:gd name="connsiteX25" fmla="*/ 1174158 w 1568988"/>
                <a:gd name="connsiteY25" fmla="*/ 273798 h 915119"/>
                <a:gd name="connsiteX26" fmla="*/ 1180800 w 1568988"/>
                <a:gd name="connsiteY26" fmla="*/ 295200 h 915119"/>
                <a:gd name="connsiteX27" fmla="*/ 1180800 w 1568988"/>
                <a:gd name="connsiteY27" fmla="*/ 308484 h 915119"/>
                <a:gd name="connsiteX28" fmla="*/ 1185228 w 1568988"/>
                <a:gd name="connsiteY28" fmla="*/ 308484 h 915119"/>
                <a:gd name="connsiteX29" fmla="*/ 1192608 w 1568988"/>
                <a:gd name="connsiteY29" fmla="*/ 295200 h 915119"/>
                <a:gd name="connsiteX30" fmla="*/ 1184490 w 1568988"/>
                <a:gd name="connsiteY30" fmla="*/ 287082 h 915119"/>
                <a:gd name="connsiteX31" fmla="*/ 1184490 w 1568988"/>
                <a:gd name="connsiteY31" fmla="*/ 287082 h 915119"/>
                <a:gd name="connsiteX32" fmla="*/ 1184490 w 1568988"/>
                <a:gd name="connsiteY32" fmla="*/ 287082 h 915119"/>
                <a:gd name="connsiteX33" fmla="*/ 1199988 w 1568988"/>
                <a:gd name="connsiteY33" fmla="*/ 290772 h 915119"/>
                <a:gd name="connsiteX34" fmla="*/ 1205892 w 1568988"/>
                <a:gd name="connsiteY34" fmla="*/ 305532 h 915119"/>
                <a:gd name="connsiteX35" fmla="*/ 1239840 w 1568988"/>
                <a:gd name="connsiteY35" fmla="*/ 321030 h 915119"/>
                <a:gd name="connsiteX36" fmla="*/ 1239840 w 1568988"/>
                <a:gd name="connsiteY36" fmla="*/ 335052 h 915119"/>
                <a:gd name="connsiteX37" fmla="*/ 1239840 w 1568988"/>
                <a:gd name="connsiteY37" fmla="*/ 335052 h 915119"/>
                <a:gd name="connsiteX38" fmla="*/ 1236150 w 1568988"/>
                <a:gd name="connsiteY38" fmla="*/ 322506 h 915119"/>
                <a:gd name="connsiteX39" fmla="*/ 1212534 w 1568988"/>
                <a:gd name="connsiteY39" fmla="*/ 315126 h 915119"/>
                <a:gd name="connsiteX40" fmla="*/ 1180800 w 1568988"/>
                <a:gd name="connsiteY40" fmla="*/ 320292 h 915119"/>
                <a:gd name="connsiteX41" fmla="*/ 1131354 w 1568988"/>
                <a:gd name="connsiteY41" fmla="*/ 320292 h 915119"/>
                <a:gd name="connsiteX42" fmla="*/ 1131354 w 1568988"/>
                <a:gd name="connsiteY42" fmla="*/ 320292 h 915119"/>
                <a:gd name="connsiteX43" fmla="*/ 1121760 w 1568988"/>
                <a:gd name="connsiteY43" fmla="*/ 349074 h 915119"/>
                <a:gd name="connsiteX44" fmla="*/ 1121760 w 1568988"/>
                <a:gd name="connsiteY44" fmla="*/ 349074 h 915119"/>
                <a:gd name="connsiteX45" fmla="*/ 1121760 w 1568988"/>
                <a:gd name="connsiteY45" fmla="*/ 349074 h 915119"/>
                <a:gd name="connsiteX46" fmla="*/ 1121760 w 1568988"/>
                <a:gd name="connsiteY46" fmla="*/ 317340 h 915119"/>
                <a:gd name="connsiteX47" fmla="*/ 1121760 w 1568988"/>
                <a:gd name="connsiteY47" fmla="*/ 317340 h 915119"/>
                <a:gd name="connsiteX48" fmla="*/ 1121760 w 1568988"/>
                <a:gd name="connsiteY48" fmla="*/ 317340 h 915119"/>
                <a:gd name="connsiteX49" fmla="*/ 1107000 w 1568988"/>
                <a:gd name="connsiteY49" fmla="*/ 304056 h 915119"/>
                <a:gd name="connsiteX50" fmla="*/ 1097406 w 1568988"/>
                <a:gd name="connsiteY50" fmla="*/ 309960 h 915119"/>
                <a:gd name="connsiteX51" fmla="*/ 1111428 w 1568988"/>
                <a:gd name="connsiteY51" fmla="*/ 322506 h 915119"/>
                <a:gd name="connsiteX52" fmla="*/ 1111428 w 1568988"/>
                <a:gd name="connsiteY52" fmla="*/ 322506 h 915119"/>
                <a:gd name="connsiteX53" fmla="*/ 1111428 w 1568988"/>
                <a:gd name="connsiteY53" fmla="*/ 335790 h 915119"/>
                <a:gd name="connsiteX54" fmla="*/ 1116594 w 1568988"/>
                <a:gd name="connsiteY54" fmla="*/ 351288 h 915119"/>
                <a:gd name="connsiteX55" fmla="*/ 1107000 w 1568988"/>
                <a:gd name="connsiteY55" fmla="*/ 363834 h 915119"/>
                <a:gd name="connsiteX56" fmla="*/ 1107000 w 1568988"/>
                <a:gd name="connsiteY56" fmla="*/ 363834 h 915119"/>
                <a:gd name="connsiteX57" fmla="*/ 1107000 w 1568988"/>
                <a:gd name="connsiteY57" fmla="*/ 352764 h 915119"/>
                <a:gd name="connsiteX58" fmla="*/ 1103310 w 1568988"/>
                <a:gd name="connsiteY58" fmla="*/ 348336 h 915119"/>
                <a:gd name="connsiteX59" fmla="*/ 1103310 w 1568988"/>
                <a:gd name="connsiteY59" fmla="*/ 348336 h 915119"/>
                <a:gd name="connsiteX60" fmla="*/ 1099620 w 1568988"/>
                <a:gd name="connsiteY60" fmla="*/ 361620 h 915119"/>
                <a:gd name="connsiteX61" fmla="*/ 1099620 w 1568988"/>
                <a:gd name="connsiteY61" fmla="*/ 361620 h 915119"/>
                <a:gd name="connsiteX62" fmla="*/ 1090764 w 1568988"/>
                <a:gd name="connsiteY62" fmla="*/ 351288 h 915119"/>
                <a:gd name="connsiteX63" fmla="*/ 1090764 w 1568988"/>
                <a:gd name="connsiteY63" fmla="*/ 342432 h 915119"/>
                <a:gd name="connsiteX64" fmla="*/ 1075266 w 1568988"/>
                <a:gd name="connsiteY64" fmla="*/ 349812 h 915119"/>
                <a:gd name="connsiteX65" fmla="*/ 1067148 w 1568988"/>
                <a:gd name="connsiteY65" fmla="*/ 349812 h 915119"/>
                <a:gd name="connsiteX66" fmla="*/ 1067148 w 1568988"/>
                <a:gd name="connsiteY66" fmla="*/ 349812 h 915119"/>
                <a:gd name="connsiteX67" fmla="*/ 1076004 w 1568988"/>
                <a:gd name="connsiteY67" fmla="*/ 342432 h 915119"/>
                <a:gd name="connsiteX68" fmla="*/ 1082646 w 1568988"/>
                <a:gd name="connsiteY68" fmla="*/ 335052 h 915119"/>
                <a:gd name="connsiteX69" fmla="*/ 1078218 w 1568988"/>
                <a:gd name="connsiteY69" fmla="*/ 330624 h 915119"/>
                <a:gd name="connsiteX70" fmla="*/ 1047960 w 1568988"/>
                <a:gd name="connsiteY70" fmla="*/ 307746 h 915119"/>
                <a:gd name="connsiteX71" fmla="*/ 1003680 w 1568988"/>
                <a:gd name="connsiteY71" fmla="*/ 333576 h 915119"/>
                <a:gd name="connsiteX72" fmla="*/ 1003680 w 1568988"/>
                <a:gd name="connsiteY72" fmla="*/ 333576 h 915119"/>
                <a:gd name="connsiteX73" fmla="*/ 1019916 w 1568988"/>
                <a:gd name="connsiteY73" fmla="*/ 347598 h 915119"/>
                <a:gd name="connsiteX74" fmla="*/ 1014012 w 1568988"/>
                <a:gd name="connsiteY74" fmla="*/ 347598 h 915119"/>
                <a:gd name="connsiteX75" fmla="*/ 997776 w 1568988"/>
                <a:gd name="connsiteY75" fmla="*/ 338004 h 915119"/>
                <a:gd name="connsiteX76" fmla="*/ 993348 w 1568988"/>
                <a:gd name="connsiteY76" fmla="*/ 338004 h 915119"/>
                <a:gd name="connsiteX77" fmla="*/ 979326 w 1568988"/>
                <a:gd name="connsiteY77" fmla="*/ 346122 h 915119"/>
                <a:gd name="connsiteX78" fmla="*/ 979326 w 1568988"/>
                <a:gd name="connsiteY78" fmla="*/ 346122 h 915119"/>
                <a:gd name="connsiteX79" fmla="*/ 1019178 w 1568988"/>
                <a:gd name="connsiteY79" fmla="*/ 364572 h 915119"/>
                <a:gd name="connsiteX80" fmla="*/ 1074528 w 1568988"/>
                <a:gd name="connsiteY80" fmla="*/ 376380 h 915119"/>
                <a:gd name="connsiteX81" fmla="*/ 1082646 w 1568988"/>
                <a:gd name="connsiteY81" fmla="*/ 376380 h 915119"/>
                <a:gd name="connsiteX82" fmla="*/ 1099620 w 1568988"/>
                <a:gd name="connsiteY82" fmla="*/ 372690 h 915119"/>
                <a:gd name="connsiteX83" fmla="*/ 1107000 w 1568988"/>
                <a:gd name="connsiteY83" fmla="*/ 372690 h 915119"/>
                <a:gd name="connsiteX84" fmla="*/ 1111428 w 1568988"/>
                <a:gd name="connsiteY84" fmla="*/ 372690 h 915119"/>
                <a:gd name="connsiteX85" fmla="*/ 1111428 w 1568988"/>
                <a:gd name="connsiteY85" fmla="*/ 372690 h 915119"/>
                <a:gd name="connsiteX86" fmla="*/ 1124712 w 1568988"/>
                <a:gd name="connsiteY86" fmla="*/ 351288 h 915119"/>
                <a:gd name="connsiteX87" fmla="*/ 1124712 w 1568988"/>
                <a:gd name="connsiteY87" fmla="*/ 351288 h 915119"/>
                <a:gd name="connsiteX88" fmla="*/ 1158660 w 1568988"/>
                <a:gd name="connsiteY88" fmla="*/ 321030 h 915119"/>
                <a:gd name="connsiteX89" fmla="*/ 1192608 w 1568988"/>
                <a:gd name="connsiteY89" fmla="*/ 352026 h 915119"/>
                <a:gd name="connsiteX90" fmla="*/ 1208844 w 1568988"/>
                <a:gd name="connsiteY90" fmla="*/ 367524 h 915119"/>
                <a:gd name="connsiteX91" fmla="*/ 1213272 w 1568988"/>
                <a:gd name="connsiteY91" fmla="*/ 374166 h 915119"/>
                <a:gd name="connsiteX92" fmla="*/ 1217700 w 1568988"/>
                <a:gd name="connsiteY92" fmla="*/ 392616 h 915119"/>
                <a:gd name="connsiteX93" fmla="*/ 1207368 w 1568988"/>
                <a:gd name="connsiteY93" fmla="*/ 399996 h 915119"/>
                <a:gd name="connsiteX94" fmla="*/ 1180800 w 1568988"/>
                <a:gd name="connsiteY94" fmla="*/ 419922 h 915119"/>
                <a:gd name="connsiteX95" fmla="*/ 1155708 w 1568988"/>
                <a:gd name="connsiteY95" fmla="*/ 428778 h 915119"/>
                <a:gd name="connsiteX96" fmla="*/ 1137258 w 1568988"/>
                <a:gd name="connsiteY96" fmla="*/ 424350 h 915119"/>
                <a:gd name="connsiteX97" fmla="*/ 1115856 w 1568988"/>
                <a:gd name="connsiteY97" fmla="*/ 410328 h 915119"/>
                <a:gd name="connsiteX98" fmla="*/ 1115856 w 1568988"/>
                <a:gd name="connsiteY98" fmla="*/ 410328 h 915119"/>
                <a:gd name="connsiteX99" fmla="*/ 1104048 w 1568988"/>
                <a:gd name="connsiteY99" fmla="*/ 414756 h 915119"/>
                <a:gd name="connsiteX100" fmla="*/ 1104048 w 1568988"/>
                <a:gd name="connsiteY100" fmla="*/ 414756 h 915119"/>
                <a:gd name="connsiteX101" fmla="*/ 1088550 w 1568988"/>
                <a:gd name="connsiteY101" fmla="*/ 425088 h 915119"/>
                <a:gd name="connsiteX102" fmla="*/ 1084860 w 1568988"/>
                <a:gd name="connsiteY102" fmla="*/ 425088 h 915119"/>
                <a:gd name="connsiteX103" fmla="*/ 1078218 w 1568988"/>
                <a:gd name="connsiteY103" fmla="*/ 425088 h 915119"/>
                <a:gd name="connsiteX104" fmla="*/ 1078218 w 1568988"/>
                <a:gd name="connsiteY104" fmla="*/ 425088 h 915119"/>
                <a:gd name="connsiteX105" fmla="*/ 1060506 w 1568988"/>
                <a:gd name="connsiteY105" fmla="*/ 425088 h 915119"/>
                <a:gd name="connsiteX106" fmla="*/ 1055340 w 1568988"/>
                <a:gd name="connsiteY106" fmla="*/ 425088 h 915119"/>
                <a:gd name="connsiteX107" fmla="*/ 1059030 w 1568988"/>
                <a:gd name="connsiteY107" fmla="*/ 436896 h 915119"/>
                <a:gd name="connsiteX108" fmla="*/ 1059030 w 1568988"/>
                <a:gd name="connsiteY108" fmla="*/ 460512 h 915119"/>
                <a:gd name="connsiteX109" fmla="*/ 1059030 w 1568988"/>
                <a:gd name="connsiteY109" fmla="*/ 460512 h 915119"/>
                <a:gd name="connsiteX110" fmla="*/ 1059030 w 1568988"/>
                <a:gd name="connsiteY110" fmla="*/ 460512 h 915119"/>
                <a:gd name="connsiteX111" fmla="*/ 1044270 w 1568988"/>
                <a:gd name="connsiteY111" fmla="*/ 442062 h 915119"/>
                <a:gd name="connsiteX112" fmla="*/ 1044270 w 1568988"/>
                <a:gd name="connsiteY112" fmla="*/ 442062 h 915119"/>
                <a:gd name="connsiteX113" fmla="*/ 1044270 w 1568988"/>
                <a:gd name="connsiteY113" fmla="*/ 450180 h 915119"/>
                <a:gd name="connsiteX114" fmla="*/ 1044270 w 1568988"/>
                <a:gd name="connsiteY114" fmla="*/ 466416 h 915119"/>
                <a:gd name="connsiteX115" fmla="*/ 1044270 w 1568988"/>
                <a:gd name="connsiteY115" fmla="*/ 466416 h 915119"/>
                <a:gd name="connsiteX116" fmla="*/ 1032462 w 1568988"/>
                <a:gd name="connsiteY116" fmla="*/ 456084 h 915119"/>
                <a:gd name="connsiteX117" fmla="*/ 1032462 w 1568988"/>
                <a:gd name="connsiteY117" fmla="*/ 429516 h 915119"/>
                <a:gd name="connsiteX118" fmla="*/ 1032462 w 1568988"/>
                <a:gd name="connsiteY118" fmla="*/ 429516 h 915119"/>
                <a:gd name="connsiteX119" fmla="*/ 1014012 w 1568988"/>
                <a:gd name="connsiteY119" fmla="*/ 433944 h 915119"/>
                <a:gd name="connsiteX120" fmla="*/ 1014012 w 1568988"/>
                <a:gd name="connsiteY120" fmla="*/ 433944 h 915119"/>
                <a:gd name="connsiteX121" fmla="*/ 1021392 w 1568988"/>
                <a:gd name="connsiteY121" fmla="*/ 425826 h 915119"/>
                <a:gd name="connsiteX122" fmla="*/ 1021392 w 1568988"/>
                <a:gd name="connsiteY122" fmla="*/ 412542 h 915119"/>
                <a:gd name="connsiteX123" fmla="*/ 988920 w 1568988"/>
                <a:gd name="connsiteY123" fmla="*/ 416970 h 915119"/>
                <a:gd name="connsiteX124" fmla="*/ 968994 w 1568988"/>
                <a:gd name="connsiteY124" fmla="*/ 495936 h 915119"/>
                <a:gd name="connsiteX125" fmla="*/ 962352 w 1568988"/>
                <a:gd name="connsiteY125" fmla="*/ 507006 h 915119"/>
                <a:gd name="connsiteX126" fmla="*/ 952020 w 1568988"/>
                <a:gd name="connsiteY126" fmla="*/ 521766 h 915119"/>
                <a:gd name="connsiteX127" fmla="*/ 944640 w 1568988"/>
                <a:gd name="connsiteY127" fmla="*/ 546858 h 915119"/>
                <a:gd name="connsiteX128" fmla="*/ 944640 w 1568988"/>
                <a:gd name="connsiteY128" fmla="*/ 546858 h 915119"/>
                <a:gd name="connsiteX129" fmla="*/ 960876 w 1568988"/>
                <a:gd name="connsiteY129" fmla="*/ 556452 h 915119"/>
                <a:gd name="connsiteX130" fmla="*/ 974898 w 1568988"/>
                <a:gd name="connsiteY130" fmla="*/ 556452 h 915119"/>
                <a:gd name="connsiteX131" fmla="*/ 997038 w 1568988"/>
                <a:gd name="connsiteY131" fmla="*/ 563094 h 915119"/>
                <a:gd name="connsiteX132" fmla="*/ 1001466 w 1568988"/>
                <a:gd name="connsiteY132" fmla="*/ 563094 h 915119"/>
                <a:gd name="connsiteX133" fmla="*/ 1016964 w 1568988"/>
                <a:gd name="connsiteY133" fmla="*/ 570474 h 915119"/>
                <a:gd name="connsiteX134" fmla="*/ 1016964 w 1568988"/>
                <a:gd name="connsiteY134" fmla="*/ 570474 h 915119"/>
                <a:gd name="connsiteX135" fmla="*/ 1033200 w 1568988"/>
                <a:gd name="connsiteY135" fmla="*/ 575640 h 915119"/>
                <a:gd name="connsiteX136" fmla="*/ 1033200 w 1568988"/>
                <a:gd name="connsiteY136" fmla="*/ 575640 h 915119"/>
                <a:gd name="connsiteX137" fmla="*/ 1033200 w 1568988"/>
                <a:gd name="connsiteY137" fmla="*/ 566784 h 915119"/>
                <a:gd name="connsiteX138" fmla="*/ 1046484 w 1568988"/>
                <a:gd name="connsiteY138" fmla="*/ 566784 h 915119"/>
                <a:gd name="connsiteX139" fmla="*/ 1046484 w 1568988"/>
                <a:gd name="connsiteY139" fmla="*/ 566784 h 915119"/>
                <a:gd name="connsiteX140" fmla="*/ 1046484 w 1568988"/>
                <a:gd name="connsiteY140" fmla="*/ 555714 h 915119"/>
                <a:gd name="connsiteX141" fmla="*/ 1062720 w 1568988"/>
                <a:gd name="connsiteY141" fmla="*/ 551286 h 915119"/>
                <a:gd name="connsiteX142" fmla="*/ 1078956 w 1568988"/>
                <a:gd name="connsiteY142" fmla="*/ 546120 h 915119"/>
                <a:gd name="connsiteX143" fmla="*/ 1084860 w 1568988"/>
                <a:gd name="connsiteY143" fmla="*/ 546120 h 915119"/>
                <a:gd name="connsiteX144" fmla="*/ 1098144 w 1568988"/>
                <a:gd name="connsiteY144" fmla="*/ 553500 h 915119"/>
                <a:gd name="connsiteX145" fmla="*/ 1092978 w 1568988"/>
                <a:gd name="connsiteY145" fmla="*/ 553500 h 915119"/>
                <a:gd name="connsiteX146" fmla="*/ 1081908 w 1568988"/>
                <a:gd name="connsiteY146" fmla="*/ 560142 h 915119"/>
                <a:gd name="connsiteX147" fmla="*/ 1070838 w 1568988"/>
                <a:gd name="connsiteY147" fmla="*/ 565308 h 915119"/>
                <a:gd name="connsiteX148" fmla="*/ 1064196 w 1568988"/>
                <a:gd name="connsiteY148" fmla="*/ 579330 h 915119"/>
                <a:gd name="connsiteX149" fmla="*/ 1069362 w 1568988"/>
                <a:gd name="connsiteY149" fmla="*/ 579330 h 915119"/>
                <a:gd name="connsiteX150" fmla="*/ 1086336 w 1568988"/>
                <a:gd name="connsiteY150" fmla="*/ 579330 h 915119"/>
                <a:gd name="connsiteX151" fmla="*/ 1101834 w 1568988"/>
                <a:gd name="connsiteY151" fmla="*/ 586710 h 915119"/>
                <a:gd name="connsiteX152" fmla="*/ 1112166 w 1568988"/>
                <a:gd name="connsiteY152" fmla="*/ 601470 h 915119"/>
                <a:gd name="connsiteX153" fmla="*/ 1112166 w 1568988"/>
                <a:gd name="connsiteY153" fmla="*/ 616230 h 915119"/>
                <a:gd name="connsiteX154" fmla="*/ 1112166 w 1568988"/>
                <a:gd name="connsiteY154" fmla="*/ 616230 h 915119"/>
                <a:gd name="connsiteX155" fmla="*/ 1112166 w 1568988"/>
                <a:gd name="connsiteY155" fmla="*/ 616230 h 915119"/>
                <a:gd name="connsiteX156" fmla="*/ 1104786 w 1568988"/>
                <a:gd name="connsiteY156" fmla="*/ 607374 h 915119"/>
                <a:gd name="connsiteX157" fmla="*/ 1100358 w 1568988"/>
                <a:gd name="connsiteY157" fmla="*/ 603684 h 915119"/>
                <a:gd name="connsiteX158" fmla="*/ 1100358 w 1568988"/>
                <a:gd name="connsiteY158" fmla="*/ 603684 h 915119"/>
                <a:gd name="connsiteX159" fmla="*/ 1086336 w 1568988"/>
                <a:gd name="connsiteY159" fmla="*/ 603684 h 915119"/>
                <a:gd name="connsiteX160" fmla="*/ 1086336 w 1568988"/>
                <a:gd name="connsiteY160" fmla="*/ 603684 h 915119"/>
                <a:gd name="connsiteX161" fmla="*/ 1081908 w 1568988"/>
                <a:gd name="connsiteY161" fmla="*/ 603684 h 915119"/>
                <a:gd name="connsiteX162" fmla="*/ 1081908 w 1568988"/>
                <a:gd name="connsiteY162" fmla="*/ 603684 h 915119"/>
                <a:gd name="connsiteX163" fmla="*/ 1123974 w 1568988"/>
                <a:gd name="connsiteY163" fmla="*/ 645750 h 915119"/>
                <a:gd name="connsiteX164" fmla="*/ 1081908 w 1568988"/>
                <a:gd name="connsiteY164" fmla="*/ 687816 h 915119"/>
                <a:gd name="connsiteX165" fmla="*/ 1061982 w 1568988"/>
                <a:gd name="connsiteY165" fmla="*/ 682650 h 915119"/>
                <a:gd name="connsiteX166" fmla="*/ 1053126 w 1568988"/>
                <a:gd name="connsiteY166" fmla="*/ 682650 h 915119"/>
                <a:gd name="connsiteX167" fmla="*/ 1027296 w 1568988"/>
                <a:gd name="connsiteY167" fmla="*/ 667890 h 915119"/>
                <a:gd name="connsiteX168" fmla="*/ 1008824 w 1568988"/>
                <a:gd name="connsiteY168" fmla="*/ 645248 h 915119"/>
                <a:gd name="connsiteX169" fmla="*/ 1008846 w 1568988"/>
                <a:gd name="connsiteY169" fmla="*/ 645012 h 915119"/>
                <a:gd name="connsiteX170" fmla="*/ 1002942 w 1568988"/>
                <a:gd name="connsiteY170" fmla="*/ 630990 h 915119"/>
                <a:gd name="connsiteX171" fmla="*/ 1010322 w 1568988"/>
                <a:gd name="connsiteY171" fmla="*/ 619182 h 915119"/>
                <a:gd name="connsiteX172" fmla="*/ 999990 w 1568988"/>
                <a:gd name="connsiteY172" fmla="*/ 619182 h 915119"/>
                <a:gd name="connsiteX173" fmla="*/ 982278 w 1568988"/>
                <a:gd name="connsiteY173" fmla="*/ 615492 h 915119"/>
                <a:gd name="connsiteX174" fmla="*/ 969732 w 1568988"/>
                <a:gd name="connsiteY174" fmla="*/ 615492 h 915119"/>
                <a:gd name="connsiteX175" fmla="*/ 969732 w 1568988"/>
                <a:gd name="connsiteY175" fmla="*/ 615492 h 915119"/>
                <a:gd name="connsiteX176" fmla="*/ 959400 w 1568988"/>
                <a:gd name="connsiteY176" fmla="*/ 605160 h 915119"/>
                <a:gd name="connsiteX177" fmla="*/ 959400 w 1568988"/>
                <a:gd name="connsiteY177" fmla="*/ 605160 h 915119"/>
                <a:gd name="connsiteX178" fmla="*/ 959400 w 1568988"/>
                <a:gd name="connsiteY178" fmla="*/ 605160 h 915119"/>
                <a:gd name="connsiteX179" fmla="*/ 936522 w 1568988"/>
                <a:gd name="connsiteY179" fmla="*/ 599256 h 915119"/>
                <a:gd name="connsiteX180" fmla="*/ 920286 w 1568988"/>
                <a:gd name="connsiteY180" fmla="*/ 594828 h 915119"/>
                <a:gd name="connsiteX181" fmla="*/ 920286 w 1568988"/>
                <a:gd name="connsiteY181" fmla="*/ 588924 h 915119"/>
                <a:gd name="connsiteX182" fmla="*/ 920286 w 1568988"/>
                <a:gd name="connsiteY182" fmla="*/ 588924 h 915119"/>
                <a:gd name="connsiteX183" fmla="*/ 906264 w 1568988"/>
                <a:gd name="connsiteY183" fmla="*/ 588924 h 915119"/>
                <a:gd name="connsiteX184" fmla="*/ 906264 w 1568988"/>
                <a:gd name="connsiteY184" fmla="*/ 580806 h 915119"/>
                <a:gd name="connsiteX185" fmla="*/ 906264 w 1568988"/>
                <a:gd name="connsiteY185" fmla="*/ 580806 h 915119"/>
                <a:gd name="connsiteX186" fmla="*/ 892242 w 1568988"/>
                <a:gd name="connsiteY186" fmla="*/ 597780 h 915119"/>
                <a:gd name="connsiteX187" fmla="*/ 892242 w 1568988"/>
                <a:gd name="connsiteY187" fmla="*/ 597780 h 915119"/>
                <a:gd name="connsiteX188" fmla="*/ 892242 w 1568988"/>
                <a:gd name="connsiteY188" fmla="*/ 582282 h 915119"/>
                <a:gd name="connsiteX189" fmla="*/ 892242 w 1568988"/>
                <a:gd name="connsiteY189" fmla="*/ 582282 h 915119"/>
                <a:gd name="connsiteX190" fmla="*/ 881910 w 1568988"/>
                <a:gd name="connsiteY190" fmla="*/ 588186 h 915119"/>
                <a:gd name="connsiteX191" fmla="*/ 876006 w 1568988"/>
                <a:gd name="connsiteY191" fmla="*/ 592614 h 915119"/>
                <a:gd name="connsiteX192" fmla="*/ 876006 w 1568988"/>
                <a:gd name="connsiteY192" fmla="*/ 592614 h 915119"/>
                <a:gd name="connsiteX193" fmla="*/ 869364 w 1568988"/>
                <a:gd name="connsiteY193" fmla="*/ 592614 h 915119"/>
                <a:gd name="connsiteX194" fmla="*/ 862722 w 1568988"/>
                <a:gd name="connsiteY194" fmla="*/ 592614 h 915119"/>
                <a:gd name="connsiteX195" fmla="*/ 862722 w 1568988"/>
                <a:gd name="connsiteY195" fmla="*/ 592614 h 915119"/>
                <a:gd name="connsiteX196" fmla="*/ 873054 w 1568988"/>
                <a:gd name="connsiteY196" fmla="*/ 583020 h 915119"/>
                <a:gd name="connsiteX197" fmla="*/ 890028 w 1568988"/>
                <a:gd name="connsiteY197" fmla="*/ 569736 h 915119"/>
                <a:gd name="connsiteX198" fmla="*/ 890028 w 1568988"/>
                <a:gd name="connsiteY198" fmla="*/ 569736 h 915119"/>
                <a:gd name="connsiteX199" fmla="*/ 876006 w 1568988"/>
                <a:gd name="connsiteY199" fmla="*/ 563094 h 915119"/>
                <a:gd name="connsiteX200" fmla="*/ 868626 w 1568988"/>
                <a:gd name="connsiteY200" fmla="*/ 563094 h 915119"/>
                <a:gd name="connsiteX201" fmla="*/ 868626 w 1568988"/>
                <a:gd name="connsiteY201" fmla="*/ 563094 h 915119"/>
                <a:gd name="connsiteX202" fmla="*/ 883386 w 1568988"/>
                <a:gd name="connsiteY202" fmla="*/ 563094 h 915119"/>
                <a:gd name="connsiteX203" fmla="*/ 890766 w 1568988"/>
                <a:gd name="connsiteY203" fmla="*/ 563094 h 915119"/>
                <a:gd name="connsiteX204" fmla="*/ 903312 w 1568988"/>
                <a:gd name="connsiteY204" fmla="*/ 563094 h 915119"/>
                <a:gd name="connsiteX205" fmla="*/ 903312 w 1568988"/>
                <a:gd name="connsiteY205" fmla="*/ 546858 h 915119"/>
                <a:gd name="connsiteX206" fmla="*/ 889290 w 1568988"/>
                <a:gd name="connsiteY206" fmla="*/ 546858 h 915119"/>
                <a:gd name="connsiteX207" fmla="*/ 882648 w 1568988"/>
                <a:gd name="connsiteY207" fmla="*/ 546858 h 915119"/>
                <a:gd name="connsiteX208" fmla="*/ 878220 w 1568988"/>
                <a:gd name="connsiteY208" fmla="*/ 546858 h 915119"/>
                <a:gd name="connsiteX209" fmla="*/ 870102 w 1568988"/>
                <a:gd name="connsiteY209" fmla="*/ 546858 h 915119"/>
                <a:gd name="connsiteX210" fmla="*/ 863460 w 1568988"/>
                <a:gd name="connsiteY210" fmla="*/ 546858 h 915119"/>
                <a:gd name="connsiteX211" fmla="*/ 819918 w 1568988"/>
                <a:gd name="connsiteY211" fmla="*/ 516600 h 915119"/>
                <a:gd name="connsiteX212" fmla="*/ 811800 w 1568988"/>
                <a:gd name="connsiteY212" fmla="*/ 516600 h 915119"/>
                <a:gd name="connsiteX213" fmla="*/ 790398 w 1568988"/>
                <a:gd name="connsiteY213" fmla="*/ 509958 h 915119"/>
                <a:gd name="connsiteX214" fmla="*/ 790398 w 1568988"/>
                <a:gd name="connsiteY214" fmla="*/ 509958 h 915119"/>
                <a:gd name="connsiteX215" fmla="*/ 767520 w 1568988"/>
                <a:gd name="connsiteY215" fmla="*/ 502578 h 915119"/>
                <a:gd name="connsiteX216" fmla="*/ 763830 w 1568988"/>
                <a:gd name="connsiteY216" fmla="*/ 502578 h 915119"/>
                <a:gd name="connsiteX217" fmla="*/ 749808 w 1568988"/>
                <a:gd name="connsiteY217" fmla="*/ 497412 h 915119"/>
                <a:gd name="connsiteX218" fmla="*/ 738000 w 1568988"/>
                <a:gd name="connsiteY218" fmla="*/ 497412 h 915119"/>
                <a:gd name="connsiteX219" fmla="*/ 722502 w 1568988"/>
                <a:gd name="connsiteY219" fmla="*/ 492246 h 915119"/>
                <a:gd name="connsiteX220" fmla="*/ 664200 w 1568988"/>
                <a:gd name="connsiteY220" fmla="*/ 528408 h 915119"/>
                <a:gd name="connsiteX221" fmla="*/ 664200 w 1568988"/>
                <a:gd name="connsiteY221" fmla="*/ 532836 h 915119"/>
                <a:gd name="connsiteX222" fmla="*/ 660510 w 1568988"/>
                <a:gd name="connsiteY222" fmla="*/ 538740 h 915119"/>
                <a:gd name="connsiteX223" fmla="*/ 660510 w 1568988"/>
                <a:gd name="connsiteY223" fmla="*/ 552024 h 915119"/>
                <a:gd name="connsiteX224" fmla="*/ 660510 w 1568988"/>
                <a:gd name="connsiteY224" fmla="*/ 552024 h 915119"/>
                <a:gd name="connsiteX225" fmla="*/ 660510 w 1568988"/>
                <a:gd name="connsiteY225" fmla="*/ 564570 h 915119"/>
                <a:gd name="connsiteX226" fmla="*/ 660510 w 1568988"/>
                <a:gd name="connsiteY226" fmla="*/ 564570 h 915119"/>
                <a:gd name="connsiteX227" fmla="*/ 664200 w 1568988"/>
                <a:gd name="connsiteY227" fmla="*/ 583020 h 915119"/>
                <a:gd name="connsiteX228" fmla="*/ 673056 w 1568988"/>
                <a:gd name="connsiteY228" fmla="*/ 583020 h 915119"/>
                <a:gd name="connsiteX229" fmla="*/ 681912 w 1568988"/>
                <a:gd name="connsiteY229" fmla="*/ 577116 h 915119"/>
                <a:gd name="connsiteX230" fmla="*/ 681912 w 1568988"/>
                <a:gd name="connsiteY230" fmla="*/ 577116 h 915119"/>
                <a:gd name="connsiteX231" fmla="*/ 688554 w 1568988"/>
                <a:gd name="connsiteY231" fmla="*/ 557190 h 915119"/>
                <a:gd name="connsiteX232" fmla="*/ 688554 w 1568988"/>
                <a:gd name="connsiteY232" fmla="*/ 557190 h 915119"/>
                <a:gd name="connsiteX233" fmla="*/ 704790 w 1568988"/>
                <a:gd name="connsiteY233" fmla="*/ 543168 h 915119"/>
                <a:gd name="connsiteX234" fmla="*/ 704790 w 1568988"/>
                <a:gd name="connsiteY234" fmla="*/ 543168 h 915119"/>
                <a:gd name="connsiteX235" fmla="*/ 731358 w 1568988"/>
                <a:gd name="connsiteY235" fmla="*/ 553500 h 915119"/>
                <a:gd name="connsiteX236" fmla="*/ 731358 w 1568988"/>
                <a:gd name="connsiteY236" fmla="*/ 553500 h 915119"/>
                <a:gd name="connsiteX237" fmla="*/ 724716 w 1568988"/>
                <a:gd name="connsiteY237" fmla="*/ 553500 h 915119"/>
                <a:gd name="connsiteX238" fmla="*/ 714384 w 1568988"/>
                <a:gd name="connsiteY238" fmla="*/ 553500 h 915119"/>
                <a:gd name="connsiteX239" fmla="*/ 714384 w 1568988"/>
                <a:gd name="connsiteY239" fmla="*/ 553500 h 915119"/>
                <a:gd name="connsiteX240" fmla="*/ 705528 w 1568988"/>
                <a:gd name="connsiteY240" fmla="*/ 564570 h 915119"/>
                <a:gd name="connsiteX241" fmla="*/ 705528 w 1568988"/>
                <a:gd name="connsiteY241" fmla="*/ 571950 h 915119"/>
                <a:gd name="connsiteX242" fmla="*/ 705528 w 1568988"/>
                <a:gd name="connsiteY242" fmla="*/ 576378 h 915119"/>
                <a:gd name="connsiteX243" fmla="*/ 721026 w 1568988"/>
                <a:gd name="connsiteY243" fmla="*/ 571212 h 915119"/>
                <a:gd name="connsiteX244" fmla="*/ 738000 w 1568988"/>
                <a:gd name="connsiteY244" fmla="*/ 571212 h 915119"/>
                <a:gd name="connsiteX245" fmla="*/ 754236 w 1568988"/>
                <a:gd name="connsiteY245" fmla="*/ 571212 h 915119"/>
                <a:gd name="connsiteX246" fmla="*/ 763092 w 1568988"/>
                <a:gd name="connsiteY246" fmla="*/ 589662 h 915119"/>
                <a:gd name="connsiteX247" fmla="*/ 763092 w 1568988"/>
                <a:gd name="connsiteY247" fmla="*/ 589662 h 915119"/>
                <a:gd name="connsiteX248" fmla="*/ 777114 w 1568988"/>
                <a:gd name="connsiteY248" fmla="*/ 617706 h 915119"/>
                <a:gd name="connsiteX249" fmla="*/ 743904 w 1568988"/>
                <a:gd name="connsiteY249" fmla="*/ 650916 h 915119"/>
                <a:gd name="connsiteX250" fmla="*/ 738000 w 1568988"/>
                <a:gd name="connsiteY250" fmla="*/ 650916 h 915119"/>
                <a:gd name="connsiteX251" fmla="*/ 733572 w 1568988"/>
                <a:gd name="connsiteY251" fmla="*/ 650916 h 915119"/>
                <a:gd name="connsiteX252" fmla="*/ 721764 w 1568988"/>
                <a:gd name="connsiteY252" fmla="*/ 650916 h 915119"/>
                <a:gd name="connsiteX253" fmla="*/ 707004 w 1568988"/>
                <a:gd name="connsiteY253" fmla="*/ 646488 h 915119"/>
                <a:gd name="connsiteX254" fmla="*/ 707004 w 1568988"/>
                <a:gd name="connsiteY254" fmla="*/ 646488 h 915119"/>
                <a:gd name="connsiteX255" fmla="*/ 698886 w 1568988"/>
                <a:gd name="connsiteY255" fmla="*/ 642060 h 915119"/>
                <a:gd name="connsiteX256" fmla="*/ 685602 w 1568988"/>
                <a:gd name="connsiteY256" fmla="*/ 630990 h 915119"/>
                <a:gd name="connsiteX257" fmla="*/ 667890 w 1568988"/>
                <a:gd name="connsiteY257" fmla="*/ 630990 h 915119"/>
                <a:gd name="connsiteX258" fmla="*/ 667890 w 1568988"/>
                <a:gd name="connsiteY258" fmla="*/ 636894 h 915119"/>
                <a:gd name="connsiteX259" fmla="*/ 667890 w 1568988"/>
                <a:gd name="connsiteY259" fmla="*/ 676008 h 915119"/>
                <a:gd name="connsiteX260" fmla="*/ 681912 w 1568988"/>
                <a:gd name="connsiteY260" fmla="*/ 694458 h 915119"/>
                <a:gd name="connsiteX261" fmla="*/ 687816 w 1568988"/>
                <a:gd name="connsiteY261" fmla="*/ 694458 h 915119"/>
                <a:gd name="connsiteX262" fmla="*/ 687816 w 1568988"/>
                <a:gd name="connsiteY262" fmla="*/ 707004 h 915119"/>
                <a:gd name="connsiteX263" fmla="*/ 687816 w 1568988"/>
                <a:gd name="connsiteY263" fmla="*/ 707004 h 915119"/>
                <a:gd name="connsiteX264" fmla="*/ 700362 w 1568988"/>
                <a:gd name="connsiteY264" fmla="*/ 711432 h 915119"/>
                <a:gd name="connsiteX265" fmla="*/ 700362 w 1568988"/>
                <a:gd name="connsiteY265" fmla="*/ 711432 h 915119"/>
                <a:gd name="connsiteX266" fmla="*/ 720288 w 1568988"/>
                <a:gd name="connsiteY266" fmla="*/ 711432 h 915119"/>
                <a:gd name="connsiteX267" fmla="*/ 733572 w 1568988"/>
                <a:gd name="connsiteY267" fmla="*/ 716598 h 915119"/>
                <a:gd name="connsiteX268" fmla="*/ 738000 w 1568988"/>
                <a:gd name="connsiteY268" fmla="*/ 738000 h 915119"/>
                <a:gd name="connsiteX269" fmla="*/ 738000 w 1568988"/>
                <a:gd name="connsiteY269" fmla="*/ 774900 h 915119"/>
                <a:gd name="connsiteX270" fmla="*/ 738000 w 1568988"/>
                <a:gd name="connsiteY270" fmla="*/ 774900 h 915119"/>
                <a:gd name="connsiteX271" fmla="*/ 738000 w 1568988"/>
                <a:gd name="connsiteY271" fmla="*/ 774900 h 915119"/>
                <a:gd name="connsiteX272" fmla="*/ 738000 w 1568988"/>
                <a:gd name="connsiteY272" fmla="*/ 763830 h 915119"/>
                <a:gd name="connsiteX273" fmla="*/ 738000 w 1568988"/>
                <a:gd name="connsiteY273" fmla="*/ 763830 h 915119"/>
                <a:gd name="connsiteX274" fmla="*/ 732096 w 1568988"/>
                <a:gd name="connsiteY274" fmla="*/ 754974 h 915119"/>
                <a:gd name="connsiteX275" fmla="*/ 727668 w 1568988"/>
                <a:gd name="connsiteY275" fmla="*/ 749070 h 915119"/>
                <a:gd name="connsiteX276" fmla="*/ 727668 w 1568988"/>
                <a:gd name="connsiteY276" fmla="*/ 749070 h 915119"/>
                <a:gd name="connsiteX277" fmla="*/ 727668 w 1568988"/>
                <a:gd name="connsiteY277" fmla="*/ 749070 h 915119"/>
                <a:gd name="connsiteX278" fmla="*/ 727668 w 1568988"/>
                <a:gd name="connsiteY278" fmla="*/ 749070 h 915119"/>
                <a:gd name="connsiteX279" fmla="*/ 714384 w 1568988"/>
                <a:gd name="connsiteY279" fmla="*/ 741690 h 915119"/>
                <a:gd name="connsiteX280" fmla="*/ 714384 w 1568988"/>
                <a:gd name="connsiteY280" fmla="*/ 741690 h 915119"/>
                <a:gd name="connsiteX281" fmla="*/ 703314 w 1568988"/>
                <a:gd name="connsiteY281" fmla="*/ 741690 h 915119"/>
                <a:gd name="connsiteX282" fmla="*/ 703314 w 1568988"/>
                <a:gd name="connsiteY282" fmla="*/ 741690 h 915119"/>
                <a:gd name="connsiteX283" fmla="*/ 711432 w 1568988"/>
                <a:gd name="connsiteY283" fmla="*/ 763092 h 915119"/>
                <a:gd name="connsiteX284" fmla="*/ 711432 w 1568988"/>
                <a:gd name="connsiteY284" fmla="*/ 784494 h 915119"/>
                <a:gd name="connsiteX285" fmla="*/ 707004 w 1568988"/>
                <a:gd name="connsiteY285" fmla="*/ 792612 h 915119"/>
                <a:gd name="connsiteX286" fmla="*/ 707004 w 1568988"/>
                <a:gd name="connsiteY286" fmla="*/ 792612 h 915119"/>
                <a:gd name="connsiteX287" fmla="*/ 657131 w 1568988"/>
                <a:gd name="connsiteY287" fmla="*/ 816538 h 915119"/>
                <a:gd name="connsiteX288" fmla="*/ 633204 w 1568988"/>
                <a:gd name="connsiteY288" fmla="*/ 792612 h 915119"/>
                <a:gd name="connsiteX289" fmla="*/ 633204 w 1568988"/>
                <a:gd name="connsiteY289" fmla="*/ 792612 h 915119"/>
                <a:gd name="connsiteX290" fmla="*/ 633204 w 1568988"/>
                <a:gd name="connsiteY290" fmla="*/ 792612 h 915119"/>
                <a:gd name="connsiteX291" fmla="*/ 628038 w 1568988"/>
                <a:gd name="connsiteY291" fmla="*/ 784494 h 915119"/>
                <a:gd name="connsiteX292" fmla="*/ 623610 w 1568988"/>
                <a:gd name="connsiteY292" fmla="*/ 772686 h 915119"/>
                <a:gd name="connsiteX293" fmla="*/ 623610 w 1568988"/>
                <a:gd name="connsiteY293" fmla="*/ 772686 h 915119"/>
                <a:gd name="connsiteX294" fmla="*/ 623610 w 1568988"/>
                <a:gd name="connsiteY294" fmla="*/ 748332 h 915119"/>
                <a:gd name="connsiteX295" fmla="*/ 648702 w 1568988"/>
                <a:gd name="connsiteY295" fmla="*/ 734310 h 915119"/>
                <a:gd name="connsiteX296" fmla="*/ 648702 w 1568988"/>
                <a:gd name="connsiteY296" fmla="*/ 724716 h 915119"/>
                <a:gd name="connsiteX297" fmla="*/ 648702 w 1568988"/>
                <a:gd name="connsiteY297" fmla="*/ 724716 h 915119"/>
                <a:gd name="connsiteX298" fmla="*/ 648702 w 1568988"/>
                <a:gd name="connsiteY298" fmla="*/ 719550 h 915119"/>
                <a:gd name="connsiteX299" fmla="*/ 642798 w 1568988"/>
                <a:gd name="connsiteY299" fmla="*/ 715860 h 915119"/>
                <a:gd name="connsiteX300" fmla="*/ 642798 w 1568988"/>
                <a:gd name="connsiteY300" fmla="*/ 711432 h 915119"/>
                <a:gd name="connsiteX301" fmla="*/ 634687 w 1568988"/>
                <a:gd name="connsiteY301" fmla="*/ 704864 h 915119"/>
                <a:gd name="connsiteX302" fmla="*/ 634680 w 1568988"/>
                <a:gd name="connsiteY302" fmla="*/ 704790 h 915119"/>
                <a:gd name="connsiteX303" fmla="*/ 634680 w 1568988"/>
                <a:gd name="connsiteY303" fmla="*/ 700362 h 915119"/>
                <a:gd name="connsiteX304" fmla="*/ 634680 w 1568988"/>
                <a:gd name="connsiteY304" fmla="*/ 700362 h 915119"/>
                <a:gd name="connsiteX305" fmla="*/ 625824 w 1568988"/>
                <a:gd name="connsiteY305" fmla="*/ 709956 h 915119"/>
                <a:gd name="connsiteX306" fmla="*/ 619920 w 1568988"/>
                <a:gd name="connsiteY306" fmla="*/ 717336 h 915119"/>
                <a:gd name="connsiteX307" fmla="*/ 619920 w 1568988"/>
                <a:gd name="connsiteY307" fmla="*/ 717336 h 915119"/>
                <a:gd name="connsiteX308" fmla="*/ 619920 w 1568988"/>
                <a:gd name="connsiteY308" fmla="*/ 717336 h 915119"/>
                <a:gd name="connsiteX309" fmla="*/ 619920 w 1568988"/>
                <a:gd name="connsiteY309" fmla="*/ 709218 h 915119"/>
                <a:gd name="connsiteX310" fmla="*/ 619920 w 1568988"/>
                <a:gd name="connsiteY310" fmla="*/ 702576 h 915119"/>
                <a:gd name="connsiteX311" fmla="*/ 619920 w 1568988"/>
                <a:gd name="connsiteY311" fmla="*/ 702576 h 915119"/>
                <a:gd name="connsiteX312" fmla="*/ 614754 w 1568988"/>
                <a:gd name="connsiteY312" fmla="*/ 702576 h 915119"/>
                <a:gd name="connsiteX313" fmla="*/ 614754 w 1568988"/>
                <a:gd name="connsiteY313" fmla="*/ 702576 h 915119"/>
                <a:gd name="connsiteX314" fmla="*/ 607374 w 1568988"/>
                <a:gd name="connsiteY314" fmla="*/ 702576 h 915119"/>
                <a:gd name="connsiteX315" fmla="*/ 607374 w 1568988"/>
                <a:gd name="connsiteY315" fmla="*/ 702576 h 915119"/>
                <a:gd name="connsiteX316" fmla="*/ 601470 w 1568988"/>
                <a:gd name="connsiteY316" fmla="*/ 702576 h 915119"/>
                <a:gd name="connsiteX317" fmla="*/ 590400 w 1568988"/>
                <a:gd name="connsiteY317" fmla="*/ 702576 h 915119"/>
                <a:gd name="connsiteX318" fmla="*/ 598518 w 1568988"/>
                <a:gd name="connsiteY318" fmla="*/ 692982 h 915119"/>
                <a:gd name="connsiteX319" fmla="*/ 603684 w 1568988"/>
                <a:gd name="connsiteY319" fmla="*/ 687078 h 915119"/>
                <a:gd name="connsiteX320" fmla="*/ 610326 w 1568988"/>
                <a:gd name="connsiteY320" fmla="*/ 687078 h 915119"/>
                <a:gd name="connsiteX321" fmla="*/ 619182 w 1568988"/>
                <a:gd name="connsiteY321" fmla="*/ 673056 h 915119"/>
                <a:gd name="connsiteX322" fmla="*/ 605160 w 1568988"/>
                <a:gd name="connsiteY322" fmla="*/ 664200 h 915119"/>
                <a:gd name="connsiteX323" fmla="*/ 599256 w 1568988"/>
                <a:gd name="connsiteY323" fmla="*/ 664200 h 915119"/>
                <a:gd name="connsiteX324" fmla="*/ 599256 w 1568988"/>
                <a:gd name="connsiteY324" fmla="*/ 660510 h 915119"/>
                <a:gd name="connsiteX325" fmla="*/ 618444 w 1568988"/>
                <a:gd name="connsiteY325" fmla="*/ 660510 h 915119"/>
                <a:gd name="connsiteX326" fmla="*/ 618444 w 1568988"/>
                <a:gd name="connsiteY326" fmla="*/ 647964 h 915119"/>
                <a:gd name="connsiteX327" fmla="*/ 618444 w 1568988"/>
                <a:gd name="connsiteY327" fmla="*/ 647964 h 915119"/>
                <a:gd name="connsiteX328" fmla="*/ 618444 w 1568988"/>
                <a:gd name="connsiteY328" fmla="*/ 639846 h 915119"/>
                <a:gd name="connsiteX329" fmla="*/ 611802 w 1568988"/>
                <a:gd name="connsiteY329" fmla="*/ 639846 h 915119"/>
                <a:gd name="connsiteX330" fmla="*/ 604422 w 1568988"/>
                <a:gd name="connsiteY330" fmla="*/ 639846 h 915119"/>
                <a:gd name="connsiteX331" fmla="*/ 599256 w 1568988"/>
                <a:gd name="connsiteY331" fmla="*/ 639846 h 915119"/>
                <a:gd name="connsiteX332" fmla="*/ 599256 w 1568988"/>
                <a:gd name="connsiteY332" fmla="*/ 639846 h 915119"/>
                <a:gd name="connsiteX333" fmla="*/ 581544 w 1568988"/>
                <a:gd name="connsiteY333" fmla="*/ 650916 h 915119"/>
                <a:gd name="connsiteX334" fmla="*/ 556452 w 1568988"/>
                <a:gd name="connsiteY334" fmla="*/ 672318 h 915119"/>
                <a:gd name="connsiteX335" fmla="*/ 540954 w 1568988"/>
                <a:gd name="connsiteY335" fmla="*/ 688554 h 915119"/>
                <a:gd name="connsiteX336" fmla="*/ 515862 w 1568988"/>
                <a:gd name="connsiteY336" fmla="*/ 710694 h 915119"/>
                <a:gd name="connsiteX337" fmla="*/ 492984 w 1568988"/>
                <a:gd name="connsiteY337" fmla="*/ 721764 h 915119"/>
                <a:gd name="connsiteX338" fmla="*/ 466416 w 1568988"/>
                <a:gd name="connsiteY338" fmla="*/ 732834 h 915119"/>
                <a:gd name="connsiteX339" fmla="*/ 466416 w 1568988"/>
                <a:gd name="connsiteY339" fmla="*/ 732834 h 915119"/>
                <a:gd name="connsiteX340" fmla="*/ 479700 w 1568988"/>
                <a:gd name="connsiteY340" fmla="*/ 718812 h 915119"/>
                <a:gd name="connsiteX341" fmla="*/ 501102 w 1568988"/>
                <a:gd name="connsiteY341" fmla="*/ 701838 h 915119"/>
                <a:gd name="connsiteX342" fmla="*/ 494460 w 1568988"/>
                <a:gd name="connsiteY342" fmla="*/ 701838 h 915119"/>
                <a:gd name="connsiteX343" fmla="*/ 470106 w 1568988"/>
                <a:gd name="connsiteY343" fmla="*/ 714384 h 915119"/>
                <a:gd name="connsiteX344" fmla="*/ 445014 w 1568988"/>
                <a:gd name="connsiteY344" fmla="*/ 722502 h 915119"/>
                <a:gd name="connsiteX345" fmla="*/ 442800 w 1568988"/>
                <a:gd name="connsiteY345" fmla="*/ 722502 h 915119"/>
                <a:gd name="connsiteX346" fmla="*/ 442800 w 1568988"/>
                <a:gd name="connsiteY346" fmla="*/ 722502 h 915119"/>
                <a:gd name="connsiteX347" fmla="*/ 457560 w 1568988"/>
                <a:gd name="connsiteY347" fmla="*/ 707004 h 915119"/>
                <a:gd name="connsiteX348" fmla="*/ 470106 w 1568988"/>
                <a:gd name="connsiteY348" fmla="*/ 692982 h 915119"/>
                <a:gd name="connsiteX349" fmla="*/ 470106 w 1568988"/>
                <a:gd name="connsiteY349" fmla="*/ 692982 h 915119"/>
                <a:gd name="connsiteX350" fmla="*/ 459036 w 1568988"/>
                <a:gd name="connsiteY350" fmla="*/ 701838 h 915119"/>
                <a:gd name="connsiteX351" fmla="*/ 443538 w 1568988"/>
                <a:gd name="connsiteY351" fmla="*/ 713646 h 915119"/>
                <a:gd name="connsiteX352" fmla="*/ 428040 w 1568988"/>
                <a:gd name="connsiteY352" fmla="*/ 722502 h 915119"/>
                <a:gd name="connsiteX353" fmla="*/ 408852 w 1568988"/>
                <a:gd name="connsiteY353" fmla="*/ 732834 h 915119"/>
                <a:gd name="connsiteX354" fmla="*/ 408852 w 1568988"/>
                <a:gd name="connsiteY354" fmla="*/ 732834 h 915119"/>
                <a:gd name="connsiteX355" fmla="*/ 394092 w 1568988"/>
                <a:gd name="connsiteY355" fmla="*/ 742428 h 915119"/>
                <a:gd name="connsiteX356" fmla="*/ 360144 w 1568988"/>
                <a:gd name="connsiteY356" fmla="*/ 759402 h 915119"/>
                <a:gd name="connsiteX357" fmla="*/ 325458 w 1568988"/>
                <a:gd name="connsiteY357" fmla="*/ 770472 h 915119"/>
                <a:gd name="connsiteX358" fmla="*/ 301104 w 1568988"/>
                <a:gd name="connsiteY358" fmla="*/ 778590 h 915119"/>
                <a:gd name="connsiteX359" fmla="*/ 292986 w 1568988"/>
                <a:gd name="connsiteY359" fmla="*/ 778590 h 915119"/>
                <a:gd name="connsiteX360" fmla="*/ 295200 w 1568988"/>
                <a:gd name="connsiteY360" fmla="*/ 778590 h 915119"/>
                <a:gd name="connsiteX361" fmla="*/ 301104 w 1568988"/>
                <a:gd name="connsiteY361" fmla="*/ 778590 h 915119"/>
                <a:gd name="connsiteX362" fmla="*/ 337266 w 1568988"/>
                <a:gd name="connsiteY362" fmla="*/ 753498 h 915119"/>
                <a:gd name="connsiteX363" fmla="*/ 342432 w 1568988"/>
                <a:gd name="connsiteY363" fmla="*/ 748332 h 915119"/>
                <a:gd name="connsiteX364" fmla="*/ 376380 w 1568988"/>
                <a:gd name="connsiteY364" fmla="*/ 729882 h 915119"/>
                <a:gd name="connsiteX365" fmla="*/ 400734 w 1568988"/>
                <a:gd name="connsiteY365" fmla="*/ 715122 h 915119"/>
                <a:gd name="connsiteX366" fmla="*/ 395568 w 1568988"/>
                <a:gd name="connsiteY366" fmla="*/ 715122 h 915119"/>
                <a:gd name="connsiteX367" fmla="*/ 369000 w 1568988"/>
                <a:gd name="connsiteY367" fmla="*/ 721026 h 915119"/>
                <a:gd name="connsiteX368" fmla="*/ 349074 w 1568988"/>
                <a:gd name="connsiteY368" fmla="*/ 728406 h 915119"/>
                <a:gd name="connsiteX369" fmla="*/ 332100 w 1568988"/>
                <a:gd name="connsiteY369" fmla="*/ 735786 h 915119"/>
                <a:gd name="connsiteX370" fmla="*/ 332100 w 1568988"/>
                <a:gd name="connsiteY370" fmla="*/ 735786 h 915119"/>
                <a:gd name="connsiteX371" fmla="*/ 320292 w 1568988"/>
                <a:gd name="connsiteY371" fmla="*/ 735786 h 915119"/>
                <a:gd name="connsiteX372" fmla="*/ 320292 w 1568988"/>
                <a:gd name="connsiteY372" fmla="*/ 735786 h 915119"/>
                <a:gd name="connsiteX373" fmla="*/ 326196 w 1568988"/>
                <a:gd name="connsiteY373" fmla="*/ 735786 h 915119"/>
                <a:gd name="connsiteX374" fmla="*/ 346860 w 1568988"/>
                <a:gd name="connsiteY374" fmla="*/ 721026 h 915119"/>
                <a:gd name="connsiteX375" fmla="*/ 365310 w 1568988"/>
                <a:gd name="connsiteY375" fmla="*/ 712908 h 915119"/>
                <a:gd name="connsiteX376" fmla="*/ 385236 w 1568988"/>
                <a:gd name="connsiteY376" fmla="*/ 705528 h 915119"/>
                <a:gd name="connsiteX377" fmla="*/ 411066 w 1568988"/>
                <a:gd name="connsiteY377" fmla="*/ 695196 h 915119"/>
                <a:gd name="connsiteX378" fmla="*/ 439110 w 1568988"/>
                <a:gd name="connsiteY378" fmla="*/ 680436 h 915119"/>
                <a:gd name="connsiteX379" fmla="*/ 439110 w 1568988"/>
                <a:gd name="connsiteY379" fmla="*/ 680436 h 915119"/>
                <a:gd name="connsiteX380" fmla="*/ 414018 w 1568988"/>
                <a:gd name="connsiteY380" fmla="*/ 685602 h 915119"/>
                <a:gd name="connsiteX381" fmla="*/ 400734 w 1568988"/>
                <a:gd name="connsiteY381" fmla="*/ 685602 h 915119"/>
                <a:gd name="connsiteX382" fmla="*/ 0 w 1568988"/>
                <a:gd name="connsiteY382" fmla="*/ 915120 h 915119"/>
                <a:gd name="connsiteX383" fmla="*/ 1568988 w 1568988"/>
                <a:gd name="connsiteY383" fmla="*/ 915120 h 915119"/>
                <a:gd name="connsiteX384" fmla="*/ 1568988 w 1568988"/>
                <a:gd name="connsiteY384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</a:cxnLst>
              <a:rect l="l" t="t" r="r" b="b"/>
              <a:pathLst>
                <a:path w="1568988" h="915119">
                  <a:moveTo>
                    <a:pt x="1188180" y="221400"/>
                  </a:moveTo>
                  <a:cubicBezTo>
                    <a:pt x="1192542" y="222494"/>
                    <a:pt x="1197102" y="222494"/>
                    <a:pt x="1201464" y="221400"/>
                  </a:cubicBezTo>
                  <a:cubicBezTo>
                    <a:pt x="1206113" y="218807"/>
                    <a:pt x="1211073" y="216822"/>
                    <a:pt x="1216224" y="215496"/>
                  </a:cubicBezTo>
                  <a:lnTo>
                    <a:pt x="1229508" y="215496"/>
                  </a:lnTo>
                  <a:lnTo>
                    <a:pt x="1241316" y="215496"/>
                  </a:lnTo>
                  <a:cubicBezTo>
                    <a:pt x="1250681" y="218442"/>
                    <a:pt x="1260733" y="218442"/>
                    <a:pt x="1270098" y="215496"/>
                  </a:cubicBezTo>
                  <a:lnTo>
                    <a:pt x="1270098" y="215496"/>
                  </a:lnTo>
                  <a:cubicBezTo>
                    <a:pt x="1270312" y="216965"/>
                    <a:pt x="1270312" y="218455"/>
                    <a:pt x="1270098" y="219924"/>
                  </a:cubicBezTo>
                  <a:cubicBezTo>
                    <a:pt x="1259028" y="230994"/>
                    <a:pt x="1225080" y="219924"/>
                    <a:pt x="1209582" y="230994"/>
                  </a:cubicBezTo>
                  <a:cubicBezTo>
                    <a:pt x="1195612" y="239837"/>
                    <a:pt x="1179597" y="244922"/>
                    <a:pt x="1163088" y="245754"/>
                  </a:cubicBezTo>
                  <a:lnTo>
                    <a:pt x="1163088" y="245754"/>
                  </a:lnTo>
                  <a:cubicBezTo>
                    <a:pt x="1163088" y="245754"/>
                    <a:pt x="1159398" y="249444"/>
                    <a:pt x="1155708" y="245754"/>
                  </a:cubicBezTo>
                  <a:lnTo>
                    <a:pt x="1155708" y="245754"/>
                  </a:lnTo>
                  <a:cubicBezTo>
                    <a:pt x="1156498" y="247124"/>
                    <a:pt x="1156498" y="248812"/>
                    <a:pt x="1155708" y="250182"/>
                  </a:cubicBezTo>
                  <a:cubicBezTo>
                    <a:pt x="1155708" y="250182"/>
                    <a:pt x="1155708" y="250182"/>
                    <a:pt x="1148328" y="250182"/>
                  </a:cubicBezTo>
                  <a:lnTo>
                    <a:pt x="1148328" y="250182"/>
                  </a:lnTo>
                  <a:cubicBezTo>
                    <a:pt x="1148328" y="250182"/>
                    <a:pt x="1148328" y="250182"/>
                    <a:pt x="1148328" y="254610"/>
                  </a:cubicBezTo>
                  <a:cubicBezTo>
                    <a:pt x="1148328" y="259038"/>
                    <a:pt x="1148328" y="254610"/>
                    <a:pt x="1144638" y="254610"/>
                  </a:cubicBezTo>
                  <a:lnTo>
                    <a:pt x="1144638" y="259776"/>
                  </a:lnTo>
                  <a:cubicBezTo>
                    <a:pt x="1148299" y="267997"/>
                    <a:pt x="1148299" y="277385"/>
                    <a:pt x="1144638" y="285606"/>
                  </a:cubicBezTo>
                  <a:cubicBezTo>
                    <a:pt x="1141590" y="290504"/>
                    <a:pt x="1139819" y="296085"/>
                    <a:pt x="1139472" y="301842"/>
                  </a:cubicBezTo>
                  <a:lnTo>
                    <a:pt x="1151280" y="301842"/>
                  </a:lnTo>
                  <a:cubicBezTo>
                    <a:pt x="1158660" y="301842"/>
                    <a:pt x="1162350" y="295938"/>
                    <a:pt x="1162350" y="291510"/>
                  </a:cubicBezTo>
                  <a:cubicBezTo>
                    <a:pt x="1161863" y="286143"/>
                    <a:pt x="1158003" y="281686"/>
                    <a:pt x="1152756" y="280440"/>
                  </a:cubicBezTo>
                  <a:lnTo>
                    <a:pt x="1152756" y="280440"/>
                  </a:lnTo>
                  <a:cubicBezTo>
                    <a:pt x="1156830" y="272696"/>
                    <a:pt x="1166416" y="269722"/>
                    <a:pt x="1174158" y="273798"/>
                  </a:cubicBezTo>
                  <a:cubicBezTo>
                    <a:pt x="1181900" y="277874"/>
                    <a:pt x="1184874" y="287456"/>
                    <a:pt x="1180800" y="295200"/>
                  </a:cubicBezTo>
                  <a:cubicBezTo>
                    <a:pt x="1182608" y="299444"/>
                    <a:pt x="1182608" y="304240"/>
                    <a:pt x="1180800" y="308484"/>
                  </a:cubicBezTo>
                  <a:lnTo>
                    <a:pt x="1185228" y="308484"/>
                  </a:lnTo>
                  <a:cubicBezTo>
                    <a:pt x="1190224" y="306039"/>
                    <a:pt x="1193176" y="300736"/>
                    <a:pt x="1192608" y="295200"/>
                  </a:cubicBezTo>
                  <a:cubicBezTo>
                    <a:pt x="1191995" y="290995"/>
                    <a:pt x="1188697" y="287692"/>
                    <a:pt x="1184490" y="287082"/>
                  </a:cubicBezTo>
                  <a:lnTo>
                    <a:pt x="1184490" y="287082"/>
                  </a:lnTo>
                  <a:lnTo>
                    <a:pt x="1184490" y="287082"/>
                  </a:lnTo>
                  <a:cubicBezTo>
                    <a:pt x="1189877" y="284453"/>
                    <a:pt x="1196364" y="285999"/>
                    <a:pt x="1199988" y="290772"/>
                  </a:cubicBezTo>
                  <a:cubicBezTo>
                    <a:pt x="1203848" y="294708"/>
                    <a:pt x="1205973" y="300021"/>
                    <a:pt x="1205892" y="305532"/>
                  </a:cubicBezTo>
                  <a:cubicBezTo>
                    <a:pt x="1219102" y="304618"/>
                    <a:pt x="1231877" y="310451"/>
                    <a:pt x="1239840" y="321030"/>
                  </a:cubicBezTo>
                  <a:cubicBezTo>
                    <a:pt x="1242202" y="325406"/>
                    <a:pt x="1242202" y="330676"/>
                    <a:pt x="1239840" y="335052"/>
                  </a:cubicBezTo>
                  <a:lnTo>
                    <a:pt x="1239840" y="335052"/>
                  </a:lnTo>
                  <a:cubicBezTo>
                    <a:pt x="1240423" y="330538"/>
                    <a:pt x="1239087" y="325986"/>
                    <a:pt x="1236150" y="322506"/>
                  </a:cubicBezTo>
                  <a:cubicBezTo>
                    <a:pt x="1229523" y="317096"/>
                    <a:pt x="1221065" y="314452"/>
                    <a:pt x="1212534" y="315126"/>
                  </a:cubicBezTo>
                  <a:cubicBezTo>
                    <a:pt x="1201781" y="315504"/>
                    <a:pt x="1191117" y="317240"/>
                    <a:pt x="1180800" y="320292"/>
                  </a:cubicBezTo>
                  <a:cubicBezTo>
                    <a:pt x="1164616" y="324718"/>
                    <a:pt x="1147538" y="324718"/>
                    <a:pt x="1131354" y="320292"/>
                  </a:cubicBezTo>
                  <a:lnTo>
                    <a:pt x="1131354" y="320292"/>
                  </a:lnTo>
                  <a:cubicBezTo>
                    <a:pt x="1133110" y="330882"/>
                    <a:pt x="1129516" y="341656"/>
                    <a:pt x="1121760" y="349074"/>
                  </a:cubicBezTo>
                  <a:lnTo>
                    <a:pt x="1121760" y="349074"/>
                  </a:lnTo>
                  <a:lnTo>
                    <a:pt x="1121760" y="349074"/>
                  </a:lnTo>
                  <a:cubicBezTo>
                    <a:pt x="1125037" y="338750"/>
                    <a:pt x="1125037" y="327664"/>
                    <a:pt x="1121760" y="317340"/>
                  </a:cubicBezTo>
                  <a:lnTo>
                    <a:pt x="1121760" y="317340"/>
                  </a:lnTo>
                  <a:lnTo>
                    <a:pt x="1121760" y="317340"/>
                  </a:lnTo>
                  <a:lnTo>
                    <a:pt x="1107000" y="304056"/>
                  </a:lnTo>
                  <a:cubicBezTo>
                    <a:pt x="1103495" y="305476"/>
                    <a:pt x="1100255" y="307471"/>
                    <a:pt x="1097406" y="309960"/>
                  </a:cubicBezTo>
                  <a:cubicBezTo>
                    <a:pt x="1103495" y="312230"/>
                    <a:pt x="1108498" y="316710"/>
                    <a:pt x="1111428" y="322506"/>
                  </a:cubicBezTo>
                  <a:lnTo>
                    <a:pt x="1111428" y="322506"/>
                  </a:lnTo>
                  <a:cubicBezTo>
                    <a:pt x="1113531" y="326684"/>
                    <a:pt x="1113531" y="331612"/>
                    <a:pt x="1111428" y="335790"/>
                  </a:cubicBezTo>
                  <a:cubicBezTo>
                    <a:pt x="1115686" y="339733"/>
                    <a:pt x="1117635" y="345579"/>
                    <a:pt x="1116594" y="351288"/>
                  </a:cubicBezTo>
                  <a:cubicBezTo>
                    <a:pt x="1116277" y="357044"/>
                    <a:pt x="1112476" y="362022"/>
                    <a:pt x="1107000" y="363834"/>
                  </a:cubicBezTo>
                  <a:lnTo>
                    <a:pt x="1107000" y="363834"/>
                  </a:lnTo>
                  <a:cubicBezTo>
                    <a:pt x="1107000" y="358668"/>
                    <a:pt x="1107000" y="355716"/>
                    <a:pt x="1107000" y="352764"/>
                  </a:cubicBezTo>
                  <a:lnTo>
                    <a:pt x="1103310" y="348336"/>
                  </a:lnTo>
                  <a:lnTo>
                    <a:pt x="1103310" y="348336"/>
                  </a:lnTo>
                  <a:cubicBezTo>
                    <a:pt x="1099620" y="348336"/>
                    <a:pt x="1095930" y="356454"/>
                    <a:pt x="1099620" y="361620"/>
                  </a:cubicBezTo>
                  <a:lnTo>
                    <a:pt x="1099620" y="361620"/>
                  </a:lnTo>
                  <a:cubicBezTo>
                    <a:pt x="1094993" y="360064"/>
                    <a:pt x="1091591" y="356098"/>
                    <a:pt x="1090764" y="351288"/>
                  </a:cubicBezTo>
                  <a:cubicBezTo>
                    <a:pt x="1090048" y="348380"/>
                    <a:pt x="1090048" y="345340"/>
                    <a:pt x="1090764" y="342432"/>
                  </a:cubicBezTo>
                  <a:cubicBezTo>
                    <a:pt x="1086801" y="346876"/>
                    <a:pt x="1081214" y="349536"/>
                    <a:pt x="1075266" y="349812"/>
                  </a:cubicBezTo>
                  <a:lnTo>
                    <a:pt x="1067148" y="349812"/>
                  </a:lnTo>
                  <a:lnTo>
                    <a:pt x="1067148" y="349812"/>
                  </a:lnTo>
                  <a:cubicBezTo>
                    <a:pt x="1070580" y="347992"/>
                    <a:pt x="1073598" y="345478"/>
                    <a:pt x="1076004" y="342432"/>
                  </a:cubicBezTo>
                  <a:cubicBezTo>
                    <a:pt x="1077391" y="339339"/>
                    <a:pt x="1079716" y="336758"/>
                    <a:pt x="1082646" y="335052"/>
                  </a:cubicBezTo>
                  <a:lnTo>
                    <a:pt x="1078218" y="330624"/>
                  </a:lnTo>
                  <a:cubicBezTo>
                    <a:pt x="1071288" y="319535"/>
                    <a:pt x="1060521" y="311390"/>
                    <a:pt x="1047960" y="307746"/>
                  </a:cubicBezTo>
                  <a:lnTo>
                    <a:pt x="1003680" y="333576"/>
                  </a:lnTo>
                  <a:lnTo>
                    <a:pt x="1003680" y="333576"/>
                  </a:lnTo>
                  <a:cubicBezTo>
                    <a:pt x="1007200" y="340076"/>
                    <a:pt x="1012971" y="345064"/>
                    <a:pt x="1019916" y="347598"/>
                  </a:cubicBezTo>
                  <a:lnTo>
                    <a:pt x="1014012" y="347598"/>
                  </a:lnTo>
                  <a:cubicBezTo>
                    <a:pt x="1007503" y="346794"/>
                    <a:pt x="1001621" y="343318"/>
                    <a:pt x="997776" y="338004"/>
                  </a:cubicBezTo>
                  <a:lnTo>
                    <a:pt x="993348" y="338004"/>
                  </a:lnTo>
                  <a:lnTo>
                    <a:pt x="979326" y="346122"/>
                  </a:lnTo>
                  <a:lnTo>
                    <a:pt x="979326" y="346122"/>
                  </a:lnTo>
                  <a:cubicBezTo>
                    <a:pt x="993968" y="348766"/>
                    <a:pt x="1007687" y="355118"/>
                    <a:pt x="1019178" y="364572"/>
                  </a:cubicBezTo>
                  <a:cubicBezTo>
                    <a:pt x="1035916" y="374258"/>
                    <a:pt x="1055296" y="378391"/>
                    <a:pt x="1074528" y="376380"/>
                  </a:cubicBezTo>
                  <a:lnTo>
                    <a:pt x="1082646" y="376380"/>
                  </a:lnTo>
                  <a:lnTo>
                    <a:pt x="1099620" y="372690"/>
                  </a:lnTo>
                  <a:lnTo>
                    <a:pt x="1107000" y="372690"/>
                  </a:lnTo>
                  <a:lnTo>
                    <a:pt x="1111428" y="372690"/>
                  </a:lnTo>
                  <a:lnTo>
                    <a:pt x="1111428" y="372690"/>
                  </a:lnTo>
                  <a:cubicBezTo>
                    <a:pt x="1114594" y="364847"/>
                    <a:pt x="1119089" y="357608"/>
                    <a:pt x="1124712" y="351288"/>
                  </a:cubicBezTo>
                  <a:lnTo>
                    <a:pt x="1124712" y="351288"/>
                  </a:lnTo>
                  <a:cubicBezTo>
                    <a:pt x="1126919" y="334156"/>
                    <a:pt x="1141391" y="321257"/>
                    <a:pt x="1158660" y="321030"/>
                  </a:cubicBezTo>
                  <a:cubicBezTo>
                    <a:pt x="1176180" y="321304"/>
                    <a:pt x="1190748" y="334603"/>
                    <a:pt x="1192608" y="352026"/>
                  </a:cubicBezTo>
                  <a:cubicBezTo>
                    <a:pt x="1200689" y="353363"/>
                    <a:pt x="1207132" y="359512"/>
                    <a:pt x="1208844" y="367524"/>
                  </a:cubicBezTo>
                  <a:cubicBezTo>
                    <a:pt x="1208844" y="367524"/>
                    <a:pt x="1208844" y="373428"/>
                    <a:pt x="1213272" y="374166"/>
                  </a:cubicBezTo>
                  <a:cubicBezTo>
                    <a:pt x="1217767" y="379173"/>
                    <a:pt x="1219434" y="386113"/>
                    <a:pt x="1217700" y="392616"/>
                  </a:cubicBezTo>
                  <a:cubicBezTo>
                    <a:pt x="1215848" y="396766"/>
                    <a:pt x="1211892" y="399589"/>
                    <a:pt x="1207368" y="399996"/>
                  </a:cubicBezTo>
                  <a:cubicBezTo>
                    <a:pt x="1205117" y="412583"/>
                    <a:pt x="1193516" y="421284"/>
                    <a:pt x="1180800" y="419922"/>
                  </a:cubicBezTo>
                  <a:cubicBezTo>
                    <a:pt x="1175051" y="427754"/>
                    <a:pt x="1165095" y="431267"/>
                    <a:pt x="1155708" y="428778"/>
                  </a:cubicBezTo>
                  <a:cubicBezTo>
                    <a:pt x="1149228" y="429555"/>
                    <a:pt x="1142682" y="427984"/>
                    <a:pt x="1137258" y="424350"/>
                  </a:cubicBezTo>
                  <a:cubicBezTo>
                    <a:pt x="1128240" y="423515"/>
                    <a:pt x="1120225" y="418262"/>
                    <a:pt x="1115856" y="410328"/>
                  </a:cubicBezTo>
                  <a:lnTo>
                    <a:pt x="1115856" y="410328"/>
                  </a:lnTo>
                  <a:cubicBezTo>
                    <a:pt x="1111590" y="410707"/>
                    <a:pt x="1107509" y="412237"/>
                    <a:pt x="1104048" y="414756"/>
                  </a:cubicBezTo>
                  <a:lnTo>
                    <a:pt x="1104048" y="414756"/>
                  </a:lnTo>
                  <a:lnTo>
                    <a:pt x="1088550" y="425088"/>
                  </a:lnTo>
                  <a:lnTo>
                    <a:pt x="1084860" y="425088"/>
                  </a:lnTo>
                  <a:lnTo>
                    <a:pt x="1078218" y="425088"/>
                  </a:lnTo>
                  <a:lnTo>
                    <a:pt x="1078218" y="425088"/>
                  </a:lnTo>
                  <a:cubicBezTo>
                    <a:pt x="1072388" y="426392"/>
                    <a:pt x="1066336" y="426392"/>
                    <a:pt x="1060506" y="425088"/>
                  </a:cubicBezTo>
                  <a:lnTo>
                    <a:pt x="1055340" y="425088"/>
                  </a:lnTo>
                  <a:cubicBezTo>
                    <a:pt x="1055989" y="429182"/>
                    <a:pt x="1057237" y="433160"/>
                    <a:pt x="1059030" y="436896"/>
                  </a:cubicBezTo>
                  <a:cubicBezTo>
                    <a:pt x="1059030" y="445014"/>
                    <a:pt x="1066410" y="453132"/>
                    <a:pt x="1059030" y="460512"/>
                  </a:cubicBezTo>
                  <a:lnTo>
                    <a:pt x="1059030" y="460512"/>
                  </a:lnTo>
                  <a:lnTo>
                    <a:pt x="1059030" y="460512"/>
                  </a:lnTo>
                  <a:cubicBezTo>
                    <a:pt x="1056536" y="452761"/>
                    <a:pt x="1051288" y="446195"/>
                    <a:pt x="1044270" y="442062"/>
                  </a:cubicBezTo>
                  <a:lnTo>
                    <a:pt x="1044270" y="442062"/>
                  </a:lnTo>
                  <a:cubicBezTo>
                    <a:pt x="1044270" y="442062"/>
                    <a:pt x="1044270" y="447228"/>
                    <a:pt x="1044270" y="450180"/>
                  </a:cubicBezTo>
                  <a:cubicBezTo>
                    <a:pt x="1041207" y="455159"/>
                    <a:pt x="1041207" y="461437"/>
                    <a:pt x="1044270" y="466416"/>
                  </a:cubicBezTo>
                  <a:lnTo>
                    <a:pt x="1044270" y="466416"/>
                  </a:lnTo>
                  <a:cubicBezTo>
                    <a:pt x="1039089" y="464732"/>
                    <a:pt x="1034816" y="460998"/>
                    <a:pt x="1032462" y="456084"/>
                  </a:cubicBezTo>
                  <a:cubicBezTo>
                    <a:pt x="1028477" y="447677"/>
                    <a:pt x="1028477" y="437923"/>
                    <a:pt x="1032462" y="429516"/>
                  </a:cubicBezTo>
                  <a:lnTo>
                    <a:pt x="1032462" y="429516"/>
                  </a:lnTo>
                  <a:cubicBezTo>
                    <a:pt x="1028204" y="435273"/>
                    <a:pt x="1020425" y="437140"/>
                    <a:pt x="1014012" y="433944"/>
                  </a:cubicBezTo>
                  <a:lnTo>
                    <a:pt x="1014012" y="433944"/>
                  </a:lnTo>
                  <a:cubicBezTo>
                    <a:pt x="1017377" y="432228"/>
                    <a:pt x="1020005" y="429341"/>
                    <a:pt x="1021392" y="425826"/>
                  </a:cubicBezTo>
                  <a:cubicBezTo>
                    <a:pt x="1022853" y="421519"/>
                    <a:pt x="1022853" y="416849"/>
                    <a:pt x="1021392" y="412542"/>
                  </a:cubicBezTo>
                  <a:cubicBezTo>
                    <a:pt x="1010588" y="407882"/>
                    <a:pt x="998086" y="409586"/>
                    <a:pt x="988920" y="416970"/>
                  </a:cubicBezTo>
                  <a:cubicBezTo>
                    <a:pt x="992049" y="444836"/>
                    <a:pt x="984972" y="472893"/>
                    <a:pt x="968994" y="495936"/>
                  </a:cubicBezTo>
                  <a:cubicBezTo>
                    <a:pt x="966463" y="499425"/>
                    <a:pt x="964241" y="503129"/>
                    <a:pt x="962352" y="507006"/>
                  </a:cubicBezTo>
                  <a:cubicBezTo>
                    <a:pt x="959939" y="512572"/>
                    <a:pt x="956426" y="517593"/>
                    <a:pt x="952020" y="521766"/>
                  </a:cubicBezTo>
                  <a:cubicBezTo>
                    <a:pt x="945452" y="528331"/>
                    <a:pt x="942677" y="537784"/>
                    <a:pt x="944640" y="546858"/>
                  </a:cubicBezTo>
                  <a:lnTo>
                    <a:pt x="944640" y="546858"/>
                  </a:lnTo>
                  <a:cubicBezTo>
                    <a:pt x="951179" y="547573"/>
                    <a:pt x="957097" y="551068"/>
                    <a:pt x="960876" y="556452"/>
                  </a:cubicBezTo>
                  <a:cubicBezTo>
                    <a:pt x="965215" y="553947"/>
                    <a:pt x="970559" y="553947"/>
                    <a:pt x="974898" y="556452"/>
                  </a:cubicBezTo>
                  <a:cubicBezTo>
                    <a:pt x="982876" y="552523"/>
                    <a:pt x="992536" y="555421"/>
                    <a:pt x="997038" y="563094"/>
                  </a:cubicBezTo>
                  <a:lnTo>
                    <a:pt x="1001466" y="563094"/>
                  </a:lnTo>
                  <a:cubicBezTo>
                    <a:pt x="1007503" y="562977"/>
                    <a:pt x="1013245" y="565712"/>
                    <a:pt x="1016964" y="570474"/>
                  </a:cubicBezTo>
                  <a:lnTo>
                    <a:pt x="1016964" y="570474"/>
                  </a:lnTo>
                  <a:cubicBezTo>
                    <a:pt x="1022898" y="567694"/>
                    <a:pt x="1029968" y="569943"/>
                    <a:pt x="1033200" y="575640"/>
                  </a:cubicBezTo>
                  <a:lnTo>
                    <a:pt x="1033200" y="575640"/>
                  </a:lnTo>
                  <a:cubicBezTo>
                    <a:pt x="1032123" y="572786"/>
                    <a:pt x="1032123" y="569638"/>
                    <a:pt x="1033200" y="566784"/>
                  </a:cubicBezTo>
                  <a:cubicBezTo>
                    <a:pt x="1037207" y="564057"/>
                    <a:pt x="1042477" y="564057"/>
                    <a:pt x="1046484" y="566784"/>
                  </a:cubicBezTo>
                  <a:lnTo>
                    <a:pt x="1046484" y="566784"/>
                  </a:lnTo>
                  <a:cubicBezTo>
                    <a:pt x="1044765" y="563293"/>
                    <a:pt x="1044765" y="559205"/>
                    <a:pt x="1046484" y="555714"/>
                  </a:cubicBezTo>
                  <a:cubicBezTo>
                    <a:pt x="1050440" y="550995"/>
                    <a:pt x="1056912" y="549230"/>
                    <a:pt x="1062720" y="551286"/>
                  </a:cubicBezTo>
                  <a:cubicBezTo>
                    <a:pt x="1067421" y="547829"/>
                    <a:pt x="1073126" y="546013"/>
                    <a:pt x="1078956" y="546120"/>
                  </a:cubicBezTo>
                  <a:lnTo>
                    <a:pt x="1084860" y="546120"/>
                  </a:lnTo>
                  <a:cubicBezTo>
                    <a:pt x="1089930" y="547192"/>
                    <a:pt x="1094557" y="549764"/>
                    <a:pt x="1098144" y="553500"/>
                  </a:cubicBezTo>
                  <a:lnTo>
                    <a:pt x="1092978" y="553500"/>
                  </a:lnTo>
                  <a:cubicBezTo>
                    <a:pt x="1088425" y="553783"/>
                    <a:pt x="1084299" y="556260"/>
                    <a:pt x="1081908" y="560142"/>
                  </a:cubicBezTo>
                  <a:cubicBezTo>
                    <a:pt x="1079141" y="563382"/>
                    <a:pt x="1075104" y="565265"/>
                    <a:pt x="1070838" y="565308"/>
                  </a:cubicBezTo>
                  <a:cubicBezTo>
                    <a:pt x="1071864" y="570923"/>
                    <a:pt x="1069192" y="576569"/>
                    <a:pt x="1064196" y="579330"/>
                  </a:cubicBezTo>
                  <a:cubicBezTo>
                    <a:pt x="1064196" y="579330"/>
                    <a:pt x="1068624" y="579330"/>
                    <a:pt x="1069362" y="579330"/>
                  </a:cubicBezTo>
                  <a:cubicBezTo>
                    <a:pt x="1070100" y="579330"/>
                    <a:pt x="1083384" y="575640"/>
                    <a:pt x="1086336" y="579330"/>
                  </a:cubicBezTo>
                  <a:cubicBezTo>
                    <a:pt x="1089288" y="583020"/>
                    <a:pt x="1098144" y="579330"/>
                    <a:pt x="1101834" y="586710"/>
                  </a:cubicBezTo>
                  <a:cubicBezTo>
                    <a:pt x="1107096" y="590072"/>
                    <a:pt x="1110808" y="595378"/>
                    <a:pt x="1112166" y="601470"/>
                  </a:cubicBezTo>
                  <a:cubicBezTo>
                    <a:pt x="1114314" y="606156"/>
                    <a:pt x="1114314" y="611545"/>
                    <a:pt x="1112166" y="616230"/>
                  </a:cubicBezTo>
                  <a:lnTo>
                    <a:pt x="1112166" y="616230"/>
                  </a:lnTo>
                  <a:lnTo>
                    <a:pt x="1112166" y="616230"/>
                  </a:lnTo>
                  <a:cubicBezTo>
                    <a:pt x="1111185" y="612309"/>
                    <a:pt x="1108469" y="609049"/>
                    <a:pt x="1104786" y="607374"/>
                  </a:cubicBezTo>
                  <a:cubicBezTo>
                    <a:pt x="1102963" y="606627"/>
                    <a:pt x="1101421" y="605339"/>
                    <a:pt x="1100358" y="603684"/>
                  </a:cubicBezTo>
                  <a:lnTo>
                    <a:pt x="1100358" y="603684"/>
                  </a:lnTo>
                  <a:cubicBezTo>
                    <a:pt x="1094454" y="603684"/>
                    <a:pt x="1087812" y="603684"/>
                    <a:pt x="1086336" y="603684"/>
                  </a:cubicBezTo>
                  <a:lnTo>
                    <a:pt x="1086336" y="603684"/>
                  </a:lnTo>
                  <a:lnTo>
                    <a:pt x="1081908" y="603684"/>
                  </a:lnTo>
                  <a:lnTo>
                    <a:pt x="1081908" y="603684"/>
                  </a:lnTo>
                  <a:cubicBezTo>
                    <a:pt x="1105140" y="603684"/>
                    <a:pt x="1123974" y="622518"/>
                    <a:pt x="1123974" y="645750"/>
                  </a:cubicBezTo>
                  <a:cubicBezTo>
                    <a:pt x="1123583" y="668817"/>
                    <a:pt x="1104978" y="687422"/>
                    <a:pt x="1081908" y="687816"/>
                  </a:cubicBezTo>
                  <a:cubicBezTo>
                    <a:pt x="1074912" y="688019"/>
                    <a:pt x="1067997" y="686227"/>
                    <a:pt x="1061982" y="682650"/>
                  </a:cubicBezTo>
                  <a:lnTo>
                    <a:pt x="1053126" y="682650"/>
                  </a:lnTo>
                  <a:cubicBezTo>
                    <a:pt x="1042056" y="682650"/>
                    <a:pt x="1029510" y="678222"/>
                    <a:pt x="1027296" y="667890"/>
                  </a:cubicBezTo>
                  <a:cubicBezTo>
                    <a:pt x="1015938" y="666740"/>
                    <a:pt x="1007673" y="656602"/>
                    <a:pt x="1008824" y="645248"/>
                  </a:cubicBezTo>
                  <a:cubicBezTo>
                    <a:pt x="1008831" y="645169"/>
                    <a:pt x="1008839" y="645091"/>
                    <a:pt x="1008846" y="645012"/>
                  </a:cubicBezTo>
                  <a:cubicBezTo>
                    <a:pt x="1004558" y="641692"/>
                    <a:pt x="1002322" y="636375"/>
                    <a:pt x="1002942" y="630990"/>
                  </a:cubicBezTo>
                  <a:cubicBezTo>
                    <a:pt x="1003274" y="626068"/>
                    <a:pt x="1006042" y="621637"/>
                    <a:pt x="1010322" y="619182"/>
                  </a:cubicBezTo>
                  <a:cubicBezTo>
                    <a:pt x="1010322" y="619182"/>
                    <a:pt x="1002942" y="619182"/>
                    <a:pt x="999990" y="619182"/>
                  </a:cubicBezTo>
                  <a:cubicBezTo>
                    <a:pt x="995289" y="614646"/>
                    <a:pt x="988403" y="613211"/>
                    <a:pt x="982278" y="615492"/>
                  </a:cubicBezTo>
                  <a:cubicBezTo>
                    <a:pt x="978175" y="616661"/>
                    <a:pt x="973835" y="616661"/>
                    <a:pt x="969732" y="615492"/>
                  </a:cubicBezTo>
                  <a:lnTo>
                    <a:pt x="969732" y="615492"/>
                  </a:lnTo>
                  <a:cubicBezTo>
                    <a:pt x="965061" y="613545"/>
                    <a:pt x="961348" y="609832"/>
                    <a:pt x="959400" y="605160"/>
                  </a:cubicBezTo>
                  <a:cubicBezTo>
                    <a:pt x="959400" y="605160"/>
                    <a:pt x="959400" y="605160"/>
                    <a:pt x="959400" y="605160"/>
                  </a:cubicBezTo>
                  <a:lnTo>
                    <a:pt x="959400" y="605160"/>
                  </a:lnTo>
                  <a:cubicBezTo>
                    <a:pt x="959400" y="609588"/>
                    <a:pt x="938736" y="605160"/>
                    <a:pt x="936522" y="599256"/>
                  </a:cubicBezTo>
                  <a:cubicBezTo>
                    <a:pt x="934308" y="593352"/>
                    <a:pt x="923976" y="599256"/>
                    <a:pt x="920286" y="594828"/>
                  </a:cubicBezTo>
                  <a:cubicBezTo>
                    <a:pt x="919364" y="592968"/>
                    <a:pt x="919364" y="590784"/>
                    <a:pt x="920286" y="588924"/>
                  </a:cubicBezTo>
                  <a:lnTo>
                    <a:pt x="920286" y="588924"/>
                  </a:lnTo>
                  <a:cubicBezTo>
                    <a:pt x="920286" y="588924"/>
                    <a:pt x="909954" y="588924"/>
                    <a:pt x="906264" y="588924"/>
                  </a:cubicBezTo>
                  <a:cubicBezTo>
                    <a:pt x="905238" y="586316"/>
                    <a:pt x="905238" y="583414"/>
                    <a:pt x="906264" y="580806"/>
                  </a:cubicBezTo>
                  <a:lnTo>
                    <a:pt x="906264" y="580806"/>
                  </a:lnTo>
                  <a:cubicBezTo>
                    <a:pt x="906264" y="588186"/>
                    <a:pt x="900360" y="597780"/>
                    <a:pt x="892242" y="597780"/>
                  </a:cubicBezTo>
                  <a:lnTo>
                    <a:pt x="892242" y="597780"/>
                  </a:lnTo>
                  <a:cubicBezTo>
                    <a:pt x="894869" y="592948"/>
                    <a:pt x="894869" y="587114"/>
                    <a:pt x="892242" y="582282"/>
                  </a:cubicBezTo>
                  <a:cubicBezTo>
                    <a:pt x="892242" y="582282"/>
                    <a:pt x="892242" y="582282"/>
                    <a:pt x="892242" y="582282"/>
                  </a:cubicBezTo>
                  <a:cubicBezTo>
                    <a:pt x="892242" y="582282"/>
                    <a:pt x="885600" y="582282"/>
                    <a:pt x="881910" y="588186"/>
                  </a:cubicBezTo>
                  <a:cubicBezTo>
                    <a:pt x="880331" y="590116"/>
                    <a:pt x="878301" y="591635"/>
                    <a:pt x="876006" y="592614"/>
                  </a:cubicBezTo>
                  <a:lnTo>
                    <a:pt x="876006" y="592614"/>
                  </a:lnTo>
                  <a:cubicBezTo>
                    <a:pt x="873851" y="593345"/>
                    <a:pt x="871519" y="593345"/>
                    <a:pt x="869364" y="592614"/>
                  </a:cubicBezTo>
                  <a:cubicBezTo>
                    <a:pt x="867187" y="593176"/>
                    <a:pt x="864899" y="593176"/>
                    <a:pt x="862722" y="592614"/>
                  </a:cubicBezTo>
                  <a:lnTo>
                    <a:pt x="862722" y="592614"/>
                  </a:lnTo>
                  <a:cubicBezTo>
                    <a:pt x="868626" y="592614"/>
                    <a:pt x="870840" y="588186"/>
                    <a:pt x="873054" y="583020"/>
                  </a:cubicBezTo>
                  <a:cubicBezTo>
                    <a:pt x="876427" y="576264"/>
                    <a:pt x="882663" y="571385"/>
                    <a:pt x="890028" y="569736"/>
                  </a:cubicBezTo>
                  <a:lnTo>
                    <a:pt x="890028" y="569736"/>
                  </a:lnTo>
                  <a:cubicBezTo>
                    <a:pt x="884530" y="570043"/>
                    <a:pt x="879253" y="567543"/>
                    <a:pt x="876006" y="563094"/>
                  </a:cubicBezTo>
                  <a:cubicBezTo>
                    <a:pt x="873667" y="562020"/>
                    <a:pt x="870965" y="562020"/>
                    <a:pt x="868626" y="563094"/>
                  </a:cubicBezTo>
                  <a:lnTo>
                    <a:pt x="868626" y="563094"/>
                  </a:lnTo>
                  <a:cubicBezTo>
                    <a:pt x="868626" y="558666"/>
                    <a:pt x="878220" y="563094"/>
                    <a:pt x="883386" y="563094"/>
                  </a:cubicBezTo>
                  <a:cubicBezTo>
                    <a:pt x="888552" y="563094"/>
                    <a:pt x="887814" y="563094"/>
                    <a:pt x="890766" y="563094"/>
                  </a:cubicBezTo>
                  <a:cubicBezTo>
                    <a:pt x="894736" y="561228"/>
                    <a:pt x="899342" y="561228"/>
                    <a:pt x="903312" y="563094"/>
                  </a:cubicBezTo>
                  <a:cubicBezTo>
                    <a:pt x="903312" y="563094"/>
                    <a:pt x="903312" y="554238"/>
                    <a:pt x="903312" y="546858"/>
                  </a:cubicBezTo>
                  <a:cubicBezTo>
                    <a:pt x="898655" y="547460"/>
                    <a:pt x="893947" y="547460"/>
                    <a:pt x="889290" y="546858"/>
                  </a:cubicBezTo>
                  <a:cubicBezTo>
                    <a:pt x="887157" y="547720"/>
                    <a:pt x="884781" y="547720"/>
                    <a:pt x="882648" y="546858"/>
                  </a:cubicBezTo>
                  <a:lnTo>
                    <a:pt x="878220" y="546858"/>
                  </a:lnTo>
                  <a:cubicBezTo>
                    <a:pt x="875541" y="547395"/>
                    <a:pt x="872781" y="547395"/>
                    <a:pt x="870102" y="546858"/>
                  </a:cubicBezTo>
                  <a:lnTo>
                    <a:pt x="863460" y="546858"/>
                  </a:lnTo>
                  <a:cubicBezTo>
                    <a:pt x="843984" y="547066"/>
                    <a:pt x="826516" y="534925"/>
                    <a:pt x="819918" y="516600"/>
                  </a:cubicBezTo>
                  <a:lnTo>
                    <a:pt x="811800" y="516600"/>
                  </a:lnTo>
                  <a:cubicBezTo>
                    <a:pt x="804206" y="516325"/>
                    <a:pt x="796819" y="514033"/>
                    <a:pt x="790398" y="509958"/>
                  </a:cubicBezTo>
                  <a:lnTo>
                    <a:pt x="790398" y="509958"/>
                  </a:lnTo>
                  <a:cubicBezTo>
                    <a:pt x="782140" y="510303"/>
                    <a:pt x="774022" y="507686"/>
                    <a:pt x="767520" y="502578"/>
                  </a:cubicBezTo>
                  <a:lnTo>
                    <a:pt x="763830" y="502578"/>
                  </a:lnTo>
                  <a:cubicBezTo>
                    <a:pt x="758686" y="502596"/>
                    <a:pt x="753712" y="500763"/>
                    <a:pt x="749808" y="497412"/>
                  </a:cubicBezTo>
                  <a:lnTo>
                    <a:pt x="738000" y="497412"/>
                  </a:lnTo>
                  <a:cubicBezTo>
                    <a:pt x="732333" y="497984"/>
                    <a:pt x="726692" y="496104"/>
                    <a:pt x="722502" y="492246"/>
                  </a:cubicBezTo>
                  <a:lnTo>
                    <a:pt x="664200" y="528408"/>
                  </a:lnTo>
                  <a:lnTo>
                    <a:pt x="664200" y="532836"/>
                  </a:lnTo>
                  <a:cubicBezTo>
                    <a:pt x="664200" y="532836"/>
                    <a:pt x="664200" y="538002"/>
                    <a:pt x="660510" y="538740"/>
                  </a:cubicBezTo>
                  <a:cubicBezTo>
                    <a:pt x="662092" y="543027"/>
                    <a:pt x="662092" y="547737"/>
                    <a:pt x="660510" y="552024"/>
                  </a:cubicBezTo>
                  <a:lnTo>
                    <a:pt x="660510" y="552024"/>
                  </a:lnTo>
                  <a:cubicBezTo>
                    <a:pt x="659748" y="556172"/>
                    <a:pt x="659748" y="560422"/>
                    <a:pt x="660510" y="564570"/>
                  </a:cubicBezTo>
                  <a:lnTo>
                    <a:pt x="660510" y="564570"/>
                  </a:lnTo>
                  <a:cubicBezTo>
                    <a:pt x="662361" y="570580"/>
                    <a:pt x="663597" y="576761"/>
                    <a:pt x="664200" y="583020"/>
                  </a:cubicBezTo>
                  <a:lnTo>
                    <a:pt x="673056" y="583020"/>
                  </a:lnTo>
                  <a:cubicBezTo>
                    <a:pt x="675171" y="580019"/>
                    <a:pt x="678328" y="577914"/>
                    <a:pt x="681912" y="577116"/>
                  </a:cubicBezTo>
                  <a:lnTo>
                    <a:pt x="681912" y="577116"/>
                  </a:lnTo>
                  <a:cubicBezTo>
                    <a:pt x="680491" y="569770"/>
                    <a:pt x="683009" y="562214"/>
                    <a:pt x="688554" y="557190"/>
                  </a:cubicBezTo>
                  <a:lnTo>
                    <a:pt x="688554" y="557190"/>
                  </a:lnTo>
                  <a:cubicBezTo>
                    <a:pt x="689668" y="549097"/>
                    <a:pt x="696621" y="543092"/>
                    <a:pt x="704790" y="543168"/>
                  </a:cubicBezTo>
                  <a:lnTo>
                    <a:pt x="704790" y="543168"/>
                  </a:lnTo>
                  <a:cubicBezTo>
                    <a:pt x="714815" y="541964"/>
                    <a:pt x="724781" y="545839"/>
                    <a:pt x="731358" y="553500"/>
                  </a:cubicBezTo>
                  <a:lnTo>
                    <a:pt x="731358" y="553500"/>
                  </a:lnTo>
                  <a:lnTo>
                    <a:pt x="724716" y="553500"/>
                  </a:lnTo>
                  <a:lnTo>
                    <a:pt x="714384" y="553500"/>
                  </a:lnTo>
                  <a:lnTo>
                    <a:pt x="714384" y="553500"/>
                  </a:lnTo>
                  <a:cubicBezTo>
                    <a:pt x="713513" y="558459"/>
                    <a:pt x="710175" y="562632"/>
                    <a:pt x="705528" y="564570"/>
                  </a:cubicBezTo>
                  <a:cubicBezTo>
                    <a:pt x="706711" y="566888"/>
                    <a:pt x="706711" y="569632"/>
                    <a:pt x="705528" y="571950"/>
                  </a:cubicBezTo>
                  <a:cubicBezTo>
                    <a:pt x="706319" y="573320"/>
                    <a:pt x="706319" y="575008"/>
                    <a:pt x="705528" y="576378"/>
                  </a:cubicBezTo>
                  <a:cubicBezTo>
                    <a:pt x="709956" y="576378"/>
                    <a:pt x="718074" y="569736"/>
                    <a:pt x="721026" y="571212"/>
                  </a:cubicBezTo>
                  <a:cubicBezTo>
                    <a:pt x="723978" y="572688"/>
                    <a:pt x="733572" y="566784"/>
                    <a:pt x="738000" y="571212"/>
                  </a:cubicBezTo>
                  <a:cubicBezTo>
                    <a:pt x="743026" y="568312"/>
                    <a:pt x="749210" y="568312"/>
                    <a:pt x="754236" y="571212"/>
                  </a:cubicBezTo>
                  <a:cubicBezTo>
                    <a:pt x="760243" y="575365"/>
                    <a:pt x="763609" y="582379"/>
                    <a:pt x="763092" y="589662"/>
                  </a:cubicBezTo>
                  <a:lnTo>
                    <a:pt x="763092" y="589662"/>
                  </a:lnTo>
                  <a:cubicBezTo>
                    <a:pt x="772059" y="596162"/>
                    <a:pt x="777299" y="606630"/>
                    <a:pt x="777114" y="617706"/>
                  </a:cubicBezTo>
                  <a:cubicBezTo>
                    <a:pt x="777114" y="636048"/>
                    <a:pt x="762243" y="650916"/>
                    <a:pt x="743904" y="650916"/>
                  </a:cubicBezTo>
                  <a:lnTo>
                    <a:pt x="738000" y="650916"/>
                  </a:lnTo>
                  <a:lnTo>
                    <a:pt x="733572" y="650916"/>
                  </a:lnTo>
                  <a:lnTo>
                    <a:pt x="721764" y="650916"/>
                  </a:lnTo>
                  <a:cubicBezTo>
                    <a:pt x="715860" y="650916"/>
                    <a:pt x="709218" y="650916"/>
                    <a:pt x="707004" y="646488"/>
                  </a:cubicBezTo>
                  <a:lnTo>
                    <a:pt x="707004" y="646488"/>
                  </a:lnTo>
                  <a:cubicBezTo>
                    <a:pt x="707004" y="646488"/>
                    <a:pt x="701838" y="646488"/>
                    <a:pt x="698886" y="642060"/>
                  </a:cubicBezTo>
                  <a:cubicBezTo>
                    <a:pt x="693141" y="640324"/>
                    <a:pt x="688347" y="636328"/>
                    <a:pt x="685602" y="630990"/>
                  </a:cubicBezTo>
                  <a:cubicBezTo>
                    <a:pt x="679922" y="633288"/>
                    <a:pt x="673570" y="633288"/>
                    <a:pt x="667890" y="630990"/>
                  </a:cubicBezTo>
                  <a:cubicBezTo>
                    <a:pt x="667559" y="632944"/>
                    <a:pt x="667559" y="634940"/>
                    <a:pt x="667890" y="636894"/>
                  </a:cubicBezTo>
                  <a:cubicBezTo>
                    <a:pt x="664817" y="649751"/>
                    <a:pt x="664817" y="663151"/>
                    <a:pt x="667890" y="676008"/>
                  </a:cubicBezTo>
                  <a:cubicBezTo>
                    <a:pt x="676688" y="677514"/>
                    <a:pt x="682816" y="685578"/>
                    <a:pt x="681912" y="694458"/>
                  </a:cubicBezTo>
                  <a:cubicBezTo>
                    <a:pt x="683739" y="693403"/>
                    <a:pt x="685989" y="693403"/>
                    <a:pt x="687816" y="694458"/>
                  </a:cubicBezTo>
                  <a:cubicBezTo>
                    <a:pt x="689584" y="698453"/>
                    <a:pt x="689584" y="703009"/>
                    <a:pt x="687816" y="707004"/>
                  </a:cubicBezTo>
                  <a:lnTo>
                    <a:pt x="687816" y="707004"/>
                  </a:lnTo>
                  <a:cubicBezTo>
                    <a:pt x="692415" y="706794"/>
                    <a:pt x="696914" y="708382"/>
                    <a:pt x="700362" y="711432"/>
                  </a:cubicBezTo>
                  <a:lnTo>
                    <a:pt x="700362" y="711432"/>
                  </a:lnTo>
                  <a:cubicBezTo>
                    <a:pt x="700362" y="705528"/>
                    <a:pt x="715122" y="705528"/>
                    <a:pt x="720288" y="711432"/>
                  </a:cubicBezTo>
                  <a:cubicBezTo>
                    <a:pt x="725292" y="710895"/>
                    <a:pt x="730246" y="712821"/>
                    <a:pt x="733572" y="716598"/>
                  </a:cubicBezTo>
                  <a:cubicBezTo>
                    <a:pt x="738708" y="722456"/>
                    <a:pt x="740391" y="730584"/>
                    <a:pt x="738000" y="738000"/>
                  </a:cubicBezTo>
                  <a:cubicBezTo>
                    <a:pt x="745269" y="749225"/>
                    <a:pt x="745269" y="763675"/>
                    <a:pt x="738000" y="774900"/>
                  </a:cubicBezTo>
                  <a:lnTo>
                    <a:pt x="738000" y="774900"/>
                  </a:lnTo>
                  <a:lnTo>
                    <a:pt x="738000" y="774900"/>
                  </a:lnTo>
                  <a:cubicBezTo>
                    <a:pt x="738362" y="771217"/>
                    <a:pt x="738362" y="767513"/>
                    <a:pt x="738000" y="763830"/>
                  </a:cubicBezTo>
                  <a:lnTo>
                    <a:pt x="738000" y="763830"/>
                  </a:lnTo>
                  <a:cubicBezTo>
                    <a:pt x="738000" y="759402"/>
                    <a:pt x="738000" y="757188"/>
                    <a:pt x="732096" y="754974"/>
                  </a:cubicBezTo>
                  <a:cubicBezTo>
                    <a:pt x="726192" y="752760"/>
                    <a:pt x="727668" y="754974"/>
                    <a:pt x="727668" y="749070"/>
                  </a:cubicBezTo>
                  <a:lnTo>
                    <a:pt x="727668" y="749070"/>
                  </a:lnTo>
                  <a:lnTo>
                    <a:pt x="727668" y="749070"/>
                  </a:lnTo>
                  <a:lnTo>
                    <a:pt x="727668" y="749070"/>
                  </a:lnTo>
                  <a:cubicBezTo>
                    <a:pt x="722216" y="749255"/>
                    <a:pt x="717108" y="746413"/>
                    <a:pt x="714384" y="741690"/>
                  </a:cubicBezTo>
                  <a:lnTo>
                    <a:pt x="714384" y="741690"/>
                  </a:lnTo>
                  <a:cubicBezTo>
                    <a:pt x="710923" y="743528"/>
                    <a:pt x="706775" y="743528"/>
                    <a:pt x="703314" y="741690"/>
                  </a:cubicBezTo>
                  <a:lnTo>
                    <a:pt x="703314" y="741690"/>
                  </a:lnTo>
                  <a:cubicBezTo>
                    <a:pt x="709651" y="746863"/>
                    <a:pt x="712746" y="755018"/>
                    <a:pt x="711432" y="763092"/>
                  </a:cubicBezTo>
                  <a:cubicBezTo>
                    <a:pt x="714735" y="769845"/>
                    <a:pt x="714735" y="777741"/>
                    <a:pt x="711432" y="784494"/>
                  </a:cubicBezTo>
                  <a:cubicBezTo>
                    <a:pt x="710864" y="787601"/>
                    <a:pt x="709312" y="790450"/>
                    <a:pt x="707004" y="792612"/>
                  </a:cubicBezTo>
                  <a:lnTo>
                    <a:pt x="707004" y="792612"/>
                  </a:lnTo>
                  <a:cubicBezTo>
                    <a:pt x="699840" y="812988"/>
                    <a:pt x="677511" y="823704"/>
                    <a:pt x="657131" y="816538"/>
                  </a:cubicBezTo>
                  <a:cubicBezTo>
                    <a:pt x="645940" y="812604"/>
                    <a:pt x="637138" y="803800"/>
                    <a:pt x="633204" y="792612"/>
                  </a:cubicBezTo>
                  <a:lnTo>
                    <a:pt x="633204" y="792612"/>
                  </a:lnTo>
                  <a:lnTo>
                    <a:pt x="633204" y="792612"/>
                  </a:lnTo>
                  <a:cubicBezTo>
                    <a:pt x="632022" y="789601"/>
                    <a:pt x="630268" y="786841"/>
                    <a:pt x="628038" y="784494"/>
                  </a:cubicBezTo>
                  <a:cubicBezTo>
                    <a:pt x="628038" y="780066"/>
                    <a:pt x="622872" y="776376"/>
                    <a:pt x="623610" y="772686"/>
                  </a:cubicBezTo>
                  <a:lnTo>
                    <a:pt x="623610" y="772686"/>
                  </a:lnTo>
                  <a:cubicBezTo>
                    <a:pt x="619901" y="764989"/>
                    <a:pt x="619901" y="756029"/>
                    <a:pt x="623610" y="748332"/>
                  </a:cubicBezTo>
                  <a:cubicBezTo>
                    <a:pt x="629414" y="740096"/>
                    <a:pt x="638644" y="734935"/>
                    <a:pt x="648702" y="734310"/>
                  </a:cubicBezTo>
                  <a:cubicBezTo>
                    <a:pt x="646610" y="731454"/>
                    <a:pt x="646610" y="727572"/>
                    <a:pt x="648702" y="724716"/>
                  </a:cubicBezTo>
                  <a:lnTo>
                    <a:pt x="648702" y="724716"/>
                  </a:lnTo>
                  <a:cubicBezTo>
                    <a:pt x="648702" y="724716"/>
                    <a:pt x="645012" y="724716"/>
                    <a:pt x="648702" y="719550"/>
                  </a:cubicBezTo>
                  <a:cubicBezTo>
                    <a:pt x="646141" y="719735"/>
                    <a:pt x="643755" y="718243"/>
                    <a:pt x="642798" y="715860"/>
                  </a:cubicBezTo>
                  <a:cubicBezTo>
                    <a:pt x="642798" y="715860"/>
                    <a:pt x="642798" y="715860"/>
                    <a:pt x="642798" y="711432"/>
                  </a:cubicBezTo>
                  <a:cubicBezTo>
                    <a:pt x="638744" y="711858"/>
                    <a:pt x="635113" y="708917"/>
                    <a:pt x="634687" y="704864"/>
                  </a:cubicBezTo>
                  <a:cubicBezTo>
                    <a:pt x="634684" y="704839"/>
                    <a:pt x="634682" y="704814"/>
                    <a:pt x="634680" y="704790"/>
                  </a:cubicBezTo>
                  <a:cubicBezTo>
                    <a:pt x="634106" y="703370"/>
                    <a:pt x="634106" y="701782"/>
                    <a:pt x="634680" y="700362"/>
                  </a:cubicBezTo>
                  <a:lnTo>
                    <a:pt x="634680" y="700362"/>
                  </a:lnTo>
                  <a:cubicBezTo>
                    <a:pt x="630328" y="701907"/>
                    <a:pt x="627016" y="705495"/>
                    <a:pt x="625824" y="709956"/>
                  </a:cubicBezTo>
                  <a:cubicBezTo>
                    <a:pt x="625824" y="713646"/>
                    <a:pt x="625824" y="717336"/>
                    <a:pt x="619920" y="717336"/>
                  </a:cubicBezTo>
                  <a:lnTo>
                    <a:pt x="619920" y="717336"/>
                  </a:lnTo>
                  <a:lnTo>
                    <a:pt x="619920" y="717336"/>
                  </a:lnTo>
                  <a:cubicBezTo>
                    <a:pt x="620348" y="714647"/>
                    <a:pt x="620348" y="711907"/>
                    <a:pt x="619920" y="709218"/>
                  </a:cubicBezTo>
                  <a:cubicBezTo>
                    <a:pt x="619285" y="707050"/>
                    <a:pt x="619285" y="704744"/>
                    <a:pt x="619920" y="702576"/>
                  </a:cubicBezTo>
                  <a:lnTo>
                    <a:pt x="619920" y="702576"/>
                  </a:lnTo>
                  <a:lnTo>
                    <a:pt x="614754" y="702576"/>
                  </a:lnTo>
                  <a:lnTo>
                    <a:pt x="614754" y="702576"/>
                  </a:lnTo>
                  <a:lnTo>
                    <a:pt x="607374" y="702576"/>
                  </a:lnTo>
                  <a:lnTo>
                    <a:pt x="607374" y="702576"/>
                  </a:lnTo>
                  <a:cubicBezTo>
                    <a:pt x="605514" y="703499"/>
                    <a:pt x="603330" y="703499"/>
                    <a:pt x="601470" y="702576"/>
                  </a:cubicBezTo>
                  <a:lnTo>
                    <a:pt x="590400" y="702576"/>
                  </a:lnTo>
                  <a:cubicBezTo>
                    <a:pt x="594234" y="700535"/>
                    <a:pt x="597139" y="697101"/>
                    <a:pt x="598518" y="692982"/>
                  </a:cubicBezTo>
                  <a:cubicBezTo>
                    <a:pt x="598518" y="692982"/>
                    <a:pt x="598518" y="687078"/>
                    <a:pt x="603684" y="687078"/>
                  </a:cubicBezTo>
                  <a:cubicBezTo>
                    <a:pt x="608850" y="687078"/>
                    <a:pt x="610326" y="687078"/>
                    <a:pt x="610326" y="687078"/>
                  </a:cubicBezTo>
                  <a:cubicBezTo>
                    <a:pt x="616643" y="685652"/>
                    <a:pt x="620609" y="679373"/>
                    <a:pt x="619182" y="673056"/>
                  </a:cubicBezTo>
                  <a:cubicBezTo>
                    <a:pt x="617756" y="666739"/>
                    <a:pt x="611477" y="662773"/>
                    <a:pt x="605160" y="664200"/>
                  </a:cubicBezTo>
                  <a:cubicBezTo>
                    <a:pt x="600732" y="664200"/>
                    <a:pt x="599256" y="664200"/>
                    <a:pt x="599256" y="664200"/>
                  </a:cubicBezTo>
                  <a:cubicBezTo>
                    <a:pt x="599256" y="664200"/>
                    <a:pt x="599256" y="664200"/>
                    <a:pt x="599256" y="660510"/>
                  </a:cubicBezTo>
                  <a:cubicBezTo>
                    <a:pt x="605382" y="657884"/>
                    <a:pt x="612317" y="657884"/>
                    <a:pt x="618444" y="660510"/>
                  </a:cubicBezTo>
                  <a:cubicBezTo>
                    <a:pt x="619146" y="656357"/>
                    <a:pt x="619146" y="652117"/>
                    <a:pt x="618444" y="647964"/>
                  </a:cubicBezTo>
                  <a:lnTo>
                    <a:pt x="618444" y="647964"/>
                  </a:lnTo>
                  <a:lnTo>
                    <a:pt x="618444" y="639846"/>
                  </a:lnTo>
                  <a:cubicBezTo>
                    <a:pt x="616301" y="640637"/>
                    <a:pt x="613945" y="640637"/>
                    <a:pt x="611802" y="639846"/>
                  </a:cubicBezTo>
                  <a:cubicBezTo>
                    <a:pt x="609415" y="640690"/>
                    <a:pt x="606809" y="640690"/>
                    <a:pt x="604422" y="639846"/>
                  </a:cubicBezTo>
                  <a:cubicBezTo>
                    <a:pt x="602791" y="640639"/>
                    <a:pt x="600886" y="640639"/>
                    <a:pt x="599256" y="639846"/>
                  </a:cubicBezTo>
                  <a:lnTo>
                    <a:pt x="599256" y="639846"/>
                  </a:lnTo>
                  <a:cubicBezTo>
                    <a:pt x="593741" y="644125"/>
                    <a:pt x="587807" y="647834"/>
                    <a:pt x="581544" y="650916"/>
                  </a:cubicBezTo>
                  <a:cubicBezTo>
                    <a:pt x="571225" y="655374"/>
                    <a:pt x="562482" y="662830"/>
                    <a:pt x="556452" y="672318"/>
                  </a:cubicBezTo>
                  <a:cubicBezTo>
                    <a:pt x="556452" y="681174"/>
                    <a:pt x="547596" y="684126"/>
                    <a:pt x="540954" y="688554"/>
                  </a:cubicBezTo>
                  <a:cubicBezTo>
                    <a:pt x="530819" y="693644"/>
                    <a:pt x="522174" y="701271"/>
                    <a:pt x="515862" y="710694"/>
                  </a:cubicBezTo>
                  <a:cubicBezTo>
                    <a:pt x="510523" y="717924"/>
                    <a:pt x="501967" y="722064"/>
                    <a:pt x="492984" y="721764"/>
                  </a:cubicBezTo>
                  <a:cubicBezTo>
                    <a:pt x="483268" y="722902"/>
                    <a:pt x="474065" y="726737"/>
                    <a:pt x="466416" y="732834"/>
                  </a:cubicBezTo>
                  <a:lnTo>
                    <a:pt x="466416" y="732834"/>
                  </a:lnTo>
                  <a:cubicBezTo>
                    <a:pt x="467493" y="725850"/>
                    <a:pt x="472785" y="720265"/>
                    <a:pt x="479700" y="718812"/>
                  </a:cubicBezTo>
                  <a:cubicBezTo>
                    <a:pt x="488373" y="715425"/>
                    <a:pt x="495828" y="709512"/>
                    <a:pt x="501102" y="701838"/>
                  </a:cubicBezTo>
                  <a:lnTo>
                    <a:pt x="494460" y="701838"/>
                  </a:lnTo>
                  <a:cubicBezTo>
                    <a:pt x="485152" y="703130"/>
                    <a:pt x="476561" y="707555"/>
                    <a:pt x="470106" y="714384"/>
                  </a:cubicBezTo>
                  <a:cubicBezTo>
                    <a:pt x="461988" y="721026"/>
                    <a:pt x="454608" y="726192"/>
                    <a:pt x="445014" y="722502"/>
                  </a:cubicBezTo>
                  <a:lnTo>
                    <a:pt x="442800" y="722502"/>
                  </a:lnTo>
                  <a:lnTo>
                    <a:pt x="442800" y="722502"/>
                  </a:lnTo>
                  <a:cubicBezTo>
                    <a:pt x="449143" y="718907"/>
                    <a:pt x="454279" y="713515"/>
                    <a:pt x="457560" y="707004"/>
                  </a:cubicBezTo>
                  <a:cubicBezTo>
                    <a:pt x="460708" y="701499"/>
                    <a:pt x="464983" y="696720"/>
                    <a:pt x="470106" y="692982"/>
                  </a:cubicBezTo>
                  <a:lnTo>
                    <a:pt x="470106" y="692982"/>
                  </a:lnTo>
                  <a:cubicBezTo>
                    <a:pt x="470106" y="692982"/>
                    <a:pt x="462726" y="697410"/>
                    <a:pt x="459036" y="701838"/>
                  </a:cubicBezTo>
                  <a:cubicBezTo>
                    <a:pt x="455346" y="706266"/>
                    <a:pt x="450180" y="713646"/>
                    <a:pt x="443538" y="713646"/>
                  </a:cubicBezTo>
                  <a:cubicBezTo>
                    <a:pt x="437358" y="714292"/>
                    <a:pt x="431734" y="717506"/>
                    <a:pt x="428040" y="722502"/>
                  </a:cubicBezTo>
                  <a:cubicBezTo>
                    <a:pt x="423196" y="728267"/>
                    <a:pt x="416332" y="731963"/>
                    <a:pt x="408852" y="732834"/>
                  </a:cubicBezTo>
                  <a:lnTo>
                    <a:pt x="408852" y="732834"/>
                  </a:lnTo>
                  <a:cubicBezTo>
                    <a:pt x="402948" y="732834"/>
                    <a:pt x="399258" y="737262"/>
                    <a:pt x="394092" y="742428"/>
                  </a:cubicBezTo>
                  <a:cubicBezTo>
                    <a:pt x="385897" y="752893"/>
                    <a:pt x="373434" y="759129"/>
                    <a:pt x="360144" y="759402"/>
                  </a:cubicBezTo>
                  <a:cubicBezTo>
                    <a:pt x="347953" y="760708"/>
                    <a:pt x="336154" y="764479"/>
                    <a:pt x="325458" y="770472"/>
                  </a:cubicBezTo>
                  <a:cubicBezTo>
                    <a:pt x="317987" y="774826"/>
                    <a:pt x="309695" y="777594"/>
                    <a:pt x="301104" y="778590"/>
                  </a:cubicBezTo>
                  <a:cubicBezTo>
                    <a:pt x="298511" y="779697"/>
                    <a:pt x="295579" y="779697"/>
                    <a:pt x="292986" y="778590"/>
                  </a:cubicBezTo>
                  <a:lnTo>
                    <a:pt x="295200" y="778590"/>
                  </a:lnTo>
                  <a:lnTo>
                    <a:pt x="301104" y="778590"/>
                  </a:lnTo>
                  <a:cubicBezTo>
                    <a:pt x="315429" y="774096"/>
                    <a:pt x="328045" y="765343"/>
                    <a:pt x="337266" y="753498"/>
                  </a:cubicBezTo>
                  <a:lnTo>
                    <a:pt x="342432" y="748332"/>
                  </a:lnTo>
                  <a:cubicBezTo>
                    <a:pt x="351909" y="739277"/>
                    <a:pt x="363627" y="732908"/>
                    <a:pt x="376380" y="729882"/>
                  </a:cubicBezTo>
                  <a:cubicBezTo>
                    <a:pt x="386451" y="729329"/>
                    <a:pt x="395584" y="723794"/>
                    <a:pt x="400734" y="715122"/>
                  </a:cubicBezTo>
                  <a:lnTo>
                    <a:pt x="395568" y="715122"/>
                  </a:lnTo>
                  <a:cubicBezTo>
                    <a:pt x="387331" y="719242"/>
                    <a:pt x="378207" y="721269"/>
                    <a:pt x="369000" y="721026"/>
                  </a:cubicBezTo>
                  <a:cubicBezTo>
                    <a:pt x="361828" y="721707"/>
                    <a:pt x="354960" y="724251"/>
                    <a:pt x="349074" y="728406"/>
                  </a:cubicBezTo>
                  <a:cubicBezTo>
                    <a:pt x="343793" y="731655"/>
                    <a:pt x="338078" y="734140"/>
                    <a:pt x="332100" y="735786"/>
                  </a:cubicBezTo>
                  <a:lnTo>
                    <a:pt x="332100" y="735786"/>
                  </a:lnTo>
                  <a:cubicBezTo>
                    <a:pt x="328304" y="737268"/>
                    <a:pt x="324088" y="737268"/>
                    <a:pt x="320292" y="735786"/>
                  </a:cubicBezTo>
                  <a:lnTo>
                    <a:pt x="320292" y="735786"/>
                  </a:lnTo>
                  <a:lnTo>
                    <a:pt x="326196" y="735786"/>
                  </a:lnTo>
                  <a:cubicBezTo>
                    <a:pt x="334162" y="732583"/>
                    <a:pt x="341247" y="727523"/>
                    <a:pt x="346860" y="721026"/>
                  </a:cubicBezTo>
                  <a:cubicBezTo>
                    <a:pt x="351901" y="716291"/>
                    <a:pt x="358413" y="713426"/>
                    <a:pt x="365310" y="712908"/>
                  </a:cubicBezTo>
                  <a:cubicBezTo>
                    <a:pt x="372603" y="712811"/>
                    <a:pt x="379640" y="710205"/>
                    <a:pt x="385236" y="705528"/>
                  </a:cubicBezTo>
                  <a:cubicBezTo>
                    <a:pt x="392251" y="698975"/>
                    <a:pt x="401467" y="695288"/>
                    <a:pt x="411066" y="695196"/>
                  </a:cubicBezTo>
                  <a:cubicBezTo>
                    <a:pt x="422078" y="694453"/>
                    <a:pt x="432263" y="689092"/>
                    <a:pt x="439110" y="680436"/>
                  </a:cubicBezTo>
                  <a:lnTo>
                    <a:pt x="439110" y="680436"/>
                  </a:lnTo>
                  <a:cubicBezTo>
                    <a:pt x="430473" y="680347"/>
                    <a:pt x="421918" y="682109"/>
                    <a:pt x="414018" y="685602"/>
                  </a:cubicBezTo>
                  <a:cubicBezTo>
                    <a:pt x="409721" y="687122"/>
                    <a:pt x="405031" y="687122"/>
                    <a:pt x="400734" y="685602"/>
                  </a:cubicBez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1F04B31D-85B3-4B7E-86CF-8379922C6DC7}"/>
                </a:ext>
              </a:extLst>
            </p:cNvPr>
            <p:cNvSpPr/>
            <p:nvPr/>
          </p:nvSpPr>
          <p:spPr>
            <a:xfrm>
              <a:off x="3883891" y="3407360"/>
              <a:ext cx="8117" cy="73800"/>
            </a:xfrm>
            <a:custGeom>
              <a:avLst/>
              <a:gdLst>
                <a:gd name="connsiteX0" fmla="*/ 0 w 8117"/>
                <a:gd name="connsiteY0" fmla="*/ 0 h 73800"/>
                <a:gd name="connsiteX1" fmla="*/ 0 w 8117"/>
                <a:gd name="connsiteY1" fmla="*/ 0 h 73800"/>
                <a:gd name="connsiteX2" fmla="*/ 8118 w 8117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17" h="73800">
                  <a:moveTo>
                    <a:pt x="0" y="0"/>
                  </a:moveTo>
                  <a:lnTo>
                    <a:pt x="0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CA9960AB-46E1-4DD3-8C46-087D0B58DFEC}"/>
                </a:ext>
              </a:extLst>
            </p:cNvPr>
            <p:cNvSpPr/>
            <p:nvPr/>
          </p:nvSpPr>
          <p:spPr>
            <a:xfrm>
              <a:off x="3897912" y="3430975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4428 w 44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2B78C096-3ABB-497B-9766-8766A12D9437}"/>
                </a:ext>
              </a:extLst>
            </p:cNvPr>
            <p:cNvSpPr/>
            <p:nvPr/>
          </p:nvSpPr>
          <p:spPr>
            <a:xfrm>
              <a:off x="3914887" y="34449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F2B29441-ABA9-461F-9A8C-C849DEBB4166}"/>
                </a:ext>
              </a:extLst>
            </p:cNvPr>
            <p:cNvSpPr/>
            <p:nvPr/>
          </p:nvSpPr>
          <p:spPr>
            <a:xfrm>
              <a:off x="3810829" y="34287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3EB6FA5A-1FD0-4378-B325-A5B25D77D83B}"/>
                </a:ext>
              </a:extLst>
            </p:cNvPr>
            <p:cNvSpPr/>
            <p:nvPr/>
          </p:nvSpPr>
          <p:spPr>
            <a:xfrm>
              <a:off x="3915621" y="3427285"/>
              <a:ext cx="16977" cy="17712"/>
            </a:xfrm>
            <a:custGeom>
              <a:avLst/>
              <a:gdLst>
                <a:gd name="connsiteX0" fmla="*/ 742 w 16977"/>
                <a:gd name="connsiteY0" fmla="*/ 17712 h 17712"/>
                <a:gd name="connsiteX1" fmla="*/ 16978 w 16977"/>
                <a:gd name="connsiteY1" fmla="*/ 17712 h 17712"/>
                <a:gd name="connsiteX2" fmla="*/ 16978 w 16977"/>
                <a:gd name="connsiteY2" fmla="*/ 13284 h 17712"/>
                <a:gd name="connsiteX3" fmla="*/ 8122 w 16977"/>
                <a:gd name="connsiteY3" fmla="*/ 5166 h 17712"/>
                <a:gd name="connsiteX4" fmla="*/ 742 w 16977"/>
                <a:gd name="connsiteY4" fmla="*/ 0 h 17712"/>
                <a:gd name="connsiteX5" fmla="*/ 742 w 16977"/>
                <a:gd name="connsiteY5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7" h="17712">
                  <a:moveTo>
                    <a:pt x="742" y="17712"/>
                  </a:moveTo>
                  <a:lnTo>
                    <a:pt x="16978" y="17712"/>
                  </a:lnTo>
                  <a:lnTo>
                    <a:pt x="16978" y="13284"/>
                  </a:lnTo>
                  <a:cubicBezTo>
                    <a:pt x="14727" y="9901"/>
                    <a:pt x="11686" y="7115"/>
                    <a:pt x="8122" y="5166"/>
                  </a:cubicBezTo>
                  <a:lnTo>
                    <a:pt x="742" y="0"/>
                  </a:lnTo>
                  <a:cubicBezTo>
                    <a:pt x="-247" y="5863"/>
                    <a:pt x="-247" y="11849"/>
                    <a:pt x="742" y="17712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7A2133CB-E74C-44C7-BF67-25C87E0482DA}"/>
                </a:ext>
              </a:extLst>
            </p:cNvPr>
            <p:cNvSpPr/>
            <p:nvPr/>
          </p:nvSpPr>
          <p:spPr>
            <a:xfrm>
              <a:off x="3917100" y="3417692"/>
              <a:ext cx="42065" cy="28781"/>
            </a:xfrm>
            <a:custGeom>
              <a:avLst/>
              <a:gdLst>
                <a:gd name="connsiteX0" fmla="*/ 30258 w 42065"/>
                <a:gd name="connsiteY0" fmla="*/ 28782 h 28781"/>
                <a:gd name="connsiteX1" fmla="*/ 42066 w 42065"/>
                <a:gd name="connsiteY1" fmla="*/ 28782 h 28781"/>
                <a:gd name="connsiteX2" fmla="*/ 36900 w 42065"/>
                <a:gd name="connsiteY2" fmla="*/ 28782 h 28781"/>
                <a:gd name="connsiteX3" fmla="*/ 26568 w 42065"/>
                <a:gd name="connsiteY3" fmla="*/ 22878 h 28781"/>
                <a:gd name="connsiteX4" fmla="*/ 6642 w 42065"/>
                <a:gd name="connsiteY4" fmla="*/ 5166 h 28781"/>
                <a:gd name="connsiteX5" fmla="*/ 0 w 42065"/>
                <a:gd name="connsiteY5" fmla="*/ 0 h 28781"/>
                <a:gd name="connsiteX6" fmla="*/ 0 w 42065"/>
                <a:gd name="connsiteY6" fmla="*/ 0 h 28781"/>
                <a:gd name="connsiteX7" fmla="*/ 30258 w 42065"/>
                <a:gd name="connsiteY7" fmla="*/ 28782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65" h="28781">
                  <a:moveTo>
                    <a:pt x="30258" y="28782"/>
                  </a:moveTo>
                  <a:lnTo>
                    <a:pt x="42066" y="28782"/>
                  </a:lnTo>
                  <a:lnTo>
                    <a:pt x="36900" y="28782"/>
                  </a:lnTo>
                  <a:lnTo>
                    <a:pt x="26568" y="22878"/>
                  </a:lnTo>
                  <a:cubicBezTo>
                    <a:pt x="19181" y="17873"/>
                    <a:pt x="12480" y="11918"/>
                    <a:pt x="6642" y="5166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1365" y="8149"/>
                    <a:pt x="21550" y="17835"/>
                    <a:pt x="30258" y="28782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2E70AE09-79A0-46A5-BD3B-A5433C1CFA0E}"/>
                </a:ext>
              </a:extLst>
            </p:cNvPr>
            <p:cNvSpPr/>
            <p:nvPr/>
          </p:nvSpPr>
          <p:spPr>
            <a:xfrm>
              <a:off x="3858798" y="3450901"/>
              <a:ext cx="23615" cy="14022"/>
            </a:xfrm>
            <a:custGeom>
              <a:avLst/>
              <a:gdLst>
                <a:gd name="connsiteX0" fmla="*/ 15498 w 23615"/>
                <a:gd name="connsiteY0" fmla="*/ 14022 h 14022"/>
                <a:gd name="connsiteX1" fmla="*/ 23616 w 23615"/>
                <a:gd name="connsiteY1" fmla="*/ 14022 h 14022"/>
                <a:gd name="connsiteX2" fmla="*/ 0 w 23615"/>
                <a:gd name="connsiteY2" fmla="*/ 0 h 14022"/>
                <a:gd name="connsiteX3" fmla="*/ 15498 w 23615"/>
                <a:gd name="connsiteY3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5" h="14022">
                  <a:moveTo>
                    <a:pt x="15498" y="14022"/>
                  </a:moveTo>
                  <a:cubicBezTo>
                    <a:pt x="18118" y="13063"/>
                    <a:pt x="20996" y="13063"/>
                    <a:pt x="23616" y="14022"/>
                  </a:cubicBezTo>
                  <a:cubicBezTo>
                    <a:pt x="16612" y="8017"/>
                    <a:pt x="8627" y="3272"/>
                    <a:pt x="0" y="0"/>
                  </a:cubicBezTo>
                  <a:cubicBezTo>
                    <a:pt x="0" y="2214"/>
                    <a:pt x="7380" y="8856"/>
                    <a:pt x="15498" y="14022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2B6A865A-F918-48A8-B2BA-E3DB4A66DF0C}"/>
                </a:ext>
              </a:extLst>
            </p:cNvPr>
            <p:cNvSpPr/>
            <p:nvPr/>
          </p:nvSpPr>
          <p:spPr>
            <a:xfrm>
              <a:off x="3862489" y="3438356"/>
              <a:ext cx="29519" cy="15498"/>
            </a:xfrm>
            <a:custGeom>
              <a:avLst/>
              <a:gdLst>
                <a:gd name="connsiteX0" fmla="*/ 8118 w 29519"/>
                <a:gd name="connsiteY0" fmla="*/ 0 h 15498"/>
                <a:gd name="connsiteX1" fmla="*/ 0 w 29519"/>
                <a:gd name="connsiteY1" fmla="*/ 3690 h 15498"/>
                <a:gd name="connsiteX2" fmla="*/ 29520 w 29519"/>
                <a:gd name="connsiteY2" fmla="*/ 15498 h 15498"/>
                <a:gd name="connsiteX3" fmla="*/ 29520 w 29519"/>
                <a:gd name="connsiteY3" fmla="*/ 15498 h 15498"/>
                <a:gd name="connsiteX4" fmla="*/ 8118 w 29519"/>
                <a:gd name="connsiteY4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9" h="15498">
                  <a:moveTo>
                    <a:pt x="8118" y="0"/>
                  </a:moveTo>
                  <a:cubicBezTo>
                    <a:pt x="5173" y="624"/>
                    <a:pt x="2406" y="1884"/>
                    <a:pt x="0" y="3690"/>
                  </a:cubicBezTo>
                  <a:lnTo>
                    <a:pt x="29520" y="15498"/>
                  </a:lnTo>
                  <a:lnTo>
                    <a:pt x="29520" y="15498"/>
                  </a:lnTo>
                  <a:cubicBezTo>
                    <a:pt x="24199" y="8204"/>
                    <a:pt x="16708" y="2779"/>
                    <a:pt x="8118" y="0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F7CD8DDC-9529-4B57-97CD-5D528274BAE4}"/>
                </a:ext>
              </a:extLst>
            </p:cNvPr>
            <p:cNvSpPr/>
            <p:nvPr/>
          </p:nvSpPr>
          <p:spPr>
            <a:xfrm>
              <a:off x="4131121" y="34848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B7837229-C055-4E51-B6D1-B603D634EA2B}"/>
                </a:ext>
              </a:extLst>
            </p:cNvPr>
            <p:cNvSpPr/>
            <p:nvPr/>
          </p:nvSpPr>
          <p:spPr>
            <a:xfrm>
              <a:off x="3892746" y="3413263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CCF4C0AD-F860-4819-8532-219BED6D4FBC}"/>
                </a:ext>
              </a:extLst>
            </p:cNvPr>
            <p:cNvSpPr/>
            <p:nvPr/>
          </p:nvSpPr>
          <p:spPr>
            <a:xfrm>
              <a:off x="3633708" y="3636139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92D8F9AC-52BD-404E-8DEC-6D596F31E829}"/>
                </a:ext>
              </a:extLst>
            </p:cNvPr>
            <p:cNvSpPr/>
            <p:nvPr/>
          </p:nvSpPr>
          <p:spPr>
            <a:xfrm>
              <a:off x="3566550" y="37062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2A3A95E7-5539-480C-9AAA-A32BAB5D0570}"/>
                </a:ext>
              </a:extLst>
            </p:cNvPr>
            <p:cNvSpPr/>
            <p:nvPr/>
          </p:nvSpPr>
          <p:spPr>
            <a:xfrm>
              <a:off x="3824112" y="34427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5A11073C-7A3C-4540-BE99-8787C476748D}"/>
                </a:ext>
              </a:extLst>
            </p:cNvPr>
            <p:cNvSpPr/>
            <p:nvPr/>
          </p:nvSpPr>
          <p:spPr>
            <a:xfrm>
              <a:off x="3498654" y="38501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E7D38A0A-E77D-4F14-88F8-4F46E305546F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626C83DC-226A-4DEA-A45F-AEB7846F24C2}"/>
                </a:ext>
              </a:extLst>
            </p:cNvPr>
            <p:cNvSpPr/>
            <p:nvPr/>
          </p:nvSpPr>
          <p:spPr>
            <a:xfrm>
              <a:off x="35444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1BE31001-1791-48C8-8775-7FE56CC3F863}"/>
                </a:ext>
              </a:extLst>
            </p:cNvPr>
            <p:cNvSpPr/>
            <p:nvPr/>
          </p:nvSpPr>
          <p:spPr>
            <a:xfrm>
              <a:off x="3809781" y="3470827"/>
              <a:ext cx="309" cy="4428"/>
            </a:xfrm>
            <a:custGeom>
              <a:avLst/>
              <a:gdLst>
                <a:gd name="connsiteX0" fmla="*/ 310 w 309"/>
                <a:gd name="connsiteY0" fmla="*/ 0 h 4428"/>
                <a:gd name="connsiteX1" fmla="*/ 310 w 309"/>
                <a:gd name="connsiteY1" fmla="*/ 0 h 4428"/>
                <a:gd name="connsiteX2" fmla="*/ 310 w 309"/>
                <a:gd name="connsiteY2" fmla="*/ 4428 h 4428"/>
                <a:gd name="connsiteX3" fmla="*/ 310 w 309"/>
                <a:gd name="connsiteY3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" h="4428">
                  <a:moveTo>
                    <a:pt x="310" y="0"/>
                  </a:moveTo>
                  <a:lnTo>
                    <a:pt x="310" y="0"/>
                  </a:lnTo>
                  <a:lnTo>
                    <a:pt x="310" y="4428"/>
                  </a:lnTo>
                  <a:cubicBezTo>
                    <a:pt x="-103" y="2981"/>
                    <a:pt x="-103" y="1447"/>
                    <a:pt x="310" y="0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2789F4F4-1681-4C06-93DE-A354F32CF7CF}"/>
                </a:ext>
              </a:extLst>
            </p:cNvPr>
            <p:cNvSpPr/>
            <p:nvPr/>
          </p:nvSpPr>
          <p:spPr>
            <a:xfrm>
              <a:off x="3725958" y="3639830"/>
              <a:ext cx="73800" cy="3689"/>
            </a:xfrm>
            <a:custGeom>
              <a:avLst/>
              <a:gdLst>
                <a:gd name="connsiteX0" fmla="*/ 0 w 73800"/>
                <a:gd name="connsiteY0" fmla="*/ 0 h 3689"/>
                <a:gd name="connsiteX1" fmla="*/ 0 w 73800"/>
                <a:gd name="connsiteY1" fmla="*/ 0 h 3689"/>
                <a:gd name="connsiteX2" fmla="*/ 0 w 73800"/>
                <a:gd name="connsiteY2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368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690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F4AEE9F4-6800-4050-A9F6-750ABE478CE8}"/>
                </a:ext>
              </a:extLst>
            </p:cNvPr>
            <p:cNvSpPr/>
            <p:nvPr/>
          </p:nvSpPr>
          <p:spPr>
            <a:xfrm>
              <a:off x="3838135" y="3459758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  <a:gd name="connsiteX2" fmla="*/ 4428 w 4427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C280B1B-E631-4E54-8046-2E8E0D624CE3}"/>
                </a:ext>
              </a:extLst>
            </p:cNvPr>
            <p:cNvSpPr/>
            <p:nvPr/>
          </p:nvSpPr>
          <p:spPr>
            <a:xfrm>
              <a:off x="3797544" y="3666398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E95E6141-6357-461A-A59A-F593D33693DC}"/>
                </a:ext>
              </a:extLst>
            </p:cNvPr>
            <p:cNvSpPr/>
            <p:nvPr/>
          </p:nvSpPr>
          <p:spPr>
            <a:xfrm>
              <a:off x="3500868" y="38545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BF2C2D36-897A-46E9-BBFA-9039101A5D54}"/>
                </a:ext>
              </a:extLst>
            </p:cNvPr>
            <p:cNvSpPr/>
            <p:nvPr/>
          </p:nvSpPr>
          <p:spPr>
            <a:xfrm>
              <a:off x="3937027" y="3566767"/>
              <a:ext cx="65681" cy="25830"/>
            </a:xfrm>
            <a:custGeom>
              <a:avLst/>
              <a:gdLst>
                <a:gd name="connsiteX0" fmla="*/ 30996 w 65681"/>
                <a:gd name="connsiteY0" fmla="*/ 2214 h 25830"/>
                <a:gd name="connsiteX1" fmla="*/ 0 w 65681"/>
                <a:gd name="connsiteY1" fmla="*/ 13284 h 25830"/>
                <a:gd name="connsiteX2" fmla="*/ 5904 w 65681"/>
                <a:gd name="connsiteY2" fmla="*/ 13284 h 25830"/>
                <a:gd name="connsiteX3" fmla="*/ 21402 w 65681"/>
                <a:gd name="connsiteY3" fmla="*/ 25830 h 25830"/>
                <a:gd name="connsiteX4" fmla="*/ 65682 w 65681"/>
                <a:gd name="connsiteY4" fmla="*/ 0 h 25830"/>
                <a:gd name="connsiteX5" fmla="*/ 58302 w 65681"/>
                <a:gd name="connsiteY5" fmla="*/ 0 h 25830"/>
                <a:gd name="connsiteX6" fmla="*/ 30996 w 65681"/>
                <a:gd name="connsiteY6" fmla="*/ 2214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681" h="25830">
                  <a:moveTo>
                    <a:pt x="30996" y="2214"/>
                  </a:moveTo>
                  <a:cubicBezTo>
                    <a:pt x="19395" y="-339"/>
                    <a:pt x="7358" y="3960"/>
                    <a:pt x="0" y="13284"/>
                  </a:cubicBezTo>
                  <a:cubicBezTo>
                    <a:pt x="0" y="13284"/>
                    <a:pt x="3690" y="13284"/>
                    <a:pt x="5904" y="13284"/>
                  </a:cubicBezTo>
                  <a:cubicBezTo>
                    <a:pt x="12583" y="15146"/>
                    <a:pt x="18192" y="19687"/>
                    <a:pt x="21402" y="25830"/>
                  </a:cubicBezTo>
                  <a:lnTo>
                    <a:pt x="65682" y="0"/>
                  </a:lnTo>
                  <a:lnTo>
                    <a:pt x="58302" y="0"/>
                  </a:lnTo>
                  <a:cubicBezTo>
                    <a:pt x="49940" y="4632"/>
                    <a:pt x="39992" y="5440"/>
                    <a:pt x="30996" y="2214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89145D20-1FC0-49D5-A107-A0E8D1657885}"/>
                </a:ext>
              </a:extLst>
            </p:cNvPr>
            <p:cNvSpPr/>
            <p:nvPr/>
          </p:nvSpPr>
          <p:spPr>
            <a:xfrm>
              <a:off x="4030752" y="34494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A3D3465B-461A-4778-A769-E089BE5875A1}"/>
                </a:ext>
              </a:extLst>
            </p:cNvPr>
            <p:cNvSpPr/>
            <p:nvPr/>
          </p:nvSpPr>
          <p:spPr>
            <a:xfrm>
              <a:off x="3913410" y="3585956"/>
              <a:ext cx="34686" cy="19925"/>
            </a:xfrm>
            <a:custGeom>
              <a:avLst/>
              <a:gdLst>
                <a:gd name="connsiteX0" fmla="*/ 14022 w 34686"/>
                <a:gd name="connsiteY0" fmla="*/ 0 h 19925"/>
                <a:gd name="connsiteX1" fmla="*/ 0 w 34686"/>
                <a:gd name="connsiteY1" fmla="*/ 0 h 19925"/>
                <a:gd name="connsiteX2" fmla="*/ 0 w 34686"/>
                <a:gd name="connsiteY2" fmla="*/ 0 h 19925"/>
                <a:gd name="connsiteX3" fmla="*/ 20664 w 34686"/>
                <a:gd name="connsiteY3" fmla="*/ 19926 h 19925"/>
                <a:gd name="connsiteX4" fmla="*/ 34686 w 34686"/>
                <a:gd name="connsiteY4" fmla="*/ 11808 h 19925"/>
                <a:gd name="connsiteX5" fmla="*/ 17712 w 34686"/>
                <a:gd name="connsiteY5" fmla="*/ 73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686" h="19925">
                  <a:moveTo>
                    <a:pt x="14022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339" y="8860"/>
                    <a:pt x="11653" y="15912"/>
                    <a:pt x="20664" y="19926"/>
                  </a:cubicBezTo>
                  <a:lnTo>
                    <a:pt x="34686" y="11808"/>
                  </a:lnTo>
                  <a:cubicBezTo>
                    <a:pt x="29867" y="6969"/>
                    <a:pt x="24081" y="3197"/>
                    <a:pt x="17712" y="738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3C0010C1-AA8E-4942-AD51-1595B311BE20}"/>
                </a:ext>
              </a:extLst>
            </p:cNvPr>
            <p:cNvSpPr/>
            <p:nvPr/>
          </p:nvSpPr>
          <p:spPr>
            <a:xfrm>
              <a:off x="4193850" y="3443522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4428 w 4427"/>
                <a:gd name="connsiteY1" fmla="*/ 0 h 73800"/>
                <a:gd name="connsiteX2" fmla="*/ 0 w 4427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0AC6A56B-79E1-4D09-A2F6-A3B67D0DBE05}"/>
                </a:ext>
              </a:extLst>
            </p:cNvPr>
            <p:cNvSpPr/>
            <p:nvPr/>
          </p:nvSpPr>
          <p:spPr>
            <a:xfrm>
              <a:off x="4185732" y="34486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D4C47991-D363-4230-91CC-70F27F2849EA}"/>
                </a:ext>
              </a:extLst>
            </p:cNvPr>
            <p:cNvSpPr/>
            <p:nvPr/>
          </p:nvSpPr>
          <p:spPr>
            <a:xfrm>
              <a:off x="3628543" y="3752743"/>
              <a:ext cx="60515" cy="35424"/>
            </a:xfrm>
            <a:custGeom>
              <a:avLst/>
              <a:gdLst>
                <a:gd name="connsiteX0" fmla="*/ 49446 w 60515"/>
                <a:gd name="connsiteY0" fmla="*/ 2952 h 35424"/>
                <a:gd name="connsiteX1" fmla="*/ 49446 w 60515"/>
                <a:gd name="connsiteY1" fmla="*/ 2952 h 35424"/>
                <a:gd name="connsiteX2" fmla="*/ 38376 w 60515"/>
                <a:gd name="connsiteY2" fmla="*/ 2952 h 35424"/>
                <a:gd name="connsiteX3" fmla="*/ 30996 w 60515"/>
                <a:gd name="connsiteY3" fmla="*/ 10332 h 35424"/>
                <a:gd name="connsiteX4" fmla="*/ 24354 w 60515"/>
                <a:gd name="connsiteY4" fmla="*/ 10332 h 35424"/>
                <a:gd name="connsiteX5" fmla="*/ 18450 w 60515"/>
                <a:gd name="connsiteY5" fmla="*/ 10332 h 35424"/>
                <a:gd name="connsiteX6" fmla="*/ 13284 w 60515"/>
                <a:gd name="connsiteY6" fmla="*/ 19926 h 35424"/>
                <a:gd name="connsiteX7" fmla="*/ 6642 w 60515"/>
                <a:gd name="connsiteY7" fmla="*/ 19926 h 35424"/>
                <a:gd name="connsiteX8" fmla="*/ 6642 w 60515"/>
                <a:gd name="connsiteY8" fmla="*/ 19926 h 35424"/>
                <a:gd name="connsiteX9" fmla="*/ 6642 w 60515"/>
                <a:gd name="connsiteY9" fmla="*/ 25830 h 35424"/>
                <a:gd name="connsiteX10" fmla="*/ 0 w 60515"/>
                <a:gd name="connsiteY10" fmla="*/ 30996 h 35424"/>
                <a:gd name="connsiteX11" fmla="*/ 0 w 60515"/>
                <a:gd name="connsiteY11" fmla="*/ 35424 h 35424"/>
                <a:gd name="connsiteX12" fmla="*/ 60516 w 60515"/>
                <a:gd name="connsiteY12" fmla="*/ 0 h 35424"/>
                <a:gd name="connsiteX13" fmla="*/ 60516 w 60515"/>
                <a:gd name="connsiteY13" fmla="*/ 0 h 35424"/>
                <a:gd name="connsiteX14" fmla="*/ 49446 w 60515"/>
                <a:gd name="connsiteY14" fmla="*/ 2952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515" h="35424">
                  <a:moveTo>
                    <a:pt x="49446" y="2952"/>
                  </a:moveTo>
                  <a:lnTo>
                    <a:pt x="49446" y="2952"/>
                  </a:lnTo>
                  <a:cubicBezTo>
                    <a:pt x="45850" y="4135"/>
                    <a:pt x="41972" y="4135"/>
                    <a:pt x="38376" y="2952"/>
                  </a:cubicBezTo>
                  <a:cubicBezTo>
                    <a:pt x="37104" y="6367"/>
                    <a:pt x="34411" y="9060"/>
                    <a:pt x="30996" y="10332"/>
                  </a:cubicBezTo>
                  <a:lnTo>
                    <a:pt x="24354" y="10332"/>
                  </a:lnTo>
                  <a:lnTo>
                    <a:pt x="18450" y="10332"/>
                  </a:lnTo>
                  <a:cubicBezTo>
                    <a:pt x="17618" y="13935"/>
                    <a:pt x="15833" y="17248"/>
                    <a:pt x="13284" y="19926"/>
                  </a:cubicBezTo>
                  <a:cubicBezTo>
                    <a:pt x="11105" y="20488"/>
                    <a:pt x="8821" y="20488"/>
                    <a:pt x="6642" y="19926"/>
                  </a:cubicBezTo>
                  <a:lnTo>
                    <a:pt x="6642" y="19926"/>
                  </a:lnTo>
                  <a:cubicBezTo>
                    <a:pt x="6973" y="21880"/>
                    <a:pt x="6973" y="23876"/>
                    <a:pt x="6642" y="25830"/>
                  </a:cubicBezTo>
                  <a:cubicBezTo>
                    <a:pt x="4976" y="28160"/>
                    <a:pt x="2669" y="29955"/>
                    <a:pt x="0" y="30996"/>
                  </a:cubicBezTo>
                  <a:cubicBezTo>
                    <a:pt x="0" y="30996"/>
                    <a:pt x="0" y="30996"/>
                    <a:pt x="0" y="35424"/>
                  </a:cubicBezTo>
                  <a:lnTo>
                    <a:pt x="60516" y="0"/>
                  </a:lnTo>
                  <a:lnTo>
                    <a:pt x="60516" y="0"/>
                  </a:lnTo>
                  <a:cubicBezTo>
                    <a:pt x="57661" y="2965"/>
                    <a:pt x="53398" y="4103"/>
                    <a:pt x="49446" y="2952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13C6596F-60FA-45B4-B33F-9A3828686F97}"/>
                </a:ext>
              </a:extLst>
            </p:cNvPr>
            <p:cNvSpPr/>
            <p:nvPr/>
          </p:nvSpPr>
          <p:spPr>
            <a:xfrm>
              <a:off x="4035181" y="351879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88CDC731-9DC3-4331-873E-4EA662E49C6A}"/>
                </a:ext>
              </a:extLst>
            </p:cNvPr>
            <p:cNvSpPr/>
            <p:nvPr/>
          </p:nvSpPr>
          <p:spPr>
            <a:xfrm>
              <a:off x="4172449" y="3373411"/>
              <a:ext cx="73800" cy="327"/>
            </a:xfrm>
            <a:custGeom>
              <a:avLst/>
              <a:gdLst>
                <a:gd name="connsiteX0" fmla="*/ 0 w 73800"/>
                <a:gd name="connsiteY0" fmla="*/ 0 h 327"/>
                <a:gd name="connsiteX1" fmla="*/ 0 w 73800"/>
                <a:gd name="connsiteY1" fmla="*/ 0 h 327"/>
                <a:gd name="connsiteX2" fmla="*/ 0 w 73800"/>
                <a:gd name="connsiteY2" fmla="*/ 0 h 327"/>
                <a:gd name="connsiteX3" fmla="*/ 0 w 73800"/>
                <a:gd name="connsiteY3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286676FF-1623-4072-A7CE-0AD49C566321}"/>
                </a:ext>
              </a:extLst>
            </p:cNvPr>
            <p:cNvSpPr/>
            <p:nvPr/>
          </p:nvSpPr>
          <p:spPr>
            <a:xfrm>
              <a:off x="3338509" y="39446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8D70982-8FD6-4FB3-9BF6-32F9E688F36E}"/>
                </a:ext>
              </a:extLst>
            </p:cNvPr>
            <p:cNvSpPr/>
            <p:nvPr/>
          </p:nvSpPr>
          <p:spPr>
            <a:xfrm>
              <a:off x="3340722" y="3899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98543351-577F-4604-A93B-375228FE1B2A}"/>
                </a:ext>
              </a:extLst>
            </p:cNvPr>
            <p:cNvSpPr/>
            <p:nvPr/>
          </p:nvSpPr>
          <p:spPr>
            <a:xfrm>
              <a:off x="4186470" y="3448687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5904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7FB44A55-E4CA-4807-A8B3-7900647056A3}"/>
                </a:ext>
              </a:extLst>
            </p:cNvPr>
            <p:cNvSpPr/>
            <p:nvPr/>
          </p:nvSpPr>
          <p:spPr>
            <a:xfrm>
              <a:off x="3894223" y="3563078"/>
              <a:ext cx="20663" cy="16974"/>
            </a:xfrm>
            <a:custGeom>
              <a:avLst/>
              <a:gdLst>
                <a:gd name="connsiteX0" fmla="*/ 2952 w 20663"/>
                <a:gd name="connsiteY0" fmla="*/ 3690 h 16974"/>
                <a:gd name="connsiteX1" fmla="*/ 2952 w 20663"/>
                <a:gd name="connsiteY1" fmla="*/ 3690 h 16974"/>
                <a:gd name="connsiteX2" fmla="*/ 15498 w 20663"/>
                <a:gd name="connsiteY2" fmla="*/ 16974 h 16974"/>
                <a:gd name="connsiteX3" fmla="*/ 20664 w 20663"/>
                <a:gd name="connsiteY3" fmla="*/ 16974 h 16974"/>
                <a:gd name="connsiteX4" fmla="*/ 20664 w 20663"/>
                <a:gd name="connsiteY4" fmla="*/ 16974 h 16974"/>
                <a:gd name="connsiteX5" fmla="*/ 14022 w 20663"/>
                <a:gd name="connsiteY5" fmla="*/ 8118 h 16974"/>
                <a:gd name="connsiteX6" fmla="*/ 8118 w 20663"/>
                <a:gd name="connsiteY6" fmla="*/ 0 h 16974"/>
                <a:gd name="connsiteX7" fmla="*/ 0 w 20663"/>
                <a:gd name="connsiteY7" fmla="*/ 0 h 16974"/>
                <a:gd name="connsiteX8" fmla="*/ 2952 w 20663"/>
                <a:gd name="connsiteY8" fmla="*/ 369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63" h="16974">
                  <a:moveTo>
                    <a:pt x="2952" y="3690"/>
                  </a:moveTo>
                  <a:lnTo>
                    <a:pt x="2952" y="3690"/>
                  </a:lnTo>
                  <a:cubicBezTo>
                    <a:pt x="7705" y="7545"/>
                    <a:pt x="11919" y="12012"/>
                    <a:pt x="15498" y="16974"/>
                  </a:cubicBezTo>
                  <a:lnTo>
                    <a:pt x="20664" y="16974"/>
                  </a:lnTo>
                  <a:lnTo>
                    <a:pt x="20664" y="16974"/>
                  </a:lnTo>
                  <a:lnTo>
                    <a:pt x="14022" y="8118"/>
                  </a:lnTo>
                  <a:cubicBezTo>
                    <a:pt x="12487" y="5122"/>
                    <a:pt x="10494" y="2384"/>
                    <a:pt x="8118" y="0"/>
                  </a:cubicBezTo>
                  <a:lnTo>
                    <a:pt x="0" y="0"/>
                  </a:lnTo>
                  <a:cubicBezTo>
                    <a:pt x="856" y="1328"/>
                    <a:pt x="1845" y="2565"/>
                    <a:pt x="2952" y="3690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8C9AB2B1-6B6C-4EFC-A6C5-920B3DC0E0D0}"/>
                </a:ext>
              </a:extLst>
            </p:cNvPr>
            <p:cNvSpPr/>
            <p:nvPr/>
          </p:nvSpPr>
          <p:spPr>
            <a:xfrm>
              <a:off x="3902341" y="3543151"/>
              <a:ext cx="21401" cy="7380"/>
            </a:xfrm>
            <a:custGeom>
              <a:avLst/>
              <a:gdLst>
                <a:gd name="connsiteX0" fmla="*/ 16974 w 21401"/>
                <a:gd name="connsiteY0" fmla="*/ 0 h 7380"/>
                <a:gd name="connsiteX1" fmla="*/ 0 w 21401"/>
                <a:gd name="connsiteY1" fmla="*/ 0 h 7380"/>
                <a:gd name="connsiteX2" fmla="*/ 0 w 21401"/>
                <a:gd name="connsiteY2" fmla="*/ 0 h 7380"/>
                <a:gd name="connsiteX3" fmla="*/ 0 w 21401"/>
                <a:gd name="connsiteY3" fmla="*/ 0 h 7380"/>
                <a:gd name="connsiteX4" fmla="*/ 8118 w 21401"/>
                <a:gd name="connsiteY4" fmla="*/ 7380 h 7380"/>
                <a:gd name="connsiteX5" fmla="*/ 21402 w 21401"/>
                <a:gd name="connsiteY5" fmla="*/ 738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01" h="7380">
                  <a:moveTo>
                    <a:pt x="1697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55" y="2042"/>
                    <a:pt x="5793" y="4529"/>
                    <a:pt x="8118" y="7380"/>
                  </a:cubicBezTo>
                  <a:cubicBezTo>
                    <a:pt x="13018" y="6275"/>
                    <a:pt x="17579" y="3996"/>
                    <a:pt x="21402" y="738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947614AC-5CC0-4304-AA8B-70E866ED7FA4}"/>
                </a:ext>
              </a:extLst>
            </p:cNvPr>
            <p:cNvSpPr/>
            <p:nvPr/>
          </p:nvSpPr>
          <p:spPr>
            <a:xfrm>
              <a:off x="4018206" y="3519740"/>
              <a:ext cx="53136" cy="24149"/>
            </a:xfrm>
            <a:custGeom>
              <a:avLst/>
              <a:gdLst>
                <a:gd name="connsiteX0" fmla="*/ 0 w 53136"/>
                <a:gd name="connsiteY0" fmla="*/ 17508 h 24149"/>
                <a:gd name="connsiteX1" fmla="*/ 0 w 53136"/>
                <a:gd name="connsiteY1" fmla="*/ 17508 h 24149"/>
                <a:gd name="connsiteX2" fmla="*/ 26568 w 53136"/>
                <a:gd name="connsiteY2" fmla="*/ 24150 h 24149"/>
                <a:gd name="connsiteX3" fmla="*/ 53136 w 53136"/>
                <a:gd name="connsiteY3" fmla="*/ 10866 h 24149"/>
                <a:gd name="connsiteX4" fmla="*/ 53136 w 53136"/>
                <a:gd name="connsiteY4" fmla="*/ 5700 h 24149"/>
                <a:gd name="connsiteX5" fmla="*/ 42804 w 53136"/>
                <a:gd name="connsiteY5" fmla="*/ 2010 h 24149"/>
                <a:gd name="connsiteX6" fmla="*/ 30258 w 53136"/>
                <a:gd name="connsiteY6" fmla="*/ 15294 h 24149"/>
                <a:gd name="connsiteX7" fmla="*/ 30258 w 53136"/>
                <a:gd name="connsiteY7" fmla="*/ 15294 h 24149"/>
                <a:gd name="connsiteX8" fmla="*/ 30258 w 53136"/>
                <a:gd name="connsiteY8" fmla="*/ 11604 h 24149"/>
                <a:gd name="connsiteX9" fmla="*/ 30258 w 53136"/>
                <a:gd name="connsiteY9" fmla="*/ 534 h 24149"/>
                <a:gd name="connsiteX10" fmla="*/ 0 w 53136"/>
                <a:gd name="connsiteY10" fmla="*/ 17508 h 2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136" h="24149">
                  <a:moveTo>
                    <a:pt x="0" y="17508"/>
                  </a:moveTo>
                  <a:lnTo>
                    <a:pt x="0" y="17508"/>
                  </a:lnTo>
                  <a:cubicBezTo>
                    <a:pt x="8996" y="19103"/>
                    <a:pt x="17874" y="21323"/>
                    <a:pt x="26568" y="24150"/>
                  </a:cubicBezTo>
                  <a:lnTo>
                    <a:pt x="53136" y="10866"/>
                  </a:lnTo>
                  <a:lnTo>
                    <a:pt x="53136" y="5700"/>
                  </a:lnTo>
                  <a:lnTo>
                    <a:pt x="42804" y="2010"/>
                  </a:lnTo>
                  <a:cubicBezTo>
                    <a:pt x="39409" y="7120"/>
                    <a:pt x="35166" y="11613"/>
                    <a:pt x="30258" y="15294"/>
                  </a:cubicBezTo>
                  <a:lnTo>
                    <a:pt x="30258" y="15294"/>
                  </a:lnTo>
                  <a:cubicBezTo>
                    <a:pt x="30332" y="14065"/>
                    <a:pt x="30332" y="12833"/>
                    <a:pt x="30258" y="11604"/>
                  </a:cubicBezTo>
                  <a:cubicBezTo>
                    <a:pt x="30679" y="7926"/>
                    <a:pt x="30679" y="4212"/>
                    <a:pt x="30258" y="534"/>
                  </a:cubicBezTo>
                  <a:cubicBezTo>
                    <a:pt x="17358" y="-2084"/>
                    <a:pt x="4487" y="5137"/>
                    <a:pt x="0" y="17508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B85756A5-5FDF-40A9-8192-9D9F08F453DD}"/>
                </a:ext>
              </a:extLst>
            </p:cNvPr>
            <p:cNvSpPr/>
            <p:nvPr/>
          </p:nvSpPr>
          <p:spPr>
            <a:xfrm>
              <a:off x="4028539" y="352101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F813FAD3-8545-49B9-AA64-2BAD092385C4}"/>
                </a:ext>
              </a:extLst>
            </p:cNvPr>
            <p:cNvSpPr/>
            <p:nvPr/>
          </p:nvSpPr>
          <p:spPr>
            <a:xfrm>
              <a:off x="3918577" y="3554960"/>
              <a:ext cx="28044" cy="16235"/>
            </a:xfrm>
            <a:custGeom>
              <a:avLst/>
              <a:gdLst>
                <a:gd name="connsiteX0" fmla="*/ 21402 w 28044"/>
                <a:gd name="connsiteY0" fmla="*/ 3690 h 16235"/>
                <a:gd name="connsiteX1" fmla="*/ 0 w 28044"/>
                <a:gd name="connsiteY1" fmla="*/ 3690 h 16235"/>
                <a:gd name="connsiteX2" fmla="*/ 10332 w 28044"/>
                <a:gd name="connsiteY2" fmla="*/ 16236 h 16235"/>
                <a:gd name="connsiteX3" fmla="*/ 22878 w 28044"/>
                <a:gd name="connsiteY3" fmla="*/ 6642 h 16235"/>
                <a:gd name="connsiteX4" fmla="*/ 28044 w 28044"/>
                <a:gd name="connsiteY4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44" h="16235">
                  <a:moveTo>
                    <a:pt x="21402" y="3690"/>
                  </a:moveTo>
                  <a:cubicBezTo>
                    <a:pt x="14302" y="4671"/>
                    <a:pt x="7100" y="4671"/>
                    <a:pt x="0" y="3690"/>
                  </a:cubicBezTo>
                  <a:cubicBezTo>
                    <a:pt x="3033" y="8193"/>
                    <a:pt x="6494" y="12394"/>
                    <a:pt x="10332" y="16236"/>
                  </a:cubicBezTo>
                  <a:cubicBezTo>
                    <a:pt x="16088" y="15922"/>
                    <a:pt x="21062" y="12115"/>
                    <a:pt x="22878" y="6642"/>
                  </a:cubicBezTo>
                  <a:cubicBezTo>
                    <a:pt x="24177" y="4128"/>
                    <a:pt x="25926" y="1875"/>
                    <a:pt x="28044" y="0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42C243-5CC0-4107-826F-61A729A42CAB}"/>
                </a:ext>
              </a:extLst>
            </p:cNvPr>
            <p:cNvSpPr/>
            <p:nvPr/>
          </p:nvSpPr>
          <p:spPr>
            <a:xfrm>
              <a:off x="3846991" y="3419958"/>
              <a:ext cx="42803" cy="19135"/>
            </a:xfrm>
            <a:custGeom>
              <a:avLst/>
              <a:gdLst>
                <a:gd name="connsiteX0" fmla="*/ 8118 w 42803"/>
                <a:gd name="connsiteY0" fmla="*/ 5113 h 19135"/>
                <a:gd name="connsiteX1" fmla="*/ 22878 w 42803"/>
                <a:gd name="connsiteY1" fmla="*/ 11017 h 19135"/>
                <a:gd name="connsiteX2" fmla="*/ 42804 w 42803"/>
                <a:gd name="connsiteY2" fmla="*/ 19135 h 19135"/>
                <a:gd name="connsiteX3" fmla="*/ 0 w 42803"/>
                <a:gd name="connsiteY3" fmla="*/ 1423 h 19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803" h="19135">
                  <a:moveTo>
                    <a:pt x="8118" y="5113"/>
                  </a:moveTo>
                  <a:cubicBezTo>
                    <a:pt x="12767" y="7707"/>
                    <a:pt x="17727" y="9691"/>
                    <a:pt x="22878" y="11017"/>
                  </a:cubicBezTo>
                  <a:cubicBezTo>
                    <a:pt x="29941" y="12555"/>
                    <a:pt x="36679" y="15302"/>
                    <a:pt x="42804" y="19135"/>
                  </a:cubicBezTo>
                  <a:cubicBezTo>
                    <a:pt x="25830" y="2899"/>
                    <a:pt x="11070" y="-3005"/>
                    <a:pt x="0" y="1423"/>
                  </a:cubicBez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D5DB52BA-0B20-4089-A8FD-4FBC8F879670}"/>
                </a:ext>
              </a:extLst>
            </p:cNvPr>
            <p:cNvSpPr/>
            <p:nvPr/>
          </p:nvSpPr>
          <p:spPr>
            <a:xfrm>
              <a:off x="3947358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7FB0DE1F-8474-473E-AD38-9CC8842F9546}"/>
                </a:ext>
              </a:extLst>
            </p:cNvPr>
            <p:cNvSpPr/>
            <p:nvPr/>
          </p:nvSpPr>
          <p:spPr>
            <a:xfrm>
              <a:off x="3923743" y="35438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4DE46D1-0E0A-46A5-A721-DDA0609F4B2E}"/>
                </a:ext>
              </a:extLst>
            </p:cNvPr>
            <p:cNvSpPr/>
            <p:nvPr/>
          </p:nvSpPr>
          <p:spPr>
            <a:xfrm>
              <a:off x="4024110" y="3549794"/>
              <a:ext cx="8118" cy="4427"/>
            </a:xfrm>
            <a:custGeom>
              <a:avLst/>
              <a:gdLst>
                <a:gd name="connsiteX0" fmla="*/ 0 w 8118"/>
                <a:gd name="connsiteY0" fmla="*/ 0 h 4427"/>
                <a:gd name="connsiteX1" fmla="*/ 0 w 8118"/>
                <a:gd name="connsiteY1" fmla="*/ 0 h 4427"/>
                <a:gd name="connsiteX2" fmla="*/ 4428 w 8118"/>
                <a:gd name="connsiteY2" fmla="*/ 4428 h 4427"/>
                <a:gd name="connsiteX3" fmla="*/ 8118 w 811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8" h="4427">
                  <a:moveTo>
                    <a:pt x="0" y="0"/>
                  </a:moveTo>
                  <a:lnTo>
                    <a:pt x="0" y="0"/>
                  </a:lnTo>
                  <a:lnTo>
                    <a:pt x="4428" y="4428"/>
                  </a:lnTo>
                  <a:lnTo>
                    <a:pt x="8118" y="4428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668773ED-653E-4EAE-ABD0-DED9441C3D15}"/>
                </a:ext>
              </a:extLst>
            </p:cNvPr>
            <p:cNvSpPr/>
            <p:nvPr/>
          </p:nvSpPr>
          <p:spPr>
            <a:xfrm>
              <a:off x="4024848" y="35269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0AB177DE-FC48-4CF1-AF51-E0FE10B81604}"/>
                </a:ext>
              </a:extLst>
            </p:cNvPr>
            <p:cNvSpPr/>
            <p:nvPr/>
          </p:nvSpPr>
          <p:spPr>
            <a:xfrm>
              <a:off x="4044775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CA28326E-895E-4879-9C79-CC2ECA880FD2}"/>
                </a:ext>
              </a:extLst>
            </p:cNvPr>
            <p:cNvSpPr/>
            <p:nvPr/>
          </p:nvSpPr>
          <p:spPr>
            <a:xfrm>
              <a:off x="3677250" y="3755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5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06954522-F98C-47AE-88ED-1E4A48C90834}"/>
                </a:ext>
              </a:extLst>
            </p:cNvPr>
            <p:cNvSpPr/>
            <p:nvPr/>
          </p:nvSpPr>
          <p:spPr>
            <a:xfrm>
              <a:off x="4077985" y="3868610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3690 h 3690"/>
                <a:gd name="connsiteX2" fmla="*/ 0 w 73800"/>
                <a:gd name="connsiteY2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D9517B81-3AFC-4CF0-B092-6CC537D3D4FF}"/>
                </a:ext>
              </a:extLst>
            </p:cNvPr>
            <p:cNvSpPr/>
            <p:nvPr/>
          </p:nvSpPr>
          <p:spPr>
            <a:xfrm>
              <a:off x="4028539" y="3554960"/>
              <a:ext cx="30257" cy="11070"/>
            </a:xfrm>
            <a:custGeom>
              <a:avLst/>
              <a:gdLst>
                <a:gd name="connsiteX0" fmla="*/ 30258 w 30257"/>
                <a:gd name="connsiteY0" fmla="*/ 4428 h 11070"/>
                <a:gd name="connsiteX1" fmla="*/ 3690 w 30257"/>
                <a:gd name="connsiteY1" fmla="*/ 0 h 11070"/>
                <a:gd name="connsiteX2" fmla="*/ 0 w 30257"/>
                <a:gd name="connsiteY2" fmla="*/ 0 h 11070"/>
                <a:gd name="connsiteX3" fmla="*/ 5166 w 30257"/>
                <a:gd name="connsiteY3" fmla="*/ 0 h 11070"/>
                <a:gd name="connsiteX4" fmla="*/ 15498 w 30257"/>
                <a:gd name="connsiteY4" fmla="*/ 5904 h 11070"/>
                <a:gd name="connsiteX5" fmla="*/ 22878 w 30257"/>
                <a:gd name="connsiteY5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57" h="11070">
                  <a:moveTo>
                    <a:pt x="30258" y="4428"/>
                  </a:moveTo>
                  <a:lnTo>
                    <a:pt x="3690" y="0"/>
                  </a:lnTo>
                  <a:lnTo>
                    <a:pt x="0" y="0"/>
                  </a:lnTo>
                  <a:cubicBezTo>
                    <a:pt x="1675" y="562"/>
                    <a:pt x="3491" y="562"/>
                    <a:pt x="5166" y="0"/>
                  </a:cubicBezTo>
                  <a:cubicBezTo>
                    <a:pt x="5166" y="0"/>
                    <a:pt x="11808" y="0"/>
                    <a:pt x="15498" y="5904"/>
                  </a:cubicBezTo>
                  <a:lnTo>
                    <a:pt x="22878" y="1107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771FFE19-D87E-47F3-B1CA-E9CCD313C716}"/>
                </a:ext>
              </a:extLst>
            </p:cNvPr>
            <p:cNvSpPr/>
            <p:nvPr/>
          </p:nvSpPr>
          <p:spPr>
            <a:xfrm>
              <a:off x="4045512" y="3534296"/>
              <a:ext cx="37638" cy="20663"/>
            </a:xfrm>
            <a:custGeom>
              <a:avLst/>
              <a:gdLst>
                <a:gd name="connsiteX0" fmla="*/ 25830 w 37638"/>
                <a:gd name="connsiteY0" fmla="*/ 20664 h 20663"/>
                <a:gd name="connsiteX1" fmla="*/ 25830 w 37638"/>
                <a:gd name="connsiteY1" fmla="*/ 20664 h 20663"/>
                <a:gd name="connsiteX2" fmla="*/ 37638 w 37638"/>
                <a:gd name="connsiteY2" fmla="*/ 8856 h 20663"/>
                <a:gd name="connsiteX3" fmla="*/ 37638 w 37638"/>
                <a:gd name="connsiteY3" fmla="*/ 2952 h 20663"/>
                <a:gd name="connsiteX4" fmla="*/ 37638 w 37638"/>
                <a:gd name="connsiteY4" fmla="*/ 2952 h 20663"/>
                <a:gd name="connsiteX5" fmla="*/ 18450 w 37638"/>
                <a:gd name="connsiteY5" fmla="*/ 7380 h 20663"/>
                <a:gd name="connsiteX6" fmla="*/ 18450 w 37638"/>
                <a:gd name="connsiteY6" fmla="*/ 7380 h 20663"/>
                <a:gd name="connsiteX7" fmla="*/ 23616 w 37638"/>
                <a:gd name="connsiteY7" fmla="*/ 0 h 20663"/>
                <a:gd name="connsiteX8" fmla="*/ 0 w 37638"/>
                <a:gd name="connsiteY8" fmla="*/ 14022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638" h="20663">
                  <a:moveTo>
                    <a:pt x="25830" y="20664"/>
                  </a:moveTo>
                  <a:lnTo>
                    <a:pt x="25830" y="20664"/>
                  </a:lnTo>
                  <a:cubicBezTo>
                    <a:pt x="31424" y="18837"/>
                    <a:pt x="35808" y="14450"/>
                    <a:pt x="37638" y="8856"/>
                  </a:cubicBezTo>
                  <a:cubicBezTo>
                    <a:pt x="37372" y="6897"/>
                    <a:pt x="37372" y="4911"/>
                    <a:pt x="37638" y="2952"/>
                  </a:cubicBezTo>
                  <a:lnTo>
                    <a:pt x="37638" y="2952"/>
                  </a:lnTo>
                  <a:cubicBezTo>
                    <a:pt x="31874" y="6425"/>
                    <a:pt x="25151" y="7976"/>
                    <a:pt x="18450" y="7380"/>
                  </a:cubicBezTo>
                  <a:lnTo>
                    <a:pt x="18450" y="7380"/>
                  </a:lnTo>
                  <a:cubicBezTo>
                    <a:pt x="21210" y="5840"/>
                    <a:pt x="23114" y="3121"/>
                    <a:pt x="23616" y="0"/>
                  </a:cubicBezTo>
                  <a:lnTo>
                    <a:pt x="0" y="14022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7DE260AB-563D-442F-8791-93D344BD5950}"/>
                </a:ext>
              </a:extLst>
            </p:cNvPr>
            <p:cNvSpPr/>
            <p:nvPr/>
          </p:nvSpPr>
          <p:spPr>
            <a:xfrm>
              <a:off x="4007137" y="37099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8FE577E7-4005-4B36-A75D-9623568B824E}"/>
                </a:ext>
              </a:extLst>
            </p:cNvPr>
            <p:cNvSpPr/>
            <p:nvPr/>
          </p:nvSpPr>
          <p:spPr>
            <a:xfrm>
              <a:off x="3424117" y="3868610"/>
              <a:ext cx="91511" cy="46494"/>
            </a:xfrm>
            <a:custGeom>
              <a:avLst/>
              <a:gdLst>
                <a:gd name="connsiteX0" fmla="*/ 32472 w 91511"/>
                <a:gd name="connsiteY0" fmla="*/ 37638 h 46494"/>
                <a:gd name="connsiteX1" fmla="*/ 32472 w 91511"/>
                <a:gd name="connsiteY1" fmla="*/ 37638 h 46494"/>
                <a:gd name="connsiteX2" fmla="*/ 19926 w 91511"/>
                <a:gd name="connsiteY2" fmla="*/ 33948 h 46494"/>
                <a:gd name="connsiteX3" fmla="*/ 19926 w 91511"/>
                <a:gd name="connsiteY3" fmla="*/ 33948 h 46494"/>
                <a:gd name="connsiteX4" fmla="*/ 19926 w 91511"/>
                <a:gd name="connsiteY4" fmla="*/ 33948 h 46494"/>
                <a:gd name="connsiteX5" fmla="*/ 19926 w 91511"/>
                <a:gd name="connsiteY5" fmla="*/ 33948 h 46494"/>
                <a:gd name="connsiteX6" fmla="*/ 36900 w 91511"/>
                <a:gd name="connsiteY6" fmla="*/ 29520 h 46494"/>
                <a:gd name="connsiteX7" fmla="*/ 58302 w 91511"/>
                <a:gd name="connsiteY7" fmla="*/ 29520 h 46494"/>
                <a:gd name="connsiteX8" fmla="*/ 58302 w 91511"/>
                <a:gd name="connsiteY8" fmla="*/ 16974 h 46494"/>
                <a:gd name="connsiteX9" fmla="*/ 56826 w 91511"/>
                <a:gd name="connsiteY9" fmla="*/ 16974 h 46494"/>
                <a:gd name="connsiteX10" fmla="*/ 72324 w 91511"/>
                <a:gd name="connsiteY10" fmla="*/ 16974 h 46494"/>
                <a:gd name="connsiteX11" fmla="*/ 84132 w 91511"/>
                <a:gd name="connsiteY11" fmla="*/ 16974 h 46494"/>
                <a:gd name="connsiteX12" fmla="*/ 76752 w 91511"/>
                <a:gd name="connsiteY12" fmla="*/ 5166 h 46494"/>
                <a:gd name="connsiteX13" fmla="*/ 76752 w 91511"/>
                <a:gd name="connsiteY13" fmla="*/ 5166 h 46494"/>
                <a:gd name="connsiteX14" fmla="*/ 87084 w 91511"/>
                <a:gd name="connsiteY14" fmla="*/ 0 h 46494"/>
                <a:gd name="connsiteX15" fmla="*/ 91512 w 91511"/>
                <a:gd name="connsiteY15" fmla="*/ 0 h 46494"/>
                <a:gd name="connsiteX16" fmla="*/ 80442 w 91511"/>
                <a:gd name="connsiteY16" fmla="*/ 0 h 46494"/>
                <a:gd name="connsiteX17" fmla="*/ 0 w 91511"/>
                <a:gd name="connsiteY17" fmla="*/ 46494 h 46494"/>
                <a:gd name="connsiteX18" fmla="*/ 8856 w 91511"/>
                <a:gd name="connsiteY18" fmla="*/ 46494 h 46494"/>
                <a:gd name="connsiteX19" fmla="*/ 32472 w 91511"/>
                <a:gd name="connsiteY19" fmla="*/ 37638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1511" h="46494">
                  <a:moveTo>
                    <a:pt x="32472" y="37638"/>
                  </a:moveTo>
                  <a:lnTo>
                    <a:pt x="32472" y="37638"/>
                  </a:lnTo>
                  <a:cubicBezTo>
                    <a:pt x="28778" y="35129"/>
                    <a:pt x="24391" y="33839"/>
                    <a:pt x="19926" y="33948"/>
                  </a:cubicBezTo>
                  <a:lnTo>
                    <a:pt x="19926" y="33948"/>
                  </a:lnTo>
                  <a:lnTo>
                    <a:pt x="19926" y="33948"/>
                  </a:lnTo>
                  <a:lnTo>
                    <a:pt x="19926" y="33948"/>
                  </a:lnTo>
                  <a:cubicBezTo>
                    <a:pt x="24943" y="30645"/>
                    <a:pt x="30909" y="29089"/>
                    <a:pt x="36900" y="29520"/>
                  </a:cubicBezTo>
                  <a:cubicBezTo>
                    <a:pt x="43990" y="28401"/>
                    <a:pt x="51212" y="28401"/>
                    <a:pt x="58302" y="29520"/>
                  </a:cubicBezTo>
                  <a:cubicBezTo>
                    <a:pt x="57002" y="25439"/>
                    <a:pt x="57002" y="21055"/>
                    <a:pt x="58302" y="16974"/>
                  </a:cubicBezTo>
                  <a:lnTo>
                    <a:pt x="56826" y="16974"/>
                  </a:lnTo>
                  <a:cubicBezTo>
                    <a:pt x="61934" y="18071"/>
                    <a:pt x="67216" y="18071"/>
                    <a:pt x="72324" y="16974"/>
                  </a:cubicBezTo>
                  <a:lnTo>
                    <a:pt x="84132" y="16974"/>
                  </a:lnTo>
                  <a:cubicBezTo>
                    <a:pt x="79853" y="14519"/>
                    <a:pt x="77084" y="10088"/>
                    <a:pt x="76752" y="5166"/>
                  </a:cubicBezTo>
                  <a:lnTo>
                    <a:pt x="76752" y="5166"/>
                  </a:lnTo>
                  <a:cubicBezTo>
                    <a:pt x="80694" y="4705"/>
                    <a:pt x="84350" y="2877"/>
                    <a:pt x="87084" y="0"/>
                  </a:cubicBezTo>
                  <a:lnTo>
                    <a:pt x="91512" y="0"/>
                  </a:lnTo>
                  <a:lnTo>
                    <a:pt x="80442" y="0"/>
                  </a:lnTo>
                  <a:lnTo>
                    <a:pt x="0" y="46494"/>
                  </a:lnTo>
                  <a:lnTo>
                    <a:pt x="8856" y="46494"/>
                  </a:lnTo>
                  <a:cubicBezTo>
                    <a:pt x="15410" y="40803"/>
                    <a:pt x="23792" y="37660"/>
                    <a:pt x="32472" y="37638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FDF7E477-787E-4AFB-806C-D3CAF358724C}"/>
                </a:ext>
              </a:extLst>
            </p:cNvPr>
            <p:cNvSpPr/>
            <p:nvPr/>
          </p:nvSpPr>
          <p:spPr>
            <a:xfrm>
              <a:off x="3993114" y="3701821"/>
              <a:ext cx="73800" cy="5166"/>
            </a:xfrm>
            <a:custGeom>
              <a:avLst/>
              <a:gdLst>
                <a:gd name="connsiteX0" fmla="*/ 0 w 73800"/>
                <a:gd name="connsiteY0" fmla="*/ 738 h 5166"/>
                <a:gd name="connsiteX1" fmla="*/ 0 w 73800"/>
                <a:gd name="connsiteY1" fmla="*/ 5166 h 5166"/>
                <a:gd name="connsiteX2" fmla="*/ 0 w 73800"/>
                <a:gd name="connsiteY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166">
                  <a:moveTo>
                    <a:pt x="0" y="738"/>
                  </a:moveTo>
                  <a:cubicBezTo>
                    <a:pt x="0" y="738"/>
                    <a:pt x="0" y="738"/>
                    <a:pt x="0" y="516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7F766FB2-9FE4-4EFE-976D-982B995AC1E6}"/>
                </a:ext>
              </a:extLst>
            </p:cNvPr>
            <p:cNvSpPr/>
            <p:nvPr/>
          </p:nvSpPr>
          <p:spPr>
            <a:xfrm>
              <a:off x="4021896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E576F5F5-78CF-47A0-A282-881756623B75}"/>
                </a:ext>
              </a:extLst>
            </p:cNvPr>
            <p:cNvSpPr/>
            <p:nvPr/>
          </p:nvSpPr>
          <p:spPr>
            <a:xfrm>
              <a:off x="3971712" y="37077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A4EDEB24-B5F8-48BA-9407-6DE7BBFEDD3E}"/>
                </a:ext>
              </a:extLst>
            </p:cNvPr>
            <p:cNvSpPr/>
            <p:nvPr/>
          </p:nvSpPr>
          <p:spPr>
            <a:xfrm>
              <a:off x="3975402" y="38767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4DE2D1D7-325C-4290-9E88-CDC6CF36CBB9}"/>
                </a:ext>
              </a:extLst>
            </p:cNvPr>
            <p:cNvSpPr/>
            <p:nvPr/>
          </p:nvSpPr>
          <p:spPr>
            <a:xfrm>
              <a:off x="4117098" y="36545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B3E1D763-FC02-4E3F-B6C1-B6262DD54498}"/>
                </a:ext>
              </a:extLst>
            </p:cNvPr>
            <p:cNvSpPr/>
            <p:nvPr/>
          </p:nvSpPr>
          <p:spPr>
            <a:xfrm>
              <a:off x="4114885" y="35151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1BE12EA8-C913-41D4-90C5-2B417B6FC31C}"/>
                </a:ext>
              </a:extLst>
            </p:cNvPr>
            <p:cNvSpPr/>
            <p:nvPr/>
          </p:nvSpPr>
          <p:spPr>
            <a:xfrm>
              <a:off x="3905293" y="38199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56EE5B-D972-4EE7-85AB-E7A136AB1075}"/>
                </a:ext>
              </a:extLst>
            </p:cNvPr>
            <p:cNvSpPr/>
            <p:nvPr/>
          </p:nvSpPr>
          <p:spPr>
            <a:xfrm>
              <a:off x="3980569" y="38435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785F169E-DD13-4884-9499-A1637E6A52A1}"/>
                </a:ext>
              </a:extLst>
            </p:cNvPr>
            <p:cNvSpPr/>
            <p:nvPr/>
          </p:nvSpPr>
          <p:spPr>
            <a:xfrm>
              <a:off x="4089793" y="36125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655C232E-B494-4887-9762-AA049F153B2B}"/>
                </a:ext>
              </a:extLst>
            </p:cNvPr>
            <p:cNvSpPr/>
            <p:nvPr/>
          </p:nvSpPr>
          <p:spPr>
            <a:xfrm>
              <a:off x="4027062" y="3858277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8209E9F-1900-4CB6-B6BF-C6987F778FBE}"/>
                </a:ext>
              </a:extLst>
            </p:cNvPr>
            <p:cNvSpPr/>
            <p:nvPr/>
          </p:nvSpPr>
          <p:spPr>
            <a:xfrm>
              <a:off x="4049941" y="38560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5492A3D0-595E-4C6E-80DC-EA7CFF45EA20}"/>
                </a:ext>
              </a:extLst>
            </p:cNvPr>
            <p:cNvSpPr/>
            <p:nvPr/>
          </p:nvSpPr>
          <p:spPr>
            <a:xfrm>
              <a:off x="4077985" y="3554960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3690 h 3690"/>
                <a:gd name="connsiteX2" fmla="*/ 0 w 73800"/>
                <a:gd name="connsiteY2" fmla="*/ 3690 h 3690"/>
                <a:gd name="connsiteX3" fmla="*/ 0 w 73800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DA21109-F4BB-4CE4-A9E7-F3A05A5FE935}"/>
                </a:ext>
              </a:extLst>
            </p:cNvPr>
            <p:cNvSpPr/>
            <p:nvPr/>
          </p:nvSpPr>
          <p:spPr>
            <a:xfrm>
              <a:off x="4008612" y="3873775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E5D03DD3-52D8-40C8-B72F-ABFA0AB1EFE4}"/>
                </a:ext>
              </a:extLst>
            </p:cNvPr>
            <p:cNvSpPr/>
            <p:nvPr/>
          </p:nvSpPr>
          <p:spPr>
            <a:xfrm>
              <a:off x="3997543" y="38988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B5F65DF-C330-4308-B11F-360D55DBD5F3}"/>
                </a:ext>
              </a:extLst>
            </p:cNvPr>
            <p:cNvSpPr/>
            <p:nvPr/>
          </p:nvSpPr>
          <p:spPr>
            <a:xfrm>
              <a:off x="4002708" y="391879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599F608E-B59A-44C1-8A24-4B01056B92D4}"/>
                </a:ext>
              </a:extLst>
            </p:cNvPr>
            <p:cNvSpPr/>
            <p:nvPr/>
          </p:nvSpPr>
          <p:spPr>
            <a:xfrm>
              <a:off x="4145143" y="36538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E217DC87-6906-4557-A692-A6B71187B15C}"/>
                </a:ext>
              </a:extLst>
            </p:cNvPr>
            <p:cNvSpPr/>
            <p:nvPr/>
          </p:nvSpPr>
          <p:spPr>
            <a:xfrm>
              <a:off x="4004923" y="3912890"/>
              <a:ext cx="3689" cy="11069"/>
            </a:xfrm>
            <a:custGeom>
              <a:avLst/>
              <a:gdLst>
                <a:gd name="connsiteX0" fmla="*/ 3690 w 3689"/>
                <a:gd name="connsiteY0" fmla="*/ 11070 h 11069"/>
                <a:gd name="connsiteX1" fmla="*/ 0 w 3689"/>
                <a:gd name="connsiteY1" fmla="*/ 0 h 11069"/>
                <a:gd name="connsiteX2" fmla="*/ 0 w 3689"/>
                <a:gd name="connsiteY2" fmla="*/ 8118 h 11069"/>
                <a:gd name="connsiteX3" fmla="*/ 0 w 3689"/>
                <a:gd name="connsiteY3" fmla="*/ 8118 h 11069"/>
                <a:gd name="connsiteX4" fmla="*/ 3690 w 3689"/>
                <a:gd name="connsiteY4" fmla="*/ 1107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11069">
                  <a:moveTo>
                    <a:pt x="3690" y="11070"/>
                  </a:moveTo>
                  <a:cubicBezTo>
                    <a:pt x="2022" y="7541"/>
                    <a:pt x="782" y="3824"/>
                    <a:pt x="0" y="0"/>
                  </a:cubicBezTo>
                  <a:lnTo>
                    <a:pt x="0" y="8118"/>
                  </a:lnTo>
                  <a:lnTo>
                    <a:pt x="0" y="8118"/>
                  </a:lnTo>
                  <a:cubicBezTo>
                    <a:pt x="1779" y="8082"/>
                    <a:pt x="3336" y="9324"/>
                    <a:pt x="3690" y="11070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91E4B379-16A5-4393-8A55-428373D1A12E}"/>
                </a:ext>
              </a:extLst>
            </p:cNvPr>
            <p:cNvSpPr/>
            <p:nvPr/>
          </p:nvSpPr>
          <p:spPr>
            <a:xfrm>
              <a:off x="3971712" y="3611785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29251A86-8B5E-469E-903A-50405783F5F9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721290D7-FE33-43C3-8F88-C443FAE982BD}"/>
                </a:ext>
              </a:extLst>
            </p:cNvPr>
            <p:cNvSpPr/>
            <p:nvPr/>
          </p:nvSpPr>
          <p:spPr>
            <a:xfrm>
              <a:off x="4066177" y="38088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383E6787-D879-441D-8705-02A6DE41CD46}"/>
                </a:ext>
              </a:extLst>
            </p:cNvPr>
            <p:cNvSpPr/>
            <p:nvPr/>
          </p:nvSpPr>
          <p:spPr>
            <a:xfrm>
              <a:off x="4103814" y="3542413"/>
              <a:ext cx="73800" cy="7591"/>
            </a:xfrm>
            <a:custGeom>
              <a:avLst/>
              <a:gdLst>
                <a:gd name="connsiteX0" fmla="*/ 0 w 73800"/>
                <a:gd name="connsiteY0" fmla="*/ 2214 h 7591"/>
                <a:gd name="connsiteX1" fmla="*/ 0 w 73800"/>
                <a:gd name="connsiteY1" fmla="*/ 7380 h 7591"/>
                <a:gd name="connsiteX2" fmla="*/ 0 w 73800"/>
                <a:gd name="connsiteY2" fmla="*/ 0 h 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591">
                  <a:moveTo>
                    <a:pt x="0" y="2214"/>
                  </a:moveTo>
                  <a:cubicBezTo>
                    <a:pt x="0" y="2214"/>
                    <a:pt x="0" y="5904"/>
                    <a:pt x="0" y="7380"/>
                  </a:cubicBezTo>
                  <a:cubicBezTo>
                    <a:pt x="0" y="8856"/>
                    <a:pt x="0" y="2214"/>
                    <a:pt x="0" y="0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DE0F3D8A-6FD7-422E-B6B1-A7CD749587B0}"/>
                </a:ext>
              </a:extLst>
            </p:cNvPr>
            <p:cNvSpPr/>
            <p:nvPr/>
          </p:nvSpPr>
          <p:spPr>
            <a:xfrm>
              <a:off x="4095049" y="3542413"/>
              <a:ext cx="12455" cy="23616"/>
            </a:xfrm>
            <a:custGeom>
              <a:avLst/>
              <a:gdLst>
                <a:gd name="connsiteX0" fmla="*/ 648 w 12455"/>
                <a:gd name="connsiteY0" fmla="*/ 16974 h 23616"/>
                <a:gd name="connsiteX1" fmla="*/ 648 w 12455"/>
                <a:gd name="connsiteY1" fmla="*/ 23616 h 23616"/>
                <a:gd name="connsiteX2" fmla="*/ 12456 w 12455"/>
                <a:gd name="connsiteY2" fmla="*/ 23616 h 23616"/>
                <a:gd name="connsiteX3" fmla="*/ 12456 w 12455"/>
                <a:gd name="connsiteY3" fmla="*/ 0 h 23616"/>
                <a:gd name="connsiteX4" fmla="*/ 12456 w 12455"/>
                <a:gd name="connsiteY4" fmla="*/ 0 h 23616"/>
                <a:gd name="connsiteX5" fmla="*/ 648 w 12455"/>
                <a:gd name="connsiteY5" fmla="*/ 1697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55" h="23616">
                  <a:moveTo>
                    <a:pt x="648" y="16974"/>
                  </a:moveTo>
                  <a:cubicBezTo>
                    <a:pt x="-216" y="19104"/>
                    <a:pt x="-216" y="21486"/>
                    <a:pt x="648" y="23616"/>
                  </a:cubicBezTo>
                  <a:lnTo>
                    <a:pt x="12456" y="23616"/>
                  </a:lnTo>
                  <a:cubicBezTo>
                    <a:pt x="9489" y="16023"/>
                    <a:pt x="9489" y="7593"/>
                    <a:pt x="12456" y="0"/>
                  </a:cubicBezTo>
                  <a:lnTo>
                    <a:pt x="12456" y="0"/>
                  </a:lnTo>
                  <a:cubicBezTo>
                    <a:pt x="9452" y="6252"/>
                    <a:pt x="5467" y="11983"/>
                    <a:pt x="648" y="16974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D491033-3101-4F2E-8A8F-09956659BFD9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1AADAE80-78D4-41CA-BA3C-4AB9EF9AE53A}"/>
                </a:ext>
              </a:extLst>
            </p:cNvPr>
            <p:cNvSpPr/>
            <p:nvPr/>
          </p:nvSpPr>
          <p:spPr>
            <a:xfrm>
              <a:off x="3606402" y="3956431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E4A2BD91-8257-4785-BF3F-C317B2D227BA}"/>
                </a:ext>
              </a:extLst>
            </p:cNvPr>
            <p:cNvSpPr/>
            <p:nvPr/>
          </p:nvSpPr>
          <p:spPr>
            <a:xfrm>
              <a:off x="4145143" y="3628760"/>
              <a:ext cx="14760" cy="19925"/>
            </a:xfrm>
            <a:custGeom>
              <a:avLst/>
              <a:gdLst>
                <a:gd name="connsiteX0" fmla="*/ 14760 w 14760"/>
                <a:gd name="connsiteY0" fmla="*/ 11808 h 19925"/>
                <a:gd name="connsiteX1" fmla="*/ 11070 w 14760"/>
                <a:gd name="connsiteY1" fmla="*/ 0 h 19925"/>
                <a:gd name="connsiteX2" fmla="*/ 11070 w 14760"/>
                <a:gd name="connsiteY2" fmla="*/ 0 h 19925"/>
                <a:gd name="connsiteX3" fmla="*/ 0 w 14760"/>
                <a:gd name="connsiteY3" fmla="*/ 14760 h 19925"/>
                <a:gd name="connsiteX4" fmla="*/ 0 w 14760"/>
                <a:gd name="connsiteY4" fmla="*/ 19926 h 19925"/>
                <a:gd name="connsiteX5" fmla="*/ 14760 w 14760"/>
                <a:gd name="connsiteY5" fmla="*/ 1254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9925">
                  <a:moveTo>
                    <a:pt x="14760" y="11808"/>
                  </a:moveTo>
                  <a:cubicBezTo>
                    <a:pt x="11764" y="8657"/>
                    <a:pt x="10406" y="4295"/>
                    <a:pt x="11070" y="0"/>
                  </a:cubicBezTo>
                  <a:lnTo>
                    <a:pt x="11070" y="0"/>
                  </a:lnTo>
                  <a:cubicBezTo>
                    <a:pt x="8922" y="5908"/>
                    <a:pt x="5070" y="11045"/>
                    <a:pt x="0" y="14760"/>
                  </a:cubicBezTo>
                  <a:cubicBezTo>
                    <a:pt x="317" y="16467"/>
                    <a:pt x="317" y="18219"/>
                    <a:pt x="0" y="19926"/>
                  </a:cubicBezTo>
                  <a:cubicBezTo>
                    <a:pt x="3210" y="14963"/>
                    <a:pt x="8863" y="12136"/>
                    <a:pt x="14760" y="12546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004CBA48-0F13-4946-950C-40DFA52BAD4E}"/>
                </a:ext>
              </a:extLst>
            </p:cNvPr>
            <p:cNvSpPr/>
            <p:nvPr/>
          </p:nvSpPr>
          <p:spPr>
            <a:xfrm>
              <a:off x="4095696" y="3636878"/>
              <a:ext cx="5903" cy="6641"/>
            </a:xfrm>
            <a:custGeom>
              <a:avLst/>
              <a:gdLst>
                <a:gd name="connsiteX0" fmla="*/ 5904 w 5903"/>
                <a:gd name="connsiteY0" fmla="*/ 6642 h 6641"/>
                <a:gd name="connsiteX1" fmla="*/ 0 w 5903"/>
                <a:gd name="connsiteY1" fmla="*/ 0 h 6641"/>
                <a:gd name="connsiteX2" fmla="*/ 0 w 5903"/>
                <a:gd name="connsiteY2" fmla="*/ 5904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3" h="6641">
                  <a:moveTo>
                    <a:pt x="5904" y="6642"/>
                  </a:moveTo>
                  <a:cubicBezTo>
                    <a:pt x="3557" y="4797"/>
                    <a:pt x="1557" y="2548"/>
                    <a:pt x="0" y="0"/>
                  </a:cubicBezTo>
                  <a:lnTo>
                    <a:pt x="0" y="5904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12232A26-518D-41AC-AA2C-E8615658C611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2FB04D0C-8FFC-4296-83B7-303322A4510F}"/>
                </a:ext>
              </a:extLst>
            </p:cNvPr>
            <p:cNvSpPr/>
            <p:nvPr/>
          </p:nvSpPr>
          <p:spPr>
            <a:xfrm>
              <a:off x="3792379" y="3675991"/>
              <a:ext cx="48707" cy="32472"/>
            </a:xfrm>
            <a:custGeom>
              <a:avLst/>
              <a:gdLst>
                <a:gd name="connsiteX0" fmla="*/ 17712 w 48707"/>
                <a:gd name="connsiteY0" fmla="*/ 26568 h 32472"/>
                <a:gd name="connsiteX1" fmla="*/ 26568 w 48707"/>
                <a:gd name="connsiteY1" fmla="*/ 26568 h 32472"/>
                <a:gd name="connsiteX2" fmla="*/ 34686 w 48707"/>
                <a:gd name="connsiteY2" fmla="*/ 32472 h 32472"/>
                <a:gd name="connsiteX3" fmla="*/ 34686 w 48707"/>
                <a:gd name="connsiteY3" fmla="*/ 32472 h 32472"/>
                <a:gd name="connsiteX4" fmla="*/ 34686 w 48707"/>
                <a:gd name="connsiteY4" fmla="*/ 32472 h 32472"/>
                <a:gd name="connsiteX5" fmla="*/ 28782 w 48707"/>
                <a:gd name="connsiteY5" fmla="*/ 27306 h 32472"/>
                <a:gd name="connsiteX6" fmla="*/ 17712 w 48707"/>
                <a:gd name="connsiteY6" fmla="*/ 19188 h 32472"/>
                <a:gd name="connsiteX7" fmla="*/ 17712 w 48707"/>
                <a:gd name="connsiteY7" fmla="*/ 11808 h 32472"/>
                <a:gd name="connsiteX8" fmla="*/ 17712 w 48707"/>
                <a:gd name="connsiteY8" fmla="*/ 11808 h 32472"/>
                <a:gd name="connsiteX9" fmla="*/ 17712 w 48707"/>
                <a:gd name="connsiteY9" fmla="*/ 11808 h 32472"/>
                <a:gd name="connsiteX10" fmla="*/ 39114 w 48707"/>
                <a:gd name="connsiteY10" fmla="*/ 17712 h 32472"/>
                <a:gd name="connsiteX11" fmla="*/ 48708 w 48707"/>
                <a:gd name="connsiteY11" fmla="*/ 17712 h 32472"/>
                <a:gd name="connsiteX12" fmla="*/ 43542 w 48707"/>
                <a:gd name="connsiteY12" fmla="*/ 6642 h 32472"/>
                <a:gd name="connsiteX13" fmla="*/ 43542 w 48707"/>
                <a:gd name="connsiteY13" fmla="*/ 0 h 32472"/>
                <a:gd name="connsiteX14" fmla="*/ 35424 w 48707"/>
                <a:gd name="connsiteY14" fmla="*/ 0 h 32472"/>
                <a:gd name="connsiteX15" fmla="*/ 25092 w 48707"/>
                <a:gd name="connsiteY15" fmla="*/ 0 h 32472"/>
                <a:gd name="connsiteX16" fmla="*/ 0 w 48707"/>
                <a:gd name="connsiteY16" fmla="*/ 14760 h 32472"/>
                <a:gd name="connsiteX17" fmla="*/ 0 w 48707"/>
                <a:gd name="connsiteY17" fmla="*/ 14760 h 32472"/>
                <a:gd name="connsiteX18" fmla="*/ 17712 w 48707"/>
                <a:gd name="connsiteY18" fmla="*/ 26568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707" h="32472">
                  <a:moveTo>
                    <a:pt x="17712" y="26568"/>
                  </a:moveTo>
                  <a:cubicBezTo>
                    <a:pt x="20406" y="24816"/>
                    <a:pt x="23874" y="24816"/>
                    <a:pt x="26568" y="26568"/>
                  </a:cubicBezTo>
                  <a:cubicBezTo>
                    <a:pt x="29675" y="27910"/>
                    <a:pt x="32450" y="29927"/>
                    <a:pt x="34686" y="32472"/>
                  </a:cubicBezTo>
                  <a:lnTo>
                    <a:pt x="34686" y="32472"/>
                  </a:lnTo>
                  <a:lnTo>
                    <a:pt x="34686" y="32472"/>
                  </a:lnTo>
                  <a:cubicBezTo>
                    <a:pt x="34686" y="32472"/>
                    <a:pt x="34686" y="32472"/>
                    <a:pt x="28782" y="27306"/>
                  </a:cubicBezTo>
                  <a:cubicBezTo>
                    <a:pt x="23985" y="26585"/>
                    <a:pt x="19845" y="23550"/>
                    <a:pt x="17712" y="19188"/>
                  </a:cubicBezTo>
                  <a:cubicBezTo>
                    <a:pt x="16221" y="16954"/>
                    <a:pt x="16221" y="14042"/>
                    <a:pt x="17712" y="11808"/>
                  </a:cubicBezTo>
                  <a:lnTo>
                    <a:pt x="17712" y="11808"/>
                  </a:lnTo>
                  <a:lnTo>
                    <a:pt x="17712" y="11808"/>
                  </a:lnTo>
                  <a:cubicBezTo>
                    <a:pt x="23417" y="17216"/>
                    <a:pt x="31439" y="19429"/>
                    <a:pt x="39114" y="17712"/>
                  </a:cubicBezTo>
                  <a:lnTo>
                    <a:pt x="48708" y="17712"/>
                  </a:lnTo>
                  <a:cubicBezTo>
                    <a:pt x="45948" y="14602"/>
                    <a:pt x="44155" y="10756"/>
                    <a:pt x="43542" y="6642"/>
                  </a:cubicBezTo>
                  <a:cubicBezTo>
                    <a:pt x="43195" y="4441"/>
                    <a:pt x="43195" y="2201"/>
                    <a:pt x="43542" y="0"/>
                  </a:cubicBezTo>
                  <a:lnTo>
                    <a:pt x="35424" y="0"/>
                  </a:lnTo>
                  <a:cubicBezTo>
                    <a:pt x="32014" y="696"/>
                    <a:pt x="28502" y="696"/>
                    <a:pt x="25092" y="0"/>
                  </a:cubicBezTo>
                  <a:lnTo>
                    <a:pt x="0" y="14760"/>
                  </a:lnTo>
                  <a:lnTo>
                    <a:pt x="0" y="14760"/>
                  </a:lnTo>
                  <a:cubicBezTo>
                    <a:pt x="15498" y="17712"/>
                    <a:pt x="17712" y="26568"/>
                    <a:pt x="17712" y="26568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E8E111E4-1C2D-47F9-AA4A-DC447FF2D5CD}"/>
                </a:ext>
              </a:extLst>
            </p:cNvPr>
            <p:cNvSpPr/>
            <p:nvPr/>
          </p:nvSpPr>
          <p:spPr>
            <a:xfrm>
              <a:off x="3996804" y="3890750"/>
              <a:ext cx="6642" cy="13283"/>
            </a:xfrm>
            <a:custGeom>
              <a:avLst/>
              <a:gdLst>
                <a:gd name="connsiteX0" fmla="*/ 6642 w 6642"/>
                <a:gd name="connsiteY0" fmla="*/ 13284 h 13283"/>
                <a:gd name="connsiteX1" fmla="*/ 6642 w 6642"/>
                <a:gd name="connsiteY1" fmla="*/ 13284 h 13283"/>
                <a:gd name="connsiteX2" fmla="*/ 6642 w 6642"/>
                <a:gd name="connsiteY2" fmla="*/ 0 h 13283"/>
                <a:gd name="connsiteX3" fmla="*/ 0 w 6642"/>
                <a:gd name="connsiteY3" fmla="*/ 10332 h 13283"/>
                <a:gd name="connsiteX4" fmla="*/ 0 w 6642"/>
                <a:gd name="connsiteY4" fmla="*/ 10332 h 13283"/>
                <a:gd name="connsiteX5" fmla="*/ 6642 w 6642"/>
                <a:gd name="connsiteY5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3283">
                  <a:moveTo>
                    <a:pt x="6642" y="13284"/>
                  </a:moveTo>
                  <a:lnTo>
                    <a:pt x="6642" y="13284"/>
                  </a:lnTo>
                  <a:cubicBezTo>
                    <a:pt x="5941" y="8884"/>
                    <a:pt x="5941" y="4400"/>
                    <a:pt x="6642" y="0"/>
                  </a:cubicBezTo>
                  <a:cubicBezTo>
                    <a:pt x="4863" y="3707"/>
                    <a:pt x="2635" y="7177"/>
                    <a:pt x="0" y="10332"/>
                  </a:cubicBezTo>
                  <a:lnTo>
                    <a:pt x="0" y="10332"/>
                  </a:lnTo>
                  <a:cubicBezTo>
                    <a:pt x="0" y="10332"/>
                    <a:pt x="6642" y="11808"/>
                    <a:pt x="6642" y="13284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F6DB5F3-AE91-4C29-98D8-7B224DFCBE97}"/>
                </a:ext>
              </a:extLst>
            </p:cNvPr>
            <p:cNvSpPr/>
            <p:nvPr/>
          </p:nvSpPr>
          <p:spPr>
            <a:xfrm>
              <a:off x="4020421" y="36117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4066B7F3-D80B-4946-98D0-9615B1941851}"/>
                </a:ext>
              </a:extLst>
            </p:cNvPr>
            <p:cNvSpPr/>
            <p:nvPr/>
          </p:nvSpPr>
          <p:spPr>
            <a:xfrm>
              <a:off x="3610831" y="39645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A9093245-EA21-47A3-A158-8A2293C851F1}"/>
                </a:ext>
              </a:extLst>
            </p:cNvPr>
            <p:cNvSpPr/>
            <p:nvPr/>
          </p:nvSpPr>
          <p:spPr>
            <a:xfrm>
              <a:off x="4145143" y="35652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B456C258-F971-4A79-A9E5-2AAF3224C2C7}"/>
                </a:ext>
              </a:extLst>
            </p:cNvPr>
            <p:cNvSpPr/>
            <p:nvPr/>
          </p:nvSpPr>
          <p:spPr>
            <a:xfrm>
              <a:off x="3396811" y="3918056"/>
              <a:ext cx="28043" cy="5903"/>
            </a:xfrm>
            <a:custGeom>
              <a:avLst/>
              <a:gdLst>
                <a:gd name="connsiteX0" fmla="*/ 1476 w 28043"/>
                <a:gd name="connsiteY0" fmla="*/ 5904 h 5903"/>
                <a:gd name="connsiteX1" fmla="*/ 28044 w 28043"/>
                <a:gd name="connsiteY1" fmla="*/ 5904 h 5903"/>
                <a:gd name="connsiteX2" fmla="*/ 15498 w 28043"/>
                <a:gd name="connsiteY2" fmla="*/ 0 h 5903"/>
                <a:gd name="connsiteX3" fmla="*/ 15498 w 28043"/>
                <a:gd name="connsiteY3" fmla="*/ 0 h 5903"/>
                <a:gd name="connsiteX4" fmla="*/ 0 w 28043"/>
                <a:gd name="connsiteY4" fmla="*/ 5904 h 5903"/>
                <a:gd name="connsiteX5" fmla="*/ 0 w 28043"/>
                <a:gd name="connsiteY5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43" h="5903">
                  <a:moveTo>
                    <a:pt x="1476" y="5904"/>
                  </a:moveTo>
                  <a:cubicBezTo>
                    <a:pt x="10271" y="4432"/>
                    <a:pt x="19249" y="4432"/>
                    <a:pt x="28044" y="5904"/>
                  </a:cubicBezTo>
                  <a:lnTo>
                    <a:pt x="15498" y="0"/>
                  </a:lnTo>
                  <a:lnTo>
                    <a:pt x="15498" y="0"/>
                  </a:lnTo>
                  <a:lnTo>
                    <a:pt x="0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F72FC563-448B-4323-B812-18F1074E539C}"/>
                </a:ext>
              </a:extLst>
            </p:cNvPr>
            <p:cNvSpPr/>
            <p:nvPr/>
          </p:nvSpPr>
          <p:spPr>
            <a:xfrm>
              <a:off x="4008612" y="3873038"/>
              <a:ext cx="6642" cy="9593"/>
            </a:xfrm>
            <a:custGeom>
              <a:avLst/>
              <a:gdLst>
                <a:gd name="connsiteX0" fmla="*/ 0 w 6642"/>
                <a:gd name="connsiteY0" fmla="*/ 9594 h 9593"/>
                <a:gd name="connsiteX1" fmla="*/ 6642 w 6642"/>
                <a:gd name="connsiteY1" fmla="*/ 0 h 9593"/>
                <a:gd name="connsiteX2" fmla="*/ 0 w 6642"/>
                <a:gd name="connsiteY2" fmla="*/ 0 h 9593"/>
                <a:gd name="connsiteX3" fmla="*/ 0 w 6642"/>
                <a:gd name="connsiteY3" fmla="*/ 0 h 9593"/>
                <a:gd name="connsiteX4" fmla="*/ 0 w 6642"/>
                <a:gd name="connsiteY4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9593">
                  <a:moveTo>
                    <a:pt x="0" y="9594"/>
                  </a:moveTo>
                  <a:cubicBezTo>
                    <a:pt x="1520" y="5965"/>
                    <a:pt x="3779" y="2697"/>
                    <a:pt x="6642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782" y="3150"/>
                    <a:pt x="782" y="6443"/>
                    <a:pt x="0" y="9594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3B6D8788-1E27-46C8-90E6-5BFD3BFC38C3}"/>
                </a:ext>
              </a:extLst>
            </p:cNvPr>
            <p:cNvSpPr/>
            <p:nvPr/>
          </p:nvSpPr>
          <p:spPr>
            <a:xfrm>
              <a:off x="4010827" y="3923960"/>
              <a:ext cx="15498" cy="13284"/>
            </a:xfrm>
            <a:custGeom>
              <a:avLst/>
              <a:gdLst>
                <a:gd name="connsiteX0" fmla="*/ 0 w 15498"/>
                <a:gd name="connsiteY0" fmla="*/ 0 h 13284"/>
                <a:gd name="connsiteX1" fmla="*/ 0 w 15498"/>
                <a:gd name="connsiteY1" fmla="*/ 0 h 13284"/>
                <a:gd name="connsiteX2" fmla="*/ 15498 w 15498"/>
                <a:gd name="connsiteY2" fmla="*/ 13284 h 13284"/>
                <a:gd name="connsiteX3" fmla="*/ 0 w 15498"/>
                <a:gd name="connsiteY3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13284">
                  <a:moveTo>
                    <a:pt x="0" y="0"/>
                  </a:moveTo>
                  <a:lnTo>
                    <a:pt x="0" y="0"/>
                  </a:lnTo>
                  <a:cubicBezTo>
                    <a:pt x="0" y="4428"/>
                    <a:pt x="3690" y="9594"/>
                    <a:pt x="15498" y="13284"/>
                  </a:cubicBezTo>
                  <a:cubicBezTo>
                    <a:pt x="9225" y="10336"/>
                    <a:pt x="3874" y="5746"/>
                    <a:pt x="0" y="0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725C5FEC-A844-4AC3-9EF5-F6E9BE48E680}"/>
                </a:ext>
              </a:extLst>
            </p:cNvPr>
            <p:cNvSpPr/>
            <p:nvPr/>
          </p:nvSpPr>
          <p:spPr>
            <a:xfrm>
              <a:off x="4023373" y="3861229"/>
              <a:ext cx="11807" cy="4428"/>
            </a:xfrm>
            <a:custGeom>
              <a:avLst/>
              <a:gdLst>
                <a:gd name="connsiteX0" fmla="*/ 0 w 11807"/>
                <a:gd name="connsiteY0" fmla="*/ 4428 h 4428"/>
                <a:gd name="connsiteX1" fmla="*/ 11808 w 11807"/>
                <a:gd name="connsiteY1" fmla="*/ 0 h 4428"/>
                <a:gd name="connsiteX2" fmla="*/ 3690 w 11807"/>
                <a:gd name="connsiteY2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807" h="4428">
                  <a:moveTo>
                    <a:pt x="0" y="4428"/>
                  </a:moveTo>
                  <a:cubicBezTo>
                    <a:pt x="3609" y="2195"/>
                    <a:pt x="7624" y="690"/>
                    <a:pt x="11808" y="0"/>
                  </a:cubicBezTo>
                  <a:cubicBezTo>
                    <a:pt x="9188" y="959"/>
                    <a:pt x="6310" y="959"/>
                    <a:pt x="3690" y="0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D48892D2-ACDD-4B40-A119-7469A217BAD1}"/>
                </a:ext>
              </a:extLst>
            </p:cNvPr>
            <p:cNvSpPr/>
            <p:nvPr/>
          </p:nvSpPr>
          <p:spPr>
            <a:xfrm>
              <a:off x="4124479" y="35475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699A58C7-1056-420B-9413-7E79B5DD1EAB}"/>
                </a:ext>
              </a:extLst>
            </p:cNvPr>
            <p:cNvSpPr/>
            <p:nvPr/>
          </p:nvSpPr>
          <p:spPr>
            <a:xfrm>
              <a:off x="3573193" y="39497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45C5833E-1E01-4B65-9479-AE116D05FF22}"/>
                </a:ext>
              </a:extLst>
            </p:cNvPr>
            <p:cNvSpPr/>
            <p:nvPr/>
          </p:nvSpPr>
          <p:spPr>
            <a:xfrm>
              <a:off x="3578358" y="39453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DBA6929D-6060-4A45-9F3F-774615CD17D4}"/>
                </a:ext>
              </a:extLst>
            </p:cNvPr>
            <p:cNvSpPr/>
            <p:nvPr/>
          </p:nvSpPr>
          <p:spPr>
            <a:xfrm>
              <a:off x="3812304" y="37830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85561A26-A88C-45C6-93D3-7864EADF48BD}"/>
                </a:ext>
              </a:extLst>
            </p:cNvPr>
            <p:cNvSpPr/>
            <p:nvPr/>
          </p:nvSpPr>
          <p:spPr>
            <a:xfrm>
              <a:off x="3441091" y="390034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A32EF6B2-0CF1-49D5-A13D-DAD9B2790BFC}"/>
                </a:ext>
              </a:extLst>
            </p:cNvPr>
            <p:cNvSpPr/>
            <p:nvPr/>
          </p:nvSpPr>
          <p:spPr>
            <a:xfrm>
              <a:off x="3554743" y="39505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F4D1B658-2E1F-4576-BE90-827CF0625496}"/>
                </a:ext>
              </a:extLst>
            </p:cNvPr>
            <p:cNvSpPr/>
            <p:nvPr/>
          </p:nvSpPr>
          <p:spPr>
            <a:xfrm>
              <a:off x="3559171" y="3953479"/>
              <a:ext cx="11069" cy="637"/>
            </a:xfrm>
            <a:custGeom>
              <a:avLst/>
              <a:gdLst>
                <a:gd name="connsiteX0" fmla="*/ 0 w 11069"/>
                <a:gd name="connsiteY0" fmla="*/ 0 h 637"/>
                <a:gd name="connsiteX1" fmla="*/ 0 w 11069"/>
                <a:gd name="connsiteY1" fmla="*/ 0 h 637"/>
                <a:gd name="connsiteX2" fmla="*/ 7380 w 11069"/>
                <a:gd name="connsiteY2" fmla="*/ 0 h 637"/>
                <a:gd name="connsiteX3" fmla="*/ 11070 w 11069"/>
                <a:gd name="connsiteY3" fmla="*/ 0 h 637"/>
                <a:gd name="connsiteX4" fmla="*/ 0 w 11069"/>
                <a:gd name="connsiteY4" fmla="*/ 0 h 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637">
                  <a:moveTo>
                    <a:pt x="0" y="0"/>
                  </a:moveTo>
                  <a:lnTo>
                    <a:pt x="0" y="0"/>
                  </a:lnTo>
                  <a:lnTo>
                    <a:pt x="7380" y="0"/>
                  </a:lnTo>
                  <a:lnTo>
                    <a:pt x="11070" y="0"/>
                  </a:lnTo>
                  <a:cubicBezTo>
                    <a:pt x="7429" y="850"/>
                    <a:pt x="3641" y="850"/>
                    <a:pt x="0" y="0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FA154C18-4559-4D9E-A518-4C34C54508AB}"/>
                </a:ext>
              </a:extLst>
            </p:cNvPr>
            <p:cNvSpPr/>
            <p:nvPr/>
          </p:nvSpPr>
          <p:spPr>
            <a:xfrm>
              <a:off x="4010827" y="3823591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0 w 737"/>
                <a:gd name="connsiteY1" fmla="*/ 0 h 73800"/>
                <a:gd name="connsiteX2" fmla="*/ 738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C517797D-5A6E-4379-9A1C-4302C9677F29}"/>
                </a:ext>
              </a:extLst>
            </p:cNvPr>
            <p:cNvSpPr/>
            <p:nvPr/>
          </p:nvSpPr>
          <p:spPr>
            <a:xfrm>
              <a:off x="3691273" y="3807356"/>
              <a:ext cx="5165" cy="4427"/>
            </a:xfrm>
            <a:custGeom>
              <a:avLst/>
              <a:gdLst>
                <a:gd name="connsiteX0" fmla="*/ 5166 w 5165"/>
                <a:gd name="connsiteY0" fmla="*/ 4428 h 4427"/>
                <a:gd name="connsiteX1" fmla="*/ 5166 w 5165"/>
                <a:gd name="connsiteY1" fmla="*/ 4428 h 4427"/>
                <a:gd name="connsiteX2" fmla="*/ 0 w 5165"/>
                <a:gd name="connsiteY2" fmla="*/ 0 h 4427"/>
                <a:gd name="connsiteX3" fmla="*/ 5166 w 5165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4427">
                  <a:moveTo>
                    <a:pt x="5166" y="4428"/>
                  </a:moveTo>
                  <a:lnTo>
                    <a:pt x="5166" y="4428"/>
                  </a:lnTo>
                  <a:lnTo>
                    <a:pt x="0" y="0"/>
                  </a:lnTo>
                  <a:cubicBezTo>
                    <a:pt x="0" y="0"/>
                    <a:pt x="3690" y="2952"/>
                    <a:pt x="5166" y="4428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DFC0F99-6A12-4491-AB26-508508A0BC3C}"/>
                </a:ext>
              </a:extLst>
            </p:cNvPr>
            <p:cNvSpPr/>
            <p:nvPr/>
          </p:nvSpPr>
          <p:spPr>
            <a:xfrm>
              <a:off x="3663229" y="39719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EE88B717-0C19-49DC-B201-1E2F67720F43}"/>
                </a:ext>
              </a:extLst>
            </p:cNvPr>
            <p:cNvSpPr/>
            <p:nvPr/>
          </p:nvSpPr>
          <p:spPr>
            <a:xfrm>
              <a:off x="3454374" y="396233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2DC8B13F-4EFF-4615-B22B-C41D1D50C3F7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053D252E-8C2D-4807-8882-ACAB17FD0AC9}"/>
                </a:ext>
              </a:extLst>
            </p:cNvPr>
            <p:cNvSpPr/>
            <p:nvPr/>
          </p:nvSpPr>
          <p:spPr>
            <a:xfrm>
              <a:off x="3259543" y="40353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92275700-F9F2-46B4-88CC-2302B6121F0A}"/>
                </a:ext>
              </a:extLst>
            </p:cNvPr>
            <p:cNvSpPr/>
            <p:nvPr/>
          </p:nvSpPr>
          <p:spPr>
            <a:xfrm>
              <a:off x="3598285" y="3945361"/>
              <a:ext cx="738" cy="1476"/>
            </a:xfrm>
            <a:custGeom>
              <a:avLst/>
              <a:gdLst>
                <a:gd name="connsiteX0" fmla="*/ 738 w 738"/>
                <a:gd name="connsiteY0" fmla="*/ 738 h 1476"/>
                <a:gd name="connsiteX1" fmla="*/ 738 w 738"/>
                <a:gd name="connsiteY1" fmla="*/ 0 h 1476"/>
                <a:gd name="connsiteX2" fmla="*/ 738 w 738"/>
                <a:gd name="connsiteY2" fmla="*/ 0 h 1476"/>
                <a:gd name="connsiteX3" fmla="*/ 0 w 738"/>
                <a:gd name="connsiteY3" fmla="*/ 1476 h 1476"/>
                <a:gd name="connsiteX4" fmla="*/ 738 w 738"/>
                <a:gd name="connsiteY4" fmla="*/ 738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476">
                  <a:moveTo>
                    <a:pt x="738" y="738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1476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AD055AF3-F1F8-4C67-A739-A42F3EB8532E}"/>
                </a:ext>
              </a:extLst>
            </p:cNvPr>
            <p:cNvSpPr/>
            <p:nvPr/>
          </p:nvSpPr>
          <p:spPr>
            <a:xfrm>
              <a:off x="4117098" y="35084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B9048D00-E6CE-4038-A190-4F04CF5832DB}"/>
                </a:ext>
              </a:extLst>
            </p:cNvPr>
            <p:cNvSpPr/>
            <p:nvPr/>
          </p:nvSpPr>
          <p:spPr>
            <a:xfrm>
              <a:off x="3480943" y="38833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425E84F8-E380-482A-843F-F6CA0BAC3613}"/>
                </a:ext>
              </a:extLst>
            </p:cNvPr>
            <p:cNvSpPr/>
            <p:nvPr/>
          </p:nvSpPr>
          <p:spPr>
            <a:xfrm>
              <a:off x="3456589" y="39069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23FA8C1-5EE0-4823-B47B-CE80AD239275}"/>
                </a:ext>
              </a:extLst>
            </p:cNvPr>
            <p:cNvSpPr/>
            <p:nvPr/>
          </p:nvSpPr>
          <p:spPr>
            <a:xfrm>
              <a:off x="3435924" y="3952742"/>
              <a:ext cx="4427" cy="73800"/>
            </a:xfrm>
            <a:custGeom>
              <a:avLst/>
              <a:gdLst>
                <a:gd name="connsiteX0" fmla="*/ 3690 w 4427"/>
                <a:gd name="connsiteY0" fmla="*/ 0 h 73800"/>
                <a:gd name="connsiteX1" fmla="*/ 0 w 4427"/>
                <a:gd name="connsiteY1" fmla="*/ 0 h 73800"/>
                <a:gd name="connsiteX2" fmla="*/ 4428 w 4427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7" h="73800">
                  <a:moveTo>
                    <a:pt x="3690" y="0"/>
                  </a:moveTo>
                  <a:lnTo>
                    <a:pt x="0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BF47AAA2-2705-45FB-BBEB-660FAACA9238}"/>
                </a:ext>
              </a:extLst>
            </p:cNvPr>
            <p:cNvSpPr/>
            <p:nvPr/>
          </p:nvSpPr>
          <p:spPr>
            <a:xfrm>
              <a:off x="3559171" y="395347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326A0415-40D2-4ED6-BE15-3FCB7A712610}"/>
                </a:ext>
              </a:extLst>
            </p:cNvPr>
            <p:cNvSpPr/>
            <p:nvPr/>
          </p:nvSpPr>
          <p:spPr>
            <a:xfrm>
              <a:off x="3407143" y="398373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212A4887-317E-4448-A2CE-B83BC94F2FDC}"/>
                </a:ext>
              </a:extLst>
            </p:cNvPr>
            <p:cNvSpPr/>
            <p:nvPr/>
          </p:nvSpPr>
          <p:spPr>
            <a:xfrm>
              <a:off x="3644779" y="3840565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7A766007-FEB9-4A90-9D18-46F38AC2BBFA}"/>
                </a:ext>
              </a:extLst>
            </p:cNvPr>
            <p:cNvSpPr/>
            <p:nvPr/>
          </p:nvSpPr>
          <p:spPr>
            <a:xfrm>
              <a:off x="3399763" y="39365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90266C82-3BB5-434F-B1FE-B4790C506F4B}"/>
                </a:ext>
              </a:extLst>
            </p:cNvPr>
            <p:cNvSpPr/>
            <p:nvPr/>
          </p:nvSpPr>
          <p:spPr>
            <a:xfrm>
              <a:off x="3281683" y="399333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6B758637-C804-4FFD-B7F2-444A51EB3119}"/>
                </a:ext>
              </a:extLst>
            </p:cNvPr>
            <p:cNvSpPr/>
            <p:nvPr/>
          </p:nvSpPr>
          <p:spPr>
            <a:xfrm>
              <a:off x="3498654" y="3870086"/>
              <a:ext cx="73800" cy="327"/>
            </a:xfrm>
            <a:custGeom>
              <a:avLst/>
              <a:gdLst>
                <a:gd name="connsiteX0" fmla="*/ 0 w 73800"/>
                <a:gd name="connsiteY0" fmla="*/ 0 h 327"/>
                <a:gd name="connsiteX1" fmla="*/ 0 w 73800"/>
                <a:gd name="connsiteY1" fmla="*/ 0 h 327"/>
                <a:gd name="connsiteX2" fmla="*/ 0 w 73800"/>
                <a:gd name="connsiteY2" fmla="*/ 0 h 327"/>
                <a:gd name="connsiteX3" fmla="*/ 0 w 73800"/>
                <a:gd name="connsiteY3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BBB20432-1C21-4966-A741-C295FDE656B4}"/>
                </a:ext>
              </a:extLst>
            </p:cNvPr>
            <p:cNvSpPr/>
            <p:nvPr/>
          </p:nvSpPr>
          <p:spPr>
            <a:xfrm>
              <a:off x="3434448" y="3921008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1FAD8B5A-078D-47F2-8E11-0C07021417D5}"/>
                </a:ext>
              </a:extLst>
            </p:cNvPr>
            <p:cNvSpPr/>
            <p:nvPr/>
          </p:nvSpPr>
          <p:spPr>
            <a:xfrm>
              <a:off x="3720793" y="38501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D66AF727-1A44-4AE2-9939-4A098C8493EB}"/>
                </a:ext>
              </a:extLst>
            </p:cNvPr>
            <p:cNvSpPr/>
            <p:nvPr/>
          </p:nvSpPr>
          <p:spPr>
            <a:xfrm>
              <a:off x="3815256" y="38058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B869370E-FF5B-42B8-9853-573AC5F47D3A}"/>
                </a:ext>
              </a:extLst>
            </p:cNvPr>
            <p:cNvSpPr/>
            <p:nvPr/>
          </p:nvSpPr>
          <p:spPr>
            <a:xfrm>
              <a:off x="3834444" y="3815474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86AC3E5A-896F-4154-8C84-4DFD38CB7937}"/>
                </a:ext>
              </a:extLst>
            </p:cNvPr>
            <p:cNvSpPr/>
            <p:nvPr/>
          </p:nvSpPr>
          <p:spPr>
            <a:xfrm>
              <a:off x="3702343" y="4025065"/>
              <a:ext cx="287" cy="5903"/>
            </a:xfrm>
            <a:custGeom>
              <a:avLst/>
              <a:gdLst>
                <a:gd name="connsiteX0" fmla="*/ 0 w 287"/>
                <a:gd name="connsiteY0" fmla="*/ 5904 h 5903"/>
                <a:gd name="connsiteX1" fmla="*/ 0 w 287"/>
                <a:gd name="connsiteY1" fmla="*/ 0 h 5903"/>
                <a:gd name="connsiteX2" fmla="*/ 0 w 287"/>
                <a:gd name="connsiteY2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7" h="5903">
                  <a:moveTo>
                    <a:pt x="0" y="5904"/>
                  </a:moveTo>
                  <a:cubicBezTo>
                    <a:pt x="266" y="3948"/>
                    <a:pt x="266" y="1956"/>
                    <a:pt x="0" y="0"/>
                  </a:cubicBezTo>
                  <a:cubicBezTo>
                    <a:pt x="384" y="1697"/>
                    <a:pt x="384" y="3469"/>
                    <a:pt x="0" y="5166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42788426-7965-4B93-BB89-841FB95C5DB2}"/>
                </a:ext>
              </a:extLst>
            </p:cNvPr>
            <p:cNvSpPr/>
            <p:nvPr/>
          </p:nvSpPr>
          <p:spPr>
            <a:xfrm>
              <a:off x="3923743" y="38627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C7A98620-AF4C-4CC6-A5D5-DE7DA14E47B1}"/>
                </a:ext>
              </a:extLst>
            </p:cNvPr>
            <p:cNvSpPr/>
            <p:nvPr/>
          </p:nvSpPr>
          <p:spPr>
            <a:xfrm>
              <a:off x="4036656" y="38368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9AD4E8B3-54B8-44A8-9801-7844FC510607}"/>
                </a:ext>
              </a:extLst>
            </p:cNvPr>
            <p:cNvSpPr/>
            <p:nvPr/>
          </p:nvSpPr>
          <p:spPr>
            <a:xfrm>
              <a:off x="4114146" y="3651637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C2916796-7E74-4C33-96C8-72D03F666617}"/>
                </a:ext>
              </a:extLst>
            </p:cNvPr>
            <p:cNvSpPr/>
            <p:nvPr/>
          </p:nvSpPr>
          <p:spPr>
            <a:xfrm>
              <a:off x="4021896" y="3938719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3690 w 44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46AE5EA0-E0D3-477D-90DE-281A85FF3468}"/>
                </a:ext>
              </a:extLst>
            </p:cNvPr>
            <p:cNvSpPr/>
            <p:nvPr/>
          </p:nvSpPr>
          <p:spPr>
            <a:xfrm>
              <a:off x="4058796" y="38597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93664999-14E7-4946-8793-B456AEFF33E2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7659631E-A012-4513-B3A3-BDFF0B4429D0}"/>
                </a:ext>
              </a:extLst>
            </p:cNvPr>
            <p:cNvSpPr/>
            <p:nvPr/>
          </p:nvSpPr>
          <p:spPr>
            <a:xfrm>
              <a:off x="3949573" y="36900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DEF22BD5-73A7-453A-A84D-F5BCEDC36E73}"/>
                </a:ext>
              </a:extLst>
            </p:cNvPr>
            <p:cNvSpPr/>
            <p:nvPr/>
          </p:nvSpPr>
          <p:spPr>
            <a:xfrm>
              <a:off x="4055844" y="38597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9EC2D827-2FEF-4E14-8FBA-358B8FD5C819}"/>
                </a:ext>
              </a:extLst>
            </p:cNvPr>
            <p:cNvSpPr/>
            <p:nvPr/>
          </p:nvSpPr>
          <p:spPr>
            <a:xfrm>
              <a:off x="3669133" y="38258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711293D2-C4FC-4041-84B8-09CF008DADE9}"/>
                </a:ext>
              </a:extLst>
            </p:cNvPr>
            <p:cNvSpPr/>
            <p:nvPr/>
          </p:nvSpPr>
          <p:spPr>
            <a:xfrm>
              <a:off x="3724483" y="38501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13FD87F4-EA54-4FE4-BB6A-B581EEB57FA3}"/>
                </a:ext>
              </a:extLst>
            </p:cNvPr>
            <p:cNvSpPr/>
            <p:nvPr/>
          </p:nvSpPr>
          <p:spPr>
            <a:xfrm>
              <a:off x="3810091" y="36870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B03FC21C-4C3F-4F34-B0C1-46B8AD71C25F}"/>
                </a:ext>
              </a:extLst>
            </p:cNvPr>
            <p:cNvSpPr/>
            <p:nvPr/>
          </p:nvSpPr>
          <p:spPr>
            <a:xfrm>
              <a:off x="3877987" y="38457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80EDE91E-AF49-42BE-BDB4-BD71F6831B3E}"/>
                </a:ext>
              </a:extLst>
            </p:cNvPr>
            <p:cNvSpPr/>
            <p:nvPr/>
          </p:nvSpPr>
          <p:spPr>
            <a:xfrm>
              <a:off x="3649206" y="39675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CFCF01E7-B765-4C4C-9EDD-F1D340AAC232}"/>
                </a:ext>
              </a:extLst>
            </p:cNvPr>
            <p:cNvSpPr/>
            <p:nvPr/>
          </p:nvSpPr>
          <p:spPr>
            <a:xfrm>
              <a:off x="3364339" y="3969715"/>
              <a:ext cx="289" cy="6642"/>
            </a:xfrm>
            <a:custGeom>
              <a:avLst/>
              <a:gdLst>
                <a:gd name="connsiteX0" fmla="*/ 0 w 289"/>
                <a:gd name="connsiteY0" fmla="*/ 738 h 6642"/>
                <a:gd name="connsiteX1" fmla="*/ 0 w 289"/>
                <a:gd name="connsiteY1" fmla="*/ 6642 h 6642"/>
                <a:gd name="connsiteX2" fmla="*/ 0 w 289"/>
                <a:gd name="connsiteY2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" h="6642">
                  <a:moveTo>
                    <a:pt x="0" y="738"/>
                  </a:moveTo>
                  <a:cubicBezTo>
                    <a:pt x="141" y="2703"/>
                    <a:pt x="141" y="4677"/>
                    <a:pt x="0" y="6642"/>
                  </a:cubicBezTo>
                  <a:cubicBezTo>
                    <a:pt x="386" y="4445"/>
                    <a:pt x="386" y="2197"/>
                    <a:pt x="0" y="0"/>
                  </a:cubicBez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2BA6793C-DE3D-4495-8099-55E4F0F60835}"/>
                </a:ext>
              </a:extLst>
            </p:cNvPr>
            <p:cNvSpPr/>
            <p:nvPr/>
          </p:nvSpPr>
          <p:spPr>
            <a:xfrm>
              <a:off x="3666181" y="38390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34D2F058-0253-4CEA-8651-1785CA923E1F}"/>
                </a:ext>
              </a:extLst>
            </p:cNvPr>
            <p:cNvSpPr/>
            <p:nvPr/>
          </p:nvSpPr>
          <p:spPr>
            <a:xfrm>
              <a:off x="3787950" y="3549056"/>
              <a:ext cx="4428" cy="10331"/>
            </a:xfrm>
            <a:custGeom>
              <a:avLst/>
              <a:gdLst>
                <a:gd name="connsiteX0" fmla="*/ 4428 w 4428"/>
                <a:gd name="connsiteY0" fmla="*/ 10332 h 10331"/>
                <a:gd name="connsiteX1" fmla="*/ 4428 w 4428"/>
                <a:gd name="connsiteY1" fmla="*/ 0 h 10331"/>
                <a:gd name="connsiteX2" fmla="*/ 0 w 4428"/>
                <a:gd name="connsiteY2" fmla="*/ 0 h 10331"/>
                <a:gd name="connsiteX3" fmla="*/ 0 w 4428"/>
                <a:gd name="connsiteY3" fmla="*/ 0 h 10331"/>
                <a:gd name="connsiteX4" fmla="*/ 0 w 4428"/>
                <a:gd name="connsiteY4" fmla="*/ 959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10331">
                  <a:moveTo>
                    <a:pt x="4428" y="10332"/>
                  </a:moveTo>
                  <a:cubicBezTo>
                    <a:pt x="4428" y="10332"/>
                    <a:pt x="4428" y="3690"/>
                    <a:pt x="4428" y="0"/>
                  </a:cubicBezTo>
                  <a:cubicBezTo>
                    <a:pt x="2996" y="506"/>
                    <a:pt x="1432" y="506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95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F386F01A-C701-415C-A633-D4E40D24884B}"/>
                </a:ext>
              </a:extLst>
            </p:cNvPr>
            <p:cNvSpPr/>
            <p:nvPr/>
          </p:nvSpPr>
          <p:spPr>
            <a:xfrm>
              <a:off x="3789041" y="3526177"/>
              <a:ext cx="9979" cy="19926"/>
            </a:xfrm>
            <a:custGeom>
              <a:avLst/>
              <a:gdLst>
                <a:gd name="connsiteX0" fmla="*/ 385 w 9979"/>
                <a:gd name="connsiteY0" fmla="*/ 19926 h 19926"/>
                <a:gd name="connsiteX1" fmla="*/ 4075 w 9979"/>
                <a:gd name="connsiteY1" fmla="*/ 19926 h 19926"/>
                <a:gd name="connsiteX2" fmla="*/ 9979 w 9979"/>
                <a:gd name="connsiteY2" fmla="*/ 0 h 19926"/>
                <a:gd name="connsiteX3" fmla="*/ 9979 w 9979"/>
                <a:gd name="connsiteY3" fmla="*/ 0 h 19926"/>
                <a:gd name="connsiteX4" fmla="*/ 9979 w 9979"/>
                <a:gd name="connsiteY4" fmla="*/ 0 h 19926"/>
                <a:gd name="connsiteX5" fmla="*/ 2599 w 9979"/>
                <a:gd name="connsiteY5" fmla="*/ 8856 h 19926"/>
                <a:gd name="connsiteX6" fmla="*/ 385 w 9979"/>
                <a:gd name="connsiteY6" fmla="*/ 19926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79" h="19926">
                  <a:moveTo>
                    <a:pt x="385" y="19926"/>
                  </a:moveTo>
                  <a:cubicBezTo>
                    <a:pt x="385" y="19926"/>
                    <a:pt x="385" y="19926"/>
                    <a:pt x="4075" y="19926"/>
                  </a:cubicBezTo>
                  <a:cubicBezTo>
                    <a:pt x="5360" y="13100"/>
                    <a:pt x="7337" y="6424"/>
                    <a:pt x="9979" y="0"/>
                  </a:cubicBezTo>
                  <a:cubicBezTo>
                    <a:pt x="9979" y="0"/>
                    <a:pt x="9979" y="0"/>
                    <a:pt x="9979" y="0"/>
                  </a:cubicBezTo>
                  <a:lnTo>
                    <a:pt x="9979" y="0"/>
                  </a:lnTo>
                  <a:cubicBezTo>
                    <a:pt x="9979" y="0"/>
                    <a:pt x="4075" y="0"/>
                    <a:pt x="2599" y="8856"/>
                  </a:cubicBezTo>
                  <a:cubicBezTo>
                    <a:pt x="253" y="12033"/>
                    <a:pt x="-559" y="16091"/>
                    <a:pt x="385" y="199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8964289C-DC3D-48F7-AEAA-EC1D669AA682}"/>
                </a:ext>
              </a:extLst>
            </p:cNvPr>
            <p:cNvSpPr/>
            <p:nvPr/>
          </p:nvSpPr>
          <p:spPr>
            <a:xfrm>
              <a:off x="3795048" y="3510680"/>
              <a:ext cx="11352" cy="15497"/>
            </a:xfrm>
            <a:custGeom>
              <a:avLst/>
              <a:gdLst>
                <a:gd name="connsiteX0" fmla="*/ 2496 w 11352"/>
                <a:gd name="connsiteY0" fmla="*/ 15498 h 15497"/>
                <a:gd name="connsiteX1" fmla="*/ 2496 w 11352"/>
                <a:gd name="connsiteY1" fmla="*/ 15498 h 15497"/>
                <a:gd name="connsiteX2" fmla="*/ 11352 w 11352"/>
                <a:gd name="connsiteY2" fmla="*/ 0 h 15497"/>
                <a:gd name="connsiteX3" fmla="*/ 2496 w 11352"/>
                <a:gd name="connsiteY3" fmla="*/ 0 h 15497"/>
                <a:gd name="connsiteX4" fmla="*/ 2496 w 11352"/>
                <a:gd name="connsiteY4" fmla="*/ 15498 h 1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52" h="15497">
                  <a:moveTo>
                    <a:pt x="2496" y="15498"/>
                  </a:moveTo>
                  <a:cubicBezTo>
                    <a:pt x="2496" y="15498"/>
                    <a:pt x="2496" y="15498"/>
                    <a:pt x="2496" y="15498"/>
                  </a:cubicBezTo>
                  <a:cubicBezTo>
                    <a:pt x="5168" y="10177"/>
                    <a:pt x="8127" y="5004"/>
                    <a:pt x="11352" y="0"/>
                  </a:cubicBezTo>
                  <a:lnTo>
                    <a:pt x="2496" y="0"/>
                  </a:lnTo>
                  <a:cubicBezTo>
                    <a:pt x="-832" y="4631"/>
                    <a:pt x="-832" y="10867"/>
                    <a:pt x="2496" y="154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9502E46C-463A-462E-8198-B102A97A2A95}"/>
                </a:ext>
              </a:extLst>
            </p:cNvPr>
            <p:cNvSpPr/>
            <p:nvPr/>
          </p:nvSpPr>
          <p:spPr>
            <a:xfrm>
              <a:off x="3798279" y="3603667"/>
              <a:ext cx="21405" cy="22877"/>
            </a:xfrm>
            <a:custGeom>
              <a:avLst/>
              <a:gdLst>
                <a:gd name="connsiteX0" fmla="*/ 5169 w 21405"/>
                <a:gd name="connsiteY0" fmla="*/ 16236 h 22877"/>
                <a:gd name="connsiteX1" fmla="*/ 16977 w 21405"/>
                <a:gd name="connsiteY1" fmla="*/ 22878 h 22877"/>
                <a:gd name="connsiteX2" fmla="*/ 16977 w 21405"/>
                <a:gd name="connsiteY2" fmla="*/ 22878 h 22877"/>
                <a:gd name="connsiteX3" fmla="*/ 21406 w 21405"/>
                <a:gd name="connsiteY3" fmla="*/ 22878 h 22877"/>
                <a:gd name="connsiteX4" fmla="*/ 4431 w 21405"/>
                <a:gd name="connsiteY4" fmla="*/ 0 h 22877"/>
                <a:gd name="connsiteX5" fmla="*/ 4 w 21405"/>
                <a:gd name="connsiteY5" fmla="*/ 3690 h 22877"/>
                <a:gd name="connsiteX6" fmla="*/ 4 w 21405"/>
                <a:gd name="connsiteY6" fmla="*/ 3690 h 22877"/>
                <a:gd name="connsiteX7" fmla="*/ 5169 w 21405"/>
                <a:gd name="connsiteY7" fmla="*/ 16236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05" h="22877">
                  <a:moveTo>
                    <a:pt x="5169" y="16236"/>
                  </a:moveTo>
                  <a:cubicBezTo>
                    <a:pt x="7701" y="20330"/>
                    <a:pt x="12166" y="22838"/>
                    <a:pt x="16977" y="22878"/>
                  </a:cubicBezTo>
                  <a:lnTo>
                    <a:pt x="16977" y="22878"/>
                  </a:lnTo>
                  <a:cubicBezTo>
                    <a:pt x="18417" y="22425"/>
                    <a:pt x="19966" y="22425"/>
                    <a:pt x="21406" y="22878"/>
                  </a:cubicBezTo>
                  <a:cubicBezTo>
                    <a:pt x="15214" y="15660"/>
                    <a:pt x="9546" y="8015"/>
                    <a:pt x="4431" y="0"/>
                  </a:cubicBezTo>
                  <a:lnTo>
                    <a:pt x="4" y="3690"/>
                  </a:lnTo>
                  <a:lnTo>
                    <a:pt x="4" y="3690"/>
                  </a:lnTo>
                  <a:cubicBezTo>
                    <a:pt x="-92" y="8408"/>
                    <a:pt x="1775" y="12954"/>
                    <a:pt x="5169" y="162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445FB7FB-2F1A-4265-8D70-DC131FBEC739}"/>
                </a:ext>
              </a:extLst>
            </p:cNvPr>
            <p:cNvSpPr/>
            <p:nvPr/>
          </p:nvSpPr>
          <p:spPr>
            <a:xfrm>
              <a:off x="3771379" y="3582265"/>
              <a:ext cx="33545" cy="47232"/>
            </a:xfrm>
            <a:custGeom>
              <a:avLst/>
              <a:gdLst>
                <a:gd name="connsiteX0" fmla="*/ 14357 w 33545"/>
                <a:gd name="connsiteY0" fmla="*/ 23616 h 47232"/>
                <a:gd name="connsiteX1" fmla="*/ 33545 w 33545"/>
                <a:gd name="connsiteY1" fmla="*/ 16236 h 47232"/>
                <a:gd name="connsiteX2" fmla="*/ 33545 w 33545"/>
                <a:gd name="connsiteY2" fmla="*/ 16236 h 47232"/>
                <a:gd name="connsiteX3" fmla="*/ 33545 w 33545"/>
                <a:gd name="connsiteY3" fmla="*/ 16236 h 47232"/>
                <a:gd name="connsiteX4" fmla="*/ 26903 w 33545"/>
                <a:gd name="connsiteY4" fmla="*/ 0 h 47232"/>
                <a:gd name="connsiteX5" fmla="*/ 26903 w 33545"/>
                <a:gd name="connsiteY5" fmla="*/ 0 h 47232"/>
                <a:gd name="connsiteX6" fmla="*/ 13619 w 33545"/>
                <a:gd name="connsiteY6" fmla="*/ 0 h 47232"/>
                <a:gd name="connsiteX7" fmla="*/ 13619 w 33545"/>
                <a:gd name="connsiteY7" fmla="*/ 10332 h 47232"/>
                <a:gd name="connsiteX8" fmla="*/ 6977 w 33545"/>
                <a:gd name="connsiteY8" fmla="*/ 22878 h 47232"/>
                <a:gd name="connsiteX9" fmla="*/ 2549 w 33545"/>
                <a:gd name="connsiteY9" fmla="*/ 47232 h 47232"/>
                <a:gd name="connsiteX10" fmla="*/ 14357 w 33545"/>
                <a:gd name="connsiteY10" fmla="*/ 23616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545" h="47232">
                  <a:moveTo>
                    <a:pt x="14357" y="23616"/>
                  </a:moveTo>
                  <a:cubicBezTo>
                    <a:pt x="21530" y="24108"/>
                    <a:pt x="28549" y="21407"/>
                    <a:pt x="33545" y="16236"/>
                  </a:cubicBezTo>
                  <a:lnTo>
                    <a:pt x="33545" y="16236"/>
                  </a:lnTo>
                  <a:lnTo>
                    <a:pt x="33545" y="16236"/>
                  </a:lnTo>
                  <a:cubicBezTo>
                    <a:pt x="30829" y="11042"/>
                    <a:pt x="28608" y="5607"/>
                    <a:pt x="26903" y="0"/>
                  </a:cubicBezTo>
                  <a:lnTo>
                    <a:pt x="26903" y="0"/>
                  </a:lnTo>
                  <a:lnTo>
                    <a:pt x="13619" y="0"/>
                  </a:lnTo>
                  <a:cubicBezTo>
                    <a:pt x="12881" y="3404"/>
                    <a:pt x="12881" y="6928"/>
                    <a:pt x="13619" y="10332"/>
                  </a:cubicBezTo>
                  <a:cubicBezTo>
                    <a:pt x="12623" y="15052"/>
                    <a:pt x="10320" y="19398"/>
                    <a:pt x="6977" y="22878"/>
                  </a:cubicBezTo>
                  <a:cubicBezTo>
                    <a:pt x="-241" y="28831"/>
                    <a:pt x="-2108" y="39120"/>
                    <a:pt x="2549" y="47232"/>
                  </a:cubicBezTo>
                  <a:cubicBezTo>
                    <a:pt x="1088" y="37654"/>
                    <a:pt x="5818" y="28193"/>
                    <a:pt x="14357" y="2361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8553FAA-5472-40C1-B6B6-32576106B929}"/>
                </a:ext>
              </a:extLst>
            </p:cNvPr>
            <p:cNvSpPr/>
            <p:nvPr/>
          </p:nvSpPr>
          <p:spPr>
            <a:xfrm>
              <a:off x="3817609" y="3628760"/>
              <a:ext cx="23477" cy="29520"/>
            </a:xfrm>
            <a:custGeom>
              <a:avLst/>
              <a:gdLst>
                <a:gd name="connsiteX0" fmla="*/ 8718 w 23477"/>
                <a:gd name="connsiteY0" fmla="*/ 0 h 29520"/>
                <a:gd name="connsiteX1" fmla="*/ 8718 w 23477"/>
                <a:gd name="connsiteY1" fmla="*/ 0 h 29520"/>
                <a:gd name="connsiteX2" fmla="*/ 8718 w 23477"/>
                <a:gd name="connsiteY2" fmla="*/ 0 h 29520"/>
                <a:gd name="connsiteX3" fmla="*/ 2076 w 23477"/>
                <a:gd name="connsiteY3" fmla="*/ 6642 h 29520"/>
                <a:gd name="connsiteX4" fmla="*/ 2076 w 23477"/>
                <a:gd name="connsiteY4" fmla="*/ 24354 h 29520"/>
                <a:gd name="connsiteX5" fmla="*/ 10194 w 23477"/>
                <a:gd name="connsiteY5" fmla="*/ 29520 h 29520"/>
                <a:gd name="connsiteX6" fmla="*/ 23478 w 23477"/>
                <a:gd name="connsiteY6" fmla="*/ 23616 h 29520"/>
                <a:gd name="connsiteX7" fmla="*/ 8718 w 23477"/>
                <a:gd name="connsiteY7" fmla="*/ 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77" h="29520">
                  <a:moveTo>
                    <a:pt x="8718" y="0"/>
                  </a:moveTo>
                  <a:lnTo>
                    <a:pt x="8718" y="0"/>
                  </a:lnTo>
                  <a:lnTo>
                    <a:pt x="8718" y="0"/>
                  </a:lnTo>
                  <a:cubicBezTo>
                    <a:pt x="5500" y="905"/>
                    <a:pt x="2983" y="3421"/>
                    <a:pt x="2076" y="6642"/>
                  </a:cubicBezTo>
                  <a:cubicBezTo>
                    <a:pt x="-692" y="12221"/>
                    <a:pt x="-692" y="18775"/>
                    <a:pt x="2076" y="24354"/>
                  </a:cubicBezTo>
                  <a:cubicBezTo>
                    <a:pt x="3928" y="27150"/>
                    <a:pt x="6880" y="29029"/>
                    <a:pt x="10194" y="29520"/>
                  </a:cubicBezTo>
                  <a:cubicBezTo>
                    <a:pt x="13441" y="25569"/>
                    <a:pt x="18363" y="23381"/>
                    <a:pt x="23478" y="23616"/>
                  </a:cubicBezTo>
                  <a:cubicBezTo>
                    <a:pt x="19374" y="15264"/>
                    <a:pt x="14422" y="7351"/>
                    <a:pt x="871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2FF8D590-64FC-4E16-A039-6BA86C3B99EB}"/>
                </a:ext>
              </a:extLst>
            </p:cNvPr>
            <p:cNvSpPr/>
            <p:nvPr/>
          </p:nvSpPr>
          <p:spPr>
            <a:xfrm>
              <a:off x="3807877" y="3687061"/>
              <a:ext cx="42065" cy="20167"/>
            </a:xfrm>
            <a:custGeom>
              <a:avLst/>
              <a:gdLst>
                <a:gd name="connsiteX0" fmla="*/ 2952 w 42065"/>
                <a:gd name="connsiteY0" fmla="*/ 6642 h 20167"/>
                <a:gd name="connsiteX1" fmla="*/ 13284 w 42065"/>
                <a:gd name="connsiteY1" fmla="*/ 14022 h 20167"/>
                <a:gd name="connsiteX2" fmla="*/ 19926 w 42065"/>
                <a:gd name="connsiteY2" fmla="*/ 19926 h 20167"/>
                <a:gd name="connsiteX3" fmla="*/ 19926 w 42065"/>
                <a:gd name="connsiteY3" fmla="*/ 19926 h 20167"/>
                <a:gd name="connsiteX4" fmla="*/ 25830 w 42065"/>
                <a:gd name="connsiteY4" fmla="*/ 19926 h 20167"/>
                <a:gd name="connsiteX5" fmla="*/ 42066 w 42065"/>
                <a:gd name="connsiteY5" fmla="*/ 15498 h 20167"/>
                <a:gd name="connsiteX6" fmla="*/ 33210 w 42065"/>
                <a:gd name="connsiteY6" fmla="*/ 7380 h 20167"/>
                <a:gd name="connsiteX7" fmla="*/ 23616 w 42065"/>
                <a:gd name="connsiteY7" fmla="*/ 7380 h 20167"/>
                <a:gd name="connsiteX8" fmla="*/ 0 w 42065"/>
                <a:gd name="connsiteY8" fmla="*/ 0 h 20167"/>
                <a:gd name="connsiteX9" fmla="*/ 0 w 42065"/>
                <a:gd name="connsiteY9" fmla="*/ 0 h 20167"/>
                <a:gd name="connsiteX10" fmla="*/ 2952 w 42065"/>
                <a:gd name="connsiteY10" fmla="*/ 6642 h 20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65" h="20167">
                  <a:moveTo>
                    <a:pt x="2952" y="6642"/>
                  </a:moveTo>
                  <a:cubicBezTo>
                    <a:pt x="5255" y="10403"/>
                    <a:pt x="8981" y="13066"/>
                    <a:pt x="13284" y="14022"/>
                  </a:cubicBezTo>
                  <a:cubicBezTo>
                    <a:pt x="16398" y="14657"/>
                    <a:pt x="18930" y="16909"/>
                    <a:pt x="19926" y="19926"/>
                  </a:cubicBezTo>
                  <a:cubicBezTo>
                    <a:pt x="19926" y="19926"/>
                    <a:pt x="19926" y="19926"/>
                    <a:pt x="19926" y="19926"/>
                  </a:cubicBezTo>
                  <a:lnTo>
                    <a:pt x="25830" y="19926"/>
                  </a:lnTo>
                  <a:cubicBezTo>
                    <a:pt x="31623" y="20820"/>
                    <a:pt x="37527" y="19211"/>
                    <a:pt x="42066" y="15498"/>
                  </a:cubicBezTo>
                  <a:cubicBezTo>
                    <a:pt x="38442" y="13629"/>
                    <a:pt x="35387" y="10826"/>
                    <a:pt x="33210" y="7380"/>
                  </a:cubicBezTo>
                  <a:lnTo>
                    <a:pt x="23616" y="7380"/>
                  </a:lnTo>
                  <a:cubicBezTo>
                    <a:pt x="14989" y="9400"/>
                    <a:pt x="5941" y="6573"/>
                    <a:pt x="0" y="0"/>
                  </a:cubicBezTo>
                  <a:lnTo>
                    <a:pt x="0" y="0"/>
                  </a:lnTo>
                  <a:cubicBezTo>
                    <a:pt x="74" y="2516"/>
                    <a:pt x="1137" y="4901"/>
                    <a:pt x="2952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428A1B20-9E19-4A84-9803-3FF51A3671AD}"/>
                </a:ext>
              </a:extLst>
            </p:cNvPr>
            <p:cNvSpPr/>
            <p:nvPr/>
          </p:nvSpPr>
          <p:spPr>
            <a:xfrm>
              <a:off x="3810091" y="36863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0BB80A60-7900-4EA2-A551-B72921592B04}"/>
                </a:ext>
              </a:extLst>
            </p:cNvPr>
            <p:cNvSpPr/>
            <p:nvPr/>
          </p:nvSpPr>
          <p:spPr>
            <a:xfrm>
              <a:off x="3796806" y="366713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4C6C2753-0C28-4C8C-90FA-AE90BF02D3E2}"/>
                </a:ext>
              </a:extLst>
            </p:cNvPr>
            <p:cNvSpPr/>
            <p:nvPr/>
          </p:nvSpPr>
          <p:spPr>
            <a:xfrm>
              <a:off x="3801235" y="3647210"/>
              <a:ext cx="48707" cy="28044"/>
            </a:xfrm>
            <a:custGeom>
              <a:avLst/>
              <a:gdLst>
                <a:gd name="connsiteX0" fmla="*/ 0 w 48707"/>
                <a:gd name="connsiteY0" fmla="*/ 18450 h 28044"/>
                <a:gd name="connsiteX1" fmla="*/ 14022 w 48707"/>
                <a:gd name="connsiteY1" fmla="*/ 24354 h 28044"/>
                <a:gd name="connsiteX2" fmla="*/ 14022 w 48707"/>
                <a:gd name="connsiteY2" fmla="*/ 24354 h 28044"/>
                <a:gd name="connsiteX3" fmla="*/ 28044 w 48707"/>
                <a:gd name="connsiteY3" fmla="*/ 28044 h 28044"/>
                <a:gd name="connsiteX4" fmla="*/ 36162 w 48707"/>
                <a:gd name="connsiteY4" fmla="*/ 28044 h 28044"/>
                <a:gd name="connsiteX5" fmla="*/ 48708 w 48707"/>
                <a:gd name="connsiteY5" fmla="*/ 14022 h 28044"/>
                <a:gd name="connsiteX6" fmla="*/ 48708 w 48707"/>
                <a:gd name="connsiteY6" fmla="*/ 8118 h 28044"/>
                <a:gd name="connsiteX7" fmla="*/ 48708 w 48707"/>
                <a:gd name="connsiteY7" fmla="*/ 8118 h 28044"/>
                <a:gd name="connsiteX8" fmla="*/ 44280 w 48707"/>
                <a:gd name="connsiteY8" fmla="*/ 0 h 28044"/>
                <a:gd name="connsiteX9" fmla="*/ 44280 w 48707"/>
                <a:gd name="connsiteY9" fmla="*/ 0 h 28044"/>
                <a:gd name="connsiteX10" fmla="*/ 30996 w 48707"/>
                <a:gd name="connsiteY10" fmla="*/ 10332 h 28044"/>
                <a:gd name="connsiteX11" fmla="*/ 17712 w 48707"/>
                <a:gd name="connsiteY11" fmla="*/ 14760 h 28044"/>
                <a:gd name="connsiteX12" fmla="*/ 2214 w 48707"/>
                <a:gd name="connsiteY12" fmla="*/ 19926 h 28044"/>
                <a:gd name="connsiteX13" fmla="*/ 5904 w 48707"/>
                <a:gd name="connsiteY13" fmla="*/ 19926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07" h="28044">
                  <a:moveTo>
                    <a:pt x="0" y="18450"/>
                  </a:moveTo>
                  <a:cubicBezTo>
                    <a:pt x="5136" y="19050"/>
                    <a:pt x="10000" y="21097"/>
                    <a:pt x="14022" y="24354"/>
                  </a:cubicBezTo>
                  <a:lnTo>
                    <a:pt x="14022" y="24354"/>
                  </a:lnTo>
                  <a:cubicBezTo>
                    <a:pt x="18295" y="26792"/>
                    <a:pt x="23129" y="28065"/>
                    <a:pt x="28044" y="28044"/>
                  </a:cubicBezTo>
                  <a:lnTo>
                    <a:pt x="36162" y="28044"/>
                  </a:lnTo>
                  <a:cubicBezTo>
                    <a:pt x="38789" y="22183"/>
                    <a:pt x="43173" y="17283"/>
                    <a:pt x="48708" y="14022"/>
                  </a:cubicBezTo>
                  <a:lnTo>
                    <a:pt x="48708" y="8118"/>
                  </a:lnTo>
                  <a:lnTo>
                    <a:pt x="48708" y="8118"/>
                  </a:lnTo>
                  <a:lnTo>
                    <a:pt x="44280" y="0"/>
                  </a:lnTo>
                  <a:lnTo>
                    <a:pt x="44280" y="0"/>
                  </a:lnTo>
                  <a:cubicBezTo>
                    <a:pt x="38273" y="701"/>
                    <a:pt x="33151" y="4683"/>
                    <a:pt x="30996" y="10332"/>
                  </a:cubicBezTo>
                  <a:cubicBezTo>
                    <a:pt x="30996" y="15498"/>
                    <a:pt x="22140" y="14760"/>
                    <a:pt x="17712" y="14760"/>
                  </a:cubicBezTo>
                  <a:cubicBezTo>
                    <a:pt x="13284" y="14760"/>
                    <a:pt x="5166" y="14760"/>
                    <a:pt x="2214" y="19926"/>
                  </a:cubicBezTo>
                  <a:lnTo>
                    <a:pt x="5904" y="199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4B619741-D279-48B9-BA31-800E88BE0AA4}"/>
                </a:ext>
              </a:extLst>
            </p:cNvPr>
            <p:cNvSpPr/>
            <p:nvPr/>
          </p:nvSpPr>
          <p:spPr>
            <a:xfrm>
              <a:off x="3838135" y="3661232"/>
              <a:ext cx="13462" cy="41327"/>
            </a:xfrm>
            <a:custGeom>
              <a:avLst/>
              <a:gdLst>
                <a:gd name="connsiteX0" fmla="*/ 0 w 13462"/>
                <a:gd name="connsiteY0" fmla="*/ 21402 h 41327"/>
                <a:gd name="connsiteX1" fmla="*/ 11808 w 13462"/>
                <a:gd name="connsiteY1" fmla="*/ 41328 h 41327"/>
                <a:gd name="connsiteX2" fmla="*/ 11808 w 13462"/>
                <a:gd name="connsiteY2" fmla="*/ 41328 h 41327"/>
                <a:gd name="connsiteX3" fmla="*/ 11808 w 13462"/>
                <a:gd name="connsiteY3" fmla="*/ 19926 h 41327"/>
                <a:gd name="connsiteX4" fmla="*/ 11808 w 13462"/>
                <a:gd name="connsiteY4" fmla="*/ 19926 h 41327"/>
                <a:gd name="connsiteX5" fmla="*/ 11808 w 13462"/>
                <a:gd name="connsiteY5" fmla="*/ 0 h 41327"/>
                <a:gd name="connsiteX6" fmla="*/ 0 w 13462"/>
                <a:gd name="connsiteY6" fmla="*/ 21402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62" h="41327">
                  <a:moveTo>
                    <a:pt x="0" y="21402"/>
                  </a:moveTo>
                  <a:cubicBezTo>
                    <a:pt x="1210" y="29320"/>
                    <a:pt x="5446" y="36462"/>
                    <a:pt x="11808" y="41328"/>
                  </a:cubicBezTo>
                  <a:lnTo>
                    <a:pt x="11808" y="41328"/>
                  </a:lnTo>
                  <a:cubicBezTo>
                    <a:pt x="14015" y="34365"/>
                    <a:pt x="14015" y="26889"/>
                    <a:pt x="11808" y="19926"/>
                  </a:cubicBezTo>
                  <a:lnTo>
                    <a:pt x="11808" y="19926"/>
                  </a:lnTo>
                  <a:cubicBezTo>
                    <a:pt x="12620" y="13309"/>
                    <a:pt x="12620" y="6617"/>
                    <a:pt x="11808" y="0"/>
                  </a:cubicBezTo>
                  <a:cubicBezTo>
                    <a:pt x="5041" y="5156"/>
                    <a:pt x="753" y="12925"/>
                    <a:pt x="0" y="214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DFCEBCDB-325C-4567-8AE3-67C122937478}"/>
                </a:ext>
              </a:extLst>
            </p:cNvPr>
            <p:cNvSpPr/>
            <p:nvPr/>
          </p:nvSpPr>
          <p:spPr>
            <a:xfrm>
              <a:off x="3810812" y="3696216"/>
              <a:ext cx="15514" cy="6750"/>
            </a:xfrm>
            <a:custGeom>
              <a:avLst/>
              <a:gdLst>
                <a:gd name="connsiteX0" fmla="*/ 16 w 15514"/>
                <a:gd name="connsiteY0" fmla="*/ 6343 h 6750"/>
                <a:gd name="connsiteX1" fmla="*/ 15514 w 15514"/>
                <a:gd name="connsiteY1" fmla="*/ 6343 h 6750"/>
                <a:gd name="connsiteX2" fmla="*/ 15514 w 15514"/>
                <a:gd name="connsiteY2" fmla="*/ 6343 h 6750"/>
                <a:gd name="connsiteX3" fmla="*/ 8134 w 15514"/>
                <a:gd name="connsiteY3" fmla="*/ 439 h 6750"/>
                <a:gd name="connsiteX4" fmla="*/ 8134 w 15514"/>
                <a:gd name="connsiteY4" fmla="*/ 439 h 6750"/>
                <a:gd name="connsiteX5" fmla="*/ 437 w 15514"/>
                <a:gd name="connsiteY5" fmla="*/ 3675 h 6750"/>
                <a:gd name="connsiteX6" fmla="*/ 16 w 15514"/>
                <a:gd name="connsiteY6" fmla="*/ 6343 h 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14" h="6750">
                  <a:moveTo>
                    <a:pt x="16" y="6343"/>
                  </a:moveTo>
                  <a:cubicBezTo>
                    <a:pt x="5167" y="6887"/>
                    <a:pt x="10363" y="6887"/>
                    <a:pt x="15514" y="6343"/>
                  </a:cubicBezTo>
                  <a:lnTo>
                    <a:pt x="15514" y="6343"/>
                  </a:lnTo>
                  <a:cubicBezTo>
                    <a:pt x="13765" y="3619"/>
                    <a:pt x="11175" y="1545"/>
                    <a:pt x="8134" y="439"/>
                  </a:cubicBezTo>
                  <a:lnTo>
                    <a:pt x="8134" y="439"/>
                  </a:lnTo>
                  <a:cubicBezTo>
                    <a:pt x="5116" y="-793"/>
                    <a:pt x="1669" y="656"/>
                    <a:pt x="437" y="3675"/>
                  </a:cubicBezTo>
                  <a:cubicBezTo>
                    <a:pt x="90" y="4520"/>
                    <a:pt x="-50" y="5433"/>
                    <a:pt x="16" y="634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6934731D-1DBA-43A5-8C67-9AE34E62FCD2}"/>
                </a:ext>
              </a:extLst>
            </p:cNvPr>
            <p:cNvSpPr/>
            <p:nvPr/>
          </p:nvSpPr>
          <p:spPr>
            <a:xfrm>
              <a:off x="3754741" y="3678851"/>
              <a:ext cx="21994" cy="14114"/>
            </a:xfrm>
            <a:custGeom>
              <a:avLst/>
              <a:gdLst>
                <a:gd name="connsiteX0" fmla="*/ 21402 w 21994"/>
                <a:gd name="connsiteY0" fmla="*/ 14115 h 14114"/>
                <a:gd name="connsiteX1" fmla="*/ 21402 w 21994"/>
                <a:gd name="connsiteY1" fmla="*/ 9687 h 14114"/>
                <a:gd name="connsiteX2" fmla="*/ 13284 w 21994"/>
                <a:gd name="connsiteY2" fmla="*/ 831 h 14114"/>
                <a:gd name="connsiteX3" fmla="*/ 8118 w 21994"/>
                <a:gd name="connsiteY3" fmla="*/ 831 h 14114"/>
                <a:gd name="connsiteX4" fmla="*/ 0 w 21994"/>
                <a:gd name="connsiteY4" fmla="*/ 831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4" h="14114">
                  <a:moveTo>
                    <a:pt x="21402" y="14115"/>
                  </a:moveTo>
                  <a:cubicBezTo>
                    <a:pt x="22192" y="12745"/>
                    <a:pt x="22192" y="11057"/>
                    <a:pt x="21402" y="9687"/>
                  </a:cubicBezTo>
                  <a:cubicBezTo>
                    <a:pt x="21402" y="9687"/>
                    <a:pt x="21402" y="3045"/>
                    <a:pt x="13284" y="831"/>
                  </a:cubicBezTo>
                  <a:lnTo>
                    <a:pt x="8118" y="831"/>
                  </a:lnTo>
                  <a:cubicBezTo>
                    <a:pt x="5528" y="-277"/>
                    <a:pt x="2590" y="-277"/>
                    <a:pt x="0" y="83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3E115206-4484-47D2-BA4E-9387B5838956}"/>
                </a:ext>
              </a:extLst>
            </p:cNvPr>
            <p:cNvSpPr/>
            <p:nvPr/>
          </p:nvSpPr>
          <p:spPr>
            <a:xfrm>
              <a:off x="3779094" y="3681895"/>
              <a:ext cx="30257" cy="14760"/>
            </a:xfrm>
            <a:custGeom>
              <a:avLst/>
              <a:gdLst>
                <a:gd name="connsiteX0" fmla="*/ 9594 w 30257"/>
                <a:gd name="connsiteY0" fmla="*/ 8118 h 14760"/>
                <a:gd name="connsiteX1" fmla="*/ 0 w 30257"/>
                <a:gd name="connsiteY1" fmla="*/ 8118 h 14760"/>
                <a:gd name="connsiteX2" fmla="*/ 16236 w 30257"/>
                <a:gd name="connsiteY2" fmla="*/ 14760 h 14760"/>
                <a:gd name="connsiteX3" fmla="*/ 23616 w 30257"/>
                <a:gd name="connsiteY3" fmla="*/ 14760 h 14760"/>
                <a:gd name="connsiteX4" fmla="*/ 30258 w 30257"/>
                <a:gd name="connsiteY4" fmla="*/ 14760 h 14760"/>
                <a:gd name="connsiteX5" fmla="*/ 16236 w 30257"/>
                <a:gd name="connsiteY5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57" h="14760">
                  <a:moveTo>
                    <a:pt x="9594" y="8118"/>
                  </a:moveTo>
                  <a:cubicBezTo>
                    <a:pt x="4428" y="8118"/>
                    <a:pt x="738" y="8118"/>
                    <a:pt x="0" y="8118"/>
                  </a:cubicBezTo>
                  <a:lnTo>
                    <a:pt x="16236" y="14760"/>
                  </a:lnTo>
                  <a:lnTo>
                    <a:pt x="23616" y="14760"/>
                  </a:lnTo>
                  <a:lnTo>
                    <a:pt x="30258" y="14760"/>
                  </a:lnTo>
                  <a:cubicBezTo>
                    <a:pt x="30258" y="10332"/>
                    <a:pt x="30258" y="2952"/>
                    <a:pt x="1623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B7527286-F3A8-4D07-BFCA-EE376B65F1B0}"/>
                </a:ext>
              </a:extLst>
            </p:cNvPr>
            <p:cNvSpPr/>
            <p:nvPr/>
          </p:nvSpPr>
          <p:spPr>
            <a:xfrm>
              <a:off x="3725958" y="3639091"/>
              <a:ext cx="73800" cy="328"/>
            </a:xfrm>
            <a:custGeom>
              <a:avLst/>
              <a:gdLst>
                <a:gd name="connsiteX0" fmla="*/ 0 w 73800"/>
                <a:gd name="connsiteY0" fmla="*/ 0 h 328"/>
                <a:gd name="connsiteX1" fmla="*/ 0 w 73800"/>
                <a:gd name="connsiteY1" fmla="*/ 0 h 328"/>
                <a:gd name="connsiteX2" fmla="*/ 0 w 73800"/>
                <a:gd name="connsiteY2" fmla="*/ 0 h 328"/>
                <a:gd name="connsiteX3" fmla="*/ 0 w 73800"/>
                <a:gd name="connsiteY3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79A755E7-D0D3-4AD5-9E4B-70CF049F3D58}"/>
                </a:ext>
              </a:extLst>
            </p:cNvPr>
            <p:cNvSpPr/>
            <p:nvPr/>
          </p:nvSpPr>
          <p:spPr>
            <a:xfrm>
              <a:off x="3722994" y="3637615"/>
              <a:ext cx="31799" cy="45018"/>
            </a:xfrm>
            <a:custGeom>
              <a:avLst/>
              <a:gdLst>
                <a:gd name="connsiteX0" fmla="*/ 6654 w 31799"/>
                <a:gd name="connsiteY0" fmla="*/ 16974 h 45018"/>
                <a:gd name="connsiteX1" fmla="*/ 6654 w 31799"/>
                <a:gd name="connsiteY1" fmla="*/ 28782 h 45018"/>
                <a:gd name="connsiteX2" fmla="*/ 6654 w 31799"/>
                <a:gd name="connsiteY2" fmla="*/ 28782 h 45018"/>
                <a:gd name="connsiteX3" fmla="*/ 6654 w 31799"/>
                <a:gd name="connsiteY3" fmla="*/ 28782 h 45018"/>
                <a:gd name="connsiteX4" fmla="*/ 6654 w 31799"/>
                <a:gd name="connsiteY4" fmla="*/ 37638 h 45018"/>
                <a:gd name="connsiteX5" fmla="*/ 31008 w 31799"/>
                <a:gd name="connsiteY5" fmla="*/ 45018 h 45018"/>
                <a:gd name="connsiteX6" fmla="*/ 31008 w 31799"/>
                <a:gd name="connsiteY6" fmla="*/ 39114 h 45018"/>
                <a:gd name="connsiteX7" fmla="*/ 25842 w 31799"/>
                <a:gd name="connsiteY7" fmla="*/ 30996 h 45018"/>
                <a:gd name="connsiteX8" fmla="*/ 17724 w 31799"/>
                <a:gd name="connsiteY8" fmla="*/ 18450 h 45018"/>
                <a:gd name="connsiteX9" fmla="*/ 13296 w 31799"/>
                <a:gd name="connsiteY9" fmla="*/ 11070 h 45018"/>
                <a:gd name="connsiteX10" fmla="*/ 750 w 31799"/>
                <a:gd name="connsiteY10" fmla="*/ 0 h 45018"/>
                <a:gd name="connsiteX11" fmla="*/ 750 w 31799"/>
                <a:gd name="connsiteY11" fmla="*/ 0 h 45018"/>
                <a:gd name="connsiteX12" fmla="*/ 6654 w 31799"/>
                <a:gd name="connsiteY12" fmla="*/ 16974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99" h="45018">
                  <a:moveTo>
                    <a:pt x="6654" y="16974"/>
                  </a:moveTo>
                  <a:cubicBezTo>
                    <a:pt x="6654" y="16974"/>
                    <a:pt x="6654" y="23616"/>
                    <a:pt x="6654" y="28782"/>
                  </a:cubicBezTo>
                  <a:lnTo>
                    <a:pt x="6654" y="28782"/>
                  </a:lnTo>
                  <a:lnTo>
                    <a:pt x="6654" y="28782"/>
                  </a:lnTo>
                  <a:cubicBezTo>
                    <a:pt x="8101" y="31558"/>
                    <a:pt x="8101" y="34862"/>
                    <a:pt x="6654" y="37638"/>
                  </a:cubicBezTo>
                  <a:lnTo>
                    <a:pt x="31008" y="45018"/>
                  </a:lnTo>
                  <a:cubicBezTo>
                    <a:pt x="32064" y="43191"/>
                    <a:pt x="32064" y="40941"/>
                    <a:pt x="31008" y="39114"/>
                  </a:cubicBezTo>
                  <a:cubicBezTo>
                    <a:pt x="31038" y="35627"/>
                    <a:pt x="29016" y="32449"/>
                    <a:pt x="25842" y="30996"/>
                  </a:cubicBezTo>
                  <a:cubicBezTo>
                    <a:pt x="21488" y="28146"/>
                    <a:pt x="18544" y="23589"/>
                    <a:pt x="17724" y="18450"/>
                  </a:cubicBezTo>
                  <a:cubicBezTo>
                    <a:pt x="17724" y="14760"/>
                    <a:pt x="17724" y="11808"/>
                    <a:pt x="13296" y="11070"/>
                  </a:cubicBezTo>
                  <a:cubicBezTo>
                    <a:pt x="8868" y="10332"/>
                    <a:pt x="1488" y="4428"/>
                    <a:pt x="750" y="0"/>
                  </a:cubicBezTo>
                  <a:lnTo>
                    <a:pt x="750" y="0"/>
                  </a:lnTo>
                  <a:cubicBezTo>
                    <a:pt x="-1353" y="6342"/>
                    <a:pt x="1075" y="13304"/>
                    <a:pt x="6654" y="1697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693AB8B4-6F31-4DF7-A113-D8754F009497}"/>
                </a:ext>
              </a:extLst>
            </p:cNvPr>
            <p:cNvSpPr/>
            <p:nvPr/>
          </p:nvSpPr>
          <p:spPr>
            <a:xfrm>
              <a:off x="3594862" y="3676660"/>
              <a:ext cx="21872" cy="16305"/>
            </a:xfrm>
            <a:custGeom>
              <a:avLst/>
              <a:gdLst>
                <a:gd name="connsiteX0" fmla="*/ 1208 w 21872"/>
                <a:gd name="connsiteY0" fmla="*/ 16306 h 16305"/>
                <a:gd name="connsiteX1" fmla="*/ 1208 w 21872"/>
                <a:gd name="connsiteY1" fmla="*/ 16306 h 16305"/>
                <a:gd name="connsiteX2" fmla="*/ 1208 w 21872"/>
                <a:gd name="connsiteY2" fmla="*/ 16306 h 16305"/>
                <a:gd name="connsiteX3" fmla="*/ 21872 w 21872"/>
                <a:gd name="connsiteY3" fmla="*/ 808 h 16305"/>
                <a:gd name="connsiteX4" fmla="*/ 13016 w 21872"/>
                <a:gd name="connsiteY4" fmla="*/ 808 h 16305"/>
                <a:gd name="connsiteX5" fmla="*/ 1208 w 21872"/>
                <a:gd name="connsiteY5" fmla="*/ 5236 h 16305"/>
                <a:gd name="connsiteX6" fmla="*/ 1208 w 21872"/>
                <a:gd name="connsiteY6" fmla="*/ 16306 h 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72" h="16305">
                  <a:moveTo>
                    <a:pt x="1208" y="16306"/>
                  </a:moveTo>
                  <a:lnTo>
                    <a:pt x="1208" y="16306"/>
                  </a:lnTo>
                  <a:lnTo>
                    <a:pt x="1208" y="16306"/>
                  </a:lnTo>
                  <a:cubicBezTo>
                    <a:pt x="7594" y="10501"/>
                    <a:pt x="14512" y="5312"/>
                    <a:pt x="21872" y="808"/>
                  </a:cubicBezTo>
                  <a:cubicBezTo>
                    <a:pt x="19018" y="-269"/>
                    <a:pt x="15870" y="-269"/>
                    <a:pt x="13016" y="808"/>
                  </a:cubicBezTo>
                  <a:cubicBezTo>
                    <a:pt x="8658" y="712"/>
                    <a:pt x="4430" y="2298"/>
                    <a:pt x="1208" y="5236"/>
                  </a:cubicBezTo>
                  <a:cubicBezTo>
                    <a:pt x="-403" y="8750"/>
                    <a:pt x="-403" y="12791"/>
                    <a:pt x="1208" y="1630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7439403C-6753-4670-9172-877032F438A1}"/>
                </a:ext>
              </a:extLst>
            </p:cNvPr>
            <p:cNvSpPr/>
            <p:nvPr/>
          </p:nvSpPr>
          <p:spPr>
            <a:xfrm>
              <a:off x="3619578" y="3662708"/>
              <a:ext cx="29628" cy="18450"/>
            </a:xfrm>
            <a:custGeom>
              <a:avLst/>
              <a:gdLst>
                <a:gd name="connsiteX0" fmla="*/ 29628 w 29628"/>
                <a:gd name="connsiteY0" fmla="*/ 8118 h 18450"/>
                <a:gd name="connsiteX1" fmla="*/ 29628 w 29628"/>
                <a:gd name="connsiteY1" fmla="*/ 2214 h 18450"/>
                <a:gd name="connsiteX2" fmla="*/ 18558 w 29628"/>
                <a:gd name="connsiteY2" fmla="*/ 2214 h 18450"/>
                <a:gd name="connsiteX3" fmla="*/ 8964 w 29628"/>
                <a:gd name="connsiteY3" fmla="*/ 0 h 18450"/>
                <a:gd name="connsiteX4" fmla="*/ 846 w 29628"/>
                <a:gd name="connsiteY4" fmla="*/ 8856 h 18450"/>
                <a:gd name="connsiteX5" fmla="*/ 846 w 29628"/>
                <a:gd name="connsiteY5" fmla="*/ 18450 h 18450"/>
                <a:gd name="connsiteX6" fmla="*/ 29628 w 29628"/>
                <a:gd name="connsiteY6" fmla="*/ 811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28" h="18450">
                  <a:moveTo>
                    <a:pt x="29628" y="8118"/>
                  </a:moveTo>
                  <a:cubicBezTo>
                    <a:pt x="29129" y="6181"/>
                    <a:pt x="29129" y="4151"/>
                    <a:pt x="29628" y="2214"/>
                  </a:cubicBezTo>
                  <a:cubicBezTo>
                    <a:pt x="26019" y="1126"/>
                    <a:pt x="22168" y="1126"/>
                    <a:pt x="18558" y="2214"/>
                  </a:cubicBezTo>
                  <a:lnTo>
                    <a:pt x="8964" y="0"/>
                  </a:lnTo>
                  <a:cubicBezTo>
                    <a:pt x="5067" y="1584"/>
                    <a:pt x="2087" y="4835"/>
                    <a:pt x="846" y="8856"/>
                  </a:cubicBezTo>
                  <a:cubicBezTo>
                    <a:pt x="-282" y="11955"/>
                    <a:pt x="-282" y="15351"/>
                    <a:pt x="846" y="18450"/>
                  </a:cubicBezTo>
                  <a:cubicBezTo>
                    <a:pt x="9691" y="13198"/>
                    <a:pt x="19462" y="9690"/>
                    <a:pt x="29628" y="811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DF66DA9C-02FA-426F-85FC-F0C10D079DAC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40406462-4688-4A25-B879-6F147EC832AB}"/>
                </a:ext>
              </a:extLst>
            </p:cNvPr>
            <p:cNvSpPr/>
            <p:nvPr/>
          </p:nvSpPr>
          <p:spPr>
            <a:xfrm>
              <a:off x="3633708" y="3639830"/>
              <a:ext cx="32472" cy="30257"/>
            </a:xfrm>
            <a:custGeom>
              <a:avLst/>
              <a:gdLst>
                <a:gd name="connsiteX0" fmla="*/ 0 w 32472"/>
                <a:gd name="connsiteY0" fmla="*/ 0 h 30257"/>
                <a:gd name="connsiteX1" fmla="*/ 10332 w 32472"/>
                <a:gd name="connsiteY1" fmla="*/ 11070 h 30257"/>
                <a:gd name="connsiteX2" fmla="*/ 10332 w 32472"/>
                <a:gd name="connsiteY2" fmla="*/ 19926 h 30257"/>
                <a:gd name="connsiteX3" fmla="*/ 14022 w 32472"/>
                <a:gd name="connsiteY3" fmla="*/ 30258 h 30257"/>
                <a:gd name="connsiteX4" fmla="*/ 32472 w 32472"/>
                <a:gd name="connsiteY4" fmla="*/ 30258 h 30257"/>
                <a:gd name="connsiteX5" fmla="*/ 32472 w 32472"/>
                <a:gd name="connsiteY5" fmla="*/ 22140 h 30257"/>
                <a:gd name="connsiteX6" fmla="*/ 18450 w 32472"/>
                <a:gd name="connsiteY6" fmla="*/ 11070 h 30257"/>
                <a:gd name="connsiteX7" fmla="*/ 17712 w 32472"/>
                <a:gd name="connsiteY7" fmla="*/ 11070 h 30257"/>
                <a:gd name="connsiteX8" fmla="*/ 0 w 32472"/>
                <a:gd name="connsiteY8" fmla="*/ 2214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72" h="30257">
                  <a:moveTo>
                    <a:pt x="0" y="0"/>
                  </a:moveTo>
                  <a:cubicBezTo>
                    <a:pt x="0" y="5166"/>
                    <a:pt x="5904" y="8118"/>
                    <a:pt x="10332" y="11070"/>
                  </a:cubicBezTo>
                  <a:cubicBezTo>
                    <a:pt x="14760" y="14022"/>
                    <a:pt x="10332" y="16236"/>
                    <a:pt x="10332" y="19926"/>
                  </a:cubicBezTo>
                  <a:cubicBezTo>
                    <a:pt x="10108" y="23728"/>
                    <a:pt x="11440" y="27458"/>
                    <a:pt x="14022" y="30258"/>
                  </a:cubicBezTo>
                  <a:lnTo>
                    <a:pt x="32472" y="30258"/>
                  </a:lnTo>
                  <a:cubicBezTo>
                    <a:pt x="31364" y="27665"/>
                    <a:pt x="31364" y="24733"/>
                    <a:pt x="32472" y="22140"/>
                  </a:cubicBezTo>
                  <a:cubicBezTo>
                    <a:pt x="29906" y="16367"/>
                    <a:pt x="24662" y="12226"/>
                    <a:pt x="18450" y="11070"/>
                  </a:cubicBezTo>
                  <a:lnTo>
                    <a:pt x="17712" y="11070"/>
                  </a:lnTo>
                  <a:cubicBezTo>
                    <a:pt x="10332" y="11070"/>
                    <a:pt x="2952" y="11070"/>
                    <a:pt x="0" y="22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180BD3D6-C1E6-4D12-97E2-F89F5D1E107A}"/>
                </a:ext>
              </a:extLst>
            </p:cNvPr>
            <p:cNvSpPr/>
            <p:nvPr/>
          </p:nvSpPr>
          <p:spPr>
            <a:xfrm>
              <a:off x="3666849" y="3656729"/>
              <a:ext cx="18519" cy="11882"/>
            </a:xfrm>
            <a:custGeom>
              <a:avLst/>
              <a:gdLst>
                <a:gd name="connsiteX0" fmla="*/ 3022 w 18519"/>
                <a:gd name="connsiteY0" fmla="*/ 11883 h 11882"/>
                <a:gd name="connsiteX1" fmla="*/ 3022 w 18519"/>
                <a:gd name="connsiteY1" fmla="*/ 11883 h 11882"/>
                <a:gd name="connsiteX2" fmla="*/ 18520 w 18519"/>
                <a:gd name="connsiteY2" fmla="*/ 11883 h 11882"/>
                <a:gd name="connsiteX3" fmla="*/ 18520 w 18519"/>
                <a:gd name="connsiteY3" fmla="*/ 5241 h 11882"/>
                <a:gd name="connsiteX4" fmla="*/ 18520 w 18519"/>
                <a:gd name="connsiteY4" fmla="*/ 5241 h 11882"/>
                <a:gd name="connsiteX5" fmla="*/ 8926 w 18519"/>
                <a:gd name="connsiteY5" fmla="*/ 75 h 11882"/>
                <a:gd name="connsiteX6" fmla="*/ 8926 w 18519"/>
                <a:gd name="connsiteY6" fmla="*/ 75 h 11882"/>
                <a:gd name="connsiteX7" fmla="*/ 70 w 18519"/>
                <a:gd name="connsiteY7" fmla="*/ 4503 h 11882"/>
                <a:gd name="connsiteX8" fmla="*/ 3022 w 18519"/>
                <a:gd name="connsiteY8" fmla="*/ 11883 h 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19" h="11882">
                  <a:moveTo>
                    <a:pt x="3022" y="11883"/>
                  </a:moveTo>
                  <a:lnTo>
                    <a:pt x="3022" y="11883"/>
                  </a:lnTo>
                  <a:lnTo>
                    <a:pt x="18520" y="11883"/>
                  </a:lnTo>
                  <a:cubicBezTo>
                    <a:pt x="18015" y="9697"/>
                    <a:pt x="18015" y="7426"/>
                    <a:pt x="18520" y="5241"/>
                  </a:cubicBezTo>
                  <a:lnTo>
                    <a:pt x="18520" y="5241"/>
                  </a:lnTo>
                  <a:cubicBezTo>
                    <a:pt x="16563" y="1835"/>
                    <a:pt x="12846" y="-167"/>
                    <a:pt x="8926" y="75"/>
                  </a:cubicBezTo>
                  <a:lnTo>
                    <a:pt x="8926" y="75"/>
                  </a:lnTo>
                  <a:cubicBezTo>
                    <a:pt x="5347" y="-392"/>
                    <a:pt x="1844" y="1360"/>
                    <a:pt x="70" y="4503"/>
                  </a:cubicBezTo>
                  <a:cubicBezTo>
                    <a:pt x="-300" y="7309"/>
                    <a:pt x="818" y="10105"/>
                    <a:pt x="3022" y="1188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92A78403-DFE8-4129-AE64-C4B17C2DC281}"/>
                </a:ext>
              </a:extLst>
            </p:cNvPr>
            <p:cNvSpPr/>
            <p:nvPr/>
          </p:nvSpPr>
          <p:spPr>
            <a:xfrm>
              <a:off x="3689714" y="3657378"/>
              <a:ext cx="19270" cy="11971"/>
            </a:xfrm>
            <a:custGeom>
              <a:avLst/>
              <a:gdLst>
                <a:gd name="connsiteX0" fmla="*/ 82 w 19270"/>
                <a:gd name="connsiteY0" fmla="*/ 11971 h 11971"/>
                <a:gd name="connsiteX1" fmla="*/ 7462 w 19270"/>
                <a:gd name="connsiteY1" fmla="*/ 11971 h 11971"/>
                <a:gd name="connsiteX2" fmla="*/ 19270 w 19270"/>
                <a:gd name="connsiteY2" fmla="*/ 11971 h 11971"/>
                <a:gd name="connsiteX3" fmla="*/ 19270 w 19270"/>
                <a:gd name="connsiteY3" fmla="*/ 4591 h 11971"/>
                <a:gd name="connsiteX4" fmla="*/ 19270 w 19270"/>
                <a:gd name="connsiteY4" fmla="*/ 4591 h 11971"/>
                <a:gd name="connsiteX5" fmla="*/ 12628 w 19270"/>
                <a:gd name="connsiteY5" fmla="*/ 901 h 11971"/>
                <a:gd name="connsiteX6" fmla="*/ 12628 w 19270"/>
                <a:gd name="connsiteY6" fmla="*/ 901 h 11971"/>
                <a:gd name="connsiteX7" fmla="*/ 4510 w 19270"/>
                <a:gd name="connsiteY7" fmla="*/ 901 h 11971"/>
                <a:gd name="connsiteX8" fmla="*/ 82 w 19270"/>
                <a:gd name="connsiteY8" fmla="*/ 11971 h 1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70" h="11971">
                  <a:moveTo>
                    <a:pt x="82" y="11971"/>
                  </a:moveTo>
                  <a:lnTo>
                    <a:pt x="7462" y="11971"/>
                  </a:lnTo>
                  <a:lnTo>
                    <a:pt x="19270" y="11971"/>
                  </a:lnTo>
                  <a:cubicBezTo>
                    <a:pt x="18532" y="9567"/>
                    <a:pt x="18532" y="6996"/>
                    <a:pt x="19270" y="4591"/>
                  </a:cubicBezTo>
                  <a:lnTo>
                    <a:pt x="19270" y="4591"/>
                  </a:lnTo>
                  <a:cubicBezTo>
                    <a:pt x="17521" y="2663"/>
                    <a:pt x="15189" y="1366"/>
                    <a:pt x="12628" y="901"/>
                  </a:cubicBezTo>
                  <a:lnTo>
                    <a:pt x="12628" y="901"/>
                  </a:lnTo>
                  <a:cubicBezTo>
                    <a:pt x="10056" y="-300"/>
                    <a:pt x="7083" y="-300"/>
                    <a:pt x="4510" y="901"/>
                  </a:cubicBezTo>
                  <a:cubicBezTo>
                    <a:pt x="1263" y="3610"/>
                    <a:pt x="-401" y="7770"/>
                    <a:pt x="82" y="1197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4263B7F1-A7C1-4C5E-8B5D-8BC2F4AD7C3B}"/>
                </a:ext>
              </a:extLst>
            </p:cNvPr>
            <p:cNvSpPr/>
            <p:nvPr/>
          </p:nvSpPr>
          <p:spPr>
            <a:xfrm>
              <a:off x="3711383" y="3661287"/>
              <a:ext cx="21309" cy="15442"/>
            </a:xfrm>
            <a:custGeom>
              <a:avLst/>
              <a:gdLst>
                <a:gd name="connsiteX0" fmla="*/ 554 w 21309"/>
                <a:gd name="connsiteY0" fmla="*/ 3634 h 15442"/>
                <a:gd name="connsiteX1" fmla="*/ 554 w 21309"/>
                <a:gd name="connsiteY1" fmla="*/ 11014 h 15442"/>
                <a:gd name="connsiteX2" fmla="*/ 20479 w 21309"/>
                <a:gd name="connsiteY2" fmla="*/ 15442 h 15442"/>
                <a:gd name="connsiteX3" fmla="*/ 20479 w 21309"/>
                <a:gd name="connsiteY3" fmla="*/ 7324 h 15442"/>
                <a:gd name="connsiteX4" fmla="*/ 11623 w 21309"/>
                <a:gd name="connsiteY4" fmla="*/ 682 h 15442"/>
                <a:gd name="connsiteX5" fmla="*/ 11623 w 21309"/>
                <a:gd name="connsiteY5" fmla="*/ 682 h 15442"/>
                <a:gd name="connsiteX6" fmla="*/ 554 w 21309"/>
                <a:gd name="connsiteY6" fmla="*/ 3634 h 1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309" h="15442">
                  <a:moveTo>
                    <a:pt x="554" y="3634"/>
                  </a:moveTo>
                  <a:cubicBezTo>
                    <a:pt x="-185" y="6039"/>
                    <a:pt x="-185" y="8610"/>
                    <a:pt x="554" y="11014"/>
                  </a:cubicBezTo>
                  <a:lnTo>
                    <a:pt x="20479" y="15442"/>
                  </a:lnTo>
                  <a:cubicBezTo>
                    <a:pt x="21587" y="12850"/>
                    <a:pt x="21587" y="9917"/>
                    <a:pt x="20479" y="7324"/>
                  </a:cubicBezTo>
                  <a:cubicBezTo>
                    <a:pt x="20479" y="7324"/>
                    <a:pt x="16052" y="2158"/>
                    <a:pt x="11623" y="682"/>
                  </a:cubicBezTo>
                  <a:lnTo>
                    <a:pt x="11623" y="682"/>
                  </a:lnTo>
                  <a:cubicBezTo>
                    <a:pt x="7690" y="-887"/>
                    <a:pt x="3188" y="313"/>
                    <a:pt x="554" y="363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CBFEC490-5E40-4EF9-A563-AFDB55987E56}"/>
                </a:ext>
              </a:extLst>
            </p:cNvPr>
            <p:cNvSpPr/>
            <p:nvPr/>
          </p:nvSpPr>
          <p:spPr>
            <a:xfrm>
              <a:off x="3540988" y="3788906"/>
              <a:ext cx="17444" cy="29520"/>
            </a:xfrm>
            <a:custGeom>
              <a:avLst/>
              <a:gdLst>
                <a:gd name="connsiteX0" fmla="*/ 9326 w 17444"/>
                <a:gd name="connsiteY0" fmla="*/ 29520 h 29520"/>
                <a:gd name="connsiteX1" fmla="*/ 17444 w 17444"/>
                <a:gd name="connsiteY1" fmla="*/ 0 h 29520"/>
                <a:gd name="connsiteX2" fmla="*/ 8588 w 17444"/>
                <a:gd name="connsiteY2" fmla="*/ 0 h 29520"/>
                <a:gd name="connsiteX3" fmla="*/ 8588 w 17444"/>
                <a:gd name="connsiteY3" fmla="*/ 0 h 29520"/>
                <a:gd name="connsiteX4" fmla="*/ 1208 w 17444"/>
                <a:gd name="connsiteY4" fmla="*/ 17712 h 29520"/>
                <a:gd name="connsiteX5" fmla="*/ 1208 w 17444"/>
                <a:gd name="connsiteY5" fmla="*/ 28782 h 29520"/>
                <a:gd name="connsiteX6" fmla="*/ 1208 w 17444"/>
                <a:gd name="connsiteY6" fmla="*/ 28782 h 29520"/>
                <a:gd name="connsiteX7" fmla="*/ 9326 w 17444"/>
                <a:gd name="connsiteY7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44" h="29520">
                  <a:moveTo>
                    <a:pt x="9326" y="29520"/>
                  </a:moveTo>
                  <a:cubicBezTo>
                    <a:pt x="9326" y="19926"/>
                    <a:pt x="15230" y="10332"/>
                    <a:pt x="17444" y="0"/>
                  </a:cubicBezTo>
                  <a:lnTo>
                    <a:pt x="8588" y="0"/>
                  </a:lnTo>
                  <a:lnTo>
                    <a:pt x="8588" y="0"/>
                  </a:lnTo>
                  <a:cubicBezTo>
                    <a:pt x="4160" y="0"/>
                    <a:pt x="1946" y="8118"/>
                    <a:pt x="1208" y="17712"/>
                  </a:cubicBezTo>
                  <a:cubicBezTo>
                    <a:pt x="-403" y="21226"/>
                    <a:pt x="-403" y="25268"/>
                    <a:pt x="1208" y="28782"/>
                  </a:cubicBezTo>
                  <a:lnTo>
                    <a:pt x="1208" y="28782"/>
                  </a:lnTo>
                  <a:cubicBezTo>
                    <a:pt x="3921" y="28118"/>
                    <a:pt x="6778" y="28378"/>
                    <a:pt x="9326" y="2952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45B9ED73-4588-456F-B036-7E03713BE7C8}"/>
                </a:ext>
              </a:extLst>
            </p:cNvPr>
            <p:cNvSpPr/>
            <p:nvPr/>
          </p:nvSpPr>
          <p:spPr>
            <a:xfrm>
              <a:off x="3503820" y="37881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ED8D6BFC-E573-4EF7-894A-AE39CA5B55DD}"/>
                </a:ext>
              </a:extLst>
            </p:cNvPr>
            <p:cNvSpPr/>
            <p:nvPr/>
          </p:nvSpPr>
          <p:spPr>
            <a:xfrm>
              <a:off x="3503820" y="3776360"/>
              <a:ext cx="54612" cy="17498"/>
            </a:xfrm>
            <a:custGeom>
              <a:avLst/>
              <a:gdLst>
                <a:gd name="connsiteX0" fmla="*/ 12546 w 54612"/>
                <a:gd name="connsiteY0" fmla="*/ 16974 h 17498"/>
                <a:gd name="connsiteX1" fmla="*/ 28044 w 54612"/>
                <a:gd name="connsiteY1" fmla="*/ 16974 h 17498"/>
                <a:gd name="connsiteX2" fmla="*/ 37638 w 54612"/>
                <a:gd name="connsiteY2" fmla="*/ 16974 h 17498"/>
                <a:gd name="connsiteX3" fmla="*/ 45756 w 54612"/>
                <a:gd name="connsiteY3" fmla="*/ 16974 h 17498"/>
                <a:gd name="connsiteX4" fmla="*/ 54612 w 54612"/>
                <a:gd name="connsiteY4" fmla="*/ 16974 h 17498"/>
                <a:gd name="connsiteX5" fmla="*/ 54612 w 54612"/>
                <a:gd name="connsiteY5" fmla="*/ 16974 h 17498"/>
                <a:gd name="connsiteX6" fmla="*/ 54612 w 54612"/>
                <a:gd name="connsiteY6" fmla="*/ 13284 h 17498"/>
                <a:gd name="connsiteX7" fmla="*/ 54612 w 54612"/>
                <a:gd name="connsiteY7" fmla="*/ 13284 h 17498"/>
                <a:gd name="connsiteX8" fmla="*/ 54612 w 54612"/>
                <a:gd name="connsiteY8" fmla="*/ 3690 h 17498"/>
                <a:gd name="connsiteX9" fmla="*/ 48708 w 54612"/>
                <a:gd name="connsiteY9" fmla="*/ 3690 h 17498"/>
                <a:gd name="connsiteX10" fmla="*/ 48708 w 54612"/>
                <a:gd name="connsiteY10" fmla="*/ 3690 h 17498"/>
                <a:gd name="connsiteX11" fmla="*/ 31734 w 54612"/>
                <a:gd name="connsiteY11" fmla="*/ 0 h 17498"/>
                <a:gd name="connsiteX12" fmla="*/ 0 w 54612"/>
                <a:gd name="connsiteY12" fmla="*/ 12546 h 17498"/>
                <a:gd name="connsiteX13" fmla="*/ 0 w 54612"/>
                <a:gd name="connsiteY13" fmla="*/ 12546 h 17498"/>
                <a:gd name="connsiteX14" fmla="*/ 12546 w 54612"/>
                <a:gd name="connsiteY14" fmla="*/ 16974 h 17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612" h="17498">
                  <a:moveTo>
                    <a:pt x="12546" y="16974"/>
                  </a:moveTo>
                  <a:cubicBezTo>
                    <a:pt x="17688" y="17673"/>
                    <a:pt x="22902" y="17673"/>
                    <a:pt x="28044" y="16974"/>
                  </a:cubicBezTo>
                  <a:lnTo>
                    <a:pt x="37638" y="16974"/>
                  </a:lnTo>
                  <a:lnTo>
                    <a:pt x="45756" y="16974"/>
                  </a:lnTo>
                  <a:lnTo>
                    <a:pt x="54612" y="16974"/>
                  </a:lnTo>
                  <a:cubicBezTo>
                    <a:pt x="54612" y="16974"/>
                    <a:pt x="54612" y="16974"/>
                    <a:pt x="54612" y="16974"/>
                  </a:cubicBezTo>
                  <a:cubicBezTo>
                    <a:pt x="54612" y="16974"/>
                    <a:pt x="54612" y="16974"/>
                    <a:pt x="54612" y="13284"/>
                  </a:cubicBezTo>
                  <a:lnTo>
                    <a:pt x="54612" y="13284"/>
                  </a:lnTo>
                  <a:lnTo>
                    <a:pt x="54612" y="3690"/>
                  </a:lnTo>
                  <a:cubicBezTo>
                    <a:pt x="52669" y="4133"/>
                    <a:pt x="50651" y="4133"/>
                    <a:pt x="48708" y="3690"/>
                  </a:cubicBezTo>
                  <a:lnTo>
                    <a:pt x="48708" y="3690"/>
                  </a:lnTo>
                  <a:cubicBezTo>
                    <a:pt x="43260" y="1640"/>
                    <a:pt x="37541" y="397"/>
                    <a:pt x="31734" y="0"/>
                  </a:cubicBezTo>
                  <a:cubicBezTo>
                    <a:pt x="23841" y="9116"/>
                    <a:pt x="11992" y="13800"/>
                    <a:pt x="0" y="12546"/>
                  </a:cubicBezTo>
                  <a:lnTo>
                    <a:pt x="0" y="12546"/>
                  </a:lnTo>
                  <a:cubicBezTo>
                    <a:pt x="3303" y="15833"/>
                    <a:pt x="7911" y="17460"/>
                    <a:pt x="12546" y="1697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057F72D4-D033-463F-AB5B-A7DA15984348}"/>
                </a:ext>
              </a:extLst>
            </p:cNvPr>
            <p:cNvSpPr/>
            <p:nvPr/>
          </p:nvSpPr>
          <p:spPr>
            <a:xfrm>
              <a:off x="3531126" y="3819163"/>
              <a:ext cx="18450" cy="22140"/>
            </a:xfrm>
            <a:custGeom>
              <a:avLst/>
              <a:gdLst>
                <a:gd name="connsiteX0" fmla="*/ 8856 w 18450"/>
                <a:gd name="connsiteY0" fmla="*/ 22140 h 22140"/>
                <a:gd name="connsiteX1" fmla="*/ 18450 w 18450"/>
                <a:gd name="connsiteY1" fmla="*/ 0 h 22140"/>
                <a:gd name="connsiteX2" fmla="*/ 18450 w 18450"/>
                <a:gd name="connsiteY2" fmla="*/ 0 h 22140"/>
                <a:gd name="connsiteX3" fmla="*/ 4428 w 18450"/>
                <a:gd name="connsiteY3" fmla="*/ 8856 h 22140"/>
                <a:gd name="connsiteX4" fmla="*/ 0 w 18450"/>
                <a:gd name="connsiteY4" fmla="*/ 21402 h 22140"/>
                <a:gd name="connsiteX5" fmla="*/ 8856 w 18450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50" h="22140">
                  <a:moveTo>
                    <a:pt x="8856" y="22140"/>
                  </a:moveTo>
                  <a:cubicBezTo>
                    <a:pt x="8856" y="14760"/>
                    <a:pt x="15498" y="7380"/>
                    <a:pt x="18450" y="0"/>
                  </a:cubicBezTo>
                  <a:lnTo>
                    <a:pt x="18450" y="0"/>
                  </a:lnTo>
                  <a:cubicBezTo>
                    <a:pt x="12676" y="675"/>
                    <a:pt x="7519" y="3932"/>
                    <a:pt x="4428" y="8856"/>
                  </a:cubicBezTo>
                  <a:cubicBezTo>
                    <a:pt x="1558" y="12407"/>
                    <a:pt x="-5" y="16836"/>
                    <a:pt x="0" y="21402"/>
                  </a:cubicBezTo>
                  <a:cubicBezTo>
                    <a:pt x="2971" y="21267"/>
                    <a:pt x="5948" y="21515"/>
                    <a:pt x="8856" y="2214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C6B3E968-8A08-43E6-BECB-7232C8C81916}"/>
                </a:ext>
              </a:extLst>
            </p:cNvPr>
            <p:cNvSpPr/>
            <p:nvPr/>
          </p:nvSpPr>
          <p:spPr>
            <a:xfrm>
              <a:off x="3339246" y="39409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AFE24716-37BC-4B95-B8A8-9DC103B64C05}"/>
                </a:ext>
              </a:extLst>
            </p:cNvPr>
            <p:cNvSpPr/>
            <p:nvPr/>
          </p:nvSpPr>
          <p:spPr>
            <a:xfrm>
              <a:off x="3337770" y="39438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C3738CE0-BB15-44D9-83D5-91C16343A95A}"/>
                </a:ext>
              </a:extLst>
            </p:cNvPr>
            <p:cNvSpPr/>
            <p:nvPr/>
          </p:nvSpPr>
          <p:spPr>
            <a:xfrm>
              <a:off x="3339985" y="3899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76F0184A-95F1-46C4-8DA0-0D53610DD0B4}"/>
                </a:ext>
              </a:extLst>
            </p:cNvPr>
            <p:cNvSpPr/>
            <p:nvPr/>
          </p:nvSpPr>
          <p:spPr>
            <a:xfrm>
              <a:off x="3398287" y="3923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7503CE1C-5E53-4DBD-9BA6-2DCE4BA03BC4}"/>
                </a:ext>
              </a:extLst>
            </p:cNvPr>
            <p:cNvSpPr/>
            <p:nvPr/>
          </p:nvSpPr>
          <p:spPr>
            <a:xfrm>
              <a:off x="3259543" y="4035398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895F4D1F-8DBD-449B-9B85-01AA86706606}"/>
                </a:ext>
              </a:extLst>
            </p:cNvPr>
            <p:cNvSpPr/>
            <p:nvPr/>
          </p:nvSpPr>
          <p:spPr>
            <a:xfrm>
              <a:off x="3457326" y="39069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CAF67200-8897-4C50-A617-654EEB4635F2}"/>
                </a:ext>
              </a:extLst>
            </p:cNvPr>
            <p:cNvSpPr/>
            <p:nvPr/>
          </p:nvSpPr>
          <p:spPr>
            <a:xfrm>
              <a:off x="3444043" y="3896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601AAACE-F6CA-4C7B-AE89-11E9E58EC47C}"/>
                </a:ext>
              </a:extLst>
            </p:cNvPr>
            <p:cNvSpPr/>
            <p:nvPr/>
          </p:nvSpPr>
          <p:spPr>
            <a:xfrm>
              <a:off x="3407143" y="398373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2986D725-3012-403D-A3DD-7A9CC0DAAE35}"/>
                </a:ext>
              </a:extLst>
            </p:cNvPr>
            <p:cNvSpPr/>
            <p:nvPr/>
          </p:nvSpPr>
          <p:spPr>
            <a:xfrm>
              <a:off x="3440352" y="390034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AF53269A-DE5D-489F-9FB7-3C2F4FA264ED}"/>
                </a:ext>
              </a:extLst>
            </p:cNvPr>
            <p:cNvSpPr/>
            <p:nvPr/>
          </p:nvSpPr>
          <p:spPr>
            <a:xfrm>
              <a:off x="3359172" y="3969715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  <a:gd name="connsiteX2" fmla="*/ 5166 w 5166"/>
                <a:gd name="connsiteY2" fmla="*/ 0 h 73800"/>
                <a:gd name="connsiteX3" fmla="*/ 5166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C756157E-CF0D-41AE-992C-E1DB65FD2341}"/>
                </a:ext>
              </a:extLst>
            </p:cNvPr>
            <p:cNvSpPr/>
            <p:nvPr/>
          </p:nvSpPr>
          <p:spPr>
            <a:xfrm>
              <a:off x="3438876" y="3952742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F8D25398-A6AC-4FC6-AD5A-43CCB2996A5A}"/>
                </a:ext>
              </a:extLst>
            </p:cNvPr>
            <p:cNvSpPr/>
            <p:nvPr/>
          </p:nvSpPr>
          <p:spPr>
            <a:xfrm>
              <a:off x="3294228" y="3997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FEAA7069-CC08-4FEE-80B8-EEB98E3FE5CA}"/>
                </a:ext>
              </a:extLst>
            </p:cNvPr>
            <p:cNvSpPr/>
            <p:nvPr/>
          </p:nvSpPr>
          <p:spPr>
            <a:xfrm>
              <a:off x="3280944" y="3993331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0 w 5166"/>
                <a:gd name="connsiteY1" fmla="*/ 0 h 73800"/>
                <a:gd name="connsiteX2" fmla="*/ 5166 w 516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0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017467F8-84AD-4EC3-802E-376278A0B716}"/>
                </a:ext>
              </a:extLst>
            </p:cNvPr>
            <p:cNvSpPr/>
            <p:nvPr/>
          </p:nvSpPr>
          <p:spPr>
            <a:xfrm>
              <a:off x="3399024" y="3936506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BC7886E7-9EBD-4AB4-9FA6-5591C2DEC985}"/>
                </a:ext>
              </a:extLst>
            </p:cNvPr>
            <p:cNvSpPr/>
            <p:nvPr/>
          </p:nvSpPr>
          <p:spPr>
            <a:xfrm>
              <a:off x="3259543" y="3896654"/>
              <a:ext cx="232470" cy="138744"/>
            </a:xfrm>
            <a:custGeom>
              <a:avLst/>
              <a:gdLst>
                <a:gd name="connsiteX0" fmla="*/ 30996 w 232470"/>
                <a:gd name="connsiteY0" fmla="*/ 101106 h 138744"/>
                <a:gd name="connsiteX1" fmla="*/ 50922 w 232470"/>
                <a:gd name="connsiteY1" fmla="*/ 92988 h 138744"/>
                <a:gd name="connsiteX2" fmla="*/ 73800 w 232470"/>
                <a:gd name="connsiteY2" fmla="*/ 83394 h 138744"/>
                <a:gd name="connsiteX3" fmla="*/ 73800 w 232470"/>
                <a:gd name="connsiteY3" fmla="*/ 83394 h 138744"/>
                <a:gd name="connsiteX4" fmla="*/ 108486 w 232470"/>
                <a:gd name="connsiteY4" fmla="*/ 73062 h 138744"/>
                <a:gd name="connsiteX5" fmla="*/ 108486 w 232470"/>
                <a:gd name="connsiteY5" fmla="*/ 73062 h 138744"/>
                <a:gd name="connsiteX6" fmla="*/ 108486 w 232470"/>
                <a:gd name="connsiteY6" fmla="*/ 79704 h 138744"/>
                <a:gd name="connsiteX7" fmla="*/ 88560 w 232470"/>
                <a:gd name="connsiteY7" fmla="*/ 89298 h 138744"/>
                <a:gd name="connsiteX8" fmla="*/ 54612 w 232470"/>
                <a:gd name="connsiteY8" fmla="*/ 107010 h 138744"/>
                <a:gd name="connsiteX9" fmla="*/ 49446 w 232470"/>
                <a:gd name="connsiteY9" fmla="*/ 112914 h 138744"/>
                <a:gd name="connsiteX10" fmla="*/ 6642 w 232470"/>
                <a:gd name="connsiteY10" fmla="*/ 138744 h 138744"/>
                <a:gd name="connsiteX11" fmla="*/ 0 w 232470"/>
                <a:gd name="connsiteY11" fmla="*/ 138744 h 138744"/>
                <a:gd name="connsiteX12" fmla="*/ 6642 w 232470"/>
                <a:gd name="connsiteY12" fmla="*/ 138744 h 138744"/>
                <a:gd name="connsiteX13" fmla="*/ 30996 w 232470"/>
                <a:gd name="connsiteY13" fmla="*/ 130626 h 138744"/>
                <a:gd name="connsiteX14" fmla="*/ 65682 w 232470"/>
                <a:gd name="connsiteY14" fmla="*/ 119556 h 138744"/>
                <a:gd name="connsiteX15" fmla="*/ 99630 w 232470"/>
                <a:gd name="connsiteY15" fmla="*/ 102582 h 138744"/>
                <a:gd name="connsiteX16" fmla="*/ 114390 w 232470"/>
                <a:gd name="connsiteY16" fmla="*/ 92988 h 138744"/>
                <a:gd name="connsiteX17" fmla="*/ 114390 w 232470"/>
                <a:gd name="connsiteY17" fmla="*/ 92988 h 138744"/>
                <a:gd name="connsiteX18" fmla="*/ 132840 w 232470"/>
                <a:gd name="connsiteY18" fmla="*/ 83394 h 138744"/>
                <a:gd name="connsiteX19" fmla="*/ 149076 w 232470"/>
                <a:gd name="connsiteY19" fmla="*/ 73800 h 138744"/>
                <a:gd name="connsiteX20" fmla="*/ 163836 w 232470"/>
                <a:gd name="connsiteY20" fmla="*/ 62730 h 138744"/>
                <a:gd name="connsiteX21" fmla="*/ 177858 w 232470"/>
                <a:gd name="connsiteY21" fmla="*/ 53874 h 138744"/>
                <a:gd name="connsiteX22" fmla="*/ 177858 w 232470"/>
                <a:gd name="connsiteY22" fmla="*/ 53874 h 138744"/>
                <a:gd name="connsiteX23" fmla="*/ 173430 w 232470"/>
                <a:gd name="connsiteY23" fmla="*/ 53874 h 138744"/>
                <a:gd name="connsiteX24" fmla="*/ 164574 w 232470"/>
                <a:gd name="connsiteY24" fmla="*/ 65682 h 138744"/>
                <a:gd name="connsiteX25" fmla="*/ 147600 w 232470"/>
                <a:gd name="connsiteY25" fmla="*/ 87084 h 138744"/>
                <a:gd name="connsiteX26" fmla="*/ 154980 w 232470"/>
                <a:gd name="connsiteY26" fmla="*/ 87084 h 138744"/>
                <a:gd name="connsiteX27" fmla="*/ 173430 w 232470"/>
                <a:gd name="connsiteY27" fmla="*/ 77490 h 138744"/>
                <a:gd name="connsiteX28" fmla="*/ 193356 w 232470"/>
                <a:gd name="connsiteY28" fmla="*/ 65682 h 138744"/>
                <a:gd name="connsiteX29" fmla="*/ 198522 w 232470"/>
                <a:gd name="connsiteY29" fmla="*/ 65682 h 138744"/>
                <a:gd name="connsiteX30" fmla="*/ 205902 w 232470"/>
                <a:gd name="connsiteY30" fmla="*/ 65682 h 138744"/>
                <a:gd name="connsiteX31" fmla="*/ 205902 w 232470"/>
                <a:gd name="connsiteY31" fmla="*/ 61992 h 138744"/>
                <a:gd name="connsiteX32" fmla="*/ 232470 w 232470"/>
                <a:gd name="connsiteY32" fmla="*/ 33948 h 138744"/>
                <a:gd name="connsiteX33" fmla="*/ 232470 w 232470"/>
                <a:gd name="connsiteY33" fmla="*/ 33948 h 138744"/>
                <a:gd name="connsiteX34" fmla="*/ 199260 w 232470"/>
                <a:gd name="connsiteY34" fmla="*/ 42804 h 138744"/>
                <a:gd name="connsiteX35" fmla="*/ 137268 w 232470"/>
                <a:gd name="connsiteY35" fmla="*/ 64944 h 138744"/>
                <a:gd name="connsiteX36" fmla="*/ 119556 w 232470"/>
                <a:gd name="connsiteY36" fmla="*/ 70848 h 138744"/>
                <a:gd name="connsiteX37" fmla="*/ 125460 w 232470"/>
                <a:gd name="connsiteY37" fmla="*/ 61254 h 138744"/>
                <a:gd name="connsiteX38" fmla="*/ 157194 w 232470"/>
                <a:gd name="connsiteY38" fmla="*/ 41328 h 138744"/>
                <a:gd name="connsiteX39" fmla="*/ 157194 w 232470"/>
                <a:gd name="connsiteY39" fmla="*/ 41328 h 138744"/>
                <a:gd name="connsiteX40" fmla="*/ 182286 w 232470"/>
                <a:gd name="connsiteY40" fmla="*/ 27306 h 138744"/>
                <a:gd name="connsiteX41" fmla="*/ 202950 w 232470"/>
                <a:gd name="connsiteY41" fmla="*/ 17712 h 138744"/>
                <a:gd name="connsiteX42" fmla="*/ 202950 w 232470"/>
                <a:gd name="connsiteY42" fmla="*/ 17712 h 138744"/>
                <a:gd name="connsiteX43" fmla="*/ 225828 w 232470"/>
                <a:gd name="connsiteY43" fmla="*/ 3690 h 138744"/>
                <a:gd name="connsiteX44" fmla="*/ 225828 w 232470"/>
                <a:gd name="connsiteY44" fmla="*/ 3690 h 138744"/>
                <a:gd name="connsiteX45" fmla="*/ 203688 w 232470"/>
                <a:gd name="connsiteY45" fmla="*/ 0 h 138744"/>
                <a:gd name="connsiteX46" fmla="*/ 183762 w 232470"/>
                <a:gd name="connsiteY46" fmla="*/ 6642 h 138744"/>
                <a:gd name="connsiteX47" fmla="*/ 183762 w 232470"/>
                <a:gd name="connsiteY47" fmla="*/ 6642 h 138744"/>
                <a:gd name="connsiteX48" fmla="*/ 198522 w 232470"/>
                <a:gd name="connsiteY48" fmla="*/ 14022 h 138744"/>
                <a:gd name="connsiteX49" fmla="*/ 198522 w 232470"/>
                <a:gd name="connsiteY49" fmla="*/ 14022 h 138744"/>
                <a:gd name="connsiteX50" fmla="*/ 178596 w 232470"/>
                <a:gd name="connsiteY50" fmla="*/ 14022 h 138744"/>
                <a:gd name="connsiteX51" fmla="*/ 157194 w 232470"/>
                <a:gd name="connsiteY51" fmla="*/ 14022 h 138744"/>
                <a:gd name="connsiteX52" fmla="*/ 125460 w 232470"/>
                <a:gd name="connsiteY52" fmla="*/ 5904 h 138744"/>
                <a:gd name="connsiteX53" fmla="*/ 110700 w 232470"/>
                <a:gd name="connsiteY53" fmla="*/ 5904 h 138744"/>
                <a:gd name="connsiteX54" fmla="*/ 84132 w 232470"/>
                <a:gd name="connsiteY54" fmla="*/ 11070 h 138744"/>
                <a:gd name="connsiteX55" fmla="*/ 84132 w 232470"/>
                <a:gd name="connsiteY55" fmla="*/ 11070 h 138744"/>
                <a:gd name="connsiteX56" fmla="*/ 103320 w 232470"/>
                <a:gd name="connsiteY56" fmla="*/ 11070 h 138744"/>
                <a:gd name="connsiteX57" fmla="*/ 118080 w 232470"/>
                <a:gd name="connsiteY57" fmla="*/ 16236 h 138744"/>
                <a:gd name="connsiteX58" fmla="*/ 154980 w 232470"/>
                <a:gd name="connsiteY58" fmla="*/ 23616 h 138744"/>
                <a:gd name="connsiteX59" fmla="*/ 169740 w 232470"/>
                <a:gd name="connsiteY59" fmla="*/ 27306 h 138744"/>
                <a:gd name="connsiteX60" fmla="*/ 154980 w 232470"/>
                <a:gd name="connsiteY60" fmla="*/ 27306 h 138744"/>
                <a:gd name="connsiteX61" fmla="*/ 124722 w 232470"/>
                <a:gd name="connsiteY61" fmla="*/ 35424 h 138744"/>
                <a:gd name="connsiteX62" fmla="*/ 99630 w 232470"/>
                <a:gd name="connsiteY62" fmla="*/ 41328 h 138744"/>
                <a:gd name="connsiteX63" fmla="*/ 78966 w 232470"/>
                <a:gd name="connsiteY63" fmla="*/ 50922 h 138744"/>
                <a:gd name="connsiteX64" fmla="*/ 78966 w 232470"/>
                <a:gd name="connsiteY64" fmla="*/ 50922 h 138744"/>
                <a:gd name="connsiteX65" fmla="*/ 95202 w 232470"/>
                <a:gd name="connsiteY65" fmla="*/ 50922 h 138744"/>
                <a:gd name="connsiteX66" fmla="*/ 111438 w 232470"/>
                <a:gd name="connsiteY66" fmla="*/ 50922 h 138744"/>
                <a:gd name="connsiteX67" fmla="*/ 138006 w 232470"/>
                <a:gd name="connsiteY67" fmla="*/ 46494 h 138744"/>
                <a:gd name="connsiteX68" fmla="*/ 138006 w 232470"/>
                <a:gd name="connsiteY68" fmla="*/ 46494 h 138744"/>
                <a:gd name="connsiteX69" fmla="*/ 138006 w 232470"/>
                <a:gd name="connsiteY69" fmla="*/ 46494 h 138744"/>
                <a:gd name="connsiteX70" fmla="*/ 110700 w 232470"/>
                <a:gd name="connsiteY70" fmla="*/ 60516 h 138744"/>
                <a:gd name="connsiteX71" fmla="*/ 84870 w 232470"/>
                <a:gd name="connsiteY71" fmla="*/ 70848 h 138744"/>
                <a:gd name="connsiteX72" fmla="*/ 64944 w 232470"/>
                <a:gd name="connsiteY72" fmla="*/ 78228 h 138744"/>
                <a:gd name="connsiteX73" fmla="*/ 46494 w 232470"/>
                <a:gd name="connsiteY73" fmla="*/ 85608 h 138744"/>
                <a:gd name="connsiteX74" fmla="*/ 20664 w 232470"/>
                <a:gd name="connsiteY74" fmla="*/ 101844 h 138744"/>
                <a:gd name="connsiteX75" fmla="*/ 20664 w 232470"/>
                <a:gd name="connsiteY75" fmla="*/ 101844 h 13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32470" h="138744">
                  <a:moveTo>
                    <a:pt x="30996" y="101106"/>
                  </a:moveTo>
                  <a:cubicBezTo>
                    <a:pt x="38276" y="100355"/>
                    <a:pt x="45190" y="97539"/>
                    <a:pt x="50922" y="92988"/>
                  </a:cubicBezTo>
                  <a:cubicBezTo>
                    <a:pt x="57385" y="87522"/>
                    <a:pt x="65371" y="84174"/>
                    <a:pt x="73800" y="83394"/>
                  </a:cubicBezTo>
                  <a:lnTo>
                    <a:pt x="73800" y="83394"/>
                  </a:lnTo>
                  <a:cubicBezTo>
                    <a:pt x="86132" y="83477"/>
                    <a:pt x="98209" y="79880"/>
                    <a:pt x="108486" y="73062"/>
                  </a:cubicBezTo>
                  <a:lnTo>
                    <a:pt x="108486" y="73062"/>
                  </a:lnTo>
                  <a:cubicBezTo>
                    <a:pt x="108872" y="75259"/>
                    <a:pt x="108872" y="77507"/>
                    <a:pt x="108486" y="79704"/>
                  </a:cubicBezTo>
                  <a:cubicBezTo>
                    <a:pt x="103101" y="85037"/>
                    <a:pt x="96087" y="88414"/>
                    <a:pt x="88560" y="89298"/>
                  </a:cubicBezTo>
                  <a:cubicBezTo>
                    <a:pt x="75793" y="91862"/>
                    <a:pt x="64019" y="98005"/>
                    <a:pt x="54612" y="107010"/>
                  </a:cubicBezTo>
                  <a:lnTo>
                    <a:pt x="49446" y="112914"/>
                  </a:lnTo>
                  <a:cubicBezTo>
                    <a:pt x="39034" y="126715"/>
                    <a:pt x="23702" y="135962"/>
                    <a:pt x="6642" y="138744"/>
                  </a:cubicBezTo>
                  <a:lnTo>
                    <a:pt x="0" y="138744"/>
                  </a:lnTo>
                  <a:lnTo>
                    <a:pt x="6642" y="138744"/>
                  </a:lnTo>
                  <a:cubicBezTo>
                    <a:pt x="15206" y="137630"/>
                    <a:pt x="23476" y="134870"/>
                    <a:pt x="30996" y="130626"/>
                  </a:cubicBezTo>
                  <a:cubicBezTo>
                    <a:pt x="41549" y="124309"/>
                    <a:pt x="53421" y="120523"/>
                    <a:pt x="65682" y="119556"/>
                  </a:cubicBezTo>
                  <a:cubicBezTo>
                    <a:pt x="78947" y="119180"/>
                    <a:pt x="91369" y="112966"/>
                    <a:pt x="99630" y="102582"/>
                  </a:cubicBezTo>
                  <a:cubicBezTo>
                    <a:pt x="102874" y="97344"/>
                    <a:pt x="108286" y="93826"/>
                    <a:pt x="114390" y="92988"/>
                  </a:cubicBezTo>
                  <a:lnTo>
                    <a:pt x="114390" y="92988"/>
                  </a:lnTo>
                  <a:cubicBezTo>
                    <a:pt x="121542" y="92273"/>
                    <a:pt x="128147" y="88838"/>
                    <a:pt x="132840" y="83394"/>
                  </a:cubicBezTo>
                  <a:cubicBezTo>
                    <a:pt x="136685" y="78080"/>
                    <a:pt x="142567" y="74604"/>
                    <a:pt x="149076" y="73800"/>
                  </a:cubicBezTo>
                  <a:cubicBezTo>
                    <a:pt x="154980" y="73800"/>
                    <a:pt x="159408" y="67896"/>
                    <a:pt x="163836" y="62730"/>
                  </a:cubicBezTo>
                  <a:cubicBezTo>
                    <a:pt x="168264" y="57564"/>
                    <a:pt x="172692" y="51660"/>
                    <a:pt x="177858" y="53874"/>
                  </a:cubicBezTo>
                  <a:lnTo>
                    <a:pt x="177858" y="53874"/>
                  </a:lnTo>
                  <a:lnTo>
                    <a:pt x="173430" y="53874"/>
                  </a:lnTo>
                  <a:cubicBezTo>
                    <a:pt x="170091" y="57504"/>
                    <a:pt x="167124" y="61460"/>
                    <a:pt x="164574" y="65682"/>
                  </a:cubicBezTo>
                  <a:cubicBezTo>
                    <a:pt x="162534" y="75059"/>
                    <a:pt x="156266" y="82962"/>
                    <a:pt x="147600" y="87084"/>
                  </a:cubicBezTo>
                  <a:lnTo>
                    <a:pt x="154980" y="87084"/>
                  </a:lnTo>
                  <a:cubicBezTo>
                    <a:pt x="162070" y="86166"/>
                    <a:pt x="168606" y="82767"/>
                    <a:pt x="173430" y="77490"/>
                  </a:cubicBezTo>
                  <a:cubicBezTo>
                    <a:pt x="179043" y="72032"/>
                    <a:pt x="185873" y="67985"/>
                    <a:pt x="193356" y="65682"/>
                  </a:cubicBezTo>
                  <a:lnTo>
                    <a:pt x="198522" y="65682"/>
                  </a:lnTo>
                  <a:lnTo>
                    <a:pt x="205902" y="65682"/>
                  </a:lnTo>
                  <a:lnTo>
                    <a:pt x="205902" y="61992"/>
                  </a:lnTo>
                  <a:cubicBezTo>
                    <a:pt x="212797" y="50964"/>
                    <a:pt x="221831" y="41429"/>
                    <a:pt x="232470" y="33948"/>
                  </a:cubicBezTo>
                  <a:lnTo>
                    <a:pt x="232470" y="33948"/>
                  </a:lnTo>
                  <a:lnTo>
                    <a:pt x="199260" y="42804"/>
                  </a:lnTo>
                  <a:cubicBezTo>
                    <a:pt x="177525" y="46749"/>
                    <a:pt x="156584" y="54227"/>
                    <a:pt x="137268" y="64944"/>
                  </a:cubicBezTo>
                  <a:cubicBezTo>
                    <a:pt x="128412" y="70110"/>
                    <a:pt x="120294" y="73062"/>
                    <a:pt x="119556" y="70848"/>
                  </a:cubicBezTo>
                  <a:cubicBezTo>
                    <a:pt x="118818" y="68634"/>
                    <a:pt x="119556" y="66420"/>
                    <a:pt x="125460" y="61254"/>
                  </a:cubicBezTo>
                  <a:cubicBezTo>
                    <a:pt x="135031" y="53129"/>
                    <a:pt x="145718" y="46419"/>
                    <a:pt x="157194" y="41328"/>
                  </a:cubicBezTo>
                  <a:lnTo>
                    <a:pt x="157194" y="41328"/>
                  </a:lnTo>
                  <a:lnTo>
                    <a:pt x="182286" y="27306"/>
                  </a:lnTo>
                  <a:cubicBezTo>
                    <a:pt x="189434" y="24699"/>
                    <a:pt x="196346" y="21489"/>
                    <a:pt x="202950" y="17712"/>
                  </a:cubicBezTo>
                  <a:lnTo>
                    <a:pt x="202950" y="17712"/>
                  </a:lnTo>
                  <a:lnTo>
                    <a:pt x="225828" y="3690"/>
                  </a:lnTo>
                  <a:lnTo>
                    <a:pt x="225828" y="3690"/>
                  </a:lnTo>
                  <a:cubicBezTo>
                    <a:pt x="218697" y="1266"/>
                    <a:pt x="211219" y="20"/>
                    <a:pt x="203688" y="0"/>
                  </a:cubicBezTo>
                  <a:cubicBezTo>
                    <a:pt x="193356" y="0"/>
                    <a:pt x="185976" y="0"/>
                    <a:pt x="183762" y="6642"/>
                  </a:cubicBezTo>
                  <a:lnTo>
                    <a:pt x="183762" y="6642"/>
                  </a:lnTo>
                  <a:cubicBezTo>
                    <a:pt x="189726" y="5865"/>
                    <a:pt x="195565" y="8784"/>
                    <a:pt x="198522" y="14022"/>
                  </a:cubicBezTo>
                  <a:lnTo>
                    <a:pt x="198522" y="14022"/>
                  </a:lnTo>
                  <a:cubicBezTo>
                    <a:pt x="191928" y="12893"/>
                    <a:pt x="185190" y="12893"/>
                    <a:pt x="178596" y="14022"/>
                  </a:cubicBezTo>
                  <a:cubicBezTo>
                    <a:pt x="171727" y="16773"/>
                    <a:pt x="164063" y="16773"/>
                    <a:pt x="157194" y="14022"/>
                  </a:cubicBezTo>
                  <a:cubicBezTo>
                    <a:pt x="148313" y="6804"/>
                    <a:pt x="136716" y="3837"/>
                    <a:pt x="125460" y="5904"/>
                  </a:cubicBezTo>
                  <a:cubicBezTo>
                    <a:pt x="120605" y="7037"/>
                    <a:pt x="115555" y="7037"/>
                    <a:pt x="110700" y="5904"/>
                  </a:cubicBezTo>
                  <a:cubicBezTo>
                    <a:pt x="99630" y="0"/>
                    <a:pt x="84870" y="5904"/>
                    <a:pt x="84132" y="11070"/>
                  </a:cubicBezTo>
                  <a:lnTo>
                    <a:pt x="84132" y="11070"/>
                  </a:lnTo>
                  <a:cubicBezTo>
                    <a:pt x="89298" y="7380"/>
                    <a:pt x="96678" y="11070"/>
                    <a:pt x="103320" y="11070"/>
                  </a:cubicBezTo>
                  <a:cubicBezTo>
                    <a:pt x="107107" y="15091"/>
                    <a:pt x="112613" y="17018"/>
                    <a:pt x="118080" y="16236"/>
                  </a:cubicBezTo>
                  <a:cubicBezTo>
                    <a:pt x="130872" y="13736"/>
                    <a:pt x="144134" y="16389"/>
                    <a:pt x="154980" y="23616"/>
                  </a:cubicBezTo>
                  <a:cubicBezTo>
                    <a:pt x="159701" y="25538"/>
                    <a:pt x="164670" y="26781"/>
                    <a:pt x="169740" y="27306"/>
                  </a:cubicBezTo>
                  <a:lnTo>
                    <a:pt x="154980" y="27306"/>
                  </a:lnTo>
                  <a:cubicBezTo>
                    <a:pt x="144317" y="26999"/>
                    <a:pt x="133799" y="29821"/>
                    <a:pt x="124722" y="35424"/>
                  </a:cubicBezTo>
                  <a:cubicBezTo>
                    <a:pt x="116887" y="39194"/>
                    <a:pt x="108324" y="41208"/>
                    <a:pt x="99630" y="41328"/>
                  </a:cubicBezTo>
                  <a:cubicBezTo>
                    <a:pt x="88560" y="41328"/>
                    <a:pt x="80442" y="41328"/>
                    <a:pt x="78966" y="50922"/>
                  </a:cubicBezTo>
                  <a:lnTo>
                    <a:pt x="78966" y="50922"/>
                  </a:lnTo>
                  <a:cubicBezTo>
                    <a:pt x="84271" y="49405"/>
                    <a:pt x="89897" y="49405"/>
                    <a:pt x="95202" y="50922"/>
                  </a:cubicBezTo>
                  <a:cubicBezTo>
                    <a:pt x="100507" y="52439"/>
                    <a:pt x="106133" y="52439"/>
                    <a:pt x="111438" y="50922"/>
                  </a:cubicBezTo>
                  <a:cubicBezTo>
                    <a:pt x="119304" y="45845"/>
                    <a:pt x="128918" y="44243"/>
                    <a:pt x="138006" y="46494"/>
                  </a:cubicBezTo>
                  <a:lnTo>
                    <a:pt x="138006" y="46494"/>
                  </a:lnTo>
                  <a:lnTo>
                    <a:pt x="138006" y="46494"/>
                  </a:lnTo>
                  <a:cubicBezTo>
                    <a:pt x="131195" y="54693"/>
                    <a:pt x="121332" y="59758"/>
                    <a:pt x="110700" y="60516"/>
                  </a:cubicBezTo>
                  <a:cubicBezTo>
                    <a:pt x="101128" y="60745"/>
                    <a:pt x="91959" y="64413"/>
                    <a:pt x="84870" y="70848"/>
                  </a:cubicBezTo>
                  <a:cubicBezTo>
                    <a:pt x="79412" y="75759"/>
                    <a:pt x="72284" y="78399"/>
                    <a:pt x="64944" y="78228"/>
                  </a:cubicBezTo>
                  <a:cubicBezTo>
                    <a:pt x="58196" y="78793"/>
                    <a:pt x="51770" y="81363"/>
                    <a:pt x="46494" y="85608"/>
                  </a:cubicBezTo>
                  <a:cubicBezTo>
                    <a:pt x="36162" y="96678"/>
                    <a:pt x="30258" y="101106"/>
                    <a:pt x="20664" y="101844"/>
                  </a:cubicBezTo>
                  <a:lnTo>
                    <a:pt x="20664" y="1018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220F476F-F188-4101-BBB2-1B6567097527}"/>
                </a:ext>
              </a:extLst>
            </p:cNvPr>
            <p:cNvSpPr/>
            <p:nvPr/>
          </p:nvSpPr>
          <p:spPr>
            <a:xfrm>
              <a:off x="3407881" y="3983738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738 w 737"/>
                <a:gd name="connsiteY1" fmla="*/ 0 h 73800"/>
                <a:gd name="connsiteX2" fmla="*/ 0 w 737"/>
                <a:gd name="connsiteY2" fmla="*/ 0 h 73800"/>
                <a:gd name="connsiteX3" fmla="*/ 0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976E7133-8B09-456C-BB8B-1E6B9A4FD95A}"/>
                </a:ext>
              </a:extLst>
            </p:cNvPr>
            <p:cNvSpPr/>
            <p:nvPr/>
          </p:nvSpPr>
          <p:spPr>
            <a:xfrm>
              <a:off x="3280944" y="3994069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7A83D415-45F3-4171-8497-794903504065}"/>
                </a:ext>
              </a:extLst>
            </p:cNvPr>
            <p:cNvSpPr/>
            <p:nvPr/>
          </p:nvSpPr>
          <p:spPr>
            <a:xfrm>
              <a:off x="3255853" y="3953479"/>
              <a:ext cx="183762" cy="87084"/>
            </a:xfrm>
            <a:custGeom>
              <a:avLst/>
              <a:gdLst>
                <a:gd name="connsiteX0" fmla="*/ 171216 w 183762"/>
                <a:gd name="connsiteY0" fmla="*/ 14022 h 87084"/>
                <a:gd name="connsiteX1" fmla="*/ 180072 w 183762"/>
                <a:gd name="connsiteY1" fmla="*/ 2214 h 87084"/>
                <a:gd name="connsiteX2" fmla="*/ 183762 w 183762"/>
                <a:gd name="connsiteY2" fmla="*/ 2214 h 87084"/>
                <a:gd name="connsiteX3" fmla="*/ 183762 w 183762"/>
                <a:gd name="connsiteY3" fmla="*/ 2214 h 87084"/>
                <a:gd name="connsiteX4" fmla="*/ 169740 w 183762"/>
                <a:gd name="connsiteY4" fmla="*/ 11070 h 87084"/>
                <a:gd name="connsiteX5" fmla="*/ 154980 w 183762"/>
                <a:gd name="connsiteY5" fmla="*/ 22140 h 87084"/>
                <a:gd name="connsiteX6" fmla="*/ 138744 w 183762"/>
                <a:gd name="connsiteY6" fmla="*/ 31734 h 87084"/>
                <a:gd name="connsiteX7" fmla="*/ 120294 w 183762"/>
                <a:gd name="connsiteY7" fmla="*/ 41328 h 87084"/>
                <a:gd name="connsiteX8" fmla="*/ 120294 w 183762"/>
                <a:gd name="connsiteY8" fmla="*/ 41328 h 87084"/>
                <a:gd name="connsiteX9" fmla="*/ 105534 w 183762"/>
                <a:gd name="connsiteY9" fmla="*/ 50922 h 87084"/>
                <a:gd name="connsiteX10" fmla="*/ 71586 w 183762"/>
                <a:gd name="connsiteY10" fmla="*/ 67896 h 87084"/>
                <a:gd name="connsiteX11" fmla="*/ 36900 w 183762"/>
                <a:gd name="connsiteY11" fmla="*/ 78966 h 87084"/>
                <a:gd name="connsiteX12" fmla="*/ 12546 w 183762"/>
                <a:gd name="connsiteY12" fmla="*/ 87084 h 87084"/>
                <a:gd name="connsiteX13" fmla="*/ 5904 w 183762"/>
                <a:gd name="connsiteY13" fmla="*/ 87084 h 87084"/>
                <a:gd name="connsiteX14" fmla="*/ 3690 w 183762"/>
                <a:gd name="connsiteY14" fmla="*/ 87084 h 87084"/>
                <a:gd name="connsiteX15" fmla="*/ 46494 w 183762"/>
                <a:gd name="connsiteY15" fmla="*/ 61254 h 87084"/>
                <a:gd name="connsiteX16" fmla="*/ 51660 w 183762"/>
                <a:gd name="connsiteY16" fmla="*/ 55350 h 87084"/>
                <a:gd name="connsiteX17" fmla="*/ 85608 w 183762"/>
                <a:gd name="connsiteY17" fmla="*/ 37638 h 87084"/>
                <a:gd name="connsiteX18" fmla="*/ 105534 w 183762"/>
                <a:gd name="connsiteY18" fmla="*/ 28044 h 87084"/>
                <a:gd name="connsiteX19" fmla="*/ 105534 w 183762"/>
                <a:gd name="connsiteY19" fmla="*/ 22140 h 87084"/>
                <a:gd name="connsiteX20" fmla="*/ 105534 w 183762"/>
                <a:gd name="connsiteY20" fmla="*/ 22140 h 87084"/>
                <a:gd name="connsiteX21" fmla="*/ 81180 w 183762"/>
                <a:gd name="connsiteY21" fmla="*/ 36900 h 87084"/>
                <a:gd name="connsiteX22" fmla="*/ 47232 w 183762"/>
                <a:gd name="connsiteY22" fmla="*/ 55350 h 87084"/>
                <a:gd name="connsiteX23" fmla="*/ 42066 w 183762"/>
                <a:gd name="connsiteY23" fmla="*/ 60516 h 87084"/>
                <a:gd name="connsiteX24" fmla="*/ 5904 w 183762"/>
                <a:gd name="connsiteY24" fmla="*/ 85608 h 87084"/>
                <a:gd name="connsiteX25" fmla="*/ 0 w 183762"/>
                <a:gd name="connsiteY25" fmla="*/ 85608 h 87084"/>
                <a:gd name="connsiteX26" fmla="*/ 3690 w 183762"/>
                <a:gd name="connsiteY26" fmla="*/ 85608 h 87084"/>
                <a:gd name="connsiteX27" fmla="*/ 11808 w 183762"/>
                <a:gd name="connsiteY27" fmla="*/ 85608 h 87084"/>
                <a:gd name="connsiteX28" fmla="*/ 36162 w 183762"/>
                <a:gd name="connsiteY28" fmla="*/ 77490 h 87084"/>
                <a:gd name="connsiteX29" fmla="*/ 70848 w 183762"/>
                <a:gd name="connsiteY29" fmla="*/ 66420 h 87084"/>
                <a:gd name="connsiteX30" fmla="*/ 104796 w 183762"/>
                <a:gd name="connsiteY30" fmla="*/ 49446 h 87084"/>
                <a:gd name="connsiteX31" fmla="*/ 119556 w 183762"/>
                <a:gd name="connsiteY31" fmla="*/ 39852 h 87084"/>
                <a:gd name="connsiteX32" fmla="*/ 119556 w 183762"/>
                <a:gd name="connsiteY32" fmla="*/ 39852 h 87084"/>
                <a:gd name="connsiteX33" fmla="*/ 138744 w 183762"/>
                <a:gd name="connsiteY33" fmla="*/ 29520 h 87084"/>
                <a:gd name="connsiteX34" fmla="*/ 154242 w 183762"/>
                <a:gd name="connsiteY34" fmla="*/ 20664 h 87084"/>
                <a:gd name="connsiteX35" fmla="*/ 169740 w 183762"/>
                <a:gd name="connsiteY35" fmla="*/ 8856 h 87084"/>
                <a:gd name="connsiteX36" fmla="*/ 180810 w 183762"/>
                <a:gd name="connsiteY36" fmla="*/ 0 h 87084"/>
                <a:gd name="connsiteX37" fmla="*/ 180810 w 183762"/>
                <a:gd name="connsiteY37" fmla="*/ 0 h 87084"/>
                <a:gd name="connsiteX38" fmla="*/ 168264 w 183762"/>
                <a:gd name="connsiteY38" fmla="*/ 14022 h 87084"/>
                <a:gd name="connsiteX39" fmla="*/ 153504 w 183762"/>
                <a:gd name="connsiteY39" fmla="*/ 29520 h 87084"/>
                <a:gd name="connsiteX40" fmla="*/ 153504 w 183762"/>
                <a:gd name="connsiteY40" fmla="*/ 29520 h 87084"/>
                <a:gd name="connsiteX41" fmla="*/ 151290 w 183762"/>
                <a:gd name="connsiteY41" fmla="*/ 29520 h 87084"/>
                <a:gd name="connsiteX42" fmla="*/ 171216 w 183762"/>
                <a:gd name="connsiteY42" fmla="*/ 14022 h 8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83762" h="87084">
                  <a:moveTo>
                    <a:pt x="171216" y="14022"/>
                  </a:moveTo>
                  <a:cubicBezTo>
                    <a:pt x="173766" y="9800"/>
                    <a:pt x="176733" y="5844"/>
                    <a:pt x="180072" y="2214"/>
                  </a:cubicBezTo>
                  <a:lnTo>
                    <a:pt x="183762" y="2214"/>
                  </a:lnTo>
                  <a:lnTo>
                    <a:pt x="183762" y="2214"/>
                  </a:lnTo>
                  <a:cubicBezTo>
                    <a:pt x="178596" y="2214"/>
                    <a:pt x="174168" y="2214"/>
                    <a:pt x="169740" y="11070"/>
                  </a:cubicBezTo>
                  <a:cubicBezTo>
                    <a:pt x="165312" y="19926"/>
                    <a:pt x="160884" y="22140"/>
                    <a:pt x="154980" y="22140"/>
                  </a:cubicBezTo>
                  <a:cubicBezTo>
                    <a:pt x="148471" y="22944"/>
                    <a:pt x="142589" y="26420"/>
                    <a:pt x="138744" y="31734"/>
                  </a:cubicBezTo>
                  <a:cubicBezTo>
                    <a:pt x="134051" y="37178"/>
                    <a:pt x="127446" y="40613"/>
                    <a:pt x="120294" y="41328"/>
                  </a:cubicBezTo>
                  <a:lnTo>
                    <a:pt x="120294" y="41328"/>
                  </a:lnTo>
                  <a:cubicBezTo>
                    <a:pt x="114190" y="42166"/>
                    <a:pt x="108778" y="45682"/>
                    <a:pt x="105534" y="50922"/>
                  </a:cubicBezTo>
                  <a:cubicBezTo>
                    <a:pt x="97273" y="61306"/>
                    <a:pt x="84851" y="67520"/>
                    <a:pt x="71586" y="67896"/>
                  </a:cubicBezTo>
                  <a:cubicBezTo>
                    <a:pt x="59325" y="68863"/>
                    <a:pt x="47453" y="72649"/>
                    <a:pt x="36900" y="78966"/>
                  </a:cubicBezTo>
                  <a:cubicBezTo>
                    <a:pt x="29380" y="83210"/>
                    <a:pt x="21110" y="85970"/>
                    <a:pt x="12546" y="87084"/>
                  </a:cubicBezTo>
                  <a:lnTo>
                    <a:pt x="5904" y="87084"/>
                  </a:lnTo>
                  <a:lnTo>
                    <a:pt x="3690" y="87084"/>
                  </a:lnTo>
                  <a:cubicBezTo>
                    <a:pt x="20750" y="84302"/>
                    <a:pt x="36082" y="75055"/>
                    <a:pt x="46494" y="61254"/>
                  </a:cubicBezTo>
                  <a:lnTo>
                    <a:pt x="51660" y="55350"/>
                  </a:lnTo>
                  <a:cubicBezTo>
                    <a:pt x="61067" y="46346"/>
                    <a:pt x="72841" y="40202"/>
                    <a:pt x="85608" y="37638"/>
                  </a:cubicBezTo>
                  <a:cubicBezTo>
                    <a:pt x="93135" y="36754"/>
                    <a:pt x="100149" y="33377"/>
                    <a:pt x="105534" y="28044"/>
                  </a:cubicBezTo>
                  <a:cubicBezTo>
                    <a:pt x="105675" y="26079"/>
                    <a:pt x="105675" y="24105"/>
                    <a:pt x="105534" y="22140"/>
                  </a:cubicBezTo>
                  <a:lnTo>
                    <a:pt x="105534" y="22140"/>
                  </a:lnTo>
                  <a:cubicBezTo>
                    <a:pt x="100384" y="30812"/>
                    <a:pt x="91251" y="36347"/>
                    <a:pt x="81180" y="36900"/>
                  </a:cubicBezTo>
                  <a:cubicBezTo>
                    <a:pt x="68427" y="39926"/>
                    <a:pt x="56709" y="46295"/>
                    <a:pt x="47232" y="55350"/>
                  </a:cubicBezTo>
                  <a:lnTo>
                    <a:pt x="42066" y="60516"/>
                  </a:lnTo>
                  <a:cubicBezTo>
                    <a:pt x="32845" y="72361"/>
                    <a:pt x="20229" y="81114"/>
                    <a:pt x="5904" y="85608"/>
                  </a:cubicBezTo>
                  <a:lnTo>
                    <a:pt x="0" y="85608"/>
                  </a:lnTo>
                  <a:lnTo>
                    <a:pt x="3690" y="85608"/>
                  </a:lnTo>
                  <a:cubicBezTo>
                    <a:pt x="6283" y="86715"/>
                    <a:pt x="9215" y="86715"/>
                    <a:pt x="11808" y="85608"/>
                  </a:cubicBezTo>
                  <a:cubicBezTo>
                    <a:pt x="20399" y="84612"/>
                    <a:pt x="28690" y="81844"/>
                    <a:pt x="36162" y="77490"/>
                  </a:cubicBezTo>
                  <a:cubicBezTo>
                    <a:pt x="46858" y="71497"/>
                    <a:pt x="58657" y="67726"/>
                    <a:pt x="70848" y="66420"/>
                  </a:cubicBezTo>
                  <a:cubicBezTo>
                    <a:pt x="84138" y="66147"/>
                    <a:pt x="96601" y="59911"/>
                    <a:pt x="104796" y="49446"/>
                  </a:cubicBezTo>
                  <a:cubicBezTo>
                    <a:pt x="109962" y="44280"/>
                    <a:pt x="113652" y="39852"/>
                    <a:pt x="119556" y="39852"/>
                  </a:cubicBezTo>
                  <a:lnTo>
                    <a:pt x="119556" y="39852"/>
                  </a:lnTo>
                  <a:cubicBezTo>
                    <a:pt x="127036" y="38981"/>
                    <a:pt x="133900" y="35285"/>
                    <a:pt x="138744" y="29520"/>
                  </a:cubicBezTo>
                  <a:cubicBezTo>
                    <a:pt x="142438" y="24524"/>
                    <a:pt x="148062" y="21311"/>
                    <a:pt x="154242" y="20664"/>
                  </a:cubicBezTo>
                  <a:cubicBezTo>
                    <a:pt x="160884" y="20664"/>
                    <a:pt x="165312" y="14022"/>
                    <a:pt x="169740" y="8856"/>
                  </a:cubicBezTo>
                  <a:cubicBezTo>
                    <a:pt x="174168" y="3690"/>
                    <a:pt x="177120" y="0"/>
                    <a:pt x="180810" y="0"/>
                  </a:cubicBezTo>
                  <a:lnTo>
                    <a:pt x="180810" y="0"/>
                  </a:lnTo>
                  <a:cubicBezTo>
                    <a:pt x="175687" y="3738"/>
                    <a:pt x="171412" y="8517"/>
                    <a:pt x="168264" y="14022"/>
                  </a:cubicBezTo>
                  <a:cubicBezTo>
                    <a:pt x="164983" y="20533"/>
                    <a:pt x="159847" y="25925"/>
                    <a:pt x="153504" y="29520"/>
                  </a:cubicBezTo>
                  <a:lnTo>
                    <a:pt x="153504" y="29520"/>
                  </a:lnTo>
                  <a:lnTo>
                    <a:pt x="151290" y="29520"/>
                  </a:lnTo>
                  <a:cubicBezTo>
                    <a:pt x="159830" y="27415"/>
                    <a:pt x="167074" y="21781"/>
                    <a:pt x="171216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2C8B3148-EC22-4EDB-8F55-435DFDE029B2}"/>
                </a:ext>
              </a:extLst>
            </p:cNvPr>
            <p:cNvSpPr/>
            <p:nvPr/>
          </p:nvSpPr>
          <p:spPr>
            <a:xfrm>
              <a:off x="3364339" y="3969715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450585A1-92E2-4026-BAEA-6DD857803BC8}"/>
                </a:ext>
              </a:extLst>
            </p:cNvPr>
            <p:cNvSpPr/>
            <p:nvPr/>
          </p:nvSpPr>
          <p:spPr>
            <a:xfrm>
              <a:off x="3281683" y="3969715"/>
              <a:ext cx="84869" cy="26941"/>
            </a:xfrm>
            <a:custGeom>
              <a:avLst/>
              <a:gdLst>
                <a:gd name="connsiteX0" fmla="*/ 82656 w 84869"/>
                <a:gd name="connsiteY0" fmla="*/ 0 h 26941"/>
                <a:gd name="connsiteX1" fmla="*/ 51660 w 84869"/>
                <a:gd name="connsiteY1" fmla="*/ 10332 h 26941"/>
                <a:gd name="connsiteX2" fmla="*/ 51660 w 84869"/>
                <a:gd name="connsiteY2" fmla="*/ 10332 h 26941"/>
                <a:gd name="connsiteX3" fmla="*/ 32472 w 84869"/>
                <a:gd name="connsiteY3" fmla="*/ 17712 h 26941"/>
                <a:gd name="connsiteX4" fmla="*/ 12546 w 84869"/>
                <a:gd name="connsiteY4" fmla="*/ 25830 h 26941"/>
                <a:gd name="connsiteX5" fmla="*/ 0 w 84869"/>
                <a:gd name="connsiteY5" fmla="*/ 25830 h 26941"/>
                <a:gd name="connsiteX6" fmla="*/ 11808 w 84869"/>
                <a:gd name="connsiteY6" fmla="*/ 25830 h 26941"/>
                <a:gd name="connsiteX7" fmla="*/ 11808 w 84869"/>
                <a:gd name="connsiteY7" fmla="*/ 25830 h 26941"/>
                <a:gd name="connsiteX8" fmla="*/ 28782 w 84869"/>
                <a:gd name="connsiteY8" fmla="*/ 18450 h 26941"/>
                <a:gd name="connsiteX9" fmla="*/ 51660 w 84869"/>
                <a:gd name="connsiteY9" fmla="*/ 11070 h 26941"/>
                <a:gd name="connsiteX10" fmla="*/ 79704 w 84869"/>
                <a:gd name="connsiteY10" fmla="*/ 2952 h 26941"/>
                <a:gd name="connsiteX11" fmla="*/ 84870 w 84869"/>
                <a:gd name="connsiteY11" fmla="*/ 2952 h 2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869" h="26941">
                  <a:moveTo>
                    <a:pt x="82656" y="0"/>
                  </a:moveTo>
                  <a:cubicBezTo>
                    <a:pt x="73434" y="6153"/>
                    <a:pt x="62730" y="9722"/>
                    <a:pt x="51660" y="10332"/>
                  </a:cubicBezTo>
                  <a:lnTo>
                    <a:pt x="51660" y="10332"/>
                  </a:lnTo>
                  <a:cubicBezTo>
                    <a:pt x="44744" y="11136"/>
                    <a:pt x="38144" y="13675"/>
                    <a:pt x="32472" y="17712"/>
                  </a:cubicBezTo>
                  <a:cubicBezTo>
                    <a:pt x="26740" y="22263"/>
                    <a:pt x="19826" y="25079"/>
                    <a:pt x="12546" y="25830"/>
                  </a:cubicBezTo>
                  <a:lnTo>
                    <a:pt x="0" y="25830"/>
                  </a:lnTo>
                  <a:cubicBezTo>
                    <a:pt x="3796" y="27312"/>
                    <a:pt x="8012" y="27312"/>
                    <a:pt x="11808" y="25830"/>
                  </a:cubicBezTo>
                  <a:lnTo>
                    <a:pt x="11808" y="25830"/>
                  </a:lnTo>
                  <a:cubicBezTo>
                    <a:pt x="17786" y="24184"/>
                    <a:pt x="23501" y="21699"/>
                    <a:pt x="28782" y="18450"/>
                  </a:cubicBezTo>
                  <a:cubicBezTo>
                    <a:pt x="35508" y="13778"/>
                    <a:pt x="43471" y="11209"/>
                    <a:pt x="51660" y="11070"/>
                  </a:cubicBezTo>
                  <a:cubicBezTo>
                    <a:pt x="61561" y="10887"/>
                    <a:pt x="71236" y="8086"/>
                    <a:pt x="79704" y="2952"/>
                  </a:cubicBezTo>
                  <a:lnTo>
                    <a:pt x="84870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B01911DC-46ED-44C4-A155-65E3CC3679C2}"/>
                </a:ext>
              </a:extLst>
            </p:cNvPr>
            <p:cNvSpPr/>
            <p:nvPr/>
          </p:nvSpPr>
          <p:spPr>
            <a:xfrm>
              <a:off x="3478728" y="3884108"/>
              <a:ext cx="29520" cy="16236"/>
            </a:xfrm>
            <a:custGeom>
              <a:avLst/>
              <a:gdLst>
                <a:gd name="connsiteX0" fmla="*/ 8856 w 29520"/>
                <a:gd name="connsiteY0" fmla="*/ 16236 h 16236"/>
                <a:gd name="connsiteX1" fmla="*/ 17712 w 29520"/>
                <a:gd name="connsiteY1" fmla="*/ 10332 h 16236"/>
                <a:gd name="connsiteX2" fmla="*/ 17712 w 29520"/>
                <a:gd name="connsiteY2" fmla="*/ 10332 h 16236"/>
                <a:gd name="connsiteX3" fmla="*/ 29520 w 29520"/>
                <a:gd name="connsiteY3" fmla="*/ 0 h 16236"/>
                <a:gd name="connsiteX4" fmla="*/ 15498 w 29520"/>
                <a:gd name="connsiteY4" fmla="*/ 0 h 16236"/>
                <a:gd name="connsiteX5" fmla="*/ 0 w 29520"/>
                <a:gd name="connsiteY5" fmla="*/ 0 h 16236"/>
                <a:gd name="connsiteX6" fmla="*/ 0 w 29520"/>
                <a:gd name="connsiteY6" fmla="*/ 0 h 16236"/>
                <a:gd name="connsiteX7" fmla="*/ 8856 w 29520"/>
                <a:gd name="connsiteY7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20" h="16236">
                  <a:moveTo>
                    <a:pt x="8856" y="16236"/>
                  </a:moveTo>
                  <a:lnTo>
                    <a:pt x="17712" y="10332"/>
                  </a:lnTo>
                  <a:lnTo>
                    <a:pt x="17712" y="10332"/>
                  </a:lnTo>
                  <a:lnTo>
                    <a:pt x="29520" y="0"/>
                  </a:lnTo>
                  <a:lnTo>
                    <a:pt x="15498" y="0"/>
                  </a:lnTo>
                  <a:cubicBezTo>
                    <a:pt x="10441" y="1497"/>
                    <a:pt x="5058" y="1497"/>
                    <a:pt x="0" y="0"/>
                  </a:cubicBezTo>
                  <a:lnTo>
                    <a:pt x="0" y="0"/>
                  </a:lnTo>
                  <a:cubicBezTo>
                    <a:pt x="341" y="6474"/>
                    <a:pt x="3597" y="12445"/>
                    <a:pt x="8856" y="162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4B0038DE-183C-49E6-BF2A-E0BFB25EEF75}"/>
                </a:ext>
              </a:extLst>
            </p:cNvPr>
            <p:cNvSpPr/>
            <p:nvPr/>
          </p:nvSpPr>
          <p:spPr>
            <a:xfrm>
              <a:off x="3478728" y="38833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87756011-8817-4873-BCC5-7506C6383D70}"/>
                </a:ext>
              </a:extLst>
            </p:cNvPr>
            <p:cNvSpPr/>
            <p:nvPr/>
          </p:nvSpPr>
          <p:spPr>
            <a:xfrm>
              <a:off x="3498654" y="3862706"/>
              <a:ext cx="28044" cy="20663"/>
            </a:xfrm>
            <a:custGeom>
              <a:avLst/>
              <a:gdLst>
                <a:gd name="connsiteX0" fmla="*/ 10332 w 28044"/>
                <a:gd name="connsiteY0" fmla="*/ 20664 h 20663"/>
                <a:gd name="connsiteX1" fmla="*/ 28044 w 28044"/>
                <a:gd name="connsiteY1" fmla="*/ 0 h 20663"/>
                <a:gd name="connsiteX2" fmla="*/ 19926 w 28044"/>
                <a:gd name="connsiteY2" fmla="*/ 0 h 20663"/>
                <a:gd name="connsiteX3" fmla="*/ 14022 w 28044"/>
                <a:gd name="connsiteY3" fmla="*/ 0 h 20663"/>
                <a:gd name="connsiteX4" fmla="*/ 0 w 28044"/>
                <a:gd name="connsiteY4" fmla="*/ 4428 h 20663"/>
                <a:gd name="connsiteX5" fmla="*/ 0 w 28044"/>
                <a:gd name="connsiteY5" fmla="*/ 4428 h 20663"/>
                <a:gd name="connsiteX6" fmla="*/ 10332 w 28044"/>
                <a:gd name="connsiteY6" fmla="*/ 2066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44" h="20663">
                  <a:moveTo>
                    <a:pt x="10332" y="20664"/>
                  </a:moveTo>
                  <a:cubicBezTo>
                    <a:pt x="16833" y="14311"/>
                    <a:pt x="22761" y="7396"/>
                    <a:pt x="28044" y="0"/>
                  </a:cubicBezTo>
                  <a:lnTo>
                    <a:pt x="19926" y="0"/>
                  </a:lnTo>
                  <a:lnTo>
                    <a:pt x="14022" y="0"/>
                  </a:lnTo>
                  <a:cubicBezTo>
                    <a:pt x="10793" y="4348"/>
                    <a:pt x="5140" y="6133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cubicBezTo>
                    <a:pt x="429" y="11255"/>
                    <a:pt x="4330" y="17384"/>
                    <a:pt x="10332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EAF22A96-1D15-4BB0-B496-F5C7FBEF331E}"/>
                </a:ext>
              </a:extLst>
            </p:cNvPr>
            <p:cNvSpPr/>
            <p:nvPr/>
          </p:nvSpPr>
          <p:spPr>
            <a:xfrm>
              <a:off x="3523746" y="38413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F15E2026-70A8-48E3-9DE2-809F5ECBE850}"/>
                </a:ext>
              </a:extLst>
            </p:cNvPr>
            <p:cNvSpPr/>
            <p:nvPr/>
          </p:nvSpPr>
          <p:spPr>
            <a:xfrm>
              <a:off x="3499393" y="3851636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0 w 738"/>
                <a:gd name="connsiteY1" fmla="*/ 738 h 737"/>
                <a:gd name="connsiteX2" fmla="*/ 738 w 738"/>
                <a:gd name="connsiteY2" fmla="*/ 738 h 737"/>
                <a:gd name="connsiteX3" fmla="*/ 0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E5684624-047E-4C2B-8646-71F431A7C81F}"/>
                </a:ext>
              </a:extLst>
            </p:cNvPr>
            <p:cNvSpPr/>
            <p:nvPr/>
          </p:nvSpPr>
          <p:spPr>
            <a:xfrm>
              <a:off x="3499393" y="3841304"/>
              <a:ext cx="40590" cy="20822"/>
            </a:xfrm>
            <a:custGeom>
              <a:avLst/>
              <a:gdLst>
                <a:gd name="connsiteX0" fmla="*/ 28044 w 40590"/>
                <a:gd name="connsiteY0" fmla="*/ 20664 h 20822"/>
                <a:gd name="connsiteX1" fmla="*/ 40590 w 40590"/>
                <a:gd name="connsiteY1" fmla="*/ 0 h 20822"/>
                <a:gd name="connsiteX2" fmla="*/ 31734 w 40590"/>
                <a:gd name="connsiteY2" fmla="*/ 0 h 20822"/>
                <a:gd name="connsiteX3" fmla="*/ 14760 w 40590"/>
                <a:gd name="connsiteY3" fmla="*/ 8856 h 20822"/>
                <a:gd name="connsiteX4" fmla="*/ 0 w 40590"/>
                <a:gd name="connsiteY4" fmla="*/ 14022 h 20822"/>
                <a:gd name="connsiteX5" fmla="*/ 0 w 40590"/>
                <a:gd name="connsiteY5" fmla="*/ 14022 h 20822"/>
                <a:gd name="connsiteX6" fmla="*/ 0 w 40590"/>
                <a:gd name="connsiteY6" fmla="*/ 14022 h 20822"/>
                <a:gd name="connsiteX7" fmla="*/ 28044 w 40590"/>
                <a:gd name="connsiteY7" fmla="*/ 20664 h 2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590" h="20822">
                  <a:moveTo>
                    <a:pt x="28044" y="20664"/>
                  </a:moveTo>
                  <a:cubicBezTo>
                    <a:pt x="32816" y="14152"/>
                    <a:pt x="37014" y="7238"/>
                    <a:pt x="40590" y="0"/>
                  </a:cubicBezTo>
                  <a:lnTo>
                    <a:pt x="31734" y="0"/>
                  </a:lnTo>
                  <a:cubicBezTo>
                    <a:pt x="25249" y="984"/>
                    <a:pt x="19277" y="4100"/>
                    <a:pt x="14760" y="8856"/>
                  </a:cubicBezTo>
                  <a:cubicBezTo>
                    <a:pt x="11048" y="12990"/>
                    <a:pt x="5480" y="14939"/>
                    <a:pt x="0" y="14022"/>
                  </a:cubicBezTo>
                  <a:lnTo>
                    <a:pt x="0" y="14022"/>
                  </a:lnTo>
                  <a:lnTo>
                    <a:pt x="0" y="14022"/>
                  </a:lnTo>
                  <a:cubicBezTo>
                    <a:pt x="8409" y="19150"/>
                    <a:pt x="18229" y="21477"/>
                    <a:pt x="28044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F3B56C73-217A-459C-9483-43840A8205A1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19FF8AA6-AB34-4187-9B83-D4F74D6C5A6F}"/>
                </a:ext>
              </a:extLst>
            </p:cNvPr>
            <p:cNvSpPr/>
            <p:nvPr/>
          </p:nvSpPr>
          <p:spPr>
            <a:xfrm>
              <a:off x="3552804" y="3735032"/>
              <a:ext cx="13746" cy="32088"/>
            </a:xfrm>
            <a:custGeom>
              <a:avLst/>
              <a:gdLst>
                <a:gd name="connsiteX0" fmla="*/ 1939 w 13746"/>
                <a:gd name="connsiteY0" fmla="*/ 11808 h 32088"/>
                <a:gd name="connsiteX1" fmla="*/ 1939 w 13746"/>
                <a:gd name="connsiteY1" fmla="*/ 31734 h 32088"/>
                <a:gd name="connsiteX2" fmla="*/ 7105 w 13746"/>
                <a:gd name="connsiteY2" fmla="*/ 31734 h 32088"/>
                <a:gd name="connsiteX3" fmla="*/ 7105 w 13746"/>
                <a:gd name="connsiteY3" fmla="*/ 23616 h 32088"/>
                <a:gd name="connsiteX4" fmla="*/ 7105 w 13746"/>
                <a:gd name="connsiteY4" fmla="*/ 23616 h 32088"/>
                <a:gd name="connsiteX5" fmla="*/ 13747 w 13746"/>
                <a:gd name="connsiteY5" fmla="*/ 4428 h 32088"/>
                <a:gd name="connsiteX6" fmla="*/ 13747 w 13746"/>
                <a:gd name="connsiteY6" fmla="*/ 4428 h 32088"/>
                <a:gd name="connsiteX7" fmla="*/ 13747 w 13746"/>
                <a:gd name="connsiteY7" fmla="*/ 0 h 32088"/>
                <a:gd name="connsiteX8" fmla="*/ 9319 w 13746"/>
                <a:gd name="connsiteY8" fmla="*/ 0 h 32088"/>
                <a:gd name="connsiteX9" fmla="*/ 9319 w 13746"/>
                <a:gd name="connsiteY9" fmla="*/ 0 h 32088"/>
                <a:gd name="connsiteX10" fmla="*/ 1939 w 13746"/>
                <a:gd name="connsiteY10" fmla="*/ 11808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46" h="32088">
                  <a:moveTo>
                    <a:pt x="1939" y="11808"/>
                  </a:moveTo>
                  <a:cubicBezTo>
                    <a:pt x="-646" y="18198"/>
                    <a:pt x="-646" y="25344"/>
                    <a:pt x="1939" y="31734"/>
                  </a:cubicBezTo>
                  <a:cubicBezTo>
                    <a:pt x="3628" y="32206"/>
                    <a:pt x="5416" y="32206"/>
                    <a:pt x="7105" y="31734"/>
                  </a:cubicBezTo>
                  <a:lnTo>
                    <a:pt x="7105" y="23616"/>
                  </a:lnTo>
                  <a:lnTo>
                    <a:pt x="7105" y="23616"/>
                  </a:lnTo>
                  <a:cubicBezTo>
                    <a:pt x="8876" y="17075"/>
                    <a:pt x="11095" y="10664"/>
                    <a:pt x="13747" y="4428"/>
                  </a:cubicBezTo>
                  <a:lnTo>
                    <a:pt x="13747" y="4428"/>
                  </a:lnTo>
                  <a:lnTo>
                    <a:pt x="13747" y="0"/>
                  </a:lnTo>
                  <a:cubicBezTo>
                    <a:pt x="12314" y="506"/>
                    <a:pt x="10751" y="506"/>
                    <a:pt x="9319" y="0"/>
                  </a:cubicBezTo>
                  <a:lnTo>
                    <a:pt x="9319" y="0"/>
                  </a:lnTo>
                  <a:cubicBezTo>
                    <a:pt x="5210" y="2628"/>
                    <a:pt x="2501" y="6963"/>
                    <a:pt x="1939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073A5EDC-8577-46BF-9608-EDFE143D3A76}"/>
                </a:ext>
              </a:extLst>
            </p:cNvPr>
            <p:cNvSpPr/>
            <p:nvPr/>
          </p:nvSpPr>
          <p:spPr>
            <a:xfrm>
              <a:off x="3559908" y="3732092"/>
              <a:ext cx="9594" cy="725"/>
            </a:xfrm>
            <a:custGeom>
              <a:avLst/>
              <a:gdLst>
                <a:gd name="connsiteX0" fmla="*/ 9594 w 9594"/>
                <a:gd name="connsiteY0" fmla="*/ 725 h 725"/>
                <a:gd name="connsiteX1" fmla="*/ 9594 w 9594"/>
                <a:gd name="connsiteY1" fmla="*/ 725 h 725"/>
                <a:gd name="connsiteX2" fmla="*/ 0 w 9594"/>
                <a:gd name="connsiteY2" fmla="*/ 725 h 725"/>
                <a:gd name="connsiteX3" fmla="*/ 9594 w 9594"/>
                <a:gd name="connsiteY3" fmla="*/ 725 h 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725">
                  <a:moveTo>
                    <a:pt x="9594" y="725"/>
                  </a:moveTo>
                  <a:lnTo>
                    <a:pt x="9594" y="725"/>
                  </a:lnTo>
                  <a:cubicBezTo>
                    <a:pt x="6469" y="-242"/>
                    <a:pt x="3125" y="-242"/>
                    <a:pt x="0" y="725"/>
                  </a:cubicBezTo>
                  <a:cubicBezTo>
                    <a:pt x="3166" y="89"/>
                    <a:pt x="6427" y="89"/>
                    <a:pt x="9594" y="72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9FF06E57-1D1F-46D0-A0FB-EDC59237F0DB}"/>
                </a:ext>
              </a:extLst>
            </p:cNvPr>
            <p:cNvSpPr/>
            <p:nvPr/>
          </p:nvSpPr>
          <p:spPr>
            <a:xfrm>
              <a:off x="3573284" y="3713630"/>
              <a:ext cx="13192" cy="22139"/>
            </a:xfrm>
            <a:custGeom>
              <a:avLst/>
              <a:gdLst>
                <a:gd name="connsiteX0" fmla="*/ 1385 w 13192"/>
                <a:gd name="connsiteY0" fmla="*/ 22140 h 22139"/>
                <a:gd name="connsiteX1" fmla="*/ 5074 w 13192"/>
                <a:gd name="connsiteY1" fmla="*/ 14760 h 22139"/>
                <a:gd name="connsiteX2" fmla="*/ 5074 w 13192"/>
                <a:gd name="connsiteY2" fmla="*/ 14760 h 22139"/>
                <a:gd name="connsiteX3" fmla="*/ 5074 w 13192"/>
                <a:gd name="connsiteY3" fmla="*/ 14760 h 22139"/>
                <a:gd name="connsiteX4" fmla="*/ 13193 w 13192"/>
                <a:gd name="connsiteY4" fmla="*/ 0 h 22139"/>
                <a:gd name="connsiteX5" fmla="*/ 13193 w 13192"/>
                <a:gd name="connsiteY5" fmla="*/ 0 h 22139"/>
                <a:gd name="connsiteX6" fmla="*/ 647 w 13192"/>
                <a:gd name="connsiteY6" fmla="*/ 0 h 22139"/>
                <a:gd name="connsiteX7" fmla="*/ 647 w 13192"/>
                <a:gd name="connsiteY7" fmla="*/ 0 h 22139"/>
                <a:gd name="connsiteX8" fmla="*/ 647 w 13192"/>
                <a:gd name="connsiteY8" fmla="*/ 6642 h 22139"/>
                <a:gd name="connsiteX9" fmla="*/ 647 w 13192"/>
                <a:gd name="connsiteY9" fmla="*/ 15498 h 22139"/>
                <a:gd name="connsiteX10" fmla="*/ 1385 w 13192"/>
                <a:gd name="connsiteY10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92" h="22139">
                  <a:moveTo>
                    <a:pt x="1385" y="22140"/>
                  </a:moveTo>
                  <a:lnTo>
                    <a:pt x="5074" y="14760"/>
                  </a:lnTo>
                  <a:lnTo>
                    <a:pt x="5074" y="14760"/>
                  </a:lnTo>
                  <a:lnTo>
                    <a:pt x="5074" y="14760"/>
                  </a:lnTo>
                  <a:cubicBezTo>
                    <a:pt x="7336" y="9608"/>
                    <a:pt x="10052" y="4669"/>
                    <a:pt x="13193" y="0"/>
                  </a:cubicBezTo>
                  <a:lnTo>
                    <a:pt x="13193" y="0"/>
                  </a:lnTo>
                  <a:cubicBezTo>
                    <a:pt x="9105" y="1253"/>
                    <a:pt x="4734" y="1253"/>
                    <a:pt x="647" y="0"/>
                  </a:cubicBezTo>
                  <a:cubicBezTo>
                    <a:pt x="647" y="0"/>
                    <a:pt x="647" y="0"/>
                    <a:pt x="647" y="0"/>
                  </a:cubicBezTo>
                  <a:cubicBezTo>
                    <a:pt x="-216" y="2130"/>
                    <a:pt x="-216" y="4512"/>
                    <a:pt x="647" y="6642"/>
                  </a:cubicBezTo>
                  <a:cubicBezTo>
                    <a:pt x="647" y="6642"/>
                    <a:pt x="647" y="11070"/>
                    <a:pt x="647" y="15498"/>
                  </a:cubicBezTo>
                  <a:cubicBezTo>
                    <a:pt x="202" y="17735"/>
                    <a:pt x="460" y="20055"/>
                    <a:pt x="1385" y="2214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932D5E1F-5B0A-41B2-A8CD-196F51F1F4A2}"/>
                </a:ext>
              </a:extLst>
            </p:cNvPr>
            <p:cNvSpPr/>
            <p:nvPr/>
          </p:nvSpPr>
          <p:spPr>
            <a:xfrm>
              <a:off x="35444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BA2148F0-F84F-4DAE-8DDD-869B74ED3566}"/>
                </a:ext>
              </a:extLst>
            </p:cNvPr>
            <p:cNvSpPr/>
            <p:nvPr/>
          </p:nvSpPr>
          <p:spPr>
            <a:xfrm>
              <a:off x="3545887" y="3687030"/>
              <a:ext cx="50921" cy="23647"/>
            </a:xfrm>
            <a:custGeom>
              <a:avLst/>
              <a:gdLst>
                <a:gd name="connsiteX0" fmla="*/ 22878 w 50921"/>
                <a:gd name="connsiteY0" fmla="*/ 19220 h 23647"/>
                <a:gd name="connsiteX1" fmla="*/ 26568 w 50921"/>
                <a:gd name="connsiteY1" fmla="*/ 19220 h 23647"/>
                <a:gd name="connsiteX2" fmla="*/ 39852 w 50921"/>
                <a:gd name="connsiteY2" fmla="*/ 23648 h 23647"/>
                <a:gd name="connsiteX3" fmla="*/ 39852 w 50921"/>
                <a:gd name="connsiteY3" fmla="*/ 23648 h 23647"/>
                <a:gd name="connsiteX4" fmla="*/ 50922 w 50921"/>
                <a:gd name="connsiteY4" fmla="*/ 9626 h 23647"/>
                <a:gd name="connsiteX5" fmla="*/ 32472 w 50921"/>
                <a:gd name="connsiteY5" fmla="*/ 770 h 23647"/>
                <a:gd name="connsiteX6" fmla="*/ 22140 w 50921"/>
                <a:gd name="connsiteY6" fmla="*/ 770 h 23647"/>
                <a:gd name="connsiteX7" fmla="*/ 8856 w 50921"/>
                <a:gd name="connsiteY7" fmla="*/ 15530 h 23647"/>
                <a:gd name="connsiteX8" fmla="*/ 0 w 50921"/>
                <a:gd name="connsiteY8" fmla="*/ 22172 h 23647"/>
                <a:gd name="connsiteX9" fmla="*/ 0 w 50921"/>
                <a:gd name="connsiteY9" fmla="*/ 22172 h 23647"/>
                <a:gd name="connsiteX10" fmla="*/ 8856 w 50921"/>
                <a:gd name="connsiteY10" fmla="*/ 15530 h 23647"/>
                <a:gd name="connsiteX11" fmla="*/ 16974 w 50921"/>
                <a:gd name="connsiteY11" fmla="*/ 15530 h 23647"/>
                <a:gd name="connsiteX12" fmla="*/ 16974 w 50921"/>
                <a:gd name="connsiteY12" fmla="*/ 15530 h 23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21" h="23647">
                  <a:moveTo>
                    <a:pt x="22878" y="19220"/>
                  </a:moveTo>
                  <a:lnTo>
                    <a:pt x="26568" y="19220"/>
                  </a:lnTo>
                  <a:cubicBezTo>
                    <a:pt x="30446" y="22005"/>
                    <a:pt x="35078" y="23549"/>
                    <a:pt x="39852" y="23648"/>
                  </a:cubicBezTo>
                  <a:lnTo>
                    <a:pt x="39852" y="23648"/>
                  </a:lnTo>
                  <a:cubicBezTo>
                    <a:pt x="42894" y="18497"/>
                    <a:pt x="46617" y="13780"/>
                    <a:pt x="50922" y="9626"/>
                  </a:cubicBezTo>
                  <a:cubicBezTo>
                    <a:pt x="46025" y="4568"/>
                    <a:pt x="39482" y="1427"/>
                    <a:pt x="32472" y="770"/>
                  </a:cubicBezTo>
                  <a:cubicBezTo>
                    <a:pt x="29105" y="-257"/>
                    <a:pt x="25507" y="-257"/>
                    <a:pt x="22140" y="770"/>
                  </a:cubicBezTo>
                  <a:cubicBezTo>
                    <a:pt x="18808" y="6576"/>
                    <a:pt x="14280" y="11607"/>
                    <a:pt x="8856" y="15530"/>
                  </a:cubicBezTo>
                  <a:cubicBezTo>
                    <a:pt x="3690" y="15530"/>
                    <a:pt x="738" y="15530"/>
                    <a:pt x="0" y="22172"/>
                  </a:cubicBezTo>
                  <a:lnTo>
                    <a:pt x="0" y="22172"/>
                  </a:lnTo>
                  <a:cubicBezTo>
                    <a:pt x="1916" y="18837"/>
                    <a:pt x="5118" y="16435"/>
                    <a:pt x="8856" y="15530"/>
                  </a:cubicBezTo>
                  <a:cubicBezTo>
                    <a:pt x="11518" y="16217"/>
                    <a:pt x="14312" y="16217"/>
                    <a:pt x="16974" y="15530"/>
                  </a:cubicBezTo>
                  <a:lnTo>
                    <a:pt x="16974" y="155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0585F4DA-5968-40D4-8DBD-3B57C7E43149}"/>
                </a:ext>
              </a:extLst>
            </p:cNvPr>
            <p:cNvSpPr/>
            <p:nvPr/>
          </p:nvSpPr>
          <p:spPr>
            <a:xfrm>
              <a:off x="3579835" y="3879679"/>
              <a:ext cx="8117" cy="25830"/>
            </a:xfrm>
            <a:custGeom>
              <a:avLst/>
              <a:gdLst>
                <a:gd name="connsiteX0" fmla="*/ 1476 w 8117"/>
                <a:gd name="connsiteY0" fmla="*/ 21402 h 25830"/>
                <a:gd name="connsiteX1" fmla="*/ 8118 w 8117"/>
                <a:gd name="connsiteY1" fmla="*/ 21402 h 25830"/>
                <a:gd name="connsiteX2" fmla="*/ 8118 w 8117"/>
                <a:gd name="connsiteY2" fmla="*/ 21402 h 25830"/>
                <a:gd name="connsiteX3" fmla="*/ 8118 w 8117"/>
                <a:gd name="connsiteY3" fmla="*/ 21402 h 25830"/>
                <a:gd name="connsiteX4" fmla="*/ 3690 w 8117"/>
                <a:gd name="connsiteY4" fmla="*/ 5904 h 25830"/>
                <a:gd name="connsiteX5" fmla="*/ 3690 w 8117"/>
                <a:gd name="connsiteY5" fmla="*/ 0 h 25830"/>
                <a:gd name="connsiteX6" fmla="*/ 3690 w 8117"/>
                <a:gd name="connsiteY6" fmla="*/ 0 h 25830"/>
                <a:gd name="connsiteX7" fmla="*/ 3690 w 8117"/>
                <a:gd name="connsiteY7" fmla="*/ 0 h 25830"/>
                <a:gd name="connsiteX8" fmla="*/ 3690 w 8117"/>
                <a:gd name="connsiteY8" fmla="*/ 11070 h 25830"/>
                <a:gd name="connsiteX9" fmla="*/ 3690 w 8117"/>
                <a:gd name="connsiteY9" fmla="*/ 21402 h 25830"/>
                <a:gd name="connsiteX10" fmla="*/ 0 w 8117"/>
                <a:gd name="connsiteY10" fmla="*/ 25830 h 25830"/>
                <a:gd name="connsiteX11" fmla="*/ 1476 w 8117"/>
                <a:gd name="connsiteY11" fmla="*/ 21402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17" h="25830">
                  <a:moveTo>
                    <a:pt x="1476" y="21402"/>
                  </a:moveTo>
                  <a:cubicBezTo>
                    <a:pt x="3629" y="22133"/>
                    <a:pt x="5965" y="22133"/>
                    <a:pt x="8118" y="21402"/>
                  </a:cubicBezTo>
                  <a:lnTo>
                    <a:pt x="8118" y="21402"/>
                  </a:lnTo>
                  <a:lnTo>
                    <a:pt x="8118" y="21402"/>
                  </a:lnTo>
                  <a:cubicBezTo>
                    <a:pt x="7427" y="16043"/>
                    <a:pt x="5935" y="10818"/>
                    <a:pt x="3690" y="5904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4388" y="3657"/>
                    <a:pt x="4388" y="7413"/>
                    <a:pt x="3690" y="11070"/>
                  </a:cubicBezTo>
                  <a:cubicBezTo>
                    <a:pt x="5702" y="14220"/>
                    <a:pt x="5702" y="18252"/>
                    <a:pt x="3690" y="21402"/>
                  </a:cubicBezTo>
                  <a:cubicBezTo>
                    <a:pt x="3690" y="21402"/>
                    <a:pt x="3690" y="25092"/>
                    <a:pt x="0" y="25830"/>
                  </a:cubicBezTo>
                  <a:cubicBezTo>
                    <a:pt x="824" y="24486"/>
                    <a:pt x="1328" y="22971"/>
                    <a:pt x="1476" y="214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A558C639-2ADF-491E-A9CD-C952F39C93B3}"/>
                </a:ext>
              </a:extLst>
            </p:cNvPr>
            <p:cNvSpPr/>
            <p:nvPr/>
          </p:nvSpPr>
          <p:spPr>
            <a:xfrm>
              <a:off x="3566550" y="3884846"/>
              <a:ext cx="12639" cy="14021"/>
            </a:xfrm>
            <a:custGeom>
              <a:avLst/>
              <a:gdLst>
                <a:gd name="connsiteX0" fmla="*/ 11070 w 12639"/>
                <a:gd name="connsiteY0" fmla="*/ 9594 h 14021"/>
                <a:gd name="connsiteX1" fmla="*/ 11070 w 12639"/>
                <a:gd name="connsiteY1" fmla="*/ 0 h 14021"/>
                <a:gd name="connsiteX2" fmla="*/ 0 w 12639"/>
                <a:gd name="connsiteY2" fmla="*/ 14022 h 14021"/>
                <a:gd name="connsiteX3" fmla="*/ 4428 w 12639"/>
                <a:gd name="connsiteY3" fmla="*/ 14022 h 14021"/>
                <a:gd name="connsiteX4" fmla="*/ 11070 w 12639"/>
                <a:gd name="connsiteY4" fmla="*/ 9594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9" h="14021">
                  <a:moveTo>
                    <a:pt x="11070" y="9594"/>
                  </a:moveTo>
                  <a:cubicBezTo>
                    <a:pt x="13162" y="6738"/>
                    <a:pt x="13162" y="2856"/>
                    <a:pt x="11070" y="0"/>
                  </a:cubicBezTo>
                  <a:cubicBezTo>
                    <a:pt x="8668" y="5560"/>
                    <a:pt x="4851" y="10395"/>
                    <a:pt x="0" y="14022"/>
                  </a:cubicBezTo>
                  <a:lnTo>
                    <a:pt x="4428" y="14022"/>
                  </a:lnTo>
                  <a:cubicBezTo>
                    <a:pt x="7219" y="13684"/>
                    <a:pt x="9685" y="12040"/>
                    <a:pt x="11070" y="95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78E429CD-8446-4ABD-B9BD-66DC9F1ED0C2}"/>
                </a:ext>
              </a:extLst>
            </p:cNvPr>
            <p:cNvSpPr/>
            <p:nvPr/>
          </p:nvSpPr>
          <p:spPr>
            <a:xfrm>
              <a:off x="3430759" y="3870473"/>
              <a:ext cx="147599" cy="115478"/>
            </a:xfrm>
            <a:custGeom>
              <a:avLst/>
              <a:gdLst>
                <a:gd name="connsiteX0" fmla="*/ 115128 w 147599"/>
                <a:gd name="connsiteY0" fmla="*/ 39464 h 115478"/>
                <a:gd name="connsiteX1" fmla="*/ 147600 w 147599"/>
                <a:gd name="connsiteY1" fmla="*/ 1826 h 115478"/>
                <a:gd name="connsiteX2" fmla="*/ 115128 w 147599"/>
                <a:gd name="connsiteY2" fmla="*/ 25442 h 115478"/>
                <a:gd name="connsiteX3" fmla="*/ 68634 w 147599"/>
                <a:gd name="connsiteY3" fmla="*/ 53486 h 115478"/>
                <a:gd name="connsiteX4" fmla="*/ 64206 w 147599"/>
                <a:gd name="connsiteY4" fmla="*/ 53486 h 115478"/>
                <a:gd name="connsiteX5" fmla="*/ 37638 w 147599"/>
                <a:gd name="connsiteY5" fmla="*/ 82268 h 115478"/>
                <a:gd name="connsiteX6" fmla="*/ 13284 w 147599"/>
                <a:gd name="connsiteY6" fmla="*/ 102932 h 115478"/>
                <a:gd name="connsiteX7" fmla="*/ 0 w 147599"/>
                <a:gd name="connsiteY7" fmla="*/ 115478 h 115478"/>
                <a:gd name="connsiteX8" fmla="*/ 26568 w 147599"/>
                <a:gd name="connsiteY8" fmla="*/ 105146 h 115478"/>
                <a:gd name="connsiteX9" fmla="*/ 50184 w 147599"/>
                <a:gd name="connsiteY9" fmla="*/ 99242 h 115478"/>
                <a:gd name="connsiteX10" fmla="*/ 75276 w 147599"/>
                <a:gd name="connsiteY10" fmla="*/ 77102 h 115478"/>
                <a:gd name="connsiteX11" fmla="*/ 90774 w 147599"/>
                <a:gd name="connsiteY11" fmla="*/ 61604 h 115478"/>
                <a:gd name="connsiteX12" fmla="*/ 115128 w 147599"/>
                <a:gd name="connsiteY12" fmla="*/ 39464 h 115478"/>
                <a:gd name="connsiteX13" fmla="*/ 142434 w 147599"/>
                <a:gd name="connsiteY13" fmla="*/ 1088 h 115478"/>
                <a:gd name="connsiteX14" fmla="*/ 142434 w 147599"/>
                <a:gd name="connsiteY14" fmla="*/ 1088 h 115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99" h="115478">
                  <a:moveTo>
                    <a:pt x="115128" y="39464"/>
                  </a:moveTo>
                  <a:cubicBezTo>
                    <a:pt x="129888" y="31346"/>
                    <a:pt x="145386" y="22490"/>
                    <a:pt x="147600" y="1826"/>
                  </a:cubicBezTo>
                  <a:cubicBezTo>
                    <a:pt x="140958" y="-3340"/>
                    <a:pt x="132840" y="1826"/>
                    <a:pt x="115128" y="25442"/>
                  </a:cubicBezTo>
                  <a:cubicBezTo>
                    <a:pt x="102036" y="38297"/>
                    <a:pt x="86111" y="47902"/>
                    <a:pt x="68634" y="53486"/>
                  </a:cubicBezTo>
                  <a:lnTo>
                    <a:pt x="64206" y="53486"/>
                  </a:lnTo>
                  <a:cubicBezTo>
                    <a:pt x="53596" y="61299"/>
                    <a:pt x="44577" y="71067"/>
                    <a:pt x="37638" y="82268"/>
                  </a:cubicBezTo>
                  <a:cubicBezTo>
                    <a:pt x="32118" y="91736"/>
                    <a:pt x="23524" y="99028"/>
                    <a:pt x="13284" y="102932"/>
                  </a:cubicBezTo>
                  <a:cubicBezTo>
                    <a:pt x="6642" y="102932"/>
                    <a:pt x="2214" y="107360"/>
                    <a:pt x="0" y="115478"/>
                  </a:cubicBezTo>
                  <a:cubicBezTo>
                    <a:pt x="7920" y="109993"/>
                    <a:pt x="17023" y="106453"/>
                    <a:pt x="26568" y="105146"/>
                  </a:cubicBezTo>
                  <a:cubicBezTo>
                    <a:pt x="34923" y="106666"/>
                    <a:pt x="43528" y="104515"/>
                    <a:pt x="50184" y="99242"/>
                  </a:cubicBezTo>
                  <a:cubicBezTo>
                    <a:pt x="56887" y="90170"/>
                    <a:pt x="65440" y="82623"/>
                    <a:pt x="75276" y="77102"/>
                  </a:cubicBezTo>
                  <a:cubicBezTo>
                    <a:pt x="81918" y="72674"/>
                    <a:pt x="87822" y="69722"/>
                    <a:pt x="90774" y="61604"/>
                  </a:cubicBezTo>
                  <a:cubicBezTo>
                    <a:pt x="96261" y="51767"/>
                    <a:pt x="104813" y="43992"/>
                    <a:pt x="115128" y="39464"/>
                  </a:cubicBezTo>
                  <a:close/>
                  <a:moveTo>
                    <a:pt x="142434" y="1088"/>
                  </a:moveTo>
                  <a:lnTo>
                    <a:pt x="142434" y="10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16CBDFF7-162C-474A-8921-BC436B7326C6}"/>
                </a:ext>
              </a:extLst>
            </p:cNvPr>
            <p:cNvSpPr/>
            <p:nvPr/>
          </p:nvSpPr>
          <p:spPr>
            <a:xfrm>
              <a:off x="3570979" y="38723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97FAEAB7-167A-4B68-9D52-A50B63BA8529}"/>
                </a:ext>
              </a:extLst>
            </p:cNvPr>
            <p:cNvSpPr/>
            <p:nvPr/>
          </p:nvSpPr>
          <p:spPr>
            <a:xfrm>
              <a:off x="3905293" y="3559387"/>
              <a:ext cx="22878" cy="16236"/>
            </a:xfrm>
            <a:custGeom>
              <a:avLst/>
              <a:gdLst>
                <a:gd name="connsiteX0" fmla="*/ 0 w 22878"/>
                <a:gd name="connsiteY0" fmla="*/ 0 h 16236"/>
                <a:gd name="connsiteX1" fmla="*/ 5904 w 22878"/>
                <a:gd name="connsiteY1" fmla="*/ 7380 h 16236"/>
                <a:gd name="connsiteX2" fmla="*/ 12546 w 22878"/>
                <a:gd name="connsiteY2" fmla="*/ 16236 h 16236"/>
                <a:gd name="connsiteX3" fmla="*/ 22878 w 22878"/>
                <a:gd name="connsiteY3" fmla="*/ 16236 h 16236"/>
                <a:gd name="connsiteX4" fmla="*/ 12546 w 22878"/>
                <a:gd name="connsiteY4" fmla="*/ 2952 h 16236"/>
                <a:gd name="connsiteX5" fmla="*/ 0 w 22878"/>
                <a:gd name="connsiteY5" fmla="*/ 2952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78" h="16236">
                  <a:moveTo>
                    <a:pt x="0" y="0"/>
                  </a:moveTo>
                  <a:lnTo>
                    <a:pt x="5904" y="7380"/>
                  </a:lnTo>
                  <a:cubicBezTo>
                    <a:pt x="7882" y="10504"/>
                    <a:pt x="10103" y="13466"/>
                    <a:pt x="12546" y="16236"/>
                  </a:cubicBezTo>
                  <a:lnTo>
                    <a:pt x="22878" y="16236"/>
                  </a:lnTo>
                  <a:cubicBezTo>
                    <a:pt x="18863" y="12286"/>
                    <a:pt x="15387" y="7819"/>
                    <a:pt x="12546" y="2952"/>
                  </a:cubicBezTo>
                  <a:lnTo>
                    <a:pt x="0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AD99776E-DDBB-4CC4-8F34-73F2C766B814}"/>
                </a:ext>
              </a:extLst>
            </p:cNvPr>
            <p:cNvSpPr/>
            <p:nvPr/>
          </p:nvSpPr>
          <p:spPr>
            <a:xfrm>
              <a:off x="3900864" y="354167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6C4B1A50-A97D-4381-B87F-B6D991B6E432}"/>
                </a:ext>
              </a:extLst>
            </p:cNvPr>
            <p:cNvSpPr/>
            <p:nvPr/>
          </p:nvSpPr>
          <p:spPr>
            <a:xfrm>
              <a:off x="3899139" y="3543889"/>
              <a:ext cx="11319" cy="7380"/>
            </a:xfrm>
            <a:custGeom>
              <a:avLst/>
              <a:gdLst>
                <a:gd name="connsiteX0" fmla="*/ 249 w 11319"/>
                <a:gd name="connsiteY0" fmla="*/ 1476 h 7380"/>
                <a:gd name="connsiteX1" fmla="*/ 249 w 11319"/>
                <a:gd name="connsiteY1" fmla="*/ 7380 h 7380"/>
                <a:gd name="connsiteX2" fmla="*/ 249 w 11319"/>
                <a:gd name="connsiteY2" fmla="*/ 7380 h 7380"/>
                <a:gd name="connsiteX3" fmla="*/ 11319 w 11319"/>
                <a:gd name="connsiteY3" fmla="*/ 7380 h 7380"/>
                <a:gd name="connsiteX4" fmla="*/ 11319 w 11319"/>
                <a:gd name="connsiteY4" fmla="*/ 7380 h 7380"/>
                <a:gd name="connsiteX5" fmla="*/ 2463 w 11319"/>
                <a:gd name="connsiteY5" fmla="*/ 0 h 7380"/>
                <a:gd name="connsiteX6" fmla="*/ 249 w 11319"/>
                <a:gd name="connsiteY6" fmla="*/ 1476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19" h="7380">
                  <a:moveTo>
                    <a:pt x="249" y="1476"/>
                  </a:moveTo>
                  <a:cubicBezTo>
                    <a:pt x="-83" y="3430"/>
                    <a:pt x="-83" y="5426"/>
                    <a:pt x="249" y="7380"/>
                  </a:cubicBezTo>
                  <a:lnTo>
                    <a:pt x="249" y="7380"/>
                  </a:lnTo>
                  <a:lnTo>
                    <a:pt x="11319" y="7380"/>
                  </a:lnTo>
                  <a:lnTo>
                    <a:pt x="11319" y="7380"/>
                  </a:lnTo>
                  <a:cubicBezTo>
                    <a:pt x="8751" y="4496"/>
                    <a:pt x="5762" y="2009"/>
                    <a:pt x="2463" y="0"/>
                  </a:cubicBezTo>
                  <a:cubicBezTo>
                    <a:pt x="1622" y="317"/>
                    <a:pt x="862" y="822"/>
                    <a:pt x="249" y="14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AA94AF59-3307-4F37-8FAA-D81E77EE7304}"/>
                </a:ext>
              </a:extLst>
            </p:cNvPr>
            <p:cNvSpPr/>
            <p:nvPr/>
          </p:nvSpPr>
          <p:spPr>
            <a:xfrm>
              <a:off x="3928908" y="3583004"/>
              <a:ext cx="47232" cy="29357"/>
            </a:xfrm>
            <a:custGeom>
              <a:avLst/>
              <a:gdLst>
                <a:gd name="connsiteX0" fmla="*/ 30996 w 47232"/>
                <a:gd name="connsiteY0" fmla="*/ 14760 h 29357"/>
                <a:gd name="connsiteX1" fmla="*/ 14022 w 47232"/>
                <a:gd name="connsiteY1" fmla="*/ 0 h 29357"/>
                <a:gd name="connsiteX2" fmla="*/ 8118 w 47232"/>
                <a:gd name="connsiteY2" fmla="*/ 0 h 29357"/>
                <a:gd name="connsiteX3" fmla="*/ 8118 w 47232"/>
                <a:gd name="connsiteY3" fmla="*/ 0 h 29357"/>
                <a:gd name="connsiteX4" fmla="*/ 0 w 47232"/>
                <a:gd name="connsiteY4" fmla="*/ 5166 h 29357"/>
                <a:gd name="connsiteX5" fmla="*/ 0 w 47232"/>
                <a:gd name="connsiteY5" fmla="*/ 5166 h 29357"/>
                <a:gd name="connsiteX6" fmla="*/ 5166 w 47232"/>
                <a:gd name="connsiteY6" fmla="*/ 5166 h 29357"/>
                <a:gd name="connsiteX7" fmla="*/ 25830 w 47232"/>
                <a:gd name="connsiteY7" fmla="*/ 19926 h 29357"/>
                <a:gd name="connsiteX8" fmla="*/ 47232 w 47232"/>
                <a:gd name="connsiteY8" fmla="*/ 28782 h 29357"/>
                <a:gd name="connsiteX9" fmla="*/ 43542 w 47232"/>
                <a:gd name="connsiteY9" fmla="*/ 28782 h 29357"/>
                <a:gd name="connsiteX10" fmla="*/ 30996 w 47232"/>
                <a:gd name="connsiteY10" fmla="*/ 14760 h 2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32" h="29357">
                  <a:moveTo>
                    <a:pt x="30996" y="14760"/>
                  </a:moveTo>
                  <a:cubicBezTo>
                    <a:pt x="27387" y="7888"/>
                    <a:pt x="21328" y="2621"/>
                    <a:pt x="14022" y="0"/>
                  </a:cubicBezTo>
                  <a:lnTo>
                    <a:pt x="8118" y="0"/>
                  </a:lnTo>
                  <a:lnTo>
                    <a:pt x="8118" y="0"/>
                  </a:lnTo>
                  <a:cubicBezTo>
                    <a:pt x="6266" y="2796"/>
                    <a:pt x="3314" y="4674"/>
                    <a:pt x="0" y="5166"/>
                  </a:cubicBezTo>
                  <a:lnTo>
                    <a:pt x="0" y="5166"/>
                  </a:lnTo>
                  <a:lnTo>
                    <a:pt x="5166" y="5166"/>
                  </a:lnTo>
                  <a:cubicBezTo>
                    <a:pt x="12922" y="8742"/>
                    <a:pt x="19933" y="13750"/>
                    <a:pt x="25830" y="19926"/>
                  </a:cubicBezTo>
                  <a:cubicBezTo>
                    <a:pt x="32472" y="26568"/>
                    <a:pt x="37638" y="30996"/>
                    <a:pt x="47232" y="28782"/>
                  </a:cubicBezTo>
                  <a:lnTo>
                    <a:pt x="43542" y="28782"/>
                  </a:lnTo>
                  <a:cubicBezTo>
                    <a:pt x="38125" y="25383"/>
                    <a:pt x="33771" y="20523"/>
                    <a:pt x="30996" y="147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54792177-5682-48C8-9D1C-DC50092776D1}"/>
                </a:ext>
              </a:extLst>
            </p:cNvPr>
            <p:cNvSpPr/>
            <p:nvPr/>
          </p:nvSpPr>
          <p:spPr>
            <a:xfrm>
              <a:off x="3976879" y="36125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37B82DBE-841A-4E9D-9A7F-04E4A3642684}"/>
                </a:ext>
              </a:extLst>
            </p:cNvPr>
            <p:cNvSpPr/>
            <p:nvPr/>
          </p:nvSpPr>
          <p:spPr>
            <a:xfrm>
              <a:off x="4021896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6B8E12A5-6F21-414C-B537-525143F788DC}"/>
                </a:ext>
              </a:extLst>
            </p:cNvPr>
            <p:cNvSpPr/>
            <p:nvPr/>
          </p:nvSpPr>
          <p:spPr>
            <a:xfrm>
              <a:off x="3968023" y="3686324"/>
              <a:ext cx="48326" cy="49445"/>
            </a:xfrm>
            <a:custGeom>
              <a:avLst/>
              <a:gdLst>
                <a:gd name="connsiteX0" fmla="*/ 25092 w 48326"/>
                <a:gd name="connsiteY0" fmla="*/ 11808 h 49445"/>
                <a:gd name="connsiteX1" fmla="*/ 25092 w 48326"/>
                <a:gd name="connsiteY1" fmla="*/ 11808 h 49445"/>
                <a:gd name="connsiteX2" fmla="*/ 25092 w 48326"/>
                <a:gd name="connsiteY2" fmla="*/ 16974 h 49445"/>
                <a:gd name="connsiteX3" fmla="*/ 25092 w 48326"/>
                <a:gd name="connsiteY3" fmla="*/ 39852 h 49445"/>
                <a:gd name="connsiteX4" fmla="*/ 35424 w 48326"/>
                <a:gd name="connsiteY4" fmla="*/ 49446 h 49445"/>
                <a:gd name="connsiteX5" fmla="*/ 35424 w 48326"/>
                <a:gd name="connsiteY5" fmla="*/ 33210 h 49445"/>
                <a:gd name="connsiteX6" fmla="*/ 35424 w 48326"/>
                <a:gd name="connsiteY6" fmla="*/ 22878 h 49445"/>
                <a:gd name="connsiteX7" fmla="*/ 35424 w 48326"/>
                <a:gd name="connsiteY7" fmla="*/ 22878 h 49445"/>
                <a:gd name="connsiteX8" fmla="*/ 35424 w 48326"/>
                <a:gd name="connsiteY8" fmla="*/ 22878 h 49445"/>
                <a:gd name="connsiteX9" fmla="*/ 46494 w 48326"/>
                <a:gd name="connsiteY9" fmla="*/ 42066 h 49445"/>
                <a:gd name="connsiteX10" fmla="*/ 46494 w 48326"/>
                <a:gd name="connsiteY10" fmla="*/ 42066 h 49445"/>
                <a:gd name="connsiteX11" fmla="*/ 46494 w 48326"/>
                <a:gd name="connsiteY11" fmla="*/ 22140 h 49445"/>
                <a:gd name="connsiteX12" fmla="*/ 42804 w 48326"/>
                <a:gd name="connsiteY12" fmla="*/ 9594 h 49445"/>
                <a:gd name="connsiteX13" fmla="*/ 8856 w 48326"/>
                <a:gd name="connsiteY13" fmla="*/ 0 h 49445"/>
                <a:gd name="connsiteX14" fmla="*/ 8856 w 48326"/>
                <a:gd name="connsiteY14" fmla="*/ 0 h 49445"/>
                <a:gd name="connsiteX15" fmla="*/ 8856 w 48326"/>
                <a:gd name="connsiteY15" fmla="*/ 14022 h 49445"/>
                <a:gd name="connsiteX16" fmla="*/ 0 w 48326"/>
                <a:gd name="connsiteY16" fmla="*/ 22140 h 49445"/>
                <a:gd name="connsiteX17" fmla="*/ 5166 w 48326"/>
                <a:gd name="connsiteY17" fmla="*/ 22140 h 49445"/>
                <a:gd name="connsiteX18" fmla="*/ 20664 w 48326"/>
                <a:gd name="connsiteY18" fmla="*/ 11808 h 4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326" h="49445">
                  <a:moveTo>
                    <a:pt x="25092" y="11808"/>
                  </a:moveTo>
                  <a:lnTo>
                    <a:pt x="25092" y="11808"/>
                  </a:lnTo>
                  <a:lnTo>
                    <a:pt x="25092" y="16974"/>
                  </a:lnTo>
                  <a:cubicBezTo>
                    <a:pt x="22502" y="24381"/>
                    <a:pt x="22502" y="32445"/>
                    <a:pt x="25092" y="39852"/>
                  </a:cubicBezTo>
                  <a:cubicBezTo>
                    <a:pt x="27350" y="44125"/>
                    <a:pt x="30996" y="47507"/>
                    <a:pt x="35424" y="49446"/>
                  </a:cubicBezTo>
                  <a:cubicBezTo>
                    <a:pt x="33018" y="44301"/>
                    <a:pt x="33018" y="38355"/>
                    <a:pt x="35424" y="33210"/>
                  </a:cubicBezTo>
                  <a:cubicBezTo>
                    <a:pt x="35424" y="29520"/>
                    <a:pt x="39114" y="26568"/>
                    <a:pt x="35424" y="22878"/>
                  </a:cubicBezTo>
                  <a:lnTo>
                    <a:pt x="35424" y="22878"/>
                  </a:lnTo>
                  <a:lnTo>
                    <a:pt x="35424" y="22878"/>
                  </a:lnTo>
                  <a:cubicBezTo>
                    <a:pt x="41660" y="27423"/>
                    <a:pt x="45682" y="34393"/>
                    <a:pt x="46494" y="42066"/>
                  </a:cubicBezTo>
                  <a:lnTo>
                    <a:pt x="46494" y="42066"/>
                  </a:lnTo>
                  <a:cubicBezTo>
                    <a:pt x="48937" y="35648"/>
                    <a:pt x="48937" y="28558"/>
                    <a:pt x="46494" y="22140"/>
                  </a:cubicBezTo>
                  <a:cubicBezTo>
                    <a:pt x="44494" y="18223"/>
                    <a:pt x="43247" y="13969"/>
                    <a:pt x="42804" y="9594"/>
                  </a:cubicBezTo>
                  <a:cubicBezTo>
                    <a:pt x="30878" y="9187"/>
                    <a:pt x="19232" y="5895"/>
                    <a:pt x="8856" y="0"/>
                  </a:cubicBezTo>
                  <a:lnTo>
                    <a:pt x="8856" y="0"/>
                  </a:lnTo>
                  <a:cubicBezTo>
                    <a:pt x="10325" y="4559"/>
                    <a:pt x="10325" y="9463"/>
                    <a:pt x="8856" y="14022"/>
                  </a:cubicBezTo>
                  <a:cubicBezTo>
                    <a:pt x="7048" y="17761"/>
                    <a:pt x="3882" y="20666"/>
                    <a:pt x="0" y="22140"/>
                  </a:cubicBezTo>
                  <a:lnTo>
                    <a:pt x="5166" y="22140"/>
                  </a:lnTo>
                  <a:cubicBezTo>
                    <a:pt x="11815" y="21748"/>
                    <a:pt x="17741" y="17798"/>
                    <a:pt x="20664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D2D7FE24-2E56-4B68-B9A7-319C9EF52CDD}"/>
                </a:ext>
              </a:extLst>
            </p:cNvPr>
            <p:cNvSpPr/>
            <p:nvPr/>
          </p:nvSpPr>
          <p:spPr>
            <a:xfrm>
              <a:off x="3971712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7BA6C6E0-57E7-460E-A162-F5621B3223F6}"/>
                </a:ext>
              </a:extLst>
            </p:cNvPr>
            <p:cNvSpPr/>
            <p:nvPr/>
          </p:nvSpPr>
          <p:spPr>
            <a:xfrm>
              <a:off x="4007137" y="3711087"/>
              <a:ext cx="73800" cy="327"/>
            </a:xfrm>
            <a:custGeom>
              <a:avLst/>
              <a:gdLst>
                <a:gd name="connsiteX0" fmla="*/ 0 w 73800"/>
                <a:gd name="connsiteY0" fmla="*/ 328 h 327"/>
                <a:gd name="connsiteX1" fmla="*/ 0 w 73800"/>
                <a:gd name="connsiteY1" fmla="*/ 328 h 327"/>
                <a:gd name="connsiteX2" fmla="*/ 0 w 73800"/>
                <a:gd name="connsiteY2" fmla="*/ 328 h 327"/>
                <a:gd name="connsiteX3" fmla="*/ 0 w 73800"/>
                <a:gd name="connsiteY3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7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5750B9FE-D990-421A-99AD-0496FE706304}"/>
                </a:ext>
              </a:extLst>
            </p:cNvPr>
            <p:cNvSpPr/>
            <p:nvPr/>
          </p:nvSpPr>
          <p:spPr>
            <a:xfrm>
              <a:off x="3993114" y="3698132"/>
              <a:ext cx="105" cy="5166"/>
            </a:xfrm>
            <a:custGeom>
              <a:avLst/>
              <a:gdLst>
                <a:gd name="connsiteX0" fmla="*/ 0 w 105"/>
                <a:gd name="connsiteY0" fmla="*/ 0 h 5166"/>
                <a:gd name="connsiteX1" fmla="*/ 0 w 105"/>
                <a:gd name="connsiteY1" fmla="*/ 5166 h 5166"/>
                <a:gd name="connsiteX2" fmla="*/ 0 w 105"/>
                <a:gd name="connsiteY2" fmla="*/ 5166 h 5166"/>
                <a:gd name="connsiteX3" fmla="*/ 0 w 105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" h="5166">
                  <a:moveTo>
                    <a:pt x="0" y="0"/>
                  </a:moveTo>
                  <a:cubicBezTo>
                    <a:pt x="140" y="1719"/>
                    <a:pt x="140" y="3447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CD39A264-3EBE-4ACB-ADB6-A0706398DB9F}"/>
                </a:ext>
              </a:extLst>
            </p:cNvPr>
            <p:cNvSpPr/>
            <p:nvPr/>
          </p:nvSpPr>
          <p:spPr>
            <a:xfrm>
              <a:off x="3993114" y="3698132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4EEB4C59-5C03-4CD4-A1B3-3F53D64884F8}"/>
                </a:ext>
              </a:extLst>
            </p:cNvPr>
            <p:cNvSpPr/>
            <p:nvPr/>
          </p:nvSpPr>
          <p:spPr>
            <a:xfrm>
              <a:off x="3816733" y="3842041"/>
              <a:ext cx="6642" cy="548"/>
            </a:xfrm>
            <a:custGeom>
              <a:avLst/>
              <a:gdLst>
                <a:gd name="connsiteX0" fmla="*/ 0 w 6642"/>
                <a:gd name="connsiteY0" fmla="*/ 0 h 548"/>
                <a:gd name="connsiteX1" fmla="*/ 6642 w 6642"/>
                <a:gd name="connsiteY1" fmla="*/ 0 h 548"/>
                <a:gd name="connsiteX2" fmla="*/ 0 w 6642"/>
                <a:gd name="connsiteY2" fmla="*/ 0 h 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548">
                  <a:moveTo>
                    <a:pt x="0" y="0"/>
                  </a:moveTo>
                  <a:cubicBezTo>
                    <a:pt x="2155" y="731"/>
                    <a:pt x="4487" y="731"/>
                    <a:pt x="6642" y="0"/>
                  </a:cubicBezTo>
                  <a:cubicBezTo>
                    <a:pt x="4487" y="731"/>
                    <a:pt x="2155" y="73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9726C810-AE90-4AAE-AB89-7B22CE5CB9BD}"/>
                </a:ext>
              </a:extLst>
            </p:cNvPr>
            <p:cNvSpPr/>
            <p:nvPr/>
          </p:nvSpPr>
          <p:spPr>
            <a:xfrm>
              <a:off x="3824850" y="38405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7F2118ED-2A0E-4A0E-8994-6123D0F85637}"/>
                </a:ext>
              </a:extLst>
            </p:cNvPr>
            <p:cNvSpPr/>
            <p:nvPr/>
          </p:nvSpPr>
          <p:spPr>
            <a:xfrm>
              <a:off x="3836658" y="38154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AB764506-6577-4626-94D1-F597A90F923F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6CE8A202-8F03-4B86-8ED2-AC4AAEBA1430}"/>
                </a:ext>
              </a:extLst>
            </p:cNvPr>
            <p:cNvSpPr/>
            <p:nvPr/>
          </p:nvSpPr>
          <p:spPr>
            <a:xfrm>
              <a:off x="3815256" y="3805141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0 w 738"/>
                <a:gd name="connsiteY1" fmla="*/ 738 h 738"/>
                <a:gd name="connsiteX2" fmla="*/ 738 w 738"/>
                <a:gd name="connsiteY2" fmla="*/ 0 h 738"/>
                <a:gd name="connsiteX3" fmla="*/ 0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4C382872-85FD-4CBE-AD1B-4CD06FB12FDF}"/>
                </a:ext>
              </a:extLst>
            </p:cNvPr>
            <p:cNvSpPr/>
            <p:nvPr/>
          </p:nvSpPr>
          <p:spPr>
            <a:xfrm>
              <a:off x="3811566" y="3804649"/>
              <a:ext cx="42331" cy="41082"/>
            </a:xfrm>
            <a:custGeom>
              <a:avLst/>
              <a:gdLst>
                <a:gd name="connsiteX0" fmla="*/ 28782 w 42331"/>
                <a:gd name="connsiteY0" fmla="*/ 11562 h 41082"/>
                <a:gd name="connsiteX1" fmla="*/ 22878 w 42331"/>
                <a:gd name="connsiteY1" fmla="*/ 11562 h 41082"/>
                <a:gd name="connsiteX2" fmla="*/ 11070 w 42331"/>
                <a:gd name="connsiteY2" fmla="*/ 24108 h 41082"/>
                <a:gd name="connsiteX3" fmla="*/ 0 w 42331"/>
                <a:gd name="connsiteY3" fmla="*/ 33702 h 41082"/>
                <a:gd name="connsiteX4" fmla="*/ 7380 w 42331"/>
                <a:gd name="connsiteY4" fmla="*/ 33702 h 41082"/>
                <a:gd name="connsiteX5" fmla="*/ 18450 w 42331"/>
                <a:gd name="connsiteY5" fmla="*/ 27798 h 41082"/>
                <a:gd name="connsiteX6" fmla="*/ 29520 w 42331"/>
                <a:gd name="connsiteY6" fmla="*/ 21156 h 41082"/>
                <a:gd name="connsiteX7" fmla="*/ 29520 w 42331"/>
                <a:gd name="connsiteY7" fmla="*/ 21156 h 41082"/>
                <a:gd name="connsiteX8" fmla="*/ 29520 w 42331"/>
                <a:gd name="connsiteY8" fmla="*/ 25584 h 41082"/>
                <a:gd name="connsiteX9" fmla="*/ 29520 w 42331"/>
                <a:gd name="connsiteY9" fmla="*/ 41082 h 41082"/>
                <a:gd name="connsiteX10" fmla="*/ 42066 w 42331"/>
                <a:gd name="connsiteY10" fmla="*/ 24846 h 41082"/>
                <a:gd name="connsiteX11" fmla="*/ 38376 w 42331"/>
                <a:gd name="connsiteY11" fmla="*/ 17466 h 41082"/>
                <a:gd name="connsiteX12" fmla="*/ 38376 w 42331"/>
                <a:gd name="connsiteY12" fmla="*/ 1968 h 41082"/>
                <a:gd name="connsiteX13" fmla="*/ 25830 w 42331"/>
                <a:gd name="connsiteY13" fmla="*/ 1968 h 41082"/>
                <a:gd name="connsiteX14" fmla="*/ 18450 w 42331"/>
                <a:gd name="connsiteY14" fmla="*/ 1968 h 41082"/>
                <a:gd name="connsiteX15" fmla="*/ 3690 w 42331"/>
                <a:gd name="connsiteY15" fmla="*/ 1968 h 41082"/>
                <a:gd name="connsiteX16" fmla="*/ 3690 w 42331"/>
                <a:gd name="connsiteY16" fmla="*/ 1968 h 41082"/>
                <a:gd name="connsiteX17" fmla="*/ 9594 w 42331"/>
                <a:gd name="connsiteY17" fmla="*/ 1968 h 41082"/>
                <a:gd name="connsiteX18" fmla="*/ 26568 w 42331"/>
                <a:gd name="connsiteY18" fmla="*/ 8610 h 41082"/>
                <a:gd name="connsiteX19" fmla="*/ 26568 w 42331"/>
                <a:gd name="connsiteY19" fmla="*/ 8610 h 4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2331" h="41082">
                  <a:moveTo>
                    <a:pt x="28782" y="11562"/>
                  </a:moveTo>
                  <a:lnTo>
                    <a:pt x="22878" y="11562"/>
                  </a:lnTo>
                  <a:cubicBezTo>
                    <a:pt x="17860" y="14575"/>
                    <a:pt x="13771" y="18917"/>
                    <a:pt x="11070" y="24108"/>
                  </a:cubicBezTo>
                  <a:cubicBezTo>
                    <a:pt x="11070" y="29274"/>
                    <a:pt x="5904" y="33702"/>
                    <a:pt x="0" y="33702"/>
                  </a:cubicBezTo>
                  <a:cubicBezTo>
                    <a:pt x="2413" y="34399"/>
                    <a:pt x="4967" y="34399"/>
                    <a:pt x="7380" y="33702"/>
                  </a:cubicBezTo>
                  <a:cubicBezTo>
                    <a:pt x="11712" y="33297"/>
                    <a:pt x="15697" y="31170"/>
                    <a:pt x="18450" y="27798"/>
                  </a:cubicBezTo>
                  <a:cubicBezTo>
                    <a:pt x="21173" y="24270"/>
                    <a:pt x="25129" y="21898"/>
                    <a:pt x="29520" y="21156"/>
                  </a:cubicBezTo>
                  <a:lnTo>
                    <a:pt x="29520" y="21156"/>
                  </a:lnTo>
                  <a:cubicBezTo>
                    <a:pt x="29520" y="21156"/>
                    <a:pt x="29520" y="21156"/>
                    <a:pt x="29520" y="25584"/>
                  </a:cubicBezTo>
                  <a:cubicBezTo>
                    <a:pt x="31793" y="30500"/>
                    <a:pt x="31793" y="36166"/>
                    <a:pt x="29520" y="41082"/>
                  </a:cubicBezTo>
                  <a:cubicBezTo>
                    <a:pt x="36900" y="41082"/>
                    <a:pt x="40590" y="31488"/>
                    <a:pt x="42066" y="24846"/>
                  </a:cubicBezTo>
                  <a:cubicBezTo>
                    <a:pt x="43542" y="18204"/>
                    <a:pt x="38376" y="23370"/>
                    <a:pt x="38376" y="17466"/>
                  </a:cubicBezTo>
                  <a:cubicBezTo>
                    <a:pt x="38376" y="11562"/>
                    <a:pt x="33948" y="7872"/>
                    <a:pt x="38376" y="1968"/>
                  </a:cubicBezTo>
                  <a:cubicBezTo>
                    <a:pt x="34494" y="-273"/>
                    <a:pt x="29712" y="-273"/>
                    <a:pt x="25830" y="1968"/>
                  </a:cubicBezTo>
                  <a:cubicBezTo>
                    <a:pt x="25830" y="1968"/>
                    <a:pt x="20664" y="1968"/>
                    <a:pt x="18450" y="1968"/>
                  </a:cubicBezTo>
                  <a:cubicBezTo>
                    <a:pt x="16236" y="1968"/>
                    <a:pt x="5904" y="-2460"/>
                    <a:pt x="3690" y="1968"/>
                  </a:cubicBezTo>
                  <a:lnTo>
                    <a:pt x="3690" y="1968"/>
                  </a:lnTo>
                  <a:cubicBezTo>
                    <a:pt x="5572" y="1147"/>
                    <a:pt x="7712" y="1147"/>
                    <a:pt x="9594" y="1968"/>
                  </a:cubicBezTo>
                  <a:cubicBezTo>
                    <a:pt x="14384" y="5962"/>
                    <a:pt x="20339" y="8293"/>
                    <a:pt x="26568" y="8610"/>
                  </a:cubicBezTo>
                  <a:lnTo>
                    <a:pt x="26568" y="86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E484BA7C-472A-4BB2-8088-20B0C6EDCDB8}"/>
                </a:ext>
              </a:extLst>
            </p:cNvPr>
            <p:cNvSpPr/>
            <p:nvPr/>
          </p:nvSpPr>
          <p:spPr>
            <a:xfrm>
              <a:off x="3610093" y="3964550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  <a:gd name="connsiteX4" fmla="*/ 738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21693459-3488-4CAB-B804-3A9F7235174F}"/>
                </a:ext>
              </a:extLst>
            </p:cNvPr>
            <p:cNvSpPr/>
            <p:nvPr/>
          </p:nvSpPr>
          <p:spPr>
            <a:xfrm>
              <a:off x="3554743" y="3917179"/>
              <a:ext cx="43542" cy="48846"/>
            </a:xfrm>
            <a:custGeom>
              <a:avLst/>
              <a:gdLst>
                <a:gd name="connsiteX0" fmla="*/ 33210 w 43542"/>
                <a:gd name="connsiteY0" fmla="*/ 38515 h 48846"/>
                <a:gd name="connsiteX1" fmla="*/ 43542 w 43542"/>
                <a:gd name="connsiteY1" fmla="*/ 28183 h 48846"/>
                <a:gd name="connsiteX2" fmla="*/ 28044 w 43542"/>
                <a:gd name="connsiteY2" fmla="*/ 6781 h 48846"/>
                <a:gd name="connsiteX3" fmla="*/ 28044 w 43542"/>
                <a:gd name="connsiteY3" fmla="*/ 1615 h 48846"/>
                <a:gd name="connsiteX4" fmla="*/ 28044 w 43542"/>
                <a:gd name="connsiteY4" fmla="*/ 1615 h 48846"/>
                <a:gd name="connsiteX5" fmla="*/ 10332 w 43542"/>
                <a:gd name="connsiteY5" fmla="*/ 1615 h 48846"/>
                <a:gd name="connsiteX6" fmla="*/ 10332 w 43542"/>
                <a:gd name="connsiteY6" fmla="*/ 1615 h 48846"/>
                <a:gd name="connsiteX7" fmla="*/ 14760 w 43542"/>
                <a:gd name="connsiteY7" fmla="*/ 6781 h 48846"/>
                <a:gd name="connsiteX8" fmla="*/ 22878 w 43542"/>
                <a:gd name="connsiteY8" fmla="*/ 14161 h 48846"/>
                <a:gd name="connsiteX9" fmla="*/ 15498 w 43542"/>
                <a:gd name="connsiteY9" fmla="*/ 17851 h 48846"/>
                <a:gd name="connsiteX10" fmla="*/ 11070 w 43542"/>
                <a:gd name="connsiteY10" fmla="*/ 23755 h 48846"/>
                <a:gd name="connsiteX11" fmla="*/ 0 w 43542"/>
                <a:gd name="connsiteY11" fmla="*/ 33349 h 48846"/>
                <a:gd name="connsiteX12" fmla="*/ 0 w 43542"/>
                <a:gd name="connsiteY12" fmla="*/ 33349 h 48846"/>
                <a:gd name="connsiteX13" fmla="*/ 0 w 43542"/>
                <a:gd name="connsiteY13" fmla="*/ 33349 h 48846"/>
                <a:gd name="connsiteX14" fmla="*/ 0 w 43542"/>
                <a:gd name="connsiteY14" fmla="*/ 33349 h 48846"/>
                <a:gd name="connsiteX15" fmla="*/ 0 w 43542"/>
                <a:gd name="connsiteY15" fmla="*/ 33349 h 48846"/>
                <a:gd name="connsiteX16" fmla="*/ 14022 w 43542"/>
                <a:gd name="connsiteY16" fmla="*/ 33349 h 48846"/>
                <a:gd name="connsiteX17" fmla="*/ 14022 w 43542"/>
                <a:gd name="connsiteY17" fmla="*/ 33349 h 48846"/>
                <a:gd name="connsiteX18" fmla="*/ 17712 w 43542"/>
                <a:gd name="connsiteY18" fmla="*/ 33349 h 48846"/>
                <a:gd name="connsiteX19" fmla="*/ 17712 w 43542"/>
                <a:gd name="connsiteY19" fmla="*/ 33349 h 48846"/>
                <a:gd name="connsiteX20" fmla="*/ 17712 w 43542"/>
                <a:gd name="connsiteY20" fmla="*/ 33349 h 48846"/>
                <a:gd name="connsiteX21" fmla="*/ 17712 w 43542"/>
                <a:gd name="connsiteY21" fmla="*/ 39253 h 48846"/>
                <a:gd name="connsiteX22" fmla="*/ 17712 w 43542"/>
                <a:gd name="connsiteY22" fmla="*/ 48847 h 48846"/>
                <a:gd name="connsiteX23" fmla="*/ 17712 w 43542"/>
                <a:gd name="connsiteY23" fmla="*/ 48847 h 48846"/>
                <a:gd name="connsiteX24" fmla="*/ 17712 w 43542"/>
                <a:gd name="connsiteY24" fmla="*/ 48847 h 48846"/>
                <a:gd name="connsiteX25" fmla="*/ 17712 w 43542"/>
                <a:gd name="connsiteY25" fmla="*/ 48847 h 48846"/>
                <a:gd name="connsiteX26" fmla="*/ 33210 w 43542"/>
                <a:gd name="connsiteY26" fmla="*/ 38515 h 4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3542" h="48846">
                  <a:moveTo>
                    <a:pt x="33210" y="38515"/>
                  </a:moveTo>
                  <a:cubicBezTo>
                    <a:pt x="33210" y="34087"/>
                    <a:pt x="36900" y="28921"/>
                    <a:pt x="43542" y="28183"/>
                  </a:cubicBezTo>
                  <a:lnTo>
                    <a:pt x="28044" y="6781"/>
                  </a:lnTo>
                  <a:lnTo>
                    <a:pt x="28044" y="1615"/>
                  </a:lnTo>
                  <a:lnTo>
                    <a:pt x="28044" y="1615"/>
                  </a:lnTo>
                  <a:cubicBezTo>
                    <a:pt x="22336" y="-538"/>
                    <a:pt x="16040" y="-538"/>
                    <a:pt x="10332" y="1615"/>
                  </a:cubicBezTo>
                  <a:lnTo>
                    <a:pt x="10332" y="1615"/>
                  </a:lnTo>
                  <a:lnTo>
                    <a:pt x="14760" y="6781"/>
                  </a:lnTo>
                  <a:cubicBezTo>
                    <a:pt x="18450" y="6781"/>
                    <a:pt x="22878" y="11209"/>
                    <a:pt x="22878" y="14161"/>
                  </a:cubicBezTo>
                  <a:cubicBezTo>
                    <a:pt x="22878" y="17113"/>
                    <a:pt x="22878" y="17851"/>
                    <a:pt x="15498" y="17851"/>
                  </a:cubicBezTo>
                  <a:cubicBezTo>
                    <a:pt x="8118" y="17851"/>
                    <a:pt x="15498" y="17851"/>
                    <a:pt x="11070" y="23755"/>
                  </a:cubicBezTo>
                  <a:cubicBezTo>
                    <a:pt x="9477" y="28779"/>
                    <a:pt x="5200" y="32485"/>
                    <a:pt x="0" y="33349"/>
                  </a:cubicBezTo>
                  <a:lnTo>
                    <a:pt x="0" y="33349"/>
                  </a:lnTo>
                  <a:lnTo>
                    <a:pt x="0" y="33349"/>
                  </a:lnTo>
                  <a:lnTo>
                    <a:pt x="0" y="33349"/>
                  </a:lnTo>
                  <a:lnTo>
                    <a:pt x="0" y="33349"/>
                  </a:lnTo>
                  <a:cubicBezTo>
                    <a:pt x="4573" y="34723"/>
                    <a:pt x="9449" y="34723"/>
                    <a:pt x="14022" y="33349"/>
                  </a:cubicBezTo>
                  <a:lnTo>
                    <a:pt x="14022" y="33349"/>
                  </a:lnTo>
                  <a:lnTo>
                    <a:pt x="17712" y="33349"/>
                  </a:lnTo>
                  <a:lnTo>
                    <a:pt x="17712" y="33349"/>
                  </a:lnTo>
                  <a:lnTo>
                    <a:pt x="17712" y="33349"/>
                  </a:lnTo>
                  <a:lnTo>
                    <a:pt x="17712" y="39253"/>
                  </a:lnTo>
                  <a:cubicBezTo>
                    <a:pt x="17712" y="39253"/>
                    <a:pt x="17712" y="45157"/>
                    <a:pt x="17712" y="48847"/>
                  </a:cubicBezTo>
                  <a:lnTo>
                    <a:pt x="17712" y="48847"/>
                  </a:lnTo>
                  <a:lnTo>
                    <a:pt x="17712" y="48847"/>
                  </a:lnTo>
                  <a:lnTo>
                    <a:pt x="17712" y="48847"/>
                  </a:lnTo>
                  <a:cubicBezTo>
                    <a:pt x="17712" y="48847"/>
                    <a:pt x="32472" y="41467"/>
                    <a:pt x="33210" y="3851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F92DE159-2B85-4243-B3BE-8CA83B60B93D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FDB6674F-DD63-4B85-8E94-D05CE22394AE}"/>
                </a:ext>
              </a:extLst>
            </p:cNvPr>
            <p:cNvSpPr/>
            <p:nvPr/>
          </p:nvSpPr>
          <p:spPr>
            <a:xfrm>
              <a:off x="3610332" y="3964550"/>
              <a:ext cx="757" cy="4427"/>
            </a:xfrm>
            <a:custGeom>
              <a:avLst/>
              <a:gdLst>
                <a:gd name="connsiteX0" fmla="*/ 499 w 757"/>
                <a:gd name="connsiteY0" fmla="*/ 0 h 4427"/>
                <a:gd name="connsiteX1" fmla="*/ 499 w 757"/>
                <a:gd name="connsiteY1" fmla="*/ 0 h 4427"/>
                <a:gd name="connsiteX2" fmla="*/ 499 w 757"/>
                <a:gd name="connsiteY2" fmla="*/ 4428 h 4427"/>
                <a:gd name="connsiteX3" fmla="*/ 499 w 757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7" h="4427">
                  <a:moveTo>
                    <a:pt x="499" y="0"/>
                  </a:moveTo>
                  <a:lnTo>
                    <a:pt x="499" y="0"/>
                  </a:lnTo>
                  <a:cubicBezTo>
                    <a:pt x="-166" y="1401"/>
                    <a:pt x="-166" y="3027"/>
                    <a:pt x="499" y="4428"/>
                  </a:cubicBezTo>
                  <a:cubicBezTo>
                    <a:pt x="844" y="2972"/>
                    <a:pt x="844" y="1456"/>
                    <a:pt x="499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3C64E057-225F-41B9-8C68-B26E7A789401}"/>
                </a:ext>
              </a:extLst>
            </p:cNvPr>
            <p:cNvSpPr/>
            <p:nvPr/>
          </p:nvSpPr>
          <p:spPr>
            <a:xfrm>
              <a:off x="3598285" y="39453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504DCB64-EDCB-435E-B31B-D7903DC4E6B7}"/>
                </a:ext>
              </a:extLst>
            </p:cNvPr>
            <p:cNvSpPr/>
            <p:nvPr/>
          </p:nvSpPr>
          <p:spPr>
            <a:xfrm>
              <a:off x="3605981" y="3956431"/>
              <a:ext cx="4849" cy="7380"/>
            </a:xfrm>
            <a:custGeom>
              <a:avLst/>
              <a:gdLst>
                <a:gd name="connsiteX0" fmla="*/ 4850 w 4849"/>
                <a:gd name="connsiteY0" fmla="*/ 7380 h 7380"/>
                <a:gd name="connsiteX1" fmla="*/ 422 w 4849"/>
                <a:gd name="connsiteY1" fmla="*/ 0 h 7380"/>
                <a:gd name="connsiteX2" fmla="*/ 422 w 4849"/>
                <a:gd name="connsiteY2" fmla="*/ 0 h 7380"/>
                <a:gd name="connsiteX3" fmla="*/ 422 w 4849"/>
                <a:gd name="connsiteY3" fmla="*/ 5166 h 7380"/>
                <a:gd name="connsiteX4" fmla="*/ 4850 w 4849"/>
                <a:gd name="connsiteY4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49" h="7380">
                  <a:moveTo>
                    <a:pt x="4850" y="7380"/>
                  </a:moveTo>
                  <a:lnTo>
                    <a:pt x="422" y="0"/>
                  </a:lnTo>
                  <a:lnTo>
                    <a:pt x="422" y="0"/>
                  </a:lnTo>
                  <a:cubicBezTo>
                    <a:pt x="-141" y="1676"/>
                    <a:pt x="-141" y="3490"/>
                    <a:pt x="422" y="5166"/>
                  </a:cubicBezTo>
                  <a:cubicBezTo>
                    <a:pt x="1502" y="6517"/>
                    <a:pt x="3121" y="7326"/>
                    <a:pt x="4850" y="738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E25ADFC7-73CE-4436-9445-D0D58DC90FF8}"/>
                </a:ext>
              </a:extLst>
            </p:cNvPr>
            <p:cNvSpPr/>
            <p:nvPr/>
          </p:nvSpPr>
          <p:spPr>
            <a:xfrm>
              <a:off x="3598285" y="3946100"/>
              <a:ext cx="8117" cy="6101"/>
            </a:xfrm>
            <a:custGeom>
              <a:avLst/>
              <a:gdLst>
                <a:gd name="connsiteX0" fmla="*/ 0 w 8117"/>
                <a:gd name="connsiteY0" fmla="*/ 738 h 6101"/>
                <a:gd name="connsiteX1" fmla="*/ 7798 w 8117"/>
                <a:gd name="connsiteY1" fmla="*/ 5976 h 6101"/>
                <a:gd name="connsiteX2" fmla="*/ 8118 w 8117"/>
                <a:gd name="connsiteY2" fmla="*/ 5904 h 6101"/>
                <a:gd name="connsiteX3" fmla="*/ 738 w 8117"/>
                <a:gd name="connsiteY3" fmla="*/ 0 h 6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6101">
                  <a:moveTo>
                    <a:pt x="0" y="738"/>
                  </a:moveTo>
                  <a:cubicBezTo>
                    <a:pt x="707" y="4337"/>
                    <a:pt x="4198" y="6683"/>
                    <a:pt x="7798" y="5976"/>
                  </a:cubicBezTo>
                  <a:cubicBezTo>
                    <a:pt x="7905" y="5954"/>
                    <a:pt x="8012" y="5931"/>
                    <a:pt x="8118" y="5904"/>
                  </a:cubicBez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281208CE-0C1E-430B-B91A-81F7A875EE0C}"/>
                </a:ext>
              </a:extLst>
            </p:cNvPr>
            <p:cNvSpPr/>
            <p:nvPr/>
          </p:nvSpPr>
          <p:spPr>
            <a:xfrm>
              <a:off x="3599023" y="39453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86C089F7-326C-4669-B46A-D9105F770916}"/>
                </a:ext>
              </a:extLst>
            </p:cNvPr>
            <p:cNvSpPr/>
            <p:nvPr/>
          </p:nvSpPr>
          <p:spPr>
            <a:xfrm>
              <a:off x="3577621" y="39461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9C35A12B-CFF0-4C5D-AE0D-E0437EA8DC1C}"/>
                </a:ext>
              </a:extLst>
            </p:cNvPr>
            <p:cNvSpPr/>
            <p:nvPr/>
          </p:nvSpPr>
          <p:spPr>
            <a:xfrm>
              <a:off x="3570979" y="39512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C05B8480-960E-4058-9AEE-C34A44A12194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9BF8691F-35C7-4063-83B9-50284E2EBFBC}"/>
                </a:ext>
              </a:extLst>
            </p:cNvPr>
            <p:cNvSpPr/>
            <p:nvPr/>
          </p:nvSpPr>
          <p:spPr>
            <a:xfrm>
              <a:off x="3562123" y="395347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58A04CF0-BD09-4473-B50E-A435AE82D9C9}"/>
                </a:ext>
              </a:extLst>
            </p:cNvPr>
            <p:cNvSpPr/>
            <p:nvPr/>
          </p:nvSpPr>
          <p:spPr>
            <a:xfrm>
              <a:off x="3562123" y="3952004"/>
              <a:ext cx="7379" cy="73800"/>
            </a:xfrm>
            <a:custGeom>
              <a:avLst/>
              <a:gdLst>
                <a:gd name="connsiteX0" fmla="*/ 7380 w 7379"/>
                <a:gd name="connsiteY0" fmla="*/ 0 h 73800"/>
                <a:gd name="connsiteX1" fmla="*/ 0 w 737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73800">
                  <a:moveTo>
                    <a:pt x="738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5E08117C-F8D8-4F65-AC7D-3B1F0C701BA8}"/>
                </a:ext>
              </a:extLst>
            </p:cNvPr>
            <p:cNvSpPr/>
            <p:nvPr/>
          </p:nvSpPr>
          <p:spPr>
            <a:xfrm>
              <a:off x="3570241" y="39520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94B76878-EA88-4A64-8CCE-11464FB753AD}"/>
                </a:ext>
              </a:extLst>
            </p:cNvPr>
            <p:cNvSpPr/>
            <p:nvPr/>
          </p:nvSpPr>
          <p:spPr>
            <a:xfrm>
              <a:off x="3580834" y="3946838"/>
              <a:ext cx="804" cy="14759"/>
            </a:xfrm>
            <a:custGeom>
              <a:avLst/>
              <a:gdLst>
                <a:gd name="connsiteX0" fmla="*/ 477 w 804"/>
                <a:gd name="connsiteY0" fmla="*/ 5904 h 14759"/>
                <a:gd name="connsiteX1" fmla="*/ 477 w 804"/>
                <a:gd name="connsiteY1" fmla="*/ 0 h 14759"/>
                <a:gd name="connsiteX2" fmla="*/ 477 w 804"/>
                <a:gd name="connsiteY2" fmla="*/ 0 h 14759"/>
                <a:gd name="connsiteX3" fmla="*/ 477 w 804"/>
                <a:gd name="connsiteY3" fmla="*/ 6642 h 14759"/>
                <a:gd name="connsiteX4" fmla="*/ 477 w 804"/>
                <a:gd name="connsiteY4" fmla="*/ 14760 h 14759"/>
                <a:gd name="connsiteX5" fmla="*/ 477 w 804"/>
                <a:gd name="connsiteY5" fmla="*/ 14760 h 14759"/>
                <a:gd name="connsiteX6" fmla="*/ 477 w 804"/>
                <a:gd name="connsiteY6" fmla="*/ 5904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4" h="14759">
                  <a:moveTo>
                    <a:pt x="477" y="5904"/>
                  </a:moveTo>
                  <a:lnTo>
                    <a:pt x="477" y="0"/>
                  </a:lnTo>
                  <a:lnTo>
                    <a:pt x="477" y="0"/>
                  </a:lnTo>
                  <a:cubicBezTo>
                    <a:pt x="-159" y="2168"/>
                    <a:pt x="-159" y="4474"/>
                    <a:pt x="477" y="6642"/>
                  </a:cubicBezTo>
                  <a:cubicBezTo>
                    <a:pt x="905" y="9331"/>
                    <a:pt x="905" y="12071"/>
                    <a:pt x="477" y="14760"/>
                  </a:cubicBezTo>
                  <a:lnTo>
                    <a:pt x="477" y="14760"/>
                  </a:lnTo>
                  <a:cubicBezTo>
                    <a:pt x="477" y="14760"/>
                    <a:pt x="1215" y="8856"/>
                    <a:pt x="477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6B9A244F-3633-4107-84AE-B8743770773E}"/>
                </a:ext>
              </a:extLst>
            </p:cNvPr>
            <p:cNvSpPr/>
            <p:nvPr/>
          </p:nvSpPr>
          <p:spPr>
            <a:xfrm>
              <a:off x="3578358" y="39453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47ECD6B9-B6C4-4255-AC34-B5A87E4F5CD9}"/>
                </a:ext>
              </a:extLst>
            </p:cNvPr>
            <p:cNvSpPr/>
            <p:nvPr/>
          </p:nvSpPr>
          <p:spPr>
            <a:xfrm>
              <a:off x="3573931" y="3949790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1820D2DB-618F-4ADF-8046-3CBB10A63544}"/>
                </a:ext>
              </a:extLst>
            </p:cNvPr>
            <p:cNvSpPr/>
            <p:nvPr/>
          </p:nvSpPr>
          <p:spPr>
            <a:xfrm>
              <a:off x="3900864" y="3583004"/>
              <a:ext cx="22140" cy="18357"/>
            </a:xfrm>
            <a:custGeom>
              <a:avLst/>
              <a:gdLst>
                <a:gd name="connsiteX0" fmla="*/ 0 w 22140"/>
                <a:gd name="connsiteY0" fmla="*/ 0 h 18357"/>
                <a:gd name="connsiteX1" fmla="*/ 8118 w 22140"/>
                <a:gd name="connsiteY1" fmla="*/ 16974 h 18357"/>
                <a:gd name="connsiteX2" fmla="*/ 22140 w 22140"/>
                <a:gd name="connsiteY2" fmla="*/ 16974 h 18357"/>
                <a:gd name="connsiteX3" fmla="*/ 14022 w 22140"/>
                <a:gd name="connsiteY3" fmla="*/ 6642 h 18357"/>
                <a:gd name="connsiteX4" fmla="*/ 14022 w 22140"/>
                <a:gd name="connsiteY4" fmla="*/ 2214 h 1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18357">
                  <a:moveTo>
                    <a:pt x="0" y="0"/>
                  </a:moveTo>
                  <a:cubicBezTo>
                    <a:pt x="2096" y="5931"/>
                    <a:pt x="4819" y="11621"/>
                    <a:pt x="8118" y="16974"/>
                  </a:cubicBezTo>
                  <a:cubicBezTo>
                    <a:pt x="12612" y="18819"/>
                    <a:pt x="17646" y="18819"/>
                    <a:pt x="22140" y="16974"/>
                  </a:cubicBezTo>
                  <a:cubicBezTo>
                    <a:pt x="19254" y="13674"/>
                    <a:pt x="16546" y="10225"/>
                    <a:pt x="14022" y="6642"/>
                  </a:cubicBezTo>
                  <a:lnTo>
                    <a:pt x="14022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F441845F-84E3-4789-A761-BEF349F62062}"/>
                </a:ext>
              </a:extLst>
            </p:cNvPr>
            <p:cNvSpPr/>
            <p:nvPr/>
          </p:nvSpPr>
          <p:spPr>
            <a:xfrm>
              <a:off x="3908983" y="3599239"/>
              <a:ext cx="16973" cy="23616"/>
            </a:xfrm>
            <a:custGeom>
              <a:avLst/>
              <a:gdLst>
                <a:gd name="connsiteX0" fmla="*/ 14760 w 16973"/>
                <a:gd name="connsiteY0" fmla="*/ 0 h 23616"/>
                <a:gd name="connsiteX1" fmla="*/ 5166 w 16973"/>
                <a:gd name="connsiteY1" fmla="*/ 0 h 23616"/>
                <a:gd name="connsiteX2" fmla="*/ 0 w 16973"/>
                <a:gd name="connsiteY2" fmla="*/ 0 h 23616"/>
                <a:gd name="connsiteX3" fmla="*/ 11808 w 16973"/>
                <a:gd name="connsiteY3" fmla="*/ 18450 h 23616"/>
                <a:gd name="connsiteX4" fmla="*/ 11808 w 16973"/>
                <a:gd name="connsiteY4" fmla="*/ 23616 h 23616"/>
                <a:gd name="connsiteX5" fmla="*/ 16974 w 16973"/>
                <a:gd name="connsiteY5" fmla="*/ 6642 h 23616"/>
                <a:gd name="connsiteX6" fmla="*/ 16974 w 16973"/>
                <a:gd name="connsiteY6" fmla="*/ 6642 h 23616"/>
                <a:gd name="connsiteX7" fmla="*/ 14760 w 16973"/>
                <a:gd name="connsiteY7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73" h="23616">
                  <a:moveTo>
                    <a:pt x="14760" y="0"/>
                  </a:moveTo>
                  <a:cubicBezTo>
                    <a:pt x="11616" y="846"/>
                    <a:pt x="8310" y="846"/>
                    <a:pt x="5166" y="0"/>
                  </a:cubicBezTo>
                  <a:lnTo>
                    <a:pt x="0" y="0"/>
                  </a:lnTo>
                  <a:cubicBezTo>
                    <a:pt x="0" y="5904"/>
                    <a:pt x="7380" y="12546"/>
                    <a:pt x="11808" y="18450"/>
                  </a:cubicBezTo>
                  <a:lnTo>
                    <a:pt x="11808" y="23616"/>
                  </a:lnTo>
                  <a:cubicBezTo>
                    <a:pt x="16974" y="23616"/>
                    <a:pt x="16974" y="11070"/>
                    <a:pt x="16974" y="6642"/>
                  </a:cubicBezTo>
                  <a:lnTo>
                    <a:pt x="16974" y="6642"/>
                  </a:lnTo>
                  <a:cubicBezTo>
                    <a:pt x="15889" y="4559"/>
                    <a:pt x="15144" y="2317"/>
                    <a:pt x="1476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51ADF6C3-D726-499E-9E0E-E8DB68EDE6F1}"/>
                </a:ext>
              </a:extLst>
            </p:cNvPr>
            <p:cNvSpPr/>
            <p:nvPr/>
          </p:nvSpPr>
          <p:spPr>
            <a:xfrm>
              <a:off x="3896437" y="3566767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738 w 738"/>
                <a:gd name="connsiteY1" fmla="*/ 738 h 738"/>
                <a:gd name="connsiteX2" fmla="*/ 0 w 738"/>
                <a:gd name="connsiteY2" fmla="*/ 0 h 738"/>
                <a:gd name="connsiteX3" fmla="*/ 0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D2FFCE6B-CA33-45B3-AD0B-46702C57DC6E}"/>
                </a:ext>
              </a:extLst>
            </p:cNvPr>
            <p:cNvSpPr/>
            <p:nvPr/>
          </p:nvSpPr>
          <p:spPr>
            <a:xfrm>
              <a:off x="4010827" y="3681975"/>
              <a:ext cx="30257" cy="12584"/>
            </a:xfrm>
            <a:custGeom>
              <a:avLst/>
              <a:gdLst>
                <a:gd name="connsiteX0" fmla="*/ 30258 w 30257"/>
                <a:gd name="connsiteY0" fmla="*/ 10252 h 12584"/>
                <a:gd name="connsiteX1" fmla="*/ 30258 w 30257"/>
                <a:gd name="connsiteY1" fmla="*/ 3610 h 12584"/>
                <a:gd name="connsiteX2" fmla="*/ 7380 w 30257"/>
                <a:gd name="connsiteY2" fmla="*/ 3610 h 12584"/>
                <a:gd name="connsiteX3" fmla="*/ 0 w 30257"/>
                <a:gd name="connsiteY3" fmla="*/ 12466 h 12584"/>
                <a:gd name="connsiteX4" fmla="*/ 12546 w 30257"/>
                <a:gd name="connsiteY4" fmla="*/ 12466 h 12584"/>
                <a:gd name="connsiteX5" fmla="*/ 30258 w 30257"/>
                <a:gd name="connsiteY5" fmla="*/ 10252 h 1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57" h="12584">
                  <a:moveTo>
                    <a:pt x="30258" y="10252"/>
                  </a:moveTo>
                  <a:cubicBezTo>
                    <a:pt x="30258" y="10252"/>
                    <a:pt x="30258" y="5086"/>
                    <a:pt x="30258" y="3610"/>
                  </a:cubicBezTo>
                  <a:cubicBezTo>
                    <a:pt x="23395" y="-1203"/>
                    <a:pt x="14243" y="-1203"/>
                    <a:pt x="7380" y="3610"/>
                  </a:cubicBezTo>
                  <a:cubicBezTo>
                    <a:pt x="7380" y="3610"/>
                    <a:pt x="7380" y="9514"/>
                    <a:pt x="0" y="12466"/>
                  </a:cubicBezTo>
                  <a:lnTo>
                    <a:pt x="12546" y="12466"/>
                  </a:lnTo>
                  <a:cubicBezTo>
                    <a:pt x="18539" y="12898"/>
                    <a:pt x="24553" y="12146"/>
                    <a:pt x="30258" y="1025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549A4215-87B4-4CBA-BB04-74A5395179BF}"/>
                </a:ext>
              </a:extLst>
            </p:cNvPr>
            <p:cNvSpPr/>
            <p:nvPr/>
          </p:nvSpPr>
          <p:spPr>
            <a:xfrm>
              <a:off x="4017469" y="3630058"/>
              <a:ext cx="37637" cy="22225"/>
            </a:xfrm>
            <a:custGeom>
              <a:avLst/>
              <a:gdLst>
                <a:gd name="connsiteX0" fmla="*/ 4428 w 37637"/>
                <a:gd name="connsiteY0" fmla="*/ 19366 h 22225"/>
                <a:gd name="connsiteX1" fmla="*/ 0 w 37637"/>
                <a:gd name="connsiteY1" fmla="*/ 19366 h 22225"/>
                <a:gd name="connsiteX2" fmla="*/ 16974 w 37637"/>
                <a:gd name="connsiteY2" fmla="*/ 19366 h 22225"/>
                <a:gd name="connsiteX3" fmla="*/ 16974 w 37637"/>
                <a:gd name="connsiteY3" fmla="*/ 6082 h 22225"/>
                <a:gd name="connsiteX4" fmla="*/ 16974 w 37637"/>
                <a:gd name="connsiteY4" fmla="*/ 18628 h 22225"/>
                <a:gd name="connsiteX5" fmla="*/ 32472 w 37637"/>
                <a:gd name="connsiteY5" fmla="*/ 18628 h 22225"/>
                <a:gd name="connsiteX6" fmla="*/ 37638 w 37637"/>
                <a:gd name="connsiteY6" fmla="*/ 11248 h 22225"/>
                <a:gd name="connsiteX7" fmla="*/ 29520 w 37637"/>
                <a:gd name="connsiteY7" fmla="*/ 178 h 22225"/>
                <a:gd name="connsiteX8" fmla="*/ 22140 w 37637"/>
                <a:gd name="connsiteY8" fmla="*/ 178 h 22225"/>
                <a:gd name="connsiteX9" fmla="*/ 13284 w 37637"/>
                <a:gd name="connsiteY9" fmla="*/ 178 h 22225"/>
                <a:gd name="connsiteX10" fmla="*/ 738 w 37637"/>
                <a:gd name="connsiteY10" fmla="*/ 178 h 22225"/>
                <a:gd name="connsiteX11" fmla="*/ 12177 w 37637"/>
                <a:gd name="connsiteY11" fmla="*/ 7927 h 22225"/>
                <a:gd name="connsiteX12" fmla="*/ 4428 w 37637"/>
                <a:gd name="connsiteY12" fmla="*/ 19366 h 22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637" h="22225">
                  <a:moveTo>
                    <a:pt x="4428" y="19366"/>
                  </a:moveTo>
                  <a:cubicBezTo>
                    <a:pt x="2996" y="19872"/>
                    <a:pt x="1432" y="19872"/>
                    <a:pt x="0" y="19366"/>
                  </a:cubicBezTo>
                  <a:cubicBezTo>
                    <a:pt x="5018" y="23179"/>
                    <a:pt x="11956" y="23179"/>
                    <a:pt x="16974" y="19366"/>
                  </a:cubicBezTo>
                  <a:cubicBezTo>
                    <a:pt x="21402" y="19366"/>
                    <a:pt x="22140" y="11986"/>
                    <a:pt x="16974" y="6082"/>
                  </a:cubicBezTo>
                  <a:cubicBezTo>
                    <a:pt x="21402" y="12724"/>
                    <a:pt x="16974" y="16414"/>
                    <a:pt x="16974" y="18628"/>
                  </a:cubicBezTo>
                  <a:cubicBezTo>
                    <a:pt x="21808" y="21252"/>
                    <a:pt x="27638" y="21252"/>
                    <a:pt x="32472" y="18628"/>
                  </a:cubicBezTo>
                  <a:cubicBezTo>
                    <a:pt x="35409" y="17293"/>
                    <a:pt x="37387" y="14465"/>
                    <a:pt x="37638" y="11248"/>
                  </a:cubicBezTo>
                  <a:cubicBezTo>
                    <a:pt x="37372" y="6274"/>
                    <a:pt x="34184" y="1929"/>
                    <a:pt x="29520" y="178"/>
                  </a:cubicBezTo>
                  <a:lnTo>
                    <a:pt x="22140" y="178"/>
                  </a:lnTo>
                  <a:lnTo>
                    <a:pt x="13284" y="178"/>
                  </a:lnTo>
                  <a:lnTo>
                    <a:pt x="738" y="178"/>
                  </a:lnTo>
                  <a:cubicBezTo>
                    <a:pt x="6037" y="-842"/>
                    <a:pt x="11159" y="2628"/>
                    <a:pt x="12177" y="7927"/>
                  </a:cubicBezTo>
                  <a:cubicBezTo>
                    <a:pt x="13195" y="13226"/>
                    <a:pt x="9727" y="18346"/>
                    <a:pt x="4428" y="193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7112412D-D71C-4265-B4D8-E630DF7C3B85}"/>
                </a:ext>
              </a:extLst>
            </p:cNvPr>
            <p:cNvSpPr/>
            <p:nvPr/>
          </p:nvSpPr>
          <p:spPr>
            <a:xfrm>
              <a:off x="3929646" y="3609571"/>
              <a:ext cx="19188" cy="15573"/>
            </a:xfrm>
            <a:custGeom>
              <a:avLst/>
              <a:gdLst>
                <a:gd name="connsiteX0" fmla="*/ 8118 w 19188"/>
                <a:gd name="connsiteY0" fmla="*/ 0 h 15573"/>
                <a:gd name="connsiteX1" fmla="*/ 0 w 19188"/>
                <a:gd name="connsiteY1" fmla="*/ 0 h 15573"/>
                <a:gd name="connsiteX2" fmla="*/ 0 w 19188"/>
                <a:gd name="connsiteY2" fmla="*/ 0 h 15573"/>
                <a:gd name="connsiteX3" fmla="*/ 0 w 19188"/>
                <a:gd name="connsiteY3" fmla="*/ 14760 h 15573"/>
                <a:gd name="connsiteX4" fmla="*/ 19188 w 19188"/>
                <a:gd name="connsiteY4" fmla="*/ 8856 h 15573"/>
                <a:gd name="connsiteX5" fmla="*/ 19188 w 19188"/>
                <a:gd name="connsiteY5" fmla="*/ 8856 h 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88" h="15573">
                  <a:moveTo>
                    <a:pt x="811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395" y="4821"/>
                    <a:pt x="1395" y="9939"/>
                    <a:pt x="0" y="14760"/>
                  </a:cubicBezTo>
                  <a:cubicBezTo>
                    <a:pt x="7004" y="16957"/>
                    <a:pt x="14635" y="14609"/>
                    <a:pt x="19188" y="8856"/>
                  </a:cubicBezTo>
                  <a:lnTo>
                    <a:pt x="19188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9A69AB90-C224-40D2-AF37-2FC6A4B6E025}"/>
                </a:ext>
              </a:extLst>
            </p:cNvPr>
            <p:cNvSpPr/>
            <p:nvPr/>
          </p:nvSpPr>
          <p:spPr>
            <a:xfrm>
              <a:off x="4030752" y="3646471"/>
              <a:ext cx="55215" cy="33948"/>
            </a:xfrm>
            <a:custGeom>
              <a:avLst/>
              <a:gdLst>
                <a:gd name="connsiteX0" fmla="*/ 21402 w 55215"/>
                <a:gd name="connsiteY0" fmla="*/ 8856 h 33948"/>
                <a:gd name="connsiteX1" fmla="*/ 13284 w 55215"/>
                <a:gd name="connsiteY1" fmla="*/ 8856 h 33948"/>
                <a:gd name="connsiteX2" fmla="*/ 0 w 55215"/>
                <a:gd name="connsiteY2" fmla="*/ 19926 h 33948"/>
                <a:gd name="connsiteX3" fmla="*/ 0 w 55215"/>
                <a:gd name="connsiteY3" fmla="*/ 19926 h 33948"/>
                <a:gd name="connsiteX4" fmla="*/ 0 w 55215"/>
                <a:gd name="connsiteY4" fmla="*/ 33948 h 33948"/>
                <a:gd name="connsiteX5" fmla="*/ 8856 w 55215"/>
                <a:gd name="connsiteY5" fmla="*/ 33948 h 33948"/>
                <a:gd name="connsiteX6" fmla="*/ 20664 w 55215"/>
                <a:gd name="connsiteY6" fmla="*/ 25830 h 33948"/>
                <a:gd name="connsiteX7" fmla="*/ 24354 w 55215"/>
                <a:gd name="connsiteY7" fmla="*/ 25830 h 33948"/>
                <a:gd name="connsiteX8" fmla="*/ 24354 w 55215"/>
                <a:gd name="connsiteY8" fmla="*/ 16236 h 33948"/>
                <a:gd name="connsiteX9" fmla="*/ 24354 w 55215"/>
                <a:gd name="connsiteY9" fmla="*/ 16236 h 33948"/>
                <a:gd name="connsiteX10" fmla="*/ 16236 w 55215"/>
                <a:gd name="connsiteY10" fmla="*/ 16236 h 33948"/>
                <a:gd name="connsiteX11" fmla="*/ 16236 w 55215"/>
                <a:gd name="connsiteY11" fmla="*/ 16236 h 33948"/>
                <a:gd name="connsiteX12" fmla="*/ 31734 w 55215"/>
                <a:gd name="connsiteY12" fmla="*/ 16236 h 33948"/>
                <a:gd name="connsiteX13" fmla="*/ 36900 w 55215"/>
                <a:gd name="connsiteY13" fmla="*/ 5166 h 33948"/>
                <a:gd name="connsiteX14" fmla="*/ 36900 w 55215"/>
                <a:gd name="connsiteY14" fmla="*/ 14760 h 33948"/>
                <a:gd name="connsiteX15" fmla="*/ 52398 w 55215"/>
                <a:gd name="connsiteY15" fmla="*/ 14760 h 33948"/>
                <a:gd name="connsiteX16" fmla="*/ 52398 w 55215"/>
                <a:gd name="connsiteY16" fmla="*/ 0 h 33948"/>
                <a:gd name="connsiteX17" fmla="*/ 47970 w 55215"/>
                <a:gd name="connsiteY17" fmla="*/ 0 h 33948"/>
                <a:gd name="connsiteX18" fmla="*/ 42066 w 55215"/>
                <a:gd name="connsiteY18" fmla="*/ 0 h 33948"/>
                <a:gd name="connsiteX19" fmla="*/ 33210 w 55215"/>
                <a:gd name="connsiteY19" fmla="*/ 0 h 33948"/>
                <a:gd name="connsiteX20" fmla="*/ 21609 w 55215"/>
                <a:gd name="connsiteY20" fmla="*/ 8886 h 33948"/>
                <a:gd name="connsiteX21" fmla="*/ 21402 w 55215"/>
                <a:gd name="connsiteY21" fmla="*/ 8856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5215" h="33948">
                  <a:moveTo>
                    <a:pt x="21402" y="8856"/>
                  </a:moveTo>
                  <a:lnTo>
                    <a:pt x="13284" y="8856"/>
                  </a:lnTo>
                  <a:cubicBezTo>
                    <a:pt x="12192" y="15317"/>
                    <a:pt x="6553" y="20018"/>
                    <a:pt x="0" y="19926"/>
                  </a:cubicBezTo>
                  <a:lnTo>
                    <a:pt x="0" y="19926"/>
                  </a:lnTo>
                  <a:cubicBezTo>
                    <a:pt x="2236" y="24333"/>
                    <a:pt x="2236" y="29541"/>
                    <a:pt x="0" y="33948"/>
                  </a:cubicBezTo>
                  <a:lnTo>
                    <a:pt x="8856" y="33948"/>
                  </a:lnTo>
                  <a:cubicBezTo>
                    <a:pt x="10273" y="28716"/>
                    <a:pt x="15269" y="25280"/>
                    <a:pt x="20664" y="25830"/>
                  </a:cubicBezTo>
                  <a:lnTo>
                    <a:pt x="24354" y="25830"/>
                  </a:lnTo>
                  <a:cubicBezTo>
                    <a:pt x="25424" y="22722"/>
                    <a:pt x="25424" y="19344"/>
                    <a:pt x="24354" y="16236"/>
                  </a:cubicBezTo>
                  <a:lnTo>
                    <a:pt x="24354" y="16236"/>
                  </a:lnTo>
                  <a:cubicBezTo>
                    <a:pt x="21705" y="16995"/>
                    <a:pt x="18885" y="16995"/>
                    <a:pt x="16236" y="16236"/>
                  </a:cubicBezTo>
                  <a:lnTo>
                    <a:pt x="16236" y="16236"/>
                  </a:lnTo>
                  <a:cubicBezTo>
                    <a:pt x="21070" y="18860"/>
                    <a:pt x="26900" y="18860"/>
                    <a:pt x="31734" y="16236"/>
                  </a:cubicBezTo>
                  <a:cubicBezTo>
                    <a:pt x="35889" y="14261"/>
                    <a:pt x="38051" y="9617"/>
                    <a:pt x="36900" y="5166"/>
                  </a:cubicBezTo>
                  <a:cubicBezTo>
                    <a:pt x="36900" y="10332"/>
                    <a:pt x="36900" y="13284"/>
                    <a:pt x="36900" y="14760"/>
                  </a:cubicBezTo>
                  <a:cubicBezTo>
                    <a:pt x="41446" y="18332"/>
                    <a:pt x="47852" y="18332"/>
                    <a:pt x="52398" y="14760"/>
                  </a:cubicBezTo>
                  <a:cubicBezTo>
                    <a:pt x="56154" y="10558"/>
                    <a:pt x="56154" y="4202"/>
                    <a:pt x="52398" y="0"/>
                  </a:cubicBezTo>
                  <a:lnTo>
                    <a:pt x="47970" y="0"/>
                  </a:lnTo>
                  <a:cubicBezTo>
                    <a:pt x="46051" y="621"/>
                    <a:pt x="43985" y="621"/>
                    <a:pt x="42066" y="0"/>
                  </a:cubicBezTo>
                  <a:cubicBezTo>
                    <a:pt x="39210" y="1077"/>
                    <a:pt x="36066" y="1077"/>
                    <a:pt x="33210" y="0"/>
                  </a:cubicBezTo>
                  <a:cubicBezTo>
                    <a:pt x="32457" y="5657"/>
                    <a:pt x="27269" y="9635"/>
                    <a:pt x="21609" y="8886"/>
                  </a:cubicBezTo>
                  <a:cubicBezTo>
                    <a:pt x="21542" y="8877"/>
                    <a:pt x="21468" y="8866"/>
                    <a:pt x="21402" y="88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D4DB3084-C6F2-44E3-B386-45475A955E09}"/>
                </a:ext>
              </a:extLst>
            </p:cNvPr>
            <p:cNvSpPr/>
            <p:nvPr/>
          </p:nvSpPr>
          <p:spPr>
            <a:xfrm>
              <a:off x="4161378" y="36420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CCAF2E23-16E7-405C-B9C0-C1C81CA98FC6}"/>
                </a:ext>
              </a:extLst>
            </p:cNvPr>
            <p:cNvSpPr/>
            <p:nvPr/>
          </p:nvSpPr>
          <p:spPr>
            <a:xfrm>
              <a:off x="4053631" y="3615476"/>
              <a:ext cx="128357" cy="69789"/>
            </a:xfrm>
            <a:custGeom>
              <a:avLst/>
              <a:gdLst>
                <a:gd name="connsiteX0" fmla="*/ 4428 w 128357"/>
                <a:gd name="connsiteY0" fmla="*/ 31734 h 69789"/>
                <a:gd name="connsiteX1" fmla="*/ 4428 w 128357"/>
                <a:gd name="connsiteY1" fmla="*/ 31734 h 69789"/>
                <a:gd name="connsiteX2" fmla="*/ 4428 w 128357"/>
                <a:gd name="connsiteY2" fmla="*/ 31734 h 69789"/>
                <a:gd name="connsiteX3" fmla="*/ 18450 w 128357"/>
                <a:gd name="connsiteY3" fmla="*/ 31734 h 69789"/>
                <a:gd name="connsiteX4" fmla="*/ 25830 w 128357"/>
                <a:gd name="connsiteY4" fmla="*/ 22140 h 69789"/>
                <a:gd name="connsiteX5" fmla="*/ 25830 w 128357"/>
                <a:gd name="connsiteY5" fmla="*/ 16974 h 69789"/>
                <a:gd name="connsiteX6" fmla="*/ 30258 w 128357"/>
                <a:gd name="connsiteY6" fmla="*/ 22140 h 69789"/>
                <a:gd name="connsiteX7" fmla="*/ 30258 w 128357"/>
                <a:gd name="connsiteY7" fmla="*/ 29520 h 69789"/>
                <a:gd name="connsiteX8" fmla="*/ 30258 w 128357"/>
                <a:gd name="connsiteY8" fmla="*/ 45018 h 69789"/>
                <a:gd name="connsiteX9" fmla="*/ 22878 w 128357"/>
                <a:gd name="connsiteY9" fmla="*/ 45018 h 69789"/>
                <a:gd name="connsiteX10" fmla="*/ 22878 w 128357"/>
                <a:gd name="connsiteY10" fmla="*/ 45018 h 69789"/>
                <a:gd name="connsiteX11" fmla="*/ 22878 w 128357"/>
                <a:gd name="connsiteY11" fmla="*/ 54612 h 69789"/>
                <a:gd name="connsiteX12" fmla="*/ 30996 w 128357"/>
                <a:gd name="connsiteY12" fmla="*/ 54612 h 69789"/>
                <a:gd name="connsiteX13" fmla="*/ 36900 w 128357"/>
                <a:gd name="connsiteY13" fmla="*/ 47970 h 69789"/>
                <a:gd name="connsiteX14" fmla="*/ 36900 w 128357"/>
                <a:gd name="connsiteY14" fmla="*/ 40590 h 69789"/>
                <a:gd name="connsiteX15" fmla="*/ 40590 w 128357"/>
                <a:gd name="connsiteY15" fmla="*/ 47970 h 69789"/>
                <a:gd name="connsiteX16" fmla="*/ 36162 w 128357"/>
                <a:gd name="connsiteY16" fmla="*/ 54612 h 69789"/>
                <a:gd name="connsiteX17" fmla="*/ 36162 w 128357"/>
                <a:gd name="connsiteY17" fmla="*/ 54612 h 69789"/>
                <a:gd name="connsiteX18" fmla="*/ 58302 w 128357"/>
                <a:gd name="connsiteY18" fmla="*/ 68634 h 69789"/>
                <a:gd name="connsiteX19" fmla="*/ 70110 w 128357"/>
                <a:gd name="connsiteY19" fmla="*/ 68634 h 69789"/>
                <a:gd name="connsiteX20" fmla="*/ 59040 w 128357"/>
                <a:gd name="connsiteY20" fmla="*/ 68634 h 69789"/>
                <a:gd name="connsiteX21" fmla="*/ 76014 w 128357"/>
                <a:gd name="connsiteY21" fmla="*/ 68634 h 69789"/>
                <a:gd name="connsiteX22" fmla="*/ 91512 w 128357"/>
                <a:gd name="connsiteY22" fmla="*/ 66420 h 69789"/>
                <a:gd name="connsiteX23" fmla="*/ 82656 w 128357"/>
                <a:gd name="connsiteY23" fmla="*/ 60516 h 69789"/>
                <a:gd name="connsiteX24" fmla="*/ 92250 w 128357"/>
                <a:gd name="connsiteY24" fmla="*/ 66420 h 69789"/>
                <a:gd name="connsiteX25" fmla="*/ 92250 w 128357"/>
                <a:gd name="connsiteY25" fmla="*/ 66420 h 69789"/>
                <a:gd name="connsiteX26" fmla="*/ 115128 w 128357"/>
                <a:gd name="connsiteY26" fmla="*/ 46494 h 69789"/>
                <a:gd name="connsiteX27" fmla="*/ 115128 w 128357"/>
                <a:gd name="connsiteY27" fmla="*/ 46494 h 69789"/>
                <a:gd name="connsiteX28" fmla="*/ 109224 w 128357"/>
                <a:gd name="connsiteY28" fmla="*/ 46494 h 69789"/>
                <a:gd name="connsiteX29" fmla="*/ 118818 w 128357"/>
                <a:gd name="connsiteY29" fmla="*/ 46494 h 69789"/>
                <a:gd name="connsiteX30" fmla="*/ 118818 w 128357"/>
                <a:gd name="connsiteY30" fmla="*/ 46494 h 69789"/>
                <a:gd name="connsiteX31" fmla="*/ 127674 w 128357"/>
                <a:gd name="connsiteY31" fmla="*/ 39852 h 69789"/>
                <a:gd name="connsiteX32" fmla="*/ 123246 w 128357"/>
                <a:gd name="connsiteY32" fmla="*/ 22140 h 69789"/>
                <a:gd name="connsiteX33" fmla="*/ 123246 w 128357"/>
                <a:gd name="connsiteY33" fmla="*/ 22140 h 69789"/>
                <a:gd name="connsiteX34" fmla="*/ 123637 w 128357"/>
                <a:gd name="connsiteY34" fmla="*/ 28390 h 69789"/>
                <a:gd name="connsiteX35" fmla="*/ 123246 w 128357"/>
                <a:gd name="connsiteY35" fmla="*/ 28782 h 69789"/>
                <a:gd name="connsiteX36" fmla="*/ 115128 w 128357"/>
                <a:gd name="connsiteY36" fmla="*/ 28782 h 69789"/>
                <a:gd name="connsiteX37" fmla="*/ 110700 w 128357"/>
                <a:gd name="connsiteY37" fmla="*/ 28782 h 69789"/>
                <a:gd name="connsiteX38" fmla="*/ 110700 w 128357"/>
                <a:gd name="connsiteY38" fmla="*/ 28782 h 69789"/>
                <a:gd name="connsiteX39" fmla="*/ 97416 w 128357"/>
                <a:gd name="connsiteY39" fmla="*/ 38376 h 69789"/>
                <a:gd name="connsiteX40" fmla="*/ 97416 w 128357"/>
                <a:gd name="connsiteY40" fmla="*/ 38376 h 69789"/>
                <a:gd name="connsiteX41" fmla="*/ 91512 w 128357"/>
                <a:gd name="connsiteY41" fmla="*/ 48708 h 69789"/>
                <a:gd name="connsiteX42" fmla="*/ 91512 w 128357"/>
                <a:gd name="connsiteY42" fmla="*/ 39114 h 69789"/>
                <a:gd name="connsiteX43" fmla="*/ 91512 w 128357"/>
                <a:gd name="connsiteY43" fmla="*/ 39114 h 69789"/>
                <a:gd name="connsiteX44" fmla="*/ 91512 w 128357"/>
                <a:gd name="connsiteY44" fmla="*/ 39114 h 69789"/>
                <a:gd name="connsiteX45" fmla="*/ 91512 w 128357"/>
                <a:gd name="connsiteY45" fmla="*/ 30258 h 69789"/>
                <a:gd name="connsiteX46" fmla="*/ 87084 w 128357"/>
                <a:gd name="connsiteY46" fmla="*/ 36900 h 69789"/>
                <a:gd name="connsiteX47" fmla="*/ 82656 w 128357"/>
                <a:gd name="connsiteY47" fmla="*/ 36900 h 69789"/>
                <a:gd name="connsiteX48" fmla="*/ 76752 w 128357"/>
                <a:gd name="connsiteY48" fmla="*/ 36900 h 69789"/>
                <a:gd name="connsiteX49" fmla="*/ 87084 w 128357"/>
                <a:gd name="connsiteY49" fmla="*/ 36900 h 69789"/>
                <a:gd name="connsiteX50" fmla="*/ 91512 w 128357"/>
                <a:gd name="connsiteY50" fmla="*/ 26568 h 69789"/>
                <a:gd name="connsiteX51" fmla="*/ 91512 w 128357"/>
                <a:gd name="connsiteY51" fmla="*/ 26568 h 69789"/>
                <a:gd name="connsiteX52" fmla="*/ 86346 w 128357"/>
                <a:gd name="connsiteY52" fmla="*/ 18450 h 69789"/>
                <a:gd name="connsiteX53" fmla="*/ 67896 w 128357"/>
                <a:gd name="connsiteY53" fmla="*/ 12546 h 69789"/>
                <a:gd name="connsiteX54" fmla="*/ 73800 w 128357"/>
                <a:gd name="connsiteY54" fmla="*/ 22140 h 69789"/>
                <a:gd name="connsiteX55" fmla="*/ 73800 w 128357"/>
                <a:gd name="connsiteY55" fmla="*/ 32472 h 69789"/>
                <a:gd name="connsiteX56" fmla="*/ 73800 w 128357"/>
                <a:gd name="connsiteY56" fmla="*/ 32472 h 69789"/>
                <a:gd name="connsiteX57" fmla="*/ 61992 w 128357"/>
                <a:gd name="connsiteY57" fmla="*/ 39114 h 69789"/>
                <a:gd name="connsiteX58" fmla="*/ 61992 w 128357"/>
                <a:gd name="connsiteY58" fmla="*/ 49446 h 69789"/>
                <a:gd name="connsiteX59" fmla="*/ 61992 w 128357"/>
                <a:gd name="connsiteY59" fmla="*/ 39114 h 69789"/>
                <a:gd name="connsiteX60" fmla="*/ 61992 w 128357"/>
                <a:gd name="connsiteY60" fmla="*/ 39114 h 69789"/>
                <a:gd name="connsiteX61" fmla="*/ 61992 w 128357"/>
                <a:gd name="connsiteY61" fmla="*/ 39114 h 69789"/>
                <a:gd name="connsiteX62" fmla="*/ 42066 w 128357"/>
                <a:gd name="connsiteY62" fmla="*/ 29520 h 69789"/>
                <a:gd name="connsiteX63" fmla="*/ 42066 w 128357"/>
                <a:gd name="connsiteY63" fmla="*/ 21402 h 69789"/>
                <a:gd name="connsiteX64" fmla="*/ 37638 w 128357"/>
                <a:gd name="connsiteY64" fmla="*/ 0 h 69789"/>
                <a:gd name="connsiteX65" fmla="*/ 37638 w 128357"/>
                <a:gd name="connsiteY65" fmla="*/ 0 h 69789"/>
                <a:gd name="connsiteX66" fmla="*/ 27306 w 128357"/>
                <a:gd name="connsiteY66" fmla="*/ 18450 h 69789"/>
                <a:gd name="connsiteX67" fmla="*/ 0 w 128357"/>
                <a:gd name="connsiteY67" fmla="*/ 18450 h 69789"/>
                <a:gd name="connsiteX68" fmla="*/ 4428 w 128357"/>
                <a:gd name="connsiteY68" fmla="*/ 31734 h 69789"/>
                <a:gd name="connsiteX69" fmla="*/ 33210 w 128357"/>
                <a:gd name="connsiteY69" fmla="*/ 49446 h 69789"/>
                <a:gd name="connsiteX70" fmla="*/ 42066 w 128357"/>
                <a:gd name="connsiteY70" fmla="*/ 53874 h 69789"/>
                <a:gd name="connsiteX71" fmla="*/ 61992 w 128357"/>
                <a:gd name="connsiteY71" fmla="*/ 60516 h 69789"/>
                <a:gd name="connsiteX72" fmla="*/ 55350 w 128357"/>
                <a:gd name="connsiteY72" fmla="*/ 60516 h 69789"/>
                <a:gd name="connsiteX73" fmla="*/ 41328 w 128357"/>
                <a:gd name="connsiteY73" fmla="*/ 53136 h 69789"/>
                <a:gd name="connsiteX74" fmla="*/ 33948 w 128357"/>
                <a:gd name="connsiteY74" fmla="*/ 48708 h 69789"/>
                <a:gd name="connsiteX75" fmla="*/ 33948 w 128357"/>
                <a:gd name="connsiteY75" fmla="*/ 48708 h 6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28357" h="69789">
                  <a:moveTo>
                    <a:pt x="4428" y="31734"/>
                  </a:moveTo>
                  <a:lnTo>
                    <a:pt x="4428" y="31734"/>
                  </a:lnTo>
                  <a:lnTo>
                    <a:pt x="4428" y="31734"/>
                  </a:lnTo>
                  <a:cubicBezTo>
                    <a:pt x="8509" y="35071"/>
                    <a:pt x="14369" y="35071"/>
                    <a:pt x="18450" y="31734"/>
                  </a:cubicBezTo>
                  <a:cubicBezTo>
                    <a:pt x="22598" y="30283"/>
                    <a:pt x="25491" y="26519"/>
                    <a:pt x="25830" y="22140"/>
                  </a:cubicBezTo>
                  <a:cubicBezTo>
                    <a:pt x="26937" y="20596"/>
                    <a:pt x="26937" y="18518"/>
                    <a:pt x="25830" y="16974"/>
                  </a:cubicBezTo>
                  <a:cubicBezTo>
                    <a:pt x="28391" y="17344"/>
                    <a:pt x="30287" y="19552"/>
                    <a:pt x="30258" y="22140"/>
                  </a:cubicBezTo>
                  <a:cubicBezTo>
                    <a:pt x="31166" y="24516"/>
                    <a:pt x="31166" y="27144"/>
                    <a:pt x="30258" y="29520"/>
                  </a:cubicBezTo>
                  <a:cubicBezTo>
                    <a:pt x="34479" y="33825"/>
                    <a:pt x="34479" y="40713"/>
                    <a:pt x="30258" y="45018"/>
                  </a:cubicBezTo>
                  <a:cubicBezTo>
                    <a:pt x="27852" y="45758"/>
                    <a:pt x="25284" y="45758"/>
                    <a:pt x="22878" y="45018"/>
                  </a:cubicBezTo>
                  <a:lnTo>
                    <a:pt x="22878" y="45018"/>
                  </a:lnTo>
                  <a:cubicBezTo>
                    <a:pt x="24760" y="47939"/>
                    <a:pt x="24760" y="51691"/>
                    <a:pt x="22878" y="54612"/>
                  </a:cubicBezTo>
                  <a:lnTo>
                    <a:pt x="30996" y="54612"/>
                  </a:lnTo>
                  <a:cubicBezTo>
                    <a:pt x="30996" y="54612"/>
                    <a:pt x="36162" y="54612"/>
                    <a:pt x="36900" y="47970"/>
                  </a:cubicBezTo>
                  <a:cubicBezTo>
                    <a:pt x="37638" y="41328"/>
                    <a:pt x="36900" y="41328"/>
                    <a:pt x="36900" y="40590"/>
                  </a:cubicBezTo>
                  <a:cubicBezTo>
                    <a:pt x="36900" y="39852"/>
                    <a:pt x="40590" y="44280"/>
                    <a:pt x="40590" y="47970"/>
                  </a:cubicBezTo>
                  <a:cubicBezTo>
                    <a:pt x="39830" y="50585"/>
                    <a:pt x="38287" y="52904"/>
                    <a:pt x="36162" y="54612"/>
                  </a:cubicBezTo>
                  <a:lnTo>
                    <a:pt x="36162" y="54612"/>
                  </a:lnTo>
                  <a:cubicBezTo>
                    <a:pt x="40863" y="62570"/>
                    <a:pt x="49099" y="67786"/>
                    <a:pt x="58302" y="68634"/>
                  </a:cubicBezTo>
                  <a:cubicBezTo>
                    <a:pt x="62191" y="69495"/>
                    <a:pt x="66221" y="69495"/>
                    <a:pt x="70110" y="68634"/>
                  </a:cubicBezTo>
                  <a:cubicBezTo>
                    <a:pt x="66523" y="69871"/>
                    <a:pt x="62627" y="69871"/>
                    <a:pt x="59040" y="68634"/>
                  </a:cubicBezTo>
                  <a:cubicBezTo>
                    <a:pt x="64590" y="70175"/>
                    <a:pt x="70464" y="70175"/>
                    <a:pt x="76014" y="68634"/>
                  </a:cubicBezTo>
                  <a:cubicBezTo>
                    <a:pt x="81283" y="69621"/>
                    <a:pt x="86730" y="68844"/>
                    <a:pt x="91512" y="66420"/>
                  </a:cubicBezTo>
                  <a:cubicBezTo>
                    <a:pt x="88043" y="65365"/>
                    <a:pt x="84966" y="63312"/>
                    <a:pt x="82656" y="60516"/>
                  </a:cubicBezTo>
                  <a:cubicBezTo>
                    <a:pt x="85379" y="63166"/>
                    <a:pt x="88656" y="65182"/>
                    <a:pt x="92250" y="66420"/>
                  </a:cubicBezTo>
                  <a:lnTo>
                    <a:pt x="92250" y="66420"/>
                  </a:lnTo>
                  <a:cubicBezTo>
                    <a:pt x="103290" y="65213"/>
                    <a:pt x="112420" y="57265"/>
                    <a:pt x="115128" y="46494"/>
                  </a:cubicBezTo>
                  <a:lnTo>
                    <a:pt x="115128" y="46494"/>
                  </a:lnTo>
                  <a:lnTo>
                    <a:pt x="109224" y="46494"/>
                  </a:lnTo>
                  <a:cubicBezTo>
                    <a:pt x="112375" y="47276"/>
                    <a:pt x="115667" y="47276"/>
                    <a:pt x="118818" y="46494"/>
                  </a:cubicBezTo>
                  <a:lnTo>
                    <a:pt x="118818" y="46494"/>
                  </a:lnTo>
                  <a:cubicBezTo>
                    <a:pt x="122523" y="45512"/>
                    <a:pt x="125696" y="43131"/>
                    <a:pt x="127674" y="39852"/>
                  </a:cubicBezTo>
                  <a:cubicBezTo>
                    <a:pt x="129430" y="33580"/>
                    <a:pt x="127748" y="26848"/>
                    <a:pt x="123246" y="22140"/>
                  </a:cubicBezTo>
                  <a:cubicBezTo>
                    <a:pt x="123246" y="22140"/>
                    <a:pt x="123246" y="22140"/>
                    <a:pt x="123246" y="22140"/>
                  </a:cubicBezTo>
                  <a:cubicBezTo>
                    <a:pt x="125084" y="23758"/>
                    <a:pt x="125253" y="26555"/>
                    <a:pt x="123637" y="28390"/>
                  </a:cubicBezTo>
                  <a:cubicBezTo>
                    <a:pt x="123519" y="28529"/>
                    <a:pt x="123386" y="28659"/>
                    <a:pt x="123246" y="28782"/>
                  </a:cubicBezTo>
                  <a:cubicBezTo>
                    <a:pt x="120589" y="29503"/>
                    <a:pt x="117785" y="29503"/>
                    <a:pt x="115128" y="28782"/>
                  </a:cubicBezTo>
                  <a:lnTo>
                    <a:pt x="110700" y="28782"/>
                  </a:lnTo>
                  <a:lnTo>
                    <a:pt x="110700" y="28782"/>
                  </a:lnTo>
                  <a:cubicBezTo>
                    <a:pt x="104803" y="29186"/>
                    <a:pt x="99652" y="32907"/>
                    <a:pt x="97416" y="38376"/>
                  </a:cubicBezTo>
                  <a:lnTo>
                    <a:pt x="97416" y="38376"/>
                  </a:lnTo>
                  <a:cubicBezTo>
                    <a:pt x="96641" y="42377"/>
                    <a:pt x="94567" y="46011"/>
                    <a:pt x="91512" y="48708"/>
                  </a:cubicBezTo>
                  <a:cubicBezTo>
                    <a:pt x="91852" y="45519"/>
                    <a:pt x="91852" y="42303"/>
                    <a:pt x="91512" y="39114"/>
                  </a:cubicBezTo>
                  <a:lnTo>
                    <a:pt x="91512" y="39114"/>
                  </a:lnTo>
                  <a:lnTo>
                    <a:pt x="91512" y="39114"/>
                  </a:lnTo>
                  <a:cubicBezTo>
                    <a:pt x="92958" y="36338"/>
                    <a:pt x="92958" y="33034"/>
                    <a:pt x="91512" y="30258"/>
                  </a:cubicBezTo>
                  <a:cubicBezTo>
                    <a:pt x="91468" y="33148"/>
                    <a:pt x="89733" y="35744"/>
                    <a:pt x="87084" y="36900"/>
                  </a:cubicBezTo>
                  <a:lnTo>
                    <a:pt x="82656" y="36900"/>
                  </a:lnTo>
                  <a:lnTo>
                    <a:pt x="76752" y="36900"/>
                  </a:lnTo>
                  <a:cubicBezTo>
                    <a:pt x="80036" y="38384"/>
                    <a:pt x="83800" y="38384"/>
                    <a:pt x="87084" y="36900"/>
                  </a:cubicBezTo>
                  <a:cubicBezTo>
                    <a:pt x="91091" y="35200"/>
                    <a:pt x="93047" y="30642"/>
                    <a:pt x="91512" y="26568"/>
                  </a:cubicBezTo>
                  <a:lnTo>
                    <a:pt x="91512" y="26568"/>
                  </a:lnTo>
                  <a:cubicBezTo>
                    <a:pt x="90612" y="23420"/>
                    <a:pt x="88818" y="20601"/>
                    <a:pt x="86346" y="18450"/>
                  </a:cubicBezTo>
                  <a:cubicBezTo>
                    <a:pt x="86346" y="18450"/>
                    <a:pt x="75276" y="8856"/>
                    <a:pt x="67896" y="12546"/>
                  </a:cubicBezTo>
                  <a:cubicBezTo>
                    <a:pt x="72324" y="12546"/>
                    <a:pt x="73062" y="17712"/>
                    <a:pt x="73800" y="22140"/>
                  </a:cubicBezTo>
                  <a:cubicBezTo>
                    <a:pt x="74538" y="26568"/>
                    <a:pt x="73800" y="30258"/>
                    <a:pt x="73800" y="32472"/>
                  </a:cubicBezTo>
                  <a:lnTo>
                    <a:pt x="73800" y="32472"/>
                  </a:lnTo>
                  <a:cubicBezTo>
                    <a:pt x="69136" y="33034"/>
                    <a:pt x="64892" y="35423"/>
                    <a:pt x="61992" y="39114"/>
                  </a:cubicBezTo>
                  <a:cubicBezTo>
                    <a:pt x="61254" y="42518"/>
                    <a:pt x="61254" y="46042"/>
                    <a:pt x="61992" y="49446"/>
                  </a:cubicBezTo>
                  <a:cubicBezTo>
                    <a:pt x="60811" y="46104"/>
                    <a:pt x="60811" y="42456"/>
                    <a:pt x="61992" y="39114"/>
                  </a:cubicBezTo>
                  <a:lnTo>
                    <a:pt x="61992" y="39114"/>
                  </a:lnTo>
                  <a:lnTo>
                    <a:pt x="61992" y="39114"/>
                  </a:lnTo>
                  <a:cubicBezTo>
                    <a:pt x="56250" y="34309"/>
                    <a:pt x="49402" y="31011"/>
                    <a:pt x="42066" y="29520"/>
                  </a:cubicBezTo>
                  <a:cubicBezTo>
                    <a:pt x="42066" y="29520"/>
                    <a:pt x="42066" y="23616"/>
                    <a:pt x="42066" y="21402"/>
                  </a:cubicBezTo>
                  <a:cubicBezTo>
                    <a:pt x="38103" y="15018"/>
                    <a:pt x="36531" y="7433"/>
                    <a:pt x="37638" y="0"/>
                  </a:cubicBezTo>
                  <a:cubicBezTo>
                    <a:pt x="37638" y="0"/>
                    <a:pt x="37638" y="0"/>
                    <a:pt x="37638" y="0"/>
                  </a:cubicBezTo>
                  <a:cubicBezTo>
                    <a:pt x="33564" y="5775"/>
                    <a:pt x="30103" y="11958"/>
                    <a:pt x="27306" y="18450"/>
                  </a:cubicBezTo>
                  <a:cubicBezTo>
                    <a:pt x="18428" y="15573"/>
                    <a:pt x="8878" y="15573"/>
                    <a:pt x="0" y="18450"/>
                  </a:cubicBezTo>
                  <a:cubicBezTo>
                    <a:pt x="2214" y="22878"/>
                    <a:pt x="5166" y="27306"/>
                    <a:pt x="4428" y="31734"/>
                  </a:cubicBezTo>
                  <a:close/>
                  <a:moveTo>
                    <a:pt x="33210" y="49446"/>
                  </a:moveTo>
                  <a:cubicBezTo>
                    <a:pt x="33210" y="49446"/>
                    <a:pt x="38376" y="49446"/>
                    <a:pt x="42066" y="53874"/>
                  </a:cubicBezTo>
                  <a:cubicBezTo>
                    <a:pt x="46191" y="60664"/>
                    <a:pt x="54619" y="63475"/>
                    <a:pt x="61992" y="60516"/>
                  </a:cubicBezTo>
                  <a:cubicBezTo>
                    <a:pt x="59822" y="61151"/>
                    <a:pt x="57520" y="61151"/>
                    <a:pt x="55350" y="60516"/>
                  </a:cubicBezTo>
                  <a:cubicBezTo>
                    <a:pt x="49859" y="60100"/>
                    <a:pt x="44782" y="57429"/>
                    <a:pt x="41328" y="53136"/>
                  </a:cubicBezTo>
                  <a:cubicBezTo>
                    <a:pt x="41328" y="53136"/>
                    <a:pt x="36162" y="47970"/>
                    <a:pt x="33948" y="48708"/>
                  </a:cubicBezTo>
                  <a:lnTo>
                    <a:pt x="33948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681DDD57-5E70-4160-8C69-2EADA007EE04}"/>
                </a:ext>
              </a:extLst>
            </p:cNvPr>
            <p:cNvSpPr/>
            <p:nvPr/>
          </p:nvSpPr>
          <p:spPr>
            <a:xfrm>
              <a:off x="4117837" y="36531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61D71911-35DF-407E-87B2-328E31353AE9}"/>
                </a:ext>
              </a:extLst>
            </p:cNvPr>
            <p:cNvSpPr/>
            <p:nvPr/>
          </p:nvSpPr>
          <p:spPr>
            <a:xfrm>
              <a:off x="4149570" y="3615867"/>
              <a:ext cx="24540" cy="27784"/>
            </a:xfrm>
            <a:custGeom>
              <a:avLst/>
              <a:gdLst>
                <a:gd name="connsiteX0" fmla="*/ 12546 w 24540"/>
                <a:gd name="connsiteY0" fmla="*/ 26177 h 27784"/>
                <a:gd name="connsiteX1" fmla="*/ 23616 w 24540"/>
                <a:gd name="connsiteY1" fmla="*/ 26177 h 27784"/>
                <a:gd name="connsiteX2" fmla="*/ 23616 w 24540"/>
                <a:gd name="connsiteY2" fmla="*/ 20273 h 27784"/>
                <a:gd name="connsiteX3" fmla="*/ 23616 w 24540"/>
                <a:gd name="connsiteY3" fmla="*/ 15107 h 27784"/>
                <a:gd name="connsiteX4" fmla="*/ 3491 w 24540"/>
                <a:gd name="connsiteY4" fmla="*/ 195 h 27784"/>
                <a:gd name="connsiteX5" fmla="*/ 0 w 24540"/>
                <a:gd name="connsiteY5" fmla="*/ 1085 h 27784"/>
                <a:gd name="connsiteX6" fmla="*/ 7380 w 24540"/>
                <a:gd name="connsiteY6" fmla="*/ 15107 h 27784"/>
                <a:gd name="connsiteX7" fmla="*/ 11808 w 24540"/>
                <a:gd name="connsiteY7" fmla="*/ 27653 h 27784"/>
                <a:gd name="connsiteX8" fmla="*/ 11808 w 24540"/>
                <a:gd name="connsiteY8" fmla="*/ 27653 h 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40" h="27784">
                  <a:moveTo>
                    <a:pt x="12546" y="26177"/>
                  </a:moveTo>
                  <a:cubicBezTo>
                    <a:pt x="15926" y="28321"/>
                    <a:pt x="20236" y="28321"/>
                    <a:pt x="23616" y="26177"/>
                  </a:cubicBezTo>
                  <a:cubicBezTo>
                    <a:pt x="24848" y="24403"/>
                    <a:pt x="24848" y="22047"/>
                    <a:pt x="23616" y="20273"/>
                  </a:cubicBezTo>
                  <a:lnTo>
                    <a:pt x="23616" y="15107"/>
                  </a:lnTo>
                  <a:cubicBezTo>
                    <a:pt x="22177" y="5432"/>
                    <a:pt x="13166" y="-1245"/>
                    <a:pt x="3491" y="195"/>
                  </a:cubicBezTo>
                  <a:cubicBezTo>
                    <a:pt x="2303" y="373"/>
                    <a:pt x="1129" y="671"/>
                    <a:pt x="0" y="1085"/>
                  </a:cubicBezTo>
                  <a:cubicBezTo>
                    <a:pt x="4731" y="4159"/>
                    <a:pt x="7520" y="9468"/>
                    <a:pt x="7380" y="15107"/>
                  </a:cubicBezTo>
                  <a:cubicBezTo>
                    <a:pt x="6782" y="19755"/>
                    <a:pt x="8421" y="24411"/>
                    <a:pt x="11808" y="27653"/>
                  </a:cubicBezTo>
                  <a:lnTo>
                    <a:pt x="11808" y="27653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DE2B84BA-451D-44D3-A4D1-CF9BD9CFDCC0}"/>
                </a:ext>
              </a:extLst>
            </p:cNvPr>
            <p:cNvSpPr/>
            <p:nvPr/>
          </p:nvSpPr>
          <p:spPr>
            <a:xfrm>
              <a:off x="3923743" y="3613261"/>
              <a:ext cx="80296" cy="42962"/>
            </a:xfrm>
            <a:custGeom>
              <a:avLst/>
              <a:gdLst>
                <a:gd name="connsiteX0" fmla="*/ 8118 w 80296"/>
                <a:gd name="connsiteY0" fmla="*/ 10332 h 42962"/>
                <a:gd name="connsiteX1" fmla="*/ 0 w 80296"/>
                <a:gd name="connsiteY1" fmla="*/ 10332 h 42962"/>
                <a:gd name="connsiteX2" fmla="*/ 0 w 80296"/>
                <a:gd name="connsiteY2" fmla="*/ 10332 h 42962"/>
                <a:gd name="connsiteX3" fmla="*/ 14760 w 80296"/>
                <a:gd name="connsiteY3" fmla="*/ 35424 h 42962"/>
                <a:gd name="connsiteX4" fmla="*/ 28044 w 80296"/>
                <a:gd name="connsiteY4" fmla="*/ 35424 h 42962"/>
                <a:gd name="connsiteX5" fmla="*/ 28044 w 80296"/>
                <a:gd name="connsiteY5" fmla="*/ 21402 h 42962"/>
                <a:gd name="connsiteX6" fmla="*/ 28044 w 80296"/>
                <a:gd name="connsiteY6" fmla="*/ 33210 h 42962"/>
                <a:gd name="connsiteX7" fmla="*/ 37638 w 80296"/>
                <a:gd name="connsiteY7" fmla="*/ 33210 h 42962"/>
                <a:gd name="connsiteX8" fmla="*/ 42066 w 80296"/>
                <a:gd name="connsiteY8" fmla="*/ 27306 h 42962"/>
                <a:gd name="connsiteX9" fmla="*/ 42066 w 80296"/>
                <a:gd name="connsiteY9" fmla="*/ 32472 h 42962"/>
                <a:gd name="connsiteX10" fmla="*/ 42066 w 80296"/>
                <a:gd name="connsiteY10" fmla="*/ 32472 h 42962"/>
                <a:gd name="connsiteX11" fmla="*/ 50184 w 80296"/>
                <a:gd name="connsiteY11" fmla="*/ 42804 h 42962"/>
                <a:gd name="connsiteX12" fmla="*/ 64206 w 80296"/>
                <a:gd name="connsiteY12" fmla="*/ 35424 h 42962"/>
                <a:gd name="connsiteX13" fmla="*/ 64206 w 80296"/>
                <a:gd name="connsiteY13" fmla="*/ 35424 h 42962"/>
                <a:gd name="connsiteX14" fmla="*/ 56088 w 80296"/>
                <a:gd name="connsiteY14" fmla="*/ 30258 h 42962"/>
                <a:gd name="connsiteX15" fmla="*/ 56088 w 80296"/>
                <a:gd name="connsiteY15" fmla="*/ 30258 h 42962"/>
                <a:gd name="connsiteX16" fmla="*/ 63468 w 80296"/>
                <a:gd name="connsiteY16" fmla="*/ 34686 h 42962"/>
                <a:gd name="connsiteX17" fmla="*/ 79704 w 80296"/>
                <a:gd name="connsiteY17" fmla="*/ 34686 h 42962"/>
                <a:gd name="connsiteX18" fmla="*/ 79704 w 80296"/>
                <a:gd name="connsiteY18" fmla="*/ 29520 h 42962"/>
                <a:gd name="connsiteX19" fmla="*/ 53136 w 80296"/>
                <a:gd name="connsiteY19" fmla="*/ 15498 h 42962"/>
                <a:gd name="connsiteX20" fmla="*/ 24354 w 80296"/>
                <a:gd name="connsiteY20" fmla="*/ 0 h 42962"/>
                <a:gd name="connsiteX21" fmla="*/ 24354 w 80296"/>
                <a:gd name="connsiteY21" fmla="*/ 0 h 42962"/>
                <a:gd name="connsiteX22" fmla="*/ 8118 w 80296"/>
                <a:gd name="connsiteY22" fmla="*/ 10332 h 42962"/>
                <a:gd name="connsiteX23" fmla="*/ 55350 w 80296"/>
                <a:gd name="connsiteY23" fmla="*/ 24354 h 42962"/>
                <a:gd name="connsiteX24" fmla="*/ 55350 w 80296"/>
                <a:gd name="connsiteY24" fmla="*/ 17712 h 42962"/>
                <a:gd name="connsiteX25" fmla="*/ 55350 w 80296"/>
                <a:gd name="connsiteY25" fmla="*/ 25092 h 42962"/>
                <a:gd name="connsiteX26" fmla="*/ 55350 w 80296"/>
                <a:gd name="connsiteY26" fmla="*/ 25092 h 42962"/>
                <a:gd name="connsiteX27" fmla="*/ 33948 w 80296"/>
                <a:gd name="connsiteY27" fmla="*/ 15498 h 42962"/>
                <a:gd name="connsiteX28" fmla="*/ 33948 w 80296"/>
                <a:gd name="connsiteY28" fmla="*/ 15498 h 42962"/>
                <a:gd name="connsiteX29" fmla="*/ 55350 w 80296"/>
                <a:gd name="connsiteY29" fmla="*/ 24354 h 42962"/>
                <a:gd name="connsiteX30" fmla="*/ 36900 w 80296"/>
                <a:gd name="connsiteY30" fmla="*/ 15498 h 42962"/>
                <a:gd name="connsiteX31" fmla="*/ 36900 w 80296"/>
                <a:gd name="connsiteY31" fmla="*/ 5904 h 42962"/>
                <a:gd name="connsiteX32" fmla="*/ 36900 w 80296"/>
                <a:gd name="connsiteY32" fmla="*/ 16236 h 42962"/>
                <a:gd name="connsiteX33" fmla="*/ 26568 w 80296"/>
                <a:gd name="connsiteY33" fmla="*/ 16236 h 42962"/>
                <a:gd name="connsiteX34" fmla="*/ 18450 w 80296"/>
                <a:gd name="connsiteY34" fmla="*/ 16236 h 42962"/>
                <a:gd name="connsiteX35" fmla="*/ 11070 w 80296"/>
                <a:gd name="connsiteY35" fmla="*/ 25092 h 42962"/>
                <a:gd name="connsiteX36" fmla="*/ 17712 w 80296"/>
                <a:gd name="connsiteY36" fmla="*/ 15498 h 42962"/>
                <a:gd name="connsiteX37" fmla="*/ 17712 w 80296"/>
                <a:gd name="connsiteY37" fmla="*/ 5166 h 42962"/>
                <a:gd name="connsiteX38" fmla="*/ 17712 w 80296"/>
                <a:gd name="connsiteY38" fmla="*/ 5166 h 42962"/>
                <a:gd name="connsiteX39" fmla="*/ 17712 w 80296"/>
                <a:gd name="connsiteY39" fmla="*/ 13284 h 42962"/>
                <a:gd name="connsiteX40" fmla="*/ 36900 w 80296"/>
                <a:gd name="connsiteY40" fmla="*/ 15498 h 42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80296" h="42962">
                  <a:moveTo>
                    <a:pt x="8118" y="10332"/>
                  </a:moveTo>
                  <a:lnTo>
                    <a:pt x="0" y="10332"/>
                  </a:lnTo>
                  <a:lnTo>
                    <a:pt x="0" y="10332"/>
                  </a:lnTo>
                  <a:cubicBezTo>
                    <a:pt x="5351" y="18434"/>
                    <a:pt x="10280" y="26809"/>
                    <a:pt x="14760" y="35424"/>
                  </a:cubicBezTo>
                  <a:cubicBezTo>
                    <a:pt x="18937" y="37530"/>
                    <a:pt x="23867" y="37530"/>
                    <a:pt x="28044" y="35424"/>
                  </a:cubicBezTo>
                  <a:cubicBezTo>
                    <a:pt x="30708" y="31130"/>
                    <a:pt x="30708" y="25696"/>
                    <a:pt x="28044" y="21402"/>
                  </a:cubicBezTo>
                  <a:cubicBezTo>
                    <a:pt x="29889" y="25122"/>
                    <a:pt x="29889" y="29490"/>
                    <a:pt x="28044" y="33210"/>
                  </a:cubicBezTo>
                  <a:cubicBezTo>
                    <a:pt x="31151" y="34279"/>
                    <a:pt x="34531" y="34279"/>
                    <a:pt x="37638" y="33210"/>
                  </a:cubicBezTo>
                  <a:cubicBezTo>
                    <a:pt x="39704" y="31766"/>
                    <a:pt x="41262" y="29696"/>
                    <a:pt x="42066" y="27306"/>
                  </a:cubicBezTo>
                  <a:cubicBezTo>
                    <a:pt x="42863" y="28937"/>
                    <a:pt x="42863" y="30841"/>
                    <a:pt x="42066" y="32472"/>
                  </a:cubicBezTo>
                  <a:lnTo>
                    <a:pt x="42066" y="32472"/>
                  </a:lnTo>
                  <a:cubicBezTo>
                    <a:pt x="42066" y="38376"/>
                    <a:pt x="42066" y="41328"/>
                    <a:pt x="50184" y="42804"/>
                  </a:cubicBezTo>
                  <a:cubicBezTo>
                    <a:pt x="55977" y="43706"/>
                    <a:pt x="61675" y="40707"/>
                    <a:pt x="64206" y="35424"/>
                  </a:cubicBezTo>
                  <a:lnTo>
                    <a:pt x="64206" y="35424"/>
                  </a:lnTo>
                  <a:cubicBezTo>
                    <a:pt x="60855" y="35030"/>
                    <a:pt x="57867" y="33127"/>
                    <a:pt x="56088" y="30258"/>
                  </a:cubicBezTo>
                  <a:lnTo>
                    <a:pt x="56088" y="30258"/>
                  </a:lnTo>
                  <a:cubicBezTo>
                    <a:pt x="56088" y="30258"/>
                    <a:pt x="56088" y="30258"/>
                    <a:pt x="63468" y="34686"/>
                  </a:cubicBezTo>
                  <a:cubicBezTo>
                    <a:pt x="70848" y="39114"/>
                    <a:pt x="76752" y="34686"/>
                    <a:pt x="79704" y="34686"/>
                  </a:cubicBezTo>
                  <a:cubicBezTo>
                    <a:pt x="80494" y="33056"/>
                    <a:pt x="80494" y="31151"/>
                    <a:pt x="79704" y="29520"/>
                  </a:cubicBezTo>
                  <a:cubicBezTo>
                    <a:pt x="69852" y="27040"/>
                    <a:pt x="60745" y="22231"/>
                    <a:pt x="53136" y="15498"/>
                  </a:cubicBezTo>
                  <a:cubicBezTo>
                    <a:pt x="44981" y="8015"/>
                    <a:pt x="35092" y="2688"/>
                    <a:pt x="24354" y="0"/>
                  </a:cubicBezTo>
                  <a:lnTo>
                    <a:pt x="24354" y="0"/>
                  </a:lnTo>
                  <a:cubicBezTo>
                    <a:pt x="21786" y="6626"/>
                    <a:pt x="15210" y="10812"/>
                    <a:pt x="8118" y="10332"/>
                  </a:cubicBezTo>
                  <a:close/>
                  <a:moveTo>
                    <a:pt x="55350" y="24354"/>
                  </a:moveTo>
                  <a:cubicBezTo>
                    <a:pt x="55350" y="24354"/>
                    <a:pt x="55350" y="24354"/>
                    <a:pt x="55350" y="17712"/>
                  </a:cubicBezTo>
                  <a:cubicBezTo>
                    <a:pt x="55350" y="11070"/>
                    <a:pt x="55350" y="24354"/>
                    <a:pt x="55350" y="25092"/>
                  </a:cubicBezTo>
                  <a:lnTo>
                    <a:pt x="55350" y="25092"/>
                  </a:lnTo>
                  <a:cubicBezTo>
                    <a:pt x="47180" y="25077"/>
                    <a:pt x="39394" y="21589"/>
                    <a:pt x="33948" y="15498"/>
                  </a:cubicBezTo>
                  <a:lnTo>
                    <a:pt x="33948" y="15498"/>
                  </a:lnTo>
                  <a:cubicBezTo>
                    <a:pt x="39210" y="21763"/>
                    <a:pt x="47195" y="25068"/>
                    <a:pt x="55350" y="24354"/>
                  </a:cubicBezTo>
                  <a:close/>
                  <a:moveTo>
                    <a:pt x="36900" y="15498"/>
                  </a:moveTo>
                  <a:cubicBezTo>
                    <a:pt x="38472" y="12494"/>
                    <a:pt x="38472" y="8908"/>
                    <a:pt x="36900" y="5904"/>
                  </a:cubicBezTo>
                  <a:cubicBezTo>
                    <a:pt x="39114" y="8991"/>
                    <a:pt x="39114" y="13149"/>
                    <a:pt x="36900" y="16236"/>
                  </a:cubicBezTo>
                  <a:cubicBezTo>
                    <a:pt x="33557" y="17418"/>
                    <a:pt x="29911" y="17418"/>
                    <a:pt x="26568" y="16236"/>
                  </a:cubicBezTo>
                  <a:lnTo>
                    <a:pt x="18450" y="16236"/>
                  </a:lnTo>
                  <a:cubicBezTo>
                    <a:pt x="17572" y="20210"/>
                    <a:pt x="14819" y="23512"/>
                    <a:pt x="11070" y="25092"/>
                  </a:cubicBezTo>
                  <a:cubicBezTo>
                    <a:pt x="14398" y="22828"/>
                    <a:pt x="16760" y="19409"/>
                    <a:pt x="17712" y="15498"/>
                  </a:cubicBezTo>
                  <a:cubicBezTo>
                    <a:pt x="19299" y="12237"/>
                    <a:pt x="19299" y="8427"/>
                    <a:pt x="17712" y="5166"/>
                  </a:cubicBezTo>
                  <a:lnTo>
                    <a:pt x="17712" y="5166"/>
                  </a:lnTo>
                  <a:cubicBezTo>
                    <a:pt x="18472" y="7819"/>
                    <a:pt x="18472" y="10631"/>
                    <a:pt x="17712" y="13284"/>
                  </a:cubicBezTo>
                  <a:cubicBezTo>
                    <a:pt x="23498" y="16724"/>
                    <a:pt x="30479" y="17529"/>
                    <a:pt x="36900" y="154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D7CBE866-74BA-4B7F-B252-1644C82EBE83}"/>
                </a:ext>
              </a:extLst>
            </p:cNvPr>
            <p:cNvSpPr/>
            <p:nvPr/>
          </p:nvSpPr>
          <p:spPr>
            <a:xfrm>
              <a:off x="3968760" y="3653113"/>
              <a:ext cx="23616" cy="17712"/>
            </a:xfrm>
            <a:custGeom>
              <a:avLst/>
              <a:gdLst>
                <a:gd name="connsiteX0" fmla="*/ 15498 w 23616"/>
                <a:gd name="connsiteY0" fmla="*/ 17712 h 17712"/>
                <a:gd name="connsiteX1" fmla="*/ 15498 w 23616"/>
                <a:gd name="connsiteY1" fmla="*/ 17712 h 17712"/>
                <a:gd name="connsiteX2" fmla="*/ 23616 w 23616"/>
                <a:gd name="connsiteY2" fmla="*/ 5904 h 17712"/>
                <a:gd name="connsiteX3" fmla="*/ 12546 w 23616"/>
                <a:gd name="connsiteY3" fmla="*/ 0 h 17712"/>
                <a:gd name="connsiteX4" fmla="*/ 12546 w 23616"/>
                <a:gd name="connsiteY4" fmla="*/ 0 h 17712"/>
                <a:gd name="connsiteX5" fmla="*/ 3690 w 23616"/>
                <a:gd name="connsiteY5" fmla="*/ 11070 h 17712"/>
                <a:gd name="connsiteX6" fmla="*/ 0 w 23616"/>
                <a:gd name="connsiteY6" fmla="*/ 11070 h 17712"/>
                <a:gd name="connsiteX7" fmla="*/ 0 w 23616"/>
                <a:gd name="connsiteY7" fmla="*/ 16974 h 17712"/>
                <a:gd name="connsiteX8" fmla="*/ 15498 w 23616"/>
                <a:gd name="connsiteY8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16" h="17712">
                  <a:moveTo>
                    <a:pt x="15498" y="17712"/>
                  </a:moveTo>
                  <a:lnTo>
                    <a:pt x="15498" y="17712"/>
                  </a:lnTo>
                  <a:cubicBezTo>
                    <a:pt x="20059" y="15442"/>
                    <a:pt x="23129" y="10978"/>
                    <a:pt x="23616" y="5904"/>
                  </a:cubicBezTo>
                  <a:cubicBezTo>
                    <a:pt x="19232" y="5680"/>
                    <a:pt x="15173" y="3517"/>
                    <a:pt x="12546" y="0"/>
                  </a:cubicBezTo>
                  <a:lnTo>
                    <a:pt x="12546" y="0"/>
                  </a:lnTo>
                  <a:cubicBezTo>
                    <a:pt x="11188" y="4722"/>
                    <a:pt x="8000" y="8707"/>
                    <a:pt x="3690" y="11070"/>
                  </a:cubicBezTo>
                  <a:lnTo>
                    <a:pt x="0" y="11070"/>
                  </a:lnTo>
                  <a:cubicBezTo>
                    <a:pt x="133" y="13036"/>
                    <a:pt x="133" y="15008"/>
                    <a:pt x="0" y="16974"/>
                  </a:cubicBezTo>
                  <a:cubicBezTo>
                    <a:pt x="4886" y="14266"/>
                    <a:pt x="10886" y="14552"/>
                    <a:pt x="15498" y="177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B08A5374-0D82-41E1-8CF2-EDA05279382F}"/>
                </a:ext>
              </a:extLst>
            </p:cNvPr>
            <p:cNvSpPr/>
            <p:nvPr/>
          </p:nvSpPr>
          <p:spPr>
            <a:xfrm>
              <a:off x="4018206" y="3653113"/>
              <a:ext cx="25830" cy="11380"/>
            </a:xfrm>
            <a:custGeom>
              <a:avLst/>
              <a:gdLst>
                <a:gd name="connsiteX0" fmla="*/ 16974 w 25830"/>
                <a:gd name="connsiteY0" fmla="*/ 0 h 11380"/>
                <a:gd name="connsiteX1" fmla="*/ 7380 w 25830"/>
                <a:gd name="connsiteY1" fmla="*/ 0 h 11380"/>
                <a:gd name="connsiteX2" fmla="*/ 3690 w 25830"/>
                <a:gd name="connsiteY2" fmla="*/ 0 h 11380"/>
                <a:gd name="connsiteX3" fmla="*/ 0 w 25830"/>
                <a:gd name="connsiteY3" fmla="*/ 5166 h 11380"/>
                <a:gd name="connsiteX4" fmla="*/ 12546 w 25830"/>
                <a:gd name="connsiteY4" fmla="*/ 11070 h 11380"/>
                <a:gd name="connsiteX5" fmla="*/ 25830 w 25830"/>
                <a:gd name="connsiteY5" fmla="*/ 738 h 11380"/>
                <a:gd name="connsiteX6" fmla="*/ 17712 w 25830"/>
                <a:gd name="connsiteY6" fmla="*/ 738 h 11380"/>
                <a:gd name="connsiteX7" fmla="*/ 17712 w 25830"/>
                <a:gd name="connsiteY7" fmla="*/ 73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30" h="11380">
                  <a:moveTo>
                    <a:pt x="16974" y="0"/>
                  </a:moveTo>
                  <a:cubicBezTo>
                    <a:pt x="13808" y="636"/>
                    <a:pt x="10546" y="636"/>
                    <a:pt x="7380" y="0"/>
                  </a:cubicBezTo>
                  <a:lnTo>
                    <a:pt x="3690" y="0"/>
                  </a:lnTo>
                  <a:cubicBezTo>
                    <a:pt x="2893" y="1995"/>
                    <a:pt x="1631" y="3768"/>
                    <a:pt x="0" y="5166"/>
                  </a:cubicBezTo>
                  <a:cubicBezTo>
                    <a:pt x="2280" y="9834"/>
                    <a:pt x="7498" y="12289"/>
                    <a:pt x="12546" y="11070"/>
                  </a:cubicBezTo>
                  <a:cubicBezTo>
                    <a:pt x="18775" y="10962"/>
                    <a:pt x="24192" y="6752"/>
                    <a:pt x="25830" y="738"/>
                  </a:cubicBezTo>
                  <a:cubicBezTo>
                    <a:pt x="23151" y="1295"/>
                    <a:pt x="20391" y="1295"/>
                    <a:pt x="17712" y="738"/>
                  </a:cubicBezTo>
                  <a:lnTo>
                    <a:pt x="17712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6CD00E5B-34CA-49B6-96DA-736CF05225F0}"/>
                </a:ext>
              </a:extLst>
            </p:cNvPr>
            <p:cNvSpPr/>
            <p:nvPr/>
          </p:nvSpPr>
          <p:spPr>
            <a:xfrm>
              <a:off x="3982044" y="3644995"/>
              <a:ext cx="23615" cy="13508"/>
            </a:xfrm>
            <a:custGeom>
              <a:avLst/>
              <a:gdLst>
                <a:gd name="connsiteX0" fmla="*/ 0 w 23615"/>
                <a:gd name="connsiteY0" fmla="*/ 6642 h 13508"/>
                <a:gd name="connsiteX1" fmla="*/ 15498 w 23615"/>
                <a:gd name="connsiteY1" fmla="*/ 13284 h 13508"/>
                <a:gd name="connsiteX2" fmla="*/ 23616 w 23615"/>
                <a:gd name="connsiteY2" fmla="*/ 6642 h 13508"/>
                <a:gd name="connsiteX3" fmla="*/ 16236 w 23615"/>
                <a:gd name="connsiteY3" fmla="*/ 0 h 13508"/>
                <a:gd name="connsiteX4" fmla="*/ 7380 w 23615"/>
                <a:gd name="connsiteY4" fmla="*/ 0 h 13508"/>
                <a:gd name="connsiteX5" fmla="*/ 0 w 23615"/>
                <a:gd name="connsiteY5" fmla="*/ 6642 h 1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5" h="13508">
                  <a:moveTo>
                    <a:pt x="0" y="6642"/>
                  </a:moveTo>
                  <a:cubicBezTo>
                    <a:pt x="3402" y="11719"/>
                    <a:pt x="9476" y="14320"/>
                    <a:pt x="15498" y="13284"/>
                  </a:cubicBezTo>
                  <a:cubicBezTo>
                    <a:pt x="19284" y="12876"/>
                    <a:pt x="22465" y="10270"/>
                    <a:pt x="23616" y="6642"/>
                  </a:cubicBezTo>
                  <a:cubicBezTo>
                    <a:pt x="20524" y="5253"/>
                    <a:pt x="17941" y="2931"/>
                    <a:pt x="16236" y="0"/>
                  </a:cubicBezTo>
                  <a:lnTo>
                    <a:pt x="7380" y="0"/>
                  </a:lnTo>
                  <a:cubicBezTo>
                    <a:pt x="7380" y="0"/>
                    <a:pt x="2952" y="5904"/>
                    <a:pt x="0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21F2A366-58EB-41EF-95BE-C1AAD0C125A5}"/>
                </a:ext>
              </a:extLst>
            </p:cNvPr>
            <p:cNvSpPr/>
            <p:nvPr/>
          </p:nvSpPr>
          <p:spPr>
            <a:xfrm>
              <a:off x="3956214" y="3642782"/>
              <a:ext cx="22878" cy="21707"/>
            </a:xfrm>
            <a:custGeom>
              <a:avLst/>
              <a:gdLst>
                <a:gd name="connsiteX0" fmla="*/ 0 w 22878"/>
                <a:gd name="connsiteY0" fmla="*/ 19926 h 21707"/>
                <a:gd name="connsiteX1" fmla="*/ 21845 w 22878"/>
                <a:gd name="connsiteY1" fmla="*/ 12856 h 21707"/>
                <a:gd name="connsiteX2" fmla="*/ 22878 w 22878"/>
                <a:gd name="connsiteY2" fmla="*/ 10332 h 21707"/>
                <a:gd name="connsiteX3" fmla="*/ 17712 w 22878"/>
                <a:gd name="connsiteY3" fmla="*/ 10332 h 21707"/>
                <a:gd name="connsiteX4" fmla="*/ 8856 w 22878"/>
                <a:gd name="connsiteY4" fmla="*/ 0 h 21707"/>
                <a:gd name="connsiteX5" fmla="*/ 8856 w 22878"/>
                <a:gd name="connsiteY5" fmla="*/ 0 h 21707"/>
                <a:gd name="connsiteX6" fmla="*/ 1476 w 22878"/>
                <a:gd name="connsiteY6" fmla="*/ 0 h 21707"/>
                <a:gd name="connsiteX7" fmla="*/ 1476 w 22878"/>
                <a:gd name="connsiteY7" fmla="*/ 0 h 21707"/>
                <a:gd name="connsiteX8" fmla="*/ 1476 w 22878"/>
                <a:gd name="connsiteY8" fmla="*/ 0 h 21707"/>
                <a:gd name="connsiteX9" fmla="*/ 1476 w 22878"/>
                <a:gd name="connsiteY9" fmla="*/ 0 h 21707"/>
                <a:gd name="connsiteX10" fmla="*/ 5904 w 22878"/>
                <a:gd name="connsiteY10" fmla="*/ 15498 h 21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878" h="21707">
                  <a:moveTo>
                    <a:pt x="0" y="19926"/>
                  </a:moveTo>
                  <a:cubicBezTo>
                    <a:pt x="7985" y="24006"/>
                    <a:pt x="17764" y="20840"/>
                    <a:pt x="21845" y="12856"/>
                  </a:cubicBezTo>
                  <a:cubicBezTo>
                    <a:pt x="22258" y="12045"/>
                    <a:pt x="22605" y="11201"/>
                    <a:pt x="22878" y="10332"/>
                  </a:cubicBezTo>
                  <a:lnTo>
                    <a:pt x="17712" y="10332"/>
                  </a:lnTo>
                  <a:cubicBezTo>
                    <a:pt x="13284" y="10332"/>
                    <a:pt x="8118" y="5904"/>
                    <a:pt x="8856" y="0"/>
                  </a:cubicBezTo>
                  <a:lnTo>
                    <a:pt x="885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cubicBezTo>
                    <a:pt x="5594" y="4017"/>
                    <a:pt x="7277" y="9912"/>
                    <a:pt x="5904" y="154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05DBCF2E-07E1-46A5-82F6-3A2150470920}"/>
                </a:ext>
              </a:extLst>
            </p:cNvPr>
            <p:cNvSpPr/>
            <p:nvPr/>
          </p:nvSpPr>
          <p:spPr>
            <a:xfrm>
              <a:off x="4145143" y="36538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BA17925E-7894-464C-ADE8-9391DFF1B0EE}"/>
                </a:ext>
              </a:extLst>
            </p:cNvPr>
            <p:cNvSpPr/>
            <p:nvPr/>
          </p:nvSpPr>
          <p:spPr>
            <a:xfrm>
              <a:off x="3945144" y="3646471"/>
              <a:ext cx="12119" cy="24354"/>
            </a:xfrm>
            <a:custGeom>
              <a:avLst/>
              <a:gdLst>
                <a:gd name="connsiteX0" fmla="*/ 10332 w 12119"/>
                <a:gd name="connsiteY0" fmla="*/ 15498 h 24354"/>
                <a:gd name="connsiteX1" fmla="*/ 10332 w 12119"/>
                <a:gd name="connsiteY1" fmla="*/ 0 h 24354"/>
                <a:gd name="connsiteX2" fmla="*/ 0 w 12119"/>
                <a:gd name="connsiteY2" fmla="*/ 4428 h 24354"/>
                <a:gd name="connsiteX3" fmla="*/ 0 w 12119"/>
                <a:gd name="connsiteY3" fmla="*/ 4428 h 24354"/>
                <a:gd name="connsiteX4" fmla="*/ 6642 w 12119"/>
                <a:gd name="connsiteY4" fmla="*/ 24354 h 24354"/>
                <a:gd name="connsiteX5" fmla="*/ 10332 w 12119"/>
                <a:gd name="connsiteY5" fmla="*/ 15498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19" h="24354">
                  <a:moveTo>
                    <a:pt x="10332" y="15498"/>
                  </a:moveTo>
                  <a:cubicBezTo>
                    <a:pt x="12716" y="10606"/>
                    <a:pt x="12716" y="4892"/>
                    <a:pt x="10332" y="0"/>
                  </a:cubicBezTo>
                  <a:cubicBezTo>
                    <a:pt x="7609" y="2781"/>
                    <a:pt x="3897" y="4373"/>
                    <a:pt x="0" y="4428"/>
                  </a:cubicBezTo>
                  <a:lnTo>
                    <a:pt x="0" y="4428"/>
                  </a:lnTo>
                  <a:cubicBezTo>
                    <a:pt x="2768" y="10874"/>
                    <a:pt x="4989" y="17539"/>
                    <a:pt x="6642" y="24354"/>
                  </a:cubicBezTo>
                  <a:cubicBezTo>
                    <a:pt x="8701" y="21818"/>
                    <a:pt x="9978" y="18744"/>
                    <a:pt x="10332" y="154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34F450FB-59EF-42D4-BE81-D030A91BB2C6}"/>
                </a:ext>
              </a:extLst>
            </p:cNvPr>
            <p:cNvSpPr/>
            <p:nvPr/>
          </p:nvSpPr>
          <p:spPr>
            <a:xfrm>
              <a:off x="3987210" y="3676483"/>
              <a:ext cx="29520" cy="17957"/>
            </a:xfrm>
            <a:custGeom>
              <a:avLst/>
              <a:gdLst>
                <a:gd name="connsiteX0" fmla="*/ 0 w 29520"/>
                <a:gd name="connsiteY0" fmla="*/ 11316 h 17957"/>
                <a:gd name="connsiteX1" fmla="*/ 22878 w 29520"/>
                <a:gd name="connsiteY1" fmla="*/ 17958 h 17957"/>
                <a:gd name="connsiteX2" fmla="*/ 29520 w 29520"/>
                <a:gd name="connsiteY2" fmla="*/ 9102 h 17957"/>
                <a:gd name="connsiteX3" fmla="*/ 19188 w 29520"/>
                <a:gd name="connsiteY3" fmla="*/ 984 h 17957"/>
                <a:gd name="connsiteX4" fmla="*/ 2952 w 29520"/>
                <a:gd name="connsiteY4" fmla="*/ 984 h 17957"/>
                <a:gd name="connsiteX5" fmla="*/ 2952 w 29520"/>
                <a:gd name="connsiteY5" fmla="*/ 984 h 17957"/>
                <a:gd name="connsiteX6" fmla="*/ 0 w 29520"/>
                <a:gd name="connsiteY6" fmla="*/ 11316 h 1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0" h="17957">
                  <a:moveTo>
                    <a:pt x="0" y="11316"/>
                  </a:moveTo>
                  <a:cubicBezTo>
                    <a:pt x="7358" y="14369"/>
                    <a:pt x="15033" y="16596"/>
                    <a:pt x="22878" y="17958"/>
                  </a:cubicBezTo>
                  <a:cubicBezTo>
                    <a:pt x="26568" y="17958"/>
                    <a:pt x="29520" y="12054"/>
                    <a:pt x="29520" y="9102"/>
                  </a:cubicBezTo>
                  <a:cubicBezTo>
                    <a:pt x="29520" y="6150"/>
                    <a:pt x="25092" y="3198"/>
                    <a:pt x="19188" y="984"/>
                  </a:cubicBezTo>
                  <a:cubicBezTo>
                    <a:pt x="13284" y="-1230"/>
                    <a:pt x="5166" y="984"/>
                    <a:pt x="2952" y="984"/>
                  </a:cubicBezTo>
                  <a:lnTo>
                    <a:pt x="2952" y="984"/>
                  </a:lnTo>
                  <a:cubicBezTo>
                    <a:pt x="4170" y="4708"/>
                    <a:pt x="3004" y="8798"/>
                    <a:pt x="0" y="1131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46B1BBEC-51E3-4059-BE8B-F1CB98D34543}"/>
                </a:ext>
              </a:extLst>
            </p:cNvPr>
            <p:cNvSpPr/>
            <p:nvPr/>
          </p:nvSpPr>
          <p:spPr>
            <a:xfrm>
              <a:off x="4008612" y="3660493"/>
              <a:ext cx="19156" cy="22877"/>
            </a:xfrm>
            <a:custGeom>
              <a:avLst/>
              <a:gdLst>
                <a:gd name="connsiteX0" fmla="*/ 8856 w 19156"/>
                <a:gd name="connsiteY0" fmla="*/ 0 h 22877"/>
                <a:gd name="connsiteX1" fmla="*/ 2214 w 19156"/>
                <a:gd name="connsiteY1" fmla="*/ 0 h 22877"/>
                <a:gd name="connsiteX2" fmla="*/ 2214 w 19156"/>
                <a:gd name="connsiteY2" fmla="*/ 0 h 22877"/>
                <a:gd name="connsiteX3" fmla="*/ 6642 w 19156"/>
                <a:gd name="connsiteY3" fmla="*/ 8118 h 22877"/>
                <a:gd name="connsiteX4" fmla="*/ 0 w 19156"/>
                <a:gd name="connsiteY4" fmla="*/ 15498 h 22877"/>
                <a:gd name="connsiteX5" fmla="*/ 8856 w 19156"/>
                <a:gd name="connsiteY5" fmla="*/ 22878 h 22877"/>
                <a:gd name="connsiteX6" fmla="*/ 17712 w 19156"/>
                <a:gd name="connsiteY6" fmla="*/ 22878 h 22877"/>
                <a:gd name="connsiteX7" fmla="*/ 17712 w 19156"/>
                <a:gd name="connsiteY7" fmla="*/ 8856 h 22877"/>
                <a:gd name="connsiteX8" fmla="*/ 17712 w 19156"/>
                <a:gd name="connsiteY8" fmla="*/ 8856 h 22877"/>
                <a:gd name="connsiteX9" fmla="*/ 8856 w 19156"/>
                <a:gd name="connsiteY9" fmla="*/ 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56" h="22877">
                  <a:moveTo>
                    <a:pt x="8856" y="0"/>
                  </a:moveTo>
                  <a:cubicBezTo>
                    <a:pt x="6694" y="680"/>
                    <a:pt x="4376" y="680"/>
                    <a:pt x="2214" y="0"/>
                  </a:cubicBezTo>
                  <a:lnTo>
                    <a:pt x="2214" y="0"/>
                  </a:lnTo>
                  <a:cubicBezTo>
                    <a:pt x="4886" y="1858"/>
                    <a:pt x="6524" y="4866"/>
                    <a:pt x="6642" y="8118"/>
                  </a:cubicBezTo>
                  <a:cubicBezTo>
                    <a:pt x="6642" y="8118"/>
                    <a:pt x="6642" y="13284"/>
                    <a:pt x="0" y="15498"/>
                  </a:cubicBezTo>
                  <a:cubicBezTo>
                    <a:pt x="5166" y="15498"/>
                    <a:pt x="8118" y="19926"/>
                    <a:pt x="8856" y="22878"/>
                  </a:cubicBezTo>
                  <a:cubicBezTo>
                    <a:pt x="11749" y="22057"/>
                    <a:pt x="14819" y="22057"/>
                    <a:pt x="17712" y="22878"/>
                  </a:cubicBezTo>
                  <a:cubicBezTo>
                    <a:pt x="19638" y="18403"/>
                    <a:pt x="19638" y="13331"/>
                    <a:pt x="17712" y="8856"/>
                  </a:cubicBezTo>
                  <a:lnTo>
                    <a:pt x="17712" y="8856"/>
                  </a:lnTo>
                  <a:cubicBezTo>
                    <a:pt x="13210" y="8018"/>
                    <a:pt x="9697" y="4499"/>
                    <a:pt x="885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7577FAB3-FE64-4709-B370-D3FB712E99AF}"/>
                </a:ext>
              </a:extLst>
            </p:cNvPr>
            <p:cNvSpPr/>
            <p:nvPr/>
          </p:nvSpPr>
          <p:spPr>
            <a:xfrm>
              <a:off x="4035181" y="3676712"/>
              <a:ext cx="22140" cy="14777"/>
            </a:xfrm>
            <a:custGeom>
              <a:avLst/>
              <a:gdLst>
                <a:gd name="connsiteX0" fmla="*/ 15498 w 22140"/>
                <a:gd name="connsiteY0" fmla="*/ 9612 h 14777"/>
                <a:gd name="connsiteX1" fmla="*/ 22140 w 22140"/>
                <a:gd name="connsiteY1" fmla="*/ 5184 h 14777"/>
                <a:gd name="connsiteX2" fmla="*/ 22140 w 22140"/>
                <a:gd name="connsiteY2" fmla="*/ 5184 h 14777"/>
                <a:gd name="connsiteX3" fmla="*/ 11070 w 22140"/>
                <a:gd name="connsiteY3" fmla="*/ 18 h 14777"/>
                <a:gd name="connsiteX4" fmla="*/ 0 w 22140"/>
                <a:gd name="connsiteY4" fmla="*/ 7398 h 14777"/>
                <a:gd name="connsiteX5" fmla="*/ 5904 w 22140"/>
                <a:gd name="connsiteY5" fmla="*/ 7398 h 14777"/>
                <a:gd name="connsiteX6" fmla="*/ 5904 w 22140"/>
                <a:gd name="connsiteY6" fmla="*/ 14778 h 14777"/>
                <a:gd name="connsiteX7" fmla="*/ 11808 w 22140"/>
                <a:gd name="connsiteY7" fmla="*/ 14778 h 14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40" h="14777">
                  <a:moveTo>
                    <a:pt x="15498" y="9612"/>
                  </a:moveTo>
                  <a:lnTo>
                    <a:pt x="22140" y="5184"/>
                  </a:lnTo>
                  <a:cubicBezTo>
                    <a:pt x="22140" y="5184"/>
                    <a:pt x="22140" y="5184"/>
                    <a:pt x="22140" y="5184"/>
                  </a:cubicBezTo>
                  <a:cubicBezTo>
                    <a:pt x="22140" y="5184"/>
                    <a:pt x="16236" y="18"/>
                    <a:pt x="11070" y="18"/>
                  </a:cubicBezTo>
                  <a:cubicBezTo>
                    <a:pt x="6148" y="-261"/>
                    <a:pt x="1638" y="2748"/>
                    <a:pt x="0" y="7398"/>
                  </a:cubicBezTo>
                  <a:lnTo>
                    <a:pt x="5904" y="7398"/>
                  </a:lnTo>
                  <a:cubicBezTo>
                    <a:pt x="7631" y="9555"/>
                    <a:pt x="7631" y="12621"/>
                    <a:pt x="5904" y="14778"/>
                  </a:cubicBezTo>
                  <a:lnTo>
                    <a:pt x="11808" y="1477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EC9F7F97-7BD1-453F-8C20-43B3550DE5E5}"/>
                </a:ext>
              </a:extLst>
            </p:cNvPr>
            <p:cNvSpPr/>
            <p:nvPr/>
          </p:nvSpPr>
          <p:spPr>
            <a:xfrm>
              <a:off x="4006398" y="3653113"/>
              <a:ext cx="16974" cy="9026"/>
            </a:xfrm>
            <a:custGeom>
              <a:avLst/>
              <a:gdLst>
                <a:gd name="connsiteX0" fmla="*/ 5904 w 16974"/>
                <a:gd name="connsiteY0" fmla="*/ 0 h 9026"/>
                <a:gd name="connsiteX1" fmla="*/ 5904 w 16974"/>
                <a:gd name="connsiteY1" fmla="*/ 0 h 9026"/>
                <a:gd name="connsiteX2" fmla="*/ 0 w 16974"/>
                <a:gd name="connsiteY2" fmla="*/ 0 h 9026"/>
                <a:gd name="connsiteX3" fmla="*/ 0 w 16974"/>
                <a:gd name="connsiteY3" fmla="*/ 4428 h 9026"/>
                <a:gd name="connsiteX4" fmla="*/ 0 w 16974"/>
                <a:gd name="connsiteY4" fmla="*/ 4428 h 9026"/>
                <a:gd name="connsiteX5" fmla="*/ 5166 w 16974"/>
                <a:gd name="connsiteY5" fmla="*/ 8856 h 9026"/>
                <a:gd name="connsiteX6" fmla="*/ 5166 w 16974"/>
                <a:gd name="connsiteY6" fmla="*/ 8856 h 9026"/>
                <a:gd name="connsiteX7" fmla="*/ 16974 w 16974"/>
                <a:gd name="connsiteY7" fmla="*/ 2952 h 9026"/>
                <a:gd name="connsiteX8" fmla="*/ 11070 w 16974"/>
                <a:gd name="connsiteY8" fmla="*/ 2952 h 9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4" h="9026">
                  <a:moveTo>
                    <a:pt x="5904" y="0"/>
                  </a:moveTo>
                  <a:lnTo>
                    <a:pt x="5904" y="0"/>
                  </a:lnTo>
                  <a:lnTo>
                    <a:pt x="0" y="0"/>
                  </a:lnTo>
                  <a:cubicBezTo>
                    <a:pt x="280" y="1463"/>
                    <a:pt x="280" y="2965"/>
                    <a:pt x="0" y="4428"/>
                  </a:cubicBezTo>
                  <a:lnTo>
                    <a:pt x="0" y="4428"/>
                  </a:lnTo>
                  <a:cubicBezTo>
                    <a:pt x="989" y="6589"/>
                    <a:pt x="2878" y="8207"/>
                    <a:pt x="5166" y="8856"/>
                  </a:cubicBezTo>
                  <a:lnTo>
                    <a:pt x="5166" y="8856"/>
                  </a:lnTo>
                  <a:cubicBezTo>
                    <a:pt x="9970" y="9707"/>
                    <a:pt x="14767" y="7308"/>
                    <a:pt x="16974" y="2952"/>
                  </a:cubicBezTo>
                  <a:cubicBezTo>
                    <a:pt x="15077" y="3693"/>
                    <a:pt x="12967" y="3693"/>
                    <a:pt x="11070" y="295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ABAA79AA-FB6F-4836-A363-9F1FA589781A}"/>
                </a:ext>
              </a:extLst>
            </p:cNvPr>
            <p:cNvSpPr/>
            <p:nvPr/>
          </p:nvSpPr>
          <p:spPr>
            <a:xfrm>
              <a:off x="3999019" y="3640567"/>
              <a:ext cx="23523" cy="13314"/>
            </a:xfrm>
            <a:custGeom>
              <a:avLst/>
              <a:gdLst>
                <a:gd name="connsiteX0" fmla="*/ 22140 w 23523"/>
                <a:gd name="connsiteY0" fmla="*/ 8118 h 13314"/>
                <a:gd name="connsiteX1" fmla="*/ 22140 w 23523"/>
                <a:gd name="connsiteY1" fmla="*/ 0 h 13314"/>
                <a:gd name="connsiteX2" fmla="*/ 3690 w 23523"/>
                <a:gd name="connsiteY2" fmla="*/ 0 h 13314"/>
                <a:gd name="connsiteX3" fmla="*/ 3690 w 23523"/>
                <a:gd name="connsiteY3" fmla="*/ 5904 h 13314"/>
                <a:gd name="connsiteX4" fmla="*/ 0 w 23523"/>
                <a:gd name="connsiteY4" fmla="*/ 5904 h 13314"/>
                <a:gd name="connsiteX5" fmla="*/ 13284 w 23523"/>
                <a:gd name="connsiteY5" fmla="*/ 13284 h 13314"/>
                <a:gd name="connsiteX6" fmla="*/ 22140 w 23523"/>
                <a:gd name="connsiteY6" fmla="*/ 8118 h 13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23" h="13314">
                  <a:moveTo>
                    <a:pt x="22140" y="8118"/>
                  </a:moveTo>
                  <a:cubicBezTo>
                    <a:pt x="23985" y="5727"/>
                    <a:pt x="23985" y="2391"/>
                    <a:pt x="22140" y="0"/>
                  </a:cubicBezTo>
                  <a:lnTo>
                    <a:pt x="3690" y="0"/>
                  </a:lnTo>
                  <a:cubicBezTo>
                    <a:pt x="5195" y="1681"/>
                    <a:pt x="5195" y="4223"/>
                    <a:pt x="3690" y="5904"/>
                  </a:cubicBezTo>
                  <a:lnTo>
                    <a:pt x="0" y="5904"/>
                  </a:lnTo>
                  <a:cubicBezTo>
                    <a:pt x="2598" y="10758"/>
                    <a:pt x="7793" y="13645"/>
                    <a:pt x="13284" y="13284"/>
                  </a:cubicBezTo>
                  <a:cubicBezTo>
                    <a:pt x="16989" y="13416"/>
                    <a:pt x="20435" y="11405"/>
                    <a:pt x="22140" y="811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F53D2060-9061-4F45-BF0C-2CC4B55DD732}"/>
                </a:ext>
              </a:extLst>
            </p:cNvPr>
            <p:cNvSpPr/>
            <p:nvPr/>
          </p:nvSpPr>
          <p:spPr>
            <a:xfrm>
              <a:off x="4056583" y="3664921"/>
              <a:ext cx="16420" cy="14760"/>
            </a:xfrm>
            <a:custGeom>
              <a:avLst/>
              <a:gdLst>
                <a:gd name="connsiteX0" fmla="*/ 14760 w 16420"/>
                <a:gd name="connsiteY0" fmla="*/ 10332 h 14760"/>
                <a:gd name="connsiteX1" fmla="*/ 14760 w 16420"/>
                <a:gd name="connsiteY1" fmla="*/ 0 h 14760"/>
                <a:gd name="connsiteX2" fmla="*/ 14760 w 16420"/>
                <a:gd name="connsiteY2" fmla="*/ 0 h 14760"/>
                <a:gd name="connsiteX3" fmla="*/ 5904 w 16420"/>
                <a:gd name="connsiteY3" fmla="*/ 0 h 14760"/>
                <a:gd name="connsiteX4" fmla="*/ 5904 w 16420"/>
                <a:gd name="connsiteY4" fmla="*/ 0 h 14760"/>
                <a:gd name="connsiteX5" fmla="*/ 0 w 16420"/>
                <a:gd name="connsiteY5" fmla="*/ 0 h 14760"/>
                <a:gd name="connsiteX6" fmla="*/ 0 w 16420"/>
                <a:gd name="connsiteY6" fmla="*/ 10332 h 14760"/>
                <a:gd name="connsiteX7" fmla="*/ 8118 w 16420"/>
                <a:gd name="connsiteY7" fmla="*/ 14760 h 14760"/>
                <a:gd name="connsiteX8" fmla="*/ 8118 w 16420"/>
                <a:gd name="connsiteY8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20" h="14760">
                  <a:moveTo>
                    <a:pt x="14760" y="10332"/>
                  </a:moveTo>
                  <a:cubicBezTo>
                    <a:pt x="16974" y="7245"/>
                    <a:pt x="16974" y="3087"/>
                    <a:pt x="14760" y="0"/>
                  </a:cubicBezTo>
                  <a:lnTo>
                    <a:pt x="14760" y="0"/>
                  </a:lnTo>
                  <a:cubicBezTo>
                    <a:pt x="11874" y="861"/>
                    <a:pt x="8790" y="861"/>
                    <a:pt x="5904" y="0"/>
                  </a:cubicBezTo>
                  <a:lnTo>
                    <a:pt x="5904" y="0"/>
                  </a:lnTo>
                  <a:cubicBezTo>
                    <a:pt x="4007" y="741"/>
                    <a:pt x="1897" y="741"/>
                    <a:pt x="0" y="0"/>
                  </a:cubicBezTo>
                  <a:cubicBezTo>
                    <a:pt x="1395" y="3303"/>
                    <a:pt x="1395" y="7029"/>
                    <a:pt x="0" y="10332"/>
                  </a:cubicBezTo>
                  <a:cubicBezTo>
                    <a:pt x="4428" y="10332"/>
                    <a:pt x="8118" y="10332"/>
                    <a:pt x="8118" y="14760"/>
                  </a:cubicBezTo>
                  <a:lnTo>
                    <a:pt x="8118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ED695525-6068-4D38-B829-4B74C1ACBE16}"/>
                </a:ext>
              </a:extLst>
            </p:cNvPr>
            <p:cNvSpPr/>
            <p:nvPr/>
          </p:nvSpPr>
          <p:spPr>
            <a:xfrm>
              <a:off x="3984996" y="3650161"/>
              <a:ext cx="27305" cy="20664"/>
            </a:xfrm>
            <a:custGeom>
              <a:avLst/>
              <a:gdLst>
                <a:gd name="connsiteX0" fmla="*/ 0 w 27305"/>
                <a:gd name="connsiteY0" fmla="*/ 20664 h 20664"/>
                <a:gd name="connsiteX1" fmla="*/ 4428 w 27305"/>
                <a:gd name="connsiteY1" fmla="*/ 20664 h 20664"/>
                <a:gd name="connsiteX2" fmla="*/ 4428 w 27305"/>
                <a:gd name="connsiteY2" fmla="*/ 20664 h 20664"/>
                <a:gd name="connsiteX3" fmla="*/ 21402 w 27305"/>
                <a:gd name="connsiteY3" fmla="*/ 20664 h 20664"/>
                <a:gd name="connsiteX4" fmla="*/ 21402 w 27305"/>
                <a:gd name="connsiteY4" fmla="*/ 20664 h 20664"/>
                <a:gd name="connsiteX5" fmla="*/ 27306 w 27305"/>
                <a:gd name="connsiteY5" fmla="*/ 13284 h 20664"/>
                <a:gd name="connsiteX6" fmla="*/ 21402 w 27305"/>
                <a:gd name="connsiteY6" fmla="*/ 5166 h 20664"/>
                <a:gd name="connsiteX7" fmla="*/ 14760 w 27305"/>
                <a:gd name="connsiteY7" fmla="*/ 0 h 20664"/>
                <a:gd name="connsiteX8" fmla="*/ 9594 w 27305"/>
                <a:gd name="connsiteY8" fmla="*/ 0 h 20664"/>
                <a:gd name="connsiteX9" fmla="*/ 5904 w 27305"/>
                <a:gd name="connsiteY9" fmla="*/ 0 h 20664"/>
                <a:gd name="connsiteX10" fmla="*/ 0 w 27305"/>
                <a:gd name="connsiteY10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05" h="20664">
                  <a:moveTo>
                    <a:pt x="0" y="20664"/>
                  </a:moveTo>
                  <a:lnTo>
                    <a:pt x="4428" y="20664"/>
                  </a:lnTo>
                  <a:lnTo>
                    <a:pt x="4428" y="20664"/>
                  </a:lnTo>
                  <a:cubicBezTo>
                    <a:pt x="4428" y="20664"/>
                    <a:pt x="14760" y="20664"/>
                    <a:pt x="21402" y="20664"/>
                  </a:cubicBezTo>
                  <a:lnTo>
                    <a:pt x="21402" y="20664"/>
                  </a:lnTo>
                  <a:cubicBezTo>
                    <a:pt x="21402" y="20664"/>
                    <a:pt x="27306" y="16236"/>
                    <a:pt x="27306" y="13284"/>
                  </a:cubicBezTo>
                  <a:cubicBezTo>
                    <a:pt x="27210" y="9616"/>
                    <a:pt x="24863" y="6387"/>
                    <a:pt x="21402" y="5166"/>
                  </a:cubicBezTo>
                  <a:cubicBezTo>
                    <a:pt x="18627" y="4318"/>
                    <a:pt x="16266" y="2479"/>
                    <a:pt x="14760" y="0"/>
                  </a:cubicBezTo>
                  <a:lnTo>
                    <a:pt x="9594" y="0"/>
                  </a:lnTo>
                  <a:lnTo>
                    <a:pt x="5904" y="0"/>
                  </a:lnTo>
                  <a:cubicBezTo>
                    <a:pt x="9808" y="7356"/>
                    <a:pt x="7203" y="16480"/>
                    <a:pt x="0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C1F84A39-510A-4D1B-9282-D96A96944B8B}"/>
                </a:ext>
              </a:extLst>
            </p:cNvPr>
            <p:cNvSpPr/>
            <p:nvPr/>
          </p:nvSpPr>
          <p:spPr>
            <a:xfrm>
              <a:off x="3947358" y="3664921"/>
              <a:ext cx="21516" cy="25830"/>
            </a:xfrm>
            <a:custGeom>
              <a:avLst/>
              <a:gdLst>
                <a:gd name="connsiteX0" fmla="*/ 18450 w 21516"/>
                <a:gd name="connsiteY0" fmla="*/ 16974 h 25830"/>
                <a:gd name="connsiteX1" fmla="*/ 18450 w 21516"/>
                <a:gd name="connsiteY1" fmla="*/ 0 h 25830"/>
                <a:gd name="connsiteX2" fmla="*/ 14760 w 21516"/>
                <a:gd name="connsiteY2" fmla="*/ 0 h 25830"/>
                <a:gd name="connsiteX3" fmla="*/ 8856 w 21516"/>
                <a:gd name="connsiteY3" fmla="*/ 0 h 25830"/>
                <a:gd name="connsiteX4" fmla="*/ 0 w 21516"/>
                <a:gd name="connsiteY4" fmla="*/ 9594 h 25830"/>
                <a:gd name="connsiteX5" fmla="*/ 0 w 21516"/>
                <a:gd name="connsiteY5" fmla="*/ 25830 h 25830"/>
                <a:gd name="connsiteX6" fmla="*/ 0 w 21516"/>
                <a:gd name="connsiteY6" fmla="*/ 25830 h 25830"/>
                <a:gd name="connsiteX7" fmla="*/ 18450 w 21516"/>
                <a:gd name="connsiteY7" fmla="*/ 16974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16" h="25830">
                  <a:moveTo>
                    <a:pt x="18450" y="16974"/>
                  </a:moveTo>
                  <a:cubicBezTo>
                    <a:pt x="22539" y="12054"/>
                    <a:pt x="22539" y="4920"/>
                    <a:pt x="18450" y="0"/>
                  </a:cubicBezTo>
                  <a:lnTo>
                    <a:pt x="14760" y="0"/>
                  </a:lnTo>
                  <a:lnTo>
                    <a:pt x="8856" y="0"/>
                  </a:lnTo>
                  <a:cubicBezTo>
                    <a:pt x="6974" y="4042"/>
                    <a:pt x="3882" y="7396"/>
                    <a:pt x="0" y="9594"/>
                  </a:cubicBezTo>
                  <a:cubicBezTo>
                    <a:pt x="406" y="14998"/>
                    <a:pt x="406" y="20426"/>
                    <a:pt x="0" y="25830"/>
                  </a:cubicBezTo>
                  <a:lnTo>
                    <a:pt x="0" y="25830"/>
                  </a:lnTo>
                  <a:cubicBezTo>
                    <a:pt x="5520" y="21711"/>
                    <a:pt x="11786" y="18702"/>
                    <a:pt x="18450" y="1697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65301207-88AE-4A7A-8838-8AEFFE17CE31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4F186D67-DC71-484F-B356-3A47C69EB10B}"/>
                </a:ext>
              </a:extLst>
            </p:cNvPr>
            <p:cNvSpPr/>
            <p:nvPr/>
          </p:nvSpPr>
          <p:spPr>
            <a:xfrm>
              <a:off x="4071343" y="36324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622B6DD9-33C2-4C22-81DE-AF4B733C4134}"/>
                </a:ext>
              </a:extLst>
            </p:cNvPr>
            <p:cNvSpPr/>
            <p:nvPr/>
          </p:nvSpPr>
          <p:spPr>
            <a:xfrm>
              <a:off x="4076508" y="3633926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A3BB468F-EABD-4FA0-B1EF-866167C9E473}"/>
                </a:ext>
              </a:extLst>
            </p:cNvPr>
            <p:cNvSpPr/>
            <p:nvPr/>
          </p:nvSpPr>
          <p:spPr>
            <a:xfrm>
              <a:off x="3968023" y="3671710"/>
              <a:ext cx="21734" cy="15351"/>
            </a:xfrm>
            <a:custGeom>
              <a:avLst/>
              <a:gdLst>
                <a:gd name="connsiteX0" fmla="*/ 19188 w 21734"/>
                <a:gd name="connsiteY0" fmla="*/ 15352 h 15351"/>
                <a:gd name="connsiteX1" fmla="*/ 19520 w 21734"/>
                <a:gd name="connsiteY1" fmla="*/ 3876 h 15351"/>
                <a:gd name="connsiteX2" fmla="*/ 19188 w 21734"/>
                <a:gd name="connsiteY2" fmla="*/ 3544 h 15351"/>
                <a:gd name="connsiteX3" fmla="*/ 0 w 21734"/>
                <a:gd name="connsiteY3" fmla="*/ 3544 h 15351"/>
                <a:gd name="connsiteX4" fmla="*/ 0 w 21734"/>
                <a:gd name="connsiteY4" fmla="*/ 3544 h 15351"/>
                <a:gd name="connsiteX5" fmla="*/ 0 w 21734"/>
                <a:gd name="connsiteY5" fmla="*/ 14614 h 15351"/>
                <a:gd name="connsiteX6" fmla="*/ 4428 w 21734"/>
                <a:gd name="connsiteY6" fmla="*/ 14614 h 15351"/>
                <a:gd name="connsiteX7" fmla="*/ 16236 w 21734"/>
                <a:gd name="connsiteY7" fmla="*/ 14614 h 15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734" h="15351">
                  <a:moveTo>
                    <a:pt x="19188" y="15352"/>
                  </a:moveTo>
                  <a:cubicBezTo>
                    <a:pt x="22450" y="12274"/>
                    <a:pt x="22598" y="7136"/>
                    <a:pt x="19520" y="3876"/>
                  </a:cubicBezTo>
                  <a:cubicBezTo>
                    <a:pt x="19409" y="3762"/>
                    <a:pt x="19299" y="3651"/>
                    <a:pt x="19188" y="3544"/>
                  </a:cubicBezTo>
                  <a:cubicBezTo>
                    <a:pt x="13668" y="-1181"/>
                    <a:pt x="5520" y="-1181"/>
                    <a:pt x="0" y="3544"/>
                  </a:cubicBezTo>
                  <a:lnTo>
                    <a:pt x="0" y="3544"/>
                  </a:lnTo>
                  <a:cubicBezTo>
                    <a:pt x="1520" y="7077"/>
                    <a:pt x="1520" y="11080"/>
                    <a:pt x="0" y="14614"/>
                  </a:cubicBezTo>
                  <a:lnTo>
                    <a:pt x="4428" y="14614"/>
                  </a:lnTo>
                  <a:cubicBezTo>
                    <a:pt x="8273" y="13420"/>
                    <a:pt x="12391" y="13420"/>
                    <a:pt x="16236" y="146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5D3C1B36-A721-47A7-854B-5C9A01671CCA}"/>
                </a:ext>
              </a:extLst>
            </p:cNvPr>
            <p:cNvSpPr/>
            <p:nvPr/>
          </p:nvSpPr>
          <p:spPr>
            <a:xfrm>
              <a:off x="4088739" y="3585955"/>
              <a:ext cx="67473" cy="62484"/>
            </a:xfrm>
            <a:custGeom>
              <a:avLst/>
              <a:gdLst>
                <a:gd name="connsiteX0" fmla="*/ 35740 w 67473"/>
                <a:gd name="connsiteY0" fmla="*/ 51660 h 62484"/>
                <a:gd name="connsiteX1" fmla="*/ 29836 w 67473"/>
                <a:gd name="connsiteY1" fmla="*/ 42066 h 62484"/>
                <a:gd name="connsiteX2" fmla="*/ 35002 w 67473"/>
                <a:gd name="connsiteY2" fmla="*/ 42066 h 62484"/>
                <a:gd name="connsiteX3" fmla="*/ 49762 w 67473"/>
                <a:gd name="connsiteY3" fmla="*/ 49446 h 62484"/>
                <a:gd name="connsiteX4" fmla="*/ 54927 w 67473"/>
                <a:gd name="connsiteY4" fmla="*/ 58302 h 62484"/>
                <a:gd name="connsiteX5" fmla="*/ 54927 w 67473"/>
                <a:gd name="connsiteY5" fmla="*/ 58302 h 62484"/>
                <a:gd name="connsiteX6" fmla="*/ 54927 w 67473"/>
                <a:gd name="connsiteY6" fmla="*/ 58302 h 62484"/>
                <a:gd name="connsiteX7" fmla="*/ 66735 w 67473"/>
                <a:gd name="connsiteY7" fmla="*/ 42804 h 62484"/>
                <a:gd name="connsiteX8" fmla="*/ 60831 w 67473"/>
                <a:gd name="connsiteY8" fmla="*/ 30258 h 62484"/>
                <a:gd name="connsiteX9" fmla="*/ 67473 w 67473"/>
                <a:gd name="connsiteY9" fmla="*/ 30258 h 62484"/>
                <a:gd name="connsiteX10" fmla="*/ 67473 w 67473"/>
                <a:gd name="connsiteY10" fmla="*/ 30258 h 62484"/>
                <a:gd name="connsiteX11" fmla="*/ 34264 w 67473"/>
                <a:gd name="connsiteY11" fmla="*/ 0 h 62484"/>
                <a:gd name="connsiteX12" fmla="*/ 316 w 67473"/>
                <a:gd name="connsiteY12" fmla="*/ 33948 h 62484"/>
                <a:gd name="connsiteX13" fmla="*/ 316 w 67473"/>
                <a:gd name="connsiteY13" fmla="*/ 40590 h 62484"/>
                <a:gd name="connsiteX14" fmla="*/ 316 w 67473"/>
                <a:gd name="connsiteY14" fmla="*/ 40590 h 62484"/>
                <a:gd name="connsiteX15" fmla="*/ 316 w 67473"/>
                <a:gd name="connsiteY15" fmla="*/ 40590 h 62484"/>
                <a:gd name="connsiteX16" fmla="*/ 316 w 67473"/>
                <a:gd name="connsiteY16" fmla="*/ 46494 h 62484"/>
                <a:gd name="connsiteX17" fmla="*/ 9910 w 67473"/>
                <a:gd name="connsiteY17" fmla="*/ 57564 h 62484"/>
                <a:gd name="connsiteX18" fmla="*/ 18027 w 67473"/>
                <a:gd name="connsiteY18" fmla="*/ 61992 h 62484"/>
                <a:gd name="connsiteX19" fmla="*/ 26146 w 67473"/>
                <a:gd name="connsiteY19" fmla="*/ 61992 h 62484"/>
                <a:gd name="connsiteX20" fmla="*/ 35002 w 67473"/>
                <a:gd name="connsiteY20" fmla="*/ 61992 h 62484"/>
                <a:gd name="connsiteX21" fmla="*/ 35002 w 67473"/>
                <a:gd name="connsiteY21" fmla="*/ 61992 h 62484"/>
                <a:gd name="connsiteX22" fmla="*/ 35740 w 67473"/>
                <a:gd name="connsiteY22" fmla="*/ 51660 h 62484"/>
                <a:gd name="connsiteX23" fmla="*/ 35740 w 67473"/>
                <a:gd name="connsiteY23" fmla="*/ 16974 h 62484"/>
                <a:gd name="connsiteX24" fmla="*/ 44596 w 67473"/>
                <a:gd name="connsiteY24" fmla="*/ 16974 h 62484"/>
                <a:gd name="connsiteX25" fmla="*/ 35740 w 67473"/>
                <a:gd name="connsiteY25" fmla="*/ 16974 h 62484"/>
                <a:gd name="connsiteX26" fmla="*/ 35740 w 67473"/>
                <a:gd name="connsiteY26" fmla="*/ 16974 h 62484"/>
                <a:gd name="connsiteX27" fmla="*/ 35740 w 67473"/>
                <a:gd name="connsiteY27" fmla="*/ 23616 h 62484"/>
                <a:gd name="connsiteX28" fmla="*/ 45334 w 67473"/>
                <a:gd name="connsiteY28" fmla="*/ 23616 h 62484"/>
                <a:gd name="connsiteX29" fmla="*/ 45334 w 67473"/>
                <a:gd name="connsiteY29" fmla="*/ 23616 h 62484"/>
                <a:gd name="connsiteX30" fmla="*/ 36477 w 67473"/>
                <a:gd name="connsiteY30" fmla="*/ 23616 h 62484"/>
                <a:gd name="connsiteX31" fmla="*/ 36477 w 67473"/>
                <a:gd name="connsiteY31" fmla="*/ 14760 h 62484"/>
                <a:gd name="connsiteX32" fmla="*/ 38692 w 67473"/>
                <a:gd name="connsiteY32" fmla="*/ 16974 h 62484"/>
                <a:gd name="connsiteX33" fmla="*/ 21717 w 67473"/>
                <a:gd name="connsiteY33" fmla="*/ 21402 h 62484"/>
                <a:gd name="connsiteX34" fmla="*/ 21717 w 67473"/>
                <a:gd name="connsiteY34" fmla="*/ 21402 h 62484"/>
                <a:gd name="connsiteX35" fmla="*/ 44596 w 67473"/>
                <a:gd name="connsiteY35" fmla="*/ 30258 h 62484"/>
                <a:gd name="connsiteX36" fmla="*/ 37954 w 67473"/>
                <a:gd name="connsiteY36" fmla="*/ 30258 h 62484"/>
                <a:gd name="connsiteX37" fmla="*/ 24669 w 67473"/>
                <a:gd name="connsiteY37" fmla="*/ 21402 h 62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73" h="62484">
                  <a:moveTo>
                    <a:pt x="35740" y="51660"/>
                  </a:moveTo>
                  <a:cubicBezTo>
                    <a:pt x="35740" y="47232"/>
                    <a:pt x="35740" y="42804"/>
                    <a:pt x="29836" y="42066"/>
                  </a:cubicBezTo>
                  <a:cubicBezTo>
                    <a:pt x="31511" y="41504"/>
                    <a:pt x="33326" y="41504"/>
                    <a:pt x="35002" y="42066"/>
                  </a:cubicBezTo>
                  <a:cubicBezTo>
                    <a:pt x="40714" y="42454"/>
                    <a:pt x="46027" y="45112"/>
                    <a:pt x="49762" y="49446"/>
                  </a:cubicBezTo>
                  <a:cubicBezTo>
                    <a:pt x="52130" y="51969"/>
                    <a:pt x="53894" y="54997"/>
                    <a:pt x="54927" y="58302"/>
                  </a:cubicBezTo>
                  <a:lnTo>
                    <a:pt x="54927" y="58302"/>
                  </a:lnTo>
                  <a:cubicBezTo>
                    <a:pt x="54927" y="58302"/>
                    <a:pt x="54927" y="58302"/>
                    <a:pt x="54927" y="58302"/>
                  </a:cubicBezTo>
                  <a:cubicBezTo>
                    <a:pt x="60544" y="54666"/>
                    <a:pt x="64721" y="49186"/>
                    <a:pt x="66735" y="42804"/>
                  </a:cubicBezTo>
                  <a:cubicBezTo>
                    <a:pt x="67466" y="37816"/>
                    <a:pt x="65141" y="32874"/>
                    <a:pt x="60831" y="30258"/>
                  </a:cubicBezTo>
                  <a:cubicBezTo>
                    <a:pt x="62994" y="29579"/>
                    <a:pt x="65311" y="29579"/>
                    <a:pt x="67473" y="30258"/>
                  </a:cubicBezTo>
                  <a:lnTo>
                    <a:pt x="67473" y="30258"/>
                  </a:lnTo>
                  <a:cubicBezTo>
                    <a:pt x="65938" y="13078"/>
                    <a:pt x="51511" y="-68"/>
                    <a:pt x="34264" y="0"/>
                  </a:cubicBezTo>
                  <a:cubicBezTo>
                    <a:pt x="15681" y="391"/>
                    <a:pt x="707" y="15364"/>
                    <a:pt x="316" y="33948"/>
                  </a:cubicBezTo>
                  <a:cubicBezTo>
                    <a:pt x="316" y="33948"/>
                    <a:pt x="316" y="38376"/>
                    <a:pt x="316" y="40590"/>
                  </a:cubicBezTo>
                  <a:lnTo>
                    <a:pt x="316" y="40590"/>
                  </a:lnTo>
                  <a:lnTo>
                    <a:pt x="316" y="40590"/>
                  </a:lnTo>
                  <a:cubicBezTo>
                    <a:pt x="-105" y="42536"/>
                    <a:pt x="-105" y="44549"/>
                    <a:pt x="316" y="46494"/>
                  </a:cubicBezTo>
                  <a:cubicBezTo>
                    <a:pt x="2448" y="50989"/>
                    <a:pt x="5762" y="54817"/>
                    <a:pt x="9910" y="57564"/>
                  </a:cubicBezTo>
                  <a:lnTo>
                    <a:pt x="18027" y="61992"/>
                  </a:lnTo>
                  <a:cubicBezTo>
                    <a:pt x="20692" y="62649"/>
                    <a:pt x="23481" y="62649"/>
                    <a:pt x="26146" y="61992"/>
                  </a:cubicBezTo>
                  <a:cubicBezTo>
                    <a:pt x="29031" y="61131"/>
                    <a:pt x="32116" y="61131"/>
                    <a:pt x="35002" y="61992"/>
                  </a:cubicBezTo>
                  <a:lnTo>
                    <a:pt x="35002" y="61992"/>
                  </a:lnTo>
                  <a:cubicBezTo>
                    <a:pt x="35002" y="61992"/>
                    <a:pt x="36477" y="56088"/>
                    <a:pt x="35740" y="51660"/>
                  </a:cubicBezTo>
                  <a:close/>
                  <a:moveTo>
                    <a:pt x="35740" y="16974"/>
                  </a:moveTo>
                  <a:cubicBezTo>
                    <a:pt x="38581" y="18123"/>
                    <a:pt x="41754" y="18123"/>
                    <a:pt x="44596" y="16974"/>
                  </a:cubicBezTo>
                  <a:cubicBezTo>
                    <a:pt x="44596" y="16974"/>
                    <a:pt x="38692" y="16974"/>
                    <a:pt x="35740" y="16974"/>
                  </a:cubicBezTo>
                  <a:cubicBezTo>
                    <a:pt x="32788" y="16974"/>
                    <a:pt x="35740" y="16974"/>
                    <a:pt x="35740" y="16974"/>
                  </a:cubicBezTo>
                  <a:cubicBezTo>
                    <a:pt x="35459" y="19179"/>
                    <a:pt x="35459" y="21411"/>
                    <a:pt x="35740" y="23616"/>
                  </a:cubicBezTo>
                  <a:cubicBezTo>
                    <a:pt x="38810" y="24887"/>
                    <a:pt x="42263" y="24887"/>
                    <a:pt x="45334" y="23616"/>
                  </a:cubicBezTo>
                  <a:lnTo>
                    <a:pt x="45334" y="23616"/>
                  </a:lnTo>
                  <a:cubicBezTo>
                    <a:pt x="42470" y="24630"/>
                    <a:pt x="39341" y="24630"/>
                    <a:pt x="36477" y="23616"/>
                  </a:cubicBezTo>
                  <a:cubicBezTo>
                    <a:pt x="35326" y="20776"/>
                    <a:pt x="35326" y="17600"/>
                    <a:pt x="36477" y="14760"/>
                  </a:cubicBezTo>
                  <a:cubicBezTo>
                    <a:pt x="36477" y="14760"/>
                    <a:pt x="37954" y="16236"/>
                    <a:pt x="38692" y="16974"/>
                  </a:cubicBezTo>
                  <a:close/>
                  <a:moveTo>
                    <a:pt x="21717" y="21402"/>
                  </a:moveTo>
                  <a:lnTo>
                    <a:pt x="21717" y="21402"/>
                  </a:lnTo>
                  <a:cubicBezTo>
                    <a:pt x="21717" y="28782"/>
                    <a:pt x="35002" y="32472"/>
                    <a:pt x="44596" y="30258"/>
                  </a:cubicBezTo>
                  <a:lnTo>
                    <a:pt x="37954" y="30258"/>
                  </a:lnTo>
                  <a:cubicBezTo>
                    <a:pt x="32330" y="29703"/>
                    <a:pt x="27348" y="26382"/>
                    <a:pt x="24669" y="214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02D42A6E-C438-42DD-8BA0-8C0126B4301E}"/>
                </a:ext>
              </a:extLst>
            </p:cNvPr>
            <p:cNvSpPr/>
            <p:nvPr/>
          </p:nvSpPr>
          <p:spPr>
            <a:xfrm>
              <a:off x="4089793" y="3612524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1406842C-96FB-4ED5-9AD1-8C7544357159}"/>
                </a:ext>
              </a:extLst>
            </p:cNvPr>
            <p:cNvSpPr/>
            <p:nvPr/>
          </p:nvSpPr>
          <p:spPr>
            <a:xfrm>
              <a:off x="4128906" y="36479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10A887CB-8C53-4397-8E7C-DE733385A5D0}"/>
                </a:ext>
              </a:extLst>
            </p:cNvPr>
            <p:cNvSpPr/>
            <p:nvPr/>
          </p:nvSpPr>
          <p:spPr>
            <a:xfrm>
              <a:off x="3673560" y="3850160"/>
              <a:ext cx="54612" cy="45585"/>
            </a:xfrm>
            <a:custGeom>
              <a:avLst/>
              <a:gdLst>
                <a:gd name="connsiteX0" fmla="*/ 12546 w 54612"/>
                <a:gd name="connsiteY0" fmla="*/ 0 h 45585"/>
                <a:gd name="connsiteX1" fmla="*/ 3690 w 54612"/>
                <a:gd name="connsiteY1" fmla="*/ 8856 h 45585"/>
                <a:gd name="connsiteX2" fmla="*/ 0 w 54612"/>
                <a:gd name="connsiteY2" fmla="*/ 25092 h 45585"/>
                <a:gd name="connsiteX3" fmla="*/ 4428 w 54612"/>
                <a:gd name="connsiteY3" fmla="*/ 35424 h 45585"/>
                <a:gd name="connsiteX4" fmla="*/ 4428 w 54612"/>
                <a:gd name="connsiteY4" fmla="*/ 45018 h 45585"/>
                <a:gd name="connsiteX5" fmla="*/ 4428 w 54612"/>
                <a:gd name="connsiteY5" fmla="*/ 45018 h 45585"/>
                <a:gd name="connsiteX6" fmla="*/ 4428 w 54612"/>
                <a:gd name="connsiteY6" fmla="*/ 45018 h 45585"/>
                <a:gd name="connsiteX7" fmla="*/ 4428 w 54612"/>
                <a:gd name="connsiteY7" fmla="*/ 45018 h 45585"/>
                <a:gd name="connsiteX8" fmla="*/ 10332 w 54612"/>
                <a:gd name="connsiteY8" fmla="*/ 45018 h 45585"/>
                <a:gd name="connsiteX9" fmla="*/ 10332 w 54612"/>
                <a:gd name="connsiteY9" fmla="*/ 45018 h 45585"/>
                <a:gd name="connsiteX10" fmla="*/ 22140 w 54612"/>
                <a:gd name="connsiteY10" fmla="*/ 45018 h 45585"/>
                <a:gd name="connsiteX11" fmla="*/ 54612 w 54612"/>
                <a:gd name="connsiteY11" fmla="*/ 12546 h 45585"/>
                <a:gd name="connsiteX12" fmla="*/ 44280 w 54612"/>
                <a:gd name="connsiteY12" fmla="*/ 0 h 45585"/>
                <a:gd name="connsiteX13" fmla="*/ 38376 w 54612"/>
                <a:gd name="connsiteY13" fmla="*/ 0 h 45585"/>
                <a:gd name="connsiteX14" fmla="*/ 30258 w 54612"/>
                <a:gd name="connsiteY14" fmla="*/ 0 h 45585"/>
                <a:gd name="connsiteX15" fmla="*/ 12546 w 54612"/>
                <a:gd name="connsiteY15" fmla="*/ 0 h 45585"/>
                <a:gd name="connsiteX16" fmla="*/ 42804 w 54612"/>
                <a:gd name="connsiteY16" fmla="*/ 15498 h 45585"/>
                <a:gd name="connsiteX17" fmla="*/ 42804 w 54612"/>
                <a:gd name="connsiteY17" fmla="*/ 15498 h 45585"/>
                <a:gd name="connsiteX18" fmla="*/ 42804 w 54612"/>
                <a:gd name="connsiteY18" fmla="*/ 24354 h 45585"/>
                <a:gd name="connsiteX19" fmla="*/ 42804 w 54612"/>
                <a:gd name="connsiteY19" fmla="*/ 29520 h 45585"/>
                <a:gd name="connsiteX20" fmla="*/ 48708 w 54612"/>
                <a:gd name="connsiteY20" fmla="*/ 24354 h 45585"/>
                <a:gd name="connsiteX21" fmla="*/ 53136 w 54612"/>
                <a:gd name="connsiteY21" fmla="*/ 24354 h 45585"/>
                <a:gd name="connsiteX22" fmla="*/ 53136 w 54612"/>
                <a:gd name="connsiteY22" fmla="*/ 30996 h 45585"/>
                <a:gd name="connsiteX23" fmla="*/ 53136 w 54612"/>
                <a:gd name="connsiteY23" fmla="*/ 24354 h 45585"/>
                <a:gd name="connsiteX24" fmla="*/ 49446 w 54612"/>
                <a:gd name="connsiteY24" fmla="*/ 24354 h 45585"/>
                <a:gd name="connsiteX25" fmla="*/ 44280 w 54612"/>
                <a:gd name="connsiteY25" fmla="*/ 28782 h 45585"/>
                <a:gd name="connsiteX26" fmla="*/ 44280 w 54612"/>
                <a:gd name="connsiteY26" fmla="*/ 33948 h 45585"/>
                <a:gd name="connsiteX27" fmla="*/ 38376 w 54612"/>
                <a:gd name="connsiteY27" fmla="*/ 27306 h 45585"/>
                <a:gd name="connsiteX28" fmla="*/ 42804 w 54612"/>
                <a:gd name="connsiteY28" fmla="*/ 18450 h 45585"/>
                <a:gd name="connsiteX29" fmla="*/ 33948 w 54612"/>
                <a:gd name="connsiteY29" fmla="*/ 15498 h 45585"/>
                <a:gd name="connsiteX30" fmla="*/ 33948 w 54612"/>
                <a:gd name="connsiteY30" fmla="*/ 15498 h 45585"/>
                <a:gd name="connsiteX31" fmla="*/ 28782 w 54612"/>
                <a:gd name="connsiteY31" fmla="*/ 22878 h 45585"/>
                <a:gd name="connsiteX32" fmla="*/ 33948 w 54612"/>
                <a:gd name="connsiteY32" fmla="*/ 36900 h 45585"/>
                <a:gd name="connsiteX33" fmla="*/ 28782 w 54612"/>
                <a:gd name="connsiteY33" fmla="*/ 23616 h 45585"/>
                <a:gd name="connsiteX34" fmla="*/ 33948 w 54612"/>
                <a:gd name="connsiteY34" fmla="*/ 15498 h 4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4612" h="45585">
                  <a:moveTo>
                    <a:pt x="12546" y="0"/>
                  </a:moveTo>
                  <a:cubicBezTo>
                    <a:pt x="12546" y="0"/>
                    <a:pt x="12546" y="6642"/>
                    <a:pt x="3690" y="8856"/>
                  </a:cubicBezTo>
                  <a:cubicBezTo>
                    <a:pt x="5111" y="14547"/>
                    <a:pt x="3741" y="20574"/>
                    <a:pt x="0" y="25092"/>
                  </a:cubicBezTo>
                  <a:cubicBezTo>
                    <a:pt x="0" y="25092"/>
                    <a:pt x="3690" y="30996"/>
                    <a:pt x="4428" y="35424"/>
                  </a:cubicBezTo>
                  <a:cubicBezTo>
                    <a:pt x="3792" y="38590"/>
                    <a:pt x="3792" y="41851"/>
                    <a:pt x="4428" y="45018"/>
                  </a:cubicBezTo>
                  <a:lnTo>
                    <a:pt x="4428" y="45018"/>
                  </a:lnTo>
                  <a:lnTo>
                    <a:pt x="4428" y="45018"/>
                  </a:lnTo>
                  <a:lnTo>
                    <a:pt x="4428" y="45018"/>
                  </a:lnTo>
                  <a:lnTo>
                    <a:pt x="10332" y="45018"/>
                  </a:lnTo>
                  <a:lnTo>
                    <a:pt x="10332" y="45018"/>
                  </a:lnTo>
                  <a:cubicBezTo>
                    <a:pt x="14232" y="45774"/>
                    <a:pt x="18240" y="45774"/>
                    <a:pt x="22140" y="45018"/>
                  </a:cubicBezTo>
                  <a:cubicBezTo>
                    <a:pt x="40073" y="45018"/>
                    <a:pt x="54612" y="30479"/>
                    <a:pt x="54612" y="12546"/>
                  </a:cubicBezTo>
                  <a:cubicBezTo>
                    <a:pt x="52317" y="7538"/>
                    <a:pt x="48752" y="3214"/>
                    <a:pt x="44280" y="0"/>
                  </a:cubicBezTo>
                  <a:lnTo>
                    <a:pt x="38376" y="0"/>
                  </a:lnTo>
                  <a:cubicBezTo>
                    <a:pt x="35727" y="759"/>
                    <a:pt x="32907" y="759"/>
                    <a:pt x="30258" y="0"/>
                  </a:cubicBezTo>
                  <a:cubicBezTo>
                    <a:pt x="24509" y="1914"/>
                    <a:pt x="18295" y="1914"/>
                    <a:pt x="12546" y="0"/>
                  </a:cubicBezTo>
                  <a:close/>
                  <a:moveTo>
                    <a:pt x="42804" y="15498"/>
                  </a:moveTo>
                  <a:lnTo>
                    <a:pt x="42804" y="15498"/>
                  </a:lnTo>
                  <a:cubicBezTo>
                    <a:pt x="41572" y="18322"/>
                    <a:pt x="41572" y="21530"/>
                    <a:pt x="42804" y="24354"/>
                  </a:cubicBezTo>
                  <a:cubicBezTo>
                    <a:pt x="42420" y="26055"/>
                    <a:pt x="42420" y="27819"/>
                    <a:pt x="42804" y="29520"/>
                  </a:cubicBezTo>
                  <a:cubicBezTo>
                    <a:pt x="43439" y="26696"/>
                    <a:pt x="45822" y="24606"/>
                    <a:pt x="48708" y="24354"/>
                  </a:cubicBezTo>
                  <a:cubicBezTo>
                    <a:pt x="50081" y="23563"/>
                    <a:pt x="51763" y="23563"/>
                    <a:pt x="53136" y="24354"/>
                  </a:cubicBezTo>
                  <a:cubicBezTo>
                    <a:pt x="54324" y="26409"/>
                    <a:pt x="54324" y="28941"/>
                    <a:pt x="53136" y="30996"/>
                  </a:cubicBezTo>
                  <a:cubicBezTo>
                    <a:pt x="53136" y="30996"/>
                    <a:pt x="53136" y="26568"/>
                    <a:pt x="53136" y="24354"/>
                  </a:cubicBezTo>
                  <a:cubicBezTo>
                    <a:pt x="53136" y="22140"/>
                    <a:pt x="53136" y="24354"/>
                    <a:pt x="49446" y="24354"/>
                  </a:cubicBezTo>
                  <a:cubicBezTo>
                    <a:pt x="47107" y="24901"/>
                    <a:pt x="45180" y="26553"/>
                    <a:pt x="44280" y="28782"/>
                  </a:cubicBezTo>
                  <a:cubicBezTo>
                    <a:pt x="43490" y="30413"/>
                    <a:pt x="43490" y="32318"/>
                    <a:pt x="44280" y="33948"/>
                  </a:cubicBezTo>
                  <a:cubicBezTo>
                    <a:pt x="41262" y="32953"/>
                    <a:pt x="39011" y="30419"/>
                    <a:pt x="38376" y="27306"/>
                  </a:cubicBezTo>
                  <a:cubicBezTo>
                    <a:pt x="38096" y="23761"/>
                    <a:pt x="39800" y="20353"/>
                    <a:pt x="42804" y="18450"/>
                  </a:cubicBezTo>
                  <a:close/>
                  <a:moveTo>
                    <a:pt x="33948" y="15498"/>
                  </a:moveTo>
                  <a:lnTo>
                    <a:pt x="33948" y="15498"/>
                  </a:lnTo>
                  <a:cubicBezTo>
                    <a:pt x="31107" y="16947"/>
                    <a:pt x="29173" y="19712"/>
                    <a:pt x="28782" y="22878"/>
                  </a:cubicBezTo>
                  <a:cubicBezTo>
                    <a:pt x="28449" y="28071"/>
                    <a:pt x="30324" y="33164"/>
                    <a:pt x="33948" y="36900"/>
                  </a:cubicBezTo>
                  <a:cubicBezTo>
                    <a:pt x="30169" y="33574"/>
                    <a:pt x="28245" y="28620"/>
                    <a:pt x="28782" y="23616"/>
                  </a:cubicBezTo>
                  <a:cubicBezTo>
                    <a:pt x="29431" y="20359"/>
                    <a:pt x="31269" y="17463"/>
                    <a:pt x="33948" y="154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9C5DDE08-5E4D-47E6-8713-922B9E41FC61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ED07E74C-4D68-4DF7-8B82-620615042A1E}"/>
                </a:ext>
              </a:extLst>
            </p:cNvPr>
            <p:cNvSpPr/>
            <p:nvPr/>
          </p:nvSpPr>
          <p:spPr>
            <a:xfrm>
              <a:off x="3652158" y="38154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47FFCBEA-E980-4379-9371-E11E548271BF}"/>
                </a:ext>
              </a:extLst>
            </p:cNvPr>
            <p:cNvSpPr/>
            <p:nvPr/>
          </p:nvSpPr>
          <p:spPr>
            <a:xfrm>
              <a:off x="3644779" y="38383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E6213792-C168-4299-8E62-714B64C964E5}"/>
                </a:ext>
              </a:extLst>
            </p:cNvPr>
            <p:cNvSpPr/>
            <p:nvPr/>
          </p:nvSpPr>
          <p:spPr>
            <a:xfrm>
              <a:off x="3723744" y="38501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4896824E-1588-4B23-971A-4D7A48F1904F}"/>
                </a:ext>
              </a:extLst>
            </p:cNvPr>
            <p:cNvSpPr/>
            <p:nvPr/>
          </p:nvSpPr>
          <p:spPr>
            <a:xfrm>
              <a:off x="3628543" y="3804404"/>
              <a:ext cx="94463" cy="85608"/>
            </a:xfrm>
            <a:custGeom>
              <a:avLst/>
              <a:gdLst>
                <a:gd name="connsiteX0" fmla="*/ 16236 w 94463"/>
                <a:gd name="connsiteY0" fmla="*/ 36162 h 85608"/>
                <a:gd name="connsiteX1" fmla="*/ 8856 w 94463"/>
                <a:gd name="connsiteY1" fmla="*/ 41328 h 85608"/>
                <a:gd name="connsiteX2" fmla="*/ 22878 w 94463"/>
                <a:gd name="connsiteY2" fmla="*/ 56088 h 85608"/>
                <a:gd name="connsiteX3" fmla="*/ 8118 w 94463"/>
                <a:gd name="connsiteY3" fmla="*/ 42066 h 85608"/>
                <a:gd name="connsiteX4" fmla="*/ 8118 w 94463"/>
                <a:gd name="connsiteY4" fmla="*/ 42066 h 85608"/>
                <a:gd name="connsiteX5" fmla="*/ 0 w 94463"/>
                <a:gd name="connsiteY5" fmla="*/ 39114 h 85608"/>
                <a:gd name="connsiteX6" fmla="*/ 0 w 94463"/>
                <a:gd name="connsiteY6" fmla="*/ 84132 h 85608"/>
                <a:gd name="connsiteX7" fmla="*/ 17712 w 94463"/>
                <a:gd name="connsiteY7" fmla="*/ 84132 h 85608"/>
                <a:gd name="connsiteX8" fmla="*/ 17712 w 94463"/>
                <a:gd name="connsiteY8" fmla="*/ 76014 h 85608"/>
                <a:gd name="connsiteX9" fmla="*/ 17712 w 94463"/>
                <a:gd name="connsiteY9" fmla="*/ 70110 h 85608"/>
                <a:gd name="connsiteX10" fmla="*/ 21402 w 94463"/>
                <a:gd name="connsiteY10" fmla="*/ 65682 h 85608"/>
                <a:gd name="connsiteX11" fmla="*/ 36162 w 94463"/>
                <a:gd name="connsiteY11" fmla="*/ 70110 h 85608"/>
                <a:gd name="connsiteX12" fmla="*/ 39852 w 94463"/>
                <a:gd name="connsiteY12" fmla="*/ 55350 h 85608"/>
                <a:gd name="connsiteX13" fmla="*/ 32472 w 94463"/>
                <a:gd name="connsiteY13" fmla="*/ 55350 h 85608"/>
                <a:gd name="connsiteX14" fmla="*/ 39852 w 94463"/>
                <a:gd name="connsiteY14" fmla="*/ 55350 h 85608"/>
                <a:gd name="connsiteX15" fmla="*/ 39852 w 94463"/>
                <a:gd name="connsiteY15" fmla="*/ 55350 h 85608"/>
                <a:gd name="connsiteX16" fmla="*/ 56826 w 94463"/>
                <a:gd name="connsiteY16" fmla="*/ 45756 h 85608"/>
                <a:gd name="connsiteX17" fmla="*/ 56826 w 94463"/>
                <a:gd name="connsiteY17" fmla="*/ 45756 h 85608"/>
                <a:gd name="connsiteX18" fmla="*/ 49446 w 94463"/>
                <a:gd name="connsiteY18" fmla="*/ 45756 h 85608"/>
                <a:gd name="connsiteX19" fmla="*/ 58302 w 94463"/>
                <a:gd name="connsiteY19" fmla="*/ 45756 h 85608"/>
                <a:gd name="connsiteX20" fmla="*/ 58302 w 94463"/>
                <a:gd name="connsiteY20" fmla="*/ 45756 h 85608"/>
                <a:gd name="connsiteX21" fmla="*/ 73800 w 94463"/>
                <a:gd name="connsiteY21" fmla="*/ 39852 h 85608"/>
                <a:gd name="connsiteX22" fmla="*/ 81918 w 94463"/>
                <a:gd name="connsiteY22" fmla="*/ 39852 h 85608"/>
                <a:gd name="connsiteX23" fmla="*/ 94464 w 94463"/>
                <a:gd name="connsiteY23" fmla="*/ 39852 h 85608"/>
                <a:gd name="connsiteX24" fmla="*/ 94464 w 94463"/>
                <a:gd name="connsiteY24" fmla="*/ 40590 h 85608"/>
                <a:gd name="connsiteX25" fmla="*/ 85608 w 94463"/>
                <a:gd name="connsiteY25" fmla="*/ 28044 h 85608"/>
                <a:gd name="connsiteX26" fmla="*/ 70110 w 94463"/>
                <a:gd name="connsiteY26" fmla="*/ 28044 h 85608"/>
                <a:gd name="connsiteX27" fmla="*/ 70110 w 94463"/>
                <a:gd name="connsiteY27" fmla="*/ 28044 h 85608"/>
                <a:gd name="connsiteX28" fmla="*/ 76752 w 94463"/>
                <a:gd name="connsiteY28" fmla="*/ 37638 h 85608"/>
                <a:gd name="connsiteX29" fmla="*/ 69372 w 94463"/>
                <a:gd name="connsiteY29" fmla="*/ 27306 h 85608"/>
                <a:gd name="connsiteX30" fmla="*/ 69372 w 94463"/>
                <a:gd name="connsiteY30" fmla="*/ 27306 h 85608"/>
                <a:gd name="connsiteX31" fmla="*/ 53136 w 94463"/>
                <a:gd name="connsiteY31" fmla="*/ 27306 h 85608"/>
                <a:gd name="connsiteX32" fmla="*/ 36900 w 94463"/>
                <a:gd name="connsiteY32" fmla="*/ 33210 h 85608"/>
                <a:gd name="connsiteX33" fmla="*/ 36900 w 94463"/>
                <a:gd name="connsiteY33" fmla="*/ 33210 h 85608"/>
                <a:gd name="connsiteX34" fmla="*/ 36900 w 94463"/>
                <a:gd name="connsiteY34" fmla="*/ 33210 h 85608"/>
                <a:gd name="connsiteX35" fmla="*/ 36900 w 94463"/>
                <a:gd name="connsiteY35" fmla="*/ 28044 h 85608"/>
                <a:gd name="connsiteX36" fmla="*/ 36900 w 94463"/>
                <a:gd name="connsiteY36" fmla="*/ 20664 h 85608"/>
                <a:gd name="connsiteX37" fmla="*/ 36900 w 94463"/>
                <a:gd name="connsiteY37" fmla="*/ 20664 h 85608"/>
                <a:gd name="connsiteX38" fmla="*/ 45756 w 94463"/>
                <a:gd name="connsiteY38" fmla="*/ 9594 h 85608"/>
                <a:gd name="connsiteX39" fmla="*/ 33210 w 94463"/>
                <a:gd name="connsiteY39" fmla="*/ 0 h 85608"/>
                <a:gd name="connsiteX40" fmla="*/ 18450 w 94463"/>
                <a:gd name="connsiteY40" fmla="*/ 16236 h 85608"/>
                <a:gd name="connsiteX41" fmla="*/ 11808 w 94463"/>
                <a:gd name="connsiteY41" fmla="*/ 37638 h 85608"/>
                <a:gd name="connsiteX42" fmla="*/ 11808 w 94463"/>
                <a:gd name="connsiteY42" fmla="*/ 37638 h 8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463" h="85608">
                  <a:moveTo>
                    <a:pt x="16236" y="36162"/>
                  </a:moveTo>
                  <a:cubicBezTo>
                    <a:pt x="13401" y="37274"/>
                    <a:pt x="10871" y="39045"/>
                    <a:pt x="8856" y="41328"/>
                  </a:cubicBezTo>
                  <a:cubicBezTo>
                    <a:pt x="13284" y="41328"/>
                    <a:pt x="22878" y="49446"/>
                    <a:pt x="22878" y="56088"/>
                  </a:cubicBezTo>
                  <a:cubicBezTo>
                    <a:pt x="22878" y="49446"/>
                    <a:pt x="11808" y="43542"/>
                    <a:pt x="8118" y="42066"/>
                  </a:cubicBezTo>
                  <a:lnTo>
                    <a:pt x="8118" y="42066"/>
                  </a:lnTo>
                  <a:lnTo>
                    <a:pt x="0" y="39114"/>
                  </a:lnTo>
                  <a:cubicBezTo>
                    <a:pt x="4689" y="53754"/>
                    <a:pt x="4689" y="69492"/>
                    <a:pt x="0" y="84132"/>
                  </a:cubicBezTo>
                  <a:cubicBezTo>
                    <a:pt x="5740" y="86100"/>
                    <a:pt x="11972" y="86100"/>
                    <a:pt x="17712" y="84132"/>
                  </a:cubicBezTo>
                  <a:cubicBezTo>
                    <a:pt x="17712" y="84132"/>
                    <a:pt x="17712" y="78966"/>
                    <a:pt x="17712" y="76014"/>
                  </a:cubicBezTo>
                  <a:cubicBezTo>
                    <a:pt x="17712" y="73062"/>
                    <a:pt x="17712" y="76014"/>
                    <a:pt x="17712" y="70110"/>
                  </a:cubicBezTo>
                  <a:cubicBezTo>
                    <a:pt x="17682" y="67926"/>
                    <a:pt x="19249" y="66046"/>
                    <a:pt x="21402" y="65682"/>
                  </a:cubicBezTo>
                  <a:cubicBezTo>
                    <a:pt x="21402" y="65682"/>
                    <a:pt x="28782" y="65682"/>
                    <a:pt x="36162" y="70110"/>
                  </a:cubicBezTo>
                  <a:cubicBezTo>
                    <a:pt x="39225" y="65838"/>
                    <a:pt x="40544" y="60560"/>
                    <a:pt x="39852" y="55350"/>
                  </a:cubicBezTo>
                  <a:lnTo>
                    <a:pt x="32472" y="55350"/>
                  </a:lnTo>
                  <a:lnTo>
                    <a:pt x="39852" y="55350"/>
                  </a:lnTo>
                  <a:lnTo>
                    <a:pt x="39852" y="55350"/>
                  </a:lnTo>
                  <a:cubicBezTo>
                    <a:pt x="46521" y="54419"/>
                    <a:pt x="52588" y="50990"/>
                    <a:pt x="56826" y="45756"/>
                  </a:cubicBezTo>
                  <a:lnTo>
                    <a:pt x="56826" y="45756"/>
                  </a:lnTo>
                  <a:cubicBezTo>
                    <a:pt x="54411" y="46415"/>
                    <a:pt x="51862" y="46415"/>
                    <a:pt x="49446" y="45756"/>
                  </a:cubicBezTo>
                  <a:cubicBezTo>
                    <a:pt x="52354" y="46475"/>
                    <a:pt x="55394" y="46475"/>
                    <a:pt x="58302" y="45756"/>
                  </a:cubicBezTo>
                  <a:lnTo>
                    <a:pt x="58302" y="45756"/>
                  </a:lnTo>
                  <a:cubicBezTo>
                    <a:pt x="63917" y="45270"/>
                    <a:pt x="69285" y="43225"/>
                    <a:pt x="73800" y="39852"/>
                  </a:cubicBezTo>
                  <a:cubicBezTo>
                    <a:pt x="76449" y="40611"/>
                    <a:pt x="79269" y="40611"/>
                    <a:pt x="81918" y="39852"/>
                  </a:cubicBezTo>
                  <a:cubicBezTo>
                    <a:pt x="85933" y="38171"/>
                    <a:pt x="90449" y="38171"/>
                    <a:pt x="94464" y="39852"/>
                  </a:cubicBezTo>
                  <a:lnTo>
                    <a:pt x="94464" y="40590"/>
                  </a:lnTo>
                  <a:cubicBezTo>
                    <a:pt x="93106" y="35485"/>
                    <a:pt x="89962" y="31035"/>
                    <a:pt x="85608" y="28044"/>
                  </a:cubicBezTo>
                  <a:cubicBezTo>
                    <a:pt x="80855" y="25113"/>
                    <a:pt x="74863" y="25113"/>
                    <a:pt x="70110" y="28044"/>
                  </a:cubicBezTo>
                  <a:lnTo>
                    <a:pt x="70110" y="28044"/>
                  </a:lnTo>
                  <a:cubicBezTo>
                    <a:pt x="70479" y="32189"/>
                    <a:pt x="73002" y="35834"/>
                    <a:pt x="76752" y="37638"/>
                  </a:cubicBezTo>
                  <a:cubicBezTo>
                    <a:pt x="72492" y="35922"/>
                    <a:pt x="69613" y="31892"/>
                    <a:pt x="69372" y="27306"/>
                  </a:cubicBezTo>
                  <a:cubicBezTo>
                    <a:pt x="69372" y="27306"/>
                    <a:pt x="69372" y="27306"/>
                    <a:pt x="69372" y="27306"/>
                  </a:cubicBezTo>
                  <a:cubicBezTo>
                    <a:pt x="69372" y="27306"/>
                    <a:pt x="54612" y="27306"/>
                    <a:pt x="53136" y="27306"/>
                  </a:cubicBezTo>
                  <a:cubicBezTo>
                    <a:pt x="51660" y="27306"/>
                    <a:pt x="42066" y="27306"/>
                    <a:pt x="36900" y="33210"/>
                  </a:cubicBezTo>
                  <a:lnTo>
                    <a:pt x="36900" y="33210"/>
                  </a:lnTo>
                  <a:lnTo>
                    <a:pt x="36900" y="33210"/>
                  </a:lnTo>
                  <a:lnTo>
                    <a:pt x="36900" y="28044"/>
                  </a:lnTo>
                  <a:cubicBezTo>
                    <a:pt x="38083" y="25726"/>
                    <a:pt x="38083" y="22982"/>
                    <a:pt x="36900" y="20664"/>
                  </a:cubicBezTo>
                  <a:lnTo>
                    <a:pt x="36900" y="20664"/>
                  </a:lnTo>
                  <a:cubicBezTo>
                    <a:pt x="41065" y="18133"/>
                    <a:pt x="44202" y="14213"/>
                    <a:pt x="45756" y="9594"/>
                  </a:cubicBezTo>
                  <a:cubicBezTo>
                    <a:pt x="37638" y="9594"/>
                    <a:pt x="33210" y="3690"/>
                    <a:pt x="33210" y="0"/>
                  </a:cubicBezTo>
                  <a:cubicBezTo>
                    <a:pt x="25257" y="1581"/>
                    <a:pt x="19268" y="8168"/>
                    <a:pt x="18450" y="16236"/>
                  </a:cubicBezTo>
                  <a:cubicBezTo>
                    <a:pt x="12380" y="21548"/>
                    <a:pt x="9812" y="29823"/>
                    <a:pt x="11808" y="37638"/>
                  </a:cubicBezTo>
                  <a:lnTo>
                    <a:pt x="11808" y="376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E81A8291-1920-4949-B894-234E7C035979}"/>
                </a:ext>
              </a:extLst>
            </p:cNvPr>
            <p:cNvSpPr/>
            <p:nvPr/>
          </p:nvSpPr>
          <p:spPr>
            <a:xfrm>
              <a:off x="3669133" y="3801270"/>
              <a:ext cx="30257" cy="9775"/>
            </a:xfrm>
            <a:custGeom>
              <a:avLst/>
              <a:gdLst>
                <a:gd name="connsiteX0" fmla="*/ 0 w 30257"/>
                <a:gd name="connsiteY0" fmla="*/ 919 h 9775"/>
                <a:gd name="connsiteX1" fmla="*/ 0 w 30257"/>
                <a:gd name="connsiteY1" fmla="*/ 919 h 9775"/>
                <a:gd name="connsiteX2" fmla="*/ 0 w 30257"/>
                <a:gd name="connsiteY2" fmla="*/ 919 h 9775"/>
                <a:gd name="connsiteX3" fmla="*/ 12546 w 30257"/>
                <a:gd name="connsiteY3" fmla="*/ 9775 h 9775"/>
                <a:gd name="connsiteX4" fmla="*/ 12546 w 30257"/>
                <a:gd name="connsiteY4" fmla="*/ 9775 h 9775"/>
                <a:gd name="connsiteX5" fmla="*/ 22878 w 30257"/>
                <a:gd name="connsiteY5" fmla="*/ 9775 h 9775"/>
                <a:gd name="connsiteX6" fmla="*/ 30258 w 30257"/>
                <a:gd name="connsiteY6" fmla="*/ 9775 h 9775"/>
                <a:gd name="connsiteX7" fmla="*/ 25830 w 30257"/>
                <a:gd name="connsiteY7" fmla="*/ 5347 h 9775"/>
                <a:gd name="connsiteX8" fmla="*/ 0 w 30257"/>
                <a:gd name="connsiteY8" fmla="*/ 919 h 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57" h="9775">
                  <a:moveTo>
                    <a:pt x="0" y="919"/>
                  </a:moveTo>
                  <a:lnTo>
                    <a:pt x="0" y="919"/>
                  </a:lnTo>
                  <a:cubicBezTo>
                    <a:pt x="0" y="919"/>
                    <a:pt x="0" y="919"/>
                    <a:pt x="0" y="919"/>
                  </a:cubicBezTo>
                  <a:cubicBezTo>
                    <a:pt x="0" y="919"/>
                    <a:pt x="4428" y="9775"/>
                    <a:pt x="12546" y="9775"/>
                  </a:cubicBezTo>
                  <a:lnTo>
                    <a:pt x="12546" y="9775"/>
                  </a:lnTo>
                  <a:lnTo>
                    <a:pt x="22878" y="9775"/>
                  </a:lnTo>
                  <a:lnTo>
                    <a:pt x="30258" y="9775"/>
                  </a:lnTo>
                  <a:cubicBezTo>
                    <a:pt x="30258" y="9775"/>
                    <a:pt x="30258" y="6085"/>
                    <a:pt x="25830" y="5347"/>
                  </a:cubicBezTo>
                  <a:cubicBezTo>
                    <a:pt x="18191" y="393"/>
                    <a:pt x="8853" y="-1208"/>
                    <a:pt x="0" y="91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D9E8BA5A-BB87-4E71-B13E-CFF56E3EA7A4}"/>
                </a:ext>
              </a:extLst>
            </p:cNvPr>
            <p:cNvSpPr/>
            <p:nvPr/>
          </p:nvSpPr>
          <p:spPr>
            <a:xfrm>
              <a:off x="3697914" y="3909938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316DC907-AAE3-4BF3-B95E-EE61C4255831}"/>
                </a:ext>
              </a:extLst>
            </p:cNvPr>
            <p:cNvSpPr/>
            <p:nvPr/>
          </p:nvSpPr>
          <p:spPr>
            <a:xfrm>
              <a:off x="3653142" y="3876432"/>
              <a:ext cx="52152" cy="30344"/>
            </a:xfrm>
            <a:custGeom>
              <a:avLst/>
              <a:gdLst>
                <a:gd name="connsiteX0" fmla="*/ 30012 w 52152"/>
                <a:gd name="connsiteY0" fmla="*/ 24649 h 30344"/>
                <a:gd name="connsiteX1" fmla="*/ 24108 w 52152"/>
                <a:gd name="connsiteY1" fmla="*/ 12103 h 30344"/>
                <a:gd name="connsiteX2" fmla="*/ 19680 w 52152"/>
                <a:gd name="connsiteY2" fmla="*/ 1771 h 30344"/>
                <a:gd name="connsiteX3" fmla="*/ 19680 w 52152"/>
                <a:gd name="connsiteY3" fmla="*/ 1771 h 30344"/>
                <a:gd name="connsiteX4" fmla="*/ 5658 w 52152"/>
                <a:gd name="connsiteY4" fmla="*/ 1771 h 30344"/>
                <a:gd name="connsiteX5" fmla="*/ 1968 w 52152"/>
                <a:gd name="connsiteY5" fmla="*/ 1771 h 30344"/>
                <a:gd name="connsiteX6" fmla="*/ 1968 w 52152"/>
                <a:gd name="connsiteY6" fmla="*/ 8413 h 30344"/>
                <a:gd name="connsiteX7" fmla="*/ 1968 w 52152"/>
                <a:gd name="connsiteY7" fmla="*/ 15793 h 30344"/>
                <a:gd name="connsiteX8" fmla="*/ 1968 w 52152"/>
                <a:gd name="connsiteY8" fmla="*/ 15793 h 30344"/>
                <a:gd name="connsiteX9" fmla="*/ 14514 w 52152"/>
                <a:gd name="connsiteY9" fmla="*/ 26125 h 30344"/>
                <a:gd name="connsiteX10" fmla="*/ 22632 w 52152"/>
                <a:gd name="connsiteY10" fmla="*/ 26125 h 30344"/>
                <a:gd name="connsiteX11" fmla="*/ 22632 w 52152"/>
                <a:gd name="connsiteY11" fmla="*/ 20959 h 30344"/>
                <a:gd name="connsiteX12" fmla="*/ 30750 w 52152"/>
                <a:gd name="connsiteY12" fmla="*/ 20959 h 30344"/>
                <a:gd name="connsiteX13" fmla="*/ 23370 w 52152"/>
                <a:gd name="connsiteY13" fmla="*/ 20959 h 30344"/>
                <a:gd name="connsiteX14" fmla="*/ 23370 w 52152"/>
                <a:gd name="connsiteY14" fmla="*/ 27601 h 30344"/>
                <a:gd name="connsiteX15" fmla="*/ 23370 w 52152"/>
                <a:gd name="connsiteY15" fmla="*/ 27601 h 30344"/>
                <a:gd name="connsiteX16" fmla="*/ 52152 w 52152"/>
                <a:gd name="connsiteY16" fmla="*/ 27601 h 30344"/>
                <a:gd name="connsiteX17" fmla="*/ 52152 w 52152"/>
                <a:gd name="connsiteY17" fmla="*/ 27601 h 30344"/>
                <a:gd name="connsiteX18" fmla="*/ 30012 w 52152"/>
                <a:gd name="connsiteY18" fmla="*/ 24649 h 3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2152" h="30344">
                  <a:moveTo>
                    <a:pt x="30012" y="24649"/>
                  </a:moveTo>
                  <a:cubicBezTo>
                    <a:pt x="26348" y="21499"/>
                    <a:pt x="24200" y="16935"/>
                    <a:pt x="24108" y="12103"/>
                  </a:cubicBezTo>
                  <a:cubicBezTo>
                    <a:pt x="24053" y="8210"/>
                    <a:pt x="22461" y="4497"/>
                    <a:pt x="19680" y="1771"/>
                  </a:cubicBezTo>
                  <a:lnTo>
                    <a:pt x="19680" y="1771"/>
                  </a:lnTo>
                  <a:cubicBezTo>
                    <a:pt x="15304" y="-590"/>
                    <a:pt x="10034" y="-590"/>
                    <a:pt x="5658" y="1771"/>
                  </a:cubicBezTo>
                  <a:cubicBezTo>
                    <a:pt x="5658" y="1771"/>
                    <a:pt x="1968" y="1771"/>
                    <a:pt x="1968" y="1771"/>
                  </a:cubicBezTo>
                  <a:cubicBezTo>
                    <a:pt x="2530" y="3950"/>
                    <a:pt x="2530" y="6235"/>
                    <a:pt x="1968" y="8413"/>
                  </a:cubicBezTo>
                  <a:cubicBezTo>
                    <a:pt x="1968" y="8413"/>
                    <a:pt x="-2460" y="13579"/>
                    <a:pt x="1968" y="15793"/>
                  </a:cubicBezTo>
                  <a:lnTo>
                    <a:pt x="1968" y="15793"/>
                  </a:lnTo>
                  <a:cubicBezTo>
                    <a:pt x="4413" y="20926"/>
                    <a:pt x="9008" y="24710"/>
                    <a:pt x="14514" y="26125"/>
                  </a:cubicBezTo>
                  <a:lnTo>
                    <a:pt x="22632" y="26125"/>
                  </a:lnTo>
                  <a:cubicBezTo>
                    <a:pt x="21935" y="24474"/>
                    <a:pt x="21935" y="22611"/>
                    <a:pt x="22632" y="20959"/>
                  </a:cubicBezTo>
                  <a:cubicBezTo>
                    <a:pt x="25095" y="19337"/>
                    <a:pt x="28287" y="19337"/>
                    <a:pt x="30750" y="20959"/>
                  </a:cubicBezTo>
                  <a:cubicBezTo>
                    <a:pt x="28407" y="19885"/>
                    <a:pt x="25713" y="19885"/>
                    <a:pt x="23370" y="20959"/>
                  </a:cubicBezTo>
                  <a:cubicBezTo>
                    <a:pt x="22318" y="23049"/>
                    <a:pt x="22318" y="25513"/>
                    <a:pt x="23370" y="27601"/>
                  </a:cubicBezTo>
                  <a:lnTo>
                    <a:pt x="23370" y="27601"/>
                  </a:lnTo>
                  <a:cubicBezTo>
                    <a:pt x="32615" y="31259"/>
                    <a:pt x="42906" y="31259"/>
                    <a:pt x="52152" y="27601"/>
                  </a:cubicBezTo>
                  <a:lnTo>
                    <a:pt x="52152" y="27601"/>
                  </a:lnTo>
                  <a:cubicBezTo>
                    <a:pt x="44682" y="29725"/>
                    <a:pt x="36665" y="28657"/>
                    <a:pt x="30012" y="2464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29409497-DE0A-451E-B551-89DD8FA6C025}"/>
                </a:ext>
              </a:extLst>
            </p:cNvPr>
            <p:cNvSpPr/>
            <p:nvPr/>
          </p:nvSpPr>
          <p:spPr>
            <a:xfrm>
              <a:off x="3618948" y="3800713"/>
              <a:ext cx="4428" cy="23616"/>
            </a:xfrm>
            <a:custGeom>
              <a:avLst/>
              <a:gdLst>
                <a:gd name="connsiteX0" fmla="*/ 0 w 4428"/>
                <a:gd name="connsiteY0" fmla="*/ 0 h 23616"/>
                <a:gd name="connsiteX1" fmla="*/ 0 w 4428"/>
                <a:gd name="connsiteY1" fmla="*/ 0 h 23616"/>
                <a:gd name="connsiteX2" fmla="*/ 0 w 4428"/>
                <a:gd name="connsiteY2" fmla="*/ 5166 h 23616"/>
                <a:gd name="connsiteX3" fmla="*/ 0 w 4428"/>
                <a:gd name="connsiteY3" fmla="*/ 5166 h 23616"/>
                <a:gd name="connsiteX4" fmla="*/ 4428 w 4428"/>
                <a:gd name="connsiteY4" fmla="*/ 23616 h 23616"/>
                <a:gd name="connsiteX5" fmla="*/ 4428 w 4428"/>
                <a:gd name="connsiteY5" fmla="*/ 14022 h 23616"/>
                <a:gd name="connsiteX6" fmla="*/ 4428 w 4428"/>
                <a:gd name="connsiteY6" fmla="*/ 14022 h 23616"/>
                <a:gd name="connsiteX7" fmla="*/ 4428 w 4428"/>
                <a:gd name="connsiteY7" fmla="*/ 1476 h 23616"/>
                <a:gd name="connsiteX8" fmla="*/ 0 w 4428"/>
                <a:gd name="connsiteY8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8" h="23616">
                  <a:moveTo>
                    <a:pt x="0" y="0"/>
                  </a:move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776" y="11463"/>
                    <a:pt x="2261" y="17653"/>
                    <a:pt x="4428" y="23616"/>
                  </a:cubicBezTo>
                  <a:cubicBezTo>
                    <a:pt x="4010" y="20432"/>
                    <a:pt x="4010" y="17206"/>
                    <a:pt x="4428" y="14022"/>
                  </a:cubicBezTo>
                  <a:lnTo>
                    <a:pt x="4428" y="14022"/>
                  </a:lnTo>
                  <a:cubicBezTo>
                    <a:pt x="4428" y="7380"/>
                    <a:pt x="4428" y="3690"/>
                    <a:pt x="4428" y="1476"/>
                  </a:cubicBezTo>
                  <a:cubicBezTo>
                    <a:pt x="2812" y="1613"/>
                    <a:pt x="1210" y="10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492E48FD-82B2-4E08-BABA-80860AE2AA24}"/>
                </a:ext>
              </a:extLst>
            </p:cNvPr>
            <p:cNvSpPr/>
            <p:nvPr/>
          </p:nvSpPr>
          <p:spPr>
            <a:xfrm>
              <a:off x="3616159" y="3783739"/>
              <a:ext cx="12998" cy="17850"/>
            </a:xfrm>
            <a:custGeom>
              <a:avLst/>
              <a:gdLst>
                <a:gd name="connsiteX0" fmla="*/ 6479 w 12998"/>
                <a:gd name="connsiteY0" fmla="*/ 0 h 17850"/>
                <a:gd name="connsiteX1" fmla="*/ 575 w 12998"/>
                <a:gd name="connsiteY1" fmla="*/ 0 h 17850"/>
                <a:gd name="connsiteX2" fmla="*/ 575 w 12998"/>
                <a:gd name="connsiteY2" fmla="*/ 16236 h 17850"/>
                <a:gd name="connsiteX3" fmla="*/ 575 w 12998"/>
                <a:gd name="connsiteY3" fmla="*/ 16236 h 17850"/>
                <a:gd name="connsiteX4" fmla="*/ 10948 w 12998"/>
                <a:gd name="connsiteY4" fmla="*/ 15077 h 17850"/>
                <a:gd name="connsiteX5" fmla="*/ 12383 w 12998"/>
                <a:gd name="connsiteY5" fmla="*/ 8856 h 17850"/>
                <a:gd name="connsiteX6" fmla="*/ 12383 w 12998"/>
                <a:gd name="connsiteY6" fmla="*/ 0 h 1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8" h="17850">
                  <a:moveTo>
                    <a:pt x="6479" y="0"/>
                  </a:moveTo>
                  <a:lnTo>
                    <a:pt x="575" y="0"/>
                  </a:lnTo>
                  <a:cubicBezTo>
                    <a:pt x="-192" y="5385"/>
                    <a:pt x="-192" y="10852"/>
                    <a:pt x="575" y="16236"/>
                  </a:cubicBezTo>
                  <a:lnTo>
                    <a:pt x="575" y="16236"/>
                  </a:lnTo>
                  <a:cubicBezTo>
                    <a:pt x="3760" y="18781"/>
                    <a:pt x="8403" y="18261"/>
                    <a:pt x="10948" y="15077"/>
                  </a:cubicBezTo>
                  <a:cubicBezTo>
                    <a:pt x="12345" y="13328"/>
                    <a:pt x="12872" y="11040"/>
                    <a:pt x="12383" y="8856"/>
                  </a:cubicBezTo>
                  <a:cubicBezTo>
                    <a:pt x="13204" y="5961"/>
                    <a:pt x="13204" y="2895"/>
                    <a:pt x="12383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49FDE4E4-99C1-48FC-BB87-DDC1E37CDE3B}"/>
                </a:ext>
              </a:extLst>
            </p:cNvPr>
            <p:cNvSpPr/>
            <p:nvPr/>
          </p:nvSpPr>
          <p:spPr>
            <a:xfrm>
              <a:off x="3616735" y="3766028"/>
              <a:ext cx="12273" cy="16235"/>
            </a:xfrm>
            <a:custGeom>
              <a:avLst/>
              <a:gdLst>
                <a:gd name="connsiteX0" fmla="*/ 5904 w 12273"/>
                <a:gd name="connsiteY0" fmla="*/ 0 h 16235"/>
                <a:gd name="connsiteX1" fmla="*/ 0 w 12273"/>
                <a:gd name="connsiteY1" fmla="*/ 16236 h 16235"/>
                <a:gd name="connsiteX2" fmla="*/ 5904 w 12273"/>
                <a:gd name="connsiteY2" fmla="*/ 16236 h 16235"/>
                <a:gd name="connsiteX3" fmla="*/ 11808 w 12273"/>
                <a:gd name="connsiteY3" fmla="*/ 10332 h 16235"/>
                <a:gd name="connsiteX4" fmla="*/ 11808 w 12273"/>
                <a:gd name="connsiteY4" fmla="*/ 4428 h 16235"/>
                <a:gd name="connsiteX5" fmla="*/ 5904 w 12273"/>
                <a:gd name="connsiteY5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73" h="16235">
                  <a:moveTo>
                    <a:pt x="5904" y="0"/>
                  </a:moveTo>
                  <a:cubicBezTo>
                    <a:pt x="3496" y="5241"/>
                    <a:pt x="1521" y="10671"/>
                    <a:pt x="0" y="16236"/>
                  </a:cubicBezTo>
                  <a:lnTo>
                    <a:pt x="5904" y="16236"/>
                  </a:lnTo>
                  <a:cubicBezTo>
                    <a:pt x="8670" y="15272"/>
                    <a:pt x="10844" y="13098"/>
                    <a:pt x="11808" y="10332"/>
                  </a:cubicBezTo>
                  <a:cubicBezTo>
                    <a:pt x="12429" y="8413"/>
                    <a:pt x="12429" y="6347"/>
                    <a:pt x="11808" y="4428"/>
                  </a:cubicBezTo>
                  <a:cubicBezTo>
                    <a:pt x="9581" y="3333"/>
                    <a:pt x="7579" y="1831"/>
                    <a:pt x="590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8483A175-DCD0-445C-AA45-E95EDA439055}"/>
                </a:ext>
              </a:extLst>
            </p:cNvPr>
            <p:cNvSpPr/>
            <p:nvPr/>
          </p:nvSpPr>
          <p:spPr>
            <a:xfrm>
              <a:off x="3624114" y="3749054"/>
              <a:ext cx="22140" cy="21355"/>
            </a:xfrm>
            <a:custGeom>
              <a:avLst/>
              <a:gdLst>
                <a:gd name="connsiteX0" fmla="*/ 12546 w 22140"/>
                <a:gd name="connsiteY0" fmla="*/ 0 h 21355"/>
                <a:gd name="connsiteX1" fmla="*/ 0 w 22140"/>
                <a:gd name="connsiteY1" fmla="*/ 14022 h 21355"/>
                <a:gd name="connsiteX2" fmla="*/ 0 w 22140"/>
                <a:gd name="connsiteY2" fmla="*/ 14022 h 21355"/>
                <a:gd name="connsiteX3" fmla="*/ 11070 w 22140"/>
                <a:gd name="connsiteY3" fmla="*/ 20664 h 21355"/>
                <a:gd name="connsiteX4" fmla="*/ 16974 w 22140"/>
                <a:gd name="connsiteY4" fmla="*/ 20664 h 21355"/>
                <a:gd name="connsiteX5" fmla="*/ 22140 w 22140"/>
                <a:gd name="connsiteY5" fmla="*/ 11070 h 21355"/>
                <a:gd name="connsiteX6" fmla="*/ 12546 w 22140"/>
                <a:gd name="connsiteY6" fmla="*/ 0 h 2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0" h="21355">
                  <a:moveTo>
                    <a:pt x="12546" y="0"/>
                  </a:moveTo>
                  <a:cubicBezTo>
                    <a:pt x="7783" y="4120"/>
                    <a:pt x="3567" y="8832"/>
                    <a:pt x="0" y="14022"/>
                  </a:cubicBezTo>
                  <a:lnTo>
                    <a:pt x="0" y="14022"/>
                  </a:lnTo>
                  <a:cubicBezTo>
                    <a:pt x="2671" y="17608"/>
                    <a:pt x="6649" y="19995"/>
                    <a:pt x="11070" y="20664"/>
                  </a:cubicBezTo>
                  <a:cubicBezTo>
                    <a:pt x="12930" y="21587"/>
                    <a:pt x="15114" y="21587"/>
                    <a:pt x="16974" y="20664"/>
                  </a:cubicBezTo>
                  <a:cubicBezTo>
                    <a:pt x="19523" y="17986"/>
                    <a:pt x="21308" y="14673"/>
                    <a:pt x="22140" y="11070"/>
                  </a:cubicBezTo>
                  <a:cubicBezTo>
                    <a:pt x="17968" y="8352"/>
                    <a:pt x="14643" y="4516"/>
                    <a:pt x="1254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DD8DC37F-5197-41CC-8B35-BB182C7E01ED}"/>
                </a:ext>
              </a:extLst>
            </p:cNvPr>
            <p:cNvSpPr/>
            <p:nvPr/>
          </p:nvSpPr>
          <p:spPr>
            <a:xfrm>
              <a:off x="3639612" y="3739460"/>
              <a:ext cx="25830" cy="20664"/>
            </a:xfrm>
            <a:custGeom>
              <a:avLst/>
              <a:gdLst>
                <a:gd name="connsiteX0" fmla="*/ 12546 w 25830"/>
                <a:gd name="connsiteY0" fmla="*/ 20664 h 20664"/>
                <a:gd name="connsiteX1" fmla="*/ 19188 w 25830"/>
                <a:gd name="connsiteY1" fmla="*/ 20664 h 20664"/>
                <a:gd name="connsiteX2" fmla="*/ 25830 w 25830"/>
                <a:gd name="connsiteY2" fmla="*/ 13284 h 20664"/>
                <a:gd name="connsiteX3" fmla="*/ 25830 w 25830"/>
                <a:gd name="connsiteY3" fmla="*/ 13284 h 20664"/>
                <a:gd name="connsiteX4" fmla="*/ 22140 w 25830"/>
                <a:gd name="connsiteY4" fmla="*/ 0 h 20664"/>
                <a:gd name="connsiteX5" fmla="*/ 0 w 25830"/>
                <a:gd name="connsiteY5" fmla="*/ 11070 h 20664"/>
                <a:gd name="connsiteX6" fmla="*/ 12546 w 25830"/>
                <a:gd name="connsiteY6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30" h="20664">
                  <a:moveTo>
                    <a:pt x="12546" y="20664"/>
                  </a:moveTo>
                  <a:lnTo>
                    <a:pt x="19188" y="20664"/>
                  </a:lnTo>
                  <a:cubicBezTo>
                    <a:pt x="22443" y="19390"/>
                    <a:pt x="24905" y="16654"/>
                    <a:pt x="25830" y="13284"/>
                  </a:cubicBezTo>
                  <a:lnTo>
                    <a:pt x="25830" y="13284"/>
                  </a:lnTo>
                  <a:cubicBezTo>
                    <a:pt x="23346" y="9304"/>
                    <a:pt x="22065" y="4691"/>
                    <a:pt x="22140" y="0"/>
                  </a:cubicBezTo>
                  <a:cubicBezTo>
                    <a:pt x="14215" y="2480"/>
                    <a:pt x="6739" y="6218"/>
                    <a:pt x="0" y="11070"/>
                  </a:cubicBezTo>
                  <a:cubicBezTo>
                    <a:pt x="0" y="11070"/>
                    <a:pt x="3690" y="20664"/>
                    <a:pt x="12546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0CA2BF47-7643-490D-945F-A7312399B58B}"/>
                </a:ext>
              </a:extLst>
            </p:cNvPr>
            <p:cNvSpPr/>
            <p:nvPr/>
          </p:nvSpPr>
          <p:spPr>
            <a:xfrm>
              <a:off x="3663891" y="3733649"/>
              <a:ext cx="23691" cy="21314"/>
            </a:xfrm>
            <a:custGeom>
              <a:avLst/>
              <a:gdLst>
                <a:gd name="connsiteX0" fmla="*/ 14097 w 23691"/>
                <a:gd name="connsiteY0" fmla="*/ 21308 h 21314"/>
                <a:gd name="connsiteX1" fmla="*/ 23691 w 23691"/>
                <a:gd name="connsiteY1" fmla="*/ 16880 h 21314"/>
                <a:gd name="connsiteX2" fmla="*/ 23691 w 23691"/>
                <a:gd name="connsiteY2" fmla="*/ 644 h 21314"/>
                <a:gd name="connsiteX3" fmla="*/ 23691 w 23691"/>
                <a:gd name="connsiteY3" fmla="*/ 644 h 21314"/>
                <a:gd name="connsiteX4" fmla="*/ 75 w 23691"/>
                <a:gd name="connsiteY4" fmla="*/ 644 h 21314"/>
                <a:gd name="connsiteX5" fmla="*/ 3765 w 23691"/>
                <a:gd name="connsiteY5" fmla="*/ 13190 h 21314"/>
                <a:gd name="connsiteX6" fmla="*/ 17049 w 23691"/>
                <a:gd name="connsiteY6" fmla="*/ 18356 h 21314"/>
                <a:gd name="connsiteX7" fmla="*/ 17049 w 23691"/>
                <a:gd name="connsiteY7" fmla="*/ 18356 h 21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91" h="21314">
                  <a:moveTo>
                    <a:pt x="14097" y="21308"/>
                  </a:moveTo>
                  <a:cubicBezTo>
                    <a:pt x="17814" y="21426"/>
                    <a:pt x="21369" y="19784"/>
                    <a:pt x="23691" y="16880"/>
                  </a:cubicBezTo>
                  <a:cubicBezTo>
                    <a:pt x="21635" y="11663"/>
                    <a:pt x="21635" y="5861"/>
                    <a:pt x="23691" y="644"/>
                  </a:cubicBezTo>
                  <a:lnTo>
                    <a:pt x="23691" y="644"/>
                  </a:lnTo>
                  <a:cubicBezTo>
                    <a:pt x="15842" y="-215"/>
                    <a:pt x="7924" y="-215"/>
                    <a:pt x="75" y="644"/>
                  </a:cubicBezTo>
                  <a:cubicBezTo>
                    <a:pt x="-340" y="5144"/>
                    <a:pt x="980" y="9632"/>
                    <a:pt x="3765" y="13190"/>
                  </a:cubicBezTo>
                  <a:cubicBezTo>
                    <a:pt x="7092" y="16967"/>
                    <a:pt x="12045" y="18894"/>
                    <a:pt x="17049" y="18356"/>
                  </a:cubicBezTo>
                  <a:lnTo>
                    <a:pt x="17049" y="183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B8E607B3-4B97-46A5-B56F-085E8C0D6407}"/>
                </a:ext>
              </a:extLst>
            </p:cNvPr>
            <p:cNvSpPr/>
            <p:nvPr/>
          </p:nvSpPr>
          <p:spPr>
            <a:xfrm>
              <a:off x="3708246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0790AB36-23EE-4DC1-BC6D-8B5F4E69218C}"/>
                </a:ext>
              </a:extLst>
            </p:cNvPr>
            <p:cNvSpPr/>
            <p:nvPr/>
          </p:nvSpPr>
          <p:spPr>
            <a:xfrm>
              <a:off x="3684564" y="3736508"/>
              <a:ext cx="27372" cy="20663"/>
            </a:xfrm>
            <a:custGeom>
              <a:avLst/>
              <a:gdLst>
                <a:gd name="connsiteX0" fmla="*/ 17778 w 27372"/>
                <a:gd name="connsiteY0" fmla="*/ 20664 h 20663"/>
                <a:gd name="connsiteX1" fmla="*/ 27372 w 27372"/>
                <a:gd name="connsiteY1" fmla="*/ 20664 h 20663"/>
                <a:gd name="connsiteX2" fmla="*/ 19992 w 27372"/>
                <a:gd name="connsiteY2" fmla="*/ 10332 h 20663"/>
                <a:gd name="connsiteX3" fmla="*/ 19992 w 27372"/>
                <a:gd name="connsiteY3" fmla="*/ 0 h 20663"/>
                <a:gd name="connsiteX4" fmla="*/ 1542 w 27372"/>
                <a:gd name="connsiteY4" fmla="*/ 0 h 20663"/>
                <a:gd name="connsiteX5" fmla="*/ 1542 w 27372"/>
                <a:gd name="connsiteY5" fmla="*/ 16236 h 20663"/>
                <a:gd name="connsiteX6" fmla="*/ 17778 w 27372"/>
                <a:gd name="connsiteY6" fmla="*/ 2066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72" h="20663">
                  <a:moveTo>
                    <a:pt x="17778" y="20664"/>
                  </a:moveTo>
                  <a:lnTo>
                    <a:pt x="27372" y="20664"/>
                  </a:lnTo>
                  <a:cubicBezTo>
                    <a:pt x="24206" y="17781"/>
                    <a:pt x="21697" y="14259"/>
                    <a:pt x="19992" y="10332"/>
                  </a:cubicBezTo>
                  <a:cubicBezTo>
                    <a:pt x="19047" y="6953"/>
                    <a:pt x="19047" y="3379"/>
                    <a:pt x="19992" y="0"/>
                  </a:cubicBezTo>
                  <a:lnTo>
                    <a:pt x="1542" y="0"/>
                  </a:lnTo>
                  <a:cubicBezTo>
                    <a:pt x="-514" y="5217"/>
                    <a:pt x="-514" y="11019"/>
                    <a:pt x="1542" y="16236"/>
                  </a:cubicBezTo>
                  <a:cubicBezTo>
                    <a:pt x="6708" y="19188"/>
                    <a:pt x="11874" y="20664"/>
                    <a:pt x="17778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B495B652-0CB7-4C93-99EA-8B07A9EE9B46}"/>
                </a:ext>
              </a:extLst>
            </p:cNvPr>
            <p:cNvSpPr/>
            <p:nvPr/>
          </p:nvSpPr>
          <p:spPr>
            <a:xfrm>
              <a:off x="3702343" y="3736508"/>
              <a:ext cx="21401" cy="25092"/>
            </a:xfrm>
            <a:custGeom>
              <a:avLst/>
              <a:gdLst>
                <a:gd name="connsiteX0" fmla="*/ 0 w 21401"/>
                <a:gd name="connsiteY0" fmla="*/ 0 h 25092"/>
                <a:gd name="connsiteX1" fmla="*/ 0 w 21401"/>
                <a:gd name="connsiteY1" fmla="*/ 8856 h 25092"/>
                <a:gd name="connsiteX2" fmla="*/ 21402 w 21401"/>
                <a:gd name="connsiteY2" fmla="*/ 25092 h 25092"/>
                <a:gd name="connsiteX3" fmla="*/ 21402 w 21401"/>
                <a:gd name="connsiteY3" fmla="*/ 25092 h 25092"/>
                <a:gd name="connsiteX4" fmla="*/ 16974 w 21401"/>
                <a:gd name="connsiteY4" fmla="*/ 19926 h 25092"/>
                <a:gd name="connsiteX5" fmla="*/ 16974 w 21401"/>
                <a:gd name="connsiteY5" fmla="*/ 369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01" h="25092">
                  <a:moveTo>
                    <a:pt x="0" y="0"/>
                  </a:moveTo>
                  <a:cubicBezTo>
                    <a:pt x="0" y="0"/>
                    <a:pt x="0" y="4428"/>
                    <a:pt x="0" y="8856"/>
                  </a:cubicBezTo>
                  <a:cubicBezTo>
                    <a:pt x="3063" y="18194"/>
                    <a:pt x="11587" y="24660"/>
                    <a:pt x="21402" y="25092"/>
                  </a:cubicBezTo>
                  <a:lnTo>
                    <a:pt x="21402" y="25092"/>
                  </a:lnTo>
                  <a:lnTo>
                    <a:pt x="16974" y="19926"/>
                  </a:lnTo>
                  <a:cubicBezTo>
                    <a:pt x="14989" y="14696"/>
                    <a:pt x="14989" y="8920"/>
                    <a:pt x="16974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8C00EB9B-E891-46ED-A2FA-8A666C23DBD2}"/>
                </a:ext>
              </a:extLst>
            </p:cNvPr>
            <p:cNvSpPr/>
            <p:nvPr/>
          </p:nvSpPr>
          <p:spPr>
            <a:xfrm>
              <a:off x="3723082" y="3745363"/>
              <a:ext cx="61178" cy="31613"/>
            </a:xfrm>
            <a:custGeom>
              <a:avLst/>
              <a:gdLst>
                <a:gd name="connsiteX0" fmla="*/ 61178 w 61178"/>
                <a:gd name="connsiteY0" fmla="*/ 30996 h 31613"/>
                <a:gd name="connsiteX1" fmla="*/ 61178 w 61178"/>
                <a:gd name="connsiteY1" fmla="*/ 30996 h 31613"/>
                <a:gd name="connsiteX2" fmla="*/ 61178 w 61178"/>
                <a:gd name="connsiteY2" fmla="*/ 15498 h 31613"/>
                <a:gd name="connsiteX3" fmla="*/ 8042 w 61178"/>
                <a:gd name="connsiteY3" fmla="*/ 0 h 31613"/>
                <a:gd name="connsiteX4" fmla="*/ 1400 w 61178"/>
                <a:gd name="connsiteY4" fmla="*/ 0 h 31613"/>
                <a:gd name="connsiteX5" fmla="*/ 1400 w 61178"/>
                <a:gd name="connsiteY5" fmla="*/ 15498 h 31613"/>
                <a:gd name="connsiteX6" fmla="*/ 28706 w 61178"/>
                <a:gd name="connsiteY6" fmla="*/ 28044 h 31613"/>
                <a:gd name="connsiteX7" fmla="*/ 28706 w 61178"/>
                <a:gd name="connsiteY7" fmla="*/ 28044 h 31613"/>
                <a:gd name="connsiteX8" fmla="*/ 53060 w 61178"/>
                <a:gd name="connsiteY8" fmla="*/ 30996 h 31613"/>
                <a:gd name="connsiteX9" fmla="*/ 60440 w 61178"/>
                <a:gd name="connsiteY9" fmla="*/ 30996 h 3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178" h="31613">
                  <a:moveTo>
                    <a:pt x="61178" y="30996"/>
                  </a:moveTo>
                  <a:lnTo>
                    <a:pt x="61178" y="30996"/>
                  </a:lnTo>
                  <a:cubicBezTo>
                    <a:pt x="58551" y="26164"/>
                    <a:pt x="58551" y="20330"/>
                    <a:pt x="61178" y="15498"/>
                  </a:cubicBezTo>
                  <a:lnTo>
                    <a:pt x="8042" y="0"/>
                  </a:lnTo>
                  <a:lnTo>
                    <a:pt x="1400" y="0"/>
                  </a:lnTo>
                  <a:cubicBezTo>
                    <a:pt x="-467" y="4997"/>
                    <a:pt x="-467" y="10501"/>
                    <a:pt x="1400" y="15498"/>
                  </a:cubicBezTo>
                  <a:cubicBezTo>
                    <a:pt x="7636" y="24223"/>
                    <a:pt x="18027" y="28997"/>
                    <a:pt x="28706" y="28044"/>
                  </a:cubicBezTo>
                  <a:lnTo>
                    <a:pt x="28706" y="28044"/>
                  </a:lnTo>
                  <a:cubicBezTo>
                    <a:pt x="36359" y="31383"/>
                    <a:pt x="44832" y="32409"/>
                    <a:pt x="53060" y="30996"/>
                  </a:cubicBezTo>
                  <a:lnTo>
                    <a:pt x="60440" y="3099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4F9769A8-241D-42E9-9247-ED835BADDC2C}"/>
                </a:ext>
              </a:extLst>
            </p:cNvPr>
            <p:cNvSpPr/>
            <p:nvPr/>
          </p:nvSpPr>
          <p:spPr>
            <a:xfrm>
              <a:off x="3780809" y="3757910"/>
              <a:ext cx="36662" cy="25829"/>
            </a:xfrm>
            <a:custGeom>
              <a:avLst/>
              <a:gdLst>
                <a:gd name="connsiteX0" fmla="*/ 31496 w 36662"/>
                <a:gd name="connsiteY0" fmla="*/ 25092 h 25829"/>
                <a:gd name="connsiteX1" fmla="*/ 36662 w 36662"/>
                <a:gd name="connsiteY1" fmla="*/ 25092 h 25829"/>
                <a:gd name="connsiteX2" fmla="*/ 31496 w 36662"/>
                <a:gd name="connsiteY2" fmla="*/ 18450 h 25829"/>
                <a:gd name="connsiteX3" fmla="*/ 31496 w 36662"/>
                <a:gd name="connsiteY3" fmla="*/ 7380 h 25829"/>
                <a:gd name="connsiteX4" fmla="*/ 1976 w 36662"/>
                <a:gd name="connsiteY4" fmla="*/ 0 h 25829"/>
                <a:gd name="connsiteX5" fmla="*/ 1976 w 36662"/>
                <a:gd name="connsiteY5" fmla="*/ 14760 h 25829"/>
                <a:gd name="connsiteX6" fmla="*/ 30758 w 36662"/>
                <a:gd name="connsiteY6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662" h="25829">
                  <a:moveTo>
                    <a:pt x="31496" y="25092"/>
                  </a:moveTo>
                  <a:lnTo>
                    <a:pt x="36662" y="25092"/>
                  </a:lnTo>
                  <a:cubicBezTo>
                    <a:pt x="34544" y="23217"/>
                    <a:pt x="32795" y="20964"/>
                    <a:pt x="31496" y="18450"/>
                  </a:cubicBezTo>
                  <a:cubicBezTo>
                    <a:pt x="29976" y="14916"/>
                    <a:pt x="29976" y="10914"/>
                    <a:pt x="31496" y="7380"/>
                  </a:cubicBezTo>
                  <a:lnTo>
                    <a:pt x="1976" y="0"/>
                  </a:lnTo>
                  <a:cubicBezTo>
                    <a:pt x="-659" y="4567"/>
                    <a:pt x="-659" y="10193"/>
                    <a:pt x="1976" y="14760"/>
                  </a:cubicBezTo>
                  <a:cubicBezTo>
                    <a:pt x="5910" y="21156"/>
                    <a:pt x="15504" y="24846"/>
                    <a:pt x="30758" y="2583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31BD6D87-3294-4AE5-B92C-EE6F949D32E6}"/>
                </a:ext>
              </a:extLst>
            </p:cNvPr>
            <p:cNvSpPr/>
            <p:nvPr/>
          </p:nvSpPr>
          <p:spPr>
            <a:xfrm>
              <a:off x="3813406" y="3765289"/>
              <a:ext cx="24728" cy="21957"/>
            </a:xfrm>
            <a:custGeom>
              <a:avLst/>
              <a:gdLst>
                <a:gd name="connsiteX0" fmla="*/ 17349 w 24728"/>
                <a:gd name="connsiteY0" fmla="*/ 11070 h 21957"/>
                <a:gd name="connsiteX1" fmla="*/ 17349 w 24728"/>
                <a:gd name="connsiteY1" fmla="*/ 0 h 21957"/>
                <a:gd name="connsiteX2" fmla="*/ 1113 w 24728"/>
                <a:gd name="connsiteY2" fmla="*/ 0 h 21957"/>
                <a:gd name="connsiteX3" fmla="*/ 1113 w 24728"/>
                <a:gd name="connsiteY3" fmla="*/ 10332 h 21957"/>
                <a:gd name="connsiteX4" fmla="*/ 14397 w 24728"/>
                <a:gd name="connsiteY4" fmla="*/ 21402 h 21957"/>
                <a:gd name="connsiteX5" fmla="*/ 18825 w 24728"/>
                <a:gd name="connsiteY5" fmla="*/ 21402 h 21957"/>
                <a:gd name="connsiteX6" fmla="*/ 24729 w 24728"/>
                <a:gd name="connsiteY6" fmla="*/ 21402 h 21957"/>
                <a:gd name="connsiteX7" fmla="*/ 17349 w 24728"/>
                <a:gd name="connsiteY7" fmla="*/ 11070 h 2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28" h="21957">
                  <a:moveTo>
                    <a:pt x="17349" y="11070"/>
                  </a:moveTo>
                  <a:cubicBezTo>
                    <a:pt x="15983" y="7505"/>
                    <a:pt x="15983" y="3564"/>
                    <a:pt x="17349" y="0"/>
                  </a:cubicBezTo>
                  <a:lnTo>
                    <a:pt x="1113" y="0"/>
                  </a:lnTo>
                  <a:cubicBezTo>
                    <a:pt x="-371" y="3284"/>
                    <a:pt x="-371" y="7048"/>
                    <a:pt x="1113" y="10332"/>
                  </a:cubicBezTo>
                  <a:cubicBezTo>
                    <a:pt x="3186" y="16170"/>
                    <a:pt x="8278" y="20413"/>
                    <a:pt x="14397" y="21402"/>
                  </a:cubicBezTo>
                  <a:lnTo>
                    <a:pt x="18825" y="21402"/>
                  </a:lnTo>
                  <a:cubicBezTo>
                    <a:pt x="20721" y="22143"/>
                    <a:pt x="22832" y="22143"/>
                    <a:pt x="24729" y="21402"/>
                  </a:cubicBezTo>
                  <a:cubicBezTo>
                    <a:pt x="20839" y="19246"/>
                    <a:pt x="18123" y="15450"/>
                    <a:pt x="17349" y="1107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8F20E441-DEBF-4640-BEBE-F000679D91D0}"/>
                </a:ext>
              </a:extLst>
            </p:cNvPr>
            <p:cNvSpPr/>
            <p:nvPr/>
          </p:nvSpPr>
          <p:spPr>
            <a:xfrm>
              <a:off x="3829731" y="3769717"/>
              <a:ext cx="20211" cy="18507"/>
            </a:xfrm>
            <a:custGeom>
              <a:avLst/>
              <a:gdLst>
                <a:gd name="connsiteX0" fmla="*/ 20212 w 20211"/>
                <a:gd name="connsiteY0" fmla="*/ 18450 h 18507"/>
                <a:gd name="connsiteX1" fmla="*/ 20212 w 20211"/>
                <a:gd name="connsiteY1" fmla="*/ 18450 h 18507"/>
                <a:gd name="connsiteX2" fmla="*/ 20212 w 20211"/>
                <a:gd name="connsiteY2" fmla="*/ 0 h 18507"/>
                <a:gd name="connsiteX3" fmla="*/ 20212 w 20211"/>
                <a:gd name="connsiteY3" fmla="*/ 0 h 18507"/>
                <a:gd name="connsiteX4" fmla="*/ 1024 w 20211"/>
                <a:gd name="connsiteY4" fmla="*/ 0 h 18507"/>
                <a:gd name="connsiteX5" fmla="*/ 1024 w 20211"/>
                <a:gd name="connsiteY5" fmla="*/ 11070 h 18507"/>
                <a:gd name="connsiteX6" fmla="*/ 20212 w 20211"/>
                <a:gd name="connsiteY6" fmla="*/ 18450 h 1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11" h="18507">
                  <a:moveTo>
                    <a:pt x="20212" y="18450"/>
                  </a:moveTo>
                  <a:lnTo>
                    <a:pt x="20212" y="18450"/>
                  </a:lnTo>
                  <a:cubicBezTo>
                    <a:pt x="20212" y="13284"/>
                    <a:pt x="20212" y="6642"/>
                    <a:pt x="20212" y="0"/>
                  </a:cubicBezTo>
                  <a:lnTo>
                    <a:pt x="20212" y="0"/>
                  </a:lnTo>
                  <a:lnTo>
                    <a:pt x="1024" y="0"/>
                  </a:lnTo>
                  <a:cubicBezTo>
                    <a:pt x="-341" y="3564"/>
                    <a:pt x="-341" y="7505"/>
                    <a:pt x="1024" y="11070"/>
                  </a:cubicBezTo>
                  <a:cubicBezTo>
                    <a:pt x="6020" y="16241"/>
                    <a:pt x="13039" y="18942"/>
                    <a:pt x="20212" y="184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2498DB20-C97D-4601-AFB1-F88BFECF4AFF}"/>
                </a:ext>
              </a:extLst>
            </p:cNvPr>
            <p:cNvSpPr/>
            <p:nvPr/>
          </p:nvSpPr>
          <p:spPr>
            <a:xfrm>
              <a:off x="3590166" y="4009560"/>
              <a:ext cx="76014" cy="75290"/>
            </a:xfrm>
            <a:custGeom>
              <a:avLst/>
              <a:gdLst>
                <a:gd name="connsiteX0" fmla="*/ 38376 w 76014"/>
                <a:gd name="connsiteY0" fmla="*/ 75283 h 75290"/>
                <a:gd name="connsiteX1" fmla="*/ 76014 w 76014"/>
                <a:gd name="connsiteY1" fmla="*/ 37645 h 75290"/>
                <a:gd name="connsiteX2" fmla="*/ 76014 w 76014"/>
                <a:gd name="connsiteY2" fmla="*/ 37645 h 75290"/>
                <a:gd name="connsiteX3" fmla="*/ 69372 w 76014"/>
                <a:gd name="connsiteY3" fmla="*/ 37645 h 75290"/>
                <a:gd name="connsiteX4" fmla="*/ 61254 w 76014"/>
                <a:gd name="connsiteY4" fmla="*/ 37645 h 75290"/>
                <a:gd name="connsiteX5" fmla="*/ 68634 w 76014"/>
                <a:gd name="connsiteY5" fmla="*/ 22885 h 75290"/>
                <a:gd name="connsiteX6" fmla="*/ 62730 w 76014"/>
                <a:gd name="connsiteY6" fmla="*/ 11077 h 75290"/>
                <a:gd name="connsiteX7" fmla="*/ 62730 w 76014"/>
                <a:gd name="connsiteY7" fmla="*/ 11077 h 75290"/>
                <a:gd name="connsiteX8" fmla="*/ 38376 w 76014"/>
                <a:gd name="connsiteY8" fmla="*/ 7 h 75290"/>
                <a:gd name="connsiteX9" fmla="*/ 7 w 76014"/>
                <a:gd name="connsiteY9" fmla="*/ 36900 h 75290"/>
                <a:gd name="connsiteX10" fmla="*/ 0 w 76014"/>
                <a:gd name="connsiteY10" fmla="*/ 37645 h 75290"/>
                <a:gd name="connsiteX11" fmla="*/ 37631 w 76014"/>
                <a:gd name="connsiteY11" fmla="*/ 75291 h 75290"/>
                <a:gd name="connsiteX12" fmla="*/ 38376 w 76014"/>
                <a:gd name="connsiteY12" fmla="*/ 75283 h 75290"/>
                <a:gd name="connsiteX13" fmla="*/ 50184 w 76014"/>
                <a:gd name="connsiteY13" fmla="*/ 43549 h 75290"/>
                <a:gd name="connsiteX14" fmla="*/ 50184 w 76014"/>
                <a:gd name="connsiteY14" fmla="*/ 51667 h 75290"/>
                <a:gd name="connsiteX15" fmla="*/ 50184 w 76014"/>
                <a:gd name="connsiteY15" fmla="*/ 51667 h 75290"/>
                <a:gd name="connsiteX16" fmla="*/ 50184 w 76014"/>
                <a:gd name="connsiteY16" fmla="*/ 51667 h 75290"/>
                <a:gd name="connsiteX17" fmla="*/ 50184 w 76014"/>
                <a:gd name="connsiteY17" fmla="*/ 51667 h 75290"/>
                <a:gd name="connsiteX18" fmla="*/ 50184 w 76014"/>
                <a:gd name="connsiteY18" fmla="*/ 42811 h 75290"/>
                <a:gd name="connsiteX19" fmla="*/ 50184 w 76014"/>
                <a:gd name="connsiteY19" fmla="*/ 42811 h 75290"/>
                <a:gd name="connsiteX20" fmla="*/ 47232 w 76014"/>
                <a:gd name="connsiteY20" fmla="*/ 42811 h 75290"/>
                <a:gd name="connsiteX21" fmla="*/ 39114 w 76014"/>
                <a:gd name="connsiteY21" fmla="*/ 51667 h 75290"/>
                <a:gd name="connsiteX22" fmla="*/ 38376 w 76014"/>
                <a:gd name="connsiteY22" fmla="*/ 51667 h 75290"/>
                <a:gd name="connsiteX23" fmla="*/ 47232 w 76014"/>
                <a:gd name="connsiteY23" fmla="*/ 42811 h 75290"/>
                <a:gd name="connsiteX24" fmla="*/ 56826 w 76014"/>
                <a:gd name="connsiteY24" fmla="*/ 42811 h 75290"/>
                <a:gd name="connsiteX25" fmla="*/ 50922 w 76014"/>
                <a:gd name="connsiteY25" fmla="*/ 43549 h 75290"/>
                <a:gd name="connsiteX26" fmla="*/ 38376 w 76014"/>
                <a:gd name="connsiteY26" fmla="*/ 34693 h 75290"/>
                <a:gd name="connsiteX27" fmla="*/ 55350 w 76014"/>
                <a:gd name="connsiteY27" fmla="*/ 34693 h 75290"/>
                <a:gd name="connsiteX28" fmla="*/ 55350 w 76014"/>
                <a:gd name="connsiteY28" fmla="*/ 34693 h 75290"/>
                <a:gd name="connsiteX29" fmla="*/ 39114 w 76014"/>
                <a:gd name="connsiteY29" fmla="*/ 34693 h 75290"/>
                <a:gd name="connsiteX30" fmla="*/ 31734 w 76014"/>
                <a:gd name="connsiteY30" fmla="*/ 43549 h 75290"/>
                <a:gd name="connsiteX31" fmla="*/ 38376 w 76014"/>
                <a:gd name="connsiteY31" fmla="*/ 34693 h 75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6014" h="75290">
                  <a:moveTo>
                    <a:pt x="38376" y="75283"/>
                  </a:moveTo>
                  <a:cubicBezTo>
                    <a:pt x="59163" y="75283"/>
                    <a:pt x="76014" y="58435"/>
                    <a:pt x="76014" y="37645"/>
                  </a:cubicBezTo>
                  <a:lnTo>
                    <a:pt x="76014" y="37645"/>
                  </a:lnTo>
                  <a:lnTo>
                    <a:pt x="69372" y="37645"/>
                  </a:lnTo>
                  <a:cubicBezTo>
                    <a:pt x="66706" y="38302"/>
                    <a:pt x="63920" y="38302"/>
                    <a:pt x="61254" y="37645"/>
                  </a:cubicBezTo>
                  <a:cubicBezTo>
                    <a:pt x="66101" y="34332"/>
                    <a:pt x="68892" y="28752"/>
                    <a:pt x="68634" y="22885"/>
                  </a:cubicBezTo>
                  <a:cubicBezTo>
                    <a:pt x="65511" y="19638"/>
                    <a:pt x="63452" y="15520"/>
                    <a:pt x="62730" y="11077"/>
                  </a:cubicBezTo>
                  <a:lnTo>
                    <a:pt x="62730" y="11077"/>
                  </a:lnTo>
                  <a:cubicBezTo>
                    <a:pt x="53513" y="10561"/>
                    <a:pt x="44824" y="6612"/>
                    <a:pt x="38376" y="7"/>
                  </a:cubicBezTo>
                  <a:cubicBezTo>
                    <a:pt x="17593" y="-399"/>
                    <a:pt x="415" y="16118"/>
                    <a:pt x="7" y="36900"/>
                  </a:cubicBezTo>
                  <a:cubicBezTo>
                    <a:pt x="2" y="37151"/>
                    <a:pt x="0" y="37394"/>
                    <a:pt x="0" y="37645"/>
                  </a:cubicBezTo>
                  <a:cubicBezTo>
                    <a:pt x="-4" y="58435"/>
                    <a:pt x="16844" y="75283"/>
                    <a:pt x="37631" y="75291"/>
                  </a:cubicBezTo>
                  <a:cubicBezTo>
                    <a:pt x="37879" y="75291"/>
                    <a:pt x="38127" y="75291"/>
                    <a:pt x="38376" y="75283"/>
                  </a:cubicBezTo>
                  <a:close/>
                  <a:moveTo>
                    <a:pt x="50184" y="43549"/>
                  </a:moveTo>
                  <a:cubicBezTo>
                    <a:pt x="48734" y="46059"/>
                    <a:pt x="48734" y="49158"/>
                    <a:pt x="50184" y="51667"/>
                  </a:cubicBezTo>
                  <a:cubicBezTo>
                    <a:pt x="50184" y="51667"/>
                    <a:pt x="50184" y="51667"/>
                    <a:pt x="50184" y="51667"/>
                  </a:cubicBezTo>
                  <a:lnTo>
                    <a:pt x="50184" y="51667"/>
                  </a:lnTo>
                  <a:lnTo>
                    <a:pt x="50184" y="51667"/>
                  </a:lnTo>
                  <a:cubicBezTo>
                    <a:pt x="48432" y="48974"/>
                    <a:pt x="48432" y="45505"/>
                    <a:pt x="50184" y="42811"/>
                  </a:cubicBezTo>
                  <a:lnTo>
                    <a:pt x="50184" y="42811"/>
                  </a:lnTo>
                  <a:lnTo>
                    <a:pt x="47232" y="42811"/>
                  </a:lnTo>
                  <a:cubicBezTo>
                    <a:pt x="43197" y="44191"/>
                    <a:pt x="40139" y="47527"/>
                    <a:pt x="39114" y="51667"/>
                  </a:cubicBezTo>
                  <a:lnTo>
                    <a:pt x="38376" y="51667"/>
                  </a:lnTo>
                  <a:cubicBezTo>
                    <a:pt x="39214" y="47166"/>
                    <a:pt x="42733" y="43653"/>
                    <a:pt x="47232" y="42811"/>
                  </a:cubicBezTo>
                  <a:cubicBezTo>
                    <a:pt x="50153" y="40929"/>
                    <a:pt x="53905" y="40929"/>
                    <a:pt x="56826" y="42811"/>
                  </a:cubicBezTo>
                  <a:cubicBezTo>
                    <a:pt x="54852" y="42110"/>
                    <a:pt x="52664" y="42383"/>
                    <a:pt x="50922" y="43549"/>
                  </a:cubicBezTo>
                  <a:close/>
                  <a:moveTo>
                    <a:pt x="38376" y="34693"/>
                  </a:moveTo>
                  <a:cubicBezTo>
                    <a:pt x="43727" y="32051"/>
                    <a:pt x="50000" y="32051"/>
                    <a:pt x="55350" y="34693"/>
                  </a:cubicBezTo>
                  <a:lnTo>
                    <a:pt x="55350" y="34693"/>
                  </a:lnTo>
                  <a:cubicBezTo>
                    <a:pt x="50165" y="32479"/>
                    <a:pt x="44299" y="32479"/>
                    <a:pt x="39114" y="34693"/>
                  </a:cubicBezTo>
                  <a:cubicBezTo>
                    <a:pt x="35498" y="36450"/>
                    <a:pt x="32811" y="39675"/>
                    <a:pt x="31734" y="43549"/>
                  </a:cubicBezTo>
                  <a:cubicBezTo>
                    <a:pt x="32046" y="39557"/>
                    <a:pt x="34634" y="36110"/>
                    <a:pt x="38376" y="3469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2FE5D292-DCAF-4172-8AEC-70504369BED3}"/>
                </a:ext>
              </a:extLst>
            </p:cNvPr>
            <p:cNvSpPr/>
            <p:nvPr/>
          </p:nvSpPr>
          <p:spPr>
            <a:xfrm>
              <a:off x="3592743" y="3744626"/>
              <a:ext cx="21777" cy="20803"/>
            </a:xfrm>
            <a:custGeom>
              <a:avLst/>
              <a:gdLst>
                <a:gd name="connsiteX0" fmla="*/ 1113 w 21777"/>
                <a:gd name="connsiteY0" fmla="*/ 14760 h 20803"/>
                <a:gd name="connsiteX1" fmla="*/ 15873 w 21777"/>
                <a:gd name="connsiteY1" fmla="*/ 20664 h 20803"/>
                <a:gd name="connsiteX2" fmla="*/ 21777 w 21777"/>
                <a:gd name="connsiteY2" fmla="*/ 15498 h 20803"/>
                <a:gd name="connsiteX3" fmla="*/ 21777 w 21777"/>
                <a:gd name="connsiteY3" fmla="*/ 11070 h 20803"/>
                <a:gd name="connsiteX4" fmla="*/ 12921 w 21777"/>
                <a:gd name="connsiteY4" fmla="*/ 0 h 20803"/>
                <a:gd name="connsiteX5" fmla="*/ 7755 w 21777"/>
                <a:gd name="connsiteY5" fmla="*/ 0 h 20803"/>
                <a:gd name="connsiteX6" fmla="*/ 1113 w 21777"/>
                <a:gd name="connsiteY6" fmla="*/ 0 h 20803"/>
                <a:gd name="connsiteX7" fmla="*/ 1113 w 21777"/>
                <a:gd name="connsiteY7" fmla="*/ 4428 h 20803"/>
                <a:gd name="connsiteX8" fmla="*/ 1113 w 21777"/>
                <a:gd name="connsiteY8" fmla="*/ 14760 h 2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77" h="20803">
                  <a:moveTo>
                    <a:pt x="1113" y="14760"/>
                  </a:moveTo>
                  <a:cubicBezTo>
                    <a:pt x="4667" y="19167"/>
                    <a:pt x="10260" y="21404"/>
                    <a:pt x="15873" y="20664"/>
                  </a:cubicBezTo>
                  <a:cubicBezTo>
                    <a:pt x="17309" y="18415"/>
                    <a:pt x="19358" y="16623"/>
                    <a:pt x="21777" y="15498"/>
                  </a:cubicBezTo>
                  <a:cubicBezTo>
                    <a:pt x="21777" y="15498"/>
                    <a:pt x="21777" y="15498"/>
                    <a:pt x="21777" y="11070"/>
                  </a:cubicBezTo>
                  <a:cubicBezTo>
                    <a:pt x="17352" y="8849"/>
                    <a:pt x="14117" y="4805"/>
                    <a:pt x="12921" y="0"/>
                  </a:cubicBezTo>
                  <a:lnTo>
                    <a:pt x="7755" y="0"/>
                  </a:lnTo>
                  <a:lnTo>
                    <a:pt x="1113" y="0"/>
                  </a:lnTo>
                  <a:cubicBezTo>
                    <a:pt x="1411" y="1461"/>
                    <a:pt x="1411" y="2967"/>
                    <a:pt x="1113" y="4428"/>
                  </a:cubicBezTo>
                  <a:cubicBezTo>
                    <a:pt x="-371" y="7712"/>
                    <a:pt x="-371" y="11476"/>
                    <a:pt x="1113" y="147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BA14B0AC-931D-4A16-AE06-DA2C183889D8}"/>
                </a:ext>
              </a:extLst>
            </p:cNvPr>
            <p:cNvSpPr/>
            <p:nvPr/>
          </p:nvSpPr>
          <p:spPr>
            <a:xfrm>
              <a:off x="3672995" y="3702560"/>
              <a:ext cx="24181" cy="17711"/>
            </a:xfrm>
            <a:custGeom>
              <a:avLst/>
              <a:gdLst>
                <a:gd name="connsiteX0" fmla="*/ 24182 w 24181"/>
                <a:gd name="connsiteY0" fmla="*/ 13284 h 17711"/>
                <a:gd name="connsiteX1" fmla="*/ 15326 w 24181"/>
                <a:gd name="connsiteY1" fmla="*/ 4428 h 17711"/>
                <a:gd name="connsiteX2" fmla="*/ 15326 w 24181"/>
                <a:gd name="connsiteY2" fmla="*/ 0 h 17711"/>
                <a:gd name="connsiteX3" fmla="*/ 10160 w 24181"/>
                <a:gd name="connsiteY3" fmla="*/ 0 h 17711"/>
                <a:gd name="connsiteX4" fmla="*/ 2780 w 24181"/>
                <a:gd name="connsiteY4" fmla="*/ 0 h 17711"/>
                <a:gd name="connsiteX5" fmla="*/ 2780 w 24181"/>
                <a:gd name="connsiteY5" fmla="*/ 17712 h 17711"/>
                <a:gd name="connsiteX6" fmla="*/ 2780 w 24181"/>
                <a:gd name="connsiteY6" fmla="*/ 17712 h 17711"/>
                <a:gd name="connsiteX7" fmla="*/ 20492 w 24181"/>
                <a:gd name="connsiteY7" fmla="*/ 17712 h 17711"/>
                <a:gd name="connsiteX8" fmla="*/ 20492 w 24181"/>
                <a:gd name="connsiteY8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81" h="17711">
                  <a:moveTo>
                    <a:pt x="24182" y="13284"/>
                  </a:moveTo>
                  <a:cubicBezTo>
                    <a:pt x="19778" y="12270"/>
                    <a:pt x="16340" y="8832"/>
                    <a:pt x="15326" y="4428"/>
                  </a:cubicBezTo>
                  <a:lnTo>
                    <a:pt x="15326" y="0"/>
                  </a:lnTo>
                  <a:lnTo>
                    <a:pt x="10160" y="0"/>
                  </a:lnTo>
                  <a:lnTo>
                    <a:pt x="2780" y="0"/>
                  </a:lnTo>
                  <a:cubicBezTo>
                    <a:pt x="-927" y="5322"/>
                    <a:pt x="-927" y="12390"/>
                    <a:pt x="2780" y="17712"/>
                  </a:cubicBezTo>
                  <a:lnTo>
                    <a:pt x="2780" y="17712"/>
                  </a:lnTo>
                  <a:cubicBezTo>
                    <a:pt x="8164" y="14208"/>
                    <a:pt x="15107" y="14208"/>
                    <a:pt x="20492" y="17712"/>
                  </a:cubicBezTo>
                  <a:cubicBezTo>
                    <a:pt x="20492" y="17712"/>
                    <a:pt x="20492" y="17712"/>
                    <a:pt x="20492" y="177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5B3EF5BF-5121-4305-8E43-9A92BD8BF7B6}"/>
                </a:ext>
              </a:extLst>
            </p:cNvPr>
            <p:cNvSpPr/>
            <p:nvPr/>
          </p:nvSpPr>
          <p:spPr>
            <a:xfrm>
              <a:off x="3628543" y="3715843"/>
              <a:ext cx="21401" cy="16236"/>
            </a:xfrm>
            <a:custGeom>
              <a:avLst/>
              <a:gdLst>
                <a:gd name="connsiteX0" fmla="*/ 21402 w 21401"/>
                <a:gd name="connsiteY0" fmla="*/ 14760 h 16236"/>
                <a:gd name="connsiteX1" fmla="*/ 21402 w 21401"/>
                <a:gd name="connsiteY1" fmla="*/ 14760 h 16236"/>
                <a:gd name="connsiteX2" fmla="*/ 21402 w 21401"/>
                <a:gd name="connsiteY2" fmla="*/ 14760 h 16236"/>
                <a:gd name="connsiteX3" fmla="*/ 17712 w 21401"/>
                <a:gd name="connsiteY3" fmla="*/ 4428 h 16236"/>
                <a:gd name="connsiteX4" fmla="*/ 17712 w 21401"/>
                <a:gd name="connsiteY4" fmla="*/ 4428 h 16236"/>
                <a:gd name="connsiteX5" fmla="*/ 17712 w 21401"/>
                <a:gd name="connsiteY5" fmla="*/ 4428 h 16236"/>
                <a:gd name="connsiteX6" fmla="*/ 6642 w 21401"/>
                <a:gd name="connsiteY6" fmla="*/ 0 h 16236"/>
                <a:gd name="connsiteX7" fmla="*/ 6642 w 21401"/>
                <a:gd name="connsiteY7" fmla="*/ 0 h 16236"/>
                <a:gd name="connsiteX8" fmla="*/ 0 w 21401"/>
                <a:gd name="connsiteY8" fmla="*/ 5904 h 16236"/>
                <a:gd name="connsiteX9" fmla="*/ 11808 w 21401"/>
                <a:gd name="connsiteY9" fmla="*/ 16236 h 16236"/>
                <a:gd name="connsiteX10" fmla="*/ 19188 w 21401"/>
                <a:gd name="connsiteY10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01" h="16236">
                  <a:moveTo>
                    <a:pt x="21402" y="14760"/>
                  </a:moveTo>
                  <a:lnTo>
                    <a:pt x="21402" y="14760"/>
                  </a:lnTo>
                  <a:lnTo>
                    <a:pt x="21402" y="14760"/>
                  </a:lnTo>
                  <a:cubicBezTo>
                    <a:pt x="18432" y="12211"/>
                    <a:pt x="17029" y="8282"/>
                    <a:pt x="17712" y="4428"/>
                  </a:cubicBezTo>
                  <a:lnTo>
                    <a:pt x="17712" y="4428"/>
                  </a:lnTo>
                  <a:lnTo>
                    <a:pt x="17712" y="4428"/>
                  </a:lnTo>
                  <a:cubicBezTo>
                    <a:pt x="13530" y="4784"/>
                    <a:pt x="9425" y="3142"/>
                    <a:pt x="6642" y="0"/>
                  </a:cubicBezTo>
                  <a:lnTo>
                    <a:pt x="6642" y="0"/>
                  </a:lnTo>
                  <a:cubicBezTo>
                    <a:pt x="3744" y="1028"/>
                    <a:pt x="1361" y="3146"/>
                    <a:pt x="0" y="5904"/>
                  </a:cubicBezTo>
                  <a:cubicBezTo>
                    <a:pt x="0" y="11808"/>
                    <a:pt x="5166" y="15498"/>
                    <a:pt x="11808" y="16236"/>
                  </a:cubicBezTo>
                  <a:cubicBezTo>
                    <a:pt x="14151" y="15162"/>
                    <a:pt x="16845" y="15162"/>
                    <a:pt x="19188" y="162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F44D398E-D019-45F7-9152-753051826CDA}"/>
                </a:ext>
              </a:extLst>
            </p:cNvPr>
            <p:cNvSpPr/>
            <p:nvPr/>
          </p:nvSpPr>
          <p:spPr>
            <a:xfrm>
              <a:off x="3603203" y="3702560"/>
              <a:ext cx="25339" cy="26717"/>
            </a:xfrm>
            <a:custGeom>
              <a:avLst/>
              <a:gdLst>
                <a:gd name="connsiteX0" fmla="*/ 985 w 25339"/>
                <a:gd name="connsiteY0" fmla="*/ 17712 h 26717"/>
                <a:gd name="connsiteX1" fmla="*/ 985 w 25339"/>
                <a:gd name="connsiteY1" fmla="*/ 25830 h 26717"/>
                <a:gd name="connsiteX2" fmla="*/ 12055 w 25339"/>
                <a:gd name="connsiteY2" fmla="*/ 25830 h 26717"/>
                <a:gd name="connsiteX3" fmla="*/ 25339 w 25339"/>
                <a:gd name="connsiteY3" fmla="*/ 19926 h 26717"/>
                <a:gd name="connsiteX4" fmla="*/ 25339 w 25339"/>
                <a:gd name="connsiteY4" fmla="*/ 19926 h 26717"/>
                <a:gd name="connsiteX5" fmla="*/ 25339 w 25339"/>
                <a:gd name="connsiteY5" fmla="*/ 13284 h 26717"/>
                <a:gd name="connsiteX6" fmla="*/ 25339 w 25339"/>
                <a:gd name="connsiteY6" fmla="*/ 13284 h 26717"/>
                <a:gd name="connsiteX7" fmla="*/ 12726 w 25339"/>
                <a:gd name="connsiteY7" fmla="*/ 2340 h 26717"/>
                <a:gd name="connsiteX8" fmla="*/ 12793 w 25339"/>
                <a:gd name="connsiteY8" fmla="*/ 0 h 26717"/>
                <a:gd name="connsiteX9" fmla="*/ 12793 w 25339"/>
                <a:gd name="connsiteY9" fmla="*/ 0 h 26717"/>
                <a:gd name="connsiteX10" fmla="*/ 985 w 25339"/>
                <a:gd name="connsiteY10" fmla="*/ 17712 h 26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9" h="26717">
                  <a:moveTo>
                    <a:pt x="985" y="17712"/>
                  </a:moveTo>
                  <a:cubicBezTo>
                    <a:pt x="-328" y="20259"/>
                    <a:pt x="-328" y="23283"/>
                    <a:pt x="985" y="25830"/>
                  </a:cubicBezTo>
                  <a:cubicBezTo>
                    <a:pt x="4581" y="27013"/>
                    <a:pt x="8460" y="27013"/>
                    <a:pt x="12055" y="25830"/>
                  </a:cubicBezTo>
                  <a:cubicBezTo>
                    <a:pt x="15229" y="21778"/>
                    <a:pt x="20206" y="19567"/>
                    <a:pt x="25339" y="19926"/>
                  </a:cubicBezTo>
                  <a:lnTo>
                    <a:pt x="25339" y="19926"/>
                  </a:lnTo>
                  <a:cubicBezTo>
                    <a:pt x="24994" y="17725"/>
                    <a:pt x="24994" y="15485"/>
                    <a:pt x="25339" y="13284"/>
                  </a:cubicBezTo>
                  <a:lnTo>
                    <a:pt x="25339" y="13284"/>
                  </a:lnTo>
                  <a:cubicBezTo>
                    <a:pt x="18835" y="13745"/>
                    <a:pt x="13187" y="8845"/>
                    <a:pt x="12726" y="2340"/>
                  </a:cubicBezTo>
                  <a:cubicBezTo>
                    <a:pt x="12671" y="1559"/>
                    <a:pt x="12694" y="776"/>
                    <a:pt x="12793" y="0"/>
                  </a:cubicBezTo>
                  <a:lnTo>
                    <a:pt x="12793" y="0"/>
                  </a:lnTo>
                  <a:cubicBezTo>
                    <a:pt x="12140" y="7533"/>
                    <a:pt x="7688" y="14212"/>
                    <a:pt x="985" y="177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1DED75BC-6E0F-49D8-990F-D95C097A508A}"/>
                </a:ext>
              </a:extLst>
            </p:cNvPr>
            <p:cNvSpPr/>
            <p:nvPr/>
          </p:nvSpPr>
          <p:spPr>
            <a:xfrm>
              <a:off x="3623224" y="3676730"/>
              <a:ext cx="33362" cy="38936"/>
            </a:xfrm>
            <a:custGeom>
              <a:avLst/>
              <a:gdLst>
                <a:gd name="connsiteX0" fmla="*/ 25983 w 33362"/>
                <a:gd name="connsiteY0" fmla="*/ 38376 h 38936"/>
                <a:gd name="connsiteX1" fmla="*/ 33363 w 33362"/>
                <a:gd name="connsiteY1" fmla="*/ 30258 h 38936"/>
                <a:gd name="connsiteX2" fmla="*/ 27459 w 33362"/>
                <a:gd name="connsiteY2" fmla="*/ 18450 h 38936"/>
                <a:gd name="connsiteX3" fmla="*/ 27459 w 33362"/>
                <a:gd name="connsiteY3" fmla="*/ 18450 h 38936"/>
                <a:gd name="connsiteX4" fmla="*/ 15651 w 33362"/>
                <a:gd name="connsiteY4" fmla="*/ 8856 h 38936"/>
                <a:gd name="connsiteX5" fmla="*/ 15651 w 33362"/>
                <a:gd name="connsiteY5" fmla="*/ 0 h 38936"/>
                <a:gd name="connsiteX6" fmla="*/ 5319 w 33362"/>
                <a:gd name="connsiteY6" fmla="*/ 2952 h 38936"/>
                <a:gd name="connsiteX7" fmla="*/ 740 w 33362"/>
                <a:gd name="connsiteY7" fmla="*/ 14609 h 38936"/>
                <a:gd name="connsiteX8" fmla="*/ 5319 w 33362"/>
                <a:gd name="connsiteY8" fmla="*/ 19188 h 38936"/>
                <a:gd name="connsiteX9" fmla="*/ 23769 w 33362"/>
                <a:gd name="connsiteY9" fmla="*/ 19188 h 38936"/>
                <a:gd name="connsiteX10" fmla="*/ 14175 w 33362"/>
                <a:gd name="connsiteY10" fmla="*/ 24354 h 38936"/>
                <a:gd name="connsiteX11" fmla="*/ 14175 w 33362"/>
                <a:gd name="connsiteY11" fmla="*/ 36900 h 38936"/>
                <a:gd name="connsiteX12" fmla="*/ 25983 w 33362"/>
                <a:gd name="connsiteY12" fmla="*/ 38376 h 3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362" h="38936">
                  <a:moveTo>
                    <a:pt x="25983" y="38376"/>
                  </a:moveTo>
                  <a:cubicBezTo>
                    <a:pt x="27601" y="35009"/>
                    <a:pt x="30165" y="32188"/>
                    <a:pt x="33363" y="30258"/>
                  </a:cubicBezTo>
                  <a:cubicBezTo>
                    <a:pt x="29549" y="27553"/>
                    <a:pt x="27335" y="23124"/>
                    <a:pt x="27459" y="18450"/>
                  </a:cubicBezTo>
                  <a:lnTo>
                    <a:pt x="27459" y="18450"/>
                  </a:lnTo>
                  <a:cubicBezTo>
                    <a:pt x="21713" y="18552"/>
                    <a:pt x="16728" y="14502"/>
                    <a:pt x="15651" y="8856"/>
                  </a:cubicBezTo>
                  <a:cubicBezTo>
                    <a:pt x="14790" y="5967"/>
                    <a:pt x="14790" y="2889"/>
                    <a:pt x="15651" y="0"/>
                  </a:cubicBezTo>
                  <a:lnTo>
                    <a:pt x="5319" y="2952"/>
                  </a:lnTo>
                  <a:cubicBezTo>
                    <a:pt x="836" y="4907"/>
                    <a:pt x="-1215" y="10126"/>
                    <a:pt x="740" y="14609"/>
                  </a:cubicBezTo>
                  <a:cubicBezTo>
                    <a:pt x="1634" y="16659"/>
                    <a:pt x="3269" y="18294"/>
                    <a:pt x="5319" y="19188"/>
                  </a:cubicBezTo>
                  <a:cubicBezTo>
                    <a:pt x="11027" y="22484"/>
                    <a:pt x="18060" y="22484"/>
                    <a:pt x="23769" y="19188"/>
                  </a:cubicBezTo>
                  <a:cubicBezTo>
                    <a:pt x="21091" y="21737"/>
                    <a:pt x="17778" y="23522"/>
                    <a:pt x="14175" y="24354"/>
                  </a:cubicBezTo>
                  <a:cubicBezTo>
                    <a:pt x="12407" y="28349"/>
                    <a:pt x="12407" y="32905"/>
                    <a:pt x="14175" y="36900"/>
                  </a:cubicBezTo>
                  <a:cubicBezTo>
                    <a:pt x="17758" y="38944"/>
                    <a:pt x="22007" y="39475"/>
                    <a:pt x="25983" y="383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A88A19D1-7518-4184-9FDF-40BF5464D843}"/>
                </a:ext>
              </a:extLst>
            </p:cNvPr>
            <p:cNvSpPr/>
            <p:nvPr/>
          </p:nvSpPr>
          <p:spPr>
            <a:xfrm>
              <a:off x="3554713" y="3795548"/>
              <a:ext cx="14789" cy="18893"/>
            </a:xfrm>
            <a:custGeom>
              <a:avLst/>
              <a:gdLst>
                <a:gd name="connsiteX0" fmla="*/ 14789 w 14789"/>
                <a:gd name="connsiteY0" fmla="*/ 12546 h 18893"/>
                <a:gd name="connsiteX1" fmla="*/ 10361 w 14789"/>
                <a:gd name="connsiteY1" fmla="*/ 12546 h 18893"/>
                <a:gd name="connsiteX2" fmla="*/ 29 w 14789"/>
                <a:gd name="connsiteY2" fmla="*/ 0 h 18893"/>
                <a:gd name="connsiteX3" fmla="*/ 29 w 14789"/>
                <a:gd name="connsiteY3" fmla="*/ 17712 h 18893"/>
                <a:gd name="connsiteX4" fmla="*/ 29 w 14789"/>
                <a:gd name="connsiteY4" fmla="*/ 17712 h 18893"/>
                <a:gd name="connsiteX5" fmla="*/ 29 w 14789"/>
                <a:gd name="connsiteY5" fmla="*/ 17712 h 18893"/>
                <a:gd name="connsiteX6" fmla="*/ 9623 w 14789"/>
                <a:gd name="connsiteY6" fmla="*/ 17712 h 18893"/>
                <a:gd name="connsiteX7" fmla="*/ 14789 w 14789"/>
                <a:gd name="connsiteY7" fmla="*/ 12546 h 1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9" h="18893">
                  <a:moveTo>
                    <a:pt x="14789" y="12546"/>
                  </a:moveTo>
                  <a:lnTo>
                    <a:pt x="10361" y="12546"/>
                  </a:lnTo>
                  <a:cubicBezTo>
                    <a:pt x="4130" y="11776"/>
                    <a:pt x="-410" y="6264"/>
                    <a:pt x="29" y="0"/>
                  </a:cubicBezTo>
                  <a:cubicBezTo>
                    <a:pt x="356" y="5900"/>
                    <a:pt x="356" y="11812"/>
                    <a:pt x="29" y="17712"/>
                  </a:cubicBezTo>
                  <a:lnTo>
                    <a:pt x="29" y="17712"/>
                  </a:lnTo>
                  <a:lnTo>
                    <a:pt x="29" y="17712"/>
                  </a:lnTo>
                  <a:cubicBezTo>
                    <a:pt x="3034" y="19287"/>
                    <a:pt x="6619" y="19287"/>
                    <a:pt x="9623" y="17712"/>
                  </a:cubicBezTo>
                  <a:cubicBezTo>
                    <a:pt x="12009" y="16814"/>
                    <a:pt x="13891" y="14931"/>
                    <a:pt x="14789" y="125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70A3F4CF-1378-4A9D-A0DB-34DE226E11C5}"/>
                </a:ext>
              </a:extLst>
            </p:cNvPr>
            <p:cNvSpPr/>
            <p:nvPr/>
          </p:nvSpPr>
          <p:spPr>
            <a:xfrm>
              <a:off x="3650682" y="3682634"/>
              <a:ext cx="21402" cy="30996"/>
            </a:xfrm>
            <a:custGeom>
              <a:avLst/>
              <a:gdLst>
                <a:gd name="connsiteX0" fmla="*/ 21402 w 21402"/>
                <a:gd name="connsiteY0" fmla="*/ 19926 h 30996"/>
                <a:gd name="connsiteX1" fmla="*/ 21402 w 21402"/>
                <a:gd name="connsiteY1" fmla="*/ 19926 h 30996"/>
                <a:gd name="connsiteX2" fmla="*/ 21402 w 21402"/>
                <a:gd name="connsiteY2" fmla="*/ 7380 h 30996"/>
                <a:gd name="connsiteX3" fmla="*/ 10332 w 21402"/>
                <a:gd name="connsiteY3" fmla="*/ 0 h 30996"/>
                <a:gd name="connsiteX4" fmla="*/ 0 w 21402"/>
                <a:gd name="connsiteY4" fmla="*/ 14760 h 30996"/>
                <a:gd name="connsiteX5" fmla="*/ 11808 w 21402"/>
                <a:gd name="connsiteY5" fmla="*/ 30996 h 30996"/>
                <a:gd name="connsiteX6" fmla="*/ 11808 w 21402"/>
                <a:gd name="connsiteY6" fmla="*/ 30996 h 30996"/>
                <a:gd name="connsiteX7" fmla="*/ 21402 w 21402"/>
                <a:gd name="connsiteY7" fmla="*/ 19926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02" h="30996">
                  <a:moveTo>
                    <a:pt x="21402" y="19926"/>
                  </a:moveTo>
                  <a:lnTo>
                    <a:pt x="21402" y="19926"/>
                  </a:lnTo>
                  <a:cubicBezTo>
                    <a:pt x="19536" y="15952"/>
                    <a:pt x="19536" y="11354"/>
                    <a:pt x="21402" y="7380"/>
                  </a:cubicBezTo>
                  <a:cubicBezTo>
                    <a:pt x="16658" y="7078"/>
                    <a:pt x="12435" y="4263"/>
                    <a:pt x="10332" y="0"/>
                  </a:cubicBezTo>
                  <a:cubicBezTo>
                    <a:pt x="4345" y="2536"/>
                    <a:pt x="334" y="8267"/>
                    <a:pt x="0" y="14760"/>
                  </a:cubicBezTo>
                  <a:cubicBezTo>
                    <a:pt x="-29" y="22169"/>
                    <a:pt x="4751" y="28741"/>
                    <a:pt x="11808" y="30996"/>
                  </a:cubicBezTo>
                  <a:lnTo>
                    <a:pt x="11808" y="30996"/>
                  </a:lnTo>
                  <a:cubicBezTo>
                    <a:pt x="12671" y="25796"/>
                    <a:pt x="16378" y="21519"/>
                    <a:pt x="21402" y="199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E6B5BD71-93E6-45E5-B087-B6630A189D08}"/>
                </a:ext>
              </a:extLst>
            </p:cNvPr>
            <p:cNvSpPr/>
            <p:nvPr/>
          </p:nvSpPr>
          <p:spPr>
            <a:xfrm>
              <a:off x="3567893" y="3782263"/>
              <a:ext cx="20059" cy="18650"/>
            </a:xfrm>
            <a:custGeom>
              <a:avLst/>
              <a:gdLst>
                <a:gd name="connsiteX0" fmla="*/ 17845 w 20059"/>
                <a:gd name="connsiteY0" fmla="*/ 5904 h 18650"/>
                <a:gd name="connsiteX1" fmla="*/ 7513 w 20059"/>
                <a:gd name="connsiteY1" fmla="*/ 0 h 18650"/>
                <a:gd name="connsiteX2" fmla="*/ 133 w 20059"/>
                <a:gd name="connsiteY2" fmla="*/ 4428 h 18650"/>
                <a:gd name="connsiteX3" fmla="*/ 6037 w 20059"/>
                <a:gd name="connsiteY3" fmla="*/ 16974 h 18650"/>
                <a:gd name="connsiteX4" fmla="*/ 20059 w 20059"/>
                <a:gd name="connsiteY4" fmla="*/ 16974 h 18650"/>
                <a:gd name="connsiteX5" fmla="*/ 17845 w 20059"/>
                <a:gd name="connsiteY5" fmla="*/ 5904 h 1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59" h="18650">
                  <a:moveTo>
                    <a:pt x="17845" y="5904"/>
                  </a:moveTo>
                  <a:cubicBezTo>
                    <a:pt x="13663" y="5675"/>
                    <a:pt x="9834" y="3487"/>
                    <a:pt x="7513" y="0"/>
                  </a:cubicBezTo>
                  <a:cubicBezTo>
                    <a:pt x="5406" y="1996"/>
                    <a:pt x="2887" y="3507"/>
                    <a:pt x="133" y="4428"/>
                  </a:cubicBezTo>
                  <a:cubicBezTo>
                    <a:pt x="-599" y="9416"/>
                    <a:pt x="1727" y="14359"/>
                    <a:pt x="6037" y="16974"/>
                  </a:cubicBezTo>
                  <a:cubicBezTo>
                    <a:pt x="10444" y="19209"/>
                    <a:pt x="15653" y="19209"/>
                    <a:pt x="20059" y="16974"/>
                  </a:cubicBezTo>
                  <a:cubicBezTo>
                    <a:pt x="17884" y="13723"/>
                    <a:pt x="17087" y="9742"/>
                    <a:pt x="17845" y="590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31C587C8-4049-4F7E-AB4B-DB6E608C2C97}"/>
                </a:ext>
              </a:extLst>
            </p:cNvPr>
            <p:cNvSpPr/>
            <p:nvPr/>
          </p:nvSpPr>
          <p:spPr>
            <a:xfrm>
              <a:off x="3615996" y="3723224"/>
              <a:ext cx="26567" cy="23640"/>
            </a:xfrm>
            <a:custGeom>
              <a:avLst/>
              <a:gdLst>
                <a:gd name="connsiteX0" fmla="*/ 26568 w 26567"/>
                <a:gd name="connsiteY0" fmla="*/ 8856 h 23640"/>
                <a:gd name="connsiteX1" fmla="*/ 26568 w 26567"/>
                <a:gd name="connsiteY1" fmla="*/ 8856 h 23640"/>
                <a:gd name="connsiteX2" fmla="*/ 12546 w 26567"/>
                <a:gd name="connsiteY2" fmla="*/ 0 h 23640"/>
                <a:gd name="connsiteX3" fmla="*/ 0 w 26567"/>
                <a:gd name="connsiteY3" fmla="*/ 12546 h 23640"/>
                <a:gd name="connsiteX4" fmla="*/ 12500 w 26567"/>
                <a:gd name="connsiteY4" fmla="*/ 23619 h 23640"/>
                <a:gd name="connsiteX5" fmla="*/ 12546 w 26567"/>
                <a:gd name="connsiteY5" fmla="*/ 23616 h 23640"/>
                <a:gd name="connsiteX6" fmla="*/ 22878 w 26567"/>
                <a:gd name="connsiteY6" fmla="*/ 15498 h 23640"/>
                <a:gd name="connsiteX7" fmla="*/ 22878 w 26567"/>
                <a:gd name="connsiteY7" fmla="*/ 15498 h 23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67" h="23640">
                  <a:moveTo>
                    <a:pt x="26568" y="8856"/>
                  </a:moveTo>
                  <a:lnTo>
                    <a:pt x="26568" y="8856"/>
                  </a:lnTo>
                  <a:cubicBezTo>
                    <a:pt x="20331" y="9854"/>
                    <a:pt x="14325" y="6061"/>
                    <a:pt x="12546" y="0"/>
                  </a:cubicBezTo>
                  <a:cubicBezTo>
                    <a:pt x="5914" y="668"/>
                    <a:pt x="668" y="5914"/>
                    <a:pt x="0" y="12546"/>
                  </a:cubicBezTo>
                  <a:cubicBezTo>
                    <a:pt x="394" y="19055"/>
                    <a:pt x="5990" y="24013"/>
                    <a:pt x="12500" y="23619"/>
                  </a:cubicBezTo>
                  <a:cubicBezTo>
                    <a:pt x="12515" y="23618"/>
                    <a:pt x="12531" y="23617"/>
                    <a:pt x="12546" y="23616"/>
                  </a:cubicBezTo>
                  <a:cubicBezTo>
                    <a:pt x="15089" y="19927"/>
                    <a:pt x="18692" y="17097"/>
                    <a:pt x="22878" y="15498"/>
                  </a:cubicBezTo>
                  <a:lnTo>
                    <a:pt x="22878" y="154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FEE5B343-91C4-4232-A721-B749FD4C62FA}"/>
                </a:ext>
              </a:extLst>
            </p:cNvPr>
            <p:cNvSpPr/>
            <p:nvPr/>
          </p:nvSpPr>
          <p:spPr>
            <a:xfrm>
              <a:off x="3822637" y="3529130"/>
              <a:ext cx="27305" cy="22877"/>
            </a:xfrm>
            <a:custGeom>
              <a:avLst/>
              <a:gdLst>
                <a:gd name="connsiteX0" fmla="*/ 22140 w 27305"/>
                <a:gd name="connsiteY0" fmla="*/ 0 h 22877"/>
                <a:gd name="connsiteX1" fmla="*/ 14760 w 27305"/>
                <a:gd name="connsiteY1" fmla="*/ 0 h 22877"/>
                <a:gd name="connsiteX2" fmla="*/ 8118 w 27305"/>
                <a:gd name="connsiteY2" fmla="*/ 0 h 22877"/>
                <a:gd name="connsiteX3" fmla="*/ 4428 w 27305"/>
                <a:gd name="connsiteY3" fmla="*/ 0 h 22877"/>
                <a:gd name="connsiteX4" fmla="*/ 0 w 27305"/>
                <a:gd name="connsiteY4" fmla="*/ 5904 h 22877"/>
                <a:gd name="connsiteX5" fmla="*/ 0 w 27305"/>
                <a:gd name="connsiteY5" fmla="*/ 5904 h 22877"/>
                <a:gd name="connsiteX6" fmla="*/ 0 w 27305"/>
                <a:gd name="connsiteY6" fmla="*/ 14760 h 22877"/>
                <a:gd name="connsiteX7" fmla="*/ 0 w 27305"/>
                <a:gd name="connsiteY7" fmla="*/ 14760 h 22877"/>
                <a:gd name="connsiteX8" fmla="*/ 12546 w 27305"/>
                <a:gd name="connsiteY8" fmla="*/ 22878 h 22877"/>
                <a:gd name="connsiteX9" fmla="*/ 27306 w 27305"/>
                <a:gd name="connsiteY9" fmla="*/ 7380 h 22877"/>
                <a:gd name="connsiteX10" fmla="*/ 22140 w 27305"/>
                <a:gd name="connsiteY10" fmla="*/ 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05" h="22877">
                  <a:moveTo>
                    <a:pt x="22140" y="0"/>
                  </a:moveTo>
                  <a:lnTo>
                    <a:pt x="14760" y="0"/>
                  </a:lnTo>
                  <a:lnTo>
                    <a:pt x="8118" y="0"/>
                  </a:lnTo>
                  <a:cubicBezTo>
                    <a:pt x="6900" y="259"/>
                    <a:pt x="5646" y="259"/>
                    <a:pt x="4428" y="0"/>
                  </a:cubicBezTo>
                  <a:cubicBezTo>
                    <a:pt x="3624" y="2390"/>
                    <a:pt x="2066" y="4460"/>
                    <a:pt x="0" y="5904"/>
                  </a:cubicBezTo>
                  <a:lnTo>
                    <a:pt x="0" y="5904"/>
                  </a:lnTo>
                  <a:cubicBezTo>
                    <a:pt x="1077" y="8758"/>
                    <a:pt x="1077" y="11906"/>
                    <a:pt x="0" y="14760"/>
                  </a:cubicBezTo>
                  <a:lnTo>
                    <a:pt x="0" y="14760"/>
                  </a:lnTo>
                  <a:cubicBezTo>
                    <a:pt x="3225" y="18714"/>
                    <a:pt x="7616" y="21553"/>
                    <a:pt x="12546" y="22878"/>
                  </a:cubicBezTo>
                  <a:lnTo>
                    <a:pt x="27306" y="7380"/>
                  </a:lnTo>
                  <a:cubicBezTo>
                    <a:pt x="25099" y="5300"/>
                    <a:pt x="23336" y="2788"/>
                    <a:pt x="2214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644F36E3-F793-4C45-B6FB-B618EFE1AE05}"/>
                </a:ext>
              </a:extLst>
            </p:cNvPr>
            <p:cNvSpPr/>
            <p:nvPr/>
          </p:nvSpPr>
          <p:spPr>
            <a:xfrm>
              <a:off x="3651113" y="3711415"/>
              <a:ext cx="15067" cy="20664"/>
            </a:xfrm>
            <a:custGeom>
              <a:avLst/>
              <a:gdLst>
                <a:gd name="connsiteX0" fmla="*/ 15068 w 15067"/>
                <a:gd name="connsiteY0" fmla="*/ 12546 h 20664"/>
                <a:gd name="connsiteX1" fmla="*/ 15068 w 15067"/>
                <a:gd name="connsiteY1" fmla="*/ 0 h 20664"/>
                <a:gd name="connsiteX2" fmla="*/ 8426 w 15067"/>
                <a:gd name="connsiteY2" fmla="*/ 0 h 20664"/>
                <a:gd name="connsiteX3" fmla="*/ 1046 w 15067"/>
                <a:gd name="connsiteY3" fmla="*/ 10332 h 20664"/>
                <a:gd name="connsiteX4" fmla="*/ 1046 w 15067"/>
                <a:gd name="connsiteY4" fmla="*/ 20664 h 20664"/>
                <a:gd name="connsiteX5" fmla="*/ 13592 w 15067"/>
                <a:gd name="connsiteY5" fmla="*/ 20664 h 20664"/>
                <a:gd name="connsiteX6" fmla="*/ 13592 w 15067"/>
                <a:gd name="connsiteY6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67" h="20664">
                  <a:moveTo>
                    <a:pt x="15068" y="12546"/>
                  </a:moveTo>
                  <a:cubicBezTo>
                    <a:pt x="13299" y="8551"/>
                    <a:pt x="13299" y="3995"/>
                    <a:pt x="15068" y="0"/>
                  </a:cubicBezTo>
                  <a:lnTo>
                    <a:pt x="8426" y="0"/>
                  </a:lnTo>
                  <a:cubicBezTo>
                    <a:pt x="4722" y="2359"/>
                    <a:pt x="2077" y="6063"/>
                    <a:pt x="1046" y="10332"/>
                  </a:cubicBezTo>
                  <a:cubicBezTo>
                    <a:pt x="-349" y="13635"/>
                    <a:pt x="-349" y="17361"/>
                    <a:pt x="1046" y="20664"/>
                  </a:cubicBezTo>
                  <a:cubicBezTo>
                    <a:pt x="5088" y="19133"/>
                    <a:pt x="9550" y="19133"/>
                    <a:pt x="13592" y="20664"/>
                  </a:cubicBezTo>
                  <a:lnTo>
                    <a:pt x="13592" y="2066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51D7B315-4A89-4DCF-B90F-755ACEEBFD04}"/>
                </a:ext>
              </a:extLst>
            </p:cNvPr>
            <p:cNvSpPr/>
            <p:nvPr/>
          </p:nvSpPr>
          <p:spPr>
            <a:xfrm>
              <a:off x="3687965" y="3671563"/>
              <a:ext cx="36517" cy="30257"/>
            </a:xfrm>
            <a:custGeom>
              <a:avLst/>
              <a:gdLst>
                <a:gd name="connsiteX0" fmla="*/ 35041 w 36517"/>
                <a:gd name="connsiteY0" fmla="*/ 21402 h 30257"/>
                <a:gd name="connsiteX1" fmla="*/ 35041 w 36517"/>
                <a:gd name="connsiteY1" fmla="*/ 4428 h 30257"/>
                <a:gd name="connsiteX2" fmla="*/ 14377 w 36517"/>
                <a:gd name="connsiteY2" fmla="*/ 0 h 30257"/>
                <a:gd name="connsiteX3" fmla="*/ 14377 w 36517"/>
                <a:gd name="connsiteY3" fmla="*/ 11808 h 30257"/>
                <a:gd name="connsiteX4" fmla="*/ 27661 w 36517"/>
                <a:gd name="connsiteY4" fmla="*/ 11808 h 30257"/>
                <a:gd name="connsiteX5" fmla="*/ 22495 w 36517"/>
                <a:gd name="connsiteY5" fmla="*/ 11808 h 30257"/>
                <a:gd name="connsiteX6" fmla="*/ 13639 w 36517"/>
                <a:gd name="connsiteY6" fmla="*/ 11808 h 30257"/>
                <a:gd name="connsiteX7" fmla="*/ 13639 w 36517"/>
                <a:gd name="connsiteY7" fmla="*/ 0 h 30257"/>
                <a:gd name="connsiteX8" fmla="*/ 9211 w 36517"/>
                <a:gd name="connsiteY8" fmla="*/ 0 h 30257"/>
                <a:gd name="connsiteX9" fmla="*/ 1093 w 36517"/>
                <a:gd name="connsiteY9" fmla="*/ 6642 h 30257"/>
                <a:gd name="connsiteX10" fmla="*/ 1093 w 36517"/>
                <a:gd name="connsiteY10" fmla="*/ 11070 h 30257"/>
                <a:gd name="connsiteX11" fmla="*/ 1093 w 36517"/>
                <a:gd name="connsiteY11" fmla="*/ 11070 h 30257"/>
                <a:gd name="connsiteX12" fmla="*/ 1093 w 36517"/>
                <a:gd name="connsiteY12" fmla="*/ 20664 h 30257"/>
                <a:gd name="connsiteX13" fmla="*/ 18067 w 36517"/>
                <a:gd name="connsiteY13" fmla="*/ 20664 h 30257"/>
                <a:gd name="connsiteX14" fmla="*/ 18067 w 36517"/>
                <a:gd name="connsiteY14" fmla="*/ 20664 h 30257"/>
                <a:gd name="connsiteX15" fmla="*/ 18067 w 36517"/>
                <a:gd name="connsiteY15" fmla="*/ 13284 h 30257"/>
                <a:gd name="connsiteX16" fmla="*/ 18067 w 36517"/>
                <a:gd name="connsiteY16" fmla="*/ 13284 h 30257"/>
                <a:gd name="connsiteX17" fmla="*/ 18067 w 36517"/>
                <a:gd name="connsiteY17" fmla="*/ 25830 h 30257"/>
                <a:gd name="connsiteX18" fmla="*/ 32827 w 36517"/>
                <a:gd name="connsiteY18" fmla="*/ 30258 h 30257"/>
                <a:gd name="connsiteX19" fmla="*/ 36517 w 36517"/>
                <a:gd name="connsiteY19" fmla="*/ 24354 h 30257"/>
                <a:gd name="connsiteX20" fmla="*/ 35041 w 36517"/>
                <a:gd name="connsiteY20" fmla="*/ 21402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517" h="30257">
                  <a:moveTo>
                    <a:pt x="35041" y="21402"/>
                  </a:moveTo>
                  <a:cubicBezTo>
                    <a:pt x="31226" y="16387"/>
                    <a:pt x="31226" y="9443"/>
                    <a:pt x="35041" y="4428"/>
                  </a:cubicBezTo>
                  <a:lnTo>
                    <a:pt x="14377" y="0"/>
                  </a:lnTo>
                  <a:cubicBezTo>
                    <a:pt x="12734" y="3765"/>
                    <a:pt x="12734" y="8043"/>
                    <a:pt x="14377" y="11808"/>
                  </a:cubicBezTo>
                  <a:cubicBezTo>
                    <a:pt x="18687" y="13270"/>
                    <a:pt x="23351" y="13270"/>
                    <a:pt x="27661" y="11808"/>
                  </a:cubicBezTo>
                  <a:lnTo>
                    <a:pt x="22495" y="11808"/>
                  </a:lnTo>
                  <a:cubicBezTo>
                    <a:pt x="19654" y="12957"/>
                    <a:pt x="16480" y="12957"/>
                    <a:pt x="13639" y="11808"/>
                  </a:cubicBezTo>
                  <a:cubicBezTo>
                    <a:pt x="11901" y="8064"/>
                    <a:pt x="11901" y="3744"/>
                    <a:pt x="13639" y="0"/>
                  </a:cubicBezTo>
                  <a:lnTo>
                    <a:pt x="9211" y="0"/>
                  </a:lnTo>
                  <a:cubicBezTo>
                    <a:pt x="5897" y="1344"/>
                    <a:pt x="3067" y="3659"/>
                    <a:pt x="1093" y="6642"/>
                  </a:cubicBezTo>
                  <a:cubicBezTo>
                    <a:pt x="1413" y="8100"/>
                    <a:pt x="1413" y="9612"/>
                    <a:pt x="1093" y="11070"/>
                  </a:cubicBezTo>
                  <a:lnTo>
                    <a:pt x="1093" y="11070"/>
                  </a:lnTo>
                  <a:cubicBezTo>
                    <a:pt x="-364" y="14102"/>
                    <a:pt x="-364" y="17632"/>
                    <a:pt x="1093" y="20664"/>
                  </a:cubicBezTo>
                  <a:cubicBezTo>
                    <a:pt x="6013" y="24750"/>
                    <a:pt x="13147" y="24750"/>
                    <a:pt x="18067" y="20664"/>
                  </a:cubicBezTo>
                  <a:lnTo>
                    <a:pt x="18067" y="20664"/>
                  </a:lnTo>
                  <a:cubicBezTo>
                    <a:pt x="17499" y="18237"/>
                    <a:pt x="17499" y="15711"/>
                    <a:pt x="18067" y="13284"/>
                  </a:cubicBezTo>
                  <a:lnTo>
                    <a:pt x="18067" y="13284"/>
                  </a:lnTo>
                  <a:cubicBezTo>
                    <a:pt x="15469" y="17063"/>
                    <a:pt x="15469" y="22051"/>
                    <a:pt x="18067" y="25830"/>
                  </a:cubicBezTo>
                  <a:cubicBezTo>
                    <a:pt x="18067" y="25830"/>
                    <a:pt x="25447" y="30258"/>
                    <a:pt x="32827" y="30258"/>
                  </a:cubicBezTo>
                  <a:cubicBezTo>
                    <a:pt x="33617" y="28046"/>
                    <a:pt x="34871" y="26032"/>
                    <a:pt x="36517" y="24354"/>
                  </a:cubicBezTo>
                  <a:cubicBezTo>
                    <a:pt x="35809" y="23494"/>
                    <a:pt x="35307" y="22485"/>
                    <a:pt x="35041" y="214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27246216-E0B2-48EB-A92B-43596C1BEB2B}"/>
                </a:ext>
              </a:extLst>
            </p:cNvPr>
            <p:cNvSpPr/>
            <p:nvPr/>
          </p:nvSpPr>
          <p:spPr>
            <a:xfrm>
              <a:off x="3821160" y="3542413"/>
              <a:ext cx="12546" cy="14763"/>
            </a:xfrm>
            <a:custGeom>
              <a:avLst/>
              <a:gdLst>
                <a:gd name="connsiteX0" fmla="*/ 12546 w 12546"/>
                <a:gd name="connsiteY0" fmla="*/ 7380 h 14763"/>
                <a:gd name="connsiteX1" fmla="*/ 0 w 12546"/>
                <a:gd name="connsiteY1" fmla="*/ 0 h 14763"/>
                <a:gd name="connsiteX2" fmla="*/ 0 w 12546"/>
                <a:gd name="connsiteY2" fmla="*/ 6642 h 14763"/>
                <a:gd name="connsiteX3" fmla="*/ 0 w 12546"/>
                <a:gd name="connsiteY3" fmla="*/ 14760 h 14763"/>
                <a:gd name="connsiteX4" fmla="*/ 11070 w 12546"/>
                <a:gd name="connsiteY4" fmla="*/ 12546 h 14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4763">
                  <a:moveTo>
                    <a:pt x="12546" y="7380"/>
                  </a:moveTo>
                  <a:cubicBezTo>
                    <a:pt x="7675" y="6351"/>
                    <a:pt x="3269" y="3760"/>
                    <a:pt x="0" y="0"/>
                  </a:cubicBezTo>
                  <a:cubicBezTo>
                    <a:pt x="531" y="2182"/>
                    <a:pt x="531" y="4460"/>
                    <a:pt x="0" y="6642"/>
                  </a:cubicBezTo>
                  <a:cubicBezTo>
                    <a:pt x="576" y="9317"/>
                    <a:pt x="576" y="12085"/>
                    <a:pt x="0" y="14760"/>
                  </a:cubicBezTo>
                  <a:cubicBezTo>
                    <a:pt x="3808" y="14823"/>
                    <a:pt x="7579" y="14068"/>
                    <a:pt x="11070" y="125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3DF998E0-1CC6-4531-B176-5E88BB9BA61F}"/>
                </a:ext>
              </a:extLst>
            </p:cNvPr>
            <p:cNvSpPr/>
            <p:nvPr/>
          </p:nvSpPr>
          <p:spPr>
            <a:xfrm>
              <a:off x="3676859" y="3682634"/>
              <a:ext cx="11051" cy="19925"/>
            </a:xfrm>
            <a:custGeom>
              <a:avLst/>
              <a:gdLst>
                <a:gd name="connsiteX0" fmla="*/ 10723 w 11051"/>
                <a:gd name="connsiteY0" fmla="*/ 8856 h 19925"/>
                <a:gd name="connsiteX1" fmla="*/ 10723 w 11051"/>
                <a:gd name="connsiteY1" fmla="*/ 0 h 19925"/>
                <a:gd name="connsiteX2" fmla="*/ 391 w 11051"/>
                <a:gd name="connsiteY2" fmla="*/ 5166 h 19925"/>
                <a:gd name="connsiteX3" fmla="*/ 391 w 11051"/>
                <a:gd name="connsiteY3" fmla="*/ 5166 h 19925"/>
                <a:gd name="connsiteX4" fmla="*/ 8809 w 11051"/>
                <a:gd name="connsiteY4" fmla="*/ 19588 h 19925"/>
                <a:gd name="connsiteX5" fmla="*/ 10723 w 11051"/>
                <a:gd name="connsiteY5" fmla="*/ 19926 h 19925"/>
                <a:gd name="connsiteX6" fmla="*/ 10723 w 11051"/>
                <a:gd name="connsiteY6" fmla="*/ 8856 h 19925"/>
                <a:gd name="connsiteX7" fmla="*/ 10723 w 11051"/>
                <a:gd name="connsiteY7" fmla="*/ 885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51" h="19925">
                  <a:moveTo>
                    <a:pt x="10723" y="8856"/>
                  </a:moveTo>
                  <a:cubicBezTo>
                    <a:pt x="9902" y="5961"/>
                    <a:pt x="9902" y="2895"/>
                    <a:pt x="10723" y="0"/>
                  </a:cubicBezTo>
                  <a:cubicBezTo>
                    <a:pt x="8522" y="3525"/>
                    <a:pt x="4532" y="5520"/>
                    <a:pt x="391" y="5166"/>
                  </a:cubicBezTo>
                  <a:lnTo>
                    <a:pt x="391" y="5166"/>
                  </a:lnTo>
                  <a:cubicBezTo>
                    <a:pt x="-1267" y="11473"/>
                    <a:pt x="2502" y="17930"/>
                    <a:pt x="8809" y="19588"/>
                  </a:cubicBezTo>
                  <a:cubicBezTo>
                    <a:pt x="9437" y="19753"/>
                    <a:pt x="10076" y="19866"/>
                    <a:pt x="10723" y="19926"/>
                  </a:cubicBezTo>
                  <a:cubicBezTo>
                    <a:pt x="9817" y="16291"/>
                    <a:pt x="9817" y="12491"/>
                    <a:pt x="10723" y="8856"/>
                  </a:cubicBezTo>
                  <a:cubicBezTo>
                    <a:pt x="10723" y="8856"/>
                    <a:pt x="11461" y="10332"/>
                    <a:pt x="10723" y="88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413F32A4-1DD7-4090-AF20-37FC2310437E}"/>
                </a:ext>
              </a:extLst>
            </p:cNvPr>
            <p:cNvSpPr/>
            <p:nvPr/>
          </p:nvSpPr>
          <p:spPr>
            <a:xfrm>
              <a:off x="3828042" y="3514573"/>
              <a:ext cx="25590" cy="17415"/>
            </a:xfrm>
            <a:custGeom>
              <a:avLst/>
              <a:gdLst>
                <a:gd name="connsiteX0" fmla="*/ 25590 w 25590"/>
                <a:gd name="connsiteY0" fmla="*/ 534 h 17415"/>
                <a:gd name="connsiteX1" fmla="*/ 498 w 25590"/>
                <a:gd name="connsiteY1" fmla="*/ 534 h 17415"/>
                <a:gd name="connsiteX2" fmla="*/ 498 w 25590"/>
                <a:gd name="connsiteY2" fmla="*/ 11604 h 17415"/>
                <a:gd name="connsiteX3" fmla="*/ 498 w 25590"/>
                <a:gd name="connsiteY3" fmla="*/ 16032 h 17415"/>
                <a:gd name="connsiteX4" fmla="*/ 14520 w 25590"/>
                <a:gd name="connsiteY4" fmla="*/ 16032 h 17415"/>
                <a:gd name="connsiteX5" fmla="*/ 14520 w 25590"/>
                <a:gd name="connsiteY5" fmla="*/ 16032 h 17415"/>
                <a:gd name="connsiteX6" fmla="*/ 25590 w 25590"/>
                <a:gd name="connsiteY6" fmla="*/ 534 h 17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90" h="17415">
                  <a:moveTo>
                    <a:pt x="25590" y="534"/>
                  </a:moveTo>
                  <a:cubicBezTo>
                    <a:pt x="17243" y="-178"/>
                    <a:pt x="8845" y="-178"/>
                    <a:pt x="498" y="534"/>
                  </a:cubicBezTo>
                  <a:cubicBezTo>
                    <a:pt x="1251" y="4186"/>
                    <a:pt x="1251" y="7952"/>
                    <a:pt x="498" y="11604"/>
                  </a:cubicBezTo>
                  <a:cubicBezTo>
                    <a:pt x="-166" y="13006"/>
                    <a:pt x="-166" y="14631"/>
                    <a:pt x="498" y="16032"/>
                  </a:cubicBezTo>
                  <a:cubicBezTo>
                    <a:pt x="4993" y="17877"/>
                    <a:pt x="10026" y="17877"/>
                    <a:pt x="14520" y="16032"/>
                  </a:cubicBezTo>
                  <a:lnTo>
                    <a:pt x="14520" y="16032"/>
                  </a:lnTo>
                  <a:cubicBezTo>
                    <a:pt x="15051" y="9214"/>
                    <a:pt x="19310" y="3249"/>
                    <a:pt x="25590" y="53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1C5637B9-C62A-435B-A399-D60A6F7B770A}"/>
                </a:ext>
              </a:extLst>
            </p:cNvPr>
            <p:cNvSpPr/>
            <p:nvPr/>
          </p:nvSpPr>
          <p:spPr>
            <a:xfrm>
              <a:off x="3793947" y="3512533"/>
              <a:ext cx="30501" cy="38688"/>
            </a:xfrm>
            <a:custGeom>
              <a:avLst/>
              <a:gdLst>
                <a:gd name="connsiteX0" fmla="*/ 14668 w 30501"/>
                <a:gd name="connsiteY0" fmla="*/ 361 h 38688"/>
                <a:gd name="connsiteX1" fmla="*/ 1384 w 30501"/>
                <a:gd name="connsiteY1" fmla="*/ 28405 h 38688"/>
                <a:gd name="connsiteX2" fmla="*/ 1384 w 30501"/>
                <a:gd name="connsiteY2" fmla="*/ 28405 h 38688"/>
                <a:gd name="connsiteX3" fmla="*/ 1384 w 30501"/>
                <a:gd name="connsiteY3" fmla="*/ 36523 h 38688"/>
                <a:gd name="connsiteX4" fmla="*/ 18358 w 30501"/>
                <a:gd name="connsiteY4" fmla="*/ 36523 h 38688"/>
                <a:gd name="connsiteX5" fmla="*/ 23524 w 30501"/>
                <a:gd name="connsiteY5" fmla="*/ 19549 h 38688"/>
                <a:gd name="connsiteX6" fmla="*/ 17620 w 30501"/>
                <a:gd name="connsiteY6" fmla="*/ 19549 h 38688"/>
                <a:gd name="connsiteX7" fmla="*/ 8026 w 30501"/>
                <a:gd name="connsiteY7" fmla="*/ 19549 h 38688"/>
                <a:gd name="connsiteX8" fmla="*/ 8026 w 30501"/>
                <a:gd name="connsiteY8" fmla="*/ 10693 h 38688"/>
                <a:gd name="connsiteX9" fmla="*/ 8026 w 30501"/>
                <a:gd name="connsiteY9" fmla="*/ 10693 h 38688"/>
                <a:gd name="connsiteX10" fmla="*/ 8026 w 30501"/>
                <a:gd name="connsiteY10" fmla="*/ 18811 h 38688"/>
                <a:gd name="connsiteX11" fmla="*/ 25000 w 30501"/>
                <a:gd name="connsiteY11" fmla="*/ 18811 h 38688"/>
                <a:gd name="connsiteX12" fmla="*/ 30166 w 30501"/>
                <a:gd name="connsiteY12" fmla="*/ 361 h 38688"/>
                <a:gd name="connsiteX13" fmla="*/ 14668 w 30501"/>
                <a:gd name="connsiteY13" fmla="*/ 361 h 38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501" h="38688">
                  <a:moveTo>
                    <a:pt x="14668" y="361"/>
                  </a:moveTo>
                  <a:cubicBezTo>
                    <a:pt x="9192" y="9173"/>
                    <a:pt x="4734" y="18582"/>
                    <a:pt x="1384" y="28405"/>
                  </a:cubicBezTo>
                  <a:lnTo>
                    <a:pt x="1384" y="28405"/>
                  </a:lnTo>
                  <a:cubicBezTo>
                    <a:pt x="-461" y="30796"/>
                    <a:pt x="-461" y="34132"/>
                    <a:pt x="1384" y="36523"/>
                  </a:cubicBezTo>
                  <a:cubicBezTo>
                    <a:pt x="6675" y="39411"/>
                    <a:pt x="13066" y="39411"/>
                    <a:pt x="18358" y="36523"/>
                  </a:cubicBezTo>
                  <a:cubicBezTo>
                    <a:pt x="23671" y="32647"/>
                    <a:pt x="25775" y="25726"/>
                    <a:pt x="23524" y="19549"/>
                  </a:cubicBezTo>
                  <a:lnTo>
                    <a:pt x="17620" y="19549"/>
                  </a:lnTo>
                  <a:cubicBezTo>
                    <a:pt x="14505" y="20564"/>
                    <a:pt x="11140" y="20564"/>
                    <a:pt x="8026" y="19549"/>
                  </a:cubicBezTo>
                  <a:cubicBezTo>
                    <a:pt x="6055" y="16925"/>
                    <a:pt x="6055" y="13317"/>
                    <a:pt x="8026" y="10693"/>
                  </a:cubicBezTo>
                  <a:lnTo>
                    <a:pt x="8026" y="10693"/>
                  </a:lnTo>
                  <a:cubicBezTo>
                    <a:pt x="8026" y="10693"/>
                    <a:pt x="8026" y="15859"/>
                    <a:pt x="8026" y="18811"/>
                  </a:cubicBezTo>
                  <a:cubicBezTo>
                    <a:pt x="13044" y="22624"/>
                    <a:pt x="19981" y="22624"/>
                    <a:pt x="25000" y="18811"/>
                  </a:cubicBezTo>
                  <a:cubicBezTo>
                    <a:pt x="29428" y="13763"/>
                    <a:pt x="31332" y="6976"/>
                    <a:pt x="30166" y="361"/>
                  </a:cubicBezTo>
                  <a:cubicBezTo>
                    <a:pt x="25015" y="-120"/>
                    <a:pt x="19819" y="-120"/>
                    <a:pt x="14668" y="36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6CA022FE-EBDE-4DD8-94C3-18C6414956DE}"/>
                </a:ext>
              </a:extLst>
            </p:cNvPr>
            <p:cNvSpPr/>
            <p:nvPr/>
          </p:nvSpPr>
          <p:spPr>
            <a:xfrm>
              <a:off x="3888256" y="3624332"/>
              <a:ext cx="31058" cy="29995"/>
            </a:xfrm>
            <a:custGeom>
              <a:avLst/>
              <a:gdLst>
                <a:gd name="connsiteX0" fmla="*/ 18512 w 31058"/>
                <a:gd name="connsiteY0" fmla="*/ 0 h 29995"/>
                <a:gd name="connsiteX1" fmla="*/ 62 w 31058"/>
                <a:gd name="connsiteY1" fmla="*/ 13284 h 29995"/>
                <a:gd name="connsiteX2" fmla="*/ 62 w 31058"/>
                <a:gd name="connsiteY2" fmla="*/ 13284 h 29995"/>
                <a:gd name="connsiteX3" fmla="*/ 7442 w 31058"/>
                <a:gd name="connsiteY3" fmla="*/ 28782 h 29995"/>
                <a:gd name="connsiteX4" fmla="*/ 31058 w 31058"/>
                <a:gd name="connsiteY4" fmla="*/ 23616 h 29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058" h="29995">
                  <a:moveTo>
                    <a:pt x="18512" y="0"/>
                  </a:moveTo>
                  <a:cubicBezTo>
                    <a:pt x="15280" y="7488"/>
                    <a:pt x="8187" y="12592"/>
                    <a:pt x="62" y="13284"/>
                  </a:cubicBezTo>
                  <a:lnTo>
                    <a:pt x="62" y="13284"/>
                  </a:lnTo>
                  <a:cubicBezTo>
                    <a:pt x="-462" y="19405"/>
                    <a:pt x="2357" y="25332"/>
                    <a:pt x="7442" y="28782"/>
                  </a:cubicBezTo>
                  <a:cubicBezTo>
                    <a:pt x="15663" y="31525"/>
                    <a:pt x="24733" y="29542"/>
                    <a:pt x="31058" y="2361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BE350239-279C-4098-A65F-70BCA34D71EA}"/>
                </a:ext>
              </a:extLst>
            </p:cNvPr>
            <p:cNvSpPr/>
            <p:nvPr/>
          </p:nvSpPr>
          <p:spPr>
            <a:xfrm>
              <a:off x="3849654" y="3625808"/>
              <a:ext cx="59328" cy="66420"/>
            </a:xfrm>
            <a:custGeom>
              <a:avLst/>
              <a:gdLst>
                <a:gd name="connsiteX0" fmla="*/ 289 w 59328"/>
                <a:gd name="connsiteY0" fmla="*/ 2952 h 66420"/>
                <a:gd name="connsiteX1" fmla="*/ 289 w 59328"/>
                <a:gd name="connsiteY1" fmla="*/ 2952 h 66420"/>
                <a:gd name="connsiteX2" fmla="*/ 5455 w 59328"/>
                <a:gd name="connsiteY2" fmla="*/ 15498 h 66420"/>
                <a:gd name="connsiteX3" fmla="*/ 30547 w 59328"/>
                <a:gd name="connsiteY3" fmla="*/ 7380 h 66420"/>
                <a:gd name="connsiteX4" fmla="*/ 10621 w 59328"/>
                <a:gd name="connsiteY4" fmla="*/ 17712 h 66420"/>
                <a:gd name="connsiteX5" fmla="*/ 10621 w 59328"/>
                <a:gd name="connsiteY5" fmla="*/ 17712 h 66420"/>
                <a:gd name="connsiteX6" fmla="*/ 20215 w 59328"/>
                <a:gd name="connsiteY6" fmla="*/ 30996 h 66420"/>
                <a:gd name="connsiteX7" fmla="*/ 41617 w 59328"/>
                <a:gd name="connsiteY7" fmla="*/ 22140 h 66420"/>
                <a:gd name="connsiteX8" fmla="*/ 23905 w 59328"/>
                <a:gd name="connsiteY8" fmla="*/ 32472 h 66420"/>
                <a:gd name="connsiteX9" fmla="*/ 19477 w 59328"/>
                <a:gd name="connsiteY9" fmla="*/ 32472 h 66420"/>
                <a:gd name="connsiteX10" fmla="*/ 26857 w 59328"/>
                <a:gd name="connsiteY10" fmla="*/ 48708 h 66420"/>
                <a:gd name="connsiteX11" fmla="*/ 49735 w 59328"/>
                <a:gd name="connsiteY11" fmla="*/ 42066 h 66420"/>
                <a:gd name="connsiteX12" fmla="*/ 32761 w 59328"/>
                <a:gd name="connsiteY12" fmla="*/ 50922 h 66420"/>
                <a:gd name="connsiteX13" fmla="*/ 28333 w 59328"/>
                <a:gd name="connsiteY13" fmla="*/ 50922 h 66420"/>
                <a:gd name="connsiteX14" fmla="*/ 24643 w 59328"/>
                <a:gd name="connsiteY14" fmla="*/ 54612 h 66420"/>
                <a:gd name="connsiteX15" fmla="*/ 40879 w 59328"/>
                <a:gd name="connsiteY15" fmla="*/ 66420 h 66420"/>
                <a:gd name="connsiteX16" fmla="*/ 40879 w 59328"/>
                <a:gd name="connsiteY16" fmla="*/ 66420 h 66420"/>
                <a:gd name="connsiteX17" fmla="*/ 59329 w 59328"/>
                <a:gd name="connsiteY17" fmla="*/ 51660 h 66420"/>
                <a:gd name="connsiteX18" fmla="*/ 53425 w 59328"/>
                <a:gd name="connsiteY18" fmla="*/ 47970 h 66420"/>
                <a:gd name="connsiteX19" fmla="*/ 48997 w 59328"/>
                <a:gd name="connsiteY19" fmla="*/ 31734 h 66420"/>
                <a:gd name="connsiteX20" fmla="*/ 48997 w 59328"/>
                <a:gd name="connsiteY20" fmla="*/ 31734 h 66420"/>
                <a:gd name="connsiteX21" fmla="*/ 40879 w 59328"/>
                <a:gd name="connsiteY21" fmla="*/ 15498 h 66420"/>
                <a:gd name="connsiteX22" fmla="*/ 34237 w 59328"/>
                <a:gd name="connsiteY22" fmla="*/ 15498 h 66420"/>
                <a:gd name="connsiteX23" fmla="*/ 34237 w 59328"/>
                <a:gd name="connsiteY23" fmla="*/ 0 h 66420"/>
                <a:gd name="connsiteX24" fmla="*/ 25381 w 59328"/>
                <a:gd name="connsiteY24" fmla="*/ 0 h 66420"/>
                <a:gd name="connsiteX25" fmla="*/ 289 w 59328"/>
                <a:gd name="connsiteY25" fmla="*/ 2952 h 66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328" h="66420">
                  <a:moveTo>
                    <a:pt x="289" y="2952"/>
                  </a:moveTo>
                  <a:lnTo>
                    <a:pt x="289" y="2952"/>
                  </a:lnTo>
                  <a:cubicBezTo>
                    <a:pt x="-803" y="7804"/>
                    <a:pt x="1263" y="12821"/>
                    <a:pt x="5455" y="15498"/>
                  </a:cubicBezTo>
                  <a:cubicBezTo>
                    <a:pt x="11359" y="19188"/>
                    <a:pt x="20953" y="15498"/>
                    <a:pt x="30547" y="7380"/>
                  </a:cubicBezTo>
                  <a:cubicBezTo>
                    <a:pt x="25344" y="13083"/>
                    <a:pt x="18281" y="16746"/>
                    <a:pt x="10621" y="17712"/>
                  </a:cubicBezTo>
                  <a:lnTo>
                    <a:pt x="10621" y="17712"/>
                  </a:lnTo>
                  <a:cubicBezTo>
                    <a:pt x="10842" y="23671"/>
                    <a:pt x="14628" y="28913"/>
                    <a:pt x="20215" y="30996"/>
                  </a:cubicBezTo>
                  <a:cubicBezTo>
                    <a:pt x="24643" y="30996"/>
                    <a:pt x="32023" y="30996"/>
                    <a:pt x="41617" y="22140"/>
                  </a:cubicBezTo>
                  <a:cubicBezTo>
                    <a:pt x="37455" y="27950"/>
                    <a:pt x="31012" y="31707"/>
                    <a:pt x="23905" y="32472"/>
                  </a:cubicBezTo>
                  <a:lnTo>
                    <a:pt x="19477" y="32472"/>
                  </a:lnTo>
                  <a:cubicBezTo>
                    <a:pt x="18481" y="38872"/>
                    <a:pt x="21381" y="45253"/>
                    <a:pt x="26857" y="48708"/>
                  </a:cubicBezTo>
                  <a:cubicBezTo>
                    <a:pt x="35122" y="51135"/>
                    <a:pt x="44052" y="48543"/>
                    <a:pt x="49735" y="42066"/>
                  </a:cubicBezTo>
                  <a:cubicBezTo>
                    <a:pt x="45329" y="46970"/>
                    <a:pt x="39300" y="50115"/>
                    <a:pt x="32761" y="50922"/>
                  </a:cubicBezTo>
                  <a:lnTo>
                    <a:pt x="28333" y="50922"/>
                  </a:lnTo>
                  <a:cubicBezTo>
                    <a:pt x="27742" y="52659"/>
                    <a:pt x="26377" y="54022"/>
                    <a:pt x="24643" y="54612"/>
                  </a:cubicBezTo>
                  <a:cubicBezTo>
                    <a:pt x="27255" y="61406"/>
                    <a:pt x="33610" y="66030"/>
                    <a:pt x="40879" y="66420"/>
                  </a:cubicBezTo>
                  <a:lnTo>
                    <a:pt x="40879" y="66420"/>
                  </a:lnTo>
                  <a:cubicBezTo>
                    <a:pt x="49432" y="65648"/>
                    <a:pt x="56702" y="59836"/>
                    <a:pt x="59329" y="51660"/>
                  </a:cubicBezTo>
                  <a:lnTo>
                    <a:pt x="53425" y="47970"/>
                  </a:lnTo>
                  <a:cubicBezTo>
                    <a:pt x="48886" y="43901"/>
                    <a:pt x="47152" y="37546"/>
                    <a:pt x="48997" y="31734"/>
                  </a:cubicBezTo>
                  <a:lnTo>
                    <a:pt x="48997" y="31734"/>
                  </a:lnTo>
                  <a:cubicBezTo>
                    <a:pt x="43514" y="28226"/>
                    <a:pt x="40392" y="21991"/>
                    <a:pt x="40879" y="15498"/>
                  </a:cubicBezTo>
                  <a:cubicBezTo>
                    <a:pt x="38724" y="16229"/>
                    <a:pt x="36392" y="16229"/>
                    <a:pt x="34237" y="15498"/>
                  </a:cubicBezTo>
                  <a:cubicBezTo>
                    <a:pt x="34237" y="15498"/>
                    <a:pt x="34237" y="8118"/>
                    <a:pt x="34237" y="0"/>
                  </a:cubicBezTo>
                  <a:cubicBezTo>
                    <a:pt x="31351" y="861"/>
                    <a:pt x="28266" y="861"/>
                    <a:pt x="25381" y="0"/>
                  </a:cubicBezTo>
                  <a:cubicBezTo>
                    <a:pt x="19108" y="7455"/>
                    <a:pt x="8119" y="8747"/>
                    <a:pt x="289" y="295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EE33EC05-17AF-4CC5-B3DB-F16FB83DFD38}"/>
                </a:ext>
              </a:extLst>
            </p:cNvPr>
            <p:cNvSpPr/>
            <p:nvPr/>
          </p:nvSpPr>
          <p:spPr>
            <a:xfrm>
              <a:off x="3823375" y="3576361"/>
              <a:ext cx="29519" cy="19593"/>
            </a:xfrm>
            <a:custGeom>
              <a:avLst/>
              <a:gdLst>
                <a:gd name="connsiteX0" fmla="*/ 13284 w 29519"/>
                <a:gd name="connsiteY0" fmla="*/ 17712 h 19593"/>
                <a:gd name="connsiteX1" fmla="*/ 29520 w 29519"/>
                <a:gd name="connsiteY1" fmla="*/ 17712 h 19593"/>
                <a:gd name="connsiteX2" fmla="*/ 20664 w 29519"/>
                <a:gd name="connsiteY2" fmla="*/ 5904 h 19593"/>
                <a:gd name="connsiteX3" fmla="*/ 20664 w 29519"/>
                <a:gd name="connsiteY3" fmla="*/ 5904 h 19593"/>
                <a:gd name="connsiteX4" fmla="*/ 10332 w 29519"/>
                <a:gd name="connsiteY4" fmla="*/ 0 h 19593"/>
                <a:gd name="connsiteX5" fmla="*/ 0 w 29519"/>
                <a:gd name="connsiteY5" fmla="*/ 0 h 19593"/>
                <a:gd name="connsiteX6" fmla="*/ 13284 w 29519"/>
                <a:gd name="connsiteY6" fmla="*/ 17712 h 1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19" h="19593">
                  <a:moveTo>
                    <a:pt x="13284" y="17712"/>
                  </a:moveTo>
                  <a:cubicBezTo>
                    <a:pt x="18406" y="20221"/>
                    <a:pt x="24398" y="20221"/>
                    <a:pt x="29520" y="17712"/>
                  </a:cubicBezTo>
                  <a:cubicBezTo>
                    <a:pt x="25306" y="14905"/>
                    <a:pt x="22177" y="10737"/>
                    <a:pt x="20664" y="5904"/>
                  </a:cubicBezTo>
                  <a:lnTo>
                    <a:pt x="20664" y="5904"/>
                  </a:lnTo>
                  <a:cubicBezTo>
                    <a:pt x="16664" y="5131"/>
                    <a:pt x="13033" y="3055"/>
                    <a:pt x="10332" y="0"/>
                  </a:cubicBezTo>
                  <a:cubicBezTo>
                    <a:pt x="6900" y="417"/>
                    <a:pt x="3432" y="417"/>
                    <a:pt x="0" y="0"/>
                  </a:cubicBezTo>
                  <a:cubicBezTo>
                    <a:pt x="1085" y="7796"/>
                    <a:pt x="6103" y="14486"/>
                    <a:pt x="13284" y="177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D12E8DAF-AF02-4B64-A9F1-BF245B48A9DA}"/>
                </a:ext>
              </a:extLst>
            </p:cNvPr>
            <p:cNvSpPr/>
            <p:nvPr/>
          </p:nvSpPr>
          <p:spPr>
            <a:xfrm>
              <a:off x="3796069" y="3577100"/>
              <a:ext cx="28043" cy="9004"/>
            </a:xfrm>
            <a:custGeom>
              <a:avLst/>
              <a:gdLst>
                <a:gd name="connsiteX0" fmla="*/ 13284 w 28043"/>
                <a:gd name="connsiteY0" fmla="*/ 0 h 9004"/>
                <a:gd name="connsiteX1" fmla="*/ 0 w 28043"/>
                <a:gd name="connsiteY1" fmla="*/ 0 h 9004"/>
                <a:gd name="connsiteX2" fmla="*/ 0 w 28043"/>
                <a:gd name="connsiteY2" fmla="*/ 0 h 9004"/>
                <a:gd name="connsiteX3" fmla="*/ 8856 w 28043"/>
                <a:gd name="connsiteY3" fmla="*/ 6642 h 9004"/>
                <a:gd name="connsiteX4" fmla="*/ 28044 w 28043"/>
                <a:gd name="connsiteY4" fmla="*/ 6642 h 9004"/>
                <a:gd name="connsiteX5" fmla="*/ 28044 w 28043"/>
                <a:gd name="connsiteY5" fmla="*/ 1476 h 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43" h="9004">
                  <a:moveTo>
                    <a:pt x="13284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170" y="3103"/>
                    <a:pt x="5269" y="5431"/>
                    <a:pt x="8856" y="6642"/>
                  </a:cubicBezTo>
                  <a:cubicBezTo>
                    <a:pt x="14863" y="9792"/>
                    <a:pt x="22037" y="9792"/>
                    <a:pt x="28044" y="6642"/>
                  </a:cubicBezTo>
                  <a:cubicBezTo>
                    <a:pt x="27609" y="4948"/>
                    <a:pt x="27609" y="3170"/>
                    <a:pt x="28044" y="14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3A010AF6-0059-4E4C-991D-B5E285CE85D5}"/>
                </a:ext>
              </a:extLst>
            </p:cNvPr>
            <p:cNvSpPr/>
            <p:nvPr/>
          </p:nvSpPr>
          <p:spPr>
            <a:xfrm>
              <a:off x="3845514" y="3591860"/>
              <a:ext cx="30996" cy="14954"/>
            </a:xfrm>
            <a:custGeom>
              <a:avLst/>
              <a:gdLst>
                <a:gd name="connsiteX0" fmla="*/ 25093 w 30996"/>
                <a:gd name="connsiteY0" fmla="*/ 0 h 14954"/>
                <a:gd name="connsiteX1" fmla="*/ 14761 w 30996"/>
                <a:gd name="connsiteY1" fmla="*/ 0 h 14954"/>
                <a:gd name="connsiteX2" fmla="*/ 9595 w 30996"/>
                <a:gd name="connsiteY2" fmla="*/ 0 h 14954"/>
                <a:gd name="connsiteX3" fmla="*/ 9595 w 30996"/>
                <a:gd name="connsiteY3" fmla="*/ 0 h 14954"/>
                <a:gd name="connsiteX4" fmla="*/ 1 w 30996"/>
                <a:gd name="connsiteY4" fmla="*/ 0 h 14954"/>
                <a:gd name="connsiteX5" fmla="*/ 1 w 30996"/>
                <a:gd name="connsiteY5" fmla="*/ 0 h 14954"/>
                <a:gd name="connsiteX6" fmla="*/ 12547 w 30996"/>
                <a:gd name="connsiteY6" fmla="*/ 14760 h 14954"/>
                <a:gd name="connsiteX7" fmla="*/ 30997 w 30996"/>
                <a:gd name="connsiteY7" fmla="*/ 5166 h 14954"/>
                <a:gd name="connsiteX8" fmla="*/ 30997 w 30996"/>
                <a:gd name="connsiteY8" fmla="*/ 5166 h 14954"/>
                <a:gd name="connsiteX9" fmla="*/ 25093 w 30996"/>
                <a:gd name="connsiteY9" fmla="*/ 0 h 1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996" h="14954">
                  <a:moveTo>
                    <a:pt x="25093" y="0"/>
                  </a:moveTo>
                  <a:cubicBezTo>
                    <a:pt x="21706" y="908"/>
                    <a:pt x="18148" y="908"/>
                    <a:pt x="14761" y="0"/>
                  </a:cubicBezTo>
                  <a:lnTo>
                    <a:pt x="9595" y="0"/>
                  </a:lnTo>
                  <a:lnTo>
                    <a:pt x="9595" y="0"/>
                  </a:lnTo>
                  <a:cubicBezTo>
                    <a:pt x="6458" y="883"/>
                    <a:pt x="3137" y="883"/>
                    <a:pt x="1" y="0"/>
                  </a:cubicBezTo>
                  <a:lnTo>
                    <a:pt x="1" y="0"/>
                  </a:lnTo>
                  <a:cubicBezTo>
                    <a:pt x="-80" y="7360"/>
                    <a:pt x="5270" y="13657"/>
                    <a:pt x="12547" y="14760"/>
                  </a:cubicBezTo>
                  <a:cubicBezTo>
                    <a:pt x="20126" y="15889"/>
                    <a:pt x="27573" y="12018"/>
                    <a:pt x="30997" y="5166"/>
                  </a:cubicBezTo>
                  <a:cubicBezTo>
                    <a:pt x="30997" y="5166"/>
                    <a:pt x="30997" y="5166"/>
                    <a:pt x="30997" y="5166"/>
                  </a:cubicBezTo>
                  <a:cubicBezTo>
                    <a:pt x="28111" y="4914"/>
                    <a:pt x="25728" y="2824"/>
                    <a:pt x="25093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DA58458E-0344-4657-8106-62C86ADB33F5}"/>
                </a:ext>
              </a:extLst>
            </p:cNvPr>
            <p:cNvSpPr/>
            <p:nvPr/>
          </p:nvSpPr>
          <p:spPr>
            <a:xfrm>
              <a:off x="3878725" y="3608095"/>
              <a:ext cx="26567" cy="27552"/>
            </a:xfrm>
            <a:custGeom>
              <a:avLst/>
              <a:gdLst>
                <a:gd name="connsiteX0" fmla="*/ 17712 w 26567"/>
                <a:gd name="connsiteY0" fmla="*/ 738 h 27552"/>
                <a:gd name="connsiteX1" fmla="*/ 0 w 26567"/>
                <a:gd name="connsiteY1" fmla="*/ 12546 h 27552"/>
                <a:gd name="connsiteX2" fmla="*/ 0 w 26567"/>
                <a:gd name="connsiteY2" fmla="*/ 12546 h 27552"/>
                <a:gd name="connsiteX3" fmla="*/ 0 w 26567"/>
                <a:gd name="connsiteY3" fmla="*/ 26568 h 27552"/>
                <a:gd name="connsiteX4" fmla="*/ 8118 w 26567"/>
                <a:gd name="connsiteY4" fmla="*/ 26568 h 27552"/>
                <a:gd name="connsiteX5" fmla="*/ 26568 w 26567"/>
                <a:gd name="connsiteY5" fmla="*/ 14022 h 27552"/>
                <a:gd name="connsiteX6" fmla="*/ 17712 w 26567"/>
                <a:gd name="connsiteY6" fmla="*/ 0 h 27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7" h="27552">
                  <a:moveTo>
                    <a:pt x="17712" y="738"/>
                  </a:moveTo>
                  <a:cubicBezTo>
                    <a:pt x="14443" y="7646"/>
                    <a:pt x="7631" y="12188"/>
                    <a:pt x="0" y="12546"/>
                  </a:cubicBezTo>
                  <a:lnTo>
                    <a:pt x="0" y="12546"/>
                  </a:lnTo>
                  <a:cubicBezTo>
                    <a:pt x="0" y="19926"/>
                    <a:pt x="0" y="24354"/>
                    <a:pt x="0" y="26568"/>
                  </a:cubicBezTo>
                  <a:cubicBezTo>
                    <a:pt x="0" y="28782"/>
                    <a:pt x="4428" y="26568"/>
                    <a:pt x="8118" y="26568"/>
                  </a:cubicBezTo>
                  <a:cubicBezTo>
                    <a:pt x="15978" y="25738"/>
                    <a:pt x="22908" y="21029"/>
                    <a:pt x="26568" y="14022"/>
                  </a:cubicBezTo>
                  <a:lnTo>
                    <a:pt x="1771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B4CCAA19-752B-45F4-A936-A7C42EF1A49D}"/>
                </a:ext>
              </a:extLst>
            </p:cNvPr>
            <p:cNvSpPr/>
            <p:nvPr/>
          </p:nvSpPr>
          <p:spPr>
            <a:xfrm>
              <a:off x="3818208" y="3595550"/>
              <a:ext cx="31734" cy="28086"/>
            </a:xfrm>
            <a:custGeom>
              <a:avLst/>
              <a:gdLst>
                <a:gd name="connsiteX0" fmla="*/ 21402 w 31734"/>
                <a:gd name="connsiteY0" fmla="*/ 0 h 28086"/>
                <a:gd name="connsiteX1" fmla="*/ 21402 w 31734"/>
                <a:gd name="connsiteY1" fmla="*/ 0 h 28086"/>
                <a:gd name="connsiteX2" fmla="*/ 16236 w 31734"/>
                <a:gd name="connsiteY2" fmla="*/ 0 h 28086"/>
                <a:gd name="connsiteX3" fmla="*/ 0 w 31734"/>
                <a:gd name="connsiteY3" fmla="*/ 8856 h 28086"/>
                <a:gd name="connsiteX4" fmla="*/ 9594 w 31734"/>
                <a:gd name="connsiteY4" fmla="*/ 27306 h 28086"/>
                <a:gd name="connsiteX5" fmla="*/ 31734 w 31734"/>
                <a:gd name="connsiteY5" fmla="*/ 16974 h 28086"/>
                <a:gd name="connsiteX6" fmla="*/ 21387 w 31734"/>
                <a:gd name="connsiteY6" fmla="*/ 57 h 28086"/>
                <a:gd name="connsiteX7" fmla="*/ 21402 w 31734"/>
                <a:gd name="connsiteY7" fmla="*/ 0 h 2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34" h="28086">
                  <a:moveTo>
                    <a:pt x="21402" y="0"/>
                  </a:moveTo>
                  <a:lnTo>
                    <a:pt x="21402" y="0"/>
                  </a:lnTo>
                  <a:lnTo>
                    <a:pt x="16236" y="0"/>
                  </a:lnTo>
                  <a:cubicBezTo>
                    <a:pt x="11911" y="4615"/>
                    <a:pt x="6221" y="7719"/>
                    <a:pt x="0" y="8856"/>
                  </a:cubicBezTo>
                  <a:cubicBezTo>
                    <a:pt x="0" y="16236"/>
                    <a:pt x="3690" y="25092"/>
                    <a:pt x="9594" y="27306"/>
                  </a:cubicBezTo>
                  <a:cubicBezTo>
                    <a:pt x="15498" y="29520"/>
                    <a:pt x="22140" y="27306"/>
                    <a:pt x="31734" y="16974"/>
                  </a:cubicBezTo>
                  <a:cubicBezTo>
                    <a:pt x="24206" y="15159"/>
                    <a:pt x="19572" y="7585"/>
                    <a:pt x="21387" y="57"/>
                  </a:cubicBezTo>
                  <a:cubicBezTo>
                    <a:pt x="21395" y="38"/>
                    <a:pt x="21395" y="19"/>
                    <a:pt x="2140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60E984EC-C0BB-490D-B22D-52921F188C53}"/>
                </a:ext>
              </a:extLst>
            </p:cNvPr>
            <p:cNvSpPr/>
            <p:nvPr/>
          </p:nvSpPr>
          <p:spPr>
            <a:xfrm>
              <a:off x="3689691" y="3695180"/>
              <a:ext cx="20769" cy="20663"/>
            </a:xfrm>
            <a:custGeom>
              <a:avLst/>
              <a:gdLst>
                <a:gd name="connsiteX0" fmla="*/ 1582 w 20769"/>
                <a:gd name="connsiteY0" fmla="*/ 0 h 20663"/>
                <a:gd name="connsiteX1" fmla="*/ 1582 w 20769"/>
                <a:gd name="connsiteY1" fmla="*/ 11808 h 20663"/>
                <a:gd name="connsiteX2" fmla="*/ 9700 w 20769"/>
                <a:gd name="connsiteY2" fmla="*/ 20664 h 20663"/>
                <a:gd name="connsiteX3" fmla="*/ 20770 w 20769"/>
                <a:gd name="connsiteY3" fmla="*/ 20664 h 20663"/>
                <a:gd name="connsiteX4" fmla="*/ 20770 w 20769"/>
                <a:gd name="connsiteY4" fmla="*/ 9594 h 20663"/>
                <a:gd name="connsiteX5" fmla="*/ 20770 w 20769"/>
                <a:gd name="connsiteY5" fmla="*/ 9594 h 20663"/>
                <a:gd name="connsiteX6" fmla="*/ 20770 w 20769"/>
                <a:gd name="connsiteY6" fmla="*/ 3690 h 20663"/>
                <a:gd name="connsiteX7" fmla="*/ 20770 w 20769"/>
                <a:gd name="connsiteY7" fmla="*/ 3690 h 20663"/>
                <a:gd name="connsiteX8" fmla="*/ 11914 w 20769"/>
                <a:gd name="connsiteY8" fmla="*/ 369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769" h="20663">
                  <a:moveTo>
                    <a:pt x="1582" y="0"/>
                  </a:moveTo>
                  <a:cubicBezTo>
                    <a:pt x="-527" y="3653"/>
                    <a:pt x="-527" y="8155"/>
                    <a:pt x="1582" y="11808"/>
                  </a:cubicBezTo>
                  <a:cubicBezTo>
                    <a:pt x="2822" y="15829"/>
                    <a:pt x="5803" y="19080"/>
                    <a:pt x="9700" y="20664"/>
                  </a:cubicBezTo>
                  <a:cubicBezTo>
                    <a:pt x="13235" y="19146"/>
                    <a:pt x="17235" y="19146"/>
                    <a:pt x="20770" y="20664"/>
                  </a:cubicBezTo>
                  <a:cubicBezTo>
                    <a:pt x="19405" y="17099"/>
                    <a:pt x="19405" y="13158"/>
                    <a:pt x="20770" y="9594"/>
                  </a:cubicBezTo>
                  <a:lnTo>
                    <a:pt x="20770" y="9594"/>
                  </a:lnTo>
                  <a:cubicBezTo>
                    <a:pt x="20032" y="7696"/>
                    <a:pt x="20032" y="5588"/>
                    <a:pt x="20770" y="3690"/>
                  </a:cubicBezTo>
                  <a:lnTo>
                    <a:pt x="20770" y="3690"/>
                  </a:lnTo>
                  <a:cubicBezTo>
                    <a:pt x="17855" y="4354"/>
                    <a:pt x="14829" y="4354"/>
                    <a:pt x="11914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D28C31C5-A0A7-4887-8BD1-606945499F99}"/>
                </a:ext>
              </a:extLst>
            </p:cNvPr>
            <p:cNvSpPr/>
            <p:nvPr/>
          </p:nvSpPr>
          <p:spPr>
            <a:xfrm>
              <a:off x="3835921" y="3554960"/>
              <a:ext cx="24308" cy="23637"/>
            </a:xfrm>
            <a:custGeom>
              <a:avLst/>
              <a:gdLst>
                <a:gd name="connsiteX0" fmla="*/ 0 w 24308"/>
                <a:gd name="connsiteY0" fmla="*/ 19926 h 23637"/>
                <a:gd name="connsiteX1" fmla="*/ 20664 w 24308"/>
                <a:gd name="connsiteY1" fmla="*/ 19926 h 23637"/>
                <a:gd name="connsiteX2" fmla="*/ 20664 w 24308"/>
                <a:gd name="connsiteY2" fmla="*/ 0 h 23637"/>
                <a:gd name="connsiteX3" fmla="*/ 0 w 24308"/>
                <a:gd name="connsiteY3" fmla="*/ 19926 h 2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08" h="23637">
                  <a:moveTo>
                    <a:pt x="0" y="19926"/>
                  </a:moveTo>
                  <a:cubicBezTo>
                    <a:pt x="6000" y="24875"/>
                    <a:pt x="14664" y="24875"/>
                    <a:pt x="20664" y="19926"/>
                  </a:cubicBezTo>
                  <a:cubicBezTo>
                    <a:pt x="24354" y="19926"/>
                    <a:pt x="26568" y="9594"/>
                    <a:pt x="20664" y="0"/>
                  </a:cubicBezTo>
                  <a:cubicBezTo>
                    <a:pt x="16612" y="9065"/>
                    <a:pt x="9203" y="16207"/>
                    <a:pt x="0" y="199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87488D46-DF7D-4BFB-968A-3B12AD8E52C2}"/>
                </a:ext>
              </a:extLst>
            </p:cNvPr>
            <p:cNvSpPr/>
            <p:nvPr/>
          </p:nvSpPr>
          <p:spPr>
            <a:xfrm>
              <a:off x="3842562" y="3568982"/>
              <a:ext cx="50922" cy="59777"/>
            </a:xfrm>
            <a:custGeom>
              <a:avLst/>
              <a:gdLst>
                <a:gd name="connsiteX0" fmla="*/ 26568 w 50922"/>
                <a:gd name="connsiteY0" fmla="*/ 738 h 59777"/>
                <a:gd name="connsiteX1" fmla="*/ 21402 w 50922"/>
                <a:gd name="connsiteY1" fmla="*/ 738 h 59777"/>
                <a:gd name="connsiteX2" fmla="*/ 21402 w 50922"/>
                <a:gd name="connsiteY2" fmla="*/ 15498 h 59777"/>
                <a:gd name="connsiteX3" fmla="*/ 42066 w 50922"/>
                <a:gd name="connsiteY3" fmla="*/ 15498 h 59777"/>
                <a:gd name="connsiteX4" fmla="*/ 30258 w 50922"/>
                <a:gd name="connsiteY4" fmla="*/ 21402 h 59777"/>
                <a:gd name="connsiteX5" fmla="*/ 33948 w 50922"/>
                <a:gd name="connsiteY5" fmla="*/ 32472 h 59777"/>
                <a:gd name="connsiteX6" fmla="*/ 47232 w 50922"/>
                <a:gd name="connsiteY6" fmla="*/ 32472 h 59777"/>
                <a:gd name="connsiteX7" fmla="*/ 38376 w 50922"/>
                <a:gd name="connsiteY7" fmla="*/ 36162 h 59777"/>
                <a:gd name="connsiteX8" fmla="*/ 33210 w 50922"/>
                <a:gd name="connsiteY8" fmla="*/ 36162 h 59777"/>
                <a:gd name="connsiteX9" fmla="*/ 33210 w 50922"/>
                <a:gd name="connsiteY9" fmla="*/ 36162 h 59777"/>
                <a:gd name="connsiteX10" fmla="*/ 33210 w 50922"/>
                <a:gd name="connsiteY10" fmla="*/ 36162 h 59777"/>
                <a:gd name="connsiteX11" fmla="*/ 16974 w 50922"/>
                <a:gd name="connsiteY11" fmla="*/ 46494 h 59777"/>
                <a:gd name="connsiteX12" fmla="*/ 16974 w 50922"/>
                <a:gd name="connsiteY12" fmla="*/ 46494 h 59777"/>
                <a:gd name="connsiteX13" fmla="*/ 10332 w 50922"/>
                <a:gd name="connsiteY13" fmla="*/ 46494 h 59777"/>
                <a:gd name="connsiteX14" fmla="*/ 0 w 50922"/>
                <a:gd name="connsiteY14" fmla="*/ 55350 h 59777"/>
                <a:gd name="connsiteX15" fmla="*/ 7380 w 50922"/>
                <a:gd name="connsiteY15" fmla="*/ 59778 h 59777"/>
                <a:gd name="connsiteX16" fmla="*/ 22878 w 50922"/>
                <a:gd name="connsiteY16" fmla="*/ 49446 h 59777"/>
                <a:gd name="connsiteX17" fmla="*/ 18450 w 50922"/>
                <a:gd name="connsiteY17" fmla="*/ 42804 h 59777"/>
                <a:gd name="connsiteX18" fmla="*/ 18450 w 50922"/>
                <a:gd name="connsiteY18" fmla="*/ 42804 h 59777"/>
                <a:gd name="connsiteX19" fmla="*/ 32472 w 50922"/>
                <a:gd name="connsiteY19" fmla="*/ 53136 h 59777"/>
                <a:gd name="connsiteX20" fmla="*/ 50922 w 50922"/>
                <a:gd name="connsiteY20" fmla="*/ 42804 h 59777"/>
                <a:gd name="connsiteX21" fmla="*/ 35424 w 50922"/>
                <a:gd name="connsiteY21" fmla="*/ 0 h 59777"/>
                <a:gd name="connsiteX22" fmla="*/ 26568 w 50922"/>
                <a:gd name="connsiteY22" fmla="*/ 738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922" h="59777">
                  <a:moveTo>
                    <a:pt x="26568" y="738"/>
                  </a:moveTo>
                  <a:lnTo>
                    <a:pt x="21402" y="738"/>
                  </a:lnTo>
                  <a:cubicBezTo>
                    <a:pt x="17948" y="5052"/>
                    <a:pt x="17948" y="11184"/>
                    <a:pt x="21402" y="15498"/>
                  </a:cubicBezTo>
                  <a:cubicBezTo>
                    <a:pt x="25092" y="15498"/>
                    <a:pt x="31734" y="19926"/>
                    <a:pt x="42066" y="15498"/>
                  </a:cubicBezTo>
                  <a:cubicBezTo>
                    <a:pt x="38730" y="18485"/>
                    <a:pt x="34649" y="20523"/>
                    <a:pt x="30258" y="21402"/>
                  </a:cubicBezTo>
                  <a:cubicBezTo>
                    <a:pt x="30258" y="26568"/>
                    <a:pt x="30258" y="30258"/>
                    <a:pt x="33948" y="32472"/>
                  </a:cubicBezTo>
                  <a:cubicBezTo>
                    <a:pt x="38014" y="35009"/>
                    <a:pt x="43166" y="35009"/>
                    <a:pt x="47232" y="32472"/>
                  </a:cubicBezTo>
                  <a:cubicBezTo>
                    <a:pt x="44745" y="34608"/>
                    <a:pt x="41645" y="35900"/>
                    <a:pt x="38376" y="36162"/>
                  </a:cubicBezTo>
                  <a:lnTo>
                    <a:pt x="33210" y="36162"/>
                  </a:lnTo>
                  <a:lnTo>
                    <a:pt x="33210" y="36162"/>
                  </a:lnTo>
                  <a:lnTo>
                    <a:pt x="33210" y="36162"/>
                  </a:lnTo>
                  <a:cubicBezTo>
                    <a:pt x="30302" y="42502"/>
                    <a:pt x="23948" y="46547"/>
                    <a:pt x="16974" y="46494"/>
                  </a:cubicBezTo>
                  <a:lnTo>
                    <a:pt x="16974" y="46494"/>
                  </a:lnTo>
                  <a:cubicBezTo>
                    <a:pt x="14834" y="47285"/>
                    <a:pt x="12472" y="47285"/>
                    <a:pt x="10332" y="46494"/>
                  </a:cubicBezTo>
                  <a:lnTo>
                    <a:pt x="0" y="55350"/>
                  </a:lnTo>
                  <a:cubicBezTo>
                    <a:pt x="2170" y="57266"/>
                    <a:pt x="4672" y="58766"/>
                    <a:pt x="7380" y="59778"/>
                  </a:cubicBezTo>
                  <a:cubicBezTo>
                    <a:pt x="13985" y="59241"/>
                    <a:pt x="19845" y="55334"/>
                    <a:pt x="22878" y="49446"/>
                  </a:cubicBezTo>
                  <a:cubicBezTo>
                    <a:pt x="21232" y="47349"/>
                    <a:pt x="19749" y="45129"/>
                    <a:pt x="18450" y="42804"/>
                  </a:cubicBezTo>
                  <a:lnTo>
                    <a:pt x="18450" y="42804"/>
                  </a:lnTo>
                  <a:cubicBezTo>
                    <a:pt x="20162" y="49085"/>
                    <a:pt x="25963" y="53364"/>
                    <a:pt x="32472" y="53136"/>
                  </a:cubicBezTo>
                  <a:cubicBezTo>
                    <a:pt x="40096" y="53509"/>
                    <a:pt x="47254" y="49496"/>
                    <a:pt x="50922" y="42804"/>
                  </a:cubicBezTo>
                  <a:cubicBezTo>
                    <a:pt x="41372" y="30526"/>
                    <a:pt x="35948" y="15544"/>
                    <a:pt x="35424" y="0"/>
                  </a:cubicBezTo>
                  <a:cubicBezTo>
                    <a:pt x="32553" y="863"/>
                    <a:pt x="29542" y="1114"/>
                    <a:pt x="26568" y="73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17F81710-4244-4DE0-A005-D730929A0B8B}"/>
                </a:ext>
              </a:extLst>
            </p:cNvPr>
            <p:cNvSpPr/>
            <p:nvPr/>
          </p:nvSpPr>
          <p:spPr>
            <a:xfrm>
              <a:off x="3844777" y="3557174"/>
              <a:ext cx="25829" cy="34517"/>
            </a:xfrm>
            <a:custGeom>
              <a:avLst/>
              <a:gdLst>
                <a:gd name="connsiteX0" fmla="*/ 24354 w 25829"/>
                <a:gd name="connsiteY0" fmla="*/ 29520 h 34517"/>
                <a:gd name="connsiteX1" fmla="*/ 17712 w 25829"/>
                <a:gd name="connsiteY1" fmla="*/ 29520 h 34517"/>
                <a:gd name="connsiteX2" fmla="*/ 17712 w 25829"/>
                <a:gd name="connsiteY2" fmla="*/ 13284 h 34517"/>
                <a:gd name="connsiteX3" fmla="*/ 11808 w 25829"/>
                <a:gd name="connsiteY3" fmla="*/ 0 h 34517"/>
                <a:gd name="connsiteX4" fmla="*/ 11808 w 25829"/>
                <a:gd name="connsiteY4" fmla="*/ 0 h 34517"/>
                <a:gd name="connsiteX5" fmla="*/ 11808 w 25829"/>
                <a:gd name="connsiteY5" fmla="*/ 20664 h 34517"/>
                <a:gd name="connsiteX6" fmla="*/ 3690 w 25829"/>
                <a:gd name="connsiteY6" fmla="*/ 20664 h 34517"/>
                <a:gd name="connsiteX7" fmla="*/ 0 w 25829"/>
                <a:gd name="connsiteY7" fmla="*/ 20664 h 34517"/>
                <a:gd name="connsiteX8" fmla="*/ 10332 w 25829"/>
                <a:gd name="connsiteY8" fmla="*/ 33210 h 34517"/>
                <a:gd name="connsiteX9" fmla="*/ 25830 w 25829"/>
                <a:gd name="connsiteY9" fmla="*/ 33210 h 34517"/>
                <a:gd name="connsiteX10" fmla="*/ 25830 w 25829"/>
                <a:gd name="connsiteY10" fmla="*/ 29520 h 34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29" h="34517">
                  <a:moveTo>
                    <a:pt x="24354" y="29520"/>
                  </a:moveTo>
                  <a:cubicBezTo>
                    <a:pt x="22221" y="30382"/>
                    <a:pt x="19845" y="30382"/>
                    <a:pt x="17712" y="29520"/>
                  </a:cubicBezTo>
                  <a:cubicBezTo>
                    <a:pt x="13742" y="24837"/>
                    <a:pt x="13742" y="17967"/>
                    <a:pt x="17712" y="13284"/>
                  </a:cubicBezTo>
                  <a:cubicBezTo>
                    <a:pt x="17712" y="13284"/>
                    <a:pt x="12546" y="6642"/>
                    <a:pt x="11808" y="0"/>
                  </a:cubicBezTo>
                  <a:lnTo>
                    <a:pt x="11808" y="0"/>
                  </a:lnTo>
                  <a:cubicBezTo>
                    <a:pt x="19188" y="9594"/>
                    <a:pt x="16974" y="16974"/>
                    <a:pt x="11808" y="20664"/>
                  </a:cubicBezTo>
                  <a:cubicBezTo>
                    <a:pt x="9159" y="21423"/>
                    <a:pt x="6339" y="21423"/>
                    <a:pt x="3690" y="20664"/>
                  </a:cubicBezTo>
                  <a:lnTo>
                    <a:pt x="0" y="20664"/>
                  </a:lnTo>
                  <a:cubicBezTo>
                    <a:pt x="1793" y="25969"/>
                    <a:pt x="5469" y="30434"/>
                    <a:pt x="10332" y="33210"/>
                  </a:cubicBezTo>
                  <a:cubicBezTo>
                    <a:pt x="15350" y="34953"/>
                    <a:pt x="20812" y="34953"/>
                    <a:pt x="25830" y="33210"/>
                  </a:cubicBezTo>
                  <a:lnTo>
                    <a:pt x="25830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BA76672B-33DA-4AC6-9C87-BBD7752CC26B}"/>
                </a:ext>
              </a:extLst>
            </p:cNvPr>
            <p:cNvSpPr/>
            <p:nvPr/>
          </p:nvSpPr>
          <p:spPr>
            <a:xfrm>
              <a:off x="3857323" y="3541675"/>
              <a:ext cx="24353" cy="16597"/>
            </a:xfrm>
            <a:custGeom>
              <a:avLst/>
              <a:gdLst>
                <a:gd name="connsiteX0" fmla="*/ 1476 w 24353"/>
                <a:gd name="connsiteY0" fmla="*/ 13284 h 16597"/>
                <a:gd name="connsiteX1" fmla="*/ 1476 w 24353"/>
                <a:gd name="connsiteY1" fmla="*/ 13284 h 16597"/>
                <a:gd name="connsiteX2" fmla="*/ 24354 w 24353"/>
                <a:gd name="connsiteY2" fmla="*/ 13284 h 16597"/>
                <a:gd name="connsiteX3" fmla="*/ 24354 w 24353"/>
                <a:gd name="connsiteY3" fmla="*/ 13284 h 16597"/>
                <a:gd name="connsiteX4" fmla="*/ 24354 w 24353"/>
                <a:gd name="connsiteY4" fmla="*/ 0 h 16597"/>
                <a:gd name="connsiteX5" fmla="*/ 14760 w 24353"/>
                <a:gd name="connsiteY5" fmla="*/ 0 h 16597"/>
                <a:gd name="connsiteX6" fmla="*/ 6642 w 24353"/>
                <a:gd name="connsiteY6" fmla="*/ 0 h 16597"/>
                <a:gd name="connsiteX7" fmla="*/ 0 w 24353"/>
                <a:gd name="connsiteY7" fmla="*/ 10332 h 16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53" h="16597">
                  <a:moveTo>
                    <a:pt x="1476" y="13284"/>
                  </a:moveTo>
                  <a:lnTo>
                    <a:pt x="1476" y="13284"/>
                  </a:lnTo>
                  <a:cubicBezTo>
                    <a:pt x="8465" y="17702"/>
                    <a:pt x="17365" y="17702"/>
                    <a:pt x="24354" y="13284"/>
                  </a:cubicBezTo>
                  <a:lnTo>
                    <a:pt x="24354" y="13284"/>
                  </a:lnTo>
                  <a:cubicBezTo>
                    <a:pt x="24059" y="8861"/>
                    <a:pt x="24059" y="4423"/>
                    <a:pt x="24354" y="0"/>
                  </a:cubicBezTo>
                  <a:lnTo>
                    <a:pt x="14760" y="0"/>
                  </a:lnTo>
                  <a:lnTo>
                    <a:pt x="6642" y="0"/>
                  </a:lnTo>
                  <a:cubicBezTo>
                    <a:pt x="4007" y="3154"/>
                    <a:pt x="1779" y="6625"/>
                    <a:pt x="0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5B70DF01-C7DF-4B37-A293-4A9F49DBD79D}"/>
                </a:ext>
              </a:extLst>
            </p:cNvPr>
            <p:cNvSpPr/>
            <p:nvPr/>
          </p:nvSpPr>
          <p:spPr>
            <a:xfrm>
              <a:off x="3866179" y="3531563"/>
              <a:ext cx="17711" cy="9294"/>
            </a:xfrm>
            <a:custGeom>
              <a:avLst/>
              <a:gdLst>
                <a:gd name="connsiteX0" fmla="*/ 7380 w 17711"/>
                <a:gd name="connsiteY0" fmla="*/ 1256 h 9294"/>
                <a:gd name="connsiteX1" fmla="*/ 0 w 17711"/>
                <a:gd name="connsiteY1" fmla="*/ 7898 h 9294"/>
                <a:gd name="connsiteX2" fmla="*/ 17712 w 17711"/>
                <a:gd name="connsiteY2" fmla="*/ 7898 h 9294"/>
                <a:gd name="connsiteX3" fmla="*/ 17712 w 17711"/>
                <a:gd name="connsiteY3" fmla="*/ 518 h 9294"/>
                <a:gd name="connsiteX4" fmla="*/ 7380 w 17711"/>
                <a:gd name="connsiteY4" fmla="*/ 1256 h 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9294">
                  <a:moveTo>
                    <a:pt x="7380" y="1256"/>
                  </a:moveTo>
                  <a:lnTo>
                    <a:pt x="0" y="7898"/>
                  </a:lnTo>
                  <a:cubicBezTo>
                    <a:pt x="5756" y="9760"/>
                    <a:pt x="11956" y="9760"/>
                    <a:pt x="17712" y="7898"/>
                  </a:cubicBezTo>
                  <a:cubicBezTo>
                    <a:pt x="17432" y="5446"/>
                    <a:pt x="17432" y="2970"/>
                    <a:pt x="17712" y="518"/>
                  </a:cubicBezTo>
                  <a:cubicBezTo>
                    <a:pt x="14280" y="-370"/>
                    <a:pt x="10649" y="-111"/>
                    <a:pt x="7380" y="12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E78F4E76-0608-4551-9E34-A66FCFB7C53F}"/>
                </a:ext>
              </a:extLst>
            </p:cNvPr>
            <p:cNvSpPr/>
            <p:nvPr/>
          </p:nvSpPr>
          <p:spPr>
            <a:xfrm>
              <a:off x="3824112" y="3616952"/>
              <a:ext cx="25830" cy="15498"/>
            </a:xfrm>
            <a:custGeom>
              <a:avLst/>
              <a:gdLst>
                <a:gd name="connsiteX0" fmla="*/ 11070 w 25830"/>
                <a:gd name="connsiteY0" fmla="*/ 0 h 15498"/>
                <a:gd name="connsiteX1" fmla="*/ 4428 w 25830"/>
                <a:gd name="connsiteY1" fmla="*/ 0 h 15498"/>
                <a:gd name="connsiteX2" fmla="*/ 0 w 25830"/>
                <a:gd name="connsiteY2" fmla="*/ 0 h 15498"/>
                <a:gd name="connsiteX3" fmla="*/ 0 w 25830"/>
                <a:gd name="connsiteY3" fmla="*/ 0 h 15498"/>
                <a:gd name="connsiteX4" fmla="*/ 12546 w 25830"/>
                <a:gd name="connsiteY4" fmla="*/ 15498 h 15498"/>
                <a:gd name="connsiteX5" fmla="*/ 21402 w 25830"/>
                <a:gd name="connsiteY5" fmla="*/ 10332 h 15498"/>
                <a:gd name="connsiteX6" fmla="*/ 25830 w 25830"/>
                <a:gd name="connsiteY6" fmla="*/ 11808 h 15498"/>
                <a:gd name="connsiteX7" fmla="*/ 25830 w 25830"/>
                <a:gd name="connsiteY7" fmla="*/ 11808 h 15498"/>
                <a:gd name="connsiteX8" fmla="*/ 11070 w 25830"/>
                <a:gd name="connsiteY8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30" h="15498">
                  <a:moveTo>
                    <a:pt x="11070" y="0"/>
                  </a:moveTo>
                  <a:lnTo>
                    <a:pt x="4428" y="0"/>
                  </a:lnTo>
                  <a:cubicBezTo>
                    <a:pt x="3055" y="791"/>
                    <a:pt x="1373" y="791"/>
                    <a:pt x="0" y="0"/>
                  </a:cubicBezTo>
                  <a:lnTo>
                    <a:pt x="0" y="0"/>
                  </a:lnTo>
                  <a:lnTo>
                    <a:pt x="12546" y="15498"/>
                  </a:lnTo>
                  <a:cubicBezTo>
                    <a:pt x="16236" y="15498"/>
                    <a:pt x="19188" y="15498"/>
                    <a:pt x="21402" y="10332"/>
                  </a:cubicBezTo>
                  <a:cubicBezTo>
                    <a:pt x="22952" y="10573"/>
                    <a:pt x="24450" y="11072"/>
                    <a:pt x="25830" y="11808"/>
                  </a:cubicBezTo>
                  <a:lnTo>
                    <a:pt x="25830" y="11808"/>
                  </a:lnTo>
                  <a:cubicBezTo>
                    <a:pt x="19395" y="10275"/>
                    <a:pt x="13978" y="5944"/>
                    <a:pt x="1107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77EF77FB-5C62-4FB6-A18A-E0D475F3A0AE}"/>
                </a:ext>
              </a:extLst>
            </p:cNvPr>
            <p:cNvSpPr/>
            <p:nvPr/>
          </p:nvSpPr>
          <p:spPr>
            <a:xfrm>
              <a:off x="3901602" y="3673039"/>
              <a:ext cx="27305" cy="24300"/>
            </a:xfrm>
            <a:custGeom>
              <a:avLst/>
              <a:gdLst>
                <a:gd name="connsiteX0" fmla="*/ 11808 w 27305"/>
                <a:gd name="connsiteY0" fmla="*/ 2214 h 24300"/>
                <a:gd name="connsiteX1" fmla="*/ 3690 w 27305"/>
                <a:gd name="connsiteY1" fmla="*/ 2214 h 24300"/>
                <a:gd name="connsiteX2" fmla="*/ 0 w 27305"/>
                <a:gd name="connsiteY2" fmla="*/ 9594 h 24300"/>
                <a:gd name="connsiteX3" fmla="*/ 0 w 27305"/>
                <a:gd name="connsiteY3" fmla="*/ 9594 h 24300"/>
                <a:gd name="connsiteX4" fmla="*/ 25749 w 27305"/>
                <a:gd name="connsiteY4" fmla="*/ 23416 h 24300"/>
                <a:gd name="connsiteX5" fmla="*/ 27306 w 27305"/>
                <a:gd name="connsiteY5" fmla="*/ 22878 h 24300"/>
                <a:gd name="connsiteX6" fmla="*/ 22140 w 27305"/>
                <a:gd name="connsiteY6" fmla="*/ 0 h 2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05" h="24300">
                  <a:moveTo>
                    <a:pt x="11808" y="2214"/>
                  </a:moveTo>
                  <a:cubicBezTo>
                    <a:pt x="9159" y="2973"/>
                    <a:pt x="6339" y="2973"/>
                    <a:pt x="3690" y="2214"/>
                  </a:cubicBezTo>
                  <a:cubicBezTo>
                    <a:pt x="2613" y="4746"/>
                    <a:pt x="1380" y="7210"/>
                    <a:pt x="0" y="9594"/>
                  </a:cubicBezTo>
                  <a:lnTo>
                    <a:pt x="0" y="9594"/>
                  </a:lnTo>
                  <a:cubicBezTo>
                    <a:pt x="3292" y="20521"/>
                    <a:pt x="14819" y="26710"/>
                    <a:pt x="25749" y="23416"/>
                  </a:cubicBezTo>
                  <a:cubicBezTo>
                    <a:pt x="26273" y="23257"/>
                    <a:pt x="26797" y="23078"/>
                    <a:pt x="27306" y="22878"/>
                  </a:cubicBezTo>
                  <a:cubicBezTo>
                    <a:pt x="26103" y="15143"/>
                    <a:pt x="24384" y="7500"/>
                    <a:pt x="2214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FF333021-B478-4FBC-A5BB-1F8B880A4D79}"/>
                </a:ext>
              </a:extLst>
            </p:cNvPr>
            <p:cNvSpPr/>
            <p:nvPr/>
          </p:nvSpPr>
          <p:spPr>
            <a:xfrm>
              <a:off x="3894949" y="3644995"/>
              <a:ext cx="31007" cy="28769"/>
            </a:xfrm>
            <a:custGeom>
              <a:avLst/>
              <a:gdLst>
                <a:gd name="connsiteX0" fmla="*/ 5916 w 31007"/>
                <a:gd name="connsiteY0" fmla="*/ 10332 h 28769"/>
                <a:gd name="connsiteX1" fmla="*/ 750 w 31007"/>
                <a:gd name="connsiteY1" fmla="*/ 10332 h 28769"/>
                <a:gd name="connsiteX2" fmla="*/ 4440 w 31007"/>
                <a:gd name="connsiteY2" fmla="*/ 25092 h 28769"/>
                <a:gd name="connsiteX3" fmla="*/ 31008 w 31007"/>
                <a:gd name="connsiteY3" fmla="*/ 25092 h 28769"/>
                <a:gd name="connsiteX4" fmla="*/ 22890 w 31007"/>
                <a:gd name="connsiteY4" fmla="*/ 0 h 28769"/>
                <a:gd name="connsiteX5" fmla="*/ 5916 w 31007"/>
                <a:gd name="connsiteY5" fmla="*/ 10332 h 28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07" h="28769">
                  <a:moveTo>
                    <a:pt x="5916" y="10332"/>
                  </a:moveTo>
                  <a:lnTo>
                    <a:pt x="750" y="10332"/>
                  </a:lnTo>
                  <a:cubicBezTo>
                    <a:pt x="-1029" y="15550"/>
                    <a:pt x="418" y="21325"/>
                    <a:pt x="4440" y="25092"/>
                  </a:cubicBezTo>
                  <a:cubicBezTo>
                    <a:pt x="12617" y="29995"/>
                    <a:pt x="22831" y="29995"/>
                    <a:pt x="31008" y="25092"/>
                  </a:cubicBezTo>
                  <a:cubicBezTo>
                    <a:pt x="28750" y="16591"/>
                    <a:pt x="26034" y="8215"/>
                    <a:pt x="22890" y="0"/>
                  </a:cubicBezTo>
                  <a:cubicBezTo>
                    <a:pt x="18683" y="5400"/>
                    <a:pt x="12646" y="9075"/>
                    <a:pt x="5916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E6FE36FE-FA9C-4289-8FDC-E1451C4C1CA6}"/>
                </a:ext>
              </a:extLst>
            </p:cNvPr>
            <p:cNvSpPr/>
            <p:nvPr/>
          </p:nvSpPr>
          <p:spPr>
            <a:xfrm>
              <a:off x="3599023" y="3906040"/>
              <a:ext cx="4427" cy="9063"/>
            </a:xfrm>
            <a:custGeom>
              <a:avLst/>
              <a:gdLst>
                <a:gd name="connsiteX0" fmla="*/ 0 w 4427"/>
                <a:gd name="connsiteY0" fmla="*/ 945 h 9063"/>
                <a:gd name="connsiteX1" fmla="*/ 4428 w 4427"/>
                <a:gd name="connsiteY1" fmla="*/ 9063 h 9063"/>
                <a:gd name="connsiteX2" fmla="*/ 4428 w 4427"/>
                <a:gd name="connsiteY2" fmla="*/ 9063 h 9063"/>
                <a:gd name="connsiteX3" fmla="*/ 4428 w 4427"/>
                <a:gd name="connsiteY3" fmla="*/ 207 h 9063"/>
                <a:gd name="connsiteX4" fmla="*/ 4428 w 4427"/>
                <a:gd name="connsiteY4" fmla="*/ 207 h 9063"/>
                <a:gd name="connsiteX5" fmla="*/ 0 w 4427"/>
                <a:gd name="connsiteY5" fmla="*/ 945 h 9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" h="9063">
                  <a:moveTo>
                    <a:pt x="0" y="945"/>
                  </a:moveTo>
                  <a:cubicBezTo>
                    <a:pt x="2456" y="2989"/>
                    <a:pt x="4040" y="5892"/>
                    <a:pt x="4428" y="9063"/>
                  </a:cubicBezTo>
                  <a:lnTo>
                    <a:pt x="4428" y="9063"/>
                  </a:lnTo>
                  <a:cubicBezTo>
                    <a:pt x="2984" y="6288"/>
                    <a:pt x="2984" y="2983"/>
                    <a:pt x="4428" y="207"/>
                  </a:cubicBezTo>
                  <a:lnTo>
                    <a:pt x="4428" y="207"/>
                  </a:lnTo>
                  <a:cubicBezTo>
                    <a:pt x="2917" y="-234"/>
                    <a:pt x="1286" y="37"/>
                    <a:pt x="0" y="94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513BAE29-E279-4D65-8D27-DED56534303D}"/>
                </a:ext>
              </a:extLst>
            </p:cNvPr>
            <p:cNvSpPr/>
            <p:nvPr/>
          </p:nvSpPr>
          <p:spPr>
            <a:xfrm>
              <a:off x="3607141" y="3929190"/>
              <a:ext cx="9594" cy="13219"/>
            </a:xfrm>
            <a:custGeom>
              <a:avLst/>
              <a:gdLst>
                <a:gd name="connsiteX0" fmla="*/ 9594 w 9594"/>
                <a:gd name="connsiteY0" fmla="*/ 1411 h 13219"/>
                <a:gd name="connsiteX1" fmla="*/ 9594 w 9594"/>
                <a:gd name="connsiteY1" fmla="*/ 1411 h 13219"/>
                <a:gd name="connsiteX2" fmla="*/ 0 w 9594"/>
                <a:gd name="connsiteY2" fmla="*/ 1411 h 13219"/>
                <a:gd name="connsiteX3" fmla="*/ 0 w 9594"/>
                <a:gd name="connsiteY3" fmla="*/ 8791 h 13219"/>
                <a:gd name="connsiteX4" fmla="*/ 0 w 9594"/>
                <a:gd name="connsiteY4" fmla="*/ 8791 h 13219"/>
                <a:gd name="connsiteX5" fmla="*/ 0 w 9594"/>
                <a:gd name="connsiteY5" fmla="*/ 13219 h 13219"/>
                <a:gd name="connsiteX6" fmla="*/ 0 w 9594"/>
                <a:gd name="connsiteY6" fmla="*/ 13219 h 13219"/>
                <a:gd name="connsiteX7" fmla="*/ 3690 w 9594"/>
                <a:gd name="connsiteY7" fmla="*/ 8053 h 13219"/>
                <a:gd name="connsiteX8" fmla="*/ 8856 w 9594"/>
                <a:gd name="connsiteY8" fmla="*/ 8053 h 13219"/>
                <a:gd name="connsiteX9" fmla="*/ 8856 w 9594"/>
                <a:gd name="connsiteY9" fmla="*/ 8053 h 1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13219">
                  <a:moveTo>
                    <a:pt x="9594" y="1411"/>
                  </a:moveTo>
                  <a:cubicBezTo>
                    <a:pt x="9594" y="1411"/>
                    <a:pt x="9594" y="1411"/>
                    <a:pt x="9594" y="1411"/>
                  </a:cubicBezTo>
                  <a:cubicBezTo>
                    <a:pt x="6673" y="-470"/>
                    <a:pt x="2921" y="-470"/>
                    <a:pt x="0" y="1411"/>
                  </a:cubicBezTo>
                  <a:cubicBezTo>
                    <a:pt x="1492" y="3645"/>
                    <a:pt x="1492" y="6558"/>
                    <a:pt x="0" y="8791"/>
                  </a:cubicBezTo>
                  <a:lnTo>
                    <a:pt x="0" y="8791"/>
                  </a:lnTo>
                  <a:cubicBezTo>
                    <a:pt x="298" y="10253"/>
                    <a:pt x="298" y="11758"/>
                    <a:pt x="0" y="13219"/>
                  </a:cubicBezTo>
                  <a:lnTo>
                    <a:pt x="0" y="13219"/>
                  </a:lnTo>
                  <a:cubicBezTo>
                    <a:pt x="794" y="11225"/>
                    <a:pt x="2060" y="9452"/>
                    <a:pt x="3690" y="8053"/>
                  </a:cubicBezTo>
                  <a:cubicBezTo>
                    <a:pt x="5342" y="7356"/>
                    <a:pt x="7204" y="7356"/>
                    <a:pt x="8856" y="8053"/>
                  </a:cubicBezTo>
                  <a:lnTo>
                    <a:pt x="8856" y="8053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B3110AB7-672F-4438-8BBE-08F840D691E0}"/>
                </a:ext>
              </a:extLst>
            </p:cNvPr>
            <p:cNvSpPr/>
            <p:nvPr/>
          </p:nvSpPr>
          <p:spPr>
            <a:xfrm>
              <a:off x="3741441" y="3702560"/>
              <a:ext cx="27321" cy="22877"/>
            </a:xfrm>
            <a:custGeom>
              <a:avLst/>
              <a:gdLst>
                <a:gd name="connsiteX0" fmla="*/ 19942 w 27321"/>
                <a:gd name="connsiteY0" fmla="*/ 20664 h 22877"/>
                <a:gd name="connsiteX1" fmla="*/ 19942 w 27321"/>
                <a:gd name="connsiteY1" fmla="*/ 20664 h 22877"/>
                <a:gd name="connsiteX2" fmla="*/ 27322 w 27321"/>
                <a:gd name="connsiteY2" fmla="*/ 7380 h 22877"/>
                <a:gd name="connsiteX3" fmla="*/ 21418 w 27321"/>
                <a:gd name="connsiteY3" fmla="*/ 0 h 22877"/>
                <a:gd name="connsiteX4" fmla="*/ 21418 w 27321"/>
                <a:gd name="connsiteY4" fmla="*/ 0 h 22877"/>
                <a:gd name="connsiteX5" fmla="*/ 14776 w 27321"/>
                <a:gd name="connsiteY5" fmla="*/ 0 h 22877"/>
                <a:gd name="connsiteX6" fmla="*/ 7396 w 27321"/>
                <a:gd name="connsiteY6" fmla="*/ 0 h 22877"/>
                <a:gd name="connsiteX7" fmla="*/ 1108 w 27321"/>
                <a:gd name="connsiteY7" fmla="*/ 16592 h 22877"/>
                <a:gd name="connsiteX8" fmla="*/ 7396 w 27321"/>
                <a:gd name="connsiteY8" fmla="*/ 22878 h 22877"/>
                <a:gd name="connsiteX9" fmla="*/ 19942 w 27321"/>
                <a:gd name="connsiteY9" fmla="*/ 20664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321" h="22877">
                  <a:moveTo>
                    <a:pt x="19942" y="20664"/>
                  </a:moveTo>
                  <a:lnTo>
                    <a:pt x="19942" y="20664"/>
                  </a:lnTo>
                  <a:cubicBezTo>
                    <a:pt x="20923" y="15562"/>
                    <a:pt x="23506" y="10908"/>
                    <a:pt x="27322" y="7380"/>
                  </a:cubicBezTo>
                  <a:cubicBezTo>
                    <a:pt x="24790" y="5429"/>
                    <a:pt x="22768" y="2898"/>
                    <a:pt x="21418" y="0"/>
                  </a:cubicBezTo>
                  <a:lnTo>
                    <a:pt x="21418" y="0"/>
                  </a:lnTo>
                  <a:lnTo>
                    <a:pt x="14776" y="0"/>
                  </a:lnTo>
                  <a:cubicBezTo>
                    <a:pt x="12370" y="740"/>
                    <a:pt x="9801" y="740"/>
                    <a:pt x="7396" y="0"/>
                  </a:cubicBezTo>
                  <a:cubicBezTo>
                    <a:pt x="1078" y="2846"/>
                    <a:pt x="-1733" y="10274"/>
                    <a:pt x="1108" y="16592"/>
                  </a:cubicBezTo>
                  <a:cubicBezTo>
                    <a:pt x="2370" y="19384"/>
                    <a:pt x="4606" y="21620"/>
                    <a:pt x="7396" y="22878"/>
                  </a:cubicBezTo>
                  <a:cubicBezTo>
                    <a:pt x="11255" y="20883"/>
                    <a:pt x="15632" y="20111"/>
                    <a:pt x="19942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DFC0EBE8-C518-4087-BC64-398777E6B055}"/>
                </a:ext>
              </a:extLst>
            </p:cNvPr>
            <p:cNvSpPr/>
            <p:nvPr/>
          </p:nvSpPr>
          <p:spPr>
            <a:xfrm>
              <a:off x="3619307" y="3901081"/>
              <a:ext cx="9235" cy="11554"/>
            </a:xfrm>
            <a:custGeom>
              <a:avLst/>
              <a:gdLst>
                <a:gd name="connsiteX0" fmla="*/ 9236 w 9235"/>
                <a:gd name="connsiteY0" fmla="*/ 0 h 11554"/>
                <a:gd name="connsiteX1" fmla="*/ 1856 w 9235"/>
                <a:gd name="connsiteY1" fmla="*/ 0 h 11554"/>
                <a:gd name="connsiteX2" fmla="*/ 1856 w 9235"/>
                <a:gd name="connsiteY2" fmla="*/ 10332 h 11554"/>
                <a:gd name="connsiteX3" fmla="*/ 9236 w 9235"/>
                <a:gd name="connsiteY3" fmla="*/ 11070 h 11554"/>
                <a:gd name="connsiteX4" fmla="*/ 9236 w 9235"/>
                <a:gd name="connsiteY4" fmla="*/ 0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35" h="11554">
                  <a:moveTo>
                    <a:pt x="9236" y="0"/>
                  </a:moveTo>
                  <a:cubicBezTo>
                    <a:pt x="6918" y="1183"/>
                    <a:pt x="4174" y="1183"/>
                    <a:pt x="1856" y="0"/>
                  </a:cubicBezTo>
                  <a:cubicBezTo>
                    <a:pt x="-619" y="2999"/>
                    <a:pt x="-619" y="7333"/>
                    <a:pt x="1856" y="10332"/>
                  </a:cubicBezTo>
                  <a:cubicBezTo>
                    <a:pt x="4089" y="11646"/>
                    <a:pt x="6786" y="11916"/>
                    <a:pt x="9236" y="11070"/>
                  </a:cubicBezTo>
                  <a:cubicBezTo>
                    <a:pt x="8876" y="7389"/>
                    <a:pt x="8876" y="3681"/>
                    <a:pt x="923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AEFE7214-67EB-464A-BD1C-A572CDEFA403}"/>
                </a:ext>
              </a:extLst>
            </p:cNvPr>
            <p:cNvSpPr/>
            <p:nvPr/>
          </p:nvSpPr>
          <p:spPr>
            <a:xfrm>
              <a:off x="3586477" y="3815474"/>
              <a:ext cx="22877" cy="15656"/>
            </a:xfrm>
            <a:custGeom>
              <a:avLst/>
              <a:gdLst>
                <a:gd name="connsiteX0" fmla="*/ 14760 w 22877"/>
                <a:gd name="connsiteY0" fmla="*/ 0 h 15656"/>
                <a:gd name="connsiteX1" fmla="*/ 5904 w 22877"/>
                <a:gd name="connsiteY1" fmla="*/ 0 h 15656"/>
                <a:gd name="connsiteX2" fmla="*/ 0 w 22877"/>
                <a:gd name="connsiteY2" fmla="*/ 0 h 15656"/>
                <a:gd name="connsiteX3" fmla="*/ 0 w 22877"/>
                <a:gd name="connsiteY3" fmla="*/ 5166 h 15656"/>
                <a:gd name="connsiteX4" fmla="*/ 0 w 22877"/>
                <a:gd name="connsiteY4" fmla="*/ 5166 h 15656"/>
                <a:gd name="connsiteX5" fmla="*/ 7380 w 22877"/>
                <a:gd name="connsiteY5" fmla="*/ 14022 h 15656"/>
                <a:gd name="connsiteX6" fmla="*/ 22878 w 22877"/>
                <a:gd name="connsiteY6" fmla="*/ 14022 h 15656"/>
                <a:gd name="connsiteX7" fmla="*/ 22878 w 22877"/>
                <a:gd name="connsiteY7" fmla="*/ 5904 h 15656"/>
                <a:gd name="connsiteX8" fmla="*/ 14760 w 22877"/>
                <a:gd name="connsiteY8" fmla="*/ 0 h 1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" h="15656">
                  <a:moveTo>
                    <a:pt x="14760" y="0"/>
                  </a:moveTo>
                  <a:cubicBezTo>
                    <a:pt x="11851" y="719"/>
                    <a:pt x="8812" y="719"/>
                    <a:pt x="5904" y="0"/>
                  </a:cubicBez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878" y="9140"/>
                    <a:pt x="3629" y="12442"/>
                    <a:pt x="7380" y="14022"/>
                  </a:cubicBezTo>
                  <a:cubicBezTo>
                    <a:pt x="12316" y="16201"/>
                    <a:pt x="17941" y="16201"/>
                    <a:pt x="22878" y="14022"/>
                  </a:cubicBezTo>
                  <a:cubicBezTo>
                    <a:pt x="22119" y="11369"/>
                    <a:pt x="22119" y="8557"/>
                    <a:pt x="22878" y="5904"/>
                  </a:cubicBezTo>
                  <a:cubicBezTo>
                    <a:pt x="19429" y="5241"/>
                    <a:pt x="16453" y="3077"/>
                    <a:pt x="1476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3E2EDEB2-6798-4BAA-A8DC-E152869B9A89}"/>
                </a:ext>
              </a:extLst>
            </p:cNvPr>
            <p:cNvSpPr/>
            <p:nvPr/>
          </p:nvSpPr>
          <p:spPr>
            <a:xfrm>
              <a:off x="3609808" y="3923960"/>
              <a:ext cx="6188" cy="6642"/>
            </a:xfrm>
            <a:custGeom>
              <a:avLst/>
              <a:gdLst>
                <a:gd name="connsiteX0" fmla="*/ 5450 w 6188"/>
                <a:gd name="connsiteY0" fmla="*/ 0 h 6642"/>
                <a:gd name="connsiteX1" fmla="*/ 1022 w 6188"/>
                <a:gd name="connsiteY1" fmla="*/ 0 h 6642"/>
                <a:gd name="connsiteX2" fmla="*/ 1022 w 6188"/>
                <a:gd name="connsiteY2" fmla="*/ 6642 h 6642"/>
                <a:gd name="connsiteX3" fmla="*/ 6188 w 6188"/>
                <a:gd name="connsiteY3" fmla="*/ 6642 h 6642"/>
                <a:gd name="connsiteX4" fmla="*/ 6188 w 6188"/>
                <a:gd name="connsiteY4" fmla="*/ 1476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8" h="6642">
                  <a:moveTo>
                    <a:pt x="5450" y="0"/>
                  </a:moveTo>
                  <a:lnTo>
                    <a:pt x="1022" y="0"/>
                  </a:lnTo>
                  <a:cubicBezTo>
                    <a:pt x="-341" y="2004"/>
                    <a:pt x="-341" y="4638"/>
                    <a:pt x="1022" y="6642"/>
                  </a:cubicBezTo>
                  <a:lnTo>
                    <a:pt x="6188" y="6642"/>
                  </a:lnTo>
                  <a:cubicBezTo>
                    <a:pt x="5395" y="5012"/>
                    <a:pt x="5395" y="3107"/>
                    <a:pt x="6188" y="14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97A84BAA-B496-4122-A40C-91F30E079E92}"/>
                </a:ext>
              </a:extLst>
            </p:cNvPr>
            <p:cNvSpPr/>
            <p:nvPr/>
          </p:nvSpPr>
          <p:spPr>
            <a:xfrm>
              <a:off x="3585000" y="3879679"/>
              <a:ext cx="22140" cy="14760"/>
            </a:xfrm>
            <a:custGeom>
              <a:avLst/>
              <a:gdLst>
                <a:gd name="connsiteX0" fmla="*/ 22140 w 22140"/>
                <a:gd name="connsiteY0" fmla="*/ 8856 h 14760"/>
                <a:gd name="connsiteX1" fmla="*/ 9594 w 22140"/>
                <a:gd name="connsiteY1" fmla="*/ 0 h 14760"/>
                <a:gd name="connsiteX2" fmla="*/ 9594 w 22140"/>
                <a:gd name="connsiteY2" fmla="*/ 0 h 14760"/>
                <a:gd name="connsiteX3" fmla="*/ 5166 w 22140"/>
                <a:gd name="connsiteY3" fmla="*/ 0 h 14760"/>
                <a:gd name="connsiteX4" fmla="*/ 5166 w 22140"/>
                <a:gd name="connsiteY4" fmla="*/ 0 h 14760"/>
                <a:gd name="connsiteX5" fmla="*/ 0 w 22140"/>
                <a:gd name="connsiteY5" fmla="*/ 0 h 14760"/>
                <a:gd name="connsiteX6" fmla="*/ 0 w 22140"/>
                <a:gd name="connsiteY6" fmla="*/ 0 h 14760"/>
                <a:gd name="connsiteX7" fmla="*/ 0 w 22140"/>
                <a:gd name="connsiteY7" fmla="*/ 14760 h 14760"/>
                <a:gd name="connsiteX8" fmla="*/ 5166 w 22140"/>
                <a:gd name="connsiteY8" fmla="*/ 14760 h 14760"/>
                <a:gd name="connsiteX9" fmla="*/ 14760 w 22140"/>
                <a:gd name="connsiteY9" fmla="*/ 14760 h 14760"/>
                <a:gd name="connsiteX10" fmla="*/ 22140 w 22140"/>
                <a:gd name="connsiteY10" fmla="*/ 8856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0" h="14760">
                  <a:moveTo>
                    <a:pt x="22140" y="8856"/>
                  </a:moveTo>
                  <a:cubicBezTo>
                    <a:pt x="16502" y="8866"/>
                    <a:pt x="11473" y="5315"/>
                    <a:pt x="9594" y="0"/>
                  </a:cubicBezTo>
                  <a:lnTo>
                    <a:pt x="9594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762" y="4891"/>
                    <a:pt x="762" y="9869"/>
                    <a:pt x="0" y="14760"/>
                  </a:cubicBezTo>
                  <a:lnTo>
                    <a:pt x="5166" y="14760"/>
                  </a:lnTo>
                  <a:cubicBezTo>
                    <a:pt x="8022" y="12669"/>
                    <a:pt x="11904" y="12669"/>
                    <a:pt x="14760" y="14760"/>
                  </a:cubicBezTo>
                  <a:cubicBezTo>
                    <a:pt x="16214" y="11788"/>
                    <a:pt x="18922" y="9622"/>
                    <a:pt x="22140" y="88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0BE96A71-DE9B-460F-A1DE-7312C3D51F8F}"/>
                </a:ext>
              </a:extLst>
            </p:cNvPr>
            <p:cNvSpPr/>
            <p:nvPr/>
          </p:nvSpPr>
          <p:spPr>
            <a:xfrm>
              <a:off x="3606692" y="3908461"/>
              <a:ext cx="8566" cy="15498"/>
            </a:xfrm>
            <a:custGeom>
              <a:avLst/>
              <a:gdLst>
                <a:gd name="connsiteX0" fmla="*/ 8567 w 8566"/>
                <a:gd name="connsiteY0" fmla="*/ 0 h 15498"/>
                <a:gd name="connsiteX1" fmla="*/ 8567 w 8566"/>
                <a:gd name="connsiteY1" fmla="*/ 0 h 15498"/>
                <a:gd name="connsiteX2" fmla="*/ 1187 w 8566"/>
                <a:gd name="connsiteY2" fmla="*/ 0 h 15498"/>
                <a:gd name="connsiteX3" fmla="*/ 1187 w 8566"/>
                <a:gd name="connsiteY3" fmla="*/ 8856 h 15498"/>
                <a:gd name="connsiteX4" fmla="*/ 8567 w 8566"/>
                <a:gd name="connsiteY4" fmla="*/ 15498 h 15498"/>
                <a:gd name="connsiteX5" fmla="*/ 8567 w 8566"/>
                <a:gd name="connsiteY5" fmla="*/ 15498 h 15498"/>
                <a:gd name="connsiteX6" fmla="*/ 7652 w 8566"/>
                <a:gd name="connsiteY6" fmla="*/ 915 h 15498"/>
                <a:gd name="connsiteX7" fmla="*/ 8567 w 8566"/>
                <a:gd name="connsiteY7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66" h="15498">
                  <a:moveTo>
                    <a:pt x="8567" y="0"/>
                  </a:moveTo>
                  <a:lnTo>
                    <a:pt x="8567" y="0"/>
                  </a:lnTo>
                  <a:lnTo>
                    <a:pt x="1187" y="0"/>
                  </a:lnTo>
                  <a:cubicBezTo>
                    <a:pt x="-396" y="2740"/>
                    <a:pt x="-396" y="6116"/>
                    <a:pt x="1187" y="8856"/>
                  </a:cubicBezTo>
                  <a:cubicBezTo>
                    <a:pt x="1848" y="12491"/>
                    <a:pt x="4882" y="15222"/>
                    <a:pt x="8567" y="15498"/>
                  </a:cubicBezTo>
                  <a:lnTo>
                    <a:pt x="8567" y="15498"/>
                  </a:lnTo>
                  <a:cubicBezTo>
                    <a:pt x="4287" y="11724"/>
                    <a:pt x="3877" y="5195"/>
                    <a:pt x="7652" y="915"/>
                  </a:cubicBezTo>
                  <a:cubicBezTo>
                    <a:pt x="7937" y="591"/>
                    <a:pt x="8243" y="286"/>
                    <a:pt x="8567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73031AEA-9BF9-46FB-BA02-080EA0456AE9}"/>
                </a:ext>
              </a:extLst>
            </p:cNvPr>
            <p:cNvSpPr/>
            <p:nvPr/>
          </p:nvSpPr>
          <p:spPr>
            <a:xfrm>
              <a:off x="3603955" y="3888536"/>
              <a:ext cx="12779" cy="19187"/>
            </a:xfrm>
            <a:custGeom>
              <a:avLst/>
              <a:gdLst>
                <a:gd name="connsiteX0" fmla="*/ 12780 w 12779"/>
                <a:gd name="connsiteY0" fmla="*/ 5166 h 19187"/>
                <a:gd name="connsiteX1" fmla="*/ 12780 w 12779"/>
                <a:gd name="connsiteY1" fmla="*/ 5166 h 19187"/>
                <a:gd name="connsiteX2" fmla="*/ 4662 w 12779"/>
                <a:gd name="connsiteY2" fmla="*/ 0 h 19187"/>
                <a:gd name="connsiteX3" fmla="*/ 234 w 12779"/>
                <a:gd name="connsiteY3" fmla="*/ 10332 h 19187"/>
                <a:gd name="connsiteX4" fmla="*/ 12042 w 12779"/>
                <a:gd name="connsiteY4" fmla="*/ 19188 h 19187"/>
                <a:gd name="connsiteX5" fmla="*/ 12042 w 12779"/>
                <a:gd name="connsiteY5" fmla="*/ 8118 h 19187"/>
                <a:gd name="connsiteX6" fmla="*/ 12042 w 12779"/>
                <a:gd name="connsiteY6" fmla="*/ 811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79" h="19187">
                  <a:moveTo>
                    <a:pt x="12780" y="5166"/>
                  </a:moveTo>
                  <a:lnTo>
                    <a:pt x="12780" y="5166"/>
                  </a:lnTo>
                  <a:cubicBezTo>
                    <a:pt x="9293" y="5193"/>
                    <a:pt x="6115" y="3170"/>
                    <a:pt x="4662" y="0"/>
                  </a:cubicBezTo>
                  <a:cubicBezTo>
                    <a:pt x="1111" y="2128"/>
                    <a:pt x="-673" y="6294"/>
                    <a:pt x="234" y="10332"/>
                  </a:cubicBezTo>
                  <a:cubicBezTo>
                    <a:pt x="234" y="15498"/>
                    <a:pt x="5400" y="18450"/>
                    <a:pt x="12042" y="19188"/>
                  </a:cubicBezTo>
                  <a:cubicBezTo>
                    <a:pt x="9699" y="15870"/>
                    <a:pt x="9699" y="11436"/>
                    <a:pt x="12042" y="8118"/>
                  </a:cubicBezTo>
                  <a:lnTo>
                    <a:pt x="12042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265D7D1E-C80D-489B-B616-1CD85DD93882}"/>
                </a:ext>
              </a:extLst>
            </p:cNvPr>
            <p:cNvSpPr/>
            <p:nvPr/>
          </p:nvSpPr>
          <p:spPr>
            <a:xfrm>
              <a:off x="3604833" y="3807356"/>
              <a:ext cx="23709" cy="44283"/>
            </a:xfrm>
            <a:custGeom>
              <a:avLst/>
              <a:gdLst>
                <a:gd name="connsiteX0" fmla="*/ 17067 w 23709"/>
                <a:gd name="connsiteY0" fmla="*/ 22878 h 44283"/>
                <a:gd name="connsiteX1" fmla="*/ 9687 w 23709"/>
                <a:gd name="connsiteY1" fmla="*/ 0 h 44283"/>
                <a:gd name="connsiteX2" fmla="*/ 9687 w 23709"/>
                <a:gd name="connsiteY2" fmla="*/ 0 h 44283"/>
                <a:gd name="connsiteX3" fmla="*/ 9687 w 23709"/>
                <a:gd name="connsiteY3" fmla="*/ 0 h 44283"/>
                <a:gd name="connsiteX4" fmla="*/ 3045 w 23709"/>
                <a:gd name="connsiteY4" fmla="*/ 0 h 44283"/>
                <a:gd name="connsiteX5" fmla="*/ 2583 w 23709"/>
                <a:gd name="connsiteY5" fmla="*/ 13560 h 44283"/>
                <a:gd name="connsiteX6" fmla="*/ 3045 w 23709"/>
                <a:gd name="connsiteY6" fmla="*/ 14022 h 44283"/>
                <a:gd name="connsiteX7" fmla="*/ 14521 w 23709"/>
                <a:gd name="connsiteY7" fmla="*/ 14354 h 44283"/>
                <a:gd name="connsiteX8" fmla="*/ 14853 w 23709"/>
                <a:gd name="connsiteY8" fmla="*/ 14022 h 44283"/>
                <a:gd name="connsiteX9" fmla="*/ 6735 w 23709"/>
                <a:gd name="connsiteY9" fmla="*/ 19188 h 44283"/>
                <a:gd name="connsiteX10" fmla="*/ 3045 w 23709"/>
                <a:gd name="connsiteY10" fmla="*/ 19188 h 44283"/>
                <a:gd name="connsiteX11" fmla="*/ 7473 w 23709"/>
                <a:gd name="connsiteY11" fmla="*/ 29520 h 44283"/>
                <a:gd name="connsiteX12" fmla="*/ 18949 w 23709"/>
                <a:gd name="connsiteY12" fmla="*/ 29852 h 44283"/>
                <a:gd name="connsiteX13" fmla="*/ 19281 w 23709"/>
                <a:gd name="connsiteY13" fmla="*/ 29520 h 44283"/>
                <a:gd name="connsiteX14" fmla="*/ 11901 w 23709"/>
                <a:gd name="connsiteY14" fmla="*/ 29520 h 44283"/>
                <a:gd name="connsiteX15" fmla="*/ 11901 w 23709"/>
                <a:gd name="connsiteY15" fmla="*/ 29520 h 44283"/>
                <a:gd name="connsiteX16" fmla="*/ 18543 w 23709"/>
                <a:gd name="connsiteY16" fmla="*/ 44280 h 44283"/>
                <a:gd name="connsiteX17" fmla="*/ 23709 w 23709"/>
                <a:gd name="connsiteY17" fmla="*/ 42804 h 44283"/>
                <a:gd name="connsiteX18" fmla="*/ 17067 w 23709"/>
                <a:gd name="connsiteY18" fmla="*/ 22878 h 44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709" h="44283">
                  <a:moveTo>
                    <a:pt x="17067" y="22878"/>
                  </a:moveTo>
                  <a:cubicBezTo>
                    <a:pt x="13505" y="15652"/>
                    <a:pt x="11019" y="7945"/>
                    <a:pt x="9687" y="0"/>
                  </a:cubicBezTo>
                  <a:lnTo>
                    <a:pt x="9687" y="0"/>
                  </a:lnTo>
                  <a:lnTo>
                    <a:pt x="9687" y="0"/>
                  </a:lnTo>
                  <a:lnTo>
                    <a:pt x="3045" y="0"/>
                  </a:lnTo>
                  <a:cubicBezTo>
                    <a:pt x="-827" y="3617"/>
                    <a:pt x="-1034" y="9688"/>
                    <a:pt x="2583" y="13560"/>
                  </a:cubicBezTo>
                  <a:cubicBezTo>
                    <a:pt x="2732" y="13719"/>
                    <a:pt x="2886" y="13874"/>
                    <a:pt x="3045" y="14022"/>
                  </a:cubicBezTo>
                  <a:cubicBezTo>
                    <a:pt x="6122" y="17282"/>
                    <a:pt x="11260" y="17432"/>
                    <a:pt x="14521" y="14354"/>
                  </a:cubicBezTo>
                  <a:cubicBezTo>
                    <a:pt x="14635" y="14247"/>
                    <a:pt x="14745" y="14136"/>
                    <a:pt x="14853" y="14022"/>
                  </a:cubicBezTo>
                  <a:cubicBezTo>
                    <a:pt x="13269" y="17074"/>
                    <a:pt x="10171" y="19046"/>
                    <a:pt x="6735" y="19188"/>
                  </a:cubicBezTo>
                  <a:lnTo>
                    <a:pt x="3045" y="19188"/>
                  </a:lnTo>
                  <a:cubicBezTo>
                    <a:pt x="2137" y="23226"/>
                    <a:pt x="3922" y="27392"/>
                    <a:pt x="7473" y="29520"/>
                  </a:cubicBezTo>
                  <a:cubicBezTo>
                    <a:pt x="10551" y="32780"/>
                    <a:pt x="15688" y="32930"/>
                    <a:pt x="18949" y="29852"/>
                  </a:cubicBezTo>
                  <a:cubicBezTo>
                    <a:pt x="19063" y="29744"/>
                    <a:pt x="19173" y="29634"/>
                    <a:pt x="19281" y="29520"/>
                  </a:cubicBezTo>
                  <a:cubicBezTo>
                    <a:pt x="16938" y="30594"/>
                    <a:pt x="14244" y="30594"/>
                    <a:pt x="11901" y="29520"/>
                  </a:cubicBezTo>
                  <a:lnTo>
                    <a:pt x="11901" y="29520"/>
                  </a:lnTo>
                  <a:cubicBezTo>
                    <a:pt x="10516" y="35377"/>
                    <a:pt x="13241" y="41433"/>
                    <a:pt x="18543" y="44280"/>
                  </a:cubicBezTo>
                  <a:cubicBezTo>
                    <a:pt x="20376" y="44335"/>
                    <a:pt x="22181" y="43819"/>
                    <a:pt x="23709" y="42804"/>
                  </a:cubicBezTo>
                  <a:cubicBezTo>
                    <a:pt x="22049" y="35990"/>
                    <a:pt x="19828" y="29325"/>
                    <a:pt x="17067" y="2287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673DE9E2-3B94-4989-8CCA-B0C03703D6D3}"/>
                </a:ext>
              </a:extLst>
            </p:cNvPr>
            <p:cNvSpPr/>
            <p:nvPr/>
          </p:nvSpPr>
          <p:spPr>
            <a:xfrm>
              <a:off x="3573756" y="3822854"/>
              <a:ext cx="20100" cy="15999"/>
            </a:xfrm>
            <a:custGeom>
              <a:avLst/>
              <a:gdLst>
                <a:gd name="connsiteX0" fmla="*/ 8292 w 20100"/>
                <a:gd name="connsiteY0" fmla="*/ 0 h 15999"/>
                <a:gd name="connsiteX1" fmla="*/ 174 w 20100"/>
                <a:gd name="connsiteY1" fmla="*/ 0 h 15999"/>
                <a:gd name="connsiteX2" fmla="*/ 174 w 20100"/>
                <a:gd name="connsiteY2" fmla="*/ 0 h 15999"/>
                <a:gd name="connsiteX3" fmla="*/ 5340 w 20100"/>
                <a:gd name="connsiteY3" fmla="*/ 14022 h 15999"/>
                <a:gd name="connsiteX4" fmla="*/ 20100 w 20100"/>
                <a:gd name="connsiteY4" fmla="*/ 14022 h 15999"/>
                <a:gd name="connsiteX5" fmla="*/ 20100 w 20100"/>
                <a:gd name="connsiteY5" fmla="*/ 6642 h 15999"/>
                <a:gd name="connsiteX6" fmla="*/ 8292 w 20100"/>
                <a:gd name="connsiteY6" fmla="*/ 0 h 15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00" h="15999">
                  <a:moveTo>
                    <a:pt x="8292" y="0"/>
                  </a:moveTo>
                  <a:cubicBezTo>
                    <a:pt x="5634" y="721"/>
                    <a:pt x="2832" y="721"/>
                    <a:pt x="174" y="0"/>
                  </a:cubicBezTo>
                  <a:lnTo>
                    <a:pt x="174" y="0"/>
                  </a:lnTo>
                  <a:cubicBezTo>
                    <a:pt x="-620" y="5250"/>
                    <a:pt x="1330" y="10542"/>
                    <a:pt x="5340" y="14022"/>
                  </a:cubicBezTo>
                  <a:cubicBezTo>
                    <a:pt x="9907" y="16659"/>
                    <a:pt x="15534" y="16659"/>
                    <a:pt x="20100" y="14022"/>
                  </a:cubicBezTo>
                  <a:cubicBezTo>
                    <a:pt x="19701" y="11578"/>
                    <a:pt x="19701" y="9086"/>
                    <a:pt x="20100" y="6642"/>
                  </a:cubicBezTo>
                  <a:cubicBezTo>
                    <a:pt x="15205" y="6926"/>
                    <a:pt x="10592" y="4331"/>
                    <a:pt x="829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33EAB8D8-40D6-4637-B6E2-36277B01721E}"/>
                </a:ext>
              </a:extLst>
            </p:cNvPr>
            <p:cNvSpPr/>
            <p:nvPr/>
          </p:nvSpPr>
          <p:spPr>
            <a:xfrm>
              <a:off x="3597243" y="3867871"/>
              <a:ext cx="13587" cy="22140"/>
            </a:xfrm>
            <a:custGeom>
              <a:avLst/>
              <a:gdLst>
                <a:gd name="connsiteX0" fmla="*/ 9897 w 13587"/>
                <a:gd name="connsiteY0" fmla="*/ 0 h 22140"/>
                <a:gd name="connsiteX1" fmla="*/ 6207 w 13587"/>
                <a:gd name="connsiteY1" fmla="*/ 0 h 22140"/>
                <a:gd name="connsiteX2" fmla="*/ 1780 w 13587"/>
                <a:gd name="connsiteY2" fmla="*/ 0 h 22140"/>
                <a:gd name="connsiteX3" fmla="*/ 1780 w 13587"/>
                <a:gd name="connsiteY3" fmla="*/ 13284 h 22140"/>
                <a:gd name="connsiteX4" fmla="*/ 13588 w 13587"/>
                <a:gd name="connsiteY4" fmla="*/ 22140 h 22140"/>
                <a:gd name="connsiteX5" fmla="*/ 13588 w 13587"/>
                <a:gd name="connsiteY5" fmla="*/ 22140 h 22140"/>
                <a:gd name="connsiteX6" fmla="*/ 13588 w 13587"/>
                <a:gd name="connsiteY6" fmla="*/ 12546 h 22140"/>
                <a:gd name="connsiteX7" fmla="*/ 9897 w 13587"/>
                <a:gd name="connsiteY7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7" h="22140">
                  <a:moveTo>
                    <a:pt x="9897" y="0"/>
                  </a:moveTo>
                  <a:lnTo>
                    <a:pt x="6207" y="0"/>
                  </a:lnTo>
                  <a:lnTo>
                    <a:pt x="1780" y="0"/>
                  </a:lnTo>
                  <a:cubicBezTo>
                    <a:pt x="-593" y="4110"/>
                    <a:pt x="-593" y="9174"/>
                    <a:pt x="1780" y="13284"/>
                  </a:cubicBezTo>
                  <a:cubicBezTo>
                    <a:pt x="3851" y="18133"/>
                    <a:pt x="8352" y="21509"/>
                    <a:pt x="13588" y="22140"/>
                  </a:cubicBezTo>
                  <a:lnTo>
                    <a:pt x="13588" y="22140"/>
                  </a:lnTo>
                  <a:cubicBezTo>
                    <a:pt x="11874" y="19172"/>
                    <a:pt x="11874" y="15514"/>
                    <a:pt x="13588" y="12546"/>
                  </a:cubicBezTo>
                  <a:cubicBezTo>
                    <a:pt x="9943" y="9489"/>
                    <a:pt x="8488" y="4544"/>
                    <a:pt x="9897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64356469-DE4D-4F83-BF4E-6C802C1D270A}"/>
                </a:ext>
              </a:extLst>
            </p:cNvPr>
            <p:cNvSpPr/>
            <p:nvPr/>
          </p:nvSpPr>
          <p:spPr>
            <a:xfrm>
              <a:off x="3541103" y="3845732"/>
              <a:ext cx="22333" cy="16146"/>
            </a:xfrm>
            <a:custGeom>
              <a:avLst/>
              <a:gdLst>
                <a:gd name="connsiteX0" fmla="*/ 21019 w 22333"/>
                <a:gd name="connsiteY0" fmla="*/ 13284 h 16146"/>
                <a:gd name="connsiteX1" fmla="*/ 21019 w 22333"/>
                <a:gd name="connsiteY1" fmla="*/ 4428 h 16146"/>
                <a:gd name="connsiteX2" fmla="*/ 13639 w 22333"/>
                <a:gd name="connsiteY2" fmla="*/ 0 h 16146"/>
                <a:gd name="connsiteX3" fmla="*/ 6259 w 22333"/>
                <a:gd name="connsiteY3" fmla="*/ 4428 h 16146"/>
                <a:gd name="connsiteX4" fmla="*/ 1093 w 22333"/>
                <a:gd name="connsiteY4" fmla="*/ 4428 h 16146"/>
                <a:gd name="connsiteX5" fmla="*/ 1093 w 22333"/>
                <a:gd name="connsiteY5" fmla="*/ 14022 h 16146"/>
                <a:gd name="connsiteX6" fmla="*/ 10687 w 22333"/>
                <a:gd name="connsiteY6" fmla="*/ 14022 h 16146"/>
                <a:gd name="connsiteX7" fmla="*/ 20074 w 22333"/>
                <a:gd name="connsiteY7" fmla="*/ 14375 h 16146"/>
                <a:gd name="connsiteX8" fmla="*/ 21019 w 22333"/>
                <a:gd name="connsiteY8" fmla="*/ 13284 h 1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33" h="16146">
                  <a:moveTo>
                    <a:pt x="21019" y="13284"/>
                  </a:moveTo>
                  <a:cubicBezTo>
                    <a:pt x="22771" y="10592"/>
                    <a:pt x="22771" y="7120"/>
                    <a:pt x="21019" y="4428"/>
                  </a:cubicBezTo>
                  <a:cubicBezTo>
                    <a:pt x="18255" y="3530"/>
                    <a:pt x="15732" y="2015"/>
                    <a:pt x="13639" y="0"/>
                  </a:cubicBezTo>
                  <a:cubicBezTo>
                    <a:pt x="11531" y="1996"/>
                    <a:pt x="9013" y="3507"/>
                    <a:pt x="6259" y="4428"/>
                  </a:cubicBezTo>
                  <a:lnTo>
                    <a:pt x="1093" y="4428"/>
                  </a:lnTo>
                  <a:cubicBezTo>
                    <a:pt x="-364" y="7460"/>
                    <a:pt x="-364" y="10990"/>
                    <a:pt x="1093" y="14022"/>
                  </a:cubicBezTo>
                  <a:cubicBezTo>
                    <a:pt x="4098" y="15597"/>
                    <a:pt x="7683" y="15597"/>
                    <a:pt x="10687" y="14022"/>
                  </a:cubicBezTo>
                  <a:cubicBezTo>
                    <a:pt x="13182" y="16711"/>
                    <a:pt x="17385" y="16869"/>
                    <a:pt x="20074" y="14375"/>
                  </a:cubicBezTo>
                  <a:cubicBezTo>
                    <a:pt x="20427" y="14046"/>
                    <a:pt x="20745" y="13681"/>
                    <a:pt x="21019" y="1328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EE14A1A5-CCC0-4475-9804-D81073DE3DE1}"/>
                </a:ext>
              </a:extLst>
            </p:cNvPr>
            <p:cNvSpPr/>
            <p:nvPr/>
          </p:nvSpPr>
          <p:spPr>
            <a:xfrm>
              <a:off x="3562860" y="3850160"/>
              <a:ext cx="16236" cy="9594"/>
            </a:xfrm>
            <a:custGeom>
              <a:avLst/>
              <a:gdLst>
                <a:gd name="connsiteX0" fmla="*/ 16236 w 16236"/>
                <a:gd name="connsiteY0" fmla="*/ 9594 h 9594"/>
                <a:gd name="connsiteX1" fmla="*/ 7380 w 16236"/>
                <a:gd name="connsiteY1" fmla="*/ 0 h 9594"/>
                <a:gd name="connsiteX2" fmla="*/ 0 w 16236"/>
                <a:gd name="connsiteY2" fmla="*/ 0 h 9594"/>
                <a:gd name="connsiteX3" fmla="*/ 0 w 16236"/>
                <a:gd name="connsiteY3" fmla="*/ 7380 h 9594"/>
                <a:gd name="connsiteX4" fmla="*/ 16236 w 16236"/>
                <a:gd name="connsiteY4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9594">
                  <a:moveTo>
                    <a:pt x="16236" y="9594"/>
                  </a:moveTo>
                  <a:cubicBezTo>
                    <a:pt x="14552" y="5424"/>
                    <a:pt x="11403" y="2012"/>
                    <a:pt x="7380" y="0"/>
                  </a:cubicBezTo>
                  <a:lnTo>
                    <a:pt x="0" y="0"/>
                  </a:lnTo>
                  <a:cubicBezTo>
                    <a:pt x="1074" y="2343"/>
                    <a:pt x="1074" y="5037"/>
                    <a:pt x="0" y="7380"/>
                  </a:cubicBezTo>
                  <a:cubicBezTo>
                    <a:pt x="5500" y="6088"/>
                    <a:pt x="11283" y="6877"/>
                    <a:pt x="16236" y="95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EE7ACF19-7045-4255-AC01-DF4A48B7FFE2}"/>
                </a:ext>
              </a:extLst>
            </p:cNvPr>
            <p:cNvSpPr/>
            <p:nvPr/>
          </p:nvSpPr>
          <p:spPr>
            <a:xfrm>
              <a:off x="3565812" y="3806617"/>
              <a:ext cx="20664" cy="16974"/>
            </a:xfrm>
            <a:custGeom>
              <a:avLst/>
              <a:gdLst>
                <a:gd name="connsiteX0" fmla="*/ 20664 w 20664"/>
                <a:gd name="connsiteY0" fmla="*/ 10332 h 16974"/>
                <a:gd name="connsiteX1" fmla="*/ 20664 w 20664"/>
                <a:gd name="connsiteY1" fmla="*/ 10332 h 16974"/>
                <a:gd name="connsiteX2" fmla="*/ 12546 w 20664"/>
                <a:gd name="connsiteY2" fmla="*/ 0 h 16974"/>
                <a:gd name="connsiteX3" fmla="*/ 5904 w 20664"/>
                <a:gd name="connsiteY3" fmla="*/ 0 h 16974"/>
                <a:gd name="connsiteX4" fmla="*/ 5904 w 20664"/>
                <a:gd name="connsiteY4" fmla="*/ 0 h 16974"/>
                <a:gd name="connsiteX5" fmla="*/ 0 w 20664"/>
                <a:gd name="connsiteY5" fmla="*/ 8856 h 16974"/>
                <a:gd name="connsiteX6" fmla="*/ 0 w 20664"/>
                <a:gd name="connsiteY6" fmla="*/ 8856 h 16974"/>
                <a:gd name="connsiteX7" fmla="*/ 10332 w 20664"/>
                <a:gd name="connsiteY7" fmla="*/ 16974 h 16974"/>
                <a:gd name="connsiteX8" fmla="*/ 20664 w 20664"/>
                <a:gd name="connsiteY8" fmla="*/ 10332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64" h="16974">
                  <a:moveTo>
                    <a:pt x="20664" y="10332"/>
                  </a:moveTo>
                  <a:lnTo>
                    <a:pt x="20664" y="10332"/>
                  </a:lnTo>
                  <a:cubicBezTo>
                    <a:pt x="16412" y="8447"/>
                    <a:pt x="13371" y="4577"/>
                    <a:pt x="12546" y="0"/>
                  </a:cubicBezTo>
                  <a:lnTo>
                    <a:pt x="5904" y="0"/>
                  </a:lnTo>
                  <a:lnTo>
                    <a:pt x="5904" y="0"/>
                  </a:lnTo>
                  <a:cubicBezTo>
                    <a:pt x="6128" y="3937"/>
                    <a:pt x="3720" y="7548"/>
                    <a:pt x="0" y="8856"/>
                  </a:cubicBezTo>
                  <a:lnTo>
                    <a:pt x="0" y="8856"/>
                  </a:lnTo>
                  <a:cubicBezTo>
                    <a:pt x="1885" y="13108"/>
                    <a:pt x="5755" y="16149"/>
                    <a:pt x="10332" y="16974"/>
                  </a:cubicBezTo>
                  <a:cubicBezTo>
                    <a:pt x="14578" y="16366"/>
                    <a:pt x="18348" y="13942"/>
                    <a:pt x="20664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ED7E7A99-A254-44F7-826C-1BD3805FF41E}"/>
                </a:ext>
              </a:extLst>
            </p:cNvPr>
            <p:cNvSpPr/>
            <p:nvPr/>
          </p:nvSpPr>
          <p:spPr>
            <a:xfrm>
              <a:off x="3866179" y="3767504"/>
              <a:ext cx="19187" cy="18220"/>
            </a:xfrm>
            <a:custGeom>
              <a:avLst/>
              <a:gdLst>
                <a:gd name="connsiteX0" fmla="*/ 11808 w 19187"/>
                <a:gd name="connsiteY0" fmla="*/ 16236 h 18220"/>
                <a:gd name="connsiteX1" fmla="*/ 19188 w 19187"/>
                <a:gd name="connsiteY1" fmla="*/ 6642 h 18220"/>
                <a:gd name="connsiteX2" fmla="*/ 12546 w 19187"/>
                <a:gd name="connsiteY2" fmla="*/ 6642 h 18220"/>
                <a:gd name="connsiteX3" fmla="*/ 5904 w 19187"/>
                <a:gd name="connsiteY3" fmla="*/ 0 h 18220"/>
                <a:gd name="connsiteX4" fmla="*/ 0 w 19187"/>
                <a:gd name="connsiteY4" fmla="*/ 5166 h 18220"/>
                <a:gd name="connsiteX5" fmla="*/ 0 w 19187"/>
                <a:gd name="connsiteY5" fmla="*/ 11070 h 18220"/>
                <a:gd name="connsiteX6" fmla="*/ 0 w 19187"/>
                <a:gd name="connsiteY6" fmla="*/ 17712 h 18220"/>
                <a:gd name="connsiteX7" fmla="*/ 11808 w 19187"/>
                <a:gd name="connsiteY7" fmla="*/ 16236 h 1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87" h="18220">
                  <a:moveTo>
                    <a:pt x="11808" y="16236"/>
                  </a:moveTo>
                  <a:cubicBezTo>
                    <a:pt x="15594" y="14319"/>
                    <a:pt x="18302" y="10792"/>
                    <a:pt x="19188" y="6642"/>
                  </a:cubicBezTo>
                  <a:lnTo>
                    <a:pt x="12546" y="6642"/>
                  </a:lnTo>
                  <a:cubicBezTo>
                    <a:pt x="9668" y="5210"/>
                    <a:pt x="7336" y="2878"/>
                    <a:pt x="5904" y="0"/>
                  </a:cubicBezTo>
                  <a:cubicBezTo>
                    <a:pt x="4502" y="2277"/>
                    <a:pt x="2443" y="4077"/>
                    <a:pt x="0" y="5166"/>
                  </a:cubicBezTo>
                  <a:cubicBezTo>
                    <a:pt x="1055" y="6993"/>
                    <a:pt x="1055" y="9243"/>
                    <a:pt x="0" y="11070"/>
                  </a:cubicBezTo>
                  <a:cubicBezTo>
                    <a:pt x="635" y="13238"/>
                    <a:pt x="635" y="15544"/>
                    <a:pt x="0" y="17712"/>
                  </a:cubicBezTo>
                  <a:cubicBezTo>
                    <a:pt x="3978" y="18732"/>
                    <a:pt x="8199" y="18205"/>
                    <a:pt x="11808" y="162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93DD1E3E-61F2-452C-97CE-9DC6A9F3DFC9}"/>
                </a:ext>
              </a:extLst>
            </p:cNvPr>
            <p:cNvSpPr/>
            <p:nvPr/>
          </p:nvSpPr>
          <p:spPr>
            <a:xfrm>
              <a:off x="3769500" y="3706987"/>
              <a:ext cx="54611" cy="45018"/>
            </a:xfrm>
            <a:custGeom>
              <a:avLst/>
              <a:gdLst>
                <a:gd name="connsiteX0" fmla="*/ 21402 w 54611"/>
                <a:gd name="connsiteY0" fmla="*/ 40590 h 45018"/>
                <a:gd name="connsiteX1" fmla="*/ 33948 w 54611"/>
                <a:gd name="connsiteY1" fmla="*/ 36162 h 45018"/>
                <a:gd name="connsiteX2" fmla="*/ 33948 w 54611"/>
                <a:gd name="connsiteY2" fmla="*/ 22140 h 45018"/>
                <a:gd name="connsiteX3" fmla="*/ 33948 w 54611"/>
                <a:gd name="connsiteY3" fmla="*/ 36900 h 45018"/>
                <a:gd name="connsiteX4" fmla="*/ 42804 w 54611"/>
                <a:gd name="connsiteY4" fmla="*/ 45018 h 45018"/>
                <a:gd name="connsiteX5" fmla="*/ 42804 w 54611"/>
                <a:gd name="connsiteY5" fmla="*/ 45018 h 45018"/>
                <a:gd name="connsiteX6" fmla="*/ 54612 w 54611"/>
                <a:gd name="connsiteY6" fmla="*/ 45018 h 45018"/>
                <a:gd name="connsiteX7" fmla="*/ 54612 w 54611"/>
                <a:gd name="connsiteY7" fmla="*/ 31734 h 45018"/>
                <a:gd name="connsiteX8" fmla="*/ 50184 w 54611"/>
                <a:gd name="connsiteY8" fmla="*/ 31734 h 45018"/>
                <a:gd name="connsiteX9" fmla="*/ 50184 w 54611"/>
                <a:gd name="connsiteY9" fmla="*/ 27306 h 45018"/>
                <a:gd name="connsiteX10" fmla="*/ 43542 w 54611"/>
                <a:gd name="connsiteY10" fmla="*/ 27306 h 45018"/>
                <a:gd name="connsiteX11" fmla="*/ 32472 w 54611"/>
                <a:gd name="connsiteY11" fmla="*/ 21402 h 45018"/>
                <a:gd name="connsiteX12" fmla="*/ 32472 w 54611"/>
                <a:gd name="connsiteY12" fmla="*/ 0 h 45018"/>
                <a:gd name="connsiteX13" fmla="*/ 25830 w 54611"/>
                <a:gd name="connsiteY13" fmla="*/ 0 h 45018"/>
                <a:gd name="connsiteX14" fmla="*/ 18450 w 54611"/>
                <a:gd name="connsiteY14" fmla="*/ 0 h 45018"/>
                <a:gd name="connsiteX15" fmla="*/ 18450 w 54611"/>
                <a:gd name="connsiteY15" fmla="*/ 0 h 45018"/>
                <a:gd name="connsiteX16" fmla="*/ 10332 w 54611"/>
                <a:gd name="connsiteY16" fmla="*/ 8856 h 45018"/>
                <a:gd name="connsiteX17" fmla="*/ 10332 w 54611"/>
                <a:gd name="connsiteY17" fmla="*/ 20664 h 45018"/>
                <a:gd name="connsiteX18" fmla="*/ 16974 w 54611"/>
                <a:gd name="connsiteY18" fmla="*/ 25830 h 45018"/>
                <a:gd name="connsiteX19" fmla="*/ 29520 w 54611"/>
                <a:gd name="connsiteY19" fmla="*/ 25830 h 45018"/>
                <a:gd name="connsiteX20" fmla="*/ 20664 w 54611"/>
                <a:gd name="connsiteY20" fmla="*/ 25830 h 45018"/>
                <a:gd name="connsiteX21" fmla="*/ 20664 w 54611"/>
                <a:gd name="connsiteY21" fmla="*/ 25830 h 45018"/>
                <a:gd name="connsiteX22" fmla="*/ 20664 w 54611"/>
                <a:gd name="connsiteY22" fmla="*/ 25830 h 45018"/>
                <a:gd name="connsiteX23" fmla="*/ 20664 w 54611"/>
                <a:gd name="connsiteY23" fmla="*/ 25830 h 45018"/>
                <a:gd name="connsiteX24" fmla="*/ 14760 w 54611"/>
                <a:gd name="connsiteY24" fmla="*/ 41328 h 45018"/>
                <a:gd name="connsiteX25" fmla="*/ 19926 w 54611"/>
                <a:gd name="connsiteY25" fmla="*/ 25092 h 45018"/>
                <a:gd name="connsiteX26" fmla="*/ 16236 w 54611"/>
                <a:gd name="connsiteY26" fmla="*/ 25092 h 45018"/>
                <a:gd name="connsiteX27" fmla="*/ 16236 w 54611"/>
                <a:gd name="connsiteY27" fmla="*/ 15498 h 45018"/>
                <a:gd name="connsiteX28" fmla="*/ 7380 w 54611"/>
                <a:gd name="connsiteY28" fmla="*/ 15498 h 45018"/>
                <a:gd name="connsiteX29" fmla="*/ 0 w 54611"/>
                <a:gd name="connsiteY29" fmla="*/ 30996 h 45018"/>
                <a:gd name="connsiteX30" fmla="*/ 8118 w 54611"/>
                <a:gd name="connsiteY30" fmla="*/ 45018 h 45018"/>
                <a:gd name="connsiteX31" fmla="*/ 21402 w 54611"/>
                <a:gd name="connsiteY31" fmla="*/ 40590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4611" h="45018">
                  <a:moveTo>
                    <a:pt x="21402" y="40590"/>
                  </a:moveTo>
                  <a:cubicBezTo>
                    <a:pt x="24760" y="37389"/>
                    <a:pt x="29328" y="35778"/>
                    <a:pt x="33948" y="36162"/>
                  </a:cubicBezTo>
                  <a:cubicBezTo>
                    <a:pt x="32177" y="31655"/>
                    <a:pt x="32177" y="26647"/>
                    <a:pt x="33948" y="22140"/>
                  </a:cubicBezTo>
                  <a:cubicBezTo>
                    <a:pt x="32133" y="26892"/>
                    <a:pt x="32133" y="32148"/>
                    <a:pt x="33948" y="36900"/>
                  </a:cubicBezTo>
                  <a:cubicBezTo>
                    <a:pt x="35756" y="40639"/>
                    <a:pt x="38922" y="43544"/>
                    <a:pt x="42804" y="45018"/>
                  </a:cubicBezTo>
                  <a:lnTo>
                    <a:pt x="42804" y="45018"/>
                  </a:lnTo>
                  <a:cubicBezTo>
                    <a:pt x="46546" y="43280"/>
                    <a:pt x="50870" y="43280"/>
                    <a:pt x="54612" y="45018"/>
                  </a:cubicBezTo>
                  <a:cubicBezTo>
                    <a:pt x="53867" y="40621"/>
                    <a:pt x="53867" y="36131"/>
                    <a:pt x="54612" y="31734"/>
                  </a:cubicBezTo>
                  <a:cubicBezTo>
                    <a:pt x="53180" y="32240"/>
                    <a:pt x="51616" y="32240"/>
                    <a:pt x="50184" y="31734"/>
                  </a:cubicBezTo>
                  <a:lnTo>
                    <a:pt x="50184" y="27306"/>
                  </a:lnTo>
                  <a:cubicBezTo>
                    <a:pt x="48022" y="27986"/>
                    <a:pt x="45704" y="27986"/>
                    <a:pt x="43542" y="27306"/>
                  </a:cubicBezTo>
                  <a:cubicBezTo>
                    <a:pt x="39129" y="27191"/>
                    <a:pt x="35025" y="25003"/>
                    <a:pt x="32472" y="21402"/>
                  </a:cubicBezTo>
                  <a:cubicBezTo>
                    <a:pt x="27675" y="15074"/>
                    <a:pt x="27675" y="6328"/>
                    <a:pt x="32472" y="0"/>
                  </a:cubicBezTo>
                  <a:lnTo>
                    <a:pt x="25830" y="0"/>
                  </a:lnTo>
                  <a:lnTo>
                    <a:pt x="18450" y="0"/>
                  </a:lnTo>
                  <a:lnTo>
                    <a:pt x="18450" y="0"/>
                  </a:lnTo>
                  <a:cubicBezTo>
                    <a:pt x="14553" y="1584"/>
                    <a:pt x="11572" y="4835"/>
                    <a:pt x="10332" y="8856"/>
                  </a:cubicBezTo>
                  <a:cubicBezTo>
                    <a:pt x="8849" y="12652"/>
                    <a:pt x="8849" y="16868"/>
                    <a:pt x="10332" y="20664"/>
                  </a:cubicBezTo>
                  <a:cubicBezTo>
                    <a:pt x="11778" y="23193"/>
                    <a:pt x="14170" y="25049"/>
                    <a:pt x="16974" y="25830"/>
                  </a:cubicBezTo>
                  <a:cubicBezTo>
                    <a:pt x="21026" y="27296"/>
                    <a:pt x="25468" y="27296"/>
                    <a:pt x="29520" y="25830"/>
                  </a:cubicBezTo>
                  <a:cubicBezTo>
                    <a:pt x="26664" y="26907"/>
                    <a:pt x="23520" y="26907"/>
                    <a:pt x="20664" y="25830"/>
                  </a:cubicBezTo>
                  <a:lnTo>
                    <a:pt x="20664" y="25830"/>
                  </a:lnTo>
                  <a:lnTo>
                    <a:pt x="20664" y="25830"/>
                  </a:lnTo>
                  <a:lnTo>
                    <a:pt x="20664" y="25830"/>
                  </a:lnTo>
                  <a:cubicBezTo>
                    <a:pt x="16354" y="29770"/>
                    <a:pt x="14162" y="35518"/>
                    <a:pt x="14760" y="41328"/>
                  </a:cubicBezTo>
                  <a:cubicBezTo>
                    <a:pt x="13594" y="35389"/>
                    <a:pt x="15542" y="29266"/>
                    <a:pt x="19926" y="25092"/>
                  </a:cubicBezTo>
                  <a:cubicBezTo>
                    <a:pt x="18716" y="25404"/>
                    <a:pt x="17446" y="25404"/>
                    <a:pt x="16236" y="25092"/>
                  </a:cubicBezTo>
                  <a:cubicBezTo>
                    <a:pt x="15483" y="21939"/>
                    <a:pt x="15483" y="18651"/>
                    <a:pt x="16236" y="15498"/>
                  </a:cubicBezTo>
                  <a:lnTo>
                    <a:pt x="7380" y="15498"/>
                  </a:lnTo>
                  <a:cubicBezTo>
                    <a:pt x="2863" y="19408"/>
                    <a:pt x="192" y="25026"/>
                    <a:pt x="0" y="30996"/>
                  </a:cubicBezTo>
                  <a:cubicBezTo>
                    <a:pt x="288" y="36706"/>
                    <a:pt x="3306" y="41928"/>
                    <a:pt x="8118" y="45018"/>
                  </a:cubicBezTo>
                  <a:cubicBezTo>
                    <a:pt x="6642" y="30258"/>
                    <a:pt x="14022" y="32472"/>
                    <a:pt x="21402" y="405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0C4D031A-C74B-4FF5-8AFC-188639FB6079}"/>
                </a:ext>
              </a:extLst>
            </p:cNvPr>
            <p:cNvSpPr/>
            <p:nvPr/>
          </p:nvSpPr>
          <p:spPr>
            <a:xfrm>
              <a:off x="3581310" y="3799237"/>
              <a:ext cx="23616" cy="16318"/>
            </a:xfrm>
            <a:custGeom>
              <a:avLst/>
              <a:gdLst>
                <a:gd name="connsiteX0" fmla="*/ 22878 w 23616"/>
                <a:gd name="connsiteY0" fmla="*/ 7380 h 16318"/>
                <a:gd name="connsiteX1" fmla="*/ 22878 w 23616"/>
                <a:gd name="connsiteY1" fmla="*/ 7380 h 16318"/>
                <a:gd name="connsiteX2" fmla="*/ 22878 w 23616"/>
                <a:gd name="connsiteY2" fmla="*/ 3690 h 16318"/>
                <a:gd name="connsiteX3" fmla="*/ 15498 w 23616"/>
                <a:gd name="connsiteY3" fmla="*/ 3690 h 16318"/>
                <a:gd name="connsiteX4" fmla="*/ 6642 w 23616"/>
                <a:gd name="connsiteY4" fmla="*/ 0 h 16318"/>
                <a:gd name="connsiteX5" fmla="*/ 0 w 23616"/>
                <a:gd name="connsiteY5" fmla="*/ 0 h 16318"/>
                <a:gd name="connsiteX6" fmla="*/ 0 w 23616"/>
                <a:gd name="connsiteY6" fmla="*/ 3690 h 16318"/>
                <a:gd name="connsiteX7" fmla="*/ 7380 w 23616"/>
                <a:gd name="connsiteY7" fmla="*/ 14022 h 16318"/>
                <a:gd name="connsiteX8" fmla="*/ 23616 w 23616"/>
                <a:gd name="connsiteY8" fmla="*/ 14022 h 16318"/>
                <a:gd name="connsiteX9" fmla="*/ 23616 w 23616"/>
                <a:gd name="connsiteY9" fmla="*/ 5904 h 16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6" h="16318">
                  <a:moveTo>
                    <a:pt x="22878" y="7380"/>
                  </a:moveTo>
                  <a:lnTo>
                    <a:pt x="22878" y="7380"/>
                  </a:lnTo>
                  <a:cubicBezTo>
                    <a:pt x="22484" y="6182"/>
                    <a:pt x="22484" y="4888"/>
                    <a:pt x="22878" y="3690"/>
                  </a:cubicBezTo>
                  <a:lnTo>
                    <a:pt x="15498" y="3690"/>
                  </a:lnTo>
                  <a:cubicBezTo>
                    <a:pt x="12173" y="3682"/>
                    <a:pt x="8989" y="2355"/>
                    <a:pt x="6642" y="0"/>
                  </a:cubicBezTo>
                  <a:cubicBezTo>
                    <a:pt x="4446" y="401"/>
                    <a:pt x="2196" y="401"/>
                    <a:pt x="0" y="0"/>
                  </a:cubicBezTo>
                  <a:cubicBezTo>
                    <a:pt x="259" y="1216"/>
                    <a:pt x="259" y="2474"/>
                    <a:pt x="0" y="3690"/>
                  </a:cubicBezTo>
                  <a:cubicBezTo>
                    <a:pt x="407" y="8216"/>
                    <a:pt x="3230" y="12169"/>
                    <a:pt x="7380" y="14022"/>
                  </a:cubicBezTo>
                  <a:cubicBezTo>
                    <a:pt x="12359" y="17084"/>
                    <a:pt x="18637" y="17084"/>
                    <a:pt x="23616" y="14022"/>
                  </a:cubicBezTo>
                  <a:cubicBezTo>
                    <a:pt x="22815" y="11376"/>
                    <a:pt x="22815" y="8550"/>
                    <a:pt x="23616" y="590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CA280C55-72D0-4EF0-A07E-A91D976C6B90}"/>
                </a:ext>
              </a:extLst>
            </p:cNvPr>
            <p:cNvSpPr/>
            <p:nvPr/>
          </p:nvSpPr>
          <p:spPr>
            <a:xfrm>
              <a:off x="3609009" y="3881894"/>
              <a:ext cx="12891" cy="15498"/>
            </a:xfrm>
            <a:custGeom>
              <a:avLst/>
              <a:gdLst>
                <a:gd name="connsiteX0" fmla="*/ 12891 w 12891"/>
                <a:gd name="connsiteY0" fmla="*/ 0 h 15498"/>
                <a:gd name="connsiteX1" fmla="*/ 12891 w 12891"/>
                <a:gd name="connsiteY1" fmla="*/ 0 h 15498"/>
                <a:gd name="connsiteX2" fmla="*/ 8463 w 12891"/>
                <a:gd name="connsiteY2" fmla="*/ 0 h 15498"/>
                <a:gd name="connsiteX3" fmla="*/ 1083 w 12891"/>
                <a:gd name="connsiteY3" fmla="*/ 0 h 15498"/>
                <a:gd name="connsiteX4" fmla="*/ 1083 w 12891"/>
                <a:gd name="connsiteY4" fmla="*/ 8856 h 15498"/>
                <a:gd name="connsiteX5" fmla="*/ 9939 w 12891"/>
                <a:gd name="connsiteY5" fmla="*/ 15498 h 15498"/>
                <a:gd name="connsiteX6" fmla="*/ 12891 w 12891"/>
                <a:gd name="connsiteY6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91" h="15498">
                  <a:moveTo>
                    <a:pt x="12891" y="0"/>
                  </a:moveTo>
                  <a:lnTo>
                    <a:pt x="12891" y="0"/>
                  </a:lnTo>
                  <a:lnTo>
                    <a:pt x="8463" y="0"/>
                  </a:lnTo>
                  <a:cubicBezTo>
                    <a:pt x="6076" y="844"/>
                    <a:pt x="3471" y="844"/>
                    <a:pt x="1083" y="0"/>
                  </a:cubicBezTo>
                  <a:cubicBezTo>
                    <a:pt x="-361" y="2776"/>
                    <a:pt x="-361" y="6080"/>
                    <a:pt x="1083" y="8856"/>
                  </a:cubicBezTo>
                  <a:cubicBezTo>
                    <a:pt x="2500" y="12598"/>
                    <a:pt x="5950" y="15186"/>
                    <a:pt x="9939" y="15498"/>
                  </a:cubicBezTo>
                  <a:cubicBezTo>
                    <a:pt x="7146" y="10283"/>
                    <a:pt x="8376" y="3824"/>
                    <a:pt x="12891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4C947B8A-9047-4DE9-8BDF-97ED8E093FBF}"/>
                </a:ext>
              </a:extLst>
            </p:cNvPr>
            <p:cNvSpPr/>
            <p:nvPr/>
          </p:nvSpPr>
          <p:spPr>
            <a:xfrm>
              <a:off x="3601975" y="3943673"/>
              <a:ext cx="14841" cy="18662"/>
            </a:xfrm>
            <a:custGeom>
              <a:avLst/>
              <a:gdLst>
                <a:gd name="connsiteX0" fmla="*/ 9594 w 14841"/>
                <a:gd name="connsiteY0" fmla="*/ 9069 h 18662"/>
                <a:gd name="connsiteX1" fmla="*/ 9594 w 14841"/>
                <a:gd name="connsiteY1" fmla="*/ 14235 h 18662"/>
                <a:gd name="connsiteX2" fmla="*/ 9594 w 14841"/>
                <a:gd name="connsiteY2" fmla="*/ 8331 h 18662"/>
                <a:gd name="connsiteX3" fmla="*/ 14022 w 14841"/>
                <a:gd name="connsiteY3" fmla="*/ 8331 h 18662"/>
                <a:gd name="connsiteX4" fmla="*/ 9176 w 14841"/>
                <a:gd name="connsiteY4" fmla="*/ 283 h 18662"/>
                <a:gd name="connsiteX5" fmla="*/ 8856 w 14841"/>
                <a:gd name="connsiteY5" fmla="*/ 213 h 18662"/>
                <a:gd name="connsiteX6" fmla="*/ 0 w 14841"/>
                <a:gd name="connsiteY6" fmla="*/ 5379 h 18662"/>
                <a:gd name="connsiteX7" fmla="*/ 8118 w 14841"/>
                <a:gd name="connsiteY7" fmla="*/ 18663 h 18662"/>
                <a:gd name="connsiteX8" fmla="*/ 12546 w 14841"/>
                <a:gd name="connsiteY8" fmla="*/ 18663 h 18662"/>
                <a:gd name="connsiteX9" fmla="*/ 12546 w 14841"/>
                <a:gd name="connsiteY9" fmla="*/ 11283 h 18662"/>
                <a:gd name="connsiteX10" fmla="*/ 9594 w 14841"/>
                <a:gd name="connsiteY10" fmla="*/ 9069 h 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41" h="18662">
                  <a:moveTo>
                    <a:pt x="9594" y="9069"/>
                  </a:moveTo>
                  <a:cubicBezTo>
                    <a:pt x="9594" y="9069"/>
                    <a:pt x="9594" y="9069"/>
                    <a:pt x="9594" y="14235"/>
                  </a:cubicBezTo>
                  <a:cubicBezTo>
                    <a:pt x="9594" y="19401"/>
                    <a:pt x="9594" y="9069"/>
                    <a:pt x="9594" y="8331"/>
                  </a:cubicBezTo>
                  <a:cubicBezTo>
                    <a:pt x="10964" y="7539"/>
                    <a:pt x="12652" y="7539"/>
                    <a:pt x="14022" y="8331"/>
                  </a:cubicBezTo>
                  <a:cubicBezTo>
                    <a:pt x="14906" y="4771"/>
                    <a:pt x="12736" y="1168"/>
                    <a:pt x="9176" y="283"/>
                  </a:cubicBezTo>
                  <a:cubicBezTo>
                    <a:pt x="9070" y="258"/>
                    <a:pt x="8963" y="234"/>
                    <a:pt x="8856" y="213"/>
                  </a:cubicBezTo>
                  <a:cubicBezTo>
                    <a:pt x="4995" y="-731"/>
                    <a:pt x="1079" y="1553"/>
                    <a:pt x="0" y="5379"/>
                  </a:cubicBezTo>
                  <a:cubicBezTo>
                    <a:pt x="3235" y="9461"/>
                    <a:pt x="5961" y="13922"/>
                    <a:pt x="8118" y="18663"/>
                  </a:cubicBezTo>
                  <a:lnTo>
                    <a:pt x="12546" y="18663"/>
                  </a:lnTo>
                  <a:cubicBezTo>
                    <a:pt x="12546" y="18663"/>
                    <a:pt x="17712" y="13497"/>
                    <a:pt x="12546" y="11283"/>
                  </a:cubicBezTo>
                  <a:cubicBezTo>
                    <a:pt x="7380" y="9069"/>
                    <a:pt x="12546" y="8331"/>
                    <a:pt x="9594" y="906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590D00E9-606E-4E4A-A94C-EA13694E5315}"/>
                </a:ext>
              </a:extLst>
            </p:cNvPr>
            <p:cNvSpPr/>
            <p:nvPr/>
          </p:nvSpPr>
          <p:spPr>
            <a:xfrm>
              <a:off x="3588691" y="3902558"/>
              <a:ext cx="14759" cy="16236"/>
            </a:xfrm>
            <a:custGeom>
              <a:avLst/>
              <a:gdLst>
                <a:gd name="connsiteX0" fmla="*/ 0 w 14759"/>
                <a:gd name="connsiteY0" fmla="*/ 16236 h 16236"/>
                <a:gd name="connsiteX1" fmla="*/ 7380 w 14759"/>
                <a:gd name="connsiteY1" fmla="*/ 16236 h 16236"/>
                <a:gd name="connsiteX2" fmla="*/ 14760 w 14759"/>
                <a:gd name="connsiteY2" fmla="*/ 9594 h 16236"/>
                <a:gd name="connsiteX3" fmla="*/ 5904 w 14759"/>
                <a:gd name="connsiteY3" fmla="*/ 0 h 16236"/>
                <a:gd name="connsiteX4" fmla="*/ 0 w 14759"/>
                <a:gd name="connsiteY4" fmla="*/ 0 h 16236"/>
                <a:gd name="connsiteX5" fmla="*/ 0 w 14759"/>
                <a:gd name="connsiteY5" fmla="*/ 1180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16236">
                  <a:moveTo>
                    <a:pt x="0" y="16236"/>
                  </a:moveTo>
                  <a:cubicBezTo>
                    <a:pt x="2343" y="15162"/>
                    <a:pt x="5037" y="15162"/>
                    <a:pt x="7380" y="16236"/>
                  </a:cubicBezTo>
                  <a:cubicBezTo>
                    <a:pt x="8414" y="12822"/>
                    <a:pt x="11257" y="10264"/>
                    <a:pt x="14760" y="9594"/>
                  </a:cubicBezTo>
                  <a:cubicBezTo>
                    <a:pt x="14006" y="4906"/>
                    <a:pt x="10516" y="1127"/>
                    <a:pt x="5904" y="0"/>
                  </a:cubicBezTo>
                  <a:cubicBezTo>
                    <a:pt x="5904" y="0"/>
                    <a:pt x="738" y="0"/>
                    <a:pt x="0" y="0"/>
                  </a:cubicBezTo>
                  <a:cubicBezTo>
                    <a:pt x="776" y="3898"/>
                    <a:pt x="776" y="7910"/>
                    <a:pt x="0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E199F01E-C728-4829-8008-F07F1297EA08}"/>
                </a:ext>
              </a:extLst>
            </p:cNvPr>
            <p:cNvSpPr/>
            <p:nvPr/>
          </p:nvSpPr>
          <p:spPr>
            <a:xfrm>
              <a:off x="3521533" y="3887798"/>
              <a:ext cx="16974" cy="15284"/>
            </a:xfrm>
            <a:custGeom>
              <a:avLst/>
              <a:gdLst>
                <a:gd name="connsiteX0" fmla="*/ 0 w 16974"/>
                <a:gd name="connsiteY0" fmla="*/ 2214 h 15284"/>
                <a:gd name="connsiteX1" fmla="*/ 0 w 16974"/>
                <a:gd name="connsiteY1" fmla="*/ 2214 h 15284"/>
                <a:gd name="connsiteX2" fmla="*/ 0 w 16974"/>
                <a:gd name="connsiteY2" fmla="*/ 10332 h 15284"/>
                <a:gd name="connsiteX3" fmla="*/ 0 w 16974"/>
                <a:gd name="connsiteY3" fmla="*/ 10332 h 15284"/>
                <a:gd name="connsiteX4" fmla="*/ 5904 w 16974"/>
                <a:gd name="connsiteY4" fmla="*/ 14760 h 15284"/>
                <a:gd name="connsiteX5" fmla="*/ 16974 w 16974"/>
                <a:gd name="connsiteY5" fmla="*/ 11070 h 15284"/>
                <a:gd name="connsiteX6" fmla="*/ 16974 w 16974"/>
                <a:gd name="connsiteY6" fmla="*/ 11070 h 15284"/>
                <a:gd name="connsiteX7" fmla="*/ 16974 w 16974"/>
                <a:gd name="connsiteY7" fmla="*/ 5166 h 15284"/>
                <a:gd name="connsiteX8" fmla="*/ 16974 w 16974"/>
                <a:gd name="connsiteY8" fmla="*/ 5166 h 15284"/>
                <a:gd name="connsiteX9" fmla="*/ 16974 w 16974"/>
                <a:gd name="connsiteY9" fmla="*/ 0 h 15284"/>
                <a:gd name="connsiteX10" fmla="*/ 12546 w 16974"/>
                <a:gd name="connsiteY10" fmla="*/ 0 h 1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74" h="15284">
                  <a:moveTo>
                    <a:pt x="0" y="2214"/>
                  </a:moveTo>
                  <a:lnTo>
                    <a:pt x="0" y="2214"/>
                  </a:lnTo>
                  <a:cubicBezTo>
                    <a:pt x="1450" y="4725"/>
                    <a:pt x="1450" y="7821"/>
                    <a:pt x="0" y="10332"/>
                  </a:cubicBezTo>
                  <a:lnTo>
                    <a:pt x="0" y="10332"/>
                  </a:lnTo>
                  <a:cubicBezTo>
                    <a:pt x="1035" y="12756"/>
                    <a:pt x="3286" y="14445"/>
                    <a:pt x="5904" y="14760"/>
                  </a:cubicBezTo>
                  <a:cubicBezTo>
                    <a:pt x="10004" y="16173"/>
                    <a:pt x="14542" y="14660"/>
                    <a:pt x="16974" y="11070"/>
                  </a:cubicBezTo>
                  <a:lnTo>
                    <a:pt x="16974" y="11070"/>
                  </a:lnTo>
                  <a:cubicBezTo>
                    <a:pt x="15919" y="9243"/>
                    <a:pt x="15919" y="6993"/>
                    <a:pt x="16974" y="5166"/>
                  </a:cubicBezTo>
                  <a:lnTo>
                    <a:pt x="16974" y="5166"/>
                  </a:lnTo>
                  <a:cubicBezTo>
                    <a:pt x="16181" y="3536"/>
                    <a:pt x="16181" y="1630"/>
                    <a:pt x="16974" y="0"/>
                  </a:cubicBezTo>
                  <a:lnTo>
                    <a:pt x="1254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CFAE7264-0721-4C97-A8ED-AEB8906036FD}"/>
                </a:ext>
              </a:extLst>
            </p:cNvPr>
            <p:cNvSpPr/>
            <p:nvPr/>
          </p:nvSpPr>
          <p:spPr>
            <a:xfrm>
              <a:off x="3839090" y="3732080"/>
              <a:ext cx="23398" cy="22877"/>
            </a:xfrm>
            <a:custGeom>
              <a:avLst/>
              <a:gdLst>
                <a:gd name="connsiteX0" fmla="*/ 521 w 23398"/>
                <a:gd name="connsiteY0" fmla="*/ 14022 h 22877"/>
                <a:gd name="connsiteX1" fmla="*/ 10853 w 23398"/>
                <a:gd name="connsiteY1" fmla="*/ 22878 h 22877"/>
                <a:gd name="connsiteX2" fmla="*/ 23399 w 23398"/>
                <a:gd name="connsiteY2" fmla="*/ 14022 h 22877"/>
                <a:gd name="connsiteX3" fmla="*/ 23399 w 23398"/>
                <a:gd name="connsiteY3" fmla="*/ 0 h 22877"/>
                <a:gd name="connsiteX4" fmla="*/ 23399 w 23398"/>
                <a:gd name="connsiteY4" fmla="*/ 0 h 22877"/>
                <a:gd name="connsiteX5" fmla="*/ 15281 w 23398"/>
                <a:gd name="connsiteY5" fmla="*/ 0 h 22877"/>
                <a:gd name="connsiteX6" fmla="*/ 15281 w 23398"/>
                <a:gd name="connsiteY6" fmla="*/ 0 h 22877"/>
                <a:gd name="connsiteX7" fmla="*/ 4949 w 23398"/>
                <a:gd name="connsiteY7" fmla="*/ 0 h 22877"/>
                <a:gd name="connsiteX8" fmla="*/ 4949 w 23398"/>
                <a:gd name="connsiteY8" fmla="*/ 0 h 22877"/>
                <a:gd name="connsiteX9" fmla="*/ 521 w 23398"/>
                <a:gd name="connsiteY9" fmla="*/ 14022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98" h="22877">
                  <a:moveTo>
                    <a:pt x="521" y="14022"/>
                  </a:moveTo>
                  <a:cubicBezTo>
                    <a:pt x="521" y="14022"/>
                    <a:pt x="4949" y="20664"/>
                    <a:pt x="10853" y="22878"/>
                  </a:cubicBezTo>
                  <a:cubicBezTo>
                    <a:pt x="13886" y="18569"/>
                    <a:pt x="18321" y="15440"/>
                    <a:pt x="23399" y="14022"/>
                  </a:cubicBezTo>
                  <a:cubicBezTo>
                    <a:pt x="22484" y="9393"/>
                    <a:pt x="22484" y="4629"/>
                    <a:pt x="23399" y="0"/>
                  </a:cubicBezTo>
                  <a:lnTo>
                    <a:pt x="23399" y="0"/>
                  </a:lnTo>
                  <a:cubicBezTo>
                    <a:pt x="20823" y="1201"/>
                    <a:pt x="17857" y="1201"/>
                    <a:pt x="15281" y="0"/>
                  </a:cubicBezTo>
                  <a:lnTo>
                    <a:pt x="15281" y="0"/>
                  </a:lnTo>
                  <a:cubicBezTo>
                    <a:pt x="11930" y="1125"/>
                    <a:pt x="8299" y="1125"/>
                    <a:pt x="4949" y="0"/>
                  </a:cubicBezTo>
                  <a:lnTo>
                    <a:pt x="4949" y="0"/>
                  </a:lnTo>
                  <a:cubicBezTo>
                    <a:pt x="787" y="3356"/>
                    <a:pt x="-962" y="8883"/>
                    <a:pt x="521" y="1402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02B627B6-C5F3-459C-A6C3-BE4CCE1417C5}"/>
                </a:ext>
              </a:extLst>
            </p:cNvPr>
            <p:cNvSpPr/>
            <p:nvPr/>
          </p:nvSpPr>
          <p:spPr>
            <a:xfrm>
              <a:off x="3554743" y="3836137"/>
              <a:ext cx="44280" cy="24354"/>
            </a:xfrm>
            <a:custGeom>
              <a:avLst/>
              <a:gdLst>
                <a:gd name="connsiteX0" fmla="*/ 20664 w 44280"/>
                <a:gd name="connsiteY0" fmla="*/ 14022 h 24354"/>
                <a:gd name="connsiteX1" fmla="*/ 30258 w 44280"/>
                <a:gd name="connsiteY1" fmla="*/ 24354 h 24354"/>
                <a:gd name="connsiteX2" fmla="*/ 44280 w 44280"/>
                <a:gd name="connsiteY2" fmla="*/ 13284 h 24354"/>
                <a:gd name="connsiteX3" fmla="*/ 44280 w 44280"/>
                <a:gd name="connsiteY3" fmla="*/ 13284 h 24354"/>
                <a:gd name="connsiteX4" fmla="*/ 39114 w 44280"/>
                <a:gd name="connsiteY4" fmla="*/ 5904 h 24354"/>
                <a:gd name="connsiteX5" fmla="*/ 30996 w 44280"/>
                <a:gd name="connsiteY5" fmla="*/ 5904 h 24354"/>
                <a:gd name="connsiteX6" fmla="*/ 24354 w 44280"/>
                <a:gd name="connsiteY6" fmla="*/ 5904 h 24354"/>
                <a:gd name="connsiteX7" fmla="*/ 19926 w 44280"/>
                <a:gd name="connsiteY7" fmla="*/ 0 h 24354"/>
                <a:gd name="connsiteX8" fmla="*/ 10332 w 44280"/>
                <a:gd name="connsiteY8" fmla="*/ 0 h 24354"/>
                <a:gd name="connsiteX9" fmla="*/ 10332 w 44280"/>
                <a:gd name="connsiteY9" fmla="*/ 0 h 24354"/>
                <a:gd name="connsiteX10" fmla="*/ 0 w 44280"/>
                <a:gd name="connsiteY10" fmla="*/ 9594 h 24354"/>
                <a:gd name="connsiteX11" fmla="*/ 14760 w 44280"/>
                <a:gd name="connsiteY11" fmla="*/ 14022 h 24354"/>
                <a:gd name="connsiteX12" fmla="*/ 25092 w 44280"/>
                <a:gd name="connsiteY12" fmla="*/ 4428 h 24354"/>
                <a:gd name="connsiteX13" fmla="*/ 20664 w 44280"/>
                <a:gd name="connsiteY13" fmla="*/ 11808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80" h="24354">
                  <a:moveTo>
                    <a:pt x="20664" y="14022"/>
                  </a:moveTo>
                  <a:cubicBezTo>
                    <a:pt x="20650" y="19452"/>
                    <a:pt x="24842" y="23966"/>
                    <a:pt x="30258" y="24354"/>
                  </a:cubicBezTo>
                  <a:cubicBezTo>
                    <a:pt x="36162" y="24354"/>
                    <a:pt x="42066" y="24354"/>
                    <a:pt x="44280" y="13284"/>
                  </a:cubicBezTo>
                  <a:lnTo>
                    <a:pt x="44280" y="13284"/>
                  </a:lnTo>
                  <a:cubicBezTo>
                    <a:pt x="41704" y="11548"/>
                    <a:pt x="39863" y="8919"/>
                    <a:pt x="39114" y="5904"/>
                  </a:cubicBezTo>
                  <a:cubicBezTo>
                    <a:pt x="36442" y="6507"/>
                    <a:pt x="33668" y="6507"/>
                    <a:pt x="30996" y="5904"/>
                  </a:cubicBezTo>
                  <a:lnTo>
                    <a:pt x="24354" y="5904"/>
                  </a:lnTo>
                  <a:cubicBezTo>
                    <a:pt x="22285" y="4460"/>
                    <a:pt x="20733" y="2390"/>
                    <a:pt x="19926" y="0"/>
                  </a:cubicBezTo>
                  <a:cubicBezTo>
                    <a:pt x="16809" y="1015"/>
                    <a:pt x="13449" y="1015"/>
                    <a:pt x="10332" y="0"/>
                  </a:cubicBezTo>
                  <a:lnTo>
                    <a:pt x="10332" y="0"/>
                  </a:lnTo>
                  <a:cubicBezTo>
                    <a:pt x="9009" y="4913"/>
                    <a:pt x="4997" y="8638"/>
                    <a:pt x="0" y="9594"/>
                  </a:cubicBezTo>
                  <a:cubicBezTo>
                    <a:pt x="4085" y="13068"/>
                    <a:pt x="9438" y="14673"/>
                    <a:pt x="14760" y="14022"/>
                  </a:cubicBezTo>
                  <a:cubicBezTo>
                    <a:pt x="19608" y="12782"/>
                    <a:pt x="23497" y="9170"/>
                    <a:pt x="25092" y="4428"/>
                  </a:cubicBezTo>
                  <a:cubicBezTo>
                    <a:pt x="24131" y="7162"/>
                    <a:pt x="22625" y="9673"/>
                    <a:pt x="20664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5F4C6F0F-9D41-47D5-9715-2F68779F34C0}"/>
                </a:ext>
              </a:extLst>
            </p:cNvPr>
            <p:cNvSpPr/>
            <p:nvPr/>
          </p:nvSpPr>
          <p:spPr>
            <a:xfrm>
              <a:off x="3504558" y="3898129"/>
              <a:ext cx="15498" cy="9792"/>
            </a:xfrm>
            <a:custGeom>
              <a:avLst/>
              <a:gdLst>
                <a:gd name="connsiteX0" fmla="*/ 0 w 15498"/>
                <a:gd name="connsiteY0" fmla="*/ 4428 h 9792"/>
                <a:gd name="connsiteX1" fmla="*/ 4428 w 15498"/>
                <a:gd name="connsiteY1" fmla="*/ 9594 h 9792"/>
                <a:gd name="connsiteX2" fmla="*/ 15498 w 15498"/>
                <a:gd name="connsiteY2" fmla="*/ 4428 h 9792"/>
                <a:gd name="connsiteX3" fmla="*/ 15498 w 15498"/>
                <a:gd name="connsiteY3" fmla="*/ 0 h 9792"/>
                <a:gd name="connsiteX4" fmla="*/ 10332 w 15498"/>
                <a:gd name="connsiteY4" fmla="*/ 0 h 9792"/>
                <a:gd name="connsiteX5" fmla="*/ 10332 w 15498"/>
                <a:gd name="connsiteY5" fmla="*/ 0 h 9792"/>
                <a:gd name="connsiteX6" fmla="*/ 0 w 15498"/>
                <a:gd name="connsiteY6" fmla="*/ 4428 h 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98" h="9792">
                  <a:moveTo>
                    <a:pt x="0" y="4428"/>
                  </a:moveTo>
                  <a:cubicBezTo>
                    <a:pt x="-26" y="7016"/>
                    <a:pt x="1867" y="9224"/>
                    <a:pt x="4428" y="9594"/>
                  </a:cubicBezTo>
                  <a:cubicBezTo>
                    <a:pt x="8850" y="10472"/>
                    <a:pt x="13331" y="8381"/>
                    <a:pt x="15498" y="4428"/>
                  </a:cubicBezTo>
                  <a:cubicBezTo>
                    <a:pt x="15153" y="2972"/>
                    <a:pt x="15153" y="1456"/>
                    <a:pt x="15498" y="0"/>
                  </a:cubicBezTo>
                  <a:cubicBezTo>
                    <a:pt x="13847" y="697"/>
                    <a:pt x="11984" y="697"/>
                    <a:pt x="10332" y="0"/>
                  </a:cubicBezTo>
                  <a:lnTo>
                    <a:pt x="10332" y="0"/>
                  </a:lnTo>
                  <a:cubicBezTo>
                    <a:pt x="10332" y="0"/>
                    <a:pt x="1476" y="4428"/>
                    <a:pt x="0" y="44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3F2AF92D-A30A-4086-9A60-9C29DE564391}"/>
                </a:ext>
              </a:extLst>
            </p:cNvPr>
            <p:cNvSpPr/>
            <p:nvPr/>
          </p:nvSpPr>
          <p:spPr>
            <a:xfrm>
              <a:off x="3880939" y="3771193"/>
              <a:ext cx="16236" cy="14223"/>
            </a:xfrm>
            <a:custGeom>
              <a:avLst/>
              <a:gdLst>
                <a:gd name="connsiteX0" fmla="*/ 14760 w 16236"/>
                <a:gd name="connsiteY0" fmla="*/ 0 h 14223"/>
                <a:gd name="connsiteX1" fmla="*/ 4428 w 16236"/>
                <a:gd name="connsiteY1" fmla="*/ 0 h 14223"/>
                <a:gd name="connsiteX2" fmla="*/ 4428 w 16236"/>
                <a:gd name="connsiteY2" fmla="*/ 0 h 14223"/>
                <a:gd name="connsiteX3" fmla="*/ 0 w 16236"/>
                <a:gd name="connsiteY3" fmla="*/ 8118 h 14223"/>
                <a:gd name="connsiteX4" fmla="*/ 0 w 16236"/>
                <a:gd name="connsiteY4" fmla="*/ 8118 h 14223"/>
                <a:gd name="connsiteX5" fmla="*/ 3690 w 16236"/>
                <a:gd name="connsiteY5" fmla="*/ 13284 h 14223"/>
                <a:gd name="connsiteX6" fmla="*/ 16236 w 16236"/>
                <a:gd name="connsiteY6" fmla="*/ 13284 h 14223"/>
                <a:gd name="connsiteX7" fmla="*/ 16236 w 16236"/>
                <a:gd name="connsiteY7" fmla="*/ 13284 h 14223"/>
                <a:gd name="connsiteX8" fmla="*/ 16236 w 16236"/>
                <a:gd name="connsiteY8" fmla="*/ 8856 h 14223"/>
                <a:gd name="connsiteX9" fmla="*/ 16236 w 16236"/>
                <a:gd name="connsiteY9" fmla="*/ 1476 h 14223"/>
                <a:gd name="connsiteX10" fmla="*/ 14760 w 16236"/>
                <a:gd name="connsiteY10" fmla="*/ 0 h 14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236" h="14223">
                  <a:moveTo>
                    <a:pt x="14760" y="0"/>
                  </a:moveTo>
                  <a:cubicBezTo>
                    <a:pt x="11402" y="1074"/>
                    <a:pt x="7786" y="1074"/>
                    <a:pt x="4428" y="0"/>
                  </a:cubicBezTo>
                  <a:lnTo>
                    <a:pt x="4428" y="0"/>
                  </a:lnTo>
                  <a:cubicBezTo>
                    <a:pt x="4037" y="3171"/>
                    <a:pt x="2458" y="6074"/>
                    <a:pt x="0" y="8118"/>
                  </a:cubicBezTo>
                  <a:lnTo>
                    <a:pt x="0" y="8118"/>
                  </a:lnTo>
                  <a:cubicBezTo>
                    <a:pt x="797" y="10113"/>
                    <a:pt x="2059" y="11886"/>
                    <a:pt x="3690" y="13284"/>
                  </a:cubicBezTo>
                  <a:cubicBezTo>
                    <a:pt x="7779" y="14537"/>
                    <a:pt x="12148" y="14537"/>
                    <a:pt x="16236" y="13284"/>
                  </a:cubicBezTo>
                  <a:lnTo>
                    <a:pt x="16236" y="13284"/>
                  </a:lnTo>
                  <a:cubicBezTo>
                    <a:pt x="16236" y="13284"/>
                    <a:pt x="16236" y="13284"/>
                    <a:pt x="16236" y="8856"/>
                  </a:cubicBezTo>
                  <a:cubicBezTo>
                    <a:pt x="15498" y="6452"/>
                    <a:pt x="15498" y="3880"/>
                    <a:pt x="16236" y="1476"/>
                  </a:cubicBezTo>
                  <a:cubicBezTo>
                    <a:pt x="15690" y="1039"/>
                    <a:pt x="15195" y="544"/>
                    <a:pt x="1476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A627B379-F503-4E29-B115-49103F06803B}"/>
                </a:ext>
              </a:extLst>
            </p:cNvPr>
            <p:cNvSpPr/>
            <p:nvPr/>
          </p:nvSpPr>
          <p:spPr>
            <a:xfrm>
              <a:off x="3619686" y="3935029"/>
              <a:ext cx="17712" cy="10966"/>
            </a:xfrm>
            <a:custGeom>
              <a:avLst/>
              <a:gdLst>
                <a:gd name="connsiteX0" fmla="*/ 17712 w 17712"/>
                <a:gd name="connsiteY0" fmla="*/ 5166 h 10966"/>
                <a:gd name="connsiteX1" fmla="*/ 8856 w 17712"/>
                <a:gd name="connsiteY1" fmla="*/ 0 h 10966"/>
                <a:gd name="connsiteX2" fmla="*/ 1476 w 17712"/>
                <a:gd name="connsiteY2" fmla="*/ 0 h 10966"/>
                <a:gd name="connsiteX3" fmla="*/ 1476 w 17712"/>
                <a:gd name="connsiteY3" fmla="*/ 8856 h 10966"/>
                <a:gd name="connsiteX4" fmla="*/ 16937 w 17712"/>
                <a:gd name="connsiteY4" fmla="*/ 6397 h 10966"/>
                <a:gd name="connsiteX5" fmla="*/ 17712 w 17712"/>
                <a:gd name="connsiteY5" fmla="*/ 5166 h 1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12" h="10966">
                  <a:moveTo>
                    <a:pt x="17712" y="5166"/>
                  </a:moveTo>
                  <a:cubicBezTo>
                    <a:pt x="15160" y="2835"/>
                    <a:pt x="12141" y="1074"/>
                    <a:pt x="8856" y="0"/>
                  </a:cubicBezTo>
                  <a:lnTo>
                    <a:pt x="1476" y="0"/>
                  </a:lnTo>
                  <a:cubicBezTo>
                    <a:pt x="-492" y="2624"/>
                    <a:pt x="-492" y="6232"/>
                    <a:pt x="1476" y="8856"/>
                  </a:cubicBezTo>
                  <a:cubicBezTo>
                    <a:pt x="6424" y="12446"/>
                    <a:pt x="13347" y="11345"/>
                    <a:pt x="16937" y="6397"/>
                  </a:cubicBezTo>
                  <a:cubicBezTo>
                    <a:pt x="17222" y="6004"/>
                    <a:pt x="17481" y="5593"/>
                    <a:pt x="17712" y="51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9D976C74-666F-495D-9E1D-087F59B941C6}"/>
                </a:ext>
              </a:extLst>
            </p:cNvPr>
            <p:cNvSpPr/>
            <p:nvPr/>
          </p:nvSpPr>
          <p:spPr>
            <a:xfrm>
              <a:off x="3616397" y="3883369"/>
              <a:ext cx="12145" cy="17983"/>
            </a:xfrm>
            <a:custGeom>
              <a:avLst/>
              <a:gdLst>
                <a:gd name="connsiteX0" fmla="*/ 12145 w 12145"/>
                <a:gd name="connsiteY0" fmla="*/ 5166 h 17983"/>
                <a:gd name="connsiteX1" fmla="*/ 4765 w 12145"/>
                <a:gd name="connsiteY1" fmla="*/ 0 h 17983"/>
                <a:gd name="connsiteX2" fmla="*/ 4765 w 12145"/>
                <a:gd name="connsiteY2" fmla="*/ 0 h 17983"/>
                <a:gd name="connsiteX3" fmla="*/ 337 w 12145"/>
                <a:gd name="connsiteY3" fmla="*/ 11808 h 17983"/>
                <a:gd name="connsiteX4" fmla="*/ 12145 w 12145"/>
                <a:gd name="connsiteY4" fmla="*/ 17712 h 17983"/>
                <a:gd name="connsiteX5" fmla="*/ 12145 w 12145"/>
                <a:gd name="connsiteY5" fmla="*/ 11808 h 17983"/>
                <a:gd name="connsiteX6" fmla="*/ 12145 w 12145"/>
                <a:gd name="connsiteY6" fmla="*/ 5166 h 1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45" h="17983">
                  <a:moveTo>
                    <a:pt x="12145" y="5166"/>
                  </a:moveTo>
                  <a:cubicBezTo>
                    <a:pt x="8868" y="5092"/>
                    <a:pt x="5956" y="3054"/>
                    <a:pt x="4765" y="0"/>
                  </a:cubicBezTo>
                  <a:lnTo>
                    <a:pt x="4765" y="0"/>
                  </a:lnTo>
                  <a:cubicBezTo>
                    <a:pt x="973" y="2628"/>
                    <a:pt x="-792" y="7334"/>
                    <a:pt x="337" y="11808"/>
                  </a:cubicBezTo>
                  <a:cubicBezTo>
                    <a:pt x="2339" y="16362"/>
                    <a:pt x="7301" y="18843"/>
                    <a:pt x="12145" y="17712"/>
                  </a:cubicBezTo>
                  <a:cubicBezTo>
                    <a:pt x="12145" y="17712"/>
                    <a:pt x="12145" y="17712"/>
                    <a:pt x="12145" y="11808"/>
                  </a:cubicBezTo>
                  <a:cubicBezTo>
                    <a:pt x="11800" y="9607"/>
                    <a:pt x="11800" y="7367"/>
                    <a:pt x="12145" y="51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FCA72B4F-F524-4AF1-80FD-B9917905AC81}"/>
                </a:ext>
              </a:extLst>
            </p:cNvPr>
            <p:cNvSpPr/>
            <p:nvPr/>
          </p:nvSpPr>
          <p:spPr>
            <a:xfrm>
              <a:off x="3614585" y="3912152"/>
              <a:ext cx="13957" cy="21728"/>
            </a:xfrm>
            <a:custGeom>
              <a:avLst/>
              <a:gdLst>
                <a:gd name="connsiteX0" fmla="*/ 13958 w 13957"/>
                <a:gd name="connsiteY0" fmla="*/ 0 h 21728"/>
                <a:gd name="connsiteX1" fmla="*/ 7316 w 13957"/>
                <a:gd name="connsiteY1" fmla="*/ 0 h 21728"/>
                <a:gd name="connsiteX2" fmla="*/ 1412 w 13957"/>
                <a:gd name="connsiteY2" fmla="*/ 0 h 21728"/>
                <a:gd name="connsiteX3" fmla="*/ 1412 w 13957"/>
                <a:gd name="connsiteY3" fmla="*/ 9594 h 21728"/>
                <a:gd name="connsiteX4" fmla="*/ 10895 w 13957"/>
                <a:gd name="connsiteY4" fmla="*/ 13952 h 21728"/>
                <a:gd name="connsiteX5" fmla="*/ 13958 w 13957"/>
                <a:gd name="connsiteY5" fmla="*/ 11808 h 21728"/>
                <a:gd name="connsiteX6" fmla="*/ 6578 w 13957"/>
                <a:gd name="connsiteY6" fmla="*/ 11808 h 21728"/>
                <a:gd name="connsiteX7" fmla="*/ 6578 w 13957"/>
                <a:gd name="connsiteY7" fmla="*/ 11808 h 21728"/>
                <a:gd name="connsiteX8" fmla="*/ 6578 w 13957"/>
                <a:gd name="connsiteY8" fmla="*/ 19926 h 21728"/>
                <a:gd name="connsiteX9" fmla="*/ 13958 w 13957"/>
                <a:gd name="connsiteY9" fmla="*/ 21402 h 21728"/>
                <a:gd name="connsiteX10" fmla="*/ 13958 w 13957"/>
                <a:gd name="connsiteY10" fmla="*/ 15498 h 21728"/>
                <a:gd name="connsiteX11" fmla="*/ 13958 w 13957"/>
                <a:gd name="connsiteY11" fmla="*/ 15498 h 21728"/>
                <a:gd name="connsiteX12" fmla="*/ 13958 w 13957"/>
                <a:gd name="connsiteY12" fmla="*/ 0 h 21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957" h="21728">
                  <a:moveTo>
                    <a:pt x="13958" y="0"/>
                  </a:moveTo>
                  <a:lnTo>
                    <a:pt x="7316" y="0"/>
                  </a:lnTo>
                  <a:cubicBezTo>
                    <a:pt x="5433" y="821"/>
                    <a:pt x="3294" y="821"/>
                    <a:pt x="1412" y="0"/>
                  </a:cubicBezTo>
                  <a:cubicBezTo>
                    <a:pt x="-471" y="2921"/>
                    <a:pt x="-471" y="6673"/>
                    <a:pt x="1412" y="9594"/>
                  </a:cubicBezTo>
                  <a:cubicBezTo>
                    <a:pt x="2827" y="13416"/>
                    <a:pt x="7073" y="15367"/>
                    <a:pt x="10895" y="13952"/>
                  </a:cubicBezTo>
                  <a:cubicBezTo>
                    <a:pt x="12083" y="13512"/>
                    <a:pt x="13138" y="12773"/>
                    <a:pt x="13958" y="11808"/>
                  </a:cubicBezTo>
                  <a:lnTo>
                    <a:pt x="6578" y="11808"/>
                  </a:lnTo>
                  <a:lnTo>
                    <a:pt x="6578" y="11808"/>
                  </a:lnTo>
                  <a:cubicBezTo>
                    <a:pt x="4731" y="14199"/>
                    <a:pt x="4731" y="17535"/>
                    <a:pt x="6578" y="19926"/>
                  </a:cubicBezTo>
                  <a:cubicBezTo>
                    <a:pt x="8647" y="21598"/>
                    <a:pt x="11404" y="22149"/>
                    <a:pt x="13958" y="21402"/>
                  </a:cubicBezTo>
                  <a:lnTo>
                    <a:pt x="13958" y="15498"/>
                  </a:lnTo>
                  <a:lnTo>
                    <a:pt x="13958" y="15498"/>
                  </a:lnTo>
                  <a:cubicBezTo>
                    <a:pt x="13221" y="10359"/>
                    <a:pt x="13221" y="5139"/>
                    <a:pt x="1395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AE1954A1-630C-44CC-BED9-365B6FC3FFC7}"/>
                </a:ext>
              </a:extLst>
            </p:cNvPr>
            <p:cNvSpPr/>
            <p:nvPr/>
          </p:nvSpPr>
          <p:spPr>
            <a:xfrm>
              <a:off x="3867654" y="3786691"/>
              <a:ext cx="15498" cy="8616"/>
            </a:xfrm>
            <a:custGeom>
              <a:avLst/>
              <a:gdLst>
                <a:gd name="connsiteX0" fmla="*/ 9594 w 15498"/>
                <a:gd name="connsiteY0" fmla="*/ 8118 h 8616"/>
                <a:gd name="connsiteX1" fmla="*/ 15498 w 15498"/>
                <a:gd name="connsiteY1" fmla="*/ 0 h 8616"/>
                <a:gd name="connsiteX2" fmla="*/ 15498 w 15498"/>
                <a:gd name="connsiteY2" fmla="*/ 0 h 8616"/>
                <a:gd name="connsiteX3" fmla="*/ 10332 w 15498"/>
                <a:gd name="connsiteY3" fmla="*/ 0 h 8616"/>
                <a:gd name="connsiteX4" fmla="*/ 3690 w 15498"/>
                <a:gd name="connsiteY4" fmla="*/ 0 h 8616"/>
                <a:gd name="connsiteX5" fmla="*/ 0 w 15498"/>
                <a:gd name="connsiteY5" fmla="*/ 0 h 8616"/>
                <a:gd name="connsiteX6" fmla="*/ 0 w 15498"/>
                <a:gd name="connsiteY6" fmla="*/ 6642 h 8616"/>
                <a:gd name="connsiteX7" fmla="*/ 0 w 15498"/>
                <a:gd name="connsiteY7" fmla="*/ 6642 h 8616"/>
                <a:gd name="connsiteX8" fmla="*/ 9594 w 15498"/>
                <a:gd name="connsiteY8" fmla="*/ 8118 h 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8616">
                  <a:moveTo>
                    <a:pt x="9594" y="8118"/>
                  </a:moveTo>
                  <a:cubicBezTo>
                    <a:pt x="12671" y="6425"/>
                    <a:pt x="14834" y="3449"/>
                    <a:pt x="15498" y="0"/>
                  </a:cubicBezTo>
                  <a:lnTo>
                    <a:pt x="15498" y="0"/>
                  </a:lnTo>
                  <a:lnTo>
                    <a:pt x="10332" y="0"/>
                  </a:lnTo>
                  <a:lnTo>
                    <a:pt x="3690" y="0"/>
                  </a:lnTo>
                  <a:lnTo>
                    <a:pt x="0" y="0"/>
                  </a:lnTo>
                  <a:cubicBezTo>
                    <a:pt x="1055" y="2089"/>
                    <a:pt x="1055" y="4553"/>
                    <a:pt x="0" y="6642"/>
                  </a:cubicBezTo>
                  <a:lnTo>
                    <a:pt x="0" y="6642"/>
                  </a:lnTo>
                  <a:cubicBezTo>
                    <a:pt x="2797" y="8584"/>
                    <a:pt x="6339" y="9129"/>
                    <a:pt x="9594" y="811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CEEC9E32-5239-4123-A864-FC081B147E29}"/>
                </a:ext>
              </a:extLst>
            </p:cNvPr>
            <p:cNvSpPr/>
            <p:nvPr/>
          </p:nvSpPr>
          <p:spPr>
            <a:xfrm>
              <a:off x="3980569" y="38435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F504986E-64FF-4501-9143-09B40A427A9E}"/>
                </a:ext>
              </a:extLst>
            </p:cNvPr>
            <p:cNvSpPr/>
            <p:nvPr/>
          </p:nvSpPr>
          <p:spPr>
            <a:xfrm>
              <a:off x="3618210" y="3940196"/>
              <a:ext cx="19312" cy="15498"/>
            </a:xfrm>
            <a:custGeom>
              <a:avLst/>
              <a:gdLst>
                <a:gd name="connsiteX0" fmla="*/ 19188 w 19312"/>
                <a:gd name="connsiteY0" fmla="*/ 0 h 15498"/>
                <a:gd name="connsiteX1" fmla="*/ 10332 w 19312"/>
                <a:gd name="connsiteY1" fmla="*/ 4428 h 15498"/>
                <a:gd name="connsiteX2" fmla="*/ 10332 w 19312"/>
                <a:gd name="connsiteY2" fmla="*/ 4428 h 15498"/>
                <a:gd name="connsiteX3" fmla="*/ 14022 w 19312"/>
                <a:gd name="connsiteY3" fmla="*/ 15498 h 15498"/>
                <a:gd name="connsiteX4" fmla="*/ 10332 w 19312"/>
                <a:gd name="connsiteY4" fmla="*/ 7380 h 15498"/>
                <a:gd name="connsiteX5" fmla="*/ 3690 w 19312"/>
                <a:gd name="connsiteY5" fmla="*/ 7380 h 15498"/>
                <a:gd name="connsiteX6" fmla="*/ 0 w 19312"/>
                <a:gd name="connsiteY6" fmla="*/ 11808 h 15498"/>
                <a:gd name="connsiteX7" fmla="*/ 0 w 19312"/>
                <a:gd name="connsiteY7" fmla="*/ 11808 h 15498"/>
                <a:gd name="connsiteX8" fmla="*/ 0 w 19312"/>
                <a:gd name="connsiteY8" fmla="*/ 11808 h 15498"/>
                <a:gd name="connsiteX9" fmla="*/ 0 w 19312"/>
                <a:gd name="connsiteY9" fmla="*/ 11808 h 15498"/>
                <a:gd name="connsiteX10" fmla="*/ 3690 w 19312"/>
                <a:gd name="connsiteY10" fmla="*/ 11808 h 15498"/>
                <a:gd name="connsiteX11" fmla="*/ 3690 w 19312"/>
                <a:gd name="connsiteY11" fmla="*/ 11808 h 15498"/>
                <a:gd name="connsiteX12" fmla="*/ 11808 w 19312"/>
                <a:gd name="connsiteY12" fmla="*/ 11808 h 15498"/>
                <a:gd name="connsiteX13" fmla="*/ 11808 w 19312"/>
                <a:gd name="connsiteY13" fmla="*/ 11808 h 15498"/>
                <a:gd name="connsiteX14" fmla="*/ 16974 w 19312"/>
                <a:gd name="connsiteY14" fmla="*/ 11808 h 15498"/>
                <a:gd name="connsiteX15" fmla="*/ 19188 w 19312"/>
                <a:gd name="connsiteY15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12" h="15498">
                  <a:moveTo>
                    <a:pt x="19188" y="0"/>
                  </a:moveTo>
                  <a:cubicBezTo>
                    <a:pt x="17097" y="2787"/>
                    <a:pt x="13816" y="4428"/>
                    <a:pt x="10332" y="4428"/>
                  </a:cubicBezTo>
                  <a:lnTo>
                    <a:pt x="10332" y="4428"/>
                  </a:lnTo>
                  <a:cubicBezTo>
                    <a:pt x="9161" y="8526"/>
                    <a:pt x="10627" y="12922"/>
                    <a:pt x="14022" y="15498"/>
                  </a:cubicBezTo>
                  <a:cubicBezTo>
                    <a:pt x="11283" y="13770"/>
                    <a:pt x="9832" y="10580"/>
                    <a:pt x="10332" y="7380"/>
                  </a:cubicBezTo>
                  <a:lnTo>
                    <a:pt x="3690" y="7380"/>
                  </a:lnTo>
                  <a:cubicBezTo>
                    <a:pt x="3690" y="7380"/>
                    <a:pt x="0" y="7380"/>
                    <a:pt x="0" y="11808"/>
                  </a:cubicBez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cubicBezTo>
                    <a:pt x="1205" y="11460"/>
                    <a:pt x="2485" y="11460"/>
                    <a:pt x="3690" y="11808"/>
                  </a:cubicBezTo>
                  <a:lnTo>
                    <a:pt x="3690" y="11808"/>
                  </a:lnTo>
                  <a:cubicBezTo>
                    <a:pt x="6201" y="10358"/>
                    <a:pt x="9297" y="10358"/>
                    <a:pt x="11808" y="11808"/>
                  </a:cubicBezTo>
                  <a:lnTo>
                    <a:pt x="11808" y="11808"/>
                  </a:lnTo>
                  <a:cubicBezTo>
                    <a:pt x="11808" y="11808"/>
                    <a:pt x="15498" y="11808"/>
                    <a:pt x="16974" y="11808"/>
                  </a:cubicBezTo>
                  <a:cubicBezTo>
                    <a:pt x="18866" y="8179"/>
                    <a:pt x="19636" y="4069"/>
                    <a:pt x="1918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32138B36-97DB-456C-B115-039AF29F9C09}"/>
                </a:ext>
              </a:extLst>
            </p:cNvPr>
            <p:cNvSpPr/>
            <p:nvPr/>
          </p:nvSpPr>
          <p:spPr>
            <a:xfrm>
              <a:off x="4049202" y="38575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885F739F-D705-403E-A482-5B243EFA7879}"/>
                </a:ext>
              </a:extLst>
            </p:cNvPr>
            <p:cNvSpPr/>
            <p:nvPr/>
          </p:nvSpPr>
          <p:spPr>
            <a:xfrm>
              <a:off x="4011564" y="38221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8DD0C223-F1A1-4F4F-A4E6-471BFC3D60E1}"/>
                </a:ext>
              </a:extLst>
            </p:cNvPr>
            <p:cNvSpPr/>
            <p:nvPr/>
          </p:nvSpPr>
          <p:spPr>
            <a:xfrm>
              <a:off x="3883152" y="3790382"/>
              <a:ext cx="13284" cy="15498"/>
            </a:xfrm>
            <a:custGeom>
              <a:avLst/>
              <a:gdLst>
                <a:gd name="connsiteX0" fmla="*/ 13284 w 13284"/>
                <a:gd name="connsiteY0" fmla="*/ 0 h 15498"/>
                <a:gd name="connsiteX1" fmla="*/ 13284 w 13284"/>
                <a:gd name="connsiteY1" fmla="*/ 0 h 15498"/>
                <a:gd name="connsiteX2" fmla="*/ 4428 w 13284"/>
                <a:gd name="connsiteY2" fmla="*/ 0 h 15498"/>
                <a:gd name="connsiteX3" fmla="*/ 4428 w 13284"/>
                <a:gd name="connsiteY3" fmla="*/ 0 h 15498"/>
                <a:gd name="connsiteX4" fmla="*/ 0 w 13284"/>
                <a:gd name="connsiteY4" fmla="*/ 8118 h 15498"/>
                <a:gd name="connsiteX5" fmla="*/ 0 w 13284"/>
                <a:gd name="connsiteY5" fmla="*/ 8118 h 15498"/>
                <a:gd name="connsiteX6" fmla="*/ 11070 w 13284"/>
                <a:gd name="connsiteY6" fmla="*/ 15498 h 15498"/>
                <a:gd name="connsiteX7" fmla="*/ 11070 w 13284"/>
                <a:gd name="connsiteY7" fmla="*/ 8856 h 15498"/>
                <a:gd name="connsiteX8" fmla="*/ 13284 w 13284"/>
                <a:gd name="connsiteY8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84" h="15498">
                  <a:moveTo>
                    <a:pt x="13284" y="0"/>
                  </a:moveTo>
                  <a:lnTo>
                    <a:pt x="13284" y="0"/>
                  </a:lnTo>
                  <a:cubicBezTo>
                    <a:pt x="10398" y="861"/>
                    <a:pt x="7314" y="861"/>
                    <a:pt x="4428" y="0"/>
                  </a:cubicBezTo>
                  <a:lnTo>
                    <a:pt x="4428" y="0"/>
                  </a:lnTo>
                  <a:cubicBezTo>
                    <a:pt x="4443" y="3286"/>
                    <a:pt x="2768" y="6349"/>
                    <a:pt x="0" y="8118"/>
                  </a:cubicBezTo>
                  <a:lnTo>
                    <a:pt x="0" y="8118"/>
                  </a:lnTo>
                  <a:cubicBezTo>
                    <a:pt x="0" y="12546"/>
                    <a:pt x="4428" y="15498"/>
                    <a:pt x="11070" y="15498"/>
                  </a:cubicBezTo>
                  <a:cubicBezTo>
                    <a:pt x="10708" y="13299"/>
                    <a:pt x="10708" y="11055"/>
                    <a:pt x="11070" y="8856"/>
                  </a:cubicBezTo>
                  <a:cubicBezTo>
                    <a:pt x="10391" y="5720"/>
                    <a:pt x="11210" y="2448"/>
                    <a:pt x="1328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31B15331-E95C-46CF-AA4C-9BA663607FF1}"/>
                </a:ext>
              </a:extLst>
            </p:cNvPr>
            <p:cNvSpPr/>
            <p:nvPr/>
          </p:nvSpPr>
          <p:spPr>
            <a:xfrm>
              <a:off x="3995329" y="38354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3496C45E-A21C-4884-9829-8DF7F491AAFE}"/>
                </a:ext>
              </a:extLst>
            </p:cNvPr>
            <p:cNvSpPr/>
            <p:nvPr/>
          </p:nvSpPr>
          <p:spPr>
            <a:xfrm>
              <a:off x="3860592" y="3822854"/>
              <a:ext cx="15499" cy="17640"/>
            </a:xfrm>
            <a:custGeom>
              <a:avLst/>
              <a:gdLst>
                <a:gd name="connsiteX0" fmla="*/ 6325 w 15499"/>
                <a:gd name="connsiteY0" fmla="*/ 8856 h 17640"/>
                <a:gd name="connsiteX1" fmla="*/ 421 w 15499"/>
                <a:gd name="connsiteY1" fmla="*/ 8856 h 17640"/>
                <a:gd name="connsiteX2" fmla="*/ 421 w 15499"/>
                <a:gd name="connsiteY2" fmla="*/ 8856 h 17640"/>
                <a:gd name="connsiteX3" fmla="*/ 421 w 15499"/>
                <a:gd name="connsiteY3" fmla="*/ 15498 h 17640"/>
                <a:gd name="connsiteX4" fmla="*/ 14443 w 15499"/>
                <a:gd name="connsiteY4" fmla="*/ 15498 h 17640"/>
                <a:gd name="connsiteX5" fmla="*/ 14443 w 15499"/>
                <a:gd name="connsiteY5" fmla="*/ 15498 h 17640"/>
                <a:gd name="connsiteX6" fmla="*/ 14443 w 15499"/>
                <a:gd name="connsiteY6" fmla="*/ 10332 h 17640"/>
                <a:gd name="connsiteX7" fmla="*/ 1159 w 15499"/>
                <a:gd name="connsiteY7" fmla="*/ 0 h 17640"/>
                <a:gd name="connsiteX8" fmla="*/ 6325 w 15499"/>
                <a:gd name="connsiteY8" fmla="*/ 8856 h 1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9" h="17640">
                  <a:moveTo>
                    <a:pt x="6325" y="8856"/>
                  </a:moveTo>
                  <a:cubicBezTo>
                    <a:pt x="4465" y="9778"/>
                    <a:pt x="2280" y="9778"/>
                    <a:pt x="421" y="8856"/>
                  </a:cubicBezTo>
                  <a:lnTo>
                    <a:pt x="421" y="8856"/>
                  </a:lnTo>
                  <a:cubicBezTo>
                    <a:pt x="-140" y="11035"/>
                    <a:pt x="-140" y="13319"/>
                    <a:pt x="421" y="15498"/>
                  </a:cubicBezTo>
                  <a:cubicBezTo>
                    <a:pt x="4657" y="18354"/>
                    <a:pt x="10207" y="18354"/>
                    <a:pt x="14443" y="15498"/>
                  </a:cubicBezTo>
                  <a:lnTo>
                    <a:pt x="14443" y="15498"/>
                  </a:lnTo>
                  <a:cubicBezTo>
                    <a:pt x="15852" y="14063"/>
                    <a:pt x="15852" y="11767"/>
                    <a:pt x="14443" y="10332"/>
                  </a:cubicBezTo>
                  <a:cubicBezTo>
                    <a:pt x="14443" y="5904"/>
                    <a:pt x="10015" y="738"/>
                    <a:pt x="1159" y="0"/>
                  </a:cubicBezTo>
                  <a:lnTo>
                    <a:pt x="6325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88E8747D-D2C0-4A1F-9725-B3CA1B65F0AB}"/>
                </a:ext>
              </a:extLst>
            </p:cNvPr>
            <p:cNvSpPr/>
            <p:nvPr/>
          </p:nvSpPr>
          <p:spPr>
            <a:xfrm>
              <a:off x="3727433" y="3702560"/>
              <a:ext cx="28045" cy="39114"/>
            </a:xfrm>
            <a:custGeom>
              <a:avLst/>
              <a:gdLst>
                <a:gd name="connsiteX0" fmla="*/ 14762 w 28045"/>
                <a:gd name="connsiteY0" fmla="*/ 13284 h 39114"/>
                <a:gd name="connsiteX1" fmla="*/ 20666 w 28045"/>
                <a:gd name="connsiteY1" fmla="*/ 0 h 39114"/>
                <a:gd name="connsiteX2" fmla="*/ 15500 w 28045"/>
                <a:gd name="connsiteY2" fmla="*/ 0 h 39114"/>
                <a:gd name="connsiteX3" fmla="*/ 15500 w 28045"/>
                <a:gd name="connsiteY3" fmla="*/ 0 h 39114"/>
                <a:gd name="connsiteX4" fmla="*/ 7382 w 28045"/>
                <a:gd name="connsiteY4" fmla="*/ 0 h 39114"/>
                <a:gd name="connsiteX5" fmla="*/ 1478 w 28045"/>
                <a:gd name="connsiteY5" fmla="*/ 0 h 39114"/>
                <a:gd name="connsiteX6" fmla="*/ 1478 w 28045"/>
                <a:gd name="connsiteY6" fmla="*/ 11808 h 39114"/>
                <a:gd name="connsiteX7" fmla="*/ 9596 w 28045"/>
                <a:gd name="connsiteY7" fmla="*/ 20664 h 39114"/>
                <a:gd name="connsiteX8" fmla="*/ 19190 w 28045"/>
                <a:gd name="connsiteY8" fmla="*/ 20664 h 39114"/>
                <a:gd name="connsiteX9" fmla="*/ 19190 w 28045"/>
                <a:gd name="connsiteY9" fmla="*/ 20664 h 39114"/>
                <a:gd name="connsiteX10" fmla="*/ 4430 w 28045"/>
                <a:gd name="connsiteY10" fmla="*/ 29520 h 39114"/>
                <a:gd name="connsiteX11" fmla="*/ 14024 w 28045"/>
                <a:gd name="connsiteY11" fmla="*/ 39114 h 39114"/>
                <a:gd name="connsiteX12" fmla="*/ 24356 w 28045"/>
                <a:gd name="connsiteY12" fmla="*/ 39114 h 39114"/>
                <a:gd name="connsiteX13" fmla="*/ 28046 w 28045"/>
                <a:gd name="connsiteY13" fmla="*/ 32472 h 39114"/>
                <a:gd name="connsiteX14" fmla="*/ 12267 w 28045"/>
                <a:gd name="connsiteY14" fmla="*/ 27005 h 39114"/>
                <a:gd name="connsiteX15" fmla="*/ 14762 w 28045"/>
                <a:gd name="connsiteY15" fmla="*/ 1328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045" h="39114">
                  <a:moveTo>
                    <a:pt x="14762" y="13284"/>
                  </a:moveTo>
                  <a:cubicBezTo>
                    <a:pt x="13921" y="8077"/>
                    <a:pt x="16238" y="2863"/>
                    <a:pt x="20666" y="0"/>
                  </a:cubicBezTo>
                  <a:lnTo>
                    <a:pt x="15500" y="0"/>
                  </a:lnTo>
                  <a:lnTo>
                    <a:pt x="15500" y="0"/>
                  </a:lnTo>
                  <a:lnTo>
                    <a:pt x="7382" y="0"/>
                  </a:lnTo>
                  <a:lnTo>
                    <a:pt x="1478" y="0"/>
                  </a:lnTo>
                  <a:cubicBezTo>
                    <a:pt x="-493" y="3690"/>
                    <a:pt x="-493" y="8118"/>
                    <a:pt x="1478" y="11808"/>
                  </a:cubicBezTo>
                  <a:cubicBezTo>
                    <a:pt x="2504" y="15948"/>
                    <a:pt x="5559" y="19284"/>
                    <a:pt x="9596" y="20664"/>
                  </a:cubicBezTo>
                  <a:cubicBezTo>
                    <a:pt x="12791" y="20401"/>
                    <a:pt x="15994" y="20401"/>
                    <a:pt x="19190" y="20664"/>
                  </a:cubicBezTo>
                  <a:lnTo>
                    <a:pt x="19190" y="20664"/>
                  </a:lnTo>
                  <a:cubicBezTo>
                    <a:pt x="13352" y="21721"/>
                    <a:pt x="8105" y="24870"/>
                    <a:pt x="4430" y="29520"/>
                  </a:cubicBezTo>
                  <a:cubicBezTo>
                    <a:pt x="8777" y="31318"/>
                    <a:pt x="12223" y="34769"/>
                    <a:pt x="14024" y="39114"/>
                  </a:cubicBezTo>
                  <a:cubicBezTo>
                    <a:pt x="17308" y="37630"/>
                    <a:pt x="21072" y="37630"/>
                    <a:pt x="24356" y="39114"/>
                  </a:cubicBezTo>
                  <a:cubicBezTo>
                    <a:pt x="25301" y="36754"/>
                    <a:pt x="26540" y="34522"/>
                    <a:pt x="28046" y="32472"/>
                  </a:cubicBezTo>
                  <a:cubicBezTo>
                    <a:pt x="22179" y="35319"/>
                    <a:pt x="15116" y="32872"/>
                    <a:pt x="12267" y="27005"/>
                  </a:cubicBezTo>
                  <a:cubicBezTo>
                    <a:pt x="10024" y="22376"/>
                    <a:pt x="11028" y="16826"/>
                    <a:pt x="14762" y="1328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4DDDB26C-E22C-4026-B33B-B73FD8C3C7FA}"/>
                </a:ext>
              </a:extLst>
            </p:cNvPr>
            <p:cNvSpPr/>
            <p:nvPr/>
          </p:nvSpPr>
          <p:spPr>
            <a:xfrm>
              <a:off x="3900957" y="3804436"/>
              <a:ext cx="179241" cy="127457"/>
            </a:xfrm>
            <a:custGeom>
              <a:avLst/>
              <a:gdLst>
                <a:gd name="connsiteX0" fmla="*/ 179242 w 179241"/>
                <a:gd name="connsiteY0" fmla="*/ 53842 h 127457"/>
                <a:gd name="connsiteX1" fmla="*/ 170386 w 179241"/>
                <a:gd name="connsiteY1" fmla="*/ 39820 h 127457"/>
                <a:gd name="connsiteX2" fmla="*/ 165958 w 179241"/>
                <a:gd name="connsiteY2" fmla="*/ 39820 h 127457"/>
                <a:gd name="connsiteX3" fmla="*/ 165936 w 179241"/>
                <a:gd name="connsiteY3" fmla="*/ 52345 h 127457"/>
                <a:gd name="connsiteX4" fmla="*/ 165958 w 179241"/>
                <a:gd name="connsiteY4" fmla="*/ 52366 h 127457"/>
                <a:gd name="connsiteX5" fmla="*/ 165175 w 179241"/>
                <a:gd name="connsiteY5" fmla="*/ 39866 h 127457"/>
                <a:gd name="connsiteX6" fmla="*/ 165958 w 179241"/>
                <a:gd name="connsiteY6" fmla="*/ 39082 h 127457"/>
                <a:gd name="connsiteX7" fmla="*/ 170386 w 179241"/>
                <a:gd name="connsiteY7" fmla="*/ 39082 h 127457"/>
                <a:gd name="connsiteX8" fmla="*/ 155943 w 179241"/>
                <a:gd name="connsiteY8" fmla="*/ 33042 h 127457"/>
                <a:gd name="connsiteX9" fmla="*/ 155626 w 179241"/>
                <a:gd name="connsiteY9" fmla="*/ 33178 h 127457"/>
                <a:gd name="connsiteX10" fmla="*/ 147508 w 179241"/>
                <a:gd name="connsiteY10" fmla="*/ 38344 h 127457"/>
                <a:gd name="connsiteX11" fmla="*/ 154150 w 179241"/>
                <a:gd name="connsiteY11" fmla="*/ 32440 h 127457"/>
                <a:gd name="connsiteX12" fmla="*/ 138652 w 179241"/>
                <a:gd name="connsiteY12" fmla="*/ 32440 h 127457"/>
                <a:gd name="connsiteX13" fmla="*/ 138652 w 179241"/>
                <a:gd name="connsiteY13" fmla="*/ 32440 h 127457"/>
                <a:gd name="connsiteX14" fmla="*/ 132010 w 179241"/>
                <a:gd name="connsiteY14" fmla="*/ 32440 h 127457"/>
                <a:gd name="connsiteX15" fmla="*/ 125368 w 179241"/>
                <a:gd name="connsiteY15" fmla="*/ 32440 h 127457"/>
                <a:gd name="connsiteX16" fmla="*/ 131272 w 179241"/>
                <a:gd name="connsiteY16" fmla="*/ 28750 h 127457"/>
                <a:gd name="connsiteX17" fmla="*/ 138652 w 179241"/>
                <a:gd name="connsiteY17" fmla="*/ 13252 h 127457"/>
                <a:gd name="connsiteX18" fmla="*/ 138652 w 179241"/>
                <a:gd name="connsiteY18" fmla="*/ 13252 h 127457"/>
                <a:gd name="connsiteX19" fmla="*/ 129796 w 179241"/>
                <a:gd name="connsiteY19" fmla="*/ 8086 h 127457"/>
                <a:gd name="connsiteX20" fmla="*/ 129796 w 179241"/>
                <a:gd name="connsiteY20" fmla="*/ 706 h 127457"/>
                <a:gd name="connsiteX21" fmla="*/ 115036 w 179241"/>
                <a:gd name="connsiteY21" fmla="*/ 5134 h 127457"/>
                <a:gd name="connsiteX22" fmla="*/ 115036 w 179241"/>
                <a:gd name="connsiteY22" fmla="*/ 16942 h 127457"/>
                <a:gd name="connsiteX23" fmla="*/ 115036 w 179241"/>
                <a:gd name="connsiteY23" fmla="*/ 16942 h 127457"/>
                <a:gd name="connsiteX24" fmla="*/ 103228 w 179241"/>
                <a:gd name="connsiteY24" fmla="*/ 20632 h 127457"/>
                <a:gd name="connsiteX25" fmla="*/ 103228 w 179241"/>
                <a:gd name="connsiteY25" fmla="*/ 28750 h 127457"/>
                <a:gd name="connsiteX26" fmla="*/ 103228 w 179241"/>
                <a:gd name="connsiteY26" fmla="*/ 28750 h 127457"/>
                <a:gd name="connsiteX27" fmla="*/ 96586 w 179241"/>
                <a:gd name="connsiteY27" fmla="*/ 45724 h 127457"/>
                <a:gd name="connsiteX28" fmla="*/ 96586 w 179241"/>
                <a:gd name="connsiteY28" fmla="*/ 30964 h 127457"/>
                <a:gd name="connsiteX29" fmla="*/ 96586 w 179241"/>
                <a:gd name="connsiteY29" fmla="*/ 30964 h 127457"/>
                <a:gd name="connsiteX30" fmla="*/ 84778 w 179241"/>
                <a:gd name="connsiteY30" fmla="*/ 39082 h 127457"/>
                <a:gd name="connsiteX31" fmla="*/ 84778 w 179241"/>
                <a:gd name="connsiteY31" fmla="*/ 39082 h 127457"/>
                <a:gd name="connsiteX32" fmla="*/ 84778 w 179241"/>
                <a:gd name="connsiteY32" fmla="*/ 39082 h 127457"/>
                <a:gd name="connsiteX33" fmla="*/ 67066 w 179241"/>
                <a:gd name="connsiteY33" fmla="*/ 34654 h 127457"/>
                <a:gd name="connsiteX34" fmla="*/ 44926 w 179241"/>
                <a:gd name="connsiteY34" fmla="*/ 28012 h 127457"/>
                <a:gd name="connsiteX35" fmla="*/ 30166 w 179241"/>
                <a:gd name="connsiteY35" fmla="*/ 28012 h 127457"/>
                <a:gd name="connsiteX36" fmla="*/ 11716 w 179241"/>
                <a:gd name="connsiteY36" fmla="*/ 19156 h 127457"/>
                <a:gd name="connsiteX37" fmla="*/ 11716 w 179241"/>
                <a:gd name="connsiteY37" fmla="*/ 19156 h 127457"/>
                <a:gd name="connsiteX38" fmla="*/ 11716 w 179241"/>
                <a:gd name="connsiteY38" fmla="*/ 11776 h 127457"/>
                <a:gd name="connsiteX39" fmla="*/ 7288 w 179241"/>
                <a:gd name="connsiteY39" fmla="*/ 11776 h 127457"/>
                <a:gd name="connsiteX40" fmla="*/ 1384 w 179241"/>
                <a:gd name="connsiteY40" fmla="*/ 11776 h 127457"/>
                <a:gd name="connsiteX41" fmla="*/ 1384 w 179241"/>
                <a:gd name="connsiteY41" fmla="*/ 19894 h 127457"/>
                <a:gd name="connsiteX42" fmla="*/ 10240 w 179241"/>
                <a:gd name="connsiteY42" fmla="*/ 19894 h 127457"/>
                <a:gd name="connsiteX43" fmla="*/ 10240 w 179241"/>
                <a:gd name="connsiteY43" fmla="*/ 19894 h 127457"/>
                <a:gd name="connsiteX44" fmla="*/ 10240 w 179241"/>
                <a:gd name="connsiteY44" fmla="*/ 26536 h 127457"/>
                <a:gd name="connsiteX45" fmla="*/ 21310 w 179241"/>
                <a:gd name="connsiteY45" fmla="*/ 33178 h 127457"/>
                <a:gd name="connsiteX46" fmla="*/ 22786 w 179241"/>
                <a:gd name="connsiteY46" fmla="*/ 24322 h 127457"/>
                <a:gd name="connsiteX47" fmla="*/ 17620 w 179241"/>
                <a:gd name="connsiteY47" fmla="*/ 30226 h 127457"/>
                <a:gd name="connsiteX48" fmla="*/ 22786 w 179241"/>
                <a:gd name="connsiteY48" fmla="*/ 36130 h 127457"/>
                <a:gd name="connsiteX49" fmla="*/ 35332 w 179241"/>
                <a:gd name="connsiteY49" fmla="*/ 36130 h 127457"/>
                <a:gd name="connsiteX50" fmla="*/ 35332 w 179241"/>
                <a:gd name="connsiteY50" fmla="*/ 28012 h 127457"/>
                <a:gd name="connsiteX51" fmla="*/ 35332 w 179241"/>
                <a:gd name="connsiteY51" fmla="*/ 36868 h 127457"/>
                <a:gd name="connsiteX52" fmla="*/ 53044 w 179241"/>
                <a:gd name="connsiteY52" fmla="*/ 42772 h 127457"/>
                <a:gd name="connsiteX53" fmla="*/ 58948 w 179241"/>
                <a:gd name="connsiteY53" fmla="*/ 33178 h 127457"/>
                <a:gd name="connsiteX54" fmla="*/ 54689 w 179241"/>
                <a:gd name="connsiteY54" fmla="*/ 42708 h 127457"/>
                <a:gd name="connsiteX55" fmla="*/ 54520 w 179241"/>
                <a:gd name="connsiteY55" fmla="*/ 42772 h 127457"/>
                <a:gd name="connsiteX56" fmla="*/ 64852 w 179241"/>
                <a:gd name="connsiteY56" fmla="*/ 47938 h 127457"/>
                <a:gd name="connsiteX57" fmla="*/ 72970 w 179241"/>
                <a:gd name="connsiteY57" fmla="*/ 47938 h 127457"/>
                <a:gd name="connsiteX58" fmla="*/ 78136 w 179241"/>
                <a:gd name="connsiteY58" fmla="*/ 39820 h 127457"/>
                <a:gd name="connsiteX59" fmla="*/ 78136 w 179241"/>
                <a:gd name="connsiteY59" fmla="*/ 47938 h 127457"/>
                <a:gd name="connsiteX60" fmla="*/ 78136 w 179241"/>
                <a:gd name="connsiteY60" fmla="*/ 59008 h 127457"/>
                <a:gd name="connsiteX61" fmla="*/ 70018 w 179241"/>
                <a:gd name="connsiteY61" fmla="*/ 64912 h 127457"/>
                <a:gd name="connsiteX62" fmla="*/ 70018 w 179241"/>
                <a:gd name="connsiteY62" fmla="*/ 64912 h 127457"/>
                <a:gd name="connsiteX63" fmla="*/ 70018 w 179241"/>
                <a:gd name="connsiteY63" fmla="*/ 64912 h 127457"/>
                <a:gd name="connsiteX64" fmla="*/ 70018 w 179241"/>
                <a:gd name="connsiteY64" fmla="*/ 64912 h 127457"/>
                <a:gd name="connsiteX65" fmla="*/ 70018 w 179241"/>
                <a:gd name="connsiteY65" fmla="*/ 64912 h 127457"/>
                <a:gd name="connsiteX66" fmla="*/ 80350 w 179241"/>
                <a:gd name="connsiteY66" fmla="*/ 64912 h 127457"/>
                <a:gd name="connsiteX67" fmla="*/ 80350 w 179241"/>
                <a:gd name="connsiteY67" fmla="*/ 64912 h 127457"/>
                <a:gd name="connsiteX68" fmla="*/ 80350 w 179241"/>
                <a:gd name="connsiteY68" fmla="*/ 64912 h 127457"/>
                <a:gd name="connsiteX69" fmla="*/ 91420 w 179241"/>
                <a:gd name="connsiteY69" fmla="*/ 59746 h 127457"/>
                <a:gd name="connsiteX70" fmla="*/ 81088 w 179241"/>
                <a:gd name="connsiteY70" fmla="*/ 65650 h 127457"/>
                <a:gd name="connsiteX71" fmla="*/ 81088 w 179241"/>
                <a:gd name="connsiteY71" fmla="*/ 65650 h 127457"/>
                <a:gd name="connsiteX72" fmla="*/ 81088 w 179241"/>
                <a:gd name="connsiteY72" fmla="*/ 65650 h 127457"/>
                <a:gd name="connsiteX73" fmla="*/ 75922 w 179241"/>
                <a:gd name="connsiteY73" fmla="*/ 75982 h 127457"/>
                <a:gd name="connsiteX74" fmla="*/ 81826 w 179241"/>
                <a:gd name="connsiteY74" fmla="*/ 89266 h 127457"/>
                <a:gd name="connsiteX75" fmla="*/ 87730 w 179241"/>
                <a:gd name="connsiteY75" fmla="*/ 77458 h 127457"/>
                <a:gd name="connsiteX76" fmla="*/ 82564 w 179241"/>
                <a:gd name="connsiteY76" fmla="*/ 90004 h 127457"/>
                <a:gd name="connsiteX77" fmla="*/ 82564 w 179241"/>
                <a:gd name="connsiteY77" fmla="*/ 90004 h 127457"/>
                <a:gd name="connsiteX78" fmla="*/ 99538 w 179241"/>
                <a:gd name="connsiteY78" fmla="*/ 112144 h 127457"/>
                <a:gd name="connsiteX79" fmla="*/ 99538 w 179241"/>
                <a:gd name="connsiteY79" fmla="*/ 106978 h 127457"/>
                <a:gd name="connsiteX80" fmla="*/ 109870 w 179241"/>
                <a:gd name="connsiteY80" fmla="*/ 106978 h 127457"/>
                <a:gd name="connsiteX81" fmla="*/ 100276 w 179241"/>
                <a:gd name="connsiteY81" fmla="*/ 106978 h 127457"/>
                <a:gd name="connsiteX82" fmla="*/ 100276 w 179241"/>
                <a:gd name="connsiteY82" fmla="*/ 112882 h 127457"/>
                <a:gd name="connsiteX83" fmla="*/ 100276 w 179241"/>
                <a:gd name="connsiteY83" fmla="*/ 112882 h 127457"/>
                <a:gd name="connsiteX84" fmla="*/ 134224 w 179241"/>
                <a:gd name="connsiteY84" fmla="*/ 126166 h 127457"/>
                <a:gd name="connsiteX85" fmla="*/ 130534 w 179241"/>
                <a:gd name="connsiteY85" fmla="*/ 126166 h 127457"/>
                <a:gd name="connsiteX86" fmla="*/ 109132 w 179241"/>
                <a:gd name="connsiteY86" fmla="*/ 119524 h 127457"/>
                <a:gd name="connsiteX87" fmla="*/ 101752 w 179241"/>
                <a:gd name="connsiteY87" fmla="*/ 112882 h 127457"/>
                <a:gd name="connsiteX88" fmla="*/ 101752 w 179241"/>
                <a:gd name="connsiteY88" fmla="*/ 112882 h 127457"/>
                <a:gd name="connsiteX89" fmla="*/ 101752 w 179241"/>
                <a:gd name="connsiteY89" fmla="*/ 112882 h 127457"/>
                <a:gd name="connsiteX90" fmla="*/ 97324 w 179241"/>
                <a:gd name="connsiteY90" fmla="*/ 94432 h 127457"/>
                <a:gd name="connsiteX91" fmla="*/ 97324 w 179241"/>
                <a:gd name="connsiteY91" fmla="*/ 94432 h 127457"/>
                <a:gd name="connsiteX92" fmla="*/ 97324 w 179241"/>
                <a:gd name="connsiteY92" fmla="*/ 94432 h 127457"/>
                <a:gd name="connsiteX93" fmla="*/ 104704 w 179241"/>
                <a:gd name="connsiteY93" fmla="*/ 73030 h 127457"/>
                <a:gd name="connsiteX94" fmla="*/ 104704 w 179241"/>
                <a:gd name="connsiteY94" fmla="*/ 73030 h 127457"/>
                <a:gd name="connsiteX95" fmla="*/ 112084 w 179241"/>
                <a:gd name="connsiteY95" fmla="*/ 73030 h 127457"/>
                <a:gd name="connsiteX96" fmla="*/ 116512 w 179241"/>
                <a:gd name="connsiteY96" fmla="*/ 73030 h 127457"/>
                <a:gd name="connsiteX97" fmla="*/ 121678 w 179241"/>
                <a:gd name="connsiteY97" fmla="*/ 63436 h 127457"/>
                <a:gd name="connsiteX98" fmla="*/ 121678 w 179241"/>
                <a:gd name="connsiteY98" fmla="*/ 63436 h 127457"/>
                <a:gd name="connsiteX99" fmla="*/ 129796 w 179241"/>
                <a:gd name="connsiteY99" fmla="*/ 63436 h 127457"/>
                <a:gd name="connsiteX100" fmla="*/ 136438 w 179241"/>
                <a:gd name="connsiteY100" fmla="*/ 63436 h 127457"/>
                <a:gd name="connsiteX101" fmla="*/ 143818 w 179241"/>
                <a:gd name="connsiteY101" fmla="*/ 59746 h 127457"/>
                <a:gd name="connsiteX102" fmla="*/ 143818 w 179241"/>
                <a:gd name="connsiteY102" fmla="*/ 59746 h 127457"/>
                <a:gd name="connsiteX103" fmla="*/ 143818 w 179241"/>
                <a:gd name="connsiteY103" fmla="*/ 59746 h 127457"/>
                <a:gd name="connsiteX104" fmla="*/ 150460 w 179241"/>
                <a:gd name="connsiteY104" fmla="*/ 59746 h 127457"/>
                <a:gd name="connsiteX105" fmla="*/ 157102 w 179241"/>
                <a:gd name="connsiteY105" fmla="*/ 59746 h 127457"/>
                <a:gd name="connsiteX106" fmla="*/ 161530 w 179241"/>
                <a:gd name="connsiteY106" fmla="*/ 59746 h 127457"/>
                <a:gd name="connsiteX107" fmla="*/ 169648 w 179241"/>
                <a:gd name="connsiteY107" fmla="*/ 70816 h 127457"/>
                <a:gd name="connsiteX108" fmla="*/ 169648 w 179241"/>
                <a:gd name="connsiteY108" fmla="*/ 70816 h 127457"/>
                <a:gd name="connsiteX109" fmla="*/ 179242 w 179241"/>
                <a:gd name="connsiteY109" fmla="*/ 53842 h 127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179241" h="127457">
                  <a:moveTo>
                    <a:pt x="179242" y="53842"/>
                  </a:moveTo>
                  <a:cubicBezTo>
                    <a:pt x="177965" y="48300"/>
                    <a:pt x="174843" y="43355"/>
                    <a:pt x="170386" y="39820"/>
                  </a:cubicBezTo>
                  <a:cubicBezTo>
                    <a:pt x="170386" y="39820"/>
                    <a:pt x="170386" y="39820"/>
                    <a:pt x="165958" y="39820"/>
                  </a:cubicBezTo>
                  <a:cubicBezTo>
                    <a:pt x="162496" y="43272"/>
                    <a:pt x="162482" y="48880"/>
                    <a:pt x="165936" y="52345"/>
                  </a:cubicBezTo>
                  <a:cubicBezTo>
                    <a:pt x="165943" y="52351"/>
                    <a:pt x="165950" y="52359"/>
                    <a:pt x="165958" y="52366"/>
                  </a:cubicBezTo>
                  <a:cubicBezTo>
                    <a:pt x="162290" y="49131"/>
                    <a:pt x="161936" y="43534"/>
                    <a:pt x="165175" y="39866"/>
                  </a:cubicBezTo>
                  <a:cubicBezTo>
                    <a:pt x="165419" y="39589"/>
                    <a:pt x="165677" y="39327"/>
                    <a:pt x="165958" y="39082"/>
                  </a:cubicBezTo>
                  <a:cubicBezTo>
                    <a:pt x="167389" y="38576"/>
                    <a:pt x="168954" y="38576"/>
                    <a:pt x="170386" y="39082"/>
                  </a:cubicBezTo>
                  <a:cubicBezTo>
                    <a:pt x="168068" y="33426"/>
                    <a:pt x="161596" y="30722"/>
                    <a:pt x="155943" y="33042"/>
                  </a:cubicBezTo>
                  <a:cubicBezTo>
                    <a:pt x="155840" y="33086"/>
                    <a:pt x="155729" y="33131"/>
                    <a:pt x="155626" y="33178"/>
                  </a:cubicBezTo>
                  <a:cubicBezTo>
                    <a:pt x="152231" y="33458"/>
                    <a:pt x="149198" y="35390"/>
                    <a:pt x="147508" y="38344"/>
                  </a:cubicBezTo>
                  <a:cubicBezTo>
                    <a:pt x="147508" y="38344"/>
                    <a:pt x="147508" y="33916"/>
                    <a:pt x="154150" y="32440"/>
                  </a:cubicBezTo>
                  <a:cubicBezTo>
                    <a:pt x="149213" y="30261"/>
                    <a:pt x="143589" y="30261"/>
                    <a:pt x="138652" y="32440"/>
                  </a:cubicBezTo>
                  <a:lnTo>
                    <a:pt x="138652" y="32440"/>
                  </a:lnTo>
                  <a:cubicBezTo>
                    <a:pt x="138652" y="32440"/>
                    <a:pt x="138652" y="32440"/>
                    <a:pt x="132010" y="32440"/>
                  </a:cubicBezTo>
                  <a:lnTo>
                    <a:pt x="125368" y="32440"/>
                  </a:lnTo>
                  <a:cubicBezTo>
                    <a:pt x="127087" y="30847"/>
                    <a:pt x="129087" y="29594"/>
                    <a:pt x="131272" y="28750"/>
                  </a:cubicBezTo>
                  <a:cubicBezTo>
                    <a:pt x="138652" y="24322"/>
                    <a:pt x="140866" y="19156"/>
                    <a:pt x="138652" y="13252"/>
                  </a:cubicBezTo>
                  <a:lnTo>
                    <a:pt x="138652" y="13252"/>
                  </a:lnTo>
                  <a:cubicBezTo>
                    <a:pt x="132010" y="13252"/>
                    <a:pt x="130534" y="13252"/>
                    <a:pt x="129796" y="8086"/>
                  </a:cubicBezTo>
                  <a:cubicBezTo>
                    <a:pt x="128615" y="5768"/>
                    <a:pt x="128615" y="3024"/>
                    <a:pt x="129796" y="706"/>
                  </a:cubicBezTo>
                  <a:cubicBezTo>
                    <a:pt x="124438" y="-1114"/>
                    <a:pt x="118512" y="663"/>
                    <a:pt x="115036" y="5134"/>
                  </a:cubicBezTo>
                  <a:cubicBezTo>
                    <a:pt x="113191" y="8853"/>
                    <a:pt x="113191" y="13222"/>
                    <a:pt x="115036" y="16942"/>
                  </a:cubicBezTo>
                  <a:lnTo>
                    <a:pt x="115036" y="16942"/>
                  </a:lnTo>
                  <a:cubicBezTo>
                    <a:pt x="109870" y="16942"/>
                    <a:pt x="106180" y="16942"/>
                    <a:pt x="103228" y="20632"/>
                  </a:cubicBezTo>
                  <a:cubicBezTo>
                    <a:pt x="102202" y="23240"/>
                    <a:pt x="102202" y="26142"/>
                    <a:pt x="103228" y="28750"/>
                  </a:cubicBezTo>
                  <a:lnTo>
                    <a:pt x="103228" y="28750"/>
                  </a:lnTo>
                  <a:cubicBezTo>
                    <a:pt x="99279" y="33565"/>
                    <a:pt x="96955" y="39507"/>
                    <a:pt x="96586" y="45724"/>
                  </a:cubicBezTo>
                  <a:cubicBezTo>
                    <a:pt x="94955" y="40939"/>
                    <a:pt x="94955" y="35749"/>
                    <a:pt x="96586" y="30964"/>
                  </a:cubicBezTo>
                  <a:lnTo>
                    <a:pt x="96586" y="30964"/>
                  </a:lnTo>
                  <a:cubicBezTo>
                    <a:pt x="91457" y="31303"/>
                    <a:pt x="86933" y="34417"/>
                    <a:pt x="84778" y="39082"/>
                  </a:cubicBezTo>
                  <a:lnTo>
                    <a:pt x="84778" y="39082"/>
                  </a:lnTo>
                  <a:lnTo>
                    <a:pt x="84778" y="39082"/>
                  </a:lnTo>
                  <a:cubicBezTo>
                    <a:pt x="79995" y="34712"/>
                    <a:pt x="73339" y="33047"/>
                    <a:pt x="67066" y="34654"/>
                  </a:cubicBezTo>
                  <a:cubicBezTo>
                    <a:pt x="58948" y="25798"/>
                    <a:pt x="53044" y="24322"/>
                    <a:pt x="44926" y="28012"/>
                  </a:cubicBezTo>
                  <a:cubicBezTo>
                    <a:pt x="40358" y="25375"/>
                    <a:pt x="34734" y="25375"/>
                    <a:pt x="30166" y="28012"/>
                  </a:cubicBezTo>
                  <a:cubicBezTo>
                    <a:pt x="26513" y="21446"/>
                    <a:pt x="19118" y="17897"/>
                    <a:pt x="11716" y="19156"/>
                  </a:cubicBezTo>
                  <a:lnTo>
                    <a:pt x="11716" y="19156"/>
                  </a:lnTo>
                  <a:lnTo>
                    <a:pt x="11716" y="11776"/>
                  </a:lnTo>
                  <a:lnTo>
                    <a:pt x="7288" y="11776"/>
                  </a:lnTo>
                  <a:cubicBezTo>
                    <a:pt x="5376" y="12451"/>
                    <a:pt x="3295" y="12451"/>
                    <a:pt x="1384" y="11776"/>
                  </a:cubicBezTo>
                  <a:cubicBezTo>
                    <a:pt x="-461" y="14167"/>
                    <a:pt x="-461" y="17503"/>
                    <a:pt x="1384" y="19894"/>
                  </a:cubicBezTo>
                  <a:cubicBezTo>
                    <a:pt x="3908" y="22149"/>
                    <a:pt x="7716" y="22149"/>
                    <a:pt x="10240" y="19894"/>
                  </a:cubicBezTo>
                  <a:lnTo>
                    <a:pt x="10240" y="19894"/>
                  </a:lnTo>
                  <a:cubicBezTo>
                    <a:pt x="8874" y="21898"/>
                    <a:pt x="8874" y="24532"/>
                    <a:pt x="10240" y="26536"/>
                  </a:cubicBezTo>
                  <a:cubicBezTo>
                    <a:pt x="12631" y="30418"/>
                    <a:pt x="16756" y="32895"/>
                    <a:pt x="21310" y="33178"/>
                  </a:cubicBezTo>
                  <a:cubicBezTo>
                    <a:pt x="23236" y="30653"/>
                    <a:pt x="23789" y="27336"/>
                    <a:pt x="22786" y="24322"/>
                  </a:cubicBezTo>
                  <a:cubicBezTo>
                    <a:pt x="21908" y="26892"/>
                    <a:pt x="20048" y="29013"/>
                    <a:pt x="17620" y="30226"/>
                  </a:cubicBezTo>
                  <a:cubicBezTo>
                    <a:pt x="17620" y="30226"/>
                    <a:pt x="17620" y="34654"/>
                    <a:pt x="22786" y="36130"/>
                  </a:cubicBezTo>
                  <a:cubicBezTo>
                    <a:pt x="26668" y="38371"/>
                    <a:pt x="31450" y="38371"/>
                    <a:pt x="35332" y="36130"/>
                  </a:cubicBezTo>
                  <a:cubicBezTo>
                    <a:pt x="36955" y="33667"/>
                    <a:pt x="36955" y="30475"/>
                    <a:pt x="35332" y="28012"/>
                  </a:cubicBezTo>
                  <a:cubicBezTo>
                    <a:pt x="37302" y="30636"/>
                    <a:pt x="37302" y="34244"/>
                    <a:pt x="35332" y="36868"/>
                  </a:cubicBezTo>
                  <a:cubicBezTo>
                    <a:pt x="39258" y="42570"/>
                    <a:pt x="46483" y="44980"/>
                    <a:pt x="53044" y="42772"/>
                  </a:cubicBezTo>
                  <a:cubicBezTo>
                    <a:pt x="57272" y="41682"/>
                    <a:pt x="59878" y="37443"/>
                    <a:pt x="58948" y="33178"/>
                  </a:cubicBezTo>
                  <a:cubicBezTo>
                    <a:pt x="60402" y="36985"/>
                    <a:pt x="58498" y="41252"/>
                    <a:pt x="54689" y="42708"/>
                  </a:cubicBezTo>
                  <a:cubicBezTo>
                    <a:pt x="54638" y="42730"/>
                    <a:pt x="54579" y="42751"/>
                    <a:pt x="54520" y="42772"/>
                  </a:cubicBezTo>
                  <a:cubicBezTo>
                    <a:pt x="57354" y="45514"/>
                    <a:pt x="60962" y="47318"/>
                    <a:pt x="64852" y="47938"/>
                  </a:cubicBezTo>
                  <a:lnTo>
                    <a:pt x="72970" y="47938"/>
                  </a:lnTo>
                  <a:cubicBezTo>
                    <a:pt x="76283" y="46654"/>
                    <a:pt x="78379" y="43365"/>
                    <a:pt x="78136" y="39820"/>
                  </a:cubicBezTo>
                  <a:cubicBezTo>
                    <a:pt x="79759" y="42283"/>
                    <a:pt x="79759" y="45475"/>
                    <a:pt x="78136" y="47938"/>
                  </a:cubicBezTo>
                  <a:cubicBezTo>
                    <a:pt x="80276" y="51317"/>
                    <a:pt x="80276" y="55629"/>
                    <a:pt x="78136" y="59008"/>
                  </a:cubicBezTo>
                  <a:cubicBezTo>
                    <a:pt x="76630" y="62246"/>
                    <a:pt x="73560" y="64479"/>
                    <a:pt x="70018" y="64912"/>
                  </a:cubicBezTo>
                  <a:lnTo>
                    <a:pt x="70018" y="64912"/>
                  </a:lnTo>
                  <a:lnTo>
                    <a:pt x="70018" y="64912"/>
                  </a:lnTo>
                  <a:lnTo>
                    <a:pt x="70018" y="64912"/>
                  </a:lnTo>
                  <a:lnTo>
                    <a:pt x="70018" y="64912"/>
                  </a:lnTo>
                  <a:cubicBezTo>
                    <a:pt x="73250" y="66617"/>
                    <a:pt x="77117" y="66617"/>
                    <a:pt x="80350" y="64912"/>
                  </a:cubicBezTo>
                  <a:lnTo>
                    <a:pt x="80350" y="64912"/>
                  </a:lnTo>
                  <a:lnTo>
                    <a:pt x="80350" y="64912"/>
                  </a:lnTo>
                  <a:cubicBezTo>
                    <a:pt x="83575" y="62330"/>
                    <a:pt x="87368" y="60558"/>
                    <a:pt x="91420" y="59746"/>
                  </a:cubicBezTo>
                  <a:cubicBezTo>
                    <a:pt x="87663" y="61104"/>
                    <a:pt x="84165" y="63102"/>
                    <a:pt x="81088" y="65650"/>
                  </a:cubicBezTo>
                  <a:lnTo>
                    <a:pt x="81088" y="65650"/>
                  </a:lnTo>
                  <a:lnTo>
                    <a:pt x="81088" y="65650"/>
                  </a:lnTo>
                  <a:cubicBezTo>
                    <a:pt x="78099" y="68299"/>
                    <a:pt x="76246" y="72001"/>
                    <a:pt x="75922" y="75982"/>
                  </a:cubicBezTo>
                  <a:cubicBezTo>
                    <a:pt x="75420" y="81139"/>
                    <a:pt x="77663" y="86181"/>
                    <a:pt x="81826" y="89266"/>
                  </a:cubicBezTo>
                  <a:cubicBezTo>
                    <a:pt x="81700" y="84591"/>
                    <a:pt x="83914" y="80163"/>
                    <a:pt x="87730" y="77458"/>
                  </a:cubicBezTo>
                  <a:cubicBezTo>
                    <a:pt x="84261" y="80685"/>
                    <a:pt x="82372" y="85268"/>
                    <a:pt x="82564" y="90004"/>
                  </a:cubicBezTo>
                  <a:lnTo>
                    <a:pt x="82564" y="90004"/>
                  </a:lnTo>
                  <a:cubicBezTo>
                    <a:pt x="81634" y="100666"/>
                    <a:pt x="88999" y="110273"/>
                    <a:pt x="99538" y="112144"/>
                  </a:cubicBezTo>
                  <a:cubicBezTo>
                    <a:pt x="99538" y="112144"/>
                    <a:pt x="99538" y="107716"/>
                    <a:pt x="99538" y="106978"/>
                  </a:cubicBezTo>
                  <a:cubicBezTo>
                    <a:pt x="102800" y="105391"/>
                    <a:pt x="106608" y="105391"/>
                    <a:pt x="109870" y="106978"/>
                  </a:cubicBezTo>
                  <a:cubicBezTo>
                    <a:pt x="106755" y="105963"/>
                    <a:pt x="103390" y="105963"/>
                    <a:pt x="100276" y="106978"/>
                  </a:cubicBezTo>
                  <a:cubicBezTo>
                    <a:pt x="99538" y="108876"/>
                    <a:pt x="99538" y="110984"/>
                    <a:pt x="100276" y="112882"/>
                  </a:cubicBezTo>
                  <a:lnTo>
                    <a:pt x="100276" y="112882"/>
                  </a:lnTo>
                  <a:cubicBezTo>
                    <a:pt x="103966" y="125428"/>
                    <a:pt x="123892" y="129118"/>
                    <a:pt x="134224" y="126166"/>
                  </a:cubicBezTo>
                  <a:lnTo>
                    <a:pt x="130534" y="126166"/>
                  </a:lnTo>
                  <a:cubicBezTo>
                    <a:pt x="122726" y="129320"/>
                    <a:pt x="113781" y="126543"/>
                    <a:pt x="109132" y="119524"/>
                  </a:cubicBezTo>
                  <a:cubicBezTo>
                    <a:pt x="109132" y="119524"/>
                    <a:pt x="109132" y="113620"/>
                    <a:pt x="101752" y="112882"/>
                  </a:cubicBezTo>
                  <a:lnTo>
                    <a:pt x="101752" y="112882"/>
                  </a:lnTo>
                  <a:lnTo>
                    <a:pt x="101752" y="112882"/>
                  </a:lnTo>
                  <a:cubicBezTo>
                    <a:pt x="101752" y="105502"/>
                    <a:pt x="101752" y="98122"/>
                    <a:pt x="97324" y="94432"/>
                  </a:cubicBezTo>
                  <a:lnTo>
                    <a:pt x="97324" y="94432"/>
                  </a:lnTo>
                  <a:lnTo>
                    <a:pt x="97324" y="94432"/>
                  </a:lnTo>
                  <a:cubicBezTo>
                    <a:pt x="101752" y="87790"/>
                    <a:pt x="106918" y="78196"/>
                    <a:pt x="104704" y="73030"/>
                  </a:cubicBezTo>
                  <a:lnTo>
                    <a:pt x="104704" y="73030"/>
                  </a:lnTo>
                  <a:cubicBezTo>
                    <a:pt x="107124" y="73624"/>
                    <a:pt x="109663" y="73624"/>
                    <a:pt x="112084" y="73030"/>
                  </a:cubicBezTo>
                  <a:lnTo>
                    <a:pt x="116512" y="73030"/>
                  </a:lnTo>
                  <a:cubicBezTo>
                    <a:pt x="119095" y="70374"/>
                    <a:pt x="120881" y="67052"/>
                    <a:pt x="121678" y="63436"/>
                  </a:cubicBezTo>
                  <a:lnTo>
                    <a:pt x="121678" y="63436"/>
                  </a:lnTo>
                  <a:cubicBezTo>
                    <a:pt x="124312" y="64336"/>
                    <a:pt x="127161" y="64336"/>
                    <a:pt x="129796" y="63436"/>
                  </a:cubicBezTo>
                  <a:lnTo>
                    <a:pt x="136438" y="63436"/>
                  </a:lnTo>
                  <a:lnTo>
                    <a:pt x="143818" y="59746"/>
                  </a:lnTo>
                  <a:lnTo>
                    <a:pt x="143818" y="59746"/>
                  </a:lnTo>
                  <a:lnTo>
                    <a:pt x="143818" y="59746"/>
                  </a:lnTo>
                  <a:lnTo>
                    <a:pt x="150460" y="59746"/>
                  </a:lnTo>
                  <a:lnTo>
                    <a:pt x="157102" y="59746"/>
                  </a:lnTo>
                  <a:lnTo>
                    <a:pt x="161530" y="59746"/>
                  </a:lnTo>
                  <a:cubicBezTo>
                    <a:pt x="165891" y="61877"/>
                    <a:pt x="168924" y="66015"/>
                    <a:pt x="169648" y="70816"/>
                  </a:cubicBezTo>
                  <a:lnTo>
                    <a:pt x="169648" y="70816"/>
                  </a:lnTo>
                  <a:cubicBezTo>
                    <a:pt x="173840" y="65779"/>
                    <a:pt x="177087" y="60029"/>
                    <a:pt x="179242" y="538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E84F6449-1361-4DAE-891F-C95DA907F48F}"/>
                </a:ext>
              </a:extLst>
            </p:cNvPr>
            <p:cNvSpPr/>
            <p:nvPr/>
          </p:nvSpPr>
          <p:spPr>
            <a:xfrm>
              <a:off x="4063962" y="38590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AAE28D0B-A612-4ADB-9F55-2427240061A3}"/>
                </a:ext>
              </a:extLst>
            </p:cNvPr>
            <p:cNvSpPr/>
            <p:nvPr/>
          </p:nvSpPr>
          <p:spPr>
            <a:xfrm>
              <a:off x="3906031" y="38199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7FA384D4-23C0-4465-8687-D2C183991167}"/>
                </a:ext>
              </a:extLst>
            </p:cNvPr>
            <p:cNvSpPr/>
            <p:nvPr/>
          </p:nvSpPr>
          <p:spPr>
            <a:xfrm>
              <a:off x="4028479" y="3803094"/>
              <a:ext cx="35483" cy="16968"/>
            </a:xfrm>
            <a:custGeom>
              <a:avLst/>
              <a:gdLst>
                <a:gd name="connsiteX0" fmla="*/ 2274 w 35483"/>
                <a:gd name="connsiteY0" fmla="*/ 4261 h 16968"/>
                <a:gd name="connsiteX1" fmla="*/ 2052 w 35483"/>
                <a:gd name="connsiteY1" fmla="*/ 14696 h 16968"/>
                <a:gd name="connsiteX2" fmla="*/ 8916 w 35483"/>
                <a:gd name="connsiteY2" fmla="*/ 16807 h 16968"/>
                <a:gd name="connsiteX3" fmla="*/ 8916 w 35483"/>
                <a:gd name="connsiteY3" fmla="*/ 16807 h 16968"/>
                <a:gd name="connsiteX4" fmla="*/ 19248 w 35483"/>
                <a:gd name="connsiteY4" fmla="*/ 11641 h 16968"/>
                <a:gd name="connsiteX5" fmla="*/ 35484 w 35483"/>
                <a:gd name="connsiteY5" fmla="*/ 5737 h 16968"/>
                <a:gd name="connsiteX6" fmla="*/ 35484 w 35483"/>
                <a:gd name="connsiteY6" fmla="*/ 5737 h 16968"/>
                <a:gd name="connsiteX7" fmla="*/ 2274 w 35483"/>
                <a:gd name="connsiteY7" fmla="*/ 4261 h 16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83" h="16968">
                  <a:moveTo>
                    <a:pt x="2274" y="4261"/>
                  </a:moveTo>
                  <a:cubicBezTo>
                    <a:pt x="-671" y="7082"/>
                    <a:pt x="-767" y="11753"/>
                    <a:pt x="2052" y="14696"/>
                  </a:cubicBezTo>
                  <a:cubicBezTo>
                    <a:pt x="3824" y="16540"/>
                    <a:pt x="6414" y="17339"/>
                    <a:pt x="8916" y="16807"/>
                  </a:cubicBezTo>
                  <a:lnTo>
                    <a:pt x="8916" y="16807"/>
                  </a:lnTo>
                  <a:cubicBezTo>
                    <a:pt x="13026" y="17002"/>
                    <a:pt x="16938" y="15046"/>
                    <a:pt x="19248" y="11641"/>
                  </a:cubicBezTo>
                  <a:cubicBezTo>
                    <a:pt x="23181" y="6860"/>
                    <a:pt x="29403" y="4598"/>
                    <a:pt x="35484" y="5737"/>
                  </a:cubicBezTo>
                  <a:lnTo>
                    <a:pt x="35484" y="5737"/>
                  </a:lnTo>
                  <a:cubicBezTo>
                    <a:pt x="25698" y="-1337"/>
                    <a:pt x="12650" y="-1917"/>
                    <a:pt x="2274" y="426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E15DB6FA-FCC7-40ED-B42D-BFBA77207A73}"/>
                </a:ext>
              </a:extLst>
            </p:cNvPr>
            <p:cNvSpPr/>
            <p:nvPr/>
          </p:nvSpPr>
          <p:spPr>
            <a:xfrm>
              <a:off x="3951787" y="3860983"/>
              <a:ext cx="12732" cy="6887"/>
            </a:xfrm>
            <a:custGeom>
              <a:avLst/>
              <a:gdLst>
                <a:gd name="connsiteX0" fmla="*/ 0 w 12732"/>
                <a:gd name="connsiteY0" fmla="*/ 984 h 6887"/>
                <a:gd name="connsiteX1" fmla="*/ 0 w 12732"/>
                <a:gd name="connsiteY1" fmla="*/ 984 h 6887"/>
                <a:gd name="connsiteX2" fmla="*/ 0 w 12732"/>
                <a:gd name="connsiteY2" fmla="*/ 6888 h 6887"/>
                <a:gd name="connsiteX3" fmla="*/ 11808 w 12732"/>
                <a:gd name="connsiteY3" fmla="*/ 6888 h 6887"/>
                <a:gd name="connsiteX4" fmla="*/ 11808 w 12732"/>
                <a:gd name="connsiteY4" fmla="*/ 6888 h 6887"/>
                <a:gd name="connsiteX5" fmla="*/ 11808 w 12732"/>
                <a:gd name="connsiteY5" fmla="*/ 6888 h 6887"/>
                <a:gd name="connsiteX6" fmla="*/ 11808 w 12732"/>
                <a:gd name="connsiteY6" fmla="*/ 984 h 6887"/>
                <a:gd name="connsiteX7" fmla="*/ 0 w 12732"/>
                <a:gd name="connsiteY7" fmla="*/ 984 h 6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32" h="6887">
                  <a:moveTo>
                    <a:pt x="0" y="984"/>
                  </a:moveTo>
                  <a:lnTo>
                    <a:pt x="0" y="984"/>
                  </a:lnTo>
                  <a:cubicBezTo>
                    <a:pt x="1232" y="2758"/>
                    <a:pt x="1232" y="5114"/>
                    <a:pt x="0" y="6888"/>
                  </a:cubicBezTo>
                  <a:cubicBezTo>
                    <a:pt x="3860" y="5781"/>
                    <a:pt x="7948" y="5781"/>
                    <a:pt x="11808" y="6888"/>
                  </a:cubicBezTo>
                  <a:lnTo>
                    <a:pt x="11808" y="6888"/>
                  </a:lnTo>
                  <a:cubicBezTo>
                    <a:pt x="11808" y="6888"/>
                    <a:pt x="11808" y="6888"/>
                    <a:pt x="11808" y="6888"/>
                  </a:cubicBezTo>
                  <a:cubicBezTo>
                    <a:pt x="13040" y="5114"/>
                    <a:pt x="13040" y="2758"/>
                    <a:pt x="11808" y="984"/>
                  </a:cubicBezTo>
                  <a:cubicBezTo>
                    <a:pt x="11808" y="984"/>
                    <a:pt x="8856" y="-1230"/>
                    <a:pt x="0" y="98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E39E9B42-8B56-4AB0-9504-BBF39457F600}"/>
                </a:ext>
              </a:extLst>
            </p:cNvPr>
            <p:cNvSpPr/>
            <p:nvPr/>
          </p:nvSpPr>
          <p:spPr>
            <a:xfrm>
              <a:off x="3959166" y="3846469"/>
              <a:ext cx="16138" cy="16977"/>
            </a:xfrm>
            <a:custGeom>
              <a:avLst/>
              <a:gdLst>
                <a:gd name="connsiteX0" fmla="*/ 0 w 16138"/>
                <a:gd name="connsiteY0" fmla="*/ 11808 h 16977"/>
                <a:gd name="connsiteX1" fmla="*/ 0 w 16138"/>
                <a:gd name="connsiteY1" fmla="*/ 11808 h 16977"/>
                <a:gd name="connsiteX2" fmla="*/ 5166 w 16138"/>
                <a:gd name="connsiteY2" fmla="*/ 11808 h 16977"/>
                <a:gd name="connsiteX3" fmla="*/ 5166 w 16138"/>
                <a:gd name="connsiteY3" fmla="*/ 16974 h 16977"/>
                <a:gd name="connsiteX4" fmla="*/ 14760 w 16138"/>
                <a:gd name="connsiteY4" fmla="*/ 11070 h 16977"/>
                <a:gd name="connsiteX5" fmla="*/ 14760 w 16138"/>
                <a:gd name="connsiteY5" fmla="*/ 0 h 16977"/>
                <a:gd name="connsiteX6" fmla="*/ 4428 w 16138"/>
                <a:gd name="connsiteY6" fmla="*/ 0 h 16977"/>
                <a:gd name="connsiteX7" fmla="*/ 0 w 16138"/>
                <a:gd name="connsiteY7" fmla="*/ 11808 h 16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38" h="16977">
                  <a:moveTo>
                    <a:pt x="0" y="11808"/>
                  </a:moveTo>
                  <a:lnTo>
                    <a:pt x="0" y="11808"/>
                  </a:lnTo>
                  <a:cubicBezTo>
                    <a:pt x="1697" y="11370"/>
                    <a:pt x="3469" y="11370"/>
                    <a:pt x="5166" y="11808"/>
                  </a:cubicBezTo>
                  <a:cubicBezTo>
                    <a:pt x="5528" y="13511"/>
                    <a:pt x="5528" y="15271"/>
                    <a:pt x="5166" y="16974"/>
                  </a:cubicBezTo>
                  <a:cubicBezTo>
                    <a:pt x="9247" y="17076"/>
                    <a:pt x="13011" y="14761"/>
                    <a:pt x="14760" y="11070"/>
                  </a:cubicBezTo>
                  <a:cubicBezTo>
                    <a:pt x="16598" y="7609"/>
                    <a:pt x="16598" y="3461"/>
                    <a:pt x="14760" y="0"/>
                  </a:cubicBezTo>
                  <a:lnTo>
                    <a:pt x="4428" y="0"/>
                  </a:lnTo>
                  <a:cubicBezTo>
                    <a:pt x="5166" y="9594"/>
                    <a:pt x="2952" y="11808"/>
                    <a:pt x="0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2CFD4C99-5CC5-4554-9B3E-5DB5B67377E3}"/>
                </a:ext>
              </a:extLst>
            </p:cNvPr>
            <p:cNvSpPr/>
            <p:nvPr/>
          </p:nvSpPr>
          <p:spPr>
            <a:xfrm>
              <a:off x="3866540" y="3714367"/>
              <a:ext cx="62368" cy="86346"/>
            </a:xfrm>
            <a:custGeom>
              <a:avLst/>
              <a:gdLst>
                <a:gd name="connsiteX0" fmla="*/ 62368 w 62368"/>
                <a:gd name="connsiteY0" fmla="*/ 42066 h 86346"/>
                <a:gd name="connsiteX1" fmla="*/ 52036 w 62368"/>
                <a:gd name="connsiteY1" fmla="*/ 29520 h 86346"/>
                <a:gd name="connsiteX2" fmla="*/ 52036 w 62368"/>
                <a:gd name="connsiteY2" fmla="*/ 29520 h 86346"/>
                <a:gd name="connsiteX3" fmla="*/ 35800 w 62368"/>
                <a:gd name="connsiteY3" fmla="*/ 14797 h 86346"/>
                <a:gd name="connsiteX4" fmla="*/ 35800 w 62368"/>
                <a:gd name="connsiteY4" fmla="*/ 13284 h 86346"/>
                <a:gd name="connsiteX5" fmla="*/ 32110 w 62368"/>
                <a:gd name="connsiteY5" fmla="*/ 13284 h 86346"/>
                <a:gd name="connsiteX6" fmla="*/ 26944 w 62368"/>
                <a:gd name="connsiteY6" fmla="*/ 13284 h 86346"/>
                <a:gd name="connsiteX7" fmla="*/ 19564 w 62368"/>
                <a:gd name="connsiteY7" fmla="*/ 0 h 86346"/>
                <a:gd name="connsiteX8" fmla="*/ 13660 w 62368"/>
                <a:gd name="connsiteY8" fmla="*/ 0 h 86346"/>
                <a:gd name="connsiteX9" fmla="*/ 2590 w 62368"/>
                <a:gd name="connsiteY9" fmla="*/ 0 h 86346"/>
                <a:gd name="connsiteX10" fmla="*/ 2590 w 62368"/>
                <a:gd name="connsiteY10" fmla="*/ 0 h 86346"/>
                <a:gd name="connsiteX11" fmla="*/ 2590 w 62368"/>
                <a:gd name="connsiteY11" fmla="*/ 18450 h 86346"/>
                <a:gd name="connsiteX12" fmla="*/ 14398 w 62368"/>
                <a:gd name="connsiteY12" fmla="*/ 23616 h 86346"/>
                <a:gd name="connsiteX13" fmla="*/ 21040 w 62368"/>
                <a:gd name="connsiteY13" fmla="*/ 11808 h 86346"/>
                <a:gd name="connsiteX14" fmla="*/ 21040 w 62368"/>
                <a:gd name="connsiteY14" fmla="*/ 11808 h 86346"/>
                <a:gd name="connsiteX15" fmla="*/ 21040 w 62368"/>
                <a:gd name="connsiteY15" fmla="*/ 28782 h 86346"/>
                <a:gd name="connsiteX16" fmla="*/ 41704 w 62368"/>
                <a:gd name="connsiteY16" fmla="*/ 28782 h 86346"/>
                <a:gd name="connsiteX17" fmla="*/ 34324 w 62368"/>
                <a:gd name="connsiteY17" fmla="*/ 33210 h 86346"/>
                <a:gd name="connsiteX18" fmla="*/ 34324 w 62368"/>
                <a:gd name="connsiteY18" fmla="*/ 33210 h 86346"/>
                <a:gd name="connsiteX19" fmla="*/ 40228 w 62368"/>
                <a:gd name="connsiteY19" fmla="*/ 48708 h 86346"/>
                <a:gd name="connsiteX20" fmla="*/ 56701 w 62368"/>
                <a:gd name="connsiteY20" fmla="*/ 39680 h 86346"/>
                <a:gd name="connsiteX21" fmla="*/ 57202 w 62368"/>
                <a:gd name="connsiteY21" fmla="*/ 36900 h 86346"/>
                <a:gd name="connsiteX22" fmla="*/ 47608 w 62368"/>
                <a:gd name="connsiteY22" fmla="*/ 45018 h 86346"/>
                <a:gd name="connsiteX23" fmla="*/ 47608 w 62368"/>
                <a:gd name="connsiteY23" fmla="*/ 55350 h 86346"/>
                <a:gd name="connsiteX24" fmla="*/ 57202 w 62368"/>
                <a:gd name="connsiteY24" fmla="*/ 61992 h 86346"/>
                <a:gd name="connsiteX25" fmla="*/ 46870 w 62368"/>
                <a:gd name="connsiteY25" fmla="*/ 57564 h 86346"/>
                <a:gd name="connsiteX26" fmla="*/ 35800 w 62368"/>
                <a:gd name="connsiteY26" fmla="*/ 71586 h 86346"/>
                <a:gd name="connsiteX27" fmla="*/ 42442 w 62368"/>
                <a:gd name="connsiteY27" fmla="*/ 86346 h 86346"/>
                <a:gd name="connsiteX28" fmla="*/ 46870 w 62368"/>
                <a:gd name="connsiteY28" fmla="*/ 80442 h 86346"/>
                <a:gd name="connsiteX29" fmla="*/ 52036 w 62368"/>
                <a:gd name="connsiteY29" fmla="*/ 74538 h 86346"/>
                <a:gd name="connsiteX30" fmla="*/ 62368 w 62368"/>
                <a:gd name="connsiteY30" fmla="*/ 42066 h 86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2368" h="86346">
                  <a:moveTo>
                    <a:pt x="62368" y="42066"/>
                  </a:moveTo>
                  <a:cubicBezTo>
                    <a:pt x="54250" y="38376"/>
                    <a:pt x="52036" y="33210"/>
                    <a:pt x="52036" y="29520"/>
                  </a:cubicBezTo>
                  <a:lnTo>
                    <a:pt x="52036" y="29520"/>
                  </a:lnTo>
                  <a:cubicBezTo>
                    <a:pt x="43490" y="29938"/>
                    <a:pt x="36221" y="23346"/>
                    <a:pt x="35800" y="14797"/>
                  </a:cubicBezTo>
                  <a:cubicBezTo>
                    <a:pt x="35778" y="14293"/>
                    <a:pt x="35778" y="13788"/>
                    <a:pt x="35800" y="13284"/>
                  </a:cubicBezTo>
                  <a:lnTo>
                    <a:pt x="32110" y="13284"/>
                  </a:lnTo>
                  <a:lnTo>
                    <a:pt x="26944" y="13284"/>
                  </a:lnTo>
                  <a:cubicBezTo>
                    <a:pt x="21948" y="10839"/>
                    <a:pt x="18996" y="5536"/>
                    <a:pt x="19564" y="0"/>
                  </a:cubicBezTo>
                  <a:lnTo>
                    <a:pt x="13660" y="0"/>
                  </a:lnTo>
                  <a:cubicBezTo>
                    <a:pt x="10059" y="1133"/>
                    <a:pt x="6192" y="1133"/>
                    <a:pt x="2590" y="0"/>
                  </a:cubicBezTo>
                  <a:lnTo>
                    <a:pt x="2590" y="0"/>
                  </a:lnTo>
                  <a:cubicBezTo>
                    <a:pt x="-863" y="5664"/>
                    <a:pt x="-863" y="12786"/>
                    <a:pt x="2590" y="18450"/>
                  </a:cubicBezTo>
                  <a:cubicBezTo>
                    <a:pt x="5159" y="22358"/>
                    <a:pt x="9786" y="24384"/>
                    <a:pt x="14398" y="23616"/>
                  </a:cubicBezTo>
                  <a:cubicBezTo>
                    <a:pt x="14959" y="18956"/>
                    <a:pt x="17350" y="14708"/>
                    <a:pt x="21040" y="11808"/>
                  </a:cubicBezTo>
                  <a:lnTo>
                    <a:pt x="21040" y="11808"/>
                  </a:lnTo>
                  <a:cubicBezTo>
                    <a:pt x="14398" y="18450"/>
                    <a:pt x="14398" y="25092"/>
                    <a:pt x="21040" y="28782"/>
                  </a:cubicBezTo>
                  <a:cubicBezTo>
                    <a:pt x="27682" y="32472"/>
                    <a:pt x="32848" y="34686"/>
                    <a:pt x="41704" y="28782"/>
                  </a:cubicBezTo>
                  <a:cubicBezTo>
                    <a:pt x="39594" y="30778"/>
                    <a:pt x="37077" y="32289"/>
                    <a:pt x="34324" y="33210"/>
                  </a:cubicBezTo>
                  <a:lnTo>
                    <a:pt x="34324" y="33210"/>
                  </a:lnTo>
                  <a:cubicBezTo>
                    <a:pt x="31719" y="39121"/>
                    <a:pt x="34354" y="46026"/>
                    <a:pt x="40228" y="48708"/>
                  </a:cubicBezTo>
                  <a:cubicBezTo>
                    <a:pt x="47269" y="50765"/>
                    <a:pt x="54649" y="46723"/>
                    <a:pt x="56701" y="39680"/>
                  </a:cubicBezTo>
                  <a:cubicBezTo>
                    <a:pt x="56966" y="38774"/>
                    <a:pt x="57136" y="37842"/>
                    <a:pt x="57202" y="36900"/>
                  </a:cubicBezTo>
                  <a:cubicBezTo>
                    <a:pt x="55689" y="41128"/>
                    <a:pt x="52029" y="44224"/>
                    <a:pt x="47608" y="45018"/>
                  </a:cubicBezTo>
                  <a:cubicBezTo>
                    <a:pt x="47608" y="50184"/>
                    <a:pt x="47608" y="53136"/>
                    <a:pt x="47608" y="55350"/>
                  </a:cubicBezTo>
                  <a:cubicBezTo>
                    <a:pt x="47608" y="57564"/>
                    <a:pt x="50560" y="61992"/>
                    <a:pt x="57202" y="61992"/>
                  </a:cubicBezTo>
                  <a:cubicBezTo>
                    <a:pt x="53276" y="62117"/>
                    <a:pt x="49490" y="60496"/>
                    <a:pt x="46870" y="57564"/>
                  </a:cubicBezTo>
                  <a:cubicBezTo>
                    <a:pt x="41011" y="60021"/>
                    <a:pt x="36834" y="65318"/>
                    <a:pt x="35800" y="71586"/>
                  </a:cubicBezTo>
                  <a:cubicBezTo>
                    <a:pt x="35062" y="77363"/>
                    <a:pt x="37631" y="83065"/>
                    <a:pt x="42442" y="86346"/>
                  </a:cubicBezTo>
                  <a:lnTo>
                    <a:pt x="46870" y="80442"/>
                  </a:lnTo>
                  <a:cubicBezTo>
                    <a:pt x="49033" y="78905"/>
                    <a:pt x="50797" y="76883"/>
                    <a:pt x="52036" y="74538"/>
                  </a:cubicBezTo>
                  <a:cubicBezTo>
                    <a:pt x="57372" y="64411"/>
                    <a:pt x="60878" y="53416"/>
                    <a:pt x="62368" y="420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14EF5BBA-3D37-44FB-A64E-4EBEC5D11742}"/>
                </a:ext>
              </a:extLst>
            </p:cNvPr>
            <p:cNvSpPr/>
            <p:nvPr/>
          </p:nvSpPr>
          <p:spPr>
            <a:xfrm>
              <a:off x="4008612" y="38745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ADFA878D-8842-4531-BDDB-CD91323E835A}"/>
                </a:ext>
              </a:extLst>
            </p:cNvPr>
            <p:cNvSpPr/>
            <p:nvPr/>
          </p:nvSpPr>
          <p:spPr>
            <a:xfrm>
              <a:off x="3615668" y="3963811"/>
              <a:ext cx="20849" cy="12927"/>
            </a:xfrm>
            <a:custGeom>
              <a:avLst/>
              <a:gdLst>
                <a:gd name="connsiteX0" fmla="*/ 16564 w 20849"/>
                <a:gd name="connsiteY0" fmla="*/ 8856 h 12927"/>
                <a:gd name="connsiteX1" fmla="*/ 12874 w 20849"/>
                <a:gd name="connsiteY1" fmla="*/ 4428 h 12927"/>
                <a:gd name="connsiteX2" fmla="*/ 12874 w 20849"/>
                <a:gd name="connsiteY2" fmla="*/ 4428 h 12927"/>
                <a:gd name="connsiteX3" fmla="*/ 4756 w 20849"/>
                <a:gd name="connsiteY3" fmla="*/ 8856 h 12927"/>
                <a:gd name="connsiteX4" fmla="*/ 4756 w 20849"/>
                <a:gd name="connsiteY4" fmla="*/ 8856 h 12927"/>
                <a:gd name="connsiteX5" fmla="*/ 328 w 20849"/>
                <a:gd name="connsiteY5" fmla="*/ 8856 h 12927"/>
                <a:gd name="connsiteX6" fmla="*/ 328 w 20849"/>
                <a:gd name="connsiteY6" fmla="*/ 8856 h 12927"/>
                <a:gd name="connsiteX7" fmla="*/ 328 w 20849"/>
                <a:gd name="connsiteY7" fmla="*/ 8856 h 12927"/>
                <a:gd name="connsiteX8" fmla="*/ 328 w 20849"/>
                <a:gd name="connsiteY8" fmla="*/ 8856 h 12927"/>
                <a:gd name="connsiteX9" fmla="*/ 7708 w 20849"/>
                <a:gd name="connsiteY9" fmla="*/ 8856 h 12927"/>
                <a:gd name="connsiteX10" fmla="*/ 12874 w 20849"/>
                <a:gd name="connsiteY10" fmla="*/ 5166 h 12927"/>
                <a:gd name="connsiteX11" fmla="*/ 12874 w 20849"/>
                <a:gd name="connsiteY11" fmla="*/ 0 h 12927"/>
                <a:gd name="connsiteX12" fmla="*/ 12874 w 20849"/>
                <a:gd name="connsiteY12" fmla="*/ 11808 h 12927"/>
                <a:gd name="connsiteX13" fmla="*/ 12874 w 20849"/>
                <a:gd name="connsiteY13" fmla="*/ 11808 h 12927"/>
                <a:gd name="connsiteX14" fmla="*/ 20254 w 20849"/>
                <a:gd name="connsiteY14" fmla="*/ 11808 h 12927"/>
                <a:gd name="connsiteX15" fmla="*/ 20254 w 20849"/>
                <a:gd name="connsiteY15" fmla="*/ 6642 h 12927"/>
                <a:gd name="connsiteX16" fmla="*/ 20254 w 20849"/>
                <a:gd name="connsiteY16" fmla="*/ 6642 h 1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849" h="12927">
                  <a:moveTo>
                    <a:pt x="16564" y="8856"/>
                  </a:moveTo>
                  <a:cubicBezTo>
                    <a:pt x="14834" y="7881"/>
                    <a:pt x="13521" y="6305"/>
                    <a:pt x="12874" y="4428"/>
                  </a:cubicBezTo>
                  <a:lnTo>
                    <a:pt x="12874" y="4428"/>
                  </a:lnTo>
                  <a:cubicBezTo>
                    <a:pt x="12874" y="4428"/>
                    <a:pt x="8446" y="8856"/>
                    <a:pt x="4756" y="8856"/>
                  </a:cubicBezTo>
                  <a:lnTo>
                    <a:pt x="4756" y="8856"/>
                  </a:lnTo>
                  <a:cubicBezTo>
                    <a:pt x="4756" y="8856"/>
                    <a:pt x="1066" y="8856"/>
                    <a:pt x="328" y="8856"/>
                  </a:cubicBezTo>
                  <a:cubicBezTo>
                    <a:pt x="-410" y="8856"/>
                    <a:pt x="328" y="8856"/>
                    <a:pt x="328" y="8856"/>
                  </a:cubicBezTo>
                  <a:lnTo>
                    <a:pt x="328" y="8856"/>
                  </a:lnTo>
                  <a:lnTo>
                    <a:pt x="328" y="8856"/>
                  </a:lnTo>
                  <a:cubicBezTo>
                    <a:pt x="2611" y="10174"/>
                    <a:pt x="5425" y="10174"/>
                    <a:pt x="7708" y="8856"/>
                  </a:cubicBezTo>
                  <a:cubicBezTo>
                    <a:pt x="9799" y="8248"/>
                    <a:pt x="11621" y="6947"/>
                    <a:pt x="12874" y="5166"/>
                  </a:cubicBezTo>
                  <a:cubicBezTo>
                    <a:pt x="13571" y="3514"/>
                    <a:pt x="13571" y="1652"/>
                    <a:pt x="12874" y="0"/>
                  </a:cubicBezTo>
                  <a:lnTo>
                    <a:pt x="12874" y="11808"/>
                  </a:lnTo>
                  <a:lnTo>
                    <a:pt x="12874" y="11808"/>
                  </a:lnTo>
                  <a:cubicBezTo>
                    <a:pt x="15108" y="13300"/>
                    <a:pt x="18020" y="13300"/>
                    <a:pt x="20254" y="11808"/>
                  </a:cubicBezTo>
                  <a:cubicBezTo>
                    <a:pt x="21047" y="10178"/>
                    <a:pt x="21047" y="8272"/>
                    <a:pt x="20254" y="6642"/>
                  </a:cubicBezTo>
                  <a:lnTo>
                    <a:pt x="20254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D6E1366E-620D-4BB2-B587-77A409A67995}"/>
                </a:ext>
              </a:extLst>
            </p:cNvPr>
            <p:cNvSpPr/>
            <p:nvPr/>
          </p:nvSpPr>
          <p:spPr>
            <a:xfrm>
              <a:off x="3627804" y="3956181"/>
              <a:ext cx="11807" cy="13445"/>
            </a:xfrm>
            <a:custGeom>
              <a:avLst/>
              <a:gdLst>
                <a:gd name="connsiteX0" fmla="*/ 7380 w 11807"/>
                <a:gd name="connsiteY0" fmla="*/ 989 h 13445"/>
                <a:gd name="connsiteX1" fmla="*/ 0 w 11807"/>
                <a:gd name="connsiteY1" fmla="*/ 989 h 13445"/>
                <a:gd name="connsiteX2" fmla="*/ 0 w 11807"/>
                <a:gd name="connsiteY2" fmla="*/ 9845 h 13445"/>
                <a:gd name="connsiteX3" fmla="*/ 8947 w 11807"/>
                <a:gd name="connsiteY3" fmla="*/ 12706 h 13445"/>
                <a:gd name="connsiteX4" fmla="*/ 11808 w 11807"/>
                <a:gd name="connsiteY4" fmla="*/ 9845 h 13445"/>
                <a:gd name="connsiteX5" fmla="*/ 11808 w 11807"/>
                <a:gd name="connsiteY5" fmla="*/ 9845 h 13445"/>
                <a:gd name="connsiteX6" fmla="*/ 7380 w 11807"/>
                <a:gd name="connsiteY6" fmla="*/ 989 h 1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" h="13445">
                  <a:moveTo>
                    <a:pt x="7380" y="989"/>
                  </a:moveTo>
                  <a:cubicBezTo>
                    <a:pt x="5097" y="-330"/>
                    <a:pt x="2283" y="-330"/>
                    <a:pt x="0" y="989"/>
                  </a:cubicBezTo>
                  <a:cubicBezTo>
                    <a:pt x="0" y="989"/>
                    <a:pt x="0" y="6155"/>
                    <a:pt x="0" y="9845"/>
                  </a:cubicBezTo>
                  <a:cubicBezTo>
                    <a:pt x="1680" y="13105"/>
                    <a:pt x="5686" y="14386"/>
                    <a:pt x="8947" y="12706"/>
                  </a:cubicBezTo>
                  <a:cubicBezTo>
                    <a:pt x="10175" y="12073"/>
                    <a:pt x="11175" y="11073"/>
                    <a:pt x="11808" y="9845"/>
                  </a:cubicBezTo>
                  <a:cubicBezTo>
                    <a:pt x="11808" y="9845"/>
                    <a:pt x="11808" y="9845"/>
                    <a:pt x="11808" y="9845"/>
                  </a:cubicBezTo>
                  <a:cubicBezTo>
                    <a:pt x="8922" y="7838"/>
                    <a:pt x="7253" y="4501"/>
                    <a:pt x="7380" y="98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AFF3A0FA-750F-4CD9-90FD-28E2B0DBBDED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CCD3EF82-2E65-4880-AD77-F7DED82600F7}"/>
                </a:ext>
              </a:extLst>
            </p:cNvPr>
            <p:cNvSpPr/>
            <p:nvPr/>
          </p:nvSpPr>
          <p:spPr>
            <a:xfrm>
              <a:off x="3938502" y="3860207"/>
              <a:ext cx="13347" cy="10616"/>
            </a:xfrm>
            <a:custGeom>
              <a:avLst/>
              <a:gdLst>
                <a:gd name="connsiteX0" fmla="*/ 8118 w 13347"/>
                <a:gd name="connsiteY0" fmla="*/ 9878 h 10616"/>
                <a:gd name="connsiteX1" fmla="*/ 8118 w 13347"/>
                <a:gd name="connsiteY1" fmla="*/ 9878 h 10616"/>
                <a:gd name="connsiteX2" fmla="*/ 13284 w 13347"/>
                <a:gd name="connsiteY2" fmla="*/ 2498 h 10616"/>
                <a:gd name="connsiteX3" fmla="*/ 0 w 13347"/>
                <a:gd name="connsiteY3" fmla="*/ 2498 h 10616"/>
                <a:gd name="connsiteX4" fmla="*/ 0 w 13347"/>
                <a:gd name="connsiteY4" fmla="*/ 10616 h 10616"/>
                <a:gd name="connsiteX5" fmla="*/ 0 w 13347"/>
                <a:gd name="connsiteY5" fmla="*/ 10616 h 10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47" h="10616">
                  <a:moveTo>
                    <a:pt x="8118" y="9878"/>
                  </a:moveTo>
                  <a:lnTo>
                    <a:pt x="8118" y="9878"/>
                  </a:lnTo>
                  <a:cubicBezTo>
                    <a:pt x="8118" y="9878"/>
                    <a:pt x="14022" y="5450"/>
                    <a:pt x="13284" y="2498"/>
                  </a:cubicBezTo>
                  <a:cubicBezTo>
                    <a:pt x="12546" y="-454"/>
                    <a:pt x="7380" y="-1192"/>
                    <a:pt x="0" y="2498"/>
                  </a:cubicBezTo>
                  <a:cubicBezTo>
                    <a:pt x="1624" y="4961"/>
                    <a:pt x="1624" y="8154"/>
                    <a:pt x="0" y="10616"/>
                  </a:cubicBezTo>
                  <a:lnTo>
                    <a:pt x="0" y="106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465DFFBA-D16F-41E9-8EFA-450168CCA54F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98F89807-07AE-4169-8C32-11016E6DA7EA}"/>
                </a:ext>
              </a:extLst>
            </p:cNvPr>
            <p:cNvSpPr/>
            <p:nvPr/>
          </p:nvSpPr>
          <p:spPr>
            <a:xfrm>
              <a:off x="4027062" y="38582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277C9939-391A-422B-AE14-6282FB7D80B4}"/>
                </a:ext>
              </a:extLst>
            </p:cNvPr>
            <p:cNvSpPr/>
            <p:nvPr/>
          </p:nvSpPr>
          <p:spPr>
            <a:xfrm>
              <a:off x="3689791" y="3996970"/>
              <a:ext cx="13887" cy="31047"/>
            </a:xfrm>
            <a:custGeom>
              <a:avLst/>
              <a:gdLst>
                <a:gd name="connsiteX0" fmla="*/ 4434 w 13887"/>
                <a:gd name="connsiteY0" fmla="*/ 7431 h 31047"/>
                <a:gd name="connsiteX1" fmla="*/ 10338 w 13887"/>
                <a:gd name="connsiteY1" fmla="*/ 17025 h 31047"/>
                <a:gd name="connsiteX2" fmla="*/ 10338 w 13887"/>
                <a:gd name="connsiteY2" fmla="*/ 17025 h 31047"/>
                <a:gd name="connsiteX3" fmla="*/ 10338 w 13887"/>
                <a:gd name="connsiteY3" fmla="*/ 31047 h 31047"/>
                <a:gd name="connsiteX4" fmla="*/ 10338 w 13887"/>
                <a:gd name="connsiteY4" fmla="*/ 25881 h 31047"/>
                <a:gd name="connsiteX5" fmla="*/ 12552 w 13887"/>
                <a:gd name="connsiteY5" fmla="*/ 789 h 31047"/>
                <a:gd name="connsiteX6" fmla="*/ 12552 w 13887"/>
                <a:gd name="connsiteY6" fmla="*/ 789 h 31047"/>
                <a:gd name="connsiteX7" fmla="*/ 5910 w 13887"/>
                <a:gd name="connsiteY7" fmla="*/ 789 h 31047"/>
                <a:gd name="connsiteX8" fmla="*/ 6 w 13887"/>
                <a:gd name="connsiteY8" fmla="*/ 8907 h 31047"/>
                <a:gd name="connsiteX9" fmla="*/ 6 w 13887"/>
                <a:gd name="connsiteY9" fmla="*/ 8907 h 31047"/>
                <a:gd name="connsiteX10" fmla="*/ 6 w 13887"/>
                <a:gd name="connsiteY10" fmla="*/ 8907 h 3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31047">
                  <a:moveTo>
                    <a:pt x="4434" y="7431"/>
                  </a:moveTo>
                  <a:cubicBezTo>
                    <a:pt x="4434" y="7431"/>
                    <a:pt x="10338" y="12597"/>
                    <a:pt x="10338" y="17025"/>
                  </a:cubicBezTo>
                  <a:lnTo>
                    <a:pt x="10338" y="17025"/>
                  </a:lnTo>
                  <a:cubicBezTo>
                    <a:pt x="11070" y="21667"/>
                    <a:pt x="11070" y="26405"/>
                    <a:pt x="10338" y="31047"/>
                  </a:cubicBezTo>
                  <a:cubicBezTo>
                    <a:pt x="10719" y="29350"/>
                    <a:pt x="10719" y="27579"/>
                    <a:pt x="10338" y="25881"/>
                  </a:cubicBezTo>
                  <a:cubicBezTo>
                    <a:pt x="14124" y="18073"/>
                    <a:pt x="14913" y="9143"/>
                    <a:pt x="12552" y="789"/>
                  </a:cubicBezTo>
                  <a:lnTo>
                    <a:pt x="12552" y="789"/>
                  </a:lnTo>
                  <a:cubicBezTo>
                    <a:pt x="10463" y="-263"/>
                    <a:pt x="7998" y="-263"/>
                    <a:pt x="5910" y="789"/>
                  </a:cubicBezTo>
                  <a:cubicBezTo>
                    <a:pt x="2304" y="1808"/>
                    <a:pt x="-136" y="5166"/>
                    <a:pt x="6" y="8907"/>
                  </a:cubicBezTo>
                  <a:lnTo>
                    <a:pt x="6" y="8907"/>
                  </a:lnTo>
                  <a:lnTo>
                    <a:pt x="6" y="8907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0142EE8E-7B13-4C3A-82C7-5A6CD76EF266}"/>
                </a:ext>
              </a:extLst>
            </p:cNvPr>
            <p:cNvSpPr/>
            <p:nvPr/>
          </p:nvSpPr>
          <p:spPr>
            <a:xfrm>
              <a:off x="3674298" y="39911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99EF3B41-FC3A-4D57-8F02-F2B82756E0AD}"/>
                </a:ext>
              </a:extLst>
            </p:cNvPr>
            <p:cNvSpPr/>
            <p:nvPr/>
          </p:nvSpPr>
          <p:spPr>
            <a:xfrm>
              <a:off x="3580991" y="3952050"/>
              <a:ext cx="121414" cy="95155"/>
            </a:xfrm>
            <a:custGeom>
              <a:avLst/>
              <a:gdLst>
                <a:gd name="connsiteX0" fmla="*/ 114710 w 121414"/>
                <a:gd name="connsiteY0" fmla="*/ 36854 h 95155"/>
                <a:gd name="connsiteX1" fmla="*/ 121352 w 121414"/>
                <a:gd name="connsiteY1" fmla="*/ 36854 h 95155"/>
                <a:gd name="connsiteX2" fmla="*/ 116186 w 121414"/>
                <a:gd name="connsiteY2" fmla="*/ 20618 h 95155"/>
                <a:gd name="connsiteX3" fmla="*/ 105116 w 121414"/>
                <a:gd name="connsiteY3" fmla="*/ 16190 h 95155"/>
                <a:gd name="connsiteX4" fmla="*/ 105116 w 121414"/>
                <a:gd name="connsiteY4" fmla="*/ 16190 h 95155"/>
                <a:gd name="connsiteX5" fmla="*/ 97736 w 121414"/>
                <a:gd name="connsiteY5" fmla="*/ 21356 h 95155"/>
                <a:gd name="connsiteX6" fmla="*/ 105116 w 121414"/>
                <a:gd name="connsiteY6" fmla="*/ 16190 h 95155"/>
                <a:gd name="connsiteX7" fmla="*/ 86366 w 121414"/>
                <a:gd name="connsiteY7" fmla="*/ 15013 h 95155"/>
                <a:gd name="connsiteX8" fmla="*/ 85190 w 121414"/>
                <a:gd name="connsiteY8" fmla="*/ 16190 h 95155"/>
                <a:gd name="connsiteX9" fmla="*/ 85190 w 121414"/>
                <a:gd name="connsiteY9" fmla="*/ 16190 h 95155"/>
                <a:gd name="connsiteX10" fmla="*/ 85190 w 121414"/>
                <a:gd name="connsiteY10" fmla="*/ 23570 h 95155"/>
                <a:gd name="connsiteX11" fmla="*/ 85190 w 121414"/>
                <a:gd name="connsiteY11" fmla="*/ 15452 h 95155"/>
                <a:gd name="connsiteX12" fmla="*/ 85190 w 121414"/>
                <a:gd name="connsiteY12" fmla="*/ 15452 h 95155"/>
                <a:gd name="connsiteX13" fmla="*/ 71168 w 121414"/>
                <a:gd name="connsiteY13" fmla="*/ 11762 h 95155"/>
                <a:gd name="connsiteX14" fmla="*/ 71168 w 121414"/>
                <a:gd name="connsiteY14" fmla="*/ 11762 h 95155"/>
                <a:gd name="connsiteX15" fmla="*/ 71168 w 121414"/>
                <a:gd name="connsiteY15" fmla="*/ 11762 h 95155"/>
                <a:gd name="connsiteX16" fmla="*/ 71168 w 121414"/>
                <a:gd name="connsiteY16" fmla="*/ 692 h 95155"/>
                <a:gd name="connsiteX17" fmla="*/ 66002 w 121414"/>
                <a:gd name="connsiteY17" fmla="*/ 692 h 95155"/>
                <a:gd name="connsiteX18" fmla="*/ 60098 w 121414"/>
                <a:gd name="connsiteY18" fmla="*/ 692 h 95155"/>
                <a:gd name="connsiteX19" fmla="*/ 60098 w 121414"/>
                <a:gd name="connsiteY19" fmla="*/ 9548 h 95155"/>
                <a:gd name="connsiteX20" fmla="*/ 67478 w 121414"/>
                <a:gd name="connsiteY20" fmla="*/ 14714 h 95155"/>
                <a:gd name="connsiteX21" fmla="*/ 71906 w 121414"/>
                <a:gd name="connsiteY21" fmla="*/ 14714 h 95155"/>
                <a:gd name="connsiteX22" fmla="*/ 67478 w 121414"/>
                <a:gd name="connsiteY22" fmla="*/ 14714 h 95155"/>
                <a:gd name="connsiteX23" fmla="*/ 61574 w 121414"/>
                <a:gd name="connsiteY23" fmla="*/ 14714 h 95155"/>
                <a:gd name="connsiteX24" fmla="*/ 61574 w 121414"/>
                <a:gd name="connsiteY24" fmla="*/ 14714 h 95155"/>
                <a:gd name="connsiteX25" fmla="*/ 61574 w 121414"/>
                <a:gd name="connsiteY25" fmla="*/ 20618 h 95155"/>
                <a:gd name="connsiteX26" fmla="*/ 47552 w 121414"/>
                <a:gd name="connsiteY26" fmla="*/ 26522 h 95155"/>
                <a:gd name="connsiteX27" fmla="*/ 43124 w 121414"/>
                <a:gd name="connsiteY27" fmla="*/ 26522 h 95155"/>
                <a:gd name="connsiteX28" fmla="*/ 37958 w 121414"/>
                <a:gd name="connsiteY28" fmla="*/ 26522 h 95155"/>
                <a:gd name="connsiteX29" fmla="*/ 37958 w 121414"/>
                <a:gd name="connsiteY29" fmla="*/ 26522 h 95155"/>
                <a:gd name="connsiteX30" fmla="*/ 31316 w 121414"/>
                <a:gd name="connsiteY30" fmla="*/ 26522 h 95155"/>
                <a:gd name="connsiteX31" fmla="*/ 31316 w 121414"/>
                <a:gd name="connsiteY31" fmla="*/ 26522 h 95155"/>
                <a:gd name="connsiteX32" fmla="*/ 31316 w 121414"/>
                <a:gd name="connsiteY32" fmla="*/ 26522 h 95155"/>
                <a:gd name="connsiteX33" fmla="*/ 31316 w 121414"/>
                <a:gd name="connsiteY33" fmla="*/ 36116 h 95155"/>
                <a:gd name="connsiteX34" fmla="*/ 43124 w 121414"/>
                <a:gd name="connsiteY34" fmla="*/ 36116 h 95155"/>
                <a:gd name="connsiteX35" fmla="*/ 26150 w 121414"/>
                <a:gd name="connsiteY35" fmla="*/ 36116 h 95155"/>
                <a:gd name="connsiteX36" fmla="*/ 2534 w 121414"/>
                <a:gd name="connsiteY36" fmla="*/ 50138 h 95155"/>
                <a:gd name="connsiteX37" fmla="*/ 2534 w 121414"/>
                <a:gd name="connsiteY37" fmla="*/ 73754 h 95155"/>
                <a:gd name="connsiteX38" fmla="*/ 6224 w 121414"/>
                <a:gd name="connsiteY38" fmla="*/ 66374 h 95155"/>
                <a:gd name="connsiteX39" fmla="*/ 11390 w 121414"/>
                <a:gd name="connsiteY39" fmla="*/ 66374 h 95155"/>
                <a:gd name="connsiteX40" fmla="*/ 6962 w 121414"/>
                <a:gd name="connsiteY40" fmla="*/ 66374 h 95155"/>
                <a:gd name="connsiteX41" fmla="*/ 2534 w 121414"/>
                <a:gd name="connsiteY41" fmla="*/ 74492 h 95155"/>
                <a:gd name="connsiteX42" fmla="*/ 2534 w 121414"/>
                <a:gd name="connsiteY42" fmla="*/ 74492 h 95155"/>
                <a:gd name="connsiteX43" fmla="*/ 6962 w 121414"/>
                <a:gd name="connsiteY43" fmla="*/ 85562 h 95155"/>
                <a:gd name="connsiteX44" fmla="*/ 12128 w 121414"/>
                <a:gd name="connsiteY44" fmla="*/ 95156 h 95155"/>
                <a:gd name="connsiteX45" fmla="*/ 12128 w 121414"/>
                <a:gd name="connsiteY45" fmla="*/ 84086 h 95155"/>
                <a:gd name="connsiteX46" fmla="*/ 18770 w 121414"/>
                <a:gd name="connsiteY46" fmla="*/ 71540 h 95155"/>
                <a:gd name="connsiteX47" fmla="*/ 12128 w 121414"/>
                <a:gd name="connsiteY47" fmla="*/ 59732 h 95155"/>
                <a:gd name="connsiteX48" fmla="*/ 12128 w 121414"/>
                <a:gd name="connsiteY48" fmla="*/ 59732 h 95155"/>
                <a:gd name="connsiteX49" fmla="*/ 18032 w 121414"/>
                <a:gd name="connsiteY49" fmla="*/ 71540 h 95155"/>
                <a:gd name="connsiteX50" fmla="*/ 28364 w 121414"/>
                <a:gd name="connsiteY50" fmla="*/ 63422 h 95155"/>
                <a:gd name="connsiteX51" fmla="*/ 28364 w 121414"/>
                <a:gd name="connsiteY51" fmla="*/ 48662 h 95155"/>
                <a:gd name="connsiteX52" fmla="*/ 28364 w 121414"/>
                <a:gd name="connsiteY52" fmla="*/ 48662 h 95155"/>
                <a:gd name="connsiteX53" fmla="*/ 28364 w 121414"/>
                <a:gd name="connsiteY53" fmla="*/ 62684 h 95155"/>
                <a:gd name="connsiteX54" fmla="*/ 47552 w 121414"/>
                <a:gd name="connsiteY54" fmla="*/ 56780 h 95155"/>
                <a:gd name="connsiteX55" fmla="*/ 71906 w 121414"/>
                <a:gd name="connsiteY55" fmla="*/ 66374 h 95155"/>
                <a:gd name="connsiteX56" fmla="*/ 80024 w 121414"/>
                <a:gd name="connsiteY56" fmla="*/ 54566 h 95155"/>
                <a:gd name="connsiteX57" fmla="*/ 91094 w 121414"/>
                <a:gd name="connsiteY57" fmla="*/ 61946 h 95155"/>
                <a:gd name="connsiteX58" fmla="*/ 81500 w 121414"/>
                <a:gd name="connsiteY58" fmla="*/ 40544 h 95155"/>
                <a:gd name="connsiteX59" fmla="*/ 81500 w 121414"/>
                <a:gd name="connsiteY59" fmla="*/ 40544 h 95155"/>
                <a:gd name="connsiteX60" fmla="*/ 89618 w 121414"/>
                <a:gd name="connsiteY60" fmla="*/ 40544 h 95155"/>
                <a:gd name="connsiteX61" fmla="*/ 102902 w 121414"/>
                <a:gd name="connsiteY61" fmla="*/ 47924 h 95155"/>
                <a:gd name="connsiteX62" fmla="*/ 102902 w 121414"/>
                <a:gd name="connsiteY62" fmla="*/ 47924 h 95155"/>
                <a:gd name="connsiteX63" fmla="*/ 108354 w 121414"/>
                <a:gd name="connsiteY63" fmla="*/ 36649 h 95155"/>
                <a:gd name="connsiteX64" fmla="*/ 114710 w 121414"/>
                <a:gd name="connsiteY64" fmla="*/ 36854 h 95155"/>
                <a:gd name="connsiteX65" fmla="*/ 69692 w 121414"/>
                <a:gd name="connsiteY65" fmla="*/ 36854 h 95155"/>
                <a:gd name="connsiteX66" fmla="*/ 66002 w 121414"/>
                <a:gd name="connsiteY66" fmla="*/ 43496 h 95155"/>
                <a:gd name="connsiteX67" fmla="*/ 66002 w 121414"/>
                <a:gd name="connsiteY67" fmla="*/ 48662 h 95155"/>
                <a:gd name="connsiteX68" fmla="*/ 66002 w 121414"/>
                <a:gd name="connsiteY68" fmla="*/ 58994 h 95155"/>
                <a:gd name="connsiteX69" fmla="*/ 66002 w 121414"/>
                <a:gd name="connsiteY69" fmla="*/ 58994 h 95155"/>
                <a:gd name="connsiteX70" fmla="*/ 66002 w 121414"/>
                <a:gd name="connsiteY70" fmla="*/ 47924 h 95155"/>
                <a:gd name="connsiteX71" fmla="*/ 66002 w 121414"/>
                <a:gd name="connsiteY71" fmla="*/ 43496 h 95155"/>
                <a:gd name="connsiteX72" fmla="*/ 70430 w 121414"/>
                <a:gd name="connsiteY72" fmla="*/ 35378 h 95155"/>
                <a:gd name="connsiteX73" fmla="*/ 82976 w 121414"/>
                <a:gd name="connsiteY73" fmla="*/ 35378 h 95155"/>
                <a:gd name="connsiteX74" fmla="*/ 69692 w 121414"/>
                <a:gd name="connsiteY74" fmla="*/ 39806 h 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21414" h="95155">
                  <a:moveTo>
                    <a:pt x="114710" y="36854"/>
                  </a:moveTo>
                  <a:cubicBezTo>
                    <a:pt x="116765" y="35667"/>
                    <a:pt x="119297" y="35667"/>
                    <a:pt x="121352" y="36854"/>
                  </a:cubicBezTo>
                  <a:cubicBezTo>
                    <a:pt x="121787" y="30979"/>
                    <a:pt x="119934" y="25163"/>
                    <a:pt x="116186" y="20618"/>
                  </a:cubicBezTo>
                  <a:cubicBezTo>
                    <a:pt x="113283" y="17651"/>
                    <a:pt x="109264" y="16044"/>
                    <a:pt x="105116" y="16190"/>
                  </a:cubicBezTo>
                  <a:lnTo>
                    <a:pt x="105116" y="16190"/>
                  </a:lnTo>
                  <a:cubicBezTo>
                    <a:pt x="101898" y="16439"/>
                    <a:pt x="99071" y="18418"/>
                    <a:pt x="97736" y="21356"/>
                  </a:cubicBezTo>
                  <a:cubicBezTo>
                    <a:pt x="98737" y="18158"/>
                    <a:pt x="101768" y="16036"/>
                    <a:pt x="105116" y="16190"/>
                  </a:cubicBezTo>
                  <a:cubicBezTo>
                    <a:pt x="100264" y="10687"/>
                    <a:pt x="91869" y="10160"/>
                    <a:pt x="86366" y="15013"/>
                  </a:cubicBezTo>
                  <a:cubicBezTo>
                    <a:pt x="85950" y="15380"/>
                    <a:pt x="85557" y="15774"/>
                    <a:pt x="85190" y="16190"/>
                  </a:cubicBezTo>
                  <a:lnTo>
                    <a:pt x="85190" y="16190"/>
                  </a:lnTo>
                  <a:cubicBezTo>
                    <a:pt x="84826" y="18636"/>
                    <a:pt x="84826" y="21123"/>
                    <a:pt x="85190" y="23570"/>
                  </a:cubicBezTo>
                  <a:cubicBezTo>
                    <a:pt x="84343" y="20930"/>
                    <a:pt x="84343" y="18092"/>
                    <a:pt x="85190" y="15452"/>
                  </a:cubicBezTo>
                  <a:lnTo>
                    <a:pt x="85190" y="15452"/>
                  </a:lnTo>
                  <a:cubicBezTo>
                    <a:pt x="81145" y="12505"/>
                    <a:pt x="76140" y="11188"/>
                    <a:pt x="71168" y="11762"/>
                  </a:cubicBezTo>
                  <a:lnTo>
                    <a:pt x="71168" y="11762"/>
                  </a:lnTo>
                  <a:lnTo>
                    <a:pt x="71168" y="11762"/>
                  </a:lnTo>
                  <a:cubicBezTo>
                    <a:pt x="71168" y="6596"/>
                    <a:pt x="71168" y="2906"/>
                    <a:pt x="71168" y="692"/>
                  </a:cubicBezTo>
                  <a:cubicBezTo>
                    <a:pt x="69502" y="70"/>
                    <a:pt x="67668" y="70"/>
                    <a:pt x="66002" y="692"/>
                  </a:cubicBezTo>
                  <a:cubicBezTo>
                    <a:pt x="64142" y="-231"/>
                    <a:pt x="61958" y="-231"/>
                    <a:pt x="60098" y="692"/>
                  </a:cubicBezTo>
                  <a:cubicBezTo>
                    <a:pt x="59021" y="3546"/>
                    <a:pt x="59021" y="6694"/>
                    <a:pt x="60098" y="9548"/>
                  </a:cubicBezTo>
                  <a:cubicBezTo>
                    <a:pt x="61099" y="12746"/>
                    <a:pt x="64130" y="14867"/>
                    <a:pt x="67478" y="14714"/>
                  </a:cubicBezTo>
                  <a:cubicBezTo>
                    <a:pt x="67478" y="14714"/>
                    <a:pt x="71906" y="14714"/>
                    <a:pt x="71906" y="14714"/>
                  </a:cubicBezTo>
                  <a:cubicBezTo>
                    <a:pt x="71906" y="14714"/>
                    <a:pt x="71906" y="14714"/>
                    <a:pt x="67478" y="14714"/>
                  </a:cubicBezTo>
                  <a:cubicBezTo>
                    <a:pt x="65580" y="15455"/>
                    <a:pt x="63472" y="15455"/>
                    <a:pt x="61574" y="14714"/>
                  </a:cubicBezTo>
                  <a:cubicBezTo>
                    <a:pt x="61574" y="14714"/>
                    <a:pt x="61574" y="14714"/>
                    <a:pt x="61574" y="14714"/>
                  </a:cubicBezTo>
                  <a:cubicBezTo>
                    <a:pt x="61574" y="14714"/>
                    <a:pt x="61574" y="19142"/>
                    <a:pt x="61574" y="20618"/>
                  </a:cubicBezTo>
                  <a:lnTo>
                    <a:pt x="47552" y="26522"/>
                  </a:lnTo>
                  <a:lnTo>
                    <a:pt x="43124" y="26522"/>
                  </a:lnTo>
                  <a:cubicBezTo>
                    <a:pt x="43124" y="26522"/>
                    <a:pt x="43124" y="26522"/>
                    <a:pt x="37958" y="26522"/>
                  </a:cubicBezTo>
                  <a:lnTo>
                    <a:pt x="37958" y="26522"/>
                  </a:lnTo>
                  <a:cubicBezTo>
                    <a:pt x="37958" y="26522"/>
                    <a:pt x="32054" y="26522"/>
                    <a:pt x="31316" y="26522"/>
                  </a:cubicBezTo>
                  <a:lnTo>
                    <a:pt x="31316" y="26522"/>
                  </a:lnTo>
                  <a:lnTo>
                    <a:pt x="31316" y="26522"/>
                  </a:lnTo>
                  <a:cubicBezTo>
                    <a:pt x="30045" y="29593"/>
                    <a:pt x="30045" y="33044"/>
                    <a:pt x="31316" y="36116"/>
                  </a:cubicBezTo>
                  <a:cubicBezTo>
                    <a:pt x="35168" y="34968"/>
                    <a:pt x="39272" y="34968"/>
                    <a:pt x="43124" y="36116"/>
                  </a:cubicBezTo>
                  <a:lnTo>
                    <a:pt x="26150" y="36116"/>
                  </a:lnTo>
                  <a:cubicBezTo>
                    <a:pt x="16740" y="37503"/>
                    <a:pt x="8256" y="42540"/>
                    <a:pt x="2534" y="50138"/>
                  </a:cubicBezTo>
                  <a:cubicBezTo>
                    <a:pt x="-845" y="57651"/>
                    <a:pt x="-845" y="66241"/>
                    <a:pt x="2534" y="73754"/>
                  </a:cubicBezTo>
                  <a:cubicBezTo>
                    <a:pt x="3307" y="71090"/>
                    <a:pt x="4557" y="68588"/>
                    <a:pt x="6224" y="66374"/>
                  </a:cubicBezTo>
                  <a:lnTo>
                    <a:pt x="11390" y="66374"/>
                  </a:lnTo>
                  <a:lnTo>
                    <a:pt x="6962" y="66374"/>
                  </a:lnTo>
                  <a:cubicBezTo>
                    <a:pt x="4793" y="68640"/>
                    <a:pt x="3265" y="71444"/>
                    <a:pt x="2534" y="74492"/>
                  </a:cubicBezTo>
                  <a:lnTo>
                    <a:pt x="2534" y="74492"/>
                  </a:lnTo>
                  <a:cubicBezTo>
                    <a:pt x="3039" y="78499"/>
                    <a:pt x="4563" y="82315"/>
                    <a:pt x="6962" y="85562"/>
                  </a:cubicBezTo>
                  <a:cubicBezTo>
                    <a:pt x="9237" y="88433"/>
                    <a:pt x="10986" y="91680"/>
                    <a:pt x="12128" y="95156"/>
                  </a:cubicBezTo>
                  <a:cubicBezTo>
                    <a:pt x="11430" y="91495"/>
                    <a:pt x="11430" y="87746"/>
                    <a:pt x="12128" y="84086"/>
                  </a:cubicBezTo>
                  <a:cubicBezTo>
                    <a:pt x="13602" y="79555"/>
                    <a:pt x="15849" y="75311"/>
                    <a:pt x="18770" y="71540"/>
                  </a:cubicBezTo>
                  <a:cubicBezTo>
                    <a:pt x="14774" y="68913"/>
                    <a:pt x="12298" y="64514"/>
                    <a:pt x="12128" y="59732"/>
                  </a:cubicBezTo>
                  <a:lnTo>
                    <a:pt x="12128" y="59732"/>
                  </a:lnTo>
                  <a:cubicBezTo>
                    <a:pt x="12128" y="63422"/>
                    <a:pt x="15818" y="69326"/>
                    <a:pt x="18032" y="71540"/>
                  </a:cubicBezTo>
                  <a:lnTo>
                    <a:pt x="28364" y="63422"/>
                  </a:lnTo>
                  <a:cubicBezTo>
                    <a:pt x="25871" y="58817"/>
                    <a:pt x="25871" y="53267"/>
                    <a:pt x="28364" y="48662"/>
                  </a:cubicBezTo>
                  <a:lnTo>
                    <a:pt x="28364" y="48662"/>
                  </a:lnTo>
                  <a:cubicBezTo>
                    <a:pt x="26435" y="53134"/>
                    <a:pt x="26435" y="58212"/>
                    <a:pt x="28364" y="62684"/>
                  </a:cubicBezTo>
                  <a:cubicBezTo>
                    <a:pt x="34018" y="58824"/>
                    <a:pt x="40707" y="56765"/>
                    <a:pt x="47552" y="56780"/>
                  </a:cubicBezTo>
                  <a:cubicBezTo>
                    <a:pt x="54328" y="62677"/>
                    <a:pt x="62927" y="66071"/>
                    <a:pt x="71906" y="66374"/>
                  </a:cubicBezTo>
                  <a:cubicBezTo>
                    <a:pt x="71906" y="56780"/>
                    <a:pt x="77072" y="55304"/>
                    <a:pt x="80024" y="54566"/>
                  </a:cubicBezTo>
                  <a:cubicBezTo>
                    <a:pt x="84721" y="55009"/>
                    <a:pt x="88880" y="57784"/>
                    <a:pt x="91094" y="61946"/>
                  </a:cubicBezTo>
                  <a:cubicBezTo>
                    <a:pt x="92074" y="53592"/>
                    <a:pt x="88390" y="45371"/>
                    <a:pt x="81500" y="40544"/>
                  </a:cubicBezTo>
                  <a:lnTo>
                    <a:pt x="81500" y="40544"/>
                  </a:lnTo>
                  <a:cubicBezTo>
                    <a:pt x="84108" y="41572"/>
                    <a:pt x="87010" y="41572"/>
                    <a:pt x="89618" y="40544"/>
                  </a:cubicBezTo>
                  <a:cubicBezTo>
                    <a:pt x="92550" y="45052"/>
                    <a:pt x="97525" y="47813"/>
                    <a:pt x="102902" y="47924"/>
                  </a:cubicBezTo>
                  <a:lnTo>
                    <a:pt x="102902" y="47924"/>
                  </a:lnTo>
                  <a:cubicBezTo>
                    <a:pt x="101294" y="43305"/>
                    <a:pt x="103735" y="38257"/>
                    <a:pt x="108354" y="36649"/>
                  </a:cubicBezTo>
                  <a:cubicBezTo>
                    <a:pt x="110425" y="35928"/>
                    <a:pt x="112690" y="36002"/>
                    <a:pt x="114710" y="36854"/>
                  </a:cubicBezTo>
                  <a:close/>
                  <a:moveTo>
                    <a:pt x="69692" y="36854"/>
                  </a:moveTo>
                  <a:cubicBezTo>
                    <a:pt x="67527" y="38401"/>
                    <a:pt x="66172" y="40840"/>
                    <a:pt x="66002" y="43496"/>
                  </a:cubicBezTo>
                  <a:cubicBezTo>
                    <a:pt x="66383" y="45197"/>
                    <a:pt x="66383" y="46965"/>
                    <a:pt x="66002" y="48662"/>
                  </a:cubicBezTo>
                  <a:cubicBezTo>
                    <a:pt x="66002" y="53090"/>
                    <a:pt x="66002" y="56780"/>
                    <a:pt x="66002" y="58994"/>
                  </a:cubicBezTo>
                  <a:lnTo>
                    <a:pt x="66002" y="58994"/>
                  </a:lnTo>
                  <a:cubicBezTo>
                    <a:pt x="66002" y="58994"/>
                    <a:pt x="66002" y="52352"/>
                    <a:pt x="66002" y="47924"/>
                  </a:cubicBezTo>
                  <a:cubicBezTo>
                    <a:pt x="66002" y="43496"/>
                    <a:pt x="66002" y="47924"/>
                    <a:pt x="66002" y="43496"/>
                  </a:cubicBezTo>
                  <a:cubicBezTo>
                    <a:pt x="65990" y="40210"/>
                    <a:pt x="67661" y="37147"/>
                    <a:pt x="70430" y="35378"/>
                  </a:cubicBezTo>
                  <a:cubicBezTo>
                    <a:pt x="70430" y="35378"/>
                    <a:pt x="76334" y="35378"/>
                    <a:pt x="82976" y="35378"/>
                  </a:cubicBezTo>
                  <a:cubicBezTo>
                    <a:pt x="78059" y="34016"/>
                    <a:pt x="72808" y="35766"/>
                    <a:pt x="69692" y="3980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0C2729AC-8952-47F2-BCBD-40830FA029E6}"/>
                </a:ext>
              </a:extLst>
            </p:cNvPr>
            <p:cNvSpPr/>
            <p:nvPr/>
          </p:nvSpPr>
          <p:spPr>
            <a:xfrm>
              <a:off x="3649206" y="39682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FD961444-87BA-42D6-B47E-156C07A4ABAA}"/>
                </a:ext>
              </a:extLst>
            </p:cNvPr>
            <p:cNvSpPr/>
            <p:nvPr/>
          </p:nvSpPr>
          <p:spPr>
            <a:xfrm>
              <a:off x="3664704" y="397119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63FEBB1E-F8FC-43E9-B7A1-5B3D16954A15}"/>
                </a:ext>
              </a:extLst>
            </p:cNvPr>
            <p:cNvSpPr/>
            <p:nvPr/>
          </p:nvSpPr>
          <p:spPr>
            <a:xfrm>
              <a:off x="4077985" y="387303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6086670C-16F8-408C-8158-0EA12965EF02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B1CD3A4D-E38A-494A-A34F-33DF423B0AEF}"/>
                </a:ext>
              </a:extLst>
            </p:cNvPr>
            <p:cNvSpPr/>
            <p:nvPr/>
          </p:nvSpPr>
          <p:spPr>
            <a:xfrm>
              <a:off x="4066177" y="38095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43E583D7-EB93-4E0D-B28E-9432B2451834}"/>
                </a:ext>
              </a:extLst>
            </p:cNvPr>
            <p:cNvSpPr/>
            <p:nvPr/>
          </p:nvSpPr>
          <p:spPr>
            <a:xfrm>
              <a:off x="3702343" y="40309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A379F908-F576-460B-B654-13CC3818903E}"/>
                </a:ext>
              </a:extLst>
            </p:cNvPr>
            <p:cNvSpPr/>
            <p:nvPr/>
          </p:nvSpPr>
          <p:spPr>
            <a:xfrm>
              <a:off x="3665443" y="3997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D2D22E79-34E9-497B-A998-2143B63D4B6E}"/>
                </a:ext>
              </a:extLst>
            </p:cNvPr>
            <p:cNvSpPr/>
            <p:nvPr/>
          </p:nvSpPr>
          <p:spPr>
            <a:xfrm>
              <a:off x="3920052" y="3861229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738 h 738"/>
                <a:gd name="connsiteX2" fmla="*/ 738 w 738"/>
                <a:gd name="connsiteY2" fmla="*/ 0 h 738"/>
                <a:gd name="connsiteX3" fmla="*/ 738 w 738"/>
                <a:gd name="connsiteY3" fmla="*/ 0 h 738"/>
                <a:gd name="connsiteX4" fmla="*/ 738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D8C36C5A-668F-445A-8149-8FE0C3375AF6}"/>
                </a:ext>
              </a:extLst>
            </p:cNvPr>
            <p:cNvSpPr/>
            <p:nvPr/>
          </p:nvSpPr>
          <p:spPr>
            <a:xfrm>
              <a:off x="3866179" y="3794810"/>
              <a:ext cx="30996" cy="13825"/>
            </a:xfrm>
            <a:custGeom>
              <a:avLst/>
              <a:gdLst>
                <a:gd name="connsiteX0" fmla="*/ 23616 w 30996"/>
                <a:gd name="connsiteY0" fmla="*/ 7380 h 13825"/>
                <a:gd name="connsiteX1" fmla="*/ 23616 w 30996"/>
                <a:gd name="connsiteY1" fmla="*/ 7380 h 13825"/>
                <a:gd name="connsiteX2" fmla="*/ 12546 w 30996"/>
                <a:gd name="connsiteY2" fmla="*/ 0 h 13825"/>
                <a:gd name="connsiteX3" fmla="*/ 5904 w 30996"/>
                <a:gd name="connsiteY3" fmla="*/ 0 h 13825"/>
                <a:gd name="connsiteX4" fmla="*/ 0 w 30996"/>
                <a:gd name="connsiteY4" fmla="*/ 0 h 13825"/>
                <a:gd name="connsiteX5" fmla="*/ 0 w 30996"/>
                <a:gd name="connsiteY5" fmla="*/ 0 h 13825"/>
                <a:gd name="connsiteX6" fmla="*/ 0 w 30996"/>
                <a:gd name="connsiteY6" fmla="*/ 0 h 13825"/>
                <a:gd name="connsiteX7" fmla="*/ 11808 w 30996"/>
                <a:gd name="connsiteY7" fmla="*/ 5904 h 13825"/>
                <a:gd name="connsiteX8" fmla="*/ 22140 w 30996"/>
                <a:gd name="connsiteY8" fmla="*/ 0 h 13825"/>
                <a:gd name="connsiteX9" fmla="*/ 16974 w 30996"/>
                <a:gd name="connsiteY9" fmla="*/ 5166 h 13825"/>
                <a:gd name="connsiteX10" fmla="*/ 16974 w 30996"/>
                <a:gd name="connsiteY10" fmla="*/ 5166 h 13825"/>
                <a:gd name="connsiteX11" fmla="*/ 20664 w 30996"/>
                <a:gd name="connsiteY11" fmla="*/ 12546 h 13825"/>
                <a:gd name="connsiteX12" fmla="*/ 30996 w 30996"/>
                <a:gd name="connsiteY12" fmla="*/ 12546 h 13825"/>
                <a:gd name="connsiteX13" fmla="*/ 30996 w 30996"/>
                <a:gd name="connsiteY13" fmla="*/ 5904 h 13825"/>
                <a:gd name="connsiteX14" fmla="*/ 30996 w 30996"/>
                <a:gd name="connsiteY14" fmla="*/ 5904 h 13825"/>
                <a:gd name="connsiteX15" fmla="*/ 23616 w 30996"/>
                <a:gd name="connsiteY15" fmla="*/ 7380 h 1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996" h="13825">
                  <a:moveTo>
                    <a:pt x="23616" y="7380"/>
                  </a:moveTo>
                  <a:lnTo>
                    <a:pt x="23616" y="7380"/>
                  </a:lnTo>
                  <a:cubicBezTo>
                    <a:pt x="16974" y="7380"/>
                    <a:pt x="13284" y="7380"/>
                    <a:pt x="12546" y="0"/>
                  </a:cubicBezTo>
                  <a:lnTo>
                    <a:pt x="5904" y="0"/>
                  </a:lnTo>
                  <a:cubicBezTo>
                    <a:pt x="4007" y="741"/>
                    <a:pt x="1897" y="741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856" y="3629"/>
                    <a:pt x="7188" y="5795"/>
                    <a:pt x="11808" y="5904"/>
                  </a:cubicBezTo>
                  <a:cubicBezTo>
                    <a:pt x="16066" y="5942"/>
                    <a:pt x="20015" y="3686"/>
                    <a:pt x="22140" y="0"/>
                  </a:cubicBezTo>
                  <a:cubicBezTo>
                    <a:pt x="21454" y="2514"/>
                    <a:pt x="19491" y="4477"/>
                    <a:pt x="16974" y="5166"/>
                  </a:cubicBezTo>
                  <a:lnTo>
                    <a:pt x="16974" y="5166"/>
                  </a:lnTo>
                  <a:cubicBezTo>
                    <a:pt x="17129" y="8032"/>
                    <a:pt x="18465" y="10705"/>
                    <a:pt x="20664" y="12546"/>
                  </a:cubicBezTo>
                  <a:cubicBezTo>
                    <a:pt x="23896" y="14252"/>
                    <a:pt x="27764" y="14252"/>
                    <a:pt x="30996" y="12546"/>
                  </a:cubicBezTo>
                  <a:cubicBezTo>
                    <a:pt x="30996" y="12546"/>
                    <a:pt x="30996" y="7380"/>
                    <a:pt x="30996" y="5904"/>
                  </a:cubicBezTo>
                  <a:lnTo>
                    <a:pt x="30996" y="5904"/>
                  </a:lnTo>
                  <a:cubicBezTo>
                    <a:pt x="28612" y="6734"/>
                    <a:pt x="26133" y="7231"/>
                    <a:pt x="23616" y="738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51AB1D64-93B0-4D1B-8167-329120CFE3D1}"/>
                </a:ext>
              </a:extLst>
            </p:cNvPr>
            <p:cNvSpPr/>
            <p:nvPr/>
          </p:nvSpPr>
          <p:spPr>
            <a:xfrm>
              <a:off x="4052154" y="38021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9DA575B7-2C8D-4358-8D22-2B1B5B4E45C6}"/>
                </a:ext>
              </a:extLst>
            </p:cNvPr>
            <p:cNvSpPr/>
            <p:nvPr/>
          </p:nvSpPr>
          <p:spPr>
            <a:xfrm>
              <a:off x="3889394" y="3790375"/>
              <a:ext cx="12946" cy="21136"/>
            </a:xfrm>
            <a:custGeom>
              <a:avLst/>
              <a:gdLst>
                <a:gd name="connsiteX0" fmla="*/ 10732 w 12946"/>
                <a:gd name="connsiteY0" fmla="*/ 6 h 21136"/>
                <a:gd name="connsiteX1" fmla="*/ 10732 w 12946"/>
                <a:gd name="connsiteY1" fmla="*/ 6 h 21136"/>
                <a:gd name="connsiteX2" fmla="*/ 1876 w 12946"/>
                <a:gd name="connsiteY2" fmla="*/ 5172 h 21136"/>
                <a:gd name="connsiteX3" fmla="*/ 1876 w 12946"/>
                <a:gd name="connsiteY3" fmla="*/ 19194 h 21136"/>
                <a:gd name="connsiteX4" fmla="*/ 12946 w 12946"/>
                <a:gd name="connsiteY4" fmla="*/ 19194 h 21136"/>
                <a:gd name="connsiteX5" fmla="*/ 12946 w 12946"/>
                <a:gd name="connsiteY5" fmla="*/ 6648 h 21136"/>
                <a:gd name="connsiteX6" fmla="*/ 10732 w 12946"/>
                <a:gd name="connsiteY6" fmla="*/ 6 h 21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46" h="21136">
                  <a:moveTo>
                    <a:pt x="10732" y="6"/>
                  </a:moveTo>
                  <a:lnTo>
                    <a:pt x="10732" y="6"/>
                  </a:lnTo>
                  <a:cubicBezTo>
                    <a:pt x="7028" y="-126"/>
                    <a:pt x="3581" y="1885"/>
                    <a:pt x="1876" y="5172"/>
                  </a:cubicBezTo>
                  <a:cubicBezTo>
                    <a:pt x="-625" y="9511"/>
                    <a:pt x="-625" y="14855"/>
                    <a:pt x="1876" y="19194"/>
                  </a:cubicBezTo>
                  <a:cubicBezTo>
                    <a:pt x="5109" y="21784"/>
                    <a:pt x="9714" y="21784"/>
                    <a:pt x="12946" y="19194"/>
                  </a:cubicBezTo>
                  <a:cubicBezTo>
                    <a:pt x="11972" y="15069"/>
                    <a:pt x="11972" y="10774"/>
                    <a:pt x="12946" y="6648"/>
                  </a:cubicBezTo>
                  <a:cubicBezTo>
                    <a:pt x="11810" y="4588"/>
                    <a:pt x="11057" y="2337"/>
                    <a:pt x="10732" y="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0BCD853E-7FAF-40D5-8A51-518039F5E372}"/>
                </a:ext>
              </a:extLst>
            </p:cNvPr>
            <p:cNvSpPr/>
            <p:nvPr/>
          </p:nvSpPr>
          <p:spPr>
            <a:xfrm>
              <a:off x="3863227" y="3802928"/>
              <a:ext cx="17090" cy="13756"/>
            </a:xfrm>
            <a:custGeom>
              <a:avLst/>
              <a:gdLst>
                <a:gd name="connsiteX0" fmla="*/ 11808 w 17090"/>
                <a:gd name="connsiteY0" fmla="*/ 5904 h 13756"/>
                <a:gd name="connsiteX1" fmla="*/ 0 w 17090"/>
                <a:gd name="connsiteY1" fmla="*/ 0 h 13756"/>
                <a:gd name="connsiteX2" fmla="*/ 0 w 17090"/>
                <a:gd name="connsiteY2" fmla="*/ 0 h 13756"/>
                <a:gd name="connsiteX3" fmla="*/ 0 w 17090"/>
                <a:gd name="connsiteY3" fmla="*/ 11808 h 13756"/>
                <a:gd name="connsiteX4" fmla="*/ 12546 w 17090"/>
                <a:gd name="connsiteY4" fmla="*/ 11808 h 13756"/>
                <a:gd name="connsiteX5" fmla="*/ 16974 w 17090"/>
                <a:gd name="connsiteY5" fmla="*/ 3690 h 13756"/>
                <a:gd name="connsiteX6" fmla="*/ 12546 w 17090"/>
                <a:gd name="connsiteY6" fmla="*/ 3690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90" h="13756">
                  <a:moveTo>
                    <a:pt x="11808" y="5904"/>
                  </a:moveTo>
                  <a:cubicBezTo>
                    <a:pt x="7107" y="6170"/>
                    <a:pt x="2612" y="3923"/>
                    <a:pt x="0" y="0"/>
                  </a:cubicBezTo>
                  <a:lnTo>
                    <a:pt x="0" y="0"/>
                  </a:lnTo>
                  <a:cubicBezTo>
                    <a:pt x="2111" y="3653"/>
                    <a:pt x="2111" y="8155"/>
                    <a:pt x="0" y="11808"/>
                  </a:cubicBezTo>
                  <a:cubicBezTo>
                    <a:pt x="3779" y="14406"/>
                    <a:pt x="8767" y="14406"/>
                    <a:pt x="12546" y="11808"/>
                  </a:cubicBezTo>
                  <a:cubicBezTo>
                    <a:pt x="15742" y="10477"/>
                    <a:pt x="17586" y="7100"/>
                    <a:pt x="16974" y="3690"/>
                  </a:cubicBezTo>
                  <a:lnTo>
                    <a:pt x="12546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9DF8E1CF-8DED-46C9-A127-3517BD3C8A0B}"/>
                </a:ext>
              </a:extLst>
            </p:cNvPr>
            <p:cNvSpPr/>
            <p:nvPr/>
          </p:nvSpPr>
          <p:spPr>
            <a:xfrm>
              <a:off x="3861750" y="3815474"/>
              <a:ext cx="13392" cy="14759"/>
            </a:xfrm>
            <a:custGeom>
              <a:avLst/>
              <a:gdLst>
                <a:gd name="connsiteX0" fmla="*/ 6642 w 13392"/>
                <a:gd name="connsiteY0" fmla="*/ 3690 h 14759"/>
                <a:gd name="connsiteX1" fmla="*/ 0 w 13392"/>
                <a:gd name="connsiteY1" fmla="*/ 3690 h 14759"/>
                <a:gd name="connsiteX2" fmla="*/ 0 w 13392"/>
                <a:gd name="connsiteY2" fmla="*/ 3690 h 14759"/>
                <a:gd name="connsiteX3" fmla="*/ 5904 w 13392"/>
                <a:gd name="connsiteY3" fmla="*/ 14760 h 14759"/>
                <a:gd name="connsiteX4" fmla="*/ 12546 w 13392"/>
                <a:gd name="connsiteY4" fmla="*/ 14760 h 14759"/>
                <a:gd name="connsiteX5" fmla="*/ 12546 w 13392"/>
                <a:gd name="connsiteY5" fmla="*/ 9594 h 14759"/>
                <a:gd name="connsiteX6" fmla="*/ 12546 w 13392"/>
                <a:gd name="connsiteY6" fmla="*/ 0 h 14759"/>
                <a:gd name="connsiteX7" fmla="*/ 12546 w 13392"/>
                <a:gd name="connsiteY7" fmla="*/ 0 h 14759"/>
                <a:gd name="connsiteX8" fmla="*/ 6642 w 13392"/>
                <a:gd name="connsiteY8" fmla="*/ 369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92" h="14759">
                  <a:moveTo>
                    <a:pt x="6642" y="3690"/>
                  </a:moveTo>
                  <a:cubicBezTo>
                    <a:pt x="4480" y="4370"/>
                    <a:pt x="2162" y="4370"/>
                    <a:pt x="0" y="3690"/>
                  </a:cubicBezTo>
                  <a:lnTo>
                    <a:pt x="0" y="3690"/>
                  </a:lnTo>
                  <a:cubicBezTo>
                    <a:pt x="3601" y="6245"/>
                    <a:pt x="5786" y="10346"/>
                    <a:pt x="5904" y="14760"/>
                  </a:cubicBezTo>
                  <a:cubicBezTo>
                    <a:pt x="5904" y="14760"/>
                    <a:pt x="11070" y="14760"/>
                    <a:pt x="12546" y="14760"/>
                  </a:cubicBezTo>
                  <a:cubicBezTo>
                    <a:pt x="12930" y="13059"/>
                    <a:pt x="12930" y="11295"/>
                    <a:pt x="12546" y="9594"/>
                  </a:cubicBezTo>
                  <a:cubicBezTo>
                    <a:pt x="13675" y="6495"/>
                    <a:pt x="13675" y="3099"/>
                    <a:pt x="12546" y="0"/>
                  </a:cubicBezTo>
                  <a:lnTo>
                    <a:pt x="12546" y="0"/>
                  </a:lnTo>
                  <a:cubicBezTo>
                    <a:pt x="10922" y="1707"/>
                    <a:pt x="8886" y="2976"/>
                    <a:pt x="6642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2CE4EC98-008E-4AD7-B8B2-6F36F9BC985E}"/>
                </a:ext>
              </a:extLst>
            </p:cNvPr>
            <p:cNvSpPr/>
            <p:nvPr/>
          </p:nvSpPr>
          <p:spPr>
            <a:xfrm>
              <a:off x="3895844" y="3810308"/>
              <a:ext cx="69226" cy="52398"/>
            </a:xfrm>
            <a:custGeom>
              <a:avLst/>
              <a:gdLst>
                <a:gd name="connsiteX0" fmla="*/ 27898 w 69226"/>
                <a:gd name="connsiteY0" fmla="*/ 50922 h 52398"/>
                <a:gd name="connsiteX1" fmla="*/ 27898 w 69226"/>
                <a:gd name="connsiteY1" fmla="*/ 50922 h 52398"/>
                <a:gd name="connsiteX2" fmla="*/ 27898 w 69226"/>
                <a:gd name="connsiteY2" fmla="*/ 43542 h 52398"/>
                <a:gd name="connsiteX3" fmla="*/ 4282 w 69226"/>
                <a:gd name="connsiteY3" fmla="*/ 39852 h 52398"/>
                <a:gd name="connsiteX4" fmla="*/ 27234 w 69226"/>
                <a:gd name="connsiteY4" fmla="*/ 39188 h 52398"/>
                <a:gd name="connsiteX5" fmla="*/ 27898 w 69226"/>
                <a:gd name="connsiteY5" fmla="*/ 39852 h 52398"/>
                <a:gd name="connsiteX6" fmla="*/ 27898 w 69226"/>
                <a:gd name="connsiteY6" fmla="*/ 39852 h 52398"/>
                <a:gd name="connsiteX7" fmla="*/ 44872 w 69226"/>
                <a:gd name="connsiteY7" fmla="*/ 43542 h 52398"/>
                <a:gd name="connsiteX8" fmla="*/ 49300 w 69226"/>
                <a:gd name="connsiteY8" fmla="*/ 43542 h 52398"/>
                <a:gd name="connsiteX9" fmla="*/ 40444 w 69226"/>
                <a:gd name="connsiteY9" fmla="*/ 39852 h 52398"/>
                <a:gd name="connsiteX10" fmla="*/ 40444 w 69226"/>
                <a:gd name="connsiteY10" fmla="*/ 39852 h 52398"/>
                <a:gd name="connsiteX11" fmla="*/ 46348 w 69226"/>
                <a:gd name="connsiteY11" fmla="*/ 47970 h 52398"/>
                <a:gd name="connsiteX12" fmla="*/ 46348 w 69226"/>
                <a:gd name="connsiteY12" fmla="*/ 47970 h 52398"/>
                <a:gd name="connsiteX13" fmla="*/ 56680 w 69226"/>
                <a:gd name="connsiteY13" fmla="*/ 40590 h 52398"/>
                <a:gd name="connsiteX14" fmla="*/ 47086 w 69226"/>
                <a:gd name="connsiteY14" fmla="*/ 48708 h 52398"/>
                <a:gd name="connsiteX15" fmla="*/ 47086 w 69226"/>
                <a:gd name="connsiteY15" fmla="*/ 52398 h 52398"/>
                <a:gd name="connsiteX16" fmla="*/ 55942 w 69226"/>
                <a:gd name="connsiteY16" fmla="*/ 52398 h 52398"/>
                <a:gd name="connsiteX17" fmla="*/ 64060 w 69226"/>
                <a:gd name="connsiteY17" fmla="*/ 52398 h 52398"/>
                <a:gd name="connsiteX18" fmla="*/ 55204 w 69226"/>
                <a:gd name="connsiteY18" fmla="*/ 39852 h 52398"/>
                <a:gd name="connsiteX19" fmla="*/ 55204 w 69226"/>
                <a:gd name="connsiteY19" fmla="*/ 39852 h 52398"/>
                <a:gd name="connsiteX20" fmla="*/ 62584 w 69226"/>
                <a:gd name="connsiteY20" fmla="*/ 46494 h 52398"/>
                <a:gd name="connsiteX21" fmla="*/ 69226 w 69226"/>
                <a:gd name="connsiteY21" fmla="*/ 41328 h 52398"/>
                <a:gd name="connsiteX22" fmla="*/ 60370 w 69226"/>
                <a:gd name="connsiteY22" fmla="*/ 39852 h 52398"/>
                <a:gd name="connsiteX23" fmla="*/ 54466 w 69226"/>
                <a:gd name="connsiteY23" fmla="*/ 39852 h 52398"/>
                <a:gd name="connsiteX24" fmla="*/ 40444 w 69226"/>
                <a:gd name="connsiteY24" fmla="*/ 32472 h 52398"/>
                <a:gd name="connsiteX25" fmla="*/ 34540 w 69226"/>
                <a:gd name="connsiteY25" fmla="*/ 32472 h 52398"/>
                <a:gd name="connsiteX26" fmla="*/ 27160 w 69226"/>
                <a:gd name="connsiteY26" fmla="*/ 32472 h 52398"/>
                <a:gd name="connsiteX27" fmla="*/ 22732 w 69226"/>
                <a:gd name="connsiteY27" fmla="*/ 32472 h 52398"/>
                <a:gd name="connsiteX28" fmla="*/ 22732 w 69226"/>
                <a:gd name="connsiteY28" fmla="*/ 32472 h 52398"/>
                <a:gd name="connsiteX29" fmla="*/ 27898 w 69226"/>
                <a:gd name="connsiteY29" fmla="*/ 39852 h 52398"/>
                <a:gd name="connsiteX30" fmla="*/ 41920 w 69226"/>
                <a:gd name="connsiteY30" fmla="*/ 30996 h 52398"/>
                <a:gd name="connsiteX31" fmla="*/ 27160 w 69226"/>
                <a:gd name="connsiteY31" fmla="*/ 40590 h 52398"/>
                <a:gd name="connsiteX32" fmla="*/ 27160 w 69226"/>
                <a:gd name="connsiteY32" fmla="*/ 40590 h 52398"/>
                <a:gd name="connsiteX33" fmla="*/ 19042 w 69226"/>
                <a:gd name="connsiteY33" fmla="*/ 26568 h 52398"/>
                <a:gd name="connsiteX34" fmla="*/ 19042 w 69226"/>
                <a:gd name="connsiteY34" fmla="*/ 26568 h 52398"/>
                <a:gd name="connsiteX35" fmla="*/ 8710 w 69226"/>
                <a:gd name="connsiteY35" fmla="*/ 26568 h 52398"/>
                <a:gd name="connsiteX36" fmla="*/ 8710 w 69226"/>
                <a:gd name="connsiteY36" fmla="*/ 26568 h 52398"/>
                <a:gd name="connsiteX37" fmla="*/ 24208 w 69226"/>
                <a:gd name="connsiteY37" fmla="*/ 21402 h 52398"/>
                <a:gd name="connsiteX38" fmla="*/ 24208 w 69226"/>
                <a:gd name="connsiteY38" fmla="*/ 21402 h 52398"/>
                <a:gd name="connsiteX39" fmla="*/ 24208 w 69226"/>
                <a:gd name="connsiteY39" fmla="*/ 21402 h 52398"/>
                <a:gd name="connsiteX40" fmla="*/ 12400 w 69226"/>
                <a:gd name="connsiteY40" fmla="*/ 14760 h 52398"/>
                <a:gd name="connsiteX41" fmla="*/ 12400 w 69226"/>
                <a:gd name="connsiteY41" fmla="*/ 7380 h 52398"/>
                <a:gd name="connsiteX42" fmla="*/ 12400 w 69226"/>
                <a:gd name="connsiteY42" fmla="*/ 7380 h 52398"/>
                <a:gd name="connsiteX43" fmla="*/ 7972 w 69226"/>
                <a:gd name="connsiteY43" fmla="*/ 7380 h 52398"/>
                <a:gd name="connsiteX44" fmla="*/ 7972 w 69226"/>
                <a:gd name="connsiteY44" fmla="*/ 7380 h 52398"/>
                <a:gd name="connsiteX45" fmla="*/ 7972 w 69226"/>
                <a:gd name="connsiteY45" fmla="*/ 7380 h 52398"/>
                <a:gd name="connsiteX46" fmla="*/ 592 w 69226"/>
                <a:gd name="connsiteY46" fmla="*/ 7380 h 52398"/>
                <a:gd name="connsiteX47" fmla="*/ 592 w 69226"/>
                <a:gd name="connsiteY47" fmla="*/ 0 h 52398"/>
                <a:gd name="connsiteX48" fmla="*/ 592 w 69226"/>
                <a:gd name="connsiteY48" fmla="*/ 0 h 52398"/>
                <a:gd name="connsiteX49" fmla="*/ 592 w 69226"/>
                <a:gd name="connsiteY49" fmla="*/ 7380 h 52398"/>
                <a:gd name="connsiteX50" fmla="*/ 592 w 69226"/>
                <a:gd name="connsiteY50" fmla="*/ 17712 h 52398"/>
                <a:gd name="connsiteX51" fmla="*/ 16090 w 69226"/>
                <a:gd name="connsiteY51" fmla="*/ 10332 h 52398"/>
                <a:gd name="connsiteX52" fmla="*/ 4282 w 69226"/>
                <a:gd name="connsiteY52" fmla="*/ 19188 h 52398"/>
                <a:gd name="connsiteX53" fmla="*/ 4282 w 69226"/>
                <a:gd name="connsiteY53" fmla="*/ 19188 h 52398"/>
                <a:gd name="connsiteX54" fmla="*/ 4282 w 69226"/>
                <a:gd name="connsiteY54" fmla="*/ 23616 h 52398"/>
                <a:gd name="connsiteX55" fmla="*/ 10924 w 69226"/>
                <a:gd name="connsiteY55" fmla="*/ 32472 h 52398"/>
                <a:gd name="connsiteX56" fmla="*/ 29374 w 69226"/>
                <a:gd name="connsiteY56" fmla="*/ 41328 h 52398"/>
                <a:gd name="connsiteX57" fmla="*/ 29374 w 69226"/>
                <a:gd name="connsiteY57" fmla="*/ 33210 h 52398"/>
                <a:gd name="connsiteX58" fmla="*/ 24946 w 69226"/>
                <a:gd name="connsiteY58" fmla="*/ 22878 h 52398"/>
                <a:gd name="connsiteX59" fmla="*/ 24946 w 69226"/>
                <a:gd name="connsiteY59" fmla="*/ 22878 h 52398"/>
                <a:gd name="connsiteX60" fmla="*/ 21256 w 69226"/>
                <a:gd name="connsiteY60" fmla="*/ 22878 h 52398"/>
                <a:gd name="connsiteX61" fmla="*/ 14614 w 69226"/>
                <a:gd name="connsiteY61" fmla="*/ 22878 h 52398"/>
                <a:gd name="connsiteX62" fmla="*/ 14614 w 69226"/>
                <a:gd name="connsiteY62" fmla="*/ 30258 h 52398"/>
                <a:gd name="connsiteX63" fmla="*/ 14614 w 69226"/>
                <a:gd name="connsiteY63" fmla="*/ 16236 h 52398"/>
                <a:gd name="connsiteX64" fmla="*/ 14614 w 69226"/>
                <a:gd name="connsiteY64" fmla="*/ 16236 h 52398"/>
                <a:gd name="connsiteX65" fmla="*/ 14614 w 69226"/>
                <a:gd name="connsiteY65" fmla="*/ 22140 h 52398"/>
                <a:gd name="connsiteX66" fmla="*/ 20518 w 69226"/>
                <a:gd name="connsiteY66" fmla="*/ 22140 h 52398"/>
                <a:gd name="connsiteX67" fmla="*/ 27898 w 69226"/>
                <a:gd name="connsiteY67" fmla="*/ 15498 h 52398"/>
                <a:gd name="connsiteX68" fmla="*/ 27898 w 69226"/>
                <a:gd name="connsiteY68" fmla="*/ 20664 h 52398"/>
                <a:gd name="connsiteX69" fmla="*/ 32326 w 69226"/>
                <a:gd name="connsiteY69" fmla="*/ 30996 h 52398"/>
                <a:gd name="connsiteX70" fmla="*/ 28636 w 69226"/>
                <a:gd name="connsiteY70" fmla="*/ 39114 h 52398"/>
                <a:gd name="connsiteX71" fmla="*/ 28636 w 69226"/>
                <a:gd name="connsiteY71" fmla="*/ 39852 h 52398"/>
                <a:gd name="connsiteX72" fmla="*/ 28636 w 69226"/>
                <a:gd name="connsiteY72" fmla="*/ 45018 h 52398"/>
                <a:gd name="connsiteX73" fmla="*/ 51514 w 69226"/>
                <a:gd name="connsiteY73" fmla="*/ 50184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9226" h="52398">
                  <a:moveTo>
                    <a:pt x="27898" y="50922"/>
                  </a:moveTo>
                  <a:lnTo>
                    <a:pt x="27898" y="50922"/>
                  </a:lnTo>
                  <a:cubicBezTo>
                    <a:pt x="29625" y="48765"/>
                    <a:pt x="29625" y="45699"/>
                    <a:pt x="27898" y="43542"/>
                  </a:cubicBezTo>
                  <a:cubicBezTo>
                    <a:pt x="22371" y="36038"/>
                    <a:pt x="11832" y="34392"/>
                    <a:pt x="4282" y="39852"/>
                  </a:cubicBezTo>
                  <a:cubicBezTo>
                    <a:pt x="10437" y="33330"/>
                    <a:pt x="20710" y="33033"/>
                    <a:pt x="27234" y="39188"/>
                  </a:cubicBezTo>
                  <a:cubicBezTo>
                    <a:pt x="27463" y="39403"/>
                    <a:pt x="27684" y="39624"/>
                    <a:pt x="27898" y="39852"/>
                  </a:cubicBezTo>
                  <a:cubicBezTo>
                    <a:pt x="27898" y="39852"/>
                    <a:pt x="27898" y="39852"/>
                    <a:pt x="27898" y="39852"/>
                  </a:cubicBezTo>
                  <a:cubicBezTo>
                    <a:pt x="27898" y="39852"/>
                    <a:pt x="43396" y="39852"/>
                    <a:pt x="44872" y="43542"/>
                  </a:cubicBezTo>
                  <a:lnTo>
                    <a:pt x="49300" y="43542"/>
                  </a:lnTo>
                  <a:cubicBezTo>
                    <a:pt x="46872" y="41309"/>
                    <a:pt x="43736" y="40003"/>
                    <a:pt x="40444" y="39852"/>
                  </a:cubicBezTo>
                  <a:lnTo>
                    <a:pt x="40444" y="39852"/>
                  </a:lnTo>
                  <a:cubicBezTo>
                    <a:pt x="43787" y="41231"/>
                    <a:pt x="46068" y="44369"/>
                    <a:pt x="46348" y="47970"/>
                  </a:cubicBezTo>
                  <a:lnTo>
                    <a:pt x="46348" y="47970"/>
                  </a:lnTo>
                  <a:cubicBezTo>
                    <a:pt x="51079" y="48166"/>
                    <a:pt x="55330" y="45126"/>
                    <a:pt x="56680" y="40590"/>
                  </a:cubicBezTo>
                  <a:cubicBezTo>
                    <a:pt x="55684" y="45154"/>
                    <a:pt x="51750" y="48481"/>
                    <a:pt x="47086" y="48708"/>
                  </a:cubicBezTo>
                  <a:lnTo>
                    <a:pt x="47086" y="52398"/>
                  </a:lnTo>
                  <a:cubicBezTo>
                    <a:pt x="52990" y="52398"/>
                    <a:pt x="55204" y="52398"/>
                    <a:pt x="55942" y="52398"/>
                  </a:cubicBezTo>
                  <a:cubicBezTo>
                    <a:pt x="58614" y="51819"/>
                    <a:pt x="61389" y="51819"/>
                    <a:pt x="64060" y="52398"/>
                  </a:cubicBezTo>
                  <a:cubicBezTo>
                    <a:pt x="63278" y="47043"/>
                    <a:pt x="59987" y="42383"/>
                    <a:pt x="55204" y="39852"/>
                  </a:cubicBezTo>
                  <a:lnTo>
                    <a:pt x="55204" y="39852"/>
                  </a:lnTo>
                  <a:cubicBezTo>
                    <a:pt x="58429" y="41029"/>
                    <a:pt x="61079" y="43409"/>
                    <a:pt x="62584" y="46494"/>
                  </a:cubicBezTo>
                  <a:cubicBezTo>
                    <a:pt x="62584" y="46494"/>
                    <a:pt x="67012" y="46494"/>
                    <a:pt x="69226" y="41328"/>
                  </a:cubicBezTo>
                  <a:cubicBezTo>
                    <a:pt x="66193" y="41768"/>
                    <a:pt x="63101" y="41252"/>
                    <a:pt x="60370" y="39852"/>
                  </a:cubicBezTo>
                  <a:lnTo>
                    <a:pt x="54466" y="39852"/>
                  </a:lnTo>
                  <a:cubicBezTo>
                    <a:pt x="48828" y="39994"/>
                    <a:pt x="43522" y="37200"/>
                    <a:pt x="40444" y="32472"/>
                  </a:cubicBezTo>
                  <a:cubicBezTo>
                    <a:pt x="38525" y="33093"/>
                    <a:pt x="36459" y="33093"/>
                    <a:pt x="34540" y="32472"/>
                  </a:cubicBezTo>
                  <a:lnTo>
                    <a:pt x="27160" y="32472"/>
                  </a:lnTo>
                  <a:lnTo>
                    <a:pt x="22732" y="32472"/>
                  </a:lnTo>
                  <a:lnTo>
                    <a:pt x="22732" y="32472"/>
                  </a:lnTo>
                  <a:cubicBezTo>
                    <a:pt x="25116" y="34395"/>
                    <a:pt x="26909" y="36954"/>
                    <a:pt x="27898" y="39852"/>
                  </a:cubicBezTo>
                  <a:cubicBezTo>
                    <a:pt x="33669" y="39177"/>
                    <a:pt x="38828" y="35920"/>
                    <a:pt x="41920" y="30996"/>
                  </a:cubicBezTo>
                  <a:cubicBezTo>
                    <a:pt x="41920" y="36900"/>
                    <a:pt x="32326" y="39852"/>
                    <a:pt x="27160" y="40590"/>
                  </a:cubicBezTo>
                  <a:lnTo>
                    <a:pt x="27160" y="40590"/>
                  </a:lnTo>
                  <a:cubicBezTo>
                    <a:pt x="27699" y="34668"/>
                    <a:pt x="24444" y="29048"/>
                    <a:pt x="19042" y="26568"/>
                  </a:cubicBezTo>
                  <a:lnTo>
                    <a:pt x="19042" y="26568"/>
                  </a:lnTo>
                  <a:cubicBezTo>
                    <a:pt x="15714" y="27813"/>
                    <a:pt x="12039" y="27813"/>
                    <a:pt x="8710" y="26568"/>
                  </a:cubicBezTo>
                  <a:lnTo>
                    <a:pt x="8710" y="26568"/>
                  </a:lnTo>
                  <a:cubicBezTo>
                    <a:pt x="14437" y="27930"/>
                    <a:pt x="20444" y="25928"/>
                    <a:pt x="24208" y="21402"/>
                  </a:cubicBezTo>
                  <a:cubicBezTo>
                    <a:pt x="24208" y="21402"/>
                    <a:pt x="24208" y="21402"/>
                    <a:pt x="24208" y="21402"/>
                  </a:cubicBezTo>
                  <a:lnTo>
                    <a:pt x="24208" y="21402"/>
                  </a:lnTo>
                  <a:cubicBezTo>
                    <a:pt x="19426" y="21232"/>
                    <a:pt x="15028" y="18756"/>
                    <a:pt x="12400" y="14760"/>
                  </a:cubicBezTo>
                  <a:cubicBezTo>
                    <a:pt x="10910" y="12526"/>
                    <a:pt x="10910" y="9614"/>
                    <a:pt x="12400" y="7380"/>
                  </a:cubicBezTo>
                  <a:lnTo>
                    <a:pt x="12400" y="7380"/>
                  </a:lnTo>
                  <a:lnTo>
                    <a:pt x="7972" y="7380"/>
                  </a:lnTo>
                  <a:lnTo>
                    <a:pt x="7972" y="7380"/>
                  </a:lnTo>
                  <a:lnTo>
                    <a:pt x="7972" y="7380"/>
                  </a:lnTo>
                  <a:cubicBezTo>
                    <a:pt x="5596" y="8288"/>
                    <a:pt x="2969" y="8288"/>
                    <a:pt x="592" y="7380"/>
                  </a:cubicBezTo>
                  <a:cubicBezTo>
                    <a:pt x="-197" y="4983"/>
                    <a:pt x="-197" y="2397"/>
                    <a:pt x="592" y="0"/>
                  </a:cubicBezTo>
                  <a:lnTo>
                    <a:pt x="592" y="0"/>
                  </a:lnTo>
                  <a:cubicBezTo>
                    <a:pt x="592" y="0"/>
                    <a:pt x="592" y="5166"/>
                    <a:pt x="592" y="7380"/>
                  </a:cubicBezTo>
                  <a:cubicBezTo>
                    <a:pt x="1714" y="10732"/>
                    <a:pt x="1714" y="14360"/>
                    <a:pt x="592" y="17712"/>
                  </a:cubicBezTo>
                  <a:cubicBezTo>
                    <a:pt x="6865" y="19368"/>
                    <a:pt x="13419" y="16248"/>
                    <a:pt x="16090" y="10332"/>
                  </a:cubicBezTo>
                  <a:cubicBezTo>
                    <a:pt x="14149" y="15284"/>
                    <a:pt x="9581" y="18714"/>
                    <a:pt x="4282" y="19188"/>
                  </a:cubicBezTo>
                  <a:lnTo>
                    <a:pt x="4282" y="19188"/>
                  </a:lnTo>
                  <a:cubicBezTo>
                    <a:pt x="4577" y="20649"/>
                    <a:pt x="4577" y="22155"/>
                    <a:pt x="4282" y="23616"/>
                  </a:cubicBezTo>
                  <a:cubicBezTo>
                    <a:pt x="8149" y="24864"/>
                    <a:pt x="10806" y="28412"/>
                    <a:pt x="10924" y="32472"/>
                  </a:cubicBezTo>
                  <a:cubicBezTo>
                    <a:pt x="18297" y="31430"/>
                    <a:pt x="25574" y="34923"/>
                    <a:pt x="29374" y="41328"/>
                  </a:cubicBezTo>
                  <a:cubicBezTo>
                    <a:pt x="30098" y="38670"/>
                    <a:pt x="30098" y="35868"/>
                    <a:pt x="29374" y="33210"/>
                  </a:cubicBezTo>
                  <a:cubicBezTo>
                    <a:pt x="29500" y="29280"/>
                    <a:pt x="27876" y="25497"/>
                    <a:pt x="24946" y="22878"/>
                  </a:cubicBezTo>
                  <a:lnTo>
                    <a:pt x="24946" y="22878"/>
                  </a:lnTo>
                  <a:cubicBezTo>
                    <a:pt x="24946" y="22878"/>
                    <a:pt x="24946" y="22878"/>
                    <a:pt x="21256" y="22878"/>
                  </a:cubicBezTo>
                  <a:lnTo>
                    <a:pt x="14614" y="22878"/>
                  </a:lnTo>
                  <a:cubicBezTo>
                    <a:pt x="15596" y="25240"/>
                    <a:pt x="15596" y="27896"/>
                    <a:pt x="14614" y="30258"/>
                  </a:cubicBezTo>
                  <a:cubicBezTo>
                    <a:pt x="16850" y="25851"/>
                    <a:pt x="16850" y="20643"/>
                    <a:pt x="14614" y="16236"/>
                  </a:cubicBezTo>
                  <a:lnTo>
                    <a:pt x="14614" y="16236"/>
                  </a:lnTo>
                  <a:cubicBezTo>
                    <a:pt x="14614" y="16236"/>
                    <a:pt x="14614" y="16236"/>
                    <a:pt x="14614" y="22140"/>
                  </a:cubicBezTo>
                  <a:lnTo>
                    <a:pt x="20518" y="22140"/>
                  </a:lnTo>
                  <a:cubicBezTo>
                    <a:pt x="23743" y="20963"/>
                    <a:pt x="26393" y="18583"/>
                    <a:pt x="27898" y="15498"/>
                  </a:cubicBezTo>
                  <a:cubicBezTo>
                    <a:pt x="28304" y="17196"/>
                    <a:pt x="28304" y="18966"/>
                    <a:pt x="27898" y="20664"/>
                  </a:cubicBezTo>
                  <a:cubicBezTo>
                    <a:pt x="30828" y="23283"/>
                    <a:pt x="32452" y="27066"/>
                    <a:pt x="32326" y="30996"/>
                  </a:cubicBezTo>
                  <a:cubicBezTo>
                    <a:pt x="32503" y="34144"/>
                    <a:pt x="31123" y="37179"/>
                    <a:pt x="28636" y="39114"/>
                  </a:cubicBezTo>
                  <a:lnTo>
                    <a:pt x="28636" y="39852"/>
                  </a:lnTo>
                  <a:cubicBezTo>
                    <a:pt x="28636" y="39852"/>
                    <a:pt x="28636" y="44280"/>
                    <a:pt x="28636" y="45018"/>
                  </a:cubicBezTo>
                  <a:cubicBezTo>
                    <a:pt x="34201" y="51743"/>
                    <a:pt x="43603" y="53866"/>
                    <a:pt x="51514" y="5018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6E9ED131-4BD8-4374-8AE2-8D2E21934CDE}"/>
                </a:ext>
              </a:extLst>
            </p:cNvPr>
            <p:cNvSpPr/>
            <p:nvPr/>
          </p:nvSpPr>
          <p:spPr>
            <a:xfrm>
              <a:off x="4046989" y="38014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4A92D4D4-A195-402D-89EC-64B773B58689}"/>
                </a:ext>
              </a:extLst>
            </p:cNvPr>
            <p:cNvSpPr/>
            <p:nvPr/>
          </p:nvSpPr>
          <p:spPr>
            <a:xfrm>
              <a:off x="3920791" y="38612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FD34AAA8-E09D-497E-A798-080A5DADB278}"/>
                </a:ext>
              </a:extLst>
            </p:cNvPr>
            <p:cNvSpPr/>
            <p:nvPr/>
          </p:nvSpPr>
          <p:spPr>
            <a:xfrm>
              <a:off x="3877248" y="3845732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48E21A1A-DF74-448B-A265-926A72FA026D}"/>
                </a:ext>
              </a:extLst>
            </p:cNvPr>
            <p:cNvSpPr/>
            <p:nvPr/>
          </p:nvSpPr>
          <p:spPr>
            <a:xfrm>
              <a:off x="3918577" y="3858041"/>
              <a:ext cx="17354" cy="12044"/>
            </a:xfrm>
            <a:custGeom>
              <a:avLst/>
              <a:gdLst>
                <a:gd name="connsiteX0" fmla="*/ 5166 w 17354"/>
                <a:gd name="connsiteY0" fmla="*/ 6141 h 12044"/>
                <a:gd name="connsiteX1" fmla="*/ 16236 w 17354"/>
                <a:gd name="connsiteY1" fmla="*/ 12045 h 12044"/>
                <a:gd name="connsiteX2" fmla="*/ 16236 w 17354"/>
                <a:gd name="connsiteY2" fmla="*/ 12045 h 12044"/>
                <a:gd name="connsiteX3" fmla="*/ 16236 w 17354"/>
                <a:gd name="connsiteY3" fmla="*/ 4665 h 12044"/>
                <a:gd name="connsiteX4" fmla="*/ 0 w 17354"/>
                <a:gd name="connsiteY4" fmla="*/ 237 h 12044"/>
                <a:gd name="connsiteX5" fmla="*/ 0 w 17354"/>
                <a:gd name="connsiteY5" fmla="*/ 5403 h 12044"/>
                <a:gd name="connsiteX6" fmla="*/ 0 w 17354"/>
                <a:gd name="connsiteY6" fmla="*/ 5403 h 12044"/>
                <a:gd name="connsiteX7" fmla="*/ 0 w 17354"/>
                <a:gd name="connsiteY7" fmla="*/ 5403 h 12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54" h="12044">
                  <a:moveTo>
                    <a:pt x="5166" y="6141"/>
                  </a:moveTo>
                  <a:cubicBezTo>
                    <a:pt x="8236" y="9102"/>
                    <a:pt x="12066" y="11147"/>
                    <a:pt x="16236" y="12045"/>
                  </a:cubicBezTo>
                  <a:cubicBezTo>
                    <a:pt x="16236" y="12045"/>
                    <a:pt x="16236" y="12045"/>
                    <a:pt x="16236" y="12045"/>
                  </a:cubicBezTo>
                  <a:cubicBezTo>
                    <a:pt x="17727" y="9811"/>
                    <a:pt x="17727" y="6899"/>
                    <a:pt x="16236" y="4665"/>
                  </a:cubicBezTo>
                  <a:cubicBezTo>
                    <a:pt x="16236" y="4665"/>
                    <a:pt x="11070" y="-1239"/>
                    <a:pt x="0" y="237"/>
                  </a:cubicBezTo>
                  <a:cubicBezTo>
                    <a:pt x="797" y="1867"/>
                    <a:pt x="797" y="3772"/>
                    <a:pt x="0" y="5403"/>
                  </a:cubicBezTo>
                  <a:lnTo>
                    <a:pt x="0" y="5403"/>
                  </a:lnTo>
                  <a:lnTo>
                    <a:pt x="0" y="5403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4EC60127-8C7B-4F74-B3F5-9FFC3F11AA05}"/>
                </a:ext>
              </a:extLst>
            </p:cNvPr>
            <p:cNvSpPr/>
            <p:nvPr/>
          </p:nvSpPr>
          <p:spPr>
            <a:xfrm>
              <a:off x="3876510" y="3839573"/>
              <a:ext cx="17712" cy="16375"/>
            </a:xfrm>
            <a:custGeom>
              <a:avLst/>
              <a:gdLst>
                <a:gd name="connsiteX0" fmla="*/ 1476 w 17712"/>
                <a:gd name="connsiteY0" fmla="*/ 6159 h 16375"/>
                <a:gd name="connsiteX1" fmla="*/ 1476 w 17712"/>
                <a:gd name="connsiteY1" fmla="*/ 12063 h 16375"/>
                <a:gd name="connsiteX2" fmla="*/ 17712 w 17712"/>
                <a:gd name="connsiteY2" fmla="*/ 15753 h 16375"/>
                <a:gd name="connsiteX3" fmla="*/ 17712 w 17712"/>
                <a:gd name="connsiteY3" fmla="*/ 15753 h 16375"/>
                <a:gd name="connsiteX4" fmla="*/ 17712 w 17712"/>
                <a:gd name="connsiteY4" fmla="*/ 11325 h 16375"/>
                <a:gd name="connsiteX5" fmla="*/ 0 w 17712"/>
                <a:gd name="connsiteY5" fmla="*/ 255 h 16375"/>
                <a:gd name="connsiteX6" fmla="*/ 1476 w 17712"/>
                <a:gd name="connsiteY6" fmla="*/ 6159 h 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2" h="16375">
                  <a:moveTo>
                    <a:pt x="1476" y="6159"/>
                  </a:moveTo>
                  <a:lnTo>
                    <a:pt x="1476" y="12063"/>
                  </a:lnTo>
                  <a:cubicBezTo>
                    <a:pt x="5934" y="15918"/>
                    <a:pt x="12022" y="17302"/>
                    <a:pt x="17712" y="15753"/>
                  </a:cubicBezTo>
                  <a:lnTo>
                    <a:pt x="17712" y="15753"/>
                  </a:lnTo>
                  <a:cubicBezTo>
                    <a:pt x="17712" y="15753"/>
                    <a:pt x="17712" y="15753"/>
                    <a:pt x="17712" y="11325"/>
                  </a:cubicBezTo>
                  <a:cubicBezTo>
                    <a:pt x="15557" y="3613"/>
                    <a:pt x="7874" y="-1185"/>
                    <a:pt x="0" y="255"/>
                  </a:cubicBezTo>
                  <a:cubicBezTo>
                    <a:pt x="1978" y="1520"/>
                    <a:pt x="2627" y="4111"/>
                    <a:pt x="1476" y="615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87A31F80-D187-40D2-9BE9-BA9CC30513CC}"/>
                </a:ext>
              </a:extLst>
            </p:cNvPr>
            <p:cNvSpPr/>
            <p:nvPr/>
          </p:nvSpPr>
          <p:spPr>
            <a:xfrm>
              <a:off x="3615258" y="3955694"/>
              <a:ext cx="13284" cy="11807"/>
            </a:xfrm>
            <a:custGeom>
              <a:avLst/>
              <a:gdLst>
                <a:gd name="connsiteX0" fmla="*/ 0 w 13284"/>
                <a:gd name="connsiteY0" fmla="*/ 6642 h 11807"/>
                <a:gd name="connsiteX1" fmla="*/ 0 w 13284"/>
                <a:gd name="connsiteY1" fmla="*/ 6642 h 11807"/>
                <a:gd name="connsiteX2" fmla="*/ 0 w 13284"/>
                <a:gd name="connsiteY2" fmla="*/ 6642 h 11807"/>
                <a:gd name="connsiteX3" fmla="*/ 0 w 13284"/>
                <a:gd name="connsiteY3" fmla="*/ 6642 h 11807"/>
                <a:gd name="connsiteX4" fmla="*/ 0 w 13284"/>
                <a:gd name="connsiteY4" fmla="*/ 11808 h 11807"/>
                <a:gd name="connsiteX5" fmla="*/ 5166 w 13284"/>
                <a:gd name="connsiteY5" fmla="*/ 11808 h 11807"/>
                <a:gd name="connsiteX6" fmla="*/ 13284 w 13284"/>
                <a:gd name="connsiteY6" fmla="*/ 8118 h 11807"/>
                <a:gd name="connsiteX7" fmla="*/ 13284 w 13284"/>
                <a:gd name="connsiteY7" fmla="*/ 0 h 11807"/>
                <a:gd name="connsiteX8" fmla="*/ 9594 w 13284"/>
                <a:gd name="connsiteY8" fmla="*/ 0 h 11807"/>
                <a:gd name="connsiteX9" fmla="*/ 5904 w 13284"/>
                <a:gd name="connsiteY9" fmla="*/ 0 h 11807"/>
                <a:gd name="connsiteX10" fmla="*/ 5904 w 13284"/>
                <a:gd name="connsiteY10" fmla="*/ 0 h 11807"/>
                <a:gd name="connsiteX11" fmla="*/ 0 w 13284"/>
                <a:gd name="connsiteY11" fmla="*/ 6642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4" h="11807">
                  <a:moveTo>
                    <a:pt x="0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359" y="8345"/>
                    <a:pt x="359" y="10105"/>
                    <a:pt x="0" y="11808"/>
                  </a:cubicBezTo>
                  <a:cubicBezTo>
                    <a:pt x="0" y="11808"/>
                    <a:pt x="0" y="11808"/>
                    <a:pt x="5166" y="11808"/>
                  </a:cubicBezTo>
                  <a:cubicBezTo>
                    <a:pt x="10332" y="11808"/>
                    <a:pt x="12546" y="11808"/>
                    <a:pt x="13284" y="8118"/>
                  </a:cubicBezTo>
                  <a:cubicBezTo>
                    <a:pt x="11662" y="5655"/>
                    <a:pt x="11662" y="2463"/>
                    <a:pt x="13284" y="0"/>
                  </a:cubicBezTo>
                  <a:lnTo>
                    <a:pt x="9594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639" y="3283"/>
                    <a:pt x="3230" y="5994"/>
                    <a:pt x="0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1FCDA778-F489-4C42-AC19-5CC0E30DEEDE}"/>
                </a:ext>
              </a:extLst>
            </p:cNvPr>
            <p:cNvSpPr/>
            <p:nvPr/>
          </p:nvSpPr>
          <p:spPr>
            <a:xfrm>
              <a:off x="3852894" y="3805141"/>
              <a:ext cx="10066" cy="16424"/>
            </a:xfrm>
            <a:custGeom>
              <a:avLst/>
              <a:gdLst>
                <a:gd name="connsiteX0" fmla="*/ 8118 w 10066"/>
                <a:gd name="connsiteY0" fmla="*/ 0 h 16424"/>
                <a:gd name="connsiteX1" fmla="*/ 3690 w 10066"/>
                <a:gd name="connsiteY1" fmla="*/ 0 h 16424"/>
                <a:gd name="connsiteX2" fmla="*/ 3690 w 10066"/>
                <a:gd name="connsiteY2" fmla="*/ 0 h 16424"/>
                <a:gd name="connsiteX3" fmla="*/ 0 w 10066"/>
                <a:gd name="connsiteY3" fmla="*/ 0 h 16424"/>
                <a:gd name="connsiteX4" fmla="*/ 0 w 10066"/>
                <a:gd name="connsiteY4" fmla="*/ 15498 h 16424"/>
                <a:gd name="connsiteX5" fmla="*/ 5904 w 10066"/>
                <a:gd name="connsiteY5" fmla="*/ 15498 h 16424"/>
                <a:gd name="connsiteX6" fmla="*/ 8118 w 10066"/>
                <a:gd name="connsiteY6" fmla="*/ 0 h 16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66" h="16424">
                  <a:moveTo>
                    <a:pt x="8118" y="0"/>
                  </a:moveTo>
                  <a:cubicBezTo>
                    <a:pt x="8118" y="0"/>
                    <a:pt x="8118" y="0"/>
                    <a:pt x="3690" y="0"/>
                  </a:cubicBezTo>
                  <a:lnTo>
                    <a:pt x="3690" y="0"/>
                  </a:lnTo>
                  <a:lnTo>
                    <a:pt x="0" y="0"/>
                  </a:lnTo>
                  <a:cubicBezTo>
                    <a:pt x="0" y="7380"/>
                    <a:pt x="0" y="12546"/>
                    <a:pt x="0" y="15498"/>
                  </a:cubicBezTo>
                  <a:cubicBezTo>
                    <a:pt x="1771" y="16733"/>
                    <a:pt x="4133" y="16733"/>
                    <a:pt x="5904" y="15498"/>
                  </a:cubicBezTo>
                  <a:cubicBezTo>
                    <a:pt x="10450" y="11634"/>
                    <a:pt x="11402" y="4983"/>
                    <a:pt x="811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69AE7EAF-4B69-473E-98BA-24364A6ECEF3}"/>
                </a:ext>
              </a:extLst>
            </p:cNvPr>
            <p:cNvSpPr/>
            <p:nvPr/>
          </p:nvSpPr>
          <p:spPr>
            <a:xfrm>
              <a:off x="3880939" y="3687061"/>
              <a:ext cx="54203" cy="81179"/>
            </a:xfrm>
            <a:custGeom>
              <a:avLst/>
              <a:gdLst>
                <a:gd name="connsiteX0" fmla="*/ 48708 w 54203"/>
                <a:gd name="connsiteY0" fmla="*/ 6642 h 81179"/>
                <a:gd name="connsiteX1" fmla="*/ 42804 w 54203"/>
                <a:gd name="connsiteY1" fmla="*/ 8118 h 81179"/>
                <a:gd name="connsiteX2" fmla="*/ 31734 w 54203"/>
                <a:gd name="connsiteY2" fmla="*/ 4428 h 81179"/>
                <a:gd name="connsiteX3" fmla="*/ 31734 w 54203"/>
                <a:gd name="connsiteY3" fmla="*/ 22140 h 81179"/>
                <a:gd name="connsiteX4" fmla="*/ 51660 w 54203"/>
                <a:gd name="connsiteY4" fmla="*/ 22140 h 81179"/>
                <a:gd name="connsiteX5" fmla="*/ 37638 w 54203"/>
                <a:gd name="connsiteY5" fmla="*/ 28782 h 81179"/>
                <a:gd name="connsiteX6" fmla="*/ 30996 w 54203"/>
                <a:gd name="connsiteY6" fmla="*/ 28782 h 81179"/>
                <a:gd name="connsiteX7" fmla="*/ 30996 w 54203"/>
                <a:gd name="connsiteY7" fmla="*/ 10332 h 81179"/>
                <a:gd name="connsiteX8" fmla="*/ 23616 w 54203"/>
                <a:gd name="connsiteY8" fmla="*/ 0 h 81179"/>
                <a:gd name="connsiteX9" fmla="*/ 8856 w 54203"/>
                <a:gd name="connsiteY9" fmla="*/ 8118 h 81179"/>
                <a:gd name="connsiteX10" fmla="*/ 8856 w 54203"/>
                <a:gd name="connsiteY10" fmla="*/ 8118 h 81179"/>
                <a:gd name="connsiteX11" fmla="*/ 0 w 54203"/>
                <a:gd name="connsiteY11" fmla="*/ 8118 h 81179"/>
                <a:gd name="connsiteX12" fmla="*/ 6642 w 54203"/>
                <a:gd name="connsiteY12" fmla="*/ 28044 h 81179"/>
                <a:gd name="connsiteX13" fmla="*/ 28782 w 54203"/>
                <a:gd name="connsiteY13" fmla="*/ 28044 h 81179"/>
                <a:gd name="connsiteX14" fmla="*/ 14760 w 54203"/>
                <a:gd name="connsiteY14" fmla="*/ 33210 h 81179"/>
                <a:gd name="connsiteX15" fmla="*/ 9594 w 54203"/>
                <a:gd name="connsiteY15" fmla="*/ 33210 h 81179"/>
                <a:gd name="connsiteX16" fmla="*/ 15498 w 54203"/>
                <a:gd name="connsiteY16" fmla="*/ 50184 h 81179"/>
                <a:gd name="connsiteX17" fmla="*/ 36162 w 54203"/>
                <a:gd name="connsiteY17" fmla="*/ 42804 h 81179"/>
                <a:gd name="connsiteX18" fmla="*/ 36162 w 54203"/>
                <a:gd name="connsiteY18" fmla="*/ 36162 h 81179"/>
                <a:gd name="connsiteX19" fmla="*/ 36162 w 54203"/>
                <a:gd name="connsiteY19" fmla="*/ 36162 h 81179"/>
                <a:gd name="connsiteX20" fmla="*/ 39852 w 54203"/>
                <a:gd name="connsiteY20" fmla="*/ 47970 h 81179"/>
                <a:gd name="connsiteX21" fmla="*/ 53874 w 54203"/>
                <a:gd name="connsiteY21" fmla="*/ 56088 h 81179"/>
                <a:gd name="connsiteX22" fmla="*/ 53874 w 54203"/>
                <a:gd name="connsiteY22" fmla="*/ 56088 h 81179"/>
                <a:gd name="connsiteX23" fmla="*/ 48708 w 54203"/>
                <a:gd name="connsiteY23" fmla="*/ 56088 h 81179"/>
                <a:gd name="connsiteX24" fmla="*/ 48708 w 54203"/>
                <a:gd name="connsiteY24" fmla="*/ 56088 h 81179"/>
                <a:gd name="connsiteX25" fmla="*/ 41328 w 54203"/>
                <a:gd name="connsiteY25" fmla="*/ 68634 h 81179"/>
                <a:gd name="connsiteX26" fmla="*/ 50922 w 54203"/>
                <a:gd name="connsiteY26" fmla="*/ 81180 h 81179"/>
                <a:gd name="connsiteX27" fmla="*/ 48708 w 54203"/>
                <a:gd name="connsiteY27" fmla="*/ 6642 h 8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203" h="81179">
                  <a:moveTo>
                    <a:pt x="48708" y="6642"/>
                  </a:moveTo>
                  <a:lnTo>
                    <a:pt x="42804" y="8118"/>
                  </a:lnTo>
                  <a:cubicBezTo>
                    <a:pt x="38811" y="8118"/>
                    <a:pt x="34930" y="6824"/>
                    <a:pt x="31734" y="4428"/>
                  </a:cubicBezTo>
                  <a:cubicBezTo>
                    <a:pt x="27225" y="9471"/>
                    <a:pt x="27225" y="17097"/>
                    <a:pt x="31734" y="22140"/>
                  </a:cubicBezTo>
                  <a:cubicBezTo>
                    <a:pt x="36162" y="26568"/>
                    <a:pt x="44280" y="22140"/>
                    <a:pt x="51660" y="22140"/>
                  </a:cubicBezTo>
                  <a:cubicBezTo>
                    <a:pt x="48029" y="26091"/>
                    <a:pt x="42996" y="28474"/>
                    <a:pt x="37638" y="28782"/>
                  </a:cubicBezTo>
                  <a:cubicBezTo>
                    <a:pt x="35483" y="29513"/>
                    <a:pt x="33151" y="29513"/>
                    <a:pt x="30996" y="28782"/>
                  </a:cubicBezTo>
                  <a:cubicBezTo>
                    <a:pt x="26029" y="23635"/>
                    <a:pt x="26029" y="15479"/>
                    <a:pt x="30996" y="10332"/>
                  </a:cubicBezTo>
                  <a:cubicBezTo>
                    <a:pt x="27513" y="7748"/>
                    <a:pt x="24930" y="4133"/>
                    <a:pt x="23616" y="0"/>
                  </a:cubicBezTo>
                  <a:cubicBezTo>
                    <a:pt x="20384" y="5022"/>
                    <a:pt x="14834" y="8074"/>
                    <a:pt x="8856" y="8118"/>
                  </a:cubicBezTo>
                  <a:lnTo>
                    <a:pt x="8856" y="8118"/>
                  </a:lnTo>
                  <a:cubicBezTo>
                    <a:pt x="6015" y="9267"/>
                    <a:pt x="2841" y="9267"/>
                    <a:pt x="0" y="8118"/>
                  </a:cubicBezTo>
                  <a:cubicBezTo>
                    <a:pt x="0" y="17712"/>
                    <a:pt x="0" y="25092"/>
                    <a:pt x="6642" y="28044"/>
                  </a:cubicBezTo>
                  <a:cubicBezTo>
                    <a:pt x="13284" y="30996"/>
                    <a:pt x="19926" y="28044"/>
                    <a:pt x="28782" y="28044"/>
                  </a:cubicBezTo>
                  <a:cubicBezTo>
                    <a:pt x="24561" y="30809"/>
                    <a:pt x="19764" y="32575"/>
                    <a:pt x="14760" y="33210"/>
                  </a:cubicBezTo>
                  <a:lnTo>
                    <a:pt x="9594" y="33210"/>
                  </a:lnTo>
                  <a:cubicBezTo>
                    <a:pt x="7203" y="39552"/>
                    <a:pt x="9690" y="46696"/>
                    <a:pt x="15498" y="50184"/>
                  </a:cubicBezTo>
                  <a:cubicBezTo>
                    <a:pt x="20664" y="50184"/>
                    <a:pt x="28782" y="50184"/>
                    <a:pt x="36162" y="42804"/>
                  </a:cubicBezTo>
                  <a:cubicBezTo>
                    <a:pt x="35800" y="40605"/>
                    <a:pt x="35800" y="38361"/>
                    <a:pt x="36162" y="36162"/>
                  </a:cubicBezTo>
                  <a:lnTo>
                    <a:pt x="36162" y="36162"/>
                  </a:lnTo>
                  <a:cubicBezTo>
                    <a:pt x="36000" y="40406"/>
                    <a:pt x="37299" y="44576"/>
                    <a:pt x="39852" y="47970"/>
                  </a:cubicBezTo>
                  <a:cubicBezTo>
                    <a:pt x="43380" y="52296"/>
                    <a:pt x="48369" y="55183"/>
                    <a:pt x="53874" y="56088"/>
                  </a:cubicBezTo>
                  <a:lnTo>
                    <a:pt x="53874" y="56088"/>
                  </a:lnTo>
                  <a:lnTo>
                    <a:pt x="48708" y="56088"/>
                  </a:lnTo>
                  <a:lnTo>
                    <a:pt x="48708" y="56088"/>
                  </a:lnTo>
                  <a:cubicBezTo>
                    <a:pt x="44560" y="59019"/>
                    <a:pt x="41874" y="63588"/>
                    <a:pt x="41328" y="68634"/>
                  </a:cubicBezTo>
                  <a:cubicBezTo>
                    <a:pt x="41328" y="73800"/>
                    <a:pt x="45018" y="77490"/>
                    <a:pt x="50922" y="81180"/>
                  </a:cubicBezTo>
                  <a:cubicBezTo>
                    <a:pt x="55948" y="56496"/>
                    <a:pt x="55195" y="30983"/>
                    <a:pt x="48708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A938FA74-8F1A-4C33-910B-1AD8C6D18BBA}"/>
                </a:ext>
              </a:extLst>
            </p:cNvPr>
            <p:cNvSpPr/>
            <p:nvPr/>
          </p:nvSpPr>
          <p:spPr>
            <a:xfrm>
              <a:off x="3614521" y="3937244"/>
              <a:ext cx="16235" cy="13283"/>
            </a:xfrm>
            <a:custGeom>
              <a:avLst/>
              <a:gdLst>
                <a:gd name="connsiteX0" fmla="*/ 8118 w 16235"/>
                <a:gd name="connsiteY0" fmla="*/ 5166 h 13283"/>
                <a:gd name="connsiteX1" fmla="*/ 8118 w 16235"/>
                <a:gd name="connsiteY1" fmla="*/ 0 h 13283"/>
                <a:gd name="connsiteX2" fmla="*/ 3690 w 16235"/>
                <a:gd name="connsiteY2" fmla="*/ 0 h 13283"/>
                <a:gd name="connsiteX3" fmla="*/ 0 w 16235"/>
                <a:gd name="connsiteY3" fmla="*/ 4428 h 13283"/>
                <a:gd name="connsiteX4" fmla="*/ 5166 w 16235"/>
                <a:gd name="connsiteY4" fmla="*/ 13284 h 13283"/>
                <a:gd name="connsiteX5" fmla="*/ 5166 w 16235"/>
                <a:gd name="connsiteY5" fmla="*/ 13284 h 13283"/>
                <a:gd name="connsiteX6" fmla="*/ 8856 w 16235"/>
                <a:gd name="connsiteY6" fmla="*/ 8856 h 13283"/>
                <a:gd name="connsiteX7" fmla="*/ 16236 w 16235"/>
                <a:gd name="connsiteY7" fmla="*/ 8856 h 13283"/>
                <a:gd name="connsiteX8" fmla="*/ 16236 w 16235"/>
                <a:gd name="connsiteY8" fmla="*/ 8856 h 13283"/>
                <a:gd name="connsiteX9" fmla="*/ 8118 w 16235"/>
                <a:gd name="connsiteY9" fmla="*/ 5166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5" h="13283">
                  <a:moveTo>
                    <a:pt x="8118" y="5166"/>
                  </a:moveTo>
                  <a:cubicBezTo>
                    <a:pt x="7325" y="3536"/>
                    <a:pt x="7325" y="1631"/>
                    <a:pt x="8118" y="0"/>
                  </a:cubicBezTo>
                  <a:lnTo>
                    <a:pt x="3690" y="0"/>
                  </a:lnTo>
                  <a:lnTo>
                    <a:pt x="0" y="4428"/>
                  </a:lnTo>
                  <a:cubicBezTo>
                    <a:pt x="3826" y="5507"/>
                    <a:pt x="6111" y="9423"/>
                    <a:pt x="5166" y="13284"/>
                  </a:cubicBezTo>
                  <a:lnTo>
                    <a:pt x="5166" y="13284"/>
                  </a:lnTo>
                  <a:cubicBezTo>
                    <a:pt x="5745" y="11369"/>
                    <a:pt x="7077" y="9771"/>
                    <a:pt x="8856" y="8856"/>
                  </a:cubicBezTo>
                  <a:cubicBezTo>
                    <a:pt x="11253" y="8068"/>
                    <a:pt x="13839" y="8068"/>
                    <a:pt x="16236" y="8856"/>
                  </a:cubicBezTo>
                  <a:lnTo>
                    <a:pt x="16236" y="8856"/>
                  </a:lnTo>
                  <a:cubicBezTo>
                    <a:pt x="13036" y="9356"/>
                    <a:pt x="9846" y="7905"/>
                    <a:pt x="8118" y="51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CABE6DED-DA7E-45AB-BD77-700E509FB38F}"/>
                </a:ext>
              </a:extLst>
            </p:cNvPr>
            <p:cNvSpPr/>
            <p:nvPr/>
          </p:nvSpPr>
          <p:spPr>
            <a:xfrm>
              <a:off x="3834618" y="3677467"/>
              <a:ext cx="54438" cy="54796"/>
            </a:xfrm>
            <a:custGeom>
              <a:avLst/>
              <a:gdLst>
                <a:gd name="connsiteX0" fmla="*/ 49273 w 54438"/>
                <a:gd name="connsiteY0" fmla="*/ 29520 h 54796"/>
                <a:gd name="connsiteX1" fmla="*/ 42631 w 54438"/>
                <a:gd name="connsiteY1" fmla="*/ 8856 h 54796"/>
                <a:gd name="connsiteX2" fmla="*/ 35251 w 54438"/>
                <a:gd name="connsiteY2" fmla="*/ 0 h 54796"/>
                <a:gd name="connsiteX3" fmla="*/ 35251 w 54438"/>
                <a:gd name="connsiteY3" fmla="*/ 0 h 54796"/>
                <a:gd name="connsiteX4" fmla="*/ 30823 w 54438"/>
                <a:gd name="connsiteY4" fmla="*/ 0 h 54796"/>
                <a:gd name="connsiteX5" fmla="*/ 25657 w 54438"/>
                <a:gd name="connsiteY5" fmla="*/ 0 h 54796"/>
                <a:gd name="connsiteX6" fmla="*/ 25657 w 54438"/>
                <a:gd name="connsiteY6" fmla="*/ 20664 h 54796"/>
                <a:gd name="connsiteX7" fmla="*/ 19015 w 54438"/>
                <a:gd name="connsiteY7" fmla="*/ 28044 h 54796"/>
                <a:gd name="connsiteX8" fmla="*/ 23443 w 54438"/>
                <a:gd name="connsiteY8" fmla="*/ 36900 h 54796"/>
                <a:gd name="connsiteX9" fmla="*/ 35989 w 54438"/>
                <a:gd name="connsiteY9" fmla="*/ 36900 h 54796"/>
                <a:gd name="connsiteX10" fmla="*/ 30085 w 54438"/>
                <a:gd name="connsiteY10" fmla="*/ 36900 h 54796"/>
                <a:gd name="connsiteX11" fmla="*/ 15716 w 54438"/>
                <a:gd name="connsiteY11" fmla="*/ 30689 h 54796"/>
                <a:gd name="connsiteX12" fmla="*/ 15325 w 54438"/>
                <a:gd name="connsiteY12" fmla="*/ 29520 h 54796"/>
                <a:gd name="connsiteX13" fmla="*/ 2779 w 54438"/>
                <a:gd name="connsiteY13" fmla="*/ 33210 h 54796"/>
                <a:gd name="connsiteX14" fmla="*/ 2779 w 54438"/>
                <a:gd name="connsiteY14" fmla="*/ 33210 h 54796"/>
                <a:gd name="connsiteX15" fmla="*/ 2779 w 54438"/>
                <a:gd name="connsiteY15" fmla="*/ 50922 h 54796"/>
                <a:gd name="connsiteX16" fmla="*/ 20491 w 54438"/>
                <a:gd name="connsiteY16" fmla="*/ 50922 h 54796"/>
                <a:gd name="connsiteX17" fmla="*/ 20491 w 54438"/>
                <a:gd name="connsiteY17" fmla="*/ 37638 h 54796"/>
                <a:gd name="connsiteX18" fmla="*/ 20491 w 54438"/>
                <a:gd name="connsiteY18" fmla="*/ 37638 h 54796"/>
                <a:gd name="connsiteX19" fmla="*/ 20491 w 54438"/>
                <a:gd name="connsiteY19" fmla="*/ 50184 h 54796"/>
                <a:gd name="connsiteX20" fmla="*/ 36727 w 54438"/>
                <a:gd name="connsiteY20" fmla="*/ 50184 h 54796"/>
                <a:gd name="connsiteX21" fmla="*/ 36727 w 54438"/>
                <a:gd name="connsiteY21" fmla="*/ 50184 h 54796"/>
                <a:gd name="connsiteX22" fmla="*/ 36727 w 54438"/>
                <a:gd name="connsiteY22" fmla="*/ 30258 h 54796"/>
                <a:gd name="connsiteX23" fmla="*/ 36727 w 54438"/>
                <a:gd name="connsiteY23" fmla="*/ 30258 h 54796"/>
                <a:gd name="connsiteX24" fmla="*/ 28609 w 54438"/>
                <a:gd name="connsiteY24" fmla="*/ 25092 h 54796"/>
                <a:gd name="connsiteX25" fmla="*/ 21967 w 54438"/>
                <a:gd name="connsiteY25" fmla="*/ 25092 h 54796"/>
                <a:gd name="connsiteX26" fmla="*/ 21967 w 54438"/>
                <a:gd name="connsiteY26" fmla="*/ 25092 h 54796"/>
                <a:gd name="connsiteX27" fmla="*/ 42631 w 54438"/>
                <a:gd name="connsiteY27" fmla="*/ 25092 h 54796"/>
                <a:gd name="connsiteX28" fmla="*/ 32299 w 54438"/>
                <a:gd name="connsiteY28" fmla="*/ 25092 h 54796"/>
                <a:gd name="connsiteX29" fmla="*/ 32299 w 54438"/>
                <a:gd name="connsiteY29" fmla="*/ 25092 h 54796"/>
                <a:gd name="connsiteX30" fmla="*/ 37465 w 54438"/>
                <a:gd name="connsiteY30" fmla="*/ 36162 h 54796"/>
                <a:gd name="connsiteX31" fmla="*/ 54439 w 54438"/>
                <a:gd name="connsiteY31" fmla="*/ 39852 h 54796"/>
                <a:gd name="connsiteX32" fmla="*/ 54439 w 54438"/>
                <a:gd name="connsiteY32" fmla="*/ 34686 h 5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4438" h="54796">
                  <a:moveTo>
                    <a:pt x="49273" y="29520"/>
                  </a:moveTo>
                  <a:cubicBezTo>
                    <a:pt x="43000" y="24666"/>
                    <a:pt x="40365" y="16454"/>
                    <a:pt x="42631" y="8856"/>
                  </a:cubicBezTo>
                  <a:cubicBezTo>
                    <a:pt x="39612" y="6418"/>
                    <a:pt x="37103" y="3408"/>
                    <a:pt x="35251" y="0"/>
                  </a:cubicBezTo>
                  <a:lnTo>
                    <a:pt x="35251" y="0"/>
                  </a:lnTo>
                  <a:lnTo>
                    <a:pt x="30823" y="0"/>
                  </a:lnTo>
                  <a:lnTo>
                    <a:pt x="25657" y="0"/>
                  </a:lnTo>
                  <a:cubicBezTo>
                    <a:pt x="27583" y="6753"/>
                    <a:pt x="27583" y="13911"/>
                    <a:pt x="25657" y="20664"/>
                  </a:cubicBezTo>
                  <a:cubicBezTo>
                    <a:pt x="24269" y="23757"/>
                    <a:pt x="21944" y="26338"/>
                    <a:pt x="19015" y="28044"/>
                  </a:cubicBezTo>
                  <a:cubicBezTo>
                    <a:pt x="18889" y="31557"/>
                    <a:pt x="20557" y="34893"/>
                    <a:pt x="23443" y="36900"/>
                  </a:cubicBezTo>
                  <a:cubicBezTo>
                    <a:pt x="27472" y="38502"/>
                    <a:pt x="31959" y="38502"/>
                    <a:pt x="35989" y="36900"/>
                  </a:cubicBezTo>
                  <a:lnTo>
                    <a:pt x="30085" y="36900"/>
                  </a:lnTo>
                  <a:cubicBezTo>
                    <a:pt x="24402" y="39153"/>
                    <a:pt x="17967" y="36372"/>
                    <a:pt x="15716" y="30689"/>
                  </a:cubicBezTo>
                  <a:cubicBezTo>
                    <a:pt x="15561" y="30307"/>
                    <a:pt x="15435" y="29916"/>
                    <a:pt x="15325" y="29520"/>
                  </a:cubicBezTo>
                  <a:cubicBezTo>
                    <a:pt x="11494" y="31721"/>
                    <a:pt x="7192" y="32986"/>
                    <a:pt x="2779" y="33210"/>
                  </a:cubicBezTo>
                  <a:lnTo>
                    <a:pt x="2779" y="33210"/>
                  </a:lnTo>
                  <a:cubicBezTo>
                    <a:pt x="-926" y="38532"/>
                    <a:pt x="-926" y="45600"/>
                    <a:pt x="2779" y="50922"/>
                  </a:cubicBezTo>
                  <a:cubicBezTo>
                    <a:pt x="7207" y="56088"/>
                    <a:pt x="13111" y="56088"/>
                    <a:pt x="20491" y="50922"/>
                  </a:cubicBezTo>
                  <a:cubicBezTo>
                    <a:pt x="17952" y="46857"/>
                    <a:pt x="17952" y="41703"/>
                    <a:pt x="20491" y="37638"/>
                  </a:cubicBezTo>
                  <a:lnTo>
                    <a:pt x="20491" y="37638"/>
                  </a:lnTo>
                  <a:cubicBezTo>
                    <a:pt x="17893" y="41417"/>
                    <a:pt x="17893" y="46405"/>
                    <a:pt x="20491" y="50184"/>
                  </a:cubicBezTo>
                  <a:cubicBezTo>
                    <a:pt x="25354" y="53636"/>
                    <a:pt x="31863" y="53636"/>
                    <a:pt x="36727" y="50184"/>
                  </a:cubicBezTo>
                  <a:lnTo>
                    <a:pt x="36727" y="50184"/>
                  </a:lnTo>
                  <a:cubicBezTo>
                    <a:pt x="33310" y="43980"/>
                    <a:pt x="33310" y="36462"/>
                    <a:pt x="36727" y="30258"/>
                  </a:cubicBezTo>
                  <a:lnTo>
                    <a:pt x="36727" y="30258"/>
                  </a:lnTo>
                  <a:cubicBezTo>
                    <a:pt x="33494" y="29547"/>
                    <a:pt x="30623" y="27718"/>
                    <a:pt x="28609" y="25092"/>
                  </a:cubicBezTo>
                  <a:cubicBezTo>
                    <a:pt x="26424" y="25624"/>
                    <a:pt x="24151" y="25624"/>
                    <a:pt x="21967" y="25092"/>
                  </a:cubicBezTo>
                  <a:lnTo>
                    <a:pt x="21967" y="25092"/>
                  </a:lnTo>
                  <a:cubicBezTo>
                    <a:pt x="28535" y="28060"/>
                    <a:pt x="36062" y="28060"/>
                    <a:pt x="42631" y="25092"/>
                  </a:cubicBezTo>
                  <a:lnTo>
                    <a:pt x="32299" y="25092"/>
                  </a:lnTo>
                  <a:lnTo>
                    <a:pt x="32299" y="25092"/>
                  </a:lnTo>
                  <a:cubicBezTo>
                    <a:pt x="32431" y="29334"/>
                    <a:pt x="34299" y="33335"/>
                    <a:pt x="37465" y="36162"/>
                  </a:cubicBezTo>
                  <a:cubicBezTo>
                    <a:pt x="42387" y="39653"/>
                    <a:pt x="48512" y="40986"/>
                    <a:pt x="54439" y="39852"/>
                  </a:cubicBezTo>
                  <a:cubicBezTo>
                    <a:pt x="54077" y="38149"/>
                    <a:pt x="54077" y="36389"/>
                    <a:pt x="54439" y="3468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5781EDD8-1686-479C-8D2C-5378DF9A7E8D}"/>
                </a:ext>
              </a:extLst>
            </p:cNvPr>
            <p:cNvSpPr/>
            <p:nvPr/>
          </p:nvSpPr>
          <p:spPr>
            <a:xfrm>
              <a:off x="3589429" y="3893892"/>
              <a:ext cx="14021" cy="14569"/>
            </a:xfrm>
            <a:custGeom>
              <a:avLst/>
              <a:gdLst>
                <a:gd name="connsiteX0" fmla="*/ 5166 w 14021"/>
                <a:gd name="connsiteY0" fmla="*/ 11617 h 14569"/>
                <a:gd name="connsiteX1" fmla="*/ 8856 w 14021"/>
                <a:gd name="connsiteY1" fmla="*/ 11617 h 14569"/>
                <a:gd name="connsiteX2" fmla="*/ 14022 w 14021"/>
                <a:gd name="connsiteY2" fmla="*/ 5713 h 14569"/>
                <a:gd name="connsiteX3" fmla="*/ 14022 w 14021"/>
                <a:gd name="connsiteY3" fmla="*/ 5713 h 14569"/>
                <a:gd name="connsiteX4" fmla="*/ 14022 w 14021"/>
                <a:gd name="connsiteY4" fmla="*/ 1285 h 14569"/>
                <a:gd name="connsiteX5" fmla="*/ 4428 w 14021"/>
                <a:gd name="connsiteY5" fmla="*/ 1285 h 14569"/>
                <a:gd name="connsiteX6" fmla="*/ 0 w 14021"/>
                <a:gd name="connsiteY6" fmla="*/ 4975 h 14569"/>
                <a:gd name="connsiteX7" fmla="*/ 0 w 14021"/>
                <a:gd name="connsiteY7" fmla="*/ 14569 h 14569"/>
                <a:gd name="connsiteX8" fmla="*/ 5166 w 14021"/>
                <a:gd name="connsiteY8" fmla="*/ 11617 h 1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21" h="14569">
                  <a:moveTo>
                    <a:pt x="5166" y="11617"/>
                  </a:moveTo>
                  <a:lnTo>
                    <a:pt x="8856" y="11617"/>
                  </a:lnTo>
                  <a:cubicBezTo>
                    <a:pt x="9449" y="8893"/>
                    <a:pt x="11401" y="6663"/>
                    <a:pt x="14022" y="5713"/>
                  </a:cubicBezTo>
                  <a:lnTo>
                    <a:pt x="14022" y="5713"/>
                  </a:lnTo>
                  <a:cubicBezTo>
                    <a:pt x="14022" y="5713"/>
                    <a:pt x="14022" y="5713"/>
                    <a:pt x="14022" y="1285"/>
                  </a:cubicBezTo>
                  <a:cubicBezTo>
                    <a:pt x="11054" y="-428"/>
                    <a:pt x="7396" y="-428"/>
                    <a:pt x="4428" y="1285"/>
                  </a:cubicBezTo>
                  <a:cubicBezTo>
                    <a:pt x="4428" y="1285"/>
                    <a:pt x="0" y="1285"/>
                    <a:pt x="0" y="4975"/>
                  </a:cubicBezTo>
                  <a:lnTo>
                    <a:pt x="0" y="14569"/>
                  </a:lnTo>
                  <a:cubicBezTo>
                    <a:pt x="1286" y="12967"/>
                    <a:pt x="3133" y="11912"/>
                    <a:pt x="5166" y="1161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136B20BA-CCED-43B0-9B88-485E904D7C52}"/>
                </a:ext>
              </a:extLst>
            </p:cNvPr>
            <p:cNvSpPr/>
            <p:nvPr/>
          </p:nvSpPr>
          <p:spPr>
            <a:xfrm>
              <a:off x="3900109" y="3718795"/>
              <a:ext cx="23633" cy="25092"/>
            </a:xfrm>
            <a:custGeom>
              <a:avLst/>
              <a:gdLst>
                <a:gd name="connsiteX0" fmla="*/ 23634 w 23633"/>
                <a:gd name="connsiteY0" fmla="*/ 11808 h 25092"/>
                <a:gd name="connsiteX1" fmla="*/ 14778 w 23633"/>
                <a:gd name="connsiteY1" fmla="*/ 5904 h 25092"/>
                <a:gd name="connsiteX2" fmla="*/ 11088 w 23633"/>
                <a:gd name="connsiteY2" fmla="*/ 0 h 25092"/>
                <a:gd name="connsiteX3" fmla="*/ 18 w 23633"/>
                <a:gd name="connsiteY3" fmla="*/ 8856 h 25092"/>
                <a:gd name="connsiteX4" fmla="*/ 14763 w 23633"/>
                <a:gd name="connsiteY4" fmla="*/ 25074 h 25092"/>
                <a:gd name="connsiteX5" fmla="*/ 15516 w 23633"/>
                <a:gd name="connsiteY5" fmla="*/ 25092 h 25092"/>
                <a:gd name="connsiteX6" fmla="*/ 23634 w 23633"/>
                <a:gd name="connsiteY6" fmla="*/ 11808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3" h="25092">
                  <a:moveTo>
                    <a:pt x="23634" y="11808"/>
                  </a:moveTo>
                  <a:cubicBezTo>
                    <a:pt x="20047" y="11010"/>
                    <a:pt x="16896" y="8905"/>
                    <a:pt x="14778" y="5904"/>
                  </a:cubicBezTo>
                  <a:lnTo>
                    <a:pt x="11088" y="0"/>
                  </a:lnTo>
                  <a:cubicBezTo>
                    <a:pt x="8394" y="4016"/>
                    <a:pt x="4527" y="7108"/>
                    <a:pt x="18" y="8856"/>
                  </a:cubicBezTo>
                  <a:cubicBezTo>
                    <a:pt x="-388" y="17406"/>
                    <a:pt x="6210" y="24667"/>
                    <a:pt x="14763" y="25074"/>
                  </a:cubicBezTo>
                  <a:cubicBezTo>
                    <a:pt x="15014" y="25086"/>
                    <a:pt x="15265" y="25092"/>
                    <a:pt x="15516" y="25092"/>
                  </a:cubicBezTo>
                  <a:cubicBezTo>
                    <a:pt x="15781" y="19571"/>
                    <a:pt x="18844" y="14565"/>
                    <a:pt x="23634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B3D14756-36AC-4012-BFC7-0B17FAEE7EFF}"/>
                </a:ext>
              </a:extLst>
            </p:cNvPr>
            <p:cNvSpPr/>
            <p:nvPr/>
          </p:nvSpPr>
          <p:spPr>
            <a:xfrm>
              <a:off x="3851061" y="3733556"/>
              <a:ext cx="46113" cy="41893"/>
            </a:xfrm>
            <a:custGeom>
              <a:avLst/>
              <a:gdLst>
                <a:gd name="connsiteX0" fmla="*/ 27664 w 46113"/>
                <a:gd name="connsiteY0" fmla="*/ 0 h 41893"/>
                <a:gd name="connsiteX1" fmla="*/ 19546 w 46113"/>
                <a:gd name="connsiteY1" fmla="*/ 0 h 41893"/>
                <a:gd name="connsiteX2" fmla="*/ 14380 w 46113"/>
                <a:gd name="connsiteY2" fmla="*/ 0 h 41893"/>
                <a:gd name="connsiteX3" fmla="*/ 14380 w 46113"/>
                <a:gd name="connsiteY3" fmla="*/ 0 h 41893"/>
                <a:gd name="connsiteX4" fmla="*/ 14380 w 46113"/>
                <a:gd name="connsiteY4" fmla="*/ 17712 h 41893"/>
                <a:gd name="connsiteX5" fmla="*/ 27664 w 46113"/>
                <a:gd name="connsiteY5" fmla="*/ 22878 h 41893"/>
                <a:gd name="connsiteX6" fmla="*/ 27664 w 46113"/>
                <a:gd name="connsiteY6" fmla="*/ 22878 h 41893"/>
                <a:gd name="connsiteX7" fmla="*/ 16594 w 46113"/>
                <a:gd name="connsiteY7" fmla="*/ 17712 h 41893"/>
                <a:gd name="connsiteX8" fmla="*/ 1096 w 46113"/>
                <a:gd name="connsiteY8" fmla="*/ 30996 h 41893"/>
                <a:gd name="connsiteX9" fmla="*/ 1096 w 46113"/>
                <a:gd name="connsiteY9" fmla="*/ 40590 h 41893"/>
                <a:gd name="connsiteX10" fmla="*/ 12904 w 46113"/>
                <a:gd name="connsiteY10" fmla="*/ 40590 h 41893"/>
                <a:gd name="connsiteX11" fmla="*/ 27664 w 46113"/>
                <a:gd name="connsiteY11" fmla="*/ 22878 h 41893"/>
                <a:gd name="connsiteX12" fmla="*/ 23236 w 46113"/>
                <a:gd name="connsiteY12" fmla="*/ 33948 h 41893"/>
                <a:gd name="connsiteX13" fmla="*/ 23236 w 46113"/>
                <a:gd name="connsiteY13" fmla="*/ 33948 h 41893"/>
                <a:gd name="connsiteX14" fmla="*/ 29878 w 46113"/>
                <a:gd name="connsiteY14" fmla="*/ 39852 h 41893"/>
                <a:gd name="connsiteX15" fmla="*/ 46114 w 46113"/>
                <a:gd name="connsiteY15" fmla="*/ 39852 h 41893"/>
                <a:gd name="connsiteX16" fmla="*/ 46114 w 46113"/>
                <a:gd name="connsiteY16" fmla="*/ 31734 h 41893"/>
                <a:gd name="connsiteX17" fmla="*/ 38734 w 46113"/>
                <a:gd name="connsiteY17" fmla="*/ 31734 h 41893"/>
                <a:gd name="connsiteX18" fmla="*/ 28402 w 46113"/>
                <a:gd name="connsiteY18" fmla="*/ 25830 h 41893"/>
                <a:gd name="connsiteX19" fmla="*/ 32830 w 46113"/>
                <a:gd name="connsiteY19" fmla="*/ 9594 h 41893"/>
                <a:gd name="connsiteX20" fmla="*/ 32830 w 46113"/>
                <a:gd name="connsiteY20" fmla="*/ 3690 h 41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6113" h="41893">
                  <a:moveTo>
                    <a:pt x="27664" y="0"/>
                  </a:moveTo>
                  <a:cubicBezTo>
                    <a:pt x="25059" y="1028"/>
                    <a:pt x="22151" y="1028"/>
                    <a:pt x="19546" y="0"/>
                  </a:cubicBezTo>
                  <a:lnTo>
                    <a:pt x="14380" y="0"/>
                  </a:lnTo>
                  <a:lnTo>
                    <a:pt x="14380" y="0"/>
                  </a:lnTo>
                  <a:cubicBezTo>
                    <a:pt x="11819" y="5627"/>
                    <a:pt x="11819" y="12085"/>
                    <a:pt x="14380" y="17712"/>
                  </a:cubicBezTo>
                  <a:cubicBezTo>
                    <a:pt x="17775" y="21389"/>
                    <a:pt x="22675" y="23296"/>
                    <a:pt x="27664" y="22878"/>
                  </a:cubicBezTo>
                  <a:lnTo>
                    <a:pt x="27664" y="22878"/>
                  </a:lnTo>
                  <a:cubicBezTo>
                    <a:pt x="23302" y="23347"/>
                    <a:pt x="19037" y="21357"/>
                    <a:pt x="16594" y="17712"/>
                  </a:cubicBezTo>
                  <a:cubicBezTo>
                    <a:pt x="9827" y="19824"/>
                    <a:pt x="4218" y="24628"/>
                    <a:pt x="1096" y="30996"/>
                  </a:cubicBezTo>
                  <a:cubicBezTo>
                    <a:pt x="-365" y="34028"/>
                    <a:pt x="-365" y="37558"/>
                    <a:pt x="1096" y="40590"/>
                  </a:cubicBezTo>
                  <a:cubicBezTo>
                    <a:pt x="4838" y="42328"/>
                    <a:pt x="9162" y="42328"/>
                    <a:pt x="12904" y="40590"/>
                  </a:cubicBezTo>
                  <a:cubicBezTo>
                    <a:pt x="17332" y="40590"/>
                    <a:pt x="24712" y="36162"/>
                    <a:pt x="27664" y="22878"/>
                  </a:cubicBezTo>
                  <a:cubicBezTo>
                    <a:pt x="27096" y="26870"/>
                    <a:pt x="25583" y="30668"/>
                    <a:pt x="23236" y="33948"/>
                  </a:cubicBezTo>
                  <a:lnTo>
                    <a:pt x="23236" y="33948"/>
                  </a:lnTo>
                  <a:cubicBezTo>
                    <a:pt x="24232" y="36965"/>
                    <a:pt x="26764" y="39217"/>
                    <a:pt x="29878" y="39852"/>
                  </a:cubicBezTo>
                  <a:cubicBezTo>
                    <a:pt x="35066" y="42067"/>
                    <a:pt x="40926" y="42067"/>
                    <a:pt x="46114" y="39852"/>
                  </a:cubicBezTo>
                  <a:cubicBezTo>
                    <a:pt x="45428" y="37189"/>
                    <a:pt x="45428" y="34397"/>
                    <a:pt x="46114" y="31734"/>
                  </a:cubicBezTo>
                  <a:cubicBezTo>
                    <a:pt x="43693" y="32359"/>
                    <a:pt x="41155" y="32359"/>
                    <a:pt x="38734" y="31734"/>
                  </a:cubicBezTo>
                  <a:cubicBezTo>
                    <a:pt x="34476" y="31772"/>
                    <a:pt x="30527" y="29516"/>
                    <a:pt x="28402" y="25830"/>
                  </a:cubicBezTo>
                  <a:cubicBezTo>
                    <a:pt x="25826" y="20054"/>
                    <a:pt x="27679" y="13262"/>
                    <a:pt x="32830" y="9594"/>
                  </a:cubicBezTo>
                  <a:cubicBezTo>
                    <a:pt x="32498" y="7640"/>
                    <a:pt x="32498" y="5644"/>
                    <a:pt x="32830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686D6028-8603-4FF5-AE7F-274D3F9A2064}"/>
                </a:ext>
              </a:extLst>
            </p:cNvPr>
            <p:cNvSpPr/>
            <p:nvPr/>
          </p:nvSpPr>
          <p:spPr>
            <a:xfrm>
              <a:off x="3851419" y="3771193"/>
              <a:ext cx="16634" cy="17970"/>
            </a:xfrm>
            <a:custGeom>
              <a:avLst/>
              <a:gdLst>
                <a:gd name="connsiteX0" fmla="*/ 8856 w 16634"/>
                <a:gd name="connsiteY0" fmla="*/ 16974 h 17970"/>
                <a:gd name="connsiteX1" fmla="*/ 16236 w 16634"/>
                <a:gd name="connsiteY1" fmla="*/ 5904 h 17970"/>
                <a:gd name="connsiteX2" fmla="*/ 16236 w 16634"/>
                <a:gd name="connsiteY2" fmla="*/ 0 h 17970"/>
                <a:gd name="connsiteX3" fmla="*/ 11808 w 16634"/>
                <a:gd name="connsiteY3" fmla="*/ 0 h 17970"/>
                <a:gd name="connsiteX4" fmla="*/ 8118 w 16634"/>
                <a:gd name="connsiteY4" fmla="*/ 0 h 17970"/>
                <a:gd name="connsiteX5" fmla="*/ 0 w 16634"/>
                <a:gd name="connsiteY5" fmla="*/ 0 h 17970"/>
                <a:gd name="connsiteX6" fmla="*/ 0 w 16634"/>
                <a:gd name="connsiteY6" fmla="*/ 16974 h 17970"/>
                <a:gd name="connsiteX7" fmla="*/ 0 w 16634"/>
                <a:gd name="connsiteY7" fmla="*/ 16974 h 17970"/>
                <a:gd name="connsiteX8" fmla="*/ 8856 w 16634"/>
                <a:gd name="connsiteY8" fmla="*/ 16974 h 1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34" h="17970">
                  <a:moveTo>
                    <a:pt x="8856" y="16974"/>
                  </a:moveTo>
                  <a:cubicBezTo>
                    <a:pt x="13122" y="14871"/>
                    <a:pt x="15933" y="10649"/>
                    <a:pt x="16236" y="5904"/>
                  </a:cubicBezTo>
                  <a:cubicBezTo>
                    <a:pt x="16767" y="3972"/>
                    <a:pt x="16767" y="1931"/>
                    <a:pt x="16236" y="0"/>
                  </a:cubicBezTo>
                  <a:lnTo>
                    <a:pt x="11808" y="0"/>
                  </a:lnTo>
                  <a:lnTo>
                    <a:pt x="8118" y="0"/>
                  </a:lnTo>
                  <a:cubicBezTo>
                    <a:pt x="5572" y="1313"/>
                    <a:pt x="2546" y="1313"/>
                    <a:pt x="0" y="0"/>
                  </a:cubicBezTo>
                  <a:cubicBezTo>
                    <a:pt x="0" y="7380"/>
                    <a:pt x="0" y="12546"/>
                    <a:pt x="0" y="16974"/>
                  </a:cubicBezTo>
                  <a:lnTo>
                    <a:pt x="0" y="16974"/>
                  </a:lnTo>
                  <a:cubicBezTo>
                    <a:pt x="2804" y="18303"/>
                    <a:pt x="6052" y="18303"/>
                    <a:pt x="8856" y="1697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EF395B3F-ED3E-4AF5-BAAA-D5AB55D4F5B7}"/>
                </a:ext>
              </a:extLst>
            </p:cNvPr>
            <p:cNvSpPr/>
            <p:nvPr/>
          </p:nvSpPr>
          <p:spPr>
            <a:xfrm>
              <a:off x="3857323" y="3817687"/>
              <a:ext cx="9431" cy="13283"/>
            </a:xfrm>
            <a:custGeom>
              <a:avLst/>
              <a:gdLst>
                <a:gd name="connsiteX0" fmla="*/ 8856 w 9431"/>
                <a:gd name="connsiteY0" fmla="*/ 13284 h 13283"/>
                <a:gd name="connsiteX1" fmla="*/ 4428 w 9431"/>
                <a:gd name="connsiteY1" fmla="*/ 0 h 13283"/>
                <a:gd name="connsiteX2" fmla="*/ 0 w 9431"/>
                <a:gd name="connsiteY2" fmla="*/ 0 h 13283"/>
                <a:gd name="connsiteX3" fmla="*/ 0 w 9431"/>
                <a:gd name="connsiteY3" fmla="*/ 0 h 13283"/>
                <a:gd name="connsiteX4" fmla="*/ 7380 w 9431"/>
                <a:gd name="connsiteY4" fmla="*/ 11808 h 13283"/>
                <a:gd name="connsiteX5" fmla="*/ 8856 w 9431"/>
                <a:gd name="connsiteY5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1" h="13283">
                  <a:moveTo>
                    <a:pt x="8856" y="13284"/>
                  </a:moveTo>
                  <a:cubicBezTo>
                    <a:pt x="10450" y="8364"/>
                    <a:pt x="8657" y="2981"/>
                    <a:pt x="4428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7380"/>
                    <a:pt x="0" y="11070"/>
                    <a:pt x="7380" y="11808"/>
                  </a:cubicBezTo>
                  <a:cubicBezTo>
                    <a:pt x="7749" y="12411"/>
                    <a:pt x="8251" y="12916"/>
                    <a:pt x="8856" y="1328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81A5485A-A75F-4B64-A830-A3666D0F06F3}"/>
                </a:ext>
              </a:extLst>
            </p:cNvPr>
            <p:cNvSpPr/>
            <p:nvPr/>
          </p:nvSpPr>
          <p:spPr>
            <a:xfrm>
              <a:off x="3854616" y="3788167"/>
              <a:ext cx="15252" cy="17712"/>
            </a:xfrm>
            <a:custGeom>
              <a:avLst/>
              <a:gdLst>
                <a:gd name="connsiteX0" fmla="*/ 7134 w 15252"/>
                <a:gd name="connsiteY0" fmla="*/ 0 h 17712"/>
                <a:gd name="connsiteX1" fmla="*/ 7134 w 15252"/>
                <a:gd name="connsiteY1" fmla="*/ 0 h 17712"/>
                <a:gd name="connsiteX2" fmla="*/ 7134 w 15252"/>
                <a:gd name="connsiteY2" fmla="*/ 0 h 17712"/>
                <a:gd name="connsiteX3" fmla="*/ 1968 w 15252"/>
                <a:gd name="connsiteY3" fmla="*/ 0 h 17712"/>
                <a:gd name="connsiteX4" fmla="*/ 1968 w 15252"/>
                <a:gd name="connsiteY4" fmla="*/ 17712 h 17712"/>
                <a:gd name="connsiteX5" fmla="*/ 7134 w 15252"/>
                <a:gd name="connsiteY5" fmla="*/ 17712 h 17712"/>
                <a:gd name="connsiteX6" fmla="*/ 15252 w 15252"/>
                <a:gd name="connsiteY6" fmla="*/ 8118 h 17712"/>
                <a:gd name="connsiteX7" fmla="*/ 7134 w 15252"/>
                <a:gd name="connsiteY7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2" h="17712">
                  <a:moveTo>
                    <a:pt x="7134" y="0"/>
                  </a:moveTo>
                  <a:lnTo>
                    <a:pt x="7134" y="0"/>
                  </a:lnTo>
                  <a:lnTo>
                    <a:pt x="7134" y="0"/>
                  </a:lnTo>
                  <a:lnTo>
                    <a:pt x="1968" y="0"/>
                  </a:lnTo>
                  <a:cubicBezTo>
                    <a:pt x="1968" y="8118"/>
                    <a:pt x="-2460" y="13284"/>
                    <a:pt x="1968" y="17712"/>
                  </a:cubicBezTo>
                  <a:lnTo>
                    <a:pt x="7134" y="17712"/>
                  </a:lnTo>
                  <a:cubicBezTo>
                    <a:pt x="10824" y="17712"/>
                    <a:pt x="13776" y="12546"/>
                    <a:pt x="15252" y="8118"/>
                  </a:cubicBezTo>
                  <a:cubicBezTo>
                    <a:pt x="14905" y="3787"/>
                    <a:pt x="11466" y="348"/>
                    <a:pt x="713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4FC01DD3-DEF4-46DE-A0A1-807610507EBF}"/>
                </a:ext>
              </a:extLst>
            </p:cNvPr>
            <p:cNvSpPr/>
            <p:nvPr/>
          </p:nvSpPr>
          <p:spPr>
            <a:xfrm>
              <a:off x="3898637" y="3759385"/>
              <a:ext cx="13297" cy="22140"/>
            </a:xfrm>
            <a:custGeom>
              <a:avLst/>
              <a:gdLst>
                <a:gd name="connsiteX0" fmla="*/ 13297 w 13297"/>
                <a:gd name="connsiteY0" fmla="*/ 11070 h 22140"/>
                <a:gd name="connsiteX1" fmla="*/ 13297 w 13297"/>
                <a:gd name="connsiteY1" fmla="*/ 11070 h 22140"/>
                <a:gd name="connsiteX2" fmla="*/ 13297 w 13297"/>
                <a:gd name="connsiteY2" fmla="*/ 0 h 22140"/>
                <a:gd name="connsiteX3" fmla="*/ 13297 w 13297"/>
                <a:gd name="connsiteY3" fmla="*/ 0 h 22140"/>
                <a:gd name="connsiteX4" fmla="*/ 8869 w 13297"/>
                <a:gd name="connsiteY4" fmla="*/ 0 h 22140"/>
                <a:gd name="connsiteX5" fmla="*/ 5179 w 13297"/>
                <a:gd name="connsiteY5" fmla="*/ 0 h 22140"/>
                <a:gd name="connsiteX6" fmla="*/ 13 w 13297"/>
                <a:gd name="connsiteY6" fmla="*/ 12546 h 22140"/>
                <a:gd name="connsiteX7" fmla="*/ 6655 w 13297"/>
                <a:gd name="connsiteY7" fmla="*/ 22140 h 22140"/>
                <a:gd name="connsiteX8" fmla="*/ 13297 w 13297"/>
                <a:gd name="connsiteY8" fmla="*/ 1107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97" h="22140">
                  <a:moveTo>
                    <a:pt x="13297" y="11070"/>
                  </a:moveTo>
                  <a:lnTo>
                    <a:pt x="13297" y="11070"/>
                  </a:lnTo>
                  <a:cubicBezTo>
                    <a:pt x="11777" y="7536"/>
                    <a:pt x="11777" y="3534"/>
                    <a:pt x="13297" y="0"/>
                  </a:cubicBezTo>
                  <a:lnTo>
                    <a:pt x="13297" y="0"/>
                  </a:lnTo>
                  <a:lnTo>
                    <a:pt x="8869" y="0"/>
                  </a:lnTo>
                  <a:cubicBezTo>
                    <a:pt x="7681" y="455"/>
                    <a:pt x="6368" y="455"/>
                    <a:pt x="5179" y="0"/>
                  </a:cubicBezTo>
                  <a:cubicBezTo>
                    <a:pt x="1711" y="3227"/>
                    <a:pt x="-179" y="7810"/>
                    <a:pt x="13" y="12546"/>
                  </a:cubicBezTo>
                  <a:cubicBezTo>
                    <a:pt x="382" y="16691"/>
                    <a:pt x="2906" y="20336"/>
                    <a:pt x="6655" y="22140"/>
                  </a:cubicBezTo>
                  <a:cubicBezTo>
                    <a:pt x="7866" y="17934"/>
                    <a:pt x="10153" y="14117"/>
                    <a:pt x="13297" y="1107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5755A288-183C-47C7-BC26-33ED4F2B1537}"/>
                </a:ext>
              </a:extLst>
            </p:cNvPr>
            <p:cNvSpPr/>
            <p:nvPr/>
          </p:nvSpPr>
          <p:spPr>
            <a:xfrm>
              <a:off x="3878546" y="3742411"/>
              <a:ext cx="19366" cy="20922"/>
            </a:xfrm>
            <a:custGeom>
              <a:avLst/>
              <a:gdLst>
                <a:gd name="connsiteX0" fmla="*/ 19367 w 19366"/>
                <a:gd name="connsiteY0" fmla="*/ 0 h 20922"/>
                <a:gd name="connsiteX1" fmla="*/ 13463 w 19366"/>
                <a:gd name="connsiteY1" fmla="*/ 0 h 20922"/>
                <a:gd name="connsiteX2" fmla="*/ 5345 w 19366"/>
                <a:gd name="connsiteY2" fmla="*/ 0 h 20922"/>
                <a:gd name="connsiteX3" fmla="*/ 5345 w 19366"/>
                <a:gd name="connsiteY3" fmla="*/ 0 h 20922"/>
                <a:gd name="connsiteX4" fmla="*/ 917 w 19366"/>
                <a:gd name="connsiteY4" fmla="*/ 15498 h 20922"/>
                <a:gd name="connsiteX5" fmla="*/ 17891 w 19366"/>
                <a:gd name="connsiteY5" fmla="*/ 19926 h 20922"/>
                <a:gd name="connsiteX6" fmla="*/ 17891 w 19366"/>
                <a:gd name="connsiteY6" fmla="*/ 14760 h 20922"/>
                <a:gd name="connsiteX7" fmla="*/ 19367 w 19366"/>
                <a:gd name="connsiteY7" fmla="*/ 0 h 2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66" h="20922">
                  <a:moveTo>
                    <a:pt x="19367" y="0"/>
                  </a:moveTo>
                  <a:lnTo>
                    <a:pt x="13463" y="0"/>
                  </a:lnTo>
                  <a:cubicBezTo>
                    <a:pt x="10843" y="959"/>
                    <a:pt x="7965" y="959"/>
                    <a:pt x="5345" y="0"/>
                  </a:cubicBezTo>
                  <a:lnTo>
                    <a:pt x="5345" y="0"/>
                  </a:lnTo>
                  <a:cubicBezTo>
                    <a:pt x="548" y="3578"/>
                    <a:pt x="-1268" y="9925"/>
                    <a:pt x="917" y="15498"/>
                  </a:cubicBezTo>
                  <a:cubicBezTo>
                    <a:pt x="917" y="20664"/>
                    <a:pt x="9773" y="22140"/>
                    <a:pt x="17891" y="19926"/>
                  </a:cubicBezTo>
                  <a:lnTo>
                    <a:pt x="17891" y="14760"/>
                  </a:lnTo>
                  <a:cubicBezTo>
                    <a:pt x="15529" y="9962"/>
                    <a:pt x="16097" y="4235"/>
                    <a:pt x="19367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104D716B-AF2C-4B93-A462-288561B4E536}"/>
                </a:ext>
              </a:extLst>
            </p:cNvPr>
            <p:cNvSpPr/>
            <p:nvPr/>
          </p:nvSpPr>
          <p:spPr>
            <a:xfrm>
              <a:off x="3793854" y="3544627"/>
              <a:ext cx="25263" cy="14022"/>
            </a:xfrm>
            <a:custGeom>
              <a:avLst/>
              <a:gdLst>
                <a:gd name="connsiteX0" fmla="*/ 0 w 25263"/>
                <a:gd name="connsiteY0" fmla="*/ 14022 h 14022"/>
                <a:gd name="connsiteX1" fmla="*/ 25092 w 25263"/>
                <a:gd name="connsiteY1" fmla="*/ 14022 h 14022"/>
                <a:gd name="connsiteX2" fmla="*/ 25092 w 25263"/>
                <a:gd name="connsiteY2" fmla="*/ 5904 h 14022"/>
                <a:gd name="connsiteX3" fmla="*/ 25092 w 25263"/>
                <a:gd name="connsiteY3" fmla="*/ 5904 h 14022"/>
                <a:gd name="connsiteX4" fmla="*/ 16236 w 25263"/>
                <a:gd name="connsiteY4" fmla="*/ 5904 h 14022"/>
                <a:gd name="connsiteX5" fmla="*/ 8118 w 25263"/>
                <a:gd name="connsiteY5" fmla="*/ 5904 h 14022"/>
                <a:gd name="connsiteX6" fmla="*/ 4428 w 25263"/>
                <a:gd name="connsiteY6" fmla="*/ 0 h 14022"/>
                <a:gd name="connsiteX7" fmla="*/ 0 w 25263"/>
                <a:gd name="connsiteY7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263" h="14022">
                  <a:moveTo>
                    <a:pt x="0" y="14022"/>
                  </a:moveTo>
                  <a:lnTo>
                    <a:pt x="25092" y="14022"/>
                  </a:lnTo>
                  <a:cubicBezTo>
                    <a:pt x="25321" y="11321"/>
                    <a:pt x="25321" y="8605"/>
                    <a:pt x="25092" y="5904"/>
                  </a:cubicBezTo>
                  <a:lnTo>
                    <a:pt x="25092" y="5904"/>
                  </a:lnTo>
                  <a:cubicBezTo>
                    <a:pt x="22184" y="6654"/>
                    <a:pt x="19144" y="6654"/>
                    <a:pt x="16236" y="5904"/>
                  </a:cubicBezTo>
                  <a:cubicBezTo>
                    <a:pt x="13587" y="6663"/>
                    <a:pt x="10767" y="6663"/>
                    <a:pt x="8118" y="5904"/>
                  </a:cubicBezTo>
                  <a:cubicBezTo>
                    <a:pt x="6244" y="4422"/>
                    <a:pt x="4937" y="2336"/>
                    <a:pt x="4428" y="0"/>
                  </a:cubicBezTo>
                  <a:cubicBezTo>
                    <a:pt x="2207" y="4404"/>
                    <a:pt x="709" y="9140"/>
                    <a:pt x="0" y="1402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FB5F3E91-F3AD-4C5D-9C14-74E59B4B1C93}"/>
                </a:ext>
              </a:extLst>
            </p:cNvPr>
            <p:cNvSpPr/>
            <p:nvPr/>
          </p:nvSpPr>
          <p:spPr>
            <a:xfrm>
              <a:off x="3804677" y="3582265"/>
              <a:ext cx="26077" cy="16558"/>
            </a:xfrm>
            <a:custGeom>
              <a:avLst/>
              <a:gdLst>
                <a:gd name="connsiteX0" fmla="*/ 985 w 26077"/>
                <a:gd name="connsiteY0" fmla="*/ 14760 h 16558"/>
                <a:gd name="connsiteX1" fmla="*/ 26077 w 26077"/>
                <a:gd name="connsiteY1" fmla="*/ 8856 h 16558"/>
                <a:gd name="connsiteX2" fmla="*/ 20173 w 26077"/>
                <a:gd name="connsiteY2" fmla="*/ 0 h 16558"/>
                <a:gd name="connsiteX3" fmla="*/ 6889 w 26077"/>
                <a:gd name="connsiteY3" fmla="*/ 5166 h 16558"/>
                <a:gd name="connsiteX4" fmla="*/ 985 w 26077"/>
                <a:gd name="connsiteY4" fmla="*/ 5166 h 16558"/>
                <a:gd name="connsiteX5" fmla="*/ 985 w 26077"/>
                <a:gd name="connsiteY5" fmla="*/ 5166 h 16558"/>
                <a:gd name="connsiteX6" fmla="*/ 985 w 26077"/>
                <a:gd name="connsiteY6" fmla="*/ 13284 h 16558"/>
                <a:gd name="connsiteX7" fmla="*/ 985 w 26077"/>
                <a:gd name="connsiteY7" fmla="*/ 13284 h 1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77" h="16558">
                  <a:moveTo>
                    <a:pt x="985" y="14760"/>
                  </a:moveTo>
                  <a:cubicBezTo>
                    <a:pt x="5413" y="19188"/>
                    <a:pt x="15007" y="14760"/>
                    <a:pt x="26077" y="8856"/>
                  </a:cubicBezTo>
                  <a:cubicBezTo>
                    <a:pt x="23531" y="6333"/>
                    <a:pt x="21524" y="3320"/>
                    <a:pt x="20173" y="0"/>
                  </a:cubicBezTo>
                  <a:cubicBezTo>
                    <a:pt x="16535" y="3301"/>
                    <a:pt x="11804" y="5141"/>
                    <a:pt x="6889" y="5166"/>
                  </a:cubicBezTo>
                  <a:lnTo>
                    <a:pt x="985" y="5166"/>
                  </a:lnTo>
                  <a:lnTo>
                    <a:pt x="985" y="5166"/>
                  </a:lnTo>
                  <a:cubicBezTo>
                    <a:pt x="-328" y="7713"/>
                    <a:pt x="-328" y="10737"/>
                    <a:pt x="985" y="13284"/>
                  </a:cubicBezTo>
                  <a:lnTo>
                    <a:pt x="985" y="132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B7AFD9D8-B7A0-4501-A00E-FADBF16CD473}"/>
                </a:ext>
              </a:extLst>
            </p:cNvPr>
            <p:cNvSpPr/>
            <p:nvPr/>
          </p:nvSpPr>
          <p:spPr>
            <a:xfrm>
              <a:off x="3797544" y="3580789"/>
              <a:ext cx="6642" cy="11070"/>
            </a:xfrm>
            <a:custGeom>
              <a:avLst/>
              <a:gdLst>
                <a:gd name="connsiteX0" fmla="*/ 6642 w 6642"/>
                <a:gd name="connsiteY0" fmla="*/ 5166 h 11070"/>
                <a:gd name="connsiteX1" fmla="*/ 0 w 6642"/>
                <a:gd name="connsiteY1" fmla="*/ 0 h 11070"/>
                <a:gd name="connsiteX2" fmla="*/ 4428 w 6642"/>
                <a:gd name="connsiteY2" fmla="*/ 11070 h 11070"/>
                <a:gd name="connsiteX3" fmla="*/ 6642 w 6642"/>
                <a:gd name="connsiteY3" fmla="*/ 5166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11070">
                  <a:moveTo>
                    <a:pt x="6642" y="5166"/>
                  </a:moveTo>
                  <a:cubicBezTo>
                    <a:pt x="4015" y="4058"/>
                    <a:pt x="1720" y="2276"/>
                    <a:pt x="0" y="0"/>
                  </a:cubicBezTo>
                  <a:cubicBezTo>
                    <a:pt x="1159" y="3810"/>
                    <a:pt x="2635" y="7514"/>
                    <a:pt x="4428" y="11070"/>
                  </a:cubicBezTo>
                  <a:cubicBezTo>
                    <a:pt x="4339" y="8884"/>
                    <a:pt x="5136" y="6755"/>
                    <a:pt x="6642" y="51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142B6D66-793E-48A0-8870-6BCC09A10F8A}"/>
                </a:ext>
              </a:extLst>
            </p:cNvPr>
            <p:cNvSpPr/>
            <p:nvPr/>
          </p:nvSpPr>
          <p:spPr>
            <a:xfrm>
              <a:off x="3807139" y="3599978"/>
              <a:ext cx="21409" cy="23615"/>
            </a:xfrm>
            <a:custGeom>
              <a:avLst/>
              <a:gdLst>
                <a:gd name="connsiteX0" fmla="*/ 21402 w 21409"/>
                <a:gd name="connsiteY0" fmla="*/ 19188 h 23615"/>
                <a:gd name="connsiteX1" fmla="*/ 16974 w 21409"/>
                <a:gd name="connsiteY1" fmla="*/ 19188 h 23615"/>
                <a:gd name="connsiteX2" fmla="*/ 6642 w 21409"/>
                <a:gd name="connsiteY2" fmla="*/ 0 h 23615"/>
                <a:gd name="connsiteX3" fmla="*/ 6642 w 21409"/>
                <a:gd name="connsiteY3" fmla="*/ 0 h 23615"/>
                <a:gd name="connsiteX4" fmla="*/ 0 w 21409"/>
                <a:gd name="connsiteY4" fmla="*/ 0 h 23615"/>
                <a:gd name="connsiteX5" fmla="*/ 18450 w 21409"/>
                <a:gd name="connsiteY5" fmla="*/ 23616 h 23615"/>
                <a:gd name="connsiteX6" fmla="*/ 21402 w 21409"/>
                <a:gd name="connsiteY6" fmla="*/ 19188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9" h="23615">
                  <a:moveTo>
                    <a:pt x="21402" y="19188"/>
                  </a:moveTo>
                  <a:lnTo>
                    <a:pt x="16974" y="19188"/>
                  </a:lnTo>
                  <a:cubicBezTo>
                    <a:pt x="10332" y="19188"/>
                    <a:pt x="8118" y="8118"/>
                    <a:pt x="6642" y="0"/>
                  </a:cubicBezTo>
                  <a:lnTo>
                    <a:pt x="6642" y="0"/>
                  </a:lnTo>
                  <a:lnTo>
                    <a:pt x="0" y="0"/>
                  </a:lnTo>
                  <a:cubicBezTo>
                    <a:pt x="5395" y="8434"/>
                    <a:pt x="11572" y="16341"/>
                    <a:pt x="18450" y="23616"/>
                  </a:cubicBezTo>
                  <a:cubicBezTo>
                    <a:pt x="20310" y="22962"/>
                    <a:pt x="21513" y="21157"/>
                    <a:pt x="21402" y="1918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A19AE947-9747-4531-87B8-C6CCA3A80C1C}"/>
                </a:ext>
              </a:extLst>
            </p:cNvPr>
            <p:cNvSpPr/>
            <p:nvPr/>
          </p:nvSpPr>
          <p:spPr>
            <a:xfrm>
              <a:off x="3841825" y="3635402"/>
              <a:ext cx="32471" cy="42837"/>
            </a:xfrm>
            <a:custGeom>
              <a:avLst/>
              <a:gdLst>
                <a:gd name="connsiteX0" fmla="*/ 14022 w 32471"/>
                <a:gd name="connsiteY0" fmla="*/ 41328 h 42837"/>
                <a:gd name="connsiteX1" fmla="*/ 24354 w 32471"/>
                <a:gd name="connsiteY1" fmla="*/ 41328 h 42837"/>
                <a:gd name="connsiteX2" fmla="*/ 32472 w 32471"/>
                <a:gd name="connsiteY2" fmla="*/ 36162 h 42837"/>
                <a:gd name="connsiteX3" fmla="*/ 32472 w 32471"/>
                <a:gd name="connsiteY3" fmla="*/ 36162 h 42837"/>
                <a:gd name="connsiteX4" fmla="*/ 24354 w 32471"/>
                <a:gd name="connsiteY4" fmla="*/ 18450 h 42837"/>
                <a:gd name="connsiteX5" fmla="*/ 24354 w 32471"/>
                <a:gd name="connsiteY5" fmla="*/ 18450 h 42837"/>
                <a:gd name="connsiteX6" fmla="*/ 15498 w 32471"/>
                <a:gd name="connsiteY6" fmla="*/ 4428 h 42837"/>
                <a:gd name="connsiteX7" fmla="*/ 15498 w 32471"/>
                <a:gd name="connsiteY7" fmla="*/ 4428 h 42837"/>
                <a:gd name="connsiteX8" fmla="*/ 11808 w 32471"/>
                <a:gd name="connsiteY8" fmla="*/ 4428 h 42837"/>
                <a:gd name="connsiteX9" fmla="*/ 8118 w 32471"/>
                <a:gd name="connsiteY9" fmla="*/ 0 h 42837"/>
                <a:gd name="connsiteX10" fmla="*/ 0 w 32471"/>
                <a:gd name="connsiteY10" fmla="*/ 5904 h 42837"/>
                <a:gd name="connsiteX11" fmla="*/ 8118 w 32471"/>
                <a:gd name="connsiteY11" fmla="*/ 19188 h 42837"/>
                <a:gd name="connsiteX12" fmla="*/ 18450 w 32471"/>
                <a:gd name="connsiteY12" fmla="*/ 13284 h 42837"/>
                <a:gd name="connsiteX13" fmla="*/ 8856 w 32471"/>
                <a:gd name="connsiteY13" fmla="*/ 19926 h 42837"/>
                <a:gd name="connsiteX14" fmla="*/ 8856 w 32471"/>
                <a:gd name="connsiteY14" fmla="*/ 19926 h 42837"/>
                <a:gd name="connsiteX15" fmla="*/ 14022 w 32471"/>
                <a:gd name="connsiteY15" fmla="*/ 41328 h 4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471" h="42837">
                  <a:moveTo>
                    <a:pt x="14022" y="41328"/>
                  </a:moveTo>
                  <a:cubicBezTo>
                    <a:pt x="17173" y="43341"/>
                    <a:pt x="21203" y="43341"/>
                    <a:pt x="24354" y="41328"/>
                  </a:cubicBezTo>
                  <a:cubicBezTo>
                    <a:pt x="24354" y="41328"/>
                    <a:pt x="31734" y="41328"/>
                    <a:pt x="32472" y="36162"/>
                  </a:cubicBezTo>
                  <a:lnTo>
                    <a:pt x="32472" y="36162"/>
                  </a:lnTo>
                  <a:cubicBezTo>
                    <a:pt x="26133" y="32718"/>
                    <a:pt x="22826" y="25502"/>
                    <a:pt x="24354" y="18450"/>
                  </a:cubicBezTo>
                  <a:lnTo>
                    <a:pt x="24354" y="18450"/>
                  </a:lnTo>
                  <a:cubicBezTo>
                    <a:pt x="19055" y="15750"/>
                    <a:pt x="15660" y="10371"/>
                    <a:pt x="15498" y="4428"/>
                  </a:cubicBezTo>
                  <a:lnTo>
                    <a:pt x="15498" y="4428"/>
                  </a:lnTo>
                  <a:lnTo>
                    <a:pt x="11808" y="4428"/>
                  </a:lnTo>
                  <a:cubicBezTo>
                    <a:pt x="10118" y="3405"/>
                    <a:pt x="8819" y="1846"/>
                    <a:pt x="8118" y="0"/>
                  </a:cubicBezTo>
                  <a:cubicBezTo>
                    <a:pt x="6738" y="3339"/>
                    <a:pt x="3601" y="5621"/>
                    <a:pt x="0" y="5904"/>
                  </a:cubicBezTo>
                  <a:cubicBezTo>
                    <a:pt x="2974" y="10164"/>
                    <a:pt x="5683" y="14600"/>
                    <a:pt x="8118" y="19188"/>
                  </a:cubicBezTo>
                  <a:cubicBezTo>
                    <a:pt x="12162" y="18531"/>
                    <a:pt x="15830" y="16434"/>
                    <a:pt x="18450" y="13284"/>
                  </a:cubicBezTo>
                  <a:cubicBezTo>
                    <a:pt x="16775" y="17141"/>
                    <a:pt x="13055" y="19714"/>
                    <a:pt x="8856" y="19926"/>
                  </a:cubicBezTo>
                  <a:lnTo>
                    <a:pt x="8856" y="19926"/>
                  </a:lnTo>
                  <a:cubicBezTo>
                    <a:pt x="11638" y="26761"/>
                    <a:pt x="13380" y="33976"/>
                    <a:pt x="14022" y="413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BB6207E9-D4F3-4370-83B9-26B922685593}"/>
                </a:ext>
              </a:extLst>
            </p:cNvPr>
            <p:cNvSpPr/>
            <p:nvPr/>
          </p:nvSpPr>
          <p:spPr>
            <a:xfrm>
              <a:off x="3815426" y="3709939"/>
              <a:ext cx="24184" cy="44279"/>
            </a:xfrm>
            <a:custGeom>
              <a:avLst/>
              <a:gdLst>
                <a:gd name="connsiteX0" fmla="*/ 7948 w 24184"/>
                <a:gd name="connsiteY0" fmla="*/ 0 h 44279"/>
                <a:gd name="connsiteX1" fmla="*/ 7948 w 24184"/>
                <a:gd name="connsiteY1" fmla="*/ 0 h 44279"/>
                <a:gd name="connsiteX2" fmla="*/ 1306 w 24184"/>
                <a:gd name="connsiteY2" fmla="*/ 11070 h 44279"/>
                <a:gd name="connsiteX3" fmla="*/ 1306 w 24184"/>
                <a:gd name="connsiteY3" fmla="*/ 22878 h 44279"/>
                <a:gd name="connsiteX4" fmla="*/ 8686 w 24184"/>
                <a:gd name="connsiteY4" fmla="*/ 22878 h 44279"/>
                <a:gd name="connsiteX5" fmla="*/ 16066 w 24184"/>
                <a:gd name="connsiteY5" fmla="*/ 16236 h 44279"/>
                <a:gd name="connsiteX6" fmla="*/ 8686 w 24184"/>
                <a:gd name="connsiteY6" fmla="*/ 22878 h 44279"/>
                <a:gd name="connsiteX7" fmla="*/ 8686 w 24184"/>
                <a:gd name="connsiteY7" fmla="*/ 22878 h 44279"/>
                <a:gd name="connsiteX8" fmla="*/ 16066 w 24184"/>
                <a:gd name="connsiteY8" fmla="*/ 44280 h 44279"/>
                <a:gd name="connsiteX9" fmla="*/ 24184 w 24184"/>
                <a:gd name="connsiteY9" fmla="*/ 37638 h 44279"/>
                <a:gd name="connsiteX10" fmla="*/ 24184 w 24184"/>
                <a:gd name="connsiteY10" fmla="*/ 33210 h 44279"/>
                <a:gd name="connsiteX11" fmla="*/ 24184 w 24184"/>
                <a:gd name="connsiteY11" fmla="*/ 19926 h 44279"/>
                <a:gd name="connsiteX12" fmla="*/ 18280 w 24184"/>
                <a:gd name="connsiteY12" fmla="*/ 19926 h 44279"/>
                <a:gd name="connsiteX13" fmla="*/ 18280 w 24184"/>
                <a:gd name="connsiteY13" fmla="*/ 1476 h 44279"/>
                <a:gd name="connsiteX14" fmla="*/ 6472 w 24184"/>
                <a:gd name="connsiteY14" fmla="*/ 1476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184" h="44279">
                  <a:moveTo>
                    <a:pt x="7948" y="0"/>
                  </a:moveTo>
                  <a:lnTo>
                    <a:pt x="7948" y="0"/>
                  </a:lnTo>
                  <a:cubicBezTo>
                    <a:pt x="4066" y="2391"/>
                    <a:pt x="1587" y="6520"/>
                    <a:pt x="1306" y="11070"/>
                  </a:cubicBezTo>
                  <a:cubicBezTo>
                    <a:pt x="-435" y="14814"/>
                    <a:pt x="-435" y="19134"/>
                    <a:pt x="1306" y="22878"/>
                  </a:cubicBezTo>
                  <a:cubicBezTo>
                    <a:pt x="3646" y="23952"/>
                    <a:pt x="6347" y="23952"/>
                    <a:pt x="8686" y="22878"/>
                  </a:cubicBezTo>
                  <a:cubicBezTo>
                    <a:pt x="12059" y="21953"/>
                    <a:pt x="14790" y="19491"/>
                    <a:pt x="16066" y="16236"/>
                  </a:cubicBezTo>
                  <a:cubicBezTo>
                    <a:pt x="15402" y="19871"/>
                    <a:pt x="12369" y="22602"/>
                    <a:pt x="8686" y="22878"/>
                  </a:cubicBezTo>
                  <a:lnTo>
                    <a:pt x="8686" y="22878"/>
                  </a:lnTo>
                  <a:cubicBezTo>
                    <a:pt x="8686" y="33948"/>
                    <a:pt x="8686" y="40590"/>
                    <a:pt x="16066" y="44280"/>
                  </a:cubicBezTo>
                  <a:cubicBezTo>
                    <a:pt x="17867" y="41146"/>
                    <a:pt x="20760" y="38783"/>
                    <a:pt x="24184" y="37638"/>
                  </a:cubicBezTo>
                  <a:cubicBezTo>
                    <a:pt x="23675" y="36206"/>
                    <a:pt x="23675" y="34642"/>
                    <a:pt x="24184" y="33210"/>
                  </a:cubicBezTo>
                  <a:cubicBezTo>
                    <a:pt x="21808" y="29100"/>
                    <a:pt x="21808" y="24036"/>
                    <a:pt x="24184" y="19926"/>
                  </a:cubicBezTo>
                  <a:cubicBezTo>
                    <a:pt x="22243" y="20369"/>
                    <a:pt x="20221" y="20369"/>
                    <a:pt x="18280" y="19926"/>
                  </a:cubicBezTo>
                  <a:cubicBezTo>
                    <a:pt x="14221" y="14446"/>
                    <a:pt x="14221" y="6956"/>
                    <a:pt x="18280" y="1476"/>
                  </a:cubicBezTo>
                  <a:lnTo>
                    <a:pt x="6472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8E02C9BF-47E9-451C-875C-3FC4741E6DAC}"/>
                </a:ext>
              </a:extLst>
            </p:cNvPr>
            <p:cNvSpPr/>
            <p:nvPr/>
          </p:nvSpPr>
          <p:spPr>
            <a:xfrm>
              <a:off x="3761656" y="3688537"/>
              <a:ext cx="25556" cy="21852"/>
            </a:xfrm>
            <a:custGeom>
              <a:avLst/>
              <a:gdLst>
                <a:gd name="connsiteX0" fmla="*/ 2679 w 25556"/>
                <a:gd name="connsiteY0" fmla="*/ 0 h 21852"/>
                <a:gd name="connsiteX1" fmla="*/ 2679 w 25556"/>
                <a:gd name="connsiteY1" fmla="*/ 15498 h 21852"/>
                <a:gd name="connsiteX2" fmla="*/ 17439 w 25556"/>
                <a:gd name="connsiteY2" fmla="*/ 21402 h 21852"/>
                <a:gd name="connsiteX3" fmla="*/ 25557 w 25556"/>
                <a:gd name="connsiteY3" fmla="*/ 12546 h 21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556" h="21852">
                  <a:moveTo>
                    <a:pt x="2679" y="0"/>
                  </a:moveTo>
                  <a:cubicBezTo>
                    <a:pt x="-893" y="4548"/>
                    <a:pt x="-893" y="10950"/>
                    <a:pt x="2679" y="15498"/>
                  </a:cubicBezTo>
                  <a:cubicBezTo>
                    <a:pt x="5749" y="20518"/>
                    <a:pt x="11756" y="22920"/>
                    <a:pt x="17439" y="21402"/>
                  </a:cubicBezTo>
                  <a:cubicBezTo>
                    <a:pt x="18915" y="17521"/>
                    <a:pt x="21815" y="14351"/>
                    <a:pt x="25557" y="125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92DF8F29-419A-41F2-A18B-C55E887C9714}"/>
                </a:ext>
              </a:extLst>
            </p:cNvPr>
            <p:cNvSpPr/>
            <p:nvPr/>
          </p:nvSpPr>
          <p:spPr>
            <a:xfrm>
              <a:off x="3799201" y="3702560"/>
              <a:ext cx="27125" cy="26881"/>
            </a:xfrm>
            <a:custGeom>
              <a:avLst/>
              <a:gdLst>
                <a:gd name="connsiteX0" fmla="*/ 3509 w 27125"/>
                <a:gd name="connsiteY0" fmla="*/ 0 h 26881"/>
                <a:gd name="connsiteX1" fmla="*/ 3509 w 27125"/>
                <a:gd name="connsiteY1" fmla="*/ 20664 h 26881"/>
                <a:gd name="connsiteX2" fmla="*/ 20483 w 27125"/>
                <a:gd name="connsiteY2" fmla="*/ 25830 h 26881"/>
                <a:gd name="connsiteX3" fmla="*/ 20483 w 27125"/>
                <a:gd name="connsiteY3" fmla="*/ 17712 h 26881"/>
                <a:gd name="connsiteX4" fmla="*/ 27125 w 27125"/>
                <a:gd name="connsiteY4" fmla="*/ 6642 h 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25" h="26881">
                  <a:moveTo>
                    <a:pt x="3509" y="0"/>
                  </a:moveTo>
                  <a:cubicBezTo>
                    <a:pt x="-1170" y="6094"/>
                    <a:pt x="-1170" y="14570"/>
                    <a:pt x="3509" y="20664"/>
                  </a:cubicBezTo>
                  <a:cubicBezTo>
                    <a:pt x="7221" y="26202"/>
                    <a:pt x="14314" y="28361"/>
                    <a:pt x="20483" y="25830"/>
                  </a:cubicBezTo>
                  <a:cubicBezTo>
                    <a:pt x="19376" y="23237"/>
                    <a:pt x="19376" y="20305"/>
                    <a:pt x="20483" y="17712"/>
                  </a:cubicBezTo>
                  <a:cubicBezTo>
                    <a:pt x="20638" y="13122"/>
                    <a:pt x="23147" y="8936"/>
                    <a:pt x="27125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EE63AAD6-1F95-4079-8A38-B0A0CF51A7F5}"/>
                </a:ext>
              </a:extLst>
            </p:cNvPr>
            <p:cNvSpPr/>
            <p:nvPr/>
          </p:nvSpPr>
          <p:spPr>
            <a:xfrm>
              <a:off x="3741106" y="3681895"/>
              <a:ext cx="21751" cy="22953"/>
            </a:xfrm>
            <a:custGeom>
              <a:avLst/>
              <a:gdLst>
                <a:gd name="connsiteX0" fmla="*/ 2564 w 21751"/>
                <a:gd name="connsiteY0" fmla="*/ 16236 h 22953"/>
                <a:gd name="connsiteX1" fmla="*/ 21752 w 21751"/>
                <a:gd name="connsiteY1" fmla="*/ 22140 h 22953"/>
                <a:gd name="connsiteX2" fmla="*/ 21752 w 21751"/>
                <a:gd name="connsiteY2" fmla="*/ 6642 h 22953"/>
                <a:gd name="connsiteX3" fmla="*/ 1826 w 21751"/>
                <a:gd name="connsiteY3" fmla="*/ 0 h 22953"/>
                <a:gd name="connsiteX4" fmla="*/ 2564 w 21751"/>
                <a:gd name="connsiteY4" fmla="*/ 16236 h 2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51" h="22953">
                  <a:moveTo>
                    <a:pt x="2564" y="16236"/>
                  </a:moveTo>
                  <a:cubicBezTo>
                    <a:pt x="7117" y="21989"/>
                    <a:pt x="14748" y="24337"/>
                    <a:pt x="21752" y="22140"/>
                  </a:cubicBezTo>
                  <a:cubicBezTo>
                    <a:pt x="18180" y="17592"/>
                    <a:pt x="18180" y="11190"/>
                    <a:pt x="21752" y="6642"/>
                  </a:cubicBezTo>
                  <a:lnTo>
                    <a:pt x="1826" y="0"/>
                  </a:lnTo>
                  <a:cubicBezTo>
                    <a:pt x="-853" y="5154"/>
                    <a:pt x="-565" y="11345"/>
                    <a:pt x="2564" y="162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896E9E1C-6279-4498-962A-D495D0360A19}"/>
                </a:ext>
              </a:extLst>
            </p:cNvPr>
            <p:cNvSpPr/>
            <p:nvPr/>
          </p:nvSpPr>
          <p:spPr>
            <a:xfrm>
              <a:off x="3720883" y="3675991"/>
              <a:ext cx="21311" cy="19699"/>
            </a:xfrm>
            <a:custGeom>
              <a:avLst/>
              <a:gdLst>
                <a:gd name="connsiteX0" fmla="*/ 2862 w 21311"/>
                <a:gd name="connsiteY0" fmla="*/ 0 h 19699"/>
                <a:gd name="connsiteX1" fmla="*/ 2862 w 21311"/>
                <a:gd name="connsiteY1" fmla="*/ 16974 h 19699"/>
                <a:gd name="connsiteX2" fmla="*/ 21312 w 21311"/>
                <a:gd name="connsiteY2" fmla="*/ 16974 h 19699"/>
                <a:gd name="connsiteX3" fmla="*/ 21312 w 21311"/>
                <a:gd name="connsiteY3" fmla="*/ 2214 h 1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11" h="19699">
                  <a:moveTo>
                    <a:pt x="2862" y="0"/>
                  </a:moveTo>
                  <a:cubicBezTo>
                    <a:pt x="-954" y="5015"/>
                    <a:pt x="-954" y="11959"/>
                    <a:pt x="2862" y="16974"/>
                  </a:cubicBezTo>
                  <a:cubicBezTo>
                    <a:pt x="8478" y="20608"/>
                    <a:pt x="15695" y="20608"/>
                    <a:pt x="21312" y="16974"/>
                  </a:cubicBezTo>
                  <a:cubicBezTo>
                    <a:pt x="18677" y="12407"/>
                    <a:pt x="18677" y="6781"/>
                    <a:pt x="21312" y="22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35C78ED3-C11E-4972-87EF-F7968FA66195}"/>
                </a:ext>
              </a:extLst>
            </p:cNvPr>
            <p:cNvSpPr/>
            <p:nvPr/>
          </p:nvSpPr>
          <p:spPr>
            <a:xfrm>
              <a:off x="3606253" y="3681158"/>
              <a:ext cx="28193" cy="33948"/>
            </a:xfrm>
            <a:custGeom>
              <a:avLst/>
              <a:gdLst>
                <a:gd name="connsiteX0" fmla="*/ 887 w 28193"/>
                <a:gd name="connsiteY0" fmla="*/ 10332 h 33948"/>
                <a:gd name="connsiteX1" fmla="*/ 887 w 28193"/>
                <a:gd name="connsiteY1" fmla="*/ 10332 h 33948"/>
                <a:gd name="connsiteX2" fmla="*/ 887 w 28193"/>
                <a:gd name="connsiteY2" fmla="*/ 17712 h 33948"/>
                <a:gd name="connsiteX3" fmla="*/ 8267 w 28193"/>
                <a:gd name="connsiteY3" fmla="*/ 22140 h 33948"/>
                <a:gd name="connsiteX4" fmla="*/ 22289 w 28193"/>
                <a:gd name="connsiteY4" fmla="*/ 14022 h 33948"/>
                <a:gd name="connsiteX5" fmla="*/ 10481 w 28193"/>
                <a:gd name="connsiteY5" fmla="*/ 21402 h 33948"/>
                <a:gd name="connsiteX6" fmla="*/ 22289 w 28193"/>
                <a:gd name="connsiteY6" fmla="*/ 33948 h 33948"/>
                <a:gd name="connsiteX7" fmla="*/ 28193 w 28193"/>
                <a:gd name="connsiteY7" fmla="*/ 26568 h 33948"/>
                <a:gd name="connsiteX8" fmla="*/ 28193 w 28193"/>
                <a:gd name="connsiteY8" fmla="*/ 16236 h 33948"/>
                <a:gd name="connsiteX9" fmla="*/ 28193 w 28193"/>
                <a:gd name="connsiteY9" fmla="*/ 16236 h 33948"/>
                <a:gd name="connsiteX10" fmla="*/ 22289 w 28193"/>
                <a:gd name="connsiteY10" fmla="*/ 15498 h 33948"/>
                <a:gd name="connsiteX11" fmla="*/ 14909 w 28193"/>
                <a:gd name="connsiteY11" fmla="*/ 5904 h 33948"/>
                <a:gd name="connsiteX12" fmla="*/ 14909 w 28193"/>
                <a:gd name="connsiteY12" fmla="*/ 0 h 33948"/>
                <a:gd name="connsiteX13" fmla="*/ 887 w 28193"/>
                <a:gd name="connsiteY13" fmla="*/ 10332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193" h="33948">
                  <a:moveTo>
                    <a:pt x="887" y="10332"/>
                  </a:moveTo>
                  <a:lnTo>
                    <a:pt x="887" y="10332"/>
                  </a:lnTo>
                  <a:cubicBezTo>
                    <a:pt x="-296" y="12650"/>
                    <a:pt x="-296" y="15394"/>
                    <a:pt x="887" y="17712"/>
                  </a:cubicBezTo>
                  <a:cubicBezTo>
                    <a:pt x="1929" y="20798"/>
                    <a:pt x="5054" y="22673"/>
                    <a:pt x="8267" y="22140"/>
                  </a:cubicBezTo>
                  <a:cubicBezTo>
                    <a:pt x="14241" y="22927"/>
                    <a:pt x="19998" y="19595"/>
                    <a:pt x="22289" y="14022"/>
                  </a:cubicBezTo>
                  <a:cubicBezTo>
                    <a:pt x="20587" y="18959"/>
                    <a:pt x="15665" y="22035"/>
                    <a:pt x="10481" y="21402"/>
                  </a:cubicBezTo>
                  <a:cubicBezTo>
                    <a:pt x="10469" y="28053"/>
                    <a:pt x="15650" y="33557"/>
                    <a:pt x="22289" y="33948"/>
                  </a:cubicBezTo>
                  <a:cubicBezTo>
                    <a:pt x="23144" y="30773"/>
                    <a:pt x="25284" y="28099"/>
                    <a:pt x="28193" y="26568"/>
                  </a:cubicBezTo>
                  <a:cubicBezTo>
                    <a:pt x="27119" y="23208"/>
                    <a:pt x="27119" y="19596"/>
                    <a:pt x="28193" y="16236"/>
                  </a:cubicBezTo>
                  <a:lnTo>
                    <a:pt x="28193" y="16236"/>
                  </a:lnTo>
                  <a:lnTo>
                    <a:pt x="22289" y="15498"/>
                  </a:lnTo>
                  <a:cubicBezTo>
                    <a:pt x="18018" y="14226"/>
                    <a:pt x="15042" y="10359"/>
                    <a:pt x="14909" y="5904"/>
                  </a:cubicBezTo>
                  <a:cubicBezTo>
                    <a:pt x="14168" y="4006"/>
                    <a:pt x="14168" y="1898"/>
                    <a:pt x="14909" y="0"/>
                  </a:cubicBezTo>
                  <a:cubicBezTo>
                    <a:pt x="9927" y="3005"/>
                    <a:pt x="5233" y="6463"/>
                    <a:pt x="887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B69CB944-CB51-4E94-A747-4E3E11EB422F}"/>
                </a:ext>
              </a:extLst>
            </p:cNvPr>
            <p:cNvSpPr/>
            <p:nvPr/>
          </p:nvSpPr>
          <p:spPr>
            <a:xfrm>
              <a:off x="3639803" y="3669350"/>
              <a:ext cx="24901" cy="22924"/>
            </a:xfrm>
            <a:custGeom>
              <a:avLst/>
              <a:gdLst>
                <a:gd name="connsiteX0" fmla="*/ 1285 w 24901"/>
                <a:gd name="connsiteY0" fmla="*/ 3690 h 22924"/>
                <a:gd name="connsiteX1" fmla="*/ 1285 w 24901"/>
                <a:gd name="connsiteY1" fmla="*/ 3690 h 22924"/>
                <a:gd name="connsiteX2" fmla="*/ 1285 w 24901"/>
                <a:gd name="connsiteY2" fmla="*/ 13284 h 22924"/>
                <a:gd name="connsiteX3" fmla="*/ 14569 w 24901"/>
                <a:gd name="connsiteY3" fmla="*/ 22878 h 22924"/>
                <a:gd name="connsiteX4" fmla="*/ 24901 w 24901"/>
                <a:gd name="connsiteY4" fmla="*/ 10332 h 22924"/>
                <a:gd name="connsiteX5" fmla="*/ 24901 w 24901"/>
                <a:gd name="connsiteY5" fmla="*/ 10332 h 22924"/>
                <a:gd name="connsiteX6" fmla="*/ 24901 w 24901"/>
                <a:gd name="connsiteY6" fmla="*/ 0 h 2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1" h="22924">
                  <a:moveTo>
                    <a:pt x="1285" y="3690"/>
                  </a:moveTo>
                  <a:lnTo>
                    <a:pt x="1285" y="3690"/>
                  </a:lnTo>
                  <a:cubicBezTo>
                    <a:pt x="-428" y="6658"/>
                    <a:pt x="-428" y="10316"/>
                    <a:pt x="1285" y="13284"/>
                  </a:cubicBezTo>
                  <a:cubicBezTo>
                    <a:pt x="2725" y="19331"/>
                    <a:pt x="8376" y="23412"/>
                    <a:pt x="14569" y="22878"/>
                  </a:cubicBezTo>
                  <a:cubicBezTo>
                    <a:pt x="15657" y="17212"/>
                    <a:pt x="19549" y="12486"/>
                    <a:pt x="24901" y="10332"/>
                  </a:cubicBezTo>
                  <a:lnTo>
                    <a:pt x="24901" y="10332"/>
                  </a:lnTo>
                  <a:cubicBezTo>
                    <a:pt x="22684" y="7245"/>
                    <a:pt x="22684" y="3087"/>
                    <a:pt x="24901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74E4DAB1-AFEF-47EB-9B2B-AB66950E2DC4}"/>
                </a:ext>
              </a:extLst>
            </p:cNvPr>
            <p:cNvSpPr/>
            <p:nvPr/>
          </p:nvSpPr>
          <p:spPr>
            <a:xfrm>
              <a:off x="3662582" y="3669350"/>
              <a:ext cx="31642" cy="17759"/>
            </a:xfrm>
            <a:custGeom>
              <a:avLst/>
              <a:gdLst>
                <a:gd name="connsiteX0" fmla="*/ 1384 w 31642"/>
                <a:gd name="connsiteY0" fmla="*/ 0 h 17759"/>
                <a:gd name="connsiteX1" fmla="*/ 1384 w 31642"/>
                <a:gd name="connsiteY1" fmla="*/ 0 h 17759"/>
                <a:gd name="connsiteX2" fmla="*/ 1384 w 31642"/>
                <a:gd name="connsiteY2" fmla="*/ 10332 h 17759"/>
                <a:gd name="connsiteX3" fmla="*/ 13930 w 31642"/>
                <a:gd name="connsiteY3" fmla="*/ 17712 h 17759"/>
                <a:gd name="connsiteX4" fmla="*/ 25738 w 31642"/>
                <a:gd name="connsiteY4" fmla="*/ 12546 h 17759"/>
                <a:gd name="connsiteX5" fmla="*/ 25738 w 31642"/>
                <a:gd name="connsiteY5" fmla="*/ 8118 h 17759"/>
                <a:gd name="connsiteX6" fmla="*/ 25738 w 31642"/>
                <a:gd name="connsiteY6" fmla="*/ 738 h 17759"/>
                <a:gd name="connsiteX7" fmla="*/ 25738 w 31642"/>
                <a:gd name="connsiteY7" fmla="*/ 6642 h 17759"/>
                <a:gd name="connsiteX8" fmla="*/ 31642 w 31642"/>
                <a:gd name="connsiteY8" fmla="*/ 1476 h 17759"/>
                <a:gd name="connsiteX9" fmla="*/ 9502 w 31642"/>
                <a:gd name="connsiteY9" fmla="*/ 1476 h 17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42" h="17759">
                  <a:moveTo>
                    <a:pt x="1384" y="0"/>
                  </a:moveTo>
                  <a:lnTo>
                    <a:pt x="1384" y="0"/>
                  </a:lnTo>
                  <a:cubicBezTo>
                    <a:pt x="-461" y="3197"/>
                    <a:pt x="-461" y="7135"/>
                    <a:pt x="1384" y="10332"/>
                  </a:cubicBezTo>
                  <a:cubicBezTo>
                    <a:pt x="3566" y="15215"/>
                    <a:pt x="8603" y="18177"/>
                    <a:pt x="13930" y="17712"/>
                  </a:cubicBezTo>
                  <a:cubicBezTo>
                    <a:pt x="18344" y="17403"/>
                    <a:pt x="22515" y="15578"/>
                    <a:pt x="25738" y="12546"/>
                  </a:cubicBezTo>
                  <a:cubicBezTo>
                    <a:pt x="25418" y="11087"/>
                    <a:pt x="25418" y="9576"/>
                    <a:pt x="25738" y="8118"/>
                  </a:cubicBezTo>
                  <a:cubicBezTo>
                    <a:pt x="26479" y="5714"/>
                    <a:pt x="26479" y="3142"/>
                    <a:pt x="25738" y="738"/>
                  </a:cubicBezTo>
                  <a:cubicBezTo>
                    <a:pt x="26157" y="2683"/>
                    <a:pt x="26157" y="4697"/>
                    <a:pt x="25738" y="6642"/>
                  </a:cubicBezTo>
                  <a:cubicBezTo>
                    <a:pt x="27344" y="4546"/>
                    <a:pt x="29352" y="2790"/>
                    <a:pt x="31642" y="1476"/>
                  </a:cubicBezTo>
                  <a:cubicBezTo>
                    <a:pt x="24280" y="751"/>
                    <a:pt x="16865" y="751"/>
                    <a:pt x="9502" y="14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5570C90E-D12B-40C8-8F73-8F6CBC08E7FA}"/>
                </a:ext>
              </a:extLst>
            </p:cNvPr>
            <p:cNvSpPr/>
            <p:nvPr/>
          </p:nvSpPr>
          <p:spPr>
            <a:xfrm>
              <a:off x="3561385" y="3764552"/>
              <a:ext cx="19925" cy="20663"/>
            </a:xfrm>
            <a:custGeom>
              <a:avLst/>
              <a:gdLst>
                <a:gd name="connsiteX0" fmla="*/ 3690 w 19925"/>
                <a:gd name="connsiteY0" fmla="*/ 20664 h 20663"/>
                <a:gd name="connsiteX1" fmla="*/ 19926 w 19925"/>
                <a:gd name="connsiteY1" fmla="*/ 5166 h 20663"/>
                <a:gd name="connsiteX2" fmla="*/ 14760 w 19925"/>
                <a:gd name="connsiteY2" fmla="*/ 5166 h 20663"/>
                <a:gd name="connsiteX3" fmla="*/ 8856 w 19925"/>
                <a:gd name="connsiteY3" fmla="*/ 5166 h 20663"/>
                <a:gd name="connsiteX4" fmla="*/ 4428 w 19925"/>
                <a:gd name="connsiteY4" fmla="*/ 0 h 20663"/>
                <a:gd name="connsiteX5" fmla="*/ 0 w 19925"/>
                <a:gd name="connsiteY5" fmla="*/ 16974 h 20663"/>
                <a:gd name="connsiteX6" fmla="*/ 3690 w 19925"/>
                <a:gd name="connsiteY6" fmla="*/ 2066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925" h="20663">
                  <a:moveTo>
                    <a:pt x="3690" y="20664"/>
                  </a:moveTo>
                  <a:cubicBezTo>
                    <a:pt x="8856" y="20664"/>
                    <a:pt x="15498" y="20664"/>
                    <a:pt x="19926" y="5166"/>
                  </a:cubicBezTo>
                  <a:lnTo>
                    <a:pt x="14760" y="5166"/>
                  </a:lnTo>
                  <a:cubicBezTo>
                    <a:pt x="12862" y="5907"/>
                    <a:pt x="10754" y="5907"/>
                    <a:pt x="8856" y="5166"/>
                  </a:cubicBezTo>
                  <a:cubicBezTo>
                    <a:pt x="8856" y="5166"/>
                    <a:pt x="4428" y="5166"/>
                    <a:pt x="4428" y="0"/>
                  </a:cubicBezTo>
                  <a:lnTo>
                    <a:pt x="0" y="16974"/>
                  </a:lnTo>
                  <a:cubicBezTo>
                    <a:pt x="297" y="18875"/>
                    <a:pt x="1789" y="20367"/>
                    <a:pt x="3690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9447F031-6E68-44C7-ABEA-2358473B75FE}"/>
                </a:ext>
              </a:extLst>
            </p:cNvPr>
            <p:cNvSpPr/>
            <p:nvPr/>
          </p:nvSpPr>
          <p:spPr>
            <a:xfrm>
              <a:off x="3557494" y="3784478"/>
              <a:ext cx="23078" cy="22577"/>
            </a:xfrm>
            <a:custGeom>
              <a:avLst/>
              <a:gdLst>
                <a:gd name="connsiteX0" fmla="*/ 939 w 23078"/>
                <a:gd name="connsiteY0" fmla="*/ 7380 h 22577"/>
                <a:gd name="connsiteX1" fmla="*/ 939 w 23078"/>
                <a:gd name="connsiteY1" fmla="*/ 7380 h 22577"/>
                <a:gd name="connsiteX2" fmla="*/ 6037 w 23078"/>
                <a:gd name="connsiteY2" fmla="*/ 21074 h 22577"/>
                <a:gd name="connsiteX3" fmla="*/ 6843 w 23078"/>
                <a:gd name="connsiteY3" fmla="*/ 21402 h 22577"/>
                <a:gd name="connsiteX4" fmla="*/ 23079 w 23078"/>
                <a:gd name="connsiteY4" fmla="*/ 17712 h 22577"/>
                <a:gd name="connsiteX5" fmla="*/ 23079 w 23078"/>
                <a:gd name="connsiteY5" fmla="*/ 17712 h 22577"/>
                <a:gd name="connsiteX6" fmla="*/ 15699 w 23078"/>
                <a:gd name="connsiteY6" fmla="*/ 17712 h 22577"/>
                <a:gd name="connsiteX7" fmla="*/ 9057 w 23078"/>
                <a:gd name="connsiteY7" fmla="*/ 4428 h 22577"/>
                <a:gd name="connsiteX8" fmla="*/ 9057 w 23078"/>
                <a:gd name="connsiteY8" fmla="*/ 4428 h 22577"/>
                <a:gd name="connsiteX9" fmla="*/ 4629 w 23078"/>
                <a:gd name="connsiteY9" fmla="*/ 0 h 22577"/>
                <a:gd name="connsiteX10" fmla="*/ 4629 w 23078"/>
                <a:gd name="connsiteY10" fmla="*/ 0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78" h="22577">
                  <a:moveTo>
                    <a:pt x="939" y="7380"/>
                  </a:moveTo>
                  <a:lnTo>
                    <a:pt x="939" y="7380"/>
                  </a:lnTo>
                  <a:cubicBezTo>
                    <a:pt x="-1435" y="12569"/>
                    <a:pt x="847" y="18700"/>
                    <a:pt x="6037" y="21074"/>
                  </a:cubicBezTo>
                  <a:cubicBezTo>
                    <a:pt x="6300" y="21195"/>
                    <a:pt x="6570" y="21304"/>
                    <a:pt x="6843" y="21402"/>
                  </a:cubicBezTo>
                  <a:cubicBezTo>
                    <a:pt x="12478" y="23866"/>
                    <a:pt x="19062" y="22369"/>
                    <a:pt x="23079" y="17712"/>
                  </a:cubicBezTo>
                  <a:lnTo>
                    <a:pt x="23079" y="17712"/>
                  </a:lnTo>
                  <a:cubicBezTo>
                    <a:pt x="20674" y="18452"/>
                    <a:pt x="18103" y="18452"/>
                    <a:pt x="15699" y="17712"/>
                  </a:cubicBezTo>
                  <a:cubicBezTo>
                    <a:pt x="10820" y="15211"/>
                    <a:pt x="8131" y="9832"/>
                    <a:pt x="9057" y="4428"/>
                  </a:cubicBezTo>
                  <a:lnTo>
                    <a:pt x="9057" y="4428"/>
                  </a:lnTo>
                  <a:cubicBezTo>
                    <a:pt x="6934" y="3784"/>
                    <a:pt x="5273" y="2122"/>
                    <a:pt x="4629" y="0"/>
                  </a:cubicBezTo>
                  <a:lnTo>
                    <a:pt x="4629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9E593679-4DB9-45A5-A9E9-CD8E857519A1}"/>
                </a:ext>
              </a:extLst>
            </p:cNvPr>
            <p:cNvSpPr/>
            <p:nvPr/>
          </p:nvSpPr>
          <p:spPr>
            <a:xfrm>
              <a:off x="3550312" y="3816211"/>
              <a:ext cx="24356" cy="20041"/>
            </a:xfrm>
            <a:custGeom>
              <a:avLst/>
              <a:gdLst>
                <a:gd name="connsiteX0" fmla="*/ 4431 w 24356"/>
                <a:gd name="connsiteY0" fmla="*/ 16974 h 20041"/>
                <a:gd name="connsiteX1" fmla="*/ 24357 w 24356"/>
                <a:gd name="connsiteY1" fmla="*/ 16974 h 20041"/>
                <a:gd name="connsiteX2" fmla="*/ 24357 w 24356"/>
                <a:gd name="connsiteY2" fmla="*/ 8118 h 20041"/>
                <a:gd name="connsiteX3" fmla="*/ 16239 w 24356"/>
                <a:gd name="connsiteY3" fmla="*/ 0 h 20041"/>
                <a:gd name="connsiteX4" fmla="*/ 16239 w 24356"/>
                <a:gd name="connsiteY4" fmla="*/ 0 h 20041"/>
                <a:gd name="connsiteX5" fmla="*/ 9597 w 24356"/>
                <a:gd name="connsiteY5" fmla="*/ 0 h 20041"/>
                <a:gd name="connsiteX6" fmla="*/ 4431 w 24356"/>
                <a:gd name="connsiteY6" fmla="*/ 0 h 20041"/>
                <a:gd name="connsiteX7" fmla="*/ 3 w 24356"/>
                <a:gd name="connsiteY7" fmla="*/ 11070 h 20041"/>
                <a:gd name="connsiteX8" fmla="*/ 3 w 24356"/>
                <a:gd name="connsiteY8" fmla="*/ 11070 h 20041"/>
                <a:gd name="connsiteX9" fmla="*/ 4431 w 24356"/>
                <a:gd name="connsiteY9" fmla="*/ 16974 h 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56" h="20041">
                  <a:moveTo>
                    <a:pt x="4431" y="16974"/>
                  </a:moveTo>
                  <a:cubicBezTo>
                    <a:pt x="10443" y="21064"/>
                    <a:pt x="18344" y="21064"/>
                    <a:pt x="24357" y="16974"/>
                  </a:cubicBezTo>
                  <a:cubicBezTo>
                    <a:pt x="23280" y="14120"/>
                    <a:pt x="23280" y="10972"/>
                    <a:pt x="24357" y="8118"/>
                  </a:cubicBezTo>
                  <a:cubicBezTo>
                    <a:pt x="20666" y="6618"/>
                    <a:pt x="17739" y="3691"/>
                    <a:pt x="16239" y="0"/>
                  </a:cubicBezTo>
                  <a:lnTo>
                    <a:pt x="16239" y="0"/>
                  </a:lnTo>
                  <a:cubicBezTo>
                    <a:pt x="14109" y="862"/>
                    <a:pt x="11727" y="862"/>
                    <a:pt x="9597" y="0"/>
                  </a:cubicBezTo>
                  <a:lnTo>
                    <a:pt x="4431" y="0"/>
                  </a:lnTo>
                  <a:lnTo>
                    <a:pt x="3" y="11070"/>
                  </a:lnTo>
                  <a:lnTo>
                    <a:pt x="3" y="11070"/>
                  </a:lnTo>
                  <a:cubicBezTo>
                    <a:pt x="-84" y="13832"/>
                    <a:pt x="1755" y="16285"/>
                    <a:pt x="4431" y="1697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E0DDA92A-F119-4290-8EE8-69623B33AD0F}"/>
                </a:ext>
              </a:extLst>
            </p:cNvPr>
            <p:cNvSpPr/>
            <p:nvPr/>
          </p:nvSpPr>
          <p:spPr>
            <a:xfrm>
              <a:off x="3451422" y="3918629"/>
              <a:ext cx="11808" cy="9758"/>
            </a:xfrm>
            <a:custGeom>
              <a:avLst/>
              <a:gdLst>
                <a:gd name="connsiteX0" fmla="*/ 0 w 11808"/>
                <a:gd name="connsiteY0" fmla="*/ 5330 h 9758"/>
                <a:gd name="connsiteX1" fmla="*/ 0 w 11808"/>
                <a:gd name="connsiteY1" fmla="*/ 5330 h 9758"/>
                <a:gd name="connsiteX2" fmla="*/ 5166 w 11808"/>
                <a:gd name="connsiteY2" fmla="*/ 9758 h 9758"/>
                <a:gd name="connsiteX3" fmla="*/ 5166 w 11808"/>
                <a:gd name="connsiteY3" fmla="*/ 9758 h 9758"/>
                <a:gd name="connsiteX4" fmla="*/ 11808 w 11808"/>
                <a:gd name="connsiteY4" fmla="*/ 5330 h 9758"/>
                <a:gd name="connsiteX5" fmla="*/ 11808 w 11808"/>
                <a:gd name="connsiteY5" fmla="*/ 1640 h 9758"/>
                <a:gd name="connsiteX6" fmla="*/ 11808 w 11808"/>
                <a:gd name="connsiteY6" fmla="*/ 1640 h 9758"/>
                <a:gd name="connsiteX7" fmla="*/ 0 w 11808"/>
                <a:gd name="connsiteY7" fmla="*/ 5330 h 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08" h="9758">
                  <a:moveTo>
                    <a:pt x="0" y="5330"/>
                  </a:moveTo>
                  <a:cubicBezTo>
                    <a:pt x="0" y="5330"/>
                    <a:pt x="0" y="5330"/>
                    <a:pt x="0" y="5330"/>
                  </a:cubicBezTo>
                  <a:cubicBezTo>
                    <a:pt x="613" y="7750"/>
                    <a:pt x="2681" y="9523"/>
                    <a:pt x="5166" y="9758"/>
                  </a:cubicBezTo>
                  <a:lnTo>
                    <a:pt x="5166" y="9758"/>
                  </a:lnTo>
                  <a:cubicBezTo>
                    <a:pt x="7781" y="8998"/>
                    <a:pt x="10100" y="7452"/>
                    <a:pt x="11808" y="5330"/>
                  </a:cubicBezTo>
                  <a:cubicBezTo>
                    <a:pt x="11808" y="5330"/>
                    <a:pt x="11808" y="5330"/>
                    <a:pt x="11808" y="1640"/>
                  </a:cubicBezTo>
                  <a:cubicBezTo>
                    <a:pt x="11808" y="-2050"/>
                    <a:pt x="11808" y="1640"/>
                    <a:pt x="11808" y="1640"/>
                  </a:cubicBezTo>
                  <a:lnTo>
                    <a:pt x="0" y="53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B16E9C51-DA10-43EA-8199-6649FA730367}"/>
                </a:ext>
              </a:extLst>
            </p:cNvPr>
            <p:cNvSpPr/>
            <p:nvPr/>
          </p:nvSpPr>
          <p:spPr>
            <a:xfrm>
              <a:off x="3446257" y="3923221"/>
              <a:ext cx="7379" cy="4461"/>
            </a:xfrm>
            <a:custGeom>
              <a:avLst/>
              <a:gdLst>
                <a:gd name="connsiteX0" fmla="*/ 7380 w 7379"/>
                <a:gd name="connsiteY0" fmla="*/ 4428 h 4461"/>
                <a:gd name="connsiteX1" fmla="*/ 7380 w 7379"/>
                <a:gd name="connsiteY1" fmla="*/ 0 h 4461"/>
                <a:gd name="connsiteX2" fmla="*/ 7380 w 7379"/>
                <a:gd name="connsiteY2" fmla="*/ 0 h 4461"/>
                <a:gd name="connsiteX3" fmla="*/ 0 w 7379"/>
                <a:gd name="connsiteY3" fmla="*/ 0 h 4461"/>
                <a:gd name="connsiteX4" fmla="*/ 0 w 7379"/>
                <a:gd name="connsiteY4" fmla="*/ 0 h 4461"/>
                <a:gd name="connsiteX5" fmla="*/ 0 w 7379"/>
                <a:gd name="connsiteY5" fmla="*/ 0 h 4461"/>
                <a:gd name="connsiteX6" fmla="*/ 5904 w 7379"/>
                <a:gd name="connsiteY6" fmla="*/ 4428 h 4461"/>
                <a:gd name="connsiteX7" fmla="*/ 7380 w 7379"/>
                <a:gd name="connsiteY7" fmla="*/ 4428 h 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9" h="4461">
                  <a:moveTo>
                    <a:pt x="7380" y="4428"/>
                  </a:moveTo>
                  <a:cubicBezTo>
                    <a:pt x="6715" y="3027"/>
                    <a:pt x="6715" y="1402"/>
                    <a:pt x="7380" y="0"/>
                  </a:cubicBezTo>
                  <a:lnTo>
                    <a:pt x="738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299" y="2204"/>
                    <a:pt x="3424" y="3798"/>
                    <a:pt x="5904" y="4428"/>
                  </a:cubicBezTo>
                  <a:cubicBezTo>
                    <a:pt x="6395" y="4473"/>
                    <a:pt x="6889" y="4473"/>
                    <a:pt x="7380" y="44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3AF6AA6B-E19C-45BF-BD74-7B9FEA02AE11}"/>
                </a:ext>
              </a:extLst>
            </p:cNvPr>
            <p:cNvSpPr/>
            <p:nvPr/>
          </p:nvSpPr>
          <p:spPr>
            <a:xfrm>
              <a:off x="3431403" y="3923960"/>
              <a:ext cx="17887" cy="13776"/>
            </a:xfrm>
            <a:custGeom>
              <a:avLst/>
              <a:gdLst>
                <a:gd name="connsiteX0" fmla="*/ 831 w 17887"/>
                <a:gd name="connsiteY0" fmla="*/ 6642 h 13776"/>
                <a:gd name="connsiteX1" fmla="*/ 831 w 17887"/>
                <a:gd name="connsiteY1" fmla="*/ 6642 h 13776"/>
                <a:gd name="connsiteX2" fmla="*/ 831 w 17887"/>
                <a:gd name="connsiteY2" fmla="*/ 11808 h 13776"/>
                <a:gd name="connsiteX3" fmla="*/ 12639 w 17887"/>
                <a:gd name="connsiteY3" fmla="*/ 11808 h 13776"/>
                <a:gd name="connsiteX4" fmla="*/ 12639 w 17887"/>
                <a:gd name="connsiteY4" fmla="*/ 8118 h 13776"/>
                <a:gd name="connsiteX5" fmla="*/ 8211 w 17887"/>
                <a:gd name="connsiteY5" fmla="*/ 3690 h 13776"/>
                <a:gd name="connsiteX6" fmla="*/ 8211 w 17887"/>
                <a:gd name="connsiteY6" fmla="*/ 0 h 1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87" h="13776">
                  <a:moveTo>
                    <a:pt x="831" y="6642"/>
                  </a:moveTo>
                  <a:lnTo>
                    <a:pt x="831" y="6642"/>
                  </a:lnTo>
                  <a:cubicBezTo>
                    <a:pt x="-277" y="8186"/>
                    <a:pt x="-277" y="10264"/>
                    <a:pt x="831" y="11808"/>
                  </a:cubicBezTo>
                  <a:cubicBezTo>
                    <a:pt x="831" y="11808"/>
                    <a:pt x="831" y="16236"/>
                    <a:pt x="12639" y="11808"/>
                  </a:cubicBezTo>
                  <a:cubicBezTo>
                    <a:pt x="24447" y="7380"/>
                    <a:pt x="12639" y="11808"/>
                    <a:pt x="12639" y="8118"/>
                  </a:cubicBezTo>
                  <a:lnTo>
                    <a:pt x="8211" y="3690"/>
                  </a:lnTo>
                  <a:lnTo>
                    <a:pt x="8211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29E1CE0A-958C-40A1-B650-5D6420CB2A5D}"/>
                </a:ext>
              </a:extLst>
            </p:cNvPr>
            <p:cNvSpPr/>
            <p:nvPr/>
          </p:nvSpPr>
          <p:spPr>
            <a:xfrm>
              <a:off x="3455850" y="3933554"/>
              <a:ext cx="29520" cy="14021"/>
            </a:xfrm>
            <a:custGeom>
              <a:avLst/>
              <a:gdLst>
                <a:gd name="connsiteX0" fmla="*/ 14022 w 29520"/>
                <a:gd name="connsiteY0" fmla="*/ 0 h 14021"/>
                <a:gd name="connsiteX1" fmla="*/ 14022 w 29520"/>
                <a:gd name="connsiteY1" fmla="*/ 0 h 14021"/>
                <a:gd name="connsiteX2" fmla="*/ 14022 w 29520"/>
                <a:gd name="connsiteY2" fmla="*/ 0 h 14021"/>
                <a:gd name="connsiteX3" fmla="*/ 9594 w 29520"/>
                <a:gd name="connsiteY3" fmla="*/ 0 h 14021"/>
                <a:gd name="connsiteX4" fmla="*/ 9594 w 29520"/>
                <a:gd name="connsiteY4" fmla="*/ 0 h 14021"/>
                <a:gd name="connsiteX5" fmla="*/ 9594 w 29520"/>
                <a:gd name="connsiteY5" fmla="*/ 0 h 14021"/>
                <a:gd name="connsiteX6" fmla="*/ 9594 w 29520"/>
                <a:gd name="connsiteY6" fmla="*/ 4428 h 14021"/>
                <a:gd name="connsiteX7" fmla="*/ 9594 w 29520"/>
                <a:gd name="connsiteY7" fmla="*/ 4428 h 14021"/>
                <a:gd name="connsiteX8" fmla="*/ 9594 w 29520"/>
                <a:gd name="connsiteY8" fmla="*/ 4428 h 14021"/>
                <a:gd name="connsiteX9" fmla="*/ 9594 w 29520"/>
                <a:gd name="connsiteY9" fmla="*/ 4428 h 14021"/>
                <a:gd name="connsiteX10" fmla="*/ 9594 w 29520"/>
                <a:gd name="connsiteY10" fmla="*/ 0 h 14021"/>
                <a:gd name="connsiteX11" fmla="*/ 9594 w 29520"/>
                <a:gd name="connsiteY11" fmla="*/ 0 h 14021"/>
                <a:gd name="connsiteX12" fmla="*/ 9594 w 29520"/>
                <a:gd name="connsiteY12" fmla="*/ 0 h 14021"/>
                <a:gd name="connsiteX13" fmla="*/ 2952 w 29520"/>
                <a:gd name="connsiteY13" fmla="*/ 5904 h 14021"/>
                <a:gd name="connsiteX14" fmla="*/ 2952 w 29520"/>
                <a:gd name="connsiteY14" fmla="*/ 5904 h 14021"/>
                <a:gd name="connsiteX15" fmla="*/ 2952 w 29520"/>
                <a:gd name="connsiteY15" fmla="*/ 5904 h 14021"/>
                <a:gd name="connsiteX16" fmla="*/ 2952 w 29520"/>
                <a:gd name="connsiteY16" fmla="*/ 10332 h 14021"/>
                <a:gd name="connsiteX17" fmla="*/ 7380 w 29520"/>
                <a:gd name="connsiteY17" fmla="*/ 10332 h 14021"/>
                <a:gd name="connsiteX18" fmla="*/ 7380 w 29520"/>
                <a:gd name="connsiteY18" fmla="*/ 10332 h 14021"/>
                <a:gd name="connsiteX19" fmla="*/ 7380 w 29520"/>
                <a:gd name="connsiteY19" fmla="*/ 10332 h 14021"/>
                <a:gd name="connsiteX20" fmla="*/ 7380 w 29520"/>
                <a:gd name="connsiteY20" fmla="*/ 10332 h 14021"/>
                <a:gd name="connsiteX21" fmla="*/ 0 w 29520"/>
                <a:gd name="connsiteY21" fmla="*/ 10332 h 14021"/>
                <a:gd name="connsiteX22" fmla="*/ 0 w 29520"/>
                <a:gd name="connsiteY22" fmla="*/ 10332 h 14021"/>
                <a:gd name="connsiteX23" fmla="*/ 0 w 29520"/>
                <a:gd name="connsiteY23" fmla="*/ 14022 h 14021"/>
                <a:gd name="connsiteX24" fmla="*/ 0 w 29520"/>
                <a:gd name="connsiteY24" fmla="*/ 14022 h 14021"/>
                <a:gd name="connsiteX25" fmla="*/ 29520 w 29520"/>
                <a:gd name="connsiteY25" fmla="*/ 664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9520" h="14021">
                  <a:moveTo>
                    <a:pt x="14022" y="0"/>
                  </a:moveTo>
                  <a:cubicBezTo>
                    <a:pt x="14022" y="0"/>
                    <a:pt x="14022" y="0"/>
                    <a:pt x="14022" y="0"/>
                  </a:cubicBezTo>
                  <a:lnTo>
                    <a:pt x="14022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4428"/>
                  </a:cubicBezTo>
                  <a:cubicBezTo>
                    <a:pt x="9594" y="8856"/>
                    <a:pt x="9594" y="4428"/>
                    <a:pt x="9594" y="4428"/>
                  </a:cubicBezTo>
                  <a:lnTo>
                    <a:pt x="9594" y="4428"/>
                  </a:lnTo>
                  <a:lnTo>
                    <a:pt x="9594" y="4428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594" y="5166"/>
                    <a:pt x="5166" y="5904"/>
                    <a:pt x="2952" y="5904"/>
                  </a:cubicBezTo>
                  <a:lnTo>
                    <a:pt x="2952" y="5904"/>
                  </a:lnTo>
                  <a:cubicBezTo>
                    <a:pt x="2952" y="5904"/>
                    <a:pt x="2952" y="5904"/>
                    <a:pt x="2952" y="5904"/>
                  </a:cubicBezTo>
                  <a:cubicBezTo>
                    <a:pt x="2952" y="5904"/>
                    <a:pt x="2952" y="5904"/>
                    <a:pt x="2952" y="10332"/>
                  </a:cubicBezTo>
                  <a:cubicBezTo>
                    <a:pt x="4322" y="11123"/>
                    <a:pt x="6010" y="11123"/>
                    <a:pt x="7380" y="10332"/>
                  </a:cubicBezTo>
                  <a:lnTo>
                    <a:pt x="7380" y="10332"/>
                  </a:lnTo>
                  <a:cubicBezTo>
                    <a:pt x="7380" y="10332"/>
                    <a:pt x="7380" y="10332"/>
                    <a:pt x="7380" y="10332"/>
                  </a:cubicBezTo>
                  <a:lnTo>
                    <a:pt x="738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4022"/>
                  </a:lnTo>
                  <a:lnTo>
                    <a:pt x="0" y="14022"/>
                  </a:lnTo>
                  <a:lnTo>
                    <a:pt x="29520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76B31A25-8DB9-4B86-AD9A-6C27C7521913}"/>
                </a:ext>
              </a:extLst>
            </p:cNvPr>
            <p:cNvSpPr/>
            <p:nvPr/>
          </p:nvSpPr>
          <p:spPr>
            <a:xfrm>
              <a:off x="3415261" y="3946100"/>
              <a:ext cx="9593" cy="8855"/>
            </a:xfrm>
            <a:custGeom>
              <a:avLst/>
              <a:gdLst>
                <a:gd name="connsiteX0" fmla="*/ 0 w 9593"/>
                <a:gd name="connsiteY0" fmla="*/ 4428 h 8855"/>
                <a:gd name="connsiteX1" fmla="*/ 9594 w 9593"/>
                <a:gd name="connsiteY1" fmla="*/ 0 h 8855"/>
                <a:gd name="connsiteX2" fmla="*/ 9594 w 9593"/>
                <a:gd name="connsiteY2" fmla="*/ 0 h 8855"/>
                <a:gd name="connsiteX3" fmla="*/ 9594 w 9593"/>
                <a:gd name="connsiteY3" fmla="*/ 0 h 8855"/>
                <a:gd name="connsiteX4" fmla="*/ 9594 w 9593"/>
                <a:gd name="connsiteY4" fmla="*/ 0 h 8855"/>
                <a:gd name="connsiteX5" fmla="*/ 1476 w 9593"/>
                <a:gd name="connsiteY5" fmla="*/ 4428 h 8855"/>
                <a:gd name="connsiteX6" fmla="*/ 1476 w 9593"/>
                <a:gd name="connsiteY6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3" h="8855">
                  <a:moveTo>
                    <a:pt x="0" y="4428"/>
                  </a:moveTo>
                  <a:cubicBezTo>
                    <a:pt x="2889" y="2357"/>
                    <a:pt x="6145" y="855"/>
                    <a:pt x="9594" y="0"/>
                  </a:cubicBez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7736" y="2672"/>
                    <a:pt x="4728" y="4313"/>
                    <a:pt x="1476" y="4428"/>
                  </a:cubicBezTo>
                  <a:cubicBezTo>
                    <a:pt x="685" y="5798"/>
                    <a:pt x="685" y="7486"/>
                    <a:pt x="1476" y="88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7D25B16E-0E22-4809-A078-03EB16380CAD}"/>
                </a:ext>
              </a:extLst>
            </p:cNvPr>
            <p:cNvSpPr/>
            <p:nvPr/>
          </p:nvSpPr>
          <p:spPr>
            <a:xfrm>
              <a:off x="3393120" y="3950527"/>
              <a:ext cx="10823" cy="4428"/>
            </a:xfrm>
            <a:custGeom>
              <a:avLst/>
              <a:gdLst>
                <a:gd name="connsiteX0" fmla="*/ 9594 w 10823"/>
                <a:gd name="connsiteY0" fmla="*/ 0 h 4428"/>
                <a:gd name="connsiteX1" fmla="*/ 5166 w 10823"/>
                <a:gd name="connsiteY1" fmla="*/ 0 h 4428"/>
                <a:gd name="connsiteX2" fmla="*/ 5166 w 10823"/>
                <a:gd name="connsiteY2" fmla="*/ 0 h 4428"/>
                <a:gd name="connsiteX3" fmla="*/ 0 w 10823"/>
                <a:gd name="connsiteY3" fmla="*/ 4428 h 4428"/>
                <a:gd name="connsiteX4" fmla="*/ 0 w 10823"/>
                <a:gd name="connsiteY4" fmla="*/ 4428 h 4428"/>
                <a:gd name="connsiteX5" fmla="*/ 8856 w 10823"/>
                <a:gd name="connsiteY5" fmla="*/ 4428 h 4428"/>
                <a:gd name="connsiteX6" fmla="*/ 8856 w 10823"/>
                <a:gd name="connsiteY6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23" h="4428">
                  <a:moveTo>
                    <a:pt x="9594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4428" y="4428"/>
                    <a:pt x="8856" y="4428"/>
                  </a:cubicBezTo>
                  <a:cubicBezTo>
                    <a:pt x="13284" y="4428"/>
                    <a:pt x="8856" y="4428"/>
                    <a:pt x="885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06FD2885-440D-4B93-A6E5-1F9483B2F740}"/>
                </a:ext>
              </a:extLst>
            </p:cNvPr>
            <p:cNvSpPr/>
            <p:nvPr/>
          </p:nvSpPr>
          <p:spPr>
            <a:xfrm>
              <a:off x="3422641" y="3937981"/>
              <a:ext cx="11070" cy="4428"/>
            </a:xfrm>
            <a:custGeom>
              <a:avLst/>
              <a:gdLst>
                <a:gd name="connsiteX0" fmla="*/ 8856 w 11070"/>
                <a:gd name="connsiteY0" fmla="*/ 4428 h 4428"/>
                <a:gd name="connsiteX1" fmla="*/ 8856 w 11070"/>
                <a:gd name="connsiteY1" fmla="*/ 0 h 4428"/>
                <a:gd name="connsiteX2" fmla="*/ 8856 w 11070"/>
                <a:gd name="connsiteY2" fmla="*/ 0 h 4428"/>
                <a:gd name="connsiteX3" fmla="*/ 0 w 11070"/>
                <a:gd name="connsiteY3" fmla="*/ 3690 h 4428"/>
                <a:gd name="connsiteX4" fmla="*/ 0 w 11070"/>
                <a:gd name="connsiteY4" fmla="*/ 3690 h 4428"/>
                <a:gd name="connsiteX5" fmla="*/ 5166 w 11070"/>
                <a:gd name="connsiteY5" fmla="*/ 3690 h 4428"/>
                <a:gd name="connsiteX6" fmla="*/ 11070 w 11070"/>
                <a:gd name="connsiteY6" fmla="*/ 369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70" h="4428">
                  <a:moveTo>
                    <a:pt x="8856" y="4428"/>
                  </a:moveTo>
                  <a:cubicBezTo>
                    <a:pt x="8065" y="3058"/>
                    <a:pt x="8065" y="1370"/>
                    <a:pt x="8856" y="0"/>
                  </a:cubicBezTo>
                  <a:lnTo>
                    <a:pt x="8856" y="0"/>
                  </a:lnTo>
                  <a:cubicBezTo>
                    <a:pt x="6429" y="2233"/>
                    <a:pt x="3294" y="3539"/>
                    <a:pt x="0" y="3690"/>
                  </a:cubicBezTo>
                  <a:lnTo>
                    <a:pt x="0" y="3690"/>
                  </a:lnTo>
                  <a:cubicBezTo>
                    <a:pt x="1631" y="4483"/>
                    <a:pt x="3536" y="4483"/>
                    <a:pt x="5166" y="3690"/>
                  </a:cubicBezTo>
                  <a:lnTo>
                    <a:pt x="1107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A898CA8C-8BCD-4856-B81A-6D1C27E02110}"/>
                </a:ext>
              </a:extLst>
            </p:cNvPr>
            <p:cNvSpPr/>
            <p:nvPr/>
          </p:nvSpPr>
          <p:spPr>
            <a:xfrm>
              <a:off x="3461017" y="3919531"/>
              <a:ext cx="10331" cy="5218"/>
            </a:xfrm>
            <a:custGeom>
              <a:avLst/>
              <a:gdLst>
                <a:gd name="connsiteX0" fmla="*/ 0 w 10331"/>
                <a:gd name="connsiteY0" fmla="*/ 4428 h 5218"/>
                <a:gd name="connsiteX1" fmla="*/ 0 w 10331"/>
                <a:gd name="connsiteY1" fmla="*/ 4428 h 5218"/>
                <a:gd name="connsiteX2" fmla="*/ 0 w 10331"/>
                <a:gd name="connsiteY2" fmla="*/ 4428 h 5218"/>
                <a:gd name="connsiteX3" fmla="*/ 5904 w 10331"/>
                <a:gd name="connsiteY3" fmla="*/ 4428 h 5218"/>
                <a:gd name="connsiteX4" fmla="*/ 5904 w 10331"/>
                <a:gd name="connsiteY4" fmla="*/ 4428 h 5218"/>
                <a:gd name="connsiteX5" fmla="*/ 10332 w 10331"/>
                <a:gd name="connsiteY5" fmla="*/ 0 h 5218"/>
                <a:gd name="connsiteX6" fmla="*/ 10332 w 10331"/>
                <a:gd name="connsiteY6" fmla="*/ 0 h 5218"/>
                <a:gd name="connsiteX7" fmla="*/ 4428 w 10331"/>
                <a:gd name="connsiteY7" fmla="*/ 0 h 5218"/>
                <a:gd name="connsiteX8" fmla="*/ 4428 w 10331"/>
                <a:gd name="connsiteY8" fmla="*/ 0 h 5218"/>
                <a:gd name="connsiteX9" fmla="*/ 0 w 10331"/>
                <a:gd name="connsiteY9" fmla="*/ 4428 h 5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1" h="5218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1827" y="5483"/>
                    <a:pt x="4077" y="5483"/>
                    <a:pt x="5904" y="4428"/>
                  </a:cubicBezTo>
                  <a:lnTo>
                    <a:pt x="5904" y="4428"/>
                  </a:lnTo>
                  <a:cubicBezTo>
                    <a:pt x="5904" y="4428"/>
                    <a:pt x="5904" y="738"/>
                    <a:pt x="10332" y="0"/>
                  </a:cubicBezTo>
                  <a:lnTo>
                    <a:pt x="10332" y="0"/>
                  </a:lnTo>
                  <a:cubicBezTo>
                    <a:pt x="8422" y="675"/>
                    <a:pt x="6338" y="675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738" y="4428"/>
                    <a:pt x="0" y="44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DB1F4AD8-BAAF-40C6-990C-76B626A51DE3}"/>
                </a:ext>
              </a:extLst>
            </p:cNvPr>
            <p:cNvSpPr/>
            <p:nvPr/>
          </p:nvSpPr>
          <p:spPr>
            <a:xfrm>
              <a:off x="3473563" y="3907723"/>
              <a:ext cx="27305" cy="17712"/>
            </a:xfrm>
            <a:custGeom>
              <a:avLst/>
              <a:gdLst>
                <a:gd name="connsiteX0" fmla="*/ 27306 w 27305"/>
                <a:gd name="connsiteY0" fmla="*/ 11070 h 17712"/>
                <a:gd name="connsiteX1" fmla="*/ 27306 w 27305"/>
                <a:gd name="connsiteY1" fmla="*/ 5166 h 17712"/>
                <a:gd name="connsiteX2" fmla="*/ 27306 w 27305"/>
                <a:gd name="connsiteY2" fmla="*/ 5166 h 17712"/>
                <a:gd name="connsiteX3" fmla="*/ 27306 w 27305"/>
                <a:gd name="connsiteY3" fmla="*/ 0 h 17712"/>
                <a:gd name="connsiteX4" fmla="*/ 27306 w 27305"/>
                <a:gd name="connsiteY4" fmla="*/ 0 h 17712"/>
                <a:gd name="connsiteX5" fmla="*/ 21402 w 27305"/>
                <a:gd name="connsiteY5" fmla="*/ 5166 h 17712"/>
                <a:gd name="connsiteX6" fmla="*/ 21402 w 27305"/>
                <a:gd name="connsiteY6" fmla="*/ 5166 h 17712"/>
                <a:gd name="connsiteX7" fmla="*/ 15498 w 27305"/>
                <a:gd name="connsiteY7" fmla="*/ 10332 h 17712"/>
                <a:gd name="connsiteX8" fmla="*/ 7380 w 27305"/>
                <a:gd name="connsiteY8" fmla="*/ 10332 h 17712"/>
                <a:gd name="connsiteX9" fmla="*/ 0 w 27305"/>
                <a:gd name="connsiteY9" fmla="*/ 16236 h 17712"/>
                <a:gd name="connsiteX10" fmla="*/ 0 w 27305"/>
                <a:gd name="connsiteY10" fmla="*/ 16236 h 17712"/>
                <a:gd name="connsiteX11" fmla="*/ 5166 w 27305"/>
                <a:gd name="connsiteY11" fmla="*/ 16236 h 17712"/>
                <a:gd name="connsiteX12" fmla="*/ 7380 w 27305"/>
                <a:gd name="connsiteY12" fmla="*/ 16236 h 17712"/>
                <a:gd name="connsiteX13" fmla="*/ 7380 w 27305"/>
                <a:gd name="connsiteY13" fmla="*/ 11808 h 17712"/>
                <a:gd name="connsiteX14" fmla="*/ 7380 w 27305"/>
                <a:gd name="connsiteY14" fmla="*/ 11808 h 17712"/>
                <a:gd name="connsiteX15" fmla="*/ 7380 w 27305"/>
                <a:gd name="connsiteY15" fmla="*/ 16236 h 17712"/>
                <a:gd name="connsiteX16" fmla="*/ 16236 w 27305"/>
                <a:gd name="connsiteY16" fmla="*/ 16236 h 17712"/>
                <a:gd name="connsiteX17" fmla="*/ 16236 w 27305"/>
                <a:gd name="connsiteY17" fmla="*/ 16236 h 17712"/>
                <a:gd name="connsiteX18" fmla="*/ 16236 w 27305"/>
                <a:gd name="connsiteY18" fmla="*/ 11808 h 17712"/>
                <a:gd name="connsiteX19" fmla="*/ 11808 w 27305"/>
                <a:gd name="connsiteY19" fmla="*/ 6642 h 17712"/>
                <a:gd name="connsiteX20" fmla="*/ 11808 w 27305"/>
                <a:gd name="connsiteY20" fmla="*/ 6642 h 17712"/>
                <a:gd name="connsiteX21" fmla="*/ 11808 w 27305"/>
                <a:gd name="connsiteY21" fmla="*/ 11808 h 17712"/>
                <a:gd name="connsiteX22" fmla="*/ 27306 w 27305"/>
                <a:gd name="connsiteY22" fmla="*/ 1107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305" h="17712">
                  <a:moveTo>
                    <a:pt x="27306" y="11070"/>
                  </a:moveTo>
                  <a:cubicBezTo>
                    <a:pt x="26565" y="9172"/>
                    <a:pt x="26565" y="7064"/>
                    <a:pt x="27306" y="5166"/>
                  </a:cubicBezTo>
                  <a:lnTo>
                    <a:pt x="27306" y="5166"/>
                  </a:lnTo>
                  <a:cubicBezTo>
                    <a:pt x="26513" y="3536"/>
                    <a:pt x="26513" y="1631"/>
                    <a:pt x="27306" y="0"/>
                  </a:cubicBezTo>
                  <a:lnTo>
                    <a:pt x="27306" y="0"/>
                  </a:lnTo>
                  <a:cubicBezTo>
                    <a:pt x="26932" y="2970"/>
                    <a:pt x="24395" y="5190"/>
                    <a:pt x="21402" y="5166"/>
                  </a:cubicBezTo>
                  <a:lnTo>
                    <a:pt x="21402" y="5166"/>
                  </a:lnTo>
                  <a:cubicBezTo>
                    <a:pt x="21402" y="8856"/>
                    <a:pt x="21402" y="10332"/>
                    <a:pt x="15498" y="10332"/>
                  </a:cubicBezTo>
                  <a:lnTo>
                    <a:pt x="7380" y="10332"/>
                  </a:lnTo>
                  <a:cubicBezTo>
                    <a:pt x="6263" y="13558"/>
                    <a:pt x="3393" y="15854"/>
                    <a:pt x="0" y="16236"/>
                  </a:cubicBezTo>
                  <a:lnTo>
                    <a:pt x="0" y="16236"/>
                  </a:lnTo>
                  <a:cubicBezTo>
                    <a:pt x="1652" y="16933"/>
                    <a:pt x="3514" y="16933"/>
                    <a:pt x="5166" y="16236"/>
                  </a:cubicBezTo>
                  <a:cubicBezTo>
                    <a:pt x="5166" y="16236"/>
                    <a:pt x="7380" y="16236"/>
                    <a:pt x="7380" y="16236"/>
                  </a:cubicBezTo>
                  <a:cubicBezTo>
                    <a:pt x="7060" y="14778"/>
                    <a:pt x="7060" y="13267"/>
                    <a:pt x="7380" y="11808"/>
                  </a:cubicBezTo>
                  <a:lnTo>
                    <a:pt x="7380" y="11808"/>
                  </a:lnTo>
                  <a:cubicBezTo>
                    <a:pt x="6874" y="13240"/>
                    <a:pt x="6874" y="14804"/>
                    <a:pt x="7380" y="16236"/>
                  </a:cubicBezTo>
                  <a:cubicBezTo>
                    <a:pt x="10004" y="18204"/>
                    <a:pt x="13612" y="18204"/>
                    <a:pt x="16236" y="16236"/>
                  </a:cubicBezTo>
                  <a:lnTo>
                    <a:pt x="16236" y="16236"/>
                  </a:lnTo>
                  <a:cubicBezTo>
                    <a:pt x="15571" y="14835"/>
                    <a:pt x="15571" y="13209"/>
                    <a:pt x="16236" y="11808"/>
                  </a:cubicBezTo>
                  <a:cubicBezTo>
                    <a:pt x="14359" y="10476"/>
                    <a:pt x="12837" y="8702"/>
                    <a:pt x="11808" y="6642"/>
                  </a:cubicBezTo>
                  <a:lnTo>
                    <a:pt x="11808" y="6642"/>
                  </a:lnTo>
                  <a:cubicBezTo>
                    <a:pt x="11186" y="8308"/>
                    <a:pt x="11186" y="10142"/>
                    <a:pt x="11808" y="11808"/>
                  </a:cubicBezTo>
                  <a:cubicBezTo>
                    <a:pt x="16433" y="15467"/>
                    <a:pt x="23049" y="15152"/>
                    <a:pt x="27306" y="1107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D5B76B8F-754E-4A07-A72C-104C7A9D22FF}"/>
                </a:ext>
              </a:extLst>
            </p:cNvPr>
            <p:cNvSpPr/>
            <p:nvPr/>
          </p:nvSpPr>
          <p:spPr>
            <a:xfrm>
              <a:off x="3399024" y="3944623"/>
              <a:ext cx="11808" cy="6277"/>
            </a:xfrm>
            <a:custGeom>
              <a:avLst/>
              <a:gdLst>
                <a:gd name="connsiteX0" fmla="*/ 8118 w 11808"/>
                <a:gd name="connsiteY0" fmla="*/ 0 h 6277"/>
                <a:gd name="connsiteX1" fmla="*/ 8118 w 11808"/>
                <a:gd name="connsiteY1" fmla="*/ 0 h 6277"/>
                <a:gd name="connsiteX2" fmla="*/ 8118 w 11808"/>
                <a:gd name="connsiteY2" fmla="*/ 0 h 6277"/>
                <a:gd name="connsiteX3" fmla="*/ 0 w 11808"/>
                <a:gd name="connsiteY3" fmla="*/ 5166 h 6277"/>
                <a:gd name="connsiteX4" fmla="*/ 0 w 11808"/>
                <a:gd name="connsiteY4" fmla="*/ 5166 h 6277"/>
                <a:gd name="connsiteX5" fmla="*/ 11808 w 11808"/>
                <a:gd name="connsiteY5" fmla="*/ 5166 h 6277"/>
                <a:gd name="connsiteX6" fmla="*/ 11808 w 11808"/>
                <a:gd name="connsiteY6" fmla="*/ 5166 h 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8" h="6277">
                  <a:moveTo>
                    <a:pt x="8118" y="0"/>
                  </a:moveTo>
                  <a:lnTo>
                    <a:pt x="8118" y="0"/>
                  </a:lnTo>
                  <a:lnTo>
                    <a:pt x="8118" y="0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3796" y="6648"/>
                    <a:pt x="8012" y="6648"/>
                    <a:pt x="11808" y="5166"/>
                  </a:cubicBezTo>
                  <a:cubicBezTo>
                    <a:pt x="11808" y="5166"/>
                    <a:pt x="11808" y="5166"/>
                    <a:pt x="11808" y="51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014356E0-4E4E-4708-A22C-776B4115C32B}"/>
                </a:ext>
              </a:extLst>
            </p:cNvPr>
            <p:cNvSpPr/>
            <p:nvPr/>
          </p:nvSpPr>
          <p:spPr>
            <a:xfrm>
              <a:off x="3407143" y="3941671"/>
              <a:ext cx="11807" cy="3329"/>
            </a:xfrm>
            <a:custGeom>
              <a:avLst/>
              <a:gdLst>
                <a:gd name="connsiteX0" fmla="*/ 0 w 11807"/>
                <a:gd name="connsiteY0" fmla="*/ 1476 h 3329"/>
                <a:gd name="connsiteX1" fmla="*/ 11808 w 11807"/>
                <a:gd name="connsiteY1" fmla="*/ 1476 h 3329"/>
                <a:gd name="connsiteX2" fmla="*/ 11808 w 11807"/>
                <a:gd name="connsiteY2" fmla="*/ 1476 h 3329"/>
                <a:gd name="connsiteX3" fmla="*/ 11808 w 11807"/>
                <a:gd name="connsiteY3" fmla="*/ 1476 h 3329"/>
                <a:gd name="connsiteX4" fmla="*/ 0 w 11807"/>
                <a:gd name="connsiteY4" fmla="*/ 0 h 3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3329">
                  <a:moveTo>
                    <a:pt x="0" y="1476"/>
                  </a:moveTo>
                  <a:cubicBezTo>
                    <a:pt x="3548" y="3947"/>
                    <a:pt x="8260" y="3947"/>
                    <a:pt x="11808" y="1476"/>
                  </a:cubicBezTo>
                  <a:cubicBezTo>
                    <a:pt x="11808" y="1476"/>
                    <a:pt x="11808" y="1476"/>
                    <a:pt x="11808" y="1476"/>
                  </a:cubicBezTo>
                  <a:lnTo>
                    <a:pt x="11808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F5152172-9681-40AD-9FFB-DCBA5DCD0F89}"/>
                </a:ext>
              </a:extLst>
            </p:cNvPr>
            <p:cNvSpPr/>
            <p:nvPr/>
          </p:nvSpPr>
          <p:spPr>
            <a:xfrm>
              <a:off x="3400740" y="3949052"/>
              <a:ext cx="20424" cy="10331"/>
            </a:xfrm>
            <a:custGeom>
              <a:avLst/>
              <a:gdLst>
                <a:gd name="connsiteX0" fmla="*/ 12307 w 20424"/>
                <a:gd name="connsiteY0" fmla="*/ 2214 h 10331"/>
                <a:gd name="connsiteX1" fmla="*/ 12307 w 20424"/>
                <a:gd name="connsiteY1" fmla="*/ 2214 h 10331"/>
                <a:gd name="connsiteX2" fmla="*/ 12307 w 20424"/>
                <a:gd name="connsiteY2" fmla="*/ 2214 h 10331"/>
                <a:gd name="connsiteX3" fmla="*/ 4927 w 20424"/>
                <a:gd name="connsiteY3" fmla="*/ 2214 h 10331"/>
                <a:gd name="connsiteX4" fmla="*/ 6403 w 20424"/>
                <a:gd name="connsiteY4" fmla="*/ 2214 h 10331"/>
                <a:gd name="connsiteX5" fmla="*/ 6403 w 20424"/>
                <a:gd name="connsiteY5" fmla="*/ 5904 h 10331"/>
                <a:gd name="connsiteX6" fmla="*/ 6403 w 20424"/>
                <a:gd name="connsiteY6" fmla="*/ 5904 h 10331"/>
                <a:gd name="connsiteX7" fmla="*/ 6403 w 20424"/>
                <a:gd name="connsiteY7" fmla="*/ 5904 h 10331"/>
                <a:gd name="connsiteX8" fmla="*/ 499 w 20424"/>
                <a:gd name="connsiteY8" fmla="*/ 5904 h 10331"/>
                <a:gd name="connsiteX9" fmla="*/ 499 w 20424"/>
                <a:gd name="connsiteY9" fmla="*/ 5904 h 10331"/>
                <a:gd name="connsiteX10" fmla="*/ 499 w 20424"/>
                <a:gd name="connsiteY10" fmla="*/ 10332 h 10331"/>
                <a:gd name="connsiteX11" fmla="*/ 499 w 20424"/>
                <a:gd name="connsiteY11" fmla="*/ 10332 h 10331"/>
                <a:gd name="connsiteX12" fmla="*/ 499 w 20424"/>
                <a:gd name="connsiteY12" fmla="*/ 10332 h 10331"/>
                <a:gd name="connsiteX13" fmla="*/ 9355 w 20424"/>
                <a:gd name="connsiteY13" fmla="*/ 5904 h 10331"/>
                <a:gd name="connsiteX14" fmla="*/ 20425 w 20424"/>
                <a:gd name="connsiteY14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424" h="10331">
                  <a:moveTo>
                    <a:pt x="12307" y="2214"/>
                  </a:moveTo>
                  <a:lnTo>
                    <a:pt x="12307" y="2214"/>
                  </a:lnTo>
                  <a:lnTo>
                    <a:pt x="12307" y="2214"/>
                  </a:lnTo>
                  <a:lnTo>
                    <a:pt x="4927" y="2214"/>
                  </a:lnTo>
                  <a:lnTo>
                    <a:pt x="6403" y="2214"/>
                  </a:lnTo>
                  <a:cubicBezTo>
                    <a:pt x="6054" y="3419"/>
                    <a:pt x="6054" y="4699"/>
                    <a:pt x="6403" y="5904"/>
                  </a:cubicBezTo>
                  <a:lnTo>
                    <a:pt x="6403" y="5904"/>
                  </a:lnTo>
                  <a:lnTo>
                    <a:pt x="6403" y="5904"/>
                  </a:lnTo>
                  <a:lnTo>
                    <a:pt x="499" y="5904"/>
                  </a:lnTo>
                  <a:lnTo>
                    <a:pt x="499" y="5904"/>
                  </a:lnTo>
                  <a:cubicBezTo>
                    <a:pt x="-166" y="7305"/>
                    <a:pt x="-166" y="8931"/>
                    <a:pt x="499" y="10332"/>
                  </a:cubicBezTo>
                  <a:cubicBezTo>
                    <a:pt x="499" y="10332"/>
                    <a:pt x="499" y="10332"/>
                    <a:pt x="499" y="10332"/>
                  </a:cubicBezTo>
                  <a:lnTo>
                    <a:pt x="499" y="10332"/>
                  </a:lnTo>
                  <a:lnTo>
                    <a:pt x="9355" y="5904"/>
                  </a:lnTo>
                  <a:lnTo>
                    <a:pt x="20425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5F951A37-7269-4819-9CAD-C9171B69AB21}"/>
                </a:ext>
              </a:extLst>
            </p:cNvPr>
            <p:cNvSpPr/>
            <p:nvPr/>
          </p:nvSpPr>
          <p:spPr>
            <a:xfrm>
              <a:off x="3484539" y="3899606"/>
              <a:ext cx="11901" cy="12546"/>
            </a:xfrm>
            <a:custGeom>
              <a:avLst/>
              <a:gdLst>
                <a:gd name="connsiteX0" fmla="*/ 831 w 11901"/>
                <a:gd name="connsiteY0" fmla="*/ 3690 h 12546"/>
                <a:gd name="connsiteX1" fmla="*/ 831 w 11901"/>
                <a:gd name="connsiteY1" fmla="*/ 3690 h 12546"/>
                <a:gd name="connsiteX2" fmla="*/ 831 w 11901"/>
                <a:gd name="connsiteY2" fmla="*/ 8856 h 12546"/>
                <a:gd name="connsiteX3" fmla="*/ 5997 w 11901"/>
                <a:gd name="connsiteY3" fmla="*/ 12546 h 12546"/>
                <a:gd name="connsiteX4" fmla="*/ 11901 w 11901"/>
                <a:gd name="connsiteY4" fmla="*/ 8118 h 12546"/>
                <a:gd name="connsiteX5" fmla="*/ 6735 w 11901"/>
                <a:gd name="connsiteY5" fmla="*/ 3690 h 12546"/>
                <a:gd name="connsiteX6" fmla="*/ 6735 w 11901"/>
                <a:gd name="connsiteY6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01" h="12546">
                  <a:moveTo>
                    <a:pt x="831" y="3690"/>
                  </a:moveTo>
                  <a:lnTo>
                    <a:pt x="831" y="3690"/>
                  </a:lnTo>
                  <a:cubicBezTo>
                    <a:pt x="-277" y="5234"/>
                    <a:pt x="-277" y="7312"/>
                    <a:pt x="831" y="8856"/>
                  </a:cubicBezTo>
                  <a:cubicBezTo>
                    <a:pt x="2084" y="10637"/>
                    <a:pt x="3907" y="11938"/>
                    <a:pt x="5997" y="12546"/>
                  </a:cubicBezTo>
                  <a:cubicBezTo>
                    <a:pt x="8680" y="12400"/>
                    <a:pt x="11010" y="10652"/>
                    <a:pt x="11901" y="8118"/>
                  </a:cubicBezTo>
                  <a:cubicBezTo>
                    <a:pt x="9497" y="7703"/>
                    <a:pt x="7513" y="6003"/>
                    <a:pt x="6735" y="3690"/>
                  </a:cubicBezTo>
                  <a:cubicBezTo>
                    <a:pt x="6198" y="2519"/>
                    <a:pt x="6198" y="1171"/>
                    <a:pt x="6735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EBC08B8A-0B2E-4A83-A6FE-0CBD65934602}"/>
                </a:ext>
              </a:extLst>
            </p:cNvPr>
            <p:cNvSpPr/>
            <p:nvPr/>
          </p:nvSpPr>
          <p:spPr>
            <a:xfrm>
              <a:off x="3419689" y="3934292"/>
              <a:ext cx="11070" cy="4427"/>
            </a:xfrm>
            <a:custGeom>
              <a:avLst/>
              <a:gdLst>
                <a:gd name="connsiteX0" fmla="*/ 0 w 11070"/>
                <a:gd name="connsiteY0" fmla="*/ 4428 h 4427"/>
                <a:gd name="connsiteX1" fmla="*/ 0 w 11070"/>
                <a:gd name="connsiteY1" fmla="*/ 4428 h 4427"/>
                <a:gd name="connsiteX2" fmla="*/ 11070 w 11070"/>
                <a:gd name="connsiteY2" fmla="*/ 4428 h 4427"/>
                <a:gd name="connsiteX3" fmla="*/ 11070 w 11070"/>
                <a:gd name="connsiteY3" fmla="*/ 4428 h 4427"/>
                <a:gd name="connsiteX4" fmla="*/ 11070 w 11070"/>
                <a:gd name="connsiteY4" fmla="*/ 0 h 4427"/>
                <a:gd name="connsiteX5" fmla="*/ 2952 w 11070"/>
                <a:gd name="connsiteY5" fmla="*/ 3690 h 4427"/>
                <a:gd name="connsiteX6" fmla="*/ 0 w 11070"/>
                <a:gd name="connsiteY6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70" h="4427"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3690" y="4428"/>
                    <a:pt x="11070" y="4428"/>
                  </a:cubicBezTo>
                  <a:lnTo>
                    <a:pt x="11070" y="4428"/>
                  </a:lnTo>
                  <a:cubicBezTo>
                    <a:pt x="10279" y="3058"/>
                    <a:pt x="10279" y="1370"/>
                    <a:pt x="11070" y="0"/>
                  </a:cubicBezTo>
                  <a:lnTo>
                    <a:pt x="2952" y="3690"/>
                  </a:lnTo>
                  <a:cubicBezTo>
                    <a:pt x="1917" y="3634"/>
                    <a:pt x="888" y="3891"/>
                    <a:pt x="0" y="44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0520ABE6-D91C-488D-A7CE-30C413487475}"/>
                </a:ext>
              </a:extLst>
            </p:cNvPr>
            <p:cNvSpPr/>
            <p:nvPr/>
          </p:nvSpPr>
          <p:spPr>
            <a:xfrm>
              <a:off x="3494657" y="3898129"/>
              <a:ext cx="6211" cy="9594"/>
            </a:xfrm>
            <a:custGeom>
              <a:avLst/>
              <a:gdLst>
                <a:gd name="connsiteX0" fmla="*/ 308 w 6211"/>
                <a:gd name="connsiteY0" fmla="*/ 9594 h 9594"/>
                <a:gd name="connsiteX1" fmla="*/ 6212 w 6211"/>
                <a:gd name="connsiteY1" fmla="*/ 5166 h 9594"/>
                <a:gd name="connsiteX2" fmla="*/ 308 w 6211"/>
                <a:gd name="connsiteY2" fmla="*/ 0 h 9594"/>
                <a:gd name="connsiteX3" fmla="*/ 308 w 6211"/>
                <a:gd name="connsiteY3" fmla="*/ 0 h 9594"/>
                <a:gd name="connsiteX4" fmla="*/ 308 w 6211"/>
                <a:gd name="connsiteY4" fmla="*/ 0 h 9594"/>
                <a:gd name="connsiteX5" fmla="*/ 308 w 6211"/>
                <a:gd name="connsiteY5" fmla="*/ 0 h 9594"/>
                <a:gd name="connsiteX6" fmla="*/ 308 w 6211"/>
                <a:gd name="connsiteY6" fmla="*/ 5166 h 9594"/>
                <a:gd name="connsiteX7" fmla="*/ 308 w 6211"/>
                <a:gd name="connsiteY7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1" h="9594">
                  <a:moveTo>
                    <a:pt x="308" y="9594"/>
                  </a:moveTo>
                  <a:cubicBezTo>
                    <a:pt x="2990" y="9448"/>
                    <a:pt x="5320" y="7700"/>
                    <a:pt x="6212" y="5166"/>
                  </a:cubicBezTo>
                  <a:cubicBezTo>
                    <a:pt x="3487" y="4573"/>
                    <a:pt x="1258" y="2621"/>
                    <a:pt x="308" y="0"/>
                  </a:cubicBezTo>
                  <a:lnTo>
                    <a:pt x="308" y="0"/>
                  </a:lnTo>
                  <a:lnTo>
                    <a:pt x="308" y="0"/>
                  </a:lnTo>
                  <a:lnTo>
                    <a:pt x="308" y="0"/>
                  </a:lnTo>
                  <a:cubicBezTo>
                    <a:pt x="308" y="0"/>
                    <a:pt x="308" y="0"/>
                    <a:pt x="308" y="5166"/>
                  </a:cubicBezTo>
                  <a:cubicBezTo>
                    <a:pt x="-103" y="6613"/>
                    <a:pt x="-103" y="8147"/>
                    <a:pt x="308" y="95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190C4F77-FB50-4D98-8DE8-B9B3EBCF7154}"/>
                </a:ext>
              </a:extLst>
            </p:cNvPr>
            <p:cNvSpPr/>
            <p:nvPr/>
          </p:nvSpPr>
          <p:spPr>
            <a:xfrm>
              <a:off x="3479326" y="3930602"/>
              <a:ext cx="14900" cy="8117"/>
            </a:xfrm>
            <a:custGeom>
              <a:avLst/>
              <a:gdLst>
                <a:gd name="connsiteX0" fmla="*/ 1617 w 14900"/>
                <a:gd name="connsiteY0" fmla="*/ 0 h 8117"/>
                <a:gd name="connsiteX1" fmla="*/ 1617 w 14900"/>
                <a:gd name="connsiteY1" fmla="*/ 0 h 8117"/>
                <a:gd name="connsiteX2" fmla="*/ 1617 w 14900"/>
                <a:gd name="connsiteY2" fmla="*/ 0 h 8117"/>
                <a:gd name="connsiteX3" fmla="*/ 1617 w 14900"/>
                <a:gd name="connsiteY3" fmla="*/ 0 h 8117"/>
                <a:gd name="connsiteX4" fmla="*/ 1617 w 14900"/>
                <a:gd name="connsiteY4" fmla="*/ 8118 h 8117"/>
                <a:gd name="connsiteX5" fmla="*/ 14901 w 14900"/>
                <a:gd name="connsiteY5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0" h="8117">
                  <a:moveTo>
                    <a:pt x="1617" y="0"/>
                  </a:moveTo>
                  <a:lnTo>
                    <a:pt x="1617" y="0"/>
                  </a:lnTo>
                  <a:lnTo>
                    <a:pt x="1617" y="0"/>
                  </a:lnTo>
                  <a:lnTo>
                    <a:pt x="1617" y="0"/>
                  </a:lnTo>
                  <a:cubicBezTo>
                    <a:pt x="-539" y="2277"/>
                    <a:pt x="-539" y="5841"/>
                    <a:pt x="1617" y="8118"/>
                  </a:cubicBezTo>
                  <a:lnTo>
                    <a:pt x="14901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0B2C4D8D-7509-477F-A7F6-C4FEA036C523}"/>
                </a:ext>
              </a:extLst>
            </p:cNvPr>
            <p:cNvSpPr/>
            <p:nvPr/>
          </p:nvSpPr>
          <p:spPr>
            <a:xfrm>
              <a:off x="3480111" y="3923960"/>
              <a:ext cx="12639" cy="5165"/>
            </a:xfrm>
            <a:custGeom>
              <a:avLst/>
              <a:gdLst>
                <a:gd name="connsiteX0" fmla="*/ 11901 w 12639"/>
                <a:gd name="connsiteY0" fmla="*/ 0 h 5165"/>
                <a:gd name="connsiteX1" fmla="*/ 7473 w 12639"/>
                <a:gd name="connsiteY1" fmla="*/ 0 h 5165"/>
                <a:gd name="connsiteX2" fmla="*/ 831 w 12639"/>
                <a:gd name="connsiteY2" fmla="*/ 0 h 5165"/>
                <a:gd name="connsiteX3" fmla="*/ 831 w 12639"/>
                <a:gd name="connsiteY3" fmla="*/ 0 h 5165"/>
                <a:gd name="connsiteX4" fmla="*/ 831 w 12639"/>
                <a:gd name="connsiteY4" fmla="*/ 5166 h 5165"/>
                <a:gd name="connsiteX5" fmla="*/ 831 w 12639"/>
                <a:gd name="connsiteY5" fmla="*/ 5166 h 5165"/>
                <a:gd name="connsiteX6" fmla="*/ 12639 w 12639"/>
                <a:gd name="connsiteY6" fmla="*/ 5166 h 5165"/>
                <a:gd name="connsiteX7" fmla="*/ 11901 w 12639"/>
                <a:gd name="connsiteY7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39" h="5165">
                  <a:moveTo>
                    <a:pt x="11901" y="0"/>
                  </a:moveTo>
                  <a:lnTo>
                    <a:pt x="7473" y="0"/>
                  </a:lnTo>
                  <a:lnTo>
                    <a:pt x="831" y="0"/>
                  </a:lnTo>
                  <a:lnTo>
                    <a:pt x="831" y="0"/>
                  </a:lnTo>
                  <a:cubicBezTo>
                    <a:pt x="-277" y="1544"/>
                    <a:pt x="-277" y="3622"/>
                    <a:pt x="831" y="5166"/>
                  </a:cubicBezTo>
                  <a:cubicBezTo>
                    <a:pt x="831" y="5166"/>
                    <a:pt x="831" y="5166"/>
                    <a:pt x="831" y="5166"/>
                  </a:cubicBezTo>
                  <a:lnTo>
                    <a:pt x="12639" y="5166"/>
                  </a:lnTo>
                  <a:cubicBezTo>
                    <a:pt x="12639" y="5166"/>
                    <a:pt x="11901" y="0"/>
                    <a:pt x="11901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EA663480-E222-44F8-93D9-396547AAC1C9}"/>
                </a:ext>
              </a:extLst>
            </p:cNvPr>
            <p:cNvSpPr/>
            <p:nvPr/>
          </p:nvSpPr>
          <p:spPr>
            <a:xfrm>
              <a:off x="3460278" y="3922483"/>
              <a:ext cx="7380" cy="6285"/>
            </a:xfrm>
            <a:custGeom>
              <a:avLst/>
              <a:gdLst>
                <a:gd name="connsiteX0" fmla="*/ 0 w 7380"/>
                <a:gd name="connsiteY0" fmla="*/ 1476 h 6285"/>
                <a:gd name="connsiteX1" fmla="*/ 0 w 7380"/>
                <a:gd name="connsiteY1" fmla="*/ 5166 h 6285"/>
                <a:gd name="connsiteX2" fmla="*/ 7380 w 7380"/>
                <a:gd name="connsiteY2" fmla="*/ 5166 h 6285"/>
                <a:gd name="connsiteX3" fmla="*/ 7380 w 7380"/>
                <a:gd name="connsiteY3" fmla="*/ 5166 h 6285"/>
                <a:gd name="connsiteX4" fmla="*/ 7380 w 7380"/>
                <a:gd name="connsiteY4" fmla="*/ 0 h 6285"/>
                <a:gd name="connsiteX5" fmla="*/ 7380 w 7380"/>
                <a:gd name="connsiteY5" fmla="*/ 0 h 6285"/>
                <a:gd name="connsiteX6" fmla="*/ 2952 w 7380"/>
                <a:gd name="connsiteY6" fmla="*/ 0 h 6285"/>
                <a:gd name="connsiteX7" fmla="*/ 2952 w 7380"/>
                <a:gd name="connsiteY7" fmla="*/ 0 h 6285"/>
                <a:gd name="connsiteX8" fmla="*/ 0 w 7380"/>
                <a:gd name="connsiteY8" fmla="*/ 1476 h 6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6285">
                  <a:moveTo>
                    <a:pt x="0" y="1476"/>
                  </a:moveTo>
                  <a:cubicBezTo>
                    <a:pt x="0" y="1476"/>
                    <a:pt x="0" y="1476"/>
                    <a:pt x="0" y="5166"/>
                  </a:cubicBezTo>
                  <a:cubicBezTo>
                    <a:pt x="2234" y="6658"/>
                    <a:pt x="5146" y="6658"/>
                    <a:pt x="7380" y="5166"/>
                  </a:cubicBezTo>
                  <a:lnTo>
                    <a:pt x="7380" y="5166"/>
                  </a:lnTo>
                  <a:cubicBezTo>
                    <a:pt x="6587" y="3536"/>
                    <a:pt x="6587" y="1631"/>
                    <a:pt x="7380" y="0"/>
                  </a:cubicBezTo>
                  <a:lnTo>
                    <a:pt x="7380" y="0"/>
                  </a:lnTo>
                  <a:lnTo>
                    <a:pt x="2952" y="0"/>
                  </a:lnTo>
                  <a:lnTo>
                    <a:pt x="2952" y="0"/>
                  </a:lnTo>
                  <a:cubicBezTo>
                    <a:pt x="1833" y="156"/>
                    <a:pt x="796" y="675"/>
                    <a:pt x="0" y="14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4F06414E-AA64-4FD7-8830-10CCA1035E07}"/>
                </a:ext>
              </a:extLst>
            </p:cNvPr>
            <p:cNvSpPr/>
            <p:nvPr/>
          </p:nvSpPr>
          <p:spPr>
            <a:xfrm>
              <a:off x="3466179" y="3911413"/>
              <a:ext cx="10335" cy="9757"/>
            </a:xfrm>
            <a:custGeom>
              <a:avLst/>
              <a:gdLst>
                <a:gd name="connsiteX0" fmla="*/ 2217 w 10335"/>
                <a:gd name="connsiteY0" fmla="*/ 4428 h 9757"/>
                <a:gd name="connsiteX1" fmla="*/ 2217 w 10335"/>
                <a:gd name="connsiteY1" fmla="*/ 8856 h 9757"/>
                <a:gd name="connsiteX2" fmla="*/ 10335 w 10335"/>
                <a:gd name="connsiteY2" fmla="*/ 8856 h 9757"/>
                <a:gd name="connsiteX3" fmla="*/ 5907 w 10335"/>
                <a:gd name="connsiteY3" fmla="*/ 4428 h 9757"/>
                <a:gd name="connsiteX4" fmla="*/ 5907 w 10335"/>
                <a:gd name="connsiteY4" fmla="*/ 0 h 9757"/>
                <a:gd name="connsiteX5" fmla="*/ 3 w 10335"/>
                <a:gd name="connsiteY5" fmla="*/ 0 h 9757"/>
                <a:gd name="connsiteX6" fmla="*/ 3 w 10335"/>
                <a:gd name="connsiteY6" fmla="*/ 0 h 9757"/>
                <a:gd name="connsiteX7" fmla="*/ 2217 w 10335"/>
                <a:gd name="connsiteY7" fmla="*/ 4428 h 9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5" h="9757">
                  <a:moveTo>
                    <a:pt x="2217" y="4428"/>
                  </a:moveTo>
                  <a:cubicBezTo>
                    <a:pt x="1552" y="5829"/>
                    <a:pt x="1552" y="7455"/>
                    <a:pt x="2217" y="8856"/>
                  </a:cubicBezTo>
                  <a:cubicBezTo>
                    <a:pt x="4790" y="10057"/>
                    <a:pt x="7763" y="10057"/>
                    <a:pt x="10335" y="8856"/>
                  </a:cubicBezTo>
                  <a:cubicBezTo>
                    <a:pt x="10335" y="8856"/>
                    <a:pt x="5907" y="8856"/>
                    <a:pt x="5907" y="4428"/>
                  </a:cubicBezTo>
                  <a:cubicBezTo>
                    <a:pt x="5907" y="0"/>
                    <a:pt x="5907" y="4428"/>
                    <a:pt x="5907" y="0"/>
                  </a:cubicBezTo>
                  <a:lnTo>
                    <a:pt x="3" y="0"/>
                  </a:lnTo>
                  <a:lnTo>
                    <a:pt x="3" y="0"/>
                  </a:lnTo>
                  <a:cubicBezTo>
                    <a:pt x="-60" y="1756"/>
                    <a:pt x="774" y="3425"/>
                    <a:pt x="2217" y="44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0B5D7F54-80C7-4BE8-B1F7-5A83E477BDD1}"/>
                </a:ext>
              </a:extLst>
            </p:cNvPr>
            <p:cNvSpPr/>
            <p:nvPr/>
          </p:nvSpPr>
          <p:spPr>
            <a:xfrm>
              <a:off x="3385002" y="3957908"/>
              <a:ext cx="5904" cy="8117"/>
            </a:xfrm>
            <a:custGeom>
              <a:avLst/>
              <a:gdLst>
                <a:gd name="connsiteX0" fmla="*/ 5904 w 5904"/>
                <a:gd name="connsiteY0" fmla="*/ 4428 h 8117"/>
                <a:gd name="connsiteX1" fmla="*/ 5904 w 5904"/>
                <a:gd name="connsiteY1" fmla="*/ 4428 h 8117"/>
                <a:gd name="connsiteX2" fmla="*/ 5904 w 5904"/>
                <a:gd name="connsiteY2" fmla="*/ 4428 h 8117"/>
                <a:gd name="connsiteX3" fmla="*/ 5904 w 5904"/>
                <a:gd name="connsiteY3" fmla="*/ 0 h 8117"/>
                <a:gd name="connsiteX4" fmla="*/ 5904 w 5904"/>
                <a:gd name="connsiteY4" fmla="*/ 0 h 8117"/>
                <a:gd name="connsiteX5" fmla="*/ 0 w 5904"/>
                <a:gd name="connsiteY5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4" h="8117">
                  <a:moveTo>
                    <a:pt x="5904" y="4428"/>
                  </a:moveTo>
                  <a:lnTo>
                    <a:pt x="5904" y="4428"/>
                  </a:lnTo>
                  <a:cubicBezTo>
                    <a:pt x="5904" y="4428"/>
                    <a:pt x="5904" y="4428"/>
                    <a:pt x="5904" y="4428"/>
                  </a:cubicBezTo>
                  <a:cubicBezTo>
                    <a:pt x="5904" y="4428"/>
                    <a:pt x="5904" y="4428"/>
                    <a:pt x="5904" y="0"/>
                  </a:cubicBezTo>
                  <a:lnTo>
                    <a:pt x="5904" y="0"/>
                  </a:lnTo>
                  <a:cubicBezTo>
                    <a:pt x="0" y="5904"/>
                    <a:pt x="0" y="7380"/>
                    <a:pt x="0" y="811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35724124-133E-4745-B16C-BED1BB391A2B}"/>
                </a:ext>
              </a:extLst>
            </p:cNvPr>
            <p:cNvSpPr/>
            <p:nvPr/>
          </p:nvSpPr>
          <p:spPr>
            <a:xfrm>
              <a:off x="3479299" y="3904771"/>
              <a:ext cx="8285" cy="11807"/>
            </a:xfrm>
            <a:custGeom>
              <a:avLst/>
              <a:gdLst>
                <a:gd name="connsiteX0" fmla="*/ 1643 w 8285"/>
                <a:gd name="connsiteY0" fmla="*/ 11808 h 11807"/>
                <a:gd name="connsiteX1" fmla="*/ 8285 w 8285"/>
                <a:gd name="connsiteY1" fmla="*/ 7380 h 11807"/>
                <a:gd name="connsiteX2" fmla="*/ 1274 w 8285"/>
                <a:gd name="connsiteY2" fmla="*/ 7011 h 11807"/>
                <a:gd name="connsiteX3" fmla="*/ 1643 w 8285"/>
                <a:gd name="connsiteY3" fmla="*/ 0 h 11807"/>
                <a:gd name="connsiteX4" fmla="*/ 1643 w 8285"/>
                <a:gd name="connsiteY4" fmla="*/ 2214 h 11807"/>
                <a:gd name="connsiteX5" fmla="*/ 1643 w 8285"/>
                <a:gd name="connsiteY5" fmla="*/ 2214 h 11807"/>
                <a:gd name="connsiteX6" fmla="*/ 1643 w 8285"/>
                <a:gd name="connsiteY6" fmla="*/ 7380 h 11807"/>
                <a:gd name="connsiteX7" fmla="*/ 1643 w 8285"/>
                <a:gd name="connsiteY7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85" h="11807">
                  <a:moveTo>
                    <a:pt x="1643" y="11808"/>
                  </a:moveTo>
                  <a:cubicBezTo>
                    <a:pt x="4533" y="11760"/>
                    <a:pt x="7130" y="10029"/>
                    <a:pt x="8285" y="7380"/>
                  </a:cubicBezTo>
                  <a:cubicBezTo>
                    <a:pt x="6248" y="9214"/>
                    <a:pt x="3108" y="9049"/>
                    <a:pt x="1274" y="7011"/>
                  </a:cubicBezTo>
                  <a:cubicBezTo>
                    <a:pt x="-560" y="4973"/>
                    <a:pt x="-394" y="1834"/>
                    <a:pt x="1643" y="0"/>
                  </a:cubicBezTo>
                  <a:lnTo>
                    <a:pt x="1643" y="2214"/>
                  </a:lnTo>
                  <a:lnTo>
                    <a:pt x="1643" y="2214"/>
                  </a:lnTo>
                  <a:cubicBezTo>
                    <a:pt x="1643" y="2214"/>
                    <a:pt x="1643" y="2214"/>
                    <a:pt x="1643" y="7380"/>
                  </a:cubicBezTo>
                  <a:cubicBezTo>
                    <a:pt x="852" y="8750"/>
                    <a:pt x="852" y="10438"/>
                    <a:pt x="1643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48B42223-F73B-4421-875D-4EEEE5A62577}"/>
                </a:ext>
              </a:extLst>
            </p:cNvPr>
            <p:cNvSpPr/>
            <p:nvPr/>
          </p:nvSpPr>
          <p:spPr>
            <a:xfrm>
              <a:off x="3496441" y="3906986"/>
              <a:ext cx="10331" cy="6675"/>
            </a:xfrm>
            <a:custGeom>
              <a:avLst/>
              <a:gdLst>
                <a:gd name="connsiteX0" fmla="*/ 0 w 10331"/>
                <a:gd name="connsiteY0" fmla="*/ 738 h 6675"/>
                <a:gd name="connsiteX1" fmla="*/ 0 w 10331"/>
                <a:gd name="connsiteY1" fmla="*/ 5166 h 6675"/>
                <a:gd name="connsiteX2" fmla="*/ 10332 w 10331"/>
                <a:gd name="connsiteY2" fmla="*/ 5166 h 6675"/>
                <a:gd name="connsiteX3" fmla="*/ 10332 w 10331"/>
                <a:gd name="connsiteY3" fmla="*/ 5166 h 6675"/>
                <a:gd name="connsiteX4" fmla="*/ 5166 w 10331"/>
                <a:gd name="connsiteY4" fmla="*/ 0 h 6675"/>
                <a:gd name="connsiteX5" fmla="*/ 5166 w 10331"/>
                <a:gd name="connsiteY5" fmla="*/ 0 h 6675"/>
                <a:gd name="connsiteX6" fmla="*/ 0 w 10331"/>
                <a:gd name="connsiteY6" fmla="*/ 738 h 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31" h="6675">
                  <a:moveTo>
                    <a:pt x="0" y="738"/>
                  </a:moveTo>
                  <a:cubicBezTo>
                    <a:pt x="0" y="738"/>
                    <a:pt x="0" y="4428"/>
                    <a:pt x="0" y="5166"/>
                  </a:cubicBezTo>
                  <a:cubicBezTo>
                    <a:pt x="3150" y="7179"/>
                    <a:pt x="7182" y="7179"/>
                    <a:pt x="10332" y="5166"/>
                  </a:cubicBezTo>
                  <a:lnTo>
                    <a:pt x="10332" y="5166"/>
                  </a:lnTo>
                  <a:cubicBezTo>
                    <a:pt x="7624" y="4844"/>
                    <a:pt x="5488" y="2708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2214" y="738"/>
                    <a:pt x="0" y="73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750A84B5-5727-4F68-BDF9-588E54DD6298}"/>
                </a:ext>
              </a:extLst>
            </p:cNvPr>
            <p:cNvSpPr/>
            <p:nvPr/>
          </p:nvSpPr>
          <p:spPr>
            <a:xfrm>
              <a:off x="3495702" y="3887798"/>
              <a:ext cx="12546" cy="14759"/>
            </a:xfrm>
            <a:custGeom>
              <a:avLst/>
              <a:gdLst>
                <a:gd name="connsiteX0" fmla="*/ 0 w 12546"/>
                <a:gd name="connsiteY0" fmla="*/ 10332 h 14759"/>
                <a:gd name="connsiteX1" fmla="*/ 5904 w 12546"/>
                <a:gd name="connsiteY1" fmla="*/ 14760 h 14759"/>
                <a:gd name="connsiteX2" fmla="*/ 12546 w 12546"/>
                <a:gd name="connsiteY2" fmla="*/ 11070 h 14759"/>
                <a:gd name="connsiteX3" fmla="*/ 12546 w 12546"/>
                <a:gd name="connsiteY3" fmla="*/ 6642 h 14759"/>
                <a:gd name="connsiteX4" fmla="*/ 12546 w 12546"/>
                <a:gd name="connsiteY4" fmla="*/ 0 h 14759"/>
                <a:gd name="connsiteX5" fmla="*/ 5166 w 12546"/>
                <a:gd name="connsiteY5" fmla="*/ 6642 h 14759"/>
                <a:gd name="connsiteX6" fmla="*/ 20 w 12546"/>
                <a:gd name="connsiteY6" fmla="*/ 10211 h 14759"/>
                <a:gd name="connsiteX7" fmla="*/ 0 w 12546"/>
                <a:gd name="connsiteY7" fmla="*/ 1033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14759">
                  <a:moveTo>
                    <a:pt x="0" y="10332"/>
                  </a:moveTo>
                  <a:cubicBezTo>
                    <a:pt x="1035" y="12756"/>
                    <a:pt x="3286" y="14445"/>
                    <a:pt x="5904" y="14760"/>
                  </a:cubicBezTo>
                  <a:cubicBezTo>
                    <a:pt x="5904" y="14760"/>
                    <a:pt x="10332" y="14760"/>
                    <a:pt x="12546" y="11070"/>
                  </a:cubicBezTo>
                  <a:cubicBezTo>
                    <a:pt x="12248" y="9609"/>
                    <a:pt x="12248" y="8103"/>
                    <a:pt x="12546" y="6642"/>
                  </a:cubicBezTo>
                  <a:cubicBezTo>
                    <a:pt x="11494" y="4553"/>
                    <a:pt x="11494" y="2088"/>
                    <a:pt x="12546" y="0"/>
                  </a:cubicBezTo>
                  <a:lnTo>
                    <a:pt x="5166" y="6642"/>
                  </a:lnTo>
                  <a:cubicBezTo>
                    <a:pt x="2759" y="6207"/>
                    <a:pt x="456" y="7804"/>
                    <a:pt x="20" y="10211"/>
                  </a:cubicBezTo>
                  <a:cubicBezTo>
                    <a:pt x="13" y="10251"/>
                    <a:pt x="6" y="10291"/>
                    <a:pt x="0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125FC73D-31C4-48D5-9BAE-8F473D177C29}"/>
                </a:ext>
              </a:extLst>
            </p:cNvPr>
            <p:cNvSpPr/>
            <p:nvPr/>
          </p:nvSpPr>
          <p:spPr>
            <a:xfrm>
              <a:off x="3514244" y="3873038"/>
              <a:ext cx="30166" cy="16974"/>
            </a:xfrm>
            <a:custGeom>
              <a:avLst/>
              <a:gdLst>
                <a:gd name="connsiteX0" fmla="*/ 1384 w 30166"/>
                <a:gd name="connsiteY0" fmla="*/ 4428 h 16974"/>
                <a:gd name="connsiteX1" fmla="*/ 1384 w 30166"/>
                <a:gd name="connsiteY1" fmla="*/ 4428 h 16974"/>
                <a:gd name="connsiteX2" fmla="*/ 1384 w 30166"/>
                <a:gd name="connsiteY2" fmla="*/ 12546 h 16974"/>
                <a:gd name="connsiteX3" fmla="*/ 10240 w 30166"/>
                <a:gd name="connsiteY3" fmla="*/ 12546 h 16974"/>
                <a:gd name="connsiteX4" fmla="*/ 16144 w 30166"/>
                <a:gd name="connsiteY4" fmla="*/ 5904 h 16974"/>
                <a:gd name="connsiteX5" fmla="*/ 16144 w 30166"/>
                <a:gd name="connsiteY5" fmla="*/ 0 h 16974"/>
                <a:gd name="connsiteX6" fmla="*/ 16144 w 30166"/>
                <a:gd name="connsiteY6" fmla="*/ 6642 h 16974"/>
                <a:gd name="connsiteX7" fmla="*/ 16144 w 30166"/>
                <a:gd name="connsiteY7" fmla="*/ 10332 h 16974"/>
                <a:gd name="connsiteX8" fmla="*/ 16144 w 30166"/>
                <a:gd name="connsiteY8" fmla="*/ 10332 h 16974"/>
                <a:gd name="connsiteX9" fmla="*/ 16144 w 30166"/>
                <a:gd name="connsiteY9" fmla="*/ 15498 h 16974"/>
                <a:gd name="connsiteX10" fmla="*/ 25000 w 30166"/>
                <a:gd name="connsiteY10" fmla="*/ 15498 h 16974"/>
                <a:gd name="connsiteX11" fmla="*/ 25000 w 30166"/>
                <a:gd name="connsiteY11" fmla="*/ 4428 h 16974"/>
                <a:gd name="connsiteX12" fmla="*/ 30166 w 30166"/>
                <a:gd name="connsiteY12" fmla="*/ 4428 h 16974"/>
                <a:gd name="connsiteX13" fmla="*/ 30166 w 30166"/>
                <a:gd name="connsiteY13" fmla="*/ 4428 h 16974"/>
                <a:gd name="connsiteX14" fmla="*/ 30166 w 30166"/>
                <a:gd name="connsiteY14" fmla="*/ 4428 h 16974"/>
                <a:gd name="connsiteX15" fmla="*/ 22048 w 30166"/>
                <a:gd name="connsiteY15" fmla="*/ 9594 h 16974"/>
                <a:gd name="connsiteX16" fmla="*/ 15406 w 30166"/>
                <a:gd name="connsiteY16" fmla="*/ 9594 h 16974"/>
                <a:gd name="connsiteX17" fmla="*/ 10978 w 30166"/>
                <a:gd name="connsiteY17" fmla="*/ 73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166" h="16974">
                  <a:moveTo>
                    <a:pt x="1384" y="4428"/>
                  </a:moveTo>
                  <a:lnTo>
                    <a:pt x="1384" y="4428"/>
                  </a:lnTo>
                  <a:cubicBezTo>
                    <a:pt x="-461" y="6819"/>
                    <a:pt x="-461" y="10155"/>
                    <a:pt x="1384" y="12546"/>
                  </a:cubicBezTo>
                  <a:cubicBezTo>
                    <a:pt x="4009" y="14514"/>
                    <a:pt x="7616" y="14514"/>
                    <a:pt x="10240" y="12546"/>
                  </a:cubicBezTo>
                  <a:cubicBezTo>
                    <a:pt x="13108" y="11335"/>
                    <a:pt x="15278" y="8894"/>
                    <a:pt x="16144" y="5904"/>
                  </a:cubicBezTo>
                  <a:cubicBezTo>
                    <a:pt x="16885" y="4006"/>
                    <a:pt x="16885" y="1898"/>
                    <a:pt x="16144" y="0"/>
                  </a:cubicBezTo>
                  <a:cubicBezTo>
                    <a:pt x="16144" y="0"/>
                    <a:pt x="16144" y="3690"/>
                    <a:pt x="16144" y="6642"/>
                  </a:cubicBezTo>
                  <a:lnTo>
                    <a:pt x="16144" y="10332"/>
                  </a:lnTo>
                  <a:lnTo>
                    <a:pt x="16144" y="10332"/>
                  </a:lnTo>
                  <a:cubicBezTo>
                    <a:pt x="15222" y="11930"/>
                    <a:pt x="15222" y="13899"/>
                    <a:pt x="16144" y="15498"/>
                  </a:cubicBezTo>
                  <a:cubicBezTo>
                    <a:pt x="18769" y="17466"/>
                    <a:pt x="22376" y="17466"/>
                    <a:pt x="25000" y="15498"/>
                  </a:cubicBezTo>
                  <a:cubicBezTo>
                    <a:pt x="22410" y="12263"/>
                    <a:pt x="22410" y="7663"/>
                    <a:pt x="25000" y="4428"/>
                  </a:cubicBezTo>
                  <a:cubicBezTo>
                    <a:pt x="26652" y="3731"/>
                    <a:pt x="28515" y="3731"/>
                    <a:pt x="30166" y="4428"/>
                  </a:cubicBezTo>
                  <a:cubicBezTo>
                    <a:pt x="30166" y="4428"/>
                    <a:pt x="30166" y="4428"/>
                    <a:pt x="30166" y="4428"/>
                  </a:cubicBezTo>
                  <a:lnTo>
                    <a:pt x="30166" y="4428"/>
                  </a:lnTo>
                  <a:cubicBezTo>
                    <a:pt x="28582" y="7480"/>
                    <a:pt x="25484" y="9452"/>
                    <a:pt x="22048" y="9594"/>
                  </a:cubicBezTo>
                  <a:lnTo>
                    <a:pt x="15406" y="9594"/>
                  </a:lnTo>
                  <a:cubicBezTo>
                    <a:pt x="12403" y="7691"/>
                    <a:pt x="10699" y="4283"/>
                    <a:pt x="10978" y="73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8D817179-34AE-467B-A58A-3B0776551616}"/>
                </a:ext>
              </a:extLst>
            </p:cNvPr>
            <p:cNvSpPr/>
            <p:nvPr/>
          </p:nvSpPr>
          <p:spPr>
            <a:xfrm>
              <a:off x="3504915" y="3884846"/>
              <a:ext cx="14256" cy="14668"/>
            </a:xfrm>
            <a:custGeom>
              <a:avLst/>
              <a:gdLst>
                <a:gd name="connsiteX0" fmla="*/ 1119 w 14256"/>
                <a:gd name="connsiteY0" fmla="*/ 2214 h 14668"/>
                <a:gd name="connsiteX1" fmla="*/ 1119 w 14256"/>
                <a:gd name="connsiteY1" fmla="*/ 2214 h 14668"/>
                <a:gd name="connsiteX2" fmla="*/ 1119 w 14256"/>
                <a:gd name="connsiteY2" fmla="*/ 9594 h 14668"/>
                <a:gd name="connsiteX3" fmla="*/ 7023 w 14256"/>
                <a:gd name="connsiteY3" fmla="*/ 14022 h 14668"/>
                <a:gd name="connsiteX4" fmla="*/ 13665 w 14256"/>
                <a:gd name="connsiteY4" fmla="*/ 14022 h 14668"/>
                <a:gd name="connsiteX5" fmla="*/ 13665 w 14256"/>
                <a:gd name="connsiteY5" fmla="*/ 6642 h 14668"/>
                <a:gd name="connsiteX6" fmla="*/ 9237 w 14256"/>
                <a:gd name="connsiteY6" fmla="*/ 6642 h 14668"/>
                <a:gd name="connsiteX7" fmla="*/ 9237 w 14256"/>
                <a:gd name="connsiteY7" fmla="*/ 0 h 14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56" h="14668">
                  <a:moveTo>
                    <a:pt x="1119" y="2214"/>
                  </a:moveTo>
                  <a:lnTo>
                    <a:pt x="1119" y="2214"/>
                  </a:lnTo>
                  <a:cubicBezTo>
                    <a:pt x="-373" y="4448"/>
                    <a:pt x="-373" y="7360"/>
                    <a:pt x="1119" y="9594"/>
                  </a:cubicBezTo>
                  <a:cubicBezTo>
                    <a:pt x="2011" y="12128"/>
                    <a:pt x="4341" y="13876"/>
                    <a:pt x="7023" y="14022"/>
                  </a:cubicBezTo>
                  <a:cubicBezTo>
                    <a:pt x="9153" y="14884"/>
                    <a:pt x="11535" y="14884"/>
                    <a:pt x="13665" y="14022"/>
                  </a:cubicBezTo>
                  <a:cubicBezTo>
                    <a:pt x="14453" y="11625"/>
                    <a:pt x="14453" y="9039"/>
                    <a:pt x="13665" y="6642"/>
                  </a:cubicBezTo>
                  <a:cubicBezTo>
                    <a:pt x="12264" y="7307"/>
                    <a:pt x="10639" y="7307"/>
                    <a:pt x="9237" y="6642"/>
                  </a:cubicBezTo>
                  <a:cubicBezTo>
                    <a:pt x="8185" y="4553"/>
                    <a:pt x="8185" y="2089"/>
                    <a:pt x="9237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5C7E8F5C-904A-44BE-8E16-0B6DFE72FCF8}"/>
                </a:ext>
              </a:extLst>
            </p:cNvPr>
            <p:cNvSpPr/>
            <p:nvPr/>
          </p:nvSpPr>
          <p:spPr>
            <a:xfrm>
              <a:off x="3528913" y="3850160"/>
              <a:ext cx="16974" cy="15526"/>
            </a:xfrm>
            <a:custGeom>
              <a:avLst/>
              <a:gdLst>
                <a:gd name="connsiteX0" fmla="*/ 738 w 16974"/>
                <a:gd name="connsiteY0" fmla="*/ 12546 h 15526"/>
                <a:gd name="connsiteX1" fmla="*/ 16974 w 16974"/>
                <a:gd name="connsiteY1" fmla="*/ 12546 h 15526"/>
                <a:gd name="connsiteX2" fmla="*/ 16974 w 16974"/>
                <a:gd name="connsiteY2" fmla="*/ 12546 h 15526"/>
                <a:gd name="connsiteX3" fmla="*/ 16974 w 16974"/>
                <a:gd name="connsiteY3" fmla="*/ 2952 h 15526"/>
                <a:gd name="connsiteX4" fmla="*/ 7380 w 16974"/>
                <a:gd name="connsiteY4" fmla="*/ 0 h 15526"/>
                <a:gd name="connsiteX5" fmla="*/ 0 w 16974"/>
                <a:gd name="connsiteY5" fmla="*/ 11808 h 15526"/>
                <a:gd name="connsiteX6" fmla="*/ 738 w 16974"/>
                <a:gd name="connsiteY6" fmla="*/ 12546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4" h="15526">
                  <a:moveTo>
                    <a:pt x="738" y="12546"/>
                  </a:moveTo>
                  <a:cubicBezTo>
                    <a:pt x="5421" y="16520"/>
                    <a:pt x="12291" y="16520"/>
                    <a:pt x="16974" y="12546"/>
                  </a:cubicBezTo>
                  <a:lnTo>
                    <a:pt x="16974" y="12546"/>
                  </a:lnTo>
                  <a:cubicBezTo>
                    <a:pt x="15846" y="9447"/>
                    <a:pt x="15846" y="6051"/>
                    <a:pt x="16974" y="2952"/>
                  </a:cubicBezTo>
                  <a:lnTo>
                    <a:pt x="7380" y="0"/>
                  </a:lnTo>
                  <a:cubicBezTo>
                    <a:pt x="5188" y="4097"/>
                    <a:pt x="2722" y="8043"/>
                    <a:pt x="0" y="11808"/>
                  </a:cubicBezTo>
                  <a:cubicBezTo>
                    <a:pt x="0" y="11808"/>
                    <a:pt x="0" y="12546"/>
                    <a:pt x="738" y="125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0202C8ED-E7A2-438A-9BE5-DCC99B8DE4E3}"/>
                </a:ext>
              </a:extLst>
            </p:cNvPr>
            <p:cNvSpPr/>
            <p:nvPr/>
          </p:nvSpPr>
          <p:spPr>
            <a:xfrm>
              <a:off x="3525222" y="3866396"/>
              <a:ext cx="18450" cy="11901"/>
            </a:xfrm>
            <a:custGeom>
              <a:avLst/>
              <a:gdLst>
                <a:gd name="connsiteX0" fmla="*/ 0 w 18450"/>
                <a:gd name="connsiteY0" fmla="*/ 0 h 11901"/>
                <a:gd name="connsiteX1" fmla="*/ 0 w 18450"/>
                <a:gd name="connsiteY1" fmla="*/ 0 h 11901"/>
                <a:gd name="connsiteX2" fmla="*/ 4428 w 18450"/>
                <a:gd name="connsiteY2" fmla="*/ 8856 h 11901"/>
                <a:gd name="connsiteX3" fmla="*/ 17988 w 18450"/>
                <a:gd name="connsiteY3" fmla="*/ 9318 h 11901"/>
                <a:gd name="connsiteX4" fmla="*/ 18450 w 18450"/>
                <a:gd name="connsiteY4" fmla="*/ 8856 h 11901"/>
                <a:gd name="connsiteX5" fmla="*/ 18450 w 18450"/>
                <a:gd name="connsiteY5" fmla="*/ 738 h 11901"/>
                <a:gd name="connsiteX6" fmla="*/ 11070 w 18450"/>
                <a:gd name="connsiteY6" fmla="*/ 738 h 11901"/>
                <a:gd name="connsiteX7" fmla="*/ 3690 w 18450"/>
                <a:gd name="connsiteY7" fmla="*/ 738 h 11901"/>
                <a:gd name="connsiteX8" fmla="*/ 3690 w 18450"/>
                <a:gd name="connsiteY8" fmla="*/ 738 h 11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50" h="1190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6642"/>
                    <a:pt x="4428" y="8856"/>
                  </a:cubicBezTo>
                  <a:cubicBezTo>
                    <a:pt x="8045" y="12728"/>
                    <a:pt x="14116" y="12935"/>
                    <a:pt x="17988" y="9318"/>
                  </a:cubicBezTo>
                  <a:cubicBezTo>
                    <a:pt x="18147" y="9169"/>
                    <a:pt x="18302" y="9015"/>
                    <a:pt x="18450" y="8856"/>
                  </a:cubicBezTo>
                  <a:cubicBezTo>
                    <a:pt x="17550" y="6225"/>
                    <a:pt x="17550" y="3369"/>
                    <a:pt x="18450" y="738"/>
                  </a:cubicBezTo>
                  <a:lnTo>
                    <a:pt x="11070" y="738"/>
                  </a:lnTo>
                  <a:cubicBezTo>
                    <a:pt x="8666" y="1478"/>
                    <a:pt x="6094" y="1478"/>
                    <a:pt x="3690" y="738"/>
                  </a:cubicBezTo>
                  <a:lnTo>
                    <a:pt x="369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089C2412-EA1C-4D8E-9050-8F3B0B2BD0F2}"/>
                </a:ext>
              </a:extLst>
            </p:cNvPr>
            <p:cNvSpPr/>
            <p:nvPr/>
          </p:nvSpPr>
          <p:spPr>
            <a:xfrm>
              <a:off x="3537031" y="3832448"/>
              <a:ext cx="21401" cy="17711"/>
            </a:xfrm>
            <a:custGeom>
              <a:avLst/>
              <a:gdLst>
                <a:gd name="connsiteX0" fmla="*/ 0 w 21401"/>
                <a:gd name="connsiteY0" fmla="*/ 17712 h 17711"/>
                <a:gd name="connsiteX1" fmla="*/ 9594 w 21401"/>
                <a:gd name="connsiteY1" fmla="*/ 17712 h 17711"/>
                <a:gd name="connsiteX2" fmla="*/ 21402 w 21401"/>
                <a:gd name="connsiteY2" fmla="*/ 5166 h 17711"/>
                <a:gd name="connsiteX3" fmla="*/ 13284 w 21401"/>
                <a:gd name="connsiteY3" fmla="*/ 5166 h 17711"/>
                <a:gd name="connsiteX4" fmla="*/ 13284 w 21401"/>
                <a:gd name="connsiteY4" fmla="*/ 0 h 17711"/>
                <a:gd name="connsiteX5" fmla="*/ 0 w 21401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01" h="17711">
                  <a:moveTo>
                    <a:pt x="0" y="17712"/>
                  </a:moveTo>
                  <a:cubicBezTo>
                    <a:pt x="0" y="17712"/>
                    <a:pt x="5166" y="17712"/>
                    <a:pt x="9594" y="17712"/>
                  </a:cubicBezTo>
                  <a:cubicBezTo>
                    <a:pt x="15815" y="16499"/>
                    <a:pt x="20568" y="11449"/>
                    <a:pt x="21402" y="5166"/>
                  </a:cubicBezTo>
                  <a:lnTo>
                    <a:pt x="13284" y="5166"/>
                  </a:lnTo>
                  <a:cubicBezTo>
                    <a:pt x="12587" y="3514"/>
                    <a:pt x="12587" y="1652"/>
                    <a:pt x="13284" y="0"/>
                  </a:cubicBezTo>
                  <a:cubicBezTo>
                    <a:pt x="7380" y="2952"/>
                    <a:pt x="3690" y="9594"/>
                    <a:pt x="0" y="177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557F4CF4-A6D3-450A-9E80-C72984D1B317}"/>
                </a:ext>
              </a:extLst>
            </p:cNvPr>
            <p:cNvSpPr/>
            <p:nvPr/>
          </p:nvSpPr>
          <p:spPr>
            <a:xfrm>
              <a:off x="3570130" y="3746102"/>
              <a:ext cx="42176" cy="54078"/>
            </a:xfrm>
            <a:custGeom>
              <a:avLst/>
              <a:gdLst>
                <a:gd name="connsiteX0" fmla="*/ 111 w 42176"/>
                <a:gd name="connsiteY0" fmla="*/ 22140 h 54078"/>
                <a:gd name="connsiteX1" fmla="*/ 17823 w 42176"/>
                <a:gd name="connsiteY1" fmla="*/ 17712 h 54078"/>
                <a:gd name="connsiteX2" fmla="*/ 11181 w 42176"/>
                <a:gd name="connsiteY2" fmla="*/ 23616 h 54078"/>
                <a:gd name="connsiteX3" fmla="*/ 6015 w 42176"/>
                <a:gd name="connsiteY3" fmla="*/ 35424 h 54078"/>
                <a:gd name="connsiteX4" fmla="*/ 6015 w 42176"/>
                <a:gd name="connsiteY4" fmla="*/ 35424 h 54078"/>
                <a:gd name="connsiteX5" fmla="*/ 16347 w 42176"/>
                <a:gd name="connsiteY5" fmla="*/ 42066 h 54078"/>
                <a:gd name="connsiteX6" fmla="*/ 27417 w 42176"/>
                <a:gd name="connsiteY6" fmla="*/ 34686 h 54078"/>
                <a:gd name="connsiteX7" fmla="*/ 16347 w 42176"/>
                <a:gd name="connsiteY7" fmla="*/ 42066 h 54078"/>
                <a:gd name="connsiteX8" fmla="*/ 16347 w 42176"/>
                <a:gd name="connsiteY8" fmla="*/ 42066 h 54078"/>
                <a:gd name="connsiteX9" fmla="*/ 16347 w 42176"/>
                <a:gd name="connsiteY9" fmla="*/ 52398 h 54078"/>
                <a:gd name="connsiteX10" fmla="*/ 28893 w 42176"/>
                <a:gd name="connsiteY10" fmla="*/ 52398 h 54078"/>
                <a:gd name="connsiteX11" fmla="*/ 28893 w 42176"/>
                <a:gd name="connsiteY11" fmla="*/ 39852 h 54078"/>
                <a:gd name="connsiteX12" fmla="*/ 28893 w 42176"/>
                <a:gd name="connsiteY12" fmla="*/ 32472 h 54078"/>
                <a:gd name="connsiteX13" fmla="*/ 28893 w 42176"/>
                <a:gd name="connsiteY13" fmla="*/ 32472 h 54078"/>
                <a:gd name="connsiteX14" fmla="*/ 28893 w 42176"/>
                <a:gd name="connsiteY14" fmla="*/ 32472 h 54078"/>
                <a:gd name="connsiteX15" fmla="*/ 18561 w 42176"/>
                <a:gd name="connsiteY15" fmla="*/ 30258 h 54078"/>
                <a:gd name="connsiteX16" fmla="*/ 18561 w 42176"/>
                <a:gd name="connsiteY16" fmla="*/ 14022 h 54078"/>
                <a:gd name="connsiteX17" fmla="*/ 18561 w 42176"/>
                <a:gd name="connsiteY17" fmla="*/ 14022 h 54078"/>
                <a:gd name="connsiteX18" fmla="*/ 18561 w 42176"/>
                <a:gd name="connsiteY18" fmla="*/ 29520 h 54078"/>
                <a:gd name="connsiteX19" fmla="*/ 30369 w 42176"/>
                <a:gd name="connsiteY19" fmla="*/ 36162 h 54078"/>
                <a:gd name="connsiteX20" fmla="*/ 36273 w 42176"/>
                <a:gd name="connsiteY20" fmla="*/ 25092 h 54078"/>
                <a:gd name="connsiteX21" fmla="*/ 36273 w 42176"/>
                <a:gd name="connsiteY21" fmla="*/ 25092 h 54078"/>
                <a:gd name="connsiteX22" fmla="*/ 31107 w 42176"/>
                <a:gd name="connsiteY22" fmla="*/ 36900 h 54078"/>
                <a:gd name="connsiteX23" fmla="*/ 35535 w 42176"/>
                <a:gd name="connsiteY23" fmla="*/ 45756 h 54078"/>
                <a:gd name="connsiteX24" fmla="*/ 42177 w 42176"/>
                <a:gd name="connsiteY24" fmla="*/ 45756 h 54078"/>
                <a:gd name="connsiteX25" fmla="*/ 42177 w 42176"/>
                <a:gd name="connsiteY25" fmla="*/ 45756 h 54078"/>
                <a:gd name="connsiteX26" fmla="*/ 42177 w 42176"/>
                <a:gd name="connsiteY26" fmla="*/ 39852 h 54078"/>
                <a:gd name="connsiteX27" fmla="*/ 33321 w 42176"/>
                <a:gd name="connsiteY27" fmla="*/ 29520 h 54078"/>
                <a:gd name="connsiteX28" fmla="*/ 33321 w 42176"/>
                <a:gd name="connsiteY28" fmla="*/ 22878 h 54078"/>
                <a:gd name="connsiteX29" fmla="*/ 33321 w 42176"/>
                <a:gd name="connsiteY29" fmla="*/ 22878 h 54078"/>
                <a:gd name="connsiteX30" fmla="*/ 20775 w 42176"/>
                <a:gd name="connsiteY30" fmla="*/ 16974 h 54078"/>
                <a:gd name="connsiteX31" fmla="*/ 20775 w 42176"/>
                <a:gd name="connsiteY31" fmla="*/ 6642 h 54078"/>
                <a:gd name="connsiteX32" fmla="*/ 12657 w 42176"/>
                <a:gd name="connsiteY32" fmla="*/ 6642 h 54078"/>
                <a:gd name="connsiteX33" fmla="*/ 6753 w 42176"/>
                <a:gd name="connsiteY33" fmla="*/ 6642 h 54078"/>
                <a:gd name="connsiteX34" fmla="*/ 6753 w 42176"/>
                <a:gd name="connsiteY34" fmla="*/ 0 h 54078"/>
                <a:gd name="connsiteX35" fmla="*/ 1587 w 42176"/>
                <a:gd name="connsiteY35" fmla="*/ 16974 h 54078"/>
                <a:gd name="connsiteX36" fmla="*/ 111 w 42176"/>
                <a:gd name="connsiteY36" fmla="*/ 22140 h 5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76" h="54078">
                  <a:moveTo>
                    <a:pt x="111" y="22140"/>
                  </a:moveTo>
                  <a:cubicBezTo>
                    <a:pt x="6255" y="25598"/>
                    <a:pt x="14029" y="23654"/>
                    <a:pt x="17823" y="17712"/>
                  </a:cubicBezTo>
                  <a:cubicBezTo>
                    <a:pt x="16352" y="20384"/>
                    <a:pt x="14007" y="22469"/>
                    <a:pt x="11181" y="23616"/>
                  </a:cubicBezTo>
                  <a:cubicBezTo>
                    <a:pt x="10196" y="27834"/>
                    <a:pt x="8444" y="31837"/>
                    <a:pt x="6015" y="35424"/>
                  </a:cubicBezTo>
                  <a:lnTo>
                    <a:pt x="6015" y="35424"/>
                  </a:lnTo>
                  <a:cubicBezTo>
                    <a:pt x="7945" y="39396"/>
                    <a:pt x="11931" y="41958"/>
                    <a:pt x="16347" y="42066"/>
                  </a:cubicBezTo>
                  <a:cubicBezTo>
                    <a:pt x="21091" y="41764"/>
                    <a:pt x="25314" y="38949"/>
                    <a:pt x="27417" y="34686"/>
                  </a:cubicBezTo>
                  <a:cubicBezTo>
                    <a:pt x="25781" y="39336"/>
                    <a:pt x="21269" y="42345"/>
                    <a:pt x="16347" y="42066"/>
                  </a:cubicBezTo>
                  <a:lnTo>
                    <a:pt x="16347" y="42066"/>
                  </a:lnTo>
                  <a:cubicBezTo>
                    <a:pt x="14863" y="45350"/>
                    <a:pt x="14863" y="49114"/>
                    <a:pt x="16347" y="52398"/>
                  </a:cubicBezTo>
                  <a:cubicBezTo>
                    <a:pt x="20229" y="54639"/>
                    <a:pt x="25011" y="54639"/>
                    <a:pt x="28893" y="52398"/>
                  </a:cubicBezTo>
                  <a:cubicBezTo>
                    <a:pt x="27125" y="48403"/>
                    <a:pt x="27125" y="43847"/>
                    <a:pt x="28893" y="39852"/>
                  </a:cubicBezTo>
                  <a:cubicBezTo>
                    <a:pt x="28049" y="37465"/>
                    <a:pt x="28049" y="34859"/>
                    <a:pt x="28893" y="32472"/>
                  </a:cubicBezTo>
                  <a:lnTo>
                    <a:pt x="28893" y="32472"/>
                  </a:lnTo>
                  <a:lnTo>
                    <a:pt x="28893" y="32472"/>
                  </a:lnTo>
                  <a:cubicBezTo>
                    <a:pt x="25292" y="33402"/>
                    <a:pt x="21464" y="32582"/>
                    <a:pt x="18561" y="30258"/>
                  </a:cubicBezTo>
                  <a:cubicBezTo>
                    <a:pt x="15661" y="25234"/>
                    <a:pt x="15661" y="19046"/>
                    <a:pt x="18561" y="14022"/>
                  </a:cubicBezTo>
                  <a:lnTo>
                    <a:pt x="18561" y="14022"/>
                  </a:lnTo>
                  <a:cubicBezTo>
                    <a:pt x="15936" y="18854"/>
                    <a:pt x="15936" y="24688"/>
                    <a:pt x="18561" y="29520"/>
                  </a:cubicBezTo>
                  <a:cubicBezTo>
                    <a:pt x="20987" y="33726"/>
                    <a:pt x="25515" y="36272"/>
                    <a:pt x="30369" y="36162"/>
                  </a:cubicBezTo>
                  <a:cubicBezTo>
                    <a:pt x="30361" y="31716"/>
                    <a:pt x="32576" y="27561"/>
                    <a:pt x="36273" y="25092"/>
                  </a:cubicBezTo>
                  <a:lnTo>
                    <a:pt x="36273" y="25092"/>
                  </a:lnTo>
                  <a:cubicBezTo>
                    <a:pt x="32365" y="27658"/>
                    <a:pt x="30339" y="32288"/>
                    <a:pt x="31107" y="36900"/>
                  </a:cubicBezTo>
                  <a:cubicBezTo>
                    <a:pt x="30980" y="40413"/>
                    <a:pt x="32649" y="43749"/>
                    <a:pt x="35535" y="45756"/>
                  </a:cubicBezTo>
                  <a:cubicBezTo>
                    <a:pt x="37624" y="46808"/>
                    <a:pt x="40088" y="46808"/>
                    <a:pt x="42177" y="45756"/>
                  </a:cubicBezTo>
                  <a:cubicBezTo>
                    <a:pt x="42177" y="45756"/>
                    <a:pt x="42177" y="45756"/>
                    <a:pt x="42177" y="45756"/>
                  </a:cubicBezTo>
                  <a:lnTo>
                    <a:pt x="42177" y="39852"/>
                  </a:lnTo>
                  <a:cubicBezTo>
                    <a:pt x="37338" y="38626"/>
                    <a:pt x="33792" y="34490"/>
                    <a:pt x="33321" y="29520"/>
                  </a:cubicBezTo>
                  <a:cubicBezTo>
                    <a:pt x="32975" y="27319"/>
                    <a:pt x="32975" y="25079"/>
                    <a:pt x="33321" y="22878"/>
                  </a:cubicBezTo>
                  <a:lnTo>
                    <a:pt x="33321" y="22878"/>
                  </a:lnTo>
                  <a:cubicBezTo>
                    <a:pt x="28489" y="22786"/>
                    <a:pt x="23925" y="20638"/>
                    <a:pt x="20775" y="16974"/>
                  </a:cubicBezTo>
                  <a:cubicBezTo>
                    <a:pt x="19460" y="13655"/>
                    <a:pt x="19460" y="9961"/>
                    <a:pt x="20775" y="6642"/>
                  </a:cubicBezTo>
                  <a:cubicBezTo>
                    <a:pt x="18117" y="7363"/>
                    <a:pt x="15314" y="7363"/>
                    <a:pt x="12657" y="6642"/>
                  </a:cubicBezTo>
                  <a:lnTo>
                    <a:pt x="6753" y="6642"/>
                  </a:lnTo>
                  <a:cubicBezTo>
                    <a:pt x="5891" y="4512"/>
                    <a:pt x="5891" y="2130"/>
                    <a:pt x="6753" y="0"/>
                  </a:cubicBezTo>
                  <a:cubicBezTo>
                    <a:pt x="6753" y="5166"/>
                    <a:pt x="3063" y="11070"/>
                    <a:pt x="1587" y="16974"/>
                  </a:cubicBezTo>
                  <a:cubicBezTo>
                    <a:pt x="295" y="18359"/>
                    <a:pt x="-254" y="20281"/>
                    <a:pt x="111" y="2214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12DE1F1B-4C1C-4CF2-AB58-E90904CB05E1}"/>
                </a:ext>
              </a:extLst>
            </p:cNvPr>
            <p:cNvSpPr/>
            <p:nvPr/>
          </p:nvSpPr>
          <p:spPr>
            <a:xfrm>
              <a:off x="3573931" y="3734293"/>
              <a:ext cx="18669" cy="18114"/>
            </a:xfrm>
            <a:custGeom>
              <a:avLst/>
              <a:gdLst>
                <a:gd name="connsiteX0" fmla="*/ 2214 w 18669"/>
                <a:gd name="connsiteY0" fmla="*/ 16236 h 18114"/>
                <a:gd name="connsiteX1" fmla="*/ 16236 w 18669"/>
                <a:gd name="connsiteY1" fmla="*/ 16236 h 18114"/>
                <a:gd name="connsiteX2" fmla="*/ 16236 w 18669"/>
                <a:gd name="connsiteY2" fmla="*/ 0 h 18114"/>
                <a:gd name="connsiteX3" fmla="*/ 16236 w 18669"/>
                <a:gd name="connsiteY3" fmla="*/ 0 h 18114"/>
                <a:gd name="connsiteX4" fmla="*/ 11808 w 18669"/>
                <a:gd name="connsiteY4" fmla="*/ 0 h 18114"/>
                <a:gd name="connsiteX5" fmla="*/ 5166 w 18669"/>
                <a:gd name="connsiteY5" fmla="*/ 0 h 18114"/>
                <a:gd name="connsiteX6" fmla="*/ 5166 w 18669"/>
                <a:gd name="connsiteY6" fmla="*/ 0 h 18114"/>
                <a:gd name="connsiteX7" fmla="*/ 0 w 18669"/>
                <a:gd name="connsiteY7" fmla="*/ 11070 h 18114"/>
                <a:gd name="connsiteX8" fmla="*/ 2214 w 18669"/>
                <a:gd name="connsiteY8" fmla="*/ 16236 h 1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69" h="18114">
                  <a:moveTo>
                    <a:pt x="2214" y="16236"/>
                  </a:moveTo>
                  <a:cubicBezTo>
                    <a:pt x="6553" y="18741"/>
                    <a:pt x="11897" y="18741"/>
                    <a:pt x="16236" y="16236"/>
                  </a:cubicBezTo>
                  <a:cubicBezTo>
                    <a:pt x="19480" y="11310"/>
                    <a:pt x="19480" y="4926"/>
                    <a:pt x="16236" y="0"/>
                  </a:cubicBezTo>
                  <a:lnTo>
                    <a:pt x="16236" y="0"/>
                  </a:lnTo>
                  <a:lnTo>
                    <a:pt x="11808" y="0"/>
                  </a:lnTo>
                  <a:cubicBezTo>
                    <a:pt x="9678" y="862"/>
                    <a:pt x="7296" y="862"/>
                    <a:pt x="5166" y="0"/>
                  </a:cubicBezTo>
                  <a:lnTo>
                    <a:pt x="5166" y="0"/>
                  </a:lnTo>
                  <a:cubicBezTo>
                    <a:pt x="3141" y="3541"/>
                    <a:pt x="1413" y="7243"/>
                    <a:pt x="0" y="11070"/>
                  </a:cubicBezTo>
                  <a:cubicBezTo>
                    <a:pt x="100" y="13001"/>
                    <a:pt x="884" y="14832"/>
                    <a:pt x="2214" y="162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3A0A512F-B0F9-4B96-92E2-C5CE5FEEBB4F}"/>
                </a:ext>
              </a:extLst>
            </p:cNvPr>
            <p:cNvSpPr/>
            <p:nvPr/>
          </p:nvSpPr>
          <p:spPr>
            <a:xfrm>
              <a:off x="3589696" y="3697393"/>
              <a:ext cx="24086" cy="23674"/>
            </a:xfrm>
            <a:custGeom>
              <a:avLst/>
              <a:gdLst>
                <a:gd name="connsiteX0" fmla="*/ 1209 w 24086"/>
                <a:gd name="connsiteY0" fmla="*/ 11808 h 23674"/>
                <a:gd name="connsiteX1" fmla="*/ 1209 w 24086"/>
                <a:gd name="connsiteY1" fmla="*/ 11808 h 23674"/>
                <a:gd name="connsiteX2" fmla="*/ 1209 w 24086"/>
                <a:gd name="connsiteY2" fmla="*/ 18450 h 23674"/>
                <a:gd name="connsiteX3" fmla="*/ 10803 w 24086"/>
                <a:gd name="connsiteY3" fmla="*/ 23616 h 23674"/>
                <a:gd name="connsiteX4" fmla="*/ 24087 w 24086"/>
                <a:gd name="connsiteY4" fmla="*/ 6642 h 23674"/>
                <a:gd name="connsiteX5" fmla="*/ 24087 w 24086"/>
                <a:gd name="connsiteY5" fmla="*/ 6642 h 23674"/>
                <a:gd name="connsiteX6" fmla="*/ 13755 w 24086"/>
                <a:gd name="connsiteY6" fmla="*/ 5166 h 23674"/>
                <a:gd name="connsiteX7" fmla="*/ 13755 w 24086"/>
                <a:gd name="connsiteY7" fmla="*/ 0 h 23674"/>
                <a:gd name="connsiteX8" fmla="*/ 1209 w 24086"/>
                <a:gd name="connsiteY8" fmla="*/ 11808 h 23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86" h="23674">
                  <a:moveTo>
                    <a:pt x="1209" y="11808"/>
                  </a:moveTo>
                  <a:lnTo>
                    <a:pt x="1209" y="11808"/>
                  </a:lnTo>
                  <a:cubicBezTo>
                    <a:pt x="-403" y="13728"/>
                    <a:pt x="-403" y="16530"/>
                    <a:pt x="1209" y="18450"/>
                  </a:cubicBezTo>
                  <a:cubicBezTo>
                    <a:pt x="3024" y="21998"/>
                    <a:pt x="6842" y="24054"/>
                    <a:pt x="10803" y="23616"/>
                  </a:cubicBezTo>
                  <a:cubicBezTo>
                    <a:pt x="10803" y="23616"/>
                    <a:pt x="19659" y="23616"/>
                    <a:pt x="24087" y="6642"/>
                  </a:cubicBezTo>
                  <a:lnTo>
                    <a:pt x="24087" y="6642"/>
                  </a:lnTo>
                  <a:cubicBezTo>
                    <a:pt x="20629" y="8054"/>
                    <a:pt x="16679" y="7489"/>
                    <a:pt x="13755" y="5166"/>
                  </a:cubicBezTo>
                  <a:cubicBezTo>
                    <a:pt x="12962" y="3535"/>
                    <a:pt x="12962" y="1631"/>
                    <a:pt x="13755" y="0"/>
                  </a:cubicBezTo>
                  <a:cubicBezTo>
                    <a:pt x="9173" y="3489"/>
                    <a:pt x="4968" y="7446"/>
                    <a:pt x="1209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15ABD065-58E6-4208-8E6B-B19862B6AE9D}"/>
                </a:ext>
              </a:extLst>
            </p:cNvPr>
            <p:cNvSpPr/>
            <p:nvPr/>
          </p:nvSpPr>
          <p:spPr>
            <a:xfrm>
              <a:off x="3579096" y="3709939"/>
              <a:ext cx="17711" cy="23551"/>
            </a:xfrm>
            <a:custGeom>
              <a:avLst/>
              <a:gdLst>
                <a:gd name="connsiteX0" fmla="*/ 0 w 17711"/>
                <a:gd name="connsiteY0" fmla="*/ 18450 h 23551"/>
                <a:gd name="connsiteX1" fmla="*/ 0 w 17711"/>
                <a:gd name="connsiteY1" fmla="*/ 22140 h 23551"/>
                <a:gd name="connsiteX2" fmla="*/ 9594 w 17711"/>
                <a:gd name="connsiteY2" fmla="*/ 22140 h 23551"/>
                <a:gd name="connsiteX3" fmla="*/ 17712 w 17711"/>
                <a:gd name="connsiteY3" fmla="*/ 10332 h 23551"/>
                <a:gd name="connsiteX4" fmla="*/ 10332 w 17711"/>
                <a:gd name="connsiteY4" fmla="*/ 4428 h 23551"/>
                <a:gd name="connsiteX5" fmla="*/ 10332 w 17711"/>
                <a:gd name="connsiteY5" fmla="*/ 0 h 23551"/>
                <a:gd name="connsiteX6" fmla="*/ 0 w 17711"/>
                <a:gd name="connsiteY6" fmla="*/ 18450 h 23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1" h="23551">
                  <a:moveTo>
                    <a:pt x="0" y="18450"/>
                  </a:moveTo>
                  <a:lnTo>
                    <a:pt x="0" y="22140"/>
                  </a:lnTo>
                  <a:cubicBezTo>
                    <a:pt x="2921" y="24023"/>
                    <a:pt x="6673" y="24023"/>
                    <a:pt x="9594" y="22140"/>
                  </a:cubicBezTo>
                  <a:cubicBezTo>
                    <a:pt x="14373" y="20126"/>
                    <a:pt x="17543" y="15515"/>
                    <a:pt x="17712" y="10332"/>
                  </a:cubicBezTo>
                  <a:cubicBezTo>
                    <a:pt x="14537" y="9477"/>
                    <a:pt x="11863" y="7338"/>
                    <a:pt x="10332" y="4428"/>
                  </a:cubicBezTo>
                  <a:cubicBezTo>
                    <a:pt x="9667" y="3027"/>
                    <a:pt x="9667" y="1401"/>
                    <a:pt x="10332" y="0"/>
                  </a:cubicBezTo>
                  <a:cubicBezTo>
                    <a:pt x="6393" y="5859"/>
                    <a:pt x="2937" y="12029"/>
                    <a:pt x="0" y="184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DBA133CC-B985-403C-8795-5ECEB39D2241}"/>
                </a:ext>
              </a:extLst>
            </p:cNvPr>
            <p:cNvSpPr/>
            <p:nvPr/>
          </p:nvSpPr>
          <p:spPr>
            <a:xfrm>
              <a:off x="3540687" y="3865658"/>
              <a:ext cx="21435" cy="12546"/>
            </a:xfrm>
            <a:custGeom>
              <a:avLst/>
              <a:gdLst>
                <a:gd name="connsiteX0" fmla="*/ 21435 w 21435"/>
                <a:gd name="connsiteY0" fmla="*/ 11808 h 12546"/>
                <a:gd name="connsiteX1" fmla="*/ 21435 w 21435"/>
                <a:gd name="connsiteY1" fmla="*/ 11808 h 12546"/>
                <a:gd name="connsiteX2" fmla="*/ 16269 w 21435"/>
                <a:gd name="connsiteY2" fmla="*/ 11808 h 12546"/>
                <a:gd name="connsiteX3" fmla="*/ 16269 w 21435"/>
                <a:gd name="connsiteY3" fmla="*/ 0 h 12546"/>
                <a:gd name="connsiteX4" fmla="*/ 14055 w 21435"/>
                <a:gd name="connsiteY4" fmla="*/ 0 h 12546"/>
                <a:gd name="connsiteX5" fmla="*/ 5937 w 21435"/>
                <a:gd name="connsiteY5" fmla="*/ 0 h 12546"/>
                <a:gd name="connsiteX6" fmla="*/ 771 w 21435"/>
                <a:gd name="connsiteY6" fmla="*/ 0 h 12546"/>
                <a:gd name="connsiteX7" fmla="*/ 771 w 21435"/>
                <a:gd name="connsiteY7" fmla="*/ 0 h 12546"/>
                <a:gd name="connsiteX8" fmla="*/ 771 w 21435"/>
                <a:gd name="connsiteY8" fmla="*/ 8118 h 12546"/>
                <a:gd name="connsiteX9" fmla="*/ 11841 w 21435"/>
                <a:gd name="connsiteY9" fmla="*/ 8118 h 12546"/>
                <a:gd name="connsiteX10" fmla="*/ 14055 w 21435"/>
                <a:gd name="connsiteY10" fmla="*/ 8118 h 12546"/>
                <a:gd name="connsiteX11" fmla="*/ 14055 w 21435"/>
                <a:gd name="connsiteY11" fmla="*/ 8118 h 12546"/>
                <a:gd name="connsiteX12" fmla="*/ 14055 w 21435"/>
                <a:gd name="connsiteY12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435" h="12546">
                  <a:moveTo>
                    <a:pt x="21435" y="11808"/>
                  </a:moveTo>
                  <a:lnTo>
                    <a:pt x="21435" y="11808"/>
                  </a:lnTo>
                  <a:cubicBezTo>
                    <a:pt x="19783" y="12505"/>
                    <a:pt x="17921" y="12505"/>
                    <a:pt x="16269" y="11808"/>
                  </a:cubicBezTo>
                  <a:cubicBezTo>
                    <a:pt x="13560" y="8338"/>
                    <a:pt x="13560" y="3470"/>
                    <a:pt x="16269" y="0"/>
                  </a:cubicBezTo>
                  <a:lnTo>
                    <a:pt x="14055" y="0"/>
                  </a:lnTo>
                  <a:cubicBezTo>
                    <a:pt x="11397" y="721"/>
                    <a:pt x="8595" y="721"/>
                    <a:pt x="5937" y="0"/>
                  </a:cubicBezTo>
                  <a:cubicBezTo>
                    <a:pt x="5937" y="0"/>
                    <a:pt x="5937" y="0"/>
                    <a:pt x="771" y="0"/>
                  </a:cubicBezTo>
                  <a:lnTo>
                    <a:pt x="771" y="0"/>
                  </a:lnTo>
                  <a:cubicBezTo>
                    <a:pt x="-257" y="2608"/>
                    <a:pt x="-257" y="5510"/>
                    <a:pt x="771" y="8118"/>
                  </a:cubicBezTo>
                  <a:cubicBezTo>
                    <a:pt x="4232" y="9955"/>
                    <a:pt x="8380" y="9955"/>
                    <a:pt x="11841" y="8118"/>
                  </a:cubicBezTo>
                  <a:lnTo>
                    <a:pt x="14055" y="8118"/>
                  </a:lnTo>
                  <a:lnTo>
                    <a:pt x="14055" y="8118"/>
                  </a:lnTo>
                  <a:cubicBezTo>
                    <a:pt x="14720" y="9519"/>
                    <a:pt x="14720" y="11145"/>
                    <a:pt x="14055" y="125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039A8325-416F-4018-88E8-970014F1EA46}"/>
                </a:ext>
              </a:extLst>
            </p:cNvPr>
            <p:cNvSpPr/>
            <p:nvPr/>
          </p:nvSpPr>
          <p:spPr>
            <a:xfrm>
              <a:off x="3518581" y="3905510"/>
              <a:ext cx="14759" cy="11996"/>
            </a:xfrm>
            <a:custGeom>
              <a:avLst/>
              <a:gdLst>
                <a:gd name="connsiteX0" fmla="*/ 8118 w 14759"/>
                <a:gd name="connsiteY0" fmla="*/ 5904 h 11996"/>
                <a:gd name="connsiteX1" fmla="*/ 8118 w 14759"/>
                <a:gd name="connsiteY1" fmla="*/ 5904 h 11996"/>
                <a:gd name="connsiteX2" fmla="*/ 8118 w 14759"/>
                <a:gd name="connsiteY2" fmla="*/ 0 h 11996"/>
                <a:gd name="connsiteX3" fmla="*/ 8118 w 14759"/>
                <a:gd name="connsiteY3" fmla="*/ 0 h 11996"/>
                <a:gd name="connsiteX4" fmla="*/ 0 w 14759"/>
                <a:gd name="connsiteY4" fmla="*/ 5904 h 11996"/>
                <a:gd name="connsiteX5" fmla="*/ 0 w 14759"/>
                <a:gd name="connsiteY5" fmla="*/ 5904 h 11996"/>
                <a:gd name="connsiteX6" fmla="*/ 0 w 14759"/>
                <a:gd name="connsiteY6" fmla="*/ 11070 h 11996"/>
                <a:gd name="connsiteX7" fmla="*/ 5904 w 14759"/>
                <a:gd name="connsiteY7" fmla="*/ 11070 h 11996"/>
                <a:gd name="connsiteX8" fmla="*/ 14760 w 14759"/>
                <a:gd name="connsiteY8" fmla="*/ 5166 h 1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9" h="11996">
                  <a:moveTo>
                    <a:pt x="8118" y="5904"/>
                  </a:moveTo>
                  <a:cubicBezTo>
                    <a:pt x="8118" y="5904"/>
                    <a:pt x="8118" y="5904"/>
                    <a:pt x="8118" y="5904"/>
                  </a:cubicBezTo>
                  <a:cubicBezTo>
                    <a:pt x="7063" y="4077"/>
                    <a:pt x="7063" y="1827"/>
                    <a:pt x="8118" y="0"/>
                  </a:cubicBezTo>
                  <a:lnTo>
                    <a:pt x="8118" y="0"/>
                  </a:lnTo>
                  <a:cubicBezTo>
                    <a:pt x="6739" y="3339"/>
                    <a:pt x="3601" y="5621"/>
                    <a:pt x="0" y="5904"/>
                  </a:cubicBezTo>
                  <a:lnTo>
                    <a:pt x="0" y="5904"/>
                  </a:lnTo>
                  <a:lnTo>
                    <a:pt x="0" y="11070"/>
                  </a:lnTo>
                  <a:cubicBezTo>
                    <a:pt x="1774" y="12305"/>
                    <a:pt x="4130" y="12305"/>
                    <a:pt x="5904" y="11070"/>
                  </a:cubicBezTo>
                  <a:lnTo>
                    <a:pt x="14760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A6735E47-0133-4D15-BF8B-70FFBD06E807}"/>
                </a:ext>
              </a:extLst>
            </p:cNvPr>
            <p:cNvSpPr/>
            <p:nvPr/>
          </p:nvSpPr>
          <p:spPr>
            <a:xfrm>
              <a:off x="3542935" y="3892225"/>
              <a:ext cx="11069" cy="5956"/>
            </a:xfrm>
            <a:custGeom>
              <a:avLst/>
              <a:gdLst>
                <a:gd name="connsiteX0" fmla="*/ 5166 w 11069"/>
                <a:gd name="connsiteY0" fmla="*/ 0 h 5956"/>
                <a:gd name="connsiteX1" fmla="*/ 5166 w 11069"/>
                <a:gd name="connsiteY1" fmla="*/ 0 h 5956"/>
                <a:gd name="connsiteX2" fmla="*/ 5166 w 11069"/>
                <a:gd name="connsiteY2" fmla="*/ 0 h 5956"/>
                <a:gd name="connsiteX3" fmla="*/ 5166 w 11069"/>
                <a:gd name="connsiteY3" fmla="*/ 0 h 5956"/>
                <a:gd name="connsiteX4" fmla="*/ 0 w 11069"/>
                <a:gd name="connsiteY4" fmla="*/ 0 h 5956"/>
                <a:gd name="connsiteX5" fmla="*/ 0 w 11069"/>
                <a:gd name="connsiteY5" fmla="*/ 0 h 5956"/>
                <a:gd name="connsiteX6" fmla="*/ 0 w 11069"/>
                <a:gd name="connsiteY6" fmla="*/ 5166 h 5956"/>
                <a:gd name="connsiteX7" fmla="*/ 5904 w 11069"/>
                <a:gd name="connsiteY7" fmla="*/ 5166 h 5956"/>
                <a:gd name="connsiteX8" fmla="*/ 11070 w 11069"/>
                <a:gd name="connsiteY8" fmla="*/ 0 h 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69" h="5956">
                  <a:moveTo>
                    <a:pt x="5166" y="0"/>
                  </a:move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3514" y="697"/>
                    <a:pt x="1652" y="697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690"/>
                    <a:pt x="0" y="5166"/>
                  </a:cubicBezTo>
                  <a:cubicBezTo>
                    <a:pt x="1827" y="6221"/>
                    <a:pt x="4077" y="6221"/>
                    <a:pt x="5904" y="5166"/>
                  </a:cubicBezTo>
                  <a:cubicBezTo>
                    <a:pt x="7807" y="3635"/>
                    <a:pt x="9539" y="1903"/>
                    <a:pt x="1107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19631366-FB83-4832-A8A9-D90F5BAEEBEB}"/>
                </a:ext>
              </a:extLst>
            </p:cNvPr>
            <p:cNvSpPr/>
            <p:nvPr/>
          </p:nvSpPr>
          <p:spPr>
            <a:xfrm>
              <a:off x="3541418" y="3875286"/>
              <a:ext cx="13324" cy="14679"/>
            </a:xfrm>
            <a:custGeom>
              <a:avLst/>
              <a:gdLst>
                <a:gd name="connsiteX0" fmla="*/ 13325 w 13324"/>
                <a:gd name="connsiteY0" fmla="*/ 6608 h 14679"/>
                <a:gd name="connsiteX1" fmla="*/ 13325 w 13324"/>
                <a:gd name="connsiteY1" fmla="*/ 2180 h 14679"/>
                <a:gd name="connsiteX2" fmla="*/ 2255 w 13324"/>
                <a:gd name="connsiteY2" fmla="*/ 2180 h 14679"/>
                <a:gd name="connsiteX3" fmla="*/ 2255 w 13324"/>
                <a:gd name="connsiteY3" fmla="*/ 13988 h 14679"/>
                <a:gd name="connsiteX4" fmla="*/ 7421 w 13324"/>
                <a:gd name="connsiteY4" fmla="*/ 13988 h 14679"/>
                <a:gd name="connsiteX5" fmla="*/ 13325 w 13324"/>
                <a:gd name="connsiteY5" fmla="*/ 6608 h 1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24" h="14679">
                  <a:moveTo>
                    <a:pt x="13325" y="6608"/>
                  </a:moveTo>
                  <a:cubicBezTo>
                    <a:pt x="13325" y="6608"/>
                    <a:pt x="13325" y="6608"/>
                    <a:pt x="13325" y="2180"/>
                  </a:cubicBezTo>
                  <a:cubicBezTo>
                    <a:pt x="10207" y="-727"/>
                    <a:pt x="5373" y="-727"/>
                    <a:pt x="2255" y="2180"/>
                  </a:cubicBezTo>
                  <a:cubicBezTo>
                    <a:pt x="-752" y="5541"/>
                    <a:pt x="-752" y="10626"/>
                    <a:pt x="2255" y="13988"/>
                  </a:cubicBezTo>
                  <a:cubicBezTo>
                    <a:pt x="3853" y="14910"/>
                    <a:pt x="5822" y="14910"/>
                    <a:pt x="7421" y="13988"/>
                  </a:cubicBezTo>
                  <a:lnTo>
                    <a:pt x="13325" y="66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0F094DDF-3581-4F09-B464-E28B2B5355E9}"/>
                </a:ext>
              </a:extLst>
            </p:cNvPr>
            <p:cNvSpPr/>
            <p:nvPr/>
          </p:nvSpPr>
          <p:spPr>
            <a:xfrm>
              <a:off x="3528081" y="3901081"/>
              <a:ext cx="17067" cy="10711"/>
            </a:xfrm>
            <a:custGeom>
              <a:avLst/>
              <a:gdLst>
                <a:gd name="connsiteX0" fmla="*/ 9687 w 17067"/>
                <a:gd name="connsiteY0" fmla="*/ 0 h 10711"/>
                <a:gd name="connsiteX1" fmla="*/ 831 w 17067"/>
                <a:gd name="connsiteY1" fmla="*/ 5166 h 10711"/>
                <a:gd name="connsiteX2" fmla="*/ 831 w 17067"/>
                <a:gd name="connsiteY2" fmla="*/ 5166 h 10711"/>
                <a:gd name="connsiteX3" fmla="*/ 831 w 17067"/>
                <a:gd name="connsiteY3" fmla="*/ 10332 h 10711"/>
                <a:gd name="connsiteX4" fmla="*/ 5259 w 17067"/>
                <a:gd name="connsiteY4" fmla="*/ 10332 h 10711"/>
                <a:gd name="connsiteX5" fmla="*/ 17067 w 17067"/>
                <a:gd name="connsiteY5" fmla="*/ 0 h 10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67" h="10711">
                  <a:moveTo>
                    <a:pt x="9687" y="0"/>
                  </a:moveTo>
                  <a:cubicBezTo>
                    <a:pt x="7980" y="3287"/>
                    <a:pt x="4533" y="5298"/>
                    <a:pt x="831" y="5166"/>
                  </a:cubicBezTo>
                  <a:lnTo>
                    <a:pt x="831" y="5166"/>
                  </a:lnTo>
                  <a:cubicBezTo>
                    <a:pt x="-277" y="6710"/>
                    <a:pt x="-277" y="8788"/>
                    <a:pt x="831" y="10332"/>
                  </a:cubicBezTo>
                  <a:cubicBezTo>
                    <a:pt x="2264" y="10838"/>
                    <a:pt x="3827" y="10838"/>
                    <a:pt x="5259" y="10332"/>
                  </a:cubicBezTo>
                  <a:lnTo>
                    <a:pt x="17067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5D1DB706-8D60-42F7-86F4-0B511AB63E31}"/>
                </a:ext>
              </a:extLst>
            </p:cNvPr>
            <p:cNvSpPr/>
            <p:nvPr/>
          </p:nvSpPr>
          <p:spPr>
            <a:xfrm>
              <a:off x="3505203" y="3915104"/>
              <a:ext cx="11901" cy="8855"/>
            </a:xfrm>
            <a:custGeom>
              <a:avLst/>
              <a:gdLst>
                <a:gd name="connsiteX0" fmla="*/ 3783 w 11901"/>
                <a:gd name="connsiteY0" fmla="*/ 8856 h 8855"/>
                <a:gd name="connsiteX1" fmla="*/ 11901 w 11901"/>
                <a:gd name="connsiteY1" fmla="*/ 5166 h 8855"/>
                <a:gd name="connsiteX2" fmla="*/ 11901 w 11901"/>
                <a:gd name="connsiteY2" fmla="*/ 5166 h 8855"/>
                <a:gd name="connsiteX3" fmla="*/ 7473 w 11901"/>
                <a:gd name="connsiteY3" fmla="*/ 5166 h 8855"/>
                <a:gd name="connsiteX4" fmla="*/ 7473 w 11901"/>
                <a:gd name="connsiteY4" fmla="*/ 0 h 8855"/>
                <a:gd name="connsiteX5" fmla="*/ 831 w 11901"/>
                <a:gd name="connsiteY5" fmla="*/ 0 h 8855"/>
                <a:gd name="connsiteX6" fmla="*/ 831 w 11901"/>
                <a:gd name="connsiteY6" fmla="*/ 0 h 8855"/>
                <a:gd name="connsiteX7" fmla="*/ 831 w 11901"/>
                <a:gd name="connsiteY7" fmla="*/ 5166 h 8855"/>
                <a:gd name="connsiteX8" fmla="*/ 3783 w 11901"/>
                <a:gd name="connsiteY8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01" h="8855">
                  <a:moveTo>
                    <a:pt x="3783" y="8856"/>
                  </a:moveTo>
                  <a:lnTo>
                    <a:pt x="11901" y="5166"/>
                  </a:lnTo>
                  <a:lnTo>
                    <a:pt x="11901" y="5166"/>
                  </a:lnTo>
                  <a:cubicBezTo>
                    <a:pt x="10532" y="5957"/>
                    <a:pt x="8843" y="5957"/>
                    <a:pt x="7473" y="5166"/>
                  </a:cubicBezTo>
                  <a:cubicBezTo>
                    <a:pt x="6365" y="3622"/>
                    <a:pt x="6365" y="1544"/>
                    <a:pt x="7473" y="0"/>
                  </a:cubicBezTo>
                  <a:cubicBezTo>
                    <a:pt x="5385" y="1052"/>
                    <a:pt x="2920" y="1052"/>
                    <a:pt x="831" y="0"/>
                  </a:cubicBezTo>
                  <a:lnTo>
                    <a:pt x="831" y="0"/>
                  </a:lnTo>
                  <a:cubicBezTo>
                    <a:pt x="-277" y="1544"/>
                    <a:pt x="-277" y="3622"/>
                    <a:pt x="831" y="5166"/>
                  </a:cubicBezTo>
                  <a:cubicBezTo>
                    <a:pt x="1259" y="6753"/>
                    <a:pt x="2329" y="8091"/>
                    <a:pt x="3783" y="88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3CCAFC8B-DCEC-48F8-8EB2-C03E7DED9964}"/>
                </a:ext>
              </a:extLst>
            </p:cNvPr>
            <p:cNvSpPr/>
            <p:nvPr/>
          </p:nvSpPr>
          <p:spPr>
            <a:xfrm>
              <a:off x="3492155" y="3923960"/>
              <a:ext cx="16831" cy="5165"/>
            </a:xfrm>
            <a:custGeom>
              <a:avLst/>
              <a:gdLst>
                <a:gd name="connsiteX0" fmla="*/ 16831 w 16831"/>
                <a:gd name="connsiteY0" fmla="*/ 0 h 5165"/>
                <a:gd name="connsiteX1" fmla="*/ 16831 w 16831"/>
                <a:gd name="connsiteY1" fmla="*/ 0 h 5165"/>
                <a:gd name="connsiteX2" fmla="*/ 11665 w 16831"/>
                <a:gd name="connsiteY2" fmla="*/ 0 h 5165"/>
                <a:gd name="connsiteX3" fmla="*/ 595 w 16831"/>
                <a:gd name="connsiteY3" fmla="*/ 0 h 5165"/>
                <a:gd name="connsiteX4" fmla="*/ 595 w 16831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31" h="5165">
                  <a:moveTo>
                    <a:pt x="16831" y="0"/>
                  </a:moveTo>
                  <a:lnTo>
                    <a:pt x="16831" y="0"/>
                  </a:lnTo>
                  <a:cubicBezTo>
                    <a:pt x="15200" y="793"/>
                    <a:pt x="13296" y="793"/>
                    <a:pt x="11665" y="0"/>
                  </a:cubicBezTo>
                  <a:lnTo>
                    <a:pt x="595" y="0"/>
                  </a:lnTo>
                  <a:cubicBezTo>
                    <a:pt x="-198" y="1630"/>
                    <a:pt x="-198" y="3535"/>
                    <a:pt x="595" y="51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8E948CD6-9F6C-4C2A-94A0-2F0813D59E0B}"/>
                </a:ext>
              </a:extLst>
            </p:cNvPr>
            <p:cNvSpPr/>
            <p:nvPr/>
          </p:nvSpPr>
          <p:spPr>
            <a:xfrm>
              <a:off x="3552887" y="3850160"/>
              <a:ext cx="45397" cy="29519"/>
            </a:xfrm>
            <a:custGeom>
              <a:avLst/>
              <a:gdLst>
                <a:gd name="connsiteX0" fmla="*/ 28424 w 45397"/>
                <a:gd name="connsiteY0" fmla="*/ 25092 h 29519"/>
                <a:gd name="connsiteX1" fmla="*/ 35804 w 45397"/>
                <a:gd name="connsiteY1" fmla="*/ 29520 h 29519"/>
                <a:gd name="connsiteX2" fmla="*/ 41708 w 45397"/>
                <a:gd name="connsiteY2" fmla="*/ 29520 h 29519"/>
                <a:gd name="connsiteX3" fmla="*/ 45398 w 45397"/>
                <a:gd name="connsiteY3" fmla="*/ 16236 h 29519"/>
                <a:gd name="connsiteX4" fmla="*/ 41708 w 45397"/>
                <a:gd name="connsiteY4" fmla="*/ 7380 h 29519"/>
                <a:gd name="connsiteX5" fmla="*/ 33590 w 45397"/>
                <a:gd name="connsiteY5" fmla="*/ 11070 h 29519"/>
                <a:gd name="connsiteX6" fmla="*/ 33590 w 45397"/>
                <a:gd name="connsiteY6" fmla="*/ 11070 h 29519"/>
                <a:gd name="connsiteX7" fmla="*/ 21806 w 45397"/>
                <a:gd name="connsiteY7" fmla="*/ 762 h 29519"/>
                <a:gd name="connsiteX8" fmla="*/ 21782 w 45397"/>
                <a:gd name="connsiteY8" fmla="*/ 0 h 29519"/>
                <a:gd name="connsiteX9" fmla="*/ 21782 w 45397"/>
                <a:gd name="connsiteY9" fmla="*/ 0 h 29519"/>
                <a:gd name="connsiteX10" fmla="*/ 31376 w 45397"/>
                <a:gd name="connsiteY10" fmla="*/ 17712 h 29519"/>
                <a:gd name="connsiteX11" fmla="*/ 31376 w 45397"/>
                <a:gd name="connsiteY11" fmla="*/ 17712 h 29519"/>
                <a:gd name="connsiteX12" fmla="*/ 31376 w 45397"/>
                <a:gd name="connsiteY12" fmla="*/ 9594 h 29519"/>
                <a:gd name="connsiteX13" fmla="*/ 15140 w 45397"/>
                <a:gd name="connsiteY13" fmla="*/ 9594 h 29519"/>
                <a:gd name="connsiteX14" fmla="*/ 15140 w 45397"/>
                <a:gd name="connsiteY14" fmla="*/ 9594 h 29519"/>
                <a:gd name="connsiteX15" fmla="*/ 1856 w 45397"/>
                <a:gd name="connsiteY15" fmla="*/ 13284 h 29519"/>
                <a:gd name="connsiteX16" fmla="*/ 1856 w 45397"/>
                <a:gd name="connsiteY16" fmla="*/ 13284 h 29519"/>
                <a:gd name="connsiteX17" fmla="*/ 1856 w 45397"/>
                <a:gd name="connsiteY17" fmla="*/ 23616 h 29519"/>
                <a:gd name="connsiteX18" fmla="*/ 7760 w 45397"/>
                <a:gd name="connsiteY18" fmla="*/ 23616 h 29519"/>
                <a:gd name="connsiteX19" fmla="*/ 28424 w 45397"/>
                <a:gd name="connsiteY19" fmla="*/ 25092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397" h="29519">
                  <a:moveTo>
                    <a:pt x="28424" y="25092"/>
                  </a:moveTo>
                  <a:cubicBezTo>
                    <a:pt x="30359" y="27305"/>
                    <a:pt x="32940" y="28854"/>
                    <a:pt x="35804" y="29520"/>
                  </a:cubicBezTo>
                  <a:lnTo>
                    <a:pt x="41708" y="29520"/>
                  </a:lnTo>
                  <a:cubicBezTo>
                    <a:pt x="40904" y="24764"/>
                    <a:pt x="42255" y="19896"/>
                    <a:pt x="45398" y="16236"/>
                  </a:cubicBezTo>
                  <a:cubicBezTo>
                    <a:pt x="42789" y="14068"/>
                    <a:pt x="41410" y="10759"/>
                    <a:pt x="41708" y="7380"/>
                  </a:cubicBezTo>
                  <a:cubicBezTo>
                    <a:pt x="39639" y="9694"/>
                    <a:pt x="36693" y="11032"/>
                    <a:pt x="33590" y="11070"/>
                  </a:cubicBezTo>
                  <a:lnTo>
                    <a:pt x="33590" y="11070"/>
                  </a:lnTo>
                  <a:cubicBezTo>
                    <a:pt x="27490" y="11477"/>
                    <a:pt x="22214" y="6863"/>
                    <a:pt x="21806" y="762"/>
                  </a:cubicBezTo>
                  <a:cubicBezTo>
                    <a:pt x="21789" y="509"/>
                    <a:pt x="21781" y="255"/>
                    <a:pt x="21782" y="0"/>
                  </a:cubicBezTo>
                  <a:lnTo>
                    <a:pt x="21782" y="0"/>
                  </a:lnTo>
                  <a:cubicBezTo>
                    <a:pt x="28352" y="3334"/>
                    <a:pt x="32173" y="10387"/>
                    <a:pt x="31376" y="17712"/>
                  </a:cubicBezTo>
                  <a:lnTo>
                    <a:pt x="31376" y="17712"/>
                  </a:lnTo>
                  <a:cubicBezTo>
                    <a:pt x="32484" y="15119"/>
                    <a:pt x="32484" y="12187"/>
                    <a:pt x="31376" y="9594"/>
                  </a:cubicBezTo>
                  <a:cubicBezTo>
                    <a:pt x="26255" y="7085"/>
                    <a:pt x="20261" y="7085"/>
                    <a:pt x="15140" y="9594"/>
                  </a:cubicBezTo>
                  <a:lnTo>
                    <a:pt x="15140" y="9594"/>
                  </a:lnTo>
                  <a:cubicBezTo>
                    <a:pt x="12112" y="13768"/>
                    <a:pt x="6603" y="15298"/>
                    <a:pt x="1856" y="13284"/>
                  </a:cubicBezTo>
                  <a:lnTo>
                    <a:pt x="1856" y="13284"/>
                  </a:lnTo>
                  <a:cubicBezTo>
                    <a:pt x="-619" y="16283"/>
                    <a:pt x="-619" y="20617"/>
                    <a:pt x="1856" y="23616"/>
                  </a:cubicBezTo>
                  <a:cubicBezTo>
                    <a:pt x="3630" y="24851"/>
                    <a:pt x="5986" y="24851"/>
                    <a:pt x="7760" y="23616"/>
                  </a:cubicBezTo>
                  <a:cubicBezTo>
                    <a:pt x="18830" y="18450"/>
                    <a:pt x="23996" y="16974"/>
                    <a:pt x="28424" y="2509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3366EB35-48A5-4BC0-AF4A-CDEA88D7E504}"/>
                </a:ext>
              </a:extLst>
            </p:cNvPr>
            <p:cNvSpPr/>
            <p:nvPr/>
          </p:nvSpPr>
          <p:spPr>
            <a:xfrm>
              <a:off x="3590904" y="3926939"/>
              <a:ext cx="15498" cy="22112"/>
            </a:xfrm>
            <a:custGeom>
              <a:avLst/>
              <a:gdLst>
                <a:gd name="connsiteX0" fmla="*/ 11070 w 15498"/>
                <a:gd name="connsiteY0" fmla="*/ 22112 h 22112"/>
                <a:gd name="connsiteX1" fmla="*/ 15498 w 15498"/>
                <a:gd name="connsiteY1" fmla="*/ 16946 h 22112"/>
                <a:gd name="connsiteX2" fmla="*/ 15498 w 15498"/>
                <a:gd name="connsiteY2" fmla="*/ 16946 h 22112"/>
                <a:gd name="connsiteX3" fmla="*/ 15498 w 15498"/>
                <a:gd name="connsiteY3" fmla="*/ 16946 h 22112"/>
                <a:gd name="connsiteX4" fmla="*/ 9594 w 15498"/>
                <a:gd name="connsiteY4" fmla="*/ 13256 h 22112"/>
                <a:gd name="connsiteX5" fmla="*/ 9594 w 15498"/>
                <a:gd name="connsiteY5" fmla="*/ 13256 h 22112"/>
                <a:gd name="connsiteX6" fmla="*/ 5904 w 15498"/>
                <a:gd name="connsiteY6" fmla="*/ 13256 h 22112"/>
                <a:gd name="connsiteX7" fmla="*/ 9594 w 15498"/>
                <a:gd name="connsiteY7" fmla="*/ 13256 h 22112"/>
                <a:gd name="connsiteX8" fmla="*/ 5689 w 15498"/>
                <a:gd name="connsiteY8" fmla="*/ 5876 h 22112"/>
                <a:gd name="connsiteX9" fmla="*/ 2214 w 15498"/>
                <a:gd name="connsiteY9" fmla="*/ 5876 h 22112"/>
                <a:gd name="connsiteX10" fmla="*/ 2214 w 15498"/>
                <a:gd name="connsiteY10" fmla="*/ 5876 h 22112"/>
                <a:gd name="connsiteX11" fmla="*/ 2214 w 15498"/>
                <a:gd name="connsiteY11" fmla="*/ 5876 h 22112"/>
                <a:gd name="connsiteX12" fmla="*/ 6642 w 15498"/>
                <a:gd name="connsiteY12" fmla="*/ 5876 h 22112"/>
                <a:gd name="connsiteX13" fmla="*/ 6642 w 15498"/>
                <a:gd name="connsiteY13" fmla="*/ 710 h 22112"/>
                <a:gd name="connsiteX14" fmla="*/ 0 w 15498"/>
                <a:gd name="connsiteY14" fmla="*/ 710 h 22112"/>
                <a:gd name="connsiteX15" fmla="*/ 0 w 15498"/>
                <a:gd name="connsiteY15" fmla="*/ 5876 h 22112"/>
                <a:gd name="connsiteX16" fmla="*/ 11070 w 15498"/>
                <a:gd name="connsiteY16" fmla="*/ 22112 h 2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98" h="22112">
                  <a:moveTo>
                    <a:pt x="11070" y="22112"/>
                  </a:moveTo>
                  <a:cubicBezTo>
                    <a:pt x="11485" y="19708"/>
                    <a:pt x="13185" y="17724"/>
                    <a:pt x="15498" y="16946"/>
                  </a:cubicBezTo>
                  <a:lnTo>
                    <a:pt x="15498" y="16946"/>
                  </a:lnTo>
                  <a:cubicBezTo>
                    <a:pt x="15498" y="16946"/>
                    <a:pt x="15498" y="16946"/>
                    <a:pt x="15498" y="16946"/>
                  </a:cubicBezTo>
                  <a:cubicBezTo>
                    <a:pt x="14384" y="14700"/>
                    <a:pt x="12100" y="13274"/>
                    <a:pt x="9594" y="13256"/>
                  </a:cubicBezTo>
                  <a:lnTo>
                    <a:pt x="9594" y="13256"/>
                  </a:lnTo>
                  <a:cubicBezTo>
                    <a:pt x="9594" y="13256"/>
                    <a:pt x="9594" y="13256"/>
                    <a:pt x="5904" y="13256"/>
                  </a:cubicBezTo>
                  <a:cubicBezTo>
                    <a:pt x="7092" y="12802"/>
                    <a:pt x="8406" y="12802"/>
                    <a:pt x="9594" y="13256"/>
                  </a:cubicBezTo>
                  <a:cubicBezTo>
                    <a:pt x="10553" y="10140"/>
                    <a:pt x="8805" y="6836"/>
                    <a:pt x="5689" y="5876"/>
                  </a:cubicBezTo>
                  <a:cubicBezTo>
                    <a:pt x="4557" y="5528"/>
                    <a:pt x="3346" y="5528"/>
                    <a:pt x="2214" y="5876"/>
                  </a:cubicBezTo>
                  <a:cubicBezTo>
                    <a:pt x="2214" y="5876"/>
                    <a:pt x="2214" y="5876"/>
                    <a:pt x="2214" y="5876"/>
                  </a:cubicBezTo>
                  <a:cubicBezTo>
                    <a:pt x="2214" y="5876"/>
                    <a:pt x="2214" y="5876"/>
                    <a:pt x="2214" y="5876"/>
                  </a:cubicBezTo>
                  <a:cubicBezTo>
                    <a:pt x="2214" y="5876"/>
                    <a:pt x="2214" y="5876"/>
                    <a:pt x="6642" y="5876"/>
                  </a:cubicBezTo>
                  <a:cubicBezTo>
                    <a:pt x="7435" y="4246"/>
                    <a:pt x="7435" y="2340"/>
                    <a:pt x="6642" y="710"/>
                  </a:cubicBezTo>
                  <a:cubicBezTo>
                    <a:pt x="4529" y="-237"/>
                    <a:pt x="2113" y="-237"/>
                    <a:pt x="0" y="710"/>
                  </a:cubicBezTo>
                  <a:lnTo>
                    <a:pt x="0" y="5876"/>
                  </a:lnTo>
                  <a:cubicBezTo>
                    <a:pt x="0" y="7352"/>
                    <a:pt x="5904" y="15470"/>
                    <a:pt x="11070" y="221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5BE182F8-D0E8-4E1D-87CE-B0367CC4F9E6}"/>
                </a:ext>
              </a:extLst>
            </p:cNvPr>
            <p:cNvSpPr/>
            <p:nvPr/>
          </p:nvSpPr>
          <p:spPr>
            <a:xfrm>
              <a:off x="3595513" y="3912152"/>
              <a:ext cx="15317" cy="22877"/>
            </a:xfrm>
            <a:custGeom>
              <a:avLst/>
              <a:gdLst>
                <a:gd name="connsiteX0" fmla="*/ 3509 w 15317"/>
                <a:gd name="connsiteY0" fmla="*/ 22878 h 22877"/>
                <a:gd name="connsiteX1" fmla="*/ 3509 w 15317"/>
                <a:gd name="connsiteY1" fmla="*/ 22878 h 22877"/>
                <a:gd name="connsiteX2" fmla="*/ 8675 w 15317"/>
                <a:gd name="connsiteY2" fmla="*/ 22878 h 22877"/>
                <a:gd name="connsiteX3" fmla="*/ 8675 w 15317"/>
                <a:gd name="connsiteY3" fmla="*/ 22878 h 22877"/>
                <a:gd name="connsiteX4" fmla="*/ 8675 w 15317"/>
                <a:gd name="connsiteY4" fmla="*/ 14760 h 22877"/>
                <a:gd name="connsiteX5" fmla="*/ 557 w 15317"/>
                <a:gd name="connsiteY5" fmla="*/ 11808 h 22877"/>
                <a:gd name="connsiteX6" fmla="*/ 10151 w 15317"/>
                <a:gd name="connsiteY6" fmla="*/ 11808 h 22877"/>
                <a:gd name="connsiteX7" fmla="*/ 10151 w 15317"/>
                <a:gd name="connsiteY7" fmla="*/ 11808 h 22877"/>
                <a:gd name="connsiteX8" fmla="*/ 15317 w 15317"/>
                <a:gd name="connsiteY8" fmla="*/ 11808 h 22877"/>
                <a:gd name="connsiteX9" fmla="*/ 14925 w 15317"/>
                <a:gd name="connsiteY9" fmla="*/ 5558 h 22877"/>
                <a:gd name="connsiteX10" fmla="*/ 15317 w 15317"/>
                <a:gd name="connsiteY10" fmla="*/ 5166 h 22877"/>
                <a:gd name="connsiteX11" fmla="*/ 10889 w 15317"/>
                <a:gd name="connsiteY11" fmla="*/ 0 h 22877"/>
                <a:gd name="connsiteX12" fmla="*/ 10889 w 15317"/>
                <a:gd name="connsiteY12" fmla="*/ 0 h 22877"/>
                <a:gd name="connsiteX13" fmla="*/ 557 w 15317"/>
                <a:gd name="connsiteY13" fmla="*/ 11808 h 22877"/>
                <a:gd name="connsiteX14" fmla="*/ 557 w 15317"/>
                <a:gd name="connsiteY14" fmla="*/ 11808 h 22877"/>
                <a:gd name="connsiteX15" fmla="*/ 557 w 15317"/>
                <a:gd name="connsiteY15" fmla="*/ 17712 h 22877"/>
                <a:gd name="connsiteX16" fmla="*/ 557 w 15317"/>
                <a:gd name="connsiteY16" fmla="*/ 17712 h 22877"/>
                <a:gd name="connsiteX17" fmla="*/ 3509 w 15317"/>
                <a:gd name="connsiteY17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317" h="22877">
                  <a:moveTo>
                    <a:pt x="3509" y="22878"/>
                  </a:moveTo>
                  <a:lnTo>
                    <a:pt x="3509" y="22878"/>
                  </a:lnTo>
                  <a:cubicBezTo>
                    <a:pt x="5161" y="22181"/>
                    <a:pt x="7024" y="22181"/>
                    <a:pt x="8675" y="22878"/>
                  </a:cubicBezTo>
                  <a:lnTo>
                    <a:pt x="8675" y="22878"/>
                  </a:lnTo>
                  <a:cubicBezTo>
                    <a:pt x="10521" y="20487"/>
                    <a:pt x="10521" y="17151"/>
                    <a:pt x="8675" y="14760"/>
                  </a:cubicBezTo>
                  <a:cubicBezTo>
                    <a:pt x="8675" y="14760"/>
                    <a:pt x="3509" y="11808"/>
                    <a:pt x="557" y="11808"/>
                  </a:cubicBezTo>
                  <a:cubicBezTo>
                    <a:pt x="-2395" y="11808"/>
                    <a:pt x="7199" y="11808"/>
                    <a:pt x="10151" y="11808"/>
                  </a:cubicBezTo>
                  <a:lnTo>
                    <a:pt x="10151" y="11808"/>
                  </a:lnTo>
                  <a:cubicBezTo>
                    <a:pt x="11817" y="11186"/>
                    <a:pt x="13652" y="11186"/>
                    <a:pt x="15317" y="11808"/>
                  </a:cubicBezTo>
                  <a:cubicBezTo>
                    <a:pt x="13483" y="10190"/>
                    <a:pt x="13308" y="7393"/>
                    <a:pt x="14925" y="5558"/>
                  </a:cubicBezTo>
                  <a:cubicBezTo>
                    <a:pt x="15047" y="5419"/>
                    <a:pt x="15179" y="5289"/>
                    <a:pt x="15317" y="5166"/>
                  </a:cubicBezTo>
                  <a:cubicBezTo>
                    <a:pt x="13156" y="4176"/>
                    <a:pt x="11537" y="2287"/>
                    <a:pt x="10889" y="0"/>
                  </a:cubicBezTo>
                  <a:lnTo>
                    <a:pt x="10889" y="0"/>
                  </a:lnTo>
                  <a:cubicBezTo>
                    <a:pt x="5241" y="1264"/>
                    <a:pt x="1061" y="6041"/>
                    <a:pt x="557" y="11808"/>
                  </a:cubicBezTo>
                  <a:lnTo>
                    <a:pt x="557" y="11808"/>
                  </a:lnTo>
                  <a:cubicBezTo>
                    <a:pt x="1612" y="13635"/>
                    <a:pt x="1612" y="15885"/>
                    <a:pt x="557" y="17712"/>
                  </a:cubicBezTo>
                  <a:lnTo>
                    <a:pt x="557" y="17712"/>
                  </a:lnTo>
                  <a:cubicBezTo>
                    <a:pt x="2108" y="19042"/>
                    <a:pt x="3151" y="20867"/>
                    <a:pt x="3509" y="2287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D3C1C2C3-0CD1-49E5-B508-4F5FEE2FF4C4}"/>
                </a:ext>
              </a:extLst>
            </p:cNvPr>
            <p:cNvSpPr/>
            <p:nvPr/>
          </p:nvSpPr>
          <p:spPr>
            <a:xfrm>
              <a:off x="3886835" y="3560863"/>
              <a:ext cx="62746" cy="225827"/>
            </a:xfrm>
            <a:custGeom>
              <a:avLst/>
              <a:gdLst>
                <a:gd name="connsiteX0" fmla="*/ 60523 w 62746"/>
                <a:gd name="connsiteY0" fmla="*/ 115866 h 225827"/>
                <a:gd name="connsiteX1" fmla="*/ 56095 w 62746"/>
                <a:gd name="connsiteY1" fmla="*/ 123984 h 225827"/>
                <a:gd name="connsiteX2" fmla="*/ 51667 w 62746"/>
                <a:gd name="connsiteY2" fmla="*/ 134316 h 225827"/>
                <a:gd name="connsiteX3" fmla="*/ 51667 w 62746"/>
                <a:gd name="connsiteY3" fmla="*/ 134316 h 225827"/>
                <a:gd name="connsiteX4" fmla="*/ 56095 w 62746"/>
                <a:gd name="connsiteY4" fmla="*/ 123984 h 225827"/>
                <a:gd name="connsiteX5" fmla="*/ 60523 w 62746"/>
                <a:gd name="connsiteY5" fmla="*/ 114390 h 225827"/>
                <a:gd name="connsiteX6" fmla="*/ 60523 w 62746"/>
                <a:gd name="connsiteY6" fmla="*/ 114390 h 225827"/>
                <a:gd name="connsiteX7" fmla="*/ 53881 w 62746"/>
                <a:gd name="connsiteY7" fmla="*/ 94464 h 225827"/>
                <a:gd name="connsiteX8" fmla="*/ 53881 w 62746"/>
                <a:gd name="connsiteY8" fmla="*/ 94464 h 225827"/>
                <a:gd name="connsiteX9" fmla="*/ 53881 w 62746"/>
                <a:gd name="connsiteY9" fmla="*/ 105534 h 225827"/>
                <a:gd name="connsiteX10" fmla="*/ 53881 w 62746"/>
                <a:gd name="connsiteY10" fmla="*/ 112176 h 225827"/>
                <a:gd name="connsiteX11" fmla="*/ 53881 w 62746"/>
                <a:gd name="connsiteY11" fmla="*/ 112176 h 225827"/>
                <a:gd name="connsiteX12" fmla="*/ 53881 w 62746"/>
                <a:gd name="connsiteY12" fmla="*/ 104796 h 225827"/>
                <a:gd name="connsiteX13" fmla="*/ 53881 w 62746"/>
                <a:gd name="connsiteY13" fmla="*/ 93726 h 225827"/>
                <a:gd name="connsiteX14" fmla="*/ 36907 w 62746"/>
                <a:gd name="connsiteY14" fmla="*/ 59040 h 225827"/>
                <a:gd name="connsiteX15" fmla="*/ 25099 w 62746"/>
                <a:gd name="connsiteY15" fmla="*/ 39852 h 225827"/>
                <a:gd name="connsiteX16" fmla="*/ 25099 w 62746"/>
                <a:gd name="connsiteY16" fmla="*/ 39852 h 225827"/>
                <a:gd name="connsiteX17" fmla="*/ 14029 w 62746"/>
                <a:gd name="connsiteY17" fmla="*/ 14022 h 225827"/>
                <a:gd name="connsiteX18" fmla="*/ 9601 w 62746"/>
                <a:gd name="connsiteY18" fmla="*/ 19926 h 225827"/>
                <a:gd name="connsiteX19" fmla="*/ 9601 w 62746"/>
                <a:gd name="connsiteY19" fmla="*/ 19926 h 225827"/>
                <a:gd name="connsiteX20" fmla="*/ 14029 w 62746"/>
                <a:gd name="connsiteY20" fmla="*/ 14760 h 225827"/>
                <a:gd name="connsiteX21" fmla="*/ 14029 w 62746"/>
                <a:gd name="connsiteY21" fmla="*/ 0 h 225827"/>
                <a:gd name="connsiteX22" fmla="*/ 7 w 62746"/>
                <a:gd name="connsiteY22" fmla="*/ 0 h 225827"/>
                <a:gd name="connsiteX23" fmla="*/ 16243 w 62746"/>
                <a:gd name="connsiteY23" fmla="*/ 47232 h 225827"/>
                <a:gd name="connsiteX24" fmla="*/ 35431 w 62746"/>
                <a:gd name="connsiteY24" fmla="*/ 225828 h 225827"/>
                <a:gd name="connsiteX25" fmla="*/ 36907 w 62746"/>
                <a:gd name="connsiteY25" fmla="*/ 219186 h 225827"/>
                <a:gd name="connsiteX26" fmla="*/ 43549 w 62746"/>
                <a:gd name="connsiteY26" fmla="*/ 208116 h 225827"/>
                <a:gd name="connsiteX27" fmla="*/ 61261 w 62746"/>
                <a:gd name="connsiteY27" fmla="*/ 166788 h 225827"/>
                <a:gd name="connsiteX28" fmla="*/ 49453 w 62746"/>
                <a:gd name="connsiteY28" fmla="*/ 180072 h 225827"/>
                <a:gd name="connsiteX29" fmla="*/ 49453 w 62746"/>
                <a:gd name="connsiteY29" fmla="*/ 180072 h 225827"/>
                <a:gd name="connsiteX30" fmla="*/ 61999 w 62746"/>
                <a:gd name="connsiteY30" fmla="*/ 166788 h 225827"/>
                <a:gd name="connsiteX31" fmla="*/ 61999 w 62746"/>
                <a:gd name="connsiteY31" fmla="*/ 148338 h 225827"/>
                <a:gd name="connsiteX32" fmla="*/ 56833 w 62746"/>
                <a:gd name="connsiteY32" fmla="*/ 154980 h 225827"/>
                <a:gd name="connsiteX33" fmla="*/ 50191 w 62746"/>
                <a:gd name="connsiteY33" fmla="*/ 163098 h 225827"/>
                <a:gd name="connsiteX34" fmla="*/ 50191 w 62746"/>
                <a:gd name="connsiteY34" fmla="*/ 163098 h 225827"/>
                <a:gd name="connsiteX35" fmla="*/ 50191 w 62746"/>
                <a:gd name="connsiteY35" fmla="*/ 163098 h 225827"/>
                <a:gd name="connsiteX36" fmla="*/ 56833 w 62746"/>
                <a:gd name="connsiteY36" fmla="*/ 154980 h 225827"/>
                <a:gd name="connsiteX37" fmla="*/ 62737 w 62746"/>
                <a:gd name="connsiteY37" fmla="*/ 146862 h 225827"/>
                <a:gd name="connsiteX38" fmla="*/ 60523 w 62746"/>
                <a:gd name="connsiteY38" fmla="*/ 115866 h 225827"/>
                <a:gd name="connsiteX39" fmla="*/ 36907 w 62746"/>
                <a:gd name="connsiteY39" fmla="*/ 74538 h 225827"/>
                <a:gd name="connsiteX40" fmla="*/ 36907 w 62746"/>
                <a:gd name="connsiteY40" fmla="*/ 67896 h 225827"/>
                <a:gd name="connsiteX41" fmla="*/ 36907 w 62746"/>
                <a:gd name="connsiteY41" fmla="*/ 76014 h 225827"/>
                <a:gd name="connsiteX42" fmla="*/ 36907 w 62746"/>
                <a:gd name="connsiteY42" fmla="*/ 82656 h 225827"/>
                <a:gd name="connsiteX43" fmla="*/ 36907 w 62746"/>
                <a:gd name="connsiteY43" fmla="*/ 82656 h 225827"/>
                <a:gd name="connsiteX44" fmla="*/ 36907 w 62746"/>
                <a:gd name="connsiteY44" fmla="*/ 74538 h 225827"/>
                <a:gd name="connsiteX45" fmla="*/ 24361 w 62746"/>
                <a:gd name="connsiteY45" fmla="*/ 56088 h 225827"/>
                <a:gd name="connsiteX46" fmla="*/ 24361 w 62746"/>
                <a:gd name="connsiteY46" fmla="*/ 47232 h 225827"/>
                <a:gd name="connsiteX47" fmla="*/ 24361 w 62746"/>
                <a:gd name="connsiteY47" fmla="*/ 56088 h 225827"/>
                <a:gd name="connsiteX48" fmla="*/ 24361 w 62746"/>
                <a:gd name="connsiteY48" fmla="*/ 61254 h 225827"/>
                <a:gd name="connsiteX49" fmla="*/ 24361 w 62746"/>
                <a:gd name="connsiteY49" fmla="*/ 61254 h 225827"/>
                <a:gd name="connsiteX50" fmla="*/ 25099 w 62746"/>
                <a:gd name="connsiteY50" fmla="*/ 56088 h 225827"/>
                <a:gd name="connsiteX51" fmla="*/ 12553 w 62746"/>
                <a:gd name="connsiteY51" fmla="*/ 36900 h 225827"/>
                <a:gd name="connsiteX52" fmla="*/ 12553 w 62746"/>
                <a:gd name="connsiteY52" fmla="*/ 36900 h 225827"/>
                <a:gd name="connsiteX53" fmla="*/ 12553 w 62746"/>
                <a:gd name="connsiteY53" fmla="*/ 30258 h 225827"/>
                <a:gd name="connsiteX54" fmla="*/ 12553 w 62746"/>
                <a:gd name="connsiteY54" fmla="*/ 36900 h 225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2746" h="225827">
                  <a:moveTo>
                    <a:pt x="60523" y="115866"/>
                  </a:moveTo>
                  <a:cubicBezTo>
                    <a:pt x="59793" y="118916"/>
                    <a:pt x="58265" y="121718"/>
                    <a:pt x="56095" y="123984"/>
                  </a:cubicBezTo>
                  <a:cubicBezTo>
                    <a:pt x="56095" y="123984"/>
                    <a:pt x="50929" y="130626"/>
                    <a:pt x="51667" y="134316"/>
                  </a:cubicBezTo>
                  <a:lnTo>
                    <a:pt x="51667" y="134316"/>
                  </a:lnTo>
                  <a:cubicBezTo>
                    <a:pt x="51667" y="130626"/>
                    <a:pt x="51667" y="126936"/>
                    <a:pt x="56095" y="123984"/>
                  </a:cubicBezTo>
                  <a:cubicBezTo>
                    <a:pt x="58324" y="121190"/>
                    <a:pt x="59844" y="117898"/>
                    <a:pt x="60523" y="114390"/>
                  </a:cubicBezTo>
                  <a:lnTo>
                    <a:pt x="60523" y="114390"/>
                  </a:lnTo>
                  <a:cubicBezTo>
                    <a:pt x="58752" y="107608"/>
                    <a:pt x="56538" y="100951"/>
                    <a:pt x="53881" y="94464"/>
                  </a:cubicBezTo>
                  <a:lnTo>
                    <a:pt x="53881" y="94464"/>
                  </a:lnTo>
                  <a:cubicBezTo>
                    <a:pt x="53881" y="94464"/>
                    <a:pt x="53881" y="101844"/>
                    <a:pt x="53881" y="105534"/>
                  </a:cubicBezTo>
                  <a:cubicBezTo>
                    <a:pt x="53557" y="107736"/>
                    <a:pt x="53557" y="109974"/>
                    <a:pt x="53881" y="112176"/>
                  </a:cubicBezTo>
                  <a:lnTo>
                    <a:pt x="53881" y="112176"/>
                  </a:lnTo>
                  <a:cubicBezTo>
                    <a:pt x="53881" y="112176"/>
                    <a:pt x="53881" y="107748"/>
                    <a:pt x="53881" y="104796"/>
                  </a:cubicBezTo>
                  <a:cubicBezTo>
                    <a:pt x="55859" y="101371"/>
                    <a:pt x="55859" y="97151"/>
                    <a:pt x="53881" y="93726"/>
                  </a:cubicBezTo>
                  <a:cubicBezTo>
                    <a:pt x="48989" y="81806"/>
                    <a:pt x="43313" y="70219"/>
                    <a:pt x="36907" y="59040"/>
                  </a:cubicBezTo>
                  <a:lnTo>
                    <a:pt x="25099" y="39852"/>
                  </a:lnTo>
                  <a:lnTo>
                    <a:pt x="25099" y="39852"/>
                  </a:lnTo>
                  <a:cubicBezTo>
                    <a:pt x="20044" y="31892"/>
                    <a:pt x="16310" y="23170"/>
                    <a:pt x="14029" y="14022"/>
                  </a:cubicBezTo>
                  <a:cubicBezTo>
                    <a:pt x="14029" y="14022"/>
                    <a:pt x="14029" y="19188"/>
                    <a:pt x="9601" y="19926"/>
                  </a:cubicBezTo>
                  <a:lnTo>
                    <a:pt x="9601" y="19926"/>
                  </a:lnTo>
                  <a:cubicBezTo>
                    <a:pt x="9601" y="19926"/>
                    <a:pt x="14029" y="19926"/>
                    <a:pt x="14029" y="14760"/>
                  </a:cubicBezTo>
                  <a:cubicBezTo>
                    <a:pt x="13269" y="9869"/>
                    <a:pt x="13269" y="4891"/>
                    <a:pt x="14029" y="0"/>
                  </a:cubicBezTo>
                  <a:lnTo>
                    <a:pt x="7" y="0"/>
                  </a:lnTo>
                  <a:cubicBezTo>
                    <a:pt x="-236" y="17153"/>
                    <a:pt x="5506" y="33854"/>
                    <a:pt x="16243" y="47232"/>
                  </a:cubicBezTo>
                  <a:cubicBezTo>
                    <a:pt x="53284" y="99369"/>
                    <a:pt x="60546" y="167013"/>
                    <a:pt x="35431" y="225828"/>
                  </a:cubicBezTo>
                  <a:cubicBezTo>
                    <a:pt x="36133" y="223665"/>
                    <a:pt x="36627" y="221441"/>
                    <a:pt x="36907" y="219186"/>
                  </a:cubicBezTo>
                  <a:cubicBezTo>
                    <a:pt x="38612" y="215213"/>
                    <a:pt x="40848" y="211490"/>
                    <a:pt x="43549" y="208116"/>
                  </a:cubicBezTo>
                  <a:cubicBezTo>
                    <a:pt x="52273" y="195728"/>
                    <a:pt x="58309" y="181650"/>
                    <a:pt x="61261" y="166788"/>
                  </a:cubicBezTo>
                  <a:cubicBezTo>
                    <a:pt x="59630" y="172823"/>
                    <a:pt x="55254" y="177742"/>
                    <a:pt x="49453" y="180072"/>
                  </a:cubicBezTo>
                  <a:lnTo>
                    <a:pt x="49453" y="180072"/>
                  </a:lnTo>
                  <a:cubicBezTo>
                    <a:pt x="55350" y="177657"/>
                    <a:pt x="59926" y="172816"/>
                    <a:pt x="61999" y="166788"/>
                  </a:cubicBezTo>
                  <a:lnTo>
                    <a:pt x="61999" y="148338"/>
                  </a:lnTo>
                  <a:cubicBezTo>
                    <a:pt x="60752" y="150883"/>
                    <a:pt x="58996" y="153144"/>
                    <a:pt x="56833" y="154980"/>
                  </a:cubicBezTo>
                  <a:cubicBezTo>
                    <a:pt x="53653" y="156725"/>
                    <a:pt x="51269" y="159635"/>
                    <a:pt x="50191" y="163098"/>
                  </a:cubicBezTo>
                  <a:lnTo>
                    <a:pt x="50191" y="163098"/>
                  </a:lnTo>
                  <a:cubicBezTo>
                    <a:pt x="50191" y="163098"/>
                    <a:pt x="50191" y="163098"/>
                    <a:pt x="50191" y="163098"/>
                  </a:cubicBezTo>
                  <a:cubicBezTo>
                    <a:pt x="51490" y="159759"/>
                    <a:pt x="53815" y="156917"/>
                    <a:pt x="56833" y="154980"/>
                  </a:cubicBezTo>
                  <a:cubicBezTo>
                    <a:pt x="59490" y="152846"/>
                    <a:pt x="61527" y="150044"/>
                    <a:pt x="62737" y="146862"/>
                  </a:cubicBezTo>
                  <a:cubicBezTo>
                    <a:pt x="62841" y="136487"/>
                    <a:pt x="62095" y="126121"/>
                    <a:pt x="60523" y="115866"/>
                  </a:cubicBezTo>
                  <a:close/>
                  <a:moveTo>
                    <a:pt x="36907" y="74538"/>
                  </a:moveTo>
                  <a:cubicBezTo>
                    <a:pt x="36907" y="74538"/>
                    <a:pt x="36907" y="67896"/>
                    <a:pt x="36907" y="67896"/>
                  </a:cubicBezTo>
                  <a:cubicBezTo>
                    <a:pt x="36907" y="67896"/>
                    <a:pt x="36907" y="73062"/>
                    <a:pt x="36907" y="76014"/>
                  </a:cubicBezTo>
                  <a:cubicBezTo>
                    <a:pt x="35852" y="78103"/>
                    <a:pt x="35852" y="80567"/>
                    <a:pt x="36907" y="82656"/>
                  </a:cubicBezTo>
                  <a:lnTo>
                    <a:pt x="36907" y="82656"/>
                  </a:lnTo>
                  <a:cubicBezTo>
                    <a:pt x="35594" y="80109"/>
                    <a:pt x="35594" y="77085"/>
                    <a:pt x="36907" y="74538"/>
                  </a:cubicBezTo>
                  <a:close/>
                  <a:moveTo>
                    <a:pt x="24361" y="56088"/>
                  </a:moveTo>
                  <a:cubicBezTo>
                    <a:pt x="25808" y="53312"/>
                    <a:pt x="25808" y="50008"/>
                    <a:pt x="24361" y="47232"/>
                  </a:cubicBezTo>
                  <a:cubicBezTo>
                    <a:pt x="26110" y="49924"/>
                    <a:pt x="26110" y="53396"/>
                    <a:pt x="24361" y="56088"/>
                  </a:cubicBezTo>
                  <a:cubicBezTo>
                    <a:pt x="24059" y="57796"/>
                    <a:pt x="24059" y="59546"/>
                    <a:pt x="24361" y="61254"/>
                  </a:cubicBezTo>
                  <a:lnTo>
                    <a:pt x="24361" y="61254"/>
                  </a:lnTo>
                  <a:cubicBezTo>
                    <a:pt x="24295" y="59502"/>
                    <a:pt x="24546" y="57752"/>
                    <a:pt x="25099" y="56088"/>
                  </a:cubicBezTo>
                  <a:close/>
                  <a:moveTo>
                    <a:pt x="12553" y="36900"/>
                  </a:moveTo>
                  <a:lnTo>
                    <a:pt x="12553" y="36900"/>
                  </a:lnTo>
                  <a:cubicBezTo>
                    <a:pt x="13609" y="34811"/>
                    <a:pt x="13609" y="32347"/>
                    <a:pt x="12553" y="30258"/>
                  </a:cubicBezTo>
                  <a:cubicBezTo>
                    <a:pt x="12553" y="30258"/>
                    <a:pt x="12553" y="35424"/>
                    <a:pt x="12553" y="3690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31BCD77A-BAB4-400D-AFE4-B6035916AD7A}"/>
                </a:ext>
              </a:extLst>
            </p:cNvPr>
            <p:cNvSpPr/>
            <p:nvPr/>
          </p:nvSpPr>
          <p:spPr>
            <a:xfrm>
              <a:off x="3591337" y="3833924"/>
              <a:ext cx="27611" cy="25419"/>
            </a:xfrm>
            <a:custGeom>
              <a:avLst/>
              <a:gdLst>
                <a:gd name="connsiteX0" fmla="*/ 26136 w 27611"/>
                <a:gd name="connsiteY0" fmla="*/ 16236 h 25419"/>
                <a:gd name="connsiteX1" fmla="*/ 19494 w 27611"/>
                <a:gd name="connsiteY1" fmla="*/ 0 h 25419"/>
                <a:gd name="connsiteX2" fmla="*/ 19494 w 27611"/>
                <a:gd name="connsiteY2" fmla="*/ 0 h 25419"/>
                <a:gd name="connsiteX3" fmla="*/ 15804 w 27611"/>
                <a:gd name="connsiteY3" fmla="*/ 0 h 25419"/>
                <a:gd name="connsiteX4" fmla="*/ 6948 w 27611"/>
                <a:gd name="connsiteY4" fmla="*/ 0 h 25419"/>
                <a:gd name="connsiteX5" fmla="*/ 306 w 27611"/>
                <a:gd name="connsiteY5" fmla="*/ 0 h 25419"/>
                <a:gd name="connsiteX6" fmla="*/ 5472 w 27611"/>
                <a:gd name="connsiteY6" fmla="*/ 14022 h 25419"/>
                <a:gd name="connsiteX7" fmla="*/ 23184 w 27611"/>
                <a:gd name="connsiteY7" fmla="*/ 14022 h 25419"/>
                <a:gd name="connsiteX8" fmla="*/ 15066 w 27611"/>
                <a:gd name="connsiteY8" fmla="*/ 16236 h 25419"/>
                <a:gd name="connsiteX9" fmla="*/ 15066 w 27611"/>
                <a:gd name="connsiteY9" fmla="*/ 16236 h 25419"/>
                <a:gd name="connsiteX10" fmla="*/ 15066 w 27611"/>
                <a:gd name="connsiteY10" fmla="*/ 23616 h 25419"/>
                <a:gd name="connsiteX11" fmla="*/ 27612 w 27611"/>
                <a:gd name="connsiteY11" fmla="*/ 23616 h 25419"/>
                <a:gd name="connsiteX12" fmla="*/ 27612 w 27611"/>
                <a:gd name="connsiteY12" fmla="*/ 16236 h 2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611" h="25419">
                  <a:moveTo>
                    <a:pt x="26136" y="16236"/>
                  </a:moveTo>
                  <a:cubicBezTo>
                    <a:pt x="20597" y="12869"/>
                    <a:pt x="17902" y="6283"/>
                    <a:pt x="19494" y="0"/>
                  </a:cubicBezTo>
                  <a:cubicBezTo>
                    <a:pt x="19494" y="0"/>
                    <a:pt x="19494" y="0"/>
                    <a:pt x="19494" y="0"/>
                  </a:cubicBezTo>
                  <a:lnTo>
                    <a:pt x="15804" y="0"/>
                  </a:lnTo>
                  <a:cubicBezTo>
                    <a:pt x="12950" y="1077"/>
                    <a:pt x="9801" y="1077"/>
                    <a:pt x="6948" y="0"/>
                  </a:cubicBezTo>
                  <a:lnTo>
                    <a:pt x="306" y="0"/>
                  </a:lnTo>
                  <a:cubicBezTo>
                    <a:pt x="-814" y="5279"/>
                    <a:pt x="1195" y="10731"/>
                    <a:pt x="5472" y="14022"/>
                  </a:cubicBezTo>
                  <a:cubicBezTo>
                    <a:pt x="10794" y="17728"/>
                    <a:pt x="17861" y="17728"/>
                    <a:pt x="23184" y="14022"/>
                  </a:cubicBezTo>
                  <a:cubicBezTo>
                    <a:pt x="20750" y="15532"/>
                    <a:pt x="17929" y="16302"/>
                    <a:pt x="15066" y="16236"/>
                  </a:cubicBezTo>
                  <a:lnTo>
                    <a:pt x="15066" y="16236"/>
                  </a:lnTo>
                  <a:cubicBezTo>
                    <a:pt x="13883" y="18554"/>
                    <a:pt x="13883" y="21298"/>
                    <a:pt x="15066" y="23616"/>
                  </a:cubicBezTo>
                  <a:cubicBezTo>
                    <a:pt x="18902" y="26021"/>
                    <a:pt x="23775" y="26021"/>
                    <a:pt x="27612" y="23616"/>
                  </a:cubicBezTo>
                  <a:cubicBezTo>
                    <a:pt x="26538" y="21273"/>
                    <a:pt x="26538" y="18579"/>
                    <a:pt x="27612" y="162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25CE2E31-6CB2-4C5B-9B52-E5D53FAB563C}"/>
                </a:ext>
              </a:extLst>
            </p:cNvPr>
            <p:cNvSpPr/>
            <p:nvPr/>
          </p:nvSpPr>
          <p:spPr>
            <a:xfrm>
              <a:off x="3594594" y="3850160"/>
              <a:ext cx="33948" cy="30996"/>
            </a:xfrm>
            <a:custGeom>
              <a:avLst/>
              <a:gdLst>
                <a:gd name="connsiteX0" fmla="*/ 33948 w 33948"/>
                <a:gd name="connsiteY0" fmla="*/ 23616 h 30996"/>
                <a:gd name="connsiteX1" fmla="*/ 33948 w 33948"/>
                <a:gd name="connsiteY1" fmla="*/ 11070 h 30996"/>
                <a:gd name="connsiteX2" fmla="*/ 33948 w 33948"/>
                <a:gd name="connsiteY2" fmla="*/ 11070 h 30996"/>
                <a:gd name="connsiteX3" fmla="*/ 33948 w 33948"/>
                <a:gd name="connsiteY3" fmla="*/ 11070 h 30996"/>
                <a:gd name="connsiteX4" fmla="*/ 28782 w 33948"/>
                <a:gd name="connsiteY4" fmla="*/ 11070 h 30996"/>
                <a:gd name="connsiteX5" fmla="*/ 21402 w 33948"/>
                <a:gd name="connsiteY5" fmla="*/ 7380 h 30996"/>
                <a:gd name="connsiteX6" fmla="*/ 11925 w 33948"/>
                <a:gd name="connsiteY6" fmla="*/ 900 h 30996"/>
                <a:gd name="connsiteX7" fmla="*/ 11808 w 33948"/>
                <a:gd name="connsiteY7" fmla="*/ 0 h 30996"/>
                <a:gd name="connsiteX8" fmla="*/ 4428 w 33948"/>
                <a:gd name="connsiteY8" fmla="*/ 0 h 30996"/>
                <a:gd name="connsiteX9" fmla="*/ 0 w 33948"/>
                <a:gd name="connsiteY9" fmla="*/ 8856 h 30996"/>
                <a:gd name="connsiteX10" fmla="*/ 0 w 33948"/>
                <a:gd name="connsiteY10" fmla="*/ 8856 h 30996"/>
                <a:gd name="connsiteX11" fmla="*/ 8118 w 33948"/>
                <a:gd name="connsiteY11" fmla="*/ 19188 h 30996"/>
                <a:gd name="connsiteX12" fmla="*/ 18409 w 33948"/>
                <a:gd name="connsiteY12" fmla="*/ 12051 h 30996"/>
                <a:gd name="connsiteX13" fmla="*/ 18450 w 33948"/>
                <a:gd name="connsiteY13" fmla="*/ 11808 h 30996"/>
                <a:gd name="connsiteX14" fmla="*/ 12546 w 33948"/>
                <a:gd name="connsiteY14" fmla="*/ 19926 h 30996"/>
                <a:gd name="connsiteX15" fmla="*/ 12546 w 33948"/>
                <a:gd name="connsiteY15" fmla="*/ 19926 h 30996"/>
                <a:gd name="connsiteX16" fmla="*/ 12546 w 33948"/>
                <a:gd name="connsiteY16" fmla="*/ 29520 h 30996"/>
                <a:gd name="connsiteX17" fmla="*/ 24354 w 33948"/>
                <a:gd name="connsiteY17" fmla="*/ 29520 h 30996"/>
                <a:gd name="connsiteX18" fmla="*/ 32759 w 33948"/>
                <a:gd name="connsiteY18" fmla="*/ 23333 h 30996"/>
                <a:gd name="connsiteX19" fmla="*/ 33948 w 33948"/>
                <a:gd name="connsiteY19" fmla="*/ 23616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48" h="30996">
                  <a:moveTo>
                    <a:pt x="33948" y="23616"/>
                  </a:moveTo>
                  <a:cubicBezTo>
                    <a:pt x="32482" y="19562"/>
                    <a:pt x="32482" y="15124"/>
                    <a:pt x="33948" y="11070"/>
                  </a:cubicBezTo>
                  <a:lnTo>
                    <a:pt x="33948" y="11070"/>
                  </a:lnTo>
                  <a:lnTo>
                    <a:pt x="33948" y="11070"/>
                  </a:lnTo>
                  <a:lnTo>
                    <a:pt x="28782" y="11070"/>
                  </a:lnTo>
                  <a:cubicBezTo>
                    <a:pt x="25958" y="10767"/>
                    <a:pt x="23339" y="9457"/>
                    <a:pt x="21402" y="7380"/>
                  </a:cubicBezTo>
                  <a:cubicBezTo>
                    <a:pt x="16995" y="8207"/>
                    <a:pt x="12753" y="5306"/>
                    <a:pt x="11925" y="900"/>
                  </a:cubicBezTo>
                  <a:cubicBezTo>
                    <a:pt x="11869" y="602"/>
                    <a:pt x="11830" y="302"/>
                    <a:pt x="11808" y="0"/>
                  </a:cubicBezTo>
                  <a:lnTo>
                    <a:pt x="4428" y="0"/>
                  </a:lnTo>
                  <a:cubicBezTo>
                    <a:pt x="4015" y="3374"/>
                    <a:pt x="2452" y="6502"/>
                    <a:pt x="0" y="8856"/>
                  </a:cubicBezTo>
                  <a:lnTo>
                    <a:pt x="0" y="8856"/>
                  </a:lnTo>
                  <a:cubicBezTo>
                    <a:pt x="0" y="15498"/>
                    <a:pt x="0" y="19188"/>
                    <a:pt x="8118" y="19188"/>
                  </a:cubicBezTo>
                  <a:cubicBezTo>
                    <a:pt x="12930" y="20059"/>
                    <a:pt x="17539" y="16863"/>
                    <a:pt x="18409" y="12051"/>
                  </a:cubicBezTo>
                  <a:cubicBezTo>
                    <a:pt x="18424" y="11970"/>
                    <a:pt x="18437" y="11889"/>
                    <a:pt x="18450" y="11808"/>
                  </a:cubicBezTo>
                  <a:cubicBezTo>
                    <a:pt x="18017" y="15353"/>
                    <a:pt x="15784" y="18422"/>
                    <a:pt x="12546" y="19926"/>
                  </a:cubicBezTo>
                  <a:lnTo>
                    <a:pt x="12546" y="19926"/>
                  </a:lnTo>
                  <a:cubicBezTo>
                    <a:pt x="10663" y="22847"/>
                    <a:pt x="10663" y="26599"/>
                    <a:pt x="12546" y="29520"/>
                  </a:cubicBezTo>
                  <a:cubicBezTo>
                    <a:pt x="16236" y="31488"/>
                    <a:pt x="20664" y="31488"/>
                    <a:pt x="24354" y="29520"/>
                  </a:cubicBezTo>
                  <a:cubicBezTo>
                    <a:pt x="24967" y="25491"/>
                    <a:pt x="28730" y="22721"/>
                    <a:pt x="32759" y="23333"/>
                  </a:cubicBezTo>
                  <a:cubicBezTo>
                    <a:pt x="33163" y="23395"/>
                    <a:pt x="33561" y="23489"/>
                    <a:pt x="33948" y="2361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D63A90A8-BC6E-457D-A057-B48490D817E1}"/>
                </a:ext>
              </a:extLst>
            </p:cNvPr>
            <p:cNvSpPr/>
            <p:nvPr/>
          </p:nvSpPr>
          <p:spPr>
            <a:xfrm>
              <a:off x="3621551" y="3850160"/>
              <a:ext cx="9205" cy="14021"/>
            </a:xfrm>
            <a:custGeom>
              <a:avLst/>
              <a:gdLst>
                <a:gd name="connsiteX0" fmla="*/ 1088 w 9205"/>
                <a:gd name="connsiteY0" fmla="*/ 0 h 14021"/>
                <a:gd name="connsiteX1" fmla="*/ 1088 w 9205"/>
                <a:gd name="connsiteY1" fmla="*/ 8118 h 14021"/>
                <a:gd name="connsiteX2" fmla="*/ 9206 w 9205"/>
                <a:gd name="connsiteY2" fmla="*/ 14022 h 14021"/>
                <a:gd name="connsiteX3" fmla="*/ 6992 w 9205"/>
                <a:gd name="connsiteY3" fmla="*/ 0 h 14021"/>
                <a:gd name="connsiteX4" fmla="*/ 1088 w 9205"/>
                <a:gd name="connsiteY4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5" h="14021">
                  <a:moveTo>
                    <a:pt x="1088" y="0"/>
                  </a:moveTo>
                  <a:cubicBezTo>
                    <a:pt x="-363" y="2511"/>
                    <a:pt x="-363" y="5607"/>
                    <a:pt x="1088" y="8118"/>
                  </a:cubicBezTo>
                  <a:cubicBezTo>
                    <a:pt x="2694" y="11270"/>
                    <a:pt x="5712" y="13464"/>
                    <a:pt x="9206" y="14022"/>
                  </a:cubicBezTo>
                  <a:cubicBezTo>
                    <a:pt x="8954" y="9284"/>
                    <a:pt x="8212" y="4585"/>
                    <a:pt x="6992" y="0"/>
                  </a:cubicBezTo>
                  <a:cubicBezTo>
                    <a:pt x="5082" y="675"/>
                    <a:pt x="2998" y="675"/>
                    <a:pt x="108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2A5858D9-0CC8-43D4-95AE-0333F346CA4A}"/>
                </a:ext>
              </a:extLst>
            </p:cNvPr>
            <p:cNvSpPr/>
            <p:nvPr/>
          </p:nvSpPr>
          <p:spPr>
            <a:xfrm>
              <a:off x="3627374" y="3861967"/>
              <a:ext cx="8362" cy="12401"/>
            </a:xfrm>
            <a:custGeom>
              <a:avLst/>
              <a:gdLst>
                <a:gd name="connsiteX0" fmla="*/ 1168 w 8362"/>
                <a:gd name="connsiteY0" fmla="*/ 0 h 12401"/>
                <a:gd name="connsiteX1" fmla="*/ 1168 w 8362"/>
                <a:gd name="connsiteY1" fmla="*/ 11808 h 12401"/>
                <a:gd name="connsiteX2" fmla="*/ 7810 w 8362"/>
                <a:gd name="connsiteY2" fmla="*/ 11808 h 12401"/>
                <a:gd name="connsiteX3" fmla="*/ 7810 w 8362"/>
                <a:gd name="connsiteY3" fmla="*/ 738 h 12401"/>
                <a:gd name="connsiteX4" fmla="*/ 7810 w 8362"/>
                <a:gd name="connsiteY4" fmla="*/ 738 h 12401"/>
                <a:gd name="connsiteX5" fmla="*/ 1168 w 8362"/>
                <a:gd name="connsiteY5" fmla="*/ 0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2" h="12401">
                  <a:moveTo>
                    <a:pt x="1168" y="0"/>
                  </a:moveTo>
                  <a:cubicBezTo>
                    <a:pt x="-389" y="3782"/>
                    <a:pt x="-389" y="8026"/>
                    <a:pt x="1168" y="11808"/>
                  </a:cubicBezTo>
                  <a:cubicBezTo>
                    <a:pt x="3312" y="12599"/>
                    <a:pt x="5667" y="12599"/>
                    <a:pt x="7810" y="11808"/>
                  </a:cubicBezTo>
                  <a:cubicBezTo>
                    <a:pt x="8546" y="8155"/>
                    <a:pt x="8546" y="4391"/>
                    <a:pt x="7810" y="738"/>
                  </a:cubicBezTo>
                  <a:lnTo>
                    <a:pt x="7810" y="738"/>
                  </a:lnTo>
                  <a:cubicBezTo>
                    <a:pt x="5585" y="1369"/>
                    <a:pt x="3201" y="1104"/>
                    <a:pt x="116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417D8165-39C7-4D9E-A0F0-16DAB5ED1BC9}"/>
                </a:ext>
              </a:extLst>
            </p:cNvPr>
            <p:cNvSpPr/>
            <p:nvPr/>
          </p:nvSpPr>
          <p:spPr>
            <a:xfrm>
              <a:off x="3622091" y="3876727"/>
              <a:ext cx="10141" cy="11808"/>
            </a:xfrm>
            <a:custGeom>
              <a:avLst/>
              <a:gdLst>
                <a:gd name="connsiteX0" fmla="*/ 10141 w 10141"/>
                <a:gd name="connsiteY0" fmla="*/ 0 h 11808"/>
                <a:gd name="connsiteX1" fmla="*/ 6451 w 10141"/>
                <a:gd name="connsiteY1" fmla="*/ 0 h 11808"/>
                <a:gd name="connsiteX2" fmla="*/ 1285 w 10141"/>
                <a:gd name="connsiteY2" fmla="*/ 0 h 11808"/>
                <a:gd name="connsiteX3" fmla="*/ 1285 w 10141"/>
                <a:gd name="connsiteY3" fmla="*/ 9594 h 11808"/>
                <a:gd name="connsiteX4" fmla="*/ 6451 w 10141"/>
                <a:gd name="connsiteY4" fmla="*/ 11808 h 11808"/>
                <a:gd name="connsiteX5" fmla="*/ 10141 w 10141"/>
                <a:gd name="connsiteY5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41" h="11808">
                  <a:moveTo>
                    <a:pt x="10141" y="0"/>
                  </a:moveTo>
                  <a:lnTo>
                    <a:pt x="6451" y="0"/>
                  </a:lnTo>
                  <a:cubicBezTo>
                    <a:pt x="6451" y="0"/>
                    <a:pt x="6451" y="0"/>
                    <a:pt x="1285" y="0"/>
                  </a:cubicBezTo>
                  <a:cubicBezTo>
                    <a:pt x="-428" y="2968"/>
                    <a:pt x="-428" y="6626"/>
                    <a:pt x="1285" y="9594"/>
                  </a:cubicBezTo>
                  <a:cubicBezTo>
                    <a:pt x="2721" y="10873"/>
                    <a:pt x="4535" y="11651"/>
                    <a:pt x="6451" y="11808"/>
                  </a:cubicBezTo>
                  <a:cubicBezTo>
                    <a:pt x="8102" y="8016"/>
                    <a:pt x="9339" y="4057"/>
                    <a:pt x="10141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164DD6CF-459E-4F0F-B312-E9F97C297B85}"/>
                </a:ext>
              </a:extLst>
            </p:cNvPr>
            <p:cNvSpPr/>
            <p:nvPr/>
          </p:nvSpPr>
          <p:spPr>
            <a:xfrm>
              <a:off x="3603635" y="3789643"/>
              <a:ext cx="12361" cy="16909"/>
            </a:xfrm>
            <a:custGeom>
              <a:avLst/>
              <a:gdLst>
                <a:gd name="connsiteX0" fmla="*/ 10886 w 12361"/>
                <a:gd name="connsiteY0" fmla="*/ 0 h 16909"/>
                <a:gd name="connsiteX1" fmla="*/ 10886 w 12361"/>
                <a:gd name="connsiteY1" fmla="*/ 0 h 16909"/>
                <a:gd name="connsiteX2" fmla="*/ 10886 w 12361"/>
                <a:gd name="connsiteY2" fmla="*/ 0 h 16909"/>
                <a:gd name="connsiteX3" fmla="*/ 2768 w 12361"/>
                <a:gd name="connsiteY3" fmla="*/ 0 h 16909"/>
                <a:gd name="connsiteX4" fmla="*/ 2768 w 12361"/>
                <a:gd name="connsiteY4" fmla="*/ 0 h 16909"/>
                <a:gd name="connsiteX5" fmla="*/ 2768 w 12361"/>
                <a:gd name="connsiteY5" fmla="*/ 15498 h 16909"/>
                <a:gd name="connsiteX6" fmla="*/ 12362 w 12361"/>
                <a:gd name="connsiteY6" fmla="*/ 15498 h 16909"/>
                <a:gd name="connsiteX7" fmla="*/ 12362 w 12361"/>
                <a:gd name="connsiteY7" fmla="*/ 15498 h 16909"/>
                <a:gd name="connsiteX8" fmla="*/ 12362 w 12361"/>
                <a:gd name="connsiteY8" fmla="*/ 15498 h 16909"/>
                <a:gd name="connsiteX9" fmla="*/ 10886 w 12361"/>
                <a:gd name="connsiteY9" fmla="*/ 0 h 16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61" h="16909">
                  <a:moveTo>
                    <a:pt x="10886" y="0"/>
                  </a:moveTo>
                  <a:lnTo>
                    <a:pt x="10886" y="0"/>
                  </a:lnTo>
                  <a:lnTo>
                    <a:pt x="10886" y="0"/>
                  </a:lnTo>
                  <a:lnTo>
                    <a:pt x="2768" y="0"/>
                  </a:lnTo>
                  <a:lnTo>
                    <a:pt x="2768" y="0"/>
                  </a:lnTo>
                  <a:cubicBezTo>
                    <a:pt x="-923" y="7380"/>
                    <a:pt x="-923" y="12546"/>
                    <a:pt x="2768" y="15498"/>
                  </a:cubicBezTo>
                  <a:cubicBezTo>
                    <a:pt x="5689" y="17380"/>
                    <a:pt x="9440" y="17380"/>
                    <a:pt x="12362" y="15498"/>
                  </a:cubicBezTo>
                  <a:lnTo>
                    <a:pt x="12362" y="15498"/>
                  </a:lnTo>
                  <a:lnTo>
                    <a:pt x="12362" y="15498"/>
                  </a:lnTo>
                  <a:cubicBezTo>
                    <a:pt x="11196" y="10418"/>
                    <a:pt x="10700" y="5208"/>
                    <a:pt x="1088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C26C2D04-666B-4A1E-865F-32BAF7D5EC7E}"/>
                </a:ext>
              </a:extLst>
            </p:cNvPr>
            <p:cNvSpPr/>
            <p:nvPr/>
          </p:nvSpPr>
          <p:spPr>
            <a:xfrm>
              <a:off x="3609354" y="3759385"/>
              <a:ext cx="12546" cy="21401"/>
            </a:xfrm>
            <a:custGeom>
              <a:avLst/>
              <a:gdLst>
                <a:gd name="connsiteX0" fmla="*/ 12546 w 12546"/>
                <a:gd name="connsiteY0" fmla="*/ 5904 h 21401"/>
                <a:gd name="connsiteX1" fmla="*/ 12546 w 12546"/>
                <a:gd name="connsiteY1" fmla="*/ 5904 h 21401"/>
                <a:gd name="connsiteX2" fmla="*/ 6642 w 12546"/>
                <a:gd name="connsiteY2" fmla="*/ 0 h 21401"/>
                <a:gd name="connsiteX3" fmla="*/ 6642 w 12546"/>
                <a:gd name="connsiteY3" fmla="*/ 0 h 21401"/>
                <a:gd name="connsiteX4" fmla="*/ 0 w 12546"/>
                <a:gd name="connsiteY4" fmla="*/ 11808 h 21401"/>
                <a:gd name="connsiteX5" fmla="*/ 8118 w 12546"/>
                <a:gd name="connsiteY5" fmla="*/ 21402 h 21401"/>
                <a:gd name="connsiteX6" fmla="*/ 12546 w 12546"/>
                <a:gd name="connsiteY6" fmla="*/ 590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21401">
                  <a:moveTo>
                    <a:pt x="12546" y="5904"/>
                  </a:moveTo>
                  <a:lnTo>
                    <a:pt x="12546" y="5904"/>
                  </a:lnTo>
                  <a:cubicBezTo>
                    <a:pt x="9286" y="5904"/>
                    <a:pt x="6642" y="3260"/>
                    <a:pt x="6642" y="0"/>
                  </a:cubicBezTo>
                  <a:lnTo>
                    <a:pt x="6642" y="0"/>
                  </a:lnTo>
                  <a:cubicBezTo>
                    <a:pt x="2548" y="2534"/>
                    <a:pt x="40" y="6993"/>
                    <a:pt x="0" y="11808"/>
                  </a:cubicBezTo>
                  <a:cubicBezTo>
                    <a:pt x="638" y="16300"/>
                    <a:pt x="3793" y="20029"/>
                    <a:pt x="8118" y="21402"/>
                  </a:cubicBezTo>
                  <a:cubicBezTo>
                    <a:pt x="9197" y="16130"/>
                    <a:pt x="10677" y="10950"/>
                    <a:pt x="12546" y="590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AC92D540-1E84-4267-A2C1-C65417AFD4D1}"/>
                </a:ext>
              </a:extLst>
            </p:cNvPr>
            <p:cNvSpPr/>
            <p:nvPr/>
          </p:nvSpPr>
          <p:spPr>
            <a:xfrm>
              <a:off x="3593119" y="3721748"/>
              <a:ext cx="35423" cy="43020"/>
            </a:xfrm>
            <a:custGeom>
              <a:avLst/>
              <a:gdLst>
                <a:gd name="connsiteX0" fmla="*/ 30996 w 35423"/>
                <a:gd name="connsiteY0" fmla="*/ 40590 h 43020"/>
                <a:gd name="connsiteX1" fmla="*/ 35424 w 35423"/>
                <a:gd name="connsiteY1" fmla="*/ 33210 h 43020"/>
                <a:gd name="connsiteX2" fmla="*/ 35424 w 35423"/>
                <a:gd name="connsiteY2" fmla="*/ 26568 h 43020"/>
                <a:gd name="connsiteX3" fmla="*/ 35424 w 35423"/>
                <a:gd name="connsiteY3" fmla="*/ 26568 h 43020"/>
                <a:gd name="connsiteX4" fmla="*/ 25065 w 35423"/>
                <a:gd name="connsiteY4" fmla="*/ 16263 h 43020"/>
                <a:gd name="connsiteX5" fmla="*/ 25092 w 35423"/>
                <a:gd name="connsiteY5" fmla="*/ 15498 h 43020"/>
                <a:gd name="connsiteX6" fmla="*/ 25092 w 35423"/>
                <a:gd name="connsiteY6" fmla="*/ 11070 h 43020"/>
                <a:gd name="connsiteX7" fmla="*/ 25092 w 35423"/>
                <a:gd name="connsiteY7" fmla="*/ 11070 h 43020"/>
                <a:gd name="connsiteX8" fmla="*/ 16974 w 35423"/>
                <a:gd name="connsiteY8" fmla="*/ 7380 h 43020"/>
                <a:gd name="connsiteX9" fmla="*/ 16974 w 35423"/>
                <a:gd name="connsiteY9" fmla="*/ 0 h 43020"/>
                <a:gd name="connsiteX10" fmla="*/ 4428 w 35423"/>
                <a:gd name="connsiteY10" fmla="*/ 0 h 43020"/>
                <a:gd name="connsiteX11" fmla="*/ 0 w 35423"/>
                <a:gd name="connsiteY11" fmla="*/ 11070 h 43020"/>
                <a:gd name="connsiteX12" fmla="*/ 0 w 35423"/>
                <a:gd name="connsiteY12" fmla="*/ 22140 h 43020"/>
                <a:gd name="connsiteX13" fmla="*/ 0 w 35423"/>
                <a:gd name="connsiteY13" fmla="*/ 22140 h 43020"/>
                <a:gd name="connsiteX14" fmla="*/ 12546 w 35423"/>
                <a:gd name="connsiteY14" fmla="*/ 22140 h 43020"/>
                <a:gd name="connsiteX15" fmla="*/ 22140 w 35423"/>
                <a:gd name="connsiteY15" fmla="*/ 10332 h 43020"/>
                <a:gd name="connsiteX16" fmla="*/ 13284 w 35423"/>
                <a:gd name="connsiteY16" fmla="*/ 22878 h 43020"/>
                <a:gd name="connsiteX17" fmla="*/ 13284 w 35423"/>
                <a:gd name="connsiteY17" fmla="*/ 22878 h 43020"/>
                <a:gd name="connsiteX18" fmla="*/ 21402 w 35423"/>
                <a:gd name="connsiteY18" fmla="*/ 33948 h 43020"/>
                <a:gd name="connsiteX19" fmla="*/ 35424 w 35423"/>
                <a:gd name="connsiteY19" fmla="*/ 24354 h 43020"/>
                <a:gd name="connsiteX20" fmla="*/ 35424 w 35423"/>
                <a:gd name="connsiteY20" fmla="*/ 24354 h 43020"/>
                <a:gd name="connsiteX21" fmla="*/ 25092 w 35423"/>
                <a:gd name="connsiteY21" fmla="*/ 37638 h 43020"/>
                <a:gd name="connsiteX22" fmla="*/ 30037 w 35423"/>
                <a:gd name="connsiteY22" fmla="*/ 43016 h 43020"/>
                <a:gd name="connsiteX23" fmla="*/ 31734 w 35423"/>
                <a:gd name="connsiteY23" fmla="*/ 42804 h 4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5423" h="43020">
                  <a:moveTo>
                    <a:pt x="30996" y="40590"/>
                  </a:moveTo>
                  <a:lnTo>
                    <a:pt x="35424" y="33210"/>
                  </a:lnTo>
                  <a:cubicBezTo>
                    <a:pt x="35424" y="33210"/>
                    <a:pt x="35424" y="28782"/>
                    <a:pt x="35424" y="26568"/>
                  </a:cubicBezTo>
                  <a:lnTo>
                    <a:pt x="35424" y="26568"/>
                  </a:lnTo>
                  <a:cubicBezTo>
                    <a:pt x="29718" y="26583"/>
                    <a:pt x="25080" y="21969"/>
                    <a:pt x="25065" y="16263"/>
                  </a:cubicBezTo>
                  <a:cubicBezTo>
                    <a:pt x="25065" y="16007"/>
                    <a:pt x="25074" y="15753"/>
                    <a:pt x="25092" y="15498"/>
                  </a:cubicBezTo>
                  <a:cubicBezTo>
                    <a:pt x="24772" y="14040"/>
                    <a:pt x="24772" y="12529"/>
                    <a:pt x="25092" y="11070"/>
                  </a:cubicBezTo>
                  <a:lnTo>
                    <a:pt x="25092" y="11070"/>
                  </a:lnTo>
                  <a:cubicBezTo>
                    <a:pt x="22008" y="10948"/>
                    <a:pt x="19093" y="9623"/>
                    <a:pt x="16974" y="7380"/>
                  </a:cubicBezTo>
                  <a:cubicBezTo>
                    <a:pt x="15900" y="5037"/>
                    <a:pt x="15900" y="2343"/>
                    <a:pt x="16974" y="0"/>
                  </a:cubicBezTo>
                  <a:lnTo>
                    <a:pt x="4428" y="0"/>
                  </a:lnTo>
                  <a:cubicBezTo>
                    <a:pt x="4672" y="4165"/>
                    <a:pt x="3049" y="8223"/>
                    <a:pt x="0" y="11070"/>
                  </a:cubicBezTo>
                  <a:cubicBezTo>
                    <a:pt x="1436" y="14620"/>
                    <a:pt x="1436" y="18589"/>
                    <a:pt x="0" y="22140"/>
                  </a:cubicBezTo>
                  <a:lnTo>
                    <a:pt x="0" y="22140"/>
                  </a:lnTo>
                  <a:cubicBezTo>
                    <a:pt x="4054" y="23606"/>
                    <a:pt x="8492" y="23606"/>
                    <a:pt x="12546" y="22140"/>
                  </a:cubicBezTo>
                  <a:cubicBezTo>
                    <a:pt x="17358" y="19848"/>
                    <a:pt x="20882" y="15511"/>
                    <a:pt x="22140" y="10332"/>
                  </a:cubicBezTo>
                  <a:cubicBezTo>
                    <a:pt x="21357" y="15687"/>
                    <a:pt x="18067" y="20347"/>
                    <a:pt x="13284" y="22878"/>
                  </a:cubicBezTo>
                  <a:lnTo>
                    <a:pt x="13284" y="22878"/>
                  </a:lnTo>
                  <a:cubicBezTo>
                    <a:pt x="14221" y="27586"/>
                    <a:pt x="17192" y="31640"/>
                    <a:pt x="21402" y="33948"/>
                  </a:cubicBezTo>
                  <a:cubicBezTo>
                    <a:pt x="23582" y="28111"/>
                    <a:pt x="29194" y="24271"/>
                    <a:pt x="35424" y="24354"/>
                  </a:cubicBezTo>
                  <a:lnTo>
                    <a:pt x="35424" y="24354"/>
                  </a:lnTo>
                  <a:cubicBezTo>
                    <a:pt x="29080" y="25473"/>
                    <a:pt x="24615" y="31214"/>
                    <a:pt x="25092" y="37638"/>
                  </a:cubicBezTo>
                  <a:cubicBezTo>
                    <a:pt x="24972" y="40489"/>
                    <a:pt x="27186" y="42896"/>
                    <a:pt x="30037" y="43016"/>
                  </a:cubicBezTo>
                  <a:cubicBezTo>
                    <a:pt x="30610" y="43040"/>
                    <a:pt x="31184" y="42969"/>
                    <a:pt x="31734" y="4280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38024641-9B01-4FA3-9C4D-D2FBCF185EA2}"/>
                </a:ext>
              </a:extLst>
            </p:cNvPr>
            <p:cNvSpPr/>
            <p:nvPr/>
          </p:nvSpPr>
          <p:spPr>
            <a:xfrm>
              <a:off x="3627652" y="3739460"/>
              <a:ext cx="11222" cy="15498"/>
            </a:xfrm>
            <a:custGeom>
              <a:avLst/>
              <a:gdLst>
                <a:gd name="connsiteX0" fmla="*/ 9746 w 11222"/>
                <a:gd name="connsiteY0" fmla="*/ 0 h 15498"/>
                <a:gd name="connsiteX1" fmla="*/ 890 w 11222"/>
                <a:gd name="connsiteY1" fmla="*/ 8856 h 15498"/>
                <a:gd name="connsiteX2" fmla="*/ 890 w 11222"/>
                <a:gd name="connsiteY2" fmla="*/ 15498 h 15498"/>
                <a:gd name="connsiteX3" fmla="*/ 11222 w 11222"/>
                <a:gd name="connsiteY3" fmla="*/ 5904 h 15498"/>
                <a:gd name="connsiteX4" fmla="*/ 9746 w 11222"/>
                <a:gd name="connsiteY4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22" h="15498">
                  <a:moveTo>
                    <a:pt x="9746" y="0"/>
                  </a:moveTo>
                  <a:cubicBezTo>
                    <a:pt x="9746" y="0"/>
                    <a:pt x="890" y="5166"/>
                    <a:pt x="890" y="8856"/>
                  </a:cubicBezTo>
                  <a:cubicBezTo>
                    <a:pt x="-297" y="10911"/>
                    <a:pt x="-297" y="13443"/>
                    <a:pt x="890" y="15498"/>
                  </a:cubicBezTo>
                  <a:cubicBezTo>
                    <a:pt x="3967" y="11926"/>
                    <a:pt x="7432" y="8708"/>
                    <a:pt x="11222" y="5904"/>
                  </a:cubicBezTo>
                  <a:cubicBezTo>
                    <a:pt x="9904" y="4240"/>
                    <a:pt x="9366" y="2089"/>
                    <a:pt x="974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53115154-640F-435D-8BDC-E194DCCDE8AA}"/>
                </a:ext>
              </a:extLst>
            </p:cNvPr>
            <p:cNvSpPr/>
            <p:nvPr/>
          </p:nvSpPr>
          <p:spPr>
            <a:xfrm>
              <a:off x="3639775" y="3724868"/>
              <a:ext cx="25667" cy="16805"/>
            </a:xfrm>
            <a:custGeom>
              <a:avLst/>
              <a:gdLst>
                <a:gd name="connsiteX0" fmla="*/ 25668 w 25667"/>
                <a:gd name="connsiteY0" fmla="*/ 10163 h 16805"/>
                <a:gd name="connsiteX1" fmla="*/ 25668 w 25667"/>
                <a:gd name="connsiteY1" fmla="*/ 2045 h 16805"/>
                <a:gd name="connsiteX2" fmla="*/ 12384 w 25667"/>
                <a:gd name="connsiteY2" fmla="*/ 2045 h 16805"/>
                <a:gd name="connsiteX3" fmla="*/ 12384 w 25667"/>
                <a:gd name="connsiteY3" fmla="*/ 10901 h 16805"/>
                <a:gd name="connsiteX4" fmla="*/ 12384 w 25667"/>
                <a:gd name="connsiteY4" fmla="*/ 2783 h 16805"/>
                <a:gd name="connsiteX5" fmla="*/ 1314 w 25667"/>
                <a:gd name="connsiteY5" fmla="*/ 7949 h 16805"/>
                <a:gd name="connsiteX6" fmla="*/ 1314 w 25667"/>
                <a:gd name="connsiteY6" fmla="*/ 16805 h 16805"/>
                <a:gd name="connsiteX7" fmla="*/ 25668 w 25667"/>
                <a:gd name="connsiteY7" fmla="*/ 10163 h 1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67" h="16805">
                  <a:moveTo>
                    <a:pt x="25668" y="10163"/>
                  </a:moveTo>
                  <a:cubicBezTo>
                    <a:pt x="25011" y="7497"/>
                    <a:pt x="25011" y="4712"/>
                    <a:pt x="25668" y="2045"/>
                  </a:cubicBezTo>
                  <a:cubicBezTo>
                    <a:pt x="21660" y="-682"/>
                    <a:pt x="16392" y="-682"/>
                    <a:pt x="12384" y="2045"/>
                  </a:cubicBezTo>
                  <a:cubicBezTo>
                    <a:pt x="10632" y="4737"/>
                    <a:pt x="10632" y="8209"/>
                    <a:pt x="12384" y="10901"/>
                  </a:cubicBezTo>
                  <a:cubicBezTo>
                    <a:pt x="10228" y="8624"/>
                    <a:pt x="10228" y="5060"/>
                    <a:pt x="12384" y="2783"/>
                  </a:cubicBezTo>
                  <a:cubicBezTo>
                    <a:pt x="7992" y="2129"/>
                    <a:pt x="3634" y="4163"/>
                    <a:pt x="1314" y="7949"/>
                  </a:cubicBezTo>
                  <a:cubicBezTo>
                    <a:pt x="-438" y="10641"/>
                    <a:pt x="-438" y="14113"/>
                    <a:pt x="1314" y="16805"/>
                  </a:cubicBezTo>
                  <a:cubicBezTo>
                    <a:pt x="8990" y="13209"/>
                    <a:pt x="17229" y="10962"/>
                    <a:pt x="25668" y="1016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BDCE67E4-20F3-4007-8722-C3A5624A3E38}"/>
                </a:ext>
              </a:extLst>
            </p:cNvPr>
            <p:cNvSpPr/>
            <p:nvPr/>
          </p:nvSpPr>
          <p:spPr>
            <a:xfrm>
              <a:off x="3669069" y="3702560"/>
              <a:ext cx="31797" cy="33209"/>
            </a:xfrm>
            <a:custGeom>
              <a:avLst/>
              <a:gdLst>
                <a:gd name="connsiteX0" fmla="*/ 25893 w 31797"/>
                <a:gd name="connsiteY0" fmla="*/ 19188 h 33209"/>
                <a:gd name="connsiteX1" fmla="*/ 8919 w 31797"/>
                <a:gd name="connsiteY1" fmla="*/ 19188 h 33209"/>
                <a:gd name="connsiteX2" fmla="*/ 8919 w 31797"/>
                <a:gd name="connsiteY2" fmla="*/ 29520 h 33209"/>
                <a:gd name="connsiteX3" fmla="*/ 8919 w 31797"/>
                <a:gd name="connsiteY3" fmla="*/ 19188 h 33209"/>
                <a:gd name="connsiteX4" fmla="*/ 8919 w 31797"/>
                <a:gd name="connsiteY4" fmla="*/ 0 h 33209"/>
                <a:gd name="connsiteX5" fmla="*/ 8919 w 31797"/>
                <a:gd name="connsiteY5" fmla="*/ 0 h 33209"/>
                <a:gd name="connsiteX6" fmla="*/ 8919 w 31797"/>
                <a:gd name="connsiteY6" fmla="*/ 0 h 33209"/>
                <a:gd name="connsiteX7" fmla="*/ 1539 w 31797"/>
                <a:gd name="connsiteY7" fmla="*/ 8856 h 33209"/>
                <a:gd name="connsiteX8" fmla="*/ 1539 w 31797"/>
                <a:gd name="connsiteY8" fmla="*/ 22878 h 33209"/>
                <a:gd name="connsiteX9" fmla="*/ 10395 w 31797"/>
                <a:gd name="connsiteY9" fmla="*/ 18450 h 33209"/>
                <a:gd name="connsiteX10" fmla="*/ 10395 w 31797"/>
                <a:gd name="connsiteY10" fmla="*/ 18450 h 33209"/>
                <a:gd name="connsiteX11" fmla="*/ 802 w 31797"/>
                <a:gd name="connsiteY11" fmla="*/ 23616 h 33209"/>
                <a:gd name="connsiteX12" fmla="*/ 802 w 31797"/>
                <a:gd name="connsiteY12" fmla="*/ 33210 h 33209"/>
                <a:gd name="connsiteX13" fmla="*/ 18513 w 31797"/>
                <a:gd name="connsiteY13" fmla="*/ 33210 h 33209"/>
                <a:gd name="connsiteX14" fmla="*/ 31797 w 31797"/>
                <a:gd name="connsiteY14" fmla="*/ 33210 h 33209"/>
                <a:gd name="connsiteX15" fmla="*/ 25893 w 31797"/>
                <a:gd name="connsiteY15" fmla="*/ 19188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97" h="33209">
                  <a:moveTo>
                    <a:pt x="25893" y="19188"/>
                  </a:moveTo>
                  <a:cubicBezTo>
                    <a:pt x="20642" y="16156"/>
                    <a:pt x="14171" y="16156"/>
                    <a:pt x="8919" y="19188"/>
                  </a:cubicBezTo>
                  <a:cubicBezTo>
                    <a:pt x="7074" y="22385"/>
                    <a:pt x="7074" y="26323"/>
                    <a:pt x="8919" y="29520"/>
                  </a:cubicBezTo>
                  <a:cubicBezTo>
                    <a:pt x="8919" y="25092"/>
                    <a:pt x="8919" y="21402"/>
                    <a:pt x="8919" y="19188"/>
                  </a:cubicBezTo>
                  <a:cubicBezTo>
                    <a:pt x="4484" y="13561"/>
                    <a:pt x="4484" y="5627"/>
                    <a:pt x="8919" y="0"/>
                  </a:cubicBezTo>
                  <a:lnTo>
                    <a:pt x="8919" y="0"/>
                  </a:lnTo>
                  <a:lnTo>
                    <a:pt x="8919" y="0"/>
                  </a:lnTo>
                  <a:cubicBezTo>
                    <a:pt x="5168" y="1580"/>
                    <a:pt x="2417" y="4882"/>
                    <a:pt x="1539" y="8856"/>
                  </a:cubicBezTo>
                  <a:cubicBezTo>
                    <a:pt x="-306" y="13348"/>
                    <a:pt x="-306" y="18386"/>
                    <a:pt x="1539" y="22878"/>
                  </a:cubicBezTo>
                  <a:cubicBezTo>
                    <a:pt x="3894" y="20426"/>
                    <a:pt x="7021" y="18863"/>
                    <a:pt x="10395" y="18450"/>
                  </a:cubicBezTo>
                  <a:lnTo>
                    <a:pt x="10395" y="18450"/>
                  </a:lnTo>
                  <a:cubicBezTo>
                    <a:pt x="6578" y="18621"/>
                    <a:pt x="3046" y="20522"/>
                    <a:pt x="802" y="23616"/>
                  </a:cubicBezTo>
                  <a:cubicBezTo>
                    <a:pt x="-267" y="26724"/>
                    <a:pt x="-267" y="30102"/>
                    <a:pt x="802" y="33210"/>
                  </a:cubicBezTo>
                  <a:lnTo>
                    <a:pt x="18513" y="33210"/>
                  </a:lnTo>
                  <a:lnTo>
                    <a:pt x="31797" y="33210"/>
                  </a:lnTo>
                  <a:cubicBezTo>
                    <a:pt x="26896" y="30398"/>
                    <a:pt x="24479" y="24658"/>
                    <a:pt x="25893" y="1918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EE13CEA8-AED9-4246-9700-E851093F8B60}"/>
                </a:ext>
              </a:extLst>
            </p:cNvPr>
            <p:cNvSpPr/>
            <p:nvPr/>
          </p:nvSpPr>
          <p:spPr>
            <a:xfrm>
              <a:off x="3697953" y="3702560"/>
              <a:ext cx="38337" cy="38375"/>
            </a:xfrm>
            <a:custGeom>
              <a:avLst/>
              <a:gdLst>
                <a:gd name="connsiteX0" fmla="*/ 30957 w 38337"/>
                <a:gd name="connsiteY0" fmla="*/ 38376 h 38375"/>
                <a:gd name="connsiteX1" fmla="*/ 34647 w 38337"/>
                <a:gd name="connsiteY1" fmla="*/ 38376 h 38375"/>
                <a:gd name="connsiteX2" fmla="*/ 38337 w 38337"/>
                <a:gd name="connsiteY2" fmla="*/ 29520 h 38375"/>
                <a:gd name="connsiteX3" fmla="*/ 38337 w 38337"/>
                <a:gd name="connsiteY3" fmla="*/ 29520 h 38375"/>
                <a:gd name="connsiteX4" fmla="*/ 22101 w 38337"/>
                <a:gd name="connsiteY4" fmla="*/ 19926 h 38375"/>
                <a:gd name="connsiteX5" fmla="*/ 14721 w 38337"/>
                <a:gd name="connsiteY5" fmla="*/ 33210 h 38375"/>
                <a:gd name="connsiteX6" fmla="*/ 21843 w 38337"/>
                <a:gd name="connsiteY6" fmla="*/ 19268 h 38375"/>
                <a:gd name="connsiteX7" fmla="*/ 22101 w 38337"/>
                <a:gd name="connsiteY7" fmla="*/ 19188 h 38375"/>
                <a:gd name="connsiteX8" fmla="*/ 29481 w 38337"/>
                <a:gd name="connsiteY8" fmla="*/ 19188 h 38375"/>
                <a:gd name="connsiteX9" fmla="*/ 34647 w 38337"/>
                <a:gd name="connsiteY9" fmla="*/ 13284 h 38375"/>
                <a:gd name="connsiteX10" fmla="*/ 25791 w 38337"/>
                <a:gd name="connsiteY10" fmla="*/ 5166 h 38375"/>
                <a:gd name="connsiteX11" fmla="*/ 25791 w 38337"/>
                <a:gd name="connsiteY11" fmla="*/ 0 h 38375"/>
                <a:gd name="connsiteX12" fmla="*/ 21363 w 38337"/>
                <a:gd name="connsiteY12" fmla="*/ 0 h 38375"/>
                <a:gd name="connsiteX13" fmla="*/ 13983 w 38337"/>
                <a:gd name="connsiteY13" fmla="*/ 0 h 38375"/>
                <a:gd name="connsiteX14" fmla="*/ 13983 w 38337"/>
                <a:gd name="connsiteY14" fmla="*/ 11808 h 38375"/>
                <a:gd name="connsiteX15" fmla="*/ 22101 w 38337"/>
                <a:gd name="connsiteY15" fmla="*/ 22878 h 38375"/>
                <a:gd name="connsiteX16" fmla="*/ 13245 w 38337"/>
                <a:gd name="connsiteY16" fmla="*/ 11808 h 38375"/>
                <a:gd name="connsiteX17" fmla="*/ 2175 w 38337"/>
                <a:gd name="connsiteY17" fmla="*/ 16974 h 38375"/>
                <a:gd name="connsiteX18" fmla="*/ 2175 w 38337"/>
                <a:gd name="connsiteY18" fmla="*/ 33210 h 38375"/>
                <a:gd name="connsiteX19" fmla="*/ 30957 w 38337"/>
                <a:gd name="connsiteY19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337" h="38375">
                  <a:moveTo>
                    <a:pt x="30957" y="38376"/>
                  </a:moveTo>
                  <a:lnTo>
                    <a:pt x="34647" y="38376"/>
                  </a:lnTo>
                  <a:cubicBezTo>
                    <a:pt x="33813" y="34935"/>
                    <a:pt x="35311" y="31352"/>
                    <a:pt x="38337" y="29520"/>
                  </a:cubicBezTo>
                  <a:lnTo>
                    <a:pt x="38337" y="29520"/>
                  </a:lnTo>
                  <a:cubicBezTo>
                    <a:pt x="35939" y="22831"/>
                    <a:pt x="29120" y="18799"/>
                    <a:pt x="22101" y="19926"/>
                  </a:cubicBezTo>
                  <a:cubicBezTo>
                    <a:pt x="16507" y="21699"/>
                    <a:pt x="13275" y="27526"/>
                    <a:pt x="14721" y="33210"/>
                  </a:cubicBezTo>
                  <a:cubicBezTo>
                    <a:pt x="12839" y="27394"/>
                    <a:pt x="16027" y="21152"/>
                    <a:pt x="21843" y="19268"/>
                  </a:cubicBezTo>
                  <a:cubicBezTo>
                    <a:pt x="21932" y="19240"/>
                    <a:pt x="22013" y="19214"/>
                    <a:pt x="22101" y="19188"/>
                  </a:cubicBezTo>
                  <a:cubicBezTo>
                    <a:pt x="24507" y="18448"/>
                    <a:pt x="27075" y="18448"/>
                    <a:pt x="29481" y="19188"/>
                  </a:cubicBezTo>
                  <a:cubicBezTo>
                    <a:pt x="30566" y="16744"/>
                    <a:pt x="32367" y="14687"/>
                    <a:pt x="34647" y="13284"/>
                  </a:cubicBezTo>
                  <a:cubicBezTo>
                    <a:pt x="30219" y="13284"/>
                    <a:pt x="27267" y="13284"/>
                    <a:pt x="25791" y="5166"/>
                  </a:cubicBezTo>
                  <a:lnTo>
                    <a:pt x="25791" y="0"/>
                  </a:lnTo>
                  <a:lnTo>
                    <a:pt x="21363" y="0"/>
                  </a:lnTo>
                  <a:cubicBezTo>
                    <a:pt x="18965" y="788"/>
                    <a:pt x="16382" y="788"/>
                    <a:pt x="13983" y="0"/>
                  </a:cubicBezTo>
                  <a:cubicBezTo>
                    <a:pt x="12338" y="3765"/>
                    <a:pt x="12338" y="8043"/>
                    <a:pt x="13983" y="11808"/>
                  </a:cubicBezTo>
                  <a:cubicBezTo>
                    <a:pt x="14817" y="16561"/>
                    <a:pt x="17821" y="20653"/>
                    <a:pt x="22101" y="22878"/>
                  </a:cubicBezTo>
                  <a:cubicBezTo>
                    <a:pt x="17149" y="21370"/>
                    <a:pt x="13629" y="16972"/>
                    <a:pt x="13245" y="11808"/>
                  </a:cubicBezTo>
                  <a:cubicBezTo>
                    <a:pt x="8884" y="11339"/>
                    <a:pt x="4618" y="13329"/>
                    <a:pt x="2175" y="16974"/>
                  </a:cubicBezTo>
                  <a:cubicBezTo>
                    <a:pt x="-725" y="21998"/>
                    <a:pt x="-725" y="28186"/>
                    <a:pt x="2175" y="33210"/>
                  </a:cubicBezTo>
                  <a:cubicBezTo>
                    <a:pt x="11924" y="33891"/>
                    <a:pt x="21577" y="35623"/>
                    <a:pt x="30957" y="383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37671198-01F3-4555-B87F-F85A0F42367F}"/>
                </a:ext>
              </a:extLst>
            </p:cNvPr>
            <p:cNvSpPr/>
            <p:nvPr/>
          </p:nvSpPr>
          <p:spPr>
            <a:xfrm>
              <a:off x="3732599" y="3732178"/>
              <a:ext cx="24355" cy="17613"/>
            </a:xfrm>
            <a:custGeom>
              <a:avLst/>
              <a:gdLst>
                <a:gd name="connsiteX0" fmla="*/ 24356 w 24355"/>
                <a:gd name="connsiteY0" fmla="*/ 17614 h 17613"/>
                <a:gd name="connsiteX1" fmla="*/ 14762 w 24355"/>
                <a:gd name="connsiteY1" fmla="*/ 1378 h 17613"/>
                <a:gd name="connsiteX2" fmla="*/ 3692 w 24355"/>
                <a:gd name="connsiteY2" fmla="*/ 1378 h 17613"/>
                <a:gd name="connsiteX3" fmla="*/ 2 w 24355"/>
                <a:gd name="connsiteY3" fmla="*/ 9496 h 17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55" h="17613">
                  <a:moveTo>
                    <a:pt x="24356" y="17614"/>
                  </a:moveTo>
                  <a:cubicBezTo>
                    <a:pt x="17670" y="15217"/>
                    <a:pt x="13633" y="8394"/>
                    <a:pt x="14762" y="1378"/>
                  </a:cubicBezTo>
                  <a:cubicBezTo>
                    <a:pt x="11301" y="-459"/>
                    <a:pt x="7153" y="-459"/>
                    <a:pt x="3692" y="1378"/>
                  </a:cubicBezTo>
                  <a:cubicBezTo>
                    <a:pt x="1301" y="3386"/>
                    <a:pt x="-57" y="6371"/>
                    <a:pt x="2" y="949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915E0E77-F208-421E-B19F-594CD38747C1}"/>
                </a:ext>
              </a:extLst>
            </p:cNvPr>
            <p:cNvSpPr/>
            <p:nvPr/>
          </p:nvSpPr>
          <p:spPr>
            <a:xfrm>
              <a:off x="3747278" y="3723914"/>
              <a:ext cx="22222" cy="25877"/>
            </a:xfrm>
            <a:custGeom>
              <a:avLst/>
              <a:gdLst>
                <a:gd name="connsiteX0" fmla="*/ 10415 w 22222"/>
                <a:gd name="connsiteY0" fmla="*/ 25877 h 25877"/>
                <a:gd name="connsiteX1" fmla="*/ 16319 w 22222"/>
                <a:gd name="connsiteY1" fmla="*/ 25877 h 25877"/>
                <a:gd name="connsiteX2" fmla="*/ 22223 w 22222"/>
                <a:gd name="connsiteY2" fmla="*/ 14069 h 25877"/>
                <a:gd name="connsiteX3" fmla="*/ 22223 w 22222"/>
                <a:gd name="connsiteY3" fmla="*/ 14069 h 25877"/>
                <a:gd name="connsiteX4" fmla="*/ 13367 w 22222"/>
                <a:gd name="connsiteY4" fmla="*/ 47 h 25877"/>
                <a:gd name="connsiteX5" fmla="*/ 13367 w 22222"/>
                <a:gd name="connsiteY5" fmla="*/ 47 h 25877"/>
                <a:gd name="connsiteX6" fmla="*/ 83 w 22222"/>
                <a:gd name="connsiteY6" fmla="*/ 9641 h 25877"/>
                <a:gd name="connsiteX7" fmla="*/ 10415 w 22222"/>
                <a:gd name="connsiteY7" fmla="*/ 25877 h 2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22" h="25877">
                  <a:moveTo>
                    <a:pt x="10415" y="25877"/>
                  </a:moveTo>
                  <a:lnTo>
                    <a:pt x="16319" y="25877"/>
                  </a:lnTo>
                  <a:cubicBezTo>
                    <a:pt x="15699" y="21106"/>
                    <a:pt x="18031" y="16434"/>
                    <a:pt x="22223" y="14069"/>
                  </a:cubicBezTo>
                  <a:lnTo>
                    <a:pt x="22223" y="14069"/>
                  </a:lnTo>
                  <a:cubicBezTo>
                    <a:pt x="17130" y="11151"/>
                    <a:pt x="13809" y="5899"/>
                    <a:pt x="13367" y="47"/>
                  </a:cubicBezTo>
                  <a:lnTo>
                    <a:pt x="13367" y="47"/>
                  </a:lnTo>
                  <a:cubicBezTo>
                    <a:pt x="7175" y="-488"/>
                    <a:pt x="1522" y="3594"/>
                    <a:pt x="83" y="9641"/>
                  </a:cubicBezTo>
                  <a:cubicBezTo>
                    <a:pt x="-655" y="16794"/>
                    <a:pt x="3618" y="23518"/>
                    <a:pt x="10415" y="2587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D07F978B-35B1-4A4B-969B-C5F1A9463FC4}"/>
                </a:ext>
              </a:extLst>
            </p:cNvPr>
            <p:cNvSpPr/>
            <p:nvPr/>
          </p:nvSpPr>
          <p:spPr>
            <a:xfrm>
              <a:off x="3787212" y="3744626"/>
              <a:ext cx="25092" cy="19187"/>
            </a:xfrm>
            <a:custGeom>
              <a:avLst/>
              <a:gdLst>
                <a:gd name="connsiteX0" fmla="*/ 0 w 25092"/>
                <a:gd name="connsiteY0" fmla="*/ 13284 h 19187"/>
                <a:gd name="connsiteX1" fmla="*/ 25092 w 25092"/>
                <a:gd name="connsiteY1" fmla="*/ 19188 h 19187"/>
                <a:gd name="connsiteX2" fmla="*/ 25092 w 25092"/>
                <a:gd name="connsiteY2" fmla="*/ 8118 h 19187"/>
                <a:gd name="connsiteX3" fmla="*/ 25092 w 25092"/>
                <a:gd name="connsiteY3" fmla="*/ 8118 h 19187"/>
                <a:gd name="connsiteX4" fmla="*/ 15498 w 25092"/>
                <a:gd name="connsiteY4" fmla="*/ 0 h 19187"/>
                <a:gd name="connsiteX5" fmla="*/ 15498 w 25092"/>
                <a:gd name="connsiteY5" fmla="*/ 0 h 19187"/>
                <a:gd name="connsiteX6" fmla="*/ 0 w 25092"/>
                <a:gd name="connsiteY6" fmla="*/ 13284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092" h="19187">
                  <a:moveTo>
                    <a:pt x="0" y="13284"/>
                  </a:moveTo>
                  <a:lnTo>
                    <a:pt x="25092" y="19188"/>
                  </a:lnTo>
                  <a:cubicBezTo>
                    <a:pt x="25092" y="14022"/>
                    <a:pt x="25092" y="11070"/>
                    <a:pt x="25092" y="8118"/>
                  </a:cubicBezTo>
                  <a:lnTo>
                    <a:pt x="25092" y="8118"/>
                  </a:lnTo>
                  <a:cubicBezTo>
                    <a:pt x="20738" y="7192"/>
                    <a:pt x="17136" y="4143"/>
                    <a:pt x="15498" y="0"/>
                  </a:cubicBezTo>
                  <a:lnTo>
                    <a:pt x="15498" y="0"/>
                  </a:lnTo>
                  <a:cubicBezTo>
                    <a:pt x="5904" y="0"/>
                    <a:pt x="0" y="4428"/>
                    <a:pt x="0" y="1328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399E89A9-43A4-4B3E-B8B7-7E9AAF0C0033}"/>
                </a:ext>
              </a:extLst>
            </p:cNvPr>
            <p:cNvSpPr/>
            <p:nvPr/>
          </p:nvSpPr>
          <p:spPr>
            <a:xfrm>
              <a:off x="3760612" y="3739066"/>
              <a:ext cx="26600" cy="18843"/>
            </a:xfrm>
            <a:custGeom>
              <a:avLst/>
              <a:gdLst>
                <a:gd name="connsiteX0" fmla="*/ 26600 w 26600"/>
                <a:gd name="connsiteY0" fmla="*/ 18843 h 18843"/>
                <a:gd name="connsiteX1" fmla="*/ 26600 w 26600"/>
                <a:gd name="connsiteY1" fmla="*/ 8511 h 18843"/>
                <a:gd name="connsiteX2" fmla="*/ 5198 w 26600"/>
                <a:gd name="connsiteY2" fmla="*/ 1131 h 18843"/>
                <a:gd name="connsiteX3" fmla="*/ 32 w 26600"/>
                <a:gd name="connsiteY3" fmla="*/ 12201 h 1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00" h="18843">
                  <a:moveTo>
                    <a:pt x="26600" y="18843"/>
                  </a:moveTo>
                  <a:cubicBezTo>
                    <a:pt x="25013" y="15582"/>
                    <a:pt x="25013" y="11772"/>
                    <a:pt x="26600" y="8511"/>
                  </a:cubicBezTo>
                  <a:cubicBezTo>
                    <a:pt x="18482" y="1131"/>
                    <a:pt x="11102" y="-1821"/>
                    <a:pt x="5198" y="1131"/>
                  </a:cubicBezTo>
                  <a:cubicBezTo>
                    <a:pt x="1678" y="3677"/>
                    <a:pt x="-278" y="7865"/>
                    <a:pt x="32" y="1220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8201706E-7FAD-4619-9355-721054EEEC94}"/>
                </a:ext>
              </a:extLst>
            </p:cNvPr>
            <p:cNvSpPr/>
            <p:nvPr/>
          </p:nvSpPr>
          <p:spPr>
            <a:xfrm>
              <a:off x="3811566" y="3749509"/>
              <a:ext cx="19926" cy="17994"/>
            </a:xfrm>
            <a:custGeom>
              <a:avLst/>
              <a:gdLst>
                <a:gd name="connsiteX0" fmla="*/ 19926 w 19926"/>
                <a:gd name="connsiteY0" fmla="*/ 17995 h 17994"/>
                <a:gd name="connsiteX1" fmla="*/ 19926 w 19926"/>
                <a:gd name="connsiteY1" fmla="*/ 7663 h 17994"/>
                <a:gd name="connsiteX2" fmla="*/ 11808 w 19926"/>
                <a:gd name="connsiteY2" fmla="*/ 283 h 17994"/>
                <a:gd name="connsiteX3" fmla="*/ 11808 w 19926"/>
                <a:gd name="connsiteY3" fmla="*/ 283 h 17994"/>
                <a:gd name="connsiteX4" fmla="*/ 0 w 19926"/>
                <a:gd name="connsiteY4" fmla="*/ 3973 h 17994"/>
                <a:gd name="connsiteX5" fmla="*/ 0 w 19926"/>
                <a:gd name="connsiteY5" fmla="*/ 14305 h 1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26" h="17994">
                  <a:moveTo>
                    <a:pt x="19926" y="17995"/>
                  </a:moveTo>
                  <a:cubicBezTo>
                    <a:pt x="18679" y="14663"/>
                    <a:pt x="18679" y="10994"/>
                    <a:pt x="19926" y="7663"/>
                  </a:cubicBezTo>
                  <a:cubicBezTo>
                    <a:pt x="16443" y="6219"/>
                    <a:pt x="13579" y="3610"/>
                    <a:pt x="11808" y="283"/>
                  </a:cubicBezTo>
                  <a:lnTo>
                    <a:pt x="11808" y="283"/>
                  </a:lnTo>
                  <a:cubicBezTo>
                    <a:pt x="7498" y="-648"/>
                    <a:pt x="3011" y="753"/>
                    <a:pt x="0" y="3973"/>
                  </a:cubicBezTo>
                  <a:cubicBezTo>
                    <a:pt x="0" y="3973"/>
                    <a:pt x="0" y="9139"/>
                    <a:pt x="0" y="1430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B842F294-BB1B-49F6-A58E-ED40E194800A}"/>
                </a:ext>
              </a:extLst>
            </p:cNvPr>
            <p:cNvSpPr/>
            <p:nvPr/>
          </p:nvSpPr>
          <p:spPr>
            <a:xfrm>
              <a:off x="3831977" y="3750530"/>
              <a:ext cx="17965" cy="16974"/>
            </a:xfrm>
            <a:custGeom>
              <a:avLst/>
              <a:gdLst>
                <a:gd name="connsiteX0" fmla="*/ 17966 w 17965"/>
                <a:gd name="connsiteY0" fmla="*/ 8856 h 16974"/>
                <a:gd name="connsiteX1" fmla="*/ 17966 w 17965"/>
                <a:gd name="connsiteY1" fmla="*/ 4428 h 16974"/>
                <a:gd name="connsiteX2" fmla="*/ 10586 w 17965"/>
                <a:gd name="connsiteY2" fmla="*/ 0 h 16974"/>
                <a:gd name="connsiteX3" fmla="*/ 254 w 17965"/>
                <a:gd name="connsiteY3" fmla="*/ 16974 h 16974"/>
                <a:gd name="connsiteX4" fmla="*/ 17966 w 17965"/>
                <a:gd name="connsiteY4" fmla="*/ 16974 h 16974"/>
                <a:gd name="connsiteX5" fmla="*/ 17966 w 17965"/>
                <a:gd name="connsiteY5" fmla="*/ 885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65" h="16974">
                  <a:moveTo>
                    <a:pt x="17966" y="8856"/>
                  </a:moveTo>
                  <a:lnTo>
                    <a:pt x="17966" y="4428"/>
                  </a:lnTo>
                  <a:cubicBezTo>
                    <a:pt x="15058" y="3869"/>
                    <a:pt x="12445" y="2300"/>
                    <a:pt x="10586" y="0"/>
                  </a:cubicBezTo>
                  <a:cubicBezTo>
                    <a:pt x="3944" y="0"/>
                    <a:pt x="-1222" y="8118"/>
                    <a:pt x="254" y="16974"/>
                  </a:cubicBezTo>
                  <a:lnTo>
                    <a:pt x="17966" y="16974"/>
                  </a:lnTo>
                  <a:cubicBezTo>
                    <a:pt x="16859" y="14381"/>
                    <a:pt x="16859" y="11449"/>
                    <a:pt x="17966" y="88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32918C5D-A16D-4B58-9DF1-33E9262B209A}"/>
                </a:ext>
              </a:extLst>
            </p:cNvPr>
            <p:cNvSpPr/>
            <p:nvPr/>
          </p:nvSpPr>
          <p:spPr>
            <a:xfrm>
              <a:off x="3590904" y="4046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9B136366-E200-4B0B-A8C3-70152F6CFF1E}"/>
                </a:ext>
              </a:extLst>
            </p:cNvPr>
            <p:cNvSpPr/>
            <p:nvPr/>
          </p:nvSpPr>
          <p:spPr>
            <a:xfrm>
              <a:off x="3652896" y="4007354"/>
              <a:ext cx="20926" cy="38375"/>
            </a:xfrm>
            <a:custGeom>
              <a:avLst/>
              <a:gdLst>
                <a:gd name="connsiteX0" fmla="*/ 1476 w 20926"/>
                <a:gd name="connsiteY0" fmla="*/ 11808 h 38375"/>
                <a:gd name="connsiteX1" fmla="*/ 7380 w 20926"/>
                <a:gd name="connsiteY1" fmla="*/ 22878 h 38375"/>
                <a:gd name="connsiteX2" fmla="*/ 0 w 20926"/>
                <a:gd name="connsiteY2" fmla="*/ 38376 h 38375"/>
                <a:gd name="connsiteX3" fmla="*/ 7380 w 20926"/>
                <a:gd name="connsiteY3" fmla="*/ 38376 h 38375"/>
                <a:gd name="connsiteX4" fmla="*/ 18450 w 20926"/>
                <a:gd name="connsiteY4" fmla="*/ 28044 h 38375"/>
                <a:gd name="connsiteX5" fmla="*/ 18450 w 20926"/>
                <a:gd name="connsiteY5" fmla="*/ 6642 h 38375"/>
                <a:gd name="connsiteX6" fmla="*/ 18450 w 20926"/>
                <a:gd name="connsiteY6" fmla="*/ 6642 h 38375"/>
                <a:gd name="connsiteX7" fmla="*/ 7380 w 20926"/>
                <a:gd name="connsiteY7" fmla="*/ 0 h 38375"/>
                <a:gd name="connsiteX8" fmla="*/ 0 w 20926"/>
                <a:gd name="connsiteY8" fmla="*/ 1107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926" h="38375">
                  <a:moveTo>
                    <a:pt x="1476" y="11808"/>
                  </a:moveTo>
                  <a:cubicBezTo>
                    <a:pt x="2091" y="16074"/>
                    <a:pt x="4179" y="19992"/>
                    <a:pt x="7380" y="22878"/>
                  </a:cubicBezTo>
                  <a:cubicBezTo>
                    <a:pt x="7755" y="28974"/>
                    <a:pt x="4966" y="34826"/>
                    <a:pt x="0" y="38376"/>
                  </a:cubicBezTo>
                  <a:lnTo>
                    <a:pt x="7380" y="38376"/>
                  </a:lnTo>
                  <a:cubicBezTo>
                    <a:pt x="12967" y="37800"/>
                    <a:pt x="17488" y="33579"/>
                    <a:pt x="18450" y="28044"/>
                  </a:cubicBezTo>
                  <a:cubicBezTo>
                    <a:pt x="21753" y="21291"/>
                    <a:pt x="21753" y="13395"/>
                    <a:pt x="18450" y="6642"/>
                  </a:cubicBezTo>
                  <a:lnTo>
                    <a:pt x="18450" y="6642"/>
                  </a:lnTo>
                  <a:cubicBezTo>
                    <a:pt x="15975" y="2849"/>
                    <a:pt x="11894" y="398"/>
                    <a:pt x="7380" y="0"/>
                  </a:cubicBezTo>
                  <a:cubicBezTo>
                    <a:pt x="7380" y="0"/>
                    <a:pt x="0" y="0"/>
                    <a:pt x="0" y="1107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C4F3AD77-5851-435B-85D9-CF55A55130D1}"/>
                </a:ext>
              </a:extLst>
            </p:cNvPr>
            <p:cNvSpPr/>
            <p:nvPr/>
          </p:nvSpPr>
          <p:spPr>
            <a:xfrm>
              <a:off x="3653635" y="40184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04743FEC-A073-4ECC-A1C8-DA12D80D865C}"/>
                </a:ext>
              </a:extLst>
            </p:cNvPr>
            <p:cNvSpPr/>
            <p:nvPr/>
          </p:nvSpPr>
          <p:spPr>
            <a:xfrm>
              <a:off x="4078723" y="387303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FBD93690-C4D1-4358-81A1-2E6904CFEB27}"/>
                </a:ext>
              </a:extLst>
            </p:cNvPr>
            <p:cNvSpPr/>
            <p:nvPr/>
          </p:nvSpPr>
          <p:spPr>
            <a:xfrm>
              <a:off x="3666919" y="3989642"/>
              <a:ext cx="24353" cy="7573"/>
            </a:xfrm>
            <a:custGeom>
              <a:avLst/>
              <a:gdLst>
                <a:gd name="connsiteX0" fmla="*/ 8118 w 24353"/>
                <a:gd name="connsiteY0" fmla="*/ 0 h 7573"/>
                <a:gd name="connsiteX1" fmla="*/ 0 w 24353"/>
                <a:gd name="connsiteY1" fmla="*/ 0 h 7573"/>
                <a:gd name="connsiteX2" fmla="*/ 0 w 24353"/>
                <a:gd name="connsiteY2" fmla="*/ 0 h 7573"/>
                <a:gd name="connsiteX3" fmla="*/ 11070 w 24353"/>
                <a:gd name="connsiteY3" fmla="*/ 0 h 7573"/>
                <a:gd name="connsiteX4" fmla="*/ 11070 w 24353"/>
                <a:gd name="connsiteY4" fmla="*/ 0 h 7573"/>
                <a:gd name="connsiteX5" fmla="*/ 24354 w 24353"/>
                <a:gd name="connsiteY5" fmla="*/ 7380 h 7573"/>
                <a:gd name="connsiteX6" fmla="*/ 24354 w 24353"/>
                <a:gd name="connsiteY6" fmla="*/ 7380 h 7573"/>
                <a:gd name="connsiteX7" fmla="*/ 8118 w 24353"/>
                <a:gd name="connsiteY7" fmla="*/ 0 h 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53" h="7573">
                  <a:moveTo>
                    <a:pt x="8118" y="0"/>
                  </a:moveTo>
                  <a:cubicBezTo>
                    <a:pt x="5510" y="1028"/>
                    <a:pt x="2608" y="1028"/>
                    <a:pt x="0" y="0"/>
                  </a:cubicBezTo>
                  <a:lnTo>
                    <a:pt x="0" y="0"/>
                  </a:lnTo>
                  <a:cubicBezTo>
                    <a:pt x="3461" y="1837"/>
                    <a:pt x="7609" y="1837"/>
                    <a:pt x="11070" y="0"/>
                  </a:cubicBezTo>
                  <a:lnTo>
                    <a:pt x="11070" y="0"/>
                  </a:lnTo>
                  <a:cubicBezTo>
                    <a:pt x="13794" y="4725"/>
                    <a:pt x="18902" y="7564"/>
                    <a:pt x="24354" y="7380"/>
                  </a:cubicBezTo>
                  <a:lnTo>
                    <a:pt x="24354" y="7380"/>
                  </a:lnTo>
                  <a:cubicBezTo>
                    <a:pt x="17955" y="8376"/>
                    <a:pt x="11573" y="5478"/>
                    <a:pt x="811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8261DC90-9CB4-43B2-8E6B-CB33AA2DA926}"/>
                </a:ext>
              </a:extLst>
            </p:cNvPr>
            <p:cNvSpPr/>
            <p:nvPr/>
          </p:nvSpPr>
          <p:spPr>
            <a:xfrm>
              <a:off x="3920791" y="38612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4D4CC8F3-11B1-41D6-9A75-CBB68564037C}"/>
                </a:ext>
              </a:extLst>
            </p:cNvPr>
            <p:cNvSpPr/>
            <p:nvPr/>
          </p:nvSpPr>
          <p:spPr>
            <a:xfrm>
              <a:off x="3975402" y="3875990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F78BE765-D567-40BF-96D3-EC614E1A8394}"/>
                </a:ext>
              </a:extLst>
            </p:cNvPr>
            <p:cNvSpPr/>
            <p:nvPr/>
          </p:nvSpPr>
          <p:spPr>
            <a:xfrm>
              <a:off x="4003814" y="3854189"/>
              <a:ext cx="84138" cy="84141"/>
            </a:xfrm>
            <a:custGeom>
              <a:avLst/>
              <a:gdLst>
                <a:gd name="connsiteX0" fmla="*/ 371 w 84138"/>
                <a:gd name="connsiteY0" fmla="*/ 47630 h 84141"/>
                <a:gd name="connsiteX1" fmla="*/ 47625 w 84138"/>
                <a:gd name="connsiteY1" fmla="*/ 83768 h 84141"/>
                <a:gd name="connsiteX2" fmla="*/ 83765 w 84138"/>
                <a:gd name="connsiteY2" fmla="*/ 47630 h 84141"/>
                <a:gd name="connsiteX3" fmla="*/ 47625 w 84138"/>
                <a:gd name="connsiteY3" fmla="*/ 374 h 84141"/>
                <a:gd name="connsiteX4" fmla="*/ 371 w 84138"/>
                <a:gd name="connsiteY4" fmla="*/ 36511 h 84141"/>
                <a:gd name="connsiteX5" fmla="*/ 371 w 84138"/>
                <a:gd name="connsiteY5" fmla="*/ 47630 h 84141"/>
                <a:gd name="connsiteX6" fmla="*/ 62363 w 84138"/>
                <a:gd name="connsiteY6" fmla="*/ 65342 h 84141"/>
                <a:gd name="connsiteX7" fmla="*/ 55765 w 84138"/>
                <a:gd name="connsiteY7" fmla="*/ 60223 h 84141"/>
                <a:gd name="connsiteX8" fmla="*/ 55721 w 84138"/>
                <a:gd name="connsiteY8" fmla="*/ 59438 h 84141"/>
                <a:gd name="connsiteX9" fmla="*/ 61625 w 84138"/>
                <a:gd name="connsiteY9" fmla="*/ 54272 h 84141"/>
                <a:gd name="connsiteX10" fmla="*/ 61625 w 84138"/>
                <a:gd name="connsiteY10" fmla="*/ 54272 h 84141"/>
                <a:gd name="connsiteX11" fmla="*/ 56459 w 84138"/>
                <a:gd name="connsiteY11" fmla="*/ 58700 h 84141"/>
                <a:gd name="connsiteX12" fmla="*/ 62363 w 84138"/>
                <a:gd name="connsiteY12" fmla="*/ 63866 h 84141"/>
                <a:gd name="connsiteX13" fmla="*/ 67529 w 84138"/>
                <a:gd name="connsiteY13" fmla="*/ 60176 h 84141"/>
                <a:gd name="connsiteX14" fmla="*/ 63986 w 84138"/>
                <a:gd name="connsiteY14" fmla="*/ 65342 h 84141"/>
                <a:gd name="connsiteX15" fmla="*/ 62363 w 84138"/>
                <a:gd name="connsiteY15" fmla="*/ 65342 h 84141"/>
                <a:gd name="connsiteX16" fmla="*/ 41699 w 84138"/>
                <a:gd name="connsiteY16" fmla="*/ 44678 h 84141"/>
                <a:gd name="connsiteX17" fmla="*/ 57935 w 84138"/>
                <a:gd name="connsiteY17" fmla="*/ 38774 h 84141"/>
                <a:gd name="connsiteX18" fmla="*/ 57935 w 84138"/>
                <a:gd name="connsiteY18" fmla="*/ 38774 h 84141"/>
                <a:gd name="connsiteX19" fmla="*/ 42437 w 84138"/>
                <a:gd name="connsiteY19" fmla="*/ 43940 h 84141"/>
                <a:gd name="connsiteX20" fmla="*/ 46127 w 84138"/>
                <a:gd name="connsiteY20" fmla="*/ 64604 h 84141"/>
                <a:gd name="connsiteX21" fmla="*/ 52031 w 84138"/>
                <a:gd name="connsiteY21" fmla="*/ 46892 h 84141"/>
                <a:gd name="connsiteX22" fmla="*/ 67529 w 84138"/>
                <a:gd name="connsiteY22" fmla="*/ 46892 h 84141"/>
                <a:gd name="connsiteX23" fmla="*/ 52769 w 84138"/>
                <a:gd name="connsiteY23" fmla="*/ 50582 h 84141"/>
                <a:gd name="connsiteX24" fmla="*/ 46127 w 84138"/>
                <a:gd name="connsiteY24" fmla="*/ 67556 h 84141"/>
                <a:gd name="connsiteX25" fmla="*/ 41426 w 84138"/>
                <a:gd name="connsiteY25" fmla="*/ 45081 h 84141"/>
                <a:gd name="connsiteX26" fmla="*/ 41699 w 84138"/>
                <a:gd name="connsiteY26" fmla="*/ 44678 h 8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4138" h="84141">
                  <a:moveTo>
                    <a:pt x="371" y="47630"/>
                  </a:moveTo>
                  <a:cubicBezTo>
                    <a:pt x="3441" y="70659"/>
                    <a:pt x="24599" y="86838"/>
                    <a:pt x="47625" y="83768"/>
                  </a:cubicBezTo>
                  <a:cubicBezTo>
                    <a:pt x="66451" y="81258"/>
                    <a:pt x="81256" y="66452"/>
                    <a:pt x="83765" y="47630"/>
                  </a:cubicBezTo>
                  <a:cubicBezTo>
                    <a:pt x="86835" y="24602"/>
                    <a:pt x="70658" y="3444"/>
                    <a:pt x="47625" y="374"/>
                  </a:cubicBezTo>
                  <a:cubicBezTo>
                    <a:pt x="24599" y="-2697"/>
                    <a:pt x="3441" y="13482"/>
                    <a:pt x="371" y="36511"/>
                  </a:cubicBezTo>
                  <a:cubicBezTo>
                    <a:pt x="-124" y="40201"/>
                    <a:pt x="-124" y="43940"/>
                    <a:pt x="371" y="47630"/>
                  </a:cubicBezTo>
                  <a:close/>
                  <a:moveTo>
                    <a:pt x="62363" y="65342"/>
                  </a:moveTo>
                  <a:cubicBezTo>
                    <a:pt x="59130" y="65750"/>
                    <a:pt x="56171" y="63458"/>
                    <a:pt x="55765" y="60223"/>
                  </a:cubicBezTo>
                  <a:cubicBezTo>
                    <a:pt x="55736" y="59962"/>
                    <a:pt x="55721" y="59700"/>
                    <a:pt x="55721" y="59438"/>
                  </a:cubicBezTo>
                  <a:cubicBezTo>
                    <a:pt x="56097" y="56469"/>
                    <a:pt x="58629" y="54249"/>
                    <a:pt x="61625" y="54272"/>
                  </a:cubicBezTo>
                  <a:lnTo>
                    <a:pt x="61625" y="54272"/>
                  </a:lnTo>
                  <a:cubicBezTo>
                    <a:pt x="59034" y="54246"/>
                    <a:pt x="56828" y="56139"/>
                    <a:pt x="56459" y="58700"/>
                  </a:cubicBezTo>
                  <a:cubicBezTo>
                    <a:pt x="56835" y="61670"/>
                    <a:pt x="59367" y="63890"/>
                    <a:pt x="62363" y="63866"/>
                  </a:cubicBezTo>
                  <a:cubicBezTo>
                    <a:pt x="64724" y="63964"/>
                    <a:pt x="66857" y="62444"/>
                    <a:pt x="67529" y="60176"/>
                  </a:cubicBezTo>
                  <a:cubicBezTo>
                    <a:pt x="67979" y="62580"/>
                    <a:pt x="66392" y="64893"/>
                    <a:pt x="63986" y="65342"/>
                  </a:cubicBezTo>
                  <a:cubicBezTo>
                    <a:pt x="63455" y="65443"/>
                    <a:pt x="62902" y="65443"/>
                    <a:pt x="62363" y="65342"/>
                  </a:cubicBezTo>
                  <a:close/>
                  <a:moveTo>
                    <a:pt x="41699" y="44678"/>
                  </a:moveTo>
                  <a:cubicBezTo>
                    <a:pt x="44917" y="38979"/>
                    <a:pt x="51809" y="36474"/>
                    <a:pt x="57935" y="38774"/>
                  </a:cubicBezTo>
                  <a:lnTo>
                    <a:pt x="57935" y="38774"/>
                  </a:lnTo>
                  <a:cubicBezTo>
                    <a:pt x="52201" y="36436"/>
                    <a:pt x="45618" y="38630"/>
                    <a:pt x="42437" y="43940"/>
                  </a:cubicBezTo>
                  <a:cubicBezTo>
                    <a:pt x="38747" y="50855"/>
                    <a:pt x="40275" y="59394"/>
                    <a:pt x="46127" y="64604"/>
                  </a:cubicBezTo>
                  <a:cubicBezTo>
                    <a:pt x="45160" y="58097"/>
                    <a:pt x="47359" y="51520"/>
                    <a:pt x="52031" y="46892"/>
                  </a:cubicBezTo>
                  <a:cubicBezTo>
                    <a:pt x="56946" y="44617"/>
                    <a:pt x="62614" y="44617"/>
                    <a:pt x="67529" y="46892"/>
                  </a:cubicBezTo>
                  <a:cubicBezTo>
                    <a:pt x="62311" y="46036"/>
                    <a:pt x="56968" y="47371"/>
                    <a:pt x="52769" y="50582"/>
                  </a:cubicBezTo>
                  <a:cubicBezTo>
                    <a:pt x="47942" y="54837"/>
                    <a:pt x="45470" y="61158"/>
                    <a:pt x="46127" y="67556"/>
                  </a:cubicBezTo>
                  <a:cubicBezTo>
                    <a:pt x="38621" y="62648"/>
                    <a:pt x="36518" y="52585"/>
                    <a:pt x="41426" y="45081"/>
                  </a:cubicBezTo>
                  <a:cubicBezTo>
                    <a:pt x="41514" y="44945"/>
                    <a:pt x="41603" y="44811"/>
                    <a:pt x="41699" y="4467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403EFC30-B9A0-44B8-AC58-30C1474E00EC}"/>
                </a:ext>
              </a:extLst>
            </p:cNvPr>
            <p:cNvSpPr/>
            <p:nvPr/>
          </p:nvSpPr>
          <p:spPr>
            <a:xfrm>
              <a:off x="3922934" y="3628350"/>
              <a:ext cx="808" cy="15169"/>
            </a:xfrm>
            <a:custGeom>
              <a:avLst/>
              <a:gdLst>
                <a:gd name="connsiteX0" fmla="*/ 808 w 808"/>
                <a:gd name="connsiteY0" fmla="*/ 15170 h 15169"/>
                <a:gd name="connsiteX1" fmla="*/ 808 w 808"/>
                <a:gd name="connsiteY1" fmla="*/ 15170 h 15169"/>
                <a:gd name="connsiteX2" fmla="*/ 808 w 808"/>
                <a:gd name="connsiteY2" fmla="*/ 8528 h 15169"/>
                <a:gd name="connsiteX3" fmla="*/ 808 w 808"/>
                <a:gd name="connsiteY3" fmla="*/ 410 h 15169"/>
                <a:gd name="connsiteX4" fmla="*/ 808 w 808"/>
                <a:gd name="connsiteY4" fmla="*/ 7790 h 15169"/>
                <a:gd name="connsiteX5" fmla="*/ 808 w 808"/>
                <a:gd name="connsiteY5" fmla="*/ 15170 h 1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8" h="15169">
                  <a:moveTo>
                    <a:pt x="808" y="15170"/>
                  </a:moveTo>
                  <a:lnTo>
                    <a:pt x="808" y="15170"/>
                  </a:lnTo>
                  <a:cubicBezTo>
                    <a:pt x="-247" y="13081"/>
                    <a:pt x="-247" y="10616"/>
                    <a:pt x="808" y="8528"/>
                  </a:cubicBezTo>
                  <a:cubicBezTo>
                    <a:pt x="808" y="8528"/>
                    <a:pt x="808" y="2624"/>
                    <a:pt x="808" y="410"/>
                  </a:cubicBezTo>
                  <a:cubicBezTo>
                    <a:pt x="808" y="-1804"/>
                    <a:pt x="808" y="5576"/>
                    <a:pt x="808" y="7790"/>
                  </a:cubicBezTo>
                  <a:cubicBezTo>
                    <a:pt x="-269" y="10133"/>
                    <a:pt x="-269" y="12826"/>
                    <a:pt x="808" y="151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1BC7EEAB-E7D0-45D8-8F9F-2AFB5102B6F2}"/>
                </a:ext>
              </a:extLst>
            </p:cNvPr>
            <p:cNvSpPr/>
            <p:nvPr/>
          </p:nvSpPr>
          <p:spPr>
            <a:xfrm>
              <a:off x="3911708" y="3608834"/>
              <a:ext cx="1538" cy="14022"/>
            </a:xfrm>
            <a:custGeom>
              <a:avLst/>
              <a:gdLst>
                <a:gd name="connsiteX0" fmla="*/ 227 w 1538"/>
                <a:gd name="connsiteY0" fmla="*/ 14022 h 14022"/>
                <a:gd name="connsiteX1" fmla="*/ 227 w 1538"/>
                <a:gd name="connsiteY1" fmla="*/ 14022 h 14022"/>
                <a:gd name="connsiteX2" fmla="*/ 227 w 1538"/>
                <a:gd name="connsiteY2" fmla="*/ 8856 h 14022"/>
                <a:gd name="connsiteX3" fmla="*/ 227 w 1538"/>
                <a:gd name="connsiteY3" fmla="*/ 0 h 14022"/>
                <a:gd name="connsiteX4" fmla="*/ 227 w 1538"/>
                <a:gd name="connsiteY4" fmla="*/ 8856 h 14022"/>
                <a:gd name="connsiteX5" fmla="*/ 227 w 1538"/>
                <a:gd name="connsiteY5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8" h="14022">
                  <a:moveTo>
                    <a:pt x="227" y="14022"/>
                  </a:moveTo>
                  <a:lnTo>
                    <a:pt x="227" y="14022"/>
                  </a:lnTo>
                  <a:cubicBezTo>
                    <a:pt x="-76" y="12314"/>
                    <a:pt x="-76" y="10564"/>
                    <a:pt x="227" y="8856"/>
                  </a:cubicBezTo>
                  <a:cubicBezTo>
                    <a:pt x="1976" y="6164"/>
                    <a:pt x="1976" y="2692"/>
                    <a:pt x="227" y="0"/>
                  </a:cubicBezTo>
                  <a:cubicBezTo>
                    <a:pt x="1673" y="2776"/>
                    <a:pt x="1673" y="6080"/>
                    <a:pt x="227" y="8856"/>
                  </a:cubicBezTo>
                  <a:cubicBezTo>
                    <a:pt x="-76" y="10564"/>
                    <a:pt x="-76" y="12314"/>
                    <a:pt x="227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A485B6EE-5A9D-4FDF-A116-94E65DB6011D}"/>
                </a:ext>
              </a:extLst>
            </p:cNvPr>
            <p:cNvSpPr/>
            <p:nvPr/>
          </p:nvSpPr>
          <p:spPr>
            <a:xfrm>
              <a:off x="3900864" y="3590384"/>
              <a:ext cx="1640" cy="6642"/>
            </a:xfrm>
            <a:custGeom>
              <a:avLst/>
              <a:gdLst>
                <a:gd name="connsiteX0" fmla="*/ 0 w 1640"/>
                <a:gd name="connsiteY0" fmla="*/ 6642 h 6642"/>
                <a:gd name="connsiteX1" fmla="*/ 0 w 1640"/>
                <a:gd name="connsiteY1" fmla="*/ 0 h 6642"/>
                <a:gd name="connsiteX2" fmla="*/ 0 w 1640"/>
                <a:gd name="connsiteY2" fmla="*/ 6642 h 6642"/>
                <a:gd name="connsiteX3" fmla="*/ 0 w 1640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0" h="6642">
                  <a:moveTo>
                    <a:pt x="0" y="6642"/>
                  </a:moveTo>
                  <a:cubicBezTo>
                    <a:pt x="0" y="6642"/>
                    <a:pt x="3690" y="2952"/>
                    <a:pt x="0" y="0"/>
                  </a:cubicBezTo>
                  <a:cubicBezTo>
                    <a:pt x="1055" y="2089"/>
                    <a:pt x="1055" y="4553"/>
                    <a:pt x="0" y="6642"/>
                  </a:cubicBez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44B7C433-5B2D-4C2B-AC93-562F42F67015}"/>
                </a:ext>
              </a:extLst>
            </p:cNvPr>
            <p:cNvSpPr/>
            <p:nvPr/>
          </p:nvSpPr>
          <p:spPr>
            <a:xfrm>
              <a:off x="3620425" y="4042272"/>
              <a:ext cx="24353" cy="10837"/>
            </a:xfrm>
            <a:custGeom>
              <a:avLst/>
              <a:gdLst>
                <a:gd name="connsiteX0" fmla="*/ 8118 w 24353"/>
                <a:gd name="connsiteY0" fmla="*/ 1982 h 10837"/>
                <a:gd name="connsiteX1" fmla="*/ 24354 w 24353"/>
                <a:gd name="connsiteY1" fmla="*/ 1982 h 10837"/>
                <a:gd name="connsiteX2" fmla="*/ 24354 w 24353"/>
                <a:gd name="connsiteY2" fmla="*/ 1982 h 10837"/>
                <a:gd name="connsiteX3" fmla="*/ 7380 w 24353"/>
                <a:gd name="connsiteY3" fmla="*/ 1982 h 10837"/>
                <a:gd name="connsiteX4" fmla="*/ 0 w 24353"/>
                <a:gd name="connsiteY4" fmla="*/ 10838 h 10837"/>
                <a:gd name="connsiteX5" fmla="*/ 8118 w 24353"/>
                <a:gd name="connsiteY5" fmla="*/ 1982 h 1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3" h="10837">
                  <a:moveTo>
                    <a:pt x="8118" y="1982"/>
                  </a:moveTo>
                  <a:cubicBezTo>
                    <a:pt x="13303" y="-232"/>
                    <a:pt x="19169" y="-232"/>
                    <a:pt x="24354" y="1982"/>
                  </a:cubicBezTo>
                  <a:lnTo>
                    <a:pt x="24354" y="1982"/>
                  </a:lnTo>
                  <a:cubicBezTo>
                    <a:pt x="19003" y="-661"/>
                    <a:pt x="12730" y="-661"/>
                    <a:pt x="7380" y="1982"/>
                  </a:cubicBezTo>
                  <a:cubicBezTo>
                    <a:pt x="3349" y="3162"/>
                    <a:pt x="432" y="6660"/>
                    <a:pt x="0" y="10838"/>
                  </a:cubicBezTo>
                  <a:cubicBezTo>
                    <a:pt x="1241" y="6815"/>
                    <a:pt x="4221" y="3568"/>
                    <a:pt x="8118" y="198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60D28F13-18C1-4044-9E1F-7DBF6193EF93}"/>
                </a:ext>
              </a:extLst>
            </p:cNvPr>
            <p:cNvSpPr/>
            <p:nvPr/>
          </p:nvSpPr>
          <p:spPr>
            <a:xfrm>
              <a:off x="3628543" y="4049724"/>
              <a:ext cx="20663" cy="10765"/>
            </a:xfrm>
            <a:custGeom>
              <a:avLst/>
              <a:gdLst>
                <a:gd name="connsiteX0" fmla="*/ 8856 w 20663"/>
                <a:gd name="connsiteY0" fmla="*/ 1909 h 10765"/>
                <a:gd name="connsiteX1" fmla="*/ 0 w 20663"/>
                <a:gd name="connsiteY1" fmla="*/ 10765 h 10765"/>
                <a:gd name="connsiteX2" fmla="*/ 0 w 20663"/>
                <a:gd name="connsiteY2" fmla="*/ 10765 h 10765"/>
                <a:gd name="connsiteX3" fmla="*/ 8118 w 20663"/>
                <a:gd name="connsiteY3" fmla="*/ 1909 h 10765"/>
                <a:gd name="connsiteX4" fmla="*/ 14760 w 20663"/>
                <a:gd name="connsiteY4" fmla="*/ 1909 h 10765"/>
                <a:gd name="connsiteX5" fmla="*/ 14760 w 20663"/>
                <a:gd name="connsiteY5" fmla="*/ 1909 h 10765"/>
                <a:gd name="connsiteX6" fmla="*/ 14760 w 20663"/>
                <a:gd name="connsiteY6" fmla="*/ 10765 h 10765"/>
                <a:gd name="connsiteX7" fmla="*/ 14760 w 20663"/>
                <a:gd name="connsiteY7" fmla="*/ 10765 h 10765"/>
                <a:gd name="connsiteX8" fmla="*/ 14760 w 20663"/>
                <a:gd name="connsiteY8" fmla="*/ 10765 h 10765"/>
                <a:gd name="connsiteX9" fmla="*/ 14760 w 20663"/>
                <a:gd name="connsiteY9" fmla="*/ 10765 h 10765"/>
                <a:gd name="connsiteX10" fmla="*/ 14760 w 20663"/>
                <a:gd name="connsiteY10" fmla="*/ 2647 h 10765"/>
                <a:gd name="connsiteX11" fmla="*/ 20664 w 20663"/>
                <a:gd name="connsiteY11" fmla="*/ 2647 h 10765"/>
                <a:gd name="connsiteX12" fmla="*/ 8856 w 20663"/>
                <a:gd name="connsiteY12" fmla="*/ 1909 h 1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663" h="10765">
                  <a:moveTo>
                    <a:pt x="8856" y="1909"/>
                  </a:moveTo>
                  <a:cubicBezTo>
                    <a:pt x="4357" y="2751"/>
                    <a:pt x="838" y="6264"/>
                    <a:pt x="0" y="10765"/>
                  </a:cubicBezTo>
                  <a:lnTo>
                    <a:pt x="0" y="10765"/>
                  </a:lnTo>
                  <a:cubicBezTo>
                    <a:pt x="1025" y="6625"/>
                    <a:pt x="4083" y="3289"/>
                    <a:pt x="8118" y="1909"/>
                  </a:cubicBezTo>
                  <a:lnTo>
                    <a:pt x="14760" y="1909"/>
                  </a:lnTo>
                  <a:lnTo>
                    <a:pt x="14760" y="1909"/>
                  </a:lnTo>
                  <a:cubicBezTo>
                    <a:pt x="13008" y="4603"/>
                    <a:pt x="13008" y="8072"/>
                    <a:pt x="14760" y="10765"/>
                  </a:cubicBezTo>
                  <a:lnTo>
                    <a:pt x="14760" y="10765"/>
                  </a:lnTo>
                  <a:lnTo>
                    <a:pt x="14760" y="10765"/>
                  </a:lnTo>
                  <a:cubicBezTo>
                    <a:pt x="14760" y="10765"/>
                    <a:pt x="14760" y="10765"/>
                    <a:pt x="14760" y="10765"/>
                  </a:cubicBezTo>
                  <a:cubicBezTo>
                    <a:pt x="13310" y="8256"/>
                    <a:pt x="13310" y="5157"/>
                    <a:pt x="14760" y="2647"/>
                  </a:cubicBezTo>
                  <a:cubicBezTo>
                    <a:pt x="16620" y="1725"/>
                    <a:pt x="18804" y="1725"/>
                    <a:pt x="20664" y="2647"/>
                  </a:cubicBezTo>
                  <a:cubicBezTo>
                    <a:pt x="17494" y="-578"/>
                    <a:pt x="12403" y="-895"/>
                    <a:pt x="8856" y="190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491E55DD-0D73-417F-9C84-9DD019C355B5}"/>
                </a:ext>
              </a:extLst>
            </p:cNvPr>
            <p:cNvSpPr/>
            <p:nvPr/>
          </p:nvSpPr>
          <p:spPr>
            <a:xfrm>
              <a:off x="3702305" y="3866396"/>
              <a:ext cx="5941" cy="21401"/>
            </a:xfrm>
            <a:custGeom>
              <a:avLst/>
              <a:gdLst>
                <a:gd name="connsiteX0" fmla="*/ 5942 w 5941"/>
                <a:gd name="connsiteY0" fmla="*/ 21402 h 21401"/>
                <a:gd name="connsiteX1" fmla="*/ 38 w 5941"/>
                <a:gd name="connsiteY1" fmla="*/ 7380 h 21401"/>
                <a:gd name="connsiteX2" fmla="*/ 5204 w 5941"/>
                <a:gd name="connsiteY2" fmla="*/ 0 h 21401"/>
                <a:gd name="connsiteX3" fmla="*/ 5204 w 5941"/>
                <a:gd name="connsiteY3" fmla="*/ 0 h 21401"/>
                <a:gd name="connsiteX4" fmla="*/ 38 w 5941"/>
                <a:gd name="connsiteY4" fmla="*/ 8118 h 21401"/>
                <a:gd name="connsiteX5" fmla="*/ 5942 w 5941"/>
                <a:gd name="connsiteY5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41" h="21401">
                  <a:moveTo>
                    <a:pt x="5942" y="21402"/>
                  </a:moveTo>
                  <a:cubicBezTo>
                    <a:pt x="2045" y="17795"/>
                    <a:pt x="-102" y="12685"/>
                    <a:pt x="38" y="7380"/>
                  </a:cubicBezTo>
                  <a:cubicBezTo>
                    <a:pt x="429" y="4214"/>
                    <a:pt x="2363" y="1449"/>
                    <a:pt x="5204" y="0"/>
                  </a:cubicBezTo>
                  <a:lnTo>
                    <a:pt x="5204" y="0"/>
                  </a:lnTo>
                  <a:cubicBezTo>
                    <a:pt x="2525" y="1965"/>
                    <a:pt x="687" y="4861"/>
                    <a:pt x="38" y="8118"/>
                  </a:cubicBezTo>
                  <a:cubicBezTo>
                    <a:pt x="-321" y="13252"/>
                    <a:pt x="1890" y="18229"/>
                    <a:pt x="5942" y="21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8B63A672-97A2-44D4-A532-552F2051D4A2}"/>
                </a:ext>
              </a:extLst>
            </p:cNvPr>
            <p:cNvSpPr/>
            <p:nvPr/>
          </p:nvSpPr>
          <p:spPr>
            <a:xfrm>
              <a:off x="3716556" y="3866396"/>
              <a:ext cx="13256" cy="18450"/>
            </a:xfrm>
            <a:custGeom>
              <a:avLst/>
              <a:gdLst>
                <a:gd name="connsiteX0" fmla="*/ 2760 w 13256"/>
                <a:gd name="connsiteY0" fmla="*/ 18450 h 18450"/>
                <a:gd name="connsiteX1" fmla="*/ 2760 w 13256"/>
                <a:gd name="connsiteY1" fmla="*/ 13284 h 18450"/>
                <a:gd name="connsiteX2" fmla="*/ 7926 w 13256"/>
                <a:gd name="connsiteY2" fmla="*/ 8856 h 18450"/>
                <a:gd name="connsiteX3" fmla="*/ 11616 w 13256"/>
                <a:gd name="connsiteY3" fmla="*/ 8856 h 18450"/>
                <a:gd name="connsiteX4" fmla="*/ 11616 w 13256"/>
                <a:gd name="connsiteY4" fmla="*/ 15498 h 18450"/>
                <a:gd name="connsiteX5" fmla="*/ 11616 w 13256"/>
                <a:gd name="connsiteY5" fmla="*/ 8856 h 18450"/>
                <a:gd name="connsiteX6" fmla="*/ 7188 w 13256"/>
                <a:gd name="connsiteY6" fmla="*/ 8856 h 18450"/>
                <a:gd name="connsiteX7" fmla="*/ 1284 w 13256"/>
                <a:gd name="connsiteY7" fmla="*/ 14022 h 18450"/>
                <a:gd name="connsiteX8" fmla="*/ 1284 w 13256"/>
                <a:gd name="connsiteY8" fmla="*/ 8856 h 18450"/>
                <a:gd name="connsiteX9" fmla="*/ 1284 w 13256"/>
                <a:gd name="connsiteY9" fmla="*/ 0 h 18450"/>
                <a:gd name="connsiteX10" fmla="*/ 1284 w 13256"/>
                <a:gd name="connsiteY10" fmla="*/ 0 h 18450"/>
                <a:gd name="connsiteX11" fmla="*/ 1284 w 13256"/>
                <a:gd name="connsiteY11" fmla="*/ 9594 h 18450"/>
                <a:gd name="connsiteX12" fmla="*/ 2760 w 13256"/>
                <a:gd name="connsiteY12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56" h="18450">
                  <a:moveTo>
                    <a:pt x="2760" y="18450"/>
                  </a:moveTo>
                  <a:cubicBezTo>
                    <a:pt x="1963" y="16820"/>
                    <a:pt x="1963" y="14915"/>
                    <a:pt x="2760" y="13284"/>
                  </a:cubicBezTo>
                  <a:cubicBezTo>
                    <a:pt x="3660" y="11055"/>
                    <a:pt x="5587" y="9403"/>
                    <a:pt x="7926" y="8856"/>
                  </a:cubicBezTo>
                  <a:cubicBezTo>
                    <a:pt x="7926" y="8856"/>
                    <a:pt x="7926" y="8856"/>
                    <a:pt x="11616" y="8856"/>
                  </a:cubicBezTo>
                  <a:cubicBezTo>
                    <a:pt x="15306" y="8856"/>
                    <a:pt x="11616" y="12546"/>
                    <a:pt x="11616" y="15498"/>
                  </a:cubicBezTo>
                  <a:cubicBezTo>
                    <a:pt x="12804" y="13443"/>
                    <a:pt x="12804" y="10911"/>
                    <a:pt x="11616" y="8856"/>
                  </a:cubicBezTo>
                  <a:cubicBezTo>
                    <a:pt x="10243" y="8065"/>
                    <a:pt x="8561" y="8065"/>
                    <a:pt x="7188" y="8856"/>
                  </a:cubicBezTo>
                  <a:cubicBezTo>
                    <a:pt x="4303" y="9108"/>
                    <a:pt x="1919" y="11198"/>
                    <a:pt x="1284" y="14022"/>
                  </a:cubicBezTo>
                  <a:cubicBezTo>
                    <a:pt x="900" y="12321"/>
                    <a:pt x="900" y="10557"/>
                    <a:pt x="1284" y="8856"/>
                  </a:cubicBezTo>
                  <a:cubicBezTo>
                    <a:pt x="52" y="6032"/>
                    <a:pt x="52" y="2824"/>
                    <a:pt x="1284" y="0"/>
                  </a:cubicBezTo>
                  <a:lnTo>
                    <a:pt x="1284" y="0"/>
                  </a:lnTo>
                  <a:cubicBezTo>
                    <a:pt x="-428" y="2968"/>
                    <a:pt x="-428" y="6626"/>
                    <a:pt x="1284" y="9594"/>
                  </a:cubicBezTo>
                  <a:cubicBezTo>
                    <a:pt x="133" y="12595"/>
                    <a:pt x="694" y="15984"/>
                    <a:pt x="2760" y="184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86F7C4F2-0782-4CFC-81AD-1F493D27ACC8}"/>
                </a:ext>
              </a:extLst>
            </p:cNvPr>
            <p:cNvSpPr/>
            <p:nvPr/>
          </p:nvSpPr>
          <p:spPr>
            <a:xfrm>
              <a:off x="4043543" y="3889819"/>
              <a:ext cx="27799" cy="27498"/>
            </a:xfrm>
            <a:custGeom>
              <a:avLst/>
              <a:gdLst>
                <a:gd name="connsiteX0" fmla="*/ 13040 w 27799"/>
                <a:gd name="connsiteY0" fmla="*/ 12738 h 27498"/>
                <a:gd name="connsiteX1" fmla="*/ 27800 w 27799"/>
                <a:gd name="connsiteY1" fmla="*/ 9048 h 27498"/>
                <a:gd name="connsiteX2" fmla="*/ 12302 w 27799"/>
                <a:gd name="connsiteY2" fmla="*/ 9048 h 27498"/>
                <a:gd name="connsiteX3" fmla="*/ 6398 w 27799"/>
                <a:gd name="connsiteY3" fmla="*/ 26760 h 27498"/>
                <a:gd name="connsiteX4" fmla="*/ 2708 w 27799"/>
                <a:gd name="connsiteY4" fmla="*/ 6096 h 27498"/>
                <a:gd name="connsiteX5" fmla="*/ 18206 w 27799"/>
                <a:gd name="connsiteY5" fmla="*/ 930 h 27498"/>
                <a:gd name="connsiteX6" fmla="*/ 18206 w 27799"/>
                <a:gd name="connsiteY6" fmla="*/ 930 h 27498"/>
                <a:gd name="connsiteX7" fmla="*/ 1970 w 27799"/>
                <a:gd name="connsiteY7" fmla="*/ 6834 h 27498"/>
                <a:gd name="connsiteX8" fmla="*/ 6398 w 27799"/>
                <a:gd name="connsiteY8" fmla="*/ 27498 h 27498"/>
                <a:gd name="connsiteX9" fmla="*/ 13040 w 27799"/>
                <a:gd name="connsiteY9" fmla="*/ 12738 h 27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799" h="27498">
                  <a:moveTo>
                    <a:pt x="13040" y="12738"/>
                  </a:moveTo>
                  <a:cubicBezTo>
                    <a:pt x="17239" y="9527"/>
                    <a:pt x="22582" y="8192"/>
                    <a:pt x="27800" y="9048"/>
                  </a:cubicBezTo>
                  <a:cubicBezTo>
                    <a:pt x="22885" y="6773"/>
                    <a:pt x="17217" y="6773"/>
                    <a:pt x="12302" y="9048"/>
                  </a:cubicBezTo>
                  <a:cubicBezTo>
                    <a:pt x="7630" y="13676"/>
                    <a:pt x="5431" y="20254"/>
                    <a:pt x="6398" y="26760"/>
                  </a:cubicBezTo>
                  <a:cubicBezTo>
                    <a:pt x="545" y="21549"/>
                    <a:pt x="-982" y="13011"/>
                    <a:pt x="2708" y="6096"/>
                  </a:cubicBezTo>
                  <a:cubicBezTo>
                    <a:pt x="5889" y="787"/>
                    <a:pt x="12472" y="-1407"/>
                    <a:pt x="18206" y="930"/>
                  </a:cubicBezTo>
                  <a:lnTo>
                    <a:pt x="18206" y="930"/>
                  </a:lnTo>
                  <a:cubicBezTo>
                    <a:pt x="12080" y="-1370"/>
                    <a:pt x="5187" y="1136"/>
                    <a:pt x="1970" y="6834"/>
                  </a:cubicBezTo>
                  <a:cubicBezTo>
                    <a:pt x="-1853" y="13872"/>
                    <a:pt x="29" y="22645"/>
                    <a:pt x="6398" y="27498"/>
                  </a:cubicBezTo>
                  <a:cubicBezTo>
                    <a:pt x="6427" y="21860"/>
                    <a:pt x="8841" y="16497"/>
                    <a:pt x="13040" y="12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AFC36608-ADCC-48B5-A213-9964FD6401B6}"/>
                </a:ext>
              </a:extLst>
            </p:cNvPr>
            <p:cNvSpPr/>
            <p:nvPr/>
          </p:nvSpPr>
          <p:spPr>
            <a:xfrm>
              <a:off x="4059534" y="3909199"/>
              <a:ext cx="12105" cy="11194"/>
            </a:xfrm>
            <a:custGeom>
              <a:avLst/>
              <a:gdLst>
                <a:gd name="connsiteX0" fmla="*/ 6642 w 12105"/>
                <a:gd name="connsiteY0" fmla="*/ 9594 h 11194"/>
                <a:gd name="connsiteX1" fmla="*/ 738 w 12105"/>
                <a:gd name="connsiteY1" fmla="*/ 4428 h 11194"/>
                <a:gd name="connsiteX2" fmla="*/ 5904 w 12105"/>
                <a:gd name="connsiteY2" fmla="*/ 0 h 11194"/>
                <a:gd name="connsiteX3" fmla="*/ 5904 w 12105"/>
                <a:gd name="connsiteY3" fmla="*/ 0 h 11194"/>
                <a:gd name="connsiteX4" fmla="*/ 0 w 12105"/>
                <a:gd name="connsiteY4" fmla="*/ 5166 h 11194"/>
                <a:gd name="connsiteX5" fmla="*/ 5860 w 12105"/>
                <a:gd name="connsiteY5" fmla="*/ 11117 h 11194"/>
                <a:gd name="connsiteX6" fmla="*/ 6642 w 12105"/>
                <a:gd name="connsiteY6" fmla="*/ 11070 h 11194"/>
                <a:gd name="connsiteX7" fmla="*/ 11985 w 12105"/>
                <a:gd name="connsiteY7" fmla="*/ 7802 h 11194"/>
                <a:gd name="connsiteX8" fmla="*/ 11808 w 12105"/>
                <a:gd name="connsiteY8" fmla="*/ 5166 h 11194"/>
                <a:gd name="connsiteX9" fmla="*/ 6642 w 12105"/>
                <a:gd name="connsiteY9" fmla="*/ 9594 h 1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05" h="11194">
                  <a:moveTo>
                    <a:pt x="6642" y="9594"/>
                  </a:moveTo>
                  <a:cubicBezTo>
                    <a:pt x="3646" y="9618"/>
                    <a:pt x="1114" y="7398"/>
                    <a:pt x="738" y="4428"/>
                  </a:cubicBezTo>
                  <a:cubicBezTo>
                    <a:pt x="1107" y="1867"/>
                    <a:pt x="3314" y="-26"/>
                    <a:pt x="5904" y="0"/>
                  </a:cubicBezTo>
                  <a:lnTo>
                    <a:pt x="5904" y="0"/>
                  </a:lnTo>
                  <a:cubicBezTo>
                    <a:pt x="2908" y="-23"/>
                    <a:pt x="377" y="2197"/>
                    <a:pt x="0" y="5166"/>
                  </a:cubicBezTo>
                  <a:cubicBezTo>
                    <a:pt x="-22" y="8427"/>
                    <a:pt x="2598" y="11091"/>
                    <a:pt x="5860" y="11117"/>
                  </a:cubicBezTo>
                  <a:cubicBezTo>
                    <a:pt x="6118" y="11118"/>
                    <a:pt x="6384" y="11103"/>
                    <a:pt x="6642" y="11070"/>
                  </a:cubicBezTo>
                  <a:cubicBezTo>
                    <a:pt x="9019" y="11643"/>
                    <a:pt x="11410" y="10180"/>
                    <a:pt x="11985" y="7802"/>
                  </a:cubicBezTo>
                  <a:cubicBezTo>
                    <a:pt x="12192" y="6926"/>
                    <a:pt x="12133" y="6007"/>
                    <a:pt x="11808" y="5166"/>
                  </a:cubicBezTo>
                  <a:cubicBezTo>
                    <a:pt x="11439" y="7728"/>
                    <a:pt x="9233" y="9621"/>
                    <a:pt x="6642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4254E0B6-E47E-4EF6-B883-38099F0B12C7}"/>
                </a:ext>
              </a:extLst>
            </p:cNvPr>
            <p:cNvSpPr/>
            <p:nvPr/>
          </p:nvSpPr>
          <p:spPr>
            <a:xfrm>
              <a:off x="4114146" y="3607358"/>
              <a:ext cx="22878" cy="10384"/>
            </a:xfrm>
            <a:custGeom>
              <a:avLst/>
              <a:gdLst>
                <a:gd name="connsiteX0" fmla="*/ 22878 w 22878"/>
                <a:gd name="connsiteY0" fmla="*/ 8856 h 10384"/>
                <a:gd name="connsiteX1" fmla="*/ 0 w 22878"/>
                <a:gd name="connsiteY1" fmla="*/ 0 h 10384"/>
                <a:gd name="connsiteX2" fmla="*/ 0 w 22878"/>
                <a:gd name="connsiteY2" fmla="*/ 0 h 10384"/>
                <a:gd name="connsiteX3" fmla="*/ 16974 w 22878"/>
                <a:gd name="connsiteY3" fmla="*/ 10332 h 1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8" h="10384">
                  <a:moveTo>
                    <a:pt x="22878" y="8856"/>
                  </a:moveTo>
                  <a:cubicBezTo>
                    <a:pt x="13284" y="8856"/>
                    <a:pt x="2214" y="8856"/>
                    <a:pt x="0" y="0"/>
                  </a:cubicBezTo>
                  <a:lnTo>
                    <a:pt x="0" y="0"/>
                  </a:lnTo>
                  <a:cubicBezTo>
                    <a:pt x="2841" y="6742"/>
                    <a:pt x="9683" y="10906"/>
                    <a:pt x="16974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A19E3EF4-5798-4A8E-B310-2B6214E4C73B}"/>
                </a:ext>
              </a:extLst>
            </p:cNvPr>
            <p:cNvSpPr/>
            <p:nvPr/>
          </p:nvSpPr>
          <p:spPr>
            <a:xfrm>
              <a:off x="4125829" y="3601454"/>
              <a:ext cx="10457" cy="11285"/>
            </a:xfrm>
            <a:custGeom>
              <a:avLst/>
              <a:gdLst>
                <a:gd name="connsiteX0" fmla="*/ 10457 w 10457"/>
                <a:gd name="connsiteY0" fmla="*/ 10332 h 11285"/>
                <a:gd name="connsiteX1" fmla="*/ 10457 w 10457"/>
                <a:gd name="connsiteY1" fmla="*/ 10332 h 11285"/>
                <a:gd name="connsiteX2" fmla="*/ 863 w 10457"/>
                <a:gd name="connsiteY2" fmla="*/ 10332 h 11285"/>
                <a:gd name="connsiteX3" fmla="*/ 863 w 10457"/>
                <a:gd name="connsiteY3" fmla="*/ 3690 h 11285"/>
                <a:gd name="connsiteX4" fmla="*/ 863 w 10457"/>
                <a:gd name="connsiteY4" fmla="*/ 3690 h 11285"/>
                <a:gd name="connsiteX5" fmla="*/ 9719 w 10457"/>
                <a:gd name="connsiteY5" fmla="*/ 3690 h 11285"/>
                <a:gd name="connsiteX6" fmla="*/ 863 w 10457"/>
                <a:gd name="connsiteY6" fmla="*/ 3690 h 11285"/>
                <a:gd name="connsiteX7" fmla="*/ 863 w 10457"/>
                <a:gd name="connsiteY7" fmla="*/ 0 h 11285"/>
                <a:gd name="connsiteX8" fmla="*/ 863 w 10457"/>
                <a:gd name="connsiteY8" fmla="*/ 8856 h 11285"/>
                <a:gd name="connsiteX9" fmla="*/ 10457 w 10457"/>
                <a:gd name="connsiteY9" fmla="*/ 10332 h 1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57" h="11285">
                  <a:moveTo>
                    <a:pt x="10457" y="10332"/>
                  </a:moveTo>
                  <a:lnTo>
                    <a:pt x="10457" y="10332"/>
                  </a:lnTo>
                  <a:cubicBezTo>
                    <a:pt x="7387" y="11603"/>
                    <a:pt x="3934" y="11603"/>
                    <a:pt x="863" y="10332"/>
                  </a:cubicBezTo>
                  <a:cubicBezTo>
                    <a:pt x="583" y="8127"/>
                    <a:pt x="583" y="5895"/>
                    <a:pt x="863" y="3690"/>
                  </a:cubicBezTo>
                  <a:cubicBezTo>
                    <a:pt x="863" y="3690"/>
                    <a:pt x="863" y="3690"/>
                    <a:pt x="863" y="3690"/>
                  </a:cubicBezTo>
                  <a:cubicBezTo>
                    <a:pt x="863" y="3690"/>
                    <a:pt x="8243" y="3690"/>
                    <a:pt x="9719" y="3690"/>
                  </a:cubicBezTo>
                  <a:cubicBezTo>
                    <a:pt x="6878" y="4839"/>
                    <a:pt x="3705" y="4839"/>
                    <a:pt x="863" y="3690"/>
                  </a:cubicBezTo>
                  <a:cubicBezTo>
                    <a:pt x="863" y="3690"/>
                    <a:pt x="863" y="3690"/>
                    <a:pt x="863" y="0"/>
                  </a:cubicBezTo>
                  <a:cubicBezTo>
                    <a:pt x="-288" y="2841"/>
                    <a:pt x="-288" y="6015"/>
                    <a:pt x="863" y="8856"/>
                  </a:cubicBezTo>
                  <a:cubicBezTo>
                    <a:pt x="3764" y="10541"/>
                    <a:pt x="7188" y="11068"/>
                    <a:pt x="10457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33BFC250-46F8-4399-A8E7-D125796D2B02}"/>
                </a:ext>
              </a:extLst>
            </p:cNvPr>
            <p:cNvSpPr/>
            <p:nvPr/>
          </p:nvSpPr>
          <p:spPr>
            <a:xfrm>
              <a:off x="3646254" y="3989642"/>
              <a:ext cx="16236" cy="25091"/>
            </a:xfrm>
            <a:custGeom>
              <a:avLst/>
              <a:gdLst>
                <a:gd name="connsiteX0" fmla="*/ 4428 w 16236"/>
                <a:gd name="connsiteY0" fmla="*/ 1476 h 25091"/>
                <a:gd name="connsiteX1" fmla="*/ 0 w 16236"/>
                <a:gd name="connsiteY1" fmla="*/ 9594 h 25091"/>
                <a:gd name="connsiteX2" fmla="*/ 0 w 16236"/>
                <a:gd name="connsiteY2" fmla="*/ 14022 h 25091"/>
                <a:gd name="connsiteX3" fmla="*/ 0 w 16236"/>
                <a:gd name="connsiteY3" fmla="*/ 25092 h 25091"/>
                <a:gd name="connsiteX4" fmla="*/ 0 w 16236"/>
                <a:gd name="connsiteY4" fmla="*/ 25092 h 25091"/>
                <a:gd name="connsiteX5" fmla="*/ 0 w 16236"/>
                <a:gd name="connsiteY5" fmla="*/ 14760 h 25091"/>
                <a:gd name="connsiteX6" fmla="*/ 0 w 16236"/>
                <a:gd name="connsiteY6" fmla="*/ 9594 h 25091"/>
                <a:gd name="connsiteX7" fmla="*/ 3690 w 16236"/>
                <a:gd name="connsiteY7" fmla="*/ 2952 h 25091"/>
                <a:gd name="connsiteX8" fmla="*/ 16236 w 16236"/>
                <a:gd name="connsiteY8" fmla="*/ 2952 h 25091"/>
                <a:gd name="connsiteX9" fmla="*/ 4428 w 16236"/>
                <a:gd name="connsiteY9" fmla="*/ 1476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25091">
                  <a:moveTo>
                    <a:pt x="4428" y="1476"/>
                  </a:moveTo>
                  <a:cubicBezTo>
                    <a:pt x="1659" y="3245"/>
                    <a:pt x="-12" y="6308"/>
                    <a:pt x="0" y="9594"/>
                  </a:cubicBezTo>
                  <a:cubicBezTo>
                    <a:pt x="0" y="9594"/>
                    <a:pt x="0" y="9594"/>
                    <a:pt x="0" y="14022"/>
                  </a:cubicBezTo>
                  <a:cubicBezTo>
                    <a:pt x="0" y="18450"/>
                    <a:pt x="0" y="22878"/>
                    <a:pt x="0" y="25092"/>
                  </a:cubicBezTo>
                  <a:lnTo>
                    <a:pt x="0" y="25092"/>
                  </a:lnTo>
                  <a:cubicBezTo>
                    <a:pt x="0" y="25092"/>
                    <a:pt x="0" y="19188"/>
                    <a:pt x="0" y="14760"/>
                  </a:cubicBezTo>
                  <a:cubicBezTo>
                    <a:pt x="382" y="13063"/>
                    <a:pt x="382" y="11291"/>
                    <a:pt x="0" y="9594"/>
                  </a:cubicBezTo>
                  <a:cubicBezTo>
                    <a:pt x="170" y="6938"/>
                    <a:pt x="1525" y="4499"/>
                    <a:pt x="3690" y="2952"/>
                  </a:cubicBezTo>
                  <a:cubicBezTo>
                    <a:pt x="7572" y="711"/>
                    <a:pt x="12354" y="711"/>
                    <a:pt x="16236" y="2952"/>
                  </a:cubicBezTo>
                  <a:cubicBezTo>
                    <a:pt x="10332" y="-1476"/>
                    <a:pt x="5904" y="0"/>
                    <a:pt x="4428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13DA0088-4CE3-47A9-8440-283342A8C80F}"/>
                </a:ext>
              </a:extLst>
            </p:cNvPr>
            <p:cNvSpPr/>
            <p:nvPr/>
          </p:nvSpPr>
          <p:spPr>
            <a:xfrm>
              <a:off x="3976879" y="3870086"/>
              <a:ext cx="11069" cy="5165"/>
            </a:xfrm>
            <a:custGeom>
              <a:avLst/>
              <a:gdLst>
                <a:gd name="connsiteX0" fmla="*/ 11070 w 11069"/>
                <a:gd name="connsiteY0" fmla="*/ 0 h 5165"/>
                <a:gd name="connsiteX1" fmla="*/ 0 w 11069"/>
                <a:gd name="connsiteY1" fmla="*/ 5166 h 5165"/>
                <a:gd name="connsiteX2" fmla="*/ 0 w 11069"/>
                <a:gd name="connsiteY2" fmla="*/ 5166 h 5165"/>
                <a:gd name="connsiteX3" fmla="*/ 0 w 11069"/>
                <a:gd name="connsiteY3" fmla="*/ 5166 h 5165"/>
                <a:gd name="connsiteX4" fmla="*/ 11070 w 11069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5165">
                  <a:moveTo>
                    <a:pt x="11070" y="0"/>
                  </a:moveTo>
                  <a:cubicBezTo>
                    <a:pt x="7018" y="812"/>
                    <a:pt x="3225" y="2584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cubicBezTo>
                    <a:pt x="3358" y="2803"/>
                    <a:pt x="7107" y="1054"/>
                    <a:pt x="1107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8B021841-6D19-4693-95F5-630AB9EF8369}"/>
                </a:ext>
              </a:extLst>
            </p:cNvPr>
            <p:cNvSpPr/>
            <p:nvPr/>
          </p:nvSpPr>
          <p:spPr>
            <a:xfrm>
              <a:off x="4139977" y="3654589"/>
              <a:ext cx="5165" cy="10331"/>
            </a:xfrm>
            <a:custGeom>
              <a:avLst/>
              <a:gdLst>
                <a:gd name="connsiteX0" fmla="*/ 5166 w 5165"/>
                <a:gd name="connsiteY0" fmla="*/ 0 h 10331"/>
                <a:gd name="connsiteX1" fmla="*/ 5166 w 5165"/>
                <a:gd name="connsiteY1" fmla="*/ 0 h 10331"/>
                <a:gd name="connsiteX2" fmla="*/ 0 w 5165"/>
                <a:gd name="connsiteY2" fmla="*/ 10332 h 10331"/>
                <a:gd name="connsiteX3" fmla="*/ 5166 w 5165"/>
                <a:gd name="connsiteY3" fmla="*/ 0 h 10331"/>
                <a:gd name="connsiteX4" fmla="*/ 5166 w 5165"/>
                <a:gd name="connsiteY4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10331">
                  <a:moveTo>
                    <a:pt x="5166" y="0"/>
                  </a:moveTo>
                  <a:lnTo>
                    <a:pt x="5166" y="0"/>
                  </a:lnTo>
                  <a:cubicBezTo>
                    <a:pt x="3897" y="3652"/>
                    <a:pt x="2155" y="7124"/>
                    <a:pt x="0" y="10332"/>
                  </a:cubicBezTo>
                  <a:cubicBezTo>
                    <a:pt x="2782" y="7530"/>
                    <a:pt x="4598" y="3908"/>
                    <a:pt x="5166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61F12893-D398-49CA-A95F-7C2FF6AF57A4}"/>
                </a:ext>
              </a:extLst>
            </p:cNvPr>
            <p:cNvSpPr/>
            <p:nvPr/>
          </p:nvSpPr>
          <p:spPr>
            <a:xfrm>
              <a:off x="4086841" y="3666325"/>
              <a:ext cx="28782" cy="12312"/>
            </a:xfrm>
            <a:custGeom>
              <a:avLst/>
              <a:gdLst>
                <a:gd name="connsiteX0" fmla="*/ 8118 w 28782"/>
                <a:gd name="connsiteY0" fmla="*/ 3762 h 12312"/>
                <a:gd name="connsiteX1" fmla="*/ 22140 w 28782"/>
                <a:gd name="connsiteY1" fmla="*/ 11142 h 12312"/>
                <a:gd name="connsiteX2" fmla="*/ 28782 w 28782"/>
                <a:gd name="connsiteY2" fmla="*/ 11142 h 12312"/>
                <a:gd name="connsiteX3" fmla="*/ 8856 w 28782"/>
                <a:gd name="connsiteY3" fmla="*/ 4500 h 12312"/>
                <a:gd name="connsiteX4" fmla="*/ 0 w 28782"/>
                <a:gd name="connsiteY4" fmla="*/ 72 h 12312"/>
                <a:gd name="connsiteX5" fmla="*/ 0 w 28782"/>
                <a:gd name="connsiteY5" fmla="*/ 72 h 12312"/>
                <a:gd name="connsiteX6" fmla="*/ 8118 w 28782"/>
                <a:gd name="connsiteY6" fmla="*/ 3762 h 1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82" h="12312">
                  <a:moveTo>
                    <a:pt x="8118" y="3762"/>
                  </a:moveTo>
                  <a:cubicBezTo>
                    <a:pt x="11572" y="8054"/>
                    <a:pt x="16649" y="10726"/>
                    <a:pt x="22140" y="11142"/>
                  </a:cubicBezTo>
                  <a:cubicBezTo>
                    <a:pt x="24310" y="11778"/>
                    <a:pt x="26612" y="11778"/>
                    <a:pt x="28782" y="11142"/>
                  </a:cubicBezTo>
                  <a:cubicBezTo>
                    <a:pt x="21409" y="14101"/>
                    <a:pt x="12981" y="11290"/>
                    <a:pt x="8856" y="4500"/>
                  </a:cubicBezTo>
                  <a:cubicBezTo>
                    <a:pt x="5166" y="4500"/>
                    <a:pt x="2952" y="-666"/>
                    <a:pt x="0" y="72"/>
                  </a:cubicBezTo>
                  <a:lnTo>
                    <a:pt x="0" y="72"/>
                  </a:lnTo>
                  <a:cubicBezTo>
                    <a:pt x="0" y="72"/>
                    <a:pt x="5166" y="810"/>
                    <a:pt x="8118" y="376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919BDF10-3328-4731-9792-93503984A654}"/>
                </a:ext>
              </a:extLst>
            </p:cNvPr>
            <p:cNvSpPr/>
            <p:nvPr/>
          </p:nvSpPr>
          <p:spPr>
            <a:xfrm>
              <a:off x="3580573" y="387303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A5CEEC47-288E-455A-B303-61A331ED0707}"/>
                </a:ext>
              </a:extLst>
            </p:cNvPr>
            <p:cNvSpPr/>
            <p:nvPr/>
          </p:nvSpPr>
          <p:spPr>
            <a:xfrm>
              <a:off x="3933337" y="3621380"/>
              <a:ext cx="27490" cy="19925"/>
            </a:xfrm>
            <a:custGeom>
              <a:avLst/>
              <a:gdLst>
                <a:gd name="connsiteX0" fmla="*/ 6642 w 27490"/>
                <a:gd name="connsiteY0" fmla="*/ 0 h 19925"/>
                <a:gd name="connsiteX1" fmla="*/ 6642 w 27490"/>
                <a:gd name="connsiteY1" fmla="*/ 0 h 19925"/>
                <a:gd name="connsiteX2" fmla="*/ 6642 w 27490"/>
                <a:gd name="connsiteY2" fmla="*/ 10332 h 19925"/>
                <a:gd name="connsiteX3" fmla="*/ 0 w 27490"/>
                <a:gd name="connsiteY3" fmla="*/ 19926 h 19925"/>
                <a:gd name="connsiteX4" fmla="*/ 7380 w 27490"/>
                <a:gd name="connsiteY4" fmla="*/ 11070 h 19925"/>
                <a:gd name="connsiteX5" fmla="*/ 15498 w 27490"/>
                <a:gd name="connsiteY5" fmla="*/ 11070 h 19925"/>
                <a:gd name="connsiteX6" fmla="*/ 25830 w 27490"/>
                <a:gd name="connsiteY6" fmla="*/ 11070 h 19925"/>
                <a:gd name="connsiteX7" fmla="*/ 25830 w 27490"/>
                <a:gd name="connsiteY7" fmla="*/ 738 h 19925"/>
                <a:gd name="connsiteX8" fmla="*/ 25830 w 27490"/>
                <a:gd name="connsiteY8" fmla="*/ 10332 h 19925"/>
                <a:gd name="connsiteX9" fmla="*/ 7380 w 27490"/>
                <a:gd name="connsiteY9" fmla="*/ 10332 h 19925"/>
                <a:gd name="connsiteX10" fmla="*/ 6642 w 27490"/>
                <a:gd name="connsiteY10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90" h="19925">
                  <a:moveTo>
                    <a:pt x="6642" y="0"/>
                  </a:moveTo>
                  <a:lnTo>
                    <a:pt x="6642" y="0"/>
                  </a:lnTo>
                  <a:cubicBezTo>
                    <a:pt x="8229" y="3261"/>
                    <a:pt x="8229" y="7071"/>
                    <a:pt x="6642" y="10332"/>
                  </a:cubicBezTo>
                  <a:cubicBezTo>
                    <a:pt x="5690" y="14243"/>
                    <a:pt x="3328" y="17662"/>
                    <a:pt x="0" y="19926"/>
                  </a:cubicBezTo>
                  <a:cubicBezTo>
                    <a:pt x="3749" y="18346"/>
                    <a:pt x="6502" y="15044"/>
                    <a:pt x="7380" y="11070"/>
                  </a:cubicBezTo>
                  <a:lnTo>
                    <a:pt x="15498" y="11070"/>
                  </a:lnTo>
                  <a:cubicBezTo>
                    <a:pt x="18841" y="12252"/>
                    <a:pt x="22487" y="12252"/>
                    <a:pt x="25830" y="11070"/>
                  </a:cubicBezTo>
                  <a:cubicBezTo>
                    <a:pt x="28044" y="7983"/>
                    <a:pt x="28044" y="3825"/>
                    <a:pt x="25830" y="738"/>
                  </a:cubicBezTo>
                  <a:cubicBezTo>
                    <a:pt x="27402" y="3742"/>
                    <a:pt x="27402" y="7328"/>
                    <a:pt x="25830" y="10332"/>
                  </a:cubicBezTo>
                  <a:cubicBezTo>
                    <a:pt x="19933" y="12834"/>
                    <a:pt x="13277" y="12834"/>
                    <a:pt x="7380" y="10332"/>
                  </a:cubicBezTo>
                  <a:cubicBezTo>
                    <a:pt x="8391" y="6912"/>
                    <a:pt x="8125" y="3242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677DC409-0ED9-4984-BE71-4F18BC013A9B}"/>
                </a:ext>
              </a:extLst>
            </p:cNvPr>
            <p:cNvSpPr/>
            <p:nvPr/>
          </p:nvSpPr>
          <p:spPr>
            <a:xfrm>
              <a:off x="3958429" y="3628011"/>
              <a:ext cx="20090" cy="9604"/>
            </a:xfrm>
            <a:custGeom>
              <a:avLst/>
              <a:gdLst>
                <a:gd name="connsiteX0" fmla="*/ 0 w 20090"/>
                <a:gd name="connsiteY0" fmla="*/ 749 h 9604"/>
                <a:gd name="connsiteX1" fmla="*/ 0 w 20090"/>
                <a:gd name="connsiteY1" fmla="*/ 749 h 9604"/>
                <a:gd name="connsiteX2" fmla="*/ 18450 w 20090"/>
                <a:gd name="connsiteY2" fmla="*/ 9605 h 9604"/>
                <a:gd name="connsiteX3" fmla="*/ 18450 w 20090"/>
                <a:gd name="connsiteY3" fmla="*/ 9605 h 9604"/>
                <a:gd name="connsiteX4" fmla="*/ 18450 w 20090"/>
                <a:gd name="connsiteY4" fmla="*/ 2225 h 9604"/>
                <a:gd name="connsiteX5" fmla="*/ 18450 w 20090"/>
                <a:gd name="connsiteY5" fmla="*/ 8867 h 9604"/>
                <a:gd name="connsiteX6" fmla="*/ 0 w 20090"/>
                <a:gd name="connsiteY6" fmla="*/ 749 h 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90" h="9604">
                  <a:moveTo>
                    <a:pt x="0" y="749"/>
                  </a:moveTo>
                  <a:lnTo>
                    <a:pt x="0" y="749"/>
                  </a:lnTo>
                  <a:cubicBezTo>
                    <a:pt x="4856" y="5861"/>
                    <a:pt x="11424" y="9013"/>
                    <a:pt x="18450" y="9605"/>
                  </a:cubicBezTo>
                  <a:lnTo>
                    <a:pt x="18450" y="9605"/>
                  </a:lnTo>
                  <a:cubicBezTo>
                    <a:pt x="18450" y="9605"/>
                    <a:pt x="22140" y="9605"/>
                    <a:pt x="18450" y="2225"/>
                  </a:cubicBezTo>
                  <a:cubicBezTo>
                    <a:pt x="14760" y="-5155"/>
                    <a:pt x="18450" y="8129"/>
                    <a:pt x="18450" y="8867"/>
                  </a:cubicBezTo>
                  <a:cubicBezTo>
                    <a:pt x="11439" y="8859"/>
                    <a:pt x="4745" y="5915"/>
                    <a:pt x="0" y="74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6F7AF834-3B71-44FD-B6FA-A7EAAD34D5A0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C35BD639-15E5-4979-8131-866FF6C265E7}"/>
                </a:ext>
              </a:extLst>
            </p:cNvPr>
            <p:cNvSpPr/>
            <p:nvPr/>
          </p:nvSpPr>
          <p:spPr>
            <a:xfrm>
              <a:off x="3861750" y="3442784"/>
              <a:ext cx="30257" cy="14022"/>
            </a:xfrm>
            <a:custGeom>
              <a:avLst/>
              <a:gdLst>
                <a:gd name="connsiteX0" fmla="*/ 30258 w 30257"/>
                <a:gd name="connsiteY0" fmla="*/ 11808 h 14022"/>
                <a:gd name="connsiteX1" fmla="*/ 0 w 30257"/>
                <a:gd name="connsiteY1" fmla="*/ 0 h 14022"/>
                <a:gd name="connsiteX2" fmla="*/ 25092 w 30257"/>
                <a:gd name="connsiteY2" fmla="*/ 14022 h 14022"/>
                <a:gd name="connsiteX3" fmla="*/ 25092 w 30257"/>
                <a:gd name="connsiteY3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57" h="14022">
                  <a:moveTo>
                    <a:pt x="30258" y="11808"/>
                  </a:moveTo>
                  <a:cubicBezTo>
                    <a:pt x="20487" y="7111"/>
                    <a:pt x="10369" y="3164"/>
                    <a:pt x="0" y="0"/>
                  </a:cubicBezTo>
                  <a:cubicBezTo>
                    <a:pt x="8959" y="3524"/>
                    <a:pt x="17395" y="8241"/>
                    <a:pt x="25092" y="14022"/>
                  </a:cubicBezTo>
                  <a:lnTo>
                    <a:pt x="25092" y="1402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0C3CA239-8D00-41D6-9F92-4D54612C2109}"/>
                </a:ext>
              </a:extLst>
            </p:cNvPr>
            <p:cNvSpPr/>
            <p:nvPr/>
          </p:nvSpPr>
          <p:spPr>
            <a:xfrm>
              <a:off x="3845514" y="343761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BCE472BD-5CB7-42B0-A85A-52C01751F71D}"/>
                </a:ext>
              </a:extLst>
            </p:cNvPr>
            <p:cNvSpPr/>
            <p:nvPr/>
          </p:nvSpPr>
          <p:spPr>
            <a:xfrm>
              <a:off x="3821898" y="3440853"/>
              <a:ext cx="23615" cy="5620"/>
            </a:xfrm>
            <a:custGeom>
              <a:avLst/>
              <a:gdLst>
                <a:gd name="connsiteX0" fmla="*/ 11070 w 23615"/>
                <a:gd name="connsiteY0" fmla="*/ 454 h 5620"/>
                <a:gd name="connsiteX1" fmla="*/ 23616 w 23615"/>
                <a:gd name="connsiteY1" fmla="*/ 454 h 5620"/>
                <a:gd name="connsiteX2" fmla="*/ 14022 w 23615"/>
                <a:gd name="connsiteY2" fmla="*/ 454 h 5620"/>
                <a:gd name="connsiteX3" fmla="*/ 0 w 23615"/>
                <a:gd name="connsiteY3" fmla="*/ 5620 h 5620"/>
                <a:gd name="connsiteX4" fmla="*/ 0 w 23615"/>
                <a:gd name="connsiteY4" fmla="*/ 5620 h 5620"/>
                <a:gd name="connsiteX5" fmla="*/ 11070 w 23615"/>
                <a:gd name="connsiteY5" fmla="*/ 454 h 5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5" h="5620">
                  <a:moveTo>
                    <a:pt x="11070" y="454"/>
                  </a:moveTo>
                  <a:cubicBezTo>
                    <a:pt x="15232" y="-151"/>
                    <a:pt x="19454" y="-151"/>
                    <a:pt x="23616" y="454"/>
                  </a:cubicBezTo>
                  <a:lnTo>
                    <a:pt x="14022" y="454"/>
                  </a:lnTo>
                  <a:cubicBezTo>
                    <a:pt x="8841" y="211"/>
                    <a:pt x="3786" y="2074"/>
                    <a:pt x="0" y="5620"/>
                  </a:cubicBezTo>
                  <a:lnTo>
                    <a:pt x="0" y="5620"/>
                  </a:lnTo>
                  <a:cubicBezTo>
                    <a:pt x="2635" y="2203"/>
                    <a:pt x="6760" y="277"/>
                    <a:pt x="11070" y="45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E42FD5B9-4615-46AC-9BC5-2D4BC008F00E}"/>
                </a:ext>
              </a:extLst>
            </p:cNvPr>
            <p:cNvSpPr/>
            <p:nvPr/>
          </p:nvSpPr>
          <p:spPr>
            <a:xfrm>
              <a:off x="3823375" y="34427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6C61B71A-DC14-494B-A3DF-E0E956E7A1CF}"/>
                </a:ext>
              </a:extLst>
            </p:cNvPr>
            <p:cNvSpPr/>
            <p:nvPr/>
          </p:nvSpPr>
          <p:spPr>
            <a:xfrm>
              <a:off x="3825589" y="344057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FE73C5D3-248D-4157-A63F-F21704AC7675}"/>
                </a:ext>
              </a:extLst>
            </p:cNvPr>
            <p:cNvSpPr/>
            <p:nvPr/>
          </p:nvSpPr>
          <p:spPr>
            <a:xfrm>
              <a:off x="3810091" y="34287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4442DA56-D871-43BC-AF06-9EBA27CD5BD3}"/>
                </a:ext>
              </a:extLst>
            </p:cNvPr>
            <p:cNvSpPr/>
            <p:nvPr/>
          </p:nvSpPr>
          <p:spPr>
            <a:xfrm>
              <a:off x="3813781" y="3418430"/>
              <a:ext cx="82655" cy="28781"/>
            </a:xfrm>
            <a:custGeom>
              <a:avLst/>
              <a:gdLst>
                <a:gd name="connsiteX0" fmla="*/ 12546 w 82655"/>
                <a:gd name="connsiteY0" fmla="*/ 6642 h 28781"/>
                <a:gd name="connsiteX1" fmla="*/ 39852 w 82655"/>
                <a:gd name="connsiteY1" fmla="*/ 13284 h 28781"/>
                <a:gd name="connsiteX2" fmla="*/ 39852 w 82655"/>
                <a:gd name="connsiteY2" fmla="*/ 13284 h 28781"/>
                <a:gd name="connsiteX3" fmla="*/ 61992 w 82655"/>
                <a:gd name="connsiteY3" fmla="*/ 13284 h 28781"/>
                <a:gd name="connsiteX4" fmla="*/ 55350 w 82655"/>
                <a:gd name="connsiteY4" fmla="*/ 13284 h 28781"/>
                <a:gd name="connsiteX5" fmla="*/ 76752 w 82655"/>
                <a:gd name="connsiteY5" fmla="*/ 28782 h 28781"/>
                <a:gd name="connsiteX6" fmla="*/ 82656 w 82655"/>
                <a:gd name="connsiteY6" fmla="*/ 24354 h 28781"/>
                <a:gd name="connsiteX7" fmla="*/ 76014 w 82655"/>
                <a:gd name="connsiteY7" fmla="*/ 17712 h 28781"/>
                <a:gd name="connsiteX8" fmla="*/ 53136 w 82655"/>
                <a:gd name="connsiteY8" fmla="*/ 7380 h 28781"/>
                <a:gd name="connsiteX9" fmla="*/ 37638 w 82655"/>
                <a:gd name="connsiteY9" fmla="*/ 1476 h 28781"/>
                <a:gd name="connsiteX10" fmla="*/ 36162 w 82655"/>
                <a:gd name="connsiteY10" fmla="*/ 3690 h 28781"/>
                <a:gd name="connsiteX11" fmla="*/ 31734 w 82655"/>
                <a:gd name="connsiteY11" fmla="*/ 3690 h 28781"/>
                <a:gd name="connsiteX12" fmla="*/ 31734 w 82655"/>
                <a:gd name="connsiteY12" fmla="*/ 3690 h 28781"/>
                <a:gd name="connsiteX13" fmla="*/ 31734 w 82655"/>
                <a:gd name="connsiteY13" fmla="*/ 0 h 28781"/>
                <a:gd name="connsiteX14" fmla="*/ 18450 w 82655"/>
                <a:gd name="connsiteY14" fmla="*/ 0 h 28781"/>
                <a:gd name="connsiteX15" fmla="*/ 0 w 82655"/>
                <a:gd name="connsiteY15" fmla="*/ 9594 h 28781"/>
                <a:gd name="connsiteX16" fmla="*/ 0 w 82655"/>
                <a:gd name="connsiteY16" fmla="*/ 9594 h 28781"/>
                <a:gd name="connsiteX17" fmla="*/ 12546 w 82655"/>
                <a:gd name="connsiteY17" fmla="*/ 6642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655" h="28781">
                  <a:moveTo>
                    <a:pt x="12546" y="6642"/>
                  </a:moveTo>
                  <a:cubicBezTo>
                    <a:pt x="21963" y="7281"/>
                    <a:pt x="31195" y="9528"/>
                    <a:pt x="39852" y="13284"/>
                  </a:cubicBezTo>
                  <a:lnTo>
                    <a:pt x="39852" y="13284"/>
                  </a:lnTo>
                  <a:cubicBezTo>
                    <a:pt x="46878" y="10063"/>
                    <a:pt x="54966" y="10063"/>
                    <a:pt x="61992" y="13284"/>
                  </a:cubicBezTo>
                  <a:lnTo>
                    <a:pt x="55350" y="13284"/>
                  </a:lnTo>
                  <a:cubicBezTo>
                    <a:pt x="63512" y="16852"/>
                    <a:pt x="70811" y="22138"/>
                    <a:pt x="76752" y="28782"/>
                  </a:cubicBezTo>
                  <a:lnTo>
                    <a:pt x="82656" y="24354"/>
                  </a:lnTo>
                  <a:lnTo>
                    <a:pt x="76014" y="17712"/>
                  </a:lnTo>
                  <a:cubicBezTo>
                    <a:pt x="69283" y="12561"/>
                    <a:pt x="61453" y="9026"/>
                    <a:pt x="53136" y="7380"/>
                  </a:cubicBezTo>
                  <a:cubicBezTo>
                    <a:pt x="47741" y="6067"/>
                    <a:pt x="42538" y="4084"/>
                    <a:pt x="37638" y="1476"/>
                  </a:cubicBezTo>
                  <a:lnTo>
                    <a:pt x="36162" y="3690"/>
                  </a:lnTo>
                  <a:cubicBezTo>
                    <a:pt x="34730" y="3184"/>
                    <a:pt x="33166" y="3184"/>
                    <a:pt x="31734" y="3690"/>
                  </a:cubicBezTo>
                  <a:lnTo>
                    <a:pt x="31734" y="3690"/>
                  </a:lnTo>
                  <a:cubicBezTo>
                    <a:pt x="31734" y="3690"/>
                    <a:pt x="31734" y="3690"/>
                    <a:pt x="31734" y="0"/>
                  </a:cubicBezTo>
                  <a:lnTo>
                    <a:pt x="18450" y="0"/>
                  </a:lnTo>
                  <a:cubicBezTo>
                    <a:pt x="12546" y="0"/>
                    <a:pt x="2952" y="0"/>
                    <a:pt x="0" y="9594"/>
                  </a:cubicBezTo>
                  <a:lnTo>
                    <a:pt x="0" y="9594"/>
                  </a:lnTo>
                  <a:cubicBezTo>
                    <a:pt x="3985" y="7910"/>
                    <a:pt x="8229" y="6911"/>
                    <a:pt x="12546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ED02745A-A139-48EE-B924-DEB80BF2641E}"/>
                </a:ext>
              </a:extLst>
            </p:cNvPr>
            <p:cNvSpPr/>
            <p:nvPr/>
          </p:nvSpPr>
          <p:spPr>
            <a:xfrm>
              <a:off x="3843300" y="3407360"/>
              <a:ext cx="88559" cy="41327"/>
            </a:xfrm>
            <a:custGeom>
              <a:avLst/>
              <a:gdLst>
                <a:gd name="connsiteX0" fmla="*/ 11070 w 88559"/>
                <a:gd name="connsiteY0" fmla="*/ 11808 h 41327"/>
                <a:gd name="connsiteX1" fmla="*/ 56826 w 88559"/>
                <a:gd name="connsiteY1" fmla="*/ 41328 h 41327"/>
                <a:gd name="connsiteX2" fmla="*/ 71586 w 88559"/>
                <a:gd name="connsiteY2" fmla="*/ 37638 h 41327"/>
                <a:gd name="connsiteX3" fmla="*/ 71586 w 88559"/>
                <a:gd name="connsiteY3" fmla="*/ 37638 h 41327"/>
                <a:gd name="connsiteX4" fmla="*/ 71586 w 88559"/>
                <a:gd name="connsiteY4" fmla="*/ 15498 h 41327"/>
                <a:gd name="connsiteX5" fmla="*/ 88560 w 88559"/>
                <a:gd name="connsiteY5" fmla="*/ 8856 h 41327"/>
                <a:gd name="connsiteX6" fmla="*/ 88560 w 88559"/>
                <a:gd name="connsiteY6" fmla="*/ 8856 h 41327"/>
                <a:gd name="connsiteX7" fmla="*/ 80442 w 88559"/>
                <a:gd name="connsiteY7" fmla="*/ 0 h 41327"/>
                <a:gd name="connsiteX8" fmla="*/ 61254 w 88559"/>
                <a:gd name="connsiteY8" fmla="*/ 22140 h 41327"/>
                <a:gd name="connsiteX9" fmla="*/ 61254 w 88559"/>
                <a:gd name="connsiteY9" fmla="*/ 22140 h 41327"/>
                <a:gd name="connsiteX10" fmla="*/ 56826 w 88559"/>
                <a:gd name="connsiteY10" fmla="*/ 22140 h 41327"/>
                <a:gd name="connsiteX11" fmla="*/ 0 w 88559"/>
                <a:gd name="connsiteY11" fmla="*/ 22140 h 41327"/>
                <a:gd name="connsiteX12" fmla="*/ 0 w 88559"/>
                <a:gd name="connsiteY12" fmla="*/ 22140 h 41327"/>
                <a:gd name="connsiteX13" fmla="*/ 11070 w 88559"/>
                <a:gd name="connsiteY13" fmla="*/ 1180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59" h="41327">
                  <a:moveTo>
                    <a:pt x="11070" y="11808"/>
                  </a:moveTo>
                  <a:cubicBezTo>
                    <a:pt x="29527" y="15456"/>
                    <a:pt x="45896" y="26015"/>
                    <a:pt x="56826" y="41328"/>
                  </a:cubicBezTo>
                  <a:cubicBezTo>
                    <a:pt x="61328" y="38797"/>
                    <a:pt x="66427" y="37522"/>
                    <a:pt x="71586" y="37638"/>
                  </a:cubicBezTo>
                  <a:lnTo>
                    <a:pt x="71586" y="37638"/>
                  </a:lnTo>
                  <a:cubicBezTo>
                    <a:pt x="68036" y="30685"/>
                    <a:pt x="68036" y="22451"/>
                    <a:pt x="71586" y="15498"/>
                  </a:cubicBezTo>
                  <a:cubicBezTo>
                    <a:pt x="75763" y="10567"/>
                    <a:pt x="82147" y="8070"/>
                    <a:pt x="88560" y="8856"/>
                  </a:cubicBezTo>
                  <a:lnTo>
                    <a:pt x="88560" y="8856"/>
                  </a:lnTo>
                  <a:cubicBezTo>
                    <a:pt x="86663" y="5254"/>
                    <a:pt x="83866" y="2203"/>
                    <a:pt x="80442" y="0"/>
                  </a:cubicBezTo>
                  <a:cubicBezTo>
                    <a:pt x="75276" y="0"/>
                    <a:pt x="64206" y="0"/>
                    <a:pt x="61254" y="22140"/>
                  </a:cubicBezTo>
                  <a:lnTo>
                    <a:pt x="61254" y="22140"/>
                  </a:lnTo>
                  <a:lnTo>
                    <a:pt x="56826" y="22140"/>
                  </a:lnTo>
                  <a:cubicBezTo>
                    <a:pt x="31734" y="6642"/>
                    <a:pt x="5166" y="3690"/>
                    <a:pt x="0" y="22140"/>
                  </a:cubicBezTo>
                  <a:lnTo>
                    <a:pt x="0" y="22140"/>
                  </a:lnTo>
                  <a:cubicBezTo>
                    <a:pt x="1351" y="16829"/>
                    <a:pt x="5675" y="12792"/>
                    <a:pt x="11070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BE2B5488-0BFA-48FE-930B-274C6BC0DE3A}"/>
                </a:ext>
              </a:extLst>
            </p:cNvPr>
            <p:cNvSpPr/>
            <p:nvPr/>
          </p:nvSpPr>
          <p:spPr>
            <a:xfrm>
              <a:off x="3872821" y="3393874"/>
              <a:ext cx="61253" cy="17175"/>
            </a:xfrm>
            <a:custGeom>
              <a:avLst/>
              <a:gdLst>
                <a:gd name="connsiteX0" fmla="*/ 1476 w 61253"/>
                <a:gd name="connsiteY0" fmla="*/ 5368 h 17175"/>
                <a:gd name="connsiteX1" fmla="*/ 39114 w 61253"/>
                <a:gd name="connsiteY1" fmla="*/ 17176 h 17175"/>
                <a:gd name="connsiteX2" fmla="*/ 50922 w 61253"/>
                <a:gd name="connsiteY2" fmla="*/ 13486 h 17175"/>
                <a:gd name="connsiteX3" fmla="*/ 61254 w 61253"/>
                <a:gd name="connsiteY3" fmla="*/ 13486 h 17175"/>
                <a:gd name="connsiteX4" fmla="*/ 0 w 61253"/>
                <a:gd name="connsiteY4" fmla="*/ 2416 h 17175"/>
                <a:gd name="connsiteX5" fmla="*/ 3690 w 61253"/>
                <a:gd name="connsiteY5" fmla="*/ 2416 h 1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253" h="17175">
                  <a:moveTo>
                    <a:pt x="1476" y="5368"/>
                  </a:moveTo>
                  <a:cubicBezTo>
                    <a:pt x="14922" y="5448"/>
                    <a:pt x="28029" y="9561"/>
                    <a:pt x="39114" y="17176"/>
                  </a:cubicBezTo>
                  <a:cubicBezTo>
                    <a:pt x="42560" y="14724"/>
                    <a:pt x="46693" y="13432"/>
                    <a:pt x="50922" y="13486"/>
                  </a:cubicBezTo>
                  <a:cubicBezTo>
                    <a:pt x="54324" y="12747"/>
                    <a:pt x="57852" y="12747"/>
                    <a:pt x="61254" y="13486"/>
                  </a:cubicBezTo>
                  <a:cubicBezTo>
                    <a:pt x="43468" y="944"/>
                    <a:pt x="21055" y="-3107"/>
                    <a:pt x="0" y="2416"/>
                  </a:cubicBezTo>
                  <a:lnTo>
                    <a:pt x="3690" y="24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568AB16F-1315-47C5-A7F9-DCFD1D1B4883}"/>
                </a:ext>
              </a:extLst>
            </p:cNvPr>
            <p:cNvSpPr/>
            <p:nvPr/>
          </p:nvSpPr>
          <p:spPr>
            <a:xfrm>
              <a:off x="3920052" y="3411096"/>
              <a:ext cx="64944" cy="29473"/>
            </a:xfrm>
            <a:custGeom>
              <a:avLst/>
              <a:gdLst>
                <a:gd name="connsiteX0" fmla="*/ 41328 w 64944"/>
                <a:gd name="connsiteY0" fmla="*/ 17666 h 29473"/>
                <a:gd name="connsiteX1" fmla="*/ 24354 w 64944"/>
                <a:gd name="connsiteY1" fmla="*/ 9548 h 29473"/>
                <a:gd name="connsiteX2" fmla="*/ 12546 w 64944"/>
                <a:gd name="connsiteY2" fmla="*/ 692 h 29473"/>
                <a:gd name="connsiteX3" fmla="*/ 12546 w 64944"/>
                <a:gd name="connsiteY3" fmla="*/ 692 h 29473"/>
                <a:gd name="connsiteX4" fmla="*/ 12546 w 64944"/>
                <a:gd name="connsiteY4" fmla="*/ 692 h 29473"/>
                <a:gd name="connsiteX5" fmla="*/ 0 w 64944"/>
                <a:gd name="connsiteY5" fmla="*/ 692 h 29473"/>
                <a:gd name="connsiteX6" fmla="*/ 3690 w 64944"/>
                <a:gd name="connsiteY6" fmla="*/ 11024 h 29473"/>
                <a:gd name="connsiteX7" fmla="*/ 22140 w 64944"/>
                <a:gd name="connsiteY7" fmla="*/ 23570 h 29473"/>
                <a:gd name="connsiteX8" fmla="*/ 33210 w 64944"/>
                <a:gd name="connsiteY8" fmla="*/ 29474 h 29473"/>
                <a:gd name="connsiteX9" fmla="*/ 39114 w 64944"/>
                <a:gd name="connsiteY9" fmla="*/ 29474 h 29473"/>
                <a:gd name="connsiteX10" fmla="*/ 39114 w 64944"/>
                <a:gd name="connsiteY10" fmla="*/ 29474 h 29473"/>
                <a:gd name="connsiteX11" fmla="*/ 64944 w 64944"/>
                <a:gd name="connsiteY11" fmla="*/ 29474 h 29473"/>
                <a:gd name="connsiteX12" fmla="*/ 64944 w 64944"/>
                <a:gd name="connsiteY12" fmla="*/ 29474 h 29473"/>
                <a:gd name="connsiteX13" fmla="*/ 41328 w 64944"/>
                <a:gd name="connsiteY13" fmla="*/ 17666 h 2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944" h="29473">
                  <a:moveTo>
                    <a:pt x="41328" y="17666"/>
                  </a:moveTo>
                  <a:cubicBezTo>
                    <a:pt x="35114" y="16326"/>
                    <a:pt x="29299" y="13546"/>
                    <a:pt x="24354" y="9548"/>
                  </a:cubicBezTo>
                  <a:cubicBezTo>
                    <a:pt x="21085" y="5800"/>
                    <a:pt x="17063" y="2782"/>
                    <a:pt x="12546" y="692"/>
                  </a:cubicBezTo>
                  <a:cubicBezTo>
                    <a:pt x="12546" y="692"/>
                    <a:pt x="12546" y="692"/>
                    <a:pt x="12546" y="692"/>
                  </a:cubicBezTo>
                  <a:lnTo>
                    <a:pt x="12546" y="692"/>
                  </a:lnTo>
                  <a:cubicBezTo>
                    <a:pt x="8413" y="-231"/>
                    <a:pt x="4133" y="-231"/>
                    <a:pt x="0" y="692"/>
                  </a:cubicBezTo>
                  <a:lnTo>
                    <a:pt x="3690" y="11024"/>
                  </a:lnTo>
                  <a:cubicBezTo>
                    <a:pt x="9424" y="15783"/>
                    <a:pt x="15609" y="19983"/>
                    <a:pt x="22140" y="23570"/>
                  </a:cubicBezTo>
                  <a:lnTo>
                    <a:pt x="33210" y="29474"/>
                  </a:lnTo>
                  <a:lnTo>
                    <a:pt x="39114" y="29474"/>
                  </a:lnTo>
                  <a:lnTo>
                    <a:pt x="39114" y="29474"/>
                  </a:lnTo>
                  <a:cubicBezTo>
                    <a:pt x="47387" y="26070"/>
                    <a:pt x="56671" y="26070"/>
                    <a:pt x="64944" y="29474"/>
                  </a:cubicBezTo>
                  <a:lnTo>
                    <a:pt x="64944" y="29474"/>
                  </a:lnTo>
                  <a:cubicBezTo>
                    <a:pt x="58546" y="23106"/>
                    <a:pt x="50265" y="18966"/>
                    <a:pt x="41328" y="176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BFCBC0DF-6AC3-4717-A43C-E7DB6C05EF8D}"/>
                </a:ext>
              </a:extLst>
            </p:cNvPr>
            <p:cNvSpPr/>
            <p:nvPr/>
          </p:nvSpPr>
          <p:spPr>
            <a:xfrm>
              <a:off x="3870606" y="339997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C76F85A7-6241-41F0-8E58-91E922373D27}"/>
                </a:ext>
              </a:extLst>
            </p:cNvPr>
            <p:cNvSpPr/>
            <p:nvPr/>
          </p:nvSpPr>
          <p:spPr>
            <a:xfrm>
              <a:off x="3913410" y="3419906"/>
              <a:ext cx="33210" cy="26835"/>
            </a:xfrm>
            <a:custGeom>
              <a:avLst/>
              <a:gdLst>
                <a:gd name="connsiteX0" fmla="*/ 0 w 33210"/>
                <a:gd name="connsiteY0" fmla="*/ 6642 h 26835"/>
                <a:gd name="connsiteX1" fmla="*/ 8118 w 33210"/>
                <a:gd name="connsiteY1" fmla="*/ 12546 h 26835"/>
                <a:gd name="connsiteX2" fmla="*/ 16974 w 33210"/>
                <a:gd name="connsiteY2" fmla="*/ 22140 h 26835"/>
                <a:gd name="connsiteX3" fmla="*/ 20664 w 33210"/>
                <a:gd name="connsiteY3" fmla="*/ 26568 h 26835"/>
                <a:gd name="connsiteX4" fmla="*/ 33210 w 33210"/>
                <a:gd name="connsiteY4" fmla="*/ 26568 h 26835"/>
                <a:gd name="connsiteX5" fmla="*/ 2952 w 33210"/>
                <a:gd name="connsiteY5" fmla="*/ 0 h 26835"/>
                <a:gd name="connsiteX6" fmla="*/ 2952 w 33210"/>
                <a:gd name="connsiteY6" fmla="*/ 0 h 26835"/>
                <a:gd name="connsiteX7" fmla="*/ 0 w 33210"/>
                <a:gd name="connsiteY7" fmla="*/ 6642 h 26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10" h="26835">
                  <a:moveTo>
                    <a:pt x="0" y="6642"/>
                  </a:moveTo>
                  <a:lnTo>
                    <a:pt x="8118" y="12546"/>
                  </a:lnTo>
                  <a:cubicBezTo>
                    <a:pt x="11653" y="15155"/>
                    <a:pt x="14657" y="18410"/>
                    <a:pt x="16974" y="22140"/>
                  </a:cubicBezTo>
                  <a:lnTo>
                    <a:pt x="20664" y="26568"/>
                  </a:lnTo>
                  <a:cubicBezTo>
                    <a:pt x="24841" y="26924"/>
                    <a:pt x="29033" y="26924"/>
                    <a:pt x="33210" y="26568"/>
                  </a:cubicBezTo>
                  <a:cubicBezTo>
                    <a:pt x="24384" y="16371"/>
                    <a:pt x="14207" y="7432"/>
                    <a:pt x="2952" y="0"/>
                  </a:cubicBezTo>
                  <a:lnTo>
                    <a:pt x="2952" y="0"/>
                  </a:lnTo>
                  <a:cubicBezTo>
                    <a:pt x="1432" y="1934"/>
                    <a:pt x="413" y="4216"/>
                    <a:pt x="0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13482E64-25F0-4CF4-A13C-95F1DBE97AF6}"/>
                </a:ext>
              </a:extLst>
            </p:cNvPr>
            <p:cNvSpPr/>
            <p:nvPr/>
          </p:nvSpPr>
          <p:spPr>
            <a:xfrm>
              <a:off x="3883152" y="3407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0C70CD36-2C43-40E6-B9C8-388C5E86997F}"/>
                </a:ext>
              </a:extLst>
            </p:cNvPr>
            <p:cNvSpPr/>
            <p:nvPr/>
          </p:nvSpPr>
          <p:spPr>
            <a:xfrm>
              <a:off x="3886843" y="3407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F7446710-910F-4962-B63A-E2FB43BE2288}"/>
                </a:ext>
              </a:extLst>
            </p:cNvPr>
            <p:cNvSpPr/>
            <p:nvPr/>
          </p:nvSpPr>
          <p:spPr>
            <a:xfrm>
              <a:off x="3899389" y="3407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FCC81631-DC14-4F30-91F9-DC34607891BB}"/>
                </a:ext>
              </a:extLst>
            </p:cNvPr>
            <p:cNvSpPr/>
            <p:nvPr/>
          </p:nvSpPr>
          <p:spPr>
            <a:xfrm>
              <a:off x="3891271" y="3407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C34735F7-7AA1-4CC2-8873-4A7AA963331A}"/>
                </a:ext>
              </a:extLst>
            </p:cNvPr>
            <p:cNvSpPr/>
            <p:nvPr/>
          </p:nvSpPr>
          <p:spPr>
            <a:xfrm>
              <a:off x="3883891" y="3407128"/>
              <a:ext cx="21401" cy="10563"/>
            </a:xfrm>
            <a:custGeom>
              <a:avLst/>
              <a:gdLst>
                <a:gd name="connsiteX0" fmla="*/ 8856 w 21401"/>
                <a:gd name="connsiteY0" fmla="*/ 4659 h 10563"/>
                <a:gd name="connsiteX1" fmla="*/ 12546 w 21401"/>
                <a:gd name="connsiteY1" fmla="*/ 4659 h 10563"/>
                <a:gd name="connsiteX2" fmla="*/ 21402 w 21401"/>
                <a:gd name="connsiteY2" fmla="*/ 10563 h 10563"/>
                <a:gd name="connsiteX3" fmla="*/ 21402 w 21401"/>
                <a:gd name="connsiteY3" fmla="*/ 6135 h 10563"/>
                <a:gd name="connsiteX4" fmla="*/ 0 w 21401"/>
                <a:gd name="connsiteY4" fmla="*/ 231 h 10563"/>
                <a:gd name="connsiteX5" fmla="*/ 7380 w 21401"/>
                <a:gd name="connsiteY5" fmla="*/ 231 h 10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01" h="10563">
                  <a:moveTo>
                    <a:pt x="8856" y="4659"/>
                  </a:moveTo>
                  <a:lnTo>
                    <a:pt x="12546" y="4659"/>
                  </a:lnTo>
                  <a:lnTo>
                    <a:pt x="21402" y="10563"/>
                  </a:lnTo>
                  <a:cubicBezTo>
                    <a:pt x="21402" y="10563"/>
                    <a:pt x="21402" y="6873"/>
                    <a:pt x="21402" y="6135"/>
                  </a:cubicBezTo>
                  <a:cubicBezTo>
                    <a:pt x="15343" y="1384"/>
                    <a:pt x="7638" y="-742"/>
                    <a:pt x="0" y="231"/>
                  </a:cubicBezTo>
                  <a:lnTo>
                    <a:pt x="7380" y="231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E0F67CAB-8FC4-4623-A9FC-DCF2EB655D49}"/>
                </a:ext>
              </a:extLst>
            </p:cNvPr>
            <p:cNvSpPr/>
            <p:nvPr/>
          </p:nvSpPr>
          <p:spPr>
            <a:xfrm>
              <a:off x="3776143" y="34996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633B2F44-DC4F-4E1C-A740-B483AB16CDC1}"/>
                </a:ext>
              </a:extLst>
            </p:cNvPr>
            <p:cNvSpPr/>
            <p:nvPr/>
          </p:nvSpPr>
          <p:spPr>
            <a:xfrm>
              <a:off x="3776143" y="35003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A5ACE4FD-53DF-427D-8A80-4C74E67AC59B}"/>
                </a:ext>
              </a:extLst>
            </p:cNvPr>
            <p:cNvSpPr/>
            <p:nvPr/>
          </p:nvSpPr>
          <p:spPr>
            <a:xfrm>
              <a:off x="3776143" y="3489258"/>
              <a:ext cx="70109" cy="14779"/>
            </a:xfrm>
            <a:custGeom>
              <a:avLst/>
              <a:gdLst>
                <a:gd name="connsiteX0" fmla="*/ 37638 w 70109"/>
                <a:gd name="connsiteY0" fmla="*/ 11828 h 14779"/>
                <a:gd name="connsiteX1" fmla="*/ 64944 w 70109"/>
                <a:gd name="connsiteY1" fmla="*/ 11828 h 14779"/>
                <a:gd name="connsiteX2" fmla="*/ 70110 w 70109"/>
                <a:gd name="connsiteY2" fmla="*/ 4448 h 14779"/>
                <a:gd name="connsiteX3" fmla="*/ 70110 w 70109"/>
                <a:gd name="connsiteY3" fmla="*/ 4448 h 14779"/>
                <a:gd name="connsiteX4" fmla="*/ 40590 w 70109"/>
                <a:gd name="connsiteY4" fmla="*/ 19 h 14779"/>
                <a:gd name="connsiteX5" fmla="*/ 0 w 70109"/>
                <a:gd name="connsiteY5" fmla="*/ 14779 h 14779"/>
                <a:gd name="connsiteX6" fmla="*/ 17712 w 70109"/>
                <a:gd name="connsiteY6" fmla="*/ 14779 h 14779"/>
                <a:gd name="connsiteX7" fmla="*/ 37638 w 70109"/>
                <a:gd name="connsiteY7" fmla="*/ 11828 h 1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109" h="14779">
                  <a:moveTo>
                    <a:pt x="37638" y="11828"/>
                  </a:moveTo>
                  <a:cubicBezTo>
                    <a:pt x="46649" y="9999"/>
                    <a:pt x="55933" y="9999"/>
                    <a:pt x="64944" y="11828"/>
                  </a:cubicBezTo>
                  <a:cubicBezTo>
                    <a:pt x="65970" y="8947"/>
                    <a:pt x="67756" y="6397"/>
                    <a:pt x="70110" y="4448"/>
                  </a:cubicBezTo>
                  <a:lnTo>
                    <a:pt x="70110" y="4448"/>
                  </a:lnTo>
                  <a:cubicBezTo>
                    <a:pt x="60066" y="5131"/>
                    <a:pt x="49992" y="3620"/>
                    <a:pt x="40590" y="19"/>
                  </a:cubicBezTo>
                  <a:cubicBezTo>
                    <a:pt x="25682" y="-364"/>
                    <a:pt x="11181" y="4909"/>
                    <a:pt x="0" y="14779"/>
                  </a:cubicBezTo>
                  <a:lnTo>
                    <a:pt x="17712" y="14779"/>
                  </a:lnTo>
                  <a:cubicBezTo>
                    <a:pt x="24457" y="14711"/>
                    <a:pt x="31166" y="13718"/>
                    <a:pt x="37638" y="118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3A9EB3F2-D6E6-4AE9-B158-552FCBC54751}"/>
                </a:ext>
              </a:extLst>
            </p:cNvPr>
            <p:cNvSpPr/>
            <p:nvPr/>
          </p:nvSpPr>
          <p:spPr>
            <a:xfrm>
              <a:off x="3723744" y="3496506"/>
              <a:ext cx="129888" cy="17125"/>
            </a:xfrm>
            <a:custGeom>
              <a:avLst/>
              <a:gdLst>
                <a:gd name="connsiteX0" fmla="*/ 92250 w 129888"/>
                <a:gd name="connsiteY0" fmla="*/ 14911 h 17125"/>
                <a:gd name="connsiteX1" fmla="*/ 129888 w 129888"/>
                <a:gd name="connsiteY1" fmla="*/ 14911 h 17125"/>
                <a:gd name="connsiteX2" fmla="*/ 117342 w 129888"/>
                <a:gd name="connsiteY2" fmla="*/ 1627 h 17125"/>
                <a:gd name="connsiteX3" fmla="*/ 90036 w 129888"/>
                <a:gd name="connsiteY3" fmla="*/ 1627 h 17125"/>
                <a:gd name="connsiteX4" fmla="*/ 67158 w 129888"/>
                <a:gd name="connsiteY4" fmla="*/ 1627 h 17125"/>
                <a:gd name="connsiteX5" fmla="*/ 0 w 129888"/>
                <a:gd name="connsiteY5" fmla="*/ 17125 h 17125"/>
                <a:gd name="connsiteX6" fmla="*/ 29520 w 129888"/>
                <a:gd name="connsiteY6" fmla="*/ 7531 h 17125"/>
                <a:gd name="connsiteX7" fmla="*/ 50922 w 129888"/>
                <a:gd name="connsiteY7" fmla="*/ 7531 h 17125"/>
                <a:gd name="connsiteX8" fmla="*/ 71586 w 129888"/>
                <a:gd name="connsiteY8" fmla="*/ 7531 h 1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88" h="17125">
                  <a:moveTo>
                    <a:pt x="92250" y="14911"/>
                  </a:moveTo>
                  <a:cubicBezTo>
                    <a:pt x="104789" y="14199"/>
                    <a:pt x="117349" y="14199"/>
                    <a:pt x="129888" y="14911"/>
                  </a:cubicBezTo>
                  <a:cubicBezTo>
                    <a:pt x="121032" y="14911"/>
                    <a:pt x="116604" y="6793"/>
                    <a:pt x="117342" y="1627"/>
                  </a:cubicBezTo>
                  <a:cubicBezTo>
                    <a:pt x="108331" y="-201"/>
                    <a:pt x="99047" y="-201"/>
                    <a:pt x="90036" y="1627"/>
                  </a:cubicBezTo>
                  <a:cubicBezTo>
                    <a:pt x="82457" y="2816"/>
                    <a:pt x="74737" y="2816"/>
                    <a:pt x="67158" y="1627"/>
                  </a:cubicBezTo>
                  <a:cubicBezTo>
                    <a:pt x="23616" y="-2801"/>
                    <a:pt x="3690" y="1627"/>
                    <a:pt x="0" y="17125"/>
                  </a:cubicBezTo>
                  <a:cubicBezTo>
                    <a:pt x="8258" y="10281"/>
                    <a:pt x="18819" y="6850"/>
                    <a:pt x="29520" y="7531"/>
                  </a:cubicBezTo>
                  <a:lnTo>
                    <a:pt x="50922" y="7531"/>
                  </a:lnTo>
                  <a:cubicBezTo>
                    <a:pt x="57734" y="8965"/>
                    <a:pt x="64774" y="8965"/>
                    <a:pt x="71586" y="753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1B721876-338C-4E7B-90B4-1E28C2635784}"/>
                </a:ext>
              </a:extLst>
            </p:cNvPr>
            <p:cNvSpPr/>
            <p:nvPr/>
          </p:nvSpPr>
          <p:spPr>
            <a:xfrm>
              <a:off x="3862489" y="34140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B0649C0B-5C0C-4769-91D2-0293BCCF64AD}"/>
                </a:ext>
              </a:extLst>
            </p:cNvPr>
            <p:cNvSpPr/>
            <p:nvPr/>
          </p:nvSpPr>
          <p:spPr>
            <a:xfrm>
              <a:off x="3855108" y="34140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B8635B34-9FB8-4067-B890-D16A6DA80F0C}"/>
                </a:ext>
              </a:extLst>
            </p:cNvPr>
            <p:cNvSpPr/>
            <p:nvPr/>
          </p:nvSpPr>
          <p:spPr>
            <a:xfrm>
              <a:off x="3903079" y="3425072"/>
              <a:ext cx="73800" cy="5165"/>
            </a:xfrm>
            <a:custGeom>
              <a:avLst/>
              <a:gdLst>
                <a:gd name="connsiteX0" fmla="*/ 0 w 73800"/>
                <a:gd name="connsiteY0" fmla="*/ 0 h 5165"/>
                <a:gd name="connsiteX1" fmla="*/ 0 w 73800"/>
                <a:gd name="connsiteY1" fmla="*/ 5166 h 5165"/>
                <a:gd name="connsiteX2" fmla="*/ 0 w 73800"/>
                <a:gd name="connsiteY2" fmla="*/ 5166 h 5165"/>
                <a:gd name="connsiteX3" fmla="*/ 0 w 73800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0"/>
                  </a:moveTo>
                  <a:cubicBezTo>
                    <a:pt x="0" y="0"/>
                    <a:pt x="0" y="0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14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7586A8B1-10C8-49A9-86C0-FFD4E0365FD9}"/>
                </a:ext>
              </a:extLst>
            </p:cNvPr>
            <p:cNvSpPr/>
            <p:nvPr/>
          </p:nvSpPr>
          <p:spPr>
            <a:xfrm>
              <a:off x="3841087" y="342507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0BD71D41-7813-4F38-BB53-707B06AC39F3}"/>
                </a:ext>
              </a:extLst>
            </p:cNvPr>
            <p:cNvSpPr/>
            <p:nvPr/>
          </p:nvSpPr>
          <p:spPr>
            <a:xfrm>
              <a:off x="3763556" y="3438209"/>
              <a:ext cx="127714" cy="53770"/>
            </a:xfrm>
            <a:custGeom>
              <a:avLst/>
              <a:gdLst>
                <a:gd name="connsiteX0" fmla="*/ 12587 w 127714"/>
                <a:gd name="connsiteY0" fmla="*/ 38522 h 53770"/>
                <a:gd name="connsiteX1" fmla="*/ 12587 w 127714"/>
                <a:gd name="connsiteY1" fmla="*/ 30404 h 53770"/>
                <a:gd name="connsiteX2" fmla="*/ 28823 w 127714"/>
                <a:gd name="connsiteY2" fmla="*/ 25238 h 53770"/>
                <a:gd name="connsiteX3" fmla="*/ 102623 w 127714"/>
                <a:gd name="connsiteY3" fmla="*/ 45902 h 53770"/>
                <a:gd name="connsiteX4" fmla="*/ 127715 w 127714"/>
                <a:gd name="connsiteY4" fmla="*/ 45902 h 53770"/>
                <a:gd name="connsiteX5" fmla="*/ 118859 w 127714"/>
                <a:gd name="connsiteY5" fmla="*/ 45902 h 53770"/>
                <a:gd name="connsiteX6" fmla="*/ 110003 w 127714"/>
                <a:gd name="connsiteY6" fmla="*/ 38522 h 53770"/>
                <a:gd name="connsiteX7" fmla="*/ 110003 w 127714"/>
                <a:gd name="connsiteY7" fmla="*/ 34094 h 53770"/>
                <a:gd name="connsiteX8" fmla="*/ 94505 w 127714"/>
                <a:gd name="connsiteY8" fmla="*/ 14906 h 53770"/>
                <a:gd name="connsiteX9" fmla="*/ 115169 w 127714"/>
                <a:gd name="connsiteY9" fmla="*/ 4574 h 53770"/>
                <a:gd name="connsiteX10" fmla="*/ 84911 w 127714"/>
                <a:gd name="connsiteY10" fmla="*/ 4574 h 53770"/>
                <a:gd name="connsiteX11" fmla="*/ 79745 w 127714"/>
                <a:gd name="connsiteY11" fmla="*/ 25976 h 53770"/>
                <a:gd name="connsiteX12" fmla="*/ 79745 w 127714"/>
                <a:gd name="connsiteY12" fmla="*/ 25976 h 53770"/>
                <a:gd name="connsiteX13" fmla="*/ 75317 w 127714"/>
                <a:gd name="connsiteY13" fmla="*/ 25976 h 53770"/>
                <a:gd name="connsiteX14" fmla="*/ 1517 w 127714"/>
                <a:gd name="connsiteY14" fmla="*/ 33356 h 53770"/>
                <a:gd name="connsiteX15" fmla="*/ 1517 w 127714"/>
                <a:gd name="connsiteY15" fmla="*/ 47378 h 53770"/>
                <a:gd name="connsiteX16" fmla="*/ 22919 w 127714"/>
                <a:gd name="connsiteY16" fmla="*/ 47378 h 53770"/>
                <a:gd name="connsiteX17" fmla="*/ 22919 w 127714"/>
                <a:gd name="connsiteY17" fmla="*/ 47378 h 53770"/>
                <a:gd name="connsiteX18" fmla="*/ 12587 w 127714"/>
                <a:gd name="connsiteY18" fmla="*/ 38522 h 53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7714" h="53770">
                  <a:moveTo>
                    <a:pt x="12587" y="38522"/>
                  </a:moveTo>
                  <a:cubicBezTo>
                    <a:pt x="12587" y="38522"/>
                    <a:pt x="12587" y="34094"/>
                    <a:pt x="12587" y="30404"/>
                  </a:cubicBezTo>
                  <a:cubicBezTo>
                    <a:pt x="16896" y="26242"/>
                    <a:pt x="22904" y="24331"/>
                    <a:pt x="28823" y="25238"/>
                  </a:cubicBezTo>
                  <a:cubicBezTo>
                    <a:pt x="54579" y="26991"/>
                    <a:pt x="79700" y="34025"/>
                    <a:pt x="102623" y="45902"/>
                  </a:cubicBezTo>
                  <a:lnTo>
                    <a:pt x="127715" y="45902"/>
                  </a:lnTo>
                  <a:lnTo>
                    <a:pt x="118859" y="45902"/>
                  </a:lnTo>
                  <a:cubicBezTo>
                    <a:pt x="110741" y="45902"/>
                    <a:pt x="110003" y="39998"/>
                    <a:pt x="110003" y="38522"/>
                  </a:cubicBezTo>
                  <a:lnTo>
                    <a:pt x="110003" y="34094"/>
                  </a:lnTo>
                  <a:cubicBezTo>
                    <a:pt x="101885" y="28190"/>
                    <a:pt x="93029" y="20810"/>
                    <a:pt x="94505" y="14906"/>
                  </a:cubicBezTo>
                  <a:cubicBezTo>
                    <a:pt x="95981" y="9002"/>
                    <a:pt x="101885" y="6788"/>
                    <a:pt x="115169" y="4574"/>
                  </a:cubicBezTo>
                  <a:cubicBezTo>
                    <a:pt x="106003" y="-1525"/>
                    <a:pt x="94077" y="-1525"/>
                    <a:pt x="84911" y="4574"/>
                  </a:cubicBezTo>
                  <a:cubicBezTo>
                    <a:pt x="80173" y="10626"/>
                    <a:pt x="78291" y="18431"/>
                    <a:pt x="79745" y="25976"/>
                  </a:cubicBezTo>
                  <a:lnTo>
                    <a:pt x="79745" y="25976"/>
                  </a:lnTo>
                  <a:lnTo>
                    <a:pt x="75317" y="25976"/>
                  </a:lnTo>
                  <a:cubicBezTo>
                    <a:pt x="39155" y="14168"/>
                    <a:pt x="9635" y="17120"/>
                    <a:pt x="1517" y="33356"/>
                  </a:cubicBezTo>
                  <a:cubicBezTo>
                    <a:pt x="-506" y="37811"/>
                    <a:pt x="-506" y="42923"/>
                    <a:pt x="1517" y="47378"/>
                  </a:cubicBezTo>
                  <a:cubicBezTo>
                    <a:pt x="6683" y="54758"/>
                    <a:pt x="19967" y="56972"/>
                    <a:pt x="22919" y="47378"/>
                  </a:cubicBezTo>
                  <a:lnTo>
                    <a:pt x="22919" y="47378"/>
                  </a:lnTo>
                  <a:cubicBezTo>
                    <a:pt x="18107" y="46548"/>
                    <a:pt x="14144" y="43148"/>
                    <a:pt x="12587" y="3852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93B11653-6D30-4452-90BF-452442E6672E}"/>
                </a:ext>
              </a:extLst>
            </p:cNvPr>
            <p:cNvSpPr/>
            <p:nvPr/>
          </p:nvSpPr>
          <p:spPr>
            <a:xfrm>
              <a:off x="3801235" y="34501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C5D0F7B7-0677-420C-BEE9-86A7AF822E6A}"/>
                </a:ext>
              </a:extLst>
            </p:cNvPr>
            <p:cNvSpPr/>
            <p:nvPr/>
          </p:nvSpPr>
          <p:spPr>
            <a:xfrm>
              <a:off x="3842562" y="345754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A112E96D-E66C-40B9-B95B-A9CE97A5BEB9}"/>
                </a:ext>
              </a:extLst>
            </p:cNvPr>
            <p:cNvSpPr/>
            <p:nvPr/>
          </p:nvSpPr>
          <p:spPr>
            <a:xfrm>
              <a:off x="3788689" y="34509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9711DB97-C259-4143-BF96-ED6A1BE71D47}"/>
                </a:ext>
              </a:extLst>
            </p:cNvPr>
            <p:cNvSpPr/>
            <p:nvPr/>
          </p:nvSpPr>
          <p:spPr>
            <a:xfrm>
              <a:off x="3781308" y="34523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04B2E89A-6A80-477E-A3FD-3C63276B33AD}"/>
                </a:ext>
              </a:extLst>
            </p:cNvPr>
            <p:cNvSpPr/>
            <p:nvPr/>
          </p:nvSpPr>
          <p:spPr>
            <a:xfrm>
              <a:off x="3788689" y="34811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BA96476D-7AB7-4113-8F24-BD70521FFA20}"/>
                </a:ext>
              </a:extLst>
            </p:cNvPr>
            <p:cNvSpPr/>
            <p:nvPr/>
          </p:nvSpPr>
          <p:spPr>
            <a:xfrm>
              <a:off x="3787212" y="34848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9A04E72D-B083-46EA-825D-2E8861CDA598}"/>
                </a:ext>
              </a:extLst>
            </p:cNvPr>
            <p:cNvSpPr/>
            <p:nvPr/>
          </p:nvSpPr>
          <p:spPr>
            <a:xfrm>
              <a:off x="3811447" y="3471565"/>
              <a:ext cx="48089" cy="16974"/>
            </a:xfrm>
            <a:custGeom>
              <a:avLst/>
              <a:gdLst>
                <a:gd name="connsiteX0" fmla="*/ 120 w 48089"/>
                <a:gd name="connsiteY0" fmla="*/ 9594 h 16974"/>
                <a:gd name="connsiteX1" fmla="*/ 32592 w 48089"/>
                <a:gd name="connsiteY1" fmla="*/ 16974 h 16974"/>
                <a:gd name="connsiteX2" fmla="*/ 38496 w 48089"/>
                <a:gd name="connsiteY2" fmla="*/ 16974 h 16974"/>
                <a:gd name="connsiteX3" fmla="*/ 48090 w 48089"/>
                <a:gd name="connsiteY3" fmla="*/ 11808 h 16974"/>
                <a:gd name="connsiteX4" fmla="*/ 27426 w 48089"/>
                <a:gd name="connsiteY4" fmla="*/ 11808 h 16974"/>
                <a:gd name="connsiteX5" fmla="*/ 858 w 48089"/>
                <a:gd name="connsiteY5" fmla="*/ 0 h 16974"/>
                <a:gd name="connsiteX6" fmla="*/ 858 w 48089"/>
                <a:gd name="connsiteY6" fmla="*/ 3690 h 16974"/>
                <a:gd name="connsiteX7" fmla="*/ 120 w 48089"/>
                <a:gd name="connsiteY7" fmla="*/ 959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089" h="16974">
                  <a:moveTo>
                    <a:pt x="120" y="9594"/>
                  </a:moveTo>
                  <a:cubicBezTo>
                    <a:pt x="5286" y="16236"/>
                    <a:pt x="18570" y="16974"/>
                    <a:pt x="32592" y="16974"/>
                  </a:cubicBezTo>
                  <a:lnTo>
                    <a:pt x="38496" y="16974"/>
                  </a:lnTo>
                  <a:lnTo>
                    <a:pt x="48090" y="11808"/>
                  </a:lnTo>
                  <a:cubicBezTo>
                    <a:pt x="41256" y="10624"/>
                    <a:pt x="34260" y="10624"/>
                    <a:pt x="27426" y="11808"/>
                  </a:cubicBezTo>
                  <a:cubicBezTo>
                    <a:pt x="15618" y="11808"/>
                    <a:pt x="4548" y="11808"/>
                    <a:pt x="858" y="0"/>
                  </a:cubicBezTo>
                  <a:cubicBezTo>
                    <a:pt x="578" y="1214"/>
                    <a:pt x="578" y="2476"/>
                    <a:pt x="858" y="3690"/>
                  </a:cubicBezTo>
                  <a:cubicBezTo>
                    <a:pt x="76" y="5553"/>
                    <a:pt x="-175" y="7596"/>
                    <a:pt x="120" y="95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0565C7C3-A372-40D0-BCED-20CD7C7B451C}"/>
                </a:ext>
              </a:extLst>
            </p:cNvPr>
            <p:cNvSpPr/>
            <p:nvPr/>
          </p:nvSpPr>
          <p:spPr>
            <a:xfrm>
              <a:off x="3810091" y="34700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14D84C6F-C5AE-4F85-8B34-B04AB6744B52}"/>
                </a:ext>
              </a:extLst>
            </p:cNvPr>
            <p:cNvSpPr/>
            <p:nvPr/>
          </p:nvSpPr>
          <p:spPr>
            <a:xfrm>
              <a:off x="4111194" y="3507727"/>
              <a:ext cx="5165" cy="7380"/>
            </a:xfrm>
            <a:custGeom>
              <a:avLst/>
              <a:gdLst>
                <a:gd name="connsiteX0" fmla="*/ 5166 w 5165"/>
                <a:gd name="connsiteY0" fmla="*/ 0 h 7380"/>
                <a:gd name="connsiteX1" fmla="*/ 5166 w 5165"/>
                <a:gd name="connsiteY1" fmla="*/ 7380 h 7380"/>
                <a:gd name="connsiteX2" fmla="*/ 5166 w 5165"/>
                <a:gd name="connsiteY2" fmla="*/ 7380 h 7380"/>
                <a:gd name="connsiteX3" fmla="*/ 0 w 5165"/>
                <a:gd name="connsiteY3" fmla="*/ 2952 h 7380"/>
                <a:gd name="connsiteX4" fmla="*/ 0 w 5165"/>
                <a:gd name="connsiteY4" fmla="*/ 2952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">
                  <a:moveTo>
                    <a:pt x="5166" y="0"/>
                  </a:moveTo>
                  <a:cubicBezTo>
                    <a:pt x="4753" y="2443"/>
                    <a:pt x="4753" y="4937"/>
                    <a:pt x="5166" y="7380"/>
                  </a:cubicBezTo>
                  <a:lnTo>
                    <a:pt x="5166" y="7380"/>
                  </a:lnTo>
                  <a:cubicBezTo>
                    <a:pt x="5166" y="7380"/>
                    <a:pt x="5166" y="7380"/>
                    <a:pt x="0" y="2952"/>
                  </a:cubicBezTo>
                  <a:lnTo>
                    <a:pt x="0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E38A81D0-2328-4898-8CB0-D14642D7B75B}"/>
                </a:ext>
              </a:extLst>
            </p:cNvPr>
            <p:cNvSpPr/>
            <p:nvPr/>
          </p:nvSpPr>
          <p:spPr>
            <a:xfrm>
              <a:off x="4117837" y="3507727"/>
              <a:ext cx="5903" cy="4428"/>
            </a:xfrm>
            <a:custGeom>
              <a:avLst/>
              <a:gdLst>
                <a:gd name="connsiteX0" fmla="*/ 2214 w 5903"/>
                <a:gd name="connsiteY0" fmla="*/ 0 h 4428"/>
                <a:gd name="connsiteX1" fmla="*/ 5904 w 5903"/>
                <a:gd name="connsiteY1" fmla="*/ 0 h 4428"/>
                <a:gd name="connsiteX2" fmla="*/ 5904 w 5903"/>
                <a:gd name="connsiteY2" fmla="*/ 0 h 4428"/>
                <a:gd name="connsiteX3" fmla="*/ 0 w 5903"/>
                <a:gd name="connsiteY3" fmla="*/ 0 h 4428"/>
                <a:gd name="connsiteX4" fmla="*/ 0 w 5903"/>
                <a:gd name="connsiteY4" fmla="*/ 4428 h 4428"/>
                <a:gd name="connsiteX5" fmla="*/ 3690 w 5903"/>
                <a:gd name="connsiteY5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4428">
                  <a:moveTo>
                    <a:pt x="2214" y="0"/>
                  </a:moveTo>
                  <a:cubicBezTo>
                    <a:pt x="2214" y="0"/>
                    <a:pt x="5904" y="0"/>
                    <a:pt x="5904" y="0"/>
                  </a:cubicBezTo>
                  <a:cubicBezTo>
                    <a:pt x="5904" y="0"/>
                    <a:pt x="5904" y="0"/>
                    <a:pt x="5904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lnTo>
                    <a:pt x="3690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1DA65878-CE3A-4F20-8FB4-99BD61307F49}"/>
                </a:ext>
              </a:extLst>
            </p:cNvPr>
            <p:cNvSpPr/>
            <p:nvPr/>
          </p:nvSpPr>
          <p:spPr>
            <a:xfrm>
              <a:off x="4118575" y="35092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6E502A5B-4253-4C38-A73D-0980B4941907}"/>
                </a:ext>
              </a:extLst>
            </p:cNvPr>
            <p:cNvSpPr/>
            <p:nvPr/>
          </p:nvSpPr>
          <p:spPr>
            <a:xfrm>
              <a:off x="4114885" y="351584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041C8ED5-8DF1-48F7-84D8-B70B8B9DC80C}"/>
                </a:ext>
              </a:extLst>
            </p:cNvPr>
            <p:cNvSpPr/>
            <p:nvPr/>
          </p:nvSpPr>
          <p:spPr>
            <a:xfrm>
              <a:off x="4172449" y="3373411"/>
              <a:ext cx="73800" cy="327"/>
            </a:xfrm>
            <a:custGeom>
              <a:avLst/>
              <a:gdLst>
                <a:gd name="connsiteX0" fmla="*/ 0 w 73800"/>
                <a:gd name="connsiteY0" fmla="*/ 0 h 327"/>
                <a:gd name="connsiteX1" fmla="*/ 0 w 73800"/>
                <a:gd name="connsiteY1" fmla="*/ 0 h 327"/>
                <a:gd name="connsiteX2" fmla="*/ 0 w 73800"/>
                <a:gd name="connsiteY2" fmla="*/ 0 h 327"/>
                <a:gd name="connsiteX3" fmla="*/ 0 w 73800"/>
                <a:gd name="connsiteY3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DC685FC1-1E08-4118-8A60-CAEF5F099747}"/>
                </a:ext>
              </a:extLst>
            </p:cNvPr>
            <p:cNvSpPr/>
            <p:nvPr/>
          </p:nvSpPr>
          <p:spPr>
            <a:xfrm>
              <a:off x="4118575" y="3369803"/>
              <a:ext cx="53337" cy="101761"/>
            </a:xfrm>
            <a:custGeom>
              <a:avLst/>
              <a:gdLst>
                <a:gd name="connsiteX0" fmla="*/ 36900 w 53337"/>
                <a:gd name="connsiteY0" fmla="*/ 22058 h 101761"/>
                <a:gd name="connsiteX1" fmla="*/ 26568 w 53337"/>
                <a:gd name="connsiteY1" fmla="*/ 37556 h 101761"/>
                <a:gd name="connsiteX2" fmla="*/ 15498 w 53337"/>
                <a:gd name="connsiteY2" fmla="*/ 58958 h 101761"/>
                <a:gd name="connsiteX3" fmla="*/ 4428 w 53337"/>
                <a:gd name="connsiteY3" fmla="*/ 81836 h 101761"/>
                <a:gd name="connsiteX4" fmla="*/ 0 w 53337"/>
                <a:gd name="connsiteY4" fmla="*/ 97334 h 101761"/>
                <a:gd name="connsiteX5" fmla="*/ 8118 w 53337"/>
                <a:gd name="connsiteY5" fmla="*/ 101762 h 101761"/>
                <a:gd name="connsiteX6" fmla="*/ 18450 w 53337"/>
                <a:gd name="connsiteY6" fmla="*/ 90692 h 101761"/>
                <a:gd name="connsiteX7" fmla="*/ 26568 w 53337"/>
                <a:gd name="connsiteY7" fmla="*/ 70028 h 101761"/>
                <a:gd name="connsiteX8" fmla="*/ 31734 w 53337"/>
                <a:gd name="connsiteY8" fmla="*/ 51578 h 101761"/>
                <a:gd name="connsiteX9" fmla="*/ 45018 w 53337"/>
                <a:gd name="connsiteY9" fmla="*/ 22058 h 101761"/>
                <a:gd name="connsiteX10" fmla="*/ 52398 w 53337"/>
                <a:gd name="connsiteY10" fmla="*/ 3608 h 101761"/>
                <a:gd name="connsiteX11" fmla="*/ 52398 w 53337"/>
                <a:gd name="connsiteY11" fmla="*/ 3608 h 101761"/>
                <a:gd name="connsiteX12" fmla="*/ 36900 w 53337"/>
                <a:gd name="connsiteY12" fmla="*/ 22058 h 101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337" h="101761">
                  <a:moveTo>
                    <a:pt x="36900" y="22058"/>
                  </a:moveTo>
                  <a:cubicBezTo>
                    <a:pt x="31476" y="25590"/>
                    <a:pt x="27741" y="31193"/>
                    <a:pt x="26568" y="37556"/>
                  </a:cubicBezTo>
                  <a:cubicBezTo>
                    <a:pt x="26398" y="46020"/>
                    <a:pt x="22310" y="53926"/>
                    <a:pt x="15498" y="58958"/>
                  </a:cubicBezTo>
                  <a:cubicBezTo>
                    <a:pt x="7934" y="64013"/>
                    <a:pt x="3697" y="72767"/>
                    <a:pt x="4428" y="81836"/>
                  </a:cubicBezTo>
                  <a:cubicBezTo>
                    <a:pt x="4878" y="87368"/>
                    <a:pt x="3306" y="92876"/>
                    <a:pt x="0" y="97334"/>
                  </a:cubicBezTo>
                  <a:cubicBezTo>
                    <a:pt x="3048" y="98065"/>
                    <a:pt x="5852" y="99593"/>
                    <a:pt x="8118" y="101762"/>
                  </a:cubicBezTo>
                  <a:cubicBezTo>
                    <a:pt x="10989" y="97578"/>
                    <a:pt x="14472" y="93846"/>
                    <a:pt x="18450" y="90692"/>
                  </a:cubicBezTo>
                  <a:cubicBezTo>
                    <a:pt x="20229" y="83476"/>
                    <a:pt x="22959" y="76527"/>
                    <a:pt x="26568" y="70028"/>
                  </a:cubicBezTo>
                  <a:cubicBezTo>
                    <a:pt x="30738" y="64842"/>
                    <a:pt x="32605" y="58176"/>
                    <a:pt x="31734" y="51578"/>
                  </a:cubicBezTo>
                  <a:cubicBezTo>
                    <a:pt x="31262" y="40195"/>
                    <a:pt x="36184" y="29256"/>
                    <a:pt x="45018" y="22058"/>
                  </a:cubicBezTo>
                  <a:cubicBezTo>
                    <a:pt x="50922" y="16892"/>
                    <a:pt x="55350" y="11726"/>
                    <a:pt x="52398" y="3608"/>
                  </a:cubicBezTo>
                  <a:cubicBezTo>
                    <a:pt x="49446" y="-4510"/>
                    <a:pt x="52398" y="3608"/>
                    <a:pt x="52398" y="3608"/>
                  </a:cubicBezTo>
                  <a:cubicBezTo>
                    <a:pt x="49350" y="11263"/>
                    <a:pt x="43911" y="17731"/>
                    <a:pt x="36900" y="2205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EA70298F-862B-4BAD-AFC5-ACD67F937981}"/>
                </a:ext>
              </a:extLst>
            </p:cNvPr>
            <p:cNvSpPr/>
            <p:nvPr/>
          </p:nvSpPr>
          <p:spPr>
            <a:xfrm>
              <a:off x="4126693" y="3442784"/>
              <a:ext cx="73061" cy="38375"/>
            </a:xfrm>
            <a:custGeom>
              <a:avLst/>
              <a:gdLst>
                <a:gd name="connsiteX0" fmla="*/ 65682 w 73061"/>
                <a:gd name="connsiteY0" fmla="*/ 4428 h 38375"/>
                <a:gd name="connsiteX1" fmla="*/ 59778 w 73061"/>
                <a:gd name="connsiteY1" fmla="*/ 4428 h 38375"/>
                <a:gd name="connsiteX2" fmla="*/ 36162 w 73061"/>
                <a:gd name="connsiteY2" fmla="*/ 4428 h 38375"/>
                <a:gd name="connsiteX3" fmla="*/ 22140 w 73061"/>
                <a:gd name="connsiteY3" fmla="*/ 10332 h 38375"/>
                <a:gd name="connsiteX4" fmla="*/ 14022 w 73061"/>
                <a:gd name="connsiteY4" fmla="*/ 17712 h 38375"/>
                <a:gd name="connsiteX5" fmla="*/ 0 w 73061"/>
                <a:gd name="connsiteY5" fmla="*/ 30996 h 38375"/>
                <a:gd name="connsiteX6" fmla="*/ 3690 w 73061"/>
                <a:gd name="connsiteY6" fmla="*/ 38376 h 38375"/>
                <a:gd name="connsiteX7" fmla="*/ 3690 w 73061"/>
                <a:gd name="connsiteY7" fmla="*/ 38376 h 38375"/>
                <a:gd name="connsiteX8" fmla="*/ 18450 w 73061"/>
                <a:gd name="connsiteY8" fmla="*/ 38376 h 38375"/>
                <a:gd name="connsiteX9" fmla="*/ 34686 w 73061"/>
                <a:gd name="connsiteY9" fmla="*/ 25092 h 38375"/>
                <a:gd name="connsiteX10" fmla="*/ 53136 w 73061"/>
                <a:gd name="connsiteY10" fmla="*/ 16236 h 38375"/>
                <a:gd name="connsiteX11" fmla="*/ 73062 w 73061"/>
                <a:gd name="connsiteY11" fmla="*/ 0 h 38375"/>
                <a:gd name="connsiteX12" fmla="*/ 68634 w 73061"/>
                <a:gd name="connsiteY12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061" h="38375">
                  <a:moveTo>
                    <a:pt x="65682" y="4428"/>
                  </a:moveTo>
                  <a:lnTo>
                    <a:pt x="59778" y="4428"/>
                  </a:lnTo>
                  <a:lnTo>
                    <a:pt x="36162" y="4428"/>
                  </a:lnTo>
                  <a:cubicBezTo>
                    <a:pt x="30752" y="3650"/>
                    <a:pt x="25365" y="5921"/>
                    <a:pt x="22140" y="10332"/>
                  </a:cubicBezTo>
                  <a:cubicBezTo>
                    <a:pt x="19800" y="13168"/>
                    <a:pt x="17070" y="15654"/>
                    <a:pt x="14022" y="17712"/>
                  </a:cubicBezTo>
                  <a:cubicBezTo>
                    <a:pt x="8605" y="21284"/>
                    <a:pt x="3860" y="25781"/>
                    <a:pt x="0" y="30996"/>
                  </a:cubicBezTo>
                  <a:lnTo>
                    <a:pt x="3690" y="38376"/>
                  </a:lnTo>
                  <a:lnTo>
                    <a:pt x="3690" y="38376"/>
                  </a:lnTo>
                  <a:lnTo>
                    <a:pt x="18450" y="38376"/>
                  </a:lnTo>
                  <a:cubicBezTo>
                    <a:pt x="24989" y="35542"/>
                    <a:pt x="30612" y="30942"/>
                    <a:pt x="34686" y="25092"/>
                  </a:cubicBezTo>
                  <a:cubicBezTo>
                    <a:pt x="39749" y="20271"/>
                    <a:pt x="46206" y="17173"/>
                    <a:pt x="53136" y="16236"/>
                  </a:cubicBezTo>
                  <a:cubicBezTo>
                    <a:pt x="62730" y="16236"/>
                    <a:pt x="70848" y="11070"/>
                    <a:pt x="73062" y="0"/>
                  </a:cubicBezTo>
                  <a:lnTo>
                    <a:pt x="6863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E68F2488-83F7-4F14-AAD7-48D2C34ED615}"/>
                </a:ext>
              </a:extLst>
            </p:cNvPr>
            <p:cNvSpPr/>
            <p:nvPr/>
          </p:nvSpPr>
          <p:spPr>
            <a:xfrm>
              <a:off x="4199016" y="344352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2E2B5969-6165-4EC1-9B4B-B807D74FBFD0}"/>
                </a:ext>
              </a:extLst>
            </p:cNvPr>
            <p:cNvSpPr/>
            <p:nvPr/>
          </p:nvSpPr>
          <p:spPr>
            <a:xfrm>
              <a:off x="4118575" y="3472304"/>
              <a:ext cx="115865" cy="29519"/>
            </a:xfrm>
            <a:custGeom>
              <a:avLst/>
              <a:gdLst>
                <a:gd name="connsiteX0" fmla="*/ 87084 w 115865"/>
                <a:gd name="connsiteY0" fmla="*/ 1476 h 29519"/>
                <a:gd name="connsiteX1" fmla="*/ 71586 w 115865"/>
                <a:gd name="connsiteY1" fmla="*/ 1476 h 29519"/>
                <a:gd name="connsiteX2" fmla="*/ 47232 w 115865"/>
                <a:gd name="connsiteY2" fmla="*/ 8856 h 29519"/>
                <a:gd name="connsiteX3" fmla="*/ 31734 w 115865"/>
                <a:gd name="connsiteY3" fmla="*/ 8856 h 29519"/>
                <a:gd name="connsiteX4" fmla="*/ 11808 w 115865"/>
                <a:gd name="connsiteY4" fmla="*/ 13284 h 29519"/>
                <a:gd name="connsiteX5" fmla="*/ 7380 w 115865"/>
                <a:gd name="connsiteY5" fmla="*/ 19188 h 29519"/>
                <a:gd name="connsiteX6" fmla="*/ 0 w 115865"/>
                <a:gd name="connsiteY6" fmla="*/ 29520 h 29519"/>
                <a:gd name="connsiteX7" fmla="*/ 4428 w 115865"/>
                <a:gd name="connsiteY7" fmla="*/ 29520 h 29519"/>
                <a:gd name="connsiteX8" fmla="*/ 52398 w 115865"/>
                <a:gd name="connsiteY8" fmla="*/ 14760 h 29519"/>
                <a:gd name="connsiteX9" fmla="*/ 84870 w 115865"/>
                <a:gd name="connsiteY9" fmla="*/ 8856 h 29519"/>
                <a:gd name="connsiteX10" fmla="*/ 115866 w 115865"/>
                <a:gd name="connsiteY10" fmla="*/ 0 h 29519"/>
                <a:gd name="connsiteX11" fmla="*/ 115866 w 115865"/>
                <a:gd name="connsiteY11" fmla="*/ 0 h 29519"/>
                <a:gd name="connsiteX12" fmla="*/ 87084 w 115865"/>
                <a:gd name="connsiteY12" fmla="*/ 1476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865" h="29519">
                  <a:moveTo>
                    <a:pt x="87084" y="1476"/>
                  </a:moveTo>
                  <a:lnTo>
                    <a:pt x="71586" y="1476"/>
                  </a:lnTo>
                  <a:cubicBezTo>
                    <a:pt x="62937" y="1624"/>
                    <a:pt x="54509" y="4179"/>
                    <a:pt x="47232" y="8856"/>
                  </a:cubicBezTo>
                  <a:cubicBezTo>
                    <a:pt x="42132" y="10051"/>
                    <a:pt x="36833" y="10051"/>
                    <a:pt x="31734" y="8856"/>
                  </a:cubicBezTo>
                  <a:cubicBezTo>
                    <a:pt x="24804" y="8345"/>
                    <a:pt x="17874" y="9885"/>
                    <a:pt x="11808" y="13284"/>
                  </a:cubicBezTo>
                  <a:cubicBezTo>
                    <a:pt x="10826" y="15580"/>
                    <a:pt x="9314" y="17605"/>
                    <a:pt x="7380" y="19188"/>
                  </a:cubicBezTo>
                  <a:cubicBezTo>
                    <a:pt x="4236" y="22086"/>
                    <a:pt x="1719" y="25603"/>
                    <a:pt x="0" y="29520"/>
                  </a:cubicBezTo>
                  <a:lnTo>
                    <a:pt x="4428" y="29520"/>
                  </a:lnTo>
                  <a:cubicBezTo>
                    <a:pt x="21336" y="28338"/>
                    <a:pt x="37749" y="23288"/>
                    <a:pt x="52398" y="14760"/>
                  </a:cubicBezTo>
                  <a:cubicBezTo>
                    <a:pt x="62383" y="9580"/>
                    <a:pt x="73697" y="7522"/>
                    <a:pt x="84870" y="8856"/>
                  </a:cubicBezTo>
                  <a:cubicBezTo>
                    <a:pt x="98892" y="8856"/>
                    <a:pt x="112176" y="8856"/>
                    <a:pt x="115866" y="0"/>
                  </a:cubicBezTo>
                  <a:lnTo>
                    <a:pt x="115866" y="0"/>
                  </a:lnTo>
                  <a:cubicBezTo>
                    <a:pt x="106670" y="3528"/>
                    <a:pt x="96589" y="4045"/>
                    <a:pt x="87084" y="14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D52DC825-7911-451B-BD79-1924DC47310D}"/>
                </a:ext>
              </a:extLst>
            </p:cNvPr>
            <p:cNvSpPr/>
            <p:nvPr/>
          </p:nvSpPr>
          <p:spPr>
            <a:xfrm>
              <a:off x="4182043" y="34723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053396F3-F99F-419C-9BF2-4A1BEDFD214B}"/>
                </a:ext>
              </a:extLst>
            </p:cNvPr>
            <p:cNvSpPr/>
            <p:nvPr/>
          </p:nvSpPr>
          <p:spPr>
            <a:xfrm>
              <a:off x="4234440" y="3473780"/>
              <a:ext cx="160" cy="4427"/>
            </a:xfrm>
            <a:custGeom>
              <a:avLst/>
              <a:gdLst>
                <a:gd name="connsiteX0" fmla="*/ 0 w 160"/>
                <a:gd name="connsiteY0" fmla="*/ 0 h 4427"/>
                <a:gd name="connsiteX1" fmla="*/ 0 w 160"/>
                <a:gd name="connsiteY1" fmla="*/ 0 h 4427"/>
                <a:gd name="connsiteX2" fmla="*/ 0 w 160"/>
                <a:gd name="connsiteY2" fmla="*/ 4428 h 4427"/>
                <a:gd name="connsiteX3" fmla="*/ 0 w 16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" h="4427">
                  <a:moveTo>
                    <a:pt x="0" y="0"/>
                  </a:moveTo>
                  <a:lnTo>
                    <a:pt x="0" y="0"/>
                  </a:lnTo>
                  <a:cubicBezTo>
                    <a:pt x="214" y="1469"/>
                    <a:pt x="214" y="2959"/>
                    <a:pt x="0" y="4428"/>
                  </a:cubicBezTo>
                  <a:cubicBezTo>
                    <a:pt x="214" y="2959"/>
                    <a:pt x="214" y="146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BAF96ACF-DA80-435B-8AC4-3339188E484C}"/>
                </a:ext>
              </a:extLst>
            </p:cNvPr>
            <p:cNvSpPr/>
            <p:nvPr/>
          </p:nvSpPr>
          <p:spPr>
            <a:xfrm>
              <a:off x="4193112" y="34715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BAC561A0-F4A8-4FFE-86F7-62E2EAD30A70}"/>
                </a:ext>
              </a:extLst>
            </p:cNvPr>
            <p:cNvSpPr/>
            <p:nvPr/>
          </p:nvSpPr>
          <p:spPr>
            <a:xfrm>
              <a:off x="4180566" y="34723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149B2896-1687-4908-A9F2-E36DE49C2DC7}"/>
                </a:ext>
              </a:extLst>
            </p:cNvPr>
            <p:cNvSpPr/>
            <p:nvPr/>
          </p:nvSpPr>
          <p:spPr>
            <a:xfrm>
              <a:off x="3280207" y="3372673"/>
              <a:ext cx="955870" cy="713589"/>
            </a:xfrm>
            <a:custGeom>
              <a:avLst/>
              <a:gdLst>
                <a:gd name="connsiteX0" fmla="*/ 864936 w 955870"/>
                <a:gd name="connsiteY0" fmla="*/ 108486 h 713589"/>
                <a:gd name="connsiteX1" fmla="*/ 879696 w 955870"/>
                <a:gd name="connsiteY1" fmla="*/ 95940 h 713589"/>
                <a:gd name="connsiteX2" fmla="*/ 897408 w 955870"/>
                <a:gd name="connsiteY2" fmla="*/ 87084 h 713589"/>
                <a:gd name="connsiteX3" fmla="*/ 917334 w 955870"/>
                <a:gd name="connsiteY3" fmla="*/ 71586 h 713589"/>
                <a:gd name="connsiteX4" fmla="*/ 917334 w 955870"/>
                <a:gd name="connsiteY4" fmla="*/ 71586 h 713589"/>
                <a:gd name="connsiteX5" fmla="*/ 917334 w 955870"/>
                <a:gd name="connsiteY5" fmla="*/ 71586 h 713589"/>
                <a:gd name="connsiteX6" fmla="*/ 889290 w 955870"/>
                <a:gd name="connsiteY6" fmla="*/ 76752 h 713589"/>
                <a:gd name="connsiteX7" fmla="*/ 866412 w 955870"/>
                <a:gd name="connsiteY7" fmla="*/ 83394 h 713589"/>
                <a:gd name="connsiteX8" fmla="*/ 859032 w 955870"/>
                <a:gd name="connsiteY8" fmla="*/ 90036 h 713589"/>
                <a:gd name="connsiteX9" fmla="*/ 859032 w 955870"/>
                <a:gd name="connsiteY9" fmla="*/ 90036 h 713589"/>
                <a:gd name="connsiteX10" fmla="*/ 868626 w 955870"/>
                <a:gd name="connsiteY10" fmla="*/ 67896 h 713589"/>
                <a:gd name="connsiteX11" fmla="*/ 873792 w 955870"/>
                <a:gd name="connsiteY11" fmla="*/ 48708 h 713589"/>
                <a:gd name="connsiteX12" fmla="*/ 887076 w 955870"/>
                <a:gd name="connsiteY12" fmla="*/ 19926 h 713589"/>
                <a:gd name="connsiteX13" fmla="*/ 894456 w 955870"/>
                <a:gd name="connsiteY13" fmla="*/ 3690 h 713589"/>
                <a:gd name="connsiteX14" fmla="*/ 894456 w 955870"/>
                <a:gd name="connsiteY14" fmla="*/ 3690 h 713589"/>
                <a:gd name="connsiteX15" fmla="*/ 894456 w 955870"/>
                <a:gd name="connsiteY15" fmla="*/ 3690 h 713589"/>
                <a:gd name="connsiteX16" fmla="*/ 887076 w 955870"/>
                <a:gd name="connsiteY16" fmla="*/ 22140 h 713589"/>
                <a:gd name="connsiteX17" fmla="*/ 873792 w 955870"/>
                <a:gd name="connsiteY17" fmla="*/ 51660 h 713589"/>
                <a:gd name="connsiteX18" fmla="*/ 868626 w 955870"/>
                <a:gd name="connsiteY18" fmla="*/ 70110 h 713589"/>
                <a:gd name="connsiteX19" fmla="*/ 859032 w 955870"/>
                <a:gd name="connsiteY19" fmla="*/ 93726 h 713589"/>
                <a:gd name="connsiteX20" fmla="*/ 848700 w 955870"/>
                <a:gd name="connsiteY20" fmla="*/ 104796 h 713589"/>
                <a:gd name="connsiteX21" fmla="*/ 840582 w 955870"/>
                <a:gd name="connsiteY21" fmla="*/ 100368 h 713589"/>
                <a:gd name="connsiteX22" fmla="*/ 845010 w 955870"/>
                <a:gd name="connsiteY22" fmla="*/ 84870 h 713589"/>
                <a:gd name="connsiteX23" fmla="*/ 856080 w 955870"/>
                <a:gd name="connsiteY23" fmla="*/ 61992 h 713589"/>
                <a:gd name="connsiteX24" fmla="*/ 864936 w 955870"/>
                <a:gd name="connsiteY24" fmla="*/ 34686 h 713589"/>
                <a:gd name="connsiteX25" fmla="*/ 875268 w 955870"/>
                <a:gd name="connsiteY25" fmla="*/ 16236 h 713589"/>
                <a:gd name="connsiteX26" fmla="*/ 891504 w 955870"/>
                <a:gd name="connsiteY26" fmla="*/ 0 h 713589"/>
                <a:gd name="connsiteX27" fmla="*/ 891504 w 955870"/>
                <a:gd name="connsiteY27" fmla="*/ 0 h 713589"/>
                <a:gd name="connsiteX28" fmla="*/ 873792 w 955870"/>
                <a:gd name="connsiteY28" fmla="*/ 19188 h 713589"/>
                <a:gd name="connsiteX29" fmla="*/ 864936 w 955870"/>
                <a:gd name="connsiteY29" fmla="*/ 34686 h 713589"/>
                <a:gd name="connsiteX30" fmla="*/ 854604 w 955870"/>
                <a:gd name="connsiteY30" fmla="*/ 55350 h 713589"/>
                <a:gd name="connsiteX31" fmla="*/ 842796 w 955870"/>
                <a:gd name="connsiteY31" fmla="*/ 78966 h 713589"/>
                <a:gd name="connsiteX32" fmla="*/ 838368 w 955870"/>
                <a:gd name="connsiteY32" fmla="*/ 94464 h 713589"/>
                <a:gd name="connsiteX33" fmla="*/ 825822 w 955870"/>
                <a:gd name="connsiteY33" fmla="*/ 94464 h 713589"/>
                <a:gd name="connsiteX34" fmla="*/ 807372 w 955870"/>
                <a:gd name="connsiteY34" fmla="*/ 94464 h 713589"/>
                <a:gd name="connsiteX35" fmla="*/ 785232 w 955870"/>
                <a:gd name="connsiteY35" fmla="*/ 84870 h 713589"/>
                <a:gd name="connsiteX36" fmla="*/ 781542 w 955870"/>
                <a:gd name="connsiteY36" fmla="*/ 84870 h 713589"/>
                <a:gd name="connsiteX37" fmla="*/ 757188 w 955870"/>
                <a:gd name="connsiteY37" fmla="*/ 65682 h 713589"/>
                <a:gd name="connsiteX38" fmla="*/ 752022 w 955870"/>
                <a:gd name="connsiteY38" fmla="*/ 70110 h 713589"/>
                <a:gd name="connsiteX39" fmla="*/ 709218 w 955870"/>
                <a:gd name="connsiteY39" fmla="*/ 64206 h 713589"/>
                <a:gd name="connsiteX40" fmla="*/ 681912 w 955870"/>
                <a:gd name="connsiteY40" fmla="*/ 48708 h 713589"/>
                <a:gd name="connsiteX41" fmla="*/ 665676 w 955870"/>
                <a:gd name="connsiteY41" fmla="*/ 40590 h 713589"/>
                <a:gd name="connsiteX42" fmla="*/ 591876 w 955870"/>
                <a:gd name="connsiteY42" fmla="*/ 19926 h 713589"/>
                <a:gd name="connsiteX43" fmla="*/ 591876 w 955870"/>
                <a:gd name="connsiteY43" fmla="*/ 19926 h 713589"/>
                <a:gd name="connsiteX44" fmla="*/ 632466 w 955870"/>
                <a:gd name="connsiteY44" fmla="*/ 31734 h 713589"/>
                <a:gd name="connsiteX45" fmla="*/ 632466 w 955870"/>
                <a:gd name="connsiteY45" fmla="*/ 31734 h 713589"/>
                <a:gd name="connsiteX46" fmla="*/ 625086 w 955870"/>
                <a:gd name="connsiteY46" fmla="*/ 31734 h 713589"/>
                <a:gd name="connsiteX47" fmla="*/ 609588 w 955870"/>
                <a:gd name="connsiteY47" fmla="*/ 31734 h 713589"/>
                <a:gd name="connsiteX48" fmla="*/ 609588 w 955870"/>
                <a:gd name="connsiteY48" fmla="*/ 31734 h 713589"/>
                <a:gd name="connsiteX49" fmla="*/ 609588 w 955870"/>
                <a:gd name="connsiteY49" fmla="*/ 31734 h 713589"/>
                <a:gd name="connsiteX50" fmla="*/ 631728 w 955870"/>
                <a:gd name="connsiteY50" fmla="*/ 41328 h 713589"/>
                <a:gd name="connsiteX51" fmla="*/ 631728 w 955870"/>
                <a:gd name="connsiteY51" fmla="*/ 46494 h 713589"/>
                <a:gd name="connsiteX52" fmla="*/ 631728 w 955870"/>
                <a:gd name="connsiteY52" fmla="*/ 51660 h 713589"/>
                <a:gd name="connsiteX53" fmla="*/ 631728 w 955870"/>
                <a:gd name="connsiteY53" fmla="*/ 51660 h 713589"/>
                <a:gd name="connsiteX54" fmla="*/ 594090 w 955870"/>
                <a:gd name="connsiteY54" fmla="*/ 35424 h 713589"/>
                <a:gd name="connsiteX55" fmla="*/ 584496 w 955870"/>
                <a:gd name="connsiteY55" fmla="*/ 35424 h 713589"/>
                <a:gd name="connsiteX56" fmla="*/ 572688 w 955870"/>
                <a:gd name="connsiteY56" fmla="*/ 42066 h 713589"/>
                <a:gd name="connsiteX57" fmla="*/ 558666 w 955870"/>
                <a:gd name="connsiteY57" fmla="*/ 42066 h 713589"/>
                <a:gd name="connsiteX58" fmla="*/ 541692 w 955870"/>
                <a:gd name="connsiteY58" fmla="*/ 49446 h 713589"/>
                <a:gd name="connsiteX59" fmla="*/ 541692 w 955870"/>
                <a:gd name="connsiteY59" fmla="*/ 49446 h 713589"/>
                <a:gd name="connsiteX60" fmla="*/ 584496 w 955870"/>
                <a:gd name="connsiteY60" fmla="*/ 49446 h 713589"/>
                <a:gd name="connsiteX61" fmla="*/ 584496 w 955870"/>
                <a:gd name="connsiteY61" fmla="*/ 49446 h 713589"/>
                <a:gd name="connsiteX62" fmla="*/ 577854 w 955870"/>
                <a:gd name="connsiteY62" fmla="*/ 54612 h 713589"/>
                <a:gd name="connsiteX63" fmla="*/ 570474 w 955870"/>
                <a:gd name="connsiteY63" fmla="*/ 54612 h 713589"/>
                <a:gd name="connsiteX64" fmla="*/ 555714 w 955870"/>
                <a:gd name="connsiteY64" fmla="*/ 54612 h 713589"/>
                <a:gd name="connsiteX65" fmla="*/ 555714 w 955870"/>
                <a:gd name="connsiteY65" fmla="*/ 54612 h 713589"/>
                <a:gd name="connsiteX66" fmla="*/ 555714 w 955870"/>
                <a:gd name="connsiteY66" fmla="*/ 54612 h 713589"/>
                <a:gd name="connsiteX67" fmla="*/ 555714 w 955870"/>
                <a:gd name="connsiteY67" fmla="*/ 54612 h 713589"/>
                <a:gd name="connsiteX68" fmla="*/ 577116 w 955870"/>
                <a:gd name="connsiteY68" fmla="*/ 54612 h 713589"/>
                <a:gd name="connsiteX69" fmla="*/ 577116 w 955870"/>
                <a:gd name="connsiteY69" fmla="*/ 68634 h 713589"/>
                <a:gd name="connsiteX70" fmla="*/ 577116 w 955870"/>
                <a:gd name="connsiteY70" fmla="*/ 68634 h 713589"/>
                <a:gd name="connsiteX71" fmla="*/ 577116 w 955870"/>
                <a:gd name="connsiteY71" fmla="*/ 68634 h 713589"/>
                <a:gd name="connsiteX72" fmla="*/ 536526 w 955870"/>
                <a:gd name="connsiteY72" fmla="*/ 59040 h 713589"/>
                <a:gd name="connsiteX73" fmla="*/ 523242 w 955870"/>
                <a:gd name="connsiteY73" fmla="*/ 59040 h 713589"/>
                <a:gd name="connsiteX74" fmla="*/ 516600 w 955870"/>
                <a:gd name="connsiteY74" fmla="*/ 59040 h 713589"/>
                <a:gd name="connsiteX75" fmla="*/ 516600 w 955870"/>
                <a:gd name="connsiteY75" fmla="*/ 59040 h 713589"/>
                <a:gd name="connsiteX76" fmla="*/ 500364 w 955870"/>
                <a:gd name="connsiteY76" fmla="*/ 72324 h 713589"/>
                <a:gd name="connsiteX77" fmla="*/ 500364 w 955870"/>
                <a:gd name="connsiteY77" fmla="*/ 86346 h 713589"/>
                <a:gd name="connsiteX78" fmla="*/ 519552 w 955870"/>
                <a:gd name="connsiteY78" fmla="*/ 92250 h 713589"/>
                <a:gd name="connsiteX79" fmla="*/ 519552 w 955870"/>
                <a:gd name="connsiteY79" fmla="*/ 92250 h 713589"/>
                <a:gd name="connsiteX80" fmla="*/ 519552 w 955870"/>
                <a:gd name="connsiteY80" fmla="*/ 92250 h 713589"/>
                <a:gd name="connsiteX81" fmla="*/ 519552 w 955870"/>
                <a:gd name="connsiteY81" fmla="*/ 92250 h 713589"/>
                <a:gd name="connsiteX82" fmla="*/ 507309 w 955870"/>
                <a:gd name="connsiteY82" fmla="*/ 107848 h 713589"/>
                <a:gd name="connsiteX83" fmla="*/ 495936 w 955870"/>
                <a:gd name="connsiteY83" fmla="*/ 104058 h 713589"/>
                <a:gd name="connsiteX84" fmla="*/ 495936 w 955870"/>
                <a:gd name="connsiteY84" fmla="*/ 95940 h 713589"/>
                <a:gd name="connsiteX85" fmla="*/ 511434 w 955870"/>
                <a:gd name="connsiteY85" fmla="*/ 91512 h 713589"/>
                <a:gd name="connsiteX86" fmla="*/ 581544 w 955870"/>
                <a:gd name="connsiteY86" fmla="*/ 112176 h 713589"/>
                <a:gd name="connsiteX87" fmla="*/ 577854 w 955870"/>
                <a:gd name="connsiteY87" fmla="*/ 112176 h 713589"/>
                <a:gd name="connsiteX88" fmla="*/ 555714 w 955870"/>
                <a:gd name="connsiteY88" fmla="*/ 107748 h 713589"/>
                <a:gd name="connsiteX89" fmla="*/ 530622 w 955870"/>
                <a:gd name="connsiteY89" fmla="*/ 99630 h 713589"/>
                <a:gd name="connsiteX90" fmla="*/ 530622 w 955870"/>
                <a:gd name="connsiteY90" fmla="*/ 99630 h 713589"/>
                <a:gd name="connsiteX91" fmla="*/ 530622 w 955870"/>
                <a:gd name="connsiteY91" fmla="*/ 113652 h 713589"/>
                <a:gd name="connsiteX92" fmla="*/ 530622 w 955870"/>
                <a:gd name="connsiteY92" fmla="*/ 113652 h 713589"/>
                <a:gd name="connsiteX93" fmla="*/ 497412 w 955870"/>
                <a:gd name="connsiteY93" fmla="*/ 124722 h 713589"/>
                <a:gd name="connsiteX94" fmla="*/ 497412 w 955870"/>
                <a:gd name="connsiteY94" fmla="*/ 124722 h 713589"/>
                <a:gd name="connsiteX95" fmla="*/ 497412 w 955870"/>
                <a:gd name="connsiteY95" fmla="*/ 124722 h 713589"/>
                <a:gd name="connsiteX96" fmla="*/ 497412 w 955870"/>
                <a:gd name="connsiteY96" fmla="*/ 124722 h 713589"/>
                <a:gd name="connsiteX97" fmla="*/ 487818 w 955870"/>
                <a:gd name="connsiteY97" fmla="*/ 124722 h 713589"/>
                <a:gd name="connsiteX98" fmla="*/ 446490 w 955870"/>
                <a:gd name="connsiteY98" fmla="*/ 143172 h 713589"/>
                <a:gd name="connsiteX99" fmla="*/ 446490 w 955870"/>
                <a:gd name="connsiteY99" fmla="*/ 143172 h 713589"/>
                <a:gd name="connsiteX100" fmla="*/ 476748 w 955870"/>
                <a:gd name="connsiteY100" fmla="*/ 132840 h 713589"/>
                <a:gd name="connsiteX101" fmla="*/ 498150 w 955870"/>
                <a:gd name="connsiteY101" fmla="*/ 132840 h 713589"/>
                <a:gd name="connsiteX102" fmla="*/ 519552 w 955870"/>
                <a:gd name="connsiteY102" fmla="*/ 132840 h 713589"/>
                <a:gd name="connsiteX103" fmla="*/ 519552 w 955870"/>
                <a:gd name="connsiteY103" fmla="*/ 132840 h 713589"/>
                <a:gd name="connsiteX104" fmla="*/ 519552 w 955870"/>
                <a:gd name="connsiteY104" fmla="*/ 143910 h 713589"/>
                <a:gd name="connsiteX105" fmla="*/ 512172 w 955870"/>
                <a:gd name="connsiteY105" fmla="*/ 152766 h 713589"/>
                <a:gd name="connsiteX106" fmla="*/ 512172 w 955870"/>
                <a:gd name="connsiteY106" fmla="*/ 165312 h 713589"/>
                <a:gd name="connsiteX107" fmla="*/ 512172 w 955870"/>
                <a:gd name="connsiteY107" fmla="*/ 165312 h 713589"/>
                <a:gd name="connsiteX108" fmla="*/ 512172 w 955870"/>
                <a:gd name="connsiteY108" fmla="*/ 175644 h 713589"/>
                <a:gd name="connsiteX109" fmla="*/ 512172 w 955870"/>
                <a:gd name="connsiteY109" fmla="*/ 175644 h 713589"/>
                <a:gd name="connsiteX110" fmla="*/ 478962 w 955870"/>
                <a:gd name="connsiteY110" fmla="*/ 208854 h 713589"/>
                <a:gd name="connsiteX111" fmla="*/ 478962 w 955870"/>
                <a:gd name="connsiteY111" fmla="*/ 208854 h 713589"/>
                <a:gd name="connsiteX112" fmla="*/ 507744 w 955870"/>
                <a:gd name="connsiteY112" fmla="*/ 192618 h 713589"/>
                <a:gd name="connsiteX113" fmla="*/ 507744 w 955870"/>
                <a:gd name="connsiteY113" fmla="*/ 202950 h 713589"/>
                <a:gd name="connsiteX114" fmla="*/ 501102 w 955870"/>
                <a:gd name="connsiteY114" fmla="*/ 214758 h 713589"/>
                <a:gd name="connsiteX115" fmla="*/ 501102 w 955870"/>
                <a:gd name="connsiteY115" fmla="*/ 241326 h 713589"/>
                <a:gd name="connsiteX116" fmla="*/ 501102 w 955870"/>
                <a:gd name="connsiteY116" fmla="*/ 241326 h 713589"/>
                <a:gd name="connsiteX117" fmla="*/ 518076 w 955870"/>
                <a:gd name="connsiteY117" fmla="*/ 220662 h 713589"/>
                <a:gd name="connsiteX118" fmla="*/ 532098 w 955870"/>
                <a:gd name="connsiteY118" fmla="*/ 220662 h 713589"/>
                <a:gd name="connsiteX119" fmla="*/ 532098 w 955870"/>
                <a:gd name="connsiteY119" fmla="*/ 220662 h 713589"/>
                <a:gd name="connsiteX120" fmla="*/ 532098 w 955870"/>
                <a:gd name="connsiteY120" fmla="*/ 236898 h 713589"/>
                <a:gd name="connsiteX121" fmla="*/ 544644 w 955870"/>
                <a:gd name="connsiteY121" fmla="*/ 243540 h 713589"/>
                <a:gd name="connsiteX122" fmla="*/ 544644 w 955870"/>
                <a:gd name="connsiteY122" fmla="*/ 243540 h 713589"/>
                <a:gd name="connsiteX123" fmla="*/ 544644 w 955870"/>
                <a:gd name="connsiteY123" fmla="*/ 243540 h 713589"/>
                <a:gd name="connsiteX124" fmla="*/ 548334 w 955870"/>
                <a:gd name="connsiteY124" fmla="*/ 262728 h 713589"/>
                <a:gd name="connsiteX125" fmla="*/ 557190 w 955870"/>
                <a:gd name="connsiteY125" fmla="*/ 267156 h 713589"/>
                <a:gd name="connsiteX126" fmla="*/ 557190 w 955870"/>
                <a:gd name="connsiteY126" fmla="*/ 267156 h 713589"/>
                <a:gd name="connsiteX127" fmla="*/ 544644 w 955870"/>
                <a:gd name="connsiteY127" fmla="*/ 271584 h 713589"/>
                <a:gd name="connsiteX128" fmla="*/ 529146 w 955870"/>
                <a:gd name="connsiteY128" fmla="*/ 276750 h 713589"/>
                <a:gd name="connsiteX129" fmla="*/ 529146 w 955870"/>
                <a:gd name="connsiteY129" fmla="*/ 276750 h 713589"/>
                <a:gd name="connsiteX130" fmla="*/ 546858 w 955870"/>
                <a:gd name="connsiteY130" fmla="*/ 281916 h 713589"/>
                <a:gd name="connsiteX131" fmla="*/ 546858 w 955870"/>
                <a:gd name="connsiteY131" fmla="*/ 281916 h 713589"/>
                <a:gd name="connsiteX132" fmla="*/ 546858 w 955870"/>
                <a:gd name="connsiteY132" fmla="*/ 281916 h 713589"/>
                <a:gd name="connsiteX133" fmla="*/ 557190 w 955870"/>
                <a:gd name="connsiteY133" fmla="*/ 281916 h 713589"/>
                <a:gd name="connsiteX134" fmla="*/ 565308 w 955870"/>
                <a:gd name="connsiteY134" fmla="*/ 281916 h 713589"/>
                <a:gd name="connsiteX135" fmla="*/ 565308 w 955870"/>
                <a:gd name="connsiteY135" fmla="*/ 288558 h 713589"/>
                <a:gd name="connsiteX136" fmla="*/ 570474 w 955870"/>
                <a:gd name="connsiteY136" fmla="*/ 299628 h 713589"/>
                <a:gd name="connsiteX137" fmla="*/ 560880 w 955870"/>
                <a:gd name="connsiteY137" fmla="*/ 299628 h 713589"/>
                <a:gd name="connsiteX138" fmla="*/ 539478 w 955870"/>
                <a:gd name="connsiteY138" fmla="*/ 293724 h 713589"/>
                <a:gd name="connsiteX139" fmla="*/ 539478 w 955870"/>
                <a:gd name="connsiteY139" fmla="*/ 293724 h 713589"/>
                <a:gd name="connsiteX140" fmla="*/ 539478 w 955870"/>
                <a:gd name="connsiteY140" fmla="*/ 293724 h 713589"/>
                <a:gd name="connsiteX141" fmla="*/ 539478 w 955870"/>
                <a:gd name="connsiteY141" fmla="*/ 301104 h 713589"/>
                <a:gd name="connsiteX142" fmla="*/ 550548 w 955870"/>
                <a:gd name="connsiteY142" fmla="*/ 309222 h 713589"/>
                <a:gd name="connsiteX143" fmla="*/ 556452 w 955870"/>
                <a:gd name="connsiteY143" fmla="*/ 314388 h 713589"/>
                <a:gd name="connsiteX144" fmla="*/ 556452 w 955870"/>
                <a:gd name="connsiteY144" fmla="*/ 314388 h 713589"/>
                <a:gd name="connsiteX145" fmla="*/ 556452 w 955870"/>
                <a:gd name="connsiteY145" fmla="*/ 314388 h 713589"/>
                <a:gd name="connsiteX146" fmla="*/ 538740 w 955870"/>
                <a:gd name="connsiteY146" fmla="*/ 329886 h 713589"/>
                <a:gd name="connsiteX147" fmla="*/ 529884 w 955870"/>
                <a:gd name="connsiteY147" fmla="*/ 329886 h 713589"/>
                <a:gd name="connsiteX148" fmla="*/ 515862 w 955870"/>
                <a:gd name="connsiteY148" fmla="*/ 314388 h 713589"/>
                <a:gd name="connsiteX149" fmla="*/ 515862 w 955870"/>
                <a:gd name="connsiteY149" fmla="*/ 314388 h 713589"/>
                <a:gd name="connsiteX150" fmla="*/ 499626 w 955870"/>
                <a:gd name="connsiteY150" fmla="*/ 314388 h 713589"/>
                <a:gd name="connsiteX151" fmla="*/ 499626 w 955870"/>
                <a:gd name="connsiteY151" fmla="*/ 310698 h 713589"/>
                <a:gd name="connsiteX152" fmla="*/ 490032 w 955870"/>
                <a:gd name="connsiteY152" fmla="*/ 301104 h 713589"/>
                <a:gd name="connsiteX153" fmla="*/ 476748 w 955870"/>
                <a:gd name="connsiteY153" fmla="*/ 301104 h 713589"/>
                <a:gd name="connsiteX154" fmla="*/ 476748 w 955870"/>
                <a:gd name="connsiteY154" fmla="*/ 301104 h 713589"/>
                <a:gd name="connsiteX155" fmla="*/ 471582 w 955870"/>
                <a:gd name="connsiteY155" fmla="*/ 292248 h 713589"/>
                <a:gd name="connsiteX156" fmla="*/ 463464 w 955870"/>
                <a:gd name="connsiteY156" fmla="*/ 280440 h 713589"/>
                <a:gd name="connsiteX157" fmla="*/ 459036 w 955870"/>
                <a:gd name="connsiteY157" fmla="*/ 272322 h 713589"/>
                <a:gd name="connsiteX158" fmla="*/ 446490 w 955870"/>
                <a:gd name="connsiteY158" fmla="*/ 263466 h 713589"/>
                <a:gd name="connsiteX159" fmla="*/ 446490 w 955870"/>
                <a:gd name="connsiteY159" fmla="*/ 263466 h 713589"/>
                <a:gd name="connsiteX160" fmla="*/ 446490 w 955870"/>
                <a:gd name="connsiteY160" fmla="*/ 263466 h 713589"/>
                <a:gd name="connsiteX161" fmla="*/ 446490 w 955870"/>
                <a:gd name="connsiteY161" fmla="*/ 279702 h 713589"/>
                <a:gd name="connsiteX162" fmla="*/ 446490 w 955870"/>
                <a:gd name="connsiteY162" fmla="*/ 290034 h 713589"/>
                <a:gd name="connsiteX163" fmla="*/ 439110 w 955870"/>
                <a:gd name="connsiteY163" fmla="*/ 285606 h 713589"/>
                <a:gd name="connsiteX164" fmla="*/ 428778 w 955870"/>
                <a:gd name="connsiteY164" fmla="*/ 285606 h 713589"/>
                <a:gd name="connsiteX165" fmla="*/ 422136 w 955870"/>
                <a:gd name="connsiteY165" fmla="*/ 284868 h 713589"/>
                <a:gd name="connsiteX166" fmla="*/ 411804 w 955870"/>
                <a:gd name="connsiteY166" fmla="*/ 288558 h 713589"/>
                <a:gd name="connsiteX167" fmla="*/ 411804 w 955870"/>
                <a:gd name="connsiteY167" fmla="*/ 288558 h 713589"/>
                <a:gd name="connsiteX168" fmla="*/ 400734 w 955870"/>
                <a:gd name="connsiteY168" fmla="*/ 282654 h 713589"/>
                <a:gd name="connsiteX169" fmla="*/ 391878 w 955870"/>
                <a:gd name="connsiteY169" fmla="*/ 287082 h 713589"/>
                <a:gd name="connsiteX170" fmla="*/ 391878 w 955870"/>
                <a:gd name="connsiteY170" fmla="*/ 287082 h 713589"/>
                <a:gd name="connsiteX171" fmla="*/ 377118 w 955870"/>
                <a:gd name="connsiteY171" fmla="*/ 275274 h 713589"/>
                <a:gd name="connsiteX172" fmla="*/ 371214 w 955870"/>
                <a:gd name="connsiteY172" fmla="*/ 275274 h 713589"/>
                <a:gd name="connsiteX173" fmla="*/ 354240 w 955870"/>
                <a:gd name="connsiteY173" fmla="*/ 267156 h 713589"/>
                <a:gd name="connsiteX174" fmla="*/ 354240 w 955870"/>
                <a:gd name="connsiteY174" fmla="*/ 267156 h 713589"/>
                <a:gd name="connsiteX175" fmla="*/ 363834 w 955870"/>
                <a:gd name="connsiteY175" fmla="*/ 283392 h 713589"/>
                <a:gd name="connsiteX176" fmla="*/ 363834 w 955870"/>
                <a:gd name="connsiteY176" fmla="*/ 291510 h 713589"/>
                <a:gd name="connsiteX177" fmla="*/ 363834 w 955870"/>
                <a:gd name="connsiteY177" fmla="*/ 291510 h 713589"/>
                <a:gd name="connsiteX178" fmla="*/ 346122 w 955870"/>
                <a:gd name="connsiteY178" fmla="*/ 291510 h 713589"/>
                <a:gd name="connsiteX179" fmla="*/ 338004 w 955870"/>
                <a:gd name="connsiteY179" fmla="*/ 301104 h 713589"/>
                <a:gd name="connsiteX180" fmla="*/ 338004 w 955870"/>
                <a:gd name="connsiteY180" fmla="*/ 310698 h 713589"/>
                <a:gd name="connsiteX181" fmla="*/ 338004 w 955870"/>
                <a:gd name="connsiteY181" fmla="*/ 310698 h 713589"/>
                <a:gd name="connsiteX182" fmla="*/ 316602 w 955870"/>
                <a:gd name="connsiteY182" fmla="*/ 310698 h 713589"/>
                <a:gd name="connsiteX183" fmla="*/ 316602 w 955870"/>
                <a:gd name="connsiteY183" fmla="*/ 321030 h 713589"/>
                <a:gd name="connsiteX184" fmla="*/ 316602 w 955870"/>
                <a:gd name="connsiteY184" fmla="*/ 321030 h 713589"/>
                <a:gd name="connsiteX185" fmla="*/ 301842 w 955870"/>
                <a:gd name="connsiteY185" fmla="*/ 315126 h 713589"/>
                <a:gd name="connsiteX186" fmla="*/ 290772 w 955870"/>
                <a:gd name="connsiteY186" fmla="*/ 318816 h 713589"/>
                <a:gd name="connsiteX187" fmla="*/ 274536 w 955870"/>
                <a:gd name="connsiteY187" fmla="*/ 329886 h 713589"/>
                <a:gd name="connsiteX188" fmla="*/ 265680 w 955870"/>
                <a:gd name="connsiteY188" fmla="*/ 334314 h 713589"/>
                <a:gd name="connsiteX189" fmla="*/ 265680 w 955870"/>
                <a:gd name="connsiteY189" fmla="*/ 334314 h 713589"/>
                <a:gd name="connsiteX190" fmla="*/ 265680 w 955870"/>
                <a:gd name="connsiteY190" fmla="*/ 334314 h 713589"/>
                <a:gd name="connsiteX191" fmla="*/ 278226 w 955870"/>
                <a:gd name="connsiteY191" fmla="*/ 334314 h 713589"/>
                <a:gd name="connsiteX192" fmla="*/ 287820 w 955870"/>
                <a:gd name="connsiteY192" fmla="*/ 334314 h 713589"/>
                <a:gd name="connsiteX193" fmla="*/ 293724 w 955870"/>
                <a:gd name="connsiteY193" fmla="*/ 334314 h 713589"/>
                <a:gd name="connsiteX194" fmla="*/ 293724 w 955870"/>
                <a:gd name="connsiteY194" fmla="*/ 334314 h 713589"/>
                <a:gd name="connsiteX195" fmla="*/ 293724 w 955870"/>
                <a:gd name="connsiteY195" fmla="*/ 341694 h 713589"/>
                <a:gd name="connsiteX196" fmla="*/ 290034 w 955870"/>
                <a:gd name="connsiteY196" fmla="*/ 350550 h 713589"/>
                <a:gd name="connsiteX197" fmla="*/ 290034 w 955870"/>
                <a:gd name="connsiteY197" fmla="*/ 357192 h 713589"/>
                <a:gd name="connsiteX198" fmla="*/ 290034 w 955870"/>
                <a:gd name="connsiteY198" fmla="*/ 357192 h 713589"/>
                <a:gd name="connsiteX199" fmla="*/ 280440 w 955870"/>
                <a:gd name="connsiteY199" fmla="*/ 357192 h 713589"/>
                <a:gd name="connsiteX200" fmla="*/ 274536 w 955870"/>
                <a:gd name="connsiteY200" fmla="*/ 373428 h 713589"/>
                <a:gd name="connsiteX201" fmla="*/ 274536 w 955870"/>
                <a:gd name="connsiteY201" fmla="*/ 390402 h 713589"/>
                <a:gd name="connsiteX202" fmla="*/ 254610 w 955870"/>
                <a:gd name="connsiteY202" fmla="*/ 403686 h 713589"/>
                <a:gd name="connsiteX203" fmla="*/ 229518 w 955870"/>
                <a:gd name="connsiteY203" fmla="*/ 416232 h 713589"/>
                <a:gd name="connsiteX204" fmla="*/ 223614 w 955870"/>
                <a:gd name="connsiteY204" fmla="*/ 416232 h 713589"/>
                <a:gd name="connsiteX205" fmla="*/ 236160 w 955870"/>
                <a:gd name="connsiteY205" fmla="*/ 422136 h 713589"/>
                <a:gd name="connsiteX206" fmla="*/ 251658 w 955870"/>
                <a:gd name="connsiteY206" fmla="*/ 422136 h 713589"/>
                <a:gd name="connsiteX207" fmla="*/ 262728 w 955870"/>
                <a:gd name="connsiteY207" fmla="*/ 422136 h 713589"/>
                <a:gd name="connsiteX208" fmla="*/ 262728 w 955870"/>
                <a:gd name="connsiteY208" fmla="*/ 422136 h 713589"/>
                <a:gd name="connsiteX209" fmla="*/ 256086 w 955870"/>
                <a:gd name="connsiteY209" fmla="*/ 439848 h 713589"/>
                <a:gd name="connsiteX210" fmla="*/ 256086 w 955870"/>
                <a:gd name="connsiteY210" fmla="*/ 451656 h 713589"/>
                <a:gd name="connsiteX211" fmla="*/ 256086 w 955870"/>
                <a:gd name="connsiteY211" fmla="*/ 451656 h 713589"/>
                <a:gd name="connsiteX212" fmla="*/ 247968 w 955870"/>
                <a:gd name="connsiteY212" fmla="*/ 459036 h 713589"/>
                <a:gd name="connsiteX213" fmla="*/ 242802 w 955870"/>
                <a:gd name="connsiteY213" fmla="*/ 473058 h 713589"/>
                <a:gd name="connsiteX214" fmla="*/ 242802 w 955870"/>
                <a:gd name="connsiteY214" fmla="*/ 473058 h 713589"/>
                <a:gd name="connsiteX215" fmla="*/ 233946 w 955870"/>
                <a:gd name="connsiteY215" fmla="*/ 477486 h 713589"/>
                <a:gd name="connsiteX216" fmla="*/ 222876 w 955870"/>
                <a:gd name="connsiteY216" fmla="*/ 477486 h 713589"/>
                <a:gd name="connsiteX217" fmla="*/ 218448 w 955870"/>
                <a:gd name="connsiteY217" fmla="*/ 477486 h 713589"/>
                <a:gd name="connsiteX218" fmla="*/ 225828 w 955870"/>
                <a:gd name="connsiteY218" fmla="*/ 484128 h 713589"/>
                <a:gd name="connsiteX219" fmla="*/ 236898 w 955870"/>
                <a:gd name="connsiteY219" fmla="*/ 484128 h 713589"/>
                <a:gd name="connsiteX220" fmla="*/ 232470 w 955870"/>
                <a:gd name="connsiteY220" fmla="*/ 484128 h 713589"/>
                <a:gd name="connsiteX221" fmla="*/ 222138 w 955870"/>
                <a:gd name="connsiteY221" fmla="*/ 489294 h 713589"/>
                <a:gd name="connsiteX222" fmla="*/ 222138 w 955870"/>
                <a:gd name="connsiteY222" fmla="*/ 489294 h 713589"/>
                <a:gd name="connsiteX223" fmla="*/ 229518 w 955870"/>
                <a:gd name="connsiteY223" fmla="*/ 501102 h 713589"/>
                <a:gd name="connsiteX224" fmla="*/ 214020 w 955870"/>
                <a:gd name="connsiteY224" fmla="*/ 501102 h 713589"/>
                <a:gd name="connsiteX225" fmla="*/ 198522 w 955870"/>
                <a:gd name="connsiteY225" fmla="*/ 501102 h 713589"/>
                <a:gd name="connsiteX226" fmla="*/ 200736 w 955870"/>
                <a:gd name="connsiteY226" fmla="*/ 501102 h 713589"/>
                <a:gd name="connsiteX227" fmla="*/ 200736 w 955870"/>
                <a:gd name="connsiteY227" fmla="*/ 513648 h 713589"/>
                <a:gd name="connsiteX228" fmla="*/ 179334 w 955870"/>
                <a:gd name="connsiteY228" fmla="*/ 513648 h 713589"/>
                <a:gd name="connsiteX229" fmla="*/ 162360 w 955870"/>
                <a:gd name="connsiteY229" fmla="*/ 518076 h 713589"/>
                <a:gd name="connsiteX230" fmla="*/ 162360 w 955870"/>
                <a:gd name="connsiteY230" fmla="*/ 518076 h 713589"/>
                <a:gd name="connsiteX231" fmla="*/ 162360 w 955870"/>
                <a:gd name="connsiteY231" fmla="*/ 518076 h 713589"/>
                <a:gd name="connsiteX232" fmla="*/ 162360 w 955870"/>
                <a:gd name="connsiteY232" fmla="*/ 518076 h 713589"/>
                <a:gd name="connsiteX233" fmla="*/ 174906 w 955870"/>
                <a:gd name="connsiteY233" fmla="*/ 521766 h 713589"/>
                <a:gd name="connsiteX234" fmla="*/ 174906 w 955870"/>
                <a:gd name="connsiteY234" fmla="*/ 521766 h 713589"/>
                <a:gd name="connsiteX235" fmla="*/ 174906 w 955870"/>
                <a:gd name="connsiteY235" fmla="*/ 521766 h 713589"/>
                <a:gd name="connsiteX236" fmla="*/ 152766 w 955870"/>
                <a:gd name="connsiteY236" fmla="*/ 521766 h 713589"/>
                <a:gd name="connsiteX237" fmla="*/ 145386 w 955870"/>
                <a:gd name="connsiteY237" fmla="*/ 521766 h 713589"/>
                <a:gd name="connsiteX238" fmla="*/ 134316 w 955870"/>
                <a:gd name="connsiteY238" fmla="*/ 521766 h 713589"/>
                <a:gd name="connsiteX239" fmla="*/ 101844 w 955870"/>
                <a:gd name="connsiteY239" fmla="*/ 513648 h 713589"/>
                <a:gd name="connsiteX240" fmla="*/ 87822 w 955870"/>
                <a:gd name="connsiteY240" fmla="*/ 513648 h 713589"/>
                <a:gd name="connsiteX241" fmla="*/ 60516 w 955870"/>
                <a:gd name="connsiteY241" fmla="*/ 517338 h 713589"/>
                <a:gd name="connsiteX242" fmla="*/ 60516 w 955870"/>
                <a:gd name="connsiteY242" fmla="*/ 517338 h 713589"/>
                <a:gd name="connsiteX243" fmla="*/ 80442 w 955870"/>
                <a:gd name="connsiteY243" fmla="*/ 517338 h 713589"/>
                <a:gd name="connsiteX244" fmla="*/ 96678 w 955870"/>
                <a:gd name="connsiteY244" fmla="*/ 523242 h 713589"/>
                <a:gd name="connsiteX245" fmla="*/ 132102 w 955870"/>
                <a:gd name="connsiteY245" fmla="*/ 529146 h 713589"/>
                <a:gd name="connsiteX246" fmla="*/ 132102 w 955870"/>
                <a:gd name="connsiteY246" fmla="*/ 529146 h 713589"/>
                <a:gd name="connsiteX247" fmla="*/ 144648 w 955870"/>
                <a:gd name="connsiteY247" fmla="*/ 551286 h 713589"/>
                <a:gd name="connsiteX248" fmla="*/ 118080 w 955870"/>
                <a:gd name="connsiteY248" fmla="*/ 551286 h 713589"/>
                <a:gd name="connsiteX249" fmla="*/ 118080 w 955870"/>
                <a:gd name="connsiteY249" fmla="*/ 551286 h 713589"/>
                <a:gd name="connsiteX250" fmla="*/ 105534 w 955870"/>
                <a:gd name="connsiteY250" fmla="*/ 556452 h 713589"/>
                <a:gd name="connsiteX251" fmla="*/ 80442 w 955870"/>
                <a:gd name="connsiteY251" fmla="*/ 562356 h 713589"/>
                <a:gd name="connsiteX252" fmla="*/ 61254 w 955870"/>
                <a:gd name="connsiteY252" fmla="*/ 568260 h 713589"/>
                <a:gd name="connsiteX253" fmla="*/ 61254 w 955870"/>
                <a:gd name="connsiteY253" fmla="*/ 572688 h 713589"/>
                <a:gd name="connsiteX254" fmla="*/ 61254 w 955870"/>
                <a:gd name="connsiteY254" fmla="*/ 572688 h 713589"/>
                <a:gd name="connsiteX255" fmla="*/ 79704 w 955870"/>
                <a:gd name="connsiteY255" fmla="*/ 572688 h 713589"/>
                <a:gd name="connsiteX256" fmla="*/ 79704 w 955870"/>
                <a:gd name="connsiteY256" fmla="*/ 572688 h 713589"/>
                <a:gd name="connsiteX257" fmla="*/ 92988 w 955870"/>
                <a:gd name="connsiteY257" fmla="*/ 572688 h 713589"/>
                <a:gd name="connsiteX258" fmla="*/ 118080 w 955870"/>
                <a:gd name="connsiteY258" fmla="*/ 567522 h 713589"/>
                <a:gd name="connsiteX259" fmla="*/ 118080 w 955870"/>
                <a:gd name="connsiteY259" fmla="*/ 567522 h 713589"/>
                <a:gd name="connsiteX260" fmla="*/ 90036 w 955870"/>
                <a:gd name="connsiteY260" fmla="*/ 582282 h 713589"/>
                <a:gd name="connsiteX261" fmla="*/ 64206 w 955870"/>
                <a:gd name="connsiteY261" fmla="*/ 592614 h 713589"/>
                <a:gd name="connsiteX262" fmla="*/ 44280 w 955870"/>
                <a:gd name="connsiteY262" fmla="*/ 599994 h 713589"/>
                <a:gd name="connsiteX263" fmla="*/ 25830 w 955870"/>
                <a:gd name="connsiteY263" fmla="*/ 608112 h 713589"/>
                <a:gd name="connsiteX264" fmla="*/ 5166 w 955870"/>
                <a:gd name="connsiteY264" fmla="*/ 622872 h 713589"/>
                <a:gd name="connsiteX265" fmla="*/ 0 w 955870"/>
                <a:gd name="connsiteY265" fmla="*/ 622872 h 713589"/>
                <a:gd name="connsiteX266" fmla="*/ 0 w 955870"/>
                <a:gd name="connsiteY266" fmla="*/ 622872 h 713589"/>
                <a:gd name="connsiteX267" fmla="*/ 25830 w 955870"/>
                <a:gd name="connsiteY267" fmla="*/ 606636 h 713589"/>
                <a:gd name="connsiteX268" fmla="*/ 44280 w 955870"/>
                <a:gd name="connsiteY268" fmla="*/ 599256 h 713589"/>
                <a:gd name="connsiteX269" fmla="*/ 64206 w 955870"/>
                <a:gd name="connsiteY269" fmla="*/ 591876 h 713589"/>
                <a:gd name="connsiteX270" fmla="*/ 90036 w 955870"/>
                <a:gd name="connsiteY270" fmla="*/ 581544 h 713589"/>
                <a:gd name="connsiteX271" fmla="*/ 117342 w 955870"/>
                <a:gd name="connsiteY271" fmla="*/ 567522 h 713589"/>
                <a:gd name="connsiteX272" fmla="*/ 117342 w 955870"/>
                <a:gd name="connsiteY272" fmla="*/ 567522 h 713589"/>
                <a:gd name="connsiteX273" fmla="*/ 117342 w 955870"/>
                <a:gd name="connsiteY273" fmla="*/ 567522 h 713589"/>
                <a:gd name="connsiteX274" fmla="*/ 90774 w 955870"/>
                <a:gd name="connsiteY274" fmla="*/ 571950 h 713589"/>
                <a:gd name="connsiteX275" fmla="*/ 74538 w 955870"/>
                <a:gd name="connsiteY275" fmla="*/ 571950 h 713589"/>
                <a:gd name="connsiteX276" fmla="*/ 58302 w 955870"/>
                <a:gd name="connsiteY276" fmla="*/ 571950 h 713589"/>
                <a:gd name="connsiteX277" fmla="*/ 58302 w 955870"/>
                <a:gd name="connsiteY277" fmla="*/ 571950 h 713589"/>
                <a:gd name="connsiteX278" fmla="*/ 58302 w 955870"/>
                <a:gd name="connsiteY278" fmla="*/ 571950 h 713589"/>
                <a:gd name="connsiteX279" fmla="*/ 78966 w 955870"/>
                <a:gd name="connsiteY279" fmla="*/ 562356 h 713589"/>
                <a:gd name="connsiteX280" fmla="*/ 104058 w 955870"/>
                <a:gd name="connsiteY280" fmla="*/ 556452 h 713589"/>
                <a:gd name="connsiteX281" fmla="*/ 134316 w 955870"/>
                <a:gd name="connsiteY281" fmla="*/ 551286 h 713589"/>
                <a:gd name="connsiteX282" fmla="*/ 149076 w 955870"/>
                <a:gd name="connsiteY282" fmla="*/ 551286 h 713589"/>
                <a:gd name="connsiteX283" fmla="*/ 132102 w 955870"/>
                <a:gd name="connsiteY283" fmla="*/ 544644 h 713589"/>
                <a:gd name="connsiteX284" fmla="*/ 95202 w 955870"/>
                <a:gd name="connsiteY284" fmla="*/ 537264 h 713589"/>
                <a:gd name="connsiteX285" fmla="*/ 80442 w 955870"/>
                <a:gd name="connsiteY285" fmla="*/ 532098 h 713589"/>
                <a:gd name="connsiteX286" fmla="*/ 61254 w 955870"/>
                <a:gd name="connsiteY286" fmla="*/ 532098 h 713589"/>
                <a:gd name="connsiteX287" fmla="*/ 61254 w 955870"/>
                <a:gd name="connsiteY287" fmla="*/ 532098 h 713589"/>
                <a:gd name="connsiteX288" fmla="*/ 61254 w 955870"/>
                <a:gd name="connsiteY288" fmla="*/ 532098 h 713589"/>
                <a:gd name="connsiteX289" fmla="*/ 87822 w 955870"/>
                <a:gd name="connsiteY289" fmla="*/ 526932 h 713589"/>
                <a:gd name="connsiteX290" fmla="*/ 102582 w 955870"/>
                <a:gd name="connsiteY290" fmla="*/ 526932 h 713589"/>
                <a:gd name="connsiteX291" fmla="*/ 134316 w 955870"/>
                <a:gd name="connsiteY291" fmla="*/ 535050 h 713589"/>
                <a:gd name="connsiteX292" fmla="*/ 155718 w 955870"/>
                <a:gd name="connsiteY292" fmla="*/ 535050 h 713589"/>
                <a:gd name="connsiteX293" fmla="*/ 175644 w 955870"/>
                <a:gd name="connsiteY293" fmla="*/ 535050 h 713589"/>
                <a:gd name="connsiteX294" fmla="*/ 175644 w 955870"/>
                <a:gd name="connsiteY294" fmla="*/ 535050 h 713589"/>
                <a:gd name="connsiteX295" fmla="*/ 160884 w 955870"/>
                <a:gd name="connsiteY295" fmla="*/ 527670 h 713589"/>
                <a:gd name="connsiteX296" fmla="*/ 160884 w 955870"/>
                <a:gd name="connsiteY296" fmla="*/ 527670 h 713589"/>
                <a:gd name="connsiteX297" fmla="*/ 180810 w 955870"/>
                <a:gd name="connsiteY297" fmla="*/ 521028 h 713589"/>
                <a:gd name="connsiteX298" fmla="*/ 202950 w 955870"/>
                <a:gd name="connsiteY298" fmla="*/ 524718 h 713589"/>
                <a:gd name="connsiteX299" fmla="*/ 202950 w 955870"/>
                <a:gd name="connsiteY299" fmla="*/ 524718 h 713589"/>
                <a:gd name="connsiteX300" fmla="*/ 180072 w 955870"/>
                <a:gd name="connsiteY300" fmla="*/ 538740 h 713589"/>
                <a:gd name="connsiteX301" fmla="*/ 180072 w 955870"/>
                <a:gd name="connsiteY301" fmla="*/ 538740 h 713589"/>
                <a:gd name="connsiteX302" fmla="*/ 161622 w 955870"/>
                <a:gd name="connsiteY302" fmla="*/ 551286 h 713589"/>
                <a:gd name="connsiteX303" fmla="*/ 142434 w 955870"/>
                <a:gd name="connsiteY303" fmla="*/ 560880 h 713589"/>
                <a:gd name="connsiteX304" fmla="*/ 142434 w 955870"/>
                <a:gd name="connsiteY304" fmla="*/ 560880 h 713589"/>
                <a:gd name="connsiteX305" fmla="*/ 110700 w 955870"/>
                <a:gd name="connsiteY305" fmla="*/ 580806 h 713589"/>
                <a:gd name="connsiteX306" fmla="*/ 104796 w 955870"/>
                <a:gd name="connsiteY306" fmla="*/ 590400 h 713589"/>
                <a:gd name="connsiteX307" fmla="*/ 122508 w 955870"/>
                <a:gd name="connsiteY307" fmla="*/ 584496 h 713589"/>
                <a:gd name="connsiteX308" fmla="*/ 184500 w 955870"/>
                <a:gd name="connsiteY308" fmla="*/ 562356 h 713589"/>
                <a:gd name="connsiteX309" fmla="*/ 216972 w 955870"/>
                <a:gd name="connsiteY309" fmla="*/ 551286 h 713589"/>
                <a:gd name="connsiteX310" fmla="*/ 216972 w 955870"/>
                <a:gd name="connsiteY310" fmla="*/ 551286 h 713589"/>
                <a:gd name="connsiteX311" fmla="*/ 190404 w 955870"/>
                <a:gd name="connsiteY311" fmla="*/ 579330 h 713589"/>
                <a:gd name="connsiteX312" fmla="*/ 190404 w 955870"/>
                <a:gd name="connsiteY312" fmla="*/ 583020 h 713589"/>
                <a:gd name="connsiteX313" fmla="*/ 183024 w 955870"/>
                <a:gd name="connsiteY313" fmla="*/ 583020 h 713589"/>
                <a:gd name="connsiteX314" fmla="*/ 172692 w 955870"/>
                <a:gd name="connsiteY314" fmla="*/ 583020 h 713589"/>
                <a:gd name="connsiteX315" fmla="*/ 152766 w 955870"/>
                <a:gd name="connsiteY315" fmla="*/ 594828 h 713589"/>
                <a:gd name="connsiteX316" fmla="*/ 134316 w 955870"/>
                <a:gd name="connsiteY316" fmla="*/ 604422 h 713589"/>
                <a:gd name="connsiteX317" fmla="*/ 126936 w 955870"/>
                <a:gd name="connsiteY317" fmla="*/ 604422 h 713589"/>
                <a:gd name="connsiteX318" fmla="*/ 152028 w 955870"/>
                <a:gd name="connsiteY318" fmla="*/ 596304 h 713589"/>
                <a:gd name="connsiteX319" fmla="*/ 176382 w 955870"/>
                <a:gd name="connsiteY319" fmla="*/ 583758 h 713589"/>
                <a:gd name="connsiteX320" fmla="*/ 183024 w 955870"/>
                <a:gd name="connsiteY320" fmla="*/ 583758 h 713589"/>
                <a:gd name="connsiteX321" fmla="*/ 161622 w 955870"/>
                <a:gd name="connsiteY321" fmla="*/ 600732 h 713589"/>
                <a:gd name="connsiteX322" fmla="*/ 148338 w 955870"/>
                <a:gd name="connsiteY322" fmla="*/ 614754 h 713589"/>
                <a:gd name="connsiteX323" fmla="*/ 148338 w 955870"/>
                <a:gd name="connsiteY323" fmla="*/ 614754 h 713589"/>
                <a:gd name="connsiteX324" fmla="*/ 174906 w 955870"/>
                <a:gd name="connsiteY324" fmla="*/ 603684 h 713589"/>
                <a:gd name="connsiteX325" fmla="*/ 200736 w 955870"/>
                <a:gd name="connsiteY325" fmla="*/ 597780 h 713589"/>
                <a:gd name="connsiteX326" fmla="*/ 225828 w 955870"/>
                <a:gd name="connsiteY326" fmla="*/ 575640 h 713589"/>
                <a:gd name="connsiteX327" fmla="*/ 241326 w 955870"/>
                <a:gd name="connsiteY327" fmla="*/ 559404 h 713589"/>
                <a:gd name="connsiteX328" fmla="*/ 266418 w 955870"/>
                <a:gd name="connsiteY328" fmla="*/ 538002 h 713589"/>
                <a:gd name="connsiteX329" fmla="*/ 284130 w 955870"/>
                <a:gd name="connsiteY329" fmla="*/ 526932 h 713589"/>
                <a:gd name="connsiteX330" fmla="*/ 289296 w 955870"/>
                <a:gd name="connsiteY330" fmla="*/ 526932 h 713589"/>
                <a:gd name="connsiteX331" fmla="*/ 294462 w 955870"/>
                <a:gd name="connsiteY331" fmla="*/ 526932 h 713589"/>
                <a:gd name="connsiteX332" fmla="*/ 301842 w 955870"/>
                <a:gd name="connsiteY332" fmla="*/ 526932 h 713589"/>
                <a:gd name="connsiteX333" fmla="*/ 308484 w 955870"/>
                <a:gd name="connsiteY333" fmla="*/ 526932 h 713589"/>
                <a:gd name="connsiteX334" fmla="*/ 308484 w 955870"/>
                <a:gd name="connsiteY334" fmla="*/ 535050 h 713589"/>
                <a:gd name="connsiteX335" fmla="*/ 308484 w 955870"/>
                <a:gd name="connsiteY335" fmla="*/ 535050 h 713589"/>
                <a:gd name="connsiteX336" fmla="*/ 308484 w 955870"/>
                <a:gd name="connsiteY336" fmla="*/ 547596 h 713589"/>
                <a:gd name="connsiteX337" fmla="*/ 289296 w 955870"/>
                <a:gd name="connsiteY337" fmla="*/ 547596 h 713589"/>
                <a:gd name="connsiteX338" fmla="*/ 289296 w 955870"/>
                <a:gd name="connsiteY338" fmla="*/ 551286 h 713589"/>
                <a:gd name="connsiteX339" fmla="*/ 295200 w 955870"/>
                <a:gd name="connsiteY339" fmla="*/ 551286 h 713589"/>
                <a:gd name="connsiteX340" fmla="*/ 302580 w 955870"/>
                <a:gd name="connsiteY340" fmla="*/ 557928 h 713589"/>
                <a:gd name="connsiteX341" fmla="*/ 295938 w 955870"/>
                <a:gd name="connsiteY341" fmla="*/ 557928 h 713589"/>
                <a:gd name="connsiteX342" fmla="*/ 290772 w 955870"/>
                <a:gd name="connsiteY342" fmla="*/ 563832 h 713589"/>
                <a:gd name="connsiteX343" fmla="*/ 274536 w 955870"/>
                <a:gd name="connsiteY343" fmla="*/ 577116 h 713589"/>
                <a:gd name="connsiteX344" fmla="*/ 274536 w 955870"/>
                <a:gd name="connsiteY344" fmla="*/ 577116 h 713589"/>
                <a:gd name="connsiteX345" fmla="*/ 280440 w 955870"/>
                <a:gd name="connsiteY345" fmla="*/ 577116 h 713589"/>
                <a:gd name="connsiteX346" fmla="*/ 280440 w 955870"/>
                <a:gd name="connsiteY346" fmla="*/ 577116 h 713589"/>
                <a:gd name="connsiteX347" fmla="*/ 280440 w 955870"/>
                <a:gd name="connsiteY347" fmla="*/ 577116 h 713589"/>
                <a:gd name="connsiteX348" fmla="*/ 274536 w 955870"/>
                <a:gd name="connsiteY348" fmla="*/ 577116 h 713589"/>
                <a:gd name="connsiteX349" fmla="*/ 274536 w 955870"/>
                <a:gd name="connsiteY349" fmla="*/ 577116 h 713589"/>
                <a:gd name="connsiteX350" fmla="*/ 274536 w 955870"/>
                <a:gd name="connsiteY350" fmla="*/ 577116 h 713589"/>
                <a:gd name="connsiteX351" fmla="*/ 285606 w 955870"/>
                <a:gd name="connsiteY351" fmla="*/ 567522 h 713589"/>
                <a:gd name="connsiteX352" fmla="*/ 290034 w 955870"/>
                <a:gd name="connsiteY352" fmla="*/ 561618 h 713589"/>
                <a:gd name="connsiteX353" fmla="*/ 297414 w 955870"/>
                <a:gd name="connsiteY353" fmla="*/ 557928 h 713589"/>
                <a:gd name="connsiteX354" fmla="*/ 289296 w 955870"/>
                <a:gd name="connsiteY354" fmla="*/ 551286 h 713589"/>
                <a:gd name="connsiteX355" fmla="*/ 284130 w 955870"/>
                <a:gd name="connsiteY355" fmla="*/ 551286 h 713589"/>
                <a:gd name="connsiteX356" fmla="*/ 284130 w 955870"/>
                <a:gd name="connsiteY356" fmla="*/ 551286 h 713589"/>
                <a:gd name="connsiteX357" fmla="*/ 301842 w 955870"/>
                <a:gd name="connsiteY357" fmla="*/ 551286 h 713589"/>
                <a:gd name="connsiteX358" fmla="*/ 301842 w 955870"/>
                <a:gd name="connsiteY358" fmla="*/ 551286 h 713589"/>
                <a:gd name="connsiteX359" fmla="*/ 301842 w 955870"/>
                <a:gd name="connsiteY359" fmla="*/ 556452 h 713589"/>
                <a:gd name="connsiteX360" fmla="*/ 317340 w 955870"/>
                <a:gd name="connsiteY360" fmla="*/ 575640 h 713589"/>
                <a:gd name="connsiteX361" fmla="*/ 307008 w 955870"/>
                <a:gd name="connsiteY361" fmla="*/ 585972 h 713589"/>
                <a:gd name="connsiteX362" fmla="*/ 302580 w 955870"/>
                <a:gd name="connsiteY362" fmla="*/ 592614 h 713589"/>
                <a:gd name="connsiteX363" fmla="*/ 302580 w 955870"/>
                <a:gd name="connsiteY363" fmla="*/ 592614 h 713589"/>
                <a:gd name="connsiteX364" fmla="*/ 308484 w 955870"/>
                <a:gd name="connsiteY364" fmla="*/ 585234 h 713589"/>
                <a:gd name="connsiteX365" fmla="*/ 317340 w 955870"/>
                <a:gd name="connsiteY365" fmla="*/ 575640 h 713589"/>
                <a:gd name="connsiteX366" fmla="*/ 317340 w 955870"/>
                <a:gd name="connsiteY366" fmla="*/ 575640 h 713589"/>
                <a:gd name="connsiteX367" fmla="*/ 317340 w 955870"/>
                <a:gd name="connsiteY367" fmla="*/ 580068 h 713589"/>
                <a:gd name="connsiteX368" fmla="*/ 325384 w 955870"/>
                <a:gd name="connsiteY368" fmla="*/ 586717 h 713589"/>
                <a:gd name="connsiteX369" fmla="*/ 325458 w 955870"/>
                <a:gd name="connsiteY369" fmla="*/ 586710 h 713589"/>
                <a:gd name="connsiteX370" fmla="*/ 325458 w 955870"/>
                <a:gd name="connsiteY370" fmla="*/ 591138 h 713589"/>
                <a:gd name="connsiteX371" fmla="*/ 331362 w 955870"/>
                <a:gd name="connsiteY371" fmla="*/ 594828 h 713589"/>
                <a:gd name="connsiteX372" fmla="*/ 331362 w 955870"/>
                <a:gd name="connsiteY372" fmla="*/ 599994 h 713589"/>
                <a:gd name="connsiteX373" fmla="*/ 331362 w 955870"/>
                <a:gd name="connsiteY373" fmla="*/ 599994 h 713589"/>
                <a:gd name="connsiteX374" fmla="*/ 331362 w 955870"/>
                <a:gd name="connsiteY374" fmla="*/ 609588 h 713589"/>
                <a:gd name="connsiteX375" fmla="*/ 306270 w 955870"/>
                <a:gd name="connsiteY375" fmla="*/ 623610 h 713589"/>
                <a:gd name="connsiteX376" fmla="*/ 306270 w 955870"/>
                <a:gd name="connsiteY376" fmla="*/ 647964 h 713589"/>
                <a:gd name="connsiteX377" fmla="*/ 306270 w 955870"/>
                <a:gd name="connsiteY377" fmla="*/ 647964 h 713589"/>
                <a:gd name="connsiteX378" fmla="*/ 310698 w 955870"/>
                <a:gd name="connsiteY378" fmla="*/ 659772 h 713589"/>
                <a:gd name="connsiteX379" fmla="*/ 315864 w 955870"/>
                <a:gd name="connsiteY379" fmla="*/ 667890 h 713589"/>
                <a:gd name="connsiteX380" fmla="*/ 315864 w 955870"/>
                <a:gd name="connsiteY380" fmla="*/ 667890 h 713589"/>
                <a:gd name="connsiteX381" fmla="*/ 315864 w 955870"/>
                <a:gd name="connsiteY381" fmla="*/ 667890 h 713589"/>
                <a:gd name="connsiteX382" fmla="*/ 315864 w 955870"/>
                <a:gd name="connsiteY382" fmla="*/ 667890 h 713589"/>
                <a:gd name="connsiteX383" fmla="*/ 365737 w 955870"/>
                <a:gd name="connsiteY383" fmla="*/ 691816 h 713589"/>
                <a:gd name="connsiteX384" fmla="*/ 389664 w 955870"/>
                <a:gd name="connsiteY384" fmla="*/ 667890 h 713589"/>
                <a:gd name="connsiteX385" fmla="*/ 389664 w 955870"/>
                <a:gd name="connsiteY385" fmla="*/ 667890 h 713589"/>
                <a:gd name="connsiteX386" fmla="*/ 394092 w 955870"/>
                <a:gd name="connsiteY386" fmla="*/ 659772 h 713589"/>
                <a:gd name="connsiteX387" fmla="*/ 394092 w 955870"/>
                <a:gd name="connsiteY387" fmla="*/ 638370 h 713589"/>
                <a:gd name="connsiteX388" fmla="*/ 385236 w 955870"/>
                <a:gd name="connsiteY388" fmla="*/ 625086 h 713589"/>
                <a:gd name="connsiteX389" fmla="*/ 385236 w 955870"/>
                <a:gd name="connsiteY389" fmla="*/ 625086 h 713589"/>
                <a:gd name="connsiteX390" fmla="*/ 385236 w 955870"/>
                <a:gd name="connsiteY390" fmla="*/ 625086 h 713589"/>
                <a:gd name="connsiteX391" fmla="*/ 394830 w 955870"/>
                <a:gd name="connsiteY391" fmla="*/ 646488 h 713589"/>
                <a:gd name="connsiteX392" fmla="*/ 383760 w 955870"/>
                <a:gd name="connsiteY392" fmla="*/ 639108 h 713589"/>
                <a:gd name="connsiteX393" fmla="*/ 375642 w 955870"/>
                <a:gd name="connsiteY393" fmla="*/ 650916 h 713589"/>
                <a:gd name="connsiteX394" fmla="*/ 348336 w 955870"/>
                <a:gd name="connsiteY394" fmla="*/ 636156 h 713589"/>
                <a:gd name="connsiteX395" fmla="*/ 329148 w 955870"/>
                <a:gd name="connsiteY395" fmla="*/ 641322 h 713589"/>
                <a:gd name="connsiteX396" fmla="*/ 329148 w 955870"/>
                <a:gd name="connsiteY396" fmla="*/ 627300 h 713589"/>
                <a:gd name="connsiteX397" fmla="*/ 329148 w 955870"/>
                <a:gd name="connsiteY397" fmla="*/ 627300 h 713589"/>
                <a:gd name="connsiteX398" fmla="*/ 329148 w 955870"/>
                <a:gd name="connsiteY398" fmla="*/ 642060 h 713589"/>
                <a:gd name="connsiteX399" fmla="*/ 318816 w 955870"/>
                <a:gd name="connsiteY399" fmla="*/ 650178 h 713589"/>
                <a:gd name="connsiteX400" fmla="*/ 312912 w 955870"/>
                <a:gd name="connsiteY400" fmla="*/ 638370 h 713589"/>
                <a:gd name="connsiteX401" fmla="*/ 312912 w 955870"/>
                <a:gd name="connsiteY401" fmla="*/ 638370 h 713589"/>
                <a:gd name="connsiteX402" fmla="*/ 319554 w 955870"/>
                <a:gd name="connsiteY402" fmla="*/ 650178 h 713589"/>
                <a:gd name="connsiteX403" fmla="*/ 312912 w 955870"/>
                <a:gd name="connsiteY403" fmla="*/ 662724 h 713589"/>
                <a:gd name="connsiteX404" fmla="*/ 312912 w 955870"/>
                <a:gd name="connsiteY404" fmla="*/ 673794 h 713589"/>
                <a:gd name="connsiteX405" fmla="*/ 307746 w 955870"/>
                <a:gd name="connsiteY405" fmla="*/ 664200 h 713589"/>
                <a:gd name="connsiteX406" fmla="*/ 303318 w 955870"/>
                <a:gd name="connsiteY406" fmla="*/ 653130 h 713589"/>
                <a:gd name="connsiteX407" fmla="*/ 303318 w 955870"/>
                <a:gd name="connsiteY407" fmla="*/ 653130 h 713589"/>
                <a:gd name="connsiteX408" fmla="*/ 307746 w 955870"/>
                <a:gd name="connsiteY408" fmla="*/ 645012 h 713589"/>
                <a:gd name="connsiteX409" fmla="*/ 312174 w 955870"/>
                <a:gd name="connsiteY409" fmla="*/ 645012 h 713589"/>
                <a:gd name="connsiteX410" fmla="*/ 307008 w 955870"/>
                <a:gd name="connsiteY410" fmla="*/ 645012 h 713589"/>
                <a:gd name="connsiteX411" fmla="*/ 303318 w 955870"/>
                <a:gd name="connsiteY411" fmla="*/ 652392 h 713589"/>
                <a:gd name="connsiteX412" fmla="*/ 303318 w 955870"/>
                <a:gd name="connsiteY412" fmla="*/ 628776 h 713589"/>
                <a:gd name="connsiteX413" fmla="*/ 326934 w 955870"/>
                <a:gd name="connsiteY413" fmla="*/ 614754 h 713589"/>
                <a:gd name="connsiteX414" fmla="*/ 339480 w 955870"/>
                <a:gd name="connsiteY414" fmla="*/ 614754 h 713589"/>
                <a:gd name="connsiteX415" fmla="*/ 327672 w 955870"/>
                <a:gd name="connsiteY415" fmla="*/ 614754 h 713589"/>
                <a:gd name="connsiteX416" fmla="*/ 327672 w 955870"/>
                <a:gd name="connsiteY416" fmla="*/ 605160 h 713589"/>
                <a:gd name="connsiteX417" fmla="*/ 327672 w 955870"/>
                <a:gd name="connsiteY417" fmla="*/ 605160 h 713589"/>
                <a:gd name="connsiteX418" fmla="*/ 327672 w 955870"/>
                <a:gd name="connsiteY418" fmla="*/ 605160 h 713589"/>
                <a:gd name="connsiteX419" fmla="*/ 334314 w 955870"/>
                <a:gd name="connsiteY419" fmla="*/ 605160 h 713589"/>
                <a:gd name="connsiteX420" fmla="*/ 334314 w 955870"/>
                <a:gd name="connsiteY420" fmla="*/ 605160 h 713589"/>
                <a:gd name="connsiteX421" fmla="*/ 339480 w 955870"/>
                <a:gd name="connsiteY421" fmla="*/ 605160 h 713589"/>
                <a:gd name="connsiteX422" fmla="*/ 343908 w 955870"/>
                <a:gd name="connsiteY422" fmla="*/ 605160 h 713589"/>
                <a:gd name="connsiteX423" fmla="*/ 347598 w 955870"/>
                <a:gd name="connsiteY423" fmla="*/ 605160 h 713589"/>
                <a:gd name="connsiteX424" fmla="*/ 347598 w 955870"/>
                <a:gd name="connsiteY424" fmla="*/ 599256 h 713589"/>
                <a:gd name="connsiteX425" fmla="*/ 347598 w 955870"/>
                <a:gd name="connsiteY425" fmla="*/ 599256 h 713589"/>
                <a:gd name="connsiteX426" fmla="*/ 353502 w 955870"/>
                <a:gd name="connsiteY426" fmla="*/ 599256 h 713589"/>
                <a:gd name="connsiteX427" fmla="*/ 357930 w 955870"/>
                <a:gd name="connsiteY427" fmla="*/ 599256 h 713589"/>
                <a:gd name="connsiteX428" fmla="*/ 353502 w 955870"/>
                <a:gd name="connsiteY428" fmla="*/ 599256 h 713589"/>
                <a:gd name="connsiteX429" fmla="*/ 346122 w 955870"/>
                <a:gd name="connsiteY429" fmla="*/ 594090 h 713589"/>
                <a:gd name="connsiteX430" fmla="*/ 346122 w 955870"/>
                <a:gd name="connsiteY430" fmla="*/ 585234 h 713589"/>
                <a:gd name="connsiteX431" fmla="*/ 352026 w 955870"/>
                <a:gd name="connsiteY431" fmla="*/ 585234 h 713589"/>
                <a:gd name="connsiteX432" fmla="*/ 357192 w 955870"/>
                <a:gd name="connsiteY432" fmla="*/ 585234 h 713589"/>
                <a:gd name="connsiteX433" fmla="*/ 357192 w 955870"/>
                <a:gd name="connsiteY433" fmla="*/ 596304 h 713589"/>
                <a:gd name="connsiteX434" fmla="*/ 357192 w 955870"/>
                <a:gd name="connsiteY434" fmla="*/ 596304 h 713589"/>
                <a:gd name="connsiteX435" fmla="*/ 371214 w 955870"/>
                <a:gd name="connsiteY435" fmla="*/ 599994 h 713589"/>
                <a:gd name="connsiteX436" fmla="*/ 371214 w 955870"/>
                <a:gd name="connsiteY436" fmla="*/ 599994 h 713589"/>
                <a:gd name="connsiteX437" fmla="*/ 371214 w 955870"/>
                <a:gd name="connsiteY437" fmla="*/ 608112 h 713589"/>
                <a:gd name="connsiteX438" fmla="*/ 371214 w 955870"/>
                <a:gd name="connsiteY438" fmla="*/ 600732 h 713589"/>
                <a:gd name="connsiteX439" fmla="*/ 371214 w 955870"/>
                <a:gd name="connsiteY439" fmla="*/ 600732 h 713589"/>
                <a:gd name="connsiteX440" fmla="*/ 389964 w 955870"/>
                <a:gd name="connsiteY440" fmla="*/ 599556 h 713589"/>
                <a:gd name="connsiteX441" fmla="*/ 391140 w 955870"/>
                <a:gd name="connsiteY441" fmla="*/ 600732 h 713589"/>
                <a:gd name="connsiteX442" fmla="*/ 383760 w 955870"/>
                <a:gd name="connsiteY442" fmla="*/ 605898 h 713589"/>
                <a:gd name="connsiteX443" fmla="*/ 391140 w 955870"/>
                <a:gd name="connsiteY443" fmla="*/ 600732 h 713589"/>
                <a:gd name="connsiteX444" fmla="*/ 391140 w 955870"/>
                <a:gd name="connsiteY444" fmla="*/ 600732 h 713589"/>
                <a:gd name="connsiteX445" fmla="*/ 402210 w 955870"/>
                <a:gd name="connsiteY445" fmla="*/ 605160 h 713589"/>
                <a:gd name="connsiteX446" fmla="*/ 407376 w 955870"/>
                <a:gd name="connsiteY446" fmla="*/ 621396 h 713589"/>
                <a:gd name="connsiteX447" fmla="*/ 400734 w 955870"/>
                <a:gd name="connsiteY447" fmla="*/ 621396 h 713589"/>
                <a:gd name="connsiteX448" fmla="*/ 394092 w 955870"/>
                <a:gd name="connsiteY448" fmla="*/ 630252 h 713589"/>
                <a:gd name="connsiteX449" fmla="*/ 394092 w 955870"/>
                <a:gd name="connsiteY449" fmla="*/ 630252 h 713589"/>
                <a:gd name="connsiteX450" fmla="*/ 399996 w 955870"/>
                <a:gd name="connsiteY450" fmla="*/ 622134 h 713589"/>
                <a:gd name="connsiteX451" fmla="*/ 406638 w 955870"/>
                <a:gd name="connsiteY451" fmla="*/ 622134 h 713589"/>
                <a:gd name="connsiteX452" fmla="*/ 406638 w 955870"/>
                <a:gd name="connsiteY452" fmla="*/ 622134 h 713589"/>
                <a:gd name="connsiteX453" fmla="*/ 406638 w 955870"/>
                <a:gd name="connsiteY453" fmla="*/ 653130 h 713589"/>
                <a:gd name="connsiteX454" fmla="*/ 406638 w 955870"/>
                <a:gd name="connsiteY454" fmla="*/ 659034 h 713589"/>
                <a:gd name="connsiteX455" fmla="*/ 406638 w 955870"/>
                <a:gd name="connsiteY455" fmla="*/ 659034 h 713589"/>
                <a:gd name="connsiteX456" fmla="*/ 406638 w 955870"/>
                <a:gd name="connsiteY456" fmla="*/ 645012 h 713589"/>
                <a:gd name="connsiteX457" fmla="*/ 406638 w 955870"/>
                <a:gd name="connsiteY457" fmla="*/ 645012 h 713589"/>
                <a:gd name="connsiteX458" fmla="*/ 400734 w 955870"/>
                <a:gd name="connsiteY458" fmla="*/ 635418 h 713589"/>
                <a:gd name="connsiteX459" fmla="*/ 408852 w 955870"/>
                <a:gd name="connsiteY459" fmla="*/ 625086 h 713589"/>
                <a:gd name="connsiteX460" fmla="*/ 408852 w 955870"/>
                <a:gd name="connsiteY460" fmla="*/ 625086 h 713589"/>
                <a:gd name="connsiteX461" fmla="*/ 413280 w 955870"/>
                <a:gd name="connsiteY461" fmla="*/ 630990 h 713589"/>
                <a:gd name="connsiteX462" fmla="*/ 419184 w 955870"/>
                <a:gd name="connsiteY462" fmla="*/ 639846 h 713589"/>
                <a:gd name="connsiteX463" fmla="*/ 419184 w 955870"/>
                <a:gd name="connsiteY463" fmla="*/ 639846 h 713589"/>
                <a:gd name="connsiteX464" fmla="*/ 419184 w 955870"/>
                <a:gd name="connsiteY464" fmla="*/ 650916 h 713589"/>
                <a:gd name="connsiteX465" fmla="*/ 419184 w 955870"/>
                <a:gd name="connsiteY465" fmla="*/ 650916 h 713589"/>
                <a:gd name="connsiteX466" fmla="*/ 419184 w 955870"/>
                <a:gd name="connsiteY466" fmla="*/ 650916 h 713589"/>
                <a:gd name="connsiteX467" fmla="*/ 419184 w 955870"/>
                <a:gd name="connsiteY467" fmla="*/ 614016 h 713589"/>
                <a:gd name="connsiteX468" fmla="*/ 414018 w 955870"/>
                <a:gd name="connsiteY468" fmla="*/ 596304 h 713589"/>
                <a:gd name="connsiteX469" fmla="*/ 400734 w 955870"/>
                <a:gd name="connsiteY469" fmla="*/ 591138 h 713589"/>
                <a:gd name="connsiteX470" fmla="*/ 380808 w 955870"/>
                <a:gd name="connsiteY470" fmla="*/ 591138 h 713589"/>
                <a:gd name="connsiteX471" fmla="*/ 380808 w 955870"/>
                <a:gd name="connsiteY471" fmla="*/ 591138 h 713589"/>
                <a:gd name="connsiteX472" fmla="*/ 368262 w 955870"/>
                <a:gd name="connsiteY472" fmla="*/ 586710 h 713589"/>
                <a:gd name="connsiteX473" fmla="*/ 368262 w 955870"/>
                <a:gd name="connsiteY473" fmla="*/ 586710 h 713589"/>
                <a:gd name="connsiteX474" fmla="*/ 368262 w 955870"/>
                <a:gd name="connsiteY474" fmla="*/ 574164 h 713589"/>
                <a:gd name="connsiteX475" fmla="*/ 362358 w 955870"/>
                <a:gd name="connsiteY475" fmla="*/ 574164 h 713589"/>
                <a:gd name="connsiteX476" fmla="*/ 348336 w 955870"/>
                <a:gd name="connsiteY476" fmla="*/ 561618 h 713589"/>
                <a:gd name="connsiteX477" fmla="*/ 348336 w 955870"/>
                <a:gd name="connsiteY477" fmla="*/ 522504 h 713589"/>
                <a:gd name="connsiteX478" fmla="*/ 348336 w 955870"/>
                <a:gd name="connsiteY478" fmla="*/ 516600 h 713589"/>
                <a:gd name="connsiteX479" fmla="*/ 366048 w 955870"/>
                <a:gd name="connsiteY479" fmla="*/ 516600 h 713589"/>
                <a:gd name="connsiteX480" fmla="*/ 379332 w 955870"/>
                <a:gd name="connsiteY480" fmla="*/ 527670 h 713589"/>
                <a:gd name="connsiteX481" fmla="*/ 387450 w 955870"/>
                <a:gd name="connsiteY481" fmla="*/ 532098 h 713589"/>
                <a:gd name="connsiteX482" fmla="*/ 387450 w 955870"/>
                <a:gd name="connsiteY482" fmla="*/ 532098 h 713589"/>
                <a:gd name="connsiteX483" fmla="*/ 402210 w 955870"/>
                <a:gd name="connsiteY483" fmla="*/ 536526 h 713589"/>
                <a:gd name="connsiteX484" fmla="*/ 411804 w 955870"/>
                <a:gd name="connsiteY484" fmla="*/ 536526 h 713589"/>
                <a:gd name="connsiteX485" fmla="*/ 416232 w 955870"/>
                <a:gd name="connsiteY485" fmla="*/ 536526 h 713589"/>
                <a:gd name="connsiteX486" fmla="*/ 422136 w 955870"/>
                <a:gd name="connsiteY486" fmla="*/ 536526 h 713589"/>
                <a:gd name="connsiteX487" fmla="*/ 455346 w 955870"/>
                <a:gd name="connsiteY487" fmla="*/ 503316 h 713589"/>
                <a:gd name="connsiteX488" fmla="*/ 444276 w 955870"/>
                <a:gd name="connsiteY488" fmla="*/ 477486 h 713589"/>
                <a:gd name="connsiteX489" fmla="*/ 444276 w 955870"/>
                <a:gd name="connsiteY489" fmla="*/ 477486 h 713589"/>
                <a:gd name="connsiteX490" fmla="*/ 444276 w 955870"/>
                <a:gd name="connsiteY490" fmla="*/ 477486 h 713589"/>
                <a:gd name="connsiteX491" fmla="*/ 448704 w 955870"/>
                <a:gd name="connsiteY491" fmla="*/ 477486 h 713589"/>
                <a:gd name="connsiteX492" fmla="*/ 439848 w 955870"/>
                <a:gd name="connsiteY492" fmla="*/ 459036 h 713589"/>
                <a:gd name="connsiteX493" fmla="*/ 423612 w 955870"/>
                <a:gd name="connsiteY493" fmla="*/ 459036 h 713589"/>
                <a:gd name="connsiteX494" fmla="*/ 406638 w 955870"/>
                <a:gd name="connsiteY494" fmla="*/ 459036 h 713589"/>
                <a:gd name="connsiteX495" fmla="*/ 391140 w 955870"/>
                <a:gd name="connsiteY495" fmla="*/ 464202 h 713589"/>
                <a:gd name="connsiteX496" fmla="*/ 391140 w 955870"/>
                <a:gd name="connsiteY496" fmla="*/ 459774 h 713589"/>
                <a:gd name="connsiteX497" fmla="*/ 391140 w 955870"/>
                <a:gd name="connsiteY497" fmla="*/ 452394 h 713589"/>
                <a:gd name="connsiteX498" fmla="*/ 399996 w 955870"/>
                <a:gd name="connsiteY498" fmla="*/ 441324 h 713589"/>
                <a:gd name="connsiteX499" fmla="*/ 399996 w 955870"/>
                <a:gd name="connsiteY499" fmla="*/ 441324 h 713589"/>
                <a:gd name="connsiteX500" fmla="*/ 410328 w 955870"/>
                <a:gd name="connsiteY500" fmla="*/ 441324 h 713589"/>
                <a:gd name="connsiteX501" fmla="*/ 416970 w 955870"/>
                <a:gd name="connsiteY501" fmla="*/ 441324 h 713589"/>
                <a:gd name="connsiteX502" fmla="*/ 416970 w 955870"/>
                <a:gd name="connsiteY502" fmla="*/ 441324 h 713589"/>
                <a:gd name="connsiteX503" fmla="*/ 390402 w 955870"/>
                <a:gd name="connsiteY503" fmla="*/ 430992 h 713589"/>
                <a:gd name="connsiteX504" fmla="*/ 390402 w 955870"/>
                <a:gd name="connsiteY504" fmla="*/ 430992 h 713589"/>
                <a:gd name="connsiteX505" fmla="*/ 374166 w 955870"/>
                <a:gd name="connsiteY505" fmla="*/ 445014 h 713589"/>
                <a:gd name="connsiteX506" fmla="*/ 374166 w 955870"/>
                <a:gd name="connsiteY506" fmla="*/ 445014 h 713589"/>
                <a:gd name="connsiteX507" fmla="*/ 367524 w 955870"/>
                <a:gd name="connsiteY507" fmla="*/ 464940 h 713589"/>
                <a:gd name="connsiteX508" fmla="*/ 367524 w 955870"/>
                <a:gd name="connsiteY508" fmla="*/ 464940 h 713589"/>
                <a:gd name="connsiteX509" fmla="*/ 367524 w 955870"/>
                <a:gd name="connsiteY509" fmla="*/ 464940 h 713589"/>
                <a:gd name="connsiteX510" fmla="*/ 358668 w 955870"/>
                <a:gd name="connsiteY510" fmla="*/ 470844 h 713589"/>
                <a:gd name="connsiteX511" fmla="*/ 348336 w 955870"/>
                <a:gd name="connsiteY511" fmla="*/ 470106 h 713589"/>
                <a:gd name="connsiteX512" fmla="*/ 342432 w 955870"/>
                <a:gd name="connsiteY512" fmla="*/ 456822 h 713589"/>
                <a:gd name="connsiteX513" fmla="*/ 342432 w 955870"/>
                <a:gd name="connsiteY513" fmla="*/ 456822 h 713589"/>
                <a:gd name="connsiteX514" fmla="*/ 342432 w 955870"/>
                <a:gd name="connsiteY514" fmla="*/ 444276 h 713589"/>
                <a:gd name="connsiteX515" fmla="*/ 342432 w 955870"/>
                <a:gd name="connsiteY515" fmla="*/ 444276 h 713589"/>
                <a:gd name="connsiteX516" fmla="*/ 342432 w 955870"/>
                <a:gd name="connsiteY516" fmla="*/ 430992 h 713589"/>
                <a:gd name="connsiteX517" fmla="*/ 346122 w 955870"/>
                <a:gd name="connsiteY517" fmla="*/ 425088 h 713589"/>
                <a:gd name="connsiteX518" fmla="*/ 346122 w 955870"/>
                <a:gd name="connsiteY518" fmla="*/ 415494 h 713589"/>
                <a:gd name="connsiteX519" fmla="*/ 346122 w 955870"/>
                <a:gd name="connsiteY519" fmla="*/ 411066 h 713589"/>
                <a:gd name="connsiteX520" fmla="*/ 352026 w 955870"/>
                <a:gd name="connsiteY520" fmla="*/ 403686 h 713589"/>
                <a:gd name="connsiteX521" fmla="*/ 352026 w 955870"/>
                <a:gd name="connsiteY521" fmla="*/ 397782 h 713589"/>
                <a:gd name="connsiteX522" fmla="*/ 352026 w 955870"/>
                <a:gd name="connsiteY522" fmla="*/ 397782 h 713589"/>
                <a:gd name="connsiteX523" fmla="*/ 358668 w 955870"/>
                <a:gd name="connsiteY523" fmla="*/ 397782 h 713589"/>
                <a:gd name="connsiteX524" fmla="*/ 363834 w 955870"/>
                <a:gd name="connsiteY524" fmla="*/ 388188 h 713589"/>
                <a:gd name="connsiteX525" fmla="*/ 369738 w 955870"/>
                <a:gd name="connsiteY525" fmla="*/ 388188 h 713589"/>
                <a:gd name="connsiteX526" fmla="*/ 376380 w 955870"/>
                <a:gd name="connsiteY526" fmla="*/ 388188 h 713589"/>
                <a:gd name="connsiteX527" fmla="*/ 383760 w 955870"/>
                <a:gd name="connsiteY527" fmla="*/ 380808 h 713589"/>
                <a:gd name="connsiteX528" fmla="*/ 394830 w 955870"/>
                <a:gd name="connsiteY528" fmla="*/ 380808 h 713589"/>
                <a:gd name="connsiteX529" fmla="*/ 394830 w 955870"/>
                <a:gd name="connsiteY529" fmla="*/ 380808 h 713589"/>
                <a:gd name="connsiteX530" fmla="*/ 404424 w 955870"/>
                <a:gd name="connsiteY530" fmla="*/ 376380 h 713589"/>
                <a:gd name="connsiteX531" fmla="*/ 404424 w 955870"/>
                <a:gd name="connsiteY531" fmla="*/ 376380 h 713589"/>
                <a:gd name="connsiteX532" fmla="*/ 419922 w 955870"/>
                <a:gd name="connsiteY532" fmla="*/ 381546 h 713589"/>
                <a:gd name="connsiteX533" fmla="*/ 430254 w 955870"/>
                <a:gd name="connsiteY533" fmla="*/ 381546 h 713589"/>
                <a:gd name="connsiteX534" fmla="*/ 444276 w 955870"/>
                <a:gd name="connsiteY534" fmla="*/ 386712 h 713589"/>
                <a:gd name="connsiteX535" fmla="*/ 447966 w 955870"/>
                <a:gd name="connsiteY535" fmla="*/ 386712 h 713589"/>
                <a:gd name="connsiteX536" fmla="*/ 470844 w 955870"/>
                <a:gd name="connsiteY536" fmla="*/ 394092 h 713589"/>
                <a:gd name="connsiteX537" fmla="*/ 470844 w 955870"/>
                <a:gd name="connsiteY537" fmla="*/ 394092 h 713589"/>
                <a:gd name="connsiteX538" fmla="*/ 443538 w 955870"/>
                <a:gd name="connsiteY538" fmla="*/ 381546 h 713589"/>
                <a:gd name="connsiteX539" fmla="*/ 443538 w 955870"/>
                <a:gd name="connsiteY539" fmla="*/ 366048 h 713589"/>
                <a:gd name="connsiteX540" fmla="*/ 447966 w 955870"/>
                <a:gd name="connsiteY540" fmla="*/ 366048 h 713589"/>
                <a:gd name="connsiteX541" fmla="*/ 501102 w 955870"/>
                <a:gd name="connsiteY541" fmla="*/ 381546 h 713589"/>
                <a:gd name="connsiteX542" fmla="*/ 501102 w 955870"/>
                <a:gd name="connsiteY542" fmla="*/ 397044 h 713589"/>
                <a:gd name="connsiteX543" fmla="*/ 501102 w 955870"/>
                <a:gd name="connsiteY543" fmla="*/ 397044 h 713589"/>
                <a:gd name="connsiteX544" fmla="*/ 501102 w 955870"/>
                <a:gd name="connsiteY544" fmla="*/ 397044 h 713589"/>
                <a:gd name="connsiteX545" fmla="*/ 528408 w 955870"/>
                <a:gd name="connsiteY545" fmla="*/ 405162 h 713589"/>
                <a:gd name="connsiteX546" fmla="*/ 535050 w 955870"/>
                <a:gd name="connsiteY546" fmla="*/ 405162 h 713589"/>
                <a:gd name="connsiteX547" fmla="*/ 543168 w 955870"/>
                <a:gd name="connsiteY547" fmla="*/ 405162 h 713589"/>
                <a:gd name="connsiteX548" fmla="*/ 547596 w 955870"/>
                <a:gd name="connsiteY548" fmla="*/ 405162 h 713589"/>
                <a:gd name="connsiteX549" fmla="*/ 554238 w 955870"/>
                <a:gd name="connsiteY549" fmla="*/ 405162 h 713589"/>
                <a:gd name="connsiteX550" fmla="*/ 568260 w 955870"/>
                <a:gd name="connsiteY550" fmla="*/ 405162 h 713589"/>
                <a:gd name="connsiteX551" fmla="*/ 568260 w 955870"/>
                <a:gd name="connsiteY551" fmla="*/ 421398 h 713589"/>
                <a:gd name="connsiteX552" fmla="*/ 555714 w 955870"/>
                <a:gd name="connsiteY552" fmla="*/ 421398 h 713589"/>
                <a:gd name="connsiteX553" fmla="*/ 548334 w 955870"/>
                <a:gd name="connsiteY553" fmla="*/ 421398 h 713589"/>
                <a:gd name="connsiteX554" fmla="*/ 533574 w 955870"/>
                <a:gd name="connsiteY554" fmla="*/ 421398 h 713589"/>
                <a:gd name="connsiteX555" fmla="*/ 533574 w 955870"/>
                <a:gd name="connsiteY555" fmla="*/ 421398 h 713589"/>
                <a:gd name="connsiteX556" fmla="*/ 540954 w 955870"/>
                <a:gd name="connsiteY556" fmla="*/ 421398 h 713589"/>
                <a:gd name="connsiteX557" fmla="*/ 554976 w 955870"/>
                <a:gd name="connsiteY557" fmla="*/ 428040 h 713589"/>
                <a:gd name="connsiteX558" fmla="*/ 554976 w 955870"/>
                <a:gd name="connsiteY558" fmla="*/ 428040 h 713589"/>
                <a:gd name="connsiteX559" fmla="*/ 538002 w 955870"/>
                <a:gd name="connsiteY559" fmla="*/ 421398 h 713589"/>
                <a:gd name="connsiteX560" fmla="*/ 532098 w 955870"/>
                <a:gd name="connsiteY560" fmla="*/ 421398 h 713589"/>
                <a:gd name="connsiteX561" fmla="*/ 532098 w 955870"/>
                <a:gd name="connsiteY561" fmla="*/ 421398 h 713589"/>
                <a:gd name="connsiteX562" fmla="*/ 546858 w 955870"/>
                <a:gd name="connsiteY562" fmla="*/ 421398 h 713589"/>
                <a:gd name="connsiteX563" fmla="*/ 554238 w 955870"/>
                <a:gd name="connsiteY563" fmla="*/ 421398 h 713589"/>
                <a:gd name="connsiteX564" fmla="*/ 566784 w 955870"/>
                <a:gd name="connsiteY564" fmla="*/ 421398 h 713589"/>
                <a:gd name="connsiteX565" fmla="*/ 566784 w 955870"/>
                <a:gd name="connsiteY565" fmla="*/ 436896 h 713589"/>
                <a:gd name="connsiteX566" fmla="*/ 570474 w 955870"/>
                <a:gd name="connsiteY566" fmla="*/ 448704 h 713589"/>
                <a:gd name="connsiteX567" fmla="*/ 563832 w 955870"/>
                <a:gd name="connsiteY567" fmla="*/ 477486 h 713589"/>
                <a:gd name="connsiteX568" fmla="*/ 563832 w 955870"/>
                <a:gd name="connsiteY568" fmla="*/ 461988 h 713589"/>
                <a:gd name="connsiteX569" fmla="*/ 563832 w 955870"/>
                <a:gd name="connsiteY569" fmla="*/ 457560 h 713589"/>
                <a:gd name="connsiteX570" fmla="*/ 563832 w 955870"/>
                <a:gd name="connsiteY570" fmla="*/ 457560 h 713589"/>
                <a:gd name="connsiteX571" fmla="*/ 552762 w 955870"/>
                <a:gd name="connsiteY571" fmla="*/ 464202 h 713589"/>
                <a:gd name="connsiteX572" fmla="*/ 541692 w 955870"/>
                <a:gd name="connsiteY572" fmla="*/ 470106 h 713589"/>
                <a:gd name="connsiteX573" fmla="*/ 534312 w 955870"/>
                <a:gd name="connsiteY573" fmla="*/ 470106 h 713589"/>
                <a:gd name="connsiteX574" fmla="*/ 545382 w 955870"/>
                <a:gd name="connsiteY574" fmla="*/ 460512 h 713589"/>
                <a:gd name="connsiteX575" fmla="*/ 557190 w 955870"/>
                <a:gd name="connsiteY575" fmla="*/ 447966 h 713589"/>
                <a:gd name="connsiteX576" fmla="*/ 562356 w 955870"/>
                <a:gd name="connsiteY576" fmla="*/ 447966 h 713589"/>
                <a:gd name="connsiteX577" fmla="*/ 562356 w 955870"/>
                <a:gd name="connsiteY577" fmla="*/ 447966 h 713589"/>
                <a:gd name="connsiteX578" fmla="*/ 545382 w 955870"/>
                <a:gd name="connsiteY578" fmla="*/ 461250 h 713589"/>
                <a:gd name="connsiteX579" fmla="*/ 535050 w 955870"/>
                <a:gd name="connsiteY579" fmla="*/ 470844 h 713589"/>
                <a:gd name="connsiteX580" fmla="*/ 535050 w 955870"/>
                <a:gd name="connsiteY580" fmla="*/ 470844 h 713589"/>
                <a:gd name="connsiteX581" fmla="*/ 541692 w 955870"/>
                <a:gd name="connsiteY581" fmla="*/ 470844 h 713589"/>
                <a:gd name="connsiteX582" fmla="*/ 548334 w 955870"/>
                <a:gd name="connsiteY582" fmla="*/ 470844 h 713589"/>
                <a:gd name="connsiteX583" fmla="*/ 548334 w 955870"/>
                <a:gd name="connsiteY583" fmla="*/ 470844 h 713589"/>
                <a:gd name="connsiteX584" fmla="*/ 554238 w 955870"/>
                <a:gd name="connsiteY584" fmla="*/ 466416 h 713589"/>
                <a:gd name="connsiteX585" fmla="*/ 564570 w 955870"/>
                <a:gd name="connsiteY585" fmla="*/ 460512 h 713589"/>
                <a:gd name="connsiteX586" fmla="*/ 564570 w 955870"/>
                <a:gd name="connsiteY586" fmla="*/ 460512 h 713589"/>
                <a:gd name="connsiteX587" fmla="*/ 564570 w 955870"/>
                <a:gd name="connsiteY587" fmla="*/ 476010 h 713589"/>
                <a:gd name="connsiteX588" fmla="*/ 564570 w 955870"/>
                <a:gd name="connsiteY588" fmla="*/ 476010 h 713589"/>
                <a:gd name="connsiteX589" fmla="*/ 578592 w 955870"/>
                <a:gd name="connsiteY589" fmla="*/ 459036 h 713589"/>
                <a:gd name="connsiteX590" fmla="*/ 578592 w 955870"/>
                <a:gd name="connsiteY590" fmla="*/ 459036 h 713589"/>
                <a:gd name="connsiteX591" fmla="*/ 578592 w 955870"/>
                <a:gd name="connsiteY591" fmla="*/ 467154 h 713589"/>
                <a:gd name="connsiteX592" fmla="*/ 592614 w 955870"/>
                <a:gd name="connsiteY592" fmla="*/ 467154 h 713589"/>
                <a:gd name="connsiteX593" fmla="*/ 592614 w 955870"/>
                <a:gd name="connsiteY593" fmla="*/ 467154 h 713589"/>
                <a:gd name="connsiteX594" fmla="*/ 592614 w 955870"/>
                <a:gd name="connsiteY594" fmla="*/ 473058 h 713589"/>
                <a:gd name="connsiteX595" fmla="*/ 608850 w 955870"/>
                <a:gd name="connsiteY595" fmla="*/ 477486 h 713589"/>
                <a:gd name="connsiteX596" fmla="*/ 631728 w 955870"/>
                <a:gd name="connsiteY596" fmla="*/ 483390 h 713589"/>
                <a:gd name="connsiteX597" fmla="*/ 631728 w 955870"/>
                <a:gd name="connsiteY597" fmla="*/ 483390 h 713589"/>
                <a:gd name="connsiteX598" fmla="*/ 608850 w 955870"/>
                <a:gd name="connsiteY598" fmla="*/ 478224 h 713589"/>
                <a:gd name="connsiteX599" fmla="*/ 608850 w 955870"/>
                <a:gd name="connsiteY599" fmla="*/ 473058 h 713589"/>
                <a:gd name="connsiteX600" fmla="*/ 608850 w 955870"/>
                <a:gd name="connsiteY600" fmla="*/ 477486 h 713589"/>
                <a:gd name="connsiteX601" fmla="*/ 612540 w 955870"/>
                <a:gd name="connsiteY601" fmla="*/ 469368 h 713589"/>
                <a:gd name="connsiteX602" fmla="*/ 608112 w 955870"/>
                <a:gd name="connsiteY602" fmla="*/ 459036 h 713589"/>
                <a:gd name="connsiteX603" fmla="*/ 608112 w 955870"/>
                <a:gd name="connsiteY603" fmla="*/ 453870 h 713589"/>
                <a:gd name="connsiteX604" fmla="*/ 600732 w 955870"/>
                <a:gd name="connsiteY604" fmla="*/ 460512 h 713589"/>
                <a:gd name="connsiteX605" fmla="*/ 594828 w 955870"/>
                <a:gd name="connsiteY605" fmla="*/ 460512 h 713589"/>
                <a:gd name="connsiteX606" fmla="*/ 594828 w 955870"/>
                <a:gd name="connsiteY606" fmla="*/ 454608 h 713589"/>
                <a:gd name="connsiteX607" fmla="*/ 594828 w 955870"/>
                <a:gd name="connsiteY607" fmla="*/ 454608 h 713589"/>
                <a:gd name="connsiteX608" fmla="*/ 594828 w 955870"/>
                <a:gd name="connsiteY608" fmla="*/ 468630 h 713589"/>
                <a:gd name="connsiteX609" fmla="*/ 594828 w 955870"/>
                <a:gd name="connsiteY609" fmla="*/ 461250 h 713589"/>
                <a:gd name="connsiteX610" fmla="*/ 601470 w 955870"/>
                <a:gd name="connsiteY610" fmla="*/ 461250 h 713589"/>
                <a:gd name="connsiteX611" fmla="*/ 605160 w 955870"/>
                <a:gd name="connsiteY611" fmla="*/ 461250 h 713589"/>
                <a:gd name="connsiteX612" fmla="*/ 605160 w 955870"/>
                <a:gd name="connsiteY612" fmla="*/ 461250 h 713589"/>
                <a:gd name="connsiteX613" fmla="*/ 609588 w 955870"/>
                <a:gd name="connsiteY613" fmla="*/ 471582 h 713589"/>
                <a:gd name="connsiteX614" fmla="*/ 609588 w 955870"/>
                <a:gd name="connsiteY614" fmla="*/ 479700 h 713589"/>
                <a:gd name="connsiteX615" fmla="*/ 591138 w 955870"/>
                <a:gd name="connsiteY615" fmla="*/ 470844 h 713589"/>
                <a:gd name="connsiteX616" fmla="*/ 584496 w 955870"/>
                <a:gd name="connsiteY616" fmla="*/ 461988 h 713589"/>
                <a:gd name="connsiteX617" fmla="*/ 584496 w 955870"/>
                <a:gd name="connsiteY617" fmla="*/ 457560 h 713589"/>
                <a:gd name="connsiteX618" fmla="*/ 584496 w 955870"/>
                <a:gd name="connsiteY618" fmla="*/ 457560 h 713589"/>
                <a:gd name="connsiteX619" fmla="*/ 596304 w 955870"/>
                <a:gd name="connsiteY619" fmla="*/ 448704 h 713589"/>
                <a:gd name="connsiteX620" fmla="*/ 580806 w 955870"/>
                <a:gd name="connsiteY620" fmla="*/ 456084 h 713589"/>
                <a:gd name="connsiteX621" fmla="*/ 580806 w 955870"/>
                <a:gd name="connsiteY621" fmla="*/ 445752 h 713589"/>
                <a:gd name="connsiteX622" fmla="*/ 580806 w 955870"/>
                <a:gd name="connsiteY622" fmla="*/ 438372 h 713589"/>
                <a:gd name="connsiteX623" fmla="*/ 580806 w 955870"/>
                <a:gd name="connsiteY623" fmla="*/ 438372 h 713589"/>
                <a:gd name="connsiteX624" fmla="*/ 580806 w 955870"/>
                <a:gd name="connsiteY624" fmla="*/ 445752 h 713589"/>
                <a:gd name="connsiteX625" fmla="*/ 588186 w 955870"/>
                <a:gd name="connsiteY625" fmla="*/ 445752 h 713589"/>
                <a:gd name="connsiteX626" fmla="*/ 588186 w 955870"/>
                <a:gd name="connsiteY626" fmla="*/ 445752 h 713589"/>
                <a:gd name="connsiteX627" fmla="*/ 588186 w 955870"/>
                <a:gd name="connsiteY627" fmla="*/ 445752 h 713589"/>
                <a:gd name="connsiteX628" fmla="*/ 592614 w 955870"/>
                <a:gd name="connsiteY628" fmla="*/ 445752 h 713589"/>
                <a:gd name="connsiteX629" fmla="*/ 592614 w 955870"/>
                <a:gd name="connsiteY629" fmla="*/ 445752 h 713589"/>
                <a:gd name="connsiteX630" fmla="*/ 592614 w 955870"/>
                <a:gd name="connsiteY630" fmla="*/ 453132 h 713589"/>
                <a:gd name="connsiteX631" fmla="*/ 604422 w 955870"/>
                <a:gd name="connsiteY631" fmla="*/ 459774 h 713589"/>
                <a:gd name="connsiteX632" fmla="*/ 604422 w 955870"/>
                <a:gd name="connsiteY632" fmla="*/ 459774 h 713589"/>
                <a:gd name="connsiteX633" fmla="*/ 604422 w 955870"/>
                <a:gd name="connsiteY633" fmla="*/ 459774 h 713589"/>
                <a:gd name="connsiteX634" fmla="*/ 588924 w 955870"/>
                <a:gd name="connsiteY634" fmla="*/ 464940 h 713589"/>
                <a:gd name="connsiteX635" fmla="*/ 588924 w 955870"/>
                <a:gd name="connsiteY635" fmla="*/ 464940 h 713589"/>
                <a:gd name="connsiteX636" fmla="*/ 599256 w 955870"/>
                <a:gd name="connsiteY636" fmla="*/ 464940 h 713589"/>
                <a:gd name="connsiteX637" fmla="*/ 599256 w 955870"/>
                <a:gd name="connsiteY637" fmla="*/ 464940 h 713589"/>
                <a:gd name="connsiteX638" fmla="*/ 607374 w 955870"/>
                <a:gd name="connsiteY638" fmla="*/ 478962 h 713589"/>
                <a:gd name="connsiteX639" fmla="*/ 607374 w 955870"/>
                <a:gd name="connsiteY639" fmla="*/ 477486 h 713589"/>
                <a:gd name="connsiteX640" fmla="*/ 622134 w 955870"/>
                <a:gd name="connsiteY640" fmla="*/ 467892 h 713589"/>
                <a:gd name="connsiteX641" fmla="*/ 643536 w 955870"/>
                <a:gd name="connsiteY641" fmla="*/ 477486 h 713589"/>
                <a:gd name="connsiteX642" fmla="*/ 635418 w 955870"/>
                <a:gd name="connsiteY642" fmla="*/ 465678 h 713589"/>
                <a:gd name="connsiteX643" fmla="*/ 635418 w 955870"/>
                <a:gd name="connsiteY643" fmla="*/ 465678 h 713589"/>
                <a:gd name="connsiteX644" fmla="*/ 639846 w 955870"/>
                <a:gd name="connsiteY644" fmla="*/ 465678 h 713589"/>
                <a:gd name="connsiteX645" fmla="*/ 647226 w 955870"/>
                <a:gd name="connsiteY645" fmla="*/ 465678 h 713589"/>
                <a:gd name="connsiteX646" fmla="*/ 653130 w 955870"/>
                <a:gd name="connsiteY646" fmla="*/ 465678 h 713589"/>
                <a:gd name="connsiteX647" fmla="*/ 667152 w 955870"/>
                <a:gd name="connsiteY647" fmla="*/ 473058 h 713589"/>
                <a:gd name="connsiteX648" fmla="*/ 673056 w 955870"/>
                <a:gd name="connsiteY648" fmla="*/ 473058 h 713589"/>
                <a:gd name="connsiteX649" fmla="*/ 682650 w 955870"/>
                <a:gd name="connsiteY649" fmla="*/ 478224 h 713589"/>
                <a:gd name="connsiteX650" fmla="*/ 676008 w 955870"/>
                <a:gd name="connsiteY650" fmla="*/ 483390 h 713589"/>
                <a:gd name="connsiteX651" fmla="*/ 668628 w 955870"/>
                <a:gd name="connsiteY651" fmla="*/ 476748 h 713589"/>
                <a:gd name="connsiteX652" fmla="*/ 668628 w 955870"/>
                <a:gd name="connsiteY652" fmla="*/ 476748 h 713589"/>
                <a:gd name="connsiteX653" fmla="*/ 677484 w 955870"/>
                <a:gd name="connsiteY653" fmla="*/ 485604 h 713589"/>
                <a:gd name="connsiteX654" fmla="*/ 669366 w 955870"/>
                <a:gd name="connsiteY654" fmla="*/ 485604 h 713589"/>
                <a:gd name="connsiteX655" fmla="*/ 660510 w 955870"/>
                <a:gd name="connsiteY655" fmla="*/ 485604 h 713589"/>
                <a:gd name="connsiteX656" fmla="*/ 660510 w 955870"/>
                <a:gd name="connsiteY656" fmla="*/ 483390 h 713589"/>
                <a:gd name="connsiteX657" fmla="*/ 672318 w 955870"/>
                <a:gd name="connsiteY657" fmla="*/ 477486 h 713589"/>
                <a:gd name="connsiteX658" fmla="*/ 661986 w 955870"/>
                <a:gd name="connsiteY658" fmla="*/ 484866 h 713589"/>
                <a:gd name="connsiteX659" fmla="*/ 661986 w 955870"/>
                <a:gd name="connsiteY659" fmla="*/ 484866 h 713589"/>
                <a:gd name="connsiteX660" fmla="*/ 656082 w 955870"/>
                <a:gd name="connsiteY660" fmla="*/ 477486 h 713589"/>
                <a:gd name="connsiteX661" fmla="*/ 656082 w 955870"/>
                <a:gd name="connsiteY661" fmla="*/ 477486 h 713589"/>
                <a:gd name="connsiteX662" fmla="*/ 662724 w 955870"/>
                <a:gd name="connsiteY662" fmla="*/ 489294 h 713589"/>
                <a:gd name="connsiteX663" fmla="*/ 658296 w 955870"/>
                <a:gd name="connsiteY663" fmla="*/ 489294 h 713589"/>
                <a:gd name="connsiteX664" fmla="*/ 641322 w 955870"/>
                <a:gd name="connsiteY664" fmla="*/ 485604 h 713589"/>
                <a:gd name="connsiteX665" fmla="*/ 641322 w 955870"/>
                <a:gd name="connsiteY665" fmla="*/ 485604 h 713589"/>
                <a:gd name="connsiteX666" fmla="*/ 621396 w 955870"/>
                <a:gd name="connsiteY666" fmla="*/ 485604 h 713589"/>
                <a:gd name="connsiteX667" fmla="*/ 640584 w 955870"/>
                <a:gd name="connsiteY667" fmla="*/ 489294 h 713589"/>
                <a:gd name="connsiteX668" fmla="*/ 640584 w 955870"/>
                <a:gd name="connsiteY668" fmla="*/ 496674 h 713589"/>
                <a:gd name="connsiteX669" fmla="*/ 640584 w 955870"/>
                <a:gd name="connsiteY669" fmla="*/ 496674 h 713589"/>
                <a:gd name="connsiteX670" fmla="*/ 640584 w 955870"/>
                <a:gd name="connsiteY670" fmla="*/ 491508 h 713589"/>
                <a:gd name="connsiteX671" fmla="*/ 656820 w 955870"/>
                <a:gd name="connsiteY671" fmla="*/ 495936 h 713589"/>
                <a:gd name="connsiteX672" fmla="*/ 656820 w 955870"/>
                <a:gd name="connsiteY672" fmla="*/ 503316 h 713589"/>
                <a:gd name="connsiteX673" fmla="*/ 656820 w 955870"/>
                <a:gd name="connsiteY673" fmla="*/ 503316 h 713589"/>
                <a:gd name="connsiteX674" fmla="*/ 643536 w 955870"/>
                <a:gd name="connsiteY674" fmla="*/ 491508 h 713589"/>
                <a:gd name="connsiteX675" fmla="*/ 643536 w 955870"/>
                <a:gd name="connsiteY675" fmla="*/ 491508 h 713589"/>
                <a:gd name="connsiteX676" fmla="*/ 643536 w 955870"/>
                <a:gd name="connsiteY676" fmla="*/ 491508 h 713589"/>
                <a:gd name="connsiteX677" fmla="*/ 643536 w 955870"/>
                <a:gd name="connsiteY677" fmla="*/ 491508 h 713589"/>
                <a:gd name="connsiteX678" fmla="*/ 643536 w 955870"/>
                <a:gd name="connsiteY678" fmla="*/ 491508 h 713589"/>
                <a:gd name="connsiteX679" fmla="*/ 653868 w 955870"/>
                <a:gd name="connsiteY679" fmla="*/ 496674 h 713589"/>
                <a:gd name="connsiteX680" fmla="*/ 653868 w 955870"/>
                <a:gd name="connsiteY680" fmla="*/ 496674 h 713589"/>
                <a:gd name="connsiteX681" fmla="*/ 666414 w 955870"/>
                <a:gd name="connsiteY681" fmla="*/ 496674 h 713589"/>
                <a:gd name="connsiteX682" fmla="*/ 684126 w 955870"/>
                <a:gd name="connsiteY682" fmla="*/ 500364 h 713589"/>
                <a:gd name="connsiteX683" fmla="*/ 694458 w 955870"/>
                <a:gd name="connsiteY683" fmla="*/ 500364 h 713589"/>
                <a:gd name="connsiteX684" fmla="*/ 687078 w 955870"/>
                <a:gd name="connsiteY684" fmla="*/ 512172 h 713589"/>
                <a:gd name="connsiteX685" fmla="*/ 692982 w 955870"/>
                <a:gd name="connsiteY685" fmla="*/ 526194 h 713589"/>
                <a:gd name="connsiteX686" fmla="*/ 711196 w 955870"/>
                <a:gd name="connsiteY686" fmla="*/ 549047 h 713589"/>
                <a:gd name="connsiteX687" fmla="*/ 711432 w 955870"/>
                <a:gd name="connsiteY687" fmla="*/ 549072 h 713589"/>
                <a:gd name="connsiteX688" fmla="*/ 737262 w 955870"/>
                <a:gd name="connsiteY688" fmla="*/ 563832 h 713589"/>
                <a:gd name="connsiteX689" fmla="*/ 746118 w 955870"/>
                <a:gd name="connsiteY689" fmla="*/ 563832 h 713589"/>
                <a:gd name="connsiteX690" fmla="*/ 766044 w 955870"/>
                <a:gd name="connsiteY690" fmla="*/ 568998 h 713589"/>
                <a:gd name="connsiteX691" fmla="*/ 808110 w 955870"/>
                <a:gd name="connsiteY691" fmla="*/ 526932 h 713589"/>
                <a:gd name="connsiteX692" fmla="*/ 766044 w 955870"/>
                <a:gd name="connsiteY692" fmla="*/ 484866 h 713589"/>
                <a:gd name="connsiteX693" fmla="*/ 766044 w 955870"/>
                <a:gd name="connsiteY693" fmla="*/ 484866 h 713589"/>
                <a:gd name="connsiteX694" fmla="*/ 770472 w 955870"/>
                <a:gd name="connsiteY694" fmla="*/ 484866 h 713589"/>
                <a:gd name="connsiteX695" fmla="*/ 770472 w 955870"/>
                <a:gd name="connsiteY695" fmla="*/ 484866 h 713589"/>
                <a:gd name="connsiteX696" fmla="*/ 784494 w 955870"/>
                <a:gd name="connsiteY696" fmla="*/ 484866 h 713589"/>
                <a:gd name="connsiteX697" fmla="*/ 784494 w 955870"/>
                <a:gd name="connsiteY697" fmla="*/ 484866 h 713589"/>
                <a:gd name="connsiteX698" fmla="*/ 788922 w 955870"/>
                <a:gd name="connsiteY698" fmla="*/ 488556 h 713589"/>
                <a:gd name="connsiteX699" fmla="*/ 796302 w 955870"/>
                <a:gd name="connsiteY699" fmla="*/ 497412 h 713589"/>
                <a:gd name="connsiteX700" fmla="*/ 796302 w 955870"/>
                <a:gd name="connsiteY700" fmla="*/ 497412 h 713589"/>
                <a:gd name="connsiteX701" fmla="*/ 796302 w 955870"/>
                <a:gd name="connsiteY701" fmla="*/ 497412 h 713589"/>
                <a:gd name="connsiteX702" fmla="*/ 791136 w 955870"/>
                <a:gd name="connsiteY702" fmla="*/ 488556 h 713589"/>
                <a:gd name="connsiteX703" fmla="*/ 786708 w 955870"/>
                <a:gd name="connsiteY703" fmla="*/ 488556 h 713589"/>
                <a:gd name="connsiteX704" fmla="*/ 780066 w 955870"/>
                <a:gd name="connsiteY704" fmla="*/ 488556 h 713589"/>
                <a:gd name="connsiteX705" fmla="*/ 773424 w 955870"/>
                <a:gd name="connsiteY705" fmla="*/ 488556 h 713589"/>
                <a:gd name="connsiteX706" fmla="*/ 773424 w 955870"/>
                <a:gd name="connsiteY706" fmla="*/ 488556 h 713589"/>
                <a:gd name="connsiteX707" fmla="*/ 773424 w 955870"/>
                <a:gd name="connsiteY707" fmla="*/ 488556 h 713589"/>
                <a:gd name="connsiteX708" fmla="*/ 766044 w 955870"/>
                <a:gd name="connsiteY708" fmla="*/ 492246 h 713589"/>
                <a:gd name="connsiteX709" fmla="*/ 759402 w 955870"/>
                <a:gd name="connsiteY709" fmla="*/ 492246 h 713589"/>
                <a:gd name="connsiteX710" fmla="*/ 751284 w 955870"/>
                <a:gd name="connsiteY710" fmla="*/ 492246 h 713589"/>
                <a:gd name="connsiteX711" fmla="*/ 751284 w 955870"/>
                <a:gd name="connsiteY711" fmla="*/ 492246 h 713589"/>
                <a:gd name="connsiteX712" fmla="*/ 746118 w 955870"/>
                <a:gd name="connsiteY712" fmla="*/ 501840 h 713589"/>
                <a:gd name="connsiteX713" fmla="*/ 741690 w 955870"/>
                <a:gd name="connsiteY713" fmla="*/ 501840 h 713589"/>
                <a:gd name="connsiteX714" fmla="*/ 734310 w 955870"/>
                <a:gd name="connsiteY714" fmla="*/ 501840 h 713589"/>
                <a:gd name="connsiteX715" fmla="*/ 734310 w 955870"/>
                <a:gd name="connsiteY715" fmla="*/ 501840 h 713589"/>
                <a:gd name="connsiteX716" fmla="*/ 726930 w 955870"/>
                <a:gd name="connsiteY716" fmla="*/ 523242 h 713589"/>
                <a:gd name="connsiteX717" fmla="*/ 726930 w 955870"/>
                <a:gd name="connsiteY717" fmla="*/ 523242 h 713589"/>
                <a:gd name="connsiteX718" fmla="*/ 726930 w 955870"/>
                <a:gd name="connsiteY718" fmla="*/ 523242 h 713589"/>
                <a:gd name="connsiteX719" fmla="*/ 731358 w 955870"/>
                <a:gd name="connsiteY719" fmla="*/ 541692 h 713589"/>
                <a:gd name="connsiteX720" fmla="*/ 731358 w 955870"/>
                <a:gd name="connsiteY720" fmla="*/ 541692 h 713589"/>
                <a:gd name="connsiteX721" fmla="*/ 731358 w 955870"/>
                <a:gd name="connsiteY721" fmla="*/ 541692 h 713589"/>
                <a:gd name="connsiteX722" fmla="*/ 738738 w 955870"/>
                <a:gd name="connsiteY722" fmla="*/ 548334 h 713589"/>
                <a:gd name="connsiteX723" fmla="*/ 750546 w 955870"/>
                <a:gd name="connsiteY723" fmla="*/ 560142 h 713589"/>
                <a:gd name="connsiteX724" fmla="*/ 754236 w 955870"/>
                <a:gd name="connsiteY724" fmla="*/ 560142 h 713589"/>
                <a:gd name="connsiteX725" fmla="*/ 720288 w 955870"/>
                <a:gd name="connsiteY725" fmla="*/ 546858 h 713589"/>
                <a:gd name="connsiteX726" fmla="*/ 720288 w 955870"/>
                <a:gd name="connsiteY726" fmla="*/ 546858 h 713589"/>
                <a:gd name="connsiteX727" fmla="*/ 720288 w 955870"/>
                <a:gd name="connsiteY727" fmla="*/ 540954 h 713589"/>
                <a:gd name="connsiteX728" fmla="*/ 729882 w 955870"/>
                <a:gd name="connsiteY728" fmla="*/ 540954 h 713589"/>
                <a:gd name="connsiteX729" fmla="*/ 719550 w 955870"/>
                <a:gd name="connsiteY729" fmla="*/ 540954 h 713589"/>
                <a:gd name="connsiteX730" fmla="*/ 719550 w 955870"/>
                <a:gd name="connsiteY730" fmla="*/ 546120 h 713589"/>
                <a:gd name="connsiteX731" fmla="*/ 702576 w 955870"/>
                <a:gd name="connsiteY731" fmla="*/ 523980 h 713589"/>
                <a:gd name="connsiteX732" fmla="*/ 702576 w 955870"/>
                <a:gd name="connsiteY732" fmla="*/ 523980 h 713589"/>
                <a:gd name="connsiteX733" fmla="*/ 707742 w 955870"/>
                <a:gd name="connsiteY733" fmla="*/ 511434 h 713589"/>
                <a:gd name="connsiteX734" fmla="*/ 701838 w 955870"/>
                <a:gd name="connsiteY734" fmla="*/ 523242 h 713589"/>
                <a:gd name="connsiteX735" fmla="*/ 695934 w 955870"/>
                <a:gd name="connsiteY735" fmla="*/ 509958 h 713589"/>
                <a:gd name="connsiteX736" fmla="*/ 701100 w 955870"/>
                <a:gd name="connsiteY736" fmla="*/ 499626 h 713589"/>
                <a:gd name="connsiteX737" fmla="*/ 701100 w 955870"/>
                <a:gd name="connsiteY737" fmla="*/ 499626 h 713589"/>
                <a:gd name="connsiteX738" fmla="*/ 701100 w 955870"/>
                <a:gd name="connsiteY738" fmla="*/ 499626 h 713589"/>
                <a:gd name="connsiteX739" fmla="*/ 690768 w 955870"/>
                <a:gd name="connsiteY739" fmla="*/ 499626 h 713589"/>
                <a:gd name="connsiteX740" fmla="*/ 690768 w 955870"/>
                <a:gd name="connsiteY740" fmla="*/ 499626 h 713589"/>
                <a:gd name="connsiteX741" fmla="*/ 690768 w 955870"/>
                <a:gd name="connsiteY741" fmla="*/ 499626 h 713589"/>
                <a:gd name="connsiteX742" fmla="*/ 690768 w 955870"/>
                <a:gd name="connsiteY742" fmla="*/ 499626 h 713589"/>
                <a:gd name="connsiteX743" fmla="*/ 690768 w 955870"/>
                <a:gd name="connsiteY743" fmla="*/ 499626 h 713589"/>
                <a:gd name="connsiteX744" fmla="*/ 698886 w 955870"/>
                <a:gd name="connsiteY744" fmla="*/ 493722 h 713589"/>
                <a:gd name="connsiteX745" fmla="*/ 698886 w 955870"/>
                <a:gd name="connsiteY745" fmla="*/ 482652 h 713589"/>
                <a:gd name="connsiteX746" fmla="*/ 698886 w 955870"/>
                <a:gd name="connsiteY746" fmla="*/ 474534 h 713589"/>
                <a:gd name="connsiteX747" fmla="*/ 693720 w 955870"/>
                <a:gd name="connsiteY747" fmla="*/ 482652 h 713589"/>
                <a:gd name="connsiteX748" fmla="*/ 685602 w 955870"/>
                <a:gd name="connsiteY748" fmla="*/ 482652 h 713589"/>
                <a:gd name="connsiteX749" fmla="*/ 676008 w 955870"/>
                <a:gd name="connsiteY749" fmla="*/ 477486 h 713589"/>
                <a:gd name="connsiteX750" fmla="*/ 680502 w 955870"/>
                <a:gd name="connsiteY750" fmla="*/ 468065 h 713589"/>
                <a:gd name="connsiteX751" fmla="*/ 680436 w 955870"/>
                <a:gd name="connsiteY751" fmla="*/ 467892 h 713589"/>
                <a:gd name="connsiteX752" fmla="*/ 674532 w 955870"/>
                <a:gd name="connsiteY752" fmla="*/ 477486 h 713589"/>
                <a:gd name="connsiteX753" fmla="*/ 656820 w 955870"/>
                <a:gd name="connsiteY753" fmla="*/ 471582 h 713589"/>
                <a:gd name="connsiteX754" fmla="*/ 656820 w 955870"/>
                <a:gd name="connsiteY754" fmla="*/ 462726 h 713589"/>
                <a:gd name="connsiteX755" fmla="*/ 656820 w 955870"/>
                <a:gd name="connsiteY755" fmla="*/ 470844 h 713589"/>
                <a:gd name="connsiteX756" fmla="*/ 644274 w 955870"/>
                <a:gd name="connsiteY756" fmla="*/ 470844 h 713589"/>
                <a:gd name="connsiteX757" fmla="*/ 639108 w 955870"/>
                <a:gd name="connsiteY757" fmla="*/ 464940 h 713589"/>
                <a:gd name="connsiteX758" fmla="*/ 643536 w 955870"/>
                <a:gd name="connsiteY758" fmla="*/ 456084 h 713589"/>
                <a:gd name="connsiteX759" fmla="*/ 634680 w 955870"/>
                <a:gd name="connsiteY759" fmla="*/ 461988 h 713589"/>
                <a:gd name="connsiteX760" fmla="*/ 623610 w 955870"/>
                <a:gd name="connsiteY760" fmla="*/ 455346 h 713589"/>
                <a:gd name="connsiteX761" fmla="*/ 623610 w 955870"/>
                <a:gd name="connsiteY761" fmla="*/ 448704 h 713589"/>
                <a:gd name="connsiteX762" fmla="*/ 623610 w 955870"/>
                <a:gd name="connsiteY762" fmla="*/ 448704 h 713589"/>
                <a:gd name="connsiteX763" fmla="*/ 614754 w 955870"/>
                <a:gd name="connsiteY763" fmla="*/ 448704 h 713589"/>
                <a:gd name="connsiteX764" fmla="*/ 614754 w 955870"/>
                <a:gd name="connsiteY764" fmla="*/ 440586 h 713589"/>
                <a:gd name="connsiteX765" fmla="*/ 620658 w 955870"/>
                <a:gd name="connsiteY765" fmla="*/ 440586 h 713589"/>
                <a:gd name="connsiteX766" fmla="*/ 625086 w 955870"/>
                <a:gd name="connsiteY766" fmla="*/ 440586 h 713589"/>
                <a:gd name="connsiteX767" fmla="*/ 625086 w 955870"/>
                <a:gd name="connsiteY767" fmla="*/ 447966 h 713589"/>
                <a:gd name="connsiteX768" fmla="*/ 625086 w 955870"/>
                <a:gd name="connsiteY768" fmla="*/ 447966 h 713589"/>
                <a:gd name="connsiteX769" fmla="*/ 643536 w 955870"/>
                <a:gd name="connsiteY769" fmla="*/ 456822 h 713589"/>
                <a:gd name="connsiteX770" fmla="*/ 658296 w 955870"/>
                <a:gd name="connsiteY770" fmla="*/ 456822 h 713589"/>
                <a:gd name="connsiteX771" fmla="*/ 680436 w 955870"/>
                <a:gd name="connsiteY771" fmla="*/ 463464 h 713589"/>
                <a:gd name="connsiteX772" fmla="*/ 698148 w 955870"/>
                <a:gd name="connsiteY772" fmla="*/ 467892 h 713589"/>
                <a:gd name="connsiteX773" fmla="*/ 698148 w 955870"/>
                <a:gd name="connsiteY773" fmla="*/ 467892 h 713589"/>
                <a:gd name="connsiteX774" fmla="*/ 698148 w 955870"/>
                <a:gd name="connsiteY774" fmla="*/ 467892 h 713589"/>
                <a:gd name="connsiteX775" fmla="*/ 709956 w 955870"/>
                <a:gd name="connsiteY775" fmla="*/ 459774 h 713589"/>
                <a:gd name="connsiteX776" fmla="*/ 709956 w 955870"/>
                <a:gd name="connsiteY776" fmla="*/ 459774 h 713589"/>
                <a:gd name="connsiteX777" fmla="*/ 717336 w 955870"/>
                <a:gd name="connsiteY777" fmla="*/ 477486 h 713589"/>
                <a:gd name="connsiteX778" fmla="*/ 717336 w 955870"/>
                <a:gd name="connsiteY778" fmla="*/ 463464 h 713589"/>
                <a:gd name="connsiteX779" fmla="*/ 717336 w 955870"/>
                <a:gd name="connsiteY779" fmla="*/ 463464 h 713589"/>
                <a:gd name="connsiteX780" fmla="*/ 717336 w 955870"/>
                <a:gd name="connsiteY780" fmla="*/ 455346 h 713589"/>
                <a:gd name="connsiteX781" fmla="*/ 729144 w 955870"/>
                <a:gd name="connsiteY781" fmla="*/ 451656 h 713589"/>
                <a:gd name="connsiteX782" fmla="*/ 729144 w 955870"/>
                <a:gd name="connsiteY782" fmla="*/ 451656 h 713589"/>
                <a:gd name="connsiteX783" fmla="*/ 729144 w 955870"/>
                <a:gd name="connsiteY783" fmla="*/ 439848 h 713589"/>
                <a:gd name="connsiteX784" fmla="*/ 743904 w 955870"/>
                <a:gd name="connsiteY784" fmla="*/ 435420 h 713589"/>
                <a:gd name="connsiteX785" fmla="*/ 743904 w 955870"/>
                <a:gd name="connsiteY785" fmla="*/ 442800 h 713589"/>
                <a:gd name="connsiteX786" fmla="*/ 752760 w 955870"/>
                <a:gd name="connsiteY786" fmla="*/ 447966 h 713589"/>
                <a:gd name="connsiteX787" fmla="*/ 752760 w 955870"/>
                <a:gd name="connsiteY787" fmla="*/ 447966 h 713589"/>
                <a:gd name="connsiteX788" fmla="*/ 745380 w 955870"/>
                <a:gd name="connsiteY788" fmla="*/ 463464 h 713589"/>
                <a:gd name="connsiteX789" fmla="*/ 739476 w 955870"/>
                <a:gd name="connsiteY789" fmla="*/ 467154 h 713589"/>
                <a:gd name="connsiteX790" fmla="*/ 746118 w 955870"/>
                <a:gd name="connsiteY790" fmla="*/ 467154 h 713589"/>
                <a:gd name="connsiteX791" fmla="*/ 752760 w 955870"/>
                <a:gd name="connsiteY791" fmla="*/ 467154 h 713589"/>
                <a:gd name="connsiteX792" fmla="*/ 752760 w 955870"/>
                <a:gd name="connsiteY792" fmla="*/ 467154 h 713589"/>
                <a:gd name="connsiteX793" fmla="*/ 768258 w 955870"/>
                <a:gd name="connsiteY793" fmla="*/ 467154 h 713589"/>
                <a:gd name="connsiteX794" fmla="*/ 761616 w 955870"/>
                <a:gd name="connsiteY794" fmla="*/ 473058 h 713589"/>
                <a:gd name="connsiteX795" fmla="*/ 769734 w 955870"/>
                <a:gd name="connsiteY795" fmla="*/ 467892 h 713589"/>
                <a:gd name="connsiteX796" fmla="*/ 784361 w 955870"/>
                <a:gd name="connsiteY796" fmla="*/ 473479 h 713589"/>
                <a:gd name="connsiteX797" fmla="*/ 784494 w 955870"/>
                <a:gd name="connsiteY797" fmla="*/ 473796 h 713589"/>
                <a:gd name="connsiteX798" fmla="*/ 780066 w 955870"/>
                <a:gd name="connsiteY798" fmla="*/ 473796 h 713589"/>
                <a:gd name="connsiteX799" fmla="*/ 779284 w 955870"/>
                <a:gd name="connsiteY799" fmla="*/ 486296 h 713589"/>
                <a:gd name="connsiteX800" fmla="*/ 780066 w 955870"/>
                <a:gd name="connsiteY800" fmla="*/ 487080 h 713589"/>
                <a:gd name="connsiteX801" fmla="*/ 780044 w 955870"/>
                <a:gd name="connsiteY801" fmla="*/ 474555 h 713589"/>
                <a:gd name="connsiteX802" fmla="*/ 780066 w 955870"/>
                <a:gd name="connsiteY802" fmla="*/ 474534 h 713589"/>
                <a:gd name="connsiteX803" fmla="*/ 784494 w 955870"/>
                <a:gd name="connsiteY803" fmla="*/ 474534 h 713589"/>
                <a:gd name="connsiteX804" fmla="*/ 794826 w 955870"/>
                <a:gd name="connsiteY804" fmla="*/ 488556 h 713589"/>
                <a:gd name="connsiteX805" fmla="*/ 794826 w 955870"/>
                <a:gd name="connsiteY805" fmla="*/ 499626 h 713589"/>
                <a:gd name="connsiteX806" fmla="*/ 794826 w 955870"/>
                <a:gd name="connsiteY806" fmla="*/ 503316 h 713589"/>
                <a:gd name="connsiteX807" fmla="*/ 794826 w 955870"/>
                <a:gd name="connsiteY807" fmla="*/ 488556 h 713589"/>
                <a:gd name="connsiteX808" fmla="*/ 784494 w 955870"/>
                <a:gd name="connsiteY808" fmla="*/ 473796 h 713589"/>
                <a:gd name="connsiteX809" fmla="*/ 768996 w 955870"/>
                <a:gd name="connsiteY809" fmla="*/ 466416 h 713589"/>
                <a:gd name="connsiteX810" fmla="*/ 752022 w 955870"/>
                <a:gd name="connsiteY810" fmla="*/ 466416 h 713589"/>
                <a:gd name="connsiteX811" fmla="*/ 746856 w 955870"/>
                <a:gd name="connsiteY811" fmla="*/ 466416 h 713589"/>
                <a:gd name="connsiteX812" fmla="*/ 753498 w 955870"/>
                <a:gd name="connsiteY812" fmla="*/ 452394 h 713589"/>
                <a:gd name="connsiteX813" fmla="*/ 764568 w 955870"/>
                <a:gd name="connsiteY813" fmla="*/ 447228 h 713589"/>
                <a:gd name="connsiteX814" fmla="*/ 775638 w 955870"/>
                <a:gd name="connsiteY814" fmla="*/ 440586 h 713589"/>
                <a:gd name="connsiteX815" fmla="*/ 780804 w 955870"/>
                <a:gd name="connsiteY815" fmla="*/ 440586 h 713589"/>
                <a:gd name="connsiteX816" fmla="*/ 767520 w 955870"/>
                <a:gd name="connsiteY816" fmla="*/ 433206 h 713589"/>
                <a:gd name="connsiteX817" fmla="*/ 761616 w 955870"/>
                <a:gd name="connsiteY817" fmla="*/ 433206 h 713589"/>
                <a:gd name="connsiteX818" fmla="*/ 745380 w 955870"/>
                <a:gd name="connsiteY818" fmla="*/ 438372 h 713589"/>
                <a:gd name="connsiteX819" fmla="*/ 729144 w 955870"/>
                <a:gd name="connsiteY819" fmla="*/ 442800 h 713589"/>
                <a:gd name="connsiteX820" fmla="*/ 729144 w 955870"/>
                <a:gd name="connsiteY820" fmla="*/ 453870 h 713589"/>
                <a:gd name="connsiteX821" fmla="*/ 729144 w 955870"/>
                <a:gd name="connsiteY821" fmla="*/ 453870 h 713589"/>
                <a:gd name="connsiteX822" fmla="*/ 729144 w 955870"/>
                <a:gd name="connsiteY822" fmla="*/ 453870 h 713589"/>
                <a:gd name="connsiteX823" fmla="*/ 715860 w 955870"/>
                <a:gd name="connsiteY823" fmla="*/ 453870 h 713589"/>
                <a:gd name="connsiteX824" fmla="*/ 715860 w 955870"/>
                <a:gd name="connsiteY824" fmla="*/ 462726 h 713589"/>
                <a:gd name="connsiteX825" fmla="*/ 715860 w 955870"/>
                <a:gd name="connsiteY825" fmla="*/ 462726 h 713589"/>
                <a:gd name="connsiteX826" fmla="*/ 701100 w 955870"/>
                <a:gd name="connsiteY826" fmla="*/ 470844 h 713589"/>
                <a:gd name="connsiteX827" fmla="*/ 701100 w 955870"/>
                <a:gd name="connsiteY827" fmla="*/ 470844 h 713589"/>
                <a:gd name="connsiteX828" fmla="*/ 685602 w 955870"/>
                <a:gd name="connsiteY828" fmla="*/ 463464 h 713589"/>
                <a:gd name="connsiteX829" fmla="*/ 680436 w 955870"/>
                <a:gd name="connsiteY829" fmla="*/ 463464 h 713589"/>
                <a:gd name="connsiteX830" fmla="*/ 658296 w 955870"/>
                <a:gd name="connsiteY830" fmla="*/ 456822 h 713589"/>
                <a:gd name="connsiteX831" fmla="*/ 644274 w 955870"/>
                <a:gd name="connsiteY831" fmla="*/ 456822 h 713589"/>
                <a:gd name="connsiteX832" fmla="*/ 628038 w 955870"/>
                <a:gd name="connsiteY832" fmla="*/ 447228 h 713589"/>
                <a:gd name="connsiteX833" fmla="*/ 628038 w 955870"/>
                <a:gd name="connsiteY833" fmla="*/ 447228 h 713589"/>
                <a:gd name="connsiteX834" fmla="*/ 635418 w 955870"/>
                <a:gd name="connsiteY834" fmla="*/ 422136 h 713589"/>
                <a:gd name="connsiteX835" fmla="*/ 645750 w 955870"/>
                <a:gd name="connsiteY835" fmla="*/ 407376 h 713589"/>
                <a:gd name="connsiteX836" fmla="*/ 652392 w 955870"/>
                <a:gd name="connsiteY836" fmla="*/ 396306 h 713589"/>
                <a:gd name="connsiteX837" fmla="*/ 672318 w 955870"/>
                <a:gd name="connsiteY837" fmla="*/ 317340 h 713589"/>
                <a:gd name="connsiteX838" fmla="*/ 704790 w 955870"/>
                <a:gd name="connsiteY838" fmla="*/ 312912 h 713589"/>
                <a:gd name="connsiteX839" fmla="*/ 704790 w 955870"/>
                <a:gd name="connsiteY839" fmla="*/ 326196 h 713589"/>
                <a:gd name="connsiteX840" fmla="*/ 697410 w 955870"/>
                <a:gd name="connsiteY840" fmla="*/ 334314 h 713589"/>
                <a:gd name="connsiteX841" fmla="*/ 697410 w 955870"/>
                <a:gd name="connsiteY841" fmla="*/ 334314 h 713589"/>
                <a:gd name="connsiteX842" fmla="*/ 709956 w 955870"/>
                <a:gd name="connsiteY842" fmla="*/ 329886 h 713589"/>
                <a:gd name="connsiteX843" fmla="*/ 709956 w 955870"/>
                <a:gd name="connsiteY843" fmla="*/ 324720 h 713589"/>
                <a:gd name="connsiteX844" fmla="*/ 694458 w 955870"/>
                <a:gd name="connsiteY844" fmla="*/ 335052 h 713589"/>
                <a:gd name="connsiteX845" fmla="*/ 689292 w 955870"/>
                <a:gd name="connsiteY845" fmla="*/ 335052 h 713589"/>
                <a:gd name="connsiteX846" fmla="*/ 701100 w 955870"/>
                <a:gd name="connsiteY846" fmla="*/ 329886 h 713589"/>
                <a:gd name="connsiteX847" fmla="*/ 701100 w 955870"/>
                <a:gd name="connsiteY847" fmla="*/ 315864 h 713589"/>
                <a:gd name="connsiteX848" fmla="*/ 701100 w 955870"/>
                <a:gd name="connsiteY848" fmla="*/ 315864 h 713589"/>
                <a:gd name="connsiteX849" fmla="*/ 735048 w 955870"/>
                <a:gd name="connsiteY849" fmla="*/ 325458 h 713589"/>
                <a:gd name="connsiteX850" fmla="*/ 738738 w 955870"/>
                <a:gd name="connsiteY850" fmla="*/ 338004 h 713589"/>
                <a:gd name="connsiteX851" fmla="*/ 738738 w 955870"/>
                <a:gd name="connsiteY851" fmla="*/ 357930 h 713589"/>
                <a:gd name="connsiteX852" fmla="*/ 738738 w 955870"/>
                <a:gd name="connsiteY852" fmla="*/ 357930 h 713589"/>
                <a:gd name="connsiteX853" fmla="*/ 738738 w 955870"/>
                <a:gd name="connsiteY853" fmla="*/ 357930 h 713589"/>
                <a:gd name="connsiteX854" fmla="*/ 727668 w 955870"/>
                <a:gd name="connsiteY854" fmla="*/ 338742 h 713589"/>
                <a:gd name="connsiteX855" fmla="*/ 727668 w 955870"/>
                <a:gd name="connsiteY855" fmla="*/ 338742 h 713589"/>
                <a:gd name="connsiteX856" fmla="*/ 727668 w 955870"/>
                <a:gd name="connsiteY856" fmla="*/ 338742 h 713589"/>
                <a:gd name="connsiteX857" fmla="*/ 727668 w 955870"/>
                <a:gd name="connsiteY857" fmla="*/ 349074 h 713589"/>
                <a:gd name="connsiteX858" fmla="*/ 727668 w 955870"/>
                <a:gd name="connsiteY858" fmla="*/ 365310 h 713589"/>
                <a:gd name="connsiteX859" fmla="*/ 717336 w 955870"/>
                <a:gd name="connsiteY859" fmla="*/ 355716 h 713589"/>
                <a:gd name="connsiteX860" fmla="*/ 717336 w 955870"/>
                <a:gd name="connsiteY860" fmla="*/ 332838 h 713589"/>
                <a:gd name="connsiteX861" fmla="*/ 717336 w 955870"/>
                <a:gd name="connsiteY861" fmla="*/ 328410 h 713589"/>
                <a:gd name="connsiteX862" fmla="*/ 717336 w 955870"/>
                <a:gd name="connsiteY862" fmla="*/ 328410 h 713589"/>
                <a:gd name="connsiteX863" fmla="*/ 717336 w 955870"/>
                <a:gd name="connsiteY863" fmla="*/ 329886 h 713589"/>
                <a:gd name="connsiteX864" fmla="*/ 717336 w 955870"/>
                <a:gd name="connsiteY864" fmla="*/ 356454 h 713589"/>
                <a:gd name="connsiteX865" fmla="*/ 729144 w 955870"/>
                <a:gd name="connsiteY865" fmla="*/ 366786 h 713589"/>
                <a:gd name="connsiteX866" fmla="*/ 729144 w 955870"/>
                <a:gd name="connsiteY866" fmla="*/ 366786 h 713589"/>
                <a:gd name="connsiteX867" fmla="*/ 729144 w 955870"/>
                <a:gd name="connsiteY867" fmla="*/ 350550 h 713589"/>
                <a:gd name="connsiteX868" fmla="*/ 729144 w 955870"/>
                <a:gd name="connsiteY868" fmla="*/ 342432 h 713589"/>
                <a:gd name="connsiteX869" fmla="*/ 729144 w 955870"/>
                <a:gd name="connsiteY869" fmla="*/ 342432 h 713589"/>
                <a:gd name="connsiteX870" fmla="*/ 729144 w 955870"/>
                <a:gd name="connsiteY870" fmla="*/ 342432 h 713589"/>
                <a:gd name="connsiteX871" fmla="*/ 743904 w 955870"/>
                <a:gd name="connsiteY871" fmla="*/ 360882 h 713589"/>
                <a:gd name="connsiteX872" fmla="*/ 743904 w 955870"/>
                <a:gd name="connsiteY872" fmla="*/ 360882 h 713589"/>
                <a:gd name="connsiteX873" fmla="*/ 743904 w 955870"/>
                <a:gd name="connsiteY873" fmla="*/ 360882 h 713589"/>
                <a:gd name="connsiteX874" fmla="*/ 743904 w 955870"/>
                <a:gd name="connsiteY874" fmla="*/ 337266 h 713589"/>
                <a:gd name="connsiteX875" fmla="*/ 740214 w 955870"/>
                <a:gd name="connsiteY875" fmla="*/ 325458 h 713589"/>
                <a:gd name="connsiteX876" fmla="*/ 745380 w 955870"/>
                <a:gd name="connsiteY876" fmla="*/ 325458 h 713589"/>
                <a:gd name="connsiteX877" fmla="*/ 763092 w 955870"/>
                <a:gd name="connsiteY877" fmla="*/ 325458 h 713589"/>
                <a:gd name="connsiteX878" fmla="*/ 763092 w 955870"/>
                <a:gd name="connsiteY878" fmla="*/ 325458 h 713589"/>
                <a:gd name="connsiteX879" fmla="*/ 769734 w 955870"/>
                <a:gd name="connsiteY879" fmla="*/ 325458 h 713589"/>
                <a:gd name="connsiteX880" fmla="*/ 773424 w 955870"/>
                <a:gd name="connsiteY880" fmla="*/ 325458 h 713589"/>
                <a:gd name="connsiteX881" fmla="*/ 788922 w 955870"/>
                <a:gd name="connsiteY881" fmla="*/ 315126 h 713589"/>
                <a:gd name="connsiteX882" fmla="*/ 788922 w 955870"/>
                <a:gd name="connsiteY882" fmla="*/ 315126 h 713589"/>
                <a:gd name="connsiteX883" fmla="*/ 800730 w 955870"/>
                <a:gd name="connsiteY883" fmla="*/ 310698 h 713589"/>
                <a:gd name="connsiteX884" fmla="*/ 800730 w 955870"/>
                <a:gd name="connsiteY884" fmla="*/ 310698 h 713589"/>
                <a:gd name="connsiteX885" fmla="*/ 822132 w 955870"/>
                <a:gd name="connsiteY885" fmla="*/ 324720 h 713589"/>
                <a:gd name="connsiteX886" fmla="*/ 840582 w 955870"/>
                <a:gd name="connsiteY886" fmla="*/ 329148 h 713589"/>
                <a:gd name="connsiteX887" fmla="*/ 864936 w 955870"/>
                <a:gd name="connsiteY887" fmla="*/ 309222 h 713589"/>
                <a:gd name="connsiteX888" fmla="*/ 891504 w 955870"/>
                <a:gd name="connsiteY888" fmla="*/ 289296 h 713589"/>
                <a:gd name="connsiteX889" fmla="*/ 901836 w 955870"/>
                <a:gd name="connsiteY889" fmla="*/ 281916 h 713589"/>
                <a:gd name="connsiteX890" fmla="*/ 897408 w 955870"/>
                <a:gd name="connsiteY890" fmla="*/ 263466 h 713589"/>
                <a:gd name="connsiteX891" fmla="*/ 892980 w 955870"/>
                <a:gd name="connsiteY891" fmla="*/ 256824 h 713589"/>
                <a:gd name="connsiteX892" fmla="*/ 876744 w 955870"/>
                <a:gd name="connsiteY892" fmla="*/ 241326 h 713589"/>
                <a:gd name="connsiteX893" fmla="*/ 842796 w 955870"/>
                <a:gd name="connsiteY893" fmla="*/ 210330 h 713589"/>
                <a:gd name="connsiteX894" fmla="*/ 808848 w 955870"/>
                <a:gd name="connsiteY894" fmla="*/ 240588 h 713589"/>
                <a:gd name="connsiteX895" fmla="*/ 808848 w 955870"/>
                <a:gd name="connsiteY895" fmla="*/ 240588 h 713589"/>
                <a:gd name="connsiteX896" fmla="*/ 808848 w 955870"/>
                <a:gd name="connsiteY896" fmla="*/ 240588 h 713589"/>
                <a:gd name="connsiteX897" fmla="*/ 808848 w 955870"/>
                <a:gd name="connsiteY897" fmla="*/ 240588 h 713589"/>
                <a:gd name="connsiteX898" fmla="*/ 795564 w 955870"/>
                <a:gd name="connsiteY898" fmla="*/ 261990 h 713589"/>
                <a:gd name="connsiteX899" fmla="*/ 795564 w 955870"/>
                <a:gd name="connsiteY899" fmla="*/ 261990 h 713589"/>
                <a:gd name="connsiteX900" fmla="*/ 791136 w 955870"/>
                <a:gd name="connsiteY900" fmla="*/ 261990 h 713589"/>
                <a:gd name="connsiteX901" fmla="*/ 777114 w 955870"/>
                <a:gd name="connsiteY901" fmla="*/ 261990 h 713589"/>
                <a:gd name="connsiteX902" fmla="*/ 760140 w 955870"/>
                <a:gd name="connsiteY902" fmla="*/ 265680 h 713589"/>
                <a:gd name="connsiteX903" fmla="*/ 752022 w 955870"/>
                <a:gd name="connsiteY903" fmla="*/ 265680 h 713589"/>
                <a:gd name="connsiteX904" fmla="*/ 697410 w 955870"/>
                <a:gd name="connsiteY904" fmla="*/ 256086 h 713589"/>
                <a:gd name="connsiteX905" fmla="*/ 657558 w 955870"/>
                <a:gd name="connsiteY905" fmla="*/ 237636 h 713589"/>
                <a:gd name="connsiteX906" fmla="*/ 657558 w 955870"/>
                <a:gd name="connsiteY906" fmla="*/ 237636 h 713589"/>
                <a:gd name="connsiteX907" fmla="*/ 636894 w 955870"/>
                <a:gd name="connsiteY907" fmla="*/ 217710 h 713589"/>
                <a:gd name="connsiteX908" fmla="*/ 636894 w 955870"/>
                <a:gd name="connsiteY908" fmla="*/ 217710 h 713589"/>
                <a:gd name="connsiteX909" fmla="*/ 650916 w 955870"/>
                <a:gd name="connsiteY909" fmla="*/ 217710 h 713589"/>
                <a:gd name="connsiteX910" fmla="*/ 656820 w 955870"/>
                <a:gd name="connsiteY910" fmla="*/ 217710 h 713589"/>
                <a:gd name="connsiteX911" fmla="*/ 673794 w 955870"/>
                <a:gd name="connsiteY911" fmla="*/ 228780 h 713589"/>
                <a:gd name="connsiteX912" fmla="*/ 678222 w 955870"/>
                <a:gd name="connsiteY912" fmla="*/ 228780 h 713589"/>
                <a:gd name="connsiteX913" fmla="*/ 694458 w 955870"/>
                <a:gd name="connsiteY913" fmla="*/ 238374 h 713589"/>
                <a:gd name="connsiteX914" fmla="*/ 700362 w 955870"/>
                <a:gd name="connsiteY914" fmla="*/ 238374 h 713589"/>
                <a:gd name="connsiteX915" fmla="*/ 684126 w 955870"/>
                <a:gd name="connsiteY915" fmla="*/ 224352 h 713589"/>
                <a:gd name="connsiteX916" fmla="*/ 684126 w 955870"/>
                <a:gd name="connsiteY916" fmla="*/ 224352 h 713589"/>
                <a:gd name="connsiteX917" fmla="*/ 668628 w 955870"/>
                <a:gd name="connsiteY917" fmla="*/ 211806 h 713589"/>
                <a:gd name="connsiteX918" fmla="*/ 662724 w 955870"/>
                <a:gd name="connsiteY918" fmla="*/ 211806 h 713589"/>
                <a:gd name="connsiteX919" fmla="*/ 693720 w 955870"/>
                <a:gd name="connsiteY919" fmla="*/ 200736 h 713589"/>
                <a:gd name="connsiteX920" fmla="*/ 721026 w 955870"/>
                <a:gd name="connsiteY920" fmla="*/ 200736 h 713589"/>
                <a:gd name="connsiteX921" fmla="*/ 728406 w 955870"/>
                <a:gd name="connsiteY921" fmla="*/ 200736 h 713589"/>
                <a:gd name="connsiteX922" fmla="*/ 758664 w 955870"/>
                <a:gd name="connsiteY922" fmla="*/ 223614 h 713589"/>
                <a:gd name="connsiteX923" fmla="*/ 763092 w 955870"/>
                <a:gd name="connsiteY923" fmla="*/ 228042 h 713589"/>
                <a:gd name="connsiteX924" fmla="*/ 756450 w 955870"/>
                <a:gd name="connsiteY924" fmla="*/ 235422 h 713589"/>
                <a:gd name="connsiteX925" fmla="*/ 747594 w 955870"/>
                <a:gd name="connsiteY925" fmla="*/ 242802 h 713589"/>
                <a:gd name="connsiteX926" fmla="*/ 747594 w 955870"/>
                <a:gd name="connsiteY926" fmla="*/ 242802 h 713589"/>
                <a:gd name="connsiteX927" fmla="*/ 757926 w 955870"/>
                <a:gd name="connsiteY927" fmla="*/ 234684 h 713589"/>
                <a:gd name="connsiteX928" fmla="*/ 765306 w 955870"/>
                <a:gd name="connsiteY928" fmla="*/ 227304 h 713589"/>
                <a:gd name="connsiteX929" fmla="*/ 774900 w 955870"/>
                <a:gd name="connsiteY929" fmla="*/ 230994 h 713589"/>
                <a:gd name="connsiteX930" fmla="*/ 774900 w 955870"/>
                <a:gd name="connsiteY930" fmla="*/ 237636 h 713589"/>
                <a:gd name="connsiteX931" fmla="*/ 759402 w 955870"/>
                <a:gd name="connsiteY931" fmla="*/ 245016 h 713589"/>
                <a:gd name="connsiteX932" fmla="*/ 751284 w 955870"/>
                <a:gd name="connsiteY932" fmla="*/ 245016 h 713589"/>
                <a:gd name="connsiteX933" fmla="*/ 759402 w 955870"/>
                <a:gd name="connsiteY933" fmla="*/ 245016 h 713589"/>
                <a:gd name="connsiteX934" fmla="*/ 774900 w 955870"/>
                <a:gd name="connsiteY934" fmla="*/ 237636 h 713589"/>
                <a:gd name="connsiteX935" fmla="*/ 774900 w 955870"/>
                <a:gd name="connsiteY935" fmla="*/ 246492 h 713589"/>
                <a:gd name="connsiteX936" fmla="*/ 783756 w 955870"/>
                <a:gd name="connsiteY936" fmla="*/ 256824 h 713589"/>
                <a:gd name="connsiteX937" fmla="*/ 783756 w 955870"/>
                <a:gd name="connsiteY937" fmla="*/ 256824 h 713589"/>
                <a:gd name="connsiteX938" fmla="*/ 787446 w 955870"/>
                <a:gd name="connsiteY938" fmla="*/ 243540 h 713589"/>
                <a:gd name="connsiteX939" fmla="*/ 787446 w 955870"/>
                <a:gd name="connsiteY939" fmla="*/ 243540 h 713589"/>
                <a:gd name="connsiteX940" fmla="*/ 791136 w 955870"/>
                <a:gd name="connsiteY940" fmla="*/ 247968 h 713589"/>
                <a:gd name="connsiteX941" fmla="*/ 791136 w 955870"/>
                <a:gd name="connsiteY941" fmla="*/ 259038 h 713589"/>
                <a:gd name="connsiteX942" fmla="*/ 791136 w 955870"/>
                <a:gd name="connsiteY942" fmla="*/ 259038 h 713589"/>
                <a:gd name="connsiteX943" fmla="*/ 800730 w 955870"/>
                <a:gd name="connsiteY943" fmla="*/ 246492 h 713589"/>
                <a:gd name="connsiteX944" fmla="*/ 791298 w 955870"/>
                <a:gd name="connsiteY944" fmla="*/ 224417 h 713589"/>
                <a:gd name="connsiteX945" fmla="*/ 791136 w 955870"/>
                <a:gd name="connsiteY945" fmla="*/ 224352 h 713589"/>
                <a:gd name="connsiteX946" fmla="*/ 791136 w 955870"/>
                <a:gd name="connsiteY946" fmla="*/ 211068 h 713589"/>
                <a:gd name="connsiteX947" fmla="*/ 791136 w 955870"/>
                <a:gd name="connsiteY947" fmla="*/ 211068 h 713589"/>
                <a:gd name="connsiteX948" fmla="*/ 777114 w 955870"/>
                <a:gd name="connsiteY948" fmla="*/ 198522 h 713589"/>
                <a:gd name="connsiteX949" fmla="*/ 791136 w 955870"/>
                <a:gd name="connsiteY949" fmla="*/ 191142 h 713589"/>
                <a:gd name="connsiteX950" fmla="*/ 803682 w 955870"/>
                <a:gd name="connsiteY950" fmla="*/ 197046 h 713589"/>
                <a:gd name="connsiteX951" fmla="*/ 803682 w 955870"/>
                <a:gd name="connsiteY951" fmla="*/ 197046 h 713589"/>
                <a:gd name="connsiteX952" fmla="*/ 803682 w 955870"/>
                <a:gd name="connsiteY952" fmla="*/ 197046 h 713589"/>
                <a:gd name="connsiteX953" fmla="*/ 803682 w 955870"/>
                <a:gd name="connsiteY953" fmla="*/ 228780 h 713589"/>
                <a:gd name="connsiteX954" fmla="*/ 803682 w 955870"/>
                <a:gd name="connsiteY954" fmla="*/ 228780 h 713589"/>
                <a:gd name="connsiteX955" fmla="*/ 803682 w 955870"/>
                <a:gd name="connsiteY955" fmla="*/ 228780 h 713589"/>
                <a:gd name="connsiteX956" fmla="*/ 813276 w 955870"/>
                <a:gd name="connsiteY956" fmla="*/ 199998 h 713589"/>
                <a:gd name="connsiteX957" fmla="*/ 813276 w 955870"/>
                <a:gd name="connsiteY957" fmla="*/ 199998 h 713589"/>
                <a:gd name="connsiteX958" fmla="*/ 862722 w 955870"/>
                <a:gd name="connsiteY958" fmla="*/ 199998 h 713589"/>
                <a:gd name="connsiteX959" fmla="*/ 894456 w 955870"/>
                <a:gd name="connsiteY959" fmla="*/ 194832 h 713589"/>
                <a:gd name="connsiteX960" fmla="*/ 918072 w 955870"/>
                <a:gd name="connsiteY960" fmla="*/ 202212 h 713589"/>
                <a:gd name="connsiteX961" fmla="*/ 921762 w 955870"/>
                <a:gd name="connsiteY961" fmla="*/ 214758 h 713589"/>
                <a:gd name="connsiteX962" fmla="*/ 921762 w 955870"/>
                <a:gd name="connsiteY962" fmla="*/ 214758 h 713589"/>
                <a:gd name="connsiteX963" fmla="*/ 921762 w 955870"/>
                <a:gd name="connsiteY963" fmla="*/ 200736 h 713589"/>
                <a:gd name="connsiteX964" fmla="*/ 887814 w 955870"/>
                <a:gd name="connsiteY964" fmla="*/ 185238 h 713589"/>
                <a:gd name="connsiteX965" fmla="*/ 881910 w 955870"/>
                <a:gd name="connsiteY965" fmla="*/ 170478 h 713589"/>
                <a:gd name="connsiteX966" fmla="*/ 866412 w 955870"/>
                <a:gd name="connsiteY966" fmla="*/ 166788 h 713589"/>
                <a:gd name="connsiteX967" fmla="*/ 866412 w 955870"/>
                <a:gd name="connsiteY967" fmla="*/ 166788 h 713589"/>
                <a:gd name="connsiteX968" fmla="*/ 882648 w 955870"/>
                <a:gd name="connsiteY968" fmla="*/ 166788 h 713589"/>
                <a:gd name="connsiteX969" fmla="*/ 887814 w 955870"/>
                <a:gd name="connsiteY969" fmla="*/ 180810 h 713589"/>
                <a:gd name="connsiteX970" fmla="*/ 921762 w 955870"/>
                <a:gd name="connsiteY970" fmla="*/ 196308 h 713589"/>
                <a:gd name="connsiteX971" fmla="*/ 921762 w 955870"/>
                <a:gd name="connsiteY971" fmla="*/ 208854 h 713589"/>
                <a:gd name="connsiteX972" fmla="*/ 918072 w 955870"/>
                <a:gd name="connsiteY972" fmla="*/ 197046 h 713589"/>
                <a:gd name="connsiteX973" fmla="*/ 893718 w 955870"/>
                <a:gd name="connsiteY973" fmla="*/ 189666 h 713589"/>
                <a:gd name="connsiteX974" fmla="*/ 861984 w 955870"/>
                <a:gd name="connsiteY974" fmla="*/ 194832 h 713589"/>
                <a:gd name="connsiteX975" fmla="*/ 812538 w 955870"/>
                <a:gd name="connsiteY975" fmla="*/ 194832 h 713589"/>
                <a:gd name="connsiteX976" fmla="*/ 812538 w 955870"/>
                <a:gd name="connsiteY976" fmla="*/ 194094 h 713589"/>
                <a:gd name="connsiteX977" fmla="*/ 825084 w 955870"/>
                <a:gd name="connsiteY977" fmla="*/ 194094 h 713589"/>
                <a:gd name="connsiteX978" fmla="*/ 831726 w 955870"/>
                <a:gd name="connsiteY978" fmla="*/ 200736 h 713589"/>
                <a:gd name="connsiteX979" fmla="*/ 831726 w 955870"/>
                <a:gd name="connsiteY979" fmla="*/ 194832 h 713589"/>
                <a:gd name="connsiteX980" fmla="*/ 843534 w 955870"/>
                <a:gd name="connsiteY980" fmla="*/ 194832 h 713589"/>
                <a:gd name="connsiteX981" fmla="*/ 855342 w 955870"/>
                <a:gd name="connsiteY981" fmla="*/ 183762 h 713589"/>
                <a:gd name="connsiteX982" fmla="*/ 848700 w 955870"/>
                <a:gd name="connsiteY982" fmla="*/ 173430 h 713589"/>
                <a:gd name="connsiteX983" fmla="*/ 848700 w 955870"/>
                <a:gd name="connsiteY983" fmla="*/ 173430 h 713589"/>
                <a:gd name="connsiteX984" fmla="*/ 864936 w 955870"/>
                <a:gd name="connsiteY984" fmla="*/ 182286 h 713589"/>
                <a:gd name="connsiteX985" fmla="*/ 864936 w 955870"/>
                <a:gd name="connsiteY985" fmla="*/ 192618 h 713589"/>
                <a:gd name="connsiteX986" fmla="*/ 864936 w 955870"/>
                <a:gd name="connsiteY986" fmla="*/ 192618 h 713589"/>
                <a:gd name="connsiteX987" fmla="*/ 864936 w 955870"/>
                <a:gd name="connsiteY987" fmla="*/ 192618 h 713589"/>
                <a:gd name="connsiteX988" fmla="*/ 876006 w 955870"/>
                <a:gd name="connsiteY988" fmla="*/ 177858 h 713589"/>
                <a:gd name="connsiteX989" fmla="*/ 869364 w 955870"/>
                <a:gd name="connsiteY989" fmla="*/ 169740 h 713589"/>
                <a:gd name="connsiteX990" fmla="*/ 869364 w 955870"/>
                <a:gd name="connsiteY990" fmla="*/ 169740 h 713589"/>
                <a:gd name="connsiteX991" fmla="*/ 877482 w 955870"/>
                <a:gd name="connsiteY991" fmla="*/ 177858 h 713589"/>
                <a:gd name="connsiteX992" fmla="*/ 872316 w 955870"/>
                <a:gd name="connsiteY992" fmla="*/ 189666 h 713589"/>
                <a:gd name="connsiteX993" fmla="*/ 867150 w 955870"/>
                <a:gd name="connsiteY993" fmla="*/ 189666 h 713589"/>
                <a:gd name="connsiteX994" fmla="*/ 867150 w 955870"/>
                <a:gd name="connsiteY994" fmla="*/ 189666 h 713589"/>
                <a:gd name="connsiteX995" fmla="*/ 864936 w 955870"/>
                <a:gd name="connsiteY995" fmla="*/ 182286 h 713589"/>
                <a:gd name="connsiteX996" fmla="*/ 846951 w 955870"/>
                <a:gd name="connsiteY996" fmla="*/ 176859 h 713589"/>
                <a:gd name="connsiteX997" fmla="*/ 846486 w 955870"/>
                <a:gd name="connsiteY997" fmla="*/ 177120 h 713589"/>
                <a:gd name="connsiteX998" fmla="*/ 846486 w 955870"/>
                <a:gd name="connsiteY998" fmla="*/ 177120 h 713589"/>
                <a:gd name="connsiteX999" fmla="*/ 856080 w 955870"/>
                <a:gd name="connsiteY999" fmla="*/ 188190 h 713589"/>
                <a:gd name="connsiteX1000" fmla="*/ 845010 w 955870"/>
                <a:gd name="connsiteY1000" fmla="*/ 198522 h 713589"/>
                <a:gd name="connsiteX1001" fmla="*/ 833202 w 955870"/>
                <a:gd name="connsiteY1001" fmla="*/ 198522 h 713589"/>
                <a:gd name="connsiteX1002" fmla="*/ 835416 w 955870"/>
                <a:gd name="connsiteY1002" fmla="*/ 182286 h 713589"/>
                <a:gd name="connsiteX1003" fmla="*/ 835416 w 955870"/>
                <a:gd name="connsiteY1003" fmla="*/ 156456 h 713589"/>
                <a:gd name="connsiteX1004" fmla="*/ 830250 w 955870"/>
                <a:gd name="connsiteY1004" fmla="*/ 149814 h 713589"/>
                <a:gd name="connsiteX1005" fmla="*/ 830250 w 955870"/>
                <a:gd name="connsiteY1005" fmla="*/ 149814 h 713589"/>
                <a:gd name="connsiteX1006" fmla="*/ 833940 w 955870"/>
                <a:gd name="connsiteY1006" fmla="*/ 154242 h 713589"/>
                <a:gd name="connsiteX1007" fmla="*/ 830250 w 955870"/>
                <a:gd name="connsiteY1007" fmla="*/ 154242 h 713589"/>
                <a:gd name="connsiteX1008" fmla="*/ 830250 w 955870"/>
                <a:gd name="connsiteY1008" fmla="*/ 154242 h 713589"/>
                <a:gd name="connsiteX1009" fmla="*/ 833940 w 955870"/>
                <a:gd name="connsiteY1009" fmla="*/ 154242 h 713589"/>
                <a:gd name="connsiteX1010" fmla="*/ 833940 w 955870"/>
                <a:gd name="connsiteY1010" fmla="*/ 149814 h 713589"/>
                <a:gd name="connsiteX1011" fmla="*/ 833940 w 955870"/>
                <a:gd name="connsiteY1011" fmla="*/ 149814 h 713589"/>
                <a:gd name="connsiteX1012" fmla="*/ 841320 w 955870"/>
                <a:gd name="connsiteY1012" fmla="*/ 149814 h 713589"/>
                <a:gd name="connsiteX1013" fmla="*/ 841320 w 955870"/>
                <a:gd name="connsiteY1013" fmla="*/ 145386 h 713589"/>
                <a:gd name="connsiteX1014" fmla="*/ 841320 w 955870"/>
                <a:gd name="connsiteY1014" fmla="*/ 145386 h 713589"/>
                <a:gd name="connsiteX1015" fmla="*/ 848700 w 955870"/>
                <a:gd name="connsiteY1015" fmla="*/ 145386 h 713589"/>
                <a:gd name="connsiteX1016" fmla="*/ 848700 w 955870"/>
                <a:gd name="connsiteY1016" fmla="*/ 145386 h 713589"/>
                <a:gd name="connsiteX1017" fmla="*/ 895194 w 955870"/>
                <a:gd name="connsiteY1017" fmla="*/ 130626 h 713589"/>
                <a:gd name="connsiteX1018" fmla="*/ 955710 w 955870"/>
                <a:gd name="connsiteY1018" fmla="*/ 119556 h 713589"/>
                <a:gd name="connsiteX1019" fmla="*/ 955710 w 955870"/>
                <a:gd name="connsiteY1019" fmla="*/ 115128 h 713589"/>
                <a:gd name="connsiteX1020" fmla="*/ 955710 w 955870"/>
                <a:gd name="connsiteY1020" fmla="*/ 115128 h 713589"/>
                <a:gd name="connsiteX1021" fmla="*/ 923238 w 955870"/>
                <a:gd name="connsiteY1021" fmla="*/ 108486 h 713589"/>
                <a:gd name="connsiteX1022" fmla="*/ 890766 w 955870"/>
                <a:gd name="connsiteY1022" fmla="*/ 114390 h 713589"/>
                <a:gd name="connsiteX1023" fmla="*/ 842796 w 955870"/>
                <a:gd name="connsiteY1023" fmla="*/ 129150 h 713589"/>
                <a:gd name="connsiteX1024" fmla="*/ 838368 w 955870"/>
                <a:gd name="connsiteY1024" fmla="*/ 129150 h 713589"/>
                <a:gd name="connsiteX1025" fmla="*/ 845748 w 955870"/>
                <a:gd name="connsiteY1025" fmla="*/ 118818 h 713589"/>
                <a:gd name="connsiteX1026" fmla="*/ 850176 w 955870"/>
                <a:gd name="connsiteY1026" fmla="*/ 112914 h 713589"/>
                <a:gd name="connsiteX1027" fmla="*/ 870102 w 955870"/>
                <a:gd name="connsiteY1027" fmla="*/ 108486 h 713589"/>
                <a:gd name="connsiteX1028" fmla="*/ 885600 w 955870"/>
                <a:gd name="connsiteY1028" fmla="*/ 108486 h 713589"/>
                <a:gd name="connsiteX1029" fmla="*/ 909954 w 955870"/>
                <a:gd name="connsiteY1029" fmla="*/ 101106 h 713589"/>
                <a:gd name="connsiteX1030" fmla="*/ 925452 w 955870"/>
                <a:gd name="connsiteY1030" fmla="*/ 101106 h 713589"/>
                <a:gd name="connsiteX1031" fmla="*/ 952020 w 955870"/>
                <a:gd name="connsiteY1031" fmla="*/ 101106 h 713589"/>
                <a:gd name="connsiteX1032" fmla="*/ 952020 w 955870"/>
                <a:gd name="connsiteY1032" fmla="*/ 101106 h 713589"/>
                <a:gd name="connsiteX1033" fmla="*/ 923238 w 955870"/>
                <a:gd name="connsiteY1033" fmla="*/ 101106 h 713589"/>
                <a:gd name="connsiteX1034" fmla="*/ 911430 w 955870"/>
                <a:gd name="connsiteY1034" fmla="*/ 101106 h 713589"/>
                <a:gd name="connsiteX1035" fmla="*/ 898146 w 955870"/>
                <a:gd name="connsiteY1035" fmla="*/ 101106 h 713589"/>
                <a:gd name="connsiteX1036" fmla="*/ 883386 w 955870"/>
                <a:gd name="connsiteY1036" fmla="*/ 107010 h 713589"/>
                <a:gd name="connsiteX1037" fmla="*/ 870102 w 955870"/>
                <a:gd name="connsiteY1037" fmla="*/ 107010 h 713589"/>
                <a:gd name="connsiteX1038" fmla="*/ 864936 w 955870"/>
                <a:gd name="connsiteY1038" fmla="*/ 107010 h 713589"/>
                <a:gd name="connsiteX1039" fmla="*/ 381546 w 955870"/>
                <a:gd name="connsiteY1039" fmla="*/ 634680 h 713589"/>
                <a:gd name="connsiteX1040" fmla="*/ 392616 w 955870"/>
                <a:gd name="connsiteY1040" fmla="*/ 641322 h 713589"/>
                <a:gd name="connsiteX1041" fmla="*/ 392616 w 955870"/>
                <a:gd name="connsiteY1041" fmla="*/ 641322 h 713589"/>
                <a:gd name="connsiteX1042" fmla="*/ 392616 w 955870"/>
                <a:gd name="connsiteY1042" fmla="*/ 662724 h 713589"/>
                <a:gd name="connsiteX1043" fmla="*/ 381546 w 955870"/>
                <a:gd name="connsiteY1043" fmla="*/ 673056 h 713589"/>
                <a:gd name="connsiteX1044" fmla="*/ 374166 w 955870"/>
                <a:gd name="connsiteY1044" fmla="*/ 673056 h 713589"/>
                <a:gd name="connsiteX1045" fmla="*/ 381546 w 955870"/>
                <a:gd name="connsiteY1045" fmla="*/ 657558 h 713589"/>
                <a:gd name="connsiteX1046" fmla="*/ 375642 w 955870"/>
                <a:gd name="connsiteY1046" fmla="*/ 646488 h 713589"/>
                <a:gd name="connsiteX1047" fmla="*/ 375642 w 955870"/>
                <a:gd name="connsiteY1047" fmla="*/ 646488 h 713589"/>
                <a:gd name="connsiteX1048" fmla="*/ 381546 w 955870"/>
                <a:gd name="connsiteY1048" fmla="*/ 634680 h 713589"/>
                <a:gd name="connsiteX1049" fmla="*/ 348336 w 955870"/>
                <a:gd name="connsiteY1049" fmla="*/ 636894 h 713589"/>
                <a:gd name="connsiteX1050" fmla="*/ 371214 w 955870"/>
                <a:gd name="connsiteY1050" fmla="*/ 646488 h 713589"/>
                <a:gd name="connsiteX1051" fmla="*/ 371214 w 955870"/>
                <a:gd name="connsiteY1051" fmla="*/ 646488 h 713589"/>
                <a:gd name="connsiteX1052" fmla="*/ 377118 w 955870"/>
                <a:gd name="connsiteY1052" fmla="*/ 658296 h 713589"/>
                <a:gd name="connsiteX1053" fmla="*/ 369738 w 955870"/>
                <a:gd name="connsiteY1053" fmla="*/ 673056 h 713589"/>
                <a:gd name="connsiteX1054" fmla="*/ 377856 w 955870"/>
                <a:gd name="connsiteY1054" fmla="*/ 673056 h 713589"/>
                <a:gd name="connsiteX1055" fmla="*/ 384498 w 955870"/>
                <a:gd name="connsiteY1055" fmla="*/ 673056 h 713589"/>
                <a:gd name="connsiteX1056" fmla="*/ 384498 w 955870"/>
                <a:gd name="connsiteY1056" fmla="*/ 673056 h 713589"/>
                <a:gd name="connsiteX1057" fmla="*/ 348336 w 955870"/>
                <a:gd name="connsiteY1057" fmla="*/ 713528 h 713589"/>
                <a:gd name="connsiteX1058" fmla="*/ 307867 w 955870"/>
                <a:gd name="connsiteY1058" fmla="*/ 677366 h 713589"/>
                <a:gd name="connsiteX1059" fmla="*/ 344029 w 955870"/>
                <a:gd name="connsiteY1059" fmla="*/ 636894 h 713589"/>
                <a:gd name="connsiteX1060" fmla="*/ 348336 w 955870"/>
                <a:gd name="connsiteY1060" fmla="*/ 636894 h 713589"/>
                <a:gd name="connsiteX1061" fmla="*/ 730620 w 955870"/>
                <a:gd name="connsiteY1061" fmla="*/ 551286 h 713589"/>
                <a:gd name="connsiteX1062" fmla="*/ 730620 w 955870"/>
                <a:gd name="connsiteY1062" fmla="*/ 551286 h 713589"/>
                <a:gd name="connsiteX1063" fmla="*/ 746118 w 955870"/>
                <a:gd name="connsiteY1063" fmla="*/ 564570 h 713589"/>
                <a:gd name="connsiteX1064" fmla="*/ 730620 w 955870"/>
                <a:gd name="connsiteY1064" fmla="*/ 551286 h 713589"/>
                <a:gd name="connsiteX1065" fmla="*/ 766044 w 955870"/>
                <a:gd name="connsiteY1065" fmla="*/ 485604 h 713589"/>
                <a:gd name="connsiteX1066" fmla="*/ 807372 w 955870"/>
                <a:gd name="connsiteY1066" fmla="*/ 527670 h 713589"/>
                <a:gd name="connsiteX1067" fmla="*/ 760118 w 955870"/>
                <a:gd name="connsiteY1067" fmla="*/ 563808 h 713589"/>
                <a:gd name="connsiteX1068" fmla="*/ 723978 w 955870"/>
                <a:gd name="connsiteY1068" fmla="*/ 527670 h 713589"/>
                <a:gd name="connsiteX1069" fmla="*/ 766044 w 955870"/>
                <a:gd name="connsiteY1069" fmla="*/ 487080 h 713589"/>
                <a:gd name="connsiteX1070" fmla="*/ 746856 w 955870"/>
                <a:gd name="connsiteY1070" fmla="*/ 485604 h 713589"/>
                <a:gd name="connsiteX1071" fmla="*/ 746856 w 955870"/>
                <a:gd name="connsiteY1071" fmla="*/ 485604 h 713589"/>
                <a:gd name="connsiteX1072" fmla="*/ 754974 w 955870"/>
                <a:gd name="connsiteY1072" fmla="*/ 485604 h 713589"/>
                <a:gd name="connsiteX1073" fmla="*/ 743166 w 955870"/>
                <a:gd name="connsiteY1073" fmla="*/ 490032 h 713589"/>
                <a:gd name="connsiteX1074" fmla="*/ 743166 w 955870"/>
                <a:gd name="connsiteY1074" fmla="*/ 485604 h 713589"/>
                <a:gd name="connsiteX1075" fmla="*/ 746856 w 955870"/>
                <a:gd name="connsiteY1075" fmla="*/ 485604 h 713589"/>
                <a:gd name="connsiteX1076" fmla="*/ 728406 w 955870"/>
                <a:gd name="connsiteY1076" fmla="*/ 501840 h 713589"/>
                <a:gd name="connsiteX1077" fmla="*/ 728406 w 955870"/>
                <a:gd name="connsiteY1077" fmla="*/ 501840 h 713589"/>
                <a:gd name="connsiteX1078" fmla="*/ 735048 w 955870"/>
                <a:gd name="connsiteY1078" fmla="*/ 501840 h 713589"/>
                <a:gd name="connsiteX1079" fmla="*/ 728406 w 955870"/>
                <a:gd name="connsiteY1079" fmla="*/ 511434 h 713589"/>
                <a:gd name="connsiteX1080" fmla="*/ 728406 w 955870"/>
                <a:gd name="connsiteY1080" fmla="*/ 504792 h 713589"/>
                <a:gd name="connsiteX1081" fmla="*/ 717336 w 955870"/>
                <a:gd name="connsiteY1081" fmla="*/ 526194 h 713589"/>
                <a:gd name="connsiteX1082" fmla="*/ 723978 w 955870"/>
                <a:gd name="connsiteY1082" fmla="*/ 515862 h 713589"/>
                <a:gd name="connsiteX1083" fmla="*/ 723978 w 955870"/>
                <a:gd name="connsiteY1083" fmla="*/ 529146 h 713589"/>
                <a:gd name="connsiteX1084" fmla="*/ 723978 w 955870"/>
                <a:gd name="connsiteY1084" fmla="*/ 529146 h 713589"/>
                <a:gd name="connsiteX1085" fmla="*/ 723978 w 955870"/>
                <a:gd name="connsiteY1085" fmla="*/ 524718 h 713589"/>
                <a:gd name="connsiteX1086" fmla="*/ 721026 w 955870"/>
                <a:gd name="connsiteY1086" fmla="*/ 546120 h 713589"/>
                <a:gd name="connsiteX1087" fmla="*/ 721026 w 955870"/>
                <a:gd name="connsiteY1087" fmla="*/ 538002 h 713589"/>
                <a:gd name="connsiteX1088" fmla="*/ 724716 w 955870"/>
                <a:gd name="connsiteY1088" fmla="*/ 549072 h 713589"/>
                <a:gd name="connsiteX1089" fmla="*/ 721026 w 955870"/>
                <a:gd name="connsiteY1089" fmla="*/ 549072 h 713589"/>
                <a:gd name="connsiteX1090" fmla="*/ 656082 w 955870"/>
                <a:gd name="connsiteY1090" fmla="*/ 495936 h 713589"/>
                <a:gd name="connsiteX1091" fmla="*/ 656082 w 955870"/>
                <a:gd name="connsiteY1091" fmla="*/ 487818 h 713589"/>
                <a:gd name="connsiteX1092" fmla="*/ 669366 w 955870"/>
                <a:gd name="connsiteY1092" fmla="*/ 487818 h 713589"/>
                <a:gd name="connsiteX1093" fmla="*/ 664200 w 955870"/>
                <a:gd name="connsiteY1093" fmla="*/ 495198 h 713589"/>
                <a:gd name="connsiteX1094" fmla="*/ 653130 w 955870"/>
                <a:gd name="connsiteY1094" fmla="*/ 495198 h 713589"/>
                <a:gd name="connsiteX1095" fmla="*/ 682650 w 955870"/>
                <a:gd name="connsiteY1095" fmla="*/ 495936 h 713589"/>
                <a:gd name="connsiteX1096" fmla="*/ 682650 w 955870"/>
                <a:gd name="connsiteY1096" fmla="*/ 495936 h 713589"/>
                <a:gd name="connsiteX1097" fmla="*/ 682650 w 955870"/>
                <a:gd name="connsiteY1097" fmla="*/ 495936 h 713589"/>
                <a:gd name="connsiteX1098" fmla="*/ 670842 w 955870"/>
                <a:gd name="connsiteY1098" fmla="*/ 495936 h 713589"/>
                <a:gd name="connsiteX1099" fmla="*/ 670842 w 955870"/>
                <a:gd name="connsiteY1099" fmla="*/ 490032 h 713589"/>
                <a:gd name="connsiteX1100" fmla="*/ 670842 w 955870"/>
                <a:gd name="connsiteY1100" fmla="*/ 490032 h 713589"/>
                <a:gd name="connsiteX1101" fmla="*/ 683388 w 955870"/>
                <a:gd name="connsiteY1101" fmla="*/ 490032 h 713589"/>
                <a:gd name="connsiteX1102" fmla="*/ 684229 w 955870"/>
                <a:gd name="connsiteY1102" fmla="*/ 497290 h 713589"/>
                <a:gd name="connsiteX1103" fmla="*/ 684126 w 955870"/>
                <a:gd name="connsiteY1103" fmla="*/ 497412 h 713589"/>
                <a:gd name="connsiteX1104" fmla="*/ 690030 w 955870"/>
                <a:gd name="connsiteY1104" fmla="*/ 477486 h 713589"/>
                <a:gd name="connsiteX1105" fmla="*/ 695934 w 955870"/>
                <a:gd name="connsiteY1105" fmla="*/ 477486 h 713589"/>
                <a:gd name="connsiteX1106" fmla="*/ 695934 w 955870"/>
                <a:gd name="connsiteY1106" fmla="*/ 488556 h 713589"/>
                <a:gd name="connsiteX1107" fmla="*/ 686340 w 955870"/>
                <a:gd name="connsiteY1107" fmla="*/ 494460 h 713589"/>
                <a:gd name="connsiteX1108" fmla="*/ 686340 w 955870"/>
                <a:gd name="connsiteY1108" fmla="*/ 489294 h 713589"/>
                <a:gd name="connsiteX1109" fmla="*/ 681174 w 955870"/>
                <a:gd name="connsiteY1109" fmla="*/ 489294 h 713589"/>
                <a:gd name="connsiteX1110" fmla="*/ 681174 w 955870"/>
                <a:gd name="connsiteY1110" fmla="*/ 489294 h 713589"/>
                <a:gd name="connsiteX1111" fmla="*/ 687816 w 955870"/>
                <a:gd name="connsiteY1111" fmla="*/ 483390 h 713589"/>
                <a:gd name="connsiteX1112" fmla="*/ 785970 w 955870"/>
                <a:gd name="connsiteY1112" fmla="*/ 433206 h 713589"/>
                <a:gd name="connsiteX1113" fmla="*/ 785970 w 955870"/>
                <a:gd name="connsiteY1113" fmla="*/ 433206 h 713589"/>
                <a:gd name="connsiteX1114" fmla="*/ 769734 w 955870"/>
                <a:gd name="connsiteY1114" fmla="*/ 439110 h 713589"/>
                <a:gd name="connsiteX1115" fmla="*/ 759402 w 955870"/>
                <a:gd name="connsiteY1115" fmla="*/ 444276 h 713589"/>
                <a:gd name="connsiteX1116" fmla="*/ 759402 w 955870"/>
                <a:gd name="connsiteY1116" fmla="*/ 444276 h 713589"/>
                <a:gd name="connsiteX1117" fmla="*/ 750649 w 955870"/>
                <a:gd name="connsiteY1117" fmla="*/ 438592 h 713589"/>
                <a:gd name="connsiteX1118" fmla="*/ 752760 w 955870"/>
                <a:gd name="connsiteY1118" fmla="*/ 431730 h 713589"/>
                <a:gd name="connsiteX1119" fmla="*/ 785232 w 955870"/>
                <a:gd name="connsiteY1119" fmla="*/ 431730 h 713589"/>
                <a:gd name="connsiteX1120" fmla="*/ 918072 w 955870"/>
                <a:gd name="connsiteY1120" fmla="*/ 67896 h 713589"/>
                <a:gd name="connsiteX1121" fmla="*/ 898146 w 955870"/>
                <a:gd name="connsiteY1121" fmla="*/ 84132 h 713589"/>
                <a:gd name="connsiteX1122" fmla="*/ 879696 w 955870"/>
                <a:gd name="connsiteY1122" fmla="*/ 92988 h 713589"/>
                <a:gd name="connsiteX1123" fmla="*/ 864936 w 955870"/>
                <a:gd name="connsiteY1123" fmla="*/ 108486 h 713589"/>
                <a:gd name="connsiteX1124" fmla="*/ 856080 w 955870"/>
                <a:gd name="connsiteY1124" fmla="*/ 108486 h 713589"/>
                <a:gd name="connsiteX1125" fmla="*/ 856080 w 955870"/>
                <a:gd name="connsiteY1125" fmla="*/ 108486 h 713589"/>
                <a:gd name="connsiteX1126" fmla="*/ 852390 w 955870"/>
                <a:gd name="connsiteY1126" fmla="*/ 103320 h 713589"/>
                <a:gd name="connsiteX1127" fmla="*/ 866412 w 955870"/>
                <a:gd name="connsiteY1127" fmla="*/ 90036 h 713589"/>
                <a:gd name="connsiteX1128" fmla="*/ 874530 w 955870"/>
                <a:gd name="connsiteY1128" fmla="*/ 82656 h 713589"/>
                <a:gd name="connsiteX1129" fmla="*/ 888552 w 955870"/>
                <a:gd name="connsiteY1129" fmla="*/ 76752 h 713589"/>
                <a:gd name="connsiteX1130" fmla="*/ 912168 w 955870"/>
                <a:gd name="connsiteY1130" fmla="*/ 76752 h 713589"/>
                <a:gd name="connsiteX1131" fmla="*/ 918072 w 955870"/>
                <a:gd name="connsiteY1131" fmla="*/ 76752 h 713589"/>
                <a:gd name="connsiteX1132" fmla="*/ 918072 w 955870"/>
                <a:gd name="connsiteY1132" fmla="*/ 76752 h 713589"/>
                <a:gd name="connsiteX1133" fmla="*/ 922500 w 955870"/>
                <a:gd name="connsiteY1133" fmla="*/ 76752 h 713589"/>
                <a:gd name="connsiteX1134" fmla="*/ 833202 w 955870"/>
                <a:gd name="connsiteY1134" fmla="*/ 141696 h 713589"/>
                <a:gd name="connsiteX1135" fmla="*/ 812538 w 955870"/>
                <a:gd name="connsiteY1135" fmla="*/ 160146 h 713589"/>
                <a:gd name="connsiteX1136" fmla="*/ 797778 w 955870"/>
                <a:gd name="connsiteY1136" fmla="*/ 154980 h 713589"/>
                <a:gd name="connsiteX1137" fmla="*/ 759402 w 955870"/>
                <a:gd name="connsiteY1137" fmla="*/ 143172 h 713589"/>
                <a:gd name="connsiteX1138" fmla="*/ 754974 w 955870"/>
                <a:gd name="connsiteY1138" fmla="*/ 143172 h 713589"/>
                <a:gd name="connsiteX1139" fmla="*/ 754974 w 955870"/>
                <a:gd name="connsiteY1139" fmla="*/ 143172 h 713589"/>
                <a:gd name="connsiteX1140" fmla="*/ 750546 w 955870"/>
                <a:gd name="connsiteY1140" fmla="*/ 143172 h 713589"/>
                <a:gd name="connsiteX1141" fmla="*/ 750546 w 955870"/>
                <a:gd name="connsiteY1141" fmla="*/ 143172 h 713589"/>
                <a:gd name="connsiteX1142" fmla="*/ 750546 w 955870"/>
                <a:gd name="connsiteY1142" fmla="*/ 143172 h 713589"/>
                <a:gd name="connsiteX1143" fmla="*/ 743166 w 955870"/>
                <a:gd name="connsiteY1143" fmla="*/ 153504 h 713589"/>
                <a:gd name="connsiteX1144" fmla="*/ 693720 w 955870"/>
                <a:gd name="connsiteY1144" fmla="*/ 184500 h 713589"/>
                <a:gd name="connsiteX1145" fmla="*/ 661248 w 955870"/>
                <a:gd name="connsiteY1145" fmla="*/ 197046 h 713589"/>
                <a:gd name="connsiteX1146" fmla="*/ 641322 w 955870"/>
                <a:gd name="connsiteY1146" fmla="*/ 200736 h 713589"/>
                <a:gd name="connsiteX1147" fmla="*/ 630252 w 955870"/>
                <a:gd name="connsiteY1147" fmla="*/ 200736 h 713589"/>
                <a:gd name="connsiteX1148" fmla="*/ 640584 w 955870"/>
                <a:gd name="connsiteY1148" fmla="*/ 196308 h 713589"/>
                <a:gd name="connsiteX1149" fmla="*/ 653868 w 955870"/>
                <a:gd name="connsiteY1149" fmla="*/ 196308 h 713589"/>
                <a:gd name="connsiteX1150" fmla="*/ 667890 w 955870"/>
                <a:gd name="connsiteY1150" fmla="*/ 186714 h 713589"/>
                <a:gd name="connsiteX1151" fmla="*/ 666414 w 955870"/>
                <a:gd name="connsiteY1151" fmla="*/ 182286 h 713589"/>
                <a:gd name="connsiteX1152" fmla="*/ 666414 w 955870"/>
                <a:gd name="connsiteY1152" fmla="*/ 182286 h 713589"/>
                <a:gd name="connsiteX1153" fmla="*/ 630990 w 955870"/>
                <a:gd name="connsiteY1153" fmla="*/ 182286 h 713589"/>
                <a:gd name="connsiteX1154" fmla="*/ 599994 w 955870"/>
                <a:gd name="connsiteY1154" fmla="*/ 182286 h 713589"/>
                <a:gd name="connsiteX1155" fmla="*/ 599994 w 955870"/>
                <a:gd name="connsiteY1155" fmla="*/ 182286 h 713589"/>
                <a:gd name="connsiteX1156" fmla="*/ 627300 w 955870"/>
                <a:gd name="connsiteY1156" fmla="*/ 170478 h 713589"/>
                <a:gd name="connsiteX1157" fmla="*/ 643536 w 955870"/>
                <a:gd name="connsiteY1157" fmla="*/ 173430 h 713589"/>
                <a:gd name="connsiteX1158" fmla="*/ 643536 w 955870"/>
                <a:gd name="connsiteY1158" fmla="*/ 173430 h 713589"/>
                <a:gd name="connsiteX1159" fmla="*/ 643536 w 955870"/>
                <a:gd name="connsiteY1159" fmla="*/ 173430 h 713589"/>
                <a:gd name="connsiteX1160" fmla="*/ 611064 w 955870"/>
                <a:gd name="connsiteY1160" fmla="*/ 164574 h 713589"/>
                <a:gd name="connsiteX1161" fmla="*/ 588924 w 955870"/>
                <a:gd name="connsiteY1161" fmla="*/ 164574 h 713589"/>
                <a:gd name="connsiteX1162" fmla="*/ 574902 w 955870"/>
                <a:gd name="connsiteY1162" fmla="*/ 182286 h 713589"/>
                <a:gd name="connsiteX1163" fmla="*/ 525456 w 955870"/>
                <a:gd name="connsiteY1163" fmla="*/ 208854 h 713589"/>
                <a:gd name="connsiteX1164" fmla="*/ 470106 w 955870"/>
                <a:gd name="connsiteY1164" fmla="*/ 225090 h 713589"/>
                <a:gd name="connsiteX1165" fmla="*/ 523980 w 955870"/>
                <a:gd name="connsiteY1165" fmla="*/ 191142 h 713589"/>
                <a:gd name="connsiteX1166" fmla="*/ 552762 w 955870"/>
                <a:gd name="connsiteY1166" fmla="*/ 182286 h 713589"/>
                <a:gd name="connsiteX1167" fmla="*/ 576378 w 955870"/>
                <a:gd name="connsiteY1167" fmla="*/ 154242 h 713589"/>
                <a:gd name="connsiteX1168" fmla="*/ 583758 w 955870"/>
                <a:gd name="connsiteY1168" fmla="*/ 147600 h 713589"/>
                <a:gd name="connsiteX1169" fmla="*/ 583758 w 955870"/>
                <a:gd name="connsiteY1169" fmla="*/ 147600 h 713589"/>
                <a:gd name="connsiteX1170" fmla="*/ 611064 w 955870"/>
                <a:gd name="connsiteY1170" fmla="*/ 154980 h 713589"/>
                <a:gd name="connsiteX1171" fmla="*/ 642798 w 955870"/>
                <a:gd name="connsiteY1171" fmla="*/ 162360 h 713589"/>
                <a:gd name="connsiteX1172" fmla="*/ 660510 w 955870"/>
                <a:gd name="connsiteY1172" fmla="*/ 158670 h 713589"/>
                <a:gd name="connsiteX1173" fmla="*/ 660510 w 955870"/>
                <a:gd name="connsiteY1173" fmla="*/ 158670 h 713589"/>
                <a:gd name="connsiteX1174" fmla="*/ 612540 w 955870"/>
                <a:gd name="connsiteY1174" fmla="*/ 158670 h 713589"/>
                <a:gd name="connsiteX1175" fmla="*/ 593352 w 955870"/>
                <a:gd name="connsiteY1175" fmla="*/ 151290 h 713589"/>
                <a:gd name="connsiteX1176" fmla="*/ 620658 w 955870"/>
                <a:gd name="connsiteY1176" fmla="*/ 146862 h 713589"/>
                <a:gd name="connsiteX1177" fmla="*/ 636894 w 955870"/>
                <a:gd name="connsiteY1177" fmla="*/ 154980 h 713589"/>
                <a:gd name="connsiteX1178" fmla="*/ 660510 w 955870"/>
                <a:gd name="connsiteY1178" fmla="*/ 162360 h 713589"/>
                <a:gd name="connsiteX1179" fmla="*/ 637632 w 955870"/>
                <a:gd name="connsiteY1179" fmla="*/ 154242 h 713589"/>
                <a:gd name="connsiteX1180" fmla="*/ 619920 w 955870"/>
                <a:gd name="connsiteY1180" fmla="*/ 146124 h 713589"/>
                <a:gd name="connsiteX1181" fmla="*/ 576378 w 955870"/>
                <a:gd name="connsiteY1181" fmla="*/ 146124 h 713589"/>
                <a:gd name="connsiteX1182" fmla="*/ 599256 w 955870"/>
                <a:gd name="connsiteY1182" fmla="*/ 146124 h 713589"/>
                <a:gd name="connsiteX1183" fmla="*/ 637632 w 955870"/>
                <a:gd name="connsiteY1183" fmla="*/ 146124 h 713589"/>
                <a:gd name="connsiteX1184" fmla="*/ 663462 w 955870"/>
                <a:gd name="connsiteY1184" fmla="*/ 152766 h 713589"/>
                <a:gd name="connsiteX1185" fmla="*/ 628776 w 955870"/>
                <a:gd name="connsiteY1185" fmla="*/ 135054 h 713589"/>
                <a:gd name="connsiteX1186" fmla="*/ 609588 w 955870"/>
                <a:gd name="connsiteY1186" fmla="*/ 122508 h 713589"/>
                <a:gd name="connsiteX1187" fmla="*/ 614016 w 955870"/>
                <a:gd name="connsiteY1187" fmla="*/ 122508 h 713589"/>
                <a:gd name="connsiteX1188" fmla="*/ 614016 w 955870"/>
                <a:gd name="connsiteY1188" fmla="*/ 122508 h 713589"/>
                <a:gd name="connsiteX1189" fmla="*/ 633204 w 955870"/>
                <a:gd name="connsiteY1189" fmla="*/ 122508 h 713589"/>
                <a:gd name="connsiteX1190" fmla="*/ 670104 w 955870"/>
                <a:gd name="connsiteY1190" fmla="*/ 138006 h 713589"/>
                <a:gd name="connsiteX1191" fmla="*/ 670104 w 955870"/>
                <a:gd name="connsiteY1191" fmla="*/ 138006 h 713589"/>
                <a:gd name="connsiteX1192" fmla="*/ 661986 w 955870"/>
                <a:gd name="connsiteY1192" fmla="*/ 155718 h 713589"/>
                <a:gd name="connsiteX1193" fmla="*/ 692244 w 955870"/>
                <a:gd name="connsiteY1193" fmla="*/ 182286 h 713589"/>
                <a:gd name="connsiteX1194" fmla="*/ 722266 w 955870"/>
                <a:gd name="connsiteY1194" fmla="*/ 159697 h 713589"/>
                <a:gd name="connsiteX1195" fmla="*/ 722502 w 955870"/>
                <a:gd name="connsiteY1195" fmla="*/ 157194 h 713589"/>
                <a:gd name="connsiteX1196" fmla="*/ 691816 w 955870"/>
                <a:gd name="connsiteY1196" fmla="*/ 132070 h 713589"/>
                <a:gd name="connsiteX1197" fmla="*/ 691506 w 955870"/>
                <a:gd name="connsiteY1197" fmla="*/ 132102 h 713589"/>
                <a:gd name="connsiteX1198" fmla="*/ 670104 w 955870"/>
                <a:gd name="connsiteY1198" fmla="*/ 137268 h 713589"/>
                <a:gd name="connsiteX1199" fmla="*/ 650916 w 955870"/>
                <a:gd name="connsiteY1199" fmla="*/ 123246 h 713589"/>
                <a:gd name="connsiteX1200" fmla="*/ 650916 w 955870"/>
                <a:gd name="connsiteY1200" fmla="*/ 123246 h 713589"/>
                <a:gd name="connsiteX1201" fmla="*/ 650916 w 955870"/>
                <a:gd name="connsiteY1201" fmla="*/ 115866 h 713589"/>
                <a:gd name="connsiteX1202" fmla="*/ 660510 w 955870"/>
                <a:gd name="connsiteY1202" fmla="*/ 115866 h 713589"/>
                <a:gd name="connsiteX1203" fmla="*/ 650178 w 955870"/>
                <a:gd name="connsiteY1203" fmla="*/ 115866 h 713589"/>
                <a:gd name="connsiteX1204" fmla="*/ 650178 w 955870"/>
                <a:gd name="connsiteY1204" fmla="*/ 123984 h 713589"/>
                <a:gd name="connsiteX1205" fmla="*/ 633204 w 955870"/>
                <a:gd name="connsiteY1205" fmla="*/ 123984 h 713589"/>
                <a:gd name="connsiteX1206" fmla="*/ 614016 w 955870"/>
                <a:gd name="connsiteY1206" fmla="*/ 123984 h 713589"/>
                <a:gd name="connsiteX1207" fmla="*/ 614016 w 955870"/>
                <a:gd name="connsiteY1207" fmla="*/ 119556 h 713589"/>
                <a:gd name="connsiteX1208" fmla="*/ 614016 w 955870"/>
                <a:gd name="connsiteY1208" fmla="*/ 114390 h 713589"/>
                <a:gd name="connsiteX1209" fmla="*/ 614016 w 955870"/>
                <a:gd name="connsiteY1209" fmla="*/ 119556 h 713589"/>
                <a:gd name="connsiteX1210" fmla="*/ 614016 w 955870"/>
                <a:gd name="connsiteY1210" fmla="*/ 123246 h 713589"/>
                <a:gd name="connsiteX1211" fmla="*/ 610326 w 955870"/>
                <a:gd name="connsiteY1211" fmla="*/ 123246 h 713589"/>
                <a:gd name="connsiteX1212" fmla="*/ 629514 w 955870"/>
                <a:gd name="connsiteY1212" fmla="*/ 136530 h 713589"/>
                <a:gd name="connsiteX1213" fmla="*/ 663462 w 955870"/>
                <a:gd name="connsiteY1213" fmla="*/ 152766 h 713589"/>
                <a:gd name="connsiteX1214" fmla="*/ 639108 w 955870"/>
                <a:gd name="connsiteY1214" fmla="*/ 146124 h 713589"/>
                <a:gd name="connsiteX1215" fmla="*/ 599256 w 955870"/>
                <a:gd name="connsiteY1215" fmla="*/ 146124 h 713589"/>
                <a:gd name="connsiteX1216" fmla="*/ 576378 w 955870"/>
                <a:gd name="connsiteY1216" fmla="*/ 150552 h 713589"/>
                <a:gd name="connsiteX1217" fmla="*/ 586710 w 955870"/>
                <a:gd name="connsiteY1217" fmla="*/ 154980 h 713589"/>
                <a:gd name="connsiteX1218" fmla="*/ 586710 w 955870"/>
                <a:gd name="connsiteY1218" fmla="*/ 154980 h 713589"/>
                <a:gd name="connsiteX1219" fmla="*/ 565308 w 955870"/>
                <a:gd name="connsiteY1219" fmla="*/ 138006 h 713589"/>
                <a:gd name="connsiteX1220" fmla="*/ 613278 w 955870"/>
                <a:gd name="connsiteY1220" fmla="*/ 118080 h 713589"/>
                <a:gd name="connsiteX1221" fmla="*/ 603684 w 955870"/>
                <a:gd name="connsiteY1221" fmla="*/ 114390 h 713589"/>
                <a:gd name="connsiteX1222" fmla="*/ 596304 w 955870"/>
                <a:gd name="connsiteY1222" fmla="*/ 107748 h 713589"/>
                <a:gd name="connsiteX1223" fmla="*/ 609588 w 955870"/>
                <a:gd name="connsiteY1223" fmla="*/ 98892 h 713589"/>
                <a:gd name="connsiteX1224" fmla="*/ 620658 w 955870"/>
                <a:gd name="connsiteY1224" fmla="*/ 103320 h 713589"/>
                <a:gd name="connsiteX1225" fmla="*/ 620658 w 955870"/>
                <a:gd name="connsiteY1225" fmla="*/ 103320 h 713589"/>
                <a:gd name="connsiteX1226" fmla="*/ 608850 w 955870"/>
                <a:gd name="connsiteY1226" fmla="*/ 103320 h 713589"/>
                <a:gd name="connsiteX1227" fmla="*/ 608850 w 955870"/>
                <a:gd name="connsiteY1227" fmla="*/ 103320 h 713589"/>
                <a:gd name="connsiteX1228" fmla="*/ 639108 w 955870"/>
                <a:gd name="connsiteY1228" fmla="*/ 87822 h 713589"/>
                <a:gd name="connsiteX1229" fmla="*/ 651654 w 955870"/>
                <a:gd name="connsiteY1229" fmla="*/ 87822 h 713589"/>
                <a:gd name="connsiteX1230" fmla="*/ 683388 w 955870"/>
                <a:gd name="connsiteY1230" fmla="*/ 87822 h 713589"/>
                <a:gd name="connsiteX1231" fmla="*/ 709218 w 955870"/>
                <a:gd name="connsiteY1231" fmla="*/ 87822 h 713589"/>
                <a:gd name="connsiteX1232" fmla="*/ 709218 w 955870"/>
                <a:gd name="connsiteY1232" fmla="*/ 87822 h 713589"/>
                <a:gd name="connsiteX1233" fmla="*/ 721026 w 955870"/>
                <a:gd name="connsiteY1233" fmla="*/ 95940 h 713589"/>
                <a:gd name="connsiteX1234" fmla="*/ 747594 w 955870"/>
                <a:gd name="connsiteY1234" fmla="*/ 107748 h 713589"/>
                <a:gd name="connsiteX1235" fmla="*/ 764568 w 955870"/>
                <a:gd name="connsiteY1235" fmla="*/ 114390 h 713589"/>
                <a:gd name="connsiteX1236" fmla="*/ 788184 w 955870"/>
                <a:gd name="connsiteY1236" fmla="*/ 123246 h 713589"/>
                <a:gd name="connsiteX1237" fmla="*/ 807372 w 955870"/>
                <a:gd name="connsiteY1237" fmla="*/ 117342 h 713589"/>
                <a:gd name="connsiteX1238" fmla="*/ 807372 w 955870"/>
                <a:gd name="connsiteY1238" fmla="*/ 117342 h 713589"/>
                <a:gd name="connsiteX1239" fmla="*/ 825084 w 955870"/>
                <a:gd name="connsiteY1239" fmla="*/ 117342 h 713589"/>
                <a:gd name="connsiteX1240" fmla="*/ 825084 w 955870"/>
                <a:gd name="connsiteY1240" fmla="*/ 117342 h 713589"/>
                <a:gd name="connsiteX1241" fmla="*/ 825084 w 955870"/>
                <a:gd name="connsiteY1241" fmla="*/ 122508 h 713589"/>
                <a:gd name="connsiteX1242" fmla="*/ 817704 w 955870"/>
                <a:gd name="connsiteY1242" fmla="*/ 132840 h 713589"/>
                <a:gd name="connsiteX1243" fmla="*/ 807372 w 955870"/>
                <a:gd name="connsiteY1243" fmla="*/ 149814 h 713589"/>
                <a:gd name="connsiteX1244" fmla="*/ 807372 w 955870"/>
                <a:gd name="connsiteY1244" fmla="*/ 160146 h 713589"/>
                <a:gd name="connsiteX1245" fmla="*/ 807372 w 955870"/>
                <a:gd name="connsiteY1245" fmla="*/ 160146 h 713589"/>
                <a:gd name="connsiteX1246" fmla="*/ 801468 w 955870"/>
                <a:gd name="connsiteY1246" fmla="*/ 154980 h 713589"/>
                <a:gd name="connsiteX1247" fmla="*/ 801468 w 955870"/>
                <a:gd name="connsiteY1247" fmla="*/ 140958 h 713589"/>
                <a:gd name="connsiteX1248" fmla="*/ 801468 w 955870"/>
                <a:gd name="connsiteY1248" fmla="*/ 155718 h 713589"/>
                <a:gd name="connsiteX1249" fmla="*/ 808110 w 955870"/>
                <a:gd name="connsiteY1249" fmla="*/ 161622 h 713589"/>
                <a:gd name="connsiteX1250" fmla="*/ 808110 w 955870"/>
                <a:gd name="connsiteY1250" fmla="*/ 161622 h 713589"/>
                <a:gd name="connsiteX1251" fmla="*/ 822110 w 955870"/>
                <a:gd name="connsiteY1251" fmla="*/ 150725 h 713589"/>
                <a:gd name="connsiteX1252" fmla="*/ 822132 w 955870"/>
                <a:gd name="connsiteY1252" fmla="*/ 150552 h 713589"/>
                <a:gd name="connsiteX1253" fmla="*/ 816442 w 955870"/>
                <a:gd name="connsiteY1253" fmla="*/ 141802 h 713589"/>
                <a:gd name="connsiteX1254" fmla="*/ 814014 w 955870"/>
                <a:gd name="connsiteY1254" fmla="*/ 141696 h 713589"/>
                <a:gd name="connsiteX1255" fmla="*/ 822132 w 955870"/>
                <a:gd name="connsiteY1255" fmla="*/ 132840 h 713589"/>
                <a:gd name="connsiteX1256" fmla="*/ 830530 w 955870"/>
                <a:gd name="connsiteY1256" fmla="*/ 114876 h 713589"/>
                <a:gd name="connsiteX1257" fmla="*/ 825822 w 955870"/>
                <a:gd name="connsiteY1257" fmla="*/ 108486 h 713589"/>
                <a:gd name="connsiteX1258" fmla="*/ 825822 w 955870"/>
                <a:gd name="connsiteY1258" fmla="*/ 103320 h 713589"/>
                <a:gd name="connsiteX1259" fmla="*/ 850176 w 955870"/>
                <a:gd name="connsiteY1259" fmla="*/ 109962 h 713589"/>
                <a:gd name="connsiteX1260" fmla="*/ 850176 w 955870"/>
                <a:gd name="connsiteY1260" fmla="*/ 121770 h 713589"/>
                <a:gd name="connsiteX1261" fmla="*/ 833202 w 955870"/>
                <a:gd name="connsiteY1261" fmla="*/ 144648 h 713589"/>
                <a:gd name="connsiteX1262" fmla="*/ 795564 w 955870"/>
                <a:gd name="connsiteY1262" fmla="*/ 236898 h 713589"/>
                <a:gd name="connsiteX1263" fmla="*/ 787446 w 955870"/>
                <a:gd name="connsiteY1263" fmla="*/ 247968 h 713589"/>
                <a:gd name="connsiteX1264" fmla="*/ 787446 w 955870"/>
                <a:gd name="connsiteY1264" fmla="*/ 236898 h 713589"/>
                <a:gd name="connsiteX1265" fmla="*/ 783018 w 955870"/>
                <a:gd name="connsiteY1265" fmla="*/ 225828 h 713589"/>
                <a:gd name="connsiteX1266" fmla="*/ 794088 w 955870"/>
                <a:gd name="connsiteY1266" fmla="*/ 225828 h 713589"/>
                <a:gd name="connsiteX1267" fmla="*/ 795564 w 955870"/>
                <a:gd name="connsiteY1267" fmla="*/ 239850 h 713589"/>
                <a:gd name="connsiteX1268" fmla="*/ 771210 w 955870"/>
                <a:gd name="connsiteY1268" fmla="*/ 256086 h 713589"/>
                <a:gd name="connsiteX1269" fmla="*/ 763830 w 955870"/>
                <a:gd name="connsiteY1269" fmla="*/ 246492 h 713589"/>
                <a:gd name="connsiteX1270" fmla="*/ 768258 w 955870"/>
                <a:gd name="connsiteY1270" fmla="*/ 231732 h 713589"/>
                <a:gd name="connsiteX1271" fmla="*/ 778590 w 955870"/>
                <a:gd name="connsiteY1271" fmla="*/ 231732 h 713589"/>
                <a:gd name="connsiteX1272" fmla="*/ 778590 w 955870"/>
                <a:gd name="connsiteY1272" fmla="*/ 237636 h 713589"/>
                <a:gd name="connsiteX1273" fmla="*/ 774900 w 955870"/>
                <a:gd name="connsiteY1273" fmla="*/ 242064 h 713589"/>
                <a:gd name="connsiteX1274" fmla="*/ 771210 w 955870"/>
                <a:gd name="connsiteY1274" fmla="*/ 256086 h 713589"/>
                <a:gd name="connsiteX1275" fmla="*/ 791136 w 955870"/>
                <a:gd name="connsiteY1275" fmla="*/ 224352 h 713589"/>
                <a:gd name="connsiteX1276" fmla="*/ 777852 w 955870"/>
                <a:gd name="connsiteY1276" fmla="*/ 224352 h 713589"/>
                <a:gd name="connsiteX1277" fmla="*/ 753498 w 955870"/>
                <a:gd name="connsiteY1277" fmla="*/ 214758 h 713589"/>
                <a:gd name="connsiteX1278" fmla="*/ 717336 w 955870"/>
                <a:gd name="connsiteY1278" fmla="*/ 194094 h 713589"/>
                <a:gd name="connsiteX1279" fmla="*/ 729144 w 955870"/>
                <a:gd name="connsiteY1279" fmla="*/ 182286 h 713589"/>
                <a:gd name="connsiteX1280" fmla="*/ 748332 w 955870"/>
                <a:gd name="connsiteY1280" fmla="*/ 194094 h 713589"/>
                <a:gd name="connsiteX1281" fmla="*/ 760878 w 955870"/>
                <a:gd name="connsiteY1281" fmla="*/ 199260 h 713589"/>
                <a:gd name="connsiteX1282" fmla="*/ 768258 w 955870"/>
                <a:gd name="connsiteY1282" fmla="*/ 199260 h 713589"/>
                <a:gd name="connsiteX1283" fmla="*/ 768258 w 955870"/>
                <a:gd name="connsiteY1283" fmla="*/ 210330 h 713589"/>
                <a:gd name="connsiteX1284" fmla="*/ 768258 w 955870"/>
                <a:gd name="connsiteY1284" fmla="*/ 210330 h 713589"/>
                <a:gd name="connsiteX1285" fmla="*/ 772686 w 955870"/>
                <a:gd name="connsiteY1285" fmla="*/ 202212 h 713589"/>
                <a:gd name="connsiteX1286" fmla="*/ 772686 w 955870"/>
                <a:gd name="connsiteY1286" fmla="*/ 202212 h 713589"/>
                <a:gd name="connsiteX1287" fmla="*/ 768258 w 955870"/>
                <a:gd name="connsiteY1287" fmla="*/ 205902 h 713589"/>
                <a:gd name="connsiteX1288" fmla="*/ 768258 w 955870"/>
                <a:gd name="connsiteY1288" fmla="*/ 215496 h 713589"/>
                <a:gd name="connsiteX1289" fmla="*/ 768258 w 955870"/>
                <a:gd name="connsiteY1289" fmla="*/ 206640 h 713589"/>
                <a:gd name="connsiteX1290" fmla="*/ 768258 w 955870"/>
                <a:gd name="connsiteY1290" fmla="*/ 202212 h 713589"/>
                <a:gd name="connsiteX1291" fmla="*/ 768258 w 955870"/>
                <a:gd name="connsiteY1291" fmla="*/ 202212 h 713589"/>
                <a:gd name="connsiteX1292" fmla="*/ 787446 w 955870"/>
                <a:gd name="connsiteY1292" fmla="*/ 208116 h 713589"/>
                <a:gd name="connsiteX1293" fmla="*/ 791136 w 955870"/>
                <a:gd name="connsiteY1293" fmla="*/ 224352 h 713589"/>
                <a:gd name="connsiteX1294" fmla="*/ 786708 w 955870"/>
                <a:gd name="connsiteY1294" fmla="*/ 182286 h 713589"/>
                <a:gd name="connsiteX1295" fmla="*/ 779328 w 955870"/>
                <a:gd name="connsiteY1295" fmla="*/ 186714 h 713589"/>
                <a:gd name="connsiteX1296" fmla="*/ 733572 w 955870"/>
                <a:gd name="connsiteY1296" fmla="*/ 173430 h 713589"/>
                <a:gd name="connsiteX1297" fmla="*/ 733572 w 955870"/>
                <a:gd name="connsiteY1297" fmla="*/ 166050 h 713589"/>
                <a:gd name="connsiteX1298" fmla="*/ 786708 w 955870"/>
                <a:gd name="connsiteY1298" fmla="*/ 182286 h 713589"/>
                <a:gd name="connsiteX1299" fmla="*/ 763830 w 955870"/>
                <a:gd name="connsiteY1299" fmla="*/ 189666 h 713589"/>
                <a:gd name="connsiteX1300" fmla="*/ 753498 w 955870"/>
                <a:gd name="connsiteY1300" fmla="*/ 183762 h 713589"/>
                <a:gd name="connsiteX1301" fmla="*/ 748332 w 955870"/>
                <a:gd name="connsiteY1301" fmla="*/ 183762 h 713589"/>
                <a:gd name="connsiteX1302" fmla="*/ 743904 w 955870"/>
                <a:gd name="connsiteY1302" fmla="*/ 179334 h 713589"/>
                <a:gd name="connsiteX1303" fmla="*/ 743904 w 955870"/>
                <a:gd name="connsiteY1303" fmla="*/ 179334 h 713589"/>
                <a:gd name="connsiteX1304" fmla="*/ 752022 w 955870"/>
                <a:gd name="connsiteY1304" fmla="*/ 179334 h 713589"/>
                <a:gd name="connsiteX1305" fmla="*/ 778590 w 955870"/>
                <a:gd name="connsiteY1305" fmla="*/ 186714 h 713589"/>
                <a:gd name="connsiteX1306" fmla="*/ 771210 w 955870"/>
                <a:gd name="connsiteY1306" fmla="*/ 194832 h 713589"/>
                <a:gd name="connsiteX1307" fmla="*/ 742428 w 955870"/>
                <a:gd name="connsiteY1307" fmla="*/ 176382 h 713589"/>
                <a:gd name="connsiteX1308" fmla="*/ 742428 w 955870"/>
                <a:gd name="connsiteY1308" fmla="*/ 176382 h 713589"/>
                <a:gd name="connsiteX1309" fmla="*/ 752760 w 955870"/>
                <a:gd name="connsiteY1309" fmla="*/ 183762 h 713589"/>
                <a:gd name="connsiteX1310" fmla="*/ 762354 w 955870"/>
                <a:gd name="connsiteY1310" fmla="*/ 188928 h 713589"/>
                <a:gd name="connsiteX1311" fmla="*/ 770472 w 955870"/>
                <a:gd name="connsiteY1311" fmla="*/ 194832 h 713589"/>
                <a:gd name="connsiteX1312" fmla="*/ 770472 w 955870"/>
                <a:gd name="connsiteY1312" fmla="*/ 199260 h 713589"/>
                <a:gd name="connsiteX1313" fmla="*/ 763092 w 955870"/>
                <a:gd name="connsiteY1313" fmla="*/ 199260 h 713589"/>
                <a:gd name="connsiteX1314" fmla="*/ 750546 w 955870"/>
                <a:gd name="connsiteY1314" fmla="*/ 194094 h 713589"/>
                <a:gd name="connsiteX1315" fmla="*/ 729144 w 955870"/>
                <a:gd name="connsiteY1315" fmla="*/ 182286 h 713589"/>
                <a:gd name="connsiteX1316" fmla="*/ 733572 w 955870"/>
                <a:gd name="connsiteY1316" fmla="*/ 175644 h 713589"/>
                <a:gd name="connsiteX1317" fmla="*/ 791136 w 955870"/>
                <a:gd name="connsiteY1317" fmla="*/ 154980 h 713589"/>
                <a:gd name="connsiteX1318" fmla="*/ 791136 w 955870"/>
                <a:gd name="connsiteY1318" fmla="*/ 154980 h 713589"/>
                <a:gd name="connsiteX1319" fmla="*/ 799992 w 955870"/>
                <a:gd name="connsiteY1319" fmla="*/ 160146 h 713589"/>
                <a:gd name="connsiteX1320" fmla="*/ 804420 w 955870"/>
                <a:gd name="connsiteY1320" fmla="*/ 160146 h 713589"/>
                <a:gd name="connsiteX1321" fmla="*/ 787446 w 955870"/>
                <a:gd name="connsiteY1321" fmla="*/ 164574 h 713589"/>
                <a:gd name="connsiteX1322" fmla="*/ 791136 w 955870"/>
                <a:gd name="connsiteY1322" fmla="*/ 154980 h 713589"/>
                <a:gd name="connsiteX1323" fmla="*/ 766782 w 955870"/>
                <a:gd name="connsiteY1323" fmla="*/ 161622 h 713589"/>
                <a:gd name="connsiteX1324" fmla="*/ 766782 w 955870"/>
                <a:gd name="connsiteY1324" fmla="*/ 146862 h 713589"/>
                <a:gd name="connsiteX1325" fmla="*/ 780804 w 955870"/>
                <a:gd name="connsiteY1325" fmla="*/ 146862 h 713589"/>
                <a:gd name="connsiteX1326" fmla="*/ 771210 w 955870"/>
                <a:gd name="connsiteY1326" fmla="*/ 157194 h 713589"/>
                <a:gd name="connsiteX1327" fmla="*/ 771210 w 955870"/>
                <a:gd name="connsiteY1327" fmla="*/ 157194 h 713589"/>
                <a:gd name="connsiteX1328" fmla="*/ 766782 w 955870"/>
                <a:gd name="connsiteY1328" fmla="*/ 146862 h 713589"/>
                <a:gd name="connsiteX1329" fmla="*/ 766782 w 955870"/>
                <a:gd name="connsiteY1329" fmla="*/ 157932 h 713589"/>
                <a:gd name="connsiteX1330" fmla="*/ 766782 w 955870"/>
                <a:gd name="connsiteY1330" fmla="*/ 161622 h 713589"/>
                <a:gd name="connsiteX1331" fmla="*/ 766782 w 955870"/>
                <a:gd name="connsiteY1331" fmla="*/ 161622 h 713589"/>
                <a:gd name="connsiteX1332" fmla="*/ 779328 w 955870"/>
                <a:gd name="connsiteY1332" fmla="*/ 148338 h 713589"/>
                <a:gd name="connsiteX1333" fmla="*/ 791136 w 955870"/>
                <a:gd name="connsiteY1333" fmla="*/ 152766 h 713589"/>
                <a:gd name="connsiteX1334" fmla="*/ 791136 w 955870"/>
                <a:gd name="connsiteY1334" fmla="*/ 157932 h 713589"/>
                <a:gd name="connsiteX1335" fmla="*/ 785970 w 955870"/>
                <a:gd name="connsiteY1335" fmla="*/ 165312 h 713589"/>
                <a:gd name="connsiteX1336" fmla="*/ 785970 w 955870"/>
                <a:gd name="connsiteY1336" fmla="*/ 165312 h 713589"/>
                <a:gd name="connsiteX1337" fmla="*/ 805158 w 955870"/>
                <a:gd name="connsiteY1337" fmla="*/ 160884 h 713589"/>
                <a:gd name="connsiteX1338" fmla="*/ 805158 w 955870"/>
                <a:gd name="connsiteY1338" fmla="*/ 160884 h 713589"/>
                <a:gd name="connsiteX1339" fmla="*/ 805158 w 955870"/>
                <a:gd name="connsiteY1339" fmla="*/ 166788 h 713589"/>
                <a:gd name="connsiteX1340" fmla="*/ 791136 w 955870"/>
                <a:gd name="connsiteY1340" fmla="*/ 182286 h 713589"/>
                <a:gd name="connsiteX1341" fmla="*/ 791136 w 955870"/>
                <a:gd name="connsiteY1341" fmla="*/ 182286 h 713589"/>
                <a:gd name="connsiteX1342" fmla="*/ 767520 w 955870"/>
                <a:gd name="connsiteY1342" fmla="*/ 172692 h 713589"/>
                <a:gd name="connsiteX1343" fmla="*/ 740952 w 955870"/>
                <a:gd name="connsiteY1343" fmla="*/ 166050 h 713589"/>
                <a:gd name="connsiteX1344" fmla="*/ 740952 w 955870"/>
                <a:gd name="connsiteY1344" fmla="*/ 166050 h 713589"/>
                <a:gd name="connsiteX1345" fmla="*/ 763092 w 955870"/>
                <a:gd name="connsiteY1345" fmla="*/ 146862 h 713589"/>
                <a:gd name="connsiteX1346" fmla="*/ 778590 w 955870"/>
                <a:gd name="connsiteY1346" fmla="*/ 205164 h 713589"/>
                <a:gd name="connsiteX1347" fmla="*/ 778590 w 955870"/>
                <a:gd name="connsiteY1347" fmla="*/ 205164 h 713589"/>
                <a:gd name="connsiteX1348" fmla="*/ 778590 w 955870"/>
                <a:gd name="connsiteY1348" fmla="*/ 205164 h 713589"/>
                <a:gd name="connsiteX1349" fmla="*/ 783756 w 955870"/>
                <a:gd name="connsiteY1349" fmla="*/ 199260 h 713589"/>
                <a:gd name="connsiteX1350" fmla="*/ 795564 w 955870"/>
                <a:gd name="connsiteY1350" fmla="*/ 208116 h 713589"/>
                <a:gd name="connsiteX1351" fmla="*/ 774900 w 955870"/>
                <a:gd name="connsiteY1351" fmla="*/ 205164 h 713589"/>
                <a:gd name="connsiteX1352" fmla="*/ 771948 w 955870"/>
                <a:gd name="connsiteY1352" fmla="*/ 210330 h 713589"/>
                <a:gd name="connsiteX1353" fmla="*/ 794088 w 955870"/>
                <a:gd name="connsiteY1353" fmla="*/ 180810 h 713589"/>
                <a:gd name="connsiteX1354" fmla="*/ 806634 w 955870"/>
                <a:gd name="connsiteY1354" fmla="*/ 169002 h 713589"/>
                <a:gd name="connsiteX1355" fmla="*/ 806634 w 955870"/>
                <a:gd name="connsiteY1355" fmla="*/ 163098 h 713589"/>
                <a:gd name="connsiteX1356" fmla="*/ 811800 w 955870"/>
                <a:gd name="connsiteY1356" fmla="*/ 163098 h 713589"/>
                <a:gd name="connsiteX1357" fmla="*/ 806634 w 955870"/>
                <a:gd name="connsiteY1357" fmla="*/ 174168 h 713589"/>
                <a:gd name="connsiteX1358" fmla="*/ 806634 w 955870"/>
                <a:gd name="connsiteY1358" fmla="*/ 180810 h 713589"/>
                <a:gd name="connsiteX1359" fmla="*/ 796302 w 955870"/>
                <a:gd name="connsiteY1359" fmla="*/ 187452 h 713589"/>
                <a:gd name="connsiteX1360" fmla="*/ 768258 w 955870"/>
                <a:gd name="connsiteY1360" fmla="*/ 210330 h 713589"/>
                <a:gd name="connsiteX1361" fmla="*/ 803682 w 955870"/>
                <a:gd name="connsiteY1361" fmla="*/ 187452 h 713589"/>
                <a:gd name="connsiteX1362" fmla="*/ 803682 w 955870"/>
                <a:gd name="connsiteY1362" fmla="*/ 187452 h 713589"/>
                <a:gd name="connsiteX1363" fmla="*/ 807372 w 955870"/>
                <a:gd name="connsiteY1363" fmla="*/ 187452 h 713589"/>
                <a:gd name="connsiteX1364" fmla="*/ 807372 w 955870"/>
                <a:gd name="connsiteY1364" fmla="*/ 192618 h 713589"/>
                <a:gd name="connsiteX1365" fmla="*/ 796302 w 955870"/>
                <a:gd name="connsiteY1365" fmla="*/ 187452 h 713589"/>
                <a:gd name="connsiteX1366" fmla="*/ 800730 w 955870"/>
                <a:gd name="connsiteY1366" fmla="*/ 187452 h 713589"/>
                <a:gd name="connsiteX1367" fmla="*/ 800730 w 955870"/>
                <a:gd name="connsiteY1367" fmla="*/ 187452 h 713589"/>
                <a:gd name="connsiteX1368" fmla="*/ 800730 w 955870"/>
                <a:gd name="connsiteY1368" fmla="*/ 187452 h 713589"/>
                <a:gd name="connsiteX1369" fmla="*/ 800730 w 955870"/>
                <a:gd name="connsiteY1369" fmla="*/ 194832 h 713589"/>
                <a:gd name="connsiteX1370" fmla="*/ 800730 w 955870"/>
                <a:gd name="connsiteY1370" fmla="*/ 194832 h 713589"/>
                <a:gd name="connsiteX1371" fmla="*/ 791136 w 955870"/>
                <a:gd name="connsiteY1371" fmla="*/ 190404 h 713589"/>
                <a:gd name="connsiteX1372" fmla="*/ 671580 w 955870"/>
                <a:gd name="connsiteY1372" fmla="*/ 238374 h 713589"/>
                <a:gd name="connsiteX1373" fmla="*/ 700362 w 955870"/>
                <a:gd name="connsiteY1373" fmla="*/ 253872 h 713589"/>
                <a:gd name="connsiteX1374" fmla="*/ 725454 w 955870"/>
                <a:gd name="connsiteY1374" fmla="*/ 263466 h 713589"/>
                <a:gd name="connsiteX1375" fmla="*/ 725454 w 955870"/>
                <a:gd name="connsiteY1375" fmla="*/ 268632 h 713589"/>
                <a:gd name="connsiteX1376" fmla="*/ 709218 w 955870"/>
                <a:gd name="connsiteY1376" fmla="*/ 268632 h 713589"/>
                <a:gd name="connsiteX1377" fmla="*/ 701838 w 955870"/>
                <a:gd name="connsiteY1377" fmla="*/ 264204 h 713589"/>
                <a:gd name="connsiteX1378" fmla="*/ 701838 w 955870"/>
                <a:gd name="connsiteY1378" fmla="*/ 264204 h 713589"/>
                <a:gd name="connsiteX1379" fmla="*/ 709956 w 955870"/>
                <a:gd name="connsiteY1379" fmla="*/ 269370 h 713589"/>
                <a:gd name="connsiteX1380" fmla="*/ 709956 w 955870"/>
                <a:gd name="connsiteY1380" fmla="*/ 269370 h 713589"/>
                <a:gd name="connsiteX1381" fmla="*/ 695934 w 955870"/>
                <a:gd name="connsiteY1381" fmla="*/ 276750 h 713589"/>
                <a:gd name="connsiteX1382" fmla="*/ 687816 w 955870"/>
                <a:gd name="connsiteY1382" fmla="*/ 266418 h 713589"/>
                <a:gd name="connsiteX1383" fmla="*/ 687816 w 955870"/>
                <a:gd name="connsiteY1383" fmla="*/ 266418 h 713589"/>
                <a:gd name="connsiteX1384" fmla="*/ 687816 w 955870"/>
                <a:gd name="connsiteY1384" fmla="*/ 261252 h 713589"/>
                <a:gd name="connsiteX1385" fmla="*/ 683388 w 955870"/>
                <a:gd name="connsiteY1385" fmla="*/ 267156 h 713589"/>
                <a:gd name="connsiteX1386" fmla="*/ 673794 w 955870"/>
                <a:gd name="connsiteY1386" fmla="*/ 267156 h 713589"/>
                <a:gd name="connsiteX1387" fmla="*/ 673794 w 955870"/>
                <a:gd name="connsiteY1387" fmla="*/ 255348 h 713589"/>
                <a:gd name="connsiteX1388" fmla="*/ 673794 w 955870"/>
                <a:gd name="connsiteY1388" fmla="*/ 269370 h 713589"/>
                <a:gd name="connsiteX1389" fmla="*/ 660510 w 955870"/>
                <a:gd name="connsiteY1389" fmla="*/ 269370 h 713589"/>
                <a:gd name="connsiteX1390" fmla="*/ 645750 w 955870"/>
                <a:gd name="connsiteY1390" fmla="*/ 244278 h 713589"/>
                <a:gd name="connsiteX1391" fmla="*/ 645750 w 955870"/>
                <a:gd name="connsiteY1391" fmla="*/ 244278 h 713589"/>
                <a:gd name="connsiteX1392" fmla="*/ 651654 w 955870"/>
                <a:gd name="connsiteY1392" fmla="*/ 244278 h 713589"/>
                <a:gd name="connsiteX1393" fmla="*/ 665676 w 955870"/>
                <a:gd name="connsiteY1393" fmla="*/ 236898 h 713589"/>
                <a:gd name="connsiteX1394" fmla="*/ 646488 w 955870"/>
                <a:gd name="connsiteY1394" fmla="*/ 242802 h 713589"/>
                <a:gd name="connsiteX1395" fmla="*/ 646488 w 955870"/>
                <a:gd name="connsiteY1395" fmla="*/ 228042 h 713589"/>
                <a:gd name="connsiteX1396" fmla="*/ 646488 w 955870"/>
                <a:gd name="connsiteY1396" fmla="*/ 228042 h 713589"/>
                <a:gd name="connsiteX1397" fmla="*/ 654606 w 955870"/>
                <a:gd name="connsiteY1397" fmla="*/ 228042 h 713589"/>
                <a:gd name="connsiteX1398" fmla="*/ 664938 w 955870"/>
                <a:gd name="connsiteY1398" fmla="*/ 228042 h 713589"/>
                <a:gd name="connsiteX1399" fmla="*/ 664938 w 955870"/>
                <a:gd name="connsiteY1399" fmla="*/ 228042 h 713589"/>
                <a:gd name="connsiteX1400" fmla="*/ 756450 w 955870"/>
                <a:gd name="connsiteY1400" fmla="*/ 265680 h 713589"/>
                <a:gd name="connsiteX1401" fmla="*/ 765306 w 955870"/>
                <a:gd name="connsiteY1401" fmla="*/ 265680 h 713589"/>
                <a:gd name="connsiteX1402" fmla="*/ 772686 w 955870"/>
                <a:gd name="connsiteY1402" fmla="*/ 265680 h 713589"/>
                <a:gd name="connsiteX1403" fmla="*/ 780804 w 955870"/>
                <a:gd name="connsiteY1403" fmla="*/ 276750 h 713589"/>
                <a:gd name="connsiteX1404" fmla="*/ 775638 w 955870"/>
                <a:gd name="connsiteY1404" fmla="*/ 284130 h 713589"/>
                <a:gd name="connsiteX1405" fmla="*/ 760140 w 955870"/>
                <a:gd name="connsiteY1405" fmla="*/ 284130 h 713589"/>
                <a:gd name="connsiteX1406" fmla="*/ 760140 w 955870"/>
                <a:gd name="connsiteY1406" fmla="*/ 271584 h 713589"/>
                <a:gd name="connsiteX1407" fmla="*/ 760140 w 955870"/>
                <a:gd name="connsiteY1407" fmla="*/ 284868 h 713589"/>
                <a:gd name="connsiteX1408" fmla="*/ 743166 w 955870"/>
                <a:gd name="connsiteY1408" fmla="*/ 284868 h 713589"/>
                <a:gd name="connsiteX1409" fmla="*/ 747594 w 955870"/>
                <a:gd name="connsiteY1409" fmla="*/ 284868 h 713589"/>
                <a:gd name="connsiteX1410" fmla="*/ 747594 w 955870"/>
                <a:gd name="connsiteY1410" fmla="*/ 276012 h 713589"/>
                <a:gd name="connsiteX1411" fmla="*/ 781542 w 955870"/>
                <a:gd name="connsiteY1411" fmla="*/ 274536 h 713589"/>
                <a:gd name="connsiteX1412" fmla="*/ 790398 w 955870"/>
                <a:gd name="connsiteY1412" fmla="*/ 274536 h 713589"/>
                <a:gd name="connsiteX1413" fmla="*/ 796302 w 955870"/>
                <a:gd name="connsiteY1413" fmla="*/ 274536 h 713589"/>
                <a:gd name="connsiteX1414" fmla="*/ 800730 w 955870"/>
                <a:gd name="connsiteY1414" fmla="*/ 274536 h 713589"/>
                <a:gd name="connsiteX1415" fmla="*/ 800730 w 955870"/>
                <a:gd name="connsiteY1415" fmla="*/ 289296 h 713589"/>
                <a:gd name="connsiteX1416" fmla="*/ 785232 w 955870"/>
                <a:gd name="connsiteY1416" fmla="*/ 289296 h 713589"/>
                <a:gd name="connsiteX1417" fmla="*/ 785232 w 955870"/>
                <a:gd name="connsiteY1417" fmla="*/ 279702 h 713589"/>
                <a:gd name="connsiteX1418" fmla="*/ 780066 w 955870"/>
                <a:gd name="connsiteY1418" fmla="*/ 290772 h 713589"/>
                <a:gd name="connsiteX1419" fmla="*/ 764568 w 955870"/>
                <a:gd name="connsiteY1419" fmla="*/ 290772 h 713589"/>
                <a:gd name="connsiteX1420" fmla="*/ 764568 w 955870"/>
                <a:gd name="connsiteY1420" fmla="*/ 290772 h 713589"/>
                <a:gd name="connsiteX1421" fmla="*/ 772686 w 955870"/>
                <a:gd name="connsiteY1421" fmla="*/ 290772 h 713589"/>
                <a:gd name="connsiteX1422" fmla="*/ 772686 w 955870"/>
                <a:gd name="connsiteY1422" fmla="*/ 290772 h 713589"/>
                <a:gd name="connsiteX1423" fmla="*/ 772686 w 955870"/>
                <a:gd name="connsiteY1423" fmla="*/ 300366 h 713589"/>
                <a:gd name="connsiteX1424" fmla="*/ 768996 w 955870"/>
                <a:gd name="connsiteY1424" fmla="*/ 300366 h 713589"/>
                <a:gd name="connsiteX1425" fmla="*/ 757188 w 955870"/>
                <a:gd name="connsiteY1425" fmla="*/ 308484 h 713589"/>
                <a:gd name="connsiteX1426" fmla="*/ 748332 w 955870"/>
                <a:gd name="connsiteY1426" fmla="*/ 308484 h 713589"/>
                <a:gd name="connsiteX1427" fmla="*/ 748332 w 955870"/>
                <a:gd name="connsiteY1427" fmla="*/ 294462 h 713589"/>
                <a:gd name="connsiteX1428" fmla="*/ 748332 w 955870"/>
                <a:gd name="connsiteY1428" fmla="*/ 294462 h 713589"/>
                <a:gd name="connsiteX1429" fmla="*/ 761616 w 955870"/>
                <a:gd name="connsiteY1429" fmla="*/ 283392 h 713589"/>
                <a:gd name="connsiteX1430" fmla="*/ 769734 w 955870"/>
                <a:gd name="connsiteY1430" fmla="*/ 283392 h 713589"/>
                <a:gd name="connsiteX1431" fmla="*/ 777852 w 955870"/>
                <a:gd name="connsiteY1431" fmla="*/ 276012 h 713589"/>
                <a:gd name="connsiteX1432" fmla="*/ 733572 w 955870"/>
                <a:gd name="connsiteY1432" fmla="*/ 320292 h 713589"/>
                <a:gd name="connsiteX1433" fmla="*/ 740952 w 955870"/>
                <a:gd name="connsiteY1433" fmla="*/ 311436 h 713589"/>
                <a:gd name="connsiteX1434" fmla="*/ 763830 w 955870"/>
                <a:gd name="connsiteY1434" fmla="*/ 311436 h 713589"/>
                <a:gd name="connsiteX1435" fmla="*/ 763830 w 955870"/>
                <a:gd name="connsiteY1435" fmla="*/ 318078 h 713589"/>
                <a:gd name="connsiteX1436" fmla="*/ 745380 w 955870"/>
                <a:gd name="connsiteY1436" fmla="*/ 318078 h 713589"/>
                <a:gd name="connsiteX1437" fmla="*/ 694458 w 955870"/>
                <a:gd name="connsiteY1437" fmla="*/ 307746 h 713589"/>
                <a:gd name="connsiteX1438" fmla="*/ 690030 w 955870"/>
                <a:gd name="connsiteY1438" fmla="*/ 307746 h 713589"/>
                <a:gd name="connsiteX1439" fmla="*/ 690030 w 955870"/>
                <a:gd name="connsiteY1439" fmla="*/ 296676 h 713589"/>
                <a:gd name="connsiteX1440" fmla="*/ 690030 w 955870"/>
                <a:gd name="connsiteY1440" fmla="*/ 296676 h 713589"/>
                <a:gd name="connsiteX1441" fmla="*/ 709218 w 955870"/>
                <a:gd name="connsiteY1441" fmla="*/ 296676 h 713589"/>
                <a:gd name="connsiteX1442" fmla="*/ 709550 w 955870"/>
                <a:gd name="connsiteY1442" fmla="*/ 308152 h 713589"/>
                <a:gd name="connsiteX1443" fmla="*/ 709218 w 955870"/>
                <a:gd name="connsiteY1443" fmla="*/ 308484 h 713589"/>
                <a:gd name="connsiteX1444" fmla="*/ 704790 w 955870"/>
                <a:gd name="connsiteY1444" fmla="*/ 308484 h 713589"/>
                <a:gd name="connsiteX1445" fmla="*/ 690768 w 955870"/>
                <a:gd name="connsiteY1445" fmla="*/ 309222 h 713589"/>
                <a:gd name="connsiteX1446" fmla="*/ 673056 w 955870"/>
                <a:gd name="connsiteY1446" fmla="*/ 332100 h 713589"/>
                <a:gd name="connsiteX1447" fmla="*/ 667152 w 955870"/>
                <a:gd name="connsiteY1447" fmla="*/ 340218 h 713589"/>
                <a:gd name="connsiteX1448" fmla="*/ 660510 w 955870"/>
                <a:gd name="connsiteY1448" fmla="*/ 348336 h 713589"/>
                <a:gd name="connsiteX1449" fmla="*/ 660510 w 955870"/>
                <a:gd name="connsiteY1449" fmla="*/ 348336 h 713589"/>
                <a:gd name="connsiteX1450" fmla="*/ 660510 w 955870"/>
                <a:gd name="connsiteY1450" fmla="*/ 348336 h 713589"/>
                <a:gd name="connsiteX1451" fmla="*/ 667152 w 955870"/>
                <a:gd name="connsiteY1451" fmla="*/ 340218 h 713589"/>
                <a:gd name="connsiteX1452" fmla="*/ 672318 w 955870"/>
                <a:gd name="connsiteY1452" fmla="*/ 333576 h 713589"/>
                <a:gd name="connsiteX1453" fmla="*/ 672318 w 955870"/>
                <a:gd name="connsiteY1453" fmla="*/ 352026 h 713589"/>
                <a:gd name="connsiteX1454" fmla="*/ 659772 w 955870"/>
                <a:gd name="connsiteY1454" fmla="*/ 365310 h 713589"/>
                <a:gd name="connsiteX1455" fmla="*/ 659772 w 955870"/>
                <a:gd name="connsiteY1455" fmla="*/ 365310 h 713589"/>
                <a:gd name="connsiteX1456" fmla="*/ 671580 w 955870"/>
                <a:gd name="connsiteY1456" fmla="*/ 352026 h 713589"/>
                <a:gd name="connsiteX1457" fmla="*/ 653868 w 955870"/>
                <a:gd name="connsiteY1457" fmla="*/ 393354 h 713589"/>
                <a:gd name="connsiteX1458" fmla="*/ 647226 w 955870"/>
                <a:gd name="connsiteY1458" fmla="*/ 404424 h 713589"/>
                <a:gd name="connsiteX1459" fmla="*/ 642060 w 955870"/>
                <a:gd name="connsiteY1459" fmla="*/ 412542 h 713589"/>
                <a:gd name="connsiteX1460" fmla="*/ 622872 w 955870"/>
                <a:gd name="connsiteY1460" fmla="*/ 233946 h 713589"/>
                <a:gd name="connsiteX1461" fmla="*/ 606636 w 955870"/>
                <a:gd name="connsiteY1461" fmla="*/ 186714 h 713589"/>
                <a:gd name="connsiteX1462" fmla="*/ 620658 w 955870"/>
                <a:gd name="connsiteY1462" fmla="*/ 186714 h 713589"/>
                <a:gd name="connsiteX1463" fmla="*/ 620658 w 955870"/>
                <a:gd name="connsiteY1463" fmla="*/ 201474 h 713589"/>
                <a:gd name="connsiteX1464" fmla="*/ 616230 w 955870"/>
                <a:gd name="connsiteY1464" fmla="*/ 206640 h 713589"/>
                <a:gd name="connsiteX1465" fmla="*/ 616230 w 955870"/>
                <a:gd name="connsiteY1465" fmla="*/ 206640 h 713589"/>
                <a:gd name="connsiteX1466" fmla="*/ 620658 w 955870"/>
                <a:gd name="connsiteY1466" fmla="*/ 200736 h 713589"/>
                <a:gd name="connsiteX1467" fmla="*/ 631728 w 955870"/>
                <a:gd name="connsiteY1467" fmla="*/ 226566 h 713589"/>
                <a:gd name="connsiteX1468" fmla="*/ 631728 w 955870"/>
                <a:gd name="connsiteY1468" fmla="*/ 226566 h 713589"/>
                <a:gd name="connsiteX1469" fmla="*/ 643536 w 955870"/>
                <a:gd name="connsiteY1469" fmla="*/ 245754 h 713589"/>
                <a:gd name="connsiteX1470" fmla="*/ 661248 w 955870"/>
                <a:gd name="connsiteY1470" fmla="*/ 276012 h 713589"/>
                <a:gd name="connsiteX1471" fmla="*/ 661248 w 955870"/>
                <a:gd name="connsiteY1471" fmla="*/ 287082 h 713589"/>
                <a:gd name="connsiteX1472" fmla="*/ 661248 w 955870"/>
                <a:gd name="connsiteY1472" fmla="*/ 294462 h 713589"/>
                <a:gd name="connsiteX1473" fmla="*/ 661248 w 955870"/>
                <a:gd name="connsiteY1473" fmla="*/ 294462 h 713589"/>
                <a:gd name="connsiteX1474" fmla="*/ 661248 w 955870"/>
                <a:gd name="connsiteY1474" fmla="*/ 287820 h 713589"/>
                <a:gd name="connsiteX1475" fmla="*/ 661248 w 955870"/>
                <a:gd name="connsiteY1475" fmla="*/ 276750 h 713589"/>
                <a:gd name="connsiteX1476" fmla="*/ 661248 w 955870"/>
                <a:gd name="connsiteY1476" fmla="*/ 276750 h 713589"/>
                <a:gd name="connsiteX1477" fmla="*/ 667890 w 955870"/>
                <a:gd name="connsiteY1477" fmla="*/ 296676 h 713589"/>
                <a:gd name="connsiteX1478" fmla="*/ 667890 w 955870"/>
                <a:gd name="connsiteY1478" fmla="*/ 296676 h 713589"/>
                <a:gd name="connsiteX1479" fmla="*/ 663462 w 955870"/>
                <a:gd name="connsiteY1479" fmla="*/ 306270 h 713589"/>
                <a:gd name="connsiteX1480" fmla="*/ 659034 w 955870"/>
                <a:gd name="connsiteY1480" fmla="*/ 316602 h 713589"/>
                <a:gd name="connsiteX1481" fmla="*/ 659034 w 955870"/>
                <a:gd name="connsiteY1481" fmla="*/ 316602 h 713589"/>
                <a:gd name="connsiteX1482" fmla="*/ 663462 w 955870"/>
                <a:gd name="connsiteY1482" fmla="*/ 306270 h 713589"/>
                <a:gd name="connsiteX1483" fmla="*/ 667890 w 955870"/>
                <a:gd name="connsiteY1483" fmla="*/ 298152 h 713589"/>
                <a:gd name="connsiteX1484" fmla="*/ 669366 w 955870"/>
                <a:gd name="connsiteY1484" fmla="*/ 333576 h 713589"/>
                <a:gd name="connsiteX1485" fmla="*/ 630990 w 955870"/>
                <a:gd name="connsiteY1485" fmla="*/ 425826 h 713589"/>
                <a:gd name="connsiteX1486" fmla="*/ 624348 w 955870"/>
                <a:gd name="connsiteY1486" fmla="*/ 411066 h 713589"/>
                <a:gd name="connsiteX1487" fmla="*/ 635418 w 955870"/>
                <a:gd name="connsiteY1487" fmla="*/ 397044 h 713589"/>
                <a:gd name="connsiteX1488" fmla="*/ 643536 w 955870"/>
                <a:gd name="connsiteY1488" fmla="*/ 403686 h 713589"/>
                <a:gd name="connsiteX1489" fmla="*/ 633204 w 955870"/>
                <a:gd name="connsiteY1489" fmla="*/ 397782 h 713589"/>
                <a:gd name="connsiteX1490" fmla="*/ 633204 w 955870"/>
                <a:gd name="connsiteY1490" fmla="*/ 387450 h 713589"/>
                <a:gd name="connsiteX1491" fmla="*/ 643536 w 955870"/>
                <a:gd name="connsiteY1491" fmla="*/ 378594 h 713589"/>
                <a:gd name="connsiteX1492" fmla="*/ 626562 w 955870"/>
                <a:gd name="connsiteY1492" fmla="*/ 385236 h 713589"/>
                <a:gd name="connsiteX1493" fmla="*/ 620658 w 955870"/>
                <a:gd name="connsiteY1493" fmla="*/ 369738 h 713589"/>
                <a:gd name="connsiteX1494" fmla="*/ 620658 w 955870"/>
                <a:gd name="connsiteY1494" fmla="*/ 369738 h 713589"/>
                <a:gd name="connsiteX1495" fmla="*/ 628038 w 955870"/>
                <a:gd name="connsiteY1495" fmla="*/ 365310 h 713589"/>
                <a:gd name="connsiteX1496" fmla="*/ 607374 w 955870"/>
                <a:gd name="connsiteY1496" fmla="*/ 365310 h 713589"/>
                <a:gd name="connsiteX1497" fmla="*/ 607374 w 955870"/>
                <a:gd name="connsiteY1497" fmla="*/ 348336 h 713589"/>
                <a:gd name="connsiteX1498" fmla="*/ 607374 w 955870"/>
                <a:gd name="connsiteY1498" fmla="*/ 348336 h 713589"/>
                <a:gd name="connsiteX1499" fmla="*/ 600732 w 955870"/>
                <a:gd name="connsiteY1499" fmla="*/ 360144 h 713589"/>
                <a:gd name="connsiteX1500" fmla="*/ 588924 w 955870"/>
                <a:gd name="connsiteY1500" fmla="*/ 354978 h 713589"/>
                <a:gd name="connsiteX1501" fmla="*/ 588924 w 955870"/>
                <a:gd name="connsiteY1501" fmla="*/ 336528 h 713589"/>
                <a:gd name="connsiteX1502" fmla="*/ 588924 w 955870"/>
                <a:gd name="connsiteY1502" fmla="*/ 336528 h 713589"/>
                <a:gd name="connsiteX1503" fmla="*/ 599994 w 955870"/>
                <a:gd name="connsiteY1503" fmla="*/ 336528 h 713589"/>
                <a:gd name="connsiteX1504" fmla="*/ 605898 w 955870"/>
                <a:gd name="connsiteY1504" fmla="*/ 336528 h 713589"/>
                <a:gd name="connsiteX1505" fmla="*/ 613278 w 955870"/>
                <a:gd name="connsiteY1505" fmla="*/ 349812 h 713589"/>
                <a:gd name="connsiteX1506" fmla="*/ 618444 w 955870"/>
                <a:gd name="connsiteY1506" fmla="*/ 349812 h 713589"/>
                <a:gd name="connsiteX1507" fmla="*/ 622134 w 955870"/>
                <a:gd name="connsiteY1507" fmla="*/ 349812 h 713589"/>
                <a:gd name="connsiteX1508" fmla="*/ 636857 w 955870"/>
                <a:gd name="connsiteY1508" fmla="*/ 366048 h 713589"/>
                <a:gd name="connsiteX1509" fmla="*/ 638370 w 955870"/>
                <a:gd name="connsiteY1509" fmla="*/ 366048 h 713589"/>
                <a:gd name="connsiteX1510" fmla="*/ 638370 w 955870"/>
                <a:gd name="connsiteY1510" fmla="*/ 366048 h 713589"/>
                <a:gd name="connsiteX1511" fmla="*/ 648702 w 955870"/>
                <a:gd name="connsiteY1511" fmla="*/ 378594 h 713589"/>
                <a:gd name="connsiteX1512" fmla="*/ 636894 w 955870"/>
                <a:gd name="connsiteY1512" fmla="*/ 410328 h 713589"/>
                <a:gd name="connsiteX1513" fmla="*/ 631728 w 955870"/>
                <a:gd name="connsiteY1513" fmla="*/ 416232 h 713589"/>
                <a:gd name="connsiteX1514" fmla="*/ 613278 w 955870"/>
                <a:gd name="connsiteY1514" fmla="*/ 425826 h 713589"/>
                <a:gd name="connsiteX1515" fmla="*/ 602208 w 955870"/>
                <a:gd name="connsiteY1515" fmla="*/ 418446 h 713589"/>
                <a:gd name="connsiteX1516" fmla="*/ 602208 w 955870"/>
                <a:gd name="connsiteY1516" fmla="*/ 418446 h 713589"/>
                <a:gd name="connsiteX1517" fmla="*/ 606636 w 955870"/>
                <a:gd name="connsiteY1517" fmla="*/ 410328 h 713589"/>
                <a:gd name="connsiteX1518" fmla="*/ 606636 w 955870"/>
                <a:gd name="connsiteY1518" fmla="*/ 410328 h 713589"/>
                <a:gd name="connsiteX1519" fmla="*/ 615492 w 955870"/>
                <a:gd name="connsiteY1519" fmla="*/ 410328 h 713589"/>
                <a:gd name="connsiteX1520" fmla="*/ 615492 w 955870"/>
                <a:gd name="connsiteY1520" fmla="*/ 410328 h 713589"/>
                <a:gd name="connsiteX1521" fmla="*/ 609588 w 955870"/>
                <a:gd name="connsiteY1521" fmla="*/ 415494 h 713589"/>
                <a:gd name="connsiteX1522" fmla="*/ 609588 w 955870"/>
                <a:gd name="connsiteY1522" fmla="*/ 429516 h 713589"/>
                <a:gd name="connsiteX1523" fmla="*/ 585972 w 955870"/>
                <a:gd name="connsiteY1523" fmla="*/ 411804 h 713589"/>
                <a:gd name="connsiteX1524" fmla="*/ 589662 w 955870"/>
                <a:gd name="connsiteY1524" fmla="*/ 411804 h 713589"/>
                <a:gd name="connsiteX1525" fmla="*/ 596304 w 955870"/>
                <a:gd name="connsiteY1525" fmla="*/ 411804 h 713589"/>
                <a:gd name="connsiteX1526" fmla="*/ 601470 w 955870"/>
                <a:gd name="connsiteY1526" fmla="*/ 411804 h 713589"/>
                <a:gd name="connsiteX1527" fmla="*/ 601470 w 955870"/>
                <a:gd name="connsiteY1527" fmla="*/ 411804 h 713589"/>
                <a:gd name="connsiteX1528" fmla="*/ 595566 w 955870"/>
                <a:gd name="connsiteY1528" fmla="*/ 419922 h 713589"/>
                <a:gd name="connsiteX1529" fmla="*/ 584496 w 955870"/>
                <a:gd name="connsiteY1529" fmla="*/ 419922 h 713589"/>
                <a:gd name="connsiteX1530" fmla="*/ 584496 w 955870"/>
                <a:gd name="connsiteY1530" fmla="*/ 419922 h 713589"/>
                <a:gd name="connsiteX1531" fmla="*/ 582282 w 955870"/>
                <a:gd name="connsiteY1531" fmla="*/ 415494 h 713589"/>
                <a:gd name="connsiteX1532" fmla="*/ 580068 w 955870"/>
                <a:gd name="connsiteY1532" fmla="*/ 430992 h 713589"/>
                <a:gd name="connsiteX1533" fmla="*/ 569736 w 955870"/>
                <a:gd name="connsiteY1533" fmla="*/ 430992 h 713589"/>
                <a:gd name="connsiteX1534" fmla="*/ 569736 w 955870"/>
                <a:gd name="connsiteY1534" fmla="*/ 413280 h 713589"/>
                <a:gd name="connsiteX1535" fmla="*/ 574902 w 955870"/>
                <a:gd name="connsiteY1535" fmla="*/ 413280 h 713589"/>
                <a:gd name="connsiteX1536" fmla="*/ 574902 w 955870"/>
                <a:gd name="connsiteY1536" fmla="*/ 413280 h 713589"/>
                <a:gd name="connsiteX1537" fmla="*/ 574902 w 955870"/>
                <a:gd name="connsiteY1537" fmla="*/ 413280 h 713589"/>
                <a:gd name="connsiteX1538" fmla="*/ 574902 w 955870"/>
                <a:gd name="connsiteY1538" fmla="*/ 422874 h 713589"/>
                <a:gd name="connsiteX1539" fmla="*/ 576378 w 955870"/>
                <a:gd name="connsiteY1539" fmla="*/ 434682 h 713589"/>
                <a:gd name="connsiteX1540" fmla="*/ 584496 w 955870"/>
                <a:gd name="connsiteY1540" fmla="*/ 458298 h 713589"/>
                <a:gd name="connsiteX1541" fmla="*/ 577116 w 955870"/>
                <a:gd name="connsiteY1541" fmla="*/ 446490 h 713589"/>
                <a:gd name="connsiteX1542" fmla="*/ 577116 w 955870"/>
                <a:gd name="connsiteY1542" fmla="*/ 446490 h 713589"/>
                <a:gd name="connsiteX1543" fmla="*/ 581544 w 955870"/>
                <a:gd name="connsiteY1543" fmla="*/ 446490 h 713589"/>
                <a:gd name="connsiteX1544" fmla="*/ 585972 w 955870"/>
                <a:gd name="connsiteY1544" fmla="*/ 459774 h 713589"/>
                <a:gd name="connsiteX1545" fmla="*/ 580806 w 955870"/>
                <a:gd name="connsiteY1545" fmla="*/ 461988 h 713589"/>
                <a:gd name="connsiteX1546" fmla="*/ 584496 w 955870"/>
                <a:gd name="connsiteY1546" fmla="*/ 443538 h 713589"/>
                <a:gd name="connsiteX1547" fmla="*/ 578592 w 955870"/>
                <a:gd name="connsiteY1547" fmla="*/ 443538 h 713589"/>
                <a:gd name="connsiteX1548" fmla="*/ 578592 w 955870"/>
                <a:gd name="connsiteY1548" fmla="*/ 428040 h 713589"/>
                <a:gd name="connsiteX1549" fmla="*/ 582282 w 955870"/>
                <a:gd name="connsiteY1549" fmla="*/ 428040 h 713589"/>
                <a:gd name="connsiteX1550" fmla="*/ 582282 w 955870"/>
                <a:gd name="connsiteY1550" fmla="*/ 428040 h 713589"/>
                <a:gd name="connsiteX1551" fmla="*/ 586710 w 955870"/>
                <a:gd name="connsiteY1551" fmla="*/ 428040 h 713589"/>
                <a:gd name="connsiteX1552" fmla="*/ 585101 w 955870"/>
                <a:gd name="connsiteY1552" fmla="*/ 444662 h 713589"/>
                <a:gd name="connsiteX1553" fmla="*/ 579330 w 955870"/>
                <a:gd name="connsiteY1553" fmla="*/ 447228 h 713589"/>
                <a:gd name="connsiteX1554" fmla="*/ 551286 w 955870"/>
                <a:gd name="connsiteY1554" fmla="*/ 409590 h 713589"/>
                <a:gd name="connsiteX1555" fmla="*/ 532836 w 955870"/>
                <a:gd name="connsiteY1555" fmla="*/ 403686 h 713589"/>
                <a:gd name="connsiteX1556" fmla="*/ 532836 w 955870"/>
                <a:gd name="connsiteY1556" fmla="*/ 393354 h 713589"/>
                <a:gd name="connsiteX1557" fmla="*/ 549072 w 955870"/>
                <a:gd name="connsiteY1557" fmla="*/ 393354 h 713589"/>
                <a:gd name="connsiteX1558" fmla="*/ 556452 w 955870"/>
                <a:gd name="connsiteY1558" fmla="*/ 410328 h 713589"/>
                <a:gd name="connsiteX1559" fmla="*/ 550548 w 955870"/>
                <a:gd name="connsiteY1559" fmla="*/ 410328 h 713589"/>
                <a:gd name="connsiteX1560" fmla="*/ 451656 w 955870"/>
                <a:gd name="connsiteY1560" fmla="*/ 380070 h 713589"/>
                <a:gd name="connsiteX1561" fmla="*/ 456084 w 955870"/>
                <a:gd name="connsiteY1561" fmla="*/ 385236 h 713589"/>
                <a:gd name="connsiteX1562" fmla="*/ 456084 w 955870"/>
                <a:gd name="connsiteY1562" fmla="*/ 385236 h 713589"/>
                <a:gd name="connsiteX1563" fmla="*/ 434682 w 955870"/>
                <a:gd name="connsiteY1563" fmla="*/ 369000 h 713589"/>
                <a:gd name="connsiteX1564" fmla="*/ 434682 w 955870"/>
                <a:gd name="connsiteY1564" fmla="*/ 360144 h 713589"/>
                <a:gd name="connsiteX1565" fmla="*/ 453132 w 955870"/>
                <a:gd name="connsiteY1565" fmla="*/ 360144 h 713589"/>
                <a:gd name="connsiteX1566" fmla="*/ 446490 w 955870"/>
                <a:gd name="connsiteY1566" fmla="*/ 383760 h 713589"/>
                <a:gd name="connsiteX1567" fmla="*/ 413280 w 955870"/>
                <a:gd name="connsiteY1567" fmla="*/ 374166 h 713589"/>
                <a:gd name="connsiteX1568" fmla="*/ 413280 w 955870"/>
                <a:gd name="connsiteY1568" fmla="*/ 357930 h 713589"/>
                <a:gd name="connsiteX1569" fmla="*/ 431730 w 955870"/>
                <a:gd name="connsiteY1569" fmla="*/ 357930 h 713589"/>
                <a:gd name="connsiteX1570" fmla="*/ 431730 w 955870"/>
                <a:gd name="connsiteY1570" fmla="*/ 368262 h 713589"/>
                <a:gd name="connsiteX1571" fmla="*/ 439110 w 955870"/>
                <a:gd name="connsiteY1571" fmla="*/ 378594 h 713589"/>
                <a:gd name="connsiteX1572" fmla="*/ 422136 w 955870"/>
                <a:gd name="connsiteY1572" fmla="*/ 378594 h 713589"/>
                <a:gd name="connsiteX1573" fmla="*/ 408114 w 955870"/>
                <a:gd name="connsiteY1573" fmla="*/ 377856 h 713589"/>
                <a:gd name="connsiteX1574" fmla="*/ 365310 w 955870"/>
                <a:gd name="connsiteY1574" fmla="*/ 392616 h 713589"/>
                <a:gd name="connsiteX1575" fmla="*/ 359406 w 955870"/>
                <a:gd name="connsiteY1575" fmla="*/ 392616 h 713589"/>
                <a:gd name="connsiteX1576" fmla="*/ 348336 w 955870"/>
                <a:gd name="connsiteY1576" fmla="*/ 385974 h 713589"/>
                <a:gd name="connsiteX1577" fmla="*/ 348336 w 955870"/>
                <a:gd name="connsiteY1577" fmla="*/ 385974 h 713589"/>
                <a:gd name="connsiteX1578" fmla="*/ 360882 w 955870"/>
                <a:gd name="connsiteY1578" fmla="*/ 371952 h 713589"/>
                <a:gd name="connsiteX1579" fmla="*/ 369738 w 955870"/>
                <a:gd name="connsiteY1579" fmla="*/ 382284 h 713589"/>
                <a:gd name="connsiteX1580" fmla="*/ 360144 w 955870"/>
                <a:gd name="connsiteY1580" fmla="*/ 396306 h 713589"/>
                <a:gd name="connsiteX1581" fmla="*/ 348336 w 955870"/>
                <a:gd name="connsiteY1581" fmla="*/ 403686 h 713589"/>
                <a:gd name="connsiteX1582" fmla="*/ 339480 w 955870"/>
                <a:gd name="connsiteY1582" fmla="*/ 408852 h 713589"/>
                <a:gd name="connsiteX1583" fmla="*/ 336528 w 955870"/>
                <a:gd name="connsiteY1583" fmla="*/ 408852 h 713589"/>
                <a:gd name="connsiteX1584" fmla="*/ 342432 w 955870"/>
                <a:gd name="connsiteY1584" fmla="*/ 392616 h 713589"/>
                <a:gd name="connsiteX1585" fmla="*/ 352764 w 955870"/>
                <a:gd name="connsiteY1585" fmla="*/ 398520 h 713589"/>
                <a:gd name="connsiteX1586" fmla="*/ 348336 w 955870"/>
                <a:gd name="connsiteY1586" fmla="*/ 403686 h 713589"/>
                <a:gd name="connsiteX1587" fmla="*/ 348336 w 955870"/>
                <a:gd name="connsiteY1587" fmla="*/ 419922 h 713589"/>
                <a:gd name="connsiteX1588" fmla="*/ 340993 w 955870"/>
                <a:gd name="connsiteY1588" fmla="*/ 427339 h 713589"/>
                <a:gd name="connsiteX1589" fmla="*/ 340218 w 955870"/>
                <a:gd name="connsiteY1589" fmla="*/ 427302 h 713589"/>
                <a:gd name="connsiteX1590" fmla="*/ 340218 w 955870"/>
                <a:gd name="connsiteY1590" fmla="*/ 427302 h 713589"/>
                <a:gd name="connsiteX1591" fmla="*/ 340218 w 955870"/>
                <a:gd name="connsiteY1591" fmla="*/ 411066 h 713589"/>
                <a:gd name="connsiteX1592" fmla="*/ 348336 w 955870"/>
                <a:gd name="connsiteY1592" fmla="*/ 411066 h 713589"/>
                <a:gd name="connsiteX1593" fmla="*/ 348336 w 955870"/>
                <a:gd name="connsiteY1593" fmla="*/ 419922 h 713589"/>
                <a:gd name="connsiteX1594" fmla="*/ 343908 w 955870"/>
                <a:gd name="connsiteY1594" fmla="*/ 439110 h 713589"/>
                <a:gd name="connsiteX1595" fmla="*/ 343908 w 955870"/>
                <a:gd name="connsiteY1595" fmla="*/ 439110 h 713589"/>
                <a:gd name="connsiteX1596" fmla="*/ 343908 w 955870"/>
                <a:gd name="connsiteY1596" fmla="*/ 448704 h 713589"/>
                <a:gd name="connsiteX1597" fmla="*/ 339480 w 955870"/>
                <a:gd name="connsiteY1597" fmla="*/ 430254 h 713589"/>
                <a:gd name="connsiteX1598" fmla="*/ 339480 w 955870"/>
                <a:gd name="connsiteY1598" fmla="*/ 430254 h 713589"/>
                <a:gd name="connsiteX1599" fmla="*/ 339480 w 955870"/>
                <a:gd name="connsiteY1599" fmla="*/ 427302 h 713589"/>
                <a:gd name="connsiteX1600" fmla="*/ 339480 w 955870"/>
                <a:gd name="connsiteY1600" fmla="*/ 427302 h 713589"/>
                <a:gd name="connsiteX1601" fmla="*/ 343908 w 955870"/>
                <a:gd name="connsiteY1601" fmla="*/ 427302 h 713589"/>
                <a:gd name="connsiteX1602" fmla="*/ 342432 w 955870"/>
                <a:gd name="connsiteY1602" fmla="*/ 439110 h 713589"/>
                <a:gd name="connsiteX1603" fmla="*/ 348336 w 955870"/>
                <a:gd name="connsiteY1603" fmla="*/ 574164 h 713589"/>
                <a:gd name="connsiteX1604" fmla="*/ 340956 w 955870"/>
                <a:gd name="connsiteY1604" fmla="*/ 574164 h 713589"/>
                <a:gd name="connsiteX1605" fmla="*/ 337266 w 955870"/>
                <a:gd name="connsiteY1605" fmla="*/ 578592 h 713589"/>
                <a:gd name="connsiteX1606" fmla="*/ 337266 w 955870"/>
                <a:gd name="connsiteY1606" fmla="*/ 578592 h 713589"/>
                <a:gd name="connsiteX1607" fmla="*/ 332100 w 955870"/>
                <a:gd name="connsiteY1607" fmla="*/ 569736 h 713589"/>
                <a:gd name="connsiteX1608" fmla="*/ 335790 w 955870"/>
                <a:gd name="connsiteY1608" fmla="*/ 565308 h 713589"/>
                <a:gd name="connsiteX1609" fmla="*/ 340218 w 955870"/>
                <a:gd name="connsiteY1609" fmla="*/ 565308 h 713589"/>
                <a:gd name="connsiteX1610" fmla="*/ 340218 w 955870"/>
                <a:gd name="connsiteY1610" fmla="*/ 570474 h 713589"/>
                <a:gd name="connsiteX1611" fmla="*/ 346122 w 955870"/>
                <a:gd name="connsiteY1611" fmla="*/ 570474 h 713589"/>
                <a:gd name="connsiteX1612" fmla="*/ 338742 w 955870"/>
                <a:gd name="connsiteY1612" fmla="*/ 585234 h 713589"/>
                <a:gd name="connsiteX1613" fmla="*/ 338742 w 955870"/>
                <a:gd name="connsiteY1613" fmla="*/ 585234 h 713589"/>
                <a:gd name="connsiteX1614" fmla="*/ 342432 w 955870"/>
                <a:gd name="connsiteY1614" fmla="*/ 585234 h 713589"/>
                <a:gd name="connsiteX1615" fmla="*/ 346122 w 955870"/>
                <a:gd name="connsiteY1615" fmla="*/ 585234 h 713589"/>
                <a:gd name="connsiteX1616" fmla="*/ 346122 w 955870"/>
                <a:gd name="connsiteY1616" fmla="*/ 593352 h 713589"/>
                <a:gd name="connsiteX1617" fmla="*/ 338004 w 955870"/>
                <a:gd name="connsiteY1617" fmla="*/ 597042 h 713589"/>
                <a:gd name="connsiteX1618" fmla="*/ 332838 w 955870"/>
                <a:gd name="connsiteY1618" fmla="*/ 597042 h 713589"/>
                <a:gd name="connsiteX1619" fmla="*/ 332838 w 955870"/>
                <a:gd name="connsiteY1619" fmla="*/ 591876 h 713589"/>
                <a:gd name="connsiteX1620" fmla="*/ 332838 w 955870"/>
                <a:gd name="connsiteY1620" fmla="*/ 591876 h 713589"/>
                <a:gd name="connsiteX1621" fmla="*/ 332838 w 955870"/>
                <a:gd name="connsiteY1621" fmla="*/ 591876 h 713589"/>
                <a:gd name="connsiteX1622" fmla="*/ 332838 w 955870"/>
                <a:gd name="connsiteY1622" fmla="*/ 591876 h 713589"/>
                <a:gd name="connsiteX1623" fmla="*/ 338742 w 955870"/>
                <a:gd name="connsiteY1623" fmla="*/ 585234 h 713589"/>
                <a:gd name="connsiteX1624" fmla="*/ 327672 w 955870"/>
                <a:gd name="connsiteY1624" fmla="*/ 596304 h 713589"/>
                <a:gd name="connsiteX1625" fmla="*/ 327672 w 955870"/>
                <a:gd name="connsiteY1625" fmla="*/ 596304 h 713589"/>
                <a:gd name="connsiteX1626" fmla="*/ 327672 w 955870"/>
                <a:gd name="connsiteY1626" fmla="*/ 605160 h 713589"/>
                <a:gd name="connsiteX1627" fmla="*/ 325905 w 955870"/>
                <a:gd name="connsiteY1627" fmla="*/ 598071 h 713589"/>
                <a:gd name="connsiteX1628" fmla="*/ 327672 w 955870"/>
                <a:gd name="connsiteY1628" fmla="*/ 596304 h 713589"/>
                <a:gd name="connsiteX1629" fmla="*/ 323982 w 955870"/>
                <a:gd name="connsiteY1629" fmla="*/ 588924 h 713589"/>
                <a:gd name="connsiteX1630" fmla="*/ 323982 w 955870"/>
                <a:gd name="connsiteY1630" fmla="*/ 583758 h 713589"/>
                <a:gd name="connsiteX1631" fmla="*/ 323982 w 955870"/>
                <a:gd name="connsiteY1631" fmla="*/ 583758 h 713589"/>
                <a:gd name="connsiteX1632" fmla="*/ 328410 w 955870"/>
                <a:gd name="connsiteY1632" fmla="*/ 591138 h 713589"/>
                <a:gd name="connsiteX1633" fmla="*/ 323982 w 955870"/>
                <a:gd name="connsiteY1633" fmla="*/ 588924 h 713589"/>
                <a:gd name="connsiteX1634" fmla="*/ 308484 w 955870"/>
                <a:gd name="connsiteY1634" fmla="*/ 523980 h 713589"/>
                <a:gd name="connsiteX1635" fmla="*/ 312912 w 955870"/>
                <a:gd name="connsiteY1635" fmla="*/ 520290 h 713589"/>
                <a:gd name="connsiteX1636" fmla="*/ 322506 w 955870"/>
                <a:gd name="connsiteY1636" fmla="*/ 520290 h 713589"/>
                <a:gd name="connsiteX1637" fmla="*/ 322506 w 955870"/>
                <a:gd name="connsiteY1637" fmla="*/ 524718 h 713589"/>
                <a:gd name="connsiteX1638" fmla="*/ 322506 w 955870"/>
                <a:gd name="connsiteY1638" fmla="*/ 524718 h 713589"/>
                <a:gd name="connsiteX1639" fmla="*/ 317340 w 955870"/>
                <a:gd name="connsiteY1639" fmla="*/ 530622 h 713589"/>
                <a:gd name="connsiteX1640" fmla="*/ 313650 w 955870"/>
                <a:gd name="connsiteY1640" fmla="*/ 530622 h 713589"/>
                <a:gd name="connsiteX1641" fmla="*/ 307746 w 955870"/>
                <a:gd name="connsiteY1641" fmla="*/ 530622 h 713589"/>
                <a:gd name="connsiteX1642" fmla="*/ 224352 w 955870"/>
                <a:gd name="connsiteY1642" fmla="*/ 574902 h 713589"/>
                <a:gd name="connsiteX1643" fmla="*/ 199260 w 955870"/>
                <a:gd name="connsiteY1643" fmla="*/ 597042 h 713589"/>
                <a:gd name="connsiteX1644" fmla="*/ 177120 w 955870"/>
                <a:gd name="connsiteY1644" fmla="*/ 608112 h 713589"/>
                <a:gd name="connsiteX1645" fmla="*/ 150552 w 955870"/>
                <a:gd name="connsiteY1645" fmla="*/ 618444 h 713589"/>
                <a:gd name="connsiteX1646" fmla="*/ 163836 w 955870"/>
                <a:gd name="connsiteY1646" fmla="*/ 605898 h 713589"/>
                <a:gd name="connsiteX1647" fmla="*/ 188190 w 955870"/>
                <a:gd name="connsiteY1647" fmla="*/ 585234 h 713589"/>
                <a:gd name="connsiteX1648" fmla="*/ 214758 w 955870"/>
                <a:gd name="connsiteY1648" fmla="*/ 556452 h 713589"/>
                <a:gd name="connsiteX1649" fmla="*/ 219186 w 955870"/>
                <a:gd name="connsiteY1649" fmla="*/ 556452 h 713589"/>
                <a:gd name="connsiteX1650" fmla="*/ 265680 w 955870"/>
                <a:gd name="connsiteY1650" fmla="*/ 526194 h 713589"/>
                <a:gd name="connsiteX1651" fmla="*/ 298152 w 955870"/>
                <a:gd name="connsiteY1651" fmla="*/ 502578 h 713589"/>
                <a:gd name="connsiteX1652" fmla="*/ 265680 w 955870"/>
                <a:gd name="connsiteY1652" fmla="*/ 540216 h 713589"/>
                <a:gd name="connsiteX1653" fmla="*/ 239850 w 955870"/>
                <a:gd name="connsiteY1653" fmla="*/ 562356 h 713589"/>
                <a:gd name="connsiteX1654" fmla="*/ 224352 w 955870"/>
                <a:gd name="connsiteY1654" fmla="*/ 574902 h 713589"/>
                <a:gd name="connsiteX1655" fmla="*/ 183762 w 955870"/>
                <a:gd name="connsiteY1655" fmla="*/ 543168 h 713589"/>
                <a:gd name="connsiteX1656" fmla="*/ 188190 w 955870"/>
                <a:gd name="connsiteY1656" fmla="*/ 543168 h 713589"/>
                <a:gd name="connsiteX1657" fmla="*/ 188190 w 955870"/>
                <a:gd name="connsiteY1657" fmla="*/ 543168 h 713589"/>
                <a:gd name="connsiteX1658" fmla="*/ 188190 w 955870"/>
                <a:gd name="connsiteY1658" fmla="*/ 548334 h 713589"/>
                <a:gd name="connsiteX1659" fmla="*/ 188190 w 955870"/>
                <a:gd name="connsiteY1659" fmla="*/ 548334 h 713589"/>
                <a:gd name="connsiteX1660" fmla="*/ 180810 w 955870"/>
                <a:gd name="connsiteY1660" fmla="*/ 548334 h 713589"/>
                <a:gd name="connsiteX1661" fmla="*/ 180810 w 955870"/>
                <a:gd name="connsiteY1661" fmla="*/ 544644 h 713589"/>
                <a:gd name="connsiteX1662" fmla="*/ 180810 w 955870"/>
                <a:gd name="connsiteY1662" fmla="*/ 540216 h 713589"/>
                <a:gd name="connsiteX1663" fmla="*/ 252396 w 955870"/>
                <a:gd name="connsiteY1663" fmla="*/ 454608 h 713589"/>
                <a:gd name="connsiteX1664" fmla="*/ 266418 w 955870"/>
                <a:gd name="connsiteY1664" fmla="*/ 445752 h 713589"/>
                <a:gd name="connsiteX1665" fmla="*/ 266418 w 955870"/>
                <a:gd name="connsiteY1665" fmla="*/ 445752 h 713589"/>
                <a:gd name="connsiteX1666" fmla="*/ 256824 w 955870"/>
                <a:gd name="connsiteY1666" fmla="*/ 467892 h 713589"/>
                <a:gd name="connsiteX1667" fmla="*/ 245016 w 955870"/>
                <a:gd name="connsiteY1667" fmla="*/ 467892 h 713589"/>
                <a:gd name="connsiteX1668" fmla="*/ 252396 w 955870"/>
                <a:gd name="connsiteY1668" fmla="*/ 454608 h 713589"/>
                <a:gd name="connsiteX1669" fmla="*/ 260514 w 955870"/>
                <a:gd name="connsiteY1669" fmla="*/ 445752 h 713589"/>
                <a:gd name="connsiteX1670" fmla="*/ 260514 w 955870"/>
                <a:gd name="connsiteY1670" fmla="*/ 434682 h 713589"/>
                <a:gd name="connsiteX1671" fmla="*/ 267894 w 955870"/>
                <a:gd name="connsiteY1671" fmla="*/ 416970 h 713589"/>
                <a:gd name="connsiteX1672" fmla="*/ 267894 w 955870"/>
                <a:gd name="connsiteY1672" fmla="*/ 416970 h 713589"/>
                <a:gd name="connsiteX1673" fmla="*/ 276750 w 955870"/>
                <a:gd name="connsiteY1673" fmla="*/ 416970 h 713589"/>
                <a:gd name="connsiteX1674" fmla="*/ 268632 w 955870"/>
                <a:gd name="connsiteY1674" fmla="*/ 446490 h 713589"/>
                <a:gd name="connsiteX1675" fmla="*/ 259776 w 955870"/>
                <a:gd name="connsiteY1675" fmla="*/ 446490 h 713589"/>
                <a:gd name="connsiteX1676" fmla="*/ 287082 w 955870"/>
                <a:gd name="connsiteY1676" fmla="*/ 353502 h 713589"/>
                <a:gd name="connsiteX1677" fmla="*/ 287082 w 955870"/>
                <a:gd name="connsiteY1677" fmla="*/ 344646 h 713589"/>
                <a:gd name="connsiteX1678" fmla="*/ 287082 w 955870"/>
                <a:gd name="connsiteY1678" fmla="*/ 338004 h 713589"/>
                <a:gd name="connsiteX1679" fmla="*/ 287082 w 955870"/>
                <a:gd name="connsiteY1679" fmla="*/ 338004 h 713589"/>
                <a:gd name="connsiteX1680" fmla="*/ 299628 w 955870"/>
                <a:gd name="connsiteY1680" fmla="*/ 338004 h 713589"/>
                <a:gd name="connsiteX1681" fmla="*/ 299628 w 955870"/>
                <a:gd name="connsiteY1681" fmla="*/ 338004 h 713589"/>
                <a:gd name="connsiteX1682" fmla="*/ 291510 w 955870"/>
                <a:gd name="connsiteY1682" fmla="*/ 352764 h 713589"/>
                <a:gd name="connsiteX1683" fmla="*/ 291510 w 955870"/>
                <a:gd name="connsiteY1683" fmla="*/ 352764 h 713589"/>
                <a:gd name="connsiteX1684" fmla="*/ 291510 w 955870"/>
                <a:gd name="connsiteY1684" fmla="*/ 352764 h 713589"/>
                <a:gd name="connsiteX1685" fmla="*/ 287820 w 955870"/>
                <a:gd name="connsiteY1685" fmla="*/ 360144 h 713589"/>
                <a:gd name="connsiteX1686" fmla="*/ 287082 w 955870"/>
                <a:gd name="connsiteY1686" fmla="*/ 353502 h 713589"/>
                <a:gd name="connsiteX1687" fmla="*/ 339480 w 955870"/>
                <a:gd name="connsiteY1687" fmla="*/ 309222 h 713589"/>
                <a:gd name="connsiteX1688" fmla="*/ 318816 w 955870"/>
                <a:gd name="connsiteY1688" fmla="*/ 324720 h 713589"/>
                <a:gd name="connsiteX1689" fmla="*/ 318816 w 955870"/>
                <a:gd name="connsiteY1689" fmla="*/ 324720 h 713589"/>
                <a:gd name="connsiteX1690" fmla="*/ 318816 w 955870"/>
                <a:gd name="connsiteY1690" fmla="*/ 324720 h 713589"/>
                <a:gd name="connsiteX1691" fmla="*/ 318816 w 955870"/>
                <a:gd name="connsiteY1691" fmla="*/ 314388 h 713589"/>
                <a:gd name="connsiteX1692" fmla="*/ 330624 w 955870"/>
                <a:gd name="connsiteY1692" fmla="*/ 309960 h 713589"/>
                <a:gd name="connsiteX1693" fmla="*/ 339480 w 955870"/>
                <a:gd name="connsiteY1693" fmla="*/ 309222 h 713589"/>
                <a:gd name="connsiteX1694" fmla="*/ 339480 w 955870"/>
                <a:gd name="connsiteY1694" fmla="*/ 298890 h 713589"/>
                <a:gd name="connsiteX1695" fmla="*/ 348336 w 955870"/>
                <a:gd name="connsiteY1695" fmla="*/ 290034 h 713589"/>
                <a:gd name="connsiteX1696" fmla="*/ 354978 w 955870"/>
                <a:gd name="connsiteY1696" fmla="*/ 290034 h 713589"/>
                <a:gd name="connsiteX1697" fmla="*/ 366048 w 955870"/>
                <a:gd name="connsiteY1697" fmla="*/ 290034 h 713589"/>
                <a:gd name="connsiteX1698" fmla="*/ 366048 w 955870"/>
                <a:gd name="connsiteY1698" fmla="*/ 295938 h 713589"/>
                <a:gd name="connsiteX1699" fmla="*/ 338004 w 955870"/>
                <a:gd name="connsiteY1699" fmla="*/ 306270 h 713589"/>
                <a:gd name="connsiteX1700" fmla="*/ 340956 w 955870"/>
                <a:gd name="connsiteY1700" fmla="*/ 298890 h 713589"/>
                <a:gd name="connsiteX1701" fmla="*/ 399258 w 955870"/>
                <a:gd name="connsiteY1701" fmla="*/ 283392 h 713589"/>
                <a:gd name="connsiteX1702" fmla="*/ 408852 w 955870"/>
                <a:gd name="connsiteY1702" fmla="*/ 288558 h 713589"/>
                <a:gd name="connsiteX1703" fmla="*/ 408852 w 955870"/>
                <a:gd name="connsiteY1703" fmla="*/ 288558 h 713589"/>
                <a:gd name="connsiteX1704" fmla="*/ 408852 w 955870"/>
                <a:gd name="connsiteY1704" fmla="*/ 295200 h 713589"/>
                <a:gd name="connsiteX1705" fmla="*/ 393354 w 955870"/>
                <a:gd name="connsiteY1705" fmla="*/ 295200 h 713589"/>
                <a:gd name="connsiteX1706" fmla="*/ 393354 w 955870"/>
                <a:gd name="connsiteY1706" fmla="*/ 295200 h 713589"/>
                <a:gd name="connsiteX1707" fmla="*/ 393354 w 955870"/>
                <a:gd name="connsiteY1707" fmla="*/ 287082 h 713589"/>
                <a:gd name="connsiteX1708" fmla="*/ 402210 w 955870"/>
                <a:gd name="connsiteY1708" fmla="*/ 282654 h 713589"/>
                <a:gd name="connsiteX1709" fmla="*/ 420660 w 955870"/>
                <a:gd name="connsiteY1709" fmla="*/ 283392 h 713589"/>
                <a:gd name="connsiteX1710" fmla="*/ 429516 w 955870"/>
                <a:gd name="connsiteY1710" fmla="*/ 290034 h 713589"/>
                <a:gd name="connsiteX1711" fmla="*/ 429516 w 955870"/>
                <a:gd name="connsiteY1711" fmla="*/ 290034 h 713589"/>
                <a:gd name="connsiteX1712" fmla="*/ 429516 w 955870"/>
                <a:gd name="connsiteY1712" fmla="*/ 297414 h 713589"/>
                <a:gd name="connsiteX1713" fmla="*/ 417708 w 955870"/>
                <a:gd name="connsiteY1713" fmla="*/ 297414 h 713589"/>
                <a:gd name="connsiteX1714" fmla="*/ 410328 w 955870"/>
                <a:gd name="connsiteY1714" fmla="*/ 297414 h 713589"/>
                <a:gd name="connsiteX1715" fmla="*/ 410328 w 955870"/>
                <a:gd name="connsiteY1715" fmla="*/ 290034 h 713589"/>
                <a:gd name="connsiteX1716" fmla="*/ 418446 w 955870"/>
                <a:gd name="connsiteY1716" fmla="*/ 290034 h 713589"/>
                <a:gd name="connsiteX1717" fmla="*/ 440586 w 955870"/>
                <a:gd name="connsiteY1717" fmla="*/ 283392 h 713589"/>
                <a:gd name="connsiteX1718" fmla="*/ 449442 w 955870"/>
                <a:gd name="connsiteY1718" fmla="*/ 290034 h 713589"/>
                <a:gd name="connsiteX1719" fmla="*/ 449442 w 955870"/>
                <a:gd name="connsiteY1719" fmla="*/ 298152 h 713589"/>
                <a:gd name="connsiteX1720" fmla="*/ 429516 w 955870"/>
                <a:gd name="connsiteY1720" fmla="*/ 293724 h 713589"/>
                <a:gd name="connsiteX1721" fmla="*/ 429516 w 955870"/>
                <a:gd name="connsiteY1721" fmla="*/ 286344 h 713589"/>
                <a:gd name="connsiteX1722" fmla="*/ 436896 w 955870"/>
                <a:gd name="connsiteY1722" fmla="*/ 286344 h 713589"/>
                <a:gd name="connsiteX1723" fmla="*/ 483390 w 955870"/>
                <a:gd name="connsiteY1723" fmla="*/ 299628 h 713589"/>
                <a:gd name="connsiteX1724" fmla="*/ 488556 w 955870"/>
                <a:gd name="connsiteY1724" fmla="*/ 299628 h 713589"/>
                <a:gd name="connsiteX1725" fmla="*/ 496674 w 955870"/>
                <a:gd name="connsiteY1725" fmla="*/ 308484 h 713589"/>
                <a:gd name="connsiteX1726" fmla="*/ 496674 w 955870"/>
                <a:gd name="connsiteY1726" fmla="*/ 312912 h 713589"/>
                <a:gd name="connsiteX1727" fmla="*/ 474534 w 955870"/>
                <a:gd name="connsiteY1727" fmla="*/ 304794 h 713589"/>
                <a:gd name="connsiteX1728" fmla="*/ 484866 w 955870"/>
                <a:gd name="connsiteY1728" fmla="*/ 305532 h 713589"/>
                <a:gd name="connsiteX1729" fmla="*/ 537264 w 955870"/>
                <a:gd name="connsiteY1729" fmla="*/ 324720 h 713589"/>
                <a:gd name="connsiteX1730" fmla="*/ 544644 w 955870"/>
                <a:gd name="connsiteY1730" fmla="*/ 330624 h 713589"/>
                <a:gd name="connsiteX1731" fmla="*/ 544644 w 955870"/>
                <a:gd name="connsiteY1731" fmla="*/ 330624 h 713589"/>
                <a:gd name="connsiteX1732" fmla="*/ 529146 w 955870"/>
                <a:gd name="connsiteY1732" fmla="*/ 330624 h 713589"/>
                <a:gd name="connsiteX1733" fmla="*/ 534312 w 955870"/>
                <a:gd name="connsiteY1733" fmla="*/ 330624 h 713589"/>
                <a:gd name="connsiteX1734" fmla="*/ 546858 w 955870"/>
                <a:gd name="connsiteY1734" fmla="*/ 273798 h 713589"/>
                <a:gd name="connsiteX1735" fmla="*/ 538740 w 955870"/>
                <a:gd name="connsiteY1735" fmla="*/ 268632 h 713589"/>
                <a:gd name="connsiteX1736" fmla="*/ 538740 w 955870"/>
                <a:gd name="connsiteY1736" fmla="*/ 250920 h 713589"/>
                <a:gd name="connsiteX1737" fmla="*/ 545382 w 955870"/>
                <a:gd name="connsiteY1737" fmla="*/ 244278 h 713589"/>
                <a:gd name="connsiteX1738" fmla="*/ 545382 w 955870"/>
                <a:gd name="connsiteY1738" fmla="*/ 244278 h 713589"/>
                <a:gd name="connsiteX1739" fmla="*/ 545382 w 955870"/>
                <a:gd name="connsiteY1739" fmla="*/ 244278 h 713589"/>
                <a:gd name="connsiteX1740" fmla="*/ 560880 w 955870"/>
                <a:gd name="connsiteY1740" fmla="*/ 264942 h 713589"/>
                <a:gd name="connsiteX1741" fmla="*/ 548334 w 955870"/>
                <a:gd name="connsiteY1741" fmla="*/ 279702 h 713589"/>
                <a:gd name="connsiteX1742" fmla="*/ 519552 w 955870"/>
                <a:gd name="connsiteY1742" fmla="*/ 224352 h 713589"/>
                <a:gd name="connsiteX1743" fmla="*/ 523980 w 955870"/>
                <a:gd name="connsiteY1743" fmla="*/ 220662 h 713589"/>
                <a:gd name="connsiteX1744" fmla="*/ 540954 w 955870"/>
                <a:gd name="connsiteY1744" fmla="*/ 243540 h 713589"/>
                <a:gd name="connsiteX1745" fmla="*/ 536526 w 955870"/>
                <a:gd name="connsiteY1745" fmla="*/ 243540 h 713589"/>
                <a:gd name="connsiteX1746" fmla="*/ 536526 w 955870"/>
                <a:gd name="connsiteY1746" fmla="*/ 243540 h 713589"/>
                <a:gd name="connsiteX1747" fmla="*/ 524718 w 955870"/>
                <a:gd name="connsiteY1747" fmla="*/ 236898 h 713589"/>
                <a:gd name="connsiteX1748" fmla="*/ 524718 w 955870"/>
                <a:gd name="connsiteY1748" fmla="*/ 221400 h 713589"/>
                <a:gd name="connsiteX1749" fmla="*/ 490770 w 955870"/>
                <a:gd name="connsiteY1749" fmla="*/ 224352 h 713589"/>
                <a:gd name="connsiteX1750" fmla="*/ 495936 w 955870"/>
                <a:gd name="connsiteY1750" fmla="*/ 216234 h 713589"/>
                <a:gd name="connsiteX1751" fmla="*/ 495936 w 955870"/>
                <a:gd name="connsiteY1751" fmla="*/ 205902 h 713589"/>
                <a:gd name="connsiteX1752" fmla="*/ 509220 w 955870"/>
                <a:gd name="connsiteY1752" fmla="*/ 205902 h 713589"/>
                <a:gd name="connsiteX1753" fmla="*/ 509220 w 955870"/>
                <a:gd name="connsiteY1753" fmla="*/ 205902 h 713589"/>
                <a:gd name="connsiteX1754" fmla="*/ 515862 w 955870"/>
                <a:gd name="connsiteY1754" fmla="*/ 222138 h 713589"/>
                <a:gd name="connsiteX1755" fmla="*/ 515862 w 955870"/>
                <a:gd name="connsiteY1755" fmla="*/ 222138 h 713589"/>
                <a:gd name="connsiteX1756" fmla="*/ 515862 w 955870"/>
                <a:gd name="connsiteY1756" fmla="*/ 222138 h 713589"/>
                <a:gd name="connsiteX1757" fmla="*/ 496674 w 955870"/>
                <a:gd name="connsiteY1757" fmla="*/ 229518 h 713589"/>
                <a:gd name="connsiteX1758" fmla="*/ 478962 w 955870"/>
                <a:gd name="connsiteY1758" fmla="*/ 249444 h 713589"/>
                <a:gd name="connsiteX1759" fmla="*/ 495936 w 955870"/>
                <a:gd name="connsiteY1759" fmla="*/ 228780 h 713589"/>
                <a:gd name="connsiteX1760" fmla="*/ 647226 w 955870"/>
                <a:gd name="connsiteY1760" fmla="*/ 379332 h 713589"/>
                <a:gd name="connsiteX1761" fmla="*/ 637632 w 955870"/>
                <a:gd name="connsiteY1761" fmla="*/ 366786 h 713589"/>
                <a:gd name="connsiteX1762" fmla="*/ 645012 w 955870"/>
                <a:gd name="connsiteY1762" fmla="*/ 354240 h 713589"/>
                <a:gd name="connsiteX1763" fmla="*/ 645012 w 955870"/>
                <a:gd name="connsiteY1763" fmla="*/ 354240 h 713589"/>
                <a:gd name="connsiteX1764" fmla="*/ 650178 w 955870"/>
                <a:gd name="connsiteY1764" fmla="*/ 354240 h 713589"/>
                <a:gd name="connsiteX1765" fmla="*/ 650178 w 955870"/>
                <a:gd name="connsiteY1765" fmla="*/ 354240 h 713589"/>
                <a:gd name="connsiteX1766" fmla="*/ 636156 w 955870"/>
                <a:gd name="connsiteY1766" fmla="*/ 346122 h 713589"/>
                <a:gd name="connsiteX1767" fmla="*/ 632466 w 955870"/>
                <a:gd name="connsiteY1767" fmla="*/ 334314 h 713589"/>
                <a:gd name="connsiteX1768" fmla="*/ 632466 w 955870"/>
                <a:gd name="connsiteY1768" fmla="*/ 334314 h 713589"/>
                <a:gd name="connsiteX1769" fmla="*/ 632466 w 955870"/>
                <a:gd name="connsiteY1769" fmla="*/ 340956 h 713589"/>
                <a:gd name="connsiteX1770" fmla="*/ 611802 w 955870"/>
                <a:gd name="connsiteY1770" fmla="*/ 348336 h 713589"/>
                <a:gd name="connsiteX1771" fmla="*/ 605898 w 955870"/>
                <a:gd name="connsiteY1771" fmla="*/ 331362 h 713589"/>
                <a:gd name="connsiteX1772" fmla="*/ 611064 w 955870"/>
                <a:gd name="connsiteY1772" fmla="*/ 331362 h 713589"/>
                <a:gd name="connsiteX1773" fmla="*/ 626562 w 955870"/>
                <a:gd name="connsiteY1773" fmla="*/ 329886 h 713589"/>
                <a:gd name="connsiteX1774" fmla="*/ 604422 w 955870"/>
                <a:gd name="connsiteY1774" fmla="*/ 329886 h 713589"/>
                <a:gd name="connsiteX1775" fmla="*/ 597780 w 955870"/>
                <a:gd name="connsiteY1775" fmla="*/ 309960 h 713589"/>
                <a:gd name="connsiteX1776" fmla="*/ 606636 w 955870"/>
                <a:gd name="connsiteY1776" fmla="*/ 309960 h 713589"/>
                <a:gd name="connsiteX1777" fmla="*/ 606636 w 955870"/>
                <a:gd name="connsiteY1777" fmla="*/ 309960 h 713589"/>
                <a:gd name="connsiteX1778" fmla="*/ 621396 w 955870"/>
                <a:gd name="connsiteY1778" fmla="*/ 301842 h 713589"/>
                <a:gd name="connsiteX1779" fmla="*/ 628776 w 955870"/>
                <a:gd name="connsiteY1779" fmla="*/ 312174 h 713589"/>
                <a:gd name="connsiteX1780" fmla="*/ 628776 w 955870"/>
                <a:gd name="connsiteY1780" fmla="*/ 330624 h 713589"/>
                <a:gd name="connsiteX1781" fmla="*/ 635418 w 955870"/>
                <a:gd name="connsiteY1781" fmla="*/ 330624 h 713589"/>
                <a:gd name="connsiteX1782" fmla="*/ 650178 w 955870"/>
                <a:gd name="connsiteY1782" fmla="*/ 329886 h 713589"/>
                <a:gd name="connsiteX1783" fmla="*/ 630252 w 955870"/>
                <a:gd name="connsiteY1783" fmla="*/ 329886 h 713589"/>
                <a:gd name="connsiteX1784" fmla="*/ 630252 w 955870"/>
                <a:gd name="connsiteY1784" fmla="*/ 312174 h 713589"/>
                <a:gd name="connsiteX1785" fmla="*/ 643536 w 955870"/>
                <a:gd name="connsiteY1785" fmla="*/ 322506 h 713589"/>
                <a:gd name="connsiteX1786" fmla="*/ 652392 w 955870"/>
                <a:gd name="connsiteY1786" fmla="*/ 322506 h 713589"/>
                <a:gd name="connsiteX1787" fmla="*/ 648702 w 955870"/>
                <a:gd name="connsiteY1787" fmla="*/ 383760 h 713589"/>
                <a:gd name="connsiteX1788" fmla="*/ 636894 w 955870"/>
                <a:gd name="connsiteY1788" fmla="*/ 366786 h 713589"/>
                <a:gd name="connsiteX1789" fmla="*/ 621381 w 955870"/>
                <a:gd name="connsiteY1789" fmla="*/ 351306 h 713589"/>
                <a:gd name="connsiteX1790" fmla="*/ 621396 w 955870"/>
                <a:gd name="connsiteY1790" fmla="*/ 350550 h 713589"/>
                <a:gd name="connsiteX1791" fmla="*/ 632466 w 955870"/>
                <a:gd name="connsiteY1791" fmla="*/ 341694 h 713589"/>
                <a:gd name="connsiteX1792" fmla="*/ 636156 w 955870"/>
                <a:gd name="connsiteY1792" fmla="*/ 347598 h 713589"/>
                <a:gd name="connsiteX1793" fmla="*/ 645012 w 955870"/>
                <a:gd name="connsiteY1793" fmla="*/ 353502 h 713589"/>
                <a:gd name="connsiteX1794" fmla="*/ 638370 w 955870"/>
                <a:gd name="connsiteY1794" fmla="*/ 371214 h 713589"/>
                <a:gd name="connsiteX1795" fmla="*/ 604422 w 955870"/>
                <a:gd name="connsiteY1795" fmla="*/ 336528 h 713589"/>
                <a:gd name="connsiteX1796" fmla="*/ 587448 w 955870"/>
                <a:gd name="connsiteY1796" fmla="*/ 332838 h 713589"/>
                <a:gd name="connsiteX1797" fmla="*/ 583758 w 955870"/>
                <a:gd name="connsiteY1797" fmla="*/ 329886 h 713589"/>
                <a:gd name="connsiteX1798" fmla="*/ 583758 w 955870"/>
                <a:gd name="connsiteY1798" fmla="*/ 329886 h 713589"/>
                <a:gd name="connsiteX1799" fmla="*/ 594090 w 955870"/>
                <a:gd name="connsiteY1799" fmla="*/ 329886 h 713589"/>
                <a:gd name="connsiteX1800" fmla="*/ 573426 w 955870"/>
                <a:gd name="connsiteY1800" fmla="*/ 329886 h 713589"/>
                <a:gd name="connsiteX1801" fmla="*/ 573426 w 955870"/>
                <a:gd name="connsiteY1801" fmla="*/ 329886 h 713589"/>
                <a:gd name="connsiteX1802" fmla="*/ 580068 w 955870"/>
                <a:gd name="connsiteY1802" fmla="*/ 329886 h 713589"/>
                <a:gd name="connsiteX1803" fmla="*/ 585234 w 955870"/>
                <a:gd name="connsiteY1803" fmla="*/ 340956 h 713589"/>
                <a:gd name="connsiteX1804" fmla="*/ 585234 w 955870"/>
                <a:gd name="connsiteY1804" fmla="*/ 340956 h 713589"/>
                <a:gd name="connsiteX1805" fmla="*/ 585234 w 955870"/>
                <a:gd name="connsiteY1805" fmla="*/ 360882 h 713589"/>
                <a:gd name="connsiteX1806" fmla="*/ 585234 w 955870"/>
                <a:gd name="connsiteY1806" fmla="*/ 360882 h 713589"/>
                <a:gd name="connsiteX1807" fmla="*/ 568998 w 955870"/>
                <a:gd name="connsiteY1807" fmla="*/ 360882 h 713589"/>
                <a:gd name="connsiteX1808" fmla="*/ 568998 w 955870"/>
                <a:gd name="connsiteY1808" fmla="*/ 348336 h 713589"/>
                <a:gd name="connsiteX1809" fmla="*/ 568998 w 955870"/>
                <a:gd name="connsiteY1809" fmla="*/ 348336 h 713589"/>
                <a:gd name="connsiteX1810" fmla="*/ 568998 w 955870"/>
                <a:gd name="connsiteY1810" fmla="*/ 361620 h 713589"/>
                <a:gd name="connsiteX1811" fmla="*/ 551286 w 955870"/>
                <a:gd name="connsiteY1811" fmla="*/ 361620 h 713589"/>
                <a:gd name="connsiteX1812" fmla="*/ 551286 w 955870"/>
                <a:gd name="connsiteY1812" fmla="*/ 343908 h 713589"/>
                <a:gd name="connsiteX1813" fmla="*/ 551286 w 955870"/>
                <a:gd name="connsiteY1813" fmla="*/ 343908 h 713589"/>
                <a:gd name="connsiteX1814" fmla="*/ 569736 w 955870"/>
                <a:gd name="connsiteY1814" fmla="*/ 334314 h 713589"/>
                <a:gd name="connsiteX1815" fmla="*/ 581492 w 955870"/>
                <a:gd name="connsiteY1815" fmla="*/ 344649 h 713589"/>
                <a:gd name="connsiteX1816" fmla="*/ 581544 w 955870"/>
                <a:gd name="connsiteY1816" fmla="*/ 344646 h 713589"/>
                <a:gd name="connsiteX1817" fmla="*/ 587448 w 955870"/>
                <a:gd name="connsiteY1817" fmla="*/ 344646 h 713589"/>
                <a:gd name="connsiteX1818" fmla="*/ 574902 w 955870"/>
                <a:gd name="connsiteY1818" fmla="*/ 344646 h 713589"/>
                <a:gd name="connsiteX1819" fmla="*/ 569736 w 955870"/>
                <a:gd name="connsiteY1819" fmla="*/ 333576 h 713589"/>
                <a:gd name="connsiteX1820" fmla="*/ 576378 w 955870"/>
                <a:gd name="connsiteY1820" fmla="*/ 326196 h 713589"/>
                <a:gd name="connsiteX1821" fmla="*/ 576378 w 955870"/>
                <a:gd name="connsiteY1821" fmla="*/ 305532 h 713589"/>
                <a:gd name="connsiteX1822" fmla="*/ 581544 w 955870"/>
                <a:gd name="connsiteY1822" fmla="*/ 305532 h 713589"/>
                <a:gd name="connsiteX1823" fmla="*/ 585972 w 955870"/>
                <a:gd name="connsiteY1823" fmla="*/ 305532 h 713589"/>
                <a:gd name="connsiteX1824" fmla="*/ 585972 w 955870"/>
                <a:gd name="connsiteY1824" fmla="*/ 305532 h 713589"/>
                <a:gd name="connsiteX1825" fmla="*/ 593352 w 955870"/>
                <a:gd name="connsiteY1825" fmla="*/ 314388 h 713589"/>
                <a:gd name="connsiteX1826" fmla="*/ 599994 w 955870"/>
                <a:gd name="connsiteY1826" fmla="*/ 335052 h 713589"/>
                <a:gd name="connsiteX1827" fmla="*/ 599994 w 955870"/>
                <a:gd name="connsiteY1827" fmla="*/ 335052 h 713589"/>
                <a:gd name="connsiteX1828" fmla="*/ 605898 w 955870"/>
                <a:gd name="connsiteY1828" fmla="*/ 340956 h 713589"/>
                <a:gd name="connsiteX1829" fmla="*/ 604422 w 955870"/>
                <a:gd name="connsiteY1829" fmla="*/ 362358 h 713589"/>
                <a:gd name="connsiteX1830" fmla="*/ 599994 w 955870"/>
                <a:gd name="connsiteY1830" fmla="*/ 378594 h 713589"/>
                <a:gd name="connsiteX1831" fmla="*/ 610326 w 955870"/>
                <a:gd name="connsiteY1831" fmla="*/ 384498 h 713589"/>
                <a:gd name="connsiteX1832" fmla="*/ 617706 w 955870"/>
                <a:gd name="connsiteY1832" fmla="*/ 384498 h 713589"/>
                <a:gd name="connsiteX1833" fmla="*/ 617706 w 955870"/>
                <a:gd name="connsiteY1833" fmla="*/ 392616 h 713589"/>
                <a:gd name="connsiteX1834" fmla="*/ 601470 w 955870"/>
                <a:gd name="connsiteY1834" fmla="*/ 392616 h 713589"/>
                <a:gd name="connsiteX1835" fmla="*/ 594828 w 955870"/>
                <a:gd name="connsiteY1835" fmla="*/ 386712 h 713589"/>
                <a:gd name="connsiteX1836" fmla="*/ 594828 w 955870"/>
                <a:gd name="connsiteY1836" fmla="*/ 386712 h 713589"/>
                <a:gd name="connsiteX1837" fmla="*/ 599256 w 955870"/>
                <a:gd name="connsiteY1837" fmla="*/ 375642 h 713589"/>
                <a:gd name="connsiteX1838" fmla="*/ 584496 w 955870"/>
                <a:gd name="connsiteY1838" fmla="*/ 393354 h 713589"/>
                <a:gd name="connsiteX1839" fmla="*/ 572688 w 955870"/>
                <a:gd name="connsiteY1839" fmla="*/ 393354 h 713589"/>
                <a:gd name="connsiteX1840" fmla="*/ 572688 w 955870"/>
                <a:gd name="connsiteY1840" fmla="*/ 383760 h 713589"/>
                <a:gd name="connsiteX1841" fmla="*/ 588186 w 955870"/>
                <a:gd name="connsiteY1841" fmla="*/ 370476 h 713589"/>
                <a:gd name="connsiteX1842" fmla="*/ 599256 w 955870"/>
                <a:gd name="connsiteY1842" fmla="*/ 375642 h 713589"/>
                <a:gd name="connsiteX1843" fmla="*/ 599256 w 955870"/>
                <a:gd name="connsiteY1843" fmla="*/ 375642 h 713589"/>
                <a:gd name="connsiteX1844" fmla="*/ 585972 w 955870"/>
                <a:gd name="connsiteY1844" fmla="*/ 370476 h 713589"/>
                <a:gd name="connsiteX1845" fmla="*/ 585972 w 955870"/>
                <a:gd name="connsiteY1845" fmla="*/ 352764 h 713589"/>
                <a:gd name="connsiteX1846" fmla="*/ 585972 w 955870"/>
                <a:gd name="connsiteY1846" fmla="*/ 352764 h 713589"/>
                <a:gd name="connsiteX1847" fmla="*/ 591138 w 955870"/>
                <a:gd name="connsiteY1847" fmla="*/ 352764 h 713589"/>
                <a:gd name="connsiteX1848" fmla="*/ 599256 w 955870"/>
                <a:gd name="connsiteY1848" fmla="*/ 352764 h 713589"/>
                <a:gd name="connsiteX1849" fmla="*/ 599256 w 955870"/>
                <a:gd name="connsiteY1849" fmla="*/ 352764 h 713589"/>
                <a:gd name="connsiteX1850" fmla="*/ 602946 w 955870"/>
                <a:gd name="connsiteY1850" fmla="*/ 366786 h 713589"/>
                <a:gd name="connsiteX1851" fmla="*/ 623610 w 955870"/>
                <a:gd name="connsiteY1851" fmla="*/ 400734 h 713589"/>
                <a:gd name="connsiteX1852" fmla="*/ 616968 w 955870"/>
                <a:gd name="connsiteY1852" fmla="*/ 391140 h 713589"/>
                <a:gd name="connsiteX1853" fmla="*/ 622134 w 955870"/>
                <a:gd name="connsiteY1853" fmla="*/ 378594 h 713589"/>
                <a:gd name="connsiteX1854" fmla="*/ 625824 w 955870"/>
                <a:gd name="connsiteY1854" fmla="*/ 378594 h 713589"/>
                <a:gd name="connsiteX1855" fmla="*/ 630252 w 955870"/>
                <a:gd name="connsiteY1855" fmla="*/ 378594 h 713589"/>
                <a:gd name="connsiteX1856" fmla="*/ 630252 w 955870"/>
                <a:gd name="connsiteY1856" fmla="*/ 378594 h 713589"/>
                <a:gd name="connsiteX1857" fmla="*/ 630252 w 955870"/>
                <a:gd name="connsiteY1857" fmla="*/ 389664 h 713589"/>
                <a:gd name="connsiteX1858" fmla="*/ 630252 w 955870"/>
                <a:gd name="connsiteY1858" fmla="*/ 389664 h 713589"/>
                <a:gd name="connsiteX1859" fmla="*/ 622134 w 955870"/>
                <a:gd name="connsiteY1859" fmla="*/ 403686 h 713589"/>
                <a:gd name="connsiteX1860" fmla="*/ 617706 w 955870"/>
                <a:gd name="connsiteY1860" fmla="*/ 383022 h 713589"/>
                <a:gd name="connsiteX1861" fmla="*/ 600732 w 955870"/>
                <a:gd name="connsiteY1861" fmla="*/ 378594 h 713589"/>
                <a:gd name="connsiteX1862" fmla="*/ 605160 w 955870"/>
                <a:gd name="connsiteY1862" fmla="*/ 363096 h 713589"/>
                <a:gd name="connsiteX1863" fmla="*/ 605160 w 955870"/>
                <a:gd name="connsiteY1863" fmla="*/ 363096 h 713589"/>
                <a:gd name="connsiteX1864" fmla="*/ 613278 w 955870"/>
                <a:gd name="connsiteY1864" fmla="*/ 363096 h 713589"/>
                <a:gd name="connsiteX1865" fmla="*/ 619182 w 955870"/>
                <a:gd name="connsiteY1865" fmla="*/ 363096 h 713589"/>
                <a:gd name="connsiteX1866" fmla="*/ 619182 w 955870"/>
                <a:gd name="connsiteY1866" fmla="*/ 375642 h 713589"/>
                <a:gd name="connsiteX1867" fmla="*/ 573426 w 955870"/>
                <a:gd name="connsiteY1867" fmla="*/ 411066 h 713589"/>
                <a:gd name="connsiteX1868" fmla="*/ 573426 w 955870"/>
                <a:gd name="connsiteY1868" fmla="*/ 411066 h 713589"/>
                <a:gd name="connsiteX1869" fmla="*/ 569736 w 955870"/>
                <a:gd name="connsiteY1869" fmla="*/ 397782 h 713589"/>
                <a:gd name="connsiteX1870" fmla="*/ 577854 w 955870"/>
                <a:gd name="connsiteY1870" fmla="*/ 397782 h 713589"/>
                <a:gd name="connsiteX1871" fmla="*/ 581544 w 955870"/>
                <a:gd name="connsiteY1871" fmla="*/ 397782 h 713589"/>
                <a:gd name="connsiteX1872" fmla="*/ 585972 w 955870"/>
                <a:gd name="connsiteY1872" fmla="*/ 397782 h 713589"/>
                <a:gd name="connsiteX1873" fmla="*/ 585972 w 955870"/>
                <a:gd name="connsiteY1873" fmla="*/ 403686 h 713589"/>
                <a:gd name="connsiteX1874" fmla="*/ 578592 w 955870"/>
                <a:gd name="connsiteY1874" fmla="*/ 414756 h 713589"/>
                <a:gd name="connsiteX1875" fmla="*/ 569736 w 955870"/>
                <a:gd name="connsiteY1875" fmla="*/ 415494 h 713589"/>
                <a:gd name="connsiteX1876" fmla="*/ 469368 w 955870"/>
                <a:gd name="connsiteY1876" fmla="*/ 356454 h 713589"/>
                <a:gd name="connsiteX1877" fmla="*/ 482652 w 955870"/>
                <a:gd name="connsiteY1877" fmla="*/ 346860 h 713589"/>
                <a:gd name="connsiteX1878" fmla="*/ 482652 w 955870"/>
                <a:gd name="connsiteY1878" fmla="*/ 346860 h 713589"/>
                <a:gd name="connsiteX1879" fmla="*/ 491508 w 955870"/>
                <a:gd name="connsiteY1879" fmla="*/ 360882 h 713589"/>
                <a:gd name="connsiteX1880" fmla="*/ 491508 w 955870"/>
                <a:gd name="connsiteY1880" fmla="*/ 360882 h 713589"/>
                <a:gd name="connsiteX1881" fmla="*/ 485604 w 955870"/>
                <a:gd name="connsiteY1881" fmla="*/ 372690 h 713589"/>
                <a:gd name="connsiteX1882" fmla="*/ 479700 w 955870"/>
                <a:gd name="connsiteY1882" fmla="*/ 372690 h 713589"/>
                <a:gd name="connsiteX1883" fmla="*/ 467892 w 955870"/>
                <a:gd name="connsiteY1883" fmla="*/ 360882 h 713589"/>
                <a:gd name="connsiteX1884" fmla="*/ 469368 w 955870"/>
                <a:gd name="connsiteY1884" fmla="*/ 356454 h 713589"/>
                <a:gd name="connsiteX1885" fmla="*/ 459036 w 955870"/>
                <a:gd name="connsiteY1885" fmla="*/ 356454 h 713589"/>
                <a:gd name="connsiteX1886" fmla="*/ 449442 w 955870"/>
                <a:gd name="connsiteY1886" fmla="*/ 346860 h 713589"/>
                <a:gd name="connsiteX1887" fmla="*/ 464202 w 955870"/>
                <a:gd name="connsiteY1887" fmla="*/ 338004 h 713589"/>
                <a:gd name="connsiteX1888" fmla="*/ 464202 w 955870"/>
                <a:gd name="connsiteY1888" fmla="*/ 338004 h 713589"/>
                <a:gd name="connsiteX1889" fmla="*/ 454608 w 955870"/>
                <a:gd name="connsiteY1889" fmla="*/ 338004 h 713589"/>
                <a:gd name="connsiteX1890" fmla="*/ 446490 w 955870"/>
                <a:gd name="connsiteY1890" fmla="*/ 329148 h 713589"/>
                <a:gd name="connsiteX1891" fmla="*/ 446490 w 955870"/>
                <a:gd name="connsiteY1891" fmla="*/ 317340 h 713589"/>
                <a:gd name="connsiteX1892" fmla="*/ 452394 w 955870"/>
                <a:gd name="connsiteY1892" fmla="*/ 317340 h 713589"/>
                <a:gd name="connsiteX1893" fmla="*/ 460512 w 955870"/>
                <a:gd name="connsiteY1893" fmla="*/ 317340 h 713589"/>
                <a:gd name="connsiteX1894" fmla="*/ 460512 w 955870"/>
                <a:gd name="connsiteY1894" fmla="*/ 317340 h 713589"/>
                <a:gd name="connsiteX1895" fmla="*/ 465678 w 955870"/>
                <a:gd name="connsiteY1895" fmla="*/ 321768 h 713589"/>
                <a:gd name="connsiteX1896" fmla="*/ 459774 w 955870"/>
                <a:gd name="connsiteY1896" fmla="*/ 334314 h 713589"/>
                <a:gd name="connsiteX1897" fmla="*/ 468630 w 955870"/>
                <a:gd name="connsiteY1897" fmla="*/ 344646 h 713589"/>
                <a:gd name="connsiteX1898" fmla="*/ 467154 w 955870"/>
                <a:gd name="connsiteY1898" fmla="*/ 360144 h 713589"/>
                <a:gd name="connsiteX1899" fmla="*/ 443538 w 955870"/>
                <a:gd name="connsiteY1899" fmla="*/ 329886 h 713589"/>
                <a:gd name="connsiteX1900" fmla="*/ 428778 w 955870"/>
                <a:gd name="connsiteY1900" fmla="*/ 325458 h 713589"/>
                <a:gd name="connsiteX1901" fmla="*/ 428778 w 955870"/>
                <a:gd name="connsiteY1901" fmla="*/ 312912 h 713589"/>
                <a:gd name="connsiteX1902" fmla="*/ 428778 w 955870"/>
                <a:gd name="connsiteY1902" fmla="*/ 312912 h 713589"/>
                <a:gd name="connsiteX1903" fmla="*/ 428778 w 955870"/>
                <a:gd name="connsiteY1903" fmla="*/ 320292 h 713589"/>
                <a:gd name="connsiteX1904" fmla="*/ 428778 w 955870"/>
                <a:gd name="connsiteY1904" fmla="*/ 320292 h 713589"/>
                <a:gd name="connsiteX1905" fmla="*/ 428778 w 955870"/>
                <a:gd name="connsiteY1905" fmla="*/ 320292 h 713589"/>
                <a:gd name="connsiteX1906" fmla="*/ 428778 w 955870"/>
                <a:gd name="connsiteY1906" fmla="*/ 326196 h 713589"/>
                <a:gd name="connsiteX1907" fmla="*/ 428778 w 955870"/>
                <a:gd name="connsiteY1907" fmla="*/ 326196 h 713589"/>
                <a:gd name="connsiteX1908" fmla="*/ 428778 w 955870"/>
                <a:gd name="connsiteY1908" fmla="*/ 337266 h 713589"/>
                <a:gd name="connsiteX1909" fmla="*/ 417708 w 955870"/>
                <a:gd name="connsiteY1909" fmla="*/ 337266 h 713589"/>
                <a:gd name="connsiteX1910" fmla="*/ 409590 w 955870"/>
                <a:gd name="connsiteY1910" fmla="*/ 328410 h 713589"/>
                <a:gd name="connsiteX1911" fmla="*/ 409590 w 955870"/>
                <a:gd name="connsiteY1911" fmla="*/ 316602 h 713589"/>
                <a:gd name="connsiteX1912" fmla="*/ 414756 w 955870"/>
                <a:gd name="connsiteY1912" fmla="*/ 316602 h 713589"/>
                <a:gd name="connsiteX1913" fmla="*/ 423612 w 955870"/>
                <a:gd name="connsiteY1913" fmla="*/ 316602 h 713589"/>
                <a:gd name="connsiteX1914" fmla="*/ 406638 w 955870"/>
                <a:gd name="connsiteY1914" fmla="*/ 316602 h 713589"/>
                <a:gd name="connsiteX1915" fmla="*/ 406638 w 955870"/>
                <a:gd name="connsiteY1915" fmla="*/ 307008 h 713589"/>
                <a:gd name="connsiteX1916" fmla="*/ 406638 w 955870"/>
                <a:gd name="connsiteY1916" fmla="*/ 307008 h 713589"/>
                <a:gd name="connsiteX1917" fmla="*/ 406638 w 955870"/>
                <a:gd name="connsiteY1917" fmla="*/ 302580 h 713589"/>
                <a:gd name="connsiteX1918" fmla="*/ 414756 w 955870"/>
                <a:gd name="connsiteY1918" fmla="*/ 295938 h 713589"/>
                <a:gd name="connsiteX1919" fmla="*/ 422136 w 955870"/>
                <a:gd name="connsiteY1919" fmla="*/ 295938 h 713589"/>
                <a:gd name="connsiteX1920" fmla="*/ 422136 w 955870"/>
                <a:gd name="connsiteY1920" fmla="*/ 307746 h 713589"/>
                <a:gd name="connsiteX1921" fmla="*/ 430992 w 955870"/>
                <a:gd name="connsiteY1921" fmla="*/ 307746 h 713589"/>
                <a:gd name="connsiteX1922" fmla="*/ 436158 w 955870"/>
                <a:gd name="connsiteY1922" fmla="*/ 307746 h 713589"/>
                <a:gd name="connsiteX1923" fmla="*/ 422874 w 955870"/>
                <a:gd name="connsiteY1923" fmla="*/ 307746 h 713589"/>
                <a:gd name="connsiteX1924" fmla="*/ 422874 w 955870"/>
                <a:gd name="connsiteY1924" fmla="*/ 295938 h 713589"/>
                <a:gd name="connsiteX1925" fmla="*/ 441324 w 955870"/>
                <a:gd name="connsiteY1925" fmla="*/ 300366 h 713589"/>
                <a:gd name="connsiteX1926" fmla="*/ 441324 w 955870"/>
                <a:gd name="connsiteY1926" fmla="*/ 317340 h 713589"/>
                <a:gd name="connsiteX1927" fmla="*/ 445752 w 955870"/>
                <a:gd name="connsiteY1927" fmla="*/ 317340 h 713589"/>
                <a:gd name="connsiteX1928" fmla="*/ 443538 w 955870"/>
                <a:gd name="connsiteY1928" fmla="*/ 329886 h 713589"/>
                <a:gd name="connsiteX1929" fmla="*/ 403686 w 955870"/>
                <a:gd name="connsiteY1929" fmla="*/ 360882 h 713589"/>
                <a:gd name="connsiteX1930" fmla="*/ 385974 w 955870"/>
                <a:gd name="connsiteY1930" fmla="*/ 360882 h 713589"/>
                <a:gd name="connsiteX1931" fmla="*/ 385974 w 955870"/>
                <a:gd name="connsiteY1931" fmla="*/ 351288 h 713589"/>
                <a:gd name="connsiteX1932" fmla="*/ 395568 w 955870"/>
                <a:gd name="connsiteY1932" fmla="*/ 346122 h 713589"/>
                <a:gd name="connsiteX1933" fmla="*/ 395568 w 955870"/>
                <a:gd name="connsiteY1933" fmla="*/ 346122 h 713589"/>
                <a:gd name="connsiteX1934" fmla="*/ 386712 w 955870"/>
                <a:gd name="connsiteY1934" fmla="*/ 350550 h 713589"/>
                <a:gd name="connsiteX1935" fmla="*/ 386712 w 955870"/>
                <a:gd name="connsiteY1935" fmla="*/ 336528 h 713589"/>
                <a:gd name="connsiteX1936" fmla="*/ 391878 w 955870"/>
                <a:gd name="connsiteY1936" fmla="*/ 329886 h 713589"/>
                <a:gd name="connsiteX1937" fmla="*/ 391878 w 955870"/>
                <a:gd name="connsiteY1937" fmla="*/ 329886 h 713589"/>
                <a:gd name="connsiteX1938" fmla="*/ 391878 w 955870"/>
                <a:gd name="connsiteY1938" fmla="*/ 329886 h 713589"/>
                <a:gd name="connsiteX1939" fmla="*/ 391878 w 955870"/>
                <a:gd name="connsiteY1939" fmla="*/ 349074 h 713589"/>
                <a:gd name="connsiteX1940" fmla="*/ 391878 w 955870"/>
                <a:gd name="connsiteY1940" fmla="*/ 359406 h 713589"/>
                <a:gd name="connsiteX1941" fmla="*/ 391878 w 955870"/>
                <a:gd name="connsiteY1941" fmla="*/ 349074 h 713589"/>
                <a:gd name="connsiteX1942" fmla="*/ 408852 w 955870"/>
                <a:gd name="connsiteY1942" fmla="*/ 349074 h 713589"/>
                <a:gd name="connsiteX1943" fmla="*/ 408852 w 955870"/>
                <a:gd name="connsiteY1943" fmla="*/ 361620 h 713589"/>
                <a:gd name="connsiteX1944" fmla="*/ 329886 w 955870"/>
                <a:gd name="connsiteY1944" fmla="*/ 434682 h 713589"/>
                <a:gd name="connsiteX1945" fmla="*/ 320292 w 955870"/>
                <a:gd name="connsiteY1945" fmla="*/ 434682 h 713589"/>
                <a:gd name="connsiteX1946" fmla="*/ 320292 w 955870"/>
                <a:gd name="connsiteY1946" fmla="*/ 419184 h 713589"/>
                <a:gd name="connsiteX1947" fmla="*/ 320292 w 955870"/>
                <a:gd name="connsiteY1947" fmla="*/ 419184 h 713589"/>
                <a:gd name="connsiteX1948" fmla="*/ 323982 w 955870"/>
                <a:gd name="connsiteY1948" fmla="*/ 419184 h 713589"/>
                <a:gd name="connsiteX1949" fmla="*/ 323982 w 955870"/>
                <a:gd name="connsiteY1949" fmla="*/ 419184 h 713589"/>
                <a:gd name="connsiteX1950" fmla="*/ 323982 w 955870"/>
                <a:gd name="connsiteY1950" fmla="*/ 419184 h 713589"/>
                <a:gd name="connsiteX1951" fmla="*/ 323982 w 955870"/>
                <a:gd name="connsiteY1951" fmla="*/ 435420 h 713589"/>
                <a:gd name="connsiteX1952" fmla="*/ 323982 w 955870"/>
                <a:gd name="connsiteY1952" fmla="*/ 435420 h 713589"/>
                <a:gd name="connsiteX1953" fmla="*/ 322506 w 955870"/>
                <a:gd name="connsiteY1953" fmla="*/ 456822 h 713589"/>
                <a:gd name="connsiteX1954" fmla="*/ 307008 w 955870"/>
                <a:gd name="connsiteY1954" fmla="*/ 456822 h 713589"/>
                <a:gd name="connsiteX1955" fmla="*/ 299628 w 955870"/>
                <a:gd name="connsiteY1955" fmla="*/ 447966 h 713589"/>
                <a:gd name="connsiteX1956" fmla="*/ 299628 w 955870"/>
                <a:gd name="connsiteY1956" fmla="*/ 447966 h 713589"/>
                <a:gd name="connsiteX1957" fmla="*/ 299628 w 955870"/>
                <a:gd name="connsiteY1957" fmla="*/ 442800 h 713589"/>
                <a:gd name="connsiteX1958" fmla="*/ 305532 w 955870"/>
                <a:gd name="connsiteY1958" fmla="*/ 442800 h 713589"/>
                <a:gd name="connsiteX1959" fmla="*/ 314388 w 955870"/>
                <a:gd name="connsiteY1959" fmla="*/ 442800 h 713589"/>
                <a:gd name="connsiteX1960" fmla="*/ 314388 w 955870"/>
                <a:gd name="connsiteY1960" fmla="*/ 449442 h 713589"/>
                <a:gd name="connsiteX1961" fmla="*/ 325458 w 955870"/>
                <a:gd name="connsiteY1961" fmla="*/ 457560 h 713589"/>
                <a:gd name="connsiteX1962" fmla="*/ 349074 w 955870"/>
                <a:gd name="connsiteY1962" fmla="*/ 492246 h 713589"/>
                <a:gd name="connsiteX1963" fmla="*/ 340956 w 955870"/>
                <a:gd name="connsiteY1963" fmla="*/ 486342 h 713589"/>
                <a:gd name="connsiteX1964" fmla="*/ 340956 w 955870"/>
                <a:gd name="connsiteY1964" fmla="*/ 478224 h 713589"/>
                <a:gd name="connsiteX1965" fmla="*/ 340956 w 955870"/>
                <a:gd name="connsiteY1965" fmla="*/ 478224 h 713589"/>
                <a:gd name="connsiteX1966" fmla="*/ 348336 w 955870"/>
                <a:gd name="connsiteY1966" fmla="*/ 477486 h 713589"/>
                <a:gd name="connsiteX1967" fmla="*/ 352026 w 955870"/>
                <a:gd name="connsiteY1967" fmla="*/ 492984 h 713589"/>
                <a:gd name="connsiteX1968" fmla="*/ 349074 w 955870"/>
                <a:gd name="connsiteY1968" fmla="*/ 503316 h 713589"/>
                <a:gd name="connsiteX1969" fmla="*/ 342432 w 955870"/>
                <a:gd name="connsiteY1969" fmla="*/ 503316 h 713589"/>
                <a:gd name="connsiteX1970" fmla="*/ 342432 w 955870"/>
                <a:gd name="connsiteY1970" fmla="*/ 491508 h 713589"/>
                <a:gd name="connsiteX1971" fmla="*/ 349812 w 955870"/>
                <a:gd name="connsiteY1971" fmla="*/ 495198 h 713589"/>
                <a:gd name="connsiteX1972" fmla="*/ 349812 w 955870"/>
                <a:gd name="connsiteY1972" fmla="*/ 495198 h 713589"/>
                <a:gd name="connsiteX1973" fmla="*/ 352026 w 955870"/>
                <a:gd name="connsiteY1973" fmla="*/ 504054 h 713589"/>
                <a:gd name="connsiteX1974" fmla="*/ 339480 w 955870"/>
                <a:gd name="connsiteY1974" fmla="*/ 509958 h 713589"/>
                <a:gd name="connsiteX1975" fmla="*/ 339480 w 955870"/>
                <a:gd name="connsiteY1975" fmla="*/ 500364 h 713589"/>
                <a:gd name="connsiteX1976" fmla="*/ 344646 w 955870"/>
                <a:gd name="connsiteY1976" fmla="*/ 500364 h 713589"/>
                <a:gd name="connsiteX1977" fmla="*/ 344646 w 955870"/>
                <a:gd name="connsiteY1977" fmla="*/ 500364 h 713589"/>
                <a:gd name="connsiteX1978" fmla="*/ 344646 w 955870"/>
                <a:gd name="connsiteY1978" fmla="*/ 512172 h 713589"/>
                <a:gd name="connsiteX1979" fmla="*/ 342432 w 955870"/>
                <a:gd name="connsiteY1979" fmla="*/ 510696 h 713589"/>
                <a:gd name="connsiteX1980" fmla="*/ 348336 w 955870"/>
                <a:gd name="connsiteY1980" fmla="*/ 539478 h 713589"/>
                <a:gd name="connsiteX1981" fmla="*/ 338004 w 955870"/>
                <a:gd name="connsiteY1981" fmla="*/ 535050 h 713589"/>
                <a:gd name="connsiteX1982" fmla="*/ 338004 w 955870"/>
                <a:gd name="connsiteY1982" fmla="*/ 524718 h 713589"/>
                <a:gd name="connsiteX1983" fmla="*/ 345384 w 955870"/>
                <a:gd name="connsiteY1983" fmla="*/ 524718 h 713589"/>
                <a:gd name="connsiteX1984" fmla="*/ 348336 w 955870"/>
                <a:gd name="connsiteY1984" fmla="*/ 524718 h 713589"/>
                <a:gd name="connsiteX1985" fmla="*/ 348336 w 955870"/>
                <a:gd name="connsiteY1985" fmla="*/ 539478 h 713589"/>
                <a:gd name="connsiteX1986" fmla="*/ 341694 w 955870"/>
                <a:gd name="connsiteY1986" fmla="*/ 564570 h 713589"/>
                <a:gd name="connsiteX1987" fmla="*/ 336528 w 955870"/>
                <a:gd name="connsiteY1987" fmla="*/ 564570 h 713589"/>
                <a:gd name="connsiteX1988" fmla="*/ 332838 w 955870"/>
                <a:gd name="connsiteY1988" fmla="*/ 569736 h 713589"/>
                <a:gd name="connsiteX1989" fmla="*/ 332838 w 955870"/>
                <a:gd name="connsiteY1989" fmla="*/ 569736 h 713589"/>
                <a:gd name="connsiteX1990" fmla="*/ 332838 w 955870"/>
                <a:gd name="connsiteY1990" fmla="*/ 565308 h 713589"/>
                <a:gd name="connsiteX1991" fmla="*/ 332838 w 955870"/>
                <a:gd name="connsiteY1991" fmla="*/ 565308 h 713589"/>
                <a:gd name="connsiteX1992" fmla="*/ 332838 w 955870"/>
                <a:gd name="connsiteY1992" fmla="*/ 557928 h 713589"/>
                <a:gd name="connsiteX1993" fmla="*/ 342432 w 955870"/>
                <a:gd name="connsiteY1993" fmla="*/ 557928 h 713589"/>
                <a:gd name="connsiteX1994" fmla="*/ 342432 w 955870"/>
                <a:gd name="connsiteY1994" fmla="*/ 557928 h 713589"/>
                <a:gd name="connsiteX1995" fmla="*/ 342432 w 955870"/>
                <a:gd name="connsiteY1995" fmla="*/ 557928 h 713589"/>
                <a:gd name="connsiteX1996" fmla="*/ 339480 w 955870"/>
                <a:gd name="connsiteY1996" fmla="*/ 564570 h 713589"/>
                <a:gd name="connsiteX1997" fmla="*/ 319554 w 955870"/>
                <a:gd name="connsiteY1997" fmla="*/ 556452 h 713589"/>
                <a:gd name="connsiteX1998" fmla="*/ 319554 w 955870"/>
                <a:gd name="connsiteY1998" fmla="*/ 556452 h 713589"/>
                <a:gd name="connsiteX1999" fmla="*/ 319554 w 955870"/>
                <a:gd name="connsiteY1999" fmla="*/ 550548 h 713589"/>
                <a:gd name="connsiteX2000" fmla="*/ 319554 w 955870"/>
                <a:gd name="connsiteY2000" fmla="*/ 550548 h 713589"/>
                <a:gd name="connsiteX2001" fmla="*/ 329148 w 955870"/>
                <a:gd name="connsiteY2001" fmla="*/ 543906 h 713589"/>
                <a:gd name="connsiteX2002" fmla="*/ 329148 w 955870"/>
                <a:gd name="connsiteY2002" fmla="*/ 543906 h 713589"/>
                <a:gd name="connsiteX2003" fmla="*/ 329886 w 955870"/>
                <a:gd name="connsiteY2003" fmla="*/ 551286 h 713589"/>
                <a:gd name="connsiteX2004" fmla="*/ 329494 w 955870"/>
                <a:gd name="connsiteY2004" fmla="*/ 557536 h 713589"/>
                <a:gd name="connsiteX2005" fmla="*/ 329886 w 955870"/>
                <a:gd name="connsiteY2005" fmla="*/ 557928 h 713589"/>
                <a:gd name="connsiteX2006" fmla="*/ 325458 w 955870"/>
                <a:gd name="connsiteY2006" fmla="*/ 561618 h 713589"/>
                <a:gd name="connsiteX2007" fmla="*/ 325458 w 955870"/>
                <a:gd name="connsiteY2007" fmla="*/ 561618 h 713589"/>
                <a:gd name="connsiteX2008" fmla="*/ 315864 w 955870"/>
                <a:gd name="connsiteY2008" fmla="*/ 551286 h 713589"/>
                <a:gd name="connsiteX2009" fmla="*/ 324720 w 955870"/>
                <a:gd name="connsiteY2009" fmla="*/ 551286 h 713589"/>
                <a:gd name="connsiteX2010" fmla="*/ 324720 w 955870"/>
                <a:gd name="connsiteY2010" fmla="*/ 559404 h 713589"/>
                <a:gd name="connsiteX2011" fmla="*/ 324720 w 955870"/>
                <a:gd name="connsiteY2011" fmla="*/ 559404 h 713589"/>
                <a:gd name="connsiteX2012" fmla="*/ 319554 w 955870"/>
                <a:gd name="connsiteY2012" fmla="*/ 559404 h 713589"/>
                <a:gd name="connsiteX2013" fmla="*/ 319554 w 955870"/>
                <a:gd name="connsiteY2013" fmla="*/ 559404 h 713589"/>
                <a:gd name="connsiteX2014" fmla="*/ 317340 w 955870"/>
                <a:gd name="connsiteY2014" fmla="*/ 556452 h 713589"/>
                <a:gd name="connsiteX2015" fmla="*/ 328410 w 955870"/>
                <a:gd name="connsiteY2015" fmla="*/ 532836 h 713589"/>
                <a:gd name="connsiteX2016" fmla="*/ 328410 w 955870"/>
                <a:gd name="connsiteY2016" fmla="*/ 541692 h 713589"/>
                <a:gd name="connsiteX2017" fmla="*/ 328410 w 955870"/>
                <a:gd name="connsiteY2017" fmla="*/ 541692 h 713589"/>
                <a:gd name="connsiteX2018" fmla="*/ 323982 w 955870"/>
                <a:gd name="connsiteY2018" fmla="*/ 533574 h 713589"/>
                <a:gd name="connsiteX2019" fmla="*/ 328410 w 955870"/>
                <a:gd name="connsiteY2019" fmla="*/ 529146 h 713589"/>
                <a:gd name="connsiteX2020" fmla="*/ 335790 w 955870"/>
                <a:gd name="connsiteY2020" fmla="*/ 551286 h 713589"/>
                <a:gd name="connsiteX2021" fmla="*/ 330624 w 955870"/>
                <a:gd name="connsiteY2021" fmla="*/ 551286 h 713589"/>
                <a:gd name="connsiteX2022" fmla="*/ 330624 w 955870"/>
                <a:gd name="connsiteY2022" fmla="*/ 544644 h 713589"/>
                <a:gd name="connsiteX2023" fmla="*/ 335052 w 955870"/>
                <a:gd name="connsiteY2023" fmla="*/ 544644 h 713589"/>
                <a:gd name="connsiteX2024" fmla="*/ 335052 w 955870"/>
                <a:gd name="connsiteY2024" fmla="*/ 544644 h 713589"/>
                <a:gd name="connsiteX2025" fmla="*/ 335790 w 955870"/>
                <a:gd name="connsiteY2025" fmla="*/ 551286 h 713589"/>
                <a:gd name="connsiteX2026" fmla="*/ 326196 w 955870"/>
                <a:gd name="connsiteY2026" fmla="*/ 542430 h 713589"/>
                <a:gd name="connsiteX2027" fmla="*/ 326196 w 955870"/>
                <a:gd name="connsiteY2027" fmla="*/ 533574 h 713589"/>
                <a:gd name="connsiteX2028" fmla="*/ 333576 w 955870"/>
                <a:gd name="connsiteY2028" fmla="*/ 533574 h 713589"/>
                <a:gd name="connsiteX2029" fmla="*/ 333576 w 955870"/>
                <a:gd name="connsiteY2029" fmla="*/ 533574 h 713589"/>
                <a:gd name="connsiteX2030" fmla="*/ 333576 w 955870"/>
                <a:gd name="connsiteY2030" fmla="*/ 544644 h 713589"/>
                <a:gd name="connsiteX2031" fmla="*/ 333576 w 955870"/>
                <a:gd name="connsiteY2031" fmla="*/ 544644 h 713589"/>
                <a:gd name="connsiteX2032" fmla="*/ 326196 w 955870"/>
                <a:gd name="connsiteY2032" fmla="*/ 542430 h 713589"/>
                <a:gd name="connsiteX2033" fmla="*/ 335052 w 955870"/>
                <a:gd name="connsiteY2033" fmla="*/ 535050 h 713589"/>
                <a:gd name="connsiteX2034" fmla="*/ 323244 w 955870"/>
                <a:gd name="connsiteY2034" fmla="*/ 526194 h 713589"/>
                <a:gd name="connsiteX2035" fmla="*/ 327672 w 955870"/>
                <a:gd name="connsiteY2035" fmla="*/ 515862 h 713589"/>
                <a:gd name="connsiteX2036" fmla="*/ 335790 w 955870"/>
                <a:gd name="connsiteY2036" fmla="*/ 521028 h 713589"/>
                <a:gd name="connsiteX2037" fmla="*/ 335790 w 955870"/>
                <a:gd name="connsiteY2037" fmla="*/ 521028 h 713589"/>
                <a:gd name="connsiteX2038" fmla="*/ 335790 w 955870"/>
                <a:gd name="connsiteY2038" fmla="*/ 521028 h 713589"/>
                <a:gd name="connsiteX2039" fmla="*/ 335790 w 955870"/>
                <a:gd name="connsiteY2039" fmla="*/ 521028 h 713589"/>
                <a:gd name="connsiteX2040" fmla="*/ 334596 w 955870"/>
                <a:gd name="connsiteY2040" fmla="*/ 534543 h 713589"/>
                <a:gd name="connsiteX2041" fmla="*/ 335052 w 955870"/>
                <a:gd name="connsiteY2041" fmla="*/ 535050 h 713589"/>
                <a:gd name="connsiteX2042" fmla="*/ 322506 w 955870"/>
                <a:gd name="connsiteY2042" fmla="*/ 522504 h 713589"/>
                <a:gd name="connsiteX2043" fmla="*/ 312912 w 955870"/>
                <a:gd name="connsiteY2043" fmla="*/ 522504 h 713589"/>
                <a:gd name="connsiteX2044" fmla="*/ 307746 w 955870"/>
                <a:gd name="connsiteY2044" fmla="*/ 522504 h 713589"/>
                <a:gd name="connsiteX2045" fmla="*/ 307746 w 955870"/>
                <a:gd name="connsiteY2045" fmla="*/ 507744 h 713589"/>
                <a:gd name="connsiteX2046" fmla="*/ 307746 w 955870"/>
                <a:gd name="connsiteY2046" fmla="*/ 507744 h 713589"/>
                <a:gd name="connsiteX2047" fmla="*/ 312912 w 955870"/>
                <a:gd name="connsiteY2047" fmla="*/ 507744 h 713589"/>
                <a:gd name="connsiteX2048" fmla="*/ 312912 w 955870"/>
                <a:gd name="connsiteY2048" fmla="*/ 507744 h 713589"/>
                <a:gd name="connsiteX2049" fmla="*/ 317340 w 955870"/>
                <a:gd name="connsiteY2049" fmla="*/ 507744 h 713589"/>
                <a:gd name="connsiteX2050" fmla="*/ 317340 w 955870"/>
                <a:gd name="connsiteY2050" fmla="*/ 507744 h 713589"/>
                <a:gd name="connsiteX2051" fmla="*/ 329886 w 955870"/>
                <a:gd name="connsiteY2051" fmla="*/ 516600 h 713589"/>
                <a:gd name="connsiteX2052" fmla="*/ 322506 w 955870"/>
                <a:gd name="connsiteY2052" fmla="*/ 522504 h 713589"/>
                <a:gd name="connsiteX2053" fmla="*/ 282654 w 955870"/>
                <a:gd name="connsiteY2053" fmla="*/ 504054 h 713589"/>
                <a:gd name="connsiteX2054" fmla="*/ 276750 w 955870"/>
                <a:gd name="connsiteY2054" fmla="*/ 504054 h 713589"/>
                <a:gd name="connsiteX2055" fmla="*/ 276750 w 955870"/>
                <a:gd name="connsiteY2055" fmla="*/ 493722 h 713589"/>
                <a:gd name="connsiteX2056" fmla="*/ 274536 w 955870"/>
                <a:gd name="connsiteY2056" fmla="*/ 493722 h 713589"/>
                <a:gd name="connsiteX2057" fmla="*/ 281178 w 955870"/>
                <a:gd name="connsiteY2057" fmla="*/ 489294 h 713589"/>
                <a:gd name="connsiteX2058" fmla="*/ 281178 w 955870"/>
                <a:gd name="connsiteY2058" fmla="*/ 489294 h 713589"/>
                <a:gd name="connsiteX2059" fmla="*/ 297414 w 955870"/>
                <a:gd name="connsiteY2059" fmla="*/ 489294 h 713589"/>
                <a:gd name="connsiteX2060" fmla="*/ 297414 w 955870"/>
                <a:gd name="connsiteY2060" fmla="*/ 497412 h 713589"/>
                <a:gd name="connsiteX2061" fmla="*/ 290772 w 955870"/>
                <a:gd name="connsiteY2061" fmla="*/ 477486 h 713589"/>
                <a:gd name="connsiteX2062" fmla="*/ 290772 w 955870"/>
                <a:gd name="connsiteY2062" fmla="*/ 477486 h 713589"/>
                <a:gd name="connsiteX2063" fmla="*/ 301104 w 955870"/>
                <a:gd name="connsiteY2063" fmla="*/ 487818 h 713589"/>
                <a:gd name="connsiteX2064" fmla="*/ 301104 w 955870"/>
                <a:gd name="connsiteY2064" fmla="*/ 487818 h 713589"/>
                <a:gd name="connsiteX2065" fmla="*/ 309222 w 955870"/>
                <a:gd name="connsiteY2065" fmla="*/ 484128 h 713589"/>
                <a:gd name="connsiteX2066" fmla="*/ 312912 w 955870"/>
                <a:gd name="connsiteY2066" fmla="*/ 492984 h 713589"/>
                <a:gd name="connsiteX2067" fmla="*/ 309222 w 955870"/>
                <a:gd name="connsiteY2067" fmla="*/ 506268 h 713589"/>
                <a:gd name="connsiteX2068" fmla="*/ 308484 w 955870"/>
                <a:gd name="connsiteY2068" fmla="*/ 506268 h 713589"/>
                <a:gd name="connsiteX2069" fmla="*/ 301104 w 955870"/>
                <a:gd name="connsiteY2069" fmla="*/ 501840 h 713589"/>
                <a:gd name="connsiteX2070" fmla="*/ 282654 w 955870"/>
                <a:gd name="connsiteY2070" fmla="*/ 504054 h 713589"/>
                <a:gd name="connsiteX2071" fmla="*/ 222138 w 955870"/>
                <a:gd name="connsiteY2071" fmla="*/ 546120 h 713589"/>
                <a:gd name="connsiteX2072" fmla="*/ 222138 w 955870"/>
                <a:gd name="connsiteY2072" fmla="*/ 540954 h 713589"/>
                <a:gd name="connsiteX2073" fmla="*/ 222138 w 955870"/>
                <a:gd name="connsiteY2073" fmla="*/ 540954 h 713589"/>
                <a:gd name="connsiteX2074" fmla="*/ 228780 w 955870"/>
                <a:gd name="connsiteY2074" fmla="*/ 540954 h 713589"/>
                <a:gd name="connsiteX2075" fmla="*/ 228780 w 955870"/>
                <a:gd name="connsiteY2075" fmla="*/ 546120 h 713589"/>
                <a:gd name="connsiteX2076" fmla="*/ 233208 w 955870"/>
                <a:gd name="connsiteY2076" fmla="*/ 546120 h 713589"/>
                <a:gd name="connsiteX2077" fmla="*/ 233208 w 955870"/>
                <a:gd name="connsiteY2077" fmla="*/ 546120 h 713589"/>
                <a:gd name="connsiteX2078" fmla="*/ 228780 w 955870"/>
                <a:gd name="connsiteY2078" fmla="*/ 551286 h 713589"/>
                <a:gd name="connsiteX2079" fmla="*/ 222149 w 955870"/>
                <a:gd name="connsiteY2079" fmla="*/ 546212 h 713589"/>
                <a:gd name="connsiteX2080" fmla="*/ 222138 w 955870"/>
                <a:gd name="connsiteY2080" fmla="*/ 546120 h 713589"/>
                <a:gd name="connsiteX2081" fmla="*/ 209592 w 955870"/>
                <a:gd name="connsiteY2081" fmla="*/ 540216 h 713589"/>
                <a:gd name="connsiteX2082" fmla="*/ 209592 w 955870"/>
                <a:gd name="connsiteY2082" fmla="*/ 540216 h 713589"/>
                <a:gd name="connsiteX2083" fmla="*/ 214020 w 955870"/>
                <a:gd name="connsiteY2083" fmla="*/ 545382 h 713589"/>
                <a:gd name="connsiteX2084" fmla="*/ 214020 w 955870"/>
                <a:gd name="connsiteY2084" fmla="*/ 549810 h 713589"/>
                <a:gd name="connsiteX2085" fmla="*/ 214020 w 955870"/>
                <a:gd name="connsiteY2085" fmla="*/ 551286 h 713589"/>
                <a:gd name="connsiteX2086" fmla="*/ 204161 w 955870"/>
                <a:gd name="connsiteY2086" fmla="*/ 554711 h 713589"/>
                <a:gd name="connsiteX2087" fmla="*/ 200736 w 955870"/>
                <a:gd name="connsiteY2087" fmla="*/ 551286 h 713589"/>
                <a:gd name="connsiteX2088" fmla="*/ 200736 w 955870"/>
                <a:gd name="connsiteY2088" fmla="*/ 546120 h 713589"/>
                <a:gd name="connsiteX2089" fmla="*/ 200736 w 955870"/>
                <a:gd name="connsiteY2089" fmla="*/ 546120 h 713589"/>
                <a:gd name="connsiteX2090" fmla="*/ 200736 w 955870"/>
                <a:gd name="connsiteY2090" fmla="*/ 551286 h 713589"/>
                <a:gd name="connsiteX2091" fmla="*/ 200736 w 955870"/>
                <a:gd name="connsiteY2091" fmla="*/ 557190 h 713589"/>
                <a:gd name="connsiteX2092" fmla="*/ 193365 w 955870"/>
                <a:gd name="connsiteY2092" fmla="*/ 551367 h 713589"/>
                <a:gd name="connsiteX2093" fmla="*/ 193356 w 955870"/>
                <a:gd name="connsiteY2093" fmla="*/ 551286 h 713589"/>
                <a:gd name="connsiteX2094" fmla="*/ 193356 w 955870"/>
                <a:gd name="connsiteY2094" fmla="*/ 551286 h 713589"/>
                <a:gd name="connsiteX2095" fmla="*/ 200736 w 955870"/>
                <a:gd name="connsiteY2095" fmla="*/ 544644 h 713589"/>
                <a:gd name="connsiteX2096" fmla="*/ 200736 w 955870"/>
                <a:gd name="connsiteY2096" fmla="*/ 544644 h 713589"/>
                <a:gd name="connsiteX2097" fmla="*/ 206640 w 955870"/>
                <a:gd name="connsiteY2097" fmla="*/ 539478 h 713589"/>
                <a:gd name="connsiteX2098" fmla="*/ 206640 w 955870"/>
                <a:gd name="connsiteY2098" fmla="*/ 539478 h 713589"/>
                <a:gd name="connsiteX2099" fmla="*/ 212544 w 955870"/>
                <a:gd name="connsiteY2099" fmla="*/ 534312 h 713589"/>
                <a:gd name="connsiteX2100" fmla="*/ 212544 w 955870"/>
                <a:gd name="connsiteY2100" fmla="*/ 534312 h 713589"/>
                <a:gd name="connsiteX2101" fmla="*/ 212544 w 955870"/>
                <a:gd name="connsiteY2101" fmla="*/ 539478 h 713589"/>
                <a:gd name="connsiteX2102" fmla="*/ 212544 w 955870"/>
                <a:gd name="connsiteY2102" fmla="*/ 539478 h 713589"/>
                <a:gd name="connsiteX2103" fmla="*/ 212544 w 955870"/>
                <a:gd name="connsiteY2103" fmla="*/ 545382 h 713589"/>
                <a:gd name="connsiteX2104" fmla="*/ 205164 w 955870"/>
                <a:gd name="connsiteY2104" fmla="*/ 545382 h 713589"/>
                <a:gd name="connsiteX2105" fmla="*/ 209592 w 955870"/>
                <a:gd name="connsiteY2105" fmla="*/ 540216 h 713589"/>
                <a:gd name="connsiteX2106" fmla="*/ 130626 w 955870"/>
                <a:gd name="connsiteY2106" fmla="*/ 575640 h 713589"/>
                <a:gd name="connsiteX2107" fmla="*/ 118818 w 955870"/>
                <a:gd name="connsiteY2107" fmla="*/ 575640 h 713589"/>
                <a:gd name="connsiteX2108" fmla="*/ 118818 w 955870"/>
                <a:gd name="connsiteY2108" fmla="*/ 575640 h 713589"/>
                <a:gd name="connsiteX2109" fmla="*/ 126936 w 955870"/>
                <a:gd name="connsiteY2109" fmla="*/ 569736 h 713589"/>
                <a:gd name="connsiteX2110" fmla="*/ 126936 w 955870"/>
                <a:gd name="connsiteY2110" fmla="*/ 569736 h 713589"/>
                <a:gd name="connsiteX2111" fmla="*/ 126936 w 955870"/>
                <a:gd name="connsiteY2111" fmla="*/ 569736 h 713589"/>
                <a:gd name="connsiteX2112" fmla="*/ 126936 w 955870"/>
                <a:gd name="connsiteY2112" fmla="*/ 569736 h 713589"/>
                <a:gd name="connsiteX2113" fmla="*/ 130626 w 955870"/>
                <a:gd name="connsiteY2113" fmla="*/ 575640 h 713589"/>
                <a:gd name="connsiteX2114" fmla="*/ 121032 w 955870"/>
                <a:gd name="connsiteY2114" fmla="*/ 582282 h 713589"/>
                <a:gd name="connsiteX2115" fmla="*/ 112176 w 955870"/>
                <a:gd name="connsiteY2115" fmla="*/ 582282 h 713589"/>
                <a:gd name="connsiteX2116" fmla="*/ 112176 w 955870"/>
                <a:gd name="connsiteY2116" fmla="*/ 582282 h 713589"/>
                <a:gd name="connsiteX2117" fmla="*/ 117342 w 955870"/>
                <a:gd name="connsiteY2117" fmla="*/ 577854 h 713589"/>
                <a:gd name="connsiteX2118" fmla="*/ 117342 w 955870"/>
                <a:gd name="connsiteY2118" fmla="*/ 577854 h 713589"/>
                <a:gd name="connsiteX2119" fmla="*/ 121770 w 955870"/>
                <a:gd name="connsiteY2119" fmla="*/ 577854 h 713589"/>
                <a:gd name="connsiteX2120" fmla="*/ 121770 w 955870"/>
                <a:gd name="connsiteY2120" fmla="*/ 577854 h 713589"/>
                <a:gd name="connsiteX2121" fmla="*/ 121032 w 955870"/>
                <a:gd name="connsiteY2121" fmla="*/ 582282 h 713589"/>
                <a:gd name="connsiteX2122" fmla="*/ 132102 w 955870"/>
                <a:gd name="connsiteY2122" fmla="*/ 572688 h 713589"/>
                <a:gd name="connsiteX2123" fmla="*/ 140220 w 955870"/>
                <a:gd name="connsiteY2123" fmla="*/ 568260 h 713589"/>
                <a:gd name="connsiteX2124" fmla="*/ 140220 w 955870"/>
                <a:gd name="connsiteY2124" fmla="*/ 568260 h 713589"/>
                <a:gd name="connsiteX2125" fmla="*/ 140220 w 955870"/>
                <a:gd name="connsiteY2125" fmla="*/ 568260 h 713589"/>
                <a:gd name="connsiteX2126" fmla="*/ 140220 w 955870"/>
                <a:gd name="connsiteY2126" fmla="*/ 568260 h 713589"/>
                <a:gd name="connsiteX2127" fmla="*/ 130626 w 955870"/>
                <a:gd name="connsiteY2127" fmla="*/ 572688 h 713589"/>
                <a:gd name="connsiteX2128" fmla="*/ 131364 w 955870"/>
                <a:gd name="connsiteY2128" fmla="*/ 572688 h 713589"/>
                <a:gd name="connsiteX2129" fmla="*/ 132102 w 955870"/>
                <a:gd name="connsiteY2129" fmla="*/ 572688 h 713589"/>
                <a:gd name="connsiteX2130" fmla="*/ 146124 w 955870"/>
                <a:gd name="connsiteY2130" fmla="*/ 572688 h 713589"/>
                <a:gd name="connsiteX2131" fmla="*/ 140958 w 955870"/>
                <a:gd name="connsiteY2131" fmla="*/ 572688 h 713589"/>
                <a:gd name="connsiteX2132" fmla="*/ 140958 w 955870"/>
                <a:gd name="connsiteY2132" fmla="*/ 572688 h 713589"/>
                <a:gd name="connsiteX2133" fmla="*/ 149814 w 955870"/>
                <a:gd name="connsiteY2133" fmla="*/ 568998 h 713589"/>
                <a:gd name="connsiteX2134" fmla="*/ 149814 w 955870"/>
                <a:gd name="connsiteY2134" fmla="*/ 568998 h 713589"/>
                <a:gd name="connsiteX2135" fmla="*/ 149814 w 955870"/>
                <a:gd name="connsiteY2135" fmla="*/ 573426 h 713589"/>
                <a:gd name="connsiteX2136" fmla="*/ 149814 w 955870"/>
                <a:gd name="connsiteY2136" fmla="*/ 573426 h 713589"/>
                <a:gd name="connsiteX2137" fmla="*/ 160146 w 955870"/>
                <a:gd name="connsiteY2137" fmla="*/ 555714 h 713589"/>
                <a:gd name="connsiteX2138" fmla="*/ 160146 w 955870"/>
                <a:gd name="connsiteY2138" fmla="*/ 555714 h 713589"/>
                <a:gd name="connsiteX2139" fmla="*/ 160146 w 955870"/>
                <a:gd name="connsiteY2139" fmla="*/ 555714 h 713589"/>
                <a:gd name="connsiteX2140" fmla="*/ 167526 w 955870"/>
                <a:gd name="connsiteY2140" fmla="*/ 555714 h 713589"/>
                <a:gd name="connsiteX2141" fmla="*/ 167526 w 955870"/>
                <a:gd name="connsiteY2141" fmla="*/ 555714 h 713589"/>
                <a:gd name="connsiteX2142" fmla="*/ 167526 w 955870"/>
                <a:gd name="connsiteY2142" fmla="*/ 560142 h 713589"/>
                <a:gd name="connsiteX2143" fmla="*/ 160146 w 955870"/>
                <a:gd name="connsiteY2143" fmla="*/ 565308 h 713589"/>
                <a:gd name="connsiteX2144" fmla="*/ 160146 w 955870"/>
                <a:gd name="connsiteY2144" fmla="*/ 555714 h 713589"/>
                <a:gd name="connsiteX2145" fmla="*/ 160146 w 955870"/>
                <a:gd name="connsiteY2145" fmla="*/ 560142 h 713589"/>
                <a:gd name="connsiteX2146" fmla="*/ 160146 w 955870"/>
                <a:gd name="connsiteY2146" fmla="*/ 563832 h 713589"/>
                <a:gd name="connsiteX2147" fmla="*/ 148338 w 955870"/>
                <a:gd name="connsiteY2147" fmla="*/ 563832 h 713589"/>
                <a:gd name="connsiteX2148" fmla="*/ 148338 w 955870"/>
                <a:gd name="connsiteY2148" fmla="*/ 558666 h 713589"/>
                <a:gd name="connsiteX2149" fmla="*/ 148338 w 955870"/>
                <a:gd name="connsiteY2149" fmla="*/ 558666 h 713589"/>
                <a:gd name="connsiteX2150" fmla="*/ 159408 w 955870"/>
                <a:gd name="connsiteY2150" fmla="*/ 551286 h 713589"/>
                <a:gd name="connsiteX2151" fmla="*/ 159408 w 955870"/>
                <a:gd name="connsiteY2151" fmla="*/ 551286 h 713589"/>
                <a:gd name="connsiteX2152" fmla="*/ 150552 w 955870"/>
                <a:gd name="connsiteY2152" fmla="*/ 569736 h 713589"/>
                <a:gd name="connsiteX2153" fmla="*/ 150552 w 955870"/>
                <a:gd name="connsiteY2153" fmla="*/ 569736 h 713589"/>
                <a:gd name="connsiteX2154" fmla="*/ 150552 w 955870"/>
                <a:gd name="connsiteY2154" fmla="*/ 566046 h 713589"/>
                <a:gd name="connsiteX2155" fmla="*/ 150552 w 955870"/>
                <a:gd name="connsiteY2155" fmla="*/ 566046 h 713589"/>
                <a:gd name="connsiteX2156" fmla="*/ 157932 w 955870"/>
                <a:gd name="connsiteY2156" fmla="*/ 566046 h 713589"/>
                <a:gd name="connsiteX2157" fmla="*/ 157932 w 955870"/>
                <a:gd name="connsiteY2157" fmla="*/ 566046 h 713589"/>
                <a:gd name="connsiteX2158" fmla="*/ 157932 w 955870"/>
                <a:gd name="connsiteY2158" fmla="*/ 566046 h 713589"/>
                <a:gd name="connsiteX2159" fmla="*/ 157932 w 955870"/>
                <a:gd name="connsiteY2159" fmla="*/ 566046 h 713589"/>
                <a:gd name="connsiteX2160" fmla="*/ 153504 w 955870"/>
                <a:gd name="connsiteY2160" fmla="*/ 566046 h 713589"/>
                <a:gd name="connsiteX2161" fmla="*/ 153504 w 955870"/>
                <a:gd name="connsiteY2161" fmla="*/ 561618 h 713589"/>
                <a:gd name="connsiteX2162" fmla="*/ 153504 w 955870"/>
                <a:gd name="connsiteY2162" fmla="*/ 561618 h 713589"/>
                <a:gd name="connsiteX2163" fmla="*/ 153504 w 955870"/>
                <a:gd name="connsiteY2163" fmla="*/ 561618 h 713589"/>
                <a:gd name="connsiteX2164" fmla="*/ 160146 w 955870"/>
                <a:gd name="connsiteY2164" fmla="*/ 555714 h 713589"/>
                <a:gd name="connsiteX2165" fmla="*/ 160146 w 955870"/>
                <a:gd name="connsiteY2165" fmla="*/ 555714 h 713589"/>
                <a:gd name="connsiteX2166" fmla="*/ 160146 w 955870"/>
                <a:gd name="connsiteY2166" fmla="*/ 555714 h 713589"/>
                <a:gd name="connsiteX2167" fmla="*/ 160146 w 955870"/>
                <a:gd name="connsiteY2167" fmla="*/ 560142 h 713589"/>
                <a:gd name="connsiteX2168" fmla="*/ 160146 w 955870"/>
                <a:gd name="connsiteY2168" fmla="*/ 560142 h 713589"/>
                <a:gd name="connsiteX2169" fmla="*/ 160146 w 955870"/>
                <a:gd name="connsiteY2169" fmla="*/ 560142 h 713589"/>
                <a:gd name="connsiteX2170" fmla="*/ 160146 w 955870"/>
                <a:gd name="connsiteY2170" fmla="*/ 560142 h 713589"/>
                <a:gd name="connsiteX2171" fmla="*/ 160146 w 955870"/>
                <a:gd name="connsiteY2171" fmla="*/ 555714 h 713589"/>
                <a:gd name="connsiteX2172" fmla="*/ 160146 w 955870"/>
                <a:gd name="connsiteY2172" fmla="*/ 555714 h 713589"/>
                <a:gd name="connsiteX2173" fmla="*/ 160146 w 955870"/>
                <a:gd name="connsiteY2173" fmla="*/ 555714 h 713589"/>
                <a:gd name="connsiteX2174" fmla="*/ 164574 w 955870"/>
                <a:gd name="connsiteY2174" fmla="*/ 555714 h 713589"/>
                <a:gd name="connsiteX2175" fmla="*/ 164574 w 955870"/>
                <a:gd name="connsiteY2175" fmla="*/ 555714 h 713589"/>
                <a:gd name="connsiteX2176" fmla="*/ 164574 w 955870"/>
                <a:gd name="connsiteY2176" fmla="*/ 555714 h 713589"/>
                <a:gd name="connsiteX2177" fmla="*/ 158670 w 955870"/>
                <a:gd name="connsiteY2177" fmla="*/ 555714 h 713589"/>
                <a:gd name="connsiteX2178" fmla="*/ 183762 w 955870"/>
                <a:gd name="connsiteY2178" fmla="*/ 551286 h 713589"/>
                <a:gd name="connsiteX2179" fmla="*/ 183762 w 955870"/>
                <a:gd name="connsiteY2179" fmla="*/ 551286 h 713589"/>
                <a:gd name="connsiteX2180" fmla="*/ 189666 w 955870"/>
                <a:gd name="connsiteY2180" fmla="*/ 551286 h 713589"/>
                <a:gd name="connsiteX2181" fmla="*/ 189666 w 955870"/>
                <a:gd name="connsiteY2181" fmla="*/ 551286 h 713589"/>
                <a:gd name="connsiteX2182" fmla="*/ 185238 w 955870"/>
                <a:gd name="connsiteY2182" fmla="*/ 555714 h 713589"/>
                <a:gd name="connsiteX2183" fmla="*/ 185238 w 955870"/>
                <a:gd name="connsiteY2183" fmla="*/ 555714 h 713589"/>
                <a:gd name="connsiteX2184" fmla="*/ 179334 w 955870"/>
                <a:gd name="connsiteY2184" fmla="*/ 555714 h 713589"/>
                <a:gd name="connsiteX2185" fmla="*/ 179334 w 955870"/>
                <a:gd name="connsiteY2185" fmla="*/ 555714 h 713589"/>
                <a:gd name="connsiteX2186" fmla="*/ 179334 w 955870"/>
                <a:gd name="connsiteY2186" fmla="*/ 555714 h 713589"/>
                <a:gd name="connsiteX2187" fmla="*/ 179334 w 955870"/>
                <a:gd name="connsiteY2187" fmla="*/ 555714 h 713589"/>
                <a:gd name="connsiteX2188" fmla="*/ 189666 w 955870"/>
                <a:gd name="connsiteY2188" fmla="*/ 560142 h 713589"/>
                <a:gd name="connsiteX2189" fmla="*/ 189666 w 955870"/>
                <a:gd name="connsiteY2189" fmla="*/ 552024 h 713589"/>
                <a:gd name="connsiteX2190" fmla="*/ 189666 w 955870"/>
                <a:gd name="connsiteY2190" fmla="*/ 552024 h 713589"/>
                <a:gd name="connsiteX2191" fmla="*/ 200736 w 955870"/>
                <a:gd name="connsiteY2191" fmla="*/ 552024 h 713589"/>
                <a:gd name="connsiteX2192" fmla="*/ 200736 w 955870"/>
                <a:gd name="connsiteY2192" fmla="*/ 552024 h 713589"/>
                <a:gd name="connsiteX2193" fmla="*/ 200736 w 955870"/>
                <a:gd name="connsiteY2193" fmla="*/ 552024 h 713589"/>
                <a:gd name="connsiteX2194" fmla="*/ 200736 w 955870"/>
                <a:gd name="connsiteY2194" fmla="*/ 557190 h 713589"/>
                <a:gd name="connsiteX2195" fmla="*/ 200736 w 955870"/>
                <a:gd name="connsiteY2195" fmla="*/ 557190 h 713589"/>
                <a:gd name="connsiteX2196" fmla="*/ 200736 w 955870"/>
                <a:gd name="connsiteY2196" fmla="*/ 551286 h 713589"/>
                <a:gd name="connsiteX2197" fmla="*/ 200736 w 955870"/>
                <a:gd name="connsiteY2197" fmla="*/ 551286 h 713589"/>
                <a:gd name="connsiteX2198" fmla="*/ 205164 w 955870"/>
                <a:gd name="connsiteY2198" fmla="*/ 551286 h 713589"/>
                <a:gd name="connsiteX2199" fmla="*/ 209592 w 955870"/>
                <a:gd name="connsiteY2199" fmla="*/ 551286 h 713589"/>
                <a:gd name="connsiteX2200" fmla="*/ 209592 w 955870"/>
                <a:gd name="connsiteY2200" fmla="*/ 551286 h 713589"/>
                <a:gd name="connsiteX2201" fmla="*/ 188928 w 955870"/>
                <a:gd name="connsiteY2201" fmla="*/ 538740 h 713589"/>
                <a:gd name="connsiteX2202" fmla="*/ 194832 w 955870"/>
                <a:gd name="connsiteY2202" fmla="*/ 538740 h 713589"/>
                <a:gd name="connsiteX2203" fmla="*/ 194832 w 955870"/>
                <a:gd name="connsiteY2203" fmla="*/ 543168 h 713589"/>
                <a:gd name="connsiteX2204" fmla="*/ 199260 w 955870"/>
                <a:gd name="connsiteY2204" fmla="*/ 547596 h 713589"/>
                <a:gd name="connsiteX2205" fmla="*/ 191142 w 955870"/>
                <a:gd name="connsiteY2205" fmla="*/ 547596 h 713589"/>
                <a:gd name="connsiteX2206" fmla="*/ 191142 w 955870"/>
                <a:gd name="connsiteY2206" fmla="*/ 543168 h 713589"/>
                <a:gd name="connsiteX2207" fmla="*/ 191142 w 955870"/>
                <a:gd name="connsiteY2207" fmla="*/ 538740 h 713589"/>
                <a:gd name="connsiteX2208" fmla="*/ 200736 w 955870"/>
                <a:gd name="connsiteY2208" fmla="*/ 534312 h 713589"/>
                <a:gd name="connsiteX2209" fmla="*/ 205164 w 955870"/>
                <a:gd name="connsiteY2209" fmla="*/ 534312 h 713589"/>
                <a:gd name="connsiteX2210" fmla="*/ 205120 w 955870"/>
                <a:gd name="connsiteY2210" fmla="*/ 540574 h 713589"/>
                <a:gd name="connsiteX2211" fmla="*/ 209592 w 955870"/>
                <a:gd name="connsiteY2211" fmla="*/ 541692 h 713589"/>
                <a:gd name="connsiteX2212" fmla="*/ 200736 w 955870"/>
                <a:gd name="connsiteY2212" fmla="*/ 543906 h 713589"/>
                <a:gd name="connsiteX2213" fmla="*/ 196308 w 955870"/>
                <a:gd name="connsiteY2213" fmla="*/ 540216 h 713589"/>
                <a:gd name="connsiteX2214" fmla="*/ 196308 w 955870"/>
                <a:gd name="connsiteY2214" fmla="*/ 535050 h 713589"/>
                <a:gd name="connsiteX2215" fmla="*/ 214020 w 955870"/>
                <a:gd name="connsiteY2215" fmla="*/ 525456 h 713589"/>
                <a:gd name="connsiteX2216" fmla="*/ 214020 w 955870"/>
                <a:gd name="connsiteY2216" fmla="*/ 525456 h 713589"/>
                <a:gd name="connsiteX2217" fmla="*/ 214020 w 955870"/>
                <a:gd name="connsiteY2217" fmla="*/ 525456 h 713589"/>
                <a:gd name="connsiteX2218" fmla="*/ 214020 w 955870"/>
                <a:gd name="connsiteY2218" fmla="*/ 525456 h 713589"/>
                <a:gd name="connsiteX2219" fmla="*/ 219924 w 955870"/>
                <a:gd name="connsiteY2219" fmla="*/ 530622 h 713589"/>
                <a:gd name="connsiteX2220" fmla="*/ 214020 w 955870"/>
                <a:gd name="connsiteY2220" fmla="*/ 535050 h 713589"/>
                <a:gd name="connsiteX2221" fmla="*/ 208854 w 955870"/>
                <a:gd name="connsiteY2221" fmla="*/ 530622 h 713589"/>
                <a:gd name="connsiteX2222" fmla="*/ 211806 w 955870"/>
                <a:gd name="connsiteY2222" fmla="*/ 525456 h 713589"/>
                <a:gd name="connsiteX2223" fmla="*/ 226566 w 955870"/>
                <a:gd name="connsiteY2223" fmla="*/ 515124 h 713589"/>
                <a:gd name="connsiteX2224" fmla="*/ 226566 w 955870"/>
                <a:gd name="connsiteY2224" fmla="*/ 521766 h 713589"/>
                <a:gd name="connsiteX2225" fmla="*/ 226566 w 955870"/>
                <a:gd name="connsiteY2225" fmla="*/ 526194 h 713589"/>
                <a:gd name="connsiteX2226" fmla="*/ 219924 w 955870"/>
                <a:gd name="connsiteY2226" fmla="*/ 529884 h 713589"/>
                <a:gd name="connsiteX2227" fmla="*/ 214020 w 955870"/>
                <a:gd name="connsiteY2227" fmla="*/ 525456 h 713589"/>
                <a:gd name="connsiteX2228" fmla="*/ 214020 w 955870"/>
                <a:gd name="connsiteY2228" fmla="*/ 521766 h 713589"/>
                <a:gd name="connsiteX2229" fmla="*/ 236160 w 955870"/>
                <a:gd name="connsiteY2229" fmla="*/ 507006 h 713589"/>
                <a:gd name="connsiteX2230" fmla="*/ 236160 w 955870"/>
                <a:gd name="connsiteY2230" fmla="*/ 513648 h 713589"/>
                <a:gd name="connsiteX2231" fmla="*/ 240588 w 955870"/>
                <a:gd name="connsiteY2231" fmla="*/ 513648 h 713589"/>
                <a:gd name="connsiteX2232" fmla="*/ 240588 w 955870"/>
                <a:gd name="connsiteY2232" fmla="*/ 521028 h 713589"/>
                <a:gd name="connsiteX2233" fmla="*/ 233946 w 955870"/>
                <a:gd name="connsiteY2233" fmla="*/ 521028 h 713589"/>
                <a:gd name="connsiteX2234" fmla="*/ 228042 w 955870"/>
                <a:gd name="connsiteY2234" fmla="*/ 516600 h 713589"/>
                <a:gd name="connsiteX2235" fmla="*/ 228042 w 955870"/>
                <a:gd name="connsiteY2235" fmla="*/ 509220 h 713589"/>
                <a:gd name="connsiteX2236" fmla="*/ 228042 w 955870"/>
                <a:gd name="connsiteY2236" fmla="*/ 509220 h 713589"/>
                <a:gd name="connsiteX2237" fmla="*/ 256086 w 955870"/>
                <a:gd name="connsiteY2237" fmla="*/ 477486 h 713589"/>
                <a:gd name="connsiteX2238" fmla="*/ 261252 w 955870"/>
                <a:gd name="connsiteY2238" fmla="*/ 477486 h 713589"/>
                <a:gd name="connsiteX2239" fmla="*/ 261252 w 955870"/>
                <a:gd name="connsiteY2239" fmla="*/ 487080 h 713589"/>
                <a:gd name="connsiteX2240" fmla="*/ 261252 w 955870"/>
                <a:gd name="connsiteY2240" fmla="*/ 487080 h 713589"/>
                <a:gd name="connsiteX2241" fmla="*/ 245016 w 955870"/>
                <a:gd name="connsiteY2241" fmla="*/ 487080 h 713589"/>
                <a:gd name="connsiteX2242" fmla="*/ 245016 w 955870"/>
                <a:gd name="connsiteY2242" fmla="*/ 487080 h 713589"/>
                <a:gd name="connsiteX2243" fmla="*/ 256086 w 955870"/>
                <a:gd name="connsiteY2243" fmla="*/ 477486 h 713589"/>
                <a:gd name="connsiteX2244" fmla="*/ 285606 w 955870"/>
                <a:gd name="connsiteY2244" fmla="*/ 391878 h 713589"/>
                <a:gd name="connsiteX2245" fmla="*/ 290034 w 955870"/>
                <a:gd name="connsiteY2245" fmla="*/ 397044 h 713589"/>
                <a:gd name="connsiteX2246" fmla="*/ 295938 w 955870"/>
                <a:gd name="connsiteY2246" fmla="*/ 397044 h 713589"/>
                <a:gd name="connsiteX2247" fmla="*/ 301104 w 955870"/>
                <a:gd name="connsiteY2247" fmla="*/ 397044 h 713589"/>
                <a:gd name="connsiteX2248" fmla="*/ 284868 w 955870"/>
                <a:gd name="connsiteY2248" fmla="*/ 412542 h 713589"/>
                <a:gd name="connsiteX2249" fmla="*/ 281178 w 955870"/>
                <a:gd name="connsiteY2249" fmla="*/ 408114 h 713589"/>
                <a:gd name="connsiteX2250" fmla="*/ 291510 w 955870"/>
                <a:gd name="connsiteY2250" fmla="*/ 372690 h 713589"/>
                <a:gd name="connsiteX2251" fmla="*/ 291510 w 955870"/>
                <a:gd name="connsiteY2251" fmla="*/ 379332 h 713589"/>
                <a:gd name="connsiteX2252" fmla="*/ 297414 w 955870"/>
                <a:gd name="connsiteY2252" fmla="*/ 379332 h 713589"/>
                <a:gd name="connsiteX2253" fmla="*/ 305532 w 955870"/>
                <a:gd name="connsiteY2253" fmla="*/ 379332 h 713589"/>
                <a:gd name="connsiteX2254" fmla="*/ 305532 w 955870"/>
                <a:gd name="connsiteY2254" fmla="*/ 389664 h 713589"/>
                <a:gd name="connsiteX2255" fmla="*/ 318078 w 955870"/>
                <a:gd name="connsiteY2255" fmla="*/ 395568 h 713589"/>
                <a:gd name="connsiteX2256" fmla="*/ 318078 w 955870"/>
                <a:gd name="connsiteY2256" fmla="*/ 395568 h 713589"/>
                <a:gd name="connsiteX2257" fmla="*/ 318078 w 955870"/>
                <a:gd name="connsiteY2257" fmla="*/ 402210 h 713589"/>
                <a:gd name="connsiteX2258" fmla="*/ 326934 w 955870"/>
                <a:gd name="connsiteY2258" fmla="*/ 412542 h 713589"/>
                <a:gd name="connsiteX2259" fmla="*/ 326934 w 955870"/>
                <a:gd name="connsiteY2259" fmla="*/ 418446 h 713589"/>
                <a:gd name="connsiteX2260" fmla="*/ 326934 w 955870"/>
                <a:gd name="connsiteY2260" fmla="*/ 418446 h 713589"/>
                <a:gd name="connsiteX2261" fmla="*/ 320292 w 955870"/>
                <a:gd name="connsiteY2261" fmla="*/ 418446 h 713589"/>
                <a:gd name="connsiteX2262" fmla="*/ 315864 w 955870"/>
                <a:gd name="connsiteY2262" fmla="*/ 409590 h 713589"/>
                <a:gd name="connsiteX2263" fmla="*/ 321030 w 955870"/>
                <a:gd name="connsiteY2263" fmla="*/ 397782 h 713589"/>
                <a:gd name="connsiteX2264" fmla="*/ 321030 w 955870"/>
                <a:gd name="connsiteY2264" fmla="*/ 397782 h 713589"/>
                <a:gd name="connsiteX2265" fmla="*/ 315126 w 955870"/>
                <a:gd name="connsiteY2265" fmla="*/ 408852 h 713589"/>
                <a:gd name="connsiteX2266" fmla="*/ 309222 w 955870"/>
                <a:gd name="connsiteY2266" fmla="*/ 403686 h 713589"/>
                <a:gd name="connsiteX2267" fmla="*/ 309222 w 955870"/>
                <a:gd name="connsiteY2267" fmla="*/ 388188 h 713589"/>
                <a:gd name="connsiteX2268" fmla="*/ 309222 w 955870"/>
                <a:gd name="connsiteY2268" fmla="*/ 388188 h 713589"/>
                <a:gd name="connsiteX2269" fmla="*/ 309222 w 955870"/>
                <a:gd name="connsiteY2269" fmla="*/ 404424 h 713589"/>
                <a:gd name="connsiteX2270" fmla="*/ 321030 w 955870"/>
                <a:gd name="connsiteY2270" fmla="*/ 411066 h 713589"/>
                <a:gd name="connsiteX2271" fmla="*/ 321030 w 955870"/>
                <a:gd name="connsiteY2271" fmla="*/ 411066 h 713589"/>
                <a:gd name="connsiteX2272" fmla="*/ 321030 w 955870"/>
                <a:gd name="connsiteY2272" fmla="*/ 411066 h 713589"/>
                <a:gd name="connsiteX2273" fmla="*/ 321030 w 955870"/>
                <a:gd name="connsiteY2273" fmla="*/ 418446 h 713589"/>
                <a:gd name="connsiteX2274" fmla="*/ 321030 w 955870"/>
                <a:gd name="connsiteY2274" fmla="*/ 430992 h 713589"/>
                <a:gd name="connsiteX2275" fmla="*/ 308484 w 955870"/>
                <a:gd name="connsiteY2275" fmla="*/ 430992 h 713589"/>
                <a:gd name="connsiteX2276" fmla="*/ 308484 w 955870"/>
                <a:gd name="connsiteY2276" fmla="*/ 420660 h 713589"/>
                <a:gd name="connsiteX2277" fmla="*/ 308484 w 955870"/>
                <a:gd name="connsiteY2277" fmla="*/ 420660 h 713589"/>
                <a:gd name="connsiteX2278" fmla="*/ 319554 w 955870"/>
                <a:gd name="connsiteY2278" fmla="*/ 413280 h 713589"/>
                <a:gd name="connsiteX2279" fmla="*/ 308484 w 955870"/>
                <a:gd name="connsiteY2279" fmla="*/ 420660 h 713589"/>
                <a:gd name="connsiteX2280" fmla="*/ 298152 w 955870"/>
                <a:gd name="connsiteY2280" fmla="*/ 414018 h 713589"/>
                <a:gd name="connsiteX2281" fmla="*/ 298152 w 955870"/>
                <a:gd name="connsiteY2281" fmla="*/ 414018 h 713589"/>
                <a:gd name="connsiteX2282" fmla="*/ 303318 w 955870"/>
                <a:gd name="connsiteY2282" fmla="*/ 402210 h 713589"/>
                <a:gd name="connsiteX2283" fmla="*/ 309960 w 955870"/>
                <a:gd name="connsiteY2283" fmla="*/ 396306 h 713589"/>
                <a:gd name="connsiteX2284" fmla="*/ 292248 w 955870"/>
                <a:gd name="connsiteY2284" fmla="*/ 400734 h 713589"/>
                <a:gd name="connsiteX2285" fmla="*/ 288558 w 955870"/>
                <a:gd name="connsiteY2285" fmla="*/ 394092 h 713589"/>
                <a:gd name="connsiteX2286" fmla="*/ 291510 w 955870"/>
                <a:gd name="connsiteY2286" fmla="*/ 371952 h 713589"/>
                <a:gd name="connsiteX2287" fmla="*/ 298152 w 955870"/>
                <a:gd name="connsiteY2287" fmla="*/ 358668 h 713589"/>
                <a:gd name="connsiteX2288" fmla="*/ 298152 w 955870"/>
                <a:gd name="connsiteY2288" fmla="*/ 358668 h 713589"/>
                <a:gd name="connsiteX2289" fmla="*/ 304794 w 955870"/>
                <a:gd name="connsiteY2289" fmla="*/ 358668 h 713589"/>
                <a:gd name="connsiteX2290" fmla="*/ 308484 w 955870"/>
                <a:gd name="connsiteY2290" fmla="*/ 358668 h 713589"/>
                <a:gd name="connsiteX2291" fmla="*/ 308484 w 955870"/>
                <a:gd name="connsiteY2291" fmla="*/ 358668 h 713589"/>
                <a:gd name="connsiteX2292" fmla="*/ 308484 w 955870"/>
                <a:gd name="connsiteY2292" fmla="*/ 374904 h 713589"/>
                <a:gd name="connsiteX2293" fmla="*/ 294462 w 955870"/>
                <a:gd name="connsiteY2293" fmla="*/ 374904 h 713589"/>
                <a:gd name="connsiteX2294" fmla="*/ 294462 w 955870"/>
                <a:gd name="connsiteY2294" fmla="*/ 366048 h 713589"/>
                <a:gd name="connsiteX2295" fmla="*/ 298152 w 955870"/>
                <a:gd name="connsiteY2295" fmla="*/ 357930 h 713589"/>
                <a:gd name="connsiteX2296" fmla="*/ 383022 w 955870"/>
                <a:gd name="connsiteY2296" fmla="*/ 297414 h 713589"/>
                <a:gd name="connsiteX2297" fmla="*/ 383022 w 955870"/>
                <a:gd name="connsiteY2297" fmla="*/ 307746 h 713589"/>
                <a:gd name="connsiteX2298" fmla="*/ 383022 w 955870"/>
                <a:gd name="connsiteY2298" fmla="*/ 307746 h 713589"/>
                <a:gd name="connsiteX2299" fmla="*/ 372690 w 955870"/>
                <a:gd name="connsiteY2299" fmla="*/ 320292 h 713589"/>
                <a:gd name="connsiteX2300" fmla="*/ 359406 w 955870"/>
                <a:gd name="connsiteY2300" fmla="*/ 310698 h 713589"/>
                <a:gd name="connsiteX2301" fmla="*/ 359406 w 955870"/>
                <a:gd name="connsiteY2301" fmla="*/ 301104 h 713589"/>
                <a:gd name="connsiteX2302" fmla="*/ 359406 w 955870"/>
                <a:gd name="connsiteY2302" fmla="*/ 301104 h 713589"/>
                <a:gd name="connsiteX2303" fmla="*/ 483390 w 955870"/>
                <a:gd name="connsiteY2303" fmla="*/ 316602 h 713589"/>
                <a:gd name="connsiteX2304" fmla="*/ 483390 w 955870"/>
                <a:gd name="connsiteY2304" fmla="*/ 332100 h 713589"/>
                <a:gd name="connsiteX2305" fmla="*/ 464202 w 955870"/>
                <a:gd name="connsiteY2305" fmla="*/ 326196 h 713589"/>
                <a:gd name="connsiteX2306" fmla="*/ 464202 w 955870"/>
                <a:gd name="connsiteY2306" fmla="*/ 309960 h 713589"/>
                <a:gd name="connsiteX2307" fmla="*/ 543168 w 955870"/>
                <a:gd name="connsiteY2307" fmla="*/ 338004 h 713589"/>
                <a:gd name="connsiteX2308" fmla="*/ 536526 w 955870"/>
                <a:gd name="connsiteY2308" fmla="*/ 349074 h 713589"/>
                <a:gd name="connsiteX2309" fmla="*/ 536526 w 955870"/>
                <a:gd name="connsiteY2309" fmla="*/ 357192 h 713589"/>
                <a:gd name="connsiteX2310" fmla="*/ 519552 w 955870"/>
                <a:gd name="connsiteY2310" fmla="*/ 352026 h 713589"/>
                <a:gd name="connsiteX2311" fmla="*/ 519552 w 955870"/>
                <a:gd name="connsiteY2311" fmla="*/ 331362 h 713589"/>
                <a:gd name="connsiteX2312" fmla="*/ 507006 w 955870"/>
                <a:gd name="connsiteY2312" fmla="*/ 325458 h 713589"/>
                <a:gd name="connsiteX2313" fmla="*/ 498888 w 955870"/>
                <a:gd name="connsiteY2313" fmla="*/ 334314 h 713589"/>
                <a:gd name="connsiteX2314" fmla="*/ 484128 w 955870"/>
                <a:gd name="connsiteY2314" fmla="*/ 328410 h 713589"/>
                <a:gd name="connsiteX2315" fmla="*/ 484128 w 955870"/>
                <a:gd name="connsiteY2315" fmla="*/ 312912 h 713589"/>
                <a:gd name="connsiteX2316" fmla="*/ 470844 w 955870"/>
                <a:gd name="connsiteY2316" fmla="*/ 354240 h 713589"/>
                <a:gd name="connsiteX2317" fmla="*/ 464556 w 955870"/>
                <a:gd name="connsiteY2317" fmla="*/ 337648 h 713589"/>
                <a:gd name="connsiteX2318" fmla="*/ 470844 w 955870"/>
                <a:gd name="connsiteY2318" fmla="*/ 331362 h 713589"/>
                <a:gd name="connsiteX2319" fmla="*/ 478224 w 955870"/>
                <a:gd name="connsiteY2319" fmla="*/ 331362 h 713589"/>
                <a:gd name="connsiteX2320" fmla="*/ 484866 w 955870"/>
                <a:gd name="connsiteY2320" fmla="*/ 331362 h 713589"/>
                <a:gd name="connsiteX2321" fmla="*/ 484866 w 955870"/>
                <a:gd name="connsiteY2321" fmla="*/ 331362 h 713589"/>
                <a:gd name="connsiteX2322" fmla="*/ 490770 w 955870"/>
                <a:gd name="connsiteY2322" fmla="*/ 336528 h 713589"/>
                <a:gd name="connsiteX2323" fmla="*/ 483390 w 955870"/>
                <a:gd name="connsiteY2323" fmla="*/ 349812 h 713589"/>
                <a:gd name="connsiteX2324" fmla="*/ 483390 w 955870"/>
                <a:gd name="connsiteY2324" fmla="*/ 349812 h 713589"/>
                <a:gd name="connsiteX2325" fmla="*/ 470844 w 955870"/>
                <a:gd name="connsiteY2325" fmla="*/ 353502 h 713589"/>
                <a:gd name="connsiteX2326" fmla="*/ 461988 w 955870"/>
                <a:gd name="connsiteY2326" fmla="*/ 324720 h 713589"/>
                <a:gd name="connsiteX2327" fmla="*/ 443538 w 955870"/>
                <a:gd name="connsiteY2327" fmla="*/ 324720 h 713589"/>
                <a:gd name="connsiteX2328" fmla="*/ 443538 w 955870"/>
                <a:gd name="connsiteY2328" fmla="*/ 307746 h 713589"/>
                <a:gd name="connsiteX2329" fmla="*/ 462726 w 955870"/>
                <a:gd name="connsiteY2329" fmla="*/ 313650 h 713589"/>
                <a:gd name="connsiteX2330" fmla="*/ 461988 w 955870"/>
                <a:gd name="connsiteY2330" fmla="*/ 323982 h 713589"/>
                <a:gd name="connsiteX2331" fmla="*/ 393354 w 955870"/>
                <a:gd name="connsiteY2331" fmla="*/ 296676 h 713589"/>
                <a:gd name="connsiteX2332" fmla="*/ 415494 w 955870"/>
                <a:gd name="connsiteY2332" fmla="*/ 296676 h 713589"/>
                <a:gd name="connsiteX2333" fmla="*/ 409590 w 955870"/>
                <a:gd name="connsiteY2333" fmla="*/ 301842 h 713589"/>
                <a:gd name="connsiteX2334" fmla="*/ 409590 w 955870"/>
                <a:gd name="connsiteY2334" fmla="*/ 295938 h 713589"/>
                <a:gd name="connsiteX2335" fmla="*/ 409590 w 955870"/>
                <a:gd name="connsiteY2335" fmla="*/ 303318 h 713589"/>
                <a:gd name="connsiteX2336" fmla="*/ 409590 w 955870"/>
                <a:gd name="connsiteY2336" fmla="*/ 307746 h 713589"/>
                <a:gd name="connsiteX2337" fmla="*/ 397782 w 955870"/>
                <a:gd name="connsiteY2337" fmla="*/ 312912 h 713589"/>
                <a:gd name="connsiteX2338" fmla="*/ 385236 w 955870"/>
                <a:gd name="connsiteY2338" fmla="*/ 305532 h 713589"/>
                <a:gd name="connsiteX2339" fmla="*/ 385236 w 955870"/>
                <a:gd name="connsiteY2339" fmla="*/ 295200 h 713589"/>
                <a:gd name="connsiteX2340" fmla="*/ 394830 w 955870"/>
                <a:gd name="connsiteY2340" fmla="*/ 295200 h 713589"/>
                <a:gd name="connsiteX2341" fmla="*/ 407376 w 955870"/>
                <a:gd name="connsiteY2341" fmla="*/ 329886 h 713589"/>
                <a:gd name="connsiteX2342" fmla="*/ 392071 w 955870"/>
                <a:gd name="connsiteY2342" fmla="*/ 323206 h 713589"/>
                <a:gd name="connsiteX2343" fmla="*/ 393354 w 955870"/>
                <a:gd name="connsiteY2343" fmla="*/ 312174 h 713589"/>
                <a:gd name="connsiteX2344" fmla="*/ 393354 w 955870"/>
                <a:gd name="connsiteY2344" fmla="*/ 312174 h 713589"/>
                <a:gd name="connsiteX2345" fmla="*/ 403686 w 955870"/>
                <a:gd name="connsiteY2345" fmla="*/ 307008 h 713589"/>
                <a:gd name="connsiteX2346" fmla="*/ 403686 w 955870"/>
                <a:gd name="connsiteY2346" fmla="*/ 315864 h 713589"/>
                <a:gd name="connsiteX2347" fmla="*/ 403686 w 955870"/>
                <a:gd name="connsiteY2347" fmla="*/ 315864 h 713589"/>
                <a:gd name="connsiteX2348" fmla="*/ 407376 w 955870"/>
                <a:gd name="connsiteY2348" fmla="*/ 329886 h 713589"/>
                <a:gd name="connsiteX2349" fmla="*/ 384498 w 955870"/>
                <a:gd name="connsiteY2349" fmla="*/ 350550 h 713589"/>
                <a:gd name="connsiteX2350" fmla="*/ 371952 w 955870"/>
                <a:gd name="connsiteY2350" fmla="*/ 350550 h 713589"/>
                <a:gd name="connsiteX2351" fmla="*/ 371952 w 955870"/>
                <a:gd name="connsiteY2351" fmla="*/ 340218 h 713589"/>
                <a:gd name="connsiteX2352" fmla="*/ 379332 w 955870"/>
                <a:gd name="connsiteY2352" fmla="*/ 329886 h 713589"/>
                <a:gd name="connsiteX2353" fmla="*/ 385974 w 955870"/>
                <a:gd name="connsiteY2353" fmla="*/ 329886 h 713589"/>
                <a:gd name="connsiteX2354" fmla="*/ 385974 w 955870"/>
                <a:gd name="connsiteY2354" fmla="*/ 342432 h 713589"/>
                <a:gd name="connsiteX2355" fmla="*/ 385974 w 955870"/>
                <a:gd name="connsiteY2355" fmla="*/ 342432 h 713589"/>
                <a:gd name="connsiteX2356" fmla="*/ 348336 w 955870"/>
                <a:gd name="connsiteY2356" fmla="*/ 382284 h 713589"/>
                <a:gd name="connsiteX2357" fmla="*/ 348336 w 955870"/>
                <a:gd name="connsiteY2357" fmla="*/ 375642 h 713589"/>
                <a:gd name="connsiteX2358" fmla="*/ 357930 w 955870"/>
                <a:gd name="connsiteY2358" fmla="*/ 366786 h 713589"/>
                <a:gd name="connsiteX2359" fmla="*/ 357930 w 955870"/>
                <a:gd name="connsiteY2359" fmla="*/ 372690 h 713589"/>
                <a:gd name="connsiteX2360" fmla="*/ 348336 w 955870"/>
                <a:gd name="connsiteY2360" fmla="*/ 382284 h 713589"/>
                <a:gd name="connsiteX2361" fmla="*/ 334314 w 955870"/>
                <a:gd name="connsiteY2361" fmla="*/ 408852 h 713589"/>
                <a:gd name="connsiteX2362" fmla="*/ 326196 w 955870"/>
                <a:gd name="connsiteY2362" fmla="*/ 399258 h 713589"/>
                <a:gd name="connsiteX2363" fmla="*/ 332838 w 955870"/>
                <a:gd name="connsiteY2363" fmla="*/ 387450 h 713589"/>
                <a:gd name="connsiteX2364" fmla="*/ 332838 w 955870"/>
                <a:gd name="connsiteY2364" fmla="*/ 387450 h 713589"/>
                <a:gd name="connsiteX2365" fmla="*/ 338742 w 955870"/>
                <a:gd name="connsiteY2365" fmla="*/ 393354 h 713589"/>
                <a:gd name="connsiteX2366" fmla="*/ 338742 w 955870"/>
                <a:gd name="connsiteY2366" fmla="*/ 393354 h 713589"/>
                <a:gd name="connsiteX2367" fmla="*/ 335790 w 955870"/>
                <a:gd name="connsiteY2367" fmla="*/ 408852 h 713589"/>
                <a:gd name="connsiteX2368" fmla="*/ 312174 w 955870"/>
                <a:gd name="connsiteY2368" fmla="*/ 371952 h 713589"/>
                <a:gd name="connsiteX2369" fmla="*/ 318816 w 955870"/>
                <a:gd name="connsiteY2369" fmla="*/ 371952 h 713589"/>
                <a:gd name="connsiteX2370" fmla="*/ 323982 w 955870"/>
                <a:gd name="connsiteY2370" fmla="*/ 371952 h 713589"/>
                <a:gd name="connsiteX2371" fmla="*/ 332838 w 955870"/>
                <a:gd name="connsiteY2371" fmla="*/ 383022 h 713589"/>
                <a:gd name="connsiteX2372" fmla="*/ 332838 w 955870"/>
                <a:gd name="connsiteY2372" fmla="*/ 387450 h 713589"/>
                <a:gd name="connsiteX2373" fmla="*/ 326934 w 955870"/>
                <a:gd name="connsiteY2373" fmla="*/ 392616 h 713589"/>
                <a:gd name="connsiteX2374" fmla="*/ 312174 w 955870"/>
                <a:gd name="connsiteY2374" fmla="*/ 386712 h 713589"/>
                <a:gd name="connsiteX2375" fmla="*/ 312174 w 955870"/>
                <a:gd name="connsiteY2375" fmla="*/ 376380 h 713589"/>
                <a:gd name="connsiteX2376" fmla="*/ 313650 w 955870"/>
                <a:gd name="connsiteY2376" fmla="*/ 371952 h 713589"/>
                <a:gd name="connsiteX2377" fmla="*/ 340218 w 955870"/>
                <a:gd name="connsiteY2377" fmla="*/ 392616 h 713589"/>
                <a:gd name="connsiteX2378" fmla="*/ 333789 w 955870"/>
                <a:gd name="connsiteY2378" fmla="*/ 389147 h 713589"/>
                <a:gd name="connsiteX2379" fmla="*/ 333576 w 955870"/>
                <a:gd name="connsiteY2379" fmla="*/ 387450 h 713589"/>
                <a:gd name="connsiteX2380" fmla="*/ 345146 w 955870"/>
                <a:gd name="connsiteY2380" fmla="*/ 373998 h 713589"/>
                <a:gd name="connsiteX2381" fmla="*/ 348336 w 955870"/>
                <a:gd name="connsiteY2381" fmla="*/ 374166 h 713589"/>
                <a:gd name="connsiteX2382" fmla="*/ 348336 w 955870"/>
                <a:gd name="connsiteY2382" fmla="*/ 374166 h 713589"/>
                <a:gd name="connsiteX2383" fmla="*/ 337266 w 955870"/>
                <a:gd name="connsiteY2383" fmla="*/ 383760 h 713589"/>
                <a:gd name="connsiteX2384" fmla="*/ 329148 w 955870"/>
                <a:gd name="connsiteY2384" fmla="*/ 372690 h 713589"/>
                <a:gd name="connsiteX2385" fmla="*/ 329148 w 955870"/>
                <a:gd name="connsiteY2385" fmla="*/ 372690 h 713589"/>
                <a:gd name="connsiteX2386" fmla="*/ 338004 w 955870"/>
                <a:gd name="connsiteY2386" fmla="*/ 360144 h 713589"/>
                <a:gd name="connsiteX2387" fmla="*/ 328410 w 955870"/>
                <a:gd name="connsiteY2387" fmla="*/ 371952 h 713589"/>
                <a:gd name="connsiteX2388" fmla="*/ 315864 w 955870"/>
                <a:gd name="connsiteY2388" fmla="*/ 371952 h 713589"/>
                <a:gd name="connsiteX2389" fmla="*/ 315864 w 955870"/>
                <a:gd name="connsiteY2389" fmla="*/ 371952 h 713589"/>
                <a:gd name="connsiteX2390" fmla="*/ 315864 w 955870"/>
                <a:gd name="connsiteY2390" fmla="*/ 360882 h 713589"/>
                <a:gd name="connsiteX2391" fmla="*/ 320292 w 955870"/>
                <a:gd name="connsiteY2391" fmla="*/ 349812 h 713589"/>
                <a:gd name="connsiteX2392" fmla="*/ 326196 w 955870"/>
                <a:gd name="connsiteY2392" fmla="*/ 349812 h 713589"/>
                <a:gd name="connsiteX2393" fmla="*/ 326196 w 955870"/>
                <a:gd name="connsiteY2393" fmla="*/ 357192 h 713589"/>
                <a:gd name="connsiteX2394" fmla="*/ 334314 w 955870"/>
                <a:gd name="connsiteY2394" fmla="*/ 360882 h 713589"/>
                <a:gd name="connsiteX2395" fmla="*/ 334314 w 955870"/>
                <a:gd name="connsiteY2395" fmla="*/ 360882 h 713589"/>
                <a:gd name="connsiteX2396" fmla="*/ 334314 w 955870"/>
                <a:gd name="connsiteY2396" fmla="*/ 365310 h 713589"/>
                <a:gd name="connsiteX2397" fmla="*/ 345399 w 955870"/>
                <a:gd name="connsiteY2397" fmla="*/ 374829 h 713589"/>
                <a:gd name="connsiteX2398" fmla="*/ 348336 w 955870"/>
                <a:gd name="connsiteY2398" fmla="*/ 374166 h 713589"/>
                <a:gd name="connsiteX2399" fmla="*/ 348336 w 955870"/>
                <a:gd name="connsiteY2399" fmla="*/ 374166 h 713589"/>
                <a:gd name="connsiteX2400" fmla="*/ 348336 w 955870"/>
                <a:gd name="connsiteY2400" fmla="*/ 380808 h 713589"/>
                <a:gd name="connsiteX2401" fmla="*/ 342432 w 955870"/>
                <a:gd name="connsiteY2401" fmla="*/ 388188 h 713589"/>
                <a:gd name="connsiteX2402" fmla="*/ 335790 w 955870"/>
                <a:gd name="connsiteY2402" fmla="*/ 329886 h 713589"/>
                <a:gd name="connsiteX2403" fmla="*/ 346811 w 955870"/>
                <a:gd name="connsiteY2403" fmla="*/ 342432 h 713589"/>
                <a:gd name="connsiteX2404" fmla="*/ 348336 w 955870"/>
                <a:gd name="connsiteY2404" fmla="*/ 342432 h 713589"/>
                <a:gd name="connsiteX2405" fmla="*/ 348336 w 955870"/>
                <a:gd name="connsiteY2405" fmla="*/ 342432 h 713589"/>
                <a:gd name="connsiteX2406" fmla="*/ 348336 w 955870"/>
                <a:gd name="connsiteY2406" fmla="*/ 349074 h 713589"/>
                <a:gd name="connsiteX2407" fmla="*/ 348336 w 955870"/>
                <a:gd name="connsiteY2407" fmla="*/ 349074 h 713589"/>
                <a:gd name="connsiteX2408" fmla="*/ 336528 w 955870"/>
                <a:gd name="connsiteY2408" fmla="*/ 357930 h 713589"/>
                <a:gd name="connsiteX2409" fmla="*/ 325458 w 955870"/>
                <a:gd name="connsiteY2409" fmla="*/ 357930 h 713589"/>
                <a:gd name="connsiteX2410" fmla="*/ 325458 w 955870"/>
                <a:gd name="connsiteY2410" fmla="*/ 349812 h 713589"/>
                <a:gd name="connsiteX2411" fmla="*/ 333576 w 955870"/>
                <a:gd name="connsiteY2411" fmla="*/ 329886 h 713589"/>
                <a:gd name="connsiteX2412" fmla="*/ 357192 w 955870"/>
                <a:gd name="connsiteY2412" fmla="*/ 365310 h 713589"/>
                <a:gd name="connsiteX2413" fmla="*/ 357192 w 955870"/>
                <a:gd name="connsiteY2413" fmla="*/ 365310 h 713589"/>
                <a:gd name="connsiteX2414" fmla="*/ 348336 w 955870"/>
                <a:gd name="connsiteY2414" fmla="*/ 374166 h 713589"/>
                <a:gd name="connsiteX2415" fmla="*/ 338742 w 955870"/>
                <a:gd name="connsiteY2415" fmla="*/ 363096 h 713589"/>
                <a:gd name="connsiteX2416" fmla="*/ 348336 w 955870"/>
                <a:gd name="connsiteY2416" fmla="*/ 350550 h 713589"/>
                <a:gd name="connsiteX2417" fmla="*/ 360882 w 955870"/>
                <a:gd name="connsiteY2417" fmla="*/ 359406 h 713589"/>
                <a:gd name="connsiteX2418" fmla="*/ 360882 w 955870"/>
                <a:gd name="connsiteY2418" fmla="*/ 359406 h 713589"/>
                <a:gd name="connsiteX2419" fmla="*/ 356454 w 955870"/>
                <a:gd name="connsiteY2419" fmla="*/ 359406 h 713589"/>
                <a:gd name="connsiteX2420" fmla="*/ 357192 w 955870"/>
                <a:gd name="connsiteY2420" fmla="*/ 366786 h 713589"/>
                <a:gd name="connsiteX2421" fmla="*/ 362358 w 955870"/>
                <a:gd name="connsiteY2421" fmla="*/ 357930 h 713589"/>
                <a:gd name="connsiteX2422" fmla="*/ 348336 w 955870"/>
                <a:gd name="connsiteY2422" fmla="*/ 349074 h 713589"/>
                <a:gd name="connsiteX2423" fmla="*/ 354240 w 955870"/>
                <a:gd name="connsiteY2423" fmla="*/ 335790 h 713589"/>
                <a:gd name="connsiteX2424" fmla="*/ 354240 w 955870"/>
                <a:gd name="connsiteY2424" fmla="*/ 335790 h 713589"/>
                <a:gd name="connsiteX2425" fmla="*/ 365310 w 955870"/>
                <a:gd name="connsiteY2425" fmla="*/ 340218 h 713589"/>
                <a:gd name="connsiteX2426" fmla="*/ 365310 w 955870"/>
                <a:gd name="connsiteY2426" fmla="*/ 340218 h 713589"/>
                <a:gd name="connsiteX2427" fmla="*/ 365310 w 955870"/>
                <a:gd name="connsiteY2427" fmla="*/ 340218 h 713589"/>
                <a:gd name="connsiteX2428" fmla="*/ 369000 w 955870"/>
                <a:gd name="connsiteY2428" fmla="*/ 350550 h 713589"/>
                <a:gd name="connsiteX2429" fmla="*/ 369000 w 955870"/>
                <a:gd name="connsiteY2429" fmla="*/ 350550 h 713589"/>
                <a:gd name="connsiteX2430" fmla="*/ 369000 w 955870"/>
                <a:gd name="connsiteY2430" fmla="*/ 350550 h 713589"/>
                <a:gd name="connsiteX2431" fmla="*/ 362358 w 955870"/>
                <a:gd name="connsiteY2431" fmla="*/ 359406 h 713589"/>
                <a:gd name="connsiteX2432" fmla="*/ 356454 w 955870"/>
                <a:gd name="connsiteY2432" fmla="*/ 323244 h 713589"/>
                <a:gd name="connsiteX2433" fmla="*/ 366048 w 955870"/>
                <a:gd name="connsiteY2433" fmla="*/ 318078 h 713589"/>
                <a:gd name="connsiteX2434" fmla="*/ 347598 w 955870"/>
                <a:gd name="connsiteY2434" fmla="*/ 318078 h 713589"/>
                <a:gd name="connsiteX2435" fmla="*/ 344593 w 955870"/>
                <a:gd name="connsiteY2435" fmla="*/ 304847 h 713589"/>
                <a:gd name="connsiteX2436" fmla="*/ 347598 w 955870"/>
                <a:gd name="connsiteY2436" fmla="*/ 301842 h 713589"/>
                <a:gd name="connsiteX2437" fmla="*/ 362358 w 955870"/>
                <a:gd name="connsiteY2437" fmla="*/ 295938 h 713589"/>
                <a:gd name="connsiteX2438" fmla="*/ 362358 w 955870"/>
                <a:gd name="connsiteY2438" fmla="*/ 304794 h 713589"/>
                <a:gd name="connsiteX2439" fmla="*/ 374166 w 955870"/>
                <a:gd name="connsiteY2439" fmla="*/ 314388 h 713589"/>
                <a:gd name="connsiteX2440" fmla="*/ 374166 w 955870"/>
                <a:gd name="connsiteY2440" fmla="*/ 314388 h 713589"/>
                <a:gd name="connsiteX2441" fmla="*/ 380070 w 955870"/>
                <a:gd name="connsiteY2441" fmla="*/ 326196 h 713589"/>
                <a:gd name="connsiteX2442" fmla="*/ 372690 w 955870"/>
                <a:gd name="connsiteY2442" fmla="*/ 334314 h 713589"/>
                <a:gd name="connsiteX2443" fmla="*/ 361620 w 955870"/>
                <a:gd name="connsiteY2443" fmla="*/ 329148 h 713589"/>
                <a:gd name="connsiteX2444" fmla="*/ 356454 w 955870"/>
                <a:gd name="connsiteY2444" fmla="*/ 324720 h 713589"/>
                <a:gd name="connsiteX2445" fmla="*/ 383022 w 955870"/>
                <a:gd name="connsiteY2445" fmla="*/ 337266 h 713589"/>
                <a:gd name="connsiteX2446" fmla="*/ 371214 w 955870"/>
                <a:gd name="connsiteY2446" fmla="*/ 321030 h 713589"/>
                <a:gd name="connsiteX2447" fmla="*/ 381546 w 955870"/>
                <a:gd name="connsiteY2447" fmla="*/ 306270 h 713589"/>
                <a:gd name="connsiteX2448" fmla="*/ 392616 w 955870"/>
                <a:gd name="connsiteY2448" fmla="*/ 313650 h 713589"/>
                <a:gd name="connsiteX2449" fmla="*/ 392616 w 955870"/>
                <a:gd name="connsiteY2449" fmla="*/ 326196 h 713589"/>
                <a:gd name="connsiteX2450" fmla="*/ 392616 w 955870"/>
                <a:gd name="connsiteY2450" fmla="*/ 326196 h 713589"/>
                <a:gd name="connsiteX2451" fmla="*/ 384498 w 955870"/>
                <a:gd name="connsiteY2451" fmla="*/ 335052 h 713589"/>
                <a:gd name="connsiteX2452" fmla="*/ 383022 w 955870"/>
                <a:gd name="connsiteY2452" fmla="*/ 338742 h 713589"/>
                <a:gd name="connsiteX2453" fmla="*/ 340218 w 955870"/>
                <a:gd name="connsiteY2453" fmla="*/ 312912 h 713589"/>
                <a:gd name="connsiteX2454" fmla="*/ 347598 w 955870"/>
                <a:gd name="connsiteY2454" fmla="*/ 322506 h 713589"/>
                <a:gd name="connsiteX2455" fmla="*/ 352764 w 955870"/>
                <a:gd name="connsiteY2455" fmla="*/ 322506 h 713589"/>
                <a:gd name="connsiteX2456" fmla="*/ 352764 w 955870"/>
                <a:gd name="connsiteY2456" fmla="*/ 322506 h 713589"/>
                <a:gd name="connsiteX2457" fmla="*/ 352764 w 955870"/>
                <a:gd name="connsiteY2457" fmla="*/ 332838 h 713589"/>
                <a:gd name="connsiteX2458" fmla="*/ 346860 w 955870"/>
                <a:gd name="connsiteY2458" fmla="*/ 340218 h 713589"/>
                <a:gd name="connsiteX2459" fmla="*/ 336528 w 955870"/>
                <a:gd name="connsiteY2459" fmla="*/ 329886 h 713589"/>
                <a:gd name="connsiteX2460" fmla="*/ 348336 w 955870"/>
                <a:gd name="connsiteY2460" fmla="*/ 322506 h 713589"/>
                <a:gd name="connsiteX2461" fmla="*/ 331362 w 955870"/>
                <a:gd name="connsiteY2461" fmla="*/ 329886 h 713589"/>
                <a:gd name="connsiteX2462" fmla="*/ 323982 w 955870"/>
                <a:gd name="connsiteY2462" fmla="*/ 329886 h 713589"/>
                <a:gd name="connsiteX2463" fmla="*/ 323982 w 955870"/>
                <a:gd name="connsiteY2463" fmla="*/ 322506 h 713589"/>
                <a:gd name="connsiteX2464" fmla="*/ 323982 w 955870"/>
                <a:gd name="connsiteY2464" fmla="*/ 322506 h 713589"/>
                <a:gd name="connsiteX2465" fmla="*/ 339480 w 955870"/>
                <a:gd name="connsiteY2465" fmla="*/ 312174 h 713589"/>
                <a:gd name="connsiteX2466" fmla="*/ 340218 w 955870"/>
                <a:gd name="connsiteY2466" fmla="*/ 314388 h 713589"/>
                <a:gd name="connsiteX2467" fmla="*/ 323982 w 955870"/>
                <a:gd name="connsiteY2467" fmla="*/ 320292 h 713589"/>
                <a:gd name="connsiteX2468" fmla="*/ 323982 w 955870"/>
                <a:gd name="connsiteY2468" fmla="*/ 325458 h 713589"/>
                <a:gd name="connsiteX2469" fmla="*/ 331362 w 955870"/>
                <a:gd name="connsiteY2469" fmla="*/ 329886 h 713589"/>
                <a:gd name="connsiteX2470" fmla="*/ 331362 w 955870"/>
                <a:gd name="connsiteY2470" fmla="*/ 329886 h 713589"/>
                <a:gd name="connsiteX2471" fmla="*/ 318078 w 955870"/>
                <a:gd name="connsiteY2471" fmla="*/ 346860 h 713589"/>
                <a:gd name="connsiteX2472" fmla="*/ 308484 w 955870"/>
                <a:gd name="connsiteY2472" fmla="*/ 341694 h 713589"/>
                <a:gd name="connsiteX2473" fmla="*/ 308484 w 955870"/>
                <a:gd name="connsiteY2473" fmla="*/ 335052 h 713589"/>
                <a:gd name="connsiteX2474" fmla="*/ 308484 w 955870"/>
                <a:gd name="connsiteY2474" fmla="*/ 335052 h 713589"/>
                <a:gd name="connsiteX2475" fmla="*/ 323982 w 955870"/>
                <a:gd name="connsiteY2475" fmla="*/ 321768 h 713589"/>
                <a:gd name="connsiteX2476" fmla="*/ 309960 w 955870"/>
                <a:gd name="connsiteY2476" fmla="*/ 341694 h 713589"/>
                <a:gd name="connsiteX2477" fmla="*/ 317340 w 955870"/>
                <a:gd name="connsiteY2477" fmla="*/ 347598 h 713589"/>
                <a:gd name="connsiteX2478" fmla="*/ 309222 w 955870"/>
                <a:gd name="connsiteY2478" fmla="*/ 359406 h 713589"/>
                <a:gd name="connsiteX2479" fmla="*/ 299628 w 955870"/>
                <a:gd name="connsiteY2479" fmla="*/ 359406 h 713589"/>
                <a:gd name="connsiteX2480" fmla="*/ 299628 w 955870"/>
                <a:gd name="connsiteY2480" fmla="*/ 355716 h 713589"/>
                <a:gd name="connsiteX2481" fmla="*/ 309960 w 955870"/>
                <a:gd name="connsiteY2481" fmla="*/ 338742 h 713589"/>
                <a:gd name="connsiteX2482" fmla="*/ 309960 w 955870"/>
                <a:gd name="connsiteY2482" fmla="*/ 343170 h 713589"/>
                <a:gd name="connsiteX2483" fmla="*/ 293724 w 955870"/>
                <a:gd name="connsiteY2483" fmla="*/ 426564 h 713589"/>
                <a:gd name="connsiteX2484" fmla="*/ 287820 w 955870"/>
                <a:gd name="connsiteY2484" fmla="*/ 414018 h 713589"/>
                <a:gd name="connsiteX2485" fmla="*/ 295200 w 955870"/>
                <a:gd name="connsiteY2485" fmla="*/ 409590 h 713589"/>
                <a:gd name="connsiteX2486" fmla="*/ 305532 w 955870"/>
                <a:gd name="connsiteY2486" fmla="*/ 415494 h 713589"/>
                <a:gd name="connsiteX2487" fmla="*/ 305532 w 955870"/>
                <a:gd name="connsiteY2487" fmla="*/ 426564 h 713589"/>
                <a:gd name="connsiteX2488" fmla="*/ 293724 w 955870"/>
                <a:gd name="connsiteY2488" fmla="*/ 426564 h 713589"/>
                <a:gd name="connsiteX2489" fmla="*/ 284868 w 955870"/>
                <a:gd name="connsiteY2489" fmla="*/ 414018 h 713589"/>
                <a:gd name="connsiteX2490" fmla="*/ 284868 w 955870"/>
                <a:gd name="connsiteY2490" fmla="*/ 414018 h 713589"/>
                <a:gd name="connsiteX2491" fmla="*/ 291510 w 955870"/>
                <a:gd name="connsiteY2491" fmla="*/ 427302 h 713589"/>
                <a:gd name="connsiteX2492" fmla="*/ 298890 w 955870"/>
                <a:gd name="connsiteY2492" fmla="*/ 427302 h 713589"/>
                <a:gd name="connsiteX2493" fmla="*/ 298890 w 955870"/>
                <a:gd name="connsiteY2493" fmla="*/ 427302 h 713589"/>
                <a:gd name="connsiteX2494" fmla="*/ 282654 w 955870"/>
                <a:gd name="connsiteY2494" fmla="*/ 430992 h 713589"/>
                <a:gd name="connsiteX2495" fmla="*/ 276422 w 955870"/>
                <a:gd name="connsiteY2495" fmla="*/ 417776 h 713589"/>
                <a:gd name="connsiteX2496" fmla="*/ 276750 w 955870"/>
                <a:gd name="connsiteY2496" fmla="*/ 416970 h 713589"/>
                <a:gd name="connsiteX2497" fmla="*/ 276750 w 955870"/>
                <a:gd name="connsiteY2497" fmla="*/ 416970 h 713589"/>
                <a:gd name="connsiteX2498" fmla="*/ 276750 w 955870"/>
                <a:gd name="connsiteY2498" fmla="*/ 410328 h 713589"/>
                <a:gd name="connsiteX2499" fmla="*/ 276750 w 955870"/>
                <a:gd name="connsiteY2499" fmla="*/ 410328 h 713589"/>
                <a:gd name="connsiteX2500" fmla="*/ 284868 w 955870"/>
                <a:gd name="connsiteY2500" fmla="*/ 414018 h 713589"/>
                <a:gd name="connsiteX2501" fmla="*/ 289296 w 955870"/>
                <a:gd name="connsiteY2501" fmla="*/ 477486 h 713589"/>
                <a:gd name="connsiteX2502" fmla="*/ 274536 w 955870"/>
                <a:gd name="connsiteY2502" fmla="*/ 473058 h 713589"/>
                <a:gd name="connsiteX2503" fmla="*/ 278226 w 955870"/>
                <a:gd name="connsiteY2503" fmla="*/ 464202 h 713589"/>
                <a:gd name="connsiteX2504" fmla="*/ 278226 w 955870"/>
                <a:gd name="connsiteY2504" fmla="*/ 464202 h 713589"/>
                <a:gd name="connsiteX2505" fmla="*/ 287820 w 955870"/>
                <a:gd name="connsiteY2505" fmla="*/ 464202 h 713589"/>
                <a:gd name="connsiteX2506" fmla="*/ 292248 w 955870"/>
                <a:gd name="connsiteY2506" fmla="*/ 470106 h 713589"/>
                <a:gd name="connsiteX2507" fmla="*/ 298890 w 955870"/>
                <a:gd name="connsiteY2507" fmla="*/ 470106 h 713589"/>
                <a:gd name="connsiteX2508" fmla="*/ 307008 w 955870"/>
                <a:gd name="connsiteY2508" fmla="*/ 470106 h 713589"/>
                <a:gd name="connsiteX2509" fmla="*/ 312174 w 955870"/>
                <a:gd name="connsiteY2509" fmla="*/ 477486 h 713589"/>
                <a:gd name="connsiteX2510" fmla="*/ 312174 w 955870"/>
                <a:gd name="connsiteY2510" fmla="*/ 477486 h 713589"/>
                <a:gd name="connsiteX2511" fmla="*/ 298152 w 955870"/>
                <a:gd name="connsiteY2511" fmla="*/ 488556 h 713589"/>
                <a:gd name="connsiteX2512" fmla="*/ 295200 w 955870"/>
                <a:gd name="connsiteY2512" fmla="*/ 477486 h 713589"/>
                <a:gd name="connsiteX2513" fmla="*/ 295200 w 955870"/>
                <a:gd name="connsiteY2513" fmla="*/ 477486 h 713589"/>
                <a:gd name="connsiteX2514" fmla="*/ 299628 w 955870"/>
                <a:gd name="connsiteY2514" fmla="*/ 470106 h 713589"/>
                <a:gd name="connsiteX2515" fmla="*/ 289296 w 955870"/>
                <a:gd name="connsiteY2515" fmla="*/ 477486 h 713589"/>
                <a:gd name="connsiteX2516" fmla="*/ 238374 w 955870"/>
                <a:gd name="connsiteY2516" fmla="*/ 543168 h 713589"/>
                <a:gd name="connsiteX2517" fmla="*/ 232470 w 955870"/>
                <a:gd name="connsiteY2517" fmla="*/ 543168 h 713589"/>
                <a:gd name="connsiteX2518" fmla="*/ 232470 w 955870"/>
                <a:gd name="connsiteY2518" fmla="*/ 538002 h 713589"/>
                <a:gd name="connsiteX2519" fmla="*/ 232470 w 955870"/>
                <a:gd name="connsiteY2519" fmla="*/ 538002 h 713589"/>
                <a:gd name="connsiteX2520" fmla="*/ 240588 w 955870"/>
                <a:gd name="connsiteY2520" fmla="*/ 532098 h 713589"/>
                <a:gd name="connsiteX2521" fmla="*/ 240588 w 955870"/>
                <a:gd name="connsiteY2521" fmla="*/ 532098 h 713589"/>
                <a:gd name="connsiteX2522" fmla="*/ 240588 w 955870"/>
                <a:gd name="connsiteY2522" fmla="*/ 538002 h 713589"/>
                <a:gd name="connsiteX2523" fmla="*/ 240588 w 955870"/>
                <a:gd name="connsiteY2523" fmla="*/ 538002 h 713589"/>
                <a:gd name="connsiteX2524" fmla="*/ 240588 w 955870"/>
                <a:gd name="connsiteY2524" fmla="*/ 538002 h 713589"/>
                <a:gd name="connsiteX2525" fmla="*/ 221400 w 955870"/>
                <a:gd name="connsiteY2525" fmla="*/ 529884 h 713589"/>
                <a:gd name="connsiteX2526" fmla="*/ 221400 w 955870"/>
                <a:gd name="connsiteY2526" fmla="*/ 529884 h 713589"/>
                <a:gd name="connsiteX2527" fmla="*/ 226566 w 955870"/>
                <a:gd name="connsiteY2527" fmla="*/ 535050 h 713589"/>
                <a:gd name="connsiteX2528" fmla="*/ 226566 w 955870"/>
                <a:gd name="connsiteY2528" fmla="*/ 535050 h 713589"/>
                <a:gd name="connsiteX2529" fmla="*/ 216234 w 955870"/>
                <a:gd name="connsiteY2529" fmla="*/ 535050 h 713589"/>
                <a:gd name="connsiteX2530" fmla="*/ 216234 w 955870"/>
                <a:gd name="connsiteY2530" fmla="*/ 530622 h 713589"/>
                <a:gd name="connsiteX2531" fmla="*/ 220662 w 955870"/>
                <a:gd name="connsiteY2531" fmla="*/ 526194 h 713589"/>
                <a:gd name="connsiteX2532" fmla="*/ 230994 w 955870"/>
                <a:gd name="connsiteY2532" fmla="*/ 529884 h 713589"/>
                <a:gd name="connsiteX2533" fmla="*/ 236160 w 955870"/>
                <a:gd name="connsiteY2533" fmla="*/ 529884 h 713589"/>
                <a:gd name="connsiteX2534" fmla="*/ 236160 w 955870"/>
                <a:gd name="connsiteY2534" fmla="*/ 534312 h 713589"/>
                <a:gd name="connsiteX2535" fmla="*/ 225090 w 955870"/>
                <a:gd name="connsiteY2535" fmla="*/ 539478 h 713589"/>
                <a:gd name="connsiteX2536" fmla="*/ 220662 w 955870"/>
                <a:gd name="connsiteY2536" fmla="*/ 534312 h 713589"/>
                <a:gd name="connsiteX2537" fmla="*/ 220662 w 955870"/>
                <a:gd name="connsiteY2537" fmla="*/ 530622 h 713589"/>
                <a:gd name="connsiteX2538" fmla="*/ 248706 w 955870"/>
                <a:gd name="connsiteY2538" fmla="*/ 516600 h 713589"/>
                <a:gd name="connsiteX2539" fmla="*/ 248706 w 955870"/>
                <a:gd name="connsiteY2539" fmla="*/ 521766 h 713589"/>
                <a:gd name="connsiteX2540" fmla="*/ 248706 w 955870"/>
                <a:gd name="connsiteY2540" fmla="*/ 521766 h 713589"/>
                <a:gd name="connsiteX2541" fmla="*/ 248706 w 955870"/>
                <a:gd name="connsiteY2541" fmla="*/ 527670 h 713589"/>
                <a:gd name="connsiteX2542" fmla="*/ 248706 w 955870"/>
                <a:gd name="connsiteY2542" fmla="*/ 527670 h 713589"/>
                <a:gd name="connsiteX2543" fmla="*/ 237636 w 955870"/>
                <a:gd name="connsiteY2543" fmla="*/ 531360 h 713589"/>
                <a:gd name="connsiteX2544" fmla="*/ 231732 w 955870"/>
                <a:gd name="connsiteY2544" fmla="*/ 526932 h 713589"/>
                <a:gd name="connsiteX2545" fmla="*/ 231732 w 955870"/>
                <a:gd name="connsiteY2545" fmla="*/ 526932 h 713589"/>
                <a:gd name="connsiteX2546" fmla="*/ 231732 w 955870"/>
                <a:gd name="connsiteY2546" fmla="*/ 518814 h 713589"/>
                <a:gd name="connsiteX2547" fmla="*/ 236898 w 955870"/>
                <a:gd name="connsiteY2547" fmla="*/ 518814 h 713589"/>
                <a:gd name="connsiteX2548" fmla="*/ 248706 w 955870"/>
                <a:gd name="connsiteY2548" fmla="*/ 540216 h 713589"/>
                <a:gd name="connsiteX2549" fmla="*/ 244278 w 955870"/>
                <a:gd name="connsiteY2549" fmla="*/ 540216 h 713589"/>
                <a:gd name="connsiteX2550" fmla="*/ 244278 w 955870"/>
                <a:gd name="connsiteY2550" fmla="*/ 535050 h 713589"/>
                <a:gd name="connsiteX2551" fmla="*/ 244278 w 955870"/>
                <a:gd name="connsiteY2551" fmla="*/ 535050 h 713589"/>
                <a:gd name="connsiteX2552" fmla="*/ 253134 w 955870"/>
                <a:gd name="connsiteY2552" fmla="*/ 529884 h 713589"/>
                <a:gd name="connsiteX2553" fmla="*/ 253134 w 955870"/>
                <a:gd name="connsiteY2553" fmla="*/ 529884 h 713589"/>
                <a:gd name="connsiteX2554" fmla="*/ 260514 w 955870"/>
                <a:gd name="connsiteY2554" fmla="*/ 529884 h 713589"/>
                <a:gd name="connsiteX2555" fmla="*/ 254610 w 955870"/>
                <a:gd name="connsiteY2555" fmla="*/ 529884 h 713589"/>
                <a:gd name="connsiteX2556" fmla="*/ 254610 w 955870"/>
                <a:gd name="connsiteY2556" fmla="*/ 524718 h 713589"/>
                <a:gd name="connsiteX2557" fmla="*/ 254610 w 955870"/>
                <a:gd name="connsiteY2557" fmla="*/ 524718 h 713589"/>
                <a:gd name="connsiteX2558" fmla="*/ 259776 w 955870"/>
                <a:gd name="connsiteY2558" fmla="*/ 524718 h 713589"/>
                <a:gd name="connsiteX2559" fmla="*/ 259776 w 955870"/>
                <a:gd name="connsiteY2559" fmla="*/ 524718 h 713589"/>
                <a:gd name="connsiteX2560" fmla="*/ 259776 w 955870"/>
                <a:gd name="connsiteY2560" fmla="*/ 524718 h 713589"/>
                <a:gd name="connsiteX2561" fmla="*/ 259776 w 955870"/>
                <a:gd name="connsiteY2561" fmla="*/ 524718 h 713589"/>
                <a:gd name="connsiteX2562" fmla="*/ 259776 w 955870"/>
                <a:gd name="connsiteY2562" fmla="*/ 524718 h 713589"/>
                <a:gd name="connsiteX2563" fmla="*/ 259776 w 955870"/>
                <a:gd name="connsiteY2563" fmla="*/ 527670 h 713589"/>
                <a:gd name="connsiteX2564" fmla="*/ 268632 w 955870"/>
                <a:gd name="connsiteY2564" fmla="*/ 521766 h 713589"/>
                <a:gd name="connsiteX2565" fmla="*/ 263466 w 955870"/>
                <a:gd name="connsiteY2565" fmla="*/ 521766 h 713589"/>
                <a:gd name="connsiteX2566" fmla="*/ 263466 w 955870"/>
                <a:gd name="connsiteY2566" fmla="*/ 509958 h 713589"/>
                <a:gd name="connsiteX2567" fmla="*/ 274536 w 955870"/>
                <a:gd name="connsiteY2567" fmla="*/ 509958 h 713589"/>
                <a:gd name="connsiteX2568" fmla="*/ 274536 w 955870"/>
                <a:gd name="connsiteY2568" fmla="*/ 514386 h 713589"/>
                <a:gd name="connsiteX2569" fmla="*/ 274536 w 955870"/>
                <a:gd name="connsiteY2569" fmla="*/ 514386 h 713589"/>
                <a:gd name="connsiteX2570" fmla="*/ 274536 w 955870"/>
                <a:gd name="connsiteY2570" fmla="*/ 504054 h 713589"/>
                <a:gd name="connsiteX2571" fmla="*/ 274536 w 955870"/>
                <a:gd name="connsiteY2571" fmla="*/ 504054 h 713589"/>
                <a:gd name="connsiteX2572" fmla="*/ 274536 w 955870"/>
                <a:gd name="connsiteY2572" fmla="*/ 504054 h 713589"/>
                <a:gd name="connsiteX2573" fmla="*/ 263466 w 955870"/>
                <a:gd name="connsiteY2573" fmla="*/ 504054 h 713589"/>
                <a:gd name="connsiteX2574" fmla="*/ 263466 w 955870"/>
                <a:gd name="connsiteY2574" fmla="*/ 495936 h 713589"/>
                <a:gd name="connsiteX2575" fmla="*/ 263466 w 955870"/>
                <a:gd name="connsiteY2575" fmla="*/ 495936 h 713589"/>
                <a:gd name="connsiteX2576" fmla="*/ 268632 w 955870"/>
                <a:gd name="connsiteY2576" fmla="*/ 495936 h 713589"/>
                <a:gd name="connsiteX2577" fmla="*/ 276750 w 955870"/>
                <a:gd name="connsiteY2577" fmla="*/ 495936 h 713589"/>
                <a:gd name="connsiteX2578" fmla="*/ 274536 w 955870"/>
                <a:gd name="connsiteY2578" fmla="*/ 495936 h 713589"/>
                <a:gd name="connsiteX2579" fmla="*/ 274536 w 955870"/>
                <a:gd name="connsiteY2579" fmla="*/ 507744 h 713589"/>
                <a:gd name="connsiteX2580" fmla="*/ 279702 w 955870"/>
                <a:gd name="connsiteY2580" fmla="*/ 507744 h 713589"/>
                <a:gd name="connsiteX2581" fmla="*/ 279702 w 955870"/>
                <a:gd name="connsiteY2581" fmla="*/ 507744 h 713589"/>
                <a:gd name="connsiteX2582" fmla="*/ 279702 w 955870"/>
                <a:gd name="connsiteY2582" fmla="*/ 511434 h 713589"/>
                <a:gd name="connsiteX2583" fmla="*/ 277286 w 955870"/>
                <a:gd name="connsiteY2583" fmla="*/ 504540 h 713589"/>
                <a:gd name="connsiteX2584" fmla="*/ 274536 w 955870"/>
                <a:gd name="connsiteY2584" fmla="*/ 504054 h 713589"/>
                <a:gd name="connsiteX2585" fmla="*/ 274536 w 955870"/>
                <a:gd name="connsiteY2585" fmla="*/ 490032 h 713589"/>
                <a:gd name="connsiteX2586" fmla="*/ 264942 w 955870"/>
                <a:gd name="connsiteY2586" fmla="*/ 490032 h 713589"/>
                <a:gd name="connsiteX2587" fmla="*/ 264942 w 955870"/>
                <a:gd name="connsiteY2587" fmla="*/ 480438 h 713589"/>
                <a:gd name="connsiteX2588" fmla="*/ 269370 w 955870"/>
                <a:gd name="connsiteY2588" fmla="*/ 480438 h 713589"/>
                <a:gd name="connsiteX2589" fmla="*/ 274536 w 955870"/>
                <a:gd name="connsiteY2589" fmla="*/ 473058 h 713589"/>
                <a:gd name="connsiteX2590" fmla="*/ 281916 w 955870"/>
                <a:gd name="connsiteY2590" fmla="*/ 477486 h 713589"/>
                <a:gd name="connsiteX2591" fmla="*/ 281916 w 955870"/>
                <a:gd name="connsiteY2591" fmla="*/ 485604 h 713589"/>
                <a:gd name="connsiteX2592" fmla="*/ 274536 w 955870"/>
                <a:gd name="connsiteY2592" fmla="*/ 490032 h 713589"/>
                <a:gd name="connsiteX2593" fmla="*/ 282654 w 955870"/>
                <a:gd name="connsiteY2593" fmla="*/ 477486 h 713589"/>
                <a:gd name="connsiteX2594" fmla="*/ 290034 w 955870"/>
                <a:gd name="connsiteY2594" fmla="*/ 477486 h 713589"/>
                <a:gd name="connsiteX2595" fmla="*/ 298890 w 955870"/>
                <a:gd name="connsiteY2595" fmla="*/ 485604 h 713589"/>
                <a:gd name="connsiteX2596" fmla="*/ 283392 w 955870"/>
                <a:gd name="connsiteY2596" fmla="*/ 485604 h 713589"/>
                <a:gd name="connsiteX2597" fmla="*/ 282654 w 955870"/>
                <a:gd name="connsiteY2597" fmla="*/ 477486 h 713589"/>
                <a:gd name="connsiteX2598" fmla="*/ 267894 w 955870"/>
                <a:gd name="connsiteY2598" fmla="*/ 452394 h 713589"/>
                <a:gd name="connsiteX2599" fmla="*/ 274536 w 955870"/>
                <a:gd name="connsiteY2599" fmla="*/ 442062 h 713589"/>
                <a:gd name="connsiteX2600" fmla="*/ 274536 w 955870"/>
                <a:gd name="connsiteY2600" fmla="*/ 442062 h 713589"/>
                <a:gd name="connsiteX2601" fmla="*/ 281178 w 955870"/>
                <a:gd name="connsiteY2601" fmla="*/ 442062 h 713589"/>
                <a:gd name="connsiteX2602" fmla="*/ 281178 w 955870"/>
                <a:gd name="connsiteY2602" fmla="*/ 442062 h 713589"/>
                <a:gd name="connsiteX2603" fmla="*/ 289296 w 955870"/>
                <a:gd name="connsiteY2603" fmla="*/ 450180 h 713589"/>
                <a:gd name="connsiteX2604" fmla="*/ 289296 w 955870"/>
                <a:gd name="connsiteY2604" fmla="*/ 459036 h 713589"/>
                <a:gd name="connsiteX2605" fmla="*/ 269370 w 955870"/>
                <a:gd name="connsiteY2605" fmla="*/ 459036 h 713589"/>
                <a:gd name="connsiteX2606" fmla="*/ 269370 w 955870"/>
                <a:gd name="connsiteY2606" fmla="*/ 451656 h 713589"/>
                <a:gd name="connsiteX2607" fmla="*/ 274536 w 955870"/>
                <a:gd name="connsiteY2607" fmla="*/ 442062 h 713589"/>
                <a:gd name="connsiteX2608" fmla="*/ 274536 w 955870"/>
                <a:gd name="connsiteY2608" fmla="*/ 442062 h 713589"/>
                <a:gd name="connsiteX2609" fmla="*/ 274536 w 955870"/>
                <a:gd name="connsiteY2609" fmla="*/ 442062 h 713589"/>
                <a:gd name="connsiteX2610" fmla="*/ 274536 w 955870"/>
                <a:gd name="connsiteY2610" fmla="*/ 422874 h 713589"/>
                <a:gd name="connsiteX2611" fmla="*/ 281916 w 955870"/>
                <a:gd name="connsiteY2611" fmla="*/ 433944 h 713589"/>
                <a:gd name="connsiteX2612" fmla="*/ 286344 w 955870"/>
                <a:gd name="connsiteY2612" fmla="*/ 433944 h 713589"/>
                <a:gd name="connsiteX2613" fmla="*/ 279702 w 955870"/>
                <a:gd name="connsiteY2613" fmla="*/ 442062 h 713589"/>
                <a:gd name="connsiteX2614" fmla="*/ 274536 w 955870"/>
                <a:gd name="connsiteY2614" fmla="*/ 442062 h 713589"/>
                <a:gd name="connsiteX2615" fmla="*/ 311436 w 955870"/>
                <a:gd name="connsiteY2615" fmla="*/ 466416 h 713589"/>
                <a:gd name="connsiteX2616" fmla="*/ 296676 w 955870"/>
                <a:gd name="connsiteY2616" fmla="*/ 466416 h 713589"/>
                <a:gd name="connsiteX2617" fmla="*/ 291510 w 955870"/>
                <a:gd name="connsiteY2617" fmla="*/ 452394 h 713589"/>
                <a:gd name="connsiteX2618" fmla="*/ 291510 w 955870"/>
                <a:gd name="connsiteY2618" fmla="*/ 452394 h 713589"/>
                <a:gd name="connsiteX2619" fmla="*/ 299628 w 955870"/>
                <a:gd name="connsiteY2619" fmla="*/ 452394 h 713589"/>
                <a:gd name="connsiteX2620" fmla="*/ 307008 w 955870"/>
                <a:gd name="connsiteY2620" fmla="*/ 461250 h 713589"/>
                <a:gd name="connsiteX2621" fmla="*/ 309960 w 955870"/>
                <a:gd name="connsiteY2621" fmla="*/ 466416 h 713589"/>
                <a:gd name="connsiteX2622" fmla="*/ 293724 w 955870"/>
                <a:gd name="connsiteY2622" fmla="*/ 452394 h 713589"/>
                <a:gd name="connsiteX2623" fmla="*/ 283392 w 955870"/>
                <a:gd name="connsiteY2623" fmla="*/ 444276 h 713589"/>
                <a:gd name="connsiteX2624" fmla="*/ 283392 w 955870"/>
                <a:gd name="connsiteY2624" fmla="*/ 444276 h 713589"/>
                <a:gd name="connsiteX2625" fmla="*/ 289296 w 955870"/>
                <a:gd name="connsiteY2625" fmla="*/ 435420 h 713589"/>
                <a:gd name="connsiteX2626" fmla="*/ 289296 w 955870"/>
                <a:gd name="connsiteY2626" fmla="*/ 435420 h 713589"/>
                <a:gd name="connsiteX2627" fmla="*/ 295938 w 955870"/>
                <a:gd name="connsiteY2627" fmla="*/ 435420 h 713589"/>
                <a:gd name="connsiteX2628" fmla="*/ 304056 w 955870"/>
                <a:gd name="connsiteY2628" fmla="*/ 445752 h 713589"/>
                <a:gd name="connsiteX2629" fmla="*/ 304056 w 955870"/>
                <a:gd name="connsiteY2629" fmla="*/ 445752 h 713589"/>
                <a:gd name="connsiteX2630" fmla="*/ 292248 w 955870"/>
                <a:gd name="connsiteY2630" fmla="*/ 452394 h 713589"/>
                <a:gd name="connsiteX2631" fmla="*/ 268632 w 955870"/>
                <a:gd name="connsiteY2631" fmla="*/ 452394 h 713589"/>
                <a:gd name="connsiteX2632" fmla="*/ 268632 w 955870"/>
                <a:gd name="connsiteY2632" fmla="*/ 457560 h 713589"/>
                <a:gd name="connsiteX2633" fmla="*/ 276750 w 955870"/>
                <a:gd name="connsiteY2633" fmla="*/ 457560 h 713589"/>
                <a:gd name="connsiteX2634" fmla="*/ 268623 w 955870"/>
                <a:gd name="connsiteY2634" fmla="*/ 476787 h 713589"/>
                <a:gd name="connsiteX2635" fmla="*/ 266418 w 955870"/>
                <a:gd name="connsiteY2635" fmla="*/ 477486 h 713589"/>
                <a:gd name="connsiteX2636" fmla="*/ 256824 w 955870"/>
                <a:gd name="connsiteY2636" fmla="*/ 477486 h 713589"/>
                <a:gd name="connsiteX2637" fmla="*/ 267156 w 955870"/>
                <a:gd name="connsiteY2637" fmla="*/ 456084 h 713589"/>
                <a:gd name="connsiteX2638" fmla="*/ 249444 w 955870"/>
                <a:gd name="connsiteY2638" fmla="*/ 486342 h 713589"/>
                <a:gd name="connsiteX2639" fmla="*/ 249444 w 955870"/>
                <a:gd name="connsiteY2639" fmla="*/ 486342 h 713589"/>
                <a:gd name="connsiteX2640" fmla="*/ 256824 w 955870"/>
                <a:gd name="connsiteY2640" fmla="*/ 486342 h 713589"/>
                <a:gd name="connsiteX2641" fmla="*/ 261252 w 955870"/>
                <a:gd name="connsiteY2641" fmla="*/ 486342 h 713589"/>
                <a:gd name="connsiteX2642" fmla="*/ 261252 w 955870"/>
                <a:gd name="connsiteY2642" fmla="*/ 494460 h 713589"/>
                <a:gd name="connsiteX2643" fmla="*/ 247692 w 955870"/>
                <a:gd name="connsiteY2643" fmla="*/ 494922 h 713589"/>
                <a:gd name="connsiteX2644" fmla="*/ 247230 w 955870"/>
                <a:gd name="connsiteY2644" fmla="*/ 494460 h 713589"/>
                <a:gd name="connsiteX2645" fmla="*/ 242802 w 955870"/>
                <a:gd name="connsiteY2645" fmla="*/ 485604 h 713589"/>
                <a:gd name="connsiteX2646" fmla="*/ 242802 w 955870"/>
                <a:gd name="connsiteY2646" fmla="*/ 485604 h 713589"/>
                <a:gd name="connsiteX2647" fmla="*/ 249444 w 955870"/>
                <a:gd name="connsiteY2647" fmla="*/ 499626 h 713589"/>
                <a:gd name="connsiteX2648" fmla="*/ 256086 w 955870"/>
                <a:gd name="connsiteY2648" fmla="*/ 499626 h 713589"/>
                <a:gd name="connsiteX2649" fmla="*/ 264204 w 955870"/>
                <a:gd name="connsiteY2649" fmla="*/ 494460 h 713589"/>
                <a:gd name="connsiteX2650" fmla="*/ 264204 w 955870"/>
                <a:gd name="connsiteY2650" fmla="*/ 494460 h 713589"/>
                <a:gd name="connsiteX2651" fmla="*/ 264204 w 955870"/>
                <a:gd name="connsiteY2651" fmla="*/ 494460 h 713589"/>
                <a:gd name="connsiteX2652" fmla="*/ 259038 w 955870"/>
                <a:gd name="connsiteY2652" fmla="*/ 494460 h 713589"/>
                <a:gd name="connsiteX2653" fmla="*/ 259038 w 955870"/>
                <a:gd name="connsiteY2653" fmla="*/ 505530 h 713589"/>
                <a:gd name="connsiteX2654" fmla="*/ 250182 w 955870"/>
                <a:gd name="connsiteY2654" fmla="*/ 505530 h 713589"/>
                <a:gd name="connsiteX2655" fmla="*/ 250182 w 955870"/>
                <a:gd name="connsiteY2655" fmla="*/ 500364 h 713589"/>
                <a:gd name="connsiteX2656" fmla="*/ 250182 w 955870"/>
                <a:gd name="connsiteY2656" fmla="*/ 500364 h 713589"/>
                <a:gd name="connsiteX2657" fmla="*/ 250182 w 955870"/>
                <a:gd name="connsiteY2657" fmla="*/ 496674 h 713589"/>
                <a:gd name="connsiteX2658" fmla="*/ 250182 w 955870"/>
                <a:gd name="connsiteY2658" fmla="*/ 490032 h 713589"/>
                <a:gd name="connsiteX2659" fmla="*/ 250182 w 955870"/>
                <a:gd name="connsiteY2659" fmla="*/ 495936 h 713589"/>
                <a:gd name="connsiteX2660" fmla="*/ 244278 w 955870"/>
                <a:gd name="connsiteY2660" fmla="*/ 502578 h 713589"/>
                <a:gd name="connsiteX2661" fmla="*/ 235422 w 955870"/>
                <a:gd name="connsiteY2661" fmla="*/ 502578 h 713589"/>
                <a:gd name="connsiteX2662" fmla="*/ 235422 w 955870"/>
                <a:gd name="connsiteY2662" fmla="*/ 494460 h 713589"/>
                <a:gd name="connsiteX2663" fmla="*/ 235422 w 955870"/>
                <a:gd name="connsiteY2663" fmla="*/ 494460 h 713589"/>
                <a:gd name="connsiteX2664" fmla="*/ 244278 w 955870"/>
                <a:gd name="connsiteY2664" fmla="*/ 484128 h 713589"/>
                <a:gd name="connsiteX2665" fmla="*/ 236898 w 955870"/>
                <a:gd name="connsiteY2665" fmla="*/ 495936 h 713589"/>
                <a:gd name="connsiteX2666" fmla="*/ 248706 w 955870"/>
                <a:gd name="connsiteY2666" fmla="*/ 503316 h 713589"/>
                <a:gd name="connsiteX2667" fmla="*/ 327672 w 955870"/>
                <a:gd name="connsiteY2667" fmla="*/ 510696 h 713589"/>
                <a:gd name="connsiteX2668" fmla="*/ 327672 w 955870"/>
                <a:gd name="connsiteY2668" fmla="*/ 510696 h 713589"/>
                <a:gd name="connsiteX2669" fmla="*/ 315864 w 955870"/>
                <a:gd name="connsiteY2669" fmla="*/ 501840 h 713589"/>
                <a:gd name="connsiteX2670" fmla="*/ 315864 w 955870"/>
                <a:gd name="connsiteY2670" fmla="*/ 488556 h 713589"/>
                <a:gd name="connsiteX2671" fmla="*/ 320292 w 955870"/>
                <a:gd name="connsiteY2671" fmla="*/ 488556 h 713589"/>
                <a:gd name="connsiteX2672" fmla="*/ 323982 w 955870"/>
                <a:gd name="connsiteY2672" fmla="*/ 488556 h 713589"/>
                <a:gd name="connsiteX2673" fmla="*/ 323982 w 955870"/>
                <a:gd name="connsiteY2673" fmla="*/ 498150 h 713589"/>
                <a:gd name="connsiteX2674" fmla="*/ 323032 w 955870"/>
                <a:gd name="connsiteY2674" fmla="*/ 511685 h 713589"/>
                <a:gd name="connsiteX2675" fmla="*/ 326934 w 955870"/>
                <a:gd name="connsiteY2675" fmla="*/ 514386 h 713589"/>
                <a:gd name="connsiteX2676" fmla="*/ 337266 w 955870"/>
                <a:gd name="connsiteY2676" fmla="*/ 517338 h 713589"/>
                <a:gd name="connsiteX2677" fmla="*/ 328410 w 955870"/>
                <a:gd name="connsiteY2677" fmla="*/ 510696 h 713589"/>
                <a:gd name="connsiteX2678" fmla="*/ 328410 w 955870"/>
                <a:gd name="connsiteY2678" fmla="*/ 501840 h 713589"/>
                <a:gd name="connsiteX2679" fmla="*/ 335790 w 955870"/>
                <a:gd name="connsiteY2679" fmla="*/ 501840 h 713589"/>
                <a:gd name="connsiteX2680" fmla="*/ 340218 w 955870"/>
                <a:gd name="connsiteY2680" fmla="*/ 501840 h 713589"/>
                <a:gd name="connsiteX2681" fmla="*/ 340218 w 955870"/>
                <a:gd name="connsiteY2681" fmla="*/ 501840 h 713589"/>
                <a:gd name="connsiteX2682" fmla="*/ 335022 w 955870"/>
                <a:gd name="connsiteY2682" fmla="*/ 518805 h 713589"/>
                <a:gd name="connsiteX2683" fmla="*/ 336528 w 955870"/>
                <a:gd name="connsiteY2683" fmla="*/ 521028 h 713589"/>
                <a:gd name="connsiteX2684" fmla="*/ 342432 w 955870"/>
                <a:gd name="connsiteY2684" fmla="*/ 504054 h 713589"/>
                <a:gd name="connsiteX2685" fmla="*/ 330624 w 955870"/>
                <a:gd name="connsiteY2685" fmla="*/ 504054 h 713589"/>
                <a:gd name="connsiteX2686" fmla="*/ 330624 w 955870"/>
                <a:gd name="connsiteY2686" fmla="*/ 494460 h 713589"/>
                <a:gd name="connsiteX2687" fmla="*/ 330624 w 955870"/>
                <a:gd name="connsiteY2687" fmla="*/ 494460 h 713589"/>
                <a:gd name="connsiteX2688" fmla="*/ 336528 w 955870"/>
                <a:gd name="connsiteY2688" fmla="*/ 486342 h 713589"/>
                <a:gd name="connsiteX2689" fmla="*/ 326439 w 955870"/>
                <a:gd name="connsiteY2689" fmla="*/ 493763 h 713589"/>
                <a:gd name="connsiteX2690" fmla="*/ 326196 w 955870"/>
                <a:gd name="connsiteY2690" fmla="*/ 493722 h 713589"/>
                <a:gd name="connsiteX2691" fmla="*/ 318078 w 955870"/>
                <a:gd name="connsiteY2691" fmla="*/ 483390 h 713589"/>
                <a:gd name="connsiteX2692" fmla="*/ 318078 w 955870"/>
                <a:gd name="connsiteY2692" fmla="*/ 483390 h 713589"/>
                <a:gd name="connsiteX2693" fmla="*/ 318816 w 955870"/>
                <a:gd name="connsiteY2693" fmla="*/ 477486 h 713589"/>
                <a:gd name="connsiteX2694" fmla="*/ 326196 w 955870"/>
                <a:gd name="connsiteY2694" fmla="*/ 477486 h 713589"/>
                <a:gd name="connsiteX2695" fmla="*/ 329886 w 955870"/>
                <a:gd name="connsiteY2695" fmla="*/ 485604 h 713589"/>
                <a:gd name="connsiteX2696" fmla="*/ 337266 w 955870"/>
                <a:gd name="connsiteY2696" fmla="*/ 489294 h 713589"/>
                <a:gd name="connsiteX2697" fmla="*/ 342432 w 955870"/>
                <a:gd name="connsiteY2697" fmla="*/ 489294 h 713589"/>
                <a:gd name="connsiteX2698" fmla="*/ 342432 w 955870"/>
                <a:gd name="connsiteY2698" fmla="*/ 489294 h 713589"/>
                <a:gd name="connsiteX2699" fmla="*/ 342432 w 955870"/>
                <a:gd name="connsiteY2699" fmla="*/ 489294 h 713589"/>
                <a:gd name="connsiteX2700" fmla="*/ 342432 w 955870"/>
                <a:gd name="connsiteY2700" fmla="*/ 501840 h 713589"/>
                <a:gd name="connsiteX2701" fmla="*/ 341694 w 955870"/>
                <a:gd name="connsiteY2701" fmla="*/ 507744 h 713589"/>
                <a:gd name="connsiteX2702" fmla="*/ 342432 w 955870"/>
                <a:gd name="connsiteY2702" fmla="*/ 482652 h 713589"/>
                <a:gd name="connsiteX2703" fmla="*/ 329886 w 955870"/>
                <a:gd name="connsiteY2703" fmla="*/ 482652 h 713589"/>
                <a:gd name="connsiteX2704" fmla="*/ 329886 w 955870"/>
                <a:gd name="connsiteY2704" fmla="*/ 475272 h 713589"/>
                <a:gd name="connsiteX2705" fmla="*/ 329886 w 955870"/>
                <a:gd name="connsiteY2705" fmla="*/ 475272 h 713589"/>
                <a:gd name="connsiteX2706" fmla="*/ 336528 w 955870"/>
                <a:gd name="connsiteY2706" fmla="*/ 471582 h 713589"/>
                <a:gd name="connsiteX2707" fmla="*/ 318816 w 955870"/>
                <a:gd name="connsiteY2707" fmla="*/ 471582 h 713589"/>
                <a:gd name="connsiteX2708" fmla="*/ 313650 w 955870"/>
                <a:gd name="connsiteY2708" fmla="*/ 457560 h 713589"/>
                <a:gd name="connsiteX2709" fmla="*/ 320292 w 955870"/>
                <a:gd name="connsiteY2709" fmla="*/ 457560 h 713589"/>
                <a:gd name="connsiteX2710" fmla="*/ 329148 w 955870"/>
                <a:gd name="connsiteY2710" fmla="*/ 457560 h 713589"/>
                <a:gd name="connsiteX2711" fmla="*/ 332838 w 955870"/>
                <a:gd name="connsiteY2711" fmla="*/ 457560 h 713589"/>
                <a:gd name="connsiteX2712" fmla="*/ 332838 w 955870"/>
                <a:gd name="connsiteY2712" fmla="*/ 457560 h 713589"/>
                <a:gd name="connsiteX2713" fmla="*/ 337266 w 955870"/>
                <a:gd name="connsiteY2713" fmla="*/ 477486 h 713589"/>
                <a:gd name="connsiteX2714" fmla="*/ 341694 w 955870"/>
                <a:gd name="connsiteY2714" fmla="*/ 477486 h 713589"/>
                <a:gd name="connsiteX2715" fmla="*/ 342432 w 955870"/>
                <a:gd name="connsiteY2715" fmla="*/ 486342 h 713589"/>
                <a:gd name="connsiteX2716" fmla="*/ 321030 w 955870"/>
                <a:gd name="connsiteY2716" fmla="*/ 438372 h 713589"/>
                <a:gd name="connsiteX2717" fmla="*/ 304794 w 955870"/>
                <a:gd name="connsiteY2717" fmla="*/ 438372 h 713589"/>
                <a:gd name="connsiteX2718" fmla="*/ 297414 w 955870"/>
                <a:gd name="connsiteY2718" fmla="*/ 428040 h 713589"/>
                <a:gd name="connsiteX2719" fmla="*/ 297414 w 955870"/>
                <a:gd name="connsiteY2719" fmla="*/ 424350 h 713589"/>
                <a:gd name="connsiteX2720" fmla="*/ 304056 w 955870"/>
                <a:gd name="connsiteY2720" fmla="*/ 424350 h 713589"/>
                <a:gd name="connsiteX2721" fmla="*/ 312912 w 955870"/>
                <a:gd name="connsiteY2721" fmla="*/ 428040 h 713589"/>
                <a:gd name="connsiteX2722" fmla="*/ 317340 w 955870"/>
                <a:gd name="connsiteY2722" fmla="*/ 428040 h 713589"/>
                <a:gd name="connsiteX2723" fmla="*/ 317340 w 955870"/>
                <a:gd name="connsiteY2723" fmla="*/ 431730 h 713589"/>
                <a:gd name="connsiteX2724" fmla="*/ 317340 w 955870"/>
                <a:gd name="connsiteY2724" fmla="*/ 431730 h 713589"/>
                <a:gd name="connsiteX2725" fmla="*/ 321030 w 955870"/>
                <a:gd name="connsiteY2725" fmla="*/ 442062 h 713589"/>
                <a:gd name="connsiteX2726" fmla="*/ 360144 w 955870"/>
                <a:gd name="connsiteY2726" fmla="*/ 369000 h 713589"/>
                <a:gd name="connsiteX2727" fmla="*/ 360144 w 955870"/>
                <a:gd name="connsiteY2727" fmla="*/ 360144 h 713589"/>
                <a:gd name="connsiteX2728" fmla="*/ 371214 w 955870"/>
                <a:gd name="connsiteY2728" fmla="*/ 354978 h 713589"/>
                <a:gd name="connsiteX2729" fmla="*/ 371214 w 955870"/>
                <a:gd name="connsiteY2729" fmla="*/ 363096 h 713589"/>
                <a:gd name="connsiteX2730" fmla="*/ 371214 w 955870"/>
                <a:gd name="connsiteY2730" fmla="*/ 354240 h 713589"/>
                <a:gd name="connsiteX2731" fmla="*/ 384498 w 955870"/>
                <a:gd name="connsiteY2731" fmla="*/ 354240 h 713589"/>
                <a:gd name="connsiteX2732" fmla="*/ 384498 w 955870"/>
                <a:gd name="connsiteY2732" fmla="*/ 362358 h 713589"/>
                <a:gd name="connsiteX2733" fmla="*/ 360144 w 955870"/>
                <a:gd name="connsiteY2733" fmla="*/ 372690 h 713589"/>
                <a:gd name="connsiteX2734" fmla="*/ 414756 w 955870"/>
                <a:gd name="connsiteY2734" fmla="*/ 344646 h 713589"/>
                <a:gd name="connsiteX2735" fmla="*/ 397044 w 955870"/>
                <a:gd name="connsiteY2735" fmla="*/ 344646 h 713589"/>
                <a:gd name="connsiteX2736" fmla="*/ 397044 w 955870"/>
                <a:gd name="connsiteY2736" fmla="*/ 344646 h 713589"/>
                <a:gd name="connsiteX2737" fmla="*/ 397044 w 955870"/>
                <a:gd name="connsiteY2737" fmla="*/ 326934 h 713589"/>
                <a:gd name="connsiteX2738" fmla="*/ 404424 w 955870"/>
                <a:gd name="connsiteY2738" fmla="*/ 326934 h 713589"/>
                <a:gd name="connsiteX2739" fmla="*/ 407376 w 955870"/>
                <a:gd name="connsiteY2739" fmla="*/ 326934 h 713589"/>
                <a:gd name="connsiteX2740" fmla="*/ 407376 w 955870"/>
                <a:gd name="connsiteY2740" fmla="*/ 326934 h 713589"/>
                <a:gd name="connsiteX2741" fmla="*/ 416232 w 955870"/>
                <a:gd name="connsiteY2741" fmla="*/ 335790 h 713589"/>
                <a:gd name="connsiteX2742" fmla="*/ 416232 w 955870"/>
                <a:gd name="connsiteY2742" fmla="*/ 335790 h 713589"/>
                <a:gd name="connsiteX2743" fmla="*/ 414756 w 955870"/>
                <a:gd name="connsiteY2743" fmla="*/ 348336 h 713589"/>
                <a:gd name="connsiteX2744" fmla="*/ 488556 w 955870"/>
                <a:gd name="connsiteY2744" fmla="*/ 363096 h 713589"/>
                <a:gd name="connsiteX2745" fmla="*/ 480438 w 955870"/>
                <a:gd name="connsiteY2745" fmla="*/ 349074 h 713589"/>
                <a:gd name="connsiteX2746" fmla="*/ 487818 w 955870"/>
                <a:gd name="connsiteY2746" fmla="*/ 333576 h 713589"/>
                <a:gd name="connsiteX2747" fmla="*/ 495936 w 955870"/>
                <a:gd name="connsiteY2747" fmla="*/ 333576 h 713589"/>
                <a:gd name="connsiteX2748" fmla="*/ 495936 w 955870"/>
                <a:gd name="connsiteY2748" fmla="*/ 343170 h 713589"/>
                <a:gd name="connsiteX2749" fmla="*/ 499626 w 955870"/>
                <a:gd name="connsiteY2749" fmla="*/ 343170 h 713589"/>
                <a:gd name="connsiteX2750" fmla="*/ 494460 w 955870"/>
                <a:gd name="connsiteY2750" fmla="*/ 359406 h 713589"/>
                <a:gd name="connsiteX2751" fmla="*/ 500364 w 955870"/>
                <a:gd name="connsiteY2751" fmla="*/ 343908 h 713589"/>
                <a:gd name="connsiteX2752" fmla="*/ 500364 w 955870"/>
                <a:gd name="connsiteY2752" fmla="*/ 343908 h 713589"/>
                <a:gd name="connsiteX2753" fmla="*/ 500364 w 955870"/>
                <a:gd name="connsiteY2753" fmla="*/ 343908 h 713589"/>
                <a:gd name="connsiteX2754" fmla="*/ 500364 w 955870"/>
                <a:gd name="connsiteY2754" fmla="*/ 343908 h 713589"/>
                <a:gd name="connsiteX2755" fmla="*/ 509220 w 955870"/>
                <a:gd name="connsiteY2755" fmla="*/ 343908 h 713589"/>
                <a:gd name="connsiteX2756" fmla="*/ 496674 w 955870"/>
                <a:gd name="connsiteY2756" fmla="*/ 343908 h 713589"/>
                <a:gd name="connsiteX2757" fmla="*/ 490032 w 955870"/>
                <a:gd name="connsiteY2757" fmla="*/ 338742 h 713589"/>
                <a:gd name="connsiteX2758" fmla="*/ 490032 w 955870"/>
                <a:gd name="connsiteY2758" fmla="*/ 326934 h 713589"/>
                <a:gd name="connsiteX2759" fmla="*/ 498150 w 955870"/>
                <a:gd name="connsiteY2759" fmla="*/ 318078 h 713589"/>
                <a:gd name="connsiteX2760" fmla="*/ 498150 w 955870"/>
                <a:gd name="connsiteY2760" fmla="*/ 318078 h 713589"/>
                <a:gd name="connsiteX2761" fmla="*/ 505530 w 955870"/>
                <a:gd name="connsiteY2761" fmla="*/ 318078 h 713589"/>
                <a:gd name="connsiteX2762" fmla="*/ 512172 w 955870"/>
                <a:gd name="connsiteY2762" fmla="*/ 318078 h 713589"/>
                <a:gd name="connsiteX2763" fmla="*/ 512172 w 955870"/>
                <a:gd name="connsiteY2763" fmla="*/ 339480 h 713589"/>
                <a:gd name="connsiteX2764" fmla="*/ 523242 w 955870"/>
                <a:gd name="connsiteY2764" fmla="*/ 345384 h 713589"/>
                <a:gd name="connsiteX2765" fmla="*/ 529884 w 955870"/>
                <a:gd name="connsiteY2765" fmla="*/ 345384 h 713589"/>
                <a:gd name="connsiteX2766" fmla="*/ 529884 w 955870"/>
                <a:gd name="connsiteY2766" fmla="*/ 349812 h 713589"/>
                <a:gd name="connsiteX2767" fmla="*/ 534312 w 955870"/>
                <a:gd name="connsiteY2767" fmla="*/ 349812 h 713589"/>
                <a:gd name="connsiteX2768" fmla="*/ 534312 w 955870"/>
                <a:gd name="connsiteY2768" fmla="*/ 363096 h 713589"/>
                <a:gd name="connsiteX2769" fmla="*/ 522504 w 955870"/>
                <a:gd name="connsiteY2769" fmla="*/ 363096 h 713589"/>
                <a:gd name="connsiteX2770" fmla="*/ 522504 w 955870"/>
                <a:gd name="connsiteY2770" fmla="*/ 363096 h 713589"/>
                <a:gd name="connsiteX2771" fmla="*/ 513648 w 955870"/>
                <a:gd name="connsiteY2771" fmla="*/ 354978 h 713589"/>
                <a:gd name="connsiteX2772" fmla="*/ 513648 w 955870"/>
                <a:gd name="connsiteY2772" fmla="*/ 340218 h 713589"/>
                <a:gd name="connsiteX2773" fmla="*/ 513648 w 955870"/>
                <a:gd name="connsiteY2773" fmla="*/ 354240 h 713589"/>
                <a:gd name="connsiteX2774" fmla="*/ 501102 w 955870"/>
                <a:gd name="connsiteY2774" fmla="*/ 358668 h 713589"/>
                <a:gd name="connsiteX2775" fmla="*/ 490032 w 955870"/>
                <a:gd name="connsiteY2775" fmla="*/ 366786 h 713589"/>
                <a:gd name="connsiteX2776" fmla="*/ 530622 w 955870"/>
                <a:gd name="connsiteY2776" fmla="*/ 387450 h 713589"/>
                <a:gd name="connsiteX2777" fmla="*/ 530622 w 955870"/>
                <a:gd name="connsiteY2777" fmla="*/ 377118 h 713589"/>
                <a:gd name="connsiteX2778" fmla="*/ 542430 w 955870"/>
                <a:gd name="connsiteY2778" fmla="*/ 373428 h 713589"/>
                <a:gd name="connsiteX2779" fmla="*/ 542430 w 955870"/>
                <a:gd name="connsiteY2779" fmla="*/ 373428 h 713589"/>
                <a:gd name="connsiteX2780" fmla="*/ 550548 w 955870"/>
                <a:gd name="connsiteY2780" fmla="*/ 380808 h 713589"/>
                <a:gd name="connsiteX2781" fmla="*/ 550548 w 955870"/>
                <a:gd name="connsiteY2781" fmla="*/ 391140 h 713589"/>
                <a:gd name="connsiteX2782" fmla="*/ 521766 w 955870"/>
                <a:gd name="connsiteY2782" fmla="*/ 367524 h 713589"/>
                <a:gd name="connsiteX2783" fmla="*/ 521766 w 955870"/>
                <a:gd name="connsiteY2783" fmla="*/ 367524 h 713589"/>
                <a:gd name="connsiteX2784" fmla="*/ 531360 w 955870"/>
                <a:gd name="connsiteY2784" fmla="*/ 375642 h 713589"/>
                <a:gd name="connsiteX2785" fmla="*/ 531360 w 955870"/>
                <a:gd name="connsiteY2785" fmla="*/ 375642 h 713589"/>
                <a:gd name="connsiteX2786" fmla="*/ 531360 w 955870"/>
                <a:gd name="connsiteY2786" fmla="*/ 386712 h 713589"/>
                <a:gd name="connsiteX2787" fmla="*/ 506268 w 955870"/>
                <a:gd name="connsiteY2787" fmla="*/ 380808 h 713589"/>
                <a:gd name="connsiteX2788" fmla="*/ 523242 w 955870"/>
                <a:gd name="connsiteY2788" fmla="*/ 371214 h 713589"/>
                <a:gd name="connsiteX2789" fmla="*/ 549810 w 955870"/>
                <a:gd name="connsiteY2789" fmla="*/ 391140 h 713589"/>
                <a:gd name="connsiteX2790" fmla="*/ 560142 w 955870"/>
                <a:gd name="connsiteY2790" fmla="*/ 374166 h 713589"/>
                <a:gd name="connsiteX2791" fmla="*/ 567522 w 955870"/>
                <a:gd name="connsiteY2791" fmla="*/ 378594 h 713589"/>
                <a:gd name="connsiteX2792" fmla="*/ 567522 w 955870"/>
                <a:gd name="connsiteY2792" fmla="*/ 383022 h 713589"/>
                <a:gd name="connsiteX2793" fmla="*/ 567522 w 955870"/>
                <a:gd name="connsiteY2793" fmla="*/ 392616 h 713589"/>
                <a:gd name="connsiteX2794" fmla="*/ 561618 w 955870"/>
                <a:gd name="connsiteY2794" fmla="*/ 356454 h 713589"/>
                <a:gd name="connsiteX2795" fmla="*/ 571950 w 955870"/>
                <a:gd name="connsiteY2795" fmla="*/ 356454 h 713589"/>
                <a:gd name="connsiteX2796" fmla="*/ 571950 w 955870"/>
                <a:gd name="connsiteY2796" fmla="*/ 356454 h 713589"/>
                <a:gd name="connsiteX2797" fmla="*/ 580068 w 955870"/>
                <a:gd name="connsiteY2797" fmla="*/ 356454 h 713589"/>
                <a:gd name="connsiteX2798" fmla="*/ 580068 w 955870"/>
                <a:gd name="connsiteY2798" fmla="*/ 356454 h 713589"/>
                <a:gd name="connsiteX2799" fmla="*/ 580068 w 955870"/>
                <a:gd name="connsiteY2799" fmla="*/ 370476 h 713589"/>
                <a:gd name="connsiteX2800" fmla="*/ 567522 w 955870"/>
                <a:gd name="connsiteY2800" fmla="*/ 379332 h 713589"/>
                <a:gd name="connsiteX2801" fmla="*/ 557190 w 955870"/>
                <a:gd name="connsiteY2801" fmla="*/ 370476 h 713589"/>
                <a:gd name="connsiteX2802" fmla="*/ 557190 w 955870"/>
                <a:gd name="connsiteY2802" fmla="*/ 357192 h 713589"/>
                <a:gd name="connsiteX2803" fmla="*/ 586710 w 955870"/>
                <a:gd name="connsiteY2803" fmla="*/ 400734 h 713589"/>
                <a:gd name="connsiteX2804" fmla="*/ 586710 w 955870"/>
                <a:gd name="connsiteY2804" fmla="*/ 394830 h 713589"/>
                <a:gd name="connsiteX2805" fmla="*/ 592614 w 955870"/>
                <a:gd name="connsiteY2805" fmla="*/ 389664 h 713589"/>
                <a:gd name="connsiteX2806" fmla="*/ 599256 w 955870"/>
                <a:gd name="connsiteY2806" fmla="*/ 396306 h 713589"/>
                <a:gd name="connsiteX2807" fmla="*/ 605898 w 955870"/>
                <a:gd name="connsiteY2807" fmla="*/ 396306 h 713589"/>
                <a:gd name="connsiteX2808" fmla="*/ 598518 w 955870"/>
                <a:gd name="connsiteY2808" fmla="*/ 405900 h 713589"/>
                <a:gd name="connsiteX2809" fmla="*/ 586710 w 955870"/>
                <a:gd name="connsiteY2809" fmla="*/ 405900 h 713589"/>
                <a:gd name="connsiteX2810" fmla="*/ 588186 w 955870"/>
                <a:gd name="connsiteY2810" fmla="*/ 403686 h 713589"/>
                <a:gd name="connsiteX2811" fmla="*/ 576378 w 955870"/>
                <a:gd name="connsiteY2811" fmla="*/ 272322 h 713589"/>
                <a:gd name="connsiteX2812" fmla="*/ 566046 w 955870"/>
                <a:gd name="connsiteY2812" fmla="*/ 278226 h 713589"/>
                <a:gd name="connsiteX2813" fmla="*/ 557928 w 955870"/>
                <a:gd name="connsiteY2813" fmla="*/ 264942 h 713589"/>
                <a:gd name="connsiteX2814" fmla="*/ 569736 w 955870"/>
                <a:gd name="connsiteY2814" fmla="*/ 262728 h 713589"/>
                <a:gd name="connsiteX2815" fmla="*/ 574164 w 955870"/>
                <a:gd name="connsiteY2815" fmla="*/ 267156 h 713589"/>
                <a:gd name="connsiteX2816" fmla="*/ 577854 w 955870"/>
                <a:gd name="connsiteY2816" fmla="*/ 267156 h 713589"/>
                <a:gd name="connsiteX2817" fmla="*/ 577854 w 955870"/>
                <a:gd name="connsiteY2817" fmla="*/ 267156 h 713589"/>
                <a:gd name="connsiteX2818" fmla="*/ 586710 w 955870"/>
                <a:gd name="connsiteY2818" fmla="*/ 281178 h 713589"/>
                <a:gd name="connsiteX2819" fmla="*/ 586710 w 955870"/>
                <a:gd name="connsiteY2819" fmla="*/ 281178 h 713589"/>
                <a:gd name="connsiteX2820" fmla="*/ 594828 w 955870"/>
                <a:gd name="connsiteY2820" fmla="*/ 298890 h 713589"/>
                <a:gd name="connsiteX2821" fmla="*/ 594828 w 955870"/>
                <a:gd name="connsiteY2821" fmla="*/ 298890 h 713589"/>
                <a:gd name="connsiteX2822" fmla="*/ 586710 w 955870"/>
                <a:gd name="connsiteY2822" fmla="*/ 304056 h 713589"/>
                <a:gd name="connsiteX2823" fmla="*/ 576378 w 955870"/>
                <a:gd name="connsiteY2823" fmla="*/ 304056 h 713589"/>
                <a:gd name="connsiteX2824" fmla="*/ 569736 w 955870"/>
                <a:gd name="connsiteY2824" fmla="*/ 282654 h 713589"/>
                <a:gd name="connsiteX2825" fmla="*/ 569736 w 955870"/>
                <a:gd name="connsiteY2825" fmla="*/ 282654 h 713589"/>
                <a:gd name="connsiteX2826" fmla="*/ 577854 w 955870"/>
                <a:gd name="connsiteY2826" fmla="*/ 276012 h 713589"/>
                <a:gd name="connsiteX2827" fmla="*/ 541692 w 955870"/>
                <a:gd name="connsiteY2827" fmla="*/ 198522 h 713589"/>
                <a:gd name="connsiteX2828" fmla="*/ 541692 w 955870"/>
                <a:gd name="connsiteY2828" fmla="*/ 203688 h 713589"/>
                <a:gd name="connsiteX2829" fmla="*/ 522504 w 955870"/>
                <a:gd name="connsiteY2829" fmla="*/ 203688 h 713589"/>
                <a:gd name="connsiteX2830" fmla="*/ 513648 w 955870"/>
                <a:gd name="connsiteY2830" fmla="*/ 197046 h 713589"/>
                <a:gd name="connsiteX2831" fmla="*/ 513648 w 955870"/>
                <a:gd name="connsiteY2831" fmla="*/ 197046 h 713589"/>
                <a:gd name="connsiteX2832" fmla="*/ 540954 w 955870"/>
                <a:gd name="connsiteY2832" fmla="*/ 197046 h 713589"/>
                <a:gd name="connsiteX2833" fmla="*/ 552762 w 955870"/>
                <a:gd name="connsiteY2833" fmla="*/ 198522 h 713589"/>
                <a:gd name="connsiteX2834" fmla="*/ 563094 w 955870"/>
                <a:gd name="connsiteY2834" fmla="*/ 204426 h 713589"/>
                <a:gd name="connsiteX2835" fmla="*/ 563094 w 955870"/>
                <a:gd name="connsiteY2835" fmla="*/ 204426 h 713589"/>
                <a:gd name="connsiteX2836" fmla="*/ 571950 w 955870"/>
                <a:gd name="connsiteY2836" fmla="*/ 216234 h 713589"/>
                <a:gd name="connsiteX2837" fmla="*/ 555714 w 955870"/>
                <a:gd name="connsiteY2837" fmla="*/ 216234 h 713589"/>
                <a:gd name="connsiteX2838" fmla="*/ 543168 w 955870"/>
                <a:gd name="connsiteY2838" fmla="*/ 199260 h 713589"/>
                <a:gd name="connsiteX2839" fmla="*/ 554238 w 955870"/>
                <a:gd name="connsiteY2839" fmla="*/ 202212 h 713589"/>
                <a:gd name="connsiteX2840" fmla="*/ 588924 w 955870"/>
                <a:gd name="connsiteY2840" fmla="*/ 215496 h 713589"/>
                <a:gd name="connsiteX2841" fmla="*/ 573426 w 955870"/>
                <a:gd name="connsiteY2841" fmla="*/ 215496 h 713589"/>
                <a:gd name="connsiteX2842" fmla="*/ 563094 w 955870"/>
                <a:gd name="connsiteY2842" fmla="*/ 202950 h 713589"/>
                <a:gd name="connsiteX2843" fmla="*/ 569736 w 955870"/>
                <a:gd name="connsiteY2843" fmla="*/ 202950 h 713589"/>
                <a:gd name="connsiteX2844" fmla="*/ 577854 w 955870"/>
                <a:gd name="connsiteY2844" fmla="*/ 202950 h 713589"/>
                <a:gd name="connsiteX2845" fmla="*/ 577854 w 955870"/>
                <a:gd name="connsiteY2845" fmla="*/ 182286 h 713589"/>
                <a:gd name="connsiteX2846" fmla="*/ 577854 w 955870"/>
                <a:gd name="connsiteY2846" fmla="*/ 182286 h 713589"/>
                <a:gd name="connsiteX2847" fmla="*/ 583758 w 955870"/>
                <a:gd name="connsiteY2847" fmla="*/ 195570 h 713589"/>
                <a:gd name="connsiteX2848" fmla="*/ 583758 w 955870"/>
                <a:gd name="connsiteY2848" fmla="*/ 211806 h 713589"/>
                <a:gd name="connsiteX2849" fmla="*/ 590400 w 955870"/>
                <a:gd name="connsiteY2849" fmla="*/ 211806 h 713589"/>
                <a:gd name="connsiteX2850" fmla="*/ 590400 w 955870"/>
                <a:gd name="connsiteY2850" fmla="*/ 211806 h 713589"/>
                <a:gd name="connsiteX2851" fmla="*/ 574902 w 955870"/>
                <a:gd name="connsiteY2851" fmla="*/ 201474 h 713589"/>
                <a:gd name="connsiteX2852" fmla="*/ 554238 w 955870"/>
                <a:gd name="connsiteY2852" fmla="*/ 201474 h 713589"/>
                <a:gd name="connsiteX2853" fmla="*/ 575640 w 955870"/>
                <a:gd name="connsiteY2853" fmla="*/ 182286 h 713589"/>
                <a:gd name="connsiteX2854" fmla="*/ 576378 w 955870"/>
                <a:gd name="connsiteY2854" fmla="*/ 205164 h 713589"/>
                <a:gd name="connsiteX2855" fmla="*/ 594828 w 955870"/>
                <a:gd name="connsiteY2855" fmla="*/ 243540 h 713589"/>
                <a:gd name="connsiteX2856" fmla="*/ 594828 w 955870"/>
                <a:gd name="connsiteY2856" fmla="*/ 259038 h 713589"/>
                <a:gd name="connsiteX2857" fmla="*/ 601470 w 955870"/>
                <a:gd name="connsiteY2857" fmla="*/ 259038 h 713589"/>
                <a:gd name="connsiteX2858" fmla="*/ 609588 w 955870"/>
                <a:gd name="connsiteY2858" fmla="*/ 275274 h 713589"/>
                <a:gd name="connsiteX2859" fmla="*/ 609588 w 955870"/>
                <a:gd name="connsiteY2859" fmla="*/ 275274 h 713589"/>
                <a:gd name="connsiteX2860" fmla="*/ 614016 w 955870"/>
                <a:gd name="connsiteY2860" fmla="*/ 291510 h 713589"/>
                <a:gd name="connsiteX2861" fmla="*/ 619920 w 955870"/>
                <a:gd name="connsiteY2861" fmla="*/ 295200 h 713589"/>
                <a:gd name="connsiteX2862" fmla="*/ 601470 w 955870"/>
                <a:gd name="connsiteY2862" fmla="*/ 309960 h 713589"/>
                <a:gd name="connsiteX2863" fmla="*/ 601470 w 955870"/>
                <a:gd name="connsiteY2863" fmla="*/ 309960 h 713589"/>
                <a:gd name="connsiteX2864" fmla="*/ 585234 w 955870"/>
                <a:gd name="connsiteY2864" fmla="*/ 298152 h 713589"/>
                <a:gd name="connsiteX2865" fmla="*/ 588924 w 955870"/>
                <a:gd name="connsiteY2865" fmla="*/ 294462 h 713589"/>
                <a:gd name="connsiteX2866" fmla="*/ 593352 w 955870"/>
                <a:gd name="connsiteY2866" fmla="*/ 294462 h 713589"/>
                <a:gd name="connsiteX2867" fmla="*/ 610326 w 955870"/>
                <a:gd name="connsiteY2867" fmla="*/ 285606 h 713589"/>
                <a:gd name="connsiteX2868" fmla="*/ 587448 w 955870"/>
                <a:gd name="connsiteY2868" fmla="*/ 292248 h 713589"/>
                <a:gd name="connsiteX2869" fmla="*/ 580068 w 955870"/>
                <a:gd name="connsiteY2869" fmla="*/ 276012 h 713589"/>
                <a:gd name="connsiteX2870" fmla="*/ 584496 w 955870"/>
                <a:gd name="connsiteY2870" fmla="*/ 276012 h 713589"/>
                <a:gd name="connsiteX2871" fmla="*/ 602208 w 955870"/>
                <a:gd name="connsiteY2871" fmla="*/ 265680 h 713589"/>
                <a:gd name="connsiteX2872" fmla="*/ 580806 w 955870"/>
                <a:gd name="connsiteY2872" fmla="*/ 274536 h 713589"/>
                <a:gd name="connsiteX2873" fmla="*/ 571212 w 955870"/>
                <a:gd name="connsiteY2873" fmla="*/ 261252 h 713589"/>
                <a:gd name="connsiteX2874" fmla="*/ 571212 w 955870"/>
                <a:gd name="connsiteY2874" fmla="*/ 261252 h 713589"/>
                <a:gd name="connsiteX2875" fmla="*/ 597042 w 955870"/>
                <a:gd name="connsiteY2875" fmla="*/ 256086 h 713589"/>
                <a:gd name="connsiteX2876" fmla="*/ 571950 w 955870"/>
                <a:gd name="connsiteY2876" fmla="*/ 264204 h 713589"/>
                <a:gd name="connsiteX2877" fmla="*/ 569736 w 955870"/>
                <a:gd name="connsiteY2877" fmla="*/ 256086 h 713589"/>
                <a:gd name="connsiteX2878" fmla="*/ 569736 w 955870"/>
                <a:gd name="connsiteY2878" fmla="*/ 256086 h 713589"/>
                <a:gd name="connsiteX2879" fmla="*/ 585234 w 955870"/>
                <a:gd name="connsiteY2879" fmla="*/ 245016 h 713589"/>
                <a:gd name="connsiteX2880" fmla="*/ 596304 w 955870"/>
                <a:gd name="connsiteY2880" fmla="*/ 247230 h 713589"/>
                <a:gd name="connsiteX2881" fmla="*/ 569736 w 955870"/>
                <a:gd name="connsiteY2881" fmla="*/ 262728 h 713589"/>
                <a:gd name="connsiteX2882" fmla="*/ 560880 w 955870"/>
                <a:gd name="connsiteY2882" fmla="*/ 267894 h 713589"/>
                <a:gd name="connsiteX2883" fmla="*/ 546120 w 955870"/>
                <a:gd name="connsiteY2883" fmla="*/ 256086 h 713589"/>
                <a:gd name="connsiteX2884" fmla="*/ 546120 w 955870"/>
                <a:gd name="connsiteY2884" fmla="*/ 256086 h 713589"/>
                <a:gd name="connsiteX2885" fmla="*/ 550548 w 955870"/>
                <a:gd name="connsiteY2885" fmla="*/ 256086 h 713589"/>
                <a:gd name="connsiteX2886" fmla="*/ 557190 w 955870"/>
                <a:gd name="connsiteY2886" fmla="*/ 256086 h 713589"/>
                <a:gd name="connsiteX2887" fmla="*/ 569736 w 955870"/>
                <a:gd name="connsiteY2887" fmla="*/ 256086 h 713589"/>
                <a:gd name="connsiteX2888" fmla="*/ 569736 w 955870"/>
                <a:gd name="connsiteY2888" fmla="*/ 256086 h 713589"/>
                <a:gd name="connsiteX2889" fmla="*/ 569736 w 955870"/>
                <a:gd name="connsiteY2889" fmla="*/ 262728 h 713589"/>
                <a:gd name="connsiteX2890" fmla="*/ 527670 w 955870"/>
                <a:gd name="connsiteY2890" fmla="*/ 225828 h 713589"/>
                <a:gd name="connsiteX2891" fmla="*/ 534312 w 955870"/>
                <a:gd name="connsiteY2891" fmla="*/ 225828 h 713589"/>
                <a:gd name="connsiteX2892" fmla="*/ 534312 w 955870"/>
                <a:gd name="connsiteY2892" fmla="*/ 225828 h 713589"/>
                <a:gd name="connsiteX2893" fmla="*/ 544644 w 955870"/>
                <a:gd name="connsiteY2893" fmla="*/ 245016 h 713589"/>
                <a:gd name="connsiteX2894" fmla="*/ 549072 w 955870"/>
                <a:gd name="connsiteY2894" fmla="*/ 245016 h 713589"/>
                <a:gd name="connsiteX2895" fmla="*/ 544644 w 955870"/>
                <a:gd name="connsiteY2895" fmla="*/ 245016 h 713589"/>
                <a:gd name="connsiteX2896" fmla="*/ 525456 w 955870"/>
                <a:gd name="connsiteY2896" fmla="*/ 225828 h 713589"/>
                <a:gd name="connsiteX2897" fmla="*/ 527670 w 955870"/>
                <a:gd name="connsiteY2897" fmla="*/ 221400 h 713589"/>
                <a:gd name="connsiteX2898" fmla="*/ 527670 w 955870"/>
                <a:gd name="connsiteY2898" fmla="*/ 213282 h 713589"/>
                <a:gd name="connsiteX2899" fmla="*/ 527670 w 955870"/>
                <a:gd name="connsiteY2899" fmla="*/ 213282 h 713589"/>
                <a:gd name="connsiteX2900" fmla="*/ 533574 w 955870"/>
                <a:gd name="connsiteY2900" fmla="*/ 213282 h 713589"/>
                <a:gd name="connsiteX2901" fmla="*/ 546858 w 955870"/>
                <a:gd name="connsiteY2901" fmla="*/ 208116 h 713589"/>
                <a:gd name="connsiteX2902" fmla="*/ 552762 w 955870"/>
                <a:gd name="connsiteY2902" fmla="*/ 216972 h 713589"/>
                <a:gd name="connsiteX2903" fmla="*/ 527670 w 955870"/>
                <a:gd name="connsiteY2903" fmla="*/ 222876 h 713589"/>
                <a:gd name="connsiteX2904" fmla="*/ 527670 w 955870"/>
                <a:gd name="connsiteY2904" fmla="*/ 222876 h 713589"/>
                <a:gd name="connsiteX2905" fmla="*/ 521766 w 955870"/>
                <a:gd name="connsiteY2905" fmla="*/ 208116 h 713589"/>
                <a:gd name="connsiteX2906" fmla="*/ 528408 w 955870"/>
                <a:gd name="connsiteY2906" fmla="*/ 213282 h 713589"/>
                <a:gd name="connsiteX2907" fmla="*/ 528408 w 955870"/>
                <a:gd name="connsiteY2907" fmla="*/ 219186 h 713589"/>
                <a:gd name="connsiteX2908" fmla="*/ 517338 w 955870"/>
                <a:gd name="connsiteY2908" fmla="*/ 208116 h 713589"/>
                <a:gd name="connsiteX2909" fmla="*/ 548334 w 955870"/>
                <a:gd name="connsiteY2909" fmla="*/ 245754 h 713589"/>
                <a:gd name="connsiteX2910" fmla="*/ 538740 w 955870"/>
                <a:gd name="connsiteY2910" fmla="*/ 227304 h 713589"/>
                <a:gd name="connsiteX2911" fmla="*/ 554976 w 955870"/>
                <a:gd name="connsiteY2911" fmla="*/ 218448 h 713589"/>
                <a:gd name="connsiteX2912" fmla="*/ 560142 w 955870"/>
                <a:gd name="connsiteY2912" fmla="*/ 218448 h 713589"/>
                <a:gd name="connsiteX2913" fmla="*/ 560142 w 955870"/>
                <a:gd name="connsiteY2913" fmla="*/ 218448 h 713589"/>
                <a:gd name="connsiteX2914" fmla="*/ 566784 w 955870"/>
                <a:gd name="connsiteY2914" fmla="*/ 230994 h 713589"/>
                <a:gd name="connsiteX2915" fmla="*/ 543906 w 955870"/>
                <a:gd name="connsiteY2915" fmla="*/ 245754 h 713589"/>
                <a:gd name="connsiteX2916" fmla="*/ 626562 w 955870"/>
                <a:gd name="connsiteY2916" fmla="*/ 307746 h 713589"/>
                <a:gd name="connsiteX2917" fmla="*/ 626562 w 955870"/>
                <a:gd name="connsiteY2917" fmla="*/ 307746 h 713589"/>
                <a:gd name="connsiteX2918" fmla="*/ 630252 w 955870"/>
                <a:gd name="connsiteY2918" fmla="*/ 300366 h 713589"/>
                <a:gd name="connsiteX2919" fmla="*/ 638370 w 955870"/>
                <a:gd name="connsiteY2919" fmla="*/ 300366 h 713589"/>
                <a:gd name="connsiteX2920" fmla="*/ 650916 w 955870"/>
                <a:gd name="connsiteY2920" fmla="*/ 300366 h 713589"/>
                <a:gd name="connsiteX2921" fmla="*/ 654606 w 955870"/>
                <a:gd name="connsiteY2921" fmla="*/ 321030 h 713589"/>
                <a:gd name="connsiteX2922" fmla="*/ 625758 w 955870"/>
                <a:gd name="connsiteY2922" fmla="*/ 316381 h 713589"/>
                <a:gd name="connsiteX2923" fmla="*/ 622134 w 955870"/>
                <a:gd name="connsiteY2923" fmla="*/ 307746 h 713589"/>
                <a:gd name="connsiteX2924" fmla="*/ 626562 w 955870"/>
                <a:gd name="connsiteY2924" fmla="*/ 296676 h 713589"/>
                <a:gd name="connsiteX2925" fmla="*/ 622872 w 955870"/>
                <a:gd name="connsiteY2925" fmla="*/ 281916 h 713589"/>
                <a:gd name="connsiteX2926" fmla="*/ 628038 w 955870"/>
                <a:gd name="connsiteY2926" fmla="*/ 281916 h 713589"/>
                <a:gd name="connsiteX2927" fmla="*/ 645012 w 955870"/>
                <a:gd name="connsiteY2927" fmla="*/ 274536 h 713589"/>
                <a:gd name="connsiteX2928" fmla="*/ 643536 w 955870"/>
                <a:gd name="connsiteY2928" fmla="*/ 300366 h 713589"/>
                <a:gd name="connsiteX2929" fmla="*/ 619182 w 955870"/>
                <a:gd name="connsiteY2929" fmla="*/ 296676 h 713589"/>
                <a:gd name="connsiteX2930" fmla="*/ 621396 w 955870"/>
                <a:gd name="connsiteY2930" fmla="*/ 280440 h 713589"/>
                <a:gd name="connsiteX2931" fmla="*/ 614016 w 955870"/>
                <a:gd name="connsiteY2931" fmla="*/ 264942 h 713589"/>
                <a:gd name="connsiteX2932" fmla="*/ 614016 w 955870"/>
                <a:gd name="connsiteY2932" fmla="*/ 264942 h 713589"/>
                <a:gd name="connsiteX2933" fmla="*/ 632466 w 955870"/>
                <a:gd name="connsiteY2933" fmla="*/ 251658 h 713589"/>
                <a:gd name="connsiteX2934" fmla="*/ 643536 w 955870"/>
                <a:gd name="connsiteY2934" fmla="*/ 275274 h 713589"/>
                <a:gd name="connsiteX2935" fmla="*/ 614016 w 955870"/>
                <a:gd name="connsiteY2935" fmla="*/ 280440 h 713589"/>
                <a:gd name="connsiteX2936" fmla="*/ 615492 w 955870"/>
                <a:gd name="connsiteY2936" fmla="*/ 264204 h 713589"/>
                <a:gd name="connsiteX2937" fmla="*/ 607374 w 955870"/>
                <a:gd name="connsiteY2937" fmla="*/ 264204 h 713589"/>
                <a:gd name="connsiteX2938" fmla="*/ 607374 w 955870"/>
                <a:gd name="connsiteY2938" fmla="*/ 250182 h 713589"/>
                <a:gd name="connsiteX2939" fmla="*/ 607374 w 955870"/>
                <a:gd name="connsiteY2939" fmla="*/ 250182 h 713589"/>
                <a:gd name="connsiteX2940" fmla="*/ 625086 w 955870"/>
                <a:gd name="connsiteY2940" fmla="*/ 238374 h 713589"/>
                <a:gd name="connsiteX2941" fmla="*/ 625086 w 955870"/>
                <a:gd name="connsiteY2941" fmla="*/ 238374 h 713589"/>
                <a:gd name="connsiteX2942" fmla="*/ 633942 w 955870"/>
                <a:gd name="connsiteY2942" fmla="*/ 252396 h 713589"/>
                <a:gd name="connsiteX2943" fmla="*/ 608112 w 955870"/>
                <a:gd name="connsiteY2943" fmla="*/ 264204 h 713589"/>
                <a:gd name="connsiteX2944" fmla="*/ 605160 w 955870"/>
                <a:gd name="connsiteY2944" fmla="*/ 246492 h 713589"/>
                <a:gd name="connsiteX2945" fmla="*/ 591138 w 955870"/>
                <a:gd name="connsiteY2945" fmla="*/ 236160 h 713589"/>
                <a:gd name="connsiteX2946" fmla="*/ 591138 w 955870"/>
                <a:gd name="connsiteY2946" fmla="*/ 236160 h 713589"/>
                <a:gd name="connsiteX2947" fmla="*/ 595566 w 955870"/>
                <a:gd name="connsiteY2947" fmla="*/ 242802 h 713589"/>
                <a:gd name="connsiteX2948" fmla="*/ 572408 w 955870"/>
                <a:gd name="connsiteY2948" fmla="*/ 256942 h 713589"/>
                <a:gd name="connsiteX2949" fmla="*/ 569736 w 955870"/>
                <a:gd name="connsiteY2949" fmla="*/ 256086 h 713589"/>
                <a:gd name="connsiteX2950" fmla="*/ 553500 w 955870"/>
                <a:gd name="connsiteY2950" fmla="*/ 246492 h 713589"/>
                <a:gd name="connsiteX2951" fmla="*/ 569736 w 955870"/>
                <a:gd name="connsiteY2951" fmla="*/ 235422 h 713589"/>
                <a:gd name="connsiteX2952" fmla="*/ 576378 w 955870"/>
                <a:gd name="connsiteY2952" fmla="*/ 235422 h 713589"/>
                <a:gd name="connsiteX2953" fmla="*/ 576378 w 955870"/>
                <a:gd name="connsiteY2953" fmla="*/ 235422 h 713589"/>
                <a:gd name="connsiteX2954" fmla="*/ 592614 w 955870"/>
                <a:gd name="connsiteY2954" fmla="*/ 225090 h 713589"/>
                <a:gd name="connsiteX2955" fmla="*/ 574164 w 955870"/>
                <a:gd name="connsiteY2955" fmla="*/ 234684 h 713589"/>
                <a:gd name="connsiteX2956" fmla="*/ 561618 w 955870"/>
                <a:gd name="connsiteY2956" fmla="*/ 219924 h 713589"/>
                <a:gd name="connsiteX2957" fmla="*/ 561618 w 955870"/>
                <a:gd name="connsiteY2957" fmla="*/ 219924 h 713589"/>
                <a:gd name="connsiteX2958" fmla="*/ 571212 w 955870"/>
                <a:gd name="connsiteY2958" fmla="*/ 219924 h 713589"/>
                <a:gd name="connsiteX2959" fmla="*/ 571212 w 955870"/>
                <a:gd name="connsiteY2959" fmla="*/ 219924 h 713589"/>
                <a:gd name="connsiteX2960" fmla="*/ 576378 w 955870"/>
                <a:gd name="connsiteY2960" fmla="*/ 219924 h 713589"/>
                <a:gd name="connsiteX2961" fmla="*/ 586710 w 955870"/>
                <a:gd name="connsiteY2961" fmla="*/ 219924 h 713589"/>
                <a:gd name="connsiteX2962" fmla="*/ 586710 w 955870"/>
                <a:gd name="connsiteY2962" fmla="*/ 225090 h 713589"/>
                <a:gd name="connsiteX2963" fmla="*/ 586710 w 955870"/>
                <a:gd name="connsiteY2963" fmla="*/ 225090 h 713589"/>
                <a:gd name="connsiteX2964" fmla="*/ 586710 w 955870"/>
                <a:gd name="connsiteY2964" fmla="*/ 225090 h 713589"/>
                <a:gd name="connsiteX2965" fmla="*/ 586710 w 955870"/>
                <a:gd name="connsiteY2965" fmla="*/ 225090 h 713589"/>
                <a:gd name="connsiteX2966" fmla="*/ 591876 w 955870"/>
                <a:gd name="connsiteY2966" fmla="*/ 225090 h 713589"/>
                <a:gd name="connsiteX2967" fmla="*/ 600732 w 955870"/>
                <a:gd name="connsiteY2967" fmla="*/ 221400 h 713589"/>
                <a:gd name="connsiteX2968" fmla="*/ 587448 w 955870"/>
                <a:gd name="connsiteY2968" fmla="*/ 221400 h 713589"/>
                <a:gd name="connsiteX2969" fmla="*/ 583758 w 955870"/>
                <a:gd name="connsiteY2969" fmla="*/ 210330 h 713589"/>
                <a:gd name="connsiteX2970" fmla="*/ 595566 w 955870"/>
                <a:gd name="connsiteY2970" fmla="*/ 204426 h 713589"/>
                <a:gd name="connsiteX2971" fmla="*/ 574902 w 955870"/>
                <a:gd name="connsiteY2971" fmla="*/ 204426 h 713589"/>
                <a:gd name="connsiteX2972" fmla="*/ 574902 w 955870"/>
                <a:gd name="connsiteY2972" fmla="*/ 189666 h 713589"/>
                <a:gd name="connsiteX2973" fmla="*/ 580068 w 955870"/>
                <a:gd name="connsiteY2973" fmla="*/ 189666 h 713589"/>
                <a:gd name="connsiteX2974" fmla="*/ 591876 w 955870"/>
                <a:gd name="connsiteY2974" fmla="*/ 189666 h 713589"/>
                <a:gd name="connsiteX2975" fmla="*/ 607374 w 955870"/>
                <a:gd name="connsiteY2975" fmla="*/ 232470 h 713589"/>
                <a:gd name="connsiteX2976" fmla="*/ 597780 w 955870"/>
                <a:gd name="connsiteY2976" fmla="*/ 246492 h 713589"/>
                <a:gd name="connsiteX2977" fmla="*/ 605160 w 955870"/>
                <a:gd name="connsiteY2977" fmla="*/ 189666 h 713589"/>
                <a:gd name="connsiteX2978" fmla="*/ 605160 w 955870"/>
                <a:gd name="connsiteY2978" fmla="*/ 193356 h 713589"/>
                <a:gd name="connsiteX2979" fmla="*/ 588186 w 955870"/>
                <a:gd name="connsiteY2979" fmla="*/ 193356 h 713589"/>
                <a:gd name="connsiteX2980" fmla="*/ 582282 w 955870"/>
                <a:gd name="connsiteY2980" fmla="*/ 179334 h 713589"/>
                <a:gd name="connsiteX2981" fmla="*/ 582282 w 955870"/>
                <a:gd name="connsiteY2981" fmla="*/ 179334 h 713589"/>
                <a:gd name="connsiteX2982" fmla="*/ 594090 w 955870"/>
                <a:gd name="connsiteY2982" fmla="*/ 183762 h 713589"/>
                <a:gd name="connsiteX2983" fmla="*/ 605160 w 955870"/>
                <a:gd name="connsiteY2983" fmla="*/ 183762 h 713589"/>
                <a:gd name="connsiteX2984" fmla="*/ 605160 w 955870"/>
                <a:gd name="connsiteY2984" fmla="*/ 191880 h 713589"/>
                <a:gd name="connsiteX2985" fmla="*/ 605160 w 955870"/>
                <a:gd name="connsiteY2985" fmla="*/ 191880 h 713589"/>
                <a:gd name="connsiteX2986" fmla="*/ 605160 w 955870"/>
                <a:gd name="connsiteY2986" fmla="*/ 170478 h 713589"/>
                <a:gd name="connsiteX2987" fmla="*/ 605160 w 955870"/>
                <a:gd name="connsiteY2987" fmla="*/ 170478 h 713589"/>
                <a:gd name="connsiteX2988" fmla="*/ 605160 w 955870"/>
                <a:gd name="connsiteY2988" fmla="*/ 163098 h 713589"/>
                <a:gd name="connsiteX2989" fmla="*/ 614016 w 955870"/>
                <a:gd name="connsiteY2989" fmla="*/ 166788 h 713589"/>
                <a:gd name="connsiteX2990" fmla="*/ 620658 w 955870"/>
                <a:gd name="connsiteY2990" fmla="*/ 166788 h 713589"/>
                <a:gd name="connsiteX2991" fmla="*/ 620658 w 955870"/>
                <a:gd name="connsiteY2991" fmla="*/ 172692 h 713589"/>
                <a:gd name="connsiteX2992" fmla="*/ 620658 w 955870"/>
                <a:gd name="connsiteY2992" fmla="*/ 180072 h 713589"/>
                <a:gd name="connsiteX2993" fmla="*/ 605160 w 955870"/>
                <a:gd name="connsiteY2993" fmla="*/ 190404 h 713589"/>
                <a:gd name="connsiteX2994" fmla="*/ 605160 w 955870"/>
                <a:gd name="connsiteY2994" fmla="*/ 166788 h 713589"/>
                <a:gd name="connsiteX2995" fmla="*/ 587448 w 955870"/>
                <a:gd name="connsiteY2995" fmla="*/ 166788 h 713589"/>
                <a:gd name="connsiteX2996" fmla="*/ 594828 w 955870"/>
                <a:gd name="connsiteY2996" fmla="*/ 160146 h 713589"/>
                <a:gd name="connsiteX2997" fmla="*/ 606636 w 955870"/>
                <a:gd name="connsiteY2997" fmla="*/ 160146 h 713589"/>
                <a:gd name="connsiteX2998" fmla="*/ 603684 w 955870"/>
                <a:gd name="connsiteY2998" fmla="*/ 166788 h 713589"/>
                <a:gd name="connsiteX2999" fmla="*/ 595566 w 955870"/>
                <a:gd name="connsiteY2999" fmla="*/ 166788 h 713589"/>
                <a:gd name="connsiteX3000" fmla="*/ 605160 w 955870"/>
                <a:gd name="connsiteY3000" fmla="*/ 166788 h 713589"/>
                <a:gd name="connsiteX3001" fmla="*/ 605160 w 955870"/>
                <a:gd name="connsiteY3001" fmla="*/ 180072 h 713589"/>
                <a:gd name="connsiteX3002" fmla="*/ 605160 w 955870"/>
                <a:gd name="connsiteY3002" fmla="*/ 180072 h 713589"/>
                <a:gd name="connsiteX3003" fmla="*/ 582282 w 955870"/>
                <a:gd name="connsiteY3003" fmla="*/ 180072 h 713589"/>
                <a:gd name="connsiteX3004" fmla="*/ 582282 w 955870"/>
                <a:gd name="connsiteY3004" fmla="*/ 180072 h 713589"/>
                <a:gd name="connsiteX3005" fmla="*/ 582282 w 955870"/>
                <a:gd name="connsiteY3005" fmla="*/ 180072 h 713589"/>
                <a:gd name="connsiteX3006" fmla="*/ 588924 w 955870"/>
                <a:gd name="connsiteY3006" fmla="*/ 169740 h 713589"/>
                <a:gd name="connsiteX3007" fmla="*/ 630990 w 955870"/>
                <a:gd name="connsiteY3007" fmla="*/ 174906 h 713589"/>
                <a:gd name="connsiteX3008" fmla="*/ 630990 w 955870"/>
                <a:gd name="connsiteY3008" fmla="*/ 174906 h 713589"/>
                <a:gd name="connsiteX3009" fmla="*/ 619920 w 955870"/>
                <a:gd name="connsiteY3009" fmla="*/ 174906 h 713589"/>
                <a:gd name="connsiteX3010" fmla="*/ 619920 w 955870"/>
                <a:gd name="connsiteY3010" fmla="*/ 174906 h 713589"/>
                <a:gd name="connsiteX3011" fmla="*/ 619920 w 955870"/>
                <a:gd name="connsiteY3011" fmla="*/ 169002 h 713589"/>
                <a:gd name="connsiteX3012" fmla="*/ 629514 w 955870"/>
                <a:gd name="connsiteY3012" fmla="*/ 177120 h 713589"/>
                <a:gd name="connsiteX3013" fmla="*/ 623610 w 955870"/>
                <a:gd name="connsiteY3013" fmla="*/ 167526 h 713589"/>
                <a:gd name="connsiteX3014" fmla="*/ 623610 w 955870"/>
                <a:gd name="connsiteY3014" fmla="*/ 167526 h 713589"/>
                <a:gd name="connsiteX3015" fmla="*/ 623610 w 955870"/>
                <a:gd name="connsiteY3015" fmla="*/ 167526 h 713589"/>
                <a:gd name="connsiteX3016" fmla="*/ 640584 w 955870"/>
                <a:gd name="connsiteY3016" fmla="*/ 167526 h 713589"/>
                <a:gd name="connsiteX3017" fmla="*/ 643536 w 955870"/>
                <a:gd name="connsiteY3017" fmla="*/ 167526 h 713589"/>
                <a:gd name="connsiteX3018" fmla="*/ 627300 w 955870"/>
                <a:gd name="connsiteY3018" fmla="*/ 173430 h 713589"/>
                <a:gd name="connsiteX3019" fmla="*/ 622134 w 955870"/>
                <a:gd name="connsiteY3019" fmla="*/ 169740 h 713589"/>
                <a:gd name="connsiteX3020" fmla="*/ 569736 w 955870"/>
                <a:gd name="connsiteY3020" fmla="*/ 288558 h 713589"/>
                <a:gd name="connsiteX3021" fmla="*/ 574902 w 955870"/>
                <a:gd name="connsiteY3021" fmla="*/ 304794 h 713589"/>
                <a:gd name="connsiteX3022" fmla="*/ 574902 w 955870"/>
                <a:gd name="connsiteY3022" fmla="*/ 304794 h 713589"/>
                <a:gd name="connsiteX3023" fmla="*/ 574902 w 955870"/>
                <a:gd name="connsiteY3023" fmla="*/ 326196 h 713589"/>
                <a:gd name="connsiteX3024" fmla="*/ 574902 w 955870"/>
                <a:gd name="connsiteY3024" fmla="*/ 326196 h 713589"/>
                <a:gd name="connsiteX3025" fmla="*/ 560142 w 955870"/>
                <a:gd name="connsiteY3025" fmla="*/ 307008 h 713589"/>
                <a:gd name="connsiteX3026" fmla="*/ 569736 w 955870"/>
                <a:gd name="connsiteY3026" fmla="*/ 288558 h 713589"/>
                <a:gd name="connsiteX3027" fmla="*/ 553500 w 955870"/>
                <a:gd name="connsiteY3027" fmla="*/ 338004 h 713589"/>
                <a:gd name="connsiteX3028" fmla="*/ 553500 w 955870"/>
                <a:gd name="connsiteY3028" fmla="*/ 338004 h 713589"/>
                <a:gd name="connsiteX3029" fmla="*/ 553500 w 955870"/>
                <a:gd name="connsiteY3029" fmla="*/ 356454 h 713589"/>
                <a:gd name="connsiteX3030" fmla="*/ 559404 w 955870"/>
                <a:gd name="connsiteY3030" fmla="*/ 356454 h 713589"/>
                <a:gd name="connsiteX3031" fmla="*/ 559404 w 955870"/>
                <a:gd name="connsiteY3031" fmla="*/ 369738 h 713589"/>
                <a:gd name="connsiteX3032" fmla="*/ 559404 w 955870"/>
                <a:gd name="connsiteY3032" fmla="*/ 374166 h 713589"/>
                <a:gd name="connsiteX3033" fmla="*/ 551286 w 955870"/>
                <a:gd name="connsiteY3033" fmla="*/ 380808 h 713589"/>
                <a:gd name="connsiteX3034" fmla="*/ 543906 w 955870"/>
                <a:gd name="connsiteY3034" fmla="*/ 359406 h 713589"/>
                <a:gd name="connsiteX3035" fmla="*/ 543906 w 955870"/>
                <a:gd name="connsiteY3035" fmla="*/ 359406 h 713589"/>
                <a:gd name="connsiteX3036" fmla="*/ 551286 w 955870"/>
                <a:gd name="connsiteY3036" fmla="*/ 352764 h 713589"/>
                <a:gd name="connsiteX3037" fmla="*/ 543906 w 955870"/>
                <a:gd name="connsiteY3037" fmla="*/ 359406 h 713589"/>
                <a:gd name="connsiteX3038" fmla="*/ 536526 w 955870"/>
                <a:gd name="connsiteY3038" fmla="*/ 359406 h 713589"/>
                <a:gd name="connsiteX3039" fmla="*/ 536526 w 955870"/>
                <a:gd name="connsiteY3039" fmla="*/ 347598 h 713589"/>
                <a:gd name="connsiteX3040" fmla="*/ 543168 w 955870"/>
                <a:gd name="connsiteY3040" fmla="*/ 336528 h 713589"/>
                <a:gd name="connsiteX3041" fmla="*/ 552762 w 955870"/>
                <a:gd name="connsiteY3041" fmla="*/ 336528 h 713589"/>
                <a:gd name="connsiteX3042" fmla="*/ 529146 w 955870"/>
                <a:gd name="connsiteY3042" fmla="*/ 329886 h 713589"/>
                <a:gd name="connsiteX3043" fmla="*/ 522504 w 955870"/>
                <a:gd name="connsiteY3043" fmla="*/ 329886 h 713589"/>
                <a:gd name="connsiteX3044" fmla="*/ 515124 w 955870"/>
                <a:gd name="connsiteY3044" fmla="*/ 329886 h 713589"/>
                <a:gd name="connsiteX3045" fmla="*/ 495936 w 955870"/>
                <a:gd name="connsiteY3045" fmla="*/ 321030 h 713589"/>
                <a:gd name="connsiteX3046" fmla="*/ 505530 w 955870"/>
                <a:gd name="connsiteY3046" fmla="*/ 321030 h 713589"/>
                <a:gd name="connsiteX3047" fmla="*/ 512172 w 955870"/>
                <a:gd name="connsiteY3047" fmla="*/ 321030 h 713589"/>
                <a:gd name="connsiteX3048" fmla="*/ 529146 w 955870"/>
                <a:gd name="connsiteY3048" fmla="*/ 329886 h 713589"/>
                <a:gd name="connsiteX3049" fmla="*/ 210330 w 955870"/>
                <a:gd name="connsiteY3049" fmla="*/ 526932 h 713589"/>
                <a:gd name="connsiteX3050" fmla="*/ 210330 w 955870"/>
                <a:gd name="connsiteY3050" fmla="*/ 530622 h 713589"/>
                <a:gd name="connsiteX3051" fmla="*/ 215496 w 955870"/>
                <a:gd name="connsiteY3051" fmla="*/ 535050 h 713589"/>
                <a:gd name="connsiteX3052" fmla="*/ 209592 w 955870"/>
                <a:gd name="connsiteY3052" fmla="*/ 539478 h 713589"/>
                <a:gd name="connsiteX3053" fmla="*/ 200736 w 955870"/>
                <a:gd name="connsiteY3053" fmla="*/ 535788 h 713589"/>
                <a:gd name="connsiteX3054" fmla="*/ 200736 w 955870"/>
                <a:gd name="connsiteY3054" fmla="*/ 530622 h 713589"/>
                <a:gd name="connsiteX3055" fmla="*/ 200736 w 955870"/>
                <a:gd name="connsiteY3055" fmla="*/ 530622 h 713589"/>
                <a:gd name="connsiteX3056" fmla="*/ 179334 w 955870"/>
                <a:gd name="connsiteY3056" fmla="*/ 551286 h 713589"/>
                <a:gd name="connsiteX3057" fmla="*/ 179334 w 955870"/>
                <a:gd name="connsiteY3057" fmla="*/ 554976 h 713589"/>
                <a:gd name="connsiteX3058" fmla="*/ 173430 w 955870"/>
                <a:gd name="connsiteY3058" fmla="*/ 559404 h 713589"/>
                <a:gd name="connsiteX3059" fmla="*/ 173430 w 955870"/>
                <a:gd name="connsiteY3059" fmla="*/ 559404 h 713589"/>
                <a:gd name="connsiteX3060" fmla="*/ 170302 w 955870"/>
                <a:gd name="connsiteY3060" fmla="*/ 551662 h 713589"/>
                <a:gd name="connsiteX3061" fmla="*/ 170478 w 955870"/>
                <a:gd name="connsiteY3061" fmla="*/ 551286 h 713589"/>
                <a:gd name="connsiteX3062" fmla="*/ 170478 w 955870"/>
                <a:gd name="connsiteY3062" fmla="*/ 551286 h 713589"/>
                <a:gd name="connsiteX3063" fmla="*/ 170478 w 955870"/>
                <a:gd name="connsiteY3063" fmla="*/ 551286 h 713589"/>
                <a:gd name="connsiteX3064" fmla="*/ 179334 w 955870"/>
                <a:gd name="connsiteY3064" fmla="*/ 546858 h 713589"/>
                <a:gd name="connsiteX3065" fmla="*/ 179334 w 955870"/>
                <a:gd name="connsiteY3065" fmla="*/ 551286 h 713589"/>
                <a:gd name="connsiteX3066" fmla="*/ 150552 w 955870"/>
                <a:gd name="connsiteY3066" fmla="*/ 562356 h 713589"/>
                <a:gd name="connsiteX3067" fmla="*/ 150552 w 955870"/>
                <a:gd name="connsiteY3067" fmla="*/ 566784 h 713589"/>
                <a:gd name="connsiteX3068" fmla="*/ 150552 w 955870"/>
                <a:gd name="connsiteY3068" fmla="*/ 566784 h 713589"/>
                <a:gd name="connsiteX3069" fmla="*/ 139482 w 955870"/>
                <a:gd name="connsiteY3069" fmla="*/ 566784 h 713589"/>
                <a:gd name="connsiteX3070" fmla="*/ 139482 w 955870"/>
                <a:gd name="connsiteY3070" fmla="*/ 566784 h 713589"/>
                <a:gd name="connsiteX3071" fmla="*/ 138744 w 955870"/>
                <a:gd name="connsiteY3071" fmla="*/ 569736 h 713589"/>
                <a:gd name="connsiteX3072" fmla="*/ 138744 w 955870"/>
                <a:gd name="connsiteY3072" fmla="*/ 569736 h 713589"/>
                <a:gd name="connsiteX3073" fmla="*/ 126936 w 955870"/>
                <a:gd name="connsiteY3073" fmla="*/ 569736 h 713589"/>
                <a:gd name="connsiteX3074" fmla="*/ 126936 w 955870"/>
                <a:gd name="connsiteY3074" fmla="*/ 569736 h 713589"/>
                <a:gd name="connsiteX3075" fmla="*/ 137268 w 955870"/>
                <a:gd name="connsiteY3075" fmla="*/ 564570 h 713589"/>
                <a:gd name="connsiteX3076" fmla="*/ 111438 w 955870"/>
                <a:gd name="connsiteY3076" fmla="*/ 585234 h 713589"/>
                <a:gd name="connsiteX3077" fmla="*/ 111438 w 955870"/>
                <a:gd name="connsiteY3077" fmla="*/ 585234 h 713589"/>
                <a:gd name="connsiteX3078" fmla="*/ 111438 w 955870"/>
                <a:gd name="connsiteY3078" fmla="*/ 589662 h 713589"/>
                <a:gd name="connsiteX3079" fmla="*/ 111438 w 955870"/>
                <a:gd name="connsiteY3079" fmla="*/ 589662 h 713589"/>
                <a:gd name="connsiteX3080" fmla="*/ 104058 w 955870"/>
                <a:gd name="connsiteY3080" fmla="*/ 589662 h 713589"/>
                <a:gd name="connsiteX3081" fmla="*/ 109962 w 955870"/>
                <a:gd name="connsiteY3081" fmla="*/ 581544 h 713589"/>
                <a:gd name="connsiteX3082" fmla="*/ 111438 w 955870"/>
                <a:gd name="connsiteY3082" fmla="*/ 592614 h 713589"/>
                <a:gd name="connsiteX3083" fmla="*/ 111438 w 955870"/>
                <a:gd name="connsiteY3083" fmla="*/ 592614 h 713589"/>
                <a:gd name="connsiteX3084" fmla="*/ 111438 w 955870"/>
                <a:gd name="connsiteY3084" fmla="*/ 592614 h 713589"/>
                <a:gd name="connsiteX3085" fmla="*/ 111438 w 955870"/>
                <a:gd name="connsiteY3085" fmla="*/ 588186 h 713589"/>
                <a:gd name="connsiteX3086" fmla="*/ 111438 w 955870"/>
                <a:gd name="connsiteY3086" fmla="*/ 588186 h 713589"/>
                <a:gd name="connsiteX3087" fmla="*/ 117342 w 955870"/>
                <a:gd name="connsiteY3087" fmla="*/ 588186 h 713589"/>
                <a:gd name="connsiteX3088" fmla="*/ 126936 w 955870"/>
                <a:gd name="connsiteY3088" fmla="*/ 588186 h 713589"/>
                <a:gd name="connsiteX3089" fmla="*/ 126936 w 955870"/>
                <a:gd name="connsiteY3089" fmla="*/ 588186 h 713589"/>
                <a:gd name="connsiteX3090" fmla="*/ 126936 w 955870"/>
                <a:gd name="connsiteY3090" fmla="*/ 584496 h 713589"/>
                <a:gd name="connsiteX3091" fmla="*/ 126936 w 955870"/>
                <a:gd name="connsiteY3091" fmla="*/ 584496 h 713589"/>
                <a:gd name="connsiteX3092" fmla="*/ 134316 w 955870"/>
                <a:gd name="connsiteY3092" fmla="*/ 584496 h 713589"/>
                <a:gd name="connsiteX3093" fmla="*/ 134316 w 955870"/>
                <a:gd name="connsiteY3093" fmla="*/ 584496 h 713589"/>
                <a:gd name="connsiteX3094" fmla="*/ 134316 w 955870"/>
                <a:gd name="connsiteY3094" fmla="*/ 584496 h 713589"/>
                <a:gd name="connsiteX3095" fmla="*/ 123246 w 955870"/>
                <a:gd name="connsiteY3095" fmla="*/ 590400 h 713589"/>
                <a:gd name="connsiteX3096" fmla="*/ 214758 w 955870"/>
                <a:gd name="connsiteY3096" fmla="*/ 551286 h 713589"/>
                <a:gd name="connsiteX3097" fmla="*/ 214758 w 955870"/>
                <a:gd name="connsiteY3097" fmla="*/ 546120 h 713589"/>
                <a:gd name="connsiteX3098" fmla="*/ 223614 w 955870"/>
                <a:gd name="connsiteY3098" fmla="*/ 546120 h 713589"/>
                <a:gd name="connsiteX3099" fmla="*/ 228780 w 955870"/>
                <a:gd name="connsiteY3099" fmla="*/ 546120 h 713589"/>
                <a:gd name="connsiteX3100" fmla="*/ 228780 w 955870"/>
                <a:gd name="connsiteY3100" fmla="*/ 546120 h 713589"/>
                <a:gd name="connsiteX3101" fmla="*/ 295200 w 955870"/>
                <a:gd name="connsiteY3101" fmla="*/ 509220 h 713589"/>
                <a:gd name="connsiteX3102" fmla="*/ 295200 w 955870"/>
                <a:gd name="connsiteY3102" fmla="*/ 518814 h 713589"/>
                <a:gd name="connsiteX3103" fmla="*/ 286344 w 955870"/>
                <a:gd name="connsiteY3103" fmla="*/ 523980 h 713589"/>
                <a:gd name="connsiteX3104" fmla="*/ 284130 w 955870"/>
                <a:gd name="connsiteY3104" fmla="*/ 523980 h 713589"/>
                <a:gd name="connsiteX3105" fmla="*/ 295200 w 955870"/>
                <a:gd name="connsiteY3105" fmla="*/ 512172 h 713589"/>
                <a:gd name="connsiteX3106" fmla="*/ 295200 w 955870"/>
                <a:gd name="connsiteY3106" fmla="*/ 518814 h 713589"/>
                <a:gd name="connsiteX3107" fmla="*/ 295200 w 955870"/>
                <a:gd name="connsiteY3107" fmla="*/ 508482 h 713589"/>
                <a:gd name="connsiteX3108" fmla="*/ 295200 w 955870"/>
                <a:gd name="connsiteY3108" fmla="*/ 497412 h 713589"/>
                <a:gd name="connsiteX3109" fmla="*/ 295200 w 955870"/>
                <a:gd name="connsiteY3109" fmla="*/ 497412 h 713589"/>
                <a:gd name="connsiteX3110" fmla="*/ 295200 w 955870"/>
                <a:gd name="connsiteY3110" fmla="*/ 497412 h 713589"/>
                <a:gd name="connsiteX3111" fmla="*/ 295200 w 955870"/>
                <a:gd name="connsiteY3111" fmla="*/ 503316 h 713589"/>
                <a:gd name="connsiteX3112" fmla="*/ 299628 w 955870"/>
                <a:gd name="connsiteY3112" fmla="*/ 518814 h 713589"/>
                <a:gd name="connsiteX3113" fmla="*/ 299628 w 955870"/>
                <a:gd name="connsiteY3113" fmla="*/ 518814 h 713589"/>
                <a:gd name="connsiteX3114" fmla="*/ 299628 w 955870"/>
                <a:gd name="connsiteY3114" fmla="*/ 518814 h 713589"/>
                <a:gd name="connsiteX3115" fmla="*/ 286344 w 955870"/>
                <a:gd name="connsiteY3115" fmla="*/ 518814 h 713589"/>
                <a:gd name="connsiteX3116" fmla="*/ 298152 w 955870"/>
                <a:gd name="connsiteY3116" fmla="*/ 521766 h 713589"/>
                <a:gd name="connsiteX3117" fmla="*/ 305532 w 955870"/>
                <a:gd name="connsiteY3117" fmla="*/ 532098 h 713589"/>
                <a:gd name="connsiteX3118" fmla="*/ 311436 w 955870"/>
                <a:gd name="connsiteY3118" fmla="*/ 532098 h 713589"/>
                <a:gd name="connsiteX3119" fmla="*/ 320292 w 955870"/>
                <a:gd name="connsiteY3119" fmla="*/ 541692 h 713589"/>
                <a:gd name="connsiteX3120" fmla="*/ 312912 w 955870"/>
                <a:gd name="connsiteY3120" fmla="*/ 548334 h 713589"/>
                <a:gd name="connsiteX3121" fmla="*/ 305532 w 955870"/>
                <a:gd name="connsiteY3121" fmla="*/ 548334 h 713589"/>
                <a:gd name="connsiteX3122" fmla="*/ 305532 w 955870"/>
                <a:gd name="connsiteY3122" fmla="*/ 548334 h 713589"/>
                <a:gd name="connsiteX3123" fmla="*/ 308484 w 955870"/>
                <a:gd name="connsiteY3123" fmla="*/ 535050 h 713589"/>
                <a:gd name="connsiteX3124" fmla="*/ 305532 w 955870"/>
                <a:gd name="connsiteY3124" fmla="*/ 545382 h 713589"/>
                <a:gd name="connsiteX3125" fmla="*/ 312174 w 955870"/>
                <a:gd name="connsiteY3125" fmla="*/ 545382 h 713589"/>
                <a:gd name="connsiteX3126" fmla="*/ 312174 w 955870"/>
                <a:gd name="connsiteY3126" fmla="*/ 550548 h 713589"/>
                <a:gd name="connsiteX3127" fmla="*/ 307746 w 955870"/>
                <a:gd name="connsiteY3127" fmla="*/ 550548 h 713589"/>
                <a:gd name="connsiteX3128" fmla="*/ 307746 w 955870"/>
                <a:gd name="connsiteY3128" fmla="*/ 550548 h 713589"/>
                <a:gd name="connsiteX3129" fmla="*/ 307746 w 955870"/>
                <a:gd name="connsiteY3129" fmla="*/ 550548 h 713589"/>
                <a:gd name="connsiteX3130" fmla="*/ 315126 w 955870"/>
                <a:gd name="connsiteY3130" fmla="*/ 554453 h 713589"/>
                <a:gd name="connsiteX3131" fmla="*/ 315126 w 955870"/>
                <a:gd name="connsiteY3131" fmla="*/ 557928 h 713589"/>
                <a:gd name="connsiteX3132" fmla="*/ 311436 w 955870"/>
                <a:gd name="connsiteY3132" fmla="*/ 557928 h 713589"/>
                <a:gd name="connsiteX3133" fmla="*/ 315126 w 955870"/>
                <a:gd name="connsiteY3133" fmla="*/ 557928 h 713589"/>
                <a:gd name="connsiteX3134" fmla="*/ 315126 w 955870"/>
                <a:gd name="connsiteY3134" fmla="*/ 557928 h 713589"/>
                <a:gd name="connsiteX3135" fmla="*/ 321030 w 955870"/>
                <a:gd name="connsiteY3135" fmla="*/ 561618 h 713589"/>
                <a:gd name="connsiteX3136" fmla="*/ 321030 w 955870"/>
                <a:gd name="connsiteY3136" fmla="*/ 561618 h 713589"/>
                <a:gd name="connsiteX3137" fmla="*/ 321030 w 955870"/>
                <a:gd name="connsiteY3137" fmla="*/ 561618 h 713589"/>
                <a:gd name="connsiteX3138" fmla="*/ 316602 w 955870"/>
                <a:gd name="connsiteY3138" fmla="*/ 566784 h 713589"/>
                <a:gd name="connsiteX3139" fmla="*/ 298152 w 955870"/>
                <a:gd name="connsiteY3139" fmla="*/ 543906 h 713589"/>
                <a:gd name="connsiteX3140" fmla="*/ 334314 w 955870"/>
                <a:gd name="connsiteY3140" fmla="*/ 586710 h 713589"/>
                <a:gd name="connsiteX3141" fmla="*/ 329886 w 955870"/>
                <a:gd name="connsiteY3141" fmla="*/ 586710 h 713589"/>
                <a:gd name="connsiteX3142" fmla="*/ 321768 w 955870"/>
                <a:gd name="connsiteY3142" fmla="*/ 573426 h 713589"/>
                <a:gd name="connsiteX3143" fmla="*/ 330624 w 955870"/>
                <a:gd name="connsiteY3143" fmla="*/ 568260 h 713589"/>
                <a:gd name="connsiteX3144" fmla="*/ 335862 w 955870"/>
                <a:gd name="connsiteY3144" fmla="*/ 576058 h 713589"/>
                <a:gd name="connsiteX3145" fmla="*/ 335790 w 955870"/>
                <a:gd name="connsiteY3145" fmla="*/ 576378 h 713589"/>
                <a:gd name="connsiteX3146" fmla="*/ 331362 w 955870"/>
                <a:gd name="connsiteY3146" fmla="*/ 576378 h 713589"/>
                <a:gd name="connsiteX3147" fmla="*/ 331362 w 955870"/>
                <a:gd name="connsiteY3147" fmla="*/ 582282 h 713589"/>
                <a:gd name="connsiteX3148" fmla="*/ 331362 w 955870"/>
                <a:gd name="connsiteY3148" fmla="*/ 577116 h 713589"/>
                <a:gd name="connsiteX3149" fmla="*/ 338004 w 955870"/>
                <a:gd name="connsiteY3149" fmla="*/ 577116 h 713589"/>
                <a:gd name="connsiteX3150" fmla="*/ 334314 w 955870"/>
                <a:gd name="connsiteY3150" fmla="*/ 589662 h 713589"/>
                <a:gd name="connsiteX3151" fmla="*/ 343170 w 955870"/>
                <a:gd name="connsiteY3151" fmla="*/ 566784 h 713589"/>
                <a:gd name="connsiteX3152" fmla="*/ 343170 w 955870"/>
                <a:gd name="connsiteY3152" fmla="*/ 557928 h 713589"/>
                <a:gd name="connsiteX3153" fmla="*/ 348336 w 955870"/>
                <a:gd name="connsiteY3153" fmla="*/ 557928 h 713589"/>
                <a:gd name="connsiteX3154" fmla="*/ 357930 w 955870"/>
                <a:gd name="connsiteY3154" fmla="*/ 563094 h 713589"/>
                <a:gd name="connsiteX3155" fmla="*/ 343884 w 955870"/>
                <a:gd name="connsiteY3155" fmla="*/ 570007 h 713589"/>
                <a:gd name="connsiteX3156" fmla="*/ 343170 w 955870"/>
                <a:gd name="connsiteY3156" fmla="*/ 569736 h 713589"/>
                <a:gd name="connsiteX3157" fmla="*/ 348336 w 955870"/>
                <a:gd name="connsiteY3157" fmla="*/ 560880 h 713589"/>
                <a:gd name="connsiteX3158" fmla="*/ 338004 w 955870"/>
                <a:gd name="connsiteY3158" fmla="*/ 557190 h 713589"/>
                <a:gd name="connsiteX3159" fmla="*/ 338004 w 955870"/>
                <a:gd name="connsiteY3159" fmla="*/ 549072 h 713589"/>
                <a:gd name="connsiteX3160" fmla="*/ 338004 w 955870"/>
                <a:gd name="connsiteY3160" fmla="*/ 549072 h 713589"/>
                <a:gd name="connsiteX3161" fmla="*/ 348336 w 955870"/>
                <a:gd name="connsiteY3161" fmla="*/ 551286 h 713589"/>
                <a:gd name="connsiteX3162" fmla="*/ 338004 w 955870"/>
                <a:gd name="connsiteY3162" fmla="*/ 551286 h 713589"/>
                <a:gd name="connsiteX3163" fmla="*/ 338004 w 955870"/>
                <a:gd name="connsiteY3163" fmla="*/ 541692 h 713589"/>
                <a:gd name="connsiteX3164" fmla="*/ 343908 w 955870"/>
                <a:gd name="connsiteY3164" fmla="*/ 541692 h 713589"/>
                <a:gd name="connsiteX3165" fmla="*/ 348336 w 955870"/>
                <a:gd name="connsiteY3165" fmla="*/ 541692 h 713589"/>
                <a:gd name="connsiteX3166" fmla="*/ 348336 w 955870"/>
                <a:gd name="connsiteY3166" fmla="*/ 551286 h 713589"/>
                <a:gd name="connsiteX3167" fmla="*/ 348336 w 955870"/>
                <a:gd name="connsiteY3167" fmla="*/ 551286 h 713589"/>
                <a:gd name="connsiteX3168" fmla="*/ 348336 w 955870"/>
                <a:gd name="connsiteY3168" fmla="*/ 528408 h 713589"/>
                <a:gd name="connsiteX3169" fmla="*/ 338004 w 955870"/>
                <a:gd name="connsiteY3169" fmla="*/ 522504 h 713589"/>
                <a:gd name="connsiteX3170" fmla="*/ 342432 w 955870"/>
                <a:gd name="connsiteY3170" fmla="*/ 510696 h 713589"/>
                <a:gd name="connsiteX3171" fmla="*/ 342432 w 955870"/>
                <a:gd name="connsiteY3171" fmla="*/ 510696 h 713589"/>
                <a:gd name="connsiteX3172" fmla="*/ 349812 w 955870"/>
                <a:gd name="connsiteY3172" fmla="*/ 515862 h 713589"/>
                <a:gd name="connsiteX3173" fmla="*/ 348336 w 955870"/>
                <a:gd name="connsiteY3173" fmla="*/ 515862 h 713589"/>
                <a:gd name="connsiteX3174" fmla="*/ 348336 w 955870"/>
                <a:gd name="connsiteY3174" fmla="*/ 522504 h 713589"/>
                <a:gd name="connsiteX3175" fmla="*/ 348336 w 955870"/>
                <a:gd name="connsiteY3175" fmla="*/ 528408 h 713589"/>
                <a:gd name="connsiteX3176" fmla="*/ 348336 w 955870"/>
                <a:gd name="connsiteY3176" fmla="*/ 477486 h 713589"/>
                <a:gd name="connsiteX3177" fmla="*/ 337266 w 955870"/>
                <a:gd name="connsiteY3177" fmla="*/ 477486 h 713589"/>
                <a:gd name="connsiteX3178" fmla="*/ 330624 w 955870"/>
                <a:gd name="connsiteY3178" fmla="*/ 462726 h 713589"/>
                <a:gd name="connsiteX3179" fmla="*/ 330624 w 955870"/>
                <a:gd name="connsiteY3179" fmla="*/ 462726 h 713589"/>
                <a:gd name="connsiteX3180" fmla="*/ 338004 w 955870"/>
                <a:gd name="connsiteY3180" fmla="*/ 462726 h 713589"/>
                <a:gd name="connsiteX3181" fmla="*/ 326528 w 955870"/>
                <a:gd name="connsiteY3181" fmla="*/ 463058 h 713589"/>
                <a:gd name="connsiteX3182" fmla="*/ 326196 w 955870"/>
                <a:gd name="connsiteY3182" fmla="*/ 462726 h 713589"/>
                <a:gd name="connsiteX3183" fmla="*/ 321768 w 955870"/>
                <a:gd name="connsiteY3183" fmla="*/ 452394 h 713589"/>
                <a:gd name="connsiteX3184" fmla="*/ 325458 w 955870"/>
                <a:gd name="connsiteY3184" fmla="*/ 452394 h 713589"/>
                <a:gd name="connsiteX3185" fmla="*/ 333576 w 955870"/>
                <a:gd name="connsiteY3185" fmla="*/ 447228 h 713589"/>
                <a:gd name="connsiteX3186" fmla="*/ 322100 w 955870"/>
                <a:gd name="connsiteY3186" fmla="*/ 447560 h 713589"/>
                <a:gd name="connsiteX3187" fmla="*/ 321768 w 955870"/>
                <a:gd name="connsiteY3187" fmla="*/ 447228 h 713589"/>
                <a:gd name="connsiteX3188" fmla="*/ 321306 w 955870"/>
                <a:gd name="connsiteY3188" fmla="*/ 433668 h 713589"/>
                <a:gd name="connsiteX3189" fmla="*/ 321768 w 955870"/>
                <a:gd name="connsiteY3189" fmla="*/ 433206 h 713589"/>
                <a:gd name="connsiteX3190" fmla="*/ 328410 w 955870"/>
                <a:gd name="connsiteY3190" fmla="*/ 433206 h 713589"/>
                <a:gd name="connsiteX3191" fmla="*/ 328410 w 955870"/>
                <a:gd name="connsiteY3191" fmla="*/ 433206 h 713589"/>
                <a:gd name="connsiteX3192" fmla="*/ 328410 w 955870"/>
                <a:gd name="connsiteY3192" fmla="*/ 433206 h 713589"/>
                <a:gd name="connsiteX3193" fmla="*/ 335790 w 955870"/>
                <a:gd name="connsiteY3193" fmla="*/ 456084 h 713589"/>
                <a:gd name="connsiteX3194" fmla="*/ 348336 w 955870"/>
                <a:gd name="connsiteY3194" fmla="*/ 477486 h 713589"/>
                <a:gd name="connsiteX3195" fmla="*/ 356454 w 955870"/>
                <a:gd name="connsiteY3195" fmla="*/ 376380 h 713589"/>
                <a:gd name="connsiteX3196" fmla="*/ 378594 w 955870"/>
                <a:gd name="connsiteY3196" fmla="*/ 365310 h 713589"/>
                <a:gd name="connsiteX3197" fmla="*/ 382284 w 955870"/>
                <a:gd name="connsiteY3197" fmla="*/ 378594 h 713589"/>
                <a:gd name="connsiteX3198" fmla="*/ 382284 w 955870"/>
                <a:gd name="connsiteY3198" fmla="*/ 378594 h 713589"/>
                <a:gd name="connsiteX3199" fmla="*/ 375642 w 955870"/>
                <a:gd name="connsiteY3199" fmla="*/ 385974 h 713589"/>
                <a:gd name="connsiteX3200" fmla="*/ 371952 w 955870"/>
                <a:gd name="connsiteY3200" fmla="*/ 385974 h 713589"/>
                <a:gd name="connsiteX3201" fmla="*/ 357192 w 955870"/>
                <a:gd name="connsiteY3201" fmla="*/ 375642 h 713589"/>
                <a:gd name="connsiteX3202" fmla="*/ 416232 w 955870"/>
                <a:gd name="connsiteY3202" fmla="*/ 362358 h 713589"/>
                <a:gd name="connsiteX3203" fmla="*/ 416232 w 955870"/>
                <a:gd name="connsiteY3203" fmla="*/ 346122 h 713589"/>
                <a:gd name="connsiteX3204" fmla="*/ 427302 w 955870"/>
                <a:gd name="connsiteY3204" fmla="*/ 340956 h 713589"/>
                <a:gd name="connsiteX3205" fmla="*/ 436158 w 955870"/>
                <a:gd name="connsiteY3205" fmla="*/ 352026 h 713589"/>
                <a:gd name="connsiteX3206" fmla="*/ 428040 w 955870"/>
                <a:gd name="connsiteY3206" fmla="*/ 340956 h 713589"/>
                <a:gd name="connsiteX3207" fmla="*/ 428040 w 955870"/>
                <a:gd name="connsiteY3207" fmla="*/ 329148 h 713589"/>
                <a:gd name="connsiteX3208" fmla="*/ 435420 w 955870"/>
                <a:gd name="connsiteY3208" fmla="*/ 329148 h 713589"/>
                <a:gd name="connsiteX3209" fmla="*/ 439848 w 955870"/>
                <a:gd name="connsiteY3209" fmla="*/ 329148 h 713589"/>
                <a:gd name="connsiteX3210" fmla="*/ 439848 w 955870"/>
                <a:gd name="connsiteY3210" fmla="*/ 335790 h 713589"/>
                <a:gd name="connsiteX3211" fmla="*/ 448704 w 955870"/>
                <a:gd name="connsiteY3211" fmla="*/ 343908 h 713589"/>
                <a:gd name="connsiteX3212" fmla="*/ 443538 w 955870"/>
                <a:gd name="connsiteY3212" fmla="*/ 349812 h 713589"/>
                <a:gd name="connsiteX3213" fmla="*/ 436158 w 955870"/>
                <a:gd name="connsiteY3213" fmla="*/ 349812 h 713589"/>
                <a:gd name="connsiteX3214" fmla="*/ 428697 w 955870"/>
                <a:gd name="connsiteY3214" fmla="*/ 363576 h 713589"/>
                <a:gd name="connsiteX3215" fmla="*/ 428778 w 955870"/>
                <a:gd name="connsiteY3215" fmla="*/ 363834 h 713589"/>
                <a:gd name="connsiteX3216" fmla="*/ 436158 w 955870"/>
                <a:gd name="connsiteY3216" fmla="*/ 350550 h 713589"/>
                <a:gd name="connsiteX3217" fmla="*/ 452394 w 955870"/>
                <a:gd name="connsiteY3217" fmla="*/ 360144 h 713589"/>
                <a:gd name="connsiteX3218" fmla="*/ 452394 w 955870"/>
                <a:gd name="connsiteY3218" fmla="*/ 360144 h 713589"/>
                <a:gd name="connsiteX3219" fmla="*/ 448704 w 955870"/>
                <a:gd name="connsiteY3219" fmla="*/ 369000 h 713589"/>
                <a:gd name="connsiteX3220" fmla="*/ 445014 w 955870"/>
                <a:gd name="connsiteY3220" fmla="*/ 369000 h 713589"/>
                <a:gd name="connsiteX3221" fmla="*/ 416970 w 955870"/>
                <a:gd name="connsiteY3221" fmla="*/ 361620 h 713589"/>
                <a:gd name="connsiteX3222" fmla="*/ 455346 w 955870"/>
                <a:gd name="connsiteY3222" fmla="*/ 362358 h 713589"/>
                <a:gd name="connsiteX3223" fmla="*/ 466416 w 955870"/>
                <a:gd name="connsiteY3223" fmla="*/ 362358 h 713589"/>
                <a:gd name="connsiteX3224" fmla="*/ 476010 w 955870"/>
                <a:gd name="connsiteY3224" fmla="*/ 378594 h 713589"/>
                <a:gd name="connsiteX3225" fmla="*/ 451656 w 955870"/>
                <a:gd name="connsiteY3225" fmla="*/ 371214 h 713589"/>
                <a:gd name="connsiteX3226" fmla="*/ 456084 w 955870"/>
                <a:gd name="connsiteY3226" fmla="*/ 361620 h 713589"/>
                <a:gd name="connsiteX3227" fmla="*/ 483390 w 955870"/>
                <a:gd name="connsiteY3227" fmla="*/ 379332 h 713589"/>
                <a:gd name="connsiteX3228" fmla="*/ 488556 w 955870"/>
                <a:gd name="connsiteY3228" fmla="*/ 368262 h 713589"/>
                <a:gd name="connsiteX3229" fmla="*/ 509958 w 955870"/>
                <a:gd name="connsiteY3229" fmla="*/ 375642 h 713589"/>
                <a:gd name="connsiteX3230" fmla="*/ 509958 w 955870"/>
                <a:gd name="connsiteY3230" fmla="*/ 385974 h 713589"/>
                <a:gd name="connsiteX3231" fmla="*/ 550548 w 955870"/>
                <a:gd name="connsiteY3231" fmla="*/ 406638 h 713589"/>
                <a:gd name="connsiteX3232" fmla="*/ 550548 w 955870"/>
                <a:gd name="connsiteY3232" fmla="*/ 395568 h 713589"/>
                <a:gd name="connsiteX3233" fmla="*/ 569736 w 955870"/>
                <a:gd name="connsiteY3233" fmla="*/ 395568 h 713589"/>
                <a:gd name="connsiteX3234" fmla="*/ 569736 w 955870"/>
                <a:gd name="connsiteY3234" fmla="*/ 395568 h 713589"/>
                <a:gd name="connsiteX3235" fmla="*/ 569736 w 955870"/>
                <a:gd name="connsiteY3235" fmla="*/ 413280 h 713589"/>
                <a:gd name="connsiteX3236" fmla="*/ 569736 w 955870"/>
                <a:gd name="connsiteY3236" fmla="*/ 413280 h 713589"/>
                <a:gd name="connsiteX3237" fmla="*/ 551286 w 955870"/>
                <a:gd name="connsiteY3237" fmla="*/ 403686 h 713589"/>
                <a:gd name="connsiteX3238" fmla="*/ 619182 w 955870"/>
                <a:gd name="connsiteY3238" fmla="*/ 417708 h 713589"/>
                <a:gd name="connsiteX3239" fmla="*/ 619182 w 955870"/>
                <a:gd name="connsiteY3239" fmla="*/ 417708 h 713589"/>
                <a:gd name="connsiteX3240" fmla="*/ 606636 w 955870"/>
                <a:gd name="connsiteY3240" fmla="*/ 417708 h 713589"/>
                <a:gd name="connsiteX3241" fmla="*/ 602946 w 955870"/>
                <a:gd name="connsiteY3241" fmla="*/ 412542 h 713589"/>
                <a:gd name="connsiteX3242" fmla="*/ 602946 w 955870"/>
                <a:gd name="connsiteY3242" fmla="*/ 412542 h 713589"/>
                <a:gd name="connsiteX3243" fmla="*/ 605160 w 955870"/>
                <a:gd name="connsiteY3243" fmla="*/ 403686 h 713589"/>
                <a:gd name="connsiteX3244" fmla="*/ 605160 w 955870"/>
                <a:gd name="connsiteY3244" fmla="*/ 403686 h 713589"/>
                <a:gd name="connsiteX3245" fmla="*/ 615492 w 955870"/>
                <a:gd name="connsiteY3245" fmla="*/ 403686 h 713589"/>
                <a:gd name="connsiteX3246" fmla="*/ 622134 w 955870"/>
                <a:gd name="connsiteY3246" fmla="*/ 410328 h 713589"/>
                <a:gd name="connsiteX3247" fmla="*/ 622134 w 955870"/>
                <a:gd name="connsiteY3247" fmla="*/ 417708 h 713589"/>
                <a:gd name="connsiteX3248" fmla="*/ 619920 w 955870"/>
                <a:gd name="connsiteY3248" fmla="*/ 416970 h 713589"/>
                <a:gd name="connsiteX3249" fmla="*/ 619182 w 955870"/>
                <a:gd name="connsiteY3249" fmla="*/ 211068 h 713589"/>
                <a:gd name="connsiteX3250" fmla="*/ 619182 w 955870"/>
                <a:gd name="connsiteY3250" fmla="*/ 211068 h 713589"/>
                <a:gd name="connsiteX3251" fmla="*/ 619182 w 955870"/>
                <a:gd name="connsiteY3251" fmla="*/ 195570 h 713589"/>
                <a:gd name="connsiteX3252" fmla="*/ 630990 w 955870"/>
                <a:gd name="connsiteY3252" fmla="*/ 208854 h 713589"/>
                <a:gd name="connsiteX3253" fmla="*/ 625086 w 955870"/>
                <a:gd name="connsiteY3253" fmla="*/ 208854 h 713589"/>
                <a:gd name="connsiteX3254" fmla="*/ 647226 w 955870"/>
                <a:gd name="connsiteY3254" fmla="*/ 201474 h 713589"/>
                <a:gd name="connsiteX3255" fmla="*/ 636894 w 955870"/>
                <a:gd name="connsiteY3255" fmla="*/ 201474 h 713589"/>
                <a:gd name="connsiteX3256" fmla="*/ 630252 w 955870"/>
                <a:gd name="connsiteY3256" fmla="*/ 192618 h 713589"/>
                <a:gd name="connsiteX3257" fmla="*/ 624348 w 955870"/>
                <a:gd name="connsiteY3257" fmla="*/ 185238 h 713589"/>
                <a:gd name="connsiteX3258" fmla="*/ 636894 w 955870"/>
                <a:gd name="connsiteY3258" fmla="*/ 185238 h 713589"/>
                <a:gd name="connsiteX3259" fmla="*/ 647964 w 955870"/>
                <a:gd name="connsiteY3259" fmla="*/ 200736 h 713589"/>
                <a:gd name="connsiteX3260" fmla="*/ 629514 w 955870"/>
                <a:gd name="connsiteY3260" fmla="*/ 195570 h 713589"/>
                <a:gd name="connsiteX3261" fmla="*/ 636156 w 955870"/>
                <a:gd name="connsiteY3261" fmla="*/ 204426 h 713589"/>
                <a:gd name="connsiteX3262" fmla="*/ 636156 w 955870"/>
                <a:gd name="connsiteY3262" fmla="*/ 204426 h 713589"/>
                <a:gd name="connsiteX3263" fmla="*/ 630990 w 955870"/>
                <a:gd name="connsiteY3263" fmla="*/ 204426 h 713589"/>
                <a:gd name="connsiteX3264" fmla="*/ 618444 w 955870"/>
                <a:gd name="connsiteY3264" fmla="*/ 191142 h 713589"/>
                <a:gd name="connsiteX3265" fmla="*/ 618444 w 955870"/>
                <a:gd name="connsiteY3265" fmla="*/ 191142 h 713589"/>
                <a:gd name="connsiteX3266" fmla="*/ 618444 w 955870"/>
                <a:gd name="connsiteY3266" fmla="*/ 183762 h 713589"/>
                <a:gd name="connsiteX3267" fmla="*/ 626562 w 955870"/>
                <a:gd name="connsiteY3267" fmla="*/ 183762 h 713589"/>
                <a:gd name="connsiteX3268" fmla="*/ 630252 w 955870"/>
                <a:gd name="connsiteY3268" fmla="*/ 194832 h 713589"/>
                <a:gd name="connsiteX3269" fmla="*/ 660510 w 955870"/>
                <a:gd name="connsiteY3269" fmla="*/ 195570 h 713589"/>
                <a:gd name="connsiteX3270" fmla="*/ 647964 w 955870"/>
                <a:gd name="connsiteY3270" fmla="*/ 205164 h 713589"/>
                <a:gd name="connsiteX3271" fmla="*/ 637632 w 955870"/>
                <a:gd name="connsiteY3271" fmla="*/ 192618 h 713589"/>
                <a:gd name="connsiteX3272" fmla="*/ 659034 w 955870"/>
                <a:gd name="connsiteY3272" fmla="*/ 192618 h 713589"/>
                <a:gd name="connsiteX3273" fmla="*/ 667152 w 955870"/>
                <a:gd name="connsiteY3273" fmla="*/ 192618 h 713589"/>
                <a:gd name="connsiteX3274" fmla="*/ 667152 w 955870"/>
                <a:gd name="connsiteY3274" fmla="*/ 192618 h 713589"/>
                <a:gd name="connsiteX3275" fmla="*/ 661248 w 955870"/>
                <a:gd name="connsiteY3275" fmla="*/ 191142 h 713589"/>
                <a:gd name="connsiteX3276" fmla="*/ 660510 w 955870"/>
                <a:gd name="connsiteY3276" fmla="*/ 284868 h 713589"/>
                <a:gd name="connsiteX3277" fmla="*/ 660510 w 955870"/>
                <a:gd name="connsiteY3277" fmla="*/ 284868 h 713589"/>
                <a:gd name="connsiteX3278" fmla="*/ 670842 w 955870"/>
                <a:gd name="connsiteY3278" fmla="*/ 280440 h 713589"/>
                <a:gd name="connsiteX3279" fmla="*/ 670842 w 955870"/>
                <a:gd name="connsiteY3279" fmla="*/ 295938 h 713589"/>
                <a:gd name="connsiteX3280" fmla="*/ 662724 w 955870"/>
                <a:gd name="connsiteY3280" fmla="*/ 307008 h 713589"/>
                <a:gd name="connsiteX3281" fmla="*/ 660510 w 955870"/>
                <a:gd name="connsiteY3281" fmla="*/ 280440 h 713589"/>
                <a:gd name="connsiteX3282" fmla="*/ 671580 w 955870"/>
                <a:gd name="connsiteY3282" fmla="*/ 278226 h 713589"/>
                <a:gd name="connsiteX3283" fmla="*/ 671580 w 955870"/>
                <a:gd name="connsiteY3283" fmla="*/ 278226 h 713589"/>
                <a:gd name="connsiteX3284" fmla="*/ 671580 w 955870"/>
                <a:gd name="connsiteY3284" fmla="*/ 278226 h 713589"/>
                <a:gd name="connsiteX3285" fmla="*/ 671580 w 955870"/>
                <a:gd name="connsiteY3285" fmla="*/ 278226 h 713589"/>
                <a:gd name="connsiteX3286" fmla="*/ 678960 w 955870"/>
                <a:gd name="connsiteY3286" fmla="*/ 278226 h 713589"/>
                <a:gd name="connsiteX3287" fmla="*/ 678960 w 955870"/>
                <a:gd name="connsiteY3287" fmla="*/ 278226 h 713589"/>
                <a:gd name="connsiteX3288" fmla="*/ 687816 w 955870"/>
                <a:gd name="connsiteY3288" fmla="*/ 288558 h 713589"/>
                <a:gd name="connsiteX3289" fmla="*/ 692982 w 955870"/>
                <a:gd name="connsiteY3289" fmla="*/ 288558 h 713589"/>
                <a:gd name="connsiteX3290" fmla="*/ 672628 w 955870"/>
                <a:gd name="connsiteY3290" fmla="*/ 299184 h 713589"/>
                <a:gd name="connsiteX3291" fmla="*/ 670104 w 955870"/>
                <a:gd name="connsiteY3291" fmla="*/ 298152 h 713589"/>
                <a:gd name="connsiteX3292" fmla="*/ 670104 w 955870"/>
                <a:gd name="connsiteY3292" fmla="*/ 298152 h 713589"/>
                <a:gd name="connsiteX3293" fmla="*/ 672975 w 955870"/>
                <a:gd name="connsiteY3293" fmla="*/ 275371 h 713589"/>
                <a:gd name="connsiteX3294" fmla="*/ 671580 w 955870"/>
                <a:gd name="connsiteY3294" fmla="*/ 273798 h 713589"/>
                <a:gd name="connsiteX3295" fmla="*/ 690030 w 955870"/>
                <a:gd name="connsiteY3295" fmla="*/ 295938 h 713589"/>
                <a:gd name="connsiteX3296" fmla="*/ 698886 w 955870"/>
                <a:gd name="connsiteY3296" fmla="*/ 284868 h 713589"/>
                <a:gd name="connsiteX3297" fmla="*/ 698886 w 955870"/>
                <a:gd name="connsiteY3297" fmla="*/ 284868 h 713589"/>
                <a:gd name="connsiteX3298" fmla="*/ 709956 w 955870"/>
                <a:gd name="connsiteY3298" fmla="*/ 290772 h 713589"/>
                <a:gd name="connsiteX3299" fmla="*/ 701838 w 955870"/>
                <a:gd name="connsiteY3299" fmla="*/ 302580 h 713589"/>
                <a:gd name="connsiteX3300" fmla="*/ 701838 w 955870"/>
                <a:gd name="connsiteY3300" fmla="*/ 302580 h 713589"/>
                <a:gd name="connsiteX3301" fmla="*/ 687078 w 955870"/>
                <a:gd name="connsiteY3301" fmla="*/ 302580 h 713589"/>
                <a:gd name="connsiteX3302" fmla="*/ 687078 w 955870"/>
                <a:gd name="connsiteY3302" fmla="*/ 296676 h 713589"/>
                <a:gd name="connsiteX3303" fmla="*/ 717336 w 955870"/>
                <a:gd name="connsiteY3303" fmla="*/ 273060 h 713589"/>
                <a:gd name="connsiteX3304" fmla="*/ 717336 w 955870"/>
                <a:gd name="connsiteY3304" fmla="*/ 273060 h 713589"/>
                <a:gd name="connsiteX3305" fmla="*/ 724716 w 955870"/>
                <a:gd name="connsiteY3305" fmla="*/ 279702 h 713589"/>
                <a:gd name="connsiteX3306" fmla="*/ 717336 w 955870"/>
                <a:gd name="connsiteY3306" fmla="*/ 285606 h 713589"/>
                <a:gd name="connsiteX3307" fmla="*/ 703314 w 955870"/>
                <a:gd name="connsiteY3307" fmla="*/ 278964 h 713589"/>
                <a:gd name="connsiteX3308" fmla="*/ 709218 w 955870"/>
                <a:gd name="connsiteY3308" fmla="*/ 272322 h 713589"/>
                <a:gd name="connsiteX3309" fmla="*/ 767520 w 955870"/>
                <a:gd name="connsiteY3309" fmla="*/ 283392 h 713589"/>
                <a:gd name="connsiteX3310" fmla="*/ 754236 w 955870"/>
                <a:gd name="connsiteY3310" fmla="*/ 293724 h 713589"/>
                <a:gd name="connsiteX3311" fmla="*/ 741690 w 955870"/>
                <a:gd name="connsiteY3311" fmla="*/ 287820 h 713589"/>
                <a:gd name="connsiteX3312" fmla="*/ 745380 w 955870"/>
                <a:gd name="connsiteY3312" fmla="*/ 282654 h 713589"/>
                <a:gd name="connsiteX3313" fmla="*/ 749070 w 955870"/>
                <a:gd name="connsiteY3313" fmla="*/ 282654 h 713589"/>
                <a:gd name="connsiteX3314" fmla="*/ 758664 w 955870"/>
                <a:gd name="connsiteY3314" fmla="*/ 282654 h 713589"/>
                <a:gd name="connsiteX3315" fmla="*/ 758664 w 955870"/>
                <a:gd name="connsiteY3315" fmla="*/ 282654 h 713589"/>
                <a:gd name="connsiteX3316" fmla="*/ 763830 w 955870"/>
                <a:gd name="connsiteY3316" fmla="*/ 283392 h 713589"/>
                <a:gd name="connsiteX3317" fmla="*/ 749070 w 955870"/>
                <a:gd name="connsiteY3317" fmla="*/ 308484 h 713589"/>
                <a:gd name="connsiteX3318" fmla="*/ 740214 w 955870"/>
                <a:gd name="connsiteY3318" fmla="*/ 308484 h 713589"/>
                <a:gd name="connsiteX3319" fmla="*/ 731358 w 955870"/>
                <a:gd name="connsiteY3319" fmla="*/ 301104 h 713589"/>
                <a:gd name="connsiteX3320" fmla="*/ 738000 w 955870"/>
                <a:gd name="connsiteY3320" fmla="*/ 293724 h 713589"/>
                <a:gd name="connsiteX3321" fmla="*/ 733572 w 955870"/>
                <a:gd name="connsiteY3321" fmla="*/ 285606 h 713589"/>
                <a:gd name="connsiteX3322" fmla="*/ 733572 w 955870"/>
                <a:gd name="connsiteY3322" fmla="*/ 285606 h 713589"/>
                <a:gd name="connsiteX3323" fmla="*/ 740214 w 955870"/>
                <a:gd name="connsiteY3323" fmla="*/ 285606 h 713589"/>
                <a:gd name="connsiteX3324" fmla="*/ 751284 w 955870"/>
                <a:gd name="connsiteY3324" fmla="*/ 292248 h 713589"/>
                <a:gd name="connsiteX3325" fmla="*/ 751284 w 955870"/>
                <a:gd name="connsiteY3325" fmla="*/ 292248 h 713589"/>
                <a:gd name="connsiteX3326" fmla="*/ 745380 w 955870"/>
                <a:gd name="connsiteY3326" fmla="*/ 308484 h 713589"/>
                <a:gd name="connsiteX3327" fmla="*/ 717336 w 955870"/>
                <a:gd name="connsiteY3327" fmla="*/ 286344 h 713589"/>
                <a:gd name="connsiteX3328" fmla="*/ 717336 w 955870"/>
                <a:gd name="connsiteY3328" fmla="*/ 286344 h 713589"/>
                <a:gd name="connsiteX3329" fmla="*/ 722502 w 955870"/>
                <a:gd name="connsiteY3329" fmla="*/ 286344 h 713589"/>
                <a:gd name="connsiteX3330" fmla="*/ 729144 w 955870"/>
                <a:gd name="connsiteY3330" fmla="*/ 291510 h 713589"/>
                <a:gd name="connsiteX3331" fmla="*/ 735048 w 955870"/>
                <a:gd name="connsiteY3331" fmla="*/ 299628 h 713589"/>
                <a:gd name="connsiteX3332" fmla="*/ 729144 w 955870"/>
                <a:gd name="connsiteY3332" fmla="*/ 307008 h 713589"/>
                <a:gd name="connsiteX3333" fmla="*/ 729144 w 955870"/>
                <a:gd name="connsiteY3333" fmla="*/ 307008 h 713589"/>
                <a:gd name="connsiteX3334" fmla="*/ 712170 w 955870"/>
                <a:gd name="connsiteY3334" fmla="*/ 307008 h 713589"/>
                <a:gd name="connsiteX3335" fmla="*/ 712170 w 955870"/>
                <a:gd name="connsiteY3335" fmla="*/ 307008 h 713589"/>
                <a:gd name="connsiteX3336" fmla="*/ 707742 w 955870"/>
                <a:gd name="connsiteY3336" fmla="*/ 307008 h 713589"/>
                <a:gd name="connsiteX3337" fmla="*/ 715122 w 955870"/>
                <a:gd name="connsiteY3337" fmla="*/ 294462 h 713589"/>
                <a:gd name="connsiteX3338" fmla="*/ 712908 w 955870"/>
                <a:gd name="connsiteY3338" fmla="*/ 304056 h 713589"/>
                <a:gd name="connsiteX3339" fmla="*/ 729144 w 955870"/>
                <a:gd name="connsiteY3339" fmla="*/ 304056 h 713589"/>
                <a:gd name="connsiteX3340" fmla="*/ 739476 w 955870"/>
                <a:gd name="connsiteY3340" fmla="*/ 312174 h 713589"/>
                <a:gd name="connsiteX3341" fmla="*/ 732834 w 955870"/>
                <a:gd name="connsiteY3341" fmla="*/ 321030 h 713589"/>
                <a:gd name="connsiteX3342" fmla="*/ 709956 w 955870"/>
                <a:gd name="connsiteY3342" fmla="*/ 314388 h 713589"/>
                <a:gd name="connsiteX3343" fmla="*/ 709956 w 955870"/>
                <a:gd name="connsiteY3343" fmla="*/ 302580 h 713589"/>
                <a:gd name="connsiteX3344" fmla="*/ 732834 w 955870"/>
                <a:gd name="connsiteY3344" fmla="*/ 288558 h 713589"/>
                <a:gd name="connsiteX3345" fmla="*/ 732834 w 955870"/>
                <a:gd name="connsiteY3345" fmla="*/ 288558 h 713589"/>
                <a:gd name="connsiteX3346" fmla="*/ 727668 w 955870"/>
                <a:gd name="connsiteY3346" fmla="*/ 284130 h 713589"/>
                <a:gd name="connsiteX3347" fmla="*/ 727668 w 955870"/>
                <a:gd name="connsiteY3347" fmla="*/ 284130 h 713589"/>
                <a:gd name="connsiteX3348" fmla="*/ 727668 w 955870"/>
                <a:gd name="connsiteY3348" fmla="*/ 279702 h 713589"/>
                <a:gd name="connsiteX3349" fmla="*/ 733572 w 955870"/>
                <a:gd name="connsiteY3349" fmla="*/ 279702 h 713589"/>
                <a:gd name="connsiteX3350" fmla="*/ 739476 w 955870"/>
                <a:gd name="connsiteY3350" fmla="*/ 279702 h 713589"/>
                <a:gd name="connsiteX3351" fmla="*/ 745380 w 955870"/>
                <a:gd name="connsiteY3351" fmla="*/ 279702 h 713589"/>
                <a:gd name="connsiteX3352" fmla="*/ 733122 w 955870"/>
                <a:gd name="connsiteY3352" fmla="*/ 289442 h 713589"/>
                <a:gd name="connsiteX3353" fmla="*/ 729882 w 955870"/>
                <a:gd name="connsiteY3353" fmla="*/ 288558 h 713589"/>
                <a:gd name="connsiteX3354" fmla="*/ 732834 w 955870"/>
                <a:gd name="connsiteY3354" fmla="*/ 279702 h 713589"/>
                <a:gd name="connsiteX3355" fmla="*/ 719550 w 955870"/>
                <a:gd name="connsiteY3355" fmla="*/ 272322 h 713589"/>
                <a:gd name="connsiteX3356" fmla="*/ 723240 w 955870"/>
                <a:gd name="connsiteY3356" fmla="*/ 272322 h 713589"/>
                <a:gd name="connsiteX3357" fmla="*/ 723240 w 955870"/>
                <a:gd name="connsiteY3357" fmla="*/ 266418 h 713589"/>
                <a:gd name="connsiteX3358" fmla="*/ 741690 w 955870"/>
                <a:gd name="connsiteY3358" fmla="*/ 266418 h 713589"/>
                <a:gd name="connsiteX3359" fmla="*/ 741690 w 955870"/>
                <a:gd name="connsiteY3359" fmla="*/ 274536 h 713589"/>
                <a:gd name="connsiteX3360" fmla="*/ 730620 w 955870"/>
                <a:gd name="connsiteY3360" fmla="*/ 279702 h 713589"/>
                <a:gd name="connsiteX3361" fmla="*/ 763092 w 955870"/>
                <a:gd name="connsiteY3361" fmla="*/ 312174 h 713589"/>
                <a:gd name="connsiteX3362" fmla="*/ 757188 w 955870"/>
                <a:gd name="connsiteY3362" fmla="*/ 312174 h 713589"/>
                <a:gd name="connsiteX3363" fmla="*/ 768258 w 955870"/>
                <a:gd name="connsiteY3363" fmla="*/ 304794 h 713589"/>
                <a:gd name="connsiteX3364" fmla="*/ 779328 w 955870"/>
                <a:gd name="connsiteY3364" fmla="*/ 309960 h 713589"/>
                <a:gd name="connsiteX3365" fmla="*/ 779328 w 955870"/>
                <a:gd name="connsiteY3365" fmla="*/ 309960 h 713589"/>
                <a:gd name="connsiteX3366" fmla="*/ 772686 w 955870"/>
                <a:gd name="connsiteY3366" fmla="*/ 314388 h 713589"/>
                <a:gd name="connsiteX3367" fmla="*/ 768996 w 955870"/>
                <a:gd name="connsiteY3367" fmla="*/ 314388 h 713589"/>
                <a:gd name="connsiteX3368" fmla="*/ 763092 w 955870"/>
                <a:gd name="connsiteY3368" fmla="*/ 314388 h 713589"/>
                <a:gd name="connsiteX3369" fmla="*/ 760878 w 955870"/>
                <a:gd name="connsiteY3369" fmla="*/ 312174 h 713589"/>
                <a:gd name="connsiteX3370" fmla="*/ 780066 w 955870"/>
                <a:gd name="connsiteY3370" fmla="*/ 306270 h 713589"/>
                <a:gd name="connsiteX3371" fmla="*/ 771948 w 955870"/>
                <a:gd name="connsiteY3371" fmla="*/ 301842 h 713589"/>
                <a:gd name="connsiteX3372" fmla="*/ 771948 w 955870"/>
                <a:gd name="connsiteY3372" fmla="*/ 291510 h 713589"/>
                <a:gd name="connsiteX3373" fmla="*/ 777852 w 955870"/>
                <a:gd name="connsiteY3373" fmla="*/ 291510 h 713589"/>
                <a:gd name="connsiteX3374" fmla="*/ 777852 w 955870"/>
                <a:gd name="connsiteY3374" fmla="*/ 291510 h 713589"/>
                <a:gd name="connsiteX3375" fmla="*/ 786708 w 955870"/>
                <a:gd name="connsiteY3375" fmla="*/ 291510 h 713589"/>
                <a:gd name="connsiteX3376" fmla="*/ 786708 w 955870"/>
                <a:gd name="connsiteY3376" fmla="*/ 291510 h 713589"/>
                <a:gd name="connsiteX3377" fmla="*/ 786708 w 955870"/>
                <a:gd name="connsiteY3377" fmla="*/ 301842 h 713589"/>
                <a:gd name="connsiteX3378" fmla="*/ 777114 w 955870"/>
                <a:gd name="connsiteY3378" fmla="*/ 307746 h 713589"/>
                <a:gd name="connsiteX3379" fmla="*/ 777852 w 955870"/>
                <a:gd name="connsiteY3379" fmla="*/ 306270 h 713589"/>
                <a:gd name="connsiteX3380" fmla="*/ 650916 w 955870"/>
                <a:gd name="connsiteY3380" fmla="*/ 232470 h 713589"/>
                <a:gd name="connsiteX3381" fmla="*/ 645750 w 955870"/>
                <a:gd name="connsiteY3381" fmla="*/ 249444 h 713589"/>
                <a:gd name="connsiteX3382" fmla="*/ 645750 w 955870"/>
                <a:gd name="connsiteY3382" fmla="*/ 244278 h 713589"/>
                <a:gd name="connsiteX3383" fmla="*/ 633942 w 955870"/>
                <a:gd name="connsiteY3383" fmla="*/ 225828 h 713589"/>
                <a:gd name="connsiteX3384" fmla="*/ 638370 w 955870"/>
                <a:gd name="connsiteY3384" fmla="*/ 225828 h 713589"/>
                <a:gd name="connsiteX3385" fmla="*/ 647964 w 955870"/>
                <a:gd name="connsiteY3385" fmla="*/ 225828 h 713589"/>
                <a:gd name="connsiteX3386" fmla="*/ 653868 w 955870"/>
                <a:gd name="connsiteY3386" fmla="*/ 231732 h 713589"/>
                <a:gd name="connsiteX3387" fmla="*/ 643536 w 955870"/>
                <a:gd name="connsiteY3387" fmla="*/ 226566 h 713589"/>
                <a:gd name="connsiteX3388" fmla="*/ 629514 w 955870"/>
                <a:gd name="connsiteY3388" fmla="*/ 226566 h 713589"/>
                <a:gd name="connsiteX3389" fmla="*/ 621396 w 955870"/>
                <a:gd name="connsiteY3389" fmla="*/ 209592 h 713589"/>
                <a:gd name="connsiteX3390" fmla="*/ 632466 w 955870"/>
                <a:gd name="connsiteY3390" fmla="*/ 209592 h 713589"/>
                <a:gd name="connsiteX3391" fmla="*/ 632466 w 955870"/>
                <a:gd name="connsiteY3391" fmla="*/ 214020 h 713589"/>
                <a:gd name="connsiteX3392" fmla="*/ 643536 w 955870"/>
                <a:gd name="connsiteY3392" fmla="*/ 226566 h 713589"/>
                <a:gd name="connsiteX3393" fmla="*/ 508482 w 955870"/>
                <a:gd name="connsiteY3393" fmla="*/ 174906 h 713589"/>
                <a:gd name="connsiteX3394" fmla="*/ 508482 w 955870"/>
                <a:gd name="connsiteY3394" fmla="*/ 174906 h 713589"/>
                <a:gd name="connsiteX3395" fmla="*/ 512910 w 955870"/>
                <a:gd name="connsiteY3395" fmla="*/ 174906 h 713589"/>
                <a:gd name="connsiteX3396" fmla="*/ 512910 w 955870"/>
                <a:gd name="connsiteY3396" fmla="*/ 185238 h 713589"/>
                <a:gd name="connsiteX3397" fmla="*/ 506268 w 955870"/>
                <a:gd name="connsiteY3397" fmla="*/ 185238 h 713589"/>
                <a:gd name="connsiteX3398" fmla="*/ 507744 w 955870"/>
                <a:gd name="connsiteY3398" fmla="*/ 174906 h 713589"/>
                <a:gd name="connsiteX3399" fmla="*/ 517338 w 955870"/>
                <a:gd name="connsiteY3399" fmla="*/ 152766 h 713589"/>
                <a:gd name="connsiteX3400" fmla="*/ 517338 w 955870"/>
                <a:gd name="connsiteY3400" fmla="*/ 152766 h 713589"/>
                <a:gd name="connsiteX3401" fmla="*/ 517338 w 955870"/>
                <a:gd name="connsiteY3401" fmla="*/ 152766 h 713589"/>
                <a:gd name="connsiteX3402" fmla="*/ 511434 w 955870"/>
                <a:gd name="connsiteY3402" fmla="*/ 172692 h 713589"/>
                <a:gd name="connsiteX3403" fmla="*/ 507744 w 955870"/>
                <a:gd name="connsiteY3403" fmla="*/ 172692 h 713589"/>
                <a:gd name="connsiteX3404" fmla="*/ 507744 w 955870"/>
                <a:gd name="connsiteY3404" fmla="*/ 160884 h 713589"/>
                <a:gd name="connsiteX3405" fmla="*/ 516600 w 955870"/>
                <a:gd name="connsiteY3405" fmla="*/ 152766 h 713589"/>
                <a:gd name="connsiteX3406" fmla="*/ 517338 w 955870"/>
                <a:gd name="connsiteY3406" fmla="*/ 140958 h 713589"/>
                <a:gd name="connsiteX3407" fmla="*/ 526194 w 955870"/>
                <a:gd name="connsiteY3407" fmla="*/ 140958 h 713589"/>
                <a:gd name="connsiteX3408" fmla="*/ 517338 w 955870"/>
                <a:gd name="connsiteY3408" fmla="*/ 156456 h 713589"/>
                <a:gd name="connsiteX3409" fmla="*/ 517338 w 955870"/>
                <a:gd name="connsiteY3409" fmla="*/ 156456 h 713589"/>
                <a:gd name="connsiteX3410" fmla="*/ 518814 w 955870"/>
                <a:gd name="connsiteY3410" fmla="*/ 140958 h 713589"/>
                <a:gd name="connsiteX3411" fmla="*/ 492984 w 955870"/>
                <a:gd name="connsiteY3411" fmla="*/ 140958 h 713589"/>
                <a:gd name="connsiteX3412" fmla="*/ 471582 w 955870"/>
                <a:gd name="connsiteY3412" fmla="*/ 140958 h 713589"/>
                <a:gd name="connsiteX3413" fmla="*/ 442062 w 955870"/>
                <a:gd name="connsiteY3413" fmla="*/ 150552 h 713589"/>
                <a:gd name="connsiteX3414" fmla="*/ 509220 w 955870"/>
                <a:gd name="connsiteY3414" fmla="*/ 135054 h 713589"/>
                <a:gd name="connsiteX3415" fmla="*/ 532098 w 955870"/>
                <a:gd name="connsiteY3415" fmla="*/ 135054 h 713589"/>
                <a:gd name="connsiteX3416" fmla="*/ 559404 w 955870"/>
                <a:gd name="connsiteY3416" fmla="*/ 135054 h 713589"/>
                <a:gd name="connsiteX3417" fmla="*/ 571950 w 955870"/>
                <a:gd name="connsiteY3417" fmla="*/ 148338 h 713589"/>
                <a:gd name="connsiteX3418" fmla="*/ 534312 w 955870"/>
                <a:gd name="connsiteY3418" fmla="*/ 148338 h 713589"/>
                <a:gd name="connsiteX3419" fmla="*/ 513648 w 955870"/>
                <a:gd name="connsiteY3419" fmla="*/ 148338 h 713589"/>
                <a:gd name="connsiteX3420" fmla="*/ 495936 w 955870"/>
                <a:gd name="connsiteY3420" fmla="*/ 139482 h 713589"/>
                <a:gd name="connsiteX3421" fmla="*/ 581544 w 955870"/>
                <a:gd name="connsiteY3421" fmla="*/ 146124 h 713589"/>
                <a:gd name="connsiteX3422" fmla="*/ 574164 w 955870"/>
                <a:gd name="connsiteY3422" fmla="*/ 152766 h 713589"/>
                <a:gd name="connsiteX3423" fmla="*/ 565308 w 955870"/>
                <a:gd name="connsiteY3423" fmla="*/ 165312 h 713589"/>
                <a:gd name="connsiteX3424" fmla="*/ 565308 w 955870"/>
                <a:gd name="connsiteY3424" fmla="*/ 155718 h 713589"/>
                <a:gd name="connsiteX3425" fmla="*/ 574902 w 955870"/>
                <a:gd name="connsiteY3425" fmla="*/ 143910 h 713589"/>
                <a:gd name="connsiteX3426" fmla="*/ 574902 w 955870"/>
                <a:gd name="connsiteY3426" fmla="*/ 143910 h 713589"/>
                <a:gd name="connsiteX3427" fmla="*/ 582282 w 955870"/>
                <a:gd name="connsiteY3427" fmla="*/ 143910 h 713589"/>
                <a:gd name="connsiteX3428" fmla="*/ 540954 w 955870"/>
                <a:gd name="connsiteY3428" fmla="*/ 160146 h 713589"/>
                <a:gd name="connsiteX3429" fmla="*/ 523980 w 955870"/>
                <a:gd name="connsiteY3429" fmla="*/ 160146 h 713589"/>
                <a:gd name="connsiteX3430" fmla="*/ 523980 w 955870"/>
                <a:gd name="connsiteY3430" fmla="*/ 152028 h 713589"/>
                <a:gd name="connsiteX3431" fmla="*/ 523980 w 955870"/>
                <a:gd name="connsiteY3431" fmla="*/ 152028 h 713589"/>
                <a:gd name="connsiteX3432" fmla="*/ 523980 w 955870"/>
                <a:gd name="connsiteY3432" fmla="*/ 160884 h 713589"/>
                <a:gd name="connsiteX3433" fmla="*/ 533574 w 955870"/>
                <a:gd name="connsiteY3433" fmla="*/ 160884 h 713589"/>
                <a:gd name="connsiteX3434" fmla="*/ 539478 w 955870"/>
                <a:gd name="connsiteY3434" fmla="*/ 160884 h 713589"/>
                <a:gd name="connsiteX3435" fmla="*/ 534312 w 955870"/>
                <a:gd name="connsiteY3435" fmla="*/ 177858 h 713589"/>
                <a:gd name="connsiteX3436" fmla="*/ 517338 w 955870"/>
                <a:gd name="connsiteY3436" fmla="*/ 177858 h 713589"/>
                <a:gd name="connsiteX3437" fmla="*/ 517338 w 955870"/>
                <a:gd name="connsiteY3437" fmla="*/ 169740 h 713589"/>
                <a:gd name="connsiteX3438" fmla="*/ 517338 w 955870"/>
                <a:gd name="connsiteY3438" fmla="*/ 169740 h 713589"/>
                <a:gd name="connsiteX3439" fmla="*/ 530622 w 955870"/>
                <a:gd name="connsiteY3439" fmla="*/ 141696 h 713589"/>
                <a:gd name="connsiteX3440" fmla="*/ 549810 w 955870"/>
                <a:gd name="connsiteY3440" fmla="*/ 141696 h 713589"/>
                <a:gd name="connsiteX3441" fmla="*/ 542430 w 955870"/>
                <a:gd name="connsiteY3441" fmla="*/ 158670 h 713589"/>
                <a:gd name="connsiteX3442" fmla="*/ 516600 w 955870"/>
                <a:gd name="connsiteY3442" fmla="*/ 179334 h 713589"/>
                <a:gd name="connsiteX3443" fmla="*/ 524718 w 955870"/>
                <a:gd name="connsiteY3443" fmla="*/ 179334 h 713589"/>
                <a:gd name="connsiteX3444" fmla="*/ 533574 w 955870"/>
                <a:gd name="connsiteY3444" fmla="*/ 179334 h 713589"/>
                <a:gd name="connsiteX3445" fmla="*/ 533574 w 955870"/>
                <a:gd name="connsiteY3445" fmla="*/ 179334 h 713589"/>
                <a:gd name="connsiteX3446" fmla="*/ 533574 w 955870"/>
                <a:gd name="connsiteY3446" fmla="*/ 187452 h 713589"/>
                <a:gd name="connsiteX3447" fmla="*/ 508482 w 955870"/>
                <a:gd name="connsiteY3447" fmla="*/ 187452 h 713589"/>
                <a:gd name="connsiteX3448" fmla="*/ 508482 w 955870"/>
                <a:gd name="connsiteY3448" fmla="*/ 173430 h 713589"/>
                <a:gd name="connsiteX3449" fmla="*/ 518076 w 955870"/>
                <a:gd name="connsiteY3449" fmla="*/ 177858 h 713589"/>
                <a:gd name="connsiteX3450" fmla="*/ 535788 w 955870"/>
                <a:gd name="connsiteY3450" fmla="*/ 179334 h 713589"/>
                <a:gd name="connsiteX3451" fmla="*/ 535788 w 955870"/>
                <a:gd name="connsiteY3451" fmla="*/ 172692 h 713589"/>
                <a:gd name="connsiteX3452" fmla="*/ 548334 w 955870"/>
                <a:gd name="connsiteY3452" fmla="*/ 180072 h 713589"/>
                <a:gd name="connsiteX3453" fmla="*/ 548334 w 955870"/>
                <a:gd name="connsiteY3453" fmla="*/ 180072 h 713589"/>
                <a:gd name="connsiteX3454" fmla="*/ 535788 w 955870"/>
                <a:gd name="connsiteY3454" fmla="*/ 185238 h 713589"/>
                <a:gd name="connsiteX3455" fmla="*/ 537264 w 955870"/>
                <a:gd name="connsiteY3455" fmla="*/ 176382 h 713589"/>
                <a:gd name="connsiteX3456" fmla="*/ 540216 w 955870"/>
                <a:gd name="connsiteY3456" fmla="*/ 171954 h 713589"/>
                <a:gd name="connsiteX3457" fmla="*/ 540216 w 955870"/>
                <a:gd name="connsiteY3457" fmla="*/ 171954 h 713589"/>
                <a:gd name="connsiteX3458" fmla="*/ 540216 w 955870"/>
                <a:gd name="connsiteY3458" fmla="*/ 163098 h 713589"/>
                <a:gd name="connsiteX3459" fmla="*/ 540216 w 955870"/>
                <a:gd name="connsiteY3459" fmla="*/ 163098 h 713589"/>
                <a:gd name="connsiteX3460" fmla="*/ 544644 w 955870"/>
                <a:gd name="connsiteY3460" fmla="*/ 157194 h 713589"/>
                <a:gd name="connsiteX3461" fmla="*/ 548334 w 955870"/>
                <a:gd name="connsiteY3461" fmla="*/ 157194 h 713589"/>
                <a:gd name="connsiteX3462" fmla="*/ 554976 w 955870"/>
                <a:gd name="connsiteY3462" fmla="*/ 157194 h 713589"/>
                <a:gd name="connsiteX3463" fmla="*/ 562356 w 955870"/>
                <a:gd name="connsiteY3463" fmla="*/ 157194 h 713589"/>
                <a:gd name="connsiteX3464" fmla="*/ 562356 w 955870"/>
                <a:gd name="connsiteY3464" fmla="*/ 164574 h 713589"/>
                <a:gd name="connsiteX3465" fmla="*/ 550548 w 955870"/>
                <a:gd name="connsiteY3465" fmla="*/ 177858 h 713589"/>
                <a:gd name="connsiteX3466" fmla="*/ 541692 w 955870"/>
                <a:gd name="connsiteY3466" fmla="*/ 169002 h 713589"/>
                <a:gd name="connsiteX3467" fmla="*/ 563094 w 955870"/>
                <a:gd name="connsiteY3467" fmla="*/ 157194 h 713589"/>
                <a:gd name="connsiteX3468" fmla="*/ 563094 w 955870"/>
                <a:gd name="connsiteY3468" fmla="*/ 157194 h 713589"/>
                <a:gd name="connsiteX3469" fmla="*/ 549072 w 955870"/>
                <a:gd name="connsiteY3469" fmla="*/ 157194 h 713589"/>
                <a:gd name="connsiteX3470" fmla="*/ 549072 w 955870"/>
                <a:gd name="connsiteY3470" fmla="*/ 152766 h 713589"/>
                <a:gd name="connsiteX3471" fmla="*/ 549072 w 955870"/>
                <a:gd name="connsiteY3471" fmla="*/ 141696 h 713589"/>
                <a:gd name="connsiteX3472" fmla="*/ 574164 w 955870"/>
                <a:gd name="connsiteY3472" fmla="*/ 141696 h 713589"/>
                <a:gd name="connsiteX3473" fmla="*/ 564570 w 955870"/>
                <a:gd name="connsiteY3473" fmla="*/ 154242 h 713589"/>
                <a:gd name="connsiteX3474" fmla="*/ 695934 w 955870"/>
                <a:gd name="connsiteY3474" fmla="*/ 182286 h 713589"/>
                <a:gd name="connsiteX3475" fmla="*/ 689292 w 955870"/>
                <a:gd name="connsiteY3475" fmla="*/ 176382 h 713589"/>
                <a:gd name="connsiteX3476" fmla="*/ 684126 w 955870"/>
                <a:gd name="connsiteY3476" fmla="*/ 171954 h 713589"/>
                <a:gd name="connsiteX3477" fmla="*/ 684126 w 955870"/>
                <a:gd name="connsiteY3477" fmla="*/ 166788 h 713589"/>
                <a:gd name="connsiteX3478" fmla="*/ 687816 w 955870"/>
                <a:gd name="connsiteY3478" fmla="*/ 158670 h 713589"/>
                <a:gd name="connsiteX3479" fmla="*/ 687816 w 955870"/>
                <a:gd name="connsiteY3479" fmla="*/ 153504 h 713589"/>
                <a:gd name="connsiteX3480" fmla="*/ 696672 w 955870"/>
                <a:gd name="connsiteY3480" fmla="*/ 153504 h 713589"/>
                <a:gd name="connsiteX3481" fmla="*/ 696672 w 955870"/>
                <a:gd name="connsiteY3481" fmla="*/ 177858 h 713589"/>
                <a:gd name="connsiteX3482" fmla="*/ 696672 w 955870"/>
                <a:gd name="connsiteY3482" fmla="*/ 177858 h 713589"/>
                <a:gd name="connsiteX3483" fmla="*/ 689292 w 955870"/>
                <a:gd name="connsiteY3483" fmla="*/ 177858 h 713589"/>
                <a:gd name="connsiteX3484" fmla="*/ 695934 w 955870"/>
                <a:gd name="connsiteY3484" fmla="*/ 182286 h 713589"/>
                <a:gd name="connsiteX3485" fmla="*/ 695934 w 955870"/>
                <a:gd name="connsiteY3485" fmla="*/ 182286 h 713589"/>
                <a:gd name="connsiteX3486" fmla="*/ 703314 w 955870"/>
                <a:gd name="connsiteY3486" fmla="*/ 182286 h 713589"/>
                <a:gd name="connsiteX3487" fmla="*/ 703314 w 955870"/>
                <a:gd name="connsiteY3487" fmla="*/ 158670 h 713589"/>
                <a:gd name="connsiteX3488" fmla="*/ 703314 w 955870"/>
                <a:gd name="connsiteY3488" fmla="*/ 158670 h 713589"/>
                <a:gd name="connsiteX3489" fmla="*/ 709956 w 955870"/>
                <a:gd name="connsiteY3489" fmla="*/ 166788 h 713589"/>
                <a:gd name="connsiteX3490" fmla="*/ 709956 w 955870"/>
                <a:gd name="connsiteY3490" fmla="*/ 178596 h 713589"/>
                <a:gd name="connsiteX3491" fmla="*/ 709956 w 955870"/>
                <a:gd name="connsiteY3491" fmla="*/ 178596 h 713589"/>
                <a:gd name="connsiteX3492" fmla="*/ 711432 w 955870"/>
                <a:gd name="connsiteY3492" fmla="*/ 182286 h 713589"/>
                <a:gd name="connsiteX3493" fmla="*/ 711432 w 955870"/>
                <a:gd name="connsiteY3493" fmla="*/ 171216 h 713589"/>
                <a:gd name="connsiteX3494" fmla="*/ 718074 w 955870"/>
                <a:gd name="connsiteY3494" fmla="*/ 171216 h 713589"/>
                <a:gd name="connsiteX3495" fmla="*/ 718074 w 955870"/>
                <a:gd name="connsiteY3495" fmla="*/ 171216 h 713589"/>
                <a:gd name="connsiteX3496" fmla="*/ 711432 w 955870"/>
                <a:gd name="connsiteY3496" fmla="*/ 175644 h 713589"/>
                <a:gd name="connsiteX3497" fmla="*/ 717336 w 955870"/>
                <a:gd name="connsiteY3497" fmla="*/ 166050 h 713589"/>
                <a:gd name="connsiteX3498" fmla="*/ 717336 w 955870"/>
                <a:gd name="connsiteY3498" fmla="*/ 166050 h 713589"/>
                <a:gd name="connsiteX3499" fmla="*/ 717336 w 955870"/>
                <a:gd name="connsiteY3499" fmla="*/ 166050 h 713589"/>
                <a:gd name="connsiteX3500" fmla="*/ 717336 w 955870"/>
                <a:gd name="connsiteY3500" fmla="*/ 166050 h 713589"/>
                <a:gd name="connsiteX3501" fmla="*/ 717336 w 955870"/>
                <a:gd name="connsiteY3501" fmla="*/ 166050 h 713589"/>
                <a:gd name="connsiteX3502" fmla="*/ 704052 w 955870"/>
                <a:gd name="connsiteY3502" fmla="*/ 154242 h 713589"/>
                <a:gd name="connsiteX3503" fmla="*/ 693720 w 955870"/>
                <a:gd name="connsiteY3503" fmla="*/ 154242 h 713589"/>
                <a:gd name="connsiteX3504" fmla="*/ 689292 w 955870"/>
                <a:gd name="connsiteY3504" fmla="*/ 160146 h 713589"/>
                <a:gd name="connsiteX3505" fmla="*/ 685602 w 955870"/>
                <a:gd name="connsiteY3505" fmla="*/ 168264 h 713589"/>
                <a:gd name="connsiteX3506" fmla="*/ 685602 w 955870"/>
                <a:gd name="connsiteY3506" fmla="*/ 173430 h 713589"/>
                <a:gd name="connsiteX3507" fmla="*/ 690768 w 955870"/>
                <a:gd name="connsiteY3507" fmla="*/ 178596 h 713589"/>
                <a:gd name="connsiteX3508" fmla="*/ 697410 w 955870"/>
                <a:gd name="connsiteY3508" fmla="*/ 183762 h 713589"/>
                <a:gd name="connsiteX3509" fmla="*/ 697410 w 955870"/>
                <a:gd name="connsiteY3509" fmla="*/ 183762 h 713589"/>
                <a:gd name="connsiteX3510" fmla="*/ 667890 w 955870"/>
                <a:gd name="connsiteY3510" fmla="*/ 157932 h 713589"/>
                <a:gd name="connsiteX3511" fmla="*/ 696672 w 955870"/>
                <a:gd name="connsiteY3511" fmla="*/ 135054 h 713589"/>
                <a:gd name="connsiteX3512" fmla="*/ 726893 w 955870"/>
                <a:gd name="connsiteY3512" fmla="*/ 159091 h 713589"/>
                <a:gd name="connsiteX3513" fmla="*/ 726930 w 955870"/>
                <a:gd name="connsiteY3513" fmla="*/ 159408 h 713589"/>
                <a:gd name="connsiteX3514" fmla="*/ 717336 w 955870"/>
                <a:gd name="connsiteY3514" fmla="*/ 166050 h 713589"/>
                <a:gd name="connsiteX3515" fmla="*/ 609588 w 955870"/>
                <a:gd name="connsiteY3515" fmla="*/ 66420 h 713589"/>
                <a:gd name="connsiteX3516" fmla="*/ 589662 w 955870"/>
                <a:gd name="connsiteY3516" fmla="*/ 58302 h 713589"/>
                <a:gd name="connsiteX3517" fmla="*/ 574902 w 955870"/>
                <a:gd name="connsiteY3517" fmla="*/ 52398 h 713589"/>
                <a:gd name="connsiteX3518" fmla="*/ 569736 w 955870"/>
                <a:gd name="connsiteY3518" fmla="*/ 48708 h 713589"/>
                <a:gd name="connsiteX3519" fmla="*/ 609588 w 955870"/>
                <a:gd name="connsiteY3519" fmla="*/ 66420 h 713589"/>
                <a:gd name="connsiteX3520" fmla="*/ 751284 w 955870"/>
                <a:gd name="connsiteY3520" fmla="*/ 77490 h 713589"/>
                <a:gd name="connsiteX3521" fmla="*/ 756450 w 955870"/>
                <a:gd name="connsiteY3521" fmla="*/ 73062 h 713589"/>
                <a:gd name="connsiteX3522" fmla="*/ 780066 w 955870"/>
                <a:gd name="connsiteY3522" fmla="*/ 90774 h 713589"/>
                <a:gd name="connsiteX3523" fmla="*/ 766044 w 955870"/>
                <a:gd name="connsiteY3523" fmla="*/ 85608 h 713589"/>
                <a:gd name="connsiteX3524" fmla="*/ 760140 w 955870"/>
                <a:gd name="connsiteY3524" fmla="*/ 98154 h 713589"/>
                <a:gd name="connsiteX3525" fmla="*/ 766782 w 955870"/>
                <a:gd name="connsiteY3525" fmla="*/ 86346 h 713589"/>
                <a:gd name="connsiteX3526" fmla="*/ 778590 w 955870"/>
                <a:gd name="connsiteY3526" fmla="*/ 86346 h 713589"/>
                <a:gd name="connsiteX3527" fmla="*/ 766782 w 955870"/>
                <a:gd name="connsiteY3527" fmla="*/ 98154 h 713589"/>
                <a:gd name="connsiteX3528" fmla="*/ 762354 w 955870"/>
                <a:gd name="connsiteY3528" fmla="*/ 98154 h 713589"/>
                <a:gd name="connsiteX3529" fmla="*/ 748332 w 955870"/>
                <a:gd name="connsiteY3529" fmla="*/ 90774 h 713589"/>
                <a:gd name="connsiteX3530" fmla="*/ 748332 w 955870"/>
                <a:gd name="connsiteY3530" fmla="*/ 76014 h 713589"/>
                <a:gd name="connsiteX3531" fmla="*/ 748332 w 955870"/>
                <a:gd name="connsiteY3531" fmla="*/ 76014 h 713589"/>
                <a:gd name="connsiteX3532" fmla="*/ 748332 w 955870"/>
                <a:gd name="connsiteY3532" fmla="*/ 91512 h 713589"/>
                <a:gd name="connsiteX3533" fmla="*/ 744642 w 955870"/>
                <a:gd name="connsiteY3533" fmla="*/ 91512 h 713589"/>
                <a:gd name="connsiteX3534" fmla="*/ 717336 w 955870"/>
                <a:gd name="connsiteY3534" fmla="*/ 80442 h 713589"/>
                <a:gd name="connsiteX3535" fmla="*/ 705528 w 955870"/>
                <a:gd name="connsiteY3535" fmla="*/ 72324 h 713589"/>
                <a:gd name="connsiteX3536" fmla="*/ 746118 w 955870"/>
                <a:gd name="connsiteY3536" fmla="*/ 72324 h 713589"/>
                <a:gd name="connsiteX3537" fmla="*/ 746118 w 955870"/>
                <a:gd name="connsiteY3537" fmla="*/ 72324 h 713589"/>
                <a:gd name="connsiteX3538" fmla="*/ 806634 w 955870"/>
                <a:gd name="connsiteY3538" fmla="*/ 101106 h 713589"/>
                <a:gd name="connsiteX3539" fmla="*/ 806634 w 955870"/>
                <a:gd name="connsiteY3539" fmla="*/ 101106 h 713589"/>
                <a:gd name="connsiteX3540" fmla="*/ 769734 w 955870"/>
                <a:gd name="connsiteY3540" fmla="*/ 101106 h 713589"/>
                <a:gd name="connsiteX3541" fmla="*/ 783018 w 955870"/>
                <a:gd name="connsiteY3541" fmla="*/ 90774 h 713589"/>
                <a:gd name="connsiteX3542" fmla="*/ 783018 w 955870"/>
                <a:gd name="connsiteY3542" fmla="*/ 90774 h 713589"/>
                <a:gd name="connsiteX3543" fmla="*/ 808848 w 955870"/>
                <a:gd name="connsiteY3543" fmla="*/ 99630 h 713589"/>
                <a:gd name="connsiteX3544" fmla="*/ 643536 w 955870"/>
                <a:gd name="connsiteY3544" fmla="*/ 50184 h 713589"/>
                <a:gd name="connsiteX3545" fmla="*/ 661986 w 955870"/>
                <a:gd name="connsiteY3545" fmla="*/ 62730 h 713589"/>
                <a:gd name="connsiteX3546" fmla="*/ 672318 w 955870"/>
                <a:gd name="connsiteY3546" fmla="*/ 68634 h 713589"/>
                <a:gd name="connsiteX3547" fmla="*/ 677484 w 955870"/>
                <a:gd name="connsiteY3547" fmla="*/ 68634 h 713589"/>
                <a:gd name="connsiteX3548" fmla="*/ 665676 w 955870"/>
                <a:gd name="connsiteY3548" fmla="*/ 68634 h 713589"/>
                <a:gd name="connsiteX3549" fmla="*/ 635418 w 955870"/>
                <a:gd name="connsiteY3549" fmla="*/ 41328 h 713589"/>
                <a:gd name="connsiteX3550" fmla="*/ 635418 w 955870"/>
                <a:gd name="connsiteY3550" fmla="*/ 41328 h 713589"/>
                <a:gd name="connsiteX3551" fmla="*/ 664938 w 955870"/>
                <a:gd name="connsiteY3551" fmla="*/ 73800 h 713589"/>
                <a:gd name="connsiteX3552" fmla="*/ 652392 w 955870"/>
                <a:gd name="connsiteY3552" fmla="*/ 73800 h 713589"/>
                <a:gd name="connsiteX3553" fmla="*/ 648702 w 955870"/>
                <a:gd name="connsiteY3553" fmla="*/ 69372 h 713589"/>
                <a:gd name="connsiteX3554" fmla="*/ 643536 w 955870"/>
                <a:gd name="connsiteY3554" fmla="*/ 59778 h 713589"/>
                <a:gd name="connsiteX3555" fmla="*/ 635418 w 955870"/>
                <a:gd name="connsiteY3555" fmla="*/ 53874 h 713589"/>
                <a:gd name="connsiteX3556" fmla="*/ 635418 w 955870"/>
                <a:gd name="connsiteY3556" fmla="*/ 47970 h 713589"/>
                <a:gd name="connsiteX3557" fmla="*/ 635418 w 955870"/>
                <a:gd name="connsiteY3557" fmla="*/ 47970 h 713589"/>
                <a:gd name="connsiteX3558" fmla="*/ 666414 w 955870"/>
                <a:gd name="connsiteY3558" fmla="*/ 73800 h 713589"/>
                <a:gd name="connsiteX3559" fmla="*/ 768258 w 955870"/>
                <a:gd name="connsiteY3559" fmla="*/ 97416 h 713589"/>
                <a:gd name="connsiteX3560" fmla="*/ 768258 w 955870"/>
                <a:gd name="connsiteY3560" fmla="*/ 102582 h 713589"/>
                <a:gd name="connsiteX3561" fmla="*/ 768258 w 955870"/>
                <a:gd name="connsiteY3561" fmla="*/ 102582 h 713589"/>
                <a:gd name="connsiteX3562" fmla="*/ 704790 w 955870"/>
                <a:gd name="connsiteY3562" fmla="*/ 72324 h 713589"/>
                <a:gd name="connsiteX3563" fmla="*/ 678960 w 955870"/>
                <a:gd name="connsiteY3563" fmla="*/ 72324 h 713589"/>
                <a:gd name="connsiteX3564" fmla="*/ 678960 w 955870"/>
                <a:gd name="connsiteY3564" fmla="*/ 72324 h 713589"/>
                <a:gd name="connsiteX3565" fmla="*/ 673056 w 955870"/>
                <a:gd name="connsiteY3565" fmla="*/ 72324 h 713589"/>
                <a:gd name="connsiteX3566" fmla="*/ 661986 w 955870"/>
                <a:gd name="connsiteY3566" fmla="*/ 66420 h 713589"/>
                <a:gd name="connsiteX3567" fmla="*/ 643536 w 955870"/>
                <a:gd name="connsiteY3567" fmla="*/ 49446 h 713589"/>
                <a:gd name="connsiteX3568" fmla="*/ 643536 w 955870"/>
                <a:gd name="connsiteY3568" fmla="*/ 44280 h 713589"/>
                <a:gd name="connsiteX3569" fmla="*/ 656082 w 955870"/>
                <a:gd name="connsiteY3569" fmla="*/ 44280 h 713589"/>
                <a:gd name="connsiteX3570" fmla="*/ 656082 w 955870"/>
                <a:gd name="connsiteY3570" fmla="*/ 44280 h 713589"/>
                <a:gd name="connsiteX3571" fmla="*/ 656082 w 955870"/>
                <a:gd name="connsiteY3571" fmla="*/ 44280 h 713589"/>
                <a:gd name="connsiteX3572" fmla="*/ 667890 w 955870"/>
                <a:gd name="connsiteY3572" fmla="*/ 53136 h 713589"/>
                <a:gd name="connsiteX3573" fmla="*/ 684864 w 955870"/>
                <a:gd name="connsiteY3573" fmla="*/ 61254 h 713589"/>
                <a:gd name="connsiteX3574" fmla="*/ 711432 w 955870"/>
                <a:gd name="connsiteY3574" fmla="*/ 76752 h 713589"/>
                <a:gd name="connsiteX3575" fmla="*/ 630990 w 955870"/>
                <a:gd name="connsiteY3575" fmla="*/ 54612 h 713589"/>
                <a:gd name="connsiteX3576" fmla="*/ 638370 w 955870"/>
                <a:gd name="connsiteY3576" fmla="*/ 59778 h 713589"/>
                <a:gd name="connsiteX3577" fmla="*/ 647226 w 955870"/>
                <a:gd name="connsiteY3577" fmla="*/ 69372 h 713589"/>
                <a:gd name="connsiteX3578" fmla="*/ 647226 w 955870"/>
                <a:gd name="connsiteY3578" fmla="*/ 73800 h 713589"/>
                <a:gd name="connsiteX3579" fmla="*/ 629514 w 955870"/>
                <a:gd name="connsiteY3579" fmla="*/ 73800 h 713589"/>
                <a:gd name="connsiteX3580" fmla="*/ 633204 w 955870"/>
                <a:gd name="connsiteY3580" fmla="*/ 54612 h 713589"/>
                <a:gd name="connsiteX3581" fmla="*/ 599994 w 955870"/>
                <a:gd name="connsiteY3581" fmla="*/ 88560 h 713589"/>
                <a:gd name="connsiteX3582" fmla="*/ 591876 w 955870"/>
                <a:gd name="connsiteY3582" fmla="*/ 88560 h 713589"/>
                <a:gd name="connsiteX3583" fmla="*/ 576378 w 955870"/>
                <a:gd name="connsiteY3583" fmla="*/ 70848 h 713589"/>
                <a:gd name="connsiteX3584" fmla="*/ 602208 w 955870"/>
                <a:gd name="connsiteY3584" fmla="*/ 88560 h 713589"/>
                <a:gd name="connsiteX3585" fmla="*/ 599994 w 955870"/>
                <a:gd name="connsiteY3585" fmla="*/ 88560 h 713589"/>
                <a:gd name="connsiteX3586" fmla="*/ 574902 w 955870"/>
                <a:gd name="connsiteY3586" fmla="*/ 74538 h 713589"/>
                <a:gd name="connsiteX3587" fmla="*/ 605160 w 955870"/>
                <a:gd name="connsiteY3587" fmla="*/ 86346 h 713589"/>
                <a:gd name="connsiteX3588" fmla="*/ 598518 w 955870"/>
                <a:gd name="connsiteY3588" fmla="*/ 92250 h 713589"/>
                <a:gd name="connsiteX3589" fmla="*/ 578592 w 955870"/>
                <a:gd name="connsiteY3589" fmla="*/ 70110 h 713589"/>
                <a:gd name="connsiteX3590" fmla="*/ 586710 w 955870"/>
                <a:gd name="connsiteY3590" fmla="*/ 66420 h 713589"/>
                <a:gd name="connsiteX3591" fmla="*/ 608850 w 955870"/>
                <a:gd name="connsiteY3591" fmla="*/ 81918 h 713589"/>
                <a:gd name="connsiteX3592" fmla="*/ 608850 w 955870"/>
                <a:gd name="connsiteY3592" fmla="*/ 81918 h 713589"/>
                <a:gd name="connsiteX3593" fmla="*/ 799992 w 955870"/>
                <a:gd name="connsiteY3593" fmla="*/ 143910 h 713589"/>
                <a:gd name="connsiteX3594" fmla="*/ 799992 w 955870"/>
                <a:gd name="connsiteY3594" fmla="*/ 132840 h 713589"/>
                <a:gd name="connsiteX3595" fmla="*/ 799992 w 955870"/>
                <a:gd name="connsiteY3595" fmla="*/ 125460 h 713589"/>
                <a:gd name="connsiteX3596" fmla="*/ 807372 w 955870"/>
                <a:gd name="connsiteY3596" fmla="*/ 134316 h 713589"/>
                <a:gd name="connsiteX3597" fmla="*/ 794826 w 955870"/>
                <a:gd name="connsiteY3597" fmla="*/ 143910 h 713589"/>
                <a:gd name="connsiteX3598" fmla="*/ 845010 w 955870"/>
                <a:gd name="connsiteY3598" fmla="*/ 111438 h 713589"/>
                <a:gd name="connsiteX3599" fmla="*/ 845010 w 955870"/>
                <a:gd name="connsiteY3599" fmla="*/ 111438 h 713589"/>
                <a:gd name="connsiteX3600" fmla="*/ 590400 w 955870"/>
                <a:gd name="connsiteY3600" fmla="*/ 27306 h 713589"/>
                <a:gd name="connsiteX3601" fmla="*/ 651654 w 955870"/>
                <a:gd name="connsiteY3601" fmla="*/ 38376 h 713589"/>
                <a:gd name="connsiteX3602" fmla="*/ 643536 w 955870"/>
                <a:gd name="connsiteY3602" fmla="*/ 34686 h 713589"/>
                <a:gd name="connsiteX3603" fmla="*/ 633942 w 955870"/>
                <a:gd name="connsiteY3603" fmla="*/ 34686 h 713589"/>
                <a:gd name="connsiteX3604" fmla="*/ 596304 w 955870"/>
                <a:gd name="connsiteY3604" fmla="*/ 22878 h 713589"/>
                <a:gd name="connsiteX3605" fmla="*/ 602946 w 955870"/>
                <a:gd name="connsiteY3605" fmla="*/ 37638 h 713589"/>
                <a:gd name="connsiteX3606" fmla="*/ 602946 w 955870"/>
                <a:gd name="connsiteY3606" fmla="*/ 37638 h 713589"/>
                <a:gd name="connsiteX3607" fmla="*/ 627300 w 955870"/>
                <a:gd name="connsiteY3607" fmla="*/ 42066 h 713589"/>
                <a:gd name="connsiteX3608" fmla="*/ 627300 w 955870"/>
                <a:gd name="connsiteY3608" fmla="*/ 46494 h 713589"/>
                <a:gd name="connsiteX3609" fmla="*/ 618444 w 955870"/>
                <a:gd name="connsiteY3609" fmla="*/ 40590 h 713589"/>
                <a:gd name="connsiteX3610" fmla="*/ 614754 w 955870"/>
                <a:gd name="connsiteY3610" fmla="*/ 40590 h 713589"/>
                <a:gd name="connsiteX3611" fmla="*/ 614754 w 955870"/>
                <a:gd name="connsiteY3611" fmla="*/ 40590 h 713589"/>
                <a:gd name="connsiteX3612" fmla="*/ 606636 w 955870"/>
                <a:gd name="connsiteY3612" fmla="*/ 40590 h 713589"/>
                <a:gd name="connsiteX3613" fmla="*/ 529146 w 955870"/>
                <a:gd name="connsiteY3613" fmla="*/ 56088 h 713589"/>
                <a:gd name="connsiteX3614" fmla="*/ 547596 w 955870"/>
                <a:gd name="connsiteY3614" fmla="*/ 46494 h 713589"/>
                <a:gd name="connsiteX3615" fmla="*/ 560880 w 955870"/>
                <a:gd name="connsiteY3615" fmla="*/ 46494 h 713589"/>
                <a:gd name="connsiteX3616" fmla="*/ 560880 w 955870"/>
                <a:gd name="connsiteY3616" fmla="*/ 50184 h 713589"/>
                <a:gd name="connsiteX3617" fmla="*/ 560880 w 955870"/>
                <a:gd name="connsiteY3617" fmla="*/ 50184 h 713589"/>
                <a:gd name="connsiteX3618" fmla="*/ 617706 w 955870"/>
                <a:gd name="connsiteY3618" fmla="*/ 50184 h 713589"/>
                <a:gd name="connsiteX3619" fmla="*/ 622134 w 955870"/>
                <a:gd name="connsiteY3619" fmla="*/ 50184 h 713589"/>
                <a:gd name="connsiteX3620" fmla="*/ 622134 w 955870"/>
                <a:gd name="connsiteY3620" fmla="*/ 50184 h 713589"/>
                <a:gd name="connsiteX3621" fmla="*/ 641322 w 955870"/>
                <a:gd name="connsiteY3621" fmla="*/ 28044 h 713589"/>
                <a:gd name="connsiteX3622" fmla="*/ 654606 w 955870"/>
                <a:gd name="connsiteY3622" fmla="*/ 32472 h 713589"/>
                <a:gd name="connsiteX3623" fmla="*/ 654606 w 955870"/>
                <a:gd name="connsiteY3623" fmla="*/ 32472 h 713589"/>
                <a:gd name="connsiteX3624" fmla="*/ 637632 w 955870"/>
                <a:gd name="connsiteY3624" fmla="*/ 39114 h 713589"/>
                <a:gd name="connsiteX3625" fmla="*/ 637632 w 955870"/>
                <a:gd name="connsiteY3625" fmla="*/ 61254 h 713589"/>
                <a:gd name="connsiteX3626" fmla="*/ 637632 w 955870"/>
                <a:gd name="connsiteY3626" fmla="*/ 61254 h 713589"/>
                <a:gd name="connsiteX3627" fmla="*/ 622872 w 955870"/>
                <a:gd name="connsiteY3627" fmla="*/ 64944 h 713589"/>
                <a:gd name="connsiteX3628" fmla="*/ 577116 w 955870"/>
                <a:gd name="connsiteY3628" fmla="*/ 35424 h 713589"/>
                <a:gd name="connsiteX3629" fmla="*/ 564570 w 955870"/>
                <a:gd name="connsiteY3629" fmla="*/ 41328 h 713589"/>
                <a:gd name="connsiteX3630" fmla="*/ 568998 w 955870"/>
                <a:gd name="connsiteY3630" fmla="*/ 41328 h 713589"/>
                <a:gd name="connsiteX3631" fmla="*/ 577116 w 955870"/>
                <a:gd name="connsiteY3631" fmla="*/ 41328 h 713589"/>
                <a:gd name="connsiteX3632" fmla="*/ 592614 w 955870"/>
                <a:gd name="connsiteY3632" fmla="*/ 47232 h 713589"/>
                <a:gd name="connsiteX3633" fmla="*/ 615492 w 955870"/>
                <a:gd name="connsiteY3633" fmla="*/ 57564 h 713589"/>
                <a:gd name="connsiteX3634" fmla="*/ 622134 w 955870"/>
                <a:gd name="connsiteY3634" fmla="*/ 64206 h 713589"/>
                <a:gd name="connsiteX3635" fmla="*/ 616230 w 955870"/>
                <a:gd name="connsiteY3635" fmla="*/ 68634 h 713589"/>
                <a:gd name="connsiteX3636" fmla="*/ 594828 w 955870"/>
                <a:gd name="connsiteY3636" fmla="*/ 53136 h 713589"/>
                <a:gd name="connsiteX3637" fmla="*/ 601470 w 955870"/>
                <a:gd name="connsiteY3637" fmla="*/ 53136 h 713589"/>
                <a:gd name="connsiteX3638" fmla="*/ 579330 w 955870"/>
                <a:gd name="connsiteY3638" fmla="*/ 53136 h 713589"/>
                <a:gd name="connsiteX3639" fmla="*/ 579330 w 955870"/>
                <a:gd name="connsiteY3639" fmla="*/ 53136 h 713589"/>
                <a:gd name="connsiteX3640" fmla="*/ 552024 w 955870"/>
                <a:gd name="connsiteY3640" fmla="*/ 46494 h 713589"/>
                <a:gd name="connsiteX3641" fmla="*/ 538740 w 955870"/>
                <a:gd name="connsiteY3641" fmla="*/ 46494 h 713589"/>
                <a:gd name="connsiteX3642" fmla="*/ 538740 w 955870"/>
                <a:gd name="connsiteY3642" fmla="*/ 46494 h 713589"/>
                <a:gd name="connsiteX3643" fmla="*/ 542430 w 955870"/>
                <a:gd name="connsiteY3643" fmla="*/ 70110 h 713589"/>
                <a:gd name="connsiteX3644" fmla="*/ 556452 w 955870"/>
                <a:gd name="connsiteY3644" fmla="*/ 64944 h 713589"/>
                <a:gd name="connsiteX3645" fmla="*/ 566046 w 955870"/>
                <a:gd name="connsiteY3645" fmla="*/ 64944 h 713589"/>
                <a:gd name="connsiteX3646" fmla="*/ 553500 w 955870"/>
                <a:gd name="connsiteY3646" fmla="*/ 64944 h 713589"/>
                <a:gd name="connsiteX3647" fmla="*/ 545382 w 955870"/>
                <a:gd name="connsiteY3647" fmla="*/ 64944 h 713589"/>
                <a:gd name="connsiteX3648" fmla="*/ 545382 w 955870"/>
                <a:gd name="connsiteY3648" fmla="*/ 64944 h 713589"/>
                <a:gd name="connsiteX3649" fmla="*/ 485604 w 955870"/>
                <a:gd name="connsiteY3649" fmla="*/ 107010 h 713589"/>
                <a:gd name="connsiteX3650" fmla="*/ 485604 w 955870"/>
                <a:gd name="connsiteY3650" fmla="*/ 92988 h 713589"/>
                <a:gd name="connsiteX3651" fmla="*/ 559404 w 955870"/>
                <a:gd name="connsiteY3651" fmla="*/ 85608 h 713589"/>
                <a:gd name="connsiteX3652" fmla="*/ 563832 w 955870"/>
                <a:gd name="connsiteY3652" fmla="*/ 85608 h 713589"/>
                <a:gd name="connsiteX3653" fmla="*/ 563832 w 955870"/>
                <a:gd name="connsiteY3653" fmla="*/ 85608 h 713589"/>
                <a:gd name="connsiteX3654" fmla="*/ 569736 w 955870"/>
                <a:gd name="connsiteY3654" fmla="*/ 66420 h 713589"/>
                <a:gd name="connsiteX3655" fmla="*/ 599994 w 955870"/>
                <a:gd name="connsiteY3655" fmla="*/ 66420 h 713589"/>
                <a:gd name="connsiteX3656" fmla="*/ 579330 w 955870"/>
                <a:gd name="connsiteY3656" fmla="*/ 76752 h 713589"/>
                <a:gd name="connsiteX3657" fmla="*/ 594828 w 955870"/>
                <a:gd name="connsiteY3657" fmla="*/ 95940 h 713589"/>
                <a:gd name="connsiteX3658" fmla="*/ 594828 w 955870"/>
                <a:gd name="connsiteY3658" fmla="*/ 100368 h 713589"/>
                <a:gd name="connsiteX3659" fmla="*/ 603684 w 955870"/>
                <a:gd name="connsiteY3659" fmla="*/ 107748 h 713589"/>
                <a:gd name="connsiteX3660" fmla="*/ 612540 w 955870"/>
                <a:gd name="connsiteY3660" fmla="*/ 107748 h 713589"/>
                <a:gd name="connsiteX3661" fmla="*/ 587448 w 955870"/>
                <a:gd name="connsiteY3661" fmla="*/ 107748 h 713589"/>
                <a:gd name="connsiteX3662" fmla="*/ 513648 w 955870"/>
                <a:gd name="connsiteY3662" fmla="*/ 87084 h 713589"/>
                <a:gd name="connsiteX3663" fmla="*/ 497412 w 955870"/>
                <a:gd name="connsiteY3663" fmla="*/ 92250 h 713589"/>
                <a:gd name="connsiteX3664" fmla="*/ 497412 w 955870"/>
                <a:gd name="connsiteY3664" fmla="*/ 100368 h 713589"/>
                <a:gd name="connsiteX3665" fmla="*/ 509220 w 955870"/>
                <a:gd name="connsiteY3665" fmla="*/ 106272 h 713589"/>
                <a:gd name="connsiteX3666" fmla="*/ 509220 w 955870"/>
                <a:gd name="connsiteY3666" fmla="*/ 106272 h 713589"/>
                <a:gd name="connsiteX3667" fmla="*/ 487080 w 955870"/>
                <a:gd name="connsiteY3667" fmla="*/ 108486 h 713589"/>
                <a:gd name="connsiteX3668" fmla="*/ 527670 w 955870"/>
                <a:gd name="connsiteY3668" fmla="*/ 97416 h 713589"/>
                <a:gd name="connsiteX3669" fmla="*/ 527670 w 955870"/>
                <a:gd name="connsiteY3669" fmla="*/ 97416 h 713589"/>
                <a:gd name="connsiteX3670" fmla="*/ 554238 w 955870"/>
                <a:gd name="connsiteY3670" fmla="*/ 109224 h 713589"/>
                <a:gd name="connsiteX3671" fmla="*/ 574902 w 955870"/>
                <a:gd name="connsiteY3671" fmla="*/ 109224 h 713589"/>
                <a:gd name="connsiteX3672" fmla="*/ 569736 w 955870"/>
                <a:gd name="connsiteY3672" fmla="*/ 118818 h 713589"/>
                <a:gd name="connsiteX3673" fmla="*/ 566046 w 955870"/>
                <a:gd name="connsiteY3673" fmla="*/ 118818 h 713589"/>
                <a:gd name="connsiteX3674" fmla="*/ 533574 w 955870"/>
                <a:gd name="connsiteY3674" fmla="*/ 111438 h 713589"/>
                <a:gd name="connsiteX3675" fmla="*/ 533574 w 955870"/>
                <a:gd name="connsiteY3675" fmla="*/ 101844 h 713589"/>
                <a:gd name="connsiteX3676" fmla="*/ 532836 w 955870"/>
                <a:gd name="connsiteY3676" fmla="*/ 115128 h 713589"/>
                <a:gd name="connsiteX3677" fmla="*/ 562356 w 955870"/>
                <a:gd name="connsiteY3677" fmla="*/ 119556 h 713589"/>
                <a:gd name="connsiteX3678" fmla="*/ 562356 w 955870"/>
                <a:gd name="connsiteY3678" fmla="*/ 119556 h 713589"/>
                <a:gd name="connsiteX3679" fmla="*/ 557190 w 955870"/>
                <a:gd name="connsiteY3679" fmla="*/ 126936 h 713589"/>
                <a:gd name="connsiteX3680" fmla="*/ 529884 w 955870"/>
                <a:gd name="connsiteY3680" fmla="*/ 126936 h 713589"/>
                <a:gd name="connsiteX3681" fmla="*/ 507744 w 955870"/>
                <a:gd name="connsiteY3681" fmla="*/ 126936 h 713589"/>
                <a:gd name="connsiteX3682" fmla="*/ 490032 w 955870"/>
                <a:gd name="connsiteY3682" fmla="*/ 126936 h 713589"/>
                <a:gd name="connsiteX3683" fmla="*/ 534312 w 955870"/>
                <a:gd name="connsiteY3683" fmla="*/ 115128 h 713589"/>
                <a:gd name="connsiteX3684" fmla="*/ 515862 w 955870"/>
                <a:gd name="connsiteY3684" fmla="*/ 293724 h 713589"/>
                <a:gd name="connsiteX3685" fmla="*/ 531360 w 955870"/>
                <a:gd name="connsiteY3685" fmla="*/ 288558 h 713589"/>
                <a:gd name="connsiteX3686" fmla="*/ 544644 w 955870"/>
                <a:gd name="connsiteY3686" fmla="*/ 284130 h 713589"/>
                <a:gd name="connsiteX3687" fmla="*/ 557928 w 955870"/>
                <a:gd name="connsiteY3687" fmla="*/ 273798 h 713589"/>
                <a:gd name="connsiteX3688" fmla="*/ 557928 w 955870"/>
                <a:gd name="connsiteY3688" fmla="*/ 273798 h 713589"/>
                <a:gd name="connsiteX3689" fmla="*/ 562356 w 955870"/>
                <a:gd name="connsiteY3689" fmla="*/ 281916 h 713589"/>
                <a:gd name="connsiteX3690" fmla="*/ 562356 w 955870"/>
                <a:gd name="connsiteY3690" fmla="*/ 281916 h 713589"/>
                <a:gd name="connsiteX3691" fmla="*/ 562356 w 955870"/>
                <a:gd name="connsiteY3691" fmla="*/ 287820 h 713589"/>
                <a:gd name="connsiteX3692" fmla="*/ 551286 w 955870"/>
                <a:gd name="connsiteY3692" fmla="*/ 301842 h 713589"/>
                <a:gd name="connsiteX3693" fmla="*/ 543168 w 955870"/>
                <a:gd name="connsiteY3693" fmla="*/ 301842 h 713589"/>
                <a:gd name="connsiteX3694" fmla="*/ 529146 w 955870"/>
                <a:gd name="connsiteY3694" fmla="*/ 298152 h 713589"/>
                <a:gd name="connsiteX3695" fmla="*/ 529146 w 955870"/>
                <a:gd name="connsiteY3695" fmla="*/ 298152 h 713589"/>
                <a:gd name="connsiteX3696" fmla="*/ 515124 w 955870"/>
                <a:gd name="connsiteY3696" fmla="*/ 292248 h 713589"/>
                <a:gd name="connsiteX3697" fmla="*/ 528408 w 955870"/>
                <a:gd name="connsiteY3697" fmla="*/ 314388 h 713589"/>
                <a:gd name="connsiteX3698" fmla="*/ 552024 w 955870"/>
                <a:gd name="connsiteY3698" fmla="*/ 321768 h 713589"/>
                <a:gd name="connsiteX3699" fmla="*/ 561618 w 955870"/>
                <a:gd name="connsiteY3699" fmla="*/ 321768 h 713589"/>
                <a:gd name="connsiteX3700" fmla="*/ 569736 w 955870"/>
                <a:gd name="connsiteY3700" fmla="*/ 329886 h 713589"/>
                <a:gd name="connsiteX3701" fmla="*/ 551286 w 955870"/>
                <a:gd name="connsiteY3701" fmla="*/ 337266 h 713589"/>
                <a:gd name="connsiteX3702" fmla="*/ 547596 w 955870"/>
                <a:gd name="connsiteY3702" fmla="*/ 337266 h 713589"/>
                <a:gd name="connsiteX3703" fmla="*/ 547596 w 955870"/>
                <a:gd name="connsiteY3703" fmla="*/ 337266 h 713589"/>
                <a:gd name="connsiteX3704" fmla="*/ 540954 w 955870"/>
                <a:gd name="connsiteY3704" fmla="*/ 329886 h 713589"/>
                <a:gd name="connsiteX3705" fmla="*/ 530622 w 955870"/>
                <a:gd name="connsiteY3705" fmla="*/ 322506 h 713589"/>
                <a:gd name="connsiteX3706" fmla="*/ 530622 w 955870"/>
                <a:gd name="connsiteY3706" fmla="*/ 318078 h 713589"/>
                <a:gd name="connsiteX3707" fmla="*/ 530622 w 955870"/>
                <a:gd name="connsiteY3707" fmla="*/ 318078 h 713589"/>
                <a:gd name="connsiteX3708" fmla="*/ 444276 w 955870"/>
                <a:gd name="connsiteY3708" fmla="*/ 267156 h 713589"/>
                <a:gd name="connsiteX3709" fmla="*/ 456822 w 955870"/>
                <a:gd name="connsiteY3709" fmla="*/ 278226 h 713589"/>
                <a:gd name="connsiteX3710" fmla="*/ 461250 w 955870"/>
                <a:gd name="connsiteY3710" fmla="*/ 285606 h 713589"/>
                <a:gd name="connsiteX3711" fmla="*/ 469368 w 955870"/>
                <a:gd name="connsiteY3711" fmla="*/ 298152 h 713589"/>
                <a:gd name="connsiteX3712" fmla="*/ 474534 w 955870"/>
                <a:gd name="connsiteY3712" fmla="*/ 306270 h 713589"/>
                <a:gd name="connsiteX3713" fmla="*/ 474534 w 955870"/>
                <a:gd name="connsiteY3713" fmla="*/ 312174 h 713589"/>
                <a:gd name="connsiteX3714" fmla="*/ 450180 w 955870"/>
                <a:gd name="connsiteY3714" fmla="*/ 304794 h 713589"/>
                <a:gd name="connsiteX3715" fmla="*/ 450180 w 955870"/>
                <a:gd name="connsiteY3715" fmla="*/ 295938 h 713589"/>
                <a:gd name="connsiteX3716" fmla="*/ 450180 w 955870"/>
                <a:gd name="connsiteY3716" fmla="*/ 295938 h 713589"/>
                <a:gd name="connsiteX3717" fmla="*/ 450180 w 955870"/>
                <a:gd name="connsiteY3717" fmla="*/ 295938 h 713589"/>
                <a:gd name="connsiteX3718" fmla="*/ 450180 w 955870"/>
                <a:gd name="connsiteY3718" fmla="*/ 284130 h 713589"/>
                <a:gd name="connsiteX3719" fmla="*/ 445014 w 955870"/>
                <a:gd name="connsiteY3719" fmla="*/ 272322 h 713589"/>
                <a:gd name="connsiteX3720" fmla="*/ 445014 w 955870"/>
                <a:gd name="connsiteY3720" fmla="*/ 268632 h 713589"/>
                <a:gd name="connsiteX3721" fmla="*/ 353502 w 955870"/>
                <a:gd name="connsiteY3721" fmla="*/ 262728 h 713589"/>
                <a:gd name="connsiteX3722" fmla="*/ 353502 w 955870"/>
                <a:gd name="connsiteY3722" fmla="*/ 262728 h 713589"/>
                <a:gd name="connsiteX3723" fmla="*/ 371214 w 955870"/>
                <a:gd name="connsiteY3723" fmla="*/ 271584 h 713589"/>
                <a:gd name="connsiteX3724" fmla="*/ 375642 w 955870"/>
                <a:gd name="connsiteY3724" fmla="*/ 271584 h 713589"/>
                <a:gd name="connsiteX3725" fmla="*/ 389664 w 955870"/>
                <a:gd name="connsiteY3725" fmla="*/ 282654 h 713589"/>
                <a:gd name="connsiteX3726" fmla="*/ 389664 w 955870"/>
                <a:gd name="connsiteY3726" fmla="*/ 290772 h 713589"/>
                <a:gd name="connsiteX3727" fmla="*/ 371214 w 955870"/>
                <a:gd name="connsiteY3727" fmla="*/ 290772 h 713589"/>
                <a:gd name="connsiteX3728" fmla="*/ 367524 w 955870"/>
                <a:gd name="connsiteY3728" fmla="*/ 280440 h 713589"/>
                <a:gd name="connsiteX3729" fmla="*/ 367524 w 955870"/>
                <a:gd name="connsiteY3729" fmla="*/ 271584 h 713589"/>
                <a:gd name="connsiteX3730" fmla="*/ 357192 w 955870"/>
                <a:gd name="connsiteY3730" fmla="*/ 260514 h 713589"/>
                <a:gd name="connsiteX3731" fmla="*/ 353502 w 955870"/>
                <a:gd name="connsiteY3731" fmla="*/ 262728 h 713589"/>
                <a:gd name="connsiteX3732" fmla="*/ 286344 w 955870"/>
                <a:gd name="connsiteY3732" fmla="*/ 336528 h 713589"/>
                <a:gd name="connsiteX3733" fmla="*/ 286344 w 955870"/>
                <a:gd name="connsiteY3733" fmla="*/ 336528 h 713589"/>
                <a:gd name="connsiteX3734" fmla="*/ 274536 w 955870"/>
                <a:gd name="connsiteY3734" fmla="*/ 329886 h 713589"/>
                <a:gd name="connsiteX3735" fmla="*/ 263466 w 955870"/>
                <a:gd name="connsiteY3735" fmla="*/ 329886 h 713589"/>
                <a:gd name="connsiteX3736" fmla="*/ 263466 w 955870"/>
                <a:gd name="connsiteY3736" fmla="*/ 329886 h 713589"/>
                <a:gd name="connsiteX3737" fmla="*/ 274536 w 955870"/>
                <a:gd name="connsiteY3737" fmla="*/ 329886 h 713589"/>
                <a:gd name="connsiteX3738" fmla="*/ 291510 w 955870"/>
                <a:gd name="connsiteY3738" fmla="*/ 322506 h 713589"/>
                <a:gd name="connsiteX3739" fmla="*/ 301842 w 955870"/>
                <a:gd name="connsiteY3739" fmla="*/ 322506 h 713589"/>
                <a:gd name="connsiteX3740" fmla="*/ 320292 w 955870"/>
                <a:gd name="connsiteY3740" fmla="*/ 331362 h 713589"/>
                <a:gd name="connsiteX3741" fmla="*/ 309222 w 955870"/>
                <a:gd name="connsiteY3741" fmla="*/ 345384 h 713589"/>
                <a:gd name="connsiteX3742" fmla="*/ 309222 w 955870"/>
                <a:gd name="connsiteY3742" fmla="*/ 345384 h 713589"/>
                <a:gd name="connsiteX3743" fmla="*/ 295938 w 955870"/>
                <a:gd name="connsiteY3743" fmla="*/ 340956 h 713589"/>
                <a:gd name="connsiteX3744" fmla="*/ 292248 w 955870"/>
                <a:gd name="connsiteY3744" fmla="*/ 340956 h 713589"/>
                <a:gd name="connsiteX3745" fmla="*/ 286344 w 955870"/>
                <a:gd name="connsiteY3745" fmla="*/ 363834 h 713589"/>
                <a:gd name="connsiteX3746" fmla="*/ 286344 w 955870"/>
                <a:gd name="connsiteY3746" fmla="*/ 363834 h 713589"/>
                <a:gd name="connsiteX3747" fmla="*/ 290772 w 955870"/>
                <a:gd name="connsiteY3747" fmla="*/ 363834 h 713589"/>
                <a:gd name="connsiteX3748" fmla="*/ 290772 w 955870"/>
                <a:gd name="connsiteY3748" fmla="*/ 368262 h 713589"/>
                <a:gd name="connsiteX3749" fmla="*/ 290772 w 955870"/>
                <a:gd name="connsiteY3749" fmla="*/ 368262 h 713589"/>
                <a:gd name="connsiteX3750" fmla="*/ 284130 w 955870"/>
                <a:gd name="connsiteY3750" fmla="*/ 387450 h 713589"/>
                <a:gd name="connsiteX3751" fmla="*/ 284130 w 955870"/>
                <a:gd name="connsiteY3751" fmla="*/ 387450 h 713589"/>
                <a:gd name="connsiteX3752" fmla="*/ 284130 w 955870"/>
                <a:gd name="connsiteY3752" fmla="*/ 395568 h 713589"/>
                <a:gd name="connsiteX3753" fmla="*/ 278964 w 955870"/>
                <a:gd name="connsiteY3753" fmla="*/ 395568 h 713589"/>
                <a:gd name="connsiteX3754" fmla="*/ 274536 w 955870"/>
                <a:gd name="connsiteY3754" fmla="*/ 374166 h 713589"/>
                <a:gd name="connsiteX3755" fmla="*/ 288558 w 955870"/>
                <a:gd name="connsiteY3755" fmla="*/ 360882 h 713589"/>
                <a:gd name="connsiteX3756" fmla="*/ 221400 w 955870"/>
                <a:gd name="connsiteY3756" fmla="*/ 418446 h 713589"/>
                <a:gd name="connsiteX3757" fmla="*/ 255348 w 955870"/>
                <a:gd name="connsiteY3757" fmla="*/ 403686 h 713589"/>
                <a:gd name="connsiteX3758" fmla="*/ 274536 w 955870"/>
                <a:gd name="connsiteY3758" fmla="*/ 391878 h 713589"/>
                <a:gd name="connsiteX3759" fmla="*/ 274536 w 955870"/>
                <a:gd name="connsiteY3759" fmla="*/ 391878 h 713589"/>
                <a:gd name="connsiteX3760" fmla="*/ 280440 w 955870"/>
                <a:gd name="connsiteY3760" fmla="*/ 391878 h 713589"/>
                <a:gd name="connsiteX3761" fmla="*/ 280440 w 955870"/>
                <a:gd name="connsiteY3761" fmla="*/ 401472 h 713589"/>
                <a:gd name="connsiteX3762" fmla="*/ 280440 w 955870"/>
                <a:gd name="connsiteY3762" fmla="*/ 401472 h 713589"/>
                <a:gd name="connsiteX3763" fmla="*/ 280440 w 955870"/>
                <a:gd name="connsiteY3763" fmla="*/ 405162 h 713589"/>
                <a:gd name="connsiteX3764" fmla="*/ 280440 w 955870"/>
                <a:gd name="connsiteY3764" fmla="*/ 405162 h 713589"/>
                <a:gd name="connsiteX3765" fmla="*/ 271584 w 955870"/>
                <a:gd name="connsiteY3765" fmla="*/ 405162 h 713589"/>
                <a:gd name="connsiteX3766" fmla="*/ 261252 w 955870"/>
                <a:gd name="connsiteY3766" fmla="*/ 405162 h 713589"/>
                <a:gd name="connsiteX3767" fmla="*/ 251658 w 955870"/>
                <a:gd name="connsiteY3767" fmla="*/ 405162 h 713589"/>
                <a:gd name="connsiteX3768" fmla="*/ 236160 w 955870"/>
                <a:gd name="connsiteY3768" fmla="*/ 405162 h 713589"/>
                <a:gd name="connsiteX3769" fmla="*/ 224352 w 955870"/>
                <a:gd name="connsiteY3769" fmla="*/ 400734 h 713589"/>
                <a:gd name="connsiteX3770" fmla="*/ 221400 w 955870"/>
                <a:gd name="connsiteY3770" fmla="*/ 484866 h 713589"/>
                <a:gd name="connsiteX3771" fmla="*/ 221400 w 955870"/>
                <a:gd name="connsiteY3771" fmla="*/ 484866 h 713589"/>
                <a:gd name="connsiteX3772" fmla="*/ 221400 w 955870"/>
                <a:gd name="connsiteY3772" fmla="*/ 484866 h 713589"/>
                <a:gd name="connsiteX3773" fmla="*/ 221400 w 955870"/>
                <a:gd name="connsiteY3773" fmla="*/ 484866 h 713589"/>
                <a:gd name="connsiteX3774" fmla="*/ 233946 w 955870"/>
                <a:gd name="connsiteY3774" fmla="*/ 477486 h 713589"/>
                <a:gd name="connsiteX3775" fmla="*/ 250920 w 955870"/>
                <a:gd name="connsiteY3775" fmla="*/ 470844 h 713589"/>
                <a:gd name="connsiteX3776" fmla="*/ 259776 w 955870"/>
                <a:gd name="connsiteY3776" fmla="*/ 470844 h 713589"/>
                <a:gd name="connsiteX3777" fmla="*/ 247230 w 955870"/>
                <a:gd name="connsiteY3777" fmla="*/ 491508 h 713589"/>
                <a:gd name="connsiteX3778" fmla="*/ 221400 w 955870"/>
                <a:gd name="connsiteY3778" fmla="*/ 484866 h 713589"/>
                <a:gd name="connsiteX3779" fmla="*/ 221400 w 955870"/>
                <a:gd name="connsiteY3779" fmla="*/ 500364 h 713589"/>
                <a:gd name="connsiteX3780" fmla="*/ 235422 w 955870"/>
                <a:gd name="connsiteY3780" fmla="*/ 495936 h 713589"/>
                <a:gd name="connsiteX3781" fmla="*/ 241326 w 955870"/>
                <a:gd name="connsiteY3781" fmla="*/ 495936 h 713589"/>
                <a:gd name="connsiteX3782" fmla="*/ 249444 w 955870"/>
                <a:gd name="connsiteY3782" fmla="*/ 495936 h 713589"/>
                <a:gd name="connsiteX3783" fmla="*/ 231732 w 955870"/>
                <a:gd name="connsiteY3783" fmla="*/ 516600 h 713589"/>
                <a:gd name="connsiteX3784" fmla="*/ 222138 w 955870"/>
                <a:gd name="connsiteY3784" fmla="*/ 505530 h 713589"/>
                <a:gd name="connsiteX3785" fmla="*/ 222138 w 955870"/>
                <a:gd name="connsiteY3785" fmla="*/ 505530 h 713589"/>
                <a:gd name="connsiteX3786" fmla="*/ 200736 w 955870"/>
                <a:gd name="connsiteY3786" fmla="*/ 510696 h 713589"/>
                <a:gd name="connsiteX3787" fmla="*/ 216234 w 955870"/>
                <a:gd name="connsiteY3787" fmla="*/ 510696 h 713589"/>
                <a:gd name="connsiteX3788" fmla="*/ 230256 w 955870"/>
                <a:gd name="connsiteY3788" fmla="*/ 510696 h 713589"/>
                <a:gd name="connsiteX3789" fmla="*/ 218448 w 955870"/>
                <a:gd name="connsiteY3789" fmla="*/ 521028 h 713589"/>
                <a:gd name="connsiteX3790" fmla="*/ 218448 w 955870"/>
                <a:gd name="connsiteY3790" fmla="*/ 521028 h 713589"/>
                <a:gd name="connsiteX3791" fmla="*/ 209592 w 955870"/>
                <a:gd name="connsiteY3791" fmla="*/ 526932 h 713589"/>
                <a:gd name="connsiteX3792" fmla="*/ 200736 w 955870"/>
                <a:gd name="connsiteY3792" fmla="*/ 512172 h 713589"/>
                <a:gd name="connsiteX3793" fmla="*/ 200736 w 955870"/>
                <a:gd name="connsiteY3793" fmla="*/ 512172 h 713589"/>
                <a:gd name="connsiteX3794" fmla="*/ 321030 w 955870"/>
                <a:gd name="connsiteY3794" fmla="*/ 572688 h 713589"/>
                <a:gd name="connsiteX3795" fmla="*/ 321030 w 955870"/>
                <a:gd name="connsiteY3795" fmla="*/ 572688 h 713589"/>
                <a:gd name="connsiteX3796" fmla="*/ 327672 w 955870"/>
                <a:gd name="connsiteY3796" fmla="*/ 582282 h 713589"/>
                <a:gd name="connsiteX3797" fmla="*/ 319625 w 955870"/>
                <a:gd name="connsiteY3797" fmla="*/ 577436 h 713589"/>
                <a:gd name="connsiteX3798" fmla="*/ 319554 w 955870"/>
                <a:gd name="connsiteY3798" fmla="*/ 577116 h 713589"/>
                <a:gd name="connsiteX3799" fmla="*/ 319554 w 955870"/>
                <a:gd name="connsiteY3799" fmla="*/ 577116 h 713589"/>
                <a:gd name="connsiteX3800" fmla="*/ 354240 w 955870"/>
                <a:gd name="connsiteY3800" fmla="*/ 603684 h 713589"/>
                <a:gd name="connsiteX3801" fmla="*/ 346860 w 955870"/>
                <a:gd name="connsiteY3801" fmla="*/ 603684 h 713589"/>
                <a:gd name="connsiteX3802" fmla="*/ 348336 w 955870"/>
                <a:gd name="connsiteY3802" fmla="*/ 603684 h 713589"/>
                <a:gd name="connsiteX3803" fmla="*/ 348336 w 955870"/>
                <a:gd name="connsiteY3803" fmla="*/ 598518 h 713589"/>
                <a:gd name="connsiteX3804" fmla="*/ 348336 w 955870"/>
                <a:gd name="connsiteY3804" fmla="*/ 603684 h 713589"/>
                <a:gd name="connsiteX3805" fmla="*/ 343170 w 955870"/>
                <a:gd name="connsiteY3805" fmla="*/ 607374 h 713589"/>
                <a:gd name="connsiteX3806" fmla="*/ 335790 w 955870"/>
                <a:gd name="connsiteY3806" fmla="*/ 607374 h 713589"/>
                <a:gd name="connsiteX3807" fmla="*/ 335790 w 955870"/>
                <a:gd name="connsiteY3807" fmla="*/ 607374 h 713589"/>
                <a:gd name="connsiteX3808" fmla="*/ 335790 w 955870"/>
                <a:gd name="connsiteY3808" fmla="*/ 607374 h 713589"/>
                <a:gd name="connsiteX3809" fmla="*/ 335790 w 955870"/>
                <a:gd name="connsiteY3809" fmla="*/ 607374 h 713589"/>
                <a:gd name="connsiteX3810" fmla="*/ 340218 w 955870"/>
                <a:gd name="connsiteY3810" fmla="*/ 607374 h 713589"/>
                <a:gd name="connsiteX3811" fmla="*/ 340218 w 955870"/>
                <a:gd name="connsiteY3811" fmla="*/ 607374 h 713589"/>
                <a:gd name="connsiteX3812" fmla="*/ 348336 w 955870"/>
                <a:gd name="connsiteY3812" fmla="*/ 602946 h 713589"/>
                <a:gd name="connsiteX3813" fmla="*/ 348336 w 955870"/>
                <a:gd name="connsiteY3813" fmla="*/ 602946 h 713589"/>
                <a:gd name="connsiteX3814" fmla="*/ 354978 w 955870"/>
                <a:gd name="connsiteY3814" fmla="*/ 607374 h 713589"/>
                <a:gd name="connsiteX3815" fmla="*/ 354978 w 955870"/>
                <a:gd name="connsiteY3815" fmla="*/ 607374 h 713589"/>
                <a:gd name="connsiteX3816" fmla="*/ 354978 w 955870"/>
                <a:gd name="connsiteY3816" fmla="*/ 607374 h 713589"/>
                <a:gd name="connsiteX3817" fmla="*/ 352026 w 955870"/>
                <a:gd name="connsiteY3817" fmla="*/ 603684 h 713589"/>
                <a:gd name="connsiteX3818" fmla="*/ 354240 w 955870"/>
                <a:gd name="connsiteY3818" fmla="*/ 592614 h 713589"/>
                <a:gd name="connsiteX3819" fmla="*/ 354240 w 955870"/>
                <a:gd name="connsiteY3819" fmla="*/ 592614 h 713589"/>
                <a:gd name="connsiteX3820" fmla="*/ 345293 w 955870"/>
                <a:gd name="connsiteY3820" fmla="*/ 595475 h 713589"/>
                <a:gd name="connsiteX3821" fmla="*/ 342432 w 955870"/>
                <a:gd name="connsiteY3821" fmla="*/ 592614 h 713589"/>
                <a:gd name="connsiteX3822" fmla="*/ 342432 w 955870"/>
                <a:gd name="connsiteY3822" fmla="*/ 583758 h 713589"/>
                <a:gd name="connsiteX3823" fmla="*/ 349812 w 955870"/>
                <a:gd name="connsiteY3823" fmla="*/ 583758 h 713589"/>
                <a:gd name="connsiteX3824" fmla="*/ 355716 w 955870"/>
                <a:gd name="connsiteY3824" fmla="*/ 592614 h 713589"/>
                <a:gd name="connsiteX3825" fmla="*/ 354240 w 955870"/>
                <a:gd name="connsiteY3825" fmla="*/ 583020 h 713589"/>
                <a:gd name="connsiteX3826" fmla="*/ 354240 w 955870"/>
                <a:gd name="connsiteY3826" fmla="*/ 583020 h 713589"/>
                <a:gd name="connsiteX3827" fmla="*/ 346122 w 955870"/>
                <a:gd name="connsiteY3827" fmla="*/ 583020 h 713589"/>
                <a:gd name="connsiteX3828" fmla="*/ 346122 w 955870"/>
                <a:gd name="connsiteY3828" fmla="*/ 583020 h 713589"/>
                <a:gd name="connsiteX3829" fmla="*/ 342432 w 955870"/>
                <a:gd name="connsiteY3829" fmla="*/ 583020 h 713589"/>
                <a:gd name="connsiteX3830" fmla="*/ 342432 w 955870"/>
                <a:gd name="connsiteY3830" fmla="*/ 583020 h 713589"/>
                <a:gd name="connsiteX3831" fmla="*/ 342432 w 955870"/>
                <a:gd name="connsiteY3831" fmla="*/ 583020 h 713589"/>
                <a:gd name="connsiteX3832" fmla="*/ 342432 w 955870"/>
                <a:gd name="connsiteY3832" fmla="*/ 583020 h 713589"/>
                <a:gd name="connsiteX3833" fmla="*/ 346122 w 955870"/>
                <a:gd name="connsiteY3833" fmla="*/ 578592 h 713589"/>
                <a:gd name="connsiteX3834" fmla="*/ 348336 w 955870"/>
                <a:gd name="connsiteY3834" fmla="*/ 578592 h 713589"/>
                <a:gd name="connsiteX3835" fmla="*/ 353502 w 955870"/>
                <a:gd name="connsiteY3835" fmla="*/ 586710 h 713589"/>
                <a:gd name="connsiteX3836" fmla="*/ 347683 w 955870"/>
                <a:gd name="connsiteY3836" fmla="*/ 573307 h 713589"/>
                <a:gd name="connsiteX3837" fmla="*/ 348336 w 955870"/>
                <a:gd name="connsiteY3837" fmla="*/ 571950 h 713589"/>
                <a:gd name="connsiteX3838" fmla="*/ 348336 w 955870"/>
                <a:gd name="connsiteY3838" fmla="*/ 571950 h 713589"/>
                <a:gd name="connsiteX3839" fmla="*/ 356454 w 955870"/>
                <a:gd name="connsiteY3839" fmla="*/ 567522 h 713589"/>
                <a:gd name="connsiteX3840" fmla="*/ 360144 w 955870"/>
                <a:gd name="connsiteY3840" fmla="*/ 579330 h 713589"/>
                <a:gd name="connsiteX3841" fmla="*/ 355716 w 955870"/>
                <a:gd name="connsiteY3841" fmla="*/ 583020 h 713589"/>
                <a:gd name="connsiteX3842" fmla="*/ 389664 w 955870"/>
                <a:gd name="connsiteY3842" fmla="*/ 535050 h 713589"/>
                <a:gd name="connsiteX3843" fmla="*/ 389664 w 955870"/>
                <a:gd name="connsiteY3843" fmla="*/ 535050 h 713589"/>
                <a:gd name="connsiteX3844" fmla="*/ 389664 w 955870"/>
                <a:gd name="connsiteY3844" fmla="*/ 528408 h 713589"/>
                <a:gd name="connsiteX3845" fmla="*/ 397044 w 955870"/>
                <a:gd name="connsiteY3845" fmla="*/ 528408 h 713589"/>
                <a:gd name="connsiteX3846" fmla="*/ 388926 w 955870"/>
                <a:gd name="connsiteY3846" fmla="*/ 528408 h 713589"/>
                <a:gd name="connsiteX3847" fmla="*/ 388926 w 955870"/>
                <a:gd name="connsiteY3847" fmla="*/ 533574 h 713589"/>
                <a:gd name="connsiteX3848" fmla="*/ 380808 w 955870"/>
                <a:gd name="connsiteY3848" fmla="*/ 533574 h 713589"/>
                <a:gd name="connsiteX3849" fmla="*/ 368262 w 955870"/>
                <a:gd name="connsiteY3849" fmla="*/ 523242 h 713589"/>
                <a:gd name="connsiteX3850" fmla="*/ 368262 w 955870"/>
                <a:gd name="connsiteY3850" fmla="*/ 523242 h 713589"/>
                <a:gd name="connsiteX3851" fmla="*/ 368262 w 955870"/>
                <a:gd name="connsiteY3851" fmla="*/ 515862 h 713589"/>
                <a:gd name="connsiteX3852" fmla="*/ 368262 w 955870"/>
                <a:gd name="connsiteY3852" fmla="*/ 509220 h 713589"/>
                <a:gd name="connsiteX3853" fmla="*/ 371952 w 955870"/>
                <a:gd name="connsiteY3853" fmla="*/ 509220 h 713589"/>
                <a:gd name="connsiteX3854" fmla="*/ 385974 w 955870"/>
                <a:gd name="connsiteY3854" fmla="*/ 509220 h 713589"/>
                <a:gd name="connsiteX3855" fmla="*/ 385974 w 955870"/>
                <a:gd name="connsiteY3855" fmla="*/ 509220 h 713589"/>
                <a:gd name="connsiteX3856" fmla="*/ 390402 w 955870"/>
                <a:gd name="connsiteY3856" fmla="*/ 519552 h 713589"/>
                <a:gd name="connsiteX3857" fmla="*/ 396306 w 955870"/>
                <a:gd name="connsiteY3857" fmla="*/ 532098 h 713589"/>
                <a:gd name="connsiteX3858" fmla="*/ 410328 w 955870"/>
                <a:gd name="connsiteY3858" fmla="*/ 540216 h 713589"/>
                <a:gd name="connsiteX3859" fmla="*/ 410328 w 955870"/>
                <a:gd name="connsiteY3859" fmla="*/ 540216 h 713589"/>
                <a:gd name="connsiteX3860" fmla="*/ 391140 w 955870"/>
                <a:gd name="connsiteY3860" fmla="*/ 535050 h 713589"/>
                <a:gd name="connsiteX3861" fmla="*/ 431730 w 955870"/>
                <a:gd name="connsiteY3861" fmla="*/ 477486 h 713589"/>
                <a:gd name="connsiteX3862" fmla="*/ 437634 w 955870"/>
                <a:gd name="connsiteY3862" fmla="*/ 477486 h 713589"/>
                <a:gd name="connsiteX3863" fmla="*/ 457560 w 955870"/>
                <a:gd name="connsiteY3863" fmla="*/ 507744 h 713589"/>
                <a:gd name="connsiteX3864" fmla="*/ 425088 w 955870"/>
                <a:gd name="connsiteY3864" fmla="*/ 540216 h 713589"/>
                <a:gd name="connsiteX3865" fmla="*/ 413280 w 955870"/>
                <a:gd name="connsiteY3865" fmla="*/ 540216 h 713589"/>
                <a:gd name="connsiteX3866" fmla="*/ 413280 w 955870"/>
                <a:gd name="connsiteY3866" fmla="*/ 540216 h 713589"/>
                <a:gd name="connsiteX3867" fmla="*/ 407376 w 955870"/>
                <a:gd name="connsiteY3867" fmla="*/ 540216 h 713589"/>
                <a:gd name="connsiteX3868" fmla="*/ 407376 w 955870"/>
                <a:gd name="connsiteY3868" fmla="*/ 540216 h 713589"/>
                <a:gd name="connsiteX3869" fmla="*/ 407376 w 955870"/>
                <a:gd name="connsiteY3869" fmla="*/ 540216 h 713589"/>
                <a:gd name="connsiteX3870" fmla="*/ 407376 w 955870"/>
                <a:gd name="connsiteY3870" fmla="*/ 540216 h 713589"/>
                <a:gd name="connsiteX3871" fmla="*/ 407376 w 955870"/>
                <a:gd name="connsiteY3871" fmla="*/ 530622 h 713589"/>
                <a:gd name="connsiteX3872" fmla="*/ 402948 w 955870"/>
                <a:gd name="connsiteY3872" fmla="*/ 520290 h 713589"/>
                <a:gd name="connsiteX3873" fmla="*/ 406638 w 955870"/>
                <a:gd name="connsiteY3873" fmla="*/ 504054 h 713589"/>
                <a:gd name="connsiteX3874" fmla="*/ 415494 w 955870"/>
                <a:gd name="connsiteY3874" fmla="*/ 495198 h 713589"/>
                <a:gd name="connsiteX3875" fmla="*/ 422136 w 955870"/>
                <a:gd name="connsiteY3875" fmla="*/ 472320 h 713589"/>
                <a:gd name="connsiteX3876" fmla="*/ 431730 w 955870"/>
                <a:gd name="connsiteY3876" fmla="*/ 477486 h 713589"/>
                <a:gd name="connsiteX3877" fmla="*/ 416232 w 955870"/>
                <a:gd name="connsiteY3877" fmla="*/ 442800 h 713589"/>
                <a:gd name="connsiteX3878" fmla="*/ 408852 w 955870"/>
                <a:gd name="connsiteY3878" fmla="*/ 442800 h 713589"/>
                <a:gd name="connsiteX3879" fmla="*/ 398520 w 955870"/>
                <a:gd name="connsiteY3879" fmla="*/ 442800 h 713589"/>
                <a:gd name="connsiteX3880" fmla="*/ 398520 w 955870"/>
                <a:gd name="connsiteY3880" fmla="*/ 442800 h 713589"/>
                <a:gd name="connsiteX3881" fmla="*/ 385974 w 955870"/>
                <a:gd name="connsiteY3881" fmla="*/ 433944 h 713589"/>
                <a:gd name="connsiteX3882" fmla="*/ 385974 w 955870"/>
                <a:gd name="connsiteY3882" fmla="*/ 433944 h 713589"/>
                <a:gd name="connsiteX3883" fmla="*/ 385974 w 955870"/>
                <a:gd name="connsiteY3883" fmla="*/ 433944 h 713589"/>
                <a:gd name="connsiteX3884" fmla="*/ 408852 w 955870"/>
                <a:gd name="connsiteY3884" fmla="*/ 439110 h 713589"/>
                <a:gd name="connsiteX3885" fmla="*/ 414018 w 955870"/>
                <a:gd name="connsiteY3885" fmla="*/ 443538 h 713589"/>
                <a:gd name="connsiteX3886" fmla="*/ 365310 w 955870"/>
                <a:gd name="connsiteY3886" fmla="*/ 470844 h 713589"/>
                <a:gd name="connsiteX3887" fmla="*/ 371952 w 955870"/>
                <a:gd name="connsiteY3887" fmla="*/ 449442 h 713589"/>
                <a:gd name="connsiteX3888" fmla="*/ 386712 w 955870"/>
                <a:gd name="connsiteY3888" fmla="*/ 433206 h 713589"/>
                <a:gd name="connsiteX3889" fmla="*/ 399258 w 955870"/>
                <a:gd name="connsiteY3889" fmla="*/ 442800 h 713589"/>
                <a:gd name="connsiteX3890" fmla="*/ 390402 w 955870"/>
                <a:gd name="connsiteY3890" fmla="*/ 453870 h 713589"/>
                <a:gd name="connsiteX3891" fmla="*/ 390402 w 955870"/>
                <a:gd name="connsiteY3891" fmla="*/ 453870 h 713589"/>
                <a:gd name="connsiteX3892" fmla="*/ 390402 w 955870"/>
                <a:gd name="connsiteY3892" fmla="*/ 461250 h 713589"/>
                <a:gd name="connsiteX3893" fmla="*/ 390402 w 955870"/>
                <a:gd name="connsiteY3893" fmla="*/ 466416 h 713589"/>
                <a:gd name="connsiteX3894" fmla="*/ 390402 w 955870"/>
                <a:gd name="connsiteY3894" fmla="*/ 466416 h 713589"/>
                <a:gd name="connsiteX3895" fmla="*/ 406638 w 955870"/>
                <a:gd name="connsiteY3895" fmla="*/ 460512 h 713589"/>
                <a:gd name="connsiteX3896" fmla="*/ 422874 w 955870"/>
                <a:gd name="connsiteY3896" fmla="*/ 460512 h 713589"/>
                <a:gd name="connsiteX3897" fmla="*/ 422874 w 955870"/>
                <a:gd name="connsiteY3897" fmla="*/ 460512 h 713589"/>
                <a:gd name="connsiteX3898" fmla="*/ 430254 w 955870"/>
                <a:gd name="connsiteY3898" fmla="*/ 470844 h 713589"/>
                <a:gd name="connsiteX3899" fmla="*/ 423612 w 955870"/>
                <a:gd name="connsiteY3899" fmla="*/ 461250 h 713589"/>
                <a:gd name="connsiteX3900" fmla="*/ 423612 w 955870"/>
                <a:gd name="connsiteY3900" fmla="*/ 461250 h 713589"/>
                <a:gd name="connsiteX3901" fmla="*/ 439110 w 955870"/>
                <a:gd name="connsiteY3901" fmla="*/ 461250 h 713589"/>
                <a:gd name="connsiteX3902" fmla="*/ 447966 w 955870"/>
                <a:gd name="connsiteY3902" fmla="*/ 473796 h 713589"/>
                <a:gd name="connsiteX3903" fmla="*/ 447966 w 955870"/>
                <a:gd name="connsiteY3903" fmla="*/ 477486 h 713589"/>
                <a:gd name="connsiteX3904" fmla="*/ 447966 w 955870"/>
                <a:gd name="connsiteY3904" fmla="*/ 477486 h 713589"/>
                <a:gd name="connsiteX3905" fmla="*/ 435420 w 955870"/>
                <a:gd name="connsiteY3905" fmla="*/ 477486 h 713589"/>
                <a:gd name="connsiteX3906" fmla="*/ 427302 w 955870"/>
                <a:gd name="connsiteY3906" fmla="*/ 477486 h 713589"/>
                <a:gd name="connsiteX3907" fmla="*/ 405900 w 955870"/>
                <a:gd name="connsiteY3907" fmla="*/ 477486 h 713589"/>
                <a:gd name="connsiteX3908" fmla="*/ 405900 w 955870"/>
                <a:gd name="connsiteY3908" fmla="*/ 477486 h 713589"/>
                <a:gd name="connsiteX3909" fmla="*/ 397044 w 955870"/>
                <a:gd name="connsiteY3909" fmla="*/ 477486 h 713589"/>
                <a:gd name="connsiteX3910" fmla="*/ 404424 w 955870"/>
                <a:gd name="connsiteY3910" fmla="*/ 477486 h 713589"/>
                <a:gd name="connsiteX3911" fmla="*/ 404424 w 955870"/>
                <a:gd name="connsiteY3911" fmla="*/ 477486 h 713589"/>
                <a:gd name="connsiteX3912" fmla="*/ 396306 w 955870"/>
                <a:gd name="connsiteY3912" fmla="*/ 485604 h 713589"/>
                <a:gd name="connsiteX3913" fmla="*/ 396306 w 955870"/>
                <a:gd name="connsiteY3913" fmla="*/ 485604 h 713589"/>
                <a:gd name="connsiteX3914" fmla="*/ 388926 w 955870"/>
                <a:gd name="connsiteY3914" fmla="*/ 485604 h 713589"/>
                <a:gd name="connsiteX3915" fmla="*/ 396306 w 955870"/>
                <a:gd name="connsiteY3915" fmla="*/ 485604 h 713589"/>
                <a:gd name="connsiteX3916" fmla="*/ 392616 w 955870"/>
                <a:gd name="connsiteY3916" fmla="*/ 500364 h 713589"/>
                <a:gd name="connsiteX3917" fmla="*/ 377856 w 955870"/>
                <a:gd name="connsiteY3917" fmla="*/ 495936 h 713589"/>
                <a:gd name="connsiteX3918" fmla="*/ 374166 w 955870"/>
                <a:gd name="connsiteY3918" fmla="*/ 500364 h 713589"/>
                <a:gd name="connsiteX3919" fmla="*/ 374166 w 955870"/>
                <a:gd name="connsiteY3919" fmla="*/ 506268 h 713589"/>
                <a:gd name="connsiteX3920" fmla="*/ 374166 w 955870"/>
                <a:gd name="connsiteY3920" fmla="*/ 514386 h 713589"/>
                <a:gd name="connsiteX3921" fmla="*/ 356454 w 955870"/>
                <a:gd name="connsiteY3921" fmla="*/ 514386 h 713589"/>
                <a:gd name="connsiteX3922" fmla="*/ 356454 w 955870"/>
                <a:gd name="connsiteY3922" fmla="*/ 469368 h 713589"/>
                <a:gd name="connsiteX3923" fmla="*/ 365310 w 955870"/>
                <a:gd name="connsiteY3923" fmla="*/ 469368 h 713589"/>
                <a:gd name="connsiteX3924" fmla="*/ 365310 w 955870"/>
                <a:gd name="connsiteY3924" fmla="*/ 469368 h 713589"/>
                <a:gd name="connsiteX3925" fmla="*/ 380070 w 955870"/>
                <a:gd name="connsiteY3925" fmla="*/ 483390 h 713589"/>
                <a:gd name="connsiteX3926" fmla="*/ 366048 w 955870"/>
                <a:gd name="connsiteY3926" fmla="*/ 468630 h 713589"/>
                <a:gd name="connsiteX3927" fmla="*/ 373428 w 955870"/>
                <a:gd name="connsiteY3927" fmla="*/ 463464 h 713589"/>
                <a:gd name="connsiteX3928" fmla="*/ 397044 w 955870"/>
                <a:gd name="connsiteY3928" fmla="*/ 386712 h 713589"/>
                <a:gd name="connsiteX3929" fmla="*/ 397044 w 955870"/>
                <a:gd name="connsiteY3929" fmla="*/ 386712 h 713589"/>
                <a:gd name="connsiteX3930" fmla="*/ 383760 w 955870"/>
                <a:gd name="connsiteY3930" fmla="*/ 381546 h 713589"/>
                <a:gd name="connsiteX3931" fmla="*/ 380070 w 955870"/>
                <a:gd name="connsiteY3931" fmla="*/ 369000 h 713589"/>
                <a:gd name="connsiteX3932" fmla="*/ 403686 w 955870"/>
                <a:gd name="connsiteY3932" fmla="*/ 369000 h 713589"/>
                <a:gd name="connsiteX3933" fmla="*/ 403686 w 955870"/>
                <a:gd name="connsiteY3933" fmla="*/ 369000 h 713589"/>
                <a:gd name="connsiteX3934" fmla="*/ 403686 w 955870"/>
                <a:gd name="connsiteY3934" fmla="*/ 385236 h 713589"/>
                <a:gd name="connsiteX3935" fmla="*/ 394092 w 955870"/>
                <a:gd name="connsiteY3935" fmla="*/ 389664 h 713589"/>
                <a:gd name="connsiteX3936" fmla="*/ 532098 w 955870"/>
                <a:gd name="connsiteY3936" fmla="*/ 414018 h 713589"/>
                <a:gd name="connsiteX3937" fmla="*/ 532098 w 955870"/>
                <a:gd name="connsiteY3937" fmla="*/ 414018 h 713589"/>
                <a:gd name="connsiteX3938" fmla="*/ 503316 w 955870"/>
                <a:gd name="connsiteY3938" fmla="*/ 402948 h 713589"/>
                <a:gd name="connsiteX3939" fmla="*/ 503316 w 955870"/>
                <a:gd name="connsiteY3939" fmla="*/ 388188 h 713589"/>
                <a:gd name="connsiteX3940" fmla="*/ 532836 w 955870"/>
                <a:gd name="connsiteY3940" fmla="*/ 395568 h 713589"/>
                <a:gd name="connsiteX3941" fmla="*/ 532836 w 955870"/>
                <a:gd name="connsiteY3941" fmla="*/ 406638 h 713589"/>
                <a:gd name="connsiteX3942" fmla="*/ 538002 w 955870"/>
                <a:gd name="connsiteY3942" fmla="*/ 413280 h 713589"/>
                <a:gd name="connsiteX3943" fmla="*/ 619182 w 955870"/>
                <a:gd name="connsiteY3943" fmla="*/ 477486 h 713589"/>
                <a:gd name="connsiteX3944" fmla="*/ 619182 w 955870"/>
                <a:gd name="connsiteY3944" fmla="*/ 481914 h 713589"/>
                <a:gd name="connsiteX3945" fmla="*/ 619182 w 955870"/>
                <a:gd name="connsiteY3945" fmla="*/ 481914 h 713589"/>
                <a:gd name="connsiteX3946" fmla="*/ 600732 w 955870"/>
                <a:gd name="connsiteY3946" fmla="*/ 477486 h 713589"/>
                <a:gd name="connsiteX3947" fmla="*/ 600732 w 955870"/>
                <a:gd name="connsiteY3947" fmla="*/ 471582 h 713589"/>
                <a:gd name="connsiteX3948" fmla="*/ 600732 w 955870"/>
                <a:gd name="connsiteY3948" fmla="*/ 465678 h 713589"/>
                <a:gd name="connsiteX3949" fmla="*/ 619182 w 955870"/>
                <a:gd name="connsiteY3949" fmla="*/ 477486 h 713589"/>
                <a:gd name="connsiteX3950" fmla="*/ 600732 w 955870"/>
                <a:gd name="connsiteY3950" fmla="*/ 466416 h 713589"/>
                <a:gd name="connsiteX3951" fmla="*/ 600732 w 955870"/>
                <a:gd name="connsiteY3951" fmla="*/ 471582 h 713589"/>
                <a:gd name="connsiteX3952" fmla="*/ 600732 w 955870"/>
                <a:gd name="connsiteY3952" fmla="*/ 471582 h 713589"/>
                <a:gd name="connsiteX3953" fmla="*/ 586710 w 955870"/>
                <a:gd name="connsiteY3953" fmla="*/ 471582 h 713589"/>
                <a:gd name="connsiteX3954" fmla="*/ 586710 w 955870"/>
                <a:gd name="connsiteY3954" fmla="*/ 464940 h 713589"/>
                <a:gd name="connsiteX3955" fmla="*/ 586710 w 955870"/>
                <a:gd name="connsiteY3955" fmla="*/ 464940 h 713589"/>
                <a:gd name="connsiteX3956" fmla="*/ 592614 w 955870"/>
                <a:gd name="connsiteY3956" fmla="*/ 464940 h 713589"/>
                <a:gd name="connsiteX3957" fmla="*/ 592614 w 955870"/>
                <a:gd name="connsiteY3957" fmla="*/ 464940 h 713589"/>
                <a:gd name="connsiteX3958" fmla="*/ 600732 w 955870"/>
                <a:gd name="connsiteY3958" fmla="*/ 467154 h 713589"/>
                <a:gd name="connsiteX3959" fmla="*/ 597042 w 955870"/>
                <a:gd name="connsiteY3959" fmla="*/ 452394 h 713589"/>
                <a:gd name="connsiteX3960" fmla="*/ 597042 w 955870"/>
                <a:gd name="connsiteY3960" fmla="*/ 457560 h 713589"/>
                <a:gd name="connsiteX3961" fmla="*/ 590400 w 955870"/>
                <a:gd name="connsiteY3961" fmla="*/ 457560 h 713589"/>
                <a:gd name="connsiteX3962" fmla="*/ 584496 w 955870"/>
                <a:gd name="connsiteY3962" fmla="*/ 446490 h 713589"/>
                <a:gd name="connsiteX3963" fmla="*/ 584496 w 955870"/>
                <a:gd name="connsiteY3963" fmla="*/ 446490 h 713589"/>
                <a:gd name="connsiteX3964" fmla="*/ 591138 w 955870"/>
                <a:gd name="connsiteY3964" fmla="*/ 446490 h 713589"/>
                <a:gd name="connsiteX3965" fmla="*/ 598518 w 955870"/>
                <a:gd name="connsiteY3965" fmla="*/ 446490 h 713589"/>
                <a:gd name="connsiteX3966" fmla="*/ 598518 w 955870"/>
                <a:gd name="connsiteY3966" fmla="*/ 446490 h 713589"/>
                <a:gd name="connsiteX3967" fmla="*/ 597042 w 955870"/>
                <a:gd name="connsiteY3967" fmla="*/ 453132 h 713589"/>
                <a:gd name="connsiteX3968" fmla="*/ 597042 w 955870"/>
                <a:gd name="connsiteY3968" fmla="*/ 442800 h 713589"/>
                <a:gd name="connsiteX3969" fmla="*/ 584496 w 955870"/>
                <a:gd name="connsiteY3969" fmla="*/ 442800 h 713589"/>
                <a:gd name="connsiteX3970" fmla="*/ 584496 w 955870"/>
                <a:gd name="connsiteY3970" fmla="*/ 430992 h 713589"/>
                <a:gd name="connsiteX3971" fmla="*/ 584496 w 955870"/>
                <a:gd name="connsiteY3971" fmla="*/ 430992 h 713589"/>
                <a:gd name="connsiteX3972" fmla="*/ 596304 w 955870"/>
                <a:gd name="connsiteY3972" fmla="*/ 436896 h 713589"/>
                <a:gd name="connsiteX3973" fmla="*/ 600732 w 955870"/>
                <a:gd name="connsiteY3973" fmla="*/ 436896 h 713589"/>
                <a:gd name="connsiteX3974" fmla="*/ 594828 w 955870"/>
                <a:gd name="connsiteY3974" fmla="*/ 443538 h 713589"/>
                <a:gd name="connsiteX3975" fmla="*/ 616230 w 955870"/>
                <a:gd name="connsiteY3975" fmla="*/ 442800 h 713589"/>
                <a:gd name="connsiteX3976" fmla="*/ 605898 w 955870"/>
                <a:gd name="connsiteY3976" fmla="*/ 442800 h 713589"/>
                <a:gd name="connsiteX3977" fmla="*/ 602208 w 955870"/>
                <a:gd name="connsiteY3977" fmla="*/ 435420 h 713589"/>
                <a:gd name="connsiteX3978" fmla="*/ 602208 w 955870"/>
                <a:gd name="connsiteY3978" fmla="*/ 435420 h 713589"/>
                <a:gd name="connsiteX3979" fmla="*/ 607374 w 955870"/>
                <a:gd name="connsiteY3979" fmla="*/ 430254 h 713589"/>
                <a:gd name="connsiteX3980" fmla="*/ 597042 w 955870"/>
                <a:gd name="connsiteY3980" fmla="*/ 436158 h 713589"/>
                <a:gd name="connsiteX3981" fmla="*/ 585234 w 955870"/>
                <a:gd name="connsiteY3981" fmla="*/ 430254 h 713589"/>
                <a:gd name="connsiteX3982" fmla="*/ 585234 w 955870"/>
                <a:gd name="connsiteY3982" fmla="*/ 430254 h 713589"/>
                <a:gd name="connsiteX3983" fmla="*/ 585234 w 955870"/>
                <a:gd name="connsiteY3983" fmla="*/ 430254 h 713589"/>
                <a:gd name="connsiteX3984" fmla="*/ 591138 w 955870"/>
                <a:gd name="connsiteY3984" fmla="*/ 430254 h 713589"/>
                <a:gd name="connsiteX3985" fmla="*/ 597780 w 955870"/>
                <a:gd name="connsiteY3985" fmla="*/ 430254 h 713589"/>
                <a:gd name="connsiteX3986" fmla="*/ 608850 w 955870"/>
                <a:gd name="connsiteY3986" fmla="*/ 437634 h 713589"/>
                <a:gd name="connsiteX3987" fmla="*/ 608850 w 955870"/>
                <a:gd name="connsiteY3987" fmla="*/ 437634 h 713589"/>
                <a:gd name="connsiteX3988" fmla="*/ 612540 w 955870"/>
                <a:gd name="connsiteY3988" fmla="*/ 445752 h 713589"/>
                <a:gd name="connsiteX3989" fmla="*/ 612540 w 955870"/>
                <a:gd name="connsiteY3989" fmla="*/ 445752 h 713589"/>
                <a:gd name="connsiteX3990" fmla="*/ 614016 w 955870"/>
                <a:gd name="connsiteY3990" fmla="*/ 445014 h 713589"/>
                <a:gd name="connsiteX3991" fmla="*/ 616230 w 955870"/>
                <a:gd name="connsiteY3991" fmla="*/ 434682 h 713589"/>
                <a:gd name="connsiteX3992" fmla="*/ 616230 w 955870"/>
                <a:gd name="connsiteY3992" fmla="*/ 420660 h 713589"/>
                <a:gd name="connsiteX3993" fmla="*/ 625086 w 955870"/>
                <a:gd name="connsiteY3993" fmla="*/ 415494 h 713589"/>
                <a:gd name="connsiteX3994" fmla="*/ 625086 w 955870"/>
                <a:gd name="connsiteY3994" fmla="*/ 415494 h 713589"/>
                <a:gd name="connsiteX3995" fmla="*/ 632466 w 955870"/>
                <a:gd name="connsiteY3995" fmla="*/ 425088 h 713589"/>
                <a:gd name="connsiteX3996" fmla="*/ 632466 w 955870"/>
                <a:gd name="connsiteY3996" fmla="*/ 437634 h 713589"/>
                <a:gd name="connsiteX3997" fmla="*/ 622872 w 955870"/>
                <a:gd name="connsiteY3997" fmla="*/ 446490 h 713589"/>
                <a:gd name="connsiteX3998" fmla="*/ 614016 w 955870"/>
                <a:gd name="connsiteY3998" fmla="*/ 436896 h 713589"/>
                <a:gd name="connsiteX3999" fmla="*/ 671580 w 955870"/>
                <a:gd name="connsiteY3999" fmla="*/ 315126 h 713589"/>
                <a:gd name="connsiteX4000" fmla="*/ 671580 w 955870"/>
                <a:gd name="connsiteY4000" fmla="*/ 298890 h 713589"/>
                <a:gd name="connsiteX4001" fmla="*/ 680436 w 955870"/>
                <a:gd name="connsiteY4001" fmla="*/ 289296 h 713589"/>
                <a:gd name="connsiteX4002" fmla="*/ 686340 w 955870"/>
                <a:gd name="connsiteY4002" fmla="*/ 289296 h 713589"/>
                <a:gd name="connsiteX4003" fmla="*/ 690030 w 955870"/>
                <a:gd name="connsiteY4003" fmla="*/ 289296 h 713589"/>
                <a:gd name="connsiteX4004" fmla="*/ 690030 w 955870"/>
                <a:gd name="connsiteY4004" fmla="*/ 306270 h 713589"/>
                <a:gd name="connsiteX4005" fmla="*/ 673794 w 955870"/>
                <a:gd name="connsiteY4005" fmla="*/ 313650 h 713589"/>
                <a:gd name="connsiteX4006" fmla="*/ 836154 w 955870"/>
                <a:gd name="connsiteY4006" fmla="*/ 275274 h 713589"/>
                <a:gd name="connsiteX4007" fmla="*/ 841320 w 955870"/>
                <a:gd name="connsiteY4007" fmla="*/ 275274 h 713589"/>
                <a:gd name="connsiteX4008" fmla="*/ 841320 w 955870"/>
                <a:gd name="connsiteY4008" fmla="*/ 275274 h 713589"/>
                <a:gd name="connsiteX4009" fmla="*/ 841320 w 955870"/>
                <a:gd name="connsiteY4009" fmla="*/ 275274 h 713589"/>
                <a:gd name="connsiteX4010" fmla="*/ 841320 w 955870"/>
                <a:gd name="connsiteY4010" fmla="*/ 275274 h 713589"/>
                <a:gd name="connsiteX4011" fmla="*/ 817704 w 955870"/>
                <a:gd name="connsiteY4011" fmla="*/ 261990 h 713589"/>
                <a:gd name="connsiteX4012" fmla="*/ 823608 w 955870"/>
                <a:gd name="connsiteY4012" fmla="*/ 268632 h 713589"/>
                <a:gd name="connsiteX4013" fmla="*/ 817704 w 955870"/>
                <a:gd name="connsiteY4013" fmla="*/ 268632 h 713589"/>
                <a:gd name="connsiteX4014" fmla="*/ 798516 w 955870"/>
                <a:gd name="connsiteY4014" fmla="*/ 261990 h 713589"/>
                <a:gd name="connsiteX4015" fmla="*/ 808848 w 955870"/>
                <a:gd name="connsiteY4015" fmla="*/ 243540 h 713589"/>
                <a:gd name="connsiteX4016" fmla="*/ 808848 w 955870"/>
                <a:gd name="connsiteY4016" fmla="*/ 243540 h 713589"/>
                <a:gd name="connsiteX4017" fmla="*/ 808848 w 955870"/>
                <a:gd name="connsiteY4017" fmla="*/ 243540 h 713589"/>
                <a:gd name="connsiteX4018" fmla="*/ 813276 w 955870"/>
                <a:gd name="connsiteY4018" fmla="*/ 264942 h 713589"/>
                <a:gd name="connsiteX4019" fmla="*/ 813276 w 955870"/>
                <a:gd name="connsiteY4019" fmla="*/ 273060 h 713589"/>
                <a:gd name="connsiteX4020" fmla="*/ 833202 w 955870"/>
                <a:gd name="connsiteY4020" fmla="*/ 282654 h 713589"/>
                <a:gd name="connsiteX4021" fmla="*/ 833202 w 955870"/>
                <a:gd name="connsiteY4021" fmla="*/ 282654 h 713589"/>
                <a:gd name="connsiteX4022" fmla="*/ 833202 w 955870"/>
                <a:gd name="connsiteY4022" fmla="*/ 282654 h 713589"/>
                <a:gd name="connsiteX4023" fmla="*/ 833202 w 955870"/>
                <a:gd name="connsiteY4023" fmla="*/ 292986 h 713589"/>
                <a:gd name="connsiteX4024" fmla="*/ 833202 w 955870"/>
                <a:gd name="connsiteY4024" fmla="*/ 282654 h 713589"/>
                <a:gd name="connsiteX4025" fmla="*/ 845010 w 955870"/>
                <a:gd name="connsiteY4025" fmla="*/ 276012 h 713589"/>
                <a:gd name="connsiteX4026" fmla="*/ 845010 w 955870"/>
                <a:gd name="connsiteY4026" fmla="*/ 276012 h 713589"/>
                <a:gd name="connsiteX4027" fmla="*/ 836154 w 955870"/>
                <a:gd name="connsiteY4027" fmla="*/ 276012 h 713589"/>
                <a:gd name="connsiteX4028" fmla="*/ 828036 w 955870"/>
                <a:gd name="connsiteY4028" fmla="*/ 276012 h 713589"/>
                <a:gd name="connsiteX4029" fmla="*/ 819918 w 955870"/>
                <a:gd name="connsiteY4029" fmla="*/ 271584 h 713589"/>
                <a:gd name="connsiteX4030" fmla="*/ 810324 w 955870"/>
                <a:gd name="connsiteY4030" fmla="*/ 260514 h 713589"/>
                <a:gd name="connsiteX4031" fmla="*/ 810324 w 955870"/>
                <a:gd name="connsiteY4031" fmla="*/ 254610 h 713589"/>
                <a:gd name="connsiteX4032" fmla="*/ 810324 w 955870"/>
                <a:gd name="connsiteY4032" fmla="*/ 254610 h 713589"/>
                <a:gd name="connsiteX4033" fmla="*/ 810324 w 955870"/>
                <a:gd name="connsiteY4033" fmla="*/ 254610 h 713589"/>
                <a:gd name="connsiteX4034" fmla="*/ 810324 w 955870"/>
                <a:gd name="connsiteY4034" fmla="*/ 247968 h 713589"/>
                <a:gd name="connsiteX4035" fmla="*/ 844272 w 955870"/>
                <a:gd name="connsiteY4035" fmla="*/ 214020 h 713589"/>
                <a:gd name="connsiteX4036" fmla="*/ 877482 w 955870"/>
                <a:gd name="connsiteY4036" fmla="*/ 244278 h 713589"/>
                <a:gd name="connsiteX4037" fmla="*/ 877482 w 955870"/>
                <a:gd name="connsiteY4037" fmla="*/ 244278 h 713589"/>
                <a:gd name="connsiteX4038" fmla="*/ 870840 w 955870"/>
                <a:gd name="connsiteY4038" fmla="*/ 244278 h 713589"/>
                <a:gd name="connsiteX4039" fmla="*/ 876744 w 955870"/>
                <a:gd name="connsiteY4039" fmla="*/ 256824 h 713589"/>
                <a:gd name="connsiteX4040" fmla="*/ 864936 w 955870"/>
                <a:gd name="connsiteY4040" fmla="*/ 270846 h 713589"/>
                <a:gd name="connsiteX4041" fmla="*/ 864936 w 955870"/>
                <a:gd name="connsiteY4041" fmla="*/ 270846 h 713589"/>
                <a:gd name="connsiteX4042" fmla="*/ 864936 w 955870"/>
                <a:gd name="connsiteY4042" fmla="*/ 270846 h 713589"/>
                <a:gd name="connsiteX4043" fmla="*/ 859770 w 955870"/>
                <a:gd name="connsiteY4043" fmla="*/ 261990 h 713589"/>
                <a:gd name="connsiteX4044" fmla="*/ 845010 w 955870"/>
                <a:gd name="connsiteY4044" fmla="*/ 254610 h 713589"/>
                <a:gd name="connsiteX4045" fmla="*/ 839844 w 955870"/>
                <a:gd name="connsiteY4045" fmla="*/ 254610 h 713589"/>
                <a:gd name="connsiteX4046" fmla="*/ 845748 w 955870"/>
                <a:gd name="connsiteY4046" fmla="*/ 264204 h 713589"/>
                <a:gd name="connsiteX4047" fmla="*/ 850176 w 955870"/>
                <a:gd name="connsiteY4047" fmla="*/ 274536 h 713589"/>
                <a:gd name="connsiteX4048" fmla="*/ 850176 w 955870"/>
                <a:gd name="connsiteY4048" fmla="*/ 264204 h 713589"/>
                <a:gd name="connsiteX4049" fmla="*/ 844272 w 955870"/>
                <a:gd name="connsiteY4049" fmla="*/ 254610 h 713589"/>
                <a:gd name="connsiteX4050" fmla="*/ 862722 w 955870"/>
                <a:gd name="connsiteY4050" fmla="*/ 260514 h 713589"/>
                <a:gd name="connsiteX4051" fmla="*/ 867888 w 955870"/>
                <a:gd name="connsiteY4051" fmla="*/ 268632 h 713589"/>
                <a:gd name="connsiteX4052" fmla="*/ 867888 w 955870"/>
                <a:gd name="connsiteY4052" fmla="*/ 268632 h 713589"/>
                <a:gd name="connsiteX4053" fmla="*/ 864198 w 955870"/>
                <a:gd name="connsiteY4053" fmla="*/ 275274 h 713589"/>
                <a:gd name="connsiteX4054" fmla="*/ 853866 w 955870"/>
                <a:gd name="connsiteY4054" fmla="*/ 275274 h 713589"/>
                <a:gd name="connsiteX4055" fmla="*/ 859770 w 955870"/>
                <a:gd name="connsiteY4055" fmla="*/ 275274 h 713589"/>
                <a:gd name="connsiteX4056" fmla="*/ 864198 w 955870"/>
                <a:gd name="connsiteY4056" fmla="*/ 275274 h 713589"/>
                <a:gd name="connsiteX4057" fmla="*/ 864936 w 955870"/>
                <a:gd name="connsiteY4057" fmla="*/ 270108 h 713589"/>
                <a:gd name="connsiteX4058" fmla="*/ 864936 w 955870"/>
                <a:gd name="connsiteY4058" fmla="*/ 278964 h 713589"/>
                <a:gd name="connsiteX4059" fmla="*/ 864936 w 955870"/>
                <a:gd name="connsiteY4059" fmla="*/ 278964 h 713589"/>
                <a:gd name="connsiteX4060" fmla="*/ 864936 w 955870"/>
                <a:gd name="connsiteY4060" fmla="*/ 278964 h 713589"/>
                <a:gd name="connsiteX4061" fmla="*/ 864936 w 955870"/>
                <a:gd name="connsiteY4061" fmla="*/ 278964 h 713589"/>
                <a:gd name="connsiteX4062" fmla="*/ 878220 w 955870"/>
                <a:gd name="connsiteY4062" fmla="*/ 269370 h 713589"/>
                <a:gd name="connsiteX4063" fmla="*/ 878220 w 955870"/>
                <a:gd name="connsiteY4063" fmla="*/ 269370 h 713589"/>
                <a:gd name="connsiteX4064" fmla="*/ 876744 w 955870"/>
                <a:gd name="connsiteY4064" fmla="*/ 256086 h 713589"/>
                <a:gd name="connsiteX4065" fmla="*/ 869364 w 955870"/>
                <a:gd name="connsiteY4065" fmla="*/ 242064 h 713589"/>
                <a:gd name="connsiteX4066" fmla="*/ 892087 w 955870"/>
                <a:gd name="connsiteY4066" fmla="*/ 252597 h 713589"/>
                <a:gd name="connsiteX4067" fmla="*/ 892980 w 955870"/>
                <a:gd name="connsiteY4067" fmla="*/ 256086 h 713589"/>
                <a:gd name="connsiteX4068" fmla="*/ 892980 w 955870"/>
                <a:gd name="connsiteY4068" fmla="*/ 261252 h 713589"/>
                <a:gd name="connsiteX4069" fmla="*/ 892980 w 955870"/>
                <a:gd name="connsiteY4069" fmla="*/ 267156 h 713589"/>
                <a:gd name="connsiteX4070" fmla="*/ 881910 w 955870"/>
                <a:gd name="connsiteY4070" fmla="*/ 267156 h 713589"/>
                <a:gd name="connsiteX4071" fmla="*/ 881910 w 955870"/>
                <a:gd name="connsiteY4071" fmla="*/ 267156 h 713589"/>
                <a:gd name="connsiteX4072" fmla="*/ 886338 w 955870"/>
                <a:gd name="connsiteY4072" fmla="*/ 267156 h 713589"/>
                <a:gd name="connsiteX4073" fmla="*/ 894456 w 955870"/>
                <a:gd name="connsiteY4073" fmla="*/ 267156 h 713589"/>
                <a:gd name="connsiteX4074" fmla="*/ 894847 w 955870"/>
                <a:gd name="connsiteY4074" fmla="*/ 260906 h 713589"/>
                <a:gd name="connsiteX4075" fmla="*/ 894456 w 955870"/>
                <a:gd name="connsiteY4075" fmla="*/ 260514 h 713589"/>
                <a:gd name="connsiteX4076" fmla="*/ 894456 w 955870"/>
                <a:gd name="connsiteY4076" fmla="*/ 260514 h 713589"/>
                <a:gd name="connsiteX4077" fmla="*/ 898884 w 955870"/>
                <a:gd name="connsiteY4077" fmla="*/ 278226 h 713589"/>
                <a:gd name="connsiteX4078" fmla="*/ 890028 w 955870"/>
                <a:gd name="connsiteY4078" fmla="*/ 284868 h 713589"/>
                <a:gd name="connsiteX4079" fmla="*/ 890028 w 955870"/>
                <a:gd name="connsiteY4079" fmla="*/ 284868 h 713589"/>
                <a:gd name="connsiteX4080" fmla="*/ 880434 w 955870"/>
                <a:gd name="connsiteY4080" fmla="*/ 284868 h 713589"/>
                <a:gd name="connsiteX4081" fmla="*/ 886338 w 955870"/>
                <a:gd name="connsiteY4081" fmla="*/ 284868 h 713589"/>
                <a:gd name="connsiteX4082" fmla="*/ 886338 w 955870"/>
                <a:gd name="connsiteY4082" fmla="*/ 284868 h 713589"/>
                <a:gd name="connsiteX4083" fmla="*/ 863460 w 955870"/>
                <a:gd name="connsiteY4083" fmla="*/ 304794 h 713589"/>
                <a:gd name="connsiteX4084" fmla="*/ 863460 w 955870"/>
                <a:gd name="connsiteY4084" fmla="*/ 304794 h 713589"/>
                <a:gd name="connsiteX4085" fmla="*/ 853866 w 955870"/>
                <a:gd name="connsiteY4085" fmla="*/ 298890 h 713589"/>
                <a:gd name="connsiteX4086" fmla="*/ 862722 w 955870"/>
                <a:gd name="connsiteY4086" fmla="*/ 304794 h 713589"/>
                <a:gd name="connsiteX4087" fmla="*/ 838368 w 955870"/>
                <a:gd name="connsiteY4087" fmla="*/ 312912 h 713589"/>
                <a:gd name="connsiteX4088" fmla="*/ 821394 w 955870"/>
                <a:gd name="connsiteY4088" fmla="*/ 312912 h 713589"/>
                <a:gd name="connsiteX4089" fmla="*/ 832464 w 955870"/>
                <a:gd name="connsiteY4089" fmla="*/ 312912 h 713589"/>
                <a:gd name="connsiteX4090" fmla="*/ 820656 w 955870"/>
                <a:gd name="connsiteY4090" fmla="*/ 312912 h 713589"/>
                <a:gd name="connsiteX4091" fmla="*/ 798516 w 955870"/>
                <a:gd name="connsiteY4091" fmla="*/ 298890 h 713589"/>
                <a:gd name="connsiteX4092" fmla="*/ 798516 w 955870"/>
                <a:gd name="connsiteY4092" fmla="*/ 298890 h 713589"/>
                <a:gd name="connsiteX4093" fmla="*/ 802944 w 955870"/>
                <a:gd name="connsiteY4093" fmla="*/ 292248 h 713589"/>
                <a:gd name="connsiteX4094" fmla="*/ 799254 w 955870"/>
                <a:gd name="connsiteY4094" fmla="*/ 284868 h 713589"/>
                <a:gd name="connsiteX4095" fmla="*/ 799254 w 955870"/>
                <a:gd name="connsiteY4095" fmla="*/ 292248 h 713589"/>
                <a:gd name="connsiteX4096" fmla="*/ 793350 w 955870"/>
                <a:gd name="connsiteY4096" fmla="*/ 298890 h 713589"/>
                <a:gd name="connsiteX4097" fmla="*/ 785232 w 955870"/>
                <a:gd name="connsiteY4097" fmla="*/ 298890 h 713589"/>
                <a:gd name="connsiteX4098" fmla="*/ 785232 w 955870"/>
                <a:gd name="connsiteY4098" fmla="*/ 289296 h 713589"/>
                <a:gd name="connsiteX4099" fmla="*/ 785232 w 955870"/>
                <a:gd name="connsiteY4099" fmla="*/ 289296 h 713589"/>
                <a:gd name="connsiteX4100" fmla="*/ 792612 w 955870"/>
                <a:gd name="connsiteY4100" fmla="*/ 289296 h 713589"/>
                <a:gd name="connsiteX4101" fmla="*/ 792612 w 955870"/>
                <a:gd name="connsiteY4101" fmla="*/ 273798 h 713589"/>
                <a:gd name="connsiteX4102" fmla="*/ 792612 w 955870"/>
                <a:gd name="connsiteY4102" fmla="*/ 266418 h 713589"/>
                <a:gd name="connsiteX4103" fmla="*/ 788184 w 955870"/>
                <a:gd name="connsiteY4103" fmla="*/ 261252 h 713589"/>
                <a:gd name="connsiteX4104" fmla="*/ 788184 w 955870"/>
                <a:gd name="connsiteY4104" fmla="*/ 266418 h 713589"/>
                <a:gd name="connsiteX4105" fmla="*/ 780804 w 955870"/>
                <a:gd name="connsiteY4105" fmla="*/ 276012 h 713589"/>
                <a:gd name="connsiteX4106" fmla="*/ 766782 w 955870"/>
                <a:gd name="connsiteY4106" fmla="*/ 276012 h 713589"/>
                <a:gd name="connsiteX4107" fmla="*/ 766782 w 955870"/>
                <a:gd name="connsiteY4107" fmla="*/ 276012 h 713589"/>
                <a:gd name="connsiteX4108" fmla="*/ 766782 w 955870"/>
                <a:gd name="connsiteY4108" fmla="*/ 276012 h 713589"/>
                <a:gd name="connsiteX4109" fmla="*/ 757926 w 955870"/>
                <a:gd name="connsiteY4109" fmla="*/ 264942 h 713589"/>
                <a:gd name="connsiteX4110" fmla="*/ 796302 w 955870"/>
                <a:gd name="connsiteY4110" fmla="*/ 261990 h 713589"/>
                <a:gd name="connsiteX4111" fmla="*/ 868626 w 955870"/>
                <a:gd name="connsiteY4111" fmla="*/ 276750 h 713589"/>
                <a:gd name="connsiteX4112" fmla="*/ 868626 w 955870"/>
                <a:gd name="connsiteY4112" fmla="*/ 271584 h 713589"/>
                <a:gd name="connsiteX4113" fmla="*/ 879696 w 955870"/>
                <a:gd name="connsiteY4113" fmla="*/ 256824 h 713589"/>
                <a:gd name="connsiteX4114" fmla="*/ 879696 w 955870"/>
                <a:gd name="connsiteY4114" fmla="*/ 256824 h 713589"/>
                <a:gd name="connsiteX4115" fmla="*/ 883386 w 955870"/>
                <a:gd name="connsiteY4115" fmla="*/ 267894 h 713589"/>
                <a:gd name="connsiteX4116" fmla="*/ 883386 w 955870"/>
                <a:gd name="connsiteY4116" fmla="*/ 267894 h 713589"/>
                <a:gd name="connsiteX4117" fmla="*/ 883386 w 955870"/>
                <a:gd name="connsiteY4117" fmla="*/ 267894 h 713589"/>
                <a:gd name="connsiteX4118" fmla="*/ 864936 w 955870"/>
                <a:gd name="connsiteY4118" fmla="*/ 276750 h 713589"/>
                <a:gd name="connsiteX4119" fmla="*/ 698148 w 955870"/>
                <a:gd name="connsiteY4119" fmla="*/ 239112 h 713589"/>
                <a:gd name="connsiteX4120" fmla="*/ 676746 w 955870"/>
                <a:gd name="connsiteY4120" fmla="*/ 230256 h 713589"/>
                <a:gd name="connsiteX4121" fmla="*/ 656082 w 955870"/>
                <a:gd name="connsiteY4121" fmla="*/ 215496 h 713589"/>
                <a:gd name="connsiteX4122" fmla="*/ 650916 w 955870"/>
                <a:gd name="connsiteY4122" fmla="*/ 215496 h 713589"/>
                <a:gd name="connsiteX4123" fmla="*/ 650916 w 955870"/>
                <a:gd name="connsiteY4123" fmla="*/ 215496 h 713589"/>
                <a:gd name="connsiteX4124" fmla="*/ 659034 w 955870"/>
                <a:gd name="connsiteY4124" fmla="*/ 210330 h 713589"/>
                <a:gd name="connsiteX4125" fmla="*/ 659034 w 955870"/>
                <a:gd name="connsiteY4125" fmla="*/ 210330 h 713589"/>
                <a:gd name="connsiteX4126" fmla="*/ 664938 w 955870"/>
                <a:gd name="connsiteY4126" fmla="*/ 210330 h 713589"/>
                <a:gd name="connsiteX4127" fmla="*/ 681912 w 955870"/>
                <a:gd name="connsiteY4127" fmla="*/ 225090 h 713589"/>
                <a:gd name="connsiteX4128" fmla="*/ 694458 w 955870"/>
                <a:gd name="connsiteY4128" fmla="*/ 237636 h 713589"/>
                <a:gd name="connsiteX4129" fmla="*/ 698886 w 955870"/>
                <a:gd name="connsiteY4129" fmla="*/ 237636 h 713589"/>
                <a:gd name="connsiteX4130" fmla="*/ 825822 w 955870"/>
                <a:gd name="connsiteY4130" fmla="*/ 172692 h 713589"/>
                <a:gd name="connsiteX4131" fmla="*/ 825822 w 955870"/>
                <a:gd name="connsiteY4131" fmla="*/ 196308 h 713589"/>
                <a:gd name="connsiteX4132" fmla="*/ 814014 w 955870"/>
                <a:gd name="connsiteY4132" fmla="*/ 196308 h 713589"/>
                <a:gd name="connsiteX4133" fmla="*/ 814014 w 955870"/>
                <a:gd name="connsiteY4133" fmla="*/ 189666 h 713589"/>
                <a:gd name="connsiteX4134" fmla="*/ 820656 w 955870"/>
                <a:gd name="connsiteY4134" fmla="*/ 177858 h 713589"/>
                <a:gd name="connsiteX4135" fmla="*/ 820656 w 955870"/>
                <a:gd name="connsiteY4135" fmla="*/ 177858 h 713589"/>
                <a:gd name="connsiteX4136" fmla="*/ 836892 w 955870"/>
                <a:gd name="connsiteY4136" fmla="*/ 180072 h 713589"/>
                <a:gd name="connsiteX4137" fmla="*/ 836892 w 955870"/>
                <a:gd name="connsiteY4137" fmla="*/ 203688 h 713589"/>
                <a:gd name="connsiteX4138" fmla="*/ 828036 w 955870"/>
                <a:gd name="connsiteY4138" fmla="*/ 177120 h 713589"/>
                <a:gd name="connsiteX4139" fmla="*/ 828036 w 955870"/>
                <a:gd name="connsiteY4139" fmla="*/ 171954 h 713589"/>
                <a:gd name="connsiteX4140" fmla="*/ 828036 w 955870"/>
                <a:gd name="connsiteY4140" fmla="*/ 171954 h 713589"/>
                <a:gd name="connsiteX4141" fmla="*/ 819180 w 955870"/>
                <a:gd name="connsiteY4141" fmla="*/ 188190 h 713589"/>
                <a:gd name="connsiteX4142" fmla="*/ 819180 w 955870"/>
                <a:gd name="connsiteY4142" fmla="*/ 204426 h 713589"/>
                <a:gd name="connsiteX4143" fmla="*/ 810324 w 955870"/>
                <a:gd name="connsiteY4143" fmla="*/ 231732 h 713589"/>
                <a:gd name="connsiteX4144" fmla="*/ 810324 w 955870"/>
                <a:gd name="connsiteY4144" fmla="*/ 199998 h 713589"/>
                <a:gd name="connsiteX4145" fmla="*/ 814014 w 955870"/>
                <a:gd name="connsiteY4145" fmla="*/ 177120 h 713589"/>
                <a:gd name="connsiteX4146" fmla="*/ 819180 w 955870"/>
                <a:gd name="connsiteY4146" fmla="*/ 165312 h 713589"/>
                <a:gd name="connsiteX4147" fmla="*/ 819180 w 955870"/>
                <a:gd name="connsiteY4147" fmla="*/ 165312 h 713589"/>
                <a:gd name="connsiteX4148" fmla="*/ 839844 w 955870"/>
                <a:gd name="connsiteY4148" fmla="*/ 149814 h 713589"/>
                <a:gd name="connsiteX4149" fmla="*/ 834678 w 955870"/>
                <a:gd name="connsiteY4149" fmla="*/ 182286 h 713589"/>
                <a:gd name="connsiteX4150" fmla="*/ 843534 w 955870"/>
                <a:gd name="connsiteY4150" fmla="*/ 140220 h 713589"/>
                <a:gd name="connsiteX4151" fmla="*/ 843534 w 955870"/>
                <a:gd name="connsiteY4151" fmla="*/ 140220 h 713589"/>
                <a:gd name="connsiteX4152" fmla="*/ 843534 w 955870"/>
                <a:gd name="connsiteY4152" fmla="*/ 132840 h 713589"/>
                <a:gd name="connsiteX4153" fmla="*/ 843534 w 955870"/>
                <a:gd name="connsiteY4153" fmla="*/ 132840 h 713589"/>
                <a:gd name="connsiteX4154" fmla="*/ 843534 w 955870"/>
                <a:gd name="connsiteY4154" fmla="*/ 128412 h 713589"/>
                <a:gd name="connsiteX4155" fmla="*/ 849438 w 955870"/>
                <a:gd name="connsiteY4155" fmla="*/ 128412 h 713589"/>
                <a:gd name="connsiteX4156" fmla="*/ 849438 w 955870"/>
                <a:gd name="connsiteY4156" fmla="*/ 128412 h 713589"/>
                <a:gd name="connsiteX4157" fmla="*/ 845748 w 955870"/>
                <a:gd name="connsiteY4157" fmla="*/ 128412 h 713589"/>
                <a:gd name="connsiteX4158" fmla="*/ 842058 w 955870"/>
                <a:gd name="connsiteY4158" fmla="*/ 128412 h 713589"/>
                <a:gd name="connsiteX4159" fmla="*/ 841320 w 955870"/>
                <a:gd name="connsiteY4159" fmla="*/ 140220 h 713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</a:cxnLst>
              <a:rect l="l" t="t" r="r" b="b"/>
              <a:pathLst>
                <a:path w="955870" h="713589">
                  <a:moveTo>
                    <a:pt x="864936" y="108486"/>
                  </a:moveTo>
                  <a:cubicBezTo>
                    <a:pt x="870545" y="105192"/>
                    <a:pt x="875541" y="100947"/>
                    <a:pt x="879696" y="95940"/>
                  </a:cubicBezTo>
                  <a:cubicBezTo>
                    <a:pt x="884471" y="91130"/>
                    <a:pt x="890692" y="88020"/>
                    <a:pt x="897408" y="87084"/>
                  </a:cubicBezTo>
                  <a:cubicBezTo>
                    <a:pt x="907002" y="87084"/>
                    <a:pt x="915120" y="81918"/>
                    <a:pt x="917334" y="71586"/>
                  </a:cubicBezTo>
                  <a:lnTo>
                    <a:pt x="917334" y="71586"/>
                  </a:lnTo>
                  <a:lnTo>
                    <a:pt x="917334" y="71586"/>
                  </a:lnTo>
                  <a:cubicBezTo>
                    <a:pt x="909091" y="77077"/>
                    <a:pt x="898950" y="78944"/>
                    <a:pt x="889290" y="76752"/>
                  </a:cubicBezTo>
                  <a:cubicBezTo>
                    <a:pt x="881172" y="76752"/>
                    <a:pt x="872316" y="76752"/>
                    <a:pt x="866412" y="83394"/>
                  </a:cubicBezTo>
                  <a:cubicBezTo>
                    <a:pt x="864316" y="85981"/>
                    <a:pt x="861822" y="88223"/>
                    <a:pt x="859032" y="90036"/>
                  </a:cubicBezTo>
                  <a:lnTo>
                    <a:pt x="859032" y="90036"/>
                  </a:lnTo>
                  <a:cubicBezTo>
                    <a:pt x="860995" y="82180"/>
                    <a:pt x="864235" y="74700"/>
                    <a:pt x="868626" y="67896"/>
                  </a:cubicBezTo>
                  <a:cubicBezTo>
                    <a:pt x="872700" y="62376"/>
                    <a:pt x="874537" y="55526"/>
                    <a:pt x="873792" y="48708"/>
                  </a:cubicBezTo>
                  <a:cubicBezTo>
                    <a:pt x="873320" y="37533"/>
                    <a:pt x="878264" y="26817"/>
                    <a:pt x="887076" y="19926"/>
                  </a:cubicBezTo>
                  <a:cubicBezTo>
                    <a:pt x="891504" y="14760"/>
                    <a:pt x="895932" y="10332"/>
                    <a:pt x="894456" y="3690"/>
                  </a:cubicBezTo>
                  <a:cubicBezTo>
                    <a:pt x="892980" y="-2952"/>
                    <a:pt x="894456" y="3690"/>
                    <a:pt x="894456" y="3690"/>
                  </a:cubicBezTo>
                  <a:lnTo>
                    <a:pt x="894456" y="3690"/>
                  </a:lnTo>
                  <a:cubicBezTo>
                    <a:pt x="894456" y="11808"/>
                    <a:pt x="894456" y="16974"/>
                    <a:pt x="887076" y="22140"/>
                  </a:cubicBezTo>
                  <a:cubicBezTo>
                    <a:pt x="878242" y="29338"/>
                    <a:pt x="873320" y="40277"/>
                    <a:pt x="873792" y="51660"/>
                  </a:cubicBezTo>
                  <a:cubicBezTo>
                    <a:pt x="874663" y="58258"/>
                    <a:pt x="872796" y="64924"/>
                    <a:pt x="868626" y="70110"/>
                  </a:cubicBezTo>
                  <a:cubicBezTo>
                    <a:pt x="864250" y="77449"/>
                    <a:pt x="861010" y="85412"/>
                    <a:pt x="859032" y="93726"/>
                  </a:cubicBezTo>
                  <a:cubicBezTo>
                    <a:pt x="855054" y="96880"/>
                    <a:pt x="851571" y="100612"/>
                    <a:pt x="848700" y="104796"/>
                  </a:cubicBezTo>
                  <a:cubicBezTo>
                    <a:pt x="846434" y="102627"/>
                    <a:pt x="843630" y="101099"/>
                    <a:pt x="840582" y="100368"/>
                  </a:cubicBezTo>
                  <a:cubicBezTo>
                    <a:pt x="843888" y="95910"/>
                    <a:pt x="845460" y="90402"/>
                    <a:pt x="845010" y="84870"/>
                  </a:cubicBezTo>
                  <a:cubicBezTo>
                    <a:pt x="844279" y="75801"/>
                    <a:pt x="848516" y="67047"/>
                    <a:pt x="856080" y="61992"/>
                  </a:cubicBezTo>
                  <a:cubicBezTo>
                    <a:pt x="863962" y="55301"/>
                    <a:pt x="867394" y="44731"/>
                    <a:pt x="864936" y="34686"/>
                  </a:cubicBezTo>
                  <a:cubicBezTo>
                    <a:pt x="865283" y="27251"/>
                    <a:pt x="869106" y="20415"/>
                    <a:pt x="875268" y="16236"/>
                  </a:cubicBezTo>
                  <a:cubicBezTo>
                    <a:pt x="882213" y="12608"/>
                    <a:pt x="887873" y="6942"/>
                    <a:pt x="891504" y="0"/>
                  </a:cubicBezTo>
                  <a:lnTo>
                    <a:pt x="891504" y="0"/>
                  </a:lnTo>
                  <a:cubicBezTo>
                    <a:pt x="891504" y="6642"/>
                    <a:pt x="880434" y="14022"/>
                    <a:pt x="873792" y="19188"/>
                  </a:cubicBezTo>
                  <a:cubicBezTo>
                    <a:pt x="868560" y="22669"/>
                    <a:pt x="865283" y="28413"/>
                    <a:pt x="864936" y="34686"/>
                  </a:cubicBezTo>
                  <a:cubicBezTo>
                    <a:pt x="864722" y="42763"/>
                    <a:pt x="860936" y="50330"/>
                    <a:pt x="854604" y="55350"/>
                  </a:cubicBezTo>
                  <a:cubicBezTo>
                    <a:pt x="846641" y="60464"/>
                    <a:pt x="842110" y="69525"/>
                    <a:pt x="842796" y="78966"/>
                  </a:cubicBezTo>
                  <a:cubicBezTo>
                    <a:pt x="842789" y="84443"/>
                    <a:pt x="841254" y="89809"/>
                    <a:pt x="838368" y="94464"/>
                  </a:cubicBezTo>
                  <a:cubicBezTo>
                    <a:pt x="834287" y="93164"/>
                    <a:pt x="829903" y="93164"/>
                    <a:pt x="825822" y="94464"/>
                  </a:cubicBezTo>
                  <a:cubicBezTo>
                    <a:pt x="825822" y="89298"/>
                    <a:pt x="816228" y="89298"/>
                    <a:pt x="807372" y="94464"/>
                  </a:cubicBezTo>
                  <a:cubicBezTo>
                    <a:pt x="801453" y="88604"/>
                    <a:pt x="793557" y="85179"/>
                    <a:pt x="785232" y="84870"/>
                  </a:cubicBezTo>
                  <a:lnTo>
                    <a:pt x="781542" y="84870"/>
                  </a:lnTo>
                  <a:cubicBezTo>
                    <a:pt x="781542" y="70848"/>
                    <a:pt x="767520" y="61992"/>
                    <a:pt x="757188" y="65682"/>
                  </a:cubicBezTo>
                  <a:cubicBezTo>
                    <a:pt x="754900" y="66331"/>
                    <a:pt x="753011" y="67948"/>
                    <a:pt x="752022" y="70110"/>
                  </a:cubicBezTo>
                  <a:cubicBezTo>
                    <a:pt x="740421" y="59332"/>
                    <a:pt x="723306" y="56972"/>
                    <a:pt x="709218" y="64206"/>
                  </a:cubicBezTo>
                  <a:cubicBezTo>
                    <a:pt x="702458" y="55709"/>
                    <a:pt x="692672" y="50156"/>
                    <a:pt x="681912" y="48708"/>
                  </a:cubicBezTo>
                  <a:cubicBezTo>
                    <a:pt x="675860" y="47526"/>
                    <a:pt x="670252" y="44720"/>
                    <a:pt x="665676" y="40590"/>
                  </a:cubicBezTo>
                  <a:cubicBezTo>
                    <a:pt x="647964" y="22878"/>
                    <a:pt x="607374" y="8856"/>
                    <a:pt x="591876" y="19926"/>
                  </a:cubicBezTo>
                  <a:lnTo>
                    <a:pt x="591876" y="19926"/>
                  </a:lnTo>
                  <a:cubicBezTo>
                    <a:pt x="606341" y="19225"/>
                    <a:pt x="620628" y="23381"/>
                    <a:pt x="632466" y="31734"/>
                  </a:cubicBezTo>
                  <a:lnTo>
                    <a:pt x="632466" y="31734"/>
                  </a:lnTo>
                  <a:lnTo>
                    <a:pt x="625086" y="31734"/>
                  </a:lnTo>
                  <a:lnTo>
                    <a:pt x="609588" y="31734"/>
                  </a:lnTo>
                  <a:lnTo>
                    <a:pt x="609588" y="31734"/>
                  </a:lnTo>
                  <a:lnTo>
                    <a:pt x="609588" y="31734"/>
                  </a:lnTo>
                  <a:cubicBezTo>
                    <a:pt x="617846" y="32303"/>
                    <a:pt x="625662" y="35690"/>
                    <a:pt x="631728" y="41328"/>
                  </a:cubicBezTo>
                  <a:lnTo>
                    <a:pt x="631728" y="46494"/>
                  </a:lnTo>
                  <a:cubicBezTo>
                    <a:pt x="631728" y="46494"/>
                    <a:pt x="631728" y="46494"/>
                    <a:pt x="631728" y="51660"/>
                  </a:cubicBezTo>
                  <a:lnTo>
                    <a:pt x="631728" y="51660"/>
                  </a:lnTo>
                  <a:cubicBezTo>
                    <a:pt x="620584" y="43449"/>
                    <a:pt x="607713" y="37896"/>
                    <a:pt x="594090" y="35424"/>
                  </a:cubicBezTo>
                  <a:lnTo>
                    <a:pt x="584496" y="35424"/>
                  </a:lnTo>
                  <a:cubicBezTo>
                    <a:pt x="579780" y="35811"/>
                    <a:pt x="575470" y="38237"/>
                    <a:pt x="572688" y="42066"/>
                  </a:cubicBezTo>
                  <a:cubicBezTo>
                    <a:pt x="568039" y="41357"/>
                    <a:pt x="563315" y="41357"/>
                    <a:pt x="558666" y="42066"/>
                  </a:cubicBezTo>
                  <a:cubicBezTo>
                    <a:pt x="552068" y="41139"/>
                    <a:pt x="545515" y="43990"/>
                    <a:pt x="541692" y="49446"/>
                  </a:cubicBezTo>
                  <a:lnTo>
                    <a:pt x="541692" y="49446"/>
                  </a:lnTo>
                  <a:cubicBezTo>
                    <a:pt x="555264" y="43158"/>
                    <a:pt x="570924" y="43158"/>
                    <a:pt x="584496" y="49446"/>
                  </a:cubicBezTo>
                  <a:lnTo>
                    <a:pt x="584496" y="49446"/>
                  </a:lnTo>
                  <a:cubicBezTo>
                    <a:pt x="581979" y="50743"/>
                    <a:pt x="579729" y="52494"/>
                    <a:pt x="577854" y="54612"/>
                  </a:cubicBezTo>
                  <a:lnTo>
                    <a:pt x="570474" y="54612"/>
                  </a:lnTo>
                  <a:cubicBezTo>
                    <a:pt x="565788" y="52464"/>
                    <a:pt x="560400" y="52464"/>
                    <a:pt x="555714" y="54612"/>
                  </a:cubicBezTo>
                  <a:lnTo>
                    <a:pt x="555714" y="54612"/>
                  </a:lnTo>
                  <a:cubicBezTo>
                    <a:pt x="555714" y="54612"/>
                    <a:pt x="555714" y="54612"/>
                    <a:pt x="555714" y="54612"/>
                  </a:cubicBezTo>
                  <a:lnTo>
                    <a:pt x="555714" y="54612"/>
                  </a:lnTo>
                  <a:cubicBezTo>
                    <a:pt x="562659" y="52304"/>
                    <a:pt x="570171" y="52304"/>
                    <a:pt x="577116" y="54612"/>
                  </a:cubicBezTo>
                  <a:cubicBezTo>
                    <a:pt x="576289" y="59250"/>
                    <a:pt x="576289" y="63996"/>
                    <a:pt x="577116" y="68634"/>
                  </a:cubicBezTo>
                  <a:lnTo>
                    <a:pt x="577116" y="68634"/>
                  </a:lnTo>
                  <a:lnTo>
                    <a:pt x="577116" y="68634"/>
                  </a:lnTo>
                  <a:cubicBezTo>
                    <a:pt x="564201" y="63245"/>
                    <a:pt x="550489" y="60005"/>
                    <a:pt x="536526" y="59040"/>
                  </a:cubicBezTo>
                  <a:lnTo>
                    <a:pt x="523242" y="59040"/>
                  </a:lnTo>
                  <a:lnTo>
                    <a:pt x="516600" y="59040"/>
                  </a:lnTo>
                  <a:lnTo>
                    <a:pt x="516600" y="59040"/>
                  </a:lnTo>
                  <a:cubicBezTo>
                    <a:pt x="509508" y="60885"/>
                    <a:pt x="503574" y="65737"/>
                    <a:pt x="500364" y="72324"/>
                  </a:cubicBezTo>
                  <a:cubicBezTo>
                    <a:pt x="498342" y="76779"/>
                    <a:pt x="498342" y="81891"/>
                    <a:pt x="500364" y="86346"/>
                  </a:cubicBezTo>
                  <a:cubicBezTo>
                    <a:pt x="504792" y="92988"/>
                    <a:pt x="515124" y="95940"/>
                    <a:pt x="519552" y="92250"/>
                  </a:cubicBezTo>
                  <a:lnTo>
                    <a:pt x="519552" y="92250"/>
                  </a:lnTo>
                  <a:cubicBezTo>
                    <a:pt x="519552" y="92250"/>
                    <a:pt x="519552" y="92250"/>
                    <a:pt x="519552" y="92250"/>
                  </a:cubicBezTo>
                  <a:lnTo>
                    <a:pt x="519552" y="92250"/>
                  </a:lnTo>
                  <a:cubicBezTo>
                    <a:pt x="520482" y="99938"/>
                    <a:pt x="514999" y="106922"/>
                    <a:pt x="507309" y="107848"/>
                  </a:cubicBezTo>
                  <a:cubicBezTo>
                    <a:pt x="503139" y="108351"/>
                    <a:pt x="498969" y="106960"/>
                    <a:pt x="495936" y="104058"/>
                  </a:cubicBezTo>
                  <a:cubicBezTo>
                    <a:pt x="494091" y="101667"/>
                    <a:pt x="494091" y="98331"/>
                    <a:pt x="495936" y="95940"/>
                  </a:cubicBezTo>
                  <a:cubicBezTo>
                    <a:pt x="495936" y="95940"/>
                    <a:pt x="503316" y="91512"/>
                    <a:pt x="511434" y="91512"/>
                  </a:cubicBezTo>
                  <a:cubicBezTo>
                    <a:pt x="535980" y="93493"/>
                    <a:pt x="559847" y="100528"/>
                    <a:pt x="581544" y="112176"/>
                  </a:cubicBezTo>
                  <a:lnTo>
                    <a:pt x="577854" y="112176"/>
                  </a:lnTo>
                  <a:cubicBezTo>
                    <a:pt x="570983" y="108811"/>
                    <a:pt x="563352" y="107286"/>
                    <a:pt x="555714" y="107748"/>
                  </a:cubicBezTo>
                  <a:cubicBezTo>
                    <a:pt x="545382" y="107748"/>
                    <a:pt x="535788" y="107748"/>
                    <a:pt x="530622" y="99630"/>
                  </a:cubicBezTo>
                  <a:lnTo>
                    <a:pt x="530622" y="99630"/>
                  </a:lnTo>
                  <a:cubicBezTo>
                    <a:pt x="528260" y="104006"/>
                    <a:pt x="528260" y="109276"/>
                    <a:pt x="530622" y="113652"/>
                  </a:cubicBezTo>
                  <a:lnTo>
                    <a:pt x="530622" y="113652"/>
                  </a:lnTo>
                  <a:cubicBezTo>
                    <a:pt x="518755" y="114270"/>
                    <a:pt x="507279" y="118095"/>
                    <a:pt x="497412" y="124722"/>
                  </a:cubicBezTo>
                  <a:lnTo>
                    <a:pt x="497412" y="124722"/>
                  </a:lnTo>
                  <a:lnTo>
                    <a:pt x="497412" y="124722"/>
                  </a:lnTo>
                  <a:lnTo>
                    <a:pt x="497412" y="124722"/>
                  </a:lnTo>
                  <a:lnTo>
                    <a:pt x="487818" y="124722"/>
                  </a:lnTo>
                  <a:cubicBezTo>
                    <a:pt x="461988" y="124722"/>
                    <a:pt x="448704" y="130626"/>
                    <a:pt x="446490" y="143172"/>
                  </a:cubicBezTo>
                  <a:lnTo>
                    <a:pt x="446490" y="143172"/>
                  </a:lnTo>
                  <a:cubicBezTo>
                    <a:pt x="454689" y="135655"/>
                    <a:pt x="465663" y="131909"/>
                    <a:pt x="476748" y="132840"/>
                  </a:cubicBezTo>
                  <a:lnTo>
                    <a:pt x="498150" y="132840"/>
                  </a:lnTo>
                  <a:cubicBezTo>
                    <a:pt x="505213" y="134271"/>
                    <a:pt x="512489" y="134271"/>
                    <a:pt x="519552" y="132840"/>
                  </a:cubicBezTo>
                  <a:lnTo>
                    <a:pt x="519552" y="132840"/>
                  </a:lnTo>
                  <a:cubicBezTo>
                    <a:pt x="518253" y="136416"/>
                    <a:pt x="518253" y="140334"/>
                    <a:pt x="519552" y="143910"/>
                  </a:cubicBezTo>
                  <a:cubicBezTo>
                    <a:pt x="515722" y="145379"/>
                    <a:pt x="512925" y="148732"/>
                    <a:pt x="512172" y="152766"/>
                  </a:cubicBezTo>
                  <a:cubicBezTo>
                    <a:pt x="510305" y="156740"/>
                    <a:pt x="510305" y="161338"/>
                    <a:pt x="512172" y="165312"/>
                  </a:cubicBezTo>
                  <a:lnTo>
                    <a:pt x="512172" y="165312"/>
                  </a:lnTo>
                  <a:cubicBezTo>
                    <a:pt x="511102" y="168672"/>
                    <a:pt x="511102" y="172284"/>
                    <a:pt x="512172" y="175644"/>
                  </a:cubicBezTo>
                  <a:cubicBezTo>
                    <a:pt x="512172" y="175644"/>
                    <a:pt x="512172" y="175644"/>
                    <a:pt x="512172" y="175644"/>
                  </a:cubicBezTo>
                  <a:cubicBezTo>
                    <a:pt x="496984" y="181645"/>
                    <a:pt x="484962" y="193667"/>
                    <a:pt x="478962" y="208854"/>
                  </a:cubicBezTo>
                  <a:lnTo>
                    <a:pt x="478962" y="208854"/>
                  </a:lnTo>
                  <a:cubicBezTo>
                    <a:pt x="486615" y="200560"/>
                    <a:pt x="496689" y="194881"/>
                    <a:pt x="507744" y="192618"/>
                  </a:cubicBezTo>
                  <a:cubicBezTo>
                    <a:pt x="507087" y="196031"/>
                    <a:pt x="507087" y="199537"/>
                    <a:pt x="507744" y="202950"/>
                  </a:cubicBezTo>
                  <a:cubicBezTo>
                    <a:pt x="506556" y="207382"/>
                    <a:pt x="504275" y="211442"/>
                    <a:pt x="501102" y="214758"/>
                  </a:cubicBezTo>
                  <a:cubicBezTo>
                    <a:pt x="494940" y="222542"/>
                    <a:pt x="494940" y="233542"/>
                    <a:pt x="501102" y="241326"/>
                  </a:cubicBezTo>
                  <a:lnTo>
                    <a:pt x="501102" y="241326"/>
                  </a:lnTo>
                  <a:cubicBezTo>
                    <a:pt x="501936" y="231590"/>
                    <a:pt x="508689" y="223375"/>
                    <a:pt x="518076" y="220662"/>
                  </a:cubicBezTo>
                  <a:cubicBezTo>
                    <a:pt x="522689" y="221708"/>
                    <a:pt x="527485" y="221708"/>
                    <a:pt x="532098" y="220662"/>
                  </a:cubicBezTo>
                  <a:lnTo>
                    <a:pt x="532098" y="220662"/>
                  </a:lnTo>
                  <a:cubicBezTo>
                    <a:pt x="529589" y="225783"/>
                    <a:pt x="529589" y="231777"/>
                    <a:pt x="532098" y="236898"/>
                  </a:cubicBezTo>
                  <a:cubicBezTo>
                    <a:pt x="535043" y="240920"/>
                    <a:pt x="539662" y="243368"/>
                    <a:pt x="544644" y="243540"/>
                  </a:cubicBezTo>
                  <a:lnTo>
                    <a:pt x="544644" y="243540"/>
                  </a:lnTo>
                  <a:lnTo>
                    <a:pt x="544644" y="243540"/>
                  </a:lnTo>
                  <a:cubicBezTo>
                    <a:pt x="542585" y="250150"/>
                    <a:pt x="543965" y="257355"/>
                    <a:pt x="548334" y="262728"/>
                  </a:cubicBezTo>
                  <a:cubicBezTo>
                    <a:pt x="550777" y="265051"/>
                    <a:pt x="553862" y="266593"/>
                    <a:pt x="557190" y="267156"/>
                  </a:cubicBezTo>
                  <a:lnTo>
                    <a:pt x="557190" y="267156"/>
                  </a:lnTo>
                  <a:cubicBezTo>
                    <a:pt x="557190" y="272322"/>
                    <a:pt x="549072" y="271584"/>
                    <a:pt x="544644" y="271584"/>
                  </a:cubicBezTo>
                  <a:cubicBezTo>
                    <a:pt x="540216" y="271584"/>
                    <a:pt x="532836" y="271584"/>
                    <a:pt x="529146" y="276750"/>
                  </a:cubicBezTo>
                  <a:lnTo>
                    <a:pt x="529146" y="276750"/>
                  </a:lnTo>
                  <a:cubicBezTo>
                    <a:pt x="535537" y="275594"/>
                    <a:pt x="542091" y="277508"/>
                    <a:pt x="546858" y="281916"/>
                  </a:cubicBezTo>
                  <a:lnTo>
                    <a:pt x="546858" y="281916"/>
                  </a:lnTo>
                  <a:lnTo>
                    <a:pt x="546858" y="281916"/>
                  </a:lnTo>
                  <a:cubicBezTo>
                    <a:pt x="550268" y="282612"/>
                    <a:pt x="553780" y="282612"/>
                    <a:pt x="557190" y="281916"/>
                  </a:cubicBezTo>
                  <a:lnTo>
                    <a:pt x="565308" y="281916"/>
                  </a:lnTo>
                  <a:cubicBezTo>
                    <a:pt x="564961" y="284117"/>
                    <a:pt x="564961" y="286357"/>
                    <a:pt x="565308" y="288558"/>
                  </a:cubicBezTo>
                  <a:cubicBezTo>
                    <a:pt x="565921" y="292672"/>
                    <a:pt x="567714" y="296518"/>
                    <a:pt x="570474" y="299628"/>
                  </a:cubicBezTo>
                  <a:lnTo>
                    <a:pt x="560880" y="299628"/>
                  </a:lnTo>
                  <a:cubicBezTo>
                    <a:pt x="553205" y="301345"/>
                    <a:pt x="545183" y="299132"/>
                    <a:pt x="539478" y="293724"/>
                  </a:cubicBezTo>
                  <a:lnTo>
                    <a:pt x="539478" y="293724"/>
                  </a:lnTo>
                  <a:lnTo>
                    <a:pt x="539478" y="293724"/>
                  </a:lnTo>
                  <a:cubicBezTo>
                    <a:pt x="537987" y="295958"/>
                    <a:pt x="537987" y="298870"/>
                    <a:pt x="539478" y="301104"/>
                  </a:cubicBezTo>
                  <a:cubicBezTo>
                    <a:pt x="541611" y="305466"/>
                    <a:pt x="545751" y="308501"/>
                    <a:pt x="550548" y="309222"/>
                  </a:cubicBezTo>
                  <a:cubicBezTo>
                    <a:pt x="554976" y="309222"/>
                    <a:pt x="556452" y="309222"/>
                    <a:pt x="556452" y="314388"/>
                  </a:cubicBezTo>
                  <a:lnTo>
                    <a:pt x="556452" y="314388"/>
                  </a:lnTo>
                  <a:lnTo>
                    <a:pt x="556452" y="314388"/>
                  </a:lnTo>
                  <a:cubicBezTo>
                    <a:pt x="548142" y="315888"/>
                    <a:pt x="541330" y="321846"/>
                    <a:pt x="538740" y="329886"/>
                  </a:cubicBezTo>
                  <a:cubicBezTo>
                    <a:pt x="536046" y="328134"/>
                    <a:pt x="532578" y="328134"/>
                    <a:pt x="529884" y="329886"/>
                  </a:cubicBezTo>
                  <a:cubicBezTo>
                    <a:pt x="529884" y="325458"/>
                    <a:pt x="529884" y="318078"/>
                    <a:pt x="515862" y="314388"/>
                  </a:cubicBezTo>
                  <a:lnTo>
                    <a:pt x="515862" y="314388"/>
                  </a:lnTo>
                  <a:cubicBezTo>
                    <a:pt x="510659" y="312255"/>
                    <a:pt x="504829" y="312255"/>
                    <a:pt x="499626" y="314388"/>
                  </a:cubicBezTo>
                  <a:cubicBezTo>
                    <a:pt x="500084" y="313200"/>
                    <a:pt x="500084" y="311886"/>
                    <a:pt x="499626" y="310698"/>
                  </a:cubicBezTo>
                  <a:cubicBezTo>
                    <a:pt x="498069" y="306195"/>
                    <a:pt x="494534" y="302658"/>
                    <a:pt x="490032" y="301104"/>
                  </a:cubicBezTo>
                  <a:cubicBezTo>
                    <a:pt x="485966" y="298568"/>
                    <a:pt x="480814" y="298568"/>
                    <a:pt x="476748" y="301104"/>
                  </a:cubicBezTo>
                  <a:lnTo>
                    <a:pt x="476748" y="301104"/>
                  </a:lnTo>
                  <a:cubicBezTo>
                    <a:pt x="476718" y="297446"/>
                    <a:pt x="474748" y="294078"/>
                    <a:pt x="471582" y="292248"/>
                  </a:cubicBezTo>
                  <a:cubicBezTo>
                    <a:pt x="467265" y="289703"/>
                    <a:pt x="464298" y="285382"/>
                    <a:pt x="463464" y="280440"/>
                  </a:cubicBezTo>
                  <a:cubicBezTo>
                    <a:pt x="463464" y="276750"/>
                    <a:pt x="463464" y="273798"/>
                    <a:pt x="459036" y="272322"/>
                  </a:cubicBezTo>
                  <a:cubicBezTo>
                    <a:pt x="453959" y="270904"/>
                    <a:pt x="449523" y="267775"/>
                    <a:pt x="446490" y="263466"/>
                  </a:cubicBezTo>
                  <a:lnTo>
                    <a:pt x="446490" y="263466"/>
                  </a:lnTo>
                  <a:lnTo>
                    <a:pt x="446490" y="263466"/>
                  </a:lnTo>
                  <a:cubicBezTo>
                    <a:pt x="442520" y="268149"/>
                    <a:pt x="442520" y="275019"/>
                    <a:pt x="446490" y="279702"/>
                  </a:cubicBezTo>
                  <a:cubicBezTo>
                    <a:pt x="446490" y="279702"/>
                    <a:pt x="446490" y="285606"/>
                    <a:pt x="446490" y="290034"/>
                  </a:cubicBezTo>
                  <a:cubicBezTo>
                    <a:pt x="444630" y="287734"/>
                    <a:pt x="442018" y="286165"/>
                    <a:pt x="439110" y="285606"/>
                  </a:cubicBezTo>
                  <a:cubicBezTo>
                    <a:pt x="435878" y="283901"/>
                    <a:pt x="432010" y="283901"/>
                    <a:pt x="428778" y="285606"/>
                  </a:cubicBezTo>
                  <a:cubicBezTo>
                    <a:pt x="426660" y="284798"/>
                    <a:pt x="424380" y="284544"/>
                    <a:pt x="422136" y="284868"/>
                  </a:cubicBezTo>
                  <a:cubicBezTo>
                    <a:pt x="418270" y="284017"/>
                    <a:pt x="414256" y="285450"/>
                    <a:pt x="411804" y="288558"/>
                  </a:cubicBezTo>
                  <a:lnTo>
                    <a:pt x="411804" y="288558"/>
                  </a:lnTo>
                  <a:cubicBezTo>
                    <a:pt x="409249" y="284957"/>
                    <a:pt x="405148" y="282769"/>
                    <a:pt x="400734" y="282654"/>
                  </a:cubicBezTo>
                  <a:cubicBezTo>
                    <a:pt x="397221" y="282527"/>
                    <a:pt x="393885" y="284196"/>
                    <a:pt x="391878" y="287082"/>
                  </a:cubicBezTo>
                  <a:lnTo>
                    <a:pt x="391878" y="287082"/>
                  </a:lnTo>
                  <a:cubicBezTo>
                    <a:pt x="388817" y="281263"/>
                    <a:pt x="383467" y="276983"/>
                    <a:pt x="377118" y="275274"/>
                  </a:cubicBezTo>
                  <a:lnTo>
                    <a:pt x="371214" y="275274"/>
                  </a:lnTo>
                  <a:cubicBezTo>
                    <a:pt x="364581" y="275450"/>
                    <a:pt x="358267" y="272430"/>
                    <a:pt x="354240" y="267156"/>
                  </a:cubicBezTo>
                  <a:lnTo>
                    <a:pt x="354240" y="267156"/>
                  </a:lnTo>
                  <a:cubicBezTo>
                    <a:pt x="354240" y="275274"/>
                    <a:pt x="354240" y="279702"/>
                    <a:pt x="363834" y="283392"/>
                  </a:cubicBezTo>
                  <a:cubicBezTo>
                    <a:pt x="365148" y="285939"/>
                    <a:pt x="365148" y="288963"/>
                    <a:pt x="363834" y="291510"/>
                  </a:cubicBezTo>
                  <a:lnTo>
                    <a:pt x="363834" y="291510"/>
                  </a:lnTo>
                  <a:cubicBezTo>
                    <a:pt x="358284" y="288622"/>
                    <a:pt x="351672" y="288622"/>
                    <a:pt x="346122" y="291510"/>
                  </a:cubicBezTo>
                  <a:cubicBezTo>
                    <a:pt x="342183" y="293418"/>
                    <a:pt x="339234" y="296903"/>
                    <a:pt x="338004" y="301104"/>
                  </a:cubicBezTo>
                  <a:cubicBezTo>
                    <a:pt x="336546" y="304136"/>
                    <a:pt x="336546" y="307666"/>
                    <a:pt x="338004" y="310698"/>
                  </a:cubicBezTo>
                  <a:lnTo>
                    <a:pt x="338004" y="310698"/>
                  </a:lnTo>
                  <a:cubicBezTo>
                    <a:pt x="332015" y="304981"/>
                    <a:pt x="322591" y="304981"/>
                    <a:pt x="316602" y="310698"/>
                  </a:cubicBezTo>
                  <a:cubicBezTo>
                    <a:pt x="314756" y="313895"/>
                    <a:pt x="314756" y="317833"/>
                    <a:pt x="316602" y="321030"/>
                  </a:cubicBezTo>
                  <a:lnTo>
                    <a:pt x="316602" y="321030"/>
                  </a:lnTo>
                  <a:cubicBezTo>
                    <a:pt x="312512" y="317415"/>
                    <a:pt x="307297" y="315329"/>
                    <a:pt x="301842" y="315126"/>
                  </a:cubicBezTo>
                  <a:cubicBezTo>
                    <a:pt x="297866" y="315224"/>
                    <a:pt x="294011" y="316509"/>
                    <a:pt x="290772" y="318816"/>
                  </a:cubicBezTo>
                  <a:cubicBezTo>
                    <a:pt x="286241" y="323657"/>
                    <a:pt x="280697" y="327437"/>
                    <a:pt x="274536" y="329886"/>
                  </a:cubicBezTo>
                  <a:cubicBezTo>
                    <a:pt x="270108" y="329886"/>
                    <a:pt x="267156" y="329886"/>
                    <a:pt x="265680" y="334314"/>
                  </a:cubicBezTo>
                  <a:lnTo>
                    <a:pt x="265680" y="334314"/>
                  </a:lnTo>
                  <a:lnTo>
                    <a:pt x="265680" y="334314"/>
                  </a:lnTo>
                  <a:cubicBezTo>
                    <a:pt x="269654" y="332448"/>
                    <a:pt x="274252" y="332448"/>
                    <a:pt x="278226" y="334314"/>
                  </a:cubicBezTo>
                  <a:cubicBezTo>
                    <a:pt x="281312" y="335509"/>
                    <a:pt x="284734" y="335509"/>
                    <a:pt x="287820" y="334314"/>
                  </a:cubicBezTo>
                  <a:cubicBezTo>
                    <a:pt x="287820" y="334314"/>
                    <a:pt x="291510" y="334314"/>
                    <a:pt x="293724" y="334314"/>
                  </a:cubicBezTo>
                  <a:lnTo>
                    <a:pt x="293724" y="334314"/>
                  </a:lnTo>
                  <a:cubicBezTo>
                    <a:pt x="292650" y="336657"/>
                    <a:pt x="292650" y="339351"/>
                    <a:pt x="293724" y="341694"/>
                  </a:cubicBezTo>
                  <a:cubicBezTo>
                    <a:pt x="293724" y="341694"/>
                    <a:pt x="290034" y="346122"/>
                    <a:pt x="290034" y="350550"/>
                  </a:cubicBezTo>
                  <a:cubicBezTo>
                    <a:pt x="289354" y="352712"/>
                    <a:pt x="289354" y="355030"/>
                    <a:pt x="290034" y="357192"/>
                  </a:cubicBezTo>
                  <a:lnTo>
                    <a:pt x="290034" y="357192"/>
                  </a:lnTo>
                  <a:cubicBezTo>
                    <a:pt x="286868" y="356556"/>
                    <a:pt x="283606" y="356556"/>
                    <a:pt x="280440" y="357192"/>
                  </a:cubicBezTo>
                  <a:cubicBezTo>
                    <a:pt x="276426" y="361624"/>
                    <a:pt x="274306" y="367452"/>
                    <a:pt x="274536" y="373428"/>
                  </a:cubicBezTo>
                  <a:cubicBezTo>
                    <a:pt x="272624" y="378925"/>
                    <a:pt x="272624" y="384905"/>
                    <a:pt x="274536" y="390402"/>
                  </a:cubicBezTo>
                  <a:cubicBezTo>
                    <a:pt x="267152" y="393601"/>
                    <a:pt x="260403" y="398100"/>
                    <a:pt x="254610" y="403686"/>
                  </a:cubicBezTo>
                  <a:cubicBezTo>
                    <a:pt x="247893" y="410568"/>
                    <a:pt x="239054" y="414988"/>
                    <a:pt x="229518" y="416232"/>
                  </a:cubicBezTo>
                  <a:lnTo>
                    <a:pt x="223614" y="416232"/>
                  </a:lnTo>
                  <a:cubicBezTo>
                    <a:pt x="226356" y="420400"/>
                    <a:pt x="231201" y="422680"/>
                    <a:pt x="236160" y="422136"/>
                  </a:cubicBezTo>
                  <a:cubicBezTo>
                    <a:pt x="241302" y="422835"/>
                    <a:pt x="246516" y="422835"/>
                    <a:pt x="251658" y="422136"/>
                  </a:cubicBezTo>
                  <a:cubicBezTo>
                    <a:pt x="255313" y="421419"/>
                    <a:pt x="259073" y="421419"/>
                    <a:pt x="262728" y="422136"/>
                  </a:cubicBezTo>
                  <a:lnTo>
                    <a:pt x="262728" y="422136"/>
                  </a:lnTo>
                  <a:cubicBezTo>
                    <a:pt x="258143" y="426857"/>
                    <a:pt x="255735" y="433276"/>
                    <a:pt x="256086" y="439848"/>
                  </a:cubicBezTo>
                  <a:cubicBezTo>
                    <a:pt x="254528" y="443630"/>
                    <a:pt x="254528" y="447875"/>
                    <a:pt x="256086" y="451656"/>
                  </a:cubicBezTo>
                  <a:lnTo>
                    <a:pt x="256086" y="451656"/>
                  </a:lnTo>
                  <a:cubicBezTo>
                    <a:pt x="252883" y="453506"/>
                    <a:pt x="250114" y="456023"/>
                    <a:pt x="247968" y="459036"/>
                  </a:cubicBezTo>
                  <a:cubicBezTo>
                    <a:pt x="244557" y="462902"/>
                    <a:pt x="242714" y="467903"/>
                    <a:pt x="242802" y="473058"/>
                  </a:cubicBezTo>
                  <a:lnTo>
                    <a:pt x="242802" y="473058"/>
                  </a:lnTo>
                  <a:lnTo>
                    <a:pt x="233946" y="477486"/>
                  </a:lnTo>
                  <a:cubicBezTo>
                    <a:pt x="230325" y="478493"/>
                    <a:pt x="226497" y="478493"/>
                    <a:pt x="222876" y="477486"/>
                  </a:cubicBezTo>
                  <a:lnTo>
                    <a:pt x="218448" y="477486"/>
                  </a:lnTo>
                  <a:cubicBezTo>
                    <a:pt x="220373" y="480230"/>
                    <a:pt x="222897" y="482501"/>
                    <a:pt x="225828" y="484128"/>
                  </a:cubicBezTo>
                  <a:lnTo>
                    <a:pt x="236898" y="484128"/>
                  </a:lnTo>
                  <a:lnTo>
                    <a:pt x="232470" y="484128"/>
                  </a:lnTo>
                  <a:cubicBezTo>
                    <a:pt x="229736" y="487005"/>
                    <a:pt x="226080" y="488833"/>
                    <a:pt x="222138" y="489294"/>
                  </a:cubicBezTo>
                  <a:lnTo>
                    <a:pt x="222138" y="489294"/>
                  </a:lnTo>
                  <a:cubicBezTo>
                    <a:pt x="222470" y="494216"/>
                    <a:pt x="225239" y="498647"/>
                    <a:pt x="229518" y="501102"/>
                  </a:cubicBezTo>
                  <a:lnTo>
                    <a:pt x="214020" y="501102"/>
                  </a:lnTo>
                  <a:cubicBezTo>
                    <a:pt x="208912" y="502199"/>
                    <a:pt x="203630" y="502199"/>
                    <a:pt x="198522" y="501102"/>
                  </a:cubicBezTo>
                  <a:lnTo>
                    <a:pt x="200736" y="501102"/>
                  </a:lnTo>
                  <a:cubicBezTo>
                    <a:pt x="199436" y="505183"/>
                    <a:pt x="199436" y="509567"/>
                    <a:pt x="200736" y="513648"/>
                  </a:cubicBezTo>
                  <a:cubicBezTo>
                    <a:pt x="193646" y="512529"/>
                    <a:pt x="186424" y="512529"/>
                    <a:pt x="179334" y="513648"/>
                  </a:cubicBezTo>
                  <a:cubicBezTo>
                    <a:pt x="173343" y="513217"/>
                    <a:pt x="167377" y="514773"/>
                    <a:pt x="162360" y="518076"/>
                  </a:cubicBezTo>
                  <a:lnTo>
                    <a:pt x="162360" y="518076"/>
                  </a:lnTo>
                  <a:lnTo>
                    <a:pt x="162360" y="518076"/>
                  </a:lnTo>
                  <a:lnTo>
                    <a:pt x="162360" y="518076"/>
                  </a:lnTo>
                  <a:cubicBezTo>
                    <a:pt x="166825" y="517967"/>
                    <a:pt x="171212" y="519257"/>
                    <a:pt x="174906" y="521766"/>
                  </a:cubicBezTo>
                  <a:lnTo>
                    <a:pt x="174906" y="521766"/>
                  </a:lnTo>
                  <a:lnTo>
                    <a:pt x="174906" y="521766"/>
                  </a:lnTo>
                  <a:cubicBezTo>
                    <a:pt x="167708" y="519451"/>
                    <a:pt x="159964" y="519451"/>
                    <a:pt x="152766" y="521766"/>
                  </a:cubicBezTo>
                  <a:lnTo>
                    <a:pt x="145386" y="521766"/>
                  </a:lnTo>
                  <a:cubicBezTo>
                    <a:pt x="141872" y="523377"/>
                    <a:pt x="137830" y="523377"/>
                    <a:pt x="134316" y="521766"/>
                  </a:cubicBezTo>
                  <a:cubicBezTo>
                    <a:pt x="125163" y="514515"/>
                    <a:pt x="113332" y="511557"/>
                    <a:pt x="101844" y="513648"/>
                  </a:cubicBezTo>
                  <a:cubicBezTo>
                    <a:pt x="97238" y="514774"/>
                    <a:pt x="92428" y="514774"/>
                    <a:pt x="87822" y="513648"/>
                  </a:cubicBezTo>
                  <a:cubicBezTo>
                    <a:pt x="79033" y="508076"/>
                    <a:pt x="67511" y="509633"/>
                    <a:pt x="60516" y="517338"/>
                  </a:cubicBezTo>
                  <a:lnTo>
                    <a:pt x="60516" y="517338"/>
                  </a:lnTo>
                  <a:cubicBezTo>
                    <a:pt x="67158" y="512910"/>
                    <a:pt x="73800" y="517338"/>
                    <a:pt x="80442" y="517338"/>
                  </a:cubicBezTo>
                  <a:cubicBezTo>
                    <a:pt x="84914" y="521286"/>
                    <a:pt x="90714" y="523396"/>
                    <a:pt x="96678" y="523242"/>
                  </a:cubicBezTo>
                  <a:cubicBezTo>
                    <a:pt x="108807" y="520627"/>
                    <a:pt x="121477" y="522738"/>
                    <a:pt x="132102" y="529146"/>
                  </a:cubicBezTo>
                  <a:lnTo>
                    <a:pt x="132102" y="529146"/>
                  </a:lnTo>
                  <a:lnTo>
                    <a:pt x="144648" y="551286"/>
                  </a:lnTo>
                  <a:cubicBezTo>
                    <a:pt x="135853" y="549814"/>
                    <a:pt x="126875" y="549814"/>
                    <a:pt x="118080" y="551286"/>
                  </a:cubicBezTo>
                  <a:lnTo>
                    <a:pt x="118080" y="551286"/>
                  </a:lnTo>
                  <a:lnTo>
                    <a:pt x="105534" y="556452"/>
                  </a:lnTo>
                  <a:cubicBezTo>
                    <a:pt x="97699" y="560222"/>
                    <a:pt x="89136" y="562236"/>
                    <a:pt x="80442" y="562356"/>
                  </a:cubicBezTo>
                  <a:cubicBezTo>
                    <a:pt x="71586" y="562356"/>
                    <a:pt x="64206" y="562356"/>
                    <a:pt x="61254" y="568260"/>
                  </a:cubicBezTo>
                  <a:lnTo>
                    <a:pt x="61254" y="572688"/>
                  </a:lnTo>
                  <a:lnTo>
                    <a:pt x="61254" y="572688"/>
                  </a:lnTo>
                  <a:cubicBezTo>
                    <a:pt x="67194" y="570416"/>
                    <a:pt x="73764" y="570416"/>
                    <a:pt x="79704" y="572688"/>
                  </a:cubicBezTo>
                  <a:lnTo>
                    <a:pt x="79704" y="572688"/>
                  </a:lnTo>
                  <a:cubicBezTo>
                    <a:pt x="84001" y="574208"/>
                    <a:pt x="88691" y="574208"/>
                    <a:pt x="92988" y="572688"/>
                  </a:cubicBezTo>
                  <a:cubicBezTo>
                    <a:pt x="100888" y="569195"/>
                    <a:pt x="109443" y="567433"/>
                    <a:pt x="118080" y="567522"/>
                  </a:cubicBezTo>
                  <a:lnTo>
                    <a:pt x="118080" y="567522"/>
                  </a:lnTo>
                  <a:cubicBezTo>
                    <a:pt x="111233" y="576178"/>
                    <a:pt x="101048" y="581539"/>
                    <a:pt x="90036" y="582282"/>
                  </a:cubicBezTo>
                  <a:cubicBezTo>
                    <a:pt x="80437" y="582374"/>
                    <a:pt x="71221" y="586061"/>
                    <a:pt x="64206" y="592614"/>
                  </a:cubicBezTo>
                  <a:cubicBezTo>
                    <a:pt x="58610" y="597291"/>
                    <a:pt x="51573" y="599897"/>
                    <a:pt x="44280" y="599994"/>
                  </a:cubicBezTo>
                  <a:cubicBezTo>
                    <a:pt x="37383" y="600512"/>
                    <a:pt x="30871" y="603377"/>
                    <a:pt x="25830" y="608112"/>
                  </a:cubicBezTo>
                  <a:cubicBezTo>
                    <a:pt x="20217" y="614609"/>
                    <a:pt x="13132" y="619669"/>
                    <a:pt x="5166" y="622872"/>
                  </a:cubicBezTo>
                  <a:lnTo>
                    <a:pt x="0" y="622872"/>
                  </a:lnTo>
                  <a:lnTo>
                    <a:pt x="0" y="622872"/>
                  </a:lnTo>
                  <a:cubicBezTo>
                    <a:pt x="9594" y="622872"/>
                    <a:pt x="15498" y="617706"/>
                    <a:pt x="25830" y="606636"/>
                  </a:cubicBezTo>
                  <a:cubicBezTo>
                    <a:pt x="31106" y="602391"/>
                    <a:pt x="37532" y="599821"/>
                    <a:pt x="44280" y="599256"/>
                  </a:cubicBezTo>
                  <a:cubicBezTo>
                    <a:pt x="51620" y="599427"/>
                    <a:pt x="58748" y="596787"/>
                    <a:pt x="64206" y="591876"/>
                  </a:cubicBezTo>
                  <a:cubicBezTo>
                    <a:pt x="71295" y="585441"/>
                    <a:pt x="80464" y="581774"/>
                    <a:pt x="90036" y="581544"/>
                  </a:cubicBezTo>
                  <a:cubicBezTo>
                    <a:pt x="100668" y="580786"/>
                    <a:pt x="110531" y="575721"/>
                    <a:pt x="117342" y="567522"/>
                  </a:cubicBezTo>
                  <a:lnTo>
                    <a:pt x="117342" y="567522"/>
                  </a:lnTo>
                  <a:lnTo>
                    <a:pt x="117342" y="567522"/>
                  </a:lnTo>
                  <a:cubicBezTo>
                    <a:pt x="108254" y="565271"/>
                    <a:pt x="98640" y="566874"/>
                    <a:pt x="90774" y="571950"/>
                  </a:cubicBezTo>
                  <a:cubicBezTo>
                    <a:pt x="85468" y="573467"/>
                    <a:pt x="79843" y="573467"/>
                    <a:pt x="74538" y="571950"/>
                  </a:cubicBezTo>
                  <a:cubicBezTo>
                    <a:pt x="69233" y="570433"/>
                    <a:pt x="63607" y="570433"/>
                    <a:pt x="58302" y="571950"/>
                  </a:cubicBezTo>
                  <a:lnTo>
                    <a:pt x="58302" y="571950"/>
                  </a:lnTo>
                  <a:lnTo>
                    <a:pt x="58302" y="571950"/>
                  </a:lnTo>
                  <a:cubicBezTo>
                    <a:pt x="58302" y="564570"/>
                    <a:pt x="67896" y="563832"/>
                    <a:pt x="78966" y="562356"/>
                  </a:cubicBezTo>
                  <a:cubicBezTo>
                    <a:pt x="87660" y="562236"/>
                    <a:pt x="96223" y="560222"/>
                    <a:pt x="104058" y="556452"/>
                  </a:cubicBezTo>
                  <a:cubicBezTo>
                    <a:pt x="113442" y="551873"/>
                    <a:pt x="123943" y="550079"/>
                    <a:pt x="134316" y="551286"/>
                  </a:cubicBezTo>
                  <a:lnTo>
                    <a:pt x="149076" y="551286"/>
                  </a:lnTo>
                  <a:cubicBezTo>
                    <a:pt x="143082" y="550052"/>
                    <a:pt x="137342" y="547806"/>
                    <a:pt x="132102" y="544644"/>
                  </a:cubicBezTo>
                  <a:cubicBezTo>
                    <a:pt x="121256" y="537417"/>
                    <a:pt x="107994" y="534764"/>
                    <a:pt x="95202" y="537264"/>
                  </a:cubicBezTo>
                  <a:cubicBezTo>
                    <a:pt x="89735" y="538046"/>
                    <a:pt x="84229" y="536119"/>
                    <a:pt x="80442" y="532098"/>
                  </a:cubicBezTo>
                  <a:cubicBezTo>
                    <a:pt x="73800" y="532098"/>
                    <a:pt x="66420" y="525456"/>
                    <a:pt x="61254" y="532098"/>
                  </a:cubicBezTo>
                  <a:lnTo>
                    <a:pt x="61254" y="532098"/>
                  </a:lnTo>
                  <a:lnTo>
                    <a:pt x="61254" y="532098"/>
                  </a:lnTo>
                  <a:cubicBezTo>
                    <a:pt x="61254" y="524718"/>
                    <a:pt x="76752" y="521028"/>
                    <a:pt x="87822" y="526932"/>
                  </a:cubicBezTo>
                  <a:cubicBezTo>
                    <a:pt x="92677" y="528065"/>
                    <a:pt x="97727" y="528065"/>
                    <a:pt x="102582" y="526932"/>
                  </a:cubicBezTo>
                  <a:cubicBezTo>
                    <a:pt x="113838" y="524865"/>
                    <a:pt x="125435" y="527832"/>
                    <a:pt x="134316" y="535050"/>
                  </a:cubicBezTo>
                  <a:cubicBezTo>
                    <a:pt x="141185" y="537801"/>
                    <a:pt x="148849" y="537801"/>
                    <a:pt x="155718" y="535050"/>
                  </a:cubicBezTo>
                  <a:cubicBezTo>
                    <a:pt x="162312" y="533921"/>
                    <a:pt x="169050" y="533921"/>
                    <a:pt x="175644" y="535050"/>
                  </a:cubicBezTo>
                  <a:lnTo>
                    <a:pt x="175644" y="535050"/>
                  </a:lnTo>
                  <a:cubicBezTo>
                    <a:pt x="172687" y="529812"/>
                    <a:pt x="166848" y="526893"/>
                    <a:pt x="160884" y="527670"/>
                  </a:cubicBezTo>
                  <a:lnTo>
                    <a:pt x="160884" y="527670"/>
                  </a:lnTo>
                  <a:cubicBezTo>
                    <a:pt x="160884" y="523242"/>
                    <a:pt x="170478" y="521028"/>
                    <a:pt x="180810" y="521028"/>
                  </a:cubicBezTo>
                  <a:cubicBezTo>
                    <a:pt x="188341" y="521048"/>
                    <a:pt x="195819" y="522294"/>
                    <a:pt x="202950" y="524718"/>
                  </a:cubicBezTo>
                  <a:lnTo>
                    <a:pt x="202950" y="524718"/>
                  </a:lnTo>
                  <a:lnTo>
                    <a:pt x="180072" y="538740"/>
                  </a:lnTo>
                  <a:lnTo>
                    <a:pt x="180072" y="538740"/>
                  </a:lnTo>
                  <a:cubicBezTo>
                    <a:pt x="174281" y="543426"/>
                    <a:pt x="168109" y="547623"/>
                    <a:pt x="161622" y="551286"/>
                  </a:cubicBezTo>
                  <a:lnTo>
                    <a:pt x="142434" y="560880"/>
                  </a:lnTo>
                  <a:lnTo>
                    <a:pt x="142434" y="560880"/>
                  </a:lnTo>
                  <a:cubicBezTo>
                    <a:pt x="130958" y="565971"/>
                    <a:pt x="120271" y="572682"/>
                    <a:pt x="110700" y="580806"/>
                  </a:cubicBezTo>
                  <a:cubicBezTo>
                    <a:pt x="105534" y="585972"/>
                    <a:pt x="104058" y="588924"/>
                    <a:pt x="104796" y="590400"/>
                  </a:cubicBezTo>
                  <a:cubicBezTo>
                    <a:pt x="105534" y="591876"/>
                    <a:pt x="113652" y="590400"/>
                    <a:pt x="122508" y="584496"/>
                  </a:cubicBezTo>
                  <a:cubicBezTo>
                    <a:pt x="141824" y="573780"/>
                    <a:pt x="162765" y="566301"/>
                    <a:pt x="184500" y="562356"/>
                  </a:cubicBezTo>
                  <a:lnTo>
                    <a:pt x="216972" y="551286"/>
                  </a:lnTo>
                  <a:lnTo>
                    <a:pt x="216972" y="551286"/>
                  </a:lnTo>
                  <a:cubicBezTo>
                    <a:pt x="206333" y="558767"/>
                    <a:pt x="197299" y="568302"/>
                    <a:pt x="190404" y="579330"/>
                  </a:cubicBezTo>
                  <a:lnTo>
                    <a:pt x="190404" y="583020"/>
                  </a:lnTo>
                  <a:lnTo>
                    <a:pt x="183024" y="583020"/>
                  </a:lnTo>
                  <a:lnTo>
                    <a:pt x="172692" y="583020"/>
                  </a:lnTo>
                  <a:cubicBezTo>
                    <a:pt x="165209" y="585323"/>
                    <a:pt x="158379" y="589370"/>
                    <a:pt x="152766" y="594828"/>
                  </a:cubicBezTo>
                  <a:cubicBezTo>
                    <a:pt x="147942" y="600106"/>
                    <a:pt x="141406" y="603504"/>
                    <a:pt x="134316" y="604422"/>
                  </a:cubicBezTo>
                  <a:lnTo>
                    <a:pt x="126936" y="604422"/>
                  </a:lnTo>
                  <a:cubicBezTo>
                    <a:pt x="136530" y="604422"/>
                    <a:pt x="143910" y="604422"/>
                    <a:pt x="152028" y="596304"/>
                  </a:cubicBezTo>
                  <a:cubicBezTo>
                    <a:pt x="158483" y="589475"/>
                    <a:pt x="167074" y="585050"/>
                    <a:pt x="176382" y="583758"/>
                  </a:cubicBezTo>
                  <a:lnTo>
                    <a:pt x="183024" y="583758"/>
                  </a:lnTo>
                  <a:cubicBezTo>
                    <a:pt x="177750" y="591431"/>
                    <a:pt x="170295" y="597345"/>
                    <a:pt x="161622" y="600732"/>
                  </a:cubicBezTo>
                  <a:cubicBezTo>
                    <a:pt x="154707" y="602185"/>
                    <a:pt x="149415" y="607770"/>
                    <a:pt x="148338" y="614754"/>
                  </a:cubicBezTo>
                  <a:lnTo>
                    <a:pt x="148338" y="614754"/>
                  </a:lnTo>
                  <a:cubicBezTo>
                    <a:pt x="155987" y="608657"/>
                    <a:pt x="165190" y="604822"/>
                    <a:pt x="174906" y="603684"/>
                  </a:cubicBezTo>
                  <a:cubicBezTo>
                    <a:pt x="183958" y="606305"/>
                    <a:pt x="193721" y="604074"/>
                    <a:pt x="200736" y="597780"/>
                  </a:cubicBezTo>
                  <a:cubicBezTo>
                    <a:pt x="207048" y="588357"/>
                    <a:pt x="215693" y="580730"/>
                    <a:pt x="225828" y="575640"/>
                  </a:cubicBezTo>
                  <a:cubicBezTo>
                    <a:pt x="232470" y="571212"/>
                    <a:pt x="238374" y="568260"/>
                    <a:pt x="241326" y="559404"/>
                  </a:cubicBezTo>
                  <a:cubicBezTo>
                    <a:pt x="247356" y="549916"/>
                    <a:pt x="256099" y="542460"/>
                    <a:pt x="266418" y="538002"/>
                  </a:cubicBezTo>
                  <a:cubicBezTo>
                    <a:pt x="272681" y="534920"/>
                    <a:pt x="278615" y="531211"/>
                    <a:pt x="284130" y="526932"/>
                  </a:cubicBezTo>
                  <a:lnTo>
                    <a:pt x="289296" y="526932"/>
                  </a:lnTo>
                  <a:cubicBezTo>
                    <a:pt x="290926" y="527725"/>
                    <a:pt x="292831" y="527725"/>
                    <a:pt x="294462" y="526932"/>
                  </a:cubicBezTo>
                  <a:cubicBezTo>
                    <a:pt x="296849" y="527776"/>
                    <a:pt x="299455" y="527776"/>
                    <a:pt x="301842" y="526932"/>
                  </a:cubicBezTo>
                  <a:cubicBezTo>
                    <a:pt x="303985" y="527723"/>
                    <a:pt x="306341" y="527723"/>
                    <a:pt x="308484" y="526932"/>
                  </a:cubicBezTo>
                  <a:lnTo>
                    <a:pt x="308484" y="535050"/>
                  </a:lnTo>
                  <a:lnTo>
                    <a:pt x="308484" y="535050"/>
                  </a:lnTo>
                  <a:cubicBezTo>
                    <a:pt x="309186" y="539203"/>
                    <a:pt x="309186" y="543443"/>
                    <a:pt x="308484" y="547596"/>
                  </a:cubicBezTo>
                  <a:cubicBezTo>
                    <a:pt x="302358" y="544970"/>
                    <a:pt x="295423" y="544970"/>
                    <a:pt x="289296" y="547596"/>
                  </a:cubicBezTo>
                  <a:cubicBezTo>
                    <a:pt x="289296" y="547596"/>
                    <a:pt x="289296" y="547596"/>
                    <a:pt x="289296" y="551286"/>
                  </a:cubicBezTo>
                  <a:cubicBezTo>
                    <a:pt x="289296" y="554976"/>
                    <a:pt x="289296" y="551286"/>
                    <a:pt x="295200" y="551286"/>
                  </a:cubicBezTo>
                  <a:cubicBezTo>
                    <a:pt x="298885" y="551562"/>
                    <a:pt x="301919" y="554293"/>
                    <a:pt x="302580" y="557928"/>
                  </a:cubicBezTo>
                  <a:cubicBezTo>
                    <a:pt x="302580" y="557928"/>
                    <a:pt x="302580" y="557928"/>
                    <a:pt x="295938" y="557928"/>
                  </a:cubicBezTo>
                  <a:cubicBezTo>
                    <a:pt x="289296" y="557928"/>
                    <a:pt x="292248" y="557928"/>
                    <a:pt x="290772" y="563832"/>
                  </a:cubicBezTo>
                  <a:cubicBezTo>
                    <a:pt x="289072" y="571475"/>
                    <a:pt x="282364" y="576963"/>
                    <a:pt x="274536" y="577116"/>
                  </a:cubicBezTo>
                  <a:lnTo>
                    <a:pt x="274536" y="577116"/>
                  </a:lnTo>
                  <a:cubicBezTo>
                    <a:pt x="276396" y="578039"/>
                    <a:pt x="278580" y="578039"/>
                    <a:pt x="280440" y="577116"/>
                  </a:cubicBezTo>
                  <a:lnTo>
                    <a:pt x="280440" y="577116"/>
                  </a:lnTo>
                  <a:lnTo>
                    <a:pt x="280440" y="577116"/>
                  </a:lnTo>
                  <a:lnTo>
                    <a:pt x="274536" y="577116"/>
                  </a:lnTo>
                  <a:lnTo>
                    <a:pt x="274536" y="577116"/>
                  </a:lnTo>
                  <a:lnTo>
                    <a:pt x="274536" y="577116"/>
                  </a:lnTo>
                  <a:cubicBezTo>
                    <a:pt x="279736" y="576253"/>
                    <a:pt x="284013" y="572546"/>
                    <a:pt x="285606" y="567522"/>
                  </a:cubicBezTo>
                  <a:cubicBezTo>
                    <a:pt x="285606" y="567522"/>
                    <a:pt x="285606" y="561618"/>
                    <a:pt x="290034" y="561618"/>
                  </a:cubicBezTo>
                  <a:cubicBezTo>
                    <a:pt x="294462" y="561618"/>
                    <a:pt x="297414" y="561618"/>
                    <a:pt x="297414" y="557928"/>
                  </a:cubicBezTo>
                  <a:cubicBezTo>
                    <a:pt x="297414" y="554238"/>
                    <a:pt x="292986" y="551286"/>
                    <a:pt x="289296" y="551286"/>
                  </a:cubicBezTo>
                  <a:lnTo>
                    <a:pt x="284130" y="551286"/>
                  </a:lnTo>
                  <a:lnTo>
                    <a:pt x="284130" y="551286"/>
                  </a:lnTo>
                  <a:cubicBezTo>
                    <a:pt x="289838" y="549133"/>
                    <a:pt x="296134" y="549133"/>
                    <a:pt x="301842" y="551286"/>
                  </a:cubicBezTo>
                  <a:lnTo>
                    <a:pt x="301842" y="551286"/>
                  </a:lnTo>
                  <a:lnTo>
                    <a:pt x="301842" y="556452"/>
                  </a:lnTo>
                  <a:lnTo>
                    <a:pt x="317340" y="575640"/>
                  </a:lnTo>
                  <a:cubicBezTo>
                    <a:pt x="310698" y="575640"/>
                    <a:pt x="309222" y="581544"/>
                    <a:pt x="307008" y="585972"/>
                  </a:cubicBezTo>
                  <a:cubicBezTo>
                    <a:pt x="304794" y="590400"/>
                    <a:pt x="307008" y="591876"/>
                    <a:pt x="302580" y="592614"/>
                  </a:cubicBezTo>
                  <a:lnTo>
                    <a:pt x="302580" y="592614"/>
                  </a:lnTo>
                  <a:cubicBezTo>
                    <a:pt x="302580" y="592614"/>
                    <a:pt x="307746" y="592614"/>
                    <a:pt x="308484" y="585234"/>
                  </a:cubicBezTo>
                  <a:cubicBezTo>
                    <a:pt x="309676" y="580773"/>
                    <a:pt x="312988" y="577185"/>
                    <a:pt x="317340" y="575640"/>
                  </a:cubicBezTo>
                  <a:lnTo>
                    <a:pt x="317340" y="575640"/>
                  </a:lnTo>
                  <a:cubicBezTo>
                    <a:pt x="316766" y="577060"/>
                    <a:pt x="316766" y="578648"/>
                    <a:pt x="317340" y="580068"/>
                  </a:cubicBezTo>
                  <a:cubicBezTo>
                    <a:pt x="317725" y="584126"/>
                    <a:pt x="321327" y="587103"/>
                    <a:pt x="325384" y="586717"/>
                  </a:cubicBezTo>
                  <a:cubicBezTo>
                    <a:pt x="325409" y="586715"/>
                    <a:pt x="325434" y="586712"/>
                    <a:pt x="325458" y="586710"/>
                  </a:cubicBezTo>
                  <a:cubicBezTo>
                    <a:pt x="325458" y="586710"/>
                    <a:pt x="325458" y="586710"/>
                    <a:pt x="325458" y="591138"/>
                  </a:cubicBezTo>
                  <a:cubicBezTo>
                    <a:pt x="326414" y="593521"/>
                    <a:pt x="328801" y="595013"/>
                    <a:pt x="331362" y="594828"/>
                  </a:cubicBezTo>
                  <a:cubicBezTo>
                    <a:pt x="331362" y="594828"/>
                    <a:pt x="331362" y="598518"/>
                    <a:pt x="331362" y="599994"/>
                  </a:cubicBezTo>
                  <a:lnTo>
                    <a:pt x="331362" y="599994"/>
                  </a:lnTo>
                  <a:cubicBezTo>
                    <a:pt x="329271" y="602850"/>
                    <a:pt x="329271" y="606732"/>
                    <a:pt x="331362" y="609588"/>
                  </a:cubicBezTo>
                  <a:cubicBezTo>
                    <a:pt x="321304" y="610213"/>
                    <a:pt x="312074" y="615371"/>
                    <a:pt x="306270" y="623610"/>
                  </a:cubicBezTo>
                  <a:cubicBezTo>
                    <a:pt x="302561" y="631307"/>
                    <a:pt x="302561" y="640267"/>
                    <a:pt x="306270" y="647964"/>
                  </a:cubicBezTo>
                  <a:lnTo>
                    <a:pt x="306270" y="647964"/>
                  </a:lnTo>
                  <a:cubicBezTo>
                    <a:pt x="306270" y="651654"/>
                    <a:pt x="306270" y="655344"/>
                    <a:pt x="310698" y="659772"/>
                  </a:cubicBezTo>
                  <a:cubicBezTo>
                    <a:pt x="312928" y="662119"/>
                    <a:pt x="314682" y="664879"/>
                    <a:pt x="315864" y="667890"/>
                  </a:cubicBezTo>
                  <a:lnTo>
                    <a:pt x="315864" y="667890"/>
                  </a:lnTo>
                  <a:lnTo>
                    <a:pt x="315864" y="667890"/>
                  </a:lnTo>
                  <a:lnTo>
                    <a:pt x="315864" y="667890"/>
                  </a:lnTo>
                  <a:cubicBezTo>
                    <a:pt x="323028" y="688266"/>
                    <a:pt x="345357" y="698982"/>
                    <a:pt x="365737" y="691816"/>
                  </a:cubicBezTo>
                  <a:cubicBezTo>
                    <a:pt x="376928" y="687882"/>
                    <a:pt x="385730" y="679078"/>
                    <a:pt x="389664" y="667890"/>
                  </a:cubicBezTo>
                  <a:lnTo>
                    <a:pt x="389664" y="667890"/>
                  </a:lnTo>
                  <a:cubicBezTo>
                    <a:pt x="391972" y="665728"/>
                    <a:pt x="393524" y="662879"/>
                    <a:pt x="394092" y="659772"/>
                  </a:cubicBezTo>
                  <a:cubicBezTo>
                    <a:pt x="397395" y="653019"/>
                    <a:pt x="397395" y="645123"/>
                    <a:pt x="394092" y="638370"/>
                  </a:cubicBezTo>
                  <a:cubicBezTo>
                    <a:pt x="392831" y="633020"/>
                    <a:pt x="389688" y="628304"/>
                    <a:pt x="385236" y="625086"/>
                  </a:cubicBezTo>
                  <a:lnTo>
                    <a:pt x="385236" y="625086"/>
                  </a:lnTo>
                  <a:lnTo>
                    <a:pt x="385236" y="625086"/>
                  </a:lnTo>
                  <a:cubicBezTo>
                    <a:pt x="392126" y="629913"/>
                    <a:pt x="395810" y="638134"/>
                    <a:pt x="394830" y="646488"/>
                  </a:cubicBezTo>
                  <a:cubicBezTo>
                    <a:pt x="392616" y="642326"/>
                    <a:pt x="388457" y="639551"/>
                    <a:pt x="383760" y="639108"/>
                  </a:cubicBezTo>
                  <a:cubicBezTo>
                    <a:pt x="383760" y="639108"/>
                    <a:pt x="375642" y="639108"/>
                    <a:pt x="375642" y="650916"/>
                  </a:cubicBezTo>
                  <a:cubicBezTo>
                    <a:pt x="364894" y="649971"/>
                    <a:pt x="355013" y="644628"/>
                    <a:pt x="348336" y="636156"/>
                  </a:cubicBezTo>
                  <a:cubicBezTo>
                    <a:pt x="341568" y="635927"/>
                    <a:pt x="334886" y="637728"/>
                    <a:pt x="329148" y="641322"/>
                  </a:cubicBezTo>
                  <a:cubicBezTo>
                    <a:pt x="327219" y="636850"/>
                    <a:pt x="327219" y="631772"/>
                    <a:pt x="329148" y="627300"/>
                  </a:cubicBezTo>
                  <a:lnTo>
                    <a:pt x="329148" y="627300"/>
                  </a:lnTo>
                  <a:cubicBezTo>
                    <a:pt x="326655" y="631905"/>
                    <a:pt x="326655" y="637455"/>
                    <a:pt x="329148" y="642060"/>
                  </a:cubicBezTo>
                  <a:lnTo>
                    <a:pt x="318816" y="650178"/>
                  </a:lnTo>
                  <a:cubicBezTo>
                    <a:pt x="318816" y="650178"/>
                    <a:pt x="312174" y="642060"/>
                    <a:pt x="312912" y="638370"/>
                  </a:cubicBezTo>
                  <a:lnTo>
                    <a:pt x="312912" y="638370"/>
                  </a:lnTo>
                  <a:cubicBezTo>
                    <a:pt x="313082" y="643152"/>
                    <a:pt x="315558" y="647551"/>
                    <a:pt x="319554" y="650178"/>
                  </a:cubicBezTo>
                  <a:cubicBezTo>
                    <a:pt x="316633" y="653949"/>
                    <a:pt x="314386" y="658193"/>
                    <a:pt x="312912" y="662724"/>
                  </a:cubicBezTo>
                  <a:cubicBezTo>
                    <a:pt x="312214" y="666385"/>
                    <a:pt x="312214" y="670134"/>
                    <a:pt x="312912" y="673794"/>
                  </a:cubicBezTo>
                  <a:cubicBezTo>
                    <a:pt x="311770" y="670318"/>
                    <a:pt x="310021" y="667071"/>
                    <a:pt x="307746" y="664200"/>
                  </a:cubicBezTo>
                  <a:cubicBezTo>
                    <a:pt x="305347" y="660953"/>
                    <a:pt x="303823" y="657137"/>
                    <a:pt x="303318" y="653130"/>
                  </a:cubicBezTo>
                  <a:lnTo>
                    <a:pt x="303318" y="653130"/>
                  </a:lnTo>
                  <a:cubicBezTo>
                    <a:pt x="304049" y="650082"/>
                    <a:pt x="305577" y="647278"/>
                    <a:pt x="307746" y="645012"/>
                  </a:cubicBezTo>
                  <a:lnTo>
                    <a:pt x="312174" y="645012"/>
                  </a:lnTo>
                  <a:lnTo>
                    <a:pt x="307008" y="645012"/>
                  </a:lnTo>
                  <a:cubicBezTo>
                    <a:pt x="305341" y="647226"/>
                    <a:pt x="304091" y="649728"/>
                    <a:pt x="303318" y="652392"/>
                  </a:cubicBezTo>
                  <a:cubicBezTo>
                    <a:pt x="299939" y="644879"/>
                    <a:pt x="299939" y="636289"/>
                    <a:pt x="303318" y="628776"/>
                  </a:cubicBezTo>
                  <a:cubicBezTo>
                    <a:pt x="309040" y="621178"/>
                    <a:pt x="317525" y="616141"/>
                    <a:pt x="326934" y="614754"/>
                  </a:cubicBezTo>
                  <a:lnTo>
                    <a:pt x="339480" y="614754"/>
                  </a:lnTo>
                  <a:cubicBezTo>
                    <a:pt x="335628" y="613606"/>
                    <a:pt x="331524" y="613606"/>
                    <a:pt x="327672" y="614754"/>
                  </a:cubicBezTo>
                  <a:cubicBezTo>
                    <a:pt x="326401" y="611683"/>
                    <a:pt x="326401" y="608232"/>
                    <a:pt x="327672" y="605160"/>
                  </a:cubicBezTo>
                  <a:lnTo>
                    <a:pt x="327672" y="605160"/>
                  </a:lnTo>
                  <a:lnTo>
                    <a:pt x="327672" y="605160"/>
                  </a:lnTo>
                  <a:cubicBezTo>
                    <a:pt x="327672" y="605160"/>
                    <a:pt x="331362" y="605160"/>
                    <a:pt x="334314" y="605160"/>
                  </a:cubicBezTo>
                  <a:lnTo>
                    <a:pt x="334314" y="605160"/>
                  </a:lnTo>
                  <a:cubicBezTo>
                    <a:pt x="334314" y="605160"/>
                    <a:pt x="338742" y="605160"/>
                    <a:pt x="339480" y="605160"/>
                  </a:cubicBezTo>
                  <a:lnTo>
                    <a:pt x="343908" y="605160"/>
                  </a:lnTo>
                  <a:lnTo>
                    <a:pt x="347598" y="605160"/>
                  </a:lnTo>
                  <a:cubicBezTo>
                    <a:pt x="347598" y="605160"/>
                    <a:pt x="352026" y="601470"/>
                    <a:pt x="347598" y="599256"/>
                  </a:cubicBezTo>
                  <a:cubicBezTo>
                    <a:pt x="343170" y="597042"/>
                    <a:pt x="347598" y="599256"/>
                    <a:pt x="347598" y="599256"/>
                  </a:cubicBezTo>
                  <a:cubicBezTo>
                    <a:pt x="349496" y="599997"/>
                    <a:pt x="351604" y="599997"/>
                    <a:pt x="353502" y="599256"/>
                  </a:cubicBezTo>
                  <a:cubicBezTo>
                    <a:pt x="353502" y="599256"/>
                    <a:pt x="357930" y="599256"/>
                    <a:pt x="357930" y="599256"/>
                  </a:cubicBezTo>
                  <a:cubicBezTo>
                    <a:pt x="357930" y="599256"/>
                    <a:pt x="357930" y="599256"/>
                    <a:pt x="353502" y="599256"/>
                  </a:cubicBezTo>
                  <a:cubicBezTo>
                    <a:pt x="350154" y="599410"/>
                    <a:pt x="347123" y="597288"/>
                    <a:pt x="346122" y="594090"/>
                  </a:cubicBezTo>
                  <a:cubicBezTo>
                    <a:pt x="345045" y="591236"/>
                    <a:pt x="345045" y="588088"/>
                    <a:pt x="346122" y="585234"/>
                  </a:cubicBezTo>
                  <a:cubicBezTo>
                    <a:pt x="347982" y="584312"/>
                    <a:pt x="350166" y="584312"/>
                    <a:pt x="352026" y="585234"/>
                  </a:cubicBezTo>
                  <a:cubicBezTo>
                    <a:pt x="353692" y="584612"/>
                    <a:pt x="355526" y="584612"/>
                    <a:pt x="357192" y="585234"/>
                  </a:cubicBezTo>
                  <a:cubicBezTo>
                    <a:pt x="357192" y="585234"/>
                    <a:pt x="357192" y="591138"/>
                    <a:pt x="357192" y="596304"/>
                  </a:cubicBezTo>
                  <a:lnTo>
                    <a:pt x="357192" y="596304"/>
                  </a:lnTo>
                  <a:cubicBezTo>
                    <a:pt x="362163" y="595729"/>
                    <a:pt x="367169" y="597046"/>
                    <a:pt x="371214" y="599994"/>
                  </a:cubicBezTo>
                  <a:lnTo>
                    <a:pt x="371214" y="599994"/>
                  </a:lnTo>
                  <a:cubicBezTo>
                    <a:pt x="370367" y="602634"/>
                    <a:pt x="370367" y="605472"/>
                    <a:pt x="371214" y="608112"/>
                  </a:cubicBezTo>
                  <a:cubicBezTo>
                    <a:pt x="370850" y="605666"/>
                    <a:pt x="370850" y="603178"/>
                    <a:pt x="371214" y="600732"/>
                  </a:cubicBezTo>
                  <a:lnTo>
                    <a:pt x="371214" y="600732"/>
                  </a:lnTo>
                  <a:cubicBezTo>
                    <a:pt x="376066" y="595229"/>
                    <a:pt x="384461" y="594703"/>
                    <a:pt x="389964" y="599556"/>
                  </a:cubicBezTo>
                  <a:cubicBezTo>
                    <a:pt x="390380" y="599922"/>
                    <a:pt x="390772" y="600316"/>
                    <a:pt x="391140" y="600732"/>
                  </a:cubicBezTo>
                  <a:cubicBezTo>
                    <a:pt x="387792" y="600579"/>
                    <a:pt x="384762" y="602700"/>
                    <a:pt x="383760" y="605898"/>
                  </a:cubicBezTo>
                  <a:cubicBezTo>
                    <a:pt x="385095" y="602960"/>
                    <a:pt x="387922" y="600981"/>
                    <a:pt x="391140" y="600732"/>
                  </a:cubicBezTo>
                  <a:lnTo>
                    <a:pt x="391140" y="600732"/>
                  </a:lnTo>
                  <a:cubicBezTo>
                    <a:pt x="395288" y="600586"/>
                    <a:pt x="399307" y="602193"/>
                    <a:pt x="402210" y="605160"/>
                  </a:cubicBezTo>
                  <a:cubicBezTo>
                    <a:pt x="405958" y="609705"/>
                    <a:pt x="407808" y="615521"/>
                    <a:pt x="407376" y="621396"/>
                  </a:cubicBezTo>
                  <a:cubicBezTo>
                    <a:pt x="405321" y="620209"/>
                    <a:pt x="402789" y="620209"/>
                    <a:pt x="400734" y="621396"/>
                  </a:cubicBezTo>
                  <a:cubicBezTo>
                    <a:pt x="396720" y="622430"/>
                    <a:pt x="393961" y="626112"/>
                    <a:pt x="394092" y="630252"/>
                  </a:cubicBezTo>
                  <a:lnTo>
                    <a:pt x="394092" y="630252"/>
                  </a:lnTo>
                  <a:cubicBezTo>
                    <a:pt x="393951" y="626510"/>
                    <a:pt x="396390" y="623153"/>
                    <a:pt x="399996" y="622134"/>
                  </a:cubicBezTo>
                  <a:cubicBezTo>
                    <a:pt x="402085" y="621082"/>
                    <a:pt x="404549" y="621082"/>
                    <a:pt x="406638" y="622134"/>
                  </a:cubicBezTo>
                  <a:lnTo>
                    <a:pt x="406638" y="622134"/>
                  </a:lnTo>
                  <a:cubicBezTo>
                    <a:pt x="411398" y="631920"/>
                    <a:pt x="411398" y="643344"/>
                    <a:pt x="406638" y="653130"/>
                  </a:cubicBezTo>
                  <a:cubicBezTo>
                    <a:pt x="406901" y="655086"/>
                    <a:pt x="406901" y="657078"/>
                    <a:pt x="406638" y="659034"/>
                  </a:cubicBezTo>
                  <a:lnTo>
                    <a:pt x="406638" y="659034"/>
                  </a:lnTo>
                  <a:cubicBezTo>
                    <a:pt x="407370" y="654392"/>
                    <a:pt x="407370" y="649654"/>
                    <a:pt x="406638" y="645012"/>
                  </a:cubicBezTo>
                  <a:lnTo>
                    <a:pt x="406638" y="645012"/>
                  </a:lnTo>
                  <a:cubicBezTo>
                    <a:pt x="406638" y="640584"/>
                    <a:pt x="402948" y="637632"/>
                    <a:pt x="400734" y="635418"/>
                  </a:cubicBezTo>
                  <a:lnTo>
                    <a:pt x="408852" y="625086"/>
                  </a:lnTo>
                  <a:lnTo>
                    <a:pt x="408852" y="625086"/>
                  </a:lnTo>
                  <a:cubicBezTo>
                    <a:pt x="408852" y="625086"/>
                    <a:pt x="408852" y="628776"/>
                    <a:pt x="413280" y="630990"/>
                  </a:cubicBezTo>
                  <a:cubicBezTo>
                    <a:pt x="417708" y="633204"/>
                    <a:pt x="419184" y="635418"/>
                    <a:pt x="419184" y="639846"/>
                  </a:cubicBezTo>
                  <a:lnTo>
                    <a:pt x="419184" y="639846"/>
                  </a:lnTo>
                  <a:cubicBezTo>
                    <a:pt x="419549" y="643529"/>
                    <a:pt x="419549" y="647233"/>
                    <a:pt x="419184" y="650916"/>
                  </a:cubicBezTo>
                  <a:lnTo>
                    <a:pt x="419184" y="650916"/>
                  </a:lnTo>
                  <a:lnTo>
                    <a:pt x="419184" y="650916"/>
                  </a:lnTo>
                  <a:cubicBezTo>
                    <a:pt x="426453" y="639691"/>
                    <a:pt x="426453" y="625241"/>
                    <a:pt x="419184" y="614016"/>
                  </a:cubicBezTo>
                  <a:cubicBezTo>
                    <a:pt x="420121" y="607642"/>
                    <a:pt x="418235" y="601175"/>
                    <a:pt x="414018" y="596304"/>
                  </a:cubicBezTo>
                  <a:cubicBezTo>
                    <a:pt x="410692" y="592527"/>
                    <a:pt x="405738" y="590601"/>
                    <a:pt x="400734" y="591138"/>
                  </a:cubicBezTo>
                  <a:cubicBezTo>
                    <a:pt x="395568" y="585234"/>
                    <a:pt x="383760" y="585234"/>
                    <a:pt x="380808" y="591138"/>
                  </a:cubicBezTo>
                  <a:lnTo>
                    <a:pt x="380808" y="591138"/>
                  </a:lnTo>
                  <a:cubicBezTo>
                    <a:pt x="377360" y="588088"/>
                    <a:pt x="372860" y="586500"/>
                    <a:pt x="368262" y="586710"/>
                  </a:cubicBezTo>
                  <a:lnTo>
                    <a:pt x="368262" y="586710"/>
                  </a:lnTo>
                  <a:cubicBezTo>
                    <a:pt x="370030" y="582715"/>
                    <a:pt x="370030" y="578159"/>
                    <a:pt x="368262" y="574164"/>
                  </a:cubicBezTo>
                  <a:cubicBezTo>
                    <a:pt x="366435" y="573109"/>
                    <a:pt x="364185" y="573109"/>
                    <a:pt x="362358" y="574164"/>
                  </a:cubicBezTo>
                  <a:cubicBezTo>
                    <a:pt x="360641" y="567537"/>
                    <a:pt x="355112" y="562590"/>
                    <a:pt x="348336" y="561618"/>
                  </a:cubicBezTo>
                  <a:cubicBezTo>
                    <a:pt x="345263" y="548761"/>
                    <a:pt x="345263" y="535361"/>
                    <a:pt x="348336" y="522504"/>
                  </a:cubicBezTo>
                  <a:cubicBezTo>
                    <a:pt x="348006" y="520550"/>
                    <a:pt x="348006" y="518554"/>
                    <a:pt x="348336" y="516600"/>
                  </a:cubicBezTo>
                  <a:cubicBezTo>
                    <a:pt x="354016" y="518898"/>
                    <a:pt x="360368" y="518898"/>
                    <a:pt x="366048" y="516600"/>
                  </a:cubicBezTo>
                  <a:cubicBezTo>
                    <a:pt x="368793" y="521938"/>
                    <a:pt x="373587" y="525934"/>
                    <a:pt x="379332" y="527670"/>
                  </a:cubicBezTo>
                  <a:cubicBezTo>
                    <a:pt x="379332" y="527670"/>
                    <a:pt x="385974" y="527670"/>
                    <a:pt x="387450" y="532098"/>
                  </a:cubicBezTo>
                  <a:lnTo>
                    <a:pt x="387450" y="532098"/>
                  </a:lnTo>
                  <a:cubicBezTo>
                    <a:pt x="387450" y="535788"/>
                    <a:pt x="396306" y="536526"/>
                    <a:pt x="402210" y="536526"/>
                  </a:cubicBezTo>
                  <a:lnTo>
                    <a:pt x="411804" y="536526"/>
                  </a:lnTo>
                  <a:lnTo>
                    <a:pt x="416232" y="536526"/>
                  </a:lnTo>
                  <a:lnTo>
                    <a:pt x="422136" y="536526"/>
                  </a:lnTo>
                  <a:cubicBezTo>
                    <a:pt x="440475" y="536526"/>
                    <a:pt x="455346" y="521658"/>
                    <a:pt x="455346" y="503316"/>
                  </a:cubicBezTo>
                  <a:cubicBezTo>
                    <a:pt x="455877" y="493453"/>
                    <a:pt x="451781" y="483904"/>
                    <a:pt x="444276" y="477486"/>
                  </a:cubicBezTo>
                  <a:lnTo>
                    <a:pt x="444276" y="477486"/>
                  </a:lnTo>
                  <a:lnTo>
                    <a:pt x="444276" y="477486"/>
                  </a:lnTo>
                  <a:lnTo>
                    <a:pt x="448704" y="477486"/>
                  </a:lnTo>
                  <a:cubicBezTo>
                    <a:pt x="449221" y="470203"/>
                    <a:pt x="445855" y="463189"/>
                    <a:pt x="439848" y="459036"/>
                  </a:cubicBezTo>
                  <a:cubicBezTo>
                    <a:pt x="434822" y="456136"/>
                    <a:pt x="428638" y="456136"/>
                    <a:pt x="423612" y="459036"/>
                  </a:cubicBezTo>
                  <a:cubicBezTo>
                    <a:pt x="419184" y="459036"/>
                    <a:pt x="408114" y="459036"/>
                    <a:pt x="406638" y="459036"/>
                  </a:cubicBezTo>
                  <a:cubicBezTo>
                    <a:pt x="405162" y="459036"/>
                    <a:pt x="395568" y="459036"/>
                    <a:pt x="391140" y="464202"/>
                  </a:cubicBezTo>
                  <a:cubicBezTo>
                    <a:pt x="391931" y="462832"/>
                    <a:pt x="391931" y="461144"/>
                    <a:pt x="391140" y="459774"/>
                  </a:cubicBezTo>
                  <a:cubicBezTo>
                    <a:pt x="392323" y="457456"/>
                    <a:pt x="392323" y="454712"/>
                    <a:pt x="391140" y="452394"/>
                  </a:cubicBezTo>
                  <a:cubicBezTo>
                    <a:pt x="395787" y="450456"/>
                    <a:pt x="399125" y="446283"/>
                    <a:pt x="399996" y="441324"/>
                  </a:cubicBezTo>
                  <a:lnTo>
                    <a:pt x="399996" y="441324"/>
                  </a:lnTo>
                  <a:lnTo>
                    <a:pt x="410328" y="441324"/>
                  </a:lnTo>
                  <a:lnTo>
                    <a:pt x="416970" y="441324"/>
                  </a:lnTo>
                  <a:lnTo>
                    <a:pt x="416970" y="441324"/>
                  </a:lnTo>
                  <a:cubicBezTo>
                    <a:pt x="410393" y="433663"/>
                    <a:pt x="400427" y="429788"/>
                    <a:pt x="390402" y="430992"/>
                  </a:cubicBezTo>
                  <a:lnTo>
                    <a:pt x="390402" y="430992"/>
                  </a:lnTo>
                  <a:cubicBezTo>
                    <a:pt x="382233" y="430916"/>
                    <a:pt x="375280" y="436921"/>
                    <a:pt x="374166" y="445014"/>
                  </a:cubicBezTo>
                  <a:lnTo>
                    <a:pt x="374166" y="445014"/>
                  </a:lnTo>
                  <a:cubicBezTo>
                    <a:pt x="368621" y="450038"/>
                    <a:pt x="366103" y="457593"/>
                    <a:pt x="367524" y="464940"/>
                  </a:cubicBezTo>
                  <a:lnTo>
                    <a:pt x="367524" y="464940"/>
                  </a:lnTo>
                  <a:lnTo>
                    <a:pt x="367524" y="464940"/>
                  </a:lnTo>
                  <a:cubicBezTo>
                    <a:pt x="363940" y="465738"/>
                    <a:pt x="360783" y="467843"/>
                    <a:pt x="358668" y="470844"/>
                  </a:cubicBezTo>
                  <a:lnTo>
                    <a:pt x="348336" y="470106"/>
                  </a:lnTo>
                  <a:cubicBezTo>
                    <a:pt x="346718" y="465530"/>
                    <a:pt x="344743" y="461089"/>
                    <a:pt x="342432" y="456822"/>
                  </a:cubicBezTo>
                  <a:lnTo>
                    <a:pt x="342432" y="456822"/>
                  </a:lnTo>
                  <a:cubicBezTo>
                    <a:pt x="341670" y="452674"/>
                    <a:pt x="341670" y="448424"/>
                    <a:pt x="342432" y="444276"/>
                  </a:cubicBezTo>
                  <a:lnTo>
                    <a:pt x="342432" y="444276"/>
                  </a:lnTo>
                  <a:cubicBezTo>
                    <a:pt x="344014" y="439989"/>
                    <a:pt x="344014" y="435279"/>
                    <a:pt x="342432" y="430992"/>
                  </a:cubicBezTo>
                  <a:cubicBezTo>
                    <a:pt x="342432" y="430992"/>
                    <a:pt x="342432" y="430992"/>
                    <a:pt x="346122" y="425088"/>
                  </a:cubicBezTo>
                  <a:lnTo>
                    <a:pt x="346122" y="415494"/>
                  </a:lnTo>
                  <a:cubicBezTo>
                    <a:pt x="346122" y="415494"/>
                    <a:pt x="346122" y="415494"/>
                    <a:pt x="346122" y="411066"/>
                  </a:cubicBezTo>
                  <a:cubicBezTo>
                    <a:pt x="348846" y="409320"/>
                    <a:pt x="350920" y="406727"/>
                    <a:pt x="352026" y="403686"/>
                  </a:cubicBezTo>
                  <a:cubicBezTo>
                    <a:pt x="352357" y="401732"/>
                    <a:pt x="352357" y="399736"/>
                    <a:pt x="352026" y="397782"/>
                  </a:cubicBezTo>
                  <a:lnTo>
                    <a:pt x="352026" y="397782"/>
                  </a:lnTo>
                  <a:cubicBezTo>
                    <a:pt x="354205" y="398344"/>
                    <a:pt x="356489" y="398344"/>
                    <a:pt x="358668" y="397782"/>
                  </a:cubicBezTo>
                  <a:cubicBezTo>
                    <a:pt x="361217" y="395104"/>
                    <a:pt x="363002" y="391791"/>
                    <a:pt x="363834" y="388188"/>
                  </a:cubicBezTo>
                  <a:lnTo>
                    <a:pt x="369738" y="388188"/>
                  </a:lnTo>
                  <a:lnTo>
                    <a:pt x="376380" y="388188"/>
                  </a:lnTo>
                  <a:cubicBezTo>
                    <a:pt x="379795" y="386916"/>
                    <a:pt x="382488" y="384223"/>
                    <a:pt x="383760" y="380808"/>
                  </a:cubicBezTo>
                  <a:cubicBezTo>
                    <a:pt x="387356" y="381991"/>
                    <a:pt x="391234" y="381991"/>
                    <a:pt x="394830" y="380808"/>
                  </a:cubicBezTo>
                  <a:lnTo>
                    <a:pt x="394830" y="380808"/>
                  </a:lnTo>
                  <a:cubicBezTo>
                    <a:pt x="398572" y="381052"/>
                    <a:pt x="402182" y="379386"/>
                    <a:pt x="404424" y="376380"/>
                  </a:cubicBezTo>
                  <a:lnTo>
                    <a:pt x="404424" y="376380"/>
                  </a:lnTo>
                  <a:cubicBezTo>
                    <a:pt x="408614" y="380238"/>
                    <a:pt x="414255" y="382118"/>
                    <a:pt x="419922" y="381546"/>
                  </a:cubicBezTo>
                  <a:lnTo>
                    <a:pt x="430254" y="381546"/>
                  </a:lnTo>
                  <a:cubicBezTo>
                    <a:pt x="434158" y="384897"/>
                    <a:pt x="439132" y="386730"/>
                    <a:pt x="444276" y="386712"/>
                  </a:cubicBezTo>
                  <a:lnTo>
                    <a:pt x="447966" y="386712"/>
                  </a:lnTo>
                  <a:cubicBezTo>
                    <a:pt x="454468" y="391820"/>
                    <a:pt x="462586" y="394437"/>
                    <a:pt x="470844" y="394092"/>
                  </a:cubicBezTo>
                  <a:lnTo>
                    <a:pt x="470844" y="394092"/>
                  </a:lnTo>
                  <a:cubicBezTo>
                    <a:pt x="460165" y="395045"/>
                    <a:pt x="449774" y="390271"/>
                    <a:pt x="443538" y="381546"/>
                  </a:cubicBezTo>
                  <a:cubicBezTo>
                    <a:pt x="441671" y="376549"/>
                    <a:pt x="441671" y="371045"/>
                    <a:pt x="443538" y="366048"/>
                  </a:cubicBezTo>
                  <a:lnTo>
                    <a:pt x="447966" y="366048"/>
                  </a:lnTo>
                  <a:lnTo>
                    <a:pt x="501102" y="381546"/>
                  </a:lnTo>
                  <a:cubicBezTo>
                    <a:pt x="498475" y="386378"/>
                    <a:pt x="498475" y="392212"/>
                    <a:pt x="501102" y="397044"/>
                  </a:cubicBezTo>
                  <a:lnTo>
                    <a:pt x="501102" y="397044"/>
                  </a:lnTo>
                  <a:lnTo>
                    <a:pt x="501102" y="397044"/>
                  </a:lnTo>
                  <a:cubicBezTo>
                    <a:pt x="509109" y="402586"/>
                    <a:pt x="518674" y="405431"/>
                    <a:pt x="528408" y="405162"/>
                  </a:cubicBezTo>
                  <a:lnTo>
                    <a:pt x="535050" y="405162"/>
                  </a:lnTo>
                  <a:cubicBezTo>
                    <a:pt x="537729" y="405699"/>
                    <a:pt x="540489" y="405699"/>
                    <a:pt x="543168" y="405162"/>
                  </a:cubicBezTo>
                  <a:lnTo>
                    <a:pt x="547596" y="405162"/>
                  </a:lnTo>
                  <a:cubicBezTo>
                    <a:pt x="549729" y="406024"/>
                    <a:pt x="552105" y="406024"/>
                    <a:pt x="554238" y="405162"/>
                  </a:cubicBezTo>
                  <a:cubicBezTo>
                    <a:pt x="558895" y="405764"/>
                    <a:pt x="563603" y="405764"/>
                    <a:pt x="568260" y="405162"/>
                  </a:cubicBezTo>
                  <a:cubicBezTo>
                    <a:pt x="568260" y="412542"/>
                    <a:pt x="568260" y="417708"/>
                    <a:pt x="568260" y="421398"/>
                  </a:cubicBezTo>
                  <a:cubicBezTo>
                    <a:pt x="564290" y="419532"/>
                    <a:pt x="559684" y="419532"/>
                    <a:pt x="555714" y="421398"/>
                  </a:cubicBezTo>
                  <a:cubicBezTo>
                    <a:pt x="555714" y="421398"/>
                    <a:pt x="550548" y="421398"/>
                    <a:pt x="548334" y="421398"/>
                  </a:cubicBezTo>
                  <a:cubicBezTo>
                    <a:pt x="546120" y="421398"/>
                    <a:pt x="535788" y="416232"/>
                    <a:pt x="533574" y="421398"/>
                  </a:cubicBezTo>
                  <a:lnTo>
                    <a:pt x="533574" y="421398"/>
                  </a:lnTo>
                  <a:cubicBezTo>
                    <a:pt x="535914" y="420324"/>
                    <a:pt x="538615" y="420324"/>
                    <a:pt x="540954" y="421398"/>
                  </a:cubicBezTo>
                  <a:cubicBezTo>
                    <a:pt x="544201" y="425847"/>
                    <a:pt x="549478" y="428347"/>
                    <a:pt x="554976" y="428040"/>
                  </a:cubicBezTo>
                  <a:lnTo>
                    <a:pt x="554976" y="428040"/>
                  </a:lnTo>
                  <a:cubicBezTo>
                    <a:pt x="548747" y="427723"/>
                    <a:pt x="542792" y="425392"/>
                    <a:pt x="538002" y="421398"/>
                  </a:cubicBezTo>
                  <a:cubicBezTo>
                    <a:pt x="536120" y="420577"/>
                    <a:pt x="533980" y="420577"/>
                    <a:pt x="532098" y="421398"/>
                  </a:cubicBezTo>
                  <a:lnTo>
                    <a:pt x="532098" y="421398"/>
                  </a:lnTo>
                  <a:cubicBezTo>
                    <a:pt x="532098" y="417708"/>
                    <a:pt x="541692" y="417708"/>
                    <a:pt x="546858" y="421398"/>
                  </a:cubicBezTo>
                  <a:cubicBezTo>
                    <a:pt x="552024" y="425088"/>
                    <a:pt x="551286" y="421398"/>
                    <a:pt x="554238" y="421398"/>
                  </a:cubicBezTo>
                  <a:cubicBezTo>
                    <a:pt x="558120" y="419157"/>
                    <a:pt x="562902" y="419157"/>
                    <a:pt x="566784" y="421398"/>
                  </a:cubicBezTo>
                  <a:cubicBezTo>
                    <a:pt x="566784" y="427302"/>
                    <a:pt x="562356" y="433944"/>
                    <a:pt x="566784" y="436896"/>
                  </a:cubicBezTo>
                  <a:cubicBezTo>
                    <a:pt x="571212" y="439848"/>
                    <a:pt x="566784" y="447228"/>
                    <a:pt x="570474" y="448704"/>
                  </a:cubicBezTo>
                  <a:cubicBezTo>
                    <a:pt x="574164" y="450180"/>
                    <a:pt x="569736" y="477486"/>
                    <a:pt x="563832" y="477486"/>
                  </a:cubicBezTo>
                  <a:cubicBezTo>
                    <a:pt x="566105" y="472570"/>
                    <a:pt x="566105" y="466904"/>
                    <a:pt x="563832" y="461988"/>
                  </a:cubicBezTo>
                  <a:cubicBezTo>
                    <a:pt x="563832" y="461988"/>
                    <a:pt x="563832" y="461988"/>
                    <a:pt x="563832" y="457560"/>
                  </a:cubicBezTo>
                  <a:lnTo>
                    <a:pt x="563832" y="457560"/>
                  </a:lnTo>
                  <a:cubicBezTo>
                    <a:pt x="559441" y="458302"/>
                    <a:pt x="555485" y="460674"/>
                    <a:pt x="552762" y="464202"/>
                  </a:cubicBezTo>
                  <a:cubicBezTo>
                    <a:pt x="550009" y="467574"/>
                    <a:pt x="546024" y="469701"/>
                    <a:pt x="541692" y="470106"/>
                  </a:cubicBezTo>
                  <a:cubicBezTo>
                    <a:pt x="539279" y="470803"/>
                    <a:pt x="536725" y="470803"/>
                    <a:pt x="534312" y="470106"/>
                  </a:cubicBezTo>
                  <a:cubicBezTo>
                    <a:pt x="540216" y="470106"/>
                    <a:pt x="542430" y="465678"/>
                    <a:pt x="545382" y="460512"/>
                  </a:cubicBezTo>
                  <a:cubicBezTo>
                    <a:pt x="548083" y="455321"/>
                    <a:pt x="552172" y="450979"/>
                    <a:pt x="557190" y="447966"/>
                  </a:cubicBezTo>
                  <a:lnTo>
                    <a:pt x="562356" y="447966"/>
                  </a:lnTo>
                  <a:lnTo>
                    <a:pt x="562356" y="447966"/>
                  </a:lnTo>
                  <a:cubicBezTo>
                    <a:pt x="554991" y="449615"/>
                    <a:pt x="548755" y="454494"/>
                    <a:pt x="545382" y="461250"/>
                  </a:cubicBezTo>
                  <a:cubicBezTo>
                    <a:pt x="545382" y="466416"/>
                    <a:pt x="540954" y="470106"/>
                    <a:pt x="535050" y="470844"/>
                  </a:cubicBezTo>
                  <a:lnTo>
                    <a:pt x="535050" y="470844"/>
                  </a:lnTo>
                  <a:cubicBezTo>
                    <a:pt x="537227" y="471406"/>
                    <a:pt x="539515" y="471406"/>
                    <a:pt x="541692" y="470844"/>
                  </a:cubicBezTo>
                  <a:cubicBezTo>
                    <a:pt x="543847" y="471575"/>
                    <a:pt x="546179" y="471575"/>
                    <a:pt x="548334" y="470844"/>
                  </a:cubicBezTo>
                  <a:lnTo>
                    <a:pt x="548334" y="470844"/>
                  </a:lnTo>
                  <a:cubicBezTo>
                    <a:pt x="550629" y="469865"/>
                    <a:pt x="552659" y="468346"/>
                    <a:pt x="554238" y="466416"/>
                  </a:cubicBezTo>
                  <a:cubicBezTo>
                    <a:pt x="554238" y="466416"/>
                    <a:pt x="560880" y="460512"/>
                    <a:pt x="564570" y="460512"/>
                  </a:cubicBezTo>
                  <a:cubicBezTo>
                    <a:pt x="568260" y="460512"/>
                    <a:pt x="564570" y="460512"/>
                    <a:pt x="564570" y="460512"/>
                  </a:cubicBezTo>
                  <a:cubicBezTo>
                    <a:pt x="567197" y="465344"/>
                    <a:pt x="567197" y="471178"/>
                    <a:pt x="564570" y="476010"/>
                  </a:cubicBezTo>
                  <a:lnTo>
                    <a:pt x="564570" y="476010"/>
                  </a:lnTo>
                  <a:cubicBezTo>
                    <a:pt x="572688" y="476010"/>
                    <a:pt x="577116" y="466416"/>
                    <a:pt x="578592" y="459036"/>
                  </a:cubicBezTo>
                  <a:lnTo>
                    <a:pt x="578592" y="459036"/>
                  </a:lnTo>
                  <a:cubicBezTo>
                    <a:pt x="577566" y="461644"/>
                    <a:pt x="577566" y="464546"/>
                    <a:pt x="578592" y="467154"/>
                  </a:cubicBezTo>
                  <a:cubicBezTo>
                    <a:pt x="582282" y="467154"/>
                    <a:pt x="589662" y="473058"/>
                    <a:pt x="592614" y="467154"/>
                  </a:cubicBezTo>
                  <a:lnTo>
                    <a:pt x="592614" y="467154"/>
                  </a:lnTo>
                  <a:cubicBezTo>
                    <a:pt x="591691" y="469014"/>
                    <a:pt x="591691" y="471198"/>
                    <a:pt x="592614" y="473058"/>
                  </a:cubicBezTo>
                  <a:cubicBezTo>
                    <a:pt x="596304" y="477486"/>
                    <a:pt x="606636" y="480438"/>
                    <a:pt x="608850" y="477486"/>
                  </a:cubicBezTo>
                  <a:cubicBezTo>
                    <a:pt x="611064" y="474534"/>
                    <a:pt x="628776" y="487818"/>
                    <a:pt x="631728" y="483390"/>
                  </a:cubicBezTo>
                  <a:lnTo>
                    <a:pt x="631728" y="483390"/>
                  </a:lnTo>
                  <a:cubicBezTo>
                    <a:pt x="623817" y="487072"/>
                    <a:pt x="614415" y="484949"/>
                    <a:pt x="608850" y="478224"/>
                  </a:cubicBezTo>
                  <a:cubicBezTo>
                    <a:pt x="608850" y="478224"/>
                    <a:pt x="608850" y="478224"/>
                    <a:pt x="608850" y="473058"/>
                  </a:cubicBezTo>
                  <a:lnTo>
                    <a:pt x="608850" y="477486"/>
                  </a:lnTo>
                  <a:cubicBezTo>
                    <a:pt x="611337" y="475551"/>
                    <a:pt x="612717" y="472516"/>
                    <a:pt x="612540" y="469368"/>
                  </a:cubicBezTo>
                  <a:cubicBezTo>
                    <a:pt x="612665" y="465438"/>
                    <a:pt x="611042" y="461655"/>
                    <a:pt x="608112" y="459036"/>
                  </a:cubicBezTo>
                  <a:cubicBezTo>
                    <a:pt x="608518" y="457338"/>
                    <a:pt x="608518" y="455568"/>
                    <a:pt x="608112" y="453870"/>
                  </a:cubicBezTo>
                  <a:cubicBezTo>
                    <a:pt x="606607" y="456955"/>
                    <a:pt x="603957" y="459335"/>
                    <a:pt x="600732" y="460512"/>
                  </a:cubicBezTo>
                  <a:lnTo>
                    <a:pt x="594828" y="460512"/>
                  </a:lnTo>
                  <a:cubicBezTo>
                    <a:pt x="594828" y="460512"/>
                    <a:pt x="594828" y="456084"/>
                    <a:pt x="594828" y="454608"/>
                  </a:cubicBezTo>
                  <a:lnTo>
                    <a:pt x="594828" y="454608"/>
                  </a:lnTo>
                  <a:cubicBezTo>
                    <a:pt x="597064" y="459015"/>
                    <a:pt x="597064" y="464223"/>
                    <a:pt x="594828" y="468630"/>
                  </a:cubicBezTo>
                  <a:cubicBezTo>
                    <a:pt x="595810" y="466268"/>
                    <a:pt x="595810" y="463612"/>
                    <a:pt x="594828" y="461250"/>
                  </a:cubicBezTo>
                  <a:lnTo>
                    <a:pt x="601470" y="461250"/>
                  </a:lnTo>
                  <a:cubicBezTo>
                    <a:pt x="601470" y="461250"/>
                    <a:pt x="601470" y="461250"/>
                    <a:pt x="605160" y="461250"/>
                  </a:cubicBezTo>
                  <a:lnTo>
                    <a:pt x="605160" y="461250"/>
                  </a:lnTo>
                  <a:cubicBezTo>
                    <a:pt x="608090" y="463869"/>
                    <a:pt x="609714" y="467652"/>
                    <a:pt x="609588" y="471582"/>
                  </a:cubicBezTo>
                  <a:cubicBezTo>
                    <a:pt x="610311" y="474240"/>
                    <a:pt x="610311" y="477042"/>
                    <a:pt x="609588" y="479700"/>
                  </a:cubicBezTo>
                  <a:cubicBezTo>
                    <a:pt x="605787" y="473295"/>
                    <a:pt x="598511" y="469802"/>
                    <a:pt x="591138" y="470844"/>
                  </a:cubicBezTo>
                  <a:cubicBezTo>
                    <a:pt x="591020" y="466784"/>
                    <a:pt x="588363" y="463236"/>
                    <a:pt x="584496" y="461988"/>
                  </a:cubicBezTo>
                  <a:cubicBezTo>
                    <a:pt x="584791" y="460527"/>
                    <a:pt x="584791" y="459021"/>
                    <a:pt x="584496" y="457560"/>
                  </a:cubicBezTo>
                  <a:lnTo>
                    <a:pt x="584496" y="457560"/>
                  </a:lnTo>
                  <a:cubicBezTo>
                    <a:pt x="589795" y="457086"/>
                    <a:pt x="594363" y="453656"/>
                    <a:pt x="596304" y="448704"/>
                  </a:cubicBezTo>
                  <a:cubicBezTo>
                    <a:pt x="593632" y="454620"/>
                    <a:pt x="587079" y="457740"/>
                    <a:pt x="580806" y="456084"/>
                  </a:cubicBezTo>
                  <a:cubicBezTo>
                    <a:pt x="581928" y="452732"/>
                    <a:pt x="581928" y="449104"/>
                    <a:pt x="580806" y="445752"/>
                  </a:cubicBezTo>
                  <a:cubicBezTo>
                    <a:pt x="580806" y="445752"/>
                    <a:pt x="580806" y="441324"/>
                    <a:pt x="580806" y="438372"/>
                  </a:cubicBezTo>
                  <a:lnTo>
                    <a:pt x="580806" y="438372"/>
                  </a:lnTo>
                  <a:cubicBezTo>
                    <a:pt x="580016" y="440769"/>
                    <a:pt x="580016" y="443355"/>
                    <a:pt x="580806" y="445752"/>
                  </a:cubicBezTo>
                  <a:cubicBezTo>
                    <a:pt x="583182" y="446661"/>
                    <a:pt x="585810" y="446661"/>
                    <a:pt x="588186" y="445752"/>
                  </a:cubicBezTo>
                  <a:lnTo>
                    <a:pt x="588186" y="445752"/>
                  </a:lnTo>
                  <a:lnTo>
                    <a:pt x="588186" y="445752"/>
                  </a:lnTo>
                  <a:lnTo>
                    <a:pt x="592614" y="445752"/>
                  </a:lnTo>
                  <a:lnTo>
                    <a:pt x="592614" y="445752"/>
                  </a:lnTo>
                  <a:cubicBezTo>
                    <a:pt x="591123" y="447986"/>
                    <a:pt x="591123" y="450898"/>
                    <a:pt x="592614" y="453132"/>
                  </a:cubicBezTo>
                  <a:cubicBezTo>
                    <a:pt x="595241" y="457128"/>
                    <a:pt x="599640" y="459604"/>
                    <a:pt x="604422" y="459774"/>
                  </a:cubicBezTo>
                  <a:lnTo>
                    <a:pt x="604422" y="459774"/>
                  </a:lnTo>
                  <a:cubicBezTo>
                    <a:pt x="604422" y="459774"/>
                    <a:pt x="604422" y="459774"/>
                    <a:pt x="604422" y="459774"/>
                  </a:cubicBezTo>
                  <a:cubicBezTo>
                    <a:pt x="600658" y="464300"/>
                    <a:pt x="594651" y="466302"/>
                    <a:pt x="588924" y="464940"/>
                  </a:cubicBezTo>
                  <a:lnTo>
                    <a:pt x="588924" y="464940"/>
                  </a:lnTo>
                  <a:cubicBezTo>
                    <a:pt x="592252" y="466185"/>
                    <a:pt x="595928" y="466185"/>
                    <a:pt x="599256" y="464940"/>
                  </a:cubicBezTo>
                  <a:lnTo>
                    <a:pt x="599256" y="464940"/>
                  </a:lnTo>
                  <a:cubicBezTo>
                    <a:pt x="604658" y="467420"/>
                    <a:pt x="607913" y="473040"/>
                    <a:pt x="607374" y="478962"/>
                  </a:cubicBezTo>
                  <a:lnTo>
                    <a:pt x="607374" y="477486"/>
                  </a:lnTo>
                  <a:cubicBezTo>
                    <a:pt x="612540" y="477486"/>
                    <a:pt x="620658" y="477486"/>
                    <a:pt x="622134" y="467892"/>
                  </a:cubicBezTo>
                  <a:cubicBezTo>
                    <a:pt x="630621" y="465851"/>
                    <a:pt x="639411" y="469792"/>
                    <a:pt x="643536" y="477486"/>
                  </a:cubicBezTo>
                  <a:cubicBezTo>
                    <a:pt x="642805" y="472505"/>
                    <a:pt x="639809" y="468142"/>
                    <a:pt x="635418" y="465678"/>
                  </a:cubicBezTo>
                  <a:lnTo>
                    <a:pt x="635418" y="465678"/>
                  </a:lnTo>
                  <a:lnTo>
                    <a:pt x="639846" y="465678"/>
                  </a:lnTo>
                  <a:lnTo>
                    <a:pt x="647226" y="465678"/>
                  </a:lnTo>
                  <a:cubicBezTo>
                    <a:pt x="649145" y="466299"/>
                    <a:pt x="651211" y="466299"/>
                    <a:pt x="653130" y="465678"/>
                  </a:cubicBezTo>
                  <a:cubicBezTo>
                    <a:pt x="656207" y="470406"/>
                    <a:pt x="661514" y="473200"/>
                    <a:pt x="667152" y="473058"/>
                  </a:cubicBezTo>
                  <a:lnTo>
                    <a:pt x="673056" y="473058"/>
                  </a:lnTo>
                  <a:cubicBezTo>
                    <a:pt x="675477" y="475941"/>
                    <a:pt x="678908" y="477789"/>
                    <a:pt x="682650" y="478224"/>
                  </a:cubicBezTo>
                  <a:cubicBezTo>
                    <a:pt x="682650" y="481914"/>
                    <a:pt x="678222" y="483390"/>
                    <a:pt x="676008" y="483390"/>
                  </a:cubicBezTo>
                  <a:cubicBezTo>
                    <a:pt x="674502" y="480305"/>
                    <a:pt x="671853" y="477925"/>
                    <a:pt x="668628" y="476748"/>
                  </a:cubicBezTo>
                  <a:lnTo>
                    <a:pt x="668628" y="476748"/>
                  </a:lnTo>
                  <a:cubicBezTo>
                    <a:pt x="672598" y="478463"/>
                    <a:pt x="675772" y="481631"/>
                    <a:pt x="677484" y="485604"/>
                  </a:cubicBezTo>
                  <a:cubicBezTo>
                    <a:pt x="674812" y="485025"/>
                    <a:pt x="672038" y="485025"/>
                    <a:pt x="669366" y="485604"/>
                  </a:cubicBezTo>
                  <a:cubicBezTo>
                    <a:pt x="669366" y="485604"/>
                    <a:pt x="669366" y="485604"/>
                    <a:pt x="660510" y="485604"/>
                  </a:cubicBezTo>
                  <a:lnTo>
                    <a:pt x="660510" y="483390"/>
                  </a:lnTo>
                  <a:cubicBezTo>
                    <a:pt x="665351" y="484521"/>
                    <a:pt x="670318" y="482040"/>
                    <a:pt x="672318" y="477486"/>
                  </a:cubicBezTo>
                  <a:cubicBezTo>
                    <a:pt x="670967" y="482022"/>
                    <a:pt x="666717" y="485062"/>
                    <a:pt x="661986" y="484866"/>
                  </a:cubicBezTo>
                  <a:lnTo>
                    <a:pt x="661986" y="484866"/>
                  </a:lnTo>
                  <a:cubicBezTo>
                    <a:pt x="661447" y="481540"/>
                    <a:pt x="659211" y="478739"/>
                    <a:pt x="656082" y="477486"/>
                  </a:cubicBezTo>
                  <a:lnTo>
                    <a:pt x="656082" y="477486"/>
                  </a:lnTo>
                  <a:cubicBezTo>
                    <a:pt x="660178" y="480020"/>
                    <a:pt x="662687" y="484479"/>
                    <a:pt x="662724" y="489294"/>
                  </a:cubicBezTo>
                  <a:lnTo>
                    <a:pt x="658296" y="489294"/>
                  </a:lnTo>
                  <a:cubicBezTo>
                    <a:pt x="658296" y="489294"/>
                    <a:pt x="652392" y="483390"/>
                    <a:pt x="641322" y="485604"/>
                  </a:cubicBezTo>
                  <a:cubicBezTo>
                    <a:pt x="630252" y="487818"/>
                    <a:pt x="641322" y="485604"/>
                    <a:pt x="641322" y="485604"/>
                  </a:cubicBezTo>
                  <a:cubicBezTo>
                    <a:pt x="635462" y="481049"/>
                    <a:pt x="627256" y="481049"/>
                    <a:pt x="621396" y="485604"/>
                  </a:cubicBezTo>
                  <a:cubicBezTo>
                    <a:pt x="627927" y="482660"/>
                    <a:pt x="635610" y="484137"/>
                    <a:pt x="640584" y="489294"/>
                  </a:cubicBezTo>
                  <a:cubicBezTo>
                    <a:pt x="642311" y="491451"/>
                    <a:pt x="642311" y="494517"/>
                    <a:pt x="640584" y="496674"/>
                  </a:cubicBezTo>
                  <a:lnTo>
                    <a:pt x="640584" y="496674"/>
                  </a:lnTo>
                  <a:cubicBezTo>
                    <a:pt x="641374" y="495044"/>
                    <a:pt x="641374" y="493139"/>
                    <a:pt x="640584" y="491508"/>
                  </a:cubicBezTo>
                  <a:cubicBezTo>
                    <a:pt x="651654" y="491508"/>
                    <a:pt x="655344" y="491508"/>
                    <a:pt x="656820" y="495936"/>
                  </a:cubicBezTo>
                  <a:cubicBezTo>
                    <a:pt x="658311" y="498170"/>
                    <a:pt x="658311" y="501082"/>
                    <a:pt x="656820" y="503316"/>
                  </a:cubicBezTo>
                  <a:cubicBezTo>
                    <a:pt x="656820" y="503316"/>
                    <a:pt x="656820" y="503316"/>
                    <a:pt x="656820" y="503316"/>
                  </a:cubicBezTo>
                  <a:cubicBezTo>
                    <a:pt x="650982" y="501332"/>
                    <a:pt x="646193" y="497073"/>
                    <a:pt x="643536" y="491508"/>
                  </a:cubicBezTo>
                  <a:lnTo>
                    <a:pt x="643536" y="491508"/>
                  </a:lnTo>
                  <a:lnTo>
                    <a:pt x="643536" y="491508"/>
                  </a:lnTo>
                  <a:lnTo>
                    <a:pt x="643536" y="491508"/>
                  </a:lnTo>
                  <a:cubicBezTo>
                    <a:pt x="643536" y="491508"/>
                    <a:pt x="643536" y="491508"/>
                    <a:pt x="643536" y="491508"/>
                  </a:cubicBezTo>
                  <a:cubicBezTo>
                    <a:pt x="646370" y="494250"/>
                    <a:pt x="649979" y="496054"/>
                    <a:pt x="653868" y="496674"/>
                  </a:cubicBezTo>
                  <a:lnTo>
                    <a:pt x="653868" y="496674"/>
                  </a:lnTo>
                  <a:cubicBezTo>
                    <a:pt x="657971" y="497843"/>
                    <a:pt x="662311" y="497843"/>
                    <a:pt x="666414" y="496674"/>
                  </a:cubicBezTo>
                  <a:cubicBezTo>
                    <a:pt x="672539" y="494393"/>
                    <a:pt x="679425" y="495828"/>
                    <a:pt x="684126" y="500364"/>
                  </a:cubicBezTo>
                  <a:cubicBezTo>
                    <a:pt x="684126" y="500364"/>
                    <a:pt x="690768" y="504792"/>
                    <a:pt x="694458" y="500364"/>
                  </a:cubicBezTo>
                  <a:cubicBezTo>
                    <a:pt x="690178" y="502819"/>
                    <a:pt x="687410" y="507250"/>
                    <a:pt x="687078" y="512172"/>
                  </a:cubicBezTo>
                  <a:cubicBezTo>
                    <a:pt x="686458" y="517557"/>
                    <a:pt x="688694" y="522874"/>
                    <a:pt x="692982" y="526194"/>
                  </a:cubicBezTo>
                  <a:cubicBezTo>
                    <a:pt x="691698" y="537534"/>
                    <a:pt x="699853" y="547766"/>
                    <a:pt x="711196" y="549047"/>
                  </a:cubicBezTo>
                  <a:cubicBezTo>
                    <a:pt x="711277" y="549056"/>
                    <a:pt x="711351" y="549064"/>
                    <a:pt x="711432" y="549072"/>
                  </a:cubicBezTo>
                  <a:cubicBezTo>
                    <a:pt x="711432" y="559404"/>
                    <a:pt x="726192" y="563832"/>
                    <a:pt x="737262" y="563832"/>
                  </a:cubicBezTo>
                  <a:lnTo>
                    <a:pt x="746118" y="563832"/>
                  </a:lnTo>
                  <a:cubicBezTo>
                    <a:pt x="752133" y="567409"/>
                    <a:pt x="759048" y="569201"/>
                    <a:pt x="766044" y="568998"/>
                  </a:cubicBezTo>
                  <a:cubicBezTo>
                    <a:pt x="789114" y="568604"/>
                    <a:pt x="807719" y="549999"/>
                    <a:pt x="808110" y="526932"/>
                  </a:cubicBezTo>
                  <a:cubicBezTo>
                    <a:pt x="808110" y="503700"/>
                    <a:pt x="789276" y="484866"/>
                    <a:pt x="766044" y="484866"/>
                  </a:cubicBezTo>
                  <a:lnTo>
                    <a:pt x="766044" y="484866"/>
                  </a:lnTo>
                  <a:lnTo>
                    <a:pt x="770472" y="484866"/>
                  </a:lnTo>
                  <a:lnTo>
                    <a:pt x="770472" y="484866"/>
                  </a:lnTo>
                  <a:cubicBezTo>
                    <a:pt x="770472" y="488556"/>
                    <a:pt x="778590" y="489294"/>
                    <a:pt x="784494" y="484866"/>
                  </a:cubicBezTo>
                  <a:lnTo>
                    <a:pt x="784494" y="484866"/>
                  </a:lnTo>
                  <a:cubicBezTo>
                    <a:pt x="785557" y="486521"/>
                    <a:pt x="787099" y="487809"/>
                    <a:pt x="788922" y="488556"/>
                  </a:cubicBezTo>
                  <a:cubicBezTo>
                    <a:pt x="792605" y="490231"/>
                    <a:pt x="795320" y="493491"/>
                    <a:pt x="796302" y="497412"/>
                  </a:cubicBezTo>
                  <a:lnTo>
                    <a:pt x="796302" y="497412"/>
                  </a:lnTo>
                  <a:lnTo>
                    <a:pt x="796302" y="497412"/>
                  </a:lnTo>
                  <a:cubicBezTo>
                    <a:pt x="795697" y="493938"/>
                    <a:pt x="793859" y="490796"/>
                    <a:pt x="791136" y="488556"/>
                  </a:cubicBezTo>
                  <a:lnTo>
                    <a:pt x="786708" y="488556"/>
                  </a:lnTo>
                  <a:lnTo>
                    <a:pt x="780066" y="488556"/>
                  </a:lnTo>
                  <a:lnTo>
                    <a:pt x="773424" y="488556"/>
                  </a:lnTo>
                  <a:lnTo>
                    <a:pt x="773424" y="488556"/>
                  </a:lnTo>
                  <a:lnTo>
                    <a:pt x="773424" y="488556"/>
                  </a:lnTo>
                  <a:lnTo>
                    <a:pt x="766044" y="492246"/>
                  </a:lnTo>
                  <a:lnTo>
                    <a:pt x="759402" y="492246"/>
                  </a:lnTo>
                  <a:cubicBezTo>
                    <a:pt x="756767" y="493146"/>
                    <a:pt x="753919" y="493146"/>
                    <a:pt x="751284" y="492246"/>
                  </a:cubicBezTo>
                  <a:lnTo>
                    <a:pt x="751284" y="492246"/>
                  </a:lnTo>
                  <a:cubicBezTo>
                    <a:pt x="750487" y="495861"/>
                    <a:pt x="748701" y="499184"/>
                    <a:pt x="746118" y="501840"/>
                  </a:cubicBezTo>
                  <a:lnTo>
                    <a:pt x="741690" y="501840"/>
                  </a:lnTo>
                  <a:cubicBezTo>
                    <a:pt x="739269" y="502434"/>
                    <a:pt x="736731" y="502434"/>
                    <a:pt x="734310" y="501840"/>
                  </a:cubicBezTo>
                  <a:lnTo>
                    <a:pt x="734310" y="501840"/>
                  </a:lnTo>
                  <a:cubicBezTo>
                    <a:pt x="734310" y="507006"/>
                    <a:pt x="734310" y="516600"/>
                    <a:pt x="726930" y="523242"/>
                  </a:cubicBezTo>
                  <a:lnTo>
                    <a:pt x="726930" y="523242"/>
                  </a:lnTo>
                  <a:lnTo>
                    <a:pt x="726930" y="523242"/>
                  </a:lnTo>
                  <a:cubicBezTo>
                    <a:pt x="734310" y="526932"/>
                    <a:pt x="732834" y="534312"/>
                    <a:pt x="731358" y="541692"/>
                  </a:cubicBezTo>
                  <a:lnTo>
                    <a:pt x="731358" y="541692"/>
                  </a:lnTo>
                  <a:lnTo>
                    <a:pt x="731358" y="541692"/>
                  </a:lnTo>
                  <a:cubicBezTo>
                    <a:pt x="736524" y="541692"/>
                    <a:pt x="737262" y="541692"/>
                    <a:pt x="738738" y="548334"/>
                  </a:cubicBezTo>
                  <a:cubicBezTo>
                    <a:pt x="740458" y="553995"/>
                    <a:pt x="744886" y="558425"/>
                    <a:pt x="750546" y="560142"/>
                  </a:cubicBezTo>
                  <a:lnTo>
                    <a:pt x="754236" y="560142"/>
                  </a:lnTo>
                  <a:cubicBezTo>
                    <a:pt x="743904" y="560142"/>
                    <a:pt x="723978" y="560142"/>
                    <a:pt x="720288" y="546858"/>
                  </a:cubicBezTo>
                  <a:lnTo>
                    <a:pt x="720288" y="546858"/>
                  </a:lnTo>
                  <a:cubicBezTo>
                    <a:pt x="719550" y="544960"/>
                    <a:pt x="719550" y="542852"/>
                    <a:pt x="720288" y="540954"/>
                  </a:cubicBezTo>
                  <a:cubicBezTo>
                    <a:pt x="723402" y="539939"/>
                    <a:pt x="726768" y="539939"/>
                    <a:pt x="729882" y="540954"/>
                  </a:cubicBezTo>
                  <a:cubicBezTo>
                    <a:pt x="726620" y="539367"/>
                    <a:pt x="722812" y="539367"/>
                    <a:pt x="719550" y="540954"/>
                  </a:cubicBezTo>
                  <a:cubicBezTo>
                    <a:pt x="719550" y="540954"/>
                    <a:pt x="719550" y="540954"/>
                    <a:pt x="719550" y="546120"/>
                  </a:cubicBezTo>
                  <a:cubicBezTo>
                    <a:pt x="709011" y="544249"/>
                    <a:pt x="701646" y="534642"/>
                    <a:pt x="702576" y="523980"/>
                  </a:cubicBezTo>
                  <a:lnTo>
                    <a:pt x="702576" y="523980"/>
                  </a:lnTo>
                  <a:cubicBezTo>
                    <a:pt x="702384" y="519244"/>
                    <a:pt x="704273" y="514661"/>
                    <a:pt x="707742" y="511434"/>
                  </a:cubicBezTo>
                  <a:cubicBezTo>
                    <a:pt x="703927" y="514140"/>
                    <a:pt x="701713" y="518568"/>
                    <a:pt x="701838" y="523242"/>
                  </a:cubicBezTo>
                  <a:cubicBezTo>
                    <a:pt x="697676" y="520157"/>
                    <a:pt x="695432" y="515115"/>
                    <a:pt x="695934" y="509958"/>
                  </a:cubicBezTo>
                  <a:cubicBezTo>
                    <a:pt x="696259" y="505977"/>
                    <a:pt x="698111" y="502275"/>
                    <a:pt x="701100" y="499626"/>
                  </a:cubicBezTo>
                  <a:lnTo>
                    <a:pt x="701100" y="499626"/>
                  </a:lnTo>
                  <a:lnTo>
                    <a:pt x="701100" y="499626"/>
                  </a:lnTo>
                  <a:cubicBezTo>
                    <a:pt x="697868" y="501332"/>
                    <a:pt x="694000" y="501332"/>
                    <a:pt x="690768" y="499626"/>
                  </a:cubicBezTo>
                  <a:lnTo>
                    <a:pt x="690768" y="499626"/>
                  </a:lnTo>
                  <a:lnTo>
                    <a:pt x="690768" y="499626"/>
                  </a:lnTo>
                  <a:lnTo>
                    <a:pt x="690768" y="499626"/>
                  </a:lnTo>
                  <a:lnTo>
                    <a:pt x="690768" y="499626"/>
                  </a:lnTo>
                  <a:cubicBezTo>
                    <a:pt x="694310" y="499193"/>
                    <a:pt x="697380" y="496960"/>
                    <a:pt x="698886" y="493722"/>
                  </a:cubicBezTo>
                  <a:cubicBezTo>
                    <a:pt x="701026" y="490343"/>
                    <a:pt x="701026" y="486031"/>
                    <a:pt x="698886" y="482652"/>
                  </a:cubicBezTo>
                  <a:cubicBezTo>
                    <a:pt x="700510" y="480189"/>
                    <a:pt x="700510" y="476997"/>
                    <a:pt x="698886" y="474534"/>
                  </a:cubicBezTo>
                  <a:cubicBezTo>
                    <a:pt x="699130" y="478079"/>
                    <a:pt x="697034" y="481368"/>
                    <a:pt x="693720" y="482652"/>
                  </a:cubicBezTo>
                  <a:lnTo>
                    <a:pt x="685602" y="482652"/>
                  </a:lnTo>
                  <a:cubicBezTo>
                    <a:pt x="681971" y="481893"/>
                    <a:pt x="678643" y="480099"/>
                    <a:pt x="676008" y="477486"/>
                  </a:cubicBezTo>
                  <a:cubicBezTo>
                    <a:pt x="679853" y="476125"/>
                    <a:pt x="681860" y="471907"/>
                    <a:pt x="680502" y="468065"/>
                  </a:cubicBezTo>
                  <a:cubicBezTo>
                    <a:pt x="680480" y="468007"/>
                    <a:pt x="680458" y="467950"/>
                    <a:pt x="680436" y="467892"/>
                  </a:cubicBezTo>
                  <a:cubicBezTo>
                    <a:pt x="681366" y="472157"/>
                    <a:pt x="678761" y="476396"/>
                    <a:pt x="674532" y="477486"/>
                  </a:cubicBezTo>
                  <a:cubicBezTo>
                    <a:pt x="667971" y="479694"/>
                    <a:pt x="660746" y="477285"/>
                    <a:pt x="656820" y="471582"/>
                  </a:cubicBezTo>
                  <a:cubicBezTo>
                    <a:pt x="658790" y="468958"/>
                    <a:pt x="658790" y="465350"/>
                    <a:pt x="656820" y="462726"/>
                  </a:cubicBezTo>
                  <a:cubicBezTo>
                    <a:pt x="658444" y="465189"/>
                    <a:pt x="658444" y="468381"/>
                    <a:pt x="656820" y="470844"/>
                  </a:cubicBezTo>
                  <a:cubicBezTo>
                    <a:pt x="652938" y="473085"/>
                    <a:pt x="648156" y="473085"/>
                    <a:pt x="644274" y="470844"/>
                  </a:cubicBezTo>
                  <a:cubicBezTo>
                    <a:pt x="644274" y="470844"/>
                    <a:pt x="639108" y="470844"/>
                    <a:pt x="639108" y="464940"/>
                  </a:cubicBezTo>
                  <a:cubicBezTo>
                    <a:pt x="641994" y="462933"/>
                    <a:pt x="643662" y="459597"/>
                    <a:pt x="643536" y="456084"/>
                  </a:cubicBezTo>
                  <a:cubicBezTo>
                    <a:pt x="642045" y="459659"/>
                    <a:pt x="638555" y="461988"/>
                    <a:pt x="634680" y="461988"/>
                  </a:cubicBezTo>
                  <a:cubicBezTo>
                    <a:pt x="630127" y="461705"/>
                    <a:pt x="626001" y="459228"/>
                    <a:pt x="623610" y="455346"/>
                  </a:cubicBezTo>
                  <a:cubicBezTo>
                    <a:pt x="622245" y="453342"/>
                    <a:pt x="622245" y="450708"/>
                    <a:pt x="623610" y="448704"/>
                  </a:cubicBezTo>
                  <a:lnTo>
                    <a:pt x="623610" y="448704"/>
                  </a:lnTo>
                  <a:cubicBezTo>
                    <a:pt x="621086" y="450959"/>
                    <a:pt x="617278" y="450959"/>
                    <a:pt x="614754" y="448704"/>
                  </a:cubicBezTo>
                  <a:cubicBezTo>
                    <a:pt x="612909" y="446313"/>
                    <a:pt x="612909" y="442977"/>
                    <a:pt x="614754" y="440586"/>
                  </a:cubicBezTo>
                  <a:cubicBezTo>
                    <a:pt x="616665" y="441261"/>
                    <a:pt x="618747" y="441261"/>
                    <a:pt x="620658" y="440586"/>
                  </a:cubicBezTo>
                  <a:lnTo>
                    <a:pt x="625086" y="440586"/>
                  </a:lnTo>
                  <a:lnTo>
                    <a:pt x="625086" y="447966"/>
                  </a:lnTo>
                  <a:lnTo>
                    <a:pt x="625086" y="447966"/>
                  </a:lnTo>
                  <a:cubicBezTo>
                    <a:pt x="632488" y="446707"/>
                    <a:pt x="639883" y="450256"/>
                    <a:pt x="643536" y="456822"/>
                  </a:cubicBezTo>
                  <a:cubicBezTo>
                    <a:pt x="648104" y="454185"/>
                    <a:pt x="653728" y="454185"/>
                    <a:pt x="658296" y="456822"/>
                  </a:cubicBezTo>
                  <a:cubicBezTo>
                    <a:pt x="666414" y="456822"/>
                    <a:pt x="672318" y="456822"/>
                    <a:pt x="680436" y="463464"/>
                  </a:cubicBezTo>
                  <a:cubicBezTo>
                    <a:pt x="686709" y="461857"/>
                    <a:pt x="693373" y="463522"/>
                    <a:pt x="698148" y="467892"/>
                  </a:cubicBezTo>
                  <a:lnTo>
                    <a:pt x="698148" y="467892"/>
                  </a:lnTo>
                  <a:lnTo>
                    <a:pt x="698148" y="467892"/>
                  </a:lnTo>
                  <a:cubicBezTo>
                    <a:pt x="700303" y="463227"/>
                    <a:pt x="704827" y="460113"/>
                    <a:pt x="709956" y="459774"/>
                  </a:cubicBezTo>
                  <a:lnTo>
                    <a:pt x="709956" y="459774"/>
                  </a:lnTo>
                  <a:cubicBezTo>
                    <a:pt x="709705" y="466474"/>
                    <a:pt x="712399" y="472949"/>
                    <a:pt x="717336" y="477486"/>
                  </a:cubicBezTo>
                  <a:cubicBezTo>
                    <a:pt x="716207" y="472880"/>
                    <a:pt x="716207" y="468070"/>
                    <a:pt x="717336" y="463464"/>
                  </a:cubicBezTo>
                  <a:lnTo>
                    <a:pt x="717336" y="463464"/>
                  </a:lnTo>
                  <a:cubicBezTo>
                    <a:pt x="716310" y="460856"/>
                    <a:pt x="716310" y="457954"/>
                    <a:pt x="717336" y="455346"/>
                  </a:cubicBezTo>
                  <a:cubicBezTo>
                    <a:pt x="717336" y="451656"/>
                    <a:pt x="723978" y="451656"/>
                    <a:pt x="729144" y="451656"/>
                  </a:cubicBezTo>
                  <a:lnTo>
                    <a:pt x="729144" y="451656"/>
                  </a:lnTo>
                  <a:cubicBezTo>
                    <a:pt x="727299" y="447936"/>
                    <a:pt x="727299" y="443568"/>
                    <a:pt x="729144" y="439848"/>
                  </a:cubicBezTo>
                  <a:cubicBezTo>
                    <a:pt x="732620" y="435378"/>
                    <a:pt x="738546" y="433600"/>
                    <a:pt x="743904" y="435420"/>
                  </a:cubicBezTo>
                  <a:cubicBezTo>
                    <a:pt x="742723" y="437738"/>
                    <a:pt x="742723" y="440482"/>
                    <a:pt x="743904" y="442800"/>
                  </a:cubicBezTo>
                  <a:cubicBezTo>
                    <a:pt x="743904" y="442800"/>
                    <a:pt x="743904" y="447966"/>
                    <a:pt x="752760" y="447966"/>
                  </a:cubicBezTo>
                  <a:lnTo>
                    <a:pt x="752760" y="447966"/>
                  </a:lnTo>
                  <a:cubicBezTo>
                    <a:pt x="752760" y="453870"/>
                    <a:pt x="752760" y="459036"/>
                    <a:pt x="745380" y="463464"/>
                  </a:cubicBezTo>
                  <a:cubicBezTo>
                    <a:pt x="743196" y="464308"/>
                    <a:pt x="741196" y="465561"/>
                    <a:pt x="739476" y="467154"/>
                  </a:cubicBezTo>
                  <a:lnTo>
                    <a:pt x="746118" y="467154"/>
                  </a:lnTo>
                  <a:cubicBezTo>
                    <a:pt x="746118" y="467154"/>
                    <a:pt x="751284" y="467154"/>
                    <a:pt x="752760" y="467154"/>
                  </a:cubicBezTo>
                  <a:lnTo>
                    <a:pt x="752760" y="467154"/>
                  </a:lnTo>
                  <a:cubicBezTo>
                    <a:pt x="757697" y="464975"/>
                    <a:pt x="763321" y="464975"/>
                    <a:pt x="768258" y="467154"/>
                  </a:cubicBezTo>
                  <a:cubicBezTo>
                    <a:pt x="764568" y="467154"/>
                    <a:pt x="762354" y="467154"/>
                    <a:pt x="761616" y="473058"/>
                  </a:cubicBezTo>
                  <a:cubicBezTo>
                    <a:pt x="763306" y="470104"/>
                    <a:pt x="766339" y="468172"/>
                    <a:pt x="769734" y="467892"/>
                  </a:cubicBezTo>
                  <a:cubicBezTo>
                    <a:pt x="775313" y="465397"/>
                    <a:pt x="781859" y="467898"/>
                    <a:pt x="784361" y="473479"/>
                  </a:cubicBezTo>
                  <a:cubicBezTo>
                    <a:pt x="784405" y="473584"/>
                    <a:pt x="784450" y="473690"/>
                    <a:pt x="784494" y="473796"/>
                  </a:cubicBezTo>
                  <a:cubicBezTo>
                    <a:pt x="783062" y="473290"/>
                    <a:pt x="781498" y="473290"/>
                    <a:pt x="780066" y="473796"/>
                  </a:cubicBezTo>
                  <a:cubicBezTo>
                    <a:pt x="776398" y="477031"/>
                    <a:pt x="776044" y="482628"/>
                    <a:pt x="779284" y="486296"/>
                  </a:cubicBezTo>
                  <a:cubicBezTo>
                    <a:pt x="779527" y="486573"/>
                    <a:pt x="779786" y="486835"/>
                    <a:pt x="780066" y="487080"/>
                  </a:cubicBezTo>
                  <a:cubicBezTo>
                    <a:pt x="776605" y="483628"/>
                    <a:pt x="776590" y="478020"/>
                    <a:pt x="780044" y="474555"/>
                  </a:cubicBezTo>
                  <a:cubicBezTo>
                    <a:pt x="780051" y="474549"/>
                    <a:pt x="780059" y="474541"/>
                    <a:pt x="780066" y="474534"/>
                  </a:cubicBezTo>
                  <a:cubicBezTo>
                    <a:pt x="780066" y="474534"/>
                    <a:pt x="780066" y="474534"/>
                    <a:pt x="784494" y="474534"/>
                  </a:cubicBezTo>
                  <a:cubicBezTo>
                    <a:pt x="789505" y="477825"/>
                    <a:pt x="793166" y="482798"/>
                    <a:pt x="794826" y="488556"/>
                  </a:cubicBezTo>
                  <a:cubicBezTo>
                    <a:pt x="795202" y="492236"/>
                    <a:pt x="795202" y="495946"/>
                    <a:pt x="794826" y="499626"/>
                  </a:cubicBezTo>
                  <a:cubicBezTo>
                    <a:pt x="794826" y="499626"/>
                    <a:pt x="794826" y="499626"/>
                    <a:pt x="794826" y="503316"/>
                  </a:cubicBezTo>
                  <a:cubicBezTo>
                    <a:pt x="796974" y="498630"/>
                    <a:pt x="796974" y="493242"/>
                    <a:pt x="794826" y="488556"/>
                  </a:cubicBezTo>
                  <a:cubicBezTo>
                    <a:pt x="793468" y="482464"/>
                    <a:pt x="789756" y="477158"/>
                    <a:pt x="784494" y="473796"/>
                  </a:cubicBezTo>
                  <a:cubicBezTo>
                    <a:pt x="780804" y="463464"/>
                    <a:pt x="773424" y="464202"/>
                    <a:pt x="768996" y="466416"/>
                  </a:cubicBezTo>
                  <a:cubicBezTo>
                    <a:pt x="764568" y="468630"/>
                    <a:pt x="754974" y="466416"/>
                    <a:pt x="752022" y="466416"/>
                  </a:cubicBezTo>
                  <a:cubicBezTo>
                    <a:pt x="749070" y="466416"/>
                    <a:pt x="752022" y="466416"/>
                    <a:pt x="746856" y="466416"/>
                  </a:cubicBezTo>
                  <a:cubicBezTo>
                    <a:pt x="751852" y="463655"/>
                    <a:pt x="754524" y="458009"/>
                    <a:pt x="753498" y="452394"/>
                  </a:cubicBezTo>
                  <a:cubicBezTo>
                    <a:pt x="757764" y="452351"/>
                    <a:pt x="761801" y="450468"/>
                    <a:pt x="764568" y="447228"/>
                  </a:cubicBezTo>
                  <a:cubicBezTo>
                    <a:pt x="766959" y="443346"/>
                    <a:pt x="771085" y="440869"/>
                    <a:pt x="775638" y="440586"/>
                  </a:cubicBezTo>
                  <a:lnTo>
                    <a:pt x="780804" y="440586"/>
                  </a:lnTo>
                  <a:cubicBezTo>
                    <a:pt x="777217" y="436850"/>
                    <a:pt x="772590" y="434278"/>
                    <a:pt x="767520" y="433206"/>
                  </a:cubicBezTo>
                  <a:lnTo>
                    <a:pt x="761616" y="433206"/>
                  </a:lnTo>
                  <a:cubicBezTo>
                    <a:pt x="755786" y="433099"/>
                    <a:pt x="750081" y="434914"/>
                    <a:pt x="745380" y="438372"/>
                  </a:cubicBezTo>
                  <a:cubicBezTo>
                    <a:pt x="739572" y="436316"/>
                    <a:pt x="733100" y="438081"/>
                    <a:pt x="729144" y="442800"/>
                  </a:cubicBezTo>
                  <a:cubicBezTo>
                    <a:pt x="727424" y="446291"/>
                    <a:pt x="727424" y="450379"/>
                    <a:pt x="729144" y="453870"/>
                  </a:cubicBezTo>
                  <a:lnTo>
                    <a:pt x="729144" y="453870"/>
                  </a:lnTo>
                  <a:lnTo>
                    <a:pt x="729144" y="453870"/>
                  </a:lnTo>
                  <a:cubicBezTo>
                    <a:pt x="725137" y="451143"/>
                    <a:pt x="719867" y="451143"/>
                    <a:pt x="715860" y="453870"/>
                  </a:cubicBezTo>
                  <a:cubicBezTo>
                    <a:pt x="714783" y="456724"/>
                    <a:pt x="714783" y="459872"/>
                    <a:pt x="715860" y="462726"/>
                  </a:cubicBezTo>
                  <a:lnTo>
                    <a:pt x="715860" y="462726"/>
                  </a:lnTo>
                  <a:cubicBezTo>
                    <a:pt x="709587" y="461236"/>
                    <a:pt x="703203" y="464747"/>
                    <a:pt x="701100" y="470844"/>
                  </a:cubicBezTo>
                  <a:lnTo>
                    <a:pt x="701100" y="470844"/>
                  </a:lnTo>
                  <a:cubicBezTo>
                    <a:pt x="697380" y="466082"/>
                    <a:pt x="691639" y="463347"/>
                    <a:pt x="685602" y="463464"/>
                  </a:cubicBezTo>
                  <a:lnTo>
                    <a:pt x="680436" y="463464"/>
                  </a:lnTo>
                  <a:cubicBezTo>
                    <a:pt x="675934" y="455791"/>
                    <a:pt x="666274" y="452893"/>
                    <a:pt x="658296" y="456822"/>
                  </a:cubicBezTo>
                  <a:cubicBezTo>
                    <a:pt x="653957" y="454317"/>
                    <a:pt x="648613" y="454317"/>
                    <a:pt x="644274" y="456822"/>
                  </a:cubicBezTo>
                  <a:cubicBezTo>
                    <a:pt x="640495" y="451438"/>
                    <a:pt x="634577" y="447943"/>
                    <a:pt x="628038" y="447228"/>
                  </a:cubicBezTo>
                  <a:lnTo>
                    <a:pt x="628038" y="447228"/>
                  </a:lnTo>
                  <a:cubicBezTo>
                    <a:pt x="626075" y="438154"/>
                    <a:pt x="628850" y="428701"/>
                    <a:pt x="635418" y="422136"/>
                  </a:cubicBezTo>
                  <a:cubicBezTo>
                    <a:pt x="639824" y="417963"/>
                    <a:pt x="643337" y="412942"/>
                    <a:pt x="645750" y="407376"/>
                  </a:cubicBezTo>
                  <a:cubicBezTo>
                    <a:pt x="647639" y="403499"/>
                    <a:pt x="649861" y="399795"/>
                    <a:pt x="652392" y="396306"/>
                  </a:cubicBezTo>
                  <a:cubicBezTo>
                    <a:pt x="668370" y="373263"/>
                    <a:pt x="675447" y="345206"/>
                    <a:pt x="672318" y="317340"/>
                  </a:cubicBezTo>
                  <a:cubicBezTo>
                    <a:pt x="681484" y="309956"/>
                    <a:pt x="693986" y="308252"/>
                    <a:pt x="704790" y="312912"/>
                  </a:cubicBezTo>
                  <a:cubicBezTo>
                    <a:pt x="706251" y="317219"/>
                    <a:pt x="706251" y="321889"/>
                    <a:pt x="704790" y="326196"/>
                  </a:cubicBezTo>
                  <a:cubicBezTo>
                    <a:pt x="703403" y="329711"/>
                    <a:pt x="700775" y="332598"/>
                    <a:pt x="697410" y="334314"/>
                  </a:cubicBezTo>
                  <a:lnTo>
                    <a:pt x="697410" y="334314"/>
                  </a:lnTo>
                  <a:cubicBezTo>
                    <a:pt x="702059" y="334913"/>
                    <a:pt x="706716" y="333270"/>
                    <a:pt x="709956" y="329886"/>
                  </a:cubicBezTo>
                  <a:cubicBezTo>
                    <a:pt x="710096" y="328167"/>
                    <a:pt x="710096" y="326439"/>
                    <a:pt x="709956" y="324720"/>
                  </a:cubicBezTo>
                  <a:cubicBezTo>
                    <a:pt x="707034" y="330710"/>
                    <a:pt x="701107" y="334660"/>
                    <a:pt x="694458" y="335052"/>
                  </a:cubicBezTo>
                  <a:lnTo>
                    <a:pt x="689292" y="335052"/>
                  </a:lnTo>
                  <a:cubicBezTo>
                    <a:pt x="693772" y="335033"/>
                    <a:pt x="698045" y="333163"/>
                    <a:pt x="701100" y="329886"/>
                  </a:cubicBezTo>
                  <a:cubicBezTo>
                    <a:pt x="702569" y="325327"/>
                    <a:pt x="702569" y="320423"/>
                    <a:pt x="701100" y="315864"/>
                  </a:cubicBezTo>
                  <a:lnTo>
                    <a:pt x="701100" y="315864"/>
                  </a:lnTo>
                  <a:cubicBezTo>
                    <a:pt x="711476" y="321759"/>
                    <a:pt x="723122" y="325051"/>
                    <a:pt x="735048" y="325458"/>
                  </a:cubicBezTo>
                  <a:cubicBezTo>
                    <a:pt x="735491" y="329833"/>
                    <a:pt x="736738" y="334087"/>
                    <a:pt x="738738" y="338004"/>
                  </a:cubicBezTo>
                  <a:cubicBezTo>
                    <a:pt x="741181" y="344422"/>
                    <a:pt x="741181" y="351512"/>
                    <a:pt x="738738" y="357930"/>
                  </a:cubicBezTo>
                  <a:cubicBezTo>
                    <a:pt x="738738" y="357930"/>
                    <a:pt x="738738" y="357930"/>
                    <a:pt x="738738" y="357930"/>
                  </a:cubicBezTo>
                  <a:lnTo>
                    <a:pt x="738738" y="357930"/>
                  </a:lnTo>
                  <a:cubicBezTo>
                    <a:pt x="737926" y="350257"/>
                    <a:pt x="733904" y="343287"/>
                    <a:pt x="727668" y="338742"/>
                  </a:cubicBezTo>
                  <a:lnTo>
                    <a:pt x="727668" y="338742"/>
                  </a:lnTo>
                  <a:lnTo>
                    <a:pt x="727668" y="338742"/>
                  </a:lnTo>
                  <a:cubicBezTo>
                    <a:pt x="727668" y="338742"/>
                    <a:pt x="727668" y="345384"/>
                    <a:pt x="727668" y="349074"/>
                  </a:cubicBezTo>
                  <a:cubicBezTo>
                    <a:pt x="725262" y="354219"/>
                    <a:pt x="725262" y="360165"/>
                    <a:pt x="727668" y="365310"/>
                  </a:cubicBezTo>
                  <a:cubicBezTo>
                    <a:pt x="723240" y="363371"/>
                    <a:pt x="719594" y="359989"/>
                    <a:pt x="717336" y="355716"/>
                  </a:cubicBezTo>
                  <a:cubicBezTo>
                    <a:pt x="714746" y="348309"/>
                    <a:pt x="714746" y="340245"/>
                    <a:pt x="717336" y="332838"/>
                  </a:cubicBezTo>
                  <a:cubicBezTo>
                    <a:pt x="717336" y="332838"/>
                    <a:pt x="717336" y="332838"/>
                    <a:pt x="717336" y="328410"/>
                  </a:cubicBezTo>
                  <a:lnTo>
                    <a:pt x="717336" y="328410"/>
                  </a:lnTo>
                  <a:lnTo>
                    <a:pt x="717336" y="329886"/>
                  </a:lnTo>
                  <a:cubicBezTo>
                    <a:pt x="713351" y="338293"/>
                    <a:pt x="713351" y="348047"/>
                    <a:pt x="717336" y="356454"/>
                  </a:cubicBezTo>
                  <a:cubicBezTo>
                    <a:pt x="719690" y="361368"/>
                    <a:pt x="723963" y="365102"/>
                    <a:pt x="729144" y="366786"/>
                  </a:cubicBezTo>
                  <a:lnTo>
                    <a:pt x="729144" y="366786"/>
                  </a:lnTo>
                  <a:cubicBezTo>
                    <a:pt x="726081" y="361807"/>
                    <a:pt x="726081" y="355529"/>
                    <a:pt x="729144" y="350550"/>
                  </a:cubicBezTo>
                  <a:cubicBezTo>
                    <a:pt x="729144" y="350550"/>
                    <a:pt x="729144" y="344646"/>
                    <a:pt x="729144" y="342432"/>
                  </a:cubicBezTo>
                  <a:cubicBezTo>
                    <a:pt x="729144" y="340218"/>
                    <a:pt x="729144" y="342432"/>
                    <a:pt x="729144" y="342432"/>
                  </a:cubicBezTo>
                  <a:lnTo>
                    <a:pt x="729144" y="342432"/>
                  </a:lnTo>
                  <a:cubicBezTo>
                    <a:pt x="736162" y="346565"/>
                    <a:pt x="741410" y="353131"/>
                    <a:pt x="743904" y="360882"/>
                  </a:cubicBezTo>
                  <a:lnTo>
                    <a:pt x="743904" y="360882"/>
                  </a:lnTo>
                  <a:lnTo>
                    <a:pt x="743904" y="360882"/>
                  </a:lnTo>
                  <a:cubicBezTo>
                    <a:pt x="750546" y="353502"/>
                    <a:pt x="743904" y="345384"/>
                    <a:pt x="743904" y="337266"/>
                  </a:cubicBezTo>
                  <a:cubicBezTo>
                    <a:pt x="742111" y="333530"/>
                    <a:pt x="740863" y="329552"/>
                    <a:pt x="740214" y="325458"/>
                  </a:cubicBezTo>
                  <a:lnTo>
                    <a:pt x="745380" y="325458"/>
                  </a:lnTo>
                  <a:cubicBezTo>
                    <a:pt x="751210" y="326762"/>
                    <a:pt x="757262" y="326762"/>
                    <a:pt x="763092" y="325458"/>
                  </a:cubicBezTo>
                  <a:lnTo>
                    <a:pt x="763092" y="325458"/>
                  </a:lnTo>
                  <a:lnTo>
                    <a:pt x="769734" y="325458"/>
                  </a:lnTo>
                  <a:lnTo>
                    <a:pt x="773424" y="325458"/>
                  </a:lnTo>
                  <a:lnTo>
                    <a:pt x="788922" y="315126"/>
                  </a:lnTo>
                  <a:lnTo>
                    <a:pt x="788922" y="315126"/>
                  </a:lnTo>
                  <a:cubicBezTo>
                    <a:pt x="792383" y="312607"/>
                    <a:pt x="796464" y="311077"/>
                    <a:pt x="800730" y="310698"/>
                  </a:cubicBezTo>
                  <a:lnTo>
                    <a:pt x="800730" y="310698"/>
                  </a:lnTo>
                  <a:cubicBezTo>
                    <a:pt x="805099" y="318632"/>
                    <a:pt x="813114" y="323885"/>
                    <a:pt x="822132" y="324720"/>
                  </a:cubicBezTo>
                  <a:cubicBezTo>
                    <a:pt x="827556" y="328354"/>
                    <a:pt x="834102" y="329925"/>
                    <a:pt x="840582" y="329148"/>
                  </a:cubicBezTo>
                  <a:cubicBezTo>
                    <a:pt x="852589" y="329669"/>
                    <a:pt x="863069" y="321093"/>
                    <a:pt x="864936" y="309222"/>
                  </a:cubicBezTo>
                  <a:cubicBezTo>
                    <a:pt x="877652" y="310584"/>
                    <a:pt x="889253" y="301883"/>
                    <a:pt x="891504" y="289296"/>
                  </a:cubicBezTo>
                  <a:cubicBezTo>
                    <a:pt x="896028" y="288889"/>
                    <a:pt x="899984" y="286066"/>
                    <a:pt x="901836" y="281916"/>
                  </a:cubicBezTo>
                  <a:cubicBezTo>
                    <a:pt x="903570" y="275413"/>
                    <a:pt x="901902" y="268473"/>
                    <a:pt x="897408" y="263466"/>
                  </a:cubicBezTo>
                  <a:cubicBezTo>
                    <a:pt x="897408" y="263466"/>
                    <a:pt x="893718" y="263466"/>
                    <a:pt x="892980" y="256824"/>
                  </a:cubicBezTo>
                  <a:cubicBezTo>
                    <a:pt x="891268" y="248812"/>
                    <a:pt x="884825" y="242663"/>
                    <a:pt x="876744" y="241326"/>
                  </a:cubicBezTo>
                  <a:cubicBezTo>
                    <a:pt x="874884" y="223902"/>
                    <a:pt x="860316" y="210604"/>
                    <a:pt x="842796" y="210330"/>
                  </a:cubicBezTo>
                  <a:cubicBezTo>
                    <a:pt x="825527" y="210557"/>
                    <a:pt x="811055" y="223456"/>
                    <a:pt x="808848" y="240588"/>
                  </a:cubicBezTo>
                  <a:lnTo>
                    <a:pt x="808848" y="240588"/>
                  </a:lnTo>
                  <a:lnTo>
                    <a:pt x="808848" y="240588"/>
                  </a:lnTo>
                  <a:lnTo>
                    <a:pt x="808848" y="240588"/>
                  </a:lnTo>
                  <a:cubicBezTo>
                    <a:pt x="803224" y="246908"/>
                    <a:pt x="798730" y="254147"/>
                    <a:pt x="795564" y="261990"/>
                  </a:cubicBezTo>
                  <a:lnTo>
                    <a:pt x="795564" y="261990"/>
                  </a:lnTo>
                  <a:lnTo>
                    <a:pt x="791136" y="261990"/>
                  </a:lnTo>
                  <a:lnTo>
                    <a:pt x="777114" y="261990"/>
                  </a:lnTo>
                  <a:lnTo>
                    <a:pt x="760140" y="265680"/>
                  </a:lnTo>
                  <a:lnTo>
                    <a:pt x="752022" y="265680"/>
                  </a:lnTo>
                  <a:cubicBezTo>
                    <a:pt x="733262" y="268207"/>
                    <a:pt x="714185" y="264855"/>
                    <a:pt x="697410" y="256086"/>
                  </a:cubicBezTo>
                  <a:cubicBezTo>
                    <a:pt x="685919" y="246632"/>
                    <a:pt x="672200" y="240280"/>
                    <a:pt x="657558" y="237636"/>
                  </a:cubicBezTo>
                  <a:lnTo>
                    <a:pt x="657558" y="237636"/>
                  </a:lnTo>
                  <a:cubicBezTo>
                    <a:pt x="648547" y="233622"/>
                    <a:pt x="641233" y="226570"/>
                    <a:pt x="636894" y="217710"/>
                  </a:cubicBezTo>
                  <a:lnTo>
                    <a:pt x="636894" y="217710"/>
                  </a:lnTo>
                  <a:lnTo>
                    <a:pt x="650916" y="217710"/>
                  </a:lnTo>
                  <a:lnTo>
                    <a:pt x="656820" y="217710"/>
                  </a:lnTo>
                  <a:cubicBezTo>
                    <a:pt x="663189" y="220169"/>
                    <a:pt x="668975" y="223941"/>
                    <a:pt x="673794" y="228780"/>
                  </a:cubicBezTo>
                  <a:lnTo>
                    <a:pt x="678222" y="228780"/>
                  </a:lnTo>
                  <a:cubicBezTo>
                    <a:pt x="682067" y="234094"/>
                    <a:pt x="687949" y="237570"/>
                    <a:pt x="694458" y="238374"/>
                  </a:cubicBezTo>
                  <a:lnTo>
                    <a:pt x="700362" y="238374"/>
                  </a:lnTo>
                  <a:cubicBezTo>
                    <a:pt x="693417" y="235840"/>
                    <a:pt x="687646" y="230852"/>
                    <a:pt x="684126" y="224352"/>
                  </a:cubicBezTo>
                  <a:lnTo>
                    <a:pt x="684126" y="224352"/>
                  </a:lnTo>
                  <a:cubicBezTo>
                    <a:pt x="680916" y="218209"/>
                    <a:pt x="675307" y="213668"/>
                    <a:pt x="668628" y="211806"/>
                  </a:cubicBezTo>
                  <a:cubicBezTo>
                    <a:pt x="668628" y="211806"/>
                    <a:pt x="668628" y="211806"/>
                    <a:pt x="662724" y="211806"/>
                  </a:cubicBezTo>
                  <a:cubicBezTo>
                    <a:pt x="670082" y="202482"/>
                    <a:pt x="682119" y="198183"/>
                    <a:pt x="693720" y="200736"/>
                  </a:cubicBezTo>
                  <a:cubicBezTo>
                    <a:pt x="702399" y="204651"/>
                    <a:pt x="712347" y="204651"/>
                    <a:pt x="721026" y="200736"/>
                  </a:cubicBezTo>
                  <a:lnTo>
                    <a:pt x="728406" y="200736"/>
                  </a:lnTo>
                  <a:cubicBezTo>
                    <a:pt x="740967" y="204380"/>
                    <a:pt x="751734" y="212525"/>
                    <a:pt x="758664" y="223614"/>
                  </a:cubicBezTo>
                  <a:lnTo>
                    <a:pt x="763092" y="228042"/>
                  </a:lnTo>
                  <a:cubicBezTo>
                    <a:pt x="760162" y="229748"/>
                    <a:pt x="757837" y="232329"/>
                    <a:pt x="756450" y="235422"/>
                  </a:cubicBezTo>
                  <a:cubicBezTo>
                    <a:pt x="754044" y="238468"/>
                    <a:pt x="751026" y="240982"/>
                    <a:pt x="747594" y="242802"/>
                  </a:cubicBezTo>
                  <a:lnTo>
                    <a:pt x="747594" y="242802"/>
                  </a:lnTo>
                  <a:cubicBezTo>
                    <a:pt x="752029" y="241673"/>
                    <a:pt x="755778" y="238725"/>
                    <a:pt x="757926" y="234684"/>
                  </a:cubicBezTo>
                  <a:cubicBezTo>
                    <a:pt x="759808" y="231705"/>
                    <a:pt x="762325" y="229183"/>
                    <a:pt x="765306" y="227304"/>
                  </a:cubicBezTo>
                  <a:lnTo>
                    <a:pt x="774900" y="230994"/>
                  </a:lnTo>
                  <a:cubicBezTo>
                    <a:pt x="774656" y="233201"/>
                    <a:pt x="774656" y="235429"/>
                    <a:pt x="774900" y="237636"/>
                  </a:cubicBezTo>
                  <a:cubicBezTo>
                    <a:pt x="771048" y="242227"/>
                    <a:pt x="765395" y="244919"/>
                    <a:pt x="759402" y="245016"/>
                  </a:cubicBezTo>
                  <a:lnTo>
                    <a:pt x="751284" y="245016"/>
                  </a:lnTo>
                  <a:lnTo>
                    <a:pt x="759402" y="245016"/>
                  </a:lnTo>
                  <a:cubicBezTo>
                    <a:pt x="765350" y="244740"/>
                    <a:pt x="770937" y="242080"/>
                    <a:pt x="774900" y="237636"/>
                  </a:cubicBezTo>
                  <a:cubicBezTo>
                    <a:pt x="774184" y="240544"/>
                    <a:pt x="774184" y="243584"/>
                    <a:pt x="774900" y="246492"/>
                  </a:cubicBezTo>
                  <a:cubicBezTo>
                    <a:pt x="775727" y="251302"/>
                    <a:pt x="779129" y="255268"/>
                    <a:pt x="783756" y="256824"/>
                  </a:cubicBezTo>
                  <a:lnTo>
                    <a:pt x="783756" y="256824"/>
                  </a:lnTo>
                  <a:cubicBezTo>
                    <a:pt x="780066" y="251658"/>
                    <a:pt x="783756" y="247230"/>
                    <a:pt x="787446" y="243540"/>
                  </a:cubicBezTo>
                  <a:lnTo>
                    <a:pt x="787446" y="243540"/>
                  </a:lnTo>
                  <a:lnTo>
                    <a:pt x="791136" y="247968"/>
                  </a:lnTo>
                  <a:cubicBezTo>
                    <a:pt x="791136" y="247968"/>
                    <a:pt x="797040" y="253872"/>
                    <a:pt x="791136" y="259038"/>
                  </a:cubicBezTo>
                  <a:lnTo>
                    <a:pt x="791136" y="259038"/>
                  </a:lnTo>
                  <a:cubicBezTo>
                    <a:pt x="796612" y="257226"/>
                    <a:pt x="800413" y="252248"/>
                    <a:pt x="800730" y="246492"/>
                  </a:cubicBezTo>
                  <a:cubicBezTo>
                    <a:pt x="804221" y="237792"/>
                    <a:pt x="799999" y="227908"/>
                    <a:pt x="791298" y="224417"/>
                  </a:cubicBezTo>
                  <a:cubicBezTo>
                    <a:pt x="791247" y="224395"/>
                    <a:pt x="791188" y="224373"/>
                    <a:pt x="791136" y="224352"/>
                  </a:cubicBezTo>
                  <a:cubicBezTo>
                    <a:pt x="793239" y="220174"/>
                    <a:pt x="793239" y="215246"/>
                    <a:pt x="791136" y="211068"/>
                  </a:cubicBezTo>
                  <a:lnTo>
                    <a:pt x="791136" y="211068"/>
                  </a:lnTo>
                  <a:cubicBezTo>
                    <a:pt x="788206" y="205272"/>
                    <a:pt x="783203" y="200792"/>
                    <a:pt x="777114" y="198522"/>
                  </a:cubicBezTo>
                  <a:cubicBezTo>
                    <a:pt x="781144" y="194991"/>
                    <a:pt x="785948" y="192462"/>
                    <a:pt x="791136" y="191142"/>
                  </a:cubicBezTo>
                  <a:lnTo>
                    <a:pt x="803682" y="197046"/>
                  </a:lnTo>
                  <a:lnTo>
                    <a:pt x="803682" y="197046"/>
                  </a:lnTo>
                  <a:lnTo>
                    <a:pt x="803682" y="197046"/>
                  </a:lnTo>
                  <a:cubicBezTo>
                    <a:pt x="806959" y="207370"/>
                    <a:pt x="806959" y="218456"/>
                    <a:pt x="803682" y="228780"/>
                  </a:cubicBezTo>
                  <a:lnTo>
                    <a:pt x="803682" y="228780"/>
                  </a:lnTo>
                  <a:lnTo>
                    <a:pt x="803682" y="228780"/>
                  </a:lnTo>
                  <a:cubicBezTo>
                    <a:pt x="811438" y="221362"/>
                    <a:pt x="815032" y="210588"/>
                    <a:pt x="813276" y="199998"/>
                  </a:cubicBezTo>
                  <a:lnTo>
                    <a:pt x="813276" y="199998"/>
                  </a:lnTo>
                  <a:cubicBezTo>
                    <a:pt x="829460" y="204424"/>
                    <a:pt x="846538" y="204424"/>
                    <a:pt x="862722" y="199998"/>
                  </a:cubicBezTo>
                  <a:cubicBezTo>
                    <a:pt x="873039" y="196946"/>
                    <a:pt x="883703" y="195210"/>
                    <a:pt x="894456" y="194832"/>
                  </a:cubicBezTo>
                  <a:cubicBezTo>
                    <a:pt x="902987" y="194158"/>
                    <a:pt x="911445" y="196802"/>
                    <a:pt x="918072" y="202212"/>
                  </a:cubicBezTo>
                  <a:cubicBezTo>
                    <a:pt x="921009" y="205692"/>
                    <a:pt x="922345" y="210244"/>
                    <a:pt x="921762" y="214758"/>
                  </a:cubicBezTo>
                  <a:lnTo>
                    <a:pt x="921762" y="214758"/>
                  </a:lnTo>
                  <a:cubicBezTo>
                    <a:pt x="924124" y="210382"/>
                    <a:pt x="924124" y="205112"/>
                    <a:pt x="921762" y="200736"/>
                  </a:cubicBezTo>
                  <a:cubicBezTo>
                    <a:pt x="913799" y="190157"/>
                    <a:pt x="901024" y="184325"/>
                    <a:pt x="887814" y="185238"/>
                  </a:cubicBezTo>
                  <a:cubicBezTo>
                    <a:pt x="887895" y="179727"/>
                    <a:pt x="885770" y="174414"/>
                    <a:pt x="881910" y="170478"/>
                  </a:cubicBezTo>
                  <a:cubicBezTo>
                    <a:pt x="878286" y="165705"/>
                    <a:pt x="871799" y="164159"/>
                    <a:pt x="866412" y="166788"/>
                  </a:cubicBezTo>
                  <a:lnTo>
                    <a:pt x="866412" y="166788"/>
                  </a:lnTo>
                  <a:cubicBezTo>
                    <a:pt x="871194" y="163096"/>
                    <a:pt x="877866" y="163096"/>
                    <a:pt x="882648" y="166788"/>
                  </a:cubicBezTo>
                  <a:cubicBezTo>
                    <a:pt x="885844" y="170780"/>
                    <a:pt x="887652" y="175700"/>
                    <a:pt x="887814" y="180810"/>
                  </a:cubicBezTo>
                  <a:cubicBezTo>
                    <a:pt x="905526" y="180810"/>
                    <a:pt x="918072" y="188190"/>
                    <a:pt x="921762" y="196308"/>
                  </a:cubicBezTo>
                  <a:cubicBezTo>
                    <a:pt x="923858" y="200227"/>
                    <a:pt x="923858" y="204935"/>
                    <a:pt x="921762" y="208854"/>
                  </a:cubicBezTo>
                  <a:cubicBezTo>
                    <a:pt x="921924" y="204610"/>
                    <a:pt x="920626" y="200440"/>
                    <a:pt x="918072" y="197046"/>
                  </a:cubicBezTo>
                  <a:cubicBezTo>
                    <a:pt x="911216" y="191521"/>
                    <a:pt x="902485" y="188875"/>
                    <a:pt x="893718" y="189666"/>
                  </a:cubicBezTo>
                  <a:cubicBezTo>
                    <a:pt x="882958" y="189969"/>
                    <a:pt x="872286" y="191707"/>
                    <a:pt x="861984" y="194832"/>
                  </a:cubicBezTo>
                  <a:cubicBezTo>
                    <a:pt x="845800" y="199258"/>
                    <a:pt x="828722" y="199258"/>
                    <a:pt x="812538" y="194832"/>
                  </a:cubicBezTo>
                  <a:lnTo>
                    <a:pt x="812538" y="194094"/>
                  </a:lnTo>
                  <a:cubicBezTo>
                    <a:pt x="816700" y="194700"/>
                    <a:pt x="820922" y="194700"/>
                    <a:pt x="825084" y="194094"/>
                  </a:cubicBezTo>
                  <a:cubicBezTo>
                    <a:pt x="826516" y="196972"/>
                    <a:pt x="828848" y="199304"/>
                    <a:pt x="831726" y="200736"/>
                  </a:cubicBezTo>
                  <a:cubicBezTo>
                    <a:pt x="831394" y="198782"/>
                    <a:pt x="831394" y="196786"/>
                    <a:pt x="831726" y="194832"/>
                  </a:cubicBezTo>
                  <a:lnTo>
                    <a:pt x="843534" y="194832"/>
                  </a:lnTo>
                  <a:cubicBezTo>
                    <a:pt x="853866" y="194832"/>
                    <a:pt x="855342" y="186714"/>
                    <a:pt x="855342" y="183762"/>
                  </a:cubicBezTo>
                  <a:cubicBezTo>
                    <a:pt x="855084" y="179395"/>
                    <a:pt x="852567" y="175481"/>
                    <a:pt x="848700" y="173430"/>
                  </a:cubicBezTo>
                  <a:lnTo>
                    <a:pt x="848700" y="173430"/>
                  </a:lnTo>
                  <a:cubicBezTo>
                    <a:pt x="855475" y="172476"/>
                    <a:pt x="862073" y="176074"/>
                    <a:pt x="864936" y="182286"/>
                  </a:cubicBezTo>
                  <a:cubicBezTo>
                    <a:pt x="866006" y="185646"/>
                    <a:pt x="866006" y="189258"/>
                    <a:pt x="864936" y="192618"/>
                  </a:cubicBezTo>
                  <a:lnTo>
                    <a:pt x="864936" y="192618"/>
                  </a:lnTo>
                  <a:lnTo>
                    <a:pt x="864936" y="192618"/>
                  </a:lnTo>
                  <a:cubicBezTo>
                    <a:pt x="876744" y="188190"/>
                    <a:pt x="876006" y="180072"/>
                    <a:pt x="876006" y="177858"/>
                  </a:cubicBezTo>
                  <a:cubicBezTo>
                    <a:pt x="875430" y="174146"/>
                    <a:pt x="872892" y="171037"/>
                    <a:pt x="869364" y="169740"/>
                  </a:cubicBezTo>
                  <a:lnTo>
                    <a:pt x="869364" y="169740"/>
                  </a:lnTo>
                  <a:cubicBezTo>
                    <a:pt x="873571" y="170350"/>
                    <a:pt x="876869" y="173653"/>
                    <a:pt x="877482" y="177858"/>
                  </a:cubicBezTo>
                  <a:cubicBezTo>
                    <a:pt x="877910" y="182422"/>
                    <a:pt x="875962" y="186885"/>
                    <a:pt x="872316" y="189666"/>
                  </a:cubicBezTo>
                  <a:lnTo>
                    <a:pt x="867150" y="189666"/>
                  </a:lnTo>
                  <a:lnTo>
                    <a:pt x="867150" y="189666"/>
                  </a:lnTo>
                  <a:cubicBezTo>
                    <a:pt x="866988" y="187069"/>
                    <a:pt x="866228" y="184544"/>
                    <a:pt x="864936" y="182286"/>
                  </a:cubicBezTo>
                  <a:cubicBezTo>
                    <a:pt x="861467" y="175821"/>
                    <a:pt x="853416" y="173391"/>
                    <a:pt x="846951" y="176859"/>
                  </a:cubicBezTo>
                  <a:cubicBezTo>
                    <a:pt x="846796" y="176943"/>
                    <a:pt x="846641" y="177030"/>
                    <a:pt x="846486" y="177120"/>
                  </a:cubicBezTo>
                  <a:lnTo>
                    <a:pt x="846486" y="177120"/>
                  </a:lnTo>
                  <a:cubicBezTo>
                    <a:pt x="851733" y="178366"/>
                    <a:pt x="855593" y="182823"/>
                    <a:pt x="856080" y="188190"/>
                  </a:cubicBezTo>
                  <a:cubicBezTo>
                    <a:pt x="856080" y="192618"/>
                    <a:pt x="852390" y="196308"/>
                    <a:pt x="845010" y="198522"/>
                  </a:cubicBezTo>
                  <a:lnTo>
                    <a:pt x="833202" y="198522"/>
                  </a:lnTo>
                  <a:cubicBezTo>
                    <a:pt x="832634" y="193011"/>
                    <a:pt x="833394" y="187443"/>
                    <a:pt x="835416" y="182286"/>
                  </a:cubicBezTo>
                  <a:cubicBezTo>
                    <a:pt x="839076" y="174065"/>
                    <a:pt x="839076" y="164677"/>
                    <a:pt x="835416" y="156456"/>
                  </a:cubicBezTo>
                  <a:lnTo>
                    <a:pt x="830250" y="149814"/>
                  </a:lnTo>
                  <a:lnTo>
                    <a:pt x="830250" y="149814"/>
                  </a:lnTo>
                  <a:cubicBezTo>
                    <a:pt x="830250" y="149814"/>
                    <a:pt x="834678" y="149814"/>
                    <a:pt x="833940" y="154242"/>
                  </a:cubicBezTo>
                  <a:cubicBezTo>
                    <a:pt x="833202" y="158670"/>
                    <a:pt x="833940" y="154242"/>
                    <a:pt x="830250" y="154242"/>
                  </a:cubicBezTo>
                  <a:lnTo>
                    <a:pt x="830250" y="154242"/>
                  </a:lnTo>
                  <a:cubicBezTo>
                    <a:pt x="830250" y="154242"/>
                    <a:pt x="833940" y="154242"/>
                    <a:pt x="833940" y="154242"/>
                  </a:cubicBezTo>
                  <a:cubicBezTo>
                    <a:pt x="833940" y="154242"/>
                    <a:pt x="833940" y="154242"/>
                    <a:pt x="833940" y="149814"/>
                  </a:cubicBezTo>
                  <a:lnTo>
                    <a:pt x="833940" y="149814"/>
                  </a:lnTo>
                  <a:cubicBezTo>
                    <a:pt x="837630" y="149814"/>
                    <a:pt x="840582" y="149814"/>
                    <a:pt x="841320" y="149814"/>
                  </a:cubicBezTo>
                  <a:cubicBezTo>
                    <a:pt x="842110" y="148444"/>
                    <a:pt x="842110" y="146756"/>
                    <a:pt x="841320" y="145386"/>
                  </a:cubicBezTo>
                  <a:lnTo>
                    <a:pt x="841320" y="145386"/>
                  </a:lnTo>
                  <a:cubicBezTo>
                    <a:pt x="841320" y="145386"/>
                    <a:pt x="847962" y="145386"/>
                    <a:pt x="848700" y="145386"/>
                  </a:cubicBezTo>
                  <a:lnTo>
                    <a:pt x="848700" y="145386"/>
                  </a:lnTo>
                  <a:cubicBezTo>
                    <a:pt x="865209" y="144554"/>
                    <a:pt x="881224" y="139469"/>
                    <a:pt x="895194" y="130626"/>
                  </a:cubicBezTo>
                  <a:cubicBezTo>
                    <a:pt x="910692" y="119556"/>
                    <a:pt x="944640" y="130626"/>
                    <a:pt x="955710" y="119556"/>
                  </a:cubicBezTo>
                  <a:cubicBezTo>
                    <a:pt x="955924" y="118087"/>
                    <a:pt x="955924" y="116597"/>
                    <a:pt x="955710" y="115128"/>
                  </a:cubicBezTo>
                  <a:lnTo>
                    <a:pt x="955710" y="115128"/>
                  </a:lnTo>
                  <a:cubicBezTo>
                    <a:pt x="950544" y="108486"/>
                    <a:pt x="938736" y="108486"/>
                    <a:pt x="923238" y="108486"/>
                  </a:cubicBezTo>
                  <a:cubicBezTo>
                    <a:pt x="912065" y="107152"/>
                    <a:pt x="900751" y="109210"/>
                    <a:pt x="890766" y="114390"/>
                  </a:cubicBezTo>
                  <a:cubicBezTo>
                    <a:pt x="876117" y="122918"/>
                    <a:pt x="859704" y="127968"/>
                    <a:pt x="842796" y="129150"/>
                  </a:cubicBezTo>
                  <a:lnTo>
                    <a:pt x="838368" y="129150"/>
                  </a:lnTo>
                  <a:cubicBezTo>
                    <a:pt x="840088" y="125233"/>
                    <a:pt x="842604" y="121716"/>
                    <a:pt x="845748" y="118818"/>
                  </a:cubicBezTo>
                  <a:cubicBezTo>
                    <a:pt x="847682" y="117235"/>
                    <a:pt x="849194" y="115210"/>
                    <a:pt x="850176" y="112914"/>
                  </a:cubicBezTo>
                  <a:cubicBezTo>
                    <a:pt x="856242" y="109515"/>
                    <a:pt x="863172" y="107975"/>
                    <a:pt x="870102" y="108486"/>
                  </a:cubicBezTo>
                  <a:cubicBezTo>
                    <a:pt x="875202" y="109681"/>
                    <a:pt x="880500" y="109681"/>
                    <a:pt x="885600" y="108486"/>
                  </a:cubicBezTo>
                  <a:cubicBezTo>
                    <a:pt x="892877" y="103809"/>
                    <a:pt x="901305" y="101254"/>
                    <a:pt x="909954" y="101106"/>
                  </a:cubicBezTo>
                  <a:lnTo>
                    <a:pt x="925452" y="101106"/>
                  </a:lnTo>
                  <a:cubicBezTo>
                    <a:pt x="934116" y="103690"/>
                    <a:pt x="943356" y="103690"/>
                    <a:pt x="952020" y="101106"/>
                  </a:cubicBezTo>
                  <a:lnTo>
                    <a:pt x="952020" y="101106"/>
                  </a:lnTo>
                  <a:cubicBezTo>
                    <a:pt x="942655" y="104052"/>
                    <a:pt x="932603" y="104052"/>
                    <a:pt x="923238" y="101106"/>
                  </a:cubicBezTo>
                  <a:lnTo>
                    <a:pt x="911430" y="101106"/>
                  </a:lnTo>
                  <a:lnTo>
                    <a:pt x="898146" y="101106"/>
                  </a:lnTo>
                  <a:cubicBezTo>
                    <a:pt x="892995" y="102432"/>
                    <a:pt x="888035" y="104417"/>
                    <a:pt x="883386" y="107010"/>
                  </a:cubicBezTo>
                  <a:cubicBezTo>
                    <a:pt x="879024" y="108104"/>
                    <a:pt x="874464" y="108104"/>
                    <a:pt x="870102" y="107010"/>
                  </a:cubicBezTo>
                  <a:lnTo>
                    <a:pt x="864936" y="107010"/>
                  </a:lnTo>
                  <a:close/>
                  <a:moveTo>
                    <a:pt x="381546" y="634680"/>
                  </a:moveTo>
                  <a:cubicBezTo>
                    <a:pt x="386060" y="635079"/>
                    <a:pt x="390141" y="637529"/>
                    <a:pt x="392616" y="641322"/>
                  </a:cubicBezTo>
                  <a:lnTo>
                    <a:pt x="392616" y="641322"/>
                  </a:lnTo>
                  <a:cubicBezTo>
                    <a:pt x="395919" y="648075"/>
                    <a:pt x="395919" y="655971"/>
                    <a:pt x="392616" y="662724"/>
                  </a:cubicBezTo>
                  <a:cubicBezTo>
                    <a:pt x="391654" y="668259"/>
                    <a:pt x="387133" y="672480"/>
                    <a:pt x="381546" y="673056"/>
                  </a:cubicBezTo>
                  <a:lnTo>
                    <a:pt x="374166" y="673056"/>
                  </a:lnTo>
                  <a:cubicBezTo>
                    <a:pt x="379132" y="669506"/>
                    <a:pt x="381921" y="663654"/>
                    <a:pt x="381546" y="657558"/>
                  </a:cubicBezTo>
                  <a:cubicBezTo>
                    <a:pt x="378345" y="654672"/>
                    <a:pt x="376257" y="650754"/>
                    <a:pt x="375642" y="646488"/>
                  </a:cubicBezTo>
                  <a:lnTo>
                    <a:pt x="375642" y="646488"/>
                  </a:lnTo>
                  <a:cubicBezTo>
                    <a:pt x="374166" y="637632"/>
                    <a:pt x="378594" y="635418"/>
                    <a:pt x="381546" y="634680"/>
                  </a:cubicBezTo>
                  <a:close/>
                  <a:moveTo>
                    <a:pt x="348336" y="636894"/>
                  </a:moveTo>
                  <a:cubicBezTo>
                    <a:pt x="354626" y="642636"/>
                    <a:pt x="362709" y="646023"/>
                    <a:pt x="371214" y="646488"/>
                  </a:cubicBezTo>
                  <a:lnTo>
                    <a:pt x="371214" y="646488"/>
                  </a:lnTo>
                  <a:cubicBezTo>
                    <a:pt x="371936" y="650931"/>
                    <a:pt x="373995" y="655049"/>
                    <a:pt x="377118" y="658296"/>
                  </a:cubicBezTo>
                  <a:cubicBezTo>
                    <a:pt x="377376" y="664163"/>
                    <a:pt x="374585" y="669742"/>
                    <a:pt x="369738" y="673056"/>
                  </a:cubicBezTo>
                  <a:cubicBezTo>
                    <a:pt x="372404" y="673713"/>
                    <a:pt x="375190" y="673713"/>
                    <a:pt x="377856" y="673056"/>
                  </a:cubicBezTo>
                  <a:lnTo>
                    <a:pt x="384498" y="673056"/>
                  </a:lnTo>
                  <a:lnTo>
                    <a:pt x="384498" y="673056"/>
                  </a:lnTo>
                  <a:cubicBezTo>
                    <a:pt x="385688" y="694214"/>
                    <a:pt x="369497" y="712332"/>
                    <a:pt x="348336" y="713528"/>
                  </a:cubicBezTo>
                  <a:cubicBezTo>
                    <a:pt x="327175" y="714716"/>
                    <a:pt x="309056" y="698524"/>
                    <a:pt x="307867" y="677366"/>
                  </a:cubicBezTo>
                  <a:cubicBezTo>
                    <a:pt x="306677" y="656200"/>
                    <a:pt x="322868" y="638082"/>
                    <a:pt x="344029" y="636894"/>
                  </a:cubicBezTo>
                  <a:cubicBezTo>
                    <a:pt x="345464" y="636813"/>
                    <a:pt x="346901" y="636813"/>
                    <a:pt x="348336" y="636894"/>
                  </a:cubicBezTo>
                  <a:close/>
                  <a:moveTo>
                    <a:pt x="730620" y="551286"/>
                  </a:moveTo>
                  <a:lnTo>
                    <a:pt x="730620" y="551286"/>
                  </a:lnTo>
                  <a:cubicBezTo>
                    <a:pt x="734495" y="557032"/>
                    <a:pt x="739845" y="561622"/>
                    <a:pt x="746118" y="564570"/>
                  </a:cubicBezTo>
                  <a:cubicBezTo>
                    <a:pt x="734310" y="562356"/>
                    <a:pt x="732096" y="557190"/>
                    <a:pt x="730620" y="551286"/>
                  </a:cubicBezTo>
                  <a:close/>
                  <a:moveTo>
                    <a:pt x="766044" y="485604"/>
                  </a:moveTo>
                  <a:cubicBezTo>
                    <a:pt x="788988" y="486006"/>
                    <a:pt x="807372" y="504723"/>
                    <a:pt x="807372" y="527670"/>
                  </a:cubicBezTo>
                  <a:cubicBezTo>
                    <a:pt x="804302" y="550699"/>
                    <a:pt x="783143" y="566878"/>
                    <a:pt x="760118" y="563808"/>
                  </a:cubicBezTo>
                  <a:cubicBezTo>
                    <a:pt x="741292" y="561298"/>
                    <a:pt x="726487" y="546491"/>
                    <a:pt x="723978" y="527670"/>
                  </a:cubicBezTo>
                  <a:cubicBezTo>
                    <a:pt x="724775" y="505016"/>
                    <a:pt x="743373" y="487066"/>
                    <a:pt x="766044" y="487080"/>
                  </a:cubicBezTo>
                  <a:close/>
                  <a:moveTo>
                    <a:pt x="746856" y="485604"/>
                  </a:moveTo>
                  <a:lnTo>
                    <a:pt x="746856" y="485604"/>
                  </a:lnTo>
                  <a:cubicBezTo>
                    <a:pt x="749476" y="486563"/>
                    <a:pt x="752354" y="486563"/>
                    <a:pt x="754974" y="485604"/>
                  </a:cubicBezTo>
                  <a:cubicBezTo>
                    <a:pt x="750790" y="486294"/>
                    <a:pt x="746775" y="487799"/>
                    <a:pt x="743166" y="490032"/>
                  </a:cubicBezTo>
                  <a:lnTo>
                    <a:pt x="743166" y="485604"/>
                  </a:lnTo>
                  <a:cubicBezTo>
                    <a:pt x="744339" y="485067"/>
                    <a:pt x="745683" y="485067"/>
                    <a:pt x="746856" y="485604"/>
                  </a:cubicBezTo>
                  <a:close/>
                  <a:moveTo>
                    <a:pt x="728406" y="501840"/>
                  </a:moveTo>
                  <a:lnTo>
                    <a:pt x="728406" y="501840"/>
                  </a:lnTo>
                  <a:lnTo>
                    <a:pt x="735048" y="501840"/>
                  </a:lnTo>
                  <a:cubicBezTo>
                    <a:pt x="732185" y="504537"/>
                    <a:pt x="729926" y="507806"/>
                    <a:pt x="728406" y="511434"/>
                  </a:cubicBezTo>
                  <a:cubicBezTo>
                    <a:pt x="728775" y="509236"/>
                    <a:pt x="728775" y="506991"/>
                    <a:pt x="728406" y="504792"/>
                  </a:cubicBezTo>
                  <a:close/>
                  <a:moveTo>
                    <a:pt x="717336" y="526194"/>
                  </a:moveTo>
                  <a:cubicBezTo>
                    <a:pt x="719971" y="523040"/>
                    <a:pt x="722199" y="519569"/>
                    <a:pt x="723978" y="515862"/>
                  </a:cubicBezTo>
                  <a:cubicBezTo>
                    <a:pt x="723277" y="520262"/>
                    <a:pt x="723277" y="524746"/>
                    <a:pt x="723978" y="529146"/>
                  </a:cubicBezTo>
                  <a:lnTo>
                    <a:pt x="723978" y="529146"/>
                  </a:lnTo>
                  <a:cubicBezTo>
                    <a:pt x="723978" y="529146"/>
                    <a:pt x="723978" y="529146"/>
                    <a:pt x="723978" y="524718"/>
                  </a:cubicBezTo>
                  <a:close/>
                  <a:moveTo>
                    <a:pt x="721026" y="546120"/>
                  </a:moveTo>
                  <a:lnTo>
                    <a:pt x="721026" y="538002"/>
                  </a:lnTo>
                  <a:cubicBezTo>
                    <a:pt x="721808" y="541826"/>
                    <a:pt x="723048" y="545543"/>
                    <a:pt x="724716" y="549072"/>
                  </a:cubicBezTo>
                  <a:cubicBezTo>
                    <a:pt x="723572" y="548413"/>
                    <a:pt x="722170" y="548413"/>
                    <a:pt x="721026" y="549072"/>
                  </a:cubicBezTo>
                  <a:close/>
                  <a:moveTo>
                    <a:pt x="656082" y="495936"/>
                  </a:moveTo>
                  <a:cubicBezTo>
                    <a:pt x="657706" y="493473"/>
                    <a:pt x="657706" y="490281"/>
                    <a:pt x="656082" y="487818"/>
                  </a:cubicBezTo>
                  <a:cubicBezTo>
                    <a:pt x="663462" y="487818"/>
                    <a:pt x="668628" y="487818"/>
                    <a:pt x="669366" y="487818"/>
                  </a:cubicBezTo>
                  <a:cubicBezTo>
                    <a:pt x="670104" y="487818"/>
                    <a:pt x="669366" y="493722"/>
                    <a:pt x="664200" y="495198"/>
                  </a:cubicBezTo>
                  <a:lnTo>
                    <a:pt x="653130" y="495198"/>
                  </a:lnTo>
                  <a:close/>
                  <a:moveTo>
                    <a:pt x="682650" y="495936"/>
                  </a:moveTo>
                  <a:cubicBezTo>
                    <a:pt x="682650" y="495936"/>
                    <a:pt x="682650" y="495936"/>
                    <a:pt x="682650" y="495936"/>
                  </a:cubicBezTo>
                  <a:lnTo>
                    <a:pt x="682650" y="495936"/>
                  </a:lnTo>
                  <a:cubicBezTo>
                    <a:pt x="678790" y="494829"/>
                    <a:pt x="674702" y="494829"/>
                    <a:pt x="670842" y="495936"/>
                  </a:cubicBezTo>
                  <a:cubicBezTo>
                    <a:pt x="672074" y="494162"/>
                    <a:pt x="672074" y="491806"/>
                    <a:pt x="670842" y="490032"/>
                  </a:cubicBezTo>
                  <a:lnTo>
                    <a:pt x="670842" y="490032"/>
                  </a:lnTo>
                  <a:cubicBezTo>
                    <a:pt x="679698" y="490032"/>
                    <a:pt x="682650" y="490032"/>
                    <a:pt x="683388" y="490032"/>
                  </a:cubicBezTo>
                  <a:cubicBezTo>
                    <a:pt x="685624" y="491805"/>
                    <a:pt x="686001" y="495054"/>
                    <a:pt x="684229" y="497290"/>
                  </a:cubicBezTo>
                  <a:cubicBezTo>
                    <a:pt x="684192" y="497331"/>
                    <a:pt x="684163" y="497371"/>
                    <a:pt x="684126" y="497412"/>
                  </a:cubicBezTo>
                  <a:close/>
                  <a:moveTo>
                    <a:pt x="690030" y="477486"/>
                  </a:moveTo>
                  <a:lnTo>
                    <a:pt x="695934" y="477486"/>
                  </a:lnTo>
                  <a:cubicBezTo>
                    <a:pt x="697772" y="480947"/>
                    <a:pt x="697772" y="485095"/>
                    <a:pt x="695934" y="488556"/>
                  </a:cubicBezTo>
                  <a:cubicBezTo>
                    <a:pt x="694185" y="492247"/>
                    <a:pt x="690421" y="494562"/>
                    <a:pt x="686340" y="494460"/>
                  </a:cubicBezTo>
                  <a:cubicBezTo>
                    <a:pt x="686702" y="492757"/>
                    <a:pt x="686702" y="490997"/>
                    <a:pt x="686340" y="489294"/>
                  </a:cubicBezTo>
                  <a:cubicBezTo>
                    <a:pt x="684643" y="488856"/>
                    <a:pt x="682871" y="488856"/>
                    <a:pt x="681174" y="489294"/>
                  </a:cubicBezTo>
                  <a:lnTo>
                    <a:pt x="681174" y="489294"/>
                  </a:lnTo>
                  <a:cubicBezTo>
                    <a:pt x="681174" y="489294"/>
                    <a:pt x="686340" y="489294"/>
                    <a:pt x="687816" y="483390"/>
                  </a:cubicBezTo>
                  <a:close/>
                  <a:moveTo>
                    <a:pt x="785970" y="433206"/>
                  </a:moveTo>
                  <a:lnTo>
                    <a:pt x="785970" y="433206"/>
                  </a:lnTo>
                  <a:cubicBezTo>
                    <a:pt x="779889" y="432067"/>
                    <a:pt x="773668" y="434329"/>
                    <a:pt x="769734" y="439110"/>
                  </a:cubicBezTo>
                  <a:cubicBezTo>
                    <a:pt x="767424" y="442514"/>
                    <a:pt x="763513" y="444471"/>
                    <a:pt x="759402" y="444276"/>
                  </a:cubicBezTo>
                  <a:lnTo>
                    <a:pt x="759402" y="444276"/>
                  </a:lnTo>
                  <a:cubicBezTo>
                    <a:pt x="755417" y="445124"/>
                    <a:pt x="751498" y="442579"/>
                    <a:pt x="750649" y="438592"/>
                  </a:cubicBezTo>
                  <a:cubicBezTo>
                    <a:pt x="750118" y="436094"/>
                    <a:pt x="750915" y="433498"/>
                    <a:pt x="752760" y="431730"/>
                  </a:cubicBezTo>
                  <a:cubicBezTo>
                    <a:pt x="762664" y="425430"/>
                    <a:pt x="775328" y="425430"/>
                    <a:pt x="785232" y="431730"/>
                  </a:cubicBezTo>
                  <a:close/>
                  <a:moveTo>
                    <a:pt x="918072" y="67896"/>
                  </a:moveTo>
                  <a:cubicBezTo>
                    <a:pt x="918072" y="78966"/>
                    <a:pt x="907740" y="81180"/>
                    <a:pt x="898146" y="84132"/>
                  </a:cubicBezTo>
                  <a:cubicBezTo>
                    <a:pt x="891216" y="85069"/>
                    <a:pt x="884759" y="88167"/>
                    <a:pt x="879696" y="92988"/>
                  </a:cubicBezTo>
                  <a:cubicBezTo>
                    <a:pt x="876346" y="99449"/>
                    <a:pt x="871224" y="104824"/>
                    <a:pt x="864936" y="108486"/>
                  </a:cubicBezTo>
                  <a:lnTo>
                    <a:pt x="856080" y="108486"/>
                  </a:lnTo>
                  <a:lnTo>
                    <a:pt x="856080" y="108486"/>
                  </a:lnTo>
                  <a:lnTo>
                    <a:pt x="852390" y="103320"/>
                  </a:lnTo>
                  <a:cubicBezTo>
                    <a:pt x="856250" y="98105"/>
                    <a:pt x="860995" y="93608"/>
                    <a:pt x="866412" y="90036"/>
                  </a:cubicBezTo>
                  <a:cubicBezTo>
                    <a:pt x="869460" y="87978"/>
                    <a:pt x="872191" y="85492"/>
                    <a:pt x="874530" y="82656"/>
                  </a:cubicBezTo>
                  <a:cubicBezTo>
                    <a:pt x="877755" y="78245"/>
                    <a:pt x="883142" y="75974"/>
                    <a:pt x="888552" y="76752"/>
                  </a:cubicBezTo>
                  <a:lnTo>
                    <a:pt x="912168" y="76752"/>
                  </a:lnTo>
                  <a:lnTo>
                    <a:pt x="918072" y="76752"/>
                  </a:lnTo>
                  <a:lnTo>
                    <a:pt x="918072" y="76752"/>
                  </a:lnTo>
                  <a:lnTo>
                    <a:pt x="922500" y="76752"/>
                  </a:lnTo>
                  <a:close/>
                  <a:moveTo>
                    <a:pt x="833202" y="141696"/>
                  </a:moveTo>
                  <a:cubicBezTo>
                    <a:pt x="832412" y="152411"/>
                    <a:pt x="823276" y="160573"/>
                    <a:pt x="812538" y="160146"/>
                  </a:cubicBezTo>
                  <a:cubicBezTo>
                    <a:pt x="807165" y="160211"/>
                    <a:pt x="801940" y="158382"/>
                    <a:pt x="797778" y="154980"/>
                  </a:cubicBezTo>
                  <a:cubicBezTo>
                    <a:pt x="786819" y="146566"/>
                    <a:pt x="773195" y="142374"/>
                    <a:pt x="759402" y="143172"/>
                  </a:cubicBezTo>
                  <a:lnTo>
                    <a:pt x="754974" y="143172"/>
                  </a:lnTo>
                  <a:lnTo>
                    <a:pt x="754974" y="143172"/>
                  </a:lnTo>
                  <a:lnTo>
                    <a:pt x="750546" y="143172"/>
                  </a:lnTo>
                  <a:lnTo>
                    <a:pt x="750546" y="143172"/>
                  </a:lnTo>
                  <a:lnTo>
                    <a:pt x="750546" y="143172"/>
                  </a:lnTo>
                  <a:cubicBezTo>
                    <a:pt x="747505" y="146164"/>
                    <a:pt x="745011" y="149660"/>
                    <a:pt x="743166" y="153504"/>
                  </a:cubicBezTo>
                  <a:cubicBezTo>
                    <a:pt x="731358" y="177858"/>
                    <a:pt x="721764" y="192618"/>
                    <a:pt x="693720" y="184500"/>
                  </a:cubicBezTo>
                  <a:cubicBezTo>
                    <a:pt x="681351" y="181635"/>
                    <a:pt x="668480" y="186607"/>
                    <a:pt x="661248" y="197046"/>
                  </a:cubicBezTo>
                  <a:cubicBezTo>
                    <a:pt x="656820" y="202950"/>
                    <a:pt x="650178" y="202212"/>
                    <a:pt x="641322" y="200736"/>
                  </a:cubicBezTo>
                  <a:cubicBezTo>
                    <a:pt x="637639" y="200389"/>
                    <a:pt x="633935" y="200389"/>
                    <a:pt x="630252" y="200736"/>
                  </a:cubicBezTo>
                  <a:cubicBezTo>
                    <a:pt x="633957" y="199972"/>
                    <a:pt x="637477" y="198466"/>
                    <a:pt x="640584" y="196308"/>
                  </a:cubicBezTo>
                  <a:cubicBezTo>
                    <a:pt x="644953" y="195272"/>
                    <a:pt x="649499" y="195272"/>
                    <a:pt x="653868" y="196308"/>
                  </a:cubicBezTo>
                  <a:cubicBezTo>
                    <a:pt x="660038" y="196186"/>
                    <a:pt x="665543" y="192417"/>
                    <a:pt x="667890" y="186714"/>
                  </a:cubicBezTo>
                  <a:cubicBezTo>
                    <a:pt x="667300" y="185273"/>
                    <a:pt x="666805" y="183794"/>
                    <a:pt x="666414" y="182286"/>
                  </a:cubicBezTo>
                  <a:lnTo>
                    <a:pt x="666414" y="182286"/>
                  </a:lnTo>
                  <a:cubicBezTo>
                    <a:pt x="654724" y="184612"/>
                    <a:pt x="642680" y="184612"/>
                    <a:pt x="630990" y="182286"/>
                  </a:cubicBezTo>
                  <a:cubicBezTo>
                    <a:pt x="620894" y="179160"/>
                    <a:pt x="610090" y="179160"/>
                    <a:pt x="599994" y="182286"/>
                  </a:cubicBezTo>
                  <a:lnTo>
                    <a:pt x="599994" y="182286"/>
                  </a:lnTo>
                  <a:cubicBezTo>
                    <a:pt x="606983" y="174615"/>
                    <a:pt x="616924" y="170314"/>
                    <a:pt x="627300" y="170478"/>
                  </a:cubicBezTo>
                  <a:cubicBezTo>
                    <a:pt x="632392" y="172754"/>
                    <a:pt x="637964" y="173767"/>
                    <a:pt x="643536" y="173430"/>
                  </a:cubicBezTo>
                  <a:lnTo>
                    <a:pt x="643536" y="173430"/>
                  </a:lnTo>
                  <a:lnTo>
                    <a:pt x="643536" y="173430"/>
                  </a:lnTo>
                  <a:cubicBezTo>
                    <a:pt x="632230" y="172656"/>
                    <a:pt x="621197" y="169646"/>
                    <a:pt x="611064" y="164574"/>
                  </a:cubicBezTo>
                  <a:cubicBezTo>
                    <a:pt x="602208" y="164574"/>
                    <a:pt x="595566" y="157932"/>
                    <a:pt x="588924" y="164574"/>
                  </a:cubicBezTo>
                  <a:cubicBezTo>
                    <a:pt x="582865" y="169235"/>
                    <a:pt x="578046" y="175319"/>
                    <a:pt x="574902" y="182286"/>
                  </a:cubicBezTo>
                  <a:cubicBezTo>
                    <a:pt x="568260" y="196308"/>
                    <a:pt x="560142" y="211068"/>
                    <a:pt x="525456" y="208854"/>
                  </a:cubicBezTo>
                  <a:cubicBezTo>
                    <a:pt x="505493" y="205554"/>
                    <a:pt x="485117" y="211531"/>
                    <a:pt x="470106" y="225090"/>
                  </a:cubicBezTo>
                  <a:cubicBezTo>
                    <a:pt x="478342" y="202909"/>
                    <a:pt x="500416" y="188997"/>
                    <a:pt x="523980" y="191142"/>
                  </a:cubicBezTo>
                  <a:cubicBezTo>
                    <a:pt x="534445" y="193086"/>
                    <a:pt x="545197" y="189777"/>
                    <a:pt x="552762" y="182286"/>
                  </a:cubicBezTo>
                  <a:cubicBezTo>
                    <a:pt x="562061" y="174242"/>
                    <a:pt x="570031" y="164777"/>
                    <a:pt x="576378" y="154242"/>
                  </a:cubicBezTo>
                  <a:cubicBezTo>
                    <a:pt x="578083" y="151311"/>
                    <a:pt x="580666" y="148989"/>
                    <a:pt x="583758" y="147600"/>
                  </a:cubicBezTo>
                  <a:lnTo>
                    <a:pt x="583758" y="147600"/>
                  </a:lnTo>
                  <a:cubicBezTo>
                    <a:pt x="593352" y="147584"/>
                    <a:pt x="602784" y="150132"/>
                    <a:pt x="611064" y="154980"/>
                  </a:cubicBezTo>
                  <a:cubicBezTo>
                    <a:pt x="621027" y="159578"/>
                    <a:pt x="631824" y="162091"/>
                    <a:pt x="642798" y="162360"/>
                  </a:cubicBezTo>
                  <a:cubicBezTo>
                    <a:pt x="648916" y="162651"/>
                    <a:pt x="655012" y="161381"/>
                    <a:pt x="660510" y="158670"/>
                  </a:cubicBezTo>
                  <a:lnTo>
                    <a:pt x="660510" y="158670"/>
                  </a:lnTo>
                  <a:cubicBezTo>
                    <a:pt x="645123" y="164868"/>
                    <a:pt x="627927" y="164868"/>
                    <a:pt x="612540" y="158670"/>
                  </a:cubicBezTo>
                  <a:cubicBezTo>
                    <a:pt x="606385" y="155616"/>
                    <a:pt x="599965" y="153145"/>
                    <a:pt x="593352" y="151290"/>
                  </a:cubicBezTo>
                  <a:cubicBezTo>
                    <a:pt x="602614" y="151036"/>
                    <a:pt x="611795" y="149547"/>
                    <a:pt x="620658" y="146862"/>
                  </a:cubicBezTo>
                  <a:cubicBezTo>
                    <a:pt x="625824" y="146862"/>
                    <a:pt x="630990" y="146862"/>
                    <a:pt x="636894" y="154980"/>
                  </a:cubicBezTo>
                  <a:cubicBezTo>
                    <a:pt x="642798" y="163098"/>
                    <a:pt x="651654" y="166050"/>
                    <a:pt x="660510" y="162360"/>
                  </a:cubicBezTo>
                  <a:cubicBezTo>
                    <a:pt x="651654" y="162360"/>
                    <a:pt x="645012" y="162360"/>
                    <a:pt x="637632" y="154242"/>
                  </a:cubicBezTo>
                  <a:cubicBezTo>
                    <a:pt x="630252" y="146124"/>
                    <a:pt x="625824" y="144648"/>
                    <a:pt x="619920" y="146124"/>
                  </a:cubicBezTo>
                  <a:cubicBezTo>
                    <a:pt x="614016" y="147600"/>
                    <a:pt x="586710" y="154980"/>
                    <a:pt x="576378" y="146124"/>
                  </a:cubicBezTo>
                  <a:cubicBezTo>
                    <a:pt x="583928" y="147655"/>
                    <a:pt x="591706" y="147655"/>
                    <a:pt x="599256" y="146124"/>
                  </a:cubicBezTo>
                  <a:cubicBezTo>
                    <a:pt x="611330" y="140069"/>
                    <a:pt x="625558" y="140069"/>
                    <a:pt x="637632" y="146124"/>
                  </a:cubicBezTo>
                  <a:cubicBezTo>
                    <a:pt x="645315" y="151032"/>
                    <a:pt x="654362" y="153359"/>
                    <a:pt x="663462" y="152766"/>
                  </a:cubicBezTo>
                  <a:cubicBezTo>
                    <a:pt x="654473" y="142800"/>
                    <a:pt x="642119" y="136495"/>
                    <a:pt x="628776" y="135054"/>
                  </a:cubicBezTo>
                  <a:cubicBezTo>
                    <a:pt x="619182" y="135054"/>
                    <a:pt x="611802" y="135054"/>
                    <a:pt x="609588" y="122508"/>
                  </a:cubicBezTo>
                  <a:lnTo>
                    <a:pt x="614016" y="122508"/>
                  </a:lnTo>
                  <a:lnTo>
                    <a:pt x="614016" y="122508"/>
                  </a:lnTo>
                  <a:cubicBezTo>
                    <a:pt x="620355" y="123742"/>
                    <a:pt x="626865" y="123742"/>
                    <a:pt x="633204" y="122508"/>
                  </a:cubicBezTo>
                  <a:cubicBezTo>
                    <a:pt x="647329" y="121117"/>
                    <a:pt x="661204" y="126945"/>
                    <a:pt x="670104" y="138006"/>
                  </a:cubicBezTo>
                  <a:lnTo>
                    <a:pt x="670104" y="138006"/>
                  </a:lnTo>
                  <a:cubicBezTo>
                    <a:pt x="664503" y="142095"/>
                    <a:pt x="661425" y="148804"/>
                    <a:pt x="661986" y="155718"/>
                  </a:cubicBezTo>
                  <a:cubicBezTo>
                    <a:pt x="663167" y="171330"/>
                    <a:pt x="676613" y="183133"/>
                    <a:pt x="692244" y="182286"/>
                  </a:cubicBezTo>
                  <a:cubicBezTo>
                    <a:pt x="706775" y="184339"/>
                    <a:pt x="720214" y="174226"/>
                    <a:pt x="722266" y="159697"/>
                  </a:cubicBezTo>
                  <a:cubicBezTo>
                    <a:pt x="722384" y="158867"/>
                    <a:pt x="722465" y="158032"/>
                    <a:pt x="722502" y="157194"/>
                  </a:cubicBezTo>
                  <a:cubicBezTo>
                    <a:pt x="720967" y="141782"/>
                    <a:pt x="707225" y="130534"/>
                    <a:pt x="691816" y="132070"/>
                  </a:cubicBezTo>
                  <a:cubicBezTo>
                    <a:pt x="691713" y="132080"/>
                    <a:pt x="691609" y="132091"/>
                    <a:pt x="691506" y="132102"/>
                  </a:cubicBezTo>
                  <a:cubicBezTo>
                    <a:pt x="684030" y="131780"/>
                    <a:pt x="676613" y="133571"/>
                    <a:pt x="670104" y="137268"/>
                  </a:cubicBezTo>
                  <a:cubicBezTo>
                    <a:pt x="665765" y="130285"/>
                    <a:pt x="658886" y="125259"/>
                    <a:pt x="650916" y="123246"/>
                  </a:cubicBezTo>
                  <a:lnTo>
                    <a:pt x="650916" y="123246"/>
                  </a:lnTo>
                  <a:cubicBezTo>
                    <a:pt x="649425" y="121012"/>
                    <a:pt x="649425" y="118100"/>
                    <a:pt x="650916" y="115866"/>
                  </a:cubicBezTo>
                  <a:cubicBezTo>
                    <a:pt x="650916" y="115866"/>
                    <a:pt x="655344" y="112176"/>
                    <a:pt x="660510" y="115866"/>
                  </a:cubicBezTo>
                  <a:cubicBezTo>
                    <a:pt x="653868" y="115866"/>
                    <a:pt x="650916" y="115866"/>
                    <a:pt x="650178" y="115866"/>
                  </a:cubicBezTo>
                  <a:cubicBezTo>
                    <a:pt x="648554" y="118329"/>
                    <a:pt x="648554" y="121521"/>
                    <a:pt x="650178" y="123984"/>
                  </a:cubicBezTo>
                  <a:lnTo>
                    <a:pt x="633204" y="123984"/>
                  </a:lnTo>
                  <a:cubicBezTo>
                    <a:pt x="626865" y="125218"/>
                    <a:pt x="620355" y="125218"/>
                    <a:pt x="614016" y="123984"/>
                  </a:cubicBezTo>
                  <a:lnTo>
                    <a:pt x="614016" y="119556"/>
                  </a:lnTo>
                  <a:cubicBezTo>
                    <a:pt x="614813" y="117925"/>
                    <a:pt x="614813" y="116021"/>
                    <a:pt x="614016" y="114390"/>
                  </a:cubicBezTo>
                  <a:cubicBezTo>
                    <a:pt x="614710" y="116042"/>
                    <a:pt x="614710" y="117904"/>
                    <a:pt x="614016" y="119556"/>
                  </a:cubicBezTo>
                  <a:lnTo>
                    <a:pt x="614016" y="123246"/>
                  </a:lnTo>
                  <a:lnTo>
                    <a:pt x="610326" y="123246"/>
                  </a:lnTo>
                  <a:cubicBezTo>
                    <a:pt x="610326" y="133578"/>
                    <a:pt x="619920" y="135054"/>
                    <a:pt x="629514" y="136530"/>
                  </a:cubicBezTo>
                  <a:cubicBezTo>
                    <a:pt x="642414" y="137686"/>
                    <a:pt x="654466" y="143449"/>
                    <a:pt x="663462" y="152766"/>
                  </a:cubicBezTo>
                  <a:cubicBezTo>
                    <a:pt x="654827" y="153362"/>
                    <a:pt x="646244" y="151021"/>
                    <a:pt x="639108" y="146124"/>
                  </a:cubicBezTo>
                  <a:cubicBezTo>
                    <a:pt x="626525" y="140036"/>
                    <a:pt x="611839" y="140036"/>
                    <a:pt x="599256" y="146124"/>
                  </a:cubicBezTo>
                  <a:cubicBezTo>
                    <a:pt x="591913" y="148802"/>
                    <a:pt x="584193" y="150297"/>
                    <a:pt x="576378" y="150552"/>
                  </a:cubicBezTo>
                  <a:cubicBezTo>
                    <a:pt x="579278" y="153067"/>
                    <a:pt x="582887" y="154615"/>
                    <a:pt x="586710" y="154980"/>
                  </a:cubicBezTo>
                  <a:lnTo>
                    <a:pt x="586710" y="154980"/>
                  </a:lnTo>
                  <a:cubicBezTo>
                    <a:pt x="571950" y="149814"/>
                    <a:pt x="564570" y="143910"/>
                    <a:pt x="565308" y="138006"/>
                  </a:cubicBezTo>
                  <a:cubicBezTo>
                    <a:pt x="566046" y="132102"/>
                    <a:pt x="587448" y="120294"/>
                    <a:pt x="613278" y="118080"/>
                  </a:cubicBezTo>
                  <a:cubicBezTo>
                    <a:pt x="610392" y="116160"/>
                    <a:pt x="607116" y="114901"/>
                    <a:pt x="603684" y="114390"/>
                  </a:cubicBezTo>
                  <a:cubicBezTo>
                    <a:pt x="598518" y="114390"/>
                    <a:pt x="595566" y="114390"/>
                    <a:pt x="596304" y="107748"/>
                  </a:cubicBezTo>
                  <a:cubicBezTo>
                    <a:pt x="597042" y="101106"/>
                    <a:pt x="601470" y="98892"/>
                    <a:pt x="609588" y="98892"/>
                  </a:cubicBezTo>
                  <a:cubicBezTo>
                    <a:pt x="613677" y="99044"/>
                    <a:pt x="617588" y="100609"/>
                    <a:pt x="620658" y="103320"/>
                  </a:cubicBezTo>
                  <a:lnTo>
                    <a:pt x="620658" y="103320"/>
                  </a:lnTo>
                  <a:cubicBezTo>
                    <a:pt x="616894" y="101677"/>
                    <a:pt x="612614" y="101677"/>
                    <a:pt x="608850" y="103320"/>
                  </a:cubicBezTo>
                  <a:lnTo>
                    <a:pt x="608850" y="103320"/>
                  </a:lnTo>
                  <a:cubicBezTo>
                    <a:pt x="615817" y="93539"/>
                    <a:pt x="627101" y="87758"/>
                    <a:pt x="639108" y="87822"/>
                  </a:cubicBezTo>
                  <a:lnTo>
                    <a:pt x="651654" y="87822"/>
                  </a:lnTo>
                  <a:cubicBezTo>
                    <a:pt x="662075" y="90386"/>
                    <a:pt x="672967" y="90386"/>
                    <a:pt x="683388" y="87822"/>
                  </a:cubicBezTo>
                  <a:cubicBezTo>
                    <a:pt x="691676" y="84497"/>
                    <a:pt x="700930" y="84497"/>
                    <a:pt x="709218" y="87822"/>
                  </a:cubicBezTo>
                  <a:lnTo>
                    <a:pt x="709218" y="87822"/>
                  </a:lnTo>
                  <a:cubicBezTo>
                    <a:pt x="713432" y="90099"/>
                    <a:pt x="717388" y="92820"/>
                    <a:pt x="721026" y="95940"/>
                  </a:cubicBezTo>
                  <a:cubicBezTo>
                    <a:pt x="728391" y="102615"/>
                    <a:pt x="737705" y="106753"/>
                    <a:pt x="747594" y="107748"/>
                  </a:cubicBezTo>
                  <a:cubicBezTo>
                    <a:pt x="753719" y="108507"/>
                    <a:pt x="759557" y="110792"/>
                    <a:pt x="764568" y="114390"/>
                  </a:cubicBezTo>
                  <a:cubicBezTo>
                    <a:pt x="771350" y="119688"/>
                    <a:pt x="779594" y="122779"/>
                    <a:pt x="788184" y="123246"/>
                  </a:cubicBezTo>
                  <a:cubicBezTo>
                    <a:pt x="794996" y="123051"/>
                    <a:pt x="801630" y="121011"/>
                    <a:pt x="807372" y="117342"/>
                  </a:cubicBezTo>
                  <a:lnTo>
                    <a:pt x="807372" y="117342"/>
                  </a:lnTo>
                  <a:cubicBezTo>
                    <a:pt x="816228" y="112914"/>
                    <a:pt x="822132" y="112914"/>
                    <a:pt x="825084" y="117342"/>
                  </a:cubicBezTo>
                  <a:lnTo>
                    <a:pt x="825084" y="117342"/>
                  </a:lnTo>
                  <a:cubicBezTo>
                    <a:pt x="825601" y="119025"/>
                    <a:pt x="825601" y="120825"/>
                    <a:pt x="825084" y="122508"/>
                  </a:cubicBezTo>
                  <a:cubicBezTo>
                    <a:pt x="825084" y="126936"/>
                    <a:pt x="821394" y="129888"/>
                    <a:pt x="817704" y="132840"/>
                  </a:cubicBezTo>
                  <a:cubicBezTo>
                    <a:pt x="811933" y="136703"/>
                    <a:pt x="808154" y="142912"/>
                    <a:pt x="807372" y="149814"/>
                  </a:cubicBezTo>
                  <a:cubicBezTo>
                    <a:pt x="807372" y="154980"/>
                    <a:pt x="807372" y="158670"/>
                    <a:pt x="807372" y="160146"/>
                  </a:cubicBezTo>
                  <a:cubicBezTo>
                    <a:pt x="807372" y="161622"/>
                    <a:pt x="807372" y="160146"/>
                    <a:pt x="807372" y="160146"/>
                  </a:cubicBezTo>
                  <a:cubicBezTo>
                    <a:pt x="807372" y="160146"/>
                    <a:pt x="802944" y="160146"/>
                    <a:pt x="801468" y="154980"/>
                  </a:cubicBezTo>
                  <a:cubicBezTo>
                    <a:pt x="799623" y="150488"/>
                    <a:pt x="799623" y="145450"/>
                    <a:pt x="801468" y="140958"/>
                  </a:cubicBezTo>
                  <a:cubicBezTo>
                    <a:pt x="798974" y="145562"/>
                    <a:pt x="798974" y="151114"/>
                    <a:pt x="801468" y="155718"/>
                  </a:cubicBezTo>
                  <a:cubicBezTo>
                    <a:pt x="802678" y="158587"/>
                    <a:pt x="805121" y="160756"/>
                    <a:pt x="808110" y="161622"/>
                  </a:cubicBezTo>
                  <a:lnTo>
                    <a:pt x="808110" y="161622"/>
                  </a:lnTo>
                  <a:cubicBezTo>
                    <a:pt x="814988" y="162480"/>
                    <a:pt x="821254" y="157600"/>
                    <a:pt x="822110" y="150725"/>
                  </a:cubicBezTo>
                  <a:cubicBezTo>
                    <a:pt x="822117" y="150667"/>
                    <a:pt x="822125" y="150610"/>
                    <a:pt x="822132" y="150552"/>
                  </a:cubicBezTo>
                  <a:cubicBezTo>
                    <a:pt x="822981" y="146565"/>
                    <a:pt x="820427" y="142647"/>
                    <a:pt x="816442" y="141802"/>
                  </a:cubicBezTo>
                  <a:cubicBezTo>
                    <a:pt x="815645" y="141633"/>
                    <a:pt x="814826" y="141596"/>
                    <a:pt x="814014" y="141696"/>
                  </a:cubicBezTo>
                  <a:cubicBezTo>
                    <a:pt x="816132" y="138254"/>
                    <a:pt x="818885" y="135248"/>
                    <a:pt x="822132" y="132840"/>
                  </a:cubicBezTo>
                  <a:cubicBezTo>
                    <a:pt x="829409" y="130199"/>
                    <a:pt x="833173" y="122156"/>
                    <a:pt x="830530" y="114876"/>
                  </a:cubicBezTo>
                  <a:cubicBezTo>
                    <a:pt x="829608" y="112337"/>
                    <a:pt x="827977" y="110118"/>
                    <a:pt x="825822" y="108486"/>
                  </a:cubicBezTo>
                  <a:cubicBezTo>
                    <a:pt x="826228" y="106788"/>
                    <a:pt x="826228" y="105018"/>
                    <a:pt x="825822" y="103320"/>
                  </a:cubicBezTo>
                  <a:cubicBezTo>
                    <a:pt x="838368" y="97416"/>
                    <a:pt x="845748" y="103320"/>
                    <a:pt x="850176" y="109962"/>
                  </a:cubicBezTo>
                  <a:cubicBezTo>
                    <a:pt x="854604" y="116604"/>
                    <a:pt x="850176" y="118080"/>
                    <a:pt x="850176" y="121770"/>
                  </a:cubicBezTo>
                  <a:cubicBezTo>
                    <a:pt x="841372" y="126459"/>
                    <a:pt x="835136" y="134859"/>
                    <a:pt x="833202" y="144648"/>
                  </a:cubicBezTo>
                  <a:close/>
                  <a:moveTo>
                    <a:pt x="795564" y="236898"/>
                  </a:moveTo>
                  <a:cubicBezTo>
                    <a:pt x="795298" y="241872"/>
                    <a:pt x="792110" y="246217"/>
                    <a:pt x="787446" y="247968"/>
                  </a:cubicBezTo>
                  <a:cubicBezTo>
                    <a:pt x="787446" y="243540"/>
                    <a:pt x="787446" y="239850"/>
                    <a:pt x="787446" y="236898"/>
                  </a:cubicBezTo>
                  <a:cubicBezTo>
                    <a:pt x="787446" y="233946"/>
                    <a:pt x="781542" y="230994"/>
                    <a:pt x="783018" y="225828"/>
                  </a:cubicBezTo>
                  <a:cubicBezTo>
                    <a:pt x="786605" y="227065"/>
                    <a:pt x="790501" y="227065"/>
                    <a:pt x="794088" y="225828"/>
                  </a:cubicBezTo>
                  <a:cubicBezTo>
                    <a:pt x="796922" y="229950"/>
                    <a:pt x="797483" y="235228"/>
                    <a:pt x="795564" y="239850"/>
                  </a:cubicBezTo>
                  <a:close/>
                  <a:moveTo>
                    <a:pt x="771210" y="256086"/>
                  </a:moveTo>
                  <a:cubicBezTo>
                    <a:pt x="766937" y="254814"/>
                    <a:pt x="763963" y="250947"/>
                    <a:pt x="763830" y="246492"/>
                  </a:cubicBezTo>
                  <a:cubicBezTo>
                    <a:pt x="763181" y="241170"/>
                    <a:pt x="764782" y="235817"/>
                    <a:pt x="768258" y="231732"/>
                  </a:cubicBezTo>
                  <a:lnTo>
                    <a:pt x="778590" y="231732"/>
                  </a:lnTo>
                  <a:cubicBezTo>
                    <a:pt x="777852" y="233630"/>
                    <a:pt x="777852" y="235738"/>
                    <a:pt x="778590" y="237636"/>
                  </a:cubicBezTo>
                  <a:lnTo>
                    <a:pt x="774900" y="242064"/>
                  </a:lnTo>
                  <a:cubicBezTo>
                    <a:pt x="771948" y="242802"/>
                    <a:pt x="768258" y="247230"/>
                    <a:pt x="771210" y="256086"/>
                  </a:cubicBezTo>
                  <a:close/>
                  <a:moveTo>
                    <a:pt x="791136" y="224352"/>
                  </a:moveTo>
                  <a:cubicBezTo>
                    <a:pt x="786811" y="225711"/>
                    <a:pt x="782177" y="225711"/>
                    <a:pt x="777852" y="224352"/>
                  </a:cubicBezTo>
                  <a:cubicBezTo>
                    <a:pt x="768819" y="224308"/>
                    <a:pt x="760133" y="220885"/>
                    <a:pt x="753498" y="214758"/>
                  </a:cubicBezTo>
                  <a:cubicBezTo>
                    <a:pt x="744701" y="203301"/>
                    <a:pt x="731675" y="195856"/>
                    <a:pt x="717336" y="194094"/>
                  </a:cubicBezTo>
                  <a:cubicBezTo>
                    <a:pt x="721897" y="190834"/>
                    <a:pt x="725882" y="186845"/>
                    <a:pt x="729144" y="182286"/>
                  </a:cubicBezTo>
                  <a:cubicBezTo>
                    <a:pt x="736354" y="184717"/>
                    <a:pt x="742915" y="188755"/>
                    <a:pt x="748332" y="194094"/>
                  </a:cubicBezTo>
                  <a:cubicBezTo>
                    <a:pt x="751941" y="196970"/>
                    <a:pt x="756288" y="198761"/>
                    <a:pt x="760878" y="199260"/>
                  </a:cubicBezTo>
                  <a:lnTo>
                    <a:pt x="768258" y="199260"/>
                  </a:lnTo>
                  <a:cubicBezTo>
                    <a:pt x="767173" y="202870"/>
                    <a:pt x="767173" y="206720"/>
                    <a:pt x="768258" y="210330"/>
                  </a:cubicBezTo>
                  <a:lnTo>
                    <a:pt x="768258" y="210330"/>
                  </a:lnTo>
                  <a:lnTo>
                    <a:pt x="772686" y="202212"/>
                  </a:lnTo>
                  <a:lnTo>
                    <a:pt x="772686" y="202212"/>
                  </a:lnTo>
                  <a:cubicBezTo>
                    <a:pt x="772686" y="202212"/>
                    <a:pt x="772686" y="202212"/>
                    <a:pt x="768258" y="205902"/>
                  </a:cubicBezTo>
                  <a:cubicBezTo>
                    <a:pt x="766686" y="208906"/>
                    <a:pt x="766686" y="212492"/>
                    <a:pt x="768258" y="215496"/>
                  </a:cubicBezTo>
                  <a:cubicBezTo>
                    <a:pt x="767107" y="212656"/>
                    <a:pt x="767107" y="209481"/>
                    <a:pt x="768258" y="206640"/>
                  </a:cubicBezTo>
                  <a:cubicBezTo>
                    <a:pt x="767808" y="205199"/>
                    <a:pt x="767808" y="203653"/>
                    <a:pt x="768258" y="202212"/>
                  </a:cubicBezTo>
                  <a:lnTo>
                    <a:pt x="768258" y="202212"/>
                  </a:lnTo>
                  <a:cubicBezTo>
                    <a:pt x="777852" y="202212"/>
                    <a:pt x="784494" y="202212"/>
                    <a:pt x="787446" y="208116"/>
                  </a:cubicBezTo>
                  <a:cubicBezTo>
                    <a:pt x="792605" y="211814"/>
                    <a:pt x="794191" y="218786"/>
                    <a:pt x="791136" y="224352"/>
                  </a:cubicBezTo>
                  <a:close/>
                  <a:moveTo>
                    <a:pt x="786708" y="182286"/>
                  </a:moveTo>
                  <a:cubicBezTo>
                    <a:pt x="783955" y="183207"/>
                    <a:pt x="781439" y="184718"/>
                    <a:pt x="779328" y="186714"/>
                  </a:cubicBezTo>
                  <a:cubicBezTo>
                    <a:pt x="764347" y="181392"/>
                    <a:pt x="749070" y="176957"/>
                    <a:pt x="733572" y="173430"/>
                  </a:cubicBezTo>
                  <a:cubicBezTo>
                    <a:pt x="733572" y="173430"/>
                    <a:pt x="733572" y="168264"/>
                    <a:pt x="733572" y="166050"/>
                  </a:cubicBezTo>
                  <a:cubicBezTo>
                    <a:pt x="751911" y="169130"/>
                    <a:pt x="769778" y="174588"/>
                    <a:pt x="786708" y="182286"/>
                  </a:cubicBezTo>
                  <a:close/>
                  <a:moveTo>
                    <a:pt x="763830" y="189666"/>
                  </a:moveTo>
                  <a:cubicBezTo>
                    <a:pt x="760140" y="189666"/>
                    <a:pt x="757188" y="183762"/>
                    <a:pt x="753498" y="183762"/>
                  </a:cubicBezTo>
                  <a:cubicBezTo>
                    <a:pt x="751823" y="184324"/>
                    <a:pt x="750007" y="184324"/>
                    <a:pt x="748332" y="183762"/>
                  </a:cubicBezTo>
                  <a:lnTo>
                    <a:pt x="743904" y="179334"/>
                  </a:lnTo>
                  <a:lnTo>
                    <a:pt x="743904" y="179334"/>
                  </a:lnTo>
                  <a:lnTo>
                    <a:pt x="752022" y="179334"/>
                  </a:lnTo>
                  <a:lnTo>
                    <a:pt x="778590" y="186714"/>
                  </a:lnTo>
                  <a:lnTo>
                    <a:pt x="771210" y="194832"/>
                  </a:lnTo>
                  <a:close/>
                  <a:moveTo>
                    <a:pt x="742428" y="176382"/>
                  </a:moveTo>
                  <a:lnTo>
                    <a:pt x="742428" y="176382"/>
                  </a:lnTo>
                  <a:cubicBezTo>
                    <a:pt x="746118" y="176382"/>
                    <a:pt x="749070" y="183762"/>
                    <a:pt x="752760" y="183762"/>
                  </a:cubicBezTo>
                  <a:cubicBezTo>
                    <a:pt x="756450" y="183762"/>
                    <a:pt x="759402" y="183762"/>
                    <a:pt x="762354" y="188928"/>
                  </a:cubicBezTo>
                  <a:lnTo>
                    <a:pt x="770472" y="194832"/>
                  </a:lnTo>
                  <a:lnTo>
                    <a:pt x="770472" y="199260"/>
                  </a:lnTo>
                  <a:lnTo>
                    <a:pt x="763092" y="199260"/>
                  </a:lnTo>
                  <a:cubicBezTo>
                    <a:pt x="758531" y="198653"/>
                    <a:pt x="754214" y="196873"/>
                    <a:pt x="750546" y="194094"/>
                  </a:cubicBezTo>
                  <a:cubicBezTo>
                    <a:pt x="744635" y="188259"/>
                    <a:pt x="737232" y="184173"/>
                    <a:pt x="729144" y="182286"/>
                  </a:cubicBezTo>
                  <a:lnTo>
                    <a:pt x="733572" y="175644"/>
                  </a:lnTo>
                  <a:close/>
                  <a:moveTo>
                    <a:pt x="791136" y="154980"/>
                  </a:moveTo>
                  <a:cubicBezTo>
                    <a:pt x="791136" y="154980"/>
                    <a:pt x="791136" y="154980"/>
                    <a:pt x="791136" y="154980"/>
                  </a:cubicBezTo>
                  <a:lnTo>
                    <a:pt x="799992" y="160146"/>
                  </a:lnTo>
                  <a:cubicBezTo>
                    <a:pt x="801424" y="160652"/>
                    <a:pt x="802988" y="160652"/>
                    <a:pt x="804420" y="160146"/>
                  </a:cubicBezTo>
                  <a:cubicBezTo>
                    <a:pt x="799343" y="163308"/>
                    <a:pt x="793424" y="164852"/>
                    <a:pt x="787446" y="164574"/>
                  </a:cubicBezTo>
                  <a:cubicBezTo>
                    <a:pt x="790295" y="162258"/>
                    <a:pt x="791697" y="158607"/>
                    <a:pt x="791136" y="154980"/>
                  </a:cubicBezTo>
                  <a:close/>
                  <a:moveTo>
                    <a:pt x="766782" y="161622"/>
                  </a:moveTo>
                  <a:cubicBezTo>
                    <a:pt x="769033" y="156959"/>
                    <a:pt x="769033" y="151525"/>
                    <a:pt x="766782" y="146862"/>
                  </a:cubicBezTo>
                  <a:cubicBezTo>
                    <a:pt x="771402" y="145841"/>
                    <a:pt x="776184" y="145841"/>
                    <a:pt x="780804" y="146862"/>
                  </a:cubicBezTo>
                  <a:cubicBezTo>
                    <a:pt x="777808" y="150487"/>
                    <a:pt x="774605" y="153937"/>
                    <a:pt x="771210" y="157194"/>
                  </a:cubicBezTo>
                  <a:lnTo>
                    <a:pt x="771210" y="157194"/>
                  </a:lnTo>
                  <a:close/>
                  <a:moveTo>
                    <a:pt x="766782" y="146862"/>
                  </a:moveTo>
                  <a:cubicBezTo>
                    <a:pt x="767203" y="150540"/>
                    <a:pt x="767203" y="154254"/>
                    <a:pt x="766782" y="157932"/>
                  </a:cubicBezTo>
                  <a:cubicBezTo>
                    <a:pt x="767062" y="159146"/>
                    <a:pt x="767062" y="160408"/>
                    <a:pt x="766782" y="161622"/>
                  </a:cubicBezTo>
                  <a:lnTo>
                    <a:pt x="766782" y="161622"/>
                  </a:lnTo>
                  <a:cubicBezTo>
                    <a:pt x="771690" y="157941"/>
                    <a:pt x="775933" y="153448"/>
                    <a:pt x="779328" y="148338"/>
                  </a:cubicBezTo>
                  <a:lnTo>
                    <a:pt x="791136" y="152766"/>
                  </a:lnTo>
                  <a:lnTo>
                    <a:pt x="791136" y="157932"/>
                  </a:lnTo>
                  <a:cubicBezTo>
                    <a:pt x="790634" y="161053"/>
                    <a:pt x="788730" y="163772"/>
                    <a:pt x="785970" y="165312"/>
                  </a:cubicBezTo>
                  <a:lnTo>
                    <a:pt x="785970" y="165312"/>
                  </a:lnTo>
                  <a:cubicBezTo>
                    <a:pt x="792671" y="165908"/>
                    <a:pt x="799394" y="164357"/>
                    <a:pt x="805158" y="160884"/>
                  </a:cubicBezTo>
                  <a:lnTo>
                    <a:pt x="805158" y="160884"/>
                  </a:lnTo>
                  <a:cubicBezTo>
                    <a:pt x="804892" y="162843"/>
                    <a:pt x="804892" y="164829"/>
                    <a:pt x="805158" y="166788"/>
                  </a:cubicBezTo>
                  <a:cubicBezTo>
                    <a:pt x="804140" y="174358"/>
                    <a:pt x="798568" y="180521"/>
                    <a:pt x="791136" y="182286"/>
                  </a:cubicBezTo>
                  <a:lnTo>
                    <a:pt x="791136" y="182286"/>
                  </a:lnTo>
                  <a:lnTo>
                    <a:pt x="767520" y="172692"/>
                  </a:lnTo>
                  <a:cubicBezTo>
                    <a:pt x="758826" y="169865"/>
                    <a:pt x="749948" y="167645"/>
                    <a:pt x="740952" y="166050"/>
                  </a:cubicBezTo>
                  <a:lnTo>
                    <a:pt x="740952" y="166050"/>
                  </a:lnTo>
                  <a:cubicBezTo>
                    <a:pt x="743823" y="155795"/>
                    <a:pt x="752531" y="148244"/>
                    <a:pt x="763092" y="146862"/>
                  </a:cubicBezTo>
                  <a:close/>
                  <a:moveTo>
                    <a:pt x="778590" y="205164"/>
                  </a:moveTo>
                  <a:lnTo>
                    <a:pt x="778590" y="205164"/>
                  </a:lnTo>
                  <a:lnTo>
                    <a:pt x="778590" y="205164"/>
                  </a:lnTo>
                  <a:lnTo>
                    <a:pt x="783756" y="199260"/>
                  </a:lnTo>
                  <a:cubicBezTo>
                    <a:pt x="788619" y="200718"/>
                    <a:pt x="792804" y="203857"/>
                    <a:pt x="795564" y="208116"/>
                  </a:cubicBezTo>
                  <a:cubicBezTo>
                    <a:pt x="790302" y="202248"/>
                    <a:pt x="781594" y="201003"/>
                    <a:pt x="774900" y="205164"/>
                  </a:cubicBezTo>
                  <a:close/>
                  <a:moveTo>
                    <a:pt x="771948" y="210330"/>
                  </a:moveTo>
                  <a:cubicBezTo>
                    <a:pt x="771948" y="199998"/>
                    <a:pt x="779328" y="186714"/>
                    <a:pt x="794088" y="180810"/>
                  </a:cubicBezTo>
                  <a:cubicBezTo>
                    <a:pt x="800029" y="179310"/>
                    <a:pt x="804774" y="174844"/>
                    <a:pt x="806634" y="169002"/>
                  </a:cubicBezTo>
                  <a:cubicBezTo>
                    <a:pt x="806236" y="167054"/>
                    <a:pt x="806236" y="165046"/>
                    <a:pt x="806634" y="163098"/>
                  </a:cubicBezTo>
                  <a:lnTo>
                    <a:pt x="811800" y="163098"/>
                  </a:lnTo>
                  <a:cubicBezTo>
                    <a:pt x="811512" y="167301"/>
                    <a:pt x="809667" y="171247"/>
                    <a:pt x="806634" y="174168"/>
                  </a:cubicBezTo>
                  <a:cubicBezTo>
                    <a:pt x="806250" y="176365"/>
                    <a:pt x="806250" y="178613"/>
                    <a:pt x="806634" y="180810"/>
                  </a:cubicBezTo>
                  <a:cubicBezTo>
                    <a:pt x="803726" y="183761"/>
                    <a:pt x="800191" y="186028"/>
                    <a:pt x="796302" y="187452"/>
                  </a:cubicBezTo>
                  <a:cubicBezTo>
                    <a:pt x="784287" y="191052"/>
                    <a:pt x="774199" y="199283"/>
                    <a:pt x="768258" y="210330"/>
                  </a:cubicBezTo>
                  <a:close/>
                  <a:moveTo>
                    <a:pt x="803682" y="187452"/>
                  </a:moveTo>
                  <a:lnTo>
                    <a:pt x="803682" y="187452"/>
                  </a:lnTo>
                  <a:lnTo>
                    <a:pt x="807372" y="187452"/>
                  </a:lnTo>
                  <a:lnTo>
                    <a:pt x="807372" y="192618"/>
                  </a:lnTo>
                  <a:close/>
                  <a:moveTo>
                    <a:pt x="796302" y="187452"/>
                  </a:moveTo>
                  <a:lnTo>
                    <a:pt x="800730" y="187452"/>
                  </a:lnTo>
                  <a:lnTo>
                    <a:pt x="800730" y="187452"/>
                  </a:lnTo>
                  <a:lnTo>
                    <a:pt x="800730" y="187452"/>
                  </a:lnTo>
                  <a:cubicBezTo>
                    <a:pt x="800405" y="189901"/>
                    <a:pt x="800405" y="192383"/>
                    <a:pt x="800730" y="194832"/>
                  </a:cubicBezTo>
                  <a:lnTo>
                    <a:pt x="800730" y="194832"/>
                  </a:lnTo>
                  <a:lnTo>
                    <a:pt x="791136" y="190404"/>
                  </a:lnTo>
                  <a:close/>
                  <a:moveTo>
                    <a:pt x="671580" y="238374"/>
                  </a:moveTo>
                  <a:cubicBezTo>
                    <a:pt x="682318" y="241062"/>
                    <a:pt x="692207" y="246389"/>
                    <a:pt x="700362" y="253872"/>
                  </a:cubicBezTo>
                  <a:cubicBezTo>
                    <a:pt x="707949" y="258824"/>
                    <a:pt x="716502" y="262095"/>
                    <a:pt x="725454" y="263466"/>
                  </a:cubicBezTo>
                  <a:cubicBezTo>
                    <a:pt x="726251" y="265097"/>
                    <a:pt x="726251" y="267002"/>
                    <a:pt x="725454" y="268632"/>
                  </a:cubicBezTo>
                  <a:cubicBezTo>
                    <a:pt x="725454" y="268632"/>
                    <a:pt x="715122" y="268632"/>
                    <a:pt x="709218" y="268632"/>
                  </a:cubicBezTo>
                  <a:cubicBezTo>
                    <a:pt x="703314" y="268632"/>
                    <a:pt x="701838" y="268632"/>
                    <a:pt x="701838" y="264204"/>
                  </a:cubicBezTo>
                  <a:lnTo>
                    <a:pt x="701838" y="264204"/>
                  </a:lnTo>
                  <a:cubicBezTo>
                    <a:pt x="703617" y="267073"/>
                    <a:pt x="706605" y="268976"/>
                    <a:pt x="709956" y="269370"/>
                  </a:cubicBezTo>
                  <a:lnTo>
                    <a:pt x="709956" y="269370"/>
                  </a:lnTo>
                  <a:cubicBezTo>
                    <a:pt x="707425" y="274653"/>
                    <a:pt x="701727" y="277652"/>
                    <a:pt x="695934" y="276750"/>
                  </a:cubicBezTo>
                  <a:cubicBezTo>
                    <a:pt x="691506" y="276750"/>
                    <a:pt x="687078" y="272322"/>
                    <a:pt x="687816" y="266418"/>
                  </a:cubicBezTo>
                  <a:lnTo>
                    <a:pt x="687816" y="266418"/>
                  </a:lnTo>
                  <a:cubicBezTo>
                    <a:pt x="688613" y="264787"/>
                    <a:pt x="688613" y="262882"/>
                    <a:pt x="687816" y="261252"/>
                  </a:cubicBezTo>
                  <a:cubicBezTo>
                    <a:pt x="687012" y="263642"/>
                    <a:pt x="685454" y="265712"/>
                    <a:pt x="683388" y="267156"/>
                  </a:cubicBezTo>
                  <a:cubicBezTo>
                    <a:pt x="680281" y="268225"/>
                    <a:pt x="676901" y="268225"/>
                    <a:pt x="673794" y="267156"/>
                  </a:cubicBezTo>
                  <a:cubicBezTo>
                    <a:pt x="675639" y="263436"/>
                    <a:pt x="675639" y="259068"/>
                    <a:pt x="673794" y="255348"/>
                  </a:cubicBezTo>
                  <a:cubicBezTo>
                    <a:pt x="676458" y="259642"/>
                    <a:pt x="676458" y="265076"/>
                    <a:pt x="673794" y="269370"/>
                  </a:cubicBezTo>
                  <a:cubicBezTo>
                    <a:pt x="669617" y="271476"/>
                    <a:pt x="664687" y="271476"/>
                    <a:pt x="660510" y="269370"/>
                  </a:cubicBezTo>
                  <a:cubicBezTo>
                    <a:pt x="656030" y="260755"/>
                    <a:pt x="651101" y="252380"/>
                    <a:pt x="645750" y="244278"/>
                  </a:cubicBezTo>
                  <a:lnTo>
                    <a:pt x="645750" y="244278"/>
                  </a:lnTo>
                  <a:lnTo>
                    <a:pt x="651654" y="244278"/>
                  </a:lnTo>
                  <a:cubicBezTo>
                    <a:pt x="657292" y="244420"/>
                    <a:pt x="662599" y="241626"/>
                    <a:pt x="665676" y="236898"/>
                  </a:cubicBezTo>
                  <a:cubicBezTo>
                    <a:pt x="661123" y="242651"/>
                    <a:pt x="653492" y="244999"/>
                    <a:pt x="646488" y="242802"/>
                  </a:cubicBezTo>
                  <a:cubicBezTo>
                    <a:pt x="647883" y="237981"/>
                    <a:pt x="647883" y="232863"/>
                    <a:pt x="646488" y="228042"/>
                  </a:cubicBezTo>
                  <a:lnTo>
                    <a:pt x="646488" y="228042"/>
                  </a:lnTo>
                  <a:lnTo>
                    <a:pt x="654606" y="228042"/>
                  </a:lnTo>
                  <a:lnTo>
                    <a:pt x="664938" y="228042"/>
                  </a:lnTo>
                  <a:lnTo>
                    <a:pt x="664938" y="228042"/>
                  </a:lnTo>
                  <a:close/>
                  <a:moveTo>
                    <a:pt x="756450" y="265680"/>
                  </a:moveTo>
                  <a:lnTo>
                    <a:pt x="765306" y="265680"/>
                  </a:lnTo>
                  <a:lnTo>
                    <a:pt x="772686" y="265680"/>
                  </a:lnTo>
                  <a:cubicBezTo>
                    <a:pt x="777350" y="267431"/>
                    <a:pt x="780538" y="271776"/>
                    <a:pt x="780804" y="276750"/>
                  </a:cubicBezTo>
                  <a:cubicBezTo>
                    <a:pt x="780553" y="279968"/>
                    <a:pt x="778575" y="282795"/>
                    <a:pt x="775638" y="284130"/>
                  </a:cubicBezTo>
                  <a:cubicBezTo>
                    <a:pt x="770804" y="286755"/>
                    <a:pt x="764974" y="286755"/>
                    <a:pt x="760140" y="284130"/>
                  </a:cubicBezTo>
                  <a:cubicBezTo>
                    <a:pt x="760140" y="284130"/>
                    <a:pt x="763830" y="278226"/>
                    <a:pt x="760140" y="271584"/>
                  </a:cubicBezTo>
                  <a:cubicBezTo>
                    <a:pt x="763830" y="277488"/>
                    <a:pt x="760140" y="281916"/>
                    <a:pt x="760140" y="284868"/>
                  </a:cubicBezTo>
                  <a:cubicBezTo>
                    <a:pt x="755122" y="288681"/>
                    <a:pt x="748184" y="288681"/>
                    <a:pt x="743166" y="284868"/>
                  </a:cubicBezTo>
                  <a:cubicBezTo>
                    <a:pt x="744598" y="285374"/>
                    <a:pt x="746162" y="285374"/>
                    <a:pt x="747594" y="284868"/>
                  </a:cubicBezTo>
                  <a:cubicBezTo>
                    <a:pt x="749343" y="282176"/>
                    <a:pt x="749343" y="278704"/>
                    <a:pt x="747594" y="276012"/>
                  </a:cubicBezTo>
                  <a:close/>
                  <a:moveTo>
                    <a:pt x="781542" y="274536"/>
                  </a:moveTo>
                  <a:cubicBezTo>
                    <a:pt x="784398" y="275613"/>
                    <a:pt x="787542" y="275613"/>
                    <a:pt x="790398" y="274536"/>
                  </a:cubicBezTo>
                  <a:cubicBezTo>
                    <a:pt x="792317" y="275157"/>
                    <a:pt x="794383" y="275157"/>
                    <a:pt x="796302" y="274536"/>
                  </a:cubicBezTo>
                  <a:lnTo>
                    <a:pt x="800730" y="274536"/>
                  </a:lnTo>
                  <a:cubicBezTo>
                    <a:pt x="804486" y="278738"/>
                    <a:pt x="804486" y="285094"/>
                    <a:pt x="800730" y="289296"/>
                  </a:cubicBezTo>
                  <a:cubicBezTo>
                    <a:pt x="796184" y="292868"/>
                    <a:pt x="789778" y="292868"/>
                    <a:pt x="785232" y="289296"/>
                  </a:cubicBezTo>
                  <a:cubicBezTo>
                    <a:pt x="785232" y="289296"/>
                    <a:pt x="785232" y="284868"/>
                    <a:pt x="785232" y="279702"/>
                  </a:cubicBezTo>
                  <a:cubicBezTo>
                    <a:pt x="786383" y="284153"/>
                    <a:pt x="784221" y="288797"/>
                    <a:pt x="780066" y="290772"/>
                  </a:cubicBezTo>
                  <a:cubicBezTo>
                    <a:pt x="775232" y="293397"/>
                    <a:pt x="769402" y="293397"/>
                    <a:pt x="764568" y="290772"/>
                  </a:cubicBezTo>
                  <a:lnTo>
                    <a:pt x="764568" y="290772"/>
                  </a:lnTo>
                  <a:cubicBezTo>
                    <a:pt x="767217" y="291531"/>
                    <a:pt x="770037" y="291531"/>
                    <a:pt x="772686" y="290772"/>
                  </a:cubicBezTo>
                  <a:lnTo>
                    <a:pt x="772686" y="290772"/>
                  </a:lnTo>
                  <a:cubicBezTo>
                    <a:pt x="773756" y="293880"/>
                    <a:pt x="773756" y="297258"/>
                    <a:pt x="772686" y="300366"/>
                  </a:cubicBezTo>
                  <a:lnTo>
                    <a:pt x="768996" y="300366"/>
                  </a:lnTo>
                  <a:cubicBezTo>
                    <a:pt x="763601" y="299816"/>
                    <a:pt x="758605" y="303252"/>
                    <a:pt x="757188" y="308484"/>
                  </a:cubicBezTo>
                  <a:lnTo>
                    <a:pt x="748332" y="308484"/>
                  </a:lnTo>
                  <a:cubicBezTo>
                    <a:pt x="750568" y="304077"/>
                    <a:pt x="750568" y="298869"/>
                    <a:pt x="748332" y="294462"/>
                  </a:cubicBezTo>
                  <a:lnTo>
                    <a:pt x="748332" y="294462"/>
                  </a:lnTo>
                  <a:cubicBezTo>
                    <a:pt x="754885" y="294554"/>
                    <a:pt x="760524" y="289853"/>
                    <a:pt x="761616" y="283392"/>
                  </a:cubicBezTo>
                  <a:lnTo>
                    <a:pt x="769734" y="283392"/>
                  </a:lnTo>
                  <a:cubicBezTo>
                    <a:pt x="773631" y="282691"/>
                    <a:pt x="776782" y="279825"/>
                    <a:pt x="777852" y="276012"/>
                  </a:cubicBezTo>
                  <a:close/>
                  <a:moveTo>
                    <a:pt x="733572" y="320292"/>
                  </a:moveTo>
                  <a:cubicBezTo>
                    <a:pt x="738000" y="320292"/>
                    <a:pt x="740952" y="314388"/>
                    <a:pt x="740952" y="311436"/>
                  </a:cubicBezTo>
                  <a:cubicBezTo>
                    <a:pt x="747815" y="306622"/>
                    <a:pt x="756967" y="306622"/>
                    <a:pt x="763830" y="311436"/>
                  </a:cubicBezTo>
                  <a:cubicBezTo>
                    <a:pt x="763830" y="311436"/>
                    <a:pt x="763830" y="315126"/>
                    <a:pt x="763830" y="318078"/>
                  </a:cubicBezTo>
                  <a:cubicBezTo>
                    <a:pt x="757741" y="319331"/>
                    <a:pt x="751468" y="319331"/>
                    <a:pt x="745380" y="318078"/>
                  </a:cubicBezTo>
                  <a:close/>
                  <a:moveTo>
                    <a:pt x="694458" y="307746"/>
                  </a:moveTo>
                  <a:lnTo>
                    <a:pt x="690030" y="307746"/>
                  </a:lnTo>
                  <a:cubicBezTo>
                    <a:pt x="691550" y="304212"/>
                    <a:pt x="691550" y="300210"/>
                    <a:pt x="690030" y="296676"/>
                  </a:cubicBezTo>
                  <a:lnTo>
                    <a:pt x="690030" y="296676"/>
                  </a:lnTo>
                  <a:cubicBezTo>
                    <a:pt x="695550" y="291951"/>
                    <a:pt x="703698" y="291951"/>
                    <a:pt x="709218" y="296676"/>
                  </a:cubicBezTo>
                  <a:cubicBezTo>
                    <a:pt x="712480" y="299753"/>
                    <a:pt x="712628" y="304891"/>
                    <a:pt x="709550" y="308152"/>
                  </a:cubicBezTo>
                  <a:cubicBezTo>
                    <a:pt x="709439" y="308266"/>
                    <a:pt x="709329" y="308376"/>
                    <a:pt x="709218" y="308484"/>
                  </a:cubicBezTo>
                  <a:lnTo>
                    <a:pt x="704790" y="308484"/>
                  </a:lnTo>
                  <a:cubicBezTo>
                    <a:pt x="700185" y="307021"/>
                    <a:pt x="695196" y="307283"/>
                    <a:pt x="690768" y="309222"/>
                  </a:cubicBezTo>
                  <a:close/>
                  <a:moveTo>
                    <a:pt x="673056" y="332100"/>
                  </a:moveTo>
                  <a:cubicBezTo>
                    <a:pt x="671846" y="335282"/>
                    <a:pt x="669809" y="338084"/>
                    <a:pt x="667152" y="340218"/>
                  </a:cubicBezTo>
                  <a:cubicBezTo>
                    <a:pt x="664134" y="342155"/>
                    <a:pt x="661809" y="344997"/>
                    <a:pt x="660510" y="348336"/>
                  </a:cubicBezTo>
                  <a:cubicBezTo>
                    <a:pt x="660510" y="348336"/>
                    <a:pt x="660510" y="348336"/>
                    <a:pt x="660510" y="348336"/>
                  </a:cubicBezTo>
                  <a:lnTo>
                    <a:pt x="660510" y="348336"/>
                  </a:lnTo>
                  <a:cubicBezTo>
                    <a:pt x="661588" y="344873"/>
                    <a:pt x="663971" y="341963"/>
                    <a:pt x="667152" y="340218"/>
                  </a:cubicBezTo>
                  <a:cubicBezTo>
                    <a:pt x="669314" y="338382"/>
                    <a:pt x="671071" y="336121"/>
                    <a:pt x="672318" y="333576"/>
                  </a:cubicBezTo>
                  <a:lnTo>
                    <a:pt x="672318" y="352026"/>
                  </a:lnTo>
                  <a:cubicBezTo>
                    <a:pt x="670244" y="358054"/>
                    <a:pt x="665669" y="362895"/>
                    <a:pt x="659772" y="365310"/>
                  </a:cubicBezTo>
                  <a:lnTo>
                    <a:pt x="659772" y="365310"/>
                  </a:lnTo>
                  <a:cubicBezTo>
                    <a:pt x="665573" y="362980"/>
                    <a:pt x="669949" y="358061"/>
                    <a:pt x="671580" y="352026"/>
                  </a:cubicBezTo>
                  <a:cubicBezTo>
                    <a:pt x="668628" y="366888"/>
                    <a:pt x="662591" y="380966"/>
                    <a:pt x="653868" y="393354"/>
                  </a:cubicBezTo>
                  <a:cubicBezTo>
                    <a:pt x="651167" y="396728"/>
                    <a:pt x="648931" y="400451"/>
                    <a:pt x="647226" y="404424"/>
                  </a:cubicBezTo>
                  <a:cubicBezTo>
                    <a:pt x="645875" y="407348"/>
                    <a:pt x="644134" y="410079"/>
                    <a:pt x="642060" y="412542"/>
                  </a:cubicBezTo>
                  <a:cubicBezTo>
                    <a:pt x="667174" y="353727"/>
                    <a:pt x="659912" y="286083"/>
                    <a:pt x="622872" y="233946"/>
                  </a:cubicBezTo>
                  <a:cubicBezTo>
                    <a:pt x="612134" y="220568"/>
                    <a:pt x="606392" y="203867"/>
                    <a:pt x="606636" y="186714"/>
                  </a:cubicBezTo>
                  <a:lnTo>
                    <a:pt x="620658" y="186714"/>
                  </a:lnTo>
                  <a:cubicBezTo>
                    <a:pt x="619898" y="191605"/>
                    <a:pt x="619898" y="196583"/>
                    <a:pt x="620658" y="201474"/>
                  </a:cubicBezTo>
                  <a:cubicBezTo>
                    <a:pt x="620658" y="201474"/>
                    <a:pt x="620658" y="205902"/>
                    <a:pt x="616230" y="206640"/>
                  </a:cubicBezTo>
                  <a:lnTo>
                    <a:pt x="616230" y="206640"/>
                  </a:lnTo>
                  <a:cubicBezTo>
                    <a:pt x="616230" y="206640"/>
                    <a:pt x="621396" y="206640"/>
                    <a:pt x="620658" y="200736"/>
                  </a:cubicBezTo>
                  <a:cubicBezTo>
                    <a:pt x="622938" y="209884"/>
                    <a:pt x="626673" y="218606"/>
                    <a:pt x="631728" y="226566"/>
                  </a:cubicBezTo>
                  <a:lnTo>
                    <a:pt x="631728" y="226566"/>
                  </a:lnTo>
                  <a:lnTo>
                    <a:pt x="643536" y="245754"/>
                  </a:lnTo>
                  <a:cubicBezTo>
                    <a:pt x="650038" y="255480"/>
                    <a:pt x="655949" y="265584"/>
                    <a:pt x="661248" y="276012"/>
                  </a:cubicBezTo>
                  <a:cubicBezTo>
                    <a:pt x="663226" y="279437"/>
                    <a:pt x="663226" y="283657"/>
                    <a:pt x="661248" y="287082"/>
                  </a:cubicBezTo>
                  <a:cubicBezTo>
                    <a:pt x="661248" y="287082"/>
                    <a:pt x="657558" y="292986"/>
                    <a:pt x="661248" y="294462"/>
                  </a:cubicBezTo>
                  <a:lnTo>
                    <a:pt x="661248" y="294462"/>
                  </a:lnTo>
                  <a:cubicBezTo>
                    <a:pt x="660923" y="292260"/>
                    <a:pt x="660923" y="290022"/>
                    <a:pt x="661248" y="287820"/>
                  </a:cubicBezTo>
                  <a:cubicBezTo>
                    <a:pt x="661248" y="287820"/>
                    <a:pt x="666414" y="280440"/>
                    <a:pt x="661248" y="276750"/>
                  </a:cubicBezTo>
                  <a:lnTo>
                    <a:pt x="661248" y="276750"/>
                  </a:lnTo>
                  <a:cubicBezTo>
                    <a:pt x="663905" y="283237"/>
                    <a:pt x="666119" y="289894"/>
                    <a:pt x="667890" y="296676"/>
                  </a:cubicBezTo>
                  <a:lnTo>
                    <a:pt x="667890" y="296676"/>
                  </a:lnTo>
                  <a:cubicBezTo>
                    <a:pt x="667211" y="300184"/>
                    <a:pt x="665691" y="303476"/>
                    <a:pt x="663462" y="306270"/>
                  </a:cubicBezTo>
                  <a:cubicBezTo>
                    <a:pt x="663462" y="306270"/>
                    <a:pt x="658296" y="312912"/>
                    <a:pt x="659034" y="316602"/>
                  </a:cubicBezTo>
                  <a:lnTo>
                    <a:pt x="659034" y="316602"/>
                  </a:lnTo>
                  <a:cubicBezTo>
                    <a:pt x="659034" y="312912"/>
                    <a:pt x="659034" y="309960"/>
                    <a:pt x="663462" y="306270"/>
                  </a:cubicBezTo>
                  <a:cubicBezTo>
                    <a:pt x="665632" y="304004"/>
                    <a:pt x="667159" y="301202"/>
                    <a:pt x="667890" y="298152"/>
                  </a:cubicBezTo>
                  <a:cubicBezTo>
                    <a:pt x="669477" y="309889"/>
                    <a:pt x="669971" y="321748"/>
                    <a:pt x="669366" y="333576"/>
                  </a:cubicBezTo>
                  <a:close/>
                  <a:moveTo>
                    <a:pt x="630990" y="425826"/>
                  </a:moveTo>
                  <a:cubicBezTo>
                    <a:pt x="626178" y="422545"/>
                    <a:pt x="623610" y="416843"/>
                    <a:pt x="624348" y="411066"/>
                  </a:cubicBezTo>
                  <a:cubicBezTo>
                    <a:pt x="625381" y="404798"/>
                    <a:pt x="629558" y="399501"/>
                    <a:pt x="635418" y="397044"/>
                  </a:cubicBezTo>
                  <a:cubicBezTo>
                    <a:pt x="637101" y="400278"/>
                    <a:pt x="640031" y="402679"/>
                    <a:pt x="643536" y="403686"/>
                  </a:cubicBezTo>
                  <a:cubicBezTo>
                    <a:pt x="638370" y="403686"/>
                    <a:pt x="634680" y="403686"/>
                    <a:pt x="633204" y="397782"/>
                  </a:cubicBezTo>
                  <a:cubicBezTo>
                    <a:pt x="631728" y="391878"/>
                    <a:pt x="633204" y="392616"/>
                    <a:pt x="633204" y="387450"/>
                  </a:cubicBezTo>
                  <a:cubicBezTo>
                    <a:pt x="638090" y="386784"/>
                    <a:pt x="642134" y="383319"/>
                    <a:pt x="643536" y="378594"/>
                  </a:cubicBezTo>
                  <a:cubicBezTo>
                    <a:pt x="640532" y="384953"/>
                    <a:pt x="633086" y="387865"/>
                    <a:pt x="626562" y="385236"/>
                  </a:cubicBezTo>
                  <a:cubicBezTo>
                    <a:pt x="620688" y="382554"/>
                    <a:pt x="618053" y="375649"/>
                    <a:pt x="620658" y="369738"/>
                  </a:cubicBezTo>
                  <a:lnTo>
                    <a:pt x="620658" y="369738"/>
                  </a:lnTo>
                  <a:cubicBezTo>
                    <a:pt x="623411" y="368817"/>
                    <a:pt x="625927" y="367306"/>
                    <a:pt x="628038" y="365310"/>
                  </a:cubicBezTo>
                  <a:cubicBezTo>
                    <a:pt x="619182" y="372690"/>
                    <a:pt x="611064" y="371214"/>
                    <a:pt x="607374" y="365310"/>
                  </a:cubicBezTo>
                  <a:cubicBezTo>
                    <a:pt x="603684" y="359406"/>
                    <a:pt x="607374" y="354978"/>
                    <a:pt x="607374" y="348336"/>
                  </a:cubicBezTo>
                  <a:lnTo>
                    <a:pt x="607374" y="348336"/>
                  </a:lnTo>
                  <a:cubicBezTo>
                    <a:pt x="603684" y="351236"/>
                    <a:pt x="601293" y="355484"/>
                    <a:pt x="600732" y="360144"/>
                  </a:cubicBezTo>
                  <a:cubicBezTo>
                    <a:pt x="596120" y="360912"/>
                    <a:pt x="591492" y="358886"/>
                    <a:pt x="588924" y="354978"/>
                  </a:cubicBezTo>
                  <a:cubicBezTo>
                    <a:pt x="585470" y="349314"/>
                    <a:pt x="585470" y="342192"/>
                    <a:pt x="588924" y="336528"/>
                  </a:cubicBezTo>
                  <a:lnTo>
                    <a:pt x="588924" y="336528"/>
                  </a:lnTo>
                  <a:cubicBezTo>
                    <a:pt x="592525" y="337661"/>
                    <a:pt x="596393" y="337661"/>
                    <a:pt x="599994" y="336528"/>
                  </a:cubicBezTo>
                  <a:lnTo>
                    <a:pt x="605898" y="336528"/>
                  </a:lnTo>
                  <a:cubicBezTo>
                    <a:pt x="605330" y="342064"/>
                    <a:pt x="608282" y="347367"/>
                    <a:pt x="613278" y="349812"/>
                  </a:cubicBezTo>
                  <a:lnTo>
                    <a:pt x="618444" y="349812"/>
                  </a:lnTo>
                  <a:lnTo>
                    <a:pt x="622134" y="349812"/>
                  </a:lnTo>
                  <a:cubicBezTo>
                    <a:pt x="621713" y="358361"/>
                    <a:pt x="628311" y="365630"/>
                    <a:pt x="636857" y="366048"/>
                  </a:cubicBezTo>
                  <a:cubicBezTo>
                    <a:pt x="637359" y="366072"/>
                    <a:pt x="637868" y="366072"/>
                    <a:pt x="638370" y="366048"/>
                  </a:cubicBezTo>
                  <a:lnTo>
                    <a:pt x="638370" y="366048"/>
                  </a:lnTo>
                  <a:cubicBezTo>
                    <a:pt x="638370" y="369738"/>
                    <a:pt x="638370" y="374904"/>
                    <a:pt x="648702" y="378594"/>
                  </a:cubicBezTo>
                  <a:cubicBezTo>
                    <a:pt x="646665" y="389784"/>
                    <a:pt x="642665" y="400527"/>
                    <a:pt x="636894" y="410328"/>
                  </a:cubicBezTo>
                  <a:cubicBezTo>
                    <a:pt x="635654" y="412673"/>
                    <a:pt x="633890" y="414695"/>
                    <a:pt x="631728" y="416232"/>
                  </a:cubicBezTo>
                  <a:close/>
                  <a:moveTo>
                    <a:pt x="613278" y="425826"/>
                  </a:moveTo>
                  <a:cubicBezTo>
                    <a:pt x="606636" y="425826"/>
                    <a:pt x="602946" y="425826"/>
                    <a:pt x="602208" y="418446"/>
                  </a:cubicBezTo>
                  <a:lnTo>
                    <a:pt x="602208" y="418446"/>
                  </a:lnTo>
                  <a:cubicBezTo>
                    <a:pt x="604976" y="416677"/>
                    <a:pt x="606651" y="413614"/>
                    <a:pt x="606636" y="410328"/>
                  </a:cubicBezTo>
                  <a:lnTo>
                    <a:pt x="606636" y="410328"/>
                  </a:lnTo>
                  <a:cubicBezTo>
                    <a:pt x="609522" y="411189"/>
                    <a:pt x="612606" y="411189"/>
                    <a:pt x="615492" y="410328"/>
                  </a:cubicBezTo>
                  <a:lnTo>
                    <a:pt x="615492" y="410328"/>
                  </a:lnTo>
                  <a:cubicBezTo>
                    <a:pt x="612924" y="411207"/>
                    <a:pt x="610798" y="413063"/>
                    <a:pt x="609588" y="415494"/>
                  </a:cubicBezTo>
                  <a:cubicBezTo>
                    <a:pt x="607957" y="420025"/>
                    <a:pt x="607957" y="424985"/>
                    <a:pt x="609588" y="429516"/>
                  </a:cubicBezTo>
                  <a:close/>
                  <a:moveTo>
                    <a:pt x="585972" y="411804"/>
                  </a:moveTo>
                  <a:lnTo>
                    <a:pt x="589662" y="411804"/>
                  </a:lnTo>
                  <a:lnTo>
                    <a:pt x="596304" y="411804"/>
                  </a:lnTo>
                  <a:lnTo>
                    <a:pt x="601470" y="411804"/>
                  </a:lnTo>
                  <a:lnTo>
                    <a:pt x="601470" y="411804"/>
                  </a:lnTo>
                  <a:cubicBezTo>
                    <a:pt x="600806" y="415253"/>
                    <a:pt x="598643" y="418229"/>
                    <a:pt x="595566" y="419922"/>
                  </a:cubicBezTo>
                  <a:cubicBezTo>
                    <a:pt x="592142" y="421900"/>
                    <a:pt x="587920" y="421900"/>
                    <a:pt x="584496" y="419922"/>
                  </a:cubicBezTo>
                  <a:lnTo>
                    <a:pt x="584496" y="419922"/>
                  </a:lnTo>
                  <a:cubicBezTo>
                    <a:pt x="584289" y="418235"/>
                    <a:pt x="583507" y="416671"/>
                    <a:pt x="582282" y="415494"/>
                  </a:cubicBezTo>
                  <a:close/>
                  <a:moveTo>
                    <a:pt x="580068" y="430992"/>
                  </a:moveTo>
                  <a:lnTo>
                    <a:pt x="569736" y="430992"/>
                  </a:lnTo>
                  <a:cubicBezTo>
                    <a:pt x="569736" y="426564"/>
                    <a:pt x="569736" y="421398"/>
                    <a:pt x="569736" y="413280"/>
                  </a:cubicBezTo>
                  <a:lnTo>
                    <a:pt x="574902" y="413280"/>
                  </a:lnTo>
                  <a:lnTo>
                    <a:pt x="574902" y="413280"/>
                  </a:lnTo>
                  <a:lnTo>
                    <a:pt x="574902" y="413280"/>
                  </a:lnTo>
                  <a:cubicBezTo>
                    <a:pt x="576784" y="416201"/>
                    <a:pt x="576784" y="419953"/>
                    <a:pt x="574902" y="422874"/>
                  </a:cubicBezTo>
                  <a:cubicBezTo>
                    <a:pt x="583020" y="429516"/>
                    <a:pt x="580068" y="433944"/>
                    <a:pt x="576378" y="434682"/>
                  </a:cubicBezTo>
                  <a:close/>
                  <a:moveTo>
                    <a:pt x="584496" y="458298"/>
                  </a:moveTo>
                  <a:cubicBezTo>
                    <a:pt x="579330" y="458298"/>
                    <a:pt x="577116" y="453870"/>
                    <a:pt x="577116" y="446490"/>
                  </a:cubicBezTo>
                  <a:lnTo>
                    <a:pt x="577116" y="446490"/>
                  </a:lnTo>
                  <a:lnTo>
                    <a:pt x="581544" y="446490"/>
                  </a:lnTo>
                  <a:cubicBezTo>
                    <a:pt x="585773" y="449471"/>
                    <a:pt x="587566" y="454854"/>
                    <a:pt x="585972" y="459774"/>
                  </a:cubicBezTo>
                  <a:cubicBezTo>
                    <a:pt x="584998" y="461650"/>
                    <a:pt x="582835" y="462578"/>
                    <a:pt x="580806" y="461988"/>
                  </a:cubicBezTo>
                  <a:close/>
                  <a:moveTo>
                    <a:pt x="584496" y="443538"/>
                  </a:moveTo>
                  <a:cubicBezTo>
                    <a:pt x="582725" y="444773"/>
                    <a:pt x="580363" y="444773"/>
                    <a:pt x="578592" y="443538"/>
                  </a:cubicBezTo>
                  <a:cubicBezTo>
                    <a:pt x="572688" y="443538"/>
                    <a:pt x="574164" y="435420"/>
                    <a:pt x="578592" y="428040"/>
                  </a:cubicBezTo>
                  <a:lnTo>
                    <a:pt x="582282" y="428040"/>
                  </a:lnTo>
                  <a:lnTo>
                    <a:pt x="582282" y="428040"/>
                  </a:lnTo>
                  <a:cubicBezTo>
                    <a:pt x="582282" y="428040"/>
                    <a:pt x="582282" y="428040"/>
                    <a:pt x="586710" y="428040"/>
                  </a:cubicBezTo>
                  <a:cubicBezTo>
                    <a:pt x="590858" y="433073"/>
                    <a:pt x="590134" y="440515"/>
                    <a:pt x="585101" y="444662"/>
                  </a:cubicBezTo>
                  <a:cubicBezTo>
                    <a:pt x="583448" y="446026"/>
                    <a:pt x="581455" y="446913"/>
                    <a:pt x="579330" y="447228"/>
                  </a:cubicBezTo>
                  <a:close/>
                  <a:moveTo>
                    <a:pt x="551286" y="409590"/>
                  </a:moveTo>
                  <a:cubicBezTo>
                    <a:pt x="544504" y="411669"/>
                    <a:pt x="537146" y="409315"/>
                    <a:pt x="532836" y="403686"/>
                  </a:cubicBezTo>
                  <a:cubicBezTo>
                    <a:pt x="531353" y="400402"/>
                    <a:pt x="531353" y="396638"/>
                    <a:pt x="532836" y="393354"/>
                  </a:cubicBezTo>
                  <a:lnTo>
                    <a:pt x="549072" y="393354"/>
                  </a:lnTo>
                  <a:cubicBezTo>
                    <a:pt x="547515" y="400021"/>
                    <a:pt x="550511" y="406921"/>
                    <a:pt x="556452" y="410328"/>
                  </a:cubicBezTo>
                  <a:cubicBezTo>
                    <a:pt x="554555" y="411069"/>
                    <a:pt x="552445" y="411069"/>
                    <a:pt x="550548" y="410328"/>
                  </a:cubicBezTo>
                  <a:close/>
                  <a:moveTo>
                    <a:pt x="451656" y="380070"/>
                  </a:moveTo>
                  <a:lnTo>
                    <a:pt x="456084" y="385236"/>
                  </a:lnTo>
                  <a:lnTo>
                    <a:pt x="456084" y="385236"/>
                  </a:lnTo>
                  <a:cubicBezTo>
                    <a:pt x="446269" y="384804"/>
                    <a:pt x="437745" y="378338"/>
                    <a:pt x="434682" y="369000"/>
                  </a:cubicBezTo>
                  <a:cubicBezTo>
                    <a:pt x="434682" y="364572"/>
                    <a:pt x="434682" y="360882"/>
                    <a:pt x="434682" y="360144"/>
                  </a:cubicBezTo>
                  <a:lnTo>
                    <a:pt x="453132" y="360144"/>
                  </a:lnTo>
                  <a:cubicBezTo>
                    <a:pt x="446527" y="366064"/>
                    <a:pt x="443936" y="375266"/>
                    <a:pt x="446490" y="383760"/>
                  </a:cubicBezTo>
                  <a:close/>
                  <a:moveTo>
                    <a:pt x="413280" y="374166"/>
                  </a:moveTo>
                  <a:cubicBezTo>
                    <a:pt x="411224" y="368949"/>
                    <a:pt x="411224" y="363147"/>
                    <a:pt x="413280" y="357930"/>
                  </a:cubicBezTo>
                  <a:lnTo>
                    <a:pt x="431730" y="357930"/>
                  </a:lnTo>
                  <a:cubicBezTo>
                    <a:pt x="430785" y="361309"/>
                    <a:pt x="430785" y="364883"/>
                    <a:pt x="431730" y="368262"/>
                  </a:cubicBezTo>
                  <a:cubicBezTo>
                    <a:pt x="433435" y="372189"/>
                    <a:pt x="435944" y="375711"/>
                    <a:pt x="439110" y="378594"/>
                  </a:cubicBezTo>
                  <a:lnTo>
                    <a:pt x="422136" y="378594"/>
                  </a:lnTo>
                  <a:cubicBezTo>
                    <a:pt x="416232" y="384498"/>
                    <a:pt x="411066" y="383022"/>
                    <a:pt x="408114" y="377856"/>
                  </a:cubicBezTo>
                  <a:close/>
                  <a:moveTo>
                    <a:pt x="365310" y="392616"/>
                  </a:moveTo>
                  <a:cubicBezTo>
                    <a:pt x="363450" y="393539"/>
                    <a:pt x="361266" y="393539"/>
                    <a:pt x="359406" y="392616"/>
                  </a:cubicBezTo>
                  <a:cubicBezTo>
                    <a:pt x="354985" y="391947"/>
                    <a:pt x="351007" y="389560"/>
                    <a:pt x="348336" y="385974"/>
                  </a:cubicBezTo>
                  <a:lnTo>
                    <a:pt x="348336" y="385974"/>
                  </a:lnTo>
                  <a:cubicBezTo>
                    <a:pt x="351903" y="380784"/>
                    <a:pt x="356119" y="376072"/>
                    <a:pt x="360882" y="371952"/>
                  </a:cubicBezTo>
                  <a:cubicBezTo>
                    <a:pt x="362887" y="376106"/>
                    <a:pt x="365939" y="379667"/>
                    <a:pt x="369738" y="382284"/>
                  </a:cubicBezTo>
                  <a:cubicBezTo>
                    <a:pt x="368698" y="388117"/>
                    <a:pt x="365204" y="393223"/>
                    <a:pt x="360144" y="396306"/>
                  </a:cubicBezTo>
                  <a:close/>
                  <a:moveTo>
                    <a:pt x="348336" y="403686"/>
                  </a:moveTo>
                  <a:cubicBezTo>
                    <a:pt x="346629" y="406973"/>
                    <a:pt x="343182" y="408984"/>
                    <a:pt x="339480" y="408852"/>
                  </a:cubicBezTo>
                  <a:lnTo>
                    <a:pt x="336528" y="408852"/>
                  </a:lnTo>
                  <a:cubicBezTo>
                    <a:pt x="338049" y="403287"/>
                    <a:pt x="340024" y="397857"/>
                    <a:pt x="342432" y="392616"/>
                  </a:cubicBezTo>
                  <a:cubicBezTo>
                    <a:pt x="345194" y="395590"/>
                    <a:pt x="348799" y="397651"/>
                    <a:pt x="352764" y="398520"/>
                  </a:cubicBezTo>
                  <a:cubicBezTo>
                    <a:pt x="351968" y="400725"/>
                    <a:pt x="350394" y="402563"/>
                    <a:pt x="348336" y="403686"/>
                  </a:cubicBezTo>
                  <a:close/>
                  <a:moveTo>
                    <a:pt x="348336" y="419922"/>
                  </a:moveTo>
                  <a:cubicBezTo>
                    <a:pt x="348357" y="423998"/>
                    <a:pt x="345069" y="427318"/>
                    <a:pt x="340993" y="427339"/>
                  </a:cubicBezTo>
                  <a:cubicBezTo>
                    <a:pt x="340734" y="427340"/>
                    <a:pt x="340476" y="427328"/>
                    <a:pt x="340218" y="427302"/>
                  </a:cubicBezTo>
                  <a:lnTo>
                    <a:pt x="340218" y="427302"/>
                  </a:lnTo>
                  <a:cubicBezTo>
                    <a:pt x="339451" y="421918"/>
                    <a:pt x="339451" y="416451"/>
                    <a:pt x="340218" y="411066"/>
                  </a:cubicBezTo>
                  <a:lnTo>
                    <a:pt x="348336" y="411066"/>
                  </a:lnTo>
                  <a:cubicBezTo>
                    <a:pt x="349157" y="413961"/>
                    <a:pt x="349157" y="417027"/>
                    <a:pt x="348336" y="419922"/>
                  </a:cubicBezTo>
                  <a:close/>
                  <a:moveTo>
                    <a:pt x="343908" y="439110"/>
                  </a:moveTo>
                  <a:lnTo>
                    <a:pt x="343908" y="439110"/>
                  </a:lnTo>
                  <a:cubicBezTo>
                    <a:pt x="343490" y="442294"/>
                    <a:pt x="343490" y="445520"/>
                    <a:pt x="343908" y="448704"/>
                  </a:cubicBezTo>
                  <a:cubicBezTo>
                    <a:pt x="341741" y="442741"/>
                    <a:pt x="340256" y="436551"/>
                    <a:pt x="339480" y="430254"/>
                  </a:cubicBezTo>
                  <a:lnTo>
                    <a:pt x="339480" y="430254"/>
                  </a:lnTo>
                  <a:lnTo>
                    <a:pt x="339480" y="427302"/>
                  </a:lnTo>
                  <a:lnTo>
                    <a:pt x="339480" y="427302"/>
                  </a:lnTo>
                  <a:cubicBezTo>
                    <a:pt x="340900" y="427876"/>
                    <a:pt x="342488" y="427876"/>
                    <a:pt x="343908" y="427302"/>
                  </a:cubicBezTo>
                  <a:cubicBezTo>
                    <a:pt x="343908" y="427302"/>
                    <a:pt x="348336" y="432468"/>
                    <a:pt x="342432" y="439110"/>
                  </a:cubicBezTo>
                  <a:close/>
                  <a:moveTo>
                    <a:pt x="348336" y="574164"/>
                  </a:moveTo>
                  <a:cubicBezTo>
                    <a:pt x="345939" y="573376"/>
                    <a:pt x="343353" y="573376"/>
                    <a:pt x="340956" y="574164"/>
                  </a:cubicBezTo>
                  <a:cubicBezTo>
                    <a:pt x="339177" y="575079"/>
                    <a:pt x="337845" y="576677"/>
                    <a:pt x="337266" y="578592"/>
                  </a:cubicBezTo>
                  <a:lnTo>
                    <a:pt x="337266" y="578592"/>
                  </a:lnTo>
                  <a:cubicBezTo>
                    <a:pt x="338210" y="574731"/>
                    <a:pt x="335927" y="570815"/>
                    <a:pt x="332100" y="569736"/>
                  </a:cubicBezTo>
                  <a:lnTo>
                    <a:pt x="335790" y="565308"/>
                  </a:lnTo>
                  <a:lnTo>
                    <a:pt x="340218" y="565308"/>
                  </a:lnTo>
                  <a:cubicBezTo>
                    <a:pt x="339425" y="566938"/>
                    <a:pt x="339425" y="568843"/>
                    <a:pt x="340218" y="570474"/>
                  </a:cubicBezTo>
                  <a:cubicBezTo>
                    <a:pt x="342116" y="571215"/>
                    <a:pt x="344224" y="571215"/>
                    <a:pt x="346122" y="570474"/>
                  </a:cubicBezTo>
                  <a:close/>
                  <a:moveTo>
                    <a:pt x="338742" y="585234"/>
                  </a:moveTo>
                  <a:lnTo>
                    <a:pt x="338742" y="585234"/>
                  </a:lnTo>
                  <a:lnTo>
                    <a:pt x="342432" y="585234"/>
                  </a:lnTo>
                  <a:lnTo>
                    <a:pt x="346122" y="585234"/>
                  </a:lnTo>
                  <a:cubicBezTo>
                    <a:pt x="344500" y="587697"/>
                    <a:pt x="344500" y="590889"/>
                    <a:pt x="346122" y="593352"/>
                  </a:cubicBezTo>
                  <a:cubicBezTo>
                    <a:pt x="346122" y="593352"/>
                    <a:pt x="340956" y="597042"/>
                    <a:pt x="338004" y="597042"/>
                  </a:cubicBezTo>
                  <a:cubicBezTo>
                    <a:pt x="335052" y="597042"/>
                    <a:pt x="333576" y="597042"/>
                    <a:pt x="332838" y="597042"/>
                  </a:cubicBezTo>
                  <a:cubicBezTo>
                    <a:pt x="333197" y="595339"/>
                    <a:pt x="333197" y="593579"/>
                    <a:pt x="332838" y="591876"/>
                  </a:cubicBezTo>
                  <a:lnTo>
                    <a:pt x="332838" y="591876"/>
                  </a:lnTo>
                  <a:lnTo>
                    <a:pt x="332838" y="591876"/>
                  </a:lnTo>
                  <a:lnTo>
                    <a:pt x="332838" y="591876"/>
                  </a:lnTo>
                  <a:cubicBezTo>
                    <a:pt x="336068" y="591228"/>
                    <a:pt x="338477" y="588517"/>
                    <a:pt x="338742" y="585234"/>
                  </a:cubicBezTo>
                  <a:close/>
                  <a:moveTo>
                    <a:pt x="327672" y="596304"/>
                  </a:moveTo>
                  <a:lnTo>
                    <a:pt x="327672" y="596304"/>
                  </a:lnTo>
                  <a:cubicBezTo>
                    <a:pt x="329116" y="599080"/>
                    <a:pt x="329116" y="602384"/>
                    <a:pt x="327672" y="605160"/>
                  </a:cubicBezTo>
                  <a:cubicBezTo>
                    <a:pt x="325226" y="603691"/>
                    <a:pt x="324435" y="600517"/>
                    <a:pt x="325905" y="598071"/>
                  </a:cubicBezTo>
                  <a:cubicBezTo>
                    <a:pt x="326341" y="597346"/>
                    <a:pt x="326947" y="596739"/>
                    <a:pt x="327672" y="596304"/>
                  </a:cubicBezTo>
                  <a:close/>
                  <a:moveTo>
                    <a:pt x="323982" y="588924"/>
                  </a:moveTo>
                  <a:cubicBezTo>
                    <a:pt x="323420" y="587248"/>
                    <a:pt x="323420" y="585434"/>
                    <a:pt x="323982" y="583758"/>
                  </a:cubicBezTo>
                  <a:lnTo>
                    <a:pt x="323982" y="583758"/>
                  </a:lnTo>
                  <a:lnTo>
                    <a:pt x="328410" y="591138"/>
                  </a:lnTo>
                  <a:cubicBezTo>
                    <a:pt x="326681" y="591084"/>
                    <a:pt x="325062" y="590275"/>
                    <a:pt x="323982" y="588924"/>
                  </a:cubicBezTo>
                  <a:close/>
                  <a:moveTo>
                    <a:pt x="308484" y="523980"/>
                  </a:moveTo>
                  <a:cubicBezTo>
                    <a:pt x="308484" y="523980"/>
                    <a:pt x="308484" y="523980"/>
                    <a:pt x="312912" y="520290"/>
                  </a:cubicBezTo>
                  <a:cubicBezTo>
                    <a:pt x="315880" y="518576"/>
                    <a:pt x="319538" y="518576"/>
                    <a:pt x="322506" y="520290"/>
                  </a:cubicBezTo>
                  <a:cubicBezTo>
                    <a:pt x="322506" y="520290"/>
                    <a:pt x="322506" y="520290"/>
                    <a:pt x="322506" y="524718"/>
                  </a:cubicBezTo>
                  <a:lnTo>
                    <a:pt x="322506" y="524718"/>
                  </a:lnTo>
                  <a:cubicBezTo>
                    <a:pt x="319884" y="525668"/>
                    <a:pt x="317933" y="527897"/>
                    <a:pt x="317340" y="530622"/>
                  </a:cubicBezTo>
                  <a:lnTo>
                    <a:pt x="313650" y="530622"/>
                  </a:lnTo>
                  <a:cubicBezTo>
                    <a:pt x="311752" y="529881"/>
                    <a:pt x="309644" y="529881"/>
                    <a:pt x="307746" y="530622"/>
                  </a:cubicBezTo>
                  <a:close/>
                  <a:moveTo>
                    <a:pt x="224352" y="574902"/>
                  </a:moveTo>
                  <a:cubicBezTo>
                    <a:pt x="214516" y="580423"/>
                    <a:pt x="205963" y="587970"/>
                    <a:pt x="199260" y="597042"/>
                  </a:cubicBezTo>
                  <a:cubicBezTo>
                    <a:pt x="193858" y="603798"/>
                    <a:pt x="185766" y="607844"/>
                    <a:pt x="177120" y="608112"/>
                  </a:cubicBezTo>
                  <a:cubicBezTo>
                    <a:pt x="167575" y="609419"/>
                    <a:pt x="158472" y="612959"/>
                    <a:pt x="150552" y="618444"/>
                  </a:cubicBezTo>
                  <a:cubicBezTo>
                    <a:pt x="150552" y="610326"/>
                    <a:pt x="157194" y="608850"/>
                    <a:pt x="163836" y="605898"/>
                  </a:cubicBezTo>
                  <a:cubicBezTo>
                    <a:pt x="174076" y="601994"/>
                    <a:pt x="182670" y="594702"/>
                    <a:pt x="188190" y="585234"/>
                  </a:cubicBezTo>
                  <a:cubicBezTo>
                    <a:pt x="195129" y="574033"/>
                    <a:pt x="204148" y="564265"/>
                    <a:pt x="214758" y="556452"/>
                  </a:cubicBezTo>
                  <a:lnTo>
                    <a:pt x="219186" y="556452"/>
                  </a:lnTo>
                  <a:cubicBezTo>
                    <a:pt x="236880" y="550227"/>
                    <a:pt x="252823" y="539851"/>
                    <a:pt x="265680" y="526194"/>
                  </a:cubicBezTo>
                  <a:cubicBezTo>
                    <a:pt x="283392" y="506268"/>
                    <a:pt x="291510" y="497412"/>
                    <a:pt x="298152" y="502578"/>
                  </a:cubicBezTo>
                  <a:cubicBezTo>
                    <a:pt x="298152" y="523242"/>
                    <a:pt x="280440" y="532098"/>
                    <a:pt x="265680" y="540216"/>
                  </a:cubicBezTo>
                  <a:cubicBezTo>
                    <a:pt x="254817" y="544468"/>
                    <a:pt x="245713" y="552271"/>
                    <a:pt x="239850" y="562356"/>
                  </a:cubicBezTo>
                  <a:cubicBezTo>
                    <a:pt x="236898" y="567522"/>
                    <a:pt x="230994" y="570474"/>
                    <a:pt x="224352" y="574902"/>
                  </a:cubicBezTo>
                  <a:close/>
                  <a:moveTo>
                    <a:pt x="183762" y="543168"/>
                  </a:moveTo>
                  <a:lnTo>
                    <a:pt x="188190" y="543168"/>
                  </a:lnTo>
                  <a:lnTo>
                    <a:pt x="188190" y="543168"/>
                  </a:lnTo>
                  <a:cubicBezTo>
                    <a:pt x="187397" y="544799"/>
                    <a:pt x="187397" y="546704"/>
                    <a:pt x="188190" y="548334"/>
                  </a:cubicBezTo>
                  <a:lnTo>
                    <a:pt x="188190" y="548334"/>
                  </a:lnTo>
                  <a:cubicBezTo>
                    <a:pt x="185956" y="549826"/>
                    <a:pt x="183044" y="549826"/>
                    <a:pt x="180810" y="548334"/>
                  </a:cubicBezTo>
                  <a:cubicBezTo>
                    <a:pt x="180810" y="548334"/>
                    <a:pt x="180810" y="548334"/>
                    <a:pt x="180810" y="544644"/>
                  </a:cubicBezTo>
                  <a:cubicBezTo>
                    <a:pt x="180145" y="543243"/>
                    <a:pt x="180145" y="541617"/>
                    <a:pt x="180810" y="540216"/>
                  </a:cubicBezTo>
                  <a:close/>
                  <a:moveTo>
                    <a:pt x="252396" y="454608"/>
                  </a:moveTo>
                  <a:cubicBezTo>
                    <a:pt x="255487" y="449684"/>
                    <a:pt x="260644" y="446427"/>
                    <a:pt x="266418" y="445752"/>
                  </a:cubicBezTo>
                  <a:lnTo>
                    <a:pt x="266418" y="445752"/>
                  </a:lnTo>
                  <a:cubicBezTo>
                    <a:pt x="266418" y="453132"/>
                    <a:pt x="260514" y="460512"/>
                    <a:pt x="256824" y="467892"/>
                  </a:cubicBezTo>
                  <a:cubicBezTo>
                    <a:pt x="252917" y="467217"/>
                    <a:pt x="248923" y="467217"/>
                    <a:pt x="245016" y="467892"/>
                  </a:cubicBezTo>
                  <a:cubicBezTo>
                    <a:pt x="245625" y="462663"/>
                    <a:pt x="248278" y="457887"/>
                    <a:pt x="252396" y="454608"/>
                  </a:cubicBezTo>
                  <a:close/>
                  <a:moveTo>
                    <a:pt x="260514" y="445752"/>
                  </a:moveTo>
                  <a:cubicBezTo>
                    <a:pt x="258903" y="442238"/>
                    <a:pt x="258903" y="438196"/>
                    <a:pt x="260514" y="434682"/>
                  </a:cubicBezTo>
                  <a:cubicBezTo>
                    <a:pt x="260514" y="425088"/>
                    <a:pt x="260514" y="419922"/>
                    <a:pt x="267894" y="416970"/>
                  </a:cubicBezTo>
                  <a:lnTo>
                    <a:pt x="267894" y="416970"/>
                  </a:lnTo>
                  <a:lnTo>
                    <a:pt x="276750" y="416970"/>
                  </a:lnTo>
                  <a:cubicBezTo>
                    <a:pt x="276750" y="427302"/>
                    <a:pt x="271584" y="436896"/>
                    <a:pt x="268632" y="446490"/>
                  </a:cubicBezTo>
                  <a:cubicBezTo>
                    <a:pt x="265778" y="445413"/>
                    <a:pt x="262630" y="445413"/>
                    <a:pt x="259776" y="446490"/>
                  </a:cubicBezTo>
                  <a:close/>
                  <a:moveTo>
                    <a:pt x="287082" y="353502"/>
                  </a:moveTo>
                  <a:cubicBezTo>
                    <a:pt x="287082" y="349074"/>
                    <a:pt x="287082" y="346122"/>
                    <a:pt x="287082" y="344646"/>
                  </a:cubicBezTo>
                  <a:cubicBezTo>
                    <a:pt x="286220" y="342516"/>
                    <a:pt x="286220" y="340134"/>
                    <a:pt x="287082" y="338004"/>
                  </a:cubicBezTo>
                  <a:cubicBezTo>
                    <a:pt x="287082" y="338004"/>
                    <a:pt x="287082" y="338004"/>
                    <a:pt x="287082" y="338004"/>
                  </a:cubicBezTo>
                  <a:cubicBezTo>
                    <a:pt x="291170" y="339257"/>
                    <a:pt x="295540" y="339257"/>
                    <a:pt x="299628" y="338004"/>
                  </a:cubicBezTo>
                  <a:lnTo>
                    <a:pt x="299628" y="338004"/>
                  </a:lnTo>
                  <a:cubicBezTo>
                    <a:pt x="296488" y="342673"/>
                    <a:pt x="293771" y="347612"/>
                    <a:pt x="291510" y="352764"/>
                  </a:cubicBezTo>
                  <a:lnTo>
                    <a:pt x="291510" y="352764"/>
                  </a:lnTo>
                  <a:lnTo>
                    <a:pt x="291510" y="352764"/>
                  </a:lnTo>
                  <a:lnTo>
                    <a:pt x="287820" y="360144"/>
                  </a:lnTo>
                  <a:cubicBezTo>
                    <a:pt x="286895" y="358059"/>
                    <a:pt x="286638" y="355739"/>
                    <a:pt x="287082" y="353502"/>
                  </a:cubicBezTo>
                  <a:close/>
                  <a:moveTo>
                    <a:pt x="339480" y="309222"/>
                  </a:moveTo>
                  <a:cubicBezTo>
                    <a:pt x="332120" y="313727"/>
                    <a:pt x="325202" y="318916"/>
                    <a:pt x="318816" y="324720"/>
                  </a:cubicBezTo>
                  <a:lnTo>
                    <a:pt x="318816" y="324720"/>
                  </a:lnTo>
                  <a:lnTo>
                    <a:pt x="318816" y="324720"/>
                  </a:lnTo>
                  <a:cubicBezTo>
                    <a:pt x="317422" y="321417"/>
                    <a:pt x="317422" y="317691"/>
                    <a:pt x="318816" y="314388"/>
                  </a:cubicBezTo>
                  <a:cubicBezTo>
                    <a:pt x="322037" y="311450"/>
                    <a:pt x="326265" y="309865"/>
                    <a:pt x="330624" y="309960"/>
                  </a:cubicBezTo>
                  <a:cubicBezTo>
                    <a:pt x="333387" y="308642"/>
                    <a:pt x="336537" y="308379"/>
                    <a:pt x="339480" y="309222"/>
                  </a:cubicBezTo>
                  <a:close/>
                  <a:moveTo>
                    <a:pt x="339480" y="298890"/>
                  </a:moveTo>
                  <a:cubicBezTo>
                    <a:pt x="340876" y="294711"/>
                    <a:pt x="344157" y="291430"/>
                    <a:pt x="348336" y="290034"/>
                  </a:cubicBezTo>
                  <a:lnTo>
                    <a:pt x="354978" y="290034"/>
                  </a:lnTo>
                  <a:cubicBezTo>
                    <a:pt x="358588" y="288946"/>
                    <a:pt x="362438" y="288946"/>
                    <a:pt x="366048" y="290034"/>
                  </a:cubicBezTo>
                  <a:cubicBezTo>
                    <a:pt x="365548" y="291971"/>
                    <a:pt x="365548" y="294002"/>
                    <a:pt x="366048" y="295938"/>
                  </a:cubicBezTo>
                  <a:cubicBezTo>
                    <a:pt x="356137" y="297600"/>
                    <a:pt x="346625" y="301105"/>
                    <a:pt x="338004" y="306270"/>
                  </a:cubicBezTo>
                  <a:cubicBezTo>
                    <a:pt x="338256" y="303577"/>
                    <a:pt x="339281" y="301014"/>
                    <a:pt x="340956" y="298890"/>
                  </a:cubicBezTo>
                  <a:close/>
                  <a:moveTo>
                    <a:pt x="399258" y="283392"/>
                  </a:moveTo>
                  <a:cubicBezTo>
                    <a:pt x="403178" y="283151"/>
                    <a:pt x="406896" y="285153"/>
                    <a:pt x="408852" y="288558"/>
                  </a:cubicBezTo>
                  <a:lnTo>
                    <a:pt x="408852" y="288558"/>
                  </a:lnTo>
                  <a:cubicBezTo>
                    <a:pt x="408347" y="290743"/>
                    <a:pt x="408347" y="293015"/>
                    <a:pt x="408852" y="295200"/>
                  </a:cubicBezTo>
                  <a:lnTo>
                    <a:pt x="393354" y="295200"/>
                  </a:lnTo>
                  <a:lnTo>
                    <a:pt x="393354" y="295200"/>
                  </a:lnTo>
                  <a:cubicBezTo>
                    <a:pt x="391904" y="292689"/>
                    <a:pt x="391904" y="289593"/>
                    <a:pt x="393354" y="287082"/>
                  </a:cubicBezTo>
                  <a:cubicBezTo>
                    <a:pt x="395128" y="283940"/>
                    <a:pt x="398631" y="282188"/>
                    <a:pt x="402210" y="282654"/>
                  </a:cubicBezTo>
                  <a:close/>
                  <a:moveTo>
                    <a:pt x="420660" y="283392"/>
                  </a:moveTo>
                  <a:cubicBezTo>
                    <a:pt x="424535" y="283999"/>
                    <a:pt x="427848" y="286488"/>
                    <a:pt x="429516" y="290034"/>
                  </a:cubicBezTo>
                  <a:lnTo>
                    <a:pt x="429516" y="290034"/>
                  </a:lnTo>
                  <a:cubicBezTo>
                    <a:pt x="428778" y="292438"/>
                    <a:pt x="428778" y="295010"/>
                    <a:pt x="429516" y="297414"/>
                  </a:cubicBezTo>
                  <a:lnTo>
                    <a:pt x="417708" y="297414"/>
                  </a:lnTo>
                  <a:lnTo>
                    <a:pt x="410328" y="297414"/>
                  </a:lnTo>
                  <a:cubicBezTo>
                    <a:pt x="409588" y="295010"/>
                    <a:pt x="409588" y="292438"/>
                    <a:pt x="410328" y="290034"/>
                  </a:cubicBezTo>
                  <a:cubicBezTo>
                    <a:pt x="412901" y="288833"/>
                    <a:pt x="415873" y="288833"/>
                    <a:pt x="418446" y="290034"/>
                  </a:cubicBezTo>
                  <a:close/>
                  <a:moveTo>
                    <a:pt x="440586" y="283392"/>
                  </a:moveTo>
                  <a:cubicBezTo>
                    <a:pt x="445014" y="283392"/>
                    <a:pt x="448704" y="283392"/>
                    <a:pt x="449442" y="290034"/>
                  </a:cubicBezTo>
                  <a:cubicBezTo>
                    <a:pt x="450549" y="292627"/>
                    <a:pt x="450549" y="295559"/>
                    <a:pt x="449442" y="298152"/>
                  </a:cubicBezTo>
                  <a:lnTo>
                    <a:pt x="429516" y="293724"/>
                  </a:lnTo>
                  <a:cubicBezTo>
                    <a:pt x="428778" y="291320"/>
                    <a:pt x="428778" y="288748"/>
                    <a:pt x="429516" y="286344"/>
                  </a:cubicBezTo>
                  <a:cubicBezTo>
                    <a:pt x="431878" y="285360"/>
                    <a:pt x="434534" y="285360"/>
                    <a:pt x="436896" y="286344"/>
                  </a:cubicBezTo>
                  <a:close/>
                  <a:moveTo>
                    <a:pt x="483390" y="299628"/>
                  </a:moveTo>
                  <a:lnTo>
                    <a:pt x="488556" y="299628"/>
                  </a:lnTo>
                  <a:cubicBezTo>
                    <a:pt x="492984" y="299628"/>
                    <a:pt x="496674" y="304794"/>
                    <a:pt x="496674" y="308484"/>
                  </a:cubicBezTo>
                  <a:cubicBezTo>
                    <a:pt x="497464" y="309854"/>
                    <a:pt x="497464" y="311542"/>
                    <a:pt x="496674" y="312912"/>
                  </a:cubicBezTo>
                  <a:lnTo>
                    <a:pt x="474534" y="304794"/>
                  </a:lnTo>
                  <a:cubicBezTo>
                    <a:pt x="477862" y="303171"/>
                    <a:pt x="481803" y="303453"/>
                    <a:pt x="484866" y="305532"/>
                  </a:cubicBezTo>
                  <a:close/>
                  <a:moveTo>
                    <a:pt x="537264" y="324720"/>
                  </a:moveTo>
                  <a:cubicBezTo>
                    <a:pt x="540305" y="325826"/>
                    <a:pt x="542895" y="327900"/>
                    <a:pt x="544644" y="330624"/>
                  </a:cubicBezTo>
                  <a:lnTo>
                    <a:pt x="544644" y="330624"/>
                  </a:lnTo>
                  <a:cubicBezTo>
                    <a:pt x="539493" y="331168"/>
                    <a:pt x="534297" y="331168"/>
                    <a:pt x="529146" y="330624"/>
                  </a:cubicBezTo>
                  <a:cubicBezTo>
                    <a:pt x="530777" y="329831"/>
                    <a:pt x="532681" y="329831"/>
                    <a:pt x="534312" y="330624"/>
                  </a:cubicBezTo>
                  <a:close/>
                  <a:moveTo>
                    <a:pt x="546858" y="273798"/>
                  </a:moveTo>
                  <a:cubicBezTo>
                    <a:pt x="543544" y="273306"/>
                    <a:pt x="540592" y="271428"/>
                    <a:pt x="538740" y="268632"/>
                  </a:cubicBezTo>
                  <a:cubicBezTo>
                    <a:pt x="535972" y="263053"/>
                    <a:pt x="535972" y="256499"/>
                    <a:pt x="538740" y="250920"/>
                  </a:cubicBezTo>
                  <a:cubicBezTo>
                    <a:pt x="539648" y="247699"/>
                    <a:pt x="542164" y="245183"/>
                    <a:pt x="545382" y="244278"/>
                  </a:cubicBezTo>
                  <a:lnTo>
                    <a:pt x="545382" y="244278"/>
                  </a:lnTo>
                  <a:lnTo>
                    <a:pt x="545382" y="244278"/>
                  </a:lnTo>
                  <a:cubicBezTo>
                    <a:pt x="551183" y="250664"/>
                    <a:pt x="556378" y="257582"/>
                    <a:pt x="560880" y="264942"/>
                  </a:cubicBezTo>
                  <a:cubicBezTo>
                    <a:pt x="553899" y="266555"/>
                    <a:pt x="548799" y="272553"/>
                    <a:pt x="548334" y="279702"/>
                  </a:cubicBezTo>
                  <a:close/>
                  <a:moveTo>
                    <a:pt x="519552" y="224352"/>
                  </a:moveTo>
                  <a:lnTo>
                    <a:pt x="523980" y="220662"/>
                  </a:lnTo>
                  <a:cubicBezTo>
                    <a:pt x="529094" y="228677"/>
                    <a:pt x="534762" y="236322"/>
                    <a:pt x="540954" y="243540"/>
                  </a:cubicBezTo>
                  <a:cubicBezTo>
                    <a:pt x="539515" y="243087"/>
                    <a:pt x="537965" y="243087"/>
                    <a:pt x="536526" y="243540"/>
                  </a:cubicBezTo>
                  <a:lnTo>
                    <a:pt x="536526" y="243540"/>
                  </a:lnTo>
                  <a:cubicBezTo>
                    <a:pt x="531714" y="243500"/>
                    <a:pt x="527249" y="240992"/>
                    <a:pt x="524718" y="236898"/>
                  </a:cubicBezTo>
                  <a:cubicBezTo>
                    <a:pt x="522224" y="232034"/>
                    <a:pt x="522224" y="226264"/>
                    <a:pt x="524718" y="221400"/>
                  </a:cubicBezTo>
                  <a:close/>
                  <a:moveTo>
                    <a:pt x="490770" y="224352"/>
                  </a:moveTo>
                  <a:cubicBezTo>
                    <a:pt x="492984" y="221993"/>
                    <a:pt x="494740" y="219240"/>
                    <a:pt x="495936" y="216234"/>
                  </a:cubicBezTo>
                  <a:cubicBezTo>
                    <a:pt x="495198" y="212830"/>
                    <a:pt x="495198" y="209306"/>
                    <a:pt x="495936" y="205902"/>
                  </a:cubicBezTo>
                  <a:lnTo>
                    <a:pt x="509220" y="205902"/>
                  </a:lnTo>
                  <a:lnTo>
                    <a:pt x="509220" y="205902"/>
                  </a:lnTo>
                  <a:cubicBezTo>
                    <a:pt x="510925" y="211509"/>
                    <a:pt x="513146" y="216944"/>
                    <a:pt x="515862" y="222138"/>
                  </a:cubicBezTo>
                  <a:lnTo>
                    <a:pt x="515862" y="222138"/>
                  </a:lnTo>
                  <a:lnTo>
                    <a:pt x="515862" y="222138"/>
                  </a:lnTo>
                  <a:cubicBezTo>
                    <a:pt x="510866" y="227309"/>
                    <a:pt x="503847" y="230010"/>
                    <a:pt x="496674" y="229518"/>
                  </a:cubicBezTo>
                  <a:cubicBezTo>
                    <a:pt x="487109" y="231678"/>
                    <a:pt x="479988" y="239693"/>
                    <a:pt x="478962" y="249444"/>
                  </a:cubicBezTo>
                  <a:cubicBezTo>
                    <a:pt x="478099" y="239098"/>
                    <a:pt x="485619" y="229942"/>
                    <a:pt x="495936" y="228780"/>
                  </a:cubicBezTo>
                  <a:close/>
                  <a:moveTo>
                    <a:pt x="647226" y="379332"/>
                  </a:moveTo>
                  <a:cubicBezTo>
                    <a:pt x="641322" y="375642"/>
                    <a:pt x="637632" y="371952"/>
                    <a:pt x="637632" y="366786"/>
                  </a:cubicBezTo>
                  <a:cubicBezTo>
                    <a:pt x="638178" y="361740"/>
                    <a:pt x="640864" y="357171"/>
                    <a:pt x="645012" y="354240"/>
                  </a:cubicBezTo>
                  <a:lnTo>
                    <a:pt x="645012" y="354240"/>
                  </a:lnTo>
                  <a:lnTo>
                    <a:pt x="650178" y="354240"/>
                  </a:lnTo>
                  <a:lnTo>
                    <a:pt x="650178" y="354240"/>
                  </a:lnTo>
                  <a:cubicBezTo>
                    <a:pt x="644673" y="353335"/>
                    <a:pt x="639684" y="350448"/>
                    <a:pt x="636156" y="346122"/>
                  </a:cubicBezTo>
                  <a:cubicBezTo>
                    <a:pt x="633603" y="342728"/>
                    <a:pt x="632304" y="338558"/>
                    <a:pt x="632466" y="334314"/>
                  </a:cubicBezTo>
                  <a:lnTo>
                    <a:pt x="632466" y="334314"/>
                  </a:lnTo>
                  <a:cubicBezTo>
                    <a:pt x="632104" y="336513"/>
                    <a:pt x="632104" y="338757"/>
                    <a:pt x="632466" y="340956"/>
                  </a:cubicBezTo>
                  <a:cubicBezTo>
                    <a:pt x="625086" y="350550"/>
                    <a:pt x="616968" y="351288"/>
                    <a:pt x="611802" y="348336"/>
                  </a:cubicBezTo>
                  <a:cubicBezTo>
                    <a:pt x="605994" y="344848"/>
                    <a:pt x="603507" y="337704"/>
                    <a:pt x="605898" y="331362"/>
                  </a:cubicBezTo>
                  <a:lnTo>
                    <a:pt x="611064" y="331362"/>
                  </a:lnTo>
                  <a:cubicBezTo>
                    <a:pt x="616274" y="332105"/>
                    <a:pt x="621588" y="331599"/>
                    <a:pt x="626562" y="329886"/>
                  </a:cubicBezTo>
                  <a:cubicBezTo>
                    <a:pt x="617706" y="335052"/>
                    <a:pt x="609588" y="335790"/>
                    <a:pt x="604422" y="329886"/>
                  </a:cubicBezTo>
                  <a:cubicBezTo>
                    <a:pt x="599256" y="323982"/>
                    <a:pt x="596304" y="319554"/>
                    <a:pt x="597780" y="309960"/>
                  </a:cubicBezTo>
                  <a:cubicBezTo>
                    <a:pt x="600621" y="311109"/>
                    <a:pt x="603795" y="311109"/>
                    <a:pt x="606636" y="309960"/>
                  </a:cubicBezTo>
                  <a:lnTo>
                    <a:pt x="606636" y="309960"/>
                  </a:lnTo>
                  <a:cubicBezTo>
                    <a:pt x="612614" y="309916"/>
                    <a:pt x="618164" y="306864"/>
                    <a:pt x="621396" y="301842"/>
                  </a:cubicBezTo>
                  <a:cubicBezTo>
                    <a:pt x="622710" y="305975"/>
                    <a:pt x="625293" y="309590"/>
                    <a:pt x="628776" y="312174"/>
                  </a:cubicBezTo>
                  <a:cubicBezTo>
                    <a:pt x="623809" y="317321"/>
                    <a:pt x="623809" y="325477"/>
                    <a:pt x="628776" y="330624"/>
                  </a:cubicBezTo>
                  <a:cubicBezTo>
                    <a:pt x="630931" y="331355"/>
                    <a:pt x="633263" y="331355"/>
                    <a:pt x="635418" y="330624"/>
                  </a:cubicBezTo>
                  <a:cubicBezTo>
                    <a:pt x="640259" y="332206"/>
                    <a:pt x="645514" y="331943"/>
                    <a:pt x="650178" y="329886"/>
                  </a:cubicBezTo>
                  <a:cubicBezTo>
                    <a:pt x="642798" y="336528"/>
                    <a:pt x="634680" y="338004"/>
                    <a:pt x="630252" y="329886"/>
                  </a:cubicBezTo>
                  <a:cubicBezTo>
                    <a:pt x="625743" y="324843"/>
                    <a:pt x="625743" y="317217"/>
                    <a:pt x="630252" y="312174"/>
                  </a:cubicBezTo>
                  <a:cubicBezTo>
                    <a:pt x="632761" y="317555"/>
                    <a:pt x="637706" y="321400"/>
                    <a:pt x="643536" y="322506"/>
                  </a:cubicBezTo>
                  <a:lnTo>
                    <a:pt x="652392" y="322506"/>
                  </a:lnTo>
                  <a:cubicBezTo>
                    <a:pt x="655049" y="342974"/>
                    <a:pt x="653794" y="363759"/>
                    <a:pt x="648702" y="383760"/>
                  </a:cubicBezTo>
                  <a:close/>
                  <a:moveTo>
                    <a:pt x="636894" y="366786"/>
                  </a:moveTo>
                  <a:cubicBezTo>
                    <a:pt x="628333" y="366796"/>
                    <a:pt x="621389" y="359865"/>
                    <a:pt x="621381" y="351306"/>
                  </a:cubicBezTo>
                  <a:cubicBezTo>
                    <a:pt x="621381" y="351053"/>
                    <a:pt x="621381" y="350802"/>
                    <a:pt x="621396" y="350550"/>
                  </a:cubicBezTo>
                  <a:cubicBezTo>
                    <a:pt x="625905" y="348802"/>
                    <a:pt x="629772" y="345710"/>
                    <a:pt x="632466" y="341694"/>
                  </a:cubicBezTo>
                  <a:lnTo>
                    <a:pt x="636156" y="347598"/>
                  </a:lnTo>
                  <a:cubicBezTo>
                    <a:pt x="638274" y="350599"/>
                    <a:pt x="641425" y="352704"/>
                    <a:pt x="645012" y="353502"/>
                  </a:cubicBezTo>
                  <a:cubicBezTo>
                    <a:pt x="639233" y="357374"/>
                    <a:pt x="636562" y="364497"/>
                    <a:pt x="638370" y="371214"/>
                  </a:cubicBezTo>
                  <a:close/>
                  <a:moveTo>
                    <a:pt x="604422" y="336528"/>
                  </a:moveTo>
                  <a:cubicBezTo>
                    <a:pt x="598496" y="337662"/>
                    <a:pt x="592370" y="336329"/>
                    <a:pt x="587448" y="332838"/>
                  </a:cubicBezTo>
                  <a:cubicBezTo>
                    <a:pt x="586075" y="332048"/>
                    <a:pt x="584828" y="331053"/>
                    <a:pt x="583758" y="329886"/>
                  </a:cubicBezTo>
                  <a:lnTo>
                    <a:pt x="583758" y="329886"/>
                  </a:lnTo>
                  <a:lnTo>
                    <a:pt x="594090" y="329886"/>
                  </a:lnTo>
                  <a:cubicBezTo>
                    <a:pt x="587522" y="332854"/>
                    <a:pt x="579994" y="332854"/>
                    <a:pt x="573426" y="329886"/>
                  </a:cubicBezTo>
                  <a:lnTo>
                    <a:pt x="573426" y="329886"/>
                  </a:lnTo>
                  <a:cubicBezTo>
                    <a:pt x="575611" y="330418"/>
                    <a:pt x="577884" y="330418"/>
                    <a:pt x="580068" y="329886"/>
                  </a:cubicBezTo>
                  <a:cubicBezTo>
                    <a:pt x="580009" y="334172"/>
                    <a:pt x="581913" y="338250"/>
                    <a:pt x="585234" y="340956"/>
                  </a:cubicBezTo>
                  <a:lnTo>
                    <a:pt x="585234" y="340956"/>
                  </a:lnTo>
                  <a:cubicBezTo>
                    <a:pt x="581817" y="347160"/>
                    <a:pt x="581817" y="354678"/>
                    <a:pt x="585234" y="360882"/>
                  </a:cubicBezTo>
                  <a:lnTo>
                    <a:pt x="585234" y="360882"/>
                  </a:lnTo>
                  <a:cubicBezTo>
                    <a:pt x="580371" y="364334"/>
                    <a:pt x="573861" y="364334"/>
                    <a:pt x="568998" y="360882"/>
                  </a:cubicBezTo>
                  <a:cubicBezTo>
                    <a:pt x="566400" y="357103"/>
                    <a:pt x="566400" y="352115"/>
                    <a:pt x="568998" y="348336"/>
                  </a:cubicBezTo>
                  <a:lnTo>
                    <a:pt x="568998" y="348336"/>
                  </a:lnTo>
                  <a:cubicBezTo>
                    <a:pt x="566459" y="352401"/>
                    <a:pt x="566459" y="357555"/>
                    <a:pt x="568998" y="361620"/>
                  </a:cubicBezTo>
                  <a:cubicBezTo>
                    <a:pt x="561618" y="366048"/>
                    <a:pt x="555714" y="366048"/>
                    <a:pt x="551286" y="361620"/>
                  </a:cubicBezTo>
                  <a:cubicBezTo>
                    <a:pt x="547581" y="356298"/>
                    <a:pt x="547581" y="349230"/>
                    <a:pt x="551286" y="343908"/>
                  </a:cubicBezTo>
                  <a:lnTo>
                    <a:pt x="551286" y="343908"/>
                  </a:lnTo>
                  <a:cubicBezTo>
                    <a:pt x="558437" y="343193"/>
                    <a:pt x="565042" y="339758"/>
                    <a:pt x="569736" y="334314"/>
                  </a:cubicBezTo>
                  <a:cubicBezTo>
                    <a:pt x="570127" y="340415"/>
                    <a:pt x="575396" y="345042"/>
                    <a:pt x="581492" y="344649"/>
                  </a:cubicBezTo>
                  <a:cubicBezTo>
                    <a:pt x="581515" y="344648"/>
                    <a:pt x="581529" y="344647"/>
                    <a:pt x="581544" y="344646"/>
                  </a:cubicBezTo>
                  <a:lnTo>
                    <a:pt x="587448" y="344646"/>
                  </a:lnTo>
                  <a:cubicBezTo>
                    <a:pt x="583419" y="346248"/>
                    <a:pt x="578932" y="346248"/>
                    <a:pt x="574902" y="344646"/>
                  </a:cubicBezTo>
                  <a:cubicBezTo>
                    <a:pt x="570946" y="342479"/>
                    <a:pt x="568858" y="337998"/>
                    <a:pt x="569736" y="333576"/>
                  </a:cubicBezTo>
                  <a:cubicBezTo>
                    <a:pt x="572666" y="331870"/>
                    <a:pt x="574991" y="329289"/>
                    <a:pt x="576378" y="326196"/>
                  </a:cubicBezTo>
                  <a:cubicBezTo>
                    <a:pt x="578304" y="319443"/>
                    <a:pt x="578304" y="312285"/>
                    <a:pt x="576378" y="305532"/>
                  </a:cubicBezTo>
                  <a:lnTo>
                    <a:pt x="581544" y="305532"/>
                  </a:lnTo>
                  <a:lnTo>
                    <a:pt x="585972" y="305532"/>
                  </a:lnTo>
                  <a:lnTo>
                    <a:pt x="585972" y="305532"/>
                  </a:lnTo>
                  <a:cubicBezTo>
                    <a:pt x="587824" y="308940"/>
                    <a:pt x="590334" y="311950"/>
                    <a:pt x="593352" y="314388"/>
                  </a:cubicBezTo>
                  <a:cubicBezTo>
                    <a:pt x="591086" y="321986"/>
                    <a:pt x="593721" y="330198"/>
                    <a:pt x="599994" y="335052"/>
                  </a:cubicBezTo>
                  <a:lnTo>
                    <a:pt x="599994" y="335052"/>
                  </a:lnTo>
                  <a:cubicBezTo>
                    <a:pt x="601234" y="337636"/>
                    <a:pt x="603315" y="339720"/>
                    <a:pt x="605898" y="340956"/>
                  </a:cubicBezTo>
                  <a:close/>
                  <a:moveTo>
                    <a:pt x="604422" y="362358"/>
                  </a:moveTo>
                  <a:cubicBezTo>
                    <a:pt x="599271" y="366026"/>
                    <a:pt x="597418" y="372818"/>
                    <a:pt x="599994" y="378594"/>
                  </a:cubicBezTo>
                  <a:cubicBezTo>
                    <a:pt x="602119" y="382280"/>
                    <a:pt x="606068" y="384536"/>
                    <a:pt x="610326" y="384498"/>
                  </a:cubicBezTo>
                  <a:cubicBezTo>
                    <a:pt x="612747" y="385123"/>
                    <a:pt x="615285" y="385123"/>
                    <a:pt x="617706" y="384498"/>
                  </a:cubicBezTo>
                  <a:cubicBezTo>
                    <a:pt x="617020" y="387160"/>
                    <a:pt x="617020" y="389953"/>
                    <a:pt x="617706" y="392616"/>
                  </a:cubicBezTo>
                  <a:cubicBezTo>
                    <a:pt x="612518" y="394832"/>
                    <a:pt x="606658" y="394832"/>
                    <a:pt x="601470" y="392616"/>
                  </a:cubicBezTo>
                  <a:cubicBezTo>
                    <a:pt x="598356" y="391981"/>
                    <a:pt x="595824" y="389729"/>
                    <a:pt x="594828" y="386712"/>
                  </a:cubicBezTo>
                  <a:lnTo>
                    <a:pt x="594828" y="386712"/>
                  </a:lnTo>
                  <a:cubicBezTo>
                    <a:pt x="597175" y="383432"/>
                    <a:pt x="598688" y="379634"/>
                    <a:pt x="599256" y="375642"/>
                  </a:cubicBezTo>
                  <a:cubicBezTo>
                    <a:pt x="599256" y="388926"/>
                    <a:pt x="588924" y="392616"/>
                    <a:pt x="584496" y="393354"/>
                  </a:cubicBezTo>
                  <a:cubicBezTo>
                    <a:pt x="580754" y="395092"/>
                    <a:pt x="576430" y="395092"/>
                    <a:pt x="572688" y="393354"/>
                  </a:cubicBezTo>
                  <a:cubicBezTo>
                    <a:pt x="571227" y="390322"/>
                    <a:pt x="571227" y="386792"/>
                    <a:pt x="572688" y="383760"/>
                  </a:cubicBezTo>
                  <a:cubicBezTo>
                    <a:pt x="575810" y="377392"/>
                    <a:pt x="581419" y="372588"/>
                    <a:pt x="588186" y="370476"/>
                  </a:cubicBezTo>
                  <a:cubicBezTo>
                    <a:pt x="590629" y="374121"/>
                    <a:pt x="594894" y="376111"/>
                    <a:pt x="599256" y="375642"/>
                  </a:cubicBezTo>
                  <a:lnTo>
                    <a:pt x="599256" y="375642"/>
                  </a:lnTo>
                  <a:cubicBezTo>
                    <a:pt x="594267" y="376060"/>
                    <a:pt x="589367" y="374153"/>
                    <a:pt x="585972" y="370476"/>
                  </a:cubicBezTo>
                  <a:cubicBezTo>
                    <a:pt x="583411" y="364849"/>
                    <a:pt x="583411" y="358391"/>
                    <a:pt x="585972" y="352764"/>
                  </a:cubicBezTo>
                  <a:lnTo>
                    <a:pt x="585972" y="352764"/>
                  </a:lnTo>
                  <a:lnTo>
                    <a:pt x="591138" y="352764"/>
                  </a:lnTo>
                  <a:cubicBezTo>
                    <a:pt x="593743" y="353792"/>
                    <a:pt x="596651" y="353792"/>
                    <a:pt x="599256" y="352764"/>
                  </a:cubicBezTo>
                  <a:lnTo>
                    <a:pt x="599256" y="352764"/>
                  </a:lnTo>
                  <a:cubicBezTo>
                    <a:pt x="598429" y="357751"/>
                    <a:pt x="599773" y="362852"/>
                    <a:pt x="602946" y="366786"/>
                  </a:cubicBezTo>
                  <a:close/>
                  <a:moveTo>
                    <a:pt x="623610" y="400734"/>
                  </a:moveTo>
                  <a:cubicBezTo>
                    <a:pt x="619861" y="398930"/>
                    <a:pt x="617337" y="395285"/>
                    <a:pt x="616968" y="391140"/>
                  </a:cubicBezTo>
                  <a:cubicBezTo>
                    <a:pt x="616776" y="386404"/>
                    <a:pt x="618665" y="381821"/>
                    <a:pt x="622134" y="378594"/>
                  </a:cubicBezTo>
                  <a:cubicBezTo>
                    <a:pt x="623322" y="379049"/>
                    <a:pt x="624636" y="379049"/>
                    <a:pt x="625824" y="378594"/>
                  </a:cubicBezTo>
                  <a:lnTo>
                    <a:pt x="630252" y="378594"/>
                  </a:lnTo>
                  <a:lnTo>
                    <a:pt x="630252" y="378594"/>
                  </a:lnTo>
                  <a:cubicBezTo>
                    <a:pt x="628732" y="382128"/>
                    <a:pt x="628732" y="386130"/>
                    <a:pt x="630252" y="389664"/>
                  </a:cubicBezTo>
                  <a:lnTo>
                    <a:pt x="630252" y="389664"/>
                  </a:lnTo>
                  <a:cubicBezTo>
                    <a:pt x="626068" y="393312"/>
                    <a:pt x="623211" y="398243"/>
                    <a:pt x="622134" y="403686"/>
                  </a:cubicBezTo>
                  <a:close/>
                  <a:moveTo>
                    <a:pt x="617706" y="383022"/>
                  </a:moveTo>
                  <a:cubicBezTo>
                    <a:pt x="609588" y="383022"/>
                    <a:pt x="602946" y="383022"/>
                    <a:pt x="600732" y="378594"/>
                  </a:cubicBezTo>
                  <a:cubicBezTo>
                    <a:pt x="598548" y="373021"/>
                    <a:pt x="600363" y="366674"/>
                    <a:pt x="605160" y="363096"/>
                  </a:cubicBezTo>
                  <a:lnTo>
                    <a:pt x="605160" y="363096"/>
                  </a:lnTo>
                  <a:cubicBezTo>
                    <a:pt x="607780" y="364055"/>
                    <a:pt x="610658" y="364055"/>
                    <a:pt x="613278" y="363096"/>
                  </a:cubicBezTo>
                  <a:lnTo>
                    <a:pt x="619182" y="363096"/>
                  </a:lnTo>
                  <a:cubicBezTo>
                    <a:pt x="617204" y="367045"/>
                    <a:pt x="617204" y="371693"/>
                    <a:pt x="619182" y="375642"/>
                  </a:cubicBezTo>
                  <a:close/>
                  <a:moveTo>
                    <a:pt x="573426" y="411066"/>
                  </a:moveTo>
                  <a:lnTo>
                    <a:pt x="573426" y="411066"/>
                  </a:lnTo>
                  <a:cubicBezTo>
                    <a:pt x="569736" y="410328"/>
                    <a:pt x="569736" y="403686"/>
                    <a:pt x="569736" y="397782"/>
                  </a:cubicBezTo>
                  <a:cubicBezTo>
                    <a:pt x="572282" y="399096"/>
                    <a:pt x="575308" y="399096"/>
                    <a:pt x="577854" y="397782"/>
                  </a:cubicBezTo>
                  <a:lnTo>
                    <a:pt x="581544" y="397782"/>
                  </a:lnTo>
                  <a:lnTo>
                    <a:pt x="585972" y="397782"/>
                  </a:lnTo>
                  <a:cubicBezTo>
                    <a:pt x="586503" y="399714"/>
                    <a:pt x="586503" y="401754"/>
                    <a:pt x="585972" y="403686"/>
                  </a:cubicBezTo>
                  <a:cubicBezTo>
                    <a:pt x="585669" y="408431"/>
                    <a:pt x="582858" y="412653"/>
                    <a:pt x="578592" y="414756"/>
                  </a:cubicBezTo>
                  <a:cubicBezTo>
                    <a:pt x="575898" y="416324"/>
                    <a:pt x="572651" y="416595"/>
                    <a:pt x="569736" y="415494"/>
                  </a:cubicBezTo>
                  <a:close/>
                  <a:moveTo>
                    <a:pt x="469368" y="356454"/>
                  </a:moveTo>
                  <a:cubicBezTo>
                    <a:pt x="470807" y="350407"/>
                    <a:pt x="476460" y="346326"/>
                    <a:pt x="482652" y="346860"/>
                  </a:cubicBezTo>
                  <a:lnTo>
                    <a:pt x="482652" y="346860"/>
                  </a:lnTo>
                  <a:cubicBezTo>
                    <a:pt x="483095" y="352712"/>
                    <a:pt x="486416" y="357964"/>
                    <a:pt x="491508" y="360882"/>
                  </a:cubicBezTo>
                  <a:lnTo>
                    <a:pt x="491508" y="360882"/>
                  </a:lnTo>
                  <a:cubicBezTo>
                    <a:pt x="487316" y="363247"/>
                    <a:pt x="484984" y="367919"/>
                    <a:pt x="485604" y="372690"/>
                  </a:cubicBezTo>
                  <a:lnTo>
                    <a:pt x="479700" y="372690"/>
                  </a:lnTo>
                  <a:cubicBezTo>
                    <a:pt x="473796" y="371393"/>
                    <a:pt x="469191" y="366783"/>
                    <a:pt x="467892" y="360882"/>
                  </a:cubicBezTo>
                  <a:close/>
                  <a:moveTo>
                    <a:pt x="469368" y="356454"/>
                  </a:moveTo>
                  <a:cubicBezTo>
                    <a:pt x="466084" y="354970"/>
                    <a:pt x="462320" y="354970"/>
                    <a:pt x="459036" y="356454"/>
                  </a:cubicBezTo>
                  <a:cubicBezTo>
                    <a:pt x="457235" y="352109"/>
                    <a:pt x="453789" y="348658"/>
                    <a:pt x="449442" y="346860"/>
                  </a:cubicBezTo>
                  <a:cubicBezTo>
                    <a:pt x="453117" y="342210"/>
                    <a:pt x="458364" y="339061"/>
                    <a:pt x="464202" y="338004"/>
                  </a:cubicBezTo>
                  <a:lnTo>
                    <a:pt x="464202" y="338004"/>
                  </a:lnTo>
                  <a:cubicBezTo>
                    <a:pt x="461006" y="337741"/>
                    <a:pt x="457804" y="337741"/>
                    <a:pt x="454608" y="338004"/>
                  </a:cubicBezTo>
                  <a:cubicBezTo>
                    <a:pt x="450571" y="336624"/>
                    <a:pt x="447516" y="333288"/>
                    <a:pt x="446490" y="329148"/>
                  </a:cubicBezTo>
                  <a:cubicBezTo>
                    <a:pt x="444520" y="325458"/>
                    <a:pt x="444520" y="321030"/>
                    <a:pt x="446490" y="317340"/>
                  </a:cubicBezTo>
                  <a:lnTo>
                    <a:pt x="452394" y="317340"/>
                  </a:lnTo>
                  <a:lnTo>
                    <a:pt x="460512" y="317340"/>
                  </a:lnTo>
                  <a:lnTo>
                    <a:pt x="460512" y="317340"/>
                  </a:lnTo>
                  <a:lnTo>
                    <a:pt x="465678" y="321768"/>
                  </a:lnTo>
                  <a:cubicBezTo>
                    <a:pt x="461508" y="324510"/>
                    <a:pt x="459228" y="329355"/>
                    <a:pt x="459774" y="334314"/>
                  </a:cubicBezTo>
                  <a:cubicBezTo>
                    <a:pt x="460246" y="339284"/>
                    <a:pt x="463789" y="343420"/>
                    <a:pt x="468630" y="344646"/>
                  </a:cubicBezTo>
                  <a:cubicBezTo>
                    <a:pt x="466792" y="349595"/>
                    <a:pt x="466283" y="354937"/>
                    <a:pt x="467154" y="360144"/>
                  </a:cubicBezTo>
                  <a:close/>
                  <a:moveTo>
                    <a:pt x="443538" y="329886"/>
                  </a:moveTo>
                  <a:cubicBezTo>
                    <a:pt x="436158" y="329886"/>
                    <a:pt x="431730" y="329886"/>
                    <a:pt x="428778" y="325458"/>
                  </a:cubicBezTo>
                  <a:cubicBezTo>
                    <a:pt x="426180" y="321679"/>
                    <a:pt x="426180" y="316691"/>
                    <a:pt x="428778" y="312912"/>
                  </a:cubicBezTo>
                  <a:lnTo>
                    <a:pt x="428778" y="312912"/>
                  </a:lnTo>
                  <a:cubicBezTo>
                    <a:pt x="428210" y="315339"/>
                    <a:pt x="428210" y="317865"/>
                    <a:pt x="428778" y="320292"/>
                  </a:cubicBezTo>
                  <a:lnTo>
                    <a:pt x="428778" y="320292"/>
                  </a:lnTo>
                  <a:lnTo>
                    <a:pt x="428778" y="320292"/>
                  </a:lnTo>
                  <a:cubicBezTo>
                    <a:pt x="428040" y="322190"/>
                    <a:pt x="428040" y="324298"/>
                    <a:pt x="428778" y="326196"/>
                  </a:cubicBezTo>
                  <a:lnTo>
                    <a:pt x="428778" y="326196"/>
                  </a:lnTo>
                  <a:cubicBezTo>
                    <a:pt x="427413" y="329760"/>
                    <a:pt x="427413" y="333701"/>
                    <a:pt x="428778" y="337266"/>
                  </a:cubicBezTo>
                  <a:cubicBezTo>
                    <a:pt x="425243" y="335748"/>
                    <a:pt x="421242" y="335748"/>
                    <a:pt x="417708" y="337266"/>
                  </a:cubicBezTo>
                  <a:cubicBezTo>
                    <a:pt x="413811" y="335682"/>
                    <a:pt x="410831" y="332431"/>
                    <a:pt x="409590" y="328410"/>
                  </a:cubicBezTo>
                  <a:cubicBezTo>
                    <a:pt x="407481" y="324757"/>
                    <a:pt x="407481" y="320255"/>
                    <a:pt x="409590" y="316602"/>
                  </a:cubicBezTo>
                  <a:lnTo>
                    <a:pt x="414756" y="316602"/>
                  </a:lnTo>
                  <a:cubicBezTo>
                    <a:pt x="417670" y="317266"/>
                    <a:pt x="420698" y="317266"/>
                    <a:pt x="423612" y="316602"/>
                  </a:cubicBezTo>
                  <a:cubicBezTo>
                    <a:pt x="418692" y="320688"/>
                    <a:pt x="411558" y="320688"/>
                    <a:pt x="406638" y="316602"/>
                  </a:cubicBezTo>
                  <a:cubicBezTo>
                    <a:pt x="405180" y="313570"/>
                    <a:pt x="405180" y="310040"/>
                    <a:pt x="406638" y="307008"/>
                  </a:cubicBezTo>
                  <a:lnTo>
                    <a:pt x="406638" y="307008"/>
                  </a:lnTo>
                  <a:cubicBezTo>
                    <a:pt x="406958" y="305550"/>
                    <a:pt x="406958" y="304039"/>
                    <a:pt x="406638" y="302580"/>
                  </a:cubicBezTo>
                  <a:cubicBezTo>
                    <a:pt x="408611" y="299597"/>
                    <a:pt x="411442" y="297282"/>
                    <a:pt x="414756" y="295938"/>
                  </a:cubicBezTo>
                  <a:lnTo>
                    <a:pt x="422136" y="295938"/>
                  </a:lnTo>
                  <a:cubicBezTo>
                    <a:pt x="420398" y="299682"/>
                    <a:pt x="420398" y="304002"/>
                    <a:pt x="422136" y="307746"/>
                  </a:cubicBezTo>
                  <a:cubicBezTo>
                    <a:pt x="424977" y="308895"/>
                    <a:pt x="428151" y="308895"/>
                    <a:pt x="430992" y="307746"/>
                  </a:cubicBezTo>
                  <a:lnTo>
                    <a:pt x="436158" y="307746"/>
                  </a:lnTo>
                  <a:cubicBezTo>
                    <a:pt x="431848" y="309208"/>
                    <a:pt x="427184" y="309208"/>
                    <a:pt x="422874" y="307746"/>
                  </a:cubicBezTo>
                  <a:cubicBezTo>
                    <a:pt x="421231" y="303981"/>
                    <a:pt x="421231" y="299703"/>
                    <a:pt x="422874" y="295938"/>
                  </a:cubicBezTo>
                  <a:lnTo>
                    <a:pt x="441324" y="300366"/>
                  </a:lnTo>
                  <a:cubicBezTo>
                    <a:pt x="437509" y="305381"/>
                    <a:pt x="437509" y="312325"/>
                    <a:pt x="441324" y="317340"/>
                  </a:cubicBezTo>
                  <a:cubicBezTo>
                    <a:pt x="442763" y="317793"/>
                    <a:pt x="444313" y="317793"/>
                    <a:pt x="445752" y="317340"/>
                  </a:cubicBezTo>
                  <a:cubicBezTo>
                    <a:pt x="443339" y="321046"/>
                    <a:pt x="442534" y="325577"/>
                    <a:pt x="443538" y="329886"/>
                  </a:cubicBezTo>
                  <a:close/>
                  <a:moveTo>
                    <a:pt x="403686" y="360882"/>
                  </a:moveTo>
                  <a:lnTo>
                    <a:pt x="385974" y="360882"/>
                  </a:lnTo>
                  <a:cubicBezTo>
                    <a:pt x="384905" y="357774"/>
                    <a:pt x="384905" y="354396"/>
                    <a:pt x="385974" y="351288"/>
                  </a:cubicBezTo>
                  <a:cubicBezTo>
                    <a:pt x="388218" y="348194"/>
                    <a:pt x="391750" y="346293"/>
                    <a:pt x="395568" y="346122"/>
                  </a:cubicBezTo>
                  <a:lnTo>
                    <a:pt x="395568" y="346122"/>
                  </a:lnTo>
                  <a:cubicBezTo>
                    <a:pt x="392195" y="346535"/>
                    <a:pt x="389066" y="348098"/>
                    <a:pt x="386712" y="350550"/>
                  </a:cubicBezTo>
                  <a:cubicBezTo>
                    <a:pt x="384867" y="346058"/>
                    <a:pt x="384867" y="341020"/>
                    <a:pt x="386712" y="336528"/>
                  </a:cubicBezTo>
                  <a:cubicBezTo>
                    <a:pt x="387618" y="333786"/>
                    <a:pt x="389443" y="331440"/>
                    <a:pt x="391878" y="329886"/>
                  </a:cubicBezTo>
                  <a:lnTo>
                    <a:pt x="391878" y="329886"/>
                  </a:lnTo>
                  <a:lnTo>
                    <a:pt x="391878" y="329886"/>
                  </a:lnTo>
                  <a:cubicBezTo>
                    <a:pt x="387443" y="335513"/>
                    <a:pt x="387443" y="343447"/>
                    <a:pt x="391878" y="349074"/>
                  </a:cubicBezTo>
                  <a:cubicBezTo>
                    <a:pt x="391878" y="349074"/>
                    <a:pt x="391878" y="354978"/>
                    <a:pt x="391878" y="359406"/>
                  </a:cubicBezTo>
                  <a:cubicBezTo>
                    <a:pt x="390032" y="356209"/>
                    <a:pt x="390032" y="352271"/>
                    <a:pt x="391878" y="349074"/>
                  </a:cubicBezTo>
                  <a:cubicBezTo>
                    <a:pt x="397130" y="346042"/>
                    <a:pt x="403600" y="346042"/>
                    <a:pt x="408852" y="349074"/>
                  </a:cubicBezTo>
                  <a:cubicBezTo>
                    <a:pt x="406611" y="352956"/>
                    <a:pt x="406611" y="357738"/>
                    <a:pt x="408852" y="361620"/>
                  </a:cubicBezTo>
                  <a:close/>
                  <a:moveTo>
                    <a:pt x="329886" y="434682"/>
                  </a:moveTo>
                  <a:cubicBezTo>
                    <a:pt x="326965" y="436565"/>
                    <a:pt x="323213" y="436565"/>
                    <a:pt x="320292" y="434682"/>
                  </a:cubicBezTo>
                  <a:cubicBezTo>
                    <a:pt x="320292" y="434682"/>
                    <a:pt x="320292" y="426564"/>
                    <a:pt x="320292" y="419184"/>
                  </a:cubicBezTo>
                  <a:lnTo>
                    <a:pt x="320292" y="419184"/>
                  </a:lnTo>
                  <a:lnTo>
                    <a:pt x="323982" y="419184"/>
                  </a:lnTo>
                  <a:lnTo>
                    <a:pt x="323982" y="419184"/>
                  </a:lnTo>
                  <a:lnTo>
                    <a:pt x="323982" y="419184"/>
                  </a:lnTo>
                  <a:cubicBezTo>
                    <a:pt x="323244" y="424571"/>
                    <a:pt x="323244" y="430033"/>
                    <a:pt x="323982" y="435420"/>
                  </a:cubicBezTo>
                  <a:lnTo>
                    <a:pt x="323982" y="435420"/>
                  </a:lnTo>
                  <a:close/>
                  <a:moveTo>
                    <a:pt x="322506" y="456822"/>
                  </a:moveTo>
                  <a:cubicBezTo>
                    <a:pt x="317570" y="459001"/>
                    <a:pt x="311945" y="459001"/>
                    <a:pt x="307008" y="456822"/>
                  </a:cubicBezTo>
                  <a:cubicBezTo>
                    <a:pt x="303257" y="455242"/>
                    <a:pt x="300505" y="451940"/>
                    <a:pt x="299628" y="447966"/>
                  </a:cubicBezTo>
                  <a:lnTo>
                    <a:pt x="299628" y="447966"/>
                  </a:lnTo>
                  <a:lnTo>
                    <a:pt x="299628" y="442800"/>
                  </a:lnTo>
                  <a:lnTo>
                    <a:pt x="305532" y="442800"/>
                  </a:lnTo>
                  <a:cubicBezTo>
                    <a:pt x="308440" y="443519"/>
                    <a:pt x="311480" y="443519"/>
                    <a:pt x="314388" y="442800"/>
                  </a:cubicBezTo>
                  <a:cubicBezTo>
                    <a:pt x="313753" y="444968"/>
                    <a:pt x="313753" y="447274"/>
                    <a:pt x="314388" y="449442"/>
                  </a:cubicBezTo>
                  <a:cubicBezTo>
                    <a:pt x="316519" y="453804"/>
                    <a:pt x="320657" y="456839"/>
                    <a:pt x="325458" y="457560"/>
                  </a:cubicBezTo>
                  <a:close/>
                  <a:moveTo>
                    <a:pt x="349074" y="492246"/>
                  </a:moveTo>
                  <a:cubicBezTo>
                    <a:pt x="345580" y="491688"/>
                    <a:pt x="342563" y="489494"/>
                    <a:pt x="340956" y="486342"/>
                  </a:cubicBezTo>
                  <a:cubicBezTo>
                    <a:pt x="339506" y="483831"/>
                    <a:pt x="339506" y="480735"/>
                    <a:pt x="340956" y="478224"/>
                  </a:cubicBezTo>
                  <a:lnTo>
                    <a:pt x="340956" y="478224"/>
                  </a:lnTo>
                  <a:cubicBezTo>
                    <a:pt x="343405" y="479070"/>
                    <a:pt x="346103" y="478800"/>
                    <a:pt x="348336" y="477486"/>
                  </a:cubicBezTo>
                  <a:cubicBezTo>
                    <a:pt x="350163" y="482491"/>
                    <a:pt x="351402" y="487693"/>
                    <a:pt x="352026" y="492984"/>
                  </a:cubicBezTo>
                  <a:close/>
                  <a:moveTo>
                    <a:pt x="349074" y="503316"/>
                  </a:moveTo>
                  <a:cubicBezTo>
                    <a:pt x="346931" y="504107"/>
                    <a:pt x="344575" y="504107"/>
                    <a:pt x="342432" y="503316"/>
                  </a:cubicBezTo>
                  <a:cubicBezTo>
                    <a:pt x="340874" y="499535"/>
                    <a:pt x="340874" y="495289"/>
                    <a:pt x="342432" y="491508"/>
                  </a:cubicBezTo>
                  <a:cubicBezTo>
                    <a:pt x="344134" y="493879"/>
                    <a:pt x="346894" y="495259"/>
                    <a:pt x="349812" y="495198"/>
                  </a:cubicBezTo>
                  <a:lnTo>
                    <a:pt x="349812" y="495198"/>
                  </a:lnTo>
                  <a:cubicBezTo>
                    <a:pt x="351029" y="498009"/>
                    <a:pt x="351777" y="501001"/>
                    <a:pt x="352026" y="504054"/>
                  </a:cubicBezTo>
                  <a:close/>
                  <a:moveTo>
                    <a:pt x="339480" y="509958"/>
                  </a:moveTo>
                  <a:cubicBezTo>
                    <a:pt x="337766" y="506990"/>
                    <a:pt x="337766" y="503332"/>
                    <a:pt x="339480" y="500364"/>
                  </a:cubicBezTo>
                  <a:cubicBezTo>
                    <a:pt x="339480" y="500364"/>
                    <a:pt x="339480" y="500364"/>
                    <a:pt x="344646" y="500364"/>
                  </a:cubicBezTo>
                  <a:lnTo>
                    <a:pt x="344646" y="500364"/>
                  </a:lnTo>
                  <a:cubicBezTo>
                    <a:pt x="345050" y="504289"/>
                    <a:pt x="345050" y="508247"/>
                    <a:pt x="344646" y="512172"/>
                  </a:cubicBezTo>
                  <a:cubicBezTo>
                    <a:pt x="343838" y="511794"/>
                    <a:pt x="343092" y="511297"/>
                    <a:pt x="342432" y="510696"/>
                  </a:cubicBezTo>
                  <a:close/>
                  <a:moveTo>
                    <a:pt x="348336" y="539478"/>
                  </a:moveTo>
                  <a:cubicBezTo>
                    <a:pt x="344276" y="540657"/>
                    <a:pt x="339950" y="538803"/>
                    <a:pt x="338004" y="535050"/>
                  </a:cubicBezTo>
                  <a:cubicBezTo>
                    <a:pt x="335530" y="532051"/>
                    <a:pt x="335530" y="527717"/>
                    <a:pt x="338004" y="524718"/>
                  </a:cubicBezTo>
                  <a:cubicBezTo>
                    <a:pt x="340322" y="525901"/>
                    <a:pt x="343066" y="525901"/>
                    <a:pt x="345384" y="524718"/>
                  </a:cubicBezTo>
                  <a:lnTo>
                    <a:pt x="348336" y="524718"/>
                  </a:lnTo>
                  <a:cubicBezTo>
                    <a:pt x="347695" y="529617"/>
                    <a:pt x="347695" y="534579"/>
                    <a:pt x="348336" y="539478"/>
                  </a:cubicBezTo>
                  <a:close/>
                  <a:moveTo>
                    <a:pt x="341694" y="564570"/>
                  </a:moveTo>
                  <a:cubicBezTo>
                    <a:pt x="340042" y="563873"/>
                    <a:pt x="338180" y="563873"/>
                    <a:pt x="336528" y="564570"/>
                  </a:cubicBezTo>
                  <a:cubicBezTo>
                    <a:pt x="334898" y="565969"/>
                    <a:pt x="333632" y="567741"/>
                    <a:pt x="332838" y="569736"/>
                  </a:cubicBezTo>
                  <a:lnTo>
                    <a:pt x="332838" y="569736"/>
                  </a:lnTo>
                  <a:cubicBezTo>
                    <a:pt x="333136" y="568275"/>
                    <a:pt x="333136" y="566769"/>
                    <a:pt x="332838" y="565308"/>
                  </a:cubicBezTo>
                  <a:lnTo>
                    <a:pt x="332838" y="565308"/>
                  </a:lnTo>
                  <a:cubicBezTo>
                    <a:pt x="334330" y="563074"/>
                    <a:pt x="334330" y="560162"/>
                    <a:pt x="332838" y="557928"/>
                  </a:cubicBezTo>
                  <a:cubicBezTo>
                    <a:pt x="335759" y="556045"/>
                    <a:pt x="339511" y="556045"/>
                    <a:pt x="342432" y="557928"/>
                  </a:cubicBezTo>
                  <a:cubicBezTo>
                    <a:pt x="342432" y="557928"/>
                    <a:pt x="342432" y="557928"/>
                    <a:pt x="342432" y="557928"/>
                  </a:cubicBezTo>
                  <a:lnTo>
                    <a:pt x="342432" y="557928"/>
                  </a:lnTo>
                  <a:lnTo>
                    <a:pt x="339480" y="564570"/>
                  </a:lnTo>
                  <a:close/>
                  <a:moveTo>
                    <a:pt x="319554" y="556452"/>
                  </a:moveTo>
                  <a:lnTo>
                    <a:pt x="319554" y="556452"/>
                  </a:lnTo>
                  <a:cubicBezTo>
                    <a:pt x="320609" y="554625"/>
                    <a:pt x="320609" y="552375"/>
                    <a:pt x="319554" y="550548"/>
                  </a:cubicBezTo>
                  <a:lnTo>
                    <a:pt x="319554" y="550548"/>
                  </a:lnTo>
                  <a:cubicBezTo>
                    <a:pt x="321556" y="546973"/>
                    <a:pt x="325096" y="544522"/>
                    <a:pt x="329148" y="543906"/>
                  </a:cubicBezTo>
                  <a:lnTo>
                    <a:pt x="329148" y="543906"/>
                  </a:lnTo>
                  <a:cubicBezTo>
                    <a:pt x="328190" y="546341"/>
                    <a:pt x="328465" y="549089"/>
                    <a:pt x="329886" y="551286"/>
                  </a:cubicBezTo>
                  <a:cubicBezTo>
                    <a:pt x="328052" y="552904"/>
                    <a:pt x="327876" y="555701"/>
                    <a:pt x="329494" y="557536"/>
                  </a:cubicBezTo>
                  <a:cubicBezTo>
                    <a:pt x="329616" y="557675"/>
                    <a:pt x="329747" y="557806"/>
                    <a:pt x="329886" y="557928"/>
                  </a:cubicBezTo>
                  <a:cubicBezTo>
                    <a:pt x="327971" y="558507"/>
                    <a:pt x="326373" y="559839"/>
                    <a:pt x="325458" y="561618"/>
                  </a:cubicBezTo>
                  <a:lnTo>
                    <a:pt x="325458" y="561618"/>
                  </a:lnTo>
                  <a:cubicBezTo>
                    <a:pt x="325458" y="561618"/>
                    <a:pt x="318816" y="551286"/>
                    <a:pt x="315864" y="551286"/>
                  </a:cubicBezTo>
                  <a:cubicBezTo>
                    <a:pt x="312912" y="551286"/>
                    <a:pt x="322506" y="551286"/>
                    <a:pt x="324720" y="551286"/>
                  </a:cubicBezTo>
                  <a:cubicBezTo>
                    <a:pt x="326566" y="553677"/>
                    <a:pt x="326566" y="557013"/>
                    <a:pt x="324720" y="559404"/>
                  </a:cubicBezTo>
                  <a:lnTo>
                    <a:pt x="324720" y="559404"/>
                  </a:lnTo>
                  <a:cubicBezTo>
                    <a:pt x="323068" y="558707"/>
                    <a:pt x="321206" y="558707"/>
                    <a:pt x="319554" y="559404"/>
                  </a:cubicBezTo>
                  <a:lnTo>
                    <a:pt x="319554" y="559404"/>
                  </a:lnTo>
                  <a:cubicBezTo>
                    <a:pt x="319031" y="558276"/>
                    <a:pt x="318277" y="557270"/>
                    <a:pt x="317340" y="556452"/>
                  </a:cubicBezTo>
                  <a:close/>
                  <a:moveTo>
                    <a:pt x="328410" y="532836"/>
                  </a:moveTo>
                  <a:cubicBezTo>
                    <a:pt x="326966" y="535612"/>
                    <a:pt x="326966" y="538916"/>
                    <a:pt x="328410" y="541692"/>
                  </a:cubicBezTo>
                  <a:lnTo>
                    <a:pt x="328410" y="541692"/>
                  </a:lnTo>
                  <a:cubicBezTo>
                    <a:pt x="328021" y="538521"/>
                    <a:pt x="326438" y="535618"/>
                    <a:pt x="323982" y="533574"/>
                  </a:cubicBezTo>
                  <a:cubicBezTo>
                    <a:pt x="324293" y="531270"/>
                    <a:pt x="326106" y="529457"/>
                    <a:pt x="328410" y="529146"/>
                  </a:cubicBezTo>
                  <a:close/>
                  <a:moveTo>
                    <a:pt x="335790" y="551286"/>
                  </a:moveTo>
                  <a:lnTo>
                    <a:pt x="330624" y="551286"/>
                  </a:lnTo>
                  <a:cubicBezTo>
                    <a:pt x="329012" y="549366"/>
                    <a:pt x="329012" y="546564"/>
                    <a:pt x="330624" y="544644"/>
                  </a:cubicBezTo>
                  <a:lnTo>
                    <a:pt x="335052" y="544644"/>
                  </a:lnTo>
                  <a:lnTo>
                    <a:pt x="335052" y="544644"/>
                  </a:lnTo>
                  <a:cubicBezTo>
                    <a:pt x="333901" y="546798"/>
                    <a:pt x="334194" y="549437"/>
                    <a:pt x="335790" y="551286"/>
                  </a:cubicBezTo>
                  <a:close/>
                  <a:moveTo>
                    <a:pt x="326196" y="542430"/>
                  </a:moveTo>
                  <a:cubicBezTo>
                    <a:pt x="324614" y="539690"/>
                    <a:pt x="324614" y="536314"/>
                    <a:pt x="326196" y="533574"/>
                  </a:cubicBezTo>
                  <a:lnTo>
                    <a:pt x="333576" y="533574"/>
                  </a:lnTo>
                  <a:lnTo>
                    <a:pt x="333576" y="533574"/>
                  </a:lnTo>
                  <a:cubicBezTo>
                    <a:pt x="331433" y="536953"/>
                    <a:pt x="331433" y="541265"/>
                    <a:pt x="333576" y="544644"/>
                  </a:cubicBezTo>
                  <a:lnTo>
                    <a:pt x="333576" y="544644"/>
                  </a:lnTo>
                  <a:cubicBezTo>
                    <a:pt x="330900" y="545195"/>
                    <a:pt x="328127" y="544363"/>
                    <a:pt x="326196" y="542430"/>
                  </a:cubicBezTo>
                  <a:close/>
                  <a:moveTo>
                    <a:pt x="335052" y="535050"/>
                  </a:moveTo>
                  <a:cubicBezTo>
                    <a:pt x="328410" y="535050"/>
                    <a:pt x="323982" y="535050"/>
                    <a:pt x="323244" y="526194"/>
                  </a:cubicBezTo>
                  <a:cubicBezTo>
                    <a:pt x="322336" y="522156"/>
                    <a:pt x="324122" y="517990"/>
                    <a:pt x="327672" y="515862"/>
                  </a:cubicBezTo>
                  <a:cubicBezTo>
                    <a:pt x="329125" y="519032"/>
                    <a:pt x="332303" y="521055"/>
                    <a:pt x="335790" y="521028"/>
                  </a:cubicBezTo>
                  <a:lnTo>
                    <a:pt x="335790" y="521028"/>
                  </a:lnTo>
                  <a:lnTo>
                    <a:pt x="335790" y="521028"/>
                  </a:lnTo>
                  <a:lnTo>
                    <a:pt x="335790" y="521028"/>
                  </a:lnTo>
                  <a:cubicBezTo>
                    <a:pt x="331728" y="524430"/>
                    <a:pt x="331194" y="530482"/>
                    <a:pt x="334596" y="534543"/>
                  </a:cubicBezTo>
                  <a:cubicBezTo>
                    <a:pt x="334742" y="534718"/>
                    <a:pt x="334894" y="534887"/>
                    <a:pt x="335052" y="535050"/>
                  </a:cubicBezTo>
                  <a:close/>
                  <a:moveTo>
                    <a:pt x="322506" y="522504"/>
                  </a:moveTo>
                  <a:cubicBezTo>
                    <a:pt x="319650" y="520412"/>
                    <a:pt x="315768" y="520412"/>
                    <a:pt x="312912" y="522504"/>
                  </a:cubicBezTo>
                  <a:lnTo>
                    <a:pt x="307746" y="522504"/>
                  </a:lnTo>
                  <a:cubicBezTo>
                    <a:pt x="308508" y="517613"/>
                    <a:pt x="308508" y="512635"/>
                    <a:pt x="307746" y="507744"/>
                  </a:cubicBezTo>
                  <a:lnTo>
                    <a:pt x="307746" y="507744"/>
                  </a:lnTo>
                  <a:lnTo>
                    <a:pt x="312912" y="507744"/>
                  </a:lnTo>
                  <a:lnTo>
                    <a:pt x="312912" y="507744"/>
                  </a:lnTo>
                  <a:lnTo>
                    <a:pt x="317340" y="507744"/>
                  </a:lnTo>
                  <a:lnTo>
                    <a:pt x="317340" y="507744"/>
                  </a:lnTo>
                  <a:cubicBezTo>
                    <a:pt x="319219" y="513059"/>
                    <a:pt x="324248" y="516609"/>
                    <a:pt x="329886" y="516600"/>
                  </a:cubicBezTo>
                  <a:cubicBezTo>
                    <a:pt x="326668" y="517366"/>
                    <a:pt x="323960" y="519532"/>
                    <a:pt x="322506" y="522504"/>
                  </a:cubicBezTo>
                  <a:close/>
                  <a:moveTo>
                    <a:pt x="282654" y="504054"/>
                  </a:moveTo>
                  <a:cubicBezTo>
                    <a:pt x="280880" y="505289"/>
                    <a:pt x="278524" y="505289"/>
                    <a:pt x="276750" y="504054"/>
                  </a:cubicBezTo>
                  <a:cubicBezTo>
                    <a:pt x="274275" y="501055"/>
                    <a:pt x="274275" y="496721"/>
                    <a:pt x="276750" y="493722"/>
                  </a:cubicBezTo>
                  <a:lnTo>
                    <a:pt x="274536" y="493722"/>
                  </a:lnTo>
                  <a:cubicBezTo>
                    <a:pt x="277224" y="493124"/>
                    <a:pt x="279592" y="491545"/>
                    <a:pt x="281178" y="489294"/>
                  </a:cubicBezTo>
                  <a:lnTo>
                    <a:pt x="281178" y="489294"/>
                  </a:lnTo>
                  <a:cubicBezTo>
                    <a:pt x="286299" y="486785"/>
                    <a:pt x="292293" y="486785"/>
                    <a:pt x="297414" y="489294"/>
                  </a:cubicBezTo>
                  <a:cubicBezTo>
                    <a:pt x="298522" y="491887"/>
                    <a:pt x="298522" y="494819"/>
                    <a:pt x="297414" y="497412"/>
                  </a:cubicBezTo>
                  <a:cubicBezTo>
                    <a:pt x="299802" y="490032"/>
                    <a:pt x="297110" y="481957"/>
                    <a:pt x="290772" y="477486"/>
                  </a:cubicBezTo>
                  <a:lnTo>
                    <a:pt x="290772" y="477486"/>
                  </a:lnTo>
                  <a:cubicBezTo>
                    <a:pt x="291131" y="483036"/>
                    <a:pt x="295554" y="487459"/>
                    <a:pt x="301104" y="487818"/>
                  </a:cubicBezTo>
                  <a:lnTo>
                    <a:pt x="301104" y="487818"/>
                  </a:lnTo>
                  <a:cubicBezTo>
                    <a:pt x="304207" y="487780"/>
                    <a:pt x="307153" y="486442"/>
                    <a:pt x="309222" y="484128"/>
                  </a:cubicBezTo>
                  <a:cubicBezTo>
                    <a:pt x="308924" y="487507"/>
                    <a:pt x="310303" y="490816"/>
                    <a:pt x="312912" y="492984"/>
                  </a:cubicBezTo>
                  <a:cubicBezTo>
                    <a:pt x="309770" y="496644"/>
                    <a:pt x="308418" y="501512"/>
                    <a:pt x="309222" y="506268"/>
                  </a:cubicBezTo>
                  <a:lnTo>
                    <a:pt x="308484" y="506268"/>
                  </a:lnTo>
                  <a:cubicBezTo>
                    <a:pt x="305621" y="505602"/>
                    <a:pt x="303039" y="504053"/>
                    <a:pt x="301104" y="501840"/>
                  </a:cubicBezTo>
                  <a:cubicBezTo>
                    <a:pt x="296676" y="494460"/>
                    <a:pt x="291510" y="495936"/>
                    <a:pt x="282654" y="504054"/>
                  </a:cubicBezTo>
                  <a:close/>
                  <a:moveTo>
                    <a:pt x="222138" y="546120"/>
                  </a:moveTo>
                  <a:cubicBezTo>
                    <a:pt x="221030" y="544576"/>
                    <a:pt x="221030" y="542498"/>
                    <a:pt x="222138" y="540954"/>
                  </a:cubicBezTo>
                  <a:lnTo>
                    <a:pt x="222138" y="540954"/>
                  </a:lnTo>
                  <a:cubicBezTo>
                    <a:pt x="224227" y="542006"/>
                    <a:pt x="226691" y="542006"/>
                    <a:pt x="228780" y="540954"/>
                  </a:cubicBezTo>
                  <a:cubicBezTo>
                    <a:pt x="227672" y="542498"/>
                    <a:pt x="227672" y="544576"/>
                    <a:pt x="228780" y="546120"/>
                  </a:cubicBezTo>
                  <a:cubicBezTo>
                    <a:pt x="230150" y="546911"/>
                    <a:pt x="231838" y="546911"/>
                    <a:pt x="233208" y="546120"/>
                  </a:cubicBezTo>
                  <a:lnTo>
                    <a:pt x="233208" y="546120"/>
                  </a:lnTo>
                  <a:lnTo>
                    <a:pt x="228780" y="551286"/>
                  </a:lnTo>
                  <a:cubicBezTo>
                    <a:pt x="225548" y="551716"/>
                    <a:pt x="222579" y="549444"/>
                    <a:pt x="222149" y="546212"/>
                  </a:cubicBezTo>
                  <a:cubicBezTo>
                    <a:pt x="222145" y="546181"/>
                    <a:pt x="222142" y="546150"/>
                    <a:pt x="222138" y="546120"/>
                  </a:cubicBezTo>
                  <a:close/>
                  <a:moveTo>
                    <a:pt x="209592" y="540216"/>
                  </a:moveTo>
                  <a:lnTo>
                    <a:pt x="209592" y="540216"/>
                  </a:lnTo>
                  <a:cubicBezTo>
                    <a:pt x="210622" y="542276"/>
                    <a:pt x="212143" y="544050"/>
                    <a:pt x="214020" y="545382"/>
                  </a:cubicBezTo>
                  <a:cubicBezTo>
                    <a:pt x="213355" y="546783"/>
                    <a:pt x="213355" y="548409"/>
                    <a:pt x="214020" y="549810"/>
                  </a:cubicBezTo>
                  <a:lnTo>
                    <a:pt x="214020" y="551286"/>
                  </a:lnTo>
                  <a:cubicBezTo>
                    <a:pt x="212244" y="554955"/>
                    <a:pt x="207830" y="556487"/>
                    <a:pt x="204161" y="554711"/>
                  </a:cubicBezTo>
                  <a:cubicBezTo>
                    <a:pt x="202667" y="553987"/>
                    <a:pt x="201460" y="552781"/>
                    <a:pt x="200736" y="551286"/>
                  </a:cubicBezTo>
                  <a:cubicBezTo>
                    <a:pt x="200039" y="549634"/>
                    <a:pt x="200039" y="547772"/>
                    <a:pt x="200736" y="546120"/>
                  </a:cubicBezTo>
                  <a:lnTo>
                    <a:pt x="200736" y="546120"/>
                  </a:lnTo>
                  <a:cubicBezTo>
                    <a:pt x="200298" y="547814"/>
                    <a:pt x="200298" y="549592"/>
                    <a:pt x="200736" y="551286"/>
                  </a:cubicBezTo>
                  <a:cubicBezTo>
                    <a:pt x="200736" y="551286"/>
                    <a:pt x="200736" y="551286"/>
                    <a:pt x="200736" y="557190"/>
                  </a:cubicBezTo>
                  <a:cubicBezTo>
                    <a:pt x="197093" y="557617"/>
                    <a:pt x="193793" y="555011"/>
                    <a:pt x="193365" y="551367"/>
                  </a:cubicBezTo>
                  <a:cubicBezTo>
                    <a:pt x="193362" y="551341"/>
                    <a:pt x="193359" y="551313"/>
                    <a:pt x="193356" y="551286"/>
                  </a:cubicBezTo>
                  <a:lnTo>
                    <a:pt x="193356" y="551286"/>
                  </a:lnTo>
                  <a:cubicBezTo>
                    <a:pt x="196943" y="550789"/>
                    <a:pt x="199865" y="548158"/>
                    <a:pt x="200736" y="544644"/>
                  </a:cubicBezTo>
                  <a:lnTo>
                    <a:pt x="200736" y="544644"/>
                  </a:lnTo>
                  <a:cubicBezTo>
                    <a:pt x="200736" y="544644"/>
                    <a:pt x="205164" y="544644"/>
                    <a:pt x="206640" y="539478"/>
                  </a:cubicBezTo>
                  <a:lnTo>
                    <a:pt x="206640" y="539478"/>
                  </a:lnTo>
                  <a:cubicBezTo>
                    <a:pt x="209633" y="539502"/>
                    <a:pt x="212170" y="537282"/>
                    <a:pt x="212544" y="534312"/>
                  </a:cubicBezTo>
                  <a:lnTo>
                    <a:pt x="212544" y="534312"/>
                  </a:lnTo>
                  <a:cubicBezTo>
                    <a:pt x="211751" y="535943"/>
                    <a:pt x="211751" y="537848"/>
                    <a:pt x="212544" y="539478"/>
                  </a:cubicBezTo>
                  <a:lnTo>
                    <a:pt x="212544" y="539478"/>
                  </a:lnTo>
                  <a:cubicBezTo>
                    <a:pt x="211803" y="541376"/>
                    <a:pt x="211803" y="543484"/>
                    <a:pt x="212544" y="545382"/>
                  </a:cubicBezTo>
                  <a:cubicBezTo>
                    <a:pt x="210147" y="546170"/>
                    <a:pt x="207561" y="546170"/>
                    <a:pt x="205164" y="545382"/>
                  </a:cubicBezTo>
                  <a:cubicBezTo>
                    <a:pt x="205711" y="543042"/>
                    <a:pt x="207363" y="541114"/>
                    <a:pt x="209592" y="540216"/>
                  </a:cubicBezTo>
                  <a:close/>
                  <a:moveTo>
                    <a:pt x="130626" y="575640"/>
                  </a:moveTo>
                  <a:cubicBezTo>
                    <a:pt x="126830" y="577122"/>
                    <a:pt x="122614" y="577122"/>
                    <a:pt x="118818" y="575640"/>
                  </a:cubicBezTo>
                  <a:lnTo>
                    <a:pt x="118818" y="575640"/>
                  </a:lnTo>
                  <a:lnTo>
                    <a:pt x="126936" y="569736"/>
                  </a:lnTo>
                  <a:lnTo>
                    <a:pt x="126936" y="569736"/>
                  </a:lnTo>
                  <a:lnTo>
                    <a:pt x="126936" y="569736"/>
                  </a:lnTo>
                  <a:lnTo>
                    <a:pt x="126936" y="569736"/>
                  </a:lnTo>
                  <a:cubicBezTo>
                    <a:pt x="126936" y="569736"/>
                    <a:pt x="130626" y="574164"/>
                    <a:pt x="130626" y="575640"/>
                  </a:cubicBezTo>
                  <a:close/>
                  <a:moveTo>
                    <a:pt x="121032" y="582282"/>
                  </a:moveTo>
                  <a:cubicBezTo>
                    <a:pt x="116604" y="582282"/>
                    <a:pt x="112914" y="582282"/>
                    <a:pt x="112176" y="582282"/>
                  </a:cubicBezTo>
                  <a:lnTo>
                    <a:pt x="112176" y="582282"/>
                  </a:lnTo>
                  <a:lnTo>
                    <a:pt x="117342" y="577854"/>
                  </a:lnTo>
                  <a:lnTo>
                    <a:pt x="117342" y="577854"/>
                  </a:lnTo>
                  <a:lnTo>
                    <a:pt x="121770" y="577854"/>
                  </a:lnTo>
                  <a:lnTo>
                    <a:pt x="121770" y="577854"/>
                  </a:lnTo>
                  <a:cubicBezTo>
                    <a:pt x="121770" y="577854"/>
                    <a:pt x="120294" y="580806"/>
                    <a:pt x="121032" y="582282"/>
                  </a:cubicBezTo>
                  <a:close/>
                  <a:moveTo>
                    <a:pt x="132102" y="572688"/>
                  </a:moveTo>
                  <a:cubicBezTo>
                    <a:pt x="135354" y="572573"/>
                    <a:pt x="138362" y="570932"/>
                    <a:pt x="140220" y="568260"/>
                  </a:cubicBezTo>
                  <a:lnTo>
                    <a:pt x="140220" y="568260"/>
                  </a:lnTo>
                  <a:lnTo>
                    <a:pt x="140220" y="568260"/>
                  </a:lnTo>
                  <a:lnTo>
                    <a:pt x="140220" y="568260"/>
                  </a:lnTo>
                  <a:cubicBezTo>
                    <a:pt x="136771" y="569115"/>
                    <a:pt x="133515" y="570617"/>
                    <a:pt x="130626" y="572688"/>
                  </a:cubicBezTo>
                  <a:lnTo>
                    <a:pt x="131364" y="572688"/>
                  </a:lnTo>
                  <a:cubicBezTo>
                    <a:pt x="131610" y="572667"/>
                    <a:pt x="131856" y="572667"/>
                    <a:pt x="132102" y="572688"/>
                  </a:cubicBezTo>
                  <a:close/>
                  <a:moveTo>
                    <a:pt x="146124" y="572688"/>
                  </a:moveTo>
                  <a:cubicBezTo>
                    <a:pt x="144494" y="573481"/>
                    <a:pt x="142589" y="573481"/>
                    <a:pt x="140958" y="572688"/>
                  </a:cubicBezTo>
                  <a:lnTo>
                    <a:pt x="140958" y="572688"/>
                  </a:lnTo>
                  <a:cubicBezTo>
                    <a:pt x="144252" y="572537"/>
                    <a:pt x="147387" y="571231"/>
                    <a:pt x="149814" y="568998"/>
                  </a:cubicBezTo>
                  <a:lnTo>
                    <a:pt x="149814" y="568998"/>
                  </a:lnTo>
                  <a:cubicBezTo>
                    <a:pt x="149023" y="570368"/>
                    <a:pt x="149023" y="572056"/>
                    <a:pt x="149814" y="573426"/>
                  </a:cubicBezTo>
                  <a:lnTo>
                    <a:pt x="149814" y="573426"/>
                  </a:lnTo>
                  <a:close/>
                  <a:moveTo>
                    <a:pt x="160146" y="555714"/>
                  </a:moveTo>
                  <a:cubicBezTo>
                    <a:pt x="160146" y="555714"/>
                    <a:pt x="160146" y="555714"/>
                    <a:pt x="160146" y="555714"/>
                  </a:cubicBezTo>
                  <a:lnTo>
                    <a:pt x="160146" y="555714"/>
                  </a:lnTo>
                  <a:lnTo>
                    <a:pt x="167526" y="555714"/>
                  </a:lnTo>
                  <a:lnTo>
                    <a:pt x="167526" y="555714"/>
                  </a:lnTo>
                  <a:cubicBezTo>
                    <a:pt x="166861" y="557115"/>
                    <a:pt x="166861" y="558741"/>
                    <a:pt x="167526" y="560142"/>
                  </a:cubicBezTo>
                  <a:cubicBezTo>
                    <a:pt x="166335" y="563197"/>
                    <a:pt x="163423" y="565234"/>
                    <a:pt x="160146" y="565308"/>
                  </a:cubicBezTo>
                  <a:cubicBezTo>
                    <a:pt x="158432" y="562340"/>
                    <a:pt x="158432" y="558682"/>
                    <a:pt x="160146" y="555714"/>
                  </a:cubicBezTo>
                  <a:close/>
                  <a:moveTo>
                    <a:pt x="160146" y="560142"/>
                  </a:moveTo>
                  <a:cubicBezTo>
                    <a:pt x="160146" y="560142"/>
                    <a:pt x="160146" y="560142"/>
                    <a:pt x="160146" y="563832"/>
                  </a:cubicBezTo>
                  <a:cubicBezTo>
                    <a:pt x="160146" y="567522"/>
                    <a:pt x="149076" y="563832"/>
                    <a:pt x="148338" y="563832"/>
                  </a:cubicBezTo>
                  <a:cubicBezTo>
                    <a:pt x="147230" y="562288"/>
                    <a:pt x="147230" y="560210"/>
                    <a:pt x="148338" y="558666"/>
                  </a:cubicBezTo>
                  <a:lnTo>
                    <a:pt x="148338" y="558666"/>
                  </a:lnTo>
                  <a:lnTo>
                    <a:pt x="159408" y="551286"/>
                  </a:lnTo>
                  <a:lnTo>
                    <a:pt x="159408" y="551286"/>
                  </a:lnTo>
                  <a:close/>
                  <a:moveTo>
                    <a:pt x="150552" y="569736"/>
                  </a:moveTo>
                  <a:lnTo>
                    <a:pt x="150552" y="569736"/>
                  </a:lnTo>
                  <a:lnTo>
                    <a:pt x="150552" y="566046"/>
                  </a:lnTo>
                  <a:lnTo>
                    <a:pt x="150552" y="566046"/>
                  </a:lnTo>
                  <a:lnTo>
                    <a:pt x="157932" y="566046"/>
                  </a:lnTo>
                  <a:lnTo>
                    <a:pt x="157932" y="566046"/>
                  </a:lnTo>
                  <a:cubicBezTo>
                    <a:pt x="157932" y="566046"/>
                    <a:pt x="157932" y="566046"/>
                    <a:pt x="157932" y="566046"/>
                  </a:cubicBezTo>
                  <a:lnTo>
                    <a:pt x="157932" y="566046"/>
                  </a:lnTo>
                  <a:cubicBezTo>
                    <a:pt x="156562" y="566837"/>
                    <a:pt x="154874" y="566837"/>
                    <a:pt x="153504" y="566046"/>
                  </a:cubicBezTo>
                  <a:cubicBezTo>
                    <a:pt x="153504" y="566046"/>
                    <a:pt x="153504" y="566046"/>
                    <a:pt x="153504" y="561618"/>
                  </a:cubicBezTo>
                  <a:cubicBezTo>
                    <a:pt x="153504" y="557190"/>
                    <a:pt x="153504" y="561618"/>
                    <a:pt x="153504" y="561618"/>
                  </a:cubicBezTo>
                  <a:lnTo>
                    <a:pt x="153504" y="561618"/>
                  </a:lnTo>
                  <a:cubicBezTo>
                    <a:pt x="153504" y="561618"/>
                    <a:pt x="158670" y="561618"/>
                    <a:pt x="160146" y="555714"/>
                  </a:cubicBezTo>
                  <a:lnTo>
                    <a:pt x="160146" y="555714"/>
                  </a:lnTo>
                  <a:lnTo>
                    <a:pt x="160146" y="555714"/>
                  </a:lnTo>
                  <a:lnTo>
                    <a:pt x="160146" y="560142"/>
                  </a:lnTo>
                  <a:lnTo>
                    <a:pt x="160146" y="560142"/>
                  </a:lnTo>
                  <a:lnTo>
                    <a:pt x="160146" y="560142"/>
                  </a:lnTo>
                  <a:cubicBezTo>
                    <a:pt x="160146" y="560142"/>
                    <a:pt x="160146" y="560142"/>
                    <a:pt x="160146" y="560142"/>
                  </a:cubicBezTo>
                  <a:cubicBezTo>
                    <a:pt x="160146" y="560142"/>
                    <a:pt x="160146" y="556452"/>
                    <a:pt x="160146" y="555714"/>
                  </a:cubicBezTo>
                  <a:lnTo>
                    <a:pt x="160146" y="555714"/>
                  </a:lnTo>
                  <a:lnTo>
                    <a:pt x="160146" y="555714"/>
                  </a:lnTo>
                  <a:lnTo>
                    <a:pt x="164574" y="555714"/>
                  </a:lnTo>
                  <a:lnTo>
                    <a:pt x="164574" y="555714"/>
                  </a:lnTo>
                  <a:cubicBezTo>
                    <a:pt x="164574" y="555714"/>
                    <a:pt x="164574" y="555714"/>
                    <a:pt x="164574" y="555714"/>
                  </a:cubicBezTo>
                  <a:lnTo>
                    <a:pt x="158670" y="555714"/>
                  </a:lnTo>
                  <a:close/>
                  <a:moveTo>
                    <a:pt x="183762" y="551286"/>
                  </a:moveTo>
                  <a:lnTo>
                    <a:pt x="183762" y="551286"/>
                  </a:lnTo>
                  <a:cubicBezTo>
                    <a:pt x="185672" y="551961"/>
                    <a:pt x="187756" y="551961"/>
                    <a:pt x="189666" y="551286"/>
                  </a:cubicBezTo>
                  <a:lnTo>
                    <a:pt x="189666" y="551286"/>
                  </a:lnTo>
                  <a:cubicBezTo>
                    <a:pt x="189666" y="551286"/>
                    <a:pt x="185238" y="551286"/>
                    <a:pt x="185238" y="555714"/>
                  </a:cubicBezTo>
                  <a:lnTo>
                    <a:pt x="185238" y="555714"/>
                  </a:lnTo>
                  <a:cubicBezTo>
                    <a:pt x="183411" y="556769"/>
                    <a:pt x="181161" y="556769"/>
                    <a:pt x="179334" y="555714"/>
                  </a:cubicBezTo>
                  <a:lnTo>
                    <a:pt x="179334" y="555714"/>
                  </a:lnTo>
                  <a:lnTo>
                    <a:pt x="179334" y="555714"/>
                  </a:lnTo>
                  <a:cubicBezTo>
                    <a:pt x="179334" y="555714"/>
                    <a:pt x="179334" y="555714"/>
                    <a:pt x="179334" y="555714"/>
                  </a:cubicBezTo>
                  <a:close/>
                  <a:moveTo>
                    <a:pt x="189666" y="560142"/>
                  </a:moveTo>
                  <a:cubicBezTo>
                    <a:pt x="187510" y="557865"/>
                    <a:pt x="187510" y="554301"/>
                    <a:pt x="189666" y="552024"/>
                  </a:cubicBezTo>
                  <a:lnTo>
                    <a:pt x="189666" y="552024"/>
                  </a:lnTo>
                  <a:lnTo>
                    <a:pt x="200736" y="552024"/>
                  </a:lnTo>
                  <a:lnTo>
                    <a:pt x="200736" y="552024"/>
                  </a:lnTo>
                  <a:lnTo>
                    <a:pt x="200736" y="552024"/>
                  </a:lnTo>
                  <a:close/>
                  <a:moveTo>
                    <a:pt x="200736" y="557190"/>
                  </a:moveTo>
                  <a:cubicBezTo>
                    <a:pt x="200736" y="557190"/>
                    <a:pt x="200736" y="557190"/>
                    <a:pt x="200736" y="557190"/>
                  </a:cubicBezTo>
                  <a:cubicBezTo>
                    <a:pt x="199233" y="555509"/>
                    <a:pt x="199233" y="552967"/>
                    <a:pt x="200736" y="551286"/>
                  </a:cubicBezTo>
                  <a:lnTo>
                    <a:pt x="200736" y="551286"/>
                  </a:lnTo>
                  <a:lnTo>
                    <a:pt x="205164" y="551286"/>
                  </a:lnTo>
                  <a:lnTo>
                    <a:pt x="209592" y="551286"/>
                  </a:lnTo>
                  <a:cubicBezTo>
                    <a:pt x="209592" y="551286"/>
                    <a:pt x="209592" y="551286"/>
                    <a:pt x="209592" y="551286"/>
                  </a:cubicBezTo>
                  <a:close/>
                  <a:moveTo>
                    <a:pt x="188928" y="538740"/>
                  </a:moveTo>
                  <a:lnTo>
                    <a:pt x="194832" y="538740"/>
                  </a:lnTo>
                  <a:cubicBezTo>
                    <a:pt x="194832" y="538740"/>
                    <a:pt x="194832" y="538740"/>
                    <a:pt x="194832" y="543168"/>
                  </a:cubicBezTo>
                  <a:cubicBezTo>
                    <a:pt x="194832" y="547596"/>
                    <a:pt x="194832" y="546858"/>
                    <a:pt x="199260" y="547596"/>
                  </a:cubicBezTo>
                  <a:cubicBezTo>
                    <a:pt x="196687" y="548797"/>
                    <a:pt x="193715" y="548797"/>
                    <a:pt x="191142" y="547596"/>
                  </a:cubicBezTo>
                  <a:cubicBezTo>
                    <a:pt x="190477" y="546195"/>
                    <a:pt x="190477" y="544569"/>
                    <a:pt x="191142" y="543168"/>
                  </a:cubicBezTo>
                  <a:cubicBezTo>
                    <a:pt x="190477" y="541767"/>
                    <a:pt x="190477" y="540142"/>
                    <a:pt x="191142" y="538740"/>
                  </a:cubicBezTo>
                  <a:close/>
                  <a:moveTo>
                    <a:pt x="200736" y="534312"/>
                  </a:moveTo>
                  <a:lnTo>
                    <a:pt x="205164" y="534312"/>
                  </a:lnTo>
                  <a:cubicBezTo>
                    <a:pt x="203422" y="536029"/>
                    <a:pt x="203403" y="538832"/>
                    <a:pt x="205120" y="540574"/>
                  </a:cubicBezTo>
                  <a:cubicBezTo>
                    <a:pt x="206284" y="541754"/>
                    <a:pt x="208010" y="542186"/>
                    <a:pt x="209592" y="541692"/>
                  </a:cubicBezTo>
                  <a:cubicBezTo>
                    <a:pt x="207505" y="544386"/>
                    <a:pt x="203845" y="545302"/>
                    <a:pt x="200736" y="543906"/>
                  </a:cubicBezTo>
                  <a:cubicBezTo>
                    <a:pt x="198552" y="543936"/>
                    <a:pt x="196672" y="542370"/>
                    <a:pt x="196308" y="540216"/>
                  </a:cubicBezTo>
                  <a:cubicBezTo>
                    <a:pt x="196308" y="540216"/>
                    <a:pt x="196308" y="540216"/>
                    <a:pt x="196308" y="535050"/>
                  </a:cubicBezTo>
                  <a:close/>
                  <a:moveTo>
                    <a:pt x="214020" y="525456"/>
                  </a:moveTo>
                  <a:lnTo>
                    <a:pt x="214020" y="525456"/>
                  </a:lnTo>
                  <a:lnTo>
                    <a:pt x="214020" y="525456"/>
                  </a:lnTo>
                  <a:lnTo>
                    <a:pt x="214020" y="525456"/>
                  </a:lnTo>
                  <a:cubicBezTo>
                    <a:pt x="214970" y="528077"/>
                    <a:pt x="217199" y="530029"/>
                    <a:pt x="219924" y="530622"/>
                  </a:cubicBezTo>
                  <a:cubicBezTo>
                    <a:pt x="219032" y="533156"/>
                    <a:pt x="216703" y="534904"/>
                    <a:pt x="214020" y="535050"/>
                  </a:cubicBezTo>
                  <a:cubicBezTo>
                    <a:pt x="211733" y="534401"/>
                    <a:pt x="209844" y="532783"/>
                    <a:pt x="208854" y="530622"/>
                  </a:cubicBezTo>
                  <a:cubicBezTo>
                    <a:pt x="208854" y="530622"/>
                    <a:pt x="210330" y="526932"/>
                    <a:pt x="211806" y="525456"/>
                  </a:cubicBezTo>
                  <a:close/>
                  <a:moveTo>
                    <a:pt x="226566" y="515124"/>
                  </a:moveTo>
                  <a:cubicBezTo>
                    <a:pt x="225514" y="517213"/>
                    <a:pt x="225514" y="519677"/>
                    <a:pt x="226566" y="521766"/>
                  </a:cubicBezTo>
                  <a:cubicBezTo>
                    <a:pt x="226268" y="523227"/>
                    <a:pt x="226268" y="524733"/>
                    <a:pt x="226566" y="526194"/>
                  </a:cubicBezTo>
                  <a:cubicBezTo>
                    <a:pt x="226566" y="526194"/>
                    <a:pt x="222138" y="530622"/>
                    <a:pt x="219924" y="529884"/>
                  </a:cubicBezTo>
                  <a:cubicBezTo>
                    <a:pt x="217306" y="529569"/>
                    <a:pt x="215055" y="527880"/>
                    <a:pt x="214020" y="525456"/>
                  </a:cubicBezTo>
                  <a:cubicBezTo>
                    <a:pt x="213483" y="524285"/>
                    <a:pt x="213483" y="522937"/>
                    <a:pt x="214020" y="521766"/>
                  </a:cubicBezTo>
                  <a:close/>
                  <a:moveTo>
                    <a:pt x="236160" y="507006"/>
                  </a:moveTo>
                  <a:cubicBezTo>
                    <a:pt x="235108" y="509095"/>
                    <a:pt x="235108" y="511559"/>
                    <a:pt x="236160" y="513648"/>
                  </a:cubicBezTo>
                  <a:cubicBezTo>
                    <a:pt x="237561" y="514313"/>
                    <a:pt x="239187" y="514313"/>
                    <a:pt x="240588" y="513648"/>
                  </a:cubicBezTo>
                  <a:cubicBezTo>
                    <a:pt x="241376" y="516045"/>
                    <a:pt x="241376" y="518631"/>
                    <a:pt x="240588" y="521028"/>
                  </a:cubicBezTo>
                  <a:cubicBezTo>
                    <a:pt x="238458" y="521890"/>
                    <a:pt x="236076" y="521890"/>
                    <a:pt x="233946" y="521028"/>
                  </a:cubicBezTo>
                  <a:cubicBezTo>
                    <a:pt x="231263" y="520882"/>
                    <a:pt x="228934" y="519134"/>
                    <a:pt x="228042" y="516600"/>
                  </a:cubicBezTo>
                  <a:cubicBezTo>
                    <a:pt x="226550" y="514366"/>
                    <a:pt x="226550" y="511454"/>
                    <a:pt x="228042" y="509220"/>
                  </a:cubicBezTo>
                  <a:lnTo>
                    <a:pt x="228042" y="509220"/>
                  </a:lnTo>
                  <a:close/>
                  <a:moveTo>
                    <a:pt x="256086" y="477486"/>
                  </a:moveTo>
                  <a:lnTo>
                    <a:pt x="261252" y="477486"/>
                  </a:lnTo>
                  <a:cubicBezTo>
                    <a:pt x="260124" y="480585"/>
                    <a:pt x="260124" y="483981"/>
                    <a:pt x="261252" y="487080"/>
                  </a:cubicBezTo>
                  <a:lnTo>
                    <a:pt x="261252" y="487080"/>
                  </a:lnTo>
                  <a:cubicBezTo>
                    <a:pt x="256569" y="491054"/>
                    <a:pt x="249699" y="491054"/>
                    <a:pt x="245016" y="487080"/>
                  </a:cubicBezTo>
                  <a:cubicBezTo>
                    <a:pt x="245016" y="487080"/>
                    <a:pt x="245016" y="487080"/>
                    <a:pt x="245016" y="487080"/>
                  </a:cubicBezTo>
                  <a:cubicBezTo>
                    <a:pt x="248928" y="484148"/>
                    <a:pt x="252628" y="480942"/>
                    <a:pt x="256086" y="477486"/>
                  </a:cubicBezTo>
                  <a:close/>
                  <a:moveTo>
                    <a:pt x="285606" y="391878"/>
                  </a:moveTo>
                  <a:cubicBezTo>
                    <a:pt x="285606" y="391878"/>
                    <a:pt x="285606" y="391878"/>
                    <a:pt x="290034" y="397044"/>
                  </a:cubicBezTo>
                  <a:cubicBezTo>
                    <a:pt x="291932" y="397785"/>
                    <a:pt x="294040" y="397785"/>
                    <a:pt x="295938" y="397044"/>
                  </a:cubicBezTo>
                  <a:lnTo>
                    <a:pt x="301104" y="397044"/>
                  </a:lnTo>
                  <a:cubicBezTo>
                    <a:pt x="296676" y="410328"/>
                    <a:pt x="290034" y="414018"/>
                    <a:pt x="284868" y="412542"/>
                  </a:cubicBezTo>
                  <a:cubicBezTo>
                    <a:pt x="282715" y="412178"/>
                    <a:pt x="281148" y="410298"/>
                    <a:pt x="281178" y="408114"/>
                  </a:cubicBezTo>
                  <a:close/>
                  <a:moveTo>
                    <a:pt x="291510" y="372690"/>
                  </a:moveTo>
                  <a:cubicBezTo>
                    <a:pt x="290648" y="374820"/>
                    <a:pt x="290648" y="377202"/>
                    <a:pt x="291510" y="379332"/>
                  </a:cubicBezTo>
                  <a:lnTo>
                    <a:pt x="297414" y="379332"/>
                  </a:lnTo>
                  <a:cubicBezTo>
                    <a:pt x="300072" y="380053"/>
                    <a:pt x="302874" y="380053"/>
                    <a:pt x="305532" y="379332"/>
                  </a:cubicBezTo>
                  <a:cubicBezTo>
                    <a:pt x="304217" y="382651"/>
                    <a:pt x="304217" y="386345"/>
                    <a:pt x="305532" y="389664"/>
                  </a:cubicBezTo>
                  <a:cubicBezTo>
                    <a:pt x="308683" y="393328"/>
                    <a:pt x="313246" y="395476"/>
                    <a:pt x="318078" y="395568"/>
                  </a:cubicBezTo>
                  <a:lnTo>
                    <a:pt x="318078" y="395568"/>
                  </a:lnTo>
                  <a:cubicBezTo>
                    <a:pt x="317733" y="397769"/>
                    <a:pt x="317733" y="400009"/>
                    <a:pt x="318078" y="402210"/>
                  </a:cubicBezTo>
                  <a:cubicBezTo>
                    <a:pt x="318550" y="407180"/>
                    <a:pt x="322095" y="411316"/>
                    <a:pt x="326934" y="412542"/>
                  </a:cubicBezTo>
                  <a:lnTo>
                    <a:pt x="326934" y="418446"/>
                  </a:lnTo>
                  <a:cubicBezTo>
                    <a:pt x="326934" y="418446"/>
                    <a:pt x="326934" y="418446"/>
                    <a:pt x="326934" y="418446"/>
                  </a:cubicBezTo>
                  <a:cubicBezTo>
                    <a:pt x="324845" y="419498"/>
                    <a:pt x="322381" y="419498"/>
                    <a:pt x="320292" y="418446"/>
                  </a:cubicBezTo>
                  <a:cubicBezTo>
                    <a:pt x="317406" y="416439"/>
                    <a:pt x="315737" y="413103"/>
                    <a:pt x="315864" y="409590"/>
                  </a:cubicBezTo>
                  <a:cubicBezTo>
                    <a:pt x="315096" y="404978"/>
                    <a:pt x="317122" y="400348"/>
                    <a:pt x="321030" y="397782"/>
                  </a:cubicBezTo>
                  <a:lnTo>
                    <a:pt x="321030" y="397782"/>
                  </a:lnTo>
                  <a:cubicBezTo>
                    <a:pt x="317334" y="400251"/>
                    <a:pt x="315118" y="404406"/>
                    <a:pt x="315126" y="408852"/>
                  </a:cubicBezTo>
                  <a:cubicBezTo>
                    <a:pt x="312682" y="407763"/>
                    <a:pt x="310625" y="405963"/>
                    <a:pt x="309222" y="403686"/>
                  </a:cubicBezTo>
                  <a:cubicBezTo>
                    <a:pt x="306597" y="398854"/>
                    <a:pt x="306597" y="393020"/>
                    <a:pt x="309222" y="388188"/>
                  </a:cubicBezTo>
                  <a:lnTo>
                    <a:pt x="309222" y="388188"/>
                  </a:lnTo>
                  <a:cubicBezTo>
                    <a:pt x="306322" y="393212"/>
                    <a:pt x="306322" y="399400"/>
                    <a:pt x="309222" y="404424"/>
                  </a:cubicBezTo>
                  <a:cubicBezTo>
                    <a:pt x="311370" y="408900"/>
                    <a:pt x="316089" y="411555"/>
                    <a:pt x="321030" y="411066"/>
                  </a:cubicBezTo>
                  <a:lnTo>
                    <a:pt x="321030" y="411066"/>
                  </a:lnTo>
                  <a:lnTo>
                    <a:pt x="321030" y="411066"/>
                  </a:lnTo>
                  <a:cubicBezTo>
                    <a:pt x="320186" y="413453"/>
                    <a:pt x="320186" y="416059"/>
                    <a:pt x="321030" y="418446"/>
                  </a:cubicBezTo>
                  <a:cubicBezTo>
                    <a:pt x="319262" y="422441"/>
                    <a:pt x="319262" y="426997"/>
                    <a:pt x="321030" y="430992"/>
                  </a:cubicBezTo>
                  <a:cubicBezTo>
                    <a:pt x="317148" y="433233"/>
                    <a:pt x="312366" y="433233"/>
                    <a:pt x="308484" y="430992"/>
                  </a:cubicBezTo>
                  <a:cubicBezTo>
                    <a:pt x="307000" y="427708"/>
                    <a:pt x="307000" y="423944"/>
                    <a:pt x="308484" y="420660"/>
                  </a:cubicBezTo>
                  <a:lnTo>
                    <a:pt x="308484" y="420660"/>
                  </a:lnTo>
                  <a:cubicBezTo>
                    <a:pt x="313406" y="420939"/>
                    <a:pt x="317919" y="417930"/>
                    <a:pt x="319554" y="413280"/>
                  </a:cubicBezTo>
                  <a:cubicBezTo>
                    <a:pt x="317451" y="417543"/>
                    <a:pt x="313229" y="420358"/>
                    <a:pt x="308484" y="420660"/>
                  </a:cubicBezTo>
                  <a:cubicBezTo>
                    <a:pt x="304069" y="420552"/>
                    <a:pt x="300083" y="417990"/>
                    <a:pt x="298152" y="414018"/>
                  </a:cubicBezTo>
                  <a:lnTo>
                    <a:pt x="298152" y="414018"/>
                  </a:lnTo>
                  <a:cubicBezTo>
                    <a:pt x="300581" y="410431"/>
                    <a:pt x="302333" y="406429"/>
                    <a:pt x="303318" y="402210"/>
                  </a:cubicBezTo>
                  <a:cubicBezTo>
                    <a:pt x="306144" y="401063"/>
                    <a:pt x="308489" y="398978"/>
                    <a:pt x="309960" y="396306"/>
                  </a:cubicBezTo>
                  <a:cubicBezTo>
                    <a:pt x="306166" y="402248"/>
                    <a:pt x="298392" y="404192"/>
                    <a:pt x="292248" y="400734"/>
                  </a:cubicBezTo>
                  <a:cubicBezTo>
                    <a:pt x="289568" y="399710"/>
                    <a:pt x="288010" y="396908"/>
                    <a:pt x="288558" y="394092"/>
                  </a:cubicBezTo>
                  <a:cubicBezTo>
                    <a:pt x="287820" y="383022"/>
                    <a:pt x="290034" y="377118"/>
                    <a:pt x="291510" y="371952"/>
                  </a:cubicBezTo>
                  <a:close/>
                  <a:moveTo>
                    <a:pt x="298152" y="358668"/>
                  </a:moveTo>
                  <a:lnTo>
                    <a:pt x="298152" y="358668"/>
                  </a:lnTo>
                  <a:cubicBezTo>
                    <a:pt x="300282" y="359530"/>
                    <a:pt x="302664" y="359530"/>
                    <a:pt x="304794" y="358668"/>
                  </a:cubicBezTo>
                  <a:lnTo>
                    <a:pt x="308484" y="358668"/>
                  </a:lnTo>
                  <a:lnTo>
                    <a:pt x="308484" y="358668"/>
                  </a:lnTo>
                  <a:cubicBezTo>
                    <a:pt x="311728" y="363594"/>
                    <a:pt x="311728" y="369978"/>
                    <a:pt x="308484" y="374904"/>
                  </a:cubicBezTo>
                  <a:cubicBezTo>
                    <a:pt x="304145" y="377409"/>
                    <a:pt x="298801" y="377409"/>
                    <a:pt x="294462" y="374904"/>
                  </a:cubicBezTo>
                  <a:cubicBezTo>
                    <a:pt x="292710" y="372212"/>
                    <a:pt x="292710" y="368740"/>
                    <a:pt x="294462" y="366048"/>
                  </a:cubicBezTo>
                  <a:cubicBezTo>
                    <a:pt x="295527" y="363270"/>
                    <a:pt x="296759" y="360560"/>
                    <a:pt x="298152" y="357930"/>
                  </a:cubicBezTo>
                  <a:close/>
                  <a:moveTo>
                    <a:pt x="383022" y="297414"/>
                  </a:moveTo>
                  <a:cubicBezTo>
                    <a:pt x="380805" y="300501"/>
                    <a:pt x="380805" y="304659"/>
                    <a:pt x="383022" y="307746"/>
                  </a:cubicBezTo>
                  <a:lnTo>
                    <a:pt x="383022" y="307746"/>
                  </a:lnTo>
                  <a:cubicBezTo>
                    <a:pt x="377669" y="309900"/>
                    <a:pt x="373778" y="314626"/>
                    <a:pt x="372690" y="320292"/>
                  </a:cubicBezTo>
                  <a:cubicBezTo>
                    <a:pt x="366497" y="320826"/>
                    <a:pt x="360846" y="316745"/>
                    <a:pt x="359406" y="310698"/>
                  </a:cubicBezTo>
                  <a:cubicBezTo>
                    <a:pt x="357692" y="307730"/>
                    <a:pt x="357692" y="304072"/>
                    <a:pt x="359406" y="301104"/>
                  </a:cubicBezTo>
                  <a:lnTo>
                    <a:pt x="359406" y="301104"/>
                  </a:lnTo>
                  <a:close/>
                  <a:moveTo>
                    <a:pt x="483390" y="316602"/>
                  </a:moveTo>
                  <a:cubicBezTo>
                    <a:pt x="479818" y="321150"/>
                    <a:pt x="479818" y="327552"/>
                    <a:pt x="483390" y="332100"/>
                  </a:cubicBezTo>
                  <a:cubicBezTo>
                    <a:pt x="476386" y="334297"/>
                    <a:pt x="468755" y="331949"/>
                    <a:pt x="464202" y="326196"/>
                  </a:cubicBezTo>
                  <a:cubicBezTo>
                    <a:pt x="461302" y="321172"/>
                    <a:pt x="461302" y="314984"/>
                    <a:pt x="464202" y="309960"/>
                  </a:cubicBezTo>
                  <a:close/>
                  <a:moveTo>
                    <a:pt x="543168" y="338004"/>
                  </a:moveTo>
                  <a:cubicBezTo>
                    <a:pt x="539190" y="340298"/>
                    <a:pt x="536681" y="344484"/>
                    <a:pt x="536526" y="349074"/>
                  </a:cubicBezTo>
                  <a:cubicBezTo>
                    <a:pt x="535419" y="351667"/>
                    <a:pt x="535419" y="354599"/>
                    <a:pt x="536526" y="357192"/>
                  </a:cubicBezTo>
                  <a:cubicBezTo>
                    <a:pt x="530356" y="359723"/>
                    <a:pt x="523264" y="357564"/>
                    <a:pt x="519552" y="352026"/>
                  </a:cubicBezTo>
                  <a:cubicBezTo>
                    <a:pt x="514873" y="345932"/>
                    <a:pt x="514873" y="337456"/>
                    <a:pt x="519552" y="331362"/>
                  </a:cubicBezTo>
                  <a:close/>
                  <a:moveTo>
                    <a:pt x="507006" y="325458"/>
                  </a:moveTo>
                  <a:cubicBezTo>
                    <a:pt x="503264" y="327263"/>
                    <a:pt x="500364" y="330433"/>
                    <a:pt x="498888" y="334314"/>
                  </a:cubicBezTo>
                  <a:cubicBezTo>
                    <a:pt x="493205" y="335832"/>
                    <a:pt x="487198" y="333430"/>
                    <a:pt x="484128" y="328410"/>
                  </a:cubicBezTo>
                  <a:cubicBezTo>
                    <a:pt x="480556" y="323862"/>
                    <a:pt x="480556" y="317460"/>
                    <a:pt x="484128" y="312912"/>
                  </a:cubicBezTo>
                  <a:close/>
                  <a:moveTo>
                    <a:pt x="470844" y="354240"/>
                  </a:moveTo>
                  <a:cubicBezTo>
                    <a:pt x="464527" y="351394"/>
                    <a:pt x="461715" y="343966"/>
                    <a:pt x="464556" y="337648"/>
                  </a:cubicBezTo>
                  <a:cubicBezTo>
                    <a:pt x="465818" y="334856"/>
                    <a:pt x="468054" y="332620"/>
                    <a:pt x="470844" y="331362"/>
                  </a:cubicBezTo>
                  <a:cubicBezTo>
                    <a:pt x="473250" y="332102"/>
                    <a:pt x="475818" y="332102"/>
                    <a:pt x="478224" y="331362"/>
                  </a:cubicBezTo>
                  <a:lnTo>
                    <a:pt x="484866" y="331362"/>
                  </a:lnTo>
                  <a:lnTo>
                    <a:pt x="484866" y="331362"/>
                  </a:lnTo>
                  <a:cubicBezTo>
                    <a:pt x="486475" y="333458"/>
                    <a:pt x="488482" y="335214"/>
                    <a:pt x="490770" y="336528"/>
                  </a:cubicBezTo>
                  <a:cubicBezTo>
                    <a:pt x="486955" y="340056"/>
                    <a:pt x="484372" y="344710"/>
                    <a:pt x="483390" y="349812"/>
                  </a:cubicBezTo>
                  <a:lnTo>
                    <a:pt x="483390" y="349812"/>
                  </a:lnTo>
                  <a:cubicBezTo>
                    <a:pt x="478925" y="349703"/>
                    <a:pt x="474541" y="350994"/>
                    <a:pt x="470844" y="353502"/>
                  </a:cubicBezTo>
                  <a:close/>
                  <a:moveTo>
                    <a:pt x="461988" y="324720"/>
                  </a:moveTo>
                  <a:cubicBezTo>
                    <a:pt x="456372" y="328354"/>
                    <a:pt x="449154" y="328354"/>
                    <a:pt x="443538" y="324720"/>
                  </a:cubicBezTo>
                  <a:cubicBezTo>
                    <a:pt x="439723" y="319705"/>
                    <a:pt x="439723" y="312761"/>
                    <a:pt x="443538" y="307746"/>
                  </a:cubicBezTo>
                  <a:lnTo>
                    <a:pt x="462726" y="313650"/>
                  </a:lnTo>
                  <a:cubicBezTo>
                    <a:pt x="461243" y="316892"/>
                    <a:pt x="460977" y="320562"/>
                    <a:pt x="461988" y="323982"/>
                  </a:cubicBezTo>
                  <a:close/>
                  <a:moveTo>
                    <a:pt x="393354" y="296676"/>
                  </a:moveTo>
                  <a:cubicBezTo>
                    <a:pt x="400716" y="295951"/>
                    <a:pt x="408132" y="295951"/>
                    <a:pt x="415494" y="296676"/>
                  </a:cubicBezTo>
                  <a:cubicBezTo>
                    <a:pt x="413203" y="297990"/>
                    <a:pt x="411196" y="299746"/>
                    <a:pt x="409590" y="301842"/>
                  </a:cubicBezTo>
                  <a:cubicBezTo>
                    <a:pt x="410009" y="299897"/>
                    <a:pt x="410009" y="297883"/>
                    <a:pt x="409590" y="295938"/>
                  </a:cubicBezTo>
                  <a:cubicBezTo>
                    <a:pt x="410330" y="298342"/>
                    <a:pt x="410330" y="300914"/>
                    <a:pt x="409590" y="303318"/>
                  </a:cubicBezTo>
                  <a:cubicBezTo>
                    <a:pt x="409270" y="304777"/>
                    <a:pt x="409270" y="306288"/>
                    <a:pt x="409590" y="307746"/>
                  </a:cubicBezTo>
                  <a:cubicBezTo>
                    <a:pt x="406367" y="310778"/>
                    <a:pt x="402196" y="312603"/>
                    <a:pt x="397782" y="312912"/>
                  </a:cubicBezTo>
                  <a:cubicBezTo>
                    <a:pt x="392454" y="313378"/>
                    <a:pt x="387418" y="310415"/>
                    <a:pt x="385236" y="305532"/>
                  </a:cubicBezTo>
                  <a:cubicBezTo>
                    <a:pt x="383390" y="302335"/>
                    <a:pt x="383390" y="298397"/>
                    <a:pt x="385236" y="295200"/>
                  </a:cubicBezTo>
                  <a:lnTo>
                    <a:pt x="394830" y="295200"/>
                  </a:lnTo>
                  <a:close/>
                  <a:moveTo>
                    <a:pt x="407376" y="329886"/>
                  </a:moveTo>
                  <a:cubicBezTo>
                    <a:pt x="401305" y="332268"/>
                    <a:pt x="394453" y="329277"/>
                    <a:pt x="392071" y="323206"/>
                  </a:cubicBezTo>
                  <a:cubicBezTo>
                    <a:pt x="390634" y="319544"/>
                    <a:pt x="391116" y="315408"/>
                    <a:pt x="393354" y="312174"/>
                  </a:cubicBezTo>
                  <a:lnTo>
                    <a:pt x="393354" y="312174"/>
                  </a:lnTo>
                  <a:cubicBezTo>
                    <a:pt x="397495" y="312528"/>
                    <a:pt x="401485" y="310533"/>
                    <a:pt x="403686" y="307008"/>
                  </a:cubicBezTo>
                  <a:cubicBezTo>
                    <a:pt x="402865" y="309903"/>
                    <a:pt x="402865" y="312969"/>
                    <a:pt x="403686" y="315864"/>
                  </a:cubicBezTo>
                  <a:cubicBezTo>
                    <a:pt x="403686" y="315864"/>
                    <a:pt x="403686" y="315864"/>
                    <a:pt x="403686" y="315864"/>
                  </a:cubicBezTo>
                  <a:cubicBezTo>
                    <a:pt x="403364" y="320815"/>
                    <a:pt x="404658" y="325735"/>
                    <a:pt x="407376" y="329886"/>
                  </a:cubicBezTo>
                  <a:close/>
                  <a:moveTo>
                    <a:pt x="384498" y="350550"/>
                  </a:moveTo>
                  <a:cubicBezTo>
                    <a:pt x="380456" y="349019"/>
                    <a:pt x="375994" y="349019"/>
                    <a:pt x="371952" y="350550"/>
                  </a:cubicBezTo>
                  <a:cubicBezTo>
                    <a:pt x="370558" y="347247"/>
                    <a:pt x="370558" y="343521"/>
                    <a:pt x="371952" y="340218"/>
                  </a:cubicBezTo>
                  <a:cubicBezTo>
                    <a:pt x="372983" y="335949"/>
                    <a:pt x="375628" y="332245"/>
                    <a:pt x="379332" y="329886"/>
                  </a:cubicBezTo>
                  <a:lnTo>
                    <a:pt x="385974" y="329886"/>
                  </a:lnTo>
                  <a:cubicBezTo>
                    <a:pt x="384206" y="333881"/>
                    <a:pt x="384206" y="338437"/>
                    <a:pt x="385974" y="342432"/>
                  </a:cubicBezTo>
                  <a:lnTo>
                    <a:pt x="385974" y="342432"/>
                  </a:lnTo>
                  <a:close/>
                  <a:moveTo>
                    <a:pt x="348336" y="382284"/>
                  </a:moveTo>
                  <a:cubicBezTo>
                    <a:pt x="347149" y="380229"/>
                    <a:pt x="347149" y="377697"/>
                    <a:pt x="348336" y="375642"/>
                  </a:cubicBezTo>
                  <a:cubicBezTo>
                    <a:pt x="348336" y="375642"/>
                    <a:pt x="354240" y="368262"/>
                    <a:pt x="357930" y="366786"/>
                  </a:cubicBezTo>
                  <a:cubicBezTo>
                    <a:pt x="357109" y="368669"/>
                    <a:pt x="357109" y="370807"/>
                    <a:pt x="357930" y="372690"/>
                  </a:cubicBezTo>
                  <a:cubicBezTo>
                    <a:pt x="354399" y="375536"/>
                    <a:pt x="351182" y="378753"/>
                    <a:pt x="348336" y="382284"/>
                  </a:cubicBezTo>
                  <a:close/>
                  <a:moveTo>
                    <a:pt x="334314" y="408852"/>
                  </a:moveTo>
                  <a:cubicBezTo>
                    <a:pt x="329989" y="407479"/>
                    <a:pt x="326834" y="403750"/>
                    <a:pt x="326196" y="399258"/>
                  </a:cubicBezTo>
                  <a:cubicBezTo>
                    <a:pt x="326236" y="394443"/>
                    <a:pt x="328744" y="389984"/>
                    <a:pt x="332838" y="387450"/>
                  </a:cubicBezTo>
                  <a:lnTo>
                    <a:pt x="332838" y="387450"/>
                  </a:lnTo>
                  <a:cubicBezTo>
                    <a:pt x="332838" y="390711"/>
                    <a:pt x="335482" y="393354"/>
                    <a:pt x="338742" y="393354"/>
                  </a:cubicBezTo>
                  <a:lnTo>
                    <a:pt x="338742" y="393354"/>
                  </a:lnTo>
                  <a:cubicBezTo>
                    <a:pt x="337373" y="398439"/>
                    <a:pt x="336386" y="403620"/>
                    <a:pt x="335790" y="408852"/>
                  </a:cubicBezTo>
                  <a:close/>
                  <a:moveTo>
                    <a:pt x="312174" y="371952"/>
                  </a:moveTo>
                  <a:lnTo>
                    <a:pt x="318816" y="371952"/>
                  </a:lnTo>
                  <a:lnTo>
                    <a:pt x="323982" y="371952"/>
                  </a:lnTo>
                  <a:cubicBezTo>
                    <a:pt x="325178" y="376757"/>
                    <a:pt x="328413" y="380801"/>
                    <a:pt x="332838" y="383022"/>
                  </a:cubicBezTo>
                  <a:cubicBezTo>
                    <a:pt x="332838" y="383022"/>
                    <a:pt x="332838" y="383022"/>
                    <a:pt x="332838" y="387450"/>
                  </a:cubicBezTo>
                  <a:cubicBezTo>
                    <a:pt x="330419" y="388575"/>
                    <a:pt x="328370" y="390367"/>
                    <a:pt x="326934" y="392616"/>
                  </a:cubicBezTo>
                  <a:cubicBezTo>
                    <a:pt x="321322" y="393356"/>
                    <a:pt x="315728" y="391119"/>
                    <a:pt x="312174" y="386712"/>
                  </a:cubicBezTo>
                  <a:cubicBezTo>
                    <a:pt x="310690" y="383428"/>
                    <a:pt x="310690" y="379664"/>
                    <a:pt x="312174" y="376380"/>
                  </a:cubicBezTo>
                  <a:cubicBezTo>
                    <a:pt x="312975" y="375026"/>
                    <a:pt x="313478" y="373516"/>
                    <a:pt x="313650" y="371952"/>
                  </a:cubicBezTo>
                  <a:close/>
                  <a:moveTo>
                    <a:pt x="340218" y="392616"/>
                  </a:moveTo>
                  <a:cubicBezTo>
                    <a:pt x="337484" y="393434"/>
                    <a:pt x="334605" y="391881"/>
                    <a:pt x="333789" y="389147"/>
                  </a:cubicBezTo>
                  <a:cubicBezTo>
                    <a:pt x="333624" y="388598"/>
                    <a:pt x="333552" y="388023"/>
                    <a:pt x="333576" y="387450"/>
                  </a:cubicBezTo>
                  <a:cubicBezTo>
                    <a:pt x="333056" y="380541"/>
                    <a:pt x="338236" y="374518"/>
                    <a:pt x="345146" y="373998"/>
                  </a:cubicBezTo>
                  <a:cubicBezTo>
                    <a:pt x="346212" y="373918"/>
                    <a:pt x="347284" y="373974"/>
                    <a:pt x="348336" y="374166"/>
                  </a:cubicBezTo>
                  <a:lnTo>
                    <a:pt x="348336" y="374166"/>
                  </a:lnTo>
                  <a:cubicBezTo>
                    <a:pt x="343208" y="375178"/>
                    <a:pt x="338997" y="378827"/>
                    <a:pt x="337266" y="383760"/>
                  </a:cubicBezTo>
                  <a:cubicBezTo>
                    <a:pt x="333056" y="381452"/>
                    <a:pt x="330085" y="377398"/>
                    <a:pt x="329148" y="372690"/>
                  </a:cubicBezTo>
                  <a:lnTo>
                    <a:pt x="329148" y="372690"/>
                  </a:lnTo>
                  <a:cubicBezTo>
                    <a:pt x="333931" y="370159"/>
                    <a:pt x="337221" y="365499"/>
                    <a:pt x="338004" y="360144"/>
                  </a:cubicBezTo>
                  <a:cubicBezTo>
                    <a:pt x="336746" y="365323"/>
                    <a:pt x="333222" y="369660"/>
                    <a:pt x="328410" y="371952"/>
                  </a:cubicBezTo>
                  <a:cubicBezTo>
                    <a:pt x="324356" y="373418"/>
                    <a:pt x="319918" y="373418"/>
                    <a:pt x="315864" y="371952"/>
                  </a:cubicBezTo>
                  <a:lnTo>
                    <a:pt x="315864" y="371952"/>
                  </a:lnTo>
                  <a:cubicBezTo>
                    <a:pt x="317300" y="368402"/>
                    <a:pt x="317300" y="364433"/>
                    <a:pt x="315864" y="360882"/>
                  </a:cubicBezTo>
                  <a:cubicBezTo>
                    <a:pt x="318913" y="358035"/>
                    <a:pt x="320536" y="353977"/>
                    <a:pt x="320292" y="349812"/>
                  </a:cubicBezTo>
                  <a:lnTo>
                    <a:pt x="326196" y="349812"/>
                  </a:lnTo>
                  <a:cubicBezTo>
                    <a:pt x="325122" y="352155"/>
                    <a:pt x="325122" y="354849"/>
                    <a:pt x="326196" y="357192"/>
                  </a:cubicBezTo>
                  <a:cubicBezTo>
                    <a:pt x="328316" y="359436"/>
                    <a:pt x="331230" y="360760"/>
                    <a:pt x="334314" y="360882"/>
                  </a:cubicBezTo>
                  <a:lnTo>
                    <a:pt x="334314" y="360882"/>
                  </a:lnTo>
                  <a:cubicBezTo>
                    <a:pt x="333994" y="362340"/>
                    <a:pt x="333994" y="363852"/>
                    <a:pt x="334314" y="365310"/>
                  </a:cubicBezTo>
                  <a:cubicBezTo>
                    <a:pt x="334746" y="371000"/>
                    <a:pt x="339710" y="375262"/>
                    <a:pt x="345399" y="374829"/>
                  </a:cubicBezTo>
                  <a:cubicBezTo>
                    <a:pt x="346405" y="374753"/>
                    <a:pt x="347395" y="374529"/>
                    <a:pt x="348336" y="374166"/>
                  </a:cubicBezTo>
                  <a:lnTo>
                    <a:pt x="348336" y="374166"/>
                  </a:lnTo>
                  <a:cubicBezTo>
                    <a:pt x="348336" y="374166"/>
                    <a:pt x="348336" y="378594"/>
                    <a:pt x="348336" y="380808"/>
                  </a:cubicBezTo>
                  <a:lnTo>
                    <a:pt x="342432" y="388188"/>
                  </a:lnTo>
                  <a:close/>
                  <a:moveTo>
                    <a:pt x="335790" y="329886"/>
                  </a:moveTo>
                  <a:cubicBezTo>
                    <a:pt x="335369" y="336394"/>
                    <a:pt x="340303" y="342011"/>
                    <a:pt x="346811" y="342432"/>
                  </a:cubicBezTo>
                  <a:cubicBezTo>
                    <a:pt x="347318" y="342465"/>
                    <a:pt x="347828" y="342465"/>
                    <a:pt x="348336" y="342432"/>
                  </a:cubicBezTo>
                  <a:lnTo>
                    <a:pt x="348336" y="342432"/>
                  </a:lnTo>
                  <a:cubicBezTo>
                    <a:pt x="347991" y="344633"/>
                    <a:pt x="347991" y="346873"/>
                    <a:pt x="348336" y="349074"/>
                  </a:cubicBezTo>
                  <a:lnTo>
                    <a:pt x="348336" y="349074"/>
                  </a:lnTo>
                  <a:cubicBezTo>
                    <a:pt x="343157" y="349842"/>
                    <a:pt x="338715" y="353173"/>
                    <a:pt x="336528" y="357930"/>
                  </a:cubicBezTo>
                  <a:cubicBezTo>
                    <a:pt x="332932" y="359113"/>
                    <a:pt x="329054" y="359113"/>
                    <a:pt x="325458" y="357930"/>
                  </a:cubicBezTo>
                  <a:cubicBezTo>
                    <a:pt x="324144" y="355383"/>
                    <a:pt x="324144" y="352359"/>
                    <a:pt x="325458" y="349812"/>
                  </a:cubicBezTo>
                  <a:cubicBezTo>
                    <a:pt x="331426" y="345020"/>
                    <a:pt x="334496" y="337484"/>
                    <a:pt x="333576" y="329886"/>
                  </a:cubicBezTo>
                  <a:close/>
                  <a:moveTo>
                    <a:pt x="357192" y="365310"/>
                  </a:moveTo>
                  <a:lnTo>
                    <a:pt x="357192" y="365310"/>
                  </a:lnTo>
                  <a:cubicBezTo>
                    <a:pt x="353449" y="367348"/>
                    <a:pt x="350374" y="370423"/>
                    <a:pt x="348336" y="374166"/>
                  </a:cubicBezTo>
                  <a:cubicBezTo>
                    <a:pt x="342959" y="373145"/>
                    <a:pt x="338988" y="368564"/>
                    <a:pt x="338742" y="363096"/>
                  </a:cubicBezTo>
                  <a:cubicBezTo>
                    <a:pt x="339056" y="357340"/>
                    <a:pt x="342863" y="352362"/>
                    <a:pt x="348336" y="350550"/>
                  </a:cubicBezTo>
                  <a:cubicBezTo>
                    <a:pt x="350012" y="356016"/>
                    <a:pt x="355171" y="359657"/>
                    <a:pt x="360882" y="359406"/>
                  </a:cubicBezTo>
                  <a:lnTo>
                    <a:pt x="360882" y="359406"/>
                  </a:lnTo>
                  <a:lnTo>
                    <a:pt x="356454" y="359406"/>
                  </a:lnTo>
                  <a:cubicBezTo>
                    <a:pt x="356410" y="361886"/>
                    <a:pt x="356658" y="364363"/>
                    <a:pt x="357192" y="366786"/>
                  </a:cubicBezTo>
                  <a:close/>
                  <a:moveTo>
                    <a:pt x="362358" y="357930"/>
                  </a:moveTo>
                  <a:cubicBezTo>
                    <a:pt x="355716" y="358668"/>
                    <a:pt x="348336" y="354978"/>
                    <a:pt x="348336" y="349074"/>
                  </a:cubicBezTo>
                  <a:cubicBezTo>
                    <a:pt x="347022" y="343816"/>
                    <a:pt x="349456" y="338338"/>
                    <a:pt x="354240" y="335790"/>
                  </a:cubicBezTo>
                  <a:lnTo>
                    <a:pt x="354240" y="335790"/>
                  </a:lnTo>
                  <a:cubicBezTo>
                    <a:pt x="357023" y="338932"/>
                    <a:pt x="361128" y="340574"/>
                    <a:pt x="365310" y="340218"/>
                  </a:cubicBezTo>
                  <a:lnTo>
                    <a:pt x="365310" y="340218"/>
                  </a:lnTo>
                  <a:lnTo>
                    <a:pt x="365310" y="340218"/>
                  </a:lnTo>
                  <a:cubicBezTo>
                    <a:pt x="364627" y="344072"/>
                    <a:pt x="366030" y="348000"/>
                    <a:pt x="369000" y="350550"/>
                  </a:cubicBezTo>
                  <a:lnTo>
                    <a:pt x="369000" y="350550"/>
                  </a:lnTo>
                  <a:lnTo>
                    <a:pt x="369000" y="350550"/>
                  </a:lnTo>
                  <a:cubicBezTo>
                    <a:pt x="364987" y="351584"/>
                    <a:pt x="362227" y="355264"/>
                    <a:pt x="362358" y="359406"/>
                  </a:cubicBezTo>
                  <a:close/>
                  <a:moveTo>
                    <a:pt x="356454" y="323244"/>
                  </a:moveTo>
                  <a:cubicBezTo>
                    <a:pt x="360057" y="322412"/>
                    <a:pt x="363370" y="320627"/>
                    <a:pt x="366048" y="318078"/>
                  </a:cubicBezTo>
                  <a:cubicBezTo>
                    <a:pt x="360340" y="321374"/>
                    <a:pt x="353306" y="321374"/>
                    <a:pt x="347598" y="318078"/>
                  </a:cubicBezTo>
                  <a:cubicBezTo>
                    <a:pt x="343115" y="315254"/>
                    <a:pt x="341769" y="309330"/>
                    <a:pt x="344593" y="304847"/>
                  </a:cubicBezTo>
                  <a:cubicBezTo>
                    <a:pt x="345357" y="303633"/>
                    <a:pt x="346384" y="302607"/>
                    <a:pt x="347598" y="301842"/>
                  </a:cubicBezTo>
                  <a:lnTo>
                    <a:pt x="362358" y="295938"/>
                  </a:lnTo>
                  <a:cubicBezTo>
                    <a:pt x="361497" y="298827"/>
                    <a:pt x="361497" y="301905"/>
                    <a:pt x="362358" y="304794"/>
                  </a:cubicBezTo>
                  <a:cubicBezTo>
                    <a:pt x="363435" y="310440"/>
                    <a:pt x="368420" y="314490"/>
                    <a:pt x="374166" y="314388"/>
                  </a:cubicBezTo>
                  <a:lnTo>
                    <a:pt x="374166" y="314388"/>
                  </a:lnTo>
                  <a:cubicBezTo>
                    <a:pt x="374042" y="319063"/>
                    <a:pt x="376256" y="323491"/>
                    <a:pt x="380070" y="326196"/>
                  </a:cubicBezTo>
                  <a:cubicBezTo>
                    <a:pt x="376872" y="328126"/>
                    <a:pt x="374308" y="330947"/>
                    <a:pt x="372690" y="334314"/>
                  </a:cubicBezTo>
                  <a:cubicBezTo>
                    <a:pt x="368448" y="334180"/>
                    <a:pt x="364447" y="332313"/>
                    <a:pt x="361620" y="329148"/>
                  </a:cubicBezTo>
                  <a:cubicBezTo>
                    <a:pt x="359591" y="328073"/>
                    <a:pt x="357827" y="326561"/>
                    <a:pt x="356454" y="324720"/>
                  </a:cubicBezTo>
                  <a:close/>
                  <a:moveTo>
                    <a:pt x="383022" y="337266"/>
                  </a:moveTo>
                  <a:cubicBezTo>
                    <a:pt x="375964" y="335011"/>
                    <a:pt x="371184" y="328439"/>
                    <a:pt x="371214" y="321030"/>
                  </a:cubicBezTo>
                  <a:cubicBezTo>
                    <a:pt x="371548" y="314537"/>
                    <a:pt x="375559" y="308805"/>
                    <a:pt x="381546" y="306270"/>
                  </a:cubicBezTo>
                  <a:cubicBezTo>
                    <a:pt x="383649" y="310533"/>
                    <a:pt x="387871" y="313348"/>
                    <a:pt x="392616" y="313650"/>
                  </a:cubicBezTo>
                  <a:cubicBezTo>
                    <a:pt x="390750" y="317624"/>
                    <a:pt x="390750" y="322222"/>
                    <a:pt x="392616" y="326196"/>
                  </a:cubicBezTo>
                  <a:lnTo>
                    <a:pt x="392616" y="326196"/>
                  </a:lnTo>
                  <a:cubicBezTo>
                    <a:pt x="388719" y="327780"/>
                    <a:pt x="385739" y="331031"/>
                    <a:pt x="384498" y="335052"/>
                  </a:cubicBezTo>
                  <a:lnTo>
                    <a:pt x="383022" y="338742"/>
                  </a:lnTo>
                  <a:close/>
                  <a:moveTo>
                    <a:pt x="340218" y="312912"/>
                  </a:moveTo>
                  <a:cubicBezTo>
                    <a:pt x="340351" y="317367"/>
                    <a:pt x="343326" y="321234"/>
                    <a:pt x="347598" y="322506"/>
                  </a:cubicBezTo>
                  <a:lnTo>
                    <a:pt x="352764" y="322506"/>
                  </a:lnTo>
                  <a:lnTo>
                    <a:pt x="352764" y="322506"/>
                  </a:lnTo>
                  <a:cubicBezTo>
                    <a:pt x="351690" y="325866"/>
                    <a:pt x="351690" y="329478"/>
                    <a:pt x="352764" y="332838"/>
                  </a:cubicBezTo>
                  <a:cubicBezTo>
                    <a:pt x="349855" y="334369"/>
                    <a:pt x="347715" y="337043"/>
                    <a:pt x="346860" y="340218"/>
                  </a:cubicBezTo>
                  <a:cubicBezTo>
                    <a:pt x="341559" y="339342"/>
                    <a:pt x="337404" y="335187"/>
                    <a:pt x="336528" y="329886"/>
                  </a:cubicBezTo>
                  <a:cubicBezTo>
                    <a:pt x="341712" y="330519"/>
                    <a:pt x="346633" y="327443"/>
                    <a:pt x="348336" y="322506"/>
                  </a:cubicBezTo>
                  <a:cubicBezTo>
                    <a:pt x="345605" y="329152"/>
                    <a:pt x="338084" y="332421"/>
                    <a:pt x="331362" y="329886"/>
                  </a:cubicBezTo>
                  <a:cubicBezTo>
                    <a:pt x="329128" y="331378"/>
                    <a:pt x="326216" y="331378"/>
                    <a:pt x="323982" y="329886"/>
                  </a:cubicBezTo>
                  <a:cubicBezTo>
                    <a:pt x="322799" y="327568"/>
                    <a:pt x="322799" y="324824"/>
                    <a:pt x="323982" y="322506"/>
                  </a:cubicBezTo>
                  <a:lnTo>
                    <a:pt x="323982" y="322506"/>
                  </a:lnTo>
                  <a:cubicBezTo>
                    <a:pt x="328795" y="318560"/>
                    <a:pt x="333986" y="315099"/>
                    <a:pt x="339480" y="312174"/>
                  </a:cubicBezTo>
                  <a:cubicBezTo>
                    <a:pt x="339618" y="312944"/>
                    <a:pt x="339867" y="313689"/>
                    <a:pt x="340218" y="314388"/>
                  </a:cubicBezTo>
                  <a:close/>
                  <a:moveTo>
                    <a:pt x="323982" y="320292"/>
                  </a:moveTo>
                  <a:cubicBezTo>
                    <a:pt x="323189" y="321923"/>
                    <a:pt x="323189" y="323827"/>
                    <a:pt x="323982" y="325458"/>
                  </a:cubicBezTo>
                  <a:cubicBezTo>
                    <a:pt x="325681" y="327937"/>
                    <a:pt x="328375" y="329554"/>
                    <a:pt x="331362" y="329886"/>
                  </a:cubicBezTo>
                  <a:lnTo>
                    <a:pt x="331362" y="329886"/>
                  </a:lnTo>
                  <a:cubicBezTo>
                    <a:pt x="326934" y="343908"/>
                    <a:pt x="321030" y="346122"/>
                    <a:pt x="318078" y="346860"/>
                  </a:cubicBezTo>
                  <a:cubicBezTo>
                    <a:pt x="314117" y="347298"/>
                    <a:pt x="310299" y="345242"/>
                    <a:pt x="308484" y="341694"/>
                  </a:cubicBezTo>
                  <a:cubicBezTo>
                    <a:pt x="307121" y="339690"/>
                    <a:pt x="307121" y="337056"/>
                    <a:pt x="308484" y="335052"/>
                  </a:cubicBezTo>
                  <a:lnTo>
                    <a:pt x="308484" y="335052"/>
                  </a:lnTo>
                  <a:cubicBezTo>
                    <a:pt x="313081" y="330000"/>
                    <a:pt x="318287" y="325538"/>
                    <a:pt x="323982" y="321768"/>
                  </a:cubicBezTo>
                  <a:close/>
                  <a:moveTo>
                    <a:pt x="309960" y="341694"/>
                  </a:moveTo>
                  <a:cubicBezTo>
                    <a:pt x="311491" y="344604"/>
                    <a:pt x="314165" y="346743"/>
                    <a:pt x="317340" y="347598"/>
                  </a:cubicBezTo>
                  <a:cubicBezTo>
                    <a:pt x="317171" y="352781"/>
                    <a:pt x="314001" y="357392"/>
                    <a:pt x="309222" y="359406"/>
                  </a:cubicBezTo>
                  <a:cubicBezTo>
                    <a:pt x="306301" y="361288"/>
                    <a:pt x="302549" y="361288"/>
                    <a:pt x="299628" y="359406"/>
                  </a:cubicBezTo>
                  <a:lnTo>
                    <a:pt x="299628" y="355716"/>
                  </a:lnTo>
                  <a:cubicBezTo>
                    <a:pt x="302633" y="349802"/>
                    <a:pt x="306088" y="344128"/>
                    <a:pt x="309960" y="338742"/>
                  </a:cubicBezTo>
                  <a:cubicBezTo>
                    <a:pt x="309295" y="340143"/>
                    <a:pt x="309295" y="341769"/>
                    <a:pt x="309960" y="343170"/>
                  </a:cubicBezTo>
                  <a:close/>
                  <a:moveTo>
                    <a:pt x="293724" y="426564"/>
                  </a:moveTo>
                  <a:cubicBezTo>
                    <a:pt x="289414" y="423949"/>
                    <a:pt x="287089" y="419006"/>
                    <a:pt x="287820" y="414018"/>
                  </a:cubicBezTo>
                  <a:cubicBezTo>
                    <a:pt x="290573" y="413097"/>
                    <a:pt x="293092" y="411586"/>
                    <a:pt x="295200" y="409590"/>
                  </a:cubicBezTo>
                  <a:cubicBezTo>
                    <a:pt x="297521" y="413077"/>
                    <a:pt x="301350" y="415265"/>
                    <a:pt x="305532" y="415494"/>
                  </a:cubicBezTo>
                  <a:cubicBezTo>
                    <a:pt x="304096" y="419045"/>
                    <a:pt x="304096" y="423013"/>
                    <a:pt x="305532" y="426564"/>
                  </a:cubicBezTo>
                  <a:cubicBezTo>
                    <a:pt x="301750" y="428122"/>
                    <a:pt x="297506" y="428122"/>
                    <a:pt x="293724" y="426564"/>
                  </a:cubicBezTo>
                  <a:close/>
                  <a:moveTo>
                    <a:pt x="284868" y="414018"/>
                  </a:moveTo>
                  <a:lnTo>
                    <a:pt x="284868" y="414018"/>
                  </a:lnTo>
                  <a:cubicBezTo>
                    <a:pt x="283942" y="419422"/>
                    <a:pt x="286631" y="424801"/>
                    <a:pt x="291510" y="427302"/>
                  </a:cubicBezTo>
                  <a:cubicBezTo>
                    <a:pt x="293914" y="428042"/>
                    <a:pt x="296486" y="428042"/>
                    <a:pt x="298890" y="427302"/>
                  </a:cubicBezTo>
                  <a:lnTo>
                    <a:pt x="298890" y="427302"/>
                  </a:lnTo>
                  <a:cubicBezTo>
                    <a:pt x="294873" y="431960"/>
                    <a:pt x="288289" y="433456"/>
                    <a:pt x="282654" y="430992"/>
                  </a:cubicBezTo>
                  <a:cubicBezTo>
                    <a:pt x="277284" y="429064"/>
                    <a:pt x="274493" y="423147"/>
                    <a:pt x="276422" y="417776"/>
                  </a:cubicBezTo>
                  <a:cubicBezTo>
                    <a:pt x="276520" y="417503"/>
                    <a:pt x="276629" y="417234"/>
                    <a:pt x="276750" y="416970"/>
                  </a:cubicBezTo>
                  <a:lnTo>
                    <a:pt x="276750" y="416970"/>
                  </a:lnTo>
                  <a:lnTo>
                    <a:pt x="276750" y="410328"/>
                  </a:lnTo>
                  <a:lnTo>
                    <a:pt x="276750" y="410328"/>
                  </a:lnTo>
                  <a:cubicBezTo>
                    <a:pt x="278106" y="413462"/>
                    <a:pt x="281616" y="415057"/>
                    <a:pt x="284868" y="414018"/>
                  </a:cubicBezTo>
                  <a:close/>
                  <a:moveTo>
                    <a:pt x="289296" y="477486"/>
                  </a:moveTo>
                  <a:cubicBezTo>
                    <a:pt x="283974" y="478137"/>
                    <a:pt x="278621" y="476532"/>
                    <a:pt x="274536" y="473058"/>
                  </a:cubicBezTo>
                  <a:cubicBezTo>
                    <a:pt x="276826" y="470669"/>
                    <a:pt x="278142" y="467510"/>
                    <a:pt x="278226" y="464202"/>
                  </a:cubicBezTo>
                  <a:lnTo>
                    <a:pt x="278226" y="464202"/>
                  </a:lnTo>
                  <a:cubicBezTo>
                    <a:pt x="281343" y="465217"/>
                    <a:pt x="284703" y="465217"/>
                    <a:pt x="287820" y="464202"/>
                  </a:cubicBezTo>
                  <a:cubicBezTo>
                    <a:pt x="288627" y="466592"/>
                    <a:pt x="290179" y="468662"/>
                    <a:pt x="292248" y="470106"/>
                  </a:cubicBezTo>
                  <a:lnTo>
                    <a:pt x="298890" y="470106"/>
                  </a:lnTo>
                  <a:cubicBezTo>
                    <a:pt x="301562" y="470709"/>
                    <a:pt x="304336" y="470709"/>
                    <a:pt x="307008" y="470106"/>
                  </a:cubicBezTo>
                  <a:cubicBezTo>
                    <a:pt x="307757" y="473121"/>
                    <a:pt x="309598" y="475750"/>
                    <a:pt x="312174" y="477486"/>
                  </a:cubicBezTo>
                  <a:lnTo>
                    <a:pt x="312174" y="477486"/>
                  </a:lnTo>
                  <a:cubicBezTo>
                    <a:pt x="312174" y="485604"/>
                    <a:pt x="304056" y="490032"/>
                    <a:pt x="298152" y="488556"/>
                  </a:cubicBezTo>
                  <a:cubicBezTo>
                    <a:pt x="295025" y="485800"/>
                    <a:pt x="293861" y="481434"/>
                    <a:pt x="295200" y="477486"/>
                  </a:cubicBezTo>
                  <a:lnTo>
                    <a:pt x="295200" y="477486"/>
                  </a:lnTo>
                  <a:cubicBezTo>
                    <a:pt x="297160" y="475351"/>
                    <a:pt x="298667" y="472840"/>
                    <a:pt x="299628" y="470106"/>
                  </a:cubicBezTo>
                  <a:cubicBezTo>
                    <a:pt x="297472" y="473998"/>
                    <a:pt x="293676" y="476709"/>
                    <a:pt x="289296" y="477486"/>
                  </a:cubicBezTo>
                  <a:close/>
                  <a:moveTo>
                    <a:pt x="238374" y="543168"/>
                  </a:moveTo>
                  <a:cubicBezTo>
                    <a:pt x="236600" y="544403"/>
                    <a:pt x="234244" y="544403"/>
                    <a:pt x="232470" y="543168"/>
                  </a:cubicBezTo>
                  <a:lnTo>
                    <a:pt x="232470" y="538002"/>
                  </a:lnTo>
                  <a:lnTo>
                    <a:pt x="232470" y="538002"/>
                  </a:lnTo>
                  <a:cubicBezTo>
                    <a:pt x="236071" y="537719"/>
                    <a:pt x="239209" y="535437"/>
                    <a:pt x="240588" y="532098"/>
                  </a:cubicBezTo>
                  <a:lnTo>
                    <a:pt x="240588" y="532098"/>
                  </a:lnTo>
                  <a:cubicBezTo>
                    <a:pt x="239533" y="533925"/>
                    <a:pt x="239533" y="536175"/>
                    <a:pt x="240588" y="538002"/>
                  </a:cubicBezTo>
                  <a:cubicBezTo>
                    <a:pt x="240588" y="538002"/>
                    <a:pt x="240588" y="538002"/>
                    <a:pt x="240588" y="538002"/>
                  </a:cubicBezTo>
                  <a:lnTo>
                    <a:pt x="240588" y="538002"/>
                  </a:lnTo>
                  <a:close/>
                  <a:moveTo>
                    <a:pt x="221400" y="529884"/>
                  </a:moveTo>
                  <a:lnTo>
                    <a:pt x="221400" y="529884"/>
                  </a:lnTo>
                  <a:cubicBezTo>
                    <a:pt x="221722" y="532593"/>
                    <a:pt x="223858" y="534728"/>
                    <a:pt x="226566" y="535050"/>
                  </a:cubicBezTo>
                  <a:lnTo>
                    <a:pt x="226566" y="535050"/>
                  </a:lnTo>
                  <a:cubicBezTo>
                    <a:pt x="223416" y="537063"/>
                    <a:pt x="219384" y="537063"/>
                    <a:pt x="216234" y="535050"/>
                  </a:cubicBezTo>
                  <a:cubicBezTo>
                    <a:pt x="216234" y="535050"/>
                    <a:pt x="216234" y="535050"/>
                    <a:pt x="216234" y="530622"/>
                  </a:cubicBezTo>
                  <a:cubicBezTo>
                    <a:pt x="216234" y="526194"/>
                    <a:pt x="216234" y="530622"/>
                    <a:pt x="220662" y="526194"/>
                  </a:cubicBezTo>
                  <a:close/>
                  <a:moveTo>
                    <a:pt x="230994" y="529884"/>
                  </a:moveTo>
                  <a:cubicBezTo>
                    <a:pt x="232646" y="530581"/>
                    <a:pt x="234508" y="530581"/>
                    <a:pt x="236160" y="529884"/>
                  </a:cubicBezTo>
                  <a:cubicBezTo>
                    <a:pt x="235815" y="531340"/>
                    <a:pt x="235815" y="532856"/>
                    <a:pt x="236160" y="534312"/>
                  </a:cubicBezTo>
                  <a:cubicBezTo>
                    <a:pt x="233993" y="538265"/>
                    <a:pt x="229512" y="540355"/>
                    <a:pt x="225090" y="539478"/>
                  </a:cubicBezTo>
                  <a:cubicBezTo>
                    <a:pt x="222528" y="539108"/>
                    <a:pt x="220635" y="536900"/>
                    <a:pt x="220662" y="534312"/>
                  </a:cubicBezTo>
                  <a:cubicBezTo>
                    <a:pt x="220662" y="534312"/>
                    <a:pt x="220662" y="534312"/>
                    <a:pt x="220662" y="530622"/>
                  </a:cubicBezTo>
                  <a:close/>
                  <a:moveTo>
                    <a:pt x="248706" y="516600"/>
                  </a:moveTo>
                  <a:cubicBezTo>
                    <a:pt x="247913" y="518230"/>
                    <a:pt x="247913" y="520135"/>
                    <a:pt x="248706" y="521766"/>
                  </a:cubicBezTo>
                  <a:lnTo>
                    <a:pt x="248706" y="521766"/>
                  </a:lnTo>
                  <a:cubicBezTo>
                    <a:pt x="247651" y="523593"/>
                    <a:pt x="247651" y="525843"/>
                    <a:pt x="248706" y="527670"/>
                  </a:cubicBezTo>
                  <a:lnTo>
                    <a:pt x="248706" y="527670"/>
                  </a:lnTo>
                  <a:cubicBezTo>
                    <a:pt x="246274" y="531260"/>
                    <a:pt x="241736" y="532773"/>
                    <a:pt x="237636" y="531360"/>
                  </a:cubicBezTo>
                  <a:cubicBezTo>
                    <a:pt x="235018" y="531045"/>
                    <a:pt x="232767" y="529357"/>
                    <a:pt x="231732" y="526932"/>
                  </a:cubicBezTo>
                  <a:lnTo>
                    <a:pt x="231732" y="526932"/>
                  </a:lnTo>
                  <a:cubicBezTo>
                    <a:pt x="233182" y="524421"/>
                    <a:pt x="233182" y="521325"/>
                    <a:pt x="231732" y="518814"/>
                  </a:cubicBezTo>
                  <a:lnTo>
                    <a:pt x="236898" y="518814"/>
                  </a:lnTo>
                  <a:close/>
                  <a:moveTo>
                    <a:pt x="248706" y="540216"/>
                  </a:moveTo>
                  <a:cubicBezTo>
                    <a:pt x="247274" y="540722"/>
                    <a:pt x="245710" y="540722"/>
                    <a:pt x="244278" y="540216"/>
                  </a:cubicBezTo>
                  <a:cubicBezTo>
                    <a:pt x="243170" y="538672"/>
                    <a:pt x="243170" y="536594"/>
                    <a:pt x="244278" y="535050"/>
                  </a:cubicBezTo>
                  <a:lnTo>
                    <a:pt x="244278" y="535050"/>
                  </a:lnTo>
                  <a:cubicBezTo>
                    <a:pt x="247980" y="535182"/>
                    <a:pt x="251427" y="533171"/>
                    <a:pt x="253134" y="529884"/>
                  </a:cubicBezTo>
                  <a:lnTo>
                    <a:pt x="253134" y="529884"/>
                  </a:lnTo>
                  <a:close/>
                  <a:moveTo>
                    <a:pt x="260514" y="529884"/>
                  </a:moveTo>
                  <a:cubicBezTo>
                    <a:pt x="258687" y="530939"/>
                    <a:pt x="256437" y="530939"/>
                    <a:pt x="254610" y="529884"/>
                  </a:cubicBezTo>
                  <a:cubicBezTo>
                    <a:pt x="254610" y="529884"/>
                    <a:pt x="254610" y="525456"/>
                    <a:pt x="254610" y="524718"/>
                  </a:cubicBezTo>
                  <a:lnTo>
                    <a:pt x="254610" y="524718"/>
                  </a:lnTo>
                  <a:cubicBezTo>
                    <a:pt x="256262" y="525415"/>
                    <a:pt x="258124" y="525415"/>
                    <a:pt x="259776" y="524718"/>
                  </a:cubicBezTo>
                  <a:lnTo>
                    <a:pt x="259776" y="524718"/>
                  </a:lnTo>
                  <a:cubicBezTo>
                    <a:pt x="259776" y="524718"/>
                    <a:pt x="259776" y="524718"/>
                    <a:pt x="259776" y="524718"/>
                  </a:cubicBezTo>
                  <a:lnTo>
                    <a:pt x="259776" y="524718"/>
                  </a:lnTo>
                  <a:lnTo>
                    <a:pt x="259776" y="524718"/>
                  </a:lnTo>
                  <a:cubicBezTo>
                    <a:pt x="259819" y="525702"/>
                    <a:pt x="259819" y="526686"/>
                    <a:pt x="259776" y="527670"/>
                  </a:cubicBezTo>
                  <a:close/>
                  <a:moveTo>
                    <a:pt x="268632" y="521766"/>
                  </a:moveTo>
                  <a:cubicBezTo>
                    <a:pt x="267034" y="522689"/>
                    <a:pt x="265065" y="522689"/>
                    <a:pt x="263466" y="521766"/>
                  </a:cubicBezTo>
                  <a:cubicBezTo>
                    <a:pt x="260459" y="518404"/>
                    <a:pt x="260459" y="513320"/>
                    <a:pt x="263466" y="509958"/>
                  </a:cubicBezTo>
                  <a:cubicBezTo>
                    <a:pt x="266584" y="507052"/>
                    <a:pt x="271418" y="507052"/>
                    <a:pt x="274536" y="509958"/>
                  </a:cubicBezTo>
                  <a:cubicBezTo>
                    <a:pt x="274536" y="509958"/>
                    <a:pt x="278226" y="509958"/>
                    <a:pt x="274536" y="514386"/>
                  </a:cubicBezTo>
                  <a:lnTo>
                    <a:pt x="274536" y="514386"/>
                  </a:lnTo>
                  <a:close/>
                  <a:moveTo>
                    <a:pt x="274536" y="504054"/>
                  </a:moveTo>
                  <a:lnTo>
                    <a:pt x="274536" y="504054"/>
                  </a:lnTo>
                  <a:lnTo>
                    <a:pt x="274536" y="504054"/>
                  </a:lnTo>
                  <a:cubicBezTo>
                    <a:pt x="271075" y="505891"/>
                    <a:pt x="266927" y="505891"/>
                    <a:pt x="263466" y="504054"/>
                  </a:cubicBezTo>
                  <a:cubicBezTo>
                    <a:pt x="262438" y="501446"/>
                    <a:pt x="262438" y="498544"/>
                    <a:pt x="263466" y="495936"/>
                  </a:cubicBezTo>
                  <a:lnTo>
                    <a:pt x="263466" y="495936"/>
                  </a:lnTo>
                  <a:cubicBezTo>
                    <a:pt x="263466" y="495936"/>
                    <a:pt x="267894" y="495936"/>
                    <a:pt x="268632" y="495936"/>
                  </a:cubicBezTo>
                  <a:cubicBezTo>
                    <a:pt x="271290" y="496657"/>
                    <a:pt x="274092" y="496657"/>
                    <a:pt x="276750" y="495936"/>
                  </a:cubicBezTo>
                  <a:lnTo>
                    <a:pt x="274536" y="495936"/>
                  </a:lnTo>
                  <a:cubicBezTo>
                    <a:pt x="271827" y="499406"/>
                    <a:pt x="271827" y="504274"/>
                    <a:pt x="274536" y="507744"/>
                  </a:cubicBezTo>
                  <a:cubicBezTo>
                    <a:pt x="276188" y="508441"/>
                    <a:pt x="278050" y="508441"/>
                    <a:pt x="279702" y="507744"/>
                  </a:cubicBezTo>
                  <a:lnTo>
                    <a:pt x="279702" y="507744"/>
                  </a:lnTo>
                  <a:lnTo>
                    <a:pt x="279702" y="511434"/>
                  </a:lnTo>
                  <a:cubicBezTo>
                    <a:pt x="280939" y="508863"/>
                    <a:pt x="279857" y="505776"/>
                    <a:pt x="277286" y="504540"/>
                  </a:cubicBezTo>
                  <a:cubicBezTo>
                    <a:pt x="276431" y="504128"/>
                    <a:pt x="275480" y="503960"/>
                    <a:pt x="274536" y="504054"/>
                  </a:cubicBezTo>
                  <a:close/>
                  <a:moveTo>
                    <a:pt x="274536" y="490032"/>
                  </a:moveTo>
                  <a:cubicBezTo>
                    <a:pt x="271532" y="491607"/>
                    <a:pt x="267946" y="491607"/>
                    <a:pt x="264942" y="490032"/>
                  </a:cubicBezTo>
                  <a:cubicBezTo>
                    <a:pt x="263484" y="487000"/>
                    <a:pt x="263484" y="483470"/>
                    <a:pt x="264942" y="480438"/>
                  </a:cubicBezTo>
                  <a:lnTo>
                    <a:pt x="269370" y="480438"/>
                  </a:lnTo>
                  <a:cubicBezTo>
                    <a:pt x="271633" y="478405"/>
                    <a:pt x="273400" y="475880"/>
                    <a:pt x="274536" y="473058"/>
                  </a:cubicBezTo>
                  <a:cubicBezTo>
                    <a:pt x="276629" y="475073"/>
                    <a:pt x="279152" y="476588"/>
                    <a:pt x="281916" y="477486"/>
                  </a:cubicBezTo>
                  <a:cubicBezTo>
                    <a:pt x="283366" y="479997"/>
                    <a:pt x="283366" y="483093"/>
                    <a:pt x="281916" y="485604"/>
                  </a:cubicBezTo>
                  <a:cubicBezTo>
                    <a:pt x="280875" y="488690"/>
                    <a:pt x="277749" y="490565"/>
                    <a:pt x="274536" y="490032"/>
                  </a:cubicBezTo>
                  <a:close/>
                  <a:moveTo>
                    <a:pt x="282654" y="477486"/>
                  </a:moveTo>
                  <a:lnTo>
                    <a:pt x="290034" y="477486"/>
                  </a:lnTo>
                  <a:cubicBezTo>
                    <a:pt x="293809" y="479128"/>
                    <a:pt x="296926" y="481986"/>
                    <a:pt x="298890" y="485604"/>
                  </a:cubicBezTo>
                  <a:cubicBezTo>
                    <a:pt x="293881" y="483801"/>
                    <a:pt x="288401" y="483801"/>
                    <a:pt x="283392" y="485604"/>
                  </a:cubicBezTo>
                  <a:cubicBezTo>
                    <a:pt x="284480" y="482939"/>
                    <a:pt x="284205" y="479911"/>
                    <a:pt x="282654" y="477486"/>
                  </a:cubicBezTo>
                  <a:close/>
                  <a:moveTo>
                    <a:pt x="267894" y="452394"/>
                  </a:moveTo>
                  <a:lnTo>
                    <a:pt x="274536" y="442062"/>
                  </a:lnTo>
                  <a:lnTo>
                    <a:pt x="274536" y="442062"/>
                  </a:lnTo>
                  <a:cubicBezTo>
                    <a:pt x="276666" y="442924"/>
                    <a:pt x="279048" y="442924"/>
                    <a:pt x="281178" y="442062"/>
                  </a:cubicBezTo>
                  <a:lnTo>
                    <a:pt x="281178" y="442062"/>
                  </a:lnTo>
                  <a:cubicBezTo>
                    <a:pt x="282678" y="445753"/>
                    <a:pt x="285605" y="448680"/>
                    <a:pt x="289296" y="450180"/>
                  </a:cubicBezTo>
                  <a:cubicBezTo>
                    <a:pt x="288219" y="453034"/>
                    <a:pt x="288219" y="456182"/>
                    <a:pt x="289296" y="459036"/>
                  </a:cubicBezTo>
                  <a:cubicBezTo>
                    <a:pt x="283284" y="463126"/>
                    <a:pt x="275382" y="463126"/>
                    <a:pt x="269370" y="459036"/>
                  </a:cubicBezTo>
                  <a:cubicBezTo>
                    <a:pt x="267643" y="456879"/>
                    <a:pt x="267643" y="453813"/>
                    <a:pt x="269370" y="451656"/>
                  </a:cubicBezTo>
                  <a:close/>
                  <a:moveTo>
                    <a:pt x="274536" y="442062"/>
                  </a:moveTo>
                  <a:lnTo>
                    <a:pt x="274536" y="442062"/>
                  </a:lnTo>
                  <a:lnTo>
                    <a:pt x="274536" y="442062"/>
                  </a:lnTo>
                  <a:cubicBezTo>
                    <a:pt x="274920" y="435672"/>
                    <a:pt x="274920" y="429264"/>
                    <a:pt x="274536" y="422874"/>
                  </a:cubicBezTo>
                  <a:cubicBezTo>
                    <a:pt x="274485" y="427731"/>
                    <a:pt x="277413" y="432123"/>
                    <a:pt x="281916" y="433944"/>
                  </a:cubicBezTo>
                  <a:lnTo>
                    <a:pt x="286344" y="433944"/>
                  </a:lnTo>
                  <a:cubicBezTo>
                    <a:pt x="286143" y="437811"/>
                    <a:pt x="283453" y="441099"/>
                    <a:pt x="279702" y="442062"/>
                  </a:cubicBezTo>
                  <a:cubicBezTo>
                    <a:pt x="278008" y="442500"/>
                    <a:pt x="276230" y="442500"/>
                    <a:pt x="274536" y="442062"/>
                  </a:cubicBezTo>
                  <a:close/>
                  <a:moveTo>
                    <a:pt x="311436" y="466416"/>
                  </a:moveTo>
                  <a:cubicBezTo>
                    <a:pt x="306869" y="469053"/>
                    <a:pt x="301243" y="469053"/>
                    <a:pt x="296676" y="466416"/>
                  </a:cubicBezTo>
                  <a:cubicBezTo>
                    <a:pt x="292666" y="462936"/>
                    <a:pt x="290716" y="457644"/>
                    <a:pt x="291510" y="452394"/>
                  </a:cubicBezTo>
                  <a:lnTo>
                    <a:pt x="291510" y="452394"/>
                  </a:lnTo>
                  <a:cubicBezTo>
                    <a:pt x="294168" y="453115"/>
                    <a:pt x="296970" y="453115"/>
                    <a:pt x="299628" y="452394"/>
                  </a:cubicBezTo>
                  <a:cubicBezTo>
                    <a:pt x="300505" y="456368"/>
                    <a:pt x="303257" y="459670"/>
                    <a:pt x="307008" y="461250"/>
                  </a:cubicBezTo>
                  <a:cubicBezTo>
                    <a:pt x="307763" y="463094"/>
                    <a:pt x="308756" y="464830"/>
                    <a:pt x="309960" y="466416"/>
                  </a:cubicBezTo>
                  <a:close/>
                  <a:moveTo>
                    <a:pt x="293724" y="452394"/>
                  </a:moveTo>
                  <a:cubicBezTo>
                    <a:pt x="289147" y="451569"/>
                    <a:pt x="285277" y="448528"/>
                    <a:pt x="283392" y="444276"/>
                  </a:cubicBezTo>
                  <a:lnTo>
                    <a:pt x="283392" y="444276"/>
                  </a:lnTo>
                  <a:cubicBezTo>
                    <a:pt x="287112" y="442968"/>
                    <a:pt x="289520" y="439357"/>
                    <a:pt x="289296" y="435420"/>
                  </a:cubicBezTo>
                  <a:lnTo>
                    <a:pt x="289296" y="435420"/>
                  </a:lnTo>
                  <a:lnTo>
                    <a:pt x="295938" y="435420"/>
                  </a:lnTo>
                  <a:cubicBezTo>
                    <a:pt x="296763" y="439997"/>
                    <a:pt x="299804" y="443867"/>
                    <a:pt x="304056" y="445752"/>
                  </a:cubicBezTo>
                  <a:lnTo>
                    <a:pt x="304056" y="445752"/>
                  </a:lnTo>
                  <a:cubicBezTo>
                    <a:pt x="301429" y="449748"/>
                    <a:pt x="297027" y="452224"/>
                    <a:pt x="292248" y="452394"/>
                  </a:cubicBezTo>
                  <a:close/>
                  <a:moveTo>
                    <a:pt x="268632" y="452394"/>
                  </a:moveTo>
                  <a:cubicBezTo>
                    <a:pt x="267935" y="454046"/>
                    <a:pt x="267935" y="455908"/>
                    <a:pt x="268632" y="457560"/>
                  </a:cubicBezTo>
                  <a:lnTo>
                    <a:pt x="276750" y="457560"/>
                  </a:lnTo>
                  <a:cubicBezTo>
                    <a:pt x="279815" y="465113"/>
                    <a:pt x="276177" y="473721"/>
                    <a:pt x="268623" y="476787"/>
                  </a:cubicBezTo>
                  <a:cubicBezTo>
                    <a:pt x="267907" y="477077"/>
                    <a:pt x="267170" y="477311"/>
                    <a:pt x="266418" y="477486"/>
                  </a:cubicBezTo>
                  <a:cubicBezTo>
                    <a:pt x="261990" y="477486"/>
                    <a:pt x="258300" y="477486"/>
                    <a:pt x="256824" y="477486"/>
                  </a:cubicBezTo>
                  <a:cubicBezTo>
                    <a:pt x="255348" y="477486"/>
                    <a:pt x="264204" y="462726"/>
                    <a:pt x="267156" y="456084"/>
                  </a:cubicBezTo>
                  <a:close/>
                  <a:moveTo>
                    <a:pt x="249444" y="486342"/>
                  </a:moveTo>
                  <a:lnTo>
                    <a:pt x="249444" y="486342"/>
                  </a:lnTo>
                  <a:cubicBezTo>
                    <a:pt x="251848" y="487082"/>
                    <a:pt x="254420" y="487082"/>
                    <a:pt x="256824" y="486342"/>
                  </a:cubicBezTo>
                  <a:lnTo>
                    <a:pt x="261252" y="486342"/>
                  </a:lnTo>
                  <a:cubicBezTo>
                    <a:pt x="260352" y="488973"/>
                    <a:pt x="260352" y="491829"/>
                    <a:pt x="261252" y="494460"/>
                  </a:cubicBezTo>
                  <a:cubicBezTo>
                    <a:pt x="257635" y="498332"/>
                    <a:pt x="251564" y="498539"/>
                    <a:pt x="247692" y="494922"/>
                  </a:cubicBezTo>
                  <a:cubicBezTo>
                    <a:pt x="247533" y="494773"/>
                    <a:pt x="247378" y="494619"/>
                    <a:pt x="247230" y="494460"/>
                  </a:cubicBezTo>
                  <a:cubicBezTo>
                    <a:pt x="247230" y="494460"/>
                    <a:pt x="241326" y="488556"/>
                    <a:pt x="242802" y="485604"/>
                  </a:cubicBezTo>
                  <a:lnTo>
                    <a:pt x="242802" y="485604"/>
                  </a:lnTo>
                  <a:close/>
                  <a:moveTo>
                    <a:pt x="249444" y="499626"/>
                  </a:moveTo>
                  <a:lnTo>
                    <a:pt x="256086" y="499626"/>
                  </a:lnTo>
                  <a:cubicBezTo>
                    <a:pt x="259522" y="499484"/>
                    <a:pt x="262620" y="497512"/>
                    <a:pt x="264204" y="494460"/>
                  </a:cubicBezTo>
                  <a:lnTo>
                    <a:pt x="264204" y="494460"/>
                  </a:lnTo>
                  <a:cubicBezTo>
                    <a:pt x="264204" y="494460"/>
                    <a:pt x="264204" y="494460"/>
                    <a:pt x="264204" y="494460"/>
                  </a:cubicBezTo>
                  <a:cubicBezTo>
                    <a:pt x="262552" y="493763"/>
                    <a:pt x="260690" y="493763"/>
                    <a:pt x="259038" y="494460"/>
                  </a:cubicBezTo>
                  <a:cubicBezTo>
                    <a:pt x="256448" y="497695"/>
                    <a:pt x="256448" y="502295"/>
                    <a:pt x="259038" y="505530"/>
                  </a:cubicBezTo>
                  <a:cubicBezTo>
                    <a:pt x="256414" y="507498"/>
                    <a:pt x="252806" y="507498"/>
                    <a:pt x="250182" y="505530"/>
                  </a:cubicBezTo>
                  <a:cubicBezTo>
                    <a:pt x="249259" y="503932"/>
                    <a:pt x="249259" y="501963"/>
                    <a:pt x="250182" y="500364"/>
                  </a:cubicBezTo>
                  <a:lnTo>
                    <a:pt x="250182" y="500364"/>
                  </a:lnTo>
                  <a:lnTo>
                    <a:pt x="250182" y="496674"/>
                  </a:lnTo>
                  <a:cubicBezTo>
                    <a:pt x="250182" y="496674"/>
                    <a:pt x="250182" y="490770"/>
                    <a:pt x="250182" y="490032"/>
                  </a:cubicBezTo>
                  <a:cubicBezTo>
                    <a:pt x="250923" y="491930"/>
                    <a:pt x="250923" y="494038"/>
                    <a:pt x="250182" y="495936"/>
                  </a:cubicBezTo>
                  <a:cubicBezTo>
                    <a:pt x="249316" y="498926"/>
                    <a:pt x="247147" y="501367"/>
                    <a:pt x="244278" y="502578"/>
                  </a:cubicBezTo>
                  <a:cubicBezTo>
                    <a:pt x="241654" y="504546"/>
                    <a:pt x="238046" y="504546"/>
                    <a:pt x="235422" y="502578"/>
                  </a:cubicBezTo>
                  <a:cubicBezTo>
                    <a:pt x="233576" y="500187"/>
                    <a:pt x="233576" y="496851"/>
                    <a:pt x="235422" y="494460"/>
                  </a:cubicBezTo>
                  <a:lnTo>
                    <a:pt x="235422" y="494460"/>
                  </a:lnTo>
                  <a:lnTo>
                    <a:pt x="244278" y="484128"/>
                  </a:lnTo>
                  <a:cubicBezTo>
                    <a:pt x="238979" y="485351"/>
                    <a:pt x="235675" y="490637"/>
                    <a:pt x="236898" y="495936"/>
                  </a:cubicBezTo>
                  <a:cubicBezTo>
                    <a:pt x="238121" y="501235"/>
                    <a:pt x="243407" y="504539"/>
                    <a:pt x="248706" y="503316"/>
                  </a:cubicBezTo>
                  <a:close/>
                  <a:moveTo>
                    <a:pt x="327672" y="510696"/>
                  </a:moveTo>
                  <a:lnTo>
                    <a:pt x="327672" y="510696"/>
                  </a:lnTo>
                  <a:cubicBezTo>
                    <a:pt x="322437" y="510065"/>
                    <a:pt x="317936" y="506689"/>
                    <a:pt x="315864" y="501840"/>
                  </a:cubicBezTo>
                  <a:cubicBezTo>
                    <a:pt x="313491" y="497730"/>
                    <a:pt x="313491" y="492666"/>
                    <a:pt x="315864" y="488556"/>
                  </a:cubicBezTo>
                  <a:lnTo>
                    <a:pt x="320292" y="488556"/>
                  </a:lnTo>
                  <a:lnTo>
                    <a:pt x="323982" y="488556"/>
                  </a:lnTo>
                  <a:cubicBezTo>
                    <a:pt x="322624" y="491610"/>
                    <a:pt x="322624" y="495096"/>
                    <a:pt x="323982" y="498150"/>
                  </a:cubicBezTo>
                  <a:cubicBezTo>
                    <a:pt x="319982" y="501625"/>
                    <a:pt x="319557" y="507685"/>
                    <a:pt x="323032" y="511685"/>
                  </a:cubicBezTo>
                  <a:cubicBezTo>
                    <a:pt x="324086" y="512897"/>
                    <a:pt x="325428" y="513827"/>
                    <a:pt x="326934" y="514386"/>
                  </a:cubicBezTo>
                  <a:close/>
                  <a:moveTo>
                    <a:pt x="337266" y="517338"/>
                  </a:moveTo>
                  <a:cubicBezTo>
                    <a:pt x="333277" y="517026"/>
                    <a:pt x="329827" y="514438"/>
                    <a:pt x="328410" y="510696"/>
                  </a:cubicBezTo>
                  <a:cubicBezTo>
                    <a:pt x="326966" y="507920"/>
                    <a:pt x="326966" y="504616"/>
                    <a:pt x="328410" y="501840"/>
                  </a:cubicBezTo>
                  <a:cubicBezTo>
                    <a:pt x="330797" y="502684"/>
                    <a:pt x="333403" y="502684"/>
                    <a:pt x="335790" y="501840"/>
                  </a:cubicBezTo>
                  <a:lnTo>
                    <a:pt x="340218" y="501840"/>
                  </a:lnTo>
                  <a:lnTo>
                    <a:pt x="340218" y="501840"/>
                  </a:lnTo>
                  <a:cubicBezTo>
                    <a:pt x="334099" y="505090"/>
                    <a:pt x="331772" y="512686"/>
                    <a:pt x="335022" y="518805"/>
                  </a:cubicBezTo>
                  <a:cubicBezTo>
                    <a:pt x="335443" y="519598"/>
                    <a:pt x="335948" y="520343"/>
                    <a:pt x="336528" y="521028"/>
                  </a:cubicBezTo>
                  <a:close/>
                  <a:moveTo>
                    <a:pt x="342432" y="504054"/>
                  </a:moveTo>
                  <a:cubicBezTo>
                    <a:pt x="338742" y="506022"/>
                    <a:pt x="334314" y="506022"/>
                    <a:pt x="330624" y="504054"/>
                  </a:cubicBezTo>
                  <a:cubicBezTo>
                    <a:pt x="328742" y="501133"/>
                    <a:pt x="328742" y="497381"/>
                    <a:pt x="330624" y="494460"/>
                  </a:cubicBezTo>
                  <a:lnTo>
                    <a:pt x="330624" y="494460"/>
                  </a:lnTo>
                  <a:cubicBezTo>
                    <a:pt x="333862" y="492956"/>
                    <a:pt x="336095" y="489887"/>
                    <a:pt x="336528" y="486342"/>
                  </a:cubicBezTo>
                  <a:cubicBezTo>
                    <a:pt x="335791" y="491177"/>
                    <a:pt x="331274" y="494499"/>
                    <a:pt x="326439" y="493763"/>
                  </a:cubicBezTo>
                  <a:cubicBezTo>
                    <a:pt x="326358" y="493750"/>
                    <a:pt x="326276" y="493737"/>
                    <a:pt x="326196" y="493722"/>
                  </a:cubicBezTo>
                  <a:cubicBezTo>
                    <a:pt x="321768" y="493722"/>
                    <a:pt x="318078" y="490032"/>
                    <a:pt x="318078" y="483390"/>
                  </a:cubicBezTo>
                  <a:lnTo>
                    <a:pt x="318078" y="483390"/>
                  </a:lnTo>
                  <a:cubicBezTo>
                    <a:pt x="318722" y="481493"/>
                    <a:pt x="318973" y="479484"/>
                    <a:pt x="318816" y="477486"/>
                  </a:cubicBezTo>
                  <a:lnTo>
                    <a:pt x="326196" y="477486"/>
                  </a:lnTo>
                  <a:cubicBezTo>
                    <a:pt x="325696" y="480686"/>
                    <a:pt x="327147" y="483876"/>
                    <a:pt x="329886" y="485604"/>
                  </a:cubicBezTo>
                  <a:cubicBezTo>
                    <a:pt x="331823" y="487682"/>
                    <a:pt x="334442" y="488991"/>
                    <a:pt x="337266" y="489294"/>
                  </a:cubicBezTo>
                  <a:lnTo>
                    <a:pt x="342432" y="489294"/>
                  </a:lnTo>
                  <a:lnTo>
                    <a:pt x="342432" y="489294"/>
                  </a:lnTo>
                  <a:lnTo>
                    <a:pt x="342432" y="489294"/>
                  </a:lnTo>
                  <a:cubicBezTo>
                    <a:pt x="340966" y="493348"/>
                    <a:pt x="340966" y="497786"/>
                    <a:pt x="342432" y="501840"/>
                  </a:cubicBezTo>
                  <a:cubicBezTo>
                    <a:pt x="341369" y="503617"/>
                    <a:pt x="341101" y="505760"/>
                    <a:pt x="341694" y="507744"/>
                  </a:cubicBezTo>
                  <a:close/>
                  <a:moveTo>
                    <a:pt x="342432" y="482652"/>
                  </a:moveTo>
                  <a:cubicBezTo>
                    <a:pt x="338596" y="485057"/>
                    <a:pt x="333722" y="485057"/>
                    <a:pt x="329886" y="482652"/>
                  </a:cubicBezTo>
                  <a:cubicBezTo>
                    <a:pt x="328703" y="480334"/>
                    <a:pt x="328703" y="477590"/>
                    <a:pt x="329886" y="475272"/>
                  </a:cubicBezTo>
                  <a:lnTo>
                    <a:pt x="329886" y="475272"/>
                  </a:lnTo>
                  <a:cubicBezTo>
                    <a:pt x="332384" y="474643"/>
                    <a:pt x="334674" y="473370"/>
                    <a:pt x="336528" y="471582"/>
                  </a:cubicBezTo>
                  <a:cubicBezTo>
                    <a:pt x="331206" y="475288"/>
                    <a:pt x="324138" y="475288"/>
                    <a:pt x="318816" y="471582"/>
                  </a:cubicBezTo>
                  <a:cubicBezTo>
                    <a:pt x="314539" y="468291"/>
                    <a:pt x="312530" y="462839"/>
                    <a:pt x="313650" y="457560"/>
                  </a:cubicBezTo>
                  <a:lnTo>
                    <a:pt x="320292" y="457560"/>
                  </a:lnTo>
                  <a:cubicBezTo>
                    <a:pt x="323146" y="458637"/>
                    <a:pt x="326294" y="458637"/>
                    <a:pt x="329148" y="457560"/>
                  </a:cubicBezTo>
                  <a:lnTo>
                    <a:pt x="332838" y="457560"/>
                  </a:lnTo>
                  <a:cubicBezTo>
                    <a:pt x="332838" y="457560"/>
                    <a:pt x="332838" y="457560"/>
                    <a:pt x="332838" y="457560"/>
                  </a:cubicBezTo>
                  <a:cubicBezTo>
                    <a:pt x="328744" y="464316"/>
                    <a:pt x="330695" y="473099"/>
                    <a:pt x="337266" y="477486"/>
                  </a:cubicBezTo>
                  <a:lnTo>
                    <a:pt x="341694" y="477486"/>
                  </a:lnTo>
                  <a:cubicBezTo>
                    <a:pt x="340334" y="480357"/>
                    <a:pt x="340616" y="483736"/>
                    <a:pt x="342432" y="486342"/>
                  </a:cubicBezTo>
                  <a:close/>
                  <a:moveTo>
                    <a:pt x="321030" y="438372"/>
                  </a:moveTo>
                  <a:cubicBezTo>
                    <a:pt x="316051" y="441434"/>
                    <a:pt x="309773" y="441434"/>
                    <a:pt x="304794" y="438372"/>
                  </a:cubicBezTo>
                  <a:cubicBezTo>
                    <a:pt x="300644" y="436519"/>
                    <a:pt x="297821" y="432566"/>
                    <a:pt x="297414" y="428040"/>
                  </a:cubicBezTo>
                  <a:cubicBezTo>
                    <a:pt x="297673" y="426824"/>
                    <a:pt x="297673" y="425566"/>
                    <a:pt x="297414" y="424350"/>
                  </a:cubicBezTo>
                  <a:cubicBezTo>
                    <a:pt x="299610" y="424751"/>
                    <a:pt x="301860" y="424751"/>
                    <a:pt x="304056" y="424350"/>
                  </a:cubicBezTo>
                  <a:cubicBezTo>
                    <a:pt x="306403" y="426705"/>
                    <a:pt x="309588" y="428032"/>
                    <a:pt x="312912" y="428040"/>
                  </a:cubicBezTo>
                  <a:lnTo>
                    <a:pt x="317340" y="428040"/>
                  </a:lnTo>
                  <a:cubicBezTo>
                    <a:pt x="316946" y="429239"/>
                    <a:pt x="316946" y="430532"/>
                    <a:pt x="317340" y="431730"/>
                  </a:cubicBezTo>
                  <a:lnTo>
                    <a:pt x="317340" y="431730"/>
                  </a:lnTo>
                  <a:cubicBezTo>
                    <a:pt x="317116" y="435532"/>
                    <a:pt x="318448" y="439262"/>
                    <a:pt x="321030" y="442062"/>
                  </a:cubicBezTo>
                  <a:close/>
                  <a:moveTo>
                    <a:pt x="360144" y="369000"/>
                  </a:moveTo>
                  <a:cubicBezTo>
                    <a:pt x="358392" y="366308"/>
                    <a:pt x="358392" y="362836"/>
                    <a:pt x="360144" y="360144"/>
                  </a:cubicBezTo>
                  <a:cubicBezTo>
                    <a:pt x="362464" y="356357"/>
                    <a:pt x="366822" y="354324"/>
                    <a:pt x="371214" y="354978"/>
                  </a:cubicBezTo>
                  <a:cubicBezTo>
                    <a:pt x="369058" y="357255"/>
                    <a:pt x="369058" y="360819"/>
                    <a:pt x="371214" y="363096"/>
                  </a:cubicBezTo>
                  <a:cubicBezTo>
                    <a:pt x="369462" y="360404"/>
                    <a:pt x="369462" y="356932"/>
                    <a:pt x="371214" y="354240"/>
                  </a:cubicBezTo>
                  <a:cubicBezTo>
                    <a:pt x="375222" y="351513"/>
                    <a:pt x="380490" y="351513"/>
                    <a:pt x="384498" y="354240"/>
                  </a:cubicBezTo>
                  <a:cubicBezTo>
                    <a:pt x="383841" y="356906"/>
                    <a:pt x="383841" y="359692"/>
                    <a:pt x="384498" y="362358"/>
                  </a:cubicBezTo>
                  <a:cubicBezTo>
                    <a:pt x="375824" y="364307"/>
                    <a:pt x="367573" y="367807"/>
                    <a:pt x="360144" y="372690"/>
                  </a:cubicBezTo>
                  <a:close/>
                  <a:moveTo>
                    <a:pt x="414756" y="344646"/>
                  </a:moveTo>
                  <a:cubicBezTo>
                    <a:pt x="409372" y="341142"/>
                    <a:pt x="402428" y="341142"/>
                    <a:pt x="397044" y="344646"/>
                  </a:cubicBezTo>
                  <a:lnTo>
                    <a:pt x="397044" y="344646"/>
                  </a:lnTo>
                  <a:cubicBezTo>
                    <a:pt x="393338" y="339324"/>
                    <a:pt x="393338" y="332256"/>
                    <a:pt x="397044" y="326934"/>
                  </a:cubicBezTo>
                  <a:lnTo>
                    <a:pt x="404424" y="326934"/>
                  </a:lnTo>
                  <a:lnTo>
                    <a:pt x="407376" y="326934"/>
                  </a:lnTo>
                  <a:lnTo>
                    <a:pt x="407376" y="326934"/>
                  </a:lnTo>
                  <a:cubicBezTo>
                    <a:pt x="408390" y="331338"/>
                    <a:pt x="411828" y="334776"/>
                    <a:pt x="416232" y="335790"/>
                  </a:cubicBezTo>
                  <a:lnTo>
                    <a:pt x="416232" y="335790"/>
                  </a:lnTo>
                  <a:cubicBezTo>
                    <a:pt x="416232" y="335790"/>
                    <a:pt x="415494" y="346860"/>
                    <a:pt x="414756" y="348336"/>
                  </a:cubicBezTo>
                  <a:close/>
                  <a:moveTo>
                    <a:pt x="488556" y="363096"/>
                  </a:moveTo>
                  <a:cubicBezTo>
                    <a:pt x="483744" y="360006"/>
                    <a:pt x="480726" y="354784"/>
                    <a:pt x="480438" y="349074"/>
                  </a:cubicBezTo>
                  <a:cubicBezTo>
                    <a:pt x="480630" y="343104"/>
                    <a:pt x="483301" y="337486"/>
                    <a:pt x="487818" y="333576"/>
                  </a:cubicBezTo>
                  <a:lnTo>
                    <a:pt x="495936" y="333576"/>
                  </a:lnTo>
                  <a:cubicBezTo>
                    <a:pt x="495183" y="336729"/>
                    <a:pt x="495183" y="340017"/>
                    <a:pt x="495936" y="343170"/>
                  </a:cubicBezTo>
                  <a:cubicBezTo>
                    <a:pt x="497146" y="343482"/>
                    <a:pt x="498416" y="343482"/>
                    <a:pt x="499626" y="343170"/>
                  </a:cubicBezTo>
                  <a:cubicBezTo>
                    <a:pt x="495242" y="347344"/>
                    <a:pt x="493294" y="353467"/>
                    <a:pt x="494460" y="359406"/>
                  </a:cubicBezTo>
                  <a:cubicBezTo>
                    <a:pt x="493862" y="353596"/>
                    <a:pt x="496054" y="347848"/>
                    <a:pt x="500364" y="343908"/>
                  </a:cubicBezTo>
                  <a:lnTo>
                    <a:pt x="500364" y="343908"/>
                  </a:lnTo>
                  <a:lnTo>
                    <a:pt x="500364" y="343908"/>
                  </a:lnTo>
                  <a:lnTo>
                    <a:pt x="500364" y="343908"/>
                  </a:lnTo>
                  <a:cubicBezTo>
                    <a:pt x="503220" y="344985"/>
                    <a:pt x="506364" y="344985"/>
                    <a:pt x="509220" y="343908"/>
                  </a:cubicBezTo>
                  <a:cubicBezTo>
                    <a:pt x="505168" y="345374"/>
                    <a:pt x="500726" y="345374"/>
                    <a:pt x="496674" y="343908"/>
                  </a:cubicBezTo>
                  <a:cubicBezTo>
                    <a:pt x="493870" y="343127"/>
                    <a:pt x="491478" y="341271"/>
                    <a:pt x="490032" y="338742"/>
                  </a:cubicBezTo>
                  <a:cubicBezTo>
                    <a:pt x="488549" y="334946"/>
                    <a:pt x="488549" y="330730"/>
                    <a:pt x="490032" y="326934"/>
                  </a:cubicBezTo>
                  <a:cubicBezTo>
                    <a:pt x="491272" y="322913"/>
                    <a:pt x="494253" y="319663"/>
                    <a:pt x="498150" y="318078"/>
                  </a:cubicBezTo>
                  <a:lnTo>
                    <a:pt x="498150" y="318078"/>
                  </a:lnTo>
                  <a:lnTo>
                    <a:pt x="505530" y="318078"/>
                  </a:lnTo>
                  <a:lnTo>
                    <a:pt x="512172" y="318078"/>
                  </a:lnTo>
                  <a:cubicBezTo>
                    <a:pt x="507375" y="324406"/>
                    <a:pt x="507375" y="333152"/>
                    <a:pt x="512172" y="339480"/>
                  </a:cubicBezTo>
                  <a:cubicBezTo>
                    <a:pt x="514725" y="343081"/>
                    <a:pt x="518829" y="345269"/>
                    <a:pt x="523242" y="345384"/>
                  </a:cubicBezTo>
                  <a:cubicBezTo>
                    <a:pt x="525404" y="346064"/>
                    <a:pt x="527722" y="346064"/>
                    <a:pt x="529884" y="345384"/>
                  </a:cubicBezTo>
                  <a:lnTo>
                    <a:pt x="529884" y="349812"/>
                  </a:lnTo>
                  <a:cubicBezTo>
                    <a:pt x="531316" y="350318"/>
                    <a:pt x="532880" y="350318"/>
                    <a:pt x="534312" y="349812"/>
                  </a:cubicBezTo>
                  <a:cubicBezTo>
                    <a:pt x="533567" y="354209"/>
                    <a:pt x="533567" y="358699"/>
                    <a:pt x="534312" y="363096"/>
                  </a:cubicBezTo>
                  <a:cubicBezTo>
                    <a:pt x="530570" y="361358"/>
                    <a:pt x="526246" y="361358"/>
                    <a:pt x="522504" y="363096"/>
                  </a:cubicBezTo>
                  <a:lnTo>
                    <a:pt x="522504" y="363096"/>
                  </a:lnTo>
                  <a:cubicBezTo>
                    <a:pt x="518622" y="361622"/>
                    <a:pt x="515456" y="358717"/>
                    <a:pt x="513648" y="354978"/>
                  </a:cubicBezTo>
                  <a:cubicBezTo>
                    <a:pt x="511833" y="350226"/>
                    <a:pt x="511833" y="344970"/>
                    <a:pt x="513648" y="340218"/>
                  </a:cubicBezTo>
                  <a:cubicBezTo>
                    <a:pt x="511877" y="344725"/>
                    <a:pt x="511877" y="349733"/>
                    <a:pt x="513648" y="354240"/>
                  </a:cubicBezTo>
                  <a:cubicBezTo>
                    <a:pt x="509028" y="353856"/>
                    <a:pt x="504460" y="355467"/>
                    <a:pt x="501102" y="358668"/>
                  </a:cubicBezTo>
                  <a:cubicBezTo>
                    <a:pt x="503316" y="366786"/>
                    <a:pt x="495936" y="364572"/>
                    <a:pt x="490032" y="366786"/>
                  </a:cubicBezTo>
                  <a:close/>
                  <a:moveTo>
                    <a:pt x="530622" y="387450"/>
                  </a:moveTo>
                  <a:cubicBezTo>
                    <a:pt x="530622" y="382284"/>
                    <a:pt x="530622" y="379332"/>
                    <a:pt x="530622" y="377118"/>
                  </a:cubicBezTo>
                  <a:cubicBezTo>
                    <a:pt x="533633" y="373898"/>
                    <a:pt x="538120" y="372497"/>
                    <a:pt x="542430" y="373428"/>
                  </a:cubicBezTo>
                  <a:lnTo>
                    <a:pt x="542430" y="373428"/>
                  </a:lnTo>
                  <a:cubicBezTo>
                    <a:pt x="544201" y="376756"/>
                    <a:pt x="547065" y="379365"/>
                    <a:pt x="550548" y="380808"/>
                  </a:cubicBezTo>
                  <a:cubicBezTo>
                    <a:pt x="549301" y="384139"/>
                    <a:pt x="549301" y="387809"/>
                    <a:pt x="550548" y="391140"/>
                  </a:cubicBezTo>
                  <a:close/>
                  <a:moveTo>
                    <a:pt x="521766" y="367524"/>
                  </a:moveTo>
                  <a:lnTo>
                    <a:pt x="521766" y="367524"/>
                  </a:lnTo>
                  <a:cubicBezTo>
                    <a:pt x="523404" y="371667"/>
                    <a:pt x="527006" y="374716"/>
                    <a:pt x="531360" y="375642"/>
                  </a:cubicBezTo>
                  <a:lnTo>
                    <a:pt x="531360" y="375642"/>
                  </a:lnTo>
                  <a:cubicBezTo>
                    <a:pt x="531360" y="375642"/>
                    <a:pt x="531360" y="381546"/>
                    <a:pt x="531360" y="386712"/>
                  </a:cubicBezTo>
                  <a:lnTo>
                    <a:pt x="506268" y="380808"/>
                  </a:lnTo>
                  <a:cubicBezTo>
                    <a:pt x="507006" y="376380"/>
                    <a:pt x="512910" y="371952"/>
                    <a:pt x="523242" y="371214"/>
                  </a:cubicBezTo>
                  <a:close/>
                  <a:moveTo>
                    <a:pt x="549810" y="391140"/>
                  </a:moveTo>
                  <a:cubicBezTo>
                    <a:pt x="549810" y="382284"/>
                    <a:pt x="553500" y="377856"/>
                    <a:pt x="560142" y="374166"/>
                  </a:cubicBezTo>
                  <a:cubicBezTo>
                    <a:pt x="562002" y="376466"/>
                    <a:pt x="564614" y="378035"/>
                    <a:pt x="567522" y="378594"/>
                  </a:cubicBezTo>
                  <a:lnTo>
                    <a:pt x="567522" y="383022"/>
                  </a:lnTo>
                  <a:cubicBezTo>
                    <a:pt x="565950" y="386026"/>
                    <a:pt x="565950" y="389612"/>
                    <a:pt x="567522" y="392616"/>
                  </a:cubicBezTo>
                  <a:close/>
                  <a:moveTo>
                    <a:pt x="561618" y="356454"/>
                  </a:moveTo>
                  <a:cubicBezTo>
                    <a:pt x="564969" y="357579"/>
                    <a:pt x="568600" y="357579"/>
                    <a:pt x="571950" y="356454"/>
                  </a:cubicBezTo>
                  <a:lnTo>
                    <a:pt x="571950" y="356454"/>
                  </a:lnTo>
                  <a:cubicBezTo>
                    <a:pt x="574526" y="357655"/>
                    <a:pt x="577492" y="357655"/>
                    <a:pt x="580068" y="356454"/>
                  </a:cubicBezTo>
                  <a:lnTo>
                    <a:pt x="580068" y="356454"/>
                  </a:lnTo>
                  <a:cubicBezTo>
                    <a:pt x="579153" y="361083"/>
                    <a:pt x="579153" y="365847"/>
                    <a:pt x="580068" y="370476"/>
                  </a:cubicBezTo>
                  <a:cubicBezTo>
                    <a:pt x="574991" y="371894"/>
                    <a:pt x="570555" y="375023"/>
                    <a:pt x="567522" y="379332"/>
                  </a:cubicBezTo>
                  <a:cubicBezTo>
                    <a:pt x="561618" y="379332"/>
                    <a:pt x="557928" y="374166"/>
                    <a:pt x="557190" y="370476"/>
                  </a:cubicBezTo>
                  <a:cubicBezTo>
                    <a:pt x="554814" y="366366"/>
                    <a:pt x="554814" y="361302"/>
                    <a:pt x="557190" y="357192"/>
                  </a:cubicBezTo>
                  <a:close/>
                  <a:moveTo>
                    <a:pt x="586710" y="400734"/>
                  </a:moveTo>
                  <a:cubicBezTo>
                    <a:pt x="587765" y="398907"/>
                    <a:pt x="587765" y="396657"/>
                    <a:pt x="586710" y="394830"/>
                  </a:cubicBezTo>
                  <a:cubicBezTo>
                    <a:pt x="589153" y="393741"/>
                    <a:pt x="591212" y="391941"/>
                    <a:pt x="592614" y="389664"/>
                  </a:cubicBezTo>
                  <a:cubicBezTo>
                    <a:pt x="594046" y="392542"/>
                    <a:pt x="596378" y="394874"/>
                    <a:pt x="599256" y="396306"/>
                  </a:cubicBezTo>
                  <a:lnTo>
                    <a:pt x="605898" y="396306"/>
                  </a:lnTo>
                  <a:cubicBezTo>
                    <a:pt x="605012" y="400456"/>
                    <a:pt x="602304" y="403983"/>
                    <a:pt x="598518" y="405900"/>
                  </a:cubicBezTo>
                  <a:cubicBezTo>
                    <a:pt x="594725" y="407382"/>
                    <a:pt x="590503" y="407382"/>
                    <a:pt x="586710" y="405900"/>
                  </a:cubicBezTo>
                  <a:cubicBezTo>
                    <a:pt x="587286" y="405220"/>
                    <a:pt x="587780" y="404477"/>
                    <a:pt x="588186" y="403686"/>
                  </a:cubicBezTo>
                  <a:close/>
                  <a:moveTo>
                    <a:pt x="576378" y="272322"/>
                  </a:moveTo>
                  <a:cubicBezTo>
                    <a:pt x="573758" y="275473"/>
                    <a:pt x="570090" y="277569"/>
                    <a:pt x="566046" y="278226"/>
                  </a:cubicBezTo>
                  <a:cubicBezTo>
                    <a:pt x="563611" y="273638"/>
                    <a:pt x="560902" y="269202"/>
                    <a:pt x="557928" y="264942"/>
                  </a:cubicBezTo>
                  <a:cubicBezTo>
                    <a:pt x="561898" y="267064"/>
                    <a:pt x="566806" y="266144"/>
                    <a:pt x="569736" y="262728"/>
                  </a:cubicBezTo>
                  <a:cubicBezTo>
                    <a:pt x="570622" y="264694"/>
                    <a:pt x="572201" y="266268"/>
                    <a:pt x="574164" y="267156"/>
                  </a:cubicBezTo>
                  <a:lnTo>
                    <a:pt x="577854" y="267156"/>
                  </a:lnTo>
                  <a:lnTo>
                    <a:pt x="577854" y="267156"/>
                  </a:lnTo>
                  <a:cubicBezTo>
                    <a:pt x="578016" y="273099"/>
                    <a:pt x="581411" y="278478"/>
                    <a:pt x="586710" y="281178"/>
                  </a:cubicBezTo>
                  <a:lnTo>
                    <a:pt x="586710" y="281178"/>
                  </a:lnTo>
                  <a:cubicBezTo>
                    <a:pt x="585182" y="288230"/>
                    <a:pt x="588489" y="295447"/>
                    <a:pt x="594828" y="298890"/>
                  </a:cubicBezTo>
                  <a:lnTo>
                    <a:pt x="594828" y="298890"/>
                  </a:lnTo>
                  <a:cubicBezTo>
                    <a:pt x="594828" y="298890"/>
                    <a:pt x="590400" y="302580"/>
                    <a:pt x="586710" y="304056"/>
                  </a:cubicBezTo>
                  <a:cubicBezTo>
                    <a:pt x="583559" y="306069"/>
                    <a:pt x="579529" y="306069"/>
                    <a:pt x="576378" y="304056"/>
                  </a:cubicBezTo>
                  <a:cubicBezTo>
                    <a:pt x="575264" y="296626"/>
                    <a:pt x="573027" y="289408"/>
                    <a:pt x="569736" y="282654"/>
                  </a:cubicBezTo>
                  <a:lnTo>
                    <a:pt x="569736" y="282654"/>
                  </a:lnTo>
                  <a:cubicBezTo>
                    <a:pt x="573330" y="281830"/>
                    <a:pt x="576334" y="279372"/>
                    <a:pt x="577854" y="276012"/>
                  </a:cubicBezTo>
                  <a:close/>
                  <a:moveTo>
                    <a:pt x="541692" y="198522"/>
                  </a:moveTo>
                  <a:cubicBezTo>
                    <a:pt x="541257" y="200216"/>
                    <a:pt x="541257" y="201994"/>
                    <a:pt x="541692" y="203688"/>
                  </a:cubicBezTo>
                  <a:cubicBezTo>
                    <a:pt x="535685" y="206838"/>
                    <a:pt x="528511" y="206838"/>
                    <a:pt x="522504" y="203688"/>
                  </a:cubicBezTo>
                  <a:cubicBezTo>
                    <a:pt x="518917" y="202477"/>
                    <a:pt x="515818" y="200149"/>
                    <a:pt x="513648" y="197046"/>
                  </a:cubicBezTo>
                  <a:lnTo>
                    <a:pt x="513648" y="197046"/>
                  </a:lnTo>
                  <a:lnTo>
                    <a:pt x="540954" y="197046"/>
                  </a:lnTo>
                  <a:close/>
                  <a:moveTo>
                    <a:pt x="552762" y="198522"/>
                  </a:moveTo>
                  <a:cubicBezTo>
                    <a:pt x="555463" y="201577"/>
                    <a:pt x="559094" y="203653"/>
                    <a:pt x="563094" y="204426"/>
                  </a:cubicBezTo>
                  <a:lnTo>
                    <a:pt x="563094" y="204426"/>
                  </a:lnTo>
                  <a:cubicBezTo>
                    <a:pt x="564607" y="209259"/>
                    <a:pt x="567736" y="213427"/>
                    <a:pt x="571950" y="216234"/>
                  </a:cubicBezTo>
                  <a:cubicBezTo>
                    <a:pt x="566828" y="218743"/>
                    <a:pt x="560836" y="218743"/>
                    <a:pt x="555714" y="216234"/>
                  </a:cubicBezTo>
                  <a:cubicBezTo>
                    <a:pt x="549013" y="212959"/>
                    <a:pt x="544334" y="206625"/>
                    <a:pt x="543168" y="199260"/>
                  </a:cubicBezTo>
                  <a:cubicBezTo>
                    <a:pt x="546710" y="200735"/>
                    <a:pt x="550430" y="201729"/>
                    <a:pt x="554238" y="202212"/>
                  </a:cubicBezTo>
                  <a:close/>
                  <a:moveTo>
                    <a:pt x="588924" y="215496"/>
                  </a:moveTo>
                  <a:cubicBezTo>
                    <a:pt x="583906" y="217239"/>
                    <a:pt x="578444" y="217239"/>
                    <a:pt x="573426" y="215496"/>
                  </a:cubicBezTo>
                  <a:cubicBezTo>
                    <a:pt x="568563" y="212720"/>
                    <a:pt x="564887" y="208255"/>
                    <a:pt x="563094" y="202950"/>
                  </a:cubicBezTo>
                  <a:lnTo>
                    <a:pt x="569736" y="202950"/>
                  </a:lnTo>
                  <a:cubicBezTo>
                    <a:pt x="572385" y="203709"/>
                    <a:pt x="575205" y="203709"/>
                    <a:pt x="577854" y="202950"/>
                  </a:cubicBezTo>
                  <a:cubicBezTo>
                    <a:pt x="582282" y="199260"/>
                    <a:pt x="584496" y="191880"/>
                    <a:pt x="577854" y="182286"/>
                  </a:cubicBezTo>
                  <a:lnTo>
                    <a:pt x="577854" y="182286"/>
                  </a:lnTo>
                  <a:cubicBezTo>
                    <a:pt x="577854" y="188928"/>
                    <a:pt x="577854" y="193356"/>
                    <a:pt x="583758" y="195570"/>
                  </a:cubicBezTo>
                  <a:cubicBezTo>
                    <a:pt x="579788" y="200253"/>
                    <a:pt x="579788" y="207123"/>
                    <a:pt x="583758" y="211806"/>
                  </a:cubicBezTo>
                  <a:cubicBezTo>
                    <a:pt x="585891" y="212668"/>
                    <a:pt x="588267" y="212668"/>
                    <a:pt x="590400" y="211806"/>
                  </a:cubicBezTo>
                  <a:lnTo>
                    <a:pt x="590400" y="211806"/>
                  </a:lnTo>
                  <a:close/>
                  <a:moveTo>
                    <a:pt x="574902" y="201474"/>
                  </a:moveTo>
                  <a:cubicBezTo>
                    <a:pt x="568902" y="206423"/>
                    <a:pt x="560238" y="206423"/>
                    <a:pt x="554238" y="201474"/>
                  </a:cubicBezTo>
                  <a:cubicBezTo>
                    <a:pt x="563589" y="198092"/>
                    <a:pt x="571264" y="191213"/>
                    <a:pt x="575640" y="182286"/>
                  </a:cubicBezTo>
                  <a:cubicBezTo>
                    <a:pt x="582282" y="194832"/>
                    <a:pt x="580068" y="201474"/>
                    <a:pt x="576378" y="205164"/>
                  </a:cubicBezTo>
                  <a:close/>
                  <a:moveTo>
                    <a:pt x="594828" y="243540"/>
                  </a:moveTo>
                  <a:cubicBezTo>
                    <a:pt x="594828" y="251658"/>
                    <a:pt x="594828" y="256824"/>
                    <a:pt x="594828" y="259038"/>
                  </a:cubicBezTo>
                  <a:cubicBezTo>
                    <a:pt x="596983" y="259769"/>
                    <a:pt x="599315" y="259769"/>
                    <a:pt x="601470" y="259038"/>
                  </a:cubicBezTo>
                  <a:cubicBezTo>
                    <a:pt x="600983" y="265531"/>
                    <a:pt x="604105" y="271766"/>
                    <a:pt x="609588" y="275274"/>
                  </a:cubicBezTo>
                  <a:lnTo>
                    <a:pt x="609588" y="275274"/>
                  </a:lnTo>
                  <a:cubicBezTo>
                    <a:pt x="607743" y="281086"/>
                    <a:pt x="609477" y="287441"/>
                    <a:pt x="614016" y="291510"/>
                  </a:cubicBezTo>
                  <a:lnTo>
                    <a:pt x="619920" y="295200"/>
                  </a:lnTo>
                  <a:cubicBezTo>
                    <a:pt x="617293" y="303376"/>
                    <a:pt x="610023" y="309188"/>
                    <a:pt x="601470" y="309960"/>
                  </a:cubicBezTo>
                  <a:lnTo>
                    <a:pt x="601470" y="309960"/>
                  </a:lnTo>
                  <a:cubicBezTo>
                    <a:pt x="594201" y="309570"/>
                    <a:pt x="587847" y="304946"/>
                    <a:pt x="585234" y="298152"/>
                  </a:cubicBezTo>
                  <a:cubicBezTo>
                    <a:pt x="586968" y="297562"/>
                    <a:pt x="588334" y="296199"/>
                    <a:pt x="588924" y="294462"/>
                  </a:cubicBezTo>
                  <a:lnTo>
                    <a:pt x="593352" y="294462"/>
                  </a:lnTo>
                  <a:cubicBezTo>
                    <a:pt x="599891" y="293655"/>
                    <a:pt x="605920" y="290510"/>
                    <a:pt x="610326" y="285606"/>
                  </a:cubicBezTo>
                  <a:cubicBezTo>
                    <a:pt x="604643" y="292083"/>
                    <a:pt x="595714" y="294675"/>
                    <a:pt x="587448" y="292248"/>
                  </a:cubicBezTo>
                  <a:cubicBezTo>
                    <a:pt x="581972" y="288793"/>
                    <a:pt x="579072" y="282412"/>
                    <a:pt x="580068" y="276012"/>
                  </a:cubicBezTo>
                  <a:lnTo>
                    <a:pt x="584496" y="276012"/>
                  </a:lnTo>
                  <a:cubicBezTo>
                    <a:pt x="591603" y="275247"/>
                    <a:pt x="598046" y="271490"/>
                    <a:pt x="602208" y="265680"/>
                  </a:cubicBezTo>
                  <a:cubicBezTo>
                    <a:pt x="592614" y="276012"/>
                    <a:pt x="585234" y="276012"/>
                    <a:pt x="580806" y="274536"/>
                  </a:cubicBezTo>
                  <a:cubicBezTo>
                    <a:pt x="575219" y="272453"/>
                    <a:pt x="571433" y="267211"/>
                    <a:pt x="571212" y="261252"/>
                  </a:cubicBezTo>
                  <a:lnTo>
                    <a:pt x="571212" y="261252"/>
                  </a:lnTo>
                  <a:cubicBezTo>
                    <a:pt x="580164" y="263256"/>
                    <a:pt x="589551" y="261380"/>
                    <a:pt x="597042" y="256086"/>
                  </a:cubicBezTo>
                  <a:cubicBezTo>
                    <a:pt x="587448" y="264204"/>
                    <a:pt x="577854" y="267894"/>
                    <a:pt x="571950" y="264204"/>
                  </a:cubicBezTo>
                  <a:cubicBezTo>
                    <a:pt x="570238" y="261862"/>
                    <a:pt x="569456" y="258972"/>
                    <a:pt x="569736" y="256086"/>
                  </a:cubicBezTo>
                  <a:lnTo>
                    <a:pt x="569736" y="256086"/>
                  </a:lnTo>
                  <a:cubicBezTo>
                    <a:pt x="576555" y="255554"/>
                    <a:pt x="582518" y="251293"/>
                    <a:pt x="585234" y="245016"/>
                  </a:cubicBezTo>
                  <a:cubicBezTo>
                    <a:pt x="588511" y="247119"/>
                    <a:pt x="592466" y="247910"/>
                    <a:pt x="596304" y="247230"/>
                  </a:cubicBezTo>
                  <a:close/>
                  <a:moveTo>
                    <a:pt x="569736" y="262728"/>
                  </a:moveTo>
                  <a:cubicBezTo>
                    <a:pt x="569736" y="262728"/>
                    <a:pt x="564570" y="268632"/>
                    <a:pt x="560880" y="267894"/>
                  </a:cubicBezTo>
                  <a:lnTo>
                    <a:pt x="546120" y="256086"/>
                  </a:lnTo>
                  <a:lnTo>
                    <a:pt x="546120" y="256086"/>
                  </a:lnTo>
                  <a:cubicBezTo>
                    <a:pt x="547493" y="256877"/>
                    <a:pt x="549175" y="256877"/>
                    <a:pt x="550548" y="256086"/>
                  </a:cubicBezTo>
                  <a:lnTo>
                    <a:pt x="557190" y="256086"/>
                  </a:lnTo>
                  <a:cubicBezTo>
                    <a:pt x="561286" y="257296"/>
                    <a:pt x="565640" y="257296"/>
                    <a:pt x="569736" y="256086"/>
                  </a:cubicBezTo>
                  <a:lnTo>
                    <a:pt x="569736" y="256086"/>
                  </a:lnTo>
                  <a:cubicBezTo>
                    <a:pt x="569205" y="258268"/>
                    <a:pt x="569205" y="260546"/>
                    <a:pt x="569736" y="262728"/>
                  </a:cubicBezTo>
                  <a:close/>
                  <a:moveTo>
                    <a:pt x="527670" y="225828"/>
                  </a:moveTo>
                  <a:lnTo>
                    <a:pt x="534312" y="225828"/>
                  </a:lnTo>
                  <a:lnTo>
                    <a:pt x="534312" y="225828"/>
                  </a:lnTo>
                  <a:cubicBezTo>
                    <a:pt x="534312" y="233946"/>
                    <a:pt x="538002" y="242802"/>
                    <a:pt x="544644" y="245016"/>
                  </a:cubicBezTo>
                  <a:lnTo>
                    <a:pt x="549072" y="245016"/>
                  </a:lnTo>
                  <a:cubicBezTo>
                    <a:pt x="547699" y="245807"/>
                    <a:pt x="546017" y="245807"/>
                    <a:pt x="544644" y="245016"/>
                  </a:cubicBezTo>
                  <a:cubicBezTo>
                    <a:pt x="537714" y="239177"/>
                    <a:pt x="531294" y="232758"/>
                    <a:pt x="525456" y="225828"/>
                  </a:cubicBezTo>
                  <a:close/>
                  <a:moveTo>
                    <a:pt x="527670" y="221400"/>
                  </a:moveTo>
                  <a:cubicBezTo>
                    <a:pt x="526356" y="218853"/>
                    <a:pt x="526356" y="215829"/>
                    <a:pt x="527670" y="213282"/>
                  </a:cubicBezTo>
                  <a:lnTo>
                    <a:pt x="527670" y="213282"/>
                  </a:lnTo>
                  <a:lnTo>
                    <a:pt x="533574" y="213282"/>
                  </a:lnTo>
                  <a:cubicBezTo>
                    <a:pt x="538489" y="213257"/>
                    <a:pt x="543220" y="211417"/>
                    <a:pt x="546858" y="208116"/>
                  </a:cubicBezTo>
                  <a:cubicBezTo>
                    <a:pt x="548209" y="211436"/>
                    <a:pt x="550216" y="214449"/>
                    <a:pt x="552762" y="216972"/>
                  </a:cubicBezTo>
                  <a:cubicBezTo>
                    <a:pt x="541692" y="226566"/>
                    <a:pt x="532098" y="227304"/>
                    <a:pt x="527670" y="222876"/>
                  </a:cubicBezTo>
                  <a:lnTo>
                    <a:pt x="527670" y="222876"/>
                  </a:lnTo>
                  <a:close/>
                  <a:moveTo>
                    <a:pt x="521766" y="208116"/>
                  </a:moveTo>
                  <a:cubicBezTo>
                    <a:pt x="523486" y="210392"/>
                    <a:pt x="525781" y="212174"/>
                    <a:pt x="528408" y="213282"/>
                  </a:cubicBezTo>
                  <a:cubicBezTo>
                    <a:pt x="527670" y="215180"/>
                    <a:pt x="527670" y="217288"/>
                    <a:pt x="528408" y="219186"/>
                  </a:cubicBezTo>
                  <a:cubicBezTo>
                    <a:pt x="524312" y="215926"/>
                    <a:pt x="520600" y="212212"/>
                    <a:pt x="517338" y="208116"/>
                  </a:cubicBezTo>
                  <a:close/>
                  <a:moveTo>
                    <a:pt x="548334" y="245754"/>
                  </a:moveTo>
                  <a:cubicBezTo>
                    <a:pt x="542430" y="245754"/>
                    <a:pt x="540216" y="234684"/>
                    <a:pt x="538740" y="227304"/>
                  </a:cubicBezTo>
                  <a:cubicBezTo>
                    <a:pt x="544961" y="226168"/>
                    <a:pt x="550651" y="223063"/>
                    <a:pt x="554976" y="218448"/>
                  </a:cubicBezTo>
                  <a:lnTo>
                    <a:pt x="560142" y="218448"/>
                  </a:lnTo>
                  <a:lnTo>
                    <a:pt x="560142" y="218448"/>
                  </a:lnTo>
                  <a:cubicBezTo>
                    <a:pt x="559921" y="223525"/>
                    <a:pt x="562459" y="228325"/>
                    <a:pt x="566784" y="230994"/>
                  </a:cubicBezTo>
                  <a:cubicBezTo>
                    <a:pt x="556452" y="244278"/>
                    <a:pt x="549072" y="247230"/>
                    <a:pt x="543906" y="245754"/>
                  </a:cubicBezTo>
                  <a:close/>
                  <a:moveTo>
                    <a:pt x="626562" y="307746"/>
                  </a:moveTo>
                  <a:lnTo>
                    <a:pt x="626562" y="307746"/>
                  </a:lnTo>
                  <a:cubicBezTo>
                    <a:pt x="627942" y="305362"/>
                    <a:pt x="629175" y="302898"/>
                    <a:pt x="630252" y="300366"/>
                  </a:cubicBezTo>
                  <a:cubicBezTo>
                    <a:pt x="632901" y="301125"/>
                    <a:pt x="635721" y="301125"/>
                    <a:pt x="638370" y="300366"/>
                  </a:cubicBezTo>
                  <a:lnTo>
                    <a:pt x="650916" y="300366"/>
                  </a:lnTo>
                  <a:cubicBezTo>
                    <a:pt x="652569" y="307173"/>
                    <a:pt x="653802" y="314074"/>
                    <a:pt x="654606" y="321030"/>
                  </a:cubicBezTo>
                  <a:cubicBezTo>
                    <a:pt x="645351" y="327713"/>
                    <a:pt x="632436" y="325631"/>
                    <a:pt x="625758" y="316381"/>
                  </a:cubicBezTo>
                  <a:cubicBezTo>
                    <a:pt x="623905" y="313818"/>
                    <a:pt x="622665" y="310863"/>
                    <a:pt x="622134" y="307746"/>
                  </a:cubicBezTo>
                  <a:close/>
                  <a:moveTo>
                    <a:pt x="626562" y="296676"/>
                  </a:moveTo>
                  <a:cubicBezTo>
                    <a:pt x="622540" y="292909"/>
                    <a:pt x="621093" y="287134"/>
                    <a:pt x="622872" y="281916"/>
                  </a:cubicBezTo>
                  <a:lnTo>
                    <a:pt x="628038" y="281916"/>
                  </a:lnTo>
                  <a:cubicBezTo>
                    <a:pt x="634370" y="281448"/>
                    <a:pt x="640355" y="278846"/>
                    <a:pt x="645012" y="274536"/>
                  </a:cubicBezTo>
                  <a:cubicBezTo>
                    <a:pt x="644968" y="283165"/>
                    <a:pt x="644473" y="291787"/>
                    <a:pt x="643536" y="300366"/>
                  </a:cubicBezTo>
                  <a:cubicBezTo>
                    <a:pt x="635315" y="303335"/>
                    <a:pt x="626156" y="301947"/>
                    <a:pt x="619182" y="296676"/>
                  </a:cubicBezTo>
                  <a:close/>
                  <a:moveTo>
                    <a:pt x="621396" y="280440"/>
                  </a:moveTo>
                  <a:cubicBezTo>
                    <a:pt x="616311" y="276990"/>
                    <a:pt x="613492" y="271063"/>
                    <a:pt x="614016" y="264942"/>
                  </a:cubicBezTo>
                  <a:lnTo>
                    <a:pt x="614016" y="264942"/>
                  </a:lnTo>
                  <a:cubicBezTo>
                    <a:pt x="622141" y="264251"/>
                    <a:pt x="629234" y="259146"/>
                    <a:pt x="632466" y="251658"/>
                  </a:cubicBezTo>
                  <a:lnTo>
                    <a:pt x="643536" y="275274"/>
                  </a:lnTo>
                  <a:cubicBezTo>
                    <a:pt x="636186" y="283819"/>
                    <a:pt x="623831" y="285982"/>
                    <a:pt x="614016" y="280440"/>
                  </a:cubicBezTo>
                  <a:close/>
                  <a:moveTo>
                    <a:pt x="615492" y="264204"/>
                  </a:moveTo>
                  <a:cubicBezTo>
                    <a:pt x="615492" y="264204"/>
                    <a:pt x="609588" y="264204"/>
                    <a:pt x="607374" y="264204"/>
                  </a:cubicBezTo>
                  <a:cubicBezTo>
                    <a:pt x="605160" y="264204"/>
                    <a:pt x="607374" y="257562"/>
                    <a:pt x="607374" y="250182"/>
                  </a:cubicBezTo>
                  <a:lnTo>
                    <a:pt x="607374" y="250182"/>
                  </a:lnTo>
                  <a:cubicBezTo>
                    <a:pt x="615005" y="249824"/>
                    <a:pt x="621817" y="245282"/>
                    <a:pt x="625086" y="238374"/>
                  </a:cubicBezTo>
                  <a:lnTo>
                    <a:pt x="625086" y="238374"/>
                  </a:lnTo>
                  <a:lnTo>
                    <a:pt x="633942" y="252396"/>
                  </a:lnTo>
                  <a:cubicBezTo>
                    <a:pt x="628924" y="261648"/>
                    <a:pt x="618392" y="266463"/>
                    <a:pt x="608112" y="264204"/>
                  </a:cubicBezTo>
                  <a:close/>
                  <a:moveTo>
                    <a:pt x="605160" y="246492"/>
                  </a:moveTo>
                  <a:cubicBezTo>
                    <a:pt x="598651" y="246720"/>
                    <a:pt x="592850" y="242441"/>
                    <a:pt x="591138" y="236160"/>
                  </a:cubicBezTo>
                  <a:lnTo>
                    <a:pt x="591138" y="236160"/>
                  </a:lnTo>
                  <a:cubicBezTo>
                    <a:pt x="592437" y="238485"/>
                    <a:pt x="593920" y="240705"/>
                    <a:pt x="595566" y="242802"/>
                  </a:cubicBezTo>
                  <a:cubicBezTo>
                    <a:pt x="593072" y="253102"/>
                    <a:pt x="582703" y="259433"/>
                    <a:pt x="572408" y="256942"/>
                  </a:cubicBezTo>
                  <a:cubicBezTo>
                    <a:pt x="571492" y="256722"/>
                    <a:pt x="570607" y="256436"/>
                    <a:pt x="569736" y="256086"/>
                  </a:cubicBezTo>
                  <a:cubicBezTo>
                    <a:pt x="563227" y="255282"/>
                    <a:pt x="557345" y="251806"/>
                    <a:pt x="553500" y="246492"/>
                  </a:cubicBezTo>
                  <a:lnTo>
                    <a:pt x="569736" y="235422"/>
                  </a:lnTo>
                  <a:cubicBezTo>
                    <a:pt x="571876" y="236213"/>
                    <a:pt x="574238" y="236213"/>
                    <a:pt x="576378" y="235422"/>
                  </a:cubicBezTo>
                  <a:lnTo>
                    <a:pt x="576378" y="235422"/>
                  </a:lnTo>
                  <a:cubicBezTo>
                    <a:pt x="583352" y="235475"/>
                    <a:pt x="589706" y="231430"/>
                    <a:pt x="592614" y="225090"/>
                  </a:cubicBezTo>
                  <a:cubicBezTo>
                    <a:pt x="589190" y="231942"/>
                    <a:pt x="581743" y="235813"/>
                    <a:pt x="574164" y="234684"/>
                  </a:cubicBezTo>
                  <a:cubicBezTo>
                    <a:pt x="566887" y="233581"/>
                    <a:pt x="561537" y="227284"/>
                    <a:pt x="561618" y="219924"/>
                  </a:cubicBezTo>
                  <a:lnTo>
                    <a:pt x="561618" y="219924"/>
                  </a:lnTo>
                  <a:cubicBezTo>
                    <a:pt x="564755" y="220807"/>
                    <a:pt x="568076" y="220807"/>
                    <a:pt x="571212" y="219924"/>
                  </a:cubicBezTo>
                  <a:lnTo>
                    <a:pt x="571212" y="219924"/>
                  </a:lnTo>
                  <a:lnTo>
                    <a:pt x="576378" y="219924"/>
                  </a:lnTo>
                  <a:cubicBezTo>
                    <a:pt x="579765" y="220832"/>
                    <a:pt x="583323" y="220832"/>
                    <a:pt x="586710" y="219924"/>
                  </a:cubicBezTo>
                  <a:cubicBezTo>
                    <a:pt x="586016" y="221576"/>
                    <a:pt x="586016" y="223438"/>
                    <a:pt x="586710" y="225090"/>
                  </a:cubicBezTo>
                  <a:cubicBezTo>
                    <a:pt x="586710" y="225090"/>
                    <a:pt x="586710" y="225090"/>
                    <a:pt x="586710" y="225090"/>
                  </a:cubicBezTo>
                  <a:lnTo>
                    <a:pt x="586710" y="225090"/>
                  </a:lnTo>
                  <a:lnTo>
                    <a:pt x="586710" y="225090"/>
                  </a:lnTo>
                  <a:lnTo>
                    <a:pt x="591876" y="225090"/>
                  </a:lnTo>
                  <a:cubicBezTo>
                    <a:pt x="595145" y="224828"/>
                    <a:pt x="598245" y="223536"/>
                    <a:pt x="600732" y="221400"/>
                  </a:cubicBezTo>
                  <a:cubicBezTo>
                    <a:pt x="596666" y="223937"/>
                    <a:pt x="591514" y="223937"/>
                    <a:pt x="587448" y="221400"/>
                  </a:cubicBezTo>
                  <a:cubicBezTo>
                    <a:pt x="583758" y="221400"/>
                    <a:pt x="583020" y="215496"/>
                    <a:pt x="583758" y="210330"/>
                  </a:cubicBezTo>
                  <a:cubicBezTo>
                    <a:pt x="588149" y="209451"/>
                    <a:pt x="592230" y="207413"/>
                    <a:pt x="595566" y="204426"/>
                  </a:cubicBezTo>
                  <a:cubicBezTo>
                    <a:pt x="585234" y="211806"/>
                    <a:pt x="578592" y="210330"/>
                    <a:pt x="574902" y="204426"/>
                  </a:cubicBezTo>
                  <a:cubicBezTo>
                    <a:pt x="571448" y="200112"/>
                    <a:pt x="571448" y="193980"/>
                    <a:pt x="574902" y="189666"/>
                  </a:cubicBezTo>
                  <a:lnTo>
                    <a:pt x="580068" y="189666"/>
                  </a:lnTo>
                  <a:cubicBezTo>
                    <a:pt x="583928" y="190773"/>
                    <a:pt x="588016" y="190773"/>
                    <a:pt x="591876" y="189666"/>
                  </a:cubicBezTo>
                  <a:cubicBezTo>
                    <a:pt x="592400" y="205210"/>
                    <a:pt x="597824" y="220192"/>
                    <a:pt x="607374" y="232470"/>
                  </a:cubicBezTo>
                  <a:cubicBezTo>
                    <a:pt x="606429" y="238342"/>
                    <a:pt x="602909" y="243484"/>
                    <a:pt x="597780" y="246492"/>
                  </a:cubicBezTo>
                  <a:close/>
                  <a:moveTo>
                    <a:pt x="605160" y="189666"/>
                  </a:moveTo>
                  <a:lnTo>
                    <a:pt x="605160" y="193356"/>
                  </a:lnTo>
                  <a:cubicBezTo>
                    <a:pt x="597780" y="193356"/>
                    <a:pt x="591876" y="197784"/>
                    <a:pt x="588186" y="193356"/>
                  </a:cubicBezTo>
                  <a:cubicBezTo>
                    <a:pt x="584496" y="188928"/>
                    <a:pt x="583020" y="186714"/>
                    <a:pt x="582282" y="179334"/>
                  </a:cubicBezTo>
                  <a:lnTo>
                    <a:pt x="582282" y="179334"/>
                  </a:lnTo>
                  <a:cubicBezTo>
                    <a:pt x="585500" y="182272"/>
                    <a:pt x="589728" y="183857"/>
                    <a:pt x="594090" y="183762"/>
                  </a:cubicBezTo>
                  <a:cubicBezTo>
                    <a:pt x="597728" y="184611"/>
                    <a:pt x="601522" y="184611"/>
                    <a:pt x="605160" y="183762"/>
                  </a:cubicBezTo>
                  <a:cubicBezTo>
                    <a:pt x="605522" y="186456"/>
                    <a:pt x="605522" y="189186"/>
                    <a:pt x="605160" y="191880"/>
                  </a:cubicBezTo>
                  <a:lnTo>
                    <a:pt x="605160" y="191880"/>
                  </a:lnTo>
                  <a:cubicBezTo>
                    <a:pt x="605160" y="185238"/>
                    <a:pt x="605160" y="177858"/>
                    <a:pt x="605160" y="170478"/>
                  </a:cubicBezTo>
                  <a:lnTo>
                    <a:pt x="605160" y="170478"/>
                  </a:lnTo>
                  <a:cubicBezTo>
                    <a:pt x="604880" y="168026"/>
                    <a:pt x="604880" y="165550"/>
                    <a:pt x="605160" y="163098"/>
                  </a:cubicBezTo>
                  <a:lnTo>
                    <a:pt x="614016" y="166788"/>
                  </a:lnTo>
                  <a:lnTo>
                    <a:pt x="620658" y="166788"/>
                  </a:lnTo>
                  <a:lnTo>
                    <a:pt x="620658" y="172692"/>
                  </a:lnTo>
                  <a:cubicBezTo>
                    <a:pt x="620378" y="175144"/>
                    <a:pt x="620378" y="177620"/>
                    <a:pt x="620658" y="180072"/>
                  </a:cubicBezTo>
                  <a:cubicBezTo>
                    <a:pt x="614415" y="181533"/>
                    <a:pt x="608909" y="185203"/>
                    <a:pt x="605160" y="190404"/>
                  </a:cubicBezTo>
                  <a:close/>
                  <a:moveTo>
                    <a:pt x="605160" y="166788"/>
                  </a:moveTo>
                  <a:cubicBezTo>
                    <a:pt x="599404" y="168650"/>
                    <a:pt x="593204" y="168650"/>
                    <a:pt x="587448" y="166788"/>
                  </a:cubicBezTo>
                  <a:lnTo>
                    <a:pt x="594828" y="160146"/>
                  </a:lnTo>
                  <a:cubicBezTo>
                    <a:pt x="598621" y="158664"/>
                    <a:pt x="602843" y="158664"/>
                    <a:pt x="606636" y="160146"/>
                  </a:cubicBezTo>
                  <a:cubicBezTo>
                    <a:pt x="605404" y="162243"/>
                    <a:pt x="604415" y="164471"/>
                    <a:pt x="603684" y="166788"/>
                  </a:cubicBezTo>
                  <a:close/>
                  <a:moveTo>
                    <a:pt x="595566" y="166788"/>
                  </a:moveTo>
                  <a:lnTo>
                    <a:pt x="605160" y="166788"/>
                  </a:lnTo>
                  <a:cubicBezTo>
                    <a:pt x="604865" y="171211"/>
                    <a:pt x="604865" y="175649"/>
                    <a:pt x="605160" y="180072"/>
                  </a:cubicBezTo>
                  <a:lnTo>
                    <a:pt x="605160" y="180072"/>
                  </a:lnTo>
                  <a:cubicBezTo>
                    <a:pt x="598171" y="184490"/>
                    <a:pt x="589271" y="184490"/>
                    <a:pt x="582282" y="180072"/>
                  </a:cubicBezTo>
                  <a:lnTo>
                    <a:pt x="582282" y="180072"/>
                  </a:lnTo>
                  <a:lnTo>
                    <a:pt x="582282" y="180072"/>
                  </a:lnTo>
                  <a:cubicBezTo>
                    <a:pt x="584061" y="176365"/>
                    <a:pt x="586289" y="172894"/>
                    <a:pt x="588924" y="169740"/>
                  </a:cubicBezTo>
                  <a:close/>
                  <a:moveTo>
                    <a:pt x="630990" y="174906"/>
                  </a:moveTo>
                  <a:lnTo>
                    <a:pt x="630990" y="174906"/>
                  </a:lnTo>
                  <a:lnTo>
                    <a:pt x="619920" y="174906"/>
                  </a:lnTo>
                  <a:lnTo>
                    <a:pt x="619920" y="174906"/>
                  </a:lnTo>
                  <a:cubicBezTo>
                    <a:pt x="619588" y="172952"/>
                    <a:pt x="619588" y="170956"/>
                    <a:pt x="619920" y="169002"/>
                  </a:cubicBezTo>
                  <a:cubicBezTo>
                    <a:pt x="623536" y="171173"/>
                    <a:pt x="626776" y="173915"/>
                    <a:pt x="629514" y="177120"/>
                  </a:cubicBezTo>
                  <a:close/>
                  <a:moveTo>
                    <a:pt x="623610" y="167526"/>
                  </a:moveTo>
                  <a:lnTo>
                    <a:pt x="623610" y="167526"/>
                  </a:lnTo>
                  <a:lnTo>
                    <a:pt x="623610" y="167526"/>
                  </a:lnTo>
                  <a:lnTo>
                    <a:pt x="640584" y="167526"/>
                  </a:lnTo>
                  <a:lnTo>
                    <a:pt x="643536" y="167526"/>
                  </a:lnTo>
                  <a:cubicBezTo>
                    <a:pt x="638791" y="170993"/>
                    <a:pt x="633160" y="173040"/>
                    <a:pt x="627300" y="173430"/>
                  </a:cubicBezTo>
                  <a:cubicBezTo>
                    <a:pt x="625684" y="172054"/>
                    <a:pt x="623957" y="170819"/>
                    <a:pt x="622134" y="169740"/>
                  </a:cubicBezTo>
                  <a:close/>
                  <a:moveTo>
                    <a:pt x="569736" y="288558"/>
                  </a:moveTo>
                  <a:cubicBezTo>
                    <a:pt x="572016" y="293776"/>
                    <a:pt x="573751" y="299217"/>
                    <a:pt x="574902" y="304794"/>
                  </a:cubicBezTo>
                  <a:lnTo>
                    <a:pt x="574902" y="304794"/>
                  </a:lnTo>
                  <a:cubicBezTo>
                    <a:pt x="577109" y="311757"/>
                    <a:pt x="577109" y="319233"/>
                    <a:pt x="574902" y="326196"/>
                  </a:cubicBezTo>
                  <a:lnTo>
                    <a:pt x="574902" y="326196"/>
                  </a:lnTo>
                  <a:cubicBezTo>
                    <a:pt x="567581" y="322065"/>
                    <a:pt x="562260" y="315140"/>
                    <a:pt x="560142" y="307008"/>
                  </a:cubicBezTo>
                  <a:cubicBezTo>
                    <a:pt x="561057" y="299917"/>
                    <a:pt x="564459" y="293382"/>
                    <a:pt x="569736" y="288558"/>
                  </a:cubicBezTo>
                  <a:close/>
                  <a:moveTo>
                    <a:pt x="553500" y="338004"/>
                  </a:moveTo>
                  <a:lnTo>
                    <a:pt x="553500" y="338004"/>
                  </a:lnTo>
                  <a:cubicBezTo>
                    <a:pt x="549441" y="343484"/>
                    <a:pt x="549441" y="350974"/>
                    <a:pt x="553500" y="356454"/>
                  </a:cubicBezTo>
                  <a:cubicBezTo>
                    <a:pt x="555441" y="356897"/>
                    <a:pt x="557463" y="356897"/>
                    <a:pt x="559404" y="356454"/>
                  </a:cubicBezTo>
                  <a:cubicBezTo>
                    <a:pt x="557028" y="360564"/>
                    <a:pt x="557028" y="365628"/>
                    <a:pt x="559404" y="369738"/>
                  </a:cubicBezTo>
                  <a:cubicBezTo>
                    <a:pt x="558895" y="371170"/>
                    <a:pt x="558895" y="372734"/>
                    <a:pt x="559404" y="374166"/>
                  </a:cubicBezTo>
                  <a:cubicBezTo>
                    <a:pt x="555980" y="375311"/>
                    <a:pt x="553087" y="377674"/>
                    <a:pt x="551286" y="380808"/>
                  </a:cubicBezTo>
                  <a:cubicBezTo>
                    <a:pt x="543906" y="380808"/>
                    <a:pt x="541692" y="370476"/>
                    <a:pt x="543906" y="359406"/>
                  </a:cubicBezTo>
                  <a:lnTo>
                    <a:pt x="543906" y="359406"/>
                  </a:lnTo>
                  <a:cubicBezTo>
                    <a:pt x="547589" y="359130"/>
                    <a:pt x="550622" y="356399"/>
                    <a:pt x="551286" y="352764"/>
                  </a:cubicBezTo>
                  <a:cubicBezTo>
                    <a:pt x="550009" y="356019"/>
                    <a:pt x="547279" y="358481"/>
                    <a:pt x="543906" y="359406"/>
                  </a:cubicBezTo>
                  <a:cubicBezTo>
                    <a:pt x="541567" y="360480"/>
                    <a:pt x="538865" y="360480"/>
                    <a:pt x="536526" y="359406"/>
                  </a:cubicBezTo>
                  <a:cubicBezTo>
                    <a:pt x="534784" y="355662"/>
                    <a:pt x="534784" y="351342"/>
                    <a:pt x="536526" y="347598"/>
                  </a:cubicBezTo>
                  <a:cubicBezTo>
                    <a:pt x="536806" y="343048"/>
                    <a:pt x="539286" y="338919"/>
                    <a:pt x="543168" y="336528"/>
                  </a:cubicBezTo>
                  <a:lnTo>
                    <a:pt x="552762" y="336528"/>
                  </a:lnTo>
                  <a:close/>
                  <a:moveTo>
                    <a:pt x="529146" y="329886"/>
                  </a:moveTo>
                  <a:lnTo>
                    <a:pt x="522504" y="329886"/>
                  </a:lnTo>
                  <a:lnTo>
                    <a:pt x="515124" y="329886"/>
                  </a:lnTo>
                  <a:lnTo>
                    <a:pt x="495936" y="321030"/>
                  </a:lnTo>
                  <a:cubicBezTo>
                    <a:pt x="495936" y="321030"/>
                    <a:pt x="500364" y="321030"/>
                    <a:pt x="505530" y="321030"/>
                  </a:cubicBezTo>
                  <a:lnTo>
                    <a:pt x="512172" y="321030"/>
                  </a:lnTo>
                  <a:cubicBezTo>
                    <a:pt x="526932" y="321030"/>
                    <a:pt x="529146" y="329886"/>
                    <a:pt x="529146" y="329886"/>
                  </a:cubicBezTo>
                  <a:close/>
                  <a:moveTo>
                    <a:pt x="210330" y="526932"/>
                  </a:moveTo>
                  <a:cubicBezTo>
                    <a:pt x="209793" y="528103"/>
                    <a:pt x="209793" y="529451"/>
                    <a:pt x="210330" y="530622"/>
                  </a:cubicBezTo>
                  <a:cubicBezTo>
                    <a:pt x="211108" y="532935"/>
                    <a:pt x="213092" y="534635"/>
                    <a:pt x="215496" y="535050"/>
                  </a:cubicBezTo>
                  <a:cubicBezTo>
                    <a:pt x="214604" y="537584"/>
                    <a:pt x="212275" y="539332"/>
                    <a:pt x="209592" y="539478"/>
                  </a:cubicBezTo>
                  <a:cubicBezTo>
                    <a:pt x="206193" y="539919"/>
                    <a:pt x="202817" y="538512"/>
                    <a:pt x="200736" y="535788"/>
                  </a:cubicBezTo>
                  <a:cubicBezTo>
                    <a:pt x="199628" y="534244"/>
                    <a:pt x="199628" y="532166"/>
                    <a:pt x="200736" y="530622"/>
                  </a:cubicBezTo>
                  <a:lnTo>
                    <a:pt x="200736" y="530622"/>
                  </a:lnTo>
                  <a:close/>
                  <a:moveTo>
                    <a:pt x="179334" y="551286"/>
                  </a:moveTo>
                  <a:cubicBezTo>
                    <a:pt x="179334" y="551286"/>
                    <a:pt x="179334" y="551286"/>
                    <a:pt x="179334" y="554976"/>
                  </a:cubicBezTo>
                  <a:cubicBezTo>
                    <a:pt x="177824" y="556980"/>
                    <a:pt x="175777" y="558516"/>
                    <a:pt x="173430" y="559404"/>
                  </a:cubicBezTo>
                  <a:lnTo>
                    <a:pt x="173430" y="559404"/>
                  </a:lnTo>
                  <a:cubicBezTo>
                    <a:pt x="170429" y="558130"/>
                    <a:pt x="169029" y="554664"/>
                    <a:pt x="170302" y="551662"/>
                  </a:cubicBezTo>
                  <a:cubicBezTo>
                    <a:pt x="170356" y="551535"/>
                    <a:pt x="170415" y="551409"/>
                    <a:pt x="170478" y="551286"/>
                  </a:cubicBezTo>
                  <a:cubicBezTo>
                    <a:pt x="170478" y="551286"/>
                    <a:pt x="170478" y="551286"/>
                    <a:pt x="170478" y="551286"/>
                  </a:cubicBezTo>
                  <a:lnTo>
                    <a:pt x="170478" y="551286"/>
                  </a:lnTo>
                  <a:lnTo>
                    <a:pt x="179334" y="546858"/>
                  </a:lnTo>
                  <a:cubicBezTo>
                    <a:pt x="179334" y="546858"/>
                    <a:pt x="179334" y="546120"/>
                    <a:pt x="179334" y="551286"/>
                  </a:cubicBezTo>
                  <a:close/>
                  <a:moveTo>
                    <a:pt x="150552" y="562356"/>
                  </a:moveTo>
                  <a:cubicBezTo>
                    <a:pt x="149761" y="563726"/>
                    <a:pt x="149761" y="565414"/>
                    <a:pt x="150552" y="566784"/>
                  </a:cubicBezTo>
                  <a:lnTo>
                    <a:pt x="150552" y="566784"/>
                  </a:lnTo>
                  <a:cubicBezTo>
                    <a:pt x="143172" y="571212"/>
                    <a:pt x="140220" y="570474"/>
                    <a:pt x="139482" y="566784"/>
                  </a:cubicBezTo>
                  <a:lnTo>
                    <a:pt x="139482" y="566784"/>
                  </a:lnTo>
                  <a:close/>
                  <a:moveTo>
                    <a:pt x="138744" y="569736"/>
                  </a:moveTo>
                  <a:cubicBezTo>
                    <a:pt x="138744" y="569736"/>
                    <a:pt x="138744" y="569736"/>
                    <a:pt x="138744" y="569736"/>
                  </a:cubicBezTo>
                  <a:cubicBezTo>
                    <a:pt x="135196" y="572207"/>
                    <a:pt x="130484" y="572207"/>
                    <a:pt x="126936" y="569736"/>
                  </a:cubicBezTo>
                  <a:lnTo>
                    <a:pt x="126936" y="569736"/>
                  </a:lnTo>
                  <a:lnTo>
                    <a:pt x="137268" y="564570"/>
                  </a:lnTo>
                  <a:close/>
                  <a:moveTo>
                    <a:pt x="111438" y="585234"/>
                  </a:moveTo>
                  <a:lnTo>
                    <a:pt x="111438" y="585234"/>
                  </a:lnTo>
                  <a:cubicBezTo>
                    <a:pt x="111438" y="585234"/>
                    <a:pt x="111438" y="585234"/>
                    <a:pt x="111438" y="589662"/>
                  </a:cubicBezTo>
                  <a:cubicBezTo>
                    <a:pt x="111438" y="594090"/>
                    <a:pt x="111438" y="589662"/>
                    <a:pt x="111438" y="589662"/>
                  </a:cubicBezTo>
                  <a:lnTo>
                    <a:pt x="104058" y="589662"/>
                  </a:lnTo>
                  <a:cubicBezTo>
                    <a:pt x="104058" y="589662"/>
                    <a:pt x="104058" y="589662"/>
                    <a:pt x="109962" y="581544"/>
                  </a:cubicBezTo>
                  <a:close/>
                  <a:moveTo>
                    <a:pt x="111438" y="592614"/>
                  </a:moveTo>
                  <a:lnTo>
                    <a:pt x="111438" y="592614"/>
                  </a:lnTo>
                  <a:cubicBezTo>
                    <a:pt x="111438" y="592614"/>
                    <a:pt x="111438" y="592614"/>
                    <a:pt x="111438" y="592614"/>
                  </a:cubicBezTo>
                  <a:cubicBezTo>
                    <a:pt x="110773" y="591213"/>
                    <a:pt x="110773" y="589587"/>
                    <a:pt x="111438" y="588186"/>
                  </a:cubicBezTo>
                  <a:lnTo>
                    <a:pt x="111438" y="588186"/>
                  </a:lnTo>
                  <a:lnTo>
                    <a:pt x="117342" y="588186"/>
                  </a:lnTo>
                  <a:lnTo>
                    <a:pt x="126936" y="588186"/>
                  </a:lnTo>
                  <a:lnTo>
                    <a:pt x="126936" y="588186"/>
                  </a:lnTo>
                  <a:cubicBezTo>
                    <a:pt x="126588" y="586981"/>
                    <a:pt x="126588" y="585701"/>
                    <a:pt x="126936" y="584496"/>
                  </a:cubicBezTo>
                  <a:lnTo>
                    <a:pt x="126936" y="584496"/>
                  </a:lnTo>
                  <a:lnTo>
                    <a:pt x="134316" y="584496"/>
                  </a:lnTo>
                  <a:lnTo>
                    <a:pt x="134316" y="584496"/>
                  </a:lnTo>
                  <a:lnTo>
                    <a:pt x="134316" y="584496"/>
                  </a:lnTo>
                  <a:lnTo>
                    <a:pt x="123246" y="590400"/>
                  </a:lnTo>
                  <a:close/>
                  <a:moveTo>
                    <a:pt x="214758" y="551286"/>
                  </a:moveTo>
                  <a:cubicBezTo>
                    <a:pt x="213965" y="549656"/>
                    <a:pt x="213965" y="547751"/>
                    <a:pt x="214758" y="546120"/>
                  </a:cubicBezTo>
                  <a:lnTo>
                    <a:pt x="223614" y="546120"/>
                  </a:lnTo>
                  <a:cubicBezTo>
                    <a:pt x="225245" y="546913"/>
                    <a:pt x="227149" y="546913"/>
                    <a:pt x="228780" y="546120"/>
                  </a:cubicBezTo>
                  <a:lnTo>
                    <a:pt x="228780" y="546120"/>
                  </a:lnTo>
                  <a:close/>
                  <a:moveTo>
                    <a:pt x="295200" y="509220"/>
                  </a:moveTo>
                  <a:cubicBezTo>
                    <a:pt x="297291" y="512076"/>
                    <a:pt x="297291" y="515958"/>
                    <a:pt x="295200" y="518814"/>
                  </a:cubicBezTo>
                  <a:cubicBezTo>
                    <a:pt x="293647" y="522244"/>
                    <a:pt x="290094" y="524316"/>
                    <a:pt x="286344" y="523980"/>
                  </a:cubicBezTo>
                  <a:lnTo>
                    <a:pt x="284130" y="523980"/>
                  </a:lnTo>
                  <a:cubicBezTo>
                    <a:pt x="288700" y="520972"/>
                    <a:pt x="292493" y="516926"/>
                    <a:pt x="295200" y="512172"/>
                  </a:cubicBezTo>
                  <a:close/>
                  <a:moveTo>
                    <a:pt x="295200" y="518814"/>
                  </a:moveTo>
                  <a:cubicBezTo>
                    <a:pt x="297213" y="515664"/>
                    <a:pt x="297213" y="511632"/>
                    <a:pt x="295200" y="508482"/>
                  </a:cubicBezTo>
                  <a:cubicBezTo>
                    <a:pt x="295898" y="504825"/>
                    <a:pt x="295898" y="501069"/>
                    <a:pt x="295200" y="497412"/>
                  </a:cubicBezTo>
                  <a:lnTo>
                    <a:pt x="295200" y="497412"/>
                  </a:lnTo>
                  <a:lnTo>
                    <a:pt x="295200" y="497412"/>
                  </a:lnTo>
                  <a:lnTo>
                    <a:pt x="295200" y="503316"/>
                  </a:lnTo>
                  <a:cubicBezTo>
                    <a:pt x="297445" y="508231"/>
                    <a:pt x="298937" y="513455"/>
                    <a:pt x="299628" y="518814"/>
                  </a:cubicBezTo>
                  <a:lnTo>
                    <a:pt x="299628" y="518814"/>
                  </a:lnTo>
                  <a:lnTo>
                    <a:pt x="299628" y="518814"/>
                  </a:lnTo>
                  <a:cubicBezTo>
                    <a:pt x="295692" y="521766"/>
                    <a:pt x="290280" y="521766"/>
                    <a:pt x="286344" y="518814"/>
                  </a:cubicBezTo>
                  <a:cubicBezTo>
                    <a:pt x="286344" y="518814"/>
                    <a:pt x="297414" y="523980"/>
                    <a:pt x="298152" y="521766"/>
                  </a:cubicBezTo>
                  <a:close/>
                  <a:moveTo>
                    <a:pt x="305532" y="532098"/>
                  </a:moveTo>
                  <a:cubicBezTo>
                    <a:pt x="305532" y="532098"/>
                    <a:pt x="305532" y="532098"/>
                    <a:pt x="311436" y="532098"/>
                  </a:cubicBezTo>
                  <a:cubicBezTo>
                    <a:pt x="316049" y="533225"/>
                    <a:pt x="319537" y="537004"/>
                    <a:pt x="320292" y="541692"/>
                  </a:cubicBezTo>
                  <a:cubicBezTo>
                    <a:pt x="316789" y="542362"/>
                    <a:pt x="313946" y="544920"/>
                    <a:pt x="312912" y="548334"/>
                  </a:cubicBezTo>
                  <a:cubicBezTo>
                    <a:pt x="310569" y="547260"/>
                    <a:pt x="307875" y="547260"/>
                    <a:pt x="305532" y="548334"/>
                  </a:cubicBezTo>
                  <a:lnTo>
                    <a:pt x="305532" y="548334"/>
                  </a:lnTo>
                  <a:cubicBezTo>
                    <a:pt x="307512" y="544188"/>
                    <a:pt x="308522" y="539645"/>
                    <a:pt x="308484" y="535050"/>
                  </a:cubicBezTo>
                  <a:close/>
                  <a:moveTo>
                    <a:pt x="305532" y="545382"/>
                  </a:moveTo>
                  <a:cubicBezTo>
                    <a:pt x="307645" y="544435"/>
                    <a:pt x="310061" y="544435"/>
                    <a:pt x="312174" y="545382"/>
                  </a:cubicBezTo>
                  <a:cubicBezTo>
                    <a:pt x="312967" y="547012"/>
                    <a:pt x="312967" y="548918"/>
                    <a:pt x="312174" y="550548"/>
                  </a:cubicBezTo>
                  <a:cubicBezTo>
                    <a:pt x="312174" y="550548"/>
                    <a:pt x="312174" y="550548"/>
                    <a:pt x="307746" y="550548"/>
                  </a:cubicBezTo>
                  <a:cubicBezTo>
                    <a:pt x="303318" y="550548"/>
                    <a:pt x="307746" y="550548"/>
                    <a:pt x="307746" y="550548"/>
                  </a:cubicBezTo>
                  <a:cubicBezTo>
                    <a:pt x="307746" y="550548"/>
                    <a:pt x="307746" y="550548"/>
                    <a:pt x="307746" y="550548"/>
                  </a:cubicBezTo>
                  <a:cubicBezTo>
                    <a:pt x="310863" y="549589"/>
                    <a:pt x="314167" y="551337"/>
                    <a:pt x="315126" y="554453"/>
                  </a:cubicBezTo>
                  <a:cubicBezTo>
                    <a:pt x="315474" y="555585"/>
                    <a:pt x="315474" y="556796"/>
                    <a:pt x="315126" y="557928"/>
                  </a:cubicBezTo>
                  <a:cubicBezTo>
                    <a:pt x="313938" y="557473"/>
                    <a:pt x="312624" y="557473"/>
                    <a:pt x="311436" y="557928"/>
                  </a:cubicBezTo>
                  <a:cubicBezTo>
                    <a:pt x="311436" y="557928"/>
                    <a:pt x="311436" y="557928"/>
                    <a:pt x="315126" y="557928"/>
                  </a:cubicBezTo>
                  <a:lnTo>
                    <a:pt x="315126" y="557928"/>
                  </a:lnTo>
                  <a:cubicBezTo>
                    <a:pt x="317633" y="557946"/>
                    <a:pt x="319916" y="559372"/>
                    <a:pt x="321030" y="561618"/>
                  </a:cubicBezTo>
                  <a:cubicBezTo>
                    <a:pt x="321030" y="561618"/>
                    <a:pt x="321030" y="561618"/>
                    <a:pt x="321030" y="561618"/>
                  </a:cubicBezTo>
                  <a:lnTo>
                    <a:pt x="321030" y="561618"/>
                  </a:lnTo>
                  <a:cubicBezTo>
                    <a:pt x="318717" y="562396"/>
                    <a:pt x="317017" y="564380"/>
                    <a:pt x="316602" y="566784"/>
                  </a:cubicBezTo>
                  <a:cubicBezTo>
                    <a:pt x="311436" y="560142"/>
                    <a:pt x="305532" y="552024"/>
                    <a:pt x="298152" y="543906"/>
                  </a:cubicBezTo>
                  <a:close/>
                  <a:moveTo>
                    <a:pt x="334314" y="586710"/>
                  </a:moveTo>
                  <a:lnTo>
                    <a:pt x="329886" y="586710"/>
                  </a:lnTo>
                  <a:cubicBezTo>
                    <a:pt x="327729" y="581969"/>
                    <a:pt x="325003" y="577509"/>
                    <a:pt x="321768" y="573426"/>
                  </a:cubicBezTo>
                  <a:cubicBezTo>
                    <a:pt x="322847" y="569599"/>
                    <a:pt x="326763" y="567315"/>
                    <a:pt x="330624" y="568260"/>
                  </a:cubicBezTo>
                  <a:cubicBezTo>
                    <a:pt x="334223" y="568967"/>
                    <a:pt x="336569" y="572459"/>
                    <a:pt x="335862" y="576058"/>
                  </a:cubicBezTo>
                  <a:cubicBezTo>
                    <a:pt x="335840" y="576165"/>
                    <a:pt x="335817" y="576272"/>
                    <a:pt x="335790" y="576378"/>
                  </a:cubicBezTo>
                  <a:cubicBezTo>
                    <a:pt x="334420" y="575587"/>
                    <a:pt x="332732" y="575587"/>
                    <a:pt x="331362" y="576378"/>
                  </a:cubicBezTo>
                  <a:cubicBezTo>
                    <a:pt x="331362" y="576378"/>
                    <a:pt x="326196" y="576378"/>
                    <a:pt x="331362" y="582282"/>
                  </a:cubicBezTo>
                  <a:cubicBezTo>
                    <a:pt x="336528" y="588186"/>
                    <a:pt x="331362" y="577116"/>
                    <a:pt x="331362" y="577116"/>
                  </a:cubicBezTo>
                  <a:cubicBezTo>
                    <a:pt x="331362" y="577116"/>
                    <a:pt x="337266" y="577116"/>
                    <a:pt x="338004" y="577116"/>
                  </a:cubicBezTo>
                  <a:cubicBezTo>
                    <a:pt x="338742" y="577116"/>
                    <a:pt x="337266" y="587448"/>
                    <a:pt x="334314" y="589662"/>
                  </a:cubicBezTo>
                  <a:close/>
                  <a:moveTo>
                    <a:pt x="343170" y="566784"/>
                  </a:moveTo>
                  <a:cubicBezTo>
                    <a:pt x="341202" y="564160"/>
                    <a:pt x="341202" y="560552"/>
                    <a:pt x="343170" y="557928"/>
                  </a:cubicBezTo>
                  <a:lnTo>
                    <a:pt x="348336" y="557928"/>
                  </a:lnTo>
                  <a:cubicBezTo>
                    <a:pt x="351883" y="558904"/>
                    <a:pt x="355163" y="560670"/>
                    <a:pt x="357930" y="563094"/>
                  </a:cubicBezTo>
                  <a:cubicBezTo>
                    <a:pt x="355960" y="568881"/>
                    <a:pt x="349671" y="571977"/>
                    <a:pt x="343884" y="570007"/>
                  </a:cubicBezTo>
                  <a:cubicBezTo>
                    <a:pt x="343642" y="569925"/>
                    <a:pt x="343405" y="569834"/>
                    <a:pt x="343170" y="569736"/>
                  </a:cubicBezTo>
                  <a:close/>
                  <a:moveTo>
                    <a:pt x="348336" y="560880"/>
                  </a:moveTo>
                  <a:cubicBezTo>
                    <a:pt x="344456" y="562515"/>
                    <a:pt x="339970" y="560913"/>
                    <a:pt x="338004" y="557190"/>
                  </a:cubicBezTo>
                  <a:cubicBezTo>
                    <a:pt x="336158" y="554799"/>
                    <a:pt x="336158" y="551463"/>
                    <a:pt x="338004" y="549072"/>
                  </a:cubicBezTo>
                  <a:lnTo>
                    <a:pt x="338004" y="549072"/>
                  </a:lnTo>
                  <a:lnTo>
                    <a:pt x="348336" y="551286"/>
                  </a:lnTo>
                  <a:cubicBezTo>
                    <a:pt x="345467" y="554099"/>
                    <a:pt x="340873" y="554099"/>
                    <a:pt x="338004" y="551286"/>
                  </a:cubicBezTo>
                  <a:cubicBezTo>
                    <a:pt x="336121" y="548365"/>
                    <a:pt x="336121" y="544613"/>
                    <a:pt x="338004" y="541692"/>
                  </a:cubicBezTo>
                  <a:cubicBezTo>
                    <a:pt x="339886" y="542513"/>
                    <a:pt x="342025" y="542513"/>
                    <a:pt x="343908" y="541692"/>
                  </a:cubicBezTo>
                  <a:lnTo>
                    <a:pt x="348336" y="541692"/>
                  </a:lnTo>
                  <a:cubicBezTo>
                    <a:pt x="348025" y="544882"/>
                    <a:pt x="348025" y="548096"/>
                    <a:pt x="348336" y="551286"/>
                  </a:cubicBezTo>
                  <a:lnTo>
                    <a:pt x="348336" y="551286"/>
                  </a:lnTo>
                  <a:close/>
                  <a:moveTo>
                    <a:pt x="348336" y="528408"/>
                  </a:moveTo>
                  <a:cubicBezTo>
                    <a:pt x="343991" y="528820"/>
                    <a:pt x="339855" y="526457"/>
                    <a:pt x="338004" y="522504"/>
                  </a:cubicBezTo>
                  <a:cubicBezTo>
                    <a:pt x="336875" y="518030"/>
                    <a:pt x="338639" y="513324"/>
                    <a:pt x="342432" y="510696"/>
                  </a:cubicBezTo>
                  <a:lnTo>
                    <a:pt x="342432" y="510696"/>
                  </a:lnTo>
                  <a:cubicBezTo>
                    <a:pt x="343623" y="513750"/>
                    <a:pt x="346535" y="515788"/>
                    <a:pt x="349812" y="515862"/>
                  </a:cubicBezTo>
                  <a:lnTo>
                    <a:pt x="348336" y="515862"/>
                  </a:lnTo>
                  <a:cubicBezTo>
                    <a:pt x="347991" y="518063"/>
                    <a:pt x="347991" y="520303"/>
                    <a:pt x="348336" y="522504"/>
                  </a:cubicBezTo>
                  <a:cubicBezTo>
                    <a:pt x="348336" y="522504"/>
                    <a:pt x="348336" y="526194"/>
                    <a:pt x="348336" y="528408"/>
                  </a:cubicBezTo>
                  <a:close/>
                  <a:moveTo>
                    <a:pt x="348336" y="477486"/>
                  </a:moveTo>
                  <a:cubicBezTo>
                    <a:pt x="345101" y="480076"/>
                    <a:pt x="340501" y="480076"/>
                    <a:pt x="337266" y="477486"/>
                  </a:cubicBezTo>
                  <a:cubicBezTo>
                    <a:pt x="331964" y="474639"/>
                    <a:pt x="329239" y="468583"/>
                    <a:pt x="330624" y="462726"/>
                  </a:cubicBezTo>
                  <a:lnTo>
                    <a:pt x="330624" y="462726"/>
                  </a:lnTo>
                  <a:cubicBezTo>
                    <a:pt x="332967" y="463800"/>
                    <a:pt x="335661" y="463800"/>
                    <a:pt x="338004" y="462726"/>
                  </a:cubicBezTo>
                  <a:cubicBezTo>
                    <a:pt x="334927" y="465987"/>
                    <a:pt x="329789" y="466136"/>
                    <a:pt x="326528" y="463058"/>
                  </a:cubicBezTo>
                  <a:cubicBezTo>
                    <a:pt x="326414" y="462951"/>
                    <a:pt x="326304" y="462840"/>
                    <a:pt x="326196" y="462726"/>
                  </a:cubicBezTo>
                  <a:cubicBezTo>
                    <a:pt x="322645" y="460598"/>
                    <a:pt x="320861" y="456432"/>
                    <a:pt x="321768" y="452394"/>
                  </a:cubicBezTo>
                  <a:lnTo>
                    <a:pt x="325458" y="452394"/>
                  </a:lnTo>
                  <a:cubicBezTo>
                    <a:pt x="328894" y="452252"/>
                    <a:pt x="331992" y="450280"/>
                    <a:pt x="333576" y="447228"/>
                  </a:cubicBezTo>
                  <a:cubicBezTo>
                    <a:pt x="330499" y="450489"/>
                    <a:pt x="325361" y="450638"/>
                    <a:pt x="322100" y="447560"/>
                  </a:cubicBezTo>
                  <a:cubicBezTo>
                    <a:pt x="321986" y="447452"/>
                    <a:pt x="321876" y="447342"/>
                    <a:pt x="321768" y="447228"/>
                  </a:cubicBezTo>
                  <a:cubicBezTo>
                    <a:pt x="317896" y="443611"/>
                    <a:pt x="317689" y="437540"/>
                    <a:pt x="321306" y="433668"/>
                  </a:cubicBezTo>
                  <a:cubicBezTo>
                    <a:pt x="321454" y="433509"/>
                    <a:pt x="321609" y="433354"/>
                    <a:pt x="321768" y="433206"/>
                  </a:cubicBezTo>
                  <a:lnTo>
                    <a:pt x="328410" y="433206"/>
                  </a:lnTo>
                  <a:lnTo>
                    <a:pt x="328410" y="433206"/>
                  </a:lnTo>
                  <a:lnTo>
                    <a:pt x="328410" y="433206"/>
                  </a:lnTo>
                  <a:cubicBezTo>
                    <a:pt x="329742" y="441151"/>
                    <a:pt x="332228" y="448858"/>
                    <a:pt x="335790" y="456084"/>
                  </a:cubicBezTo>
                  <a:cubicBezTo>
                    <a:pt x="340661" y="462791"/>
                    <a:pt x="344863" y="469959"/>
                    <a:pt x="348336" y="477486"/>
                  </a:cubicBezTo>
                  <a:close/>
                  <a:moveTo>
                    <a:pt x="356454" y="376380"/>
                  </a:moveTo>
                  <a:cubicBezTo>
                    <a:pt x="363193" y="371528"/>
                    <a:pt x="370669" y="367790"/>
                    <a:pt x="378594" y="365310"/>
                  </a:cubicBezTo>
                  <a:cubicBezTo>
                    <a:pt x="378519" y="370001"/>
                    <a:pt x="379800" y="374614"/>
                    <a:pt x="382284" y="378594"/>
                  </a:cubicBezTo>
                  <a:lnTo>
                    <a:pt x="382284" y="378594"/>
                  </a:lnTo>
                  <a:cubicBezTo>
                    <a:pt x="381359" y="381964"/>
                    <a:pt x="378897" y="384700"/>
                    <a:pt x="375642" y="385974"/>
                  </a:cubicBezTo>
                  <a:lnTo>
                    <a:pt x="371952" y="385974"/>
                  </a:lnTo>
                  <a:cubicBezTo>
                    <a:pt x="363096" y="387450"/>
                    <a:pt x="358668" y="378594"/>
                    <a:pt x="357192" y="375642"/>
                  </a:cubicBezTo>
                  <a:close/>
                  <a:moveTo>
                    <a:pt x="416232" y="362358"/>
                  </a:moveTo>
                  <a:cubicBezTo>
                    <a:pt x="413332" y="357334"/>
                    <a:pt x="413332" y="351146"/>
                    <a:pt x="416232" y="346122"/>
                  </a:cubicBezTo>
                  <a:cubicBezTo>
                    <a:pt x="418675" y="342477"/>
                    <a:pt x="422940" y="340487"/>
                    <a:pt x="427302" y="340956"/>
                  </a:cubicBezTo>
                  <a:cubicBezTo>
                    <a:pt x="427686" y="346120"/>
                    <a:pt x="431206" y="350518"/>
                    <a:pt x="436158" y="352026"/>
                  </a:cubicBezTo>
                  <a:cubicBezTo>
                    <a:pt x="431878" y="349801"/>
                    <a:pt x="428874" y="345709"/>
                    <a:pt x="428040" y="340956"/>
                  </a:cubicBezTo>
                  <a:cubicBezTo>
                    <a:pt x="426394" y="337191"/>
                    <a:pt x="426394" y="332913"/>
                    <a:pt x="428040" y="329148"/>
                  </a:cubicBezTo>
                  <a:cubicBezTo>
                    <a:pt x="430439" y="329936"/>
                    <a:pt x="433022" y="329936"/>
                    <a:pt x="435420" y="329148"/>
                  </a:cubicBezTo>
                  <a:lnTo>
                    <a:pt x="439848" y="329148"/>
                  </a:lnTo>
                  <a:lnTo>
                    <a:pt x="439848" y="335790"/>
                  </a:lnTo>
                  <a:cubicBezTo>
                    <a:pt x="439848" y="340218"/>
                    <a:pt x="444276" y="343908"/>
                    <a:pt x="448704" y="343908"/>
                  </a:cubicBezTo>
                  <a:cubicBezTo>
                    <a:pt x="446424" y="345311"/>
                    <a:pt x="444623" y="347368"/>
                    <a:pt x="443538" y="349812"/>
                  </a:cubicBezTo>
                  <a:cubicBezTo>
                    <a:pt x="441132" y="349072"/>
                    <a:pt x="438564" y="349072"/>
                    <a:pt x="436158" y="349812"/>
                  </a:cubicBezTo>
                  <a:cubicBezTo>
                    <a:pt x="430298" y="351553"/>
                    <a:pt x="426955" y="357715"/>
                    <a:pt x="428697" y="363576"/>
                  </a:cubicBezTo>
                  <a:cubicBezTo>
                    <a:pt x="428726" y="363662"/>
                    <a:pt x="428748" y="363748"/>
                    <a:pt x="428778" y="363834"/>
                  </a:cubicBezTo>
                  <a:cubicBezTo>
                    <a:pt x="427332" y="358150"/>
                    <a:pt x="430564" y="352323"/>
                    <a:pt x="436158" y="350550"/>
                  </a:cubicBezTo>
                  <a:cubicBezTo>
                    <a:pt x="443176" y="349423"/>
                    <a:pt x="449995" y="353455"/>
                    <a:pt x="452394" y="360144"/>
                  </a:cubicBezTo>
                  <a:lnTo>
                    <a:pt x="452394" y="360144"/>
                  </a:lnTo>
                  <a:cubicBezTo>
                    <a:pt x="449368" y="361976"/>
                    <a:pt x="447870" y="365559"/>
                    <a:pt x="448704" y="369000"/>
                  </a:cubicBezTo>
                  <a:lnTo>
                    <a:pt x="445014" y="369000"/>
                  </a:lnTo>
                  <a:cubicBezTo>
                    <a:pt x="435959" y="365546"/>
                    <a:pt x="426557" y="363072"/>
                    <a:pt x="416970" y="361620"/>
                  </a:cubicBezTo>
                  <a:close/>
                  <a:moveTo>
                    <a:pt x="455346" y="362358"/>
                  </a:moveTo>
                  <a:cubicBezTo>
                    <a:pt x="458807" y="360521"/>
                    <a:pt x="462955" y="360521"/>
                    <a:pt x="466416" y="362358"/>
                  </a:cubicBezTo>
                  <a:cubicBezTo>
                    <a:pt x="465287" y="369374"/>
                    <a:pt x="469324" y="376197"/>
                    <a:pt x="476010" y="378594"/>
                  </a:cubicBezTo>
                  <a:lnTo>
                    <a:pt x="451656" y="371214"/>
                  </a:lnTo>
                  <a:cubicBezTo>
                    <a:pt x="451265" y="367446"/>
                    <a:pt x="452962" y="363765"/>
                    <a:pt x="456084" y="361620"/>
                  </a:cubicBezTo>
                  <a:close/>
                  <a:moveTo>
                    <a:pt x="483390" y="379332"/>
                  </a:moveTo>
                  <a:cubicBezTo>
                    <a:pt x="483080" y="374996"/>
                    <a:pt x="485036" y="370808"/>
                    <a:pt x="488556" y="368262"/>
                  </a:cubicBezTo>
                  <a:cubicBezTo>
                    <a:pt x="494460" y="368262"/>
                    <a:pt x="501840" y="368262"/>
                    <a:pt x="509958" y="375642"/>
                  </a:cubicBezTo>
                  <a:cubicBezTo>
                    <a:pt x="508371" y="378903"/>
                    <a:pt x="508371" y="382713"/>
                    <a:pt x="509958" y="385974"/>
                  </a:cubicBezTo>
                  <a:close/>
                  <a:moveTo>
                    <a:pt x="550548" y="406638"/>
                  </a:moveTo>
                  <a:cubicBezTo>
                    <a:pt x="549183" y="403073"/>
                    <a:pt x="549183" y="399132"/>
                    <a:pt x="550548" y="395568"/>
                  </a:cubicBezTo>
                  <a:lnTo>
                    <a:pt x="569736" y="395568"/>
                  </a:lnTo>
                  <a:lnTo>
                    <a:pt x="569736" y="395568"/>
                  </a:lnTo>
                  <a:cubicBezTo>
                    <a:pt x="569736" y="402948"/>
                    <a:pt x="569736" y="408852"/>
                    <a:pt x="569736" y="413280"/>
                  </a:cubicBezTo>
                  <a:lnTo>
                    <a:pt x="569736" y="413280"/>
                  </a:lnTo>
                  <a:cubicBezTo>
                    <a:pt x="562459" y="413000"/>
                    <a:pt x="555692" y="409481"/>
                    <a:pt x="551286" y="403686"/>
                  </a:cubicBezTo>
                  <a:close/>
                  <a:moveTo>
                    <a:pt x="619182" y="417708"/>
                  </a:moveTo>
                  <a:lnTo>
                    <a:pt x="619182" y="417708"/>
                  </a:lnTo>
                  <a:cubicBezTo>
                    <a:pt x="615094" y="418961"/>
                    <a:pt x="610725" y="418961"/>
                    <a:pt x="606636" y="417708"/>
                  </a:cubicBezTo>
                  <a:cubicBezTo>
                    <a:pt x="605005" y="416310"/>
                    <a:pt x="603743" y="414537"/>
                    <a:pt x="602946" y="412542"/>
                  </a:cubicBezTo>
                  <a:lnTo>
                    <a:pt x="602946" y="412542"/>
                  </a:lnTo>
                  <a:cubicBezTo>
                    <a:pt x="604769" y="409973"/>
                    <a:pt x="605559" y="406811"/>
                    <a:pt x="605160" y="403686"/>
                  </a:cubicBezTo>
                  <a:lnTo>
                    <a:pt x="605160" y="403686"/>
                  </a:lnTo>
                  <a:cubicBezTo>
                    <a:pt x="608518" y="404760"/>
                    <a:pt x="612134" y="404760"/>
                    <a:pt x="615492" y="403686"/>
                  </a:cubicBezTo>
                  <a:cubicBezTo>
                    <a:pt x="616400" y="406907"/>
                    <a:pt x="618916" y="409423"/>
                    <a:pt x="622134" y="410328"/>
                  </a:cubicBezTo>
                  <a:cubicBezTo>
                    <a:pt x="621396" y="412732"/>
                    <a:pt x="621396" y="415304"/>
                    <a:pt x="622134" y="417708"/>
                  </a:cubicBezTo>
                  <a:cubicBezTo>
                    <a:pt x="622134" y="417708"/>
                    <a:pt x="619920" y="415494"/>
                    <a:pt x="619920" y="416970"/>
                  </a:cubicBezTo>
                  <a:close/>
                  <a:moveTo>
                    <a:pt x="619182" y="211068"/>
                  </a:moveTo>
                  <a:lnTo>
                    <a:pt x="619182" y="211068"/>
                  </a:lnTo>
                  <a:cubicBezTo>
                    <a:pt x="618481" y="205926"/>
                    <a:pt x="618481" y="200712"/>
                    <a:pt x="619182" y="195570"/>
                  </a:cubicBezTo>
                  <a:cubicBezTo>
                    <a:pt x="624053" y="199071"/>
                    <a:pt x="628082" y="203608"/>
                    <a:pt x="630990" y="208854"/>
                  </a:cubicBezTo>
                  <a:lnTo>
                    <a:pt x="625086" y="208854"/>
                  </a:lnTo>
                  <a:close/>
                  <a:moveTo>
                    <a:pt x="647226" y="201474"/>
                  </a:moveTo>
                  <a:lnTo>
                    <a:pt x="636894" y="201474"/>
                  </a:lnTo>
                  <a:cubicBezTo>
                    <a:pt x="634451" y="198704"/>
                    <a:pt x="632230" y="195742"/>
                    <a:pt x="630252" y="192618"/>
                  </a:cubicBezTo>
                  <a:lnTo>
                    <a:pt x="624348" y="185238"/>
                  </a:lnTo>
                  <a:lnTo>
                    <a:pt x="636894" y="185238"/>
                  </a:lnTo>
                  <a:cubicBezTo>
                    <a:pt x="639787" y="190932"/>
                    <a:pt x="643514" y="196156"/>
                    <a:pt x="647964" y="200736"/>
                  </a:cubicBezTo>
                  <a:close/>
                  <a:moveTo>
                    <a:pt x="629514" y="195570"/>
                  </a:moveTo>
                  <a:lnTo>
                    <a:pt x="636156" y="204426"/>
                  </a:lnTo>
                  <a:lnTo>
                    <a:pt x="636156" y="204426"/>
                  </a:lnTo>
                  <a:lnTo>
                    <a:pt x="630990" y="204426"/>
                  </a:lnTo>
                  <a:cubicBezTo>
                    <a:pt x="627411" y="199464"/>
                    <a:pt x="623197" y="194997"/>
                    <a:pt x="618444" y="191142"/>
                  </a:cubicBezTo>
                  <a:lnTo>
                    <a:pt x="618444" y="191142"/>
                  </a:lnTo>
                  <a:cubicBezTo>
                    <a:pt x="618046" y="188699"/>
                    <a:pt x="618046" y="186206"/>
                    <a:pt x="618444" y="183762"/>
                  </a:cubicBezTo>
                  <a:lnTo>
                    <a:pt x="626562" y="183762"/>
                  </a:lnTo>
                  <a:cubicBezTo>
                    <a:pt x="628451" y="187199"/>
                    <a:pt x="629699" y="190949"/>
                    <a:pt x="630252" y="194832"/>
                  </a:cubicBezTo>
                  <a:close/>
                  <a:moveTo>
                    <a:pt x="660510" y="195570"/>
                  </a:moveTo>
                  <a:cubicBezTo>
                    <a:pt x="658695" y="201043"/>
                    <a:pt x="653720" y="204850"/>
                    <a:pt x="647964" y="205164"/>
                  </a:cubicBezTo>
                  <a:cubicBezTo>
                    <a:pt x="644126" y="201322"/>
                    <a:pt x="640665" y="197121"/>
                    <a:pt x="637632" y="192618"/>
                  </a:cubicBezTo>
                  <a:cubicBezTo>
                    <a:pt x="644732" y="193599"/>
                    <a:pt x="651934" y="193599"/>
                    <a:pt x="659034" y="192618"/>
                  </a:cubicBezTo>
                  <a:lnTo>
                    <a:pt x="667152" y="192618"/>
                  </a:lnTo>
                  <a:lnTo>
                    <a:pt x="667152" y="192618"/>
                  </a:lnTo>
                  <a:cubicBezTo>
                    <a:pt x="665255" y="191865"/>
                    <a:pt x="663270" y="191369"/>
                    <a:pt x="661248" y="191142"/>
                  </a:cubicBezTo>
                  <a:close/>
                  <a:moveTo>
                    <a:pt x="660510" y="284868"/>
                  </a:moveTo>
                  <a:lnTo>
                    <a:pt x="660510" y="284868"/>
                  </a:lnTo>
                  <a:cubicBezTo>
                    <a:pt x="664407" y="284813"/>
                    <a:pt x="668119" y="283221"/>
                    <a:pt x="670842" y="280440"/>
                  </a:cubicBezTo>
                  <a:cubicBezTo>
                    <a:pt x="673226" y="285332"/>
                    <a:pt x="673226" y="291046"/>
                    <a:pt x="670842" y="295938"/>
                  </a:cubicBezTo>
                  <a:cubicBezTo>
                    <a:pt x="669816" y="300607"/>
                    <a:pt x="666872" y="304626"/>
                    <a:pt x="662724" y="307008"/>
                  </a:cubicBezTo>
                  <a:cubicBezTo>
                    <a:pt x="662923" y="298099"/>
                    <a:pt x="662185" y="289193"/>
                    <a:pt x="660510" y="280440"/>
                  </a:cubicBezTo>
                  <a:close/>
                  <a:moveTo>
                    <a:pt x="671580" y="278226"/>
                  </a:moveTo>
                  <a:lnTo>
                    <a:pt x="671580" y="278226"/>
                  </a:lnTo>
                  <a:lnTo>
                    <a:pt x="671580" y="278226"/>
                  </a:lnTo>
                  <a:lnTo>
                    <a:pt x="671580" y="278226"/>
                  </a:lnTo>
                  <a:lnTo>
                    <a:pt x="678960" y="278226"/>
                  </a:lnTo>
                  <a:lnTo>
                    <a:pt x="678960" y="278226"/>
                  </a:lnTo>
                  <a:cubicBezTo>
                    <a:pt x="678960" y="284130"/>
                    <a:pt x="683388" y="287082"/>
                    <a:pt x="687816" y="288558"/>
                  </a:cubicBezTo>
                  <a:lnTo>
                    <a:pt x="692982" y="288558"/>
                  </a:lnTo>
                  <a:cubicBezTo>
                    <a:pt x="690296" y="297113"/>
                    <a:pt x="681181" y="301871"/>
                    <a:pt x="672628" y="299184"/>
                  </a:cubicBezTo>
                  <a:cubicBezTo>
                    <a:pt x="671757" y="298911"/>
                    <a:pt x="670916" y="298566"/>
                    <a:pt x="670104" y="298152"/>
                  </a:cubicBezTo>
                  <a:lnTo>
                    <a:pt x="670104" y="298152"/>
                  </a:lnTo>
                  <a:cubicBezTo>
                    <a:pt x="677189" y="292653"/>
                    <a:pt x="678473" y="282454"/>
                    <a:pt x="672975" y="275371"/>
                  </a:cubicBezTo>
                  <a:cubicBezTo>
                    <a:pt x="672547" y="274817"/>
                    <a:pt x="672074" y="274292"/>
                    <a:pt x="671580" y="273798"/>
                  </a:cubicBezTo>
                  <a:close/>
                  <a:moveTo>
                    <a:pt x="690030" y="295938"/>
                  </a:moveTo>
                  <a:cubicBezTo>
                    <a:pt x="694340" y="293575"/>
                    <a:pt x="697528" y="289590"/>
                    <a:pt x="698886" y="284868"/>
                  </a:cubicBezTo>
                  <a:lnTo>
                    <a:pt x="698886" y="284868"/>
                  </a:lnTo>
                  <a:cubicBezTo>
                    <a:pt x="701513" y="288385"/>
                    <a:pt x="705572" y="290548"/>
                    <a:pt x="709956" y="290772"/>
                  </a:cubicBezTo>
                  <a:cubicBezTo>
                    <a:pt x="709469" y="295846"/>
                    <a:pt x="706399" y="300310"/>
                    <a:pt x="701838" y="302580"/>
                  </a:cubicBezTo>
                  <a:lnTo>
                    <a:pt x="701838" y="302580"/>
                  </a:lnTo>
                  <a:cubicBezTo>
                    <a:pt x="697270" y="299943"/>
                    <a:pt x="691646" y="299943"/>
                    <a:pt x="687078" y="302580"/>
                  </a:cubicBezTo>
                  <a:cubicBezTo>
                    <a:pt x="687211" y="300614"/>
                    <a:pt x="687211" y="298642"/>
                    <a:pt x="687078" y="296676"/>
                  </a:cubicBezTo>
                  <a:close/>
                  <a:moveTo>
                    <a:pt x="717336" y="273060"/>
                  </a:moveTo>
                  <a:lnTo>
                    <a:pt x="717336" y="273060"/>
                  </a:lnTo>
                  <a:cubicBezTo>
                    <a:pt x="719041" y="275991"/>
                    <a:pt x="721624" y="278313"/>
                    <a:pt x="724716" y="279702"/>
                  </a:cubicBezTo>
                  <a:cubicBezTo>
                    <a:pt x="723461" y="282829"/>
                    <a:pt x="720664" y="285070"/>
                    <a:pt x="717336" y="285606"/>
                  </a:cubicBezTo>
                  <a:cubicBezTo>
                    <a:pt x="711808" y="286059"/>
                    <a:pt x="706465" y="283527"/>
                    <a:pt x="703314" y="278964"/>
                  </a:cubicBezTo>
                  <a:cubicBezTo>
                    <a:pt x="703314" y="278964"/>
                    <a:pt x="707742" y="278964"/>
                    <a:pt x="709218" y="272322"/>
                  </a:cubicBezTo>
                  <a:close/>
                  <a:moveTo>
                    <a:pt x="767520" y="283392"/>
                  </a:moveTo>
                  <a:cubicBezTo>
                    <a:pt x="765882" y="289406"/>
                    <a:pt x="760465" y="293616"/>
                    <a:pt x="754236" y="293724"/>
                  </a:cubicBezTo>
                  <a:cubicBezTo>
                    <a:pt x="749188" y="294943"/>
                    <a:pt x="743970" y="292488"/>
                    <a:pt x="741690" y="287820"/>
                  </a:cubicBezTo>
                  <a:cubicBezTo>
                    <a:pt x="743321" y="286421"/>
                    <a:pt x="744583" y="284649"/>
                    <a:pt x="745380" y="282654"/>
                  </a:cubicBezTo>
                  <a:lnTo>
                    <a:pt x="749070" y="282654"/>
                  </a:lnTo>
                  <a:cubicBezTo>
                    <a:pt x="752236" y="283290"/>
                    <a:pt x="755498" y="283290"/>
                    <a:pt x="758664" y="282654"/>
                  </a:cubicBezTo>
                  <a:lnTo>
                    <a:pt x="758664" y="282654"/>
                  </a:lnTo>
                  <a:cubicBezTo>
                    <a:pt x="760347" y="283126"/>
                    <a:pt x="762081" y="283374"/>
                    <a:pt x="763830" y="283392"/>
                  </a:cubicBezTo>
                  <a:close/>
                  <a:moveTo>
                    <a:pt x="749070" y="308484"/>
                  </a:moveTo>
                  <a:cubicBezTo>
                    <a:pt x="746177" y="307663"/>
                    <a:pt x="743107" y="307663"/>
                    <a:pt x="740214" y="308484"/>
                  </a:cubicBezTo>
                  <a:cubicBezTo>
                    <a:pt x="740214" y="308484"/>
                    <a:pt x="740214" y="303318"/>
                    <a:pt x="731358" y="301104"/>
                  </a:cubicBezTo>
                  <a:cubicBezTo>
                    <a:pt x="737262" y="301104"/>
                    <a:pt x="738000" y="295938"/>
                    <a:pt x="738000" y="293724"/>
                  </a:cubicBezTo>
                  <a:cubicBezTo>
                    <a:pt x="737882" y="290472"/>
                    <a:pt x="736244" y="287464"/>
                    <a:pt x="733572" y="285606"/>
                  </a:cubicBezTo>
                  <a:lnTo>
                    <a:pt x="733572" y="285606"/>
                  </a:lnTo>
                  <a:cubicBezTo>
                    <a:pt x="735734" y="286286"/>
                    <a:pt x="738052" y="286286"/>
                    <a:pt x="740214" y="285606"/>
                  </a:cubicBezTo>
                  <a:cubicBezTo>
                    <a:pt x="742096" y="289965"/>
                    <a:pt x="746553" y="292638"/>
                    <a:pt x="751284" y="292248"/>
                  </a:cubicBezTo>
                  <a:lnTo>
                    <a:pt x="751284" y="292248"/>
                  </a:lnTo>
                  <a:cubicBezTo>
                    <a:pt x="752266" y="298318"/>
                    <a:pt x="750029" y="304464"/>
                    <a:pt x="745380" y="308484"/>
                  </a:cubicBezTo>
                  <a:close/>
                  <a:moveTo>
                    <a:pt x="717336" y="286344"/>
                  </a:moveTo>
                  <a:lnTo>
                    <a:pt x="717336" y="286344"/>
                  </a:lnTo>
                  <a:lnTo>
                    <a:pt x="722502" y="286344"/>
                  </a:lnTo>
                  <a:cubicBezTo>
                    <a:pt x="724008" y="288823"/>
                    <a:pt x="726369" y="290662"/>
                    <a:pt x="729144" y="291510"/>
                  </a:cubicBezTo>
                  <a:cubicBezTo>
                    <a:pt x="732605" y="292731"/>
                    <a:pt x="734952" y="295960"/>
                    <a:pt x="735048" y="299628"/>
                  </a:cubicBezTo>
                  <a:cubicBezTo>
                    <a:pt x="735048" y="299628"/>
                    <a:pt x="735048" y="304794"/>
                    <a:pt x="729144" y="307008"/>
                  </a:cubicBezTo>
                  <a:lnTo>
                    <a:pt x="729144" y="307008"/>
                  </a:lnTo>
                  <a:cubicBezTo>
                    <a:pt x="722502" y="307008"/>
                    <a:pt x="714384" y="307008"/>
                    <a:pt x="712170" y="307008"/>
                  </a:cubicBezTo>
                  <a:lnTo>
                    <a:pt x="712170" y="307008"/>
                  </a:lnTo>
                  <a:lnTo>
                    <a:pt x="707742" y="307008"/>
                  </a:lnTo>
                  <a:cubicBezTo>
                    <a:pt x="712133" y="304314"/>
                    <a:pt x="714901" y="299611"/>
                    <a:pt x="715122" y="294462"/>
                  </a:cubicBezTo>
                  <a:close/>
                  <a:moveTo>
                    <a:pt x="712908" y="304056"/>
                  </a:moveTo>
                  <a:cubicBezTo>
                    <a:pt x="712908" y="304056"/>
                    <a:pt x="722502" y="304056"/>
                    <a:pt x="729144" y="304056"/>
                  </a:cubicBezTo>
                  <a:cubicBezTo>
                    <a:pt x="735786" y="304056"/>
                    <a:pt x="738738" y="309222"/>
                    <a:pt x="739476" y="312174"/>
                  </a:cubicBezTo>
                  <a:cubicBezTo>
                    <a:pt x="740214" y="315126"/>
                    <a:pt x="739476" y="317340"/>
                    <a:pt x="732834" y="321030"/>
                  </a:cubicBezTo>
                  <a:cubicBezTo>
                    <a:pt x="724989" y="319668"/>
                    <a:pt x="717314" y="317441"/>
                    <a:pt x="709956" y="314388"/>
                  </a:cubicBezTo>
                  <a:cubicBezTo>
                    <a:pt x="712664" y="310918"/>
                    <a:pt x="712664" y="306050"/>
                    <a:pt x="709956" y="302580"/>
                  </a:cubicBezTo>
                  <a:close/>
                  <a:moveTo>
                    <a:pt x="732834" y="288558"/>
                  </a:moveTo>
                  <a:lnTo>
                    <a:pt x="732834" y="288558"/>
                  </a:lnTo>
                  <a:cubicBezTo>
                    <a:pt x="730546" y="287909"/>
                    <a:pt x="728657" y="286292"/>
                    <a:pt x="727668" y="284130"/>
                  </a:cubicBezTo>
                  <a:lnTo>
                    <a:pt x="727668" y="284130"/>
                  </a:lnTo>
                  <a:cubicBezTo>
                    <a:pt x="727948" y="282667"/>
                    <a:pt x="727948" y="281165"/>
                    <a:pt x="727668" y="279702"/>
                  </a:cubicBezTo>
                  <a:lnTo>
                    <a:pt x="733572" y="279702"/>
                  </a:lnTo>
                  <a:lnTo>
                    <a:pt x="739476" y="279702"/>
                  </a:lnTo>
                  <a:cubicBezTo>
                    <a:pt x="741373" y="280443"/>
                    <a:pt x="743483" y="280443"/>
                    <a:pt x="745380" y="279702"/>
                  </a:cubicBezTo>
                  <a:cubicBezTo>
                    <a:pt x="744686" y="285776"/>
                    <a:pt x="739196" y="290137"/>
                    <a:pt x="733122" y="289442"/>
                  </a:cubicBezTo>
                  <a:cubicBezTo>
                    <a:pt x="732007" y="289314"/>
                    <a:pt x="730908" y="289016"/>
                    <a:pt x="729882" y="288558"/>
                  </a:cubicBezTo>
                  <a:close/>
                  <a:moveTo>
                    <a:pt x="732834" y="279702"/>
                  </a:moveTo>
                  <a:cubicBezTo>
                    <a:pt x="727343" y="280063"/>
                    <a:pt x="722148" y="277176"/>
                    <a:pt x="719550" y="272322"/>
                  </a:cubicBezTo>
                  <a:lnTo>
                    <a:pt x="723240" y="272322"/>
                  </a:lnTo>
                  <a:cubicBezTo>
                    <a:pt x="724746" y="270641"/>
                    <a:pt x="724746" y="268099"/>
                    <a:pt x="723240" y="266418"/>
                  </a:cubicBezTo>
                  <a:lnTo>
                    <a:pt x="741690" y="266418"/>
                  </a:lnTo>
                  <a:cubicBezTo>
                    <a:pt x="743535" y="268809"/>
                    <a:pt x="743535" y="272145"/>
                    <a:pt x="741690" y="274536"/>
                  </a:cubicBezTo>
                  <a:cubicBezTo>
                    <a:pt x="739712" y="278688"/>
                    <a:pt x="735070" y="280856"/>
                    <a:pt x="730620" y="279702"/>
                  </a:cubicBezTo>
                  <a:close/>
                  <a:moveTo>
                    <a:pt x="763092" y="312174"/>
                  </a:moveTo>
                  <a:lnTo>
                    <a:pt x="757188" y="312174"/>
                  </a:lnTo>
                  <a:cubicBezTo>
                    <a:pt x="758826" y="307524"/>
                    <a:pt x="763336" y="304515"/>
                    <a:pt x="768258" y="304794"/>
                  </a:cubicBezTo>
                  <a:cubicBezTo>
                    <a:pt x="773424" y="304794"/>
                    <a:pt x="778590" y="304794"/>
                    <a:pt x="779328" y="309960"/>
                  </a:cubicBezTo>
                  <a:cubicBezTo>
                    <a:pt x="780066" y="315126"/>
                    <a:pt x="779328" y="309960"/>
                    <a:pt x="779328" y="309960"/>
                  </a:cubicBezTo>
                  <a:lnTo>
                    <a:pt x="772686" y="314388"/>
                  </a:lnTo>
                  <a:lnTo>
                    <a:pt x="768996" y="314388"/>
                  </a:lnTo>
                  <a:lnTo>
                    <a:pt x="763092" y="314388"/>
                  </a:lnTo>
                  <a:cubicBezTo>
                    <a:pt x="762568" y="313464"/>
                    <a:pt x="761801" y="312699"/>
                    <a:pt x="760878" y="312174"/>
                  </a:cubicBezTo>
                  <a:close/>
                  <a:moveTo>
                    <a:pt x="780066" y="306270"/>
                  </a:moveTo>
                  <a:cubicBezTo>
                    <a:pt x="780066" y="306270"/>
                    <a:pt x="776376" y="306270"/>
                    <a:pt x="771948" y="301842"/>
                  </a:cubicBezTo>
                  <a:cubicBezTo>
                    <a:pt x="773343" y="298539"/>
                    <a:pt x="773343" y="294813"/>
                    <a:pt x="771948" y="291510"/>
                  </a:cubicBezTo>
                  <a:cubicBezTo>
                    <a:pt x="773845" y="292251"/>
                    <a:pt x="775955" y="292251"/>
                    <a:pt x="777852" y="291510"/>
                  </a:cubicBezTo>
                  <a:lnTo>
                    <a:pt x="777852" y="291510"/>
                  </a:lnTo>
                  <a:cubicBezTo>
                    <a:pt x="780738" y="292371"/>
                    <a:pt x="783822" y="292371"/>
                    <a:pt x="786708" y="291510"/>
                  </a:cubicBezTo>
                  <a:lnTo>
                    <a:pt x="786708" y="291510"/>
                  </a:lnTo>
                  <a:cubicBezTo>
                    <a:pt x="788922" y="294597"/>
                    <a:pt x="788922" y="298755"/>
                    <a:pt x="786708" y="301842"/>
                  </a:cubicBezTo>
                  <a:lnTo>
                    <a:pt x="777114" y="307746"/>
                  </a:lnTo>
                  <a:lnTo>
                    <a:pt x="777852" y="306270"/>
                  </a:lnTo>
                  <a:close/>
                  <a:moveTo>
                    <a:pt x="650916" y="232470"/>
                  </a:moveTo>
                  <a:cubicBezTo>
                    <a:pt x="650916" y="236898"/>
                    <a:pt x="650916" y="246492"/>
                    <a:pt x="645750" y="249444"/>
                  </a:cubicBezTo>
                  <a:lnTo>
                    <a:pt x="645750" y="244278"/>
                  </a:lnTo>
                  <a:cubicBezTo>
                    <a:pt x="641322" y="238374"/>
                    <a:pt x="637632" y="231732"/>
                    <a:pt x="633942" y="225828"/>
                  </a:cubicBezTo>
                  <a:lnTo>
                    <a:pt x="638370" y="225828"/>
                  </a:lnTo>
                  <a:cubicBezTo>
                    <a:pt x="641514" y="226674"/>
                    <a:pt x="644820" y="226674"/>
                    <a:pt x="647964" y="225828"/>
                  </a:cubicBezTo>
                  <a:cubicBezTo>
                    <a:pt x="649543" y="228153"/>
                    <a:pt x="651543" y="230156"/>
                    <a:pt x="653868" y="231732"/>
                  </a:cubicBezTo>
                  <a:close/>
                  <a:moveTo>
                    <a:pt x="643536" y="226566"/>
                  </a:moveTo>
                  <a:cubicBezTo>
                    <a:pt x="639042" y="228411"/>
                    <a:pt x="634008" y="228411"/>
                    <a:pt x="629514" y="226566"/>
                  </a:cubicBezTo>
                  <a:cubicBezTo>
                    <a:pt x="626215" y="221213"/>
                    <a:pt x="623492" y="215523"/>
                    <a:pt x="621396" y="209592"/>
                  </a:cubicBezTo>
                  <a:lnTo>
                    <a:pt x="632466" y="209592"/>
                  </a:lnTo>
                  <a:lnTo>
                    <a:pt x="632466" y="214020"/>
                  </a:lnTo>
                  <a:cubicBezTo>
                    <a:pt x="635876" y="218442"/>
                    <a:pt x="639573" y="222633"/>
                    <a:pt x="643536" y="226566"/>
                  </a:cubicBezTo>
                  <a:close/>
                  <a:moveTo>
                    <a:pt x="508482" y="174906"/>
                  </a:moveTo>
                  <a:lnTo>
                    <a:pt x="508482" y="174906"/>
                  </a:lnTo>
                  <a:cubicBezTo>
                    <a:pt x="509914" y="175412"/>
                    <a:pt x="511478" y="175412"/>
                    <a:pt x="512910" y="174906"/>
                  </a:cubicBezTo>
                  <a:cubicBezTo>
                    <a:pt x="512910" y="178596"/>
                    <a:pt x="512910" y="181548"/>
                    <a:pt x="512910" y="185238"/>
                  </a:cubicBezTo>
                  <a:lnTo>
                    <a:pt x="506268" y="185238"/>
                  </a:lnTo>
                  <a:cubicBezTo>
                    <a:pt x="504792" y="182286"/>
                    <a:pt x="505530" y="176382"/>
                    <a:pt x="507744" y="174906"/>
                  </a:cubicBezTo>
                  <a:close/>
                  <a:moveTo>
                    <a:pt x="517338" y="152766"/>
                  </a:moveTo>
                  <a:lnTo>
                    <a:pt x="517338" y="152766"/>
                  </a:lnTo>
                  <a:cubicBezTo>
                    <a:pt x="517338" y="152766"/>
                    <a:pt x="517338" y="152766"/>
                    <a:pt x="517338" y="152766"/>
                  </a:cubicBezTo>
                  <a:cubicBezTo>
                    <a:pt x="514696" y="159190"/>
                    <a:pt x="512718" y="165866"/>
                    <a:pt x="511434" y="172692"/>
                  </a:cubicBezTo>
                  <a:cubicBezTo>
                    <a:pt x="511434" y="172692"/>
                    <a:pt x="511434" y="172692"/>
                    <a:pt x="507744" y="172692"/>
                  </a:cubicBezTo>
                  <a:cubicBezTo>
                    <a:pt x="505899" y="168972"/>
                    <a:pt x="505899" y="164604"/>
                    <a:pt x="507744" y="160884"/>
                  </a:cubicBezTo>
                  <a:cubicBezTo>
                    <a:pt x="510696" y="156456"/>
                    <a:pt x="512910" y="153504"/>
                    <a:pt x="516600" y="152766"/>
                  </a:cubicBezTo>
                  <a:close/>
                  <a:moveTo>
                    <a:pt x="517338" y="140958"/>
                  </a:moveTo>
                  <a:lnTo>
                    <a:pt x="526194" y="140958"/>
                  </a:lnTo>
                  <a:cubicBezTo>
                    <a:pt x="522969" y="145962"/>
                    <a:pt x="520010" y="151135"/>
                    <a:pt x="517338" y="156456"/>
                  </a:cubicBezTo>
                  <a:cubicBezTo>
                    <a:pt x="517338" y="156456"/>
                    <a:pt x="517338" y="156456"/>
                    <a:pt x="517338" y="156456"/>
                  </a:cubicBezTo>
                  <a:cubicBezTo>
                    <a:pt x="514438" y="151513"/>
                    <a:pt x="515028" y="145264"/>
                    <a:pt x="518814" y="140958"/>
                  </a:cubicBezTo>
                  <a:close/>
                  <a:moveTo>
                    <a:pt x="492984" y="140958"/>
                  </a:moveTo>
                  <a:lnTo>
                    <a:pt x="471582" y="140958"/>
                  </a:lnTo>
                  <a:cubicBezTo>
                    <a:pt x="460881" y="140276"/>
                    <a:pt x="450320" y="143708"/>
                    <a:pt x="442062" y="150552"/>
                  </a:cubicBezTo>
                  <a:cubicBezTo>
                    <a:pt x="445752" y="135792"/>
                    <a:pt x="465678" y="130626"/>
                    <a:pt x="509220" y="135054"/>
                  </a:cubicBezTo>
                  <a:cubicBezTo>
                    <a:pt x="516799" y="136243"/>
                    <a:pt x="524519" y="136243"/>
                    <a:pt x="532098" y="135054"/>
                  </a:cubicBezTo>
                  <a:cubicBezTo>
                    <a:pt x="541109" y="133225"/>
                    <a:pt x="550393" y="133225"/>
                    <a:pt x="559404" y="135054"/>
                  </a:cubicBezTo>
                  <a:cubicBezTo>
                    <a:pt x="559404" y="140220"/>
                    <a:pt x="559404" y="144648"/>
                    <a:pt x="571950" y="148338"/>
                  </a:cubicBezTo>
                  <a:cubicBezTo>
                    <a:pt x="559411" y="147625"/>
                    <a:pt x="546851" y="147625"/>
                    <a:pt x="534312" y="148338"/>
                  </a:cubicBezTo>
                  <a:lnTo>
                    <a:pt x="513648" y="148338"/>
                  </a:lnTo>
                  <a:cubicBezTo>
                    <a:pt x="507213" y="146592"/>
                    <a:pt x="501191" y="143581"/>
                    <a:pt x="495936" y="139482"/>
                  </a:cubicBezTo>
                  <a:close/>
                  <a:moveTo>
                    <a:pt x="581544" y="146124"/>
                  </a:moveTo>
                  <a:cubicBezTo>
                    <a:pt x="578171" y="147049"/>
                    <a:pt x="575441" y="149511"/>
                    <a:pt x="574164" y="152766"/>
                  </a:cubicBezTo>
                  <a:cubicBezTo>
                    <a:pt x="571721" y="157283"/>
                    <a:pt x="568747" y="161495"/>
                    <a:pt x="565308" y="165312"/>
                  </a:cubicBezTo>
                  <a:cubicBezTo>
                    <a:pt x="564179" y="162213"/>
                    <a:pt x="564179" y="158817"/>
                    <a:pt x="565308" y="155718"/>
                  </a:cubicBezTo>
                  <a:cubicBezTo>
                    <a:pt x="566740" y="150628"/>
                    <a:pt x="570216" y="146356"/>
                    <a:pt x="574902" y="143910"/>
                  </a:cubicBezTo>
                  <a:lnTo>
                    <a:pt x="574902" y="143910"/>
                  </a:lnTo>
                  <a:lnTo>
                    <a:pt x="582282" y="143910"/>
                  </a:lnTo>
                  <a:close/>
                  <a:moveTo>
                    <a:pt x="540954" y="160146"/>
                  </a:moveTo>
                  <a:cubicBezTo>
                    <a:pt x="535936" y="163959"/>
                    <a:pt x="528998" y="163959"/>
                    <a:pt x="523980" y="160146"/>
                  </a:cubicBezTo>
                  <a:cubicBezTo>
                    <a:pt x="523980" y="160146"/>
                    <a:pt x="520290" y="154242"/>
                    <a:pt x="523980" y="152028"/>
                  </a:cubicBezTo>
                  <a:lnTo>
                    <a:pt x="523980" y="152028"/>
                  </a:lnTo>
                  <a:cubicBezTo>
                    <a:pt x="522010" y="154652"/>
                    <a:pt x="522010" y="158260"/>
                    <a:pt x="523980" y="160884"/>
                  </a:cubicBezTo>
                  <a:cubicBezTo>
                    <a:pt x="527094" y="161899"/>
                    <a:pt x="530460" y="161899"/>
                    <a:pt x="533574" y="160884"/>
                  </a:cubicBezTo>
                  <a:lnTo>
                    <a:pt x="539478" y="160884"/>
                  </a:lnTo>
                  <a:cubicBezTo>
                    <a:pt x="541729" y="167061"/>
                    <a:pt x="539626" y="173982"/>
                    <a:pt x="534312" y="177858"/>
                  </a:cubicBezTo>
                  <a:cubicBezTo>
                    <a:pt x="529021" y="180746"/>
                    <a:pt x="522629" y="180746"/>
                    <a:pt x="517338" y="177858"/>
                  </a:cubicBezTo>
                  <a:cubicBezTo>
                    <a:pt x="515493" y="175467"/>
                    <a:pt x="515493" y="172131"/>
                    <a:pt x="517338" y="169740"/>
                  </a:cubicBezTo>
                  <a:lnTo>
                    <a:pt x="517338" y="169740"/>
                  </a:lnTo>
                  <a:cubicBezTo>
                    <a:pt x="520688" y="159917"/>
                    <a:pt x="525146" y="150508"/>
                    <a:pt x="530622" y="141696"/>
                  </a:cubicBezTo>
                  <a:cubicBezTo>
                    <a:pt x="536998" y="140958"/>
                    <a:pt x="543434" y="140958"/>
                    <a:pt x="549810" y="141696"/>
                  </a:cubicBezTo>
                  <a:cubicBezTo>
                    <a:pt x="549943" y="148160"/>
                    <a:pt x="547249" y="154361"/>
                    <a:pt x="542430" y="158670"/>
                  </a:cubicBezTo>
                  <a:close/>
                  <a:moveTo>
                    <a:pt x="516600" y="179334"/>
                  </a:moveTo>
                  <a:cubicBezTo>
                    <a:pt x="519249" y="180093"/>
                    <a:pt x="522069" y="180093"/>
                    <a:pt x="524718" y="179334"/>
                  </a:cubicBezTo>
                  <a:cubicBezTo>
                    <a:pt x="527626" y="180084"/>
                    <a:pt x="530666" y="180084"/>
                    <a:pt x="533574" y="179334"/>
                  </a:cubicBezTo>
                  <a:lnTo>
                    <a:pt x="533574" y="179334"/>
                  </a:lnTo>
                  <a:cubicBezTo>
                    <a:pt x="533803" y="182035"/>
                    <a:pt x="533803" y="184751"/>
                    <a:pt x="533574" y="187452"/>
                  </a:cubicBezTo>
                  <a:lnTo>
                    <a:pt x="508482" y="187452"/>
                  </a:lnTo>
                  <a:cubicBezTo>
                    <a:pt x="507759" y="182806"/>
                    <a:pt x="507759" y="178076"/>
                    <a:pt x="508482" y="173430"/>
                  </a:cubicBezTo>
                  <a:cubicBezTo>
                    <a:pt x="510630" y="176553"/>
                    <a:pt x="514305" y="178253"/>
                    <a:pt x="518076" y="177858"/>
                  </a:cubicBezTo>
                  <a:close/>
                  <a:moveTo>
                    <a:pt x="535788" y="179334"/>
                  </a:moveTo>
                  <a:cubicBezTo>
                    <a:pt x="536319" y="177152"/>
                    <a:pt x="536319" y="174874"/>
                    <a:pt x="535788" y="172692"/>
                  </a:cubicBezTo>
                  <a:cubicBezTo>
                    <a:pt x="539057" y="176452"/>
                    <a:pt x="543463" y="179043"/>
                    <a:pt x="548334" y="180072"/>
                  </a:cubicBezTo>
                  <a:lnTo>
                    <a:pt x="548334" y="180072"/>
                  </a:lnTo>
                  <a:cubicBezTo>
                    <a:pt x="544666" y="182851"/>
                    <a:pt x="540349" y="184631"/>
                    <a:pt x="535788" y="185238"/>
                  </a:cubicBezTo>
                  <a:cubicBezTo>
                    <a:pt x="536976" y="182444"/>
                    <a:pt x="537478" y="179409"/>
                    <a:pt x="537264" y="176382"/>
                  </a:cubicBezTo>
                  <a:close/>
                  <a:moveTo>
                    <a:pt x="540216" y="171954"/>
                  </a:moveTo>
                  <a:lnTo>
                    <a:pt x="540216" y="171954"/>
                  </a:lnTo>
                  <a:cubicBezTo>
                    <a:pt x="541294" y="169100"/>
                    <a:pt x="541294" y="165952"/>
                    <a:pt x="540216" y="163098"/>
                  </a:cubicBezTo>
                  <a:lnTo>
                    <a:pt x="540216" y="163098"/>
                  </a:lnTo>
                  <a:cubicBezTo>
                    <a:pt x="542282" y="161654"/>
                    <a:pt x="543840" y="159584"/>
                    <a:pt x="544644" y="157194"/>
                  </a:cubicBezTo>
                  <a:cubicBezTo>
                    <a:pt x="545862" y="157453"/>
                    <a:pt x="547116" y="157453"/>
                    <a:pt x="548334" y="157194"/>
                  </a:cubicBezTo>
                  <a:lnTo>
                    <a:pt x="554976" y="157194"/>
                  </a:lnTo>
                  <a:lnTo>
                    <a:pt x="562356" y="157194"/>
                  </a:lnTo>
                  <a:cubicBezTo>
                    <a:pt x="561943" y="159637"/>
                    <a:pt x="561943" y="162131"/>
                    <a:pt x="562356" y="164574"/>
                  </a:cubicBezTo>
                  <a:lnTo>
                    <a:pt x="550548" y="177858"/>
                  </a:lnTo>
                  <a:cubicBezTo>
                    <a:pt x="546873" y="175728"/>
                    <a:pt x="543825" y="172676"/>
                    <a:pt x="541692" y="169002"/>
                  </a:cubicBezTo>
                  <a:close/>
                  <a:moveTo>
                    <a:pt x="563094" y="157194"/>
                  </a:moveTo>
                  <a:lnTo>
                    <a:pt x="563094" y="157194"/>
                  </a:lnTo>
                  <a:cubicBezTo>
                    <a:pt x="558600" y="159039"/>
                    <a:pt x="553566" y="159039"/>
                    <a:pt x="549072" y="157194"/>
                  </a:cubicBezTo>
                  <a:cubicBezTo>
                    <a:pt x="548408" y="155793"/>
                    <a:pt x="548408" y="154167"/>
                    <a:pt x="549072" y="152766"/>
                  </a:cubicBezTo>
                  <a:cubicBezTo>
                    <a:pt x="549825" y="149114"/>
                    <a:pt x="549825" y="145348"/>
                    <a:pt x="549072" y="141696"/>
                  </a:cubicBezTo>
                  <a:cubicBezTo>
                    <a:pt x="557419" y="140984"/>
                    <a:pt x="565817" y="140984"/>
                    <a:pt x="574164" y="141696"/>
                  </a:cubicBezTo>
                  <a:cubicBezTo>
                    <a:pt x="569249" y="144229"/>
                    <a:pt x="565729" y="148833"/>
                    <a:pt x="564570" y="154242"/>
                  </a:cubicBezTo>
                  <a:close/>
                  <a:moveTo>
                    <a:pt x="695934" y="182286"/>
                  </a:moveTo>
                  <a:cubicBezTo>
                    <a:pt x="695934" y="182286"/>
                    <a:pt x="692244" y="177858"/>
                    <a:pt x="689292" y="176382"/>
                  </a:cubicBezTo>
                  <a:cubicBezTo>
                    <a:pt x="686340" y="174906"/>
                    <a:pt x="684126" y="176382"/>
                    <a:pt x="684126" y="171954"/>
                  </a:cubicBezTo>
                  <a:lnTo>
                    <a:pt x="684126" y="166788"/>
                  </a:lnTo>
                  <a:cubicBezTo>
                    <a:pt x="686370" y="164668"/>
                    <a:pt x="687698" y="161754"/>
                    <a:pt x="687816" y="158670"/>
                  </a:cubicBezTo>
                  <a:cubicBezTo>
                    <a:pt x="687026" y="157039"/>
                    <a:pt x="687026" y="155135"/>
                    <a:pt x="687816" y="153504"/>
                  </a:cubicBezTo>
                  <a:cubicBezTo>
                    <a:pt x="690510" y="151752"/>
                    <a:pt x="693978" y="151752"/>
                    <a:pt x="696672" y="153504"/>
                  </a:cubicBezTo>
                  <a:cubicBezTo>
                    <a:pt x="690554" y="160469"/>
                    <a:pt x="690554" y="170893"/>
                    <a:pt x="696672" y="177858"/>
                  </a:cubicBezTo>
                  <a:lnTo>
                    <a:pt x="696672" y="177858"/>
                  </a:lnTo>
                  <a:lnTo>
                    <a:pt x="689292" y="177858"/>
                  </a:lnTo>
                  <a:close/>
                  <a:moveTo>
                    <a:pt x="695934" y="182286"/>
                  </a:moveTo>
                  <a:lnTo>
                    <a:pt x="695934" y="182286"/>
                  </a:lnTo>
                  <a:close/>
                  <a:moveTo>
                    <a:pt x="703314" y="182286"/>
                  </a:moveTo>
                  <a:cubicBezTo>
                    <a:pt x="697617" y="175445"/>
                    <a:pt x="697617" y="165511"/>
                    <a:pt x="703314" y="158670"/>
                  </a:cubicBezTo>
                  <a:lnTo>
                    <a:pt x="703314" y="158670"/>
                  </a:lnTo>
                  <a:lnTo>
                    <a:pt x="709956" y="166788"/>
                  </a:lnTo>
                  <a:cubicBezTo>
                    <a:pt x="708111" y="170508"/>
                    <a:pt x="708111" y="174876"/>
                    <a:pt x="709956" y="178596"/>
                  </a:cubicBezTo>
                  <a:lnTo>
                    <a:pt x="709956" y="178596"/>
                  </a:lnTo>
                  <a:close/>
                  <a:moveTo>
                    <a:pt x="711432" y="182286"/>
                  </a:moveTo>
                  <a:cubicBezTo>
                    <a:pt x="709993" y="178735"/>
                    <a:pt x="709993" y="174767"/>
                    <a:pt x="711432" y="171216"/>
                  </a:cubicBezTo>
                  <a:cubicBezTo>
                    <a:pt x="711432" y="171216"/>
                    <a:pt x="716598" y="174906"/>
                    <a:pt x="718074" y="171216"/>
                  </a:cubicBezTo>
                  <a:lnTo>
                    <a:pt x="718074" y="171216"/>
                  </a:lnTo>
                  <a:cubicBezTo>
                    <a:pt x="716104" y="173027"/>
                    <a:pt x="713860" y="174521"/>
                    <a:pt x="711432" y="175644"/>
                  </a:cubicBezTo>
                  <a:close/>
                  <a:moveTo>
                    <a:pt x="717336" y="166050"/>
                  </a:moveTo>
                  <a:lnTo>
                    <a:pt x="717336" y="166050"/>
                  </a:lnTo>
                  <a:close/>
                  <a:moveTo>
                    <a:pt x="717336" y="166050"/>
                  </a:moveTo>
                  <a:lnTo>
                    <a:pt x="717336" y="166050"/>
                  </a:lnTo>
                  <a:lnTo>
                    <a:pt x="717336" y="166050"/>
                  </a:lnTo>
                  <a:cubicBezTo>
                    <a:pt x="717336" y="166050"/>
                    <a:pt x="706266" y="158670"/>
                    <a:pt x="704052" y="154242"/>
                  </a:cubicBezTo>
                  <a:cubicBezTo>
                    <a:pt x="700856" y="152396"/>
                    <a:pt x="696916" y="152396"/>
                    <a:pt x="693720" y="154242"/>
                  </a:cubicBezTo>
                  <a:cubicBezTo>
                    <a:pt x="691041" y="154931"/>
                    <a:pt x="689203" y="157384"/>
                    <a:pt x="689292" y="160146"/>
                  </a:cubicBezTo>
                  <a:cubicBezTo>
                    <a:pt x="689351" y="163271"/>
                    <a:pt x="687993" y="166255"/>
                    <a:pt x="685602" y="168264"/>
                  </a:cubicBezTo>
                  <a:cubicBezTo>
                    <a:pt x="685358" y="169978"/>
                    <a:pt x="685358" y="171716"/>
                    <a:pt x="685602" y="173430"/>
                  </a:cubicBezTo>
                  <a:cubicBezTo>
                    <a:pt x="685602" y="173430"/>
                    <a:pt x="685602" y="177858"/>
                    <a:pt x="690768" y="178596"/>
                  </a:cubicBezTo>
                  <a:cubicBezTo>
                    <a:pt x="695934" y="179334"/>
                    <a:pt x="696672" y="178596"/>
                    <a:pt x="697410" y="183762"/>
                  </a:cubicBezTo>
                  <a:lnTo>
                    <a:pt x="697410" y="183762"/>
                  </a:lnTo>
                  <a:cubicBezTo>
                    <a:pt x="682185" y="184611"/>
                    <a:pt x="669071" y="173136"/>
                    <a:pt x="667890" y="157932"/>
                  </a:cubicBezTo>
                  <a:cubicBezTo>
                    <a:pt x="667890" y="147600"/>
                    <a:pt x="673056" y="135054"/>
                    <a:pt x="696672" y="135054"/>
                  </a:cubicBezTo>
                  <a:cubicBezTo>
                    <a:pt x="711653" y="133346"/>
                    <a:pt x="725188" y="144107"/>
                    <a:pt x="726893" y="159091"/>
                  </a:cubicBezTo>
                  <a:cubicBezTo>
                    <a:pt x="726908" y="159196"/>
                    <a:pt x="726923" y="159302"/>
                    <a:pt x="726930" y="159408"/>
                  </a:cubicBezTo>
                  <a:cubicBezTo>
                    <a:pt x="724465" y="162530"/>
                    <a:pt x="721122" y="164843"/>
                    <a:pt x="717336" y="166050"/>
                  </a:cubicBezTo>
                  <a:close/>
                  <a:moveTo>
                    <a:pt x="609588" y="66420"/>
                  </a:moveTo>
                  <a:cubicBezTo>
                    <a:pt x="603463" y="62587"/>
                    <a:pt x="596725" y="59840"/>
                    <a:pt x="589662" y="58302"/>
                  </a:cubicBezTo>
                  <a:cubicBezTo>
                    <a:pt x="584511" y="56976"/>
                    <a:pt x="579551" y="54991"/>
                    <a:pt x="574902" y="52398"/>
                  </a:cubicBezTo>
                  <a:lnTo>
                    <a:pt x="569736" y="48708"/>
                  </a:lnTo>
                  <a:cubicBezTo>
                    <a:pt x="577854" y="44280"/>
                    <a:pt x="592614" y="50184"/>
                    <a:pt x="609588" y="66420"/>
                  </a:cubicBezTo>
                  <a:close/>
                  <a:moveTo>
                    <a:pt x="751284" y="77490"/>
                  </a:moveTo>
                  <a:cubicBezTo>
                    <a:pt x="752406" y="75432"/>
                    <a:pt x="754243" y="73858"/>
                    <a:pt x="756450" y="73062"/>
                  </a:cubicBezTo>
                  <a:cubicBezTo>
                    <a:pt x="766782" y="73062"/>
                    <a:pt x="775638" y="77490"/>
                    <a:pt x="780066" y="90774"/>
                  </a:cubicBezTo>
                  <a:cubicBezTo>
                    <a:pt x="776775" y="86497"/>
                    <a:pt x="771321" y="84488"/>
                    <a:pt x="766044" y="85608"/>
                  </a:cubicBezTo>
                  <a:cubicBezTo>
                    <a:pt x="761380" y="87887"/>
                    <a:pt x="758922" y="93105"/>
                    <a:pt x="760140" y="98154"/>
                  </a:cubicBezTo>
                  <a:cubicBezTo>
                    <a:pt x="760140" y="90036"/>
                    <a:pt x="763830" y="87084"/>
                    <a:pt x="766782" y="86346"/>
                  </a:cubicBezTo>
                  <a:cubicBezTo>
                    <a:pt x="770546" y="84703"/>
                    <a:pt x="774826" y="84703"/>
                    <a:pt x="778590" y="86346"/>
                  </a:cubicBezTo>
                  <a:cubicBezTo>
                    <a:pt x="772686" y="86346"/>
                    <a:pt x="764568" y="86346"/>
                    <a:pt x="766782" y="98154"/>
                  </a:cubicBezTo>
                  <a:lnTo>
                    <a:pt x="762354" y="98154"/>
                  </a:lnTo>
                  <a:cubicBezTo>
                    <a:pt x="758096" y="94978"/>
                    <a:pt x="753365" y="92487"/>
                    <a:pt x="748332" y="90774"/>
                  </a:cubicBezTo>
                  <a:cubicBezTo>
                    <a:pt x="746443" y="86035"/>
                    <a:pt x="746443" y="80753"/>
                    <a:pt x="748332" y="76014"/>
                  </a:cubicBezTo>
                  <a:lnTo>
                    <a:pt x="748332" y="76014"/>
                  </a:lnTo>
                  <a:cubicBezTo>
                    <a:pt x="746059" y="80930"/>
                    <a:pt x="746059" y="86596"/>
                    <a:pt x="748332" y="91512"/>
                  </a:cubicBezTo>
                  <a:lnTo>
                    <a:pt x="744642" y="91512"/>
                  </a:lnTo>
                  <a:cubicBezTo>
                    <a:pt x="734546" y="91047"/>
                    <a:pt x="724908" y="87141"/>
                    <a:pt x="717336" y="80442"/>
                  </a:cubicBezTo>
                  <a:cubicBezTo>
                    <a:pt x="713698" y="77322"/>
                    <a:pt x="709742" y="74601"/>
                    <a:pt x="705528" y="72324"/>
                  </a:cubicBezTo>
                  <a:cubicBezTo>
                    <a:pt x="717845" y="64214"/>
                    <a:pt x="733801" y="64214"/>
                    <a:pt x="746118" y="72324"/>
                  </a:cubicBezTo>
                  <a:lnTo>
                    <a:pt x="746118" y="72324"/>
                  </a:lnTo>
                  <a:close/>
                  <a:moveTo>
                    <a:pt x="806634" y="101106"/>
                  </a:moveTo>
                  <a:lnTo>
                    <a:pt x="806634" y="101106"/>
                  </a:lnTo>
                  <a:cubicBezTo>
                    <a:pt x="795468" y="108568"/>
                    <a:pt x="780900" y="108568"/>
                    <a:pt x="769734" y="101106"/>
                  </a:cubicBezTo>
                  <a:cubicBezTo>
                    <a:pt x="772022" y="95555"/>
                    <a:pt x="777077" y="91626"/>
                    <a:pt x="783018" y="90774"/>
                  </a:cubicBezTo>
                  <a:lnTo>
                    <a:pt x="783018" y="90774"/>
                  </a:lnTo>
                  <a:cubicBezTo>
                    <a:pt x="792487" y="89981"/>
                    <a:pt x="801859" y="93192"/>
                    <a:pt x="808848" y="99630"/>
                  </a:cubicBezTo>
                  <a:close/>
                  <a:moveTo>
                    <a:pt x="643536" y="50184"/>
                  </a:moveTo>
                  <a:cubicBezTo>
                    <a:pt x="649211" y="55029"/>
                    <a:pt x="655396" y="59236"/>
                    <a:pt x="661986" y="62730"/>
                  </a:cubicBezTo>
                  <a:lnTo>
                    <a:pt x="672318" y="68634"/>
                  </a:lnTo>
                  <a:lnTo>
                    <a:pt x="677484" y="68634"/>
                  </a:lnTo>
                  <a:lnTo>
                    <a:pt x="665676" y="68634"/>
                  </a:lnTo>
                  <a:cubicBezTo>
                    <a:pt x="656864" y="58209"/>
                    <a:pt x="646687" y="49024"/>
                    <a:pt x="635418" y="41328"/>
                  </a:cubicBezTo>
                  <a:lnTo>
                    <a:pt x="635418" y="41328"/>
                  </a:lnTo>
                  <a:close/>
                  <a:moveTo>
                    <a:pt x="664938" y="73800"/>
                  </a:moveTo>
                  <a:cubicBezTo>
                    <a:pt x="660761" y="74156"/>
                    <a:pt x="656569" y="74156"/>
                    <a:pt x="652392" y="73800"/>
                  </a:cubicBezTo>
                  <a:lnTo>
                    <a:pt x="648702" y="69372"/>
                  </a:lnTo>
                  <a:cubicBezTo>
                    <a:pt x="647499" y="65922"/>
                    <a:pt x="645750" y="62684"/>
                    <a:pt x="643536" y="59778"/>
                  </a:cubicBezTo>
                  <a:lnTo>
                    <a:pt x="635418" y="53874"/>
                  </a:lnTo>
                  <a:cubicBezTo>
                    <a:pt x="635019" y="51926"/>
                    <a:pt x="635019" y="49918"/>
                    <a:pt x="635418" y="47970"/>
                  </a:cubicBezTo>
                  <a:lnTo>
                    <a:pt x="635418" y="47970"/>
                  </a:lnTo>
                  <a:cubicBezTo>
                    <a:pt x="646887" y="55120"/>
                    <a:pt x="657314" y="63812"/>
                    <a:pt x="666414" y="73800"/>
                  </a:cubicBezTo>
                  <a:close/>
                  <a:moveTo>
                    <a:pt x="768258" y="97416"/>
                  </a:moveTo>
                  <a:lnTo>
                    <a:pt x="768258" y="102582"/>
                  </a:lnTo>
                  <a:lnTo>
                    <a:pt x="768258" y="102582"/>
                  </a:lnTo>
                  <a:close/>
                  <a:moveTo>
                    <a:pt x="704790" y="72324"/>
                  </a:moveTo>
                  <a:cubicBezTo>
                    <a:pt x="696517" y="68920"/>
                    <a:pt x="687233" y="68920"/>
                    <a:pt x="678960" y="72324"/>
                  </a:cubicBezTo>
                  <a:lnTo>
                    <a:pt x="678960" y="72324"/>
                  </a:lnTo>
                  <a:lnTo>
                    <a:pt x="673056" y="72324"/>
                  </a:lnTo>
                  <a:lnTo>
                    <a:pt x="661986" y="66420"/>
                  </a:lnTo>
                  <a:cubicBezTo>
                    <a:pt x="655248" y="61437"/>
                    <a:pt x="649064" y="55746"/>
                    <a:pt x="643536" y="49446"/>
                  </a:cubicBezTo>
                  <a:lnTo>
                    <a:pt x="643536" y="44280"/>
                  </a:lnTo>
                  <a:cubicBezTo>
                    <a:pt x="647669" y="43358"/>
                    <a:pt x="651949" y="43358"/>
                    <a:pt x="656082" y="44280"/>
                  </a:cubicBezTo>
                  <a:lnTo>
                    <a:pt x="656082" y="44280"/>
                  </a:lnTo>
                  <a:cubicBezTo>
                    <a:pt x="656082" y="44280"/>
                    <a:pt x="656082" y="44280"/>
                    <a:pt x="656082" y="44280"/>
                  </a:cubicBezTo>
                  <a:cubicBezTo>
                    <a:pt x="660599" y="46370"/>
                    <a:pt x="664621" y="49388"/>
                    <a:pt x="667890" y="53136"/>
                  </a:cubicBezTo>
                  <a:cubicBezTo>
                    <a:pt x="672835" y="57134"/>
                    <a:pt x="678650" y="59915"/>
                    <a:pt x="684864" y="61254"/>
                  </a:cubicBezTo>
                  <a:cubicBezTo>
                    <a:pt x="695358" y="62881"/>
                    <a:pt x="704849" y="68418"/>
                    <a:pt x="711432" y="76752"/>
                  </a:cubicBezTo>
                  <a:close/>
                  <a:moveTo>
                    <a:pt x="630990" y="54612"/>
                  </a:moveTo>
                  <a:lnTo>
                    <a:pt x="638370" y="59778"/>
                  </a:lnTo>
                  <a:cubicBezTo>
                    <a:pt x="642119" y="62138"/>
                    <a:pt x="645174" y="65449"/>
                    <a:pt x="647226" y="69372"/>
                  </a:cubicBezTo>
                  <a:lnTo>
                    <a:pt x="647226" y="73800"/>
                  </a:lnTo>
                  <a:lnTo>
                    <a:pt x="629514" y="73800"/>
                  </a:lnTo>
                  <a:cubicBezTo>
                    <a:pt x="629551" y="67231"/>
                    <a:pt x="630798" y="60725"/>
                    <a:pt x="633204" y="54612"/>
                  </a:cubicBezTo>
                  <a:close/>
                  <a:moveTo>
                    <a:pt x="599994" y="88560"/>
                  </a:moveTo>
                  <a:cubicBezTo>
                    <a:pt x="597374" y="87601"/>
                    <a:pt x="594496" y="87601"/>
                    <a:pt x="591876" y="88560"/>
                  </a:cubicBezTo>
                  <a:cubicBezTo>
                    <a:pt x="583758" y="83394"/>
                    <a:pt x="576378" y="76752"/>
                    <a:pt x="576378" y="70848"/>
                  </a:cubicBezTo>
                  <a:cubicBezTo>
                    <a:pt x="586075" y="74986"/>
                    <a:pt x="594858" y="81006"/>
                    <a:pt x="602208" y="88560"/>
                  </a:cubicBezTo>
                  <a:close/>
                  <a:moveTo>
                    <a:pt x="599994" y="88560"/>
                  </a:moveTo>
                  <a:cubicBezTo>
                    <a:pt x="592297" y="82779"/>
                    <a:pt x="583861" y="78062"/>
                    <a:pt x="574902" y="74538"/>
                  </a:cubicBezTo>
                  <a:cubicBezTo>
                    <a:pt x="585271" y="77702"/>
                    <a:pt x="595389" y="81649"/>
                    <a:pt x="605160" y="86346"/>
                  </a:cubicBezTo>
                  <a:lnTo>
                    <a:pt x="598518" y="92250"/>
                  </a:lnTo>
                  <a:close/>
                  <a:moveTo>
                    <a:pt x="578592" y="70110"/>
                  </a:moveTo>
                  <a:cubicBezTo>
                    <a:pt x="580998" y="68304"/>
                    <a:pt x="583765" y="67044"/>
                    <a:pt x="586710" y="66420"/>
                  </a:cubicBezTo>
                  <a:cubicBezTo>
                    <a:pt x="595573" y="69060"/>
                    <a:pt x="603337" y="74497"/>
                    <a:pt x="608850" y="81918"/>
                  </a:cubicBezTo>
                  <a:lnTo>
                    <a:pt x="608850" y="81918"/>
                  </a:lnTo>
                  <a:close/>
                  <a:moveTo>
                    <a:pt x="799992" y="143910"/>
                  </a:moveTo>
                  <a:cubicBezTo>
                    <a:pt x="799992" y="143910"/>
                    <a:pt x="799992" y="138744"/>
                    <a:pt x="799992" y="132840"/>
                  </a:cubicBezTo>
                  <a:cubicBezTo>
                    <a:pt x="799564" y="130399"/>
                    <a:pt x="799564" y="127901"/>
                    <a:pt x="799992" y="125460"/>
                  </a:cubicBezTo>
                  <a:cubicBezTo>
                    <a:pt x="805896" y="125460"/>
                    <a:pt x="808110" y="129888"/>
                    <a:pt x="807372" y="134316"/>
                  </a:cubicBezTo>
                  <a:cubicBezTo>
                    <a:pt x="806634" y="138744"/>
                    <a:pt x="802206" y="143910"/>
                    <a:pt x="794826" y="143910"/>
                  </a:cubicBezTo>
                  <a:close/>
                  <a:moveTo>
                    <a:pt x="845010" y="111438"/>
                  </a:moveTo>
                  <a:lnTo>
                    <a:pt x="845010" y="111438"/>
                  </a:lnTo>
                  <a:close/>
                  <a:moveTo>
                    <a:pt x="590400" y="27306"/>
                  </a:moveTo>
                  <a:cubicBezTo>
                    <a:pt x="611448" y="21784"/>
                    <a:pt x="633868" y="25834"/>
                    <a:pt x="651654" y="38376"/>
                  </a:cubicBezTo>
                  <a:cubicBezTo>
                    <a:pt x="649196" y="36657"/>
                    <a:pt x="646444" y="35406"/>
                    <a:pt x="643536" y="34686"/>
                  </a:cubicBezTo>
                  <a:cubicBezTo>
                    <a:pt x="640385" y="33904"/>
                    <a:pt x="637093" y="33904"/>
                    <a:pt x="633942" y="34686"/>
                  </a:cubicBezTo>
                  <a:cubicBezTo>
                    <a:pt x="622857" y="27071"/>
                    <a:pt x="609750" y="22958"/>
                    <a:pt x="596304" y="22878"/>
                  </a:cubicBezTo>
                  <a:close/>
                  <a:moveTo>
                    <a:pt x="602946" y="37638"/>
                  </a:moveTo>
                  <a:lnTo>
                    <a:pt x="602946" y="37638"/>
                  </a:lnTo>
                  <a:cubicBezTo>
                    <a:pt x="611315" y="35369"/>
                    <a:pt x="620267" y="36996"/>
                    <a:pt x="627300" y="42066"/>
                  </a:cubicBezTo>
                  <a:cubicBezTo>
                    <a:pt x="627300" y="42066"/>
                    <a:pt x="627300" y="42066"/>
                    <a:pt x="627300" y="46494"/>
                  </a:cubicBezTo>
                  <a:lnTo>
                    <a:pt x="618444" y="40590"/>
                  </a:lnTo>
                  <a:lnTo>
                    <a:pt x="614754" y="40590"/>
                  </a:lnTo>
                  <a:lnTo>
                    <a:pt x="614754" y="40590"/>
                  </a:lnTo>
                  <a:lnTo>
                    <a:pt x="606636" y="40590"/>
                  </a:lnTo>
                  <a:close/>
                  <a:moveTo>
                    <a:pt x="529146" y="56088"/>
                  </a:moveTo>
                  <a:cubicBezTo>
                    <a:pt x="529146" y="47232"/>
                    <a:pt x="541692" y="46494"/>
                    <a:pt x="547596" y="46494"/>
                  </a:cubicBezTo>
                  <a:lnTo>
                    <a:pt x="560880" y="46494"/>
                  </a:lnTo>
                  <a:cubicBezTo>
                    <a:pt x="560880" y="46494"/>
                    <a:pt x="560880" y="46494"/>
                    <a:pt x="560880" y="50184"/>
                  </a:cubicBezTo>
                  <a:lnTo>
                    <a:pt x="560880" y="50184"/>
                  </a:lnTo>
                  <a:cubicBezTo>
                    <a:pt x="566046" y="34686"/>
                    <a:pt x="592614" y="37638"/>
                    <a:pt x="617706" y="50184"/>
                  </a:cubicBezTo>
                  <a:lnTo>
                    <a:pt x="622134" y="50184"/>
                  </a:lnTo>
                  <a:lnTo>
                    <a:pt x="622134" y="50184"/>
                  </a:lnTo>
                  <a:cubicBezTo>
                    <a:pt x="622134" y="30258"/>
                    <a:pt x="636156" y="28044"/>
                    <a:pt x="641322" y="28044"/>
                  </a:cubicBezTo>
                  <a:cubicBezTo>
                    <a:pt x="646097" y="28143"/>
                    <a:pt x="650724" y="29687"/>
                    <a:pt x="654606" y="32472"/>
                  </a:cubicBezTo>
                  <a:lnTo>
                    <a:pt x="654606" y="32472"/>
                  </a:lnTo>
                  <a:cubicBezTo>
                    <a:pt x="648193" y="31686"/>
                    <a:pt x="641809" y="34183"/>
                    <a:pt x="637632" y="39114"/>
                  </a:cubicBezTo>
                  <a:cubicBezTo>
                    <a:pt x="634082" y="46067"/>
                    <a:pt x="634082" y="54301"/>
                    <a:pt x="637632" y="61254"/>
                  </a:cubicBezTo>
                  <a:lnTo>
                    <a:pt x="637632" y="61254"/>
                  </a:lnTo>
                  <a:cubicBezTo>
                    <a:pt x="632473" y="61138"/>
                    <a:pt x="627374" y="62413"/>
                    <a:pt x="622872" y="64944"/>
                  </a:cubicBezTo>
                  <a:cubicBezTo>
                    <a:pt x="611942" y="49631"/>
                    <a:pt x="595573" y="39072"/>
                    <a:pt x="577116" y="35424"/>
                  </a:cubicBezTo>
                  <a:cubicBezTo>
                    <a:pt x="572186" y="35042"/>
                    <a:pt x="567419" y="37285"/>
                    <a:pt x="564570" y="41328"/>
                  </a:cubicBezTo>
                  <a:cubicBezTo>
                    <a:pt x="566002" y="40822"/>
                    <a:pt x="567566" y="40822"/>
                    <a:pt x="568998" y="41328"/>
                  </a:cubicBezTo>
                  <a:lnTo>
                    <a:pt x="577116" y="41328"/>
                  </a:lnTo>
                  <a:cubicBezTo>
                    <a:pt x="582016" y="43936"/>
                    <a:pt x="587219" y="45919"/>
                    <a:pt x="592614" y="47232"/>
                  </a:cubicBezTo>
                  <a:cubicBezTo>
                    <a:pt x="600931" y="48878"/>
                    <a:pt x="608761" y="52414"/>
                    <a:pt x="615492" y="57564"/>
                  </a:cubicBezTo>
                  <a:lnTo>
                    <a:pt x="622134" y="64206"/>
                  </a:lnTo>
                  <a:lnTo>
                    <a:pt x="616230" y="68634"/>
                  </a:lnTo>
                  <a:cubicBezTo>
                    <a:pt x="610289" y="61990"/>
                    <a:pt x="602990" y="56704"/>
                    <a:pt x="594828" y="53136"/>
                  </a:cubicBezTo>
                  <a:lnTo>
                    <a:pt x="601470" y="53136"/>
                  </a:lnTo>
                  <a:cubicBezTo>
                    <a:pt x="594444" y="49915"/>
                    <a:pt x="586356" y="49915"/>
                    <a:pt x="579330" y="53136"/>
                  </a:cubicBezTo>
                  <a:lnTo>
                    <a:pt x="579330" y="53136"/>
                  </a:lnTo>
                  <a:cubicBezTo>
                    <a:pt x="570673" y="49380"/>
                    <a:pt x="561441" y="47133"/>
                    <a:pt x="552024" y="46494"/>
                  </a:cubicBezTo>
                  <a:cubicBezTo>
                    <a:pt x="547633" y="45722"/>
                    <a:pt x="543131" y="45722"/>
                    <a:pt x="538740" y="46494"/>
                  </a:cubicBezTo>
                  <a:lnTo>
                    <a:pt x="538740" y="46494"/>
                  </a:lnTo>
                  <a:close/>
                  <a:moveTo>
                    <a:pt x="542430" y="70110"/>
                  </a:moveTo>
                  <a:cubicBezTo>
                    <a:pt x="546216" y="66564"/>
                    <a:pt x="551271" y="64700"/>
                    <a:pt x="556452" y="64944"/>
                  </a:cubicBezTo>
                  <a:lnTo>
                    <a:pt x="566046" y="64944"/>
                  </a:lnTo>
                  <a:cubicBezTo>
                    <a:pt x="561884" y="64338"/>
                    <a:pt x="557662" y="64338"/>
                    <a:pt x="553500" y="64944"/>
                  </a:cubicBezTo>
                  <a:cubicBezTo>
                    <a:pt x="550858" y="64097"/>
                    <a:pt x="548024" y="64097"/>
                    <a:pt x="545382" y="64944"/>
                  </a:cubicBezTo>
                  <a:lnTo>
                    <a:pt x="545382" y="64944"/>
                  </a:lnTo>
                  <a:close/>
                  <a:moveTo>
                    <a:pt x="485604" y="107010"/>
                  </a:moveTo>
                  <a:cubicBezTo>
                    <a:pt x="483582" y="102555"/>
                    <a:pt x="483582" y="97443"/>
                    <a:pt x="485604" y="92988"/>
                  </a:cubicBezTo>
                  <a:cubicBezTo>
                    <a:pt x="492246" y="76752"/>
                    <a:pt x="521766" y="73800"/>
                    <a:pt x="559404" y="85608"/>
                  </a:cubicBezTo>
                  <a:lnTo>
                    <a:pt x="563832" y="85608"/>
                  </a:lnTo>
                  <a:lnTo>
                    <a:pt x="563832" y="85608"/>
                  </a:lnTo>
                  <a:cubicBezTo>
                    <a:pt x="563212" y="78686"/>
                    <a:pt x="565338" y="71798"/>
                    <a:pt x="569736" y="66420"/>
                  </a:cubicBezTo>
                  <a:cubicBezTo>
                    <a:pt x="578902" y="60321"/>
                    <a:pt x="590828" y="60321"/>
                    <a:pt x="599994" y="66420"/>
                  </a:cubicBezTo>
                  <a:cubicBezTo>
                    <a:pt x="586710" y="66420"/>
                    <a:pt x="580068" y="71586"/>
                    <a:pt x="579330" y="76752"/>
                  </a:cubicBezTo>
                  <a:cubicBezTo>
                    <a:pt x="578592" y="81918"/>
                    <a:pt x="586710" y="90036"/>
                    <a:pt x="594828" y="95940"/>
                  </a:cubicBezTo>
                  <a:lnTo>
                    <a:pt x="594828" y="100368"/>
                  </a:lnTo>
                  <a:cubicBezTo>
                    <a:pt x="594828" y="100368"/>
                    <a:pt x="594828" y="106272"/>
                    <a:pt x="603684" y="107748"/>
                  </a:cubicBezTo>
                  <a:lnTo>
                    <a:pt x="612540" y="107748"/>
                  </a:lnTo>
                  <a:lnTo>
                    <a:pt x="587448" y="107748"/>
                  </a:lnTo>
                  <a:cubicBezTo>
                    <a:pt x="564526" y="95871"/>
                    <a:pt x="539404" y="88837"/>
                    <a:pt x="513648" y="87084"/>
                  </a:cubicBezTo>
                  <a:cubicBezTo>
                    <a:pt x="507729" y="86177"/>
                    <a:pt x="501722" y="88088"/>
                    <a:pt x="497412" y="92250"/>
                  </a:cubicBezTo>
                  <a:cubicBezTo>
                    <a:pt x="497412" y="92250"/>
                    <a:pt x="497412" y="98154"/>
                    <a:pt x="497412" y="100368"/>
                  </a:cubicBezTo>
                  <a:cubicBezTo>
                    <a:pt x="500025" y="104291"/>
                    <a:pt x="504519" y="106538"/>
                    <a:pt x="509220" y="106272"/>
                  </a:cubicBezTo>
                  <a:lnTo>
                    <a:pt x="509220" y="106272"/>
                  </a:lnTo>
                  <a:cubicBezTo>
                    <a:pt x="505530" y="116604"/>
                    <a:pt x="495936" y="114390"/>
                    <a:pt x="487080" y="108486"/>
                  </a:cubicBezTo>
                  <a:close/>
                  <a:moveTo>
                    <a:pt x="527670" y="97416"/>
                  </a:moveTo>
                  <a:lnTo>
                    <a:pt x="527670" y="97416"/>
                  </a:lnTo>
                  <a:cubicBezTo>
                    <a:pt x="527670" y="108486"/>
                    <a:pt x="542430" y="109224"/>
                    <a:pt x="554238" y="109224"/>
                  </a:cubicBezTo>
                  <a:cubicBezTo>
                    <a:pt x="561072" y="108040"/>
                    <a:pt x="568068" y="108040"/>
                    <a:pt x="574902" y="109224"/>
                  </a:cubicBezTo>
                  <a:lnTo>
                    <a:pt x="569736" y="118818"/>
                  </a:lnTo>
                  <a:lnTo>
                    <a:pt x="566046" y="118818"/>
                  </a:lnTo>
                  <a:cubicBezTo>
                    <a:pt x="552024" y="118818"/>
                    <a:pt x="538740" y="118818"/>
                    <a:pt x="533574" y="111438"/>
                  </a:cubicBezTo>
                  <a:cubicBezTo>
                    <a:pt x="532113" y="108406"/>
                    <a:pt x="532113" y="104876"/>
                    <a:pt x="533574" y="101844"/>
                  </a:cubicBezTo>
                  <a:close/>
                  <a:moveTo>
                    <a:pt x="532836" y="115128"/>
                  </a:moveTo>
                  <a:cubicBezTo>
                    <a:pt x="542238" y="118729"/>
                    <a:pt x="552312" y="120239"/>
                    <a:pt x="562356" y="119556"/>
                  </a:cubicBezTo>
                  <a:lnTo>
                    <a:pt x="562356" y="119556"/>
                  </a:lnTo>
                  <a:cubicBezTo>
                    <a:pt x="560002" y="121506"/>
                    <a:pt x="558216" y="124056"/>
                    <a:pt x="557190" y="126936"/>
                  </a:cubicBezTo>
                  <a:cubicBezTo>
                    <a:pt x="548179" y="125107"/>
                    <a:pt x="538895" y="125107"/>
                    <a:pt x="529884" y="126936"/>
                  </a:cubicBezTo>
                  <a:cubicBezTo>
                    <a:pt x="522548" y="128050"/>
                    <a:pt x="515080" y="128050"/>
                    <a:pt x="507744" y="126936"/>
                  </a:cubicBezTo>
                  <a:lnTo>
                    <a:pt x="490032" y="126936"/>
                  </a:lnTo>
                  <a:cubicBezTo>
                    <a:pt x="502600" y="117199"/>
                    <a:pt x="518563" y="112941"/>
                    <a:pt x="534312" y="115128"/>
                  </a:cubicBezTo>
                  <a:close/>
                  <a:moveTo>
                    <a:pt x="515862" y="293724"/>
                  </a:moveTo>
                  <a:cubicBezTo>
                    <a:pt x="515862" y="287820"/>
                    <a:pt x="525456" y="287820"/>
                    <a:pt x="531360" y="288558"/>
                  </a:cubicBezTo>
                  <a:cubicBezTo>
                    <a:pt x="537264" y="289296"/>
                    <a:pt x="541692" y="288558"/>
                    <a:pt x="544644" y="284130"/>
                  </a:cubicBezTo>
                  <a:cubicBezTo>
                    <a:pt x="546799" y="278481"/>
                    <a:pt x="551921" y="274499"/>
                    <a:pt x="557928" y="273798"/>
                  </a:cubicBezTo>
                  <a:lnTo>
                    <a:pt x="557928" y="273798"/>
                  </a:lnTo>
                  <a:lnTo>
                    <a:pt x="562356" y="281916"/>
                  </a:lnTo>
                  <a:lnTo>
                    <a:pt x="562356" y="281916"/>
                  </a:lnTo>
                  <a:lnTo>
                    <a:pt x="562356" y="287820"/>
                  </a:lnTo>
                  <a:cubicBezTo>
                    <a:pt x="557367" y="291306"/>
                    <a:pt x="553522" y="296183"/>
                    <a:pt x="551286" y="301842"/>
                  </a:cubicBezTo>
                  <a:lnTo>
                    <a:pt x="543168" y="301842"/>
                  </a:lnTo>
                  <a:cubicBezTo>
                    <a:pt x="538253" y="301863"/>
                    <a:pt x="533419" y="300590"/>
                    <a:pt x="529146" y="298152"/>
                  </a:cubicBezTo>
                  <a:lnTo>
                    <a:pt x="529146" y="298152"/>
                  </a:lnTo>
                  <a:cubicBezTo>
                    <a:pt x="525124" y="294895"/>
                    <a:pt x="520261" y="292848"/>
                    <a:pt x="515124" y="292248"/>
                  </a:cubicBezTo>
                  <a:close/>
                  <a:moveTo>
                    <a:pt x="528408" y="314388"/>
                  </a:moveTo>
                  <a:cubicBezTo>
                    <a:pt x="534349" y="320961"/>
                    <a:pt x="543397" y="323788"/>
                    <a:pt x="552024" y="321768"/>
                  </a:cubicBezTo>
                  <a:lnTo>
                    <a:pt x="561618" y="321768"/>
                  </a:lnTo>
                  <a:cubicBezTo>
                    <a:pt x="563589" y="325120"/>
                    <a:pt x="566386" y="327914"/>
                    <a:pt x="569736" y="329886"/>
                  </a:cubicBezTo>
                  <a:cubicBezTo>
                    <a:pt x="565249" y="335335"/>
                    <a:pt x="558290" y="338118"/>
                    <a:pt x="551286" y="337266"/>
                  </a:cubicBezTo>
                  <a:lnTo>
                    <a:pt x="547596" y="337266"/>
                  </a:lnTo>
                  <a:cubicBezTo>
                    <a:pt x="547596" y="337266"/>
                    <a:pt x="547596" y="337266"/>
                    <a:pt x="547596" y="337266"/>
                  </a:cubicBezTo>
                  <a:cubicBezTo>
                    <a:pt x="547102" y="333679"/>
                    <a:pt x="544467" y="330757"/>
                    <a:pt x="540954" y="329886"/>
                  </a:cubicBezTo>
                  <a:cubicBezTo>
                    <a:pt x="536651" y="328930"/>
                    <a:pt x="532925" y="326267"/>
                    <a:pt x="530622" y="322506"/>
                  </a:cubicBezTo>
                  <a:cubicBezTo>
                    <a:pt x="530275" y="321050"/>
                    <a:pt x="530275" y="319534"/>
                    <a:pt x="530622" y="318078"/>
                  </a:cubicBezTo>
                  <a:lnTo>
                    <a:pt x="530622" y="318078"/>
                  </a:lnTo>
                  <a:close/>
                  <a:moveTo>
                    <a:pt x="444276" y="267156"/>
                  </a:moveTo>
                  <a:cubicBezTo>
                    <a:pt x="444276" y="271584"/>
                    <a:pt x="450918" y="276012"/>
                    <a:pt x="456822" y="278226"/>
                  </a:cubicBezTo>
                  <a:cubicBezTo>
                    <a:pt x="462726" y="280440"/>
                    <a:pt x="456822" y="278226"/>
                    <a:pt x="461250" y="285606"/>
                  </a:cubicBezTo>
                  <a:cubicBezTo>
                    <a:pt x="462062" y="290745"/>
                    <a:pt x="465014" y="295302"/>
                    <a:pt x="469368" y="298152"/>
                  </a:cubicBezTo>
                  <a:cubicBezTo>
                    <a:pt x="472541" y="299605"/>
                    <a:pt x="474563" y="302783"/>
                    <a:pt x="474534" y="306270"/>
                  </a:cubicBezTo>
                  <a:cubicBezTo>
                    <a:pt x="475589" y="308097"/>
                    <a:pt x="475589" y="310347"/>
                    <a:pt x="474534" y="312174"/>
                  </a:cubicBezTo>
                  <a:lnTo>
                    <a:pt x="450180" y="304794"/>
                  </a:lnTo>
                  <a:cubicBezTo>
                    <a:pt x="451626" y="302018"/>
                    <a:pt x="451626" y="298714"/>
                    <a:pt x="450180" y="295938"/>
                  </a:cubicBezTo>
                  <a:lnTo>
                    <a:pt x="450180" y="295938"/>
                  </a:lnTo>
                  <a:lnTo>
                    <a:pt x="450180" y="295938"/>
                  </a:lnTo>
                  <a:cubicBezTo>
                    <a:pt x="450180" y="290772"/>
                    <a:pt x="450180" y="286344"/>
                    <a:pt x="450180" y="284130"/>
                  </a:cubicBezTo>
                  <a:cubicBezTo>
                    <a:pt x="446741" y="281194"/>
                    <a:pt x="444837" y="276842"/>
                    <a:pt x="445014" y="272322"/>
                  </a:cubicBezTo>
                  <a:cubicBezTo>
                    <a:pt x="445014" y="272322"/>
                    <a:pt x="445014" y="272322"/>
                    <a:pt x="445014" y="268632"/>
                  </a:cubicBezTo>
                  <a:close/>
                  <a:moveTo>
                    <a:pt x="353502" y="262728"/>
                  </a:moveTo>
                  <a:lnTo>
                    <a:pt x="353502" y="262728"/>
                  </a:lnTo>
                  <a:cubicBezTo>
                    <a:pt x="353502" y="269370"/>
                    <a:pt x="363834" y="270846"/>
                    <a:pt x="371214" y="271584"/>
                  </a:cubicBezTo>
                  <a:lnTo>
                    <a:pt x="375642" y="271584"/>
                  </a:lnTo>
                  <a:cubicBezTo>
                    <a:pt x="381854" y="272740"/>
                    <a:pt x="387098" y="276881"/>
                    <a:pt x="389664" y="282654"/>
                  </a:cubicBezTo>
                  <a:cubicBezTo>
                    <a:pt x="388556" y="285247"/>
                    <a:pt x="388556" y="288179"/>
                    <a:pt x="389664" y="290772"/>
                  </a:cubicBezTo>
                  <a:lnTo>
                    <a:pt x="371214" y="290772"/>
                  </a:lnTo>
                  <a:cubicBezTo>
                    <a:pt x="368632" y="287972"/>
                    <a:pt x="367300" y="284242"/>
                    <a:pt x="367524" y="280440"/>
                  </a:cubicBezTo>
                  <a:cubicBezTo>
                    <a:pt x="367524" y="280440"/>
                    <a:pt x="367524" y="273798"/>
                    <a:pt x="367524" y="271584"/>
                  </a:cubicBezTo>
                  <a:cubicBezTo>
                    <a:pt x="367524" y="269370"/>
                    <a:pt x="357930" y="265680"/>
                    <a:pt x="357192" y="260514"/>
                  </a:cubicBezTo>
                  <a:cubicBezTo>
                    <a:pt x="356454" y="255348"/>
                    <a:pt x="352764" y="264204"/>
                    <a:pt x="353502" y="262728"/>
                  </a:cubicBezTo>
                  <a:close/>
                  <a:moveTo>
                    <a:pt x="286344" y="336528"/>
                  </a:moveTo>
                  <a:lnTo>
                    <a:pt x="286344" y="336528"/>
                  </a:lnTo>
                  <a:cubicBezTo>
                    <a:pt x="281628" y="336141"/>
                    <a:pt x="277316" y="333715"/>
                    <a:pt x="274536" y="329886"/>
                  </a:cubicBezTo>
                  <a:cubicBezTo>
                    <a:pt x="271002" y="328368"/>
                    <a:pt x="267000" y="328368"/>
                    <a:pt x="263466" y="329886"/>
                  </a:cubicBezTo>
                  <a:lnTo>
                    <a:pt x="263466" y="329886"/>
                  </a:lnTo>
                  <a:cubicBezTo>
                    <a:pt x="264942" y="329886"/>
                    <a:pt x="267894" y="329886"/>
                    <a:pt x="274536" y="329886"/>
                  </a:cubicBezTo>
                  <a:cubicBezTo>
                    <a:pt x="280625" y="328569"/>
                    <a:pt x="286394" y="326062"/>
                    <a:pt x="291510" y="322506"/>
                  </a:cubicBezTo>
                  <a:cubicBezTo>
                    <a:pt x="294877" y="321479"/>
                    <a:pt x="298475" y="321479"/>
                    <a:pt x="301842" y="322506"/>
                  </a:cubicBezTo>
                  <a:cubicBezTo>
                    <a:pt x="308852" y="323164"/>
                    <a:pt x="315395" y="326304"/>
                    <a:pt x="320292" y="331362"/>
                  </a:cubicBezTo>
                  <a:cubicBezTo>
                    <a:pt x="315987" y="335516"/>
                    <a:pt x="312264" y="340233"/>
                    <a:pt x="309222" y="345384"/>
                  </a:cubicBezTo>
                  <a:lnTo>
                    <a:pt x="309222" y="345384"/>
                  </a:lnTo>
                  <a:cubicBezTo>
                    <a:pt x="304448" y="345285"/>
                    <a:pt x="299817" y="343741"/>
                    <a:pt x="295938" y="340956"/>
                  </a:cubicBezTo>
                  <a:lnTo>
                    <a:pt x="292248" y="340956"/>
                  </a:lnTo>
                  <a:close/>
                  <a:moveTo>
                    <a:pt x="286344" y="363834"/>
                  </a:moveTo>
                  <a:lnTo>
                    <a:pt x="286344" y="363834"/>
                  </a:lnTo>
                  <a:cubicBezTo>
                    <a:pt x="287776" y="364340"/>
                    <a:pt x="289340" y="364340"/>
                    <a:pt x="290772" y="363834"/>
                  </a:cubicBezTo>
                  <a:lnTo>
                    <a:pt x="290772" y="368262"/>
                  </a:lnTo>
                  <a:lnTo>
                    <a:pt x="290772" y="368262"/>
                  </a:lnTo>
                  <a:cubicBezTo>
                    <a:pt x="288120" y="374498"/>
                    <a:pt x="285901" y="380909"/>
                    <a:pt x="284130" y="387450"/>
                  </a:cubicBezTo>
                  <a:lnTo>
                    <a:pt x="284130" y="387450"/>
                  </a:lnTo>
                  <a:lnTo>
                    <a:pt x="284130" y="395568"/>
                  </a:lnTo>
                  <a:cubicBezTo>
                    <a:pt x="282441" y="396040"/>
                    <a:pt x="280653" y="396040"/>
                    <a:pt x="278964" y="395568"/>
                  </a:cubicBezTo>
                  <a:cubicBezTo>
                    <a:pt x="274487" y="389400"/>
                    <a:pt x="272873" y="381605"/>
                    <a:pt x="274536" y="374166"/>
                  </a:cubicBezTo>
                  <a:cubicBezTo>
                    <a:pt x="275782" y="367137"/>
                    <a:pt x="281472" y="361746"/>
                    <a:pt x="288558" y="360882"/>
                  </a:cubicBezTo>
                  <a:close/>
                  <a:moveTo>
                    <a:pt x="221400" y="418446"/>
                  </a:moveTo>
                  <a:cubicBezTo>
                    <a:pt x="234544" y="419969"/>
                    <a:pt x="247497" y="414337"/>
                    <a:pt x="255348" y="403686"/>
                  </a:cubicBezTo>
                  <a:cubicBezTo>
                    <a:pt x="260938" y="398569"/>
                    <a:pt x="267450" y="394562"/>
                    <a:pt x="274536" y="391878"/>
                  </a:cubicBezTo>
                  <a:lnTo>
                    <a:pt x="274536" y="391878"/>
                  </a:lnTo>
                  <a:cubicBezTo>
                    <a:pt x="276479" y="392321"/>
                    <a:pt x="278497" y="392321"/>
                    <a:pt x="280440" y="391878"/>
                  </a:cubicBezTo>
                  <a:lnTo>
                    <a:pt x="280440" y="401472"/>
                  </a:lnTo>
                  <a:lnTo>
                    <a:pt x="280440" y="401472"/>
                  </a:lnTo>
                  <a:cubicBezTo>
                    <a:pt x="280440" y="401472"/>
                    <a:pt x="280440" y="401472"/>
                    <a:pt x="280440" y="405162"/>
                  </a:cubicBezTo>
                  <a:cubicBezTo>
                    <a:pt x="280440" y="408852"/>
                    <a:pt x="280440" y="405162"/>
                    <a:pt x="280440" y="405162"/>
                  </a:cubicBezTo>
                  <a:lnTo>
                    <a:pt x="271584" y="405162"/>
                  </a:lnTo>
                  <a:lnTo>
                    <a:pt x="261252" y="405162"/>
                  </a:lnTo>
                  <a:lnTo>
                    <a:pt x="251658" y="405162"/>
                  </a:lnTo>
                  <a:cubicBezTo>
                    <a:pt x="246516" y="405861"/>
                    <a:pt x="241302" y="405861"/>
                    <a:pt x="236160" y="405162"/>
                  </a:cubicBezTo>
                  <a:cubicBezTo>
                    <a:pt x="231774" y="405426"/>
                    <a:pt x="227483" y="403817"/>
                    <a:pt x="224352" y="400734"/>
                  </a:cubicBezTo>
                  <a:close/>
                  <a:moveTo>
                    <a:pt x="221400" y="484866"/>
                  </a:moveTo>
                  <a:lnTo>
                    <a:pt x="221400" y="484866"/>
                  </a:lnTo>
                  <a:lnTo>
                    <a:pt x="221400" y="484866"/>
                  </a:lnTo>
                  <a:lnTo>
                    <a:pt x="221400" y="484866"/>
                  </a:lnTo>
                  <a:cubicBezTo>
                    <a:pt x="226512" y="484524"/>
                    <a:pt x="231163" y="481788"/>
                    <a:pt x="233946" y="477486"/>
                  </a:cubicBezTo>
                  <a:cubicBezTo>
                    <a:pt x="238761" y="473537"/>
                    <a:pt x="244703" y="471212"/>
                    <a:pt x="250920" y="470844"/>
                  </a:cubicBezTo>
                  <a:lnTo>
                    <a:pt x="259776" y="470844"/>
                  </a:lnTo>
                  <a:cubicBezTo>
                    <a:pt x="256200" y="478082"/>
                    <a:pt x="252002" y="484996"/>
                    <a:pt x="247230" y="491508"/>
                  </a:cubicBezTo>
                  <a:cubicBezTo>
                    <a:pt x="238156" y="491864"/>
                    <a:pt x="229176" y="489555"/>
                    <a:pt x="221400" y="484866"/>
                  </a:cubicBezTo>
                  <a:close/>
                  <a:moveTo>
                    <a:pt x="221400" y="500364"/>
                  </a:moveTo>
                  <a:cubicBezTo>
                    <a:pt x="226540" y="502069"/>
                    <a:pt x="232193" y="500284"/>
                    <a:pt x="235422" y="495936"/>
                  </a:cubicBezTo>
                  <a:lnTo>
                    <a:pt x="241326" y="495936"/>
                  </a:lnTo>
                  <a:lnTo>
                    <a:pt x="249444" y="495936"/>
                  </a:lnTo>
                  <a:cubicBezTo>
                    <a:pt x="244161" y="503332"/>
                    <a:pt x="238233" y="510247"/>
                    <a:pt x="231732" y="516600"/>
                  </a:cubicBezTo>
                  <a:cubicBezTo>
                    <a:pt x="227244" y="514262"/>
                    <a:pt x="223815" y="510304"/>
                    <a:pt x="222138" y="505530"/>
                  </a:cubicBezTo>
                  <a:cubicBezTo>
                    <a:pt x="222138" y="505530"/>
                    <a:pt x="222138" y="505530"/>
                    <a:pt x="222138" y="505530"/>
                  </a:cubicBezTo>
                  <a:close/>
                  <a:moveTo>
                    <a:pt x="200736" y="510696"/>
                  </a:moveTo>
                  <a:cubicBezTo>
                    <a:pt x="205794" y="512193"/>
                    <a:pt x="211176" y="512193"/>
                    <a:pt x="216234" y="510696"/>
                  </a:cubicBezTo>
                  <a:lnTo>
                    <a:pt x="230256" y="510696"/>
                  </a:lnTo>
                  <a:lnTo>
                    <a:pt x="218448" y="521028"/>
                  </a:lnTo>
                  <a:lnTo>
                    <a:pt x="218448" y="521028"/>
                  </a:lnTo>
                  <a:lnTo>
                    <a:pt x="209592" y="526932"/>
                  </a:lnTo>
                  <a:cubicBezTo>
                    <a:pt x="204704" y="523469"/>
                    <a:pt x="201492" y="518114"/>
                    <a:pt x="200736" y="512172"/>
                  </a:cubicBezTo>
                  <a:lnTo>
                    <a:pt x="200736" y="512172"/>
                  </a:lnTo>
                  <a:close/>
                  <a:moveTo>
                    <a:pt x="321030" y="572688"/>
                  </a:moveTo>
                  <a:lnTo>
                    <a:pt x="321030" y="572688"/>
                  </a:lnTo>
                  <a:lnTo>
                    <a:pt x="327672" y="582282"/>
                  </a:lnTo>
                  <a:cubicBezTo>
                    <a:pt x="324112" y="583166"/>
                    <a:pt x="320509" y="580996"/>
                    <a:pt x="319625" y="577436"/>
                  </a:cubicBezTo>
                  <a:cubicBezTo>
                    <a:pt x="319599" y="577330"/>
                    <a:pt x="319575" y="577223"/>
                    <a:pt x="319554" y="577116"/>
                  </a:cubicBezTo>
                  <a:lnTo>
                    <a:pt x="319554" y="577116"/>
                  </a:lnTo>
                  <a:close/>
                  <a:moveTo>
                    <a:pt x="354240" y="603684"/>
                  </a:moveTo>
                  <a:cubicBezTo>
                    <a:pt x="352006" y="605176"/>
                    <a:pt x="349094" y="605176"/>
                    <a:pt x="346860" y="603684"/>
                  </a:cubicBezTo>
                  <a:lnTo>
                    <a:pt x="348336" y="603684"/>
                  </a:lnTo>
                  <a:lnTo>
                    <a:pt x="348336" y="598518"/>
                  </a:lnTo>
                  <a:cubicBezTo>
                    <a:pt x="349033" y="600170"/>
                    <a:pt x="349033" y="602032"/>
                    <a:pt x="348336" y="603684"/>
                  </a:cubicBezTo>
                  <a:cubicBezTo>
                    <a:pt x="347083" y="605465"/>
                    <a:pt x="345261" y="606766"/>
                    <a:pt x="343170" y="607374"/>
                  </a:cubicBezTo>
                  <a:cubicBezTo>
                    <a:pt x="340887" y="608692"/>
                    <a:pt x="338073" y="608692"/>
                    <a:pt x="335790" y="607374"/>
                  </a:cubicBezTo>
                  <a:lnTo>
                    <a:pt x="335790" y="607374"/>
                  </a:lnTo>
                  <a:lnTo>
                    <a:pt x="335790" y="607374"/>
                  </a:lnTo>
                  <a:cubicBezTo>
                    <a:pt x="335790" y="607374"/>
                    <a:pt x="335790" y="607374"/>
                    <a:pt x="335790" y="607374"/>
                  </a:cubicBezTo>
                  <a:cubicBezTo>
                    <a:pt x="335790" y="607374"/>
                    <a:pt x="335790" y="607374"/>
                    <a:pt x="340218" y="607374"/>
                  </a:cubicBezTo>
                  <a:lnTo>
                    <a:pt x="340218" y="607374"/>
                  </a:lnTo>
                  <a:cubicBezTo>
                    <a:pt x="343908" y="607374"/>
                    <a:pt x="347598" y="607374"/>
                    <a:pt x="348336" y="602946"/>
                  </a:cubicBezTo>
                  <a:lnTo>
                    <a:pt x="348336" y="602946"/>
                  </a:lnTo>
                  <a:cubicBezTo>
                    <a:pt x="349622" y="605484"/>
                    <a:pt x="352141" y="607164"/>
                    <a:pt x="354978" y="607374"/>
                  </a:cubicBezTo>
                  <a:lnTo>
                    <a:pt x="354978" y="607374"/>
                  </a:lnTo>
                  <a:lnTo>
                    <a:pt x="354978" y="607374"/>
                  </a:lnTo>
                  <a:cubicBezTo>
                    <a:pt x="353523" y="606609"/>
                    <a:pt x="352453" y="605271"/>
                    <a:pt x="352026" y="603684"/>
                  </a:cubicBezTo>
                  <a:close/>
                  <a:moveTo>
                    <a:pt x="354240" y="592614"/>
                  </a:moveTo>
                  <a:cubicBezTo>
                    <a:pt x="354240" y="592614"/>
                    <a:pt x="354240" y="592614"/>
                    <a:pt x="354240" y="592614"/>
                  </a:cubicBezTo>
                  <a:cubicBezTo>
                    <a:pt x="352560" y="595875"/>
                    <a:pt x="348554" y="597156"/>
                    <a:pt x="345293" y="595475"/>
                  </a:cubicBezTo>
                  <a:cubicBezTo>
                    <a:pt x="344065" y="594842"/>
                    <a:pt x="343065" y="593842"/>
                    <a:pt x="342432" y="592614"/>
                  </a:cubicBezTo>
                  <a:cubicBezTo>
                    <a:pt x="342432" y="588924"/>
                    <a:pt x="342432" y="585972"/>
                    <a:pt x="342432" y="583758"/>
                  </a:cubicBezTo>
                  <a:cubicBezTo>
                    <a:pt x="344715" y="582440"/>
                    <a:pt x="347529" y="582440"/>
                    <a:pt x="349812" y="583758"/>
                  </a:cubicBezTo>
                  <a:cubicBezTo>
                    <a:pt x="349991" y="587574"/>
                    <a:pt x="352262" y="590981"/>
                    <a:pt x="355716" y="592614"/>
                  </a:cubicBezTo>
                  <a:close/>
                  <a:moveTo>
                    <a:pt x="354240" y="583020"/>
                  </a:moveTo>
                  <a:lnTo>
                    <a:pt x="354240" y="583020"/>
                  </a:lnTo>
                  <a:cubicBezTo>
                    <a:pt x="351729" y="581570"/>
                    <a:pt x="348633" y="581570"/>
                    <a:pt x="346122" y="583020"/>
                  </a:cubicBezTo>
                  <a:lnTo>
                    <a:pt x="346122" y="583020"/>
                  </a:lnTo>
                  <a:cubicBezTo>
                    <a:pt x="344917" y="582672"/>
                    <a:pt x="343637" y="582672"/>
                    <a:pt x="342432" y="583020"/>
                  </a:cubicBezTo>
                  <a:lnTo>
                    <a:pt x="342432" y="583020"/>
                  </a:lnTo>
                  <a:lnTo>
                    <a:pt x="342432" y="583020"/>
                  </a:lnTo>
                  <a:lnTo>
                    <a:pt x="342432" y="583020"/>
                  </a:lnTo>
                  <a:cubicBezTo>
                    <a:pt x="342432" y="583020"/>
                    <a:pt x="342432" y="583020"/>
                    <a:pt x="346122" y="578592"/>
                  </a:cubicBezTo>
                  <a:lnTo>
                    <a:pt x="348336" y="578592"/>
                  </a:lnTo>
                  <a:cubicBezTo>
                    <a:pt x="348096" y="582137"/>
                    <a:pt x="350189" y="585426"/>
                    <a:pt x="353502" y="586710"/>
                  </a:cubicBezTo>
                  <a:cubicBezTo>
                    <a:pt x="348194" y="584616"/>
                    <a:pt x="345588" y="578616"/>
                    <a:pt x="347683" y="573307"/>
                  </a:cubicBezTo>
                  <a:cubicBezTo>
                    <a:pt x="347867" y="572839"/>
                    <a:pt x="348085" y="572386"/>
                    <a:pt x="348336" y="571950"/>
                  </a:cubicBezTo>
                  <a:lnTo>
                    <a:pt x="348336" y="571950"/>
                  </a:lnTo>
                  <a:cubicBezTo>
                    <a:pt x="351558" y="571729"/>
                    <a:pt x="354523" y="570112"/>
                    <a:pt x="356454" y="567522"/>
                  </a:cubicBezTo>
                  <a:cubicBezTo>
                    <a:pt x="358861" y="570989"/>
                    <a:pt x="360148" y="575109"/>
                    <a:pt x="360144" y="579330"/>
                  </a:cubicBezTo>
                  <a:cubicBezTo>
                    <a:pt x="360144" y="579330"/>
                    <a:pt x="356454" y="580806"/>
                    <a:pt x="355716" y="583020"/>
                  </a:cubicBezTo>
                  <a:close/>
                  <a:moveTo>
                    <a:pt x="389664" y="535050"/>
                  </a:moveTo>
                  <a:lnTo>
                    <a:pt x="389664" y="535050"/>
                  </a:lnTo>
                  <a:cubicBezTo>
                    <a:pt x="388612" y="532961"/>
                    <a:pt x="388612" y="530497"/>
                    <a:pt x="389664" y="528408"/>
                  </a:cubicBezTo>
                  <a:cubicBezTo>
                    <a:pt x="392007" y="527334"/>
                    <a:pt x="394701" y="527334"/>
                    <a:pt x="397044" y="528408"/>
                  </a:cubicBezTo>
                  <a:cubicBezTo>
                    <a:pt x="394581" y="526786"/>
                    <a:pt x="391389" y="526786"/>
                    <a:pt x="388926" y="528408"/>
                  </a:cubicBezTo>
                  <a:cubicBezTo>
                    <a:pt x="388229" y="530060"/>
                    <a:pt x="388229" y="531922"/>
                    <a:pt x="388926" y="533574"/>
                  </a:cubicBezTo>
                  <a:lnTo>
                    <a:pt x="380808" y="533574"/>
                  </a:lnTo>
                  <a:cubicBezTo>
                    <a:pt x="375302" y="532159"/>
                    <a:pt x="370707" y="528375"/>
                    <a:pt x="368262" y="523242"/>
                  </a:cubicBezTo>
                  <a:lnTo>
                    <a:pt x="368262" y="523242"/>
                  </a:lnTo>
                  <a:cubicBezTo>
                    <a:pt x="368262" y="523242"/>
                    <a:pt x="368262" y="518076"/>
                    <a:pt x="368262" y="515862"/>
                  </a:cubicBezTo>
                  <a:cubicBezTo>
                    <a:pt x="368824" y="513683"/>
                    <a:pt x="368824" y="511399"/>
                    <a:pt x="368262" y="509220"/>
                  </a:cubicBezTo>
                  <a:cubicBezTo>
                    <a:pt x="368262" y="509220"/>
                    <a:pt x="368262" y="509220"/>
                    <a:pt x="371952" y="509220"/>
                  </a:cubicBezTo>
                  <a:cubicBezTo>
                    <a:pt x="376328" y="506858"/>
                    <a:pt x="381598" y="506858"/>
                    <a:pt x="385974" y="509220"/>
                  </a:cubicBezTo>
                  <a:lnTo>
                    <a:pt x="385974" y="509220"/>
                  </a:lnTo>
                  <a:cubicBezTo>
                    <a:pt x="388755" y="511945"/>
                    <a:pt x="390347" y="515659"/>
                    <a:pt x="390402" y="519552"/>
                  </a:cubicBezTo>
                  <a:cubicBezTo>
                    <a:pt x="390494" y="524384"/>
                    <a:pt x="392642" y="528948"/>
                    <a:pt x="396306" y="532098"/>
                  </a:cubicBezTo>
                  <a:cubicBezTo>
                    <a:pt x="400079" y="536125"/>
                    <a:pt x="404957" y="538949"/>
                    <a:pt x="410328" y="540216"/>
                  </a:cubicBezTo>
                  <a:lnTo>
                    <a:pt x="410328" y="540216"/>
                  </a:lnTo>
                  <a:cubicBezTo>
                    <a:pt x="403594" y="540175"/>
                    <a:pt x="396985" y="538395"/>
                    <a:pt x="391140" y="535050"/>
                  </a:cubicBezTo>
                  <a:close/>
                  <a:moveTo>
                    <a:pt x="431730" y="477486"/>
                  </a:moveTo>
                  <a:lnTo>
                    <a:pt x="437634" y="477486"/>
                  </a:lnTo>
                  <a:cubicBezTo>
                    <a:pt x="449944" y="482417"/>
                    <a:pt x="457892" y="494485"/>
                    <a:pt x="457560" y="507744"/>
                  </a:cubicBezTo>
                  <a:cubicBezTo>
                    <a:pt x="457560" y="525678"/>
                    <a:pt x="443021" y="540216"/>
                    <a:pt x="425088" y="540216"/>
                  </a:cubicBezTo>
                  <a:cubicBezTo>
                    <a:pt x="421188" y="540973"/>
                    <a:pt x="417180" y="540973"/>
                    <a:pt x="413280" y="540216"/>
                  </a:cubicBezTo>
                  <a:lnTo>
                    <a:pt x="413280" y="540216"/>
                  </a:lnTo>
                  <a:lnTo>
                    <a:pt x="407376" y="540216"/>
                  </a:lnTo>
                  <a:lnTo>
                    <a:pt x="407376" y="540216"/>
                  </a:lnTo>
                  <a:lnTo>
                    <a:pt x="407376" y="540216"/>
                  </a:lnTo>
                  <a:lnTo>
                    <a:pt x="407376" y="540216"/>
                  </a:lnTo>
                  <a:cubicBezTo>
                    <a:pt x="406740" y="537050"/>
                    <a:pt x="406740" y="533789"/>
                    <a:pt x="407376" y="530622"/>
                  </a:cubicBezTo>
                  <a:cubicBezTo>
                    <a:pt x="407376" y="526194"/>
                    <a:pt x="407376" y="521766"/>
                    <a:pt x="402948" y="520290"/>
                  </a:cubicBezTo>
                  <a:cubicBezTo>
                    <a:pt x="406689" y="515772"/>
                    <a:pt x="408059" y="509745"/>
                    <a:pt x="406638" y="504054"/>
                  </a:cubicBezTo>
                  <a:cubicBezTo>
                    <a:pt x="411804" y="504054"/>
                    <a:pt x="415494" y="497412"/>
                    <a:pt x="415494" y="495198"/>
                  </a:cubicBezTo>
                  <a:cubicBezTo>
                    <a:pt x="420998" y="488938"/>
                    <a:pt x="423435" y="480554"/>
                    <a:pt x="422136" y="472320"/>
                  </a:cubicBezTo>
                  <a:cubicBezTo>
                    <a:pt x="424557" y="475203"/>
                    <a:pt x="427988" y="477051"/>
                    <a:pt x="431730" y="477486"/>
                  </a:cubicBezTo>
                  <a:close/>
                  <a:moveTo>
                    <a:pt x="416232" y="442800"/>
                  </a:moveTo>
                  <a:lnTo>
                    <a:pt x="408852" y="442800"/>
                  </a:lnTo>
                  <a:lnTo>
                    <a:pt x="398520" y="442800"/>
                  </a:lnTo>
                  <a:lnTo>
                    <a:pt x="398520" y="442800"/>
                  </a:lnTo>
                  <a:cubicBezTo>
                    <a:pt x="390402" y="442800"/>
                    <a:pt x="385974" y="437634"/>
                    <a:pt x="385974" y="433944"/>
                  </a:cubicBezTo>
                  <a:cubicBezTo>
                    <a:pt x="385974" y="430254"/>
                    <a:pt x="385974" y="433944"/>
                    <a:pt x="385974" y="433944"/>
                  </a:cubicBezTo>
                  <a:lnTo>
                    <a:pt x="385974" y="433944"/>
                  </a:lnTo>
                  <a:cubicBezTo>
                    <a:pt x="393975" y="432826"/>
                    <a:pt x="402108" y="434663"/>
                    <a:pt x="408852" y="439110"/>
                  </a:cubicBezTo>
                  <a:lnTo>
                    <a:pt x="414018" y="443538"/>
                  </a:lnTo>
                  <a:close/>
                  <a:moveTo>
                    <a:pt x="365310" y="470844"/>
                  </a:moveTo>
                  <a:cubicBezTo>
                    <a:pt x="363314" y="463029"/>
                    <a:pt x="365882" y="454754"/>
                    <a:pt x="371952" y="449442"/>
                  </a:cubicBezTo>
                  <a:cubicBezTo>
                    <a:pt x="372770" y="441374"/>
                    <a:pt x="378759" y="434787"/>
                    <a:pt x="386712" y="433206"/>
                  </a:cubicBezTo>
                  <a:cubicBezTo>
                    <a:pt x="386712" y="436896"/>
                    <a:pt x="391140" y="442062"/>
                    <a:pt x="399258" y="442800"/>
                  </a:cubicBezTo>
                  <a:cubicBezTo>
                    <a:pt x="397704" y="447419"/>
                    <a:pt x="394567" y="451339"/>
                    <a:pt x="390402" y="453870"/>
                  </a:cubicBezTo>
                  <a:lnTo>
                    <a:pt x="390402" y="453870"/>
                  </a:lnTo>
                  <a:cubicBezTo>
                    <a:pt x="391585" y="456188"/>
                    <a:pt x="391585" y="458932"/>
                    <a:pt x="390402" y="461250"/>
                  </a:cubicBezTo>
                  <a:lnTo>
                    <a:pt x="390402" y="466416"/>
                  </a:lnTo>
                  <a:lnTo>
                    <a:pt x="390402" y="466416"/>
                  </a:lnTo>
                  <a:cubicBezTo>
                    <a:pt x="395568" y="466416"/>
                    <a:pt x="403686" y="459036"/>
                    <a:pt x="406638" y="460512"/>
                  </a:cubicBezTo>
                  <a:cubicBezTo>
                    <a:pt x="409590" y="461988"/>
                    <a:pt x="417708" y="456084"/>
                    <a:pt x="422874" y="460512"/>
                  </a:cubicBezTo>
                  <a:cubicBezTo>
                    <a:pt x="428040" y="464940"/>
                    <a:pt x="422874" y="460512"/>
                    <a:pt x="422874" y="460512"/>
                  </a:cubicBezTo>
                  <a:cubicBezTo>
                    <a:pt x="423118" y="465098"/>
                    <a:pt x="425996" y="469128"/>
                    <a:pt x="430254" y="470844"/>
                  </a:cubicBezTo>
                  <a:cubicBezTo>
                    <a:pt x="426505" y="469040"/>
                    <a:pt x="423981" y="465395"/>
                    <a:pt x="423612" y="461250"/>
                  </a:cubicBezTo>
                  <a:lnTo>
                    <a:pt x="423612" y="461250"/>
                  </a:lnTo>
                  <a:cubicBezTo>
                    <a:pt x="428365" y="458319"/>
                    <a:pt x="434357" y="458319"/>
                    <a:pt x="439110" y="461250"/>
                  </a:cubicBezTo>
                  <a:cubicBezTo>
                    <a:pt x="443464" y="464242"/>
                    <a:pt x="446608" y="468691"/>
                    <a:pt x="447966" y="473796"/>
                  </a:cubicBezTo>
                  <a:lnTo>
                    <a:pt x="447966" y="477486"/>
                  </a:lnTo>
                  <a:lnTo>
                    <a:pt x="447966" y="477486"/>
                  </a:lnTo>
                  <a:cubicBezTo>
                    <a:pt x="443951" y="475805"/>
                    <a:pt x="439435" y="475805"/>
                    <a:pt x="435420" y="477486"/>
                  </a:cubicBezTo>
                  <a:cubicBezTo>
                    <a:pt x="432771" y="478245"/>
                    <a:pt x="429951" y="478245"/>
                    <a:pt x="427302" y="477486"/>
                  </a:cubicBezTo>
                  <a:cubicBezTo>
                    <a:pt x="420406" y="480093"/>
                    <a:pt x="412796" y="480093"/>
                    <a:pt x="405900" y="477486"/>
                  </a:cubicBezTo>
                  <a:lnTo>
                    <a:pt x="405900" y="477486"/>
                  </a:lnTo>
                  <a:cubicBezTo>
                    <a:pt x="402992" y="478205"/>
                    <a:pt x="399952" y="478205"/>
                    <a:pt x="397044" y="477486"/>
                  </a:cubicBezTo>
                  <a:cubicBezTo>
                    <a:pt x="399459" y="478145"/>
                    <a:pt x="402008" y="478145"/>
                    <a:pt x="404424" y="477486"/>
                  </a:cubicBezTo>
                  <a:lnTo>
                    <a:pt x="404424" y="477486"/>
                  </a:lnTo>
                  <a:cubicBezTo>
                    <a:pt x="402342" y="480752"/>
                    <a:pt x="399572" y="483522"/>
                    <a:pt x="396306" y="485604"/>
                  </a:cubicBezTo>
                  <a:lnTo>
                    <a:pt x="396306" y="485604"/>
                  </a:lnTo>
                  <a:lnTo>
                    <a:pt x="388926" y="485604"/>
                  </a:lnTo>
                  <a:lnTo>
                    <a:pt x="396306" y="485604"/>
                  </a:lnTo>
                  <a:cubicBezTo>
                    <a:pt x="396998" y="490814"/>
                    <a:pt x="395678" y="496092"/>
                    <a:pt x="392616" y="500364"/>
                  </a:cubicBezTo>
                  <a:cubicBezTo>
                    <a:pt x="385236" y="493722"/>
                    <a:pt x="379332" y="495198"/>
                    <a:pt x="377856" y="495936"/>
                  </a:cubicBezTo>
                  <a:cubicBezTo>
                    <a:pt x="375703" y="496300"/>
                    <a:pt x="374136" y="498180"/>
                    <a:pt x="374166" y="500364"/>
                  </a:cubicBezTo>
                  <a:cubicBezTo>
                    <a:pt x="374166" y="500364"/>
                    <a:pt x="374166" y="504054"/>
                    <a:pt x="374166" y="506268"/>
                  </a:cubicBezTo>
                  <a:cubicBezTo>
                    <a:pt x="374166" y="508482"/>
                    <a:pt x="370476" y="511434"/>
                    <a:pt x="374166" y="514386"/>
                  </a:cubicBezTo>
                  <a:cubicBezTo>
                    <a:pt x="368426" y="516354"/>
                    <a:pt x="362194" y="516354"/>
                    <a:pt x="356454" y="514386"/>
                  </a:cubicBezTo>
                  <a:cubicBezTo>
                    <a:pt x="361142" y="499746"/>
                    <a:pt x="361142" y="484008"/>
                    <a:pt x="356454" y="469368"/>
                  </a:cubicBezTo>
                  <a:lnTo>
                    <a:pt x="365310" y="469368"/>
                  </a:lnTo>
                  <a:lnTo>
                    <a:pt x="365310" y="469368"/>
                  </a:lnTo>
                  <a:cubicBezTo>
                    <a:pt x="369000" y="469368"/>
                    <a:pt x="379332" y="476748"/>
                    <a:pt x="380070" y="483390"/>
                  </a:cubicBezTo>
                  <a:cubicBezTo>
                    <a:pt x="380070" y="476748"/>
                    <a:pt x="370476" y="470844"/>
                    <a:pt x="366048" y="468630"/>
                  </a:cubicBezTo>
                  <a:cubicBezTo>
                    <a:pt x="368063" y="466347"/>
                    <a:pt x="370593" y="464576"/>
                    <a:pt x="373428" y="463464"/>
                  </a:cubicBezTo>
                  <a:close/>
                  <a:moveTo>
                    <a:pt x="397044" y="386712"/>
                  </a:moveTo>
                  <a:lnTo>
                    <a:pt x="397044" y="386712"/>
                  </a:lnTo>
                  <a:cubicBezTo>
                    <a:pt x="392040" y="387249"/>
                    <a:pt x="387086" y="385323"/>
                    <a:pt x="383760" y="381546"/>
                  </a:cubicBezTo>
                  <a:cubicBezTo>
                    <a:pt x="380975" y="377988"/>
                    <a:pt x="379654" y="373500"/>
                    <a:pt x="380070" y="369000"/>
                  </a:cubicBezTo>
                  <a:cubicBezTo>
                    <a:pt x="387919" y="368141"/>
                    <a:pt x="395837" y="368141"/>
                    <a:pt x="403686" y="369000"/>
                  </a:cubicBezTo>
                  <a:lnTo>
                    <a:pt x="403686" y="369000"/>
                  </a:lnTo>
                  <a:cubicBezTo>
                    <a:pt x="401630" y="374217"/>
                    <a:pt x="401630" y="380019"/>
                    <a:pt x="403686" y="385236"/>
                  </a:cubicBezTo>
                  <a:cubicBezTo>
                    <a:pt x="401363" y="388140"/>
                    <a:pt x="397809" y="389781"/>
                    <a:pt x="394092" y="389664"/>
                  </a:cubicBezTo>
                  <a:close/>
                  <a:moveTo>
                    <a:pt x="532098" y="414018"/>
                  </a:moveTo>
                  <a:lnTo>
                    <a:pt x="532098" y="414018"/>
                  </a:lnTo>
                  <a:cubicBezTo>
                    <a:pt x="516356" y="414018"/>
                    <a:pt x="506762" y="410328"/>
                    <a:pt x="503316" y="402948"/>
                  </a:cubicBezTo>
                  <a:cubicBezTo>
                    <a:pt x="500681" y="398381"/>
                    <a:pt x="500681" y="392755"/>
                    <a:pt x="503316" y="388188"/>
                  </a:cubicBezTo>
                  <a:lnTo>
                    <a:pt x="532836" y="395568"/>
                  </a:lnTo>
                  <a:cubicBezTo>
                    <a:pt x="531316" y="399102"/>
                    <a:pt x="531316" y="403104"/>
                    <a:pt x="532836" y="406638"/>
                  </a:cubicBezTo>
                  <a:cubicBezTo>
                    <a:pt x="534135" y="409152"/>
                    <a:pt x="535884" y="411405"/>
                    <a:pt x="538002" y="413280"/>
                  </a:cubicBezTo>
                  <a:close/>
                  <a:moveTo>
                    <a:pt x="619182" y="477486"/>
                  </a:moveTo>
                  <a:cubicBezTo>
                    <a:pt x="619182" y="477486"/>
                    <a:pt x="619182" y="481914"/>
                    <a:pt x="619182" y="481914"/>
                  </a:cubicBezTo>
                  <a:lnTo>
                    <a:pt x="619182" y="481914"/>
                  </a:lnTo>
                  <a:cubicBezTo>
                    <a:pt x="612695" y="484135"/>
                    <a:pt x="605507" y="482409"/>
                    <a:pt x="600732" y="477486"/>
                  </a:cubicBezTo>
                  <a:lnTo>
                    <a:pt x="600732" y="471582"/>
                  </a:lnTo>
                  <a:cubicBezTo>
                    <a:pt x="602238" y="469901"/>
                    <a:pt x="602238" y="467359"/>
                    <a:pt x="600732" y="465678"/>
                  </a:cubicBezTo>
                  <a:cubicBezTo>
                    <a:pt x="609086" y="463849"/>
                    <a:pt x="617344" y="469133"/>
                    <a:pt x="619182" y="477486"/>
                  </a:cubicBezTo>
                  <a:close/>
                  <a:moveTo>
                    <a:pt x="600732" y="466416"/>
                  </a:moveTo>
                  <a:cubicBezTo>
                    <a:pt x="602142" y="467851"/>
                    <a:pt x="602142" y="470147"/>
                    <a:pt x="600732" y="471582"/>
                  </a:cubicBezTo>
                  <a:lnTo>
                    <a:pt x="600732" y="471582"/>
                  </a:lnTo>
                  <a:cubicBezTo>
                    <a:pt x="596496" y="474437"/>
                    <a:pt x="590946" y="474437"/>
                    <a:pt x="586710" y="471582"/>
                  </a:cubicBezTo>
                  <a:cubicBezTo>
                    <a:pt x="586149" y="469403"/>
                    <a:pt x="586149" y="467119"/>
                    <a:pt x="586710" y="464940"/>
                  </a:cubicBezTo>
                  <a:lnTo>
                    <a:pt x="586710" y="464940"/>
                  </a:lnTo>
                  <a:cubicBezTo>
                    <a:pt x="588570" y="465863"/>
                    <a:pt x="590754" y="465863"/>
                    <a:pt x="592614" y="464940"/>
                  </a:cubicBezTo>
                  <a:lnTo>
                    <a:pt x="592614" y="464940"/>
                  </a:lnTo>
                  <a:cubicBezTo>
                    <a:pt x="596304" y="457560"/>
                    <a:pt x="600732" y="462726"/>
                    <a:pt x="600732" y="467154"/>
                  </a:cubicBezTo>
                  <a:close/>
                  <a:moveTo>
                    <a:pt x="597042" y="452394"/>
                  </a:moveTo>
                  <a:cubicBezTo>
                    <a:pt x="597426" y="454095"/>
                    <a:pt x="597426" y="455859"/>
                    <a:pt x="597042" y="457560"/>
                  </a:cubicBezTo>
                  <a:cubicBezTo>
                    <a:pt x="597042" y="457560"/>
                    <a:pt x="592614" y="457560"/>
                    <a:pt x="590400" y="457560"/>
                  </a:cubicBezTo>
                  <a:cubicBezTo>
                    <a:pt x="590282" y="453146"/>
                    <a:pt x="588097" y="449045"/>
                    <a:pt x="584496" y="446490"/>
                  </a:cubicBezTo>
                  <a:lnTo>
                    <a:pt x="584496" y="446490"/>
                  </a:lnTo>
                  <a:cubicBezTo>
                    <a:pt x="586658" y="447170"/>
                    <a:pt x="588976" y="447170"/>
                    <a:pt x="591138" y="446490"/>
                  </a:cubicBezTo>
                  <a:cubicBezTo>
                    <a:pt x="593551" y="447149"/>
                    <a:pt x="596105" y="447149"/>
                    <a:pt x="598518" y="446490"/>
                  </a:cubicBezTo>
                  <a:lnTo>
                    <a:pt x="598518" y="446490"/>
                  </a:lnTo>
                  <a:cubicBezTo>
                    <a:pt x="598577" y="448792"/>
                    <a:pt x="598075" y="451073"/>
                    <a:pt x="597042" y="453132"/>
                  </a:cubicBezTo>
                  <a:close/>
                  <a:moveTo>
                    <a:pt x="597042" y="442800"/>
                  </a:moveTo>
                  <a:cubicBezTo>
                    <a:pt x="593263" y="445399"/>
                    <a:pt x="588275" y="445399"/>
                    <a:pt x="584496" y="442800"/>
                  </a:cubicBezTo>
                  <a:cubicBezTo>
                    <a:pt x="586607" y="439147"/>
                    <a:pt x="586607" y="434645"/>
                    <a:pt x="584496" y="430992"/>
                  </a:cubicBezTo>
                  <a:lnTo>
                    <a:pt x="584496" y="430992"/>
                  </a:lnTo>
                  <a:cubicBezTo>
                    <a:pt x="587109" y="434915"/>
                    <a:pt x="591603" y="437162"/>
                    <a:pt x="596304" y="436896"/>
                  </a:cubicBezTo>
                  <a:lnTo>
                    <a:pt x="600732" y="436896"/>
                  </a:lnTo>
                  <a:cubicBezTo>
                    <a:pt x="600466" y="440179"/>
                    <a:pt x="598060" y="442890"/>
                    <a:pt x="594828" y="443538"/>
                  </a:cubicBezTo>
                  <a:close/>
                  <a:moveTo>
                    <a:pt x="616230" y="442800"/>
                  </a:moveTo>
                  <a:cubicBezTo>
                    <a:pt x="612998" y="444506"/>
                    <a:pt x="609130" y="444506"/>
                    <a:pt x="605898" y="442800"/>
                  </a:cubicBezTo>
                  <a:cubicBezTo>
                    <a:pt x="603699" y="440959"/>
                    <a:pt x="602363" y="438286"/>
                    <a:pt x="602208" y="435420"/>
                  </a:cubicBezTo>
                  <a:lnTo>
                    <a:pt x="602208" y="435420"/>
                  </a:lnTo>
                  <a:cubicBezTo>
                    <a:pt x="604725" y="434731"/>
                    <a:pt x="606688" y="432768"/>
                    <a:pt x="607374" y="430254"/>
                  </a:cubicBezTo>
                  <a:cubicBezTo>
                    <a:pt x="605249" y="433940"/>
                    <a:pt x="601300" y="436196"/>
                    <a:pt x="597042" y="436158"/>
                  </a:cubicBezTo>
                  <a:cubicBezTo>
                    <a:pt x="592422" y="436049"/>
                    <a:pt x="588090" y="433884"/>
                    <a:pt x="585234" y="430254"/>
                  </a:cubicBezTo>
                  <a:lnTo>
                    <a:pt x="585234" y="430254"/>
                  </a:lnTo>
                  <a:lnTo>
                    <a:pt x="585234" y="430254"/>
                  </a:lnTo>
                  <a:cubicBezTo>
                    <a:pt x="587131" y="430995"/>
                    <a:pt x="589241" y="430995"/>
                    <a:pt x="591138" y="430254"/>
                  </a:cubicBezTo>
                  <a:lnTo>
                    <a:pt x="597780" y="430254"/>
                  </a:lnTo>
                  <a:cubicBezTo>
                    <a:pt x="597780" y="435420"/>
                    <a:pt x="602208" y="437634"/>
                    <a:pt x="608850" y="437634"/>
                  </a:cubicBezTo>
                  <a:lnTo>
                    <a:pt x="608850" y="437634"/>
                  </a:lnTo>
                  <a:cubicBezTo>
                    <a:pt x="609625" y="440524"/>
                    <a:pt x="610872" y="443266"/>
                    <a:pt x="612540" y="445752"/>
                  </a:cubicBezTo>
                  <a:lnTo>
                    <a:pt x="612540" y="445752"/>
                  </a:lnTo>
                  <a:cubicBezTo>
                    <a:pt x="612540" y="445752"/>
                    <a:pt x="613278" y="442800"/>
                    <a:pt x="614016" y="445014"/>
                  </a:cubicBezTo>
                  <a:close/>
                  <a:moveTo>
                    <a:pt x="616230" y="434682"/>
                  </a:moveTo>
                  <a:cubicBezTo>
                    <a:pt x="613728" y="430343"/>
                    <a:pt x="613728" y="424999"/>
                    <a:pt x="616230" y="420660"/>
                  </a:cubicBezTo>
                  <a:cubicBezTo>
                    <a:pt x="617935" y="417373"/>
                    <a:pt x="621381" y="415362"/>
                    <a:pt x="625086" y="415494"/>
                  </a:cubicBezTo>
                  <a:lnTo>
                    <a:pt x="625086" y="415494"/>
                  </a:lnTo>
                  <a:cubicBezTo>
                    <a:pt x="626444" y="419405"/>
                    <a:pt x="629034" y="422770"/>
                    <a:pt x="632466" y="425088"/>
                  </a:cubicBezTo>
                  <a:cubicBezTo>
                    <a:pt x="631492" y="429213"/>
                    <a:pt x="631492" y="433509"/>
                    <a:pt x="632466" y="437634"/>
                  </a:cubicBezTo>
                  <a:cubicBezTo>
                    <a:pt x="632259" y="442729"/>
                    <a:pt x="627964" y="446694"/>
                    <a:pt x="622872" y="446490"/>
                  </a:cubicBezTo>
                  <a:cubicBezTo>
                    <a:pt x="617780" y="446286"/>
                    <a:pt x="613809" y="441991"/>
                    <a:pt x="614016" y="436896"/>
                  </a:cubicBezTo>
                  <a:close/>
                  <a:moveTo>
                    <a:pt x="671580" y="315126"/>
                  </a:moveTo>
                  <a:cubicBezTo>
                    <a:pt x="671986" y="309722"/>
                    <a:pt x="671986" y="304294"/>
                    <a:pt x="671580" y="298890"/>
                  </a:cubicBezTo>
                  <a:cubicBezTo>
                    <a:pt x="675462" y="296692"/>
                    <a:pt x="678554" y="293339"/>
                    <a:pt x="680436" y="289296"/>
                  </a:cubicBezTo>
                  <a:lnTo>
                    <a:pt x="686340" y="289296"/>
                  </a:lnTo>
                  <a:lnTo>
                    <a:pt x="690030" y="289296"/>
                  </a:lnTo>
                  <a:cubicBezTo>
                    <a:pt x="694119" y="294216"/>
                    <a:pt x="694119" y="301350"/>
                    <a:pt x="690030" y="306270"/>
                  </a:cubicBezTo>
                  <a:cubicBezTo>
                    <a:pt x="684244" y="307798"/>
                    <a:pt x="678753" y="310293"/>
                    <a:pt x="673794" y="313650"/>
                  </a:cubicBezTo>
                  <a:close/>
                  <a:moveTo>
                    <a:pt x="836154" y="275274"/>
                  </a:moveTo>
                  <a:lnTo>
                    <a:pt x="841320" y="275274"/>
                  </a:lnTo>
                  <a:lnTo>
                    <a:pt x="841320" y="275274"/>
                  </a:lnTo>
                  <a:lnTo>
                    <a:pt x="841320" y="275274"/>
                  </a:lnTo>
                  <a:lnTo>
                    <a:pt x="841320" y="275274"/>
                  </a:lnTo>
                  <a:close/>
                  <a:moveTo>
                    <a:pt x="817704" y="261990"/>
                  </a:moveTo>
                  <a:cubicBezTo>
                    <a:pt x="819261" y="264538"/>
                    <a:pt x="821261" y="266787"/>
                    <a:pt x="823608" y="268632"/>
                  </a:cubicBezTo>
                  <a:lnTo>
                    <a:pt x="817704" y="268632"/>
                  </a:lnTo>
                  <a:close/>
                  <a:moveTo>
                    <a:pt x="798516" y="261990"/>
                  </a:moveTo>
                  <a:cubicBezTo>
                    <a:pt x="801313" y="255498"/>
                    <a:pt x="804774" y="249315"/>
                    <a:pt x="808848" y="243540"/>
                  </a:cubicBezTo>
                  <a:lnTo>
                    <a:pt x="808848" y="243540"/>
                  </a:lnTo>
                  <a:lnTo>
                    <a:pt x="808848" y="243540"/>
                  </a:lnTo>
                  <a:cubicBezTo>
                    <a:pt x="807741" y="250973"/>
                    <a:pt x="809313" y="258558"/>
                    <a:pt x="813276" y="264942"/>
                  </a:cubicBezTo>
                  <a:cubicBezTo>
                    <a:pt x="813276" y="264942"/>
                    <a:pt x="813276" y="270846"/>
                    <a:pt x="813276" y="273060"/>
                  </a:cubicBezTo>
                  <a:cubicBezTo>
                    <a:pt x="820612" y="274552"/>
                    <a:pt x="827460" y="277849"/>
                    <a:pt x="833202" y="282654"/>
                  </a:cubicBezTo>
                  <a:lnTo>
                    <a:pt x="833202" y="282654"/>
                  </a:lnTo>
                  <a:lnTo>
                    <a:pt x="833202" y="282654"/>
                  </a:lnTo>
                  <a:cubicBezTo>
                    <a:pt x="832021" y="285996"/>
                    <a:pt x="832021" y="289644"/>
                    <a:pt x="833202" y="292986"/>
                  </a:cubicBezTo>
                  <a:cubicBezTo>
                    <a:pt x="832464" y="289582"/>
                    <a:pt x="832464" y="286058"/>
                    <a:pt x="833202" y="282654"/>
                  </a:cubicBezTo>
                  <a:cubicBezTo>
                    <a:pt x="836102" y="278963"/>
                    <a:pt x="840346" y="276574"/>
                    <a:pt x="845010" y="276012"/>
                  </a:cubicBezTo>
                  <a:lnTo>
                    <a:pt x="845010" y="276012"/>
                  </a:lnTo>
                  <a:cubicBezTo>
                    <a:pt x="842124" y="275151"/>
                    <a:pt x="839040" y="275151"/>
                    <a:pt x="836154" y="276012"/>
                  </a:cubicBezTo>
                  <a:cubicBezTo>
                    <a:pt x="833490" y="276669"/>
                    <a:pt x="830700" y="276669"/>
                    <a:pt x="828036" y="276012"/>
                  </a:cubicBezTo>
                  <a:lnTo>
                    <a:pt x="819918" y="271584"/>
                  </a:lnTo>
                  <a:cubicBezTo>
                    <a:pt x="815770" y="268836"/>
                    <a:pt x="812457" y="265009"/>
                    <a:pt x="810324" y="260514"/>
                  </a:cubicBezTo>
                  <a:cubicBezTo>
                    <a:pt x="809903" y="258569"/>
                    <a:pt x="809903" y="256555"/>
                    <a:pt x="810324" y="254610"/>
                  </a:cubicBezTo>
                  <a:lnTo>
                    <a:pt x="810324" y="254610"/>
                  </a:lnTo>
                  <a:lnTo>
                    <a:pt x="810324" y="254610"/>
                  </a:lnTo>
                  <a:cubicBezTo>
                    <a:pt x="810324" y="254610"/>
                    <a:pt x="810324" y="250182"/>
                    <a:pt x="810324" y="247968"/>
                  </a:cubicBezTo>
                  <a:cubicBezTo>
                    <a:pt x="810715" y="229384"/>
                    <a:pt x="825689" y="214411"/>
                    <a:pt x="844272" y="214020"/>
                  </a:cubicBezTo>
                  <a:cubicBezTo>
                    <a:pt x="861519" y="213951"/>
                    <a:pt x="875947" y="227098"/>
                    <a:pt x="877482" y="244278"/>
                  </a:cubicBezTo>
                  <a:lnTo>
                    <a:pt x="877482" y="244278"/>
                  </a:lnTo>
                  <a:cubicBezTo>
                    <a:pt x="875320" y="243598"/>
                    <a:pt x="873002" y="243598"/>
                    <a:pt x="870840" y="244278"/>
                  </a:cubicBezTo>
                  <a:cubicBezTo>
                    <a:pt x="875150" y="246893"/>
                    <a:pt x="877475" y="251836"/>
                    <a:pt x="876744" y="256824"/>
                  </a:cubicBezTo>
                  <a:cubicBezTo>
                    <a:pt x="874441" y="262660"/>
                    <a:pt x="870294" y="267584"/>
                    <a:pt x="864936" y="270846"/>
                  </a:cubicBezTo>
                  <a:cubicBezTo>
                    <a:pt x="864936" y="270846"/>
                    <a:pt x="864936" y="270846"/>
                    <a:pt x="864936" y="270846"/>
                  </a:cubicBezTo>
                  <a:lnTo>
                    <a:pt x="864936" y="270846"/>
                  </a:lnTo>
                  <a:cubicBezTo>
                    <a:pt x="863903" y="267541"/>
                    <a:pt x="862139" y="264513"/>
                    <a:pt x="859770" y="261990"/>
                  </a:cubicBezTo>
                  <a:cubicBezTo>
                    <a:pt x="856036" y="257656"/>
                    <a:pt x="850722" y="254998"/>
                    <a:pt x="845010" y="254610"/>
                  </a:cubicBezTo>
                  <a:cubicBezTo>
                    <a:pt x="843335" y="254048"/>
                    <a:pt x="841519" y="254048"/>
                    <a:pt x="839844" y="254610"/>
                  </a:cubicBezTo>
                  <a:cubicBezTo>
                    <a:pt x="844272" y="254610"/>
                    <a:pt x="845010" y="259776"/>
                    <a:pt x="845748" y="264204"/>
                  </a:cubicBezTo>
                  <a:cubicBezTo>
                    <a:pt x="846486" y="268632"/>
                    <a:pt x="845748" y="273060"/>
                    <a:pt x="850176" y="274536"/>
                  </a:cubicBezTo>
                  <a:cubicBezTo>
                    <a:pt x="854604" y="276012"/>
                    <a:pt x="850176" y="267894"/>
                    <a:pt x="850176" y="264204"/>
                  </a:cubicBezTo>
                  <a:cubicBezTo>
                    <a:pt x="850176" y="260514"/>
                    <a:pt x="850176" y="254610"/>
                    <a:pt x="844272" y="254610"/>
                  </a:cubicBezTo>
                  <a:cubicBezTo>
                    <a:pt x="851652" y="254610"/>
                    <a:pt x="860508" y="254610"/>
                    <a:pt x="862722" y="260514"/>
                  </a:cubicBezTo>
                  <a:cubicBezTo>
                    <a:pt x="865194" y="262665"/>
                    <a:pt x="866988" y="265484"/>
                    <a:pt x="867888" y="268632"/>
                  </a:cubicBezTo>
                  <a:lnTo>
                    <a:pt x="867888" y="268632"/>
                  </a:lnTo>
                  <a:cubicBezTo>
                    <a:pt x="867836" y="271321"/>
                    <a:pt x="866449" y="273808"/>
                    <a:pt x="864198" y="275274"/>
                  </a:cubicBezTo>
                  <a:cubicBezTo>
                    <a:pt x="860914" y="276758"/>
                    <a:pt x="857150" y="276758"/>
                    <a:pt x="853866" y="275274"/>
                  </a:cubicBezTo>
                  <a:lnTo>
                    <a:pt x="859770" y="275274"/>
                  </a:lnTo>
                  <a:lnTo>
                    <a:pt x="864198" y="275274"/>
                  </a:lnTo>
                  <a:cubicBezTo>
                    <a:pt x="865061" y="273699"/>
                    <a:pt x="865327" y="271862"/>
                    <a:pt x="864936" y="270108"/>
                  </a:cubicBezTo>
                  <a:cubicBezTo>
                    <a:pt x="866382" y="272884"/>
                    <a:pt x="866382" y="276188"/>
                    <a:pt x="864936" y="278964"/>
                  </a:cubicBezTo>
                  <a:lnTo>
                    <a:pt x="864936" y="278964"/>
                  </a:lnTo>
                  <a:lnTo>
                    <a:pt x="864936" y="278964"/>
                  </a:lnTo>
                  <a:lnTo>
                    <a:pt x="864936" y="278964"/>
                  </a:lnTo>
                  <a:cubicBezTo>
                    <a:pt x="867172" y="273495"/>
                    <a:pt x="872323" y="269774"/>
                    <a:pt x="878220" y="269370"/>
                  </a:cubicBezTo>
                  <a:lnTo>
                    <a:pt x="878220" y="269370"/>
                  </a:lnTo>
                  <a:cubicBezTo>
                    <a:pt x="875637" y="265431"/>
                    <a:pt x="875091" y="260496"/>
                    <a:pt x="876744" y="256086"/>
                  </a:cubicBezTo>
                  <a:cubicBezTo>
                    <a:pt x="876884" y="250448"/>
                    <a:pt x="874095" y="245139"/>
                    <a:pt x="869364" y="242064"/>
                  </a:cubicBezTo>
                  <a:cubicBezTo>
                    <a:pt x="878545" y="238697"/>
                    <a:pt x="888722" y="243412"/>
                    <a:pt x="892087" y="252597"/>
                  </a:cubicBezTo>
                  <a:cubicBezTo>
                    <a:pt x="892508" y="253727"/>
                    <a:pt x="892803" y="254896"/>
                    <a:pt x="892980" y="256086"/>
                  </a:cubicBezTo>
                  <a:lnTo>
                    <a:pt x="892980" y="261252"/>
                  </a:lnTo>
                  <a:cubicBezTo>
                    <a:pt x="894212" y="263026"/>
                    <a:pt x="894212" y="265382"/>
                    <a:pt x="892980" y="267156"/>
                  </a:cubicBezTo>
                  <a:cubicBezTo>
                    <a:pt x="889600" y="269300"/>
                    <a:pt x="885290" y="269300"/>
                    <a:pt x="881910" y="267156"/>
                  </a:cubicBezTo>
                  <a:lnTo>
                    <a:pt x="881910" y="267156"/>
                  </a:lnTo>
                  <a:lnTo>
                    <a:pt x="886338" y="267156"/>
                  </a:lnTo>
                  <a:cubicBezTo>
                    <a:pt x="888995" y="267877"/>
                    <a:pt x="891799" y="267877"/>
                    <a:pt x="894456" y="267156"/>
                  </a:cubicBezTo>
                  <a:cubicBezTo>
                    <a:pt x="896294" y="265538"/>
                    <a:pt x="896463" y="262741"/>
                    <a:pt x="894847" y="260906"/>
                  </a:cubicBezTo>
                  <a:cubicBezTo>
                    <a:pt x="894729" y="260767"/>
                    <a:pt x="894596" y="260637"/>
                    <a:pt x="894456" y="260514"/>
                  </a:cubicBezTo>
                  <a:cubicBezTo>
                    <a:pt x="894456" y="260514"/>
                    <a:pt x="894456" y="260514"/>
                    <a:pt x="894456" y="260514"/>
                  </a:cubicBezTo>
                  <a:cubicBezTo>
                    <a:pt x="898958" y="265222"/>
                    <a:pt x="900641" y="271955"/>
                    <a:pt x="898884" y="278226"/>
                  </a:cubicBezTo>
                  <a:cubicBezTo>
                    <a:pt x="896906" y="281505"/>
                    <a:pt x="893733" y="283886"/>
                    <a:pt x="890028" y="284868"/>
                  </a:cubicBezTo>
                  <a:lnTo>
                    <a:pt x="890028" y="284868"/>
                  </a:lnTo>
                  <a:cubicBezTo>
                    <a:pt x="886877" y="285650"/>
                    <a:pt x="883585" y="285650"/>
                    <a:pt x="880434" y="284868"/>
                  </a:cubicBezTo>
                  <a:lnTo>
                    <a:pt x="886338" y="284868"/>
                  </a:lnTo>
                  <a:lnTo>
                    <a:pt x="886338" y="284868"/>
                  </a:lnTo>
                  <a:cubicBezTo>
                    <a:pt x="883630" y="295639"/>
                    <a:pt x="874501" y="303587"/>
                    <a:pt x="863460" y="304794"/>
                  </a:cubicBezTo>
                  <a:lnTo>
                    <a:pt x="863460" y="304794"/>
                  </a:lnTo>
                  <a:cubicBezTo>
                    <a:pt x="859866" y="303556"/>
                    <a:pt x="856589" y="301540"/>
                    <a:pt x="853866" y="298890"/>
                  </a:cubicBezTo>
                  <a:cubicBezTo>
                    <a:pt x="856176" y="301686"/>
                    <a:pt x="859253" y="303739"/>
                    <a:pt x="862722" y="304794"/>
                  </a:cubicBezTo>
                  <a:cubicBezTo>
                    <a:pt x="856803" y="311906"/>
                    <a:pt x="847372" y="315051"/>
                    <a:pt x="838368" y="312912"/>
                  </a:cubicBezTo>
                  <a:cubicBezTo>
                    <a:pt x="832818" y="314453"/>
                    <a:pt x="826944" y="314453"/>
                    <a:pt x="821394" y="312912"/>
                  </a:cubicBezTo>
                  <a:cubicBezTo>
                    <a:pt x="824981" y="314149"/>
                    <a:pt x="828877" y="314149"/>
                    <a:pt x="832464" y="312912"/>
                  </a:cubicBezTo>
                  <a:cubicBezTo>
                    <a:pt x="828575" y="313773"/>
                    <a:pt x="824545" y="313773"/>
                    <a:pt x="820656" y="312912"/>
                  </a:cubicBezTo>
                  <a:cubicBezTo>
                    <a:pt x="811453" y="312064"/>
                    <a:pt x="803217" y="306848"/>
                    <a:pt x="798516" y="298890"/>
                  </a:cubicBezTo>
                  <a:lnTo>
                    <a:pt x="798516" y="298890"/>
                  </a:lnTo>
                  <a:cubicBezTo>
                    <a:pt x="800641" y="297182"/>
                    <a:pt x="802184" y="294864"/>
                    <a:pt x="802944" y="292248"/>
                  </a:cubicBezTo>
                  <a:cubicBezTo>
                    <a:pt x="802944" y="292248"/>
                    <a:pt x="802944" y="285606"/>
                    <a:pt x="799254" y="284868"/>
                  </a:cubicBezTo>
                  <a:cubicBezTo>
                    <a:pt x="795564" y="284130"/>
                    <a:pt x="799254" y="288558"/>
                    <a:pt x="799254" y="292248"/>
                  </a:cubicBezTo>
                  <a:cubicBezTo>
                    <a:pt x="799254" y="295938"/>
                    <a:pt x="799254" y="298890"/>
                    <a:pt x="793350" y="298890"/>
                  </a:cubicBezTo>
                  <a:lnTo>
                    <a:pt x="785232" y="298890"/>
                  </a:lnTo>
                  <a:cubicBezTo>
                    <a:pt x="787114" y="295969"/>
                    <a:pt x="787114" y="292217"/>
                    <a:pt x="785232" y="289296"/>
                  </a:cubicBezTo>
                  <a:lnTo>
                    <a:pt x="785232" y="289296"/>
                  </a:lnTo>
                  <a:cubicBezTo>
                    <a:pt x="787638" y="290036"/>
                    <a:pt x="790206" y="290036"/>
                    <a:pt x="792612" y="289296"/>
                  </a:cubicBezTo>
                  <a:cubicBezTo>
                    <a:pt x="796833" y="284991"/>
                    <a:pt x="796833" y="278103"/>
                    <a:pt x="792612" y="273798"/>
                  </a:cubicBezTo>
                  <a:cubicBezTo>
                    <a:pt x="793520" y="271422"/>
                    <a:pt x="793520" y="268794"/>
                    <a:pt x="792612" y="266418"/>
                  </a:cubicBezTo>
                  <a:cubicBezTo>
                    <a:pt x="792642" y="263830"/>
                    <a:pt x="790745" y="261622"/>
                    <a:pt x="788184" y="261252"/>
                  </a:cubicBezTo>
                  <a:cubicBezTo>
                    <a:pt x="789291" y="262796"/>
                    <a:pt x="789291" y="264874"/>
                    <a:pt x="788184" y="266418"/>
                  </a:cubicBezTo>
                  <a:cubicBezTo>
                    <a:pt x="787845" y="270797"/>
                    <a:pt x="784952" y="274561"/>
                    <a:pt x="780804" y="276012"/>
                  </a:cubicBezTo>
                  <a:cubicBezTo>
                    <a:pt x="776723" y="279349"/>
                    <a:pt x="770863" y="279349"/>
                    <a:pt x="766782" y="276012"/>
                  </a:cubicBezTo>
                  <a:lnTo>
                    <a:pt x="766782" y="276012"/>
                  </a:lnTo>
                  <a:lnTo>
                    <a:pt x="766782" y="276012"/>
                  </a:lnTo>
                  <a:cubicBezTo>
                    <a:pt x="766782" y="271584"/>
                    <a:pt x="766782" y="267156"/>
                    <a:pt x="757926" y="264942"/>
                  </a:cubicBezTo>
                  <a:cubicBezTo>
                    <a:pt x="769601" y="258159"/>
                    <a:pt x="783726" y="257072"/>
                    <a:pt x="796302" y="261990"/>
                  </a:cubicBezTo>
                  <a:close/>
                  <a:moveTo>
                    <a:pt x="868626" y="276750"/>
                  </a:moveTo>
                  <a:cubicBezTo>
                    <a:pt x="868943" y="275043"/>
                    <a:pt x="868943" y="273291"/>
                    <a:pt x="868626" y="271584"/>
                  </a:cubicBezTo>
                  <a:cubicBezTo>
                    <a:pt x="873696" y="267869"/>
                    <a:pt x="877548" y="262732"/>
                    <a:pt x="879696" y="256824"/>
                  </a:cubicBezTo>
                  <a:lnTo>
                    <a:pt x="879696" y="256824"/>
                  </a:lnTo>
                  <a:cubicBezTo>
                    <a:pt x="879357" y="260865"/>
                    <a:pt x="880685" y="264867"/>
                    <a:pt x="883386" y="267894"/>
                  </a:cubicBezTo>
                  <a:lnTo>
                    <a:pt x="883386" y="267894"/>
                  </a:lnTo>
                  <a:lnTo>
                    <a:pt x="883386" y="267894"/>
                  </a:lnTo>
                  <a:cubicBezTo>
                    <a:pt x="875917" y="266110"/>
                    <a:pt x="868220" y="269805"/>
                    <a:pt x="864936" y="276750"/>
                  </a:cubicBezTo>
                  <a:close/>
                  <a:moveTo>
                    <a:pt x="698148" y="239112"/>
                  </a:moveTo>
                  <a:cubicBezTo>
                    <a:pt x="688554" y="239112"/>
                    <a:pt x="683388" y="239112"/>
                    <a:pt x="676746" y="230256"/>
                  </a:cubicBezTo>
                  <a:cubicBezTo>
                    <a:pt x="670849" y="224080"/>
                    <a:pt x="663838" y="219072"/>
                    <a:pt x="656082" y="215496"/>
                  </a:cubicBezTo>
                  <a:lnTo>
                    <a:pt x="650916" y="215496"/>
                  </a:lnTo>
                  <a:lnTo>
                    <a:pt x="650916" y="215496"/>
                  </a:lnTo>
                  <a:cubicBezTo>
                    <a:pt x="654230" y="215004"/>
                    <a:pt x="657182" y="213126"/>
                    <a:pt x="659034" y="210330"/>
                  </a:cubicBezTo>
                  <a:lnTo>
                    <a:pt x="659034" y="210330"/>
                  </a:lnTo>
                  <a:lnTo>
                    <a:pt x="664938" y="210330"/>
                  </a:lnTo>
                  <a:cubicBezTo>
                    <a:pt x="672244" y="212951"/>
                    <a:pt x="678303" y="218218"/>
                    <a:pt x="681912" y="225090"/>
                  </a:cubicBezTo>
                  <a:cubicBezTo>
                    <a:pt x="684908" y="230310"/>
                    <a:pt x="689240" y="234640"/>
                    <a:pt x="694458" y="237636"/>
                  </a:cubicBezTo>
                  <a:lnTo>
                    <a:pt x="698886" y="237636"/>
                  </a:lnTo>
                  <a:close/>
                  <a:moveTo>
                    <a:pt x="825822" y="172692"/>
                  </a:moveTo>
                  <a:cubicBezTo>
                    <a:pt x="822855" y="180285"/>
                    <a:pt x="822855" y="188715"/>
                    <a:pt x="825822" y="196308"/>
                  </a:cubicBezTo>
                  <a:lnTo>
                    <a:pt x="814014" y="196308"/>
                  </a:lnTo>
                  <a:cubicBezTo>
                    <a:pt x="813151" y="194178"/>
                    <a:pt x="813151" y="191796"/>
                    <a:pt x="814014" y="189666"/>
                  </a:cubicBezTo>
                  <a:cubicBezTo>
                    <a:pt x="816634" y="185972"/>
                    <a:pt x="818863" y="182015"/>
                    <a:pt x="820656" y="177858"/>
                  </a:cubicBezTo>
                  <a:cubicBezTo>
                    <a:pt x="820656" y="177858"/>
                    <a:pt x="820656" y="177858"/>
                    <a:pt x="820656" y="177858"/>
                  </a:cubicBezTo>
                  <a:close/>
                  <a:moveTo>
                    <a:pt x="836892" y="180072"/>
                  </a:moveTo>
                  <a:cubicBezTo>
                    <a:pt x="833202" y="188190"/>
                    <a:pt x="829512" y="195570"/>
                    <a:pt x="836892" y="203688"/>
                  </a:cubicBezTo>
                  <a:cubicBezTo>
                    <a:pt x="828774" y="203688"/>
                    <a:pt x="827298" y="187452"/>
                    <a:pt x="828036" y="177120"/>
                  </a:cubicBezTo>
                  <a:cubicBezTo>
                    <a:pt x="828774" y="166788"/>
                    <a:pt x="828036" y="177120"/>
                    <a:pt x="828036" y="171954"/>
                  </a:cubicBezTo>
                  <a:lnTo>
                    <a:pt x="828036" y="171954"/>
                  </a:lnTo>
                  <a:cubicBezTo>
                    <a:pt x="825977" y="177808"/>
                    <a:pt x="822988" y="183290"/>
                    <a:pt x="819180" y="188190"/>
                  </a:cubicBezTo>
                  <a:cubicBezTo>
                    <a:pt x="819180" y="188190"/>
                    <a:pt x="819180" y="197784"/>
                    <a:pt x="819180" y="204426"/>
                  </a:cubicBezTo>
                  <a:cubicBezTo>
                    <a:pt x="820877" y="214429"/>
                    <a:pt x="817564" y="224628"/>
                    <a:pt x="810324" y="231732"/>
                  </a:cubicBezTo>
                  <a:cubicBezTo>
                    <a:pt x="813652" y="221416"/>
                    <a:pt x="813652" y="210314"/>
                    <a:pt x="810324" y="199998"/>
                  </a:cubicBezTo>
                  <a:cubicBezTo>
                    <a:pt x="810324" y="185238"/>
                    <a:pt x="810324" y="181548"/>
                    <a:pt x="814014" y="177120"/>
                  </a:cubicBezTo>
                  <a:cubicBezTo>
                    <a:pt x="816870" y="173784"/>
                    <a:pt x="818671" y="169674"/>
                    <a:pt x="819180" y="165312"/>
                  </a:cubicBezTo>
                  <a:lnTo>
                    <a:pt x="819180" y="165312"/>
                  </a:lnTo>
                  <a:cubicBezTo>
                    <a:pt x="828936" y="165914"/>
                    <a:pt x="837689" y="159350"/>
                    <a:pt x="839844" y="149814"/>
                  </a:cubicBezTo>
                  <a:cubicBezTo>
                    <a:pt x="846124" y="160478"/>
                    <a:pt x="843955" y="174097"/>
                    <a:pt x="834678" y="182286"/>
                  </a:cubicBezTo>
                  <a:close/>
                  <a:moveTo>
                    <a:pt x="843534" y="140220"/>
                  </a:moveTo>
                  <a:lnTo>
                    <a:pt x="843534" y="140220"/>
                  </a:lnTo>
                  <a:cubicBezTo>
                    <a:pt x="843121" y="137777"/>
                    <a:pt x="843121" y="135283"/>
                    <a:pt x="843534" y="132840"/>
                  </a:cubicBezTo>
                  <a:lnTo>
                    <a:pt x="843534" y="132840"/>
                  </a:lnTo>
                  <a:cubicBezTo>
                    <a:pt x="843534" y="132840"/>
                    <a:pt x="843534" y="132840"/>
                    <a:pt x="843534" y="128412"/>
                  </a:cubicBezTo>
                  <a:lnTo>
                    <a:pt x="849438" y="128412"/>
                  </a:lnTo>
                  <a:cubicBezTo>
                    <a:pt x="849438" y="128412"/>
                    <a:pt x="849438" y="128412"/>
                    <a:pt x="849438" y="128412"/>
                  </a:cubicBezTo>
                  <a:cubicBezTo>
                    <a:pt x="849438" y="128412"/>
                    <a:pt x="849438" y="128412"/>
                    <a:pt x="845748" y="128412"/>
                  </a:cubicBezTo>
                  <a:lnTo>
                    <a:pt x="842058" y="128412"/>
                  </a:lnTo>
                  <a:cubicBezTo>
                    <a:pt x="839844" y="137268"/>
                    <a:pt x="841320" y="138744"/>
                    <a:pt x="841320" y="14022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95BEB859-6307-4B79-AA9F-C386FFBC2B0C}"/>
                </a:ext>
              </a:extLst>
            </p:cNvPr>
            <p:cNvSpPr/>
            <p:nvPr/>
          </p:nvSpPr>
          <p:spPr>
            <a:xfrm>
              <a:off x="4234440" y="34737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BAF70691-4FF5-4EC1-B2B0-D1D3DB6053AF}"/>
                </a:ext>
              </a:extLst>
            </p:cNvPr>
            <p:cNvSpPr/>
            <p:nvPr/>
          </p:nvSpPr>
          <p:spPr>
            <a:xfrm>
              <a:off x="4009350" y="3547580"/>
              <a:ext cx="39113" cy="22877"/>
            </a:xfrm>
            <a:custGeom>
              <a:avLst/>
              <a:gdLst>
                <a:gd name="connsiteX0" fmla="*/ 19188 w 39113"/>
                <a:gd name="connsiteY0" fmla="*/ 17712 h 22877"/>
                <a:gd name="connsiteX1" fmla="*/ 31734 w 39113"/>
                <a:gd name="connsiteY1" fmla="*/ 22878 h 22877"/>
                <a:gd name="connsiteX2" fmla="*/ 39114 w 39113"/>
                <a:gd name="connsiteY2" fmla="*/ 22878 h 22877"/>
                <a:gd name="connsiteX3" fmla="*/ 39114 w 39113"/>
                <a:gd name="connsiteY3" fmla="*/ 18450 h 22877"/>
                <a:gd name="connsiteX4" fmla="*/ 30996 w 39113"/>
                <a:gd name="connsiteY4" fmla="*/ 12546 h 22877"/>
                <a:gd name="connsiteX5" fmla="*/ 24354 w 39113"/>
                <a:gd name="connsiteY5" fmla="*/ 7380 h 22877"/>
                <a:gd name="connsiteX6" fmla="*/ 14022 w 39113"/>
                <a:gd name="connsiteY6" fmla="*/ 0 h 22877"/>
                <a:gd name="connsiteX7" fmla="*/ 14022 w 39113"/>
                <a:gd name="connsiteY7" fmla="*/ 0 h 22877"/>
                <a:gd name="connsiteX8" fmla="*/ 5166 w 39113"/>
                <a:gd name="connsiteY8" fmla="*/ 0 h 22877"/>
                <a:gd name="connsiteX9" fmla="*/ 0 w 39113"/>
                <a:gd name="connsiteY9" fmla="*/ 7380 h 22877"/>
                <a:gd name="connsiteX10" fmla="*/ 19188 w 39113"/>
                <a:gd name="connsiteY10" fmla="*/ 17712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113" h="22877">
                  <a:moveTo>
                    <a:pt x="19188" y="17712"/>
                  </a:moveTo>
                  <a:cubicBezTo>
                    <a:pt x="22856" y="20491"/>
                    <a:pt x="27173" y="22271"/>
                    <a:pt x="31734" y="22878"/>
                  </a:cubicBezTo>
                  <a:lnTo>
                    <a:pt x="39114" y="22878"/>
                  </a:lnTo>
                  <a:lnTo>
                    <a:pt x="39114" y="18450"/>
                  </a:lnTo>
                  <a:lnTo>
                    <a:pt x="30996" y="12546"/>
                  </a:lnTo>
                  <a:cubicBezTo>
                    <a:pt x="30996" y="12546"/>
                    <a:pt x="28044" y="7380"/>
                    <a:pt x="24354" y="7380"/>
                  </a:cubicBezTo>
                  <a:cubicBezTo>
                    <a:pt x="20664" y="7380"/>
                    <a:pt x="17712" y="3690"/>
                    <a:pt x="14022" y="0"/>
                  </a:cubicBezTo>
                  <a:lnTo>
                    <a:pt x="14022" y="0"/>
                  </a:lnTo>
                  <a:lnTo>
                    <a:pt x="5166" y="0"/>
                  </a:lnTo>
                  <a:lnTo>
                    <a:pt x="0" y="7380"/>
                  </a:lnTo>
                  <a:cubicBezTo>
                    <a:pt x="7144" y="9201"/>
                    <a:pt x="13734" y="12748"/>
                    <a:pt x="19188" y="177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8338D43B-EE6F-472E-B2E3-250EA9FAE70B}"/>
                </a:ext>
              </a:extLst>
            </p:cNvPr>
            <p:cNvSpPr/>
            <p:nvPr/>
          </p:nvSpPr>
          <p:spPr>
            <a:xfrm>
              <a:off x="4053631" y="3570458"/>
              <a:ext cx="15498" cy="5903"/>
            </a:xfrm>
            <a:custGeom>
              <a:avLst/>
              <a:gdLst>
                <a:gd name="connsiteX0" fmla="*/ 5166 w 15498"/>
                <a:gd name="connsiteY0" fmla="*/ 0 h 5903"/>
                <a:gd name="connsiteX1" fmla="*/ 0 w 15498"/>
                <a:gd name="connsiteY1" fmla="*/ 5904 h 5903"/>
                <a:gd name="connsiteX2" fmla="*/ 0 w 15498"/>
                <a:gd name="connsiteY2" fmla="*/ 5904 h 5903"/>
                <a:gd name="connsiteX3" fmla="*/ 0 w 15498"/>
                <a:gd name="connsiteY3" fmla="*/ 5904 h 5903"/>
                <a:gd name="connsiteX4" fmla="*/ 15498 w 15498"/>
                <a:gd name="connsiteY4" fmla="*/ 5904 h 5903"/>
                <a:gd name="connsiteX5" fmla="*/ 5166 w 15498"/>
                <a:gd name="connsiteY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98" h="5903">
                  <a:moveTo>
                    <a:pt x="5166" y="0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4834" y="3280"/>
                    <a:pt x="10664" y="3280"/>
                    <a:pt x="15498" y="5904"/>
                  </a:cubicBezTo>
                  <a:cubicBezTo>
                    <a:pt x="12679" y="2998"/>
                    <a:pt x="9100" y="952"/>
                    <a:pt x="516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49DAFB3A-96FB-4E62-A4B8-5D176E46E45E}"/>
                </a:ext>
              </a:extLst>
            </p:cNvPr>
            <p:cNvSpPr/>
            <p:nvPr/>
          </p:nvSpPr>
          <p:spPr>
            <a:xfrm>
              <a:off x="4016731" y="3596287"/>
              <a:ext cx="27305" cy="17712"/>
            </a:xfrm>
            <a:custGeom>
              <a:avLst/>
              <a:gdLst>
                <a:gd name="connsiteX0" fmla="*/ 11808 w 27305"/>
                <a:gd name="connsiteY0" fmla="*/ 17712 h 17712"/>
                <a:gd name="connsiteX1" fmla="*/ 27306 w 27305"/>
                <a:gd name="connsiteY1" fmla="*/ 10332 h 17712"/>
                <a:gd name="connsiteX2" fmla="*/ 27306 w 27305"/>
                <a:gd name="connsiteY2" fmla="*/ 3690 h 17712"/>
                <a:gd name="connsiteX3" fmla="*/ 17712 w 27305"/>
                <a:gd name="connsiteY3" fmla="*/ 0 h 17712"/>
                <a:gd name="connsiteX4" fmla="*/ 10332 w 27305"/>
                <a:gd name="connsiteY4" fmla="*/ 7380 h 17712"/>
                <a:gd name="connsiteX5" fmla="*/ 0 w 27305"/>
                <a:gd name="connsiteY5" fmla="*/ 15498 h 17712"/>
                <a:gd name="connsiteX6" fmla="*/ 0 w 27305"/>
                <a:gd name="connsiteY6" fmla="*/ 1549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05" h="17712">
                  <a:moveTo>
                    <a:pt x="11808" y="17712"/>
                  </a:moveTo>
                  <a:cubicBezTo>
                    <a:pt x="17801" y="17615"/>
                    <a:pt x="23454" y="14923"/>
                    <a:pt x="27306" y="10332"/>
                  </a:cubicBezTo>
                  <a:cubicBezTo>
                    <a:pt x="27062" y="8125"/>
                    <a:pt x="27062" y="5897"/>
                    <a:pt x="27306" y="3690"/>
                  </a:cubicBezTo>
                  <a:lnTo>
                    <a:pt x="17712" y="0"/>
                  </a:lnTo>
                  <a:cubicBezTo>
                    <a:pt x="14730" y="1879"/>
                    <a:pt x="12214" y="4401"/>
                    <a:pt x="10332" y="7380"/>
                  </a:cubicBezTo>
                  <a:cubicBezTo>
                    <a:pt x="8184" y="11421"/>
                    <a:pt x="4435" y="14369"/>
                    <a:pt x="0" y="15498"/>
                  </a:cubicBezTo>
                  <a:lnTo>
                    <a:pt x="0" y="154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2870BE65-B228-4E39-A0E8-033F3F48AD7B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6D31DA45-51B5-46C7-B16B-82EB60A70E5B}"/>
                </a:ext>
              </a:extLst>
            </p:cNvPr>
            <p:cNvSpPr/>
            <p:nvPr/>
          </p:nvSpPr>
          <p:spPr>
            <a:xfrm>
              <a:off x="4019683" y="3612524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F02440EF-5D1D-40ED-8E4B-683E1D7AA986}"/>
                </a:ext>
              </a:extLst>
            </p:cNvPr>
            <p:cNvSpPr/>
            <p:nvPr/>
          </p:nvSpPr>
          <p:spPr>
            <a:xfrm>
              <a:off x="4043895" y="3601454"/>
              <a:ext cx="15639" cy="24353"/>
            </a:xfrm>
            <a:custGeom>
              <a:avLst/>
              <a:gdLst>
                <a:gd name="connsiteX0" fmla="*/ 14902 w 15639"/>
                <a:gd name="connsiteY0" fmla="*/ 0 h 24353"/>
                <a:gd name="connsiteX1" fmla="*/ 4570 w 15639"/>
                <a:gd name="connsiteY1" fmla="*/ 0 h 24353"/>
                <a:gd name="connsiteX2" fmla="*/ 142 w 15639"/>
                <a:gd name="connsiteY2" fmla="*/ 14760 h 24353"/>
                <a:gd name="connsiteX3" fmla="*/ 7522 w 15639"/>
                <a:gd name="connsiteY3" fmla="*/ 24354 h 24353"/>
                <a:gd name="connsiteX4" fmla="*/ 11950 w 15639"/>
                <a:gd name="connsiteY4" fmla="*/ 11070 h 24353"/>
                <a:gd name="connsiteX5" fmla="*/ 15640 w 15639"/>
                <a:gd name="connsiteY5" fmla="*/ 6642 h 24353"/>
                <a:gd name="connsiteX6" fmla="*/ 14902 w 15639"/>
                <a:gd name="connsiteY6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9" h="24353">
                  <a:moveTo>
                    <a:pt x="14902" y="0"/>
                  </a:moveTo>
                  <a:lnTo>
                    <a:pt x="4570" y="0"/>
                  </a:lnTo>
                  <a:cubicBezTo>
                    <a:pt x="1094" y="4085"/>
                    <a:pt x="-508" y="9438"/>
                    <a:pt x="142" y="14760"/>
                  </a:cubicBezTo>
                  <a:cubicBezTo>
                    <a:pt x="275" y="19215"/>
                    <a:pt x="3249" y="23082"/>
                    <a:pt x="7522" y="24354"/>
                  </a:cubicBezTo>
                  <a:cubicBezTo>
                    <a:pt x="7522" y="19188"/>
                    <a:pt x="7522" y="14760"/>
                    <a:pt x="11950" y="11070"/>
                  </a:cubicBezTo>
                  <a:lnTo>
                    <a:pt x="15640" y="6642"/>
                  </a:lnTo>
                  <a:cubicBezTo>
                    <a:pt x="14452" y="4637"/>
                    <a:pt x="14186" y="2217"/>
                    <a:pt x="1490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F808C3CF-1704-4EB1-8EFF-E244B77990E1}"/>
                </a:ext>
              </a:extLst>
            </p:cNvPr>
            <p:cNvSpPr/>
            <p:nvPr/>
          </p:nvSpPr>
          <p:spPr>
            <a:xfrm>
              <a:off x="4060273" y="3597763"/>
              <a:ext cx="13024" cy="22140"/>
            </a:xfrm>
            <a:custGeom>
              <a:avLst/>
              <a:gdLst>
                <a:gd name="connsiteX0" fmla="*/ 11070 w 13024"/>
                <a:gd name="connsiteY0" fmla="*/ 0 h 22140"/>
                <a:gd name="connsiteX1" fmla="*/ 0 w 13024"/>
                <a:gd name="connsiteY1" fmla="*/ 0 h 22140"/>
                <a:gd name="connsiteX2" fmla="*/ 4428 w 13024"/>
                <a:gd name="connsiteY2" fmla="*/ 11070 h 22140"/>
                <a:gd name="connsiteX3" fmla="*/ 4428 w 13024"/>
                <a:gd name="connsiteY3" fmla="*/ 22140 h 22140"/>
                <a:gd name="connsiteX4" fmla="*/ 12546 w 13024"/>
                <a:gd name="connsiteY4" fmla="*/ 11070 h 22140"/>
                <a:gd name="connsiteX5" fmla="*/ 11070 w 13024"/>
                <a:gd name="connsiteY5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" h="22140">
                  <a:moveTo>
                    <a:pt x="11070" y="0"/>
                  </a:moveTo>
                  <a:cubicBezTo>
                    <a:pt x="7483" y="1237"/>
                    <a:pt x="3587" y="1237"/>
                    <a:pt x="0" y="0"/>
                  </a:cubicBezTo>
                  <a:cubicBezTo>
                    <a:pt x="0" y="5166"/>
                    <a:pt x="0" y="8118"/>
                    <a:pt x="4428" y="11070"/>
                  </a:cubicBezTo>
                  <a:cubicBezTo>
                    <a:pt x="8856" y="14022"/>
                    <a:pt x="10332" y="17712"/>
                    <a:pt x="4428" y="22140"/>
                  </a:cubicBezTo>
                  <a:cubicBezTo>
                    <a:pt x="9092" y="20389"/>
                    <a:pt x="12280" y="16044"/>
                    <a:pt x="12546" y="11070"/>
                  </a:cubicBezTo>
                  <a:cubicBezTo>
                    <a:pt x="13520" y="7329"/>
                    <a:pt x="12996" y="3354"/>
                    <a:pt x="1107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F15218A8-131C-4B9C-8C2E-8BE3B4CF893C}"/>
                </a:ext>
              </a:extLst>
            </p:cNvPr>
            <p:cNvSpPr/>
            <p:nvPr/>
          </p:nvSpPr>
          <p:spPr>
            <a:xfrm>
              <a:off x="3996804" y="3554960"/>
              <a:ext cx="77844" cy="47513"/>
            </a:xfrm>
            <a:custGeom>
              <a:avLst/>
              <a:gdLst>
                <a:gd name="connsiteX0" fmla="*/ 74538 w 77844"/>
                <a:gd name="connsiteY0" fmla="*/ 28782 h 47513"/>
                <a:gd name="connsiteX1" fmla="*/ 55350 w 77844"/>
                <a:gd name="connsiteY1" fmla="*/ 22878 h 47513"/>
                <a:gd name="connsiteX2" fmla="*/ 55350 w 77844"/>
                <a:gd name="connsiteY2" fmla="*/ 22878 h 47513"/>
                <a:gd name="connsiteX3" fmla="*/ 55350 w 77844"/>
                <a:gd name="connsiteY3" fmla="*/ 27306 h 47513"/>
                <a:gd name="connsiteX4" fmla="*/ 55350 w 77844"/>
                <a:gd name="connsiteY4" fmla="*/ 36162 h 47513"/>
                <a:gd name="connsiteX5" fmla="*/ 55350 w 77844"/>
                <a:gd name="connsiteY5" fmla="*/ 26568 h 47513"/>
                <a:gd name="connsiteX6" fmla="*/ 59778 w 77844"/>
                <a:gd name="connsiteY6" fmla="*/ 22878 h 47513"/>
                <a:gd name="connsiteX7" fmla="*/ 59778 w 77844"/>
                <a:gd name="connsiteY7" fmla="*/ 22878 h 47513"/>
                <a:gd name="connsiteX8" fmla="*/ 55350 w 77844"/>
                <a:gd name="connsiteY8" fmla="*/ 30996 h 47513"/>
                <a:gd name="connsiteX9" fmla="*/ 55350 w 77844"/>
                <a:gd name="connsiteY9" fmla="*/ 30996 h 47513"/>
                <a:gd name="connsiteX10" fmla="*/ 55350 w 77844"/>
                <a:gd name="connsiteY10" fmla="*/ 19926 h 47513"/>
                <a:gd name="connsiteX11" fmla="*/ 47970 w 77844"/>
                <a:gd name="connsiteY11" fmla="*/ 19926 h 47513"/>
                <a:gd name="connsiteX12" fmla="*/ 35424 w 77844"/>
                <a:gd name="connsiteY12" fmla="*/ 14760 h 47513"/>
                <a:gd name="connsiteX13" fmla="*/ 12546 w 77844"/>
                <a:gd name="connsiteY13" fmla="*/ 0 h 47513"/>
                <a:gd name="connsiteX14" fmla="*/ 0 w 77844"/>
                <a:gd name="connsiteY14" fmla="*/ 12546 h 47513"/>
                <a:gd name="connsiteX15" fmla="*/ 36162 w 77844"/>
                <a:gd name="connsiteY15" fmla="*/ 36900 h 47513"/>
                <a:gd name="connsiteX16" fmla="*/ 60516 w 77844"/>
                <a:gd name="connsiteY16" fmla="*/ 46494 h 47513"/>
                <a:gd name="connsiteX17" fmla="*/ 73800 w 77844"/>
                <a:gd name="connsiteY17" fmla="*/ 46494 h 47513"/>
                <a:gd name="connsiteX18" fmla="*/ 74538 w 77844"/>
                <a:gd name="connsiteY18" fmla="*/ 28782 h 47513"/>
                <a:gd name="connsiteX19" fmla="*/ 65682 w 77844"/>
                <a:gd name="connsiteY19" fmla="*/ 28782 h 47513"/>
                <a:gd name="connsiteX20" fmla="*/ 65682 w 77844"/>
                <a:gd name="connsiteY20" fmla="*/ 28782 h 47513"/>
                <a:gd name="connsiteX21" fmla="*/ 65682 w 77844"/>
                <a:gd name="connsiteY21" fmla="*/ 36162 h 47513"/>
                <a:gd name="connsiteX22" fmla="*/ 65682 w 77844"/>
                <a:gd name="connsiteY22" fmla="*/ 28782 h 47513"/>
                <a:gd name="connsiteX23" fmla="*/ 27306 w 77844"/>
                <a:gd name="connsiteY23" fmla="*/ 18450 h 47513"/>
                <a:gd name="connsiteX24" fmla="*/ 16974 w 77844"/>
                <a:gd name="connsiteY24" fmla="*/ 14022 h 47513"/>
                <a:gd name="connsiteX25" fmla="*/ 16974 w 77844"/>
                <a:gd name="connsiteY25" fmla="*/ 14022 h 47513"/>
                <a:gd name="connsiteX26" fmla="*/ 28044 w 77844"/>
                <a:gd name="connsiteY26" fmla="*/ 18450 h 47513"/>
                <a:gd name="connsiteX27" fmla="*/ 37638 w 77844"/>
                <a:gd name="connsiteY27" fmla="*/ 23616 h 47513"/>
                <a:gd name="connsiteX28" fmla="*/ 29520 w 77844"/>
                <a:gd name="connsiteY28" fmla="*/ 17712 h 47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844" h="47513">
                  <a:moveTo>
                    <a:pt x="74538" y="28782"/>
                  </a:moveTo>
                  <a:cubicBezTo>
                    <a:pt x="74538" y="22878"/>
                    <a:pt x="64944" y="20664"/>
                    <a:pt x="55350" y="22878"/>
                  </a:cubicBezTo>
                  <a:lnTo>
                    <a:pt x="55350" y="22878"/>
                  </a:lnTo>
                  <a:cubicBezTo>
                    <a:pt x="54900" y="24319"/>
                    <a:pt x="54900" y="25865"/>
                    <a:pt x="55350" y="27306"/>
                  </a:cubicBezTo>
                  <a:cubicBezTo>
                    <a:pt x="54199" y="30146"/>
                    <a:pt x="54199" y="33321"/>
                    <a:pt x="55350" y="36162"/>
                  </a:cubicBezTo>
                  <a:cubicBezTo>
                    <a:pt x="53778" y="33158"/>
                    <a:pt x="53778" y="29572"/>
                    <a:pt x="55350" y="26568"/>
                  </a:cubicBezTo>
                  <a:cubicBezTo>
                    <a:pt x="55350" y="26568"/>
                    <a:pt x="55350" y="26568"/>
                    <a:pt x="59778" y="22878"/>
                  </a:cubicBezTo>
                  <a:lnTo>
                    <a:pt x="59778" y="22878"/>
                  </a:lnTo>
                  <a:lnTo>
                    <a:pt x="55350" y="30996"/>
                  </a:lnTo>
                  <a:lnTo>
                    <a:pt x="55350" y="30996"/>
                  </a:lnTo>
                  <a:cubicBezTo>
                    <a:pt x="54265" y="27386"/>
                    <a:pt x="54265" y="23536"/>
                    <a:pt x="55350" y="19926"/>
                  </a:cubicBezTo>
                  <a:lnTo>
                    <a:pt x="47970" y="19926"/>
                  </a:lnTo>
                  <a:cubicBezTo>
                    <a:pt x="43380" y="19427"/>
                    <a:pt x="39033" y="17636"/>
                    <a:pt x="35424" y="14760"/>
                  </a:cubicBezTo>
                  <a:cubicBezTo>
                    <a:pt x="29306" y="7826"/>
                    <a:pt x="21387" y="2718"/>
                    <a:pt x="12546" y="0"/>
                  </a:cubicBezTo>
                  <a:cubicBezTo>
                    <a:pt x="9129" y="4884"/>
                    <a:pt x="4886" y="9131"/>
                    <a:pt x="0" y="12546"/>
                  </a:cubicBezTo>
                  <a:cubicBezTo>
                    <a:pt x="14945" y="15206"/>
                    <a:pt x="28081" y="24049"/>
                    <a:pt x="36162" y="36900"/>
                  </a:cubicBezTo>
                  <a:cubicBezTo>
                    <a:pt x="42797" y="43027"/>
                    <a:pt x="51483" y="46449"/>
                    <a:pt x="60516" y="46494"/>
                  </a:cubicBezTo>
                  <a:cubicBezTo>
                    <a:pt x="64841" y="47853"/>
                    <a:pt x="69475" y="47853"/>
                    <a:pt x="73800" y="46494"/>
                  </a:cubicBezTo>
                  <a:cubicBezTo>
                    <a:pt x="78892" y="41804"/>
                    <a:pt x="79217" y="33879"/>
                    <a:pt x="74538" y="28782"/>
                  </a:cubicBezTo>
                  <a:close/>
                  <a:moveTo>
                    <a:pt x="65682" y="28782"/>
                  </a:moveTo>
                  <a:lnTo>
                    <a:pt x="65682" y="28782"/>
                  </a:lnTo>
                  <a:cubicBezTo>
                    <a:pt x="65682" y="28782"/>
                    <a:pt x="65682" y="35424"/>
                    <a:pt x="65682" y="36162"/>
                  </a:cubicBezTo>
                  <a:cubicBezTo>
                    <a:pt x="65682" y="36900"/>
                    <a:pt x="65682" y="31734"/>
                    <a:pt x="65682" y="28782"/>
                  </a:cubicBezTo>
                  <a:close/>
                  <a:moveTo>
                    <a:pt x="27306" y="18450"/>
                  </a:moveTo>
                  <a:cubicBezTo>
                    <a:pt x="24583" y="15669"/>
                    <a:pt x="20871" y="14077"/>
                    <a:pt x="16974" y="14022"/>
                  </a:cubicBezTo>
                  <a:lnTo>
                    <a:pt x="16974" y="14022"/>
                  </a:lnTo>
                  <a:cubicBezTo>
                    <a:pt x="21077" y="14111"/>
                    <a:pt x="25011" y="15684"/>
                    <a:pt x="28044" y="18450"/>
                  </a:cubicBezTo>
                  <a:cubicBezTo>
                    <a:pt x="30893" y="20753"/>
                    <a:pt x="34147" y="22505"/>
                    <a:pt x="37638" y="23616"/>
                  </a:cubicBezTo>
                  <a:cubicBezTo>
                    <a:pt x="34516" y="22296"/>
                    <a:pt x="31741" y="20276"/>
                    <a:pt x="29520" y="177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DB9581B6-BED1-482D-B0C3-BE59010C4794}"/>
                </a:ext>
              </a:extLst>
            </p:cNvPr>
            <p:cNvSpPr/>
            <p:nvPr/>
          </p:nvSpPr>
          <p:spPr>
            <a:xfrm>
              <a:off x="4064372" y="3583004"/>
              <a:ext cx="328" cy="7379"/>
            </a:xfrm>
            <a:custGeom>
              <a:avLst/>
              <a:gdLst>
                <a:gd name="connsiteX0" fmla="*/ 328 w 328"/>
                <a:gd name="connsiteY0" fmla="*/ 7380 h 7379"/>
                <a:gd name="connsiteX1" fmla="*/ 328 w 328"/>
                <a:gd name="connsiteY1" fmla="*/ 0 h 7379"/>
                <a:gd name="connsiteX2" fmla="*/ 328 w 328"/>
                <a:gd name="connsiteY2" fmla="*/ 0 h 7379"/>
                <a:gd name="connsiteX3" fmla="*/ 328 w 328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" h="7379">
                  <a:moveTo>
                    <a:pt x="328" y="7380"/>
                  </a:moveTo>
                  <a:cubicBezTo>
                    <a:pt x="328" y="7380"/>
                    <a:pt x="328" y="2214"/>
                    <a:pt x="328" y="0"/>
                  </a:cubicBezTo>
                  <a:lnTo>
                    <a:pt x="328" y="0"/>
                  </a:lnTo>
                  <a:cubicBezTo>
                    <a:pt x="328" y="0"/>
                    <a:pt x="-410" y="6642"/>
                    <a:pt x="328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59B67CFC-2351-4605-AA16-226FB988646F}"/>
                </a:ext>
              </a:extLst>
            </p:cNvPr>
            <p:cNvSpPr/>
            <p:nvPr/>
          </p:nvSpPr>
          <p:spPr>
            <a:xfrm>
              <a:off x="4015993" y="3567498"/>
              <a:ext cx="20663" cy="8863"/>
            </a:xfrm>
            <a:custGeom>
              <a:avLst/>
              <a:gdLst>
                <a:gd name="connsiteX0" fmla="*/ 0 w 20663"/>
                <a:gd name="connsiteY0" fmla="*/ 7 h 8863"/>
                <a:gd name="connsiteX1" fmla="*/ 0 w 20663"/>
                <a:gd name="connsiteY1" fmla="*/ 7 h 8863"/>
                <a:gd name="connsiteX2" fmla="*/ 10332 w 20663"/>
                <a:gd name="connsiteY2" fmla="*/ 4435 h 8863"/>
                <a:gd name="connsiteX3" fmla="*/ 20664 w 20663"/>
                <a:gd name="connsiteY3" fmla="*/ 8863 h 8863"/>
                <a:gd name="connsiteX4" fmla="*/ 11070 w 20663"/>
                <a:gd name="connsiteY4" fmla="*/ 3697 h 8863"/>
                <a:gd name="connsiteX5" fmla="*/ 0 w 20663"/>
                <a:gd name="connsiteY5" fmla="*/ 7 h 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663" h="8863">
                  <a:moveTo>
                    <a:pt x="0" y="7"/>
                  </a:moveTo>
                  <a:lnTo>
                    <a:pt x="0" y="7"/>
                  </a:lnTo>
                  <a:cubicBezTo>
                    <a:pt x="3897" y="63"/>
                    <a:pt x="7609" y="1654"/>
                    <a:pt x="10332" y="4435"/>
                  </a:cubicBezTo>
                  <a:cubicBezTo>
                    <a:pt x="13336" y="6775"/>
                    <a:pt x="16893" y="8301"/>
                    <a:pt x="20664" y="8863"/>
                  </a:cubicBezTo>
                  <a:cubicBezTo>
                    <a:pt x="17173" y="7752"/>
                    <a:pt x="13919" y="6000"/>
                    <a:pt x="11070" y="3697"/>
                  </a:cubicBezTo>
                  <a:cubicBezTo>
                    <a:pt x="7934" y="1198"/>
                    <a:pt x="4007" y="-109"/>
                    <a:pt x="0" y="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048498C7-2E3C-4605-897B-44936837C058}"/>
                </a:ext>
              </a:extLst>
            </p:cNvPr>
            <p:cNvSpPr/>
            <p:nvPr/>
          </p:nvSpPr>
          <p:spPr>
            <a:xfrm>
              <a:off x="4123741" y="354684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A50EDA91-0424-46AA-B453-AB43B8E9C5A7}"/>
                </a:ext>
              </a:extLst>
            </p:cNvPr>
            <p:cNvSpPr/>
            <p:nvPr/>
          </p:nvSpPr>
          <p:spPr>
            <a:xfrm>
              <a:off x="4090531" y="3547024"/>
              <a:ext cx="110795" cy="44835"/>
            </a:xfrm>
            <a:custGeom>
              <a:avLst/>
              <a:gdLst>
                <a:gd name="connsiteX0" fmla="*/ 67158 w 110795"/>
                <a:gd name="connsiteY0" fmla="*/ 7935 h 44835"/>
                <a:gd name="connsiteX1" fmla="*/ 56088 w 110795"/>
                <a:gd name="connsiteY1" fmla="*/ 22695 h 44835"/>
                <a:gd name="connsiteX2" fmla="*/ 56088 w 110795"/>
                <a:gd name="connsiteY2" fmla="*/ 22695 h 44835"/>
                <a:gd name="connsiteX3" fmla="*/ 56088 w 110795"/>
                <a:gd name="connsiteY3" fmla="*/ 22695 h 44835"/>
                <a:gd name="connsiteX4" fmla="*/ 54612 w 110795"/>
                <a:gd name="connsiteY4" fmla="*/ 7935 h 44835"/>
                <a:gd name="connsiteX5" fmla="*/ 36162 w 110795"/>
                <a:gd name="connsiteY5" fmla="*/ 3507 h 44835"/>
                <a:gd name="connsiteX6" fmla="*/ 36162 w 110795"/>
                <a:gd name="connsiteY6" fmla="*/ 3507 h 44835"/>
                <a:gd name="connsiteX7" fmla="*/ 42804 w 110795"/>
                <a:gd name="connsiteY7" fmla="*/ 13839 h 44835"/>
                <a:gd name="connsiteX8" fmla="*/ 30996 w 110795"/>
                <a:gd name="connsiteY8" fmla="*/ 24909 h 44835"/>
                <a:gd name="connsiteX9" fmla="*/ 19188 w 110795"/>
                <a:gd name="connsiteY9" fmla="*/ 24909 h 44835"/>
                <a:gd name="connsiteX10" fmla="*/ 19188 w 110795"/>
                <a:gd name="connsiteY10" fmla="*/ 30813 h 44835"/>
                <a:gd name="connsiteX11" fmla="*/ 12546 w 110795"/>
                <a:gd name="connsiteY11" fmla="*/ 24171 h 44835"/>
                <a:gd name="connsiteX12" fmla="*/ 0 w 110795"/>
                <a:gd name="connsiteY12" fmla="*/ 24171 h 44835"/>
                <a:gd name="connsiteX13" fmla="*/ 0 w 110795"/>
                <a:gd name="connsiteY13" fmla="*/ 30813 h 44835"/>
                <a:gd name="connsiteX14" fmla="*/ 49446 w 110795"/>
                <a:gd name="connsiteY14" fmla="*/ 30813 h 44835"/>
                <a:gd name="connsiteX15" fmla="*/ 81180 w 110795"/>
                <a:gd name="connsiteY15" fmla="*/ 25647 h 44835"/>
                <a:gd name="connsiteX16" fmla="*/ 105534 w 110795"/>
                <a:gd name="connsiteY16" fmla="*/ 33027 h 44835"/>
                <a:gd name="connsiteX17" fmla="*/ 109224 w 110795"/>
                <a:gd name="connsiteY17" fmla="*/ 44835 h 44835"/>
                <a:gd name="connsiteX18" fmla="*/ 109224 w 110795"/>
                <a:gd name="connsiteY18" fmla="*/ 32289 h 44835"/>
                <a:gd name="connsiteX19" fmla="*/ 75276 w 110795"/>
                <a:gd name="connsiteY19" fmla="*/ 16791 h 44835"/>
                <a:gd name="connsiteX20" fmla="*/ 70110 w 110795"/>
                <a:gd name="connsiteY20" fmla="*/ 2769 h 44835"/>
                <a:gd name="connsiteX21" fmla="*/ 53874 w 110795"/>
                <a:gd name="connsiteY21" fmla="*/ 2769 h 44835"/>
                <a:gd name="connsiteX22" fmla="*/ 53874 w 110795"/>
                <a:gd name="connsiteY22" fmla="*/ 2769 h 44835"/>
                <a:gd name="connsiteX23" fmla="*/ 53874 w 110795"/>
                <a:gd name="connsiteY23" fmla="*/ 2769 h 44835"/>
                <a:gd name="connsiteX24" fmla="*/ 53874 w 110795"/>
                <a:gd name="connsiteY24" fmla="*/ 2769 h 44835"/>
                <a:gd name="connsiteX25" fmla="*/ 67158 w 110795"/>
                <a:gd name="connsiteY25" fmla="*/ 7935 h 4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0795" h="44835">
                  <a:moveTo>
                    <a:pt x="67158" y="7935"/>
                  </a:moveTo>
                  <a:cubicBezTo>
                    <a:pt x="67158" y="7935"/>
                    <a:pt x="67158" y="18267"/>
                    <a:pt x="56088" y="22695"/>
                  </a:cubicBezTo>
                  <a:lnTo>
                    <a:pt x="56088" y="22695"/>
                  </a:lnTo>
                  <a:lnTo>
                    <a:pt x="56088" y="22695"/>
                  </a:lnTo>
                  <a:cubicBezTo>
                    <a:pt x="57889" y="17809"/>
                    <a:pt x="57343" y="12368"/>
                    <a:pt x="54612" y="7935"/>
                  </a:cubicBezTo>
                  <a:cubicBezTo>
                    <a:pt x="50191" y="2427"/>
                    <a:pt x="42605" y="606"/>
                    <a:pt x="36162" y="3507"/>
                  </a:cubicBezTo>
                  <a:lnTo>
                    <a:pt x="36162" y="3507"/>
                  </a:lnTo>
                  <a:cubicBezTo>
                    <a:pt x="40029" y="5558"/>
                    <a:pt x="42546" y="9472"/>
                    <a:pt x="42804" y="13839"/>
                  </a:cubicBezTo>
                  <a:cubicBezTo>
                    <a:pt x="42804" y="13839"/>
                    <a:pt x="42804" y="21957"/>
                    <a:pt x="30996" y="24909"/>
                  </a:cubicBezTo>
                  <a:lnTo>
                    <a:pt x="19188" y="24909"/>
                  </a:lnTo>
                  <a:cubicBezTo>
                    <a:pt x="18856" y="26863"/>
                    <a:pt x="18856" y="28859"/>
                    <a:pt x="19188" y="30813"/>
                  </a:cubicBezTo>
                  <a:cubicBezTo>
                    <a:pt x="16310" y="29381"/>
                    <a:pt x="13978" y="27049"/>
                    <a:pt x="12546" y="24171"/>
                  </a:cubicBezTo>
                  <a:cubicBezTo>
                    <a:pt x="8384" y="24777"/>
                    <a:pt x="4162" y="24777"/>
                    <a:pt x="0" y="24171"/>
                  </a:cubicBezTo>
                  <a:lnTo>
                    <a:pt x="0" y="30813"/>
                  </a:lnTo>
                  <a:cubicBezTo>
                    <a:pt x="16184" y="35239"/>
                    <a:pt x="33262" y="35239"/>
                    <a:pt x="49446" y="30813"/>
                  </a:cubicBezTo>
                  <a:cubicBezTo>
                    <a:pt x="59748" y="27688"/>
                    <a:pt x="70420" y="25950"/>
                    <a:pt x="81180" y="25647"/>
                  </a:cubicBezTo>
                  <a:cubicBezTo>
                    <a:pt x="89947" y="24856"/>
                    <a:pt x="98678" y="27502"/>
                    <a:pt x="105534" y="33027"/>
                  </a:cubicBezTo>
                  <a:cubicBezTo>
                    <a:pt x="108087" y="36421"/>
                    <a:pt x="109386" y="40592"/>
                    <a:pt x="109224" y="44835"/>
                  </a:cubicBezTo>
                  <a:cubicBezTo>
                    <a:pt x="111320" y="40916"/>
                    <a:pt x="111320" y="36208"/>
                    <a:pt x="109224" y="32289"/>
                  </a:cubicBezTo>
                  <a:cubicBezTo>
                    <a:pt x="105534" y="24171"/>
                    <a:pt x="92988" y="18267"/>
                    <a:pt x="75276" y="16791"/>
                  </a:cubicBezTo>
                  <a:cubicBezTo>
                    <a:pt x="75114" y="11681"/>
                    <a:pt x="73306" y="6761"/>
                    <a:pt x="70110" y="2769"/>
                  </a:cubicBezTo>
                  <a:cubicBezTo>
                    <a:pt x="65328" y="-923"/>
                    <a:pt x="58656" y="-923"/>
                    <a:pt x="53874" y="2769"/>
                  </a:cubicBezTo>
                  <a:lnTo>
                    <a:pt x="53874" y="2769"/>
                  </a:lnTo>
                  <a:lnTo>
                    <a:pt x="53874" y="2769"/>
                  </a:lnTo>
                  <a:lnTo>
                    <a:pt x="53874" y="2769"/>
                  </a:lnTo>
                  <a:cubicBezTo>
                    <a:pt x="58974" y="673"/>
                    <a:pt x="64819" y="2946"/>
                    <a:pt x="67158" y="793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2B1CC0F0-E405-43B7-A124-41DB4BBDEAEB}"/>
                </a:ext>
              </a:extLst>
            </p:cNvPr>
            <p:cNvSpPr/>
            <p:nvPr/>
          </p:nvSpPr>
          <p:spPr>
            <a:xfrm>
              <a:off x="4077985" y="3561602"/>
              <a:ext cx="12546" cy="7379"/>
            </a:xfrm>
            <a:custGeom>
              <a:avLst/>
              <a:gdLst>
                <a:gd name="connsiteX0" fmla="*/ 4428 w 12546"/>
                <a:gd name="connsiteY0" fmla="*/ 7380 h 7379"/>
                <a:gd name="connsiteX1" fmla="*/ 4428 w 12546"/>
                <a:gd name="connsiteY1" fmla="*/ 0 h 7379"/>
                <a:gd name="connsiteX2" fmla="*/ 4428 w 12546"/>
                <a:gd name="connsiteY2" fmla="*/ 0 h 7379"/>
                <a:gd name="connsiteX3" fmla="*/ 4428 w 12546"/>
                <a:gd name="connsiteY3" fmla="*/ 0 h 7379"/>
                <a:gd name="connsiteX4" fmla="*/ 0 w 12546"/>
                <a:gd name="connsiteY4" fmla="*/ 0 h 7379"/>
                <a:gd name="connsiteX5" fmla="*/ 0 w 12546"/>
                <a:gd name="connsiteY5" fmla="*/ 0 h 7379"/>
                <a:gd name="connsiteX6" fmla="*/ 12546 w 12546"/>
                <a:gd name="connsiteY6" fmla="*/ 5904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7379">
                  <a:moveTo>
                    <a:pt x="4428" y="7380"/>
                  </a:moveTo>
                  <a:cubicBezTo>
                    <a:pt x="4103" y="4931"/>
                    <a:pt x="4103" y="2449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546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D30BAA76-7780-4EEB-978D-A57698EB0686}"/>
                </a:ext>
              </a:extLst>
            </p:cNvPr>
            <p:cNvSpPr/>
            <p:nvPr/>
          </p:nvSpPr>
          <p:spPr>
            <a:xfrm>
              <a:off x="4147357" y="3563078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  <a:gd name="connsiteX2" fmla="*/ 0 w 4427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BB047207-4C9C-4388-96CE-FD4CBC554F6F}"/>
                </a:ext>
              </a:extLst>
            </p:cNvPr>
            <p:cNvSpPr/>
            <p:nvPr/>
          </p:nvSpPr>
          <p:spPr>
            <a:xfrm>
              <a:off x="4013779" y="3538723"/>
              <a:ext cx="53135" cy="20663"/>
            </a:xfrm>
            <a:custGeom>
              <a:avLst/>
              <a:gdLst>
                <a:gd name="connsiteX0" fmla="*/ 0 w 53135"/>
                <a:gd name="connsiteY0" fmla="*/ 7380 h 20663"/>
                <a:gd name="connsiteX1" fmla="*/ 45756 w 53135"/>
                <a:gd name="connsiteY1" fmla="*/ 20664 h 20663"/>
                <a:gd name="connsiteX2" fmla="*/ 53136 w 53135"/>
                <a:gd name="connsiteY2" fmla="*/ 16236 h 20663"/>
                <a:gd name="connsiteX3" fmla="*/ 3690 w 53135"/>
                <a:gd name="connsiteY3" fmla="*/ 0 h 20663"/>
                <a:gd name="connsiteX4" fmla="*/ 0 w 53135"/>
                <a:gd name="connsiteY4" fmla="*/ 738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135" h="20663">
                  <a:moveTo>
                    <a:pt x="0" y="7380"/>
                  </a:moveTo>
                  <a:cubicBezTo>
                    <a:pt x="15498" y="10907"/>
                    <a:pt x="30775" y="15342"/>
                    <a:pt x="45756" y="20664"/>
                  </a:cubicBezTo>
                  <a:cubicBezTo>
                    <a:pt x="47867" y="18668"/>
                    <a:pt x="50383" y="17157"/>
                    <a:pt x="53136" y="16236"/>
                  </a:cubicBezTo>
                  <a:cubicBezTo>
                    <a:pt x="37372" y="8832"/>
                    <a:pt x="20775" y="3381"/>
                    <a:pt x="3690" y="0"/>
                  </a:cubicBezTo>
                  <a:cubicBezTo>
                    <a:pt x="3690" y="0"/>
                    <a:pt x="1476" y="5166"/>
                    <a:pt x="0" y="738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19E4847B-21B9-4596-92AA-66C65E5A9C00}"/>
                </a:ext>
              </a:extLst>
            </p:cNvPr>
            <p:cNvSpPr/>
            <p:nvPr/>
          </p:nvSpPr>
          <p:spPr>
            <a:xfrm>
              <a:off x="4048885" y="3537247"/>
              <a:ext cx="38693" cy="47232"/>
            </a:xfrm>
            <a:custGeom>
              <a:avLst/>
              <a:gdLst>
                <a:gd name="connsiteX0" fmla="*/ 22457 w 38693"/>
                <a:gd name="connsiteY0" fmla="*/ 23616 h 47232"/>
                <a:gd name="connsiteX1" fmla="*/ 33527 w 38693"/>
                <a:gd name="connsiteY1" fmla="*/ 17712 h 47232"/>
                <a:gd name="connsiteX2" fmla="*/ 33527 w 38693"/>
                <a:gd name="connsiteY2" fmla="*/ 11070 h 47232"/>
                <a:gd name="connsiteX3" fmla="*/ 38693 w 38693"/>
                <a:gd name="connsiteY3" fmla="*/ 0 h 47232"/>
                <a:gd name="connsiteX4" fmla="*/ 37217 w 38693"/>
                <a:gd name="connsiteY4" fmla="*/ 0 h 47232"/>
                <a:gd name="connsiteX5" fmla="*/ 37217 w 38693"/>
                <a:gd name="connsiteY5" fmla="*/ 5904 h 47232"/>
                <a:gd name="connsiteX6" fmla="*/ 22457 w 38693"/>
                <a:gd name="connsiteY6" fmla="*/ 17712 h 47232"/>
                <a:gd name="connsiteX7" fmla="*/ 317 w 38693"/>
                <a:gd name="connsiteY7" fmla="*/ 47232 h 47232"/>
                <a:gd name="connsiteX8" fmla="*/ 22457 w 38693"/>
                <a:gd name="connsiteY8" fmla="*/ 23616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93" h="47232">
                  <a:moveTo>
                    <a:pt x="22457" y="23616"/>
                  </a:moveTo>
                  <a:cubicBezTo>
                    <a:pt x="26546" y="22509"/>
                    <a:pt x="30332" y="20491"/>
                    <a:pt x="33527" y="17712"/>
                  </a:cubicBezTo>
                  <a:cubicBezTo>
                    <a:pt x="33143" y="15515"/>
                    <a:pt x="33143" y="13267"/>
                    <a:pt x="33527" y="11070"/>
                  </a:cubicBezTo>
                  <a:cubicBezTo>
                    <a:pt x="36560" y="8149"/>
                    <a:pt x="38405" y="4203"/>
                    <a:pt x="38693" y="0"/>
                  </a:cubicBezTo>
                  <a:lnTo>
                    <a:pt x="37217" y="0"/>
                  </a:lnTo>
                  <a:cubicBezTo>
                    <a:pt x="36819" y="1948"/>
                    <a:pt x="36819" y="3956"/>
                    <a:pt x="37217" y="5904"/>
                  </a:cubicBezTo>
                  <a:cubicBezTo>
                    <a:pt x="34981" y="12356"/>
                    <a:pt x="29239" y="16950"/>
                    <a:pt x="22457" y="17712"/>
                  </a:cubicBezTo>
                  <a:cubicBezTo>
                    <a:pt x="7697" y="23616"/>
                    <a:pt x="-1897" y="36900"/>
                    <a:pt x="317" y="47232"/>
                  </a:cubicBezTo>
                  <a:cubicBezTo>
                    <a:pt x="4686" y="36998"/>
                    <a:pt x="12524" y="28634"/>
                    <a:pt x="22457" y="2361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97D1B81D-7DA5-4F8E-B653-E196C59B0203}"/>
                </a:ext>
              </a:extLst>
            </p:cNvPr>
            <p:cNvSpPr/>
            <p:nvPr/>
          </p:nvSpPr>
          <p:spPr>
            <a:xfrm>
              <a:off x="4103814" y="35453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0B3CFA46-7D8E-4964-9FB8-583DCAE85DD1}"/>
                </a:ext>
              </a:extLst>
            </p:cNvPr>
            <p:cNvSpPr/>
            <p:nvPr/>
          </p:nvSpPr>
          <p:spPr>
            <a:xfrm>
              <a:off x="4082684" y="3521749"/>
              <a:ext cx="33219" cy="81180"/>
            </a:xfrm>
            <a:custGeom>
              <a:avLst/>
              <a:gdLst>
                <a:gd name="connsiteX0" fmla="*/ 10061 w 33219"/>
                <a:gd name="connsiteY0" fmla="*/ 14760 h 81180"/>
                <a:gd name="connsiteX1" fmla="*/ 10061 w 33219"/>
                <a:gd name="connsiteY1" fmla="*/ 14760 h 81180"/>
                <a:gd name="connsiteX2" fmla="*/ 4895 w 33219"/>
                <a:gd name="connsiteY2" fmla="*/ 26568 h 81180"/>
                <a:gd name="connsiteX3" fmla="*/ 1205 w 33219"/>
                <a:gd name="connsiteY3" fmla="*/ 49446 h 81180"/>
                <a:gd name="connsiteX4" fmla="*/ 1205 w 33219"/>
                <a:gd name="connsiteY4" fmla="*/ 81180 h 81180"/>
                <a:gd name="connsiteX5" fmla="*/ 10061 w 33219"/>
                <a:gd name="connsiteY5" fmla="*/ 53874 h 81180"/>
                <a:gd name="connsiteX6" fmla="*/ 10061 w 33219"/>
                <a:gd name="connsiteY6" fmla="*/ 37638 h 81180"/>
                <a:gd name="connsiteX7" fmla="*/ 18917 w 33219"/>
                <a:gd name="connsiteY7" fmla="*/ 21402 h 81180"/>
                <a:gd name="connsiteX8" fmla="*/ 18917 w 33219"/>
                <a:gd name="connsiteY8" fmla="*/ 21402 h 81180"/>
                <a:gd name="connsiteX9" fmla="*/ 18917 w 33219"/>
                <a:gd name="connsiteY9" fmla="*/ 28782 h 81180"/>
                <a:gd name="connsiteX10" fmla="*/ 27773 w 33219"/>
                <a:gd name="connsiteY10" fmla="*/ 55350 h 81180"/>
                <a:gd name="connsiteX11" fmla="*/ 27773 w 33219"/>
                <a:gd name="connsiteY11" fmla="*/ 31734 h 81180"/>
                <a:gd name="connsiteX12" fmla="*/ 27773 w 33219"/>
                <a:gd name="connsiteY12" fmla="*/ 0 h 81180"/>
                <a:gd name="connsiteX13" fmla="*/ 10061 w 33219"/>
                <a:gd name="connsiteY13" fmla="*/ 14760 h 8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219" h="81180">
                  <a:moveTo>
                    <a:pt x="10061" y="14760"/>
                  </a:moveTo>
                  <a:lnTo>
                    <a:pt x="10061" y="14760"/>
                  </a:lnTo>
                  <a:cubicBezTo>
                    <a:pt x="9552" y="19122"/>
                    <a:pt x="7751" y="23232"/>
                    <a:pt x="4895" y="26568"/>
                  </a:cubicBezTo>
                  <a:cubicBezTo>
                    <a:pt x="1205" y="30996"/>
                    <a:pt x="-1747" y="34686"/>
                    <a:pt x="1205" y="49446"/>
                  </a:cubicBezTo>
                  <a:cubicBezTo>
                    <a:pt x="4533" y="59762"/>
                    <a:pt x="4533" y="70864"/>
                    <a:pt x="1205" y="81180"/>
                  </a:cubicBezTo>
                  <a:cubicBezTo>
                    <a:pt x="8445" y="74076"/>
                    <a:pt x="11758" y="63877"/>
                    <a:pt x="10061" y="53874"/>
                  </a:cubicBezTo>
                  <a:cubicBezTo>
                    <a:pt x="10061" y="47232"/>
                    <a:pt x="10061" y="40590"/>
                    <a:pt x="10061" y="37638"/>
                  </a:cubicBezTo>
                  <a:cubicBezTo>
                    <a:pt x="13869" y="32738"/>
                    <a:pt x="16858" y="27256"/>
                    <a:pt x="18917" y="21402"/>
                  </a:cubicBezTo>
                  <a:lnTo>
                    <a:pt x="18917" y="21402"/>
                  </a:lnTo>
                  <a:cubicBezTo>
                    <a:pt x="18917" y="21402"/>
                    <a:pt x="18917" y="25830"/>
                    <a:pt x="18917" y="28782"/>
                  </a:cubicBezTo>
                  <a:cubicBezTo>
                    <a:pt x="18917" y="31734"/>
                    <a:pt x="18917" y="51660"/>
                    <a:pt x="27773" y="55350"/>
                  </a:cubicBezTo>
                  <a:cubicBezTo>
                    <a:pt x="23345" y="47232"/>
                    <a:pt x="27773" y="39852"/>
                    <a:pt x="27773" y="31734"/>
                  </a:cubicBezTo>
                  <a:cubicBezTo>
                    <a:pt x="35035" y="22403"/>
                    <a:pt x="35035" y="9331"/>
                    <a:pt x="27773" y="0"/>
                  </a:cubicBezTo>
                  <a:cubicBezTo>
                    <a:pt x="25603" y="8183"/>
                    <a:pt x="18504" y="14102"/>
                    <a:pt x="10061" y="147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75B5E6FB-403C-426D-9170-C0F5794014C3}"/>
                </a:ext>
              </a:extLst>
            </p:cNvPr>
            <p:cNvSpPr/>
            <p:nvPr/>
          </p:nvSpPr>
          <p:spPr>
            <a:xfrm>
              <a:off x="4114885" y="3517322"/>
              <a:ext cx="5165" cy="6641"/>
            </a:xfrm>
            <a:custGeom>
              <a:avLst/>
              <a:gdLst>
                <a:gd name="connsiteX0" fmla="*/ 0 w 5165"/>
                <a:gd name="connsiteY0" fmla="*/ 4428 h 6641"/>
                <a:gd name="connsiteX1" fmla="*/ 3690 w 5165"/>
                <a:gd name="connsiteY1" fmla="*/ 4428 h 6641"/>
                <a:gd name="connsiteX2" fmla="*/ 0 w 5165"/>
                <a:gd name="connsiteY2" fmla="*/ 0 h 6641"/>
                <a:gd name="connsiteX3" fmla="*/ 0 w 5165"/>
                <a:gd name="connsiteY3" fmla="*/ 0 h 6641"/>
                <a:gd name="connsiteX4" fmla="*/ 5166 w 5165"/>
                <a:gd name="connsiteY4" fmla="*/ 6642 h 6641"/>
                <a:gd name="connsiteX5" fmla="*/ 5166 w 5165"/>
                <a:gd name="connsiteY5" fmla="*/ 1476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6641">
                  <a:moveTo>
                    <a:pt x="0" y="4428"/>
                  </a:moveTo>
                  <a:cubicBezTo>
                    <a:pt x="0" y="4428"/>
                    <a:pt x="3690" y="4428"/>
                    <a:pt x="3690" y="4428"/>
                  </a:cubicBezTo>
                  <a:cubicBezTo>
                    <a:pt x="3690" y="4428"/>
                    <a:pt x="3690" y="4428"/>
                    <a:pt x="0" y="0"/>
                  </a:cubicBezTo>
                  <a:lnTo>
                    <a:pt x="0" y="0"/>
                  </a:lnTo>
                  <a:lnTo>
                    <a:pt x="5166" y="6642"/>
                  </a:lnTo>
                  <a:lnTo>
                    <a:pt x="5166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BA9A6F91-160C-46BA-B1E2-B9C654D7B950}"/>
                </a:ext>
              </a:extLst>
            </p:cNvPr>
            <p:cNvSpPr/>
            <p:nvPr/>
          </p:nvSpPr>
          <p:spPr>
            <a:xfrm>
              <a:off x="4044775" y="3530606"/>
              <a:ext cx="210" cy="3689"/>
            </a:xfrm>
            <a:custGeom>
              <a:avLst/>
              <a:gdLst>
                <a:gd name="connsiteX0" fmla="*/ 0 w 210"/>
                <a:gd name="connsiteY0" fmla="*/ 3690 h 3689"/>
                <a:gd name="connsiteX1" fmla="*/ 0 w 210"/>
                <a:gd name="connsiteY1" fmla="*/ 0 h 3689"/>
                <a:gd name="connsiteX2" fmla="*/ 0 w 210"/>
                <a:gd name="connsiteY2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" h="3689">
                  <a:moveTo>
                    <a:pt x="0" y="3690"/>
                  </a:moveTo>
                  <a:cubicBezTo>
                    <a:pt x="280" y="2476"/>
                    <a:pt x="280" y="1214"/>
                    <a:pt x="0" y="0"/>
                  </a:cubicBezTo>
                  <a:cubicBezTo>
                    <a:pt x="74" y="1229"/>
                    <a:pt x="74" y="2461"/>
                    <a:pt x="0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DFCED82F-9273-46CF-98CF-1E398096EFAC}"/>
                </a:ext>
              </a:extLst>
            </p:cNvPr>
            <p:cNvSpPr/>
            <p:nvPr/>
          </p:nvSpPr>
          <p:spPr>
            <a:xfrm>
              <a:off x="4043298" y="3520983"/>
              <a:ext cx="14022" cy="15526"/>
            </a:xfrm>
            <a:custGeom>
              <a:avLst/>
              <a:gdLst>
                <a:gd name="connsiteX0" fmla="*/ 14022 w 14022"/>
                <a:gd name="connsiteY0" fmla="*/ 766 h 15526"/>
                <a:gd name="connsiteX1" fmla="*/ 0 w 14022"/>
                <a:gd name="connsiteY1" fmla="*/ 766 h 15526"/>
                <a:gd name="connsiteX2" fmla="*/ 0 w 14022"/>
                <a:gd name="connsiteY2" fmla="*/ 15526 h 15526"/>
                <a:gd name="connsiteX3" fmla="*/ 0 w 14022"/>
                <a:gd name="connsiteY3" fmla="*/ 15526 h 15526"/>
                <a:gd name="connsiteX4" fmla="*/ 14022 w 14022"/>
                <a:gd name="connsiteY4" fmla="*/ 766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" h="15526">
                  <a:moveTo>
                    <a:pt x="14022" y="766"/>
                  </a:moveTo>
                  <a:cubicBezTo>
                    <a:pt x="9402" y="-255"/>
                    <a:pt x="4620" y="-255"/>
                    <a:pt x="0" y="766"/>
                  </a:cubicBezTo>
                  <a:cubicBezTo>
                    <a:pt x="2251" y="5429"/>
                    <a:pt x="2251" y="10863"/>
                    <a:pt x="0" y="15526"/>
                  </a:cubicBezTo>
                  <a:lnTo>
                    <a:pt x="0" y="15526"/>
                  </a:lnTo>
                  <a:cubicBezTo>
                    <a:pt x="5077" y="11004"/>
                    <a:pt x="9764" y="6066"/>
                    <a:pt x="14022" y="7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77F06B3A-D01C-48AD-9C60-C4F9D05BD2F8}"/>
                </a:ext>
              </a:extLst>
            </p:cNvPr>
            <p:cNvSpPr/>
            <p:nvPr/>
          </p:nvSpPr>
          <p:spPr>
            <a:xfrm>
              <a:off x="4064700" y="3526177"/>
              <a:ext cx="16974" cy="11839"/>
            </a:xfrm>
            <a:custGeom>
              <a:avLst/>
              <a:gdLst>
                <a:gd name="connsiteX0" fmla="*/ 0 w 16974"/>
                <a:gd name="connsiteY0" fmla="*/ 11808 h 11839"/>
                <a:gd name="connsiteX1" fmla="*/ 16974 w 16974"/>
                <a:gd name="connsiteY1" fmla="*/ 7380 h 11839"/>
                <a:gd name="connsiteX2" fmla="*/ 12546 w 16974"/>
                <a:gd name="connsiteY2" fmla="*/ 7380 h 11839"/>
                <a:gd name="connsiteX3" fmla="*/ 6642 w 16974"/>
                <a:gd name="connsiteY3" fmla="*/ 0 h 11839"/>
                <a:gd name="connsiteX4" fmla="*/ 6642 w 16974"/>
                <a:gd name="connsiteY4" fmla="*/ 0 h 11839"/>
                <a:gd name="connsiteX5" fmla="*/ 0 w 16974"/>
                <a:gd name="connsiteY5" fmla="*/ 11808 h 1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" h="11839">
                  <a:moveTo>
                    <a:pt x="0" y="11808"/>
                  </a:moveTo>
                  <a:cubicBezTo>
                    <a:pt x="5978" y="12086"/>
                    <a:pt x="11897" y="10542"/>
                    <a:pt x="16974" y="7380"/>
                  </a:cubicBezTo>
                  <a:cubicBezTo>
                    <a:pt x="15542" y="7886"/>
                    <a:pt x="13978" y="7886"/>
                    <a:pt x="12546" y="7380"/>
                  </a:cubicBez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cubicBezTo>
                    <a:pt x="7675" y="5041"/>
                    <a:pt x="4849" y="10075"/>
                    <a:pt x="0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8D927796-9603-4725-8437-67AA011022C5}"/>
                </a:ext>
              </a:extLst>
            </p:cNvPr>
            <p:cNvSpPr/>
            <p:nvPr/>
          </p:nvSpPr>
          <p:spPr>
            <a:xfrm>
              <a:off x="3923743" y="35438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3AA435DE-F915-4CF8-B897-E766174B84F1}"/>
                </a:ext>
              </a:extLst>
            </p:cNvPr>
            <p:cNvSpPr/>
            <p:nvPr/>
          </p:nvSpPr>
          <p:spPr>
            <a:xfrm>
              <a:off x="4090947" y="3498872"/>
              <a:ext cx="7701" cy="18450"/>
            </a:xfrm>
            <a:custGeom>
              <a:avLst/>
              <a:gdLst>
                <a:gd name="connsiteX0" fmla="*/ 7701 w 7701"/>
                <a:gd name="connsiteY0" fmla="*/ 8856 h 18450"/>
                <a:gd name="connsiteX1" fmla="*/ 321 w 7701"/>
                <a:gd name="connsiteY1" fmla="*/ 0 h 18450"/>
                <a:gd name="connsiteX2" fmla="*/ 321 w 7701"/>
                <a:gd name="connsiteY2" fmla="*/ 7380 h 18450"/>
                <a:gd name="connsiteX3" fmla="*/ 321 w 7701"/>
                <a:gd name="connsiteY3" fmla="*/ 18450 h 18450"/>
                <a:gd name="connsiteX4" fmla="*/ 321 w 7701"/>
                <a:gd name="connsiteY4" fmla="*/ 18450 h 18450"/>
                <a:gd name="connsiteX5" fmla="*/ 7701 w 7701"/>
                <a:gd name="connsiteY5" fmla="*/ 885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01" h="18450">
                  <a:moveTo>
                    <a:pt x="7701" y="8856"/>
                  </a:moveTo>
                  <a:cubicBezTo>
                    <a:pt x="7701" y="4428"/>
                    <a:pt x="7701" y="738"/>
                    <a:pt x="321" y="0"/>
                  </a:cubicBezTo>
                  <a:cubicBezTo>
                    <a:pt x="-107" y="2441"/>
                    <a:pt x="-107" y="4939"/>
                    <a:pt x="321" y="7380"/>
                  </a:cubicBezTo>
                  <a:cubicBezTo>
                    <a:pt x="321" y="13284"/>
                    <a:pt x="321" y="16974"/>
                    <a:pt x="321" y="18450"/>
                  </a:cubicBezTo>
                  <a:lnTo>
                    <a:pt x="321" y="18450"/>
                  </a:lnTo>
                  <a:cubicBezTo>
                    <a:pt x="2535" y="18450"/>
                    <a:pt x="7701" y="14022"/>
                    <a:pt x="7701" y="88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6A22BA54-CBDA-444E-A8D2-88C1C55021C3}"/>
                </a:ext>
              </a:extLst>
            </p:cNvPr>
            <p:cNvSpPr/>
            <p:nvPr/>
          </p:nvSpPr>
          <p:spPr>
            <a:xfrm>
              <a:off x="3923743" y="35859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9DF78FED-655D-4FA6-88B1-F3532073F2BF}"/>
                </a:ext>
              </a:extLst>
            </p:cNvPr>
            <p:cNvSpPr/>
            <p:nvPr/>
          </p:nvSpPr>
          <p:spPr>
            <a:xfrm>
              <a:off x="4047727" y="3464923"/>
              <a:ext cx="36900" cy="15928"/>
            </a:xfrm>
            <a:custGeom>
              <a:avLst/>
              <a:gdLst>
                <a:gd name="connsiteX0" fmla="*/ 13284 w 36900"/>
                <a:gd name="connsiteY0" fmla="*/ 0 h 15928"/>
                <a:gd name="connsiteX1" fmla="*/ 13284 w 36900"/>
                <a:gd name="connsiteY1" fmla="*/ 0 h 15928"/>
                <a:gd name="connsiteX2" fmla="*/ 0 w 36900"/>
                <a:gd name="connsiteY2" fmla="*/ 10332 h 15928"/>
                <a:gd name="connsiteX3" fmla="*/ 36900 w 36900"/>
                <a:gd name="connsiteY3" fmla="*/ 10332 h 15928"/>
                <a:gd name="connsiteX4" fmla="*/ 36900 w 36900"/>
                <a:gd name="connsiteY4" fmla="*/ 10332 h 15928"/>
                <a:gd name="connsiteX5" fmla="*/ 13284 w 36900"/>
                <a:gd name="connsiteY5" fmla="*/ 0 h 1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0" h="15928">
                  <a:moveTo>
                    <a:pt x="13284" y="0"/>
                  </a:moveTo>
                  <a:lnTo>
                    <a:pt x="13284" y="0"/>
                  </a:lnTo>
                  <a:cubicBezTo>
                    <a:pt x="7343" y="852"/>
                    <a:pt x="2288" y="4781"/>
                    <a:pt x="0" y="10332"/>
                  </a:cubicBezTo>
                  <a:cubicBezTo>
                    <a:pt x="11166" y="17794"/>
                    <a:pt x="25734" y="17794"/>
                    <a:pt x="36900" y="10332"/>
                  </a:cubicBezTo>
                  <a:lnTo>
                    <a:pt x="36900" y="10332"/>
                  </a:lnTo>
                  <a:cubicBezTo>
                    <a:pt x="30693" y="3917"/>
                    <a:pt x="22206" y="205"/>
                    <a:pt x="1328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DAD81ED1-7048-430D-9DB8-47B6821DD54C}"/>
                </a:ext>
              </a:extLst>
            </p:cNvPr>
            <p:cNvSpPr/>
            <p:nvPr/>
          </p:nvSpPr>
          <p:spPr>
            <a:xfrm>
              <a:off x="3987210" y="3440629"/>
              <a:ext cx="41328" cy="24294"/>
            </a:xfrm>
            <a:custGeom>
              <a:avLst/>
              <a:gdLst>
                <a:gd name="connsiteX0" fmla="*/ 0 w 41328"/>
                <a:gd name="connsiteY0" fmla="*/ 4369 h 24294"/>
                <a:gd name="connsiteX1" fmla="*/ 11808 w 41328"/>
                <a:gd name="connsiteY1" fmla="*/ 12487 h 24294"/>
                <a:gd name="connsiteX2" fmla="*/ 37638 w 41328"/>
                <a:gd name="connsiteY2" fmla="*/ 24295 h 24294"/>
                <a:gd name="connsiteX3" fmla="*/ 41328 w 41328"/>
                <a:gd name="connsiteY3" fmla="*/ 24295 h 24294"/>
                <a:gd name="connsiteX4" fmla="*/ 41328 w 41328"/>
                <a:gd name="connsiteY4" fmla="*/ 8797 h 24294"/>
                <a:gd name="connsiteX5" fmla="*/ 41328 w 41328"/>
                <a:gd name="connsiteY5" fmla="*/ 8797 h 24294"/>
                <a:gd name="connsiteX6" fmla="*/ 41328 w 41328"/>
                <a:gd name="connsiteY6" fmla="*/ 8797 h 24294"/>
                <a:gd name="connsiteX7" fmla="*/ 0 w 41328"/>
                <a:gd name="connsiteY7" fmla="*/ 4369 h 2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28" h="24294">
                  <a:moveTo>
                    <a:pt x="0" y="4369"/>
                  </a:moveTo>
                  <a:cubicBezTo>
                    <a:pt x="4214" y="6646"/>
                    <a:pt x="8170" y="9367"/>
                    <a:pt x="11808" y="12487"/>
                  </a:cubicBezTo>
                  <a:cubicBezTo>
                    <a:pt x="18885" y="19152"/>
                    <a:pt x="27963" y="23301"/>
                    <a:pt x="37638" y="24295"/>
                  </a:cubicBezTo>
                  <a:lnTo>
                    <a:pt x="41328" y="24295"/>
                  </a:lnTo>
                  <a:cubicBezTo>
                    <a:pt x="39055" y="19379"/>
                    <a:pt x="39055" y="13713"/>
                    <a:pt x="41328" y="8797"/>
                  </a:cubicBezTo>
                  <a:lnTo>
                    <a:pt x="41328" y="8797"/>
                  </a:lnTo>
                  <a:lnTo>
                    <a:pt x="41328" y="8797"/>
                  </a:lnTo>
                  <a:cubicBezTo>
                    <a:pt x="29771" y="-1036"/>
                    <a:pt x="13380" y="-2792"/>
                    <a:pt x="0" y="436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D04D5166-7A73-46AB-BACB-D586AC758BDB}"/>
                </a:ext>
              </a:extLst>
            </p:cNvPr>
            <p:cNvSpPr/>
            <p:nvPr/>
          </p:nvSpPr>
          <p:spPr>
            <a:xfrm>
              <a:off x="3872821" y="3513537"/>
              <a:ext cx="67157" cy="16550"/>
            </a:xfrm>
            <a:custGeom>
              <a:avLst/>
              <a:gdLst>
                <a:gd name="connsiteX0" fmla="*/ 43542 w 67157"/>
                <a:gd name="connsiteY0" fmla="*/ 8212 h 16550"/>
                <a:gd name="connsiteX1" fmla="*/ 27306 w 67157"/>
                <a:gd name="connsiteY1" fmla="*/ 94 h 16550"/>
                <a:gd name="connsiteX2" fmla="*/ 0 w 67157"/>
                <a:gd name="connsiteY2" fmla="*/ 4522 h 16550"/>
                <a:gd name="connsiteX3" fmla="*/ 19188 w 67157"/>
                <a:gd name="connsiteY3" fmla="*/ 11902 h 16550"/>
                <a:gd name="connsiteX4" fmla="*/ 67158 w 67157"/>
                <a:gd name="connsiteY4" fmla="*/ 11902 h 16550"/>
                <a:gd name="connsiteX5" fmla="*/ 67158 w 67157"/>
                <a:gd name="connsiteY5" fmla="*/ 11902 h 16550"/>
                <a:gd name="connsiteX6" fmla="*/ 43542 w 67157"/>
                <a:gd name="connsiteY6" fmla="*/ 8212 h 1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157" h="16550">
                  <a:moveTo>
                    <a:pt x="43542" y="8212"/>
                  </a:moveTo>
                  <a:cubicBezTo>
                    <a:pt x="37638" y="3046"/>
                    <a:pt x="32472" y="-644"/>
                    <a:pt x="27306" y="94"/>
                  </a:cubicBezTo>
                  <a:cubicBezTo>
                    <a:pt x="18443" y="2779"/>
                    <a:pt x="9262" y="4268"/>
                    <a:pt x="0" y="4522"/>
                  </a:cubicBezTo>
                  <a:cubicBezTo>
                    <a:pt x="6612" y="6377"/>
                    <a:pt x="13033" y="8848"/>
                    <a:pt x="19188" y="11902"/>
                  </a:cubicBezTo>
                  <a:cubicBezTo>
                    <a:pt x="34575" y="18100"/>
                    <a:pt x="51771" y="18100"/>
                    <a:pt x="67158" y="11902"/>
                  </a:cubicBezTo>
                  <a:lnTo>
                    <a:pt x="67158" y="11902"/>
                  </a:lnTo>
                  <a:cubicBezTo>
                    <a:pt x="58302" y="19282"/>
                    <a:pt x="50922" y="13378"/>
                    <a:pt x="43542" y="82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BEF1B065-0204-4B1E-9B8C-F6BAD89F31B3}"/>
                </a:ext>
              </a:extLst>
            </p:cNvPr>
            <p:cNvSpPr/>
            <p:nvPr/>
          </p:nvSpPr>
          <p:spPr>
            <a:xfrm>
              <a:off x="4030752" y="3449425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738 w 738"/>
                <a:gd name="connsiteY1" fmla="*/ 0 h 737"/>
                <a:gd name="connsiteX2" fmla="*/ 0 w 738"/>
                <a:gd name="connsiteY2" fmla="*/ 738 h 737"/>
                <a:gd name="connsiteX3" fmla="*/ 738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70380C14-ED2F-499C-BE2B-47DF2388AC66}"/>
                </a:ext>
              </a:extLst>
            </p:cNvPr>
            <p:cNvSpPr/>
            <p:nvPr/>
          </p:nvSpPr>
          <p:spPr>
            <a:xfrm>
              <a:off x="3939979" y="3554960"/>
              <a:ext cx="8117" cy="73800"/>
            </a:xfrm>
            <a:custGeom>
              <a:avLst/>
              <a:gdLst>
                <a:gd name="connsiteX0" fmla="*/ 8118 w 8117"/>
                <a:gd name="connsiteY0" fmla="*/ 0 h 73800"/>
                <a:gd name="connsiteX1" fmla="*/ 0 w 8117"/>
                <a:gd name="connsiteY1" fmla="*/ 0 h 73800"/>
                <a:gd name="connsiteX2" fmla="*/ 6642 w 8117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17" h="73800">
                  <a:moveTo>
                    <a:pt x="8118" y="0"/>
                  </a:moveTo>
                  <a:lnTo>
                    <a:pt x="0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90A1F095-F03C-48E2-9C69-C1E41EACE333}"/>
                </a:ext>
              </a:extLst>
            </p:cNvPr>
            <p:cNvSpPr/>
            <p:nvPr/>
          </p:nvSpPr>
          <p:spPr>
            <a:xfrm>
              <a:off x="3896649" y="3567506"/>
              <a:ext cx="12333" cy="15498"/>
            </a:xfrm>
            <a:custGeom>
              <a:avLst/>
              <a:gdLst>
                <a:gd name="connsiteX0" fmla="*/ 12334 w 12333"/>
                <a:gd name="connsiteY0" fmla="*/ 13284 h 15498"/>
                <a:gd name="connsiteX1" fmla="*/ 526 w 12333"/>
                <a:gd name="connsiteY1" fmla="*/ 0 h 15498"/>
                <a:gd name="connsiteX2" fmla="*/ 526 w 12333"/>
                <a:gd name="connsiteY2" fmla="*/ 15498 h 15498"/>
                <a:gd name="connsiteX3" fmla="*/ 526 w 12333"/>
                <a:gd name="connsiteY3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33" h="15498">
                  <a:moveTo>
                    <a:pt x="12334" y="13284"/>
                  </a:moveTo>
                  <a:cubicBezTo>
                    <a:pt x="9426" y="8038"/>
                    <a:pt x="5397" y="3501"/>
                    <a:pt x="526" y="0"/>
                  </a:cubicBezTo>
                  <a:cubicBezTo>
                    <a:pt x="-175" y="5142"/>
                    <a:pt x="-175" y="10356"/>
                    <a:pt x="526" y="15498"/>
                  </a:cubicBezTo>
                  <a:lnTo>
                    <a:pt x="526" y="154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B87C7623-AAD2-4EB0-B0CA-9F71B9C34929}"/>
                </a:ext>
              </a:extLst>
            </p:cNvPr>
            <p:cNvSpPr/>
            <p:nvPr/>
          </p:nvSpPr>
          <p:spPr>
            <a:xfrm>
              <a:off x="3858798" y="3537985"/>
              <a:ext cx="38376" cy="31979"/>
            </a:xfrm>
            <a:custGeom>
              <a:avLst/>
              <a:gdLst>
                <a:gd name="connsiteX0" fmla="*/ 38376 w 38376"/>
                <a:gd name="connsiteY0" fmla="*/ 16974 h 31979"/>
                <a:gd name="connsiteX1" fmla="*/ 38376 w 38376"/>
                <a:gd name="connsiteY1" fmla="*/ 9594 h 31979"/>
                <a:gd name="connsiteX2" fmla="*/ 38376 w 38376"/>
                <a:gd name="connsiteY2" fmla="*/ 3690 h 31979"/>
                <a:gd name="connsiteX3" fmla="*/ 31734 w 38376"/>
                <a:gd name="connsiteY3" fmla="*/ 3690 h 31979"/>
                <a:gd name="connsiteX4" fmla="*/ 22878 w 38376"/>
                <a:gd name="connsiteY4" fmla="*/ 0 h 31979"/>
                <a:gd name="connsiteX5" fmla="*/ 22878 w 38376"/>
                <a:gd name="connsiteY5" fmla="*/ 7380 h 31979"/>
                <a:gd name="connsiteX6" fmla="*/ 22878 w 38376"/>
                <a:gd name="connsiteY6" fmla="*/ 7380 h 31979"/>
                <a:gd name="connsiteX7" fmla="*/ 22878 w 38376"/>
                <a:gd name="connsiteY7" fmla="*/ 28782 h 31979"/>
                <a:gd name="connsiteX8" fmla="*/ 22878 w 38376"/>
                <a:gd name="connsiteY8" fmla="*/ 28782 h 31979"/>
                <a:gd name="connsiteX9" fmla="*/ 22878 w 38376"/>
                <a:gd name="connsiteY9" fmla="*/ 20664 h 31979"/>
                <a:gd name="connsiteX10" fmla="*/ 11808 w 38376"/>
                <a:gd name="connsiteY10" fmla="*/ 20664 h 31979"/>
                <a:gd name="connsiteX11" fmla="*/ 0 w 38376"/>
                <a:gd name="connsiteY11" fmla="*/ 16974 h 31979"/>
                <a:gd name="connsiteX12" fmla="*/ 0 w 38376"/>
                <a:gd name="connsiteY12" fmla="*/ 16974 h 31979"/>
                <a:gd name="connsiteX13" fmla="*/ 5904 w 38376"/>
                <a:gd name="connsiteY13" fmla="*/ 30996 h 31979"/>
                <a:gd name="connsiteX14" fmla="*/ 22878 w 38376"/>
                <a:gd name="connsiteY14" fmla="*/ 30996 h 31979"/>
                <a:gd name="connsiteX15" fmla="*/ 22878 w 38376"/>
                <a:gd name="connsiteY15" fmla="*/ 24354 h 31979"/>
                <a:gd name="connsiteX16" fmla="*/ 22878 w 38376"/>
                <a:gd name="connsiteY16" fmla="*/ 24354 h 31979"/>
                <a:gd name="connsiteX17" fmla="*/ 38376 w 38376"/>
                <a:gd name="connsiteY17" fmla="*/ 16974 h 3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376" h="31979">
                  <a:moveTo>
                    <a:pt x="38376" y="16974"/>
                  </a:moveTo>
                  <a:cubicBezTo>
                    <a:pt x="38096" y="14522"/>
                    <a:pt x="38096" y="12046"/>
                    <a:pt x="38376" y="9594"/>
                  </a:cubicBezTo>
                  <a:lnTo>
                    <a:pt x="38376" y="3690"/>
                  </a:lnTo>
                  <a:lnTo>
                    <a:pt x="31734" y="3690"/>
                  </a:lnTo>
                  <a:lnTo>
                    <a:pt x="22878" y="0"/>
                  </a:lnTo>
                  <a:cubicBezTo>
                    <a:pt x="22598" y="2452"/>
                    <a:pt x="22598" y="4928"/>
                    <a:pt x="22878" y="7380"/>
                  </a:cubicBezTo>
                  <a:lnTo>
                    <a:pt x="22878" y="7380"/>
                  </a:lnTo>
                  <a:cubicBezTo>
                    <a:pt x="22878" y="14760"/>
                    <a:pt x="22878" y="22140"/>
                    <a:pt x="22878" y="28782"/>
                  </a:cubicBezTo>
                  <a:lnTo>
                    <a:pt x="22878" y="28782"/>
                  </a:lnTo>
                  <a:cubicBezTo>
                    <a:pt x="23240" y="26088"/>
                    <a:pt x="23240" y="23358"/>
                    <a:pt x="22878" y="20664"/>
                  </a:cubicBezTo>
                  <a:cubicBezTo>
                    <a:pt x="19240" y="21513"/>
                    <a:pt x="15446" y="21513"/>
                    <a:pt x="11808" y="20664"/>
                  </a:cubicBezTo>
                  <a:cubicBezTo>
                    <a:pt x="7550" y="20963"/>
                    <a:pt x="3328" y="19646"/>
                    <a:pt x="0" y="16974"/>
                  </a:cubicBezTo>
                  <a:lnTo>
                    <a:pt x="0" y="16974"/>
                  </a:lnTo>
                  <a:cubicBezTo>
                    <a:pt x="0" y="24354"/>
                    <a:pt x="0" y="28782"/>
                    <a:pt x="5904" y="30996"/>
                  </a:cubicBezTo>
                  <a:cubicBezTo>
                    <a:pt x="11808" y="33210"/>
                    <a:pt x="15498" y="30996"/>
                    <a:pt x="22878" y="30996"/>
                  </a:cubicBezTo>
                  <a:lnTo>
                    <a:pt x="22878" y="24354"/>
                  </a:lnTo>
                  <a:lnTo>
                    <a:pt x="22878" y="24354"/>
                  </a:lnTo>
                  <a:cubicBezTo>
                    <a:pt x="27085" y="20247"/>
                    <a:pt x="32538" y="17651"/>
                    <a:pt x="38376" y="1697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E6242CAD-D5C4-4716-9DE8-6E9787AF340A}"/>
                </a:ext>
              </a:extLst>
            </p:cNvPr>
            <p:cNvSpPr/>
            <p:nvPr/>
          </p:nvSpPr>
          <p:spPr>
            <a:xfrm>
              <a:off x="3845406" y="3514370"/>
              <a:ext cx="17082" cy="21401"/>
            </a:xfrm>
            <a:custGeom>
              <a:avLst/>
              <a:gdLst>
                <a:gd name="connsiteX0" fmla="*/ 10441 w 17082"/>
                <a:gd name="connsiteY0" fmla="*/ 0 h 21401"/>
                <a:gd name="connsiteX1" fmla="*/ 10441 w 17082"/>
                <a:gd name="connsiteY1" fmla="*/ 0 h 21401"/>
                <a:gd name="connsiteX2" fmla="*/ 847 w 17082"/>
                <a:gd name="connsiteY2" fmla="*/ 11808 h 21401"/>
                <a:gd name="connsiteX3" fmla="*/ 847 w 17082"/>
                <a:gd name="connsiteY3" fmla="*/ 21402 h 21401"/>
                <a:gd name="connsiteX4" fmla="*/ 9703 w 17082"/>
                <a:gd name="connsiteY4" fmla="*/ 8856 h 21401"/>
                <a:gd name="connsiteX5" fmla="*/ 17083 w 17082"/>
                <a:gd name="connsiteY5" fmla="*/ 2214 h 21401"/>
                <a:gd name="connsiteX6" fmla="*/ 17083 w 17082"/>
                <a:gd name="connsiteY6" fmla="*/ 221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82" h="21401">
                  <a:moveTo>
                    <a:pt x="10441" y="0"/>
                  </a:moveTo>
                  <a:lnTo>
                    <a:pt x="10441" y="0"/>
                  </a:lnTo>
                  <a:cubicBezTo>
                    <a:pt x="5755" y="2446"/>
                    <a:pt x="2279" y="6718"/>
                    <a:pt x="847" y="11808"/>
                  </a:cubicBezTo>
                  <a:cubicBezTo>
                    <a:pt x="-282" y="14907"/>
                    <a:pt x="-282" y="18303"/>
                    <a:pt x="847" y="21402"/>
                  </a:cubicBezTo>
                  <a:cubicBezTo>
                    <a:pt x="4286" y="17585"/>
                    <a:pt x="7260" y="13373"/>
                    <a:pt x="9703" y="8856"/>
                  </a:cubicBezTo>
                  <a:cubicBezTo>
                    <a:pt x="10980" y="5601"/>
                    <a:pt x="13710" y="3139"/>
                    <a:pt x="17083" y="2214"/>
                  </a:cubicBezTo>
                  <a:lnTo>
                    <a:pt x="17083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A60852AC-443C-40BC-AD6A-94AC3FA37A81}"/>
                </a:ext>
              </a:extLst>
            </p:cNvPr>
            <p:cNvSpPr/>
            <p:nvPr/>
          </p:nvSpPr>
          <p:spPr>
            <a:xfrm>
              <a:off x="3754741" y="3443241"/>
              <a:ext cx="373837" cy="150094"/>
            </a:xfrm>
            <a:custGeom>
              <a:avLst/>
              <a:gdLst>
                <a:gd name="connsiteX0" fmla="*/ 371214 w 373837"/>
                <a:gd name="connsiteY0" fmla="*/ 48988 h 150094"/>
                <a:gd name="connsiteX1" fmla="*/ 371214 w 373837"/>
                <a:gd name="connsiteY1" fmla="*/ 37180 h 150094"/>
                <a:gd name="connsiteX2" fmla="*/ 346860 w 373837"/>
                <a:gd name="connsiteY2" fmla="*/ 30538 h 150094"/>
                <a:gd name="connsiteX3" fmla="*/ 346860 w 373837"/>
                <a:gd name="connsiteY3" fmla="*/ 35704 h 150094"/>
                <a:gd name="connsiteX4" fmla="*/ 340218 w 373837"/>
                <a:gd name="connsiteY4" fmla="*/ 46774 h 150094"/>
                <a:gd name="connsiteX5" fmla="*/ 332100 w 373837"/>
                <a:gd name="connsiteY5" fmla="*/ 55630 h 150094"/>
                <a:gd name="connsiteX6" fmla="*/ 340321 w 373837"/>
                <a:gd name="connsiteY6" fmla="*/ 62057 h 150094"/>
                <a:gd name="connsiteX7" fmla="*/ 340218 w 373837"/>
                <a:gd name="connsiteY7" fmla="*/ 64486 h 150094"/>
                <a:gd name="connsiteX8" fmla="*/ 326366 w 373837"/>
                <a:gd name="connsiteY8" fmla="*/ 75577 h 150094"/>
                <a:gd name="connsiteX9" fmla="*/ 326196 w 373837"/>
                <a:gd name="connsiteY9" fmla="*/ 75556 h 150094"/>
                <a:gd name="connsiteX10" fmla="*/ 326196 w 373837"/>
                <a:gd name="connsiteY10" fmla="*/ 75556 h 150094"/>
                <a:gd name="connsiteX11" fmla="*/ 319554 w 373837"/>
                <a:gd name="connsiteY11" fmla="*/ 69652 h 150094"/>
                <a:gd name="connsiteX12" fmla="*/ 319554 w 373837"/>
                <a:gd name="connsiteY12" fmla="*/ 54892 h 150094"/>
                <a:gd name="connsiteX13" fmla="*/ 319554 w 373837"/>
                <a:gd name="connsiteY13" fmla="*/ 68914 h 150094"/>
                <a:gd name="connsiteX14" fmla="*/ 325458 w 373837"/>
                <a:gd name="connsiteY14" fmla="*/ 74080 h 150094"/>
                <a:gd name="connsiteX15" fmla="*/ 325458 w 373837"/>
                <a:gd name="connsiteY15" fmla="*/ 74080 h 150094"/>
                <a:gd name="connsiteX16" fmla="*/ 325458 w 373837"/>
                <a:gd name="connsiteY16" fmla="*/ 63748 h 150094"/>
                <a:gd name="connsiteX17" fmla="*/ 335790 w 373837"/>
                <a:gd name="connsiteY17" fmla="*/ 46774 h 150094"/>
                <a:gd name="connsiteX18" fmla="*/ 343170 w 373837"/>
                <a:gd name="connsiteY18" fmla="*/ 36442 h 150094"/>
                <a:gd name="connsiteX19" fmla="*/ 343170 w 373837"/>
                <a:gd name="connsiteY19" fmla="*/ 31276 h 150094"/>
                <a:gd name="connsiteX20" fmla="*/ 343170 w 373837"/>
                <a:gd name="connsiteY20" fmla="*/ 31276 h 150094"/>
                <a:gd name="connsiteX21" fmla="*/ 325458 w 373837"/>
                <a:gd name="connsiteY21" fmla="*/ 31276 h 150094"/>
                <a:gd name="connsiteX22" fmla="*/ 325458 w 373837"/>
                <a:gd name="connsiteY22" fmla="*/ 31276 h 150094"/>
                <a:gd name="connsiteX23" fmla="*/ 306270 w 373837"/>
                <a:gd name="connsiteY23" fmla="*/ 37180 h 150094"/>
                <a:gd name="connsiteX24" fmla="*/ 282654 w 373837"/>
                <a:gd name="connsiteY24" fmla="*/ 28324 h 150094"/>
                <a:gd name="connsiteX25" fmla="*/ 265680 w 373837"/>
                <a:gd name="connsiteY25" fmla="*/ 21682 h 150094"/>
                <a:gd name="connsiteX26" fmla="*/ 242802 w 373837"/>
                <a:gd name="connsiteY26" fmla="*/ 10612 h 150094"/>
                <a:gd name="connsiteX27" fmla="*/ 230994 w 373837"/>
                <a:gd name="connsiteY27" fmla="*/ 2494 h 150094"/>
                <a:gd name="connsiteX28" fmla="*/ 230994 w 373837"/>
                <a:gd name="connsiteY28" fmla="*/ 2494 h 150094"/>
                <a:gd name="connsiteX29" fmla="*/ 205164 w 373837"/>
                <a:gd name="connsiteY29" fmla="*/ 2494 h 150094"/>
                <a:gd name="connsiteX30" fmla="*/ 173430 w 373837"/>
                <a:gd name="connsiteY30" fmla="*/ 2494 h 150094"/>
                <a:gd name="connsiteX31" fmla="*/ 161622 w 373837"/>
                <a:gd name="connsiteY31" fmla="*/ 2494 h 150094"/>
                <a:gd name="connsiteX32" fmla="*/ 131364 w 373837"/>
                <a:gd name="connsiteY32" fmla="*/ 17992 h 150094"/>
                <a:gd name="connsiteX33" fmla="*/ 131364 w 373837"/>
                <a:gd name="connsiteY33" fmla="*/ 17992 h 150094"/>
                <a:gd name="connsiteX34" fmla="*/ 143172 w 373837"/>
                <a:gd name="connsiteY34" fmla="*/ 17992 h 150094"/>
                <a:gd name="connsiteX35" fmla="*/ 143172 w 373837"/>
                <a:gd name="connsiteY35" fmla="*/ 17992 h 150094"/>
                <a:gd name="connsiteX36" fmla="*/ 132102 w 373837"/>
                <a:gd name="connsiteY36" fmla="*/ 13564 h 150094"/>
                <a:gd name="connsiteX37" fmla="*/ 118818 w 373837"/>
                <a:gd name="connsiteY37" fmla="*/ 22420 h 150094"/>
                <a:gd name="connsiteX38" fmla="*/ 126198 w 373837"/>
                <a:gd name="connsiteY38" fmla="*/ 29062 h 150094"/>
                <a:gd name="connsiteX39" fmla="*/ 135792 w 373837"/>
                <a:gd name="connsiteY39" fmla="*/ 32752 h 150094"/>
                <a:gd name="connsiteX40" fmla="*/ 87822 w 373837"/>
                <a:gd name="connsiteY40" fmla="*/ 52678 h 150094"/>
                <a:gd name="connsiteX41" fmla="*/ 109224 w 373837"/>
                <a:gd name="connsiteY41" fmla="*/ 69652 h 150094"/>
                <a:gd name="connsiteX42" fmla="*/ 109224 w 373837"/>
                <a:gd name="connsiteY42" fmla="*/ 69652 h 150094"/>
                <a:gd name="connsiteX43" fmla="*/ 98892 w 373837"/>
                <a:gd name="connsiteY43" fmla="*/ 65224 h 150094"/>
                <a:gd name="connsiteX44" fmla="*/ 121770 w 373837"/>
                <a:gd name="connsiteY44" fmla="*/ 60796 h 150094"/>
                <a:gd name="connsiteX45" fmla="*/ 161622 w 373837"/>
                <a:gd name="connsiteY45" fmla="*/ 60796 h 150094"/>
                <a:gd name="connsiteX46" fmla="*/ 185976 w 373837"/>
                <a:gd name="connsiteY46" fmla="*/ 67438 h 150094"/>
                <a:gd name="connsiteX47" fmla="*/ 152028 w 373837"/>
                <a:gd name="connsiteY47" fmla="*/ 51202 h 150094"/>
                <a:gd name="connsiteX48" fmla="*/ 132840 w 373837"/>
                <a:gd name="connsiteY48" fmla="*/ 37918 h 150094"/>
                <a:gd name="connsiteX49" fmla="*/ 136530 w 373837"/>
                <a:gd name="connsiteY49" fmla="*/ 37918 h 150094"/>
                <a:gd name="connsiteX50" fmla="*/ 136530 w 373837"/>
                <a:gd name="connsiteY50" fmla="*/ 34228 h 150094"/>
                <a:gd name="connsiteX51" fmla="*/ 136530 w 373837"/>
                <a:gd name="connsiteY51" fmla="*/ 29062 h 150094"/>
                <a:gd name="connsiteX52" fmla="*/ 136530 w 373837"/>
                <a:gd name="connsiteY52" fmla="*/ 34228 h 150094"/>
                <a:gd name="connsiteX53" fmla="*/ 136530 w 373837"/>
                <a:gd name="connsiteY53" fmla="*/ 38656 h 150094"/>
                <a:gd name="connsiteX54" fmla="*/ 155718 w 373837"/>
                <a:gd name="connsiteY54" fmla="*/ 38656 h 150094"/>
                <a:gd name="connsiteX55" fmla="*/ 172692 w 373837"/>
                <a:gd name="connsiteY55" fmla="*/ 38656 h 150094"/>
                <a:gd name="connsiteX56" fmla="*/ 172692 w 373837"/>
                <a:gd name="connsiteY56" fmla="*/ 30538 h 150094"/>
                <a:gd name="connsiteX57" fmla="*/ 183024 w 373837"/>
                <a:gd name="connsiteY57" fmla="*/ 30538 h 150094"/>
                <a:gd name="connsiteX58" fmla="*/ 173430 w 373837"/>
                <a:gd name="connsiteY58" fmla="*/ 30538 h 150094"/>
                <a:gd name="connsiteX59" fmla="*/ 173430 w 373837"/>
                <a:gd name="connsiteY59" fmla="*/ 37918 h 150094"/>
                <a:gd name="connsiteX60" fmla="*/ 173430 w 373837"/>
                <a:gd name="connsiteY60" fmla="*/ 37918 h 150094"/>
                <a:gd name="connsiteX61" fmla="*/ 192618 w 373837"/>
                <a:gd name="connsiteY61" fmla="*/ 51940 h 150094"/>
                <a:gd name="connsiteX62" fmla="*/ 214020 w 373837"/>
                <a:gd name="connsiteY62" fmla="*/ 46774 h 150094"/>
                <a:gd name="connsiteX63" fmla="*/ 244986 w 373837"/>
                <a:gd name="connsiteY63" fmla="*/ 71557 h 150094"/>
                <a:gd name="connsiteX64" fmla="*/ 245016 w 373837"/>
                <a:gd name="connsiteY64" fmla="*/ 71866 h 150094"/>
                <a:gd name="connsiteX65" fmla="*/ 217260 w 373837"/>
                <a:gd name="connsiteY65" fmla="*/ 97192 h 150094"/>
                <a:gd name="connsiteX66" fmla="*/ 214758 w 373837"/>
                <a:gd name="connsiteY66" fmla="*/ 96958 h 150094"/>
                <a:gd name="connsiteX67" fmla="*/ 184500 w 373837"/>
                <a:gd name="connsiteY67" fmla="*/ 70390 h 150094"/>
                <a:gd name="connsiteX68" fmla="*/ 192618 w 373837"/>
                <a:gd name="connsiteY68" fmla="*/ 52678 h 150094"/>
                <a:gd name="connsiteX69" fmla="*/ 192618 w 373837"/>
                <a:gd name="connsiteY69" fmla="*/ 52678 h 150094"/>
                <a:gd name="connsiteX70" fmla="*/ 155718 w 373837"/>
                <a:gd name="connsiteY70" fmla="*/ 37180 h 150094"/>
                <a:gd name="connsiteX71" fmla="*/ 136530 w 373837"/>
                <a:gd name="connsiteY71" fmla="*/ 37180 h 150094"/>
                <a:gd name="connsiteX72" fmla="*/ 136530 w 373837"/>
                <a:gd name="connsiteY72" fmla="*/ 37180 h 150094"/>
                <a:gd name="connsiteX73" fmla="*/ 132102 w 373837"/>
                <a:gd name="connsiteY73" fmla="*/ 37180 h 150094"/>
                <a:gd name="connsiteX74" fmla="*/ 151290 w 373837"/>
                <a:gd name="connsiteY74" fmla="*/ 49726 h 150094"/>
                <a:gd name="connsiteX75" fmla="*/ 185976 w 373837"/>
                <a:gd name="connsiteY75" fmla="*/ 67438 h 150094"/>
                <a:gd name="connsiteX76" fmla="*/ 160146 w 373837"/>
                <a:gd name="connsiteY76" fmla="*/ 60796 h 150094"/>
                <a:gd name="connsiteX77" fmla="*/ 121770 w 373837"/>
                <a:gd name="connsiteY77" fmla="*/ 60796 h 150094"/>
                <a:gd name="connsiteX78" fmla="*/ 98892 w 373837"/>
                <a:gd name="connsiteY78" fmla="*/ 60796 h 150094"/>
                <a:gd name="connsiteX79" fmla="*/ 142434 w 373837"/>
                <a:gd name="connsiteY79" fmla="*/ 60796 h 150094"/>
                <a:gd name="connsiteX80" fmla="*/ 160146 w 373837"/>
                <a:gd name="connsiteY80" fmla="*/ 68914 h 150094"/>
                <a:gd name="connsiteX81" fmla="*/ 183024 w 373837"/>
                <a:gd name="connsiteY81" fmla="*/ 77032 h 150094"/>
                <a:gd name="connsiteX82" fmla="*/ 183024 w 373837"/>
                <a:gd name="connsiteY82" fmla="*/ 77032 h 150094"/>
                <a:gd name="connsiteX83" fmla="*/ 169002 w 373837"/>
                <a:gd name="connsiteY83" fmla="*/ 89578 h 150094"/>
                <a:gd name="connsiteX84" fmla="*/ 137268 w 373837"/>
                <a:gd name="connsiteY84" fmla="*/ 82198 h 150094"/>
                <a:gd name="connsiteX85" fmla="*/ 109962 w 373837"/>
                <a:gd name="connsiteY85" fmla="*/ 74818 h 150094"/>
                <a:gd name="connsiteX86" fmla="*/ 109962 w 373837"/>
                <a:gd name="connsiteY86" fmla="*/ 74818 h 150094"/>
                <a:gd name="connsiteX87" fmla="*/ 102582 w 373837"/>
                <a:gd name="connsiteY87" fmla="*/ 81460 h 150094"/>
                <a:gd name="connsiteX88" fmla="*/ 78966 w 373837"/>
                <a:gd name="connsiteY88" fmla="*/ 109504 h 150094"/>
                <a:gd name="connsiteX89" fmla="*/ 53874 w 373837"/>
                <a:gd name="connsiteY89" fmla="*/ 116146 h 150094"/>
                <a:gd name="connsiteX90" fmla="*/ 0 w 373837"/>
                <a:gd name="connsiteY90" fmla="*/ 150094 h 150094"/>
                <a:gd name="connsiteX91" fmla="*/ 55350 w 373837"/>
                <a:gd name="connsiteY91" fmla="*/ 133858 h 150094"/>
                <a:gd name="connsiteX92" fmla="*/ 104796 w 373837"/>
                <a:gd name="connsiteY92" fmla="*/ 107290 h 150094"/>
                <a:gd name="connsiteX93" fmla="*/ 118818 w 373837"/>
                <a:gd name="connsiteY93" fmla="*/ 89578 h 150094"/>
                <a:gd name="connsiteX94" fmla="*/ 140958 w 373837"/>
                <a:gd name="connsiteY94" fmla="*/ 89578 h 150094"/>
                <a:gd name="connsiteX95" fmla="*/ 173430 w 373837"/>
                <a:gd name="connsiteY95" fmla="*/ 98434 h 150094"/>
                <a:gd name="connsiteX96" fmla="*/ 173430 w 373837"/>
                <a:gd name="connsiteY96" fmla="*/ 98434 h 150094"/>
                <a:gd name="connsiteX97" fmla="*/ 173430 w 373837"/>
                <a:gd name="connsiteY97" fmla="*/ 98434 h 150094"/>
                <a:gd name="connsiteX98" fmla="*/ 157932 w 373837"/>
                <a:gd name="connsiteY98" fmla="*/ 102862 h 150094"/>
                <a:gd name="connsiteX99" fmla="*/ 130626 w 373837"/>
                <a:gd name="connsiteY99" fmla="*/ 114670 h 150094"/>
                <a:gd name="connsiteX100" fmla="*/ 130626 w 373837"/>
                <a:gd name="connsiteY100" fmla="*/ 114670 h 150094"/>
                <a:gd name="connsiteX101" fmla="*/ 161622 w 373837"/>
                <a:gd name="connsiteY101" fmla="*/ 114670 h 150094"/>
                <a:gd name="connsiteX102" fmla="*/ 197046 w 373837"/>
                <a:gd name="connsiteY102" fmla="*/ 114670 h 150094"/>
                <a:gd name="connsiteX103" fmla="*/ 197046 w 373837"/>
                <a:gd name="connsiteY103" fmla="*/ 114670 h 150094"/>
                <a:gd name="connsiteX104" fmla="*/ 192618 w 373837"/>
                <a:gd name="connsiteY104" fmla="*/ 121312 h 150094"/>
                <a:gd name="connsiteX105" fmla="*/ 178596 w 373837"/>
                <a:gd name="connsiteY105" fmla="*/ 130906 h 150094"/>
                <a:gd name="connsiteX106" fmla="*/ 165312 w 373837"/>
                <a:gd name="connsiteY106" fmla="*/ 130906 h 150094"/>
                <a:gd name="connsiteX107" fmla="*/ 154980 w 373837"/>
                <a:gd name="connsiteY107" fmla="*/ 135334 h 150094"/>
                <a:gd name="connsiteX108" fmla="*/ 166050 w 373837"/>
                <a:gd name="connsiteY108" fmla="*/ 135334 h 150094"/>
                <a:gd name="connsiteX109" fmla="*/ 185976 w 373837"/>
                <a:gd name="connsiteY109" fmla="*/ 131644 h 150094"/>
                <a:gd name="connsiteX110" fmla="*/ 218448 w 373837"/>
                <a:gd name="connsiteY110" fmla="*/ 119098 h 150094"/>
                <a:gd name="connsiteX111" fmla="*/ 267894 w 373837"/>
                <a:gd name="connsiteY111" fmla="*/ 88102 h 150094"/>
                <a:gd name="connsiteX112" fmla="*/ 275274 w 373837"/>
                <a:gd name="connsiteY112" fmla="*/ 77770 h 150094"/>
                <a:gd name="connsiteX113" fmla="*/ 275274 w 373837"/>
                <a:gd name="connsiteY113" fmla="*/ 77770 h 150094"/>
                <a:gd name="connsiteX114" fmla="*/ 275274 w 373837"/>
                <a:gd name="connsiteY114" fmla="*/ 77770 h 150094"/>
                <a:gd name="connsiteX115" fmla="*/ 279702 w 373837"/>
                <a:gd name="connsiteY115" fmla="*/ 77770 h 150094"/>
                <a:gd name="connsiteX116" fmla="*/ 279702 w 373837"/>
                <a:gd name="connsiteY116" fmla="*/ 77770 h 150094"/>
                <a:gd name="connsiteX117" fmla="*/ 284130 w 373837"/>
                <a:gd name="connsiteY117" fmla="*/ 77770 h 150094"/>
                <a:gd name="connsiteX118" fmla="*/ 322506 w 373837"/>
                <a:gd name="connsiteY118" fmla="*/ 89578 h 150094"/>
                <a:gd name="connsiteX119" fmla="*/ 337266 w 373837"/>
                <a:gd name="connsiteY119" fmla="*/ 94744 h 150094"/>
                <a:gd name="connsiteX120" fmla="*/ 357930 w 373837"/>
                <a:gd name="connsiteY120" fmla="*/ 76294 h 150094"/>
                <a:gd name="connsiteX121" fmla="*/ 371214 w 373837"/>
                <a:gd name="connsiteY121" fmla="*/ 48988 h 150094"/>
                <a:gd name="connsiteX122" fmla="*/ 312174 w 373837"/>
                <a:gd name="connsiteY122" fmla="*/ 54154 h 150094"/>
                <a:gd name="connsiteX123" fmla="*/ 312174 w 373837"/>
                <a:gd name="connsiteY123" fmla="*/ 54154 h 150094"/>
                <a:gd name="connsiteX124" fmla="*/ 312174 w 373837"/>
                <a:gd name="connsiteY124" fmla="*/ 54154 h 150094"/>
                <a:gd name="connsiteX125" fmla="*/ 302580 w 373837"/>
                <a:gd name="connsiteY125" fmla="*/ 59320 h 150094"/>
                <a:gd name="connsiteX126" fmla="*/ 309960 w 373837"/>
                <a:gd name="connsiteY126" fmla="*/ 66700 h 150094"/>
                <a:gd name="connsiteX127" fmla="*/ 301842 w 373837"/>
                <a:gd name="connsiteY127" fmla="*/ 59320 h 150094"/>
                <a:gd name="connsiteX128" fmla="*/ 312174 w 373837"/>
                <a:gd name="connsiteY128" fmla="*/ 54154 h 150094"/>
                <a:gd name="connsiteX129" fmla="*/ 242802 w 373837"/>
                <a:gd name="connsiteY129" fmla="*/ 15778 h 150094"/>
                <a:gd name="connsiteX130" fmla="*/ 242802 w 373837"/>
                <a:gd name="connsiteY130" fmla="*/ 15778 h 150094"/>
                <a:gd name="connsiteX131" fmla="*/ 225828 w 373837"/>
                <a:gd name="connsiteY131" fmla="*/ 15778 h 150094"/>
                <a:gd name="connsiteX132" fmla="*/ 225828 w 373837"/>
                <a:gd name="connsiteY132" fmla="*/ 15778 h 150094"/>
                <a:gd name="connsiteX133" fmla="*/ 222138 w 373837"/>
                <a:gd name="connsiteY133" fmla="*/ 15778 h 150094"/>
                <a:gd name="connsiteX134" fmla="*/ 239850 w 373837"/>
                <a:gd name="connsiteY134" fmla="*/ 15778 h 150094"/>
                <a:gd name="connsiteX135" fmla="*/ 217710 w 373837"/>
                <a:gd name="connsiteY135" fmla="*/ 32014 h 150094"/>
                <a:gd name="connsiteX136" fmla="*/ 209592 w 373837"/>
                <a:gd name="connsiteY136" fmla="*/ 26110 h 150094"/>
                <a:gd name="connsiteX137" fmla="*/ 221400 w 373837"/>
                <a:gd name="connsiteY137" fmla="*/ 26110 h 150094"/>
                <a:gd name="connsiteX138" fmla="*/ 221400 w 373837"/>
                <a:gd name="connsiteY138" fmla="*/ 26110 h 150094"/>
                <a:gd name="connsiteX139" fmla="*/ 221400 w 373837"/>
                <a:gd name="connsiteY139" fmla="*/ 26110 h 150094"/>
                <a:gd name="connsiteX140" fmla="*/ 209592 w 373837"/>
                <a:gd name="connsiteY140" fmla="*/ 26110 h 150094"/>
                <a:gd name="connsiteX141" fmla="*/ 217710 w 373837"/>
                <a:gd name="connsiteY141" fmla="*/ 32014 h 150094"/>
                <a:gd name="connsiteX142" fmla="*/ 200736 w 373837"/>
                <a:gd name="connsiteY142" fmla="*/ 12826 h 150094"/>
                <a:gd name="connsiteX143" fmla="*/ 212544 w 373837"/>
                <a:gd name="connsiteY143" fmla="*/ 12826 h 150094"/>
                <a:gd name="connsiteX144" fmla="*/ 212544 w 373837"/>
                <a:gd name="connsiteY144" fmla="*/ 12826 h 150094"/>
                <a:gd name="connsiteX145" fmla="*/ 201474 w 373837"/>
                <a:gd name="connsiteY145" fmla="*/ 12826 h 150094"/>
                <a:gd name="connsiteX146" fmla="*/ 205164 w 373837"/>
                <a:gd name="connsiteY146" fmla="*/ 17254 h 150094"/>
                <a:gd name="connsiteX147" fmla="*/ 200736 w 373837"/>
                <a:gd name="connsiteY147" fmla="*/ 12826 h 150094"/>
                <a:gd name="connsiteX148" fmla="*/ 162360 w 373837"/>
                <a:gd name="connsiteY148" fmla="*/ 41608 h 150094"/>
                <a:gd name="connsiteX149" fmla="*/ 162360 w 373837"/>
                <a:gd name="connsiteY149" fmla="*/ 41608 h 150094"/>
                <a:gd name="connsiteX150" fmla="*/ 154242 w 373837"/>
                <a:gd name="connsiteY150" fmla="*/ 31276 h 150094"/>
                <a:gd name="connsiteX151" fmla="*/ 160884 w 373837"/>
                <a:gd name="connsiteY151" fmla="*/ 31276 h 150094"/>
                <a:gd name="connsiteX152" fmla="*/ 154980 w 373837"/>
                <a:gd name="connsiteY152" fmla="*/ 31276 h 150094"/>
                <a:gd name="connsiteX153" fmla="*/ 162360 w 373837"/>
                <a:gd name="connsiteY153" fmla="*/ 40870 h 150094"/>
                <a:gd name="connsiteX154" fmla="*/ 162360 w 373837"/>
                <a:gd name="connsiteY154" fmla="*/ 40870 h 150094"/>
                <a:gd name="connsiteX155" fmla="*/ 169002 w 373837"/>
                <a:gd name="connsiteY155" fmla="*/ 21682 h 150094"/>
                <a:gd name="connsiteX156" fmla="*/ 169002 w 373837"/>
                <a:gd name="connsiteY156" fmla="*/ 21682 h 150094"/>
                <a:gd name="connsiteX157" fmla="*/ 161622 w 373837"/>
                <a:gd name="connsiteY157" fmla="*/ 13564 h 150094"/>
                <a:gd name="connsiteX158" fmla="*/ 169002 w 373837"/>
                <a:gd name="connsiteY158" fmla="*/ 13564 h 150094"/>
                <a:gd name="connsiteX159" fmla="*/ 162360 w 373837"/>
                <a:gd name="connsiteY159" fmla="*/ 13564 h 150094"/>
                <a:gd name="connsiteX160" fmla="*/ 169740 w 373837"/>
                <a:gd name="connsiteY160" fmla="*/ 20944 h 150094"/>
                <a:gd name="connsiteX161" fmla="*/ 169740 w 373837"/>
                <a:gd name="connsiteY161" fmla="*/ 20944 h 150094"/>
                <a:gd name="connsiteX162" fmla="*/ 184500 w 373837"/>
                <a:gd name="connsiteY162" fmla="*/ 36442 h 150094"/>
                <a:gd name="connsiteX163" fmla="*/ 184500 w 373837"/>
                <a:gd name="connsiteY163" fmla="*/ 36442 h 150094"/>
                <a:gd name="connsiteX164" fmla="*/ 174906 w 373837"/>
                <a:gd name="connsiteY164" fmla="*/ 28324 h 150094"/>
                <a:gd name="connsiteX165" fmla="*/ 181548 w 373837"/>
                <a:gd name="connsiteY165" fmla="*/ 28324 h 150094"/>
                <a:gd name="connsiteX166" fmla="*/ 175644 w 373837"/>
                <a:gd name="connsiteY166" fmla="*/ 28324 h 150094"/>
                <a:gd name="connsiteX167" fmla="*/ 184500 w 373837"/>
                <a:gd name="connsiteY167" fmla="*/ 35704 h 150094"/>
                <a:gd name="connsiteX168" fmla="*/ 184500 w 373837"/>
                <a:gd name="connsiteY168" fmla="*/ 35704 h 150094"/>
                <a:gd name="connsiteX169" fmla="*/ 184500 w 373837"/>
                <a:gd name="connsiteY169" fmla="*/ 20944 h 150094"/>
                <a:gd name="connsiteX170" fmla="*/ 174906 w 373837"/>
                <a:gd name="connsiteY170" fmla="*/ 14302 h 150094"/>
                <a:gd name="connsiteX171" fmla="*/ 183762 w 373837"/>
                <a:gd name="connsiteY171" fmla="*/ 9874 h 150094"/>
                <a:gd name="connsiteX172" fmla="*/ 183762 w 373837"/>
                <a:gd name="connsiteY172" fmla="*/ 9874 h 150094"/>
                <a:gd name="connsiteX173" fmla="*/ 175644 w 373837"/>
                <a:gd name="connsiteY173" fmla="*/ 14302 h 150094"/>
                <a:gd name="connsiteX174" fmla="*/ 183762 w 373837"/>
                <a:gd name="connsiteY174" fmla="*/ 20944 h 150094"/>
                <a:gd name="connsiteX175" fmla="*/ 189666 w 373837"/>
                <a:gd name="connsiteY175" fmla="*/ 26110 h 150094"/>
                <a:gd name="connsiteX176" fmla="*/ 202212 w 373837"/>
                <a:gd name="connsiteY176" fmla="*/ 26110 h 150094"/>
                <a:gd name="connsiteX177" fmla="*/ 202212 w 373837"/>
                <a:gd name="connsiteY177" fmla="*/ 26110 h 150094"/>
                <a:gd name="connsiteX178" fmla="*/ 191142 w 373837"/>
                <a:gd name="connsiteY178" fmla="*/ 26110 h 150094"/>
                <a:gd name="connsiteX179" fmla="*/ 197046 w 373837"/>
                <a:gd name="connsiteY179" fmla="*/ 31276 h 150094"/>
                <a:gd name="connsiteX180" fmla="*/ 188928 w 373837"/>
                <a:gd name="connsiteY180" fmla="*/ 26110 h 150094"/>
                <a:gd name="connsiteX181" fmla="*/ 204426 w 373837"/>
                <a:gd name="connsiteY181" fmla="*/ 49726 h 150094"/>
                <a:gd name="connsiteX182" fmla="*/ 192618 w 373837"/>
                <a:gd name="connsiteY182" fmla="*/ 54154 h 150094"/>
                <a:gd name="connsiteX183" fmla="*/ 192618 w 373837"/>
                <a:gd name="connsiteY183" fmla="*/ 60058 h 150094"/>
                <a:gd name="connsiteX184" fmla="*/ 192618 w 373837"/>
                <a:gd name="connsiteY184" fmla="*/ 53416 h 150094"/>
                <a:gd name="connsiteX185" fmla="*/ 205902 w 373837"/>
                <a:gd name="connsiteY185" fmla="*/ 48988 h 150094"/>
                <a:gd name="connsiteX186" fmla="*/ 205902 w 373837"/>
                <a:gd name="connsiteY186" fmla="*/ 48988 h 150094"/>
                <a:gd name="connsiteX187" fmla="*/ 216234 w 373837"/>
                <a:gd name="connsiteY187" fmla="*/ 37918 h 150094"/>
                <a:gd name="connsiteX188" fmla="*/ 202212 w 373837"/>
                <a:gd name="connsiteY188" fmla="*/ 37918 h 150094"/>
                <a:gd name="connsiteX189" fmla="*/ 202212 w 373837"/>
                <a:gd name="connsiteY189" fmla="*/ 37918 h 150094"/>
                <a:gd name="connsiteX190" fmla="*/ 202212 w 373837"/>
                <a:gd name="connsiteY190" fmla="*/ 37918 h 150094"/>
                <a:gd name="connsiteX191" fmla="*/ 216972 w 373837"/>
                <a:gd name="connsiteY191" fmla="*/ 37918 h 150094"/>
                <a:gd name="connsiteX192" fmla="*/ 216972 w 373837"/>
                <a:gd name="connsiteY192" fmla="*/ 37918 h 150094"/>
                <a:gd name="connsiteX193" fmla="*/ 240588 w 373837"/>
                <a:gd name="connsiteY193" fmla="*/ 48988 h 150094"/>
                <a:gd name="connsiteX194" fmla="*/ 222876 w 373837"/>
                <a:gd name="connsiteY194" fmla="*/ 48988 h 150094"/>
                <a:gd name="connsiteX195" fmla="*/ 216972 w 373837"/>
                <a:gd name="connsiteY195" fmla="*/ 62272 h 150094"/>
                <a:gd name="connsiteX196" fmla="*/ 222138 w 373837"/>
                <a:gd name="connsiteY196" fmla="*/ 48250 h 150094"/>
                <a:gd name="connsiteX197" fmla="*/ 240588 w 373837"/>
                <a:gd name="connsiteY197" fmla="*/ 48250 h 150094"/>
                <a:gd name="connsiteX198" fmla="*/ 240588 w 373837"/>
                <a:gd name="connsiteY198" fmla="*/ 48250 h 150094"/>
                <a:gd name="connsiteX199" fmla="*/ 240588 w 373837"/>
                <a:gd name="connsiteY199" fmla="*/ 27586 h 150094"/>
                <a:gd name="connsiteX200" fmla="*/ 236160 w 373837"/>
                <a:gd name="connsiteY200" fmla="*/ 31276 h 150094"/>
                <a:gd name="connsiteX201" fmla="*/ 228780 w 373837"/>
                <a:gd name="connsiteY201" fmla="*/ 31276 h 150094"/>
                <a:gd name="connsiteX202" fmla="*/ 224352 w 373837"/>
                <a:gd name="connsiteY202" fmla="*/ 41608 h 150094"/>
                <a:gd name="connsiteX203" fmla="*/ 230994 w 373837"/>
                <a:gd name="connsiteY203" fmla="*/ 37918 h 150094"/>
                <a:gd name="connsiteX204" fmla="*/ 239112 w 373837"/>
                <a:gd name="connsiteY204" fmla="*/ 37918 h 150094"/>
                <a:gd name="connsiteX205" fmla="*/ 243540 w 373837"/>
                <a:gd name="connsiteY205" fmla="*/ 37918 h 150094"/>
                <a:gd name="connsiteX206" fmla="*/ 259038 w 373837"/>
                <a:gd name="connsiteY206" fmla="*/ 42346 h 150094"/>
                <a:gd name="connsiteX207" fmla="*/ 259038 w 373837"/>
                <a:gd name="connsiteY207" fmla="*/ 42346 h 150094"/>
                <a:gd name="connsiteX208" fmla="*/ 242802 w 373837"/>
                <a:gd name="connsiteY208" fmla="*/ 29062 h 150094"/>
                <a:gd name="connsiteX209" fmla="*/ 259038 w 373837"/>
                <a:gd name="connsiteY209" fmla="*/ 62272 h 150094"/>
                <a:gd name="connsiteX210" fmla="*/ 259038 w 373837"/>
                <a:gd name="connsiteY210" fmla="*/ 62272 h 150094"/>
                <a:gd name="connsiteX211" fmla="*/ 247230 w 373837"/>
                <a:gd name="connsiteY211" fmla="*/ 51202 h 150094"/>
                <a:gd name="connsiteX212" fmla="*/ 253134 w 373837"/>
                <a:gd name="connsiteY212" fmla="*/ 37918 h 150094"/>
                <a:gd name="connsiteX213" fmla="*/ 264942 w 373837"/>
                <a:gd name="connsiteY213" fmla="*/ 33490 h 150094"/>
                <a:gd name="connsiteX214" fmla="*/ 277488 w 373837"/>
                <a:gd name="connsiteY214" fmla="*/ 38656 h 150094"/>
                <a:gd name="connsiteX215" fmla="*/ 277488 w 373837"/>
                <a:gd name="connsiteY215" fmla="*/ 38656 h 150094"/>
                <a:gd name="connsiteX216" fmla="*/ 284130 w 373837"/>
                <a:gd name="connsiteY216" fmla="*/ 48250 h 150094"/>
                <a:gd name="connsiteX217" fmla="*/ 284130 w 373837"/>
                <a:gd name="connsiteY217" fmla="*/ 48250 h 150094"/>
                <a:gd name="connsiteX218" fmla="*/ 261990 w 373837"/>
                <a:gd name="connsiteY218" fmla="*/ 63748 h 150094"/>
                <a:gd name="connsiteX219" fmla="*/ 278964 w 373837"/>
                <a:gd name="connsiteY219" fmla="*/ 62272 h 150094"/>
                <a:gd name="connsiteX220" fmla="*/ 261990 w 373837"/>
                <a:gd name="connsiteY220" fmla="*/ 74080 h 150094"/>
                <a:gd name="connsiteX221" fmla="*/ 278964 w 373837"/>
                <a:gd name="connsiteY221" fmla="*/ 61534 h 150094"/>
                <a:gd name="connsiteX222" fmla="*/ 286344 w 373837"/>
                <a:gd name="connsiteY222" fmla="*/ 65224 h 150094"/>
                <a:gd name="connsiteX223" fmla="*/ 286344 w 373837"/>
                <a:gd name="connsiteY223" fmla="*/ 65224 h 150094"/>
                <a:gd name="connsiteX224" fmla="*/ 286344 w 373837"/>
                <a:gd name="connsiteY224" fmla="*/ 52678 h 150094"/>
                <a:gd name="connsiteX225" fmla="*/ 286344 w 373837"/>
                <a:gd name="connsiteY225" fmla="*/ 52678 h 150094"/>
                <a:gd name="connsiteX226" fmla="*/ 286344 w 373837"/>
                <a:gd name="connsiteY226" fmla="*/ 65224 h 150094"/>
                <a:gd name="connsiteX227" fmla="*/ 286344 w 373837"/>
                <a:gd name="connsiteY227" fmla="*/ 65224 h 150094"/>
                <a:gd name="connsiteX228" fmla="*/ 281916 w 373837"/>
                <a:gd name="connsiteY228" fmla="*/ 65224 h 150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</a:cxnLst>
              <a:rect l="l" t="t" r="r" b="b"/>
              <a:pathLst>
                <a:path w="373837" h="150094">
                  <a:moveTo>
                    <a:pt x="371214" y="48988"/>
                  </a:moveTo>
                  <a:cubicBezTo>
                    <a:pt x="371214" y="48988"/>
                    <a:pt x="377118" y="43084"/>
                    <a:pt x="371214" y="37180"/>
                  </a:cubicBezTo>
                  <a:cubicBezTo>
                    <a:pt x="365310" y="31276"/>
                    <a:pt x="359406" y="24634"/>
                    <a:pt x="346860" y="30538"/>
                  </a:cubicBezTo>
                  <a:cubicBezTo>
                    <a:pt x="347266" y="32236"/>
                    <a:pt x="347266" y="34006"/>
                    <a:pt x="346860" y="35704"/>
                  </a:cubicBezTo>
                  <a:cubicBezTo>
                    <a:pt x="346580" y="40255"/>
                    <a:pt x="344100" y="44383"/>
                    <a:pt x="340218" y="46774"/>
                  </a:cubicBezTo>
                  <a:cubicBezTo>
                    <a:pt x="336971" y="49182"/>
                    <a:pt x="334218" y="52188"/>
                    <a:pt x="332100" y="55630"/>
                  </a:cubicBezTo>
                  <a:cubicBezTo>
                    <a:pt x="336144" y="55134"/>
                    <a:pt x="339827" y="58011"/>
                    <a:pt x="340321" y="62057"/>
                  </a:cubicBezTo>
                  <a:cubicBezTo>
                    <a:pt x="340425" y="62867"/>
                    <a:pt x="340388" y="63688"/>
                    <a:pt x="340218" y="64486"/>
                  </a:cubicBezTo>
                  <a:cubicBezTo>
                    <a:pt x="339458" y="71373"/>
                    <a:pt x="333259" y="76338"/>
                    <a:pt x="326366" y="75577"/>
                  </a:cubicBezTo>
                  <a:cubicBezTo>
                    <a:pt x="326314" y="75570"/>
                    <a:pt x="326255" y="75563"/>
                    <a:pt x="326196" y="75556"/>
                  </a:cubicBezTo>
                  <a:lnTo>
                    <a:pt x="326196" y="75556"/>
                  </a:lnTo>
                  <a:cubicBezTo>
                    <a:pt x="323207" y="74690"/>
                    <a:pt x="320764" y="72521"/>
                    <a:pt x="319554" y="69652"/>
                  </a:cubicBezTo>
                  <a:cubicBezTo>
                    <a:pt x="317060" y="65048"/>
                    <a:pt x="317060" y="59496"/>
                    <a:pt x="319554" y="54892"/>
                  </a:cubicBezTo>
                  <a:cubicBezTo>
                    <a:pt x="317709" y="59384"/>
                    <a:pt x="317709" y="64422"/>
                    <a:pt x="319554" y="68914"/>
                  </a:cubicBezTo>
                  <a:cubicBezTo>
                    <a:pt x="319554" y="68914"/>
                    <a:pt x="319554" y="74080"/>
                    <a:pt x="325458" y="74080"/>
                  </a:cubicBezTo>
                  <a:cubicBezTo>
                    <a:pt x="331362" y="74080"/>
                    <a:pt x="325458" y="74080"/>
                    <a:pt x="325458" y="74080"/>
                  </a:cubicBezTo>
                  <a:cubicBezTo>
                    <a:pt x="325458" y="74080"/>
                    <a:pt x="325458" y="68914"/>
                    <a:pt x="325458" y="63748"/>
                  </a:cubicBezTo>
                  <a:cubicBezTo>
                    <a:pt x="326240" y="56846"/>
                    <a:pt x="330019" y="50637"/>
                    <a:pt x="335790" y="46774"/>
                  </a:cubicBezTo>
                  <a:cubicBezTo>
                    <a:pt x="339480" y="46774"/>
                    <a:pt x="343170" y="40870"/>
                    <a:pt x="343170" y="36442"/>
                  </a:cubicBezTo>
                  <a:cubicBezTo>
                    <a:pt x="343687" y="34759"/>
                    <a:pt x="343687" y="32959"/>
                    <a:pt x="343170" y="31276"/>
                  </a:cubicBezTo>
                  <a:lnTo>
                    <a:pt x="343170" y="31276"/>
                  </a:lnTo>
                  <a:cubicBezTo>
                    <a:pt x="343170" y="27586"/>
                    <a:pt x="334314" y="27586"/>
                    <a:pt x="325458" y="31276"/>
                  </a:cubicBezTo>
                  <a:lnTo>
                    <a:pt x="325458" y="31276"/>
                  </a:lnTo>
                  <a:cubicBezTo>
                    <a:pt x="319716" y="34945"/>
                    <a:pt x="313082" y="36986"/>
                    <a:pt x="306270" y="37180"/>
                  </a:cubicBezTo>
                  <a:cubicBezTo>
                    <a:pt x="297680" y="36713"/>
                    <a:pt x="289436" y="33622"/>
                    <a:pt x="282654" y="28324"/>
                  </a:cubicBezTo>
                  <a:cubicBezTo>
                    <a:pt x="277643" y="24726"/>
                    <a:pt x="271805" y="22441"/>
                    <a:pt x="265680" y="21682"/>
                  </a:cubicBezTo>
                  <a:cubicBezTo>
                    <a:pt x="257171" y="20188"/>
                    <a:pt x="249252" y="16355"/>
                    <a:pt x="242802" y="10612"/>
                  </a:cubicBezTo>
                  <a:cubicBezTo>
                    <a:pt x="239164" y="7493"/>
                    <a:pt x="235208" y="4772"/>
                    <a:pt x="230994" y="2494"/>
                  </a:cubicBezTo>
                  <a:lnTo>
                    <a:pt x="230994" y="2494"/>
                  </a:lnTo>
                  <a:cubicBezTo>
                    <a:pt x="222706" y="-831"/>
                    <a:pt x="213452" y="-831"/>
                    <a:pt x="205164" y="2494"/>
                  </a:cubicBezTo>
                  <a:cubicBezTo>
                    <a:pt x="194743" y="5058"/>
                    <a:pt x="183851" y="5058"/>
                    <a:pt x="173430" y="2494"/>
                  </a:cubicBezTo>
                  <a:lnTo>
                    <a:pt x="161622" y="2494"/>
                  </a:lnTo>
                  <a:cubicBezTo>
                    <a:pt x="149615" y="2430"/>
                    <a:pt x="138331" y="8211"/>
                    <a:pt x="131364" y="17992"/>
                  </a:cubicBezTo>
                  <a:lnTo>
                    <a:pt x="131364" y="17992"/>
                  </a:lnTo>
                  <a:cubicBezTo>
                    <a:pt x="135128" y="16349"/>
                    <a:pt x="139408" y="16349"/>
                    <a:pt x="143172" y="17992"/>
                  </a:cubicBezTo>
                  <a:lnTo>
                    <a:pt x="143172" y="17992"/>
                  </a:lnTo>
                  <a:cubicBezTo>
                    <a:pt x="140102" y="15281"/>
                    <a:pt x="136191" y="13716"/>
                    <a:pt x="132102" y="13564"/>
                  </a:cubicBezTo>
                  <a:cubicBezTo>
                    <a:pt x="123984" y="13564"/>
                    <a:pt x="118818" y="17992"/>
                    <a:pt x="118818" y="22420"/>
                  </a:cubicBezTo>
                  <a:cubicBezTo>
                    <a:pt x="118818" y="26848"/>
                    <a:pt x="118818" y="28324"/>
                    <a:pt x="126198" y="29062"/>
                  </a:cubicBezTo>
                  <a:cubicBezTo>
                    <a:pt x="129630" y="29573"/>
                    <a:pt x="132906" y="30833"/>
                    <a:pt x="135792" y="32752"/>
                  </a:cubicBezTo>
                  <a:cubicBezTo>
                    <a:pt x="109962" y="32752"/>
                    <a:pt x="89298" y="43084"/>
                    <a:pt x="87822" y="52678"/>
                  </a:cubicBezTo>
                  <a:cubicBezTo>
                    <a:pt x="86346" y="62272"/>
                    <a:pt x="94464" y="64486"/>
                    <a:pt x="109224" y="69652"/>
                  </a:cubicBezTo>
                  <a:lnTo>
                    <a:pt x="109224" y="69652"/>
                  </a:lnTo>
                  <a:cubicBezTo>
                    <a:pt x="105401" y="69287"/>
                    <a:pt x="101792" y="67739"/>
                    <a:pt x="98892" y="65224"/>
                  </a:cubicBezTo>
                  <a:cubicBezTo>
                    <a:pt x="106707" y="64969"/>
                    <a:pt x="114427" y="63474"/>
                    <a:pt x="121770" y="60796"/>
                  </a:cubicBezTo>
                  <a:cubicBezTo>
                    <a:pt x="134353" y="54708"/>
                    <a:pt x="149039" y="54708"/>
                    <a:pt x="161622" y="60796"/>
                  </a:cubicBezTo>
                  <a:cubicBezTo>
                    <a:pt x="168758" y="65693"/>
                    <a:pt x="177341" y="68034"/>
                    <a:pt x="185976" y="67438"/>
                  </a:cubicBezTo>
                  <a:cubicBezTo>
                    <a:pt x="176980" y="58122"/>
                    <a:pt x="164928" y="52358"/>
                    <a:pt x="152028" y="51202"/>
                  </a:cubicBezTo>
                  <a:cubicBezTo>
                    <a:pt x="142434" y="51202"/>
                    <a:pt x="134316" y="51202"/>
                    <a:pt x="132840" y="37918"/>
                  </a:cubicBezTo>
                  <a:lnTo>
                    <a:pt x="136530" y="37918"/>
                  </a:lnTo>
                  <a:lnTo>
                    <a:pt x="136530" y="34228"/>
                  </a:lnTo>
                  <a:cubicBezTo>
                    <a:pt x="137224" y="32576"/>
                    <a:pt x="137224" y="30714"/>
                    <a:pt x="136530" y="29062"/>
                  </a:cubicBezTo>
                  <a:cubicBezTo>
                    <a:pt x="137327" y="30693"/>
                    <a:pt x="137327" y="32597"/>
                    <a:pt x="136530" y="34228"/>
                  </a:cubicBezTo>
                  <a:lnTo>
                    <a:pt x="136530" y="38656"/>
                  </a:lnTo>
                  <a:cubicBezTo>
                    <a:pt x="142869" y="39890"/>
                    <a:pt x="149379" y="39890"/>
                    <a:pt x="155718" y="38656"/>
                  </a:cubicBezTo>
                  <a:lnTo>
                    <a:pt x="172692" y="38656"/>
                  </a:lnTo>
                  <a:cubicBezTo>
                    <a:pt x="171068" y="36193"/>
                    <a:pt x="171068" y="33001"/>
                    <a:pt x="172692" y="30538"/>
                  </a:cubicBezTo>
                  <a:cubicBezTo>
                    <a:pt x="172692" y="30538"/>
                    <a:pt x="172692" y="30538"/>
                    <a:pt x="183024" y="30538"/>
                  </a:cubicBezTo>
                  <a:cubicBezTo>
                    <a:pt x="177858" y="30538"/>
                    <a:pt x="174168" y="30538"/>
                    <a:pt x="173430" y="30538"/>
                  </a:cubicBezTo>
                  <a:cubicBezTo>
                    <a:pt x="171939" y="32772"/>
                    <a:pt x="171939" y="35684"/>
                    <a:pt x="173430" y="37918"/>
                  </a:cubicBezTo>
                  <a:lnTo>
                    <a:pt x="173430" y="37918"/>
                  </a:lnTo>
                  <a:cubicBezTo>
                    <a:pt x="181400" y="39931"/>
                    <a:pt x="188279" y="44957"/>
                    <a:pt x="192618" y="51940"/>
                  </a:cubicBezTo>
                  <a:cubicBezTo>
                    <a:pt x="199127" y="48243"/>
                    <a:pt x="206544" y="46452"/>
                    <a:pt x="214020" y="46774"/>
                  </a:cubicBezTo>
                  <a:cubicBezTo>
                    <a:pt x="229415" y="45067"/>
                    <a:pt x="243274" y="56163"/>
                    <a:pt x="244986" y="71557"/>
                  </a:cubicBezTo>
                  <a:cubicBezTo>
                    <a:pt x="244994" y="71660"/>
                    <a:pt x="245009" y="71763"/>
                    <a:pt x="245016" y="71866"/>
                  </a:cubicBezTo>
                  <a:cubicBezTo>
                    <a:pt x="244344" y="86523"/>
                    <a:pt x="231917" y="97863"/>
                    <a:pt x="217260" y="97192"/>
                  </a:cubicBezTo>
                  <a:cubicBezTo>
                    <a:pt x="216426" y="97154"/>
                    <a:pt x="215592" y="97075"/>
                    <a:pt x="214758" y="96958"/>
                  </a:cubicBezTo>
                  <a:cubicBezTo>
                    <a:pt x="199127" y="97805"/>
                    <a:pt x="185681" y="86002"/>
                    <a:pt x="184500" y="70390"/>
                  </a:cubicBezTo>
                  <a:cubicBezTo>
                    <a:pt x="183939" y="63476"/>
                    <a:pt x="187017" y="56767"/>
                    <a:pt x="192618" y="52678"/>
                  </a:cubicBezTo>
                  <a:lnTo>
                    <a:pt x="192618" y="52678"/>
                  </a:lnTo>
                  <a:cubicBezTo>
                    <a:pt x="183718" y="41617"/>
                    <a:pt x="169843" y="35789"/>
                    <a:pt x="155718" y="37180"/>
                  </a:cubicBezTo>
                  <a:cubicBezTo>
                    <a:pt x="149379" y="38414"/>
                    <a:pt x="142869" y="38414"/>
                    <a:pt x="136530" y="37180"/>
                  </a:cubicBezTo>
                  <a:lnTo>
                    <a:pt x="136530" y="37180"/>
                  </a:lnTo>
                  <a:lnTo>
                    <a:pt x="132102" y="37180"/>
                  </a:lnTo>
                  <a:cubicBezTo>
                    <a:pt x="132102" y="46774"/>
                    <a:pt x="141696" y="48250"/>
                    <a:pt x="151290" y="49726"/>
                  </a:cubicBezTo>
                  <a:cubicBezTo>
                    <a:pt x="164633" y="51167"/>
                    <a:pt x="176987" y="57472"/>
                    <a:pt x="185976" y="67438"/>
                  </a:cubicBezTo>
                  <a:cubicBezTo>
                    <a:pt x="176876" y="68031"/>
                    <a:pt x="167829" y="65705"/>
                    <a:pt x="160146" y="60796"/>
                  </a:cubicBezTo>
                  <a:cubicBezTo>
                    <a:pt x="148072" y="54741"/>
                    <a:pt x="133844" y="54741"/>
                    <a:pt x="121770" y="60796"/>
                  </a:cubicBezTo>
                  <a:cubicBezTo>
                    <a:pt x="114220" y="62327"/>
                    <a:pt x="106442" y="62327"/>
                    <a:pt x="98892" y="60796"/>
                  </a:cubicBezTo>
                  <a:cubicBezTo>
                    <a:pt x="109224" y="70390"/>
                    <a:pt x="134316" y="60796"/>
                    <a:pt x="142434" y="60796"/>
                  </a:cubicBezTo>
                  <a:cubicBezTo>
                    <a:pt x="150552" y="60796"/>
                    <a:pt x="154242" y="60796"/>
                    <a:pt x="160146" y="68914"/>
                  </a:cubicBezTo>
                  <a:cubicBezTo>
                    <a:pt x="166050" y="77032"/>
                    <a:pt x="174168" y="79984"/>
                    <a:pt x="183024" y="77032"/>
                  </a:cubicBezTo>
                  <a:lnTo>
                    <a:pt x="183024" y="77032"/>
                  </a:lnTo>
                  <a:cubicBezTo>
                    <a:pt x="179541" y="82378"/>
                    <a:pt x="174699" y="86707"/>
                    <a:pt x="169002" y="89578"/>
                  </a:cubicBezTo>
                  <a:cubicBezTo>
                    <a:pt x="158028" y="89309"/>
                    <a:pt x="147231" y="86797"/>
                    <a:pt x="137268" y="82198"/>
                  </a:cubicBezTo>
                  <a:cubicBezTo>
                    <a:pt x="128988" y="77350"/>
                    <a:pt x="119556" y="74802"/>
                    <a:pt x="109962" y="74818"/>
                  </a:cubicBezTo>
                  <a:lnTo>
                    <a:pt x="109962" y="74818"/>
                  </a:lnTo>
                  <a:cubicBezTo>
                    <a:pt x="106870" y="76207"/>
                    <a:pt x="104287" y="78529"/>
                    <a:pt x="102582" y="81460"/>
                  </a:cubicBezTo>
                  <a:cubicBezTo>
                    <a:pt x="96235" y="91995"/>
                    <a:pt x="88265" y="101460"/>
                    <a:pt x="78966" y="109504"/>
                  </a:cubicBezTo>
                  <a:cubicBezTo>
                    <a:pt x="71889" y="115110"/>
                    <a:pt x="62796" y="117517"/>
                    <a:pt x="53874" y="116146"/>
                  </a:cubicBezTo>
                  <a:cubicBezTo>
                    <a:pt x="30310" y="114001"/>
                    <a:pt x="8236" y="127913"/>
                    <a:pt x="0" y="150094"/>
                  </a:cubicBezTo>
                  <a:cubicBezTo>
                    <a:pt x="15011" y="136535"/>
                    <a:pt x="35387" y="130558"/>
                    <a:pt x="55350" y="133858"/>
                  </a:cubicBezTo>
                  <a:cubicBezTo>
                    <a:pt x="90036" y="133858"/>
                    <a:pt x="98154" y="121312"/>
                    <a:pt x="104796" y="107290"/>
                  </a:cubicBezTo>
                  <a:cubicBezTo>
                    <a:pt x="107940" y="100323"/>
                    <a:pt x="112759" y="94239"/>
                    <a:pt x="118818" y="89578"/>
                  </a:cubicBezTo>
                  <a:cubicBezTo>
                    <a:pt x="125460" y="89578"/>
                    <a:pt x="132102" y="89578"/>
                    <a:pt x="140958" y="89578"/>
                  </a:cubicBezTo>
                  <a:cubicBezTo>
                    <a:pt x="151091" y="94650"/>
                    <a:pt x="162124" y="97660"/>
                    <a:pt x="173430" y="98434"/>
                  </a:cubicBezTo>
                  <a:lnTo>
                    <a:pt x="173430" y="98434"/>
                  </a:lnTo>
                  <a:lnTo>
                    <a:pt x="173430" y="98434"/>
                  </a:lnTo>
                  <a:cubicBezTo>
                    <a:pt x="168685" y="101106"/>
                    <a:pt x="163371" y="102624"/>
                    <a:pt x="157932" y="102862"/>
                  </a:cubicBezTo>
                  <a:cubicBezTo>
                    <a:pt x="147556" y="102698"/>
                    <a:pt x="137615" y="106999"/>
                    <a:pt x="130626" y="114670"/>
                  </a:cubicBezTo>
                  <a:lnTo>
                    <a:pt x="130626" y="114670"/>
                  </a:lnTo>
                  <a:cubicBezTo>
                    <a:pt x="140722" y="111544"/>
                    <a:pt x="151526" y="111544"/>
                    <a:pt x="161622" y="114670"/>
                  </a:cubicBezTo>
                  <a:cubicBezTo>
                    <a:pt x="173312" y="116996"/>
                    <a:pt x="185356" y="116996"/>
                    <a:pt x="197046" y="114670"/>
                  </a:cubicBezTo>
                  <a:lnTo>
                    <a:pt x="197046" y="114670"/>
                  </a:lnTo>
                  <a:cubicBezTo>
                    <a:pt x="195319" y="116706"/>
                    <a:pt x="193836" y="118935"/>
                    <a:pt x="192618" y="121312"/>
                  </a:cubicBezTo>
                  <a:cubicBezTo>
                    <a:pt x="190271" y="127015"/>
                    <a:pt x="184766" y="130784"/>
                    <a:pt x="178596" y="130906"/>
                  </a:cubicBezTo>
                  <a:cubicBezTo>
                    <a:pt x="174227" y="129870"/>
                    <a:pt x="169681" y="129870"/>
                    <a:pt x="165312" y="130906"/>
                  </a:cubicBezTo>
                  <a:cubicBezTo>
                    <a:pt x="162205" y="133064"/>
                    <a:pt x="158685" y="134570"/>
                    <a:pt x="154980" y="135334"/>
                  </a:cubicBezTo>
                  <a:cubicBezTo>
                    <a:pt x="158663" y="134987"/>
                    <a:pt x="162367" y="134987"/>
                    <a:pt x="166050" y="135334"/>
                  </a:cubicBezTo>
                  <a:cubicBezTo>
                    <a:pt x="174906" y="135334"/>
                    <a:pt x="181548" y="135334"/>
                    <a:pt x="185976" y="131644"/>
                  </a:cubicBezTo>
                  <a:cubicBezTo>
                    <a:pt x="193208" y="121205"/>
                    <a:pt x="206079" y="116233"/>
                    <a:pt x="218448" y="119098"/>
                  </a:cubicBezTo>
                  <a:cubicBezTo>
                    <a:pt x="246492" y="127216"/>
                    <a:pt x="256086" y="112456"/>
                    <a:pt x="267894" y="88102"/>
                  </a:cubicBezTo>
                  <a:cubicBezTo>
                    <a:pt x="269739" y="84258"/>
                    <a:pt x="272233" y="80762"/>
                    <a:pt x="275274" y="77770"/>
                  </a:cubicBezTo>
                  <a:lnTo>
                    <a:pt x="275274" y="77770"/>
                  </a:lnTo>
                  <a:lnTo>
                    <a:pt x="275274" y="77770"/>
                  </a:lnTo>
                  <a:lnTo>
                    <a:pt x="279702" y="77770"/>
                  </a:lnTo>
                  <a:lnTo>
                    <a:pt x="279702" y="77770"/>
                  </a:lnTo>
                  <a:lnTo>
                    <a:pt x="284130" y="77770"/>
                  </a:lnTo>
                  <a:cubicBezTo>
                    <a:pt x="297923" y="76972"/>
                    <a:pt x="311547" y="81163"/>
                    <a:pt x="322506" y="89578"/>
                  </a:cubicBezTo>
                  <a:cubicBezTo>
                    <a:pt x="326668" y="92980"/>
                    <a:pt x="331893" y="94809"/>
                    <a:pt x="337266" y="94744"/>
                  </a:cubicBezTo>
                  <a:cubicBezTo>
                    <a:pt x="348004" y="95171"/>
                    <a:pt x="357140" y="87009"/>
                    <a:pt x="357930" y="76294"/>
                  </a:cubicBezTo>
                  <a:cubicBezTo>
                    <a:pt x="357694" y="65582"/>
                    <a:pt x="362638" y="55415"/>
                    <a:pt x="371214" y="48988"/>
                  </a:cubicBezTo>
                  <a:close/>
                  <a:moveTo>
                    <a:pt x="312174" y="54154"/>
                  </a:moveTo>
                  <a:cubicBezTo>
                    <a:pt x="312174" y="54154"/>
                    <a:pt x="312174" y="54154"/>
                    <a:pt x="312174" y="54154"/>
                  </a:cubicBezTo>
                  <a:lnTo>
                    <a:pt x="312174" y="54154"/>
                  </a:lnTo>
                  <a:cubicBezTo>
                    <a:pt x="307008" y="54154"/>
                    <a:pt x="303318" y="54154"/>
                    <a:pt x="302580" y="59320"/>
                  </a:cubicBezTo>
                  <a:cubicBezTo>
                    <a:pt x="301842" y="64486"/>
                    <a:pt x="302580" y="64486"/>
                    <a:pt x="309960" y="66700"/>
                  </a:cubicBezTo>
                  <a:cubicBezTo>
                    <a:pt x="317340" y="68914"/>
                    <a:pt x="301842" y="62272"/>
                    <a:pt x="301842" y="59320"/>
                  </a:cubicBezTo>
                  <a:cubicBezTo>
                    <a:pt x="301842" y="56368"/>
                    <a:pt x="306270" y="54892"/>
                    <a:pt x="312174" y="54154"/>
                  </a:cubicBezTo>
                  <a:close/>
                  <a:moveTo>
                    <a:pt x="242802" y="15778"/>
                  </a:moveTo>
                  <a:lnTo>
                    <a:pt x="242802" y="15778"/>
                  </a:lnTo>
                  <a:cubicBezTo>
                    <a:pt x="232470" y="15778"/>
                    <a:pt x="226566" y="15778"/>
                    <a:pt x="225828" y="15778"/>
                  </a:cubicBezTo>
                  <a:cubicBezTo>
                    <a:pt x="225090" y="15778"/>
                    <a:pt x="225828" y="15778"/>
                    <a:pt x="225828" y="15778"/>
                  </a:cubicBezTo>
                  <a:cubicBezTo>
                    <a:pt x="225828" y="15778"/>
                    <a:pt x="222138" y="15778"/>
                    <a:pt x="222138" y="15778"/>
                  </a:cubicBezTo>
                  <a:cubicBezTo>
                    <a:pt x="222138" y="15778"/>
                    <a:pt x="229518" y="15778"/>
                    <a:pt x="239850" y="15778"/>
                  </a:cubicBezTo>
                  <a:close/>
                  <a:moveTo>
                    <a:pt x="217710" y="32014"/>
                  </a:moveTo>
                  <a:cubicBezTo>
                    <a:pt x="211806" y="32014"/>
                    <a:pt x="208116" y="32014"/>
                    <a:pt x="209592" y="26110"/>
                  </a:cubicBezTo>
                  <a:cubicBezTo>
                    <a:pt x="211068" y="20206"/>
                    <a:pt x="215496" y="21682"/>
                    <a:pt x="221400" y="26110"/>
                  </a:cubicBezTo>
                  <a:lnTo>
                    <a:pt x="221400" y="26110"/>
                  </a:lnTo>
                  <a:cubicBezTo>
                    <a:pt x="221400" y="26110"/>
                    <a:pt x="221400" y="26110"/>
                    <a:pt x="221400" y="26110"/>
                  </a:cubicBezTo>
                  <a:cubicBezTo>
                    <a:pt x="221400" y="26110"/>
                    <a:pt x="210330" y="26110"/>
                    <a:pt x="209592" y="26110"/>
                  </a:cubicBezTo>
                  <a:cubicBezTo>
                    <a:pt x="208854" y="26110"/>
                    <a:pt x="212544" y="29800"/>
                    <a:pt x="217710" y="32014"/>
                  </a:cubicBezTo>
                  <a:close/>
                  <a:moveTo>
                    <a:pt x="200736" y="12826"/>
                  </a:moveTo>
                  <a:cubicBezTo>
                    <a:pt x="200736" y="12826"/>
                    <a:pt x="205164" y="8398"/>
                    <a:pt x="212544" y="12826"/>
                  </a:cubicBezTo>
                  <a:lnTo>
                    <a:pt x="212544" y="12826"/>
                  </a:lnTo>
                  <a:cubicBezTo>
                    <a:pt x="205902" y="12826"/>
                    <a:pt x="201474" y="12826"/>
                    <a:pt x="201474" y="12826"/>
                  </a:cubicBezTo>
                  <a:cubicBezTo>
                    <a:pt x="201474" y="12826"/>
                    <a:pt x="201474" y="12826"/>
                    <a:pt x="205164" y="17254"/>
                  </a:cubicBezTo>
                  <a:cubicBezTo>
                    <a:pt x="208854" y="21682"/>
                    <a:pt x="199998" y="14302"/>
                    <a:pt x="200736" y="12826"/>
                  </a:cubicBezTo>
                  <a:close/>
                  <a:moveTo>
                    <a:pt x="162360" y="41608"/>
                  </a:moveTo>
                  <a:lnTo>
                    <a:pt x="162360" y="41608"/>
                  </a:lnTo>
                  <a:cubicBezTo>
                    <a:pt x="156456" y="41608"/>
                    <a:pt x="153504" y="34966"/>
                    <a:pt x="154242" y="31276"/>
                  </a:cubicBezTo>
                  <a:cubicBezTo>
                    <a:pt x="154980" y="27586"/>
                    <a:pt x="154242" y="27586"/>
                    <a:pt x="160884" y="31276"/>
                  </a:cubicBezTo>
                  <a:cubicBezTo>
                    <a:pt x="167526" y="34966"/>
                    <a:pt x="155718" y="31276"/>
                    <a:pt x="154980" y="31276"/>
                  </a:cubicBezTo>
                  <a:cubicBezTo>
                    <a:pt x="154242" y="31276"/>
                    <a:pt x="154980" y="38656"/>
                    <a:pt x="162360" y="40870"/>
                  </a:cubicBezTo>
                  <a:lnTo>
                    <a:pt x="162360" y="40870"/>
                  </a:lnTo>
                  <a:close/>
                  <a:moveTo>
                    <a:pt x="169002" y="21682"/>
                  </a:moveTo>
                  <a:lnTo>
                    <a:pt x="169002" y="21682"/>
                  </a:lnTo>
                  <a:cubicBezTo>
                    <a:pt x="163836" y="21682"/>
                    <a:pt x="160884" y="15778"/>
                    <a:pt x="161622" y="13564"/>
                  </a:cubicBezTo>
                  <a:cubicBezTo>
                    <a:pt x="162360" y="11350"/>
                    <a:pt x="165312" y="13564"/>
                    <a:pt x="169002" y="13564"/>
                  </a:cubicBezTo>
                  <a:cubicBezTo>
                    <a:pt x="172692" y="13564"/>
                    <a:pt x="162360" y="13564"/>
                    <a:pt x="162360" y="13564"/>
                  </a:cubicBezTo>
                  <a:cubicBezTo>
                    <a:pt x="162360" y="13564"/>
                    <a:pt x="162360" y="19468"/>
                    <a:pt x="169740" y="20944"/>
                  </a:cubicBezTo>
                  <a:lnTo>
                    <a:pt x="169740" y="20944"/>
                  </a:lnTo>
                  <a:close/>
                  <a:moveTo>
                    <a:pt x="184500" y="36442"/>
                  </a:moveTo>
                  <a:lnTo>
                    <a:pt x="184500" y="36442"/>
                  </a:lnTo>
                  <a:cubicBezTo>
                    <a:pt x="177120" y="36442"/>
                    <a:pt x="174168" y="30538"/>
                    <a:pt x="174906" y="28324"/>
                  </a:cubicBezTo>
                  <a:cubicBezTo>
                    <a:pt x="175644" y="26110"/>
                    <a:pt x="174906" y="24634"/>
                    <a:pt x="181548" y="28324"/>
                  </a:cubicBezTo>
                  <a:cubicBezTo>
                    <a:pt x="188190" y="32014"/>
                    <a:pt x="175644" y="28324"/>
                    <a:pt x="175644" y="28324"/>
                  </a:cubicBezTo>
                  <a:cubicBezTo>
                    <a:pt x="175644" y="28324"/>
                    <a:pt x="175644" y="33490"/>
                    <a:pt x="184500" y="35704"/>
                  </a:cubicBezTo>
                  <a:lnTo>
                    <a:pt x="184500" y="35704"/>
                  </a:lnTo>
                  <a:close/>
                  <a:moveTo>
                    <a:pt x="184500" y="20944"/>
                  </a:moveTo>
                  <a:cubicBezTo>
                    <a:pt x="175644" y="20944"/>
                    <a:pt x="174168" y="16516"/>
                    <a:pt x="174906" y="14302"/>
                  </a:cubicBezTo>
                  <a:cubicBezTo>
                    <a:pt x="175644" y="12088"/>
                    <a:pt x="180072" y="9874"/>
                    <a:pt x="183762" y="9874"/>
                  </a:cubicBezTo>
                  <a:lnTo>
                    <a:pt x="183762" y="9874"/>
                  </a:lnTo>
                  <a:cubicBezTo>
                    <a:pt x="183762" y="9874"/>
                    <a:pt x="175644" y="9874"/>
                    <a:pt x="175644" y="14302"/>
                  </a:cubicBezTo>
                  <a:cubicBezTo>
                    <a:pt x="175644" y="18730"/>
                    <a:pt x="177858" y="19468"/>
                    <a:pt x="183762" y="20944"/>
                  </a:cubicBezTo>
                  <a:close/>
                  <a:moveTo>
                    <a:pt x="189666" y="26110"/>
                  </a:moveTo>
                  <a:cubicBezTo>
                    <a:pt x="189666" y="26110"/>
                    <a:pt x="194832" y="26110"/>
                    <a:pt x="202212" y="26110"/>
                  </a:cubicBezTo>
                  <a:lnTo>
                    <a:pt x="202212" y="26110"/>
                  </a:lnTo>
                  <a:cubicBezTo>
                    <a:pt x="194832" y="26110"/>
                    <a:pt x="191142" y="26110"/>
                    <a:pt x="191142" y="26110"/>
                  </a:cubicBezTo>
                  <a:cubicBezTo>
                    <a:pt x="191142" y="26110"/>
                    <a:pt x="191142" y="26110"/>
                    <a:pt x="197046" y="31276"/>
                  </a:cubicBezTo>
                  <a:cubicBezTo>
                    <a:pt x="202950" y="36442"/>
                    <a:pt x="188190" y="28324"/>
                    <a:pt x="188928" y="26110"/>
                  </a:cubicBezTo>
                  <a:close/>
                  <a:moveTo>
                    <a:pt x="204426" y="49726"/>
                  </a:moveTo>
                  <a:cubicBezTo>
                    <a:pt x="199939" y="48045"/>
                    <a:pt x="194898" y="49935"/>
                    <a:pt x="192618" y="54154"/>
                  </a:cubicBezTo>
                  <a:cubicBezTo>
                    <a:pt x="191112" y="55835"/>
                    <a:pt x="191112" y="58377"/>
                    <a:pt x="192618" y="60058"/>
                  </a:cubicBezTo>
                  <a:cubicBezTo>
                    <a:pt x="191009" y="58138"/>
                    <a:pt x="191009" y="55336"/>
                    <a:pt x="192618" y="53416"/>
                  </a:cubicBezTo>
                  <a:cubicBezTo>
                    <a:pt x="195430" y="48971"/>
                    <a:pt x="200987" y="47120"/>
                    <a:pt x="205902" y="48988"/>
                  </a:cubicBezTo>
                  <a:lnTo>
                    <a:pt x="205902" y="48988"/>
                  </a:lnTo>
                  <a:close/>
                  <a:moveTo>
                    <a:pt x="216234" y="37918"/>
                  </a:moveTo>
                  <a:cubicBezTo>
                    <a:pt x="208854" y="37918"/>
                    <a:pt x="202950" y="37918"/>
                    <a:pt x="202212" y="37918"/>
                  </a:cubicBezTo>
                  <a:lnTo>
                    <a:pt x="202212" y="37918"/>
                  </a:lnTo>
                  <a:cubicBezTo>
                    <a:pt x="202212" y="37918"/>
                    <a:pt x="202212" y="37918"/>
                    <a:pt x="202212" y="37918"/>
                  </a:cubicBezTo>
                  <a:cubicBezTo>
                    <a:pt x="202212" y="37918"/>
                    <a:pt x="210330" y="37918"/>
                    <a:pt x="216972" y="37918"/>
                  </a:cubicBezTo>
                  <a:lnTo>
                    <a:pt x="216972" y="37918"/>
                  </a:lnTo>
                  <a:close/>
                  <a:moveTo>
                    <a:pt x="240588" y="48988"/>
                  </a:moveTo>
                  <a:cubicBezTo>
                    <a:pt x="235201" y="45484"/>
                    <a:pt x="228263" y="45484"/>
                    <a:pt x="222876" y="48988"/>
                  </a:cubicBezTo>
                  <a:cubicBezTo>
                    <a:pt x="218278" y="51708"/>
                    <a:pt x="215909" y="57039"/>
                    <a:pt x="216972" y="62272"/>
                  </a:cubicBezTo>
                  <a:cubicBezTo>
                    <a:pt x="215142" y="56964"/>
                    <a:pt x="217304" y="51102"/>
                    <a:pt x="222138" y="48250"/>
                  </a:cubicBezTo>
                  <a:cubicBezTo>
                    <a:pt x="227754" y="44616"/>
                    <a:pt x="234972" y="44616"/>
                    <a:pt x="240588" y="48250"/>
                  </a:cubicBezTo>
                  <a:lnTo>
                    <a:pt x="240588" y="48250"/>
                  </a:lnTo>
                  <a:close/>
                  <a:moveTo>
                    <a:pt x="240588" y="27586"/>
                  </a:moveTo>
                  <a:cubicBezTo>
                    <a:pt x="240588" y="27586"/>
                    <a:pt x="240588" y="27586"/>
                    <a:pt x="236160" y="31276"/>
                  </a:cubicBezTo>
                  <a:cubicBezTo>
                    <a:pt x="233821" y="30202"/>
                    <a:pt x="231119" y="30202"/>
                    <a:pt x="228780" y="31276"/>
                  </a:cubicBezTo>
                  <a:cubicBezTo>
                    <a:pt x="225754" y="33830"/>
                    <a:pt x="224116" y="37658"/>
                    <a:pt x="224352" y="41608"/>
                  </a:cubicBezTo>
                  <a:cubicBezTo>
                    <a:pt x="226064" y="39633"/>
                    <a:pt x="228411" y="38326"/>
                    <a:pt x="230994" y="37918"/>
                  </a:cubicBezTo>
                  <a:cubicBezTo>
                    <a:pt x="233584" y="36810"/>
                    <a:pt x="236522" y="36810"/>
                    <a:pt x="239112" y="37918"/>
                  </a:cubicBezTo>
                  <a:cubicBezTo>
                    <a:pt x="240551" y="37465"/>
                    <a:pt x="242101" y="37465"/>
                    <a:pt x="243540" y="37918"/>
                  </a:cubicBezTo>
                  <a:cubicBezTo>
                    <a:pt x="249075" y="37465"/>
                    <a:pt x="254581" y="39039"/>
                    <a:pt x="259038" y="42346"/>
                  </a:cubicBezTo>
                  <a:lnTo>
                    <a:pt x="259038" y="42346"/>
                  </a:lnTo>
                  <a:cubicBezTo>
                    <a:pt x="256580" y="35197"/>
                    <a:pt x="250293" y="30052"/>
                    <a:pt x="242802" y="29062"/>
                  </a:cubicBezTo>
                  <a:close/>
                  <a:moveTo>
                    <a:pt x="259038" y="62272"/>
                  </a:moveTo>
                  <a:lnTo>
                    <a:pt x="259038" y="62272"/>
                  </a:lnTo>
                  <a:cubicBezTo>
                    <a:pt x="253414" y="60947"/>
                    <a:pt x="248913" y="56730"/>
                    <a:pt x="247230" y="51202"/>
                  </a:cubicBezTo>
                  <a:cubicBezTo>
                    <a:pt x="247208" y="46133"/>
                    <a:pt x="249355" y="41297"/>
                    <a:pt x="253134" y="37918"/>
                  </a:cubicBezTo>
                  <a:cubicBezTo>
                    <a:pt x="256352" y="34980"/>
                    <a:pt x="260580" y="33395"/>
                    <a:pt x="264942" y="33490"/>
                  </a:cubicBezTo>
                  <a:cubicBezTo>
                    <a:pt x="269599" y="33692"/>
                    <a:pt x="274042" y="35520"/>
                    <a:pt x="277488" y="38656"/>
                  </a:cubicBezTo>
                  <a:lnTo>
                    <a:pt x="277488" y="38656"/>
                  </a:lnTo>
                  <a:cubicBezTo>
                    <a:pt x="280447" y="41269"/>
                    <a:pt x="282728" y="44561"/>
                    <a:pt x="284130" y="48250"/>
                  </a:cubicBezTo>
                  <a:lnTo>
                    <a:pt x="284130" y="48250"/>
                  </a:lnTo>
                  <a:cubicBezTo>
                    <a:pt x="275783" y="51880"/>
                    <a:pt x="268256" y="57150"/>
                    <a:pt x="261990" y="63748"/>
                  </a:cubicBezTo>
                  <a:close/>
                  <a:moveTo>
                    <a:pt x="278964" y="62272"/>
                  </a:moveTo>
                  <a:cubicBezTo>
                    <a:pt x="278964" y="62272"/>
                    <a:pt x="269370" y="62272"/>
                    <a:pt x="261990" y="74080"/>
                  </a:cubicBezTo>
                  <a:cubicBezTo>
                    <a:pt x="269370" y="63010"/>
                    <a:pt x="276012" y="61534"/>
                    <a:pt x="278964" y="61534"/>
                  </a:cubicBezTo>
                  <a:cubicBezTo>
                    <a:pt x="281827" y="61686"/>
                    <a:pt x="284506" y="63023"/>
                    <a:pt x="286344" y="65224"/>
                  </a:cubicBezTo>
                  <a:lnTo>
                    <a:pt x="286344" y="65224"/>
                  </a:lnTo>
                  <a:cubicBezTo>
                    <a:pt x="283517" y="61521"/>
                    <a:pt x="283517" y="56381"/>
                    <a:pt x="286344" y="52678"/>
                  </a:cubicBezTo>
                  <a:lnTo>
                    <a:pt x="286344" y="52678"/>
                  </a:lnTo>
                  <a:cubicBezTo>
                    <a:pt x="284100" y="56560"/>
                    <a:pt x="284100" y="61342"/>
                    <a:pt x="286344" y="65224"/>
                  </a:cubicBezTo>
                  <a:lnTo>
                    <a:pt x="286344" y="65224"/>
                  </a:lnTo>
                  <a:cubicBezTo>
                    <a:pt x="284875" y="64976"/>
                    <a:pt x="283385" y="64976"/>
                    <a:pt x="281916" y="6522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F4EE2607-D772-4F19-8252-6FFA35FD2C69}"/>
                </a:ext>
              </a:extLst>
            </p:cNvPr>
            <p:cNvSpPr/>
            <p:nvPr/>
          </p:nvSpPr>
          <p:spPr>
            <a:xfrm>
              <a:off x="4047727" y="3470089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  <a:gd name="connsiteX2" fmla="*/ 0 w 73800"/>
                <a:gd name="connsiteY2" fmla="*/ 4428 h 5166"/>
                <a:gd name="connsiteX3" fmla="*/ 0 w 73800"/>
                <a:gd name="connsiteY3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31E97EA7-7838-4ECF-A900-3B17B2B8826A}"/>
                </a:ext>
              </a:extLst>
            </p:cNvPr>
            <p:cNvSpPr/>
            <p:nvPr/>
          </p:nvSpPr>
          <p:spPr>
            <a:xfrm>
              <a:off x="4028371" y="3446565"/>
              <a:ext cx="31901" cy="25738"/>
            </a:xfrm>
            <a:custGeom>
              <a:avLst/>
              <a:gdLst>
                <a:gd name="connsiteX0" fmla="*/ 167 w 31901"/>
                <a:gd name="connsiteY0" fmla="*/ 18358 h 25738"/>
                <a:gd name="connsiteX1" fmla="*/ 14189 w 31901"/>
                <a:gd name="connsiteY1" fmla="*/ 25738 h 25738"/>
                <a:gd name="connsiteX2" fmla="*/ 18617 w 31901"/>
                <a:gd name="connsiteY2" fmla="*/ 25738 h 25738"/>
                <a:gd name="connsiteX3" fmla="*/ 30425 w 31901"/>
                <a:gd name="connsiteY3" fmla="*/ 13930 h 25738"/>
                <a:gd name="connsiteX4" fmla="*/ 18617 w 31901"/>
                <a:gd name="connsiteY4" fmla="*/ 13930 h 25738"/>
                <a:gd name="connsiteX5" fmla="*/ 11975 w 31901"/>
                <a:gd name="connsiteY5" fmla="*/ 25738 h 25738"/>
                <a:gd name="connsiteX6" fmla="*/ 17879 w 31901"/>
                <a:gd name="connsiteY6" fmla="*/ 13192 h 25738"/>
                <a:gd name="connsiteX7" fmla="*/ 31901 w 31901"/>
                <a:gd name="connsiteY7" fmla="*/ 18358 h 25738"/>
                <a:gd name="connsiteX8" fmla="*/ 8285 w 31901"/>
                <a:gd name="connsiteY8" fmla="*/ 646 h 25738"/>
                <a:gd name="connsiteX9" fmla="*/ 3119 w 31901"/>
                <a:gd name="connsiteY9" fmla="*/ 5074 h 25738"/>
                <a:gd name="connsiteX10" fmla="*/ 167 w 31901"/>
                <a:gd name="connsiteY10" fmla="*/ 18358 h 25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901" h="25738">
                  <a:moveTo>
                    <a:pt x="167" y="18358"/>
                  </a:moveTo>
                  <a:cubicBezTo>
                    <a:pt x="5201" y="20072"/>
                    <a:pt x="9931" y="22562"/>
                    <a:pt x="14189" y="25738"/>
                  </a:cubicBezTo>
                  <a:lnTo>
                    <a:pt x="18617" y="25738"/>
                  </a:lnTo>
                  <a:cubicBezTo>
                    <a:pt x="18617" y="16144"/>
                    <a:pt x="24521" y="10978"/>
                    <a:pt x="30425" y="13930"/>
                  </a:cubicBezTo>
                  <a:cubicBezTo>
                    <a:pt x="26662" y="12287"/>
                    <a:pt x="22381" y="12287"/>
                    <a:pt x="18617" y="13930"/>
                  </a:cubicBezTo>
                  <a:cubicBezTo>
                    <a:pt x="18617" y="13930"/>
                    <a:pt x="12713" y="13930"/>
                    <a:pt x="11975" y="25738"/>
                  </a:cubicBezTo>
                  <a:cubicBezTo>
                    <a:pt x="10758" y="20689"/>
                    <a:pt x="13215" y="15471"/>
                    <a:pt x="17879" y="13192"/>
                  </a:cubicBezTo>
                  <a:cubicBezTo>
                    <a:pt x="23156" y="12073"/>
                    <a:pt x="28610" y="14081"/>
                    <a:pt x="31901" y="18358"/>
                  </a:cubicBezTo>
                  <a:cubicBezTo>
                    <a:pt x="27473" y="5074"/>
                    <a:pt x="18617" y="-2306"/>
                    <a:pt x="8285" y="646"/>
                  </a:cubicBezTo>
                  <a:cubicBezTo>
                    <a:pt x="6079" y="1442"/>
                    <a:pt x="4241" y="3017"/>
                    <a:pt x="3119" y="5074"/>
                  </a:cubicBezTo>
                  <a:cubicBezTo>
                    <a:pt x="610" y="9019"/>
                    <a:pt x="-438" y="13721"/>
                    <a:pt x="167" y="1835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49FD1F2C-3296-45D3-BA16-889D18F0F2B8}"/>
                </a:ext>
              </a:extLst>
            </p:cNvPr>
            <p:cNvSpPr/>
            <p:nvPr/>
          </p:nvSpPr>
          <p:spPr>
            <a:xfrm>
              <a:off x="3942931" y="3505513"/>
              <a:ext cx="49944" cy="48752"/>
            </a:xfrm>
            <a:custGeom>
              <a:avLst/>
              <a:gdLst>
                <a:gd name="connsiteX0" fmla="*/ 28782 w 49944"/>
                <a:gd name="connsiteY0" fmla="*/ 0 h 48752"/>
                <a:gd name="connsiteX1" fmla="*/ 0 w 49944"/>
                <a:gd name="connsiteY1" fmla="*/ 22878 h 48752"/>
                <a:gd name="connsiteX2" fmla="*/ 29520 w 49944"/>
                <a:gd name="connsiteY2" fmla="*/ 48708 h 48752"/>
                <a:gd name="connsiteX3" fmla="*/ 29520 w 49944"/>
                <a:gd name="connsiteY3" fmla="*/ 48708 h 48752"/>
                <a:gd name="connsiteX4" fmla="*/ 22878 w 49944"/>
                <a:gd name="connsiteY4" fmla="*/ 43542 h 48752"/>
                <a:gd name="connsiteX5" fmla="*/ 17712 w 49944"/>
                <a:gd name="connsiteY5" fmla="*/ 38376 h 48752"/>
                <a:gd name="connsiteX6" fmla="*/ 17712 w 49944"/>
                <a:gd name="connsiteY6" fmla="*/ 33210 h 48752"/>
                <a:gd name="connsiteX7" fmla="*/ 21402 w 49944"/>
                <a:gd name="connsiteY7" fmla="*/ 25092 h 48752"/>
                <a:gd name="connsiteX8" fmla="*/ 25830 w 49944"/>
                <a:gd name="connsiteY8" fmla="*/ 19188 h 48752"/>
                <a:gd name="connsiteX9" fmla="*/ 36162 w 49944"/>
                <a:gd name="connsiteY9" fmla="*/ 19188 h 48752"/>
                <a:gd name="connsiteX10" fmla="*/ 49446 w 49944"/>
                <a:gd name="connsiteY10" fmla="*/ 30996 h 48752"/>
                <a:gd name="connsiteX11" fmla="*/ 49446 w 49944"/>
                <a:gd name="connsiteY11" fmla="*/ 30996 h 48752"/>
                <a:gd name="connsiteX12" fmla="*/ 49446 w 49944"/>
                <a:gd name="connsiteY12" fmla="*/ 30996 h 48752"/>
                <a:gd name="connsiteX13" fmla="*/ 49446 w 49944"/>
                <a:gd name="connsiteY13" fmla="*/ 22140 h 48752"/>
                <a:gd name="connsiteX14" fmla="*/ 28782 w 49944"/>
                <a:gd name="connsiteY14" fmla="*/ 0 h 48752"/>
                <a:gd name="connsiteX15" fmla="*/ 14022 w 49944"/>
                <a:gd name="connsiteY15" fmla="*/ 22878 h 48752"/>
                <a:gd name="connsiteX16" fmla="*/ 14022 w 49944"/>
                <a:gd name="connsiteY16" fmla="*/ 22878 h 48752"/>
                <a:gd name="connsiteX17" fmla="*/ 14022 w 49944"/>
                <a:gd name="connsiteY17" fmla="*/ 14760 h 48752"/>
                <a:gd name="connsiteX18" fmla="*/ 14022 w 49944"/>
                <a:gd name="connsiteY18" fmla="*/ 14760 h 48752"/>
                <a:gd name="connsiteX19" fmla="*/ 14022 w 49944"/>
                <a:gd name="connsiteY19" fmla="*/ 22140 h 48752"/>
                <a:gd name="connsiteX20" fmla="*/ 22878 w 49944"/>
                <a:gd name="connsiteY20" fmla="*/ 22140 h 48752"/>
                <a:gd name="connsiteX21" fmla="*/ 14022 w 49944"/>
                <a:gd name="connsiteY21" fmla="*/ 22878 h 48752"/>
                <a:gd name="connsiteX22" fmla="*/ 33210 w 49944"/>
                <a:gd name="connsiteY22" fmla="*/ 4428 h 48752"/>
                <a:gd name="connsiteX23" fmla="*/ 22140 w 49944"/>
                <a:gd name="connsiteY23" fmla="*/ 8856 h 48752"/>
                <a:gd name="connsiteX24" fmla="*/ 22140 w 49944"/>
                <a:gd name="connsiteY24" fmla="*/ 8856 h 48752"/>
                <a:gd name="connsiteX25" fmla="*/ 33948 w 49944"/>
                <a:gd name="connsiteY25" fmla="*/ 8856 h 48752"/>
                <a:gd name="connsiteX26" fmla="*/ 41328 w 49944"/>
                <a:gd name="connsiteY26" fmla="*/ 13284 h 4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9944" h="48752">
                  <a:moveTo>
                    <a:pt x="28782" y="0"/>
                  </a:moveTo>
                  <a:cubicBezTo>
                    <a:pt x="5166" y="0"/>
                    <a:pt x="0" y="12546"/>
                    <a:pt x="0" y="22878"/>
                  </a:cubicBezTo>
                  <a:cubicBezTo>
                    <a:pt x="1181" y="38082"/>
                    <a:pt x="14295" y="49557"/>
                    <a:pt x="29520" y="48708"/>
                  </a:cubicBezTo>
                  <a:lnTo>
                    <a:pt x="29520" y="48708"/>
                  </a:lnTo>
                  <a:cubicBezTo>
                    <a:pt x="29520" y="48708"/>
                    <a:pt x="29520" y="48708"/>
                    <a:pt x="22878" y="43542"/>
                  </a:cubicBezTo>
                  <a:cubicBezTo>
                    <a:pt x="16236" y="38376"/>
                    <a:pt x="17712" y="43542"/>
                    <a:pt x="17712" y="38376"/>
                  </a:cubicBezTo>
                  <a:cubicBezTo>
                    <a:pt x="17468" y="36662"/>
                    <a:pt x="17468" y="34924"/>
                    <a:pt x="17712" y="33210"/>
                  </a:cubicBezTo>
                  <a:cubicBezTo>
                    <a:pt x="20103" y="31201"/>
                    <a:pt x="21461" y="28217"/>
                    <a:pt x="21402" y="25092"/>
                  </a:cubicBezTo>
                  <a:cubicBezTo>
                    <a:pt x="21313" y="22330"/>
                    <a:pt x="23151" y="19877"/>
                    <a:pt x="25830" y="19188"/>
                  </a:cubicBezTo>
                  <a:cubicBezTo>
                    <a:pt x="29026" y="17342"/>
                    <a:pt x="32966" y="17342"/>
                    <a:pt x="36162" y="19188"/>
                  </a:cubicBezTo>
                  <a:cubicBezTo>
                    <a:pt x="36162" y="23616"/>
                    <a:pt x="46494" y="30996"/>
                    <a:pt x="49446" y="30996"/>
                  </a:cubicBezTo>
                  <a:lnTo>
                    <a:pt x="49446" y="30996"/>
                  </a:lnTo>
                  <a:lnTo>
                    <a:pt x="49446" y="30996"/>
                  </a:lnTo>
                  <a:cubicBezTo>
                    <a:pt x="50110" y="28082"/>
                    <a:pt x="50110" y="25054"/>
                    <a:pt x="49446" y="22140"/>
                  </a:cubicBezTo>
                  <a:cubicBezTo>
                    <a:pt x="47660" y="11266"/>
                    <a:pt x="39505" y="2534"/>
                    <a:pt x="28782" y="0"/>
                  </a:cubicBezTo>
                  <a:close/>
                  <a:moveTo>
                    <a:pt x="14022" y="22878"/>
                  </a:moveTo>
                  <a:lnTo>
                    <a:pt x="14022" y="22878"/>
                  </a:lnTo>
                  <a:cubicBezTo>
                    <a:pt x="12915" y="20285"/>
                    <a:pt x="12915" y="17353"/>
                    <a:pt x="14022" y="14760"/>
                  </a:cubicBezTo>
                  <a:lnTo>
                    <a:pt x="14022" y="14760"/>
                  </a:lnTo>
                  <a:cubicBezTo>
                    <a:pt x="13284" y="17164"/>
                    <a:pt x="13284" y="19736"/>
                    <a:pt x="14022" y="22140"/>
                  </a:cubicBezTo>
                  <a:cubicBezTo>
                    <a:pt x="14022" y="22140"/>
                    <a:pt x="19188" y="22140"/>
                    <a:pt x="22878" y="22140"/>
                  </a:cubicBezTo>
                  <a:cubicBezTo>
                    <a:pt x="26568" y="22140"/>
                    <a:pt x="16236" y="22878"/>
                    <a:pt x="14022" y="22878"/>
                  </a:cubicBezTo>
                  <a:close/>
                  <a:moveTo>
                    <a:pt x="33210" y="4428"/>
                  </a:moveTo>
                  <a:cubicBezTo>
                    <a:pt x="29129" y="4638"/>
                    <a:pt x="25240" y="6196"/>
                    <a:pt x="22140" y="8856"/>
                  </a:cubicBezTo>
                  <a:lnTo>
                    <a:pt x="22140" y="8856"/>
                  </a:lnTo>
                  <a:cubicBezTo>
                    <a:pt x="25933" y="7374"/>
                    <a:pt x="30155" y="7374"/>
                    <a:pt x="33948" y="8856"/>
                  </a:cubicBezTo>
                  <a:cubicBezTo>
                    <a:pt x="37011" y="8957"/>
                    <a:pt x="39800" y="10632"/>
                    <a:pt x="41328" y="1328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30DEE3F7-63E6-473A-8F0B-B84DAFEA28D7}"/>
                </a:ext>
              </a:extLst>
            </p:cNvPr>
            <p:cNvSpPr/>
            <p:nvPr/>
          </p:nvSpPr>
          <p:spPr>
            <a:xfrm>
              <a:off x="3989821" y="3540199"/>
              <a:ext cx="7721" cy="11070"/>
            </a:xfrm>
            <a:custGeom>
              <a:avLst/>
              <a:gdLst>
                <a:gd name="connsiteX0" fmla="*/ 7721 w 7721"/>
                <a:gd name="connsiteY0" fmla="*/ 0 h 11070"/>
                <a:gd name="connsiteX1" fmla="*/ 7721 w 7721"/>
                <a:gd name="connsiteY1" fmla="*/ 0 h 11070"/>
                <a:gd name="connsiteX2" fmla="*/ 1079 w 7721"/>
                <a:gd name="connsiteY2" fmla="*/ 0 h 11070"/>
                <a:gd name="connsiteX3" fmla="*/ 1079 w 7721"/>
                <a:gd name="connsiteY3" fmla="*/ 11070 h 11070"/>
                <a:gd name="connsiteX4" fmla="*/ 7721 w 7721"/>
                <a:gd name="connsiteY4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21" h="11070">
                  <a:moveTo>
                    <a:pt x="7721" y="0"/>
                  </a:moveTo>
                  <a:lnTo>
                    <a:pt x="7721" y="0"/>
                  </a:lnTo>
                  <a:cubicBezTo>
                    <a:pt x="7721" y="0"/>
                    <a:pt x="3293" y="0"/>
                    <a:pt x="1079" y="0"/>
                  </a:cubicBezTo>
                  <a:cubicBezTo>
                    <a:pt x="-360" y="3551"/>
                    <a:pt x="-360" y="7519"/>
                    <a:pt x="1079" y="11070"/>
                  </a:cubicBezTo>
                  <a:cubicBezTo>
                    <a:pt x="4194" y="8001"/>
                    <a:pt x="6481" y="4193"/>
                    <a:pt x="7721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00E19674-90A0-4609-B176-3656BCE6F8DC}"/>
                </a:ext>
              </a:extLst>
            </p:cNvPr>
            <p:cNvSpPr/>
            <p:nvPr/>
          </p:nvSpPr>
          <p:spPr>
            <a:xfrm>
              <a:off x="3999756" y="3538723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65D411F5-AD5D-4EC4-BF1D-36B078954C91}"/>
                </a:ext>
              </a:extLst>
            </p:cNvPr>
            <p:cNvSpPr/>
            <p:nvPr/>
          </p:nvSpPr>
          <p:spPr>
            <a:xfrm>
              <a:off x="3975402" y="3553484"/>
              <a:ext cx="738" cy="737"/>
            </a:xfrm>
            <a:custGeom>
              <a:avLst/>
              <a:gdLst>
                <a:gd name="connsiteX0" fmla="*/ 738 w 738"/>
                <a:gd name="connsiteY0" fmla="*/ 0 h 737"/>
                <a:gd name="connsiteX1" fmla="*/ 0 w 738"/>
                <a:gd name="connsiteY1" fmla="*/ 0 h 737"/>
                <a:gd name="connsiteX2" fmla="*/ 0 w 738"/>
                <a:gd name="connsiteY2" fmla="*/ 738 h 737"/>
                <a:gd name="connsiteX3" fmla="*/ 738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33476F9C-B2B0-4E79-91AF-0608F3914D57}"/>
                </a:ext>
              </a:extLst>
            </p:cNvPr>
            <p:cNvSpPr/>
            <p:nvPr/>
          </p:nvSpPr>
          <p:spPr>
            <a:xfrm>
              <a:off x="3970975" y="3529291"/>
              <a:ext cx="19187" cy="30096"/>
            </a:xfrm>
            <a:custGeom>
              <a:avLst/>
              <a:gdLst>
                <a:gd name="connsiteX0" fmla="*/ 12546 w 19187"/>
                <a:gd name="connsiteY0" fmla="*/ 25668 h 30096"/>
                <a:gd name="connsiteX1" fmla="*/ 12546 w 19187"/>
                <a:gd name="connsiteY1" fmla="*/ 25668 h 30096"/>
                <a:gd name="connsiteX2" fmla="*/ 12546 w 19187"/>
                <a:gd name="connsiteY2" fmla="*/ 1314 h 30096"/>
                <a:gd name="connsiteX3" fmla="*/ 3690 w 19187"/>
                <a:gd name="connsiteY3" fmla="*/ 1314 h 30096"/>
                <a:gd name="connsiteX4" fmla="*/ 3690 w 19187"/>
                <a:gd name="connsiteY4" fmla="*/ 6480 h 30096"/>
                <a:gd name="connsiteX5" fmla="*/ 0 w 19187"/>
                <a:gd name="connsiteY5" fmla="*/ 14598 h 30096"/>
                <a:gd name="connsiteX6" fmla="*/ 0 w 19187"/>
                <a:gd name="connsiteY6" fmla="*/ 19764 h 30096"/>
                <a:gd name="connsiteX7" fmla="*/ 5166 w 19187"/>
                <a:gd name="connsiteY7" fmla="*/ 24192 h 30096"/>
                <a:gd name="connsiteX8" fmla="*/ 11808 w 19187"/>
                <a:gd name="connsiteY8" fmla="*/ 30096 h 30096"/>
                <a:gd name="connsiteX9" fmla="*/ 11808 w 19187"/>
                <a:gd name="connsiteY9" fmla="*/ 30096 h 30096"/>
                <a:gd name="connsiteX10" fmla="*/ 19188 w 19187"/>
                <a:gd name="connsiteY10" fmla="*/ 30096 h 3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87" h="30096">
                  <a:moveTo>
                    <a:pt x="12546" y="25668"/>
                  </a:moveTo>
                  <a:lnTo>
                    <a:pt x="12546" y="25668"/>
                  </a:lnTo>
                  <a:cubicBezTo>
                    <a:pt x="6428" y="18703"/>
                    <a:pt x="6428" y="8279"/>
                    <a:pt x="12546" y="1314"/>
                  </a:cubicBezTo>
                  <a:cubicBezTo>
                    <a:pt x="9852" y="-438"/>
                    <a:pt x="6384" y="-438"/>
                    <a:pt x="3690" y="1314"/>
                  </a:cubicBezTo>
                  <a:cubicBezTo>
                    <a:pt x="2900" y="2945"/>
                    <a:pt x="2900" y="4849"/>
                    <a:pt x="3690" y="6480"/>
                  </a:cubicBezTo>
                  <a:cubicBezTo>
                    <a:pt x="3572" y="9564"/>
                    <a:pt x="2243" y="12478"/>
                    <a:pt x="0" y="14598"/>
                  </a:cubicBezTo>
                  <a:lnTo>
                    <a:pt x="0" y="19764"/>
                  </a:lnTo>
                  <a:cubicBezTo>
                    <a:pt x="0" y="19764"/>
                    <a:pt x="0" y="23454"/>
                    <a:pt x="5166" y="24192"/>
                  </a:cubicBezTo>
                  <a:cubicBezTo>
                    <a:pt x="10332" y="24930"/>
                    <a:pt x="11070" y="24192"/>
                    <a:pt x="11808" y="30096"/>
                  </a:cubicBezTo>
                  <a:lnTo>
                    <a:pt x="11808" y="30096"/>
                  </a:lnTo>
                  <a:lnTo>
                    <a:pt x="19188" y="3009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9AAA2F9B-26DA-4FC8-8524-5D76BC6FC499}"/>
                </a:ext>
              </a:extLst>
            </p:cNvPr>
            <p:cNvSpPr/>
            <p:nvPr/>
          </p:nvSpPr>
          <p:spPr>
            <a:xfrm>
              <a:off x="3980723" y="3529130"/>
              <a:ext cx="12390" cy="23615"/>
            </a:xfrm>
            <a:custGeom>
              <a:avLst/>
              <a:gdLst>
                <a:gd name="connsiteX0" fmla="*/ 10915 w 12390"/>
                <a:gd name="connsiteY0" fmla="*/ 19926 h 23615"/>
                <a:gd name="connsiteX1" fmla="*/ 10915 w 12390"/>
                <a:gd name="connsiteY1" fmla="*/ 19926 h 23615"/>
                <a:gd name="connsiteX2" fmla="*/ 10915 w 12390"/>
                <a:gd name="connsiteY2" fmla="*/ 8118 h 23615"/>
                <a:gd name="connsiteX3" fmla="*/ 4273 w 12390"/>
                <a:gd name="connsiteY3" fmla="*/ 0 h 23615"/>
                <a:gd name="connsiteX4" fmla="*/ 4273 w 12390"/>
                <a:gd name="connsiteY4" fmla="*/ 0 h 23615"/>
                <a:gd name="connsiteX5" fmla="*/ 4273 w 12390"/>
                <a:gd name="connsiteY5" fmla="*/ 23616 h 23615"/>
                <a:gd name="connsiteX6" fmla="*/ 12391 w 12390"/>
                <a:gd name="connsiteY6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90" h="23615">
                  <a:moveTo>
                    <a:pt x="10915" y="19926"/>
                  </a:moveTo>
                  <a:lnTo>
                    <a:pt x="10915" y="19926"/>
                  </a:lnTo>
                  <a:cubicBezTo>
                    <a:pt x="9070" y="16206"/>
                    <a:pt x="9070" y="11838"/>
                    <a:pt x="10915" y="8118"/>
                  </a:cubicBezTo>
                  <a:lnTo>
                    <a:pt x="4273" y="0"/>
                  </a:lnTo>
                  <a:lnTo>
                    <a:pt x="4273" y="0"/>
                  </a:lnTo>
                  <a:cubicBezTo>
                    <a:pt x="-1424" y="6841"/>
                    <a:pt x="-1424" y="16775"/>
                    <a:pt x="4273" y="23616"/>
                  </a:cubicBezTo>
                  <a:lnTo>
                    <a:pt x="12391" y="236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501ADAB9-92FC-4879-8C54-2A044B48DB0D}"/>
                </a:ext>
              </a:extLst>
            </p:cNvPr>
            <p:cNvSpPr/>
            <p:nvPr/>
          </p:nvSpPr>
          <p:spPr>
            <a:xfrm>
              <a:off x="4038133" y="34900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7CD35C54-8B7D-4BCF-9291-338FF614A52E}"/>
                </a:ext>
              </a:extLst>
            </p:cNvPr>
            <p:cNvSpPr/>
            <p:nvPr/>
          </p:nvSpPr>
          <p:spPr>
            <a:xfrm>
              <a:off x="4015076" y="3477992"/>
              <a:ext cx="12724" cy="21617"/>
            </a:xfrm>
            <a:custGeom>
              <a:avLst/>
              <a:gdLst>
                <a:gd name="connsiteX0" fmla="*/ 12725 w 12724"/>
                <a:gd name="connsiteY0" fmla="*/ 17928 h 21617"/>
                <a:gd name="connsiteX1" fmla="*/ 10998 w 12724"/>
                <a:gd name="connsiteY1" fmla="*/ 3418 h 21617"/>
                <a:gd name="connsiteX2" fmla="*/ 12725 w 12724"/>
                <a:gd name="connsiteY2" fmla="*/ 1691 h 21617"/>
                <a:gd name="connsiteX3" fmla="*/ 3869 w 12724"/>
                <a:gd name="connsiteY3" fmla="*/ 1691 h 21617"/>
                <a:gd name="connsiteX4" fmla="*/ 3869 w 12724"/>
                <a:gd name="connsiteY4" fmla="*/ 21617 h 21617"/>
                <a:gd name="connsiteX5" fmla="*/ 3869 w 12724"/>
                <a:gd name="connsiteY5" fmla="*/ 21617 h 21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4" h="21617">
                  <a:moveTo>
                    <a:pt x="12725" y="17928"/>
                  </a:moveTo>
                  <a:cubicBezTo>
                    <a:pt x="8238" y="14398"/>
                    <a:pt x="7470" y="7902"/>
                    <a:pt x="10998" y="3418"/>
                  </a:cubicBezTo>
                  <a:cubicBezTo>
                    <a:pt x="11500" y="2776"/>
                    <a:pt x="12083" y="2197"/>
                    <a:pt x="12725" y="1691"/>
                  </a:cubicBezTo>
                  <a:cubicBezTo>
                    <a:pt x="10201" y="-564"/>
                    <a:pt x="6393" y="-564"/>
                    <a:pt x="3869" y="1691"/>
                  </a:cubicBezTo>
                  <a:cubicBezTo>
                    <a:pt x="-1290" y="7331"/>
                    <a:pt x="-1290" y="15978"/>
                    <a:pt x="3869" y="21617"/>
                  </a:cubicBezTo>
                  <a:lnTo>
                    <a:pt x="3869" y="21617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7E729EE7-28C9-413F-8B9D-E508187BE580}"/>
                </a:ext>
              </a:extLst>
            </p:cNvPr>
            <p:cNvSpPr/>
            <p:nvPr/>
          </p:nvSpPr>
          <p:spPr>
            <a:xfrm>
              <a:off x="4003562" y="3475989"/>
              <a:ext cx="34570" cy="31738"/>
            </a:xfrm>
            <a:custGeom>
              <a:avLst/>
              <a:gdLst>
                <a:gd name="connsiteX0" fmla="*/ 34570 w 34570"/>
                <a:gd name="connsiteY0" fmla="*/ 14026 h 31738"/>
                <a:gd name="connsiteX1" fmla="*/ 34570 w 34570"/>
                <a:gd name="connsiteY1" fmla="*/ 14026 h 31738"/>
                <a:gd name="connsiteX2" fmla="*/ 28666 w 34570"/>
                <a:gd name="connsiteY2" fmla="*/ 5170 h 31738"/>
                <a:gd name="connsiteX3" fmla="*/ 28666 w 34570"/>
                <a:gd name="connsiteY3" fmla="*/ 5170 h 31738"/>
                <a:gd name="connsiteX4" fmla="*/ 16120 w 34570"/>
                <a:gd name="connsiteY4" fmla="*/ 4 h 31738"/>
                <a:gd name="connsiteX5" fmla="*/ 4312 w 34570"/>
                <a:gd name="connsiteY5" fmla="*/ 4432 h 31738"/>
                <a:gd name="connsiteX6" fmla="*/ 622 w 34570"/>
                <a:gd name="connsiteY6" fmla="*/ 20668 h 31738"/>
                <a:gd name="connsiteX7" fmla="*/ 12430 w 34570"/>
                <a:gd name="connsiteY7" fmla="*/ 31738 h 31738"/>
                <a:gd name="connsiteX8" fmla="*/ 12430 w 34570"/>
                <a:gd name="connsiteY8" fmla="*/ 31738 h 31738"/>
                <a:gd name="connsiteX9" fmla="*/ 34570 w 34570"/>
                <a:gd name="connsiteY9" fmla="*/ 14026 h 31738"/>
                <a:gd name="connsiteX10" fmla="*/ 18334 w 34570"/>
                <a:gd name="connsiteY10" fmla="*/ 25096 h 31738"/>
                <a:gd name="connsiteX11" fmla="*/ 18334 w 34570"/>
                <a:gd name="connsiteY11" fmla="*/ 25096 h 31738"/>
                <a:gd name="connsiteX12" fmla="*/ 13168 w 34570"/>
                <a:gd name="connsiteY12" fmla="*/ 30262 h 31738"/>
                <a:gd name="connsiteX13" fmla="*/ 2098 w 34570"/>
                <a:gd name="connsiteY13" fmla="*/ 19930 h 31738"/>
                <a:gd name="connsiteX14" fmla="*/ 5050 w 34570"/>
                <a:gd name="connsiteY14" fmla="*/ 5170 h 31738"/>
                <a:gd name="connsiteX15" fmla="*/ 16120 w 34570"/>
                <a:gd name="connsiteY15" fmla="*/ 1480 h 31738"/>
                <a:gd name="connsiteX16" fmla="*/ 23500 w 34570"/>
                <a:gd name="connsiteY16" fmla="*/ 1480 h 31738"/>
                <a:gd name="connsiteX17" fmla="*/ 16858 w 34570"/>
                <a:gd name="connsiteY17" fmla="*/ 1480 h 31738"/>
                <a:gd name="connsiteX18" fmla="*/ 16010 w 34570"/>
                <a:gd name="connsiteY18" fmla="*/ 21292 h 31738"/>
                <a:gd name="connsiteX19" fmla="*/ 16858 w 34570"/>
                <a:gd name="connsiteY19" fmla="*/ 22144 h 31738"/>
                <a:gd name="connsiteX20" fmla="*/ 18334 w 34570"/>
                <a:gd name="connsiteY20" fmla="*/ 25096 h 31738"/>
                <a:gd name="connsiteX21" fmla="*/ 18334 w 34570"/>
                <a:gd name="connsiteY21" fmla="*/ 5170 h 31738"/>
                <a:gd name="connsiteX22" fmla="*/ 27190 w 34570"/>
                <a:gd name="connsiteY22" fmla="*/ 5170 h 31738"/>
                <a:gd name="connsiteX23" fmla="*/ 25463 w 34570"/>
                <a:gd name="connsiteY23" fmla="*/ 19679 h 31738"/>
                <a:gd name="connsiteX24" fmla="*/ 27190 w 34570"/>
                <a:gd name="connsiteY24" fmla="*/ 21406 h 31738"/>
                <a:gd name="connsiteX25" fmla="*/ 22024 w 34570"/>
                <a:gd name="connsiteY25" fmla="*/ 25834 h 31738"/>
                <a:gd name="connsiteX26" fmla="*/ 34570 w 34570"/>
                <a:gd name="connsiteY26" fmla="*/ 14026 h 31738"/>
                <a:gd name="connsiteX27" fmla="*/ 34570 w 34570"/>
                <a:gd name="connsiteY27" fmla="*/ 14026 h 31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4570" h="31738">
                  <a:moveTo>
                    <a:pt x="34570" y="14026"/>
                  </a:moveTo>
                  <a:lnTo>
                    <a:pt x="34570" y="14026"/>
                  </a:lnTo>
                  <a:cubicBezTo>
                    <a:pt x="33279" y="10675"/>
                    <a:pt x="31264" y="7650"/>
                    <a:pt x="28666" y="5170"/>
                  </a:cubicBezTo>
                  <a:lnTo>
                    <a:pt x="28666" y="5170"/>
                  </a:lnTo>
                  <a:cubicBezTo>
                    <a:pt x="25220" y="2034"/>
                    <a:pt x="20777" y="206"/>
                    <a:pt x="16120" y="4"/>
                  </a:cubicBezTo>
                  <a:cubicBezTo>
                    <a:pt x="11759" y="-91"/>
                    <a:pt x="7530" y="1494"/>
                    <a:pt x="4312" y="4432"/>
                  </a:cubicBezTo>
                  <a:cubicBezTo>
                    <a:pt x="460" y="8893"/>
                    <a:pt x="-928" y="14980"/>
                    <a:pt x="622" y="20668"/>
                  </a:cubicBezTo>
                  <a:cubicBezTo>
                    <a:pt x="2305" y="26196"/>
                    <a:pt x="6807" y="30413"/>
                    <a:pt x="12430" y="31738"/>
                  </a:cubicBezTo>
                  <a:lnTo>
                    <a:pt x="12430" y="31738"/>
                  </a:lnTo>
                  <a:cubicBezTo>
                    <a:pt x="18482" y="24342"/>
                    <a:pt x="26024" y="18306"/>
                    <a:pt x="34570" y="14026"/>
                  </a:cubicBezTo>
                  <a:close/>
                  <a:moveTo>
                    <a:pt x="18334" y="25096"/>
                  </a:moveTo>
                  <a:lnTo>
                    <a:pt x="18334" y="25096"/>
                  </a:lnTo>
                  <a:cubicBezTo>
                    <a:pt x="16430" y="26627"/>
                    <a:pt x="14696" y="28359"/>
                    <a:pt x="13168" y="30262"/>
                  </a:cubicBezTo>
                  <a:cubicBezTo>
                    <a:pt x="7855" y="29117"/>
                    <a:pt x="3604" y="25148"/>
                    <a:pt x="2098" y="19930"/>
                  </a:cubicBezTo>
                  <a:cubicBezTo>
                    <a:pt x="607" y="14824"/>
                    <a:pt x="1707" y="9309"/>
                    <a:pt x="5050" y="5170"/>
                  </a:cubicBezTo>
                  <a:cubicBezTo>
                    <a:pt x="8246" y="2775"/>
                    <a:pt x="12128" y="1480"/>
                    <a:pt x="16120" y="1480"/>
                  </a:cubicBezTo>
                  <a:lnTo>
                    <a:pt x="23500" y="1480"/>
                  </a:lnTo>
                  <a:cubicBezTo>
                    <a:pt x="21367" y="618"/>
                    <a:pt x="18991" y="618"/>
                    <a:pt x="16858" y="1480"/>
                  </a:cubicBezTo>
                  <a:cubicBezTo>
                    <a:pt x="11154" y="6715"/>
                    <a:pt x="10770" y="15585"/>
                    <a:pt x="16010" y="21292"/>
                  </a:cubicBezTo>
                  <a:cubicBezTo>
                    <a:pt x="16275" y="21588"/>
                    <a:pt x="16563" y="21872"/>
                    <a:pt x="16858" y="22144"/>
                  </a:cubicBezTo>
                  <a:close/>
                  <a:moveTo>
                    <a:pt x="18334" y="25096"/>
                  </a:moveTo>
                  <a:cubicBezTo>
                    <a:pt x="13176" y="19456"/>
                    <a:pt x="13176" y="10810"/>
                    <a:pt x="18334" y="5170"/>
                  </a:cubicBezTo>
                  <a:cubicBezTo>
                    <a:pt x="20858" y="2915"/>
                    <a:pt x="24666" y="2915"/>
                    <a:pt x="27190" y="5170"/>
                  </a:cubicBezTo>
                  <a:cubicBezTo>
                    <a:pt x="22703" y="8700"/>
                    <a:pt x="21936" y="15196"/>
                    <a:pt x="25463" y="19679"/>
                  </a:cubicBezTo>
                  <a:cubicBezTo>
                    <a:pt x="25965" y="20321"/>
                    <a:pt x="26548" y="20901"/>
                    <a:pt x="27190" y="21406"/>
                  </a:cubicBezTo>
                  <a:lnTo>
                    <a:pt x="22024" y="25834"/>
                  </a:lnTo>
                  <a:close/>
                  <a:moveTo>
                    <a:pt x="34570" y="14026"/>
                  </a:moveTo>
                  <a:lnTo>
                    <a:pt x="34570" y="140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A1FD607A-FFF2-45A0-822E-A977DAF598C7}"/>
                </a:ext>
              </a:extLst>
            </p:cNvPr>
            <p:cNvSpPr/>
            <p:nvPr/>
          </p:nvSpPr>
          <p:spPr>
            <a:xfrm>
              <a:off x="4004294" y="3480513"/>
              <a:ext cx="22768" cy="30166"/>
            </a:xfrm>
            <a:custGeom>
              <a:avLst/>
              <a:gdLst>
                <a:gd name="connsiteX0" fmla="*/ 16127 w 22768"/>
                <a:gd name="connsiteY0" fmla="*/ 646 h 30166"/>
                <a:gd name="connsiteX1" fmla="*/ 22769 w 22768"/>
                <a:gd name="connsiteY1" fmla="*/ 646 h 30166"/>
                <a:gd name="connsiteX2" fmla="*/ 15389 w 22768"/>
                <a:gd name="connsiteY2" fmla="*/ 646 h 30166"/>
                <a:gd name="connsiteX3" fmla="*/ 4319 w 22768"/>
                <a:gd name="connsiteY3" fmla="*/ 4336 h 30166"/>
                <a:gd name="connsiteX4" fmla="*/ 629 w 22768"/>
                <a:gd name="connsiteY4" fmla="*/ 19834 h 30166"/>
                <a:gd name="connsiteX5" fmla="*/ 11699 w 22768"/>
                <a:gd name="connsiteY5" fmla="*/ 30166 h 30166"/>
                <a:gd name="connsiteX6" fmla="*/ 16865 w 22768"/>
                <a:gd name="connsiteY6" fmla="*/ 25000 h 30166"/>
                <a:gd name="connsiteX7" fmla="*/ 16865 w 22768"/>
                <a:gd name="connsiteY7" fmla="*/ 25000 h 30166"/>
                <a:gd name="connsiteX8" fmla="*/ 11049 w 22768"/>
                <a:gd name="connsiteY8" fmla="*/ 6043 h 30166"/>
                <a:gd name="connsiteX9" fmla="*/ 16127 w 22768"/>
                <a:gd name="connsiteY9" fmla="*/ 646 h 3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68" h="30166">
                  <a:moveTo>
                    <a:pt x="16127" y="646"/>
                  </a:moveTo>
                  <a:cubicBezTo>
                    <a:pt x="18259" y="-215"/>
                    <a:pt x="20636" y="-215"/>
                    <a:pt x="22769" y="646"/>
                  </a:cubicBezTo>
                  <a:lnTo>
                    <a:pt x="15389" y="646"/>
                  </a:lnTo>
                  <a:cubicBezTo>
                    <a:pt x="11396" y="646"/>
                    <a:pt x="7514" y="1941"/>
                    <a:pt x="4319" y="4336"/>
                  </a:cubicBezTo>
                  <a:cubicBezTo>
                    <a:pt x="466" y="8502"/>
                    <a:pt x="-936" y="14378"/>
                    <a:pt x="629" y="19834"/>
                  </a:cubicBezTo>
                  <a:cubicBezTo>
                    <a:pt x="2134" y="25053"/>
                    <a:pt x="6385" y="29022"/>
                    <a:pt x="11699" y="30166"/>
                  </a:cubicBezTo>
                  <a:cubicBezTo>
                    <a:pt x="13226" y="28264"/>
                    <a:pt x="14961" y="26532"/>
                    <a:pt x="16865" y="25000"/>
                  </a:cubicBezTo>
                  <a:lnTo>
                    <a:pt x="16865" y="25000"/>
                  </a:lnTo>
                  <a:cubicBezTo>
                    <a:pt x="10023" y="21372"/>
                    <a:pt x="7418" y="12884"/>
                    <a:pt x="11049" y="6043"/>
                  </a:cubicBezTo>
                  <a:cubicBezTo>
                    <a:pt x="12223" y="3821"/>
                    <a:pt x="13979" y="1957"/>
                    <a:pt x="16127" y="6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14ADFC08-2B8E-40F9-A177-6A6FD5B1BBDF}"/>
                </a:ext>
              </a:extLst>
            </p:cNvPr>
            <p:cNvSpPr/>
            <p:nvPr/>
          </p:nvSpPr>
          <p:spPr>
            <a:xfrm>
              <a:off x="4031491" y="348042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7D5EFD8B-8881-417D-BBAA-D380E2FED366}"/>
                </a:ext>
              </a:extLst>
            </p:cNvPr>
            <p:cNvSpPr/>
            <p:nvPr/>
          </p:nvSpPr>
          <p:spPr>
            <a:xfrm>
              <a:off x="3981005" y="3470735"/>
              <a:ext cx="32773" cy="11900"/>
            </a:xfrm>
            <a:custGeom>
              <a:avLst/>
              <a:gdLst>
                <a:gd name="connsiteX0" fmla="*/ 32773 w 32773"/>
                <a:gd name="connsiteY0" fmla="*/ 5259 h 11900"/>
                <a:gd name="connsiteX1" fmla="*/ 32773 w 32773"/>
                <a:gd name="connsiteY1" fmla="*/ 5259 h 11900"/>
                <a:gd name="connsiteX2" fmla="*/ 16537 w 32773"/>
                <a:gd name="connsiteY2" fmla="*/ 831 h 11900"/>
                <a:gd name="connsiteX3" fmla="*/ 12109 w 32773"/>
                <a:gd name="connsiteY3" fmla="*/ 831 h 11900"/>
                <a:gd name="connsiteX4" fmla="*/ 3991 w 32773"/>
                <a:gd name="connsiteY4" fmla="*/ 831 h 11900"/>
                <a:gd name="connsiteX5" fmla="*/ 301 w 32773"/>
                <a:gd name="connsiteY5" fmla="*/ 11901 h 11900"/>
                <a:gd name="connsiteX6" fmla="*/ 5467 w 32773"/>
                <a:gd name="connsiteY6" fmla="*/ 10425 h 11900"/>
                <a:gd name="connsiteX7" fmla="*/ 12847 w 32773"/>
                <a:gd name="connsiteY7" fmla="*/ 10425 h 11900"/>
                <a:gd name="connsiteX8" fmla="*/ 17275 w 32773"/>
                <a:gd name="connsiteY8" fmla="*/ 6735 h 11900"/>
                <a:gd name="connsiteX9" fmla="*/ 32035 w 32773"/>
                <a:gd name="connsiteY9" fmla="*/ 11163 h 11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773" h="11900">
                  <a:moveTo>
                    <a:pt x="32773" y="5259"/>
                  </a:moveTo>
                  <a:lnTo>
                    <a:pt x="32773" y="5259"/>
                  </a:lnTo>
                  <a:cubicBezTo>
                    <a:pt x="28124" y="1774"/>
                    <a:pt x="22316" y="190"/>
                    <a:pt x="16537" y="831"/>
                  </a:cubicBezTo>
                  <a:cubicBezTo>
                    <a:pt x="15098" y="378"/>
                    <a:pt x="13548" y="378"/>
                    <a:pt x="12109" y="831"/>
                  </a:cubicBezTo>
                  <a:cubicBezTo>
                    <a:pt x="9519" y="-277"/>
                    <a:pt x="6581" y="-277"/>
                    <a:pt x="3991" y="831"/>
                  </a:cubicBezTo>
                  <a:cubicBezTo>
                    <a:pt x="759" y="3520"/>
                    <a:pt x="-673" y="7809"/>
                    <a:pt x="301" y="11901"/>
                  </a:cubicBezTo>
                  <a:cubicBezTo>
                    <a:pt x="1895" y="11042"/>
                    <a:pt x="3659" y="10538"/>
                    <a:pt x="5467" y="10425"/>
                  </a:cubicBezTo>
                  <a:cubicBezTo>
                    <a:pt x="7807" y="9351"/>
                    <a:pt x="10508" y="9351"/>
                    <a:pt x="12847" y="10425"/>
                  </a:cubicBezTo>
                  <a:cubicBezTo>
                    <a:pt x="12847" y="10425"/>
                    <a:pt x="12847" y="10425"/>
                    <a:pt x="17275" y="6735"/>
                  </a:cubicBezTo>
                  <a:cubicBezTo>
                    <a:pt x="22589" y="6172"/>
                    <a:pt x="27910" y="7767"/>
                    <a:pt x="32035" y="1116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1E48E858-ED3D-4BF1-8159-8515289DD62F}"/>
                </a:ext>
              </a:extLst>
            </p:cNvPr>
            <p:cNvSpPr/>
            <p:nvPr/>
          </p:nvSpPr>
          <p:spPr>
            <a:xfrm>
              <a:off x="3971066" y="3488381"/>
              <a:ext cx="24262" cy="16394"/>
            </a:xfrm>
            <a:custGeom>
              <a:avLst/>
              <a:gdLst>
                <a:gd name="connsiteX0" fmla="*/ 5812 w 24262"/>
                <a:gd name="connsiteY0" fmla="*/ 2373 h 16394"/>
                <a:gd name="connsiteX1" fmla="*/ 646 w 24262"/>
                <a:gd name="connsiteY1" fmla="*/ 16395 h 16394"/>
                <a:gd name="connsiteX2" fmla="*/ 6550 w 24262"/>
                <a:gd name="connsiteY2" fmla="*/ 3111 h 16394"/>
                <a:gd name="connsiteX3" fmla="*/ 24262 w 24262"/>
                <a:gd name="connsiteY3" fmla="*/ 3111 h 16394"/>
                <a:gd name="connsiteX4" fmla="*/ 24262 w 24262"/>
                <a:gd name="connsiteY4" fmla="*/ 3111 h 16394"/>
                <a:gd name="connsiteX5" fmla="*/ 5812 w 24262"/>
                <a:gd name="connsiteY5" fmla="*/ 2373 h 16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262" h="16394">
                  <a:moveTo>
                    <a:pt x="5812" y="2373"/>
                  </a:moveTo>
                  <a:cubicBezTo>
                    <a:pt x="978" y="5224"/>
                    <a:pt x="-1184" y="11087"/>
                    <a:pt x="646" y="16395"/>
                  </a:cubicBezTo>
                  <a:cubicBezTo>
                    <a:pt x="-417" y="11162"/>
                    <a:pt x="1952" y="5831"/>
                    <a:pt x="6550" y="3111"/>
                  </a:cubicBezTo>
                  <a:cubicBezTo>
                    <a:pt x="11938" y="-393"/>
                    <a:pt x="18875" y="-393"/>
                    <a:pt x="24262" y="3111"/>
                  </a:cubicBezTo>
                  <a:lnTo>
                    <a:pt x="24262" y="3111"/>
                  </a:lnTo>
                  <a:cubicBezTo>
                    <a:pt x="18794" y="-751"/>
                    <a:pt x="11569" y="-1040"/>
                    <a:pt x="5812" y="237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49B84514-7EAC-4786-B2E6-15CC5E94DACB}"/>
                </a:ext>
              </a:extLst>
            </p:cNvPr>
            <p:cNvSpPr/>
            <p:nvPr/>
          </p:nvSpPr>
          <p:spPr>
            <a:xfrm>
              <a:off x="3964333" y="3509204"/>
              <a:ext cx="18450" cy="4427"/>
            </a:xfrm>
            <a:custGeom>
              <a:avLst/>
              <a:gdLst>
                <a:gd name="connsiteX0" fmla="*/ 0 w 18450"/>
                <a:gd name="connsiteY0" fmla="*/ 4428 h 4427"/>
                <a:gd name="connsiteX1" fmla="*/ 0 w 18450"/>
                <a:gd name="connsiteY1" fmla="*/ 4428 h 4427"/>
                <a:gd name="connsiteX2" fmla="*/ 11070 w 18450"/>
                <a:gd name="connsiteY2" fmla="*/ 0 h 4427"/>
                <a:gd name="connsiteX3" fmla="*/ 18450 w 18450"/>
                <a:gd name="connsiteY3" fmla="*/ 4428 h 4427"/>
                <a:gd name="connsiteX4" fmla="*/ 11070 w 18450"/>
                <a:gd name="connsiteY4" fmla="*/ 0 h 4427"/>
                <a:gd name="connsiteX5" fmla="*/ 0 w 18450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50" h="4427">
                  <a:moveTo>
                    <a:pt x="0" y="4428"/>
                  </a:moveTo>
                  <a:lnTo>
                    <a:pt x="0" y="4428"/>
                  </a:lnTo>
                  <a:cubicBezTo>
                    <a:pt x="3100" y="1767"/>
                    <a:pt x="6989" y="210"/>
                    <a:pt x="11070" y="0"/>
                  </a:cubicBezTo>
                  <a:lnTo>
                    <a:pt x="18450" y="4428"/>
                  </a:lnTo>
                  <a:cubicBezTo>
                    <a:pt x="16922" y="1776"/>
                    <a:pt x="14133" y="101"/>
                    <a:pt x="11070" y="0"/>
                  </a:cubicBezTo>
                  <a:cubicBezTo>
                    <a:pt x="6952" y="18"/>
                    <a:pt x="2996" y="1601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0E0D8689-E092-4D4B-A80D-14415F5045DF}"/>
                </a:ext>
              </a:extLst>
            </p:cNvPr>
            <p:cNvSpPr/>
            <p:nvPr/>
          </p:nvSpPr>
          <p:spPr>
            <a:xfrm>
              <a:off x="4043298" y="3510680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738 w 738"/>
                <a:gd name="connsiteY1" fmla="*/ 738 h 737"/>
                <a:gd name="connsiteX2" fmla="*/ 738 w 738"/>
                <a:gd name="connsiteY2" fmla="*/ 738 h 737"/>
                <a:gd name="connsiteX3" fmla="*/ 0 w 738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738" y="738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5F513CFF-B29F-438B-A48B-2E5388F396DD}"/>
                </a:ext>
              </a:extLst>
            </p:cNvPr>
            <p:cNvSpPr/>
            <p:nvPr/>
          </p:nvSpPr>
          <p:spPr>
            <a:xfrm>
              <a:off x="4019683" y="3507727"/>
              <a:ext cx="24353" cy="12546"/>
            </a:xfrm>
            <a:custGeom>
              <a:avLst/>
              <a:gdLst>
                <a:gd name="connsiteX0" fmla="*/ 24354 w 24353"/>
                <a:gd name="connsiteY0" fmla="*/ 3690 h 12546"/>
                <a:gd name="connsiteX1" fmla="*/ 16974 w 24353"/>
                <a:gd name="connsiteY1" fmla="*/ 0 h 12546"/>
                <a:gd name="connsiteX2" fmla="*/ 0 w 24353"/>
                <a:gd name="connsiteY2" fmla="*/ 12546 h 12546"/>
                <a:gd name="connsiteX3" fmla="*/ 16974 w 24353"/>
                <a:gd name="connsiteY3" fmla="*/ 738 h 12546"/>
                <a:gd name="connsiteX4" fmla="*/ 24354 w 24353"/>
                <a:gd name="connsiteY4" fmla="*/ 73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53" h="12546">
                  <a:moveTo>
                    <a:pt x="24354" y="3690"/>
                  </a:moveTo>
                  <a:cubicBezTo>
                    <a:pt x="22516" y="1489"/>
                    <a:pt x="19837" y="152"/>
                    <a:pt x="16974" y="0"/>
                  </a:cubicBezTo>
                  <a:cubicBezTo>
                    <a:pt x="16974" y="0"/>
                    <a:pt x="7380" y="0"/>
                    <a:pt x="0" y="12546"/>
                  </a:cubicBezTo>
                  <a:cubicBezTo>
                    <a:pt x="7380" y="2214"/>
                    <a:pt x="14022" y="738"/>
                    <a:pt x="16974" y="738"/>
                  </a:cubicBezTo>
                  <a:cubicBezTo>
                    <a:pt x="19387" y="41"/>
                    <a:pt x="21941" y="41"/>
                    <a:pt x="2435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685D8A16-6FB2-4416-9303-49313F3184B3}"/>
                </a:ext>
              </a:extLst>
            </p:cNvPr>
            <p:cNvSpPr/>
            <p:nvPr/>
          </p:nvSpPr>
          <p:spPr>
            <a:xfrm>
              <a:off x="4041917" y="3498134"/>
              <a:ext cx="2119" cy="12546"/>
            </a:xfrm>
            <a:custGeom>
              <a:avLst/>
              <a:gdLst>
                <a:gd name="connsiteX0" fmla="*/ 2120 w 2119"/>
                <a:gd name="connsiteY0" fmla="*/ 0 h 12546"/>
                <a:gd name="connsiteX1" fmla="*/ 2120 w 2119"/>
                <a:gd name="connsiteY1" fmla="*/ 0 h 12546"/>
                <a:gd name="connsiteX2" fmla="*/ 2120 w 2119"/>
                <a:gd name="connsiteY2" fmla="*/ 12546 h 12546"/>
                <a:gd name="connsiteX3" fmla="*/ 2120 w 2119"/>
                <a:gd name="connsiteY3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9" h="12546">
                  <a:moveTo>
                    <a:pt x="2120" y="0"/>
                  </a:moveTo>
                  <a:lnTo>
                    <a:pt x="2120" y="0"/>
                  </a:lnTo>
                  <a:cubicBezTo>
                    <a:pt x="-707" y="3703"/>
                    <a:pt x="-707" y="8843"/>
                    <a:pt x="2120" y="12546"/>
                  </a:cubicBezTo>
                  <a:cubicBezTo>
                    <a:pt x="-124" y="8664"/>
                    <a:pt x="-124" y="3882"/>
                    <a:pt x="212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436E6D1B-3818-41C1-81FC-6E1284AC0EAE}"/>
                </a:ext>
              </a:extLst>
            </p:cNvPr>
            <p:cNvSpPr/>
            <p:nvPr/>
          </p:nvSpPr>
          <p:spPr>
            <a:xfrm>
              <a:off x="4056488" y="3498134"/>
              <a:ext cx="10425" cy="12546"/>
            </a:xfrm>
            <a:custGeom>
              <a:avLst/>
              <a:gdLst>
                <a:gd name="connsiteX0" fmla="*/ 8212 w 10425"/>
                <a:gd name="connsiteY0" fmla="*/ 12546 h 12546"/>
                <a:gd name="connsiteX1" fmla="*/ 832 w 10425"/>
                <a:gd name="connsiteY1" fmla="*/ 5166 h 12546"/>
                <a:gd name="connsiteX2" fmla="*/ 10426 w 10425"/>
                <a:gd name="connsiteY2" fmla="*/ 0 h 12546"/>
                <a:gd name="connsiteX3" fmla="*/ 10426 w 10425"/>
                <a:gd name="connsiteY3" fmla="*/ 0 h 12546"/>
                <a:gd name="connsiteX4" fmla="*/ 10426 w 10425"/>
                <a:gd name="connsiteY4" fmla="*/ 0 h 12546"/>
                <a:gd name="connsiteX5" fmla="*/ 94 w 10425"/>
                <a:gd name="connsiteY5" fmla="*/ 5904 h 12546"/>
                <a:gd name="connsiteX6" fmla="*/ 8212 w 10425"/>
                <a:gd name="connsiteY6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12546">
                  <a:moveTo>
                    <a:pt x="8212" y="12546"/>
                  </a:moveTo>
                  <a:cubicBezTo>
                    <a:pt x="3784" y="12546"/>
                    <a:pt x="832" y="8118"/>
                    <a:pt x="832" y="5166"/>
                  </a:cubicBezTo>
                  <a:cubicBezTo>
                    <a:pt x="832" y="2214"/>
                    <a:pt x="5260" y="0"/>
                    <a:pt x="10426" y="0"/>
                  </a:cubicBezTo>
                  <a:lnTo>
                    <a:pt x="10426" y="0"/>
                  </a:lnTo>
                  <a:cubicBezTo>
                    <a:pt x="10426" y="0"/>
                    <a:pt x="10426" y="0"/>
                    <a:pt x="10426" y="0"/>
                  </a:cubicBezTo>
                  <a:cubicBezTo>
                    <a:pt x="10426" y="0"/>
                    <a:pt x="832" y="0"/>
                    <a:pt x="94" y="5904"/>
                  </a:cubicBezTo>
                  <a:cubicBezTo>
                    <a:pt x="-644" y="11808"/>
                    <a:pt x="3046" y="11070"/>
                    <a:pt x="8212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1FF7465C-0E78-4170-9783-9CD6C4C21C31}"/>
                </a:ext>
              </a:extLst>
            </p:cNvPr>
            <p:cNvSpPr/>
            <p:nvPr/>
          </p:nvSpPr>
          <p:spPr>
            <a:xfrm>
              <a:off x="3964112" y="3465547"/>
              <a:ext cx="12028" cy="6756"/>
            </a:xfrm>
            <a:custGeom>
              <a:avLst/>
              <a:gdLst>
                <a:gd name="connsiteX0" fmla="*/ 12029 w 12028"/>
                <a:gd name="connsiteY0" fmla="*/ 852 h 6756"/>
                <a:gd name="connsiteX1" fmla="*/ 12029 w 12028"/>
                <a:gd name="connsiteY1" fmla="*/ 852 h 6756"/>
                <a:gd name="connsiteX2" fmla="*/ 12029 w 12028"/>
                <a:gd name="connsiteY2" fmla="*/ 852 h 6756"/>
                <a:gd name="connsiteX3" fmla="*/ 221 w 12028"/>
                <a:gd name="connsiteY3" fmla="*/ 852 h 6756"/>
                <a:gd name="connsiteX4" fmla="*/ 8339 w 12028"/>
                <a:gd name="connsiteY4" fmla="*/ 6756 h 6756"/>
                <a:gd name="connsiteX5" fmla="*/ 221 w 12028"/>
                <a:gd name="connsiteY5" fmla="*/ 852 h 6756"/>
                <a:gd name="connsiteX6" fmla="*/ 12029 w 12028"/>
                <a:gd name="connsiteY6" fmla="*/ 852 h 6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28" h="6756">
                  <a:moveTo>
                    <a:pt x="12029" y="852"/>
                  </a:moveTo>
                  <a:cubicBezTo>
                    <a:pt x="12029" y="852"/>
                    <a:pt x="12029" y="852"/>
                    <a:pt x="12029" y="852"/>
                  </a:cubicBezTo>
                  <a:lnTo>
                    <a:pt x="12029" y="852"/>
                  </a:lnTo>
                  <a:cubicBezTo>
                    <a:pt x="6125" y="852"/>
                    <a:pt x="959" y="852"/>
                    <a:pt x="221" y="852"/>
                  </a:cubicBezTo>
                  <a:cubicBezTo>
                    <a:pt x="-517" y="852"/>
                    <a:pt x="221" y="5280"/>
                    <a:pt x="8339" y="6756"/>
                  </a:cubicBezTo>
                  <a:cubicBezTo>
                    <a:pt x="3173" y="6756"/>
                    <a:pt x="221" y="2328"/>
                    <a:pt x="221" y="852"/>
                  </a:cubicBezTo>
                  <a:cubicBezTo>
                    <a:pt x="221" y="-624"/>
                    <a:pt x="6125" y="114"/>
                    <a:pt x="12029" y="8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994AB501-666C-4DDD-9B2B-79795648249B}"/>
                </a:ext>
              </a:extLst>
            </p:cNvPr>
            <p:cNvSpPr/>
            <p:nvPr/>
          </p:nvSpPr>
          <p:spPr>
            <a:xfrm>
              <a:off x="3979093" y="3457072"/>
              <a:ext cx="20663" cy="1947"/>
            </a:xfrm>
            <a:custGeom>
              <a:avLst/>
              <a:gdLst>
                <a:gd name="connsiteX0" fmla="*/ 0 w 20663"/>
                <a:gd name="connsiteY0" fmla="*/ 1947 h 1947"/>
                <a:gd name="connsiteX1" fmla="*/ 3690 w 20663"/>
                <a:gd name="connsiteY1" fmla="*/ 1947 h 1947"/>
                <a:gd name="connsiteX2" fmla="*/ 3690 w 20663"/>
                <a:gd name="connsiteY2" fmla="*/ 1947 h 1947"/>
                <a:gd name="connsiteX3" fmla="*/ 20664 w 20663"/>
                <a:gd name="connsiteY3" fmla="*/ 1947 h 1947"/>
                <a:gd name="connsiteX4" fmla="*/ 20664 w 20663"/>
                <a:gd name="connsiteY4" fmla="*/ 1947 h 1947"/>
                <a:gd name="connsiteX5" fmla="*/ 0 w 20663"/>
                <a:gd name="connsiteY5" fmla="*/ 1947 h 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663" h="1947">
                  <a:moveTo>
                    <a:pt x="0" y="1947"/>
                  </a:moveTo>
                  <a:cubicBezTo>
                    <a:pt x="0" y="1947"/>
                    <a:pt x="0" y="1947"/>
                    <a:pt x="3690" y="1947"/>
                  </a:cubicBezTo>
                  <a:cubicBezTo>
                    <a:pt x="7380" y="1947"/>
                    <a:pt x="3690" y="1947"/>
                    <a:pt x="3690" y="1947"/>
                  </a:cubicBezTo>
                  <a:cubicBezTo>
                    <a:pt x="3690" y="1947"/>
                    <a:pt x="10332" y="1947"/>
                    <a:pt x="20664" y="1947"/>
                  </a:cubicBezTo>
                  <a:lnTo>
                    <a:pt x="20664" y="1947"/>
                  </a:lnTo>
                  <a:cubicBezTo>
                    <a:pt x="7380" y="-1005"/>
                    <a:pt x="738" y="-267"/>
                    <a:pt x="0" y="194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81F10375-091F-44E0-94E5-DD676696DDA6}"/>
                </a:ext>
              </a:extLst>
            </p:cNvPr>
            <p:cNvSpPr/>
            <p:nvPr/>
          </p:nvSpPr>
          <p:spPr>
            <a:xfrm>
              <a:off x="3954646" y="3520273"/>
              <a:ext cx="8848" cy="8118"/>
            </a:xfrm>
            <a:custGeom>
              <a:avLst/>
              <a:gdLst>
                <a:gd name="connsiteX0" fmla="*/ 830 w 8848"/>
                <a:gd name="connsiteY0" fmla="*/ 7380 h 8118"/>
                <a:gd name="connsiteX1" fmla="*/ 830 w 8848"/>
                <a:gd name="connsiteY1" fmla="*/ 0 h 8118"/>
                <a:gd name="connsiteX2" fmla="*/ 830 w 8848"/>
                <a:gd name="connsiteY2" fmla="*/ 0 h 8118"/>
                <a:gd name="connsiteX3" fmla="*/ 830 w 8848"/>
                <a:gd name="connsiteY3" fmla="*/ 8118 h 8118"/>
                <a:gd name="connsiteX4" fmla="*/ 830 w 8848"/>
                <a:gd name="connsiteY4" fmla="*/ 8118 h 8118"/>
                <a:gd name="connsiteX5" fmla="*/ 8210 w 8848"/>
                <a:gd name="connsiteY5" fmla="*/ 3690 h 8118"/>
                <a:gd name="connsiteX6" fmla="*/ 830 w 8848"/>
                <a:gd name="connsiteY6" fmla="*/ 738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8" h="8118">
                  <a:moveTo>
                    <a:pt x="830" y="7380"/>
                  </a:moveTo>
                  <a:cubicBezTo>
                    <a:pt x="92" y="4976"/>
                    <a:pt x="92" y="2404"/>
                    <a:pt x="830" y="0"/>
                  </a:cubicBezTo>
                  <a:lnTo>
                    <a:pt x="830" y="0"/>
                  </a:lnTo>
                  <a:cubicBezTo>
                    <a:pt x="-277" y="2593"/>
                    <a:pt x="-277" y="5525"/>
                    <a:pt x="830" y="8118"/>
                  </a:cubicBezTo>
                  <a:lnTo>
                    <a:pt x="830" y="8118"/>
                  </a:lnTo>
                  <a:cubicBezTo>
                    <a:pt x="830" y="8118"/>
                    <a:pt x="5258" y="8118"/>
                    <a:pt x="8210" y="3690"/>
                  </a:cubicBezTo>
                  <a:cubicBezTo>
                    <a:pt x="11162" y="-738"/>
                    <a:pt x="3044" y="8118"/>
                    <a:pt x="83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2891D104-EA8E-4482-8FF2-636602F3DF88}"/>
                </a:ext>
              </a:extLst>
            </p:cNvPr>
            <p:cNvSpPr/>
            <p:nvPr/>
          </p:nvSpPr>
          <p:spPr>
            <a:xfrm>
              <a:off x="3912673" y="3456806"/>
              <a:ext cx="9165" cy="8117"/>
            </a:xfrm>
            <a:custGeom>
              <a:avLst/>
              <a:gdLst>
                <a:gd name="connsiteX0" fmla="*/ 738 w 9165"/>
                <a:gd name="connsiteY0" fmla="*/ 0 h 8117"/>
                <a:gd name="connsiteX1" fmla="*/ 7380 w 9165"/>
                <a:gd name="connsiteY1" fmla="*/ 0 h 8117"/>
                <a:gd name="connsiteX2" fmla="*/ 0 w 9165"/>
                <a:gd name="connsiteY2" fmla="*/ 0 h 8117"/>
                <a:gd name="connsiteX3" fmla="*/ 7380 w 9165"/>
                <a:gd name="connsiteY3" fmla="*/ 8118 h 8117"/>
                <a:gd name="connsiteX4" fmla="*/ 7380 w 9165"/>
                <a:gd name="connsiteY4" fmla="*/ 8118 h 8117"/>
                <a:gd name="connsiteX5" fmla="*/ 738 w 9165"/>
                <a:gd name="connsiteY5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65" h="8117">
                  <a:moveTo>
                    <a:pt x="738" y="0"/>
                  </a:moveTo>
                  <a:cubicBezTo>
                    <a:pt x="738" y="0"/>
                    <a:pt x="738" y="0"/>
                    <a:pt x="7380" y="0"/>
                  </a:cubicBezTo>
                  <a:cubicBezTo>
                    <a:pt x="14022" y="0"/>
                    <a:pt x="0" y="0"/>
                    <a:pt x="0" y="0"/>
                  </a:cubicBezTo>
                  <a:cubicBezTo>
                    <a:pt x="0" y="0"/>
                    <a:pt x="0" y="5904"/>
                    <a:pt x="7380" y="8118"/>
                  </a:cubicBezTo>
                  <a:lnTo>
                    <a:pt x="7380" y="8118"/>
                  </a:lnTo>
                  <a:cubicBezTo>
                    <a:pt x="2952" y="5904"/>
                    <a:pt x="0" y="2214"/>
                    <a:pt x="73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EC4F172F-67F6-4DF4-BFF5-498F71B1099F}"/>
                </a:ext>
              </a:extLst>
            </p:cNvPr>
            <p:cNvSpPr/>
            <p:nvPr/>
          </p:nvSpPr>
          <p:spPr>
            <a:xfrm>
              <a:off x="3908762" y="3474518"/>
              <a:ext cx="8509" cy="10331"/>
            </a:xfrm>
            <a:custGeom>
              <a:avLst/>
              <a:gdLst>
                <a:gd name="connsiteX0" fmla="*/ 959 w 8509"/>
                <a:gd name="connsiteY0" fmla="*/ 0 h 10331"/>
                <a:gd name="connsiteX1" fmla="*/ 6863 w 8509"/>
                <a:gd name="connsiteY1" fmla="*/ 0 h 10331"/>
                <a:gd name="connsiteX2" fmla="*/ 221 w 8509"/>
                <a:gd name="connsiteY2" fmla="*/ 0 h 10331"/>
                <a:gd name="connsiteX3" fmla="*/ 8339 w 8509"/>
                <a:gd name="connsiteY3" fmla="*/ 10332 h 10331"/>
                <a:gd name="connsiteX4" fmla="*/ 8339 w 8509"/>
                <a:gd name="connsiteY4" fmla="*/ 10332 h 10331"/>
                <a:gd name="connsiteX5" fmla="*/ 959 w 8509"/>
                <a:gd name="connsiteY5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09" h="10331">
                  <a:moveTo>
                    <a:pt x="959" y="0"/>
                  </a:moveTo>
                  <a:cubicBezTo>
                    <a:pt x="959" y="0"/>
                    <a:pt x="959" y="0"/>
                    <a:pt x="6863" y="0"/>
                  </a:cubicBezTo>
                  <a:cubicBezTo>
                    <a:pt x="12767" y="0"/>
                    <a:pt x="959" y="0"/>
                    <a:pt x="221" y="0"/>
                  </a:cubicBezTo>
                  <a:cubicBezTo>
                    <a:pt x="-517" y="0"/>
                    <a:pt x="221" y="8118"/>
                    <a:pt x="8339" y="10332"/>
                  </a:cubicBezTo>
                  <a:lnTo>
                    <a:pt x="8339" y="10332"/>
                  </a:lnTo>
                  <a:cubicBezTo>
                    <a:pt x="2435" y="6642"/>
                    <a:pt x="221" y="6642"/>
                    <a:pt x="959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544AC08A-D195-487D-AC3F-0251195E1BDF}"/>
                </a:ext>
              </a:extLst>
            </p:cNvPr>
            <p:cNvSpPr/>
            <p:nvPr/>
          </p:nvSpPr>
          <p:spPr>
            <a:xfrm>
              <a:off x="3926295" y="3471565"/>
              <a:ext cx="9993" cy="8118"/>
            </a:xfrm>
            <a:custGeom>
              <a:avLst/>
              <a:gdLst>
                <a:gd name="connsiteX0" fmla="*/ 1138 w 9993"/>
                <a:gd name="connsiteY0" fmla="*/ 0 h 8118"/>
                <a:gd name="connsiteX1" fmla="*/ 7042 w 9993"/>
                <a:gd name="connsiteY1" fmla="*/ 0 h 8118"/>
                <a:gd name="connsiteX2" fmla="*/ 400 w 9993"/>
                <a:gd name="connsiteY2" fmla="*/ 0 h 8118"/>
                <a:gd name="connsiteX3" fmla="*/ 9994 w 9993"/>
                <a:gd name="connsiteY3" fmla="*/ 8118 h 8118"/>
                <a:gd name="connsiteX4" fmla="*/ 9994 w 9993"/>
                <a:gd name="connsiteY4" fmla="*/ 8118 h 8118"/>
                <a:gd name="connsiteX5" fmla="*/ 1138 w 9993"/>
                <a:gd name="connsiteY5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93" h="8118">
                  <a:moveTo>
                    <a:pt x="1138" y="0"/>
                  </a:moveTo>
                  <a:cubicBezTo>
                    <a:pt x="1138" y="0"/>
                    <a:pt x="1138" y="0"/>
                    <a:pt x="7042" y="0"/>
                  </a:cubicBezTo>
                  <a:cubicBezTo>
                    <a:pt x="12946" y="0"/>
                    <a:pt x="400" y="0"/>
                    <a:pt x="400" y="0"/>
                  </a:cubicBezTo>
                  <a:cubicBezTo>
                    <a:pt x="400" y="0"/>
                    <a:pt x="400" y="5904"/>
                    <a:pt x="9994" y="8118"/>
                  </a:cubicBezTo>
                  <a:lnTo>
                    <a:pt x="9994" y="8118"/>
                  </a:lnTo>
                  <a:cubicBezTo>
                    <a:pt x="3352" y="5166"/>
                    <a:pt x="-2552" y="2214"/>
                    <a:pt x="113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C9F4FE88-C074-424C-814A-36CD57D1A427}"/>
                </a:ext>
              </a:extLst>
            </p:cNvPr>
            <p:cNvSpPr/>
            <p:nvPr/>
          </p:nvSpPr>
          <p:spPr>
            <a:xfrm>
              <a:off x="3928908" y="3453824"/>
              <a:ext cx="9594" cy="11099"/>
            </a:xfrm>
            <a:custGeom>
              <a:avLst/>
              <a:gdLst>
                <a:gd name="connsiteX0" fmla="*/ 8856 w 9594"/>
                <a:gd name="connsiteY0" fmla="*/ 30 h 11099"/>
                <a:gd name="connsiteX1" fmla="*/ 8856 w 9594"/>
                <a:gd name="connsiteY1" fmla="*/ 30 h 11099"/>
                <a:gd name="connsiteX2" fmla="*/ 0 w 9594"/>
                <a:gd name="connsiteY2" fmla="*/ 4458 h 11099"/>
                <a:gd name="connsiteX3" fmla="*/ 9594 w 9594"/>
                <a:gd name="connsiteY3" fmla="*/ 11100 h 11099"/>
                <a:gd name="connsiteX4" fmla="*/ 738 w 9594"/>
                <a:gd name="connsiteY4" fmla="*/ 5196 h 11099"/>
                <a:gd name="connsiteX5" fmla="*/ 8856 w 9594"/>
                <a:gd name="connsiteY5" fmla="*/ 30 h 11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11099">
                  <a:moveTo>
                    <a:pt x="8856" y="30"/>
                  </a:moveTo>
                  <a:lnTo>
                    <a:pt x="8856" y="30"/>
                  </a:lnTo>
                  <a:cubicBezTo>
                    <a:pt x="8856" y="30"/>
                    <a:pt x="0" y="30"/>
                    <a:pt x="0" y="4458"/>
                  </a:cubicBezTo>
                  <a:cubicBezTo>
                    <a:pt x="0" y="8886"/>
                    <a:pt x="0" y="9624"/>
                    <a:pt x="9594" y="11100"/>
                  </a:cubicBezTo>
                  <a:cubicBezTo>
                    <a:pt x="3690" y="11100"/>
                    <a:pt x="0" y="11100"/>
                    <a:pt x="738" y="5196"/>
                  </a:cubicBezTo>
                  <a:cubicBezTo>
                    <a:pt x="1476" y="-708"/>
                    <a:pt x="5904" y="30"/>
                    <a:pt x="8856" y="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56B1BCEF-1CE6-4EFB-92B1-2383500E1E67}"/>
                </a:ext>
              </a:extLst>
            </p:cNvPr>
            <p:cNvSpPr/>
            <p:nvPr/>
          </p:nvSpPr>
          <p:spPr>
            <a:xfrm>
              <a:off x="3942700" y="3470089"/>
              <a:ext cx="12776" cy="6138"/>
            </a:xfrm>
            <a:custGeom>
              <a:avLst/>
              <a:gdLst>
                <a:gd name="connsiteX0" fmla="*/ 1707 w 12776"/>
                <a:gd name="connsiteY0" fmla="*/ 0 h 6138"/>
                <a:gd name="connsiteX1" fmla="*/ 12777 w 12776"/>
                <a:gd name="connsiteY1" fmla="*/ 0 h 6138"/>
                <a:gd name="connsiteX2" fmla="*/ 12777 w 12776"/>
                <a:gd name="connsiteY2" fmla="*/ 0 h 6138"/>
                <a:gd name="connsiteX3" fmla="*/ 231 w 12776"/>
                <a:gd name="connsiteY3" fmla="*/ 0 h 6138"/>
                <a:gd name="connsiteX4" fmla="*/ 6873 w 12776"/>
                <a:gd name="connsiteY4" fmla="*/ 5904 h 6138"/>
                <a:gd name="connsiteX5" fmla="*/ 1707 w 12776"/>
                <a:gd name="connsiteY5" fmla="*/ 0 h 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76" h="6138">
                  <a:moveTo>
                    <a:pt x="1707" y="0"/>
                  </a:moveTo>
                  <a:cubicBezTo>
                    <a:pt x="1707" y="0"/>
                    <a:pt x="5397" y="0"/>
                    <a:pt x="12777" y="0"/>
                  </a:cubicBezTo>
                  <a:lnTo>
                    <a:pt x="12777" y="0"/>
                  </a:lnTo>
                  <a:cubicBezTo>
                    <a:pt x="5397" y="0"/>
                    <a:pt x="969" y="0"/>
                    <a:pt x="231" y="0"/>
                  </a:cubicBezTo>
                  <a:cubicBezTo>
                    <a:pt x="-507" y="0"/>
                    <a:pt x="231" y="4428"/>
                    <a:pt x="6873" y="5904"/>
                  </a:cubicBezTo>
                  <a:cubicBezTo>
                    <a:pt x="13514" y="7380"/>
                    <a:pt x="969" y="1476"/>
                    <a:pt x="1707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80CD5F76-71CF-40F2-9CBD-E1C31D3E7283}"/>
                </a:ext>
              </a:extLst>
            </p:cNvPr>
            <p:cNvSpPr/>
            <p:nvPr/>
          </p:nvSpPr>
          <p:spPr>
            <a:xfrm>
              <a:off x="3955477" y="3453017"/>
              <a:ext cx="11807" cy="7478"/>
            </a:xfrm>
            <a:custGeom>
              <a:avLst/>
              <a:gdLst>
                <a:gd name="connsiteX0" fmla="*/ 4428 w 11807"/>
                <a:gd name="connsiteY0" fmla="*/ 7479 h 7478"/>
                <a:gd name="connsiteX1" fmla="*/ 738 w 11807"/>
                <a:gd name="connsiteY1" fmla="*/ 3051 h 7478"/>
                <a:gd name="connsiteX2" fmla="*/ 11808 w 11807"/>
                <a:gd name="connsiteY2" fmla="*/ 3051 h 7478"/>
                <a:gd name="connsiteX3" fmla="*/ 11808 w 11807"/>
                <a:gd name="connsiteY3" fmla="*/ 3051 h 7478"/>
                <a:gd name="connsiteX4" fmla="*/ 0 w 11807"/>
                <a:gd name="connsiteY4" fmla="*/ 3051 h 7478"/>
                <a:gd name="connsiteX5" fmla="*/ 4428 w 11807"/>
                <a:gd name="connsiteY5" fmla="*/ 7479 h 7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7478">
                  <a:moveTo>
                    <a:pt x="4428" y="7479"/>
                  </a:moveTo>
                  <a:cubicBezTo>
                    <a:pt x="4428" y="7479"/>
                    <a:pt x="0" y="7479"/>
                    <a:pt x="738" y="3051"/>
                  </a:cubicBezTo>
                  <a:cubicBezTo>
                    <a:pt x="1476" y="-1377"/>
                    <a:pt x="5166" y="-639"/>
                    <a:pt x="11808" y="3051"/>
                  </a:cubicBezTo>
                  <a:lnTo>
                    <a:pt x="11808" y="3051"/>
                  </a:lnTo>
                  <a:cubicBezTo>
                    <a:pt x="4428" y="3051"/>
                    <a:pt x="0" y="3051"/>
                    <a:pt x="0" y="3051"/>
                  </a:cubicBezTo>
                  <a:cubicBezTo>
                    <a:pt x="0" y="3051"/>
                    <a:pt x="0" y="7479"/>
                    <a:pt x="4428" y="747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2D138534-F2E9-419A-854D-CE02447D8AC3}"/>
                </a:ext>
              </a:extLst>
            </p:cNvPr>
            <p:cNvSpPr/>
            <p:nvPr/>
          </p:nvSpPr>
          <p:spPr>
            <a:xfrm>
              <a:off x="3944676" y="3492357"/>
              <a:ext cx="13014" cy="10942"/>
            </a:xfrm>
            <a:custGeom>
              <a:avLst/>
              <a:gdLst>
                <a:gd name="connsiteX0" fmla="*/ 1207 w 13014"/>
                <a:gd name="connsiteY0" fmla="*/ 4301 h 10942"/>
                <a:gd name="connsiteX1" fmla="*/ 1207 w 13014"/>
                <a:gd name="connsiteY1" fmla="*/ 10943 h 10942"/>
                <a:gd name="connsiteX2" fmla="*/ 1207 w 13014"/>
                <a:gd name="connsiteY2" fmla="*/ 5039 h 10942"/>
                <a:gd name="connsiteX3" fmla="*/ 13015 w 13014"/>
                <a:gd name="connsiteY3" fmla="*/ 611 h 10942"/>
                <a:gd name="connsiteX4" fmla="*/ 13015 w 13014"/>
                <a:gd name="connsiteY4" fmla="*/ 611 h 10942"/>
                <a:gd name="connsiteX5" fmla="*/ 1207 w 13014"/>
                <a:gd name="connsiteY5" fmla="*/ 4301 h 1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4" h="10942">
                  <a:moveTo>
                    <a:pt x="1207" y="4301"/>
                  </a:moveTo>
                  <a:cubicBezTo>
                    <a:pt x="-402" y="6221"/>
                    <a:pt x="-402" y="9023"/>
                    <a:pt x="1207" y="10943"/>
                  </a:cubicBezTo>
                  <a:cubicBezTo>
                    <a:pt x="-299" y="9262"/>
                    <a:pt x="-299" y="6720"/>
                    <a:pt x="1207" y="5039"/>
                  </a:cubicBezTo>
                  <a:cubicBezTo>
                    <a:pt x="3487" y="820"/>
                    <a:pt x="8528" y="-1070"/>
                    <a:pt x="13015" y="611"/>
                  </a:cubicBezTo>
                  <a:lnTo>
                    <a:pt x="13015" y="611"/>
                  </a:lnTo>
                  <a:cubicBezTo>
                    <a:pt x="8697" y="-678"/>
                    <a:pt x="4026" y="781"/>
                    <a:pt x="1207" y="430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CCCD8D9B-2554-46D0-BC60-8F378E977247}"/>
                </a:ext>
              </a:extLst>
            </p:cNvPr>
            <p:cNvSpPr/>
            <p:nvPr/>
          </p:nvSpPr>
          <p:spPr>
            <a:xfrm>
              <a:off x="3956214" y="3481160"/>
              <a:ext cx="14022" cy="73800"/>
            </a:xfrm>
            <a:custGeom>
              <a:avLst/>
              <a:gdLst>
                <a:gd name="connsiteX0" fmla="*/ 0 w 14022"/>
                <a:gd name="connsiteY0" fmla="*/ 0 h 73800"/>
                <a:gd name="connsiteX1" fmla="*/ 0 w 14022"/>
                <a:gd name="connsiteY1" fmla="*/ 0 h 73800"/>
                <a:gd name="connsiteX2" fmla="*/ 0 w 14022"/>
                <a:gd name="connsiteY2" fmla="*/ 0 h 73800"/>
                <a:gd name="connsiteX3" fmla="*/ 14022 w 14022"/>
                <a:gd name="connsiteY3" fmla="*/ 0 h 73800"/>
                <a:gd name="connsiteX4" fmla="*/ 14022 w 14022"/>
                <a:gd name="connsiteY4" fmla="*/ 0 h 73800"/>
                <a:gd name="connsiteX5" fmla="*/ 0 w 14022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2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6642" y="0"/>
                    <a:pt x="14022" y="0"/>
                  </a:cubicBezTo>
                  <a:lnTo>
                    <a:pt x="14022" y="0"/>
                  </a:lnTo>
                  <a:cubicBezTo>
                    <a:pt x="8118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43D6BAA9-5DBB-4DF4-BEEF-1B31D6B0DF0B}"/>
                </a:ext>
              </a:extLst>
            </p:cNvPr>
            <p:cNvSpPr/>
            <p:nvPr/>
          </p:nvSpPr>
          <p:spPr>
            <a:xfrm>
              <a:off x="3939979" y="35291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61" name="Group 2660">
            <a:extLst>
              <a:ext uri="{FF2B5EF4-FFF2-40B4-BE49-F238E27FC236}">
                <a16:creationId xmlns:a16="http://schemas.microsoft.com/office/drawing/2014/main" id="{A87D311E-4628-4EDE-A0FA-57D7241E36E9}"/>
              </a:ext>
            </a:extLst>
          </p:cNvPr>
          <p:cNvGrpSpPr/>
          <p:nvPr/>
        </p:nvGrpSpPr>
        <p:grpSpPr>
          <a:xfrm>
            <a:off x="5129077" y="3259760"/>
            <a:ext cx="1568988" cy="915119"/>
            <a:chOff x="5129077" y="3259760"/>
            <a:chExt cx="1568988" cy="915119"/>
          </a:xfrm>
        </p:grpSpPr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256EEC22-711F-4CD2-AFB2-46422C6028A3}"/>
                </a:ext>
              </a:extLst>
            </p:cNvPr>
            <p:cNvSpPr/>
            <p:nvPr/>
          </p:nvSpPr>
          <p:spPr>
            <a:xfrm>
              <a:off x="5129077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D52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0641E00D-148E-4D78-9E43-EF38D15B6BED}"/>
                </a:ext>
              </a:extLst>
            </p:cNvPr>
            <p:cNvSpPr/>
            <p:nvPr/>
          </p:nvSpPr>
          <p:spPr>
            <a:xfrm>
              <a:off x="5129077" y="3564554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4E99A0D1-F939-425E-9B7B-9F655145B25A}"/>
                </a:ext>
              </a:extLst>
            </p:cNvPr>
            <p:cNvSpPr/>
            <p:nvPr/>
          </p:nvSpPr>
          <p:spPr>
            <a:xfrm>
              <a:off x="5129077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79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62" name="Group 2661">
            <a:extLst>
              <a:ext uri="{FF2B5EF4-FFF2-40B4-BE49-F238E27FC236}">
                <a16:creationId xmlns:a16="http://schemas.microsoft.com/office/drawing/2014/main" id="{48B3D113-6AFD-4861-80F1-F7516AC1AAE8}"/>
              </a:ext>
            </a:extLst>
          </p:cNvPr>
          <p:cNvGrpSpPr/>
          <p:nvPr/>
        </p:nvGrpSpPr>
        <p:grpSpPr>
          <a:xfrm>
            <a:off x="7293810" y="3259760"/>
            <a:ext cx="1568987" cy="915120"/>
            <a:chOff x="7293810" y="3259760"/>
            <a:chExt cx="1568987" cy="915120"/>
          </a:xfrm>
        </p:grpSpPr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7D8A1C2F-7E6D-44D9-AEEF-4EE10330C4F6}"/>
                </a:ext>
              </a:extLst>
            </p:cNvPr>
            <p:cNvSpPr/>
            <p:nvPr/>
          </p:nvSpPr>
          <p:spPr>
            <a:xfrm>
              <a:off x="7293810" y="3259760"/>
              <a:ext cx="1269360" cy="915119"/>
            </a:xfrm>
            <a:custGeom>
              <a:avLst/>
              <a:gdLst>
                <a:gd name="connsiteX0" fmla="*/ 221400 w 1269360"/>
                <a:gd name="connsiteY0" fmla="*/ 0 h 915119"/>
                <a:gd name="connsiteX1" fmla="*/ 240588 w 1269360"/>
                <a:gd name="connsiteY1" fmla="*/ 59778 h 915119"/>
                <a:gd name="connsiteX2" fmla="*/ 189666 w 1269360"/>
                <a:gd name="connsiteY2" fmla="*/ 22878 h 915119"/>
                <a:gd name="connsiteX3" fmla="*/ 138744 w 1269360"/>
                <a:gd name="connsiteY3" fmla="*/ 59778 h 915119"/>
                <a:gd name="connsiteX4" fmla="*/ 157932 w 1269360"/>
                <a:gd name="connsiteY4" fmla="*/ 0 h 915119"/>
                <a:gd name="connsiteX5" fmla="*/ 0 w 1269360"/>
                <a:gd name="connsiteY5" fmla="*/ 0 h 915119"/>
                <a:gd name="connsiteX6" fmla="*/ 0 w 1269360"/>
                <a:gd name="connsiteY6" fmla="*/ 915120 h 915119"/>
                <a:gd name="connsiteX7" fmla="*/ 1073052 w 1269360"/>
                <a:gd name="connsiteY7" fmla="*/ 915120 h 915119"/>
                <a:gd name="connsiteX8" fmla="*/ 1022130 w 1269360"/>
                <a:gd name="connsiteY8" fmla="*/ 878220 h 915119"/>
                <a:gd name="connsiteX9" fmla="*/ 1085598 w 1269360"/>
                <a:gd name="connsiteY9" fmla="*/ 878220 h 915119"/>
                <a:gd name="connsiteX10" fmla="*/ 1104786 w 1269360"/>
                <a:gd name="connsiteY10" fmla="*/ 817704 h 915119"/>
                <a:gd name="connsiteX11" fmla="*/ 1123974 w 1269360"/>
                <a:gd name="connsiteY11" fmla="*/ 878220 h 915119"/>
                <a:gd name="connsiteX12" fmla="*/ 1187442 w 1269360"/>
                <a:gd name="connsiteY12" fmla="*/ 878220 h 915119"/>
                <a:gd name="connsiteX13" fmla="*/ 1136520 w 1269360"/>
                <a:gd name="connsiteY13" fmla="*/ 915120 h 915119"/>
                <a:gd name="connsiteX14" fmla="*/ 1269360 w 1269360"/>
                <a:gd name="connsiteY14" fmla="*/ 915120 h 915119"/>
                <a:gd name="connsiteX15" fmla="*/ 354240 w 1269360"/>
                <a:gd name="connsiteY15" fmla="*/ 0 h 915119"/>
                <a:gd name="connsiteX16" fmla="*/ 990396 w 1269360"/>
                <a:gd name="connsiteY16" fmla="*/ 704052 h 915119"/>
                <a:gd name="connsiteX17" fmla="*/ 1009584 w 1269360"/>
                <a:gd name="connsiteY17" fmla="*/ 763830 h 915119"/>
                <a:gd name="connsiteX18" fmla="*/ 1073052 w 1269360"/>
                <a:gd name="connsiteY18" fmla="*/ 763830 h 915119"/>
                <a:gd name="connsiteX19" fmla="*/ 1022130 w 1269360"/>
                <a:gd name="connsiteY19" fmla="*/ 800730 h 915119"/>
                <a:gd name="connsiteX20" fmla="*/ 1041318 w 1269360"/>
                <a:gd name="connsiteY20" fmla="*/ 860508 h 915119"/>
                <a:gd name="connsiteX21" fmla="*/ 990396 w 1269360"/>
                <a:gd name="connsiteY21" fmla="*/ 823608 h 915119"/>
                <a:gd name="connsiteX22" fmla="*/ 939474 w 1269360"/>
                <a:gd name="connsiteY22" fmla="*/ 860508 h 915119"/>
                <a:gd name="connsiteX23" fmla="*/ 958662 w 1269360"/>
                <a:gd name="connsiteY23" fmla="*/ 800730 h 915119"/>
                <a:gd name="connsiteX24" fmla="*/ 907740 w 1269360"/>
                <a:gd name="connsiteY24" fmla="*/ 763830 h 915119"/>
                <a:gd name="connsiteX25" fmla="*/ 971208 w 1269360"/>
                <a:gd name="connsiteY25" fmla="*/ 763830 h 915119"/>
                <a:gd name="connsiteX26" fmla="*/ 876006 w 1269360"/>
                <a:gd name="connsiteY26" fmla="*/ 590400 h 915119"/>
                <a:gd name="connsiteX27" fmla="*/ 895194 w 1269360"/>
                <a:gd name="connsiteY27" fmla="*/ 650916 h 915119"/>
                <a:gd name="connsiteX28" fmla="*/ 959400 w 1269360"/>
                <a:gd name="connsiteY28" fmla="*/ 650916 h 915119"/>
                <a:gd name="connsiteX29" fmla="*/ 908478 w 1269360"/>
                <a:gd name="connsiteY29" fmla="*/ 687816 h 915119"/>
                <a:gd name="connsiteX30" fmla="*/ 927666 w 1269360"/>
                <a:gd name="connsiteY30" fmla="*/ 747594 h 915119"/>
                <a:gd name="connsiteX31" fmla="*/ 876744 w 1269360"/>
                <a:gd name="connsiteY31" fmla="*/ 710694 h 915119"/>
                <a:gd name="connsiteX32" fmla="*/ 825822 w 1269360"/>
                <a:gd name="connsiteY32" fmla="*/ 747594 h 915119"/>
                <a:gd name="connsiteX33" fmla="*/ 845010 w 1269360"/>
                <a:gd name="connsiteY33" fmla="*/ 687816 h 915119"/>
                <a:gd name="connsiteX34" fmla="*/ 794088 w 1269360"/>
                <a:gd name="connsiteY34" fmla="*/ 650916 h 915119"/>
                <a:gd name="connsiteX35" fmla="*/ 856818 w 1269360"/>
                <a:gd name="connsiteY35" fmla="*/ 650916 h 915119"/>
                <a:gd name="connsiteX36" fmla="*/ 761616 w 1269360"/>
                <a:gd name="connsiteY36" fmla="*/ 475272 h 915119"/>
                <a:gd name="connsiteX37" fmla="*/ 780804 w 1269360"/>
                <a:gd name="connsiteY37" fmla="*/ 535050 h 915119"/>
                <a:gd name="connsiteX38" fmla="*/ 844272 w 1269360"/>
                <a:gd name="connsiteY38" fmla="*/ 535050 h 915119"/>
                <a:gd name="connsiteX39" fmla="*/ 793350 w 1269360"/>
                <a:gd name="connsiteY39" fmla="*/ 571950 h 915119"/>
                <a:gd name="connsiteX40" fmla="*/ 812538 w 1269360"/>
                <a:gd name="connsiteY40" fmla="*/ 632466 h 915119"/>
                <a:gd name="connsiteX41" fmla="*/ 761616 w 1269360"/>
                <a:gd name="connsiteY41" fmla="*/ 594828 h 915119"/>
                <a:gd name="connsiteX42" fmla="*/ 710694 w 1269360"/>
                <a:gd name="connsiteY42" fmla="*/ 632466 h 915119"/>
                <a:gd name="connsiteX43" fmla="*/ 729882 w 1269360"/>
                <a:gd name="connsiteY43" fmla="*/ 571950 h 915119"/>
                <a:gd name="connsiteX44" fmla="*/ 678960 w 1269360"/>
                <a:gd name="connsiteY44" fmla="*/ 535050 h 915119"/>
                <a:gd name="connsiteX45" fmla="*/ 742428 w 1269360"/>
                <a:gd name="connsiteY45" fmla="*/ 535050 h 915119"/>
                <a:gd name="connsiteX46" fmla="*/ 647226 w 1269360"/>
                <a:gd name="connsiteY46" fmla="*/ 360144 h 915119"/>
                <a:gd name="connsiteX47" fmla="*/ 664200 w 1269360"/>
                <a:gd name="connsiteY47" fmla="*/ 420660 h 915119"/>
                <a:gd name="connsiteX48" fmla="*/ 727668 w 1269360"/>
                <a:gd name="connsiteY48" fmla="*/ 420660 h 915119"/>
                <a:gd name="connsiteX49" fmla="*/ 676746 w 1269360"/>
                <a:gd name="connsiteY49" fmla="*/ 457560 h 915119"/>
                <a:gd name="connsiteX50" fmla="*/ 698148 w 1269360"/>
                <a:gd name="connsiteY50" fmla="*/ 516600 h 915119"/>
                <a:gd name="connsiteX51" fmla="*/ 647226 w 1269360"/>
                <a:gd name="connsiteY51" fmla="*/ 479700 h 915119"/>
                <a:gd name="connsiteX52" fmla="*/ 596304 w 1269360"/>
                <a:gd name="connsiteY52" fmla="*/ 516600 h 915119"/>
                <a:gd name="connsiteX53" fmla="*/ 615492 w 1269360"/>
                <a:gd name="connsiteY53" fmla="*/ 456822 h 915119"/>
                <a:gd name="connsiteX54" fmla="*/ 564570 w 1269360"/>
                <a:gd name="connsiteY54" fmla="*/ 419922 h 915119"/>
                <a:gd name="connsiteX55" fmla="*/ 627300 w 1269360"/>
                <a:gd name="connsiteY55" fmla="*/ 419922 h 915119"/>
                <a:gd name="connsiteX56" fmla="*/ 532836 w 1269360"/>
                <a:gd name="connsiteY56" fmla="*/ 245754 h 915119"/>
                <a:gd name="connsiteX57" fmla="*/ 552024 w 1269360"/>
                <a:gd name="connsiteY57" fmla="*/ 306270 h 915119"/>
                <a:gd name="connsiteX58" fmla="*/ 615492 w 1269360"/>
                <a:gd name="connsiteY58" fmla="*/ 306270 h 915119"/>
                <a:gd name="connsiteX59" fmla="*/ 564570 w 1269360"/>
                <a:gd name="connsiteY59" fmla="*/ 343170 h 915119"/>
                <a:gd name="connsiteX60" fmla="*/ 583758 w 1269360"/>
                <a:gd name="connsiteY60" fmla="*/ 403686 h 915119"/>
                <a:gd name="connsiteX61" fmla="*/ 532836 w 1269360"/>
                <a:gd name="connsiteY61" fmla="*/ 369000 h 915119"/>
                <a:gd name="connsiteX62" fmla="*/ 481914 w 1269360"/>
                <a:gd name="connsiteY62" fmla="*/ 406638 h 915119"/>
                <a:gd name="connsiteX63" fmla="*/ 501102 w 1269360"/>
                <a:gd name="connsiteY63" fmla="*/ 346122 h 915119"/>
                <a:gd name="connsiteX64" fmla="*/ 450180 w 1269360"/>
                <a:gd name="connsiteY64" fmla="*/ 309222 h 915119"/>
                <a:gd name="connsiteX65" fmla="*/ 516600 w 1269360"/>
                <a:gd name="connsiteY65" fmla="*/ 309222 h 915119"/>
                <a:gd name="connsiteX66" fmla="*/ 418446 w 1269360"/>
                <a:gd name="connsiteY66" fmla="*/ 131364 h 915119"/>
                <a:gd name="connsiteX67" fmla="*/ 437634 w 1269360"/>
                <a:gd name="connsiteY67" fmla="*/ 191880 h 915119"/>
                <a:gd name="connsiteX68" fmla="*/ 501102 w 1269360"/>
                <a:gd name="connsiteY68" fmla="*/ 191880 h 915119"/>
                <a:gd name="connsiteX69" fmla="*/ 450180 w 1269360"/>
                <a:gd name="connsiteY69" fmla="*/ 228780 h 915119"/>
                <a:gd name="connsiteX70" fmla="*/ 469368 w 1269360"/>
                <a:gd name="connsiteY70" fmla="*/ 289296 h 915119"/>
                <a:gd name="connsiteX71" fmla="*/ 418446 w 1269360"/>
                <a:gd name="connsiteY71" fmla="*/ 251658 h 915119"/>
                <a:gd name="connsiteX72" fmla="*/ 369000 w 1269360"/>
                <a:gd name="connsiteY72" fmla="*/ 289296 h 915119"/>
                <a:gd name="connsiteX73" fmla="*/ 388188 w 1269360"/>
                <a:gd name="connsiteY73" fmla="*/ 228780 h 915119"/>
                <a:gd name="connsiteX74" fmla="*/ 337266 w 1269360"/>
                <a:gd name="connsiteY74" fmla="*/ 191880 h 915119"/>
                <a:gd name="connsiteX75" fmla="*/ 400734 w 1269360"/>
                <a:gd name="connsiteY75" fmla="*/ 191880 h 915119"/>
                <a:gd name="connsiteX76" fmla="*/ 354978 w 1269360"/>
                <a:gd name="connsiteY76" fmla="*/ 174168 h 915119"/>
                <a:gd name="connsiteX77" fmla="*/ 304056 w 1269360"/>
                <a:gd name="connsiteY77" fmla="*/ 137268 h 915119"/>
                <a:gd name="connsiteX78" fmla="*/ 253134 w 1269360"/>
                <a:gd name="connsiteY78" fmla="*/ 174168 h 915119"/>
                <a:gd name="connsiteX79" fmla="*/ 272322 w 1269360"/>
                <a:gd name="connsiteY79" fmla="*/ 114390 h 915119"/>
                <a:gd name="connsiteX80" fmla="*/ 221400 w 1269360"/>
                <a:gd name="connsiteY80" fmla="*/ 77490 h 915119"/>
                <a:gd name="connsiteX81" fmla="*/ 284130 w 1269360"/>
                <a:gd name="connsiteY81" fmla="*/ 77490 h 915119"/>
                <a:gd name="connsiteX82" fmla="*/ 304056 w 1269360"/>
                <a:gd name="connsiteY82" fmla="*/ 16974 h 915119"/>
                <a:gd name="connsiteX83" fmla="*/ 323244 w 1269360"/>
                <a:gd name="connsiteY83" fmla="*/ 77490 h 915119"/>
                <a:gd name="connsiteX84" fmla="*/ 386712 w 1269360"/>
                <a:gd name="connsiteY84" fmla="*/ 77490 h 915119"/>
                <a:gd name="connsiteX85" fmla="*/ 335790 w 1269360"/>
                <a:gd name="connsiteY85" fmla="*/ 11439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269360" h="915119">
                  <a:moveTo>
                    <a:pt x="221400" y="0"/>
                  </a:moveTo>
                  <a:lnTo>
                    <a:pt x="240588" y="59778"/>
                  </a:lnTo>
                  <a:lnTo>
                    <a:pt x="189666" y="22878"/>
                  </a:lnTo>
                  <a:lnTo>
                    <a:pt x="138744" y="59778"/>
                  </a:lnTo>
                  <a:lnTo>
                    <a:pt x="157932" y="0"/>
                  </a:lnTo>
                  <a:lnTo>
                    <a:pt x="0" y="0"/>
                  </a:lnTo>
                  <a:lnTo>
                    <a:pt x="0" y="915120"/>
                  </a:lnTo>
                  <a:lnTo>
                    <a:pt x="1073052" y="915120"/>
                  </a:lnTo>
                  <a:lnTo>
                    <a:pt x="1022130" y="878220"/>
                  </a:lnTo>
                  <a:lnTo>
                    <a:pt x="1085598" y="878220"/>
                  </a:lnTo>
                  <a:lnTo>
                    <a:pt x="1104786" y="817704"/>
                  </a:lnTo>
                  <a:lnTo>
                    <a:pt x="1123974" y="878220"/>
                  </a:lnTo>
                  <a:lnTo>
                    <a:pt x="1187442" y="878220"/>
                  </a:lnTo>
                  <a:lnTo>
                    <a:pt x="1136520" y="915120"/>
                  </a:lnTo>
                  <a:lnTo>
                    <a:pt x="1269360" y="915120"/>
                  </a:lnTo>
                  <a:lnTo>
                    <a:pt x="354240" y="0"/>
                  </a:lnTo>
                  <a:close/>
                  <a:moveTo>
                    <a:pt x="990396" y="704052"/>
                  </a:moveTo>
                  <a:lnTo>
                    <a:pt x="1009584" y="763830"/>
                  </a:lnTo>
                  <a:lnTo>
                    <a:pt x="1073052" y="763830"/>
                  </a:lnTo>
                  <a:lnTo>
                    <a:pt x="1022130" y="800730"/>
                  </a:lnTo>
                  <a:lnTo>
                    <a:pt x="1041318" y="860508"/>
                  </a:lnTo>
                  <a:lnTo>
                    <a:pt x="990396" y="823608"/>
                  </a:lnTo>
                  <a:lnTo>
                    <a:pt x="939474" y="860508"/>
                  </a:lnTo>
                  <a:lnTo>
                    <a:pt x="958662" y="800730"/>
                  </a:lnTo>
                  <a:lnTo>
                    <a:pt x="907740" y="763830"/>
                  </a:lnTo>
                  <a:lnTo>
                    <a:pt x="971208" y="763830"/>
                  </a:lnTo>
                  <a:close/>
                  <a:moveTo>
                    <a:pt x="876006" y="590400"/>
                  </a:moveTo>
                  <a:lnTo>
                    <a:pt x="895194" y="650916"/>
                  </a:lnTo>
                  <a:lnTo>
                    <a:pt x="959400" y="650916"/>
                  </a:lnTo>
                  <a:lnTo>
                    <a:pt x="908478" y="687816"/>
                  </a:lnTo>
                  <a:lnTo>
                    <a:pt x="927666" y="747594"/>
                  </a:lnTo>
                  <a:lnTo>
                    <a:pt x="876744" y="710694"/>
                  </a:lnTo>
                  <a:lnTo>
                    <a:pt x="825822" y="747594"/>
                  </a:lnTo>
                  <a:lnTo>
                    <a:pt x="845010" y="687816"/>
                  </a:lnTo>
                  <a:lnTo>
                    <a:pt x="794088" y="650916"/>
                  </a:lnTo>
                  <a:lnTo>
                    <a:pt x="856818" y="650916"/>
                  </a:lnTo>
                  <a:close/>
                  <a:moveTo>
                    <a:pt x="761616" y="475272"/>
                  </a:moveTo>
                  <a:lnTo>
                    <a:pt x="780804" y="535050"/>
                  </a:lnTo>
                  <a:lnTo>
                    <a:pt x="844272" y="535050"/>
                  </a:lnTo>
                  <a:lnTo>
                    <a:pt x="793350" y="571950"/>
                  </a:lnTo>
                  <a:lnTo>
                    <a:pt x="812538" y="632466"/>
                  </a:lnTo>
                  <a:lnTo>
                    <a:pt x="761616" y="594828"/>
                  </a:lnTo>
                  <a:lnTo>
                    <a:pt x="710694" y="632466"/>
                  </a:lnTo>
                  <a:lnTo>
                    <a:pt x="729882" y="571950"/>
                  </a:lnTo>
                  <a:lnTo>
                    <a:pt x="678960" y="535050"/>
                  </a:lnTo>
                  <a:lnTo>
                    <a:pt x="742428" y="535050"/>
                  </a:lnTo>
                  <a:close/>
                  <a:moveTo>
                    <a:pt x="647226" y="360144"/>
                  </a:moveTo>
                  <a:lnTo>
                    <a:pt x="664200" y="420660"/>
                  </a:lnTo>
                  <a:lnTo>
                    <a:pt x="727668" y="420660"/>
                  </a:lnTo>
                  <a:lnTo>
                    <a:pt x="676746" y="457560"/>
                  </a:lnTo>
                  <a:lnTo>
                    <a:pt x="698148" y="516600"/>
                  </a:lnTo>
                  <a:lnTo>
                    <a:pt x="647226" y="479700"/>
                  </a:lnTo>
                  <a:lnTo>
                    <a:pt x="596304" y="516600"/>
                  </a:lnTo>
                  <a:lnTo>
                    <a:pt x="615492" y="456822"/>
                  </a:lnTo>
                  <a:lnTo>
                    <a:pt x="564570" y="419922"/>
                  </a:lnTo>
                  <a:lnTo>
                    <a:pt x="627300" y="419922"/>
                  </a:lnTo>
                  <a:close/>
                  <a:moveTo>
                    <a:pt x="532836" y="245754"/>
                  </a:moveTo>
                  <a:lnTo>
                    <a:pt x="552024" y="306270"/>
                  </a:lnTo>
                  <a:lnTo>
                    <a:pt x="615492" y="306270"/>
                  </a:lnTo>
                  <a:lnTo>
                    <a:pt x="564570" y="343170"/>
                  </a:lnTo>
                  <a:lnTo>
                    <a:pt x="583758" y="403686"/>
                  </a:lnTo>
                  <a:lnTo>
                    <a:pt x="532836" y="369000"/>
                  </a:lnTo>
                  <a:lnTo>
                    <a:pt x="481914" y="406638"/>
                  </a:lnTo>
                  <a:lnTo>
                    <a:pt x="501102" y="346122"/>
                  </a:lnTo>
                  <a:lnTo>
                    <a:pt x="450180" y="309222"/>
                  </a:lnTo>
                  <a:lnTo>
                    <a:pt x="516600" y="309222"/>
                  </a:lnTo>
                  <a:close/>
                  <a:moveTo>
                    <a:pt x="418446" y="131364"/>
                  </a:moveTo>
                  <a:lnTo>
                    <a:pt x="437634" y="191880"/>
                  </a:lnTo>
                  <a:lnTo>
                    <a:pt x="501102" y="191880"/>
                  </a:lnTo>
                  <a:lnTo>
                    <a:pt x="450180" y="228780"/>
                  </a:lnTo>
                  <a:lnTo>
                    <a:pt x="469368" y="289296"/>
                  </a:lnTo>
                  <a:lnTo>
                    <a:pt x="418446" y="251658"/>
                  </a:lnTo>
                  <a:lnTo>
                    <a:pt x="369000" y="289296"/>
                  </a:lnTo>
                  <a:lnTo>
                    <a:pt x="388188" y="228780"/>
                  </a:lnTo>
                  <a:lnTo>
                    <a:pt x="337266" y="191880"/>
                  </a:lnTo>
                  <a:lnTo>
                    <a:pt x="400734" y="191880"/>
                  </a:lnTo>
                  <a:close/>
                  <a:moveTo>
                    <a:pt x="354978" y="174168"/>
                  </a:moveTo>
                  <a:lnTo>
                    <a:pt x="304056" y="137268"/>
                  </a:lnTo>
                  <a:lnTo>
                    <a:pt x="253134" y="174168"/>
                  </a:lnTo>
                  <a:lnTo>
                    <a:pt x="272322" y="114390"/>
                  </a:lnTo>
                  <a:lnTo>
                    <a:pt x="221400" y="77490"/>
                  </a:lnTo>
                  <a:lnTo>
                    <a:pt x="284130" y="77490"/>
                  </a:lnTo>
                  <a:lnTo>
                    <a:pt x="304056" y="16974"/>
                  </a:lnTo>
                  <a:lnTo>
                    <a:pt x="323244" y="77490"/>
                  </a:lnTo>
                  <a:lnTo>
                    <a:pt x="386712" y="77490"/>
                  </a:lnTo>
                  <a:lnTo>
                    <a:pt x="335790" y="114390"/>
                  </a:lnTo>
                  <a:close/>
                </a:path>
              </a:pathLst>
            </a:custGeom>
            <a:solidFill>
              <a:srgbClr val="00239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E16B7AB0-9AF0-4C68-954C-1E8B99D79384}"/>
                </a:ext>
              </a:extLst>
            </p:cNvPr>
            <p:cNvSpPr/>
            <p:nvPr/>
          </p:nvSpPr>
          <p:spPr>
            <a:xfrm>
              <a:off x="8563170" y="3259760"/>
              <a:ext cx="299627" cy="915120"/>
            </a:xfrm>
            <a:custGeom>
              <a:avLst/>
              <a:gdLst>
                <a:gd name="connsiteX0" fmla="*/ 0 w 299627"/>
                <a:gd name="connsiteY0" fmla="*/ 0 h 915120"/>
                <a:gd name="connsiteX1" fmla="*/ 299628 w 299627"/>
                <a:gd name="connsiteY1" fmla="*/ 0 h 915120"/>
                <a:gd name="connsiteX2" fmla="*/ 299628 w 299627"/>
                <a:gd name="connsiteY2" fmla="*/ 915120 h 915120"/>
                <a:gd name="connsiteX3" fmla="*/ 0 w 299627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627" h="915120">
                  <a:moveTo>
                    <a:pt x="0" y="0"/>
                  </a:moveTo>
                  <a:lnTo>
                    <a:pt x="299628" y="0"/>
                  </a:lnTo>
                  <a:lnTo>
                    <a:pt x="29962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39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8FF84DCC-1560-4491-98AC-D99C203061CD}"/>
                </a:ext>
              </a:extLst>
            </p:cNvPr>
            <p:cNvSpPr/>
            <p:nvPr/>
          </p:nvSpPr>
          <p:spPr>
            <a:xfrm>
              <a:off x="7648050" y="3259760"/>
              <a:ext cx="915120" cy="915119"/>
            </a:xfrm>
            <a:custGeom>
              <a:avLst/>
              <a:gdLst>
                <a:gd name="connsiteX0" fmla="*/ 0 w 915120"/>
                <a:gd name="connsiteY0" fmla="*/ 0 h 915119"/>
                <a:gd name="connsiteX1" fmla="*/ 915120 w 915120"/>
                <a:gd name="connsiteY1" fmla="*/ 915120 h 915119"/>
                <a:gd name="connsiteX2" fmla="*/ 915120 w 915120"/>
                <a:gd name="connsiteY2" fmla="*/ 0 h 915119"/>
                <a:gd name="connsiteX3" fmla="*/ 0 w 915120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5120" h="915119">
                  <a:moveTo>
                    <a:pt x="0" y="0"/>
                  </a:moveTo>
                  <a:lnTo>
                    <a:pt x="915120" y="915120"/>
                  </a:lnTo>
                  <a:lnTo>
                    <a:pt x="915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CB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FC899736-4149-4517-9634-EB6DE40CBE1A}"/>
                </a:ext>
              </a:extLst>
            </p:cNvPr>
            <p:cNvSpPr/>
            <p:nvPr/>
          </p:nvSpPr>
          <p:spPr>
            <a:xfrm>
              <a:off x="7432553" y="3259760"/>
              <a:ext cx="101843" cy="59778"/>
            </a:xfrm>
            <a:custGeom>
              <a:avLst/>
              <a:gdLst>
                <a:gd name="connsiteX0" fmla="*/ 50922 w 101843"/>
                <a:gd name="connsiteY0" fmla="*/ 22878 h 59778"/>
                <a:gd name="connsiteX1" fmla="*/ 101844 w 101843"/>
                <a:gd name="connsiteY1" fmla="*/ 59778 h 59778"/>
                <a:gd name="connsiteX2" fmla="*/ 82656 w 101843"/>
                <a:gd name="connsiteY2" fmla="*/ 0 h 59778"/>
                <a:gd name="connsiteX3" fmla="*/ 50922 w 101843"/>
                <a:gd name="connsiteY3" fmla="*/ 0 h 59778"/>
                <a:gd name="connsiteX4" fmla="*/ 19188 w 101843"/>
                <a:gd name="connsiteY4" fmla="*/ 0 h 59778"/>
                <a:gd name="connsiteX5" fmla="*/ 0 w 101843"/>
                <a:gd name="connsiteY5" fmla="*/ 59778 h 59778"/>
                <a:gd name="connsiteX6" fmla="*/ 50922 w 101843"/>
                <a:gd name="connsiteY6" fmla="*/ 22878 h 59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843" h="59778">
                  <a:moveTo>
                    <a:pt x="50922" y="22878"/>
                  </a:moveTo>
                  <a:lnTo>
                    <a:pt x="101844" y="59778"/>
                  </a:lnTo>
                  <a:lnTo>
                    <a:pt x="82656" y="0"/>
                  </a:lnTo>
                  <a:lnTo>
                    <a:pt x="50922" y="0"/>
                  </a:lnTo>
                  <a:lnTo>
                    <a:pt x="19188" y="0"/>
                  </a:lnTo>
                  <a:lnTo>
                    <a:pt x="0" y="59778"/>
                  </a:lnTo>
                  <a:lnTo>
                    <a:pt x="50922" y="2287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D99DFEFC-51B3-41E7-90B7-A6616C0F4730}"/>
                </a:ext>
              </a:extLst>
            </p:cNvPr>
            <p:cNvSpPr/>
            <p:nvPr/>
          </p:nvSpPr>
          <p:spPr>
            <a:xfrm>
              <a:off x="8315940" y="4077463"/>
              <a:ext cx="165311" cy="97415"/>
            </a:xfrm>
            <a:custGeom>
              <a:avLst/>
              <a:gdLst>
                <a:gd name="connsiteX0" fmla="*/ 101844 w 165311"/>
                <a:gd name="connsiteY0" fmla="*/ 60516 h 97415"/>
                <a:gd name="connsiteX1" fmla="*/ 82656 w 165311"/>
                <a:gd name="connsiteY1" fmla="*/ 0 h 97415"/>
                <a:gd name="connsiteX2" fmla="*/ 63468 w 165311"/>
                <a:gd name="connsiteY2" fmla="*/ 60516 h 97415"/>
                <a:gd name="connsiteX3" fmla="*/ 0 w 165311"/>
                <a:gd name="connsiteY3" fmla="*/ 60516 h 97415"/>
                <a:gd name="connsiteX4" fmla="*/ 50922 w 165311"/>
                <a:gd name="connsiteY4" fmla="*/ 97416 h 97415"/>
                <a:gd name="connsiteX5" fmla="*/ 82656 w 165311"/>
                <a:gd name="connsiteY5" fmla="*/ 97416 h 97415"/>
                <a:gd name="connsiteX6" fmla="*/ 114390 w 165311"/>
                <a:gd name="connsiteY6" fmla="*/ 97416 h 97415"/>
                <a:gd name="connsiteX7" fmla="*/ 165312 w 165311"/>
                <a:gd name="connsiteY7" fmla="*/ 60516 h 97415"/>
                <a:gd name="connsiteX8" fmla="*/ 101844 w 165311"/>
                <a:gd name="connsiteY8" fmla="*/ 60516 h 97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311" h="97415">
                  <a:moveTo>
                    <a:pt x="101844" y="60516"/>
                  </a:moveTo>
                  <a:lnTo>
                    <a:pt x="82656" y="0"/>
                  </a:lnTo>
                  <a:lnTo>
                    <a:pt x="63468" y="60516"/>
                  </a:lnTo>
                  <a:lnTo>
                    <a:pt x="0" y="60516"/>
                  </a:lnTo>
                  <a:lnTo>
                    <a:pt x="50922" y="97416"/>
                  </a:lnTo>
                  <a:lnTo>
                    <a:pt x="82656" y="97416"/>
                  </a:lnTo>
                  <a:lnTo>
                    <a:pt x="114390" y="97416"/>
                  </a:lnTo>
                  <a:lnTo>
                    <a:pt x="165312" y="60516"/>
                  </a:lnTo>
                  <a:lnTo>
                    <a:pt x="101844" y="605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60000D38-5EF5-463D-BE02-2C91C7DE43D9}"/>
                </a:ext>
              </a:extLst>
            </p:cNvPr>
            <p:cNvSpPr/>
            <p:nvPr/>
          </p:nvSpPr>
          <p:spPr>
            <a:xfrm>
              <a:off x="7515210" y="3276734"/>
              <a:ext cx="165311" cy="157193"/>
            </a:xfrm>
            <a:custGeom>
              <a:avLst/>
              <a:gdLst>
                <a:gd name="connsiteX0" fmla="*/ 101844 w 165311"/>
                <a:gd name="connsiteY0" fmla="*/ 60516 h 157193"/>
                <a:gd name="connsiteX1" fmla="*/ 82656 w 165311"/>
                <a:gd name="connsiteY1" fmla="*/ 0 h 157193"/>
                <a:gd name="connsiteX2" fmla="*/ 62730 w 165311"/>
                <a:gd name="connsiteY2" fmla="*/ 60516 h 157193"/>
                <a:gd name="connsiteX3" fmla="*/ 0 w 165311"/>
                <a:gd name="connsiteY3" fmla="*/ 60516 h 157193"/>
                <a:gd name="connsiteX4" fmla="*/ 50922 w 165311"/>
                <a:gd name="connsiteY4" fmla="*/ 97416 h 157193"/>
                <a:gd name="connsiteX5" fmla="*/ 31734 w 165311"/>
                <a:gd name="connsiteY5" fmla="*/ 157194 h 157193"/>
                <a:gd name="connsiteX6" fmla="*/ 82656 w 165311"/>
                <a:gd name="connsiteY6" fmla="*/ 120294 h 157193"/>
                <a:gd name="connsiteX7" fmla="*/ 133578 w 165311"/>
                <a:gd name="connsiteY7" fmla="*/ 157194 h 157193"/>
                <a:gd name="connsiteX8" fmla="*/ 114390 w 165311"/>
                <a:gd name="connsiteY8" fmla="*/ 97416 h 157193"/>
                <a:gd name="connsiteX9" fmla="*/ 165312 w 165311"/>
                <a:gd name="connsiteY9" fmla="*/ 60516 h 157193"/>
                <a:gd name="connsiteX10" fmla="*/ 101844 w 165311"/>
                <a:gd name="connsiteY10" fmla="*/ 60516 h 15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311" h="157193">
                  <a:moveTo>
                    <a:pt x="101844" y="60516"/>
                  </a:moveTo>
                  <a:lnTo>
                    <a:pt x="82656" y="0"/>
                  </a:lnTo>
                  <a:lnTo>
                    <a:pt x="62730" y="60516"/>
                  </a:lnTo>
                  <a:lnTo>
                    <a:pt x="0" y="60516"/>
                  </a:lnTo>
                  <a:lnTo>
                    <a:pt x="50922" y="97416"/>
                  </a:lnTo>
                  <a:lnTo>
                    <a:pt x="31734" y="157194"/>
                  </a:lnTo>
                  <a:lnTo>
                    <a:pt x="82656" y="120294"/>
                  </a:lnTo>
                  <a:lnTo>
                    <a:pt x="133578" y="157194"/>
                  </a:lnTo>
                  <a:lnTo>
                    <a:pt x="114390" y="97416"/>
                  </a:lnTo>
                  <a:lnTo>
                    <a:pt x="165312" y="60516"/>
                  </a:lnTo>
                  <a:lnTo>
                    <a:pt x="101844" y="605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46AF5782-9B80-4FE4-A393-84F5C7E34E2B}"/>
                </a:ext>
              </a:extLst>
            </p:cNvPr>
            <p:cNvSpPr/>
            <p:nvPr/>
          </p:nvSpPr>
          <p:spPr>
            <a:xfrm>
              <a:off x="7629600" y="3391123"/>
              <a:ext cx="165311" cy="157932"/>
            </a:xfrm>
            <a:custGeom>
              <a:avLst/>
              <a:gdLst>
                <a:gd name="connsiteX0" fmla="*/ 50922 w 165311"/>
                <a:gd name="connsiteY0" fmla="*/ 97416 h 157932"/>
                <a:gd name="connsiteX1" fmla="*/ 31734 w 165311"/>
                <a:gd name="connsiteY1" fmla="*/ 157932 h 157932"/>
                <a:gd name="connsiteX2" fmla="*/ 82656 w 165311"/>
                <a:gd name="connsiteY2" fmla="*/ 120294 h 157932"/>
                <a:gd name="connsiteX3" fmla="*/ 133578 w 165311"/>
                <a:gd name="connsiteY3" fmla="*/ 157932 h 157932"/>
                <a:gd name="connsiteX4" fmla="*/ 114390 w 165311"/>
                <a:gd name="connsiteY4" fmla="*/ 97416 h 157932"/>
                <a:gd name="connsiteX5" fmla="*/ 165312 w 165311"/>
                <a:gd name="connsiteY5" fmla="*/ 60516 h 157932"/>
                <a:gd name="connsiteX6" fmla="*/ 101844 w 165311"/>
                <a:gd name="connsiteY6" fmla="*/ 60516 h 157932"/>
                <a:gd name="connsiteX7" fmla="*/ 82656 w 165311"/>
                <a:gd name="connsiteY7" fmla="*/ 0 h 157932"/>
                <a:gd name="connsiteX8" fmla="*/ 63468 w 165311"/>
                <a:gd name="connsiteY8" fmla="*/ 60516 h 157932"/>
                <a:gd name="connsiteX9" fmla="*/ 0 w 165311"/>
                <a:gd name="connsiteY9" fmla="*/ 60516 h 157932"/>
                <a:gd name="connsiteX10" fmla="*/ 50922 w 165311"/>
                <a:gd name="connsiteY10" fmla="*/ 97416 h 157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311" h="157932">
                  <a:moveTo>
                    <a:pt x="50922" y="97416"/>
                  </a:moveTo>
                  <a:lnTo>
                    <a:pt x="31734" y="157932"/>
                  </a:lnTo>
                  <a:lnTo>
                    <a:pt x="82656" y="120294"/>
                  </a:lnTo>
                  <a:lnTo>
                    <a:pt x="133578" y="157932"/>
                  </a:lnTo>
                  <a:lnTo>
                    <a:pt x="114390" y="97416"/>
                  </a:lnTo>
                  <a:lnTo>
                    <a:pt x="165312" y="60516"/>
                  </a:lnTo>
                  <a:lnTo>
                    <a:pt x="101844" y="60516"/>
                  </a:lnTo>
                  <a:lnTo>
                    <a:pt x="82656" y="0"/>
                  </a:lnTo>
                  <a:lnTo>
                    <a:pt x="63468" y="60516"/>
                  </a:lnTo>
                  <a:lnTo>
                    <a:pt x="0" y="60516"/>
                  </a:lnTo>
                  <a:lnTo>
                    <a:pt x="50922" y="974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8E43D747-D96E-4572-ACAA-3CF9501EA6AB}"/>
                </a:ext>
              </a:extLst>
            </p:cNvPr>
            <p:cNvSpPr/>
            <p:nvPr/>
          </p:nvSpPr>
          <p:spPr>
            <a:xfrm>
              <a:off x="7743989" y="3505513"/>
              <a:ext cx="165312" cy="157194"/>
            </a:xfrm>
            <a:custGeom>
              <a:avLst/>
              <a:gdLst>
                <a:gd name="connsiteX0" fmla="*/ 50922 w 165312"/>
                <a:gd name="connsiteY0" fmla="*/ 97416 h 157194"/>
                <a:gd name="connsiteX1" fmla="*/ 31734 w 165312"/>
                <a:gd name="connsiteY1" fmla="*/ 157194 h 157194"/>
                <a:gd name="connsiteX2" fmla="*/ 82656 w 165312"/>
                <a:gd name="connsiteY2" fmla="*/ 120294 h 157194"/>
                <a:gd name="connsiteX3" fmla="*/ 133578 w 165312"/>
                <a:gd name="connsiteY3" fmla="*/ 157194 h 157194"/>
                <a:gd name="connsiteX4" fmla="*/ 114390 w 165312"/>
                <a:gd name="connsiteY4" fmla="*/ 97416 h 157194"/>
                <a:gd name="connsiteX5" fmla="*/ 165312 w 165312"/>
                <a:gd name="connsiteY5" fmla="*/ 60516 h 157194"/>
                <a:gd name="connsiteX6" fmla="*/ 101844 w 165312"/>
                <a:gd name="connsiteY6" fmla="*/ 60516 h 157194"/>
                <a:gd name="connsiteX7" fmla="*/ 82656 w 165312"/>
                <a:gd name="connsiteY7" fmla="*/ 0 h 157194"/>
                <a:gd name="connsiteX8" fmla="*/ 63468 w 165312"/>
                <a:gd name="connsiteY8" fmla="*/ 60516 h 157194"/>
                <a:gd name="connsiteX9" fmla="*/ 0 w 165312"/>
                <a:gd name="connsiteY9" fmla="*/ 60516 h 157194"/>
                <a:gd name="connsiteX10" fmla="*/ 50922 w 165312"/>
                <a:gd name="connsiteY10" fmla="*/ 97416 h 15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312" h="157194">
                  <a:moveTo>
                    <a:pt x="50922" y="97416"/>
                  </a:moveTo>
                  <a:lnTo>
                    <a:pt x="31734" y="157194"/>
                  </a:lnTo>
                  <a:lnTo>
                    <a:pt x="82656" y="120294"/>
                  </a:lnTo>
                  <a:lnTo>
                    <a:pt x="133578" y="157194"/>
                  </a:lnTo>
                  <a:lnTo>
                    <a:pt x="114390" y="97416"/>
                  </a:lnTo>
                  <a:lnTo>
                    <a:pt x="165312" y="60516"/>
                  </a:lnTo>
                  <a:lnTo>
                    <a:pt x="101844" y="60516"/>
                  </a:lnTo>
                  <a:lnTo>
                    <a:pt x="82656" y="0"/>
                  </a:lnTo>
                  <a:lnTo>
                    <a:pt x="63468" y="60516"/>
                  </a:lnTo>
                  <a:lnTo>
                    <a:pt x="0" y="60516"/>
                  </a:lnTo>
                  <a:lnTo>
                    <a:pt x="50922" y="974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0F7129A1-AAE8-4977-BD81-2D482B686031}"/>
                </a:ext>
              </a:extLst>
            </p:cNvPr>
            <p:cNvSpPr/>
            <p:nvPr/>
          </p:nvSpPr>
          <p:spPr>
            <a:xfrm>
              <a:off x="7858380" y="3619904"/>
              <a:ext cx="165312" cy="157194"/>
            </a:xfrm>
            <a:custGeom>
              <a:avLst/>
              <a:gdLst>
                <a:gd name="connsiteX0" fmla="*/ 50922 w 165312"/>
                <a:gd name="connsiteY0" fmla="*/ 97416 h 157194"/>
                <a:gd name="connsiteX1" fmla="*/ 31734 w 165312"/>
                <a:gd name="connsiteY1" fmla="*/ 157194 h 157194"/>
                <a:gd name="connsiteX2" fmla="*/ 82656 w 165312"/>
                <a:gd name="connsiteY2" fmla="*/ 120294 h 157194"/>
                <a:gd name="connsiteX3" fmla="*/ 133578 w 165312"/>
                <a:gd name="connsiteY3" fmla="*/ 157194 h 157194"/>
                <a:gd name="connsiteX4" fmla="*/ 114390 w 165312"/>
                <a:gd name="connsiteY4" fmla="*/ 97416 h 157194"/>
                <a:gd name="connsiteX5" fmla="*/ 165312 w 165312"/>
                <a:gd name="connsiteY5" fmla="*/ 60516 h 157194"/>
                <a:gd name="connsiteX6" fmla="*/ 101844 w 165312"/>
                <a:gd name="connsiteY6" fmla="*/ 60516 h 157194"/>
                <a:gd name="connsiteX7" fmla="*/ 82656 w 165312"/>
                <a:gd name="connsiteY7" fmla="*/ 0 h 157194"/>
                <a:gd name="connsiteX8" fmla="*/ 62730 w 165312"/>
                <a:gd name="connsiteY8" fmla="*/ 60516 h 157194"/>
                <a:gd name="connsiteX9" fmla="*/ 0 w 165312"/>
                <a:gd name="connsiteY9" fmla="*/ 60516 h 157194"/>
                <a:gd name="connsiteX10" fmla="*/ 50922 w 165312"/>
                <a:gd name="connsiteY10" fmla="*/ 97416 h 15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312" h="157194">
                  <a:moveTo>
                    <a:pt x="50922" y="97416"/>
                  </a:moveTo>
                  <a:lnTo>
                    <a:pt x="31734" y="157194"/>
                  </a:lnTo>
                  <a:lnTo>
                    <a:pt x="82656" y="120294"/>
                  </a:lnTo>
                  <a:lnTo>
                    <a:pt x="133578" y="157194"/>
                  </a:lnTo>
                  <a:lnTo>
                    <a:pt x="114390" y="97416"/>
                  </a:lnTo>
                  <a:lnTo>
                    <a:pt x="165312" y="60516"/>
                  </a:lnTo>
                  <a:lnTo>
                    <a:pt x="101844" y="60516"/>
                  </a:lnTo>
                  <a:lnTo>
                    <a:pt x="82656" y="0"/>
                  </a:lnTo>
                  <a:lnTo>
                    <a:pt x="62730" y="60516"/>
                  </a:lnTo>
                  <a:lnTo>
                    <a:pt x="0" y="60516"/>
                  </a:lnTo>
                  <a:lnTo>
                    <a:pt x="50922" y="974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CF5E2721-A063-44D0-A699-3EEA045B44D7}"/>
                </a:ext>
              </a:extLst>
            </p:cNvPr>
            <p:cNvSpPr/>
            <p:nvPr/>
          </p:nvSpPr>
          <p:spPr>
            <a:xfrm>
              <a:off x="7972769" y="3734293"/>
              <a:ext cx="165311" cy="157194"/>
            </a:xfrm>
            <a:custGeom>
              <a:avLst/>
              <a:gdLst>
                <a:gd name="connsiteX0" fmla="*/ 50922 w 165311"/>
                <a:gd name="connsiteY0" fmla="*/ 97416 h 157194"/>
                <a:gd name="connsiteX1" fmla="*/ 31734 w 165311"/>
                <a:gd name="connsiteY1" fmla="*/ 157194 h 157194"/>
                <a:gd name="connsiteX2" fmla="*/ 82656 w 165311"/>
                <a:gd name="connsiteY2" fmla="*/ 120294 h 157194"/>
                <a:gd name="connsiteX3" fmla="*/ 133578 w 165311"/>
                <a:gd name="connsiteY3" fmla="*/ 157194 h 157194"/>
                <a:gd name="connsiteX4" fmla="*/ 114390 w 165311"/>
                <a:gd name="connsiteY4" fmla="*/ 97416 h 157194"/>
                <a:gd name="connsiteX5" fmla="*/ 165312 w 165311"/>
                <a:gd name="connsiteY5" fmla="*/ 60516 h 157194"/>
                <a:gd name="connsiteX6" fmla="*/ 101844 w 165311"/>
                <a:gd name="connsiteY6" fmla="*/ 60516 h 157194"/>
                <a:gd name="connsiteX7" fmla="*/ 82656 w 165311"/>
                <a:gd name="connsiteY7" fmla="*/ 0 h 157194"/>
                <a:gd name="connsiteX8" fmla="*/ 63468 w 165311"/>
                <a:gd name="connsiteY8" fmla="*/ 60516 h 157194"/>
                <a:gd name="connsiteX9" fmla="*/ 0 w 165311"/>
                <a:gd name="connsiteY9" fmla="*/ 60516 h 157194"/>
                <a:gd name="connsiteX10" fmla="*/ 50922 w 165311"/>
                <a:gd name="connsiteY10" fmla="*/ 97416 h 15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311" h="157194">
                  <a:moveTo>
                    <a:pt x="50922" y="97416"/>
                  </a:moveTo>
                  <a:lnTo>
                    <a:pt x="31734" y="157194"/>
                  </a:lnTo>
                  <a:lnTo>
                    <a:pt x="82656" y="120294"/>
                  </a:lnTo>
                  <a:lnTo>
                    <a:pt x="133578" y="157194"/>
                  </a:lnTo>
                  <a:lnTo>
                    <a:pt x="114390" y="97416"/>
                  </a:lnTo>
                  <a:lnTo>
                    <a:pt x="165312" y="60516"/>
                  </a:lnTo>
                  <a:lnTo>
                    <a:pt x="101844" y="60516"/>
                  </a:lnTo>
                  <a:lnTo>
                    <a:pt x="82656" y="0"/>
                  </a:lnTo>
                  <a:lnTo>
                    <a:pt x="63468" y="60516"/>
                  </a:lnTo>
                  <a:lnTo>
                    <a:pt x="0" y="60516"/>
                  </a:lnTo>
                  <a:lnTo>
                    <a:pt x="50922" y="974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6C5D2E48-B19E-47A5-B757-5C7BCD7AE673}"/>
                </a:ext>
              </a:extLst>
            </p:cNvPr>
            <p:cNvSpPr/>
            <p:nvPr/>
          </p:nvSpPr>
          <p:spPr>
            <a:xfrm>
              <a:off x="8087160" y="3848684"/>
              <a:ext cx="165311" cy="157193"/>
            </a:xfrm>
            <a:custGeom>
              <a:avLst/>
              <a:gdLst>
                <a:gd name="connsiteX0" fmla="*/ 50922 w 165311"/>
                <a:gd name="connsiteY0" fmla="*/ 97416 h 157193"/>
                <a:gd name="connsiteX1" fmla="*/ 31734 w 165311"/>
                <a:gd name="connsiteY1" fmla="*/ 157194 h 157193"/>
                <a:gd name="connsiteX2" fmla="*/ 82656 w 165311"/>
                <a:gd name="connsiteY2" fmla="*/ 120294 h 157193"/>
                <a:gd name="connsiteX3" fmla="*/ 133578 w 165311"/>
                <a:gd name="connsiteY3" fmla="*/ 157194 h 157193"/>
                <a:gd name="connsiteX4" fmla="*/ 114390 w 165311"/>
                <a:gd name="connsiteY4" fmla="*/ 97416 h 157193"/>
                <a:gd name="connsiteX5" fmla="*/ 165312 w 165311"/>
                <a:gd name="connsiteY5" fmla="*/ 60516 h 157193"/>
                <a:gd name="connsiteX6" fmla="*/ 101844 w 165311"/>
                <a:gd name="connsiteY6" fmla="*/ 60516 h 157193"/>
                <a:gd name="connsiteX7" fmla="*/ 82656 w 165311"/>
                <a:gd name="connsiteY7" fmla="*/ 0 h 157193"/>
                <a:gd name="connsiteX8" fmla="*/ 62730 w 165311"/>
                <a:gd name="connsiteY8" fmla="*/ 60516 h 157193"/>
                <a:gd name="connsiteX9" fmla="*/ 0 w 165311"/>
                <a:gd name="connsiteY9" fmla="*/ 60516 h 157193"/>
                <a:gd name="connsiteX10" fmla="*/ 50922 w 165311"/>
                <a:gd name="connsiteY10" fmla="*/ 97416 h 15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311" h="157193">
                  <a:moveTo>
                    <a:pt x="50922" y="97416"/>
                  </a:moveTo>
                  <a:lnTo>
                    <a:pt x="31734" y="157194"/>
                  </a:lnTo>
                  <a:lnTo>
                    <a:pt x="82656" y="120294"/>
                  </a:lnTo>
                  <a:lnTo>
                    <a:pt x="133578" y="157194"/>
                  </a:lnTo>
                  <a:lnTo>
                    <a:pt x="114390" y="97416"/>
                  </a:lnTo>
                  <a:lnTo>
                    <a:pt x="165312" y="60516"/>
                  </a:lnTo>
                  <a:lnTo>
                    <a:pt x="101844" y="60516"/>
                  </a:lnTo>
                  <a:lnTo>
                    <a:pt x="82656" y="0"/>
                  </a:lnTo>
                  <a:lnTo>
                    <a:pt x="62730" y="60516"/>
                  </a:lnTo>
                  <a:lnTo>
                    <a:pt x="0" y="60516"/>
                  </a:lnTo>
                  <a:lnTo>
                    <a:pt x="50922" y="974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5C34B6FE-0DD3-4222-9710-24E667AAF78A}"/>
                </a:ext>
              </a:extLst>
            </p:cNvPr>
            <p:cNvSpPr/>
            <p:nvPr/>
          </p:nvSpPr>
          <p:spPr>
            <a:xfrm>
              <a:off x="8201550" y="3963811"/>
              <a:ext cx="165311" cy="156455"/>
            </a:xfrm>
            <a:custGeom>
              <a:avLst/>
              <a:gdLst>
                <a:gd name="connsiteX0" fmla="*/ 50922 w 165311"/>
                <a:gd name="connsiteY0" fmla="*/ 96678 h 156455"/>
                <a:gd name="connsiteX1" fmla="*/ 31734 w 165311"/>
                <a:gd name="connsiteY1" fmla="*/ 156456 h 156455"/>
                <a:gd name="connsiteX2" fmla="*/ 82656 w 165311"/>
                <a:gd name="connsiteY2" fmla="*/ 119556 h 156455"/>
                <a:gd name="connsiteX3" fmla="*/ 133578 w 165311"/>
                <a:gd name="connsiteY3" fmla="*/ 156456 h 156455"/>
                <a:gd name="connsiteX4" fmla="*/ 114390 w 165311"/>
                <a:gd name="connsiteY4" fmla="*/ 96678 h 156455"/>
                <a:gd name="connsiteX5" fmla="*/ 165312 w 165311"/>
                <a:gd name="connsiteY5" fmla="*/ 59778 h 156455"/>
                <a:gd name="connsiteX6" fmla="*/ 101844 w 165311"/>
                <a:gd name="connsiteY6" fmla="*/ 59778 h 156455"/>
                <a:gd name="connsiteX7" fmla="*/ 82656 w 165311"/>
                <a:gd name="connsiteY7" fmla="*/ 0 h 156455"/>
                <a:gd name="connsiteX8" fmla="*/ 62730 w 165311"/>
                <a:gd name="connsiteY8" fmla="*/ 59778 h 156455"/>
                <a:gd name="connsiteX9" fmla="*/ 0 w 165311"/>
                <a:gd name="connsiteY9" fmla="*/ 59778 h 156455"/>
                <a:gd name="connsiteX10" fmla="*/ 50922 w 165311"/>
                <a:gd name="connsiteY10" fmla="*/ 96678 h 15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311" h="156455">
                  <a:moveTo>
                    <a:pt x="50922" y="96678"/>
                  </a:moveTo>
                  <a:lnTo>
                    <a:pt x="31734" y="156456"/>
                  </a:lnTo>
                  <a:lnTo>
                    <a:pt x="82656" y="119556"/>
                  </a:lnTo>
                  <a:lnTo>
                    <a:pt x="133578" y="156456"/>
                  </a:lnTo>
                  <a:lnTo>
                    <a:pt x="114390" y="96678"/>
                  </a:lnTo>
                  <a:lnTo>
                    <a:pt x="165312" y="59778"/>
                  </a:lnTo>
                  <a:lnTo>
                    <a:pt x="101844" y="59778"/>
                  </a:lnTo>
                  <a:lnTo>
                    <a:pt x="82656" y="0"/>
                  </a:lnTo>
                  <a:lnTo>
                    <a:pt x="62730" y="59778"/>
                  </a:lnTo>
                  <a:lnTo>
                    <a:pt x="0" y="59778"/>
                  </a:lnTo>
                  <a:lnTo>
                    <a:pt x="50922" y="9667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63" name="Group 2662">
            <a:extLst>
              <a:ext uri="{FF2B5EF4-FFF2-40B4-BE49-F238E27FC236}">
                <a16:creationId xmlns:a16="http://schemas.microsoft.com/office/drawing/2014/main" id="{6B84F6F6-8B2F-4A75-BD72-76F19C337727}"/>
              </a:ext>
            </a:extLst>
          </p:cNvPr>
          <p:cNvGrpSpPr/>
          <p:nvPr/>
        </p:nvGrpSpPr>
        <p:grpSpPr>
          <a:xfrm>
            <a:off x="9458544" y="3259760"/>
            <a:ext cx="1568988" cy="915119"/>
            <a:chOff x="9458544" y="3259760"/>
            <a:chExt cx="1568988" cy="915119"/>
          </a:xfrm>
        </p:grpSpPr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5252A113-6A56-47CA-8DA1-59B02ECBED68}"/>
                </a:ext>
              </a:extLst>
            </p:cNvPr>
            <p:cNvSpPr/>
            <p:nvPr/>
          </p:nvSpPr>
          <p:spPr>
            <a:xfrm>
              <a:off x="9458544" y="3259760"/>
              <a:ext cx="1568988" cy="338742"/>
            </a:xfrm>
            <a:custGeom>
              <a:avLst/>
              <a:gdLst>
                <a:gd name="connsiteX0" fmla="*/ 0 w 1568988"/>
                <a:gd name="connsiteY0" fmla="*/ 0 h 338742"/>
                <a:gd name="connsiteX1" fmla="*/ 1568988 w 1568988"/>
                <a:gd name="connsiteY1" fmla="*/ 0 h 338742"/>
                <a:gd name="connsiteX2" fmla="*/ 1568988 w 1568988"/>
                <a:gd name="connsiteY2" fmla="*/ 338742 h 338742"/>
                <a:gd name="connsiteX3" fmla="*/ 0 w 1568988"/>
                <a:gd name="connsiteY3" fmla="*/ 338742 h 33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38742">
                  <a:moveTo>
                    <a:pt x="0" y="0"/>
                  </a:moveTo>
                  <a:lnTo>
                    <a:pt x="1568988" y="0"/>
                  </a:lnTo>
                  <a:lnTo>
                    <a:pt x="1568988" y="338742"/>
                  </a:lnTo>
                  <a:lnTo>
                    <a:pt x="0" y="338742"/>
                  </a:lnTo>
                  <a:close/>
                </a:path>
              </a:pathLst>
            </a:custGeom>
            <a:solidFill>
              <a:srgbClr val="75AAD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33879A2D-188B-4170-8934-9EC555329382}"/>
                </a:ext>
              </a:extLst>
            </p:cNvPr>
            <p:cNvSpPr/>
            <p:nvPr/>
          </p:nvSpPr>
          <p:spPr>
            <a:xfrm>
              <a:off x="9458544" y="3598502"/>
              <a:ext cx="1568988" cy="36162"/>
            </a:xfrm>
            <a:custGeom>
              <a:avLst/>
              <a:gdLst>
                <a:gd name="connsiteX0" fmla="*/ 0 w 1568988"/>
                <a:gd name="connsiteY0" fmla="*/ 0 h 36162"/>
                <a:gd name="connsiteX1" fmla="*/ 1568988 w 1568988"/>
                <a:gd name="connsiteY1" fmla="*/ 0 h 36162"/>
                <a:gd name="connsiteX2" fmla="*/ 1568988 w 1568988"/>
                <a:gd name="connsiteY2" fmla="*/ 36162 h 36162"/>
                <a:gd name="connsiteX3" fmla="*/ 0 w 1568988"/>
                <a:gd name="connsiteY3" fmla="*/ 3616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6162">
                  <a:moveTo>
                    <a:pt x="0" y="0"/>
                  </a:moveTo>
                  <a:lnTo>
                    <a:pt x="1568988" y="0"/>
                  </a:lnTo>
                  <a:lnTo>
                    <a:pt x="1568988" y="36162"/>
                  </a:lnTo>
                  <a:lnTo>
                    <a:pt x="0" y="3616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7E72EAAC-039A-4B61-8168-5B88498BC269}"/>
                </a:ext>
              </a:extLst>
            </p:cNvPr>
            <p:cNvSpPr/>
            <p:nvPr/>
          </p:nvSpPr>
          <p:spPr>
            <a:xfrm>
              <a:off x="9458544" y="3836138"/>
              <a:ext cx="1568988" cy="338741"/>
            </a:xfrm>
            <a:custGeom>
              <a:avLst/>
              <a:gdLst>
                <a:gd name="connsiteX0" fmla="*/ 0 w 1568988"/>
                <a:gd name="connsiteY0" fmla="*/ 0 h 338741"/>
                <a:gd name="connsiteX1" fmla="*/ 1568988 w 1568988"/>
                <a:gd name="connsiteY1" fmla="*/ 0 h 338741"/>
                <a:gd name="connsiteX2" fmla="*/ 1568988 w 1568988"/>
                <a:gd name="connsiteY2" fmla="*/ 338742 h 338741"/>
                <a:gd name="connsiteX3" fmla="*/ 0 w 1568988"/>
                <a:gd name="connsiteY3" fmla="*/ 338742 h 338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38741">
                  <a:moveTo>
                    <a:pt x="0" y="0"/>
                  </a:moveTo>
                  <a:lnTo>
                    <a:pt x="1568988" y="0"/>
                  </a:lnTo>
                  <a:lnTo>
                    <a:pt x="1568988" y="338742"/>
                  </a:lnTo>
                  <a:lnTo>
                    <a:pt x="0" y="338742"/>
                  </a:lnTo>
                  <a:close/>
                </a:path>
              </a:pathLst>
            </a:custGeom>
            <a:solidFill>
              <a:srgbClr val="75AAD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B00CC0E9-6CCA-49F6-9CAA-E0097845A4CF}"/>
                </a:ext>
              </a:extLst>
            </p:cNvPr>
            <p:cNvSpPr/>
            <p:nvPr/>
          </p:nvSpPr>
          <p:spPr>
            <a:xfrm>
              <a:off x="9458544" y="3799976"/>
              <a:ext cx="1568988" cy="36162"/>
            </a:xfrm>
            <a:custGeom>
              <a:avLst/>
              <a:gdLst>
                <a:gd name="connsiteX0" fmla="*/ 0 w 1568988"/>
                <a:gd name="connsiteY0" fmla="*/ 0 h 36162"/>
                <a:gd name="connsiteX1" fmla="*/ 1568988 w 1568988"/>
                <a:gd name="connsiteY1" fmla="*/ 0 h 36162"/>
                <a:gd name="connsiteX2" fmla="*/ 1568988 w 1568988"/>
                <a:gd name="connsiteY2" fmla="*/ 36162 h 36162"/>
                <a:gd name="connsiteX3" fmla="*/ 0 w 1568988"/>
                <a:gd name="connsiteY3" fmla="*/ 3616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6162">
                  <a:moveTo>
                    <a:pt x="0" y="0"/>
                  </a:moveTo>
                  <a:lnTo>
                    <a:pt x="1568988" y="0"/>
                  </a:lnTo>
                  <a:lnTo>
                    <a:pt x="1568988" y="36162"/>
                  </a:lnTo>
                  <a:lnTo>
                    <a:pt x="0" y="3616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A22AAC08-52AE-4060-BF0A-C3E9F1A9008B}"/>
                </a:ext>
              </a:extLst>
            </p:cNvPr>
            <p:cNvSpPr/>
            <p:nvPr/>
          </p:nvSpPr>
          <p:spPr>
            <a:xfrm>
              <a:off x="9458544" y="3634663"/>
              <a:ext cx="1568988" cy="165312"/>
            </a:xfrm>
            <a:custGeom>
              <a:avLst/>
              <a:gdLst>
                <a:gd name="connsiteX0" fmla="*/ 1568988 w 1568988"/>
                <a:gd name="connsiteY0" fmla="*/ 0 h 165312"/>
                <a:gd name="connsiteX1" fmla="*/ 0 w 1568988"/>
                <a:gd name="connsiteY1" fmla="*/ 0 h 165312"/>
                <a:gd name="connsiteX2" fmla="*/ 0 w 1568988"/>
                <a:gd name="connsiteY2" fmla="*/ 14022 h 165312"/>
                <a:gd name="connsiteX3" fmla="*/ 0 w 1568988"/>
                <a:gd name="connsiteY3" fmla="*/ 151290 h 165312"/>
                <a:gd name="connsiteX4" fmla="*/ 0 w 1568988"/>
                <a:gd name="connsiteY4" fmla="*/ 165312 h 165312"/>
                <a:gd name="connsiteX5" fmla="*/ 1568988 w 1568988"/>
                <a:gd name="connsiteY5" fmla="*/ 165312 h 165312"/>
                <a:gd name="connsiteX6" fmla="*/ 1568988 w 1568988"/>
                <a:gd name="connsiteY6" fmla="*/ 0 h 16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165312">
                  <a:moveTo>
                    <a:pt x="1568988" y="0"/>
                  </a:moveTo>
                  <a:lnTo>
                    <a:pt x="0" y="0"/>
                  </a:lnTo>
                  <a:lnTo>
                    <a:pt x="0" y="14022"/>
                  </a:lnTo>
                  <a:lnTo>
                    <a:pt x="0" y="151290"/>
                  </a:lnTo>
                  <a:lnTo>
                    <a:pt x="0" y="165312"/>
                  </a:lnTo>
                  <a:lnTo>
                    <a:pt x="1568988" y="165312"/>
                  </a:lnTo>
                  <a:lnTo>
                    <a:pt x="156898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68" name="Group 2667">
            <a:extLst>
              <a:ext uri="{FF2B5EF4-FFF2-40B4-BE49-F238E27FC236}">
                <a16:creationId xmlns:a16="http://schemas.microsoft.com/office/drawing/2014/main" id="{51797970-3DC4-412A-9B5E-02ED49680101}"/>
              </a:ext>
            </a:extLst>
          </p:cNvPr>
          <p:cNvGrpSpPr/>
          <p:nvPr/>
        </p:nvGrpSpPr>
        <p:grpSpPr>
          <a:xfrm>
            <a:off x="799610" y="4993549"/>
            <a:ext cx="1568988" cy="915119"/>
            <a:chOff x="799610" y="4993549"/>
            <a:chExt cx="1568988" cy="915119"/>
          </a:xfrm>
        </p:grpSpPr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D4B381AF-9114-455C-9ED8-5452A31907D3}"/>
                </a:ext>
              </a:extLst>
            </p:cNvPr>
            <p:cNvSpPr/>
            <p:nvPr/>
          </p:nvSpPr>
          <p:spPr>
            <a:xfrm>
              <a:off x="799610" y="4993549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784494 w 1568988"/>
                <a:gd name="connsiteY4" fmla="*/ 803682 h 915119"/>
                <a:gd name="connsiteX5" fmla="*/ 242064 w 1568988"/>
                <a:gd name="connsiteY5" fmla="*/ 457560 h 915119"/>
                <a:gd name="connsiteX6" fmla="*/ 784494 w 1568988"/>
                <a:gd name="connsiteY6" fmla="*/ 111438 h 915119"/>
                <a:gd name="connsiteX7" fmla="*/ 1328400 w 1568988"/>
                <a:gd name="connsiteY7" fmla="*/ 45756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784494" y="803682"/>
                  </a:moveTo>
                  <a:lnTo>
                    <a:pt x="242064" y="457560"/>
                  </a:lnTo>
                  <a:lnTo>
                    <a:pt x="784494" y="111438"/>
                  </a:lnTo>
                  <a:lnTo>
                    <a:pt x="1328400" y="457560"/>
                  </a:ln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CE3979C8-6AE2-4A98-9E47-39E29EABAFBC}"/>
                </a:ext>
              </a:extLst>
            </p:cNvPr>
            <p:cNvSpPr/>
            <p:nvPr/>
          </p:nvSpPr>
          <p:spPr>
            <a:xfrm>
              <a:off x="1041673" y="5104986"/>
              <a:ext cx="1086336" cy="692244"/>
            </a:xfrm>
            <a:custGeom>
              <a:avLst/>
              <a:gdLst>
                <a:gd name="connsiteX0" fmla="*/ 0 w 1086336"/>
                <a:gd name="connsiteY0" fmla="*/ 346122 h 692244"/>
                <a:gd name="connsiteX1" fmla="*/ 542430 w 1086336"/>
                <a:gd name="connsiteY1" fmla="*/ 692244 h 692244"/>
                <a:gd name="connsiteX2" fmla="*/ 1086336 w 1086336"/>
                <a:gd name="connsiteY2" fmla="*/ 346122 h 692244"/>
                <a:gd name="connsiteX3" fmla="*/ 542430 w 1086336"/>
                <a:gd name="connsiteY3" fmla="*/ 0 h 692244"/>
                <a:gd name="connsiteX4" fmla="*/ 771210 w 1086336"/>
                <a:gd name="connsiteY4" fmla="*/ 346122 h 692244"/>
                <a:gd name="connsiteX5" fmla="*/ 767520 w 1086336"/>
                <a:gd name="connsiteY5" fmla="*/ 377856 h 692244"/>
                <a:gd name="connsiteX6" fmla="*/ 767520 w 1086336"/>
                <a:gd name="connsiteY6" fmla="*/ 377856 h 692244"/>
                <a:gd name="connsiteX7" fmla="*/ 767520 w 1086336"/>
                <a:gd name="connsiteY7" fmla="*/ 385974 h 692244"/>
                <a:gd name="connsiteX8" fmla="*/ 767520 w 1086336"/>
                <a:gd name="connsiteY8" fmla="*/ 399258 h 692244"/>
                <a:gd name="connsiteX9" fmla="*/ 767520 w 1086336"/>
                <a:gd name="connsiteY9" fmla="*/ 414018 h 692244"/>
                <a:gd name="connsiteX10" fmla="*/ 767520 w 1086336"/>
                <a:gd name="connsiteY10" fmla="*/ 414018 h 692244"/>
                <a:gd name="connsiteX11" fmla="*/ 476391 w 1086336"/>
                <a:gd name="connsiteY11" fmla="*/ 552763 h 692244"/>
                <a:gd name="connsiteX12" fmla="*/ 324720 w 1086336"/>
                <a:gd name="connsiteY12" fmla="*/ 346860 h 692244"/>
                <a:gd name="connsiteX13" fmla="*/ 332838 w 1086336"/>
                <a:gd name="connsiteY13" fmla="*/ 289296 h 692244"/>
                <a:gd name="connsiteX14" fmla="*/ 332838 w 1086336"/>
                <a:gd name="connsiteY14" fmla="*/ 289296 h 692244"/>
                <a:gd name="connsiteX15" fmla="*/ 330624 w 1086336"/>
                <a:gd name="connsiteY15" fmla="*/ 257562 h 692244"/>
                <a:gd name="connsiteX16" fmla="*/ 330624 w 1086336"/>
                <a:gd name="connsiteY16" fmla="*/ 257562 h 692244"/>
                <a:gd name="connsiteX17" fmla="*/ 330624 w 1086336"/>
                <a:gd name="connsiteY17" fmla="*/ 257562 h 692244"/>
                <a:gd name="connsiteX18" fmla="*/ 330624 w 1086336"/>
                <a:gd name="connsiteY18" fmla="*/ 257562 h 692244"/>
                <a:gd name="connsiteX19" fmla="*/ 628894 w 1086336"/>
                <a:gd name="connsiteY19" fmla="*/ 132201 h 692244"/>
                <a:gd name="connsiteX20" fmla="*/ 771210 w 1086336"/>
                <a:gd name="connsiteY20" fmla="*/ 346122 h 69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6336" h="692244">
                  <a:moveTo>
                    <a:pt x="0" y="346122"/>
                  </a:moveTo>
                  <a:lnTo>
                    <a:pt x="542430" y="692244"/>
                  </a:lnTo>
                  <a:lnTo>
                    <a:pt x="1086336" y="346122"/>
                  </a:lnTo>
                  <a:lnTo>
                    <a:pt x="542430" y="0"/>
                  </a:lnTo>
                  <a:close/>
                  <a:moveTo>
                    <a:pt x="771210" y="346122"/>
                  </a:moveTo>
                  <a:cubicBezTo>
                    <a:pt x="770708" y="356772"/>
                    <a:pt x="769476" y="367375"/>
                    <a:pt x="767520" y="377856"/>
                  </a:cubicBezTo>
                  <a:lnTo>
                    <a:pt x="767520" y="377856"/>
                  </a:lnTo>
                  <a:lnTo>
                    <a:pt x="767520" y="385974"/>
                  </a:lnTo>
                  <a:cubicBezTo>
                    <a:pt x="767867" y="390395"/>
                    <a:pt x="767867" y="394837"/>
                    <a:pt x="767520" y="399258"/>
                  </a:cubicBezTo>
                  <a:cubicBezTo>
                    <a:pt x="767520" y="404424"/>
                    <a:pt x="767520" y="408852"/>
                    <a:pt x="767520" y="414018"/>
                  </a:cubicBezTo>
                  <a:lnTo>
                    <a:pt x="767520" y="414018"/>
                  </a:lnTo>
                  <a:cubicBezTo>
                    <a:pt x="725439" y="532725"/>
                    <a:pt x="595094" y="594843"/>
                    <a:pt x="476391" y="552763"/>
                  </a:cubicBezTo>
                  <a:cubicBezTo>
                    <a:pt x="388485" y="521601"/>
                    <a:pt x="328415" y="440052"/>
                    <a:pt x="324720" y="346860"/>
                  </a:cubicBezTo>
                  <a:cubicBezTo>
                    <a:pt x="325146" y="327419"/>
                    <a:pt x="327871" y="308097"/>
                    <a:pt x="332838" y="289296"/>
                  </a:cubicBezTo>
                  <a:lnTo>
                    <a:pt x="332838" y="289296"/>
                  </a:lnTo>
                  <a:cubicBezTo>
                    <a:pt x="331246" y="278795"/>
                    <a:pt x="330505" y="268183"/>
                    <a:pt x="330624" y="257562"/>
                  </a:cubicBezTo>
                  <a:lnTo>
                    <a:pt x="330624" y="257562"/>
                  </a:lnTo>
                  <a:cubicBezTo>
                    <a:pt x="330624" y="257562"/>
                    <a:pt x="330624" y="257562"/>
                    <a:pt x="330624" y="257562"/>
                  </a:cubicBezTo>
                  <a:lnTo>
                    <a:pt x="330624" y="257562"/>
                  </a:lnTo>
                  <a:cubicBezTo>
                    <a:pt x="378372" y="140579"/>
                    <a:pt x="511914" y="84453"/>
                    <a:pt x="628894" y="132201"/>
                  </a:cubicBezTo>
                  <a:cubicBezTo>
                    <a:pt x="715676" y="167622"/>
                    <a:pt x="772074" y="252395"/>
                    <a:pt x="771210" y="346122"/>
                  </a:cubicBezTo>
                  <a:close/>
                </a:path>
              </a:pathLst>
            </a:custGeom>
            <a:solidFill>
              <a:srgbClr val="FF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B1E7DEC9-D37A-4AE6-9B5A-A95D3E135F4C}"/>
                </a:ext>
              </a:extLst>
            </p:cNvPr>
            <p:cNvSpPr/>
            <p:nvPr/>
          </p:nvSpPr>
          <p:spPr>
            <a:xfrm>
              <a:off x="1355324" y="5385426"/>
              <a:ext cx="442799" cy="284693"/>
            </a:xfrm>
            <a:custGeom>
              <a:avLst/>
              <a:gdLst>
                <a:gd name="connsiteX0" fmla="*/ 8118 w 442799"/>
                <a:gd name="connsiteY0" fmla="*/ 8118 h 284693"/>
                <a:gd name="connsiteX1" fmla="*/ 0 w 442799"/>
                <a:gd name="connsiteY1" fmla="*/ 65682 h 284693"/>
                <a:gd name="connsiteX2" fmla="*/ 236898 w 442799"/>
                <a:gd name="connsiteY2" fmla="*/ 284511 h 284693"/>
                <a:gd name="connsiteX3" fmla="*/ 442800 w 442799"/>
                <a:gd name="connsiteY3" fmla="*/ 132840 h 284693"/>
                <a:gd name="connsiteX4" fmla="*/ 95202 w 442799"/>
                <a:gd name="connsiteY4" fmla="*/ 0 h 284693"/>
                <a:gd name="connsiteX5" fmla="*/ 8118 w 442799"/>
                <a:gd name="connsiteY5" fmla="*/ 8118 h 284693"/>
                <a:gd name="connsiteX6" fmla="*/ 34686 w 442799"/>
                <a:gd name="connsiteY6" fmla="*/ 146862 h 284693"/>
                <a:gd name="connsiteX7" fmla="*/ 34686 w 442799"/>
                <a:gd name="connsiteY7" fmla="*/ 146862 h 284693"/>
                <a:gd name="connsiteX8" fmla="*/ 34686 w 442799"/>
                <a:gd name="connsiteY8" fmla="*/ 146862 h 284693"/>
                <a:gd name="connsiteX9" fmla="*/ 34686 w 442799"/>
                <a:gd name="connsiteY9" fmla="*/ 141696 h 284693"/>
                <a:gd name="connsiteX10" fmla="*/ 34686 w 442799"/>
                <a:gd name="connsiteY10" fmla="*/ 141696 h 284693"/>
                <a:gd name="connsiteX11" fmla="*/ 34686 w 442799"/>
                <a:gd name="connsiteY11" fmla="*/ 141696 h 284693"/>
                <a:gd name="connsiteX12" fmla="*/ 34686 w 442799"/>
                <a:gd name="connsiteY12" fmla="*/ 137268 h 284693"/>
                <a:gd name="connsiteX13" fmla="*/ 34686 w 442799"/>
                <a:gd name="connsiteY13" fmla="*/ 139482 h 284693"/>
                <a:gd name="connsiteX14" fmla="*/ 39852 w 442799"/>
                <a:gd name="connsiteY14" fmla="*/ 139482 h 284693"/>
                <a:gd name="connsiteX15" fmla="*/ 34686 w 442799"/>
                <a:gd name="connsiteY15" fmla="*/ 142434 h 284693"/>
                <a:gd name="connsiteX16" fmla="*/ 44280 w 442799"/>
                <a:gd name="connsiteY16" fmla="*/ 32472 h 284693"/>
                <a:gd name="connsiteX17" fmla="*/ 42066 w 442799"/>
                <a:gd name="connsiteY17" fmla="*/ 28044 h 284693"/>
                <a:gd name="connsiteX18" fmla="*/ 34686 w 442799"/>
                <a:gd name="connsiteY18" fmla="*/ 32472 h 284693"/>
                <a:gd name="connsiteX19" fmla="*/ 34686 w 442799"/>
                <a:gd name="connsiteY19" fmla="*/ 25830 h 284693"/>
                <a:gd name="connsiteX20" fmla="*/ 34686 w 442799"/>
                <a:gd name="connsiteY20" fmla="*/ 21402 h 284693"/>
                <a:gd name="connsiteX21" fmla="*/ 42066 w 442799"/>
                <a:gd name="connsiteY21" fmla="*/ 21402 h 284693"/>
                <a:gd name="connsiteX22" fmla="*/ 42066 w 442799"/>
                <a:gd name="connsiteY22" fmla="*/ 14760 h 284693"/>
                <a:gd name="connsiteX23" fmla="*/ 42066 w 442799"/>
                <a:gd name="connsiteY23" fmla="*/ 21402 h 284693"/>
                <a:gd name="connsiteX24" fmla="*/ 48708 w 442799"/>
                <a:gd name="connsiteY24" fmla="*/ 21402 h 284693"/>
                <a:gd name="connsiteX25" fmla="*/ 43542 w 442799"/>
                <a:gd name="connsiteY25" fmla="*/ 25830 h 284693"/>
                <a:gd name="connsiteX26" fmla="*/ 64944 w 442799"/>
                <a:gd name="connsiteY26" fmla="*/ 128412 h 284693"/>
                <a:gd name="connsiteX27" fmla="*/ 61992 w 442799"/>
                <a:gd name="connsiteY27" fmla="*/ 124722 h 284693"/>
                <a:gd name="connsiteX28" fmla="*/ 56088 w 442799"/>
                <a:gd name="connsiteY28" fmla="*/ 124722 h 284693"/>
                <a:gd name="connsiteX29" fmla="*/ 56088 w 442799"/>
                <a:gd name="connsiteY29" fmla="*/ 118080 h 284693"/>
                <a:gd name="connsiteX30" fmla="*/ 50922 w 442799"/>
                <a:gd name="connsiteY30" fmla="*/ 118080 h 284693"/>
                <a:gd name="connsiteX31" fmla="*/ 57564 w 442799"/>
                <a:gd name="connsiteY31" fmla="*/ 118080 h 284693"/>
                <a:gd name="connsiteX32" fmla="*/ 57564 w 442799"/>
                <a:gd name="connsiteY32" fmla="*/ 110700 h 284693"/>
                <a:gd name="connsiteX33" fmla="*/ 57564 w 442799"/>
                <a:gd name="connsiteY33" fmla="*/ 118080 h 284693"/>
                <a:gd name="connsiteX34" fmla="*/ 64944 w 442799"/>
                <a:gd name="connsiteY34" fmla="*/ 118080 h 284693"/>
                <a:gd name="connsiteX35" fmla="*/ 65682 w 442799"/>
                <a:gd name="connsiteY35" fmla="*/ 124722 h 284693"/>
                <a:gd name="connsiteX36" fmla="*/ 84132 w 442799"/>
                <a:gd name="connsiteY36" fmla="*/ 110700 h 284693"/>
                <a:gd name="connsiteX37" fmla="*/ 84132 w 442799"/>
                <a:gd name="connsiteY37" fmla="*/ 110700 h 284693"/>
                <a:gd name="connsiteX38" fmla="*/ 84132 w 442799"/>
                <a:gd name="connsiteY38" fmla="*/ 110700 h 284693"/>
                <a:gd name="connsiteX39" fmla="*/ 84132 w 442799"/>
                <a:gd name="connsiteY39" fmla="*/ 110700 h 284693"/>
                <a:gd name="connsiteX40" fmla="*/ 84132 w 442799"/>
                <a:gd name="connsiteY40" fmla="*/ 110700 h 284693"/>
                <a:gd name="connsiteX41" fmla="*/ 87822 w 442799"/>
                <a:gd name="connsiteY41" fmla="*/ 110700 h 284693"/>
                <a:gd name="connsiteX42" fmla="*/ 87822 w 442799"/>
                <a:gd name="connsiteY42" fmla="*/ 110700 h 284693"/>
                <a:gd name="connsiteX43" fmla="*/ 87822 w 442799"/>
                <a:gd name="connsiteY43" fmla="*/ 110700 h 284693"/>
                <a:gd name="connsiteX44" fmla="*/ 87822 w 442799"/>
                <a:gd name="connsiteY44" fmla="*/ 110700 h 284693"/>
                <a:gd name="connsiteX45" fmla="*/ 87822 w 442799"/>
                <a:gd name="connsiteY45" fmla="*/ 110700 h 284693"/>
                <a:gd name="connsiteX46" fmla="*/ 108486 w 442799"/>
                <a:gd name="connsiteY46" fmla="*/ 172692 h 284693"/>
                <a:gd name="connsiteX47" fmla="*/ 102582 w 442799"/>
                <a:gd name="connsiteY47" fmla="*/ 169002 h 284693"/>
                <a:gd name="connsiteX48" fmla="*/ 98154 w 442799"/>
                <a:gd name="connsiteY48" fmla="*/ 172692 h 284693"/>
                <a:gd name="connsiteX49" fmla="*/ 98154 w 442799"/>
                <a:gd name="connsiteY49" fmla="*/ 166788 h 284693"/>
                <a:gd name="connsiteX50" fmla="*/ 93726 w 442799"/>
                <a:gd name="connsiteY50" fmla="*/ 166788 h 284693"/>
                <a:gd name="connsiteX51" fmla="*/ 101106 w 442799"/>
                <a:gd name="connsiteY51" fmla="*/ 166788 h 284693"/>
                <a:gd name="connsiteX52" fmla="*/ 101106 w 442799"/>
                <a:gd name="connsiteY52" fmla="*/ 160884 h 284693"/>
                <a:gd name="connsiteX53" fmla="*/ 101106 w 442799"/>
                <a:gd name="connsiteY53" fmla="*/ 166788 h 284693"/>
                <a:gd name="connsiteX54" fmla="*/ 108486 w 442799"/>
                <a:gd name="connsiteY54" fmla="*/ 166788 h 284693"/>
                <a:gd name="connsiteX55" fmla="*/ 108486 w 442799"/>
                <a:gd name="connsiteY55" fmla="*/ 166788 h 284693"/>
                <a:gd name="connsiteX56" fmla="*/ 230994 w 442799"/>
                <a:gd name="connsiteY56" fmla="*/ 246492 h 284693"/>
                <a:gd name="connsiteX57" fmla="*/ 230994 w 442799"/>
                <a:gd name="connsiteY57" fmla="*/ 246492 h 284693"/>
                <a:gd name="connsiteX58" fmla="*/ 230994 w 442799"/>
                <a:gd name="connsiteY58" fmla="*/ 246492 h 284693"/>
                <a:gd name="connsiteX59" fmla="*/ 230994 w 442799"/>
                <a:gd name="connsiteY59" fmla="*/ 246492 h 284693"/>
                <a:gd name="connsiteX60" fmla="*/ 230994 w 442799"/>
                <a:gd name="connsiteY60" fmla="*/ 246492 h 284693"/>
                <a:gd name="connsiteX61" fmla="*/ 230994 w 442799"/>
                <a:gd name="connsiteY61" fmla="*/ 246492 h 284693"/>
                <a:gd name="connsiteX62" fmla="*/ 230994 w 442799"/>
                <a:gd name="connsiteY62" fmla="*/ 246492 h 284693"/>
                <a:gd name="connsiteX63" fmla="*/ 230994 w 442799"/>
                <a:gd name="connsiteY63" fmla="*/ 246492 h 284693"/>
                <a:gd name="connsiteX64" fmla="*/ 230994 w 442799"/>
                <a:gd name="connsiteY64" fmla="*/ 246492 h 284693"/>
                <a:gd name="connsiteX65" fmla="*/ 347598 w 442799"/>
                <a:gd name="connsiteY65" fmla="*/ 241326 h 284693"/>
                <a:gd name="connsiteX66" fmla="*/ 343908 w 442799"/>
                <a:gd name="connsiteY66" fmla="*/ 241326 h 284693"/>
                <a:gd name="connsiteX67" fmla="*/ 339480 w 442799"/>
                <a:gd name="connsiteY67" fmla="*/ 241326 h 284693"/>
                <a:gd name="connsiteX68" fmla="*/ 339480 w 442799"/>
                <a:gd name="connsiteY68" fmla="*/ 236898 h 284693"/>
                <a:gd name="connsiteX69" fmla="*/ 335790 w 442799"/>
                <a:gd name="connsiteY69" fmla="*/ 236898 h 284693"/>
                <a:gd name="connsiteX70" fmla="*/ 340956 w 442799"/>
                <a:gd name="connsiteY70" fmla="*/ 236898 h 284693"/>
                <a:gd name="connsiteX71" fmla="*/ 340956 w 442799"/>
                <a:gd name="connsiteY71" fmla="*/ 232470 h 284693"/>
                <a:gd name="connsiteX72" fmla="*/ 340956 w 442799"/>
                <a:gd name="connsiteY72" fmla="*/ 236898 h 284693"/>
                <a:gd name="connsiteX73" fmla="*/ 345384 w 442799"/>
                <a:gd name="connsiteY73" fmla="*/ 236898 h 284693"/>
                <a:gd name="connsiteX74" fmla="*/ 345384 w 442799"/>
                <a:gd name="connsiteY74" fmla="*/ 236898 h 284693"/>
                <a:gd name="connsiteX75" fmla="*/ 421398 w 442799"/>
                <a:gd name="connsiteY75" fmla="*/ 140958 h 284693"/>
                <a:gd name="connsiteX76" fmla="*/ 421398 w 442799"/>
                <a:gd name="connsiteY76" fmla="*/ 145386 h 284693"/>
                <a:gd name="connsiteX77" fmla="*/ 425826 w 442799"/>
                <a:gd name="connsiteY77" fmla="*/ 145386 h 284693"/>
                <a:gd name="connsiteX78" fmla="*/ 422136 w 442799"/>
                <a:gd name="connsiteY78" fmla="*/ 145386 h 284693"/>
                <a:gd name="connsiteX79" fmla="*/ 422136 w 442799"/>
                <a:gd name="connsiteY79" fmla="*/ 149814 h 284693"/>
                <a:gd name="connsiteX80" fmla="*/ 422136 w 442799"/>
                <a:gd name="connsiteY80" fmla="*/ 149814 h 284693"/>
                <a:gd name="connsiteX81" fmla="*/ 418446 w 442799"/>
                <a:gd name="connsiteY81" fmla="*/ 149814 h 284693"/>
                <a:gd name="connsiteX82" fmla="*/ 418446 w 442799"/>
                <a:gd name="connsiteY82" fmla="*/ 145386 h 284693"/>
                <a:gd name="connsiteX83" fmla="*/ 418446 w 442799"/>
                <a:gd name="connsiteY83" fmla="*/ 145386 h 284693"/>
                <a:gd name="connsiteX84" fmla="*/ 422874 w 442799"/>
                <a:gd name="connsiteY84" fmla="*/ 145386 h 284693"/>
                <a:gd name="connsiteX85" fmla="*/ 403686 w 442799"/>
                <a:gd name="connsiteY85" fmla="*/ 172692 h 284693"/>
                <a:gd name="connsiteX86" fmla="*/ 399258 w 442799"/>
                <a:gd name="connsiteY86" fmla="*/ 169002 h 284693"/>
                <a:gd name="connsiteX87" fmla="*/ 394092 w 442799"/>
                <a:gd name="connsiteY87" fmla="*/ 172692 h 284693"/>
                <a:gd name="connsiteX88" fmla="*/ 394092 w 442799"/>
                <a:gd name="connsiteY88" fmla="*/ 166788 h 284693"/>
                <a:gd name="connsiteX89" fmla="*/ 388926 w 442799"/>
                <a:gd name="connsiteY89" fmla="*/ 166788 h 284693"/>
                <a:gd name="connsiteX90" fmla="*/ 394830 w 442799"/>
                <a:gd name="connsiteY90" fmla="*/ 166788 h 284693"/>
                <a:gd name="connsiteX91" fmla="*/ 394830 w 442799"/>
                <a:gd name="connsiteY91" fmla="*/ 160884 h 284693"/>
                <a:gd name="connsiteX92" fmla="*/ 394830 w 442799"/>
                <a:gd name="connsiteY92" fmla="*/ 166788 h 284693"/>
                <a:gd name="connsiteX93" fmla="*/ 403686 w 442799"/>
                <a:gd name="connsiteY93" fmla="*/ 166788 h 284693"/>
                <a:gd name="connsiteX94" fmla="*/ 399258 w 442799"/>
                <a:gd name="connsiteY94" fmla="*/ 166788 h 284693"/>
                <a:gd name="connsiteX95" fmla="*/ 389664 w 442799"/>
                <a:gd name="connsiteY95" fmla="*/ 136530 h 284693"/>
                <a:gd name="connsiteX96" fmla="*/ 389664 w 442799"/>
                <a:gd name="connsiteY96" fmla="*/ 143172 h 284693"/>
                <a:gd name="connsiteX97" fmla="*/ 397044 w 442799"/>
                <a:gd name="connsiteY97" fmla="*/ 143172 h 284693"/>
                <a:gd name="connsiteX98" fmla="*/ 391140 w 442799"/>
                <a:gd name="connsiteY98" fmla="*/ 143172 h 284693"/>
                <a:gd name="connsiteX99" fmla="*/ 391140 w 442799"/>
                <a:gd name="connsiteY99" fmla="*/ 150552 h 284693"/>
                <a:gd name="connsiteX100" fmla="*/ 385236 w 442799"/>
                <a:gd name="connsiteY100" fmla="*/ 146124 h 284693"/>
                <a:gd name="connsiteX101" fmla="*/ 379332 w 442799"/>
                <a:gd name="connsiteY101" fmla="*/ 150552 h 284693"/>
                <a:gd name="connsiteX102" fmla="*/ 379332 w 442799"/>
                <a:gd name="connsiteY102" fmla="*/ 143172 h 284693"/>
                <a:gd name="connsiteX103" fmla="*/ 373428 w 442799"/>
                <a:gd name="connsiteY103" fmla="*/ 143172 h 284693"/>
                <a:gd name="connsiteX104" fmla="*/ 380808 w 442799"/>
                <a:gd name="connsiteY104" fmla="*/ 143172 h 284693"/>
                <a:gd name="connsiteX105" fmla="*/ 383022 w 442799"/>
                <a:gd name="connsiteY105" fmla="*/ 182286 h 284693"/>
                <a:gd name="connsiteX106" fmla="*/ 383022 w 442799"/>
                <a:gd name="connsiteY106" fmla="*/ 176382 h 284693"/>
                <a:gd name="connsiteX107" fmla="*/ 383022 w 442799"/>
                <a:gd name="connsiteY107" fmla="*/ 182286 h 284693"/>
                <a:gd name="connsiteX108" fmla="*/ 388926 w 442799"/>
                <a:gd name="connsiteY108" fmla="*/ 182286 h 284693"/>
                <a:gd name="connsiteX109" fmla="*/ 384498 w 442799"/>
                <a:gd name="connsiteY109" fmla="*/ 182286 h 284693"/>
                <a:gd name="connsiteX110" fmla="*/ 384498 w 442799"/>
                <a:gd name="connsiteY110" fmla="*/ 188190 h 284693"/>
                <a:gd name="connsiteX111" fmla="*/ 380070 w 442799"/>
                <a:gd name="connsiteY111" fmla="*/ 184500 h 284693"/>
                <a:gd name="connsiteX112" fmla="*/ 374904 w 442799"/>
                <a:gd name="connsiteY112" fmla="*/ 188190 h 284693"/>
                <a:gd name="connsiteX113" fmla="*/ 374904 w 442799"/>
                <a:gd name="connsiteY113" fmla="*/ 182286 h 284693"/>
                <a:gd name="connsiteX114" fmla="*/ 369738 w 442799"/>
                <a:gd name="connsiteY114" fmla="*/ 182286 h 284693"/>
                <a:gd name="connsiteX115" fmla="*/ 366786 w 442799"/>
                <a:gd name="connsiteY115" fmla="*/ 189666 h 284693"/>
                <a:gd name="connsiteX116" fmla="*/ 366786 w 442799"/>
                <a:gd name="connsiteY116" fmla="*/ 194094 h 284693"/>
                <a:gd name="connsiteX117" fmla="*/ 371214 w 442799"/>
                <a:gd name="connsiteY117" fmla="*/ 194094 h 284693"/>
                <a:gd name="connsiteX118" fmla="*/ 367524 w 442799"/>
                <a:gd name="connsiteY118" fmla="*/ 194094 h 284693"/>
                <a:gd name="connsiteX119" fmla="*/ 367524 w 442799"/>
                <a:gd name="connsiteY119" fmla="*/ 198522 h 284693"/>
                <a:gd name="connsiteX120" fmla="*/ 367524 w 442799"/>
                <a:gd name="connsiteY120" fmla="*/ 198522 h 284693"/>
                <a:gd name="connsiteX121" fmla="*/ 363834 w 442799"/>
                <a:gd name="connsiteY121" fmla="*/ 198522 h 284693"/>
                <a:gd name="connsiteX122" fmla="*/ 363834 w 442799"/>
                <a:gd name="connsiteY122" fmla="*/ 194094 h 284693"/>
                <a:gd name="connsiteX123" fmla="*/ 359406 w 442799"/>
                <a:gd name="connsiteY123" fmla="*/ 194094 h 284693"/>
                <a:gd name="connsiteX124" fmla="*/ 364572 w 442799"/>
                <a:gd name="connsiteY124" fmla="*/ 194094 h 284693"/>
                <a:gd name="connsiteX125" fmla="*/ 343170 w 442799"/>
                <a:gd name="connsiteY125" fmla="*/ 185238 h 284693"/>
                <a:gd name="connsiteX126" fmla="*/ 343170 w 442799"/>
                <a:gd name="connsiteY126" fmla="*/ 189666 h 284693"/>
                <a:gd name="connsiteX127" fmla="*/ 347598 w 442799"/>
                <a:gd name="connsiteY127" fmla="*/ 189666 h 284693"/>
                <a:gd name="connsiteX128" fmla="*/ 343908 w 442799"/>
                <a:gd name="connsiteY128" fmla="*/ 189666 h 284693"/>
                <a:gd name="connsiteX129" fmla="*/ 343908 w 442799"/>
                <a:gd name="connsiteY129" fmla="*/ 194094 h 284693"/>
                <a:gd name="connsiteX130" fmla="*/ 340218 w 442799"/>
                <a:gd name="connsiteY130" fmla="*/ 194094 h 284693"/>
                <a:gd name="connsiteX131" fmla="*/ 336528 w 442799"/>
                <a:gd name="connsiteY131" fmla="*/ 194094 h 284693"/>
                <a:gd name="connsiteX132" fmla="*/ 336528 w 442799"/>
                <a:gd name="connsiteY132" fmla="*/ 189666 h 284693"/>
                <a:gd name="connsiteX133" fmla="*/ 332100 w 442799"/>
                <a:gd name="connsiteY133" fmla="*/ 189666 h 284693"/>
                <a:gd name="connsiteX134" fmla="*/ 337266 w 442799"/>
                <a:gd name="connsiteY134" fmla="*/ 189666 h 284693"/>
                <a:gd name="connsiteX135" fmla="*/ 343170 w 442799"/>
                <a:gd name="connsiteY135" fmla="*/ 211806 h 284693"/>
                <a:gd name="connsiteX136" fmla="*/ 343170 w 442799"/>
                <a:gd name="connsiteY136" fmla="*/ 205902 h 284693"/>
                <a:gd name="connsiteX137" fmla="*/ 343170 w 442799"/>
                <a:gd name="connsiteY137" fmla="*/ 211806 h 284693"/>
                <a:gd name="connsiteX138" fmla="*/ 349812 w 442799"/>
                <a:gd name="connsiteY138" fmla="*/ 211806 h 284693"/>
                <a:gd name="connsiteX139" fmla="*/ 344646 w 442799"/>
                <a:gd name="connsiteY139" fmla="*/ 211806 h 284693"/>
                <a:gd name="connsiteX140" fmla="*/ 344646 w 442799"/>
                <a:gd name="connsiteY140" fmla="*/ 217710 h 284693"/>
                <a:gd name="connsiteX141" fmla="*/ 340218 w 442799"/>
                <a:gd name="connsiteY141" fmla="*/ 214020 h 284693"/>
                <a:gd name="connsiteX142" fmla="*/ 335790 w 442799"/>
                <a:gd name="connsiteY142" fmla="*/ 217710 h 284693"/>
                <a:gd name="connsiteX143" fmla="*/ 335790 w 442799"/>
                <a:gd name="connsiteY143" fmla="*/ 211806 h 284693"/>
                <a:gd name="connsiteX144" fmla="*/ 331362 w 442799"/>
                <a:gd name="connsiteY144" fmla="*/ 211806 h 284693"/>
                <a:gd name="connsiteX145" fmla="*/ 318816 w 442799"/>
                <a:gd name="connsiteY145" fmla="*/ 193356 h 284693"/>
                <a:gd name="connsiteX146" fmla="*/ 318816 w 442799"/>
                <a:gd name="connsiteY146" fmla="*/ 197784 h 284693"/>
                <a:gd name="connsiteX147" fmla="*/ 323982 w 442799"/>
                <a:gd name="connsiteY147" fmla="*/ 197784 h 284693"/>
                <a:gd name="connsiteX148" fmla="*/ 319554 w 442799"/>
                <a:gd name="connsiteY148" fmla="*/ 197784 h 284693"/>
                <a:gd name="connsiteX149" fmla="*/ 319554 w 442799"/>
                <a:gd name="connsiteY149" fmla="*/ 202212 h 284693"/>
                <a:gd name="connsiteX150" fmla="*/ 319554 w 442799"/>
                <a:gd name="connsiteY150" fmla="*/ 202212 h 284693"/>
                <a:gd name="connsiteX151" fmla="*/ 315864 w 442799"/>
                <a:gd name="connsiteY151" fmla="*/ 202212 h 284693"/>
                <a:gd name="connsiteX152" fmla="*/ 315864 w 442799"/>
                <a:gd name="connsiteY152" fmla="*/ 198522 h 284693"/>
                <a:gd name="connsiteX153" fmla="*/ 315864 w 442799"/>
                <a:gd name="connsiteY153" fmla="*/ 198522 h 284693"/>
                <a:gd name="connsiteX154" fmla="*/ 320292 w 442799"/>
                <a:gd name="connsiteY154" fmla="*/ 198522 h 284693"/>
                <a:gd name="connsiteX155" fmla="*/ 304056 w 442799"/>
                <a:gd name="connsiteY155" fmla="*/ 226566 h 284693"/>
                <a:gd name="connsiteX156" fmla="*/ 299628 w 442799"/>
                <a:gd name="connsiteY156" fmla="*/ 222876 h 284693"/>
                <a:gd name="connsiteX157" fmla="*/ 294462 w 442799"/>
                <a:gd name="connsiteY157" fmla="*/ 226566 h 284693"/>
                <a:gd name="connsiteX158" fmla="*/ 294462 w 442799"/>
                <a:gd name="connsiteY158" fmla="*/ 220662 h 284693"/>
                <a:gd name="connsiteX159" fmla="*/ 289296 w 442799"/>
                <a:gd name="connsiteY159" fmla="*/ 216972 h 284693"/>
                <a:gd name="connsiteX160" fmla="*/ 295200 w 442799"/>
                <a:gd name="connsiteY160" fmla="*/ 216972 h 284693"/>
                <a:gd name="connsiteX161" fmla="*/ 295200 w 442799"/>
                <a:gd name="connsiteY161" fmla="*/ 211806 h 284693"/>
                <a:gd name="connsiteX162" fmla="*/ 295200 w 442799"/>
                <a:gd name="connsiteY162" fmla="*/ 216972 h 284693"/>
                <a:gd name="connsiteX163" fmla="*/ 301104 w 442799"/>
                <a:gd name="connsiteY163" fmla="*/ 216972 h 284693"/>
                <a:gd name="connsiteX164" fmla="*/ 296676 w 442799"/>
                <a:gd name="connsiteY164" fmla="*/ 220662 h 284693"/>
                <a:gd name="connsiteX165" fmla="*/ 290772 w 442799"/>
                <a:gd name="connsiteY165" fmla="*/ 50922 h 284693"/>
                <a:gd name="connsiteX166" fmla="*/ 290772 w 442799"/>
                <a:gd name="connsiteY166" fmla="*/ 56088 h 284693"/>
                <a:gd name="connsiteX167" fmla="*/ 295938 w 442799"/>
                <a:gd name="connsiteY167" fmla="*/ 56088 h 284693"/>
                <a:gd name="connsiteX168" fmla="*/ 291510 w 442799"/>
                <a:gd name="connsiteY168" fmla="*/ 56088 h 284693"/>
                <a:gd name="connsiteX169" fmla="*/ 291510 w 442799"/>
                <a:gd name="connsiteY169" fmla="*/ 61254 h 284693"/>
                <a:gd name="connsiteX170" fmla="*/ 291510 w 442799"/>
                <a:gd name="connsiteY170" fmla="*/ 61254 h 284693"/>
                <a:gd name="connsiteX171" fmla="*/ 287820 w 442799"/>
                <a:gd name="connsiteY171" fmla="*/ 61254 h 284693"/>
                <a:gd name="connsiteX172" fmla="*/ 287820 w 442799"/>
                <a:gd name="connsiteY172" fmla="*/ 56088 h 284693"/>
                <a:gd name="connsiteX173" fmla="*/ 287820 w 442799"/>
                <a:gd name="connsiteY173" fmla="*/ 56088 h 284693"/>
                <a:gd name="connsiteX174" fmla="*/ 292248 w 442799"/>
                <a:gd name="connsiteY174" fmla="*/ 56088 h 284693"/>
                <a:gd name="connsiteX175" fmla="*/ 278964 w 442799"/>
                <a:gd name="connsiteY175" fmla="*/ 191142 h 284693"/>
                <a:gd name="connsiteX176" fmla="*/ 278964 w 442799"/>
                <a:gd name="connsiteY176" fmla="*/ 195570 h 284693"/>
                <a:gd name="connsiteX177" fmla="*/ 283392 w 442799"/>
                <a:gd name="connsiteY177" fmla="*/ 195570 h 284693"/>
                <a:gd name="connsiteX178" fmla="*/ 279702 w 442799"/>
                <a:gd name="connsiteY178" fmla="*/ 195570 h 284693"/>
                <a:gd name="connsiteX179" fmla="*/ 279702 w 442799"/>
                <a:gd name="connsiteY179" fmla="*/ 199998 h 284693"/>
                <a:gd name="connsiteX180" fmla="*/ 279702 w 442799"/>
                <a:gd name="connsiteY180" fmla="*/ 199998 h 284693"/>
                <a:gd name="connsiteX181" fmla="*/ 276012 w 442799"/>
                <a:gd name="connsiteY181" fmla="*/ 199998 h 284693"/>
                <a:gd name="connsiteX182" fmla="*/ 276012 w 442799"/>
                <a:gd name="connsiteY182" fmla="*/ 195570 h 284693"/>
                <a:gd name="connsiteX183" fmla="*/ 276012 w 442799"/>
                <a:gd name="connsiteY183" fmla="*/ 195570 h 284693"/>
                <a:gd name="connsiteX184" fmla="*/ 280440 w 442799"/>
                <a:gd name="connsiteY184" fmla="*/ 195570 h 284693"/>
                <a:gd name="connsiteX185" fmla="*/ 255348 w 442799"/>
                <a:gd name="connsiteY185" fmla="*/ 117342 h 284693"/>
                <a:gd name="connsiteX186" fmla="*/ 255348 w 442799"/>
                <a:gd name="connsiteY186" fmla="*/ 122508 h 284693"/>
                <a:gd name="connsiteX187" fmla="*/ 261252 w 442799"/>
                <a:gd name="connsiteY187" fmla="*/ 122508 h 284693"/>
                <a:gd name="connsiteX188" fmla="*/ 256086 w 442799"/>
                <a:gd name="connsiteY188" fmla="*/ 124722 h 284693"/>
                <a:gd name="connsiteX189" fmla="*/ 256086 w 442799"/>
                <a:gd name="connsiteY189" fmla="*/ 130626 h 284693"/>
                <a:gd name="connsiteX190" fmla="*/ 256086 w 442799"/>
                <a:gd name="connsiteY190" fmla="*/ 124722 h 284693"/>
                <a:gd name="connsiteX191" fmla="*/ 250920 w 442799"/>
                <a:gd name="connsiteY191" fmla="*/ 128412 h 284693"/>
                <a:gd name="connsiteX192" fmla="*/ 256086 w 442799"/>
                <a:gd name="connsiteY192" fmla="*/ 124722 h 284693"/>
                <a:gd name="connsiteX193" fmla="*/ 250920 w 442799"/>
                <a:gd name="connsiteY193" fmla="*/ 124722 h 284693"/>
                <a:gd name="connsiteX194" fmla="*/ 256086 w 442799"/>
                <a:gd name="connsiteY194" fmla="*/ 124722 h 284693"/>
                <a:gd name="connsiteX195" fmla="*/ 234684 w 442799"/>
                <a:gd name="connsiteY195" fmla="*/ 178596 h 284693"/>
                <a:gd name="connsiteX196" fmla="*/ 228780 w 442799"/>
                <a:gd name="connsiteY196" fmla="*/ 174168 h 284693"/>
                <a:gd name="connsiteX197" fmla="*/ 222876 w 442799"/>
                <a:gd name="connsiteY197" fmla="*/ 178596 h 284693"/>
                <a:gd name="connsiteX198" fmla="*/ 222876 w 442799"/>
                <a:gd name="connsiteY198" fmla="*/ 171954 h 284693"/>
                <a:gd name="connsiteX199" fmla="*/ 216972 w 442799"/>
                <a:gd name="connsiteY199" fmla="*/ 167526 h 284693"/>
                <a:gd name="connsiteX200" fmla="*/ 224352 w 442799"/>
                <a:gd name="connsiteY200" fmla="*/ 167526 h 284693"/>
                <a:gd name="connsiteX201" fmla="*/ 224352 w 442799"/>
                <a:gd name="connsiteY201" fmla="*/ 160884 h 284693"/>
                <a:gd name="connsiteX202" fmla="*/ 224352 w 442799"/>
                <a:gd name="connsiteY202" fmla="*/ 167526 h 284693"/>
                <a:gd name="connsiteX203" fmla="*/ 230994 w 442799"/>
                <a:gd name="connsiteY203" fmla="*/ 167526 h 284693"/>
                <a:gd name="connsiteX204" fmla="*/ 225828 w 442799"/>
                <a:gd name="connsiteY204" fmla="*/ 171954 h 284693"/>
                <a:gd name="connsiteX205" fmla="*/ 228780 w 442799"/>
                <a:gd name="connsiteY205" fmla="*/ 96678 h 284693"/>
                <a:gd name="connsiteX206" fmla="*/ 228780 w 442799"/>
                <a:gd name="connsiteY206" fmla="*/ 101844 h 284693"/>
                <a:gd name="connsiteX207" fmla="*/ 234684 w 442799"/>
                <a:gd name="connsiteY207" fmla="*/ 101844 h 284693"/>
                <a:gd name="connsiteX208" fmla="*/ 230256 w 442799"/>
                <a:gd name="connsiteY208" fmla="*/ 101844 h 284693"/>
                <a:gd name="connsiteX209" fmla="*/ 230256 w 442799"/>
                <a:gd name="connsiteY209" fmla="*/ 107748 h 284693"/>
                <a:gd name="connsiteX210" fmla="*/ 225828 w 442799"/>
                <a:gd name="connsiteY210" fmla="*/ 107748 h 284693"/>
                <a:gd name="connsiteX211" fmla="*/ 220662 w 442799"/>
                <a:gd name="connsiteY211" fmla="*/ 107748 h 284693"/>
                <a:gd name="connsiteX212" fmla="*/ 220662 w 442799"/>
                <a:gd name="connsiteY212" fmla="*/ 101844 h 284693"/>
                <a:gd name="connsiteX213" fmla="*/ 215496 w 442799"/>
                <a:gd name="connsiteY213" fmla="*/ 101844 h 284693"/>
                <a:gd name="connsiteX214" fmla="*/ 221400 w 442799"/>
                <a:gd name="connsiteY214" fmla="*/ 101844 h 284693"/>
                <a:gd name="connsiteX215" fmla="*/ 216972 w 442799"/>
                <a:gd name="connsiteY215" fmla="*/ 136530 h 284693"/>
                <a:gd name="connsiteX216" fmla="*/ 216972 w 442799"/>
                <a:gd name="connsiteY216" fmla="*/ 136530 h 284693"/>
                <a:gd name="connsiteX217" fmla="*/ 216972 w 442799"/>
                <a:gd name="connsiteY217" fmla="*/ 136530 h 284693"/>
                <a:gd name="connsiteX218" fmla="*/ 216972 w 442799"/>
                <a:gd name="connsiteY218" fmla="*/ 136530 h 284693"/>
                <a:gd name="connsiteX219" fmla="*/ 216972 w 442799"/>
                <a:gd name="connsiteY219" fmla="*/ 136530 h 284693"/>
                <a:gd name="connsiteX220" fmla="*/ 216972 w 442799"/>
                <a:gd name="connsiteY220" fmla="*/ 136530 h 284693"/>
                <a:gd name="connsiteX221" fmla="*/ 216972 w 442799"/>
                <a:gd name="connsiteY221" fmla="*/ 136530 h 284693"/>
                <a:gd name="connsiteX222" fmla="*/ 216972 w 442799"/>
                <a:gd name="connsiteY222" fmla="*/ 136530 h 284693"/>
                <a:gd name="connsiteX223" fmla="*/ 216972 w 442799"/>
                <a:gd name="connsiteY223" fmla="*/ 136530 h 284693"/>
                <a:gd name="connsiteX224" fmla="*/ 220662 w 442799"/>
                <a:gd name="connsiteY224" fmla="*/ 136530 h 284693"/>
                <a:gd name="connsiteX225" fmla="*/ 205164 w 442799"/>
                <a:gd name="connsiteY225" fmla="*/ 118818 h 284693"/>
                <a:gd name="connsiteX226" fmla="*/ 205164 w 442799"/>
                <a:gd name="connsiteY226" fmla="*/ 123246 h 284693"/>
                <a:gd name="connsiteX227" fmla="*/ 209592 w 442799"/>
                <a:gd name="connsiteY227" fmla="*/ 123246 h 284693"/>
                <a:gd name="connsiteX228" fmla="*/ 205902 w 442799"/>
                <a:gd name="connsiteY228" fmla="*/ 123246 h 284693"/>
                <a:gd name="connsiteX229" fmla="*/ 205902 w 442799"/>
                <a:gd name="connsiteY229" fmla="*/ 127674 h 284693"/>
                <a:gd name="connsiteX230" fmla="*/ 205902 w 442799"/>
                <a:gd name="connsiteY230" fmla="*/ 127674 h 284693"/>
                <a:gd name="connsiteX231" fmla="*/ 202212 w 442799"/>
                <a:gd name="connsiteY231" fmla="*/ 127674 h 284693"/>
                <a:gd name="connsiteX232" fmla="*/ 202212 w 442799"/>
                <a:gd name="connsiteY232" fmla="*/ 124722 h 284693"/>
                <a:gd name="connsiteX233" fmla="*/ 202212 w 442799"/>
                <a:gd name="connsiteY233" fmla="*/ 124722 h 284693"/>
                <a:gd name="connsiteX234" fmla="*/ 206640 w 442799"/>
                <a:gd name="connsiteY234" fmla="*/ 124722 h 284693"/>
                <a:gd name="connsiteX235" fmla="*/ 141696 w 442799"/>
                <a:gd name="connsiteY235" fmla="*/ 69372 h 284693"/>
                <a:gd name="connsiteX236" fmla="*/ 141696 w 442799"/>
                <a:gd name="connsiteY236" fmla="*/ 74538 h 284693"/>
                <a:gd name="connsiteX237" fmla="*/ 147600 w 442799"/>
                <a:gd name="connsiteY237" fmla="*/ 74538 h 284693"/>
                <a:gd name="connsiteX238" fmla="*/ 143172 w 442799"/>
                <a:gd name="connsiteY238" fmla="*/ 74538 h 284693"/>
                <a:gd name="connsiteX239" fmla="*/ 143172 w 442799"/>
                <a:gd name="connsiteY239" fmla="*/ 80442 h 284693"/>
                <a:gd name="connsiteX240" fmla="*/ 138744 w 442799"/>
                <a:gd name="connsiteY240" fmla="*/ 80442 h 284693"/>
                <a:gd name="connsiteX241" fmla="*/ 133578 w 442799"/>
                <a:gd name="connsiteY241" fmla="*/ 80442 h 284693"/>
                <a:gd name="connsiteX242" fmla="*/ 133578 w 442799"/>
                <a:gd name="connsiteY242" fmla="*/ 74538 h 284693"/>
                <a:gd name="connsiteX243" fmla="*/ 128412 w 442799"/>
                <a:gd name="connsiteY243" fmla="*/ 74538 h 284693"/>
                <a:gd name="connsiteX244" fmla="*/ 134316 w 442799"/>
                <a:gd name="connsiteY244" fmla="*/ 74538 h 284693"/>
                <a:gd name="connsiteX245" fmla="*/ 134316 w 442799"/>
                <a:gd name="connsiteY245" fmla="*/ 183762 h 284693"/>
                <a:gd name="connsiteX246" fmla="*/ 134316 w 442799"/>
                <a:gd name="connsiteY246" fmla="*/ 177120 h 284693"/>
                <a:gd name="connsiteX247" fmla="*/ 134316 w 442799"/>
                <a:gd name="connsiteY247" fmla="*/ 183762 h 284693"/>
                <a:gd name="connsiteX248" fmla="*/ 141696 w 442799"/>
                <a:gd name="connsiteY248" fmla="*/ 183762 h 284693"/>
                <a:gd name="connsiteX249" fmla="*/ 135792 w 442799"/>
                <a:gd name="connsiteY249" fmla="*/ 188190 h 284693"/>
                <a:gd name="connsiteX250" fmla="*/ 135792 w 442799"/>
                <a:gd name="connsiteY250" fmla="*/ 194832 h 284693"/>
                <a:gd name="connsiteX251" fmla="*/ 129888 w 442799"/>
                <a:gd name="connsiteY251" fmla="*/ 194832 h 284693"/>
                <a:gd name="connsiteX252" fmla="*/ 131364 w 442799"/>
                <a:gd name="connsiteY252" fmla="*/ 198522 h 284693"/>
                <a:gd name="connsiteX253" fmla="*/ 131364 w 442799"/>
                <a:gd name="connsiteY253" fmla="*/ 191880 h 284693"/>
                <a:gd name="connsiteX254" fmla="*/ 127674 w 442799"/>
                <a:gd name="connsiteY254" fmla="*/ 183762 h 284693"/>
                <a:gd name="connsiteX255" fmla="*/ 108486 w 442799"/>
                <a:gd name="connsiteY255" fmla="*/ 135054 h 284693"/>
                <a:gd name="connsiteX256" fmla="*/ 108486 w 442799"/>
                <a:gd name="connsiteY256" fmla="*/ 140958 h 284693"/>
                <a:gd name="connsiteX257" fmla="*/ 114390 w 442799"/>
                <a:gd name="connsiteY257" fmla="*/ 140958 h 284693"/>
                <a:gd name="connsiteX258" fmla="*/ 109962 w 442799"/>
                <a:gd name="connsiteY258" fmla="*/ 140958 h 284693"/>
                <a:gd name="connsiteX259" fmla="*/ 109962 w 442799"/>
                <a:gd name="connsiteY259" fmla="*/ 146124 h 284693"/>
                <a:gd name="connsiteX260" fmla="*/ 108486 w 442799"/>
                <a:gd name="connsiteY260" fmla="*/ 146862 h 284693"/>
                <a:gd name="connsiteX261" fmla="*/ 108486 w 442799"/>
                <a:gd name="connsiteY261" fmla="*/ 149814 h 284693"/>
                <a:gd name="connsiteX262" fmla="*/ 108486 w 442799"/>
                <a:gd name="connsiteY262" fmla="*/ 144648 h 284693"/>
                <a:gd name="connsiteX263" fmla="*/ 103320 w 442799"/>
                <a:gd name="connsiteY263" fmla="*/ 144648 h 284693"/>
                <a:gd name="connsiteX264" fmla="*/ 108486 w 442799"/>
                <a:gd name="connsiteY264" fmla="*/ 144648 h 28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442799" h="284693">
                  <a:moveTo>
                    <a:pt x="8118" y="8118"/>
                  </a:moveTo>
                  <a:cubicBezTo>
                    <a:pt x="3151" y="26919"/>
                    <a:pt x="426" y="46241"/>
                    <a:pt x="0" y="65682"/>
                  </a:cubicBezTo>
                  <a:cubicBezTo>
                    <a:pt x="4990" y="191527"/>
                    <a:pt x="111052" y="289500"/>
                    <a:pt x="236898" y="284511"/>
                  </a:cubicBezTo>
                  <a:cubicBezTo>
                    <a:pt x="330093" y="280816"/>
                    <a:pt x="411642" y="220745"/>
                    <a:pt x="442800" y="132840"/>
                  </a:cubicBezTo>
                  <a:cubicBezTo>
                    <a:pt x="347163" y="47404"/>
                    <a:pt x="223444" y="123"/>
                    <a:pt x="95202" y="0"/>
                  </a:cubicBezTo>
                  <a:cubicBezTo>
                    <a:pt x="65996" y="240"/>
                    <a:pt x="36865" y="2955"/>
                    <a:pt x="8118" y="8118"/>
                  </a:cubicBezTo>
                  <a:close/>
                  <a:moveTo>
                    <a:pt x="34686" y="146862"/>
                  </a:moveTo>
                  <a:lnTo>
                    <a:pt x="34686" y="146862"/>
                  </a:lnTo>
                  <a:lnTo>
                    <a:pt x="34686" y="146862"/>
                  </a:lnTo>
                  <a:lnTo>
                    <a:pt x="34686" y="141696"/>
                  </a:lnTo>
                  <a:lnTo>
                    <a:pt x="34686" y="141696"/>
                  </a:lnTo>
                  <a:lnTo>
                    <a:pt x="34686" y="141696"/>
                  </a:lnTo>
                  <a:lnTo>
                    <a:pt x="34686" y="137268"/>
                  </a:lnTo>
                  <a:lnTo>
                    <a:pt x="34686" y="139482"/>
                  </a:lnTo>
                  <a:lnTo>
                    <a:pt x="39852" y="139482"/>
                  </a:lnTo>
                  <a:lnTo>
                    <a:pt x="34686" y="142434"/>
                  </a:lnTo>
                  <a:close/>
                  <a:moveTo>
                    <a:pt x="44280" y="32472"/>
                  </a:moveTo>
                  <a:lnTo>
                    <a:pt x="42066" y="28044"/>
                  </a:lnTo>
                  <a:lnTo>
                    <a:pt x="34686" y="32472"/>
                  </a:lnTo>
                  <a:lnTo>
                    <a:pt x="34686" y="25830"/>
                  </a:lnTo>
                  <a:lnTo>
                    <a:pt x="34686" y="21402"/>
                  </a:lnTo>
                  <a:lnTo>
                    <a:pt x="42066" y="21402"/>
                  </a:lnTo>
                  <a:lnTo>
                    <a:pt x="42066" y="14760"/>
                  </a:lnTo>
                  <a:lnTo>
                    <a:pt x="42066" y="21402"/>
                  </a:lnTo>
                  <a:lnTo>
                    <a:pt x="48708" y="21402"/>
                  </a:lnTo>
                  <a:lnTo>
                    <a:pt x="43542" y="25830"/>
                  </a:lnTo>
                  <a:close/>
                  <a:moveTo>
                    <a:pt x="64944" y="128412"/>
                  </a:moveTo>
                  <a:lnTo>
                    <a:pt x="61992" y="124722"/>
                  </a:lnTo>
                  <a:lnTo>
                    <a:pt x="56088" y="124722"/>
                  </a:lnTo>
                  <a:lnTo>
                    <a:pt x="56088" y="118080"/>
                  </a:lnTo>
                  <a:lnTo>
                    <a:pt x="50922" y="118080"/>
                  </a:lnTo>
                  <a:lnTo>
                    <a:pt x="57564" y="118080"/>
                  </a:lnTo>
                  <a:lnTo>
                    <a:pt x="57564" y="110700"/>
                  </a:lnTo>
                  <a:lnTo>
                    <a:pt x="57564" y="118080"/>
                  </a:lnTo>
                  <a:lnTo>
                    <a:pt x="64944" y="118080"/>
                  </a:lnTo>
                  <a:lnTo>
                    <a:pt x="65682" y="124722"/>
                  </a:lnTo>
                  <a:close/>
                  <a:moveTo>
                    <a:pt x="84132" y="110700"/>
                  </a:moveTo>
                  <a:lnTo>
                    <a:pt x="84132" y="110700"/>
                  </a:lnTo>
                  <a:lnTo>
                    <a:pt x="84132" y="110700"/>
                  </a:lnTo>
                  <a:lnTo>
                    <a:pt x="84132" y="110700"/>
                  </a:lnTo>
                  <a:lnTo>
                    <a:pt x="84132" y="110700"/>
                  </a:lnTo>
                  <a:lnTo>
                    <a:pt x="87822" y="110700"/>
                  </a:lnTo>
                  <a:lnTo>
                    <a:pt x="87822" y="110700"/>
                  </a:lnTo>
                  <a:lnTo>
                    <a:pt x="87822" y="110700"/>
                  </a:lnTo>
                  <a:lnTo>
                    <a:pt x="87822" y="110700"/>
                  </a:lnTo>
                  <a:lnTo>
                    <a:pt x="87822" y="110700"/>
                  </a:lnTo>
                  <a:close/>
                  <a:moveTo>
                    <a:pt x="108486" y="172692"/>
                  </a:moveTo>
                  <a:lnTo>
                    <a:pt x="102582" y="169002"/>
                  </a:lnTo>
                  <a:lnTo>
                    <a:pt x="98154" y="172692"/>
                  </a:lnTo>
                  <a:lnTo>
                    <a:pt x="98154" y="166788"/>
                  </a:lnTo>
                  <a:lnTo>
                    <a:pt x="93726" y="166788"/>
                  </a:lnTo>
                  <a:lnTo>
                    <a:pt x="101106" y="166788"/>
                  </a:lnTo>
                  <a:lnTo>
                    <a:pt x="101106" y="160884"/>
                  </a:lnTo>
                  <a:lnTo>
                    <a:pt x="101106" y="166788"/>
                  </a:lnTo>
                  <a:lnTo>
                    <a:pt x="108486" y="166788"/>
                  </a:lnTo>
                  <a:lnTo>
                    <a:pt x="108486" y="166788"/>
                  </a:lnTo>
                  <a:close/>
                  <a:moveTo>
                    <a:pt x="230994" y="246492"/>
                  </a:moveTo>
                  <a:lnTo>
                    <a:pt x="230994" y="246492"/>
                  </a:lnTo>
                  <a:lnTo>
                    <a:pt x="230994" y="246492"/>
                  </a:lnTo>
                  <a:lnTo>
                    <a:pt x="230994" y="246492"/>
                  </a:lnTo>
                  <a:lnTo>
                    <a:pt x="230994" y="246492"/>
                  </a:lnTo>
                  <a:lnTo>
                    <a:pt x="230994" y="246492"/>
                  </a:lnTo>
                  <a:lnTo>
                    <a:pt x="230994" y="246492"/>
                  </a:lnTo>
                  <a:lnTo>
                    <a:pt x="230994" y="246492"/>
                  </a:lnTo>
                  <a:lnTo>
                    <a:pt x="230994" y="246492"/>
                  </a:lnTo>
                  <a:close/>
                  <a:moveTo>
                    <a:pt x="347598" y="241326"/>
                  </a:moveTo>
                  <a:lnTo>
                    <a:pt x="343908" y="241326"/>
                  </a:lnTo>
                  <a:lnTo>
                    <a:pt x="339480" y="241326"/>
                  </a:lnTo>
                  <a:lnTo>
                    <a:pt x="339480" y="236898"/>
                  </a:lnTo>
                  <a:lnTo>
                    <a:pt x="335790" y="236898"/>
                  </a:lnTo>
                  <a:lnTo>
                    <a:pt x="340956" y="236898"/>
                  </a:lnTo>
                  <a:lnTo>
                    <a:pt x="340956" y="232470"/>
                  </a:lnTo>
                  <a:lnTo>
                    <a:pt x="340956" y="236898"/>
                  </a:lnTo>
                  <a:lnTo>
                    <a:pt x="345384" y="236898"/>
                  </a:lnTo>
                  <a:lnTo>
                    <a:pt x="345384" y="236898"/>
                  </a:lnTo>
                  <a:close/>
                  <a:moveTo>
                    <a:pt x="421398" y="140958"/>
                  </a:moveTo>
                  <a:lnTo>
                    <a:pt x="421398" y="145386"/>
                  </a:lnTo>
                  <a:lnTo>
                    <a:pt x="425826" y="145386"/>
                  </a:lnTo>
                  <a:lnTo>
                    <a:pt x="422136" y="145386"/>
                  </a:lnTo>
                  <a:lnTo>
                    <a:pt x="422136" y="149814"/>
                  </a:lnTo>
                  <a:lnTo>
                    <a:pt x="422136" y="149814"/>
                  </a:lnTo>
                  <a:lnTo>
                    <a:pt x="418446" y="149814"/>
                  </a:lnTo>
                  <a:lnTo>
                    <a:pt x="418446" y="145386"/>
                  </a:lnTo>
                  <a:lnTo>
                    <a:pt x="418446" y="145386"/>
                  </a:lnTo>
                  <a:lnTo>
                    <a:pt x="422874" y="145386"/>
                  </a:lnTo>
                  <a:close/>
                  <a:moveTo>
                    <a:pt x="403686" y="172692"/>
                  </a:moveTo>
                  <a:lnTo>
                    <a:pt x="399258" y="169002"/>
                  </a:lnTo>
                  <a:lnTo>
                    <a:pt x="394092" y="172692"/>
                  </a:lnTo>
                  <a:lnTo>
                    <a:pt x="394092" y="166788"/>
                  </a:lnTo>
                  <a:lnTo>
                    <a:pt x="388926" y="166788"/>
                  </a:lnTo>
                  <a:lnTo>
                    <a:pt x="394830" y="166788"/>
                  </a:lnTo>
                  <a:lnTo>
                    <a:pt x="394830" y="160884"/>
                  </a:lnTo>
                  <a:lnTo>
                    <a:pt x="394830" y="166788"/>
                  </a:lnTo>
                  <a:lnTo>
                    <a:pt x="403686" y="166788"/>
                  </a:lnTo>
                  <a:lnTo>
                    <a:pt x="399258" y="166788"/>
                  </a:lnTo>
                  <a:close/>
                  <a:moveTo>
                    <a:pt x="389664" y="136530"/>
                  </a:moveTo>
                  <a:lnTo>
                    <a:pt x="389664" y="143172"/>
                  </a:lnTo>
                  <a:lnTo>
                    <a:pt x="397044" y="143172"/>
                  </a:lnTo>
                  <a:lnTo>
                    <a:pt x="391140" y="143172"/>
                  </a:lnTo>
                  <a:lnTo>
                    <a:pt x="391140" y="150552"/>
                  </a:lnTo>
                  <a:lnTo>
                    <a:pt x="385236" y="146124"/>
                  </a:lnTo>
                  <a:lnTo>
                    <a:pt x="379332" y="150552"/>
                  </a:lnTo>
                  <a:lnTo>
                    <a:pt x="379332" y="143172"/>
                  </a:lnTo>
                  <a:lnTo>
                    <a:pt x="373428" y="143172"/>
                  </a:lnTo>
                  <a:lnTo>
                    <a:pt x="380808" y="143172"/>
                  </a:lnTo>
                  <a:close/>
                  <a:moveTo>
                    <a:pt x="383022" y="182286"/>
                  </a:moveTo>
                  <a:lnTo>
                    <a:pt x="383022" y="176382"/>
                  </a:lnTo>
                  <a:lnTo>
                    <a:pt x="383022" y="182286"/>
                  </a:lnTo>
                  <a:lnTo>
                    <a:pt x="388926" y="182286"/>
                  </a:lnTo>
                  <a:lnTo>
                    <a:pt x="384498" y="182286"/>
                  </a:lnTo>
                  <a:lnTo>
                    <a:pt x="384498" y="188190"/>
                  </a:lnTo>
                  <a:lnTo>
                    <a:pt x="380070" y="184500"/>
                  </a:lnTo>
                  <a:lnTo>
                    <a:pt x="374904" y="188190"/>
                  </a:lnTo>
                  <a:lnTo>
                    <a:pt x="374904" y="182286"/>
                  </a:lnTo>
                  <a:lnTo>
                    <a:pt x="369738" y="182286"/>
                  </a:lnTo>
                  <a:close/>
                  <a:moveTo>
                    <a:pt x="366786" y="189666"/>
                  </a:moveTo>
                  <a:lnTo>
                    <a:pt x="366786" y="194094"/>
                  </a:lnTo>
                  <a:lnTo>
                    <a:pt x="371214" y="194094"/>
                  </a:lnTo>
                  <a:lnTo>
                    <a:pt x="367524" y="194094"/>
                  </a:lnTo>
                  <a:lnTo>
                    <a:pt x="367524" y="198522"/>
                  </a:lnTo>
                  <a:lnTo>
                    <a:pt x="367524" y="198522"/>
                  </a:lnTo>
                  <a:lnTo>
                    <a:pt x="363834" y="198522"/>
                  </a:lnTo>
                  <a:lnTo>
                    <a:pt x="363834" y="194094"/>
                  </a:lnTo>
                  <a:lnTo>
                    <a:pt x="359406" y="194094"/>
                  </a:lnTo>
                  <a:lnTo>
                    <a:pt x="364572" y="194094"/>
                  </a:lnTo>
                  <a:close/>
                  <a:moveTo>
                    <a:pt x="343170" y="185238"/>
                  </a:moveTo>
                  <a:lnTo>
                    <a:pt x="343170" y="189666"/>
                  </a:lnTo>
                  <a:lnTo>
                    <a:pt x="347598" y="189666"/>
                  </a:lnTo>
                  <a:lnTo>
                    <a:pt x="343908" y="189666"/>
                  </a:lnTo>
                  <a:lnTo>
                    <a:pt x="343908" y="194094"/>
                  </a:lnTo>
                  <a:lnTo>
                    <a:pt x="340218" y="194094"/>
                  </a:lnTo>
                  <a:lnTo>
                    <a:pt x="336528" y="194094"/>
                  </a:lnTo>
                  <a:lnTo>
                    <a:pt x="336528" y="189666"/>
                  </a:lnTo>
                  <a:lnTo>
                    <a:pt x="332100" y="189666"/>
                  </a:lnTo>
                  <a:lnTo>
                    <a:pt x="337266" y="189666"/>
                  </a:lnTo>
                  <a:close/>
                  <a:moveTo>
                    <a:pt x="343170" y="211806"/>
                  </a:moveTo>
                  <a:lnTo>
                    <a:pt x="343170" y="205902"/>
                  </a:lnTo>
                  <a:lnTo>
                    <a:pt x="343170" y="211806"/>
                  </a:lnTo>
                  <a:lnTo>
                    <a:pt x="349812" y="211806"/>
                  </a:lnTo>
                  <a:lnTo>
                    <a:pt x="344646" y="211806"/>
                  </a:lnTo>
                  <a:lnTo>
                    <a:pt x="344646" y="217710"/>
                  </a:lnTo>
                  <a:lnTo>
                    <a:pt x="340218" y="214020"/>
                  </a:lnTo>
                  <a:lnTo>
                    <a:pt x="335790" y="217710"/>
                  </a:lnTo>
                  <a:lnTo>
                    <a:pt x="335790" y="211806"/>
                  </a:lnTo>
                  <a:lnTo>
                    <a:pt x="331362" y="211806"/>
                  </a:lnTo>
                  <a:close/>
                  <a:moveTo>
                    <a:pt x="318816" y="193356"/>
                  </a:moveTo>
                  <a:lnTo>
                    <a:pt x="318816" y="197784"/>
                  </a:lnTo>
                  <a:lnTo>
                    <a:pt x="323982" y="197784"/>
                  </a:lnTo>
                  <a:lnTo>
                    <a:pt x="319554" y="197784"/>
                  </a:lnTo>
                  <a:lnTo>
                    <a:pt x="319554" y="202212"/>
                  </a:lnTo>
                  <a:lnTo>
                    <a:pt x="319554" y="202212"/>
                  </a:lnTo>
                  <a:lnTo>
                    <a:pt x="315864" y="202212"/>
                  </a:lnTo>
                  <a:lnTo>
                    <a:pt x="315864" y="198522"/>
                  </a:lnTo>
                  <a:lnTo>
                    <a:pt x="315864" y="198522"/>
                  </a:lnTo>
                  <a:lnTo>
                    <a:pt x="320292" y="198522"/>
                  </a:lnTo>
                  <a:close/>
                  <a:moveTo>
                    <a:pt x="304056" y="226566"/>
                  </a:moveTo>
                  <a:lnTo>
                    <a:pt x="299628" y="222876"/>
                  </a:lnTo>
                  <a:lnTo>
                    <a:pt x="294462" y="226566"/>
                  </a:lnTo>
                  <a:lnTo>
                    <a:pt x="294462" y="220662"/>
                  </a:lnTo>
                  <a:lnTo>
                    <a:pt x="289296" y="216972"/>
                  </a:lnTo>
                  <a:lnTo>
                    <a:pt x="295200" y="216972"/>
                  </a:lnTo>
                  <a:lnTo>
                    <a:pt x="295200" y="211806"/>
                  </a:lnTo>
                  <a:lnTo>
                    <a:pt x="295200" y="216972"/>
                  </a:lnTo>
                  <a:lnTo>
                    <a:pt x="301104" y="216972"/>
                  </a:lnTo>
                  <a:lnTo>
                    <a:pt x="296676" y="220662"/>
                  </a:lnTo>
                  <a:close/>
                  <a:moveTo>
                    <a:pt x="290772" y="50922"/>
                  </a:moveTo>
                  <a:lnTo>
                    <a:pt x="290772" y="56088"/>
                  </a:lnTo>
                  <a:lnTo>
                    <a:pt x="295938" y="56088"/>
                  </a:lnTo>
                  <a:lnTo>
                    <a:pt x="291510" y="56088"/>
                  </a:lnTo>
                  <a:lnTo>
                    <a:pt x="291510" y="61254"/>
                  </a:lnTo>
                  <a:lnTo>
                    <a:pt x="291510" y="61254"/>
                  </a:lnTo>
                  <a:lnTo>
                    <a:pt x="287820" y="61254"/>
                  </a:lnTo>
                  <a:lnTo>
                    <a:pt x="287820" y="56088"/>
                  </a:lnTo>
                  <a:lnTo>
                    <a:pt x="287820" y="56088"/>
                  </a:lnTo>
                  <a:lnTo>
                    <a:pt x="292248" y="56088"/>
                  </a:lnTo>
                  <a:close/>
                  <a:moveTo>
                    <a:pt x="278964" y="191142"/>
                  </a:moveTo>
                  <a:lnTo>
                    <a:pt x="278964" y="195570"/>
                  </a:lnTo>
                  <a:lnTo>
                    <a:pt x="283392" y="195570"/>
                  </a:lnTo>
                  <a:lnTo>
                    <a:pt x="279702" y="195570"/>
                  </a:lnTo>
                  <a:lnTo>
                    <a:pt x="279702" y="199998"/>
                  </a:lnTo>
                  <a:lnTo>
                    <a:pt x="279702" y="199998"/>
                  </a:lnTo>
                  <a:lnTo>
                    <a:pt x="276012" y="199998"/>
                  </a:lnTo>
                  <a:lnTo>
                    <a:pt x="276012" y="195570"/>
                  </a:lnTo>
                  <a:lnTo>
                    <a:pt x="276012" y="195570"/>
                  </a:lnTo>
                  <a:lnTo>
                    <a:pt x="280440" y="195570"/>
                  </a:lnTo>
                  <a:close/>
                  <a:moveTo>
                    <a:pt x="255348" y="117342"/>
                  </a:moveTo>
                  <a:lnTo>
                    <a:pt x="255348" y="122508"/>
                  </a:lnTo>
                  <a:lnTo>
                    <a:pt x="261252" y="122508"/>
                  </a:lnTo>
                  <a:lnTo>
                    <a:pt x="256086" y="124722"/>
                  </a:lnTo>
                  <a:lnTo>
                    <a:pt x="256086" y="130626"/>
                  </a:lnTo>
                  <a:lnTo>
                    <a:pt x="256086" y="124722"/>
                  </a:lnTo>
                  <a:lnTo>
                    <a:pt x="250920" y="128412"/>
                  </a:lnTo>
                  <a:lnTo>
                    <a:pt x="256086" y="124722"/>
                  </a:lnTo>
                  <a:lnTo>
                    <a:pt x="250920" y="124722"/>
                  </a:lnTo>
                  <a:lnTo>
                    <a:pt x="256086" y="124722"/>
                  </a:lnTo>
                  <a:close/>
                  <a:moveTo>
                    <a:pt x="234684" y="178596"/>
                  </a:moveTo>
                  <a:lnTo>
                    <a:pt x="228780" y="174168"/>
                  </a:lnTo>
                  <a:lnTo>
                    <a:pt x="222876" y="178596"/>
                  </a:lnTo>
                  <a:lnTo>
                    <a:pt x="222876" y="171954"/>
                  </a:lnTo>
                  <a:lnTo>
                    <a:pt x="216972" y="167526"/>
                  </a:lnTo>
                  <a:lnTo>
                    <a:pt x="224352" y="167526"/>
                  </a:lnTo>
                  <a:lnTo>
                    <a:pt x="224352" y="160884"/>
                  </a:lnTo>
                  <a:lnTo>
                    <a:pt x="224352" y="167526"/>
                  </a:lnTo>
                  <a:lnTo>
                    <a:pt x="230994" y="167526"/>
                  </a:lnTo>
                  <a:lnTo>
                    <a:pt x="225828" y="171954"/>
                  </a:lnTo>
                  <a:close/>
                  <a:moveTo>
                    <a:pt x="228780" y="96678"/>
                  </a:moveTo>
                  <a:lnTo>
                    <a:pt x="228780" y="101844"/>
                  </a:lnTo>
                  <a:lnTo>
                    <a:pt x="234684" y="101844"/>
                  </a:lnTo>
                  <a:lnTo>
                    <a:pt x="230256" y="101844"/>
                  </a:lnTo>
                  <a:lnTo>
                    <a:pt x="230256" y="107748"/>
                  </a:lnTo>
                  <a:lnTo>
                    <a:pt x="225828" y="107748"/>
                  </a:lnTo>
                  <a:lnTo>
                    <a:pt x="220662" y="107748"/>
                  </a:lnTo>
                  <a:lnTo>
                    <a:pt x="220662" y="101844"/>
                  </a:lnTo>
                  <a:lnTo>
                    <a:pt x="215496" y="101844"/>
                  </a:lnTo>
                  <a:lnTo>
                    <a:pt x="221400" y="101844"/>
                  </a:lnTo>
                  <a:close/>
                  <a:moveTo>
                    <a:pt x="216972" y="136530"/>
                  </a:moveTo>
                  <a:lnTo>
                    <a:pt x="216972" y="136530"/>
                  </a:lnTo>
                  <a:lnTo>
                    <a:pt x="216972" y="136530"/>
                  </a:lnTo>
                  <a:lnTo>
                    <a:pt x="216972" y="136530"/>
                  </a:lnTo>
                  <a:lnTo>
                    <a:pt x="216972" y="136530"/>
                  </a:lnTo>
                  <a:lnTo>
                    <a:pt x="216972" y="136530"/>
                  </a:lnTo>
                  <a:lnTo>
                    <a:pt x="216972" y="136530"/>
                  </a:lnTo>
                  <a:lnTo>
                    <a:pt x="216972" y="136530"/>
                  </a:lnTo>
                  <a:lnTo>
                    <a:pt x="216972" y="136530"/>
                  </a:lnTo>
                  <a:lnTo>
                    <a:pt x="220662" y="136530"/>
                  </a:lnTo>
                  <a:close/>
                  <a:moveTo>
                    <a:pt x="205164" y="118818"/>
                  </a:moveTo>
                  <a:lnTo>
                    <a:pt x="205164" y="123246"/>
                  </a:lnTo>
                  <a:lnTo>
                    <a:pt x="209592" y="123246"/>
                  </a:lnTo>
                  <a:lnTo>
                    <a:pt x="205902" y="123246"/>
                  </a:lnTo>
                  <a:lnTo>
                    <a:pt x="205902" y="127674"/>
                  </a:lnTo>
                  <a:lnTo>
                    <a:pt x="205902" y="127674"/>
                  </a:lnTo>
                  <a:lnTo>
                    <a:pt x="202212" y="127674"/>
                  </a:lnTo>
                  <a:lnTo>
                    <a:pt x="202212" y="124722"/>
                  </a:lnTo>
                  <a:lnTo>
                    <a:pt x="202212" y="124722"/>
                  </a:lnTo>
                  <a:lnTo>
                    <a:pt x="206640" y="124722"/>
                  </a:lnTo>
                  <a:close/>
                  <a:moveTo>
                    <a:pt x="141696" y="69372"/>
                  </a:moveTo>
                  <a:lnTo>
                    <a:pt x="141696" y="74538"/>
                  </a:lnTo>
                  <a:lnTo>
                    <a:pt x="147600" y="74538"/>
                  </a:lnTo>
                  <a:lnTo>
                    <a:pt x="143172" y="74538"/>
                  </a:lnTo>
                  <a:lnTo>
                    <a:pt x="143172" y="80442"/>
                  </a:lnTo>
                  <a:lnTo>
                    <a:pt x="138744" y="80442"/>
                  </a:lnTo>
                  <a:lnTo>
                    <a:pt x="133578" y="80442"/>
                  </a:lnTo>
                  <a:lnTo>
                    <a:pt x="133578" y="74538"/>
                  </a:lnTo>
                  <a:lnTo>
                    <a:pt x="128412" y="74538"/>
                  </a:lnTo>
                  <a:lnTo>
                    <a:pt x="134316" y="74538"/>
                  </a:lnTo>
                  <a:close/>
                  <a:moveTo>
                    <a:pt x="134316" y="183762"/>
                  </a:moveTo>
                  <a:lnTo>
                    <a:pt x="134316" y="177120"/>
                  </a:lnTo>
                  <a:lnTo>
                    <a:pt x="134316" y="183762"/>
                  </a:lnTo>
                  <a:lnTo>
                    <a:pt x="141696" y="183762"/>
                  </a:lnTo>
                  <a:lnTo>
                    <a:pt x="135792" y="188190"/>
                  </a:lnTo>
                  <a:lnTo>
                    <a:pt x="135792" y="194832"/>
                  </a:lnTo>
                  <a:lnTo>
                    <a:pt x="129888" y="194832"/>
                  </a:lnTo>
                  <a:lnTo>
                    <a:pt x="131364" y="198522"/>
                  </a:lnTo>
                  <a:lnTo>
                    <a:pt x="131364" y="191880"/>
                  </a:lnTo>
                  <a:lnTo>
                    <a:pt x="127674" y="183762"/>
                  </a:lnTo>
                  <a:close/>
                  <a:moveTo>
                    <a:pt x="108486" y="135054"/>
                  </a:moveTo>
                  <a:lnTo>
                    <a:pt x="108486" y="140958"/>
                  </a:lnTo>
                  <a:lnTo>
                    <a:pt x="114390" y="140958"/>
                  </a:lnTo>
                  <a:lnTo>
                    <a:pt x="109962" y="140958"/>
                  </a:lnTo>
                  <a:lnTo>
                    <a:pt x="109962" y="146124"/>
                  </a:lnTo>
                  <a:lnTo>
                    <a:pt x="108486" y="146862"/>
                  </a:lnTo>
                  <a:lnTo>
                    <a:pt x="108486" y="149814"/>
                  </a:lnTo>
                  <a:lnTo>
                    <a:pt x="108486" y="144648"/>
                  </a:lnTo>
                  <a:lnTo>
                    <a:pt x="103320" y="144648"/>
                  </a:lnTo>
                  <a:lnTo>
                    <a:pt x="108486" y="144648"/>
                  </a:lnTo>
                  <a:close/>
                </a:path>
              </a:pathLst>
            </a:custGeom>
            <a:solidFill>
              <a:srgbClr val="0027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2F9C601F-C600-4009-AFB9-3E79C1BF13D1}"/>
                </a:ext>
              </a:extLst>
            </p:cNvPr>
            <p:cNvSpPr/>
            <p:nvPr/>
          </p:nvSpPr>
          <p:spPr>
            <a:xfrm>
              <a:off x="1375250" y="5227145"/>
              <a:ext cx="437633" cy="259387"/>
            </a:xfrm>
            <a:custGeom>
              <a:avLst/>
              <a:gdLst>
                <a:gd name="connsiteX0" fmla="*/ 0 w 437633"/>
                <a:gd name="connsiteY0" fmla="*/ 135404 h 259387"/>
                <a:gd name="connsiteX1" fmla="*/ 78228 w 437633"/>
                <a:gd name="connsiteY1" fmla="*/ 129500 h 259387"/>
                <a:gd name="connsiteX2" fmla="*/ 433944 w 437633"/>
                <a:gd name="connsiteY2" fmla="*/ 259388 h 259387"/>
                <a:gd name="connsiteX3" fmla="*/ 437634 w 437633"/>
                <a:gd name="connsiteY3" fmla="*/ 227654 h 259387"/>
                <a:gd name="connsiteX4" fmla="*/ 207732 w 437633"/>
                <a:gd name="connsiteY4" fmla="*/ 3 h 259387"/>
                <a:gd name="connsiteX5" fmla="*/ 0 w 437633"/>
                <a:gd name="connsiteY5" fmla="*/ 135404 h 259387"/>
                <a:gd name="connsiteX6" fmla="*/ 279702 w 437633"/>
                <a:gd name="connsiteY6" fmla="*/ 147212 h 259387"/>
                <a:gd name="connsiteX7" fmla="*/ 279702 w 437633"/>
                <a:gd name="connsiteY7" fmla="*/ 153854 h 259387"/>
                <a:gd name="connsiteX8" fmla="*/ 287082 w 437633"/>
                <a:gd name="connsiteY8" fmla="*/ 153854 h 259387"/>
                <a:gd name="connsiteX9" fmla="*/ 281178 w 437633"/>
                <a:gd name="connsiteY9" fmla="*/ 153854 h 259387"/>
                <a:gd name="connsiteX10" fmla="*/ 281178 w 437633"/>
                <a:gd name="connsiteY10" fmla="*/ 161234 h 259387"/>
                <a:gd name="connsiteX11" fmla="*/ 275274 w 437633"/>
                <a:gd name="connsiteY11" fmla="*/ 156806 h 259387"/>
                <a:gd name="connsiteX12" fmla="*/ 269370 w 437633"/>
                <a:gd name="connsiteY12" fmla="*/ 161234 h 259387"/>
                <a:gd name="connsiteX13" fmla="*/ 269370 w 437633"/>
                <a:gd name="connsiteY13" fmla="*/ 153854 h 259387"/>
                <a:gd name="connsiteX14" fmla="*/ 263466 w 437633"/>
                <a:gd name="connsiteY14" fmla="*/ 153854 h 259387"/>
                <a:gd name="connsiteX15" fmla="*/ 270846 w 437633"/>
                <a:gd name="connsiteY15" fmla="*/ 153854 h 25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7633" h="259387">
                  <a:moveTo>
                    <a:pt x="0" y="135404"/>
                  </a:moveTo>
                  <a:cubicBezTo>
                    <a:pt x="25899" y="131548"/>
                    <a:pt x="52044" y="129574"/>
                    <a:pt x="78228" y="129500"/>
                  </a:cubicBezTo>
                  <a:cubicBezTo>
                    <a:pt x="208441" y="129308"/>
                    <a:pt x="334491" y="175335"/>
                    <a:pt x="433944" y="259388"/>
                  </a:cubicBezTo>
                  <a:cubicBezTo>
                    <a:pt x="435900" y="248907"/>
                    <a:pt x="437132" y="238304"/>
                    <a:pt x="437634" y="227654"/>
                  </a:cubicBezTo>
                  <a:cubicBezTo>
                    <a:pt x="437014" y="101304"/>
                    <a:pt x="334078" y="-619"/>
                    <a:pt x="207732" y="3"/>
                  </a:cubicBezTo>
                  <a:cubicBezTo>
                    <a:pt x="117911" y="445"/>
                    <a:pt x="36660" y="53405"/>
                    <a:pt x="0" y="135404"/>
                  </a:cubicBezTo>
                  <a:close/>
                  <a:moveTo>
                    <a:pt x="279702" y="147212"/>
                  </a:moveTo>
                  <a:lnTo>
                    <a:pt x="279702" y="153854"/>
                  </a:lnTo>
                  <a:lnTo>
                    <a:pt x="287082" y="153854"/>
                  </a:lnTo>
                  <a:lnTo>
                    <a:pt x="281178" y="153854"/>
                  </a:lnTo>
                  <a:lnTo>
                    <a:pt x="281178" y="161234"/>
                  </a:lnTo>
                  <a:lnTo>
                    <a:pt x="275274" y="156806"/>
                  </a:lnTo>
                  <a:lnTo>
                    <a:pt x="269370" y="161234"/>
                  </a:lnTo>
                  <a:lnTo>
                    <a:pt x="269370" y="153854"/>
                  </a:lnTo>
                  <a:lnTo>
                    <a:pt x="263466" y="153854"/>
                  </a:lnTo>
                  <a:lnTo>
                    <a:pt x="270846" y="153854"/>
                  </a:lnTo>
                  <a:close/>
                </a:path>
              </a:pathLst>
            </a:custGeom>
            <a:solidFill>
              <a:srgbClr val="0027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16F8384E-0A3C-4A82-837D-C83D88D74C1D}"/>
                </a:ext>
              </a:extLst>
            </p:cNvPr>
            <p:cNvSpPr/>
            <p:nvPr/>
          </p:nvSpPr>
          <p:spPr>
            <a:xfrm>
              <a:off x="1381613" y="5362549"/>
              <a:ext cx="17372" cy="21401"/>
            </a:xfrm>
            <a:custGeom>
              <a:avLst/>
              <a:gdLst>
                <a:gd name="connsiteX0" fmla="*/ 8396 w 17372"/>
                <a:gd name="connsiteY0" fmla="*/ 0 h 21401"/>
                <a:gd name="connsiteX1" fmla="*/ 76 w 17372"/>
                <a:gd name="connsiteY1" fmla="*/ 10718 h 21401"/>
                <a:gd name="connsiteX2" fmla="*/ 278 w 17372"/>
                <a:gd name="connsiteY2" fmla="*/ 11808 h 21401"/>
                <a:gd name="connsiteX3" fmla="*/ 8396 w 17372"/>
                <a:gd name="connsiteY3" fmla="*/ 21402 h 21401"/>
                <a:gd name="connsiteX4" fmla="*/ 17282 w 17372"/>
                <a:gd name="connsiteY4" fmla="*/ 9803 h 21401"/>
                <a:gd name="connsiteX5" fmla="*/ 17252 w 17372"/>
                <a:gd name="connsiteY5" fmla="*/ 9594 h 21401"/>
                <a:gd name="connsiteX6" fmla="*/ 8396 w 17372"/>
                <a:gd name="connsiteY6" fmla="*/ 0 h 21401"/>
                <a:gd name="connsiteX7" fmla="*/ 8396 w 17372"/>
                <a:gd name="connsiteY7" fmla="*/ 17712 h 21401"/>
                <a:gd name="connsiteX8" fmla="*/ 1801 w 17372"/>
                <a:gd name="connsiteY8" fmla="*/ 12592 h 21401"/>
                <a:gd name="connsiteX9" fmla="*/ 1754 w 17372"/>
                <a:gd name="connsiteY9" fmla="*/ 11808 h 21401"/>
                <a:gd name="connsiteX10" fmla="*/ 6182 w 17372"/>
                <a:gd name="connsiteY10" fmla="*/ 4428 h 21401"/>
                <a:gd name="connsiteX11" fmla="*/ 8396 w 17372"/>
                <a:gd name="connsiteY11" fmla="*/ 10332 h 21401"/>
                <a:gd name="connsiteX12" fmla="*/ 8396 w 17372"/>
                <a:gd name="connsiteY12" fmla="*/ 1771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372" h="21401">
                  <a:moveTo>
                    <a:pt x="8396" y="0"/>
                  </a:moveTo>
                  <a:cubicBezTo>
                    <a:pt x="3140" y="662"/>
                    <a:pt x="-586" y="5460"/>
                    <a:pt x="76" y="10718"/>
                  </a:cubicBezTo>
                  <a:cubicBezTo>
                    <a:pt x="123" y="11085"/>
                    <a:pt x="190" y="11449"/>
                    <a:pt x="278" y="11808"/>
                  </a:cubicBezTo>
                  <a:cubicBezTo>
                    <a:pt x="222" y="16580"/>
                    <a:pt x="3681" y="20668"/>
                    <a:pt x="8396" y="21402"/>
                  </a:cubicBezTo>
                  <a:cubicBezTo>
                    <a:pt x="14053" y="20653"/>
                    <a:pt x="18032" y="15460"/>
                    <a:pt x="17282" y="9803"/>
                  </a:cubicBezTo>
                  <a:cubicBezTo>
                    <a:pt x="17273" y="9733"/>
                    <a:pt x="17263" y="9663"/>
                    <a:pt x="17252" y="9594"/>
                  </a:cubicBezTo>
                  <a:cubicBezTo>
                    <a:pt x="16951" y="4700"/>
                    <a:pt x="13251" y="691"/>
                    <a:pt x="8396" y="0"/>
                  </a:cubicBezTo>
                  <a:close/>
                  <a:moveTo>
                    <a:pt x="8396" y="17712"/>
                  </a:moveTo>
                  <a:cubicBezTo>
                    <a:pt x="5161" y="18119"/>
                    <a:pt x="2208" y="15828"/>
                    <a:pt x="1801" y="12592"/>
                  </a:cubicBezTo>
                  <a:cubicBezTo>
                    <a:pt x="1768" y="12332"/>
                    <a:pt x="1752" y="12070"/>
                    <a:pt x="1754" y="11808"/>
                  </a:cubicBezTo>
                  <a:cubicBezTo>
                    <a:pt x="1754" y="11808"/>
                    <a:pt x="1754" y="4428"/>
                    <a:pt x="6182" y="4428"/>
                  </a:cubicBezTo>
                  <a:cubicBezTo>
                    <a:pt x="7997" y="5804"/>
                    <a:pt x="8859" y="8102"/>
                    <a:pt x="8396" y="10332"/>
                  </a:cubicBezTo>
                  <a:cubicBezTo>
                    <a:pt x="10123" y="12489"/>
                    <a:pt x="10123" y="15555"/>
                    <a:pt x="8396" y="17712"/>
                  </a:cubicBez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6FE353ED-BAA1-409F-BEB0-0096D1B35223}"/>
                </a:ext>
              </a:extLst>
            </p:cNvPr>
            <p:cNvSpPr/>
            <p:nvPr/>
          </p:nvSpPr>
          <p:spPr>
            <a:xfrm>
              <a:off x="1405508" y="5362529"/>
              <a:ext cx="20471" cy="22159"/>
            </a:xfrm>
            <a:custGeom>
              <a:avLst/>
              <a:gdLst>
                <a:gd name="connsiteX0" fmla="*/ 19926 w 20471"/>
                <a:gd name="connsiteY0" fmla="*/ 3710 h 22159"/>
                <a:gd name="connsiteX1" fmla="*/ 12546 w 20471"/>
                <a:gd name="connsiteY1" fmla="*/ 20 h 22159"/>
                <a:gd name="connsiteX2" fmla="*/ 0 w 20471"/>
                <a:gd name="connsiteY2" fmla="*/ 20 h 22159"/>
                <a:gd name="connsiteX3" fmla="*/ 0 w 20471"/>
                <a:gd name="connsiteY3" fmla="*/ 22160 h 22159"/>
                <a:gd name="connsiteX4" fmla="*/ 0 w 20471"/>
                <a:gd name="connsiteY4" fmla="*/ 22160 h 22159"/>
                <a:gd name="connsiteX5" fmla="*/ 0 w 20471"/>
                <a:gd name="connsiteY5" fmla="*/ 11090 h 22159"/>
                <a:gd name="connsiteX6" fmla="*/ 8118 w 20471"/>
                <a:gd name="connsiteY6" fmla="*/ 11090 h 22159"/>
                <a:gd name="connsiteX7" fmla="*/ 8118 w 20471"/>
                <a:gd name="connsiteY7" fmla="*/ 18470 h 22159"/>
                <a:gd name="connsiteX8" fmla="*/ 8118 w 20471"/>
                <a:gd name="connsiteY8" fmla="*/ 18470 h 22159"/>
                <a:gd name="connsiteX9" fmla="*/ 4428 w 20471"/>
                <a:gd name="connsiteY9" fmla="*/ 9614 h 22159"/>
                <a:gd name="connsiteX10" fmla="*/ 15129 w 20471"/>
                <a:gd name="connsiteY10" fmla="*/ 14411 h 22159"/>
                <a:gd name="connsiteX11" fmla="*/ 19926 w 20471"/>
                <a:gd name="connsiteY11" fmla="*/ 3710 h 22159"/>
                <a:gd name="connsiteX12" fmla="*/ 4428 w 20471"/>
                <a:gd name="connsiteY12" fmla="*/ 3710 h 22159"/>
                <a:gd name="connsiteX13" fmla="*/ 4428 w 20471"/>
                <a:gd name="connsiteY13" fmla="*/ 20 h 22159"/>
                <a:gd name="connsiteX14" fmla="*/ 13284 w 20471"/>
                <a:gd name="connsiteY14" fmla="*/ 20 h 22159"/>
                <a:gd name="connsiteX15" fmla="*/ 13284 w 20471"/>
                <a:gd name="connsiteY15" fmla="*/ 20 h 22159"/>
                <a:gd name="connsiteX16" fmla="*/ 13284 w 20471"/>
                <a:gd name="connsiteY16" fmla="*/ 20 h 2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471" h="22159">
                  <a:moveTo>
                    <a:pt x="19926" y="3710"/>
                  </a:moveTo>
                  <a:cubicBezTo>
                    <a:pt x="18321" y="1228"/>
                    <a:pt x="15494" y="-186"/>
                    <a:pt x="12546" y="20"/>
                  </a:cubicBezTo>
                  <a:lnTo>
                    <a:pt x="0" y="20"/>
                  </a:lnTo>
                  <a:lnTo>
                    <a:pt x="0" y="22160"/>
                  </a:lnTo>
                  <a:lnTo>
                    <a:pt x="0" y="22160"/>
                  </a:lnTo>
                  <a:lnTo>
                    <a:pt x="0" y="11090"/>
                  </a:lnTo>
                  <a:lnTo>
                    <a:pt x="8118" y="11090"/>
                  </a:lnTo>
                  <a:cubicBezTo>
                    <a:pt x="8118" y="11090"/>
                    <a:pt x="8118" y="16994"/>
                    <a:pt x="8118" y="18470"/>
                  </a:cubicBezTo>
                  <a:lnTo>
                    <a:pt x="8118" y="18470"/>
                  </a:lnTo>
                  <a:cubicBezTo>
                    <a:pt x="8118" y="18470"/>
                    <a:pt x="8118" y="11090"/>
                    <a:pt x="4428" y="9614"/>
                  </a:cubicBezTo>
                  <a:cubicBezTo>
                    <a:pt x="6058" y="13893"/>
                    <a:pt x="10849" y="16041"/>
                    <a:pt x="15129" y="14411"/>
                  </a:cubicBezTo>
                  <a:cubicBezTo>
                    <a:pt x="19409" y="12780"/>
                    <a:pt x="21556" y="7989"/>
                    <a:pt x="19926" y="3710"/>
                  </a:cubicBezTo>
                  <a:close/>
                  <a:moveTo>
                    <a:pt x="4428" y="3710"/>
                  </a:moveTo>
                  <a:lnTo>
                    <a:pt x="4428" y="20"/>
                  </a:lnTo>
                  <a:lnTo>
                    <a:pt x="13284" y="20"/>
                  </a:lnTo>
                  <a:cubicBezTo>
                    <a:pt x="13284" y="20"/>
                    <a:pt x="13284" y="20"/>
                    <a:pt x="13284" y="20"/>
                  </a:cubicBezTo>
                  <a:lnTo>
                    <a:pt x="13284" y="20"/>
                  </a:ln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25221EBA-009A-4221-B0A9-F448BCFADA30}"/>
                </a:ext>
              </a:extLst>
            </p:cNvPr>
            <p:cNvSpPr/>
            <p:nvPr/>
          </p:nvSpPr>
          <p:spPr>
            <a:xfrm>
              <a:off x="1434290" y="5362456"/>
              <a:ext cx="19730" cy="21494"/>
            </a:xfrm>
            <a:custGeom>
              <a:avLst/>
              <a:gdLst>
                <a:gd name="connsiteX0" fmla="*/ 9594 w 19730"/>
                <a:gd name="connsiteY0" fmla="*/ 93 h 21494"/>
                <a:gd name="connsiteX1" fmla="*/ 0 w 19730"/>
                <a:gd name="connsiteY1" fmla="*/ 93 h 21494"/>
                <a:gd name="connsiteX2" fmla="*/ 0 w 19730"/>
                <a:gd name="connsiteY2" fmla="*/ 21495 h 21494"/>
                <a:gd name="connsiteX3" fmla="*/ 10332 w 19730"/>
                <a:gd name="connsiteY3" fmla="*/ 21495 h 21494"/>
                <a:gd name="connsiteX4" fmla="*/ 19219 w 19730"/>
                <a:gd name="connsiteY4" fmla="*/ 12670 h 21494"/>
                <a:gd name="connsiteX5" fmla="*/ 19188 w 19730"/>
                <a:gd name="connsiteY5" fmla="*/ 11901 h 21494"/>
                <a:gd name="connsiteX6" fmla="*/ 19188 w 19730"/>
                <a:gd name="connsiteY6" fmla="*/ 11901 h 21494"/>
                <a:gd name="connsiteX7" fmla="*/ 13916 w 19730"/>
                <a:gd name="connsiteY7" fmla="*/ 540 h 21494"/>
                <a:gd name="connsiteX8" fmla="*/ 9594 w 19730"/>
                <a:gd name="connsiteY8" fmla="*/ 93 h 21494"/>
                <a:gd name="connsiteX9" fmla="*/ 15498 w 19730"/>
                <a:gd name="connsiteY9" fmla="*/ 11901 h 21494"/>
                <a:gd name="connsiteX10" fmla="*/ 9594 w 19730"/>
                <a:gd name="connsiteY10" fmla="*/ 17805 h 21494"/>
                <a:gd name="connsiteX11" fmla="*/ 3690 w 19730"/>
                <a:gd name="connsiteY11" fmla="*/ 17805 h 21494"/>
                <a:gd name="connsiteX12" fmla="*/ 3690 w 19730"/>
                <a:gd name="connsiteY12" fmla="*/ 93 h 21494"/>
                <a:gd name="connsiteX13" fmla="*/ 9594 w 19730"/>
                <a:gd name="connsiteY13" fmla="*/ 93 h 21494"/>
                <a:gd name="connsiteX14" fmla="*/ 15498 w 19730"/>
                <a:gd name="connsiteY14" fmla="*/ 5997 h 21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730" h="21494">
                  <a:moveTo>
                    <a:pt x="9594" y="93"/>
                  </a:moveTo>
                  <a:lnTo>
                    <a:pt x="0" y="93"/>
                  </a:lnTo>
                  <a:lnTo>
                    <a:pt x="0" y="21495"/>
                  </a:lnTo>
                  <a:lnTo>
                    <a:pt x="10332" y="21495"/>
                  </a:lnTo>
                  <a:cubicBezTo>
                    <a:pt x="15223" y="21512"/>
                    <a:pt x="19202" y="17560"/>
                    <a:pt x="19219" y="12670"/>
                  </a:cubicBezTo>
                  <a:cubicBezTo>
                    <a:pt x="19220" y="12413"/>
                    <a:pt x="19209" y="12157"/>
                    <a:pt x="19188" y="11901"/>
                  </a:cubicBezTo>
                  <a:lnTo>
                    <a:pt x="19188" y="11901"/>
                  </a:lnTo>
                  <a:cubicBezTo>
                    <a:pt x="20869" y="7308"/>
                    <a:pt x="18509" y="2221"/>
                    <a:pt x="13916" y="540"/>
                  </a:cubicBezTo>
                  <a:cubicBezTo>
                    <a:pt x="12535" y="34"/>
                    <a:pt x="11049" y="-120"/>
                    <a:pt x="9594" y="93"/>
                  </a:cubicBezTo>
                  <a:close/>
                  <a:moveTo>
                    <a:pt x="15498" y="11901"/>
                  </a:moveTo>
                  <a:cubicBezTo>
                    <a:pt x="15498" y="15161"/>
                    <a:pt x="12854" y="17805"/>
                    <a:pt x="9594" y="17805"/>
                  </a:cubicBezTo>
                  <a:lnTo>
                    <a:pt x="3690" y="17805"/>
                  </a:lnTo>
                  <a:lnTo>
                    <a:pt x="3690" y="93"/>
                  </a:lnTo>
                  <a:lnTo>
                    <a:pt x="9594" y="93"/>
                  </a:lnTo>
                  <a:cubicBezTo>
                    <a:pt x="12708" y="423"/>
                    <a:pt x="15167" y="2883"/>
                    <a:pt x="15498" y="5997"/>
                  </a:cubicBez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92B5729F-5A21-4C9B-B9D5-0D56601676A6}"/>
                </a:ext>
              </a:extLst>
            </p:cNvPr>
            <p:cNvSpPr/>
            <p:nvPr/>
          </p:nvSpPr>
          <p:spPr>
            <a:xfrm>
              <a:off x="1461596" y="5358121"/>
              <a:ext cx="19925" cy="22877"/>
            </a:xfrm>
            <a:custGeom>
              <a:avLst/>
              <a:gdLst>
                <a:gd name="connsiteX0" fmla="*/ 19926 w 19925"/>
                <a:gd name="connsiteY0" fmla="*/ 18450 h 22877"/>
                <a:gd name="connsiteX1" fmla="*/ 4428 w 19925"/>
                <a:gd name="connsiteY1" fmla="*/ 18450 h 22877"/>
                <a:gd name="connsiteX2" fmla="*/ 4428 w 19925"/>
                <a:gd name="connsiteY2" fmla="*/ 12546 h 22877"/>
                <a:gd name="connsiteX3" fmla="*/ 16974 w 19925"/>
                <a:gd name="connsiteY3" fmla="*/ 13284 h 22877"/>
                <a:gd name="connsiteX4" fmla="*/ 16974 w 19925"/>
                <a:gd name="connsiteY4" fmla="*/ 9594 h 22877"/>
                <a:gd name="connsiteX5" fmla="*/ 4428 w 19925"/>
                <a:gd name="connsiteY5" fmla="*/ 8856 h 22877"/>
                <a:gd name="connsiteX6" fmla="*/ 4428 w 19925"/>
                <a:gd name="connsiteY6" fmla="*/ 4428 h 22877"/>
                <a:gd name="connsiteX7" fmla="*/ 19926 w 19925"/>
                <a:gd name="connsiteY7" fmla="*/ 5166 h 22877"/>
                <a:gd name="connsiteX8" fmla="*/ 19926 w 19925"/>
                <a:gd name="connsiteY8" fmla="*/ 738 h 22877"/>
                <a:gd name="connsiteX9" fmla="*/ 738 w 19925"/>
                <a:gd name="connsiteY9" fmla="*/ 0 h 22877"/>
                <a:gd name="connsiteX10" fmla="*/ 0 w 19925"/>
                <a:gd name="connsiteY10" fmla="*/ 22140 h 22877"/>
                <a:gd name="connsiteX11" fmla="*/ 19926 w 19925"/>
                <a:gd name="connsiteY11" fmla="*/ 22878 h 22877"/>
                <a:gd name="connsiteX12" fmla="*/ 19926 w 19925"/>
                <a:gd name="connsiteY12" fmla="*/ 1845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925" h="22877">
                  <a:moveTo>
                    <a:pt x="19926" y="18450"/>
                  </a:moveTo>
                  <a:lnTo>
                    <a:pt x="4428" y="18450"/>
                  </a:lnTo>
                  <a:lnTo>
                    <a:pt x="4428" y="12546"/>
                  </a:lnTo>
                  <a:lnTo>
                    <a:pt x="16974" y="13284"/>
                  </a:lnTo>
                  <a:lnTo>
                    <a:pt x="16974" y="9594"/>
                  </a:lnTo>
                  <a:lnTo>
                    <a:pt x="4428" y="8856"/>
                  </a:lnTo>
                  <a:lnTo>
                    <a:pt x="4428" y="4428"/>
                  </a:lnTo>
                  <a:lnTo>
                    <a:pt x="19926" y="5166"/>
                  </a:lnTo>
                  <a:lnTo>
                    <a:pt x="19926" y="738"/>
                  </a:lnTo>
                  <a:lnTo>
                    <a:pt x="738" y="0"/>
                  </a:lnTo>
                  <a:lnTo>
                    <a:pt x="0" y="22140"/>
                  </a:lnTo>
                  <a:lnTo>
                    <a:pt x="19926" y="22878"/>
                  </a:lnTo>
                  <a:lnTo>
                    <a:pt x="19926" y="18450"/>
                  </a:ln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C8F3F57C-FB56-400F-B117-30B1909CA1E2}"/>
                </a:ext>
              </a:extLst>
            </p:cNvPr>
            <p:cNvSpPr/>
            <p:nvPr/>
          </p:nvSpPr>
          <p:spPr>
            <a:xfrm>
              <a:off x="1489640" y="5359597"/>
              <a:ext cx="21401" cy="23616"/>
            </a:xfrm>
            <a:custGeom>
              <a:avLst/>
              <a:gdLst>
                <a:gd name="connsiteX0" fmla="*/ 5166 w 21401"/>
                <a:gd name="connsiteY0" fmla="*/ 7380 h 23616"/>
                <a:gd name="connsiteX1" fmla="*/ 8118 w 21401"/>
                <a:gd name="connsiteY1" fmla="*/ 22140 h 23616"/>
                <a:gd name="connsiteX2" fmla="*/ 11070 w 21401"/>
                <a:gd name="connsiteY2" fmla="*/ 22878 h 23616"/>
                <a:gd name="connsiteX3" fmla="*/ 16974 w 21401"/>
                <a:gd name="connsiteY3" fmla="*/ 8118 h 23616"/>
                <a:gd name="connsiteX4" fmla="*/ 15498 w 21401"/>
                <a:gd name="connsiteY4" fmla="*/ 23616 h 23616"/>
                <a:gd name="connsiteX5" fmla="*/ 19188 w 21401"/>
                <a:gd name="connsiteY5" fmla="*/ 23616 h 23616"/>
                <a:gd name="connsiteX6" fmla="*/ 21402 w 21401"/>
                <a:gd name="connsiteY6" fmla="*/ 1476 h 23616"/>
                <a:gd name="connsiteX7" fmla="*/ 16236 w 21401"/>
                <a:gd name="connsiteY7" fmla="*/ 1476 h 23616"/>
                <a:gd name="connsiteX8" fmla="*/ 10332 w 21401"/>
                <a:gd name="connsiteY8" fmla="*/ 15498 h 23616"/>
                <a:gd name="connsiteX9" fmla="*/ 7380 w 21401"/>
                <a:gd name="connsiteY9" fmla="*/ 738 h 23616"/>
                <a:gd name="connsiteX10" fmla="*/ 1476 w 21401"/>
                <a:gd name="connsiteY10" fmla="*/ 0 h 23616"/>
                <a:gd name="connsiteX11" fmla="*/ 0 w 21401"/>
                <a:gd name="connsiteY11" fmla="*/ 22140 h 23616"/>
                <a:gd name="connsiteX12" fmla="*/ 3690 w 21401"/>
                <a:gd name="connsiteY12" fmla="*/ 22140 h 23616"/>
                <a:gd name="connsiteX13" fmla="*/ 5166 w 21401"/>
                <a:gd name="connsiteY13" fmla="*/ 738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01" h="23616">
                  <a:moveTo>
                    <a:pt x="5166" y="7380"/>
                  </a:moveTo>
                  <a:lnTo>
                    <a:pt x="8118" y="22140"/>
                  </a:lnTo>
                  <a:lnTo>
                    <a:pt x="11070" y="22878"/>
                  </a:lnTo>
                  <a:lnTo>
                    <a:pt x="16974" y="8118"/>
                  </a:lnTo>
                  <a:lnTo>
                    <a:pt x="15498" y="23616"/>
                  </a:lnTo>
                  <a:lnTo>
                    <a:pt x="19188" y="23616"/>
                  </a:lnTo>
                  <a:lnTo>
                    <a:pt x="21402" y="1476"/>
                  </a:lnTo>
                  <a:lnTo>
                    <a:pt x="16236" y="1476"/>
                  </a:lnTo>
                  <a:lnTo>
                    <a:pt x="10332" y="15498"/>
                  </a:lnTo>
                  <a:lnTo>
                    <a:pt x="7380" y="738"/>
                  </a:lnTo>
                  <a:lnTo>
                    <a:pt x="1476" y="0"/>
                  </a:lnTo>
                  <a:lnTo>
                    <a:pt x="0" y="22140"/>
                  </a:lnTo>
                  <a:lnTo>
                    <a:pt x="3690" y="22140"/>
                  </a:lnTo>
                  <a:lnTo>
                    <a:pt x="5166" y="7380"/>
                  </a:ln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7B4A6BC2-D5C0-4FBE-8CB0-909BA3A0B8C0}"/>
                </a:ext>
              </a:extLst>
            </p:cNvPr>
            <p:cNvSpPr/>
            <p:nvPr/>
          </p:nvSpPr>
          <p:spPr>
            <a:xfrm>
              <a:off x="1534658" y="5366976"/>
              <a:ext cx="19188" cy="22140"/>
            </a:xfrm>
            <a:custGeom>
              <a:avLst/>
              <a:gdLst>
                <a:gd name="connsiteX0" fmla="*/ 16974 w 19188"/>
                <a:gd name="connsiteY0" fmla="*/ 18450 h 22140"/>
                <a:gd name="connsiteX1" fmla="*/ 4428 w 19188"/>
                <a:gd name="connsiteY1" fmla="*/ 16236 h 22140"/>
                <a:gd name="connsiteX2" fmla="*/ 5166 w 19188"/>
                <a:gd name="connsiteY2" fmla="*/ 11808 h 22140"/>
                <a:gd name="connsiteX3" fmla="*/ 15498 w 19188"/>
                <a:gd name="connsiteY3" fmla="*/ 13284 h 22140"/>
                <a:gd name="connsiteX4" fmla="*/ 16236 w 19188"/>
                <a:gd name="connsiteY4" fmla="*/ 9594 h 22140"/>
                <a:gd name="connsiteX5" fmla="*/ 5904 w 19188"/>
                <a:gd name="connsiteY5" fmla="*/ 8118 h 22140"/>
                <a:gd name="connsiteX6" fmla="*/ 6642 w 19188"/>
                <a:gd name="connsiteY6" fmla="*/ 4428 h 22140"/>
                <a:gd name="connsiteX7" fmla="*/ 18450 w 19188"/>
                <a:gd name="connsiteY7" fmla="*/ 6642 h 22140"/>
                <a:gd name="connsiteX8" fmla="*/ 19188 w 19188"/>
                <a:gd name="connsiteY8" fmla="*/ 2952 h 22140"/>
                <a:gd name="connsiteX9" fmla="*/ 3690 w 19188"/>
                <a:gd name="connsiteY9" fmla="*/ 0 h 22140"/>
                <a:gd name="connsiteX10" fmla="*/ 0 w 19188"/>
                <a:gd name="connsiteY10" fmla="*/ 19926 h 22140"/>
                <a:gd name="connsiteX11" fmla="*/ 16236 w 19188"/>
                <a:gd name="connsiteY11" fmla="*/ 22140 h 22140"/>
                <a:gd name="connsiteX12" fmla="*/ 16974 w 19188"/>
                <a:gd name="connsiteY12" fmla="*/ 1845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8" h="22140">
                  <a:moveTo>
                    <a:pt x="16974" y="18450"/>
                  </a:moveTo>
                  <a:lnTo>
                    <a:pt x="4428" y="16236"/>
                  </a:lnTo>
                  <a:lnTo>
                    <a:pt x="5166" y="11808"/>
                  </a:lnTo>
                  <a:lnTo>
                    <a:pt x="15498" y="13284"/>
                  </a:lnTo>
                  <a:lnTo>
                    <a:pt x="16236" y="9594"/>
                  </a:lnTo>
                  <a:lnTo>
                    <a:pt x="5904" y="8118"/>
                  </a:lnTo>
                  <a:lnTo>
                    <a:pt x="6642" y="4428"/>
                  </a:lnTo>
                  <a:lnTo>
                    <a:pt x="18450" y="6642"/>
                  </a:lnTo>
                  <a:lnTo>
                    <a:pt x="19188" y="2952"/>
                  </a:lnTo>
                  <a:lnTo>
                    <a:pt x="3690" y="0"/>
                  </a:lnTo>
                  <a:lnTo>
                    <a:pt x="0" y="19926"/>
                  </a:lnTo>
                  <a:lnTo>
                    <a:pt x="16236" y="22140"/>
                  </a:lnTo>
                  <a:lnTo>
                    <a:pt x="16974" y="18450"/>
                  </a:ln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F5679955-5358-4E2A-B5A5-59D84F2028D8}"/>
                </a:ext>
              </a:extLst>
            </p:cNvPr>
            <p:cNvSpPr/>
            <p:nvPr/>
          </p:nvSpPr>
          <p:spPr>
            <a:xfrm>
              <a:off x="1575986" y="5374356"/>
              <a:ext cx="22976" cy="20664"/>
            </a:xfrm>
            <a:custGeom>
              <a:avLst/>
              <a:gdLst>
                <a:gd name="connsiteX0" fmla="*/ 5904 w 22976"/>
                <a:gd name="connsiteY0" fmla="*/ 13284 h 20664"/>
                <a:gd name="connsiteX1" fmla="*/ 14022 w 22976"/>
                <a:gd name="connsiteY1" fmla="*/ 13284 h 20664"/>
                <a:gd name="connsiteX2" fmla="*/ 22642 w 22976"/>
                <a:gd name="connsiteY2" fmla="*/ 9557 h 20664"/>
                <a:gd name="connsiteX3" fmla="*/ 22878 w 22976"/>
                <a:gd name="connsiteY3" fmla="*/ 8856 h 20664"/>
                <a:gd name="connsiteX4" fmla="*/ 17712 w 22976"/>
                <a:gd name="connsiteY4" fmla="*/ 0 h 20664"/>
                <a:gd name="connsiteX5" fmla="*/ 5904 w 22976"/>
                <a:gd name="connsiteY5" fmla="*/ 0 h 20664"/>
                <a:gd name="connsiteX6" fmla="*/ 0 w 22976"/>
                <a:gd name="connsiteY6" fmla="*/ 20664 h 20664"/>
                <a:gd name="connsiteX7" fmla="*/ 3690 w 22976"/>
                <a:gd name="connsiteY7" fmla="*/ 20664 h 20664"/>
                <a:gd name="connsiteX8" fmla="*/ 5904 w 22976"/>
                <a:gd name="connsiteY8" fmla="*/ 4428 h 20664"/>
                <a:gd name="connsiteX9" fmla="*/ 14022 w 22976"/>
                <a:gd name="connsiteY9" fmla="*/ 4428 h 20664"/>
                <a:gd name="connsiteX10" fmla="*/ 14022 w 22976"/>
                <a:gd name="connsiteY10" fmla="*/ 4428 h 20664"/>
                <a:gd name="connsiteX11" fmla="*/ 14022 w 22976"/>
                <a:gd name="connsiteY11" fmla="*/ 4428 h 20664"/>
                <a:gd name="connsiteX12" fmla="*/ 5904 w 22976"/>
                <a:gd name="connsiteY12" fmla="*/ 4428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76" h="20664">
                  <a:moveTo>
                    <a:pt x="5904" y="13284"/>
                  </a:moveTo>
                  <a:lnTo>
                    <a:pt x="14022" y="13284"/>
                  </a:lnTo>
                  <a:cubicBezTo>
                    <a:pt x="17432" y="14636"/>
                    <a:pt x="21291" y="12967"/>
                    <a:pt x="22642" y="9557"/>
                  </a:cubicBezTo>
                  <a:cubicBezTo>
                    <a:pt x="22738" y="9328"/>
                    <a:pt x="22812" y="9094"/>
                    <a:pt x="22878" y="8856"/>
                  </a:cubicBezTo>
                  <a:cubicBezTo>
                    <a:pt x="23476" y="5052"/>
                    <a:pt x="21313" y="1354"/>
                    <a:pt x="17712" y="0"/>
                  </a:cubicBezTo>
                  <a:lnTo>
                    <a:pt x="5904" y="0"/>
                  </a:lnTo>
                  <a:lnTo>
                    <a:pt x="0" y="20664"/>
                  </a:lnTo>
                  <a:lnTo>
                    <a:pt x="3690" y="20664"/>
                  </a:lnTo>
                  <a:close/>
                  <a:moveTo>
                    <a:pt x="5904" y="4428"/>
                  </a:moveTo>
                  <a:lnTo>
                    <a:pt x="14022" y="4428"/>
                  </a:lnTo>
                  <a:cubicBezTo>
                    <a:pt x="14022" y="4428"/>
                    <a:pt x="14022" y="4428"/>
                    <a:pt x="14022" y="4428"/>
                  </a:cubicBezTo>
                  <a:cubicBezTo>
                    <a:pt x="14022" y="4428"/>
                    <a:pt x="14022" y="4428"/>
                    <a:pt x="14022" y="4428"/>
                  </a:cubicBezTo>
                  <a:lnTo>
                    <a:pt x="5904" y="4428"/>
                  </a:ln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40FA1854-C17E-419B-854D-F20EB706DC26}"/>
                </a:ext>
              </a:extLst>
            </p:cNvPr>
            <p:cNvSpPr/>
            <p:nvPr/>
          </p:nvSpPr>
          <p:spPr>
            <a:xfrm>
              <a:off x="1602554" y="5380260"/>
              <a:ext cx="23888" cy="22878"/>
            </a:xfrm>
            <a:custGeom>
              <a:avLst/>
              <a:gdLst>
                <a:gd name="connsiteX0" fmla="*/ 8856 w 23888"/>
                <a:gd name="connsiteY0" fmla="*/ 14760 h 22878"/>
                <a:gd name="connsiteX1" fmla="*/ 16974 w 23888"/>
                <a:gd name="connsiteY1" fmla="*/ 14760 h 22878"/>
                <a:gd name="connsiteX2" fmla="*/ 16974 w 23888"/>
                <a:gd name="connsiteY2" fmla="*/ 22878 h 22878"/>
                <a:gd name="connsiteX3" fmla="*/ 16974 w 23888"/>
                <a:gd name="connsiteY3" fmla="*/ 22878 h 22878"/>
                <a:gd name="connsiteX4" fmla="*/ 16974 w 23888"/>
                <a:gd name="connsiteY4" fmla="*/ 13284 h 22878"/>
                <a:gd name="connsiteX5" fmla="*/ 23616 w 23888"/>
                <a:gd name="connsiteY5" fmla="*/ 8856 h 22878"/>
                <a:gd name="connsiteX6" fmla="*/ 19188 w 23888"/>
                <a:gd name="connsiteY6" fmla="*/ 0 h 22878"/>
                <a:gd name="connsiteX7" fmla="*/ 6642 w 23888"/>
                <a:gd name="connsiteY7" fmla="*/ 0 h 22878"/>
                <a:gd name="connsiteX8" fmla="*/ 0 w 23888"/>
                <a:gd name="connsiteY8" fmla="*/ 20664 h 22878"/>
                <a:gd name="connsiteX9" fmla="*/ 4428 w 23888"/>
                <a:gd name="connsiteY9" fmla="*/ 20664 h 22878"/>
                <a:gd name="connsiteX10" fmla="*/ 8856 w 23888"/>
                <a:gd name="connsiteY10" fmla="*/ 5904 h 22878"/>
                <a:gd name="connsiteX11" fmla="*/ 16974 w 23888"/>
                <a:gd name="connsiteY11" fmla="*/ 5904 h 22878"/>
                <a:gd name="connsiteX12" fmla="*/ 16974 w 23888"/>
                <a:gd name="connsiteY12" fmla="*/ 9594 h 22878"/>
                <a:gd name="connsiteX13" fmla="*/ 13284 w 23888"/>
                <a:gd name="connsiteY13" fmla="*/ 9594 h 22878"/>
                <a:gd name="connsiteX14" fmla="*/ 5904 w 23888"/>
                <a:gd name="connsiteY14" fmla="*/ 9594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88" h="22878">
                  <a:moveTo>
                    <a:pt x="8856" y="14760"/>
                  </a:moveTo>
                  <a:lnTo>
                    <a:pt x="16974" y="14760"/>
                  </a:lnTo>
                  <a:cubicBezTo>
                    <a:pt x="17734" y="17413"/>
                    <a:pt x="17734" y="20225"/>
                    <a:pt x="16974" y="22878"/>
                  </a:cubicBezTo>
                  <a:lnTo>
                    <a:pt x="16974" y="22878"/>
                  </a:lnTo>
                  <a:cubicBezTo>
                    <a:pt x="16974" y="22878"/>
                    <a:pt x="16974" y="15498"/>
                    <a:pt x="16974" y="13284"/>
                  </a:cubicBezTo>
                  <a:cubicBezTo>
                    <a:pt x="19808" y="13074"/>
                    <a:pt x="22332" y="11394"/>
                    <a:pt x="23616" y="8856"/>
                  </a:cubicBezTo>
                  <a:cubicBezTo>
                    <a:pt x="24634" y="5205"/>
                    <a:pt x="22716" y="1377"/>
                    <a:pt x="19188" y="0"/>
                  </a:cubicBezTo>
                  <a:lnTo>
                    <a:pt x="6642" y="0"/>
                  </a:lnTo>
                  <a:lnTo>
                    <a:pt x="0" y="20664"/>
                  </a:lnTo>
                  <a:lnTo>
                    <a:pt x="4428" y="20664"/>
                  </a:lnTo>
                  <a:close/>
                  <a:moveTo>
                    <a:pt x="8856" y="5904"/>
                  </a:moveTo>
                  <a:lnTo>
                    <a:pt x="16974" y="5904"/>
                  </a:lnTo>
                  <a:lnTo>
                    <a:pt x="16974" y="9594"/>
                  </a:lnTo>
                  <a:cubicBezTo>
                    <a:pt x="15830" y="10253"/>
                    <a:pt x="14428" y="10253"/>
                    <a:pt x="13284" y="9594"/>
                  </a:cubicBezTo>
                  <a:lnTo>
                    <a:pt x="5904" y="9594"/>
                  </a:ln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5D19CA61-C808-4BE0-920D-DD8C2D8FD0F9}"/>
                </a:ext>
              </a:extLst>
            </p:cNvPr>
            <p:cNvSpPr/>
            <p:nvPr/>
          </p:nvSpPr>
          <p:spPr>
            <a:xfrm>
              <a:off x="1629713" y="5392185"/>
              <a:ext cx="22576" cy="22144"/>
            </a:xfrm>
            <a:custGeom>
              <a:avLst/>
              <a:gdLst>
                <a:gd name="connsiteX0" fmla="*/ 21549 w 22576"/>
                <a:gd name="connsiteY0" fmla="*/ 14644 h 22144"/>
                <a:gd name="connsiteX1" fmla="*/ 17291 w 22576"/>
                <a:gd name="connsiteY1" fmla="*/ 1761 h 22144"/>
                <a:gd name="connsiteX2" fmla="*/ 16383 w 22576"/>
                <a:gd name="connsiteY2" fmla="*/ 1360 h 22144"/>
                <a:gd name="connsiteX3" fmla="*/ 1357 w 22576"/>
                <a:gd name="connsiteY3" fmla="*/ 5760 h 22144"/>
                <a:gd name="connsiteX4" fmla="*/ 5756 w 22576"/>
                <a:gd name="connsiteY4" fmla="*/ 20785 h 22144"/>
                <a:gd name="connsiteX5" fmla="*/ 20781 w 22576"/>
                <a:gd name="connsiteY5" fmla="*/ 16384 h 22144"/>
                <a:gd name="connsiteX6" fmla="*/ 21549 w 22576"/>
                <a:gd name="connsiteY6" fmla="*/ 14644 h 22144"/>
                <a:gd name="connsiteX7" fmla="*/ 6789 w 22576"/>
                <a:gd name="connsiteY7" fmla="*/ 9478 h 22144"/>
                <a:gd name="connsiteX8" fmla="*/ 14907 w 22576"/>
                <a:gd name="connsiteY8" fmla="*/ 5050 h 22144"/>
                <a:gd name="connsiteX9" fmla="*/ 14907 w 22576"/>
                <a:gd name="connsiteY9" fmla="*/ 13168 h 22144"/>
                <a:gd name="connsiteX10" fmla="*/ 6789 w 22576"/>
                <a:gd name="connsiteY10" fmla="*/ 17596 h 22144"/>
                <a:gd name="connsiteX11" fmla="*/ 6789 w 22576"/>
                <a:gd name="connsiteY11" fmla="*/ 9478 h 2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576" h="22144">
                  <a:moveTo>
                    <a:pt x="21549" y="14644"/>
                  </a:moveTo>
                  <a:cubicBezTo>
                    <a:pt x="23933" y="9911"/>
                    <a:pt x="22029" y="4143"/>
                    <a:pt x="17291" y="1761"/>
                  </a:cubicBezTo>
                  <a:cubicBezTo>
                    <a:pt x="16996" y="1611"/>
                    <a:pt x="16693" y="1478"/>
                    <a:pt x="16383" y="1360"/>
                  </a:cubicBezTo>
                  <a:cubicBezTo>
                    <a:pt x="11018" y="-1574"/>
                    <a:pt x="4295" y="396"/>
                    <a:pt x="1357" y="5760"/>
                  </a:cubicBezTo>
                  <a:cubicBezTo>
                    <a:pt x="-1573" y="11124"/>
                    <a:pt x="398" y="17850"/>
                    <a:pt x="5756" y="20785"/>
                  </a:cubicBezTo>
                  <a:cubicBezTo>
                    <a:pt x="11121" y="23718"/>
                    <a:pt x="17852" y="21748"/>
                    <a:pt x="20781" y="16384"/>
                  </a:cubicBezTo>
                  <a:cubicBezTo>
                    <a:pt x="21091" y="15827"/>
                    <a:pt x="21342" y="15245"/>
                    <a:pt x="21549" y="14644"/>
                  </a:cubicBezTo>
                  <a:close/>
                  <a:moveTo>
                    <a:pt x="6789" y="9478"/>
                  </a:moveTo>
                  <a:cubicBezTo>
                    <a:pt x="7852" y="6051"/>
                    <a:pt x="11446" y="4090"/>
                    <a:pt x="14907" y="5050"/>
                  </a:cubicBezTo>
                  <a:cubicBezTo>
                    <a:pt x="17062" y="7327"/>
                    <a:pt x="17062" y="10891"/>
                    <a:pt x="14907" y="13168"/>
                  </a:cubicBezTo>
                  <a:cubicBezTo>
                    <a:pt x="13844" y="16594"/>
                    <a:pt x="10250" y="18555"/>
                    <a:pt x="6789" y="17596"/>
                  </a:cubicBezTo>
                  <a:cubicBezTo>
                    <a:pt x="4634" y="15319"/>
                    <a:pt x="4634" y="11755"/>
                    <a:pt x="6789" y="9478"/>
                  </a:cubicBez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74544723-0F1F-4105-B793-E7574240F830}"/>
                </a:ext>
              </a:extLst>
            </p:cNvPr>
            <p:cNvSpPr/>
            <p:nvPr/>
          </p:nvSpPr>
          <p:spPr>
            <a:xfrm>
              <a:off x="1656744" y="5398860"/>
              <a:ext cx="20069" cy="25411"/>
            </a:xfrm>
            <a:custGeom>
              <a:avLst/>
              <a:gdLst>
                <a:gd name="connsiteX0" fmla="*/ 14443 w 20069"/>
                <a:gd name="connsiteY0" fmla="*/ 24942 h 25411"/>
                <a:gd name="connsiteX1" fmla="*/ 14443 w 20069"/>
                <a:gd name="connsiteY1" fmla="*/ 24942 h 25411"/>
                <a:gd name="connsiteX2" fmla="*/ 14443 w 20069"/>
                <a:gd name="connsiteY2" fmla="*/ 24942 h 25411"/>
                <a:gd name="connsiteX3" fmla="*/ 18871 w 20069"/>
                <a:gd name="connsiteY3" fmla="*/ 14610 h 25411"/>
                <a:gd name="connsiteX4" fmla="*/ 18871 w 20069"/>
                <a:gd name="connsiteY4" fmla="*/ 14610 h 25411"/>
                <a:gd name="connsiteX5" fmla="*/ 14561 w 20069"/>
                <a:gd name="connsiteY5" fmla="*/ 649 h 25411"/>
                <a:gd name="connsiteX6" fmla="*/ 14443 w 20069"/>
                <a:gd name="connsiteY6" fmla="*/ 588 h 25411"/>
                <a:gd name="connsiteX7" fmla="*/ 1270 w 20069"/>
                <a:gd name="connsiteY7" fmla="*/ 6905 h 25411"/>
                <a:gd name="connsiteX8" fmla="*/ 1159 w 20069"/>
                <a:gd name="connsiteY8" fmla="*/ 7230 h 25411"/>
                <a:gd name="connsiteX9" fmla="*/ 5027 w 20069"/>
                <a:gd name="connsiteY9" fmla="*/ 20235 h 25411"/>
                <a:gd name="connsiteX10" fmla="*/ 5587 w 20069"/>
                <a:gd name="connsiteY10" fmla="*/ 20514 h 25411"/>
                <a:gd name="connsiteX11" fmla="*/ 13742 w 20069"/>
                <a:gd name="connsiteY11" fmla="*/ 25176 h 25411"/>
                <a:gd name="connsiteX12" fmla="*/ 14443 w 20069"/>
                <a:gd name="connsiteY12" fmla="*/ 24942 h 25411"/>
                <a:gd name="connsiteX13" fmla="*/ 6325 w 20069"/>
                <a:gd name="connsiteY13" fmla="*/ 13134 h 25411"/>
                <a:gd name="connsiteX14" fmla="*/ 14443 w 20069"/>
                <a:gd name="connsiteY14" fmla="*/ 8706 h 25411"/>
                <a:gd name="connsiteX15" fmla="*/ 14443 w 20069"/>
                <a:gd name="connsiteY15" fmla="*/ 17562 h 25411"/>
                <a:gd name="connsiteX16" fmla="*/ 10753 w 20069"/>
                <a:gd name="connsiteY16" fmla="*/ 17562 h 25411"/>
                <a:gd name="connsiteX17" fmla="*/ 10753 w 20069"/>
                <a:gd name="connsiteY17" fmla="*/ 17562 h 25411"/>
                <a:gd name="connsiteX18" fmla="*/ 10753 w 20069"/>
                <a:gd name="connsiteY18" fmla="*/ 17562 h 25411"/>
                <a:gd name="connsiteX19" fmla="*/ 4849 w 20069"/>
                <a:gd name="connsiteY19" fmla="*/ 17562 h 25411"/>
                <a:gd name="connsiteX20" fmla="*/ 6325 w 20069"/>
                <a:gd name="connsiteY20" fmla="*/ 13134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069" h="25411">
                  <a:moveTo>
                    <a:pt x="14443" y="24942"/>
                  </a:moveTo>
                  <a:lnTo>
                    <a:pt x="14443" y="24942"/>
                  </a:lnTo>
                  <a:lnTo>
                    <a:pt x="14443" y="24942"/>
                  </a:lnTo>
                  <a:lnTo>
                    <a:pt x="18871" y="14610"/>
                  </a:lnTo>
                  <a:lnTo>
                    <a:pt x="18871" y="14610"/>
                  </a:lnTo>
                  <a:cubicBezTo>
                    <a:pt x="21536" y="9565"/>
                    <a:pt x="19609" y="3314"/>
                    <a:pt x="14561" y="649"/>
                  </a:cubicBezTo>
                  <a:cubicBezTo>
                    <a:pt x="14525" y="629"/>
                    <a:pt x="14480" y="608"/>
                    <a:pt x="14443" y="588"/>
                  </a:cubicBezTo>
                  <a:cubicBezTo>
                    <a:pt x="9063" y="-1305"/>
                    <a:pt x="3159" y="1523"/>
                    <a:pt x="1270" y="6905"/>
                  </a:cubicBezTo>
                  <a:cubicBezTo>
                    <a:pt x="1233" y="7013"/>
                    <a:pt x="1196" y="7121"/>
                    <a:pt x="1159" y="7230"/>
                  </a:cubicBezTo>
                  <a:cubicBezTo>
                    <a:pt x="-1364" y="11890"/>
                    <a:pt x="370" y="17712"/>
                    <a:pt x="5027" y="20235"/>
                  </a:cubicBezTo>
                  <a:cubicBezTo>
                    <a:pt x="5211" y="20334"/>
                    <a:pt x="5396" y="20427"/>
                    <a:pt x="5587" y="20514"/>
                  </a:cubicBezTo>
                  <a:cubicBezTo>
                    <a:pt x="6554" y="24054"/>
                    <a:pt x="10200" y="26141"/>
                    <a:pt x="13742" y="25176"/>
                  </a:cubicBezTo>
                  <a:cubicBezTo>
                    <a:pt x="13979" y="25111"/>
                    <a:pt x="14215" y="25033"/>
                    <a:pt x="14443" y="24942"/>
                  </a:cubicBezTo>
                  <a:close/>
                  <a:moveTo>
                    <a:pt x="6325" y="13134"/>
                  </a:moveTo>
                  <a:cubicBezTo>
                    <a:pt x="7654" y="9936"/>
                    <a:pt x="11034" y="8094"/>
                    <a:pt x="14443" y="8706"/>
                  </a:cubicBezTo>
                  <a:cubicBezTo>
                    <a:pt x="16702" y="11227"/>
                    <a:pt x="16702" y="15041"/>
                    <a:pt x="14443" y="17562"/>
                  </a:cubicBezTo>
                  <a:lnTo>
                    <a:pt x="10753" y="17562"/>
                  </a:lnTo>
                  <a:lnTo>
                    <a:pt x="10753" y="17562"/>
                  </a:lnTo>
                  <a:lnTo>
                    <a:pt x="10753" y="17562"/>
                  </a:lnTo>
                  <a:cubicBezTo>
                    <a:pt x="10753" y="17562"/>
                    <a:pt x="7063" y="17562"/>
                    <a:pt x="4849" y="17562"/>
                  </a:cubicBezTo>
                  <a:cubicBezTo>
                    <a:pt x="2635" y="17562"/>
                    <a:pt x="4849" y="16086"/>
                    <a:pt x="6325" y="13134"/>
                  </a:cubicBez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4CF4A35B-8ED1-42CD-B2C8-BBA1A79293C7}"/>
                </a:ext>
              </a:extLst>
            </p:cNvPr>
            <p:cNvSpPr/>
            <p:nvPr/>
          </p:nvSpPr>
          <p:spPr>
            <a:xfrm>
              <a:off x="1680781" y="5409780"/>
              <a:ext cx="23095" cy="26568"/>
            </a:xfrm>
            <a:custGeom>
              <a:avLst/>
              <a:gdLst>
                <a:gd name="connsiteX0" fmla="*/ 4428 w 23095"/>
                <a:gd name="connsiteY0" fmla="*/ 16236 h 26568"/>
                <a:gd name="connsiteX1" fmla="*/ 11808 w 23095"/>
                <a:gd name="connsiteY1" fmla="*/ 16236 h 26568"/>
                <a:gd name="connsiteX2" fmla="*/ 11808 w 23095"/>
                <a:gd name="connsiteY2" fmla="*/ 24354 h 26568"/>
                <a:gd name="connsiteX3" fmla="*/ 15498 w 23095"/>
                <a:gd name="connsiteY3" fmla="*/ 24354 h 26568"/>
                <a:gd name="connsiteX4" fmla="*/ 15498 w 23095"/>
                <a:gd name="connsiteY4" fmla="*/ 14760 h 26568"/>
                <a:gd name="connsiteX5" fmla="*/ 21402 w 23095"/>
                <a:gd name="connsiteY5" fmla="*/ 14760 h 26568"/>
                <a:gd name="connsiteX6" fmla="*/ 21402 w 23095"/>
                <a:gd name="connsiteY6" fmla="*/ 5904 h 26568"/>
                <a:gd name="connsiteX7" fmla="*/ 10332 w 23095"/>
                <a:gd name="connsiteY7" fmla="*/ 0 h 26568"/>
                <a:gd name="connsiteX8" fmla="*/ 0 w 23095"/>
                <a:gd name="connsiteY8" fmla="*/ 19188 h 26568"/>
                <a:gd name="connsiteX9" fmla="*/ 4428 w 23095"/>
                <a:gd name="connsiteY9" fmla="*/ 26568 h 26568"/>
                <a:gd name="connsiteX10" fmla="*/ 8856 w 23095"/>
                <a:gd name="connsiteY10" fmla="*/ 7380 h 26568"/>
                <a:gd name="connsiteX11" fmla="*/ 16236 w 23095"/>
                <a:gd name="connsiteY11" fmla="*/ 7380 h 26568"/>
                <a:gd name="connsiteX12" fmla="*/ 16236 w 23095"/>
                <a:gd name="connsiteY12" fmla="*/ 7380 h 26568"/>
                <a:gd name="connsiteX13" fmla="*/ 12546 w 23095"/>
                <a:gd name="connsiteY13" fmla="*/ 7380 h 26568"/>
                <a:gd name="connsiteX14" fmla="*/ 5166 w 23095"/>
                <a:gd name="connsiteY14" fmla="*/ 369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095" h="26568">
                  <a:moveTo>
                    <a:pt x="4428" y="16236"/>
                  </a:moveTo>
                  <a:lnTo>
                    <a:pt x="11808" y="16236"/>
                  </a:lnTo>
                  <a:cubicBezTo>
                    <a:pt x="11808" y="16236"/>
                    <a:pt x="11808" y="22878"/>
                    <a:pt x="11808" y="24354"/>
                  </a:cubicBezTo>
                  <a:lnTo>
                    <a:pt x="15498" y="24354"/>
                  </a:lnTo>
                  <a:cubicBezTo>
                    <a:pt x="15498" y="24354"/>
                    <a:pt x="15498" y="16974"/>
                    <a:pt x="15498" y="14760"/>
                  </a:cubicBezTo>
                  <a:cubicBezTo>
                    <a:pt x="17380" y="15581"/>
                    <a:pt x="19520" y="15581"/>
                    <a:pt x="21402" y="14760"/>
                  </a:cubicBezTo>
                  <a:cubicBezTo>
                    <a:pt x="23660" y="12239"/>
                    <a:pt x="23660" y="8425"/>
                    <a:pt x="21402" y="5904"/>
                  </a:cubicBezTo>
                  <a:lnTo>
                    <a:pt x="10332" y="0"/>
                  </a:lnTo>
                  <a:lnTo>
                    <a:pt x="0" y="19188"/>
                  </a:lnTo>
                  <a:lnTo>
                    <a:pt x="4428" y="26568"/>
                  </a:lnTo>
                  <a:close/>
                  <a:moveTo>
                    <a:pt x="8856" y="7380"/>
                  </a:moveTo>
                  <a:lnTo>
                    <a:pt x="16236" y="7380"/>
                  </a:lnTo>
                  <a:cubicBezTo>
                    <a:pt x="16236" y="7380"/>
                    <a:pt x="16236" y="7380"/>
                    <a:pt x="16236" y="7380"/>
                  </a:cubicBezTo>
                  <a:lnTo>
                    <a:pt x="12546" y="7380"/>
                  </a:lnTo>
                  <a:lnTo>
                    <a:pt x="5166" y="3690"/>
                  </a:ln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E54F994B-88E8-460C-95FC-10C0554FD174}"/>
                </a:ext>
              </a:extLst>
            </p:cNvPr>
            <p:cNvSpPr/>
            <p:nvPr/>
          </p:nvSpPr>
          <p:spPr>
            <a:xfrm>
              <a:off x="1705136" y="5424541"/>
              <a:ext cx="26567" cy="28781"/>
            </a:xfrm>
            <a:custGeom>
              <a:avLst/>
              <a:gdLst>
                <a:gd name="connsiteX0" fmla="*/ 18450 w 26567"/>
                <a:gd name="connsiteY0" fmla="*/ 25830 h 28781"/>
                <a:gd name="connsiteX1" fmla="*/ 5166 w 26567"/>
                <a:gd name="connsiteY1" fmla="*/ 17712 h 28781"/>
                <a:gd name="connsiteX2" fmla="*/ 7380 w 26567"/>
                <a:gd name="connsiteY2" fmla="*/ 12546 h 28781"/>
                <a:gd name="connsiteX3" fmla="*/ 18450 w 26567"/>
                <a:gd name="connsiteY3" fmla="*/ 19188 h 28781"/>
                <a:gd name="connsiteX4" fmla="*/ 20664 w 26567"/>
                <a:gd name="connsiteY4" fmla="*/ 15498 h 28781"/>
                <a:gd name="connsiteX5" fmla="*/ 9594 w 26567"/>
                <a:gd name="connsiteY5" fmla="*/ 9594 h 28781"/>
                <a:gd name="connsiteX6" fmla="*/ 11808 w 26567"/>
                <a:gd name="connsiteY6" fmla="*/ 5904 h 28781"/>
                <a:gd name="connsiteX7" fmla="*/ 25092 w 26567"/>
                <a:gd name="connsiteY7" fmla="*/ 13284 h 28781"/>
                <a:gd name="connsiteX8" fmla="*/ 26568 w 26567"/>
                <a:gd name="connsiteY8" fmla="*/ 9594 h 28781"/>
                <a:gd name="connsiteX9" fmla="*/ 10332 w 26567"/>
                <a:gd name="connsiteY9" fmla="*/ 0 h 28781"/>
                <a:gd name="connsiteX10" fmla="*/ 0 w 26567"/>
                <a:gd name="connsiteY10" fmla="*/ 19188 h 28781"/>
                <a:gd name="connsiteX11" fmla="*/ 16974 w 26567"/>
                <a:gd name="connsiteY11" fmla="*/ 28782 h 28781"/>
                <a:gd name="connsiteX12" fmla="*/ 18450 w 26567"/>
                <a:gd name="connsiteY12" fmla="*/ 2583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67" h="28781">
                  <a:moveTo>
                    <a:pt x="18450" y="25830"/>
                  </a:moveTo>
                  <a:lnTo>
                    <a:pt x="5166" y="17712"/>
                  </a:lnTo>
                  <a:lnTo>
                    <a:pt x="7380" y="12546"/>
                  </a:lnTo>
                  <a:lnTo>
                    <a:pt x="18450" y="19188"/>
                  </a:lnTo>
                  <a:lnTo>
                    <a:pt x="20664" y="15498"/>
                  </a:lnTo>
                  <a:lnTo>
                    <a:pt x="9594" y="9594"/>
                  </a:lnTo>
                  <a:lnTo>
                    <a:pt x="11808" y="5904"/>
                  </a:lnTo>
                  <a:lnTo>
                    <a:pt x="25092" y="13284"/>
                  </a:lnTo>
                  <a:lnTo>
                    <a:pt x="26568" y="9594"/>
                  </a:lnTo>
                  <a:lnTo>
                    <a:pt x="10332" y="0"/>
                  </a:lnTo>
                  <a:lnTo>
                    <a:pt x="0" y="19188"/>
                  </a:lnTo>
                  <a:lnTo>
                    <a:pt x="16974" y="28782"/>
                  </a:lnTo>
                  <a:lnTo>
                    <a:pt x="18450" y="25830"/>
                  </a:ln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AB9A0E04-0389-4C71-AE7F-BBCEFCEB4FBD}"/>
                </a:ext>
              </a:extLst>
            </p:cNvPr>
            <p:cNvSpPr/>
            <p:nvPr/>
          </p:nvSpPr>
          <p:spPr>
            <a:xfrm>
              <a:off x="1731468" y="5440007"/>
              <a:ext cx="19423" cy="24877"/>
            </a:xfrm>
            <a:custGeom>
              <a:avLst/>
              <a:gdLst>
                <a:gd name="connsiteX0" fmla="*/ 5401 w 19423"/>
                <a:gd name="connsiteY0" fmla="*/ 22910 h 24877"/>
                <a:gd name="connsiteX1" fmla="*/ 17209 w 19423"/>
                <a:gd name="connsiteY1" fmla="*/ 22910 h 24877"/>
                <a:gd name="connsiteX2" fmla="*/ 10568 w 19423"/>
                <a:gd name="connsiteY2" fmla="*/ 7412 h 24877"/>
                <a:gd name="connsiteX3" fmla="*/ 14995 w 19423"/>
                <a:gd name="connsiteY3" fmla="*/ 7412 h 24877"/>
                <a:gd name="connsiteX4" fmla="*/ 14995 w 19423"/>
                <a:gd name="connsiteY4" fmla="*/ 12578 h 24877"/>
                <a:gd name="connsiteX5" fmla="*/ 19424 w 19423"/>
                <a:gd name="connsiteY5" fmla="*/ 12578 h 24877"/>
                <a:gd name="connsiteX6" fmla="*/ 15734 w 19423"/>
                <a:gd name="connsiteY6" fmla="*/ 2984 h 24877"/>
                <a:gd name="connsiteX7" fmla="*/ 3926 w 19423"/>
                <a:gd name="connsiteY7" fmla="*/ 2984 h 24877"/>
                <a:gd name="connsiteX8" fmla="*/ 10568 w 19423"/>
                <a:gd name="connsiteY8" fmla="*/ 18482 h 24877"/>
                <a:gd name="connsiteX9" fmla="*/ 5401 w 19423"/>
                <a:gd name="connsiteY9" fmla="*/ 18482 h 24877"/>
                <a:gd name="connsiteX10" fmla="*/ 5401 w 19423"/>
                <a:gd name="connsiteY10" fmla="*/ 13316 h 24877"/>
                <a:gd name="connsiteX11" fmla="*/ 974 w 19423"/>
                <a:gd name="connsiteY11" fmla="*/ 13316 h 24877"/>
                <a:gd name="connsiteX12" fmla="*/ 5401 w 19423"/>
                <a:gd name="connsiteY12" fmla="*/ 22910 h 24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23" h="24877">
                  <a:moveTo>
                    <a:pt x="5401" y="22910"/>
                  </a:moveTo>
                  <a:cubicBezTo>
                    <a:pt x="9091" y="22910"/>
                    <a:pt x="14257" y="27338"/>
                    <a:pt x="17209" y="22910"/>
                  </a:cubicBezTo>
                  <a:cubicBezTo>
                    <a:pt x="20161" y="18482"/>
                    <a:pt x="8353" y="10364"/>
                    <a:pt x="10568" y="7412"/>
                  </a:cubicBezTo>
                  <a:cubicBezTo>
                    <a:pt x="12782" y="4460"/>
                    <a:pt x="10568" y="7412"/>
                    <a:pt x="14995" y="7412"/>
                  </a:cubicBezTo>
                  <a:cubicBezTo>
                    <a:pt x="19424" y="7412"/>
                    <a:pt x="18686" y="7412"/>
                    <a:pt x="14995" y="12578"/>
                  </a:cubicBezTo>
                  <a:lnTo>
                    <a:pt x="19424" y="12578"/>
                  </a:lnTo>
                  <a:cubicBezTo>
                    <a:pt x="19424" y="8150"/>
                    <a:pt x="19424" y="4460"/>
                    <a:pt x="15734" y="2984"/>
                  </a:cubicBezTo>
                  <a:cubicBezTo>
                    <a:pt x="12043" y="1508"/>
                    <a:pt x="7615" y="-2920"/>
                    <a:pt x="3926" y="2984"/>
                  </a:cubicBezTo>
                  <a:cubicBezTo>
                    <a:pt x="236" y="8888"/>
                    <a:pt x="13520" y="14792"/>
                    <a:pt x="10568" y="18482"/>
                  </a:cubicBezTo>
                  <a:cubicBezTo>
                    <a:pt x="7615" y="22172"/>
                    <a:pt x="10568" y="18482"/>
                    <a:pt x="5401" y="18482"/>
                  </a:cubicBezTo>
                  <a:cubicBezTo>
                    <a:pt x="236" y="18482"/>
                    <a:pt x="1711" y="14792"/>
                    <a:pt x="5401" y="13316"/>
                  </a:cubicBezTo>
                  <a:lnTo>
                    <a:pt x="974" y="13316"/>
                  </a:lnTo>
                  <a:cubicBezTo>
                    <a:pt x="-1978" y="16268"/>
                    <a:pt x="2449" y="21434"/>
                    <a:pt x="5401" y="22910"/>
                  </a:cubicBez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147A791B-E121-4344-87D3-94AD4DB04D08}"/>
                </a:ext>
              </a:extLst>
            </p:cNvPr>
            <p:cNvSpPr/>
            <p:nvPr/>
          </p:nvSpPr>
          <p:spPr>
            <a:xfrm>
              <a:off x="1755231" y="5455918"/>
              <a:ext cx="17062" cy="24792"/>
            </a:xfrm>
            <a:custGeom>
              <a:avLst/>
              <a:gdLst>
                <a:gd name="connsiteX0" fmla="*/ 3779 w 17062"/>
                <a:gd name="connsiteY0" fmla="*/ 22496 h 24792"/>
                <a:gd name="connsiteX1" fmla="*/ 15587 w 17062"/>
                <a:gd name="connsiteY1" fmla="*/ 22496 h 24792"/>
                <a:gd name="connsiteX2" fmla="*/ 8945 w 17062"/>
                <a:gd name="connsiteY2" fmla="*/ 6998 h 24792"/>
                <a:gd name="connsiteX3" fmla="*/ 13373 w 17062"/>
                <a:gd name="connsiteY3" fmla="*/ 6998 h 24792"/>
                <a:gd name="connsiteX4" fmla="*/ 13373 w 17062"/>
                <a:gd name="connsiteY4" fmla="*/ 12902 h 24792"/>
                <a:gd name="connsiteX5" fmla="*/ 17063 w 17062"/>
                <a:gd name="connsiteY5" fmla="*/ 12902 h 24792"/>
                <a:gd name="connsiteX6" fmla="*/ 17063 w 17062"/>
                <a:gd name="connsiteY6" fmla="*/ 3308 h 24792"/>
                <a:gd name="connsiteX7" fmla="*/ 4517 w 17062"/>
                <a:gd name="connsiteY7" fmla="*/ 3308 h 24792"/>
                <a:gd name="connsiteX8" fmla="*/ 11159 w 17062"/>
                <a:gd name="connsiteY8" fmla="*/ 18806 h 24792"/>
                <a:gd name="connsiteX9" fmla="*/ 5255 w 17062"/>
                <a:gd name="connsiteY9" fmla="*/ 18806 h 24792"/>
                <a:gd name="connsiteX10" fmla="*/ 5255 w 17062"/>
                <a:gd name="connsiteY10" fmla="*/ 13640 h 24792"/>
                <a:gd name="connsiteX11" fmla="*/ 827 w 17062"/>
                <a:gd name="connsiteY11" fmla="*/ 13640 h 24792"/>
                <a:gd name="connsiteX12" fmla="*/ 3779 w 17062"/>
                <a:gd name="connsiteY12" fmla="*/ 22496 h 24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062" h="24792">
                  <a:moveTo>
                    <a:pt x="3779" y="22496"/>
                  </a:moveTo>
                  <a:cubicBezTo>
                    <a:pt x="3779" y="22496"/>
                    <a:pt x="11897" y="27662"/>
                    <a:pt x="15587" y="22496"/>
                  </a:cubicBezTo>
                  <a:cubicBezTo>
                    <a:pt x="19277" y="17330"/>
                    <a:pt x="6731" y="9950"/>
                    <a:pt x="8945" y="6998"/>
                  </a:cubicBezTo>
                  <a:cubicBezTo>
                    <a:pt x="11159" y="4046"/>
                    <a:pt x="8945" y="6998"/>
                    <a:pt x="13373" y="6998"/>
                  </a:cubicBezTo>
                  <a:cubicBezTo>
                    <a:pt x="17801" y="6998"/>
                    <a:pt x="13373" y="6998"/>
                    <a:pt x="13373" y="12902"/>
                  </a:cubicBezTo>
                  <a:lnTo>
                    <a:pt x="17063" y="12902"/>
                  </a:lnTo>
                  <a:cubicBezTo>
                    <a:pt x="17063" y="12902"/>
                    <a:pt x="17063" y="4784"/>
                    <a:pt x="17063" y="3308"/>
                  </a:cubicBezTo>
                  <a:cubicBezTo>
                    <a:pt x="17063" y="1832"/>
                    <a:pt x="8207" y="-3334"/>
                    <a:pt x="4517" y="3308"/>
                  </a:cubicBezTo>
                  <a:cubicBezTo>
                    <a:pt x="827" y="9950"/>
                    <a:pt x="13373" y="15854"/>
                    <a:pt x="11159" y="18806"/>
                  </a:cubicBezTo>
                  <a:cubicBezTo>
                    <a:pt x="8945" y="21758"/>
                    <a:pt x="11159" y="18806"/>
                    <a:pt x="5255" y="18806"/>
                  </a:cubicBezTo>
                  <a:cubicBezTo>
                    <a:pt x="-649" y="18806"/>
                    <a:pt x="5255" y="18806"/>
                    <a:pt x="5255" y="13640"/>
                  </a:cubicBezTo>
                  <a:lnTo>
                    <a:pt x="827" y="13640"/>
                  </a:lnTo>
                  <a:cubicBezTo>
                    <a:pt x="-2125" y="15854"/>
                    <a:pt x="3779" y="20282"/>
                    <a:pt x="3779" y="22496"/>
                  </a:cubicBez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B531DE72-20C7-448A-A8E4-71C6D4970066}"/>
                </a:ext>
              </a:extLst>
            </p:cNvPr>
            <p:cNvSpPr/>
            <p:nvPr/>
          </p:nvSpPr>
          <p:spPr>
            <a:xfrm>
              <a:off x="1779070" y="5475313"/>
              <a:ext cx="20322" cy="20329"/>
            </a:xfrm>
            <a:custGeom>
              <a:avLst/>
              <a:gdLst>
                <a:gd name="connsiteX0" fmla="*/ 17577 w 20322"/>
                <a:gd name="connsiteY0" fmla="*/ 17123 h 20329"/>
                <a:gd name="connsiteX1" fmla="*/ 17577 w 20322"/>
                <a:gd name="connsiteY1" fmla="*/ 3101 h 20329"/>
                <a:gd name="connsiteX2" fmla="*/ 2965 w 20322"/>
                <a:gd name="connsiteY2" fmla="*/ 2952 h 20329"/>
                <a:gd name="connsiteX3" fmla="*/ 2817 w 20322"/>
                <a:gd name="connsiteY3" fmla="*/ 3101 h 20329"/>
                <a:gd name="connsiteX4" fmla="*/ 2817 w 20322"/>
                <a:gd name="connsiteY4" fmla="*/ 17861 h 20329"/>
                <a:gd name="connsiteX5" fmla="*/ 17577 w 20322"/>
                <a:gd name="connsiteY5" fmla="*/ 17123 h 20329"/>
                <a:gd name="connsiteX6" fmla="*/ 5769 w 20322"/>
                <a:gd name="connsiteY6" fmla="*/ 7529 h 20329"/>
                <a:gd name="connsiteX7" fmla="*/ 13024 w 20322"/>
                <a:gd name="connsiteY7" fmla="*/ 6666 h 20329"/>
                <a:gd name="connsiteX8" fmla="*/ 13887 w 20322"/>
                <a:gd name="connsiteY8" fmla="*/ 7529 h 20329"/>
                <a:gd name="connsiteX9" fmla="*/ 14411 w 20322"/>
                <a:gd name="connsiteY9" fmla="*/ 15863 h 20329"/>
                <a:gd name="connsiteX10" fmla="*/ 13887 w 20322"/>
                <a:gd name="connsiteY10" fmla="*/ 16385 h 20329"/>
                <a:gd name="connsiteX11" fmla="*/ 5555 w 20322"/>
                <a:gd name="connsiteY11" fmla="*/ 16908 h 20329"/>
                <a:gd name="connsiteX12" fmla="*/ 5031 w 20322"/>
                <a:gd name="connsiteY12" fmla="*/ 16385 h 20329"/>
                <a:gd name="connsiteX13" fmla="*/ 5769 w 20322"/>
                <a:gd name="connsiteY13" fmla="*/ 7529 h 2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322" h="20329">
                  <a:moveTo>
                    <a:pt x="17577" y="17123"/>
                  </a:moveTo>
                  <a:cubicBezTo>
                    <a:pt x="21238" y="13164"/>
                    <a:pt x="21238" y="7060"/>
                    <a:pt x="17577" y="3101"/>
                  </a:cubicBezTo>
                  <a:cubicBezTo>
                    <a:pt x="13585" y="-975"/>
                    <a:pt x="7039" y="-1041"/>
                    <a:pt x="2965" y="2952"/>
                  </a:cubicBezTo>
                  <a:cubicBezTo>
                    <a:pt x="2913" y="3001"/>
                    <a:pt x="2869" y="3051"/>
                    <a:pt x="2817" y="3101"/>
                  </a:cubicBezTo>
                  <a:cubicBezTo>
                    <a:pt x="-939" y="7303"/>
                    <a:pt x="-939" y="13659"/>
                    <a:pt x="2817" y="17861"/>
                  </a:cubicBezTo>
                  <a:cubicBezTo>
                    <a:pt x="7208" y="21416"/>
                    <a:pt x="13563" y="21098"/>
                    <a:pt x="17577" y="17123"/>
                  </a:cubicBezTo>
                  <a:close/>
                  <a:moveTo>
                    <a:pt x="5769" y="7529"/>
                  </a:moveTo>
                  <a:cubicBezTo>
                    <a:pt x="7533" y="5287"/>
                    <a:pt x="10780" y="4901"/>
                    <a:pt x="13024" y="6666"/>
                  </a:cubicBezTo>
                  <a:cubicBezTo>
                    <a:pt x="13349" y="6918"/>
                    <a:pt x="13636" y="7208"/>
                    <a:pt x="13887" y="7529"/>
                  </a:cubicBezTo>
                  <a:cubicBezTo>
                    <a:pt x="16330" y="9686"/>
                    <a:pt x="16566" y="13417"/>
                    <a:pt x="14411" y="15863"/>
                  </a:cubicBezTo>
                  <a:cubicBezTo>
                    <a:pt x="14249" y="16047"/>
                    <a:pt x="14072" y="16222"/>
                    <a:pt x="13887" y="16385"/>
                  </a:cubicBezTo>
                  <a:cubicBezTo>
                    <a:pt x="11732" y="18831"/>
                    <a:pt x="7998" y="19065"/>
                    <a:pt x="5555" y="16908"/>
                  </a:cubicBezTo>
                  <a:cubicBezTo>
                    <a:pt x="5371" y="16744"/>
                    <a:pt x="5194" y="16570"/>
                    <a:pt x="5031" y="16385"/>
                  </a:cubicBezTo>
                  <a:cubicBezTo>
                    <a:pt x="5031" y="16385"/>
                    <a:pt x="2817" y="10481"/>
                    <a:pt x="5769" y="7529"/>
                  </a:cubicBezTo>
                  <a:close/>
                </a:path>
              </a:pathLst>
            </a:custGeom>
            <a:solidFill>
              <a:srgbClr val="009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41C509D3-C096-43FB-B69C-BE62A05A7ACE}"/>
                </a:ext>
              </a:extLst>
            </p:cNvPr>
            <p:cNvSpPr/>
            <p:nvPr/>
          </p:nvSpPr>
          <p:spPr>
            <a:xfrm>
              <a:off x="1385509" y="5366976"/>
              <a:ext cx="5795" cy="13283"/>
            </a:xfrm>
            <a:custGeom>
              <a:avLst/>
              <a:gdLst>
                <a:gd name="connsiteX0" fmla="*/ 4500 w 5795"/>
                <a:gd name="connsiteY0" fmla="*/ 0 h 13283"/>
                <a:gd name="connsiteX1" fmla="*/ 72 w 5795"/>
                <a:gd name="connsiteY1" fmla="*/ 7380 h 13283"/>
                <a:gd name="connsiteX2" fmla="*/ 4500 w 5795"/>
                <a:gd name="connsiteY2" fmla="*/ 13284 h 13283"/>
                <a:gd name="connsiteX3" fmla="*/ 4500 w 5795"/>
                <a:gd name="connsiteY3" fmla="*/ 5904 h 13283"/>
                <a:gd name="connsiteX4" fmla="*/ 4500 w 5795"/>
                <a:gd name="connsiteY4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5" h="13283">
                  <a:moveTo>
                    <a:pt x="4500" y="0"/>
                  </a:moveTo>
                  <a:cubicBezTo>
                    <a:pt x="4500" y="0"/>
                    <a:pt x="-666" y="3690"/>
                    <a:pt x="72" y="7380"/>
                  </a:cubicBezTo>
                  <a:cubicBezTo>
                    <a:pt x="-15" y="10142"/>
                    <a:pt x="1824" y="12595"/>
                    <a:pt x="4500" y="13284"/>
                  </a:cubicBezTo>
                  <a:cubicBezTo>
                    <a:pt x="6227" y="11127"/>
                    <a:pt x="6227" y="8061"/>
                    <a:pt x="4500" y="5904"/>
                  </a:cubicBezTo>
                  <a:cubicBezTo>
                    <a:pt x="5555" y="4077"/>
                    <a:pt x="5555" y="1827"/>
                    <a:pt x="450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5C22A17F-F5DC-4DEE-BD56-3869D6535CBD}"/>
                </a:ext>
              </a:extLst>
            </p:cNvPr>
            <p:cNvSpPr/>
            <p:nvPr/>
          </p:nvSpPr>
          <p:spPr>
            <a:xfrm>
              <a:off x="1409198" y="5366239"/>
              <a:ext cx="11807" cy="3689"/>
            </a:xfrm>
            <a:custGeom>
              <a:avLst/>
              <a:gdLst>
                <a:gd name="connsiteX0" fmla="*/ 11808 w 11807"/>
                <a:gd name="connsiteY0" fmla="*/ 0 h 3689"/>
                <a:gd name="connsiteX1" fmla="*/ 11808 w 11807"/>
                <a:gd name="connsiteY1" fmla="*/ 0 h 3689"/>
                <a:gd name="connsiteX2" fmla="*/ 0 w 11807"/>
                <a:gd name="connsiteY2" fmla="*/ 0 h 3689"/>
                <a:gd name="connsiteX3" fmla="*/ 0 w 11807"/>
                <a:gd name="connsiteY3" fmla="*/ 3690 h 3689"/>
                <a:gd name="connsiteX4" fmla="*/ 8118 w 11807"/>
                <a:gd name="connsiteY4" fmla="*/ 3690 h 3689"/>
                <a:gd name="connsiteX5" fmla="*/ 11808 w 11807"/>
                <a:gd name="connsiteY5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3689">
                  <a:moveTo>
                    <a:pt x="11808" y="0"/>
                  </a:moveTo>
                  <a:cubicBezTo>
                    <a:pt x="11808" y="0"/>
                    <a:pt x="11808" y="0"/>
                    <a:pt x="11808" y="0"/>
                  </a:cubicBezTo>
                  <a:lnTo>
                    <a:pt x="0" y="0"/>
                  </a:lnTo>
                  <a:lnTo>
                    <a:pt x="0" y="3690"/>
                  </a:lnTo>
                  <a:lnTo>
                    <a:pt x="8118" y="369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B4CA01B4-1E70-44C2-B2B7-DF1A81AE485E}"/>
                </a:ext>
              </a:extLst>
            </p:cNvPr>
            <p:cNvSpPr/>
            <p:nvPr/>
          </p:nvSpPr>
          <p:spPr>
            <a:xfrm>
              <a:off x="1365656" y="5352954"/>
              <a:ext cx="437894" cy="163836"/>
            </a:xfrm>
            <a:custGeom>
              <a:avLst/>
              <a:gdLst>
                <a:gd name="connsiteX0" fmla="*/ 9594 w 437894"/>
                <a:gd name="connsiteY0" fmla="*/ 9594 h 163836"/>
                <a:gd name="connsiteX1" fmla="*/ 9594 w 437894"/>
                <a:gd name="connsiteY1" fmla="*/ 9594 h 163836"/>
                <a:gd name="connsiteX2" fmla="*/ 9594 w 437894"/>
                <a:gd name="connsiteY2" fmla="*/ 9594 h 163836"/>
                <a:gd name="connsiteX3" fmla="*/ 9594 w 437894"/>
                <a:gd name="connsiteY3" fmla="*/ 9594 h 163836"/>
                <a:gd name="connsiteX4" fmla="*/ 0 w 437894"/>
                <a:gd name="connsiteY4" fmla="*/ 39114 h 163836"/>
                <a:gd name="connsiteX5" fmla="*/ 0 w 437894"/>
                <a:gd name="connsiteY5" fmla="*/ 39114 h 163836"/>
                <a:gd name="connsiteX6" fmla="*/ 90036 w 437894"/>
                <a:gd name="connsiteY6" fmla="*/ 30996 h 163836"/>
                <a:gd name="connsiteX7" fmla="*/ 437634 w 437894"/>
                <a:gd name="connsiteY7" fmla="*/ 163836 h 163836"/>
                <a:gd name="connsiteX8" fmla="*/ 437634 w 437894"/>
                <a:gd name="connsiteY8" fmla="*/ 163836 h 163836"/>
                <a:gd name="connsiteX9" fmla="*/ 437634 w 437894"/>
                <a:gd name="connsiteY9" fmla="*/ 149076 h 163836"/>
                <a:gd name="connsiteX10" fmla="*/ 437634 w 437894"/>
                <a:gd name="connsiteY10" fmla="*/ 135792 h 163836"/>
                <a:gd name="connsiteX11" fmla="*/ 437634 w 437894"/>
                <a:gd name="connsiteY11" fmla="*/ 127674 h 163836"/>
                <a:gd name="connsiteX12" fmla="*/ 437634 w 437894"/>
                <a:gd name="connsiteY12" fmla="*/ 127674 h 163836"/>
                <a:gd name="connsiteX13" fmla="*/ 87822 w 437894"/>
                <a:gd name="connsiteY13" fmla="*/ 0 h 163836"/>
                <a:gd name="connsiteX14" fmla="*/ 9594 w 437894"/>
                <a:gd name="connsiteY14" fmla="*/ 9594 h 163836"/>
                <a:gd name="connsiteX15" fmla="*/ 24354 w 437894"/>
                <a:gd name="connsiteY15" fmla="*/ 30996 h 163836"/>
                <a:gd name="connsiteX16" fmla="*/ 14050 w 437894"/>
                <a:gd name="connsiteY16" fmla="*/ 22169 h 163836"/>
                <a:gd name="connsiteX17" fmla="*/ 14022 w 437894"/>
                <a:gd name="connsiteY17" fmla="*/ 21402 h 163836"/>
                <a:gd name="connsiteX18" fmla="*/ 21077 w 437894"/>
                <a:gd name="connsiteY18" fmla="*/ 9812 h 163836"/>
                <a:gd name="connsiteX19" fmla="*/ 24354 w 437894"/>
                <a:gd name="connsiteY19" fmla="*/ 9594 h 163836"/>
                <a:gd name="connsiteX20" fmla="*/ 35420 w 437894"/>
                <a:gd name="connsiteY20" fmla="*/ 19136 h 163836"/>
                <a:gd name="connsiteX21" fmla="*/ 35424 w 437894"/>
                <a:gd name="connsiteY21" fmla="*/ 19188 h 163836"/>
                <a:gd name="connsiteX22" fmla="*/ 26714 w 437894"/>
                <a:gd name="connsiteY22" fmla="*/ 30920 h 163836"/>
                <a:gd name="connsiteX23" fmla="*/ 24354 w 437894"/>
                <a:gd name="connsiteY23" fmla="*/ 30996 h 163836"/>
                <a:gd name="connsiteX24" fmla="*/ 60516 w 437894"/>
                <a:gd name="connsiteY24" fmla="*/ 30996 h 163836"/>
                <a:gd name="connsiteX25" fmla="*/ 60516 w 437894"/>
                <a:gd name="connsiteY25" fmla="*/ 30996 h 163836"/>
                <a:gd name="connsiteX26" fmla="*/ 60516 w 437894"/>
                <a:gd name="connsiteY26" fmla="*/ 23616 h 163836"/>
                <a:gd name="connsiteX27" fmla="*/ 44280 w 437894"/>
                <a:gd name="connsiteY27" fmla="*/ 23616 h 163836"/>
                <a:gd name="connsiteX28" fmla="*/ 44280 w 437894"/>
                <a:gd name="connsiteY28" fmla="*/ 31734 h 163836"/>
                <a:gd name="connsiteX29" fmla="*/ 44280 w 437894"/>
                <a:gd name="connsiteY29" fmla="*/ 31734 h 163836"/>
                <a:gd name="connsiteX30" fmla="*/ 44280 w 437894"/>
                <a:gd name="connsiteY30" fmla="*/ 9594 h 163836"/>
                <a:gd name="connsiteX31" fmla="*/ 56826 w 437894"/>
                <a:gd name="connsiteY31" fmla="*/ 9594 h 163836"/>
                <a:gd name="connsiteX32" fmla="*/ 64206 w 437894"/>
                <a:gd name="connsiteY32" fmla="*/ 16236 h 163836"/>
                <a:gd name="connsiteX33" fmla="*/ 59778 w 437894"/>
                <a:gd name="connsiteY33" fmla="*/ 22140 h 163836"/>
                <a:gd name="connsiteX34" fmla="*/ 59040 w 437894"/>
                <a:gd name="connsiteY34" fmla="*/ 28044 h 163836"/>
                <a:gd name="connsiteX35" fmla="*/ 415494 w 437894"/>
                <a:gd name="connsiteY35" fmla="*/ 127674 h 163836"/>
                <a:gd name="connsiteX36" fmla="*/ 430106 w 437894"/>
                <a:gd name="connsiteY36" fmla="*/ 127525 h 163836"/>
                <a:gd name="connsiteX37" fmla="*/ 430254 w 437894"/>
                <a:gd name="connsiteY37" fmla="*/ 127674 h 163836"/>
                <a:gd name="connsiteX38" fmla="*/ 430254 w 437894"/>
                <a:gd name="connsiteY38" fmla="*/ 141696 h 163836"/>
                <a:gd name="connsiteX39" fmla="*/ 415494 w 437894"/>
                <a:gd name="connsiteY39" fmla="*/ 141696 h 163836"/>
                <a:gd name="connsiteX40" fmla="*/ 415494 w 437894"/>
                <a:gd name="connsiteY40" fmla="*/ 127674 h 163836"/>
                <a:gd name="connsiteX41" fmla="*/ 393354 w 437894"/>
                <a:gd name="connsiteY41" fmla="*/ 114390 h 163836"/>
                <a:gd name="connsiteX42" fmla="*/ 397782 w 437894"/>
                <a:gd name="connsiteY42" fmla="*/ 114390 h 163836"/>
                <a:gd name="connsiteX43" fmla="*/ 397782 w 437894"/>
                <a:gd name="connsiteY43" fmla="*/ 119556 h 163836"/>
                <a:gd name="connsiteX44" fmla="*/ 403686 w 437894"/>
                <a:gd name="connsiteY44" fmla="*/ 119556 h 163836"/>
                <a:gd name="connsiteX45" fmla="*/ 393354 w 437894"/>
                <a:gd name="connsiteY45" fmla="*/ 107748 h 163836"/>
                <a:gd name="connsiteX46" fmla="*/ 405900 w 437894"/>
                <a:gd name="connsiteY46" fmla="*/ 107748 h 163836"/>
                <a:gd name="connsiteX47" fmla="*/ 405900 w 437894"/>
                <a:gd name="connsiteY47" fmla="*/ 117342 h 163836"/>
                <a:gd name="connsiteX48" fmla="*/ 402210 w 437894"/>
                <a:gd name="connsiteY48" fmla="*/ 117342 h 163836"/>
                <a:gd name="connsiteX49" fmla="*/ 402210 w 437894"/>
                <a:gd name="connsiteY49" fmla="*/ 111438 h 163836"/>
                <a:gd name="connsiteX50" fmla="*/ 397782 w 437894"/>
                <a:gd name="connsiteY50" fmla="*/ 111438 h 163836"/>
                <a:gd name="connsiteX51" fmla="*/ 404424 w 437894"/>
                <a:gd name="connsiteY51" fmla="*/ 126936 h 163836"/>
                <a:gd name="connsiteX52" fmla="*/ 392616 w 437894"/>
                <a:gd name="connsiteY52" fmla="*/ 126936 h 163836"/>
                <a:gd name="connsiteX53" fmla="*/ 393354 w 437894"/>
                <a:gd name="connsiteY53" fmla="*/ 114390 h 163836"/>
                <a:gd name="connsiteX54" fmla="*/ 374166 w 437894"/>
                <a:gd name="connsiteY54" fmla="*/ 101844 h 163836"/>
                <a:gd name="connsiteX55" fmla="*/ 374166 w 437894"/>
                <a:gd name="connsiteY55" fmla="*/ 107010 h 163836"/>
                <a:gd name="connsiteX56" fmla="*/ 379332 w 437894"/>
                <a:gd name="connsiteY56" fmla="*/ 107010 h 163836"/>
                <a:gd name="connsiteX57" fmla="*/ 372690 w 437894"/>
                <a:gd name="connsiteY57" fmla="*/ 91512 h 163836"/>
                <a:gd name="connsiteX58" fmla="*/ 384498 w 437894"/>
                <a:gd name="connsiteY58" fmla="*/ 91512 h 163836"/>
                <a:gd name="connsiteX59" fmla="*/ 388188 w 437894"/>
                <a:gd name="connsiteY59" fmla="*/ 101106 h 163836"/>
                <a:gd name="connsiteX60" fmla="*/ 383760 w 437894"/>
                <a:gd name="connsiteY60" fmla="*/ 101106 h 163836"/>
                <a:gd name="connsiteX61" fmla="*/ 383760 w 437894"/>
                <a:gd name="connsiteY61" fmla="*/ 95940 h 163836"/>
                <a:gd name="connsiteX62" fmla="*/ 379332 w 437894"/>
                <a:gd name="connsiteY62" fmla="*/ 95940 h 163836"/>
                <a:gd name="connsiteX63" fmla="*/ 385974 w 437894"/>
                <a:gd name="connsiteY63" fmla="*/ 111438 h 163836"/>
                <a:gd name="connsiteX64" fmla="*/ 374166 w 437894"/>
                <a:gd name="connsiteY64" fmla="*/ 111438 h 163836"/>
                <a:gd name="connsiteX65" fmla="*/ 369738 w 437894"/>
                <a:gd name="connsiteY65" fmla="*/ 100368 h 163836"/>
                <a:gd name="connsiteX66" fmla="*/ 352764 w 437894"/>
                <a:gd name="connsiteY66" fmla="*/ 72324 h 163836"/>
                <a:gd name="connsiteX67" fmla="*/ 369000 w 437894"/>
                <a:gd name="connsiteY67" fmla="*/ 81180 h 163836"/>
                <a:gd name="connsiteX68" fmla="*/ 369000 w 437894"/>
                <a:gd name="connsiteY68" fmla="*/ 81180 h 163836"/>
                <a:gd name="connsiteX69" fmla="*/ 356454 w 437894"/>
                <a:gd name="connsiteY69" fmla="*/ 73800 h 163836"/>
                <a:gd name="connsiteX70" fmla="*/ 356454 w 437894"/>
                <a:gd name="connsiteY70" fmla="*/ 73800 h 163836"/>
                <a:gd name="connsiteX71" fmla="*/ 367524 w 437894"/>
                <a:gd name="connsiteY71" fmla="*/ 79704 h 163836"/>
                <a:gd name="connsiteX72" fmla="*/ 367524 w 437894"/>
                <a:gd name="connsiteY72" fmla="*/ 79704 h 163836"/>
                <a:gd name="connsiteX73" fmla="*/ 346860 w 437894"/>
                <a:gd name="connsiteY73" fmla="*/ 83394 h 163836"/>
                <a:gd name="connsiteX74" fmla="*/ 346860 w 437894"/>
                <a:gd name="connsiteY74" fmla="*/ 88560 h 163836"/>
                <a:gd name="connsiteX75" fmla="*/ 360144 w 437894"/>
                <a:gd name="connsiteY75" fmla="*/ 96678 h 163836"/>
                <a:gd name="connsiteX76" fmla="*/ 360144 w 437894"/>
                <a:gd name="connsiteY76" fmla="*/ 96678 h 163836"/>
                <a:gd name="connsiteX77" fmla="*/ 343170 w 437894"/>
                <a:gd name="connsiteY77" fmla="*/ 87084 h 163836"/>
                <a:gd name="connsiteX78" fmla="*/ 327672 w 437894"/>
                <a:gd name="connsiteY78" fmla="*/ 59040 h 163836"/>
                <a:gd name="connsiteX79" fmla="*/ 338742 w 437894"/>
                <a:gd name="connsiteY79" fmla="*/ 64944 h 163836"/>
                <a:gd name="connsiteX80" fmla="*/ 338742 w 437894"/>
                <a:gd name="connsiteY80" fmla="*/ 73800 h 163836"/>
                <a:gd name="connsiteX81" fmla="*/ 332838 w 437894"/>
                <a:gd name="connsiteY81" fmla="*/ 73800 h 163836"/>
                <a:gd name="connsiteX82" fmla="*/ 332838 w 437894"/>
                <a:gd name="connsiteY82" fmla="*/ 83394 h 163836"/>
                <a:gd name="connsiteX83" fmla="*/ 329148 w 437894"/>
                <a:gd name="connsiteY83" fmla="*/ 83394 h 163836"/>
                <a:gd name="connsiteX84" fmla="*/ 329148 w 437894"/>
                <a:gd name="connsiteY84" fmla="*/ 75276 h 163836"/>
                <a:gd name="connsiteX85" fmla="*/ 321768 w 437894"/>
                <a:gd name="connsiteY85" fmla="*/ 75276 h 163836"/>
                <a:gd name="connsiteX86" fmla="*/ 319554 w 437894"/>
                <a:gd name="connsiteY86" fmla="*/ 83394 h 163836"/>
                <a:gd name="connsiteX87" fmla="*/ 315864 w 437894"/>
                <a:gd name="connsiteY87" fmla="*/ 83394 h 163836"/>
                <a:gd name="connsiteX88" fmla="*/ 296676 w 437894"/>
                <a:gd name="connsiteY88" fmla="*/ 59040 h 163836"/>
                <a:gd name="connsiteX89" fmla="*/ 309635 w 437894"/>
                <a:gd name="connsiteY89" fmla="*/ 52290 h 163836"/>
                <a:gd name="connsiteX90" fmla="*/ 309960 w 437894"/>
                <a:gd name="connsiteY90" fmla="*/ 52398 h 163836"/>
                <a:gd name="connsiteX91" fmla="*/ 314447 w 437894"/>
                <a:gd name="connsiteY91" fmla="*/ 66303 h 163836"/>
                <a:gd name="connsiteX92" fmla="*/ 314388 w 437894"/>
                <a:gd name="connsiteY92" fmla="*/ 66420 h 163836"/>
                <a:gd name="connsiteX93" fmla="*/ 314388 w 437894"/>
                <a:gd name="connsiteY93" fmla="*/ 66420 h 163836"/>
                <a:gd name="connsiteX94" fmla="*/ 309960 w 437894"/>
                <a:gd name="connsiteY94" fmla="*/ 76752 h 163836"/>
                <a:gd name="connsiteX95" fmla="*/ 309960 w 437894"/>
                <a:gd name="connsiteY95" fmla="*/ 76752 h 163836"/>
                <a:gd name="connsiteX96" fmla="*/ 309960 w 437894"/>
                <a:gd name="connsiteY96" fmla="*/ 76752 h 163836"/>
                <a:gd name="connsiteX97" fmla="*/ 302580 w 437894"/>
                <a:gd name="connsiteY97" fmla="*/ 76752 h 163836"/>
                <a:gd name="connsiteX98" fmla="*/ 288558 w 437894"/>
                <a:gd name="connsiteY98" fmla="*/ 71586 h 163836"/>
                <a:gd name="connsiteX99" fmla="*/ 293724 w 437894"/>
                <a:gd name="connsiteY99" fmla="*/ 57564 h 163836"/>
                <a:gd name="connsiteX100" fmla="*/ 270108 w 437894"/>
                <a:gd name="connsiteY100" fmla="*/ 48708 h 163836"/>
                <a:gd name="connsiteX101" fmla="*/ 283067 w 437894"/>
                <a:gd name="connsiteY101" fmla="*/ 41958 h 163836"/>
                <a:gd name="connsiteX102" fmla="*/ 283392 w 437894"/>
                <a:gd name="connsiteY102" fmla="*/ 42066 h 163836"/>
                <a:gd name="connsiteX103" fmla="*/ 288957 w 437894"/>
                <a:gd name="connsiteY103" fmla="*/ 54439 h 163836"/>
                <a:gd name="connsiteX104" fmla="*/ 288558 w 437894"/>
                <a:gd name="connsiteY104" fmla="*/ 55350 h 163836"/>
                <a:gd name="connsiteX105" fmla="*/ 276012 w 437894"/>
                <a:gd name="connsiteY105" fmla="*/ 61254 h 163836"/>
                <a:gd name="connsiteX106" fmla="*/ 270108 w 437894"/>
                <a:gd name="connsiteY106" fmla="*/ 48708 h 163836"/>
                <a:gd name="connsiteX107" fmla="*/ 245754 w 437894"/>
                <a:gd name="connsiteY107" fmla="*/ 28044 h 163836"/>
                <a:gd name="connsiteX108" fmla="*/ 258300 w 437894"/>
                <a:gd name="connsiteY108" fmla="*/ 28044 h 163836"/>
                <a:gd name="connsiteX109" fmla="*/ 262728 w 437894"/>
                <a:gd name="connsiteY109" fmla="*/ 36900 h 163836"/>
                <a:gd name="connsiteX110" fmla="*/ 256086 w 437894"/>
                <a:gd name="connsiteY110" fmla="*/ 41328 h 163836"/>
                <a:gd name="connsiteX111" fmla="*/ 256086 w 437894"/>
                <a:gd name="connsiteY111" fmla="*/ 50922 h 163836"/>
                <a:gd name="connsiteX112" fmla="*/ 256086 w 437894"/>
                <a:gd name="connsiteY112" fmla="*/ 50922 h 163836"/>
                <a:gd name="connsiteX113" fmla="*/ 256086 w 437894"/>
                <a:gd name="connsiteY113" fmla="*/ 42804 h 163836"/>
                <a:gd name="connsiteX114" fmla="*/ 247968 w 437894"/>
                <a:gd name="connsiteY114" fmla="*/ 42804 h 163836"/>
                <a:gd name="connsiteX115" fmla="*/ 247968 w 437894"/>
                <a:gd name="connsiteY115" fmla="*/ 50922 h 163836"/>
                <a:gd name="connsiteX116" fmla="*/ 243540 w 437894"/>
                <a:gd name="connsiteY116" fmla="*/ 50922 h 163836"/>
                <a:gd name="connsiteX117" fmla="*/ 218448 w 437894"/>
                <a:gd name="connsiteY117" fmla="*/ 20664 h 163836"/>
                <a:gd name="connsiteX118" fmla="*/ 230256 w 437894"/>
                <a:gd name="connsiteY118" fmla="*/ 20664 h 163836"/>
                <a:gd name="connsiteX119" fmla="*/ 235422 w 437894"/>
                <a:gd name="connsiteY119" fmla="*/ 29520 h 163836"/>
                <a:gd name="connsiteX120" fmla="*/ 227267 w 437894"/>
                <a:gd name="connsiteY120" fmla="*/ 34182 h 163836"/>
                <a:gd name="connsiteX121" fmla="*/ 226566 w 437894"/>
                <a:gd name="connsiteY121" fmla="*/ 33948 h 163836"/>
                <a:gd name="connsiteX122" fmla="*/ 218448 w 437894"/>
                <a:gd name="connsiteY122" fmla="*/ 33948 h 163836"/>
                <a:gd name="connsiteX123" fmla="*/ 218448 w 437894"/>
                <a:gd name="connsiteY123" fmla="*/ 42066 h 163836"/>
                <a:gd name="connsiteX124" fmla="*/ 214758 w 437894"/>
                <a:gd name="connsiteY124" fmla="*/ 42066 h 163836"/>
                <a:gd name="connsiteX125" fmla="*/ 171954 w 437894"/>
                <a:gd name="connsiteY125" fmla="*/ 14022 h 163836"/>
                <a:gd name="connsiteX126" fmla="*/ 187452 w 437894"/>
                <a:gd name="connsiteY126" fmla="*/ 14022 h 163836"/>
                <a:gd name="connsiteX127" fmla="*/ 187452 w 437894"/>
                <a:gd name="connsiteY127" fmla="*/ 17712 h 163836"/>
                <a:gd name="connsiteX128" fmla="*/ 175644 w 437894"/>
                <a:gd name="connsiteY128" fmla="*/ 17712 h 163836"/>
                <a:gd name="connsiteX129" fmla="*/ 175644 w 437894"/>
                <a:gd name="connsiteY129" fmla="*/ 17712 h 163836"/>
                <a:gd name="connsiteX130" fmla="*/ 185238 w 437894"/>
                <a:gd name="connsiteY130" fmla="*/ 17712 h 163836"/>
                <a:gd name="connsiteX131" fmla="*/ 185238 w 437894"/>
                <a:gd name="connsiteY131" fmla="*/ 17712 h 163836"/>
                <a:gd name="connsiteX132" fmla="*/ 174906 w 437894"/>
                <a:gd name="connsiteY132" fmla="*/ 17712 h 163836"/>
                <a:gd name="connsiteX133" fmla="*/ 174906 w 437894"/>
                <a:gd name="connsiteY133" fmla="*/ 22140 h 163836"/>
                <a:gd name="connsiteX134" fmla="*/ 187452 w 437894"/>
                <a:gd name="connsiteY134" fmla="*/ 22140 h 163836"/>
                <a:gd name="connsiteX135" fmla="*/ 187452 w 437894"/>
                <a:gd name="connsiteY135" fmla="*/ 25830 h 163836"/>
                <a:gd name="connsiteX136" fmla="*/ 171216 w 437894"/>
                <a:gd name="connsiteY136" fmla="*/ 25830 h 163836"/>
                <a:gd name="connsiteX137" fmla="*/ 125460 w 437894"/>
                <a:gd name="connsiteY137" fmla="*/ 9594 h 163836"/>
                <a:gd name="connsiteX138" fmla="*/ 131364 w 437894"/>
                <a:gd name="connsiteY138" fmla="*/ 9594 h 163836"/>
                <a:gd name="connsiteX139" fmla="*/ 131364 w 437894"/>
                <a:gd name="connsiteY139" fmla="*/ 24354 h 163836"/>
                <a:gd name="connsiteX140" fmla="*/ 140220 w 437894"/>
                <a:gd name="connsiteY140" fmla="*/ 9594 h 163836"/>
                <a:gd name="connsiteX141" fmla="*/ 145386 w 437894"/>
                <a:gd name="connsiteY141" fmla="*/ 9594 h 163836"/>
                <a:gd name="connsiteX142" fmla="*/ 145386 w 437894"/>
                <a:gd name="connsiteY142" fmla="*/ 31734 h 163836"/>
                <a:gd name="connsiteX143" fmla="*/ 145386 w 437894"/>
                <a:gd name="connsiteY143" fmla="*/ 31734 h 163836"/>
                <a:gd name="connsiteX144" fmla="*/ 145386 w 437894"/>
                <a:gd name="connsiteY144" fmla="*/ 16974 h 163836"/>
                <a:gd name="connsiteX145" fmla="*/ 139482 w 437894"/>
                <a:gd name="connsiteY145" fmla="*/ 31734 h 163836"/>
                <a:gd name="connsiteX146" fmla="*/ 139482 w 437894"/>
                <a:gd name="connsiteY146" fmla="*/ 31734 h 163836"/>
                <a:gd name="connsiteX147" fmla="*/ 139482 w 437894"/>
                <a:gd name="connsiteY147" fmla="*/ 16236 h 163836"/>
                <a:gd name="connsiteX148" fmla="*/ 139482 w 437894"/>
                <a:gd name="connsiteY148" fmla="*/ 30996 h 163836"/>
                <a:gd name="connsiteX149" fmla="*/ 123984 w 437894"/>
                <a:gd name="connsiteY149" fmla="*/ 30996 h 163836"/>
                <a:gd name="connsiteX150" fmla="*/ 98154 w 437894"/>
                <a:gd name="connsiteY150" fmla="*/ 5166 h 163836"/>
                <a:gd name="connsiteX151" fmla="*/ 117342 w 437894"/>
                <a:gd name="connsiteY151" fmla="*/ 5166 h 163836"/>
                <a:gd name="connsiteX152" fmla="*/ 117342 w 437894"/>
                <a:gd name="connsiteY152" fmla="*/ 9594 h 163836"/>
                <a:gd name="connsiteX153" fmla="*/ 98154 w 437894"/>
                <a:gd name="connsiteY153" fmla="*/ 9594 h 163836"/>
                <a:gd name="connsiteX154" fmla="*/ 98154 w 437894"/>
                <a:gd name="connsiteY154" fmla="*/ 14022 h 163836"/>
                <a:gd name="connsiteX155" fmla="*/ 112914 w 437894"/>
                <a:gd name="connsiteY155" fmla="*/ 14022 h 163836"/>
                <a:gd name="connsiteX156" fmla="*/ 112914 w 437894"/>
                <a:gd name="connsiteY156" fmla="*/ 14022 h 163836"/>
                <a:gd name="connsiteX157" fmla="*/ 98154 w 437894"/>
                <a:gd name="connsiteY157" fmla="*/ 14022 h 163836"/>
                <a:gd name="connsiteX158" fmla="*/ 98154 w 437894"/>
                <a:gd name="connsiteY158" fmla="*/ 19926 h 163836"/>
                <a:gd name="connsiteX159" fmla="*/ 113652 w 437894"/>
                <a:gd name="connsiteY159" fmla="*/ 19926 h 163836"/>
                <a:gd name="connsiteX160" fmla="*/ 113652 w 437894"/>
                <a:gd name="connsiteY160" fmla="*/ 24354 h 163836"/>
                <a:gd name="connsiteX161" fmla="*/ 98154 w 437894"/>
                <a:gd name="connsiteY161" fmla="*/ 24354 h 163836"/>
                <a:gd name="connsiteX162" fmla="*/ 89298 w 437894"/>
                <a:gd name="connsiteY162" fmla="*/ 17712 h 163836"/>
                <a:gd name="connsiteX163" fmla="*/ 81211 w 437894"/>
                <a:gd name="connsiteY163" fmla="*/ 27275 h 163836"/>
                <a:gd name="connsiteX164" fmla="*/ 80442 w 437894"/>
                <a:gd name="connsiteY164" fmla="*/ 27306 h 163836"/>
                <a:gd name="connsiteX165" fmla="*/ 68634 w 437894"/>
                <a:gd name="connsiteY165" fmla="*/ 27306 h 163836"/>
                <a:gd name="connsiteX166" fmla="*/ 68634 w 437894"/>
                <a:gd name="connsiteY166" fmla="*/ 9594 h 163836"/>
                <a:gd name="connsiteX167" fmla="*/ 78228 w 437894"/>
                <a:gd name="connsiteY167" fmla="*/ 9594 h 163836"/>
                <a:gd name="connsiteX168" fmla="*/ 87791 w 437894"/>
                <a:gd name="connsiteY168" fmla="*/ 17681 h 163836"/>
                <a:gd name="connsiteX169" fmla="*/ 87822 w 437894"/>
                <a:gd name="connsiteY169" fmla="*/ 18450 h 16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437894" h="163836">
                  <a:moveTo>
                    <a:pt x="9594" y="9594"/>
                  </a:moveTo>
                  <a:lnTo>
                    <a:pt x="9594" y="9594"/>
                  </a:lnTo>
                  <a:cubicBezTo>
                    <a:pt x="9594" y="9594"/>
                    <a:pt x="9594" y="9594"/>
                    <a:pt x="9594" y="9594"/>
                  </a:cubicBezTo>
                  <a:lnTo>
                    <a:pt x="9594" y="9594"/>
                  </a:lnTo>
                  <a:cubicBezTo>
                    <a:pt x="5625" y="19167"/>
                    <a:pt x="2417" y="29037"/>
                    <a:pt x="0" y="39114"/>
                  </a:cubicBezTo>
                  <a:lnTo>
                    <a:pt x="0" y="39114"/>
                  </a:lnTo>
                  <a:cubicBezTo>
                    <a:pt x="29717" y="33782"/>
                    <a:pt x="59844" y="31066"/>
                    <a:pt x="90036" y="30996"/>
                  </a:cubicBezTo>
                  <a:cubicBezTo>
                    <a:pt x="218278" y="31119"/>
                    <a:pt x="341997" y="78400"/>
                    <a:pt x="437634" y="163836"/>
                  </a:cubicBezTo>
                  <a:lnTo>
                    <a:pt x="437634" y="163836"/>
                  </a:lnTo>
                  <a:cubicBezTo>
                    <a:pt x="437634" y="158670"/>
                    <a:pt x="437634" y="154242"/>
                    <a:pt x="437634" y="149076"/>
                  </a:cubicBezTo>
                  <a:cubicBezTo>
                    <a:pt x="437981" y="144655"/>
                    <a:pt x="437981" y="140213"/>
                    <a:pt x="437634" y="135792"/>
                  </a:cubicBezTo>
                  <a:lnTo>
                    <a:pt x="437634" y="127674"/>
                  </a:lnTo>
                  <a:lnTo>
                    <a:pt x="437634" y="127674"/>
                  </a:lnTo>
                  <a:cubicBezTo>
                    <a:pt x="339428" y="45722"/>
                    <a:pt x="215725" y="573"/>
                    <a:pt x="87822" y="0"/>
                  </a:cubicBezTo>
                  <a:cubicBezTo>
                    <a:pt x="61548" y="1294"/>
                    <a:pt x="35403" y="4501"/>
                    <a:pt x="9594" y="9594"/>
                  </a:cubicBezTo>
                  <a:close/>
                  <a:moveTo>
                    <a:pt x="24354" y="30996"/>
                  </a:moveTo>
                  <a:cubicBezTo>
                    <a:pt x="19071" y="31403"/>
                    <a:pt x="14458" y="27451"/>
                    <a:pt x="14050" y="22169"/>
                  </a:cubicBezTo>
                  <a:cubicBezTo>
                    <a:pt x="14031" y="21913"/>
                    <a:pt x="14021" y="21658"/>
                    <a:pt x="14022" y="21402"/>
                  </a:cubicBezTo>
                  <a:cubicBezTo>
                    <a:pt x="12770" y="16254"/>
                    <a:pt x="15928" y="11065"/>
                    <a:pt x="21077" y="9812"/>
                  </a:cubicBezTo>
                  <a:cubicBezTo>
                    <a:pt x="22149" y="9552"/>
                    <a:pt x="23257" y="9478"/>
                    <a:pt x="24354" y="9594"/>
                  </a:cubicBezTo>
                  <a:cubicBezTo>
                    <a:pt x="30045" y="9173"/>
                    <a:pt x="34999" y="13445"/>
                    <a:pt x="35420" y="19136"/>
                  </a:cubicBezTo>
                  <a:cubicBezTo>
                    <a:pt x="35422" y="19153"/>
                    <a:pt x="35422" y="19170"/>
                    <a:pt x="35424" y="19188"/>
                  </a:cubicBezTo>
                  <a:cubicBezTo>
                    <a:pt x="36259" y="24833"/>
                    <a:pt x="32359" y="30085"/>
                    <a:pt x="26714" y="30920"/>
                  </a:cubicBezTo>
                  <a:cubicBezTo>
                    <a:pt x="25933" y="31035"/>
                    <a:pt x="25141" y="31061"/>
                    <a:pt x="24354" y="30996"/>
                  </a:cubicBezTo>
                  <a:close/>
                  <a:moveTo>
                    <a:pt x="60516" y="30996"/>
                  </a:moveTo>
                  <a:lnTo>
                    <a:pt x="60516" y="30996"/>
                  </a:lnTo>
                  <a:cubicBezTo>
                    <a:pt x="60516" y="30996"/>
                    <a:pt x="60516" y="25830"/>
                    <a:pt x="60516" y="23616"/>
                  </a:cubicBezTo>
                  <a:lnTo>
                    <a:pt x="44280" y="23616"/>
                  </a:lnTo>
                  <a:lnTo>
                    <a:pt x="44280" y="31734"/>
                  </a:lnTo>
                  <a:lnTo>
                    <a:pt x="44280" y="31734"/>
                  </a:lnTo>
                  <a:lnTo>
                    <a:pt x="44280" y="9594"/>
                  </a:lnTo>
                  <a:lnTo>
                    <a:pt x="56826" y="9594"/>
                  </a:lnTo>
                  <a:cubicBezTo>
                    <a:pt x="60511" y="9870"/>
                    <a:pt x="63545" y="12601"/>
                    <a:pt x="64206" y="16236"/>
                  </a:cubicBezTo>
                  <a:cubicBezTo>
                    <a:pt x="64060" y="18919"/>
                    <a:pt x="62312" y="21248"/>
                    <a:pt x="59778" y="22140"/>
                  </a:cubicBezTo>
                  <a:cubicBezTo>
                    <a:pt x="59778" y="22140"/>
                    <a:pt x="59040" y="25092"/>
                    <a:pt x="59040" y="28044"/>
                  </a:cubicBezTo>
                  <a:close/>
                  <a:moveTo>
                    <a:pt x="415494" y="127674"/>
                  </a:moveTo>
                  <a:cubicBezTo>
                    <a:pt x="419487" y="123598"/>
                    <a:pt x="426033" y="123532"/>
                    <a:pt x="430106" y="127525"/>
                  </a:cubicBezTo>
                  <a:cubicBezTo>
                    <a:pt x="430158" y="127574"/>
                    <a:pt x="430202" y="127624"/>
                    <a:pt x="430254" y="127674"/>
                  </a:cubicBezTo>
                  <a:cubicBezTo>
                    <a:pt x="433914" y="131633"/>
                    <a:pt x="433914" y="137737"/>
                    <a:pt x="430254" y="141696"/>
                  </a:cubicBezTo>
                  <a:cubicBezTo>
                    <a:pt x="426055" y="145455"/>
                    <a:pt x="419693" y="145455"/>
                    <a:pt x="415494" y="141696"/>
                  </a:cubicBezTo>
                  <a:cubicBezTo>
                    <a:pt x="412158" y="137618"/>
                    <a:pt x="412158" y="131752"/>
                    <a:pt x="415494" y="127674"/>
                  </a:cubicBezTo>
                  <a:close/>
                  <a:moveTo>
                    <a:pt x="393354" y="114390"/>
                  </a:moveTo>
                  <a:lnTo>
                    <a:pt x="397782" y="114390"/>
                  </a:lnTo>
                  <a:cubicBezTo>
                    <a:pt x="397782" y="114390"/>
                    <a:pt x="397782" y="114390"/>
                    <a:pt x="397782" y="119556"/>
                  </a:cubicBezTo>
                  <a:cubicBezTo>
                    <a:pt x="397782" y="124722"/>
                    <a:pt x="402948" y="119556"/>
                    <a:pt x="403686" y="119556"/>
                  </a:cubicBezTo>
                  <a:cubicBezTo>
                    <a:pt x="404424" y="119556"/>
                    <a:pt x="393354" y="113652"/>
                    <a:pt x="393354" y="107748"/>
                  </a:cubicBezTo>
                  <a:cubicBezTo>
                    <a:pt x="393354" y="101844"/>
                    <a:pt x="403686" y="107748"/>
                    <a:pt x="405900" y="107748"/>
                  </a:cubicBezTo>
                  <a:cubicBezTo>
                    <a:pt x="408114" y="107748"/>
                    <a:pt x="411804" y="113652"/>
                    <a:pt x="405900" y="117342"/>
                  </a:cubicBezTo>
                  <a:lnTo>
                    <a:pt x="402210" y="117342"/>
                  </a:lnTo>
                  <a:cubicBezTo>
                    <a:pt x="402210" y="117342"/>
                    <a:pt x="402210" y="112914"/>
                    <a:pt x="402210" y="111438"/>
                  </a:cubicBezTo>
                  <a:cubicBezTo>
                    <a:pt x="402210" y="109962"/>
                    <a:pt x="402210" y="111438"/>
                    <a:pt x="397782" y="111438"/>
                  </a:cubicBezTo>
                  <a:cubicBezTo>
                    <a:pt x="393354" y="111438"/>
                    <a:pt x="408852" y="121032"/>
                    <a:pt x="404424" y="126936"/>
                  </a:cubicBezTo>
                  <a:cubicBezTo>
                    <a:pt x="399996" y="132840"/>
                    <a:pt x="395568" y="126936"/>
                    <a:pt x="392616" y="126936"/>
                  </a:cubicBezTo>
                  <a:cubicBezTo>
                    <a:pt x="389664" y="126936"/>
                    <a:pt x="387450" y="118818"/>
                    <a:pt x="393354" y="114390"/>
                  </a:cubicBezTo>
                  <a:close/>
                  <a:moveTo>
                    <a:pt x="374166" y="101844"/>
                  </a:moveTo>
                  <a:cubicBezTo>
                    <a:pt x="374166" y="101844"/>
                    <a:pt x="374166" y="101844"/>
                    <a:pt x="374166" y="107010"/>
                  </a:cubicBezTo>
                  <a:cubicBezTo>
                    <a:pt x="374166" y="112176"/>
                    <a:pt x="378594" y="107010"/>
                    <a:pt x="379332" y="107010"/>
                  </a:cubicBezTo>
                  <a:cubicBezTo>
                    <a:pt x="380070" y="107010"/>
                    <a:pt x="368262" y="97416"/>
                    <a:pt x="372690" y="91512"/>
                  </a:cubicBezTo>
                  <a:cubicBezTo>
                    <a:pt x="377118" y="85608"/>
                    <a:pt x="382284" y="91512"/>
                    <a:pt x="384498" y="91512"/>
                  </a:cubicBezTo>
                  <a:cubicBezTo>
                    <a:pt x="386712" y="91512"/>
                    <a:pt x="391140" y="96678"/>
                    <a:pt x="388188" y="101106"/>
                  </a:cubicBezTo>
                  <a:lnTo>
                    <a:pt x="383760" y="101106"/>
                  </a:lnTo>
                  <a:cubicBezTo>
                    <a:pt x="383760" y="101106"/>
                    <a:pt x="383760" y="101106"/>
                    <a:pt x="383760" y="95940"/>
                  </a:cubicBezTo>
                  <a:cubicBezTo>
                    <a:pt x="383760" y="90774"/>
                    <a:pt x="380070" y="95940"/>
                    <a:pt x="379332" y="95940"/>
                  </a:cubicBezTo>
                  <a:cubicBezTo>
                    <a:pt x="378594" y="95940"/>
                    <a:pt x="390402" y="104796"/>
                    <a:pt x="385974" y="111438"/>
                  </a:cubicBezTo>
                  <a:cubicBezTo>
                    <a:pt x="381546" y="118080"/>
                    <a:pt x="377856" y="111438"/>
                    <a:pt x="374166" y="111438"/>
                  </a:cubicBezTo>
                  <a:cubicBezTo>
                    <a:pt x="370476" y="111438"/>
                    <a:pt x="366786" y="104796"/>
                    <a:pt x="369738" y="100368"/>
                  </a:cubicBezTo>
                  <a:close/>
                  <a:moveTo>
                    <a:pt x="352764" y="72324"/>
                  </a:moveTo>
                  <a:lnTo>
                    <a:pt x="369000" y="81180"/>
                  </a:lnTo>
                  <a:lnTo>
                    <a:pt x="369000" y="81180"/>
                  </a:lnTo>
                  <a:lnTo>
                    <a:pt x="356454" y="73800"/>
                  </a:lnTo>
                  <a:lnTo>
                    <a:pt x="356454" y="73800"/>
                  </a:lnTo>
                  <a:lnTo>
                    <a:pt x="367524" y="79704"/>
                  </a:lnTo>
                  <a:lnTo>
                    <a:pt x="367524" y="79704"/>
                  </a:lnTo>
                  <a:lnTo>
                    <a:pt x="346860" y="83394"/>
                  </a:lnTo>
                  <a:lnTo>
                    <a:pt x="346860" y="88560"/>
                  </a:lnTo>
                  <a:lnTo>
                    <a:pt x="360144" y="96678"/>
                  </a:lnTo>
                  <a:lnTo>
                    <a:pt x="360144" y="96678"/>
                  </a:lnTo>
                  <a:lnTo>
                    <a:pt x="343170" y="87084"/>
                  </a:lnTo>
                  <a:close/>
                  <a:moveTo>
                    <a:pt x="327672" y="59040"/>
                  </a:moveTo>
                  <a:lnTo>
                    <a:pt x="338742" y="64944"/>
                  </a:lnTo>
                  <a:cubicBezTo>
                    <a:pt x="341000" y="67465"/>
                    <a:pt x="341000" y="71279"/>
                    <a:pt x="338742" y="73800"/>
                  </a:cubicBezTo>
                  <a:cubicBezTo>
                    <a:pt x="336860" y="74621"/>
                    <a:pt x="334720" y="74621"/>
                    <a:pt x="332838" y="73800"/>
                  </a:cubicBezTo>
                  <a:cubicBezTo>
                    <a:pt x="332838" y="73800"/>
                    <a:pt x="332838" y="80442"/>
                    <a:pt x="332838" y="83394"/>
                  </a:cubicBezTo>
                  <a:lnTo>
                    <a:pt x="329148" y="83394"/>
                  </a:lnTo>
                  <a:cubicBezTo>
                    <a:pt x="329148" y="83394"/>
                    <a:pt x="329148" y="78228"/>
                    <a:pt x="329148" y="75276"/>
                  </a:cubicBezTo>
                  <a:lnTo>
                    <a:pt x="321768" y="75276"/>
                  </a:lnTo>
                  <a:lnTo>
                    <a:pt x="319554" y="83394"/>
                  </a:lnTo>
                  <a:lnTo>
                    <a:pt x="315864" y="83394"/>
                  </a:lnTo>
                  <a:close/>
                  <a:moveTo>
                    <a:pt x="296676" y="59040"/>
                  </a:moveTo>
                  <a:cubicBezTo>
                    <a:pt x="298388" y="53597"/>
                    <a:pt x="304189" y="50575"/>
                    <a:pt x="309635" y="52290"/>
                  </a:cubicBezTo>
                  <a:cubicBezTo>
                    <a:pt x="309746" y="52324"/>
                    <a:pt x="309849" y="52360"/>
                    <a:pt x="309960" y="52398"/>
                  </a:cubicBezTo>
                  <a:cubicBezTo>
                    <a:pt x="315037" y="54998"/>
                    <a:pt x="317052" y="61224"/>
                    <a:pt x="314447" y="66303"/>
                  </a:cubicBezTo>
                  <a:cubicBezTo>
                    <a:pt x="314432" y="66343"/>
                    <a:pt x="314410" y="66381"/>
                    <a:pt x="314388" y="66420"/>
                  </a:cubicBezTo>
                  <a:lnTo>
                    <a:pt x="314388" y="66420"/>
                  </a:lnTo>
                  <a:lnTo>
                    <a:pt x="309960" y="76752"/>
                  </a:lnTo>
                  <a:lnTo>
                    <a:pt x="309960" y="76752"/>
                  </a:lnTo>
                  <a:lnTo>
                    <a:pt x="309960" y="76752"/>
                  </a:lnTo>
                  <a:cubicBezTo>
                    <a:pt x="307724" y="78244"/>
                    <a:pt x="304816" y="78244"/>
                    <a:pt x="302580" y="76752"/>
                  </a:cubicBezTo>
                  <a:cubicBezTo>
                    <a:pt x="297281" y="79198"/>
                    <a:pt x="291001" y="76885"/>
                    <a:pt x="288558" y="71586"/>
                  </a:cubicBezTo>
                  <a:cubicBezTo>
                    <a:pt x="286115" y="66287"/>
                    <a:pt x="288425" y="60010"/>
                    <a:pt x="293724" y="57564"/>
                  </a:cubicBezTo>
                  <a:close/>
                  <a:moveTo>
                    <a:pt x="270108" y="48708"/>
                  </a:moveTo>
                  <a:cubicBezTo>
                    <a:pt x="271820" y="43265"/>
                    <a:pt x="277621" y="40243"/>
                    <a:pt x="283067" y="41958"/>
                  </a:cubicBezTo>
                  <a:cubicBezTo>
                    <a:pt x="283178" y="41992"/>
                    <a:pt x="283281" y="42028"/>
                    <a:pt x="283392" y="42066"/>
                  </a:cubicBezTo>
                  <a:cubicBezTo>
                    <a:pt x="288344" y="43946"/>
                    <a:pt x="290838" y="49485"/>
                    <a:pt x="288957" y="54439"/>
                  </a:cubicBezTo>
                  <a:cubicBezTo>
                    <a:pt x="288838" y="54750"/>
                    <a:pt x="288706" y="55053"/>
                    <a:pt x="288558" y="55350"/>
                  </a:cubicBezTo>
                  <a:cubicBezTo>
                    <a:pt x="286720" y="60445"/>
                    <a:pt x="281104" y="63088"/>
                    <a:pt x="276012" y="61254"/>
                  </a:cubicBezTo>
                  <a:cubicBezTo>
                    <a:pt x="270920" y="59420"/>
                    <a:pt x="268270" y="53803"/>
                    <a:pt x="270108" y="48708"/>
                  </a:cubicBezTo>
                  <a:close/>
                  <a:moveTo>
                    <a:pt x="245754" y="28044"/>
                  </a:moveTo>
                  <a:lnTo>
                    <a:pt x="258300" y="28044"/>
                  </a:lnTo>
                  <a:cubicBezTo>
                    <a:pt x="261828" y="29421"/>
                    <a:pt x="263746" y="33249"/>
                    <a:pt x="262728" y="36900"/>
                  </a:cubicBezTo>
                  <a:cubicBezTo>
                    <a:pt x="261444" y="39438"/>
                    <a:pt x="258920" y="41118"/>
                    <a:pt x="256086" y="41328"/>
                  </a:cubicBezTo>
                  <a:cubicBezTo>
                    <a:pt x="256086" y="41328"/>
                    <a:pt x="256086" y="47970"/>
                    <a:pt x="256086" y="50922"/>
                  </a:cubicBezTo>
                  <a:lnTo>
                    <a:pt x="256086" y="50922"/>
                  </a:lnTo>
                  <a:cubicBezTo>
                    <a:pt x="256846" y="48269"/>
                    <a:pt x="256846" y="45457"/>
                    <a:pt x="256086" y="42804"/>
                  </a:cubicBezTo>
                  <a:lnTo>
                    <a:pt x="247968" y="42804"/>
                  </a:lnTo>
                  <a:lnTo>
                    <a:pt x="247968" y="50922"/>
                  </a:lnTo>
                  <a:lnTo>
                    <a:pt x="243540" y="50922"/>
                  </a:lnTo>
                  <a:close/>
                  <a:moveTo>
                    <a:pt x="218448" y="20664"/>
                  </a:moveTo>
                  <a:lnTo>
                    <a:pt x="230256" y="20664"/>
                  </a:lnTo>
                  <a:cubicBezTo>
                    <a:pt x="233857" y="22018"/>
                    <a:pt x="236020" y="25716"/>
                    <a:pt x="235422" y="29520"/>
                  </a:cubicBezTo>
                  <a:cubicBezTo>
                    <a:pt x="234455" y="33059"/>
                    <a:pt x="230809" y="35147"/>
                    <a:pt x="227267" y="34182"/>
                  </a:cubicBezTo>
                  <a:cubicBezTo>
                    <a:pt x="227031" y="34117"/>
                    <a:pt x="226795" y="34039"/>
                    <a:pt x="226566" y="33948"/>
                  </a:cubicBezTo>
                  <a:lnTo>
                    <a:pt x="218448" y="33948"/>
                  </a:lnTo>
                  <a:lnTo>
                    <a:pt x="218448" y="42066"/>
                  </a:lnTo>
                  <a:lnTo>
                    <a:pt x="214758" y="42066"/>
                  </a:lnTo>
                  <a:close/>
                  <a:moveTo>
                    <a:pt x="171954" y="14022"/>
                  </a:moveTo>
                  <a:lnTo>
                    <a:pt x="187452" y="14022"/>
                  </a:lnTo>
                  <a:lnTo>
                    <a:pt x="187452" y="17712"/>
                  </a:lnTo>
                  <a:lnTo>
                    <a:pt x="175644" y="17712"/>
                  </a:lnTo>
                  <a:lnTo>
                    <a:pt x="175644" y="17712"/>
                  </a:lnTo>
                  <a:lnTo>
                    <a:pt x="185238" y="17712"/>
                  </a:lnTo>
                  <a:lnTo>
                    <a:pt x="185238" y="17712"/>
                  </a:lnTo>
                  <a:lnTo>
                    <a:pt x="174906" y="17712"/>
                  </a:lnTo>
                  <a:lnTo>
                    <a:pt x="174906" y="22140"/>
                  </a:lnTo>
                  <a:lnTo>
                    <a:pt x="187452" y="22140"/>
                  </a:lnTo>
                  <a:lnTo>
                    <a:pt x="187452" y="25830"/>
                  </a:lnTo>
                  <a:lnTo>
                    <a:pt x="171216" y="25830"/>
                  </a:lnTo>
                  <a:close/>
                  <a:moveTo>
                    <a:pt x="125460" y="9594"/>
                  </a:moveTo>
                  <a:lnTo>
                    <a:pt x="131364" y="9594"/>
                  </a:lnTo>
                  <a:lnTo>
                    <a:pt x="131364" y="24354"/>
                  </a:lnTo>
                  <a:lnTo>
                    <a:pt x="140220" y="9594"/>
                  </a:lnTo>
                  <a:lnTo>
                    <a:pt x="145386" y="9594"/>
                  </a:lnTo>
                  <a:lnTo>
                    <a:pt x="145386" y="31734"/>
                  </a:lnTo>
                  <a:lnTo>
                    <a:pt x="145386" y="31734"/>
                  </a:lnTo>
                  <a:lnTo>
                    <a:pt x="145386" y="16974"/>
                  </a:lnTo>
                  <a:lnTo>
                    <a:pt x="139482" y="31734"/>
                  </a:lnTo>
                  <a:lnTo>
                    <a:pt x="139482" y="31734"/>
                  </a:lnTo>
                  <a:lnTo>
                    <a:pt x="139482" y="16236"/>
                  </a:lnTo>
                  <a:lnTo>
                    <a:pt x="139482" y="30996"/>
                  </a:lnTo>
                  <a:lnTo>
                    <a:pt x="123984" y="30996"/>
                  </a:lnTo>
                  <a:close/>
                  <a:moveTo>
                    <a:pt x="98154" y="5166"/>
                  </a:moveTo>
                  <a:lnTo>
                    <a:pt x="117342" y="5166"/>
                  </a:lnTo>
                  <a:lnTo>
                    <a:pt x="117342" y="9594"/>
                  </a:lnTo>
                  <a:lnTo>
                    <a:pt x="98154" y="9594"/>
                  </a:lnTo>
                  <a:lnTo>
                    <a:pt x="98154" y="14022"/>
                  </a:lnTo>
                  <a:lnTo>
                    <a:pt x="112914" y="14022"/>
                  </a:lnTo>
                  <a:lnTo>
                    <a:pt x="112914" y="14022"/>
                  </a:lnTo>
                  <a:lnTo>
                    <a:pt x="98154" y="14022"/>
                  </a:lnTo>
                  <a:lnTo>
                    <a:pt x="98154" y="19926"/>
                  </a:lnTo>
                  <a:lnTo>
                    <a:pt x="113652" y="19926"/>
                  </a:lnTo>
                  <a:lnTo>
                    <a:pt x="113652" y="24354"/>
                  </a:lnTo>
                  <a:lnTo>
                    <a:pt x="98154" y="24354"/>
                  </a:lnTo>
                  <a:close/>
                  <a:moveTo>
                    <a:pt x="89298" y="17712"/>
                  </a:moveTo>
                  <a:cubicBezTo>
                    <a:pt x="89705" y="22586"/>
                    <a:pt x="86085" y="26868"/>
                    <a:pt x="81211" y="27275"/>
                  </a:cubicBezTo>
                  <a:cubicBezTo>
                    <a:pt x="80955" y="27296"/>
                    <a:pt x="80699" y="27307"/>
                    <a:pt x="80442" y="27306"/>
                  </a:cubicBezTo>
                  <a:lnTo>
                    <a:pt x="68634" y="27306"/>
                  </a:lnTo>
                  <a:lnTo>
                    <a:pt x="68634" y="9594"/>
                  </a:lnTo>
                  <a:lnTo>
                    <a:pt x="78228" y="9594"/>
                  </a:lnTo>
                  <a:cubicBezTo>
                    <a:pt x="83102" y="9187"/>
                    <a:pt x="87384" y="12807"/>
                    <a:pt x="87791" y="17681"/>
                  </a:cubicBezTo>
                  <a:cubicBezTo>
                    <a:pt x="87812" y="17937"/>
                    <a:pt x="87823" y="18193"/>
                    <a:pt x="87822" y="184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0297F93E-5E0D-4C89-98F9-B205EEC54B33}"/>
                </a:ext>
              </a:extLst>
            </p:cNvPr>
            <p:cNvSpPr/>
            <p:nvPr/>
          </p:nvSpPr>
          <p:spPr>
            <a:xfrm>
              <a:off x="1437979" y="5362549"/>
              <a:ext cx="11981" cy="14022"/>
            </a:xfrm>
            <a:custGeom>
              <a:avLst/>
              <a:gdLst>
                <a:gd name="connsiteX0" fmla="*/ 5904 w 11981"/>
                <a:gd name="connsiteY0" fmla="*/ 0 h 14022"/>
                <a:gd name="connsiteX1" fmla="*/ 0 w 11981"/>
                <a:gd name="connsiteY1" fmla="*/ 0 h 14022"/>
                <a:gd name="connsiteX2" fmla="*/ 0 w 11981"/>
                <a:gd name="connsiteY2" fmla="*/ 14022 h 14022"/>
                <a:gd name="connsiteX3" fmla="*/ 5904 w 11981"/>
                <a:gd name="connsiteY3" fmla="*/ 14022 h 14022"/>
                <a:gd name="connsiteX4" fmla="*/ 11808 w 11981"/>
                <a:gd name="connsiteY4" fmla="*/ 8118 h 14022"/>
                <a:gd name="connsiteX5" fmla="*/ 11808 w 11981"/>
                <a:gd name="connsiteY5" fmla="*/ 8118 h 14022"/>
                <a:gd name="connsiteX6" fmla="*/ 6838 w 11981"/>
                <a:gd name="connsiteY6" fmla="*/ 148 h 14022"/>
                <a:gd name="connsiteX7" fmla="*/ 5904 w 11981"/>
                <a:gd name="connsiteY7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81" h="14022">
                  <a:moveTo>
                    <a:pt x="5904" y="0"/>
                  </a:moveTo>
                  <a:lnTo>
                    <a:pt x="0" y="0"/>
                  </a:lnTo>
                  <a:lnTo>
                    <a:pt x="0" y="14022"/>
                  </a:lnTo>
                  <a:lnTo>
                    <a:pt x="5904" y="14022"/>
                  </a:lnTo>
                  <a:cubicBezTo>
                    <a:pt x="9165" y="14022"/>
                    <a:pt x="11808" y="11378"/>
                    <a:pt x="11808" y="8118"/>
                  </a:cubicBezTo>
                  <a:lnTo>
                    <a:pt x="11808" y="8118"/>
                  </a:lnTo>
                  <a:cubicBezTo>
                    <a:pt x="12637" y="4545"/>
                    <a:pt x="10411" y="976"/>
                    <a:pt x="6838" y="148"/>
                  </a:cubicBezTo>
                  <a:cubicBezTo>
                    <a:pt x="6531" y="76"/>
                    <a:pt x="6218" y="27"/>
                    <a:pt x="590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3DEA8A4F-240B-4D72-A18E-43C5B5395309}"/>
                </a:ext>
              </a:extLst>
            </p:cNvPr>
            <p:cNvSpPr/>
            <p:nvPr/>
          </p:nvSpPr>
          <p:spPr>
            <a:xfrm>
              <a:off x="1785577" y="5479396"/>
              <a:ext cx="10115" cy="12443"/>
            </a:xfrm>
            <a:custGeom>
              <a:avLst/>
              <a:gdLst>
                <a:gd name="connsiteX0" fmla="*/ 8118 w 10115"/>
                <a:gd name="connsiteY0" fmla="*/ 10827 h 12443"/>
                <a:gd name="connsiteX1" fmla="*/ 8642 w 10115"/>
                <a:gd name="connsiteY1" fmla="*/ 2493 h 12443"/>
                <a:gd name="connsiteX2" fmla="*/ 8118 w 10115"/>
                <a:gd name="connsiteY2" fmla="*/ 1971 h 12443"/>
                <a:gd name="connsiteX3" fmla="*/ 864 w 10115"/>
                <a:gd name="connsiteY3" fmla="*/ 1107 h 12443"/>
                <a:gd name="connsiteX4" fmla="*/ 0 w 10115"/>
                <a:gd name="connsiteY4" fmla="*/ 1971 h 12443"/>
                <a:gd name="connsiteX5" fmla="*/ 0 w 10115"/>
                <a:gd name="connsiteY5" fmla="*/ 10827 h 12443"/>
                <a:gd name="connsiteX6" fmla="*/ 8118 w 10115"/>
                <a:gd name="connsiteY6" fmla="*/ 10827 h 12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15" h="12443">
                  <a:moveTo>
                    <a:pt x="8118" y="10827"/>
                  </a:moveTo>
                  <a:cubicBezTo>
                    <a:pt x="10561" y="8670"/>
                    <a:pt x="10797" y="4939"/>
                    <a:pt x="8642" y="2493"/>
                  </a:cubicBezTo>
                  <a:cubicBezTo>
                    <a:pt x="8480" y="2309"/>
                    <a:pt x="8303" y="2134"/>
                    <a:pt x="8118" y="1971"/>
                  </a:cubicBezTo>
                  <a:cubicBezTo>
                    <a:pt x="6354" y="-271"/>
                    <a:pt x="3107" y="-657"/>
                    <a:pt x="864" y="1107"/>
                  </a:cubicBezTo>
                  <a:cubicBezTo>
                    <a:pt x="546" y="1360"/>
                    <a:pt x="251" y="1650"/>
                    <a:pt x="0" y="1971"/>
                  </a:cubicBezTo>
                  <a:cubicBezTo>
                    <a:pt x="0" y="1971"/>
                    <a:pt x="0" y="9351"/>
                    <a:pt x="0" y="10827"/>
                  </a:cubicBezTo>
                  <a:cubicBezTo>
                    <a:pt x="2280" y="12982"/>
                    <a:pt x="5838" y="12982"/>
                    <a:pt x="8118" y="1082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D17B9075-6FF9-4D86-8623-FE68D002682B}"/>
                </a:ext>
              </a:extLst>
            </p:cNvPr>
            <p:cNvSpPr/>
            <p:nvPr/>
          </p:nvSpPr>
          <p:spPr>
            <a:xfrm>
              <a:off x="1666760" y="5409664"/>
              <a:ext cx="9811" cy="12779"/>
            </a:xfrm>
            <a:custGeom>
              <a:avLst/>
              <a:gdLst>
                <a:gd name="connsiteX0" fmla="*/ 4428 w 9811"/>
                <a:gd name="connsiteY0" fmla="*/ 8973 h 12779"/>
                <a:gd name="connsiteX1" fmla="*/ 4428 w 9811"/>
                <a:gd name="connsiteY1" fmla="*/ 8973 h 12779"/>
                <a:gd name="connsiteX2" fmla="*/ 4428 w 9811"/>
                <a:gd name="connsiteY2" fmla="*/ 8973 h 12779"/>
                <a:gd name="connsiteX3" fmla="*/ 8118 w 9811"/>
                <a:gd name="connsiteY3" fmla="*/ 8973 h 12779"/>
                <a:gd name="connsiteX4" fmla="*/ 8118 w 9811"/>
                <a:gd name="connsiteY4" fmla="*/ 117 h 12779"/>
                <a:gd name="connsiteX5" fmla="*/ 0 w 9811"/>
                <a:gd name="connsiteY5" fmla="*/ 4545 h 12779"/>
                <a:gd name="connsiteX6" fmla="*/ 0 w 9811"/>
                <a:gd name="connsiteY6" fmla="*/ 12663 h 12779"/>
                <a:gd name="connsiteX7" fmla="*/ 4428 w 9811"/>
                <a:gd name="connsiteY7" fmla="*/ 8973 h 12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11" h="12779">
                  <a:moveTo>
                    <a:pt x="4428" y="8973"/>
                  </a:moveTo>
                  <a:lnTo>
                    <a:pt x="4428" y="8973"/>
                  </a:lnTo>
                  <a:lnTo>
                    <a:pt x="4428" y="8973"/>
                  </a:lnTo>
                  <a:lnTo>
                    <a:pt x="8118" y="8973"/>
                  </a:lnTo>
                  <a:cubicBezTo>
                    <a:pt x="10376" y="6452"/>
                    <a:pt x="10376" y="2638"/>
                    <a:pt x="8118" y="117"/>
                  </a:cubicBezTo>
                  <a:cubicBezTo>
                    <a:pt x="4708" y="-496"/>
                    <a:pt x="1328" y="1346"/>
                    <a:pt x="0" y="4545"/>
                  </a:cubicBezTo>
                  <a:cubicBezTo>
                    <a:pt x="0" y="4545"/>
                    <a:pt x="0" y="11925"/>
                    <a:pt x="0" y="12663"/>
                  </a:cubicBezTo>
                  <a:cubicBezTo>
                    <a:pt x="0" y="13401"/>
                    <a:pt x="2952" y="10449"/>
                    <a:pt x="4428" y="897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9C4A16EF-D840-44FB-9459-832FB7CCD05A}"/>
                </a:ext>
              </a:extLst>
            </p:cNvPr>
            <p:cNvSpPr/>
            <p:nvPr/>
          </p:nvSpPr>
          <p:spPr>
            <a:xfrm>
              <a:off x="1693327" y="5424541"/>
              <a:ext cx="7380" cy="8855"/>
            </a:xfrm>
            <a:custGeom>
              <a:avLst/>
              <a:gdLst>
                <a:gd name="connsiteX0" fmla="*/ 7380 w 7380"/>
                <a:gd name="connsiteY0" fmla="*/ 0 h 8855"/>
                <a:gd name="connsiteX1" fmla="*/ 7380 w 7380"/>
                <a:gd name="connsiteY1" fmla="*/ 0 h 8855"/>
                <a:gd name="connsiteX2" fmla="*/ 0 w 7380"/>
                <a:gd name="connsiteY2" fmla="*/ 0 h 8855"/>
                <a:gd name="connsiteX3" fmla="*/ 0 w 7380"/>
                <a:gd name="connsiteY3" fmla="*/ 5166 h 8855"/>
                <a:gd name="connsiteX4" fmla="*/ 7380 w 7380"/>
                <a:gd name="connsiteY4" fmla="*/ 8856 h 8855"/>
                <a:gd name="connsiteX5" fmla="*/ 7380 w 7380"/>
                <a:gd name="connsiteY5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8855">
                  <a:moveTo>
                    <a:pt x="7380" y="0"/>
                  </a:moveTo>
                  <a:cubicBezTo>
                    <a:pt x="7380" y="0"/>
                    <a:pt x="7380" y="0"/>
                    <a:pt x="7380" y="0"/>
                  </a:cubicBezTo>
                  <a:lnTo>
                    <a:pt x="0" y="0"/>
                  </a:lnTo>
                  <a:lnTo>
                    <a:pt x="0" y="5166"/>
                  </a:lnTo>
                  <a:lnTo>
                    <a:pt x="7380" y="8856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F89080DD-7A74-4116-B0B4-F9B23A0B946E}"/>
                </a:ext>
              </a:extLst>
            </p:cNvPr>
            <p:cNvSpPr/>
            <p:nvPr/>
          </p:nvSpPr>
          <p:spPr>
            <a:xfrm>
              <a:off x="1613623" y="5388378"/>
              <a:ext cx="8118" cy="5166"/>
            </a:xfrm>
            <a:custGeom>
              <a:avLst/>
              <a:gdLst>
                <a:gd name="connsiteX0" fmla="*/ 8118 w 8118"/>
                <a:gd name="connsiteY0" fmla="*/ 3690 h 5166"/>
                <a:gd name="connsiteX1" fmla="*/ 8118 w 8118"/>
                <a:gd name="connsiteY1" fmla="*/ 0 h 5166"/>
                <a:gd name="connsiteX2" fmla="*/ 0 w 8118"/>
                <a:gd name="connsiteY2" fmla="*/ 0 h 5166"/>
                <a:gd name="connsiteX3" fmla="*/ 0 w 8118"/>
                <a:gd name="connsiteY3" fmla="*/ 5166 h 5166"/>
                <a:gd name="connsiteX4" fmla="*/ 7380 w 8118"/>
                <a:gd name="connsiteY4" fmla="*/ 5166 h 5166"/>
                <a:gd name="connsiteX5" fmla="*/ 8118 w 8118"/>
                <a:gd name="connsiteY5" fmla="*/ 369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" h="5166">
                  <a:moveTo>
                    <a:pt x="8118" y="3690"/>
                  </a:moveTo>
                  <a:lnTo>
                    <a:pt x="8118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7380" y="5166"/>
                  </a:lnTo>
                  <a:cubicBezTo>
                    <a:pt x="7734" y="4736"/>
                    <a:pt x="7985" y="4232"/>
                    <a:pt x="8118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4739068A-8EFF-417E-8EE5-4A86E5A955CC}"/>
                </a:ext>
              </a:extLst>
            </p:cNvPr>
            <p:cNvSpPr/>
            <p:nvPr/>
          </p:nvSpPr>
          <p:spPr>
            <a:xfrm>
              <a:off x="1586317" y="5383950"/>
              <a:ext cx="8118" cy="5166"/>
            </a:xfrm>
            <a:custGeom>
              <a:avLst/>
              <a:gdLst>
                <a:gd name="connsiteX0" fmla="*/ 8118 w 8118"/>
                <a:gd name="connsiteY0" fmla="*/ 0 h 5166"/>
                <a:gd name="connsiteX1" fmla="*/ 8118 w 8118"/>
                <a:gd name="connsiteY1" fmla="*/ 0 h 5166"/>
                <a:gd name="connsiteX2" fmla="*/ 0 w 8118"/>
                <a:gd name="connsiteY2" fmla="*/ 0 h 5166"/>
                <a:gd name="connsiteX3" fmla="*/ 0 w 8118"/>
                <a:gd name="connsiteY3" fmla="*/ 5166 h 5166"/>
                <a:gd name="connsiteX4" fmla="*/ 8118 w 8118"/>
                <a:gd name="connsiteY4" fmla="*/ 5166 h 5166"/>
                <a:gd name="connsiteX5" fmla="*/ 8118 w 8118"/>
                <a:gd name="connsiteY5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" h="5166">
                  <a:moveTo>
                    <a:pt x="8118" y="0"/>
                  </a:moveTo>
                  <a:cubicBezTo>
                    <a:pt x="8118" y="0"/>
                    <a:pt x="8118" y="0"/>
                    <a:pt x="8118" y="0"/>
                  </a:cubicBezTo>
                  <a:lnTo>
                    <a:pt x="0" y="0"/>
                  </a:lnTo>
                  <a:lnTo>
                    <a:pt x="0" y="5166"/>
                  </a:lnTo>
                  <a:lnTo>
                    <a:pt x="8118" y="5166"/>
                  </a:lnTo>
                  <a:cubicBezTo>
                    <a:pt x="8118" y="5166"/>
                    <a:pt x="8118" y="1476"/>
                    <a:pt x="811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BF6C9276-2DFD-425A-93C4-CB4827DA9419}"/>
                </a:ext>
              </a:extLst>
            </p:cNvPr>
            <p:cNvSpPr/>
            <p:nvPr/>
          </p:nvSpPr>
          <p:spPr>
            <a:xfrm>
              <a:off x="1637837" y="5396991"/>
              <a:ext cx="11350" cy="13032"/>
            </a:xfrm>
            <a:custGeom>
              <a:avLst/>
              <a:gdLst>
                <a:gd name="connsiteX0" fmla="*/ 9734 w 11350"/>
                <a:gd name="connsiteY0" fmla="*/ 8361 h 13032"/>
                <a:gd name="connsiteX1" fmla="*/ 9734 w 11350"/>
                <a:gd name="connsiteY1" fmla="*/ 243 h 13032"/>
                <a:gd name="connsiteX2" fmla="*/ 1616 w 11350"/>
                <a:gd name="connsiteY2" fmla="*/ 4671 h 13032"/>
                <a:gd name="connsiteX3" fmla="*/ 1616 w 11350"/>
                <a:gd name="connsiteY3" fmla="*/ 12789 h 13032"/>
                <a:gd name="connsiteX4" fmla="*/ 9734 w 11350"/>
                <a:gd name="connsiteY4" fmla="*/ 8361 h 13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50" h="13032">
                  <a:moveTo>
                    <a:pt x="9734" y="8361"/>
                  </a:moveTo>
                  <a:cubicBezTo>
                    <a:pt x="11889" y="6085"/>
                    <a:pt x="11889" y="2520"/>
                    <a:pt x="9734" y="243"/>
                  </a:cubicBezTo>
                  <a:cubicBezTo>
                    <a:pt x="6273" y="-716"/>
                    <a:pt x="2679" y="1245"/>
                    <a:pt x="1616" y="4671"/>
                  </a:cubicBezTo>
                  <a:cubicBezTo>
                    <a:pt x="-539" y="6948"/>
                    <a:pt x="-539" y="10513"/>
                    <a:pt x="1616" y="12789"/>
                  </a:cubicBezTo>
                  <a:cubicBezTo>
                    <a:pt x="5077" y="13749"/>
                    <a:pt x="8672" y="11788"/>
                    <a:pt x="9734" y="836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4D0B5A1E-20C3-4D28-A35E-99EE07BFCB52}"/>
                </a:ext>
              </a:extLst>
            </p:cNvPr>
            <p:cNvSpPr/>
            <p:nvPr/>
          </p:nvSpPr>
          <p:spPr>
            <a:xfrm>
              <a:off x="1387795" y="5400187"/>
              <a:ext cx="18450" cy="17711"/>
            </a:xfrm>
            <a:custGeom>
              <a:avLst/>
              <a:gdLst>
                <a:gd name="connsiteX0" fmla="*/ 11808 w 18450"/>
                <a:gd name="connsiteY0" fmla="*/ 6642 h 17711"/>
                <a:gd name="connsiteX1" fmla="*/ 9594 w 18450"/>
                <a:gd name="connsiteY1" fmla="*/ 0 h 17711"/>
                <a:gd name="connsiteX2" fmla="*/ 7380 w 18450"/>
                <a:gd name="connsiteY2" fmla="*/ 6642 h 17711"/>
                <a:gd name="connsiteX3" fmla="*/ 0 w 18450"/>
                <a:gd name="connsiteY3" fmla="*/ 6642 h 17711"/>
                <a:gd name="connsiteX4" fmla="*/ 5904 w 18450"/>
                <a:gd name="connsiteY4" fmla="*/ 11070 h 17711"/>
                <a:gd name="connsiteX5" fmla="*/ 3690 w 18450"/>
                <a:gd name="connsiteY5" fmla="*/ 17712 h 17711"/>
                <a:gd name="connsiteX6" fmla="*/ 9594 w 18450"/>
                <a:gd name="connsiteY6" fmla="*/ 13284 h 17711"/>
                <a:gd name="connsiteX7" fmla="*/ 14760 w 18450"/>
                <a:gd name="connsiteY7" fmla="*/ 17712 h 17711"/>
                <a:gd name="connsiteX8" fmla="*/ 12546 w 18450"/>
                <a:gd name="connsiteY8" fmla="*/ 11070 h 17711"/>
                <a:gd name="connsiteX9" fmla="*/ 18450 w 18450"/>
                <a:gd name="connsiteY9" fmla="*/ 6642 h 17711"/>
                <a:gd name="connsiteX10" fmla="*/ 11808 w 18450"/>
                <a:gd name="connsiteY10" fmla="*/ 664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50" h="17711">
                  <a:moveTo>
                    <a:pt x="11808" y="6642"/>
                  </a:moveTo>
                  <a:lnTo>
                    <a:pt x="9594" y="0"/>
                  </a:lnTo>
                  <a:lnTo>
                    <a:pt x="7380" y="6642"/>
                  </a:lnTo>
                  <a:lnTo>
                    <a:pt x="0" y="6642"/>
                  </a:lnTo>
                  <a:lnTo>
                    <a:pt x="5904" y="11070"/>
                  </a:lnTo>
                  <a:lnTo>
                    <a:pt x="3690" y="17712"/>
                  </a:lnTo>
                  <a:lnTo>
                    <a:pt x="9594" y="13284"/>
                  </a:lnTo>
                  <a:lnTo>
                    <a:pt x="14760" y="17712"/>
                  </a:lnTo>
                  <a:lnTo>
                    <a:pt x="12546" y="11070"/>
                  </a:lnTo>
                  <a:lnTo>
                    <a:pt x="18450" y="6642"/>
                  </a:lnTo>
                  <a:lnTo>
                    <a:pt x="11808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388ACD36-3B74-4A82-8E93-9537C346215C}"/>
                </a:ext>
              </a:extLst>
            </p:cNvPr>
            <p:cNvSpPr/>
            <p:nvPr/>
          </p:nvSpPr>
          <p:spPr>
            <a:xfrm>
              <a:off x="1408460" y="5496126"/>
              <a:ext cx="18450" cy="17712"/>
            </a:xfrm>
            <a:custGeom>
              <a:avLst/>
              <a:gdLst>
                <a:gd name="connsiteX0" fmla="*/ 11070 w 18450"/>
                <a:gd name="connsiteY0" fmla="*/ 7380 h 17712"/>
                <a:gd name="connsiteX1" fmla="*/ 8856 w 18450"/>
                <a:gd name="connsiteY1" fmla="*/ 0 h 17712"/>
                <a:gd name="connsiteX2" fmla="*/ 6642 w 18450"/>
                <a:gd name="connsiteY2" fmla="*/ 7380 h 17712"/>
                <a:gd name="connsiteX3" fmla="*/ 0 w 18450"/>
                <a:gd name="connsiteY3" fmla="*/ 7380 h 17712"/>
                <a:gd name="connsiteX4" fmla="*/ 5166 w 18450"/>
                <a:gd name="connsiteY4" fmla="*/ 11070 h 17712"/>
                <a:gd name="connsiteX5" fmla="*/ 2952 w 18450"/>
                <a:gd name="connsiteY5" fmla="*/ 17712 h 17712"/>
                <a:gd name="connsiteX6" fmla="*/ 8856 w 18450"/>
                <a:gd name="connsiteY6" fmla="*/ 14022 h 17712"/>
                <a:gd name="connsiteX7" fmla="*/ 14760 w 18450"/>
                <a:gd name="connsiteY7" fmla="*/ 17712 h 17712"/>
                <a:gd name="connsiteX8" fmla="*/ 12546 w 18450"/>
                <a:gd name="connsiteY8" fmla="*/ 11070 h 17712"/>
                <a:gd name="connsiteX9" fmla="*/ 18450 w 18450"/>
                <a:gd name="connsiteY9" fmla="*/ 7380 h 17712"/>
                <a:gd name="connsiteX10" fmla="*/ 11070 w 18450"/>
                <a:gd name="connsiteY10" fmla="*/ 738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50" h="17712">
                  <a:moveTo>
                    <a:pt x="11070" y="7380"/>
                  </a:moveTo>
                  <a:lnTo>
                    <a:pt x="8856" y="0"/>
                  </a:lnTo>
                  <a:lnTo>
                    <a:pt x="6642" y="7380"/>
                  </a:lnTo>
                  <a:lnTo>
                    <a:pt x="0" y="7380"/>
                  </a:lnTo>
                  <a:lnTo>
                    <a:pt x="5166" y="11070"/>
                  </a:lnTo>
                  <a:lnTo>
                    <a:pt x="2952" y="17712"/>
                  </a:lnTo>
                  <a:lnTo>
                    <a:pt x="8856" y="14022"/>
                  </a:lnTo>
                  <a:lnTo>
                    <a:pt x="14760" y="17712"/>
                  </a:lnTo>
                  <a:lnTo>
                    <a:pt x="12546" y="11070"/>
                  </a:lnTo>
                  <a:lnTo>
                    <a:pt x="18450" y="7380"/>
                  </a:lnTo>
                  <a:lnTo>
                    <a:pt x="1107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DA229640-3FD4-4A82-9CBD-224F2C84EF84}"/>
                </a:ext>
              </a:extLst>
            </p:cNvPr>
            <p:cNvSpPr/>
            <p:nvPr/>
          </p:nvSpPr>
          <p:spPr>
            <a:xfrm>
              <a:off x="1383367" y="5519743"/>
              <a:ext cx="11807" cy="12546"/>
            </a:xfrm>
            <a:custGeom>
              <a:avLst/>
              <a:gdLst>
                <a:gd name="connsiteX0" fmla="*/ 7380 w 11807"/>
                <a:gd name="connsiteY0" fmla="*/ 5166 h 12546"/>
                <a:gd name="connsiteX1" fmla="*/ 5904 w 11807"/>
                <a:gd name="connsiteY1" fmla="*/ 0 h 12546"/>
                <a:gd name="connsiteX2" fmla="*/ 4428 w 11807"/>
                <a:gd name="connsiteY2" fmla="*/ 5166 h 12546"/>
                <a:gd name="connsiteX3" fmla="*/ 0 w 11807"/>
                <a:gd name="connsiteY3" fmla="*/ 5166 h 12546"/>
                <a:gd name="connsiteX4" fmla="*/ 3690 w 11807"/>
                <a:gd name="connsiteY4" fmla="*/ 8118 h 12546"/>
                <a:gd name="connsiteX5" fmla="*/ 2214 w 11807"/>
                <a:gd name="connsiteY5" fmla="*/ 12546 h 12546"/>
                <a:gd name="connsiteX6" fmla="*/ 5904 w 11807"/>
                <a:gd name="connsiteY6" fmla="*/ 9594 h 12546"/>
                <a:gd name="connsiteX7" fmla="*/ 9594 w 11807"/>
                <a:gd name="connsiteY7" fmla="*/ 12546 h 12546"/>
                <a:gd name="connsiteX8" fmla="*/ 8118 w 11807"/>
                <a:gd name="connsiteY8" fmla="*/ 8118 h 12546"/>
                <a:gd name="connsiteX9" fmla="*/ 11808 w 11807"/>
                <a:gd name="connsiteY9" fmla="*/ 5166 h 12546"/>
                <a:gd name="connsiteX10" fmla="*/ 7380 w 11807"/>
                <a:gd name="connsiteY10" fmla="*/ 516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07" h="12546">
                  <a:moveTo>
                    <a:pt x="7380" y="5166"/>
                  </a:moveTo>
                  <a:lnTo>
                    <a:pt x="5904" y="0"/>
                  </a:lnTo>
                  <a:lnTo>
                    <a:pt x="4428" y="5166"/>
                  </a:lnTo>
                  <a:lnTo>
                    <a:pt x="0" y="5166"/>
                  </a:lnTo>
                  <a:lnTo>
                    <a:pt x="3690" y="8118"/>
                  </a:lnTo>
                  <a:lnTo>
                    <a:pt x="2214" y="12546"/>
                  </a:lnTo>
                  <a:lnTo>
                    <a:pt x="5904" y="9594"/>
                  </a:lnTo>
                  <a:lnTo>
                    <a:pt x="9594" y="12546"/>
                  </a:lnTo>
                  <a:lnTo>
                    <a:pt x="8118" y="8118"/>
                  </a:lnTo>
                  <a:lnTo>
                    <a:pt x="11808" y="5166"/>
                  </a:lnTo>
                  <a:lnTo>
                    <a:pt x="7380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5ED64ECD-0D23-4179-B274-DCC079AF6BEE}"/>
                </a:ext>
              </a:extLst>
            </p:cNvPr>
            <p:cNvSpPr/>
            <p:nvPr/>
          </p:nvSpPr>
          <p:spPr>
            <a:xfrm>
              <a:off x="1435027" y="5487271"/>
              <a:ext cx="8855" cy="8855"/>
            </a:xfrm>
            <a:custGeom>
              <a:avLst/>
              <a:gdLst>
                <a:gd name="connsiteX0" fmla="*/ 5904 w 8855"/>
                <a:gd name="connsiteY0" fmla="*/ 3690 h 8855"/>
                <a:gd name="connsiteX1" fmla="*/ 5166 w 8855"/>
                <a:gd name="connsiteY1" fmla="*/ 0 h 8855"/>
                <a:gd name="connsiteX2" fmla="*/ 3690 w 8855"/>
                <a:gd name="connsiteY2" fmla="*/ 3690 h 8855"/>
                <a:gd name="connsiteX3" fmla="*/ 0 w 8855"/>
                <a:gd name="connsiteY3" fmla="*/ 3690 h 8855"/>
                <a:gd name="connsiteX4" fmla="*/ 2952 w 8855"/>
                <a:gd name="connsiteY4" fmla="*/ 5166 h 8855"/>
                <a:gd name="connsiteX5" fmla="*/ 2214 w 8855"/>
                <a:gd name="connsiteY5" fmla="*/ 8856 h 8855"/>
                <a:gd name="connsiteX6" fmla="*/ 5166 w 8855"/>
                <a:gd name="connsiteY6" fmla="*/ 6642 h 8855"/>
                <a:gd name="connsiteX7" fmla="*/ 7380 w 8855"/>
                <a:gd name="connsiteY7" fmla="*/ 8856 h 8855"/>
                <a:gd name="connsiteX8" fmla="*/ 6642 w 8855"/>
                <a:gd name="connsiteY8" fmla="*/ 5166 h 8855"/>
                <a:gd name="connsiteX9" fmla="*/ 8856 w 8855"/>
                <a:gd name="connsiteY9" fmla="*/ 3690 h 8855"/>
                <a:gd name="connsiteX10" fmla="*/ 5904 w 8855"/>
                <a:gd name="connsiteY10" fmla="*/ 369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8855">
                  <a:moveTo>
                    <a:pt x="5904" y="3690"/>
                  </a:moveTo>
                  <a:lnTo>
                    <a:pt x="5166" y="0"/>
                  </a:lnTo>
                  <a:lnTo>
                    <a:pt x="3690" y="3690"/>
                  </a:lnTo>
                  <a:lnTo>
                    <a:pt x="0" y="3690"/>
                  </a:lnTo>
                  <a:lnTo>
                    <a:pt x="2952" y="5166"/>
                  </a:lnTo>
                  <a:lnTo>
                    <a:pt x="2214" y="8856"/>
                  </a:lnTo>
                  <a:lnTo>
                    <a:pt x="5166" y="6642"/>
                  </a:lnTo>
                  <a:lnTo>
                    <a:pt x="7380" y="8856"/>
                  </a:lnTo>
                  <a:lnTo>
                    <a:pt x="6642" y="5166"/>
                  </a:lnTo>
                  <a:lnTo>
                    <a:pt x="8856" y="3690"/>
                  </a:lnTo>
                  <a:lnTo>
                    <a:pt x="5904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8B2B3760-21AB-4442-8263-29C400FF209C}"/>
                </a:ext>
              </a:extLst>
            </p:cNvPr>
            <p:cNvSpPr/>
            <p:nvPr/>
          </p:nvSpPr>
          <p:spPr>
            <a:xfrm>
              <a:off x="1457167" y="5520480"/>
              <a:ext cx="15498" cy="14760"/>
            </a:xfrm>
            <a:custGeom>
              <a:avLst/>
              <a:gdLst>
                <a:gd name="connsiteX0" fmla="*/ 5166 w 15498"/>
                <a:gd name="connsiteY0" fmla="*/ 9594 h 14760"/>
                <a:gd name="connsiteX1" fmla="*/ 2952 w 15498"/>
                <a:gd name="connsiteY1" fmla="*/ 14760 h 14760"/>
                <a:gd name="connsiteX2" fmla="*/ 8118 w 15498"/>
                <a:gd name="connsiteY2" fmla="*/ 11808 h 14760"/>
                <a:gd name="connsiteX3" fmla="*/ 12546 w 15498"/>
                <a:gd name="connsiteY3" fmla="*/ 14760 h 14760"/>
                <a:gd name="connsiteX4" fmla="*/ 11070 w 15498"/>
                <a:gd name="connsiteY4" fmla="*/ 9594 h 14760"/>
                <a:gd name="connsiteX5" fmla="*/ 15498 w 15498"/>
                <a:gd name="connsiteY5" fmla="*/ 5904 h 14760"/>
                <a:gd name="connsiteX6" fmla="*/ 9594 w 15498"/>
                <a:gd name="connsiteY6" fmla="*/ 5904 h 14760"/>
                <a:gd name="connsiteX7" fmla="*/ 8118 w 15498"/>
                <a:gd name="connsiteY7" fmla="*/ 0 h 14760"/>
                <a:gd name="connsiteX8" fmla="*/ 5904 w 15498"/>
                <a:gd name="connsiteY8" fmla="*/ 5904 h 14760"/>
                <a:gd name="connsiteX9" fmla="*/ 0 w 15498"/>
                <a:gd name="connsiteY9" fmla="*/ 5904 h 14760"/>
                <a:gd name="connsiteX10" fmla="*/ 5166 w 15498"/>
                <a:gd name="connsiteY10" fmla="*/ 9594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4760">
                  <a:moveTo>
                    <a:pt x="5166" y="9594"/>
                  </a:moveTo>
                  <a:lnTo>
                    <a:pt x="2952" y="14760"/>
                  </a:lnTo>
                  <a:lnTo>
                    <a:pt x="8118" y="11808"/>
                  </a:lnTo>
                  <a:lnTo>
                    <a:pt x="12546" y="14760"/>
                  </a:lnTo>
                  <a:lnTo>
                    <a:pt x="11070" y="9594"/>
                  </a:lnTo>
                  <a:lnTo>
                    <a:pt x="15498" y="5904"/>
                  </a:lnTo>
                  <a:lnTo>
                    <a:pt x="9594" y="5904"/>
                  </a:lnTo>
                  <a:lnTo>
                    <a:pt x="8118" y="0"/>
                  </a:lnTo>
                  <a:lnTo>
                    <a:pt x="5904" y="5904"/>
                  </a:lnTo>
                  <a:lnTo>
                    <a:pt x="0" y="5904"/>
                  </a:lnTo>
                  <a:lnTo>
                    <a:pt x="5166" y="95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5D63662C-F8CD-489D-B7A5-5FDAEEBED7A8}"/>
                </a:ext>
              </a:extLst>
            </p:cNvPr>
            <p:cNvSpPr/>
            <p:nvPr/>
          </p:nvSpPr>
          <p:spPr>
            <a:xfrm>
              <a:off x="1450525" y="5543358"/>
              <a:ext cx="15498" cy="14760"/>
            </a:xfrm>
            <a:custGeom>
              <a:avLst/>
              <a:gdLst>
                <a:gd name="connsiteX0" fmla="*/ 9594 w 15498"/>
                <a:gd name="connsiteY0" fmla="*/ 5904 h 14760"/>
                <a:gd name="connsiteX1" fmla="*/ 7380 w 15498"/>
                <a:gd name="connsiteY1" fmla="*/ 0 h 14760"/>
                <a:gd name="connsiteX2" fmla="*/ 5904 w 15498"/>
                <a:gd name="connsiteY2" fmla="*/ 5904 h 14760"/>
                <a:gd name="connsiteX3" fmla="*/ 0 w 15498"/>
                <a:gd name="connsiteY3" fmla="*/ 5904 h 14760"/>
                <a:gd name="connsiteX4" fmla="*/ 4428 w 15498"/>
                <a:gd name="connsiteY4" fmla="*/ 9594 h 14760"/>
                <a:gd name="connsiteX5" fmla="*/ 2952 w 15498"/>
                <a:gd name="connsiteY5" fmla="*/ 14760 h 14760"/>
                <a:gd name="connsiteX6" fmla="*/ 7380 w 15498"/>
                <a:gd name="connsiteY6" fmla="*/ 11070 h 14760"/>
                <a:gd name="connsiteX7" fmla="*/ 12546 w 15498"/>
                <a:gd name="connsiteY7" fmla="*/ 14760 h 14760"/>
                <a:gd name="connsiteX8" fmla="*/ 10332 w 15498"/>
                <a:gd name="connsiteY8" fmla="*/ 9594 h 14760"/>
                <a:gd name="connsiteX9" fmla="*/ 15498 w 15498"/>
                <a:gd name="connsiteY9" fmla="*/ 5904 h 14760"/>
                <a:gd name="connsiteX10" fmla="*/ 9594 w 15498"/>
                <a:gd name="connsiteY10" fmla="*/ 5904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4760">
                  <a:moveTo>
                    <a:pt x="9594" y="5904"/>
                  </a:moveTo>
                  <a:lnTo>
                    <a:pt x="7380" y="0"/>
                  </a:lnTo>
                  <a:lnTo>
                    <a:pt x="5904" y="5904"/>
                  </a:lnTo>
                  <a:lnTo>
                    <a:pt x="0" y="5904"/>
                  </a:lnTo>
                  <a:lnTo>
                    <a:pt x="4428" y="9594"/>
                  </a:lnTo>
                  <a:lnTo>
                    <a:pt x="2952" y="14760"/>
                  </a:lnTo>
                  <a:lnTo>
                    <a:pt x="7380" y="11070"/>
                  </a:lnTo>
                  <a:lnTo>
                    <a:pt x="12546" y="14760"/>
                  </a:lnTo>
                  <a:lnTo>
                    <a:pt x="10332" y="9594"/>
                  </a:lnTo>
                  <a:lnTo>
                    <a:pt x="15498" y="5904"/>
                  </a:lnTo>
                  <a:lnTo>
                    <a:pt x="9594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DAA756BF-3775-4119-AB93-57C96127B539}"/>
                </a:ext>
              </a:extLst>
            </p:cNvPr>
            <p:cNvSpPr/>
            <p:nvPr/>
          </p:nvSpPr>
          <p:spPr>
            <a:xfrm>
              <a:off x="1645358" y="5370667"/>
              <a:ext cx="18450" cy="17711"/>
            </a:xfrm>
            <a:custGeom>
              <a:avLst/>
              <a:gdLst>
                <a:gd name="connsiteX0" fmla="*/ 5904 w 18450"/>
                <a:gd name="connsiteY0" fmla="*/ 10332 h 17711"/>
                <a:gd name="connsiteX1" fmla="*/ 3690 w 18450"/>
                <a:gd name="connsiteY1" fmla="*/ 17712 h 17711"/>
                <a:gd name="connsiteX2" fmla="*/ 9594 w 18450"/>
                <a:gd name="connsiteY2" fmla="*/ 13284 h 17711"/>
                <a:gd name="connsiteX3" fmla="*/ 15498 w 18450"/>
                <a:gd name="connsiteY3" fmla="*/ 17712 h 17711"/>
                <a:gd name="connsiteX4" fmla="*/ 13284 w 18450"/>
                <a:gd name="connsiteY4" fmla="*/ 10332 h 17711"/>
                <a:gd name="connsiteX5" fmla="*/ 18450 w 18450"/>
                <a:gd name="connsiteY5" fmla="*/ 6642 h 17711"/>
                <a:gd name="connsiteX6" fmla="*/ 11808 w 18450"/>
                <a:gd name="connsiteY6" fmla="*/ 6642 h 17711"/>
                <a:gd name="connsiteX7" fmla="*/ 9594 w 18450"/>
                <a:gd name="connsiteY7" fmla="*/ 0 h 17711"/>
                <a:gd name="connsiteX8" fmla="*/ 7380 w 18450"/>
                <a:gd name="connsiteY8" fmla="*/ 6642 h 17711"/>
                <a:gd name="connsiteX9" fmla="*/ 0 w 18450"/>
                <a:gd name="connsiteY9" fmla="*/ 6642 h 17711"/>
                <a:gd name="connsiteX10" fmla="*/ 5904 w 18450"/>
                <a:gd name="connsiteY10" fmla="*/ 1033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50" h="17711">
                  <a:moveTo>
                    <a:pt x="5904" y="10332"/>
                  </a:moveTo>
                  <a:lnTo>
                    <a:pt x="3690" y="17712"/>
                  </a:lnTo>
                  <a:lnTo>
                    <a:pt x="9594" y="13284"/>
                  </a:lnTo>
                  <a:lnTo>
                    <a:pt x="15498" y="17712"/>
                  </a:lnTo>
                  <a:lnTo>
                    <a:pt x="13284" y="10332"/>
                  </a:lnTo>
                  <a:lnTo>
                    <a:pt x="18450" y="6642"/>
                  </a:lnTo>
                  <a:lnTo>
                    <a:pt x="11808" y="6642"/>
                  </a:lnTo>
                  <a:lnTo>
                    <a:pt x="9594" y="0"/>
                  </a:lnTo>
                  <a:lnTo>
                    <a:pt x="7380" y="6642"/>
                  </a:lnTo>
                  <a:lnTo>
                    <a:pt x="0" y="6642"/>
                  </a:lnTo>
                  <a:lnTo>
                    <a:pt x="5904" y="103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91101B37-A5F3-46E1-A3C0-776FFC6A88A6}"/>
                </a:ext>
              </a:extLst>
            </p:cNvPr>
            <p:cNvSpPr/>
            <p:nvPr/>
          </p:nvSpPr>
          <p:spPr>
            <a:xfrm>
              <a:off x="1734656" y="5521956"/>
              <a:ext cx="19188" cy="17712"/>
            </a:xfrm>
            <a:custGeom>
              <a:avLst/>
              <a:gdLst>
                <a:gd name="connsiteX0" fmla="*/ 5904 w 19188"/>
                <a:gd name="connsiteY0" fmla="*/ 10332 h 17712"/>
                <a:gd name="connsiteX1" fmla="*/ 3690 w 19188"/>
                <a:gd name="connsiteY1" fmla="*/ 17712 h 17712"/>
                <a:gd name="connsiteX2" fmla="*/ 9594 w 19188"/>
                <a:gd name="connsiteY2" fmla="*/ 13284 h 17712"/>
                <a:gd name="connsiteX3" fmla="*/ 15498 w 19188"/>
                <a:gd name="connsiteY3" fmla="*/ 17712 h 17712"/>
                <a:gd name="connsiteX4" fmla="*/ 13284 w 19188"/>
                <a:gd name="connsiteY4" fmla="*/ 10332 h 17712"/>
                <a:gd name="connsiteX5" fmla="*/ 19188 w 19188"/>
                <a:gd name="connsiteY5" fmla="*/ 6642 h 17712"/>
                <a:gd name="connsiteX6" fmla="*/ 11808 w 19188"/>
                <a:gd name="connsiteY6" fmla="*/ 6642 h 17712"/>
                <a:gd name="connsiteX7" fmla="*/ 9594 w 19188"/>
                <a:gd name="connsiteY7" fmla="*/ 0 h 17712"/>
                <a:gd name="connsiteX8" fmla="*/ 7380 w 19188"/>
                <a:gd name="connsiteY8" fmla="*/ 6642 h 17712"/>
                <a:gd name="connsiteX9" fmla="*/ 0 w 19188"/>
                <a:gd name="connsiteY9" fmla="*/ 6642 h 17712"/>
                <a:gd name="connsiteX10" fmla="*/ 5904 w 19188"/>
                <a:gd name="connsiteY10" fmla="*/ 1033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88" h="17712">
                  <a:moveTo>
                    <a:pt x="5904" y="10332"/>
                  </a:moveTo>
                  <a:lnTo>
                    <a:pt x="3690" y="17712"/>
                  </a:lnTo>
                  <a:lnTo>
                    <a:pt x="9594" y="13284"/>
                  </a:lnTo>
                  <a:lnTo>
                    <a:pt x="15498" y="17712"/>
                  </a:lnTo>
                  <a:lnTo>
                    <a:pt x="13284" y="10332"/>
                  </a:lnTo>
                  <a:lnTo>
                    <a:pt x="19188" y="6642"/>
                  </a:lnTo>
                  <a:lnTo>
                    <a:pt x="11808" y="6642"/>
                  </a:lnTo>
                  <a:lnTo>
                    <a:pt x="9594" y="0"/>
                  </a:lnTo>
                  <a:lnTo>
                    <a:pt x="7380" y="6642"/>
                  </a:lnTo>
                  <a:lnTo>
                    <a:pt x="0" y="6642"/>
                  </a:lnTo>
                  <a:lnTo>
                    <a:pt x="5904" y="103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B6804D06-2EF0-4421-985D-E89EA059114A}"/>
                </a:ext>
              </a:extLst>
            </p:cNvPr>
            <p:cNvSpPr/>
            <p:nvPr/>
          </p:nvSpPr>
          <p:spPr>
            <a:xfrm>
              <a:off x="1770079" y="5527123"/>
              <a:ext cx="11808" cy="11807"/>
            </a:xfrm>
            <a:custGeom>
              <a:avLst/>
              <a:gdLst>
                <a:gd name="connsiteX0" fmla="*/ 3690 w 11808"/>
                <a:gd name="connsiteY0" fmla="*/ 7380 h 11807"/>
                <a:gd name="connsiteX1" fmla="*/ 2214 w 11808"/>
                <a:gd name="connsiteY1" fmla="*/ 11808 h 11807"/>
                <a:gd name="connsiteX2" fmla="*/ 5904 w 11808"/>
                <a:gd name="connsiteY2" fmla="*/ 8856 h 11807"/>
                <a:gd name="connsiteX3" fmla="*/ 9594 w 11808"/>
                <a:gd name="connsiteY3" fmla="*/ 11808 h 11807"/>
                <a:gd name="connsiteX4" fmla="*/ 8118 w 11808"/>
                <a:gd name="connsiteY4" fmla="*/ 7380 h 11807"/>
                <a:gd name="connsiteX5" fmla="*/ 11808 w 11808"/>
                <a:gd name="connsiteY5" fmla="*/ 4428 h 11807"/>
                <a:gd name="connsiteX6" fmla="*/ 7380 w 11808"/>
                <a:gd name="connsiteY6" fmla="*/ 4428 h 11807"/>
                <a:gd name="connsiteX7" fmla="*/ 5904 w 11808"/>
                <a:gd name="connsiteY7" fmla="*/ 0 h 11807"/>
                <a:gd name="connsiteX8" fmla="*/ 4428 w 11808"/>
                <a:gd name="connsiteY8" fmla="*/ 4428 h 11807"/>
                <a:gd name="connsiteX9" fmla="*/ 0 w 11808"/>
                <a:gd name="connsiteY9" fmla="*/ 4428 h 11807"/>
                <a:gd name="connsiteX10" fmla="*/ 3690 w 11808"/>
                <a:gd name="connsiteY10" fmla="*/ 738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08" h="11807">
                  <a:moveTo>
                    <a:pt x="3690" y="7380"/>
                  </a:moveTo>
                  <a:lnTo>
                    <a:pt x="2214" y="11808"/>
                  </a:lnTo>
                  <a:lnTo>
                    <a:pt x="5904" y="8856"/>
                  </a:lnTo>
                  <a:lnTo>
                    <a:pt x="9594" y="11808"/>
                  </a:lnTo>
                  <a:lnTo>
                    <a:pt x="8118" y="7380"/>
                  </a:lnTo>
                  <a:lnTo>
                    <a:pt x="11808" y="4428"/>
                  </a:lnTo>
                  <a:lnTo>
                    <a:pt x="7380" y="4428"/>
                  </a:lnTo>
                  <a:lnTo>
                    <a:pt x="5904" y="0"/>
                  </a:lnTo>
                  <a:lnTo>
                    <a:pt x="4428" y="4428"/>
                  </a:lnTo>
                  <a:lnTo>
                    <a:pt x="0" y="4428"/>
                  </a:lnTo>
                  <a:lnTo>
                    <a:pt x="369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A399FCFD-9C70-48C3-BB10-01CD83743BDB}"/>
                </a:ext>
              </a:extLst>
            </p:cNvPr>
            <p:cNvSpPr/>
            <p:nvPr/>
          </p:nvSpPr>
          <p:spPr>
            <a:xfrm>
              <a:off x="1745725" y="5543358"/>
              <a:ext cx="15498" cy="14760"/>
            </a:xfrm>
            <a:custGeom>
              <a:avLst/>
              <a:gdLst>
                <a:gd name="connsiteX0" fmla="*/ 9594 w 15498"/>
                <a:gd name="connsiteY0" fmla="*/ 5904 h 14760"/>
                <a:gd name="connsiteX1" fmla="*/ 8118 w 15498"/>
                <a:gd name="connsiteY1" fmla="*/ 0 h 14760"/>
                <a:gd name="connsiteX2" fmla="*/ 5904 w 15498"/>
                <a:gd name="connsiteY2" fmla="*/ 5904 h 14760"/>
                <a:gd name="connsiteX3" fmla="*/ 0 w 15498"/>
                <a:gd name="connsiteY3" fmla="*/ 5904 h 14760"/>
                <a:gd name="connsiteX4" fmla="*/ 5166 w 15498"/>
                <a:gd name="connsiteY4" fmla="*/ 8856 h 14760"/>
                <a:gd name="connsiteX5" fmla="*/ 2952 w 15498"/>
                <a:gd name="connsiteY5" fmla="*/ 14760 h 14760"/>
                <a:gd name="connsiteX6" fmla="*/ 8118 w 15498"/>
                <a:gd name="connsiteY6" fmla="*/ 11070 h 14760"/>
                <a:gd name="connsiteX7" fmla="*/ 12546 w 15498"/>
                <a:gd name="connsiteY7" fmla="*/ 14760 h 14760"/>
                <a:gd name="connsiteX8" fmla="*/ 11070 w 15498"/>
                <a:gd name="connsiteY8" fmla="*/ 9594 h 14760"/>
                <a:gd name="connsiteX9" fmla="*/ 15498 w 15498"/>
                <a:gd name="connsiteY9" fmla="*/ 5904 h 14760"/>
                <a:gd name="connsiteX10" fmla="*/ 9594 w 15498"/>
                <a:gd name="connsiteY10" fmla="*/ 5904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4760">
                  <a:moveTo>
                    <a:pt x="9594" y="5904"/>
                  </a:moveTo>
                  <a:lnTo>
                    <a:pt x="8118" y="0"/>
                  </a:lnTo>
                  <a:lnTo>
                    <a:pt x="5904" y="5904"/>
                  </a:lnTo>
                  <a:lnTo>
                    <a:pt x="0" y="5904"/>
                  </a:lnTo>
                  <a:lnTo>
                    <a:pt x="5166" y="8856"/>
                  </a:lnTo>
                  <a:lnTo>
                    <a:pt x="2952" y="14760"/>
                  </a:lnTo>
                  <a:lnTo>
                    <a:pt x="8118" y="11070"/>
                  </a:lnTo>
                  <a:lnTo>
                    <a:pt x="12546" y="14760"/>
                  </a:lnTo>
                  <a:lnTo>
                    <a:pt x="11070" y="9594"/>
                  </a:lnTo>
                  <a:lnTo>
                    <a:pt x="15498" y="5904"/>
                  </a:lnTo>
                  <a:lnTo>
                    <a:pt x="9594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AE67E2B1-9801-46F7-82FD-87643C5987AC}"/>
                </a:ext>
              </a:extLst>
            </p:cNvPr>
            <p:cNvSpPr/>
            <p:nvPr/>
          </p:nvSpPr>
          <p:spPr>
            <a:xfrm>
              <a:off x="1691113" y="5591329"/>
              <a:ext cx="15498" cy="14759"/>
            </a:xfrm>
            <a:custGeom>
              <a:avLst/>
              <a:gdLst>
                <a:gd name="connsiteX0" fmla="*/ 2952 w 15498"/>
                <a:gd name="connsiteY0" fmla="*/ 14760 h 14759"/>
                <a:gd name="connsiteX1" fmla="*/ 7380 w 15498"/>
                <a:gd name="connsiteY1" fmla="*/ 11070 h 14759"/>
                <a:gd name="connsiteX2" fmla="*/ 11808 w 15498"/>
                <a:gd name="connsiteY2" fmla="*/ 14760 h 14759"/>
                <a:gd name="connsiteX3" fmla="*/ 10332 w 15498"/>
                <a:gd name="connsiteY3" fmla="*/ 8856 h 14759"/>
                <a:gd name="connsiteX4" fmla="*/ 15498 w 15498"/>
                <a:gd name="connsiteY4" fmla="*/ 5904 h 14759"/>
                <a:gd name="connsiteX5" fmla="*/ 9594 w 15498"/>
                <a:gd name="connsiteY5" fmla="*/ 5904 h 14759"/>
                <a:gd name="connsiteX6" fmla="*/ 7380 w 15498"/>
                <a:gd name="connsiteY6" fmla="*/ 0 h 14759"/>
                <a:gd name="connsiteX7" fmla="*/ 5166 w 15498"/>
                <a:gd name="connsiteY7" fmla="*/ 5904 h 14759"/>
                <a:gd name="connsiteX8" fmla="*/ 0 w 15498"/>
                <a:gd name="connsiteY8" fmla="*/ 5904 h 14759"/>
                <a:gd name="connsiteX9" fmla="*/ 4428 w 15498"/>
                <a:gd name="connsiteY9" fmla="*/ 8856 h 14759"/>
                <a:gd name="connsiteX10" fmla="*/ 2952 w 15498"/>
                <a:gd name="connsiteY10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4759">
                  <a:moveTo>
                    <a:pt x="2952" y="14760"/>
                  </a:moveTo>
                  <a:lnTo>
                    <a:pt x="7380" y="11070"/>
                  </a:lnTo>
                  <a:lnTo>
                    <a:pt x="11808" y="14760"/>
                  </a:lnTo>
                  <a:lnTo>
                    <a:pt x="10332" y="8856"/>
                  </a:lnTo>
                  <a:lnTo>
                    <a:pt x="15498" y="5904"/>
                  </a:lnTo>
                  <a:lnTo>
                    <a:pt x="9594" y="5904"/>
                  </a:lnTo>
                  <a:lnTo>
                    <a:pt x="7380" y="0"/>
                  </a:lnTo>
                  <a:lnTo>
                    <a:pt x="5166" y="5904"/>
                  </a:lnTo>
                  <a:lnTo>
                    <a:pt x="0" y="5904"/>
                  </a:lnTo>
                  <a:lnTo>
                    <a:pt x="4428" y="8856"/>
                  </a:lnTo>
                  <a:lnTo>
                    <a:pt x="2952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6D017EAA-BBDC-4C6F-8519-03E742C76D0B}"/>
                </a:ext>
              </a:extLst>
            </p:cNvPr>
            <p:cNvSpPr/>
            <p:nvPr/>
          </p:nvSpPr>
          <p:spPr>
            <a:xfrm>
              <a:off x="1691852" y="5616420"/>
              <a:ext cx="12546" cy="11070"/>
            </a:xfrm>
            <a:custGeom>
              <a:avLst/>
              <a:gdLst>
                <a:gd name="connsiteX0" fmla="*/ 8118 w 12546"/>
                <a:gd name="connsiteY0" fmla="*/ 4428 h 11070"/>
                <a:gd name="connsiteX1" fmla="*/ 6642 w 12546"/>
                <a:gd name="connsiteY1" fmla="*/ 0 h 11070"/>
                <a:gd name="connsiteX2" fmla="*/ 5166 w 12546"/>
                <a:gd name="connsiteY2" fmla="*/ 4428 h 11070"/>
                <a:gd name="connsiteX3" fmla="*/ 0 w 12546"/>
                <a:gd name="connsiteY3" fmla="*/ 4428 h 11070"/>
                <a:gd name="connsiteX4" fmla="*/ 3690 w 12546"/>
                <a:gd name="connsiteY4" fmla="*/ 7380 h 11070"/>
                <a:gd name="connsiteX5" fmla="*/ 2214 w 12546"/>
                <a:gd name="connsiteY5" fmla="*/ 11070 h 11070"/>
                <a:gd name="connsiteX6" fmla="*/ 6642 w 12546"/>
                <a:gd name="connsiteY6" fmla="*/ 8856 h 11070"/>
                <a:gd name="connsiteX7" fmla="*/ 10332 w 12546"/>
                <a:gd name="connsiteY7" fmla="*/ 11070 h 11070"/>
                <a:gd name="connsiteX8" fmla="*/ 8856 w 12546"/>
                <a:gd name="connsiteY8" fmla="*/ 6642 h 11070"/>
                <a:gd name="connsiteX9" fmla="*/ 12546 w 12546"/>
                <a:gd name="connsiteY9" fmla="*/ 4428 h 11070"/>
                <a:gd name="connsiteX10" fmla="*/ 8118 w 12546"/>
                <a:gd name="connsiteY10" fmla="*/ 442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11070">
                  <a:moveTo>
                    <a:pt x="8118" y="4428"/>
                  </a:moveTo>
                  <a:lnTo>
                    <a:pt x="6642" y="0"/>
                  </a:lnTo>
                  <a:lnTo>
                    <a:pt x="5166" y="4428"/>
                  </a:lnTo>
                  <a:lnTo>
                    <a:pt x="0" y="4428"/>
                  </a:lnTo>
                  <a:lnTo>
                    <a:pt x="3690" y="7380"/>
                  </a:lnTo>
                  <a:lnTo>
                    <a:pt x="2214" y="11070"/>
                  </a:lnTo>
                  <a:lnTo>
                    <a:pt x="6642" y="8856"/>
                  </a:lnTo>
                  <a:lnTo>
                    <a:pt x="10332" y="11070"/>
                  </a:lnTo>
                  <a:lnTo>
                    <a:pt x="8856" y="6642"/>
                  </a:lnTo>
                  <a:lnTo>
                    <a:pt x="12546" y="4428"/>
                  </a:lnTo>
                  <a:lnTo>
                    <a:pt x="8118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14AE796E-13F2-41AC-AB9A-FF50DBF9F87C}"/>
                </a:ext>
              </a:extLst>
            </p:cNvPr>
            <p:cNvSpPr/>
            <p:nvPr/>
          </p:nvSpPr>
          <p:spPr>
            <a:xfrm>
              <a:off x="1714729" y="5575093"/>
              <a:ext cx="12546" cy="11807"/>
            </a:xfrm>
            <a:custGeom>
              <a:avLst/>
              <a:gdLst>
                <a:gd name="connsiteX0" fmla="*/ 4428 w 12546"/>
                <a:gd name="connsiteY0" fmla="*/ 7380 h 11807"/>
                <a:gd name="connsiteX1" fmla="*/ 2952 w 12546"/>
                <a:gd name="connsiteY1" fmla="*/ 11808 h 11807"/>
                <a:gd name="connsiteX2" fmla="*/ 6642 w 12546"/>
                <a:gd name="connsiteY2" fmla="*/ 8856 h 11807"/>
                <a:gd name="connsiteX3" fmla="*/ 10332 w 12546"/>
                <a:gd name="connsiteY3" fmla="*/ 11808 h 11807"/>
                <a:gd name="connsiteX4" fmla="*/ 8856 w 12546"/>
                <a:gd name="connsiteY4" fmla="*/ 7380 h 11807"/>
                <a:gd name="connsiteX5" fmla="*/ 12546 w 12546"/>
                <a:gd name="connsiteY5" fmla="*/ 4428 h 11807"/>
                <a:gd name="connsiteX6" fmla="*/ 8118 w 12546"/>
                <a:gd name="connsiteY6" fmla="*/ 4428 h 11807"/>
                <a:gd name="connsiteX7" fmla="*/ 6642 w 12546"/>
                <a:gd name="connsiteY7" fmla="*/ 0 h 11807"/>
                <a:gd name="connsiteX8" fmla="*/ 5166 w 12546"/>
                <a:gd name="connsiteY8" fmla="*/ 4428 h 11807"/>
                <a:gd name="connsiteX9" fmla="*/ 0 w 12546"/>
                <a:gd name="connsiteY9" fmla="*/ 4428 h 11807"/>
                <a:gd name="connsiteX10" fmla="*/ 4428 w 12546"/>
                <a:gd name="connsiteY10" fmla="*/ 738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11807">
                  <a:moveTo>
                    <a:pt x="4428" y="7380"/>
                  </a:moveTo>
                  <a:lnTo>
                    <a:pt x="2952" y="11808"/>
                  </a:lnTo>
                  <a:lnTo>
                    <a:pt x="6642" y="8856"/>
                  </a:lnTo>
                  <a:lnTo>
                    <a:pt x="10332" y="11808"/>
                  </a:lnTo>
                  <a:lnTo>
                    <a:pt x="8856" y="7380"/>
                  </a:lnTo>
                  <a:lnTo>
                    <a:pt x="12546" y="4428"/>
                  </a:lnTo>
                  <a:lnTo>
                    <a:pt x="8118" y="4428"/>
                  </a:lnTo>
                  <a:lnTo>
                    <a:pt x="6642" y="0"/>
                  </a:lnTo>
                  <a:lnTo>
                    <a:pt x="5166" y="4428"/>
                  </a:lnTo>
                  <a:lnTo>
                    <a:pt x="0" y="4428"/>
                  </a:lnTo>
                  <a:lnTo>
                    <a:pt x="4428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F657A460-C684-413A-986E-C6783D748099}"/>
                </a:ext>
              </a:extLst>
            </p:cNvPr>
            <p:cNvSpPr/>
            <p:nvPr/>
          </p:nvSpPr>
          <p:spPr>
            <a:xfrm>
              <a:off x="1731704" y="5561808"/>
              <a:ext cx="15498" cy="14760"/>
            </a:xfrm>
            <a:custGeom>
              <a:avLst/>
              <a:gdLst>
                <a:gd name="connsiteX0" fmla="*/ 2952 w 15498"/>
                <a:gd name="connsiteY0" fmla="*/ 14760 h 14760"/>
                <a:gd name="connsiteX1" fmla="*/ 8118 w 15498"/>
                <a:gd name="connsiteY1" fmla="*/ 11070 h 14760"/>
                <a:gd name="connsiteX2" fmla="*/ 12546 w 15498"/>
                <a:gd name="connsiteY2" fmla="*/ 14760 h 14760"/>
                <a:gd name="connsiteX3" fmla="*/ 11070 w 15498"/>
                <a:gd name="connsiteY3" fmla="*/ 8856 h 14760"/>
                <a:gd name="connsiteX4" fmla="*/ 15498 w 15498"/>
                <a:gd name="connsiteY4" fmla="*/ 5904 h 14760"/>
                <a:gd name="connsiteX5" fmla="*/ 9594 w 15498"/>
                <a:gd name="connsiteY5" fmla="*/ 5904 h 14760"/>
                <a:gd name="connsiteX6" fmla="*/ 8118 w 15498"/>
                <a:gd name="connsiteY6" fmla="*/ 0 h 14760"/>
                <a:gd name="connsiteX7" fmla="*/ 5904 w 15498"/>
                <a:gd name="connsiteY7" fmla="*/ 5904 h 14760"/>
                <a:gd name="connsiteX8" fmla="*/ 0 w 15498"/>
                <a:gd name="connsiteY8" fmla="*/ 5904 h 14760"/>
                <a:gd name="connsiteX9" fmla="*/ 5166 w 15498"/>
                <a:gd name="connsiteY9" fmla="*/ 8856 h 14760"/>
                <a:gd name="connsiteX10" fmla="*/ 2952 w 15498"/>
                <a:gd name="connsiteY10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4760">
                  <a:moveTo>
                    <a:pt x="2952" y="14760"/>
                  </a:moveTo>
                  <a:lnTo>
                    <a:pt x="8118" y="11070"/>
                  </a:lnTo>
                  <a:lnTo>
                    <a:pt x="12546" y="14760"/>
                  </a:lnTo>
                  <a:lnTo>
                    <a:pt x="11070" y="8856"/>
                  </a:lnTo>
                  <a:lnTo>
                    <a:pt x="15498" y="5904"/>
                  </a:lnTo>
                  <a:lnTo>
                    <a:pt x="9594" y="5904"/>
                  </a:lnTo>
                  <a:lnTo>
                    <a:pt x="8118" y="0"/>
                  </a:lnTo>
                  <a:lnTo>
                    <a:pt x="5904" y="5904"/>
                  </a:lnTo>
                  <a:lnTo>
                    <a:pt x="0" y="5904"/>
                  </a:lnTo>
                  <a:lnTo>
                    <a:pt x="5166" y="8856"/>
                  </a:lnTo>
                  <a:lnTo>
                    <a:pt x="2952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B646BB55-0D42-4D86-BAA5-43B0ED275AC6}"/>
                </a:ext>
              </a:extLst>
            </p:cNvPr>
            <p:cNvSpPr/>
            <p:nvPr/>
          </p:nvSpPr>
          <p:spPr>
            <a:xfrm>
              <a:off x="1691113" y="5570665"/>
              <a:ext cx="12546" cy="11807"/>
            </a:xfrm>
            <a:custGeom>
              <a:avLst/>
              <a:gdLst>
                <a:gd name="connsiteX0" fmla="*/ 3690 w 12546"/>
                <a:gd name="connsiteY0" fmla="*/ 7380 h 11807"/>
                <a:gd name="connsiteX1" fmla="*/ 2952 w 12546"/>
                <a:gd name="connsiteY1" fmla="*/ 11808 h 11807"/>
                <a:gd name="connsiteX2" fmla="*/ 6642 w 12546"/>
                <a:gd name="connsiteY2" fmla="*/ 8856 h 11807"/>
                <a:gd name="connsiteX3" fmla="*/ 10332 w 12546"/>
                <a:gd name="connsiteY3" fmla="*/ 11808 h 11807"/>
                <a:gd name="connsiteX4" fmla="*/ 8856 w 12546"/>
                <a:gd name="connsiteY4" fmla="*/ 7380 h 11807"/>
                <a:gd name="connsiteX5" fmla="*/ 12546 w 12546"/>
                <a:gd name="connsiteY5" fmla="*/ 4428 h 11807"/>
                <a:gd name="connsiteX6" fmla="*/ 8118 w 12546"/>
                <a:gd name="connsiteY6" fmla="*/ 4428 h 11807"/>
                <a:gd name="connsiteX7" fmla="*/ 5904 w 12546"/>
                <a:gd name="connsiteY7" fmla="*/ 0 h 11807"/>
                <a:gd name="connsiteX8" fmla="*/ 5166 w 12546"/>
                <a:gd name="connsiteY8" fmla="*/ 4428 h 11807"/>
                <a:gd name="connsiteX9" fmla="*/ 0 w 12546"/>
                <a:gd name="connsiteY9" fmla="*/ 4428 h 11807"/>
                <a:gd name="connsiteX10" fmla="*/ 3690 w 12546"/>
                <a:gd name="connsiteY10" fmla="*/ 738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11807">
                  <a:moveTo>
                    <a:pt x="3690" y="7380"/>
                  </a:moveTo>
                  <a:lnTo>
                    <a:pt x="2952" y="11808"/>
                  </a:lnTo>
                  <a:lnTo>
                    <a:pt x="6642" y="8856"/>
                  </a:lnTo>
                  <a:lnTo>
                    <a:pt x="10332" y="11808"/>
                  </a:lnTo>
                  <a:lnTo>
                    <a:pt x="8856" y="7380"/>
                  </a:lnTo>
                  <a:lnTo>
                    <a:pt x="12546" y="4428"/>
                  </a:lnTo>
                  <a:lnTo>
                    <a:pt x="8118" y="4428"/>
                  </a:lnTo>
                  <a:lnTo>
                    <a:pt x="5904" y="0"/>
                  </a:lnTo>
                  <a:lnTo>
                    <a:pt x="5166" y="4428"/>
                  </a:lnTo>
                  <a:lnTo>
                    <a:pt x="0" y="4428"/>
                  </a:lnTo>
                  <a:lnTo>
                    <a:pt x="369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BEC3BF0E-D02C-45E7-91D9-42EE66E0B76D}"/>
                </a:ext>
              </a:extLst>
            </p:cNvPr>
            <p:cNvSpPr/>
            <p:nvPr/>
          </p:nvSpPr>
          <p:spPr>
            <a:xfrm>
              <a:off x="1488902" y="5452584"/>
              <a:ext cx="15498" cy="14760"/>
            </a:xfrm>
            <a:custGeom>
              <a:avLst/>
              <a:gdLst>
                <a:gd name="connsiteX0" fmla="*/ 5166 w 15498"/>
                <a:gd name="connsiteY0" fmla="*/ 8856 h 14760"/>
                <a:gd name="connsiteX1" fmla="*/ 2952 w 15498"/>
                <a:gd name="connsiteY1" fmla="*/ 14760 h 14760"/>
                <a:gd name="connsiteX2" fmla="*/ 8118 w 15498"/>
                <a:gd name="connsiteY2" fmla="*/ 11070 h 14760"/>
                <a:gd name="connsiteX3" fmla="*/ 12546 w 15498"/>
                <a:gd name="connsiteY3" fmla="*/ 14760 h 14760"/>
                <a:gd name="connsiteX4" fmla="*/ 11070 w 15498"/>
                <a:gd name="connsiteY4" fmla="*/ 8856 h 14760"/>
                <a:gd name="connsiteX5" fmla="*/ 15498 w 15498"/>
                <a:gd name="connsiteY5" fmla="*/ 5166 h 14760"/>
                <a:gd name="connsiteX6" fmla="*/ 9594 w 15498"/>
                <a:gd name="connsiteY6" fmla="*/ 5166 h 14760"/>
                <a:gd name="connsiteX7" fmla="*/ 8118 w 15498"/>
                <a:gd name="connsiteY7" fmla="*/ 0 h 14760"/>
                <a:gd name="connsiteX8" fmla="*/ 5904 w 15498"/>
                <a:gd name="connsiteY8" fmla="*/ 5166 h 14760"/>
                <a:gd name="connsiteX9" fmla="*/ 0 w 15498"/>
                <a:gd name="connsiteY9" fmla="*/ 5166 h 14760"/>
                <a:gd name="connsiteX10" fmla="*/ 5166 w 15498"/>
                <a:gd name="connsiteY10" fmla="*/ 8856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4760">
                  <a:moveTo>
                    <a:pt x="5166" y="8856"/>
                  </a:moveTo>
                  <a:lnTo>
                    <a:pt x="2952" y="14760"/>
                  </a:lnTo>
                  <a:lnTo>
                    <a:pt x="8118" y="11070"/>
                  </a:lnTo>
                  <a:lnTo>
                    <a:pt x="12546" y="14760"/>
                  </a:lnTo>
                  <a:lnTo>
                    <a:pt x="11070" y="8856"/>
                  </a:lnTo>
                  <a:lnTo>
                    <a:pt x="15498" y="5166"/>
                  </a:lnTo>
                  <a:lnTo>
                    <a:pt x="9594" y="5166"/>
                  </a:lnTo>
                  <a:lnTo>
                    <a:pt x="8118" y="0"/>
                  </a:lnTo>
                  <a:lnTo>
                    <a:pt x="5904" y="5166"/>
                  </a:lnTo>
                  <a:lnTo>
                    <a:pt x="0" y="5166"/>
                  </a:lnTo>
                  <a:lnTo>
                    <a:pt x="5166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3B284FFA-DDE1-4D95-9C1E-B1FB28739AD5}"/>
                </a:ext>
              </a:extLst>
            </p:cNvPr>
            <p:cNvSpPr/>
            <p:nvPr/>
          </p:nvSpPr>
          <p:spPr>
            <a:xfrm>
              <a:off x="1640192" y="5432658"/>
              <a:ext cx="12546" cy="12546"/>
            </a:xfrm>
            <a:custGeom>
              <a:avLst/>
              <a:gdLst>
                <a:gd name="connsiteX0" fmla="*/ 3690 w 12546"/>
                <a:gd name="connsiteY0" fmla="*/ 7380 h 12546"/>
                <a:gd name="connsiteX1" fmla="*/ 2214 w 12546"/>
                <a:gd name="connsiteY1" fmla="*/ 12546 h 12546"/>
                <a:gd name="connsiteX2" fmla="*/ 5904 w 12546"/>
                <a:gd name="connsiteY2" fmla="*/ 9594 h 12546"/>
                <a:gd name="connsiteX3" fmla="*/ 10332 w 12546"/>
                <a:gd name="connsiteY3" fmla="*/ 12546 h 12546"/>
                <a:gd name="connsiteX4" fmla="*/ 8118 w 12546"/>
                <a:gd name="connsiteY4" fmla="*/ 7380 h 12546"/>
                <a:gd name="connsiteX5" fmla="*/ 12546 w 12546"/>
                <a:gd name="connsiteY5" fmla="*/ 5166 h 12546"/>
                <a:gd name="connsiteX6" fmla="*/ 7380 w 12546"/>
                <a:gd name="connsiteY6" fmla="*/ 5166 h 12546"/>
                <a:gd name="connsiteX7" fmla="*/ 5904 w 12546"/>
                <a:gd name="connsiteY7" fmla="*/ 0 h 12546"/>
                <a:gd name="connsiteX8" fmla="*/ 4428 w 12546"/>
                <a:gd name="connsiteY8" fmla="*/ 5166 h 12546"/>
                <a:gd name="connsiteX9" fmla="*/ 0 w 12546"/>
                <a:gd name="connsiteY9" fmla="*/ 5166 h 12546"/>
                <a:gd name="connsiteX10" fmla="*/ 3690 w 12546"/>
                <a:gd name="connsiteY10" fmla="*/ 738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12546">
                  <a:moveTo>
                    <a:pt x="3690" y="7380"/>
                  </a:moveTo>
                  <a:lnTo>
                    <a:pt x="2214" y="12546"/>
                  </a:lnTo>
                  <a:lnTo>
                    <a:pt x="5904" y="9594"/>
                  </a:lnTo>
                  <a:lnTo>
                    <a:pt x="10332" y="12546"/>
                  </a:lnTo>
                  <a:lnTo>
                    <a:pt x="8118" y="7380"/>
                  </a:lnTo>
                  <a:lnTo>
                    <a:pt x="12546" y="5166"/>
                  </a:lnTo>
                  <a:lnTo>
                    <a:pt x="7380" y="5166"/>
                  </a:lnTo>
                  <a:lnTo>
                    <a:pt x="5904" y="0"/>
                  </a:lnTo>
                  <a:lnTo>
                    <a:pt x="4428" y="5166"/>
                  </a:lnTo>
                  <a:lnTo>
                    <a:pt x="0" y="5166"/>
                  </a:lnTo>
                  <a:lnTo>
                    <a:pt x="369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8BFECFAD-429C-4330-BC7D-5E44921E3F98}"/>
                </a:ext>
              </a:extLst>
            </p:cNvPr>
            <p:cNvSpPr/>
            <p:nvPr/>
          </p:nvSpPr>
          <p:spPr>
            <a:xfrm>
              <a:off x="1574510" y="5544097"/>
              <a:ext cx="18450" cy="17711"/>
            </a:xfrm>
            <a:custGeom>
              <a:avLst/>
              <a:gdLst>
                <a:gd name="connsiteX0" fmla="*/ 11808 w 18450"/>
                <a:gd name="connsiteY0" fmla="*/ 6642 h 17711"/>
                <a:gd name="connsiteX1" fmla="*/ 9594 w 18450"/>
                <a:gd name="connsiteY1" fmla="*/ 0 h 17711"/>
                <a:gd name="connsiteX2" fmla="*/ 7380 w 18450"/>
                <a:gd name="connsiteY2" fmla="*/ 6642 h 17711"/>
                <a:gd name="connsiteX3" fmla="*/ 0 w 18450"/>
                <a:gd name="connsiteY3" fmla="*/ 6642 h 17711"/>
                <a:gd name="connsiteX4" fmla="*/ 5904 w 18450"/>
                <a:gd name="connsiteY4" fmla="*/ 11070 h 17711"/>
                <a:gd name="connsiteX5" fmla="*/ 3690 w 18450"/>
                <a:gd name="connsiteY5" fmla="*/ 17712 h 17711"/>
                <a:gd name="connsiteX6" fmla="*/ 9594 w 18450"/>
                <a:gd name="connsiteY6" fmla="*/ 13284 h 17711"/>
                <a:gd name="connsiteX7" fmla="*/ 15498 w 18450"/>
                <a:gd name="connsiteY7" fmla="*/ 17712 h 17711"/>
                <a:gd name="connsiteX8" fmla="*/ 13284 w 18450"/>
                <a:gd name="connsiteY8" fmla="*/ 11070 h 17711"/>
                <a:gd name="connsiteX9" fmla="*/ 18450 w 18450"/>
                <a:gd name="connsiteY9" fmla="*/ 6642 h 17711"/>
                <a:gd name="connsiteX10" fmla="*/ 11808 w 18450"/>
                <a:gd name="connsiteY10" fmla="*/ 664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50" h="17711">
                  <a:moveTo>
                    <a:pt x="11808" y="6642"/>
                  </a:moveTo>
                  <a:lnTo>
                    <a:pt x="9594" y="0"/>
                  </a:lnTo>
                  <a:lnTo>
                    <a:pt x="7380" y="6642"/>
                  </a:lnTo>
                  <a:lnTo>
                    <a:pt x="0" y="6642"/>
                  </a:lnTo>
                  <a:lnTo>
                    <a:pt x="5904" y="11070"/>
                  </a:lnTo>
                  <a:lnTo>
                    <a:pt x="3690" y="17712"/>
                  </a:lnTo>
                  <a:lnTo>
                    <a:pt x="9594" y="13284"/>
                  </a:lnTo>
                  <a:lnTo>
                    <a:pt x="15498" y="17712"/>
                  </a:lnTo>
                  <a:lnTo>
                    <a:pt x="13284" y="11070"/>
                  </a:lnTo>
                  <a:lnTo>
                    <a:pt x="18450" y="6642"/>
                  </a:lnTo>
                  <a:lnTo>
                    <a:pt x="11808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80C85513-A7C8-4A2C-918C-0FBD3DB18BD8}"/>
                </a:ext>
              </a:extLst>
            </p:cNvPr>
            <p:cNvSpPr/>
            <p:nvPr/>
          </p:nvSpPr>
          <p:spPr>
            <a:xfrm>
              <a:off x="1602554" y="5500554"/>
              <a:ext cx="15498" cy="14760"/>
            </a:xfrm>
            <a:custGeom>
              <a:avLst/>
              <a:gdLst>
                <a:gd name="connsiteX0" fmla="*/ 5166 w 15498"/>
                <a:gd name="connsiteY0" fmla="*/ 8856 h 14760"/>
                <a:gd name="connsiteX1" fmla="*/ 2952 w 15498"/>
                <a:gd name="connsiteY1" fmla="*/ 14760 h 14760"/>
                <a:gd name="connsiteX2" fmla="*/ 8118 w 15498"/>
                <a:gd name="connsiteY2" fmla="*/ 11070 h 14760"/>
                <a:gd name="connsiteX3" fmla="*/ 12546 w 15498"/>
                <a:gd name="connsiteY3" fmla="*/ 14760 h 14760"/>
                <a:gd name="connsiteX4" fmla="*/ 11070 w 15498"/>
                <a:gd name="connsiteY4" fmla="*/ 8856 h 14760"/>
                <a:gd name="connsiteX5" fmla="*/ 15498 w 15498"/>
                <a:gd name="connsiteY5" fmla="*/ 5166 h 14760"/>
                <a:gd name="connsiteX6" fmla="*/ 9594 w 15498"/>
                <a:gd name="connsiteY6" fmla="*/ 5166 h 14760"/>
                <a:gd name="connsiteX7" fmla="*/ 8118 w 15498"/>
                <a:gd name="connsiteY7" fmla="*/ 0 h 14760"/>
                <a:gd name="connsiteX8" fmla="*/ 5904 w 15498"/>
                <a:gd name="connsiteY8" fmla="*/ 5166 h 14760"/>
                <a:gd name="connsiteX9" fmla="*/ 0 w 15498"/>
                <a:gd name="connsiteY9" fmla="*/ 5166 h 14760"/>
                <a:gd name="connsiteX10" fmla="*/ 5166 w 15498"/>
                <a:gd name="connsiteY10" fmla="*/ 8856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4760">
                  <a:moveTo>
                    <a:pt x="5166" y="8856"/>
                  </a:moveTo>
                  <a:lnTo>
                    <a:pt x="2952" y="14760"/>
                  </a:lnTo>
                  <a:lnTo>
                    <a:pt x="8118" y="11070"/>
                  </a:lnTo>
                  <a:lnTo>
                    <a:pt x="12546" y="14760"/>
                  </a:lnTo>
                  <a:lnTo>
                    <a:pt x="11070" y="8856"/>
                  </a:lnTo>
                  <a:lnTo>
                    <a:pt x="15498" y="5166"/>
                  </a:lnTo>
                  <a:lnTo>
                    <a:pt x="9594" y="5166"/>
                  </a:lnTo>
                  <a:lnTo>
                    <a:pt x="8118" y="0"/>
                  </a:lnTo>
                  <a:lnTo>
                    <a:pt x="5904" y="5166"/>
                  </a:lnTo>
                  <a:lnTo>
                    <a:pt x="0" y="5166"/>
                  </a:lnTo>
                  <a:lnTo>
                    <a:pt x="5166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B719634F-C1DA-43A2-B0D5-7A4F72A51A86}"/>
                </a:ext>
              </a:extLst>
            </p:cNvPr>
            <p:cNvSpPr/>
            <p:nvPr/>
          </p:nvSpPr>
          <p:spPr>
            <a:xfrm>
              <a:off x="1575986" y="5479891"/>
              <a:ext cx="15497" cy="14759"/>
            </a:xfrm>
            <a:custGeom>
              <a:avLst/>
              <a:gdLst>
                <a:gd name="connsiteX0" fmla="*/ 5166 w 15497"/>
                <a:gd name="connsiteY0" fmla="*/ 8856 h 14759"/>
                <a:gd name="connsiteX1" fmla="*/ 2952 w 15497"/>
                <a:gd name="connsiteY1" fmla="*/ 14760 h 14759"/>
                <a:gd name="connsiteX2" fmla="*/ 8118 w 15497"/>
                <a:gd name="connsiteY2" fmla="*/ 11070 h 14759"/>
                <a:gd name="connsiteX3" fmla="*/ 12546 w 15497"/>
                <a:gd name="connsiteY3" fmla="*/ 14760 h 14759"/>
                <a:gd name="connsiteX4" fmla="*/ 11070 w 15497"/>
                <a:gd name="connsiteY4" fmla="*/ 8856 h 14759"/>
                <a:gd name="connsiteX5" fmla="*/ 15498 w 15497"/>
                <a:gd name="connsiteY5" fmla="*/ 5166 h 14759"/>
                <a:gd name="connsiteX6" fmla="*/ 9594 w 15497"/>
                <a:gd name="connsiteY6" fmla="*/ 5166 h 14759"/>
                <a:gd name="connsiteX7" fmla="*/ 8118 w 15497"/>
                <a:gd name="connsiteY7" fmla="*/ 0 h 14759"/>
                <a:gd name="connsiteX8" fmla="*/ 5904 w 15497"/>
                <a:gd name="connsiteY8" fmla="*/ 5166 h 14759"/>
                <a:gd name="connsiteX9" fmla="*/ 0 w 15497"/>
                <a:gd name="connsiteY9" fmla="*/ 5166 h 14759"/>
                <a:gd name="connsiteX10" fmla="*/ 5166 w 15497"/>
                <a:gd name="connsiteY10" fmla="*/ 8856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7" h="14759">
                  <a:moveTo>
                    <a:pt x="5166" y="8856"/>
                  </a:moveTo>
                  <a:lnTo>
                    <a:pt x="2952" y="14760"/>
                  </a:lnTo>
                  <a:lnTo>
                    <a:pt x="8118" y="11070"/>
                  </a:lnTo>
                  <a:lnTo>
                    <a:pt x="12546" y="14760"/>
                  </a:lnTo>
                  <a:lnTo>
                    <a:pt x="11070" y="8856"/>
                  </a:lnTo>
                  <a:lnTo>
                    <a:pt x="15498" y="5166"/>
                  </a:lnTo>
                  <a:lnTo>
                    <a:pt x="9594" y="5166"/>
                  </a:lnTo>
                  <a:lnTo>
                    <a:pt x="8118" y="0"/>
                  </a:lnTo>
                  <a:lnTo>
                    <a:pt x="5904" y="5166"/>
                  </a:lnTo>
                  <a:lnTo>
                    <a:pt x="0" y="5166"/>
                  </a:lnTo>
                  <a:lnTo>
                    <a:pt x="5166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E4F736C1-1B1A-46DF-B853-2AAD86A92CB9}"/>
                </a:ext>
              </a:extLst>
            </p:cNvPr>
            <p:cNvSpPr/>
            <p:nvPr/>
          </p:nvSpPr>
          <p:spPr>
            <a:xfrm>
              <a:off x="1554583" y="5502030"/>
              <a:ext cx="12546" cy="11808"/>
            </a:xfrm>
            <a:custGeom>
              <a:avLst/>
              <a:gdLst>
                <a:gd name="connsiteX0" fmla="*/ 4428 w 12546"/>
                <a:gd name="connsiteY0" fmla="*/ 7380 h 11808"/>
                <a:gd name="connsiteX1" fmla="*/ 2952 w 12546"/>
                <a:gd name="connsiteY1" fmla="*/ 11808 h 11808"/>
                <a:gd name="connsiteX2" fmla="*/ 6642 w 12546"/>
                <a:gd name="connsiteY2" fmla="*/ 8856 h 11808"/>
                <a:gd name="connsiteX3" fmla="*/ 10332 w 12546"/>
                <a:gd name="connsiteY3" fmla="*/ 11808 h 11808"/>
                <a:gd name="connsiteX4" fmla="*/ 8856 w 12546"/>
                <a:gd name="connsiteY4" fmla="*/ 7380 h 11808"/>
                <a:gd name="connsiteX5" fmla="*/ 12546 w 12546"/>
                <a:gd name="connsiteY5" fmla="*/ 4428 h 11808"/>
                <a:gd name="connsiteX6" fmla="*/ 8118 w 12546"/>
                <a:gd name="connsiteY6" fmla="*/ 4428 h 11808"/>
                <a:gd name="connsiteX7" fmla="*/ 5904 w 12546"/>
                <a:gd name="connsiteY7" fmla="*/ 0 h 11808"/>
                <a:gd name="connsiteX8" fmla="*/ 4428 w 12546"/>
                <a:gd name="connsiteY8" fmla="*/ 4428 h 11808"/>
                <a:gd name="connsiteX9" fmla="*/ 0 w 12546"/>
                <a:gd name="connsiteY9" fmla="*/ 4428 h 11808"/>
                <a:gd name="connsiteX10" fmla="*/ 4428 w 12546"/>
                <a:gd name="connsiteY10" fmla="*/ 738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11808">
                  <a:moveTo>
                    <a:pt x="4428" y="7380"/>
                  </a:moveTo>
                  <a:lnTo>
                    <a:pt x="2952" y="11808"/>
                  </a:lnTo>
                  <a:lnTo>
                    <a:pt x="6642" y="8856"/>
                  </a:lnTo>
                  <a:lnTo>
                    <a:pt x="10332" y="11808"/>
                  </a:lnTo>
                  <a:lnTo>
                    <a:pt x="8856" y="7380"/>
                  </a:lnTo>
                  <a:lnTo>
                    <a:pt x="12546" y="4428"/>
                  </a:lnTo>
                  <a:lnTo>
                    <a:pt x="8118" y="4428"/>
                  </a:lnTo>
                  <a:lnTo>
                    <a:pt x="5904" y="0"/>
                  </a:lnTo>
                  <a:lnTo>
                    <a:pt x="4428" y="4428"/>
                  </a:lnTo>
                  <a:lnTo>
                    <a:pt x="0" y="4428"/>
                  </a:lnTo>
                  <a:lnTo>
                    <a:pt x="4428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8BE44A82-EA93-4223-BC3D-2A4912A4073D}"/>
                </a:ext>
              </a:extLst>
            </p:cNvPr>
            <p:cNvSpPr/>
            <p:nvPr/>
          </p:nvSpPr>
          <p:spPr>
            <a:xfrm>
              <a:off x="1567867" y="5519743"/>
              <a:ext cx="8855" cy="8117"/>
            </a:xfrm>
            <a:custGeom>
              <a:avLst/>
              <a:gdLst>
                <a:gd name="connsiteX0" fmla="*/ 2952 w 8855"/>
                <a:gd name="connsiteY0" fmla="*/ 5166 h 8117"/>
                <a:gd name="connsiteX1" fmla="*/ 2214 w 8855"/>
                <a:gd name="connsiteY1" fmla="*/ 8118 h 8117"/>
                <a:gd name="connsiteX2" fmla="*/ 4428 w 8855"/>
                <a:gd name="connsiteY2" fmla="*/ 6642 h 8117"/>
                <a:gd name="connsiteX3" fmla="*/ 7380 w 8855"/>
                <a:gd name="connsiteY3" fmla="*/ 8118 h 8117"/>
                <a:gd name="connsiteX4" fmla="*/ 5904 w 8855"/>
                <a:gd name="connsiteY4" fmla="*/ 5166 h 8117"/>
                <a:gd name="connsiteX5" fmla="*/ 8856 w 8855"/>
                <a:gd name="connsiteY5" fmla="*/ 2952 h 8117"/>
                <a:gd name="connsiteX6" fmla="*/ 5904 w 8855"/>
                <a:gd name="connsiteY6" fmla="*/ 2952 h 8117"/>
                <a:gd name="connsiteX7" fmla="*/ 4428 w 8855"/>
                <a:gd name="connsiteY7" fmla="*/ 0 h 8117"/>
                <a:gd name="connsiteX8" fmla="*/ 3690 w 8855"/>
                <a:gd name="connsiteY8" fmla="*/ 2952 h 8117"/>
                <a:gd name="connsiteX9" fmla="*/ 0 w 8855"/>
                <a:gd name="connsiteY9" fmla="*/ 2952 h 8117"/>
                <a:gd name="connsiteX10" fmla="*/ 2952 w 8855"/>
                <a:gd name="connsiteY10" fmla="*/ 5166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8117">
                  <a:moveTo>
                    <a:pt x="2952" y="5166"/>
                  </a:moveTo>
                  <a:lnTo>
                    <a:pt x="2214" y="8118"/>
                  </a:lnTo>
                  <a:lnTo>
                    <a:pt x="4428" y="6642"/>
                  </a:lnTo>
                  <a:lnTo>
                    <a:pt x="7380" y="8118"/>
                  </a:lnTo>
                  <a:lnTo>
                    <a:pt x="5904" y="5166"/>
                  </a:lnTo>
                  <a:lnTo>
                    <a:pt x="8856" y="2952"/>
                  </a:lnTo>
                  <a:lnTo>
                    <a:pt x="5904" y="2952"/>
                  </a:lnTo>
                  <a:lnTo>
                    <a:pt x="4428" y="0"/>
                  </a:lnTo>
                  <a:lnTo>
                    <a:pt x="3690" y="2952"/>
                  </a:lnTo>
                  <a:lnTo>
                    <a:pt x="0" y="2952"/>
                  </a:lnTo>
                  <a:lnTo>
                    <a:pt x="2952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F97A064E-8491-487B-999C-1EF63990404F}"/>
                </a:ext>
              </a:extLst>
            </p:cNvPr>
            <p:cNvSpPr/>
            <p:nvPr/>
          </p:nvSpPr>
          <p:spPr>
            <a:xfrm>
              <a:off x="1644619" y="5597233"/>
              <a:ext cx="15498" cy="14759"/>
            </a:xfrm>
            <a:custGeom>
              <a:avLst/>
              <a:gdLst>
                <a:gd name="connsiteX0" fmla="*/ 9594 w 15498"/>
                <a:gd name="connsiteY0" fmla="*/ 5166 h 14759"/>
                <a:gd name="connsiteX1" fmla="*/ 8118 w 15498"/>
                <a:gd name="connsiteY1" fmla="*/ 0 h 14759"/>
                <a:gd name="connsiteX2" fmla="*/ 5904 w 15498"/>
                <a:gd name="connsiteY2" fmla="*/ 5166 h 14759"/>
                <a:gd name="connsiteX3" fmla="*/ 0 w 15498"/>
                <a:gd name="connsiteY3" fmla="*/ 5166 h 14759"/>
                <a:gd name="connsiteX4" fmla="*/ 5166 w 15498"/>
                <a:gd name="connsiteY4" fmla="*/ 8856 h 14759"/>
                <a:gd name="connsiteX5" fmla="*/ 2952 w 15498"/>
                <a:gd name="connsiteY5" fmla="*/ 14760 h 14759"/>
                <a:gd name="connsiteX6" fmla="*/ 8118 w 15498"/>
                <a:gd name="connsiteY6" fmla="*/ 11070 h 14759"/>
                <a:gd name="connsiteX7" fmla="*/ 12546 w 15498"/>
                <a:gd name="connsiteY7" fmla="*/ 14760 h 14759"/>
                <a:gd name="connsiteX8" fmla="*/ 11070 w 15498"/>
                <a:gd name="connsiteY8" fmla="*/ 8856 h 14759"/>
                <a:gd name="connsiteX9" fmla="*/ 15498 w 15498"/>
                <a:gd name="connsiteY9" fmla="*/ 5166 h 14759"/>
                <a:gd name="connsiteX10" fmla="*/ 9594 w 15498"/>
                <a:gd name="connsiteY10" fmla="*/ 5166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4759">
                  <a:moveTo>
                    <a:pt x="9594" y="5166"/>
                  </a:moveTo>
                  <a:lnTo>
                    <a:pt x="8118" y="0"/>
                  </a:lnTo>
                  <a:lnTo>
                    <a:pt x="5904" y="5166"/>
                  </a:lnTo>
                  <a:lnTo>
                    <a:pt x="0" y="5166"/>
                  </a:lnTo>
                  <a:lnTo>
                    <a:pt x="5166" y="8856"/>
                  </a:lnTo>
                  <a:lnTo>
                    <a:pt x="2952" y="14760"/>
                  </a:lnTo>
                  <a:lnTo>
                    <a:pt x="8118" y="11070"/>
                  </a:lnTo>
                  <a:lnTo>
                    <a:pt x="12546" y="14760"/>
                  </a:lnTo>
                  <a:lnTo>
                    <a:pt x="11070" y="8856"/>
                  </a:lnTo>
                  <a:lnTo>
                    <a:pt x="15498" y="5166"/>
                  </a:lnTo>
                  <a:lnTo>
                    <a:pt x="9594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DFD23806-B7D1-4678-9F70-B34BF03B0AB4}"/>
                </a:ext>
              </a:extLst>
            </p:cNvPr>
            <p:cNvSpPr/>
            <p:nvPr/>
          </p:nvSpPr>
          <p:spPr>
            <a:xfrm>
              <a:off x="1666021" y="5578045"/>
              <a:ext cx="12546" cy="12546"/>
            </a:xfrm>
            <a:custGeom>
              <a:avLst/>
              <a:gdLst>
                <a:gd name="connsiteX0" fmla="*/ 3690 w 12546"/>
                <a:gd name="connsiteY0" fmla="*/ 8118 h 12546"/>
                <a:gd name="connsiteX1" fmla="*/ 2214 w 12546"/>
                <a:gd name="connsiteY1" fmla="*/ 12546 h 12546"/>
                <a:gd name="connsiteX2" fmla="*/ 5904 w 12546"/>
                <a:gd name="connsiteY2" fmla="*/ 9594 h 12546"/>
                <a:gd name="connsiteX3" fmla="*/ 9594 w 12546"/>
                <a:gd name="connsiteY3" fmla="*/ 12546 h 12546"/>
                <a:gd name="connsiteX4" fmla="*/ 8118 w 12546"/>
                <a:gd name="connsiteY4" fmla="*/ 7380 h 12546"/>
                <a:gd name="connsiteX5" fmla="*/ 12546 w 12546"/>
                <a:gd name="connsiteY5" fmla="*/ 5166 h 12546"/>
                <a:gd name="connsiteX6" fmla="*/ 7380 w 12546"/>
                <a:gd name="connsiteY6" fmla="*/ 5166 h 12546"/>
                <a:gd name="connsiteX7" fmla="*/ 5904 w 12546"/>
                <a:gd name="connsiteY7" fmla="*/ 0 h 12546"/>
                <a:gd name="connsiteX8" fmla="*/ 4428 w 12546"/>
                <a:gd name="connsiteY8" fmla="*/ 5166 h 12546"/>
                <a:gd name="connsiteX9" fmla="*/ 0 w 12546"/>
                <a:gd name="connsiteY9" fmla="*/ 5166 h 12546"/>
                <a:gd name="connsiteX10" fmla="*/ 3690 w 12546"/>
                <a:gd name="connsiteY10" fmla="*/ 811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12546">
                  <a:moveTo>
                    <a:pt x="3690" y="8118"/>
                  </a:moveTo>
                  <a:lnTo>
                    <a:pt x="2214" y="12546"/>
                  </a:lnTo>
                  <a:lnTo>
                    <a:pt x="5904" y="9594"/>
                  </a:lnTo>
                  <a:lnTo>
                    <a:pt x="9594" y="12546"/>
                  </a:lnTo>
                  <a:lnTo>
                    <a:pt x="8118" y="7380"/>
                  </a:lnTo>
                  <a:lnTo>
                    <a:pt x="12546" y="5166"/>
                  </a:lnTo>
                  <a:lnTo>
                    <a:pt x="7380" y="5166"/>
                  </a:lnTo>
                  <a:lnTo>
                    <a:pt x="5904" y="0"/>
                  </a:lnTo>
                  <a:lnTo>
                    <a:pt x="4428" y="5166"/>
                  </a:lnTo>
                  <a:lnTo>
                    <a:pt x="0" y="5166"/>
                  </a:lnTo>
                  <a:lnTo>
                    <a:pt x="3690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B096A074-D06C-4AF4-8833-FA45854ABDD4}"/>
                </a:ext>
              </a:extLst>
            </p:cNvPr>
            <p:cNvSpPr/>
            <p:nvPr/>
          </p:nvSpPr>
          <p:spPr>
            <a:xfrm>
              <a:off x="1628383" y="5572878"/>
              <a:ext cx="11808" cy="11808"/>
            </a:xfrm>
            <a:custGeom>
              <a:avLst/>
              <a:gdLst>
                <a:gd name="connsiteX0" fmla="*/ 3690 w 11808"/>
                <a:gd name="connsiteY0" fmla="*/ 7380 h 11808"/>
                <a:gd name="connsiteX1" fmla="*/ 2214 w 11808"/>
                <a:gd name="connsiteY1" fmla="*/ 11808 h 11808"/>
                <a:gd name="connsiteX2" fmla="*/ 5904 w 11808"/>
                <a:gd name="connsiteY2" fmla="*/ 8856 h 11808"/>
                <a:gd name="connsiteX3" fmla="*/ 9594 w 11808"/>
                <a:gd name="connsiteY3" fmla="*/ 11808 h 11808"/>
                <a:gd name="connsiteX4" fmla="*/ 8118 w 11808"/>
                <a:gd name="connsiteY4" fmla="*/ 7380 h 11808"/>
                <a:gd name="connsiteX5" fmla="*/ 11808 w 11808"/>
                <a:gd name="connsiteY5" fmla="*/ 4428 h 11808"/>
                <a:gd name="connsiteX6" fmla="*/ 7380 w 11808"/>
                <a:gd name="connsiteY6" fmla="*/ 4428 h 11808"/>
                <a:gd name="connsiteX7" fmla="*/ 5904 w 11808"/>
                <a:gd name="connsiteY7" fmla="*/ 0 h 11808"/>
                <a:gd name="connsiteX8" fmla="*/ 4428 w 11808"/>
                <a:gd name="connsiteY8" fmla="*/ 4428 h 11808"/>
                <a:gd name="connsiteX9" fmla="*/ 0 w 11808"/>
                <a:gd name="connsiteY9" fmla="*/ 4428 h 11808"/>
                <a:gd name="connsiteX10" fmla="*/ 3690 w 11808"/>
                <a:gd name="connsiteY10" fmla="*/ 738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08" h="11808">
                  <a:moveTo>
                    <a:pt x="3690" y="7380"/>
                  </a:moveTo>
                  <a:lnTo>
                    <a:pt x="2214" y="11808"/>
                  </a:lnTo>
                  <a:lnTo>
                    <a:pt x="5904" y="8856"/>
                  </a:lnTo>
                  <a:lnTo>
                    <a:pt x="9594" y="11808"/>
                  </a:lnTo>
                  <a:lnTo>
                    <a:pt x="8118" y="7380"/>
                  </a:lnTo>
                  <a:lnTo>
                    <a:pt x="11808" y="4428"/>
                  </a:lnTo>
                  <a:lnTo>
                    <a:pt x="7380" y="4428"/>
                  </a:lnTo>
                  <a:lnTo>
                    <a:pt x="5904" y="0"/>
                  </a:lnTo>
                  <a:lnTo>
                    <a:pt x="4428" y="4428"/>
                  </a:lnTo>
                  <a:lnTo>
                    <a:pt x="0" y="4428"/>
                  </a:lnTo>
                  <a:lnTo>
                    <a:pt x="369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40A12BF2-2D47-4E9B-8E8F-A7E22042984D}"/>
                </a:ext>
              </a:extLst>
            </p:cNvPr>
            <p:cNvSpPr/>
            <p:nvPr/>
          </p:nvSpPr>
          <p:spPr>
            <a:xfrm>
              <a:off x="1482998" y="5562547"/>
              <a:ext cx="18450" cy="17711"/>
            </a:xfrm>
            <a:custGeom>
              <a:avLst/>
              <a:gdLst>
                <a:gd name="connsiteX0" fmla="*/ 2952 w 18450"/>
                <a:gd name="connsiteY0" fmla="*/ 17712 h 17711"/>
                <a:gd name="connsiteX1" fmla="*/ 8856 w 18450"/>
                <a:gd name="connsiteY1" fmla="*/ 13284 h 17711"/>
                <a:gd name="connsiteX2" fmla="*/ 14760 w 18450"/>
                <a:gd name="connsiteY2" fmla="*/ 17712 h 17711"/>
                <a:gd name="connsiteX3" fmla="*/ 12546 w 18450"/>
                <a:gd name="connsiteY3" fmla="*/ 11070 h 17711"/>
                <a:gd name="connsiteX4" fmla="*/ 18450 w 18450"/>
                <a:gd name="connsiteY4" fmla="*/ 6642 h 17711"/>
                <a:gd name="connsiteX5" fmla="*/ 11070 w 18450"/>
                <a:gd name="connsiteY5" fmla="*/ 6642 h 17711"/>
                <a:gd name="connsiteX6" fmla="*/ 8856 w 18450"/>
                <a:gd name="connsiteY6" fmla="*/ 0 h 17711"/>
                <a:gd name="connsiteX7" fmla="*/ 6642 w 18450"/>
                <a:gd name="connsiteY7" fmla="*/ 6642 h 17711"/>
                <a:gd name="connsiteX8" fmla="*/ 0 w 18450"/>
                <a:gd name="connsiteY8" fmla="*/ 6642 h 17711"/>
                <a:gd name="connsiteX9" fmla="*/ 5904 w 18450"/>
                <a:gd name="connsiteY9" fmla="*/ 11070 h 17711"/>
                <a:gd name="connsiteX10" fmla="*/ 2952 w 18450"/>
                <a:gd name="connsiteY10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50" h="17711">
                  <a:moveTo>
                    <a:pt x="2952" y="17712"/>
                  </a:moveTo>
                  <a:lnTo>
                    <a:pt x="8856" y="13284"/>
                  </a:lnTo>
                  <a:lnTo>
                    <a:pt x="14760" y="17712"/>
                  </a:lnTo>
                  <a:lnTo>
                    <a:pt x="12546" y="11070"/>
                  </a:lnTo>
                  <a:lnTo>
                    <a:pt x="18450" y="6642"/>
                  </a:lnTo>
                  <a:lnTo>
                    <a:pt x="11070" y="6642"/>
                  </a:lnTo>
                  <a:lnTo>
                    <a:pt x="8856" y="0"/>
                  </a:lnTo>
                  <a:lnTo>
                    <a:pt x="6642" y="6642"/>
                  </a:lnTo>
                  <a:lnTo>
                    <a:pt x="0" y="6642"/>
                  </a:lnTo>
                  <a:lnTo>
                    <a:pt x="5904" y="11070"/>
                  </a:lnTo>
                  <a:lnTo>
                    <a:pt x="2952" y="177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86B0DF5D-54CC-4B7E-A17E-899B4E8DD167}"/>
                </a:ext>
              </a:extLst>
            </p:cNvPr>
            <p:cNvSpPr/>
            <p:nvPr/>
          </p:nvSpPr>
          <p:spPr>
            <a:xfrm>
              <a:off x="1581152" y="5626752"/>
              <a:ext cx="5903" cy="5903"/>
            </a:xfrm>
            <a:custGeom>
              <a:avLst/>
              <a:gdLst>
                <a:gd name="connsiteX0" fmla="*/ 3690 w 5903"/>
                <a:gd name="connsiteY0" fmla="*/ 2214 h 5903"/>
                <a:gd name="connsiteX1" fmla="*/ 2952 w 5903"/>
                <a:gd name="connsiteY1" fmla="*/ 0 h 5903"/>
                <a:gd name="connsiteX2" fmla="*/ 2214 w 5903"/>
                <a:gd name="connsiteY2" fmla="*/ 2214 h 5903"/>
                <a:gd name="connsiteX3" fmla="*/ 0 w 5903"/>
                <a:gd name="connsiteY3" fmla="*/ 2214 h 5903"/>
                <a:gd name="connsiteX4" fmla="*/ 1476 w 5903"/>
                <a:gd name="connsiteY4" fmla="*/ 3690 h 5903"/>
                <a:gd name="connsiteX5" fmla="*/ 738 w 5903"/>
                <a:gd name="connsiteY5" fmla="*/ 5904 h 5903"/>
                <a:gd name="connsiteX6" fmla="*/ 2952 w 5903"/>
                <a:gd name="connsiteY6" fmla="*/ 4428 h 5903"/>
                <a:gd name="connsiteX7" fmla="*/ 4428 w 5903"/>
                <a:gd name="connsiteY7" fmla="*/ 5904 h 5903"/>
                <a:gd name="connsiteX8" fmla="*/ 3690 w 5903"/>
                <a:gd name="connsiteY8" fmla="*/ 3690 h 5903"/>
                <a:gd name="connsiteX9" fmla="*/ 5904 w 5903"/>
                <a:gd name="connsiteY9" fmla="*/ 2214 h 5903"/>
                <a:gd name="connsiteX10" fmla="*/ 3690 w 5903"/>
                <a:gd name="connsiteY10" fmla="*/ 221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3" h="5903">
                  <a:moveTo>
                    <a:pt x="3690" y="2214"/>
                  </a:moveTo>
                  <a:lnTo>
                    <a:pt x="2952" y="0"/>
                  </a:lnTo>
                  <a:lnTo>
                    <a:pt x="2214" y="2214"/>
                  </a:lnTo>
                  <a:lnTo>
                    <a:pt x="0" y="2214"/>
                  </a:lnTo>
                  <a:lnTo>
                    <a:pt x="1476" y="3690"/>
                  </a:lnTo>
                  <a:lnTo>
                    <a:pt x="738" y="5904"/>
                  </a:lnTo>
                  <a:lnTo>
                    <a:pt x="2952" y="4428"/>
                  </a:lnTo>
                  <a:lnTo>
                    <a:pt x="4428" y="5904"/>
                  </a:lnTo>
                  <a:lnTo>
                    <a:pt x="3690" y="3690"/>
                  </a:lnTo>
                  <a:lnTo>
                    <a:pt x="5904" y="2214"/>
                  </a:lnTo>
                  <a:lnTo>
                    <a:pt x="3690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67" name="Group 2666">
            <a:extLst>
              <a:ext uri="{FF2B5EF4-FFF2-40B4-BE49-F238E27FC236}">
                <a16:creationId xmlns:a16="http://schemas.microsoft.com/office/drawing/2014/main" id="{8D5B1EF8-8E8F-49DA-A96D-D3CF1732AF89}"/>
              </a:ext>
            </a:extLst>
          </p:cNvPr>
          <p:cNvGrpSpPr/>
          <p:nvPr/>
        </p:nvGrpSpPr>
        <p:grpSpPr>
          <a:xfrm>
            <a:off x="2964343" y="4993549"/>
            <a:ext cx="1568988" cy="912905"/>
            <a:chOff x="2964343" y="4993549"/>
            <a:chExt cx="1568988" cy="912905"/>
          </a:xfrm>
        </p:grpSpPr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8353EEE1-DFFC-4950-B01F-36945CEA3C07}"/>
                </a:ext>
              </a:extLst>
            </p:cNvPr>
            <p:cNvSpPr/>
            <p:nvPr/>
          </p:nvSpPr>
          <p:spPr>
            <a:xfrm>
              <a:off x="2964343" y="5463654"/>
              <a:ext cx="1568988" cy="442800"/>
            </a:xfrm>
            <a:custGeom>
              <a:avLst/>
              <a:gdLst>
                <a:gd name="connsiteX0" fmla="*/ 948330 w 1568988"/>
                <a:gd name="connsiteY0" fmla="*/ 230256 h 442800"/>
                <a:gd name="connsiteX1" fmla="*/ 932832 w 1568988"/>
                <a:gd name="connsiteY1" fmla="*/ 240588 h 442800"/>
                <a:gd name="connsiteX2" fmla="*/ 900360 w 1568988"/>
                <a:gd name="connsiteY2" fmla="*/ 256824 h 442800"/>
                <a:gd name="connsiteX3" fmla="*/ 862722 w 1568988"/>
                <a:gd name="connsiteY3" fmla="*/ 256824 h 442800"/>
                <a:gd name="connsiteX4" fmla="*/ 783018 w 1568988"/>
                <a:gd name="connsiteY4" fmla="*/ 274536 h 442800"/>
                <a:gd name="connsiteX5" fmla="*/ 783018 w 1568988"/>
                <a:gd name="connsiteY5" fmla="*/ 274536 h 442800"/>
                <a:gd name="connsiteX6" fmla="*/ 705528 w 1568988"/>
                <a:gd name="connsiteY6" fmla="*/ 257562 h 442800"/>
                <a:gd name="connsiteX7" fmla="*/ 691506 w 1568988"/>
                <a:gd name="connsiteY7" fmla="*/ 257562 h 442800"/>
                <a:gd name="connsiteX8" fmla="*/ 664200 w 1568988"/>
                <a:gd name="connsiteY8" fmla="*/ 256824 h 442800"/>
                <a:gd name="connsiteX9" fmla="*/ 630990 w 1568988"/>
                <a:gd name="connsiteY9" fmla="*/ 240588 h 442800"/>
                <a:gd name="connsiteX10" fmla="*/ 567522 w 1568988"/>
                <a:gd name="connsiteY10" fmla="*/ 229518 h 442800"/>
                <a:gd name="connsiteX11" fmla="*/ 567522 w 1568988"/>
                <a:gd name="connsiteY11" fmla="*/ 229518 h 442800"/>
                <a:gd name="connsiteX12" fmla="*/ 567522 w 1568988"/>
                <a:gd name="connsiteY12" fmla="*/ 223614 h 442800"/>
                <a:gd name="connsiteX13" fmla="*/ 600732 w 1568988"/>
                <a:gd name="connsiteY13" fmla="*/ 202950 h 442800"/>
                <a:gd name="connsiteX14" fmla="*/ 600732 w 1568988"/>
                <a:gd name="connsiteY14" fmla="*/ 177858 h 442800"/>
                <a:gd name="connsiteX15" fmla="*/ 604422 w 1568988"/>
                <a:gd name="connsiteY15" fmla="*/ 177858 h 442800"/>
                <a:gd name="connsiteX16" fmla="*/ 621396 w 1568988"/>
                <a:gd name="connsiteY16" fmla="*/ 194094 h 442800"/>
                <a:gd name="connsiteX17" fmla="*/ 630990 w 1568988"/>
                <a:gd name="connsiteY17" fmla="*/ 177858 h 442800"/>
                <a:gd name="connsiteX18" fmla="*/ 638370 w 1568988"/>
                <a:gd name="connsiteY18" fmla="*/ 155718 h 442800"/>
                <a:gd name="connsiteX19" fmla="*/ 585234 w 1568988"/>
                <a:gd name="connsiteY19" fmla="*/ 142434 h 442800"/>
                <a:gd name="connsiteX20" fmla="*/ 580806 w 1568988"/>
                <a:gd name="connsiteY20" fmla="*/ 146862 h 442800"/>
                <a:gd name="connsiteX21" fmla="*/ 580806 w 1568988"/>
                <a:gd name="connsiteY21" fmla="*/ 156456 h 442800"/>
                <a:gd name="connsiteX22" fmla="*/ 554976 w 1568988"/>
                <a:gd name="connsiteY22" fmla="*/ 164574 h 442800"/>
                <a:gd name="connsiteX23" fmla="*/ 554976 w 1568988"/>
                <a:gd name="connsiteY23" fmla="*/ 164574 h 442800"/>
                <a:gd name="connsiteX24" fmla="*/ 525456 w 1568988"/>
                <a:gd name="connsiteY24" fmla="*/ 157932 h 442800"/>
                <a:gd name="connsiteX25" fmla="*/ 525456 w 1568988"/>
                <a:gd name="connsiteY25" fmla="*/ 146862 h 442800"/>
                <a:gd name="connsiteX26" fmla="*/ 525456 w 1568988"/>
                <a:gd name="connsiteY26" fmla="*/ 146862 h 442800"/>
                <a:gd name="connsiteX27" fmla="*/ 525456 w 1568988"/>
                <a:gd name="connsiteY27" fmla="*/ 136530 h 442800"/>
                <a:gd name="connsiteX28" fmla="*/ 525456 w 1568988"/>
                <a:gd name="connsiteY28" fmla="*/ 136530 h 442800"/>
                <a:gd name="connsiteX29" fmla="*/ 525456 w 1568988"/>
                <a:gd name="connsiteY29" fmla="*/ 136530 h 442800"/>
                <a:gd name="connsiteX30" fmla="*/ 525456 w 1568988"/>
                <a:gd name="connsiteY30" fmla="*/ 132840 h 442800"/>
                <a:gd name="connsiteX31" fmla="*/ 0 w 1568988"/>
                <a:gd name="connsiteY31" fmla="*/ 0 h 442800"/>
                <a:gd name="connsiteX32" fmla="*/ 0 w 1568988"/>
                <a:gd name="connsiteY32" fmla="*/ 442800 h 442800"/>
                <a:gd name="connsiteX33" fmla="*/ 1568988 w 1568988"/>
                <a:gd name="connsiteY33" fmla="*/ 442800 h 442800"/>
                <a:gd name="connsiteX34" fmla="*/ 1568988 w 1568988"/>
                <a:gd name="connsiteY34" fmla="*/ 379332 h 44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568988" h="442800">
                  <a:moveTo>
                    <a:pt x="948330" y="230256"/>
                  </a:moveTo>
                  <a:cubicBezTo>
                    <a:pt x="942891" y="233267"/>
                    <a:pt x="937703" y="236723"/>
                    <a:pt x="932832" y="240588"/>
                  </a:cubicBezTo>
                  <a:cubicBezTo>
                    <a:pt x="923526" y="248620"/>
                    <a:pt x="912367" y="254200"/>
                    <a:pt x="900360" y="256824"/>
                  </a:cubicBezTo>
                  <a:cubicBezTo>
                    <a:pt x="888028" y="260077"/>
                    <a:pt x="875054" y="260077"/>
                    <a:pt x="862722" y="256824"/>
                  </a:cubicBezTo>
                  <a:cubicBezTo>
                    <a:pt x="837896" y="268853"/>
                    <a:pt x="810604" y="274920"/>
                    <a:pt x="783018" y="274536"/>
                  </a:cubicBezTo>
                  <a:lnTo>
                    <a:pt x="783018" y="274536"/>
                  </a:lnTo>
                  <a:cubicBezTo>
                    <a:pt x="756184" y="275340"/>
                    <a:pt x="729568" y="269510"/>
                    <a:pt x="705528" y="257562"/>
                  </a:cubicBezTo>
                  <a:lnTo>
                    <a:pt x="691506" y="257562"/>
                  </a:lnTo>
                  <a:lnTo>
                    <a:pt x="664200" y="256824"/>
                  </a:lnTo>
                  <a:cubicBezTo>
                    <a:pt x="652046" y="253989"/>
                    <a:pt x="640693" y="248438"/>
                    <a:pt x="630990" y="240588"/>
                  </a:cubicBezTo>
                  <a:cubicBezTo>
                    <a:pt x="613979" y="224483"/>
                    <a:pt x="588981" y="220123"/>
                    <a:pt x="567522" y="229518"/>
                  </a:cubicBezTo>
                  <a:lnTo>
                    <a:pt x="567522" y="229518"/>
                  </a:lnTo>
                  <a:lnTo>
                    <a:pt x="567522" y="223614"/>
                  </a:lnTo>
                  <a:cubicBezTo>
                    <a:pt x="574522" y="211685"/>
                    <a:pt x="586938" y="203960"/>
                    <a:pt x="600732" y="202950"/>
                  </a:cubicBezTo>
                  <a:cubicBezTo>
                    <a:pt x="597451" y="194908"/>
                    <a:pt x="597451" y="185900"/>
                    <a:pt x="600732" y="177858"/>
                  </a:cubicBezTo>
                  <a:lnTo>
                    <a:pt x="604422" y="177858"/>
                  </a:lnTo>
                  <a:cubicBezTo>
                    <a:pt x="608161" y="184975"/>
                    <a:pt x="614121" y="190676"/>
                    <a:pt x="621396" y="194094"/>
                  </a:cubicBezTo>
                  <a:cubicBezTo>
                    <a:pt x="626645" y="190190"/>
                    <a:pt x="630102" y="184339"/>
                    <a:pt x="630990" y="177858"/>
                  </a:cubicBezTo>
                  <a:cubicBezTo>
                    <a:pt x="630990" y="169874"/>
                    <a:pt x="633580" y="162105"/>
                    <a:pt x="638370" y="155718"/>
                  </a:cubicBezTo>
                  <a:lnTo>
                    <a:pt x="585234" y="142434"/>
                  </a:lnTo>
                  <a:lnTo>
                    <a:pt x="580806" y="146862"/>
                  </a:lnTo>
                  <a:cubicBezTo>
                    <a:pt x="581304" y="150041"/>
                    <a:pt x="581304" y="153277"/>
                    <a:pt x="580806" y="156456"/>
                  </a:cubicBezTo>
                  <a:cubicBezTo>
                    <a:pt x="577116" y="163098"/>
                    <a:pt x="564570" y="164574"/>
                    <a:pt x="554976" y="164574"/>
                  </a:cubicBezTo>
                  <a:lnTo>
                    <a:pt x="554976" y="164574"/>
                  </a:lnTo>
                  <a:cubicBezTo>
                    <a:pt x="549810" y="164574"/>
                    <a:pt x="530622" y="164574"/>
                    <a:pt x="525456" y="157932"/>
                  </a:cubicBezTo>
                  <a:lnTo>
                    <a:pt x="525456" y="146862"/>
                  </a:lnTo>
                  <a:lnTo>
                    <a:pt x="525456" y="146862"/>
                  </a:lnTo>
                  <a:cubicBezTo>
                    <a:pt x="523972" y="143578"/>
                    <a:pt x="523972" y="139814"/>
                    <a:pt x="525456" y="136530"/>
                  </a:cubicBezTo>
                  <a:lnTo>
                    <a:pt x="525456" y="136530"/>
                  </a:lnTo>
                  <a:lnTo>
                    <a:pt x="525456" y="136530"/>
                  </a:lnTo>
                  <a:cubicBezTo>
                    <a:pt x="524797" y="135388"/>
                    <a:pt x="524797" y="133982"/>
                    <a:pt x="525456" y="132840"/>
                  </a:cubicBezTo>
                  <a:lnTo>
                    <a:pt x="0" y="0"/>
                  </a:lnTo>
                  <a:lnTo>
                    <a:pt x="0" y="442800"/>
                  </a:lnTo>
                  <a:lnTo>
                    <a:pt x="1568988" y="442800"/>
                  </a:lnTo>
                  <a:lnTo>
                    <a:pt x="1568988" y="379332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404FCEB8-C356-4D8C-9E89-8A6C7ACB79E9}"/>
                </a:ext>
              </a:extLst>
            </p:cNvPr>
            <p:cNvSpPr/>
            <p:nvPr/>
          </p:nvSpPr>
          <p:spPr>
            <a:xfrm>
              <a:off x="2964343" y="4993549"/>
              <a:ext cx="1568988" cy="442800"/>
            </a:xfrm>
            <a:custGeom>
              <a:avLst/>
              <a:gdLst>
                <a:gd name="connsiteX0" fmla="*/ 0 w 1568988"/>
                <a:gd name="connsiteY0" fmla="*/ 0 h 442800"/>
                <a:gd name="connsiteX1" fmla="*/ 0 w 1568988"/>
                <a:gd name="connsiteY1" fmla="*/ 63468 h 442800"/>
                <a:gd name="connsiteX2" fmla="*/ 775638 w 1568988"/>
                <a:gd name="connsiteY2" fmla="*/ 251658 h 442800"/>
                <a:gd name="connsiteX3" fmla="*/ 775638 w 1568988"/>
                <a:gd name="connsiteY3" fmla="*/ 197784 h 442800"/>
                <a:gd name="connsiteX4" fmla="*/ 768258 w 1568988"/>
                <a:gd name="connsiteY4" fmla="*/ 185976 h 442800"/>
                <a:gd name="connsiteX5" fmla="*/ 782996 w 1568988"/>
                <a:gd name="connsiteY5" fmla="*/ 171198 h 442800"/>
                <a:gd name="connsiteX6" fmla="*/ 783756 w 1568988"/>
                <a:gd name="connsiteY6" fmla="*/ 171216 h 442800"/>
                <a:gd name="connsiteX7" fmla="*/ 798516 w 1568988"/>
                <a:gd name="connsiteY7" fmla="*/ 185976 h 442800"/>
                <a:gd name="connsiteX8" fmla="*/ 791136 w 1568988"/>
                <a:gd name="connsiteY8" fmla="*/ 198522 h 442800"/>
                <a:gd name="connsiteX9" fmla="*/ 791136 w 1568988"/>
                <a:gd name="connsiteY9" fmla="*/ 202950 h 442800"/>
                <a:gd name="connsiteX10" fmla="*/ 816966 w 1568988"/>
                <a:gd name="connsiteY10" fmla="*/ 214758 h 442800"/>
                <a:gd name="connsiteX11" fmla="*/ 822132 w 1568988"/>
                <a:gd name="connsiteY11" fmla="*/ 214758 h 442800"/>
                <a:gd name="connsiteX12" fmla="*/ 839844 w 1568988"/>
                <a:gd name="connsiteY12" fmla="*/ 214758 h 442800"/>
                <a:gd name="connsiteX13" fmla="*/ 844272 w 1568988"/>
                <a:gd name="connsiteY13" fmla="*/ 214758 h 442800"/>
                <a:gd name="connsiteX14" fmla="*/ 828774 w 1568988"/>
                <a:gd name="connsiteY14" fmla="*/ 229518 h 442800"/>
                <a:gd name="connsiteX15" fmla="*/ 828774 w 1568988"/>
                <a:gd name="connsiteY15" fmla="*/ 229518 h 442800"/>
                <a:gd name="connsiteX16" fmla="*/ 838368 w 1568988"/>
                <a:gd name="connsiteY16" fmla="*/ 247230 h 442800"/>
                <a:gd name="connsiteX17" fmla="*/ 833202 w 1568988"/>
                <a:gd name="connsiteY17" fmla="*/ 247230 h 442800"/>
                <a:gd name="connsiteX18" fmla="*/ 802944 w 1568988"/>
                <a:gd name="connsiteY18" fmla="*/ 236160 h 442800"/>
                <a:gd name="connsiteX19" fmla="*/ 793350 w 1568988"/>
                <a:gd name="connsiteY19" fmla="*/ 236160 h 442800"/>
                <a:gd name="connsiteX20" fmla="*/ 793350 w 1568988"/>
                <a:gd name="connsiteY20" fmla="*/ 246492 h 442800"/>
                <a:gd name="connsiteX21" fmla="*/ 821394 w 1568988"/>
                <a:gd name="connsiteY21" fmla="*/ 253872 h 442800"/>
                <a:gd name="connsiteX22" fmla="*/ 1568988 w 1568988"/>
                <a:gd name="connsiteY22" fmla="*/ 442800 h 442800"/>
                <a:gd name="connsiteX23" fmla="*/ 1568988 w 1568988"/>
                <a:gd name="connsiteY23" fmla="*/ 0 h 44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68988" h="442800">
                  <a:moveTo>
                    <a:pt x="0" y="0"/>
                  </a:moveTo>
                  <a:lnTo>
                    <a:pt x="0" y="63468"/>
                  </a:lnTo>
                  <a:lnTo>
                    <a:pt x="775638" y="251658"/>
                  </a:lnTo>
                  <a:lnTo>
                    <a:pt x="775638" y="197784"/>
                  </a:lnTo>
                  <a:cubicBezTo>
                    <a:pt x="771144" y="195556"/>
                    <a:pt x="768295" y="190989"/>
                    <a:pt x="768258" y="185976"/>
                  </a:cubicBezTo>
                  <a:cubicBezTo>
                    <a:pt x="768251" y="177824"/>
                    <a:pt x="774848" y="171208"/>
                    <a:pt x="782996" y="171198"/>
                  </a:cubicBezTo>
                  <a:cubicBezTo>
                    <a:pt x="783254" y="171198"/>
                    <a:pt x="783505" y="171203"/>
                    <a:pt x="783756" y="171216"/>
                  </a:cubicBezTo>
                  <a:cubicBezTo>
                    <a:pt x="791911" y="171216"/>
                    <a:pt x="798516" y="177824"/>
                    <a:pt x="798516" y="185976"/>
                  </a:cubicBezTo>
                  <a:cubicBezTo>
                    <a:pt x="798295" y="191125"/>
                    <a:pt x="795527" y="195828"/>
                    <a:pt x="791136" y="198522"/>
                  </a:cubicBezTo>
                  <a:lnTo>
                    <a:pt x="791136" y="202950"/>
                  </a:lnTo>
                  <a:cubicBezTo>
                    <a:pt x="800811" y="203943"/>
                    <a:pt x="809889" y="208092"/>
                    <a:pt x="816966" y="214758"/>
                  </a:cubicBezTo>
                  <a:lnTo>
                    <a:pt x="822132" y="214758"/>
                  </a:lnTo>
                  <a:cubicBezTo>
                    <a:pt x="827888" y="216620"/>
                    <a:pt x="834088" y="216620"/>
                    <a:pt x="839844" y="214758"/>
                  </a:cubicBezTo>
                  <a:cubicBezTo>
                    <a:pt x="841246" y="214093"/>
                    <a:pt x="842870" y="214093"/>
                    <a:pt x="844272" y="214758"/>
                  </a:cubicBezTo>
                  <a:cubicBezTo>
                    <a:pt x="844272" y="214758"/>
                    <a:pt x="844272" y="220662"/>
                    <a:pt x="828774" y="229518"/>
                  </a:cubicBezTo>
                  <a:lnTo>
                    <a:pt x="828774" y="229518"/>
                  </a:lnTo>
                  <a:lnTo>
                    <a:pt x="838368" y="247230"/>
                  </a:lnTo>
                  <a:lnTo>
                    <a:pt x="833202" y="247230"/>
                  </a:lnTo>
                  <a:cubicBezTo>
                    <a:pt x="822427" y="245814"/>
                    <a:pt x="812095" y="242034"/>
                    <a:pt x="802944" y="236160"/>
                  </a:cubicBezTo>
                  <a:cubicBezTo>
                    <a:pt x="799822" y="235193"/>
                    <a:pt x="796472" y="235193"/>
                    <a:pt x="793350" y="236160"/>
                  </a:cubicBezTo>
                  <a:lnTo>
                    <a:pt x="793350" y="246492"/>
                  </a:lnTo>
                  <a:cubicBezTo>
                    <a:pt x="803283" y="245484"/>
                    <a:pt x="813247" y="248105"/>
                    <a:pt x="821394" y="253872"/>
                  </a:cubicBezTo>
                  <a:lnTo>
                    <a:pt x="1568988" y="442800"/>
                  </a:lnTo>
                  <a:lnTo>
                    <a:pt x="1568988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54EC7B35-AC72-4F1C-8889-247A29446498}"/>
                </a:ext>
              </a:extLst>
            </p:cNvPr>
            <p:cNvSpPr/>
            <p:nvPr/>
          </p:nvSpPr>
          <p:spPr>
            <a:xfrm>
              <a:off x="3756954" y="5256276"/>
              <a:ext cx="776376" cy="401472"/>
            </a:xfrm>
            <a:custGeom>
              <a:avLst/>
              <a:gdLst>
                <a:gd name="connsiteX0" fmla="*/ 32472 w 776376"/>
                <a:gd name="connsiteY0" fmla="*/ 8118 h 401472"/>
                <a:gd name="connsiteX1" fmla="*/ 37638 w 776376"/>
                <a:gd name="connsiteY1" fmla="*/ 47232 h 401472"/>
                <a:gd name="connsiteX2" fmla="*/ 33948 w 776376"/>
                <a:gd name="connsiteY2" fmla="*/ 47232 h 401472"/>
                <a:gd name="connsiteX3" fmla="*/ 33948 w 776376"/>
                <a:gd name="connsiteY3" fmla="*/ 47232 h 401472"/>
                <a:gd name="connsiteX4" fmla="*/ 22878 w 776376"/>
                <a:gd name="connsiteY4" fmla="*/ 32472 h 401472"/>
                <a:gd name="connsiteX5" fmla="*/ 19188 w 776376"/>
                <a:gd name="connsiteY5" fmla="*/ 32472 h 401472"/>
                <a:gd name="connsiteX6" fmla="*/ 19188 w 776376"/>
                <a:gd name="connsiteY6" fmla="*/ 32472 h 401472"/>
                <a:gd name="connsiteX7" fmla="*/ 9594 w 776376"/>
                <a:gd name="connsiteY7" fmla="*/ 45756 h 401472"/>
                <a:gd name="connsiteX8" fmla="*/ 0 w 776376"/>
                <a:gd name="connsiteY8" fmla="*/ 30996 h 401472"/>
                <a:gd name="connsiteX9" fmla="*/ 0 w 776376"/>
                <a:gd name="connsiteY9" fmla="*/ 30996 h 401472"/>
                <a:gd name="connsiteX10" fmla="*/ 0 w 776376"/>
                <a:gd name="connsiteY10" fmla="*/ 37638 h 401472"/>
                <a:gd name="connsiteX11" fmla="*/ 0 w 776376"/>
                <a:gd name="connsiteY11" fmla="*/ 59778 h 401472"/>
                <a:gd name="connsiteX12" fmla="*/ 0 w 776376"/>
                <a:gd name="connsiteY12" fmla="*/ 59778 h 401472"/>
                <a:gd name="connsiteX13" fmla="*/ 19188 w 776376"/>
                <a:gd name="connsiteY13" fmla="*/ 56826 h 401472"/>
                <a:gd name="connsiteX14" fmla="*/ 53874 w 776376"/>
                <a:gd name="connsiteY14" fmla="*/ 67158 h 401472"/>
                <a:gd name="connsiteX15" fmla="*/ 127674 w 776376"/>
                <a:gd name="connsiteY15" fmla="*/ 86346 h 401472"/>
                <a:gd name="connsiteX16" fmla="*/ 160884 w 776376"/>
                <a:gd name="connsiteY16" fmla="*/ 86346 h 401472"/>
                <a:gd name="connsiteX17" fmla="*/ 172692 w 776376"/>
                <a:gd name="connsiteY17" fmla="*/ 91512 h 401472"/>
                <a:gd name="connsiteX18" fmla="*/ 160146 w 776376"/>
                <a:gd name="connsiteY18" fmla="*/ 104058 h 401472"/>
                <a:gd name="connsiteX19" fmla="*/ 160146 w 776376"/>
                <a:gd name="connsiteY19" fmla="*/ 104058 h 401472"/>
                <a:gd name="connsiteX20" fmla="*/ 160146 w 776376"/>
                <a:gd name="connsiteY20" fmla="*/ 108486 h 401472"/>
                <a:gd name="connsiteX21" fmla="*/ 139482 w 776376"/>
                <a:gd name="connsiteY21" fmla="*/ 118080 h 401472"/>
                <a:gd name="connsiteX22" fmla="*/ 139482 w 776376"/>
                <a:gd name="connsiteY22" fmla="*/ 118080 h 401472"/>
                <a:gd name="connsiteX23" fmla="*/ 139482 w 776376"/>
                <a:gd name="connsiteY23" fmla="*/ 118080 h 401472"/>
                <a:gd name="connsiteX24" fmla="*/ 166788 w 776376"/>
                <a:gd name="connsiteY24" fmla="*/ 253872 h 401472"/>
                <a:gd name="connsiteX25" fmla="*/ 195570 w 776376"/>
                <a:gd name="connsiteY25" fmla="*/ 261252 h 401472"/>
                <a:gd name="connsiteX26" fmla="*/ 195570 w 776376"/>
                <a:gd name="connsiteY26" fmla="*/ 214758 h 401472"/>
                <a:gd name="connsiteX27" fmla="*/ 215496 w 776376"/>
                <a:gd name="connsiteY27" fmla="*/ 191142 h 401472"/>
                <a:gd name="connsiteX28" fmla="*/ 215496 w 776376"/>
                <a:gd name="connsiteY28" fmla="*/ 191142 h 401472"/>
                <a:gd name="connsiteX29" fmla="*/ 231732 w 776376"/>
                <a:gd name="connsiteY29" fmla="*/ 174168 h 401472"/>
                <a:gd name="connsiteX30" fmla="*/ 242064 w 776376"/>
                <a:gd name="connsiteY30" fmla="*/ 166050 h 401472"/>
                <a:gd name="connsiteX31" fmla="*/ 252396 w 776376"/>
                <a:gd name="connsiteY31" fmla="*/ 138006 h 401472"/>
                <a:gd name="connsiteX32" fmla="*/ 258300 w 776376"/>
                <a:gd name="connsiteY32" fmla="*/ 138006 h 401472"/>
                <a:gd name="connsiteX33" fmla="*/ 264942 w 776376"/>
                <a:gd name="connsiteY33" fmla="*/ 133578 h 401472"/>
                <a:gd name="connsiteX34" fmla="*/ 269370 w 776376"/>
                <a:gd name="connsiteY34" fmla="*/ 133578 h 401472"/>
                <a:gd name="connsiteX35" fmla="*/ 269370 w 776376"/>
                <a:gd name="connsiteY35" fmla="*/ 133578 h 401472"/>
                <a:gd name="connsiteX36" fmla="*/ 276012 w 776376"/>
                <a:gd name="connsiteY36" fmla="*/ 133578 h 401472"/>
                <a:gd name="connsiteX37" fmla="*/ 276012 w 776376"/>
                <a:gd name="connsiteY37" fmla="*/ 133578 h 401472"/>
                <a:gd name="connsiteX38" fmla="*/ 281178 w 776376"/>
                <a:gd name="connsiteY38" fmla="*/ 129150 h 401472"/>
                <a:gd name="connsiteX39" fmla="*/ 287820 w 776376"/>
                <a:gd name="connsiteY39" fmla="*/ 129150 h 401472"/>
                <a:gd name="connsiteX40" fmla="*/ 277488 w 776376"/>
                <a:gd name="connsiteY40" fmla="*/ 196308 h 401472"/>
                <a:gd name="connsiteX41" fmla="*/ 256086 w 776376"/>
                <a:gd name="connsiteY41" fmla="*/ 222138 h 401472"/>
                <a:gd name="connsiteX42" fmla="*/ 242064 w 776376"/>
                <a:gd name="connsiteY42" fmla="*/ 236160 h 401472"/>
                <a:gd name="connsiteX43" fmla="*/ 242064 w 776376"/>
                <a:gd name="connsiteY43" fmla="*/ 271584 h 401472"/>
                <a:gd name="connsiteX44" fmla="*/ 776376 w 776376"/>
                <a:gd name="connsiteY44" fmla="*/ 401472 h 401472"/>
                <a:gd name="connsiteX45" fmla="*/ 776376 w 776376"/>
                <a:gd name="connsiteY45" fmla="*/ 180072 h 401472"/>
                <a:gd name="connsiteX46" fmla="*/ 27306 w 776376"/>
                <a:gd name="connsiteY46" fmla="*/ 0 h 401472"/>
                <a:gd name="connsiteX47" fmla="*/ 32472 w 776376"/>
                <a:gd name="connsiteY47" fmla="*/ 8118 h 401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76376" h="401472">
                  <a:moveTo>
                    <a:pt x="32472" y="8118"/>
                  </a:moveTo>
                  <a:cubicBezTo>
                    <a:pt x="39151" y="20010"/>
                    <a:pt x="41003" y="34014"/>
                    <a:pt x="37638" y="47232"/>
                  </a:cubicBezTo>
                  <a:cubicBezTo>
                    <a:pt x="36494" y="47891"/>
                    <a:pt x="35092" y="47891"/>
                    <a:pt x="33948" y="47232"/>
                  </a:cubicBezTo>
                  <a:lnTo>
                    <a:pt x="33948" y="47232"/>
                  </a:lnTo>
                  <a:cubicBezTo>
                    <a:pt x="27306" y="47232"/>
                    <a:pt x="24354" y="39114"/>
                    <a:pt x="22878" y="32472"/>
                  </a:cubicBezTo>
                  <a:lnTo>
                    <a:pt x="19188" y="32472"/>
                  </a:lnTo>
                  <a:cubicBezTo>
                    <a:pt x="19188" y="32472"/>
                    <a:pt x="19188" y="32472"/>
                    <a:pt x="19188" y="32472"/>
                  </a:cubicBezTo>
                  <a:cubicBezTo>
                    <a:pt x="19188" y="32472"/>
                    <a:pt x="19188" y="45756"/>
                    <a:pt x="9594" y="45756"/>
                  </a:cubicBezTo>
                  <a:cubicBezTo>
                    <a:pt x="0" y="45756"/>
                    <a:pt x="2214" y="37638"/>
                    <a:pt x="0" y="30996"/>
                  </a:cubicBezTo>
                  <a:lnTo>
                    <a:pt x="0" y="30996"/>
                  </a:lnTo>
                  <a:lnTo>
                    <a:pt x="0" y="37638"/>
                  </a:lnTo>
                  <a:lnTo>
                    <a:pt x="0" y="59778"/>
                  </a:lnTo>
                  <a:lnTo>
                    <a:pt x="0" y="59778"/>
                  </a:lnTo>
                  <a:cubicBezTo>
                    <a:pt x="6192" y="57768"/>
                    <a:pt x="12671" y="56771"/>
                    <a:pt x="19188" y="56826"/>
                  </a:cubicBezTo>
                  <a:cubicBezTo>
                    <a:pt x="31188" y="58585"/>
                    <a:pt x="42870" y="62065"/>
                    <a:pt x="53874" y="67158"/>
                  </a:cubicBezTo>
                  <a:cubicBezTo>
                    <a:pt x="77217" y="77677"/>
                    <a:pt x="102169" y="84165"/>
                    <a:pt x="127674" y="86346"/>
                  </a:cubicBezTo>
                  <a:lnTo>
                    <a:pt x="160884" y="86346"/>
                  </a:lnTo>
                  <a:cubicBezTo>
                    <a:pt x="166050" y="86346"/>
                    <a:pt x="171954" y="86346"/>
                    <a:pt x="172692" y="91512"/>
                  </a:cubicBezTo>
                  <a:cubicBezTo>
                    <a:pt x="173430" y="96678"/>
                    <a:pt x="164574" y="102582"/>
                    <a:pt x="160146" y="104058"/>
                  </a:cubicBezTo>
                  <a:lnTo>
                    <a:pt x="160146" y="104058"/>
                  </a:lnTo>
                  <a:cubicBezTo>
                    <a:pt x="160493" y="105514"/>
                    <a:pt x="160493" y="107030"/>
                    <a:pt x="160146" y="108486"/>
                  </a:cubicBezTo>
                  <a:cubicBezTo>
                    <a:pt x="154869" y="114390"/>
                    <a:pt x="147393" y="117860"/>
                    <a:pt x="139482" y="118080"/>
                  </a:cubicBezTo>
                  <a:cubicBezTo>
                    <a:pt x="139482" y="118080"/>
                    <a:pt x="139482" y="118080"/>
                    <a:pt x="139482" y="118080"/>
                  </a:cubicBezTo>
                  <a:lnTo>
                    <a:pt x="139482" y="118080"/>
                  </a:lnTo>
                  <a:cubicBezTo>
                    <a:pt x="167747" y="157286"/>
                    <a:pt x="177703" y="206788"/>
                    <a:pt x="166788" y="253872"/>
                  </a:cubicBezTo>
                  <a:lnTo>
                    <a:pt x="195570" y="261252"/>
                  </a:lnTo>
                  <a:cubicBezTo>
                    <a:pt x="195570" y="239850"/>
                    <a:pt x="195570" y="220662"/>
                    <a:pt x="195570" y="214758"/>
                  </a:cubicBezTo>
                  <a:cubicBezTo>
                    <a:pt x="195570" y="208854"/>
                    <a:pt x="208116" y="196308"/>
                    <a:pt x="215496" y="191142"/>
                  </a:cubicBezTo>
                  <a:lnTo>
                    <a:pt x="215496" y="191142"/>
                  </a:lnTo>
                  <a:cubicBezTo>
                    <a:pt x="215496" y="191142"/>
                    <a:pt x="230256" y="175644"/>
                    <a:pt x="231732" y="174168"/>
                  </a:cubicBezTo>
                  <a:cubicBezTo>
                    <a:pt x="234005" y="170237"/>
                    <a:pt x="237710" y="167331"/>
                    <a:pt x="242064" y="166050"/>
                  </a:cubicBezTo>
                  <a:cubicBezTo>
                    <a:pt x="242064" y="155718"/>
                    <a:pt x="242064" y="139482"/>
                    <a:pt x="252396" y="138006"/>
                  </a:cubicBezTo>
                  <a:cubicBezTo>
                    <a:pt x="262728" y="136530"/>
                    <a:pt x="252396" y="138006"/>
                    <a:pt x="258300" y="138006"/>
                  </a:cubicBezTo>
                  <a:cubicBezTo>
                    <a:pt x="260145" y="136044"/>
                    <a:pt x="262418" y="134529"/>
                    <a:pt x="264942" y="133578"/>
                  </a:cubicBezTo>
                  <a:lnTo>
                    <a:pt x="269370" y="133578"/>
                  </a:lnTo>
                  <a:lnTo>
                    <a:pt x="269370" y="133578"/>
                  </a:lnTo>
                  <a:cubicBezTo>
                    <a:pt x="271289" y="131966"/>
                    <a:pt x="274093" y="131966"/>
                    <a:pt x="276012" y="133578"/>
                  </a:cubicBezTo>
                  <a:cubicBezTo>
                    <a:pt x="276012" y="133578"/>
                    <a:pt x="276012" y="133578"/>
                    <a:pt x="276012" y="133578"/>
                  </a:cubicBezTo>
                  <a:cubicBezTo>
                    <a:pt x="277348" y="131701"/>
                    <a:pt x="279119" y="130180"/>
                    <a:pt x="281178" y="129150"/>
                  </a:cubicBezTo>
                  <a:cubicBezTo>
                    <a:pt x="283185" y="127786"/>
                    <a:pt x="285813" y="127786"/>
                    <a:pt x="287820" y="129150"/>
                  </a:cubicBezTo>
                  <a:cubicBezTo>
                    <a:pt x="288743" y="151993"/>
                    <a:pt x="285237" y="174798"/>
                    <a:pt x="277488" y="196308"/>
                  </a:cubicBezTo>
                  <a:cubicBezTo>
                    <a:pt x="272049" y="206193"/>
                    <a:pt x="264787" y="214957"/>
                    <a:pt x="256086" y="222138"/>
                  </a:cubicBezTo>
                  <a:cubicBezTo>
                    <a:pt x="250868" y="226232"/>
                    <a:pt x="246160" y="230940"/>
                    <a:pt x="242064" y="236160"/>
                  </a:cubicBezTo>
                  <a:cubicBezTo>
                    <a:pt x="241319" y="247956"/>
                    <a:pt x="241319" y="259788"/>
                    <a:pt x="242064" y="271584"/>
                  </a:cubicBezTo>
                  <a:lnTo>
                    <a:pt x="776376" y="401472"/>
                  </a:lnTo>
                  <a:lnTo>
                    <a:pt x="776376" y="180072"/>
                  </a:lnTo>
                  <a:lnTo>
                    <a:pt x="27306" y="0"/>
                  </a:lnTo>
                  <a:cubicBezTo>
                    <a:pt x="29601" y="2294"/>
                    <a:pt x="31365" y="5066"/>
                    <a:pt x="32472" y="811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1D3B3382-DD07-4586-9A7A-00244262BF6B}"/>
                </a:ext>
              </a:extLst>
            </p:cNvPr>
            <p:cNvSpPr/>
            <p:nvPr/>
          </p:nvSpPr>
          <p:spPr>
            <a:xfrm>
              <a:off x="2964343" y="5057017"/>
              <a:ext cx="789659" cy="369000"/>
            </a:xfrm>
            <a:custGeom>
              <a:avLst/>
              <a:gdLst>
                <a:gd name="connsiteX0" fmla="*/ 479700 w 789659"/>
                <a:gd name="connsiteY0" fmla="*/ 326934 h 369000"/>
                <a:gd name="connsiteX1" fmla="*/ 485604 w 789659"/>
                <a:gd name="connsiteY1" fmla="*/ 326934 h 369000"/>
                <a:gd name="connsiteX2" fmla="*/ 491508 w 789659"/>
                <a:gd name="connsiteY2" fmla="*/ 331362 h 369000"/>
                <a:gd name="connsiteX3" fmla="*/ 491508 w 789659"/>
                <a:gd name="connsiteY3" fmla="*/ 331362 h 369000"/>
                <a:gd name="connsiteX4" fmla="*/ 498150 w 789659"/>
                <a:gd name="connsiteY4" fmla="*/ 331362 h 369000"/>
                <a:gd name="connsiteX5" fmla="*/ 501840 w 789659"/>
                <a:gd name="connsiteY5" fmla="*/ 331362 h 369000"/>
                <a:gd name="connsiteX6" fmla="*/ 506268 w 789659"/>
                <a:gd name="connsiteY6" fmla="*/ 331362 h 369000"/>
                <a:gd name="connsiteX7" fmla="*/ 516600 w 789659"/>
                <a:gd name="connsiteY7" fmla="*/ 333576 h 369000"/>
                <a:gd name="connsiteX8" fmla="*/ 523242 w 789659"/>
                <a:gd name="connsiteY8" fmla="*/ 333576 h 369000"/>
                <a:gd name="connsiteX9" fmla="*/ 531360 w 789659"/>
                <a:gd name="connsiteY9" fmla="*/ 346860 h 369000"/>
                <a:gd name="connsiteX10" fmla="*/ 622134 w 789659"/>
                <a:gd name="connsiteY10" fmla="*/ 369000 h 369000"/>
                <a:gd name="connsiteX11" fmla="*/ 647964 w 789659"/>
                <a:gd name="connsiteY11" fmla="*/ 326196 h 369000"/>
                <a:gd name="connsiteX12" fmla="*/ 647964 w 789659"/>
                <a:gd name="connsiteY12" fmla="*/ 326196 h 369000"/>
                <a:gd name="connsiteX13" fmla="*/ 647964 w 789659"/>
                <a:gd name="connsiteY13" fmla="*/ 326196 h 369000"/>
                <a:gd name="connsiteX14" fmla="*/ 620658 w 789659"/>
                <a:gd name="connsiteY14" fmla="*/ 305532 h 369000"/>
                <a:gd name="connsiteX15" fmla="*/ 620658 w 789659"/>
                <a:gd name="connsiteY15" fmla="*/ 301104 h 369000"/>
                <a:gd name="connsiteX16" fmla="*/ 620658 w 789659"/>
                <a:gd name="connsiteY16" fmla="*/ 301104 h 369000"/>
                <a:gd name="connsiteX17" fmla="*/ 608112 w 789659"/>
                <a:gd name="connsiteY17" fmla="*/ 288558 h 369000"/>
                <a:gd name="connsiteX18" fmla="*/ 619920 w 789659"/>
                <a:gd name="connsiteY18" fmla="*/ 283392 h 369000"/>
                <a:gd name="connsiteX19" fmla="*/ 653130 w 789659"/>
                <a:gd name="connsiteY19" fmla="*/ 283392 h 369000"/>
                <a:gd name="connsiteX20" fmla="*/ 726930 w 789659"/>
                <a:gd name="connsiteY20" fmla="*/ 264204 h 369000"/>
                <a:gd name="connsiteX21" fmla="*/ 760878 w 789659"/>
                <a:gd name="connsiteY21" fmla="*/ 253872 h 369000"/>
                <a:gd name="connsiteX22" fmla="*/ 779328 w 789659"/>
                <a:gd name="connsiteY22" fmla="*/ 258300 h 369000"/>
                <a:gd name="connsiteX23" fmla="*/ 779328 w 789659"/>
                <a:gd name="connsiteY23" fmla="*/ 239112 h 369000"/>
                <a:gd name="connsiteX24" fmla="*/ 779328 w 789659"/>
                <a:gd name="connsiteY24" fmla="*/ 231732 h 369000"/>
                <a:gd name="connsiteX25" fmla="*/ 779328 w 789659"/>
                <a:gd name="connsiteY25" fmla="*/ 231732 h 369000"/>
                <a:gd name="connsiteX26" fmla="*/ 769734 w 789659"/>
                <a:gd name="connsiteY26" fmla="*/ 246492 h 369000"/>
                <a:gd name="connsiteX27" fmla="*/ 760878 w 789659"/>
                <a:gd name="connsiteY27" fmla="*/ 233208 h 369000"/>
                <a:gd name="connsiteX28" fmla="*/ 760878 w 789659"/>
                <a:gd name="connsiteY28" fmla="*/ 228780 h 369000"/>
                <a:gd name="connsiteX29" fmla="*/ 760878 w 789659"/>
                <a:gd name="connsiteY29" fmla="*/ 233208 h 369000"/>
                <a:gd name="connsiteX30" fmla="*/ 751284 w 789659"/>
                <a:gd name="connsiteY30" fmla="*/ 248706 h 369000"/>
                <a:gd name="connsiteX31" fmla="*/ 751284 w 789659"/>
                <a:gd name="connsiteY31" fmla="*/ 248706 h 369000"/>
                <a:gd name="connsiteX32" fmla="*/ 755712 w 789659"/>
                <a:gd name="connsiteY32" fmla="*/ 209592 h 369000"/>
                <a:gd name="connsiteX33" fmla="*/ 789660 w 789659"/>
                <a:gd name="connsiteY33" fmla="*/ 194094 h 369000"/>
                <a:gd name="connsiteX34" fmla="*/ 789660 w 789659"/>
                <a:gd name="connsiteY34" fmla="*/ 194094 h 369000"/>
                <a:gd name="connsiteX35" fmla="*/ 0 w 789659"/>
                <a:gd name="connsiteY35" fmla="*/ 0 h 369000"/>
                <a:gd name="connsiteX36" fmla="*/ 0 w 789659"/>
                <a:gd name="connsiteY36" fmla="*/ 216234 h 369000"/>
                <a:gd name="connsiteX37" fmla="*/ 478224 w 789659"/>
                <a:gd name="connsiteY37" fmla="*/ 332100 h 369000"/>
                <a:gd name="connsiteX38" fmla="*/ 479700 w 789659"/>
                <a:gd name="connsiteY38" fmla="*/ 326934 h 36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89659" h="369000">
                  <a:moveTo>
                    <a:pt x="479700" y="326934"/>
                  </a:moveTo>
                  <a:cubicBezTo>
                    <a:pt x="481381" y="325431"/>
                    <a:pt x="483923" y="325431"/>
                    <a:pt x="485604" y="326934"/>
                  </a:cubicBezTo>
                  <a:cubicBezTo>
                    <a:pt x="487900" y="327913"/>
                    <a:pt x="489925" y="329432"/>
                    <a:pt x="491508" y="331362"/>
                  </a:cubicBezTo>
                  <a:lnTo>
                    <a:pt x="491508" y="331362"/>
                  </a:lnTo>
                  <a:cubicBezTo>
                    <a:pt x="493428" y="329750"/>
                    <a:pt x="496230" y="329750"/>
                    <a:pt x="498150" y="331362"/>
                  </a:cubicBezTo>
                  <a:cubicBezTo>
                    <a:pt x="498150" y="331362"/>
                    <a:pt x="498150" y="331362"/>
                    <a:pt x="501840" y="331362"/>
                  </a:cubicBezTo>
                  <a:cubicBezTo>
                    <a:pt x="503260" y="330788"/>
                    <a:pt x="504848" y="330788"/>
                    <a:pt x="506268" y="331362"/>
                  </a:cubicBezTo>
                  <a:cubicBezTo>
                    <a:pt x="509869" y="330432"/>
                    <a:pt x="513697" y="331252"/>
                    <a:pt x="516600" y="333576"/>
                  </a:cubicBezTo>
                  <a:cubicBezTo>
                    <a:pt x="518520" y="331964"/>
                    <a:pt x="521322" y="331964"/>
                    <a:pt x="523242" y="333576"/>
                  </a:cubicBezTo>
                  <a:cubicBezTo>
                    <a:pt x="523242" y="333576"/>
                    <a:pt x="529884" y="340218"/>
                    <a:pt x="531360" y="346860"/>
                  </a:cubicBezTo>
                  <a:lnTo>
                    <a:pt x="622134" y="369000"/>
                  </a:lnTo>
                  <a:cubicBezTo>
                    <a:pt x="627786" y="353143"/>
                    <a:pt x="636569" y="338587"/>
                    <a:pt x="647964" y="326196"/>
                  </a:cubicBezTo>
                  <a:cubicBezTo>
                    <a:pt x="647964" y="326196"/>
                    <a:pt x="647964" y="326196"/>
                    <a:pt x="647964" y="326196"/>
                  </a:cubicBezTo>
                  <a:cubicBezTo>
                    <a:pt x="647964" y="326196"/>
                    <a:pt x="647964" y="326196"/>
                    <a:pt x="647964" y="326196"/>
                  </a:cubicBezTo>
                  <a:cubicBezTo>
                    <a:pt x="635608" y="325231"/>
                    <a:pt x="624944" y="317161"/>
                    <a:pt x="620658" y="305532"/>
                  </a:cubicBezTo>
                  <a:cubicBezTo>
                    <a:pt x="620658" y="305532"/>
                    <a:pt x="620658" y="305532"/>
                    <a:pt x="620658" y="301104"/>
                  </a:cubicBezTo>
                  <a:lnTo>
                    <a:pt x="620658" y="301104"/>
                  </a:lnTo>
                  <a:cubicBezTo>
                    <a:pt x="616968" y="301104"/>
                    <a:pt x="607374" y="294462"/>
                    <a:pt x="608112" y="288558"/>
                  </a:cubicBezTo>
                  <a:cubicBezTo>
                    <a:pt x="608850" y="282654"/>
                    <a:pt x="615492" y="283392"/>
                    <a:pt x="619920" y="283392"/>
                  </a:cubicBezTo>
                  <a:lnTo>
                    <a:pt x="653130" y="283392"/>
                  </a:lnTo>
                  <a:cubicBezTo>
                    <a:pt x="678607" y="281036"/>
                    <a:pt x="703532" y="274555"/>
                    <a:pt x="726930" y="264204"/>
                  </a:cubicBezTo>
                  <a:cubicBezTo>
                    <a:pt x="737727" y="259240"/>
                    <a:pt x="749144" y="255765"/>
                    <a:pt x="760878" y="253872"/>
                  </a:cubicBezTo>
                  <a:cubicBezTo>
                    <a:pt x="767291" y="253897"/>
                    <a:pt x="773601" y="255413"/>
                    <a:pt x="779328" y="258300"/>
                  </a:cubicBezTo>
                  <a:lnTo>
                    <a:pt x="779328" y="239112"/>
                  </a:lnTo>
                  <a:lnTo>
                    <a:pt x="779328" y="231732"/>
                  </a:lnTo>
                  <a:lnTo>
                    <a:pt x="779328" y="231732"/>
                  </a:lnTo>
                  <a:cubicBezTo>
                    <a:pt x="779328" y="238374"/>
                    <a:pt x="774900" y="246492"/>
                    <a:pt x="769734" y="246492"/>
                  </a:cubicBezTo>
                  <a:cubicBezTo>
                    <a:pt x="764568" y="246492"/>
                    <a:pt x="762354" y="239112"/>
                    <a:pt x="760878" y="233208"/>
                  </a:cubicBezTo>
                  <a:cubicBezTo>
                    <a:pt x="761195" y="231750"/>
                    <a:pt x="761195" y="230238"/>
                    <a:pt x="760878" y="228780"/>
                  </a:cubicBezTo>
                  <a:cubicBezTo>
                    <a:pt x="760878" y="228780"/>
                    <a:pt x="760878" y="228780"/>
                    <a:pt x="760878" y="233208"/>
                  </a:cubicBezTo>
                  <a:cubicBezTo>
                    <a:pt x="760878" y="237636"/>
                    <a:pt x="760878" y="248706"/>
                    <a:pt x="751284" y="248706"/>
                  </a:cubicBezTo>
                  <a:lnTo>
                    <a:pt x="751284" y="248706"/>
                  </a:lnTo>
                  <a:cubicBezTo>
                    <a:pt x="747188" y="235626"/>
                    <a:pt x="748797" y="221427"/>
                    <a:pt x="755712" y="209592"/>
                  </a:cubicBezTo>
                  <a:cubicBezTo>
                    <a:pt x="760878" y="194832"/>
                    <a:pt x="776376" y="194094"/>
                    <a:pt x="789660" y="194094"/>
                  </a:cubicBezTo>
                  <a:lnTo>
                    <a:pt x="789660" y="194094"/>
                  </a:lnTo>
                  <a:lnTo>
                    <a:pt x="0" y="0"/>
                  </a:lnTo>
                  <a:lnTo>
                    <a:pt x="0" y="216234"/>
                  </a:lnTo>
                  <a:lnTo>
                    <a:pt x="478224" y="332100"/>
                  </a:lnTo>
                  <a:cubicBezTo>
                    <a:pt x="478252" y="330278"/>
                    <a:pt x="478761" y="328496"/>
                    <a:pt x="479700" y="32693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03A92A42-FF93-48D3-ADE3-3971477EB850}"/>
                </a:ext>
              </a:extLst>
            </p:cNvPr>
            <p:cNvSpPr/>
            <p:nvPr/>
          </p:nvSpPr>
          <p:spPr>
            <a:xfrm>
              <a:off x="2964343" y="5164746"/>
              <a:ext cx="1564560" cy="676026"/>
            </a:xfrm>
            <a:custGeom>
              <a:avLst/>
              <a:gdLst>
                <a:gd name="connsiteX0" fmla="*/ 1043532 w 1564560"/>
                <a:gd name="connsiteY0" fmla="*/ 326215 h 676026"/>
                <a:gd name="connsiteX1" fmla="*/ 1057554 w 1564560"/>
                <a:gd name="connsiteY1" fmla="*/ 312193 h 676026"/>
                <a:gd name="connsiteX2" fmla="*/ 1078956 w 1564560"/>
                <a:gd name="connsiteY2" fmla="*/ 286363 h 676026"/>
                <a:gd name="connsiteX3" fmla="*/ 1089288 w 1564560"/>
                <a:gd name="connsiteY3" fmla="*/ 219205 h 676026"/>
                <a:gd name="connsiteX4" fmla="*/ 1082646 w 1564560"/>
                <a:gd name="connsiteY4" fmla="*/ 219205 h 676026"/>
                <a:gd name="connsiteX5" fmla="*/ 1077480 w 1564560"/>
                <a:gd name="connsiteY5" fmla="*/ 223633 h 676026"/>
                <a:gd name="connsiteX6" fmla="*/ 1077480 w 1564560"/>
                <a:gd name="connsiteY6" fmla="*/ 223633 h 676026"/>
                <a:gd name="connsiteX7" fmla="*/ 1070838 w 1564560"/>
                <a:gd name="connsiteY7" fmla="*/ 223633 h 676026"/>
                <a:gd name="connsiteX8" fmla="*/ 1070838 w 1564560"/>
                <a:gd name="connsiteY8" fmla="*/ 223633 h 676026"/>
                <a:gd name="connsiteX9" fmla="*/ 1066410 w 1564560"/>
                <a:gd name="connsiteY9" fmla="*/ 223633 h 676026"/>
                <a:gd name="connsiteX10" fmla="*/ 1059768 w 1564560"/>
                <a:gd name="connsiteY10" fmla="*/ 228061 h 676026"/>
                <a:gd name="connsiteX11" fmla="*/ 1053864 w 1564560"/>
                <a:gd name="connsiteY11" fmla="*/ 228061 h 676026"/>
                <a:gd name="connsiteX12" fmla="*/ 1043532 w 1564560"/>
                <a:gd name="connsiteY12" fmla="*/ 256105 h 676026"/>
                <a:gd name="connsiteX13" fmla="*/ 1033200 w 1564560"/>
                <a:gd name="connsiteY13" fmla="*/ 264223 h 676026"/>
                <a:gd name="connsiteX14" fmla="*/ 1016964 w 1564560"/>
                <a:gd name="connsiteY14" fmla="*/ 281197 h 676026"/>
                <a:gd name="connsiteX15" fmla="*/ 1016964 w 1564560"/>
                <a:gd name="connsiteY15" fmla="*/ 281197 h 676026"/>
                <a:gd name="connsiteX16" fmla="*/ 997038 w 1564560"/>
                <a:gd name="connsiteY16" fmla="*/ 304813 h 676026"/>
                <a:gd name="connsiteX17" fmla="*/ 997038 w 1564560"/>
                <a:gd name="connsiteY17" fmla="*/ 351307 h 676026"/>
                <a:gd name="connsiteX18" fmla="*/ 959400 w 1564560"/>
                <a:gd name="connsiteY18" fmla="*/ 345403 h 676026"/>
                <a:gd name="connsiteX19" fmla="*/ 921024 w 1564560"/>
                <a:gd name="connsiteY19" fmla="*/ 219205 h 676026"/>
                <a:gd name="connsiteX20" fmla="*/ 921024 w 1564560"/>
                <a:gd name="connsiteY20" fmla="*/ 219205 h 676026"/>
                <a:gd name="connsiteX21" fmla="*/ 921024 w 1564560"/>
                <a:gd name="connsiteY21" fmla="*/ 219205 h 676026"/>
                <a:gd name="connsiteX22" fmla="*/ 945378 w 1564560"/>
                <a:gd name="connsiteY22" fmla="*/ 197803 h 676026"/>
                <a:gd name="connsiteX23" fmla="*/ 945378 w 1564560"/>
                <a:gd name="connsiteY23" fmla="*/ 193375 h 676026"/>
                <a:gd name="connsiteX24" fmla="*/ 945378 w 1564560"/>
                <a:gd name="connsiteY24" fmla="*/ 193375 h 676026"/>
                <a:gd name="connsiteX25" fmla="*/ 957924 w 1564560"/>
                <a:gd name="connsiteY25" fmla="*/ 180829 h 676026"/>
                <a:gd name="connsiteX26" fmla="*/ 946116 w 1564560"/>
                <a:gd name="connsiteY26" fmla="*/ 175663 h 676026"/>
                <a:gd name="connsiteX27" fmla="*/ 912906 w 1564560"/>
                <a:gd name="connsiteY27" fmla="*/ 175663 h 676026"/>
                <a:gd name="connsiteX28" fmla="*/ 839106 w 1564560"/>
                <a:gd name="connsiteY28" fmla="*/ 156475 h 676026"/>
                <a:gd name="connsiteX29" fmla="*/ 811800 w 1564560"/>
                <a:gd name="connsiteY29" fmla="*/ 148357 h 676026"/>
                <a:gd name="connsiteX30" fmla="*/ 794088 w 1564560"/>
                <a:gd name="connsiteY30" fmla="*/ 152785 h 676026"/>
                <a:gd name="connsiteX31" fmla="*/ 794088 w 1564560"/>
                <a:gd name="connsiteY31" fmla="*/ 152785 h 676026"/>
                <a:gd name="connsiteX32" fmla="*/ 794088 w 1564560"/>
                <a:gd name="connsiteY32" fmla="*/ 130645 h 676026"/>
                <a:gd name="connsiteX33" fmla="*/ 794088 w 1564560"/>
                <a:gd name="connsiteY33" fmla="*/ 124003 h 676026"/>
                <a:gd name="connsiteX34" fmla="*/ 794088 w 1564560"/>
                <a:gd name="connsiteY34" fmla="*/ 124003 h 676026"/>
                <a:gd name="connsiteX35" fmla="*/ 803682 w 1564560"/>
                <a:gd name="connsiteY35" fmla="*/ 138763 h 676026"/>
                <a:gd name="connsiteX36" fmla="*/ 811800 w 1564560"/>
                <a:gd name="connsiteY36" fmla="*/ 124003 h 676026"/>
                <a:gd name="connsiteX37" fmla="*/ 811800 w 1564560"/>
                <a:gd name="connsiteY37" fmla="*/ 124003 h 676026"/>
                <a:gd name="connsiteX38" fmla="*/ 811800 w 1564560"/>
                <a:gd name="connsiteY38" fmla="*/ 128431 h 676026"/>
                <a:gd name="connsiteX39" fmla="*/ 822870 w 1564560"/>
                <a:gd name="connsiteY39" fmla="*/ 143191 h 676026"/>
                <a:gd name="connsiteX40" fmla="*/ 822870 w 1564560"/>
                <a:gd name="connsiteY40" fmla="*/ 143191 h 676026"/>
                <a:gd name="connsiteX41" fmla="*/ 826560 w 1564560"/>
                <a:gd name="connsiteY41" fmla="*/ 143191 h 676026"/>
                <a:gd name="connsiteX42" fmla="*/ 821394 w 1564560"/>
                <a:gd name="connsiteY42" fmla="*/ 104077 h 676026"/>
                <a:gd name="connsiteX43" fmla="*/ 816228 w 1564560"/>
                <a:gd name="connsiteY43" fmla="*/ 95959 h 676026"/>
                <a:gd name="connsiteX44" fmla="*/ 788184 w 1564560"/>
                <a:gd name="connsiteY44" fmla="*/ 88579 h 676026"/>
                <a:gd name="connsiteX45" fmla="*/ 788184 w 1564560"/>
                <a:gd name="connsiteY45" fmla="*/ 73819 h 676026"/>
                <a:gd name="connsiteX46" fmla="*/ 797778 w 1564560"/>
                <a:gd name="connsiteY46" fmla="*/ 73819 h 676026"/>
                <a:gd name="connsiteX47" fmla="*/ 828036 w 1564560"/>
                <a:gd name="connsiteY47" fmla="*/ 84889 h 676026"/>
                <a:gd name="connsiteX48" fmla="*/ 833202 w 1564560"/>
                <a:gd name="connsiteY48" fmla="*/ 84889 h 676026"/>
                <a:gd name="connsiteX49" fmla="*/ 823608 w 1564560"/>
                <a:gd name="connsiteY49" fmla="*/ 67177 h 676026"/>
                <a:gd name="connsiteX50" fmla="*/ 823608 w 1564560"/>
                <a:gd name="connsiteY50" fmla="*/ 67177 h 676026"/>
                <a:gd name="connsiteX51" fmla="*/ 839106 w 1564560"/>
                <a:gd name="connsiteY51" fmla="*/ 52417 h 676026"/>
                <a:gd name="connsiteX52" fmla="*/ 834678 w 1564560"/>
                <a:gd name="connsiteY52" fmla="*/ 52417 h 676026"/>
                <a:gd name="connsiteX53" fmla="*/ 816966 w 1564560"/>
                <a:gd name="connsiteY53" fmla="*/ 52417 h 676026"/>
                <a:gd name="connsiteX54" fmla="*/ 811800 w 1564560"/>
                <a:gd name="connsiteY54" fmla="*/ 52417 h 676026"/>
                <a:gd name="connsiteX55" fmla="*/ 785970 w 1564560"/>
                <a:gd name="connsiteY55" fmla="*/ 40609 h 676026"/>
                <a:gd name="connsiteX56" fmla="*/ 785970 w 1564560"/>
                <a:gd name="connsiteY56" fmla="*/ 27325 h 676026"/>
                <a:gd name="connsiteX57" fmla="*/ 793350 w 1564560"/>
                <a:gd name="connsiteY57" fmla="*/ 14779 h 676026"/>
                <a:gd name="connsiteX58" fmla="*/ 778590 w 1564560"/>
                <a:gd name="connsiteY58" fmla="*/ 19 h 676026"/>
                <a:gd name="connsiteX59" fmla="*/ 763114 w 1564560"/>
                <a:gd name="connsiteY59" fmla="*/ 14022 h 676026"/>
                <a:gd name="connsiteX60" fmla="*/ 763092 w 1564560"/>
                <a:gd name="connsiteY60" fmla="*/ 14779 h 676026"/>
                <a:gd name="connsiteX61" fmla="*/ 770472 w 1564560"/>
                <a:gd name="connsiteY61" fmla="*/ 26587 h 676026"/>
                <a:gd name="connsiteX62" fmla="*/ 770472 w 1564560"/>
                <a:gd name="connsiteY62" fmla="*/ 84151 h 676026"/>
                <a:gd name="connsiteX63" fmla="*/ 736524 w 1564560"/>
                <a:gd name="connsiteY63" fmla="*/ 99649 h 676026"/>
                <a:gd name="connsiteX64" fmla="*/ 738000 w 1564560"/>
                <a:gd name="connsiteY64" fmla="*/ 138763 h 676026"/>
                <a:gd name="connsiteX65" fmla="*/ 738000 w 1564560"/>
                <a:gd name="connsiteY65" fmla="*/ 138763 h 676026"/>
                <a:gd name="connsiteX66" fmla="*/ 747594 w 1564560"/>
                <a:gd name="connsiteY66" fmla="*/ 123265 h 676026"/>
                <a:gd name="connsiteX67" fmla="*/ 747594 w 1564560"/>
                <a:gd name="connsiteY67" fmla="*/ 118837 h 676026"/>
                <a:gd name="connsiteX68" fmla="*/ 747594 w 1564560"/>
                <a:gd name="connsiteY68" fmla="*/ 123265 h 676026"/>
                <a:gd name="connsiteX69" fmla="*/ 756450 w 1564560"/>
                <a:gd name="connsiteY69" fmla="*/ 136549 h 676026"/>
                <a:gd name="connsiteX70" fmla="*/ 766044 w 1564560"/>
                <a:gd name="connsiteY70" fmla="*/ 121789 h 676026"/>
                <a:gd name="connsiteX71" fmla="*/ 766044 w 1564560"/>
                <a:gd name="connsiteY71" fmla="*/ 121789 h 676026"/>
                <a:gd name="connsiteX72" fmla="*/ 766044 w 1564560"/>
                <a:gd name="connsiteY72" fmla="*/ 129169 h 676026"/>
                <a:gd name="connsiteX73" fmla="*/ 766044 w 1564560"/>
                <a:gd name="connsiteY73" fmla="*/ 150571 h 676026"/>
                <a:gd name="connsiteX74" fmla="*/ 747594 w 1564560"/>
                <a:gd name="connsiteY74" fmla="*/ 146143 h 676026"/>
                <a:gd name="connsiteX75" fmla="*/ 713646 w 1564560"/>
                <a:gd name="connsiteY75" fmla="*/ 156475 h 676026"/>
                <a:gd name="connsiteX76" fmla="*/ 639846 w 1564560"/>
                <a:gd name="connsiteY76" fmla="*/ 175663 h 676026"/>
                <a:gd name="connsiteX77" fmla="*/ 618444 w 1564560"/>
                <a:gd name="connsiteY77" fmla="*/ 175663 h 676026"/>
                <a:gd name="connsiteX78" fmla="*/ 606636 w 1564560"/>
                <a:gd name="connsiteY78" fmla="*/ 180829 h 676026"/>
                <a:gd name="connsiteX79" fmla="*/ 619182 w 1564560"/>
                <a:gd name="connsiteY79" fmla="*/ 193375 h 676026"/>
                <a:gd name="connsiteX80" fmla="*/ 619182 w 1564560"/>
                <a:gd name="connsiteY80" fmla="*/ 193375 h 676026"/>
                <a:gd name="connsiteX81" fmla="*/ 619182 w 1564560"/>
                <a:gd name="connsiteY81" fmla="*/ 197803 h 676026"/>
                <a:gd name="connsiteX82" fmla="*/ 639846 w 1564560"/>
                <a:gd name="connsiteY82" fmla="*/ 207397 h 676026"/>
                <a:gd name="connsiteX83" fmla="*/ 639846 w 1564560"/>
                <a:gd name="connsiteY83" fmla="*/ 207397 h 676026"/>
                <a:gd name="connsiteX84" fmla="*/ 639846 w 1564560"/>
                <a:gd name="connsiteY84" fmla="*/ 207397 h 676026"/>
                <a:gd name="connsiteX85" fmla="*/ 614016 w 1564560"/>
                <a:gd name="connsiteY85" fmla="*/ 250201 h 676026"/>
                <a:gd name="connsiteX86" fmla="*/ 523242 w 1564560"/>
                <a:gd name="connsiteY86" fmla="*/ 228061 h 676026"/>
                <a:gd name="connsiteX87" fmla="*/ 515124 w 1564560"/>
                <a:gd name="connsiteY87" fmla="*/ 214777 h 676026"/>
                <a:gd name="connsiteX88" fmla="*/ 508482 w 1564560"/>
                <a:gd name="connsiteY88" fmla="*/ 214777 h 676026"/>
                <a:gd name="connsiteX89" fmla="*/ 502578 w 1564560"/>
                <a:gd name="connsiteY89" fmla="*/ 210349 h 676026"/>
                <a:gd name="connsiteX90" fmla="*/ 498150 w 1564560"/>
                <a:gd name="connsiteY90" fmla="*/ 210349 h 676026"/>
                <a:gd name="connsiteX91" fmla="*/ 494460 w 1564560"/>
                <a:gd name="connsiteY91" fmla="*/ 210349 h 676026"/>
                <a:gd name="connsiteX92" fmla="*/ 487818 w 1564560"/>
                <a:gd name="connsiteY92" fmla="*/ 210349 h 676026"/>
                <a:gd name="connsiteX93" fmla="*/ 487818 w 1564560"/>
                <a:gd name="connsiteY93" fmla="*/ 210349 h 676026"/>
                <a:gd name="connsiteX94" fmla="*/ 481914 w 1564560"/>
                <a:gd name="connsiteY94" fmla="*/ 205921 h 676026"/>
                <a:gd name="connsiteX95" fmla="*/ 476010 w 1564560"/>
                <a:gd name="connsiteY95" fmla="*/ 205921 h 676026"/>
                <a:gd name="connsiteX96" fmla="*/ 476010 w 1564560"/>
                <a:gd name="connsiteY96" fmla="*/ 211087 h 676026"/>
                <a:gd name="connsiteX97" fmla="*/ 0 w 1564560"/>
                <a:gd name="connsiteY97" fmla="*/ 108505 h 676026"/>
                <a:gd name="connsiteX98" fmla="*/ 0 w 1564560"/>
                <a:gd name="connsiteY98" fmla="*/ 298909 h 676026"/>
                <a:gd name="connsiteX99" fmla="*/ 516600 w 1564560"/>
                <a:gd name="connsiteY99" fmla="*/ 425107 h 676026"/>
                <a:gd name="connsiteX100" fmla="*/ 516600 w 1564560"/>
                <a:gd name="connsiteY100" fmla="*/ 428797 h 676026"/>
                <a:gd name="connsiteX101" fmla="*/ 516600 w 1564560"/>
                <a:gd name="connsiteY101" fmla="*/ 428797 h 676026"/>
                <a:gd name="connsiteX102" fmla="*/ 516600 w 1564560"/>
                <a:gd name="connsiteY102" fmla="*/ 428797 h 676026"/>
                <a:gd name="connsiteX103" fmla="*/ 516600 w 1564560"/>
                <a:gd name="connsiteY103" fmla="*/ 439129 h 676026"/>
                <a:gd name="connsiteX104" fmla="*/ 516600 w 1564560"/>
                <a:gd name="connsiteY104" fmla="*/ 439129 h 676026"/>
                <a:gd name="connsiteX105" fmla="*/ 516600 w 1564560"/>
                <a:gd name="connsiteY105" fmla="*/ 450199 h 676026"/>
                <a:gd name="connsiteX106" fmla="*/ 546120 w 1564560"/>
                <a:gd name="connsiteY106" fmla="*/ 456841 h 676026"/>
                <a:gd name="connsiteX107" fmla="*/ 546120 w 1564560"/>
                <a:gd name="connsiteY107" fmla="*/ 456841 h 676026"/>
                <a:gd name="connsiteX108" fmla="*/ 571950 w 1564560"/>
                <a:gd name="connsiteY108" fmla="*/ 448723 h 676026"/>
                <a:gd name="connsiteX109" fmla="*/ 571950 w 1564560"/>
                <a:gd name="connsiteY109" fmla="*/ 439129 h 676026"/>
                <a:gd name="connsiteX110" fmla="*/ 576378 w 1564560"/>
                <a:gd name="connsiteY110" fmla="*/ 434701 h 676026"/>
                <a:gd name="connsiteX111" fmla="*/ 629514 w 1564560"/>
                <a:gd name="connsiteY111" fmla="*/ 447247 h 676026"/>
                <a:gd name="connsiteX112" fmla="*/ 622134 w 1564560"/>
                <a:gd name="connsiteY112" fmla="*/ 469387 h 676026"/>
                <a:gd name="connsiteX113" fmla="*/ 621396 w 1564560"/>
                <a:gd name="connsiteY113" fmla="*/ 493003 h 676026"/>
                <a:gd name="connsiteX114" fmla="*/ 607374 w 1564560"/>
                <a:gd name="connsiteY114" fmla="*/ 477505 h 676026"/>
                <a:gd name="connsiteX115" fmla="*/ 603684 w 1564560"/>
                <a:gd name="connsiteY115" fmla="*/ 477505 h 676026"/>
                <a:gd name="connsiteX116" fmla="*/ 603684 w 1564560"/>
                <a:gd name="connsiteY116" fmla="*/ 502597 h 676026"/>
                <a:gd name="connsiteX117" fmla="*/ 570474 w 1564560"/>
                <a:gd name="connsiteY117" fmla="*/ 523261 h 676026"/>
                <a:gd name="connsiteX118" fmla="*/ 570474 w 1564560"/>
                <a:gd name="connsiteY118" fmla="*/ 527689 h 676026"/>
                <a:gd name="connsiteX119" fmla="*/ 570474 w 1564560"/>
                <a:gd name="connsiteY119" fmla="*/ 527689 h 676026"/>
                <a:gd name="connsiteX120" fmla="*/ 633942 w 1564560"/>
                <a:gd name="connsiteY120" fmla="*/ 538759 h 676026"/>
                <a:gd name="connsiteX121" fmla="*/ 664200 w 1564560"/>
                <a:gd name="connsiteY121" fmla="*/ 555733 h 676026"/>
                <a:gd name="connsiteX122" fmla="*/ 687078 w 1564560"/>
                <a:gd name="connsiteY122" fmla="*/ 555733 h 676026"/>
                <a:gd name="connsiteX123" fmla="*/ 701100 w 1564560"/>
                <a:gd name="connsiteY123" fmla="*/ 555733 h 676026"/>
                <a:gd name="connsiteX124" fmla="*/ 778590 w 1564560"/>
                <a:gd name="connsiteY124" fmla="*/ 572707 h 676026"/>
                <a:gd name="connsiteX125" fmla="*/ 778590 w 1564560"/>
                <a:gd name="connsiteY125" fmla="*/ 572707 h 676026"/>
                <a:gd name="connsiteX126" fmla="*/ 858294 w 1564560"/>
                <a:gd name="connsiteY126" fmla="*/ 554995 h 676026"/>
                <a:gd name="connsiteX127" fmla="*/ 895932 w 1564560"/>
                <a:gd name="connsiteY127" fmla="*/ 554995 h 676026"/>
                <a:gd name="connsiteX128" fmla="*/ 928404 w 1564560"/>
                <a:gd name="connsiteY128" fmla="*/ 538759 h 676026"/>
                <a:gd name="connsiteX129" fmla="*/ 943902 w 1564560"/>
                <a:gd name="connsiteY129" fmla="*/ 528427 h 676026"/>
                <a:gd name="connsiteX130" fmla="*/ 1564560 w 1564560"/>
                <a:gd name="connsiteY130" fmla="*/ 676027 h 676026"/>
                <a:gd name="connsiteX131" fmla="*/ 1564560 w 1564560"/>
                <a:gd name="connsiteY131" fmla="*/ 493003 h 676026"/>
                <a:gd name="connsiteX132" fmla="*/ 1042056 w 1564560"/>
                <a:gd name="connsiteY132" fmla="*/ 361639 h 676026"/>
                <a:gd name="connsiteX133" fmla="*/ 1043532 w 1564560"/>
                <a:gd name="connsiteY133" fmla="*/ 326215 h 676026"/>
                <a:gd name="connsiteX134" fmla="*/ 868626 w 1564560"/>
                <a:gd name="connsiteY134" fmla="*/ 552781 h 676026"/>
                <a:gd name="connsiteX135" fmla="*/ 890028 w 1564560"/>
                <a:gd name="connsiteY135" fmla="*/ 536545 h 676026"/>
                <a:gd name="connsiteX136" fmla="*/ 946854 w 1564560"/>
                <a:gd name="connsiteY136" fmla="*/ 500383 h 676026"/>
                <a:gd name="connsiteX137" fmla="*/ 959400 w 1564560"/>
                <a:gd name="connsiteY137" fmla="*/ 482671 h 676026"/>
                <a:gd name="connsiteX138" fmla="*/ 959400 w 1564560"/>
                <a:gd name="connsiteY138" fmla="*/ 503335 h 676026"/>
                <a:gd name="connsiteX139" fmla="*/ 959400 w 1564560"/>
                <a:gd name="connsiteY139" fmla="*/ 503335 h 676026"/>
                <a:gd name="connsiteX140" fmla="*/ 990396 w 1564560"/>
                <a:gd name="connsiteY140" fmla="*/ 519571 h 676026"/>
                <a:gd name="connsiteX141" fmla="*/ 927666 w 1564560"/>
                <a:gd name="connsiteY141" fmla="*/ 532855 h 676026"/>
                <a:gd name="connsiteX142" fmla="*/ 897408 w 1564560"/>
                <a:gd name="connsiteY142" fmla="*/ 548353 h 676026"/>
                <a:gd name="connsiteX143" fmla="*/ 868626 w 1564560"/>
                <a:gd name="connsiteY143" fmla="*/ 552781 h 676026"/>
                <a:gd name="connsiteX144" fmla="*/ 573426 w 1564560"/>
                <a:gd name="connsiteY144" fmla="*/ 522523 h 676026"/>
                <a:gd name="connsiteX145" fmla="*/ 604422 w 1564560"/>
                <a:gd name="connsiteY145" fmla="*/ 506287 h 676026"/>
                <a:gd name="connsiteX146" fmla="*/ 604422 w 1564560"/>
                <a:gd name="connsiteY146" fmla="*/ 506287 h 676026"/>
                <a:gd name="connsiteX147" fmla="*/ 604422 w 1564560"/>
                <a:gd name="connsiteY147" fmla="*/ 485623 h 676026"/>
                <a:gd name="connsiteX148" fmla="*/ 617706 w 1564560"/>
                <a:gd name="connsiteY148" fmla="*/ 499645 h 676026"/>
                <a:gd name="connsiteX149" fmla="*/ 673794 w 1564560"/>
                <a:gd name="connsiteY149" fmla="*/ 535807 h 676026"/>
                <a:gd name="connsiteX150" fmla="*/ 695934 w 1564560"/>
                <a:gd name="connsiteY150" fmla="*/ 552043 h 676026"/>
                <a:gd name="connsiteX151" fmla="*/ 665676 w 1564560"/>
                <a:gd name="connsiteY151" fmla="*/ 552043 h 676026"/>
                <a:gd name="connsiteX152" fmla="*/ 634680 w 1564560"/>
                <a:gd name="connsiteY152" fmla="*/ 536545 h 676026"/>
                <a:gd name="connsiteX153" fmla="*/ 574164 w 1564560"/>
                <a:gd name="connsiteY153" fmla="*/ 522523 h 676026"/>
                <a:gd name="connsiteX154" fmla="*/ 647226 w 1564560"/>
                <a:gd name="connsiteY154" fmla="*/ 507763 h 676026"/>
                <a:gd name="connsiteX155" fmla="*/ 664200 w 1564560"/>
                <a:gd name="connsiteY155" fmla="*/ 522523 h 676026"/>
                <a:gd name="connsiteX156" fmla="*/ 671580 w 1564560"/>
                <a:gd name="connsiteY156" fmla="*/ 530641 h 676026"/>
                <a:gd name="connsiteX157" fmla="*/ 626562 w 1564560"/>
                <a:gd name="connsiteY157" fmla="*/ 500383 h 676026"/>
                <a:gd name="connsiteX158" fmla="*/ 626562 w 1564560"/>
                <a:gd name="connsiteY158" fmla="*/ 500383 h 676026"/>
                <a:gd name="connsiteX159" fmla="*/ 646488 w 1564560"/>
                <a:gd name="connsiteY159" fmla="*/ 507763 h 676026"/>
                <a:gd name="connsiteX160" fmla="*/ 664200 w 1564560"/>
                <a:gd name="connsiteY160" fmla="*/ 519571 h 676026"/>
                <a:gd name="connsiteX161" fmla="*/ 647964 w 1564560"/>
                <a:gd name="connsiteY161" fmla="*/ 504073 h 676026"/>
                <a:gd name="connsiteX162" fmla="*/ 628038 w 1564560"/>
                <a:gd name="connsiteY162" fmla="*/ 493003 h 676026"/>
                <a:gd name="connsiteX163" fmla="*/ 635418 w 1564560"/>
                <a:gd name="connsiteY163" fmla="*/ 479719 h 676026"/>
                <a:gd name="connsiteX164" fmla="*/ 635418 w 1564560"/>
                <a:gd name="connsiteY164" fmla="*/ 479719 h 676026"/>
                <a:gd name="connsiteX165" fmla="*/ 635418 w 1564560"/>
                <a:gd name="connsiteY165" fmla="*/ 479719 h 676026"/>
                <a:gd name="connsiteX166" fmla="*/ 645750 w 1564560"/>
                <a:gd name="connsiteY166" fmla="*/ 456103 h 676026"/>
                <a:gd name="connsiteX167" fmla="*/ 651654 w 1564560"/>
                <a:gd name="connsiteY167" fmla="*/ 461269 h 676026"/>
                <a:gd name="connsiteX168" fmla="*/ 782280 w 1564560"/>
                <a:gd name="connsiteY168" fmla="*/ 521785 h 676026"/>
                <a:gd name="connsiteX169" fmla="*/ 782280 w 1564560"/>
                <a:gd name="connsiteY169" fmla="*/ 521785 h 676026"/>
                <a:gd name="connsiteX170" fmla="*/ 911430 w 1564560"/>
                <a:gd name="connsiteY170" fmla="*/ 463483 h 676026"/>
                <a:gd name="connsiteX171" fmla="*/ 919548 w 1564560"/>
                <a:gd name="connsiteY171" fmla="*/ 456103 h 676026"/>
                <a:gd name="connsiteX172" fmla="*/ 930618 w 1564560"/>
                <a:gd name="connsiteY172" fmla="*/ 479719 h 676026"/>
                <a:gd name="connsiteX173" fmla="*/ 937998 w 1564560"/>
                <a:gd name="connsiteY173" fmla="*/ 495955 h 676026"/>
                <a:gd name="connsiteX174" fmla="*/ 916596 w 1564560"/>
                <a:gd name="connsiteY174" fmla="*/ 507025 h 676026"/>
                <a:gd name="connsiteX175" fmla="*/ 900360 w 1564560"/>
                <a:gd name="connsiteY175" fmla="*/ 522523 h 676026"/>
                <a:gd name="connsiteX176" fmla="*/ 782280 w 1564560"/>
                <a:gd name="connsiteY176" fmla="*/ 571969 h 676026"/>
                <a:gd name="connsiteX177" fmla="*/ 782280 w 1564560"/>
                <a:gd name="connsiteY177" fmla="*/ 571969 h 676026"/>
                <a:gd name="connsiteX178" fmla="*/ 664200 w 1564560"/>
                <a:gd name="connsiteY178" fmla="*/ 519571 h 676026"/>
                <a:gd name="connsiteX179" fmla="*/ 645750 w 1564560"/>
                <a:gd name="connsiteY179" fmla="*/ 210349 h 676026"/>
                <a:gd name="connsiteX180" fmla="*/ 664200 w 1564560"/>
                <a:gd name="connsiteY180" fmla="*/ 210349 h 676026"/>
                <a:gd name="connsiteX181" fmla="*/ 709218 w 1564560"/>
                <a:gd name="connsiteY181" fmla="*/ 201493 h 676026"/>
                <a:gd name="connsiteX182" fmla="*/ 709218 w 1564560"/>
                <a:gd name="connsiteY182" fmla="*/ 201493 h 676026"/>
                <a:gd name="connsiteX183" fmla="*/ 709218 w 1564560"/>
                <a:gd name="connsiteY183" fmla="*/ 201493 h 676026"/>
                <a:gd name="connsiteX184" fmla="*/ 665676 w 1564560"/>
                <a:gd name="connsiteY184" fmla="*/ 208873 h 676026"/>
                <a:gd name="connsiteX185" fmla="*/ 625086 w 1564560"/>
                <a:gd name="connsiteY185" fmla="*/ 197803 h 676026"/>
                <a:gd name="connsiteX186" fmla="*/ 625086 w 1564560"/>
                <a:gd name="connsiteY186" fmla="*/ 197803 h 676026"/>
                <a:gd name="connsiteX187" fmla="*/ 670104 w 1564560"/>
                <a:gd name="connsiteY187" fmla="*/ 197803 h 676026"/>
                <a:gd name="connsiteX188" fmla="*/ 670104 w 1564560"/>
                <a:gd name="connsiteY188" fmla="*/ 197803 h 676026"/>
                <a:gd name="connsiteX189" fmla="*/ 670104 w 1564560"/>
                <a:gd name="connsiteY189" fmla="*/ 197803 h 676026"/>
                <a:gd name="connsiteX190" fmla="*/ 621396 w 1564560"/>
                <a:gd name="connsiteY190" fmla="*/ 197803 h 676026"/>
                <a:gd name="connsiteX191" fmla="*/ 611802 w 1564560"/>
                <a:gd name="connsiteY191" fmla="*/ 189685 h 676026"/>
                <a:gd name="connsiteX192" fmla="*/ 619920 w 1564560"/>
                <a:gd name="connsiteY192" fmla="*/ 189685 h 676026"/>
                <a:gd name="connsiteX193" fmla="*/ 652392 w 1564560"/>
                <a:gd name="connsiteY193" fmla="*/ 189685 h 676026"/>
                <a:gd name="connsiteX194" fmla="*/ 726192 w 1564560"/>
                <a:gd name="connsiteY194" fmla="*/ 170497 h 676026"/>
                <a:gd name="connsiteX195" fmla="*/ 758664 w 1564560"/>
                <a:gd name="connsiteY195" fmla="*/ 160165 h 676026"/>
                <a:gd name="connsiteX196" fmla="*/ 775638 w 1564560"/>
                <a:gd name="connsiteY196" fmla="*/ 164593 h 676026"/>
                <a:gd name="connsiteX197" fmla="*/ 796302 w 1564560"/>
                <a:gd name="connsiteY197" fmla="*/ 164593 h 676026"/>
                <a:gd name="connsiteX198" fmla="*/ 811800 w 1564560"/>
                <a:gd name="connsiteY198" fmla="*/ 152785 h 676026"/>
                <a:gd name="connsiteX199" fmla="*/ 844272 w 1564560"/>
                <a:gd name="connsiteY199" fmla="*/ 163117 h 676026"/>
                <a:gd name="connsiteX200" fmla="*/ 918072 w 1564560"/>
                <a:gd name="connsiteY200" fmla="*/ 182305 h 676026"/>
                <a:gd name="connsiteX201" fmla="*/ 951282 w 1564560"/>
                <a:gd name="connsiteY201" fmla="*/ 182305 h 676026"/>
                <a:gd name="connsiteX202" fmla="*/ 958662 w 1564560"/>
                <a:gd name="connsiteY202" fmla="*/ 182305 h 676026"/>
                <a:gd name="connsiteX203" fmla="*/ 949068 w 1564560"/>
                <a:gd name="connsiteY203" fmla="*/ 190423 h 676026"/>
                <a:gd name="connsiteX204" fmla="*/ 901098 w 1564560"/>
                <a:gd name="connsiteY204" fmla="*/ 190423 h 676026"/>
                <a:gd name="connsiteX205" fmla="*/ 901098 w 1564560"/>
                <a:gd name="connsiteY205" fmla="*/ 190423 h 676026"/>
                <a:gd name="connsiteX206" fmla="*/ 901098 w 1564560"/>
                <a:gd name="connsiteY206" fmla="*/ 190423 h 676026"/>
                <a:gd name="connsiteX207" fmla="*/ 929880 w 1564560"/>
                <a:gd name="connsiteY207" fmla="*/ 190423 h 676026"/>
                <a:gd name="connsiteX208" fmla="*/ 946116 w 1564560"/>
                <a:gd name="connsiteY208" fmla="*/ 190423 h 676026"/>
                <a:gd name="connsiteX209" fmla="*/ 946116 w 1564560"/>
                <a:gd name="connsiteY209" fmla="*/ 190423 h 676026"/>
                <a:gd name="connsiteX210" fmla="*/ 909954 w 1564560"/>
                <a:gd name="connsiteY210" fmla="*/ 198541 h 676026"/>
                <a:gd name="connsiteX211" fmla="*/ 867150 w 1564560"/>
                <a:gd name="connsiteY211" fmla="*/ 191161 h 676026"/>
                <a:gd name="connsiteX212" fmla="*/ 867150 w 1564560"/>
                <a:gd name="connsiteY212" fmla="*/ 191161 h 676026"/>
                <a:gd name="connsiteX213" fmla="*/ 867150 w 1564560"/>
                <a:gd name="connsiteY213" fmla="*/ 191161 h 676026"/>
                <a:gd name="connsiteX214" fmla="*/ 911430 w 1564560"/>
                <a:gd name="connsiteY214" fmla="*/ 200017 h 676026"/>
                <a:gd name="connsiteX215" fmla="*/ 926190 w 1564560"/>
                <a:gd name="connsiteY215" fmla="*/ 200017 h 676026"/>
                <a:gd name="connsiteX216" fmla="*/ 902574 w 1564560"/>
                <a:gd name="connsiteY216" fmla="*/ 204445 h 676026"/>
                <a:gd name="connsiteX217" fmla="*/ 850176 w 1564560"/>
                <a:gd name="connsiteY217" fmla="*/ 194851 h 676026"/>
                <a:gd name="connsiteX218" fmla="*/ 850176 w 1564560"/>
                <a:gd name="connsiteY218" fmla="*/ 194851 h 676026"/>
                <a:gd name="connsiteX219" fmla="*/ 850176 w 1564560"/>
                <a:gd name="connsiteY219" fmla="*/ 194851 h 676026"/>
                <a:gd name="connsiteX220" fmla="*/ 901098 w 1564560"/>
                <a:gd name="connsiteY220" fmla="*/ 205183 h 676026"/>
                <a:gd name="connsiteX221" fmla="*/ 887814 w 1564560"/>
                <a:gd name="connsiteY221" fmla="*/ 205183 h 676026"/>
                <a:gd name="connsiteX222" fmla="*/ 826560 w 1564560"/>
                <a:gd name="connsiteY222" fmla="*/ 188209 h 676026"/>
                <a:gd name="connsiteX223" fmla="*/ 811800 w 1564560"/>
                <a:gd name="connsiteY223" fmla="*/ 188209 h 676026"/>
                <a:gd name="connsiteX224" fmla="*/ 811800 w 1564560"/>
                <a:gd name="connsiteY224" fmla="*/ 188209 h 676026"/>
                <a:gd name="connsiteX225" fmla="*/ 851652 w 1564560"/>
                <a:gd name="connsiteY225" fmla="*/ 203707 h 676026"/>
                <a:gd name="connsiteX226" fmla="*/ 843534 w 1564560"/>
                <a:gd name="connsiteY226" fmla="*/ 203707 h 676026"/>
                <a:gd name="connsiteX227" fmla="*/ 797778 w 1564560"/>
                <a:gd name="connsiteY227" fmla="*/ 183781 h 676026"/>
                <a:gd name="connsiteX228" fmla="*/ 794088 w 1564560"/>
                <a:gd name="connsiteY228" fmla="*/ 183781 h 676026"/>
                <a:gd name="connsiteX229" fmla="*/ 794088 w 1564560"/>
                <a:gd name="connsiteY229" fmla="*/ 183781 h 676026"/>
                <a:gd name="connsiteX230" fmla="*/ 812538 w 1564560"/>
                <a:gd name="connsiteY230" fmla="*/ 197803 h 676026"/>
                <a:gd name="connsiteX231" fmla="*/ 783018 w 1564560"/>
                <a:gd name="connsiteY231" fmla="*/ 181567 h 676026"/>
                <a:gd name="connsiteX232" fmla="*/ 783018 w 1564560"/>
                <a:gd name="connsiteY232" fmla="*/ 181567 h 676026"/>
                <a:gd name="connsiteX233" fmla="*/ 783018 w 1564560"/>
                <a:gd name="connsiteY233" fmla="*/ 181567 h 676026"/>
                <a:gd name="connsiteX234" fmla="*/ 757926 w 1564560"/>
                <a:gd name="connsiteY234" fmla="*/ 194851 h 676026"/>
                <a:gd name="connsiteX235" fmla="*/ 771210 w 1564560"/>
                <a:gd name="connsiteY235" fmla="*/ 183781 h 676026"/>
                <a:gd name="connsiteX236" fmla="*/ 771210 w 1564560"/>
                <a:gd name="connsiteY236" fmla="*/ 183781 h 676026"/>
                <a:gd name="connsiteX237" fmla="*/ 771210 w 1564560"/>
                <a:gd name="connsiteY237" fmla="*/ 183781 h 676026"/>
                <a:gd name="connsiteX238" fmla="*/ 725454 w 1564560"/>
                <a:gd name="connsiteY238" fmla="*/ 203707 h 676026"/>
                <a:gd name="connsiteX239" fmla="*/ 717336 w 1564560"/>
                <a:gd name="connsiteY239" fmla="*/ 203707 h 676026"/>
                <a:gd name="connsiteX240" fmla="*/ 756450 w 1564560"/>
                <a:gd name="connsiteY240" fmla="*/ 188209 h 676026"/>
                <a:gd name="connsiteX241" fmla="*/ 756450 w 1564560"/>
                <a:gd name="connsiteY241" fmla="*/ 188209 h 676026"/>
                <a:gd name="connsiteX242" fmla="*/ 756450 w 1564560"/>
                <a:gd name="connsiteY242" fmla="*/ 188209 h 676026"/>
                <a:gd name="connsiteX243" fmla="*/ 695196 w 1564560"/>
                <a:gd name="connsiteY243" fmla="*/ 205183 h 676026"/>
                <a:gd name="connsiteX244" fmla="*/ 681174 w 1564560"/>
                <a:gd name="connsiteY244" fmla="*/ 205183 h 676026"/>
                <a:gd name="connsiteX245" fmla="*/ 732834 w 1564560"/>
                <a:gd name="connsiteY245" fmla="*/ 194851 h 676026"/>
                <a:gd name="connsiteX246" fmla="*/ 732834 w 1564560"/>
                <a:gd name="connsiteY246" fmla="*/ 194851 h 676026"/>
                <a:gd name="connsiteX247" fmla="*/ 732834 w 1564560"/>
                <a:gd name="connsiteY247" fmla="*/ 194851 h 676026"/>
                <a:gd name="connsiteX248" fmla="*/ 679698 w 1564560"/>
                <a:gd name="connsiteY248" fmla="*/ 204445 h 676026"/>
                <a:gd name="connsiteX249" fmla="*/ 656082 w 1564560"/>
                <a:gd name="connsiteY249" fmla="*/ 200017 h 676026"/>
                <a:gd name="connsiteX250" fmla="*/ 771948 w 1564560"/>
                <a:gd name="connsiteY250" fmla="*/ 116623 h 676026"/>
                <a:gd name="connsiteX251" fmla="*/ 767520 w 1564560"/>
                <a:gd name="connsiteY251" fmla="*/ 123265 h 676026"/>
                <a:gd name="connsiteX252" fmla="*/ 762354 w 1564560"/>
                <a:gd name="connsiteY252" fmla="*/ 134335 h 676026"/>
                <a:gd name="connsiteX253" fmla="*/ 757926 w 1564560"/>
                <a:gd name="connsiteY253" fmla="*/ 125479 h 676026"/>
                <a:gd name="connsiteX254" fmla="*/ 752760 w 1564560"/>
                <a:gd name="connsiteY254" fmla="*/ 116623 h 676026"/>
                <a:gd name="connsiteX255" fmla="*/ 746856 w 1564560"/>
                <a:gd name="connsiteY255" fmla="*/ 125479 h 676026"/>
                <a:gd name="connsiteX256" fmla="*/ 741690 w 1564560"/>
                <a:gd name="connsiteY256" fmla="*/ 136549 h 676026"/>
                <a:gd name="connsiteX257" fmla="*/ 741690 w 1564560"/>
                <a:gd name="connsiteY257" fmla="*/ 136549 h 676026"/>
                <a:gd name="connsiteX258" fmla="*/ 741690 w 1564560"/>
                <a:gd name="connsiteY258" fmla="*/ 100387 h 676026"/>
                <a:gd name="connsiteX259" fmla="*/ 745380 w 1564560"/>
                <a:gd name="connsiteY259" fmla="*/ 95221 h 676026"/>
                <a:gd name="connsiteX260" fmla="*/ 780804 w 1564560"/>
                <a:gd name="connsiteY260" fmla="*/ 100387 h 676026"/>
                <a:gd name="connsiteX261" fmla="*/ 780804 w 1564560"/>
                <a:gd name="connsiteY261" fmla="*/ 100387 h 676026"/>
                <a:gd name="connsiteX262" fmla="*/ 813276 w 1564560"/>
                <a:gd name="connsiteY262" fmla="*/ 95221 h 676026"/>
                <a:gd name="connsiteX263" fmla="*/ 816966 w 1564560"/>
                <a:gd name="connsiteY263" fmla="*/ 100387 h 676026"/>
                <a:gd name="connsiteX264" fmla="*/ 821394 w 1564560"/>
                <a:gd name="connsiteY264" fmla="*/ 135811 h 676026"/>
                <a:gd name="connsiteX265" fmla="*/ 815490 w 1564560"/>
                <a:gd name="connsiteY265" fmla="*/ 124741 h 676026"/>
                <a:gd name="connsiteX266" fmla="*/ 809586 w 1564560"/>
                <a:gd name="connsiteY266" fmla="*/ 115885 h 676026"/>
                <a:gd name="connsiteX267" fmla="*/ 811800 w 1564560"/>
                <a:gd name="connsiteY267" fmla="*/ 124003 h 676026"/>
                <a:gd name="connsiteX268" fmla="*/ 806634 w 1564560"/>
                <a:gd name="connsiteY268" fmla="*/ 133597 h 676026"/>
                <a:gd name="connsiteX269" fmla="*/ 798516 w 1564560"/>
                <a:gd name="connsiteY269" fmla="*/ 124003 h 676026"/>
                <a:gd name="connsiteX270" fmla="*/ 794088 w 1564560"/>
                <a:gd name="connsiteY270" fmla="*/ 117361 h 676026"/>
                <a:gd name="connsiteX271" fmla="*/ 794088 w 1564560"/>
                <a:gd name="connsiteY271" fmla="*/ 122527 h 676026"/>
                <a:gd name="connsiteX272" fmla="*/ 786708 w 1564560"/>
                <a:gd name="connsiteY272" fmla="*/ 134335 h 676026"/>
                <a:gd name="connsiteX273" fmla="*/ 776376 w 1564560"/>
                <a:gd name="connsiteY273" fmla="*/ 124003 h 676026"/>
                <a:gd name="connsiteX274" fmla="*/ 771948 w 1564560"/>
                <a:gd name="connsiteY274" fmla="*/ 116623 h 676026"/>
                <a:gd name="connsiteX275" fmla="*/ 783756 w 1564560"/>
                <a:gd name="connsiteY275" fmla="*/ 3709 h 676026"/>
                <a:gd name="connsiteX276" fmla="*/ 795564 w 1564560"/>
                <a:gd name="connsiteY276" fmla="*/ 14779 h 676026"/>
                <a:gd name="connsiteX277" fmla="*/ 783756 w 1564560"/>
                <a:gd name="connsiteY277" fmla="*/ 25849 h 676026"/>
                <a:gd name="connsiteX278" fmla="*/ 771210 w 1564560"/>
                <a:gd name="connsiteY278" fmla="*/ 14825 h 676026"/>
                <a:gd name="connsiteX279" fmla="*/ 771210 w 1564560"/>
                <a:gd name="connsiteY279" fmla="*/ 14779 h 676026"/>
                <a:gd name="connsiteX280" fmla="*/ 782184 w 1564560"/>
                <a:gd name="connsiteY280" fmla="*/ 3611 h 676026"/>
                <a:gd name="connsiteX281" fmla="*/ 783756 w 1564560"/>
                <a:gd name="connsiteY281" fmla="*/ 3709 h 676026"/>
                <a:gd name="connsiteX282" fmla="*/ 783756 w 1564560"/>
                <a:gd name="connsiteY282" fmla="*/ 29539 h 676026"/>
                <a:gd name="connsiteX283" fmla="*/ 783756 w 1564560"/>
                <a:gd name="connsiteY283" fmla="*/ 29539 h 676026"/>
                <a:gd name="connsiteX284" fmla="*/ 783756 w 1564560"/>
                <a:gd name="connsiteY284" fmla="*/ 29539 h 676026"/>
                <a:gd name="connsiteX285" fmla="*/ 778590 w 1564560"/>
                <a:gd name="connsiteY285" fmla="*/ 29539 h 676026"/>
                <a:gd name="connsiteX286" fmla="*/ 778590 w 1564560"/>
                <a:gd name="connsiteY286" fmla="*/ 69391 h 676026"/>
                <a:gd name="connsiteX287" fmla="*/ 778590 w 1564560"/>
                <a:gd name="connsiteY287" fmla="*/ 69391 h 676026"/>
                <a:gd name="connsiteX288" fmla="*/ 778590 w 1564560"/>
                <a:gd name="connsiteY288" fmla="*/ 69391 h 676026"/>
                <a:gd name="connsiteX289" fmla="*/ 778590 w 1564560"/>
                <a:gd name="connsiteY289" fmla="*/ 84151 h 676026"/>
                <a:gd name="connsiteX290" fmla="*/ 778590 w 1564560"/>
                <a:gd name="connsiteY290" fmla="*/ 84151 h 676026"/>
                <a:gd name="connsiteX291" fmla="*/ 778590 w 1564560"/>
                <a:gd name="connsiteY291" fmla="*/ 84151 h 676026"/>
                <a:gd name="connsiteX292" fmla="*/ 778590 w 1564560"/>
                <a:gd name="connsiteY292" fmla="*/ 28801 h 676026"/>
                <a:gd name="connsiteX293" fmla="*/ 819918 w 1564560"/>
                <a:gd name="connsiteY293" fmla="*/ 51679 h 676026"/>
                <a:gd name="connsiteX294" fmla="*/ 837630 w 1564560"/>
                <a:gd name="connsiteY294" fmla="*/ 51679 h 676026"/>
                <a:gd name="connsiteX295" fmla="*/ 826560 w 1564560"/>
                <a:gd name="connsiteY295" fmla="*/ 60535 h 676026"/>
                <a:gd name="connsiteX296" fmla="*/ 822132 w 1564560"/>
                <a:gd name="connsiteY296" fmla="*/ 66439 h 676026"/>
                <a:gd name="connsiteX297" fmla="*/ 829512 w 1564560"/>
                <a:gd name="connsiteY297" fmla="*/ 78985 h 676026"/>
                <a:gd name="connsiteX298" fmla="*/ 803682 w 1564560"/>
                <a:gd name="connsiteY298" fmla="*/ 68653 h 676026"/>
                <a:gd name="connsiteX299" fmla="*/ 791874 w 1564560"/>
                <a:gd name="connsiteY299" fmla="*/ 68653 h 676026"/>
                <a:gd name="connsiteX300" fmla="*/ 786708 w 1564560"/>
                <a:gd name="connsiteY300" fmla="*/ 68653 h 676026"/>
                <a:gd name="connsiteX301" fmla="*/ 786708 w 1564560"/>
                <a:gd name="connsiteY301" fmla="*/ 36181 h 676026"/>
                <a:gd name="connsiteX302" fmla="*/ 786708 w 1564560"/>
                <a:gd name="connsiteY302" fmla="*/ 36181 h 676026"/>
                <a:gd name="connsiteX303" fmla="*/ 811800 w 1564560"/>
                <a:gd name="connsiteY303" fmla="*/ 50203 h 676026"/>
                <a:gd name="connsiteX304" fmla="*/ 775638 w 1564560"/>
                <a:gd name="connsiteY304" fmla="*/ 89317 h 676026"/>
                <a:gd name="connsiteX305" fmla="*/ 783756 w 1564560"/>
                <a:gd name="connsiteY305" fmla="*/ 95221 h 676026"/>
                <a:gd name="connsiteX306" fmla="*/ 783756 w 1564560"/>
                <a:gd name="connsiteY306" fmla="*/ 95221 h 676026"/>
                <a:gd name="connsiteX307" fmla="*/ 789660 w 1564560"/>
                <a:gd name="connsiteY307" fmla="*/ 95221 h 676026"/>
                <a:gd name="connsiteX308" fmla="*/ 789660 w 1564560"/>
                <a:gd name="connsiteY308" fmla="*/ 91531 h 676026"/>
                <a:gd name="connsiteX309" fmla="*/ 789660 w 1564560"/>
                <a:gd name="connsiteY309" fmla="*/ 91531 h 676026"/>
                <a:gd name="connsiteX310" fmla="*/ 811062 w 1564560"/>
                <a:gd name="connsiteY310" fmla="*/ 95959 h 676026"/>
                <a:gd name="connsiteX311" fmla="*/ 783018 w 1564560"/>
                <a:gd name="connsiteY311" fmla="*/ 95959 h 676026"/>
                <a:gd name="connsiteX312" fmla="*/ 783018 w 1564560"/>
                <a:gd name="connsiteY312" fmla="*/ 95959 h 676026"/>
                <a:gd name="connsiteX313" fmla="*/ 752022 w 1564560"/>
                <a:gd name="connsiteY313" fmla="*/ 95959 h 676026"/>
                <a:gd name="connsiteX314" fmla="*/ 752022 w 1564560"/>
                <a:gd name="connsiteY314" fmla="*/ 95959 h 676026"/>
                <a:gd name="connsiteX315" fmla="*/ 774900 w 1564560"/>
                <a:gd name="connsiteY315" fmla="*/ 91531 h 676026"/>
                <a:gd name="connsiteX316" fmla="*/ 779328 w 1564560"/>
                <a:gd name="connsiteY316" fmla="*/ 137287 h 676026"/>
                <a:gd name="connsiteX317" fmla="*/ 779328 w 1564560"/>
                <a:gd name="connsiteY317" fmla="*/ 137287 h 676026"/>
                <a:gd name="connsiteX318" fmla="*/ 783756 w 1564560"/>
                <a:gd name="connsiteY318" fmla="*/ 137287 h 676026"/>
                <a:gd name="connsiteX319" fmla="*/ 783756 w 1564560"/>
                <a:gd name="connsiteY319" fmla="*/ 154261 h 676026"/>
                <a:gd name="connsiteX320" fmla="*/ 775638 w 1564560"/>
                <a:gd name="connsiteY320" fmla="*/ 154261 h 676026"/>
                <a:gd name="connsiteX321" fmla="*/ 664200 w 1564560"/>
                <a:gd name="connsiteY321" fmla="*/ 219943 h 676026"/>
                <a:gd name="connsiteX322" fmla="*/ 664200 w 1564560"/>
                <a:gd name="connsiteY322" fmla="*/ 219943 h 676026"/>
                <a:gd name="connsiteX323" fmla="*/ 681912 w 1564560"/>
                <a:gd name="connsiteY323" fmla="*/ 225847 h 676026"/>
                <a:gd name="connsiteX324" fmla="*/ 681912 w 1564560"/>
                <a:gd name="connsiteY324" fmla="*/ 225847 h 676026"/>
                <a:gd name="connsiteX325" fmla="*/ 701838 w 1564560"/>
                <a:gd name="connsiteY325" fmla="*/ 225847 h 676026"/>
                <a:gd name="connsiteX326" fmla="*/ 714384 w 1564560"/>
                <a:gd name="connsiteY326" fmla="*/ 233227 h 676026"/>
                <a:gd name="connsiteX327" fmla="*/ 714384 w 1564560"/>
                <a:gd name="connsiteY327" fmla="*/ 233227 h 676026"/>
                <a:gd name="connsiteX328" fmla="*/ 740214 w 1564560"/>
                <a:gd name="connsiteY328" fmla="*/ 227323 h 676026"/>
                <a:gd name="connsiteX329" fmla="*/ 749070 w 1564560"/>
                <a:gd name="connsiteY329" fmla="*/ 227323 h 676026"/>
                <a:gd name="connsiteX330" fmla="*/ 775638 w 1564560"/>
                <a:gd name="connsiteY330" fmla="*/ 214777 h 676026"/>
                <a:gd name="connsiteX331" fmla="*/ 812538 w 1564560"/>
                <a:gd name="connsiteY331" fmla="*/ 231013 h 676026"/>
                <a:gd name="connsiteX332" fmla="*/ 818442 w 1564560"/>
                <a:gd name="connsiteY332" fmla="*/ 231013 h 676026"/>
                <a:gd name="connsiteX333" fmla="*/ 837630 w 1564560"/>
                <a:gd name="connsiteY333" fmla="*/ 231013 h 676026"/>
                <a:gd name="connsiteX334" fmla="*/ 837630 w 1564560"/>
                <a:gd name="connsiteY334" fmla="*/ 231013 h 676026"/>
                <a:gd name="connsiteX335" fmla="*/ 850176 w 1564560"/>
                <a:gd name="connsiteY335" fmla="*/ 223633 h 676026"/>
                <a:gd name="connsiteX336" fmla="*/ 870840 w 1564560"/>
                <a:gd name="connsiteY336" fmla="*/ 223633 h 676026"/>
                <a:gd name="connsiteX337" fmla="*/ 870840 w 1564560"/>
                <a:gd name="connsiteY337" fmla="*/ 223633 h 676026"/>
                <a:gd name="connsiteX338" fmla="*/ 887814 w 1564560"/>
                <a:gd name="connsiteY338" fmla="*/ 217729 h 676026"/>
                <a:gd name="connsiteX339" fmla="*/ 887814 w 1564560"/>
                <a:gd name="connsiteY339" fmla="*/ 217729 h 676026"/>
                <a:gd name="connsiteX340" fmla="*/ 887814 w 1564560"/>
                <a:gd name="connsiteY340" fmla="*/ 217729 h 676026"/>
                <a:gd name="connsiteX341" fmla="*/ 887814 w 1564560"/>
                <a:gd name="connsiteY341" fmla="*/ 352045 h 676026"/>
                <a:gd name="connsiteX342" fmla="*/ 784494 w 1564560"/>
                <a:gd name="connsiteY342" fmla="*/ 419203 h 676026"/>
                <a:gd name="connsiteX343" fmla="*/ 670842 w 1564560"/>
                <a:gd name="connsiteY343" fmla="*/ 352783 h 676026"/>
                <a:gd name="connsiteX344" fmla="*/ 664200 w 1564560"/>
                <a:gd name="connsiteY344" fmla="*/ 219943 h 676026"/>
                <a:gd name="connsiteX345" fmla="*/ 664200 w 1564560"/>
                <a:gd name="connsiteY345" fmla="*/ 219943 h 676026"/>
                <a:gd name="connsiteX346" fmla="*/ 664200 w 1564560"/>
                <a:gd name="connsiteY346" fmla="*/ 355735 h 676026"/>
                <a:gd name="connsiteX347" fmla="*/ 782280 w 1564560"/>
                <a:gd name="connsiteY347" fmla="*/ 422893 h 676026"/>
                <a:gd name="connsiteX348" fmla="*/ 898884 w 1564560"/>
                <a:gd name="connsiteY348" fmla="*/ 356473 h 676026"/>
                <a:gd name="connsiteX349" fmla="*/ 903312 w 1564560"/>
                <a:gd name="connsiteY349" fmla="*/ 219943 h 676026"/>
                <a:gd name="connsiteX350" fmla="*/ 915858 w 1564560"/>
                <a:gd name="connsiteY350" fmla="*/ 219943 h 676026"/>
                <a:gd name="connsiteX351" fmla="*/ 938736 w 1564560"/>
                <a:gd name="connsiteY351" fmla="*/ 402967 h 676026"/>
                <a:gd name="connsiteX352" fmla="*/ 779328 w 1564560"/>
                <a:gd name="connsiteY352" fmla="*/ 503335 h 676026"/>
                <a:gd name="connsiteX353" fmla="*/ 623610 w 1564560"/>
                <a:gd name="connsiteY353" fmla="*/ 400015 h 676026"/>
                <a:gd name="connsiteX354" fmla="*/ 649440 w 1564560"/>
                <a:gd name="connsiteY354" fmla="*/ 217729 h 676026"/>
                <a:gd name="connsiteX355" fmla="*/ 1014750 w 1564560"/>
                <a:gd name="connsiteY355" fmla="*/ 282673 h 676026"/>
                <a:gd name="connsiteX356" fmla="*/ 1014750 w 1564560"/>
                <a:gd name="connsiteY356" fmla="*/ 282673 h 676026"/>
                <a:gd name="connsiteX357" fmla="*/ 1033200 w 1564560"/>
                <a:gd name="connsiteY357" fmla="*/ 261271 h 676026"/>
                <a:gd name="connsiteX358" fmla="*/ 1042056 w 1564560"/>
                <a:gd name="connsiteY358" fmla="*/ 254629 h 676026"/>
                <a:gd name="connsiteX359" fmla="*/ 1045746 w 1564560"/>
                <a:gd name="connsiteY359" fmla="*/ 254629 h 676026"/>
                <a:gd name="connsiteX360" fmla="*/ 1033200 w 1564560"/>
                <a:gd name="connsiteY360" fmla="*/ 271603 h 676026"/>
                <a:gd name="connsiteX361" fmla="*/ 1025820 w 1564560"/>
                <a:gd name="connsiteY361" fmla="*/ 298909 h 676026"/>
                <a:gd name="connsiteX362" fmla="*/ 1025820 w 1564560"/>
                <a:gd name="connsiteY362" fmla="*/ 298909 h 676026"/>
                <a:gd name="connsiteX363" fmla="*/ 1025820 w 1564560"/>
                <a:gd name="connsiteY363" fmla="*/ 298909 h 676026"/>
                <a:gd name="connsiteX364" fmla="*/ 1025820 w 1564560"/>
                <a:gd name="connsiteY364" fmla="*/ 298909 h 676026"/>
                <a:gd name="connsiteX365" fmla="*/ 1039842 w 1564560"/>
                <a:gd name="connsiteY365" fmla="*/ 288577 h 676026"/>
                <a:gd name="connsiteX366" fmla="*/ 1051650 w 1564560"/>
                <a:gd name="connsiteY366" fmla="*/ 280459 h 676026"/>
                <a:gd name="connsiteX367" fmla="*/ 1051650 w 1564560"/>
                <a:gd name="connsiteY367" fmla="*/ 274555 h 676026"/>
                <a:gd name="connsiteX368" fmla="*/ 1064196 w 1564560"/>
                <a:gd name="connsiteY368" fmla="*/ 249463 h 676026"/>
                <a:gd name="connsiteX369" fmla="*/ 1064196 w 1564560"/>
                <a:gd name="connsiteY369" fmla="*/ 249463 h 676026"/>
                <a:gd name="connsiteX370" fmla="*/ 1064196 w 1564560"/>
                <a:gd name="connsiteY370" fmla="*/ 249463 h 676026"/>
                <a:gd name="connsiteX371" fmla="*/ 1073052 w 1564560"/>
                <a:gd name="connsiteY371" fmla="*/ 224371 h 676026"/>
                <a:gd name="connsiteX372" fmla="*/ 1061982 w 1564560"/>
                <a:gd name="connsiteY372" fmla="*/ 287101 h 676026"/>
                <a:gd name="connsiteX373" fmla="*/ 1042056 w 1564560"/>
                <a:gd name="connsiteY373" fmla="*/ 311455 h 676026"/>
                <a:gd name="connsiteX374" fmla="*/ 1027296 w 1564560"/>
                <a:gd name="connsiteY374" fmla="*/ 327691 h 676026"/>
                <a:gd name="connsiteX375" fmla="*/ 1027296 w 1564560"/>
                <a:gd name="connsiteY375" fmla="*/ 401491 h 676026"/>
                <a:gd name="connsiteX376" fmla="*/ 1027296 w 1564560"/>
                <a:gd name="connsiteY376" fmla="*/ 401491 h 676026"/>
                <a:gd name="connsiteX377" fmla="*/ 1008108 w 1564560"/>
                <a:gd name="connsiteY377" fmla="*/ 406657 h 676026"/>
                <a:gd name="connsiteX378" fmla="*/ 1008108 w 1564560"/>
                <a:gd name="connsiteY378" fmla="*/ 406657 h 676026"/>
                <a:gd name="connsiteX379" fmla="*/ 989658 w 1564560"/>
                <a:gd name="connsiteY379" fmla="*/ 402967 h 676026"/>
                <a:gd name="connsiteX380" fmla="*/ 989658 w 1564560"/>
                <a:gd name="connsiteY380" fmla="*/ 402967 h 676026"/>
                <a:gd name="connsiteX381" fmla="*/ 989658 w 1564560"/>
                <a:gd name="connsiteY381" fmla="*/ 402967 h 676026"/>
                <a:gd name="connsiteX382" fmla="*/ 989658 w 1564560"/>
                <a:gd name="connsiteY382" fmla="*/ 301861 h 676026"/>
                <a:gd name="connsiteX383" fmla="*/ 1012536 w 1564560"/>
                <a:gd name="connsiteY383" fmla="*/ 282673 h 676026"/>
                <a:gd name="connsiteX384" fmla="*/ 1052388 w 1564560"/>
                <a:gd name="connsiteY384" fmla="*/ 228061 h 676026"/>
                <a:gd name="connsiteX385" fmla="*/ 1052388 w 1564560"/>
                <a:gd name="connsiteY385" fmla="*/ 228061 h 676026"/>
                <a:gd name="connsiteX386" fmla="*/ 1052388 w 1564560"/>
                <a:gd name="connsiteY386" fmla="*/ 228061 h 676026"/>
                <a:gd name="connsiteX387" fmla="*/ 1052388 w 1564560"/>
                <a:gd name="connsiteY387" fmla="*/ 233965 h 676026"/>
                <a:gd name="connsiteX388" fmla="*/ 1052388 w 1564560"/>
                <a:gd name="connsiteY388" fmla="*/ 242821 h 676026"/>
                <a:gd name="connsiteX389" fmla="*/ 1052388 w 1564560"/>
                <a:gd name="connsiteY389" fmla="*/ 250201 h 676026"/>
                <a:gd name="connsiteX390" fmla="*/ 1052388 w 1564560"/>
                <a:gd name="connsiteY390" fmla="*/ 250201 h 676026"/>
                <a:gd name="connsiteX391" fmla="*/ 1052388 w 1564560"/>
                <a:gd name="connsiteY391" fmla="*/ 250201 h 676026"/>
                <a:gd name="connsiteX392" fmla="*/ 1050174 w 1564560"/>
                <a:gd name="connsiteY392" fmla="*/ 228061 h 676026"/>
                <a:gd name="connsiteX393" fmla="*/ 1064196 w 1564560"/>
                <a:gd name="connsiteY393" fmla="*/ 228061 h 676026"/>
                <a:gd name="connsiteX394" fmla="*/ 1064196 w 1564560"/>
                <a:gd name="connsiteY394" fmla="*/ 228061 h 676026"/>
                <a:gd name="connsiteX395" fmla="*/ 1064196 w 1564560"/>
                <a:gd name="connsiteY395" fmla="*/ 247249 h 676026"/>
                <a:gd name="connsiteX396" fmla="*/ 1049436 w 1564560"/>
                <a:gd name="connsiteY396" fmla="*/ 272341 h 676026"/>
                <a:gd name="connsiteX397" fmla="*/ 1042794 w 1564560"/>
                <a:gd name="connsiteY397" fmla="*/ 272341 h 676026"/>
                <a:gd name="connsiteX398" fmla="*/ 1042794 w 1564560"/>
                <a:gd name="connsiteY398" fmla="*/ 272341 h 676026"/>
                <a:gd name="connsiteX399" fmla="*/ 1050912 w 1564560"/>
                <a:gd name="connsiteY399" fmla="*/ 256105 h 676026"/>
                <a:gd name="connsiteX400" fmla="*/ 1056816 w 1564560"/>
                <a:gd name="connsiteY400" fmla="*/ 241345 h 676026"/>
                <a:gd name="connsiteX401" fmla="*/ 1061982 w 1564560"/>
                <a:gd name="connsiteY401" fmla="*/ 225847 h 676026"/>
                <a:gd name="connsiteX402" fmla="*/ 1073790 w 1564560"/>
                <a:gd name="connsiteY402" fmla="*/ 228061 h 676026"/>
                <a:gd name="connsiteX403" fmla="*/ 1073790 w 1564560"/>
                <a:gd name="connsiteY403" fmla="*/ 228061 h 676026"/>
                <a:gd name="connsiteX404" fmla="*/ 1073790 w 1564560"/>
                <a:gd name="connsiteY404" fmla="*/ 247987 h 676026"/>
                <a:gd name="connsiteX405" fmla="*/ 1061244 w 1564560"/>
                <a:gd name="connsiteY405" fmla="*/ 274555 h 676026"/>
                <a:gd name="connsiteX406" fmla="*/ 1049436 w 1564560"/>
                <a:gd name="connsiteY406" fmla="*/ 282673 h 676026"/>
                <a:gd name="connsiteX407" fmla="*/ 1033200 w 1564560"/>
                <a:gd name="connsiteY407" fmla="*/ 290791 h 676026"/>
                <a:gd name="connsiteX408" fmla="*/ 1033200 w 1564560"/>
                <a:gd name="connsiteY408" fmla="*/ 290791 h 676026"/>
                <a:gd name="connsiteX409" fmla="*/ 1047222 w 1564560"/>
                <a:gd name="connsiteY409" fmla="*/ 280459 h 676026"/>
                <a:gd name="connsiteX410" fmla="*/ 1047222 w 1564560"/>
                <a:gd name="connsiteY410" fmla="*/ 280459 h 676026"/>
                <a:gd name="connsiteX411" fmla="*/ 1047222 w 1564560"/>
                <a:gd name="connsiteY411" fmla="*/ 271603 h 676026"/>
                <a:gd name="connsiteX412" fmla="*/ 1060506 w 1564560"/>
                <a:gd name="connsiteY412" fmla="*/ 247249 h 676026"/>
                <a:gd name="connsiteX413" fmla="*/ 1060506 w 1564560"/>
                <a:gd name="connsiteY413" fmla="*/ 247249 h 676026"/>
                <a:gd name="connsiteX414" fmla="*/ 1060506 w 1564560"/>
                <a:gd name="connsiteY414" fmla="*/ 247249 h 676026"/>
                <a:gd name="connsiteX415" fmla="*/ 1071576 w 1564560"/>
                <a:gd name="connsiteY415" fmla="*/ 223633 h 676026"/>
                <a:gd name="connsiteX416" fmla="*/ 1043532 w 1564560"/>
                <a:gd name="connsiteY416" fmla="*/ 458317 h 676026"/>
                <a:gd name="connsiteX417" fmla="*/ 1016964 w 1564560"/>
                <a:gd name="connsiteY417" fmla="*/ 463483 h 676026"/>
                <a:gd name="connsiteX418" fmla="*/ 994824 w 1564560"/>
                <a:gd name="connsiteY418" fmla="*/ 459055 h 676026"/>
                <a:gd name="connsiteX419" fmla="*/ 994824 w 1564560"/>
                <a:gd name="connsiteY419" fmla="*/ 447985 h 676026"/>
                <a:gd name="connsiteX420" fmla="*/ 1018440 w 1564560"/>
                <a:gd name="connsiteY420" fmla="*/ 452413 h 676026"/>
                <a:gd name="connsiteX421" fmla="*/ 1018440 w 1564560"/>
                <a:gd name="connsiteY421" fmla="*/ 452413 h 676026"/>
                <a:gd name="connsiteX422" fmla="*/ 1042056 w 1564560"/>
                <a:gd name="connsiteY422" fmla="*/ 447985 h 676026"/>
                <a:gd name="connsiteX423" fmla="*/ 844272 w 1564560"/>
                <a:gd name="connsiteY423" fmla="*/ 507763 h 676026"/>
                <a:gd name="connsiteX424" fmla="*/ 785232 w 1564560"/>
                <a:gd name="connsiteY424" fmla="*/ 518833 h 676026"/>
                <a:gd name="connsiteX425" fmla="*/ 785232 w 1564560"/>
                <a:gd name="connsiteY425" fmla="*/ 518833 h 676026"/>
                <a:gd name="connsiteX426" fmla="*/ 661248 w 1564560"/>
                <a:gd name="connsiteY426" fmla="*/ 463483 h 676026"/>
                <a:gd name="connsiteX427" fmla="*/ 664200 w 1564560"/>
                <a:gd name="connsiteY427" fmla="*/ 463483 h 676026"/>
                <a:gd name="connsiteX428" fmla="*/ 782280 w 1564560"/>
                <a:gd name="connsiteY428" fmla="*/ 509239 h 676026"/>
                <a:gd name="connsiteX429" fmla="*/ 782280 w 1564560"/>
                <a:gd name="connsiteY429" fmla="*/ 509239 h 676026"/>
                <a:gd name="connsiteX430" fmla="*/ 826560 w 1564560"/>
                <a:gd name="connsiteY430" fmla="*/ 504073 h 676026"/>
                <a:gd name="connsiteX431" fmla="*/ 945378 w 1564560"/>
                <a:gd name="connsiteY431" fmla="*/ 501859 h 676026"/>
                <a:gd name="connsiteX432" fmla="*/ 945378 w 1564560"/>
                <a:gd name="connsiteY432" fmla="*/ 501859 h 676026"/>
                <a:gd name="connsiteX433" fmla="*/ 901098 w 1564560"/>
                <a:gd name="connsiteY433" fmla="*/ 531379 h 676026"/>
                <a:gd name="connsiteX434" fmla="*/ 909216 w 1564560"/>
                <a:gd name="connsiteY434" fmla="*/ 523261 h 676026"/>
                <a:gd name="connsiteX435" fmla="*/ 924714 w 1564560"/>
                <a:gd name="connsiteY435" fmla="*/ 508501 h 676026"/>
                <a:gd name="connsiteX436" fmla="*/ 947592 w 1564560"/>
                <a:gd name="connsiteY436" fmla="*/ 498169 h 676026"/>
                <a:gd name="connsiteX437" fmla="*/ 995562 w 1564560"/>
                <a:gd name="connsiteY437" fmla="*/ 412561 h 676026"/>
                <a:gd name="connsiteX438" fmla="*/ 995562 w 1564560"/>
                <a:gd name="connsiteY438" fmla="*/ 412561 h 676026"/>
                <a:gd name="connsiteX439" fmla="*/ 1016226 w 1564560"/>
                <a:gd name="connsiteY439" fmla="*/ 416989 h 676026"/>
                <a:gd name="connsiteX440" fmla="*/ 1036890 w 1564560"/>
                <a:gd name="connsiteY440" fmla="*/ 411085 h 676026"/>
                <a:gd name="connsiteX441" fmla="*/ 1042056 w 1564560"/>
                <a:gd name="connsiteY441" fmla="*/ 411085 h 676026"/>
                <a:gd name="connsiteX442" fmla="*/ 1042056 w 1564560"/>
                <a:gd name="connsiteY442" fmla="*/ 411085 h 676026"/>
                <a:gd name="connsiteX443" fmla="*/ 1042056 w 1564560"/>
                <a:gd name="connsiteY443" fmla="*/ 415513 h 676026"/>
                <a:gd name="connsiteX444" fmla="*/ 1013274 w 1564560"/>
                <a:gd name="connsiteY444" fmla="*/ 425845 h 676026"/>
                <a:gd name="connsiteX445" fmla="*/ 1013274 w 1564560"/>
                <a:gd name="connsiteY445" fmla="*/ 425845 h 676026"/>
                <a:gd name="connsiteX446" fmla="*/ 993348 w 1564560"/>
                <a:gd name="connsiteY446" fmla="*/ 419203 h 676026"/>
                <a:gd name="connsiteX447" fmla="*/ 986706 w 1564560"/>
                <a:gd name="connsiteY447" fmla="*/ 412561 h 676026"/>
                <a:gd name="connsiteX448" fmla="*/ 990396 w 1564560"/>
                <a:gd name="connsiteY448" fmla="*/ 412561 h 676026"/>
                <a:gd name="connsiteX449" fmla="*/ 1019178 w 1564560"/>
                <a:gd name="connsiteY449" fmla="*/ 439129 h 676026"/>
                <a:gd name="connsiteX450" fmla="*/ 988920 w 1564560"/>
                <a:gd name="connsiteY450" fmla="*/ 428059 h 676026"/>
                <a:gd name="connsiteX451" fmla="*/ 988920 w 1564560"/>
                <a:gd name="connsiteY451" fmla="*/ 423631 h 676026"/>
                <a:gd name="connsiteX452" fmla="*/ 988920 w 1564560"/>
                <a:gd name="connsiteY452" fmla="*/ 423631 h 676026"/>
                <a:gd name="connsiteX453" fmla="*/ 1012536 w 1564560"/>
                <a:gd name="connsiteY453" fmla="*/ 428797 h 676026"/>
                <a:gd name="connsiteX454" fmla="*/ 1012536 w 1564560"/>
                <a:gd name="connsiteY454" fmla="*/ 428797 h 676026"/>
                <a:gd name="connsiteX455" fmla="*/ 1039842 w 1564560"/>
                <a:gd name="connsiteY455" fmla="*/ 421417 h 676026"/>
                <a:gd name="connsiteX456" fmla="*/ 1039842 w 1564560"/>
                <a:gd name="connsiteY456" fmla="*/ 421417 h 676026"/>
                <a:gd name="connsiteX457" fmla="*/ 1039842 w 1564560"/>
                <a:gd name="connsiteY457" fmla="*/ 428059 h 676026"/>
                <a:gd name="connsiteX458" fmla="*/ 1016964 w 1564560"/>
                <a:gd name="connsiteY458" fmla="*/ 434701 h 676026"/>
                <a:gd name="connsiteX459" fmla="*/ 1047222 w 1564560"/>
                <a:gd name="connsiteY459" fmla="*/ 444295 h 676026"/>
                <a:gd name="connsiteX460" fmla="*/ 1019916 w 1564560"/>
                <a:gd name="connsiteY460" fmla="*/ 452413 h 676026"/>
                <a:gd name="connsiteX461" fmla="*/ 988920 w 1564560"/>
                <a:gd name="connsiteY461" fmla="*/ 442081 h 676026"/>
                <a:gd name="connsiteX462" fmla="*/ 988920 w 1564560"/>
                <a:gd name="connsiteY462" fmla="*/ 438391 h 676026"/>
                <a:gd name="connsiteX463" fmla="*/ 988920 w 1564560"/>
                <a:gd name="connsiteY463" fmla="*/ 438391 h 676026"/>
                <a:gd name="connsiteX464" fmla="*/ 1015488 w 1564560"/>
                <a:gd name="connsiteY464" fmla="*/ 444295 h 676026"/>
                <a:gd name="connsiteX465" fmla="*/ 1015488 w 1564560"/>
                <a:gd name="connsiteY465" fmla="*/ 444295 h 676026"/>
                <a:gd name="connsiteX466" fmla="*/ 1042794 w 1564560"/>
                <a:gd name="connsiteY466" fmla="*/ 437653 h 676026"/>
                <a:gd name="connsiteX467" fmla="*/ 1042794 w 1564560"/>
                <a:gd name="connsiteY467" fmla="*/ 437653 h 676026"/>
                <a:gd name="connsiteX468" fmla="*/ 1045008 w 1564560"/>
                <a:gd name="connsiteY468" fmla="*/ 439867 h 676026"/>
                <a:gd name="connsiteX469" fmla="*/ 578592 w 1564560"/>
                <a:gd name="connsiteY469" fmla="*/ 457579 h 676026"/>
                <a:gd name="connsiteX470" fmla="*/ 554976 w 1564560"/>
                <a:gd name="connsiteY470" fmla="*/ 463483 h 676026"/>
                <a:gd name="connsiteX471" fmla="*/ 529884 w 1564560"/>
                <a:gd name="connsiteY471" fmla="*/ 463483 h 676026"/>
                <a:gd name="connsiteX472" fmla="*/ 529884 w 1564560"/>
                <a:gd name="connsiteY472" fmla="*/ 456103 h 676026"/>
                <a:gd name="connsiteX473" fmla="*/ 553500 w 1564560"/>
                <a:gd name="connsiteY473" fmla="*/ 460531 h 676026"/>
                <a:gd name="connsiteX474" fmla="*/ 553500 w 1564560"/>
                <a:gd name="connsiteY474" fmla="*/ 460531 h 676026"/>
                <a:gd name="connsiteX475" fmla="*/ 577854 w 1564560"/>
                <a:gd name="connsiteY475" fmla="*/ 456103 h 676026"/>
                <a:gd name="connsiteX476" fmla="*/ 553500 w 1564560"/>
                <a:gd name="connsiteY476" fmla="*/ 452413 h 676026"/>
                <a:gd name="connsiteX477" fmla="*/ 526194 w 1564560"/>
                <a:gd name="connsiteY477" fmla="*/ 444295 h 676026"/>
                <a:gd name="connsiteX478" fmla="*/ 526194 w 1564560"/>
                <a:gd name="connsiteY478" fmla="*/ 439129 h 676026"/>
                <a:gd name="connsiteX479" fmla="*/ 526194 w 1564560"/>
                <a:gd name="connsiteY479" fmla="*/ 439129 h 676026"/>
                <a:gd name="connsiteX480" fmla="*/ 552762 w 1564560"/>
                <a:gd name="connsiteY480" fmla="*/ 445771 h 676026"/>
                <a:gd name="connsiteX481" fmla="*/ 552762 w 1564560"/>
                <a:gd name="connsiteY481" fmla="*/ 445771 h 676026"/>
                <a:gd name="connsiteX482" fmla="*/ 578592 w 1564560"/>
                <a:gd name="connsiteY482" fmla="*/ 439867 h 676026"/>
                <a:gd name="connsiteX483" fmla="*/ 578592 w 1564560"/>
                <a:gd name="connsiteY483" fmla="*/ 439867 h 676026"/>
                <a:gd name="connsiteX484" fmla="*/ 578592 w 1564560"/>
                <a:gd name="connsiteY484" fmla="*/ 443557 h 676026"/>
                <a:gd name="connsiteX485" fmla="*/ 551286 w 1564560"/>
                <a:gd name="connsiteY485" fmla="*/ 447985 h 676026"/>
                <a:gd name="connsiteX486" fmla="*/ 484128 w 1564560"/>
                <a:gd name="connsiteY486" fmla="*/ 221419 h 676026"/>
                <a:gd name="connsiteX487" fmla="*/ 492246 w 1564560"/>
                <a:gd name="connsiteY487" fmla="*/ 246511 h 676026"/>
                <a:gd name="connsiteX488" fmla="*/ 492246 w 1564560"/>
                <a:gd name="connsiteY488" fmla="*/ 246511 h 676026"/>
                <a:gd name="connsiteX489" fmla="*/ 492246 w 1564560"/>
                <a:gd name="connsiteY489" fmla="*/ 246511 h 676026"/>
                <a:gd name="connsiteX490" fmla="*/ 505530 w 1564560"/>
                <a:gd name="connsiteY490" fmla="*/ 271603 h 676026"/>
                <a:gd name="connsiteX491" fmla="*/ 505530 w 1564560"/>
                <a:gd name="connsiteY491" fmla="*/ 277507 h 676026"/>
                <a:gd name="connsiteX492" fmla="*/ 518076 w 1564560"/>
                <a:gd name="connsiteY492" fmla="*/ 285625 h 676026"/>
                <a:gd name="connsiteX493" fmla="*/ 531360 w 1564560"/>
                <a:gd name="connsiteY493" fmla="*/ 295957 h 676026"/>
                <a:gd name="connsiteX494" fmla="*/ 531360 w 1564560"/>
                <a:gd name="connsiteY494" fmla="*/ 295957 h 676026"/>
                <a:gd name="connsiteX495" fmla="*/ 531360 w 1564560"/>
                <a:gd name="connsiteY495" fmla="*/ 295957 h 676026"/>
                <a:gd name="connsiteX496" fmla="*/ 531360 w 1564560"/>
                <a:gd name="connsiteY496" fmla="*/ 295957 h 676026"/>
                <a:gd name="connsiteX497" fmla="*/ 532098 w 1564560"/>
                <a:gd name="connsiteY497" fmla="*/ 271603 h 676026"/>
                <a:gd name="connsiteX498" fmla="*/ 525456 w 1564560"/>
                <a:gd name="connsiteY498" fmla="*/ 253891 h 676026"/>
                <a:gd name="connsiteX499" fmla="*/ 525456 w 1564560"/>
                <a:gd name="connsiteY499" fmla="*/ 253891 h 676026"/>
                <a:gd name="connsiteX500" fmla="*/ 534312 w 1564560"/>
                <a:gd name="connsiteY500" fmla="*/ 260533 h 676026"/>
                <a:gd name="connsiteX501" fmla="*/ 551286 w 1564560"/>
                <a:gd name="connsiteY501" fmla="*/ 280459 h 676026"/>
                <a:gd name="connsiteX502" fmla="*/ 551286 w 1564560"/>
                <a:gd name="connsiteY502" fmla="*/ 280459 h 676026"/>
                <a:gd name="connsiteX503" fmla="*/ 568998 w 1564560"/>
                <a:gd name="connsiteY503" fmla="*/ 300385 h 676026"/>
                <a:gd name="connsiteX504" fmla="*/ 568998 w 1564560"/>
                <a:gd name="connsiteY504" fmla="*/ 401491 h 676026"/>
                <a:gd name="connsiteX505" fmla="*/ 568998 w 1564560"/>
                <a:gd name="connsiteY505" fmla="*/ 401491 h 676026"/>
                <a:gd name="connsiteX506" fmla="*/ 568998 w 1564560"/>
                <a:gd name="connsiteY506" fmla="*/ 401491 h 676026"/>
                <a:gd name="connsiteX507" fmla="*/ 549810 w 1564560"/>
                <a:gd name="connsiteY507" fmla="*/ 405181 h 676026"/>
                <a:gd name="connsiteX508" fmla="*/ 531360 w 1564560"/>
                <a:gd name="connsiteY508" fmla="*/ 400015 h 676026"/>
                <a:gd name="connsiteX509" fmla="*/ 531360 w 1564560"/>
                <a:gd name="connsiteY509" fmla="*/ 400015 h 676026"/>
                <a:gd name="connsiteX510" fmla="*/ 531360 w 1564560"/>
                <a:gd name="connsiteY510" fmla="*/ 326215 h 676026"/>
                <a:gd name="connsiteX511" fmla="*/ 516600 w 1564560"/>
                <a:gd name="connsiteY511" fmla="*/ 308503 h 676026"/>
                <a:gd name="connsiteX512" fmla="*/ 495936 w 1564560"/>
                <a:gd name="connsiteY512" fmla="*/ 284149 h 676026"/>
                <a:gd name="connsiteX513" fmla="*/ 484128 w 1564560"/>
                <a:gd name="connsiteY513" fmla="*/ 221419 h 676026"/>
                <a:gd name="connsiteX514" fmla="*/ 497412 w 1564560"/>
                <a:gd name="connsiteY514" fmla="*/ 221419 h 676026"/>
                <a:gd name="connsiteX515" fmla="*/ 503316 w 1564560"/>
                <a:gd name="connsiteY515" fmla="*/ 245773 h 676026"/>
                <a:gd name="connsiteX516" fmla="*/ 503316 w 1564560"/>
                <a:gd name="connsiteY516" fmla="*/ 245773 h 676026"/>
                <a:gd name="connsiteX517" fmla="*/ 503316 w 1564560"/>
                <a:gd name="connsiteY517" fmla="*/ 245773 h 676026"/>
                <a:gd name="connsiteX518" fmla="*/ 516600 w 1564560"/>
                <a:gd name="connsiteY518" fmla="*/ 271603 h 676026"/>
                <a:gd name="connsiteX519" fmla="*/ 516600 w 1564560"/>
                <a:gd name="connsiteY519" fmla="*/ 271603 h 676026"/>
                <a:gd name="connsiteX520" fmla="*/ 516600 w 1564560"/>
                <a:gd name="connsiteY520" fmla="*/ 271603 h 676026"/>
                <a:gd name="connsiteX521" fmla="*/ 529884 w 1564560"/>
                <a:gd name="connsiteY521" fmla="*/ 281935 h 676026"/>
                <a:gd name="connsiteX522" fmla="*/ 529884 w 1564560"/>
                <a:gd name="connsiteY522" fmla="*/ 281935 h 676026"/>
                <a:gd name="connsiteX523" fmla="*/ 518076 w 1564560"/>
                <a:gd name="connsiteY523" fmla="*/ 275293 h 676026"/>
                <a:gd name="connsiteX524" fmla="*/ 506268 w 1564560"/>
                <a:gd name="connsiteY524" fmla="*/ 267175 h 676026"/>
                <a:gd name="connsiteX525" fmla="*/ 492984 w 1564560"/>
                <a:gd name="connsiteY525" fmla="*/ 240607 h 676026"/>
                <a:gd name="connsiteX526" fmla="*/ 492984 w 1564560"/>
                <a:gd name="connsiteY526" fmla="*/ 220681 h 676026"/>
                <a:gd name="connsiteX527" fmla="*/ 516600 w 1564560"/>
                <a:gd name="connsiteY527" fmla="*/ 245035 h 676026"/>
                <a:gd name="connsiteX528" fmla="*/ 521766 w 1564560"/>
                <a:gd name="connsiteY528" fmla="*/ 259795 h 676026"/>
                <a:gd name="connsiteX529" fmla="*/ 529884 w 1564560"/>
                <a:gd name="connsiteY529" fmla="*/ 276031 h 676026"/>
                <a:gd name="connsiteX530" fmla="*/ 529884 w 1564560"/>
                <a:gd name="connsiteY530" fmla="*/ 276031 h 676026"/>
                <a:gd name="connsiteX531" fmla="*/ 522504 w 1564560"/>
                <a:gd name="connsiteY531" fmla="*/ 271603 h 676026"/>
                <a:gd name="connsiteX532" fmla="*/ 507744 w 1564560"/>
                <a:gd name="connsiteY532" fmla="*/ 246511 h 676026"/>
                <a:gd name="connsiteX533" fmla="*/ 507744 w 1564560"/>
                <a:gd name="connsiteY533" fmla="*/ 227323 h 676026"/>
                <a:gd name="connsiteX534" fmla="*/ 507744 w 1564560"/>
                <a:gd name="connsiteY534" fmla="*/ 227323 h 676026"/>
                <a:gd name="connsiteX535" fmla="*/ 516600 w 1564560"/>
                <a:gd name="connsiteY535" fmla="*/ 245035 h 676026"/>
                <a:gd name="connsiteX536" fmla="*/ 516600 w 1564560"/>
                <a:gd name="connsiteY536" fmla="*/ 228061 h 676026"/>
                <a:gd name="connsiteX537" fmla="*/ 523980 w 1564560"/>
                <a:gd name="connsiteY537" fmla="*/ 250201 h 676026"/>
                <a:gd name="connsiteX538" fmla="*/ 523980 w 1564560"/>
                <a:gd name="connsiteY538" fmla="*/ 250201 h 676026"/>
                <a:gd name="connsiteX539" fmla="*/ 523980 w 1564560"/>
                <a:gd name="connsiteY539" fmla="*/ 250201 h 676026"/>
                <a:gd name="connsiteX540" fmla="*/ 523980 w 1564560"/>
                <a:gd name="connsiteY540" fmla="*/ 242821 h 676026"/>
                <a:gd name="connsiteX541" fmla="*/ 523980 w 1564560"/>
                <a:gd name="connsiteY541" fmla="*/ 233227 h 676026"/>
                <a:gd name="connsiteX542" fmla="*/ 523980 w 1564560"/>
                <a:gd name="connsiteY542" fmla="*/ 228061 h 676026"/>
                <a:gd name="connsiteX543" fmla="*/ 516600 w 1564560"/>
                <a:gd name="connsiteY543" fmla="*/ 228061 h 676026"/>
                <a:gd name="connsiteX544" fmla="*/ 516600 w 1564560"/>
                <a:gd name="connsiteY544" fmla="*/ 228061 h 676026"/>
                <a:gd name="connsiteX545" fmla="*/ 552024 w 1564560"/>
                <a:gd name="connsiteY545" fmla="*/ 419203 h 676026"/>
                <a:gd name="connsiteX546" fmla="*/ 523242 w 1564560"/>
                <a:gd name="connsiteY546" fmla="*/ 408871 h 676026"/>
                <a:gd name="connsiteX547" fmla="*/ 523242 w 1564560"/>
                <a:gd name="connsiteY547" fmla="*/ 404443 h 676026"/>
                <a:gd name="connsiteX548" fmla="*/ 523242 w 1564560"/>
                <a:gd name="connsiteY548" fmla="*/ 404443 h 676026"/>
                <a:gd name="connsiteX549" fmla="*/ 528408 w 1564560"/>
                <a:gd name="connsiteY549" fmla="*/ 404443 h 676026"/>
                <a:gd name="connsiteX550" fmla="*/ 549810 w 1564560"/>
                <a:gd name="connsiteY550" fmla="*/ 410347 h 676026"/>
                <a:gd name="connsiteX551" fmla="*/ 549810 w 1564560"/>
                <a:gd name="connsiteY551" fmla="*/ 410347 h 676026"/>
                <a:gd name="connsiteX552" fmla="*/ 569736 w 1564560"/>
                <a:gd name="connsiteY552" fmla="*/ 405919 h 676026"/>
                <a:gd name="connsiteX553" fmla="*/ 574902 w 1564560"/>
                <a:gd name="connsiteY553" fmla="*/ 405919 h 676026"/>
                <a:gd name="connsiteX554" fmla="*/ 574902 w 1564560"/>
                <a:gd name="connsiteY554" fmla="*/ 405919 h 676026"/>
                <a:gd name="connsiteX555" fmla="*/ 553500 w 1564560"/>
                <a:gd name="connsiteY555" fmla="*/ 419203 h 676026"/>
                <a:gd name="connsiteX556" fmla="*/ 553500 w 1564560"/>
                <a:gd name="connsiteY556" fmla="*/ 419203 h 676026"/>
                <a:gd name="connsiteX557" fmla="*/ 524718 w 1564560"/>
                <a:gd name="connsiteY557" fmla="*/ 424369 h 676026"/>
                <a:gd name="connsiteX558" fmla="*/ 524718 w 1564560"/>
                <a:gd name="connsiteY558" fmla="*/ 417727 h 676026"/>
                <a:gd name="connsiteX559" fmla="*/ 524718 w 1564560"/>
                <a:gd name="connsiteY559" fmla="*/ 417727 h 676026"/>
                <a:gd name="connsiteX560" fmla="*/ 552024 w 1564560"/>
                <a:gd name="connsiteY560" fmla="*/ 425107 h 676026"/>
                <a:gd name="connsiteX561" fmla="*/ 552024 w 1564560"/>
                <a:gd name="connsiteY561" fmla="*/ 425107 h 676026"/>
                <a:gd name="connsiteX562" fmla="*/ 580068 w 1564560"/>
                <a:gd name="connsiteY562" fmla="*/ 419203 h 676026"/>
                <a:gd name="connsiteX563" fmla="*/ 580068 w 1564560"/>
                <a:gd name="connsiteY563" fmla="*/ 419203 h 676026"/>
                <a:gd name="connsiteX564" fmla="*/ 580068 w 1564560"/>
                <a:gd name="connsiteY564" fmla="*/ 423631 h 676026"/>
                <a:gd name="connsiteX565" fmla="*/ 550548 w 1564560"/>
                <a:gd name="connsiteY565" fmla="*/ 434701 h 676026"/>
                <a:gd name="connsiteX566" fmla="*/ 524718 w 1564560"/>
                <a:gd name="connsiteY566" fmla="*/ 426583 h 676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</a:cxnLst>
              <a:rect l="l" t="t" r="r" b="b"/>
              <a:pathLst>
                <a:path w="1564560" h="676026">
                  <a:moveTo>
                    <a:pt x="1043532" y="326215"/>
                  </a:moveTo>
                  <a:cubicBezTo>
                    <a:pt x="1047628" y="320995"/>
                    <a:pt x="1052336" y="316287"/>
                    <a:pt x="1057554" y="312193"/>
                  </a:cubicBezTo>
                  <a:cubicBezTo>
                    <a:pt x="1066255" y="305012"/>
                    <a:pt x="1073517" y="296248"/>
                    <a:pt x="1078956" y="286363"/>
                  </a:cubicBezTo>
                  <a:cubicBezTo>
                    <a:pt x="1086705" y="264853"/>
                    <a:pt x="1090211" y="242048"/>
                    <a:pt x="1089288" y="219205"/>
                  </a:cubicBezTo>
                  <a:cubicBezTo>
                    <a:pt x="1087281" y="217841"/>
                    <a:pt x="1084653" y="217841"/>
                    <a:pt x="1082646" y="219205"/>
                  </a:cubicBezTo>
                  <a:cubicBezTo>
                    <a:pt x="1080587" y="220234"/>
                    <a:pt x="1078816" y="221755"/>
                    <a:pt x="1077480" y="223633"/>
                  </a:cubicBezTo>
                  <a:cubicBezTo>
                    <a:pt x="1077480" y="223633"/>
                    <a:pt x="1077480" y="223633"/>
                    <a:pt x="1077480" y="223633"/>
                  </a:cubicBezTo>
                  <a:cubicBezTo>
                    <a:pt x="1075561" y="222021"/>
                    <a:pt x="1072757" y="222021"/>
                    <a:pt x="1070838" y="223633"/>
                  </a:cubicBezTo>
                  <a:lnTo>
                    <a:pt x="1070838" y="223633"/>
                  </a:lnTo>
                  <a:lnTo>
                    <a:pt x="1066410" y="223633"/>
                  </a:lnTo>
                  <a:cubicBezTo>
                    <a:pt x="1063886" y="224584"/>
                    <a:pt x="1061613" y="226098"/>
                    <a:pt x="1059768" y="228061"/>
                  </a:cubicBezTo>
                  <a:cubicBezTo>
                    <a:pt x="1059768" y="228061"/>
                    <a:pt x="1055340" y="228061"/>
                    <a:pt x="1053864" y="228061"/>
                  </a:cubicBezTo>
                  <a:cubicBezTo>
                    <a:pt x="1052388" y="228061"/>
                    <a:pt x="1044270" y="245773"/>
                    <a:pt x="1043532" y="256105"/>
                  </a:cubicBezTo>
                  <a:cubicBezTo>
                    <a:pt x="1039178" y="257386"/>
                    <a:pt x="1035473" y="260292"/>
                    <a:pt x="1033200" y="264223"/>
                  </a:cubicBezTo>
                  <a:cubicBezTo>
                    <a:pt x="1033200" y="264223"/>
                    <a:pt x="1020654" y="278245"/>
                    <a:pt x="1016964" y="281197"/>
                  </a:cubicBezTo>
                  <a:lnTo>
                    <a:pt x="1016964" y="281197"/>
                  </a:lnTo>
                  <a:cubicBezTo>
                    <a:pt x="1009584" y="286363"/>
                    <a:pt x="997038" y="295957"/>
                    <a:pt x="997038" y="304813"/>
                  </a:cubicBezTo>
                  <a:cubicBezTo>
                    <a:pt x="997038" y="313669"/>
                    <a:pt x="997038" y="329905"/>
                    <a:pt x="997038" y="351307"/>
                  </a:cubicBezTo>
                  <a:lnTo>
                    <a:pt x="959400" y="345403"/>
                  </a:lnTo>
                  <a:cubicBezTo>
                    <a:pt x="964404" y="299859"/>
                    <a:pt x="950537" y="254253"/>
                    <a:pt x="921024" y="219205"/>
                  </a:cubicBezTo>
                  <a:lnTo>
                    <a:pt x="921024" y="219205"/>
                  </a:lnTo>
                  <a:cubicBezTo>
                    <a:pt x="921024" y="219205"/>
                    <a:pt x="921024" y="219205"/>
                    <a:pt x="921024" y="219205"/>
                  </a:cubicBezTo>
                  <a:cubicBezTo>
                    <a:pt x="932773" y="217756"/>
                    <a:pt x="942433" y="209265"/>
                    <a:pt x="945378" y="197803"/>
                  </a:cubicBezTo>
                  <a:cubicBezTo>
                    <a:pt x="945725" y="196347"/>
                    <a:pt x="945725" y="194831"/>
                    <a:pt x="945378" y="193375"/>
                  </a:cubicBezTo>
                  <a:lnTo>
                    <a:pt x="945378" y="193375"/>
                  </a:lnTo>
                  <a:cubicBezTo>
                    <a:pt x="949806" y="193375"/>
                    <a:pt x="959400" y="186733"/>
                    <a:pt x="957924" y="180829"/>
                  </a:cubicBezTo>
                  <a:cubicBezTo>
                    <a:pt x="956448" y="174925"/>
                    <a:pt x="951282" y="175663"/>
                    <a:pt x="946116" y="175663"/>
                  </a:cubicBezTo>
                  <a:lnTo>
                    <a:pt x="912906" y="175663"/>
                  </a:lnTo>
                  <a:cubicBezTo>
                    <a:pt x="887401" y="173482"/>
                    <a:pt x="862442" y="166994"/>
                    <a:pt x="839106" y="156475"/>
                  </a:cubicBezTo>
                  <a:cubicBezTo>
                    <a:pt x="830339" y="152747"/>
                    <a:pt x="821180" y="150023"/>
                    <a:pt x="811800" y="148357"/>
                  </a:cubicBezTo>
                  <a:cubicBezTo>
                    <a:pt x="805704" y="148929"/>
                    <a:pt x="799734" y="150422"/>
                    <a:pt x="794088" y="152785"/>
                  </a:cubicBezTo>
                  <a:lnTo>
                    <a:pt x="794088" y="152785"/>
                  </a:lnTo>
                  <a:lnTo>
                    <a:pt x="794088" y="130645"/>
                  </a:lnTo>
                  <a:lnTo>
                    <a:pt x="794088" y="124003"/>
                  </a:lnTo>
                  <a:lnTo>
                    <a:pt x="794088" y="124003"/>
                  </a:lnTo>
                  <a:cubicBezTo>
                    <a:pt x="794088" y="130645"/>
                    <a:pt x="799254" y="138763"/>
                    <a:pt x="803682" y="138763"/>
                  </a:cubicBezTo>
                  <a:cubicBezTo>
                    <a:pt x="808110" y="138763"/>
                    <a:pt x="811800" y="132121"/>
                    <a:pt x="811800" y="124003"/>
                  </a:cubicBezTo>
                  <a:cubicBezTo>
                    <a:pt x="811800" y="115885"/>
                    <a:pt x="811800" y="124003"/>
                    <a:pt x="811800" y="124003"/>
                  </a:cubicBezTo>
                  <a:lnTo>
                    <a:pt x="811800" y="128431"/>
                  </a:lnTo>
                  <a:cubicBezTo>
                    <a:pt x="811800" y="135073"/>
                    <a:pt x="816228" y="143191"/>
                    <a:pt x="822870" y="143191"/>
                  </a:cubicBezTo>
                  <a:lnTo>
                    <a:pt x="822870" y="143191"/>
                  </a:lnTo>
                  <a:cubicBezTo>
                    <a:pt x="824014" y="143850"/>
                    <a:pt x="825416" y="143850"/>
                    <a:pt x="826560" y="143191"/>
                  </a:cubicBezTo>
                  <a:cubicBezTo>
                    <a:pt x="829918" y="129973"/>
                    <a:pt x="828073" y="115969"/>
                    <a:pt x="821394" y="104077"/>
                  </a:cubicBezTo>
                  <a:cubicBezTo>
                    <a:pt x="820287" y="101025"/>
                    <a:pt x="818523" y="98253"/>
                    <a:pt x="816228" y="95959"/>
                  </a:cubicBezTo>
                  <a:cubicBezTo>
                    <a:pt x="808081" y="90192"/>
                    <a:pt x="798118" y="87571"/>
                    <a:pt x="788184" y="88579"/>
                  </a:cubicBezTo>
                  <a:lnTo>
                    <a:pt x="788184" y="73819"/>
                  </a:lnTo>
                  <a:cubicBezTo>
                    <a:pt x="791306" y="72852"/>
                    <a:pt x="794656" y="72852"/>
                    <a:pt x="797778" y="73819"/>
                  </a:cubicBezTo>
                  <a:cubicBezTo>
                    <a:pt x="806929" y="79693"/>
                    <a:pt x="817261" y="83473"/>
                    <a:pt x="828036" y="84889"/>
                  </a:cubicBezTo>
                  <a:lnTo>
                    <a:pt x="833202" y="84889"/>
                  </a:lnTo>
                  <a:lnTo>
                    <a:pt x="823608" y="67177"/>
                  </a:lnTo>
                  <a:lnTo>
                    <a:pt x="823608" y="67177"/>
                  </a:lnTo>
                  <a:cubicBezTo>
                    <a:pt x="836892" y="58321"/>
                    <a:pt x="839844" y="55369"/>
                    <a:pt x="839106" y="52417"/>
                  </a:cubicBezTo>
                  <a:cubicBezTo>
                    <a:pt x="837704" y="51752"/>
                    <a:pt x="836080" y="51752"/>
                    <a:pt x="834678" y="52417"/>
                  </a:cubicBezTo>
                  <a:cubicBezTo>
                    <a:pt x="828922" y="54279"/>
                    <a:pt x="822722" y="54279"/>
                    <a:pt x="816966" y="52417"/>
                  </a:cubicBezTo>
                  <a:lnTo>
                    <a:pt x="811800" y="52417"/>
                  </a:lnTo>
                  <a:cubicBezTo>
                    <a:pt x="804723" y="45751"/>
                    <a:pt x="795645" y="41602"/>
                    <a:pt x="785970" y="40609"/>
                  </a:cubicBezTo>
                  <a:lnTo>
                    <a:pt x="785970" y="27325"/>
                  </a:lnTo>
                  <a:cubicBezTo>
                    <a:pt x="790361" y="24630"/>
                    <a:pt x="793129" y="19928"/>
                    <a:pt x="793350" y="14779"/>
                  </a:cubicBezTo>
                  <a:cubicBezTo>
                    <a:pt x="793350" y="6627"/>
                    <a:pt x="786745" y="19"/>
                    <a:pt x="778590" y="19"/>
                  </a:cubicBezTo>
                  <a:cubicBezTo>
                    <a:pt x="770450" y="-389"/>
                    <a:pt x="763520" y="5881"/>
                    <a:pt x="763114" y="14022"/>
                  </a:cubicBezTo>
                  <a:cubicBezTo>
                    <a:pt x="763099" y="14274"/>
                    <a:pt x="763092" y="14526"/>
                    <a:pt x="763092" y="14779"/>
                  </a:cubicBezTo>
                  <a:cubicBezTo>
                    <a:pt x="763129" y="19792"/>
                    <a:pt x="765978" y="24359"/>
                    <a:pt x="770472" y="26587"/>
                  </a:cubicBezTo>
                  <a:lnTo>
                    <a:pt x="770472" y="84151"/>
                  </a:lnTo>
                  <a:cubicBezTo>
                    <a:pt x="757188" y="84151"/>
                    <a:pt x="741690" y="84151"/>
                    <a:pt x="736524" y="99649"/>
                  </a:cubicBezTo>
                  <a:cubicBezTo>
                    <a:pt x="731526" y="112320"/>
                    <a:pt x="732061" y="126505"/>
                    <a:pt x="738000" y="138763"/>
                  </a:cubicBezTo>
                  <a:lnTo>
                    <a:pt x="738000" y="138763"/>
                  </a:lnTo>
                  <a:cubicBezTo>
                    <a:pt x="743904" y="138763"/>
                    <a:pt x="746118" y="129907"/>
                    <a:pt x="747594" y="123265"/>
                  </a:cubicBezTo>
                  <a:cubicBezTo>
                    <a:pt x="749070" y="116623"/>
                    <a:pt x="747594" y="123265"/>
                    <a:pt x="747594" y="118837"/>
                  </a:cubicBezTo>
                  <a:cubicBezTo>
                    <a:pt x="747911" y="120295"/>
                    <a:pt x="747911" y="121807"/>
                    <a:pt x="747594" y="123265"/>
                  </a:cubicBezTo>
                  <a:cubicBezTo>
                    <a:pt x="747594" y="129169"/>
                    <a:pt x="747594" y="136549"/>
                    <a:pt x="756450" y="136549"/>
                  </a:cubicBezTo>
                  <a:cubicBezTo>
                    <a:pt x="765306" y="136549"/>
                    <a:pt x="763830" y="128431"/>
                    <a:pt x="766044" y="121789"/>
                  </a:cubicBezTo>
                  <a:lnTo>
                    <a:pt x="766044" y="121789"/>
                  </a:lnTo>
                  <a:lnTo>
                    <a:pt x="766044" y="129169"/>
                  </a:lnTo>
                  <a:lnTo>
                    <a:pt x="766044" y="150571"/>
                  </a:lnTo>
                  <a:cubicBezTo>
                    <a:pt x="760317" y="147684"/>
                    <a:pt x="754007" y="146168"/>
                    <a:pt x="747594" y="146143"/>
                  </a:cubicBezTo>
                  <a:cubicBezTo>
                    <a:pt x="735863" y="148036"/>
                    <a:pt x="724443" y="151511"/>
                    <a:pt x="713646" y="156475"/>
                  </a:cubicBezTo>
                  <a:cubicBezTo>
                    <a:pt x="690248" y="166826"/>
                    <a:pt x="665323" y="173307"/>
                    <a:pt x="639846" y="175663"/>
                  </a:cubicBezTo>
                  <a:lnTo>
                    <a:pt x="618444" y="175663"/>
                  </a:lnTo>
                  <a:cubicBezTo>
                    <a:pt x="614016" y="175663"/>
                    <a:pt x="607374" y="175663"/>
                    <a:pt x="606636" y="180829"/>
                  </a:cubicBezTo>
                  <a:cubicBezTo>
                    <a:pt x="605898" y="185995"/>
                    <a:pt x="615492" y="191899"/>
                    <a:pt x="619182" y="193375"/>
                  </a:cubicBezTo>
                  <a:lnTo>
                    <a:pt x="619182" y="193375"/>
                  </a:lnTo>
                  <a:cubicBezTo>
                    <a:pt x="619182" y="193375"/>
                    <a:pt x="619182" y="193375"/>
                    <a:pt x="619182" y="197803"/>
                  </a:cubicBezTo>
                  <a:cubicBezTo>
                    <a:pt x="624645" y="203448"/>
                    <a:pt x="632008" y="206867"/>
                    <a:pt x="639846" y="207397"/>
                  </a:cubicBezTo>
                  <a:cubicBezTo>
                    <a:pt x="639846" y="207397"/>
                    <a:pt x="639846" y="207397"/>
                    <a:pt x="639846" y="207397"/>
                  </a:cubicBezTo>
                  <a:cubicBezTo>
                    <a:pt x="639846" y="207397"/>
                    <a:pt x="639846" y="207397"/>
                    <a:pt x="639846" y="207397"/>
                  </a:cubicBezTo>
                  <a:cubicBezTo>
                    <a:pt x="628451" y="219788"/>
                    <a:pt x="619667" y="234344"/>
                    <a:pt x="614016" y="250201"/>
                  </a:cubicBezTo>
                  <a:lnTo>
                    <a:pt x="523242" y="228061"/>
                  </a:lnTo>
                  <a:cubicBezTo>
                    <a:pt x="523242" y="221419"/>
                    <a:pt x="518814" y="215515"/>
                    <a:pt x="515124" y="214777"/>
                  </a:cubicBezTo>
                  <a:cubicBezTo>
                    <a:pt x="513204" y="213165"/>
                    <a:pt x="510402" y="213165"/>
                    <a:pt x="508482" y="214777"/>
                  </a:cubicBezTo>
                  <a:cubicBezTo>
                    <a:pt x="507038" y="212708"/>
                    <a:pt x="504968" y="211156"/>
                    <a:pt x="502578" y="210349"/>
                  </a:cubicBezTo>
                  <a:cubicBezTo>
                    <a:pt x="501158" y="209775"/>
                    <a:pt x="499570" y="209775"/>
                    <a:pt x="498150" y="210349"/>
                  </a:cubicBezTo>
                  <a:cubicBezTo>
                    <a:pt x="498150" y="210349"/>
                    <a:pt x="498150" y="210349"/>
                    <a:pt x="494460" y="210349"/>
                  </a:cubicBezTo>
                  <a:cubicBezTo>
                    <a:pt x="492539" y="208737"/>
                    <a:pt x="489738" y="208737"/>
                    <a:pt x="487818" y="210349"/>
                  </a:cubicBezTo>
                  <a:lnTo>
                    <a:pt x="487818" y="210349"/>
                  </a:lnTo>
                  <a:cubicBezTo>
                    <a:pt x="486235" y="208419"/>
                    <a:pt x="484210" y="206900"/>
                    <a:pt x="481914" y="205921"/>
                  </a:cubicBezTo>
                  <a:cubicBezTo>
                    <a:pt x="480233" y="204417"/>
                    <a:pt x="477691" y="204417"/>
                    <a:pt x="476010" y="205921"/>
                  </a:cubicBezTo>
                  <a:cubicBezTo>
                    <a:pt x="475572" y="207615"/>
                    <a:pt x="475572" y="209392"/>
                    <a:pt x="476010" y="211087"/>
                  </a:cubicBezTo>
                  <a:lnTo>
                    <a:pt x="0" y="108505"/>
                  </a:lnTo>
                  <a:lnTo>
                    <a:pt x="0" y="298909"/>
                  </a:lnTo>
                  <a:lnTo>
                    <a:pt x="516600" y="425107"/>
                  </a:lnTo>
                  <a:cubicBezTo>
                    <a:pt x="515941" y="426249"/>
                    <a:pt x="515941" y="427655"/>
                    <a:pt x="516600" y="428797"/>
                  </a:cubicBezTo>
                  <a:lnTo>
                    <a:pt x="516600" y="428797"/>
                  </a:lnTo>
                  <a:lnTo>
                    <a:pt x="516600" y="428797"/>
                  </a:lnTo>
                  <a:cubicBezTo>
                    <a:pt x="515116" y="432081"/>
                    <a:pt x="515116" y="435845"/>
                    <a:pt x="516600" y="439129"/>
                  </a:cubicBezTo>
                  <a:lnTo>
                    <a:pt x="516600" y="439129"/>
                  </a:lnTo>
                  <a:lnTo>
                    <a:pt x="516600" y="450199"/>
                  </a:lnTo>
                  <a:cubicBezTo>
                    <a:pt x="521766" y="456103"/>
                    <a:pt x="540954" y="456841"/>
                    <a:pt x="546120" y="456841"/>
                  </a:cubicBezTo>
                  <a:lnTo>
                    <a:pt x="546120" y="456841"/>
                  </a:lnTo>
                  <a:cubicBezTo>
                    <a:pt x="555714" y="456841"/>
                    <a:pt x="568260" y="456841"/>
                    <a:pt x="571950" y="448723"/>
                  </a:cubicBezTo>
                  <a:cubicBezTo>
                    <a:pt x="572448" y="445544"/>
                    <a:pt x="572448" y="442307"/>
                    <a:pt x="571950" y="439129"/>
                  </a:cubicBezTo>
                  <a:lnTo>
                    <a:pt x="576378" y="434701"/>
                  </a:lnTo>
                  <a:lnTo>
                    <a:pt x="629514" y="447247"/>
                  </a:lnTo>
                  <a:cubicBezTo>
                    <a:pt x="624724" y="453634"/>
                    <a:pt x="622134" y="461402"/>
                    <a:pt x="622134" y="469387"/>
                  </a:cubicBezTo>
                  <a:cubicBezTo>
                    <a:pt x="625979" y="476859"/>
                    <a:pt x="625700" y="485785"/>
                    <a:pt x="621396" y="493003"/>
                  </a:cubicBezTo>
                  <a:cubicBezTo>
                    <a:pt x="615326" y="489296"/>
                    <a:pt x="610457" y="483914"/>
                    <a:pt x="607374" y="477505"/>
                  </a:cubicBezTo>
                  <a:lnTo>
                    <a:pt x="603684" y="477505"/>
                  </a:lnTo>
                  <a:cubicBezTo>
                    <a:pt x="600403" y="485547"/>
                    <a:pt x="600403" y="494555"/>
                    <a:pt x="603684" y="502597"/>
                  </a:cubicBezTo>
                  <a:cubicBezTo>
                    <a:pt x="589890" y="503606"/>
                    <a:pt x="577474" y="511332"/>
                    <a:pt x="570474" y="523261"/>
                  </a:cubicBezTo>
                  <a:lnTo>
                    <a:pt x="570474" y="527689"/>
                  </a:lnTo>
                  <a:lnTo>
                    <a:pt x="570474" y="527689"/>
                  </a:lnTo>
                  <a:cubicBezTo>
                    <a:pt x="591933" y="518293"/>
                    <a:pt x="616931" y="522653"/>
                    <a:pt x="633942" y="538759"/>
                  </a:cubicBezTo>
                  <a:cubicBezTo>
                    <a:pt x="642714" y="546494"/>
                    <a:pt x="653027" y="552279"/>
                    <a:pt x="664200" y="555733"/>
                  </a:cubicBezTo>
                  <a:lnTo>
                    <a:pt x="687078" y="555733"/>
                  </a:lnTo>
                  <a:lnTo>
                    <a:pt x="701100" y="555733"/>
                  </a:lnTo>
                  <a:cubicBezTo>
                    <a:pt x="725140" y="567681"/>
                    <a:pt x="751756" y="573511"/>
                    <a:pt x="778590" y="572707"/>
                  </a:cubicBezTo>
                  <a:lnTo>
                    <a:pt x="778590" y="572707"/>
                  </a:lnTo>
                  <a:cubicBezTo>
                    <a:pt x="806177" y="573091"/>
                    <a:pt x="833468" y="567024"/>
                    <a:pt x="858294" y="554995"/>
                  </a:cubicBezTo>
                  <a:cubicBezTo>
                    <a:pt x="870626" y="558248"/>
                    <a:pt x="883600" y="558248"/>
                    <a:pt x="895932" y="554995"/>
                  </a:cubicBezTo>
                  <a:cubicBezTo>
                    <a:pt x="907939" y="552371"/>
                    <a:pt x="919098" y="546790"/>
                    <a:pt x="928404" y="538759"/>
                  </a:cubicBezTo>
                  <a:cubicBezTo>
                    <a:pt x="933275" y="534894"/>
                    <a:pt x="938463" y="531438"/>
                    <a:pt x="943902" y="528427"/>
                  </a:cubicBezTo>
                  <a:lnTo>
                    <a:pt x="1564560" y="676027"/>
                  </a:lnTo>
                  <a:lnTo>
                    <a:pt x="1564560" y="493003"/>
                  </a:lnTo>
                  <a:lnTo>
                    <a:pt x="1042056" y="361639"/>
                  </a:lnTo>
                  <a:cubicBezTo>
                    <a:pt x="1041798" y="349812"/>
                    <a:pt x="1042292" y="337980"/>
                    <a:pt x="1043532" y="326215"/>
                  </a:cubicBezTo>
                  <a:close/>
                  <a:moveTo>
                    <a:pt x="868626" y="552781"/>
                  </a:moveTo>
                  <a:cubicBezTo>
                    <a:pt x="876286" y="548097"/>
                    <a:pt x="883452" y="542658"/>
                    <a:pt x="890028" y="536545"/>
                  </a:cubicBezTo>
                  <a:cubicBezTo>
                    <a:pt x="912567" y="531397"/>
                    <a:pt x="932640" y="518622"/>
                    <a:pt x="946854" y="500383"/>
                  </a:cubicBezTo>
                  <a:cubicBezTo>
                    <a:pt x="952515" y="495678"/>
                    <a:pt x="956839" y="489570"/>
                    <a:pt x="959400" y="482671"/>
                  </a:cubicBezTo>
                  <a:cubicBezTo>
                    <a:pt x="961252" y="489435"/>
                    <a:pt x="961252" y="496572"/>
                    <a:pt x="959400" y="503335"/>
                  </a:cubicBezTo>
                  <a:lnTo>
                    <a:pt x="959400" y="503335"/>
                  </a:lnTo>
                  <a:cubicBezTo>
                    <a:pt x="971806" y="503192"/>
                    <a:pt x="983451" y="509293"/>
                    <a:pt x="990396" y="519571"/>
                  </a:cubicBezTo>
                  <a:cubicBezTo>
                    <a:pt x="968640" y="512001"/>
                    <a:pt x="944485" y="517117"/>
                    <a:pt x="927666" y="532855"/>
                  </a:cubicBezTo>
                  <a:cubicBezTo>
                    <a:pt x="919024" y="540450"/>
                    <a:pt x="908626" y="545776"/>
                    <a:pt x="897408" y="548353"/>
                  </a:cubicBezTo>
                  <a:cubicBezTo>
                    <a:pt x="888021" y="550968"/>
                    <a:pt x="878360" y="552455"/>
                    <a:pt x="868626" y="552781"/>
                  </a:cubicBezTo>
                  <a:close/>
                  <a:moveTo>
                    <a:pt x="573426" y="522523"/>
                  </a:moveTo>
                  <a:cubicBezTo>
                    <a:pt x="580546" y="512441"/>
                    <a:pt x="592080" y="506400"/>
                    <a:pt x="604422" y="506287"/>
                  </a:cubicBezTo>
                  <a:lnTo>
                    <a:pt x="604422" y="506287"/>
                  </a:lnTo>
                  <a:cubicBezTo>
                    <a:pt x="602570" y="499523"/>
                    <a:pt x="602570" y="492387"/>
                    <a:pt x="604422" y="485623"/>
                  </a:cubicBezTo>
                  <a:cubicBezTo>
                    <a:pt x="607869" y="491137"/>
                    <a:pt x="612387" y="495905"/>
                    <a:pt x="617706" y="499645"/>
                  </a:cubicBezTo>
                  <a:cubicBezTo>
                    <a:pt x="631770" y="517699"/>
                    <a:pt x="651544" y="530448"/>
                    <a:pt x="673794" y="535807"/>
                  </a:cubicBezTo>
                  <a:cubicBezTo>
                    <a:pt x="680728" y="541803"/>
                    <a:pt x="688131" y="547233"/>
                    <a:pt x="695934" y="552043"/>
                  </a:cubicBezTo>
                  <a:cubicBezTo>
                    <a:pt x="685920" y="553750"/>
                    <a:pt x="675690" y="553750"/>
                    <a:pt x="665676" y="552043"/>
                  </a:cubicBezTo>
                  <a:cubicBezTo>
                    <a:pt x="654261" y="549410"/>
                    <a:pt x="643636" y="544098"/>
                    <a:pt x="634680" y="536545"/>
                  </a:cubicBezTo>
                  <a:cubicBezTo>
                    <a:pt x="618474" y="521372"/>
                    <a:pt x="595392" y="516024"/>
                    <a:pt x="574164" y="522523"/>
                  </a:cubicBezTo>
                  <a:close/>
                  <a:moveTo>
                    <a:pt x="647226" y="507763"/>
                  </a:moveTo>
                  <a:cubicBezTo>
                    <a:pt x="653270" y="512220"/>
                    <a:pt x="658946" y="517156"/>
                    <a:pt x="664200" y="522523"/>
                  </a:cubicBezTo>
                  <a:lnTo>
                    <a:pt x="671580" y="530641"/>
                  </a:lnTo>
                  <a:cubicBezTo>
                    <a:pt x="654239" y="524559"/>
                    <a:pt x="638742" y="514143"/>
                    <a:pt x="626562" y="500383"/>
                  </a:cubicBezTo>
                  <a:lnTo>
                    <a:pt x="626562" y="500383"/>
                  </a:lnTo>
                  <a:cubicBezTo>
                    <a:pt x="626562" y="500383"/>
                    <a:pt x="631728" y="498169"/>
                    <a:pt x="646488" y="507763"/>
                  </a:cubicBezTo>
                  <a:close/>
                  <a:moveTo>
                    <a:pt x="664200" y="519571"/>
                  </a:moveTo>
                  <a:cubicBezTo>
                    <a:pt x="659173" y="514016"/>
                    <a:pt x="653747" y="508836"/>
                    <a:pt x="647964" y="504073"/>
                  </a:cubicBezTo>
                  <a:cubicBezTo>
                    <a:pt x="641850" y="499504"/>
                    <a:pt x="635148" y="495780"/>
                    <a:pt x="628038" y="493003"/>
                  </a:cubicBezTo>
                  <a:cubicBezTo>
                    <a:pt x="631644" y="489316"/>
                    <a:pt x="634192" y="484728"/>
                    <a:pt x="635418" y="479719"/>
                  </a:cubicBezTo>
                  <a:lnTo>
                    <a:pt x="635418" y="479719"/>
                  </a:lnTo>
                  <a:lnTo>
                    <a:pt x="635418" y="479719"/>
                  </a:lnTo>
                  <a:cubicBezTo>
                    <a:pt x="635418" y="461269"/>
                    <a:pt x="644274" y="456103"/>
                    <a:pt x="645750" y="456103"/>
                  </a:cubicBezTo>
                  <a:lnTo>
                    <a:pt x="651654" y="461269"/>
                  </a:lnTo>
                  <a:cubicBezTo>
                    <a:pt x="684607" y="499101"/>
                    <a:pt x="732113" y="521109"/>
                    <a:pt x="782280" y="521785"/>
                  </a:cubicBezTo>
                  <a:lnTo>
                    <a:pt x="782280" y="521785"/>
                  </a:lnTo>
                  <a:cubicBezTo>
                    <a:pt x="831564" y="521168"/>
                    <a:pt x="878368" y="500041"/>
                    <a:pt x="911430" y="463483"/>
                  </a:cubicBezTo>
                  <a:lnTo>
                    <a:pt x="919548" y="456103"/>
                  </a:lnTo>
                  <a:cubicBezTo>
                    <a:pt x="919548" y="456103"/>
                    <a:pt x="929142" y="461269"/>
                    <a:pt x="930618" y="479719"/>
                  </a:cubicBezTo>
                  <a:cubicBezTo>
                    <a:pt x="931393" y="485749"/>
                    <a:pt x="933961" y="491407"/>
                    <a:pt x="937998" y="495955"/>
                  </a:cubicBezTo>
                  <a:cubicBezTo>
                    <a:pt x="930374" y="498608"/>
                    <a:pt x="923164" y="502336"/>
                    <a:pt x="916596" y="507025"/>
                  </a:cubicBezTo>
                  <a:cubicBezTo>
                    <a:pt x="910633" y="511581"/>
                    <a:pt x="905187" y="516778"/>
                    <a:pt x="900360" y="522523"/>
                  </a:cubicBezTo>
                  <a:cubicBezTo>
                    <a:pt x="871113" y="556858"/>
                    <a:pt x="827269" y="575216"/>
                    <a:pt x="782280" y="571969"/>
                  </a:cubicBezTo>
                  <a:lnTo>
                    <a:pt x="782280" y="571969"/>
                  </a:lnTo>
                  <a:cubicBezTo>
                    <a:pt x="736694" y="575009"/>
                    <a:pt x="692532" y="555413"/>
                    <a:pt x="664200" y="519571"/>
                  </a:cubicBezTo>
                  <a:close/>
                  <a:moveTo>
                    <a:pt x="645750" y="210349"/>
                  </a:moveTo>
                  <a:lnTo>
                    <a:pt x="664200" y="210349"/>
                  </a:lnTo>
                  <a:cubicBezTo>
                    <a:pt x="679559" y="209614"/>
                    <a:pt x="694726" y="206631"/>
                    <a:pt x="709218" y="201493"/>
                  </a:cubicBezTo>
                  <a:cubicBezTo>
                    <a:pt x="709218" y="201493"/>
                    <a:pt x="709218" y="201493"/>
                    <a:pt x="709218" y="201493"/>
                  </a:cubicBezTo>
                  <a:cubicBezTo>
                    <a:pt x="709218" y="201493"/>
                    <a:pt x="709218" y="201493"/>
                    <a:pt x="709218" y="201493"/>
                  </a:cubicBezTo>
                  <a:cubicBezTo>
                    <a:pt x="695003" y="205474"/>
                    <a:pt x="680409" y="207947"/>
                    <a:pt x="665676" y="208873"/>
                  </a:cubicBezTo>
                  <a:cubicBezTo>
                    <a:pt x="651163" y="211629"/>
                    <a:pt x="636190" y="207546"/>
                    <a:pt x="625086" y="197803"/>
                  </a:cubicBezTo>
                  <a:lnTo>
                    <a:pt x="625086" y="197803"/>
                  </a:lnTo>
                  <a:cubicBezTo>
                    <a:pt x="639977" y="200438"/>
                    <a:pt x="655213" y="200438"/>
                    <a:pt x="670104" y="197803"/>
                  </a:cubicBezTo>
                  <a:cubicBezTo>
                    <a:pt x="670104" y="197803"/>
                    <a:pt x="670104" y="197803"/>
                    <a:pt x="670104" y="197803"/>
                  </a:cubicBezTo>
                  <a:cubicBezTo>
                    <a:pt x="670104" y="197803"/>
                    <a:pt x="670104" y="197803"/>
                    <a:pt x="670104" y="197803"/>
                  </a:cubicBezTo>
                  <a:cubicBezTo>
                    <a:pt x="654143" y="202026"/>
                    <a:pt x="637357" y="202026"/>
                    <a:pt x="621396" y="197803"/>
                  </a:cubicBezTo>
                  <a:cubicBezTo>
                    <a:pt x="616230" y="197803"/>
                    <a:pt x="611802" y="191161"/>
                    <a:pt x="611802" y="189685"/>
                  </a:cubicBezTo>
                  <a:cubicBezTo>
                    <a:pt x="611802" y="188209"/>
                    <a:pt x="611802" y="189685"/>
                    <a:pt x="619920" y="189685"/>
                  </a:cubicBezTo>
                  <a:lnTo>
                    <a:pt x="652392" y="189685"/>
                  </a:lnTo>
                  <a:cubicBezTo>
                    <a:pt x="677916" y="187605"/>
                    <a:pt x="702887" y="181113"/>
                    <a:pt x="726192" y="170497"/>
                  </a:cubicBezTo>
                  <a:cubicBezTo>
                    <a:pt x="736581" y="165811"/>
                    <a:pt x="747476" y="162343"/>
                    <a:pt x="758664" y="160165"/>
                  </a:cubicBezTo>
                  <a:cubicBezTo>
                    <a:pt x="764620" y="160092"/>
                    <a:pt x="770479" y="161622"/>
                    <a:pt x="775638" y="164593"/>
                  </a:cubicBezTo>
                  <a:cubicBezTo>
                    <a:pt x="781941" y="168619"/>
                    <a:pt x="790000" y="168619"/>
                    <a:pt x="796302" y="164593"/>
                  </a:cubicBezTo>
                  <a:cubicBezTo>
                    <a:pt x="800265" y="159286"/>
                    <a:pt x="805630" y="155195"/>
                    <a:pt x="811800" y="152785"/>
                  </a:cubicBezTo>
                  <a:cubicBezTo>
                    <a:pt x="822988" y="154963"/>
                    <a:pt x="833881" y="158430"/>
                    <a:pt x="844272" y="163117"/>
                  </a:cubicBezTo>
                  <a:cubicBezTo>
                    <a:pt x="867578" y="173733"/>
                    <a:pt x="892545" y="180225"/>
                    <a:pt x="918072" y="182305"/>
                  </a:cubicBezTo>
                  <a:lnTo>
                    <a:pt x="951282" y="182305"/>
                  </a:lnTo>
                  <a:cubicBezTo>
                    <a:pt x="957924" y="182305"/>
                    <a:pt x="958662" y="182305"/>
                    <a:pt x="958662" y="182305"/>
                  </a:cubicBezTo>
                  <a:cubicBezTo>
                    <a:pt x="958662" y="182305"/>
                    <a:pt x="958662" y="188209"/>
                    <a:pt x="949068" y="190423"/>
                  </a:cubicBezTo>
                  <a:cubicBezTo>
                    <a:pt x="933356" y="194653"/>
                    <a:pt x="916810" y="194653"/>
                    <a:pt x="901098" y="190423"/>
                  </a:cubicBezTo>
                  <a:lnTo>
                    <a:pt x="901098" y="190423"/>
                  </a:lnTo>
                  <a:cubicBezTo>
                    <a:pt x="901098" y="190423"/>
                    <a:pt x="901098" y="190423"/>
                    <a:pt x="901098" y="190423"/>
                  </a:cubicBezTo>
                  <a:lnTo>
                    <a:pt x="929880" y="190423"/>
                  </a:lnTo>
                  <a:lnTo>
                    <a:pt x="946116" y="190423"/>
                  </a:lnTo>
                  <a:lnTo>
                    <a:pt x="946116" y="190423"/>
                  </a:lnTo>
                  <a:cubicBezTo>
                    <a:pt x="946116" y="194851"/>
                    <a:pt x="928404" y="198541"/>
                    <a:pt x="909954" y="198541"/>
                  </a:cubicBezTo>
                  <a:cubicBezTo>
                    <a:pt x="895460" y="197654"/>
                    <a:pt x="881106" y="195179"/>
                    <a:pt x="867150" y="191161"/>
                  </a:cubicBezTo>
                  <a:cubicBezTo>
                    <a:pt x="867150" y="191161"/>
                    <a:pt x="867150" y="191161"/>
                    <a:pt x="867150" y="191161"/>
                  </a:cubicBezTo>
                  <a:cubicBezTo>
                    <a:pt x="867150" y="191161"/>
                    <a:pt x="867150" y="191161"/>
                    <a:pt x="867150" y="191161"/>
                  </a:cubicBezTo>
                  <a:cubicBezTo>
                    <a:pt x="881371" y="196367"/>
                    <a:pt x="896301" y="199353"/>
                    <a:pt x="911430" y="200017"/>
                  </a:cubicBezTo>
                  <a:lnTo>
                    <a:pt x="926190" y="200017"/>
                  </a:lnTo>
                  <a:cubicBezTo>
                    <a:pt x="918980" y="203934"/>
                    <a:pt x="910714" y="205483"/>
                    <a:pt x="902574" y="204445"/>
                  </a:cubicBezTo>
                  <a:cubicBezTo>
                    <a:pt x="884574" y="205813"/>
                    <a:pt x="866523" y="202508"/>
                    <a:pt x="850176" y="194851"/>
                  </a:cubicBezTo>
                  <a:lnTo>
                    <a:pt x="850176" y="194851"/>
                  </a:lnTo>
                  <a:lnTo>
                    <a:pt x="850176" y="194851"/>
                  </a:lnTo>
                  <a:cubicBezTo>
                    <a:pt x="865947" y="202705"/>
                    <a:pt x="883511" y="206268"/>
                    <a:pt x="901098" y="205183"/>
                  </a:cubicBezTo>
                  <a:cubicBezTo>
                    <a:pt x="901098" y="205183"/>
                    <a:pt x="895194" y="205183"/>
                    <a:pt x="887814" y="205183"/>
                  </a:cubicBezTo>
                  <a:cubicBezTo>
                    <a:pt x="866183" y="205592"/>
                    <a:pt x="844899" y="199694"/>
                    <a:pt x="826560" y="188209"/>
                  </a:cubicBezTo>
                  <a:lnTo>
                    <a:pt x="811800" y="188209"/>
                  </a:lnTo>
                  <a:lnTo>
                    <a:pt x="811800" y="188209"/>
                  </a:lnTo>
                  <a:cubicBezTo>
                    <a:pt x="823556" y="196663"/>
                    <a:pt x="837268" y="201995"/>
                    <a:pt x="851652" y="203707"/>
                  </a:cubicBezTo>
                  <a:cubicBezTo>
                    <a:pt x="851652" y="203707"/>
                    <a:pt x="847962" y="203707"/>
                    <a:pt x="843534" y="203707"/>
                  </a:cubicBezTo>
                  <a:cubicBezTo>
                    <a:pt x="826339" y="202971"/>
                    <a:pt x="810029" y="195869"/>
                    <a:pt x="797778" y="183781"/>
                  </a:cubicBezTo>
                  <a:lnTo>
                    <a:pt x="794088" y="183781"/>
                  </a:lnTo>
                  <a:lnTo>
                    <a:pt x="794088" y="183781"/>
                  </a:lnTo>
                  <a:cubicBezTo>
                    <a:pt x="799387" y="189477"/>
                    <a:pt x="805630" y="194221"/>
                    <a:pt x="812538" y="197803"/>
                  </a:cubicBezTo>
                  <a:cubicBezTo>
                    <a:pt x="800988" y="196342"/>
                    <a:pt x="790435" y="190536"/>
                    <a:pt x="783018" y="181567"/>
                  </a:cubicBezTo>
                  <a:lnTo>
                    <a:pt x="783018" y="181567"/>
                  </a:lnTo>
                  <a:lnTo>
                    <a:pt x="783018" y="181567"/>
                  </a:lnTo>
                  <a:cubicBezTo>
                    <a:pt x="776302" y="188585"/>
                    <a:pt x="767505" y="193245"/>
                    <a:pt x="757926" y="194851"/>
                  </a:cubicBezTo>
                  <a:cubicBezTo>
                    <a:pt x="762849" y="191799"/>
                    <a:pt x="767321" y="188073"/>
                    <a:pt x="771210" y="183781"/>
                  </a:cubicBezTo>
                  <a:lnTo>
                    <a:pt x="771210" y="183781"/>
                  </a:lnTo>
                  <a:cubicBezTo>
                    <a:pt x="771210" y="183781"/>
                    <a:pt x="771210" y="183781"/>
                    <a:pt x="771210" y="183781"/>
                  </a:cubicBezTo>
                  <a:cubicBezTo>
                    <a:pt x="759085" y="196054"/>
                    <a:pt x="742701" y="203189"/>
                    <a:pt x="725454" y="203707"/>
                  </a:cubicBezTo>
                  <a:cubicBezTo>
                    <a:pt x="720288" y="203707"/>
                    <a:pt x="718074" y="203707"/>
                    <a:pt x="717336" y="203707"/>
                  </a:cubicBezTo>
                  <a:cubicBezTo>
                    <a:pt x="731536" y="202173"/>
                    <a:pt x="745055" y="196817"/>
                    <a:pt x="756450" y="188209"/>
                  </a:cubicBezTo>
                  <a:lnTo>
                    <a:pt x="756450" y="188209"/>
                  </a:lnTo>
                  <a:lnTo>
                    <a:pt x="756450" y="188209"/>
                  </a:lnTo>
                  <a:cubicBezTo>
                    <a:pt x="738059" y="199578"/>
                    <a:pt x="716813" y="205465"/>
                    <a:pt x="695196" y="205183"/>
                  </a:cubicBezTo>
                  <a:cubicBezTo>
                    <a:pt x="690677" y="206882"/>
                    <a:pt x="685694" y="206882"/>
                    <a:pt x="681174" y="205183"/>
                  </a:cubicBezTo>
                  <a:cubicBezTo>
                    <a:pt x="699016" y="206549"/>
                    <a:pt x="716890" y="202974"/>
                    <a:pt x="732834" y="194851"/>
                  </a:cubicBezTo>
                  <a:lnTo>
                    <a:pt x="732834" y="194851"/>
                  </a:lnTo>
                  <a:lnTo>
                    <a:pt x="732834" y="194851"/>
                  </a:lnTo>
                  <a:cubicBezTo>
                    <a:pt x="716243" y="202570"/>
                    <a:pt x="697941" y="205875"/>
                    <a:pt x="679698" y="204445"/>
                  </a:cubicBezTo>
                  <a:cubicBezTo>
                    <a:pt x="671572" y="205099"/>
                    <a:pt x="663419" y="203570"/>
                    <a:pt x="656082" y="200017"/>
                  </a:cubicBezTo>
                  <a:close/>
                  <a:moveTo>
                    <a:pt x="771948" y="116623"/>
                  </a:moveTo>
                  <a:cubicBezTo>
                    <a:pt x="771948" y="116623"/>
                    <a:pt x="771948" y="116623"/>
                    <a:pt x="767520" y="123265"/>
                  </a:cubicBezTo>
                  <a:cubicBezTo>
                    <a:pt x="763092" y="129907"/>
                    <a:pt x="763830" y="134335"/>
                    <a:pt x="762354" y="134335"/>
                  </a:cubicBezTo>
                  <a:cubicBezTo>
                    <a:pt x="760878" y="134335"/>
                    <a:pt x="758664" y="128431"/>
                    <a:pt x="757926" y="125479"/>
                  </a:cubicBezTo>
                  <a:cubicBezTo>
                    <a:pt x="757188" y="122527"/>
                    <a:pt x="757926" y="116623"/>
                    <a:pt x="752760" y="116623"/>
                  </a:cubicBezTo>
                  <a:cubicBezTo>
                    <a:pt x="747594" y="116623"/>
                    <a:pt x="748332" y="120313"/>
                    <a:pt x="746856" y="125479"/>
                  </a:cubicBezTo>
                  <a:cubicBezTo>
                    <a:pt x="745380" y="130645"/>
                    <a:pt x="746856" y="136549"/>
                    <a:pt x="741690" y="136549"/>
                  </a:cubicBezTo>
                  <a:lnTo>
                    <a:pt x="741690" y="136549"/>
                  </a:lnTo>
                  <a:cubicBezTo>
                    <a:pt x="736448" y="125065"/>
                    <a:pt x="736448" y="111871"/>
                    <a:pt x="741690" y="100387"/>
                  </a:cubicBezTo>
                  <a:cubicBezTo>
                    <a:pt x="742487" y="98392"/>
                    <a:pt x="743749" y="96619"/>
                    <a:pt x="745380" y="95221"/>
                  </a:cubicBezTo>
                  <a:cubicBezTo>
                    <a:pt x="756671" y="99486"/>
                    <a:pt x="768760" y="101250"/>
                    <a:pt x="780804" y="100387"/>
                  </a:cubicBezTo>
                  <a:lnTo>
                    <a:pt x="780804" y="100387"/>
                  </a:lnTo>
                  <a:cubicBezTo>
                    <a:pt x="791881" y="101128"/>
                    <a:pt x="802981" y="99362"/>
                    <a:pt x="813276" y="95221"/>
                  </a:cubicBezTo>
                  <a:lnTo>
                    <a:pt x="816966" y="100387"/>
                  </a:lnTo>
                  <a:cubicBezTo>
                    <a:pt x="823099" y="111135"/>
                    <a:pt x="824693" y="123884"/>
                    <a:pt x="821394" y="135811"/>
                  </a:cubicBezTo>
                  <a:cubicBezTo>
                    <a:pt x="821394" y="135811"/>
                    <a:pt x="816228" y="128431"/>
                    <a:pt x="815490" y="124741"/>
                  </a:cubicBezTo>
                  <a:cubicBezTo>
                    <a:pt x="814752" y="121051"/>
                    <a:pt x="815490" y="115885"/>
                    <a:pt x="809586" y="115885"/>
                  </a:cubicBezTo>
                  <a:cubicBezTo>
                    <a:pt x="803682" y="115885"/>
                    <a:pt x="811800" y="124003"/>
                    <a:pt x="811800" y="124003"/>
                  </a:cubicBezTo>
                  <a:cubicBezTo>
                    <a:pt x="811800" y="124003"/>
                    <a:pt x="811800" y="133597"/>
                    <a:pt x="806634" y="133597"/>
                  </a:cubicBezTo>
                  <a:cubicBezTo>
                    <a:pt x="801468" y="133597"/>
                    <a:pt x="799992" y="124003"/>
                    <a:pt x="798516" y="124003"/>
                  </a:cubicBezTo>
                  <a:cubicBezTo>
                    <a:pt x="797040" y="124003"/>
                    <a:pt x="798516" y="116623"/>
                    <a:pt x="794088" y="117361"/>
                  </a:cubicBezTo>
                  <a:cubicBezTo>
                    <a:pt x="789660" y="118099"/>
                    <a:pt x="794088" y="117361"/>
                    <a:pt x="794088" y="122527"/>
                  </a:cubicBezTo>
                  <a:cubicBezTo>
                    <a:pt x="794088" y="127693"/>
                    <a:pt x="789660" y="134335"/>
                    <a:pt x="786708" y="134335"/>
                  </a:cubicBezTo>
                  <a:cubicBezTo>
                    <a:pt x="783756" y="134335"/>
                    <a:pt x="777852" y="124003"/>
                    <a:pt x="776376" y="124003"/>
                  </a:cubicBezTo>
                  <a:cubicBezTo>
                    <a:pt x="774900" y="124003"/>
                    <a:pt x="774162" y="116623"/>
                    <a:pt x="771948" y="116623"/>
                  </a:cubicBezTo>
                  <a:close/>
                  <a:moveTo>
                    <a:pt x="783756" y="3709"/>
                  </a:moveTo>
                  <a:cubicBezTo>
                    <a:pt x="790000" y="3696"/>
                    <a:pt x="795173" y="8547"/>
                    <a:pt x="795564" y="14779"/>
                  </a:cubicBezTo>
                  <a:cubicBezTo>
                    <a:pt x="795173" y="21010"/>
                    <a:pt x="790000" y="25861"/>
                    <a:pt x="783756" y="25849"/>
                  </a:cubicBezTo>
                  <a:cubicBezTo>
                    <a:pt x="777247" y="26268"/>
                    <a:pt x="771631" y="21333"/>
                    <a:pt x="771210" y="14825"/>
                  </a:cubicBezTo>
                  <a:cubicBezTo>
                    <a:pt x="771210" y="14810"/>
                    <a:pt x="771210" y="14794"/>
                    <a:pt x="771210" y="14779"/>
                  </a:cubicBezTo>
                  <a:cubicBezTo>
                    <a:pt x="771158" y="8665"/>
                    <a:pt x="776066" y="3665"/>
                    <a:pt x="782184" y="3611"/>
                  </a:cubicBezTo>
                  <a:cubicBezTo>
                    <a:pt x="782708" y="3605"/>
                    <a:pt x="783232" y="3639"/>
                    <a:pt x="783756" y="3709"/>
                  </a:cubicBezTo>
                  <a:close/>
                  <a:moveTo>
                    <a:pt x="783756" y="29539"/>
                  </a:moveTo>
                  <a:lnTo>
                    <a:pt x="783756" y="29539"/>
                  </a:lnTo>
                  <a:lnTo>
                    <a:pt x="783756" y="29539"/>
                  </a:lnTo>
                  <a:lnTo>
                    <a:pt x="778590" y="29539"/>
                  </a:lnTo>
                  <a:lnTo>
                    <a:pt x="778590" y="69391"/>
                  </a:lnTo>
                  <a:lnTo>
                    <a:pt x="778590" y="69391"/>
                  </a:lnTo>
                  <a:lnTo>
                    <a:pt x="778590" y="69391"/>
                  </a:lnTo>
                  <a:lnTo>
                    <a:pt x="778590" y="84151"/>
                  </a:lnTo>
                  <a:cubicBezTo>
                    <a:pt x="778590" y="84151"/>
                    <a:pt x="778590" y="84151"/>
                    <a:pt x="778590" y="84151"/>
                  </a:cubicBezTo>
                  <a:cubicBezTo>
                    <a:pt x="778590" y="84151"/>
                    <a:pt x="778590" y="84151"/>
                    <a:pt x="778590" y="84151"/>
                  </a:cubicBezTo>
                  <a:lnTo>
                    <a:pt x="778590" y="28801"/>
                  </a:lnTo>
                  <a:close/>
                  <a:moveTo>
                    <a:pt x="819918" y="51679"/>
                  </a:moveTo>
                  <a:cubicBezTo>
                    <a:pt x="825674" y="53541"/>
                    <a:pt x="831874" y="53541"/>
                    <a:pt x="837630" y="51679"/>
                  </a:cubicBezTo>
                  <a:lnTo>
                    <a:pt x="826560" y="60535"/>
                  </a:lnTo>
                  <a:cubicBezTo>
                    <a:pt x="822132" y="60535"/>
                    <a:pt x="822132" y="64225"/>
                    <a:pt x="822132" y="66439"/>
                  </a:cubicBezTo>
                  <a:lnTo>
                    <a:pt x="829512" y="78985"/>
                  </a:lnTo>
                  <a:cubicBezTo>
                    <a:pt x="820221" y="77568"/>
                    <a:pt x="811387" y="74032"/>
                    <a:pt x="803682" y="68653"/>
                  </a:cubicBezTo>
                  <a:cubicBezTo>
                    <a:pt x="799822" y="67546"/>
                    <a:pt x="795734" y="67546"/>
                    <a:pt x="791874" y="68653"/>
                  </a:cubicBezTo>
                  <a:lnTo>
                    <a:pt x="786708" y="68653"/>
                  </a:lnTo>
                  <a:lnTo>
                    <a:pt x="786708" y="36181"/>
                  </a:lnTo>
                  <a:lnTo>
                    <a:pt x="786708" y="36181"/>
                  </a:lnTo>
                  <a:cubicBezTo>
                    <a:pt x="796678" y="37099"/>
                    <a:pt x="805793" y="42193"/>
                    <a:pt x="811800" y="50203"/>
                  </a:cubicBezTo>
                  <a:close/>
                  <a:moveTo>
                    <a:pt x="775638" y="89317"/>
                  </a:moveTo>
                  <a:cubicBezTo>
                    <a:pt x="775638" y="89317"/>
                    <a:pt x="775638" y="95221"/>
                    <a:pt x="783756" y="95221"/>
                  </a:cubicBezTo>
                  <a:lnTo>
                    <a:pt x="783756" y="95221"/>
                  </a:lnTo>
                  <a:cubicBezTo>
                    <a:pt x="785667" y="95896"/>
                    <a:pt x="787749" y="95896"/>
                    <a:pt x="789660" y="95221"/>
                  </a:cubicBezTo>
                  <a:cubicBezTo>
                    <a:pt x="789660" y="95221"/>
                    <a:pt x="789660" y="95221"/>
                    <a:pt x="789660" y="91531"/>
                  </a:cubicBezTo>
                  <a:lnTo>
                    <a:pt x="789660" y="91531"/>
                  </a:lnTo>
                  <a:cubicBezTo>
                    <a:pt x="797033" y="91416"/>
                    <a:pt x="804339" y="92929"/>
                    <a:pt x="811062" y="95959"/>
                  </a:cubicBezTo>
                  <a:cubicBezTo>
                    <a:pt x="801785" y="97632"/>
                    <a:pt x="792295" y="97632"/>
                    <a:pt x="783018" y="95959"/>
                  </a:cubicBezTo>
                  <a:lnTo>
                    <a:pt x="783018" y="95959"/>
                  </a:lnTo>
                  <a:cubicBezTo>
                    <a:pt x="772767" y="97751"/>
                    <a:pt x="762273" y="97751"/>
                    <a:pt x="752022" y="95959"/>
                  </a:cubicBezTo>
                  <a:lnTo>
                    <a:pt x="752022" y="95959"/>
                  </a:lnTo>
                  <a:cubicBezTo>
                    <a:pt x="759247" y="92876"/>
                    <a:pt x="767048" y="91367"/>
                    <a:pt x="774900" y="91531"/>
                  </a:cubicBezTo>
                  <a:close/>
                  <a:moveTo>
                    <a:pt x="779328" y="137287"/>
                  </a:moveTo>
                  <a:lnTo>
                    <a:pt x="779328" y="137287"/>
                  </a:lnTo>
                  <a:lnTo>
                    <a:pt x="783756" y="137287"/>
                  </a:lnTo>
                  <a:lnTo>
                    <a:pt x="783756" y="154261"/>
                  </a:lnTo>
                  <a:lnTo>
                    <a:pt x="775638" y="154261"/>
                  </a:lnTo>
                  <a:close/>
                  <a:moveTo>
                    <a:pt x="664200" y="219943"/>
                  </a:moveTo>
                  <a:lnTo>
                    <a:pt x="664200" y="219943"/>
                  </a:lnTo>
                  <a:cubicBezTo>
                    <a:pt x="668996" y="224340"/>
                    <a:pt x="675437" y="226487"/>
                    <a:pt x="681912" y="225847"/>
                  </a:cubicBezTo>
                  <a:lnTo>
                    <a:pt x="681912" y="225847"/>
                  </a:lnTo>
                  <a:lnTo>
                    <a:pt x="701838" y="225847"/>
                  </a:lnTo>
                  <a:cubicBezTo>
                    <a:pt x="701838" y="225847"/>
                    <a:pt x="705528" y="233227"/>
                    <a:pt x="714384" y="233227"/>
                  </a:cubicBezTo>
                  <a:lnTo>
                    <a:pt x="714384" y="233227"/>
                  </a:lnTo>
                  <a:cubicBezTo>
                    <a:pt x="723311" y="233076"/>
                    <a:pt x="732109" y="231065"/>
                    <a:pt x="740214" y="227323"/>
                  </a:cubicBezTo>
                  <a:cubicBezTo>
                    <a:pt x="743055" y="228472"/>
                    <a:pt x="746229" y="228472"/>
                    <a:pt x="749070" y="227323"/>
                  </a:cubicBezTo>
                  <a:cubicBezTo>
                    <a:pt x="758841" y="225447"/>
                    <a:pt x="767978" y="221131"/>
                    <a:pt x="775638" y="214777"/>
                  </a:cubicBezTo>
                  <a:cubicBezTo>
                    <a:pt x="785461" y="224635"/>
                    <a:pt x="798634" y="230432"/>
                    <a:pt x="812538" y="231013"/>
                  </a:cubicBezTo>
                  <a:lnTo>
                    <a:pt x="818442" y="231013"/>
                  </a:lnTo>
                  <a:cubicBezTo>
                    <a:pt x="824781" y="232229"/>
                    <a:pt x="831291" y="232229"/>
                    <a:pt x="837630" y="231013"/>
                  </a:cubicBezTo>
                  <a:lnTo>
                    <a:pt x="837630" y="231013"/>
                  </a:lnTo>
                  <a:cubicBezTo>
                    <a:pt x="846486" y="231013"/>
                    <a:pt x="849438" y="226585"/>
                    <a:pt x="850176" y="223633"/>
                  </a:cubicBezTo>
                  <a:lnTo>
                    <a:pt x="870840" y="223633"/>
                  </a:lnTo>
                  <a:lnTo>
                    <a:pt x="870840" y="223633"/>
                  </a:lnTo>
                  <a:cubicBezTo>
                    <a:pt x="877091" y="224250"/>
                    <a:pt x="883297" y="222092"/>
                    <a:pt x="887814" y="217729"/>
                  </a:cubicBezTo>
                  <a:lnTo>
                    <a:pt x="887814" y="217729"/>
                  </a:lnTo>
                  <a:lnTo>
                    <a:pt x="887814" y="217729"/>
                  </a:lnTo>
                  <a:cubicBezTo>
                    <a:pt x="910928" y="259517"/>
                    <a:pt x="910928" y="310256"/>
                    <a:pt x="887814" y="352045"/>
                  </a:cubicBezTo>
                  <a:cubicBezTo>
                    <a:pt x="867726" y="391173"/>
                    <a:pt x="828405" y="416728"/>
                    <a:pt x="784494" y="419203"/>
                  </a:cubicBezTo>
                  <a:cubicBezTo>
                    <a:pt x="737149" y="420140"/>
                    <a:pt x="693264" y="394492"/>
                    <a:pt x="670842" y="352783"/>
                  </a:cubicBezTo>
                  <a:cubicBezTo>
                    <a:pt x="645609" y="312692"/>
                    <a:pt x="643093" y="262350"/>
                    <a:pt x="664200" y="219943"/>
                  </a:cubicBezTo>
                  <a:close/>
                  <a:moveTo>
                    <a:pt x="664200" y="219943"/>
                  </a:moveTo>
                  <a:cubicBezTo>
                    <a:pt x="641369" y="262328"/>
                    <a:pt x="641369" y="313350"/>
                    <a:pt x="664200" y="355735"/>
                  </a:cubicBezTo>
                  <a:cubicBezTo>
                    <a:pt x="688272" y="398075"/>
                    <a:pt x="733585" y="423846"/>
                    <a:pt x="782280" y="422893"/>
                  </a:cubicBezTo>
                  <a:cubicBezTo>
                    <a:pt x="830420" y="423936"/>
                    <a:pt x="875231" y="398411"/>
                    <a:pt x="898884" y="356473"/>
                  </a:cubicBezTo>
                  <a:cubicBezTo>
                    <a:pt x="922596" y="314425"/>
                    <a:pt x="924249" y="263438"/>
                    <a:pt x="903312" y="219943"/>
                  </a:cubicBezTo>
                  <a:lnTo>
                    <a:pt x="915858" y="219943"/>
                  </a:lnTo>
                  <a:cubicBezTo>
                    <a:pt x="957481" y="271716"/>
                    <a:pt x="966337" y="342542"/>
                    <a:pt x="938736" y="402967"/>
                  </a:cubicBezTo>
                  <a:cubicBezTo>
                    <a:pt x="911555" y="466241"/>
                    <a:pt x="848139" y="506172"/>
                    <a:pt x="779328" y="503335"/>
                  </a:cubicBezTo>
                  <a:cubicBezTo>
                    <a:pt x="711129" y="504143"/>
                    <a:pt x="649371" y="463166"/>
                    <a:pt x="623610" y="400015"/>
                  </a:cubicBezTo>
                  <a:cubicBezTo>
                    <a:pt x="596596" y="339321"/>
                    <a:pt x="606627" y="268528"/>
                    <a:pt x="649440" y="217729"/>
                  </a:cubicBezTo>
                  <a:close/>
                  <a:moveTo>
                    <a:pt x="1014750" y="282673"/>
                  </a:moveTo>
                  <a:lnTo>
                    <a:pt x="1014750" y="282673"/>
                  </a:lnTo>
                  <a:cubicBezTo>
                    <a:pt x="1021399" y="275988"/>
                    <a:pt x="1027569" y="268835"/>
                    <a:pt x="1033200" y="261271"/>
                  </a:cubicBezTo>
                  <a:cubicBezTo>
                    <a:pt x="1035768" y="258587"/>
                    <a:pt x="1038757" y="256343"/>
                    <a:pt x="1042056" y="254629"/>
                  </a:cubicBezTo>
                  <a:cubicBezTo>
                    <a:pt x="1043229" y="254092"/>
                    <a:pt x="1044573" y="254092"/>
                    <a:pt x="1045746" y="254629"/>
                  </a:cubicBezTo>
                  <a:cubicBezTo>
                    <a:pt x="1043473" y="261476"/>
                    <a:pt x="1039082" y="267422"/>
                    <a:pt x="1033200" y="271603"/>
                  </a:cubicBezTo>
                  <a:cubicBezTo>
                    <a:pt x="1028868" y="280093"/>
                    <a:pt x="1026359" y="289393"/>
                    <a:pt x="1025820" y="298909"/>
                  </a:cubicBezTo>
                  <a:lnTo>
                    <a:pt x="1025820" y="298909"/>
                  </a:lnTo>
                  <a:lnTo>
                    <a:pt x="1025820" y="298909"/>
                  </a:lnTo>
                  <a:cubicBezTo>
                    <a:pt x="1025820" y="298909"/>
                    <a:pt x="1025820" y="298909"/>
                    <a:pt x="1025820" y="298909"/>
                  </a:cubicBezTo>
                  <a:cubicBezTo>
                    <a:pt x="1025820" y="298909"/>
                    <a:pt x="1033938" y="291529"/>
                    <a:pt x="1039842" y="288577"/>
                  </a:cubicBezTo>
                  <a:lnTo>
                    <a:pt x="1051650" y="280459"/>
                  </a:lnTo>
                  <a:cubicBezTo>
                    <a:pt x="1051650" y="280459"/>
                    <a:pt x="1051650" y="280459"/>
                    <a:pt x="1051650" y="274555"/>
                  </a:cubicBezTo>
                  <a:cubicBezTo>
                    <a:pt x="1053148" y="265099"/>
                    <a:pt x="1057532" y="256336"/>
                    <a:pt x="1064196" y="249463"/>
                  </a:cubicBezTo>
                  <a:lnTo>
                    <a:pt x="1064196" y="249463"/>
                  </a:lnTo>
                  <a:lnTo>
                    <a:pt x="1064196" y="249463"/>
                  </a:lnTo>
                  <a:cubicBezTo>
                    <a:pt x="1064196" y="236917"/>
                    <a:pt x="1068624" y="225109"/>
                    <a:pt x="1073052" y="224371"/>
                  </a:cubicBezTo>
                  <a:cubicBezTo>
                    <a:pt x="1073281" y="245786"/>
                    <a:pt x="1069532" y="267058"/>
                    <a:pt x="1061982" y="287101"/>
                  </a:cubicBezTo>
                  <a:cubicBezTo>
                    <a:pt x="1056860" y="296352"/>
                    <a:pt x="1050108" y="304602"/>
                    <a:pt x="1042056" y="311455"/>
                  </a:cubicBezTo>
                  <a:cubicBezTo>
                    <a:pt x="1036137" y="315870"/>
                    <a:pt x="1031126" y="321382"/>
                    <a:pt x="1027296" y="327691"/>
                  </a:cubicBezTo>
                  <a:cubicBezTo>
                    <a:pt x="1025355" y="352252"/>
                    <a:pt x="1025355" y="376929"/>
                    <a:pt x="1027296" y="401491"/>
                  </a:cubicBezTo>
                  <a:lnTo>
                    <a:pt x="1027296" y="401491"/>
                  </a:lnTo>
                  <a:cubicBezTo>
                    <a:pt x="1021326" y="404513"/>
                    <a:pt x="1014794" y="406272"/>
                    <a:pt x="1008108" y="406657"/>
                  </a:cubicBezTo>
                  <a:lnTo>
                    <a:pt x="1008108" y="406657"/>
                  </a:lnTo>
                  <a:cubicBezTo>
                    <a:pt x="1001761" y="406786"/>
                    <a:pt x="995466" y="405527"/>
                    <a:pt x="989658" y="402967"/>
                  </a:cubicBezTo>
                  <a:lnTo>
                    <a:pt x="989658" y="402967"/>
                  </a:lnTo>
                  <a:lnTo>
                    <a:pt x="989658" y="402967"/>
                  </a:lnTo>
                  <a:cubicBezTo>
                    <a:pt x="989658" y="380089"/>
                    <a:pt x="989658" y="313669"/>
                    <a:pt x="989658" y="301861"/>
                  </a:cubicBezTo>
                  <a:cubicBezTo>
                    <a:pt x="989658" y="290053"/>
                    <a:pt x="1006632" y="287101"/>
                    <a:pt x="1012536" y="282673"/>
                  </a:cubicBezTo>
                  <a:close/>
                  <a:moveTo>
                    <a:pt x="1052388" y="228061"/>
                  </a:moveTo>
                  <a:cubicBezTo>
                    <a:pt x="1052388" y="228061"/>
                    <a:pt x="1052388" y="228061"/>
                    <a:pt x="1052388" y="228061"/>
                  </a:cubicBezTo>
                  <a:lnTo>
                    <a:pt x="1052388" y="228061"/>
                  </a:lnTo>
                  <a:lnTo>
                    <a:pt x="1052388" y="233965"/>
                  </a:lnTo>
                  <a:cubicBezTo>
                    <a:pt x="1051672" y="236873"/>
                    <a:pt x="1051672" y="239912"/>
                    <a:pt x="1052388" y="242821"/>
                  </a:cubicBezTo>
                  <a:cubicBezTo>
                    <a:pt x="1053466" y="245164"/>
                    <a:pt x="1053466" y="247858"/>
                    <a:pt x="1052388" y="250201"/>
                  </a:cubicBezTo>
                  <a:lnTo>
                    <a:pt x="1052388" y="250201"/>
                  </a:lnTo>
                  <a:lnTo>
                    <a:pt x="1052388" y="250201"/>
                  </a:lnTo>
                  <a:cubicBezTo>
                    <a:pt x="1043532" y="236917"/>
                    <a:pt x="1047222" y="228061"/>
                    <a:pt x="1050174" y="228061"/>
                  </a:cubicBezTo>
                  <a:close/>
                  <a:moveTo>
                    <a:pt x="1064196" y="228061"/>
                  </a:moveTo>
                  <a:cubicBezTo>
                    <a:pt x="1064196" y="228061"/>
                    <a:pt x="1064196" y="228061"/>
                    <a:pt x="1064196" y="228061"/>
                  </a:cubicBezTo>
                  <a:cubicBezTo>
                    <a:pt x="1062816" y="234382"/>
                    <a:pt x="1062816" y="240927"/>
                    <a:pt x="1064196" y="247249"/>
                  </a:cubicBezTo>
                  <a:cubicBezTo>
                    <a:pt x="1057126" y="254146"/>
                    <a:pt x="1052026" y="262810"/>
                    <a:pt x="1049436" y="272341"/>
                  </a:cubicBezTo>
                  <a:lnTo>
                    <a:pt x="1042794" y="272341"/>
                  </a:lnTo>
                  <a:lnTo>
                    <a:pt x="1042794" y="272341"/>
                  </a:lnTo>
                  <a:cubicBezTo>
                    <a:pt x="1046986" y="267811"/>
                    <a:pt x="1049805" y="262179"/>
                    <a:pt x="1050912" y="256105"/>
                  </a:cubicBezTo>
                  <a:cubicBezTo>
                    <a:pt x="1054639" y="252086"/>
                    <a:pt x="1056742" y="246826"/>
                    <a:pt x="1056816" y="241345"/>
                  </a:cubicBezTo>
                  <a:cubicBezTo>
                    <a:pt x="1056144" y="235667"/>
                    <a:pt x="1058034" y="229985"/>
                    <a:pt x="1061982" y="225847"/>
                  </a:cubicBezTo>
                  <a:close/>
                  <a:moveTo>
                    <a:pt x="1073790" y="228061"/>
                  </a:moveTo>
                  <a:lnTo>
                    <a:pt x="1073790" y="228061"/>
                  </a:lnTo>
                  <a:cubicBezTo>
                    <a:pt x="1072196" y="234607"/>
                    <a:pt x="1072196" y="241441"/>
                    <a:pt x="1073790" y="247987"/>
                  </a:cubicBezTo>
                  <a:cubicBezTo>
                    <a:pt x="1067015" y="255367"/>
                    <a:pt x="1062639" y="264632"/>
                    <a:pt x="1061244" y="274555"/>
                  </a:cubicBezTo>
                  <a:lnTo>
                    <a:pt x="1049436" y="282673"/>
                  </a:lnTo>
                  <a:lnTo>
                    <a:pt x="1033200" y="290791"/>
                  </a:lnTo>
                  <a:lnTo>
                    <a:pt x="1033200" y="290791"/>
                  </a:lnTo>
                  <a:cubicBezTo>
                    <a:pt x="1036661" y="285946"/>
                    <a:pt x="1041569" y="282327"/>
                    <a:pt x="1047222" y="280459"/>
                  </a:cubicBezTo>
                  <a:lnTo>
                    <a:pt x="1047222" y="280459"/>
                  </a:lnTo>
                  <a:lnTo>
                    <a:pt x="1047222" y="271603"/>
                  </a:lnTo>
                  <a:cubicBezTo>
                    <a:pt x="1049274" y="262398"/>
                    <a:pt x="1053879" y="253957"/>
                    <a:pt x="1060506" y="247249"/>
                  </a:cubicBezTo>
                  <a:lnTo>
                    <a:pt x="1060506" y="247249"/>
                  </a:lnTo>
                  <a:lnTo>
                    <a:pt x="1060506" y="247249"/>
                  </a:lnTo>
                  <a:cubicBezTo>
                    <a:pt x="1064934" y="228061"/>
                    <a:pt x="1070100" y="223633"/>
                    <a:pt x="1071576" y="223633"/>
                  </a:cubicBezTo>
                  <a:close/>
                  <a:moveTo>
                    <a:pt x="1043532" y="458317"/>
                  </a:moveTo>
                  <a:cubicBezTo>
                    <a:pt x="1035355" y="462553"/>
                    <a:pt x="1026130" y="464346"/>
                    <a:pt x="1016964" y="463483"/>
                  </a:cubicBezTo>
                  <a:cubicBezTo>
                    <a:pt x="1009326" y="463945"/>
                    <a:pt x="1001695" y="462419"/>
                    <a:pt x="994824" y="459055"/>
                  </a:cubicBezTo>
                  <a:lnTo>
                    <a:pt x="994824" y="447985"/>
                  </a:lnTo>
                  <a:cubicBezTo>
                    <a:pt x="1002344" y="450934"/>
                    <a:pt x="1010359" y="452436"/>
                    <a:pt x="1018440" y="452413"/>
                  </a:cubicBezTo>
                  <a:lnTo>
                    <a:pt x="1018440" y="452413"/>
                  </a:lnTo>
                  <a:cubicBezTo>
                    <a:pt x="1026455" y="451860"/>
                    <a:pt x="1034381" y="450374"/>
                    <a:pt x="1042056" y="447985"/>
                  </a:cubicBezTo>
                  <a:close/>
                  <a:moveTo>
                    <a:pt x="844272" y="507763"/>
                  </a:moveTo>
                  <a:cubicBezTo>
                    <a:pt x="825475" y="515178"/>
                    <a:pt x="805438" y="518935"/>
                    <a:pt x="785232" y="518833"/>
                  </a:cubicBezTo>
                  <a:lnTo>
                    <a:pt x="785232" y="518833"/>
                  </a:lnTo>
                  <a:cubicBezTo>
                    <a:pt x="738059" y="518172"/>
                    <a:pt x="693234" y="498159"/>
                    <a:pt x="661248" y="463483"/>
                  </a:cubicBezTo>
                  <a:lnTo>
                    <a:pt x="664200" y="463483"/>
                  </a:lnTo>
                  <a:cubicBezTo>
                    <a:pt x="696266" y="493265"/>
                    <a:pt x="738517" y="509638"/>
                    <a:pt x="782280" y="509239"/>
                  </a:cubicBezTo>
                  <a:lnTo>
                    <a:pt x="782280" y="509239"/>
                  </a:lnTo>
                  <a:cubicBezTo>
                    <a:pt x="797202" y="509429"/>
                    <a:pt x="812081" y="507693"/>
                    <a:pt x="826560" y="504073"/>
                  </a:cubicBezTo>
                  <a:close/>
                  <a:moveTo>
                    <a:pt x="945378" y="501859"/>
                  </a:moveTo>
                  <a:lnTo>
                    <a:pt x="945378" y="501859"/>
                  </a:lnTo>
                  <a:cubicBezTo>
                    <a:pt x="933297" y="515222"/>
                    <a:pt x="918079" y="525368"/>
                    <a:pt x="901098" y="531379"/>
                  </a:cubicBezTo>
                  <a:lnTo>
                    <a:pt x="909216" y="523261"/>
                  </a:lnTo>
                  <a:cubicBezTo>
                    <a:pt x="913814" y="517774"/>
                    <a:pt x="919009" y="512823"/>
                    <a:pt x="924714" y="508501"/>
                  </a:cubicBezTo>
                  <a:cubicBezTo>
                    <a:pt x="931489" y="503416"/>
                    <a:pt x="939297" y="499888"/>
                    <a:pt x="947592" y="498169"/>
                  </a:cubicBezTo>
                  <a:close/>
                  <a:moveTo>
                    <a:pt x="995562" y="412561"/>
                  </a:moveTo>
                  <a:lnTo>
                    <a:pt x="995562" y="412561"/>
                  </a:lnTo>
                  <a:cubicBezTo>
                    <a:pt x="1001901" y="415942"/>
                    <a:pt x="1009060" y="417476"/>
                    <a:pt x="1016226" y="416989"/>
                  </a:cubicBezTo>
                  <a:cubicBezTo>
                    <a:pt x="1023503" y="416810"/>
                    <a:pt x="1030617" y="414778"/>
                    <a:pt x="1036890" y="411085"/>
                  </a:cubicBezTo>
                  <a:lnTo>
                    <a:pt x="1042056" y="411085"/>
                  </a:lnTo>
                  <a:lnTo>
                    <a:pt x="1042056" y="411085"/>
                  </a:lnTo>
                  <a:cubicBezTo>
                    <a:pt x="1042403" y="412541"/>
                    <a:pt x="1042403" y="414057"/>
                    <a:pt x="1042056" y="415513"/>
                  </a:cubicBezTo>
                  <a:cubicBezTo>
                    <a:pt x="1034263" y="422720"/>
                    <a:pt x="1023872" y="426449"/>
                    <a:pt x="1013274" y="425845"/>
                  </a:cubicBezTo>
                  <a:lnTo>
                    <a:pt x="1013274" y="425845"/>
                  </a:lnTo>
                  <a:cubicBezTo>
                    <a:pt x="1006219" y="425155"/>
                    <a:pt x="999407" y="422884"/>
                    <a:pt x="993348" y="419203"/>
                  </a:cubicBezTo>
                  <a:cubicBezTo>
                    <a:pt x="988182" y="419203"/>
                    <a:pt x="986706" y="414037"/>
                    <a:pt x="986706" y="412561"/>
                  </a:cubicBezTo>
                  <a:cubicBezTo>
                    <a:pt x="986706" y="411085"/>
                    <a:pt x="986706" y="412561"/>
                    <a:pt x="990396" y="412561"/>
                  </a:cubicBezTo>
                  <a:close/>
                  <a:moveTo>
                    <a:pt x="1019178" y="439129"/>
                  </a:moveTo>
                  <a:cubicBezTo>
                    <a:pt x="1005156" y="439129"/>
                    <a:pt x="989658" y="433225"/>
                    <a:pt x="988920" y="428059"/>
                  </a:cubicBezTo>
                  <a:cubicBezTo>
                    <a:pt x="988256" y="426657"/>
                    <a:pt x="988256" y="425032"/>
                    <a:pt x="988920" y="423631"/>
                  </a:cubicBezTo>
                  <a:lnTo>
                    <a:pt x="988920" y="423631"/>
                  </a:lnTo>
                  <a:cubicBezTo>
                    <a:pt x="996344" y="426984"/>
                    <a:pt x="1004389" y="428744"/>
                    <a:pt x="1012536" y="428797"/>
                  </a:cubicBezTo>
                  <a:lnTo>
                    <a:pt x="1012536" y="428797"/>
                  </a:lnTo>
                  <a:cubicBezTo>
                    <a:pt x="1022130" y="428778"/>
                    <a:pt x="1031547" y="426232"/>
                    <a:pt x="1039842" y="421417"/>
                  </a:cubicBezTo>
                  <a:lnTo>
                    <a:pt x="1039842" y="421417"/>
                  </a:lnTo>
                  <a:cubicBezTo>
                    <a:pt x="1040897" y="423505"/>
                    <a:pt x="1040897" y="425970"/>
                    <a:pt x="1039842" y="428059"/>
                  </a:cubicBezTo>
                  <a:cubicBezTo>
                    <a:pt x="1032861" y="432077"/>
                    <a:pt x="1025016" y="434355"/>
                    <a:pt x="1016964" y="434701"/>
                  </a:cubicBezTo>
                  <a:close/>
                  <a:moveTo>
                    <a:pt x="1047222" y="444295"/>
                  </a:moveTo>
                  <a:cubicBezTo>
                    <a:pt x="1039134" y="449662"/>
                    <a:pt x="1029621" y="452489"/>
                    <a:pt x="1019916" y="452413"/>
                  </a:cubicBezTo>
                  <a:cubicBezTo>
                    <a:pt x="1005156" y="452413"/>
                    <a:pt x="989658" y="447247"/>
                    <a:pt x="988920" y="442081"/>
                  </a:cubicBezTo>
                  <a:cubicBezTo>
                    <a:pt x="988462" y="440893"/>
                    <a:pt x="988462" y="439579"/>
                    <a:pt x="988920" y="438391"/>
                  </a:cubicBezTo>
                  <a:lnTo>
                    <a:pt x="988920" y="438391"/>
                  </a:lnTo>
                  <a:cubicBezTo>
                    <a:pt x="997245" y="442256"/>
                    <a:pt x="1006307" y="444271"/>
                    <a:pt x="1015488" y="444295"/>
                  </a:cubicBezTo>
                  <a:lnTo>
                    <a:pt x="1015488" y="444295"/>
                  </a:lnTo>
                  <a:cubicBezTo>
                    <a:pt x="1025008" y="444467"/>
                    <a:pt x="1034418" y="442179"/>
                    <a:pt x="1042794" y="437653"/>
                  </a:cubicBezTo>
                  <a:lnTo>
                    <a:pt x="1042794" y="437653"/>
                  </a:lnTo>
                  <a:cubicBezTo>
                    <a:pt x="1043680" y="438224"/>
                    <a:pt x="1044440" y="438979"/>
                    <a:pt x="1045008" y="439867"/>
                  </a:cubicBezTo>
                  <a:close/>
                  <a:moveTo>
                    <a:pt x="578592" y="457579"/>
                  </a:moveTo>
                  <a:cubicBezTo>
                    <a:pt x="578592" y="457579"/>
                    <a:pt x="568998" y="462745"/>
                    <a:pt x="554976" y="463483"/>
                  </a:cubicBezTo>
                  <a:cubicBezTo>
                    <a:pt x="546653" y="464654"/>
                    <a:pt x="538207" y="464654"/>
                    <a:pt x="529884" y="463483"/>
                  </a:cubicBezTo>
                  <a:lnTo>
                    <a:pt x="529884" y="456103"/>
                  </a:lnTo>
                  <a:cubicBezTo>
                    <a:pt x="537557" y="458492"/>
                    <a:pt x="545482" y="459978"/>
                    <a:pt x="553500" y="460531"/>
                  </a:cubicBezTo>
                  <a:lnTo>
                    <a:pt x="553500" y="460531"/>
                  </a:lnTo>
                  <a:cubicBezTo>
                    <a:pt x="561821" y="460560"/>
                    <a:pt x="570076" y="459058"/>
                    <a:pt x="577854" y="456103"/>
                  </a:cubicBezTo>
                  <a:close/>
                  <a:moveTo>
                    <a:pt x="553500" y="452413"/>
                  </a:moveTo>
                  <a:cubicBezTo>
                    <a:pt x="543792" y="452488"/>
                    <a:pt x="534284" y="449662"/>
                    <a:pt x="526194" y="444295"/>
                  </a:cubicBezTo>
                  <a:cubicBezTo>
                    <a:pt x="525272" y="442696"/>
                    <a:pt x="525272" y="440727"/>
                    <a:pt x="526194" y="439129"/>
                  </a:cubicBezTo>
                  <a:cubicBezTo>
                    <a:pt x="526194" y="439129"/>
                    <a:pt x="526194" y="439129"/>
                    <a:pt x="526194" y="439129"/>
                  </a:cubicBezTo>
                  <a:cubicBezTo>
                    <a:pt x="534330" y="443594"/>
                    <a:pt x="543482" y="445882"/>
                    <a:pt x="552762" y="445771"/>
                  </a:cubicBezTo>
                  <a:lnTo>
                    <a:pt x="552762" y="445771"/>
                  </a:lnTo>
                  <a:cubicBezTo>
                    <a:pt x="561702" y="445735"/>
                    <a:pt x="570523" y="443718"/>
                    <a:pt x="578592" y="439867"/>
                  </a:cubicBezTo>
                  <a:cubicBezTo>
                    <a:pt x="578592" y="439867"/>
                    <a:pt x="578592" y="439867"/>
                    <a:pt x="578592" y="439867"/>
                  </a:cubicBezTo>
                  <a:cubicBezTo>
                    <a:pt x="578986" y="441065"/>
                    <a:pt x="578986" y="442358"/>
                    <a:pt x="578592" y="443557"/>
                  </a:cubicBezTo>
                  <a:cubicBezTo>
                    <a:pt x="581544" y="442819"/>
                    <a:pt x="565308" y="447247"/>
                    <a:pt x="551286" y="447985"/>
                  </a:cubicBezTo>
                  <a:close/>
                  <a:moveTo>
                    <a:pt x="484128" y="221419"/>
                  </a:moveTo>
                  <a:cubicBezTo>
                    <a:pt x="491366" y="227571"/>
                    <a:pt x="494508" y="237284"/>
                    <a:pt x="492246" y="246511"/>
                  </a:cubicBezTo>
                  <a:lnTo>
                    <a:pt x="492246" y="246511"/>
                  </a:lnTo>
                  <a:lnTo>
                    <a:pt x="492246" y="246511"/>
                  </a:lnTo>
                  <a:cubicBezTo>
                    <a:pt x="498868" y="253515"/>
                    <a:pt x="503460" y="262189"/>
                    <a:pt x="505530" y="271603"/>
                  </a:cubicBezTo>
                  <a:cubicBezTo>
                    <a:pt x="505530" y="271603"/>
                    <a:pt x="505530" y="276769"/>
                    <a:pt x="505530" y="277507"/>
                  </a:cubicBezTo>
                  <a:lnTo>
                    <a:pt x="518076" y="285625"/>
                  </a:lnTo>
                  <a:cubicBezTo>
                    <a:pt x="523980" y="285625"/>
                    <a:pt x="530622" y="292267"/>
                    <a:pt x="531360" y="295957"/>
                  </a:cubicBezTo>
                  <a:cubicBezTo>
                    <a:pt x="532098" y="299647"/>
                    <a:pt x="531360" y="295957"/>
                    <a:pt x="531360" y="295957"/>
                  </a:cubicBezTo>
                  <a:lnTo>
                    <a:pt x="531360" y="295957"/>
                  </a:lnTo>
                  <a:lnTo>
                    <a:pt x="531360" y="295957"/>
                  </a:lnTo>
                  <a:cubicBezTo>
                    <a:pt x="533319" y="287981"/>
                    <a:pt x="533570" y="279682"/>
                    <a:pt x="532098" y="271603"/>
                  </a:cubicBezTo>
                  <a:cubicBezTo>
                    <a:pt x="532098" y="265699"/>
                    <a:pt x="523980" y="257581"/>
                    <a:pt x="525456" y="253891"/>
                  </a:cubicBezTo>
                  <a:lnTo>
                    <a:pt x="525456" y="253891"/>
                  </a:lnTo>
                  <a:cubicBezTo>
                    <a:pt x="528751" y="255605"/>
                    <a:pt x="531743" y="257849"/>
                    <a:pt x="534312" y="260533"/>
                  </a:cubicBezTo>
                  <a:cubicBezTo>
                    <a:pt x="539502" y="267559"/>
                    <a:pt x="545174" y="274218"/>
                    <a:pt x="551286" y="280459"/>
                  </a:cubicBezTo>
                  <a:lnTo>
                    <a:pt x="551286" y="280459"/>
                  </a:lnTo>
                  <a:cubicBezTo>
                    <a:pt x="557190" y="284887"/>
                    <a:pt x="569736" y="293743"/>
                    <a:pt x="568998" y="300385"/>
                  </a:cubicBezTo>
                  <a:cubicBezTo>
                    <a:pt x="568260" y="307027"/>
                    <a:pt x="568998" y="378613"/>
                    <a:pt x="568998" y="401491"/>
                  </a:cubicBezTo>
                  <a:lnTo>
                    <a:pt x="568998" y="401491"/>
                  </a:lnTo>
                  <a:lnTo>
                    <a:pt x="568998" y="401491"/>
                  </a:lnTo>
                  <a:cubicBezTo>
                    <a:pt x="562949" y="404111"/>
                    <a:pt x="556399" y="405370"/>
                    <a:pt x="549810" y="405181"/>
                  </a:cubicBezTo>
                  <a:cubicBezTo>
                    <a:pt x="543344" y="404901"/>
                    <a:pt x="537031" y="403133"/>
                    <a:pt x="531360" y="400015"/>
                  </a:cubicBezTo>
                  <a:lnTo>
                    <a:pt x="531360" y="400015"/>
                  </a:lnTo>
                  <a:cubicBezTo>
                    <a:pt x="532959" y="375441"/>
                    <a:pt x="532959" y="350789"/>
                    <a:pt x="531360" y="326215"/>
                  </a:cubicBezTo>
                  <a:cubicBezTo>
                    <a:pt x="527685" y="319376"/>
                    <a:pt x="522664" y="313351"/>
                    <a:pt x="516600" y="308503"/>
                  </a:cubicBezTo>
                  <a:cubicBezTo>
                    <a:pt x="508125" y="301877"/>
                    <a:pt x="501093" y="293589"/>
                    <a:pt x="495936" y="284149"/>
                  </a:cubicBezTo>
                  <a:cubicBezTo>
                    <a:pt x="487925" y="264215"/>
                    <a:pt x="483913" y="242901"/>
                    <a:pt x="484128" y="221419"/>
                  </a:cubicBezTo>
                  <a:close/>
                  <a:moveTo>
                    <a:pt x="497412" y="221419"/>
                  </a:moveTo>
                  <a:cubicBezTo>
                    <a:pt x="497412" y="221419"/>
                    <a:pt x="504054" y="225847"/>
                    <a:pt x="503316" y="245773"/>
                  </a:cubicBezTo>
                  <a:lnTo>
                    <a:pt x="503316" y="245773"/>
                  </a:lnTo>
                  <a:lnTo>
                    <a:pt x="503316" y="245773"/>
                  </a:lnTo>
                  <a:cubicBezTo>
                    <a:pt x="510123" y="252935"/>
                    <a:pt x="514734" y="261900"/>
                    <a:pt x="516600" y="271603"/>
                  </a:cubicBezTo>
                  <a:lnTo>
                    <a:pt x="516600" y="271603"/>
                  </a:lnTo>
                  <a:lnTo>
                    <a:pt x="516600" y="271603"/>
                  </a:lnTo>
                  <a:cubicBezTo>
                    <a:pt x="522147" y="273299"/>
                    <a:pt x="526875" y="276976"/>
                    <a:pt x="529884" y="281935"/>
                  </a:cubicBezTo>
                  <a:lnTo>
                    <a:pt x="529884" y="281935"/>
                  </a:lnTo>
                  <a:lnTo>
                    <a:pt x="518076" y="275293"/>
                  </a:lnTo>
                  <a:lnTo>
                    <a:pt x="506268" y="267175"/>
                  </a:lnTo>
                  <a:cubicBezTo>
                    <a:pt x="504495" y="257223"/>
                    <a:pt x="499882" y="247996"/>
                    <a:pt x="492984" y="240607"/>
                  </a:cubicBezTo>
                  <a:cubicBezTo>
                    <a:pt x="494933" y="234108"/>
                    <a:pt x="494933" y="227180"/>
                    <a:pt x="492984" y="220681"/>
                  </a:cubicBezTo>
                  <a:close/>
                  <a:moveTo>
                    <a:pt x="516600" y="245035"/>
                  </a:moveTo>
                  <a:cubicBezTo>
                    <a:pt x="516399" y="250430"/>
                    <a:pt x="518244" y="255703"/>
                    <a:pt x="521766" y="259795"/>
                  </a:cubicBezTo>
                  <a:cubicBezTo>
                    <a:pt x="523521" y="265632"/>
                    <a:pt x="526267" y="271125"/>
                    <a:pt x="529884" y="276031"/>
                  </a:cubicBezTo>
                  <a:lnTo>
                    <a:pt x="529884" y="276031"/>
                  </a:lnTo>
                  <a:lnTo>
                    <a:pt x="522504" y="271603"/>
                  </a:lnTo>
                  <a:cubicBezTo>
                    <a:pt x="519911" y="262072"/>
                    <a:pt x="514815" y="253408"/>
                    <a:pt x="507744" y="246511"/>
                  </a:cubicBezTo>
                  <a:cubicBezTo>
                    <a:pt x="508740" y="240154"/>
                    <a:pt x="508740" y="233680"/>
                    <a:pt x="507744" y="227323"/>
                  </a:cubicBezTo>
                  <a:cubicBezTo>
                    <a:pt x="507744" y="227323"/>
                    <a:pt x="507744" y="227323"/>
                    <a:pt x="507744" y="227323"/>
                  </a:cubicBezTo>
                  <a:cubicBezTo>
                    <a:pt x="513517" y="231336"/>
                    <a:pt x="516853" y="238009"/>
                    <a:pt x="516600" y="245035"/>
                  </a:cubicBezTo>
                  <a:close/>
                  <a:moveTo>
                    <a:pt x="516600" y="228061"/>
                  </a:moveTo>
                  <a:cubicBezTo>
                    <a:pt x="516600" y="228061"/>
                    <a:pt x="522504" y="236917"/>
                    <a:pt x="523980" y="250201"/>
                  </a:cubicBezTo>
                  <a:lnTo>
                    <a:pt x="523980" y="250201"/>
                  </a:lnTo>
                  <a:lnTo>
                    <a:pt x="523980" y="250201"/>
                  </a:lnTo>
                  <a:cubicBezTo>
                    <a:pt x="523567" y="247758"/>
                    <a:pt x="523567" y="245264"/>
                    <a:pt x="523980" y="242821"/>
                  </a:cubicBezTo>
                  <a:cubicBezTo>
                    <a:pt x="524706" y="239664"/>
                    <a:pt x="524706" y="236384"/>
                    <a:pt x="523980" y="233227"/>
                  </a:cubicBezTo>
                  <a:lnTo>
                    <a:pt x="523980" y="228061"/>
                  </a:lnTo>
                  <a:lnTo>
                    <a:pt x="516600" y="228061"/>
                  </a:lnTo>
                  <a:cubicBezTo>
                    <a:pt x="516600" y="228061"/>
                    <a:pt x="516600" y="227323"/>
                    <a:pt x="516600" y="228061"/>
                  </a:cubicBezTo>
                  <a:close/>
                  <a:moveTo>
                    <a:pt x="552024" y="419203"/>
                  </a:moveTo>
                  <a:cubicBezTo>
                    <a:pt x="541401" y="419987"/>
                    <a:pt x="530942" y="416232"/>
                    <a:pt x="523242" y="408871"/>
                  </a:cubicBezTo>
                  <a:cubicBezTo>
                    <a:pt x="522897" y="407415"/>
                    <a:pt x="522897" y="405899"/>
                    <a:pt x="523242" y="404443"/>
                  </a:cubicBezTo>
                  <a:lnTo>
                    <a:pt x="523242" y="404443"/>
                  </a:lnTo>
                  <a:lnTo>
                    <a:pt x="528408" y="404443"/>
                  </a:lnTo>
                  <a:cubicBezTo>
                    <a:pt x="534912" y="408227"/>
                    <a:pt x="542285" y="410261"/>
                    <a:pt x="549810" y="410347"/>
                  </a:cubicBezTo>
                  <a:lnTo>
                    <a:pt x="549810" y="410347"/>
                  </a:lnTo>
                  <a:cubicBezTo>
                    <a:pt x="556733" y="410734"/>
                    <a:pt x="563628" y="409202"/>
                    <a:pt x="569736" y="405919"/>
                  </a:cubicBezTo>
                  <a:lnTo>
                    <a:pt x="574902" y="405919"/>
                  </a:lnTo>
                  <a:cubicBezTo>
                    <a:pt x="574902" y="405919"/>
                    <a:pt x="574902" y="405919"/>
                    <a:pt x="574902" y="405919"/>
                  </a:cubicBezTo>
                  <a:cubicBezTo>
                    <a:pt x="574902" y="405919"/>
                    <a:pt x="572688" y="419203"/>
                    <a:pt x="553500" y="419203"/>
                  </a:cubicBezTo>
                  <a:lnTo>
                    <a:pt x="553500" y="419203"/>
                  </a:lnTo>
                  <a:close/>
                  <a:moveTo>
                    <a:pt x="524718" y="424369"/>
                  </a:moveTo>
                  <a:cubicBezTo>
                    <a:pt x="523771" y="422256"/>
                    <a:pt x="523771" y="419840"/>
                    <a:pt x="524718" y="417727"/>
                  </a:cubicBezTo>
                  <a:lnTo>
                    <a:pt x="524718" y="417727"/>
                  </a:lnTo>
                  <a:cubicBezTo>
                    <a:pt x="533014" y="422542"/>
                    <a:pt x="542432" y="425088"/>
                    <a:pt x="552024" y="425107"/>
                  </a:cubicBezTo>
                  <a:lnTo>
                    <a:pt x="552024" y="425107"/>
                  </a:lnTo>
                  <a:cubicBezTo>
                    <a:pt x="561783" y="426758"/>
                    <a:pt x="571804" y="424648"/>
                    <a:pt x="580068" y="419203"/>
                  </a:cubicBezTo>
                  <a:lnTo>
                    <a:pt x="580068" y="419203"/>
                  </a:lnTo>
                  <a:cubicBezTo>
                    <a:pt x="580068" y="419203"/>
                    <a:pt x="580068" y="419203"/>
                    <a:pt x="580068" y="423631"/>
                  </a:cubicBezTo>
                  <a:cubicBezTo>
                    <a:pt x="580068" y="428059"/>
                    <a:pt x="564570" y="434701"/>
                    <a:pt x="550548" y="434701"/>
                  </a:cubicBezTo>
                  <a:cubicBezTo>
                    <a:pt x="541357" y="434412"/>
                    <a:pt x="532422" y="431604"/>
                    <a:pt x="524718" y="42658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196B3295-D03A-45F1-8027-7C635AB67A69}"/>
                </a:ext>
              </a:extLst>
            </p:cNvPr>
            <p:cNvSpPr/>
            <p:nvPr/>
          </p:nvSpPr>
          <p:spPr>
            <a:xfrm>
              <a:off x="3622639" y="5624539"/>
              <a:ext cx="183023" cy="55352"/>
            </a:xfrm>
            <a:custGeom>
              <a:avLst/>
              <a:gdLst>
                <a:gd name="connsiteX0" fmla="*/ 123246 w 183023"/>
                <a:gd name="connsiteY0" fmla="*/ 45756 h 55352"/>
                <a:gd name="connsiteX1" fmla="*/ 5904 w 183023"/>
                <a:gd name="connsiteY1" fmla="*/ 0 h 55352"/>
                <a:gd name="connsiteX2" fmla="*/ 0 w 183023"/>
                <a:gd name="connsiteY2" fmla="*/ 0 h 55352"/>
                <a:gd name="connsiteX3" fmla="*/ 123984 w 183023"/>
                <a:gd name="connsiteY3" fmla="*/ 55350 h 55352"/>
                <a:gd name="connsiteX4" fmla="*/ 123984 w 183023"/>
                <a:gd name="connsiteY4" fmla="*/ 55350 h 55352"/>
                <a:gd name="connsiteX5" fmla="*/ 183024 w 183023"/>
                <a:gd name="connsiteY5" fmla="*/ 44280 h 55352"/>
                <a:gd name="connsiteX6" fmla="*/ 169740 w 183023"/>
                <a:gd name="connsiteY6" fmla="*/ 44280 h 55352"/>
                <a:gd name="connsiteX7" fmla="*/ 125460 w 183023"/>
                <a:gd name="connsiteY7" fmla="*/ 49446 h 5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023" h="55352">
                  <a:moveTo>
                    <a:pt x="123246" y="45756"/>
                  </a:moveTo>
                  <a:cubicBezTo>
                    <a:pt x="79741" y="45967"/>
                    <a:pt x="37784" y="29607"/>
                    <a:pt x="5904" y="0"/>
                  </a:cubicBezTo>
                  <a:lnTo>
                    <a:pt x="0" y="0"/>
                  </a:lnTo>
                  <a:cubicBezTo>
                    <a:pt x="31986" y="34676"/>
                    <a:pt x="76813" y="54689"/>
                    <a:pt x="123984" y="55350"/>
                  </a:cubicBezTo>
                  <a:lnTo>
                    <a:pt x="123984" y="55350"/>
                  </a:lnTo>
                  <a:cubicBezTo>
                    <a:pt x="144190" y="55453"/>
                    <a:pt x="164227" y="51695"/>
                    <a:pt x="183024" y="44280"/>
                  </a:cubicBezTo>
                  <a:lnTo>
                    <a:pt x="169740" y="44280"/>
                  </a:lnTo>
                  <a:cubicBezTo>
                    <a:pt x="155260" y="47900"/>
                    <a:pt x="140382" y="49636"/>
                    <a:pt x="125460" y="49446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232DE01A-66A3-469E-B50B-30A5D8C2202F}"/>
                </a:ext>
              </a:extLst>
            </p:cNvPr>
            <p:cNvSpPr/>
            <p:nvPr/>
          </p:nvSpPr>
          <p:spPr>
            <a:xfrm>
              <a:off x="3747360" y="5302032"/>
              <a:ext cx="8118" cy="16974"/>
            </a:xfrm>
            <a:custGeom>
              <a:avLst/>
              <a:gdLst>
                <a:gd name="connsiteX0" fmla="*/ 4428 w 8118"/>
                <a:gd name="connsiteY0" fmla="*/ 16974 h 16974"/>
                <a:gd name="connsiteX1" fmla="*/ 4428 w 8118"/>
                <a:gd name="connsiteY1" fmla="*/ 0 h 16974"/>
                <a:gd name="connsiteX2" fmla="*/ 0 w 8118"/>
                <a:gd name="connsiteY2" fmla="*/ 0 h 16974"/>
                <a:gd name="connsiteX3" fmla="*/ 0 w 8118"/>
                <a:gd name="connsiteY3" fmla="*/ 0 h 16974"/>
                <a:gd name="connsiteX4" fmla="*/ 0 w 8118"/>
                <a:gd name="connsiteY4" fmla="*/ 16974 h 16974"/>
                <a:gd name="connsiteX5" fmla="*/ 8118 w 8118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" h="16974">
                  <a:moveTo>
                    <a:pt x="4428" y="16974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6974"/>
                  </a:lnTo>
                  <a:lnTo>
                    <a:pt x="8118" y="16974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69231B4B-CB61-4706-B82E-28A196045FFD}"/>
                </a:ext>
              </a:extLst>
            </p:cNvPr>
            <p:cNvSpPr/>
            <p:nvPr/>
          </p:nvSpPr>
          <p:spPr>
            <a:xfrm>
              <a:off x="3831493" y="5650368"/>
              <a:ext cx="125459" cy="67404"/>
            </a:xfrm>
            <a:custGeom>
              <a:avLst/>
              <a:gdLst>
                <a:gd name="connsiteX0" fmla="*/ 125460 w 125459"/>
                <a:gd name="connsiteY0" fmla="*/ 36900 h 67404"/>
                <a:gd name="connsiteX1" fmla="*/ 92250 w 125459"/>
                <a:gd name="connsiteY1" fmla="*/ 20664 h 67404"/>
                <a:gd name="connsiteX2" fmla="*/ 92250 w 125459"/>
                <a:gd name="connsiteY2" fmla="*/ 20664 h 67404"/>
                <a:gd name="connsiteX3" fmla="*/ 92250 w 125459"/>
                <a:gd name="connsiteY3" fmla="*/ 0 h 67404"/>
                <a:gd name="connsiteX4" fmla="*/ 78228 w 125459"/>
                <a:gd name="connsiteY4" fmla="*/ 14022 h 67404"/>
                <a:gd name="connsiteX5" fmla="*/ 21402 w 125459"/>
                <a:gd name="connsiteY5" fmla="*/ 50184 h 67404"/>
                <a:gd name="connsiteX6" fmla="*/ 0 w 125459"/>
                <a:gd name="connsiteY6" fmla="*/ 66420 h 67404"/>
                <a:gd name="connsiteX7" fmla="*/ 30996 w 125459"/>
                <a:gd name="connsiteY7" fmla="*/ 66420 h 67404"/>
                <a:gd name="connsiteX8" fmla="*/ 61254 w 125459"/>
                <a:gd name="connsiteY8" fmla="*/ 50922 h 67404"/>
                <a:gd name="connsiteX9" fmla="*/ 125460 w 125459"/>
                <a:gd name="connsiteY9" fmla="*/ 36900 h 67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59" h="67404">
                  <a:moveTo>
                    <a:pt x="125460" y="36900"/>
                  </a:moveTo>
                  <a:cubicBezTo>
                    <a:pt x="118095" y="25933"/>
                    <a:pt x="105431" y="19741"/>
                    <a:pt x="92250" y="20664"/>
                  </a:cubicBezTo>
                  <a:lnTo>
                    <a:pt x="92250" y="20664"/>
                  </a:lnTo>
                  <a:cubicBezTo>
                    <a:pt x="94102" y="13900"/>
                    <a:pt x="94102" y="6764"/>
                    <a:pt x="92250" y="0"/>
                  </a:cubicBezTo>
                  <a:cubicBezTo>
                    <a:pt x="88759" y="5725"/>
                    <a:pt x="83955" y="10532"/>
                    <a:pt x="78228" y="14022"/>
                  </a:cubicBezTo>
                  <a:cubicBezTo>
                    <a:pt x="64014" y="32262"/>
                    <a:pt x="43941" y="45036"/>
                    <a:pt x="21402" y="50184"/>
                  </a:cubicBezTo>
                  <a:cubicBezTo>
                    <a:pt x="14826" y="56298"/>
                    <a:pt x="7660" y="61737"/>
                    <a:pt x="0" y="66420"/>
                  </a:cubicBezTo>
                  <a:cubicBezTo>
                    <a:pt x="10288" y="67732"/>
                    <a:pt x="20708" y="67732"/>
                    <a:pt x="30996" y="66420"/>
                  </a:cubicBezTo>
                  <a:cubicBezTo>
                    <a:pt x="42214" y="63844"/>
                    <a:pt x="52612" y="58518"/>
                    <a:pt x="61254" y="50922"/>
                  </a:cubicBezTo>
                  <a:cubicBezTo>
                    <a:pt x="78213" y="34355"/>
                    <a:pt x="103136" y="28912"/>
                    <a:pt x="125460" y="36900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99F09F9F-6593-47A7-88FA-026D020B16C9}"/>
                </a:ext>
              </a:extLst>
            </p:cNvPr>
            <p:cNvSpPr/>
            <p:nvPr/>
          </p:nvSpPr>
          <p:spPr>
            <a:xfrm>
              <a:off x="3539983" y="5651106"/>
              <a:ext cx="122507" cy="66224"/>
            </a:xfrm>
            <a:custGeom>
              <a:avLst/>
              <a:gdLst>
                <a:gd name="connsiteX0" fmla="*/ 61254 w 122507"/>
                <a:gd name="connsiteY0" fmla="*/ 49446 h 66224"/>
                <a:gd name="connsiteX1" fmla="*/ 92250 w 122507"/>
                <a:gd name="connsiteY1" fmla="*/ 64944 h 66224"/>
                <a:gd name="connsiteX2" fmla="*/ 122508 w 122507"/>
                <a:gd name="connsiteY2" fmla="*/ 64944 h 66224"/>
                <a:gd name="connsiteX3" fmla="*/ 100368 w 122507"/>
                <a:gd name="connsiteY3" fmla="*/ 48708 h 66224"/>
                <a:gd name="connsiteX4" fmla="*/ 44280 w 122507"/>
                <a:gd name="connsiteY4" fmla="*/ 14022 h 66224"/>
                <a:gd name="connsiteX5" fmla="*/ 30996 w 122507"/>
                <a:gd name="connsiteY5" fmla="*/ 0 h 66224"/>
                <a:gd name="connsiteX6" fmla="*/ 30996 w 122507"/>
                <a:gd name="connsiteY6" fmla="*/ 20664 h 66224"/>
                <a:gd name="connsiteX7" fmla="*/ 30996 w 122507"/>
                <a:gd name="connsiteY7" fmla="*/ 20664 h 66224"/>
                <a:gd name="connsiteX8" fmla="*/ 0 w 122507"/>
                <a:gd name="connsiteY8" fmla="*/ 36900 h 66224"/>
                <a:gd name="connsiteX9" fmla="*/ 61254 w 122507"/>
                <a:gd name="connsiteY9" fmla="*/ 49446 h 66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507" h="66224">
                  <a:moveTo>
                    <a:pt x="61254" y="49446"/>
                  </a:moveTo>
                  <a:cubicBezTo>
                    <a:pt x="70210" y="56999"/>
                    <a:pt x="80835" y="62312"/>
                    <a:pt x="92250" y="64944"/>
                  </a:cubicBezTo>
                  <a:cubicBezTo>
                    <a:pt x="102264" y="66651"/>
                    <a:pt x="112494" y="66651"/>
                    <a:pt x="122508" y="64944"/>
                  </a:cubicBezTo>
                  <a:cubicBezTo>
                    <a:pt x="114705" y="60134"/>
                    <a:pt x="107302" y="54704"/>
                    <a:pt x="100368" y="48708"/>
                  </a:cubicBezTo>
                  <a:cubicBezTo>
                    <a:pt x="78321" y="43740"/>
                    <a:pt x="58574" y="31527"/>
                    <a:pt x="44280" y="14022"/>
                  </a:cubicBezTo>
                  <a:cubicBezTo>
                    <a:pt x="38960" y="10282"/>
                    <a:pt x="34444" y="5514"/>
                    <a:pt x="30996" y="0"/>
                  </a:cubicBezTo>
                  <a:cubicBezTo>
                    <a:pt x="29144" y="6764"/>
                    <a:pt x="29144" y="13900"/>
                    <a:pt x="30996" y="20664"/>
                  </a:cubicBezTo>
                  <a:lnTo>
                    <a:pt x="30996" y="20664"/>
                  </a:lnTo>
                  <a:cubicBezTo>
                    <a:pt x="18654" y="20777"/>
                    <a:pt x="7120" y="26818"/>
                    <a:pt x="0" y="36900"/>
                  </a:cubicBezTo>
                  <a:cubicBezTo>
                    <a:pt x="21186" y="29724"/>
                    <a:pt x="44595" y="34519"/>
                    <a:pt x="61254" y="49446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EB98E20A-3B83-4B05-ABC3-A1FE16BB0E57}"/>
                </a:ext>
              </a:extLst>
            </p:cNvPr>
            <p:cNvSpPr/>
            <p:nvPr/>
          </p:nvSpPr>
          <p:spPr>
            <a:xfrm>
              <a:off x="3593119" y="5617897"/>
              <a:ext cx="309959" cy="114222"/>
            </a:xfrm>
            <a:custGeom>
              <a:avLst/>
              <a:gdLst>
                <a:gd name="connsiteX0" fmla="*/ 152766 w 309959"/>
                <a:gd name="connsiteY0" fmla="*/ 113652 h 114222"/>
                <a:gd name="connsiteX1" fmla="*/ 152766 w 309959"/>
                <a:gd name="connsiteY1" fmla="*/ 113652 h 114222"/>
                <a:gd name="connsiteX2" fmla="*/ 270846 w 309959"/>
                <a:gd name="connsiteY2" fmla="*/ 64206 h 114222"/>
                <a:gd name="connsiteX3" fmla="*/ 287082 w 309959"/>
                <a:gd name="connsiteY3" fmla="*/ 48708 h 114222"/>
                <a:gd name="connsiteX4" fmla="*/ 309960 w 309959"/>
                <a:gd name="connsiteY4" fmla="*/ 39852 h 114222"/>
                <a:gd name="connsiteX5" fmla="*/ 302580 w 309959"/>
                <a:gd name="connsiteY5" fmla="*/ 23616 h 114222"/>
                <a:gd name="connsiteX6" fmla="*/ 291510 w 309959"/>
                <a:gd name="connsiteY6" fmla="*/ 0 h 114222"/>
                <a:gd name="connsiteX7" fmla="*/ 283392 w 309959"/>
                <a:gd name="connsiteY7" fmla="*/ 7380 h 114222"/>
                <a:gd name="connsiteX8" fmla="*/ 154242 w 309959"/>
                <a:gd name="connsiteY8" fmla="*/ 65682 h 114222"/>
                <a:gd name="connsiteX9" fmla="*/ 154242 w 309959"/>
                <a:gd name="connsiteY9" fmla="*/ 65682 h 114222"/>
                <a:gd name="connsiteX10" fmla="*/ 23616 w 309959"/>
                <a:gd name="connsiteY10" fmla="*/ 5166 h 114222"/>
                <a:gd name="connsiteX11" fmla="*/ 17712 w 309959"/>
                <a:gd name="connsiteY11" fmla="*/ 0 h 114222"/>
                <a:gd name="connsiteX12" fmla="*/ 7380 w 309959"/>
                <a:gd name="connsiteY12" fmla="*/ 23616 h 114222"/>
                <a:gd name="connsiteX13" fmla="*/ 7380 w 309959"/>
                <a:gd name="connsiteY13" fmla="*/ 23616 h 114222"/>
                <a:gd name="connsiteX14" fmla="*/ 7380 w 309959"/>
                <a:gd name="connsiteY14" fmla="*/ 23616 h 114222"/>
                <a:gd name="connsiteX15" fmla="*/ 0 w 309959"/>
                <a:gd name="connsiteY15" fmla="*/ 36900 h 114222"/>
                <a:gd name="connsiteX16" fmla="*/ 21402 w 309959"/>
                <a:gd name="connsiteY16" fmla="*/ 47970 h 114222"/>
                <a:gd name="connsiteX17" fmla="*/ 35424 w 309959"/>
                <a:gd name="connsiteY17" fmla="*/ 66420 h 114222"/>
                <a:gd name="connsiteX18" fmla="*/ 152766 w 309959"/>
                <a:gd name="connsiteY18" fmla="*/ 113652 h 114222"/>
                <a:gd name="connsiteX19" fmla="*/ 78966 w 309959"/>
                <a:gd name="connsiteY19" fmla="*/ 80442 h 114222"/>
                <a:gd name="connsiteX20" fmla="*/ 76014 w 309959"/>
                <a:gd name="connsiteY20" fmla="*/ 80442 h 114222"/>
                <a:gd name="connsiteX21" fmla="*/ 67158 w 309959"/>
                <a:gd name="connsiteY21" fmla="*/ 80442 h 114222"/>
                <a:gd name="connsiteX22" fmla="*/ 61992 w 309959"/>
                <a:gd name="connsiteY22" fmla="*/ 70110 h 114222"/>
                <a:gd name="connsiteX23" fmla="*/ 61992 w 309959"/>
                <a:gd name="connsiteY23" fmla="*/ 70110 h 114222"/>
                <a:gd name="connsiteX24" fmla="*/ 57564 w 309959"/>
                <a:gd name="connsiteY24" fmla="*/ 70110 h 114222"/>
                <a:gd name="connsiteX25" fmla="*/ 47232 w 309959"/>
                <a:gd name="connsiteY25" fmla="*/ 70110 h 114222"/>
                <a:gd name="connsiteX26" fmla="*/ 35424 w 309959"/>
                <a:gd name="connsiteY26" fmla="*/ 60516 h 114222"/>
                <a:gd name="connsiteX27" fmla="*/ 35424 w 309959"/>
                <a:gd name="connsiteY27" fmla="*/ 60516 h 114222"/>
                <a:gd name="connsiteX28" fmla="*/ 44280 w 309959"/>
                <a:gd name="connsiteY28" fmla="*/ 60516 h 114222"/>
                <a:gd name="connsiteX29" fmla="*/ 56826 w 309959"/>
                <a:gd name="connsiteY29" fmla="*/ 48708 h 114222"/>
                <a:gd name="connsiteX30" fmla="*/ 57564 w 309959"/>
                <a:gd name="connsiteY30" fmla="*/ 39852 h 114222"/>
                <a:gd name="connsiteX31" fmla="*/ 57564 w 309959"/>
                <a:gd name="connsiteY31" fmla="*/ 39852 h 114222"/>
                <a:gd name="connsiteX32" fmla="*/ 61254 w 309959"/>
                <a:gd name="connsiteY32" fmla="*/ 39852 h 114222"/>
                <a:gd name="connsiteX33" fmla="*/ 61254 w 309959"/>
                <a:gd name="connsiteY33" fmla="*/ 39852 h 114222"/>
                <a:gd name="connsiteX34" fmla="*/ 56826 w 309959"/>
                <a:gd name="connsiteY34" fmla="*/ 56826 h 114222"/>
                <a:gd name="connsiteX35" fmla="*/ 56826 w 309959"/>
                <a:gd name="connsiteY35" fmla="*/ 61254 h 114222"/>
                <a:gd name="connsiteX36" fmla="*/ 56826 w 309959"/>
                <a:gd name="connsiteY36" fmla="*/ 61254 h 114222"/>
                <a:gd name="connsiteX37" fmla="*/ 57564 w 309959"/>
                <a:gd name="connsiteY37" fmla="*/ 61254 h 114222"/>
                <a:gd name="connsiteX38" fmla="*/ 64944 w 309959"/>
                <a:gd name="connsiteY38" fmla="*/ 54612 h 114222"/>
                <a:gd name="connsiteX39" fmla="*/ 74538 w 309959"/>
                <a:gd name="connsiteY39" fmla="*/ 46494 h 114222"/>
                <a:gd name="connsiteX40" fmla="*/ 74538 w 309959"/>
                <a:gd name="connsiteY40" fmla="*/ 46494 h 114222"/>
                <a:gd name="connsiteX41" fmla="*/ 74538 w 309959"/>
                <a:gd name="connsiteY41" fmla="*/ 52398 h 114222"/>
                <a:gd name="connsiteX42" fmla="*/ 70110 w 309959"/>
                <a:gd name="connsiteY42" fmla="*/ 67896 h 114222"/>
                <a:gd name="connsiteX43" fmla="*/ 87084 w 309959"/>
                <a:gd name="connsiteY43" fmla="*/ 77490 h 114222"/>
                <a:gd name="connsiteX44" fmla="*/ 93726 w 309959"/>
                <a:gd name="connsiteY44" fmla="*/ 72324 h 114222"/>
                <a:gd name="connsiteX45" fmla="*/ 93726 w 309959"/>
                <a:gd name="connsiteY45" fmla="*/ 72324 h 114222"/>
                <a:gd name="connsiteX46" fmla="*/ 93726 w 309959"/>
                <a:gd name="connsiteY46" fmla="*/ 76014 h 114222"/>
                <a:gd name="connsiteX47" fmla="*/ 93726 w 309959"/>
                <a:gd name="connsiteY47" fmla="*/ 80442 h 114222"/>
                <a:gd name="connsiteX48" fmla="*/ 100368 w 309959"/>
                <a:gd name="connsiteY48" fmla="*/ 80442 h 114222"/>
                <a:gd name="connsiteX49" fmla="*/ 104058 w 309959"/>
                <a:gd name="connsiteY49" fmla="*/ 80442 h 114222"/>
                <a:gd name="connsiteX50" fmla="*/ 104058 w 309959"/>
                <a:gd name="connsiteY50" fmla="*/ 80442 h 114222"/>
                <a:gd name="connsiteX51" fmla="*/ 104058 w 309959"/>
                <a:gd name="connsiteY51" fmla="*/ 84132 h 114222"/>
                <a:gd name="connsiteX52" fmla="*/ 104058 w 309959"/>
                <a:gd name="connsiteY52" fmla="*/ 87822 h 114222"/>
                <a:gd name="connsiteX53" fmla="*/ 104058 w 309959"/>
                <a:gd name="connsiteY53" fmla="*/ 87822 h 114222"/>
                <a:gd name="connsiteX54" fmla="*/ 107748 w 309959"/>
                <a:gd name="connsiteY54" fmla="*/ 83394 h 114222"/>
                <a:gd name="connsiteX55" fmla="*/ 107748 w 309959"/>
                <a:gd name="connsiteY55" fmla="*/ 83394 h 114222"/>
                <a:gd name="connsiteX56" fmla="*/ 107748 w 309959"/>
                <a:gd name="connsiteY56" fmla="*/ 83394 h 114222"/>
                <a:gd name="connsiteX57" fmla="*/ 113652 w 309959"/>
                <a:gd name="connsiteY57" fmla="*/ 87822 h 114222"/>
                <a:gd name="connsiteX58" fmla="*/ 113652 w 309959"/>
                <a:gd name="connsiteY58" fmla="*/ 87822 h 114222"/>
                <a:gd name="connsiteX59" fmla="*/ 113652 w 309959"/>
                <a:gd name="connsiteY59" fmla="*/ 76014 h 114222"/>
                <a:gd name="connsiteX60" fmla="*/ 113652 w 309959"/>
                <a:gd name="connsiteY60" fmla="*/ 63468 h 114222"/>
                <a:gd name="connsiteX61" fmla="*/ 113652 w 309959"/>
                <a:gd name="connsiteY61" fmla="*/ 63468 h 114222"/>
                <a:gd name="connsiteX62" fmla="*/ 113652 w 309959"/>
                <a:gd name="connsiteY62" fmla="*/ 70848 h 114222"/>
                <a:gd name="connsiteX63" fmla="*/ 113652 w 309959"/>
                <a:gd name="connsiteY63" fmla="*/ 84132 h 114222"/>
                <a:gd name="connsiteX64" fmla="*/ 102582 w 309959"/>
                <a:gd name="connsiteY64" fmla="*/ 98154 h 114222"/>
                <a:gd name="connsiteX65" fmla="*/ 97416 w 309959"/>
                <a:gd name="connsiteY65" fmla="*/ 98154 h 114222"/>
                <a:gd name="connsiteX66" fmla="*/ 85608 w 309959"/>
                <a:gd name="connsiteY66" fmla="*/ 98154 h 114222"/>
                <a:gd name="connsiteX67" fmla="*/ 85608 w 309959"/>
                <a:gd name="connsiteY67" fmla="*/ 98154 h 114222"/>
                <a:gd name="connsiteX68" fmla="*/ 78966 w 309959"/>
                <a:gd name="connsiteY68" fmla="*/ 98154 h 114222"/>
                <a:gd name="connsiteX69" fmla="*/ 78966 w 309959"/>
                <a:gd name="connsiteY69" fmla="*/ 98154 h 114222"/>
                <a:gd name="connsiteX70" fmla="*/ 78966 w 309959"/>
                <a:gd name="connsiteY70" fmla="*/ 98154 h 114222"/>
                <a:gd name="connsiteX71" fmla="*/ 78966 w 309959"/>
                <a:gd name="connsiteY71" fmla="*/ 93726 h 114222"/>
                <a:gd name="connsiteX72" fmla="*/ 71586 w 309959"/>
                <a:gd name="connsiteY72" fmla="*/ 93726 h 114222"/>
                <a:gd name="connsiteX73" fmla="*/ 128412 w 309959"/>
                <a:gd name="connsiteY73" fmla="*/ 86346 h 114222"/>
                <a:gd name="connsiteX74" fmla="*/ 128412 w 309959"/>
                <a:gd name="connsiteY74" fmla="*/ 86346 h 114222"/>
                <a:gd name="connsiteX75" fmla="*/ 128412 w 309959"/>
                <a:gd name="connsiteY75" fmla="*/ 90036 h 114222"/>
                <a:gd name="connsiteX76" fmla="*/ 128412 w 309959"/>
                <a:gd name="connsiteY76" fmla="*/ 90036 h 114222"/>
                <a:gd name="connsiteX77" fmla="*/ 239112 w 309959"/>
                <a:gd name="connsiteY77" fmla="*/ 47232 h 114222"/>
                <a:gd name="connsiteX78" fmla="*/ 239112 w 309959"/>
                <a:gd name="connsiteY78" fmla="*/ 47232 h 114222"/>
                <a:gd name="connsiteX79" fmla="*/ 239112 w 309959"/>
                <a:gd name="connsiteY79" fmla="*/ 47232 h 114222"/>
                <a:gd name="connsiteX80" fmla="*/ 239112 w 309959"/>
                <a:gd name="connsiteY80" fmla="*/ 47232 h 114222"/>
                <a:gd name="connsiteX81" fmla="*/ 239112 w 309959"/>
                <a:gd name="connsiteY81" fmla="*/ 47232 h 114222"/>
                <a:gd name="connsiteX82" fmla="*/ 239112 w 309959"/>
                <a:gd name="connsiteY82" fmla="*/ 47232 h 114222"/>
                <a:gd name="connsiteX83" fmla="*/ 239112 w 309959"/>
                <a:gd name="connsiteY83" fmla="*/ 47232 h 114222"/>
                <a:gd name="connsiteX84" fmla="*/ 239112 w 309959"/>
                <a:gd name="connsiteY84" fmla="*/ 47232 h 114222"/>
                <a:gd name="connsiteX85" fmla="*/ 239112 w 309959"/>
                <a:gd name="connsiteY85" fmla="*/ 47232 h 114222"/>
                <a:gd name="connsiteX86" fmla="*/ 242064 w 309959"/>
                <a:gd name="connsiteY86" fmla="*/ 49446 h 114222"/>
                <a:gd name="connsiteX87" fmla="*/ 239112 w 309959"/>
                <a:gd name="connsiteY87" fmla="*/ 52398 h 114222"/>
                <a:gd name="connsiteX88" fmla="*/ 239112 w 309959"/>
                <a:gd name="connsiteY88" fmla="*/ 52398 h 114222"/>
                <a:gd name="connsiteX89" fmla="*/ 239112 w 309959"/>
                <a:gd name="connsiteY89" fmla="*/ 61992 h 114222"/>
                <a:gd name="connsiteX90" fmla="*/ 239112 w 309959"/>
                <a:gd name="connsiteY90" fmla="*/ 58302 h 114222"/>
                <a:gd name="connsiteX91" fmla="*/ 239112 w 309959"/>
                <a:gd name="connsiteY91" fmla="*/ 53136 h 114222"/>
                <a:gd name="connsiteX92" fmla="*/ 239112 w 309959"/>
                <a:gd name="connsiteY92" fmla="*/ 53136 h 114222"/>
                <a:gd name="connsiteX93" fmla="*/ 239112 w 309959"/>
                <a:gd name="connsiteY93" fmla="*/ 53136 h 114222"/>
                <a:gd name="connsiteX94" fmla="*/ 239112 w 309959"/>
                <a:gd name="connsiteY94" fmla="*/ 53136 h 114222"/>
                <a:gd name="connsiteX95" fmla="*/ 239112 w 309959"/>
                <a:gd name="connsiteY95" fmla="*/ 53136 h 114222"/>
                <a:gd name="connsiteX96" fmla="*/ 239112 w 309959"/>
                <a:gd name="connsiteY96" fmla="*/ 58302 h 114222"/>
                <a:gd name="connsiteX97" fmla="*/ 243540 w 309959"/>
                <a:gd name="connsiteY97" fmla="*/ 58302 h 114222"/>
                <a:gd name="connsiteX98" fmla="*/ 239850 w 309959"/>
                <a:gd name="connsiteY98" fmla="*/ 58302 h 114222"/>
                <a:gd name="connsiteX99" fmla="*/ 235422 w 309959"/>
                <a:gd name="connsiteY99" fmla="*/ 58302 h 114222"/>
                <a:gd name="connsiteX100" fmla="*/ 235422 w 309959"/>
                <a:gd name="connsiteY100" fmla="*/ 58302 h 114222"/>
                <a:gd name="connsiteX101" fmla="*/ 235422 w 309959"/>
                <a:gd name="connsiteY101" fmla="*/ 58302 h 114222"/>
                <a:gd name="connsiteX102" fmla="*/ 235422 w 309959"/>
                <a:gd name="connsiteY102" fmla="*/ 58302 h 114222"/>
                <a:gd name="connsiteX103" fmla="*/ 235422 w 309959"/>
                <a:gd name="connsiteY103" fmla="*/ 58302 h 114222"/>
                <a:gd name="connsiteX104" fmla="*/ 235422 w 309959"/>
                <a:gd name="connsiteY104" fmla="*/ 58302 h 114222"/>
                <a:gd name="connsiteX105" fmla="*/ 255348 w 309959"/>
                <a:gd name="connsiteY105" fmla="*/ 70848 h 114222"/>
                <a:gd name="connsiteX106" fmla="*/ 255348 w 309959"/>
                <a:gd name="connsiteY106" fmla="*/ 70848 h 114222"/>
                <a:gd name="connsiteX107" fmla="*/ 256824 w 309959"/>
                <a:gd name="connsiteY107" fmla="*/ 73062 h 114222"/>
                <a:gd name="connsiteX108" fmla="*/ 256824 w 309959"/>
                <a:gd name="connsiteY108" fmla="*/ 46494 h 114222"/>
                <a:gd name="connsiteX109" fmla="*/ 256824 w 309959"/>
                <a:gd name="connsiteY109" fmla="*/ 46494 h 114222"/>
                <a:gd name="connsiteX110" fmla="*/ 243540 w 309959"/>
                <a:gd name="connsiteY110" fmla="*/ 67896 h 114222"/>
                <a:gd name="connsiteX111" fmla="*/ 243540 w 309959"/>
                <a:gd name="connsiteY111" fmla="*/ 67896 h 114222"/>
                <a:gd name="connsiteX112" fmla="*/ 218448 w 309959"/>
                <a:gd name="connsiteY112" fmla="*/ 76752 h 114222"/>
                <a:gd name="connsiteX113" fmla="*/ 218448 w 309959"/>
                <a:gd name="connsiteY113" fmla="*/ 82656 h 114222"/>
                <a:gd name="connsiteX114" fmla="*/ 218448 w 309959"/>
                <a:gd name="connsiteY114" fmla="*/ 82656 h 114222"/>
                <a:gd name="connsiteX115" fmla="*/ 218448 w 309959"/>
                <a:gd name="connsiteY115" fmla="*/ 82656 h 114222"/>
                <a:gd name="connsiteX116" fmla="*/ 223614 w 309959"/>
                <a:gd name="connsiteY116" fmla="*/ 82656 h 114222"/>
                <a:gd name="connsiteX117" fmla="*/ 244278 w 309959"/>
                <a:gd name="connsiteY117" fmla="*/ 71586 h 114222"/>
                <a:gd name="connsiteX118" fmla="*/ 244278 w 309959"/>
                <a:gd name="connsiteY118" fmla="*/ 67158 h 114222"/>
                <a:gd name="connsiteX119" fmla="*/ 244278 w 309959"/>
                <a:gd name="connsiteY119" fmla="*/ 63468 h 114222"/>
                <a:gd name="connsiteX120" fmla="*/ 244278 w 309959"/>
                <a:gd name="connsiteY120" fmla="*/ 63468 h 114222"/>
                <a:gd name="connsiteX121" fmla="*/ 244278 w 309959"/>
                <a:gd name="connsiteY121" fmla="*/ 69372 h 114222"/>
                <a:gd name="connsiteX122" fmla="*/ 232470 w 309959"/>
                <a:gd name="connsiteY122" fmla="*/ 84132 h 114222"/>
                <a:gd name="connsiteX123" fmla="*/ 214758 w 309959"/>
                <a:gd name="connsiteY123" fmla="*/ 90774 h 114222"/>
                <a:gd name="connsiteX124" fmla="*/ 214758 w 309959"/>
                <a:gd name="connsiteY124" fmla="*/ 90774 h 114222"/>
                <a:gd name="connsiteX125" fmla="*/ 207378 w 309959"/>
                <a:gd name="connsiteY125" fmla="*/ 84132 h 114222"/>
                <a:gd name="connsiteX126" fmla="*/ 207378 w 309959"/>
                <a:gd name="connsiteY126" fmla="*/ 75276 h 114222"/>
                <a:gd name="connsiteX127" fmla="*/ 207378 w 309959"/>
                <a:gd name="connsiteY127" fmla="*/ 75276 h 114222"/>
                <a:gd name="connsiteX128" fmla="*/ 216972 w 309959"/>
                <a:gd name="connsiteY128" fmla="*/ 76752 h 114222"/>
                <a:gd name="connsiteX129" fmla="*/ 253872 w 309959"/>
                <a:gd name="connsiteY129" fmla="*/ 72324 h 114222"/>
                <a:gd name="connsiteX130" fmla="*/ 253872 w 309959"/>
                <a:gd name="connsiteY130" fmla="*/ 72324 h 114222"/>
                <a:gd name="connsiteX131" fmla="*/ 237636 w 309959"/>
                <a:gd name="connsiteY131" fmla="*/ 87084 h 114222"/>
                <a:gd name="connsiteX132" fmla="*/ 237636 w 309959"/>
                <a:gd name="connsiteY132" fmla="*/ 87084 h 114222"/>
                <a:gd name="connsiteX133" fmla="*/ 194832 w 309959"/>
                <a:gd name="connsiteY133" fmla="*/ 81918 h 114222"/>
                <a:gd name="connsiteX134" fmla="*/ 194832 w 309959"/>
                <a:gd name="connsiteY134" fmla="*/ 89298 h 114222"/>
                <a:gd name="connsiteX135" fmla="*/ 189666 w 309959"/>
                <a:gd name="connsiteY135" fmla="*/ 95940 h 114222"/>
                <a:gd name="connsiteX136" fmla="*/ 189666 w 309959"/>
                <a:gd name="connsiteY136" fmla="*/ 95940 h 114222"/>
                <a:gd name="connsiteX137" fmla="*/ 189666 w 309959"/>
                <a:gd name="connsiteY137" fmla="*/ 95940 h 114222"/>
                <a:gd name="connsiteX138" fmla="*/ 183024 w 309959"/>
                <a:gd name="connsiteY138" fmla="*/ 95940 h 114222"/>
                <a:gd name="connsiteX139" fmla="*/ 183024 w 309959"/>
                <a:gd name="connsiteY139" fmla="*/ 95940 h 114222"/>
                <a:gd name="connsiteX140" fmla="*/ 194094 w 309959"/>
                <a:gd name="connsiteY140" fmla="*/ 91512 h 114222"/>
                <a:gd name="connsiteX141" fmla="*/ 194094 w 309959"/>
                <a:gd name="connsiteY141" fmla="*/ 91512 h 114222"/>
                <a:gd name="connsiteX142" fmla="*/ 185976 w 309959"/>
                <a:gd name="connsiteY142" fmla="*/ 84132 h 114222"/>
                <a:gd name="connsiteX143" fmla="*/ 185976 w 309959"/>
                <a:gd name="connsiteY143" fmla="*/ 80442 h 114222"/>
                <a:gd name="connsiteX144" fmla="*/ 185976 w 309959"/>
                <a:gd name="connsiteY144" fmla="*/ 80442 h 114222"/>
                <a:gd name="connsiteX145" fmla="*/ 185976 w 309959"/>
                <a:gd name="connsiteY145" fmla="*/ 80442 h 114222"/>
                <a:gd name="connsiteX146" fmla="*/ 193356 w 309959"/>
                <a:gd name="connsiteY146" fmla="*/ 81918 h 114222"/>
                <a:gd name="connsiteX147" fmla="*/ 183024 w 309959"/>
                <a:gd name="connsiteY147" fmla="*/ 75276 h 114222"/>
                <a:gd name="connsiteX148" fmla="*/ 186714 w 309959"/>
                <a:gd name="connsiteY148" fmla="*/ 75276 h 114222"/>
                <a:gd name="connsiteX149" fmla="*/ 242064 w 309959"/>
                <a:gd name="connsiteY149" fmla="*/ 89298 h 114222"/>
                <a:gd name="connsiteX150" fmla="*/ 238374 w 309959"/>
                <a:gd name="connsiteY150" fmla="*/ 89298 h 114222"/>
                <a:gd name="connsiteX151" fmla="*/ 244278 w 309959"/>
                <a:gd name="connsiteY151" fmla="*/ 89298 h 114222"/>
                <a:gd name="connsiteX152" fmla="*/ 242064 w 309959"/>
                <a:gd name="connsiteY152" fmla="*/ 83394 h 114222"/>
                <a:gd name="connsiteX153" fmla="*/ 242064 w 309959"/>
                <a:gd name="connsiteY153" fmla="*/ 83394 h 114222"/>
                <a:gd name="connsiteX154" fmla="*/ 242064 w 309959"/>
                <a:gd name="connsiteY154" fmla="*/ 83394 h 114222"/>
                <a:gd name="connsiteX155" fmla="*/ 242064 w 309959"/>
                <a:gd name="connsiteY155" fmla="*/ 83394 h 114222"/>
                <a:gd name="connsiteX156" fmla="*/ 242064 w 309959"/>
                <a:gd name="connsiteY156" fmla="*/ 83394 h 114222"/>
                <a:gd name="connsiteX157" fmla="*/ 242064 w 309959"/>
                <a:gd name="connsiteY157" fmla="*/ 83394 h 114222"/>
                <a:gd name="connsiteX158" fmla="*/ 242064 w 309959"/>
                <a:gd name="connsiteY158" fmla="*/ 83394 h 114222"/>
                <a:gd name="connsiteX159" fmla="*/ 242064 w 309959"/>
                <a:gd name="connsiteY159" fmla="*/ 83394 h 114222"/>
                <a:gd name="connsiteX160" fmla="*/ 256824 w 309959"/>
                <a:gd name="connsiteY160" fmla="*/ 75276 h 114222"/>
                <a:gd name="connsiteX161" fmla="*/ 261990 w 309959"/>
                <a:gd name="connsiteY161" fmla="*/ 66420 h 114222"/>
                <a:gd name="connsiteX162" fmla="*/ 261990 w 309959"/>
                <a:gd name="connsiteY162" fmla="*/ 55350 h 114222"/>
                <a:gd name="connsiteX163" fmla="*/ 261990 w 309959"/>
                <a:gd name="connsiteY163" fmla="*/ 51660 h 114222"/>
                <a:gd name="connsiteX164" fmla="*/ 261990 w 309959"/>
                <a:gd name="connsiteY164" fmla="*/ 51660 h 114222"/>
                <a:gd name="connsiteX165" fmla="*/ 261990 w 309959"/>
                <a:gd name="connsiteY165" fmla="*/ 46494 h 114222"/>
                <a:gd name="connsiteX166" fmla="*/ 261990 w 309959"/>
                <a:gd name="connsiteY166" fmla="*/ 46494 h 114222"/>
                <a:gd name="connsiteX167" fmla="*/ 261990 w 309959"/>
                <a:gd name="connsiteY167" fmla="*/ 46494 h 114222"/>
                <a:gd name="connsiteX168" fmla="*/ 256824 w 309959"/>
                <a:gd name="connsiteY168" fmla="*/ 51660 h 114222"/>
                <a:gd name="connsiteX169" fmla="*/ 256824 w 309959"/>
                <a:gd name="connsiteY169" fmla="*/ 51660 h 114222"/>
                <a:gd name="connsiteX170" fmla="*/ 256824 w 309959"/>
                <a:gd name="connsiteY170" fmla="*/ 47232 h 114222"/>
                <a:gd name="connsiteX171" fmla="*/ 256824 w 309959"/>
                <a:gd name="connsiteY171" fmla="*/ 47232 h 114222"/>
                <a:gd name="connsiteX172" fmla="*/ 256824 w 309959"/>
                <a:gd name="connsiteY172" fmla="*/ 47232 h 114222"/>
                <a:gd name="connsiteX173" fmla="*/ 256824 w 309959"/>
                <a:gd name="connsiteY173" fmla="*/ 47232 h 114222"/>
                <a:gd name="connsiteX174" fmla="*/ 256824 w 309959"/>
                <a:gd name="connsiteY174" fmla="*/ 42066 h 114222"/>
                <a:gd name="connsiteX175" fmla="*/ 256824 w 309959"/>
                <a:gd name="connsiteY175" fmla="*/ 39852 h 114222"/>
                <a:gd name="connsiteX176" fmla="*/ 256824 w 309959"/>
                <a:gd name="connsiteY176" fmla="*/ 39852 h 114222"/>
                <a:gd name="connsiteX177" fmla="*/ 256824 w 309959"/>
                <a:gd name="connsiteY177" fmla="*/ 45756 h 114222"/>
                <a:gd name="connsiteX178" fmla="*/ 256824 w 309959"/>
                <a:gd name="connsiteY178" fmla="*/ 45756 h 114222"/>
                <a:gd name="connsiteX179" fmla="*/ 264204 w 309959"/>
                <a:gd name="connsiteY179" fmla="*/ 39114 h 114222"/>
                <a:gd name="connsiteX180" fmla="*/ 272322 w 309959"/>
                <a:gd name="connsiteY180" fmla="*/ 56088 h 114222"/>
                <a:gd name="connsiteX181" fmla="*/ 272322 w 309959"/>
                <a:gd name="connsiteY181" fmla="*/ 67158 h 114222"/>
                <a:gd name="connsiteX182" fmla="*/ 264204 w 309959"/>
                <a:gd name="connsiteY182" fmla="*/ 79704 h 114222"/>
                <a:gd name="connsiteX183" fmla="*/ 264204 w 309959"/>
                <a:gd name="connsiteY183" fmla="*/ 79704 h 114222"/>
                <a:gd name="connsiteX184" fmla="*/ 281178 w 309959"/>
                <a:gd name="connsiteY184" fmla="*/ 27306 h 114222"/>
                <a:gd name="connsiteX185" fmla="*/ 281178 w 309959"/>
                <a:gd name="connsiteY185" fmla="*/ 33210 h 114222"/>
                <a:gd name="connsiteX186" fmla="*/ 282654 w 309959"/>
                <a:gd name="connsiteY186" fmla="*/ 27306 h 114222"/>
                <a:gd name="connsiteX187" fmla="*/ 276750 w 309959"/>
                <a:gd name="connsiteY187" fmla="*/ 16974 h 114222"/>
                <a:gd name="connsiteX188" fmla="*/ 276750 w 309959"/>
                <a:gd name="connsiteY188" fmla="*/ 16974 h 114222"/>
                <a:gd name="connsiteX189" fmla="*/ 276750 w 309959"/>
                <a:gd name="connsiteY189" fmla="*/ 26568 h 114222"/>
                <a:gd name="connsiteX190" fmla="*/ 276750 w 309959"/>
                <a:gd name="connsiteY190" fmla="*/ 31734 h 114222"/>
                <a:gd name="connsiteX191" fmla="*/ 276750 w 309959"/>
                <a:gd name="connsiteY191" fmla="*/ 31734 h 114222"/>
                <a:gd name="connsiteX192" fmla="*/ 276750 w 309959"/>
                <a:gd name="connsiteY192" fmla="*/ 36162 h 114222"/>
                <a:gd name="connsiteX193" fmla="*/ 276750 w 309959"/>
                <a:gd name="connsiteY193" fmla="*/ 44280 h 114222"/>
                <a:gd name="connsiteX194" fmla="*/ 272322 w 309959"/>
                <a:gd name="connsiteY194" fmla="*/ 59778 h 114222"/>
                <a:gd name="connsiteX195" fmla="*/ 272322 w 309959"/>
                <a:gd name="connsiteY195" fmla="*/ 59778 h 114222"/>
                <a:gd name="connsiteX196" fmla="*/ 272322 w 309959"/>
                <a:gd name="connsiteY196" fmla="*/ 53136 h 114222"/>
                <a:gd name="connsiteX197" fmla="*/ 272322 w 309959"/>
                <a:gd name="connsiteY197" fmla="*/ 47232 h 114222"/>
                <a:gd name="connsiteX198" fmla="*/ 268632 w 309959"/>
                <a:gd name="connsiteY198" fmla="*/ 36162 h 114222"/>
                <a:gd name="connsiteX199" fmla="*/ 268632 w 309959"/>
                <a:gd name="connsiteY199" fmla="*/ 36162 h 114222"/>
                <a:gd name="connsiteX200" fmla="*/ 268632 w 309959"/>
                <a:gd name="connsiteY200" fmla="*/ 36162 h 114222"/>
                <a:gd name="connsiteX201" fmla="*/ 268632 w 309959"/>
                <a:gd name="connsiteY201" fmla="*/ 30996 h 114222"/>
                <a:gd name="connsiteX202" fmla="*/ 272322 w 309959"/>
                <a:gd name="connsiteY202" fmla="*/ 27306 h 114222"/>
                <a:gd name="connsiteX203" fmla="*/ 272322 w 309959"/>
                <a:gd name="connsiteY203" fmla="*/ 23616 h 114222"/>
                <a:gd name="connsiteX204" fmla="*/ 272322 w 309959"/>
                <a:gd name="connsiteY204" fmla="*/ 23616 h 114222"/>
                <a:gd name="connsiteX205" fmla="*/ 272322 w 309959"/>
                <a:gd name="connsiteY205" fmla="*/ 23616 h 114222"/>
                <a:gd name="connsiteX206" fmla="*/ 272322 w 309959"/>
                <a:gd name="connsiteY206" fmla="*/ 23616 h 114222"/>
                <a:gd name="connsiteX207" fmla="*/ 272322 w 309959"/>
                <a:gd name="connsiteY207" fmla="*/ 23616 h 114222"/>
                <a:gd name="connsiteX208" fmla="*/ 276750 w 309959"/>
                <a:gd name="connsiteY208" fmla="*/ 16974 h 114222"/>
                <a:gd name="connsiteX209" fmla="*/ 276750 w 309959"/>
                <a:gd name="connsiteY209" fmla="*/ 16974 h 114222"/>
                <a:gd name="connsiteX210" fmla="*/ 256824 w 309959"/>
                <a:gd name="connsiteY210" fmla="*/ 39852 h 114222"/>
                <a:gd name="connsiteX211" fmla="*/ 256824 w 309959"/>
                <a:gd name="connsiteY211" fmla="*/ 39852 h 114222"/>
                <a:gd name="connsiteX212" fmla="*/ 242064 w 309959"/>
                <a:gd name="connsiteY212" fmla="*/ 49446 h 114222"/>
                <a:gd name="connsiteX213" fmla="*/ 242064 w 309959"/>
                <a:gd name="connsiteY213" fmla="*/ 49446 h 114222"/>
                <a:gd name="connsiteX214" fmla="*/ 237636 w 309959"/>
                <a:gd name="connsiteY214" fmla="*/ 54612 h 114222"/>
                <a:gd name="connsiteX215" fmla="*/ 237636 w 309959"/>
                <a:gd name="connsiteY215" fmla="*/ 54612 h 114222"/>
                <a:gd name="connsiteX216" fmla="*/ 236160 w 309959"/>
                <a:gd name="connsiteY216" fmla="*/ 53136 h 114222"/>
                <a:gd name="connsiteX217" fmla="*/ 194832 w 309959"/>
                <a:gd name="connsiteY217" fmla="*/ 81918 h 114222"/>
                <a:gd name="connsiteX218" fmla="*/ 194832 w 309959"/>
                <a:gd name="connsiteY218" fmla="*/ 81918 h 114222"/>
                <a:gd name="connsiteX219" fmla="*/ 171954 w 309959"/>
                <a:gd name="connsiteY219" fmla="*/ 81918 h 114222"/>
                <a:gd name="connsiteX220" fmla="*/ 171954 w 309959"/>
                <a:gd name="connsiteY220" fmla="*/ 81918 h 114222"/>
                <a:gd name="connsiteX221" fmla="*/ 171954 w 309959"/>
                <a:gd name="connsiteY221" fmla="*/ 93726 h 114222"/>
                <a:gd name="connsiteX222" fmla="*/ 171954 w 309959"/>
                <a:gd name="connsiteY222" fmla="*/ 107748 h 114222"/>
                <a:gd name="connsiteX223" fmla="*/ 171954 w 309959"/>
                <a:gd name="connsiteY223" fmla="*/ 107748 h 114222"/>
                <a:gd name="connsiteX224" fmla="*/ 171954 w 309959"/>
                <a:gd name="connsiteY224" fmla="*/ 104058 h 114222"/>
                <a:gd name="connsiteX225" fmla="*/ 171954 w 309959"/>
                <a:gd name="connsiteY225" fmla="*/ 93726 h 114222"/>
                <a:gd name="connsiteX226" fmla="*/ 171954 w 309959"/>
                <a:gd name="connsiteY226" fmla="*/ 79704 h 114222"/>
                <a:gd name="connsiteX227" fmla="*/ 171954 w 309959"/>
                <a:gd name="connsiteY227" fmla="*/ 79704 h 114222"/>
                <a:gd name="connsiteX228" fmla="*/ 170478 w 309959"/>
                <a:gd name="connsiteY228" fmla="*/ 77490 h 114222"/>
                <a:gd name="connsiteX229" fmla="*/ 150552 w 309959"/>
                <a:gd name="connsiteY229" fmla="*/ 81918 h 114222"/>
                <a:gd name="connsiteX230" fmla="*/ 150552 w 309959"/>
                <a:gd name="connsiteY230" fmla="*/ 92988 h 114222"/>
                <a:gd name="connsiteX231" fmla="*/ 150552 w 309959"/>
                <a:gd name="connsiteY231" fmla="*/ 105534 h 114222"/>
                <a:gd name="connsiteX232" fmla="*/ 150552 w 309959"/>
                <a:gd name="connsiteY232" fmla="*/ 105534 h 114222"/>
                <a:gd name="connsiteX233" fmla="*/ 150552 w 309959"/>
                <a:gd name="connsiteY233" fmla="*/ 94464 h 114222"/>
                <a:gd name="connsiteX234" fmla="*/ 150552 w 309959"/>
                <a:gd name="connsiteY234" fmla="*/ 84132 h 114222"/>
                <a:gd name="connsiteX235" fmla="*/ 150552 w 309959"/>
                <a:gd name="connsiteY235" fmla="*/ 72324 h 114222"/>
                <a:gd name="connsiteX236" fmla="*/ 150552 w 309959"/>
                <a:gd name="connsiteY236" fmla="*/ 72324 h 114222"/>
                <a:gd name="connsiteX237" fmla="*/ 149076 w 309959"/>
                <a:gd name="connsiteY237" fmla="*/ 74538 h 114222"/>
                <a:gd name="connsiteX238" fmla="*/ 132102 w 309959"/>
                <a:gd name="connsiteY238" fmla="*/ 76752 h 114222"/>
                <a:gd name="connsiteX239" fmla="*/ 132102 w 309959"/>
                <a:gd name="connsiteY239" fmla="*/ 76752 h 114222"/>
                <a:gd name="connsiteX240" fmla="*/ 96678 w 309959"/>
                <a:gd name="connsiteY240" fmla="*/ 81918 h 114222"/>
                <a:gd name="connsiteX241" fmla="*/ 96678 w 309959"/>
                <a:gd name="connsiteY241" fmla="*/ 81918 h 114222"/>
                <a:gd name="connsiteX242" fmla="*/ 96678 w 309959"/>
                <a:gd name="connsiteY242" fmla="*/ 81918 h 114222"/>
                <a:gd name="connsiteX243" fmla="*/ 96678 w 309959"/>
                <a:gd name="connsiteY243" fmla="*/ 81918 h 114222"/>
                <a:gd name="connsiteX244" fmla="*/ 76752 w 309959"/>
                <a:gd name="connsiteY244" fmla="*/ 57564 h 114222"/>
                <a:gd name="connsiteX245" fmla="*/ 76752 w 309959"/>
                <a:gd name="connsiteY245" fmla="*/ 57564 h 114222"/>
                <a:gd name="connsiteX246" fmla="*/ 7380 w 309959"/>
                <a:gd name="connsiteY246" fmla="*/ 25092 h 114222"/>
                <a:gd name="connsiteX247" fmla="*/ 7380 w 309959"/>
                <a:gd name="connsiteY247" fmla="*/ 25092 h 114222"/>
                <a:gd name="connsiteX248" fmla="*/ 13284 w 309959"/>
                <a:gd name="connsiteY248" fmla="*/ 25092 h 114222"/>
                <a:gd name="connsiteX249" fmla="*/ 16974 w 309959"/>
                <a:gd name="connsiteY249" fmla="*/ 29520 h 114222"/>
                <a:gd name="connsiteX250" fmla="*/ 35424 w 309959"/>
                <a:gd name="connsiteY250" fmla="*/ 39852 h 114222"/>
                <a:gd name="connsiteX251" fmla="*/ 45018 w 309959"/>
                <a:gd name="connsiteY251" fmla="*/ 39852 h 114222"/>
                <a:gd name="connsiteX252" fmla="*/ 36900 w 309959"/>
                <a:gd name="connsiteY252" fmla="*/ 47232 h 114222"/>
                <a:gd name="connsiteX253" fmla="*/ 35424 w 309959"/>
                <a:gd name="connsiteY253" fmla="*/ 47232 h 114222"/>
                <a:gd name="connsiteX254" fmla="*/ 28782 w 309959"/>
                <a:gd name="connsiteY254" fmla="*/ 39114 h 114222"/>
                <a:gd name="connsiteX255" fmla="*/ 22878 w 309959"/>
                <a:gd name="connsiteY255" fmla="*/ 39852 h 114222"/>
                <a:gd name="connsiteX256" fmla="*/ 16974 w 309959"/>
                <a:gd name="connsiteY256" fmla="*/ 39852 h 114222"/>
                <a:gd name="connsiteX257" fmla="*/ 7380 w 309959"/>
                <a:gd name="connsiteY257" fmla="*/ 26568 h 114222"/>
                <a:gd name="connsiteX258" fmla="*/ 7380 w 309959"/>
                <a:gd name="connsiteY258" fmla="*/ 26568 h 114222"/>
                <a:gd name="connsiteX259" fmla="*/ 18450 w 309959"/>
                <a:gd name="connsiteY259" fmla="*/ 39852 h 114222"/>
                <a:gd name="connsiteX260" fmla="*/ 18450 w 309959"/>
                <a:gd name="connsiteY260" fmla="*/ 39852 h 114222"/>
                <a:gd name="connsiteX261" fmla="*/ 159408 w 309959"/>
                <a:gd name="connsiteY261" fmla="*/ 87822 h 114222"/>
                <a:gd name="connsiteX262" fmla="*/ 159408 w 309959"/>
                <a:gd name="connsiteY262" fmla="*/ 87822 h 114222"/>
                <a:gd name="connsiteX263" fmla="*/ 159408 w 309959"/>
                <a:gd name="connsiteY263" fmla="*/ 87822 h 114222"/>
                <a:gd name="connsiteX264" fmla="*/ 159408 w 309959"/>
                <a:gd name="connsiteY264" fmla="*/ 87822 h 114222"/>
                <a:gd name="connsiteX265" fmla="*/ 159408 w 309959"/>
                <a:gd name="connsiteY265" fmla="*/ 93726 h 114222"/>
                <a:gd name="connsiteX266" fmla="*/ 139482 w 309959"/>
                <a:gd name="connsiteY266" fmla="*/ 104796 h 114222"/>
                <a:gd name="connsiteX267" fmla="*/ 127674 w 309959"/>
                <a:gd name="connsiteY267" fmla="*/ 104796 h 114222"/>
                <a:gd name="connsiteX268" fmla="*/ 127674 w 309959"/>
                <a:gd name="connsiteY268" fmla="*/ 104796 h 114222"/>
                <a:gd name="connsiteX269" fmla="*/ 127674 w 309959"/>
                <a:gd name="connsiteY269" fmla="*/ 104796 h 114222"/>
                <a:gd name="connsiteX270" fmla="*/ 149814 w 309959"/>
                <a:gd name="connsiteY270" fmla="*/ 104796 h 114222"/>
                <a:gd name="connsiteX271" fmla="*/ 149814 w 309959"/>
                <a:gd name="connsiteY271" fmla="*/ 104796 h 114222"/>
                <a:gd name="connsiteX272" fmla="*/ 149814 w 309959"/>
                <a:gd name="connsiteY272" fmla="*/ 104796 h 114222"/>
                <a:gd name="connsiteX273" fmla="*/ 159533 w 309959"/>
                <a:gd name="connsiteY273" fmla="*/ 87512 h 114222"/>
                <a:gd name="connsiteX274" fmla="*/ 159408 w 309959"/>
                <a:gd name="connsiteY274" fmla="*/ 87084 h 11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</a:cxnLst>
              <a:rect l="l" t="t" r="r" b="b"/>
              <a:pathLst>
                <a:path w="309959" h="114222">
                  <a:moveTo>
                    <a:pt x="152766" y="113652"/>
                  </a:moveTo>
                  <a:lnTo>
                    <a:pt x="152766" y="113652"/>
                  </a:lnTo>
                  <a:cubicBezTo>
                    <a:pt x="197754" y="116899"/>
                    <a:pt x="241599" y="98541"/>
                    <a:pt x="270846" y="64206"/>
                  </a:cubicBezTo>
                  <a:cubicBezTo>
                    <a:pt x="275672" y="58461"/>
                    <a:pt x="281119" y="53264"/>
                    <a:pt x="287082" y="48708"/>
                  </a:cubicBezTo>
                  <a:cubicBezTo>
                    <a:pt x="294241" y="44664"/>
                    <a:pt x="301945" y="41681"/>
                    <a:pt x="309960" y="39852"/>
                  </a:cubicBezTo>
                  <a:cubicBezTo>
                    <a:pt x="305923" y="35304"/>
                    <a:pt x="303355" y="29646"/>
                    <a:pt x="302580" y="23616"/>
                  </a:cubicBezTo>
                  <a:cubicBezTo>
                    <a:pt x="302580" y="5166"/>
                    <a:pt x="293724" y="0"/>
                    <a:pt x="291510" y="0"/>
                  </a:cubicBezTo>
                  <a:lnTo>
                    <a:pt x="283392" y="7380"/>
                  </a:lnTo>
                  <a:cubicBezTo>
                    <a:pt x="250330" y="43938"/>
                    <a:pt x="203526" y="65065"/>
                    <a:pt x="154242" y="65682"/>
                  </a:cubicBezTo>
                  <a:lnTo>
                    <a:pt x="154242" y="65682"/>
                  </a:lnTo>
                  <a:cubicBezTo>
                    <a:pt x="104075" y="65006"/>
                    <a:pt x="56569" y="42998"/>
                    <a:pt x="23616" y="5166"/>
                  </a:cubicBezTo>
                  <a:lnTo>
                    <a:pt x="17712" y="0"/>
                  </a:lnTo>
                  <a:cubicBezTo>
                    <a:pt x="17712" y="0"/>
                    <a:pt x="8856" y="5166"/>
                    <a:pt x="7380" y="23616"/>
                  </a:cubicBezTo>
                  <a:lnTo>
                    <a:pt x="7380" y="23616"/>
                  </a:lnTo>
                  <a:lnTo>
                    <a:pt x="7380" y="23616"/>
                  </a:lnTo>
                  <a:cubicBezTo>
                    <a:pt x="6154" y="28625"/>
                    <a:pt x="3606" y="33213"/>
                    <a:pt x="0" y="36900"/>
                  </a:cubicBezTo>
                  <a:cubicBezTo>
                    <a:pt x="7624" y="39553"/>
                    <a:pt x="14831" y="43281"/>
                    <a:pt x="21402" y="47970"/>
                  </a:cubicBezTo>
                  <a:cubicBezTo>
                    <a:pt x="26534" y="53758"/>
                    <a:pt x="31222" y="59926"/>
                    <a:pt x="35424" y="66420"/>
                  </a:cubicBezTo>
                  <a:cubicBezTo>
                    <a:pt x="64669" y="100115"/>
                    <a:pt x="108332" y="117689"/>
                    <a:pt x="152766" y="113652"/>
                  </a:cubicBezTo>
                  <a:close/>
                  <a:moveTo>
                    <a:pt x="78966" y="80442"/>
                  </a:moveTo>
                  <a:lnTo>
                    <a:pt x="76014" y="80442"/>
                  </a:lnTo>
                  <a:cubicBezTo>
                    <a:pt x="73100" y="81106"/>
                    <a:pt x="70072" y="81106"/>
                    <a:pt x="67158" y="80442"/>
                  </a:cubicBezTo>
                  <a:cubicBezTo>
                    <a:pt x="63633" y="78241"/>
                    <a:pt x="61638" y="74251"/>
                    <a:pt x="61992" y="70110"/>
                  </a:cubicBezTo>
                  <a:lnTo>
                    <a:pt x="61992" y="70110"/>
                  </a:lnTo>
                  <a:lnTo>
                    <a:pt x="57564" y="70110"/>
                  </a:lnTo>
                  <a:cubicBezTo>
                    <a:pt x="54212" y="71235"/>
                    <a:pt x="50584" y="71235"/>
                    <a:pt x="47232" y="70110"/>
                  </a:cubicBezTo>
                  <a:cubicBezTo>
                    <a:pt x="42727" y="67685"/>
                    <a:pt x="38720" y="64430"/>
                    <a:pt x="35424" y="60516"/>
                  </a:cubicBezTo>
                  <a:cubicBezTo>
                    <a:pt x="35424" y="60516"/>
                    <a:pt x="35424" y="60516"/>
                    <a:pt x="35424" y="60516"/>
                  </a:cubicBezTo>
                  <a:cubicBezTo>
                    <a:pt x="38328" y="59766"/>
                    <a:pt x="41376" y="59766"/>
                    <a:pt x="44280" y="60516"/>
                  </a:cubicBezTo>
                  <a:cubicBezTo>
                    <a:pt x="49446" y="60516"/>
                    <a:pt x="56826" y="56088"/>
                    <a:pt x="56826" y="48708"/>
                  </a:cubicBezTo>
                  <a:cubicBezTo>
                    <a:pt x="57932" y="45891"/>
                    <a:pt x="58188" y="42813"/>
                    <a:pt x="57564" y="39852"/>
                  </a:cubicBezTo>
                  <a:lnTo>
                    <a:pt x="57564" y="39852"/>
                  </a:lnTo>
                  <a:lnTo>
                    <a:pt x="61254" y="39852"/>
                  </a:lnTo>
                  <a:lnTo>
                    <a:pt x="61254" y="39852"/>
                  </a:lnTo>
                  <a:cubicBezTo>
                    <a:pt x="62482" y="45890"/>
                    <a:pt x="60847" y="52157"/>
                    <a:pt x="56826" y="56826"/>
                  </a:cubicBezTo>
                  <a:lnTo>
                    <a:pt x="56826" y="61254"/>
                  </a:lnTo>
                  <a:cubicBezTo>
                    <a:pt x="56826" y="61254"/>
                    <a:pt x="56826" y="61254"/>
                    <a:pt x="56826" y="61254"/>
                  </a:cubicBezTo>
                  <a:lnTo>
                    <a:pt x="57564" y="61254"/>
                  </a:lnTo>
                  <a:lnTo>
                    <a:pt x="64944" y="54612"/>
                  </a:lnTo>
                  <a:cubicBezTo>
                    <a:pt x="64944" y="50922"/>
                    <a:pt x="73062" y="46494"/>
                    <a:pt x="74538" y="46494"/>
                  </a:cubicBezTo>
                  <a:lnTo>
                    <a:pt x="74538" y="46494"/>
                  </a:lnTo>
                  <a:cubicBezTo>
                    <a:pt x="74538" y="46494"/>
                    <a:pt x="74538" y="46494"/>
                    <a:pt x="74538" y="52398"/>
                  </a:cubicBezTo>
                  <a:cubicBezTo>
                    <a:pt x="74538" y="58302"/>
                    <a:pt x="67896" y="62730"/>
                    <a:pt x="70110" y="67896"/>
                  </a:cubicBezTo>
                  <a:cubicBezTo>
                    <a:pt x="73898" y="73635"/>
                    <a:pt x="80213" y="77204"/>
                    <a:pt x="87084" y="77490"/>
                  </a:cubicBezTo>
                  <a:cubicBezTo>
                    <a:pt x="90774" y="77490"/>
                    <a:pt x="92250" y="77490"/>
                    <a:pt x="93726" y="72324"/>
                  </a:cubicBezTo>
                  <a:cubicBezTo>
                    <a:pt x="95202" y="67158"/>
                    <a:pt x="93726" y="72324"/>
                    <a:pt x="93726" y="72324"/>
                  </a:cubicBezTo>
                  <a:cubicBezTo>
                    <a:pt x="93726" y="72324"/>
                    <a:pt x="93726" y="72324"/>
                    <a:pt x="93726" y="76014"/>
                  </a:cubicBezTo>
                  <a:cubicBezTo>
                    <a:pt x="93726" y="79704"/>
                    <a:pt x="93726" y="76014"/>
                    <a:pt x="93726" y="80442"/>
                  </a:cubicBezTo>
                  <a:cubicBezTo>
                    <a:pt x="95869" y="81233"/>
                    <a:pt x="98225" y="81233"/>
                    <a:pt x="100368" y="80442"/>
                  </a:cubicBezTo>
                  <a:cubicBezTo>
                    <a:pt x="100368" y="80442"/>
                    <a:pt x="100368" y="80442"/>
                    <a:pt x="104058" y="80442"/>
                  </a:cubicBezTo>
                  <a:cubicBezTo>
                    <a:pt x="107748" y="80442"/>
                    <a:pt x="104058" y="80442"/>
                    <a:pt x="104058" y="80442"/>
                  </a:cubicBezTo>
                  <a:cubicBezTo>
                    <a:pt x="104058" y="80442"/>
                    <a:pt x="104058" y="80442"/>
                    <a:pt x="104058" y="84132"/>
                  </a:cubicBezTo>
                  <a:cubicBezTo>
                    <a:pt x="103775" y="85346"/>
                    <a:pt x="103775" y="86608"/>
                    <a:pt x="104058" y="87822"/>
                  </a:cubicBezTo>
                  <a:lnTo>
                    <a:pt x="104058" y="87822"/>
                  </a:lnTo>
                  <a:cubicBezTo>
                    <a:pt x="104058" y="87822"/>
                    <a:pt x="104058" y="87822"/>
                    <a:pt x="107748" y="83394"/>
                  </a:cubicBezTo>
                  <a:cubicBezTo>
                    <a:pt x="111438" y="78966"/>
                    <a:pt x="107748" y="83394"/>
                    <a:pt x="107748" y="83394"/>
                  </a:cubicBezTo>
                  <a:cubicBezTo>
                    <a:pt x="107748" y="83394"/>
                    <a:pt x="107748" y="83394"/>
                    <a:pt x="107748" y="83394"/>
                  </a:cubicBezTo>
                  <a:cubicBezTo>
                    <a:pt x="107748" y="83394"/>
                    <a:pt x="107748" y="88560"/>
                    <a:pt x="113652" y="87822"/>
                  </a:cubicBezTo>
                  <a:lnTo>
                    <a:pt x="113652" y="87822"/>
                  </a:lnTo>
                  <a:cubicBezTo>
                    <a:pt x="113652" y="87822"/>
                    <a:pt x="113652" y="81918"/>
                    <a:pt x="113652" y="76014"/>
                  </a:cubicBezTo>
                  <a:cubicBezTo>
                    <a:pt x="113652" y="70110"/>
                    <a:pt x="113652" y="65682"/>
                    <a:pt x="113652" y="63468"/>
                  </a:cubicBezTo>
                  <a:lnTo>
                    <a:pt x="113652" y="63468"/>
                  </a:lnTo>
                  <a:cubicBezTo>
                    <a:pt x="113652" y="63468"/>
                    <a:pt x="113652" y="63468"/>
                    <a:pt x="113652" y="70848"/>
                  </a:cubicBezTo>
                  <a:lnTo>
                    <a:pt x="113652" y="84132"/>
                  </a:lnTo>
                  <a:cubicBezTo>
                    <a:pt x="113652" y="93726"/>
                    <a:pt x="107748" y="98154"/>
                    <a:pt x="102582" y="98154"/>
                  </a:cubicBezTo>
                  <a:cubicBezTo>
                    <a:pt x="97416" y="98154"/>
                    <a:pt x="102582" y="98154"/>
                    <a:pt x="97416" y="98154"/>
                  </a:cubicBezTo>
                  <a:cubicBezTo>
                    <a:pt x="92250" y="98154"/>
                    <a:pt x="97416" y="98154"/>
                    <a:pt x="85608" y="98154"/>
                  </a:cubicBezTo>
                  <a:lnTo>
                    <a:pt x="85608" y="98154"/>
                  </a:lnTo>
                  <a:cubicBezTo>
                    <a:pt x="83519" y="97102"/>
                    <a:pt x="81055" y="97102"/>
                    <a:pt x="78966" y="98154"/>
                  </a:cubicBezTo>
                  <a:lnTo>
                    <a:pt x="78966" y="98154"/>
                  </a:lnTo>
                  <a:lnTo>
                    <a:pt x="78966" y="98154"/>
                  </a:lnTo>
                  <a:cubicBezTo>
                    <a:pt x="79311" y="96698"/>
                    <a:pt x="79311" y="95182"/>
                    <a:pt x="78966" y="93726"/>
                  </a:cubicBezTo>
                  <a:lnTo>
                    <a:pt x="71586" y="93726"/>
                  </a:lnTo>
                  <a:close/>
                  <a:moveTo>
                    <a:pt x="128412" y="86346"/>
                  </a:moveTo>
                  <a:lnTo>
                    <a:pt x="128412" y="86346"/>
                  </a:lnTo>
                  <a:close/>
                  <a:moveTo>
                    <a:pt x="128412" y="90036"/>
                  </a:moveTo>
                  <a:lnTo>
                    <a:pt x="128412" y="90036"/>
                  </a:lnTo>
                  <a:close/>
                  <a:moveTo>
                    <a:pt x="239112" y="47232"/>
                  </a:moveTo>
                  <a:cubicBezTo>
                    <a:pt x="239112" y="47232"/>
                    <a:pt x="239112" y="47232"/>
                    <a:pt x="239112" y="47232"/>
                  </a:cubicBezTo>
                  <a:cubicBezTo>
                    <a:pt x="239112" y="47232"/>
                    <a:pt x="239112" y="47232"/>
                    <a:pt x="239112" y="47232"/>
                  </a:cubicBezTo>
                  <a:lnTo>
                    <a:pt x="239112" y="47232"/>
                  </a:lnTo>
                  <a:lnTo>
                    <a:pt x="239112" y="47232"/>
                  </a:lnTo>
                  <a:cubicBezTo>
                    <a:pt x="239112" y="47232"/>
                    <a:pt x="239112" y="47232"/>
                    <a:pt x="239112" y="47232"/>
                  </a:cubicBezTo>
                  <a:cubicBezTo>
                    <a:pt x="239112" y="47232"/>
                    <a:pt x="239112" y="47232"/>
                    <a:pt x="239112" y="47232"/>
                  </a:cubicBezTo>
                  <a:lnTo>
                    <a:pt x="239112" y="47232"/>
                  </a:lnTo>
                  <a:lnTo>
                    <a:pt x="239112" y="47232"/>
                  </a:lnTo>
                  <a:lnTo>
                    <a:pt x="242064" y="49446"/>
                  </a:lnTo>
                  <a:close/>
                  <a:moveTo>
                    <a:pt x="239112" y="52398"/>
                  </a:moveTo>
                  <a:lnTo>
                    <a:pt x="239112" y="52398"/>
                  </a:lnTo>
                  <a:close/>
                  <a:moveTo>
                    <a:pt x="239112" y="61992"/>
                  </a:moveTo>
                  <a:lnTo>
                    <a:pt x="239112" y="58302"/>
                  </a:lnTo>
                  <a:lnTo>
                    <a:pt x="239112" y="53136"/>
                  </a:lnTo>
                  <a:lnTo>
                    <a:pt x="239112" y="53136"/>
                  </a:lnTo>
                  <a:cubicBezTo>
                    <a:pt x="239112" y="53136"/>
                    <a:pt x="239112" y="53136"/>
                    <a:pt x="239112" y="53136"/>
                  </a:cubicBezTo>
                  <a:lnTo>
                    <a:pt x="239112" y="53136"/>
                  </a:lnTo>
                  <a:lnTo>
                    <a:pt x="239112" y="53136"/>
                  </a:lnTo>
                  <a:cubicBezTo>
                    <a:pt x="239112" y="53136"/>
                    <a:pt x="239112" y="58302"/>
                    <a:pt x="239112" y="58302"/>
                  </a:cubicBezTo>
                  <a:cubicBezTo>
                    <a:pt x="239112" y="58302"/>
                    <a:pt x="243540" y="58302"/>
                    <a:pt x="243540" y="58302"/>
                  </a:cubicBezTo>
                  <a:cubicBezTo>
                    <a:pt x="243540" y="58302"/>
                    <a:pt x="243540" y="58302"/>
                    <a:pt x="239850" y="58302"/>
                  </a:cubicBezTo>
                  <a:lnTo>
                    <a:pt x="235422" y="58302"/>
                  </a:lnTo>
                  <a:lnTo>
                    <a:pt x="235422" y="58302"/>
                  </a:lnTo>
                  <a:lnTo>
                    <a:pt x="235422" y="58302"/>
                  </a:lnTo>
                  <a:lnTo>
                    <a:pt x="235422" y="58302"/>
                  </a:lnTo>
                  <a:cubicBezTo>
                    <a:pt x="235422" y="58302"/>
                    <a:pt x="235422" y="58302"/>
                    <a:pt x="235422" y="58302"/>
                  </a:cubicBezTo>
                  <a:lnTo>
                    <a:pt x="235422" y="58302"/>
                  </a:lnTo>
                  <a:close/>
                  <a:moveTo>
                    <a:pt x="255348" y="70848"/>
                  </a:moveTo>
                  <a:cubicBezTo>
                    <a:pt x="255348" y="70848"/>
                    <a:pt x="255348" y="70848"/>
                    <a:pt x="255348" y="70848"/>
                  </a:cubicBezTo>
                  <a:cubicBezTo>
                    <a:pt x="255348" y="70848"/>
                    <a:pt x="256824" y="73800"/>
                    <a:pt x="256824" y="73062"/>
                  </a:cubicBezTo>
                  <a:close/>
                  <a:moveTo>
                    <a:pt x="256824" y="46494"/>
                  </a:moveTo>
                  <a:lnTo>
                    <a:pt x="256824" y="46494"/>
                  </a:lnTo>
                  <a:close/>
                  <a:moveTo>
                    <a:pt x="243540" y="67896"/>
                  </a:moveTo>
                  <a:lnTo>
                    <a:pt x="243540" y="67896"/>
                  </a:lnTo>
                  <a:close/>
                  <a:moveTo>
                    <a:pt x="218448" y="76752"/>
                  </a:moveTo>
                  <a:cubicBezTo>
                    <a:pt x="217946" y="78689"/>
                    <a:pt x="217946" y="80719"/>
                    <a:pt x="218448" y="82656"/>
                  </a:cubicBezTo>
                  <a:lnTo>
                    <a:pt x="218448" y="82656"/>
                  </a:lnTo>
                  <a:lnTo>
                    <a:pt x="218448" y="82656"/>
                  </a:lnTo>
                  <a:lnTo>
                    <a:pt x="223614" y="82656"/>
                  </a:lnTo>
                  <a:cubicBezTo>
                    <a:pt x="231762" y="82066"/>
                    <a:pt x="239274" y="78041"/>
                    <a:pt x="244278" y="71586"/>
                  </a:cubicBezTo>
                  <a:cubicBezTo>
                    <a:pt x="244278" y="71586"/>
                    <a:pt x="244278" y="71586"/>
                    <a:pt x="244278" y="67158"/>
                  </a:cubicBezTo>
                  <a:cubicBezTo>
                    <a:pt x="244278" y="62730"/>
                    <a:pt x="244278" y="63468"/>
                    <a:pt x="244278" y="63468"/>
                  </a:cubicBezTo>
                  <a:lnTo>
                    <a:pt x="244278" y="63468"/>
                  </a:lnTo>
                  <a:cubicBezTo>
                    <a:pt x="245016" y="65366"/>
                    <a:pt x="245016" y="67474"/>
                    <a:pt x="244278" y="69372"/>
                  </a:cubicBezTo>
                  <a:cubicBezTo>
                    <a:pt x="244278" y="73800"/>
                    <a:pt x="244278" y="78228"/>
                    <a:pt x="232470" y="84132"/>
                  </a:cubicBezTo>
                  <a:cubicBezTo>
                    <a:pt x="227584" y="88444"/>
                    <a:pt x="221275" y="90808"/>
                    <a:pt x="214758" y="90774"/>
                  </a:cubicBezTo>
                  <a:lnTo>
                    <a:pt x="214758" y="90774"/>
                  </a:lnTo>
                  <a:cubicBezTo>
                    <a:pt x="211075" y="90498"/>
                    <a:pt x="208042" y="87767"/>
                    <a:pt x="207378" y="84132"/>
                  </a:cubicBezTo>
                  <a:cubicBezTo>
                    <a:pt x="206470" y="81249"/>
                    <a:pt x="206470" y="78159"/>
                    <a:pt x="207378" y="75276"/>
                  </a:cubicBezTo>
                  <a:lnTo>
                    <a:pt x="207378" y="75276"/>
                  </a:lnTo>
                  <a:cubicBezTo>
                    <a:pt x="207378" y="75276"/>
                    <a:pt x="216972" y="75276"/>
                    <a:pt x="216972" y="76752"/>
                  </a:cubicBezTo>
                  <a:close/>
                  <a:moveTo>
                    <a:pt x="253872" y="72324"/>
                  </a:moveTo>
                  <a:lnTo>
                    <a:pt x="253872" y="72324"/>
                  </a:lnTo>
                  <a:close/>
                  <a:moveTo>
                    <a:pt x="237636" y="87084"/>
                  </a:moveTo>
                  <a:lnTo>
                    <a:pt x="237636" y="87084"/>
                  </a:lnTo>
                  <a:close/>
                  <a:moveTo>
                    <a:pt x="194832" y="81918"/>
                  </a:moveTo>
                  <a:cubicBezTo>
                    <a:pt x="195909" y="84261"/>
                    <a:pt x="195909" y="86955"/>
                    <a:pt x="194832" y="89298"/>
                  </a:cubicBezTo>
                  <a:cubicBezTo>
                    <a:pt x="193983" y="92071"/>
                    <a:pt x="192146" y="94435"/>
                    <a:pt x="189666" y="95940"/>
                  </a:cubicBezTo>
                  <a:lnTo>
                    <a:pt x="189666" y="95940"/>
                  </a:lnTo>
                  <a:lnTo>
                    <a:pt x="189666" y="95940"/>
                  </a:lnTo>
                  <a:lnTo>
                    <a:pt x="183024" y="95940"/>
                  </a:lnTo>
                  <a:cubicBezTo>
                    <a:pt x="183024" y="95940"/>
                    <a:pt x="183024" y="95940"/>
                    <a:pt x="183024" y="95940"/>
                  </a:cubicBezTo>
                  <a:cubicBezTo>
                    <a:pt x="183024" y="95940"/>
                    <a:pt x="187452" y="95940"/>
                    <a:pt x="194094" y="91512"/>
                  </a:cubicBezTo>
                  <a:cubicBezTo>
                    <a:pt x="200736" y="87084"/>
                    <a:pt x="194094" y="91512"/>
                    <a:pt x="194094" y="91512"/>
                  </a:cubicBezTo>
                  <a:cubicBezTo>
                    <a:pt x="194094" y="91512"/>
                    <a:pt x="189666" y="86346"/>
                    <a:pt x="185976" y="84132"/>
                  </a:cubicBezTo>
                  <a:lnTo>
                    <a:pt x="185976" y="80442"/>
                  </a:lnTo>
                  <a:cubicBezTo>
                    <a:pt x="185976" y="80442"/>
                    <a:pt x="185976" y="80442"/>
                    <a:pt x="185976" y="80442"/>
                  </a:cubicBezTo>
                  <a:lnTo>
                    <a:pt x="185976" y="80442"/>
                  </a:lnTo>
                  <a:cubicBezTo>
                    <a:pt x="188529" y="80057"/>
                    <a:pt x="191142" y="80579"/>
                    <a:pt x="193356" y="81918"/>
                  </a:cubicBezTo>
                  <a:close/>
                  <a:moveTo>
                    <a:pt x="183024" y="75276"/>
                  </a:moveTo>
                  <a:lnTo>
                    <a:pt x="186714" y="75276"/>
                  </a:lnTo>
                  <a:close/>
                  <a:moveTo>
                    <a:pt x="242064" y="89298"/>
                  </a:moveTo>
                  <a:cubicBezTo>
                    <a:pt x="242064" y="89298"/>
                    <a:pt x="237636" y="89298"/>
                    <a:pt x="238374" y="89298"/>
                  </a:cubicBezTo>
                  <a:cubicBezTo>
                    <a:pt x="239112" y="89298"/>
                    <a:pt x="245754" y="84870"/>
                    <a:pt x="244278" y="89298"/>
                  </a:cubicBezTo>
                  <a:close/>
                  <a:moveTo>
                    <a:pt x="242064" y="83394"/>
                  </a:moveTo>
                  <a:lnTo>
                    <a:pt x="242064" y="83394"/>
                  </a:lnTo>
                  <a:lnTo>
                    <a:pt x="242064" y="83394"/>
                  </a:lnTo>
                  <a:lnTo>
                    <a:pt x="242064" y="83394"/>
                  </a:lnTo>
                  <a:cubicBezTo>
                    <a:pt x="242064" y="83394"/>
                    <a:pt x="242064" y="83394"/>
                    <a:pt x="242064" y="83394"/>
                  </a:cubicBezTo>
                  <a:lnTo>
                    <a:pt x="242064" y="83394"/>
                  </a:lnTo>
                  <a:cubicBezTo>
                    <a:pt x="242064" y="83394"/>
                    <a:pt x="242064" y="83394"/>
                    <a:pt x="242064" y="83394"/>
                  </a:cubicBezTo>
                  <a:lnTo>
                    <a:pt x="242064" y="83394"/>
                  </a:lnTo>
                  <a:close/>
                  <a:moveTo>
                    <a:pt x="256824" y="75276"/>
                  </a:moveTo>
                  <a:cubicBezTo>
                    <a:pt x="258020" y="72045"/>
                    <a:pt x="259761" y="69048"/>
                    <a:pt x="261990" y="66420"/>
                  </a:cubicBezTo>
                  <a:cubicBezTo>
                    <a:pt x="262595" y="62755"/>
                    <a:pt x="262595" y="59015"/>
                    <a:pt x="261990" y="55350"/>
                  </a:cubicBezTo>
                  <a:lnTo>
                    <a:pt x="261990" y="51660"/>
                  </a:lnTo>
                  <a:lnTo>
                    <a:pt x="261990" y="51660"/>
                  </a:lnTo>
                  <a:cubicBezTo>
                    <a:pt x="262780" y="50030"/>
                    <a:pt x="262780" y="48124"/>
                    <a:pt x="261990" y="46494"/>
                  </a:cubicBezTo>
                  <a:lnTo>
                    <a:pt x="261990" y="46494"/>
                  </a:lnTo>
                  <a:cubicBezTo>
                    <a:pt x="261990" y="46494"/>
                    <a:pt x="261990" y="46494"/>
                    <a:pt x="261990" y="46494"/>
                  </a:cubicBezTo>
                  <a:cubicBezTo>
                    <a:pt x="261990" y="46494"/>
                    <a:pt x="261990" y="50184"/>
                    <a:pt x="256824" y="51660"/>
                  </a:cubicBezTo>
                  <a:lnTo>
                    <a:pt x="256824" y="51660"/>
                  </a:lnTo>
                  <a:cubicBezTo>
                    <a:pt x="256315" y="50228"/>
                    <a:pt x="256315" y="48664"/>
                    <a:pt x="256824" y="47232"/>
                  </a:cubicBezTo>
                  <a:cubicBezTo>
                    <a:pt x="256824" y="47232"/>
                    <a:pt x="256824" y="47232"/>
                    <a:pt x="256824" y="47232"/>
                  </a:cubicBezTo>
                  <a:lnTo>
                    <a:pt x="256824" y="47232"/>
                  </a:lnTo>
                  <a:lnTo>
                    <a:pt x="256824" y="47232"/>
                  </a:lnTo>
                  <a:cubicBezTo>
                    <a:pt x="257385" y="45556"/>
                    <a:pt x="257385" y="43742"/>
                    <a:pt x="256824" y="42066"/>
                  </a:cubicBezTo>
                  <a:lnTo>
                    <a:pt x="256824" y="39852"/>
                  </a:lnTo>
                  <a:lnTo>
                    <a:pt x="256824" y="39852"/>
                  </a:lnTo>
                  <a:lnTo>
                    <a:pt x="256824" y="45756"/>
                  </a:lnTo>
                  <a:cubicBezTo>
                    <a:pt x="256824" y="45756"/>
                    <a:pt x="256824" y="45756"/>
                    <a:pt x="256824" y="45756"/>
                  </a:cubicBezTo>
                  <a:cubicBezTo>
                    <a:pt x="256824" y="45756"/>
                    <a:pt x="256824" y="39852"/>
                    <a:pt x="264204" y="39114"/>
                  </a:cubicBezTo>
                  <a:cubicBezTo>
                    <a:pt x="271584" y="38376"/>
                    <a:pt x="273060" y="47232"/>
                    <a:pt x="272322" y="56088"/>
                  </a:cubicBezTo>
                  <a:cubicBezTo>
                    <a:pt x="273038" y="59743"/>
                    <a:pt x="273038" y="63503"/>
                    <a:pt x="272322" y="67158"/>
                  </a:cubicBezTo>
                  <a:cubicBezTo>
                    <a:pt x="272322" y="70848"/>
                    <a:pt x="266418" y="79704"/>
                    <a:pt x="264204" y="79704"/>
                  </a:cubicBezTo>
                  <a:lnTo>
                    <a:pt x="264204" y="79704"/>
                  </a:lnTo>
                  <a:close/>
                  <a:moveTo>
                    <a:pt x="281178" y="27306"/>
                  </a:moveTo>
                  <a:cubicBezTo>
                    <a:pt x="281178" y="27306"/>
                    <a:pt x="284868" y="30996"/>
                    <a:pt x="281178" y="33210"/>
                  </a:cubicBezTo>
                  <a:cubicBezTo>
                    <a:pt x="277488" y="35424"/>
                    <a:pt x="281178" y="28782"/>
                    <a:pt x="282654" y="27306"/>
                  </a:cubicBezTo>
                  <a:close/>
                  <a:moveTo>
                    <a:pt x="276750" y="16974"/>
                  </a:moveTo>
                  <a:lnTo>
                    <a:pt x="276750" y="16974"/>
                  </a:lnTo>
                  <a:cubicBezTo>
                    <a:pt x="277879" y="20073"/>
                    <a:pt x="277879" y="23469"/>
                    <a:pt x="276750" y="26568"/>
                  </a:cubicBezTo>
                  <a:lnTo>
                    <a:pt x="276750" y="31734"/>
                  </a:lnTo>
                  <a:lnTo>
                    <a:pt x="276750" y="31734"/>
                  </a:lnTo>
                  <a:cubicBezTo>
                    <a:pt x="276455" y="33195"/>
                    <a:pt x="276455" y="34701"/>
                    <a:pt x="276750" y="36162"/>
                  </a:cubicBezTo>
                  <a:cubicBezTo>
                    <a:pt x="277289" y="38842"/>
                    <a:pt x="277289" y="41600"/>
                    <a:pt x="276750" y="44280"/>
                  </a:cubicBezTo>
                  <a:cubicBezTo>
                    <a:pt x="276868" y="49774"/>
                    <a:pt x="275326" y="55175"/>
                    <a:pt x="272322" y="59778"/>
                  </a:cubicBezTo>
                  <a:lnTo>
                    <a:pt x="272322" y="59778"/>
                  </a:lnTo>
                  <a:lnTo>
                    <a:pt x="272322" y="53136"/>
                  </a:lnTo>
                  <a:cubicBezTo>
                    <a:pt x="272322" y="53136"/>
                    <a:pt x="272322" y="48708"/>
                    <a:pt x="272322" y="47232"/>
                  </a:cubicBezTo>
                  <a:cubicBezTo>
                    <a:pt x="272322" y="45756"/>
                    <a:pt x="272322" y="40590"/>
                    <a:pt x="268632" y="36162"/>
                  </a:cubicBezTo>
                  <a:lnTo>
                    <a:pt x="268632" y="36162"/>
                  </a:lnTo>
                  <a:lnTo>
                    <a:pt x="268632" y="36162"/>
                  </a:lnTo>
                  <a:cubicBezTo>
                    <a:pt x="268270" y="34459"/>
                    <a:pt x="268270" y="32699"/>
                    <a:pt x="268632" y="30996"/>
                  </a:cubicBezTo>
                  <a:cubicBezTo>
                    <a:pt x="268632" y="30996"/>
                    <a:pt x="268632" y="30996"/>
                    <a:pt x="272322" y="27306"/>
                  </a:cubicBezTo>
                  <a:lnTo>
                    <a:pt x="272322" y="23616"/>
                  </a:lnTo>
                  <a:cubicBezTo>
                    <a:pt x="272322" y="23616"/>
                    <a:pt x="272322" y="23616"/>
                    <a:pt x="272322" y="23616"/>
                  </a:cubicBezTo>
                  <a:cubicBezTo>
                    <a:pt x="272322" y="23616"/>
                    <a:pt x="272322" y="23616"/>
                    <a:pt x="272322" y="23616"/>
                  </a:cubicBezTo>
                  <a:lnTo>
                    <a:pt x="272322" y="23616"/>
                  </a:lnTo>
                  <a:lnTo>
                    <a:pt x="272322" y="23616"/>
                  </a:lnTo>
                  <a:close/>
                  <a:moveTo>
                    <a:pt x="276750" y="16974"/>
                  </a:moveTo>
                  <a:lnTo>
                    <a:pt x="276750" y="16974"/>
                  </a:lnTo>
                  <a:close/>
                  <a:moveTo>
                    <a:pt x="256824" y="39852"/>
                  </a:moveTo>
                  <a:lnTo>
                    <a:pt x="256824" y="39852"/>
                  </a:lnTo>
                  <a:close/>
                  <a:moveTo>
                    <a:pt x="242064" y="49446"/>
                  </a:moveTo>
                  <a:lnTo>
                    <a:pt x="242064" y="49446"/>
                  </a:lnTo>
                  <a:close/>
                  <a:moveTo>
                    <a:pt x="237636" y="54612"/>
                  </a:moveTo>
                  <a:cubicBezTo>
                    <a:pt x="237636" y="54612"/>
                    <a:pt x="237636" y="54612"/>
                    <a:pt x="237636" y="54612"/>
                  </a:cubicBezTo>
                  <a:cubicBezTo>
                    <a:pt x="237636" y="54612"/>
                    <a:pt x="236898" y="48708"/>
                    <a:pt x="236160" y="53136"/>
                  </a:cubicBezTo>
                  <a:close/>
                  <a:moveTo>
                    <a:pt x="194832" y="81918"/>
                  </a:moveTo>
                  <a:lnTo>
                    <a:pt x="194832" y="81918"/>
                  </a:lnTo>
                  <a:close/>
                  <a:moveTo>
                    <a:pt x="171954" y="81918"/>
                  </a:moveTo>
                  <a:lnTo>
                    <a:pt x="171954" y="81918"/>
                  </a:lnTo>
                  <a:cubicBezTo>
                    <a:pt x="172795" y="85809"/>
                    <a:pt x="172795" y="89835"/>
                    <a:pt x="171954" y="93726"/>
                  </a:cubicBezTo>
                  <a:cubicBezTo>
                    <a:pt x="171954" y="100368"/>
                    <a:pt x="171954" y="107748"/>
                    <a:pt x="171954" y="107748"/>
                  </a:cubicBezTo>
                  <a:lnTo>
                    <a:pt x="171954" y="107748"/>
                  </a:lnTo>
                  <a:cubicBezTo>
                    <a:pt x="171954" y="107748"/>
                    <a:pt x="171954" y="107748"/>
                    <a:pt x="171954" y="104058"/>
                  </a:cubicBezTo>
                  <a:cubicBezTo>
                    <a:pt x="172293" y="100623"/>
                    <a:pt x="172293" y="97161"/>
                    <a:pt x="171954" y="93726"/>
                  </a:cubicBezTo>
                  <a:cubicBezTo>
                    <a:pt x="171954" y="86346"/>
                    <a:pt x="171954" y="81918"/>
                    <a:pt x="171954" y="79704"/>
                  </a:cubicBezTo>
                  <a:lnTo>
                    <a:pt x="171954" y="79704"/>
                  </a:lnTo>
                  <a:cubicBezTo>
                    <a:pt x="171954" y="79704"/>
                    <a:pt x="169740" y="73800"/>
                    <a:pt x="170478" y="77490"/>
                  </a:cubicBezTo>
                  <a:close/>
                  <a:moveTo>
                    <a:pt x="150552" y="81918"/>
                  </a:moveTo>
                  <a:lnTo>
                    <a:pt x="150552" y="92988"/>
                  </a:lnTo>
                  <a:cubicBezTo>
                    <a:pt x="150552" y="97416"/>
                    <a:pt x="150552" y="104058"/>
                    <a:pt x="150552" y="105534"/>
                  </a:cubicBezTo>
                  <a:lnTo>
                    <a:pt x="150552" y="105534"/>
                  </a:lnTo>
                  <a:lnTo>
                    <a:pt x="150552" y="94464"/>
                  </a:lnTo>
                  <a:cubicBezTo>
                    <a:pt x="150921" y="91030"/>
                    <a:pt x="150921" y="87566"/>
                    <a:pt x="150552" y="84132"/>
                  </a:cubicBezTo>
                  <a:cubicBezTo>
                    <a:pt x="150552" y="76752"/>
                    <a:pt x="150552" y="74538"/>
                    <a:pt x="150552" y="72324"/>
                  </a:cubicBezTo>
                  <a:lnTo>
                    <a:pt x="150552" y="72324"/>
                  </a:lnTo>
                  <a:cubicBezTo>
                    <a:pt x="150552" y="72324"/>
                    <a:pt x="149076" y="71586"/>
                    <a:pt x="149076" y="74538"/>
                  </a:cubicBezTo>
                  <a:close/>
                  <a:moveTo>
                    <a:pt x="132102" y="76752"/>
                  </a:moveTo>
                  <a:lnTo>
                    <a:pt x="132102" y="76752"/>
                  </a:lnTo>
                  <a:close/>
                  <a:moveTo>
                    <a:pt x="96678" y="81918"/>
                  </a:moveTo>
                  <a:lnTo>
                    <a:pt x="96678" y="81918"/>
                  </a:lnTo>
                  <a:close/>
                  <a:moveTo>
                    <a:pt x="96678" y="81918"/>
                  </a:moveTo>
                  <a:lnTo>
                    <a:pt x="96678" y="81918"/>
                  </a:lnTo>
                  <a:close/>
                  <a:moveTo>
                    <a:pt x="76752" y="57564"/>
                  </a:moveTo>
                  <a:lnTo>
                    <a:pt x="76752" y="57564"/>
                  </a:lnTo>
                  <a:close/>
                  <a:moveTo>
                    <a:pt x="7380" y="25092"/>
                  </a:moveTo>
                  <a:lnTo>
                    <a:pt x="7380" y="25092"/>
                  </a:lnTo>
                  <a:cubicBezTo>
                    <a:pt x="7380" y="25092"/>
                    <a:pt x="11808" y="25092"/>
                    <a:pt x="13284" y="25092"/>
                  </a:cubicBezTo>
                  <a:lnTo>
                    <a:pt x="16974" y="29520"/>
                  </a:lnTo>
                  <a:cubicBezTo>
                    <a:pt x="20500" y="36348"/>
                    <a:pt x="27760" y="40413"/>
                    <a:pt x="35424" y="39852"/>
                  </a:cubicBezTo>
                  <a:cubicBezTo>
                    <a:pt x="35424" y="39852"/>
                    <a:pt x="43542" y="39852"/>
                    <a:pt x="45018" y="39852"/>
                  </a:cubicBezTo>
                  <a:cubicBezTo>
                    <a:pt x="45018" y="44280"/>
                    <a:pt x="39114" y="46494"/>
                    <a:pt x="36900" y="47232"/>
                  </a:cubicBezTo>
                  <a:lnTo>
                    <a:pt x="35424" y="47232"/>
                  </a:lnTo>
                  <a:cubicBezTo>
                    <a:pt x="28782" y="47232"/>
                    <a:pt x="28782" y="43542"/>
                    <a:pt x="28782" y="39114"/>
                  </a:cubicBezTo>
                  <a:cubicBezTo>
                    <a:pt x="28782" y="34686"/>
                    <a:pt x="25830" y="39852"/>
                    <a:pt x="22878" y="39852"/>
                  </a:cubicBezTo>
                  <a:lnTo>
                    <a:pt x="16974" y="39852"/>
                  </a:lnTo>
                  <a:cubicBezTo>
                    <a:pt x="13284" y="39852"/>
                    <a:pt x="6642" y="30996"/>
                    <a:pt x="7380" y="26568"/>
                  </a:cubicBezTo>
                  <a:lnTo>
                    <a:pt x="7380" y="26568"/>
                  </a:lnTo>
                  <a:close/>
                  <a:moveTo>
                    <a:pt x="18450" y="39852"/>
                  </a:moveTo>
                  <a:lnTo>
                    <a:pt x="18450" y="39852"/>
                  </a:lnTo>
                  <a:close/>
                  <a:moveTo>
                    <a:pt x="159408" y="87822"/>
                  </a:moveTo>
                  <a:lnTo>
                    <a:pt x="159408" y="87822"/>
                  </a:lnTo>
                  <a:lnTo>
                    <a:pt x="159408" y="87822"/>
                  </a:lnTo>
                  <a:cubicBezTo>
                    <a:pt x="159408" y="87822"/>
                    <a:pt x="159408" y="87822"/>
                    <a:pt x="159408" y="87822"/>
                  </a:cubicBezTo>
                  <a:cubicBezTo>
                    <a:pt x="159725" y="89777"/>
                    <a:pt x="159725" y="91771"/>
                    <a:pt x="159408" y="93726"/>
                  </a:cubicBezTo>
                  <a:cubicBezTo>
                    <a:pt x="155740" y="101226"/>
                    <a:pt x="147784" y="105645"/>
                    <a:pt x="139482" y="104796"/>
                  </a:cubicBezTo>
                  <a:lnTo>
                    <a:pt x="127674" y="104796"/>
                  </a:lnTo>
                  <a:lnTo>
                    <a:pt x="127674" y="104796"/>
                  </a:lnTo>
                  <a:cubicBezTo>
                    <a:pt x="127674" y="104796"/>
                    <a:pt x="127674" y="104796"/>
                    <a:pt x="127674" y="104796"/>
                  </a:cubicBezTo>
                  <a:lnTo>
                    <a:pt x="149814" y="104796"/>
                  </a:lnTo>
                  <a:lnTo>
                    <a:pt x="149814" y="104796"/>
                  </a:lnTo>
                  <a:lnTo>
                    <a:pt x="149814" y="104796"/>
                  </a:lnTo>
                  <a:cubicBezTo>
                    <a:pt x="157268" y="102707"/>
                    <a:pt x="161622" y="94970"/>
                    <a:pt x="159533" y="87512"/>
                  </a:cubicBezTo>
                  <a:cubicBezTo>
                    <a:pt x="159497" y="87369"/>
                    <a:pt x="159452" y="87226"/>
                    <a:pt x="159408" y="87084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4FB99A55-2FE9-42DE-919F-F432A380BC41}"/>
                </a:ext>
              </a:extLst>
            </p:cNvPr>
            <p:cNvSpPr/>
            <p:nvPr/>
          </p:nvSpPr>
          <p:spPr>
            <a:xfrm>
              <a:off x="3589429" y="5662013"/>
              <a:ext cx="45017" cy="33373"/>
            </a:xfrm>
            <a:custGeom>
              <a:avLst/>
              <a:gdLst>
                <a:gd name="connsiteX0" fmla="*/ 45018 w 45017"/>
                <a:gd name="connsiteY0" fmla="*/ 33374 h 33373"/>
                <a:gd name="connsiteX1" fmla="*/ 39114 w 45017"/>
                <a:gd name="connsiteY1" fmla="*/ 25256 h 33373"/>
                <a:gd name="connsiteX2" fmla="*/ 22878 w 45017"/>
                <a:gd name="connsiteY2" fmla="*/ 10496 h 33373"/>
                <a:gd name="connsiteX3" fmla="*/ 0 w 45017"/>
                <a:gd name="connsiteY3" fmla="*/ 164 h 33373"/>
                <a:gd name="connsiteX4" fmla="*/ 0 w 45017"/>
                <a:gd name="connsiteY4" fmla="*/ 164 h 33373"/>
                <a:gd name="connsiteX5" fmla="*/ 45018 w 45017"/>
                <a:gd name="connsiteY5" fmla="*/ 33374 h 33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17" h="33373">
                  <a:moveTo>
                    <a:pt x="45018" y="33374"/>
                  </a:moveTo>
                  <a:lnTo>
                    <a:pt x="39114" y="25256"/>
                  </a:lnTo>
                  <a:cubicBezTo>
                    <a:pt x="34096" y="19919"/>
                    <a:pt x="28668" y="14984"/>
                    <a:pt x="22878" y="10496"/>
                  </a:cubicBezTo>
                  <a:cubicBezTo>
                    <a:pt x="8118" y="902"/>
                    <a:pt x="1476" y="-574"/>
                    <a:pt x="0" y="164"/>
                  </a:cubicBezTo>
                  <a:lnTo>
                    <a:pt x="0" y="164"/>
                  </a:lnTo>
                  <a:cubicBezTo>
                    <a:pt x="11821" y="15004"/>
                    <a:pt x="27349" y="26460"/>
                    <a:pt x="45018" y="33374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171D2620-ADAA-4E76-808A-071D639B6682}"/>
                </a:ext>
              </a:extLst>
            </p:cNvPr>
            <p:cNvSpPr/>
            <p:nvPr/>
          </p:nvSpPr>
          <p:spPr>
            <a:xfrm>
              <a:off x="3861012" y="5665866"/>
              <a:ext cx="44280" cy="29520"/>
            </a:xfrm>
            <a:custGeom>
              <a:avLst/>
              <a:gdLst>
                <a:gd name="connsiteX0" fmla="*/ 8118 w 44280"/>
                <a:gd name="connsiteY0" fmla="*/ 21402 h 29520"/>
                <a:gd name="connsiteX1" fmla="*/ 0 w 44280"/>
                <a:gd name="connsiteY1" fmla="*/ 29520 h 29520"/>
                <a:gd name="connsiteX2" fmla="*/ 44280 w 44280"/>
                <a:gd name="connsiteY2" fmla="*/ 0 h 29520"/>
                <a:gd name="connsiteX3" fmla="*/ 44280 w 44280"/>
                <a:gd name="connsiteY3" fmla="*/ 0 h 29520"/>
                <a:gd name="connsiteX4" fmla="*/ 44280 w 44280"/>
                <a:gd name="connsiteY4" fmla="*/ 0 h 29520"/>
                <a:gd name="connsiteX5" fmla="*/ 21402 w 44280"/>
                <a:gd name="connsiteY5" fmla="*/ 10332 h 29520"/>
                <a:gd name="connsiteX6" fmla="*/ 8118 w 44280"/>
                <a:gd name="connsiteY6" fmla="*/ 21402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80" h="29520">
                  <a:moveTo>
                    <a:pt x="8118" y="21402"/>
                  </a:moveTo>
                  <a:lnTo>
                    <a:pt x="0" y="29520"/>
                  </a:lnTo>
                  <a:cubicBezTo>
                    <a:pt x="16981" y="23509"/>
                    <a:pt x="32199" y="13364"/>
                    <a:pt x="44280" y="0"/>
                  </a:cubicBezTo>
                  <a:lnTo>
                    <a:pt x="44280" y="0"/>
                  </a:lnTo>
                  <a:lnTo>
                    <a:pt x="44280" y="0"/>
                  </a:lnTo>
                  <a:cubicBezTo>
                    <a:pt x="35985" y="1719"/>
                    <a:pt x="28177" y="5247"/>
                    <a:pt x="21402" y="10332"/>
                  </a:cubicBezTo>
                  <a:cubicBezTo>
                    <a:pt x="16649" y="13612"/>
                    <a:pt x="12199" y="17316"/>
                    <a:pt x="8118" y="21402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4FE1A2FE-27A2-4244-9EFA-67F1325D4E46}"/>
                </a:ext>
              </a:extLst>
            </p:cNvPr>
            <p:cNvSpPr/>
            <p:nvPr/>
          </p:nvSpPr>
          <p:spPr>
            <a:xfrm>
              <a:off x="3612975" y="5382474"/>
              <a:ext cx="265373" cy="201668"/>
            </a:xfrm>
            <a:custGeom>
              <a:avLst/>
              <a:gdLst>
                <a:gd name="connsiteX0" fmla="*/ 135862 w 265373"/>
                <a:gd name="connsiteY0" fmla="*/ 201474 h 201668"/>
                <a:gd name="connsiteX1" fmla="*/ 248038 w 265373"/>
                <a:gd name="connsiteY1" fmla="*/ 137268 h 201668"/>
                <a:gd name="connsiteX2" fmla="*/ 248038 w 265373"/>
                <a:gd name="connsiteY2" fmla="*/ 2952 h 201668"/>
                <a:gd name="connsiteX3" fmla="*/ 248038 w 265373"/>
                <a:gd name="connsiteY3" fmla="*/ 2952 h 201668"/>
                <a:gd name="connsiteX4" fmla="*/ 248038 w 265373"/>
                <a:gd name="connsiteY4" fmla="*/ 2952 h 201668"/>
                <a:gd name="connsiteX5" fmla="*/ 231064 w 265373"/>
                <a:gd name="connsiteY5" fmla="*/ 8856 h 201668"/>
                <a:gd name="connsiteX6" fmla="*/ 231064 w 265373"/>
                <a:gd name="connsiteY6" fmla="*/ 8856 h 201668"/>
                <a:gd name="connsiteX7" fmla="*/ 210400 w 265373"/>
                <a:gd name="connsiteY7" fmla="*/ 8856 h 201668"/>
                <a:gd name="connsiteX8" fmla="*/ 197854 w 265373"/>
                <a:gd name="connsiteY8" fmla="*/ 16236 h 201668"/>
                <a:gd name="connsiteX9" fmla="*/ 197854 w 265373"/>
                <a:gd name="connsiteY9" fmla="*/ 16236 h 201668"/>
                <a:gd name="connsiteX10" fmla="*/ 178666 w 265373"/>
                <a:gd name="connsiteY10" fmla="*/ 16236 h 201668"/>
                <a:gd name="connsiteX11" fmla="*/ 172762 w 265373"/>
                <a:gd name="connsiteY11" fmla="*/ 16236 h 201668"/>
                <a:gd name="connsiteX12" fmla="*/ 135862 w 265373"/>
                <a:gd name="connsiteY12" fmla="*/ 0 h 201668"/>
                <a:gd name="connsiteX13" fmla="*/ 109294 w 265373"/>
                <a:gd name="connsiteY13" fmla="*/ 12546 h 201668"/>
                <a:gd name="connsiteX14" fmla="*/ 100438 w 265373"/>
                <a:gd name="connsiteY14" fmla="*/ 12546 h 201668"/>
                <a:gd name="connsiteX15" fmla="*/ 74608 w 265373"/>
                <a:gd name="connsiteY15" fmla="*/ 18450 h 201668"/>
                <a:gd name="connsiteX16" fmla="*/ 74608 w 265373"/>
                <a:gd name="connsiteY16" fmla="*/ 18450 h 201668"/>
                <a:gd name="connsiteX17" fmla="*/ 62062 w 265373"/>
                <a:gd name="connsiteY17" fmla="*/ 11070 h 201668"/>
                <a:gd name="connsiteX18" fmla="*/ 42136 w 265373"/>
                <a:gd name="connsiteY18" fmla="*/ 11070 h 201668"/>
                <a:gd name="connsiteX19" fmla="*/ 42136 w 265373"/>
                <a:gd name="connsiteY19" fmla="*/ 11070 h 201668"/>
                <a:gd name="connsiteX20" fmla="*/ 24424 w 265373"/>
                <a:gd name="connsiteY20" fmla="*/ 5166 h 201668"/>
                <a:gd name="connsiteX21" fmla="*/ 15568 w 265373"/>
                <a:gd name="connsiteY21" fmla="*/ 5166 h 201668"/>
                <a:gd name="connsiteX22" fmla="*/ 19258 w 265373"/>
                <a:gd name="connsiteY22" fmla="*/ 138006 h 201668"/>
                <a:gd name="connsiteX23" fmla="*/ 135862 w 265373"/>
                <a:gd name="connsiteY23" fmla="*/ 201474 h 201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5373" h="201668">
                  <a:moveTo>
                    <a:pt x="135862" y="201474"/>
                  </a:moveTo>
                  <a:cubicBezTo>
                    <a:pt x="182334" y="202796"/>
                    <a:pt x="225640" y="178009"/>
                    <a:pt x="248038" y="137268"/>
                  </a:cubicBezTo>
                  <a:cubicBezTo>
                    <a:pt x="271152" y="95479"/>
                    <a:pt x="271152" y="44740"/>
                    <a:pt x="248038" y="2952"/>
                  </a:cubicBezTo>
                  <a:lnTo>
                    <a:pt x="248038" y="2952"/>
                  </a:lnTo>
                  <a:lnTo>
                    <a:pt x="248038" y="2952"/>
                  </a:lnTo>
                  <a:cubicBezTo>
                    <a:pt x="243521" y="7315"/>
                    <a:pt x="237315" y="9474"/>
                    <a:pt x="231064" y="8856"/>
                  </a:cubicBezTo>
                  <a:lnTo>
                    <a:pt x="231064" y="8856"/>
                  </a:lnTo>
                  <a:lnTo>
                    <a:pt x="210400" y="8856"/>
                  </a:lnTo>
                  <a:cubicBezTo>
                    <a:pt x="210400" y="8856"/>
                    <a:pt x="206710" y="16236"/>
                    <a:pt x="197854" y="16236"/>
                  </a:cubicBezTo>
                  <a:lnTo>
                    <a:pt x="197854" y="16236"/>
                  </a:lnTo>
                  <a:cubicBezTo>
                    <a:pt x="191514" y="17452"/>
                    <a:pt x="185005" y="17452"/>
                    <a:pt x="178666" y="16236"/>
                  </a:cubicBezTo>
                  <a:lnTo>
                    <a:pt x="172762" y="16236"/>
                  </a:lnTo>
                  <a:cubicBezTo>
                    <a:pt x="158858" y="15655"/>
                    <a:pt x="145685" y="9858"/>
                    <a:pt x="135862" y="0"/>
                  </a:cubicBezTo>
                  <a:cubicBezTo>
                    <a:pt x="128201" y="6354"/>
                    <a:pt x="119065" y="10669"/>
                    <a:pt x="109294" y="12546"/>
                  </a:cubicBezTo>
                  <a:cubicBezTo>
                    <a:pt x="106453" y="13695"/>
                    <a:pt x="103279" y="13695"/>
                    <a:pt x="100438" y="12546"/>
                  </a:cubicBezTo>
                  <a:cubicBezTo>
                    <a:pt x="92335" y="16288"/>
                    <a:pt x="83535" y="18299"/>
                    <a:pt x="74608" y="18450"/>
                  </a:cubicBezTo>
                  <a:lnTo>
                    <a:pt x="74608" y="18450"/>
                  </a:lnTo>
                  <a:cubicBezTo>
                    <a:pt x="65752" y="18450"/>
                    <a:pt x="62800" y="14022"/>
                    <a:pt x="62062" y="11070"/>
                  </a:cubicBezTo>
                  <a:lnTo>
                    <a:pt x="42136" y="11070"/>
                  </a:lnTo>
                  <a:lnTo>
                    <a:pt x="42136" y="11070"/>
                  </a:lnTo>
                  <a:cubicBezTo>
                    <a:pt x="35661" y="11710"/>
                    <a:pt x="29219" y="9563"/>
                    <a:pt x="24424" y="5166"/>
                  </a:cubicBezTo>
                  <a:lnTo>
                    <a:pt x="15568" y="5166"/>
                  </a:lnTo>
                  <a:cubicBezTo>
                    <a:pt x="-6433" y="47064"/>
                    <a:pt x="-5036" y="97394"/>
                    <a:pt x="19258" y="138006"/>
                  </a:cubicBezTo>
                  <a:cubicBezTo>
                    <a:pt x="42959" y="179549"/>
                    <a:pt x="88107" y="204123"/>
                    <a:pt x="135862" y="201474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DF1D2035-314B-4779-A458-FB0D270DD9BB}"/>
                </a:ext>
              </a:extLst>
            </p:cNvPr>
            <p:cNvSpPr/>
            <p:nvPr/>
          </p:nvSpPr>
          <p:spPr>
            <a:xfrm>
              <a:off x="3576443" y="5382474"/>
              <a:ext cx="344728" cy="283533"/>
            </a:xfrm>
            <a:custGeom>
              <a:avLst/>
              <a:gdLst>
                <a:gd name="connsiteX0" fmla="*/ 13724 w 344728"/>
                <a:gd name="connsiteY0" fmla="*/ 180072 h 283533"/>
                <a:gd name="connsiteX1" fmla="*/ 169442 w 344728"/>
                <a:gd name="connsiteY1" fmla="*/ 283392 h 283533"/>
                <a:gd name="connsiteX2" fmla="*/ 328850 w 344728"/>
                <a:gd name="connsiteY2" fmla="*/ 183024 h 283533"/>
                <a:gd name="connsiteX3" fmla="*/ 305972 w 344728"/>
                <a:gd name="connsiteY3" fmla="*/ 0 h 283533"/>
                <a:gd name="connsiteX4" fmla="*/ 293426 w 344728"/>
                <a:gd name="connsiteY4" fmla="*/ 0 h 283533"/>
                <a:gd name="connsiteX5" fmla="*/ 288998 w 344728"/>
                <a:gd name="connsiteY5" fmla="*/ 136530 h 283533"/>
                <a:gd name="connsiteX6" fmla="*/ 172394 w 344728"/>
                <a:gd name="connsiteY6" fmla="*/ 202950 h 283533"/>
                <a:gd name="connsiteX7" fmla="*/ 52100 w 344728"/>
                <a:gd name="connsiteY7" fmla="*/ 138006 h 283533"/>
                <a:gd name="connsiteX8" fmla="*/ 52100 w 344728"/>
                <a:gd name="connsiteY8" fmla="*/ 2214 h 283533"/>
                <a:gd name="connsiteX9" fmla="*/ 39554 w 344728"/>
                <a:gd name="connsiteY9" fmla="*/ 2214 h 283533"/>
                <a:gd name="connsiteX10" fmla="*/ 13724 w 344728"/>
                <a:gd name="connsiteY10" fmla="*/ 180072 h 283533"/>
                <a:gd name="connsiteX11" fmla="*/ 57266 w 344728"/>
                <a:gd name="connsiteY11" fmla="*/ 210330 h 283533"/>
                <a:gd name="connsiteX12" fmla="*/ 57266 w 344728"/>
                <a:gd name="connsiteY12" fmla="*/ 210330 h 283533"/>
                <a:gd name="connsiteX13" fmla="*/ 57266 w 344728"/>
                <a:gd name="connsiteY13" fmla="*/ 210330 h 283533"/>
                <a:gd name="connsiteX14" fmla="*/ 11510 w 344728"/>
                <a:gd name="connsiteY14" fmla="*/ 144648 h 283533"/>
                <a:gd name="connsiteX15" fmla="*/ 11510 w 344728"/>
                <a:gd name="connsiteY15" fmla="*/ 144648 h 283533"/>
                <a:gd name="connsiteX16" fmla="*/ 11510 w 344728"/>
                <a:gd name="connsiteY16" fmla="*/ 144648 h 283533"/>
                <a:gd name="connsiteX17" fmla="*/ 11510 w 344728"/>
                <a:gd name="connsiteY17" fmla="*/ 144648 h 283533"/>
                <a:gd name="connsiteX18" fmla="*/ 11510 w 344728"/>
                <a:gd name="connsiteY18" fmla="*/ 144648 h 283533"/>
                <a:gd name="connsiteX19" fmla="*/ 15200 w 344728"/>
                <a:gd name="connsiteY19" fmla="*/ 144648 h 283533"/>
                <a:gd name="connsiteX20" fmla="*/ 15200 w 344728"/>
                <a:gd name="connsiteY20" fmla="*/ 144648 h 283533"/>
                <a:gd name="connsiteX21" fmla="*/ 7082 w 344728"/>
                <a:gd name="connsiteY21" fmla="*/ 135054 h 283533"/>
                <a:gd name="connsiteX22" fmla="*/ 30698 w 344728"/>
                <a:gd name="connsiteY22" fmla="*/ 144648 h 283533"/>
                <a:gd name="connsiteX23" fmla="*/ 30698 w 344728"/>
                <a:gd name="connsiteY23" fmla="*/ 144648 h 283533"/>
                <a:gd name="connsiteX24" fmla="*/ 33650 w 344728"/>
                <a:gd name="connsiteY24" fmla="*/ 143910 h 283533"/>
                <a:gd name="connsiteX25" fmla="*/ 37340 w 344728"/>
                <a:gd name="connsiteY25" fmla="*/ 144648 h 283533"/>
                <a:gd name="connsiteX26" fmla="*/ 32174 w 344728"/>
                <a:gd name="connsiteY26" fmla="*/ 144648 h 283533"/>
                <a:gd name="connsiteX27" fmla="*/ 32174 w 344728"/>
                <a:gd name="connsiteY27" fmla="*/ 144648 h 283533"/>
                <a:gd name="connsiteX28" fmla="*/ 32174 w 344728"/>
                <a:gd name="connsiteY28" fmla="*/ 140958 h 283533"/>
                <a:gd name="connsiteX29" fmla="*/ 32174 w 344728"/>
                <a:gd name="connsiteY29" fmla="*/ 140958 h 283533"/>
                <a:gd name="connsiteX30" fmla="*/ 32174 w 344728"/>
                <a:gd name="connsiteY30" fmla="*/ 134316 h 283533"/>
                <a:gd name="connsiteX31" fmla="*/ 32174 w 344728"/>
                <a:gd name="connsiteY31" fmla="*/ 127674 h 283533"/>
                <a:gd name="connsiteX32" fmla="*/ 32174 w 344728"/>
                <a:gd name="connsiteY32" fmla="*/ 127674 h 283533"/>
                <a:gd name="connsiteX33" fmla="*/ 32174 w 344728"/>
                <a:gd name="connsiteY33" fmla="*/ 134316 h 283533"/>
                <a:gd name="connsiteX34" fmla="*/ 25532 w 344728"/>
                <a:gd name="connsiteY34" fmla="*/ 140958 h 283533"/>
                <a:gd name="connsiteX35" fmla="*/ 25532 w 344728"/>
                <a:gd name="connsiteY35" fmla="*/ 140958 h 283533"/>
                <a:gd name="connsiteX36" fmla="*/ 12248 w 344728"/>
                <a:gd name="connsiteY36" fmla="*/ 135054 h 283533"/>
                <a:gd name="connsiteX37" fmla="*/ 8558 w 344728"/>
                <a:gd name="connsiteY37" fmla="*/ 114390 h 283533"/>
                <a:gd name="connsiteX38" fmla="*/ 20366 w 344728"/>
                <a:gd name="connsiteY38" fmla="*/ 103320 h 283533"/>
                <a:gd name="connsiteX39" fmla="*/ 27008 w 344728"/>
                <a:gd name="connsiteY39" fmla="*/ 107010 h 283533"/>
                <a:gd name="connsiteX40" fmla="*/ 18152 w 344728"/>
                <a:gd name="connsiteY40" fmla="*/ 107010 h 283533"/>
                <a:gd name="connsiteX41" fmla="*/ 18152 w 344728"/>
                <a:gd name="connsiteY41" fmla="*/ 107010 h 283533"/>
                <a:gd name="connsiteX42" fmla="*/ 12986 w 344728"/>
                <a:gd name="connsiteY42" fmla="*/ 123984 h 283533"/>
                <a:gd name="connsiteX43" fmla="*/ 20366 w 344728"/>
                <a:gd name="connsiteY43" fmla="*/ 138006 h 283533"/>
                <a:gd name="connsiteX44" fmla="*/ 24056 w 344728"/>
                <a:gd name="connsiteY44" fmla="*/ 131364 h 283533"/>
                <a:gd name="connsiteX45" fmla="*/ 24056 w 344728"/>
                <a:gd name="connsiteY45" fmla="*/ 125460 h 283533"/>
                <a:gd name="connsiteX46" fmla="*/ 41030 w 344728"/>
                <a:gd name="connsiteY46" fmla="*/ 132840 h 283533"/>
                <a:gd name="connsiteX47" fmla="*/ 40292 w 344728"/>
                <a:gd name="connsiteY47" fmla="*/ 142434 h 283533"/>
                <a:gd name="connsiteX48" fmla="*/ 21104 w 344728"/>
                <a:gd name="connsiteY48" fmla="*/ 110700 h 283533"/>
                <a:gd name="connsiteX49" fmla="*/ 21104 w 344728"/>
                <a:gd name="connsiteY49" fmla="*/ 110700 h 283533"/>
                <a:gd name="connsiteX50" fmla="*/ 52100 w 344728"/>
                <a:gd name="connsiteY50" fmla="*/ 209592 h 283533"/>
                <a:gd name="connsiteX51" fmla="*/ 52100 w 344728"/>
                <a:gd name="connsiteY51" fmla="*/ 209592 h 283533"/>
                <a:gd name="connsiteX52" fmla="*/ 56528 w 344728"/>
                <a:gd name="connsiteY52" fmla="*/ 209592 h 283533"/>
                <a:gd name="connsiteX53" fmla="*/ 52100 w 344728"/>
                <a:gd name="connsiteY53" fmla="*/ 211806 h 283533"/>
                <a:gd name="connsiteX54" fmla="*/ 52100 w 344728"/>
                <a:gd name="connsiteY54" fmla="*/ 209592 h 283533"/>
                <a:gd name="connsiteX55" fmla="*/ 52100 w 344728"/>
                <a:gd name="connsiteY55" fmla="*/ 209592 h 283533"/>
                <a:gd name="connsiteX56" fmla="*/ 52100 w 344728"/>
                <a:gd name="connsiteY56" fmla="*/ 209592 h 283533"/>
                <a:gd name="connsiteX57" fmla="*/ 52100 w 344728"/>
                <a:gd name="connsiteY57" fmla="*/ 209592 h 283533"/>
                <a:gd name="connsiteX58" fmla="*/ 81620 w 344728"/>
                <a:gd name="connsiteY58" fmla="*/ 209592 h 283533"/>
                <a:gd name="connsiteX59" fmla="*/ 81620 w 344728"/>
                <a:gd name="connsiteY59" fmla="*/ 215496 h 283533"/>
                <a:gd name="connsiteX60" fmla="*/ 98594 w 344728"/>
                <a:gd name="connsiteY60" fmla="*/ 227304 h 283533"/>
                <a:gd name="connsiteX61" fmla="*/ 98594 w 344728"/>
                <a:gd name="connsiteY61" fmla="*/ 222876 h 283533"/>
                <a:gd name="connsiteX62" fmla="*/ 98594 w 344728"/>
                <a:gd name="connsiteY62" fmla="*/ 217710 h 283533"/>
                <a:gd name="connsiteX63" fmla="*/ 103022 w 344728"/>
                <a:gd name="connsiteY63" fmla="*/ 217710 h 283533"/>
                <a:gd name="connsiteX64" fmla="*/ 99332 w 344728"/>
                <a:gd name="connsiteY64" fmla="*/ 226566 h 283533"/>
                <a:gd name="connsiteX65" fmla="*/ 85310 w 344728"/>
                <a:gd name="connsiteY65" fmla="*/ 226566 h 283533"/>
                <a:gd name="connsiteX66" fmla="*/ 77192 w 344728"/>
                <a:gd name="connsiteY66" fmla="*/ 220662 h 283533"/>
                <a:gd name="connsiteX67" fmla="*/ 77192 w 344728"/>
                <a:gd name="connsiteY67" fmla="*/ 209592 h 283533"/>
                <a:gd name="connsiteX68" fmla="*/ 85310 w 344728"/>
                <a:gd name="connsiteY68" fmla="*/ 204426 h 283533"/>
                <a:gd name="connsiteX69" fmla="*/ 85310 w 344728"/>
                <a:gd name="connsiteY69" fmla="*/ 204426 h 283533"/>
                <a:gd name="connsiteX70" fmla="*/ 74240 w 344728"/>
                <a:gd name="connsiteY70" fmla="*/ 174906 h 283533"/>
                <a:gd name="connsiteX71" fmla="*/ 67598 w 344728"/>
                <a:gd name="connsiteY71" fmla="*/ 179334 h 283533"/>
                <a:gd name="connsiteX72" fmla="*/ 52100 w 344728"/>
                <a:gd name="connsiteY72" fmla="*/ 186714 h 283533"/>
                <a:gd name="connsiteX73" fmla="*/ 36967 w 344728"/>
                <a:gd name="connsiteY73" fmla="*/ 182703 h 283533"/>
                <a:gd name="connsiteX74" fmla="*/ 35864 w 344728"/>
                <a:gd name="connsiteY74" fmla="*/ 180072 h 283533"/>
                <a:gd name="connsiteX75" fmla="*/ 29960 w 344728"/>
                <a:gd name="connsiteY75" fmla="*/ 180072 h 283533"/>
                <a:gd name="connsiteX76" fmla="*/ 23318 w 344728"/>
                <a:gd name="connsiteY76" fmla="*/ 180072 h 283533"/>
                <a:gd name="connsiteX77" fmla="*/ 23318 w 344728"/>
                <a:gd name="connsiteY77" fmla="*/ 180072 h 283533"/>
                <a:gd name="connsiteX78" fmla="*/ 23318 w 344728"/>
                <a:gd name="connsiteY78" fmla="*/ 174168 h 283533"/>
                <a:gd name="connsiteX79" fmla="*/ 27008 w 344728"/>
                <a:gd name="connsiteY79" fmla="*/ 174168 h 283533"/>
                <a:gd name="connsiteX80" fmla="*/ 32174 w 344728"/>
                <a:gd name="connsiteY80" fmla="*/ 174168 h 283533"/>
                <a:gd name="connsiteX81" fmla="*/ 32174 w 344728"/>
                <a:gd name="connsiteY81" fmla="*/ 167526 h 283533"/>
                <a:gd name="connsiteX82" fmla="*/ 39554 w 344728"/>
                <a:gd name="connsiteY82" fmla="*/ 167526 h 283533"/>
                <a:gd name="connsiteX83" fmla="*/ 39554 w 344728"/>
                <a:gd name="connsiteY83" fmla="*/ 167526 h 283533"/>
                <a:gd name="connsiteX84" fmla="*/ 39554 w 344728"/>
                <a:gd name="connsiteY84" fmla="*/ 174168 h 283533"/>
                <a:gd name="connsiteX85" fmla="*/ 49886 w 344728"/>
                <a:gd name="connsiteY85" fmla="*/ 174168 h 283533"/>
                <a:gd name="connsiteX86" fmla="*/ 52100 w 344728"/>
                <a:gd name="connsiteY86" fmla="*/ 174168 h 283533"/>
                <a:gd name="connsiteX87" fmla="*/ 52100 w 344728"/>
                <a:gd name="connsiteY87" fmla="*/ 180072 h 283533"/>
                <a:gd name="connsiteX88" fmla="*/ 46196 w 344728"/>
                <a:gd name="connsiteY88" fmla="*/ 180072 h 283533"/>
                <a:gd name="connsiteX89" fmla="*/ 42506 w 344728"/>
                <a:gd name="connsiteY89" fmla="*/ 180072 h 283533"/>
                <a:gd name="connsiteX90" fmla="*/ 46934 w 344728"/>
                <a:gd name="connsiteY90" fmla="*/ 189666 h 283533"/>
                <a:gd name="connsiteX91" fmla="*/ 51362 w 344728"/>
                <a:gd name="connsiteY91" fmla="*/ 189666 h 283533"/>
                <a:gd name="connsiteX92" fmla="*/ 52100 w 344728"/>
                <a:gd name="connsiteY92" fmla="*/ 189666 h 283533"/>
                <a:gd name="connsiteX93" fmla="*/ 66860 w 344728"/>
                <a:gd name="connsiteY93" fmla="*/ 179334 h 283533"/>
                <a:gd name="connsiteX94" fmla="*/ 66860 w 344728"/>
                <a:gd name="connsiteY94" fmla="*/ 179334 h 283533"/>
                <a:gd name="connsiteX95" fmla="*/ 66860 w 344728"/>
                <a:gd name="connsiteY95" fmla="*/ 179334 h 283533"/>
                <a:gd name="connsiteX96" fmla="*/ 72026 w 344728"/>
                <a:gd name="connsiteY96" fmla="*/ 174906 h 283533"/>
                <a:gd name="connsiteX97" fmla="*/ 212984 w 344728"/>
                <a:gd name="connsiteY97" fmla="*/ 237636 h 283533"/>
                <a:gd name="connsiteX98" fmla="*/ 212984 w 344728"/>
                <a:gd name="connsiteY98" fmla="*/ 237636 h 283533"/>
                <a:gd name="connsiteX99" fmla="*/ 217412 w 344728"/>
                <a:gd name="connsiteY99" fmla="*/ 237636 h 283533"/>
                <a:gd name="connsiteX100" fmla="*/ 225530 w 344728"/>
                <a:gd name="connsiteY100" fmla="*/ 229518 h 283533"/>
                <a:gd name="connsiteX101" fmla="*/ 237338 w 344728"/>
                <a:gd name="connsiteY101" fmla="*/ 219924 h 283533"/>
                <a:gd name="connsiteX102" fmla="*/ 244718 w 344728"/>
                <a:gd name="connsiteY102" fmla="*/ 219924 h 283533"/>
                <a:gd name="connsiteX103" fmla="*/ 252836 w 344728"/>
                <a:gd name="connsiteY103" fmla="*/ 219924 h 283533"/>
                <a:gd name="connsiteX104" fmla="*/ 242504 w 344728"/>
                <a:gd name="connsiteY104" fmla="*/ 199998 h 283533"/>
                <a:gd name="connsiteX105" fmla="*/ 242504 w 344728"/>
                <a:gd name="connsiteY105" fmla="*/ 199998 h 283533"/>
                <a:gd name="connsiteX106" fmla="*/ 242113 w 344728"/>
                <a:gd name="connsiteY106" fmla="*/ 193748 h 283533"/>
                <a:gd name="connsiteX107" fmla="*/ 242504 w 344728"/>
                <a:gd name="connsiteY107" fmla="*/ 193356 h 283533"/>
                <a:gd name="connsiteX108" fmla="*/ 254312 w 344728"/>
                <a:gd name="connsiteY108" fmla="*/ 213282 h 283533"/>
                <a:gd name="connsiteX109" fmla="*/ 254312 w 344728"/>
                <a:gd name="connsiteY109" fmla="*/ 227304 h 283533"/>
                <a:gd name="connsiteX110" fmla="*/ 247670 w 344728"/>
                <a:gd name="connsiteY110" fmla="*/ 227304 h 283533"/>
                <a:gd name="connsiteX111" fmla="*/ 247670 w 344728"/>
                <a:gd name="connsiteY111" fmla="*/ 230994 h 283533"/>
                <a:gd name="connsiteX112" fmla="*/ 240290 w 344728"/>
                <a:gd name="connsiteY112" fmla="*/ 237636 h 283533"/>
                <a:gd name="connsiteX113" fmla="*/ 234386 w 344728"/>
                <a:gd name="connsiteY113" fmla="*/ 233946 h 283533"/>
                <a:gd name="connsiteX114" fmla="*/ 234386 w 344728"/>
                <a:gd name="connsiteY114" fmla="*/ 233946 h 283533"/>
                <a:gd name="connsiteX115" fmla="*/ 229220 w 344728"/>
                <a:gd name="connsiteY115" fmla="*/ 233946 h 283533"/>
                <a:gd name="connsiteX116" fmla="*/ 221840 w 344728"/>
                <a:gd name="connsiteY116" fmla="*/ 239112 h 283533"/>
                <a:gd name="connsiteX117" fmla="*/ 216674 w 344728"/>
                <a:gd name="connsiteY117" fmla="*/ 239112 h 283533"/>
                <a:gd name="connsiteX118" fmla="*/ 216674 w 344728"/>
                <a:gd name="connsiteY118" fmla="*/ 239112 h 283533"/>
                <a:gd name="connsiteX119" fmla="*/ 212984 w 344728"/>
                <a:gd name="connsiteY119" fmla="*/ 239112 h 283533"/>
                <a:gd name="connsiteX120" fmla="*/ 212984 w 344728"/>
                <a:gd name="connsiteY120" fmla="*/ 239112 h 283533"/>
                <a:gd name="connsiteX121" fmla="*/ 198224 w 344728"/>
                <a:gd name="connsiteY121" fmla="*/ 239112 h 283533"/>
                <a:gd name="connsiteX122" fmla="*/ 191582 w 344728"/>
                <a:gd name="connsiteY122" fmla="*/ 239112 h 283533"/>
                <a:gd name="connsiteX123" fmla="*/ 191582 w 344728"/>
                <a:gd name="connsiteY123" fmla="*/ 239112 h 283533"/>
                <a:gd name="connsiteX124" fmla="*/ 191582 w 344728"/>
                <a:gd name="connsiteY124" fmla="*/ 239112 h 283533"/>
                <a:gd name="connsiteX125" fmla="*/ 185678 w 344728"/>
                <a:gd name="connsiteY125" fmla="*/ 239112 h 283533"/>
                <a:gd name="connsiteX126" fmla="*/ 181250 w 344728"/>
                <a:gd name="connsiteY126" fmla="*/ 239112 h 283533"/>
                <a:gd name="connsiteX127" fmla="*/ 181250 w 344728"/>
                <a:gd name="connsiteY127" fmla="*/ 239112 h 283533"/>
                <a:gd name="connsiteX128" fmla="*/ 181250 w 344728"/>
                <a:gd name="connsiteY128" fmla="*/ 239112 h 283533"/>
                <a:gd name="connsiteX129" fmla="*/ 174608 w 344728"/>
                <a:gd name="connsiteY129" fmla="*/ 239112 h 283533"/>
                <a:gd name="connsiteX130" fmla="*/ 168719 w 344728"/>
                <a:gd name="connsiteY130" fmla="*/ 234788 h 283533"/>
                <a:gd name="connsiteX131" fmla="*/ 168704 w 344728"/>
                <a:gd name="connsiteY131" fmla="*/ 234684 h 283533"/>
                <a:gd name="connsiteX132" fmla="*/ 168704 w 344728"/>
                <a:gd name="connsiteY132" fmla="*/ 234684 h 283533"/>
                <a:gd name="connsiteX133" fmla="*/ 165014 w 344728"/>
                <a:gd name="connsiteY133" fmla="*/ 234684 h 283533"/>
                <a:gd name="connsiteX134" fmla="*/ 159848 w 344728"/>
                <a:gd name="connsiteY134" fmla="*/ 234684 h 283533"/>
                <a:gd name="connsiteX135" fmla="*/ 153206 w 344728"/>
                <a:gd name="connsiteY135" fmla="*/ 234684 h 283533"/>
                <a:gd name="connsiteX136" fmla="*/ 153206 w 344728"/>
                <a:gd name="connsiteY136" fmla="*/ 228042 h 283533"/>
                <a:gd name="connsiteX137" fmla="*/ 153206 w 344728"/>
                <a:gd name="connsiteY137" fmla="*/ 228042 h 283533"/>
                <a:gd name="connsiteX138" fmla="*/ 153206 w 344728"/>
                <a:gd name="connsiteY138" fmla="*/ 228042 h 283533"/>
                <a:gd name="connsiteX139" fmla="*/ 153206 w 344728"/>
                <a:gd name="connsiteY139" fmla="*/ 222138 h 283533"/>
                <a:gd name="connsiteX140" fmla="*/ 153206 w 344728"/>
                <a:gd name="connsiteY140" fmla="*/ 222138 h 283533"/>
                <a:gd name="connsiteX141" fmla="*/ 153206 w 344728"/>
                <a:gd name="connsiteY141" fmla="*/ 233946 h 283533"/>
                <a:gd name="connsiteX142" fmla="*/ 160586 w 344728"/>
                <a:gd name="connsiteY142" fmla="*/ 233946 h 283533"/>
                <a:gd name="connsiteX143" fmla="*/ 160586 w 344728"/>
                <a:gd name="connsiteY143" fmla="*/ 229518 h 283533"/>
                <a:gd name="connsiteX144" fmla="*/ 166490 w 344728"/>
                <a:gd name="connsiteY144" fmla="*/ 222876 h 283533"/>
                <a:gd name="connsiteX145" fmla="*/ 166490 w 344728"/>
                <a:gd name="connsiteY145" fmla="*/ 222876 h 283533"/>
                <a:gd name="connsiteX146" fmla="*/ 166490 w 344728"/>
                <a:gd name="connsiteY146" fmla="*/ 228042 h 283533"/>
                <a:gd name="connsiteX147" fmla="*/ 166490 w 344728"/>
                <a:gd name="connsiteY147" fmla="*/ 234684 h 283533"/>
                <a:gd name="connsiteX148" fmla="*/ 171656 w 344728"/>
                <a:gd name="connsiteY148" fmla="*/ 234684 h 283533"/>
                <a:gd name="connsiteX149" fmla="*/ 176822 w 344728"/>
                <a:gd name="connsiteY149" fmla="*/ 228042 h 283533"/>
                <a:gd name="connsiteX150" fmla="*/ 176822 w 344728"/>
                <a:gd name="connsiteY150" fmla="*/ 223614 h 283533"/>
                <a:gd name="connsiteX151" fmla="*/ 176822 w 344728"/>
                <a:gd name="connsiteY151" fmla="*/ 223614 h 283533"/>
                <a:gd name="connsiteX152" fmla="*/ 176822 w 344728"/>
                <a:gd name="connsiteY152" fmla="*/ 227304 h 283533"/>
                <a:gd name="connsiteX153" fmla="*/ 184940 w 344728"/>
                <a:gd name="connsiteY153" fmla="*/ 231732 h 283533"/>
                <a:gd name="connsiteX154" fmla="*/ 184940 w 344728"/>
                <a:gd name="connsiteY154" fmla="*/ 231732 h 283533"/>
                <a:gd name="connsiteX155" fmla="*/ 188630 w 344728"/>
                <a:gd name="connsiteY155" fmla="*/ 225828 h 283533"/>
                <a:gd name="connsiteX156" fmla="*/ 188630 w 344728"/>
                <a:gd name="connsiteY156" fmla="*/ 225828 h 283533"/>
                <a:gd name="connsiteX157" fmla="*/ 188630 w 344728"/>
                <a:gd name="connsiteY157" fmla="*/ 231732 h 283533"/>
                <a:gd name="connsiteX158" fmla="*/ 204128 w 344728"/>
                <a:gd name="connsiteY158" fmla="*/ 231732 h 283533"/>
                <a:gd name="connsiteX159" fmla="*/ 204128 w 344728"/>
                <a:gd name="connsiteY159" fmla="*/ 231732 h 283533"/>
                <a:gd name="connsiteX160" fmla="*/ 204128 w 344728"/>
                <a:gd name="connsiteY160" fmla="*/ 227304 h 283533"/>
                <a:gd name="connsiteX161" fmla="*/ 204128 w 344728"/>
                <a:gd name="connsiteY161" fmla="*/ 227304 h 283533"/>
                <a:gd name="connsiteX162" fmla="*/ 204128 w 344728"/>
                <a:gd name="connsiteY162" fmla="*/ 227304 h 283533"/>
                <a:gd name="connsiteX163" fmla="*/ 217412 w 344728"/>
                <a:gd name="connsiteY163" fmla="*/ 222138 h 283533"/>
                <a:gd name="connsiteX164" fmla="*/ 217412 w 344728"/>
                <a:gd name="connsiteY164" fmla="*/ 222138 h 283533"/>
                <a:gd name="connsiteX165" fmla="*/ 210770 w 344728"/>
                <a:gd name="connsiteY165" fmla="*/ 237636 h 283533"/>
                <a:gd name="connsiteX166" fmla="*/ 125900 w 344728"/>
                <a:gd name="connsiteY166" fmla="*/ 230256 h 283533"/>
                <a:gd name="connsiteX167" fmla="*/ 125900 w 344728"/>
                <a:gd name="connsiteY167" fmla="*/ 230256 h 283533"/>
                <a:gd name="connsiteX168" fmla="*/ 251360 w 344728"/>
                <a:gd name="connsiteY168" fmla="*/ 201474 h 283533"/>
                <a:gd name="connsiteX169" fmla="*/ 262430 w 344728"/>
                <a:gd name="connsiteY169" fmla="*/ 222138 h 283533"/>
                <a:gd name="connsiteX170" fmla="*/ 253574 w 344728"/>
                <a:gd name="connsiteY170" fmla="*/ 209592 h 283533"/>
                <a:gd name="connsiteX171" fmla="*/ 246932 w 344728"/>
                <a:gd name="connsiteY171" fmla="*/ 201474 h 283533"/>
                <a:gd name="connsiteX172" fmla="*/ 246932 w 344728"/>
                <a:gd name="connsiteY172" fmla="*/ 201474 h 283533"/>
                <a:gd name="connsiteX173" fmla="*/ 251360 w 344728"/>
                <a:gd name="connsiteY173" fmla="*/ 201474 h 283533"/>
                <a:gd name="connsiteX174" fmla="*/ 114830 w 344728"/>
                <a:gd name="connsiteY174" fmla="*/ 230994 h 283533"/>
                <a:gd name="connsiteX175" fmla="*/ 114830 w 344728"/>
                <a:gd name="connsiteY175" fmla="*/ 230994 h 283533"/>
                <a:gd name="connsiteX176" fmla="*/ 114830 w 344728"/>
                <a:gd name="connsiteY176" fmla="*/ 226566 h 283533"/>
                <a:gd name="connsiteX177" fmla="*/ 106712 w 344728"/>
                <a:gd name="connsiteY177" fmla="*/ 226566 h 283533"/>
                <a:gd name="connsiteX178" fmla="*/ 106712 w 344728"/>
                <a:gd name="connsiteY178" fmla="*/ 233946 h 283533"/>
                <a:gd name="connsiteX179" fmla="*/ 114092 w 344728"/>
                <a:gd name="connsiteY179" fmla="*/ 242064 h 283533"/>
                <a:gd name="connsiteX180" fmla="*/ 118520 w 344728"/>
                <a:gd name="connsiteY180" fmla="*/ 242064 h 283533"/>
                <a:gd name="connsiteX181" fmla="*/ 118520 w 344728"/>
                <a:gd name="connsiteY181" fmla="*/ 242064 h 283533"/>
                <a:gd name="connsiteX182" fmla="*/ 111140 w 344728"/>
                <a:gd name="connsiteY182" fmla="*/ 242064 h 283533"/>
                <a:gd name="connsiteX183" fmla="*/ 111140 w 344728"/>
                <a:gd name="connsiteY183" fmla="*/ 242064 h 283533"/>
                <a:gd name="connsiteX184" fmla="*/ 105974 w 344728"/>
                <a:gd name="connsiteY184" fmla="*/ 242064 h 283533"/>
                <a:gd name="connsiteX185" fmla="*/ 97118 w 344728"/>
                <a:gd name="connsiteY185" fmla="*/ 242064 h 283533"/>
                <a:gd name="connsiteX186" fmla="*/ 97118 w 344728"/>
                <a:gd name="connsiteY186" fmla="*/ 242064 h 283533"/>
                <a:gd name="connsiteX187" fmla="*/ 80882 w 344728"/>
                <a:gd name="connsiteY187" fmla="*/ 242064 h 283533"/>
                <a:gd name="connsiteX188" fmla="*/ 80882 w 344728"/>
                <a:gd name="connsiteY188" fmla="*/ 242064 h 283533"/>
                <a:gd name="connsiteX189" fmla="*/ 84572 w 344728"/>
                <a:gd name="connsiteY189" fmla="*/ 242064 h 283533"/>
                <a:gd name="connsiteX190" fmla="*/ 89738 w 344728"/>
                <a:gd name="connsiteY190" fmla="*/ 242064 h 283533"/>
                <a:gd name="connsiteX191" fmla="*/ 95642 w 344728"/>
                <a:gd name="connsiteY191" fmla="*/ 242064 h 283533"/>
                <a:gd name="connsiteX192" fmla="*/ 95642 w 344728"/>
                <a:gd name="connsiteY192" fmla="*/ 234684 h 283533"/>
                <a:gd name="connsiteX193" fmla="*/ 107450 w 344728"/>
                <a:gd name="connsiteY193" fmla="*/ 224352 h 283533"/>
                <a:gd name="connsiteX194" fmla="*/ 107450 w 344728"/>
                <a:gd name="connsiteY194" fmla="*/ 228780 h 283533"/>
                <a:gd name="connsiteX195" fmla="*/ 114830 w 344728"/>
                <a:gd name="connsiteY195" fmla="*/ 230256 h 283533"/>
                <a:gd name="connsiteX196" fmla="*/ 101546 w 344728"/>
                <a:gd name="connsiteY196" fmla="*/ 230994 h 283533"/>
                <a:gd name="connsiteX197" fmla="*/ 101546 w 344728"/>
                <a:gd name="connsiteY197" fmla="*/ 230994 h 283533"/>
                <a:gd name="connsiteX198" fmla="*/ 307448 w 344728"/>
                <a:gd name="connsiteY198" fmla="*/ 143172 h 283533"/>
                <a:gd name="connsiteX199" fmla="*/ 307448 w 344728"/>
                <a:gd name="connsiteY199" fmla="*/ 143172 h 283533"/>
                <a:gd name="connsiteX200" fmla="*/ 299330 w 344728"/>
                <a:gd name="connsiteY200" fmla="*/ 143172 h 283533"/>
                <a:gd name="connsiteX201" fmla="*/ 305234 w 344728"/>
                <a:gd name="connsiteY201" fmla="*/ 143172 h 283533"/>
                <a:gd name="connsiteX202" fmla="*/ 305234 w 344728"/>
                <a:gd name="connsiteY202" fmla="*/ 143172 h 283533"/>
                <a:gd name="connsiteX203" fmla="*/ 305234 w 344728"/>
                <a:gd name="connsiteY203" fmla="*/ 143172 h 283533"/>
                <a:gd name="connsiteX204" fmla="*/ 305234 w 344728"/>
                <a:gd name="connsiteY204" fmla="*/ 143172 h 283533"/>
                <a:gd name="connsiteX205" fmla="*/ 305234 w 344728"/>
                <a:gd name="connsiteY205" fmla="*/ 143172 h 283533"/>
                <a:gd name="connsiteX206" fmla="*/ 305234 w 344728"/>
                <a:gd name="connsiteY206" fmla="*/ 143172 h 283533"/>
                <a:gd name="connsiteX207" fmla="*/ 305234 w 344728"/>
                <a:gd name="connsiteY207" fmla="*/ 143172 h 283533"/>
                <a:gd name="connsiteX208" fmla="*/ 299330 w 344728"/>
                <a:gd name="connsiteY208" fmla="*/ 138006 h 283533"/>
                <a:gd name="connsiteX209" fmla="*/ 299330 w 344728"/>
                <a:gd name="connsiteY209" fmla="*/ 143172 h 283533"/>
                <a:gd name="connsiteX210" fmla="*/ 299330 w 344728"/>
                <a:gd name="connsiteY210" fmla="*/ 143172 h 283533"/>
                <a:gd name="connsiteX211" fmla="*/ 314828 w 344728"/>
                <a:gd name="connsiteY211" fmla="*/ 147600 h 283533"/>
                <a:gd name="connsiteX212" fmla="*/ 314828 w 344728"/>
                <a:gd name="connsiteY212" fmla="*/ 147600 h 283533"/>
                <a:gd name="connsiteX213" fmla="*/ 300068 w 344728"/>
                <a:gd name="connsiteY213" fmla="*/ 182286 h 283533"/>
                <a:gd name="connsiteX214" fmla="*/ 303758 w 344728"/>
                <a:gd name="connsiteY214" fmla="*/ 182286 h 283533"/>
                <a:gd name="connsiteX215" fmla="*/ 303758 w 344728"/>
                <a:gd name="connsiteY215" fmla="*/ 171216 h 283533"/>
                <a:gd name="connsiteX216" fmla="*/ 303758 w 344728"/>
                <a:gd name="connsiteY216" fmla="*/ 171216 h 283533"/>
                <a:gd name="connsiteX217" fmla="*/ 309662 w 344728"/>
                <a:gd name="connsiteY217" fmla="*/ 165312 h 283533"/>
                <a:gd name="connsiteX218" fmla="*/ 316304 w 344728"/>
                <a:gd name="connsiteY218" fmla="*/ 160146 h 283533"/>
                <a:gd name="connsiteX219" fmla="*/ 316304 w 344728"/>
                <a:gd name="connsiteY219" fmla="*/ 152766 h 283533"/>
                <a:gd name="connsiteX220" fmla="*/ 316304 w 344728"/>
                <a:gd name="connsiteY220" fmla="*/ 152766 h 283533"/>
                <a:gd name="connsiteX221" fmla="*/ 321470 w 344728"/>
                <a:gd name="connsiteY221" fmla="*/ 161622 h 283533"/>
                <a:gd name="connsiteX222" fmla="*/ 321470 w 344728"/>
                <a:gd name="connsiteY222" fmla="*/ 167526 h 283533"/>
                <a:gd name="connsiteX223" fmla="*/ 321470 w 344728"/>
                <a:gd name="connsiteY223" fmla="*/ 167526 h 283533"/>
                <a:gd name="connsiteX224" fmla="*/ 321470 w 344728"/>
                <a:gd name="connsiteY224" fmla="*/ 167526 h 283533"/>
                <a:gd name="connsiteX225" fmla="*/ 316304 w 344728"/>
                <a:gd name="connsiteY225" fmla="*/ 174168 h 283533"/>
                <a:gd name="connsiteX226" fmla="*/ 308924 w 344728"/>
                <a:gd name="connsiteY226" fmla="*/ 174168 h 283533"/>
                <a:gd name="connsiteX227" fmla="*/ 308924 w 344728"/>
                <a:gd name="connsiteY227" fmla="*/ 174168 h 283533"/>
                <a:gd name="connsiteX228" fmla="*/ 308924 w 344728"/>
                <a:gd name="connsiteY228" fmla="*/ 183024 h 283533"/>
                <a:gd name="connsiteX229" fmla="*/ 308924 w 344728"/>
                <a:gd name="connsiteY229" fmla="*/ 186714 h 283533"/>
                <a:gd name="connsiteX230" fmla="*/ 302282 w 344728"/>
                <a:gd name="connsiteY230" fmla="*/ 204426 h 283533"/>
                <a:gd name="connsiteX231" fmla="*/ 302282 w 344728"/>
                <a:gd name="connsiteY231" fmla="*/ 204426 h 283533"/>
                <a:gd name="connsiteX232" fmla="*/ 302282 w 344728"/>
                <a:gd name="connsiteY232" fmla="*/ 204426 h 283533"/>
                <a:gd name="connsiteX233" fmla="*/ 297854 w 344728"/>
                <a:gd name="connsiteY233" fmla="*/ 201474 h 283533"/>
                <a:gd name="connsiteX234" fmla="*/ 302282 w 344728"/>
                <a:gd name="connsiteY234" fmla="*/ 194832 h 283533"/>
                <a:gd name="connsiteX235" fmla="*/ 296378 w 344728"/>
                <a:gd name="connsiteY235" fmla="*/ 191142 h 283533"/>
                <a:gd name="connsiteX236" fmla="*/ 290474 w 344728"/>
                <a:gd name="connsiteY236" fmla="*/ 183024 h 283533"/>
                <a:gd name="connsiteX237" fmla="*/ 290474 w 344728"/>
                <a:gd name="connsiteY237" fmla="*/ 175644 h 283533"/>
                <a:gd name="connsiteX238" fmla="*/ 290474 w 344728"/>
                <a:gd name="connsiteY238" fmla="*/ 175644 h 283533"/>
                <a:gd name="connsiteX239" fmla="*/ 300068 w 344728"/>
                <a:gd name="connsiteY239" fmla="*/ 177120 h 283533"/>
                <a:gd name="connsiteX240" fmla="*/ 291212 w 344728"/>
                <a:gd name="connsiteY240" fmla="*/ 201474 h 283533"/>
                <a:gd name="connsiteX241" fmla="*/ 276452 w 344728"/>
                <a:gd name="connsiteY241" fmla="*/ 216972 h 283533"/>
                <a:gd name="connsiteX242" fmla="*/ 276452 w 344728"/>
                <a:gd name="connsiteY242" fmla="*/ 216972 h 283533"/>
                <a:gd name="connsiteX243" fmla="*/ 269810 w 344728"/>
                <a:gd name="connsiteY243" fmla="*/ 216972 h 283533"/>
                <a:gd name="connsiteX244" fmla="*/ 269810 w 344728"/>
                <a:gd name="connsiteY244" fmla="*/ 207378 h 283533"/>
                <a:gd name="connsiteX245" fmla="*/ 269810 w 344728"/>
                <a:gd name="connsiteY245" fmla="*/ 207378 h 283533"/>
                <a:gd name="connsiteX246" fmla="*/ 285308 w 344728"/>
                <a:gd name="connsiteY246" fmla="*/ 207378 h 283533"/>
                <a:gd name="connsiteX247" fmla="*/ 290474 w 344728"/>
                <a:gd name="connsiteY247" fmla="*/ 198522 h 283533"/>
                <a:gd name="connsiteX248" fmla="*/ 290474 w 344728"/>
                <a:gd name="connsiteY248" fmla="*/ 198522 h 283533"/>
                <a:gd name="connsiteX249" fmla="*/ 282356 w 344728"/>
                <a:gd name="connsiteY249" fmla="*/ 193356 h 283533"/>
                <a:gd name="connsiteX250" fmla="*/ 282356 w 344728"/>
                <a:gd name="connsiteY250" fmla="*/ 193356 h 283533"/>
                <a:gd name="connsiteX251" fmla="*/ 289736 w 344728"/>
                <a:gd name="connsiteY251" fmla="*/ 197784 h 283533"/>
                <a:gd name="connsiteX252" fmla="*/ 291212 w 344728"/>
                <a:gd name="connsiteY252" fmla="*/ 201474 h 283533"/>
                <a:gd name="connsiteX253" fmla="*/ 328112 w 344728"/>
                <a:gd name="connsiteY253" fmla="*/ 145386 h 283533"/>
                <a:gd name="connsiteX254" fmla="*/ 328112 w 344728"/>
                <a:gd name="connsiteY254" fmla="*/ 145386 h 283533"/>
                <a:gd name="connsiteX255" fmla="*/ 338444 w 344728"/>
                <a:gd name="connsiteY255" fmla="*/ 112176 h 283533"/>
                <a:gd name="connsiteX256" fmla="*/ 338444 w 344728"/>
                <a:gd name="connsiteY256" fmla="*/ 112176 h 283533"/>
                <a:gd name="connsiteX257" fmla="*/ 330326 w 344728"/>
                <a:gd name="connsiteY257" fmla="*/ 112176 h 283533"/>
                <a:gd name="connsiteX258" fmla="*/ 330326 w 344728"/>
                <a:gd name="connsiteY258" fmla="*/ 112176 h 283533"/>
                <a:gd name="connsiteX259" fmla="*/ 319994 w 344728"/>
                <a:gd name="connsiteY259" fmla="*/ 112176 h 283533"/>
                <a:gd name="connsiteX260" fmla="*/ 312614 w 344728"/>
                <a:gd name="connsiteY260" fmla="*/ 112176 h 283533"/>
                <a:gd name="connsiteX261" fmla="*/ 323684 w 344728"/>
                <a:gd name="connsiteY261" fmla="*/ 112176 h 283533"/>
                <a:gd name="connsiteX262" fmla="*/ 342134 w 344728"/>
                <a:gd name="connsiteY262" fmla="*/ 119556 h 283533"/>
                <a:gd name="connsiteX263" fmla="*/ 342134 w 344728"/>
                <a:gd name="connsiteY263" fmla="*/ 119556 h 283533"/>
                <a:gd name="connsiteX264" fmla="*/ 338444 w 344728"/>
                <a:gd name="connsiteY264" fmla="*/ 148338 h 283533"/>
                <a:gd name="connsiteX265" fmla="*/ 338444 w 344728"/>
                <a:gd name="connsiteY265" fmla="*/ 148338 h 283533"/>
                <a:gd name="connsiteX266" fmla="*/ 338444 w 344728"/>
                <a:gd name="connsiteY266" fmla="*/ 143910 h 283533"/>
                <a:gd name="connsiteX267" fmla="*/ 338444 w 344728"/>
                <a:gd name="connsiteY267" fmla="*/ 138006 h 283533"/>
                <a:gd name="connsiteX268" fmla="*/ 338444 w 344728"/>
                <a:gd name="connsiteY268" fmla="*/ 138006 h 283533"/>
                <a:gd name="connsiteX269" fmla="*/ 338444 w 344728"/>
                <a:gd name="connsiteY269" fmla="*/ 138006 h 283533"/>
                <a:gd name="connsiteX270" fmla="*/ 338444 w 344728"/>
                <a:gd name="connsiteY270" fmla="*/ 138006 h 283533"/>
                <a:gd name="connsiteX271" fmla="*/ 335492 w 344728"/>
                <a:gd name="connsiteY271" fmla="*/ 144648 h 283533"/>
                <a:gd name="connsiteX272" fmla="*/ 326636 w 344728"/>
                <a:gd name="connsiteY272" fmla="*/ 127674 h 283533"/>
                <a:gd name="connsiteX273" fmla="*/ 334016 w 344728"/>
                <a:gd name="connsiteY273" fmla="*/ 123246 h 283533"/>
                <a:gd name="connsiteX274" fmla="*/ 334016 w 344728"/>
                <a:gd name="connsiteY274" fmla="*/ 118818 h 283533"/>
                <a:gd name="connsiteX275" fmla="*/ 321470 w 344728"/>
                <a:gd name="connsiteY275" fmla="*/ 113652 h 283533"/>
                <a:gd name="connsiteX276" fmla="*/ 305972 w 344728"/>
                <a:gd name="connsiteY276" fmla="*/ 109224 h 283533"/>
                <a:gd name="connsiteX277" fmla="*/ 305972 w 344728"/>
                <a:gd name="connsiteY277" fmla="*/ 109224 h 283533"/>
                <a:gd name="connsiteX278" fmla="*/ 311876 w 344728"/>
                <a:gd name="connsiteY278" fmla="*/ 109224 h 283533"/>
                <a:gd name="connsiteX279" fmla="*/ 322946 w 344728"/>
                <a:gd name="connsiteY279" fmla="*/ 109224 h 283533"/>
                <a:gd name="connsiteX280" fmla="*/ 336968 w 344728"/>
                <a:gd name="connsiteY280" fmla="*/ 122508 h 283533"/>
                <a:gd name="connsiteX281" fmla="*/ 336968 w 344728"/>
                <a:gd name="connsiteY281" fmla="*/ 122508 h 283533"/>
                <a:gd name="connsiteX282" fmla="*/ 336968 w 344728"/>
                <a:gd name="connsiteY282" fmla="*/ 128412 h 283533"/>
                <a:gd name="connsiteX283" fmla="*/ 336968 w 344728"/>
                <a:gd name="connsiteY283" fmla="*/ 128412 h 283533"/>
                <a:gd name="connsiteX284" fmla="*/ 336968 w 344728"/>
                <a:gd name="connsiteY284" fmla="*/ 128412 h 283533"/>
                <a:gd name="connsiteX285" fmla="*/ 336968 w 344728"/>
                <a:gd name="connsiteY285" fmla="*/ 128412 h 283533"/>
                <a:gd name="connsiteX286" fmla="*/ 336968 w 344728"/>
                <a:gd name="connsiteY286" fmla="*/ 128412 h 283533"/>
                <a:gd name="connsiteX287" fmla="*/ 336968 w 344728"/>
                <a:gd name="connsiteY287" fmla="*/ 128412 h 283533"/>
                <a:gd name="connsiteX288" fmla="*/ 326636 w 344728"/>
                <a:gd name="connsiteY288" fmla="*/ 127674 h 283533"/>
                <a:gd name="connsiteX289" fmla="*/ 326636 w 344728"/>
                <a:gd name="connsiteY289" fmla="*/ 127674 h 283533"/>
                <a:gd name="connsiteX290" fmla="*/ 307448 w 344728"/>
                <a:gd name="connsiteY290" fmla="*/ 127674 h 283533"/>
                <a:gd name="connsiteX291" fmla="*/ 307448 w 344728"/>
                <a:gd name="connsiteY291" fmla="*/ 127674 h 283533"/>
                <a:gd name="connsiteX292" fmla="*/ 314828 w 344728"/>
                <a:gd name="connsiteY292" fmla="*/ 127674 h 283533"/>
                <a:gd name="connsiteX293" fmla="*/ 314828 w 344728"/>
                <a:gd name="connsiteY293" fmla="*/ 127674 h 283533"/>
                <a:gd name="connsiteX294" fmla="*/ 333278 w 344728"/>
                <a:gd name="connsiteY294" fmla="*/ 137268 h 283533"/>
                <a:gd name="connsiteX295" fmla="*/ 333278 w 344728"/>
                <a:gd name="connsiteY295" fmla="*/ 137268 h 283533"/>
                <a:gd name="connsiteX296" fmla="*/ 327374 w 344728"/>
                <a:gd name="connsiteY296" fmla="*/ 137268 h 283533"/>
                <a:gd name="connsiteX297" fmla="*/ 320732 w 344728"/>
                <a:gd name="connsiteY297" fmla="*/ 137268 h 283533"/>
                <a:gd name="connsiteX298" fmla="*/ 303758 w 344728"/>
                <a:gd name="connsiteY298" fmla="*/ 128412 h 283533"/>
                <a:gd name="connsiteX299" fmla="*/ 308186 w 344728"/>
                <a:gd name="connsiteY299" fmla="*/ 128412 h 283533"/>
                <a:gd name="connsiteX300" fmla="*/ 301544 w 344728"/>
                <a:gd name="connsiteY300" fmla="*/ 174168 h 283533"/>
                <a:gd name="connsiteX301" fmla="*/ 297854 w 344728"/>
                <a:gd name="connsiteY301" fmla="*/ 174168 h 283533"/>
                <a:gd name="connsiteX302" fmla="*/ 297854 w 344728"/>
                <a:gd name="connsiteY302" fmla="*/ 174168 h 283533"/>
                <a:gd name="connsiteX303" fmla="*/ 286046 w 344728"/>
                <a:gd name="connsiteY303" fmla="*/ 185238 h 283533"/>
                <a:gd name="connsiteX304" fmla="*/ 286046 w 344728"/>
                <a:gd name="connsiteY304" fmla="*/ 185238 h 283533"/>
                <a:gd name="connsiteX305" fmla="*/ 273500 w 344728"/>
                <a:gd name="connsiteY305" fmla="*/ 186714 h 283533"/>
                <a:gd name="connsiteX306" fmla="*/ 277190 w 344728"/>
                <a:gd name="connsiteY306" fmla="*/ 193356 h 283533"/>
                <a:gd name="connsiteX307" fmla="*/ 277190 w 344728"/>
                <a:gd name="connsiteY307" fmla="*/ 193356 h 283533"/>
                <a:gd name="connsiteX308" fmla="*/ 273500 w 344728"/>
                <a:gd name="connsiteY308" fmla="*/ 186714 h 283533"/>
                <a:gd name="connsiteX309" fmla="*/ 273500 w 344728"/>
                <a:gd name="connsiteY309" fmla="*/ 191142 h 283533"/>
                <a:gd name="connsiteX310" fmla="*/ 273500 w 344728"/>
                <a:gd name="connsiteY310" fmla="*/ 191142 h 283533"/>
                <a:gd name="connsiteX311" fmla="*/ 273500 w 344728"/>
                <a:gd name="connsiteY311" fmla="*/ 191142 h 283533"/>
                <a:gd name="connsiteX312" fmla="*/ 273500 w 344728"/>
                <a:gd name="connsiteY312" fmla="*/ 186714 h 283533"/>
                <a:gd name="connsiteX313" fmla="*/ 249146 w 344728"/>
                <a:gd name="connsiteY313" fmla="*/ 194094 h 283533"/>
                <a:gd name="connsiteX314" fmla="*/ 249146 w 344728"/>
                <a:gd name="connsiteY314" fmla="*/ 194094 h 283533"/>
                <a:gd name="connsiteX315" fmla="*/ 117782 w 344728"/>
                <a:gd name="connsiteY315" fmla="*/ 219924 h 283533"/>
                <a:gd name="connsiteX316" fmla="*/ 117782 w 344728"/>
                <a:gd name="connsiteY316" fmla="*/ 219924 h 283533"/>
                <a:gd name="connsiteX317" fmla="*/ 85310 w 344728"/>
                <a:gd name="connsiteY317" fmla="*/ 206640 h 283533"/>
                <a:gd name="connsiteX318" fmla="*/ 85310 w 344728"/>
                <a:gd name="connsiteY318" fmla="*/ 206640 h 283533"/>
                <a:gd name="connsiteX319" fmla="*/ 85310 w 344728"/>
                <a:gd name="connsiteY319" fmla="*/ 206640 h 283533"/>
                <a:gd name="connsiteX320" fmla="*/ 81620 w 344728"/>
                <a:gd name="connsiteY320" fmla="*/ 177858 h 283533"/>
                <a:gd name="connsiteX321" fmla="*/ 81620 w 344728"/>
                <a:gd name="connsiteY321" fmla="*/ 177858 h 283533"/>
                <a:gd name="connsiteX322" fmla="*/ 74978 w 344728"/>
                <a:gd name="connsiteY322" fmla="*/ 185238 h 283533"/>
                <a:gd name="connsiteX323" fmla="*/ 66860 w 344728"/>
                <a:gd name="connsiteY323" fmla="*/ 191880 h 283533"/>
                <a:gd name="connsiteX324" fmla="*/ 66860 w 344728"/>
                <a:gd name="connsiteY324" fmla="*/ 200736 h 283533"/>
                <a:gd name="connsiteX325" fmla="*/ 66860 w 344728"/>
                <a:gd name="connsiteY325" fmla="*/ 200736 h 283533"/>
                <a:gd name="connsiteX326" fmla="*/ 66860 w 344728"/>
                <a:gd name="connsiteY326" fmla="*/ 200736 h 283533"/>
                <a:gd name="connsiteX327" fmla="*/ 66860 w 344728"/>
                <a:gd name="connsiteY327" fmla="*/ 200736 h 283533"/>
                <a:gd name="connsiteX328" fmla="*/ 72764 w 344728"/>
                <a:gd name="connsiteY328" fmla="*/ 196308 h 283533"/>
                <a:gd name="connsiteX329" fmla="*/ 72764 w 344728"/>
                <a:gd name="connsiteY329" fmla="*/ 196308 h 283533"/>
                <a:gd name="connsiteX330" fmla="*/ 72764 w 344728"/>
                <a:gd name="connsiteY330" fmla="*/ 196308 h 283533"/>
                <a:gd name="connsiteX331" fmla="*/ 72764 w 344728"/>
                <a:gd name="connsiteY331" fmla="*/ 196308 h 283533"/>
                <a:gd name="connsiteX332" fmla="*/ 69812 w 344728"/>
                <a:gd name="connsiteY332" fmla="*/ 201474 h 283533"/>
                <a:gd name="connsiteX333" fmla="*/ 58004 w 344728"/>
                <a:gd name="connsiteY333" fmla="*/ 201474 h 283533"/>
                <a:gd name="connsiteX334" fmla="*/ 52100 w 344728"/>
                <a:gd name="connsiteY334" fmla="*/ 201474 h 283533"/>
                <a:gd name="connsiteX335" fmla="*/ 60956 w 344728"/>
                <a:gd name="connsiteY335" fmla="*/ 191142 h 283533"/>
                <a:gd name="connsiteX336" fmla="*/ 66122 w 344728"/>
                <a:gd name="connsiteY336" fmla="*/ 186714 h 283533"/>
                <a:gd name="connsiteX337" fmla="*/ 76454 w 344728"/>
                <a:gd name="connsiteY337" fmla="*/ 180810 h 283533"/>
                <a:gd name="connsiteX338" fmla="*/ 76454 w 344728"/>
                <a:gd name="connsiteY338" fmla="*/ 180810 h 28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</a:cxnLst>
              <a:rect l="l" t="t" r="r" b="b"/>
              <a:pathLst>
                <a:path w="344728" h="283533">
                  <a:moveTo>
                    <a:pt x="13724" y="180072"/>
                  </a:moveTo>
                  <a:cubicBezTo>
                    <a:pt x="39485" y="243223"/>
                    <a:pt x="101242" y="284200"/>
                    <a:pt x="169442" y="283392"/>
                  </a:cubicBezTo>
                  <a:cubicBezTo>
                    <a:pt x="238253" y="286229"/>
                    <a:pt x="301669" y="246299"/>
                    <a:pt x="328850" y="183024"/>
                  </a:cubicBezTo>
                  <a:cubicBezTo>
                    <a:pt x="356451" y="122598"/>
                    <a:pt x="347595" y="51773"/>
                    <a:pt x="305972" y="0"/>
                  </a:cubicBezTo>
                  <a:lnTo>
                    <a:pt x="293426" y="0"/>
                  </a:lnTo>
                  <a:cubicBezTo>
                    <a:pt x="314363" y="43496"/>
                    <a:pt x="312710" y="94482"/>
                    <a:pt x="288998" y="136530"/>
                  </a:cubicBezTo>
                  <a:cubicBezTo>
                    <a:pt x="265345" y="178468"/>
                    <a:pt x="220534" y="203993"/>
                    <a:pt x="172394" y="202950"/>
                  </a:cubicBezTo>
                  <a:cubicBezTo>
                    <a:pt x="123379" y="205179"/>
                    <a:pt x="77127" y="180209"/>
                    <a:pt x="52100" y="138006"/>
                  </a:cubicBezTo>
                  <a:cubicBezTo>
                    <a:pt x="29269" y="95621"/>
                    <a:pt x="29269" y="44599"/>
                    <a:pt x="52100" y="2214"/>
                  </a:cubicBezTo>
                  <a:lnTo>
                    <a:pt x="39554" y="2214"/>
                  </a:lnTo>
                  <a:cubicBezTo>
                    <a:pt x="-1500" y="52067"/>
                    <a:pt x="-11452" y="120601"/>
                    <a:pt x="13724" y="180072"/>
                  </a:cubicBezTo>
                  <a:close/>
                  <a:moveTo>
                    <a:pt x="57266" y="210330"/>
                  </a:moveTo>
                  <a:lnTo>
                    <a:pt x="57266" y="210330"/>
                  </a:lnTo>
                  <a:lnTo>
                    <a:pt x="57266" y="210330"/>
                  </a:lnTo>
                  <a:close/>
                  <a:moveTo>
                    <a:pt x="11510" y="144648"/>
                  </a:moveTo>
                  <a:lnTo>
                    <a:pt x="11510" y="144648"/>
                  </a:lnTo>
                  <a:close/>
                  <a:moveTo>
                    <a:pt x="11510" y="144648"/>
                  </a:moveTo>
                  <a:cubicBezTo>
                    <a:pt x="11510" y="144648"/>
                    <a:pt x="11510" y="144648"/>
                    <a:pt x="11510" y="144648"/>
                  </a:cubicBezTo>
                  <a:cubicBezTo>
                    <a:pt x="11510" y="144648"/>
                    <a:pt x="11510" y="144648"/>
                    <a:pt x="11510" y="144648"/>
                  </a:cubicBezTo>
                  <a:cubicBezTo>
                    <a:pt x="11510" y="144648"/>
                    <a:pt x="15200" y="144648"/>
                    <a:pt x="15200" y="144648"/>
                  </a:cubicBezTo>
                  <a:lnTo>
                    <a:pt x="15200" y="144648"/>
                  </a:lnTo>
                  <a:cubicBezTo>
                    <a:pt x="15200" y="144648"/>
                    <a:pt x="7082" y="138744"/>
                    <a:pt x="7082" y="135054"/>
                  </a:cubicBezTo>
                  <a:close/>
                  <a:moveTo>
                    <a:pt x="30698" y="144648"/>
                  </a:moveTo>
                  <a:lnTo>
                    <a:pt x="30698" y="144648"/>
                  </a:lnTo>
                  <a:cubicBezTo>
                    <a:pt x="30698" y="144648"/>
                    <a:pt x="32912" y="144648"/>
                    <a:pt x="33650" y="143910"/>
                  </a:cubicBezTo>
                  <a:close/>
                  <a:moveTo>
                    <a:pt x="37340" y="144648"/>
                  </a:moveTo>
                  <a:cubicBezTo>
                    <a:pt x="35650" y="145120"/>
                    <a:pt x="33863" y="145120"/>
                    <a:pt x="32174" y="144648"/>
                  </a:cubicBezTo>
                  <a:lnTo>
                    <a:pt x="32174" y="144648"/>
                  </a:lnTo>
                  <a:cubicBezTo>
                    <a:pt x="31992" y="143424"/>
                    <a:pt x="31992" y="142182"/>
                    <a:pt x="32174" y="140958"/>
                  </a:cubicBezTo>
                  <a:lnTo>
                    <a:pt x="32174" y="140958"/>
                  </a:lnTo>
                  <a:cubicBezTo>
                    <a:pt x="33036" y="138828"/>
                    <a:pt x="33036" y="136446"/>
                    <a:pt x="32174" y="134316"/>
                  </a:cubicBezTo>
                  <a:lnTo>
                    <a:pt x="32174" y="127674"/>
                  </a:lnTo>
                  <a:lnTo>
                    <a:pt x="32174" y="127674"/>
                  </a:lnTo>
                  <a:cubicBezTo>
                    <a:pt x="32174" y="127674"/>
                    <a:pt x="32174" y="127674"/>
                    <a:pt x="32174" y="134316"/>
                  </a:cubicBezTo>
                  <a:cubicBezTo>
                    <a:pt x="32174" y="140958"/>
                    <a:pt x="32174" y="140958"/>
                    <a:pt x="25532" y="140958"/>
                  </a:cubicBezTo>
                  <a:lnTo>
                    <a:pt x="25532" y="140958"/>
                  </a:lnTo>
                  <a:cubicBezTo>
                    <a:pt x="20501" y="140808"/>
                    <a:pt x="15730" y="138688"/>
                    <a:pt x="12248" y="135054"/>
                  </a:cubicBezTo>
                  <a:cubicBezTo>
                    <a:pt x="7623" y="129224"/>
                    <a:pt x="6237" y="121460"/>
                    <a:pt x="8558" y="114390"/>
                  </a:cubicBezTo>
                  <a:cubicBezTo>
                    <a:pt x="12248" y="104058"/>
                    <a:pt x="17414" y="103320"/>
                    <a:pt x="20366" y="103320"/>
                  </a:cubicBezTo>
                  <a:cubicBezTo>
                    <a:pt x="23318" y="103320"/>
                    <a:pt x="27008" y="103320"/>
                    <a:pt x="27008" y="107010"/>
                  </a:cubicBezTo>
                  <a:lnTo>
                    <a:pt x="18152" y="107010"/>
                  </a:lnTo>
                  <a:lnTo>
                    <a:pt x="18152" y="107010"/>
                  </a:lnTo>
                  <a:cubicBezTo>
                    <a:pt x="18152" y="107010"/>
                    <a:pt x="12986" y="114390"/>
                    <a:pt x="12986" y="123984"/>
                  </a:cubicBezTo>
                  <a:cubicBezTo>
                    <a:pt x="12986" y="133578"/>
                    <a:pt x="17414" y="138006"/>
                    <a:pt x="20366" y="138006"/>
                  </a:cubicBezTo>
                  <a:cubicBezTo>
                    <a:pt x="23318" y="138006"/>
                    <a:pt x="20366" y="138006"/>
                    <a:pt x="24056" y="131364"/>
                  </a:cubicBezTo>
                  <a:cubicBezTo>
                    <a:pt x="27746" y="124722"/>
                    <a:pt x="24056" y="126198"/>
                    <a:pt x="24056" y="125460"/>
                  </a:cubicBezTo>
                  <a:cubicBezTo>
                    <a:pt x="30778" y="122925"/>
                    <a:pt x="38298" y="126194"/>
                    <a:pt x="41030" y="132840"/>
                  </a:cubicBezTo>
                  <a:cubicBezTo>
                    <a:pt x="42259" y="135983"/>
                    <a:pt x="41988" y="139516"/>
                    <a:pt x="40292" y="142434"/>
                  </a:cubicBezTo>
                  <a:close/>
                  <a:moveTo>
                    <a:pt x="21104" y="110700"/>
                  </a:moveTo>
                  <a:lnTo>
                    <a:pt x="21104" y="110700"/>
                  </a:lnTo>
                  <a:close/>
                  <a:moveTo>
                    <a:pt x="52100" y="209592"/>
                  </a:moveTo>
                  <a:lnTo>
                    <a:pt x="52100" y="209592"/>
                  </a:lnTo>
                  <a:lnTo>
                    <a:pt x="56528" y="209592"/>
                  </a:lnTo>
                  <a:lnTo>
                    <a:pt x="52100" y="211806"/>
                  </a:lnTo>
                  <a:cubicBezTo>
                    <a:pt x="52100" y="211806"/>
                    <a:pt x="52100" y="211068"/>
                    <a:pt x="52100" y="209592"/>
                  </a:cubicBezTo>
                  <a:close/>
                  <a:moveTo>
                    <a:pt x="52100" y="209592"/>
                  </a:moveTo>
                  <a:lnTo>
                    <a:pt x="52100" y="209592"/>
                  </a:lnTo>
                  <a:lnTo>
                    <a:pt x="52100" y="209592"/>
                  </a:lnTo>
                  <a:close/>
                  <a:moveTo>
                    <a:pt x="81620" y="209592"/>
                  </a:moveTo>
                  <a:cubicBezTo>
                    <a:pt x="81620" y="209592"/>
                    <a:pt x="77930" y="209592"/>
                    <a:pt x="81620" y="215496"/>
                  </a:cubicBezTo>
                  <a:cubicBezTo>
                    <a:pt x="84760" y="222183"/>
                    <a:pt x="91231" y="226686"/>
                    <a:pt x="98594" y="227304"/>
                  </a:cubicBezTo>
                  <a:cubicBezTo>
                    <a:pt x="98594" y="227304"/>
                    <a:pt x="98594" y="227304"/>
                    <a:pt x="98594" y="222876"/>
                  </a:cubicBezTo>
                  <a:cubicBezTo>
                    <a:pt x="98235" y="221173"/>
                    <a:pt x="98235" y="219413"/>
                    <a:pt x="98594" y="217710"/>
                  </a:cubicBezTo>
                  <a:cubicBezTo>
                    <a:pt x="99995" y="217045"/>
                    <a:pt x="101620" y="217045"/>
                    <a:pt x="103022" y="217710"/>
                  </a:cubicBezTo>
                  <a:cubicBezTo>
                    <a:pt x="103201" y="221069"/>
                    <a:pt x="101844" y="224328"/>
                    <a:pt x="99332" y="226566"/>
                  </a:cubicBezTo>
                  <a:cubicBezTo>
                    <a:pt x="94766" y="227986"/>
                    <a:pt x="89876" y="227986"/>
                    <a:pt x="85310" y="226566"/>
                  </a:cubicBezTo>
                  <a:cubicBezTo>
                    <a:pt x="82271" y="225103"/>
                    <a:pt x="79521" y="223103"/>
                    <a:pt x="77192" y="220662"/>
                  </a:cubicBezTo>
                  <a:cubicBezTo>
                    <a:pt x="77192" y="220662"/>
                    <a:pt x="71288" y="212544"/>
                    <a:pt x="77192" y="209592"/>
                  </a:cubicBezTo>
                  <a:cubicBezTo>
                    <a:pt x="83096" y="206640"/>
                    <a:pt x="83096" y="204426"/>
                    <a:pt x="85310" y="204426"/>
                  </a:cubicBezTo>
                  <a:lnTo>
                    <a:pt x="85310" y="204426"/>
                  </a:lnTo>
                  <a:close/>
                  <a:moveTo>
                    <a:pt x="74240" y="174906"/>
                  </a:moveTo>
                  <a:lnTo>
                    <a:pt x="67598" y="179334"/>
                  </a:lnTo>
                  <a:cubicBezTo>
                    <a:pt x="62670" y="182267"/>
                    <a:pt x="57482" y="184737"/>
                    <a:pt x="52100" y="186714"/>
                  </a:cubicBezTo>
                  <a:cubicBezTo>
                    <a:pt x="46814" y="189785"/>
                    <a:pt x="40038" y="187989"/>
                    <a:pt x="36967" y="182703"/>
                  </a:cubicBezTo>
                  <a:cubicBezTo>
                    <a:pt x="36487" y="181877"/>
                    <a:pt x="36117" y="180993"/>
                    <a:pt x="35864" y="180072"/>
                  </a:cubicBezTo>
                  <a:cubicBezTo>
                    <a:pt x="35864" y="180072"/>
                    <a:pt x="32174" y="180072"/>
                    <a:pt x="29960" y="180072"/>
                  </a:cubicBezTo>
                  <a:lnTo>
                    <a:pt x="23318" y="180072"/>
                  </a:lnTo>
                  <a:lnTo>
                    <a:pt x="23318" y="180072"/>
                  </a:lnTo>
                  <a:cubicBezTo>
                    <a:pt x="22496" y="178189"/>
                    <a:pt x="22496" y="176051"/>
                    <a:pt x="23318" y="174168"/>
                  </a:cubicBezTo>
                  <a:lnTo>
                    <a:pt x="27008" y="174168"/>
                  </a:lnTo>
                  <a:cubicBezTo>
                    <a:pt x="27008" y="174168"/>
                    <a:pt x="32174" y="174168"/>
                    <a:pt x="32174" y="174168"/>
                  </a:cubicBezTo>
                  <a:cubicBezTo>
                    <a:pt x="31839" y="171967"/>
                    <a:pt x="31839" y="169727"/>
                    <a:pt x="32174" y="167526"/>
                  </a:cubicBezTo>
                  <a:cubicBezTo>
                    <a:pt x="32174" y="167526"/>
                    <a:pt x="38078" y="167526"/>
                    <a:pt x="39554" y="167526"/>
                  </a:cubicBezTo>
                  <a:cubicBezTo>
                    <a:pt x="41030" y="167526"/>
                    <a:pt x="39554" y="167526"/>
                    <a:pt x="39554" y="167526"/>
                  </a:cubicBezTo>
                  <a:cubicBezTo>
                    <a:pt x="38367" y="169581"/>
                    <a:pt x="38367" y="172113"/>
                    <a:pt x="39554" y="174168"/>
                  </a:cubicBezTo>
                  <a:cubicBezTo>
                    <a:pt x="39554" y="174168"/>
                    <a:pt x="44720" y="174168"/>
                    <a:pt x="49886" y="174168"/>
                  </a:cubicBezTo>
                  <a:lnTo>
                    <a:pt x="52100" y="174168"/>
                  </a:lnTo>
                  <a:cubicBezTo>
                    <a:pt x="52100" y="174168"/>
                    <a:pt x="52100" y="174168"/>
                    <a:pt x="52100" y="180072"/>
                  </a:cubicBezTo>
                  <a:cubicBezTo>
                    <a:pt x="52100" y="185976"/>
                    <a:pt x="48410" y="180072"/>
                    <a:pt x="46196" y="180072"/>
                  </a:cubicBezTo>
                  <a:cubicBezTo>
                    <a:pt x="43982" y="180072"/>
                    <a:pt x="42506" y="180072"/>
                    <a:pt x="42506" y="180072"/>
                  </a:cubicBezTo>
                  <a:cubicBezTo>
                    <a:pt x="43185" y="183580"/>
                    <a:pt x="44705" y="186872"/>
                    <a:pt x="46934" y="189666"/>
                  </a:cubicBezTo>
                  <a:cubicBezTo>
                    <a:pt x="46934" y="189666"/>
                    <a:pt x="46934" y="189666"/>
                    <a:pt x="51362" y="189666"/>
                  </a:cubicBezTo>
                  <a:lnTo>
                    <a:pt x="52100" y="189666"/>
                  </a:lnTo>
                  <a:cubicBezTo>
                    <a:pt x="56528" y="189666"/>
                    <a:pt x="63170" y="183024"/>
                    <a:pt x="66860" y="179334"/>
                  </a:cubicBezTo>
                  <a:lnTo>
                    <a:pt x="66860" y="179334"/>
                  </a:lnTo>
                  <a:lnTo>
                    <a:pt x="66860" y="179334"/>
                  </a:lnTo>
                  <a:cubicBezTo>
                    <a:pt x="66860" y="179334"/>
                    <a:pt x="72764" y="174168"/>
                    <a:pt x="72026" y="174906"/>
                  </a:cubicBezTo>
                  <a:close/>
                  <a:moveTo>
                    <a:pt x="212984" y="237636"/>
                  </a:moveTo>
                  <a:cubicBezTo>
                    <a:pt x="212984" y="237636"/>
                    <a:pt x="212984" y="237636"/>
                    <a:pt x="212984" y="237636"/>
                  </a:cubicBezTo>
                  <a:cubicBezTo>
                    <a:pt x="214356" y="238427"/>
                    <a:pt x="216039" y="238427"/>
                    <a:pt x="217412" y="237636"/>
                  </a:cubicBezTo>
                  <a:cubicBezTo>
                    <a:pt x="217412" y="237636"/>
                    <a:pt x="222578" y="233208"/>
                    <a:pt x="225530" y="229518"/>
                  </a:cubicBezTo>
                  <a:cubicBezTo>
                    <a:pt x="228482" y="225828"/>
                    <a:pt x="232172" y="219924"/>
                    <a:pt x="237338" y="219924"/>
                  </a:cubicBezTo>
                  <a:lnTo>
                    <a:pt x="244718" y="219924"/>
                  </a:lnTo>
                  <a:cubicBezTo>
                    <a:pt x="248408" y="219924"/>
                    <a:pt x="252098" y="219924"/>
                    <a:pt x="252836" y="219924"/>
                  </a:cubicBezTo>
                  <a:cubicBezTo>
                    <a:pt x="251411" y="212416"/>
                    <a:pt x="247817" y="205488"/>
                    <a:pt x="242504" y="199998"/>
                  </a:cubicBezTo>
                  <a:lnTo>
                    <a:pt x="242504" y="199998"/>
                  </a:lnTo>
                  <a:cubicBezTo>
                    <a:pt x="240666" y="198380"/>
                    <a:pt x="240496" y="195583"/>
                    <a:pt x="242113" y="193748"/>
                  </a:cubicBezTo>
                  <a:cubicBezTo>
                    <a:pt x="242231" y="193609"/>
                    <a:pt x="242364" y="193479"/>
                    <a:pt x="242504" y="193356"/>
                  </a:cubicBezTo>
                  <a:cubicBezTo>
                    <a:pt x="242504" y="193356"/>
                    <a:pt x="253574" y="210330"/>
                    <a:pt x="254312" y="213282"/>
                  </a:cubicBezTo>
                  <a:cubicBezTo>
                    <a:pt x="255308" y="217903"/>
                    <a:pt x="255308" y="222683"/>
                    <a:pt x="254312" y="227304"/>
                  </a:cubicBezTo>
                  <a:cubicBezTo>
                    <a:pt x="254312" y="227304"/>
                    <a:pt x="254312" y="227304"/>
                    <a:pt x="247670" y="227304"/>
                  </a:cubicBezTo>
                  <a:cubicBezTo>
                    <a:pt x="241028" y="227304"/>
                    <a:pt x="247670" y="227304"/>
                    <a:pt x="247670" y="230994"/>
                  </a:cubicBezTo>
                  <a:cubicBezTo>
                    <a:pt x="247670" y="234684"/>
                    <a:pt x="243980" y="237636"/>
                    <a:pt x="240290" y="237636"/>
                  </a:cubicBezTo>
                  <a:cubicBezTo>
                    <a:pt x="236600" y="237636"/>
                    <a:pt x="235862" y="237636"/>
                    <a:pt x="234386" y="233946"/>
                  </a:cubicBezTo>
                  <a:lnTo>
                    <a:pt x="234386" y="233946"/>
                  </a:lnTo>
                  <a:lnTo>
                    <a:pt x="229220" y="233946"/>
                  </a:lnTo>
                  <a:cubicBezTo>
                    <a:pt x="229220" y="233946"/>
                    <a:pt x="224054" y="239112"/>
                    <a:pt x="221840" y="239112"/>
                  </a:cubicBezTo>
                  <a:lnTo>
                    <a:pt x="216674" y="239112"/>
                  </a:lnTo>
                  <a:lnTo>
                    <a:pt x="216674" y="239112"/>
                  </a:lnTo>
                  <a:cubicBezTo>
                    <a:pt x="216674" y="239112"/>
                    <a:pt x="216674" y="239112"/>
                    <a:pt x="212984" y="239112"/>
                  </a:cubicBezTo>
                  <a:lnTo>
                    <a:pt x="212984" y="239112"/>
                  </a:lnTo>
                  <a:cubicBezTo>
                    <a:pt x="208142" y="240362"/>
                    <a:pt x="203065" y="240362"/>
                    <a:pt x="198224" y="239112"/>
                  </a:cubicBezTo>
                  <a:cubicBezTo>
                    <a:pt x="193796" y="239112"/>
                    <a:pt x="192320" y="239112"/>
                    <a:pt x="191582" y="239112"/>
                  </a:cubicBezTo>
                  <a:cubicBezTo>
                    <a:pt x="190844" y="239112"/>
                    <a:pt x="191582" y="239112"/>
                    <a:pt x="191582" y="239112"/>
                  </a:cubicBezTo>
                  <a:lnTo>
                    <a:pt x="191582" y="239112"/>
                  </a:lnTo>
                  <a:cubicBezTo>
                    <a:pt x="191582" y="239112"/>
                    <a:pt x="191582" y="239112"/>
                    <a:pt x="185678" y="239112"/>
                  </a:cubicBezTo>
                  <a:cubicBezTo>
                    <a:pt x="179774" y="239112"/>
                    <a:pt x="185678" y="239112"/>
                    <a:pt x="181250" y="239112"/>
                  </a:cubicBezTo>
                  <a:cubicBezTo>
                    <a:pt x="176822" y="239112"/>
                    <a:pt x="181250" y="239112"/>
                    <a:pt x="181250" y="239112"/>
                  </a:cubicBezTo>
                  <a:lnTo>
                    <a:pt x="181250" y="239112"/>
                  </a:lnTo>
                  <a:cubicBezTo>
                    <a:pt x="179139" y="240059"/>
                    <a:pt x="176718" y="240059"/>
                    <a:pt x="174608" y="239112"/>
                  </a:cubicBezTo>
                  <a:cubicBezTo>
                    <a:pt x="171789" y="239544"/>
                    <a:pt x="169154" y="237609"/>
                    <a:pt x="168719" y="234788"/>
                  </a:cubicBezTo>
                  <a:cubicBezTo>
                    <a:pt x="168711" y="234753"/>
                    <a:pt x="168711" y="234719"/>
                    <a:pt x="168704" y="234684"/>
                  </a:cubicBezTo>
                  <a:cubicBezTo>
                    <a:pt x="168704" y="234684"/>
                    <a:pt x="168704" y="234684"/>
                    <a:pt x="168704" y="234684"/>
                  </a:cubicBezTo>
                  <a:cubicBezTo>
                    <a:pt x="168704" y="234684"/>
                    <a:pt x="168704" y="234684"/>
                    <a:pt x="165014" y="234684"/>
                  </a:cubicBezTo>
                  <a:cubicBezTo>
                    <a:pt x="163361" y="235381"/>
                    <a:pt x="161501" y="235381"/>
                    <a:pt x="159848" y="234684"/>
                  </a:cubicBezTo>
                  <a:cubicBezTo>
                    <a:pt x="156158" y="234684"/>
                    <a:pt x="153206" y="234684"/>
                    <a:pt x="153206" y="234684"/>
                  </a:cubicBezTo>
                  <a:cubicBezTo>
                    <a:pt x="153538" y="232483"/>
                    <a:pt x="153538" y="230243"/>
                    <a:pt x="153206" y="228042"/>
                  </a:cubicBezTo>
                  <a:lnTo>
                    <a:pt x="153206" y="228042"/>
                  </a:lnTo>
                  <a:lnTo>
                    <a:pt x="153206" y="228042"/>
                  </a:lnTo>
                  <a:cubicBezTo>
                    <a:pt x="154261" y="226215"/>
                    <a:pt x="154261" y="223965"/>
                    <a:pt x="153206" y="222138"/>
                  </a:cubicBezTo>
                  <a:lnTo>
                    <a:pt x="153206" y="222138"/>
                  </a:lnTo>
                  <a:cubicBezTo>
                    <a:pt x="152829" y="226065"/>
                    <a:pt x="152829" y="230019"/>
                    <a:pt x="153206" y="233946"/>
                  </a:cubicBezTo>
                  <a:cubicBezTo>
                    <a:pt x="153206" y="233946"/>
                    <a:pt x="157634" y="233946"/>
                    <a:pt x="160586" y="233946"/>
                  </a:cubicBezTo>
                  <a:cubicBezTo>
                    <a:pt x="163538" y="233946"/>
                    <a:pt x="160586" y="233946"/>
                    <a:pt x="160586" y="229518"/>
                  </a:cubicBezTo>
                  <a:cubicBezTo>
                    <a:pt x="160586" y="225090"/>
                    <a:pt x="164276" y="222876"/>
                    <a:pt x="166490" y="222876"/>
                  </a:cubicBezTo>
                  <a:lnTo>
                    <a:pt x="166490" y="222876"/>
                  </a:lnTo>
                  <a:cubicBezTo>
                    <a:pt x="166490" y="222876"/>
                    <a:pt x="166490" y="222876"/>
                    <a:pt x="166490" y="228042"/>
                  </a:cubicBezTo>
                  <a:cubicBezTo>
                    <a:pt x="166490" y="233208"/>
                    <a:pt x="166490" y="232470"/>
                    <a:pt x="166490" y="234684"/>
                  </a:cubicBezTo>
                  <a:cubicBezTo>
                    <a:pt x="168121" y="235477"/>
                    <a:pt x="170025" y="235477"/>
                    <a:pt x="171656" y="234684"/>
                  </a:cubicBezTo>
                  <a:cubicBezTo>
                    <a:pt x="171656" y="234684"/>
                    <a:pt x="171656" y="234684"/>
                    <a:pt x="176822" y="228042"/>
                  </a:cubicBezTo>
                  <a:cubicBezTo>
                    <a:pt x="181988" y="221400"/>
                    <a:pt x="176822" y="223614"/>
                    <a:pt x="176822" y="223614"/>
                  </a:cubicBezTo>
                  <a:cubicBezTo>
                    <a:pt x="176822" y="223614"/>
                    <a:pt x="176822" y="223614"/>
                    <a:pt x="176822" y="223614"/>
                  </a:cubicBezTo>
                  <a:lnTo>
                    <a:pt x="176822" y="227304"/>
                  </a:lnTo>
                  <a:cubicBezTo>
                    <a:pt x="178342" y="230328"/>
                    <a:pt x="181575" y="232092"/>
                    <a:pt x="184940" y="231732"/>
                  </a:cubicBezTo>
                  <a:lnTo>
                    <a:pt x="184940" y="231732"/>
                  </a:lnTo>
                  <a:cubicBezTo>
                    <a:pt x="184940" y="231732"/>
                    <a:pt x="184940" y="231732"/>
                    <a:pt x="188630" y="225828"/>
                  </a:cubicBezTo>
                  <a:cubicBezTo>
                    <a:pt x="192320" y="219924"/>
                    <a:pt x="188630" y="220662"/>
                    <a:pt x="188630" y="225828"/>
                  </a:cubicBezTo>
                  <a:cubicBezTo>
                    <a:pt x="188630" y="230994"/>
                    <a:pt x="188630" y="230994"/>
                    <a:pt x="188630" y="231732"/>
                  </a:cubicBezTo>
                  <a:cubicBezTo>
                    <a:pt x="193692" y="233188"/>
                    <a:pt x="199065" y="233188"/>
                    <a:pt x="204128" y="231732"/>
                  </a:cubicBezTo>
                  <a:cubicBezTo>
                    <a:pt x="204128" y="231732"/>
                    <a:pt x="204128" y="231732"/>
                    <a:pt x="204128" y="231732"/>
                  </a:cubicBezTo>
                  <a:cubicBezTo>
                    <a:pt x="204792" y="230331"/>
                    <a:pt x="204792" y="228705"/>
                    <a:pt x="204128" y="227304"/>
                  </a:cubicBezTo>
                  <a:lnTo>
                    <a:pt x="204128" y="227304"/>
                  </a:lnTo>
                  <a:lnTo>
                    <a:pt x="204128" y="227304"/>
                  </a:lnTo>
                  <a:cubicBezTo>
                    <a:pt x="207803" y="224061"/>
                    <a:pt x="212511" y="222230"/>
                    <a:pt x="217412" y="222138"/>
                  </a:cubicBezTo>
                  <a:cubicBezTo>
                    <a:pt x="217412" y="222138"/>
                    <a:pt x="217412" y="222138"/>
                    <a:pt x="217412" y="222138"/>
                  </a:cubicBezTo>
                  <a:cubicBezTo>
                    <a:pt x="217412" y="222138"/>
                    <a:pt x="211508" y="235422"/>
                    <a:pt x="210770" y="237636"/>
                  </a:cubicBezTo>
                  <a:close/>
                  <a:moveTo>
                    <a:pt x="125900" y="230256"/>
                  </a:moveTo>
                  <a:lnTo>
                    <a:pt x="125900" y="230256"/>
                  </a:lnTo>
                  <a:close/>
                  <a:moveTo>
                    <a:pt x="251360" y="201474"/>
                  </a:moveTo>
                  <a:cubicBezTo>
                    <a:pt x="256024" y="207796"/>
                    <a:pt x="259751" y="214755"/>
                    <a:pt x="262430" y="222138"/>
                  </a:cubicBezTo>
                  <a:cubicBezTo>
                    <a:pt x="262430" y="222138"/>
                    <a:pt x="256526" y="216234"/>
                    <a:pt x="253574" y="209592"/>
                  </a:cubicBezTo>
                  <a:lnTo>
                    <a:pt x="246932" y="201474"/>
                  </a:lnTo>
                  <a:lnTo>
                    <a:pt x="246932" y="201474"/>
                  </a:lnTo>
                  <a:cubicBezTo>
                    <a:pt x="248408" y="201351"/>
                    <a:pt x="249884" y="201351"/>
                    <a:pt x="251360" y="201474"/>
                  </a:cubicBezTo>
                  <a:close/>
                  <a:moveTo>
                    <a:pt x="114830" y="230994"/>
                  </a:moveTo>
                  <a:cubicBezTo>
                    <a:pt x="114830" y="230994"/>
                    <a:pt x="114830" y="230994"/>
                    <a:pt x="114830" y="230994"/>
                  </a:cubicBezTo>
                  <a:cubicBezTo>
                    <a:pt x="114830" y="230994"/>
                    <a:pt x="114830" y="230994"/>
                    <a:pt x="114830" y="226566"/>
                  </a:cubicBezTo>
                  <a:lnTo>
                    <a:pt x="106712" y="226566"/>
                  </a:lnTo>
                  <a:cubicBezTo>
                    <a:pt x="106712" y="226566"/>
                    <a:pt x="106712" y="232470"/>
                    <a:pt x="106712" y="233946"/>
                  </a:cubicBezTo>
                  <a:cubicBezTo>
                    <a:pt x="107689" y="237700"/>
                    <a:pt x="110448" y="240734"/>
                    <a:pt x="114092" y="242064"/>
                  </a:cubicBezTo>
                  <a:lnTo>
                    <a:pt x="118520" y="242064"/>
                  </a:lnTo>
                  <a:cubicBezTo>
                    <a:pt x="118520" y="242064"/>
                    <a:pt x="118520" y="242064"/>
                    <a:pt x="118520" y="242064"/>
                  </a:cubicBezTo>
                  <a:cubicBezTo>
                    <a:pt x="118520" y="242064"/>
                    <a:pt x="118520" y="242064"/>
                    <a:pt x="111140" y="242064"/>
                  </a:cubicBezTo>
                  <a:lnTo>
                    <a:pt x="111140" y="242064"/>
                  </a:lnTo>
                  <a:cubicBezTo>
                    <a:pt x="109442" y="242471"/>
                    <a:pt x="107672" y="242471"/>
                    <a:pt x="105974" y="242064"/>
                  </a:cubicBezTo>
                  <a:cubicBezTo>
                    <a:pt x="105974" y="242064"/>
                    <a:pt x="105974" y="242064"/>
                    <a:pt x="97118" y="242064"/>
                  </a:cubicBezTo>
                  <a:lnTo>
                    <a:pt x="97118" y="242064"/>
                  </a:lnTo>
                  <a:cubicBezTo>
                    <a:pt x="86048" y="242064"/>
                    <a:pt x="80882" y="242064"/>
                    <a:pt x="80882" y="242064"/>
                  </a:cubicBezTo>
                  <a:lnTo>
                    <a:pt x="80882" y="242064"/>
                  </a:lnTo>
                  <a:cubicBezTo>
                    <a:pt x="80882" y="242064"/>
                    <a:pt x="80882" y="242064"/>
                    <a:pt x="84572" y="242064"/>
                  </a:cubicBezTo>
                  <a:lnTo>
                    <a:pt x="89738" y="242064"/>
                  </a:lnTo>
                  <a:cubicBezTo>
                    <a:pt x="89738" y="242064"/>
                    <a:pt x="89738" y="242064"/>
                    <a:pt x="95642" y="242064"/>
                  </a:cubicBezTo>
                  <a:cubicBezTo>
                    <a:pt x="101546" y="242064"/>
                    <a:pt x="95642" y="242064"/>
                    <a:pt x="95642" y="234684"/>
                  </a:cubicBezTo>
                  <a:cubicBezTo>
                    <a:pt x="96673" y="228900"/>
                    <a:pt x="101580" y="224607"/>
                    <a:pt x="107450" y="224352"/>
                  </a:cubicBezTo>
                  <a:cubicBezTo>
                    <a:pt x="108024" y="225772"/>
                    <a:pt x="108024" y="227360"/>
                    <a:pt x="107450" y="228780"/>
                  </a:cubicBezTo>
                  <a:cubicBezTo>
                    <a:pt x="110003" y="228033"/>
                    <a:pt x="112760" y="228584"/>
                    <a:pt x="114830" y="230256"/>
                  </a:cubicBezTo>
                  <a:close/>
                  <a:moveTo>
                    <a:pt x="101546" y="230994"/>
                  </a:moveTo>
                  <a:lnTo>
                    <a:pt x="101546" y="230994"/>
                  </a:lnTo>
                  <a:close/>
                  <a:moveTo>
                    <a:pt x="307448" y="143172"/>
                  </a:moveTo>
                  <a:lnTo>
                    <a:pt x="307448" y="143172"/>
                  </a:lnTo>
                  <a:close/>
                  <a:moveTo>
                    <a:pt x="299330" y="143172"/>
                  </a:moveTo>
                  <a:lnTo>
                    <a:pt x="305234" y="143172"/>
                  </a:lnTo>
                  <a:lnTo>
                    <a:pt x="305234" y="143172"/>
                  </a:lnTo>
                  <a:lnTo>
                    <a:pt x="305234" y="143172"/>
                  </a:lnTo>
                  <a:lnTo>
                    <a:pt x="305234" y="143172"/>
                  </a:lnTo>
                  <a:cubicBezTo>
                    <a:pt x="305234" y="143172"/>
                    <a:pt x="305234" y="143172"/>
                    <a:pt x="305234" y="143172"/>
                  </a:cubicBezTo>
                  <a:lnTo>
                    <a:pt x="305234" y="143172"/>
                  </a:lnTo>
                  <a:lnTo>
                    <a:pt x="305234" y="143172"/>
                  </a:lnTo>
                  <a:cubicBezTo>
                    <a:pt x="305234" y="143172"/>
                    <a:pt x="298592" y="140958"/>
                    <a:pt x="299330" y="138006"/>
                  </a:cubicBezTo>
                  <a:close/>
                  <a:moveTo>
                    <a:pt x="299330" y="143172"/>
                  </a:moveTo>
                  <a:lnTo>
                    <a:pt x="299330" y="143172"/>
                  </a:lnTo>
                  <a:close/>
                  <a:moveTo>
                    <a:pt x="314828" y="147600"/>
                  </a:moveTo>
                  <a:lnTo>
                    <a:pt x="314828" y="147600"/>
                  </a:lnTo>
                  <a:close/>
                  <a:moveTo>
                    <a:pt x="300068" y="182286"/>
                  </a:moveTo>
                  <a:cubicBezTo>
                    <a:pt x="301212" y="182945"/>
                    <a:pt x="302614" y="182945"/>
                    <a:pt x="303758" y="182286"/>
                  </a:cubicBezTo>
                  <a:cubicBezTo>
                    <a:pt x="303758" y="182286"/>
                    <a:pt x="303758" y="176382"/>
                    <a:pt x="303758" y="171216"/>
                  </a:cubicBezTo>
                  <a:lnTo>
                    <a:pt x="303758" y="171216"/>
                  </a:lnTo>
                  <a:cubicBezTo>
                    <a:pt x="303758" y="171216"/>
                    <a:pt x="303758" y="166788"/>
                    <a:pt x="309662" y="165312"/>
                  </a:cubicBezTo>
                  <a:cubicBezTo>
                    <a:pt x="312289" y="164204"/>
                    <a:pt x="314584" y="162422"/>
                    <a:pt x="316304" y="160146"/>
                  </a:cubicBezTo>
                  <a:cubicBezTo>
                    <a:pt x="316304" y="160146"/>
                    <a:pt x="316304" y="154980"/>
                    <a:pt x="316304" y="152766"/>
                  </a:cubicBezTo>
                  <a:cubicBezTo>
                    <a:pt x="316304" y="150552"/>
                    <a:pt x="316304" y="152766"/>
                    <a:pt x="316304" y="152766"/>
                  </a:cubicBezTo>
                  <a:cubicBezTo>
                    <a:pt x="318938" y="155083"/>
                    <a:pt x="320747" y="158190"/>
                    <a:pt x="321470" y="161622"/>
                  </a:cubicBezTo>
                  <a:lnTo>
                    <a:pt x="321470" y="167526"/>
                  </a:lnTo>
                  <a:lnTo>
                    <a:pt x="321470" y="167526"/>
                  </a:lnTo>
                  <a:cubicBezTo>
                    <a:pt x="321470" y="167526"/>
                    <a:pt x="321470" y="167526"/>
                    <a:pt x="321470" y="167526"/>
                  </a:cubicBezTo>
                  <a:cubicBezTo>
                    <a:pt x="321470" y="167526"/>
                    <a:pt x="321470" y="174168"/>
                    <a:pt x="316304" y="174168"/>
                  </a:cubicBezTo>
                  <a:lnTo>
                    <a:pt x="308924" y="174168"/>
                  </a:lnTo>
                  <a:cubicBezTo>
                    <a:pt x="308924" y="174168"/>
                    <a:pt x="308924" y="174168"/>
                    <a:pt x="308924" y="174168"/>
                  </a:cubicBezTo>
                  <a:cubicBezTo>
                    <a:pt x="309256" y="177110"/>
                    <a:pt x="309256" y="180082"/>
                    <a:pt x="308924" y="183024"/>
                  </a:cubicBezTo>
                  <a:cubicBezTo>
                    <a:pt x="308739" y="184248"/>
                    <a:pt x="308739" y="185490"/>
                    <a:pt x="308924" y="186714"/>
                  </a:cubicBezTo>
                  <a:cubicBezTo>
                    <a:pt x="307278" y="192817"/>
                    <a:pt x="305057" y="198748"/>
                    <a:pt x="302282" y="204426"/>
                  </a:cubicBezTo>
                  <a:lnTo>
                    <a:pt x="302282" y="204426"/>
                  </a:lnTo>
                  <a:cubicBezTo>
                    <a:pt x="302282" y="204426"/>
                    <a:pt x="302282" y="204426"/>
                    <a:pt x="302282" y="204426"/>
                  </a:cubicBezTo>
                  <a:cubicBezTo>
                    <a:pt x="300688" y="203637"/>
                    <a:pt x="299197" y="202644"/>
                    <a:pt x="297854" y="201474"/>
                  </a:cubicBezTo>
                  <a:lnTo>
                    <a:pt x="302282" y="194832"/>
                  </a:lnTo>
                  <a:cubicBezTo>
                    <a:pt x="302282" y="194832"/>
                    <a:pt x="302282" y="191142"/>
                    <a:pt x="296378" y="191142"/>
                  </a:cubicBezTo>
                  <a:cubicBezTo>
                    <a:pt x="290474" y="191142"/>
                    <a:pt x="292688" y="191142"/>
                    <a:pt x="290474" y="183024"/>
                  </a:cubicBezTo>
                  <a:cubicBezTo>
                    <a:pt x="289396" y="180681"/>
                    <a:pt x="289396" y="177987"/>
                    <a:pt x="290474" y="175644"/>
                  </a:cubicBezTo>
                  <a:cubicBezTo>
                    <a:pt x="290474" y="175644"/>
                    <a:pt x="290474" y="175644"/>
                    <a:pt x="290474" y="175644"/>
                  </a:cubicBezTo>
                  <a:cubicBezTo>
                    <a:pt x="290474" y="175644"/>
                    <a:pt x="297854" y="175644"/>
                    <a:pt x="300068" y="177120"/>
                  </a:cubicBezTo>
                  <a:close/>
                  <a:moveTo>
                    <a:pt x="291212" y="201474"/>
                  </a:moveTo>
                  <a:cubicBezTo>
                    <a:pt x="289898" y="209159"/>
                    <a:pt x="284061" y="215284"/>
                    <a:pt x="276452" y="216972"/>
                  </a:cubicBezTo>
                  <a:lnTo>
                    <a:pt x="276452" y="216972"/>
                  </a:lnTo>
                  <a:cubicBezTo>
                    <a:pt x="274297" y="217703"/>
                    <a:pt x="271965" y="217703"/>
                    <a:pt x="269810" y="216972"/>
                  </a:cubicBezTo>
                  <a:cubicBezTo>
                    <a:pt x="268540" y="213900"/>
                    <a:pt x="268540" y="210450"/>
                    <a:pt x="269810" y="207378"/>
                  </a:cubicBezTo>
                  <a:cubicBezTo>
                    <a:pt x="269810" y="207378"/>
                    <a:pt x="269810" y="207378"/>
                    <a:pt x="269810" y="207378"/>
                  </a:cubicBezTo>
                  <a:cubicBezTo>
                    <a:pt x="269810" y="207378"/>
                    <a:pt x="280880" y="207378"/>
                    <a:pt x="285308" y="207378"/>
                  </a:cubicBezTo>
                  <a:cubicBezTo>
                    <a:pt x="289736" y="207378"/>
                    <a:pt x="291212" y="200736"/>
                    <a:pt x="290474" y="198522"/>
                  </a:cubicBezTo>
                  <a:lnTo>
                    <a:pt x="290474" y="198522"/>
                  </a:lnTo>
                  <a:cubicBezTo>
                    <a:pt x="287160" y="198031"/>
                    <a:pt x="284208" y="196152"/>
                    <a:pt x="282356" y="193356"/>
                  </a:cubicBezTo>
                  <a:lnTo>
                    <a:pt x="282356" y="193356"/>
                  </a:lnTo>
                  <a:cubicBezTo>
                    <a:pt x="285286" y="193851"/>
                    <a:pt x="287920" y="195432"/>
                    <a:pt x="289736" y="197784"/>
                  </a:cubicBezTo>
                  <a:cubicBezTo>
                    <a:pt x="290444" y="198915"/>
                    <a:pt x="290946" y="200165"/>
                    <a:pt x="291212" y="201474"/>
                  </a:cubicBezTo>
                  <a:close/>
                  <a:moveTo>
                    <a:pt x="328112" y="145386"/>
                  </a:moveTo>
                  <a:lnTo>
                    <a:pt x="328112" y="145386"/>
                  </a:lnTo>
                  <a:close/>
                  <a:moveTo>
                    <a:pt x="338444" y="112176"/>
                  </a:moveTo>
                  <a:lnTo>
                    <a:pt x="338444" y="112176"/>
                  </a:lnTo>
                  <a:lnTo>
                    <a:pt x="330326" y="112176"/>
                  </a:lnTo>
                  <a:lnTo>
                    <a:pt x="330326" y="112176"/>
                  </a:lnTo>
                  <a:lnTo>
                    <a:pt x="319994" y="112176"/>
                  </a:lnTo>
                  <a:cubicBezTo>
                    <a:pt x="319994" y="112176"/>
                    <a:pt x="312614" y="112176"/>
                    <a:pt x="312614" y="112176"/>
                  </a:cubicBezTo>
                  <a:lnTo>
                    <a:pt x="323684" y="112176"/>
                  </a:lnTo>
                  <a:cubicBezTo>
                    <a:pt x="330326" y="112176"/>
                    <a:pt x="341396" y="116604"/>
                    <a:pt x="342134" y="119556"/>
                  </a:cubicBezTo>
                  <a:lnTo>
                    <a:pt x="342134" y="119556"/>
                  </a:lnTo>
                  <a:close/>
                  <a:moveTo>
                    <a:pt x="338444" y="148338"/>
                  </a:moveTo>
                  <a:lnTo>
                    <a:pt x="338444" y="148338"/>
                  </a:lnTo>
                  <a:cubicBezTo>
                    <a:pt x="338444" y="148338"/>
                    <a:pt x="338444" y="148338"/>
                    <a:pt x="338444" y="143910"/>
                  </a:cubicBezTo>
                  <a:cubicBezTo>
                    <a:pt x="338112" y="141956"/>
                    <a:pt x="338112" y="139960"/>
                    <a:pt x="338444" y="138006"/>
                  </a:cubicBezTo>
                  <a:lnTo>
                    <a:pt x="338444" y="138006"/>
                  </a:lnTo>
                  <a:cubicBezTo>
                    <a:pt x="338444" y="138006"/>
                    <a:pt x="338444" y="138006"/>
                    <a:pt x="338444" y="138006"/>
                  </a:cubicBezTo>
                  <a:lnTo>
                    <a:pt x="338444" y="138006"/>
                  </a:lnTo>
                  <a:cubicBezTo>
                    <a:pt x="338001" y="140423"/>
                    <a:pt x="336990" y="142699"/>
                    <a:pt x="335492" y="144648"/>
                  </a:cubicBezTo>
                  <a:close/>
                  <a:moveTo>
                    <a:pt x="326636" y="127674"/>
                  </a:moveTo>
                  <a:cubicBezTo>
                    <a:pt x="326636" y="127674"/>
                    <a:pt x="333278" y="127674"/>
                    <a:pt x="334016" y="123246"/>
                  </a:cubicBezTo>
                  <a:cubicBezTo>
                    <a:pt x="334680" y="121845"/>
                    <a:pt x="334680" y="120219"/>
                    <a:pt x="334016" y="118818"/>
                  </a:cubicBezTo>
                  <a:cubicBezTo>
                    <a:pt x="330643" y="115565"/>
                    <a:pt x="326156" y="113718"/>
                    <a:pt x="321470" y="113652"/>
                  </a:cubicBezTo>
                  <a:cubicBezTo>
                    <a:pt x="314090" y="113652"/>
                    <a:pt x="305972" y="113652"/>
                    <a:pt x="305972" y="109224"/>
                  </a:cubicBezTo>
                  <a:cubicBezTo>
                    <a:pt x="305972" y="104796"/>
                    <a:pt x="305972" y="109224"/>
                    <a:pt x="305972" y="109224"/>
                  </a:cubicBezTo>
                  <a:lnTo>
                    <a:pt x="311876" y="109224"/>
                  </a:lnTo>
                  <a:cubicBezTo>
                    <a:pt x="315551" y="109712"/>
                    <a:pt x="319271" y="109712"/>
                    <a:pt x="322946" y="109224"/>
                  </a:cubicBezTo>
                  <a:cubicBezTo>
                    <a:pt x="329927" y="110301"/>
                    <a:pt x="335514" y="115593"/>
                    <a:pt x="336968" y="122508"/>
                  </a:cubicBezTo>
                  <a:lnTo>
                    <a:pt x="336968" y="122508"/>
                  </a:lnTo>
                  <a:cubicBezTo>
                    <a:pt x="336968" y="122508"/>
                    <a:pt x="336968" y="126936"/>
                    <a:pt x="336968" y="128412"/>
                  </a:cubicBezTo>
                  <a:lnTo>
                    <a:pt x="336968" y="128412"/>
                  </a:lnTo>
                  <a:lnTo>
                    <a:pt x="336968" y="128412"/>
                  </a:lnTo>
                  <a:cubicBezTo>
                    <a:pt x="336968" y="128412"/>
                    <a:pt x="336968" y="128412"/>
                    <a:pt x="336968" y="128412"/>
                  </a:cubicBezTo>
                  <a:lnTo>
                    <a:pt x="336968" y="128412"/>
                  </a:lnTo>
                  <a:cubicBezTo>
                    <a:pt x="336968" y="128412"/>
                    <a:pt x="336968" y="128412"/>
                    <a:pt x="336968" y="128412"/>
                  </a:cubicBezTo>
                  <a:close/>
                  <a:moveTo>
                    <a:pt x="326636" y="127674"/>
                  </a:moveTo>
                  <a:lnTo>
                    <a:pt x="326636" y="127674"/>
                  </a:lnTo>
                  <a:close/>
                  <a:moveTo>
                    <a:pt x="307448" y="127674"/>
                  </a:moveTo>
                  <a:lnTo>
                    <a:pt x="307448" y="127674"/>
                  </a:lnTo>
                  <a:lnTo>
                    <a:pt x="314828" y="127674"/>
                  </a:lnTo>
                  <a:lnTo>
                    <a:pt x="314828" y="127674"/>
                  </a:lnTo>
                  <a:cubicBezTo>
                    <a:pt x="321374" y="130036"/>
                    <a:pt x="327580" y="133263"/>
                    <a:pt x="333278" y="137268"/>
                  </a:cubicBezTo>
                  <a:lnTo>
                    <a:pt x="333278" y="137268"/>
                  </a:lnTo>
                  <a:lnTo>
                    <a:pt x="327374" y="137268"/>
                  </a:lnTo>
                  <a:lnTo>
                    <a:pt x="320732" y="137268"/>
                  </a:lnTo>
                  <a:cubicBezTo>
                    <a:pt x="315566" y="137268"/>
                    <a:pt x="304496" y="131364"/>
                    <a:pt x="303758" y="128412"/>
                  </a:cubicBezTo>
                  <a:lnTo>
                    <a:pt x="308186" y="128412"/>
                  </a:lnTo>
                  <a:close/>
                  <a:moveTo>
                    <a:pt x="301544" y="174168"/>
                  </a:moveTo>
                  <a:lnTo>
                    <a:pt x="297854" y="174168"/>
                  </a:lnTo>
                  <a:lnTo>
                    <a:pt x="297854" y="174168"/>
                  </a:lnTo>
                  <a:close/>
                  <a:moveTo>
                    <a:pt x="286046" y="185238"/>
                  </a:moveTo>
                  <a:lnTo>
                    <a:pt x="286046" y="185238"/>
                  </a:lnTo>
                  <a:close/>
                  <a:moveTo>
                    <a:pt x="273500" y="186714"/>
                  </a:moveTo>
                  <a:cubicBezTo>
                    <a:pt x="273500" y="186714"/>
                    <a:pt x="279404" y="193356"/>
                    <a:pt x="277190" y="193356"/>
                  </a:cubicBezTo>
                  <a:lnTo>
                    <a:pt x="277190" y="193356"/>
                  </a:lnTo>
                  <a:cubicBezTo>
                    <a:pt x="277020" y="190700"/>
                    <a:pt x="275662" y="188261"/>
                    <a:pt x="273500" y="186714"/>
                  </a:cubicBezTo>
                  <a:cubicBezTo>
                    <a:pt x="272924" y="188134"/>
                    <a:pt x="272924" y="189722"/>
                    <a:pt x="273500" y="191142"/>
                  </a:cubicBezTo>
                  <a:lnTo>
                    <a:pt x="273500" y="191142"/>
                  </a:lnTo>
                  <a:lnTo>
                    <a:pt x="273500" y="191142"/>
                  </a:lnTo>
                  <a:cubicBezTo>
                    <a:pt x="273500" y="191142"/>
                    <a:pt x="269072" y="188928"/>
                    <a:pt x="273500" y="186714"/>
                  </a:cubicBezTo>
                  <a:close/>
                  <a:moveTo>
                    <a:pt x="249146" y="194094"/>
                  </a:moveTo>
                  <a:lnTo>
                    <a:pt x="249146" y="194094"/>
                  </a:lnTo>
                  <a:close/>
                  <a:moveTo>
                    <a:pt x="117782" y="219924"/>
                  </a:moveTo>
                  <a:lnTo>
                    <a:pt x="117782" y="219924"/>
                  </a:lnTo>
                  <a:close/>
                  <a:moveTo>
                    <a:pt x="85310" y="206640"/>
                  </a:moveTo>
                  <a:lnTo>
                    <a:pt x="85310" y="206640"/>
                  </a:lnTo>
                  <a:lnTo>
                    <a:pt x="85310" y="206640"/>
                  </a:lnTo>
                  <a:close/>
                  <a:moveTo>
                    <a:pt x="81620" y="177858"/>
                  </a:moveTo>
                  <a:lnTo>
                    <a:pt x="81620" y="177858"/>
                  </a:lnTo>
                  <a:cubicBezTo>
                    <a:pt x="81620" y="177858"/>
                    <a:pt x="77930" y="182286"/>
                    <a:pt x="74978" y="185238"/>
                  </a:cubicBezTo>
                  <a:lnTo>
                    <a:pt x="66860" y="191880"/>
                  </a:lnTo>
                  <a:cubicBezTo>
                    <a:pt x="64892" y="194504"/>
                    <a:pt x="64892" y="198112"/>
                    <a:pt x="66860" y="200736"/>
                  </a:cubicBezTo>
                  <a:cubicBezTo>
                    <a:pt x="66860" y="200736"/>
                    <a:pt x="66860" y="200736"/>
                    <a:pt x="66860" y="200736"/>
                  </a:cubicBezTo>
                  <a:lnTo>
                    <a:pt x="66860" y="200736"/>
                  </a:lnTo>
                  <a:cubicBezTo>
                    <a:pt x="66860" y="200736"/>
                    <a:pt x="66860" y="200736"/>
                    <a:pt x="66860" y="200736"/>
                  </a:cubicBezTo>
                  <a:cubicBezTo>
                    <a:pt x="66860" y="200736"/>
                    <a:pt x="66860" y="196308"/>
                    <a:pt x="72764" y="196308"/>
                  </a:cubicBezTo>
                  <a:lnTo>
                    <a:pt x="72764" y="196308"/>
                  </a:lnTo>
                  <a:lnTo>
                    <a:pt x="72764" y="196308"/>
                  </a:lnTo>
                  <a:cubicBezTo>
                    <a:pt x="72764" y="196308"/>
                    <a:pt x="72764" y="196308"/>
                    <a:pt x="72764" y="196308"/>
                  </a:cubicBezTo>
                  <a:cubicBezTo>
                    <a:pt x="72183" y="198231"/>
                    <a:pt x="71173" y="199997"/>
                    <a:pt x="69812" y="201474"/>
                  </a:cubicBezTo>
                  <a:cubicBezTo>
                    <a:pt x="66092" y="203320"/>
                    <a:pt x="61723" y="203320"/>
                    <a:pt x="58004" y="201474"/>
                  </a:cubicBezTo>
                  <a:cubicBezTo>
                    <a:pt x="56085" y="202095"/>
                    <a:pt x="54019" y="202095"/>
                    <a:pt x="52100" y="201474"/>
                  </a:cubicBezTo>
                  <a:cubicBezTo>
                    <a:pt x="52100" y="201474"/>
                    <a:pt x="57266" y="194094"/>
                    <a:pt x="60956" y="191142"/>
                  </a:cubicBezTo>
                  <a:lnTo>
                    <a:pt x="66122" y="186714"/>
                  </a:lnTo>
                  <a:cubicBezTo>
                    <a:pt x="69043" y="183946"/>
                    <a:pt x="72586" y="181921"/>
                    <a:pt x="76454" y="180810"/>
                  </a:cubicBezTo>
                  <a:lnTo>
                    <a:pt x="76454" y="18081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D4F430F8-967E-41E7-BBDF-DCB59B07EEBD}"/>
                </a:ext>
              </a:extLst>
            </p:cNvPr>
            <p:cNvSpPr/>
            <p:nvPr/>
          </p:nvSpPr>
          <p:spPr>
            <a:xfrm>
              <a:off x="3778356" y="5694649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3E84C394-642E-40B3-8B1A-1928559DC936}"/>
                </a:ext>
              </a:extLst>
            </p:cNvPr>
            <p:cNvSpPr/>
            <p:nvPr/>
          </p:nvSpPr>
          <p:spPr>
            <a:xfrm>
              <a:off x="3786475" y="56983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78394953-0A1E-49FE-9D63-14BB15245087}"/>
                </a:ext>
              </a:extLst>
            </p:cNvPr>
            <p:cNvSpPr/>
            <p:nvPr/>
          </p:nvSpPr>
          <p:spPr>
            <a:xfrm>
              <a:off x="3773191" y="5693910"/>
              <a:ext cx="11069" cy="17466"/>
            </a:xfrm>
            <a:custGeom>
              <a:avLst/>
              <a:gdLst>
                <a:gd name="connsiteX0" fmla="*/ 2952 w 11069"/>
                <a:gd name="connsiteY0" fmla="*/ 0 h 17466"/>
                <a:gd name="connsiteX1" fmla="*/ 2952 w 11069"/>
                <a:gd name="connsiteY1" fmla="*/ 0 h 17466"/>
                <a:gd name="connsiteX2" fmla="*/ 2952 w 11069"/>
                <a:gd name="connsiteY2" fmla="*/ 0 h 17466"/>
                <a:gd name="connsiteX3" fmla="*/ 2952 w 11069"/>
                <a:gd name="connsiteY3" fmla="*/ 3690 h 17466"/>
                <a:gd name="connsiteX4" fmla="*/ 11070 w 11069"/>
                <a:gd name="connsiteY4" fmla="*/ 11070 h 17466"/>
                <a:gd name="connsiteX5" fmla="*/ 11070 w 11069"/>
                <a:gd name="connsiteY5" fmla="*/ 11070 h 17466"/>
                <a:gd name="connsiteX6" fmla="*/ 0 w 11069"/>
                <a:gd name="connsiteY6" fmla="*/ 15498 h 17466"/>
                <a:gd name="connsiteX7" fmla="*/ 0 w 11069"/>
                <a:gd name="connsiteY7" fmla="*/ 15498 h 17466"/>
                <a:gd name="connsiteX8" fmla="*/ 2952 w 11069"/>
                <a:gd name="connsiteY8" fmla="*/ 15498 h 17466"/>
                <a:gd name="connsiteX9" fmla="*/ 2952 w 11069"/>
                <a:gd name="connsiteY9" fmla="*/ 15498 h 17466"/>
                <a:gd name="connsiteX10" fmla="*/ 2952 w 11069"/>
                <a:gd name="connsiteY10" fmla="*/ 15498 h 17466"/>
                <a:gd name="connsiteX11" fmla="*/ 8118 w 11069"/>
                <a:gd name="connsiteY11" fmla="*/ 8856 h 17466"/>
                <a:gd name="connsiteX12" fmla="*/ 8118 w 11069"/>
                <a:gd name="connsiteY12" fmla="*/ 1476 h 17466"/>
                <a:gd name="connsiteX13" fmla="*/ 2952 w 11069"/>
                <a:gd name="connsiteY13" fmla="*/ 0 h 17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9" h="17466">
                  <a:moveTo>
                    <a:pt x="2952" y="0"/>
                  </a:moveTo>
                  <a:lnTo>
                    <a:pt x="2952" y="0"/>
                  </a:lnTo>
                  <a:cubicBezTo>
                    <a:pt x="2952" y="0"/>
                    <a:pt x="2952" y="0"/>
                    <a:pt x="2952" y="0"/>
                  </a:cubicBezTo>
                  <a:lnTo>
                    <a:pt x="2952" y="3690"/>
                  </a:lnTo>
                  <a:cubicBezTo>
                    <a:pt x="6642" y="3690"/>
                    <a:pt x="11070" y="8118"/>
                    <a:pt x="11070" y="11070"/>
                  </a:cubicBezTo>
                  <a:cubicBezTo>
                    <a:pt x="11070" y="14022"/>
                    <a:pt x="11070" y="11070"/>
                    <a:pt x="11070" y="11070"/>
                  </a:cubicBezTo>
                  <a:cubicBezTo>
                    <a:pt x="11070" y="11070"/>
                    <a:pt x="0" y="11070"/>
                    <a:pt x="0" y="15498"/>
                  </a:cubicBezTo>
                  <a:cubicBezTo>
                    <a:pt x="0" y="19926"/>
                    <a:pt x="0" y="15498"/>
                    <a:pt x="0" y="15498"/>
                  </a:cubicBezTo>
                  <a:lnTo>
                    <a:pt x="2952" y="15498"/>
                  </a:lnTo>
                  <a:lnTo>
                    <a:pt x="2952" y="15498"/>
                  </a:lnTo>
                  <a:lnTo>
                    <a:pt x="2952" y="15498"/>
                  </a:lnTo>
                  <a:cubicBezTo>
                    <a:pt x="5432" y="13993"/>
                    <a:pt x="7269" y="11629"/>
                    <a:pt x="8118" y="8856"/>
                  </a:cubicBezTo>
                  <a:cubicBezTo>
                    <a:pt x="9188" y="6513"/>
                    <a:pt x="9188" y="3819"/>
                    <a:pt x="8118" y="1476"/>
                  </a:cubicBezTo>
                  <a:cubicBezTo>
                    <a:pt x="6546" y="568"/>
                    <a:pt x="4767" y="61"/>
                    <a:pt x="2952" y="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95A2EA3E-20D0-4404-906A-85EC1AE62F12}"/>
                </a:ext>
              </a:extLst>
            </p:cNvPr>
            <p:cNvSpPr/>
            <p:nvPr/>
          </p:nvSpPr>
          <p:spPr>
            <a:xfrm>
              <a:off x="3758431" y="5688508"/>
              <a:ext cx="4320" cy="30494"/>
            </a:xfrm>
            <a:custGeom>
              <a:avLst/>
              <a:gdLst>
                <a:gd name="connsiteX0" fmla="*/ 3690 w 4320"/>
                <a:gd name="connsiteY0" fmla="*/ 16473 h 30494"/>
                <a:gd name="connsiteX1" fmla="*/ 3690 w 4320"/>
                <a:gd name="connsiteY1" fmla="*/ 26805 h 30494"/>
                <a:gd name="connsiteX2" fmla="*/ 3690 w 4320"/>
                <a:gd name="connsiteY2" fmla="*/ 30495 h 30494"/>
                <a:gd name="connsiteX3" fmla="*/ 3690 w 4320"/>
                <a:gd name="connsiteY3" fmla="*/ 30495 h 30494"/>
                <a:gd name="connsiteX4" fmla="*/ 3690 w 4320"/>
                <a:gd name="connsiteY4" fmla="*/ 16473 h 30494"/>
                <a:gd name="connsiteX5" fmla="*/ 3690 w 4320"/>
                <a:gd name="connsiteY5" fmla="*/ 4665 h 30494"/>
                <a:gd name="connsiteX6" fmla="*/ 3690 w 4320"/>
                <a:gd name="connsiteY6" fmla="*/ 4665 h 30494"/>
                <a:gd name="connsiteX7" fmla="*/ 0 w 4320"/>
                <a:gd name="connsiteY7" fmla="*/ 237 h 30494"/>
                <a:gd name="connsiteX8" fmla="*/ 0 w 4320"/>
                <a:gd name="connsiteY8" fmla="*/ 237 h 30494"/>
                <a:gd name="connsiteX9" fmla="*/ 3690 w 4320"/>
                <a:gd name="connsiteY9" fmla="*/ 16473 h 3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20" h="30494">
                  <a:moveTo>
                    <a:pt x="3690" y="16473"/>
                  </a:moveTo>
                  <a:cubicBezTo>
                    <a:pt x="4029" y="19908"/>
                    <a:pt x="4029" y="23369"/>
                    <a:pt x="3690" y="26805"/>
                  </a:cubicBezTo>
                  <a:cubicBezTo>
                    <a:pt x="3690" y="26805"/>
                    <a:pt x="3690" y="30495"/>
                    <a:pt x="3690" y="30495"/>
                  </a:cubicBezTo>
                  <a:lnTo>
                    <a:pt x="3690" y="30495"/>
                  </a:lnTo>
                  <a:cubicBezTo>
                    <a:pt x="3690" y="30495"/>
                    <a:pt x="3690" y="23115"/>
                    <a:pt x="3690" y="16473"/>
                  </a:cubicBezTo>
                  <a:cubicBezTo>
                    <a:pt x="4531" y="12581"/>
                    <a:pt x="4531" y="8556"/>
                    <a:pt x="3690" y="4665"/>
                  </a:cubicBezTo>
                  <a:lnTo>
                    <a:pt x="3690" y="4665"/>
                  </a:lnTo>
                  <a:cubicBezTo>
                    <a:pt x="3690" y="4665"/>
                    <a:pt x="3690" y="-1239"/>
                    <a:pt x="0" y="237"/>
                  </a:cubicBezTo>
                  <a:lnTo>
                    <a:pt x="0" y="237"/>
                  </a:lnTo>
                  <a:cubicBezTo>
                    <a:pt x="0" y="237"/>
                    <a:pt x="1476" y="9093"/>
                    <a:pt x="3690" y="16473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EFC82FB7-A610-4448-A12B-1BD4E8E91334}"/>
                </a:ext>
              </a:extLst>
            </p:cNvPr>
            <p:cNvSpPr/>
            <p:nvPr/>
          </p:nvSpPr>
          <p:spPr>
            <a:xfrm>
              <a:off x="3725221" y="5703504"/>
              <a:ext cx="30704" cy="19938"/>
            </a:xfrm>
            <a:custGeom>
              <a:avLst/>
              <a:gdLst>
                <a:gd name="connsiteX0" fmla="*/ 9594 w 30704"/>
                <a:gd name="connsiteY0" fmla="*/ 19926 h 19938"/>
                <a:gd name="connsiteX1" fmla="*/ 29520 w 30704"/>
                <a:gd name="connsiteY1" fmla="*/ 8856 h 19938"/>
                <a:gd name="connsiteX2" fmla="*/ 29520 w 30704"/>
                <a:gd name="connsiteY2" fmla="*/ 0 h 19938"/>
                <a:gd name="connsiteX3" fmla="*/ 29520 w 30704"/>
                <a:gd name="connsiteY3" fmla="*/ 0 h 19938"/>
                <a:gd name="connsiteX4" fmla="*/ 29520 w 30704"/>
                <a:gd name="connsiteY4" fmla="*/ 0 h 19938"/>
                <a:gd name="connsiteX5" fmla="*/ 19461 w 30704"/>
                <a:gd name="connsiteY5" fmla="*/ 14615 h 19938"/>
                <a:gd name="connsiteX6" fmla="*/ 18450 w 30704"/>
                <a:gd name="connsiteY6" fmla="*/ 14760 h 19938"/>
                <a:gd name="connsiteX7" fmla="*/ 0 w 30704"/>
                <a:gd name="connsiteY7" fmla="*/ 14760 h 19938"/>
                <a:gd name="connsiteX8" fmla="*/ 0 w 30704"/>
                <a:gd name="connsiteY8" fmla="*/ 14760 h 19938"/>
                <a:gd name="connsiteX9" fmla="*/ 0 w 30704"/>
                <a:gd name="connsiteY9" fmla="*/ 14760 h 19938"/>
                <a:gd name="connsiteX10" fmla="*/ 9594 w 30704"/>
                <a:gd name="connsiteY10" fmla="*/ 19926 h 1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04" h="19938">
                  <a:moveTo>
                    <a:pt x="9594" y="19926"/>
                  </a:moveTo>
                  <a:cubicBezTo>
                    <a:pt x="17771" y="20201"/>
                    <a:pt x="25431" y="15945"/>
                    <a:pt x="29520" y="8856"/>
                  </a:cubicBezTo>
                  <a:cubicBezTo>
                    <a:pt x="31099" y="6116"/>
                    <a:pt x="31099" y="2740"/>
                    <a:pt x="29520" y="0"/>
                  </a:cubicBezTo>
                  <a:lnTo>
                    <a:pt x="29520" y="0"/>
                  </a:lnTo>
                  <a:cubicBezTo>
                    <a:pt x="29520" y="0"/>
                    <a:pt x="29520" y="0"/>
                    <a:pt x="29520" y="0"/>
                  </a:cubicBezTo>
                  <a:cubicBezTo>
                    <a:pt x="30775" y="6814"/>
                    <a:pt x="26273" y="13357"/>
                    <a:pt x="19461" y="14615"/>
                  </a:cubicBezTo>
                  <a:cubicBezTo>
                    <a:pt x="19129" y="14677"/>
                    <a:pt x="18789" y="14725"/>
                    <a:pt x="18450" y="14760"/>
                  </a:cubicBez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lnTo>
                    <a:pt x="0" y="14760"/>
                  </a:lnTo>
                  <a:cubicBezTo>
                    <a:pt x="2945" y="16921"/>
                    <a:pt x="6170" y="18660"/>
                    <a:pt x="9594" y="19926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9FBCC844-3726-44BA-995E-453654879AF5}"/>
                </a:ext>
              </a:extLst>
            </p:cNvPr>
            <p:cNvSpPr/>
            <p:nvPr/>
          </p:nvSpPr>
          <p:spPr>
            <a:xfrm>
              <a:off x="3744408" y="57182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C9174268-55CE-4A44-B32C-A89A32769EC3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F9B00DAD-51E0-45DF-A032-D46389EB60AD}"/>
                </a:ext>
              </a:extLst>
            </p:cNvPr>
            <p:cNvSpPr/>
            <p:nvPr/>
          </p:nvSpPr>
          <p:spPr>
            <a:xfrm>
              <a:off x="3753264" y="57035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3DA0B6AC-669B-4E6D-8ACD-BCA93706D147}"/>
                </a:ext>
              </a:extLst>
            </p:cNvPr>
            <p:cNvSpPr/>
            <p:nvPr/>
          </p:nvSpPr>
          <p:spPr>
            <a:xfrm>
              <a:off x="3752527" y="57035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E41C9647-538B-4DCE-A720-8DE98F2CA071}"/>
                </a:ext>
              </a:extLst>
            </p:cNvPr>
            <p:cNvSpPr/>
            <p:nvPr/>
          </p:nvSpPr>
          <p:spPr>
            <a:xfrm>
              <a:off x="3741456" y="5703504"/>
              <a:ext cx="11281" cy="14759"/>
            </a:xfrm>
            <a:custGeom>
              <a:avLst/>
              <a:gdLst>
                <a:gd name="connsiteX0" fmla="*/ 3690 w 11281"/>
                <a:gd name="connsiteY0" fmla="*/ 14760 h 14759"/>
                <a:gd name="connsiteX1" fmla="*/ 0 w 11281"/>
                <a:gd name="connsiteY1" fmla="*/ 14760 h 14759"/>
                <a:gd name="connsiteX2" fmla="*/ 11218 w 11281"/>
                <a:gd name="connsiteY2" fmla="*/ 1011 h 14759"/>
                <a:gd name="connsiteX3" fmla="*/ 11070 w 11281"/>
                <a:gd name="connsiteY3" fmla="*/ 0 h 14759"/>
                <a:gd name="connsiteX4" fmla="*/ 11070 w 11281"/>
                <a:gd name="connsiteY4" fmla="*/ 0 h 14759"/>
                <a:gd name="connsiteX5" fmla="*/ 11070 w 11281"/>
                <a:gd name="connsiteY5" fmla="*/ 0 h 14759"/>
                <a:gd name="connsiteX6" fmla="*/ 11070 w 11281"/>
                <a:gd name="connsiteY6" fmla="*/ 0 h 14759"/>
                <a:gd name="connsiteX7" fmla="*/ 5904 w 11281"/>
                <a:gd name="connsiteY7" fmla="*/ 11808 h 14759"/>
                <a:gd name="connsiteX8" fmla="*/ 5904 w 11281"/>
                <a:gd name="connsiteY8" fmla="*/ 11808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1" h="14759">
                  <a:moveTo>
                    <a:pt x="3690" y="14760"/>
                  </a:moveTo>
                  <a:lnTo>
                    <a:pt x="0" y="14760"/>
                  </a:lnTo>
                  <a:cubicBezTo>
                    <a:pt x="6893" y="14060"/>
                    <a:pt x="11911" y="7904"/>
                    <a:pt x="11218" y="1011"/>
                  </a:cubicBezTo>
                  <a:cubicBezTo>
                    <a:pt x="11181" y="672"/>
                    <a:pt x="11129" y="335"/>
                    <a:pt x="11070" y="0"/>
                  </a:cubicBezTo>
                  <a:cubicBezTo>
                    <a:pt x="11070" y="0"/>
                    <a:pt x="11070" y="0"/>
                    <a:pt x="11070" y="0"/>
                  </a:cubicBezTo>
                  <a:lnTo>
                    <a:pt x="11070" y="0"/>
                  </a:lnTo>
                  <a:lnTo>
                    <a:pt x="11070" y="0"/>
                  </a:lnTo>
                  <a:cubicBezTo>
                    <a:pt x="11365" y="4541"/>
                    <a:pt x="9439" y="8944"/>
                    <a:pt x="5904" y="11808"/>
                  </a:cubicBezTo>
                  <a:lnTo>
                    <a:pt x="5904" y="11808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8944AAB9-4C7D-4A97-9ABD-8A2891614D32}"/>
                </a:ext>
              </a:extLst>
            </p:cNvPr>
            <p:cNvSpPr/>
            <p:nvPr/>
          </p:nvSpPr>
          <p:spPr>
            <a:xfrm>
              <a:off x="3723006" y="5706456"/>
              <a:ext cx="32243" cy="17422"/>
            </a:xfrm>
            <a:custGeom>
              <a:avLst/>
              <a:gdLst>
                <a:gd name="connsiteX0" fmla="*/ 31734 w 32243"/>
                <a:gd name="connsiteY0" fmla="*/ 5904 h 17422"/>
                <a:gd name="connsiteX1" fmla="*/ 11808 w 32243"/>
                <a:gd name="connsiteY1" fmla="*/ 16974 h 17422"/>
                <a:gd name="connsiteX2" fmla="*/ 0 w 32243"/>
                <a:gd name="connsiteY2" fmla="*/ 16974 h 17422"/>
                <a:gd name="connsiteX3" fmla="*/ 0 w 32243"/>
                <a:gd name="connsiteY3" fmla="*/ 16974 h 17422"/>
                <a:gd name="connsiteX4" fmla="*/ 11808 w 32243"/>
                <a:gd name="connsiteY4" fmla="*/ 16974 h 17422"/>
                <a:gd name="connsiteX5" fmla="*/ 31734 w 32243"/>
                <a:gd name="connsiteY5" fmla="*/ 5904 h 17422"/>
                <a:gd name="connsiteX6" fmla="*/ 31734 w 32243"/>
                <a:gd name="connsiteY6" fmla="*/ 0 h 17422"/>
                <a:gd name="connsiteX7" fmla="*/ 31734 w 32243"/>
                <a:gd name="connsiteY7" fmla="*/ 0 h 17422"/>
                <a:gd name="connsiteX8" fmla="*/ 31734 w 32243"/>
                <a:gd name="connsiteY8" fmla="*/ 5904 h 17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43" h="17422">
                  <a:moveTo>
                    <a:pt x="31734" y="5904"/>
                  </a:moveTo>
                  <a:cubicBezTo>
                    <a:pt x="27646" y="12993"/>
                    <a:pt x="19985" y="17249"/>
                    <a:pt x="11808" y="16974"/>
                  </a:cubicBezTo>
                  <a:cubicBezTo>
                    <a:pt x="7897" y="17572"/>
                    <a:pt x="3911" y="17572"/>
                    <a:pt x="0" y="16974"/>
                  </a:cubicBezTo>
                  <a:lnTo>
                    <a:pt x="0" y="16974"/>
                  </a:lnTo>
                  <a:lnTo>
                    <a:pt x="11808" y="16974"/>
                  </a:lnTo>
                  <a:cubicBezTo>
                    <a:pt x="20111" y="17823"/>
                    <a:pt x="28066" y="13404"/>
                    <a:pt x="31734" y="5904"/>
                  </a:cubicBezTo>
                  <a:cubicBezTo>
                    <a:pt x="32051" y="3949"/>
                    <a:pt x="32051" y="1955"/>
                    <a:pt x="31734" y="0"/>
                  </a:cubicBezTo>
                  <a:lnTo>
                    <a:pt x="31734" y="0"/>
                  </a:lnTo>
                  <a:cubicBezTo>
                    <a:pt x="32413" y="1910"/>
                    <a:pt x="32413" y="3994"/>
                    <a:pt x="31734" y="5904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797A3767-1E03-4FBF-ADD1-6B7EF9926D1F}"/>
                </a:ext>
              </a:extLst>
            </p:cNvPr>
            <p:cNvSpPr/>
            <p:nvPr/>
          </p:nvSpPr>
          <p:spPr>
            <a:xfrm>
              <a:off x="3753264" y="57035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0ECB58C8-B3C1-4FFD-8519-7B6F6847CA77}"/>
                </a:ext>
              </a:extLst>
            </p:cNvPr>
            <p:cNvSpPr/>
            <p:nvPr/>
          </p:nvSpPr>
          <p:spPr>
            <a:xfrm>
              <a:off x="3741456" y="5690220"/>
              <a:ext cx="276" cy="26568"/>
            </a:xfrm>
            <a:custGeom>
              <a:avLst/>
              <a:gdLst>
                <a:gd name="connsiteX0" fmla="*/ 0 w 276"/>
                <a:gd name="connsiteY0" fmla="*/ 0 h 26568"/>
                <a:gd name="connsiteX1" fmla="*/ 0 w 276"/>
                <a:gd name="connsiteY1" fmla="*/ 11808 h 26568"/>
                <a:gd name="connsiteX2" fmla="*/ 0 w 276"/>
                <a:gd name="connsiteY2" fmla="*/ 22140 h 26568"/>
                <a:gd name="connsiteX3" fmla="*/ 0 w 276"/>
                <a:gd name="connsiteY3" fmla="*/ 26568 h 26568"/>
                <a:gd name="connsiteX4" fmla="*/ 0 w 276"/>
                <a:gd name="connsiteY4" fmla="*/ 26568 h 26568"/>
                <a:gd name="connsiteX5" fmla="*/ 0 w 276"/>
                <a:gd name="connsiteY5" fmla="*/ 14022 h 26568"/>
                <a:gd name="connsiteX6" fmla="*/ 0 w 276"/>
                <a:gd name="connsiteY6" fmla="*/ 2214 h 26568"/>
                <a:gd name="connsiteX7" fmla="*/ 0 w 276"/>
                <a:gd name="connsiteY7" fmla="*/ 2214 h 26568"/>
                <a:gd name="connsiteX8" fmla="*/ 0 w 276"/>
                <a:gd name="connsiteY8" fmla="*/ 2214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" h="26568">
                  <a:moveTo>
                    <a:pt x="0" y="0"/>
                  </a:moveTo>
                  <a:cubicBezTo>
                    <a:pt x="0" y="0"/>
                    <a:pt x="0" y="4428"/>
                    <a:pt x="0" y="11808"/>
                  </a:cubicBezTo>
                  <a:cubicBezTo>
                    <a:pt x="369" y="15242"/>
                    <a:pt x="369" y="18706"/>
                    <a:pt x="0" y="22140"/>
                  </a:cubicBezTo>
                  <a:lnTo>
                    <a:pt x="0" y="26568"/>
                  </a:lnTo>
                  <a:lnTo>
                    <a:pt x="0" y="26568"/>
                  </a:lnTo>
                  <a:cubicBezTo>
                    <a:pt x="0" y="26568"/>
                    <a:pt x="0" y="18450"/>
                    <a:pt x="0" y="14022"/>
                  </a:cubicBezTo>
                  <a:lnTo>
                    <a:pt x="0" y="2214"/>
                  </a:lnTo>
                  <a:cubicBezTo>
                    <a:pt x="0" y="2214"/>
                    <a:pt x="0" y="-1476"/>
                    <a:pt x="0" y="2214"/>
                  </a:cubicBezTo>
                  <a:lnTo>
                    <a:pt x="0" y="2214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3C300574-A4D1-4716-856E-39455A13D61A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28E732FC-571D-4D64-B3A2-E11A27A5C553}"/>
                </a:ext>
              </a:extLst>
            </p:cNvPr>
            <p:cNvSpPr/>
            <p:nvPr/>
          </p:nvSpPr>
          <p:spPr>
            <a:xfrm>
              <a:off x="3688321" y="56916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9B03D5DA-FF4B-4B2A-96DC-0B2714F49A84}"/>
                </a:ext>
              </a:extLst>
            </p:cNvPr>
            <p:cNvSpPr/>
            <p:nvPr/>
          </p:nvSpPr>
          <p:spPr>
            <a:xfrm>
              <a:off x="3688321" y="569243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217509D5-0E22-4365-999A-E844389E12A8}"/>
                </a:ext>
              </a:extLst>
            </p:cNvPr>
            <p:cNvSpPr/>
            <p:nvPr/>
          </p:nvSpPr>
          <p:spPr>
            <a:xfrm>
              <a:off x="3723744" y="568726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872EBFDB-FE9E-4067-B02B-FD544E2E6201}"/>
                </a:ext>
              </a:extLst>
            </p:cNvPr>
            <p:cNvSpPr/>
            <p:nvPr/>
          </p:nvSpPr>
          <p:spPr>
            <a:xfrm>
              <a:off x="3667656" y="5667343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9389B37A-A190-45B6-8AB0-DCBB831841A7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EA126486-AF36-4808-9EEF-6218DD62C9F2}"/>
                </a:ext>
              </a:extLst>
            </p:cNvPr>
            <p:cNvSpPr/>
            <p:nvPr/>
          </p:nvSpPr>
          <p:spPr>
            <a:xfrm>
              <a:off x="3628543" y="5657749"/>
              <a:ext cx="87821" cy="54611"/>
            </a:xfrm>
            <a:custGeom>
              <a:avLst/>
              <a:gdLst>
                <a:gd name="connsiteX0" fmla="*/ 48708 w 87821"/>
                <a:gd name="connsiteY0" fmla="*/ 42804 h 54611"/>
                <a:gd name="connsiteX1" fmla="*/ 53136 w 87821"/>
                <a:gd name="connsiteY1" fmla="*/ 42804 h 54611"/>
                <a:gd name="connsiteX2" fmla="*/ 53136 w 87821"/>
                <a:gd name="connsiteY2" fmla="*/ 47232 h 54611"/>
                <a:gd name="connsiteX3" fmla="*/ 53136 w 87821"/>
                <a:gd name="connsiteY3" fmla="*/ 47232 h 54611"/>
                <a:gd name="connsiteX4" fmla="*/ 53136 w 87821"/>
                <a:gd name="connsiteY4" fmla="*/ 47232 h 54611"/>
                <a:gd name="connsiteX5" fmla="*/ 59778 w 87821"/>
                <a:gd name="connsiteY5" fmla="*/ 47232 h 54611"/>
                <a:gd name="connsiteX6" fmla="*/ 59778 w 87821"/>
                <a:gd name="connsiteY6" fmla="*/ 47232 h 54611"/>
                <a:gd name="connsiteX7" fmla="*/ 71586 w 87821"/>
                <a:gd name="connsiteY7" fmla="*/ 47232 h 54611"/>
                <a:gd name="connsiteX8" fmla="*/ 76752 w 87821"/>
                <a:gd name="connsiteY8" fmla="*/ 47232 h 54611"/>
                <a:gd name="connsiteX9" fmla="*/ 87822 w 87821"/>
                <a:gd name="connsiteY9" fmla="*/ 33210 h 54611"/>
                <a:gd name="connsiteX10" fmla="*/ 87822 w 87821"/>
                <a:gd name="connsiteY10" fmla="*/ 37638 h 54611"/>
                <a:gd name="connsiteX11" fmla="*/ 87822 w 87821"/>
                <a:gd name="connsiteY11" fmla="*/ 30258 h 54611"/>
                <a:gd name="connsiteX12" fmla="*/ 87822 w 87821"/>
                <a:gd name="connsiteY12" fmla="*/ 30258 h 54611"/>
                <a:gd name="connsiteX13" fmla="*/ 87822 w 87821"/>
                <a:gd name="connsiteY13" fmla="*/ 42804 h 54611"/>
                <a:gd name="connsiteX14" fmla="*/ 87822 w 87821"/>
                <a:gd name="connsiteY14" fmla="*/ 54612 h 54611"/>
                <a:gd name="connsiteX15" fmla="*/ 87822 w 87821"/>
                <a:gd name="connsiteY15" fmla="*/ 54612 h 54611"/>
                <a:gd name="connsiteX16" fmla="*/ 81918 w 87821"/>
                <a:gd name="connsiteY16" fmla="*/ 50184 h 54611"/>
                <a:gd name="connsiteX17" fmla="*/ 81918 w 87821"/>
                <a:gd name="connsiteY17" fmla="*/ 50184 h 54611"/>
                <a:gd name="connsiteX18" fmla="*/ 81918 w 87821"/>
                <a:gd name="connsiteY18" fmla="*/ 50184 h 54611"/>
                <a:gd name="connsiteX19" fmla="*/ 78228 w 87821"/>
                <a:gd name="connsiteY19" fmla="*/ 54612 h 54611"/>
                <a:gd name="connsiteX20" fmla="*/ 78228 w 87821"/>
                <a:gd name="connsiteY20" fmla="*/ 54612 h 54611"/>
                <a:gd name="connsiteX21" fmla="*/ 78228 w 87821"/>
                <a:gd name="connsiteY21" fmla="*/ 50922 h 54611"/>
                <a:gd name="connsiteX22" fmla="*/ 78228 w 87821"/>
                <a:gd name="connsiteY22" fmla="*/ 47232 h 54611"/>
                <a:gd name="connsiteX23" fmla="*/ 78228 w 87821"/>
                <a:gd name="connsiteY23" fmla="*/ 47232 h 54611"/>
                <a:gd name="connsiteX24" fmla="*/ 74538 w 87821"/>
                <a:gd name="connsiteY24" fmla="*/ 47232 h 54611"/>
                <a:gd name="connsiteX25" fmla="*/ 67896 w 87821"/>
                <a:gd name="connsiteY25" fmla="*/ 47232 h 54611"/>
                <a:gd name="connsiteX26" fmla="*/ 67896 w 87821"/>
                <a:gd name="connsiteY26" fmla="*/ 42804 h 54611"/>
                <a:gd name="connsiteX27" fmla="*/ 67896 w 87821"/>
                <a:gd name="connsiteY27" fmla="*/ 39114 h 54611"/>
                <a:gd name="connsiteX28" fmla="*/ 67896 w 87821"/>
                <a:gd name="connsiteY28" fmla="*/ 39114 h 54611"/>
                <a:gd name="connsiteX29" fmla="*/ 61254 w 87821"/>
                <a:gd name="connsiteY29" fmla="*/ 44280 h 54611"/>
                <a:gd name="connsiteX30" fmla="*/ 44280 w 87821"/>
                <a:gd name="connsiteY30" fmla="*/ 34686 h 54611"/>
                <a:gd name="connsiteX31" fmla="*/ 48708 w 87821"/>
                <a:gd name="connsiteY31" fmla="*/ 19188 h 54611"/>
                <a:gd name="connsiteX32" fmla="*/ 48708 w 87821"/>
                <a:gd name="connsiteY32" fmla="*/ 13284 h 54611"/>
                <a:gd name="connsiteX33" fmla="*/ 48708 w 87821"/>
                <a:gd name="connsiteY33" fmla="*/ 13284 h 54611"/>
                <a:gd name="connsiteX34" fmla="*/ 39114 w 87821"/>
                <a:gd name="connsiteY34" fmla="*/ 21402 h 54611"/>
                <a:gd name="connsiteX35" fmla="*/ 31734 w 87821"/>
                <a:gd name="connsiteY35" fmla="*/ 28044 h 54611"/>
                <a:gd name="connsiteX36" fmla="*/ 18450 w 87821"/>
                <a:gd name="connsiteY36" fmla="*/ 28044 h 54611"/>
                <a:gd name="connsiteX37" fmla="*/ 18450 w 87821"/>
                <a:gd name="connsiteY37" fmla="*/ 28044 h 54611"/>
                <a:gd name="connsiteX38" fmla="*/ 18450 w 87821"/>
                <a:gd name="connsiteY38" fmla="*/ 23616 h 54611"/>
                <a:gd name="connsiteX39" fmla="*/ 25830 w 87821"/>
                <a:gd name="connsiteY39" fmla="*/ 0 h 54611"/>
                <a:gd name="connsiteX40" fmla="*/ 25830 w 87821"/>
                <a:gd name="connsiteY40" fmla="*/ 0 h 54611"/>
                <a:gd name="connsiteX41" fmla="*/ 21402 w 87821"/>
                <a:gd name="connsiteY41" fmla="*/ 0 h 54611"/>
                <a:gd name="connsiteX42" fmla="*/ 21402 w 87821"/>
                <a:gd name="connsiteY42" fmla="*/ 0 h 54611"/>
                <a:gd name="connsiteX43" fmla="*/ 21402 w 87821"/>
                <a:gd name="connsiteY43" fmla="*/ 5904 h 54611"/>
                <a:gd name="connsiteX44" fmla="*/ 8856 w 87821"/>
                <a:gd name="connsiteY44" fmla="*/ 17712 h 54611"/>
                <a:gd name="connsiteX45" fmla="*/ 0 w 87821"/>
                <a:gd name="connsiteY45" fmla="*/ 17712 h 54611"/>
                <a:gd name="connsiteX46" fmla="*/ 0 w 87821"/>
                <a:gd name="connsiteY46" fmla="*/ 17712 h 54611"/>
                <a:gd name="connsiteX47" fmla="*/ 10332 w 87821"/>
                <a:gd name="connsiteY47" fmla="*/ 23616 h 54611"/>
                <a:gd name="connsiteX48" fmla="*/ 20664 w 87821"/>
                <a:gd name="connsiteY48" fmla="*/ 23616 h 54611"/>
                <a:gd name="connsiteX49" fmla="*/ 25092 w 87821"/>
                <a:gd name="connsiteY49" fmla="*/ 23616 h 54611"/>
                <a:gd name="connsiteX50" fmla="*/ 25092 w 87821"/>
                <a:gd name="connsiteY50" fmla="*/ 23616 h 54611"/>
                <a:gd name="connsiteX51" fmla="*/ 30258 w 87821"/>
                <a:gd name="connsiteY51" fmla="*/ 33948 h 54611"/>
                <a:gd name="connsiteX52" fmla="*/ 39114 w 87821"/>
                <a:gd name="connsiteY52" fmla="*/ 33948 h 54611"/>
                <a:gd name="connsiteX53" fmla="*/ 47232 w 87821"/>
                <a:gd name="connsiteY53" fmla="*/ 33948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87821" h="54611">
                  <a:moveTo>
                    <a:pt x="48708" y="42804"/>
                  </a:moveTo>
                  <a:lnTo>
                    <a:pt x="53136" y="42804"/>
                  </a:lnTo>
                  <a:cubicBezTo>
                    <a:pt x="53481" y="44260"/>
                    <a:pt x="53481" y="45776"/>
                    <a:pt x="53136" y="47232"/>
                  </a:cubicBezTo>
                  <a:lnTo>
                    <a:pt x="53136" y="47232"/>
                  </a:lnTo>
                  <a:lnTo>
                    <a:pt x="53136" y="47232"/>
                  </a:lnTo>
                  <a:cubicBezTo>
                    <a:pt x="55225" y="46180"/>
                    <a:pt x="57689" y="46180"/>
                    <a:pt x="59778" y="47232"/>
                  </a:cubicBezTo>
                  <a:lnTo>
                    <a:pt x="59778" y="47232"/>
                  </a:lnTo>
                  <a:cubicBezTo>
                    <a:pt x="69372" y="47232"/>
                    <a:pt x="70110" y="47232"/>
                    <a:pt x="71586" y="47232"/>
                  </a:cubicBezTo>
                  <a:cubicBezTo>
                    <a:pt x="73062" y="47232"/>
                    <a:pt x="75276" y="47232"/>
                    <a:pt x="76752" y="47232"/>
                  </a:cubicBezTo>
                  <a:cubicBezTo>
                    <a:pt x="78228" y="47232"/>
                    <a:pt x="87822" y="42804"/>
                    <a:pt x="87822" y="33210"/>
                  </a:cubicBezTo>
                  <a:lnTo>
                    <a:pt x="87822" y="37638"/>
                  </a:lnTo>
                  <a:cubicBezTo>
                    <a:pt x="87822" y="33210"/>
                    <a:pt x="87822" y="30996"/>
                    <a:pt x="87822" y="30258"/>
                  </a:cubicBezTo>
                  <a:lnTo>
                    <a:pt x="87822" y="30258"/>
                  </a:lnTo>
                  <a:cubicBezTo>
                    <a:pt x="87822" y="30258"/>
                    <a:pt x="87822" y="37638"/>
                    <a:pt x="87822" y="42804"/>
                  </a:cubicBezTo>
                  <a:cubicBezTo>
                    <a:pt x="87822" y="47970"/>
                    <a:pt x="87822" y="53874"/>
                    <a:pt x="87822" y="54612"/>
                  </a:cubicBezTo>
                  <a:lnTo>
                    <a:pt x="87822" y="54612"/>
                  </a:lnTo>
                  <a:cubicBezTo>
                    <a:pt x="84132" y="54612"/>
                    <a:pt x="82656" y="54612"/>
                    <a:pt x="81918" y="50184"/>
                  </a:cubicBezTo>
                  <a:cubicBezTo>
                    <a:pt x="81918" y="50184"/>
                    <a:pt x="81918" y="45756"/>
                    <a:pt x="81918" y="50184"/>
                  </a:cubicBezTo>
                  <a:cubicBezTo>
                    <a:pt x="81918" y="54612"/>
                    <a:pt x="81918" y="50184"/>
                    <a:pt x="81918" y="50184"/>
                  </a:cubicBezTo>
                  <a:cubicBezTo>
                    <a:pt x="81918" y="50184"/>
                    <a:pt x="81918" y="54612"/>
                    <a:pt x="78228" y="54612"/>
                  </a:cubicBezTo>
                  <a:lnTo>
                    <a:pt x="78228" y="54612"/>
                  </a:lnTo>
                  <a:cubicBezTo>
                    <a:pt x="77948" y="53398"/>
                    <a:pt x="77948" y="52136"/>
                    <a:pt x="78228" y="50922"/>
                  </a:cubicBezTo>
                  <a:cubicBezTo>
                    <a:pt x="78228" y="50922"/>
                    <a:pt x="78228" y="47232"/>
                    <a:pt x="78228" y="47232"/>
                  </a:cubicBezTo>
                  <a:cubicBezTo>
                    <a:pt x="78228" y="47232"/>
                    <a:pt x="78228" y="47232"/>
                    <a:pt x="78228" y="47232"/>
                  </a:cubicBezTo>
                  <a:cubicBezTo>
                    <a:pt x="78228" y="47232"/>
                    <a:pt x="78228" y="47232"/>
                    <a:pt x="74538" y="47232"/>
                  </a:cubicBezTo>
                  <a:cubicBezTo>
                    <a:pt x="72395" y="48023"/>
                    <a:pt x="70039" y="48023"/>
                    <a:pt x="67896" y="47232"/>
                  </a:cubicBezTo>
                  <a:cubicBezTo>
                    <a:pt x="67896" y="47232"/>
                    <a:pt x="67896" y="47232"/>
                    <a:pt x="67896" y="42804"/>
                  </a:cubicBezTo>
                  <a:cubicBezTo>
                    <a:pt x="67896" y="38376"/>
                    <a:pt x="67896" y="42804"/>
                    <a:pt x="67896" y="39114"/>
                  </a:cubicBezTo>
                  <a:cubicBezTo>
                    <a:pt x="67896" y="35424"/>
                    <a:pt x="67896" y="39114"/>
                    <a:pt x="67896" y="39114"/>
                  </a:cubicBezTo>
                  <a:cubicBezTo>
                    <a:pt x="67896" y="39114"/>
                    <a:pt x="67896" y="44280"/>
                    <a:pt x="61254" y="44280"/>
                  </a:cubicBezTo>
                  <a:cubicBezTo>
                    <a:pt x="54383" y="43994"/>
                    <a:pt x="48068" y="40425"/>
                    <a:pt x="44280" y="34686"/>
                  </a:cubicBezTo>
                  <a:cubicBezTo>
                    <a:pt x="44280" y="29520"/>
                    <a:pt x="44280" y="23616"/>
                    <a:pt x="48708" y="19188"/>
                  </a:cubicBezTo>
                  <a:cubicBezTo>
                    <a:pt x="53136" y="14760"/>
                    <a:pt x="52398" y="14022"/>
                    <a:pt x="48708" y="13284"/>
                  </a:cubicBezTo>
                  <a:lnTo>
                    <a:pt x="48708" y="13284"/>
                  </a:lnTo>
                  <a:cubicBezTo>
                    <a:pt x="48708" y="13284"/>
                    <a:pt x="42804" y="17712"/>
                    <a:pt x="39114" y="21402"/>
                  </a:cubicBezTo>
                  <a:lnTo>
                    <a:pt x="31734" y="28044"/>
                  </a:lnTo>
                  <a:lnTo>
                    <a:pt x="18450" y="28044"/>
                  </a:lnTo>
                  <a:cubicBezTo>
                    <a:pt x="18450" y="28044"/>
                    <a:pt x="18450" y="28044"/>
                    <a:pt x="18450" y="28044"/>
                  </a:cubicBezTo>
                  <a:lnTo>
                    <a:pt x="18450" y="23616"/>
                  </a:lnTo>
                  <a:cubicBezTo>
                    <a:pt x="26091" y="18409"/>
                    <a:pt x="29147" y="8631"/>
                    <a:pt x="25830" y="0"/>
                  </a:cubicBezTo>
                  <a:lnTo>
                    <a:pt x="25830" y="0"/>
                  </a:lnTo>
                  <a:lnTo>
                    <a:pt x="21402" y="0"/>
                  </a:lnTo>
                  <a:lnTo>
                    <a:pt x="21402" y="0"/>
                  </a:lnTo>
                  <a:cubicBezTo>
                    <a:pt x="21781" y="1950"/>
                    <a:pt x="21781" y="3954"/>
                    <a:pt x="21402" y="5904"/>
                  </a:cubicBezTo>
                  <a:cubicBezTo>
                    <a:pt x="21402" y="13284"/>
                    <a:pt x="14022" y="20664"/>
                    <a:pt x="8856" y="17712"/>
                  </a:cubicBezTo>
                  <a:cubicBezTo>
                    <a:pt x="5952" y="16962"/>
                    <a:pt x="2904" y="16962"/>
                    <a:pt x="0" y="17712"/>
                  </a:cubicBezTo>
                  <a:cubicBezTo>
                    <a:pt x="0" y="17712"/>
                    <a:pt x="0" y="17712"/>
                    <a:pt x="0" y="17712"/>
                  </a:cubicBezTo>
                  <a:cubicBezTo>
                    <a:pt x="3135" y="20177"/>
                    <a:pt x="6617" y="22167"/>
                    <a:pt x="10332" y="23616"/>
                  </a:cubicBezTo>
                  <a:cubicBezTo>
                    <a:pt x="13684" y="24741"/>
                    <a:pt x="17312" y="24741"/>
                    <a:pt x="20664" y="23616"/>
                  </a:cubicBezTo>
                  <a:lnTo>
                    <a:pt x="25092" y="23616"/>
                  </a:lnTo>
                  <a:lnTo>
                    <a:pt x="25092" y="23616"/>
                  </a:lnTo>
                  <a:cubicBezTo>
                    <a:pt x="24738" y="27757"/>
                    <a:pt x="26733" y="31747"/>
                    <a:pt x="30258" y="33948"/>
                  </a:cubicBezTo>
                  <a:cubicBezTo>
                    <a:pt x="33172" y="34612"/>
                    <a:pt x="36200" y="34612"/>
                    <a:pt x="39114" y="33948"/>
                  </a:cubicBezTo>
                  <a:lnTo>
                    <a:pt x="47232" y="33948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ACD8B99E-0F69-4C39-A727-7199B133B6B4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99AA9169-A6A0-4CED-A195-E0C4474AF64D}"/>
                </a:ext>
              </a:extLst>
            </p:cNvPr>
            <p:cNvSpPr/>
            <p:nvPr/>
          </p:nvSpPr>
          <p:spPr>
            <a:xfrm>
              <a:off x="3725958" y="57071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91E0E24B-3F4B-442E-A8A1-4066343EFAEA}"/>
                </a:ext>
              </a:extLst>
            </p:cNvPr>
            <p:cNvSpPr/>
            <p:nvPr/>
          </p:nvSpPr>
          <p:spPr>
            <a:xfrm>
              <a:off x="3723744" y="57108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DB54166F-7FA8-4BFE-BBA1-98307B52FDDA}"/>
                </a:ext>
              </a:extLst>
            </p:cNvPr>
            <p:cNvSpPr/>
            <p:nvPr/>
          </p:nvSpPr>
          <p:spPr>
            <a:xfrm>
              <a:off x="3600442" y="5644383"/>
              <a:ext cx="36218" cy="25173"/>
            </a:xfrm>
            <a:custGeom>
              <a:avLst/>
              <a:gdLst>
                <a:gd name="connsiteX0" fmla="*/ 9651 w 36218"/>
                <a:gd name="connsiteY0" fmla="*/ 13366 h 25173"/>
                <a:gd name="connsiteX1" fmla="*/ 15555 w 36218"/>
                <a:gd name="connsiteY1" fmla="*/ 13366 h 25173"/>
                <a:gd name="connsiteX2" fmla="*/ 22197 w 36218"/>
                <a:gd name="connsiteY2" fmla="*/ 17056 h 25173"/>
                <a:gd name="connsiteX3" fmla="*/ 28839 w 36218"/>
                <a:gd name="connsiteY3" fmla="*/ 25174 h 25173"/>
                <a:gd name="connsiteX4" fmla="*/ 28101 w 36218"/>
                <a:gd name="connsiteY4" fmla="*/ 25174 h 25173"/>
                <a:gd name="connsiteX5" fmla="*/ 36219 w 36218"/>
                <a:gd name="connsiteY5" fmla="*/ 17794 h 25173"/>
                <a:gd name="connsiteX6" fmla="*/ 28101 w 36218"/>
                <a:gd name="connsiteY6" fmla="*/ 13366 h 25173"/>
                <a:gd name="connsiteX7" fmla="*/ 12603 w 36218"/>
                <a:gd name="connsiteY7" fmla="*/ 7462 h 25173"/>
                <a:gd name="connsiteX8" fmla="*/ 5961 w 36218"/>
                <a:gd name="connsiteY8" fmla="*/ 2296 h 25173"/>
                <a:gd name="connsiteX9" fmla="*/ 57 w 36218"/>
                <a:gd name="connsiteY9" fmla="*/ 2296 h 25173"/>
                <a:gd name="connsiteX10" fmla="*/ 57 w 36218"/>
                <a:gd name="connsiteY10" fmla="*/ 2296 h 25173"/>
                <a:gd name="connsiteX11" fmla="*/ 9651 w 36218"/>
                <a:gd name="connsiteY11" fmla="*/ 13366 h 25173"/>
                <a:gd name="connsiteX12" fmla="*/ 28101 w 36218"/>
                <a:gd name="connsiteY12" fmla="*/ 21484 h 25173"/>
                <a:gd name="connsiteX13" fmla="*/ 28101 w 36218"/>
                <a:gd name="connsiteY13" fmla="*/ 21484 h 25173"/>
                <a:gd name="connsiteX14" fmla="*/ 28101 w 36218"/>
                <a:gd name="connsiteY14" fmla="*/ 13366 h 25173"/>
                <a:gd name="connsiteX15" fmla="*/ 28101 w 36218"/>
                <a:gd name="connsiteY15" fmla="*/ 13366 h 25173"/>
                <a:gd name="connsiteX16" fmla="*/ 31791 w 36218"/>
                <a:gd name="connsiteY16" fmla="*/ 17056 h 25173"/>
                <a:gd name="connsiteX17" fmla="*/ 28101 w 36218"/>
                <a:gd name="connsiteY17" fmla="*/ 21484 h 25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218" h="25173">
                  <a:moveTo>
                    <a:pt x="9651" y="13366"/>
                  </a:moveTo>
                  <a:lnTo>
                    <a:pt x="15555" y="13366"/>
                  </a:lnTo>
                  <a:cubicBezTo>
                    <a:pt x="15555" y="13366"/>
                    <a:pt x="21459" y="13366"/>
                    <a:pt x="22197" y="17056"/>
                  </a:cubicBezTo>
                  <a:cubicBezTo>
                    <a:pt x="22935" y="20746"/>
                    <a:pt x="22197" y="25174"/>
                    <a:pt x="28839" y="25174"/>
                  </a:cubicBezTo>
                  <a:lnTo>
                    <a:pt x="28101" y="25174"/>
                  </a:lnTo>
                  <a:cubicBezTo>
                    <a:pt x="28101" y="25174"/>
                    <a:pt x="35481" y="25174"/>
                    <a:pt x="36219" y="17794"/>
                  </a:cubicBezTo>
                  <a:cubicBezTo>
                    <a:pt x="36219" y="17794"/>
                    <a:pt x="28101" y="13366"/>
                    <a:pt x="28101" y="13366"/>
                  </a:cubicBezTo>
                  <a:cubicBezTo>
                    <a:pt x="22307" y="13847"/>
                    <a:pt x="16608" y="11676"/>
                    <a:pt x="12603" y="7462"/>
                  </a:cubicBezTo>
                  <a:lnTo>
                    <a:pt x="5961" y="2296"/>
                  </a:lnTo>
                  <a:cubicBezTo>
                    <a:pt x="5961" y="2296"/>
                    <a:pt x="5961" y="-2870"/>
                    <a:pt x="57" y="2296"/>
                  </a:cubicBezTo>
                  <a:lnTo>
                    <a:pt x="57" y="2296"/>
                  </a:lnTo>
                  <a:cubicBezTo>
                    <a:pt x="-681" y="3034"/>
                    <a:pt x="5961" y="13366"/>
                    <a:pt x="9651" y="13366"/>
                  </a:cubicBezTo>
                  <a:close/>
                  <a:moveTo>
                    <a:pt x="28101" y="21484"/>
                  </a:moveTo>
                  <a:lnTo>
                    <a:pt x="28101" y="21484"/>
                  </a:lnTo>
                  <a:cubicBezTo>
                    <a:pt x="25945" y="19207"/>
                    <a:pt x="25945" y="15643"/>
                    <a:pt x="28101" y="13366"/>
                  </a:cubicBezTo>
                  <a:lnTo>
                    <a:pt x="28101" y="13366"/>
                  </a:lnTo>
                  <a:cubicBezTo>
                    <a:pt x="28101" y="13366"/>
                    <a:pt x="31791" y="13366"/>
                    <a:pt x="31791" y="17056"/>
                  </a:cubicBezTo>
                  <a:cubicBezTo>
                    <a:pt x="31575" y="19145"/>
                    <a:pt x="30116" y="20895"/>
                    <a:pt x="28101" y="21484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EE4B8237-BC3A-48C2-817F-9EC86A4A6D90}"/>
                </a:ext>
              </a:extLst>
            </p:cNvPr>
            <p:cNvSpPr/>
            <p:nvPr/>
          </p:nvSpPr>
          <p:spPr>
            <a:xfrm>
              <a:off x="3611569" y="56577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29E876BC-D3E8-42BE-970C-1CD14C15610F}"/>
                </a:ext>
              </a:extLst>
            </p:cNvPr>
            <p:cNvSpPr/>
            <p:nvPr/>
          </p:nvSpPr>
          <p:spPr>
            <a:xfrm>
              <a:off x="3844777" y="56909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A71343FF-4B0C-4B0F-974E-8C883706326E}"/>
                </a:ext>
              </a:extLst>
            </p:cNvPr>
            <p:cNvSpPr/>
            <p:nvPr/>
          </p:nvSpPr>
          <p:spPr>
            <a:xfrm>
              <a:off x="3808614" y="5680627"/>
              <a:ext cx="37453" cy="27306"/>
            </a:xfrm>
            <a:custGeom>
              <a:avLst/>
              <a:gdLst>
                <a:gd name="connsiteX0" fmla="*/ 0 w 37453"/>
                <a:gd name="connsiteY0" fmla="*/ 20664 h 27306"/>
                <a:gd name="connsiteX1" fmla="*/ 7380 w 37453"/>
                <a:gd name="connsiteY1" fmla="*/ 27306 h 27306"/>
                <a:gd name="connsiteX2" fmla="*/ 7380 w 37453"/>
                <a:gd name="connsiteY2" fmla="*/ 27306 h 27306"/>
                <a:gd name="connsiteX3" fmla="*/ 25092 w 37453"/>
                <a:gd name="connsiteY3" fmla="*/ 20664 h 27306"/>
                <a:gd name="connsiteX4" fmla="*/ 36900 w 37453"/>
                <a:gd name="connsiteY4" fmla="*/ 5904 h 27306"/>
                <a:gd name="connsiteX5" fmla="*/ 36900 w 37453"/>
                <a:gd name="connsiteY5" fmla="*/ 0 h 27306"/>
                <a:gd name="connsiteX6" fmla="*/ 36900 w 37453"/>
                <a:gd name="connsiteY6" fmla="*/ 0 h 27306"/>
                <a:gd name="connsiteX7" fmla="*/ 36900 w 37453"/>
                <a:gd name="connsiteY7" fmla="*/ 3690 h 27306"/>
                <a:gd name="connsiteX8" fmla="*/ 36900 w 37453"/>
                <a:gd name="connsiteY8" fmla="*/ 8118 h 27306"/>
                <a:gd name="connsiteX9" fmla="*/ 16236 w 37453"/>
                <a:gd name="connsiteY9" fmla="*/ 19188 h 27306"/>
                <a:gd name="connsiteX10" fmla="*/ 11070 w 37453"/>
                <a:gd name="connsiteY10" fmla="*/ 19188 h 27306"/>
                <a:gd name="connsiteX11" fmla="*/ 11070 w 37453"/>
                <a:gd name="connsiteY11" fmla="*/ 19188 h 27306"/>
                <a:gd name="connsiteX12" fmla="*/ 11070 w 37453"/>
                <a:gd name="connsiteY12" fmla="*/ 19188 h 27306"/>
                <a:gd name="connsiteX13" fmla="*/ 11070 w 37453"/>
                <a:gd name="connsiteY13" fmla="*/ 13284 h 27306"/>
                <a:gd name="connsiteX14" fmla="*/ 11070 w 37453"/>
                <a:gd name="connsiteY14" fmla="*/ 13284 h 27306"/>
                <a:gd name="connsiteX15" fmla="*/ 11070 w 37453"/>
                <a:gd name="connsiteY15" fmla="*/ 13284 h 27306"/>
                <a:gd name="connsiteX16" fmla="*/ 0 w 37453"/>
                <a:gd name="connsiteY16" fmla="*/ 20664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453" h="27306">
                  <a:moveTo>
                    <a:pt x="0" y="20664"/>
                  </a:moveTo>
                  <a:cubicBezTo>
                    <a:pt x="664" y="24299"/>
                    <a:pt x="3697" y="27030"/>
                    <a:pt x="7380" y="27306"/>
                  </a:cubicBezTo>
                  <a:lnTo>
                    <a:pt x="7380" y="27306"/>
                  </a:lnTo>
                  <a:cubicBezTo>
                    <a:pt x="13897" y="27340"/>
                    <a:pt x="20207" y="24976"/>
                    <a:pt x="25092" y="20664"/>
                  </a:cubicBezTo>
                  <a:cubicBezTo>
                    <a:pt x="33210" y="14760"/>
                    <a:pt x="36900" y="10332"/>
                    <a:pt x="36900" y="5904"/>
                  </a:cubicBezTo>
                  <a:cubicBezTo>
                    <a:pt x="37638" y="4006"/>
                    <a:pt x="37638" y="1898"/>
                    <a:pt x="36900" y="0"/>
                  </a:cubicBezTo>
                  <a:lnTo>
                    <a:pt x="36900" y="0"/>
                  </a:lnTo>
                  <a:cubicBezTo>
                    <a:pt x="36900" y="0"/>
                    <a:pt x="36900" y="0"/>
                    <a:pt x="36900" y="3690"/>
                  </a:cubicBezTo>
                  <a:cubicBezTo>
                    <a:pt x="36900" y="7380"/>
                    <a:pt x="36900" y="3690"/>
                    <a:pt x="36900" y="8118"/>
                  </a:cubicBezTo>
                  <a:cubicBezTo>
                    <a:pt x="31896" y="14573"/>
                    <a:pt x="24384" y="18598"/>
                    <a:pt x="16236" y="19188"/>
                  </a:cubicBezTo>
                  <a:lnTo>
                    <a:pt x="11070" y="19188"/>
                  </a:lnTo>
                  <a:lnTo>
                    <a:pt x="11070" y="19188"/>
                  </a:lnTo>
                  <a:lnTo>
                    <a:pt x="11070" y="19188"/>
                  </a:lnTo>
                  <a:cubicBezTo>
                    <a:pt x="10568" y="17251"/>
                    <a:pt x="10568" y="15220"/>
                    <a:pt x="11070" y="13284"/>
                  </a:cubicBezTo>
                  <a:cubicBezTo>
                    <a:pt x="11070" y="13284"/>
                    <a:pt x="11070" y="13284"/>
                    <a:pt x="11070" y="13284"/>
                  </a:cubicBezTo>
                  <a:lnTo>
                    <a:pt x="11070" y="13284"/>
                  </a:lnTo>
                  <a:cubicBezTo>
                    <a:pt x="6421" y="13847"/>
                    <a:pt x="2310" y="16586"/>
                    <a:pt x="0" y="20664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C2EC74CB-7D70-4173-B452-0600C1EB51E9}"/>
                </a:ext>
              </a:extLst>
            </p:cNvPr>
            <p:cNvSpPr/>
            <p:nvPr/>
          </p:nvSpPr>
          <p:spPr>
            <a:xfrm>
              <a:off x="3828541" y="570571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2E105A86-40D7-4773-9B97-1D5DCF25F30E}"/>
                </a:ext>
              </a:extLst>
            </p:cNvPr>
            <p:cNvSpPr/>
            <p:nvPr/>
          </p:nvSpPr>
          <p:spPr>
            <a:xfrm>
              <a:off x="3832886" y="5680627"/>
              <a:ext cx="8200" cy="8855"/>
            </a:xfrm>
            <a:custGeom>
              <a:avLst/>
              <a:gdLst>
                <a:gd name="connsiteX0" fmla="*/ 83 w 8200"/>
                <a:gd name="connsiteY0" fmla="*/ 5166 h 8855"/>
                <a:gd name="connsiteX1" fmla="*/ 83 w 8200"/>
                <a:gd name="connsiteY1" fmla="*/ 5166 h 8855"/>
                <a:gd name="connsiteX2" fmla="*/ 83 w 8200"/>
                <a:gd name="connsiteY2" fmla="*/ 5166 h 8855"/>
                <a:gd name="connsiteX3" fmla="*/ 83 w 8200"/>
                <a:gd name="connsiteY3" fmla="*/ 5166 h 8855"/>
                <a:gd name="connsiteX4" fmla="*/ 4511 w 8200"/>
                <a:gd name="connsiteY4" fmla="*/ 5166 h 8855"/>
                <a:gd name="connsiteX5" fmla="*/ 8201 w 8200"/>
                <a:gd name="connsiteY5" fmla="*/ 5166 h 8855"/>
                <a:gd name="connsiteX6" fmla="*/ 3773 w 8200"/>
                <a:gd name="connsiteY6" fmla="*/ 5166 h 8855"/>
                <a:gd name="connsiteX7" fmla="*/ 3773 w 8200"/>
                <a:gd name="connsiteY7" fmla="*/ 0 h 8855"/>
                <a:gd name="connsiteX8" fmla="*/ 3773 w 8200"/>
                <a:gd name="connsiteY8" fmla="*/ 0 h 8855"/>
                <a:gd name="connsiteX9" fmla="*/ 3773 w 8200"/>
                <a:gd name="connsiteY9" fmla="*/ 0 h 8855"/>
                <a:gd name="connsiteX10" fmla="*/ 3773 w 8200"/>
                <a:gd name="connsiteY10" fmla="*/ 0 h 8855"/>
                <a:gd name="connsiteX11" fmla="*/ 3773 w 8200"/>
                <a:gd name="connsiteY11" fmla="*/ 0 h 8855"/>
                <a:gd name="connsiteX12" fmla="*/ 3773 w 8200"/>
                <a:gd name="connsiteY12" fmla="*/ 5166 h 8855"/>
                <a:gd name="connsiteX13" fmla="*/ 3773 w 8200"/>
                <a:gd name="connsiteY13" fmla="*/ 8856 h 8855"/>
                <a:gd name="connsiteX14" fmla="*/ 3773 w 8200"/>
                <a:gd name="connsiteY14" fmla="*/ 8856 h 8855"/>
                <a:gd name="connsiteX15" fmla="*/ 3773 w 8200"/>
                <a:gd name="connsiteY15" fmla="*/ 8856 h 8855"/>
                <a:gd name="connsiteX16" fmla="*/ 83 w 8200"/>
                <a:gd name="connsiteY16" fmla="*/ 516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200" h="8855">
                  <a:moveTo>
                    <a:pt x="83" y="5166"/>
                  </a:moveTo>
                  <a:lnTo>
                    <a:pt x="83" y="5166"/>
                  </a:lnTo>
                  <a:lnTo>
                    <a:pt x="83" y="5166"/>
                  </a:lnTo>
                  <a:lnTo>
                    <a:pt x="83" y="5166"/>
                  </a:lnTo>
                  <a:lnTo>
                    <a:pt x="4511" y="5166"/>
                  </a:lnTo>
                  <a:cubicBezTo>
                    <a:pt x="4511" y="5166"/>
                    <a:pt x="8201" y="5166"/>
                    <a:pt x="8201" y="5166"/>
                  </a:cubicBezTo>
                  <a:cubicBezTo>
                    <a:pt x="8201" y="5166"/>
                    <a:pt x="8201" y="5166"/>
                    <a:pt x="3773" y="5166"/>
                  </a:cubicBezTo>
                  <a:cubicBezTo>
                    <a:pt x="-655" y="5166"/>
                    <a:pt x="3773" y="5166"/>
                    <a:pt x="3773" y="0"/>
                  </a:cubicBezTo>
                  <a:lnTo>
                    <a:pt x="3773" y="0"/>
                  </a:lnTo>
                  <a:lnTo>
                    <a:pt x="3773" y="0"/>
                  </a:lnTo>
                  <a:cubicBezTo>
                    <a:pt x="3773" y="0"/>
                    <a:pt x="3773" y="0"/>
                    <a:pt x="3773" y="0"/>
                  </a:cubicBezTo>
                  <a:lnTo>
                    <a:pt x="3773" y="0"/>
                  </a:lnTo>
                  <a:lnTo>
                    <a:pt x="3773" y="5166"/>
                  </a:lnTo>
                  <a:lnTo>
                    <a:pt x="3773" y="8856"/>
                  </a:lnTo>
                  <a:lnTo>
                    <a:pt x="3773" y="8856"/>
                  </a:lnTo>
                  <a:lnTo>
                    <a:pt x="3773" y="8856"/>
                  </a:lnTo>
                  <a:cubicBezTo>
                    <a:pt x="3773" y="8856"/>
                    <a:pt x="-655" y="4428"/>
                    <a:pt x="83" y="5166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40D45166-95D1-41FA-AA2D-5AD834787E88}"/>
                </a:ext>
              </a:extLst>
            </p:cNvPr>
            <p:cNvSpPr/>
            <p:nvPr/>
          </p:nvSpPr>
          <p:spPr>
            <a:xfrm>
              <a:off x="3834444" y="56857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FB725138-5C83-4106-B50B-268234AED601}"/>
                </a:ext>
              </a:extLst>
            </p:cNvPr>
            <p:cNvSpPr/>
            <p:nvPr/>
          </p:nvSpPr>
          <p:spPr>
            <a:xfrm>
              <a:off x="3841825" y="56828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9D7399B1-03B3-45A7-B4E1-7B8E938F0DBF}"/>
                </a:ext>
              </a:extLst>
            </p:cNvPr>
            <p:cNvSpPr/>
            <p:nvPr/>
          </p:nvSpPr>
          <p:spPr>
            <a:xfrm>
              <a:off x="3828951" y="5667138"/>
              <a:ext cx="328" cy="7082"/>
            </a:xfrm>
            <a:custGeom>
              <a:avLst/>
              <a:gdLst>
                <a:gd name="connsiteX0" fmla="*/ 328 w 328"/>
                <a:gd name="connsiteY0" fmla="*/ 3894 h 7082"/>
                <a:gd name="connsiteX1" fmla="*/ 328 w 328"/>
                <a:gd name="connsiteY1" fmla="*/ 3894 h 7082"/>
                <a:gd name="connsiteX2" fmla="*/ 328 w 328"/>
                <a:gd name="connsiteY2" fmla="*/ 3894 h 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" h="7082">
                  <a:moveTo>
                    <a:pt x="328" y="3894"/>
                  </a:moveTo>
                  <a:cubicBezTo>
                    <a:pt x="328" y="-534"/>
                    <a:pt x="328" y="-2010"/>
                    <a:pt x="328" y="3894"/>
                  </a:cubicBezTo>
                  <a:cubicBezTo>
                    <a:pt x="328" y="9798"/>
                    <a:pt x="-410" y="6108"/>
                    <a:pt x="328" y="3894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EF0E30AC-5B82-4897-BEEA-D5C6860B9B21}"/>
                </a:ext>
              </a:extLst>
            </p:cNvPr>
            <p:cNvSpPr/>
            <p:nvPr/>
          </p:nvSpPr>
          <p:spPr>
            <a:xfrm>
              <a:off x="3833706" y="56658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DBB0AE25-8C08-4A1A-8669-6B774315AF12}"/>
                </a:ext>
              </a:extLst>
            </p:cNvPr>
            <p:cNvSpPr/>
            <p:nvPr/>
          </p:nvSpPr>
          <p:spPr>
            <a:xfrm>
              <a:off x="3832969" y="56651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C1E5BF83-74E9-4D86-90EB-5F60CFC80D75}"/>
                </a:ext>
              </a:extLst>
            </p:cNvPr>
            <p:cNvSpPr/>
            <p:nvPr/>
          </p:nvSpPr>
          <p:spPr>
            <a:xfrm>
              <a:off x="3835183" y="56725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2DC6194B-329C-44E2-9CE0-B704E41ACC1C}"/>
                </a:ext>
              </a:extLst>
            </p:cNvPr>
            <p:cNvSpPr/>
            <p:nvPr/>
          </p:nvSpPr>
          <p:spPr>
            <a:xfrm>
              <a:off x="3842562" y="5654058"/>
              <a:ext cx="16892" cy="40590"/>
            </a:xfrm>
            <a:custGeom>
              <a:avLst/>
              <a:gdLst>
                <a:gd name="connsiteX0" fmla="*/ 7380 w 16892"/>
                <a:gd name="connsiteY0" fmla="*/ 40590 h 40590"/>
                <a:gd name="connsiteX1" fmla="*/ 7380 w 16892"/>
                <a:gd name="connsiteY1" fmla="*/ 40590 h 40590"/>
                <a:gd name="connsiteX2" fmla="*/ 15498 w 16892"/>
                <a:gd name="connsiteY2" fmla="*/ 28044 h 40590"/>
                <a:gd name="connsiteX3" fmla="*/ 15498 w 16892"/>
                <a:gd name="connsiteY3" fmla="*/ 16974 h 40590"/>
                <a:gd name="connsiteX4" fmla="*/ 7380 w 16892"/>
                <a:gd name="connsiteY4" fmla="*/ 0 h 40590"/>
                <a:gd name="connsiteX5" fmla="*/ 0 w 16892"/>
                <a:gd name="connsiteY5" fmla="*/ 6642 h 40590"/>
                <a:gd name="connsiteX6" fmla="*/ 0 w 16892"/>
                <a:gd name="connsiteY6" fmla="*/ 6642 h 40590"/>
                <a:gd name="connsiteX7" fmla="*/ 11070 w 16892"/>
                <a:gd name="connsiteY7" fmla="*/ 3690 h 40590"/>
                <a:gd name="connsiteX8" fmla="*/ 11070 w 16892"/>
                <a:gd name="connsiteY8" fmla="*/ 3690 h 40590"/>
                <a:gd name="connsiteX9" fmla="*/ 11070 w 16892"/>
                <a:gd name="connsiteY9" fmla="*/ 3690 h 40590"/>
                <a:gd name="connsiteX10" fmla="*/ 11070 w 16892"/>
                <a:gd name="connsiteY10" fmla="*/ 8856 h 40590"/>
                <a:gd name="connsiteX11" fmla="*/ 11070 w 16892"/>
                <a:gd name="connsiteY11" fmla="*/ 8856 h 40590"/>
                <a:gd name="connsiteX12" fmla="*/ 11070 w 16892"/>
                <a:gd name="connsiteY12" fmla="*/ 8856 h 40590"/>
                <a:gd name="connsiteX13" fmla="*/ 11070 w 16892"/>
                <a:gd name="connsiteY13" fmla="*/ 8856 h 40590"/>
                <a:gd name="connsiteX14" fmla="*/ 11070 w 16892"/>
                <a:gd name="connsiteY14" fmla="*/ 13284 h 40590"/>
                <a:gd name="connsiteX15" fmla="*/ 11070 w 16892"/>
                <a:gd name="connsiteY15" fmla="*/ 13284 h 40590"/>
                <a:gd name="connsiteX16" fmla="*/ 16236 w 16892"/>
                <a:gd name="connsiteY16" fmla="*/ 8118 h 40590"/>
                <a:gd name="connsiteX17" fmla="*/ 16236 w 16892"/>
                <a:gd name="connsiteY17" fmla="*/ 8118 h 40590"/>
                <a:gd name="connsiteX18" fmla="*/ 16236 w 16892"/>
                <a:gd name="connsiteY18" fmla="*/ 8118 h 40590"/>
                <a:gd name="connsiteX19" fmla="*/ 16236 w 16892"/>
                <a:gd name="connsiteY19" fmla="*/ 13284 h 40590"/>
                <a:gd name="connsiteX20" fmla="*/ 16236 w 16892"/>
                <a:gd name="connsiteY20" fmla="*/ 13284 h 40590"/>
                <a:gd name="connsiteX21" fmla="*/ 16236 w 16892"/>
                <a:gd name="connsiteY21" fmla="*/ 16974 h 40590"/>
                <a:gd name="connsiteX22" fmla="*/ 16236 w 16892"/>
                <a:gd name="connsiteY22" fmla="*/ 28044 h 40590"/>
                <a:gd name="connsiteX23" fmla="*/ 11070 w 16892"/>
                <a:gd name="connsiteY23" fmla="*/ 36900 h 40590"/>
                <a:gd name="connsiteX24" fmla="*/ 11070 w 16892"/>
                <a:gd name="connsiteY24" fmla="*/ 3690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892" h="40590">
                  <a:moveTo>
                    <a:pt x="7380" y="40590"/>
                  </a:moveTo>
                  <a:lnTo>
                    <a:pt x="7380" y="40590"/>
                  </a:lnTo>
                  <a:cubicBezTo>
                    <a:pt x="7380" y="40590"/>
                    <a:pt x="14022" y="31734"/>
                    <a:pt x="15498" y="28044"/>
                  </a:cubicBezTo>
                  <a:cubicBezTo>
                    <a:pt x="16214" y="24389"/>
                    <a:pt x="16214" y="20629"/>
                    <a:pt x="15498" y="16974"/>
                  </a:cubicBezTo>
                  <a:cubicBezTo>
                    <a:pt x="15498" y="8118"/>
                    <a:pt x="11808" y="0"/>
                    <a:pt x="7380" y="0"/>
                  </a:cubicBezTo>
                  <a:cubicBezTo>
                    <a:pt x="2952" y="0"/>
                    <a:pt x="0" y="0"/>
                    <a:pt x="0" y="6642"/>
                  </a:cubicBezTo>
                  <a:cubicBezTo>
                    <a:pt x="0" y="13284"/>
                    <a:pt x="0" y="6642"/>
                    <a:pt x="0" y="6642"/>
                  </a:cubicBezTo>
                  <a:lnTo>
                    <a:pt x="11070" y="3690"/>
                  </a:lnTo>
                  <a:lnTo>
                    <a:pt x="11070" y="3690"/>
                  </a:lnTo>
                  <a:lnTo>
                    <a:pt x="11070" y="3690"/>
                  </a:lnTo>
                  <a:cubicBezTo>
                    <a:pt x="11631" y="5366"/>
                    <a:pt x="11631" y="7180"/>
                    <a:pt x="11070" y="8856"/>
                  </a:cubicBezTo>
                  <a:lnTo>
                    <a:pt x="11070" y="8856"/>
                  </a:lnTo>
                  <a:lnTo>
                    <a:pt x="11070" y="8856"/>
                  </a:lnTo>
                  <a:cubicBezTo>
                    <a:pt x="11070" y="8856"/>
                    <a:pt x="11070" y="8856"/>
                    <a:pt x="11070" y="8856"/>
                  </a:cubicBezTo>
                  <a:cubicBezTo>
                    <a:pt x="10561" y="10288"/>
                    <a:pt x="10561" y="11852"/>
                    <a:pt x="11070" y="13284"/>
                  </a:cubicBezTo>
                  <a:lnTo>
                    <a:pt x="11070" y="13284"/>
                  </a:lnTo>
                  <a:cubicBezTo>
                    <a:pt x="11070" y="13284"/>
                    <a:pt x="14760" y="13284"/>
                    <a:pt x="16236" y="8118"/>
                  </a:cubicBezTo>
                  <a:cubicBezTo>
                    <a:pt x="17712" y="2952"/>
                    <a:pt x="16236" y="8118"/>
                    <a:pt x="16236" y="8118"/>
                  </a:cubicBezTo>
                  <a:lnTo>
                    <a:pt x="16236" y="8118"/>
                  </a:lnTo>
                  <a:cubicBezTo>
                    <a:pt x="17026" y="9749"/>
                    <a:pt x="17026" y="11654"/>
                    <a:pt x="16236" y="13284"/>
                  </a:cubicBezTo>
                  <a:lnTo>
                    <a:pt x="16236" y="13284"/>
                  </a:lnTo>
                  <a:lnTo>
                    <a:pt x="16236" y="16974"/>
                  </a:lnTo>
                  <a:cubicBezTo>
                    <a:pt x="16841" y="20639"/>
                    <a:pt x="16841" y="24379"/>
                    <a:pt x="16236" y="28044"/>
                  </a:cubicBezTo>
                  <a:cubicBezTo>
                    <a:pt x="14007" y="30672"/>
                    <a:pt x="12266" y="33669"/>
                    <a:pt x="11070" y="36900"/>
                  </a:cubicBezTo>
                  <a:lnTo>
                    <a:pt x="11070" y="3690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B375A9D0-C37C-4667-9C4D-E53061F43E59}"/>
                </a:ext>
              </a:extLst>
            </p:cNvPr>
            <p:cNvSpPr/>
            <p:nvPr/>
          </p:nvSpPr>
          <p:spPr>
            <a:xfrm>
              <a:off x="3849943" y="5692844"/>
              <a:ext cx="73800" cy="327"/>
            </a:xfrm>
            <a:custGeom>
              <a:avLst/>
              <a:gdLst>
                <a:gd name="connsiteX0" fmla="*/ 0 w 73800"/>
                <a:gd name="connsiteY0" fmla="*/ 328 h 327"/>
                <a:gd name="connsiteX1" fmla="*/ 0 w 73800"/>
                <a:gd name="connsiteY1" fmla="*/ 328 h 327"/>
                <a:gd name="connsiteX2" fmla="*/ 0 w 73800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3F14C6DD-6473-491C-91AD-AD451FD1E636}"/>
                </a:ext>
              </a:extLst>
            </p:cNvPr>
            <p:cNvSpPr/>
            <p:nvPr/>
          </p:nvSpPr>
          <p:spPr>
            <a:xfrm>
              <a:off x="3849943" y="56710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0ABA1765-4C71-40A1-B926-82C76A2F925C}"/>
                </a:ext>
              </a:extLst>
            </p:cNvPr>
            <p:cNvSpPr/>
            <p:nvPr/>
          </p:nvSpPr>
          <p:spPr>
            <a:xfrm>
              <a:off x="3849943" y="56577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ED4AD6B7-B500-4DD3-BEBA-E617284F53CB}"/>
                </a:ext>
              </a:extLst>
            </p:cNvPr>
            <p:cNvSpPr/>
            <p:nvPr/>
          </p:nvSpPr>
          <p:spPr>
            <a:xfrm>
              <a:off x="3849943" y="56643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5E38464A-665B-4168-9B87-D25B7677D722}"/>
                </a:ext>
              </a:extLst>
            </p:cNvPr>
            <p:cNvSpPr/>
            <p:nvPr/>
          </p:nvSpPr>
          <p:spPr>
            <a:xfrm>
              <a:off x="3849943" y="56710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508FCAC2-6F05-4AB3-9AAE-181A8A10CB97}"/>
                </a:ext>
              </a:extLst>
            </p:cNvPr>
            <p:cNvSpPr/>
            <p:nvPr/>
          </p:nvSpPr>
          <p:spPr>
            <a:xfrm>
              <a:off x="3849943" y="567177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F4382761-DA6B-45BE-A43F-20AE774BC2FE}"/>
                </a:ext>
              </a:extLst>
            </p:cNvPr>
            <p:cNvSpPr/>
            <p:nvPr/>
          </p:nvSpPr>
          <p:spPr>
            <a:xfrm>
              <a:off x="3870606" y="56333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D2DE2F8E-C4A7-4633-B95D-8173DA349859}"/>
                </a:ext>
              </a:extLst>
            </p:cNvPr>
            <p:cNvSpPr/>
            <p:nvPr/>
          </p:nvSpPr>
          <p:spPr>
            <a:xfrm>
              <a:off x="3865907" y="5626752"/>
              <a:ext cx="9236" cy="42803"/>
            </a:xfrm>
            <a:custGeom>
              <a:avLst/>
              <a:gdLst>
                <a:gd name="connsiteX0" fmla="*/ 3961 w 9236"/>
                <a:gd name="connsiteY0" fmla="*/ 6642 h 42803"/>
                <a:gd name="connsiteX1" fmla="*/ 3961 w 9236"/>
                <a:gd name="connsiteY1" fmla="*/ 6642 h 42803"/>
                <a:gd name="connsiteX2" fmla="*/ 3961 w 9236"/>
                <a:gd name="connsiteY2" fmla="*/ 6642 h 42803"/>
                <a:gd name="connsiteX3" fmla="*/ 3961 w 9236"/>
                <a:gd name="connsiteY3" fmla="*/ 6642 h 42803"/>
                <a:gd name="connsiteX4" fmla="*/ 3961 w 9236"/>
                <a:gd name="connsiteY4" fmla="*/ 10332 h 42803"/>
                <a:gd name="connsiteX5" fmla="*/ 271 w 9236"/>
                <a:gd name="connsiteY5" fmla="*/ 14022 h 42803"/>
                <a:gd name="connsiteX6" fmla="*/ 271 w 9236"/>
                <a:gd name="connsiteY6" fmla="*/ 19188 h 42803"/>
                <a:gd name="connsiteX7" fmla="*/ 271 w 9236"/>
                <a:gd name="connsiteY7" fmla="*/ 19188 h 42803"/>
                <a:gd name="connsiteX8" fmla="*/ 271 w 9236"/>
                <a:gd name="connsiteY8" fmla="*/ 19188 h 42803"/>
                <a:gd name="connsiteX9" fmla="*/ 3961 w 9236"/>
                <a:gd name="connsiteY9" fmla="*/ 30258 h 42803"/>
                <a:gd name="connsiteX10" fmla="*/ 3961 w 9236"/>
                <a:gd name="connsiteY10" fmla="*/ 36162 h 42803"/>
                <a:gd name="connsiteX11" fmla="*/ 3961 w 9236"/>
                <a:gd name="connsiteY11" fmla="*/ 42804 h 42803"/>
                <a:gd name="connsiteX12" fmla="*/ 3961 w 9236"/>
                <a:gd name="connsiteY12" fmla="*/ 42804 h 42803"/>
                <a:gd name="connsiteX13" fmla="*/ 8389 w 9236"/>
                <a:gd name="connsiteY13" fmla="*/ 27306 h 42803"/>
                <a:gd name="connsiteX14" fmla="*/ 8389 w 9236"/>
                <a:gd name="connsiteY14" fmla="*/ 19188 h 42803"/>
                <a:gd name="connsiteX15" fmla="*/ 8389 w 9236"/>
                <a:gd name="connsiteY15" fmla="*/ 14760 h 42803"/>
                <a:gd name="connsiteX16" fmla="*/ 8389 w 9236"/>
                <a:gd name="connsiteY16" fmla="*/ 14760 h 42803"/>
                <a:gd name="connsiteX17" fmla="*/ 8389 w 9236"/>
                <a:gd name="connsiteY17" fmla="*/ 9594 h 42803"/>
                <a:gd name="connsiteX18" fmla="*/ 8389 w 9236"/>
                <a:gd name="connsiteY18" fmla="*/ 0 h 42803"/>
                <a:gd name="connsiteX19" fmla="*/ 8389 w 9236"/>
                <a:gd name="connsiteY19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236" h="42803">
                  <a:moveTo>
                    <a:pt x="3961" y="6642"/>
                  </a:moveTo>
                  <a:lnTo>
                    <a:pt x="3961" y="6642"/>
                  </a:lnTo>
                  <a:cubicBezTo>
                    <a:pt x="3961" y="6642"/>
                    <a:pt x="3961" y="6642"/>
                    <a:pt x="3961" y="6642"/>
                  </a:cubicBezTo>
                  <a:cubicBezTo>
                    <a:pt x="3961" y="6642"/>
                    <a:pt x="3961" y="6642"/>
                    <a:pt x="3961" y="6642"/>
                  </a:cubicBezTo>
                  <a:lnTo>
                    <a:pt x="3961" y="10332"/>
                  </a:lnTo>
                  <a:cubicBezTo>
                    <a:pt x="3961" y="10332"/>
                    <a:pt x="271" y="10332"/>
                    <a:pt x="271" y="14022"/>
                  </a:cubicBezTo>
                  <a:cubicBezTo>
                    <a:pt x="-90" y="15725"/>
                    <a:pt x="-90" y="17485"/>
                    <a:pt x="271" y="19188"/>
                  </a:cubicBezTo>
                  <a:lnTo>
                    <a:pt x="271" y="19188"/>
                  </a:lnTo>
                  <a:lnTo>
                    <a:pt x="271" y="19188"/>
                  </a:lnTo>
                  <a:cubicBezTo>
                    <a:pt x="271" y="23616"/>
                    <a:pt x="4699" y="27306"/>
                    <a:pt x="3961" y="30258"/>
                  </a:cubicBezTo>
                  <a:cubicBezTo>
                    <a:pt x="3223" y="33210"/>
                    <a:pt x="3961" y="34686"/>
                    <a:pt x="3961" y="36162"/>
                  </a:cubicBezTo>
                  <a:lnTo>
                    <a:pt x="3961" y="42804"/>
                  </a:lnTo>
                  <a:lnTo>
                    <a:pt x="3961" y="42804"/>
                  </a:lnTo>
                  <a:cubicBezTo>
                    <a:pt x="6965" y="38201"/>
                    <a:pt x="8507" y="32800"/>
                    <a:pt x="8389" y="27306"/>
                  </a:cubicBezTo>
                  <a:cubicBezTo>
                    <a:pt x="8928" y="24626"/>
                    <a:pt x="8928" y="21868"/>
                    <a:pt x="8389" y="19188"/>
                  </a:cubicBezTo>
                  <a:cubicBezTo>
                    <a:pt x="8094" y="17727"/>
                    <a:pt x="8094" y="16221"/>
                    <a:pt x="8389" y="14760"/>
                  </a:cubicBezTo>
                  <a:lnTo>
                    <a:pt x="8389" y="14760"/>
                  </a:lnTo>
                  <a:lnTo>
                    <a:pt x="8389" y="9594"/>
                  </a:lnTo>
                  <a:cubicBezTo>
                    <a:pt x="9518" y="6495"/>
                    <a:pt x="9518" y="3099"/>
                    <a:pt x="8389" y="0"/>
                  </a:cubicBezTo>
                  <a:lnTo>
                    <a:pt x="8389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885807DC-698F-4140-8963-E8B1EB20465E}"/>
                </a:ext>
              </a:extLst>
            </p:cNvPr>
            <p:cNvSpPr/>
            <p:nvPr/>
          </p:nvSpPr>
          <p:spPr>
            <a:xfrm>
              <a:off x="3871344" y="563487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523FDD1E-6297-4F78-B651-7A9ACDB9A2F2}"/>
                </a:ext>
              </a:extLst>
            </p:cNvPr>
            <p:cNvSpPr/>
            <p:nvPr/>
          </p:nvSpPr>
          <p:spPr>
            <a:xfrm>
              <a:off x="3870606" y="56333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4D8A031D-B135-4024-9560-45A04637D158}"/>
                </a:ext>
              </a:extLst>
            </p:cNvPr>
            <p:cNvSpPr/>
            <p:nvPr/>
          </p:nvSpPr>
          <p:spPr>
            <a:xfrm>
              <a:off x="3876265" y="5645007"/>
              <a:ext cx="983" cy="8203"/>
            </a:xfrm>
            <a:custGeom>
              <a:avLst/>
              <a:gdLst>
                <a:gd name="connsiteX0" fmla="*/ 984 w 983"/>
                <a:gd name="connsiteY0" fmla="*/ 6099 h 8203"/>
                <a:gd name="connsiteX1" fmla="*/ 984 w 983"/>
                <a:gd name="connsiteY1" fmla="*/ 195 h 8203"/>
                <a:gd name="connsiteX2" fmla="*/ 984 w 983"/>
                <a:gd name="connsiteY2" fmla="*/ 6099 h 8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8203">
                  <a:moveTo>
                    <a:pt x="984" y="6099"/>
                  </a:moveTo>
                  <a:cubicBezTo>
                    <a:pt x="984" y="6099"/>
                    <a:pt x="984" y="-1281"/>
                    <a:pt x="984" y="195"/>
                  </a:cubicBezTo>
                  <a:cubicBezTo>
                    <a:pt x="984" y="1671"/>
                    <a:pt x="-1230" y="12741"/>
                    <a:pt x="984" y="6099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3ADE5A8E-F7C6-4B59-A1D1-27CDF3F64925}"/>
                </a:ext>
              </a:extLst>
            </p:cNvPr>
            <p:cNvSpPr/>
            <p:nvPr/>
          </p:nvSpPr>
          <p:spPr>
            <a:xfrm>
              <a:off x="3833706" y="5701448"/>
              <a:ext cx="4884" cy="4762"/>
            </a:xfrm>
            <a:custGeom>
              <a:avLst/>
              <a:gdLst>
                <a:gd name="connsiteX0" fmla="*/ 0 w 4884"/>
                <a:gd name="connsiteY0" fmla="*/ 2795 h 4762"/>
                <a:gd name="connsiteX1" fmla="*/ 3690 w 4884"/>
                <a:gd name="connsiteY1" fmla="*/ 2795 h 4762"/>
                <a:gd name="connsiteX2" fmla="*/ 0 w 4884"/>
                <a:gd name="connsiteY2" fmla="*/ 2795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84" h="4762">
                  <a:moveTo>
                    <a:pt x="0" y="2795"/>
                  </a:moveTo>
                  <a:cubicBezTo>
                    <a:pt x="0" y="2795"/>
                    <a:pt x="0" y="7223"/>
                    <a:pt x="3690" y="2795"/>
                  </a:cubicBezTo>
                  <a:cubicBezTo>
                    <a:pt x="7380" y="-1633"/>
                    <a:pt x="1476" y="-157"/>
                    <a:pt x="0" y="2795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A55E8E52-7815-417A-B9B3-9D73C0B21A1E}"/>
                </a:ext>
              </a:extLst>
            </p:cNvPr>
            <p:cNvSpPr/>
            <p:nvPr/>
          </p:nvSpPr>
          <p:spPr>
            <a:xfrm>
              <a:off x="3840759" y="5703504"/>
              <a:ext cx="328" cy="73800"/>
            </a:xfrm>
            <a:custGeom>
              <a:avLst/>
              <a:gdLst>
                <a:gd name="connsiteX0" fmla="*/ 328 w 328"/>
                <a:gd name="connsiteY0" fmla="*/ 0 h 73800"/>
                <a:gd name="connsiteX1" fmla="*/ 328 w 328"/>
                <a:gd name="connsiteY1" fmla="*/ 0 h 73800"/>
                <a:gd name="connsiteX2" fmla="*/ 328 w 328"/>
                <a:gd name="connsiteY2" fmla="*/ 0 h 73800"/>
                <a:gd name="connsiteX3" fmla="*/ 328 w 328"/>
                <a:gd name="connsiteY3" fmla="*/ 0 h 73800"/>
                <a:gd name="connsiteX4" fmla="*/ 328 w 328"/>
                <a:gd name="connsiteY4" fmla="*/ 0 h 73800"/>
                <a:gd name="connsiteX5" fmla="*/ 328 w 328"/>
                <a:gd name="connsiteY5" fmla="*/ 0 h 73800"/>
                <a:gd name="connsiteX6" fmla="*/ 328 w 32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73800">
                  <a:moveTo>
                    <a:pt x="328" y="0"/>
                  </a:move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45FA0C3B-B5B2-4D6A-9E5D-31146A30F65B}"/>
                </a:ext>
              </a:extLst>
            </p:cNvPr>
            <p:cNvSpPr/>
            <p:nvPr/>
          </p:nvSpPr>
          <p:spPr>
            <a:xfrm>
              <a:off x="3627947" y="5657749"/>
              <a:ext cx="4480" cy="5506"/>
            </a:xfrm>
            <a:custGeom>
              <a:avLst/>
              <a:gdLst>
                <a:gd name="connsiteX0" fmla="*/ 595 w 4480"/>
                <a:gd name="connsiteY0" fmla="*/ 0 h 5506"/>
                <a:gd name="connsiteX1" fmla="*/ 595 w 4480"/>
                <a:gd name="connsiteY1" fmla="*/ 0 h 5506"/>
                <a:gd name="connsiteX2" fmla="*/ 595 w 4480"/>
                <a:gd name="connsiteY2" fmla="*/ 5166 h 5506"/>
                <a:gd name="connsiteX3" fmla="*/ 595 w 4480"/>
                <a:gd name="connsiteY3" fmla="*/ 5166 h 5506"/>
                <a:gd name="connsiteX4" fmla="*/ 4285 w 4480"/>
                <a:gd name="connsiteY4" fmla="*/ 5166 h 5506"/>
                <a:gd name="connsiteX5" fmla="*/ 595 w 4480"/>
                <a:gd name="connsiteY5" fmla="*/ 0 h 5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0" h="5506">
                  <a:moveTo>
                    <a:pt x="595" y="0"/>
                  </a:moveTo>
                  <a:lnTo>
                    <a:pt x="595" y="0"/>
                  </a:lnTo>
                  <a:cubicBezTo>
                    <a:pt x="-198" y="1630"/>
                    <a:pt x="-198" y="3535"/>
                    <a:pt x="595" y="5166"/>
                  </a:cubicBezTo>
                  <a:lnTo>
                    <a:pt x="595" y="5166"/>
                  </a:lnTo>
                  <a:cubicBezTo>
                    <a:pt x="1783" y="5620"/>
                    <a:pt x="3097" y="5620"/>
                    <a:pt x="4285" y="5166"/>
                  </a:cubicBezTo>
                  <a:cubicBezTo>
                    <a:pt x="4285" y="5166"/>
                    <a:pt x="5761" y="3690"/>
                    <a:pt x="595" y="0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FEF5B5CB-13D9-4233-ADFC-24F5D65B85DD}"/>
                </a:ext>
              </a:extLst>
            </p:cNvPr>
            <p:cNvSpPr/>
            <p:nvPr/>
          </p:nvSpPr>
          <p:spPr>
            <a:xfrm>
              <a:off x="3575406" y="5317528"/>
              <a:ext cx="336608" cy="74731"/>
            </a:xfrm>
            <a:custGeom>
              <a:avLst/>
              <a:gdLst>
                <a:gd name="connsiteX0" fmla="*/ 58302 w 336608"/>
                <a:gd name="connsiteY0" fmla="*/ 62732 h 74731"/>
                <a:gd name="connsiteX1" fmla="*/ 111438 w 336608"/>
                <a:gd name="connsiteY1" fmla="*/ 53138 h 74731"/>
                <a:gd name="connsiteX2" fmla="*/ 111438 w 336608"/>
                <a:gd name="connsiteY2" fmla="*/ 53138 h 74731"/>
                <a:gd name="connsiteX3" fmla="*/ 111438 w 336608"/>
                <a:gd name="connsiteY3" fmla="*/ 53138 h 74731"/>
                <a:gd name="connsiteX4" fmla="*/ 59778 w 336608"/>
                <a:gd name="connsiteY4" fmla="*/ 63470 h 74731"/>
                <a:gd name="connsiteX5" fmla="*/ 73800 w 336608"/>
                <a:gd name="connsiteY5" fmla="*/ 63470 h 74731"/>
                <a:gd name="connsiteX6" fmla="*/ 135054 w 336608"/>
                <a:gd name="connsiteY6" fmla="*/ 46496 h 74731"/>
                <a:gd name="connsiteX7" fmla="*/ 135054 w 336608"/>
                <a:gd name="connsiteY7" fmla="*/ 46496 h 74731"/>
                <a:gd name="connsiteX8" fmla="*/ 135054 w 336608"/>
                <a:gd name="connsiteY8" fmla="*/ 46496 h 74731"/>
                <a:gd name="connsiteX9" fmla="*/ 95940 w 336608"/>
                <a:gd name="connsiteY9" fmla="*/ 61994 h 74731"/>
                <a:gd name="connsiteX10" fmla="*/ 104058 w 336608"/>
                <a:gd name="connsiteY10" fmla="*/ 61994 h 74731"/>
                <a:gd name="connsiteX11" fmla="*/ 149814 w 336608"/>
                <a:gd name="connsiteY11" fmla="*/ 42068 h 74731"/>
                <a:gd name="connsiteX12" fmla="*/ 149814 w 336608"/>
                <a:gd name="connsiteY12" fmla="*/ 42068 h 74731"/>
                <a:gd name="connsiteX13" fmla="*/ 149814 w 336608"/>
                <a:gd name="connsiteY13" fmla="*/ 42068 h 74731"/>
                <a:gd name="connsiteX14" fmla="*/ 136530 w 336608"/>
                <a:gd name="connsiteY14" fmla="*/ 53138 h 74731"/>
                <a:gd name="connsiteX15" fmla="*/ 161622 w 336608"/>
                <a:gd name="connsiteY15" fmla="*/ 39854 h 74731"/>
                <a:gd name="connsiteX16" fmla="*/ 161622 w 336608"/>
                <a:gd name="connsiteY16" fmla="*/ 39854 h 74731"/>
                <a:gd name="connsiteX17" fmla="*/ 161622 w 336608"/>
                <a:gd name="connsiteY17" fmla="*/ 39854 h 74731"/>
                <a:gd name="connsiteX18" fmla="*/ 191142 w 336608"/>
                <a:gd name="connsiteY18" fmla="*/ 56090 h 74731"/>
                <a:gd name="connsiteX19" fmla="*/ 172692 w 336608"/>
                <a:gd name="connsiteY19" fmla="*/ 42068 h 74731"/>
                <a:gd name="connsiteX20" fmla="*/ 172692 w 336608"/>
                <a:gd name="connsiteY20" fmla="*/ 42068 h 74731"/>
                <a:gd name="connsiteX21" fmla="*/ 176382 w 336608"/>
                <a:gd name="connsiteY21" fmla="*/ 42068 h 74731"/>
                <a:gd name="connsiteX22" fmla="*/ 222138 w 336608"/>
                <a:gd name="connsiteY22" fmla="*/ 61994 h 74731"/>
                <a:gd name="connsiteX23" fmla="*/ 230256 w 336608"/>
                <a:gd name="connsiteY23" fmla="*/ 61994 h 74731"/>
                <a:gd name="connsiteX24" fmla="*/ 200736 w 336608"/>
                <a:gd name="connsiteY24" fmla="*/ 57566 h 74731"/>
                <a:gd name="connsiteX25" fmla="*/ 200736 w 336608"/>
                <a:gd name="connsiteY25" fmla="*/ 57566 h 74731"/>
                <a:gd name="connsiteX26" fmla="*/ 204426 w 336608"/>
                <a:gd name="connsiteY26" fmla="*/ 57566 h 74731"/>
                <a:gd name="connsiteX27" fmla="*/ 265680 w 336608"/>
                <a:gd name="connsiteY27" fmla="*/ 74540 h 74731"/>
                <a:gd name="connsiteX28" fmla="*/ 278964 w 336608"/>
                <a:gd name="connsiteY28" fmla="*/ 74540 h 74731"/>
                <a:gd name="connsiteX29" fmla="*/ 228042 w 336608"/>
                <a:gd name="connsiteY29" fmla="*/ 64208 h 74731"/>
                <a:gd name="connsiteX30" fmla="*/ 228042 w 336608"/>
                <a:gd name="connsiteY30" fmla="*/ 64208 h 74731"/>
                <a:gd name="connsiteX31" fmla="*/ 228042 w 336608"/>
                <a:gd name="connsiteY31" fmla="*/ 64208 h 74731"/>
                <a:gd name="connsiteX32" fmla="*/ 280440 w 336608"/>
                <a:gd name="connsiteY32" fmla="*/ 73802 h 74731"/>
                <a:gd name="connsiteX33" fmla="*/ 304056 w 336608"/>
                <a:gd name="connsiteY33" fmla="*/ 69374 h 74731"/>
                <a:gd name="connsiteX34" fmla="*/ 289296 w 336608"/>
                <a:gd name="connsiteY34" fmla="*/ 69374 h 74731"/>
                <a:gd name="connsiteX35" fmla="*/ 245016 w 336608"/>
                <a:gd name="connsiteY35" fmla="*/ 60518 h 74731"/>
                <a:gd name="connsiteX36" fmla="*/ 245016 w 336608"/>
                <a:gd name="connsiteY36" fmla="*/ 60518 h 74731"/>
                <a:gd name="connsiteX37" fmla="*/ 245016 w 336608"/>
                <a:gd name="connsiteY37" fmla="*/ 60518 h 74731"/>
                <a:gd name="connsiteX38" fmla="*/ 287820 w 336608"/>
                <a:gd name="connsiteY38" fmla="*/ 67898 h 74731"/>
                <a:gd name="connsiteX39" fmla="*/ 323982 w 336608"/>
                <a:gd name="connsiteY39" fmla="*/ 59780 h 74731"/>
                <a:gd name="connsiteX40" fmla="*/ 323982 w 336608"/>
                <a:gd name="connsiteY40" fmla="*/ 59780 h 74731"/>
                <a:gd name="connsiteX41" fmla="*/ 307746 w 336608"/>
                <a:gd name="connsiteY41" fmla="*/ 59780 h 74731"/>
                <a:gd name="connsiteX42" fmla="*/ 278964 w 336608"/>
                <a:gd name="connsiteY42" fmla="*/ 59780 h 74731"/>
                <a:gd name="connsiteX43" fmla="*/ 278964 w 336608"/>
                <a:gd name="connsiteY43" fmla="*/ 59780 h 74731"/>
                <a:gd name="connsiteX44" fmla="*/ 278964 w 336608"/>
                <a:gd name="connsiteY44" fmla="*/ 59780 h 74731"/>
                <a:gd name="connsiteX45" fmla="*/ 326934 w 336608"/>
                <a:gd name="connsiteY45" fmla="*/ 59780 h 74731"/>
                <a:gd name="connsiteX46" fmla="*/ 336528 w 336608"/>
                <a:gd name="connsiteY46" fmla="*/ 51662 h 74731"/>
                <a:gd name="connsiteX47" fmla="*/ 329148 w 336608"/>
                <a:gd name="connsiteY47" fmla="*/ 51662 h 74731"/>
                <a:gd name="connsiteX48" fmla="*/ 295938 w 336608"/>
                <a:gd name="connsiteY48" fmla="*/ 51662 h 74731"/>
                <a:gd name="connsiteX49" fmla="*/ 222138 w 336608"/>
                <a:gd name="connsiteY49" fmla="*/ 32474 h 74731"/>
                <a:gd name="connsiteX50" fmla="*/ 200736 w 336608"/>
                <a:gd name="connsiteY50" fmla="*/ 2 h 74731"/>
                <a:gd name="connsiteX51" fmla="*/ 185238 w 336608"/>
                <a:gd name="connsiteY51" fmla="*/ 4430 h 74731"/>
                <a:gd name="connsiteX52" fmla="*/ 164574 w 336608"/>
                <a:gd name="connsiteY52" fmla="*/ 4430 h 74731"/>
                <a:gd name="connsiteX53" fmla="*/ 147600 w 336608"/>
                <a:gd name="connsiteY53" fmla="*/ 2 h 74731"/>
                <a:gd name="connsiteX54" fmla="*/ 115128 w 336608"/>
                <a:gd name="connsiteY54" fmla="*/ 10334 h 74731"/>
                <a:gd name="connsiteX55" fmla="*/ 41328 w 336608"/>
                <a:gd name="connsiteY55" fmla="*/ 29522 h 74731"/>
                <a:gd name="connsiteX56" fmla="*/ 8118 w 336608"/>
                <a:gd name="connsiteY56" fmla="*/ 29522 h 74731"/>
                <a:gd name="connsiteX57" fmla="*/ 0 w 336608"/>
                <a:gd name="connsiteY57" fmla="*/ 29522 h 74731"/>
                <a:gd name="connsiteX58" fmla="*/ 9594 w 336608"/>
                <a:gd name="connsiteY58" fmla="*/ 37640 h 74731"/>
                <a:gd name="connsiteX59" fmla="*/ 58302 w 336608"/>
                <a:gd name="connsiteY59" fmla="*/ 37640 h 74731"/>
                <a:gd name="connsiteX60" fmla="*/ 58302 w 336608"/>
                <a:gd name="connsiteY60" fmla="*/ 37640 h 74731"/>
                <a:gd name="connsiteX61" fmla="*/ 58302 w 336608"/>
                <a:gd name="connsiteY61" fmla="*/ 37640 h 74731"/>
                <a:gd name="connsiteX62" fmla="*/ 13284 w 336608"/>
                <a:gd name="connsiteY62" fmla="*/ 37640 h 74731"/>
                <a:gd name="connsiteX63" fmla="*/ 13284 w 336608"/>
                <a:gd name="connsiteY63" fmla="*/ 37640 h 74731"/>
                <a:gd name="connsiteX64" fmla="*/ 53136 w 336608"/>
                <a:gd name="connsiteY64" fmla="*/ 53138 h 74731"/>
                <a:gd name="connsiteX65" fmla="*/ 92988 w 336608"/>
                <a:gd name="connsiteY65" fmla="*/ 45020 h 74731"/>
                <a:gd name="connsiteX66" fmla="*/ 92988 w 336608"/>
                <a:gd name="connsiteY66" fmla="*/ 45020 h 74731"/>
                <a:gd name="connsiteX67" fmla="*/ 92988 w 336608"/>
                <a:gd name="connsiteY67" fmla="*/ 45020 h 74731"/>
                <a:gd name="connsiteX68" fmla="*/ 53136 w 336608"/>
                <a:gd name="connsiteY68" fmla="*/ 58304 h 74731"/>
                <a:gd name="connsiteX69" fmla="*/ 38376 w 336608"/>
                <a:gd name="connsiteY69" fmla="*/ 58304 h 74731"/>
                <a:gd name="connsiteX70" fmla="*/ 58302 w 336608"/>
                <a:gd name="connsiteY70" fmla="*/ 62732 h 7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336608" h="74731">
                  <a:moveTo>
                    <a:pt x="58302" y="62732"/>
                  </a:moveTo>
                  <a:cubicBezTo>
                    <a:pt x="76545" y="64163"/>
                    <a:pt x="94847" y="60858"/>
                    <a:pt x="111438" y="53138"/>
                  </a:cubicBezTo>
                  <a:lnTo>
                    <a:pt x="111438" y="53138"/>
                  </a:lnTo>
                  <a:lnTo>
                    <a:pt x="111438" y="53138"/>
                  </a:lnTo>
                  <a:cubicBezTo>
                    <a:pt x="95494" y="61262"/>
                    <a:pt x="77620" y="64836"/>
                    <a:pt x="59778" y="63470"/>
                  </a:cubicBezTo>
                  <a:cubicBezTo>
                    <a:pt x="64298" y="65169"/>
                    <a:pt x="69280" y="65169"/>
                    <a:pt x="73800" y="63470"/>
                  </a:cubicBezTo>
                  <a:cubicBezTo>
                    <a:pt x="95417" y="63753"/>
                    <a:pt x="116666" y="57865"/>
                    <a:pt x="135054" y="46496"/>
                  </a:cubicBezTo>
                  <a:lnTo>
                    <a:pt x="135054" y="46496"/>
                  </a:lnTo>
                  <a:lnTo>
                    <a:pt x="135054" y="46496"/>
                  </a:lnTo>
                  <a:cubicBezTo>
                    <a:pt x="123657" y="55104"/>
                    <a:pt x="110140" y="60461"/>
                    <a:pt x="95940" y="61994"/>
                  </a:cubicBezTo>
                  <a:cubicBezTo>
                    <a:pt x="95940" y="61994"/>
                    <a:pt x="95940" y="61994"/>
                    <a:pt x="104058" y="61994"/>
                  </a:cubicBezTo>
                  <a:cubicBezTo>
                    <a:pt x="121304" y="61476"/>
                    <a:pt x="137689" y="54341"/>
                    <a:pt x="149814" y="42068"/>
                  </a:cubicBezTo>
                  <a:cubicBezTo>
                    <a:pt x="149814" y="42068"/>
                    <a:pt x="149814" y="42068"/>
                    <a:pt x="149814" y="42068"/>
                  </a:cubicBezTo>
                  <a:lnTo>
                    <a:pt x="149814" y="42068"/>
                  </a:lnTo>
                  <a:cubicBezTo>
                    <a:pt x="145925" y="46361"/>
                    <a:pt x="141452" y="50088"/>
                    <a:pt x="136530" y="53138"/>
                  </a:cubicBezTo>
                  <a:cubicBezTo>
                    <a:pt x="146109" y="51533"/>
                    <a:pt x="154906" y="46873"/>
                    <a:pt x="161622" y="39854"/>
                  </a:cubicBezTo>
                  <a:lnTo>
                    <a:pt x="161622" y="39854"/>
                  </a:lnTo>
                  <a:lnTo>
                    <a:pt x="161622" y="39854"/>
                  </a:lnTo>
                  <a:cubicBezTo>
                    <a:pt x="169039" y="48824"/>
                    <a:pt x="179592" y="54630"/>
                    <a:pt x="191142" y="56090"/>
                  </a:cubicBezTo>
                  <a:cubicBezTo>
                    <a:pt x="184234" y="52508"/>
                    <a:pt x="177991" y="47765"/>
                    <a:pt x="172692" y="42068"/>
                  </a:cubicBezTo>
                  <a:lnTo>
                    <a:pt x="172692" y="42068"/>
                  </a:lnTo>
                  <a:lnTo>
                    <a:pt x="176382" y="42068"/>
                  </a:lnTo>
                  <a:cubicBezTo>
                    <a:pt x="188633" y="54157"/>
                    <a:pt x="204943" y="61259"/>
                    <a:pt x="222138" y="61994"/>
                  </a:cubicBezTo>
                  <a:cubicBezTo>
                    <a:pt x="226566" y="61994"/>
                    <a:pt x="229518" y="61994"/>
                    <a:pt x="230256" y="61994"/>
                  </a:cubicBezTo>
                  <a:cubicBezTo>
                    <a:pt x="220234" y="62259"/>
                    <a:pt x="210241" y="60760"/>
                    <a:pt x="200736" y="57566"/>
                  </a:cubicBezTo>
                  <a:lnTo>
                    <a:pt x="200736" y="57566"/>
                  </a:lnTo>
                  <a:lnTo>
                    <a:pt x="204426" y="57566"/>
                  </a:lnTo>
                  <a:cubicBezTo>
                    <a:pt x="222765" y="69051"/>
                    <a:pt x="244049" y="74949"/>
                    <a:pt x="265680" y="74540"/>
                  </a:cubicBezTo>
                  <a:cubicBezTo>
                    <a:pt x="273060" y="74540"/>
                    <a:pt x="277488" y="74540"/>
                    <a:pt x="278964" y="74540"/>
                  </a:cubicBezTo>
                  <a:cubicBezTo>
                    <a:pt x="261377" y="75626"/>
                    <a:pt x="243813" y="72062"/>
                    <a:pt x="228042" y="64208"/>
                  </a:cubicBezTo>
                  <a:lnTo>
                    <a:pt x="228042" y="64208"/>
                  </a:lnTo>
                  <a:lnTo>
                    <a:pt x="228042" y="64208"/>
                  </a:lnTo>
                  <a:cubicBezTo>
                    <a:pt x="244389" y="71866"/>
                    <a:pt x="262440" y="75171"/>
                    <a:pt x="280440" y="73802"/>
                  </a:cubicBezTo>
                  <a:cubicBezTo>
                    <a:pt x="288580" y="74841"/>
                    <a:pt x="296846" y="73292"/>
                    <a:pt x="304056" y="69374"/>
                  </a:cubicBezTo>
                  <a:lnTo>
                    <a:pt x="289296" y="69374"/>
                  </a:lnTo>
                  <a:cubicBezTo>
                    <a:pt x="274167" y="68711"/>
                    <a:pt x="259237" y="65724"/>
                    <a:pt x="245016" y="60518"/>
                  </a:cubicBezTo>
                  <a:cubicBezTo>
                    <a:pt x="245016" y="60518"/>
                    <a:pt x="245016" y="60518"/>
                    <a:pt x="245016" y="60518"/>
                  </a:cubicBezTo>
                  <a:cubicBezTo>
                    <a:pt x="245016" y="60518"/>
                    <a:pt x="245016" y="60518"/>
                    <a:pt x="245016" y="60518"/>
                  </a:cubicBezTo>
                  <a:cubicBezTo>
                    <a:pt x="258972" y="64537"/>
                    <a:pt x="273326" y="67011"/>
                    <a:pt x="287820" y="67898"/>
                  </a:cubicBezTo>
                  <a:cubicBezTo>
                    <a:pt x="306270" y="67898"/>
                    <a:pt x="321768" y="64208"/>
                    <a:pt x="323982" y="59780"/>
                  </a:cubicBezTo>
                  <a:lnTo>
                    <a:pt x="323982" y="59780"/>
                  </a:lnTo>
                  <a:lnTo>
                    <a:pt x="307746" y="59780"/>
                  </a:lnTo>
                  <a:lnTo>
                    <a:pt x="278964" y="59780"/>
                  </a:lnTo>
                  <a:cubicBezTo>
                    <a:pt x="278964" y="59780"/>
                    <a:pt x="278964" y="59780"/>
                    <a:pt x="278964" y="59780"/>
                  </a:cubicBezTo>
                  <a:lnTo>
                    <a:pt x="278964" y="59780"/>
                  </a:lnTo>
                  <a:cubicBezTo>
                    <a:pt x="294676" y="64011"/>
                    <a:pt x="311222" y="64011"/>
                    <a:pt x="326934" y="59780"/>
                  </a:cubicBezTo>
                  <a:cubicBezTo>
                    <a:pt x="332838" y="59780"/>
                    <a:pt x="337266" y="53138"/>
                    <a:pt x="336528" y="51662"/>
                  </a:cubicBezTo>
                  <a:cubicBezTo>
                    <a:pt x="335790" y="50186"/>
                    <a:pt x="336528" y="51662"/>
                    <a:pt x="329148" y="51662"/>
                  </a:cubicBezTo>
                  <a:lnTo>
                    <a:pt x="295938" y="51662"/>
                  </a:lnTo>
                  <a:cubicBezTo>
                    <a:pt x="270411" y="49583"/>
                    <a:pt x="245444" y="43091"/>
                    <a:pt x="222138" y="32474"/>
                  </a:cubicBezTo>
                  <a:cubicBezTo>
                    <a:pt x="216470" y="20754"/>
                    <a:pt x="209275" y="9835"/>
                    <a:pt x="200736" y="2"/>
                  </a:cubicBezTo>
                  <a:cubicBezTo>
                    <a:pt x="195297" y="268"/>
                    <a:pt x="189998" y="1783"/>
                    <a:pt x="185238" y="4430"/>
                  </a:cubicBezTo>
                  <a:cubicBezTo>
                    <a:pt x="178936" y="8456"/>
                    <a:pt x="170877" y="8456"/>
                    <a:pt x="164574" y="4430"/>
                  </a:cubicBezTo>
                  <a:cubicBezTo>
                    <a:pt x="159415" y="1460"/>
                    <a:pt x="153556" y="-70"/>
                    <a:pt x="147600" y="2"/>
                  </a:cubicBezTo>
                  <a:cubicBezTo>
                    <a:pt x="136412" y="2181"/>
                    <a:pt x="125517" y="5648"/>
                    <a:pt x="115128" y="10334"/>
                  </a:cubicBezTo>
                  <a:cubicBezTo>
                    <a:pt x="91823" y="20951"/>
                    <a:pt x="66852" y="27443"/>
                    <a:pt x="41328" y="29522"/>
                  </a:cubicBezTo>
                  <a:lnTo>
                    <a:pt x="8118" y="29522"/>
                  </a:lnTo>
                  <a:cubicBezTo>
                    <a:pt x="1476" y="29522"/>
                    <a:pt x="0" y="29522"/>
                    <a:pt x="0" y="29522"/>
                  </a:cubicBezTo>
                  <a:cubicBezTo>
                    <a:pt x="0" y="29522"/>
                    <a:pt x="4428" y="35426"/>
                    <a:pt x="9594" y="37640"/>
                  </a:cubicBezTo>
                  <a:cubicBezTo>
                    <a:pt x="25555" y="41864"/>
                    <a:pt x="42341" y="41864"/>
                    <a:pt x="58302" y="37640"/>
                  </a:cubicBezTo>
                  <a:cubicBezTo>
                    <a:pt x="58302" y="37640"/>
                    <a:pt x="58302" y="37640"/>
                    <a:pt x="58302" y="37640"/>
                  </a:cubicBezTo>
                  <a:cubicBezTo>
                    <a:pt x="58302" y="37640"/>
                    <a:pt x="58302" y="37640"/>
                    <a:pt x="58302" y="37640"/>
                  </a:cubicBezTo>
                  <a:cubicBezTo>
                    <a:pt x="43411" y="40276"/>
                    <a:pt x="28175" y="40276"/>
                    <a:pt x="13284" y="37640"/>
                  </a:cubicBezTo>
                  <a:lnTo>
                    <a:pt x="13284" y="37640"/>
                  </a:lnTo>
                  <a:cubicBezTo>
                    <a:pt x="23403" y="48769"/>
                    <a:pt x="38157" y="54506"/>
                    <a:pt x="53136" y="53138"/>
                  </a:cubicBezTo>
                  <a:cubicBezTo>
                    <a:pt x="66651" y="51726"/>
                    <a:pt x="79998" y="49007"/>
                    <a:pt x="92988" y="45020"/>
                  </a:cubicBezTo>
                  <a:cubicBezTo>
                    <a:pt x="92988" y="45020"/>
                    <a:pt x="92988" y="45020"/>
                    <a:pt x="92988" y="45020"/>
                  </a:cubicBezTo>
                  <a:cubicBezTo>
                    <a:pt x="92988" y="45020"/>
                    <a:pt x="92988" y="45020"/>
                    <a:pt x="92988" y="45020"/>
                  </a:cubicBezTo>
                  <a:cubicBezTo>
                    <a:pt x="80358" y="51212"/>
                    <a:pt x="66954" y="55679"/>
                    <a:pt x="53136" y="58304"/>
                  </a:cubicBezTo>
                  <a:lnTo>
                    <a:pt x="38376" y="58304"/>
                  </a:lnTo>
                  <a:cubicBezTo>
                    <a:pt x="44600" y="61262"/>
                    <a:pt x="51411" y="62776"/>
                    <a:pt x="58302" y="62732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DBFB604B-6B01-4F75-8EB7-1532FAAA1665}"/>
                </a:ext>
              </a:extLst>
            </p:cNvPr>
            <p:cNvSpPr/>
            <p:nvPr/>
          </p:nvSpPr>
          <p:spPr>
            <a:xfrm>
              <a:off x="3702839" y="5262181"/>
              <a:ext cx="85317" cy="41327"/>
            </a:xfrm>
            <a:custGeom>
              <a:avLst/>
              <a:gdLst>
                <a:gd name="connsiteX0" fmla="*/ 37880 w 85317"/>
                <a:gd name="connsiteY0" fmla="*/ 26568 h 41327"/>
                <a:gd name="connsiteX1" fmla="*/ 44521 w 85317"/>
                <a:gd name="connsiteY1" fmla="*/ 37638 h 41327"/>
                <a:gd name="connsiteX2" fmla="*/ 51902 w 85317"/>
                <a:gd name="connsiteY2" fmla="*/ 25830 h 41327"/>
                <a:gd name="connsiteX3" fmla="*/ 51902 w 85317"/>
                <a:gd name="connsiteY3" fmla="*/ 20664 h 41327"/>
                <a:gd name="connsiteX4" fmla="*/ 56330 w 85317"/>
                <a:gd name="connsiteY4" fmla="*/ 27306 h 41327"/>
                <a:gd name="connsiteX5" fmla="*/ 61496 w 85317"/>
                <a:gd name="connsiteY5" fmla="*/ 38376 h 41327"/>
                <a:gd name="connsiteX6" fmla="*/ 66662 w 85317"/>
                <a:gd name="connsiteY6" fmla="*/ 28782 h 41327"/>
                <a:gd name="connsiteX7" fmla="*/ 71827 w 85317"/>
                <a:gd name="connsiteY7" fmla="*/ 20664 h 41327"/>
                <a:gd name="connsiteX8" fmla="*/ 77732 w 85317"/>
                <a:gd name="connsiteY8" fmla="*/ 29520 h 41327"/>
                <a:gd name="connsiteX9" fmla="*/ 83636 w 85317"/>
                <a:gd name="connsiteY9" fmla="*/ 40590 h 41327"/>
                <a:gd name="connsiteX10" fmla="*/ 79208 w 85317"/>
                <a:gd name="connsiteY10" fmla="*/ 5166 h 41327"/>
                <a:gd name="connsiteX11" fmla="*/ 75517 w 85317"/>
                <a:gd name="connsiteY11" fmla="*/ 0 h 41327"/>
                <a:gd name="connsiteX12" fmla="*/ 43046 w 85317"/>
                <a:gd name="connsiteY12" fmla="*/ 5166 h 41327"/>
                <a:gd name="connsiteX13" fmla="*/ 43046 w 85317"/>
                <a:gd name="connsiteY13" fmla="*/ 5166 h 41327"/>
                <a:gd name="connsiteX14" fmla="*/ 7621 w 85317"/>
                <a:gd name="connsiteY14" fmla="*/ 0 h 41327"/>
                <a:gd name="connsiteX15" fmla="*/ 3932 w 85317"/>
                <a:gd name="connsiteY15" fmla="*/ 5166 h 41327"/>
                <a:gd name="connsiteX16" fmla="*/ 3932 w 85317"/>
                <a:gd name="connsiteY16" fmla="*/ 41328 h 41327"/>
                <a:gd name="connsiteX17" fmla="*/ 3932 w 85317"/>
                <a:gd name="connsiteY17" fmla="*/ 41328 h 41327"/>
                <a:gd name="connsiteX18" fmla="*/ 9098 w 85317"/>
                <a:gd name="connsiteY18" fmla="*/ 30258 h 41327"/>
                <a:gd name="connsiteX19" fmla="*/ 15002 w 85317"/>
                <a:gd name="connsiteY19" fmla="*/ 21402 h 41327"/>
                <a:gd name="connsiteX20" fmla="*/ 20167 w 85317"/>
                <a:gd name="connsiteY20" fmla="*/ 30258 h 41327"/>
                <a:gd name="connsiteX21" fmla="*/ 24596 w 85317"/>
                <a:gd name="connsiteY21" fmla="*/ 39114 h 41327"/>
                <a:gd name="connsiteX22" fmla="*/ 29023 w 85317"/>
                <a:gd name="connsiteY22" fmla="*/ 26568 h 41327"/>
                <a:gd name="connsiteX23" fmla="*/ 33452 w 85317"/>
                <a:gd name="connsiteY23" fmla="*/ 19926 h 41327"/>
                <a:gd name="connsiteX24" fmla="*/ 37880 w 85317"/>
                <a:gd name="connsiteY24" fmla="*/ 2656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5317" h="41327">
                  <a:moveTo>
                    <a:pt x="37880" y="26568"/>
                  </a:moveTo>
                  <a:cubicBezTo>
                    <a:pt x="37880" y="30258"/>
                    <a:pt x="42308" y="37638"/>
                    <a:pt x="44521" y="37638"/>
                  </a:cubicBezTo>
                  <a:cubicBezTo>
                    <a:pt x="46736" y="37638"/>
                    <a:pt x="50425" y="29520"/>
                    <a:pt x="51902" y="25830"/>
                  </a:cubicBezTo>
                  <a:cubicBezTo>
                    <a:pt x="53377" y="22140"/>
                    <a:pt x="51902" y="20664"/>
                    <a:pt x="51902" y="20664"/>
                  </a:cubicBezTo>
                  <a:cubicBezTo>
                    <a:pt x="51902" y="20664"/>
                    <a:pt x="51902" y="20664"/>
                    <a:pt x="56330" y="27306"/>
                  </a:cubicBezTo>
                  <a:cubicBezTo>
                    <a:pt x="60758" y="33948"/>
                    <a:pt x="56330" y="38376"/>
                    <a:pt x="61496" y="38376"/>
                  </a:cubicBezTo>
                  <a:cubicBezTo>
                    <a:pt x="66662" y="38376"/>
                    <a:pt x="61496" y="32472"/>
                    <a:pt x="66662" y="28782"/>
                  </a:cubicBezTo>
                  <a:cubicBezTo>
                    <a:pt x="71827" y="25092"/>
                    <a:pt x="66662" y="20664"/>
                    <a:pt x="71827" y="20664"/>
                  </a:cubicBezTo>
                  <a:cubicBezTo>
                    <a:pt x="76994" y="20664"/>
                    <a:pt x="75517" y="24354"/>
                    <a:pt x="77732" y="29520"/>
                  </a:cubicBezTo>
                  <a:cubicBezTo>
                    <a:pt x="79946" y="34686"/>
                    <a:pt x="77732" y="40590"/>
                    <a:pt x="83636" y="40590"/>
                  </a:cubicBezTo>
                  <a:cubicBezTo>
                    <a:pt x="86934" y="28663"/>
                    <a:pt x="85340" y="15914"/>
                    <a:pt x="79208" y="5166"/>
                  </a:cubicBezTo>
                  <a:lnTo>
                    <a:pt x="75517" y="0"/>
                  </a:lnTo>
                  <a:cubicBezTo>
                    <a:pt x="65222" y="4142"/>
                    <a:pt x="54123" y="5908"/>
                    <a:pt x="43046" y="5166"/>
                  </a:cubicBezTo>
                  <a:lnTo>
                    <a:pt x="43046" y="5166"/>
                  </a:lnTo>
                  <a:cubicBezTo>
                    <a:pt x="31001" y="6029"/>
                    <a:pt x="18913" y="4266"/>
                    <a:pt x="7621" y="0"/>
                  </a:cubicBezTo>
                  <a:cubicBezTo>
                    <a:pt x="5991" y="1399"/>
                    <a:pt x="4729" y="3171"/>
                    <a:pt x="3932" y="5166"/>
                  </a:cubicBezTo>
                  <a:cubicBezTo>
                    <a:pt x="-1311" y="16650"/>
                    <a:pt x="-1311" y="29844"/>
                    <a:pt x="3932" y="41328"/>
                  </a:cubicBezTo>
                  <a:lnTo>
                    <a:pt x="3932" y="41328"/>
                  </a:lnTo>
                  <a:cubicBezTo>
                    <a:pt x="3932" y="41328"/>
                    <a:pt x="8360" y="33948"/>
                    <a:pt x="9098" y="30258"/>
                  </a:cubicBezTo>
                  <a:cubicBezTo>
                    <a:pt x="9836" y="26568"/>
                    <a:pt x="9098" y="21402"/>
                    <a:pt x="15002" y="21402"/>
                  </a:cubicBezTo>
                  <a:cubicBezTo>
                    <a:pt x="20906" y="21402"/>
                    <a:pt x="18692" y="25092"/>
                    <a:pt x="20167" y="30258"/>
                  </a:cubicBezTo>
                  <a:cubicBezTo>
                    <a:pt x="21644" y="35424"/>
                    <a:pt x="20167" y="39114"/>
                    <a:pt x="24596" y="39114"/>
                  </a:cubicBezTo>
                  <a:cubicBezTo>
                    <a:pt x="29023" y="39114"/>
                    <a:pt x="28286" y="26568"/>
                    <a:pt x="29023" y="26568"/>
                  </a:cubicBezTo>
                  <a:cubicBezTo>
                    <a:pt x="29762" y="26568"/>
                    <a:pt x="29023" y="19926"/>
                    <a:pt x="33452" y="19926"/>
                  </a:cubicBezTo>
                  <a:cubicBezTo>
                    <a:pt x="37880" y="19926"/>
                    <a:pt x="36404" y="20664"/>
                    <a:pt x="37880" y="26568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2D11B389-1EA4-4D25-B43C-D7F73FD54000}"/>
                </a:ext>
              </a:extLst>
            </p:cNvPr>
            <p:cNvSpPr/>
            <p:nvPr/>
          </p:nvSpPr>
          <p:spPr>
            <a:xfrm>
              <a:off x="3717102" y="5251098"/>
              <a:ext cx="59040" cy="7997"/>
            </a:xfrm>
            <a:custGeom>
              <a:avLst/>
              <a:gdLst>
                <a:gd name="connsiteX0" fmla="*/ 0 w 59040"/>
                <a:gd name="connsiteY0" fmla="*/ 6654 h 7997"/>
                <a:gd name="connsiteX1" fmla="*/ 30996 w 59040"/>
                <a:gd name="connsiteY1" fmla="*/ 6654 h 7997"/>
                <a:gd name="connsiteX2" fmla="*/ 30996 w 59040"/>
                <a:gd name="connsiteY2" fmla="*/ 6654 h 7997"/>
                <a:gd name="connsiteX3" fmla="*/ 59040 w 59040"/>
                <a:gd name="connsiteY3" fmla="*/ 6654 h 7997"/>
                <a:gd name="connsiteX4" fmla="*/ 37638 w 59040"/>
                <a:gd name="connsiteY4" fmla="*/ 2226 h 7997"/>
                <a:gd name="connsiteX5" fmla="*/ 37638 w 59040"/>
                <a:gd name="connsiteY5" fmla="*/ 2226 h 7997"/>
                <a:gd name="connsiteX6" fmla="*/ 37638 w 59040"/>
                <a:gd name="connsiteY6" fmla="*/ 5916 h 7997"/>
                <a:gd name="connsiteX7" fmla="*/ 31734 w 59040"/>
                <a:gd name="connsiteY7" fmla="*/ 5916 h 7997"/>
                <a:gd name="connsiteX8" fmla="*/ 31734 w 59040"/>
                <a:gd name="connsiteY8" fmla="*/ 5916 h 7997"/>
                <a:gd name="connsiteX9" fmla="*/ 23616 w 59040"/>
                <a:gd name="connsiteY9" fmla="*/ 12 h 7997"/>
                <a:gd name="connsiteX10" fmla="*/ 23616 w 59040"/>
                <a:gd name="connsiteY10" fmla="*/ 12 h 7997"/>
                <a:gd name="connsiteX11" fmla="*/ 738 w 59040"/>
                <a:gd name="connsiteY11" fmla="*/ 4440 h 7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40" h="7997">
                  <a:moveTo>
                    <a:pt x="0" y="6654"/>
                  </a:moveTo>
                  <a:cubicBezTo>
                    <a:pt x="10251" y="8446"/>
                    <a:pt x="20745" y="8446"/>
                    <a:pt x="30996" y="6654"/>
                  </a:cubicBezTo>
                  <a:lnTo>
                    <a:pt x="30996" y="6654"/>
                  </a:lnTo>
                  <a:cubicBezTo>
                    <a:pt x="40273" y="8327"/>
                    <a:pt x="49763" y="8327"/>
                    <a:pt x="59040" y="6654"/>
                  </a:cubicBezTo>
                  <a:cubicBezTo>
                    <a:pt x="52317" y="3624"/>
                    <a:pt x="45011" y="2112"/>
                    <a:pt x="37638" y="2226"/>
                  </a:cubicBezTo>
                  <a:lnTo>
                    <a:pt x="37638" y="2226"/>
                  </a:lnTo>
                  <a:cubicBezTo>
                    <a:pt x="37638" y="2226"/>
                    <a:pt x="37638" y="2226"/>
                    <a:pt x="37638" y="5916"/>
                  </a:cubicBezTo>
                  <a:cubicBezTo>
                    <a:pt x="35727" y="6591"/>
                    <a:pt x="33645" y="6591"/>
                    <a:pt x="31734" y="5916"/>
                  </a:cubicBezTo>
                  <a:lnTo>
                    <a:pt x="31734" y="5916"/>
                  </a:lnTo>
                  <a:cubicBezTo>
                    <a:pt x="25830" y="5916"/>
                    <a:pt x="23616" y="5916"/>
                    <a:pt x="23616" y="12"/>
                  </a:cubicBezTo>
                  <a:lnTo>
                    <a:pt x="23616" y="12"/>
                  </a:lnTo>
                  <a:cubicBezTo>
                    <a:pt x="15764" y="-152"/>
                    <a:pt x="7963" y="1357"/>
                    <a:pt x="738" y="4440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F93A40C3-E471-49DD-91B6-E9679BFF3B0D}"/>
                </a:ext>
              </a:extLst>
            </p:cNvPr>
            <p:cNvSpPr/>
            <p:nvPr/>
          </p:nvSpPr>
          <p:spPr>
            <a:xfrm>
              <a:off x="3742933" y="5196499"/>
              <a:ext cx="6642" cy="57563"/>
            </a:xfrm>
            <a:custGeom>
              <a:avLst/>
              <a:gdLst>
                <a:gd name="connsiteX0" fmla="*/ 1476 w 6642"/>
                <a:gd name="connsiteY0" fmla="*/ 57564 h 57563"/>
                <a:gd name="connsiteX1" fmla="*/ 1476 w 6642"/>
                <a:gd name="connsiteY1" fmla="*/ 57564 h 57563"/>
                <a:gd name="connsiteX2" fmla="*/ 1476 w 6642"/>
                <a:gd name="connsiteY2" fmla="*/ 57564 h 57563"/>
                <a:gd name="connsiteX3" fmla="*/ 1476 w 6642"/>
                <a:gd name="connsiteY3" fmla="*/ 42804 h 57563"/>
                <a:gd name="connsiteX4" fmla="*/ 1476 w 6642"/>
                <a:gd name="connsiteY4" fmla="*/ 42804 h 57563"/>
                <a:gd name="connsiteX5" fmla="*/ 1476 w 6642"/>
                <a:gd name="connsiteY5" fmla="*/ 42804 h 57563"/>
                <a:gd name="connsiteX6" fmla="*/ 1476 w 6642"/>
                <a:gd name="connsiteY6" fmla="*/ 0 h 57563"/>
                <a:gd name="connsiteX7" fmla="*/ 6642 w 6642"/>
                <a:gd name="connsiteY7" fmla="*/ 0 h 57563"/>
                <a:gd name="connsiteX8" fmla="*/ 6642 w 6642"/>
                <a:gd name="connsiteY8" fmla="*/ 0 h 57563"/>
                <a:gd name="connsiteX9" fmla="*/ 0 w 6642"/>
                <a:gd name="connsiteY9" fmla="*/ 0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2" h="57563">
                  <a:moveTo>
                    <a:pt x="1476" y="57564"/>
                  </a:moveTo>
                  <a:cubicBezTo>
                    <a:pt x="1476" y="57564"/>
                    <a:pt x="1476" y="57564"/>
                    <a:pt x="1476" y="57564"/>
                  </a:cubicBezTo>
                  <a:cubicBezTo>
                    <a:pt x="1476" y="57564"/>
                    <a:pt x="1476" y="57564"/>
                    <a:pt x="1476" y="57564"/>
                  </a:cubicBezTo>
                  <a:lnTo>
                    <a:pt x="1476" y="42804"/>
                  </a:lnTo>
                  <a:lnTo>
                    <a:pt x="1476" y="42804"/>
                  </a:lnTo>
                  <a:lnTo>
                    <a:pt x="1476" y="42804"/>
                  </a:lnTo>
                  <a:lnTo>
                    <a:pt x="1476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F9DDC5E0-277F-4F8B-9FCB-393D0E86A9B0}"/>
                </a:ext>
              </a:extLst>
            </p:cNvPr>
            <p:cNvSpPr/>
            <p:nvPr/>
          </p:nvSpPr>
          <p:spPr>
            <a:xfrm>
              <a:off x="3751050" y="5200926"/>
              <a:ext cx="50922" cy="43542"/>
            </a:xfrm>
            <a:custGeom>
              <a:avLst/>
              <a:gdLst>
                <a:gd name="connsiteX0" fmla="*/ 0 w 50922"/>
                <a:gd name="connsiteY0" fmla="*/ 0 h 43542"/>
                <a:gd name="connsiteX1" fmla="*/ 0 w 50922"/>
                <a:gd name="connsiteY1" fmla="*/ 0 h 43542"/>
                <a:gd name="connsiteX2" fmla="*/ 0 w 50922"/>
                <a:gd name="connsiteY2" fmla="*/ 33210 h 43542"/>
                <a:gd name="connsiteX3" fmla="*/ 5166 w 50922"/>
                <a:gd name="connsiteY3" fmla="*/ 33210 h 43542"/>
                <a:gd name="connsiteX4" fmla="*/ 16974 w 50922"/>
                <a:gd name="connsiteY4" fmla="*/ 33210 h 43542"/>
                <a:gd name="connsiteX5" fmla="*/ 42804 w 50922"/>
                <a:gd name="connsiteY5" fmla="*/ 43542 h 43542"/>
                <a:gd name="connsiteX6" fmla="*/ 35424 w 50922"/>
                <a:gd name="connsiteY6" fmla="*/ 30996 h 43542"/>
                <a:gd name="connsiteX7" fmla="*/ 39852 w 50922"/>
                <a:gd name="connsiteY7" fmla="*/ 25092 h 43542"/>
                <a:gd name="connsiteX8" fmla="*/ 50922 w 50922"/>
                <a:gd name="connsiteY8" fmla="*/ 16236 h 43542"/>
                <a:gd name="connsiteX9" fmla="*/ 33210 w 50922"/>
                <a:gd name="connsiteY9" fmla="*/ 16236 h 43542"/>
                <a:gd name="connsiteX10" fmla="*/ 25092 w 50922"/>
                <a:gd name="connsiteY10" fmla="*/ 14022 h 43542"/>
                <a:gd name="connsiteX11" fmla="*/ 0 w 50922"/>
                <a:gd name="connsiteY11" fmla="*/ 0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922" h="43542">
                  <a:moveTo>
                    <a:pt x="0" y="0"/>
                  </a:moveTo>
                  <a:lnTo>
                    <a:pt x="0" y="0"/>
                  </a:lnTo>
                  <a:lnTo>
                    <a:pt x="0" y="33210"/>
                  </a:lnTo>
                  <a:lnTo>
                    <a:pt x="5166" y="33210"/>
                  </a:lnTo>
                  <a:cubicBezTo>
                    <a:pt x="9026" y="32103"/>
                    <a:pt x="13114" y="32103"/>
                    <a:pt x="16974" y="33210"/>
                  </a:cubicBezTo>
                  <a:cubicBezTo>
                    <a:pt x="24679" y="38589"/>
                    <a:pt x="33513" y="42125"/>
                    <a:pt x="42804" y="43542"/>
                  </a:cubicBezTo>
                  <a:lnTo>
                    <a:pt x="35424" y="30996"/>
                  </a:lnTo>
                  <a:cubicBezTo>
                    <a:pt x="35424" y="30996"/>
                    <a:pt x="35424" y="30996"/>
                    <a:pt x="39852" y="25092"/>
                  </a:cubicBezTo>
                  <a:lnTo>
                    <a:pt x="50922" y="16236"/>
                  </a:lnTo>
                  <a:cubicBezTo>
                    <a:pt x="45166" y="18098"/>
                    <a:pt x="38966" y="18098"/>
                    <a:pt x="33210" y="16236"/>
                  </a:cubicBezTo>
                  <a:lnTo>
                    <a:pt x="25092" y="14022"/>
                  </a:lnTo>
                  <a:cubicBezTo>
                    <a:pt x="19085" y="6012"/>
                    <a:pt x="9970" y="918"/>
                    <a:pt x="0" y="0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61A0274F-AB26-4B4D-815F-3B8BFFB9867E}"/>
                </a:ext>
              </a:extLst>
            </p:cNvPr>
            <p:cNvSpPr/>
            <p:nvPr/>
          </p:nvSpPr>
          <p:spPr>
            <a:xfrm>
              <a:off x="3735552" y="5168354"/>
              <a:ext cx="24354" cy="22265"/>
            </a:xfrm>
            <a:custGeom>
              <a:avLst/>
              <a:gdLst>
                <a:gd name="connsiteX0" fmla="*/ 12547 w 24354"/>
                <a:gd name="connsiteY0" fmla="*/ 22240 h 22265"/>
                <a:gd name="connsiteX1" fmla="*/ 24355 w 24354"/>
                <a:gd name="connsiteY1" fmla="*/ 11170 h 22265"/>
                <a:gd name="connsiteX2" fmla="*/ 12547 w 24354"/>
                <a:gd name="connsiteY2" fmla="*/ 100 h 22265"/>
                <a:gd name="connsiteX3" fmla="*/ 97 w 24354"/>
                <a:gd name="connsiteY3" fmla="*/ 9595 h 22265"/>
                <a:gd name="connsiteX4" fmla="*/ 1 w 24354"/>
                <a:gd name="connsiteY4" fmla="*/ 11170 h 22265"/>
                <a:gd name="connsiteX5" fmla="*/ 12503 w 24354"/>
                <a:gd name="connsiteY5" fmla="*/ 22243 h 22265"/>
                <a:gd name="connsiteX6" fmla="*/ 12547 w 24354"/>
                <a:gd name="connsiteY6" fmla="*/ 22240 h 22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354" h="22265">
                  <a:moveTo>
                    <a:pt x="12547" y="22240"/>
                  </a:moveTo>
                  <a:cubicBezTo>
                    <a:pt x="18790" y="22253"/>
                    <a:pt x="23964" y="17402"/>
                    <a:pt x="24355" y="11170"/>
                  </a:cubicBezTo>
                  <a:cubicBezTo>
                    <a:pt x="23964" y="4939"/>
                    <a:pt x="18790" y="88"/>
                    <a:pt x="12547" y="100"/>
                  </a:cubicBezTo>
                  <a:cubicBezTo>
                    <a:pt x="6488" y="-715"/>
                    <a:pt x="916" y="3536"/>
                    <a:pt x="97" y="9595"/>
                  </a:cubicBezTo>
                  <a:cubicBezTo>
                    <a:pt x="30" y="10117"/>
                    <a:pt x="-6" y="10643"/>
                    <a:pt x="1" y="11170"/>
                  </a:cubicBezTo>
                  <a:cubicBezTo>
                    <a:pt x="392" y="17679"/>
                    <a:pt x="5994" y="22637"/>
                    <a:pt x="12503" y="22243"/>
                  </a:cubicBezTo>
                  <a:cubicBezTo>
                    <a:pt x="12517" y="22242"/>
                    <a:pt x="12532" y="22241"/>
                    <a:pt x="12547" y="22240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993CB90F-AA3B-4166-B895-1BD42941E46D}"/>
                </a:ext>
              </a:extLst>
            </p:cNvPr>
            <p:cNvSpPr/>
            <p:nvPr/>
          </p:nvSpPr>
          <p:spPr>
            <a:xfrm>
              <a:off x="3580944" y="5488008"/>
              <a:ext cx="30657" cy="37638"/>
            </a:xfrm>
            <a:custGeom>
              <a:avLst/>
              <a:gdLst>
                <a:gd name="connsiteX0" fmla="*/ 20293 w 30657"/>
                <a:gd name="connsiteY0" fmla="*/ 22140 h 37638"/>
                <a:gd name="connsiteX1" fmla="*/ 20293 w 30657"/>
                <a:gd name="connsiteY1" fmla="*/ 28044 h 37638"/>
                <a:gd name="connsiteX2" fmla="*/ 16603 w 30657"/>
                <a:gd name="connsiteY2" fmla="*/ 34686 h 37638"/>
                <a:gd name="connsiteX3" fmla="*/ 9223 w 30657"/>
                <a:gd name="connsiteY3" fmla="*/ 20664 h 37638"/>
                <a:gd name="connsiteX4" fmla="*/ 14389 w 30657"/>
                <a:gd name="connsiteY4" fmla="*/ 3690 h 37638"/>
                <a:gd name="connsiteX5" fmla="*/ 14389 w 30657"/>
                <a:gd name="connsiteY5" fmla="*/ 3690 h 37638"/>
                <a:gd name="connsiteX6" fmla="*/ 19555 w 30657"/>
                <a:gd name="connsiteY6" fmla="*/ 3690 h 37638"/>
                <a:gd name="connsiteX7" fmla="*/ 12913 w 30657"/>
                <a:gd name="connsiteY7" fmla="*/ 0 h 37638"/>
                <a:gd name="connsiteX8" fmla="*/ 1105 w 30657"/>
                <a:gd name="connsiteY8" fmla="*/ 11070 h 37638"/>
                <a:gd name="connsiteX9" fmla="*/ 4795 w 30657"/>
                <a:gd name="connsiteY9" fmla="*/ 31734 h 37638"/>
                <a:gd name="connsiteX10" fmla="*/ 18079 w 30657"/>
                <a:gd name="connsiteY10" fmla="*/ 37638 h 37638"/>
                <a:gd name="connsiteX11" fmla="*/ 18079 w 30657"/>
                <a:gd name="connsiteY11" fmla="*/ 37638 h 37638"/>
                <a:gd name="connsiteX12" fmla="*/ 24721 w 30657"/>
                <a:gd name="connsiteY12" fmla="*/ 30996 h 37638"/>
                <a:gd name="connsiteX13" fmla="*/ 24721 w 30657"/>
                <a:gd name="connsiteY13" fmla="*/ 24354 h 37638"/>
                <a:gd name="connsiteX14" fmla="*/ 24721 w 30657"/>
                <a:gd name="connsiteY14" fmla="*/ 24354 h 37638"/>
                <a:gd name="connsiteX15" fmla="*/ 24721 w 30657"/>
                <a:gd name="connsiteY15" fmla="*/ 24354 h 37638"/>
                <a:gd name="connsiteX16" fmla="*/ 24721 w 30657"/>
                <a:gd name="connsiteY16" fmla="*/ 30996 h 37638"/>
                <a:gd name="connsiteX17" fmla="*/ 24721 w 30657"/>
                <a:gd name="connsiteY17" fmla="*/ 30996 h 37638"/>
                <a:gd name="connsiteX18" fmla="*/ 24721 w 30657"/>
                <a:gd name="connsiteY18" fmla="*/ 34686 h 37638"/>
                <a:gd name="connsiteX19" fmla="*/ 24721 w 30657"/>
                <a:gd name="connsiteY19" fmla="*/ 34686 h 37638"/>
                <a:gd name="connsiteX20" fmla="*/ 29887 w 30657"/>
                <a:gd name="connsiteY20" fmla="*/ 34686 h 37638"/>
                <a:gd name="connsiteX21" fmla="*/ 29887 w 30657"/>
                <a:gd name="connsiteY21" fmla="*/ 26568 h 37638"/>
                <a:gd name="connsiteX22" fmla="*/ 20293 w 30657"/>
                <a:gd name="connsiteY22" fmla="*/ 22140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657" h="37638">
                  <a:moveTo>
                    <a:pt x="20293" y="22140"/>
                  </a:moveTo>
                  <a:cubicBezTo>
                    <a:pt x="20293" y="22140"/>
                    <a:pt x="20293" y="22140"/>
                    <a:pt x="20293" y="28044"/>
                  </a:cubicBezTo>
                  <a:cubicBezTo>
                    <a:pt x="20293" y="33948"/>
                    <a:pt x="20293" y="33948"/>
                    <a:pt x="16603" y="34686"/>
                  </a:cubicBezTo>
                  <a:cubicBezTo>
                    <a:pt x="12913" y="35424"/>
                    <a:pt x="9223" y="28782"/>
                    <a:pt x="9223" y="20664"/>
                  </a:cubicBezTo>
                  <a:cubicBezTo>
                    <a:pt x="9223" y="12546"/>
                    <a:pt x="9223" y="6642"/>
                    <a:pt x="14389" y="3690"/>
                  </a:cubicBezTo>
                  <a:lnTo>
                    <a:pt x="14389" y="3690"/>
                  </a:lnTo>
                  <a:lnTo>
                    <a:pt x="19555" y="3690"/>
                  </a:lnTo>
                  <a:cubicBezTo>
                    <a:pt x="19555" y="3690"/>
                    <a:pt x="15127" y="0"/>
                    <a:pt x="12913" y="0"/>
                  </a:cubicBezTo>
                  <a:cubicBezTo>
                    <a:pt x="10699" y="0"/>
                    <a:pt x="4795" y="0"/>
                    <a:pt x="1105" y="11070"/>
                  </a:cubicBezTo>
                  <a:cubicBezTo>
                    <a:pt x="-1216" y="18141"/>
                    <a:pt x="170" y="25904"/>
                    <a:pt x="4795" y="31734"/>
                  </a:cubicBezTo>
                  <a:cubicBezTo>
                    <a:pt x="8277" y="35368"/>
                    <a:pt x="13048" y="37488"/>
                    <a:pt x="18079" y="37638"/>
                  </a:cubicBezTo>
                  <a:lnTo>
                    <a:pt x="18079" y="37638"/>
                  </a:lnTo>
                  <a:cubicBezTo>
                    <a:pt x="21769" y="37638"/>
                    <a:pt x="24721" y="32472"/>
                    <a:pt x="24721" y="30996"/>
                  </a:cubicBezTo>
                  <a:cubicBezTo>
                    <a:pt x="24721" y="29520"/>
                    <a:pt x="24721" y="24354"/>
                    <a:pt x="24721" y="24354"/>
                  </a:cubicBezTo>
                  <a:lnTo>
                    <a:pt x="24721" y="24354"/>
                  </a:lnTo>
                  <a:lnTo>
                    <a:pt x="24721" y="24354"/>
                  </a:lnTo>
                  <a:cubicBezTo>
                    <a:pt x="25583" y="26484"/>
                    <a:pt x="25583" y="28866"/>
                    <a:pt x="24721" y="30996"/>
                  </a:cubicBezTo>
                  <a:lnTo>
                    <a:pt x="24721" y="30996"/>
                  </a:lnTo>
                  <a:cubicBezTo>
                    <a:pt x="24539" y="32220"/>
                    <a:pt x="24539" y="33462"/>
                    <a:pt x="24721" y="34686"/>
                  </a:cubicBezTo>
                  <a:lnTo>
                    <a:pt x="24721" y="34686"/>
                  </a:lnTo>
                  <a:cubicBezTo>
                    <a:pt x="26410" y="35158"/>
                    <a:pt x="28197" y="35158"/>
                    <a:pt x="29887" y="34686"/>
                  </a:cubicBezTo>
                  <a:cubicBezTo>
                    <a:pt x="30915" y="32078"/>
                    <a:pt x="30915" y="29176"/>
                    <a:pt x="29887" y="26568"/>
                  </a:cubicBezTo>
                  <a:cubicBezTo>
                    <a:pt x="27439" y="23829"/>
                    <a:pt x="23965" y="22226"/>
                    <a:pt x="20293" y="2214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3DEA134A-198A-4F78-91ED-87C744F3056D}"/>
                </a:ext>
              </a:extLst>
            </p:cNvPr>
            <p:cNvSpPr/>
            <p:nvPr/>
          </p:nvSpPr>
          <p:spPr>
            <a:xfrm>
              <a:off x="3610093" y="55263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7E0301EB-39B6-455C-9E9A-C5A85664EC44}"/>
                </a:ext>
              </a:extLst>
            </p:cNvPr>
            <p:cNvSpPr/>
            <p:nvPr/>
          </p:nvSpPr>
          <p:spPr>
            <a:xfrm>
              <a:off x="3600498" y="5490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8B2D8C8B-856F-4316-A89F-4BFE187D5102}"/>
                </a:ext>
              </a:extLst>
            </p:cNvPr>
            <p:cNvSpPr/>
            <p:nvPr/>
          </p:nvSpPr>
          <p:spPr>
            <a:xfrm>
              <a:off x="3590741" y="5536717"/>
              <a:ext cx="5330" cy="73800"/>
            </a:xfrm>
            <a:custGeom>
              <a:avLst/>
              <a:gdLst>
                <a:gd name="connsiteX0" fmla="*/ 5330 w 5330"/>
                <a:gd name="connsiteY0" fmla="*/ 0 h 73800"/>
                <a:gd name="connsiteX1" fmla="*/ 5330 w 5330"/>
                <a:gd name="connsiteY1" fmla="*/ 0 h 73800"/>
                <a:gd name="connsiteX2" fmla="*/ 1640 w 5330"/>
                <a:gd name="connsiteY2" fmla="*/ 0 h 73800"/>
                <a:gd name="connsiteX3" fmla="*/ 1640 w 5330"/>
                <a:gd name="connsiteY3" fmla="*/ 0 h 73800"/>
                <a:gd name="connsiteX4" fmla="*/ 1640 w 5330"/>
                <a:gd name="connsiteY4" fmla="*/ 0 h 73800"/>
                <a:gd name="connsiteX5" fmla="*/ 1640 w 5330"/>
                <a:gd name="connsiteY5" fmla="*/ 0 h 73800"/>
                <a:gd name="connsiteX6" fmla="*/ 5330 w 533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0" h="73800">
                  <a:moveTo>
                    <a:pt x="5330" y="0"/>
                  </a:moveTo>
                  <a:lnTo>
                    <a:pt x="5330" y="0"/>
                  </a:lnTo>
                  <a:cubicBezTo>
                    <a:pt x="5330" y="0"/>
                    <a:pt x="5330" y="0"/>
                    <a:pt x="1640" y="0"/>
                  </a:cubicBezTo>
                  <a:cubicBezTo>
                    <a:pt x="-2050" y="0"/>
                    <a:pt x="1640" y="0"/>
                    <a:pt x="1640" y="0"/>
                  </a:cubicBezTo>
                  <a:cubicBezTo>
                    <a:pt x="1640" y="0"/>
                    <a:pt x="1640" y="0"/>
                    <a:pt x="1640" y="0"/>
                  </a:cubicBezTo>
                  <a:lnTo>
                    <a:pt x="1640" y="0"/>
                  </a:lnTo>
                  <a:cubicBezTo>
                    <a:pt x="1640" y="0"/>
                    <a:pt x="2378" y="0"/>
                    <a:pt x="5330" y="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76AA3AF3-6E81-4555-8D49-BEC7831CCC7F}"/>
                </a:ext>
              </a:extLst>
            </p:cNvPr>
            <p:cNvSpPr/>
            <p:nvPr/>
          </p:nvSpPr>
          <p:spPr>
            <a:xfrm>
              <a:off x="3587952" y="55271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5D91AFEA-903D-4AEB-9ADA-9FAEF20085BD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DCD23C94-9CFD-4021-A3BF-5513375ECC23}"/>
                </a:ext>
              </a:extLst>
            </p:cNvPr>
            <p:cNvSpPr/>
            <p:nvPr/>
          </p:nvSpPr>
          <p:spPr>
            <a:xfrm>
              <a:off x="3593978" y="5543358"/>
              <a:ext cx="52276" cy="30858"/>
            </a:xfrm>
            <a:custGeom>
              <a:avLst/>
              <a:gdLst>
                <a:gd name="connsiteX0" fmla="*/ 50062 w 52276"/>
                <a:gd name="connsiteY0" fmla="*/ 11808 h 30858"/>
                <a:gd name="connsiteX1" fmla="*/ 50062 w 52276"/>
                <a:gd name="connsiteY1" fmla="*/ 11808 h 30858"/>
                <a:gd name="connsiteX2" fmla="*/ 35302 w 52276"/>
                <a:gd name="connsiteY2" fmla="*/ 22140 h 30858"/>
                <a:gd name="connsiteX3" fmla="*/ 34564 w 52276"/>
                <a:gd name="connsiteY3" fmla="*/ 22140 h 30858"/>
                <a:gd name="connsiteX4" fmla="*/ 30136 w 52276"/>
                <a:gd name="connsiteY4" fmla="*/ 22140 h 30858"/>
                <a:gd name="connsiteX5" fmla="*/ 25708 w 52276"/>
                <a:gd name="connsiteY5" fmla="*/ 12546 h 30858"/>
                <a:gd name="connsiteX6" fmla="*/ 29398 w 52276"/>
                <a:gd name="connsiteY6" fmla="*/ 12546 h 30858"/>
                <a:gd name="connsiteX7" fmla="*/ 35302 w 52276"/>
                <a:gd name="connsiteY7" fmla="*/ 12546 h 30858"/>
                <a:gd name="connsiteX8" fmla="*/ 35302 w 52276"/>
                <a:gd name="connsiteY8" fmla="*/ 6642 h 30858"/>
                <a:gd name="connsiteX9" fmla="*/ 27184 w 52276"/>
                <a:gd name="connsiteY9" fmla="*/ 6642 h 30858"/>
                <a:gd name="connsiteX10" fmla="*/ 16852 w 52276"/>
                <a:gd name="connsiteY10" fmla="*/ 6642 h 30858"/>
                <a:gd name="connsiteX11" fmla="*/ 16852 w 52276"/>
                <a:gd name="connsiteY11" fmla="*/ 0 h 30858"/>
                <a:gd name="connsiteX12" fmla="*/ 16852 w 52276"/>
                <a:gd name="connsiteY12" fmla="*/ 0 h 30858"/>
                <a:gd name="connsiteX13" fmla="*/ 9472 w 52276"/>
                <a:gd name="connsiteY13" fmla="*/ 0 h 30858"/>
                <a:gd name="connsiteX14" fmla="*/ 9472 w 52276"/>
                <a:gd name="connsiteY14" fmla="*/ 6642 h 30858"/>
                <a:gd name="connsiteX15" fmla="*/ 4306 w 52276"/>
                <a:gd name="connsiteY15" fmla="*/ 6642 h 30858"/>
                <a:gd name="connsiteX16" fmla="*/ 616 w 52276"/>
                <a:gd name="connsiteY16" fmla="*/ 6642 h 30858"/>
                <a:gd name="connsiteX17" fmla="*/ 616 w 52276"/>
                <a:gd name="connsiteY17" fmla="*/ 12546 h 30858"/>
                <a:gd name="connsiteX18" fmla="*/ 616 w 52276"/>
                <a:gd name="connsiteY18" fmla="*/ 12546 h 30858"/>
                <a:gd name="connsiteX19" fmla="*/ 9472 w 52276"/>
                <a:gd name="connsiteY19" fmla="*/ 12546 h 30858"/>
                <a:gd name="connsiteX20" fmla="*/ 15376 w 52276"/>
                <a:gd name="connsiteY20" fmla="*/ 12546 h 30858"/>
                <a:gd name="connsiteX21" fmla="*/ 18328 w 52276"/>
                <a:gd name="connsiteY21" fmla="*/ 28782 h 30858"/>
                <a:gd name="connsiteX22" fmla="*/ 34564 w 52276"/>
                <a:gd name="connsiteY22" fmla="*/ 25830 h 30858"/>
                <a:gd name="connsiteX23" fmla="*/ 45634 w 52276"/>
                <a:gd name="connsiteY23" fmla="*/ 18450 h 30858"/>
                <a:gd name="connsiteX24" fmla="*/ 52276 w 52276"/>
                <a:gd name="connsiteY24" fmla="*/ 14022 h 30858"/>
                <a:gd name="connsiteX25" fmla="*/ 52276 w 52276"/>
                <a:gd name="connsiteY25" fmla="*/ 14022 h 30858"/>
                <a:gd name="connsiteX26" fmla="*/ 14638 w 52276"/>
                <a:gd name="connsiteY26" fmla="*/ 11808 h 30858"/>
                <a:gd name="connsiteX27" fmla="*/ 9472 w 52276"/>
                <a:gd name="connsiteY27" fmla="*/ 11808 h 30858"/>
                <a:gd name="connsiteX28" fmla="*/ 9472 w 52276"/>
                <a:gd name="connsiteY28" fmla="*/ 11808 h 30858"/>
                <a:gd name="connsiteX29" fmla="*/ 9472 w 52276"/>
                <a:gd name="connsiteY29" fmla="*/ 11808 h 30858"/>
                <a:gd name="connsiteX30" fmla="*/ 9472 w 52276"/>
                <a:gd name="connsiteY30" fmla="*/ 11808 h 30858"/>
                <a:gd name="connsiteX31" fmla="*/ 9472 w 52276"/>
                <a:gd name="connsiteY31" fmla="*/ 11808 h 30858"/>
                <a:gd name="connsiteX32" fmla="*/ 22018 w 52276"/>
                <a:gd name="connsiteY32" fmla="*/ 7380 h 30858"/>
                <a:gd name="connsiteX33" fmla="*/ 22018 w 52276"/>
                <a:gd name="connsiteY33" fmla="*/ 7380 h 30858"/>
                <a:gd name="connsiteX34" fmla="*/ 22018 w 52276"/>
                <a:gd name="connsiteY34" fmla="*/ 7380 h 30858"/>
                <a:gd name="connsiteX35" fmla="*/ 27184 w 52276"/>
                <a:gd name="connsiteY35" fmla="*/ 7380 h 30858"/>
                <a:gd name="connsiteX36" fmla="*/ 27184 w 52276"/>
                <a:gd name="connsiteY36" fmla="*/ 7380 h 30858"/>
                <a:gd name="connsiteX37" fmla="*/ 27184 w 52276"/>
                <a:gd name="connsiteY37" fmla="*/ 7380 h 30858"/>
                <a:gd name="connsiteX38" fmla="*/ 22018 w 52276"/>
                <a:gd name="connsiteY38" fmla="*/ 7380 h 3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2276" h="30858">
                  <a:moveTo>
                    <a:pt x="50062" y="11808"/>
                  </a:moveTo>
                  <a:lnTo>
                    <a:pt x="50062" y="11808"/>
                  </a:lnTo>
                  <a:cubicBezTo>
                    <a:pt x="46372" y="15498"/>
                    <a:pt x="39730" y="22140"/>
                    <a:pt x="35302" y="22140"/>
                  </a:cubicBezTo>
                  <a:lnTo>
                    <a:pt x="34564" y="22140"/>
                  </a:lnTo>
                  <a:cubicBezTo>
                    <a:pt x="34564" y="22140"/>
                    <a:pt x="34564" y="22140"/>
                    <a:pt x="30136" y="22140"/>
                  </a:cubicBezTo>
                  <a:cubicBezTo>
                    <a:pt x="27907" y="19346"/>
                    <a:pt x="26388" y="16054"/>
                    <a:pt x="25708" y="12546"/>
                  </a:cubicBezTo>
                  <a:cubicBezTo>
                    <a:pt x="25708" y="12546"/>
                    <a:pt x="25708" y="12546"/>
                    <a:pt x="29398" y="12546"/>
                  </a:cubicBezTo>
                  <a:cubicBezTo>
                    <a:pt x="33088" y="12546"/>
                    <a:pt x="34564" y="12546"/>
                    <a:pt x="35302" y="12546"/>
                  </a:cubicBezTo>
                  <a:cubicBezTo>
                    <a:pt x="36040" y="12546"/>
                    <a:pt x="35302" y="7380"/>
                    <a:pt x="35302" y="6642"/>
                  </a:cubicBezTo>
                  <a:lnTo>
                    <a:pt x="27184" y="6642"/>
                  </a:lnTo>
                  <a:cubicBezTo>
                    <a:pt x="22018" y="6642"/>
                    <a:pt x="16852" y="6642"/>
                    <a:pt x="16852" y="6642"/>
                  </a:cubicBezTo>
                  <a:cubicBezTo>
                    <a:pt x="15665" y="4587"/>
                    <a:pt x="15665" y="2055"/>
                    <a:pt x="16852" y="0"/>
                  </a:cubicBezTo>
                  <a:cubicBezTo>
                    <a:pt x="16852" y="0"/>
                    <a:pt x="16852" y="0"/>
                    <a:pt x="16852" y="0"/>
                  </a:cubicBezTo>
                  <a:cubicBezTo>
                    <a:pt x="16852" y="0"/>
                    <a:pt x="9472" y="0"/>
                    <a:pt x="9472" y="0"/>
                  </a:cubicBezTo>
                  <a:cubicBezTo>
                    <a:pt x="9138" y="2201"/>
                    <a:pt x="9138" y="4441"/>
                    <a:pt x="9472" y="6642"/>
                  </a:cubicBezTo>
                  <a:cubicBezTo>
                    <a:pt x="9472" y="6642"/>
                    <a:pt x="9472" y="6642"/>
                    <a:pt x="4306" y="6642"/>
                  </a:cubicBezTo>
                  <a:lnTo>
                    <a:pt x="616" y="6642"/>
                  </a:lnTo>
                  <a:cubicBezTo>
                    <a:pt x="-205" y="8525"/>
                    <a:pt x="-205" y="10663"/>
                    <a:pt x="616" y="12546"/>
                  </a:cubicBezTo>
                  <a:lnTo>
                    <a:pt x="616" y="12546"/>
                  </a:lnTo>
                  <a:lnTo>
                    <a:pt x="9472" y="12546"/>
                  </a:lnTo>
                  <a:cubicBezTo>
                    <a:pt x="9472" y="12546"/>
                    <a:pt x="14638" y="12546"/>
                    <a:pt x="15376" y="12546"/>
                  </a:cubicBezTo>
                  <a:cubicBezTo>
                    <a:pt x="11708" y="17845"/>
                    <a:pt x="13029" y="25113"/>
                    <a:pt x="18328" y="28782"/>
                  </a:cubicBezTo>
                  <a:cubicBezTo>
                    <a:pt x="23627" y="32451"/>
                    <a:pt x="30895" y="31129"/>
                    <a:pt x="34564" y="25830"/>
                  </a:cubicBezTo>
                  <a:cubicBezTo>
                    <a:pt x="38425" y="23637"/>
                    <a:pt x="42125" y="21171"/>
                    <a:pt x="45634" y="18450"/>
                  </a:cubicBezTo>
                  <a:lnTo>
                    <a:pt x="52276" y="14022"/>
                  </a:lnTo>
                  <a:cubicBezTo>
                    <a:pt x="52276" y="14022"/>
                    <a:pt x="52276" y="14022"/>
                    <a:pt x="52276" y="14022"/>
                  </a:cubicBezTo>
                  <a:close/>
                  <a:moveTo>
                    <a:pt x="14638" y="11808"/>
                  </a:moveTo>
                  <a:lnTo>
                    <a:pt x="9472" y="11808"/>
                  </a:lnTo>
                  <a:cubicBezTo>
                    <a:pt x="9472" y="11808"/>
                    <a:pt x="9472" y="11808"/>
                    <a:pt x="9472" y="11808"/>
                  </a:cubicBezTo>
                  <a:lnTo>
                    <a:pt x="9472" y="11808"/>
                  </a:lnTo>
                  <a:lnTo>
                    <a:pt x="9472" y="11808"/>
                  </a:lnTo>
                  <a:lnTo>
                    <a:pt x="9472" y="11808"/>
                  </a:lnTo>
                  <a:close/>
                  <a:moveTo>
                    <a:pt x="22018" y="7380"/>
                  </a:moveTo>
                  <a:lnTo>
                    <a:pt x="22018" y="7380"/>
                  </a:lnTo>
                  <a:lnTo>
                    <a:pt x="22018" y="7380"/>
                  </a:lnTo>
                  <a:lnTo>
                    <a:pt x="27184" y="7380"/>
                  </a:lnTo>
                  <a:lnTo>
                    <a:pt x="27184" y="7380"/>
                  </a:lnTo>
                  <a:lnTo>
                    <a:pt x="27184" y="7380"/>
                  </a:lnTo>
                  <a:cubicBezTo>
                    <a:pt x="27184" y="7380"/>
                    <a:pt x="21280" y="8118"/>
                    <a:pt x="22018" y="738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2506D1B5-392A-498A-A7DB-B0AE051C5D67}"/>
                </a:ext>
              </a:extLst>
            </p:cNvPr>
            <p:cNvSpPr/>
            <p:nvPr/>
          </p:nvSpPr>
          <p:spPr>
            <a:xfrm>
              <a:off x="3651421" y="55795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EA2124A2-8B51-4F48-8A83-DF49214355D8}"/>
                </a:ext>
              </a:extLst>
            </p:cNvPr>
            <p:cNvSpPr/>
            <p:nvPr/>
          </p:nvSpPr>
          <p:spPr>
            <a:xfrm>
              <a:off x="3629281" y="5560332"/>
              <a:ext cx="29519" cy="28690"/>
            </a:xfrm>
            <a:custGeom>
              <a:avLst/>
              <a:gdLst>
                <a:gd name="connsiteX0" fmla="*/ 24354 w 29519"/>
                <a:gd name="connsiteY0" fmla="*/ 0 h 28690"/>
                <a:gd name="connsiteX1" fmla="*/ 24354 w 29519"/>
                <a:gd name="connsiteY1" fmla="*/ 0 h 28690"/>
                <a:gd name="connsiteX2" fmla="*/ 14022 w 29519"/>
                <a:gd name="connsiteY2" fmla="*/ 5904 h 28690"/>
                <a:gd name="connsiteX3" fmla="*/ 8856 w 29519"/>
                <a:gd name="connsiteY3" fmla="*/ 10332 h 28690"/>
                <a:gd name="connsiteX4" fmla="*/ 0 w 29519"/>
                <a:gd name="connsiteY4" fmla="*/ 20664 h 28690"/>
                <a:gd name="connsiteX5" fmla="*/ 5166 w 29519"/>
                <a:gd name="connsiteY5" fmla="*/ 27306 h 28690"/>
                <a:gd name="connsiteX6" fmla="*/ 16974 w 29519"/>
                <a:gd name="connsiteY6" fmla="*/ 27306 h 28690"/>
                <a:gd name="connsiteX7" fmla="*/ 22140 w 29519"/>
                <a:gd name="connsiteY7" fmla="*/ 20664 h 28690"/>
                <a:gd name="connsiteX8" fmla="*/ 22140 w 29519"/>
                <a:gd name="connsiteY8" fmla="*/ 20664 h 28690"/>
                <a:gd name="connsiteX9" fmla="*/ 14760 w 29519"/>
                <a:gd name="connsiteY9" fmla="*/ 23616 h 28690"/>
                <a:gd name="connsiteX10" fmla="*/ 14760 w 29519"/>
                <a:gd name="connsiteY10" fmla="*/ 23616 h 28690"/>
                <a:gd name="connsiteX11" fmla="*/ 14760 w 29519"/>
                <a:gd name="connsiteY11" fmla="*/ 23616 h 28690"/>
                <a:gd name="connsiteX12" fmla="*/ 14760 w 29519"/>
                <a:gd name="connsiteY12" fmla="*/ 23616 h 28690"/>
                <a:gd name="connsiteX13" fmla="*/ 14760 w 29519"/>
                <a:gd name="connsiteY13" fmla="*/ 14760 h 28690"/>
                <a:gd name="connsiteX14" fmla="*/ 22878 w 29519"/>
                <a:gd name="connsiteY14" fmla="*/ 8118 h 28690"/>
                <a:gd name="connsiteX15" fmla="*/ 29520 w 29519"/>
                <a:gd name="connsiteY15" fmla="*/ 738 h 28690"/>
                <a:gd name="connsiteX16" fmla="*/ 29520 w 29519"/>
                <a:gd name="connsiteY16" fmla="*/ 738 h 28690"/>
                <a:gd name="connsiteX17" fmla="*/ 29520 w 29519"/>
                <a:gd name="connsiteY17" fmla="*/ 738 h 28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519" h="28690">
                  <a:moveTo>
                    <a:pt x="24354" y="0"/>
                  </a:moveTo>
                  <a:lnTo>
                    <a:pt x="24354" y="0"/>
                  </a:lnTo>
                  <a:cubicBezTo>
                    <a:pt x="20486" y="1111"/>
                    <a:pt x="16943" y="3136"/>
                    <a:pt x="14022" y="5904"/>
                  </a:cubicBezTo>
                  <a:lnTo>
                    <a:pt x="8856" y="10332"/>
                  </a:lnTo>
                  <a:cubicBezTo>
                    <a:pt x="5166" y="10332"/>
                    <a:pt x="0" y="17712"/>
                    <a:pt x="0" y="20664"/>
                  </a:cubicBezTo>
                  <a:cubicBezTo>
                    <a:pt x="607" y="23555"/>
                    <a:pt x="2513" y="26006"/>
                    <a:pt x="5166" y="27306"/>
                  </a:cubicBezTo>
                  <a:cubicBezTo>
                    <a:pt x="8885" y="29152"/>
                    <a:pt x="13254" y="29152"/>
                    <a:pt x="16974" y="27306"/>
                  </a:cubicBezTo>
                  <a:cubicBezTo>
                    <a:pt x="19370" y="25710"/>
                    <a:pt x="21184" y="23379"/>
                    <a:pt x="22140" y="20664"/>
                  </a:cubicBezTo>
                  <a:lnTo>
                    <a:pt x="22140" y="20664"/>
                  </a:lnTo>
                  <a:cubicBezTo>
                    <a:pt x="22140" y="20664"/>
                    <a:pt x="16236" y="23616"/>
                    <a:pt x="14760" y="23616"/>
                  </a:cubicBezTo>
                  <a:cubicBezTo>
                    <a:pt x="13284" y="23616"/>
                    <a:pt x="14760" y="23616"/>
                    <a:pt x="14760" y="23616"/>
                  </a:cubicBezTo>
                  <a:lnTo>
                    <a:pt x="14760" y="23616"/>
                  </a:lnTo>
                  <a:cubicBezTo>
                    <a:pt x="14760" y="23616"/>
                    <a:pt x="14760" y="23616"/>
                    <a:pt x="14760" y="23616"/>
                  </a:cubicBezTo>
                  <a:cubicBezTo>
                    <a:pt x="12792" y="20992"/>
                    <a:pt x="12792" y="17384"/>
                    <a:pt x="14760" y="14760"/>
                  </a:cubicBezTo>
                  <a:lnTo>
                    <a:pt x="22878" y="8118"/>
                  </a:lnTo>
                  <a:cubicBezTo>
                    <a:pt x="22878" y="8118"/>
                    <a:pt x="29520" y="2214"/>
                    <a:pt x="29520" y="738"/>
                  </a:cubicBezTo>
                  <a:lnTo>
                    <a:pt x="29520" y="738"/>
                  </a:lnTo>
                  <a:lnTo>
                    <a:pt x="29520" y="738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12AE8BC9-2337-43EB-A689-7B3B8C51321A}"/>
                </a:ext>
              </a:extLst>
            </p:cNvPr>
            <p:cNvSpPr/>
            <p:nvPr/>
          </p:nvSpPr>
          <p:spPr>
            <a:xfrm>
              <a:off x="3651421" y="5578782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A4AD6934-3ECA-4B6F-8AC4-BB19C192A173}"/>
                </a:ext>
              </a:extLst>
            </p:cNvPr>
            <p:cNvSpPr/>
            <p:nvPr/>
          </p:nvSpPr>
          <p:spPr>
            <a:xfrm>
              <a:off x="3628543" y="55913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5D49CE54-C5CF-46B7-BDFC-B178AF7BF195}"/>
                </a:ext>
              </a:extLst>
            </p:cNvPr>
            <p:cNvSpPr/>
            <p:nvPr/>
          </p:nvSpPr>
          <p:spPr>
            <a:xfrm>
              <a:off x="3633708" y="55928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4671626A-AB46-44A7-8598-F49B764731D7}"/>
                </a:ext>
              </a:extLst>
            </p:cNvPr>
            <p:cNvSpPr/>
            <p:nvPr/>
          </p:nvSpPr>
          <p:spPr>
            <a:xfrm>
              <a:off x="3628543" y="5591329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3690 w 369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EAD07EFA-9204-4FF9-8868-BDF6E27D7A02}"/>
                </a:ext>
              </a:extLst>
            </p:cNvPr>
            <p:cNvSpPr/>
            <p:nvPr/>
          </p:nvSpPr>
          <p:spPr>
            <a:xfrm>
              <a:off x="3658062" y="55898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7267B8B5-550B-4464-ABE5-63C1E592E03B}"/>
                </a:ext>
              </a:extLst>
            </p:cNvPr>
            <p:cNvSpPr/>
            <p:nvPr/>
          </p:nvSpPr>
          <p:spPr>
            <a:xfrm>
              <a:off x="3649206" y="5592969"/>
              <a:ext cx="25845" cy="19350"/>
            </a:xfrm>
            <a:custGeom>
              <a:avLst/>
              <a:gdLst>
                <a:gd name="connsiteX0" fmla="*/ 0 w 25845"/>
                <a:gd name="connsiteY0" fmla="*/ 1312 h 19350"/>
                <a:gd name="connsiteX1" fmla="*/ 0 w 25845"/>
                <a:gd name="connsiteY1" fmla="*/ 12382 h 19350"/>
                <a:gd name="connsiteX2" fmla="*/ 8118 w 25845"/>
                <a:gd name="connsiteY2" fmla="*/ 18286 h 19350"/>
                <a:gd name="connsiteX3" fmla="*/ 22140 w 25845"/>
                <a:gd name="connsiteY3" fmla="*/ 18286 h 19350"/>
                <a:gd name="connsiteX4" fmla="*/ 25830 w 25845"/>
                <a:gd name="connsiteY4" fmla="*/ 9430 h 19350"/>
                <a:gd name="connsiteX5" fmla="*/ 21402 w 25845"/>
                <a:gd name="connsiteY5" fmla="*/ 9430 h 19350"/>
                <a:gd name="connsiteX6" fmla="*/ 21402 w 25845"/>
                <a:gd name="connsiteY6" fmla="*/ 14596 h 19350"/>
                <a:gd name="connsiteX7" fmla="*/ 21402 w 25845"/>
                <a:gd name="connsiteY7" fmla="*/ 19024 h 19350"/>
                <a:gd name="connsiteX8" fmla="*/ 4428 w 25845"/>
                <a:gd name="connsiteY8" fmla="*/ 7216 h 19350"/>
                <a:gd name="connsiteX9" fmla="*/ 4428 w 25845"/>
                <a:gd name="connsiteY9" fmla="*/ 1312 h 19350"/>
                <a:gd name="connsiteX10" fmla="*/ 4428 w 25845"/>
                <a:gd name="connsiteY10" fmla="*/ 1312 h 19350"/>
                <a:gd name="connsiteX11" fmla="*/ 4428 w 25845"/>
                <a:gd name="connsiteY11" fmla="*/ 1312 h 19350"/>
                <a:gd name="connsiteX12" fmla="*/ 0 w 25845"/>
                <a:gd name="connsiteY12" fmla="*/ 1312 h 1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45" h="19350">
                  <a:moveTo>
                    <a:pt x="0" y="1312"/>
                  </a:moveTo>
                  <a:cubicBezTo>
                    <a:pt x="0" y="1312"/>
                    <a:pt x="0" y="8692"/>
                    <a:pt x="0" y="12382"/>
                  </a:cubicBezTo>
                  <a:cubicBezTo>
                    <a:pt x="2329" y="14822"/>
                    <a:pt x="5079" y="16823"/>
                    <a:pt x="8118" y="18286"/>
                  </a:cubicBezTo>
                  <a:cubicBezTo>
                    <a:pt x="12684" y="19706"/>
                    <a:pt x="17574" y="19706"/>
                    <a:pt x="22140" y="18286"/>
                  </a:cubicBezTo>
                  <a:cubicBezTo>
                    <a:pt x="24651" y="16048"/>
                    <a:pt x="26009" y="12789"/>
                    <a:pt x="25830" y="9430"/>
                  </a:cubicBezTo>
                  <a:cubicBezTo>
                    <a:pt x="24429" y="8765"/>
                    <a:pt x="22803" y="8765"/>
                    <a:pt x="21402" y="9430"/>
                  </a:cubicBezTo>
                  <a:cubicBezTo>
                    <a:pt x="21043" y="11133"/>
                    <a:pt x="21043" y="12893"/>
                    <a:pt x="21402" y="14596"/>
                  </a:cubicBezTo>
                  <a:cubicBezTo>
                    <a:pt x="21402" y="14596"/>
                    <a:pt x="21402" y="19024"/>
                    <a:pt x="21402" y="19024"/>
                  </a:cubicBezTo>
                  <a:cubicBezTo>
                    <a:pt x="14040" y="18406"/>
                    <a:pt x="7568" y="13903"/>
                    <a:pt x="4428" y="7216"/>
                  </a:cubicBezTo>
                  <a:cubicBezTo>
                    <a:pt x="4428" y="7216"/>
                    <a:pt x="4428" y="2788"/>
                    <a:pt x="4428" y="1312"/>
                  </a:cubicBezTo>
                  <a:lnTo>
                    <a:pt x="4428" y="1312"/>
                  </a:lnTo>
                  <a:lnTo>
                    <a:pt x="4428" y="1312"/>
                  </a:lnTo>
                  <a:cubicBezTo>
                    <a:pt x="4428" y="1312"/>
                    <a:pt x="3690" y="-1640"/>
                    <a:pt x="0" y="1312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28D43596-73E8-4D3D-ABD5-9AE61F62DA8A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3D47CB04-2983-47A4-A2A5-39C12F583DE9}"/>
                </a:ext>
              </a:extLst>
            </p:cNvPr>
            <p:cNvSpPr/>
            <p:nvPr/>
          </p:nvSpPr>
          <p:spPr>
            <a:xfrm>
              <a:off x="3663229" y="5598708"/>
              <a:ext cx="37965" cy="21707"/>
            </a:xfrm>
            <a:custGeom>
              <a:avLst/>
              <a:gdLst>
                <a:gd name="connsiteX0" fmla="*/ 14760 w 37965"/>
                <a:gd name="connsiteY0" fmla="*/ 14022 h 21707"/>
                <a:gd name="connsiteX1" fmla="*/ 14760 w 37965"/>
                <a:gd name="connsiteY1" fmla="*/ 21402 h 21707"/>
                <a:gd name="connsiteX2" fmla="*/ 8856 w 37965"/>
                <a:gd name="connsiteY2" fmla="*/ 21402 h 21707"/>
                <a:gd name="connsiteX3" fmla="*/ 3690 w 37965"/>
                <a:gd name="connsiteY3" fmla="*/ 21402 h 21707"/>
                <a:gd name="connsiteX4" fmla="*/ 0 w 37965"/>
                <a:gd name="connsiteY4" fmla="*/ 21402 h 21707"/>
                <a:gd name="connsiteX5" fmla="*/ 0 w 37965"/>
                <a:gd name="connsiteY5" fmla="*/ 21402 h 21707"/>
                <a:gd name="connsiteX6" fmla="*/ 16236 w 37965"/>
                <a:gd name="connsiteY6" fmla="*/ 21402 h 21707"/>
                <a:gd name="connsiteX7" fmla="*/ 16236 w 37965"/>
                <a:gd name="connsiteY7" fmla="*/ 21402 h 21707"/>
                <a:gd name="connsiteX8" fmla="*/ 25092 w 37965"/>
                <a:gd name="connsiteY8" fmla="*/ 21402 h 21707"/>
                <a:gd name="connsiteX9" fmla="*/ 30258 w 37965"/>
                <a:gd name="connsiteY9" fmla="*/ 21402 h 21707"/>
                <a:gd name="connsiteX10" fmla="*/ 30258 w 37965"/>
                <a:gd name="connsiteY10" fmla="*/ 21402 h 21707"/>
                <a:gd name="connsiteX11" fmla="*/ 37638 w 37965"/>
                <a:gd name="connsiteY11" fmla="*/ 21402 h 21707"/>
                <a:gd name="connsiteX12" fmla="*/ 37638 w 37965"/>
                <a:gd name="connsiteY12" fmla="*/ 21402 h 21707"/>
                <a:gd name="connsiteX13" fmla="*/ 26568 w 37965"/>
                <a:gd name="connsiteY13" fmla="*/ 21402 h 21707"/>
                <a:gd name="connsiteX14" fmla="*/ 19188 w 37965"/>
                <a:gd name="connsiteY14" fmla="*/ 13284 h 21707"/>
                <a:gd name="connsiteX15" fmla="*/ 19188 w 37965"/>
                <a:gd name="connsiteY15" fmla="*/ 5904 h 21707"/>
                <a:gd name="connsiteX16" fmla="*/ 24354 w 37965"/>
                <a:gd name="connsiteY16" fmla="*/ 5904 h 21707"/>
                <a:gd name="connsiteX17" fmla="*/ 24354 w 37965"/>
                <a:gd name="connsiteY17" fmla="*/ 10332 h 21707"/>
                <a:gd name="connsiteX18" fmla="*/ 24354 w 37965"/>
                <a:gd name="connsiteY18" fmla="*/ 10332 h 21707"/>
                <a:gd name="connsiteX19" fmla="*/ 24354 w 37965"/>
                <a:gd name="connsiteY19" fmla="*/ 4428 h 21707"/>
                <a:gd name="connsiteX20" fmla="*/ 24354 w 37965"/>
                <a:gd name="connsiteY20" fmla="*/ 0 h 21707"/>
                <a:gd name="connsiteX21" fmla="*/ 14760 w 37965"/>
                <a:gd name="connsiteY21" fmla="*/ 14022 h 21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65" h="21707">
                  <a:moveTo>
                    <a:pt x="14760" y="14022"/>
                  </a:moveTo>
                  <a:cubicBezTo>
                    <a:pt x="14760" y="18450"/>
                    <a:pt x="14760" y="21402"/>
                    <a:pt x="14760" y="21402"/>
                  </a:cubicBezTo>
                  <a:cubicBezTo>
                    <a:pt x="14760" y="21402"/>
                    <a:pt x="11070" y="21402"/>
                    <a:pt x="8856" y="21402"/>
                  </a:cubicBezTo>
                  <a:lnTo>
                    <a:pt x="3690" y="21402"/>
                  </a:lnTo>
                  <a:cubicBezTo>
                    <a:pt x="3690" y="21402"/>
                    <a:pt x="0" y="21402"/>
                    <a:pt x="0" y="21402"/>
                  </a:cubicBezTo>
                  <a:lnTo>
                    <a:pt x="0" y="21402"/>
                  </a:lnTo>
                  <a:cubicBezTo>
                    <a:pt x="0" y="21402"/>
                    <a:pt x="5166" y="21402"/>
                    <a:pt x="16236" y="21402"/>
                  </a:cubicBezTo>
                  <a:lnTo>
                    <a:pt x="16236" y="21402"/>
                  </a:lnTo>
                  <a:cubicBezTo>
                    <a:pt x="22140" y="21402"/>
                    <a:pt x="23616" y="21402"/>
                    <a:pt x="25092" y="21402"/>
                  </a:cubicBezTo>
                  <a:cubicBezTo>
                    <a:pt x="26790" y="21809"/>
                    <a:pt x="28560" y="21809"/>
                    <a:pt x="30258" y="21402"/>
                  </a:cubicBezTo>
                  <a:lnTo>
                    <a:pt x="30258" y="21402"/>
                  </a:lnTo>
                  <a:cubicBezTo>
                    <a:pt x="35424" y="21402"/>
                    <a:pt x="36900" y="21402"/>
                    <a:pt x="37638" y="21402"/>
                  </a:cubicBezTo>
                  <a:cubicBezTo>
                    <a:pt x="38376" y="21402"/>
                    <a:pt x="37638" y="21402"/>
                    <a:pt x="37638" y="21402"/>
                  </a:cubicBezTo>
                  <a:lnTo>
                    <a:pt x="26568" y="21402"/>
                  </a:lnTo>
                  <a:cubicBezTo>
                    <a:pt x="22924" y="20072"/>
                    <a:pt x="20165" y="17038"/>
                    <a:pt x="19188" y="13284"/>
                  </a:cubicBezTo>
                  <a:cubicBezTo>
                    <a:pt x="19188" y="13284"/>
                    <a:pt x="19188" y="7380"/>
                    <a:pt x="19188" y="5904"/>
                  </a:cubicBezTo>
                  <a:lnTo>
                    <a:pt x="24354" y="5904"/>
                  </a:lnTo>
                  <a:cubicBezTo>
                    <a:pt x="24354" y="5904"/>
                    <a:pt x="24354" y="5904"/>
                    <a:pt x="24354" y="10332"/>
                  </a:cubicBezTo>
                  <a:cubicBezTo>
                    <a:pt x="24354" y="14760"/>
                    <a:pt x="24354" y="10332"/>
                    <a:pt x="24354" y="10332"/>
                  </a:cubicBezTo>
                  <a:cubicBezTo>
                    <a:pt x="25095" y="8434"/>
                    <a:pt x="25095" y="6326"/>
                    <a:pt x="24354" y="4428"/>
                  </a:cubicBezTo>
                  <a:cubicBezTo>
                    <a:pt x="24928" y="3008"/>
                    <a:pt x="24928" y="1420"/>
                    <a:pt x="24354" y="0"/>
                  </a:cubicBezTo>
                  <a:cubicBezTo>
                    <a:pt x="17996" y="1468"/>
                    <a:pt x="13825" y="7564"/>
                    <a:pt x="14760" y="14022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EB4CCEBB-18B2-4B52-80FA-DC6F14CA8A57}"/>
                </a:ext>
              </a:extLst>
            </p:cNvPr>
            <p:cNvSpPr/>
            <p:nvPr/>
          </p:nvSpPr>
          <p:spPr>
            <a:xfrm>
              <a:off x="3677989" y="560977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2D763F99-4560-48DF-8AF0-35A945C580F7}"/>
                </a:ext>
              </a:extLst>
            </p:cNvPr>
            <p:cNvSpPr/>
            <p:nvPr/>
          </p:nvSpPr>
          <p:spPr>
            <a:xfrm>
              <a:off x="3690535" y="56023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D97C2E5D-5FB2-42FF-89FD-33D37A2FCBB3}"/>
                </a:ext>
              </a:extLst>
            </p:cNvPr>
            <p:cNvSpPr/>
            <p:nvPr/>
          </p:nvSpPr>
          <p:spPr>
            <a:xfrm>
              <a:off x="3816733" y="56149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4E0D9858-7B2D-4CE2-B6D0-005806F51DC3}"/>
                </a:ext>
              </a:extLst>
            </p:cNvPr>
            <p:cNvSpPr/>
            <p:nvPr/>
          </p:nvSpPr>
          <p:spPr>
            <a:xfrm>
              <a:off x="3815994" y="561273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8AE3EC58-B906-414C-A69C-51C7DBDACFFE}"/>
                </a:ext>
              </a:extLst>
            </p:cNvPr>
            <p:cNvSpPr/>
            <p:nvPr/>
          </p:nvSpPr>
          <p:spPr>
            <a:xfrm>
              <a:off x="3809352" y="562306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AE8A710B-BF06-4BE3-B5E4-CA31D54344DD}"/>
                </a:ext>
              </a:extLst>
            </p:cNvPr>
            <p:cNvSpPr/>
            <p:nvPr/>
          </p:nvSpPr>
          <p:spPr>
            <a:xfrm>
              <a:off x="3816733" y="56164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90891F67-252F-48EC-8BBF-D9038E31A39B}"/>
                </a:ext>
              </a:extLst>
            </p:cNvPr>
            <p:cNvSpPr/>
            <p:nvPr/>
          </p:nvSpPr>
          <p:spPr>
            <a:xfrm>
              <a:off x="3812304" y="56223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63D07F5D-CE53-4A90-A958-2A6B4A15282A}"/>
                </a:ext>
              </a:extLst>
            </p:cNvPr>
            <p:cNvSpPr/>
            <p:nvPr/>
          </p:nvSpPr>
          <p:spPr>
            <a:xfrm>
              <a:off x="3702343" y="561273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0F345D2E-C75F-4F9C-8750-2D0498CE290C}"/>
                </a:ext>
              </a:extLst>
            </p:cNvPr>
            <p:cNvSpPr/>
            <p:nvPr/>
          </p:nvSpPr>
          <p:spPr>
            <a:xfrm>
              <a:off x="3721248" y="5591329"/>
              <a:ext cx="102135" cy="46693"/>
            </a:xfrm>
            <a:custGeom>
              <a:avLst/>
              <a:gdLst>
                <a:gd name="connsiteX0" fmla="*/ 64488 w 102135"/>
                <a:gd name="connsiteY0" fmla="*/ 20664 h 46693"/>
                <a:gd name="connsiteX1" fmla="*/ 51204 w 102135"/>
                <a:gd name="connsiteY1" fmla="*/ 25830 h 46693"/>
                <a:gd name="connsiteX2" fmla="*/ 51204 w 102135"/>
                <a:gd name="connsiteY2" fmla="*/ 25830 h 46693"/>
                <a:gd name="connsiteX3" fmla="*/ 51204 w 102135"/>
                <a:gd name="connsiteY3" fmla="*/ 25830 h 46693"/>
                <a:gd name="connsiteX4" fmla="*/ 51204 w 102135"/>
                <a:gd name="connsiteY4" fmla="*/ 30258 h 46693"/>
                <a:gd name="connsiteX5" fmla="*/ 51204 w 102135"/>
                <a:gd name="connsiteY5" fmla="*/ 30258 h 46693"/>
                <a:gd name="connsiteX6" fmla="*/ 35706 w 102135"/>
                <a:gd name="connsiteY6" fmla="*/ 30258 h 46693"/>
                <a:gd name="connsiteX7" fmla="*/ 35706 w 102135"/>
                <a:gd name="connsiteY7" fmla="*/ 24354 h 46693"/>
                <a:gd name="connsiteX8" fmla="*/ 35706 w 102135"/>
                <a:gd name="connsiteY8" fmla="*/ 24354 h 46693"/>
                <a:gd name="connsiteX9" fmla="*/ 32016 w 102135"/>
                <a:gd name="connsiteY9" fmla="*/ 30258 h 46693"/>
                <a:gd name="connsiteX10" fmla="*/ 32016 w 102135"/>
                <a:gd name="connsiteY10" fmla="*/ 30258 h 46693"/>
                <a:gd name="connsiteX11" fmla="*/ 23898 w 102135"/>
                <a:gd name="connsiteY11" fmla="*/ 25830 h 46693"/>
                <a:gd name="connsiteX12" fmla="*/ 23898 w 102135"/>
                <a:gd name="connsiteY12" fmla="*/ 30258 h 46693"/>
                <a:gd name="connsiteX13" fmla="*/ 23898 w 102135"/>
                <a:gd name="connsiteY13" fmla="*/ 30258 h 46693"/>
                <a:gd name="connsiteX14" fmla="*/ 23898 w 102135"/>
                <a:gd name="connsiteY14" fmla="*/ 34686 h 46693"/>
                <a:gd name="connsiteX15" fmla="*/ 18732 w 102135"/>
                <a:gd name="connsiteY15" fmla="*/ 41328 h 46693"/>
                <a:gd name="connsiteX16" fmla="*/ 13566 w 102135"/>
                <a:gd name="connsiteY16" fmla="*/ 41328 h 46693"/>
                <a:gd name="connsiteX17" fmla="*/ 13566 w 102135"/>
                <a:gd name="connsiteY17" fmla="*/ 34686 h 46693"/>
                <a:gd name="connsiteX18" fmla="*/ 13566 w 102135"/>
                <a:gd name="connsiteY18" fmla="*/ 29520 h 46693"/>
                <a:gd name="connsiteX19" fmla="*/ 13566 w 102135"/>
                <a:gd name="connsiteY19" fmla="*/ 29520 h 46693"/>
                <a:gd name="connsiteX20" fmla="*/ 7662 w 102135"/>
                <a:gd name="connsiteY20" fmla="*/ 36162 h 46693"/>
                <a:gd name="connsiteX21" fmla="*/ 7662 w 102135"/>
                <a:gd name="connsiteY21" fmla="*/ 40590 h 46693"/>
                <a:gd name="connsiteX22" fmla="*/ 282 w 102135"/>
                <a:gd name="connsiteY22" fmla="*/ 40590 h 46693"/>
                <a:gd name="connsiteX23" fmla="*/ 282 w 102135"/>
                <a:gd name="connsiteY23" fmla="*/ 28782 h 46693"/>
                <a:gd name="connsiteX24" fmla="*/ 282 w 102135"/>
                <a:gd name="connsiteY24" fmla="*/ 28782 h 46693"/>
                <a:gd name="connsiteX25" fmla="*/ 282 w 102135"/>
                <a:gd name="connsiteY25" fmla="*/ 34686 h 46693"/>
                <a:gd name="connsiteX26" fmla="*/ 282 w 102135"/>
                <a:gd name="connsiteY26" fmla="*/ 34686 h 46693"/>
                <a:gd name="connsiteX27" fmla="*/ 282 w 102135"/>
                <a:gd name="connsiteY27" fmla="*/ 34686 h 46693"/>
                <a:gd name="connsiteX28" fmla="*/ 282 w 102135"/>
                <a:gd name="connsiteY28" fmla="*/ 41328 h 46693"/>
                <a:gd name="connsiteX29" fmla="*/ 6924 w 102135"/>
                <a:gd name="connsiteY29" fmla="*/ 41328 h 46693"/>
                <a:gd name="connsiteX30" fmla="*/ 12090 w 102135"/>
                <a:gd name="connsiteY30" fmla="*/ 41328 h 46693"/>
                <a:gd name="connsiteX31" fmla="*/ 15780 w 102135"/>
                <a:gd name="connsiteY31" fmla="*/ 41328 h 46693"/>
                <a:gd name="connsiteX32" fmla="*/ 15780 w 102135"/>
                <a:gd name="connsiteY32" fmla="*/ 41328 h 46693"/>
                <a:gd name="connsiteX33" fmla="*/ 21581 w 102135"/>
                <a:gd name="connsiteY33" fmla="*/ 45771 h 46693"/>
                <a:gd name="connsiteX34" fmla="*/ 21684 w 102135"/>
                <a:gd name="connsiteY34" fmla="*/ 45756 h 46693"/>
                <a:gd name="connsiteX35" fmla="*/ 28326 w 102135"/>
                <a:gd name="connsiteY35" fmla="*/ 45756 h 46693"/>
                <a:gd name="connsiteX36" fmla="*/ 28326 w 102135"/>
                <a:gd name="connsiteY36" fmla="*/ 45756 h 46693"/>
                <a:gd name="connsiteX37" fmla="*/ 28326 w 102135"/>
                <a:gd name="connsiteY37" fmla="*/ 45756 h 46693"/>
                <a:gd name="connsiteX38" fmla="*/ 32754 w 102135"/>
                <a:gd name="connsiteY38" fmla="*/ 45756 h 46693"/>
                <a:gd name="connsiteX39" fmla="*/ 38658 w 102135"/>
                <a:gd name="connsiteY39" fmla="*/ 45756 h 46693"/>
                <a:gd name="connsiteX40" fmla="*/ 38658 w 102135"/>
                <a:gd name="connsiteY40" fmla="*/ 45756 h 46693"/>
                <a:gd name="connsiteX41" fmla="*/ 38658 w 102135"/>
                <a:gd name="connsiteY41" fmla="*/ 45756 h 46693"/>
                <a:gd name="connsiteX42" fmla="*/ 45300 w 102135"/>
                <a:gd name="connsiteY42" fmla="*/ 45756 h 46693"/>
                <a:gd name="connsiteX43" fmla="*/ 60060 w 102135"/>
                <a:gd name="connsiteY43" fmla="*/ 45756 h 46693"/>
                <a:gd name="connsiteX44" fmla="*/ 60060 w 102135"/>
                <a:gd name="connsiteY44" fmla="*/ 45756 h 46693"/>
                <a:gd name="connsiteX45" fmla="*/ 63750 w 102135"/>
                <a:gd name="connsiteY45" fmla="*/ 45756 h 46693"/>
                <a:gd name="connsiteX46" fmla="*/ 63750 w 102135"/>
                <a:gd name="connsiteY46" fmla="*/ 45756 h 46693"/>
                <a:gd name="connsiteX47" fmla="*/ 68916 w 102135"/>
                <a:gd name="connsiteY47" fmla="*/ 45756 h 46693"/>
                <a:gd name="connsiteX48" fmla="*/ 76296 w 102135"/>
                <a:gd name="connsiteY48" fmla="*/ 40590 h 46693"/>
                <a:gd name="connsiteX49" fmla="*/ 81462 w 102135"/>
                <a:gd name="connsiteY49" fmla="*/ 40590 h 46693"/>
                <a:gd name="connsiteX50" fmla="*/ 81462 w 102135"/>
                <a:gd name="connsiteY50" fmla="*/ 40590 h 46693"/>
                <a:gd name="connsiteX51" fmla="*/ 87366 w 102135"/>
                <a:gd name="connsiteY51" fmla="*/ 44280 h 46693"/>
                <a:gd name="connsiteX52" fmla="*/ 94746 w 102135"/>
                <a:gd name="connsiteY52" fmla="*/ 37638 h 46693"/>
                <a:gd name="connsiteX53" fmla="*/ 94746 w 102135"/>
                <a:gd name="connsiteY53" fmla="*/ 33948 h 46693"/>
                <a:gd name="connsiteX54" fmla="*/ 101388 w 102135"/>
                <a:gd name="connsiteY54" fmla="*/ 33948 h 46693"/>
                <a:gd name="connsiteX55" fmla="*/ 101388 w 102135"/>
                <a:gd name="connsiteY55" fmla="*/ 19926 h 46693"/>
                <a:gd name="connsiteX56" fmla="*/ 89580 w 102135"/>
                <a:gd name="connsiteY56" fmla="*/ 0 h 46693"/>
                <a:gd name="connsiteX57" fmla="*/ 89189 w 102135"/>
                <a:gd name="connsiteY57" fmla="*/ 6250 h 46693"/>
                <a:gd name="connsiteX58" fmla="*/ 89580 w 102135"/>
                <a:gd name="connsiteY58" fmla="*/ 6642 h 46693"/>
                <a:gd name="connsiteX59" fmla="*/ 89580 w 102135"/>
                <a:gd name="connsiteY59" fmla="*/ 6642 h 46693"/>
                <a:gd name="connsiteX60" fmla="*/ 99912 w 102135"/>
                <a:gd name="connsiteY60" fmla="*/ 26568 h 46693"/>
                <a:gd name="connsiteX61" fmla="*/ 91794 w 102135"/>
                <a:gd name="connsiteY61" fmla="*/ 26568 h 46693"/>
                <a:gd name="connsiteX62" fmla="*/ 84414 w 102135"/>
                <a:gd name="connsiteY62" fmla="*/ 26568 h 46693"/>
                <a:gd name="connsiteX63" fmla="*/ 72606 w 102135"/>
                <a:gd name="connsiteY63" fmla="*/ 36162 h 46693"/>
                <a:gd name="connsiteX64" fmla="*/ 64488 w 102135"/>
                <a:gd name="connsiteY64" fmla="*/ 44280 h 46693"/>
                <a:gd name="connsiteX65" fmla="*/ 60060 w 102135"/>
                <a:gd name="connsiteY65" fmla="*/ 44280 h 46693"/>
                <a:gd name="connsiteX66" fmla="*/ 60060 w 102135"/>
                <a:gd name="connsiteY66" fmla="*/ 44280 h 46693"/>
                <a:gd name="connsiteX67" fmla="*/ 60060 w 102135"/>
                <a:gd name="connsiteY67" fmla="*/ 37638 h 46693"/>
                <a:gd name="connsiteX68" fmla="*/ 64488 w 102135"/>
                <a:gd name="connsiteY68" fmla="*/ 20664 h 46693"/>
                <a:gd name="connsiteX69" fmla="*/ 88104 w 102135"/>
                <a:gd name="connsiteY69" fmla="*/ 20664 h 46693"/>
                <a:gd name="connsiteX70" fmla="*/ 94746 w 102135"/>
                <a:gd name="connsiteY70" fmla="*/ 20664 h 46693"/>
                <a:gd name="connsiteX71" fmla="*/ 94746 w 102135"/>
                <a:gd name="connsiteY71" fmla="*/ 20664 h 46693"/>
                <a:gd name="connsiteX72" fmla="*/ 94746 w 102135"/>
                <a:gd name="connsiteY72" fmla="*/ 20664 h 46693"/>
                <a:gd name="connsiteX73" fmla="*/ 94746 w 102135"/>
                <a:gd name="connsiteY73" fmla="*/ 20664 h 46693"/>
                <a:gd name="connsiteX74" fmla="*/ 88842 w 102135"/>
                <a:gd name="connsiteY74" fmla="*/ 27306 h 46693"/>
                <a:gd name="connsiteX75" fmla="*/ 85152 w 102135"/>
                <a:gd name="connsiteY75" fmla="*/ 27306 h 46693"/>
                <a:gd name="connsiteX76" fmla="*/ 85152 w 102135"/>
                <a:gd name="connsiteY76" fmla="*/ 27306 h 46693"/>
                <a:gd name="connsiteX77" fmla="*/ 85152 w 102135"/>
                <a:gd name="connsiteY77" fmla="*/ 22878 h 46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02135" h="46693">
                  <a:moveTo>
                    <a:pt x="64488" y="20664"/>
                  </a:moveTo>
                  <a:cubicBezTo>
                    <a:pt x="59588" y="20756"/>
                    <a:pt x="54880" y="22587"/>
                    <a:pt x="51204" y="25830"/>
                  </a:cubicBezTo>
                  <a:lnTo>
                    <a:pt x="51204" y="25830"/>
                  </a:lnTo>
                  <a:lnTo>
                    <a:pt x="51204" y="25830"/>
                  </a:lnTo>
                  <a:cubicBezTo>
                    <a:pt x="51868" y="27231"/>
                    <a:pt x="51868" y="28856"/>
                    <a:pt x="51204" y="30258"/>
                  </a:cubicBezTo>
                  <a:cubicBezTo>
                    <a:pt x="51204" y="30258"/>
                    <a:pt x="51204" y="30258"/>
                    <a:pt x="51204" y="30258"/>
                  </a:cubicBezTo>
                  <a:cubicBezTo>
                    <a:pt x="46142" y="31714"/>
                    <a:pt x="40769" y="31714"/>
                    <a:pt x="35706" y="30258"/>
                  </a:cubicBezTo>
                  <a:cubicBezTo>
                    <a:pt x="35706" y="30258"/>
                    <a:pt x="35706" y="30258"/>
                    <a:pt x="35706" y="24354"/>
                  </a:cubicBezTo>
                  <a:cubicBezTo>
                    <a:pt x="35706" y="18450"/>
                    <a:pt x="35706" y="24354"/>
                    <a:pt x="35706" y="24354"/>
                  </a:cubicBezTo>
                  <a:cubicBezTo>
                    <a:pt x="35706" y="24354"/>
                    <a:pt x="35706" y="30258"/>
                    <a:pt x="32016" y="30258"/>
                  </a:cubicBezTo>
                  <a:lnTo>
                    <a:pt x="32016" y="30258"/>
                  </a:lnTo>
                  <a:cubicBezTo>
                    <a:pt x="28651" y="30618"/>
                    <a:pt x="25419" y="28854"/>
                    <a:pt x="23898" y="25830"/>
                  </a:cubicBezTo>
                  <a:lnTo>
                    <a:pt x="23898" y="30258"/>
                  </a:lnTo>
                  <a:cubicBezTo>
                    <a:pt x="23898" y="30258"/>
                    <a:pt x="23898" y="30258"/>
                    <a:pt x="23898" y="30258"/>
                  </a:cubicBezTo>
                  <a:cubicBezTo>
                    <a:pt x="23898" y="30258"/>
                    <a:pt x="23898" y="30258"/>
                    <a:pt x="23898" y="34686"/>
                  </a:cubicBezTo>
                  <a:cubicBezTo>
                    <a:pt x="23898" y="39114"/>
                    <a:pt x="23898" y="41328"/>
                    <a:pt x="18732" y="41328"/>
                  </a:cubicBezTo>
                  <a:cubicBezTo>
                    <a:pt x="17101" y="42121"/>
                    <a:pt x="15197" y="42121"/>
                    <a:pt x="13566" y="41328"/>
                  </a:cubicBezTo>
                  <a:cubicBezTo>
                    <a:pt x="13566" y="41328"/>
                    <a:pt x="13566" y="36900"/>
                    <a:pt x="13566" y="34686"/>
                  </a:cubicBezTo>
                  <a:cubicBezTo>
                    <a:pt x="13566" y="32472"/>
                    <a:pt x="13566" y="29520"/>
                    <a:pt x="13566" y="29520"/>
                  </a:cubicBezTo>
                  <a:lnTo>
                    <a:pt x="13566" y="29520"/>
                  </a:lnTo>
                  <a:cubicBezTo>
                    <a:pt x="13566" y="29520"/>
                    <a:pt x="9138" y="33210"/>
                    <a:pt x="7662" y="36162"/>
                  </a:cubicBezTo>
                  <a:cubicBezTo>
                    <a:pt x="6186" y="39114"/>
                    <a:pt x="7662" y="40590"/>
                    <a:pt x="7662" y="40590"/>
                  </a:cubicBezTo>
                  <a:cubicBezTo>
                    <a:pt x="7662" y="40590"/>
                    <a:pt x="1758" y="40590"/>
                    <a:pt x="282" y="40590"/>
                  </a:cubicBezTo>
                  <a:cubicBezTo>
                    <a:pt x="-94" y="36663"/>
                    <a:pt x="-94" y="32709"/>
                    <a:pt x="282" y="28782"/>
                  </a:cubicBezTo>
                  <a:lnTo>
                    <a:pt x="282" y="28782"/>
                  </a:lnTo>
                  <a:cubicBezTo>
                    <a:pt x="1338" y="30608"/>
                    <a:pt x="1338" y="32859"/>
                    <a:pt x="282" y="34686"/>
                  </a:cubicBezTo>
                  <a:lnTo>
                    <a:pt x="282" y="34686"/>
                  </a:lnTo>
                  <a:lnTo>
                    <a:pt x="282" y="34686"/>
                  </a:lnTo>
                  <a:cubicBezTo>
                    <a:pt x="614" y="36887"/>
                    <a:pt x="614" y="39127"/>
                    <a:pt x="282" y="41328"/>
                  </a:cubicBezTo>
                  <a:cubicBezTo>
                    <a:pt x="282" y="41328"/>
                    <a:pt x="282" y="41328"/>
                    <a:pt x="6924" y="41328"/>
                  </a:cubicBezTo>
                  <a:cubicBezTo>
                    <a:pt x="8577" y="42025"/>
                    <a:pt x="10437" y="42025"/>
                    <a:pt x="12090" y="41328"/>
                  </a:cubicBezTo>
                  <a:cubicBezTo>
                    <a:pt x="12090" y="41328"/>
                    <a:pt x="12090" y="41328"/>
                    <a:pt x="15780" y="41328"/>
                  </a:cubicBezTo>
                  <a:cubicBezTo>
                    <a:pt x="19470" y="41328"/>
                    <a:pt x="15780" y="41328"/>
                    <a:pt x="15780" y="41328"/>
                  </a:cubicBezTo>
                  <a:cubicBezTo>
                    <a:pt x="16157" y="44157"/>
                    <a:pt x="18754" y="46146"/>
                    <a:pt x="21581" y="45771"/>
                  </a:cubicBezTo>
                  <a:cubicBezTo>
                    <a:pt x="21618" y="45766"/>
                    <a:pt x="21647" y="45761"/>
                    <a:pt x="21684" y="45756"/>
                  </a:cubicBezTo>
                  <a:cubicBezTo>
                    <a:pt x="23795" y="46703"/>
                    <a:pt x="26216" y="46703"/>
                    <a:pt x="28326" y="45756"/>
                  </a:cubicBezTo>
                  <a:lnTo>
                    <a:pt x="28326" y="45756"/>
                  </a:lnTo>
                  <a:cubicBezTo>
                    <a:pt x="28326" y="45756"/>
                    <a:pt x="28326" y="45756"/>
                    <a:pt x="28326" y="45756"/>
                  </a:cubicBezTo>
                  <a:cubicBezTo>
                    <a:pt x="28326" y="45756"/>
                    <a:pt x="28326" y="45756"/>
                    <a:pt x="32754" y="45756"/>
                  </a:cubicBezTo>
                  <a:cubicBezTo>
                    <a:pt x="37182" y="45756"/>
                    <a:pt x="37182" y="45756"/>
                    <a:pt x="38658" y="45756"/>
                  </a:cubicBezTo>
                  <a:lnTo>
                    <a:pt x="38658" y="45756"/>
                  </a:lnTo>
                  <a:cubicBezTo>
                    <a:pt x="38658" y="45756"/>
                    <a:pt x="38658" y="45756"/>
                    <a:pt x="38658" y="45756"/>
                  </a:cubicBezTo>
                  <a:cubicBezTo>
                    <a:pt x="38658" y="45756"/>
                    <a:pt x="38658" y="45756"/>
                    <a:pt x="45300" y="45756"/>
                  </a:cubicBezTo>
                  <a:cubicBezTo>
                    <a:pt x="50142" y="47006"/>
                    <a:pt x="55219" y="47006"/>
                    <a:pt x="60060" y="45756"/>
                  </a:cubicBezTo>
                  <a:lnTo>
                    <a:pt x="60060" y="45756"/>
                  </a:lnTo>
                  <a:cubicBezTo>
                    <a:pt x="60060" y="45756"/>
                    <a:pt x="60060" y="45756"/>
                    <a:pt x="63750" y="45756"/>
                  </a:cubicBezTo>
                  <a:lnTo>
                    <a:pt x="63750" y="45756"/>
                  </a:lnTo>
                  <a:lnTo>
                    <a:pt x="68916" y="45756"/>
                  </a:lnTo>
                  <a:cubicBezTo>
                    <a:pt x="68916" y="45756"/>
                    <a:pt x="74082" y="45756"/>
                    <a:pt x="76296" y="40590"/>
                  </a:cubicBezTo>
                  <a:lnTo>
                    <a:pt x="81462" y="40590"/>
                  </a:lnTo>
                  <a:lnTo>
                    <a:pt x="81462" y="40590"/>
                  </a:lnTo>
                  <a:cubicBezTo>
                    <a:pt x="81462" y="40590"/>
                    <a:pt x="81462" y="44280"/>
                    <a:pt x="87366" y="44280"/>
                  </a:cubicBezTo>
                  <a:cubicBezTo>
                    <a:pt x="93270" y="44280"/>
                    <a:pt x="93270" y="40590"/>
                    <a:pt x="94746" y="37638"/>
                  </a:cubicBezTo>
                  <a:cubicBezTo>
                    <a:pt x="96222" y="34686"/>
                    <a:pt x="94746" y="33948"/>
                    <a:pt x="94746" y="33948"/>
                  </a:cubicBezTo>
                  <a:cubicBezTo>
                    <a:pt x="94746" y="33948"/>
                    <a:pt x="101388" y="33948"/>
                    <a:pt x="101388" y="33948"/>
                  </a:cubicBezTo>
                  <a:cubicBezTo>
                    <a:pt x="102385" y="29327"/>
                    <a:pt x="102385" y="24547"/>
                    <a:pt x="101388" y="19926"/>
                  </a:cubicBezTo>
                  <a:cubicBezTo>
                    <a:pt x="101388" y="19926"/>
                    <a:pt x="92532" y="0"/>
                    <a:pt x="89580" y="0"/>
                  </a:cubicBezTo>
                  <a:cubicBezTo>
                    <a:pt x="87743" y="1618"/>
                    <a:pt x="87573" y="4415"/>
                    <a:pt x="89189" y="6250"/>
                  </a:cubicBezTo>
                  <a:cubicBezTo>
                    <a:pt x="89307" y="6389"/>
                    <a:pt x="89440" y="6519"/>
                    <a:pt x="89580" y="6642"/>
                  </a:cubicBezTo>
                  <a:lnTo>
                    <a:pt x="89580" y="6642"/>
                  </a:lnTo>
                  <a:cubicBezTo>
                    <a:pt x="94894" y="12132"/>
                    <a:pt x="98488" y="19060"/>
                    <a:pt x="99912" y="26568"/>
                  </a:cubicBezTo>
                  <a:cubicBezTo>
                    <a:pt x="99912" y="26568"/>
                    <a:pt x="95484" y="26568"/>
                    <a:pt x="91794" y="26568"/>
                  </a:cubicBezTo>
                  <a:lnTo>
                    <a:pt x="84414" y="26568"/>
                  </a:lnTo>
                  <a:cubicBezTo>
                    <a:pt x="79248" y="26568"/>
                    <a:pt x="76296" y="31734"/>
                    <a:pt x="72606" y="36162"/>
                  </a:cubicBezTo>
                  <a:cubicBezTo>
                    <a:pt x="68916" y="40590"/>
                    <a:pt x="67440" y="43542"/>
                    <a:pt x="64488" y="44280"/>
                  </a:cubicBezTo>
                  <a:cubicBezTo>
                    <a:pt x="63116" y="45071"/>
                    <a:pt x="61433" y="45071"/>
                    <a:pt x="60060" y="44280"/>
                  </a:cubicBezTo>
                  <a:cubicBezTo>
                    <a:pt x="60060" y="44280"/>
                    <a:pt x="60060" y="44280"/>
                    <a:pt x="60060" y="44280"/>
                  </a:cubicBezTo>
                  <a:cubicBezTo>
                    <a:pt x="60060" y="44280"/>
                    <a:pt x="60060" y="39114"/>
                    <a:pt x="60060" y="37638"/>
                  </a:cubicBezTo>
                  <a:cubicBezTo>
                    <a:pt x="60060" y="36162"/>
                    <a:pt x="65964" y="20664"/>
                    <a:pt x="64488" y="20664"/>
                  </a:cubicBezTo>
                  <a:close/>
                  <a:moveTo>
                    <a:pt x="88104" y="20664"/>
                  </a:moveTo>
                  <a:lnTo>
                    <a:pt x="94746" y="20664"/>
                  </a:lnTo>
                  <a:lnTo>
                    <a:pt x="94746" y="20664"/>
                  </a:lnTo>
                  <a:lnTo>
                    <a:pt x="94746" y="20664"/>
                  </a:lnTo>
                  <a:lnTo>
                    <a:pt x="94746" y="20664"/>
                  </a:lnTo>
                  <a:cubicBezTo>
                    <a:pt x="94746" y="20664"/>
                    <a:pt x="94746" y="27306"/>
                    <a:pt x="88842" y="27306"/>
                  </a:cubicBezTo>
                  <a:lnTo>
                    <a:pt x="85152" y="27306"/>
                  </a:lnTo>
                  <a:lnTo>
                    <a:pt x="85152" y="27306"/>
                  </a:lnTo>
                  <a:cubicBezTo>
                    <a:pt x="84835" y="25848"/>
                    <a:pt x="84835" y="24337"/>
                    <a:pt x="85152" y="22878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8BF25D96-9898-4EA7-B132-78E94D802F11}"/>
                </a:ext>
              </a:extLst>
            </p:cNvPr>
            <p:cNvSpPr/>
            <p:nvPr/>
          </p:nvSpPr>
          <p:spPr>
            <a:xfrm>
              <a:off x="3815256" y="561937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5E938FEE-E2DD-4910-8ABE-BE1FCD9A347F}"/>
                </a:ext>
              </a:extLst>
            </p:cNvPr>
            <p:cNvSpPr/>
            <p:nvPr/>
          </p:nvSpPr>
          <p:spPr>
            <a:xfrm>
              <a:off x="3809352" y="5611993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61E3901D-2664-4377-9BB6-2ACFFECA43EF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BD26C4C6-2535-43EA-978D-23D3BDB9751D}"/>
                </a:ext>
              </a:extLst>
            </p:cNvPr>
            <p:cNvSpPr/>
            <p:nvPr/>
          </p:nvSpPr>
          <p:spPr>
            <a:xfrm>
              <a:off x="3807877" y="5621587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B9EA5657-B8A8-469B-826A-28B5E08D9F9A}"/>
                </a:ext>
              </a:extLst>
            </p:cNvPr>
            <p:cNvSpPr/>
            <p:nvPr/>
          </p:nvSpPr>
          <p:spPr>
            <a:xfrm>
              <a:off x="3813043" y="56112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947B00F8-853B-4319-A67C-CDB950365349}"/>
                </a:ext>
              </a:extLst>
            </p:cNvPr>
            <p:cNvSpPr/>
            <p:nvPr/>
          </p:nvSpPr>
          <p:spPr>
            <a:xfrm>
              <a:off x="3821898" y="55765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8C6CB29E-F2A6-468F-8201-107A28DF7BA1}"/>
                </a:ext>
              </a:extLst>
            </p:cNvPr>
            <p:cNvSpPr/>
            <p:nvPr/>
          </p:nvSpPr>
          <p:spPr>
            <a:xfrm>
              <a:off x="3821160" y="5577306"/>
              <a:ext cx="17712" cy="30257"/>
            </a:xfrm>
            <a:custGeom>
              <a:avLst/>
              <a:gdLst>
                <a:gd name="connsiteX0" fmla="*/ 2214 w 17712"/>
                <a:gd name="connsiteY0" fmla="*/ 6642 h 30257"/>
                <a:gd name="connsiteX1" fmla="*/ 8856 w 17712"/>
                <a:gd name="connsiteY1" fmla="*/ 17712 h 30257"/>
                <a:gd name="connsiteX2" fmla="*/ 17712 w 17712"/>
                <a:gd name="connsiteY2" fmla="*/ 30258 h 30257"/>
                <a:gd name="connsiteX3" fmla="*/ 6642 w 17712"/>
                <a:gd name="connsiteY3" fmla="*/ 6642 h 30257"/>
                <a:gd name="connsiteX4" fmla="*/ 0 w 17712"/>
                <a:gd name="connsiteY4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2" h="30257">
                  <a:moveTo>
                    <a:pt x="2214" y="6642"/>
                  </a:moveTo>
                  <a:lnTo>
                    <a:pt x="8856" y="17712"/>
                  </a:lnTo>
                  <a:cubicBezTo>
                    <a:pt x="8856" y="24354"/>
                    <a:pt x="15498" y="30258"/>
                    <a:pt x="17712" y="30258"/>
                  </a:cubicBezTo>
                  <a:cubicBezTo>
                    <a:pt x="15306" y="21846"/>
                    <a:pt x="11572" y="13872"/>
                    <a:pt x="6642" y="6642"/>
                  </a:cubicBezTo>
                  <a:cubicBezTo>
                    <a:pt x="4841" y="4051"/>
                    <a:pt x="2590" y="1802"/>
                    <a:pt x="0" y="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19C6303D-3D9A-4A78-B849-3018B40AF01A}"/>
                </a:ext>
              </a:extLst>
            </p:cNvPr>
            <p:cNvSpPr/>
            <p:nvPr/>
          </p:nvSpPr>
          <p:spPr>
            <a:xfrm>
              <a:off x="3842348" y="5566237"/>
              <a:ext cx="23123" cy="28592"/>
            </a:xfrm>
            <a:custGeom>
              <a:avLst/>
              <a:gdLst>
                <a:gd name="connsiteX0" fmla="*/ 13498 w 23123"/>
                <a:gd name="connsiteY0" fmla="*/ 4428 h 28592"/>
                <a:gd name="connsiteX1" fmla="*/ 21616 w 23123"/>
                <a:gd name="connsiteY1" fmla="*/ 9594 h 28592"/>
                <a:gd name="connsiteX2" fmla="*/ 21616 w 23123"/>
                <a:gd name="connsiteY2" fmla="*/ 9594 h 28592"/>
                <a:gd name="connsiteX3" fmla="*/ 16450 w 23123"/>
                <a:gd name="connsiteY3" fmla="*/ 18450 h 28592"/>
                <a:gd name="connsiteX4" fmla="*/ 952 w 23123"/>
                <a:gd name="connsiteY4" fmla="*/ 18450 h 28592"/>
                <a:gd name="connsiteX5" fmla="*/ 952 w 23123"/>
                <a:gd name="connsiteY5" fmla="*/ 18450 h 28592"/>
                <a:gd name="connsiteX6" fmla="*/ 952 w 23123"/>
                <a:gd name="connsiteY6" fmla="*/ 28044 h 28592"/>
                <a:gd name="connsiteX7" fmla="*/ 7594 w 23123"/>
                <a:gd name="connsiteY7" fmla="*/ 28044 h 28592"/>
                <a:gd name="connsiteX8" fmla="*/ 7594 w 23123"/>
                <a:gd name="connsiteY8" fmla="*/ 28044 h 28592"/>
                <a:gd name="connsiteX9" fmla="*/ 22354 w 23123"/>
                <a:gd name="connsiteY9" fmla="*/ 12546 h 28592"/>
                <a:gd name="connsiteX10" fmla="*/ 22354 w 23123"/>
                <a:gd name="connsiteY10" fmla="*/ 4428 h 28592"/>
                <a:gd name="connsiteX11" fmla="*/ 14974 w 23123"/>
                <a:gd name="connsiteY11" fmla="*/ 0 h 28592"/>
                <a:gd name="connsiteX12" fmla="*/ 13498 w 23123"/>
                <a:gd name="connsiteY12" fmla="*/ 4428 h 2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123" h="28592">
                  <a:moveTo>
                    <a:pt x="13498" y="4428"/>
                  </a:moveTo>
                  <a:cubicBezTo>
                    <a:pt x="15350" y="7224"/>
                    <a:pt x="18302" y="9102"/>
                    <a:pt x="21616" y="9594"/>
                  </a:cubicBezTo>
                  <a:lnTo>
                    <a:pt x="21616" y="9594"/>
                  </a:lnTo>
                  <a:cubicBezTo>
                    <a:pt x="21616" y="9594"/>
                    <a:pt x="21616" y="15498"/>
                    <a:pt x="16450" y="18450"/>
                  </a:cubicBezTo>
                  <a:cubicBezTo>
                    <a:pt x="11284" y="21402"/>
                    <a:pt x="2428" y="22878"/>
                    <a:pt x="952" y="18450"/>
                  </a:cubicBezTo>
                  <a:cubicBezTo>
                    <a:pt x="-524" y="14022"/>
                    <a:pt x="952" y="18450"/>
                    <a:pt x="952" y="18450"/>
                  </a:cubicBezTo>
                  <a:cubicBezTo>
                    <a:pt x="-317" y="21522"/>
                    <a:pt x="-317" y="24972"/>
                    <a:pt x="952" y="28044"/>
                  </a:cubicBezTo>
                  <a:cubicBezTo>
                    <a:pt x="3107" y="28775"/>
                    <a:pt x="5439" y="28775"/>
                    <a:pt x="7594" y="28044"/>
                  </a:cubicBezTo>
                  <a:lnTo>
                    <a:pt x="7594" y="28044"/>
                  </a:lnTo>
                  <a:cubicBezTo>
                    <a:pt x="15203" y="26356"/>
                    <a:pt x="21040" y="20231"/>
                    <a:pt x="22354" y="12546"/>
                  </a:cubicBezTo>
                  <a:cubicBezTo>
                    <a:pt x="23380" y="9938"/>
                    <a:pt x="23380" y="7036"/>
                    <a:pt x="22354" y="4428"/>
                  </a:cubicBezTo>
                  <a:cubicBezTo>
                    <a:pt x="20539" y="2076"/>
                    <a:pt x="17904" y="495"/>
                    <a:pt x="14974" y="0"/>
                  </a:cubicBezTo>
                  <a:lnTo>
                    <a:pt x="13498" y="4428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D5240661-D059-4696-AF0E-C2E8B6295075}"/>
                </a:ext>
              </a:extLst>
            </p:cNvPr>
            <p:cNvSpPr/>
            <p:nvPr/>
          </p:nvSpPr>
          <p:spPr>
            <a:xfrm>
              <a:off x="3858060" y="55677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9CE2465D-335B-4B2D-901E-5168515FDF32}"/>
                </a:ext>
              </a:extLst>
            </p:cNvPr>
            <p:cNvSpPr/>
            <p:nvPr/>
          </p:nvSpPr>
          <p:spPr>
            <a:xfrm>
              <a:off x="3848302" y="5570485"/>
              <a:ext cx="5330" cy="6821"/>
            </a:xfrm>
            <a:custGeom>
              <a:avLst/>
              <a:gdLst>
                <a:gd name="connsiteX0" fmla="*/ 1640 w 5330"/>
                <a:gd name="connsiteY0" fmla="*/ 5345 h 6821"/>
                <a:gd name="connsiteX1" fmla="*/ 1640 w 5330"/>
                <a:gd name="connsiteY1" fmla="*/ 5345 h 6821"/>
                <a:gd name="connsiteX2" fmla="*/ 1640 w 5330"/>
                <a:gd name="connsiteY2" fmla="*/ 5345 h 6821"/>
                <a:gd name="connsiteX3" fmla="*/ 1640 w 5330"/>
                <a:gd name="connsiteY3" fmla="*/ 917 h 6821"/>
                <a:gd name="connsiteX4" fmla="*/ 5330 w 5330"/>
                <a:gd name="connsiteY4" fmla="*/ 6821 h 6821"/>
                <a:gd name="connsiteX5" fmla="*/ 5330 w 5330"/>
                <a:gd name="connsiteY5" fmla="*/ 6821 h 6821"/>
                <a:gd name="connsiteX6" fmla="*/ 1640 w 5330"/>
                <a:gd name="connsiteY6" fmla="*/ 179 h 6821"/>
                <a:gd name="connsiteX7" fmla="*/ 1640 w 5330"/>
                <a:gd name="connsiteY7" fmla="*/ 5345 h 6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30" h="6821">
                  <a:moveTo>
                    <a:pt x="1640" y="5345"/>
                  </a:moveTo>
                  <a:lnTo>
                    <a:pt x="1640" y="5345"/>
                  </a:lnTo>
                  <a:lnTo>
                    <a:pt x="1640" y="5345"/>
                  </a:lnTo>
                  <a:cubicBezTo>
                    <a:pt x="1064" y="3925"/>
                    <a:pt x="1064" y="2337"/>
                    <a:pt x="1640" y="917"/>
                  </a:cubicBezTo>
                  <a:cubicBezTo>
                    <a:pt x="3625" y="2299"/>
                    <a:pt x="4961" y="4432"/>
                    <a:pt x="5330" y="6821"/>
                  </a:cubicBezTo>
                  <a:lnTo>
                    <a:pt x="5330" y="6821"/>
                  </a:lnTo>
                  <a:cubicBezTo>
                    <a:pt x="5330" y="6821"/>
                    <a:pt x="5330" y="-1297"/>
                    <a:pt x="1640" y="179"/>
                  </a:cubicBezTo>
                  <a:cubicBezTo>
                    <a:pt x="-2050" y="1655"/>
                    <a:pt x="1640" y="5345"/>
                    <a:pt x="1640" y="5345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C8E48D8D-087B-4D0B-AA92-9ED45F7DD377}"/>
                </a:ext>
              </a:extLst>
            </p:cNvPr>
            <p:cNvSpPr/>
            <p:nvPr/>
          </p:nvSpPr>
          <p:spPr>
            <a:xfrm>
              <a:off x="3891271" y="5552215"/>
              <a:ext cx="737" cy="737"/>
            </a:xfrm>
            <a:custGeom>
              <a:avLst/>
              <a:gdLst>
                <a:gd name="connsiteX0" fmla="*/ 0 w 737"/>
                <a:gd name="connsiteY0" fmla="*/ 738 h 737"/>
                <a:gd name="connsiteX1" fmla="*/ 0 w 737"/>
                <a:gd name="connsiteY1" fmla="*/ 738 h 737"/>
                <a:gd name="connsiteX2" fmla="*/ 738 w 737"/>
                <a:gd name="connsiteY2" fmla="*/ 0 h 737"/>
                <a:gd name="connsiteX3" fmla="*/ 0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0" y="73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30957001-6685-41AE-B661-D9A3F05B0FB4}"/>
                </a:ext>
              </a:extLst>
            </p:cNvPr>
            <p:cNvSpPr/>
            <p:nvPr/>
          </p:nvSpPr>
          <p:spPr>
            <a:xfrm>
              <a:off x="3870606" y="5563284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838C4DB4-F6AC-4E9D-BD72-8B509779BB41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0C61F3E3-5DB1-451D-9709-B972361204F1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473621B4-55F9-4996-9392-3E220E0E7AEA}"/>
                </a:ext>
              </a:extLst>
            </p:cNvPr>
            <p:cNvSpPr/>
            <p:nvPr/>
          </p:nvSpPr>
          <p:spPr>
            <a:xfrm>
              <a:off x="3860755" y="5538930"/>
              <a:ext cx="31253" cy="51660"/>
            </a:xfrm>
            <a:custGeom>
              <a:avLst/>
              <a:gdLst>
                <a:gd name="connsiteX0" fmla="*/ 6900 w 31253"/>
                <a:gd name="connsiteY0" fmla="*/ 18450 h 51660"/>
                <a:gd name="connsiteX1" fmla="*/ 6900 w 31253"/>
                <a:gd name="connsiteY1" fmla="*/ 25830 h 51660"/>
                <a:gd name="connsiteX2" fmla="*/ 12804 w 31253"/>
                <a:gd name="connsiteY2" fmla="*/ 33948 h 51660"/>
                <a:gd name="connsiteX3" fmla="*/ 18708 w 31253"/>
                <a:gd name="connsiteY3" fmla="*/ 37638 h 51660"/>
                <a:gd name="connsiteX4" fmla="*/ 13542 w 31253"/>
                <a:gd name="connsiteY4" fmla="*/ 45018 h 51660"/>
                <a:gd name="connsiteX5" fmla="*/ 9852 w 31253"/>
                <a:gd name="connsiteY5" fmla="*/ 51660 h 51660"/>
                <a:gd name="connsiteX6" fmla="*/ 9852 w 31253"/>
                <a:gd name="connsiteY6" fmla="*/ 51660 h 51660"/>
                <a:gd name="connsiteX7" fmla="*/ 9852 w 31253"/>
                <a:gd name="connsiteY7" fmla="*/ 51660 h 51660"/>
                <a:gd name="connsiteX8" fmla="*/ 16494 w 31253"/>
                <a:gd name="connsiteY8" fmla="*/ 33948 h 51660"/>
                <a:gd name="connsiteX9" fmla="*/ 16494 w 31253"/>
                <a:gd name="connsiteY9" fmla="*/ 30258 h 51660"/>
                <a:gd name="connsiteX10" fmla="*/ 16494 w 31253"/>
                <a:gd name="connsiteY10" fmla="*/ 21402 h 51660"/>
                <a:gd name="connsiteX11" fmla="*/ 16494 w 31253"/>
                <a:gd name="connsiteY11" fmla="*/ 21402 h 51660"/>
                <a:gd name="connsiteX12" fmla="*/ 23874 w 31253"/>
                <a:gd name="connsiteY12" fmla="*/ 21402 h 51660"/>
                <a:gd name="connsiteX13" fmla="*/ 29040 w 31253"/>
                <a:gd name="connsiteY13" fmla="*/ 14760 h 51660"/>
                <a:gd name="connsiteX14" fmla="*/ 29040 w 31253"/>
                <a:gd name="connsiteY14" fmla="*/ 14760 h 51660"/>
                <a:gd name="connsiteX15" fmla="*/ 29040 w 31253"/>
                <a:gd name="connsiteY15" fmla="*/ 14760 h 51660"/>
                <a:gd name="connsiteX16" fmla="*/ 29040 w 31253"/>
                <a:gd name="connsiteY16" fmla="*/ 8856 h 51660"/>
                <a:gd name="connsiteX17" fmla="*/ 23874 w 31253"/>
                <a:gd name="connsiteY17" fmla="*/ 0 h 51660"/>
                <a:gd name="connsiteX18" fmla="*/ 23874 w 31253"/>
                <a:gd name="connsiteY18" fmla="*/ 0 h 51660"/>
                <a:gd name="connsiteX19" fmla="*/ 23874 w 31253"/>
                <a:gd name="connsiteY19" fmla="*/ 7380 h 51660"/>
                <a:gd name="connsiteX20" fmla="*/ 17232 w 31253"/>
                <a:gd name="connsiteY20" fmla="*/ 12546 h 51660"/>
                <a:gd name="connsiteX21" fmla="*/ 11328 w 31253"/>
                <a:gd name="connsiteY21" fmla="*/ 18450 h 51660"/>
                <a:gd name="connsiteX22" fmla="*/ 11328 w 31253"/>
                <a:gd name="connsiteY22" fmla="*/ 18450 h 51660"/>
                <a:gd name="connsiteX23" fmla="*/ 11328 w 31253"/>
                <a:gd name="connsiteY23" fmla="*/ 29520 h 51660"/>
                <a:gd name="connsiteX24" fmla="*/ 7638 w 31253"/>
                <a:gd name="connsiteY24" fmla="*/ 29520 h 51660"/>
                <a:gd name="connsiteX25" fmla="*/ 1734 w 31253"/>
                <a:gd name="connsiteY25" fmla="*/ 29520 h 51660"/>
                <a:gd name="connsiteX26" fmla="*/ 6900 w 31253"/>
                <a:gd name="connsiteY26" fmla="*/ 18450 h 51660"/>
                <a:gd name="connsiteX27" fmla="*/ 31254 w 31253"/>
                <a:gd name="connsiteY27" fmla="*/ 9594 h 51660"/>
                <a:gd name="connsiteX28" fmla="*/ 31254 w 31253"/>
                <a:gd name="connsiteY28" fmla="*/ 9594 h 51660"/>
                <a:gd name="connsiteX29" fmla="*/ 27564 w 31253"/>
                <a:gd name="connsiteY29" fmla="*/ 9594 h 51660"/>
                <a:gd name="connsiteX30" fmla="*/ 27564 w 31253"/>
                <a:gd name="connsiteY30" fmla="*/ 9594 h 51660"/>
                <a:gd name="connsiteX31" fmla="*/ 27564 w 31253"/>
                <a:gd name="connsiteY31" fmla="*/ 9594 h 51660"/>
                <a:gd name="connsiteX32" fmla="*/ 31254 w 31253"/>
                <a:gd name="connsiteY32" fmla="*/ 9594 h 51660"/>
                <a:gd name="connsiteX33" fmla="*/ 9852 w 31253"/>
                <a:gd name="connsiteY33" fmla="*/ 24354 h 51660"/>
                <a:gd name="connsiteX34" fmla="*/ 16494 w 31253"/>
                <a:gd name="connsiteY34" fmla="*/ 24354 h 51660"/>
                <a:gd name="connsiteX35" fmla="*/ 16494 w 31253"/>
                <a:gd name="connsiteY35" fmla="*/ 24354 h 51660"/>
                <a:gd name="connsiteX36" fmla="*/ 12066 w 31253"/>
                <a:gd name="connsiteY36" fmla="*/ 24354 h 51660"/>
                <a:gd name="connsiteX37" fmla="*/ 12066 w 31253"/>
                <a:gd name="connsiteY37" fmla="*/ 24354 h 51660"/>
                <a:gd name="connsiteX38" fmla="*/ 12066 w 31253"/>
                <a:gd name="connsiteY38" fmla="*/ 24354 h 5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253" h="51660">
                  <a:moveTo>
                    <a:pt x="6900" y="18450"/>
                  </a:moveTo>
                  <a:cubicBezTo>
                    <a:pt x="5822" y="20793"/>
                    <a:pt x="5822" y="23487"/>
                    <a:pt x="6900" y="25830"/>
                  </a:cubicBezTo>
                  <a:cubicBezTo>
                    <a:pt x="6900" y="30258"/>
                    <a:pt x="6900" y="33948"/>
                    <a:pt x="12804" y="33948"/>
                  </a:cubicBezTo>
                  <a:cubicBezTo>
                    <a:pt x="18708" y="33948"/>
                    <a:pt x="18708" y="33948"/>
                    <a:pt x="18708" y="37638"/>
                  </a:cubicBezTo>
                  <a:lnTo>
                    <a:pt x="13542" y="45018"/>
                  </a:lnTo>
                  <a:cubicBezTo>
                    <a:pt x="11911" y="46985"/>
                    <a:pt x="10663" y="49237"/>
                    <a:pt x="9852" y="51660"/>
                  </a:cubicBezTo>
                  <a:cubicBezTo>
                    <a:pt x="9852" y="51660"/>
                    <a:pt x="9852" y="51660"/>
                    <a:pt x="9852" y="51660"/>
                  </a:cubicBezTo>
                  <a:lnTo>
                    <a:pt x="9852" y="51660"/>
                  </a:lnTo>
                  <a:cubicBezTo>
                    <a:pt x="12626" y="45982"/>
                    <a:pt x="14848" y="40051"/>
                    <a:pt x="16494" y="33948"/>
                  </a:cubicBezTo>
                  <a:cubicBezTo>
                    <a:pt x="16309" y="32725"/>
                    <a:pt x="16309" y="31482"/>
                    <a:pt x="16494" y="30258"/>
                  </a:cubicBezTo>
                  <a:cubicBezTo>
                    <a:pt x="16826" y="27316"/>
                    <a:pt x="16826" y="24344"/>
                    <a:pt x="16494" y="21402"/>
                  </a:cubicBezTo>
                  <a:cubicBezTo>
                    <a:pt x="16494" y="21402"/>
                    <a:pt x="16494" y="21402"/>
                    <a:pt x="16494" y="21402"/>
                  </a:cubicBezTo>
                  <a:lnTo>
                    <a:pt x="23874" y="21402"/>
                  </a:lnTo>
                  <a:cubicBezTo>
                    <a:pt x="23874" y="21402"/>
                    <a:pt x="28302" y="21402"/>
                    <a:pt x="29040" y="14760"/>
                  </a:cubicBezTo>
                  <a:cubicBezTo>
                    <a:pt x="29778" y="8118"/>
                    <a:pt x="29040" y="14760"/>
                    <a:pt x="29040" y="14760"/>
                  </a:cubicBezTo>
                  <a:lnTo>
                    <a:pt x="29040" y="14760"/>
                  </a:lnTo>
                  <a:lnTo>
                    <a:pt x="29040" y="8856"/>
                  </a:lnTo>
                  <a:cubicBezTo>
                    <a:pt x="28316" y="5424"/>
                    <a:pt x="26508" y="2317"/>
                    <a:pt x="23874" y="0"/>
                  </a:cubicBezTo>
                  <a:cubicBezTo>
                    <a:pt x="23874" y="0"/>
                    <a:pt x="23874" y="0"/>
                    <a:pt x="23874" y="0"/>
                  </a:cubicBezTo>
                  <a:cubicBezTo>
                    <a:pt x="23874" y="0"/>
                    <a:pt x="28302" y="4428"/>
                    <a:pt x="23874" y="7380"/>
                  </a:cubicBezTo>
                  <a:cubicBezTo>
                    <a:pt x="22154" y="9656"/>
                    <a:pt x="19859" y="11438"/>
                    <a:pt x="17232" y="12546"/>
                  </a:cubicBezTo>
                  <a:cubicBezTo>
                    <a:pt x="17232" y="12546"/>
                    <a:pt x="11328" y="12546"/>
                    <a:pt x="11328" y="18450"/>
                  </a:cubicBezTo>
                  <a:lnTo>
                    <a:pt x="11328" y="18450"/>
                  </a:lnTo>
                  <a:cubicBezTo>
                    <a:pt x="11328" y="23616"/>
                    <a:pt x="11328" y="29520"/>
                    <a:pt x="11328" y="29520"/>
                  </a:cubicBezTo>
                  <a:cubicBezTo>
                    <a:pt x="10184" y="30179"/>
                    <a:pt x="8781" y="30179"/>
                    <a:pt x="7638" y="29520"/>
                  </a:cubicBezTo>
                  <a:cubicBezTo>
                    <a:pt x="7638" y="29520"/>
                    <a:pt x="7638" y="29520"/>
                    <a:pt x="1734" y="29520"/>
                  </a:cubicBezTo>
                  <a:cubicBezTo>
                    <a:pt x="-4170" y="29520"/>
                    <a:pt x="6900" y="16974"/>
                    <a:pt x="6900" y="18450"/>
                  </a:cubicBezTo>
                  <a:close/>
                  <a:moveTo>
                    <a:pt x="31254" y="9594"/>
                  </a:moveTo>
                  <a:lnTo>
                    <a:pt x="31254" y="9594"/>
                  </a:lnTo>
                  <a:lnTo>
                    <a:pt x="27564" y="9594"/>
                  </a:lnTo>
                  <a:lnTo>
                    <a:pt x="27564" y="9594"/>
                  </a:lnTo>
                  <a:lnTo>
                    <a:pt x="27564" y="9594"/>
                  </a:lnTo>
                  <a:cubicBezTo>
                    <a:pt x="27564" y="9594"/>
                    <a:pt x="29778" y="8856"/>
                    <a:pt x="31254" y="9594"/>
                  </a:cubicBezTo>
                  <a:close/>
                  <a:moveTo>
                    <a:pt x="9852" y="24354"/>
                  </a:moveTo>
                  <a:lnTo>
                    <a:pt x="16494" y="24354"/>
                  </a:lnTo>
                  <a:lnTo>
                    <a:pt x="16494" y="24354"/>
                  </a:lnTo>
                  <a:lnTo>
                    <a:pt x="12066" y="24354"/>
                  </a:lnTo>
                  <a:lnTo>
                    <a:pt x="12066" y="24354"/>
                  </a:lnTo>
                  <a:lnTo>
                    <a:pt x="12066" y="24354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B1B474F1-87A3-4EC1-B882-4609C090192C}"/>
                </a:ext>
              </a:extLst>
            </p:cNvPr>
            <p:cNvSpPr/>
            <p:nvPr/>
          </p:nvSpPr>
          <p:spPr>
            <a:xfrm>
              <a:off x="3892008" y="5525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BAB26FD0-08A7-4D3F-B701-1848A23BD9FE}"/>
                </a:ext>
              </a:extLst>
            </p:cNvPr>
            <p:cNvSpPr/>
            <p:nvPr/>
          </p:nvSpPr>
          <p:spPr>
            <a:xfrm>
              <a:off x="3893485" y="55500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D34161B7-AE3C-440C-81DA-8F8AD6F6AA9D}"/>
                </a:ext>
              </a:extLst>
            </p:cNvPr>
            <p:cNvSpPr/>
            <p:nvPr/>
          </p:nvSpPr>
          <p:spPr>
            <a:xfrm>
              <a:off x="3873558" y="55566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A3BC1358-58B4-4F4E-A61C-4A7DD7ADA285}"/>
                </a:ext>
              </a:extLst>
            </p:cNvPr>
            <p:cNvSpPr/>
            <p:nvPr/>
          </p:nvSpPr>
          <p:spPr>
            <a:xfrm>
              <a:off x="3875773" y="5532289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  <a:gd name="connsiteX6" fmla="*/ 5904 w 5903"/>
                <a:gd name="connsiteY6" fmla="*/ 0 h 73800"/>
                <a:gd name="connsiteX7" fmla="*/ 0 w 5903"/>
                <a:gd name="connsiteY7" fmla="*/ 0 h 73800"/>
                <a:gd name="connsiteX8" fmla="*/ 5904 w 5903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cubicBezTo>
                    <a:pt x="0" y="0"/>
                    <a:pt x="3690" y="0"/>
                    <a:pt x="5904" y="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2B6AF4A1-4B5E-4A63-8F8C-99F4D15D0303}"/>
                </a:ext>
              </a:extLst>
            </p:cNvPr>
            <p:cNvSpPr/>
            <p:nvPr/>
          </p:nvSpPr>
          <p:spPr>
            <a:xfrm>
              <a:off x="3883891" y="55219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736C0468-3D62-4F90-9A18-46EEA68469A1}"/>
                </a:ext>
              </a:extLst>
            </p:cNvPr>
            <p:cNvSpPr/>
            <p:nvPr/>
          </p:nvSpPr>
          <p:spPr>
            <a:xfrm>
              <a:off x="3875773" y="55204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D498B0F2-313E-4BD5-A432-89DAD0AC8B29}"/>
                </a:ext>
              </a:extLst>
            </p:cNvPr>
            <p:cNvSpPr/>
            <p:nvPr/>
          </p:nvSpPr>
          <p:spPr>
            <a:xfrm>
              <a:off x="3904554" y="5524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35EDDE6D-39D0-4CBF-A5FD-3ACD1F569FEE}"/>
                </a:ext>
              </a:extLst>
            </p:cNvPr>
            <p:cNvSpPr/>
            <p:nvPr/>
          </p:nvSpPr>
          <p:spPr>
            <a:xfrm>
              <a:off x="3875035" y="5509410"/>
              <a:ext cx="29519" cy="9594"/>
            </a:xfrm>
            <a:custGeom>
              <a:avLst/>
              <a:gdLst>
                <a:gd name="connsiteX0" fmla="*/ 0 w 29519"/>
                <a:gd name="connsiteY0" fmla="*/ 738 h 9594"/>
                <a:gd name="connsiteX1" fmla="*/ 16974 w 29519"/>
                <a:gd name="connsiteY1" fmla="*/ 9594 h 9594"/>
                <a:gd name="connsiteX2" fmla="*/ 23616 w 29519"/>
                <a:gd name="connsiteY2" fmla="*/ 9594 h 9594"/>
                <a:gd name="connsiteX3" fmla="*/ 29520 w 29519"/>
                <a:gd name="connsiteY3" fmla="*/ 9594 h 9594"/>
                <a:gd name="connsiteX4" fmla="*/ 29520 w 29519"/>
                <a:gd name="connsiteY4" fmla="*/ 9594 h 9594"/>
                <a:gd name="connsiteX5" fmla="*/ 11070 w 29519"/>
                <a:gd name="connsiteY5" fmla="*/ 0 h 9594"/>
                <a:gd name="connsiteX6" fmla="*/ 11070 w 29519"/>
                <a:gd name="connsiteY6" fmla="*/ 0 h 9594"/>
                <a:gd name="connsiteX7" fmla="*/ 3690 w 29519"/>
                <a:gd name="connsiteY7" fmla="*/ 0 h 9594"/>
                <a:gd name="connsiteX8" fmla="*/ 3690 w 29519"/>
                <a:gd name="connsiteY8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19" h="9594">
                  <a:moveTo>
                    <a:pt x="0" y="738"/>
                  </a:moveTo>
                  <a:cubicBezTo>
                    <a:pt x="0" y="738"/>
                    <a:pt x="11808" y="8118"/>
                    <a:pt x="16974" y="9594"/>
                  </a:cubicBezTo>
                  <a:lnTo>
                    <a:pt x="23616" y="9594"/>
                  </a:lnTo>
                  <a:lnTo>
                    <a:pt x="29520" y="9594"/>
                  </a:lnTo>
                  <a:lnTo>
                    <a:pt x="29520" y="9594"/>
                  </a:lnTo>
                  <a:cubicBezTo>
                    <a:pt x="23823" y="5589"/>
                    <a:pt x="17616" y="2362"/>
                    <a:pt x="11070" y="0"/>
                  </a:cubicBezTo>
                  <a:lnTo>
                    <a:pt x="1107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CF82FF89-C269-4A82-8EE2-3E358845499B}"/>
                </a:ext>
              </a:extLst>
            </p:cNvPr>
            <p:cNvSpPr/>
            <p:nvPr/>
          </p:nvSpPr>
          <p:spPr>
            <a:xfrm>
              <a:off x="3910947" y="5517528"/>
              <a:ext cx="791" cy="10331"/>
            </a:xfrm>
            <a:custGeom>
              <a:avLst/>
              <a:gdLst>
                <a:gd name="connsiteX0" fmla="*/ 249 w 791"/>
                <a:gd name="connsiteY0" fmla="*/ 0 h 10331"/>
                <a:gd name="connsiteX1" fmla="*/ 249 w 791"/>
                <a:gd name="connsiteY1" fmla="*/ 0 h 10331"/>
                <a:gd name="connsiteX2" fmla="*/ 249 w 791"/>
                <a:gd name="connsiteY2" fmla="*/ 5904 h 10331"/>
                <a:gd name="connsiteX3" fmla="*/ 249 w 791"/>
                <a:gd name="connsiteY3" fmla="*/ 10332 h 10331"/>
                <a:gd name="connsiteX4" fmla="*/ 249 w 791"/>
                <a:gd name="connsiteY4" fmla="*/ 10332 h 10331"/>
                <a:gd name="connsiteX5" fmla="*/ 249 w 791"/>
                <a:gd name="connsiteY5" fmla="*/ 2214 h 10331"/>
                <a:gd name="connsiteX6" fmla="*/ 249 w 791"/>
                <a:gd name="connsiteY6" fmla="*/ 2214 h 10331"/>
                <a:gd name="connsiteX7" fmla="*/ 249 w 791"/>
                <a:gd name="connsiteY7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1" h="10331">
                  <a:moveTo>
                    <a:pt x="249" y="0"/>
                  </a:moveTo>
                  <a:lnTo>
                    <a:pt x="249" y="0"/>
                  </a:lnTo>
                  <a:cubicBezTo>
                    <a:pt x="-83" y="1954"/>
                    <a:pt x="-83" y="3950"/>
                    <a:pt x="249" y="5904"/>
                  </a:cubicBezTo>
                  <a:cubicBezTo>
                    <a:pt x="249" y="5904"/>
                    <a:pt x="249" y="10332"/>
                    <a:pt x="249" y="10332"/>
                  </a:cubicBezTo>
                  <a:lnTo>
                    <a:pt x="249" y="10332"/>
                  </a:lnTo>
                  <a:cubicBezTo>
                    <a:pt x="972" y="7674"/>
                    <a:pt x="972" y="4872"/>
                    <a:pt x="249" y="2214"/>
                  </a:cubicBezTo>
                  <a:lnTo>
                    <a:pt x="249" y="2214"/>
                  </a:lnTo>
                  <a:cubicBezTo>
                    <a:pt x="249" y="2214"/>
                    <a:pt x="249" y="738"/>
                    <a:pt x="249" y="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EE42CFD1-DB7A-4B00-B60D-870EADA1B951}"/>
                </a:ext>
              </a:extLst>
            </p:cNvPr>
            <p:cNvSpPr/>
            <p:nvPr/>
          </p:nvSpPr>
          <p:spPr>
            <a:xfrm>
              <a:off x="3884629" y="5483580"/>
              <a:ext cx="25829" cy="73800"/>
            </a:xfrm>
            <a:custGeom>
              <a:avLst/>
              <a:gdLst>
                <a:gd name="connsiteX0" fmla="*/ 11070 w 25829"/>
                <a:gd name="connsiteY0" fmla="*/ 0 h 73800"/>
                <a:gd name="connsiteX1" fmla="*/ 0 w 25829"/>
                <a:gd name="connsiteY1" fmla="*/ 0 h 73800"/>
                <a:gd name="connsiteX2" fmla="*/ 7380 w 25829"/>
                <a:gd name="connsiteY2" fmla="*/ 0 h 73800"/>
                <a:gd name="connsiteX3" fmla="*/ 17712 w 25829"/>
                <a:gd name="connsiteY3" fmla="*/ 0 h 73800"/>
                <a:gd name="connsiteX4" fmla="*/ 17712 w 25829"/>
                <a:gd name="connsiteY4" fmla="*/ 0 h 73800"/>
                <a:gd name="connsiteX5" fmla="*/ 25830 w 25829"/>
                <a:gd name="connsiteY5" fmla="*/ 0 h 73800"/>
                <a:gd name="connsiteX6" fmla="*/ 25830 w 25829"/>
                <a:gd name="connsiteY6" fmla="*/ 0 h 73800"/>
                <a:gd name="connsiteX7" fmla="*/ 11070 w 25829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29" h="73800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4428" y="0"/>
                    <a:pt x="7380" y="0"/>
                  </a:cubicBezTo>
                  <a:lnTo>
                    <a:pt x="17712" y="0"/>
                  </a:lnTo>
                  <a:lnTo>
                    <a:pt x="17712" y="0"/>
                  </a:lnTo>
                  <a:lnTo>
                    <a:pt x="25830" y="0"/>
                  </a:lnTo>
                  <a:lnTo>
                    <a:pt x="25830" y="0"/>
                  </a:lnTo>
                  <a:cubicBezTo>
                    <a:pt x="25830" y="0"/>
                    <a:pt x="17712" y="0"/>
                    <a:pt x="11070" y="0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7C80773C-86D7-4049-819B-AF8DB592C514}"/>
                </a:ext>
              </a:extLst>
            </p:cNvPr>
            <p:cNvSpPr/>
            <p:nvPr/>
          </p:nvSpPr>
          <p:spPr>
            <a:xfrm>
              <a:off x="3914148" y="5490223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0 w 738"/>
                <a:gd name="connsiteY1" fmla="*/ 738 h 737"/>
                <a:gd name="connsiteX2" fmla="*/ 0 w 738"/>
                <a:gd name="connsiteY2" fmla="*/ 738 h 737"/>
                <a:gd name="connsiteX3" fmla="*/ 738 w 738"/>
                <a:gd name="connsiteY3" fmla="*/ 738 h 737"/>
                <a:gd name="connsiteX4" fmla="*/ 738 w 738"/>
                <a:gd name="connsiteY4" fmla="*/ 0 h 737"/>
                <a:gd name="connsiteX5" fmla="*/ 0 w 738"/>
                <a:gd name="connsiteY5" fmla="*/ 738 h 737"/>
                <a:gd name="connsiteX6" fmla="*/ 0 w 738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4D15B096-2308-40BC-B644-562870DCB9DA}"/>
                </a:ext>
              </a:extLst>
            </p:cNvPr>
            <p:cNvSpPr/>
            <p:nvPr/>
          </p:nvSpPr>
          <p:spPr>
            <a:xfrm>
              <a:off x="3914148" y="5490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5477FAB7-B225-49C0-AB41-D67ED2E98EA1}"/>
                </a:ext>
              </a:extLst>
            </p:cNvPr>
            <p:cNvSpPr/>
            <p:nvPr/>
          </p:nvSpPr>
          <p:spPr>
            <a:xfrm>
              <a:off x="3880939" y="54902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85BEF7FA-5E0B-44B0-888A-A308DE330DF4}"/>
                </a:ext>
              </a:extLst>
            </p:cNvPr>
            <p:cNvSpPr/>
            <p:nvPr/>
          </p:nvSpPr>
          <p:spPr>
            <a:xfrm>
              <a:off x="3900127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33CBA795-334D-444F-9892-AA97CC93A3FE}"/>
                </a:ext>
              </a:extLst>
            </p:cNvPr>
            <p:cNvSpPr/>
            <p:nvPr/>
          </p:nvSpPr>
          <p:spPr>
            <a:xfrm>
              <a:off x="3872083" y="5490960"/>
              <a:ext cx="30996" cy="19188"/>
            </a:xfrm>
            <a:custGeom>
              <a:avLst/>
              <a:gdLst>
                <a:gd name="connsiteX0" fmla="*/ 30996 w 30996"/>
                <a:gd name="connsiteY0" fmla="*/ 19188 h 19188"/>
                <a:gd name="connsiteX1" fmla="*/ 30996 w 30996"/>
                <a:gd name="connsiteY1" fmla="*/ 19188 h 19188"/>
                <a:gd name="connsiteX2" fmla="*/ 30996 w 30996"/>
                <a:gd name="connsiteY2" fmla="*/ 19188 h 19188"/>
                <a:gd name="connsiteX3" fmla="*/ 30996 w 30996"/>
                <a:gd name="connsiteY3" fmla="*/ 19188 h 19188"/>
                <a:gd name="connsiteX4" fmla="*/ 30996 w 30996"/>
                <a:gd name="connsiteY4" fmla="*/ 19188 h 19188"/>
                <a:gd name="connsiteX5" fmla="*/ 30996 w 30996"/>
                <a:gd name="connsiteY5" fmla="*/ 13284 h 19188"/>
                <a:gd name="connsiteX6" fmla="*/ 30996 w 30996"/>
                <a:gd name="connsiteY6" fmla="*/ 13284 h 19188"/>
                <a:gd name="connsiteX7" fmla="*/ 16974 w 30996"/>
                <a:gd name="connsiteY7" fmla="*/ 0 h 19188"/>
                <a:gd name="connsiteX8" fmla="*/ 5904 w 30996"/>
                <a:gd name="connsiteY8" fmla="*/ 0 h 19188"/>
                <a:gd name="connsiteX9" fmla="*/ 0 w 30996"/>
                <a:gd name="connsiteY9" fmla="*/ 0 h 19188"/>
                <a:gd name="connsiteX10" fmla="*/ 0 w 30996"/>
                <a:gd name="connsiteY10" fmla="*/ 0 h 19188"/>
                <a:gd name="connsiteX11" fmla="*/ 15498 w 30996"/>
                <a:gd name="connsiteY11" fmla="*/ 4428 h 19188"/>
                <a:gd name="connsiteX12" fmla="*/ 28044 w 30996"/>
                <a:gd name="connsiteY12" fmla="*/ 9594 h 19188"/>
                <a:gd name="connsiteX13" fmla="*/ 28044 w 30996"/>
                <a:gd name="connsiteY13" fmla="*/ 14022 h 19188"/>
                <a:gd name="connsiteX14" fmla="*/ 20664 w 30996"/>
                <a:gd name="connsiteY14" fmla="*/ 18450 h 19188"/>
                <a:gd name="connsiteX15" fmla="*/ 20664 w 30996"/>
                <a:gd name="connsiteY15" fmla="*/ 18450 h 19188"/>
                <a:gd name="connsiteX16" fmla="*/ 30996 w 30996"/>
                <a:gd name="connsiteY16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996" h="19188">
                  <a:moveTo>
                    <a:pt x="30996" y="19188"/>
                  </a:moveTo>
                  <a:lnTo>
                    <a:pt x="30996" y="19188"/>
                  </a:lnTo>
                  <a:cubicBezTo>
                    <a:pt x="30996" y="19188"/>
                    <a:pt x="30996" y="19188"/>
                    <a:pt x="30996" y="19188"/>
                  </a:cubicBezTo>
                  <a:lnTo>
                    <a:pt x="30996" y="19188"/>
                  </a:lnTo>
                  <a:lnTo>
                    <a:pt x="30996" y="19188"/>
                  </a:lnTo>
                  <a:cubicBezTo>
                    <a:pt x="30996" y="19188"/>
                    <a:pt x="30996" y="19188"/>
                    <a:pt x="30996" y="13284"/>
                  </a:cubicBezTo>
                  <a:lnTo>
                    <a:pt x="30996" y="13284"/>
                  </a:lnTo>
                  <a:cubicBezTo>
                    <a:pt x="29542" y="6369"/>
                    <a:pt x="23955" y="1078"/>
                    <a:pt x="16974" y="0"/>
                  </a:cubicBezTo>
                  <a:cubicBezTo>
                    <a:pt x="13299" y="488"/>
                    <a:pt x="9579" y="488"/>
                    <a:pt x="5904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118" y="4428"/>
                    <a:pt x="15498" y="4428"/>
                  </a:cubicBezTo>
                  <a:cubicBezTo>
                    <a:pt x="20184" y="4494"/>
                    <a:pt x="24671" y="6341"/>
                    <a:pt x="28044" y="9594"/>
                  </a:cubicBezTo>
                  <a:cubicBezTo>
                    <a:pt x="28708" y="10995"/>
                    <a:pt x="28708" y="12621"/>
                    <a:pt x="28044" y="14022"/>
                  </a:cubicBezTo>
                  <a:cubicBezTo>
                    <a:pt x="28044" y="17712"/>
                    <a:pt x="23616" y="18450"/>
                    <a:pt x="20664" y="18450"/>
                  </a:cubicBezTo>
                  <a:lnTo>
                    <a:pt x="20664" y="18450"/>
                  </a:lnTo>
                  <a:cubicBezTo>
                    <a:pt x="20664" y="18450"/>
                    <a:pt x="29520" y="19188"/>
                    <a:pt x="30996" y="19188"/>
                  </a:cubicBezTo>
                  <a:close/>
                </a:path>
              </a:pathLst>
            </a:custGeom>
            <a:solidFill>
              <a:srgbClr val="F7E0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D4B6539E-0817-41A7-BE4A-721BD20F48AB}"/>
                </a:ext>
              </a:extLst>
            </p:cNvPr>
            <p:cNvSpPr/>
            <p:nvPr/>
          </p:nvSpPr>
          <p:spPr>
            <a:xfrm>
              <a:off x="3608616" y="5552952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0 w 5166"/>
                <a:gd name="connsiteY3" fmla="*/ 0 h 73800"/>
                <a:gd name="connsiteX4" fmla="*/ 5166 w 516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8A43C834-D29C-4986-836A-CCCD171A0757}"/>
                </a:ext>
              </a:extLst>
            </p:cNvPr>
            <p:cNvSpPr/>
            <p:nvPr/>
          </p:nvSpPr>
          <p:spPr>
            <a:xfrm>
              <a:off x="3616735" y="5552215"/>
              <a:ext cx="2213" cy="73800"/>
            </a:xfrm>
            <a:custGeom>
              <a:avLst/>
              <a:gdLst>
                <a:gd name="connsiteX0" fmla="*/ 2214 w 2213"/>
                <a:gd name="connsiteY0" fmla="*/ 0 h 73800"/>
                <a:gd name="connsiteX1" fmla="*/ 2214 w 2213"/>
                <a:gd name="connsiteY1" fmla="*/ 0 h 73800"/>
                <a:gd name="connsiteX2" fmla="*/ 2214 w 2213"/>
                <a:gd name="connsiteY2" fmla="*/ 0 h 73800"/>
                <a:gd name="connsiteX3" fmla="*/ 0 w 2213"/>
                <a:gd name="connsiteY3" fmla="*/ 0 h 73800"/>
                <a:gd name="connsiteX4" fmla="*/ 0 w 2213"/>
                <a:gd name="connsiteY4" fmla="*/ 0 h 73800"/>
                <a:gd name="connsiteX5" fmla="*/ 0 w 2213"/>
                <a:gd name="connsiteY5" fmla="*/ 0 h 73800"/>
                <a:gd name="connsiteX6" fmla="*/ 0 w 2213"/>
                <a:gd name="connsiteY6" fmla="*/ 0 h 73800"/>
                <a:gd name="connsiteX7" fmla="*/ 0 w 2213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3" h="73800">
                  <a:moveTo>
                    <a:pt x="2214" y="0"/>
                  </a:moveTo>
                  <a:lnTo>
                    <a:pt x="2214" y="0"/>
                  </a:lnTo>
                  <a:lnTo>
                    <a:pt x="22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E73BC151-40EC-496D-9FF5-AFBFDCA93A62}"/>
                </a:ext>
              </a:extLst>
            </p:cNvPr>
            <p:cNvSpPr/>
            <p:nvPr/>
          </p:nvSpPr>
          <p:spPr>
            <a:xfrm>
              <a:off x="3868393" y="5564760"/>
              <a:ext cx="6642" cy="73800"/>
            </a:xfrm>
            <a:custGeom>
              <a:avLst/>
              <a:gdLst>
                <a:gd name="connsiteX0" fmla="*/ 2214 w 6642"/>
                <a:gd name="connsiteY0" fmla="*/ 0 h 73800"/>
                <a:gd name="connsiteX1" fmla="*/ 2214 w 6642"/>
                <a:gd name="connsiteY1" fmla="*/ 0 h 73800"/>
                <a:gd name="connsiteX2" fmla="*/ 2214 w 6642"/>
                <a:gd name="connsiteY2" fmla="*/ 0 h 73800"/>
                <a:gd name="connsiteX3" fmla="*/ 6642 w 6642"/>
                <a:gd name="connsiteY3" fmla="*/ 0 h 73800"/>
                <a:gd name="connsiteX4" fmla="*/ 6642 w 6642"/>
                <a:gd name="connsiteY4" fmla="*/ 0 h 73800"/>
                <a:gd name="connsiteX5" fmla="*/ 0 w 6642"/>
                <a:gd name="connsiteY5" fmla="*/ 0 h 73800"/>
                <a:gd name="connsiteX6" fmla="*/ 2214 w 6642"/>
                <a:gd name="connsiteY6" fmla="*/ 0 h 73800"/>
                <a:gd name="connsiteX7" fmla="*/ 2214 w 6642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" h="73800">
                  <a:moveTo>
                    <a:pt x="2214" y="0"/>
                  </a:moveTo>
                  <a:lnTo>
                    <a:pt x="2214" y="0"/>
                  </a:lnTo>
                  <a:lnTo>
                    <a:pt x="2214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0" y="0"/>
                  </a:lnTo>
                  <a:close/>
                  <a:moveTo>
                    <a:pt x="2214" y="0"/>
                  </a:moveTo>
                  <a:lnTo>
                    <a:pt x="2214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4BF8320B-3B46-49A3-9DB2-F0F2582A676C}"/>
                </a:ext>
              </a:extLst>
            </p:cNvPr>
            <p:cNvSpPr/>
            <p:nvPr/>
          </p:nvSpPr>
          <p:spPr>
            <a:xfrm>
              <a:off x="3888974" y="5552952"/>
              <a:ext cx="3772" cy="73800"/>
            </a:xfrm>
            <a:custGeom>
              <a:avLst/>
              <a:gdLst>
                <a:gd name="connsiteX0" fmla="*/ 83 w 3772"/>
                <a:gd name="connsiteY0" fmla="*/ 0 h 73800"/>
                <a:gd name="connsiteX1" fmla="*/ 3773 w 3772"/>
                <a:gd name="connsiteY1" fmla="*/ 0 h 73800"/>
                <a:gd name="connsiteX2" fmla="*/ 3773 w 3772"/>
                <a:gd name="connsiteY2" fmla="*/ 0 h 73800"/>
                <a:gd name="connsiteX3" fmla="*/ 83 w 3772"/>
                <a:gd name="connsiteY3" fmla="*/ 0 h 73800"/>
                <a:gd name="connsiteX4" fmla="*/ 83 w 3772"/>
                <a:gd name="connsiteY4" fmla="*/ 0 h 73800"/>
                <a:gd name="connsiteX5" fmla="*/ 3773 w 3772"/>
                <a:gd name="connsiteY5" fmla="*/ 0 h 73800"/>
                <a:gd name="connsiteX6" fmla="*/ 3773 w 3772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72" h="73800">
                  <a:moveTo>
                    <a:pt x="83" y="0"/>
                  </a:moveTo>
                  <a:lnTo>
                    <a:pt x="3773" y="0"/>
                  </a:lnTo>
                  <a:lnTo>
                    <a:pt x="3773" y="0"/>
                  </a:lnTo>
                  <a:cubicBezTo>
                    <a:pt x="3773" y="0"/>
                    <a:pt x="-655" y="0"/>
                    <a:pt x="83" y="0"/>
                  </a:cubicBezTo>
                  <a:lnTo>
                    <a:pt x="83" y="0"/>
                  </a:lnTo>
                  <a:close/>
                  <a:moveTo>
                    <a:pt x="3773" y="0"/>
                  </a:moveTo>
                  <a:lnTo>
                    <a:pt x="3773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3D63F6F6-E135-41A1-B078-3BE952D4E6BB}"/>
                </a:ext>
              </a:extLst>
            </p:cNvPr>
            <p:cNvSpPr/>
            <p:nvPr/>
          </p:nvSpPr>
          <p:spPr>
            <a:xfrm>
              <a:off x="3889794" y="5552952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5CFC9A01-FB1A-4487-A6AD-BC4725FA30AC}"/>
                </a:ext>
              </a:extLst>
            </p:cNvPr>
            <p:cNvSpPr/>
            <p:nvPr/>
          </p:nvSpPr>
          <p:spPr>
            <a:xfrm>
              <a:off x="3806400" y="5611254"/>
              <a:ext cx="9594" cy="6642"/>
            </a:xfrm>
            <a:custGeom>
              <a:avLst/>
              <a:gdLst>
                <a:gd name="connsiteX0" fmla="*/ 0 w 9594"/>
                <a:gd name="connsiteY0" fmla="*/ 6642 h 6642"/>
                <a:gd name="connsiteX1" fmla="*/ 0 w 9594"/>
                <a:gd name="connsiteY1" fmla="*/ 6642 h 6642"/>
                <a:gd name="connsiteX2" fmla="*/ 3690 w 9594"/>
                <a:gd name="connsiteY2" fmla="*/ 6642 h 6642"/>
                <a:gd name="connsiteX3" fmla="*/ 9594 w 9594"/>
                <a:gd name="connsiteY3" fmla="*/ 0 h 6642"/>
                <a:gd name="connsiteX4" fmla="*/ 9594 w 9594"/>
                <a:gd name="connsiteY4" fmla="*/ 0 h 6642"/>
                <a:gd name="connsiteX5" fmla="*/ 9594 w 9594"/>
                <a:gd name="connsiteY5" fmla="*/ 0 h 6642"/>
                <a:gd name="connsiteX6" fmla="*/ 9594 w 9594"/>
                <a:gd name="connsiteY6" fmla="*/ 0 h 6642"/>
                <a:gd name="connsiteX7" fmla="*/ 9594 w 9594"/>
                <a:gd name="connsiteY7" fmla="*/ 0 h 6642"/>
                <a:gd name="connsiteX8" fmla="*/ 9594 w 9594"/>
                <a:gd name="connsiteY8" fmla="*/ 0 h 6642"/>
                <a:gd name="connsiteX9" fmla="*/ 9594 w 9594"/>
                <a:gd name="connsiteY9" fmla="*/ 0 h 6642"/>
                <a:gd name="connsiteX10" fmla="*/ 9594 w 9594"/>
                <a:gd name="connsiteY10" fmla="*/ 0 h 6642"/>
                <a:gd name="connsiteX11" fmla="*/ 5166 w 9594"/>
                <a:gd name="connsiteY11" fmla="*/ 0 h 6642"/>
                <a:gd name="connsiteX12" fmla="*/ 5166 w 9594"/>
                <a:gd name="connsiteY12" fmla="*/ 0 h 6642"/>
                <a:gd name="connsiteX13" fmla="*/ 0 w 9594"/>
                <a:gd name="connsiteY13" fmla="*/ 6642 h 6642"/>
                <a:gd name="connsiteX14" fmla="*/ 4428 w 9594"/>
                <a:gd name="connsiteY14" fmla="*/ 6642 h 6642"/>
                <a:gd name="connsiteX15" fmla="*/ 4428 w 9594"/>
                <a:gd name="connsiteY15" fmla="*/ 6642 h 6642"/>
                <a:gd name="connsiteX16" fmla="*/ 8856 w 9594"/>
                <a:gd name="connsiteY16" fmla="*/ 738 h 6642"/>
                <a:gd name="connsiteX17" fmla="*/ 8856 w 9594"/>
                <a:gd name="connsiteY17" fmla="*/ 738 h 6642"/>
                <a:gd name="connsiteX18" fmla="*/ 8856 w 9594"/>
                <a:gd name="connsiteY18" fmla="*/ 738 h 6642"/>
                <a:gd name="connsiteX19" fmla="*/ 8856 w 9594"/>
                <a:gd name="connsiteY19" fmla="*/ 5166 h 6642"/>
                <a:gd name="connsiteX20" fmla="*/ 8856 w 9594"/>
                <a:gd name="connsiteY20" fmla="*/ 5166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4" h="6642">
                  <a:moveTo>
                    <a:pt x="0" y="6642"/>
                  </a:moveTo>
                  <a:lnTo>
                    <a:pt x="0" y="6642"/>
                  </a:lnTo>
                  <a:lnTo>
                    <a:pt x="3690" y="6642"/>
                  </a:lnTo>
                  <a:cubicBezTo>
                    <a:pt x="3690" y="6642"/>
                    <a:pt x="8856" y="6642"/>
                    <a:pt x="9594" y="0"/>
                  </a:cubicBez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2583" y="1381"/>
                    <a:pt x="701" y="3796"/>
                    <a:pt x="0" y="6642"/>
                  </a:cubicBezTo>
                  <a:close/>
                  <a:moveTo>
                    <a:pt x="4428" y="6642"/>
                  </a:moveTo>
                  <a:lnTo>
                    <a:pt x="4428" y="6642"/>
                  </a:lnTo>
                  <a:close/>
                  <a:moveTo>
                    <a:pt x="8856" y="738"/>
                  </a:moveTo>
                  <a:lnTo>
                    <a:pt x="8856" y="738"/>
                  </a:lnTo>
                  <a:lnTo>
                    <a:pt x="8856" y="738"/>
                  </a:lnTo>
                  <a:close/>
                  <a:moveTo>
                    <a:pt x="8856" y="5166"/>
                  </a:moveTo>
                  <a:lnTo>
                    <a:pt x="8856" y="5166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3735E3AD-6793-4E95-A469-CD268B96CA27}"/>
                </a:ext>
              </a:extLst>
            </p:cNvPr>
            <p:cNvSpPr/>
            <p:nvPr/>
          </p:nvSpPr>
          <p:spPr>
            <a:xfrm>
              <a:off x="3813781" y="56112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1D138754-DA90-41EF-AA94-AC8E33D8A821}"/>
                </a:ext>
              </a:extLst>
            </p:cNvPr>
            <p:cNvSpPr/>
            <p:nvPr/>
          </p:nvSpPr>
          <p:spPr>
            <a:xfrm>
              <a:off x="3469872" y="5390593"/>
              <a:ext cx="20664" cy="46494"/>
            </a:xfrm>
            <a:custGeom>
              <a:avLst/>
              <a:gdLst>
                <a:gd name="connsiteX0" fmla="*/ 0 w 20664"/>
                <a:gd name="connsiteY0" fmla="*/ 2214 h 46494"/>
                <a:gd name="connsiteX1" fmla="*/ 0 w 20664"/>
                <a:gd name="connsiteY1" fmla="*/ 21402 h 46494"/>
                <a:gd name="connsiteX2" fmla="*/ 14760 w 20664"/>
                <a:gd name="connsiteY2" fmla="*/ 46494 h 46494"/>
                <a:gd name="connsiteX3" fmla="*/ 20664 w 20664"/>
                <a:gd name="connsiteY3" fmla="*/ 46494 h 46494"/>
                <a:gd name="connsiteX4" fmla="*/ 20664 w 20664"/>
                <a:gd name="connsiteY4" fmla="*/ 46494 h 46494"/>
                <a:gd name="connsiteX5" fmla="*/ 12546 w 20664"/>
                <a:gd name="connsiteY5" fmla="*/ 30258 h 46494"/>
                <a:gd name="connsiteX6" fmla="*/ 11070 w 20664"/>
                <a:gd name="connsiteY6" fmla="*/ 19188 h 46494"/>
                <a:gd name="connsiteX7" fmla="*/ 2952 w 20664"/>
                <a:gd name="connsiteY7" fmla="*/ 0 h 46494"/>
                <a:gd name="connsiteX8" fmla="*/ 0 w 20664"/>
                <a:gd name="connsiteY8" fmla="*/ 2214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64" h="46494">
                  <a:moveTo>
                    <a:pt x="0" y="2214"/>
                  </a:moveTo>
                  <a:cubicBezTo>
                    <a:pt x="996" y="8571"/>
                    <a:pt x="996" y="15045"/>
                    <a:pt x="0" y="21402"/>
                  </a:cubicBezTo>
                  <a:cubicBezTo>
                    <a:pt x="7071" y="28299"/>
                    <a:pt x="12167" y="36963"/>
                    <a:pt x="14760" y="46494"/>
                  </a:cubicBezTo>
                  <a:lnTo>
                    <a:pt x="20664" y="46494"/>
                  </a:lnTo>
                  <a:lnTo>
                    <a:pt x="20664" y="46494"/>
                  </a:lnTo>
                  <a:cubicBezTo>
                    <a:pt x="17047" y="41588"/>
                    <a:pt x="14301" y="36096"/>
                    <a:pt x="12546" y="30258"/>
                  </a:cubicBezTo>
                  <a:cubicBezTo>
                    <a:pt x="11083" y="26764"/>
                    <a:pt x="10573" y="22944"/>
                    <a:pt x="11070" y="19188"/>
                  </a:cubicBezTo>
                  <a:cubicBezTo>
                    <a:pt x="12022" y="11796"/>
                    <a:pt x="8920" y="4464"/>
                    <a:pt x="2952" y="0"/>
                  </a:cubicBezTo>
                  <a:cubicBezTo>
                    <a:pt x="2952" y="0"/>
                    <a:pt x="0" y="1476"/>
                    <a:pt x="0" y="2214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C849D5C0-6099-41B1-8696-18EF2C7113ED}"/>
                </a:ext>
              </a:extLst>
            </p:cNvPr>
            <p:cNvSpPr/>
            <p:nvPr/>
          </p:nvSpPr>
          <p:spPr>
            <a:xfrm>
              <a:off x="3473231" y="5393626"/>
              <a:ext cx="8256" cy="22796"/>
            </a:xfrm>
            <a:custGeom>
              <a:avLst/>
              <a:gdLst>
                <a:gd name="connsiteX0" fmla="*/ 7712 w 8256"/>
                <a:gd name="connsiteY0" fmla="*/ 656 h 22796"/>
                <a:gd name="connsiteX1" fmla="*/ 7712 w 8256"/>
                <a:gd name="connsiteY1" fmla="*/ 656 h 22796"/>
                <a:gd name="connsiteX2" fmla="*/ 7712 w 8256"/>
                <a:gd name="connsiteY2" fmla="*/ 5822 h 22796"/>
                <a:gd name="connsiteX3" fmla="*/ 7712 w 8256"/>
                <a:gd name="connsiteY3" fmla="*/ 15416 h 22796"/>
                <a:gd name="connsiteX4" fmla="*/ 7712 w 8256"/>
                <a:gd name="connsiteY4" fmla="*/ 22796 h 22796"/>
                <a:gd name="connsiteX5" fmla="*/ 7712 w 8256"/>
                <a:gd name="connsiteY5" fmla="*/ 22796 h 22796"/>
                <a:gd name="connsiteX6" fmla="*/ 7712 w 8256"/>
                <a:gd name="connsiteY6" fmla="*/ 22796 h 22796"/>
                <a:gd name="connsiteX7" fmla="*/ 332 w 8256"/>
                <a:gd name="connsiteY7" fmla="*/ 656 h 22796"/>
                <a:gd name="connsiteX8" fmla="*/ 7712 w 8256"/>
                <a:gd name="connsiteY8" fmla="*/ 656 h 2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56" h="22796">
                  <a:moveTo>
                    <a:pt x="7712" y="656"/>
                  </a:moveTo>
                  <a:lnTo>
                    <a:pt x="7712" y="656"/>
                  </a:lnTo>
                  <a:lnTo>
                    <a:pt x="7712" y="5822"/>
                  </a:lnTo>
                  <a:cubicBezTo>
                    <a:pt x="8438" y="8979"/>
                    <a:pt x="8438" y="12259"/>
                    <a:pt x="7712" y="15416"/>
                  </a:cubicBezTo>
                  <a:cubicBezTo>
                    <a:pt x="7299" y="17859"/>
                    <a:pt x="7299" y="20353"/>
                    <a:pt x="7712" y="22796"/>
                  </a:cubicBezTo>
                  <a:lnTo>
                    <a:pt x="7712" y="22796"/>
                  </a:lnTo>
                  <a:lnTo>
                    <a:pt x="7712" y="22796"/>
                  </a:lnTo>
                  <a:cubicBezTo>
                    <a:pt x="7712" y="9512"/>
                    <a:pt x="2546" y="656"/>
                    <a:pt x="332" y="656"/>
                  </a:cubicBezTo>
                  <a:cubicBezTo>
                    <a:pt x="-1882" y="656"/>
                    <a:pt x="7712" y="-820"/>
                    <a:pt x="7712" y="656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B0692946-E8B8-4971-9B76-3BA38C290C0D}"/>
                </a:ext>
              </a:extLst>
            </p:cNvPr>
            <p:cNvSpPr/>
            <p:nvPr/>
          </p:nvSpPr>
          <p:spPr>
            <a:xfrm>
              <a:off x="3458802" y="5387641"/>
              <a:ext cx="39114" cy="63467"/>
            </a:xfrm>
            <a:custGeom>
              <a:avLst/>
              <a:gdLst>
                <a:gd name="connsiteX0" fmla="*/ 0 w 39114"/>
                <a:gd name="connsiteY0" fmla="*/ 3690 h 63467"/>
                <a:gd name="connsiteX1" fmla="*/ 0 w 39114"/>
                <a:gd name="connsiteY1" fmla="*/ 23616 h 63467"/>
                <a:gd name="connsiteX2" fmla="*/ 15498 w 39114"/>
                <a:gd name="connsiteY2" fmla="*/ 48708 h 63467"/>
                <a:gd name="connsiteX3" fmla="*/ 27306 w 39114"/>
                <a:gd name="connsiteY3" fmla="*/ 56826 h 63467"/>
                <a:gd name="connsiteX4" fmla="*/ 39114 w 39114"/>
                <a:gd name="connsiteY4" fmla="*/ 63468 h 63467"/>
                <a:gd name="connsiteX5" fmla="*/ 39114 w 39114"/>
                <a:gd name="connsiteY5" fmla="*/ 63468 h 63467"/>
                <a:gd name="connsiteX6" fmla="*/ 22140 w 39114"/>
                <a:gd name="connsiteY6" fmla="*/ 53874 h 63467"/>
                <a:gd name="connsiteX7" fmla="*/ 22140 w 39114"/>
                <a:gd name="connsiteY7" fmla="*/ 53874 h 63467"/>
                <a:gd name="connsiteX8" fmla="*/ 22140 w 39114"/>
                <a:gd name="connsiteY8" fmla="*/ 48708 h 63467"/>
                <a:gd name="connsiteX9" fmla="*/ 8118 w 39114"/>
                <a:gd name="connsiteY9" fmla="*/ 24354 h 63467"/>
                <a:gd name="connsiteX10" fmla="*/ 8118 w 39114"/>
                <a:gd name="connsiteY10" fmla="*/ 24354 h 63467"/>
                <a:gd name="connsiteX11" fmla="*/ 8118 w 39114"/>
                <a:gd name="connsiteY11" fmla="*/ 24354 h 63467"/>
                <a:gd name="connsiteX12" fmla="*/ 2214 w 39114"/>
                <a:gd name="connsiteY12" fmla="*/ 0 h 63467"/>
                <a:gd name="connsiteX13" fmla="*/ 2214 w 39114"/>
                <a:gd name="connsiteY13" fmla="*/ 0 h 63467"/>
                <a:gd name="connsiteX14" fmla="*/ 0 w 39114"/>
                <a:gd name="connsiteY14" fmla="*/ 3690 h 6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4" h="63467">
                  <a:moveTo>
                    <a:pt x="0" y="3690"/>
                  </a:moveTo>
                  <a:cubicBezTo>
                    <a:pt x="1949" y="10189"/>
                    <a:pt x="1949" y="17117"/>
                    <a:pt x="0" y="23616"/>
                  </a:cubicBezTo>
                  <a:cubicBezTo>
                    <a:pt x="7462" y="30324"/>
                    <a:pt x="12841" y="39033"/>
                    <a:pt x="15498" y="48708"/>
                  </a:cubicBezTo>
                  <a:lnTo>
                    <a:pt x="27306" y="56826"/>
                  </a:lnTo>
                  <a:lnTo>
                    <a:pt x="39114" y="63468"/>
                  </a:lnTo>
                  <a:lnTo>
                    <a:pt x="39114" y="63468"/>
                  </a:lnTo>
                  <a:cubicBezTo>
                    <a:pt x="35102" y="57974"/>
                    <a:pt x="28916" y="54478"/>
                    <a:pt x="22140" y="53874"/>
                  </a:cubicBezTo>
                  <a:lnTo>
                    <a:pt x="22140" y="53874"/>
                  </a:lnTo>
                  <a:lnTo>
                    <a:pt x="22140" y="48708"/>
                  </a:lnTo>
                  <a:cubicBezTo>
                    <a:pt x="19806" y="39451"/>
                    <a:pt x="14953" y="31020"/>
                    <a:pt x="8118" y="24354"/>
                  </a:cubicBezTo>
                  <a:lnTo>
                    <a:pt x="8118" y="24354"/>
                  </a:lnTo>
                  <a:lnTo>
                    <a:pt x="8118" y="24354"/>
                  </a:lnTo>
                  <a:cubicBezTo>
                    <a:pt x="8118" y="4428"/>
                    <a:pt x="3690" y="0"/>
                    <a:pt x="2214" y="0"/>
                  </a:cubicBezTo>
                  <a:lnTo>
                    <a:pt x="2214" y="0"/>
                  </a:lnTo>
                  <a:cubicBezTo>
                    <a:pt x="974" y="849"/>
                    <a:pt x="166" y="2196"/>
                    <a:pt x="0" y="3690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FD7217DD-0099-4837-B077-CFB92ACD9DE9}"/>
                </a:ext>
              </a:extLst>
            </p:cNvPr>
            <p:cNvSpPr/>
            <p:nvPr/>
          </p:nvSpPr>
          <p:spPr>
            <a:xfrm>
              <a:off x="3457174" y="5387641"/>
              <a:ext cx="76166" cy="180828"/>
            </a:xfrm>
            <a:custGeom>
              <a:avLst/>
              <a:gdLst>
                <a:gd name="connsiteX0" fmla="*/ 23768 w 76166"/>
                <a:gd name="connsiteY0" fmla="*/ 85608 h 180828"/>
                <a:gd name="connsiteX1" fmla="*/ 38528 w 76166"/>
                <a:gd name="connsiteY1" fmla="*/ 101844 h 180828"/>
                <a:gd name="connsiteX2" fmla="*/ 38528 w 76166"/>
                <a:gd name="connsiteY2" fmla="*/ 175644 h 180828"/>
                <a:gd name="connsiteX3" fmla="*/ 38528 w 76166"/>
                <a:gd name="connsiteY3" fmla="*/ 175644 h 180828"/>
                <a:gd name="connsiteX4" fmla="*/ 56978 w 76166"/>
                <a:gd name="connsiteY4" fmla="*/ 180810 h 180828"/>
                <a:gd name="connsiteX5" fmla="*/ 76166 w 76166"/>
                <a:gd name="connsiteY5" fmla="*/ 177120 h 180828"/>
                <a:gd name="connsiteX6" fmla="*/ 76166 w 76166"/>
                <a:gd name="connsiteY6" fmla="*/ 177120 h 180828"/>
                <a:gd name="connsiteX7" fmla="*/ 76166 w 76166"/>
                <a:gd name="connsiteY7" fmla="*/ 177120 h 180828"/>
                <a:gd name="connsiteX8" fmla="*/ 76166 w 76166"/>
                <a:gd name="connsiteY8" fmla="*/ 76014 h 180828"/>
                <a:gd name="connsiteX9" fmla="*/ 58454 w 76166"/>
                <a:gd name="connsiteY9" fmla="*/ 56088 h 180828"/>
                <a:gd name="connsiteX10" fmla="*/ 58454 w 76166"/>
                <a:gd name="connsiteY10" fmla="*/ 56088 h 180828"/>
                <a:gd name="connsiteX11" fmla="*/ 41480 w 76166"/>
                <a:gd name="connsiteY11" fmla="*/ 36162 h 180828"/>
                <a:gd name="connsiteX12" fmla="*/ 32624 w 76166"/>
                <a:gd name="connsiteY12" fmla="*/ 29520 h 180828"/>
                <a:gd name="connsiteX13" fmla="*/ 32624 w 76166"/>
                <a:gd name="connsiteY13" fmla="*/ 29520 h 180828"/>
                <a:gd name="connsiteX14" fmla="*/ 39266 w 76166"/>
                <a:gd name="connsiteY14" fmla="*/ 47232 h 180828"/>
                <a:gd name="connsiteX15" fmla="*/ 46646 w 76166"/>
                <a:gd name="connsiteY15" fmla="*/ 74538 h 180828"/>
                <a:gd name="connsiteX16" fmla="*/ 46646 w 76166"/>
                <a:gd name="connsiteY16" fmla="*/ 74538 h 180828"/>
                <a:gd name="connsiteX17" fmla="*/ 46646 w 76166"/>
                <a:gd name="connsiteY17" fmla="*/ 74538 h 180828"/>
                <a:gd name="connsiteX18" fmla="*/ 46646 w 76166"/>
                <a:gd name="connsiteY18" fmla="*/ 74538 h 180828"/>
                <a:gd name="connsiteX19" fmla="*/ 33362 w 76166"/>
                <a:gd name="connsiteY19" fmla="*/ 64206 h 180828"/>
                <a:gd name="connsiteX20" fmla="*/ 20816 w 76166"/>
                <a:gd name="connsiteY20" fmla="*/ 56088 h 180828"/>
                <a:gd name="connsiteX21" fmla="*/ 20816 w 76166"/>
                <a:gd name="connsiteY21" fmla="*/ 50184 h 180828"/>
                <a:gd name="connsiteX22" fmla="*/ 8270 w 76166"/>
                <a:gd name="connsiteY22" fmla="*/ 25092 h 180828"/>
                <a:gd name="connsiteX23" fmla="*/ 8270 w 76166"/>
                <a:gd name="connsiteY23" fmla="*/ 25092 h 180828"/>
                <a:gd name="connsiteX24" fmla="*/ 8270 w 76166"/>
                <a:gd name="connsiteY24" fmla="*/ 25092 h 180828"/>
                <a:gd name="connsiteX25" fmla="*/ 152 w 76166"/>
                <a:gd name="connsiteY25" fmla="*/ 0 h 180828"/>
                <a:gd name="connsiteX26" fmla="*/ 9746 w 76166"/>
                <a:gd name="connsiteY26" fmla="*/ 62730 h 180828"/>
                <a:gd name="connsiteX27" fmla="*/ 23768 w 76166"/>
                <a:gd name="connsiteY27" fmla="*/ 85608 h 18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6166" h="180828">
                  <a:moveTo>
                    <a:pt x="23768" y="85608"/>
                  </a:moveTo>
                  <a:cubicBezTo>
                    <a:pt x="29684" y="90023"/>
                    <a:pt x="34695" y="95536"/>
                    <a:pt x="38528" y="101844"/>
                  </a:cubicBezTo>
                  <a:cubicBezTo>
                    <a:pt x="40128" y="126418"/>
                    <a:pt x="40128" y="151070"/>
                    <a:pt x="38528" y="175644"/>
                  </a:cubicBezTo>
                  <a:lnTo>
                    <a:pt x="38528" y="175644"/>
                  </a:lnTo>
                  <a:cubicBezTo>
                    <a:pt x="44199" y="178762"/>
                    <a:pt x="50513" y="180530"/>
                    <a:pt x="56978" y="180810"/>
                  </a:cubicBezTo>
                  <a:cubicBezTo>
                    <a:pt x="63567" y="181000"/>
                    <a:pt x="70118" y="179740"/>
                    <a:pt x="76166" y="177120"/>
                  </a:cubicBezTo>
                  <a:lnTo>
                    <a:pt x="76166" y="177120"/>
                  </a:lnTo>
                  <a:lnTo>
                    <a:pt x="76166" y="177120"/>
                  </a:lnTo>
                  <a:cubicBezTo>
                    <a:pt x="76166" y="154242"/>
                    <a:pt x="76166" y="87822"/>
                    <a:pt x="76166" y="76014"/>
                  </a:cubicBezTo>
                  <a:cubicBezTo>
                    <a:pt x="76166" y="64206"/>
                    <a:pt x="64358" y="60516"/>
                    <a:pt x="58454" y="56088"/>
                  </a:cubicBezTo>
                  <a:lnTo>
                    <a:pt x="58454" y="56088"/>
                  </a:lnTo>
                  <a:cubicBezTo>
                    <a:pt x="52342" y="49847"/>
                    <a:pt x="46671" y="43188"/>
                    <a:pt x="41480" y="36162"/>
                  </a:cubicBezTo>
                  <a:cubicBezTo>
                    <a:pt x="38911" y="33479"/>
                    <a:pt x="35920" y="31234"/>
                    <a:pt x="32624" y="29520"/>
                  </a:cubicBezTo>
                  <a:lnTo>
                    <a:pt x="32624" y="29520"/>
                  </a:lnTo>
                  <a:cubicBezTo>
                    <a:pt x="32624" y="29520"/>
                    <a:pt x="32624" y="41328"/>
                    <a:pt x="39266" y="47232"/>
                  </a:cubicBezTo>
                  <a:cubicBezTo>
                    <a:pt x="43931" y="55591"/>
                    <a:pt x="46465" y="64968"/>
                    <a:pt x="46646" y="74538"/>
                  </a:cubicBezTo>
                  <a:lnTo>
                    <a:pt x="46646" y="74538"/>
                  </a:lnTo>
                  <a:lnTo>
                    <a:pt x="46646" y="74538"/>
                  </a:lnTo>
                  <a:cubicBezTo>
                    <a:pt x="46646" y="74538"/>
                    <a:pt x="46646" y="74538"/>
                    <a:pt x="46646" y="74538"/>
                  </a:cubicBezTo>
                  <a:cubicBezTo>
                    <a:pt x="46646" y="74538"/>
                    <a:pt x="39266" y="67158"/>
                    <a:pt x="33362" y="64206"/>
                  </a:cubicBezTo>
                  <a:lnTo>
                    <a:pt x="20816" y="56088"/>
                  </a:lnTo>
                  <a:cubicBezTo>
                    <a:pt x="20816" y="56088"/>
                    <a:pt x="20816" y="56088"/>
                    <a:pt x="20816" y="50184"/>
                  </a:cubicBezTo>
                  <a:cubicBezTo>
                    <a:pt x="18957" y="40847"/>
                    <a:pt x="14625" y="32181"/>
                    <a:pt x="8270" y="25092"/>
                  </a:cubicBezTo>
                  <a:lnTo>
                    <a:pt x="8270" y="25092"/>
                  </a:lnTo>
                  <a:lnTo>
                    <a:pt x="8270" y="25092"/>
                  </a:lnTo>
                  <a:cubicBezTo>
                    <a:pt x="10532" y="15865"/>
                    <a:pt x="7390" y="6153"/>
                    <a:pt x="152" y="0"/>
                  </a:cubicBezTo>
                  <a:cubicBezTo>
                    <a:pt x="-769" y="21336"/>
                    <a:pt x="2490" y="42645"/>
                    <a:pt x="9746" y="62730"/>
                  </a:cubicBezTo>
                  <a:cubicBezTo>
                    <a:pt x="13081" y="71100"/>
                    <a:pt x="17824" y="78838"/>
                    <a:pt x="23768" y="85608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D65359F8-979F-4611-AC0F-B860B7D9CF3C}"/>
                </a:ext>
              </a:extLst>
            </p:cNvPr>
            <p:cNvSpPr/>
            <p:nvPr/>
          </p:nvSpPr>
          <p:spPr>
            <a:xfrm>
              <a:off x="3492750" y="5612731"/>
              <a:ext cx="48708" cy="8258"/>
            </a:xfrm>
            <a:custGeom>
              <a:avLst/>
              <a:gdLst>
                <a:gd name="connsiteX0" fmla="*/ 23616 w 48708"/>
                <a:gd name="connsiteY0" fmla="*/ 4428 h 8258"/>
                <a:gd name="connsiteX1" fmla="*/ 23616 w 48708"/>
                <a:gd name="connsiteY1" fmla="*/ 4428 h 8258"/>
                <a:gd name="connsiteX2" fmla="*/ 0 w 48708"/>
                <a:gd name="connsiteY2" fmla="*/ 0 h 8258"/>
                <a:gd name="connsiteX3" fmla="*/ 0 w 48708"/>
                <a:gd name="connsiteY3" fmla="*/ 7380 h 8258"/>
                <a:gd name="connsiteX4" fmla="*/ 25092 w 48708"/>
                <a:gd name="connsiteY4" fmla="*/ 7380 h 8258"/>
                <a:gd name="connsiteX5" fmla="*/ 48708 w 48708"/>
                <a:gd name="connsiteY5" fmla="*/ 1476 h 8258"/>
                <a:gd name="connsiteX6" fmla="*/ 48708 w 48708"/>
                <a:gd name="connsiteY6" fmla="*/ 0 h 8258"/>
                <a:gd name="connsiteX7" fmla="*/ 23616 w 48708"/>
                <a:gd name="connsiteY7" fmla="*/ 4428 h 8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708" h="8258">
                  <a:moveTo>
                    <a:pt x="23616" y="4428"/>
                  </a:moveTo>
                  <a:lnTo>
                    <a:pt x="23616" y="4428"/>
                  </a:lnTo>
                  <a:cubicBezTo>
                    <a:pt x="15598" y="3875"/>
                    <a:pt x="7673" y="2390"/>
                    <a:pt x="0" y="0"/>
                  </a:cubicBezTo>
                  <a:lnTo>
                    <a:pt x="0" y="7380"/>
                  </a:lnTo>
                  <a:cubicBezTo>
                    <a:pt x="8323" y="8551"/>
                    <a:pt x="16769" y="8551"/>
                    <a:pt x="25092" y="7380"/>
                  </a:cubicBezTo>
                  <a:cubicBezTo>
                    <a:pt x="39114" y="7380"/>
                    <a:pt x="46494" y="7380"/>
                    <a:pt x="48708" y="1476"/>
                  </a:cubicBezTo>
                  <a:lnTo>
                    <a:pt x="48708" y="0"/>
                  </a:lnTo>
                  <a:cubicBezTo>
                    <a:pt x="40699" y="3046"/>
                    <a:pt x="32184" y="4549"/>
                    <a:pt x="23616" y="4428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28E6E681-F17B-4065-B89A-42DEE40BD70A}"/>
                </a:ext>
              </a:extLst>
            </p:cNvPr>
            <p:cNvSpPr/>
            <p:nvPr/>
          </p:nvSpPr>
          <p:spPr>
            <a:xfrm>
              <a:off x="3493535" y="5597970"/>
              <a:ext cx="53385" cy="13364"/>
            </a:xfrm>
            <a:custGeom>
              <a:avLst/>
              <a:gdLst>
                <a:gd name="connsiteX0" fmla="*/ 53090 w 53385"/>
                <a:gd name="connsiteY0" fmla="*/ 4428 h 13364"/>
                <a:gd name="connsiteX1" fmla="*/ 53090 w 53385"/>
                <a:gd name="connsiteY1" fmla="*/ 738 h 13364"/>
                <a:gd name="connsiteX2" fmla="*/ 53090 w 53385"/>
                <a:gd name="connsiteY2" fmla="*/ 738 h 13364"/>
                <a:gd name="connsiteX3" fmla="*/ 27260 w 53385"/>
                <a:gd name="connsiteY3" fmla="*/ 6642 h 13364"/>
                <a:gd name="connsiteX4" fmla="*/ 27260 w 53385"/>
                <a:gd name="connsiteY4" fmla="*/ 6642 h 13364"/>
                <a:gd name="connsiteX5" fmla="*/ 692 w 53385"/>
                <a:gd name="connsiteY5" fmla="*/ 0 h 13364"/>
                <a:gd name="connsiteX6" fmla="*/ 692 w 53385"/>
                <a:gd name="connsiteY6" fmla="*/ 0 h 13364"/>
                <a:gd name="connsiteX7" fmla="*/ 692 w 53385"/>
                <a:gd name="connsiteY7" fmla="*/ 5166 h 13364"/>
                <a:gd name="connsiteX8" fmla="*/ 27998 w 53385"/>
                <a:gd name="connsiteY8" fmla="*/ 13284 h 13364"/>
                <a:gd name="connsiteX9" fmla="*/ 53090 w 53385"/>
                <a:gd name="connsiteY9" fmla="*/ 4428 h 1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385" h="13364">
                  <a:moveTo>
                    <a:pt x="53090" y="4428"/>
                  </a:moveTo>
                  <a:cubicBezTo>
                    <a:pt x="53484" y="3230"/>
                    <a:pt x="53484" y="1937"/>
                    <a:pt x="53090" y="738"/>
                  </a:cubicBezTo>
                  <a:cubicBezTo>
                    <a:pt x="53090" y="738"/>
                    <a:pt x="53090" y="738"/>
                    <a:pt x="53090" y="738"/>
                  </a:cubicBezTo>
                  <a:cubicBezTo>
                    <a:pt x="45021" y="4590"/>
                    <a:pt x="36200" y="6606"/>
                    <a:pt x="27260" y="6642"/>
                  </a:cubicBezTo>
                  <a:lnTo>
                    <a:pt x="27260" y="6642"/>
                  </a:lnTo>
                  <a:cubicBezTo>
                    <a:pt x="17980" y="6753"/>
                    <a:pt x="8828" y="4466"/>
                    <a:pt x="692" y="0"/>
                  </a:cubicBezTo>
                  <a:cubicBezTo>
                    <a:pt x="692" y="0"/>
                    <a:pt x="692" y="0"/>
                    <a:pt x="692" y="0"/>
                  </a:cubicBezTo>
                  <a:cubicBezTo>
                    <a:pt x="-231" y="1599"/>
                    <a:pt x="-231" y="3568"/>
                    <a:pt x="692" y="5166"/>
                  </a:cubicBezTo>
                  <a:cubicBezTo>
                    <a:pt x="8782" y="10533"/>
                    <a:pt x="18290" y="13359"/>
                    <a:pt x="27998" y="13284"/>
                  </a:cubicBezTo>
                  <a:cubicBezTo>
                    <a:pt x="36116" y="14022"/>
                    <a:pt x="52352" y="9594"/>
                    <a:pt x="53090" y="4428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37955B21-B7FA-4826-9B71-1270540ED88A}"/>
                </a:ext>
              </a:extLst>
            </p:cNvPr>
            <p:cNvSpPr/>
            <p:nvPr/>
          </p:nvSpPr>
          <p:spPr>
            <a:xfrm>
              <a:off x="3488350" y="5583949"/>
              <a:ext cx="57536" cy="15498"/>
            </a:xfrm>
            <a:custGeom>
              <a:avLst/>
              <a:gdLst>
                <a:gd name="connsiteX0" fmla="*/ 28016 w 57536"/>
                <a:gd name="connsiteY0" fmla="*/ 15498 h 15498"/>
                <a:gd name="connsiteX1" fmla="*/ 57536 w 57536"/>
                <a:gd name="connsiteY1" fmla="*/ 4428 h 15498"/>
                <a:gd name="connsiteX2" fmla="*/ 57536 w 57536"/>
                <a:gd name="connsiteY2" fmla="*/ 0 h 15498"/>
                <a:gd name="connsiteX3" fmla="*/ 57536 w 57536"/>
                <a:gd name="connsiteY3" fmla="*/ 0 h 15498"/>
                <a:gd name="connsiteX4" fmla="*/ 32444 w 57536"/>
                <a:gd name="connsiteY4" fmla="*/ 7380 h 15498"/>
                <a:gd name="connsiteX5" fmla="*/ 32444 w 57536"/>
                <a:gd name="connsiteY5" fmla="*/ 7380 h 15498"/>
                <a:gd name="connsiteX6" fmla="*/ 710 w 57536"/>
                <a:gd name="connsiteY6" fmla="*/ 0 h 15498"/>
                <a:gd name="connsiteX7" fmla="*/ 710 w 57536"/>
                <a:gd name="connsiteY7" fmla="*/ 0 h 15498"/>
                <a:gd name="connsiteX8" fmla="*/ 710 w 57536"/>
                <a:gd name="connsiteY8" fmla="*/ 6642 h 15498"/>
                <a:gd name="connsiteX9" fmla="*/ 28016 w 57536"/>
                <a:gd name="connsiteY9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536" h="15498">
                  <a:moveTo>
                    <a:pt x="28016" y="15498"/>
                  </a:moveTo>
                  <a:cubicBezTo>
                    <a:pt x="42038" y="15498"/>
                    <a:pt x="57536" y="9594"/>
                    <a:pt x="57536" y="4428"/>
                  </a:cubicBezTo>
                  <a:cubicBezTo>
                    <a:pt x="57536" y="-738"/>
                    <a:pt x="57536" y="738"/>
                    <a:pt x="57536" y="0"/>
                  </a:cubicBezTo>
                  <a:lnTo>
                    <a:pt x="57536" y="0"/>
                  </a:lnTo>
                  <a:cubicBezTo>
                    <a:pt x="50267" y="5266"/>
                    <a:pt x="41407" y="7872"/>
                    <a:pt x="32444" y="7380"/>
                  </a:cubicBezTo>
                  <a:lnTo>
                    <a:pt x="32444" y="7380"/>
                  </a:lnTo>
                  <a:cubicBezTo>
                    <a:pt x="21362" y="8206"/>
                    <a:pt x="10291" y="5632"/>
                    <a:pt x="710" y="0"/>
                  </a:cubicBezTo>
                  <a:lnTo>
                    <a:pt x="710" y="0"/>
                  </a:lnTo>
                  <a:cubicBezTo>
                    <a:pt x="-237" y="2113"/>
                    <a:pt x="-237" y="4529"/>
                    <a:pt x="710" y="6642"/>
                  </a:cubicBezTo>
                  <a:cubicBezTo>
                    <a:pt x="8756" y="12190"/>
                    <a:pt x="18246" y="15268"/>
                    <a:pt x="28016" y="15498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465E9513-1898-43C0-B46D-1570FD1994A7}"/>
                </a:ext>
              </a:extLst>
            </p:cNvPr>
            <p:cNvSpPr/>
            <p:nvPr/>
          </p:nvSpPr>
          <p:spPr>
            <a:xfrm>
              <a:off x="3491015" y="5570665"/>
              <a:ext cx="55609" cy="13293"/>
            </a:xfrm>
            <a:custGeom>
              <a:avLst/>
              <a:gdLst>
                <a:gd name="connsiteX0" fmla="*/ 26827 w 55609"/>
                <a:gd name="connsiteY0" fmla="*/ 13284 h 13293"/>
                <a:gd name="connsiteX1" fmla="*/ 55609 w 55609"/>
                <a:gd name="connsiteY1" fmla="*/ 1476 h 13293"/>
                <a:gd name="connsiteX2" fmla="*/ 55609 w 55609"/>
                <a:gd name="connsiteY2" fmla="*/ 1476 h 13293"/>
                <a:gd name="connsiteX3" fmla="*/ 46753 w 55609"/>
                <a:gd name="connsiteY3" fmla="*/ 1476 h 13293"/>
                <a:gd name="connsiteX4" fmla="*/ 26827 w 55609"/>
                <a:gd name="connsiteY4" fmla="*/ 5904 h 13293"/>
                <a:gd name="connsiteX5" fmla="*/ 26827 w 55609"/>
                <a:gd name="connsiteY5" fmla="*/ 5904 h 13293"/>
                <a:gd name="connsiteX6" fmla="*/ 5425 w 55609"/>
                <a:gd name="connsiteY6" fmla="*/ 0 h 13293"/>
                <a:gd name="connsiteX7" fmla="*/ 259 w 55609"/>
                <a:gd name="connsiteY7" fmla="*/ 0 h 13293"/>
                <a:gd name="connsiteX8" fmla="*/ 259 w 55609"/>
                <a:gd name="connsiteY8" fmla="*/ 0 h 13293"/>
                <a:gd name="connsiteX9" fmla="*/ 259 w 55609"/>
                <a:gd name="connsiteY9" fmla="*/ 4428 h 13293"/>
                <a:gd name="connsiteX10" fmla="*/ 25351 w 55609"/>
                <a:gd name="connsiteY10" fmla="*/ 13284 h 13293"/>
                <a:gd name="connsiteX11" fmla="*/ 25351 w 55609"/>
                <a:gd name="connsiteY11" fmla="*/ 13284 h 1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609" h="13293">
                  <a:moveTo>
                    <a:pt x="26827" y="13284"/>
                  </a:moveTo>
                  <a:cubicBezTo>
                    <a:pt x="46015" y="13284"/>
                    <a:pt x="55609" y="4428"/>
                    <a:pt x="55609" y="1476"/>
                  </a:cubicBezTo>
                  <a:cubicBezTo>
                    <a:pt x="55609" y="-1476"/>
                    <a:pt x="55609" y="1476"/>
                    <a:pt x="55609" y="1476"/>
                  </a:cubicBezTo>
                  <a:lnTo>
                    <a:pt x="46753" y="1476"/>
                  </a:lnTo>
                  <a:cubicBezTo>
                    <a:pt x="40645" y="4759"/>
                    <a:pt x="33750" y="6291"/>
                    <a:pt x="26827" y="5904"/>
                  </a:cubicBezTo>
                  <a:lnTo>
                    <a:pt x="26827" y="5904"/>
                  </a:lnTo>
                  <a:cubicBezTo>
                    <a:pt x="19302" y="5818"/>
                    <a:pt x="11929" y="3784"/>
                    <a:pt x="5425" y="0"/>
                  </a:cubicBezTo>
                  <a:lnTo>
                    <a:pt x="259" y="0"/>
                  </a:lnTo>
                  <a:lnTo>
                    <a:pt x="259" y="0"/>
                  </a:lnTo>
                  <a:cubicBezTo>
                    <a:pt x="-86" y="1456"/>
                    <a:pt x="-86" y="2972"/>
                    <a:pt x="259" y="4428"/>
                  </a:cubicBezTo>
                  <a:cubicBezTo>
                    <a:pt x="7266" y="10336"/>
                    <a:pt x="16188" y="13485"/>
                    <a:pt x="25351" y="13284"/>
                  </a:cubicBezTo>
                  <a:lnTo>
                    <a:pt x="25351" y="13284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50994546-D9A4-4F1E-8DE4-B8FC2196E6EF}"/>
                </a:ext>
              </a:extLst>
            </p:cNvPr>
            <p:cNvSpPr/>
            <p:nvPr/>
          </p:nvSpPr>
          <p:spPr>
            <a:xfrm>
              <a:off x="4004185" y="5396497"/>
              <a:ext cx="21401" cy="44279"/>
            </a:xfrm>
            <a:custGeom>
              <a:avLst/>
              <a:gdLst>
                <a:gd name="connsiteX0" fmla="*/ 14022 w 21401"/>
                <a:gd name="connsiteY0" fmla="*/ 13284 h 44279"/>
                <a:gd name="connsiteX1" fmla="*/ 8118 w 21401"/>
                <a:gd name="connsiteY1" fmla="*/ 28044 h 44279"/>
                <a:gd name="connsiteX2" fmla="*/ 0 w 21401"/>
                <a:gd name="connsiteY2" fmla="*/ 44280 h 44279"/>
                <a:gd name="connsiteX3" fmla="*/ 0 w 21401"/>
                <a:gd name="connsiteY3" fmla="*/ 44280 h 44279"/>
                <a:gd name="connsiteX4" fmla="*/ 6642 w 21401"/>
                <a:gd name="connsiteY4" fmla="*/ 44280 h 44279"/>
                <a:gd name="connsiteX5" fmla="*/ 21402 w 21401"/>
                <a:gd name="connsiteY5" fmla="*/ 19188 h 44279"/>
                <a:gd name="connsiteX6" fmla="*/ 21402 w 21401"/>
                <a:gd name="connsiteY6" fmla="*/ 0 h 44279"/>
                <a:gd name="connsiteX7" fmla="*/ 21402 w 21401"/>
                <a:gd name="connsiteY7" fmla="*/ 0 h 44279"/>
                <a:gd name="connsiteX8" fmla="*/ 14022 w 21401"/>
                <a:gd name="connsiteY8" fmla="*/ 13284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01" h="44279">
                  <a:moveTo>
                    <a:pt x="14022" y="13284"/>
                  </a:moveTo>
                  <a:cubicBezTo>
                    <a:pt x="13948" y="18765"/>
                    <a:pt x="11845" y="24025"/>
                    <a:pt x="8118" y="28044"/>
                  </a:cubicBezTo>
                  <a:cubicBezTo>
                    <a:pt x="7011" y="34118"/>
                    <a:pt x="4192" y="39749"/>
                    <a:pt x="0" y="44280"/>
                  </a:cubicBezTo>
                  <a:lnTo>
                    <a:pt x="0" y="44280"/>
                  </a:lnTo>
                  <a:lnTo>
                    <a:pt x="6642" y="44280"/>
                  </a:lnTo>
                  <a:cubicBezTo>
                    <a:pt x="9232" y="34749"/>
                    <a:pt x="14332" y="26085"/>
                    <a:pt x="21402" y="19188"/>
                  </a:cubicBezTo>
                  <a:cubicBezTo>
                    <a:pt x="20022" y="12866"/>
                    <a:pt x="20022" y="6322"/>
                    <a:pt x="21402" y="0"/>
                  </a:cubicBezTo>
                  <a:cubicBezTo>
                    <a:pt x="21402" y="0"/>
                    <a:pt x="21402" y="0"/>
                    <a:pt x="21402" y="0"/>
                  </a:cubicBezTo>
                  <a:cubicBezTo>
                    <a:pt x="17218" y="3224"/>
                    <a:pt x="14546" y="8029"/>
                    <a:pt x="14022" y="13284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C33E8C1B-E2E6-4901-B4A4-8FCB063D84FF}"/>
                </a:ext>
              </a:extLst>
            </p:cNvPr>
            <p:cNvSpPr/>
            <p:nvPr/>
          </p:nvSpPr>
          <p:spPr>
            <a:xfrm>
              <a:off x="4006600" y="5392806"/>
              <a:ext cx="1344" cy="22140"/>
            </a:xfrm>
            <a:custGeom>
              <a:avLst/>
              <a:gdLst>
                <a:gd name="connsiteX0" fmla="*/ 537 w 1344"/>
                <a:gd name="connsiteY0" fmla="*/ 22140 h 22140"/>
                <a:gd name="connsiteX1" fmla="*/ 537 w 1344"/>
                <a:gd name="connsiteY1" fmla="*/ 22140 h 22140"/>
                <a:gd name="connsiteX2" fmla="*/ 537 w 1344"/>
                <a:gd name="connsiteY2" fmla="*/ 22140 h 22140"/>
                <a:gd name="connsiteX3" fmla="*/ 537 w 1344"/>
                <a:gd name="connsiteY3" fmla="*/ 14760 h 22140"/>
                <a:gd name="connsiteX4" fmla="*/ 537 w 1344"/>
                <a:gd name="connsiteY4" fmla="*/ 5904 h 22140"/>
                <a:gd name="connsiteX5" fmla="*/ 537 w 1344"/>
                <a:gd name="connsiteY5" fmla="*/ 0 h 22140"/>
                <a:gd name="connsiteX6" fmla="*/ 537 w 1344"/>
                <a:gd name="connsiteY6" fmla="*/ 0 h 22140"/>
                <a:gd name="connsiteX7" fmla="*/ 537 w 1344"/>
                <a:gd name="connsiteY7" fmla="*/ 0 h 22140"/>
                <a:gd name="connsiteX8" fmla="*/ 537 w 1344"/>
                <a:gd name="connsiteY8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4" h="22140">
                  <a:moveTo>
                    <a:pt x="537" y="22140"/>
                  </a:moveTo>
                  <a:lnTo>
                    <a:pt x="537" y="22140"/>
                  </a:lnTo>
                  <a:lnTo>
                    <a:pt x="537" y="22140"/>
                  </a:lnTo>
                  <a:cubicBezTo>
                    <a:pt x="1614" y="19797"/>
                    <a:pt x="1614" y="17103"/>
                    <a:pt x="537" y="14760"/>
                  </a:cubicBezTo>
                  <a:cubicBezTo>
                    <a:pt x="-179" y="11852"/>
                    <a:pt x="-179" y="8812"/>
                    <a:pt x="537" y="5904"/>
                  </a:cubicBezTo>
                  <a:lnTo>
                    <a:pt x="537" y="0"/>
                  </a:lnTo>
                  <a:lnTo>
                    <a:pt x="537" y="0"/>
                  </a:lnTo>
                  <a:cubicBezTo>
                    <a:pt x="537" y="0"/>
                    <a:pt x="537" y="0"/>
                    <a:pt x="537" y="0"/>
                  </a:cubicBezTo>
                  <a:cubicBezTo>
                    <a:pt x="537" y="0"/>
                    <a:pt x="1275" y="8856"/>
                    <a:pt x="537" y="22140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8B963F26-7B5B-4D11-9E42-A3527D85E084}"/>
                </a:ext>
              </a:extLst>
            </p:cNvPr>
            <p:cNvSpPr/>
            <p:nvPr/>
          </p:nvSpPr>
          <p:spPr>
            <a:xfrm>
              <a:off x="4002708" y="5386165"/>
              <a:ext cx="36162" cy="61253"/>
            </a:xfrm>
            <a:custGeom>
              <a:avLst/>
              <a:gdLst>
                <a:gd name="connsiteX0" fmla="*/ 27306 w 36162"/>
                <a:gd name="connsiteY0" fmla="*/ 26568 h 61253"/>
                <a:gd name="connsiteX1" fmla="*/ 27306 w 36162"/>
                <a:gd name="connsiteY1" fmla="*/ 26568 h 61253"/>
                <a:gd name="connsiteX2" fmla="*/ 27306 w 36162"/>
                <a:gd name="connsiteY2" fmla="*/ 26568 h 61253"/>
                <a:gd name="connsiteX3" fmla="*/ 14022 w 36162"/>
                <a:gd name="connsiteY3" fmla="*/ 50922 h 61253"/>
                <a:gd name="connsiteX4" fmla="*/ 14022 w 36162"/>
                <a:gd name="connsiteY4" fmla="*/ 50922 h 61253"/>
                <a:gd name="connsiteX5" fmla="*/ 14022 w 36162"/>
                <a:gd name="connsiteY5" fmla="*/ 50922 h 61253"/>
                <a:gd name="connsiteX6" fmla="*/ 0 w 36162"/>
                <a:gd name="connsiteY6" fmla="*/ 61254 h 61253"/>
                <a:gd name="connsiteX7" fmla="*/ 0 w 36162"/>
                <a:gd name="connsiteY7" fmla="*/ 61254 h 61253"/>
                <a:gd name="connsiteX8" fmla="*/ 11808 w 36162"/>
                <a:gd name="connsiteY8" fmla="*/ 54612 h 61253"/>
                <a:gd name="connsiteX9" fmla="*/ 23616 w 36162"/>
                <a:gd name="connsiteY9" fmla="*/ 46494 h 61253"/>
                <a:gd name="connsiteX10" fmla="*/ 36162 w 36162"/>
                <a:gd name="connsiteY10" fmla="*/ 19926 h 61253"/>
                <a:gd name="connsiteX11" fmla="*/ 36162 w 36162"/>
                <a:gd name="connsiteY11" fmla="*/ 0 h 61253"/>
                <a:gd name="connsiteX12" fmla="*/ 36162 w 36162"/>
                <a:gd name="connsiteY12" fmla="*/ 0 h 61253"/>
                <a:gd name="connsiteX13" fmla="*/ 27306 w 36162"/>
                <a:gd name="connsiteY13" fmla="*/ 26568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62" h="61253">
                  <a:moveTo>
                    <a:pt x="27306" y="26568"/>
                  </a:moveTo>
                  <a:lnTo>
                    <a:pt x="27306" y="26568"/>
                  </a:lnTo>
                  <a:lnTo>
                    <a:pt x="27306" y="26568"/>
                  </a:lnTo>
                  <a:cubicBezTo>
                    <a:pt x="20679" y="33276"/>
                    <a:pt x="16074" y="41717"/>
                    <a:pt x="14022" y="50922"/>
                  </a:cubicBezTo>
                  <a:lnTo>
                    <a:pt x="14022" y="50922"/>
                  </a:lnTo>
                  <a:lnTo>
                    <a:pt x="14022" y="50922"/>
                  </a:lnTo>
                  <a:cubicBezTo>
                    <a:pt x="8369" y="52791"/>
                    <a:pt x="3461" y="56409"/>
                    <a:pt x="0" y="61254"/>
                  </a:cubicBezTo>
                  <a:lnTo>
                    <a:pt x="0" y="61254"/>
                  </a:lnTo>
                  <a:lnTo>
                    <a:pt x="11808" y="54612"/>
                  </a:lnTo>
                  <a:lnTo>
                    <a:pt x="23616" y="46494"/>
                  </a:lnTo>
                  <a:cubicBezTo>
                    <a:pt x="25011" y="36572"/>
                    <a:pt x="29387" y="27306"/>
                    <a:pt x="36162" y="19926"/>
                  </a:cubicBezTo>
                  <a:cubicBezTo>
                    <a:pt x="34568" y="13380"/>
                    <a:pt x="34568" y="6546"/>
                    <a:pt x="36162" y="0"/>
                  </a:cubicBezTo>
                  <a:lnTo>
                    <a:pt x="36162" y="0"/>
                  </a:lnTo>
                  <a:cubicBezTo>
                    <a:pt x="36162" y="0"/>
                    <a:pt x="26568" y="6642"/>
                    <a:pt x="27306" y="26568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1C76F387-9694-45DF-894B-DE32D17D4815}"/>
                </a:ext>
              </a:extLst>
            </p:cNvPr>
            <p:cNvSpPr/>
            <p:nvPr/>
          </p:nvSpPr>
          <p:spPr>
            <a:xfrm>
              <a:off x="3957691" y="5391330"/>
              <a:ext cx="85617" cy="180881"/>
            </a:xfrm>
            <a:custGeom>
              <a:avLst/>
              <a:gdLst>
                <a:gd name="connsiteX0" fmla="*/ 0 w 85617"/>
                <a:gd name="connsiteY0" fmla="*/ 177120 h 180881"/>
                <a:gd name="connsiteX1" fmla="*/ 0 w 85617"/>
                <a:gd name="connsiteY1" fmla="*/ 177120 h 180881"/>
                <a:gd name="connsiteX2" fmla="*/ 0 w 85617"/>
                <a:gd name="connsiteY2" fmla="*/ 177120 h 180881"/>
                <a:gd name="connsiteX3" fmla="*/ 18450 w 85617"/>
                <a:gd name="connsiteY3" fmla="*/ 180810 h 180881"/>
                <a:gd name="connsiteX4" fmla="*/ 18450 w 85617"/>
                <a:gd name="connsiteY4" fmla="*/ 180810 h 180881"/>
                <a:gd name="connsiteX5" fmla="*/ 39852 w 85617"/>
                <a:gd name="connsiteY5" fmla="*/ 177120 h 180881"/>
                <a:gd name="connsiteX6" fmla="*/ 39852 w 85617"/>
                <a:gd name="connsiteY6" fmla="*/ 177120 h 180881"/>
                <a:gd name="connsiteX7" fmla="*/ 39852 w 85617"/>
                <a:gd name="connsiteY7" fmla="*/ 103320 h 180881"/>
                <a:gd name="connsiteX8" fmla="*/ 54612 w 85617"/>
                <a:gd name="connsiteY8" fmla="*/ 87084 h 180881"/>
                <a:gd name="connsiteX9" fmla="*/ 74538 w 85617"/>
                <a:gd name="connsiteY9" fmla="*/ 62730 h 180881"/>
                <a:gd name="connsiteX10" fmla="*/ 85608 w 85617"/>
                <a:gd name="connsiteY10" fmla="*/ 0 h 180881"/>
                <a:gd name="connsiteX11" fmla="*/ 76752 w 85617"/>
                <a:gd name="connsiteY11" fmla="*/ 25092 h 180881"/>
                <a:gd name="connsiteX12" fmla="*/ 76752 w 85617"/>
                <a:gd name="connsiteY12" fmla="*/ 25092 h 180881"/>
                <a:gd name="connsiteX13" fmla="*/ 76752 w 85617"/>
                <a:gd name="connsiteY13" fmla="*/ 25092 h 180881"/>
                <a:gd name="connsiteX14" fmla="*/ 64206 w 85617"/>
                <a:gd name="connsiteY14" fmla="*/ 50184 h 180881"/>
                <a:gd name="connsiteX15" fmla="*/ 64206 w 85617"/>
                <a:gd name="connsiteY15" fmla="*/ 56088 h 180881"/>
                <a:gd name="connsiteX16" fmla="*/ 52398 w 85617"/>
                <a:gd name="connsiteY16" fmla="*/ 64206 h 180881"/>
                <a:gd name="connsiteX17" fmla="*/ 38376 w 85617"/>
                <a:gd name="connsiteY17" fmla="*/ 74538 h 180881"/>
                <a:gd name="connsiteX18" fmla="*/ 38376 w 85617"/>
                <a:gd name="connsiteY18" fmla="*/ 74538 h 180881"/>
                <a:gd name="connsiteX19" fmla="*/ 38376 w 85617"/>
                <a:gd name="connsiteY19" fmla="*/ 74538 h 180881"/>
                <a:gd name="connsiteX20" fmla="*/ 38376 w 85617"/>
                <a:gd name="connsiteY20" fmla="*/ 74538 h 180881"/>
                <a:gd name="connsiteX21" fmla="*/ 39852 w 85617"/>
                <a:gd name="connsiteY21" fmla="*/ 45018 h 180881"/>
                <a:gd name="connsiteX22" fmla="*/ 47970 w 85617"/>
                <a:gd name="connsiteY22" fmla="*/ 28044 h 180881"/>
                <a:gd name="connsiteX23" fmla="*/ 44280 w 85617"/>
                <a:gd name="connsiteY23" fmla="*/ 28044 h 180881"/>
                <a:gd name="connsiteX24" fmla="*/ 35424 w 85617"/>
                <a:gd name="connsiteY24" fmla="*/ 34686 h 180881"/>
                <a:gd name="connsiteX25" fmla="*/ 18450 w 85617"/>
                <a:gd name="connsiteY25" fmla="*/ 53874 h 180881"/>
                <a:gd name="connsiteX26" fmla="*/ 18450 w 85617"/>
                <a:gd name="connsiteY26" fmla="*/ 53874 h 180881"/>
                <a:gd name="connsiteX27" fmla="*/ 0 w 85617"/>
                <a:gd name="connsiteY27" fmla="*/ 73800 h 180881"/>
                <a:gd name="connsiteX28" fmla="*/ 0 w 85617"/>
                <a:gd name="connsiteY28" fmla="*/ 177120 h 18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5617" h="180881">
                  <a:moveTo>
                    <a:pt x="0" y="177120"/>
                  </a:moveTo>
                  <a:lnTo>
                    <a:pt x="0" y="177120"/>
                  </a:lnTo>
                  <a:lnTo>
                    <a:pt x="0" y="177120"/>
                  </a:lnTo>
                  <a:cubicBezTo>
                    <a:pt x="5808" y="179680"/>
                    <a:pt x="12103" y="180939"/>
                    <a:pt x="18450" y="180810"/>
                  </a:cubicBezTo>
                  <a:lnTo>
                    <a:pt x="18450" y="180810"/>
                  </a:lnTo>
                  <a:cubicBezTo>
                    <a:pt x="25771" y="181206"/>
                    <a:pt x="33085" y="179945"/>
                    <a:pt x="39852" y="177120"/>
                  </a:cubicBezTo>
                  <a:lnTo>
                    <a:pt x="39852" y="177120"/>
                  </a:lnTo>
                  <a:cubicBezTo>
                    <a:pt x="37911" y="152559"/>
                    <a:pt x="37911" y="127881"/>
                    <a:pt x="39852" y="103320"/>
                  </a:cubicBezTo>
                  <a:cubicBezTo>
                    <a:pt x="43682" y="97012"/>
                    <a:pt x="48693" y="91499"/>
                    <a:pt x="54612" y="87084"/>
                  </a:cubicBezTo>
                  <a:cubicBezTo>
                    <a:pt x="62664" y="80232"/>
                    <a:pt x="69416" y="71982"/>
                    <a:pt x="74538" y="62730"/>
                  </a:cubicBezTo>
                  <a:cubicBezTo>
                    <a:pt x="82088" y="42687"/>
                    <a:pt x="85837" y="21415"/>
                    <a:pt x="85608" y="0"/>
                  </a:cubicBezTo>
                  <a:cubicBezTo>
                    <a:pt x="81180" y="0"/>
                    <a:pt x="73800" y="12546"/>
                    <a:pt x="76752" y="25092"/>
                  </a:cubicBezTo>
                  <a:lnTo>
                    <a:pt x="76752" y="25092"/>
                  </a:lnTo>
                  <a:lnTo>
                    <a:pt x="76752" y="25092"/>
                  </a:lnTo>
                  <a:cubicBezTo>
                    <a:pt x="70088" y="31965"/>
                    <a:pt x="65704" y="40728"/>
                    <a:pt x="64206" y="50184"/>
                  </a:cubicBezTo>
                  <a:cubicBezTo>
                    <a:pt x="64206" y="50184"/>
                    <a:pt x="64206" y="55350"/>
                    <a:pt x="64206" y="56088"/>
                  </a:cubicBezTo>
                  <a:lnTo>
                    <a:pt x="52398" y="64206"/>
                  </a:lnTo>
                  <a:cubicBezTo>
                    <a:pt x="46494" y="64206"/>
                    <a:pt x="39852" y="70848"/>
                    <a:pt x="38376" y="74538"/>
                  </a:cubicBezTo>
                  <a:cubicBezTo>
                    <a:pt x="36900" y="78228"/>
                    <a:pt x="38376" y="74538"/>
                    <a:pt x="38376" y="74538"/>
                  </a:cubicBezTo>
                  <a:lnTo>
                    <a:pt x="38376" y="74538"/>
                  </a:lnTo>
                  <a:lnTo>
                    <a:pt x="38376" y="74538"/>
                  </a:lnTo>
                  <a:cubicBezTo>
                    <a:pt x="36716" y="64708"/>
                    <a:pt x="37225" y="54634"/>
                    <a:pt x="39852" y="45018"/>
                  </a:cubicBezTo>
                  <a:cubicBezTo>
                    <a:pt x="44103" y="40238"/>
                    <a:pt x="46915" y="34354"/>
                    <a:pt x="47970" y="28044"/>
                  </a:cubicBezTo>
                  <a:cubicBezTo>
                    <a:pt x="46797" y="27507"/>
                    <a:pt x="45453" y="27507"/>
                    <a:pt x="44280" y="28044"/>
                  </a:cubicBezTo>
                  <a:cubicBezTo>
                    <a:pt x="40981" y="29758"/>
                    <a:pt x="37992" y="32003"/>
                    <a:pt x="35424" y="34686"/>
                  </a:cubicBezTo>
                  <a:cubicBezTo>
                    <a:pt x="30184" y="41442"/>
                    <a:pt x="24516" y="47851"/>
                    <a:pt x="18450" y="53874"/>
                  </a:cubicBezTo>
                  <a:lnTo>
                    <a:pt x="18450" y="53874"/>
                  </a:lnTo>
                  <a:cubicBezTo>
                    <a:pt x="12546" y="58302"/>
                    <a:pt x="0" y="67158"/>
                    <a:pt x="0" y="73800"/>
                  </a:cubicBezTo>
                  <a:cubicBezTo>
                    <a:pt x="0" y="80442"/>
                    <a:pt x="0" y="154242"/>
                    <a:pt x="0" y="177120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CB6225E3-12A9-44C0-943B-5DB452A8A266}"/>
                </a:ext>
              </a:extLst>
            </p:cNvPr>
            <p:cNvSpPr/>
            <p:nvPr/>
          </p:nvSpPr>
          <p:spPr>
            <a:xfrm>
              <a:off x="3956952" y="5612731"/>
              <a:ext cx="48707" cy="11281"/>
            </a:xfrm>
            <a:custGeom>
              <a:avLst/>
              <a:gdLst>
                <a:gd name="connsiteX0" fmla="*/ 23616 w 48707"/>
                <a:gd name="connsiteY0" fmla="*/ 4428 h 11281"/>
                <a:gd name="connsiteX1" fmla="*/ 0 w 48707"/>
                <a:gd name="connsiteY1" fmla="*/ 0 h 11281"/>
                <a:gd name="connsiteX2" fmla="*/ 0 w 48707"/>
                <a:gd name="connsiteY2" fmla="*/ 6642 h 11281"/>
                <a:gd name="connsiteX3" fmla="*/ 22140 w 48707"/>
                <a:gd name="connsiteY3" fmla="*/ 11070 h 11281"/>
                <a:gd name="connsiteX4" fmla="*/ 48708 w 48707"/>
                <a:gd name="connsiteY4" fmla="*/ 5904 h 11281"/>
                <a:gd name="connsiteX5" fmla="*/ 48708 w 48707"/>
                <a:gd name="connsiteY5" fmla="*/ 0 h 11281"/>
                <a:gd name="connsiteX6" fmla="*/ 25092 w 48707"/>
                <a:gd name="connsiteY6" fmla="*/ 4428 h 1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07" h="11281">
                  <a:moveTo>
                    <a:pt x="23616" y="4428"/>
                  </a:moveTo>
                  <a:cubicBezTo>
                    <a:pt x="15535" y="4451"/>
                    <a:pt x="7520" y="2949"/>
                    <a:pt x="0" y="0"/>
                  </a:cubicBezTo>
                  <a:lnTo>
                    <a:pt x="0" y="6642"/>
                  </a:lnTo>
                  <a:cubicBezTo>
                    <a:pt x="6871" y="10007"/>
                    <a:pt x="14502" y="11532"/>
                    <a:pt x="22140" y="11070"/>
                  </a:cubicBezTo>
                  <a:cubicBezTo>
                    <a:pt x="31306" y="11934"/>
                    <a:pt x="40531" y="10140"/>
                    <a:pt x="48708" y="5904"/>
                  </a:cubicBezTo>
                  <a:lnTo>
                    <a:pt x="48708" y="0"/>
                  </a:lnTo>
                  <a:cubicBezTo>
                    <a:pt x="41033" y="2390"/>
                    <a:pt x="33107" y="3875"/>
                    <a:pt x="25092" y="4428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C02A04A7-D597-4F01-B906-804CDAD681C4}"/>
                </a:ext>
              </a:extLst>
            </p:cNvPr>
            <p:cNvSpPr/>
            <p:nvPr/>
          </p:nvSpPr>
          <p:spPr>
            <a:xfrm>
              <a:off x="3954395" y="5597233"/>
              <a:ext cx="59110" cy="14761"/>
            </a:xfrm>
            <a:custGeom>
              <a:avLst/>
              <a:gdLst>
                <a:gd name="connsiteX0" fmla="*/ 54217 w 59110"/>
                <a:gd name="connsiteY0" fmla="*/ 0 h 14761"/>
                <a:gd name="connsiteX1" fmla="*/ 26911 w 59110"/>
                <a:gd name="connsiteY1" fmla="*/ 6642 h 14761"/>
                <a:gd name="connsiteX2" fmla="*/ 26911 w 59110"/>
                <a:gd name="connsiteY2" fmla="*/ 6642 h 14761"/>
                <a:gd name="connsiteX3" fmla="*/ 343 w 59110"/>
                <a:gd name="connsiteY3" fmla="*/ 738 h 14761"/>
                <a:gd name="connsiteX4" fmla="*/ 343 w 59110"/>
                <a:gd name="connsiteY4" fmla="*/ 738 h 14761"/>
                <a:gd name="connsiteX5" fmla="*/ 343 w 59110"/>
                <a:gd name="connsiteY5" fmla="*/ 4428 h 14761"/>
                <a:gd name="connsiteX6" fmla="*/ 31339 w 59110"/>
                <a:gd name="connsiteY6" fmla="*/ 14760 h 14761"/>
                <a:gd name="connsiteX7" fmla="*/ 58645 w 59110"/>
                <a:gd name="connsiteY7" fmla="*/ 6642 h 14761"/>
                <a:gd name="connsiteX8" fmla="*/ 58645 w 59110"/>
                <a:gd name="connsiteY8" fmla="*/ 1476 h 14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110" h="14761">
                  <a:moveTo>
                    <a:pt x="54217" y="0"/>
                  </a:moveTo>
                  <a:cubicBezTo>
                    <a:pt x="45841" y="4526"/>
                    <a:pt x="36431" y="6814"/>
                    <a:pt x="26911" y="6642"/>
                  </a:cubicBezTo>
                  <a:lnTo>
                    <a:pt x="26911" y="6642"/>
                  </a:lnTo>
                  <a:cubicBezTo>
                    <a:pt x="17730" y="6618"/>
                    <a:pt x="8668" y="4604"/>
                    <a:pt x="343" y="738"/>
                  </a:cubicBezTo>
                  <a:lnTo>
                    <a:pt x="343" y="738"/>
                  </a:lnTo>
                  <a:cubicBezTo>
                    <a:pt x="-114" y="1926"/>
                    <a:pt x="-114" y="3240"/>
                    <a:pt x="343" y="4428"/>
                  </a:cubicBezTo>
                  <a:cubicBezTo>
                    <a:pt x="343" y="9594"/>
                    <a:pt x="16579" y="14022"/>
                    <a:pt x="31339" y="14760"/>
                  </a:cubicBezTo>
                  <a:cubicBezTo>
                    <a:pt x="41044" y="14835"/>
                    <a:pt x="50557" y="12009"/>
                    <a:pt x="58645" y="6642"/>
                  </a:cubicBezTo>
                  <a:cubicBezTo>
                    <a:pt x="59265" y="4976"/>
                    <a:pt x="59265" y="3142"/>
                    <a:pt x="58645" y="1476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63ED4C73-C63D-4818-B6F1-6B6CC1B0CFF7}"/>
                </a:ext>
              </a:extLst>
            </p:cNvPr>
            <p:cNvSpPr/>
            <p:nvPr/>
          </p:nvSpPr>
          <p:spPr>
            <a:xfrm>
              <a:off x="3954978" y="5583949"/>
              <a:ext cx="58193" cy="15498"/>
            </a:xfrm>
            <a:custGeom>
              <a:avLst/>
              <a:gdLst>
                <a:gd name="connsiteX0" fmla="*/ 55110 w 58193"/>
                <a:gd name="connsiteY0" fmla="*/ 0 h 15498"/>
                <a:gd name="connsiteX1" fmla="*/ 55110 w 58193"/>
                <a:gd name="connsiteY1" fmla="*/ 0 h 15498"/>
                <a:gd name="connsiteX2" fmla="*/ 27804 w 58193"/>
                <a:gd name="connsiteY2" fmla="*/ 7380 h 15498"/>
                <a:gd name="connsiteX3" fmla="*/ 27804 w 58193"/>
                <a:gd name="connsiteY3" fmla="*/ 7380 h 15498"/>
                <a:gd name="connsiteX4" fmla="*/ 498 w 58193"/>
                <a:gd name="connsiteY4" fmla="*/ 0 h 15498"/>
                <a:gd name="connsiteX5" fmla="*/ 498 w 58193"/>
                <a:gd name="connsiteY5" fmla="*/ 0 h 15498"/>
                <a:gd name="connsiteX6" fmla="*/ 498 w 58193"/>
                <a:gd name="connsiteY6" fmla="*/ 4428 h 15498"/>
                <a:gd name="connsiteX7" fmla="*/ 30756 w 58193"/>
                <a:gd name="connsiteY7" fmla="*/ 15498 h 15498"/>
                <a:gd name="connsiteX8" fmla="*/ 58062 w 58193"/>
                <a:gd name="connsiteY8" fmla="*/ 7380 h 15498"/>
                <a:gd name="connsiteX9" fmla="*/ 55110 w 58193"/>
                <a:gd name="connsiteY9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193" h="15498">
                  <a:moveTo>
                    <a:pt x="55110" y="0"/>
                  </a:moveTo>
                  <a:lnTo>
                    <a:pt x="55110" y="0"/>
                  </a:lnTo>
                  <a:cubicBezTo>
                    <a:pt x="46815" y="4815"/>
                    <a:pt x="37398" y="7361"/>
                    <a:pt x="27804" y="7380"/>
                  </a:cubicBezTo>
                  <a:lnTo>
                    <a:pt x="27804" y="7380"/>
                  </a:lnTo>
                  <a:cubicBezTo>
                    <a:pt x="18232" y="7198"/>
                    <a:pt x="8860" y="4664"/>
                    <a:pt x="498" y="0"/>
                  </a:cubicBezTo>
                  <a:lnTo>
                    <a:pt x="498" y="0"/>
                  </a:lnTo>
                  <a:cubicBezTo>
                    <a:pt x="-166" y="1401"/>
                    <a:pt x="-166" y="3027"/>
                    <a:pt x="498" y="4428"/>
                  </a:cubicBezTo>
                  <a:cubicBezTo>
                    <a:pt x="498" y="9594"/>
                    <a:pt x="16734" y="14760"/>
                    <a:pt x="30756" y="15498"/>
                  </a:cubicBezTo>
                  <a:cubicBezTo>
                    <a:pt x="40454" y="15486"/>
                    <a:pt x="49937" y="12667"/>
                    <a:pt x="58062" y="7380"/>
                  </a:cubicBezTo>
                  <a:cubicBezTo>
                    <a:pt x="58601" y="4555"/>
                    <a:pt x="57450" y="1675"/>
                    <a:pt x="55110" y="0"/>
                  </a:cubicBez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7DDF5044-2EBB-4B1B-9247-F6AE92D63044}"/>
                </a:ext>
              </a:extLst>
            </p:cNvPr>
            <p:cNvSpPr/>
            <p:nvPr/>
          </p:nvSpPr>
          <p:spPr>
            <a:xfrm>
              <a:off x="3951048" y="5569189"/>
              <a:ext cx="56348" cy="14823"/>
            </a:xfrm>
            <a:custGeom>
              <a:avLst/>
              <a:gdLst>
                <a:gd name="connsiteX0" fmla="*/ 3690 w 56348"/>
                <a:gd name="connsiteY0" fmla="*/ 2952 h 14823"/>
                <a:gd name="connsiteX1" fmla="*/ 0 w 56348"/>
                <a:gd name="connsiteY1" fmla="*/ 2952 h 14823"/>
                <a:gd name="connsiteX2" fmla="*/ 6642 w 56348"/>
                <a:gd name="connsiteY2" fmla="*/ 9594 h 14823"/>
                <a:gd name="connsiteX3" fmla="*/ 27306 w 56348"/>
                <a:gd name="connsiteY3" fmla="*/ 14760 h 14823"/>
                <a:gd name="connsiteX4" fmla="*/ 27306 w 56348"/>
                <a:gd name="connsiteY4" fmla="*/ 14760 h 14823"/>
                <a:gd name="connsiteX5" fmla="*/ 56088 w 56348"/>
                <a:gd name="connsiteY5" fmla="*/ 4428 h 14823"/>
                <a:gd name="connsiteX6" fmla="*/ 56088 w 56348"/>
                <a:gd name="connsiteY6" fmla="*/ 0 h 14823"/>
                <a:gd name="connsiteX7" fmla="*/ 56088 w 56348"/>
                <a:gd name="connsiteY7" fmla="*/ 0 h 14823"/>
                <a:gd name="connsiteX8" fmla="*/ 50922 w 56348"/>
                <a:gd name="connsiteY8" fmla="*/ 0 h 14823"/>
                <a:gd name="connsiteX9" fmla="*/ 30258 w 56348"/>
                <a:gd name="connsiteY9" fmla="*/ 5904 h 14823"/>
                <a:gd name="connsiteX10" fmla="*/ 9594 w 56348"/>
                <a:gd name="connsiteY10" fmla="*/ 1476 h 14823"/>
                <a:gd name="connsiteX11" fmla="*/ 4428 w 56348"/>
                <a:gd name="connsiteY11" fmla="*/ 1476 h 14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348" h="14823">
                  <a:moveTo>
                    <a:pt x="3690" y="2952"/>
                  </a:moveTo>
                  <a:cubicBezTo>
                    <a:pt x="0" y="2952"/>
                    <a:pt x="0" y="2952"/>
                    <a:pt x="0" y="2952"/>
                  </a:cubicBezTo>
                  <a:cubicBezTo>
                    <a:pt x="0" y="2952"/>
                    <a:pt x="0" y="2952"/>
                    <a:pt x="6642" y="9594"/>
                  </a:cubicBezTo>
                  <a:cubicBezTo>
                    <a:pt x="13048" y="12867"/>
                    <a:pt x="20118" y="14634"/>
                    <a:pt x="27306" y="14760"/>
                  </a:cubicBezTo>
                  <a:lnTo>
                    <a:pt x="27306" y="14760"/>
                  </a:lnTo>
                  <a:cubicBezTo>
                    <a:pt x="37904" y="15364"/>
                    <a:pt x="48295" y="11635"/>
                    <a:pt x="56088" y="4428"/>
                  </a:cubicBezTo>
                  <a:cubicBezTo>
                    <a:pt x="56435" y="2972"/>
                    <a:pt x="56435" y="1456"/>
                    <a:pt x="56088" y="0"/>
                  </a:cubicBezTo>
                  <a:lnTo>
                    <a:pt x="56088" y="0"/>
                  </a:lnTo>
                  <a:lnTo>
                    <a:pt x="50922" y="0"/>
                  </a:lnTo>
                  <a:cubicBezTo>
                    <a:pt x="44649" y="3693"/>
                    <a:pt x="37535" y="5725"/>
                    <a:pt x="30258" y="5904"/>
                  </a:cubicBezTo>
                  <a:cubicBezTo>
                    <a:pt x="23092" y="6391"/>
                    <a:pt x="15933" y="4857"/>
                    <a:pt x="9594" y="1476"/>
                  </a:cubicBezTo>
                  <a:lnTo>
                    <a:pt x="4428" y="1476"/>
                  </a:lnTo>
                  <a:close/>
                </a:path>
              </a:pathLst>
            </a:custGeom>
            <a:solidFill>
              <a:srgbClr val="CF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66" name="Group 2665">
            <a:extLst>
              <a:ext uri="{FF2B5EF4-FFF2-40B4-BE49-F238E27FC236}">
                <a16:creationId xmlns:a16="http://schemas.microsoft.com/office/drawing/2014/main" id="{66F9CD78-C815-4ADB-B9BB-69363268E560}"/>
              </a:ext>
            </a:extLst>
          </p:cNvPr>
          <p:cNvGrpSpPr/>
          <p:nvPr/>
        </p:nvGrpSpPr>
        <p:grpSpPr>
          <a:xfrm>
            <a:off x="5129077" y="4993549"/>
            <a:ext cx="1568988" cy="915119"/>
            <a:chOff x="5129077" y="4993549"/>
            <a:chExt cx="1568988" cy="915119"/>
          </a:xfrm>
        </p:grpSpPr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72850856-5B44-408C-871B-1B86170AE72F}"/>
                </a:ext>
              </a:extLst>
            </p:cNvPr>
            <p:cNvSpPr/>
            <p:nvPr/>
          </p:nvSpPr>
          <p:spPr>
            <a:xfrm>
              <a:off x="5129077" y="49935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DAD97700-F59B-43A7-A9A4-C61044F568B4}"/>
                </a:ext>
              </a:extLst>
            </p:cNvPr>
            <p:cNvSpPr/>
            <p:nvPr/>
          </p:nvSpPr>
          <p:spPr>
            <a:xfrm>
              <a:off x="5129077" y="5298343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96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7EAFC4BC-719D-4760-BAFE-44E5E4421938}"/>
                </a:ext>
              </a:extLst>
            </p:cNvPr>
            <p:cNvSpPr/>
            <p:nvPr/>
          </p:nvSpPr>
          <p:spPr>
            <a:xfrm>
              <a:off x="5129077" y="5603875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D626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65" name="Group 2664">
            <a:extLst>
              <a:ext uri="{FF2B5EF4-FFF2-40B4-BE49-F238E27FC236}">
                <a16:creationId xmlns:a16="http://schemas.microsoft.com/office/drawing/2014/main" id="{DDD5163D-2D4D-473B-B8DB-FDC69589D316}"/>
              </a:ext>
            </a:extLst>
          </p:cNvPr>
          <p:cNvGrpSpPr/>
          <p:nvPr/>
        </p:nvGrpSpPr>
        <p:grpSpPr>
          <a:xfrm>
            <a:off x="7293811" y="4993549"/>
            <a:ext cx="1568988" cy="915118"/>
            <a:chOff x="7293811" y="4993549"/>
            <a:chExt cx="1568988" cy="915118"/>
          </a:xfrm>
        </p:grpSpPr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98433801-4B0B-418E-9645-7708B85422E3}"/>
                </a:ext>
              </a:extLst>
            </p:cNvPr>
            <p:cNvSpPr/>
            <p:nvPr/>
          </p:nvSpPr>
          <p:spPr>
            <a:xfrm>
              <a:off x="7293811" y="4993549"/>
              <a:ext cx="1568988" cy="457559"/>
            </a:xfrm>
            <a:custGeom>
              <a:avLst/>
              <a:gdLst>
                <a:gd name="connsiteX0" fmla="*/ 0 w 1568988"/>
                <a:gd name="connsiteY0" fmla="*/ 0 h 457559"/>
                <a:gd name="connsiteX1" fmla="*/ 0 w 1568988"/>
                <a:gd name="connsiteY1" fmla="*/ 457560 h 457559"/>
                <a:gd name="connsiteX2" fmla="*/ 704052 w 1568988"/>
                <a:gd name="connsiteY2" fmla="*/ 457560 h 457559"/>
                <a:gd name="connsiteX3" fmla="*/ 639108 w 1568988"/>
                <a:gd name="connsiteY3" fmla="*/ 410328 h 457559"/>
                <a:gd name="connsiteX4" fmla="*/ 749808 w 1568988"/>
                <a:gd name="connsiteY4" fmla="*/ 410328 h 457559"/>
                <a:gd name="connsiteX5" fmla="*/ 784494 w 1568988"/>
                <a:gd name="connsiteY5" fmla="*/ 304794 h 457559"/>
                <a:gd name="connsiteX6" fmla="*/ 818442 w 1568988"/>
                <a:gd name="connsiteY6" fmla="*/ 410328 h 457559"/>
                <a:gd name="connsiteX7" fmla="*/ 929142 w 1568988"/>
                <a:gd name="connsiteY7" fmla="*/ 410328 h 457559"/>
                <a:gd name="connsiteX8" fmla="*/ 864936 w 1568988"/>
                <a:gd name="connsiteY8" fmla="*/ 457560 h 457559"/>
                <a:gd name="connsiteX9" fmla="*/ 1568988 w 1568988"/>
                <a:gd name="connsiteY9" fmla="*/ 457560 h 457559"/>
                <a:gd name="connsiteX10" fmla="*/ 1568988 w 1568988"/>
                <a:gd name="connsiteY10" fmla="*/ 0 h 457559"/>
                <a:gd name="connsiteX11" fmla="*/ 0 w 1568988"/>
                <a:gd name="connsiteY11" fmla="*/ 0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68988" h="457559">
                  <a:moveTo>
                    <a:pt x="0" y="0"/>
                  </a:moveTo>
                  <a:lnTo>
                    <a:pt x="0" y="457560"/>
                  </a:lnTo>
                  <a:lnTo>
                    <a:pt x="704052" y="457560"/>
                  </a:lnTo>
                  <a:lnTo>
                    <a:pt x="639108" y="410328"/>
                  </a:lnTo>
                  <a:lnTo>
                    <a:pt x="749808" y="410328"/>
                  </a:lnTo>
                  <a:lnTo>
                    <a:pt x="784494" y="304794"/>
                  </a:lnTo>
                  <a:lnTo>
                    <a:pt x="818442" y="410328"/>
                  </a:lnTo>
                  <a:lnTo>
                    <a:pt x="929142" y="410328"/>
                  </a:lnTo>
                  <a:lnTo>
                    <a:pt x="864936" y="457560"/>
                  </a:lnTo>
                  <a:lnTo>
                    <a:pt x="1568988" y="457560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2B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3271060B-EC02-4FD2-9F82-51BA856A095D}"/>
                </a:ext>
              </a:extLst>
            </p:cNvPr>
            <p:cNvSpPr/>
            <p:nvPr/>
          </p:nvSpPr>
          <p:spPr>
            <a:xfrm>
              <a:off x="7293811" y="5451108"/>
              <a:ext cx="1568988" cy="457559"/>
            </a:xfrm>
            <a:custGeom>
              <a:avLst/>
              <a:gdLst>
                <a:gd name="connsiteX0" fmla="*/ 839844 w 1568988"/>
                <a:gd name="connsiteY0" fmla="*/ 18450 h 457559"/>
                <a:gd name="connsiteX1" fmla="*/ 873792 w 1568988"/>
                <a:gd name="connsiteY1" fmla="*/ 123246 h 457559"/>
                <a:gd name="connsiteX2" fmla="*/ 784494 w 1568988"/>
                <a:gd name="connsiteY2" fmla="*/ 58302 h 457559"/>
                <a:gd name="connsiteX3" fmla="*/ 694458 w 1568988"/>
                <a:gd name="connsiteY3" fmla="*/ 123246 h 457559"/>
                <a:gd name="connsiteX4" fmla="*/ 729144 w 1568988"/>
                <a:gd name="connsiteY4" fmla="*/ 18450 h 457559"/>
                <a:gd name="connsiteX5" fmla="*/ 704052 w 1568988"/>
                <a:gd name="connsiteY5" fmla="*/ 0 h 457559"/>
                <a:gd name="connsiteX6" fmla="*/ 0 w 1568988"/>
                <a:gd name="connsiteY6" fmla="*/ 0 h 457559"/>
                <a:gd name="connsiteX7" fmla="*/ 0 w 1568988"/>
                <a:gd name="connsiteY7" fmla="*/ 457560 h 457559"/>
                <a:gd name="connsiteX8" fmla="*/ 1568988 w 1568988"/>
                <a:gd name="connsiteY8" fmla="*/ 457560 h 457559"/>
                <a:gd name="connsiteX9" fmla="*/ 1568988 w 1568988"/>
                <a:gd name="connsiteY9" fmla="*/ 0 h 457559"/>
                <a:gd name="connsiteX10" fmla="*/ 864936 w 1568988"/>
                <a:gd name="connsiteY10" fmla="*/ 0 h 457559"/>
                <a:gd name="connsiteX11" fmla="*/ 839844 w 1568988"/>
                <a:gd name="connsiteY11" fmla="*/ 18450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68988" h="457559">
                  <a:moveTo>
                    <a:pt x="839844" y="18450"/>
                  </a:moveTo>
                  <a:lnTo>
                    <a:pt x="873792" y="123246"/>
                  </a:lnTo>
                  <a:lnTo>
                    <a:pt x="784494" y="58302"/>
                  </a:lnTo>
                  <a:lnTo>
                    <a:pt x="694458" y="123246"/>
                  </a:lnTo>
                  <a:lnTo>
                    <a:pt x="729144" y="18450"/>
                  </a:lnTo>
                  <a:lnTo>
                    <a:pt x="704052" y="0"/>
                  </a:lnTo>
                  <a:lnTo>
                    <a:pt x="0" y="0"/>
                  </a:lnTo>
                  <a:lnTo>
                    <a:pt x="0" y="457560"/>
                  </a:lnTo>
                  <a:lnTo>
                    <a:pt x="1568988" y="457560"/>
                  </a:lnTo>
                  <a:lnTo>
                    <a:pt x="1568988" y="0"/>
                  </a:lnTo>
                  <a:lnTo>
                    <a:pt x="864936" y="0"/>
                  </a:lnTo>
                  <a:lnTo>
                    <a:pt x="839844" y="18450"/>
                  </a:lnTo>
                  <a:close/>
                </a:path>
              </a:pathLst>
            </a:custGeom>
            <a:solidFill>
              <a:srgbClr val="009E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2186FD6C-F31E-44CF-9404-464CAAB596DD}"/>
                </a:ext>
              </a:extLst>
            </p:cNvPr>
            <p:cNvSpPr/>
            <p:nvPr/>
          </p:nvSpPr>
          <p:spPr>
            <a:xfrm>
              <a:off x="7932918" y="5298343"/>
              <a:ext cx="290034" cy="276011"/>
            </a:xfrm>
            <a:custGeom>
              <a:avLst/>
              <a:gdLst>
                <a:gd name="connsiteX0" fmla="*/ 55350 w 290034"/>
                <a:gd name="connsiteY0" fmla="*/ 276012 h 276011"/>
                <a:gd name="connsiteX1" fmla="*/ 145386 w 290034"/>
                <a:gd name="connsiteY1" fmla="*/ 211068 h 276011"/>
                <a:gd name="connsiteX2" fmla="*/ 234684 w 290034"/>
                <a:gd name="connsiteY2" fmla="*/ 276012 h 276011"/>
                <a:gd name="connsiteX3" fmla="*/ 200736 w 290034"/>
                <a:gd name="connsiteY3" fmla="*/ 171216 h 276011"/>
                <a:gd name="connsiteX4" fmla="*/ 225828 w 290034"/>
                <a:gd name="connsiteY4" fmla="*/ 152766 h 276011"/>
                <a:gd name="connsiteX5" fmla="*/ 290034 w 290034"/>
                <a:gd name="connsiteY5" fmla="*/ 105534 h 276011"/>
                <a:gd name="connsiteX6" fmla="*/ 179334 w 290034"/>
                <a:gd name="connsiteY6" fmla="*/ 105534 h 276011"/>
                <a:gd name="connsiteX7" fmla="*/ 145386 w 290034"/>
                <a:gd name="connsiteY7" fmla="*/ 0 h 276011"/>
                <a:gd name="connsiteX8" fmla="*/ 110700 w 290034"/>
                <a:gd name="connsiteY8" fmla="*/ 105534 h 276011"/>
                <a:gd name="connsiteX9" fmla="*/ 0 w 290034"/>
                <a:gd name="connsiteY9" fmla="*/ 105534 h 276011"/>
                <a:gd name="connsiteX10" fmla="*/ 64944 w 290034"/>
                <a:gd name="connsiteY10" fmla="*/ 152766 h 276011"/>
                <a:gd name="connsiteX11" fmla="*/ 90036 w 290034"/>
                <a:gd name="connsiteY11" fmla="*/ 171216 h 276011"/>
                <a:gd name="connsiteX12" fmla="*/ 55350 w 290034"/>
                <a:gd name="connsiteY12" fmla="*/ 276012 h 27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034" h="276011">
                  <a:moveTo>
                    <a:pt x="55350" y="276012"/>
                  </a:moveTo>
                  <a:lnTo>
                    <a:pt x="145386" y="211068"/>
                  </a:lnTo>
                  <a:lnTo>
                    <a:pt x="234684" y="276012"/>
                  </a:lnTo>
                  <a:lnTo>
                    <a:pt x="200736" y="171216"/>
                  </a:lnTo>
                  <a:lnTo>
                    <a:pt x="225828" y="152766"/>
                  </a:lnTo>
                  <a:lnTo>
                    <a:pt x="290034" y="105534"/>
                  </a:lnTo>
                  <a:lnTo>
                    <a:pt x="179334" y="105534"/>
                  </a:lnTo>
                  <a:lnTo>
                    <a:pt x="145386" y="0"/>
                  </a:lnTo>
                  <a:lnTo>
                    <a:pt x="110700" y="105534"/>
                  </a:lnTo>
                  <a:lnTo>
                    <a:pt x="0" y="105534"/>
                  </a:lnTo>
                  <a:lnTo>
                    <a:pt x="64944" y="152766"/>
                  </a:lnTo>
                  <a:lnTo>
                    <a:pt x="90036" y="171216"/>
                  </a:lnTo>
                  <a:lnTo>
                    <a:pt x="55350" y="276012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64" name="Group 2663">
            <a:extLst>
              <a:ext uri="{FF2B5EF4-FFF2-40B4-BE49-F238E27FC236}">
                <a16:creationId xmlns:a16="http://schemas.microsoft.com/office/drawing/2014/main" id="{B2A1528E-F459-489B-9528-5B21B5DC734B}"/>
              </a:ext>
            </a:extLst>
          </p:cNvPr>
          <p:cNvGrpSpPr/>
          <p:nvPr/>
        </p:nvGrpSpPr>
        <p:grpSpPr>
          <a:xfrm>
            <a:off x="9458544" y="4993549"/>
            <a:ext cx="1568988" cy="918071"/>
            <a:chOff x="9458544" y="4993549"/>
            <a:chExt cx="1568988" cy="918071"/>
          </a:xfrm>
        </p:grpSpPr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FB5E0561-1432-4D46-A67D-1569490BBFE8}"/>
                </a:ext>
              </a:extLst>
            </p:cNvPr>
            <p:cNvSpPr/>
            <p:nvPr/>
          </p:nvSpPr>
          <p:spPr>
            <a:xfrm>
              <a:off x="10432703" y="4993549"/>
              <a:ext cx="473058" cy="276012"/>
            </a:xfrm>
            <a:custGeom>
              <a:avLst/>
              <a:gdLst>
                <a:gd name="connsiteX0" fmla="*/ 0 w 473058"/>
                <a:gd name="connsiteY0" fmla="*/ 276012 h 276012"/>
                <a:gd name="connsiteX1" fmla="*/ 473058 w 473058"/>
                <a:gd name="connsiteY1" fmla="*/ 0 h 276012"/>
                <a:gd name="connsiteX2" fmla="*/ 0 w 473058"/>
                <a:gd name="connsiteY2" fmla="*/ 275274 h 276012"/>
                <a:gd name="connsiteX3" fmla="*/ 0 w 473058"/>
                <a:gd name="connsiteY3" fmla="*/ 276012 h 27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3058" h="276012">
                  <a:moveTo>
                    <a:pt x="0" y="276012"/>
                  </a:moveTo>
                  <a:lnTo>
                    <a:pt x="473058" y="0"/>
                  </a:lnTo>
                  <a:lnTo>
                    <a:pt x="0" y="275274"/>
                  </a:lnTo>
                  <a:lnTo>
                    <a:pt x="0" y="276012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1542C97E-3A19-4492-86E0-5504ADBA295F}"/>
                </a:ext>
              </a:extLst>
            </p:cNvPr>
            <p:cNvSpPr/>
            <p:nvPr/>
          </p:nvSpPr>
          <p:spPr>
            <a:xfrm>
              <a:off x="9580313" y="4993549"/>
              <a:ext cx="473058" cy="276012"/>
            </a:xfrm>
            <a:custGeom>
              <a:avLst/>
              <a:gdLst>
                <a:gd name="connsiteX0" fmla="*/ 473058 w 473058"/>
                <a:gd name="connsiteY0" fmla="*/ 275274 h 276012"/>
                <a:gd name="connsiteX1" fmla="*/ 0 w 473058"/>
                <a:gd name="connsiteY1" fmla="*/ 0 h 276012"/>
                <a:gd name="connsiteX2" fmla="*/ 473058 w 473058"/>
                <a:gd name="connsiteY2" fmla="*/ 276012 h 276012"/>
                <a:gd name="connsiteX3" fmla="*/ 473058 w 473058"/>
                <a:gd name="connsiteY3" fmla="*/ 275274 h 27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3058" h="276012">
                  <a:moveTo>
                    <a:pt x="473058" y="275274"/>
                  </a:moveTo>
                  <a:lnTo>
                    <a:pt x="0" y="0"/>
                  </a:lnTo>
                  <a:lnTo>
                    <a:pt x="473058" y="276012"/>
                  </a:lnTo>
                  <a:lnTo>
                    <a:pt x="473058" y="27527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560D9A3B-E9BF-44FA-A6CC-DBF85A8698FF}"/>
                </a:ext>
              </a:extLst>
            </p:cNvPr>
            <p:cNvSpPr/>
            <p:nvPr/>
          </p:nvSpPr>
          <p:spPr>
            <a:xfrm>
              <a:off x="10497647" y="5528599"/>
              <a:ext cx="529884" cy="309221"/>
            </a:xfrm>
            <a:custGeom>
              <a:avLst/>
              <a:gdLst>
                <a:gd name="connsiteX0" fmla="*/ 0 w 529884"/>
                <a:gd name="connsiteY0" fmla="*/ 0 h 309221"/>
                <a:gd name="connsiteX1" fmla="*/ 529884 w 529884"/>
                <a:gd name="connsiteY1" fmla="*/ 309222 h 309221"/>
                <a:gd name="connsiteX2" fmla="*/ 0 w 529884"/>
                <a:gd name="connsiteY2" fmla="*/ 0 h 309221"/>
                <a:gd name="connsiteX3" fmla="*/ 0 w 529884"/>
                <a:gd name="connsiteY3" fmla="*/ 0 h 30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884" h="309221">
                  <a:moveTo>
                    <a:pt x="0" y="0"/>
                  </a:moveTo>
                  <a:lnTo>
                    <a:pt x="529884" y="30922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11CEC92D-FC64-48F1-98C8-41C20887877C}"/>
                </a:ext>
              </a:extLst>
            </p:cNvPr>
            <p:cNvSpPr/>
            <p:nvPr/>
          </p:nvSpPr>
          <p:spPr>
            <a:xfrm>
              <a:off x="9458544" y="5528599"/>
              <a:ext cx="529883" cy="309221"/>
            </a:xfrm>
            <a:custGeom>
              <a:avLst/>
              <a:gdLst>
                <a:gd name="connsiteX0" fmla="*/ 529884 w 529883"/>
                <a:gd name="connsiteY0" fmla="*/ 0 h 309221"/>
                <a:gd name="connsiteX1" fmla="*/ 0 w 529883"/>
                <a:gd name="connsiteY1" fmla="*/ 309222 h 309221"/>
                <a:gd name="connsiteX2" fmla="*/ 529884 w 529883"/>
                <a:gd name="connsiteY2" fmla="*/ 0 h 309221"/>
                <a:gd name="connsiteX3" fmla="*/ 529884 w 529883"/>
                <a:gd name="connsiteY3" fmla="*/ 0 h 30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883" h="309221">
                  <a:moveTo>
                    <a:pt x="529884" y="0"/>
                  </a:moveTo>
                  <a:lnTo>
                    <a:pt x="0" y="309222"/>
                  </a:lnTo>
                  <a:lnTo>
                    <a:pt x="529884" y="0"/>
                  </a:lnTo>
                  <a:lnTo>
                    <a:pt x="529884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DF17D68B-FC0E-493C-8C32-D17890CA43AD}"/>
                </a:ext>
              </a:extLst>
            </p:cNvPr>
            <p:cNvSpPr/>
            <p:nvPr/>
          </p:nvSpPr>
          <p:spPr>
            <a:xfrm>
              <a:off x="9577362" y="4993549"/>
              <a:ext cx="1328400" cy="276012"/>
            </a:xfrm>
            <a:custGeom>
              <a:avLst/>
              <a:gdLst>
                <a:gd name="connsiteX0" fmla="*/ 665676 w 1328400"/>
                <a:gd name="connsiteY0" fmla="*/ 198522 h 276012"/>
                <a:gd name="connsiteX1" fmla="*/ 855342 w 1328400"/>
                <a:gd name="connsiteY1" fmla="*/ 272322 h 276012"/>
                <a:gd name="connsiteX2" fmla="*/ 1328400 w 1328400"/>
                <a:gd name="connsiteY2" fmla="*/ 0 h 276012"/>
                <a:gd name="connsiteX3" fmla="*/ 0 w 1328400"/>
                <a:gd name="connsiteY3" fmla="*/ 0 h 276012"/>
                <a:gd name="connsiteX4" fmla="*/ 476010 w 1328400"/>
                <a:gd name="connsiteY4" fmla="*/ 276012 h 276012"/>
                <a:gd name="connsiteX5" fmla="*/ 665676 w 1328400"/>
                <a:gd name="connsiteY5" fmla="*/ 198522 h 27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400" h="276012">
                  <a:moveTo>
                    <a:pt x="665676" y="198522"/>
                  </a:moveTo>
                  <a:cubicBezTo>
                    <a:pt x="736089" y="197530"/>
                    <a:pt x="804117" y="224001"/>
                    <a:pt x="855342" y="272322"/>
                  </a:cubicBezTo>
                  <a:lnTo>
                    <a:pt x="1328400" y="0"/>
                  </a:lnTo>
                  <a:lnTo>
                    <a:pt x="0" y="0"/>
                  </a:lnTo>
                  <a:lnTo>
                    <a:pt x="476010" y="276012"/>
                  </a:lnTo>
                  <a:cubicBezTo>
                    <a:pt x="526421" y="226002"/>
                    <a:pt x="594668" y="198119"/>
                    <a:pt x="665676" y="198522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648F757B-51E8-453C-BCF8-5225FA4F3695}"/>
                </a:ext>
              </a:extLst>
            </p:cNvPr>
            <p:cNvSpPr/>
            <p:nvPr/>
          </p:nvSpPr>
          <p:spPr>
            <a:xfrm>
              <a:off x="9580313" y="5633395"/>
              <a:ext cx="1328399" cy="275273"/>
            </a:xfrm>
            <a:custGeom>
              <a:avLst/>
              <a:gdLst>
                <a:gd name="connsiteX0" fmla="*/ 662724 w 1328399"/>
                <a:gd name="connsiteY0" fmla="*/ 76752 h 275273"/>
                <a:gd name="connsiteX1" fmla="*/ 473058 w 1328399"/>
                <a:gd name="connsiteY1" fmla="*/ 2952 h 275273"/>
                <a:gd name="connsiteX2" fmla="*/ 0 w 1328399"/>
                <a:gd name="connsiteY2" fmla="*/ 275274 h 275273"/>
                <a:gd name="connsiteX3" fmla="*/ 1328400 w 1328399"/>
                <a:gd name="connsiteY3" fmla="*/ 275274 h 275273"/>
                <a:gd name="connsiteX4" fmla="*/ 852390 w 1328399"/>
                <a:gd name="connsiteY4" fmla="*/ 0 h 275273"/>
                <a:gd name="connsiteX5" fmla="*/ 662724 w 1328399"/>
                <a:gd name="connsiteY5" fmla="*/ 76752 h 27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399" h="275273">
                  <a:moveTo>
                    <a:pt x="662724" y="76752"/>
                  </a:moveTo>
                  <a:cubicBezTo>
                    <a:pt x="592284" y="77900"/>
                    <a:pt x="524197" y="51408"/>
                    <a:pt x="473058" y="2952"/>
                  </a:cubicBezTo>
                  <a:lnTo>
                    <a:pt x="0" y="275274"/>
                  </a:lnTo>
                  <a:lnTo>
                    <a:pt x="1328400" y="275274"/>
                  </a:lnTo>
                  <a:lnTo>
                    <a:pt x="852390" y="0"/>
                  </a:lnTo>
                  <a:cubicBezTo>
                    <a:pt x="801726" y="49534"/>
                    <a:pt x="733579" y="77109"/>
                    <a:pt x="662724" y="76752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13773E7C-E677-4CF3-9674-7451CC224395}"/>
                </a:ext>
              </a:extLst>
            </p:cNvPr>
            <p:cNvSpPr/>
            <p:nvPr/>
          </p:nvSpPr>
          <p:spPr>
            <a:xfrm>
              <a:off x="10497647" y="5067349"/>
              <a:ext cx="529884" cy="766782"/>
            </a:xfrm>
            <a:custGeom>
              <a:avLst/>
              <a:gdLst>
                <a:gd name="connsiteX0" fmla="*/ 11808 w 529884"/>
                <a:gd name="connsiteY0" fmla="*/ 383760 h 766782"/>
                <a:gd name="connsiteX1" fmla="*/ 0 w 529884"/>
                <a:gd name="connsiteY1" fmla="*/ 457560 h 766782"/>
                <a:gd name="connsiteX2" fmla="*/ 529884 w 529884"/>
                <a:gd name="connsiteY2" fmla="*/ 766782 h 766782"/>
                <a:gd name="connsiteX3" fmla="*/ 529884 w 529884"/>
                <a:gd name="connsiteY3" fmla="*/ 0 h 766782"/>
                <a:gd name="connsiteX4" fmla="*/ 0 w 529884"/>
                <a:gd name="connsiteY4" fmla="*/ 306270 h 766782"/>
                <a:gd name="connsiteX5" fmla="*/ 11808 w 529884"/>
                <a:gd name="connsiteY5" fmla="*/ 383760 h 76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884" h="766782">
                  <a:moveTo>
                    <a:pt x="11808" y="383760"/>
                  </a:moveTo>
                  <a:cubicBezTo>
                    <a:pt x="11690" y="408821"/>
                    <a:pt x="7712" y="433714"/>
                    <a:pt x="0" y="457560"/>
                  </a:cubicBezTo>
                  <a:lnTo>
                    <a:pt x="529884" y="766782"/>
                  </a:lnTo>
                  <a:lnTo>
                    <a:pt x="529884" y="0"/>
                  </a:lnTo>
                  <a:lnTo>
                    <a:pt x="0" y="306270"/>
                  </a:lnTo>
                  <a:cubicBezTo>
                    <a:pt x="7985" y="331319"/>
                    <a:pt x="11970" y="357470"/>
                    <a:pt x="11808" y="383760"/>
                  </a:cubicBezTo>
                  <a:close/>
                </a:path>
              </a:pathLst>
            </a:custGeom>
            <a:solidFill>
              <a:srgbClr val="1EB5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8C1549AC-FDEC-43D8-943E-D0B4A80417AF}"/>
                </a:ext>
              </a:extLst>
            </p:cNvPr>
            <p:cNvSpPr/>
            <p:nvPr/>
          </p:nvSpPr>
          <p:spPr>
            <a:xfrm>
              <a:off x="9458544" y="5067349"/>
              <a:ext cx="529883" cy="770471"/>
            </a:xfrm>
            <a:custGeom>
              <a:avLst/>
              <a:gdLst>
                <a:gd name="connsiteX0" fmla="*/ 516600 w 529883"/>
                <a:gd name="connsiteY0" fmla="*/ 383760 h 770471"/>
                <a:gd name="connsiteX1" fmla="*/ 528408 w 529883"/>
                <a:gd name="connsiteY1" fmla="*/ 309960 h 770471"/>
                <a:gd name="connsiteX2" fmla="*/ 0 w 529883"/>
                <a:gd name="connsiteY2" fmla="*/ 0 h 770471"/>
                <a:gd name="connsiteX3" fmla="*/ 0 w 529883"/>
                <a:gd name="connsiteY3" fmla="*/ 770472 h 770471"/>
                <a:gd name="connsiteX4" fmla="*/ 529884 w 529883"/>
                <a:gd name="connsiteY4" fmla="*/ 461250 h 770471"/>
                <a:gd name="connsiteX5" fmla="*/ 516600 w 529883"/>
                <a:gd name="connsiteY5" fmla="*/ 383760 h 770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883" h="770471">
                  <a:moveTo>
                    <a:pt x="516600" y="383760"/>
                  </a:moveTo>
                  <a:cubicBezTo>
                    <a:pt x="516818" y="358708"/>
                    <a:pt x="520799" y="333830"/>
                    <a:pt x="528408" y="309960"/>
                  </a:cubicBezTo>
                  <a:lnTo>
                    <a:pt x="0" y="0"/>
                  </a:lnTo>
                  <a:lnTo>
                    <a:pt x="0" y="770472"/>
                  </a:lnTo>
                  <a:lnTo>
                    <a:pt x="529884" y="461250"/>
                  </a:lnTo>
                  <a:cubicBezTo>
                    <a:pt x="521289" y="436310"/>
                    <a:pt x="516802" y="410139"/>
                    <a:pt x="516600" y="383760"/>
                  </a:cubicBezTo>
                  <a:close/>
                </a:path>
              </a:pathLst>
            </a:custGeom>
            <a:solidFill>
              <a:srgbClr val="1EB5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5388BD9A-9D95-4E76-88D0-405B656993D6}"/>
                </a:ext>
              </a:extLst>
            </p:cNvPr>
            <p:cNvSpPr/>
            <p:nvPr/>
          </p:nvSpPr>
          <p:spPr>
            <a:xfrm>
              <a:off x="9458544" y="4993549"/>
              <a:ext cx="1568988" cy="918071"/>
            </a:xfrm>
            <a:custGeom>
              <a:avLst/>
              <a:gdLst>
                <a:gd name="connsiteX0" fmla="*/ 1447218 w 1568988"/>
                <a:gd name="connsiteY0" fmla="*/ 0 h 918071"/>
                <a:gd name="connsiteX1" fmla="*/ 974160 w 1568988"/>
                <a:gd name="connsiteY1" fmla="*/ 276012 h 918071"/>
                <a:gd name="connsiteX2" fmla="*/ 974160 w 1568988"/>
                <a:gd name="connsiteY2" fmla="*/ 276012 h 918071"/>
                <a:gd name="connsiteX3" fmla="*/ 784494 w 1568988"/>
                <a:gd name="connsiteY3" fmla="*/ 202212 h 918071"/>
                <a:gd name="connsiteX4" fmla="*/ 594828 w 1568988"/>
                <a:gd name="connsiteY4" fmla="*/ 276012 h 918071"/>
                <a:gd name="connsiteX5" fmla="*/ 594828 w 1568988"/>
                <a:gd name="connsiteY5" fmla="*/ 276012 h 918071"/>
                <a:gd name="connsiteX6" fmla="*/ 121770 w 1568988"/>
                <a:gd name="connsiteY6" fmla="*/ 0 h 918071"/>
                <a:gd name="connsiteX7" fmla="*/ 0 w 1568988"/>
                <a:gd name="connsiteY7" fmla="*/ 0 h 918071"/>
                <a:gd name="connsiteX8" fmla="*/ 0 w 1568988"/>
                <a:gd name="connsiteY8" fmla="*/ 73800 h 918071"/>
                <a:gd name="connsiteX9" fmla="*/ 529884 w 1568988"/>
                <a:gd name="connsiteY9" fmla="*/ 380070 h 918071"/>
                <a:gd name="connsiteX10" fmla="*/ 516600 w 1568988"/>
                <a:gd name="connsiteY10" fmla="*/ 457560 h 918071"/>
                <a:gd name="connsiteX11" fmla="*/ 528408 w 1568988"/>
                <a:gd name="connsiteY11" fmla="*/ 531360 h 918071"/>
                <a:gd name="connsiteX12" fmla="*/ 528408 w 1568988"/>
                <a:gd name="connsiteY12" fmla="*/ 531360 h 918071"/>
                <a:gd name="connsiteX13" fmla="*/ 0 w 1568988"/>
                <a:gd name="connsiteY13" fmla="*/ 844272 h 918071"/>
                <a:gd name="connsiteX14" fmla="*/ 0 w 1568988"/>
                <a:gd name="connsiteY14" fmla="*/ 918072 h 918071"/>
                <a:gd name="connsiteX15" fmla="*/ 121770 w 1568988"/>
                <a:gd name="connsiteY15" fmla="*/ 918072 h 918071"/>
                <a:gd name="connsiteX16" fmla="*/ 594828 w 1568988"/>
                <a:gd name="connsiteY16" fmla="*/ 639846 h 918071"/>
                <a:gd name="connsiteX17" fmla="*/ 974160 w 1568988"/>
                <a:gd name="connsiteY17" fmla="*/ 639846 h 918071"/>
                <a:gd name="connsiteX18" fmla="*/ 1447218 w 1568988"/>
                <a:gd name="connsiteY18" fmla="*/ 915120 h 918071"/>
                <a:gd name="connsiteX19" fmla="*/ 1568988 w 1568988"/>
                <a:gd name="connsiteY19" fmla="*/ 915120 h 918071"/>
                <a:gd name="connsiteX20" fmla="*/ 1568988 w 1568988"/>
                <a:gd name="connsiteY20" fmla="*/ 841320 h 918071"/>
                <a:gd name="connsiteX21" fmla="*/ 1039104 w 1568988"/>
                <a:gd name="connsiteY21" fmla="*/ 535050 h 918071"/>
                <a:gd name="connsiteX22" fmla="*/ 1039104 w 1568988"/>
                <a:gd name="connsiteY22" fmla="*/ 535050 h 918071"/>
                <a:gd name="connsiteX23" fmla="*/ 1050912 w 1568988"/>
                <a:gd name="connsiteY23" fmla="*/ 461250 h 918071"/>
                <a:gd name="connsiteX24" fmla="*/ 1039104 w 1568988"/>
                <a:gd name="connsiteY24" fmla="*/ 387450 h 918071"/>
                <a:gd name="connsiteX25" fmla="*/ 1568988 w 1568988"/>
                <a:gd name="connsiteY25" fmla="*/ 73800 h 918071"/>
                <a:gd name="connsiteX26" fmla="*/ 1568988 w 1568988"/>
                <a:gd name="connsiteY26" fmla="*/ 0 h 918071"/>
                <a:gd name="connsiteX27" fmla="*/ 953496 w 1568988"/>
                <a:gd name="connsiteY27" fmla="*/ 554976 h 918071"/>
                <a:gd name="connsiteX28" fmla="*/ 918072 w 1568988"/>
                <a:gd name="connsiteY28" fmla="*/ 554976 h 918071"/>
                <a:gd name="connsiteX29" fmla="*/ 900360 w 1568988"/>
                <a:gd name="connsiteY29" fmla="*/ 585972 h 918071"/>
                <a:gd name="connsiteX30" fmla="*/ 885600 w 1568988"/>
                <a:gd name="connsiteY30" fmla="*/ 554976 h 918071"/>
                <a:gd name="connsiteX31" fmla="*/ 850176 w 1568988"/>
                <a:gd name="connsiteY31" fmla="*/ 554976 h 918071"/>
                <a:gd name="connsiteX32" fmla="*/ 867888 w 1568988"/>
                <a:gd name="connsiteY32" fmla="*/ 524718 h 918071"/>
                <a:gd name="connsiteX33" fmla="*/ 850176 w 1568988"/>
                <a:gd name="connsiteY33" fmla="*/ 494460 h 918071"/>
                <a:gd name="connsiteX34" fmla="*/ 885600 w 1568988"/>
                <a:gd name="connsiteY34" fmla="*/ 494460 h 918071"/>
                <a:gd name="connsiteX35" fmla="*/ 902574 w 1568988"/>
                <a:gd name="connsiteY35" fmla="*/ 463464 h 918071"/>
                <a:gd name="connsiteX36" fmla="*/ 920286 w 1568988"/>
                <a:gd name="connsiteY36" fmla="*/ 494460 h 918071"/>
                <a:gd name="connsiteX37" fmla="*/ 955710 w 1568988"/>
                <a:gd name="connsiteY37" fmla="*/ 494460 h 918071"/>
                <a:gd name="connsiteX38" fmla="*/ 937998 w 1568988"/>
                <a:gd name="connsiteY38" fmla="*/ 524718 h 918071"/>
                <a:gd name="connsiteX39" fmla="*/ 731358 w 1568988"/>
                <a:gd name="connsiteY39" fmla="*/ 295200 h 918071"/>
                <a:gd name="connsiteX40" fmla="*/ 766782 w 1568988"/>
                <a:gd name="connsiteY40" fmla="*/ 295200 h 918071"/>
                <a:gd name="connsiteX41" fmla="*/ 784494 w 1568988"/>
                <a:gd name="connsiteY41" fmla="*/ 264942 h 918071"/>
                <a:gd name="connsiteX42" fmla="*/ 802206 w 1568988"/>
                <a:gd name="connsiteY42" fmla="*/ 295200 h 918071"/>
                <a:gd name="connsiteX43" fmla="*/ 836892 w 1568988"/>
                <a:gd name="connsiteY43" fmla="*/ 295200 h 918071"/>
                <a:gd name="connsiteX44" fmla="*/ 819918 w 1568988"/>
                <a:gd name="connsiteY44" fmla="*/ 325458 h 918071"/>
                <a:gd name="connsiteX45" fmla="*/ 836892 w 1568988"/>
                <a:gd name="connsiteY45" fmla="*/ 356454 h 918071"/>
                <a:gd name="connsiteX46" fmla="*/ 802206 w 1568988"/>
                <a:gd name="connsiteY46" fmla="*/ 356454 h 918071"/>
                <a:gd name="connsiteX47" fmla="*/ 784494 w 1568988"/>
                <a:gd name="connsiteY47" fmla="*/ 386712 h 918071"/>
                <a:gd name="connsiteX48" fmla="*/ 766782 w 1568988"/>
                <a:gd name="connsiteY48" fmla="*/ 356454 h 918071"/>
                <a:gd name="connsiteX49" fmla="*/ 731358 w 1568988"/>
                <a:gd name="connsiteY49" fmla="*/ 356454 h 918071"/>
                <a:gd name="connsiteX50" fmla="*/ 749070 w 1568988"/>
                <a:gd name="connsiteY50" fmla="*/ 325458 h 918071"/>
                <a:gd name="connsiteX51" fmla="*/ 721026 w 1568988"/>
                <a:gd name="connsiteY51" fmla="*/ 554976 h 918071"/>
                <a:gd name="connsiteX52" fmla="*/ 685602 w 1568988"/>
                <a:gd name="connsiteY52" fmla="*/ 554976 h 918071"/>
                <a:gd name="connsiteX53" fmla="*/ 667890 w 1568988"/>
                <a:gd name="connsiteY53" fmla="*/ 585972 h 918071"/>
                <a:gd name="connsiteX54" fmla="*/ 650178 w 1568988"/>
                <a:gd name="connsiteY54" fmla="*/ 554976 h 918071"/>
                <a:gd name="connsiteX55" fmla="*/ 615492 w 1568988"/>
                <a:gd name="connsiteY55" fmla="*/ 554976 h 918071"/>
                <a:gd name="connsiteX56" fmla="*/ 633204 w 1568988"/>
                <a:gd name="connsiteY56" fmla="*/ 524718 h 918071"/>
                <a:gd name="connsiteX57" fmla="*/ 615492 w 1568988"/>
                <a:gd name="connsiteY57" fmla="*/ 494460 h 918071"/>
                <a:gd name="connsiteX58" fmla="*/ 650178 w 1568988"/>
                <a:gd name="connsiteY58" fmla="*/ 494460 h 918071"/>
                <a:gd name="connsiteX59" fmla="*/ 667890 w 1568988"/>
                <a:gd name="connsiteY59" fmla="*/ 463464 h 918071"/>
                <a:gd name="connsiteX60" fmla="*/ 685602 w 1568988"/>
                <a:gd name="connsiteY60" fmla="*/ 494460 h 918071"/>
                <a:gd name="connsiteX61" fmla="*/ 721026 w 1568988"/>
                <a:gd name="connsiteY61" fmla="*/ 494460 h 918071"/>
                <a:gd name="connsiteX62" fmla="*/ 703314 w 1568988"/>
                <a:gd name="connsiteY62" fmla="*/ 524718 h 918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568988" h="918071">
                  <a:moveTo>
                    <a:pt x="1447218" y="0"/>
                  </a:moveTo>
                  <a:lnTo>
                    <a:pt x="974160" y="276012"/>
                  </a:lnTo>
                  <a:lnTo>
                    <a:pt x="974160" y="276012"/>
                  </a:lnTo>
                  <a:cubicBezTo>
                    <a:pt x="922935" y="227691"/>
                    <a:pt x="854907" y="201220"/>
                    <a:pt x="784494" y="202212"/>
                  </a:cubicBezTo>
                  <a:cubicBezTo>
                    <a:pt x="714011" y="200824"/>
                    <a:pt x="645836" y="227351"/>
                    <a:pt x="594828" y="276012"/>
                  </a:cubicBezTo>
                  <a:lnTo>
                    <a:pt x="594828" y="276012"/>
                  </a:lnTo>
                  <a:lnTo>
                    <a:pt x="121770" y="0"/>
                  </a:lnTo>
                  <a:lnTo>
                    <a:pt x="0" y="0"/>
                  </a:lnTo>
                  <a:lnTo>
                    <a:pt x="0" y="73800"/>
                  </a:lnTo>
                  <a:lnTo>
                    <a:pt x="529884" y="380070"/>
                  </a:lnTo>
                  <a:cubicBezTo>
                    <a:pt x="521400" y="405039"/>
                    <a:pt x="516917" y="431191"/>
                    <a:pt x="516600" y="457560"/>
                  </a:cubicBezTo>
                  <a:cubicBezTo>
                    <a:pt x="516715" y="482621"/>
                    <a:pt x="520698" y="507514"/>
                    <a:pt x="528408" y="531360"/>
                  </a:cubicBezTo>
                  <a:lnTo>
                    <a:pt x="528408" y="531360"/>
                  </a:lnTo>
                  <a:lnTo>
                    <a:pt x="0" y="844272"/>
                  </a:lnTo>
                  <a:lnTo>
                    <a:pt x="0" y="918072"/>
                  </a:lnTo>
                  <a:lnTo>
                    <a:pt x="121770" y="918072"/>
                  </a:lnTo>
                  <a:lnTo>
                    <a:pt x="594828" y="639846"/>
                  </a:lnTo>
                  <a:cubicBezTo>
                    <a:pt x="700637" y="742007"/>
                    <a:pt x="868353" y="742007"/>
                    <a:pt x="974160" y="639846"/>
                  </a:cubicBezTo>
                  <a:lnTo>
                    <a:pt x="1447218" y="915120"/>
                  </a:lnTo>
                  <a:lnTo>
                    <a:pt x="1568988" y="915120"/>
                  </a:lnTo>
                  <a:lnTo>
                    <a:pt x="1568988" y="841320"/>
                  </a:lnTo>
                  <a:lnTo>
                    <a:pt x="1039104" y="535050"/>
                  </a:lnTo>
                  <a:lnTo>
                    <a:pt x="1039104" y="535050"/>
                  </a:lnTo>
                  <a:cubicBezTo>
                    <a:pt x="1046816" y="511204"/>
                    <a:pt x="1050794" y="486311"/>
                    <a:pt x="1050912" y="461250"/>
                  </a:cubicBezTo>
                  <a:cubicBezTo>
                    <a:pt x="1050691" y="436198"/>
                    <a:pt x="1046713" y="411320"/>
                    <a:pt x="1039104" y="387450"/>
                  </a:cubicBezTo>
                  <a:lnTo>
                    <a:pt x="1568988" y="73800"/>
                  </a:lnTo>
                  <a:lnTo>
                    <a:pt x="1568988" y="0"/>
                  </a:lnTo>
                  <a:close/>
                  <a:moveTo>
                    <a:pt x="953496" y="554976"/>
                  </a:moveTo>
                  <a:lnTo>
                    <a:pt x="918072" y="554976"/>
                  </a:lnTo>
                  <a:lnTo>
                    <a:pt x="900360" y="585972"/>
                  </a:lnTo>
                  <a:lnTo>
                    <a:pt x="885600" y="554976"/>
                  </a:lnTo>
                  <a:lnTo>
                    <a:pt x="850176" y="554976"/>
                  </a:lnTo>
                  <a:lnTo>
                    <a:pt x="867888" y="524718"/>
                  </a:lnTo>
                  <a:lnTo>
                    <a:pt x="850176" y="494460"/>
                  </a:lnTo>
                  <a:lnTo>
                    <a:pt x="885600" y="494460"/>
                  </a:lnTo>
                  <a:lnTo>
                    <a:pt x="902574" y="463464"/>
                  </a:lnTo>
                  <a:lnTo>
                    <a:pt x="920286" y="494460"/>
                  </a:lnTo>
                  <a:lnTo>
                    <a:pt x="955710" y="494460"/>
                  </a:lnTo>
                  <a:lnTo>
                    <a:pt x="937998" y="524718"/>
                  </a:lnTo>
                  <a:close/>
                  <a:moveTo>
                    <a:pt x="731358" y="295200"/>
                  </a:moveTo>
                  <a:lnTo>
                    <a:pt x="766782" y="295200"/>
                  </a:lnTo>
                  <a:lnTo>
                    <a:pt x="784494" y="264942"/>
                  </a:lnTo>
                  <a:lnTo>
                    <a:pt x="802206" y="295200"/>
                  </a:lnTo>
                  <a:lnTo>
                    <a:pt x="836892" y="295200"/>
                  </a:lnTo>
                  <a:lnTo>
                    <a:pt x="819918" y="325458"/>
                  </a:lnTo>
                  <a:lnTo>
                    <a:pt x="836892" y="356454"/>
                  </a:lnTo>
                  <a:lnTo>
                    <a:pt x="802206" y="356454"/>
                  </a:lnTo>
                  <a:lnTo>
                    <a:pt x="784494" y="386712"/>
                  </a:lnTo>
                  <a:lnTo>
                    <a:pt x="766782" y="356454"/>
                  </a:lnTo>
                  <a:lnTo>
                    <a:pt x="731358" y="356454"/>
                  </a:lnTo>
                  <a:lnTo>
                    <a:pt x="749070" y="325458"/>
                  </a:lnTo>
                  <a:close/>
                  <a:moveTo>
                    <a:pt x="721026" y="554976"/>
                  </a:moveTo>
                  <a:lnTo>
                    <a:pt x="685602" y="554976"/>
                  </a:lnTo>
                  <a:lnTo>
                    <a:pt x="667890" y="585972"/>
                  </a:lnTo>
                  <a:lnTo>
                    <a:pt x="650178" y="554976"/>
                  </a:lnTo>
                  <a:lnTo>
                    <a:pt x="615492" y="554976"/>
                  </a:lnTo>
                  <a:lnTo>
                    <a:pt x="633204" y="524718"/>
                  </a:lnTo>
                  <a:lnTo>
                    <a:pt x="615492" y="494460"/>
                  </a:lnTo>
                  <a:lnTo>
                    <a:pt x="650178" y="494460"/>
                  </a:lnTo>
                  <a:lnTo>
                    <a:pt x="667890" y="463464"/>
                  </a:lnTo>
                  <a:lnTo>
                    <a:pt x="685602" y="494460"/>
                  </a:lnTo>
                  <a:lnTo>
                    <a:pt x="721026" y="494460"/>
                  </a:lnTo>
                  <a:lnTo>
                    <a:pt x="703314" y="5247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5DC8BF18-5DAB-4A2E-BAF8-F506E63E4D80}"/>
                </a:ext>
              </a:extLst>
            </p:cNvPr>
            <p:cNvSpPr/>
            <p:nvPr/>
          </p:nvSpPr>
          <p:spPr>
            <a:xfrm>
              <a:off x="10189901" y="5258490"/>
              <a:ext cx="105534" cy="119556"/>
            </a:xfrm>
            <a:custGeom>
              <a:avLst/>
              <a:gdLst>
                <a:gd name="connsiteX0" fmla="*/ 35424 w 105534"/>
                <a:gd name="connsiteY0" fmla="*/ 89298 h 119556"/>
                <a:gd name="connsiteX1" fmla="*/ 53136 w 105534"/>
                <a:gd name="connsiteY1" fmla="*/ 119556 h 119556"/>
                <a:gd name="connsiteX2" fmla="*/ 70848 w 105534"/>
                <a:gd name="connsiteY2" fmla="*/ 89298 h 119556"/>
                <a:gd name="connsiteX3" fmla="*/ 105534 w 105534"/>
                <a:gd name="connsiteY3" fmla="*/ 89298 h 119556"/>
                <a:gd name="connsiteX4" fmla="*/ 88560 w 105534"/>
                <a:gd name="connsiteY4" fmla="*/ 58302 h 119556"/>
                <a:gd name="connsiteX5" fmla="*/ 105534 w 105534"/>
                <a:gd name="connsiteY5" fmla="*/ 30258 h 119556"/>
                <a:gd name="connsiteX6" fmla="*/ 70848 w 105534"/>
                <a:gd name="connsiteY6" fmla="*/ 30258 h 119556"/>
                <a:gd name="connsiteX7" fmla="*/ 53136 w 105534"/>
                <a:gd name="connsiteY7" fmla="*/ 0 h 119556"/>
                <a:gd name="connsiteX8" fmla="*/ 35424 w 105534"/>
                <a:gd name="connsiteY8" fmla="*/ 30258 h 119556"/>
                <a:gd name="connsiteX9" fmla="*/ 0 w 105534"/>
                <a:gd name="connsiteY9" fmla="*/ 30258 h 119556"/>
                <a:gd name="connsiteX10" fmla="*/ 17712 w 105534"/>
                <a:gd name="connsiteY10" fmla="*/ 60516 h 119556"/>
                <a:gd name="connsiteX11" fmla="*/ 0 w 105534"/>
                <a:gd name="connsiteY11" fmla="*/ 91512 h 119556"/>
                <a:gd name="connsiteX12" fmla="*/ 6642 w 105534"/>
                <a:gd name="connsiteY12" fmla="*/ 30258 h 119556"/>
                <a:gd name="connsiteX13" fmla="*/ 35424 w 105534"/>
                <a:gd name="connsiteY13" fmla="*/ 30258 h 119556"/>
                <a:gd name="connsiteX14" fmla="*/ 50184 w 105534"/>
                <a:gd name="connsiteY14" fmla="*/ 5166 h 119556"/>
                <a:gd name="connsiteX15" fmla="*/ 64206 w 105534"/>
                <a:gd name="connsiteY15" fmla="*/ 30258 h 119556"/>
                <a:gd name="connsiteX16" fmla="*/ 93726 w 105534"/>
                <a:gd name="connsiteY16" fmla="*/ 30258 h 119556"/>
                <a:gd name="connsiteX17" fmla="*/ 78966 w 105534"/>
                <a:gd name="connsiteY17" fmla="*/ 55350 h 119556"/>
                <a:gd name="connsiteX18" fmla="*/ 93726 w 105534"/>
                <a:gd name="connsiteY18" fmla="*/ 80442 h 119556"/>
                <a:gd name="connsiteX19" fmla="*/ 64206 w 105534"/>
                <a:gd name="connsiteY19" fmla="*/ 80442 h 119556"/>
                <a:gd name="connsiteX20" fmla="*/ 50184 w 105534"/>
                <a:gd name="connsiteY20" fmla="*/ 105534 h 119556"/>
                <a:gd name="connsiteX21" fmla="*/ 35424 w 105534"/>
                <a:gd name="connsiteY21" fmla="*/ 80442 h 119556"/>
                <a:gd name="connsiteX22" fmla="*/ 6642 w 105534"/>
                <a:gd name="connsiteY22" fmla="*/ 80442 h 119556"/>
                <a:gd name="connsiteX23" fmla="*/ 21402 w 105534"/>
                <a:gd name="connsiteY23" fmla="*/ 55350 h 1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534" h="119556">
                  <a:moveTo>
                    <a:pt x="35424" y="89298"/>
                  </a:moveTo>
                  <a:lnTo>
                    <a:pt x="53136" y="119556"/>
                  </a:lnTo>
                  <a:lnTo>
                    <a:pt x="70848" y="89298"/>
                  </a:lnTo>
                  <a:lnTo>
                    <a:pt x="105534" y="89298"/>
                  </a:lnTo>
                  <a:lnTo>
                    <a:pt x="88560" y="58302"/>
                  </a:lnTo>
                  <a:lnTo>
                    <a:pt x="105534" y="30258"/>
                  </a:lnTo>
                  <a:lnTo>
                    <a:pt x="70848" y="30258"/>
                  </a:lnTo>
                  <a:lnTo>
                    <a:pt x="53136" y="0"/>
                  </a:lnTo>
                  <a:lnTo>
                    <a:pt x="35424" y="30258"/>
                  </a:lnTo>
                  <a:lnTo>
                    <a:pt x="0" y="30258"/>
                  </a:lnTo>
                  <a:lnTo>
                    <a:pt x="17712" y="60516"/>
                  </a:lnTo>
                  <a:lnTo>
                    <a:pt x="0" y="91512"/>
                  </a:lnTo>
                  <a:close/>
                  <a:moveTo>
                    <a:pt x="6642" y="30258"/>
                  </a:moveTo>
                  <a:lnTo>
                    <a:pt x="35424" y="30258"/>
                  </a:lnTo>
                  <a:lnTo>
                    <a:pt x="50184" y="5166"/>
                  </a:lnTo>
                  <a:lnTo>
                    <a:pt x="64206" y="30258"/>
                  </a:lnTo>
                  <a:lnTo>
                    <a:pt x="93726" y="30258"/>
                  </a:lnTo>
                  <a:lnTo>
                    <a:pt x="78966" y="55350"/>
                  </a:lnTo>
                  <a:lnTo>
                    <a:pt x="93726" y="80442"/>
                  </a:lnTo>
                  <a:lnTo>
                    <a:pt x="64206" y="80442"/>
                  </a:lnTo>
                  <a:lnTo>
                    <a:pt x="50184" y="105534"/>
                  </a:lnTo>
                  <a:lnTo>
                    <a:pt x="35424" y="80442"/>
                  </a:lnTo>
                  <a:lnTo>
                    <a:pt x="6642" y="80442"/>
                  </a:lnTo>
                  <a:lnTo>
                    <a:pt x="21402" y="55350"/>
                  </a:lnTo>
                  <a:close/>
                </a:path>
              </a:pathLst>
            </a:custGeom>
            <a:solidFill>
              <a:srgbClr val="1EB5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2D30262D-B1C8-4699-9220-D80B1FC6AA6E}"/>
                </a:ext>
              </a:extLst>
            </p:cNvPr>
            <p:cNvSpPr/>
            <p:nvPr/>
          </p:nvSpPr>
          <p:spPr>
            <a:xfrm>
              <a:off x="10308720" y="5457013"/>
              <a:ext cx="105533" cy="122507"/>
            </a:xfrm>
            <a:custGeom>
              <a:avLst/>
              <a:gdLst>
                <a:gd name="connsiteX0" fmla="*/ 67896 w 105533"/>
                <a:gd name="connsiteY0" fmla="*/ 30996 h 122507"/>
                <a:gd name="connsiteX1" fmla="*/ 50184 w 105533"/>
                <a:gd name="connsiteY1" fmla="*/ 0 h 122507"/>
                <a:gd name="connsiteX2" fmla="*/ 35424 w 105533"/>
                <a:gd name="connsiteY2" fmla="*/ 30996 h 122507"/>
                <a:gd name="connsiteX3" fmla="*/ 0 w 105533"/>
                <a:gd name="connsiteY3" fmla="*/ 30996 h 122507"/>
                <a:gd name="connsiteX4" fmla="*/ 17712 w 105533"/>
                <a:gd name="connsiteY4" fmla="*/ 61254 h 122507"/>
                <a:gd name="connsiteX5" fmla="*/ 0 w 105533"/>
                <a:gd name="connsiteY5" fmla="*/ 91512 h 122507"/>
                <a:gd name="connsiteX6" fmla="*/ 35424 w 105533"/>
                <a:gd name="connsiteY6" fmla="*/ 91512 h 122507"/>
                <a:gd name="connsiteX7" fmla="*/ 52398 w 105533"/>
                <a:gd name="connsiteY7" fmla="*/ 122508 h 122507"/>
                <a:gd name="connsiteX8" fmla="*/ 70110 w 105533"/>
                <a:gd name="connsiteY8" fmla="*/ 91512 h 122507"/>
                <a:gd name="connsiteX9" fmla="*/ 105534 w 105533"/>
                <a:gd name="connsiteY9" fmla="*/ 91512 h 122507"/>
                <a:gd name="connsiteX10" fmla="*/ 87822 w 105533"/>
                <a:gd name="connsiteY10" fmla="*/ 61254 h 122507"/>
                <a:gd name="connsiteX11" fmla="*/ 105534 w 105533"/>
                <a:gd name="connsiteY11" fmla="*/ 30996 h 122507"/>
                <a:gd name="connsiteX12" fmla="*/ 93726 w 105533"/>
                <a:gd name="connsiteY12" fmla="*/ 86346 h 122507"/>
                <a:gd name="connsiteX13" fmla="*/ 64944 w 105533"/>
                <a:gd name="connsiteY13" fmla="*/ 86346 h 122507"/>
                <a:gd name="connsiteX14" fmla="*/ 50184 w 105533"/>
                <a:gd name="connsiteY14" fmla="*/ 111438 h 122507"/>
                <a:gd name="connsiteX15" fmla="*/ 35424 w 105533"/>
                <a:gd name="connsiteY15" fmla="*/ 86346 h 122507"/>
                <a:gd name="connsiteX16" fmla="*/ 6642 w 105533"/>
                <a:gd name="connsiteY16" fmla="*/ 86346 h 122507"/>
                <a:gd name="connsiteX17" fmla="*/ 20664 w 105533"/>
                <a:gd name="connsiteY17" fmla="*/ 61254 h 122507"/>
                <a:gd name="connsiteX18" fmla="*/ 6642 w 105533"/>
                <a:gd name="connsiteY18" fmla="*/ 36162 h 122507"/>
                <a:gd name="connsiteX19" fmla="*/ 35424 w 105533"/>
                <a:gd name="connsiteY19" fmla="*/ 36162 h 122507"/>
                <a:gd name="connsiteX20" fmla="*/ 49446 w 105533"/>
                <a:gd name="connsiteY20" fmla="*/ 11070 h 122507"/>
                <a:gd name="connsiteX21" fmla="*/ 64206 w 105533"/>
                <a:gd name="connsiteY21" fmla="*/ 36162 h 122507"/>
                <a:gd name="connsiteX22" fmla="*/ 92988 w 105533"/>
                <a:gd name="connsiteY22" fmla="*/ 36162 h 122507"/>
                <a:gd name="connsiteX23" fmla="*/ 78228 w 105533"/>
                <a:gd name="connsiteY23" fmla="*/ 61254 h 12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533" h="122507">
                  <a:moveTo>
                    <a:pt x="67896" y="30996"/>
                  </a:moveTo>
                  <a:lnTo>
                    <a:pt x="50184" y="0"/>
                  </a:lnTo>
                  <a:lnTo>
                    <a:pt x="35424" y="30996"/>
                  </a:lnTo>
                  <a:lnTo>
                    <a:pt x="0" y="30996"/>
                  </a:lnTo>
                  <a:lnTo>
                    <a:pt x="17712" y="61254"/>
                  </a:lnTo>
                  <a:lnTo>
                    <a:pt x="0" y="91512"/>
                  </a:lnTo>
                  <a:lnTo>
                    <a:pt x="35424" y="91512"/>
                  </a:lnTo>
                  <a:lnTo>
                    <a:pt x="52398" y="122508"/>
                  </a:lnTo>
                  <a:lnTo>
                    <a:pt x="70110" y="91512"/>
                  </a:lnTo>
                  <a:lnTo>
                    <a:pt x="105534" y="91512"/>
                  </a:lnTo>
                  <a:lnTo>
                    <a:pt x="87822" y="61254"/>
                  </a:lnTo>
                  <a:lnTo>
                    <a:pt x="105534" y="30996"/>
                  </a:lnTo>
                  <a:close/>
                  <a:moveTo>
                    <a:pt x="93726" y="86346"/>
                  </a:moveTo>
                  <a:lnTo>
                    <a:pt x="64944" y="86346"/>
                  </a:lnTo>
                  <a:lnTo>
                    <a:pt x="50184" y="111438"/>
                  </a:lnTo>
                  <a:lnTo>
                    <a:pt x="35424" y="86346"/>
                  </a:lnTo>
                  <a:lnTo>
                    <a:pt x="6642" y="86346"/>
                  </a:lnTo>
                  <a:lnTo>
                    <a:pt x="20664" y="61254"/>
                  </a:lnTo>
                  <a:lnTo>
                    <a:pt x="6642" y="36162"/>
                  </a:lnTo>
                  <a:lnTo>
                    <a:pt x="35424" y="36162"/>
                  </a:lnTo>
                  <a:lnTo>
                    <a:pt x="49446" y="11070"/>
                  </a:lnTo>
                  <a:lnTo>
                    <a:pt x="64206" y="36162"/>
                  </a:lnTo>
                  <a:lnTo>
                    <a:pt x="92988" y="36162"/>
                  </a:lnTo>
                  <a:lnTo>
                    <a:pt x="78228" y="61254"/>
                  </a:lnTo>
                  <a:close/>
                </a:path>
              </a:pathLst>
            </a:custGeom>
            <a:solidFill>
              <a:srgbClr val="1EB5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D89D85F5-26A6-49AA-9BC2-EF8E60E9DFD3}"/>
                </a:ext>
              </a:extLst>
            </p:cNvPr>
            <p:cNvSpPr/>
            <p:nvPr/>
          </p:nvSpPr>
          <p:spPr>
            <a:xfrm>
              <a:off x="10074036" y="5457013"/>
              <a:ext cx="105534" cy="122507"/>
            </a:xfrm>
            <a:custGeom>
              <a:avLst/>
              <a:gdLst>
                <a:gd name="connsiteX0" fmla="*/ 70110 w 105534"/>
                <a:gd name="connsiteY0" fmla="*/ 30996 h 122507"/>
                <a:gd name="connsiteX1" fmla="*/ 52398 w 105534"/>
                <a:gd name="connsiteY1" fmla="*/ 0 h 122507"/>
                <a:gd name="connsiteX2" fmla="*/ 34686 w 105534"/>
                <a:gd name="connsiteY2" fmla="*/ 30996 h 122507"/>
                <a:gd name="connsiteX3" fmla="*/ 0 w 105534"/>
                <a:gd name="connsiteY3" fmla="*/ 30996 h 122507"/>
                <a:gd name="connsiteX4" fmla="*/ 17712 w 105534"/>
                <a:gd name="connsiteY4" fmla="*/ 61254 h 122507"/>
                <a:gd name="connsiteX5" fmla="*/ 0 w 105534"/>
                <a:gd name="connsiteY5" fmla="*/ 91512 h 122507"/>
                <a:gd name="connsiteX6" fmla="*/ 34686 w 105534"/>
                <a:gd name="connsiteY6" fmla="*/ 91512 h 122507"/>
                <a:gd name="connsiteX7" fmla="*/ 52398 w 105534"/>
                <a:gd name="connsiteY7" fmla="*/ 122508 h 122507"/>
                <a:gd name="connsiteX8" fmla="*/ 70110 w 105534"/>
                <a:gd name="connsiteY8" fmla="*/ 91512 h 122507"/>
                <a:gd name="connsiteX9" fmla="*/ 105534 w 105534"/>
                <a:gd name="connsiteY9" fmla="*/ 91512 h 122507"/>
                <a:gd name="connsiteX10" fmla="*/ 87822 w 105534"/>
                <a:gd name="connsiteY10" fmla="*/ 61254 h 122507"/>
                <a:gd name="connsiteX11" fmla="*/ 105534 w 105534"/>
                <a:gd name="connsiteY11" fmla="*/ 30996 h 122507"/>
                <a:gd name="connsiteX12" fmla="*/ 95940 w 105534"/>
                <a:gd name="connsiteY12" fmla="*/ 86346 h 122507"/>
                <a:gd name="connsiteX13" fmla="*/ 67158 w 105534"/>
                <a:gd name="connsiteY13" fmla="*/ 86346 h 122507"/>
                <a:gd name="connsiteX14" fmla="*/ 52398 w 105534"/>
                <a:gd name="connsiteY14" fmla="*/ 111438 h 122507"/>
                <a:gd name="connsiteX15" fmla="*/ 38376 w 105534"/>
                <a:gd name="connsiteY15" fmla="*/ 86346 h 122507"/>
                <a:gd name="connsiteX16" fmla="*/ 9594 w 105534"/>
                <a:gd name="connsiteY16" fmla="*/ 86346 h 122507"/>
                <a:gd name="connsiteX17" fmla="*/ 23616 w 105534"/>
                <a:gd name="connsiteY17" fmla="*/ 61254 h 122507"/>
                <a:gd name="connsiteX18" fmla="*/ 9594 w 105534"/>
                <a:gd name="connsiteY18" fmla="*/ 36162 h 122507"/>
                <a:gd name="connsiteX19" fmla="*/ 38376 w 105534"/>
                <a:gd name="connsiteY19" fmla="*/ 36162 h 122507"/>
                <a:gd name="connsiteX20" fmla="*/ 52398 w 105534"/>
                <a:gd name="connsiteY20" fmla="*/ 11070 h 122507"/>
                <a:gd name="connsiteX21" fmla="*/ 67158 w 105534"/>
                <a:gd name="connsiteY21" fmla="*/ 36162 h 122507"/>
                <a:gd name="connsiteX22" fmla="*/ 95940 w 105534"/>
                <a:gd name="connsiteY22" fmla="*/ 36162 h 122507"/>
                <a:gd name="connsiteX23" fmla="*/ 81180 w 105534"/>
                <a:gd name="connsiteY23" fmla="*/ 61254 h 12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534" h="122507">
                  <a:moveTo>
                    <a:pt x="70110" y="30996"/>
                  </a:moveTo>
                  <a:lnTo>
                    <a:pt x="52398" y="0"/>
                  </a:lnTo>
                  <a:lnTo>
                    <a:pt x="34686" y="30996"/>
                  </a:lnTo>
                  <a:lnTo>
                    <a:pt x="0" y="30996"/>
                  </a:lnTo>
                  <a:lnTo>
                    <a:pt x="17712" y="61254"/>
                  </a:lnTo>
                  <a:lnTo>
                    <a:pt x="0" y="91512"/>
                  </a:lnTo>
                  <a:lnTo>
                    <a:pt x="34686" y="91512"/>
                  </a:lnTo>
                  <a:lnTo>
                    <a:pt x="52398" y="122508"/>
                  </a:lnTo>
                  <a:lnTo>
                    <a:pt x="70110" y="91512"/>
                  </a:lnTo>
                  <a:lnTo>
                    <a:pt x="105534" y="91512"/>
                  </a:lnTo>
                  <a:lnTo>
                    <a:pt x="87822" y="61254"/>
                  </a:lnTo>
                  <a:lnTo>
                    <a:pt x="105534" y="30996"/>
                  </a:lnTo>
                  <a:close/>
                  <a:moveTo>
                    <a:pt x="95940" y="86346"/>
                  </a:moveTo>
                  <a:lnTo>
                    <a:pt x="67158" y="86346"/>
                  </a:lnTo>
                  <a:lnTo>
                    <a:pt x="52398" y="111438"/>
                  </a:lnTo>
                  <a:lnTo>
                    <a:pt x="38376" y="86346"/>
                  </a:lnTo>
                  <a:lnTo>
                    <a:pt x="9594" y="86346"/>
                  </a:lnTo>
                  <a:lnTo>
                    <a:pt x="23616" y="61254"/>
                  </a:lnTo>
                  <a:lnTo>
                    <a:pt x="9594" y="36162"/>
                  </a:lnTo>
                  <a:lnTo>
                    <a:pt x="38376" y="36162"/>
                  </a:lnTo>
                  <a:lnTo>
                    <a:pt x="52398" y="11070"/>
                  </a:lnTo>
                  <a:lnTo>
                    <a:pt x="67158" y="36162"/>
                  </a:lnTo>
                  <a:lnTo>
                    <a:pt x="95940" y="36162"/>
                  </a:lnTo>
                  <a:lnTo>
                    <a:pt x="81180" y="61254"/>
                  </a:lnTo>
                  <a:close/>
                </a:path>
              </a:pathLst>
            </a:custGeom>
            <a:solidFill>
              <a:srgbClr val="1EB5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F91323E5-3596-4BEF-8D57-143EA00EBEC3}"/>
                </a:ext>
              </a:extLst>
            </p:cNvPr>
            <p:cNvSpPr/>
            <p:nvPr/>
          </p:nvSpPr>
          <p:spPr>
            <a:xfrm>
              <a:off x="10199495" y="5266609"/>
              <a:ext cx="86346" cy="100367"/>
            </a:xfrm>
            <a:custGeom>
              <a:avLst/>
              <a:gdLst>
                <a:gd name="connsiteX0" fmla="*/ 28782 w 86346"/>
                <a:gd name="connsiteY0" fmla="*/ 75276 h 100367"/>
                <a:gd name="connsiteX1" fmla="*/ 43542 w 86346"/>
                <a:gd name="connsiteY1" fmla="*/ 100368 h 100367"/>
                <a:gd name="connsiteX2" fmla="*/ 57564 w 86346"/>
                <a:gd name="connsiteY2" fmla="*/ 75276 h 100367"/>
                <a:gd name="connsiteX3" fmla="*/ 86346 w 86346"/>
                <a:gd name="connsiteY3" fmla="*/ 75276 h 100367"/>
                <a:gd name="connsiteX4" fmla="*/ 72324 w 86346"/>
                <a:gd name="connsiteY4" fmla="*/ 50184 h 100367"/>
                <a:gd name="connsiteX5" fmla="*/ 86346 w 86346"/>
                <a:gd name="connsiteY5" fmla="*/ 25092 h 100367"/>
                <a:gd name="connsiteX6" fmla="*/ 57564 w 86346"/>
                <a:gd name="connsiteY6" fmla="*/ 25092 h 100367"/>
                <a:gd name="connsiteX7" fmla="*/ 43542 w 86346"/>
                <a:gd name="connsiteY7" fmla="*/ 0 h 100367"/>
                <a:gd name="connsiteX8" fmla="*/ 28782 w 86346"/>
                <a:gd name="connsiteY8" fmla="*/ 25092 h 100367"/>
                <a:gd name="connsiteX9" fmla="*/ 0 w 86346"/>
                <a:gd name="connsiteY9" fmla="*/ 25092 h 100367"/>
                <a:gd name="connsiteX10" fmla="*/ 14760 w 86346"/>
                <a:gd name="connsiteY10" fmla="*/ 50184 h 100367"/>
                <a:gd name="connsiteX11" fmla="*/ 0 w 86346"/>
                <a:gd name="connsiteY11" fmla="*/ 75276 h 100367"/>
                <a:gd name="connsiteX12" fmla="*/ 28782 w 86346"/>
                <a:gd name="connsiteY12" fmla="*/ 75276 h 100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346" h="100367">
                  <a:moveTo>
                    <a:pt x="28782" y="75276"/>
                  </a:moveTo>
                  <a:lnTo>
                    <a:pt x="43542" y="100368"/>
                  </a:lnTo>
                  <a:lnTo>
                    <a:pt x="57564" y="75276"/>
                  </a:lnTo>
                  <a:lnTo>
                    <a:pt x="86346" y="75276"/>
                  </a:lnTo>
                  <a:lnTo>
                    <a:pt x="72324" y="50184"/>
                  </a:lnTo>
                  <a:lnTo>
                    <a:pt x="86346" y="25092"/>
                  </a:lnTo>
                  <a:lnTo>
                    <a:pt x="57564" y="25092"/>
                  </a:lnTo>
                  <a:lnTo>
                    <a:pt x="43542" y="0"/>
                  </a:lnTo>
                  <a:lnTo>
                    <a:pt x="28782" y="25092"/>
                  </a:lnTo>
                  <a:lnTo>
                    <a:pt x="0" y="25092"/>
                  </a:lnTo>
                  <a:lnTo>
                    <a:pt x="14760" y="50184"/>
                  </a:lnTo>
                  <a:lnTo>
                    <a:pt x="0" y="75276"/>
                  </a:lnTo>
                  <a:lnTo>
                    <a:pt x="28782" y="75276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85FF4DD1-B218-45A4-A603-B350A823B4F1}"/>
                </a:ext>
              </a:extLst>
            </p:cNvPr>
            <p:cNvSpPr/>
            <p:nvPr/>
          </p:nvSpPr>
          <p:spPr>
            <a:xfrm>
              <a:off x="10316099" y="5468082"/>
              <a:ext cx="86346" cy="100368"/>
            </a:xfrm>
            <a:custGeom>
              <a:avLst/>
              <a:gdLst>
                <a:gd name="connsiteX0" fmla="*/ 57564 w 86346"/>
                <a:gd name="connsiteY0" fmla="*/ 25092 h 100368"/>
                <a:gd name="connsiteX1" fmla="*/ 42804 w 86346"/>
                <a:gd name="connsiteY1" fmla="*/ 0 h 100368"/>
                <a:gd name="connsiteX2" fmla="*/ 28782 w 86346"/>
                <a:gd name="connsiteY2" fmla="*/ 25092 h 100368"/>
                <a:gd name="connsiteX3" fmla="*/ 0 w 86346"/>
                <a:gd name="connsiteY3" fmla="*/ 25092 h 100368"/>
                <a:gd name="connsiteX4" fmla="*/ 14022 w 86346"/>
                <a:gd name="connsiteY4" fmla="*/ 50184 h 100368"/>
                <a:gd name="connsiteX5" fmla="*/ 0 w 86346"/>
                <a:gd name="connsiteY5" fmla="*/ 75276 h 100368"/>
                <a:gd name="connsiteX6" fmla="*/ 28782 w 86346"/>
                <a:gd name="connsiteY6" fmla="*/ 75276 h 100368"/>
                <a:gd name="connsiteX7" fmla="*/ 42804 w 86346"/>
                <a:gd name="connsiteY7" fmla="*/ 100368 h 100368"/>
                <a:gd name="connsiteX8" fmla="*/ 57564 w 86346"/>
                <a:gd name="connsiteY8" fmla="*/ 75276 h 100368"/>
                <a:gd name="connsiteX9" fmla="*/ 86346 w 86346"/>
                <a:gd name="connsiteY9" fmla="*/ 75276 h 100368"/>
                <a:gd name="connsiteX10" fmla="*/ 71586 w 86346"/>
                <a:gd name="connsiteY10" fmla="*/ 50184 h 100368"/>
                <a:gd name="connsiteX11" fmla="*/ 86346 w 86346"/>
                <a:gd name="connsiteY11" fmla="*/ 25092 h 100368"/>
                <a:gd name="connsiteX12" fmla="*/ 57564 w 86346"/>
                <a:gd name="connsiteY12" fmla="*/ 25092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346" h="100368">
                  <a:moveTo>
                    <a:pt x="57564" y="25092"/>
                  </a:moveTo>
                  <a:lnTo>
                    <a:pt x="42804" y="0"/>
                  </a:lnTo>
                  <a:lnTo>
                    <a:pt x="28782" y="25092"/>
                  </a:lnTo>
                  <a:lnTo>
                    <a:pt x="0" y="25092"/>
                  </a:lnTo>
                  <a:lnTo>
                    <a:pt x="14022" y="50184"/>
                  </a:lnTo>
                  <a:lnTo>
                    <a:pt x="0" y="75276"/>
                  </a:lnTo>
                  <a:lnTo>
                    <a:pt x="28782" y="75276"/>
                  </a:lnTo>
                  <a:lnTo>
                    <a:pt x="42804" y="100368"/>
                  </a:lnTo>
                  <a:lnTo>
                    <a:pt x="57564" y="75276"/>
                  </a:lnTo>
                  <a:lnTo>
                    <a:pt x="86346" y="75276"/>
                  </a:lnTo>
                  <a:lnTo>
                    <a:pt x="71586" y="50184"/>
                  </a:lnTo>
                  <a:lnTo>
                    <a:pt x="86346" y="25092"/>
                  </a:lnTo>
                  <a:lnTo>
                    <a:pt x="57564" y="25092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4DB6D52F-D7BF-4825-8D4A-66D681E205C7}"/>
                </a:ext>
              </a:extLst>
            </p:cNvPr>
            <p:cNvSpPr/>
            <p:nvPr/>
          </p:nvSpPr>
          <p:spPr>
            <a:xfrm>
              <a:off x="10083630" y="5468082"/>
              <a:ext cx="86346" cy="100368"/>
            </a:xfrm>
            <a:custGeom>
              <a:avLst/>
              <a:gdLst>
                <a:gd name="connsiteX0" fmla="*/ 57564 w 86346"/>
                <a:gd name="connsiteY0" fmla="*/ 25092 h 100368"/>
                <a:gd name="connsiteX1" fmla="*/ 42804 w 86346"/>
                <a:gd name="connsiteY1" fmla="*/ 0 h 100368"/>
                <a:gd name="connsiteX2" fmla="*/ 28782 w 86346"/>
                <a:gd name="connsiteY2" fmla="*/ 25092 h 100368"/>
                <a:gd name="connsiteX3" fmla="*/ 0 w 86346"/>
                <a:gd name="connsiteY3" fmla="*/ 25092 h 100368"/>
                <a:gd name="connsiteX4" fmla="*/ 14022 w 86346"/>
                <a:gd name="connsiteY4" fmla="*/ 50184 h 100368"/>
                <a:gd name="connsiteX5" fmla="*/ 0 w 86346"/>
                <a:gd name="connsiteY5" fmla="*/ 75276 h 100368"/>
                <a:gd name="connsiteX6" fmla="*/ 28782 w 86346"/>
                <a:gd name="connsiteY6" fmla="*/ 75276 h 100368"/>
                <a:gd name="connsiteX7" fmla="*/ 42804 w 86346"/>
                <a:gd name="connsiteY7" fmla="*/ 100368 h 100368"/>
                <a:gd name="connsiteX8" fmla="*/ 57564 w 86346"/>
                <a:gd name="connsiteY8" fmla="*/ 75276 h 100368"/>
                <a:gd name="connsiteX9" fmla="*/ 86346 w 86346"/>
                <a:gd name="connsiteY9" fmla="*/ 75276 h 100368"/>
                <a:gd name="connsiteX10" fmla="*/ 72324 w 86346"/>
                <a:gd name="connsiteY10" fmla="*/ 50184 h 100368"/>
                <a:gd name="connsiteX11" fmla="*/ 86346 w 86346"/>
                <a:gd name="connsiteY11" fmla="*/ 25092 h 100368"/>
                <a:gd name="connsiteX12" fmla="*/ 57564 w 86346"/>
                <a:gd name="connsiteY12" fmla="*/ 25092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346" h="100368">
                  <a:moveTo>
                    <a:pt x="57564" y="25092"/>
                  </a:moveTo>
                  <a:lnTo>
                    <a:pt x="42804" y="0"/>
                  </a:lnTo>
                  <a:lnTo>
                    <a:pt x="28782" y="25092"/>
                  </a:lnTo>
                  <a:lnTo>
                    <a:pt x="0" y="25092"/>
                  </a:lnTo>
                  <a:lnTo>
                    <a:pt x="14022" y="50184"/>
                  </a:lnTo>
                  <a:lnTo>
                    <a:pt x="0" y="75276"/>
                  </a:lnTo>
                  <a:lnTo>
                    <a:pt x="28782" y="75276"/>
                  </a:lnTo>
                  <a:lnTo>
                    <a:pt x="42804" y="100368"/>
                  </a:lnTo>
                  <a:lnTo>
                    <a:pt x="57564" y="75276"/>
                  </a:lnTo>
                  <a:lnTo>
                    <a:pt x="86346" y="75276"/>
                  </a:lnTo>
                  <a:lnTo>
                    <a:pt x="72324" y="50184"/>
                  </a:lnTo>
                  <a:lnTo>
                    <a:pt x="86346" y="25092"/>
                  </a:lnTo>
                  <a:lnTo>
                    <a:pt x="57564" y="25092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2654" name="Group 2653">
            <a:extLst>
              <a:ext uri="{FF2B5EF4-FFF2-40B4-BE49-F238E27FC236}">
                <a16:creationId xmlns:a16="http://schemas.microsoft.com/office/drawing/2014/main" id="{93F12FA8-AF6D-479E-BB92-7F757E4BD5FA}"/>
              </a:ext>
            </a:extLst>
          </p:cNvPr>
          <p:cNvGrpSpPr/>
          <p:nvPr/>
        </p:nvGrpSpPr>
        <p:grpSpPr>
          <a:xfrm>
            <a:off x="2964343" y="1526355"/>
            <a:ext cx="1568988" cy="917334"/>
            <a:chOff x="2964343" y="1526355"/>
            <a:chExt cx="1568988" cy="917334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A882B33-BC94-42DE-B9C3-D8EEA8EA7C96}"/>
                </a:ext>
              </a:extLst>
            </p:cNvPr>
            <p:cNvSpPr/>
            <p:nvPr/>
          </p:nvSpPr>
          <p:spPr>
            <a:xfrm>
              <a:off x="3165817" y="1526355"/>
              <a:ext cx="1367514" cy="610326"/>
            </a:xfrm>
            <a:custGeom>
              <a:avLst/>
              <a:gdLst>
                <a:gd name="connsiteX0" fmla="*/ 0 w 1367514"/>
                <a:gd name="connsiteY0" fmla="*/ 0 h 610326"/>
                <a:gd name="connsiteX1" fmla="*/ 1367514 w 1367514"/>
                <a:gd name="connsiteY1" fmla="*/ 0 h 610326"/>
                <a:gd name="connsiteX2" fmla="*/ 1367514 w 1367514"/>
                <a:gd name="connsiteY2" fmla="*/ 610326 h 610326"/>
                <a:gd name="connsiteX3" fmla="*/ 0 w 1367514"/>
                <a:gd name="connsiteY3" fmla="*/ 610326 h 610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7514" h="610326">
                  <a:moveTo>
                    <a:pt x="0" y="0"/>
                  </a:moveTo>
                  <a:lnTo>
                    <a:pt x="1367514" y="0"/>
                  </a:lnTo>
                  <a:lnTo>
                    <a:pt x="1367514" y="610326"/>
                  </a:lnTo>
                  <a:lnTo>
                    <a:pt x="0" y="610326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3837F7C-8642-4B03-B5C9-AD78AF616818}"/>
                </a:ext>
              </a:extLst>
            </p:cNvPr>
            <p:cNvSpPr/>
            <p:nvPr/>
          </p:nvSpPr>
          <p:spPr>
            <a:xfrm>
              <a:off x="3165817" y="2136681"/>
              <a:ext cx="1367514" cy="304793"/>
            </a:xfrm>
            <a:custGeom>
              <a:avLst/>
              <a:gdLst>
                <a:gd name="connsiteX0" fmla="*/ 0 w 1367514"/>
                <a:gd name="connsiteY0" fmla="*/ 0 h 304793"/>
                <a:gd name="connsiteX1" fmla="*/ 1367514 w 1367514"/>
                <a:gd name="connsiteY1" fmla="*/ 0 h 304793"/>
                <a:gd name="connsiteX2" fmla="*/ 1367514 w 1367514"/>
                <a:gd name="connsiteY2" fmla="*/ 304794 h 304793"/>
                <a:gd name="connsiteX3" fmla="*/ 0 w 1367514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7514" h="304793">
                  <a:moveTo>
                    <a:pt x="0" y="0"/>
                  </a:moveTo>
                  <a:lnTo>
                    <a:pt x="1367514" y="0"/>
                  </a:lnTo>
                  <a:lnTo>
                    <a:pt x="1367514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4AA65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16E5BD0-1435-4E70-8211-61A571DC031C}"/>
                </a:ext>
              </a:extLst>
            </p:cNvPr>
            <p:cNvSpPr/>
            <p:nvPr/>
          </p:nvSpPr>
          <p:spPr>
            <a:xfrm>
              <a:off x="3046999" y="1720449"/>
              <a:ext cx="13283" cy="25091"/>
            </a:xfrm>
            <a:custGeom>
              <a:avLst/>
              <a:gdLst>
                <a:gd name="connsiteX0" fmla="*/ 4428 w 13283"/>
                <a:gd name="connsiteY0" fmla="*/ 25092 h 25091"/>
                <a:gd name="connsiteX1" fmla="*/ 8856 w 13283"/>
                <a:gd name="connsiteY1" fmla="*/ 25092 h 25091"/>
                <a:gd name="connsiteX2" fmla="*/ 8856 w 13283"/>
                <a:gd name="connsiteY2" fmla="*/ 16974 h 25091"/>
                <a:gd name="connsiteX3" fmla="*/ 13284 w 13283"/>
                <a:gd name="connsiteY3" fmla="*/ 16974 h 25091"/>
                <a:gd name="connsiteX4" fmla="*/ 13284 w 13283"/>
                <a:gd name="connsiteY4" fmla="*/ 8118 h 25091"/>
                <a:gd name="connsiteX5" fmla="*/ 8856 w 13283"/>
                <a:gd name="connsiteY5" fmla="*/ 8118 h 25091"/>
                <a:gd name="connsiteX6" fmla="*/ 8856 w 13283"/>
                <a:gd name="connsiteY6" fmla="*/ 0 h 25091"/>
                <a:gd name="connsiteX7" fmla="*/ 4428 w 13283"/>
                <a:gd name="connsiteY7" fmla="*/ 0 h 25091"/>
                <a:gd name="connsiteX8" fmla="*/ 4428 w 13283"/>
                <a:gd name="connsiteY8" fmla="*/ 8118 h 25091"/>
                <a:gd name="connsiteX9" fmla="*/ 0 w 13283"/>
                <a:gd name="connsiteY9" fmla="*/ 8118 h 25091"/>
                <a:gd name="connsiteX10" fmla="*/ 0 w 13283"/>
                <a:gd name="connsiteY10" fmla="*/ 16974 h 25091"/>
                <a:gd name="connsiteX11" fmla="*/ 4428 w 13283"/>
                <a:gd name="connsiteY11" fmla="*/ 16974 h 25091"/>
                <a:gd name="connsiteX12" fmla="*/ 4428 w 13283"/>
                <a:gd name="connsiteY12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83" h="25091">
                  <a:moveTo>
                    <a:pt x="4428" y="25092"/>
                  </a:moveTo>
                  <a:lnTo>
                    <a:pt x="8856" y="25092"/>
                  </a:lnTo>
                  <a:lnTo>
                    <a:pt x="8856" y="16974"/>
                  </a:lnTo>
                  <a:lnTo>
                    <a:pt x="13284" y="16974"/>
                  </a:lnTo>
                  <a:lnTo>
                    <a:pt x="13284" y="8118"/>
                  </a:lnTo>
                  <a:lnTo>
                    <a:pt x="8856" y="8118"/>
                  </a:lnTo>
                  <a:lnTo>
                    <a:pt x="8856" y="0"/>
                  </a:lnTo>
                  <a:lnTo>
                    <a:pt x="4428" y="0"/>
                  </a:lnTo>
                  <a:lnTo>
                    <a:pt x="4428" y="8118"/>
                  </a:lnTo>
                  <a:lnTo>
                    <a:pt x="0" y="8118"/>
                  </a:lnTo>
                  <a:lnTo>
                    <a:pt x="0" y="16974"/>
                  </a:lnTo>
                  <a:lnTo>
                    <a:pt x="4428" y="16974"/>
                  </a:lnTo>
                  <a:lnTo>
                    <a:pt x="4428" y="2509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DEE42C2-7466-42C0-90FD-0FFCEC1C19E7}"/>
                </a:ext>
              </a:extLst>
            </p:cNvPr>
            <p:cNvSpPr/>
            <p:nvPr/>
          </p:nvSpPr>
          <p:spPr>
            <a:xfrm>
              <a:off x="3007146" y="1568420"/>
              <a:ext cx="44279" cy="105534"/>
            </a:xfrm>
            <a:custGeom>
              <a:avLst/>
              <a:gdLst>
                <a:gd name="connsiteX0" fmla="*/ 17712 w 44279"/>
                <a:gd name="connsiteY0" fmla="*/ 21402 h 105534"/>
                <a:gd name="connsiteX1" fmla="*/ 8856 w 44279"/>
                <a:gd name="connsiteY1" fmla="*/ 21402 h 105534"/>
                <a:gd name="connsiteX2" fmla="*/ 8856 w 44279"/>
                <a:gd name="connsiteY2" fmla="*/ 42066 h 105534"/>
                <a:gd name="connsiteX3" fmla="*/ 0 w 44279"/>
                <a:gd name="connsiteY3" fmla="*/ 42066 h 105534"/>
                <a:gd name="connsiteX4" fmla="*/ 0 w 44279"/>
                <a:gd name="connsiteY4" fmla="*/ 63468 h 105534"/>
                <a:gd name="connsiteX5" fmla="*/ 8856 w 44279"/>
                <a:gd name="connsiteY5" fmla="*/ 63468 h 105534"/>
                <a:gd name="connsiteX6" fmla="*/ 8856 w 44279"/>
                <a:gd name="connsiteY6" fmla="*/ 84132 h 105534"/>
                <a:gd name="connsiteX7" fmla="*/ 17712 w 44279"/>
                <a:gd name="connsiteY7" fmla="*/ 84132 h 105534"/>
                <a:gd name="connsiteX8" fmla="*/ 17712 w 44279"/>
                <a:gd name="connsiteY8" fmla="*/ 105534 h 105534"/>
                <a:gd name="connsiteX9" fmla="*/ 26568 w 44279"/>
                <a:gd name="connsiteY9" fmla="*/ 105534 h 105534"/>
                <a:gd name="connsiteX10" fmla="*/ 26568 w 44279"/>
                <a:gd name="connsiteY10" fmla="*/ 84132 h 105534"/>
                <a:gd name="connsiteX11" fmla="*/ 35424 w 44279"/>
                <a:gd name="connsiteY11" fmla="*/ 84132 h 105534"/>
                <a:gd name="connsiteX12" fmla="*/ 35424 w 44279"/>
                <a:gd name="connsiteY12" fmla="*/ 63468 h 105534"/>
                <a:gd name="connsiteX13" fmla="*/ 44280 w 44279"/>
                <a:gd name="connsiteY13" fmla="*/ 63468 h 105534"/>
                <a:gd name="connsiteX14" fmla="*/ 44280 w 44279"/>
                <a:gd name="connsiteY14" fmla="*/ 42066 h 105534"/>
                <a:gd name="connsiteX15" fmla="*/ 35424 w 44279"/>
                <a:gd name="connsiteY15" fmla="*/ 42066 h 105534"/>
                <a:gd name="connsiteX16" fmla="*/ 35424 w 44279"/>
                <a:gd name="connsiteY16" fmla="*/ 21402 h 105534"/>
                <a:gd name="connsiteX17" fmla="*/ 26568 w 44279"/>
                <a:gd name="connsiteY17" fmla="*/ 21402 h 105534"/>
                <a:gd name="connsiteX18" fmla="*/ 26568 w 44279"/>
                <a:gd name="connsiteY18" fmla="*/ 0 h 105534"/>
                <a:gd name="connsiteX19" fmla="*/ 17712 w 44279"/>
                <a:gd name="connsiteY19" fmla="*/ 0 h 105534"/>
                <a:gd name="connsiteX20" fmla="*/ 26568 w 44279"/>
                <a:gd name="connsiteY20" fmla="*/ 63468 h 105534"/>
                <a:gd name="connsiteX21" fmla="*/ 17712 w 44279"/>
                <a:gd name="connsiteY21" fmla="*/ 63468 h 105534"/>
                <a:gd name="connsiteX22" fmla="*/ 17712 w 44279"/>
                <a:gd name="connsiteY22" fmla="*/ 42066 h 105534"/>
                <a:gd name="connsiteX23" fmla="*/ 26568 w 44279"/>
                <a:gd name="connsiteY23" fmla="*/ 42066 h 105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4279" h="105534">
                  <a:moveTo>
                    <a:pt x="17712" y="21402"/>
                  </a:moveTo>
                  <a:lnTo>
                    <a:pt x="8856" y="21402"/>
                  </a:lnTo>
                  <a:lnTo>
                    <a:pt x="8856" y="42066"/>
                  </a:lnTo>
                  <a:lnTo>
                    <a:pt x="0" y="42066"/>
                  </a:lnTo>
                  <a:lnTo>
                    <a:pt x="0" y="63468"/>
                  </a:lnTo>
                  <a:lnTo>
                    <a:pt x="8856" y="63468"/>
                  </a:lnTo>
                  <a:lnTo>
                    <a:pt x="8856" y="84132"/>
                  </a:lnTo>
                  <a:lnTo>
                    <a:pt x="17712" y="84132"/>
                  </a:lnTo>
                  <a:lnTo>
                    <a:pt x="17712" y="105534"/>
                  </a:lnTo>
                  <a:lnTo>
                    <a:pt x="26568" y="105534"/>
                  </a:lnTo>
                  <a:lnTo>
                    <a:pt x="26568" y="84132"/>
                  </a:lnTo>
                  <a:lnTo>
                    <a:pt x="35424" y="84132"/>
                  </a:lnTo>
                  <a:lnTo>
                    <a:pt x="35424" y="63468"/>
                  </a:lnTo>
                  <a:lnTo>
                    <a:pt x="44280" y="63468"/>
                  </a:lnTo>
                  <a:lnTo>
                    <a:pt x="44280" y="42066"/>
                  </a:lnTo>
                  <a:lnTo>
                    <a:pt x="35424" y="42066"/>
                  </a:lnTo>
                  <a:lnTo>
                    <a:pt x="35424" y="21402"/>
                  </a:lnTo>
                  <a:lnTo>
                    <a:pt x="26568" y="21402"/>
                  </a:lnTo>
                  <a:lnTo>
                    <a:pt x="26568" y="0"/>
                  </a:lnTo>
                  <a:lnTo>
                    <a:pt x="17712" y="0"/>
                  </a:lnTo>
                  <a:close/>
                  <a:moveTo>
                    <a:pt x="26568" y="63468"/>
                  </a:moveTo>
                  <a:lnTo>
                    <a:pt x="17712" y="63468"/>
                  </a:lnTo>
                  <a:lnTo>
                    <a:pt x="17712" y="42066"/>
                  </a:lnTo>
                  <a:lnTo>
                    <a:pt x="26568" y="420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CF6D737-1EC8-404E-9F3F-9A7ADB079514}"/>
                </a:ext>
              </a:extLst>
            </p:cNvPr>
            <p:cNvSpPr/>
            <p:nvPr/>
          </p:nvSpPr>
          <p:spPr>
            <a:xfrm>
              <a:off x="2964343" y="1526355"/>
              <a:ext cx="201474" cy="917334"/>
            </a:xfrm>
            <a:custGeom>
              <a:avLst/>
              <a:gdLst>
                <a:gd name="connsiteX0" fmla="*/ 201474 w 201474"/>
                <a:gd name="connsiteY0" fmla="*/ 0 h 917334"/>
                <a:gd name="connsiteX1" fmla="*/ 140958 w 201474"/>
                <a:gd name="connsiteY1" fmla="*/ 0 h 917334"/>
                <a:gd name="connsiteX2" fmla="*/ 140958 w 201474"/>
                <a:gd name="connsiteY2" fmla="*/ 21402 h 917334"/>
                <a:gd name="connsiteX3" fmla="*/ 147600 w 201474"/>
                <a:gd name="connsiteY3" fmla="*/ 21402 h 917334"/>
                <a:gd name="connsiteX4" fmla="*/ 147600 w 201474"/>
                <a:gd name="connsiteY4" fmla="*/ 42066 h 917334"/>
                <a:gd name="connsiteX5" fmla="*/ 157194 w 201474"/>
                <a:gd name="connsiteY5" fmla="*/ 42066 h 917334"/>
                <a:gd name="connsiteX6" fmla="*/ 157194 w 201474"/>
                <a:gd name="connsiteY6" fmla="*/ 63468 h 917334"/>
                <a:gd name="connsiteX7" fmla="*/ 166050 w 201474"/>
                <a:gd name="connsiteY7" fmla="*/ 63468 h 917334"/>
                <a:gd name="connsiteX8" fmla="*/ 166050 w 201474"/>
                <a:gd name="connsiteY8" fmla="*/ 84132 h 917334"/>
                <a:gd name="connsiteX9" fmla="*/ 177120 w 201474"/>
                <a:gd name="connsiteY9" fmla="*/ 84132 h 917334"/>
                <a:gd name="connsiteX10" fmla="*/ 177120 w 201474"/>
                <a:gd name="connsiteY10" fmla="*/ 105534 h 917334"/>
                <a:gd name="connsiteX11" fmla="*/ 168264 w 201474"/>
                <a:gd name="connsiteY11" fmla="*/ 105534 h 917334"/>
                <a:gd name="connsiteX12" fmla="*/ 168264 w 201474"/>
                <a:gd name="connsiteY12" fmla="*/ 126198 h 917334"/>
                <a:gd name="connsiteX13" fmla="*/ 159408 w 201474"/>
                <a:gd name="connsiteY13" fmla="*/ 126198 h 917334"/>
                <a:gd name="connsiteX14" fmla="*/ 159408 w 201474"/>
                <a:gd name="connsiteY14" fmla="*/ 147600 h 917334"/>
                <a:gd name="connsiteX15" fmla="*/ 147600 w 201474"/>
                <a:gd name="connsiteY15" fmla="*/ 147600 h 917334"/>
                <a:gd name="connsiteX16" fmla="*/ 147600 w 201474"/>
                <a:gd name="connsiteY16" fmla="*/ 169002 h 917334"/>
                <a:gd name="connsiteX17" fmla="*/ 140958 w 201474"/>
                <a:gd name="connsiteY17" fmla="*/ 169002 h 917334"/>
                <a:gd name="connsiteX18" fmla="*/ 140958 w 201474"/>
                <a:gd name="connsiteY18" fmla="*/ 189666 h 917334"/>
                <a:gd name="connsiteX19" fmla="*/ 132102 w 201474"/>
                <a:gd name="connsiteY19" fmla="*/ 189666 h 917334"/>
                <a:gd name="connsiteX20" fmla="*/ 132102 w 201474"/>
                <a:gd name="connsiteY20" fmla="*/ 169002 h 917334"/>
                <a:gd name="connsiteX21" fmla="*/ 123246 w 201474"/>
                <a:gd name="connsiteY21" fmla="*/ 169002 h 917334"/>
                <a:gd name="connsiteX22" fmla="*/ 123246 w 201474"/>
                <a:gd name="connsiteY22" fmla="*/ 147600 h 917334"/>
                <a:gd name="connsiteX23" fmla="*/ 114390 w 201474"/>
                <a:gd name="connsiteY23" fmla="*/ 147600 h 917334"/>
                <a:gd name="connsiteX24" fmla="*/ 114390 w 201474"/>
                <a:gd name="connsiteY24" fmla="*/ 126198 h 917334"/>
                <a:gd name="connsiteX25" fmla="*/ 105534 w 201474"/>
                <a:gd name="connsiteY25" fmla="*/ 126198 h 917334"/>
                <a:gd name="connsiteX26" fmla="*/ 105534 w 201474"/>
                <a:gd name="connsiteY26" fmla="*/ 105534 h 917334"/>
                <a:gd name="connsiteX27" fmla="*/ 95940 w 201474"/>
                <a:gd name="connsiteY27" fmla="*/ 105534 h 917334"/>
                <a:gd name="connsiteX28" fmla="*/ 95940 w 201474"/>
                <a:gd name="connsiteY28" fmla="*/ 126198 h 917334"/>
                <a:gd name="connsiteX29" fmla="*/ 87084 w 201474"/>
                <a:gd name="connsiteY29" fmla="*/ 126198 h 917334"/>
                <a:gd name="connsiteX30" fmla="*/ 87084 w 201474"/>
                <a:gd name="connsiteY30" fmla="*/ 147600 h 917334"/>
                <a:gd name="connsiteX31" fmla="*/ 78228 w 201474"/>
                <a:gd name="connsiteY31" fmla="*/ 147600 h 917334"/>
                <a:gd name="connsiteX32" fmla="*/ 78228 w 201474"/>
                <a:gd name="connsiteY32" fmla="*/ 169002 h 917334"/>
                <a:gd name="connsiteX33" fmla="*/ 69372 w 201474"/>
                <a:gd name="connsiteY33" fmla="*/ 169002 h 917334"/>
                <a:gd name="connsiteX34" fmla="*/ 69372 w 201474"/>
                <a:gd name="connsiteY34" fmla="*/ 189666 h 917334"/>
                <a:gd name="connsiteX35" fmla="*/ 60516 w 201474"/>
                <a:gd name="connsiteY35" fmla="*/ 189666 h 917334"/>
                <a:gd name="connsiteX36" fmla="*/ 60516 w 201474"/>
                <a:gd name="connsiteY36" fmla="*/ 169002 h 917334"/>
                <a:gd name="connsiteX37" fmla="*/ 51660 w 201474"/>
                <a:gd name="connsiteY37" fmla="*/ 169002 h 917334"/>
                <a:gd name="connsiteX38" fmla="*/ 51660 w 201474"/>
                <a:gd name="connsiteY38" fmla="*/ 147600 h 917334"/>
                <a:gd name="connsiteX39" fmla="*/ 42804 w 201474"/>
                <a:gd name="connsiteY39" fmla="*/ 147600 h 917334"/>
                <a:gd name="connsiteX40" fmla="*/ 42804 w 201474"/>
                <a:gd name="connsiteY40" fmla="*/ 126198 h 917334"/>
                <a:gd name="connsiteX41" fmla="*/ 33210 w 201474"/>
                <a:gd name="connsiteY41" fmla="*/ 126198 h 917334"/>
                <a:gd name="connsiteX42" fmla="*/ 33210 w 201474"/>
                <a:gd name="connsiteY42" fmla="*/ 105534 h 917334"/>
                <a:gd name="connsiteX43" fmla="*/ 24354 w 201474"/>
                <a:gd name="connsiteY43" fmla="*/ 105534 h 917334"/>
                <a:gd name="connsiteX44" fmla="*/ 24354 w 201474"/>
                <a:gd name="connsiteY44" fmla="*/ 84132 h 917334"/>
                <a:gd name="connsiteX45" fmla="*/ 33210 w 201474"/>
                <a:gd name="connsiteY45" fmla="*/ 84132 h 917334"/>
                <a:gd name="connsiteX46" fmla="*/ 33210 w 201474"/>
                <a:gd name="connsiteY46" fmla="*/ 63468 h 917334"/>
                <a:gd name="connsiteX47" fmla="*/ 42804 w 201474"/>
                <a:gd name="connsiteY47" fmla="*/ 63468 h 917334"/>
                <a:gd name="connsiteX48" fmla="*/ 42804 w 201474"/>
                <a:gd name="connsiteY48" fmla="*/ 42066 h 917334"/>
                <a:gd name="connsiteX49" fmla="*/ 51660 w 201474"/>
                <a:gd name="connsiteY49" fmla="*/ 42066 h 917334"/>
                <a:gd name="connsiteX50" fmla="*/ 51660 w 201474"/>
                <a:gd name="connsiteY50" fmla="*/ 21402 h 917334"/>
                <a:gd name="connsiteX51" fmla="*/ 60516 w 201474"/>
                <a:gd name="connsiteY51" fmla="*/ 21402 h 917334"/>
                <a:gd name="connsiteX52" fmla="*/ 60516 w 201474"/>
                <a:gd name="connsiteY52" fmla="*/ 0 h 917334"/>
                <a:gd name="connsiteX53" fmla="*/ 0 w 201474"/>
                <a:gd name="connsiteY53" fmla="*/ 0 h 917334"/>
                <a:gd name="connsiteX54" fmla="*/ 0 w 201474"/>
                <a:gd name="connsiteY54" fmla="*/ 915120 h 917334"/>
                <a:gd name="connsiteX55" fmla="*/ 60516 w 201474"/>
                <a:gd name="connsiteY55" fmla="*/ 915120 h 917334"/>
                <a:gd name="connsiteX56" fmla="*/ 60516 w 201474"/>
                <a:gd name="connsiteY56" fmla="*/ 894456 h 917334"/>
                <a:gd name="connsiteX57" fmla="*/ 51660 w 201474"/>
                <a:gd name="connsiteY57" fmla="*/ 894456 h 917334"/>
                <a:gd name="connsiteX58" fmla="*/ 51660 w 201474"/>
                <a:gd name="connsiteY58" fmla="*/ 873054 h 917334"/>
                <a:gd name="connsiteX59" fmla="*/ 42804 w 201474"/>
                <a:gd name="connsiteY59" fmla="*/ 873054 h 917334"/>
                <a:gd name="connsiteX60" fmla="*/ 42804 w 201474"/>
                <a:gd name="connsiteY60" fmla="*/ 851652 h 917334"/>
                <a:gd name="connsiteX61" fmla="*/ 33210 w 201474"/>
                <a:gd name="connsiteY61" fmla="*/ 851652 h 917334"/>
                <a:gd name="connsiteX62" fmla="*/ 33210 w 201474"/>
                <a:gd name="connsiteY62" fmla="*/ 830988 h 917334"/>
                <a:gd name="connsiteX63" fmla="*/ 24354 w 201474"/>
                <a:gd name="connsiteY63" fmla="*/ 830988 h 917334"/>
                <a:gd name="connsiteX64" fmla="*/ 24354 w 201474"/>
                <a:gd name="connsiteY64" fmla="*/ 811800 h 917334"/>
                <a:gd name="connsiteX65" fmla="*/ 33210 w 201474"/>
                <a:gd name="connsiteY65" fmla="*/ 811800 h 917334"/>
                <a:gd name="connsiteX66" fmla="*/ 33210 w 201474"/>
                <a:gd name="connsiteY66" fmla="*/ 791136 h 917334"/>
                <a:gd name="connsiteX67" fmla="*/ 42804 w 201474"/>
                <a:gd name="connsiteY67" fmla="*/ 791136 h 917334"/>
                <a:gd name="connsiteX68" fmla="*/ 42804 w 201474"/>
                <a:gd name="connsiteY68" fmla="*/ 767520 h 917334"/>
                <a:gd name="connsiteX69" fmla="*/ 51660 w 201474"/>
                <a:gd name="connsiteY69" fmla="*/ 767520 h 917334"/>
                <a:gd name="connsiteX70" fmla="*/ 51660 w 201474"/>
                <a:gd name="connsiteY70" fmla="*/ 746118 h 917334"/>
                <a:gd name="connsiteX71" fmla="*/ 60516 w 201474"/>
                <a:gd name="connsiteY71" fmla="*/ 746118 h 917334"/>
                <a:gd name="connsiteX72" fmla="*/ 60516 w 201474"/>
                <a:gd name="connsiteY72" fmla="*/ 725454 h 917334"/>
                <a:gd name="connsiteX73" fmla="*/ 69372 w 201474"/>
                <a:gd name="connsiteY73" fmla="*/ 725454 h 917334"/>
                <a:gd name="connsiteX74" fmla="*/ 69372 w 201474"/>
                <a:gd name="connsiteY74" fmla="*/ 746118 h 917334"/>
                <a:gd name="connsiteX75" fmla="*/ 78228 w 201474"/>
                <a:gd name="connsiteY75" fmla="*/ 746118 h 917334"/>
                <a:gd name="connsiteX76" fmla="*/ 78228 w 201474"/>
                <a:gd name="connsiteY76" fmla="*/ 767520 h 917334"/>
                <a:gd name="connsiteX77" fmla="*/ 87084 w 201474"/>
                <a:gd name="connsiteY77" fmla="*/ 767520 h 917334"/>
                <a:gd name="connsiteX78" fmla="*/ 87084 w 201474"/>
                <a:gd name="connsiteY78" fmla="*/ 788922 h 917334"/>
                <a:gd name="connsiteX79" fmla="*/ 95940 w 201474"/>
                <a:gd name="connsiteY79" fmla="*/ 788922 h 917334"/>
                <a:gd name="connsiteX80" fmla="*/ 95940 w 201474"/>
                <a:gd name="connsiteY80" fmla="*/ 811800 h 917334"/>
                <a:gd name="connsiteX81" fmla="*/ 105534 w 201474"/>
                <a:gd name="connsiteY81" fmla="*/ 811800 h 917334"/>
                <a:gd name="connsiteX82" fmla="*/ 105534 w 201474"/>
                <a:gd name="connsiteY82" fmla="*/ 791136 h 917334"/>
                <a:gd name="connsiteX83" fmla="*/ 114390 w 201474"/>
                <a:gd name="connsiteY83" fmla="*/ 791136 h 917334"/>
                <a:gd name="connsiteX84" fmla="*/ 114390 w 201474"/>
                <a:gd name="connsiteY84" fmla="*/ 767520 h 917334"/>
                <a:gd name="connsiteX85" fmla="*/ 123246 w 201474"/>
                <a:gd name="connsiteY85" fmla="*/ 767520 h 917334"/>
                <a:gd name="connsiteX86" fmla="*/ 123246 w 201474"/>
                <a:gd name="connsiteY86" fmla="*/ 746118 h 917334"/>
                <a:gd name="connsiteX87" fmla="*/ 132102 w 201474"/>
                <a:gd name="connsiteY87" fmla="*/ 746118 h 917334"/>
                <a:gd name="connsiteX88" fmla="*/ 132102 w 201474"/>
                <a:gd name="connsiteY88" fmla="*/ 725454 h 917334"/>
                <a:gd name="connsiteX89" fmla="*/ 140958 w 201474"/>
                <a:gd name="connsiteY89" fmla="*/ 725454 h 917334"/>
                <a:gd name="connsiteX90" fmla="*/ 140958 w 201474"/>
                <a:gd name="connsiteY90" fmla="*/ 746118 h 917334"/>
                <a:gd name="connsiteX91" fmla="*/ 147600 w 201474"/>
                <a:gd name="connsiteY91" fmla="*/ 746118 h 917334"/>
                <a:gd name="connsiteX92" fmla="*/ 147600 w 201474"/>
                <a:gd name="connsiteY92" fmla="*/ 767520 h 917334"/>
                <a:gd name="connsiteX93" fmla="*/ 157194 w 201474"/>
                <a:gd name="connsiteY93" fmla="*/ 767520 h 917334"/>
                <a:gd name="connsiteX94" fmla="*/ 157194 w 201474"/>
                <a:gd name="connsiteY94" fmla="*/ 788922 h 917334"/>
                <a:gd name="connsiteX95" fmla="*/ 166050 w 201474"/>
                <a:gd name="connsiteY95" fmla="*/ 788922 h 917334"/>
                <a:gd name="connsiteX96" fmla="*/ 166050 w 201474"/>
                <a:gd name="connsiteY96" fmla="*/ 811800 h 917334"/>
                <a:gd name="connsiteX97" fmla="*/ 177120 w 201474"/>
                <a:gd name="connsiteY97" fmla="*/ 811800 h 917334"/>
                <a:gd name="connsiteX98" fmla="*/ 177120 w 201474"/>
                <a:gd name="connsiteY98" fmla="*/ 833202 h 917334"/>
                <a:gd name="connsiteX99" fmla="*/ 168264 w 201474"/>
                <a:gd name="connsiteY99" fmla="*/ 833202 h 917334"/>
                <a:gd name="connsiteX100" fmla="*/ 168264 w 201474"/>
                <a:gd name="connsiteY100" fmla="*/ 853866 h 917334"/>
                <a:gd name="connsiteX101" fmla="*/ 159408 w 201474"/>
                <a:gd name="connsiteY101" fmla="*/ 853866 h 917334"/>
                <a:gd name="connsiteX102" fmla="*/ 159408 w 201474"/>
                <a:gd name="connsiteY102" fmla="*/ 875268 h 917334"/>
                <a:gd name="connsiteX103" fmla="*/ 147600 w 201474"/>
                <a:gd name="connsiteY103" fmla="*/ 875268 h 917334"/>
                <a:gd name="connsiteX104" fmla="*/ 147600 w 201474"/>
                <a:gd name="connsiteY104" fmla="*/ 896670 h 917334"/>
                <a:gd name="connsiteX105" fmla="*/ 140958 w 201474"/>
                <a:gd name="connsiteY105" fmla="*/ 896670 h 917334"/>
                <a:gd name="connsiteX106" fmla="*/ 140958 w 201474"/>
                <a:gd name="connsiteY106" fmla="*/ 917334 h 917334"/>
                <a:gd name="connsiteX107" fmla="*/ 201474 w 201474"/>
                <a:gd name="connsiteY107" fmla="*/ 917334 h 917334"/>
                <a:gd name="connsiteX108" fmla="*/ 201474 w 201474"/>
                <a:gd name="connsiteY108" fmla="*/ 0 h 917334"/>
                <a:gd name="connsiteX109" fmla="*/ 24354 w 201474"/>
                <a:gd name="connsiteY109" fmla="*/ 16974 h 917334"/>
                <a:gd name="connsiteX110" fmla="*/ 33210 w 201474"/>
                <a:gd name="connsiteY110" fmla="*/ 16974 h 917334"/>
                <a:gd name="connsiteX111" fmla="*/ 33210 w 201474"/>
                <a:gd name="connsiteY111" fmla="*/ 42066 h 917334"/>
                <a:gd name="connsiteX112" fmla="*/ 24354 w 201474"/>
                <a:gd name="connsiteY112" fmla="*/ 42066 h 917334"/>
                <a:gd name="connsiteX113" fmla="*/ 177120 w 201474"/>
                <a:gd name="connsiteY113" fmla="*/ 898146 h 917334"/>
                <a:gd name="connsiteX114" fmla="*/ 168264 w 201474"/>
                <a:gd name="connsiteY114" fmla="*/ 898146 h 917334"/>
                <a:gd name="connsiteX115" fmla="*/ 168264 w 201474"/>
                <a:gd name="connsiteY115" fmla="*/ 873054 h 917334"/>
                <a:gd name="connsiteX116" fmla="*/ 177120 w 201474"/>
                <a:gd name="connsiteY116" fmla="*/ 873054 h 917334"/>
                <a:gd name="connsiteX117" fmla="*/ 177120 w 201474"/>
                <a:gd name="connsiteY117" fmla="*/ 560880 h 917334"/>
                <a:gd name="connsiteX118" fmla="*/ 168264 w 201474"/>
                <a:gd name="connsiteY118" fmla="*/ 560880 h 917334"/>
                <a:gd name="connsiteX119" fmla="*/ 168264 w 201474"/>
                <a:gd name="connsiteY119" fmla="*/ 543906 h 917334"/>
                <a:gd name="connsiteX120" fmla="*/ 177120 w 201474"/>
                <a:gd name="connsiteY120" fmla="*/ 543906 h 917334"/>
                <a:gd name="connsiteX121" fmla="*/ 177120 w 201474"/>
                <a:gd name="connsiteY121" fmla="*/ 470106 h 917334"/>
                <a:gd name="connsiteX122" fmla="*/ 168264 w 201474"/>
                <a:gd name="connsiteY122" fmla="*/ 470106 h 917334"/>
                <a:gd name="connsiteX123" fmla="*/ 168264 w 201474"/>
                <a:gd name="connsiteY123" fmla="*/ 457560 h 917334"/>
                <a:gd name="connsiteX124" fmla="*/ 168264 w 201474"/>
                <a:gd name="connsiteY124" fmla="*/ 457560 h 917334"/>
                <a:gd name="connsiteX125" fmla="*/ 168264 w 201474"/>
                <a:gd name="connsiteY125" fmla="*/ 442800 h 917334"/>
                <a:gd name="connsiteX126" fmla="*/ 177120 w 201474"/>
                <a:gd name="connsiteY126" fmla="*/ 442800 h 917334"/>
                <a:gd name="connsiteX127" fmla="*/ 177120 w 201474"/>
                <a:gd name="connsiteY127" fmla="*/ 457560 h 917334"/>
                <a:gd name="connsiteX128" fmla="*/ 177120 w 201474"/>
                <a:gd name="connsiteY128" fmla="*/ 457560 h 917334"/>
                <a:gd name="connsiteX129" fmla="*/ 177120 w 201474"/>
                <a:gd name="connsiteY129" fmla="*/ 369000 h 917334"/>
                <a:gd name="connsiteX130" fmla="*/ 168264 w 201474"/>
                <a:gd name="connsiteY130" fmla="*/ 369000 h 917334"/>
                <a:gd name="connsiteX131" fmla="*/ 168264 w 201474"/>
                <a:gd name="connsiteY131" fmla="*/ 354240 h 917334"/>
                <a:gd name="connsiteX132" fmla="*/ 177120 w 201474"/>
                <a:gd name="connsiteY132" fmla="*/ 354240 h 917334"/>
                <a:gd name="connsiteX133" fmla="*/ 177120 w 201474"/>
                <a:gd name="connsiteY133" fmla="*/ 272322 h 917334"/>
                <a:gd name="connsiteX134" fmla="*/ 168264 w 201474"/>
                <a:gd name="connsiteY134" fmla="*/ 272322 h 917334"/>
                <a:gd name="connsiteX135" fmla="*/ 168264 w 201474"/>
                <a:gd name="connsiteY135" fmla="*/ 248706 h 917334"/>
                <a:gd name="connsiteX136" fmla="*/ 177120 w 201474"/>
                <a:gd name="connsiteY136" fmla="*/ 248706 h 917334"/>
                <a:gd name="connsiteX137" fmla="*/ 168264 w 201474"/>
                <a:gd name="connsiteY137" fmla="*/ 42066 h 917334"/>
                <a:gd name="connsiteX138" fmla="*/ 168264 w 201474"/>
                <a:gd name="connsiteY138" fmla="*/ 16974 h 917334"/>
                <a:gd name="connsiteX139" fmla="*/ 177120 w 201474"/>
                <a:gd name="connsiteY139" fmla="*/ 16974 h 917334"/>
                <a:gd name="connsiteX140" fmla="*/ 177120 w 201474"/>
                <a:gd name="connsiteY140" fmla="*/ 42066 h 917334"/>
                <a:gd name="connsiteX141" fmla="*/ 168264 w 201474"/>
                <a:gd name="connsiteY141" fmla="*/ 139482 h 917334"/>
                <a:gd name="connsiteX142" fmla="*/ 177120 w 201474"/>
                <a:gd name="connsiteY142" fmla="*/ 139482 h 917334"/>
                <a:gd name="connsiteX143" fmla="*/ 177120 w 201474"/>
                <a:gd name="connsiteY143" fmla="*/ 164574 h 917334"/>
                <a:gd name="connsiteX144" fmla="*/ 168264 w 201474"/>
                <a:gd name="connsiteY144" fmla="*/ 164574 h 917334"/>
                <a:gd name="connsiteX145" fmla="*/ 147600 w 201474"/>
                <a:gd name="connsiteY145" fmla="*/ 198522 h 917334"/>
                <a:gd name="connsiteX146" fmla="*/ 147600 w 201474"/>
                <a:gd name="connsiteY146" fmla="*/ 198522 h 917334"/>
                <a:gd name="connsiteX147" fmla="*/ 147600 w 201474"/>
                <a:gd name="connsiteY147" fmla="*/ 185238 h 917334"/>
                <a:gd name="connsiteX148" fmla="*/ 152028 w 201474"/>
                <a:gd name="connsiteY148" fmla="*/ 185238 h 917334"/>
                <a:gd name="connsiteX149" fmla="*/ 152028 w 201474"/>
                <a:gd name="connsiteY149" fmla="*/ 172692 h 917334"/>
                <a:gd name="connsiteX150" fmla="*/ 166050 w 201474"/>
                <a:gd name="connsiteY150" fmla="*/ 172692 h 917334"/>
                <a:gd name="connsiteX151" fmla="*/ 166050 w 201474"/>
                <a:gd name="connsiteY151" fmla="*/ 185238 h 917334"/>
                <a:gd name="connsiteX152" fmla="*/ 170478 w 201474"/>
                <a:gd name="connsiteY152" fmla="*/ 185238 h 917334"/>
                <a:gd name="connsiteX153" fmla="*/ 170478 w 201474"/>
                <a:gd name="connsiteY153" fmla="*/ 198522 h 917334"/>
                <a:gd name="connsiteX154" fmla="*/ 177120 w 201474"/>
                <a:gd name="connsiteY154" fmla="*/ 198522 h 917334"/>
                <a:gd name="connsiteX155" fmla="*/ 177120 w 201474"/>
                <a:gd name="connsiteY155" fmla="*/ 214758 h 917334"/>
                <a:gd name="connsiteX156" fmla="*/ 172692 w 201474"/>
                <a:gd name="connsiteY156" fmla="*/ 214758 h 917334"/>
                <a:gd name="connsiteX157" fmla="*/ 172692 w 201474"/>
                <a:gd name="connsiteY157" fmla="*/ 228042 h 917334"/>
                <a:gd name="connsiteX158" fmla="*/ 168264 w 201474"/>
                <a:gd name="connsiteY158" fmla="*/ 228042 h 917334"/>
                <a:gd name="connsiteX159" fmla="*/ 168264 w 201474"/>
                <a:gd name="connsiteY159" fmla="*/ 240588 h 917334"/>
                <a:gd name="connsiteX160" fmla="*/ 154242 w 201474"/>
                <a:gd name="connsiteY160" fmla="*/ 240588 h 917334"/>
                <a:gd name="connsiteX161" fmla="*/ 154242 w 201474"/>
                <a:gd name="connsiteY161" fmla="*/ 228042 h 917334"/>
                <a:gd name="connsiteX162" fmla="*/ 147600 w 201474"/>
                <a:gd name="connsiteY162" fmla="*/ 228042 h 917334"/>
                <a:gd name="connsiteX163" fmla="*/ 147600 w 201474"/>
                <a:gd name="connsiteY163" fmla="*/ 214758 h 917334"/>
                <a:gd name="connsiteX164" fmla="*/ 147600 w 201474"/>
                <a:gd name="connsiteY164" fmla="*/ 214758 h 917334"/>
                <a:gd name="connsiteX165" fmla="*/ 98154 w 201474"/>
                <a:gd name="connsiteY165" fmla="*/ 139482 h 917334"/>
                <a:gd name="connsiteX166" fmla="*/ 107748 w 201474"/>
                <a:gd name="connsiteY166" fmla="*/ 139482 h 917334"/>
                <a:gd name="connsiteX167" fmla="*/ 107748 w 201474"/>
                <a:gd name="connsiteY167" fmla="*/ 164574 h 917334"/>
                <a:gd name="connsiteX168" fmla="*/ 95940 w 201474"/>
                <a:gd name="connsiteY168" fmla="*/ 164574 h 917334"/>
                <a:gd name="connsiteX169" fmla="*/ 76014 w 201474"/>
                <a:gd name="connsiteY169" fmla="*/ 198522 h 917334"/>
                <a:gd name="connsiteX170" fmla="*/ 80442 w 201474"/>
                <a:gd name="connsiteY170" fmla="*/ 198522 h 917334"/>
                <a:gd name="connsiteX171" fmla="*/ 80442 w 201474"/>
                <a:gd name="connsiteY171" fmla="*/ 185238 h 917334"/>
                <a:gd name="connsiteX172" fmla="*/ 84870 w 201474"/>
                <a:gd name="connsiteY172" fmla="*/ 185238 h 917334"/>
                <a:gd name="connsiteX173" fmla="*/ 84870 w 201474"/>
                <a:gd name="connsiteY173" fmla="*/ 173430 h 917334"/>
                <a:gd name="connsiteX174" fmla="*/ 95940 w 201474"/>
                <a:gd name="connsiteY174" fmla="*/ 173430 h 917334"/>
                <a:gd name="connsiteX175" fmla="*/ 95940 w 201474"/>
                <a:gd name="connsiteY175" fmla="*/ 185238 h 917334"/>
                <a:gd name="connsiteX176" fmla="*/ 105534 w 201474"/>
                <a:gd name="connsiteY176" fmla="*/ 185238 h 917334"/>
                <a:gd name="connsiteX177" fmla="*/ 105534 w 201474"/>
                <a:gd name="connsiteY177" fmla="*/ 173430 h 917334"/>
                <a:gd name="connsiteX178" fmla="*/ 118818 w 201474"/>
                <a:gd name="connsiteY178" fmla="*/ 173430 h 917334"/>
                <a:gd name="connsiteX179" fmla="*/ 118818 w 201474"/>
                <a:gd name="connsiteY179" fmla="*/ 185238 h 917334"/>
                <a:gd name="connsiteX180" fmla="*/ 123246 w 201474"/>
                <a:gd name="connsiteY180" fmla="*/ 185238 h 917334"/>
                <a:gd name="connsiteX181" fmla="*/ 123246 w 201474"/>
                <a:gd name="connsiteY181" fmla="*/ 198522 h 917334"/>
                <a:gd name="connsiteX182" fmla="*/ 127674 w 201474"/>
                <a:gd name="connsiteY182" fmla="*/ 198522 h 917334"/>
                <a:gd name="connsiteX183" fmla="*/ 127674 w 201474"/>
                <a:gd name="connsiteY183" fmla="*/ 214758 h 917334"/>
                <a:gd name="connsiteX184" fmla="*/ 123246 w 201474"/>
                <a:gd name="connsiteY184" fmla="*/ 214758 h 917334"/>
                <a:gd name="connsiteX185" fmla="*/ 123246 w 201474"/>
                <a:gd name="connsiteY185" fmla="*/ 228042 h 917334"/>
                <a:gd name="connsiteX186" fmla="*/ 118818 w 201474"/>
                <a:gd name="connsiteY186" fmla="*/ 228042 h 917334"/>
                <a:gd name="connsiteX187" fmla="*/ 118818 w 201474"/>
                <a:gd name="connsiteY187" fmla="*/ 240588 h 917334"/>
                <a:gd name="connsiteX188" fmla="*/ 105534 w 201474"/>
                <a:gd name="connsiteY188" fmla="*/ 240588 h 917334"/>
                <a:gd name="connsiteX189" fmla="*/ 105534 w 201474"/>
                <a:gd name="connsiteY189" fmla="*/ 228042 h 917334"/>
                <a:gd name="connsiteX190" fmla="*/ 95940 w 201474"/>
                <a:gd name="connsiteY190" fmla="*/ 228042 h 917334"/>
                <a:gd name="connsiteX191" fmla="*/ 95940 w 201474"/>
                <a:gd name="connsiteY191" fmla="*/ 240588 h 917334"/>
                <a:gd name="connsiteX192" fmla="*/ 82656 w 201474"/>
                <a:gd name="connsiteY192" fmla="*/ 240588 h 917334"/>
                <a:gd name="connsiteX193" fmla="*/ 82656 w 201474"/>
                <a:gd name="connsiteY193" fmla="*/ 228042 h 917334"/>
                <a:gd name="connsiteX194" fmla="*/ 78228 w 201474"/>
                <a:gd name="connsiteY194" fmla="*/ 228042 h 917334"/>
                <a:gd name="connsiteX195" fmla="*/ 78228 w 201474"/>
                <a:gd name="connsiteY195" fmla="*/ 214758 h 917334"/>
                <a:gd name="connsiteX196" fmla="*/ 73800 w 201474"/>
                <a:gd name="connsiteY196" fmla="*/ 214758 h 917334"/>
                <a:gd name="connsiteX197" fmla="*/ 107748 w 201474"/>
                <a:gd name="connsiteY197" fmla="*/ 248706 h 917334"/>
                <a:gd name="connsiteX198" fmla="*/ 107748 w 201474"/>
                <a:gd name="connsiteY198" fmla="*/ 274536 h 917334"/>
                <a:gd name="connsiteX199" fmla="*/ 95940 w 201474"/>
                <a:gd name="connsiteY199" fmla="*/ 274536 h 917334"/>
                <a:gd name="connsiteX200" fmla="*/ 95940 w 201474"/>
                <a:gd name="connsiteY200" fmla="*/ 248706 h 917334"/>
                <a:gd name="connsiteX201" fmla="*/ 24354 w 201474"/>
                <a:gd name="connsiteY201" fmla="*/ 139482 h 917334"/>
                <a:gd name="connsiteX202" fmla="*/ 33210 w 201474"/>
                <a:gd name="connsiteY202" fmla="*/ 139482 h 917334"/>
                <a:gd name="connsiteX203" fmla="*/ 33210 w 201474"/>
                <a:gd name="connsiteY203" fmla="*/ 164574 h 917334"/>
                <a:gd name="connsiteX204" fmla="*/ 24354 w 201474"/>
                <a:gd name="connsiteY204" fmla="*/ 164574 h 917334"/>
                <a:gd name="connsiteX205" fmla="*/ 24354 w 201474"/>
                <a:gd name="connsiteY205" fmla="*/ 198522 h 917334"/>
                <a:gd name="connsiteX206" fmla="*/ 28782 w 201474"/>
                <a:gd name="connsiteY206" fmla="*/ 198522 h 917334"/>
                <a:gd name="connsiteX207" fmla="*/ 28782 w 201474"/>
                <a:gd name="connsiteY207" fmla="*/ 185238 h 917334"/>
                <a:gd name="connsiteX208" fmla="*/ 33210 w 201474"/>
                <a:gd name="connsiteY208" fmla="*/ 185238 h 917334"/>
                <a:gd name="connsiteX209" fmla="*/ 33210 w 201474"/>
                <a:gd name="connsiteY209" fmla="*/ 173430 h 917334"/>
                <a:gd name="connsiteX210" fmla="*/ 46494 w 201474"/>
                <a:gd name="connsiteY210" fmla="*/ 173430 h 917334"/>
                <a:gd name="connsiteX211" fmla="*/ 46494 w 201474"/>
                <a:gd name="connsiteY211" fmla="*/ 185238 h 917334"/>
                <a:gd name="connsiteX212" fmla="*/ 51660 w 201474"/>
                <a:gd name="connsiteY212" fmla="*/ 185238 h 917334"/>
                <a:gd name="connsiteX213" fmla="*/ 51660 w 201474"/>
                <a:gd name="connsiteY213" fmla="*/ 198522 h 917334"/>
                <a:gd name="connsiteX214" fmla="*/ 56088 w 201474"/>
                <a:gd name="connsiteY214" fmla="*/ 198522 h 917334"/>
                <a:gd name="connsiteX215" fmla="*/ 56088 w 201474"/>
                <a:gd name="connsiteY215" fmla="*/ 214758 h 917334"/>
                <a:gd name="connsiteX216" fmla="*/ 51660 w 201474"/>
                <a:gd name="connsiteY216" fmla="*/ 214758 h 917334"/>
                <a:gd name="connsiteX217" fmla="*/ 51660 w 201474"/>
                <a:gd name="connsiteY217" fmla="*/ 228042 h 917334"/>
                <a:gd name="connsiteX218" fmla="*/ 46494 w 201474"/>
                <a:gd name="connsiteY218" fmla="*/ 228042 h 917334"/>
                <a:gd name="connsiteX219" fmla="*/ 46494 w 201474"/>
                <a:gd name="connsiteY219" fmla="*/ 240588 h 917334"/>
                <a:gd name="connsiteX220" fmla="*/ 33210 w 201474"/>
                <a:gd name="connsiteY220" fmla="*/ 240588 h 917334"/>
                <a:gd name="connsiteX221" fmla="*/ 33210 w 201474"/>
                <a:gd name="connsiteY221" fmla="*/ 228042 h 917334"/>
                <a:gd name="connsiteX222" fmla="*/ 28782 w 201474"/>
                <a:gd name="connsiteY222" fmla="*/ 228042 h 917334"/>
                <a:gd name="connsiteX223" fmla="*/ 28782 w 201474"/>
                <a:gd name="connsiteY223" fmla="*/ 214758 h 917334"/>
                <a:gd name="connsiteX224" fmla="*/ 24354 w 201474"/>
                <a:gd name="connsiteY224" fmla="*/ 214758 h 917334"/>
                <a:gd name="connsiteX225" fmla="*/ 24354 w 201474"/>
                <a:gd name="connsiteY225" fmla="*/ 248706 h 917334"/>
                <a:gd name="connsiteX226" fmla="*/ 33210 w 201474"/>
                <a:gd name="connsiteY226" fmla="*/ 248706 h 917334"/>
                <a:gd name="connsiteX227" fmla="*/ 33210 w 201474"/>
                <a:gd name="connsiteY227" fmla="*/ 274536 h 917334"/>
                <a:gd name="connsiteX228" fmla="*/ 24354 w 201474"/>
                <a:gd name="connsiteY228" fmla="*/ 274536 h 917334"/>
                <a:gd name="connsiteX229" fmla="*/ 24354 w 201474"/>
                <a:gd name="connsiteY229" fmla="*/ 354240 h 917334"/>
                <a:gd name="connsiteX230" fmla="*/ 33210 w 201474"/>
                <a:gd name="connsiteY230" fmla="*/ 354240 h 917334"/>
                <a:gd name="connsiteX231" fmla="*/ 33210 w 201474"/>
                <a:gd name="connsiteY231" fmla="*/ 369000 h 917334"/>
                <a:gd name="connsiteX232" fmla="*/ 24354 w 201474"/>
                <a:gd name="connsiteY232" fmla="*/ 369000 h 917334"/>
                <a:gd name="connsiteX233" fmla="*/ 24354 w 201474"/>
                <a:gd name="connsiteY233" fmla="*/ 457560 h 917334"/>
                <a:gd name="connsiteX234" fmla="*/ 24354 w 201474"/>
                <a:gd name="connsiteY234" fmla="*/ 457560 h 917334"/>
                <a:gd name="connsiteX235" fmla="*/ 24354 w 201474"/>
                <a:gd name="connsiteY235" fmla="*/ 442800 h 917334"/>
                <a:gd name="connsiteX236" fmla="*/ 33210 w 201474"/>
                <a:gd name="connsiteY236" fmla="*/ 442800 h 917334"/>
                <a:gd name="connsiteX237" fmla="*/ 33210 w 201474"/>
                <a:gd name="connsiteY237" fmla="*/ 457560 h 917334"/>
                <a:gd name="connsiteX238" fmla="*/ 33210 w 201474"/>
                <a:gd name="connsiteY238" fmla="*/ 457560 h 917334"/>
                <a:gd name="connsiteX239" fmla="*/ 33210 w 201474"/>
                <a:gd name="connsiteY239" fmla="*/ 470106 h 917334"/>
                <a:gd name="connsiteX240" fmla="*/ 24354 w 201474"/>
                <a:gd name="connsiteY240" fmla="*/ 470106 h 917334"/>
                <a:gd name="connsiteX241" fmla="*/ 24354 w 201474"/>
                <a:gd name="connsiteY241" fmla="*/ 543906 h 917334"/>
                <a:gd name="connsiteX242" fmla="*/ 33210 w 201474"/>
                <a:gd name="connsiteY242" fmla="*/ 543906 h 917334"/>
                <a:gd name="connsiteX243" fmla="*/ 33210 w 201474"/>
                <a:gd name="connsiteY243" fmla="*/ 560880 h 917334"/>
                <a:gd name="connsiteX244" fmla="*/ 24354 w 201474"/>
                <a:gd name="connsiteY244" fmla="*/ 560880 h 917334"/>
                <a:gd name="connsiteX245" fmla="*/ 33210 w 201474"/>
                <a:gd name="connsiteY245" fmla="*/ 641322 h 917334"/>
                <a:gd name="connsiteX246" fmla="*/ 33210 w 201474"/>
                <a:gd name="connsiteY246" fmla="*/ 664200 h 917334"/>
                <a:gd name="connsiteX247" fmla="*/ 24354 w 201474"/>
                <a:gd name="connsiteY247" fmla="*/ 664200 h 917334"/>
                <a:gd name="connsiteX248" fmla="*/ 24354 w 201474"/>
                <a:gd name="connsiteY248" fmla="*/ 641322 h 917334"/>
                <a:gd name="connsiteX249" fmla="*/ 33210 w 201474"/>
                <a:gd name="connsiteY249" fmla="*/ 873054 h 917334"/>
                <a:gd name="connsiteX250" fmla="*/ 33210 w 201474"/>
                <a:gd name="connsiteY250" fmla="*/ 898146 h 917334"/>
                <a:gd name="connsiteX251" fmla="*/ 24354 w 201474"/>
                <a:gd name="connsiteY251" fmla="*/ 898146 h 917334"/>
                <a:gd name="connsiteX252" fmla="*/ 24354 w 201474"/>
                <a:gd name="connsiteY252" fmla="*/ 873054 h 917334"/>
                <a:gd name="connsiteX253" fmla="*/ 33210 w 201474"/>
                <a:gd name="connsiteY253" fmla="*/ 776376 h 917334"/>
                <a:gd name="connsiteX254" fmla="*/ 24354 w 201474"/>
                <a:gd name="connsiteY254" fmla="*/ 776376 h 917334"/>
                <a:gd name="connsiteX255" fmla="*/ 24354 w 201474"/>
                <a:gd name="connsiteY255" fmla="*/ 750546 h 917334"/>
                <a:gd name="connsiteX256" fmla="*/ 33210 w 201474"/>
                <a:gd name="connsiteY256" fmla="*/ 750546 h 917334"/>
                <a:gd name="connsiteX257" fmla="*/ 56088 w 201474"/>
                <a:gd name="connsiteY257" fmla="*/ 717336 h 917334"/>
                <a:gd name="connsiteX258" fmla="*/ 51660 w 201474"/>
                <a:gd name="connsiteY258" fmla="*/ 717336 h 917334"/>
                <a:gd name="connsiteX259" fmla="*/ 51660 w 201474"/>
                <a:gd name="connsiteY259" fmla="*/ 729882 h 917334"/>
                <a:gd name="connsiteX260" fmla="*/ 46494 w 201474"/>
                <a:gd name="connsiteY260" fmla="*/ 729882 h 917334"/>
                <a:gd name="connsiteX261" fmla="*/ 46494 w 201474"/>
                <a:gd name="connsiteY261" fmla="*/ 742428 h 917334"/>
                <a:gd name="connsiteX262" fmla="*/ 33210 w 201474"/>
                <a:gd name="connsiteY262" fmla="*/ 742428 h 917334"/>
                <a:gd name="connsiteX263" fmla="*/ 33210 w 201474"/>
                <a:gd name="connsiteY263" fmla="*/ 729882 h 917334"/>
                <a:gd name="connsiteX264" fmla="*/ 28782 w 201474"/>
                <a:gd name="connsiteY264" fmla="*/ 729882 h 917334"/>
                <a:gd name="connsiteX265" fmla="*/ 28782 w 201474"/>
                <a:gd name="connsiteY265" fmla="*/ 717336 h 917334"/>
                <a:gd name="connsiteX266" fmla="*/ 24354 w 201474"/>
                <a:gd name="connsiteY266" fmla="*/ 717336 h 917334"/>
                <a:gd name="connsiteX267" fmla="*/ 24354 w 201474"/>
                <a:gd name="connsiteY267" fmla="*/ 700362 h 917334"/>
                <a:gd name="connsiteX268" fmla="*/ 28782 w 201474"/>
                <a:gd name="connsiteY268" fmla="*/ 700362 h 917334"/>
                <a:gd name="connsiteX269" fmla="*/ 28782 w 201474"/>
                <a:gd name="connsiteY269" fmla="*/ 687816 h 917334"/>
                <a:gd name="connsiteX270" fmla="*/ 33210 w 201474"/>
                <a:gd name="connsiteY270" fmla="*/ 687816 h 917334"/>
                <a:gd name="connsiteX271" fmla="*/ 33210 w 201474"/>
                <a:gd name="connsiteY271" fmla="*/ 674532 h 917334"/>
                <a:gd name="connsiteX272" fmla="*/ 46494 w 201474"/>
                <a:gd name="connsiteY272" fmla="*/ 674532 h 917334"/>
                <a:gd name="connsiteX273" fmla="*/ 46494 w 201474"/>
                <a:gd name="connsiteY273" fmla="*/ 687816 h 917334"/>
                <a:gd name="connsiteX274" fmla="*/ 51660 w 201474"/>
                <a:gd name="connsiteY274" fmla="*/ 687816 h 917334"/>
                <a:gd name="connsiteX275" fmla="*/ 51660 w 201474"/>
                <a:gd name="connsiteY275" fmla="*/ 700362 h 917334"/>
                <a:gd name="connsiteX276" fmla="*/ 56088 w 201474"/>
                <a:gd name="connsiteY276" fmla="*/ 700362 h 917334"/>
                <a:gd name="connsiteX277" fmla="*/ 105534 w 201474"/>
                <a:gd name="connsiteY277" fmla="*/ 776376 h 917334"/>
                <a:gd name="connsiteX278" fmla="*/ 95940 w 201474"/>
                <a:gd name="connsiteY278" fmla="*/ 776376 h 917334"/>
                <a:gd name="connsiteX279" fmla="*/ 95940 w 201474"/>
                <a:gd name="connsiteY279" fmla="*/ 750546 h 917334"/>
                <a:gd name="connsiteX280" fmla="*/ 105534 w 201474"/>
                <a:gd name="connsiteY280" fmla="*/ 750546 h 917334"/>
                <a:gd name="connsiteX281" fmla="*/ 127674 w 201474"/>
                <a:gd name="connsiteY281" fmla="*/ 717336 h 917334"/>
                <a:gd name="connsiteX282" fmla="*/ 123246 w 201474"/>
                <a:gd name="connsiteY282" fmla="*/ 717336 h 917334"/>
                <a:gd name="connsiteX283" fmla="*/ 123246 w 201474"/>
                <a:gd name="connsiteY283" fmla="*/ 729882 h 917334"/>
                <a:gd name="connsiteX284" fmla="*/ 118818 w 201474"/>
                <a:gd name="connsiteY284" fmla="*/ 729882 h 917334"/>
                <a:gd name="connsiteX285" fmla="*/ 118818 w 201474"/>
                <a:gd name="connsiteY285" fmla="*/ 742428 h 917334"/>
                <a:gd name="connsiteX286" fmla="*/ 105534 w 201474"/>
                <a:gd name="connsiteY286" fmla="*/ 742428 h 917334"/>
                <a:gd name="connsiteX287" fmla="*/ 105534 w 201474"/>
                <a:gd name="connsiteY287" fmla="*/ 729882 h 917334"/>
                <a:gd name="connsiteX288" fmla="*/ 95940 w 201474"/>
                <a:gd name="connsiteY288" fmla="*/ 729882 h 917334"/>
                <a:gd name="connsiteX289" fmla="*/ 95940 w 201474"/>
                <a:gd name="connsiteY289" fmla="*/ 742428 h 917334"/>
                <a:gd name="connsiteX290" fmla="*/ 82656 w 201474"/>
                <a:gd name="connsiteY290" fmla="*/ 742428 h 917334"/>
                <a:gd name="connsiteX291" fmla="*/ 82656 w 201474"/>
                <a:gd name="connsiteY291" fmla="*/ 729882 h 917334"/>
                <a:gd name="connsiteX292" fmla="*/ 78228 w 201474"/>
                <a:gd name="connsiteY292" fmla="*/ 729882 h 917334"/>
                <a:gd name="connsiteX293" fmla="*/ 78228 w 201474"/>
                <a:gd name="connsiteY293" fmla="*/ 717336 h 917334"/>
                <a:gd name="connsiteX294" fmla="*/ 73800 w 201474"/>
                <a:gd name="connsiteY294" fmla="*/ 717336 h 917334"/>
                <a:gd name="connsiteX295" fmla="*/ 73800 w 201474"/>
                <a:gd name="connsiteY295" fmla="*/ 700362 h 917334"/>
                <a:gd name="connsiteX296" fmla="*/ 78228 w 201474"/>
                <a:gd name="connsiteY296" fmla="*/ 700362 h 917334"/>
                <a:gd name="connsiteX297" fmla="*/ 78228 w 201474"/>
                <a:gd name="connsiteY297" fmla="*/ 687816 h 917334"/>
                <a:gd name="connsiteX298" fmla="*/ 82656 w 201474"/>
                <a:gd name="connsiteY298" fmla="*/ 687816 h 917334"/>
                <a:gd name="connsiteX299" fmla="*/ 82656 w 201474"/>
                <a:gd name="connsiteY299" fmla="*/ 674532 h 917334"/>
                <a:gd name="connsiteX300" fmla="*/ 95940 w 201474"/>
                <a:gd name="connsiteY300" fmla="*/ 674532 h 917334"/>
                <a:gd name="connsiteX301" fmla="*/ 95940 w 201474"/>
                <a:gd name="connsiteY301" fmla="*/ 687816 h 917334"/>
                <a:gd name="connsiteX302" fmla="*/ 105534 w 201474"/>
                <a:gd name="connsiteY302" fmla="*/ 687816 h 917334"/>
                <a:gd name="connsiteX303" fmla="*/ 105534 w 201474"/>
                <a:gd name="connsiteY303" fmla="*/ 674532 h 917334"/>
                <a:gd name="connsiteX304" fmla="*/ 118818 w 201474"/>
                <a:gd name="connsiteY304" fmla="*/ 674532 h 917334"/>
                <a:gd name="connsiteX305" fmla="*/ 118818 w 201474"/>
                <a:gd name="connsiteY305" fmla="*/ 687816 h 917334"/>
                <a:gd name="connsiteX306" fmla="*/ 123246 w 201474"/>
                <a:gd name="connsiteY306" fmla="*/ 687816 h 917334"/>
                <a:gd name="connsiteX307" fmla="*/ 123246 w 201474"/>
                <a:gd name="connsiteY307" fmla="*/ 700362 h 917334"/>
                <a:gd name="connsiteX308" fmla="*/ 127674 w 201474"/>
                <a:gd name="connsiteY308" fmla="*/ 700362 h 917334"/>
                <a:gd name="connsiteX309" fmla="*/ 95940 w 201474"/>
                <a:gd name="connsiteY309" fmla="*/ 664200 h 917334"/>
                <a:gd name="connsiteX310" fmla="*/ 95940 w 201474"/>
                <a:gd name="connsiteY310" fmla="*/ 641322 h 917334"/>
                <a:gd name="connsiteX311" fmla="*/ 105534 w 201474"/>
                <a:gd name="connsiteY311" fmla="*/ 641322 h 917334"/>
                <a:gd name="connsiteX312" fmla="*/ 105534 w 201474"/>
                <a:gd name="connsiteY312" fmla="*/ 664200 h 917334"/>
                <a:gd name="connsiteX313" fmla="*/ 140958 w 201474"/>
                <a:gd name="connsiteY313" fmla="*/ 689292 h 917334"/>
                <a:gd name="connsiteX314" fmla="*/ 132102 w 201474"/>
                <a:gd name="connsiteY314" fmla="*/ 689292 h 917334"/>
                <a:gd name="connsiteX315" fmla="*/ 132102 w 201474"/>
                <a:gd name="connsiteY315" fmla="*/ 670842 h 917334"/>
                <a:gd name="connsiteX316" fmla="*/ 123246 w 201474"/>
                <a:gd name="connsiteY316" fmla="*/ 670842 h 917334"/>
                <a:gd name="connsiteX317" fmla="*/ 123246 w 201474"/>
                <a:gd name="connsiteY317" fmla="*/ 649440 h 917334"/>
                <a:gd name="connsiteX318" fmla="*/ 114390 w 201474"/>
                <a:gd name="connsiteY318" fmla="*/ 649440 h 917334"/>
                <a:gd name="connsiteX319" fmla="*/ 114390 w 201474"/>
                <a:gd name="connsiteY319" fmla="*/ 628038 h 917334"/>
                <a:gd name="connsiteX320" fmla="*/ 105534 w 201474"/>
                <a:gd name="connsiteY320" fmla="*/ 628038 h 917334"/>
                <a:gd name="connsiteX321" fmla="*/ 105534 w 201474"/>
                <a:gd name="connsiteY321" fmla="*/ 607374 h 917334"/>
                <a:gd name="connsiteX322" fmla="*/ 95940 w 201474"/>
                <a:gd name="connsiteY322" fmla="*/ 607374 h 917334"/>
                <a:gd name="connsiteX323" fmla="*/ 95940 w 201474"/>
                <a:gd name="connsiteY323" fmla="*/ 628038 h 917334"/>
                <a:gd name="connsiteX324" fmla="*/ 87084 w 201474"/>
                <a:gd name="connsiteY324" fmla="*/ 628038 h 917334"/>
                <a:gd name="connsiteX325" fmla="*/ 87084 w 201474"/>
                <a:gd name="connsiteY325" fmla="*/ 649440 h 917334"/>
                <a:gd name="connsiteX326" fmla="*/ 78228 w 201474"/>
                <a:gd name="connsiteY326" fmla="*/ 649440 h 917334"/>
                <a:gd name="connsiteX327" fmla="*/ 78228 w 201474"/>
                <a:gd name="connsiteY327" fmla="*/ 670842 h 917334"/>
                <a:gd name="connsiteX328" fmla="*/ 69372 w 201474"/>
                <a:gd name="connsiteY328" fmla="*/ 670842 h 917334"/>
                <a:gd name="connsiteX329" fmla="*/ 69372 w 201474"/>
                <a:gd name="connsiteY329" fmla="*/ 691506 h 917334"/>
                <a:gd name="connsiteX330" fmla="*/ 60516 w 201474"/>
                <a:gd name="connsiteY330" fmla="*/ 691506 h 917334"/>
                <a:gd name="connsiteX331" fmla="*/ 60516 w 201474"/>
                <a:gd name="connsiteY331" fmla="*/ 670842 h 917334"/>
                <a:gd name="connsiteX332" fmla="*/ 51660 w 201474"/>
                <a:gd name="connsiteY332" fmla="*/ 670842 h 917334"/>
                <a:gd name="connsiteX333" fmla="*/ 51660 w 201474"/>
                <a:gd name="connsiteY333" fmla="*/ 649440 h 917334"/>
                <a:gd name="connsiteX334" fmla="*/ 42804 w 201474"/>
                <a:gd name="connsiteY334" fmla="*/ 649440 h 917334"/>
                <a:gd name="connsiteX335" fmla="*/ 42804 w 201474"/>
                <a:gd name="connsiteY335" fmla="*/ 628038 h 917334"/>
                <a:gd name="connsiteX336" fmla="*/ 33210 w 201474"/>
                <a:gd name="connsiteY336" fmla="*/ 628038 h 917334"/>
                <a:gd name="connsiteX337" fmla="*/ 33210 w 201474"/>
                <a:gd name="connsiteY337" fmla="*/ 607374 h 917334"/>
                <a:gd name="connsiteX338" fmla="*/ 24354 w 201474"/>
                <a:gd name="connsiteY338" fmla="*/ 607374 h 917334"/>
                <a:gd name="connsiteX339" fmla="*/ 24354 w 201474"/>
                <a:gd name="connsiteY339" fmla="*/ 585972 h 917334"/>
                <a:gd name="connsiteX340" fmla="*/ 33210 w 201474"/>
                <a:gd name="connsiteY340" fmla="*/ 585972 h 917334"/>
                <a:gd name="connsiteX341" fmla="*/ 33210 w 201474"/>
                <a:gd name="connsiteY341" fmla="*/ 565308 h 917334"/>
                <a:gd name="connsiteX342" fmla="*/ 42066 w 201474"/>
                <a:gd name="connsiteY342" fmla="*/ 565308 h 917334"/>
                <a:gd name="connsiteX343" fmla="*/ 42066 w 201474"/>
                <a:gd name="connsiteY343" fmla="*/ 543906 h 917334"/>
                <a:gd name="connsiteX344" fmla="*/ 51660 w 201474"/>
                <a:gd name="connsiteY344" fmla="*/ 543906 h 917334"/>
                <a:gd name="connsiteX345" fmla="*/ 51660 w 201474"/>
                <a:gd name="connsiteY345" fmla="*/ 523242 h 917334"/>
                <a:gd name="connsiteX346" fmla="*/ 60516 w 201474"/>
                <a:gd name="connsiteY346" fmla="*/ 523242 h 917334"/>
                <a:gd name="connsiteX347" fmla="*/ 60516 w 201474"/>
                <a:gd name="connsiteY347" fmla="*/ 543906 h 917334"/>
                <a:gd name="connsiteX348" fmla="*/ 69372 w 201474"/>
                <a:gd name="connsiteY348" fmla="*/ 543906 h 917334"/>
                <a:gd name="connsiteX349" fmla="*/ 69372 w 201474"/>
                <a:gd name="connsiteY349" fmla="*/ 565308 h 917334"/>
                <a:gd name="connsiteX350" fmla="*/ 78228 w 201474"/>
                <a:gd name="connsiteY350" fmla="*/ 565308 h 917334"/>
                <a:gd name="connsiteX351" fmla="*/ 78228 w 201474"/>
                <a:gd name="connsiteY351" fmla="*/ 585972 h 917334"/>
                <a:gd name="connsiteX352" fmla="*/ 69372 w 201474"/>
                <a:gd name="connsiteY352" fmla="*/ 585972 h 917334"/>
                <a:gd name="connsiteX353" fmla="*/ 69372 w 201474"/>
                <a:gd name="connsiteY353" fmla="*/ 611802 h 917334"/>
                <a:gd name="connsiteX354" fmla="*/ 78228 w 201474"/>
                <a:gd name="connsiteY354" fmla="*/ 611802 h 917334"/>
                <a:gd name="connsiteX355" fmla="*/ 78228 w 201474"/>
                <a:gd name="connsiteY355" fmla="*/ 594828 h 917334"/>
                <a:gd name="connsiteX356" fmla="*/ 87084 w 201474"/>
                <a:gd name="connsiteY356" fmla="*/ 594828 h 917334"/>
                <a:gd name="connsiteX357" fmla="*/ 87084 w 201474"/>
                <a:gd name="connsiteY357" fmla="*/ 560880 h 917334"/>
                <a:gd name="connsiteX358" fmla="*/ 91512 w 201474"/>
                <a:gd name="connsiteY358" fmla="*/ 560880 h 917334"/>
                <a:gd name="connsiteX359" fmla="*/ 91512 w 201474"/>
                <a:gd name="connsiteY359" fmla="*/ 540216 h 917334"/>
                <a:gd name="connsiteX360" fmla="*/ 78228 w 201474"/>
                <a:gd name="connsiteY360" fmla="*/ 540216 h 917334"/>
                <a:gd name="connsiteX361" fmla="*/ 78228 w 201474"/>
                <a:gd name="connsiteY361" fmla="*/ 523242 h 917334"/>
                <a:gd name="connsiteX362" fmla="*/ 69372 w 201474"/>
                <a:gd name="connsiteY362" fmla="*/ 523242 h 917334"/>
                <a:gd name="connsiteX363" fmla="*/ 69372 w 201474"/>
                <a:gd name="connsiteY363" fmla="*/ 510696 h 917334"/>
                <a:gd name="connsiteX364" fmla="*/ 60516 w 201474"/>
                <a:gd name="connsiteY364" fmla="*/ 510696 h 917334"/>
                <a:gd name="connsiteX365" fmla="*/ 60516 w 201474"/>
                <a:gd name="connsiteY365" fmla="*/ 489294 h 917334"/>
                <a:gd name="connsiteX366" fmla="*/ 51660 w 201474"/>
                <a:gd name="connsiteY366" fmla="*/ 489294 h 917334"/>
                <a:gd name="connsiteX367" fmla="*/ 51660 w 201474"/>
                <a:gd name="connsiteY367" fmla="*/ 510696 h 917334"/>
                <a:gd name="connsiteX368" fmla="*/ 42066 w 201474"/>
                <a:gd name="connsiteY368" fmla="*/ 510696 h 917334"/>
                <a:gd name="connsiteX369" fmla="*/ 42066 w 201474"/>
                <a:gd name="connsiteY369" fmla="*/ 523242 h 917334"/>
                <a:gd name="connsiteX370" fmla="*/ 33210 w 201474"/>
                <a:gd name="connsiteY370" fmla="*/ 523242 h 917334"/>
                <a:gd name="connsiteX371" fmla="*/ 33210 w 201474"/>
                <a:gd name="connsiteY371" fmla="*/ 535788 h 917334"/>
                <a:gd name="connsiteX372" fmla="*/ 24354 w 201474"/>
                <a:gd name="connsiteY372" fmla="*/ 535788 h 917334"/>
                <a:gd name="connsiteX373" fmla="*/ 24354 w 201474"/>
                <a:gd name="connsiteY373" fmla="*/ 497412 h 917334"/>
                <a:gd name="connsiteX374" fmla="*/ 33210 w 201474"/>
                <a:gd name="connsiteY374" fmla="*/ 497412 h 917334"/>
                <a:gd name="connsiteX375" fmla="*/ 33210 w 201474"/>
                <a:gd name="connsiteY375" fmla="*/ 481176 h 917334"/>
                <a:gd name="connsiteX376" fmla="*/ 42066 w 201474"/>
                <a:gd name="connsiteY376" fmla="*/ 481176 h 917334"/>
                <a:gd name="connsiteX377" fmla="*/ 42066 w 201474"/>
                <a:gd name="connsiteY377" fmla="*/ 465678 h 917334"/>
                <a:gd name="connsiteX378" fmla="*/ 51660 w 201474"/>
                <a:gd name="connsiteY378" fmla="*/ 465678 h 917334"/>
                <a:gd name="connsiteX379" fmla="*/ 51660 w 201474"/>
                <a:gd name="connsiteY379" fmla="*/ 457560 h 917334"/>
                <a:gd name="connsiteX380" fmla="*/ 51660 w 201474"/>
                <a:gd name="connsiteY380" fmla="*/ 457560 h 917334"/>
                <a:gd name="connsiteX381" fmla="*/ 51660 w 201474"/>
                <a:gd name="connsiteY381" fmla="*/ 449442 h 917334"/>
                <a:gd name="connsiteX382" fmla="*/ 42066 w 201474"/>
                <a:gd name="connsiteY382" fmla="*/ 449442 h 917334"/>
                <a:gd name="connsiteX383" fmla="*/ 42066 w 201474"/>
                <a:gd name="connsiteY383" fmla="*/ 434682 h 917334"/>
                <a:gd name="connsiteX384" fmla="*/ 33210 w 201474"/>
                <a:gd name="connsiteY384" fmla="*/ 434682 h 917334"/>
                <a:gd name="connsiteX385" fmla="*/ 33210 w 201474"/>
                <a:gd name="connsiteY385" fmla="*/ 417708 h 917334"/>
                <a:gd name="connsiteX386" fmla="*/ 24354 w 201474"/>
                <a:gd name="connsiteY386" fmla="*/ 417708 h 917334"/>
                <a:gd name="connsiteX387" fmla="*/ 24354 w 201474"/>
                <a:gd name="connsiteY387" fmla="*/ 379332 h 917334"/>
                <a:gd name="connsiteX388" fmla="*/ 33210 w 201474"/>
                <a:gd name="connsiteY388" fmla="*/ 379332 h 917334"/>
                <a:gd name="connsiteX389" fmla="*/ 33210 w 201474"/>
                <a:gd name="connsiteY389" fmla="*/ 391878 h 917334"/>
                <a:gd name="connsiteX390" fmla="*/ 42066 w 201474"/>
                <a:gd name="connsiteY390" fmla="*/ 391878 h 917334"/>
                <a:gd name="connsiteX391" fmla="*/ 42066 w 201474"/>
                <a:gd name="connsiteY391" fmla="*/ 405162 h 917334"/>
                <a:gd name="connsiteX392" fmla="*/ 51660 w 201474"/>
                <a:gd name="connsiteY392" fmla="*/ 405162 h 917334"/>
                <a:gd name="connsiteX393" fmla="*/ 51660 w 201474"/>
                <a:gd name="connsiteY393" fmla="*/ 425826 h 917334"/>
                <a:gd name="connsiteX394" fmla="*/ 60516 w 201474"/>
                <a:gd name="connsiteY394" fmla="*/ 425826 h 917334"/>
                <a:gd name="connsiteX395" fmla="*/ 60516 w 201474"/>
                <a:gd name="connsiteY395" fmla="*/ 405162 h 917334"/>
                <a:gd name="connsiteX396" fmla="*/ 69372 w 201474"/>
                <a:gd name="connsiteY396" fmla="*/ 405162 h 917334"/>
                <a:gd name="connsiteX397" fmla="*/ 69372 w 201474"/>
                <a:gd name="connsiteY397" fmla="*/ 391878 h 917334"/>
                <a:gd name="connsiteX398" fmla="*/ 78228 w 201474"/>
                <a:gd name="connsiteY398" fmla="*/ 391878 h 917334"/>
                <a:gd name="connsiteX399" fmla="*/ 78228 w 201474"/>
                <a:gd name="connsiteY399" fmla="*/ 375642 h 917334"/>
                <a:gd name="connsiteX400" fmla="*/ 91512 w 201474"/>
                <a:gd name="connsiteY400" fmla="*/ 375642 h 917334"/>
                <a:gd name="connsiteX401" fmla="*/ 91512 w 201474"/>
                <a:gd name="connsiteY401" fmla="*/ 354240 h 917334"/>
                <a:gd name="connsiteX402" fmla="*/ 87084 w 201474"/>
                <a:gd name="connsiteY402" fmla="*/ 354240 h 917334"/>
                <a:gd name="connsiteX403" fmla="*/ 87084 w 201474"/>
                <a:gd name="connsiteY403" fmla="*/ 320292 h 917334"/>
                <a:gd name="connsiteX404" fmla="*/ 78228 w 201474"/>
                <a:gd name="connsiteY404" fmla="*/ 320292 h 917334"/>
                <a:gd name="connsiteX405" fmla="*/ 78228 w 201474"/>
                <a:gd name="connsiteY405" fmla="*/ 303318 h 917334"/>
                <a:gd name="connsiteX406" fmla="*/ 69372 w 201474"/>
                <a:gd name="connsiteY406" fmla="*/ 303318 h 917334"/>
                <a:gd name="connsiteX407" fmla="*/ 69372 w 201474"/>
                <a:gd name="connsiteY407" fmla="*/ 329148 h 917334"/>
                <a:gd name="connsiteX408" fmla="*/ 78228 w 201474"/>
                <a:gd name="connsiteY408" fmla="*/ 329148 h 917334"/>
                <a:gd name="connsiteX409" fmla="*/ 78228 w 201474"/>
                <a:gd name="connsiteY409" fmla="*/ 350550 h 917334"/>
                <a:gd name="connsiteX410" fmla="*/ 69372 w 201474"/>
                <a:gd name="connsiteY410" fmla="*/ 350550 h 917334"/>
                <a:gd name="connsiteX411" fmla="*/ 69372 w 201474"/>
                <a:gd name="connsiteY411" fmla="*/ 369000 h 917334"/>
                <a:gd name="connsiteX412" fmla="*/ 60516 w 201474"/>
                <a:gd name="connsiteY412" fmla="*/ 369000 h 917334"/>
                <a:gd name="connsiteX413" fmla="*/ 60516 w 201474"/>
                <a:gd name="connsiteY413" fmla="*/ 389664 h 917334"/>
                <a:gd name="connsiteX414" fmla="*/ 51660 w 201474"/>
                <a:gd name="connsiteY414" fmla="*/ 389664 h 917334"/>
                <a:gd name="connsiteX415" fmla="*/ 51660 w 201474"/>
                <a:gd name="connsiteY415" fmla="*/ 369000 h 917334"/>
                <a:gd name="connsiteX416" fmla="*/ 42066 w 201474"/>
                <a:gd name="connsiteY416" fmla="*/ 369000 h 917334"/>
                <a:gd name="connsiteX417" fmla="*/ 42066 w 201474"/>
                <a:gd name="connsiteY417" fmla="*/ 350550 h 917334"/>
                <a:gd name="connsiteX418" fmla="*/ 33210 w 201474"/>
                <a:gd name="connsiteY418" fmla="*/ 350550 h 917334"/>
                <a:gd name="connsiteX419" fmla="*/ 33210 w 201474"/>
                <a:gd name="connsiteY419" fmla="*/ 329148 h 917334"/>
                <a:gd name="connsiteX420" fmla="*/ 24354 w 201474"/>
                <a:gd name="connsiteY420" fmla="*/ 329148 h 917334"/>
                <a:gd name="connsiteX421" fmla="*/ 24354 w 201474"/>
                <a:gd name="connsiteY421" fmla="*/ 307746 h 917334"/>
                <a:gd name="connsiteX422" fmla="*/ 33210 w 201474"/>
                <a:gd name="connsiteY422" fmla="*/ 307746 h 917334"/>
                <a:gd name="connsiteX423" fmla="*/ 33210 w 201474"/>
                <a:gd name="connsiteY423" fmla="*/ 287082 h 917334"/>
                <a:gd name="connsiteX424" fmla="*/ 42066 w 201474"/>
                <a:gd name="connsiteY424" fmla="*/ 287082 h 917334"/>
                <a:gd name="connsiteX425" fmla="*/ 42066 w 201474"/>
                <a:gd name="connsiteY425" fmla="*/ 265680 h 917334"/>
                <a:gd name="connsiteX426" fmla="*/ 51660 w 201474"/>
                <a:gd name="connsiteY426" fmla="*/ 265680 h 917334"/>
                <a:gd name="connsiteX427" fmla="*/ 51660 w 201474"/>
                <a:gd name="connsiteY427" fmla="*/ 245016 h 917334"/>
                <a:gd name="connsiteX428" fmla="*/ 60516 w 201474"/>
                <a:gd name="connsiteY428" fmla="*/ 245016 h 917334"/>
                <a:gd name="connsiteX429" fmla="*/ 60516 w 201474"/>
                <a:gd name="connsiteY429" fmla="*/ 221400 h 917334"/>
                <a:gd name="connsiteX430" fmla="*/ 69372 w 201474"/>
                <a:gd name="connsiteY430" fmla="*/ 221400 h 917334"/>
                <a:gd name="connsiteX431" fmla="*/ 69372 w 201474"/>
                <a:gd name="connsiteY431" fmla="*/ 242802 h 917334"/>
                <a:gd name="connsiteX432" fmla="*/ 78228 w 201474"/>
                <a:gd name="connsiteY432" fmla="*/ 242802 h 917334"/>
                <a:gd name="connsiteX433" fmla="*/ 78228 w 201474"/>
                <a:gd name="connsiteY433" fmla="*/ 265680 h 917334"/>
                <a:gd name="connsiteX434" fmla="*/ 87084 w 201474"/>
                <a:gd name="connsiteY434" fmla="*/ 265680 h 917334"/>
                <a:gd name="connsiteX435" fmla="*/ 87084 w 201474"/>
                <a:gd name="connsiteY435" fmla="*/ 287082 h 917334"/>
                <a:gd name="connsiteX436" fmla="*/ 95940 w 201474"/>
                <a:gd name="connsiteY436" fmla="*/ 287082 h 917334"/>
                <a:gd name="connsiteX437" fmla="*/ 95940 w 201474"/>
                <a:gd name="connsiteY437" fmla="*/ 307746 h 917334"/>
                <a:gd name="connsiteX438" fmla="*/ 105534 w 201474"/>
                <a:gd name="connsiteY438" fmla="*/ 307746 h 917334"/>
                <a:gd name="connsiteX439" fmla="*/ 105534 w 201474"/>
                <a:gd name="connsiteY439" fmla="*/ 287082 h 917334"/>
                <a:gd name="connsiteX440" fmla="*/ 114390 w 201474"/>
                <a:gd name="connsiteY440" fmla="*/ 287082 h 917334"/>
                <a:gd name="connsiteX441" fmla="*/ 114390 w 201474"/>
                <a:gd name="connsiteY441" fmla="*/ 265680 h 917334"/>
                <a:gd name="connsiteX442" fmla="*/ 123246 w 201474"/>
                <a:gd name="connsiteY442" fmla="*/ 265680 h 917334"/>
                <a:gd name="connsiteX443" fmla="*/ 123246 w 201474"/>
                <a:gd name="connsiteY443" fmla="*/ 245016 h 917334"/>
                <a:gd name="connsiteX444" fmla="*/ 132102 w 201474"/>
                <a:gd name="connsiteY444" fmla="*/ 245016 h 917334"/>
                <a:gd name="connsiteX445" fmla="*/ 132102 w 201474"/>
                <a:gd name="connsiteY445" fmla="*/ 221400 h 917334"/>
                <a:gd name="connsiteX446" fmla="*/ 140958 w 201474"/>
                <a:gd name="connsiteY446" fmla="*/ 221400 h 917334"/>
                <a:gd name="connsiteX447" fmla="*/ 140958 w 201474"/>
                <a:gd name="connsiteY447" fmla="*/ 242802 h 917334"/>
                <a:gd name="connsiteX448" fmla="*/ 147600 w 201474"/>
                <a:gd name="connsiteY448" fmla="*/ 242802 h 917334"/>
                <a:gd name="connsiteX449" fmla="*/ 147600 w 201474"/>
                <a:gd name="connsiteY449" fmla="*/ 265680 h 917334"/>
                <a:gd name="connsiteX450" fmla="*/ 157194 w 201474"/>
                <a:gd name="connsiteY450" fmla="*/ 265680 h 917334"/>
                <a:gd name="connsiteX451" fmla="*/ 157194 w 201474"/>
                <a:gd name="connsiteY451" fmla="*/ 287082 h 917334"/>
                <a:gd name="connsiteX452" fmla="*/ 166050 w 201474"/>
                <a:gd name="connsiteY452" fmla="*/ 287082 h 917334"/>
                <a:gd name="connsiteX453" fmla="*/ 166050 w 201474"/>
                <a:gd name="connsiteY453" fmla="*/ 307746 h 917334"/>
                <a:gd name="connsiteX454" fmla="*/ 177120 w 201474"/>
                <a:gd name="connsiteY454" fmla="*/ 307746 h 917334"/>
                <a:gd name="connsiteX455" fmla="*/ 177120 w 201474"/>
                <a:gd name="connsiteY455" fmla="*/ 329148 h 917334"/>
                <a:gd name="connsiteX456" fmla="*/ 168264 w 201474"/>
                <a:gd name="connsiteY456" fmla="*/ 329148 h 917334"/>
                <a:gd name="connsiteX457" fmla="*/ 168264 w 201474"/>
                <a:gd name="connsiteY457" fmla="*/ 350550 h 917334"/>
                <a:gd name="connsiteX458" fmla="*/ 159408 w 201474"/>
                <a:gd name="connsiteY458" fmla="*/ 350550 h 917334"/>
                <a:gd name="connsiteX459" fmla="*/ 159408 w 201474"/>
                <a:gd name="connsiteY459" fmla="*/ 369000 h 917334"/>
                <a:gd name="connsiteX460" fmla="*/ 147600 w 201474"/>
                <a:gd name="connsiteY460" fmla="*/ 369000 h 917334"/>
                <a:gd name="connsiteX461" fmla="*/ 147600 w 201474"/>
                <a:gd name="connsiteY461" fmla="*/ 389664 h 917334"/>
                <a:gd name="connsiteX462" fmla="*/ 140958 w 201474"/>
                <a:gd name="connsiteY462" fmla="*/ 389664 h 917334"/>
                <a:gd name="connsiteX463" fmla="*/ 140958 w 201474"/>
                <a:gd name="connsiteY463" fmla="*/ 369000 h 917334"/>
                <a:gd name="connsiteX464" fmla="*/ 132102 w 201474"/>
                <a:gd name="connsiteY464" fmla="*/ 369000 h 917334"/>
                <a:gd name="connsiteX465" fmla="*/ 132102 w 201474"/>
                <a:gd name="connsiteY465" fmla="*/ 350550 h 917334"/>
                <a:gd name="connsiteX466" fmla="*/ 123246 w 201474"/>
                <a:gd name="connsiteY466" fmla="*/ 350550 h 917334"/>
                <a:gd name="connsiteX467" fmla="*/ 123246 w 201474"/>
                <a:gd name="connsiteY467" fmla="*/ 329148 h 917334"/>
                <a:gd name="connsiteX468" fmla="*/ 132102 w 201474"/>
                <a:gd name="connsiteY468" fmla="*/ 329148 h 917334"/>
                <a:gd name="connsiteX469" fmla="*/ 132102 w 201474"/>
                <a:gd name="connsiteY469" fmla="*/ 303318 h 917334"/>
                <a:gd name="connsiteX470" fmla="*/ 123246 w 201474"/>
                <a:gd name="connsiteY470" fmla="*/ 303318 h 917334"/>
                <a:gd name="connsiteX471" fmla="*/ 123246 w 201474"/>
                <a:gd name="connsiteY471" fmla="*/ 320292 h 917334"/>
                <a:gd name="connsiteX472" fmla="*/ 114390 w 201474"/>
                <a:gd name="connsiteY472" fmla="*/ 320292 h 917334"/>
                <a:gd name="connsiteX473" fmla="*/ 114390 w 201474"/>
                <a:gd name="connsiteY473" fmla="*/ 354240 h 917334"/>
                <a:gd name="connsiteX474" fmla="*/ 109962 w 201474"/>
                <a:gd name="connsiteY474" fmla="*/ 354240 h 917334"/>
                <a:gd name="connsiteX475" fmla="*/ 109962 w 201474"/>
                <a:gd name="connsiteY475" fmla="*/ 375642 h 917334"/>
                <a:gd name="connsiteX476" fmla="*/ 123246 w 201474"/>
                <a:gd name="connsiteY476" fmla="*/ 375642 h 917334"/>
                <a:gd name="connsiteX477" fmla="*/ 123246 w 201474"/>
                <a:gd name="connsiteY477" fmla="*/ 391878 h 917334"/>
                <a:gd name="connsiteX478" fmla="*/ 132102 w 201474"/>
                <a:gd name="connsiteY478" fmla="*/ 391878 h 917334"/>
                <a:gd name="connsiteX479" fmla="*/ 132102 w 201474"/>
                <a:gd name="connsiteY479" fmla="*/ 405162 h 917334"/>
                <a:gd name="connsiteX480" fmla="*/ 140958 w 201474"/>
                <a:gd name="connsiteY480" fmla="*/ 405162 h 917334"/>
                <a:gd name="connsiteX481" fmla="*/ 140958 w 201474"/>
                <a:gd name="connsiteY481" fmla="*/ 425826 h 917334"/>
                <a:gd name="connsiteX482" fmla="*/ 147600 w 201474"/>
                <a:gd name="connsiteY482" fmla="*/ 425826 h 917334"/>
                <a:gd name="connsiteX483" fmla="*/ 147600 w 201474"/>
                <a:gd name="connsiteY483" fmla="*/ 405162 h 917334"/>
                <a:gd name="connsiteX484" fmla="*/ 157194 w 201474"/>
                <a:gd name="connsiteY484" fmla="*/ 405162 h 917334"/>
                <a:gd name="connsiteX485" fmla="*/ 157194 w 201474"/>
                <a:gd name="connsiteY485" fmla="*/ 391878 h 917334"/>
                <a:gd name="connsiteX486" fmla="*/ 166050 w 201474"/>
                <a:gd name="connsiteY486" fmla="*/ 391878 h 917334"/>
                <a:gd name="connsiteX487" fmla="*/ 166050 w 201474"/>
                <a:gd name="connsiteY487" fmla="*/ 379332 h 917334"/>
                <a:gd name="connsiteX488" fmla="*/ 177120 w 201474"/>
                <a:gd name="connsiteY488" fmla="*/ 379332 h 917334"/>
                <a:gd name="connsiteX489" fmla="*/ 177120 w 201474"/>
                <a:gd name="connsiteY489" fmla="*/ 417708 h 917334"/>
                <a:gd name="connsiteX490" fmla="*/ 168264 w 201474"/>
                <a:gd name="connsiteY490" fmla="*/ 417708 h 917334"/>
                <a:gd name="connsiteX491" fmla="*/ 168264 w 201474"/>
                <a:gd name="connsiteY491" fmla="*/ 434682 h 917334"/>
                <a:gd name="connsiteX492" fmla="*/ 159408 w 201474"/>
                <a:gd name="connsiteY492" fmla="*/ 434682 h 917334"/>
                <a:gd name="connsiteX493" fmla="*/ 159408 w 201474"/>
                <a:gd name="connsiteY493" fmla="*/ 449442 h 917334"/>
                <a:gd name="connsiteX494" fmla="*/ 147600 w 201474"/>
                <a:gd name="connsiteY494" fmla="*/ 449442 h 917334"/>
                <a:gd name="connsiteX495" fmla="*/ 147600 w 201474"/>
                <a:gd name="connsiteY495" fmla="*/ 457560 h 917334"/>
                <a:gd name="connsiteX496" fmla="*/ 147600 w 201474"/>
                <a:gd name="connsiteY496" fmla="*/ 457560 h 917334"/>
                <a:gd name="connsiteX497" fmla="*/ 147600 w 201474"/>
                <a:gd name="connsiteY497" fmla="*/ 465678 h 917334"/>
                <a:gd name="connsiteX498" fmla="*/ 157194 w 201474"/>
                <a:gd name="connsiteY498" fmla="*/ 465678 h 917334"/>
                <a:gd name="connsiteX499" fmla="*/ 157194 w 201474"/>
                <a:gd name="connsiteY499" fmla="*/ 481176 h 917334"/>
                <a:gd name="connsiteX500" fmla="*/ 166050 w 201474"/>
                <a:gd name="connsiteY500" fmla="*/ 481176 h 917334"/>
                <a:gd name="connsiteX501" fmla="*/ 166050 w 201474"/>
                <a:gd name="connsiteY501" fmla="*/ 497412 h 917334"/>
                <a:gd name="connsiteX502" fmla="*/ 177120 w 201474"/>
                <a:gd name="connsiteY502" fmla="*/ 497412 h 917334"/>
                <a:gd name="connsiteX503" fmla="*/ 177120 w 201474"/>
                <a:gd name="connsiteY503" fmla="*/ 535788 h 917334"/>
                <a:gd name="connsiteX504" fmla="*/ 168264 w 201474"/>
                <a:gd name="connsiteY504" fmla="*/ 535788 h 917334"/>
                <a:gd name="connsiteX505" fmla="*/ 168264 w 201474"/>
                <a:gd name="connsiteY505" fmla="*/ 523242 h 917334"/>
                <a:gd name="connsiteX506" fmla="*/ 159408 w 201474"/>
                <a:gd name="connsiteY506" fmla="*/ 523242 h 917334"/>
                <a:gd name="connsiteX507" fmla="*/ 159408 w 201474"/>
                <a:gd name="connsiteY507" fmla="*/ 510696 h 917334"/>
                <a:gd name="connsiteX508" fmla="*/ 147600 w 201474"/>
                <a:gd name="connsiteY508" fmla="*/ 510696 h 917334"/>
                <a:gd name="connsiteX509" fmla="*/ 147600 w 201474"/>
                <a:gd name="connsiteY509" fmla="*/ 489294 h 917334"/>
                <a:gd name="connsiteX510" fmla="*/ 140958 w 201474"/>
                <a:gd name="connsiteY510" fmla="*/ 489294 h 917334"/>
                <a:gd name="connsiteX511" fmla="*/ 140958 w 201474"/>
                <a:gd name="connsiteY511" fmla="*/ 510696 h 917334"/>
                <a:gd name="connsiteX512" fmla="*/ 132102 w 201474"/>
                <a:gd name="connsiteY512" fmla="*/ 510696 h 917334"/>
                <a:gd name="connsiteX513" fmla="*/ 132102 w 201474"/>
                <a:gd name="connsiteY513" fmla="*/ 523242 h 917334"/>
                <a:gd name="connsiteX514" fmla="*/ 123246 w 201474"/>
                <a:gd name="connsiteY514" fmla="*/ 523242 h 917334"/>
                <a:gd name="connsiteX515" fmla="*/ 123246 w 201474"/>
                <a:gd name="connsiteY515" fmla="*/ 540216 h 917334"/>
                <a:gd name="connsiteX516" fmla="*/ 109962 w 201474"/>
                <a:gd name="connsiteY516" fmla="*/ 540216 h 917334"/>
                <a:gd name="connsiteX517" fmla="*/ 109962 w 201474"/>
                <a:gd name="connsiteY517" fmla="*/ 560880 h 917334"/>
                <a:gd name="connsiteX518" fmla="*/ 114390 w 201474"/>
                <a:gd name="connsiteY518" fmla="*/ 560880 h 917334"/>
                <a:gd name="connsiteX519" fmla="*/ 114390 w 201474"/>
                <a:gd name="connsiteY519" fmla="*/ 594828 h 917334"/>
                <a:gd name="connsiteX520" fmla="*/ 123246 w 201474"/>
                <a:gd name="connsiteY520" fmla="*/ 594828 h 917334"/>
                <a:gd name="connsiteX521" fmla="*/ 123246 w 201474"/>
                <a:gd name="connsiteY521" fmla="*/ 611802 h 917334"/>
                <a:gd name="connsiteX522" fmla="*/ 132102 w 201474"/>
                <a:gd name="connsiteY522" fmla="*/ 611802 h 917334"/>
                <a:gd name="connsiteX523" fmla="*/ 132102 w 201474"/>
                <a:gd name="connsiteY523" fmla="*/ 585972 h 917334"/>
                <a:gd name="connsiteX524" fmla="*/ 123246 w 201474"/>
                <a:gd name="connsiteY524" fmla="*/ 585972 h 917334"/>
                <a:gd name="connsiteX525" fmla="*/ 123246 w 201474"/>
                <a:gd name="connsiteY525" fmla="*/ 565308 h 917334"/>
                <a:gd name="connsiteX526" fmla="*/ 132102 w 201474"/>
                <a:gd name="connsiteY526" fmla="*/ 565308 h 917334"/>
                <a:gd name="connsiteX527" fmla="*/ 132102 w 201474"/>
                <a:gd name="connsiteY527" fmla="*/ 543906 h 917334"/>
                <a:gd name="connsiteX528" fmla="*/ 140958 w 201474"/>
                <a:gd name="connsiteY528" fmla="*/ 543906 h 917334"/>
                <a:gd name="connsiteX529" fmla="*/ 140958 w 201474"/>
                <a:gd name="connsiteY529" fmla="*/ 523242 h 917334"/>
                <a:gd name="connsiteX530" fmla="*/ 147600 w 201474"/>
                <a:gd name="connsiteY530" fmla="*/ 523242 h 917334"/>
                <a:gd name="connsiteX531" fmla="*/ 147600 w 201474"/>
                <a:gd name="connsiteY531" fmla="*/ 543906 h 917334"/>
                <a:gd name="connsiteX532" fmla="*/ 157194 w 201474"/>
                <a:gd name="connsiteY532" fmla="*/ 543906 h 917334"/>
                <a:gd name="connsiteX533" fmla="*/ 157194 w 201474"/>
                <a:gd name="connsiteY533" fmla="*/ 565308 h 917334"/>
                <a:gd name="connsiteX534" fmla="*/ 166050 w 201474"/>
                <a:gd name="connsiteY534" fmla="*/ 565308 h 917334"/>
                <a:gd name="connsiteX535" fmla="*/ 166050 w 201474"/>
                <a:gd name="connsiteY535" fmla="*/ 585972 h 917334"/>
                <a:gd name="connsiteX536" fmla="*/ 177120 w 201474"/>
                <a:gd name="connsiteY536" fmla="*/ 585972 h 917334"/>
                <a:gd name="connsiteX537" fmla="*/ 177120 w 201474"/>
                <a:gd name="connsiteY537" fmla="*/ 607374 h 917334"/>
                <a:gd name="connsiteX538" fmla="*/ 168264 w 201474"/>
                <a:gd name="connsiteY538" fmla="*/ 607374 h 917334"/>
                <a:gd name="connsiteX539" fmla="*/ 168264 w 201474"/>
                <a:gd name="connsiteY539" fmla="*/ 628038 h 917334"/>
                <a:gd name="connsiteX540" fmla="*/ 159408 w 201474"/>
                <a:gd name="connsiteY540" fmla="*/ 628038 h 917334"/>
                <a:gd name="connsiteX541" fmla="*/ 159408 w 201474"/>
                <a:gd name="connsiteY541" fmla="*/ 649440 h 917334"/>
                <a:gd name="connsiteX542" fmla="*/ 147600 w 201474"/>
                <a:gd name="connsiteY542" fmla="*/ 649440 h 917334"/>
                <a:gd name="connsiteX543" fmla="*/ 147600 w 201474"/>
                <a:gd name="connsiteY543" fmla="*/ 670842 h 917334"/>
                <a:gd name="connsiteX544" fmla="*/ 140958 w 201474"/>
                <a:gd name="connsiteY544" fmla="*/ 670842 h 917334"/>
                <a:gd name="connsiteX545" fmla="*/ 168264 w 201474"/>
                <a:gd name="connsiteY545" fmla="*/ 727668 h 917334"/>
                <a:gd name="connsiteX546" fmla="*/ 168264 w 201474"/>
                <a:gd name="connsiteY546" fmla="*/ 740214 h 917334"/>
                <a:gd name="connsiteX547" fmla="*/ 154242 w 201474"/>
                <a:gd name="connsiteY547" fmla="*/ 740214 h 917334"/>
                <a:gd name="connsiteX548" fmla="*/ 154242 w 201474"/>
                <a:gd name="connsiteY548" fmla="*/ 729882 h 917334"/>
                <a:gd name="connsiteX549" fmla="*/ 147600 w 201474"/>
                <a:gd name="connsiteY549" fmla="*/ 729882 h 917334"/>
                <a:gd name="connsiteX550" fmla="*/ 147600 w 201474"/>
                <a:gd name="connsiteY550" fmla="*/ 717336 h 917334"/>
                <a:gd name="connsiteX551" fmla="*/ 147600 w 201474"/>
                <a:gd name="connsiteY551" fmla="*/ 717336 h 917334"/>
                <a:gd name="connsiteX552" fmla="*/ 147600 w 201474"/>
                <a:gd name="connsiteY552" fmla="*/ 700362 h 917334"/>
                <a:gd name="connsiteX553" fmla="*/ 147600 w 201474"/>
                <a:gd name="connsiteY553" fmla="*/ 700362 h 917334"/>
                <a:gd name="connsiteX554" fmla="*/ 147600 w 201474"/>
                <a:gd name="connsiteY554" fmla="*/ 687816 h 917334"/>
                <a:gd name="connsiteX555" fmla="*/ 152028 w 201474"/>
                <a:gd name="connsiteY555" fmla="*/ 687816 h 917334"/>
                <a:gd name="connsiteX556" fmla="*/ 152028 w 201474"/>
                <a:gd name="connsiteY556" fmla="*/ 675270 h 917334"/>
                <a:gd name="connsiteX557" fmla="*/ 166050 w 201474"/>
                <a:gd name="connsiteY557" fmla="*/ 675270 h 917334"/>
                <a:gd name="connsiteX558" fmla="*/ 166050 w 201474"/>
                <a:gd name="connsiteY558" fmla="*/ 687816 h 917334"/>
                <a:gd name="connsiteX559" fmla="*/ 170478 w 201474"/>
                <a:gd name="connsiteY559" fmla="*/ 687816 h 917334"/>
                <a:gd name="connsiteX560" fmla="*/ 170478 w 201474"/>
                <a:gd name="connsiteY560" fmla="*/ 700362 h 917334"/>
                <a:gd name="connsiteX561" fmla="*/ 177120 w 201474"/>
                <a:gd name="connsiteY561" fmla="*/ 700362 h 917334"/>
                <a:gd name="connsiteX562" fmla="*/ 177120 w 201474"/>
                <a:gd name="connsiteY562" fmla="*/ 717336 h 917334"/>
                <a:gd name="connsiteX563" fmla="*/ 172692 w 201474"/>
                <a:gd name="connsiteY563" fmla="*/ 717336 h 917334"/>
                <a:gd name="connsiteX564" fmla="*/ 172692 w 201474"/>
                <a:gd name="connsiteY564" fmla="*/ 729882 h 917334"/>
                <a:gd name="connsiteX565" fmla="*/ 177120 w 201474"/>
                <a:gd name="connsiteY565" fmla="*/ 774162 h 917334"/>
                <a:gd name="connsiteX566" fmla="*/ 168264 w 201474"/>
                <a:gd name="connsiteY566" fmla="*/ 774162 h 917334"/>
                <a:gd name="connsiteX567" fmla="*/ 168264 w 201474"/>
                <a:gd name="connsiteY567" fmla="*/ 748332 h 917334"/>
                <a:gd name="connsiteX568" fmla="*/ 177120 w 201474"/>
                <a:gd name="connsiteY568" fmla="*/ 748332 h 917334"/>
                <a:gd name="connsiteX569" fmla="*/ 177120 w 201474"/>
                <a:gd name="connsiteY569" fmla="*/ 664200 h 917334"/>
                <a:gd name="connsiteX570" fmla="*/ 168264 w 201474"/>
                <a:gd name="connsiteY570" fmla="*/ 664200 h 917334"/>
                <a:gd name="connsiteX571" fmla="*/ 168264 w 201474"/>
                <a:gd name="connsiteY571" fmla="*/ 641322 h 917334"/>
                <a:gd name="connsiteX572" fmla="*/ 177120 w 201474"/>
                <a:gd name="connsiteY572" fmla="*/ 641322 h 917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</a:cxnLst>
              <a:rect l="l" t="t" r="r" b="b"/>
              <a:pathLst>
                <a:path w="201474" h="917334">
                  <a:moveTo>
                    <a:pt x="201474" y="0"/>
                  </a:moveTo>
                  <a:lnTo>
                    <a:pt x="140958" y="0"/>
                  </a:lnTo>
                  <a:lnTo>
                    <a:pt x="140958" y="21402"/>
                  </a:lnTo>
                  <a:lnTo>
                    <a:pt x="147600" y="21402"/>
                  </a:lnTo>
                  <a:lnTo>
                    <a:pt x="147600" y="42066"/>
                  </a:lnTo>
                  <a:lnTo>
                    <a:pt x="157194" y="42066"/>
                  </a:lnTo>
                  <a:lnTo>
                    <a:pt x="157194" y="63468"/>
                  </a:lnTo>
                  <a:lnTo>
                    <a:pt x="166050" y="63468"/>
                  </a:lnTo>
                  <a:lnTo>
                    <a:pt x="166050" y="84132"/>
                  </a:lnTo>
                  <a:lnTo>
                    <a:pt x="177120" y="84132"/>
                  </a:lnTo>
                  <a:lnTo>
                    <a:pt x="177120" y="105534"/>
                  </a:lnTo>
                  <a:lnTo>
                    <a:pt x="168264" y="105534"/>
                  </a:lnTo>
                  <a:lnTo>
                    <a:pt x="168264" y="126198"/>
                  </a:lnTo>
                  <a:lnTo>
                    <a:pt x="159408" y="126198"/>
                  </a:lnTo>
                  <a:lnTo>
                    <a:pt x="159408" y="147600"/>
                  </a:lnTo>
                  <a:lnTo>
                    <a:pt x="147600" y="147600"/>
                  </a:lnTo>
                  <a:lnTo>
                    <a:pt x="147600" y="169002"/>
                  </a:lnTo>
                  <a:lnTo>
                    <a:pt x="140958" y="169002"/>
                  </a:lnTo>
                  <a:lnTo>
                    <a:pt x="140958" y="189666"/>
                  </a:lnTo>
                  <a:lnTo>
                    <a:pt x="132102" y="189666"/>
                  </a:lnTo>
                  <a:lnTo>
                    <a:pt x="132102" y="169002"/>
                  </a:lnTo>
                  <a:lnTo>
                    <a:pt x="123246" y="169002"/>
                  </a:lnTo>
                  <a:lnTo>
                    <a:pt x="123246" y="147600"/>
                  </a:lnTo>
                  <a:lnTo>
                    <a:pt x="114390" y="147600"/>
                  </a:lnTo>
                  <a:lnTo>
                    <a:pt x="114390" y="126198"/>
                  </a:lnTo>
                  <a:lnTo>
                    <a:pt x="105534" y="126198"/>
                  </a:lnTo>
                  <a:lnTo>
                    <a:pt x="105534" y="105534"/>
                  </a:lnTo>
                  <a:lnTo>
                    <a:pt x="95940" y="105534"/>
                  </a:lnTo>
                  <a:lnTo>
                    <a:pt x="95940" y="126198"/>
                  </a:lnTo>
                  <a:lnTo>
                    <a:pt x="87084" y="126198"/>
                  </a:lnTo>
                  <a:lnTo>
                    <a:pt x="87084" y="147600"/>
                  </a:lnTo>
                  <a:lnTo>
                    <a:pt x="78228" y="147600"/>
                  </a:lnTo>
                  <a:lnTo>
                    <a:pt x="78228" y="169002"/>
                  </a:lnTo>
                  <a:lnTo>
                    <a:pt x="69372" y="169002"/>
                  </a:lnTo>
                  <a:lnTo>
                    <a:pt x="69372" y="189666"/>
                  </a:lnTo>
                  <a:lnTo>
                    <a:pt x="60516" y="189666"/>
                  </a:lnTo>
                  <a:lnTo>
                    <a:pt x="60516" y="169002"/>
                  </a:lnTo>
                  <a:lnTo>
                    <a:pt x="51660" y="169002"/>
                  </a:lnTo>
                  <a:lnTo>
                    <a:pt x="51660" y="147600"/>
                  </a:lnTo>
                  <a:lnTo>
                    <a:pt x="42804" y="147600"/>
                  </a:lnTo>
                  <a:lnTo>
                    <a:pt x="42804" y="126198"/>
                  </a:lnTo>
                  <a:lnTo>
                    <a:pt x="33210" y="126198"/>
                  </a:lnTo>
                  <a:lnTo>
                    <a:pt x="33210" y="105534"/>
                  </a:lnTo>
                  <a:lnTo>
                    <a:pt x="24354" y="105534"/>
                  </a:lnTo>
                  <a:lnTo>
                    <a:pt x="24354" y="84132"/>
                  </a:lnTo>
                  <a:lnTo>
                    <a:pt x="33210" y="84132"/>
                  </a:lnTo>
                  <a:lnTo>
                    <a:pt x="33210" y="63468"/>
                  </a:lnTo>
                  <a:lnTo>
                    <a:pt x="42804" y="63468"/>
                  </a:lnTo>
                  <a:lnTo>
                    <a:pt x="42804" y="42066"/>
                  </a:lnTo>
                  <a:lnTo>
                    <a:pt x="51660" y="42066"/>
                  </a:lnTo>
                  <a:lnTo>
                    <a:pt x="51660" y="21402"/>
                  </a:lnTo>
                  <a:lnTo>
                    <a:pt x="60516" y="21402"/>
                  </a:lnTo>
                  <a:lnTo>
                    <a:pt x="60516" y="0"/>
                  </a:lnTo>
                  <a:lnTo>
                    <a:pt x="0" y="0"/>
                  </a:lnTo>
                  <a:lnTo>
                    <a:pt x="0" y="915120"/>
                  </a:lnTo>
                  <a:lnTo>
                    <a:pt x="60516" y="915120"/>
                  </a:lnTo>
                  <a:lnTo>
                    <a:pt x="60516" y="894456"/>
                  </a:lnTo>
                  <a:lnTo>
                    <a:pt x="51660" y="894456"/>
                  </a:lnTo>
                  <a:lnTo>
                    <a:pt x="51660" y="873054"/>
                  </a:lnTo>
                  <a:lnTo>
                    <a:pt x="42804" y="873054"/>
                  </a:lnTo>
                  <a:lnTo>
                    <a:pt x="42804" y="851652"/>
                  </a:lnTo>
                  <a:lnTo>
                    <a:pt x="33210" y="851652"/>
                  </a:lnTo>
                  <a:lnTo>
                    <a:pt x="33210" y="830988"/>
                  </a:lnTo>
                  <a:lnTo>
                    <a:pt x="24354" y="830988"/>
                  </a:lnTo>
                  <a:lnTo>
                    <a:pt x="24354" y="811800"/>
                  </a:lnTo>
                  <a:lnTo>
                    <a:pt x="33210" y="811800"/>
                  </a:lnTo>
                  <a:lnTo>
                    <a:pt x="33210" y="791136"/>
                  </a:lnTo>
                  <a:lnTo>
                    <a:pt x="42804" y="791136"/>
                  </a:lnTo>
                  <a:lnTo>
                    <a:pt x="42804" y="767520"/>
                  </a:lnTo>
                  <a:lnTo>
                    <a:pt x="51660" y="767520"/>
                  </a:lnTo>
                  <a:lnTo>
                    <a:pt x="51660" y="746118"/>
                  </a:lnTo>
                  <a:lnTo>
                    <a:pt x="60516" y="746118"/>
                  </a:lnTo>
                  <a:lnTo>
                    <a:pt x="60516" y="725454"/>
                  </a:lnTo>
                  <a:lnTo>
                    <a:pt x="69372" y="725454"/>
                  </a:lnTo>
                  <a:lnTo>
                    <a:pt x="69372" y="746118"/>
                  </a:lnTo>
                  <a:lnTo>
                    <a:pt x="78228" y="746118"/>
                  </a:lnTo>
                  <a:lnTo>
                    <a:pt x="78228" y="767520"/>
                  </a:lnTo>
                  <a:lnTo>
                    <a:pt x="87084" y="767520"/>
                  </a:lnTo>
                  <a:lnTo>
                    <a:pt x="87084" y="788922"/>
                  </a:lnTo>
                  <a:lnTo>
                    <a:pt x="95940" y="788922"/>
                  </a:lnTo>
                  <a:lnTo>
                    <a:pt x="95940" y="811800"/>
                  </a:lnTo>
                  <a:lnTo>
                    <a:pt x="105534" y="811800"/>
                  </a:lnTo>
                  <a:lnTo>
                    <a:pt x="105534" y="791136"/>
                  </a:lnTo>
                  <a:lnTo>
                    <a:pt x="114390" y="791136"/>
                  </a:lnTo>
                  <a:lnTo>
                    <a:pt x="114390" y="767520"/>
                  </a:lnTo>
                  <a:lnTo>
                    <a:pt x="123246" y="767520"/>
                  </a:lnTo>
                  <a:lnTo>
                    <a:pt x="123246" y="746118"/>
                  </a:lnTo>
                  <a:lnTo>
                    <a:pt x="132102" y="746118"/>
                  </a:lnTo>
                  <a:lnTo>
                    <a:pt x="132102" y="725454"/>
                  </a:lnTo>
                  <a:lnTo>
                    <a:pt x="140958" y="725454"/>
                  </a:lnTo>
                  <a:lnTo>
                    <a:pt x="140958" y="746118"/>
                  </a:lnTo>
                  <a:lnTo>
                    <a:pt x="147600" y="746118"/>
                  </a:lnTo>
                  <a:lnTo>
                    <a:pt x="147600" y="767520"/>
                  </a:lnTo>
                  <a:lnTo>
                    <a:pt x="157194" y="767520"/>
                  </a:lnTo>
                  <a:lnTo>
                    <a:pt x="157194" y="788922"/>
                  </a:lnTo>
                  <a:lnTo>
                    <a:pt x="166050" y="788922"/>
                  </a:lnTo>
                  <a:lnTo>
                    <a:pt x="166050" y="811800"/>
                  </a:lnTo>
                  <a:lnTo>
                    <a:pt x="177120" y="811800"/>
                  </a:lnTo>
                  <a:lnTo>
                    <a:pt x="177120" y="833202"/>
                  </a:lnTo>
                  <a:lnTo>
                    <a:pt x="168264" y="833202"/>
                  </a:lnTo>
                  <a:lnTo>
                    <a:pt x="168264" y="853866"/>
                  </a:lnTo>
                  <a:lnTo>
                    <a:pt x="159408" y="853866"/>
                  </a:lnTo>
                  <a:lnTo>
                    <a:pt x="159408" y="875268"/>
                  </a:lnTo>
                  <a:lnTo>
                    <a:pt x="147600" y="875268"/>
                  </a:lnTo>
                  <a:lnTo>
                    <a:pt x="147600" y="896670"/>
                  </a:lnTo>
                  <a:lnTo>
                    <a:pt x="140958" y="896670"/>
                  </a:lnTo>
                  <a:lnTo>
                    <a:pt x="140958" y="917334"/>
                  </a:lnTo>
                  <a:lnTo>
                    <a:pt x="201474" y="917334"/>
                  </a:lnTo>
                  <a:lnTo>
                    <a:pt x="201474" y="0"/>
                  </a:lnTo>
                  <a:close/>
                  <a:moveTo>
                    <a:pt x="24354" y="16974"/>
                  </a:moveTo>
                  <a:lnTo>
                    <a:pt x="33210" y="16974"/>
                  </a:lnTo>
                  <a:lnTo>
                    <a:pt x="33210" y="42066"/>
                  </a:lnTo>
                  <a:lnTo>
                    <a:pt x="24354" y="42066"/>
                  </a:lnTo>
                  <a:close/>
                  <a:moveTo>
                    <a:pt x="177120" y="898146"/>
                  </a:moveTo>
                  <a:lnTo>
                    <a:pt x="168264" y="898146"/>
                  </a:lnTo>
                  <a:lnTo>
                    <a:pt x="168264" y="873054"/>
                  </a:lnTo>
                  <a:lnTo>
                    <a:pt x="177120" y="873054"/>
                  </a:lnTo>
                  <a:close/>
                  <a:moveTo>
                    <a:pt x="177120" y="560880"/>
                  </a:moveTo>
                  <a:lnTo>
                    <a:pt x="168264" y="560880"/>
                  </a:lnTo>
                  <a:lnTo>
                    <a:pt x="168264" y="543906"/>
                  </a:lnTo>
                  <a:lnTo>
                    <a:pt x="177120" y="543906"/>
                  </a:lnTo>
                  <a:close/>
                  <a:moveTo>
                    <a:pt x="177120" y="470106"/>
                  </a:moveTo>
                  <a:lnTo>
                    <a:pt x="168264" y="470106"/>
                  </a:lnTo>
                  <a:lnTo>
                    <a:pt x="168264" y="457560"/>
                  </a:lnTo>
                  <a:lnTo>
                    <a:pt x="168264" y="457560"/>
                  </a:lnTo>
                  <a:lnTo>
                    <a:pt x="168264" y="442800"/>
                  </a:lnTo>
                  <a:lnTo>
                    <a:pt x="177120" y="442800"/>
                  </a:lnTo>
                  <a:lnTo>
                    <a:pt x="177120" y="457560"/>
                  </a:lnTo>
                  <a:lnTo>
                    <a:pt x="177120" y="457560"/>
                  </a:lnTo>
                  <a:close/>
                  <a:moveTo>
                    <a:pt x="177120" y="369000"/>
                  </a:moveTo>
                  <a:lnTo>
                    <a:pt x="168264" y="369000"/>
                  </a:lnTo>
                  <a:lnTo>
                    <a:pt x="168264" y="354240"/>
                  </a:lnTo>
                  <a:lnTo>
                    <a:pt x="177120" y="354240"/>
                  </a:lnTo>
                  <a:close/>
                  <a:moveTo>
                    <a:pt x="177120" y="272322"/>
                  </a:moveTo>
                  <a:lnTo>
                    <a:pt x="168264" y="272322"/>
                  </a:lnTo>
                  <a:lnTo>
                    <a:pt x="168264" y="248706"/>
                  </a:lnTo>
                  <a:lnTo>
                    <a:pt x="177120" y="248706"/>
                  </a:lnTo>
                  <a:close/>
                  <a:moveTo>
                    <a:pt x="168264" y="42066"/>
                  </a:moveTo>
                  <a:lnTo>
                    <a:pt x="168264" y="16974"/>
                  </a:lnTo>
                  <a:lnTo>
                    <a:pt x="177120" y="16974"/>
                  </a:lnTo>
                  <a:lnTo>
                    <a:pt x="177120" y="42066"/>
                  </a:lnTo>
                  <a:close/>
                  <a:moveTo>
                    <a:pt x="168264" y="139482"/>
                  </a:moveTo>
                  <a:lnTo>
                    <a:pt x="177120" y="139482"/>
                  </a:lnTo>
                  <a:lnTo>
                    <a:pt x="177120" y="164574"/>
                  </a:lnTo>
                  <a:lnTo>
                    <a:pt x="168264" y="164574"/>
                  </a:lnTo>
                  <a:close/>
                  <a:moveTo>
                    <a:pt x="147600" y="198522"/>
                  </a:moveTo>
                  <a:lnTo>
                    <a:pt x="147600" y="198522"/>
                  </a:lnTo>
                  <a:lnTo>
                    <a:pt x="147600" y="185238"/>
                  </a:lnTo>
                  <a:lnTo>
                    <a:pt x="152028" y="185238"/>
                  </a:lnTo>
                  <a:lnTo>
                    <a:pt x="152028" y="172692"/>
                  </a:lnTo>
                  <a:lnTo>
                    <a:pt x="166050" y="172692"/>
                  </a:lnTo>
                  <a:lnTo>
                    <a:pt x="166050" y="185238"/>
                  </a:lnTo>
                  <a:lnTo>
                    <a:pt x="170478" y="185238"/>
                  </a:lnTo>
                  <a:lnTo>
                    <a:pt x="170478" y="198522"/>
                  </a:lnTo>
                  <a:lnTo>
                    <a:pt x="177120" y="198522"/>
                  </a:lnTo>
                  <a:lnTo>
                    <a:pt x="177120" y="214758"/>
                  </a:lnTo>
                  <a:lnTo>
                    <a:pt x="172692" y="214758"/>
                  </a:lnTo>
                  <a:lnTo>
                    <a:pt x="172692" y="228042"/>
                  </a:lnTo>
                  <a:lnTo>
                    <a:pt x="168264" y="228042"/>
                  </a:lnTo>
                  <a:lnTo>
                    <a:pt x="168264" y="240588"/>
                  </a:lnTo>
                  <a:lnTo>
                    <a:pt x="154242" y="240588"/>
                  </a:lnTo>
                  <a:lnTo>
                    <a:pt x="154242" y="228042"/>
                  </a:lnTo>
                  <a:lnTo>
                    <a:pt x="147600" y="228042"/>
                  </a:lnTo>
                  <a:lnTo>
                    <a:pt x="147600" y="214758"/>
                  </a:lnTo>
                  <a:lnTo>
                    <a:pt x="147600" y="214758"/>
                  </a:lnTo>
                  <a:close/>
                  <a:moveTo>
                    <a:pt x="98154" y="139482"/>
                  </a:moveTo>
                  <a:lnTo>
                    <a:pt x="107748" y="139482"/>
                  </a:lnTo>
                  <a:lnTo>
                    <a:pt x="107748" y="164574"/>
                  </a:lnTo>
                  <a:lnTo>
                    <a:pt x="95940" y="164574"/>
                  </a:lnTo>
                  <a:close/>
                  <a:moveTo>
                    <a:pt x="76014" y="198522"/>
                  </a:moveTo>
                  <a:lnTo>
                    <a:pt x="80442" y="198522"/>
                  </a:lnTo>
                  <a:lnTo>
                    <a:pt x="80442" y="185238"/>
                  </a:lnTo>
                  <a:lnTo>
                    <a:pt x="84870" y="185238"/>
                  </a:lnTo>
                  <a:lnTo>
                    <a:pt x="84870" y="173430"/>
                  </a:lnTo>
                  <a:lnTo>
                    <a:pt x="95940" y="173430"/>
                  </a:lnTo>
                  <a:lnTo>
                    <a:pt x="95940" y="185238"/>
                  </a:lnTo>
                  <a:lnTo>
                    <a:pt x="105534" y="185238"/>
                  </a:lnTo>
                  <a:lnTo>
                    <a:pt x="105534" y="173430"/>
                  </a:lnTo>
                  <a:lnTo>
                    <a:pt x="118818" y="173430"/>
                  </a:lnTo>
                  <a:lnTo>
                    <a:pt x="118818" y="185238"/>
                  </a:lnTo>
                  <a:lnTo>
                    <a:pt x="123246" y="185238"/>
                  </a:lnTo>
                  <a:lnTo>
                    <a:pt x="123246" y="198522"/>
                  </a:lnTo>
                  <a:lnTo>
                    <a:pt x="127674" y="198522"/>
                  </a:lnTo>
                  <a:lnTo>
                    <a:pt x="127674" y="214758"/>
                  </a:lnTo>
                  <a:lnTo>
                    <a:pt x="123246" y="214758"/>
                  </a:lnTo>
                  <a:lnTo>
                    <a:pt x="123246" y="228042"/>
                  </a:lnTo>
                  <a:lnTo>
                    <a:pt x="118818" y="228042"/>
                  </a:lnTo>
                  <a:lnTo>
                    <a:pt x="118818" y="240588"/>
                  </a:lnTo>
                  <a:lnTo>
                    <a:pt x="105534" y="240588"/>
                  </a:lnTo>
                  <a:lnTo>
                    <a:pt x="105534" y="228042"/>
                  </a:lnTo>
                  <a:lnTo>
                    <a:pt x="95940" y="228042"/>
                  </a:lnTo>
                  <a:lnTo>
                    <a:pt x="95940" y="240588"/>
                  </a:lnTo>
                  <a:lnTo>
                    <a:pt x="82656" y="240588"/>
                  </a:lnTo>
                  <a:lnTo>
                    <a:pt x="82656" y="228042"/>
                  </a:lnTo>
                  <a:lnTo>
                    <a:pt x="78228" y="228042"/>
                  </a:lnTo>
                  <a:lnTo>
                    <a:pt x="78228" y="214758"/>
                  </a:lnTo>
                  <a:lnTo>
                    <a:pt x="73800" y="214758"/>
                  </a:lnTo>
                  <a:close/>
                  <a:moveTo>
                    <a:pt x="107748" y="248706"/>
                  </a:moveTo>
                  <a:lnTo>
                    <a:pt x="107748" y="274536"/>
                  </a:lnTo>
                  <a:lnTo>
                    <a:pt x="95940" y="274536"/>
                  </a:lnTo>
                  <a:lnTo>
                    <a:pt x="95940" y="248706"/>
                  </a:lnTo>
                  <a:close/>
                  <a:moveTo>
                    <a:pt x="24354" y="139482"/>
                  </a:moveTo>
                  <a:lnTo>
                    <a:pt x="33210" y="139482"/>
                  </a:lnTo>
                  <a:lnTo>
                    <a:pt x="33210" y="164574"/>
                  </a:lnTo>
                  <a:lnTo>
                    <a:pt x="24354" y="164574"/>
                  </a:lnTo>
                  <a:close/>
                  <a:moveTo>
                    <a:pt x="24354" y="198522"/>
                  </a:moveTo>
                  <a:lnTo>
                    <a:pt x="28782" y="198522"/>
                  </a:lnTo>
                  <a:lnTo>
                    <a:pt x="28782" y="185238"/>
                  </a:lnTo>
                  <a:lnTo>
                    <a:pt x="33210" y="185238"/>
                  </a:lnTo>
                  <a:lnTo>
                    <a:pt x="33210" y="173430"/>
                  </a:lnTo>
                  <a:lnTo>
                    <a:pt x="46494" y="173430"/>
                  </a:lnTo>
                  <a:lnTo>
                    <a:pt x="46494" y="185238"/>
                  </a:lnTo>
                  <a:lnTo>
                    <a:pt x="51660" y="185238"/>
                  </a:lnTo>
                  <a:lnTo>
                    <a:pt x="51660" y="198522"/>
                  </a:lnTo>
                  <a:lnTo>
                    <a:pt x="56088" y="198522"/>
                  </a:lnTo>
                  <a:lnTo>
                    <a:pt x="56088" y="214758"/>
                  </a:lnTo>
                  <a:lnTo>
                    <a:pt x="51660" y="214758"/>
                  </a:lnTo>
                  <a:lnTo>
                    <a:pt x="51660" y="228042"/>
                  </a:lnTo>
                  <a:lnTo>
                    <a:pt x="46494" y="228042"/>
                  </a:lnTo>
                  <a:lnTo>
                    <a:pt x="46494" y="240588"/>
                  </a:lnTo>
                  <a:lnTo>
                    <a:pt x="33210" y="240588"/>
                  </a:lnTo>
                  <a:lnTo>
                    <a:pt x="33210" y="228042"/>
                  </a:lnTo>
                  <a:lnTo>
                    <a:pt x="28782" y="228042"/>
                  </a:lnTo>
                  <a:lnTo>
                    <a:pt x="28782" y="214758"/>
                  </a:lnTo>
                  <a:lnTo>
                    <a:pt x="24354" y="214758"/>
                  </a:lnTo>
                  <a:close/>
                  <a:moveTo>
                    <a:pt x="24354" y="248706"/>
                  </a:moveTo>
                  <a:lnTo>
                    <a:pt x="33210" y="248706"/>
                  </a:lnTo>
                  <a:lnTo>
                    <a:pt x="33210" y="274536"/>
                  </a:lnTo>
                  <a:lnTo>
                    <a:pt x="24354" y="274536"/>
                  </a:lnTo>
                  <a:close/>
                  <a:moveTo>
                    <a:pt x="24354" y="354240"/>
                  </a:moveTo>
                  <a:lnTo>
                    <a:pt x="33210" y="354240"/>
                  </a:lnTo>
                  <a:lnTo>
                    <a:pt x="33210" y="369000"/>
                  </a:lnTo>
                  <a:lnTo>
                    <a:pt x="24354" y="369000"/>
                  </a:lnTo>
                  <a:close/>
                  <a:moveTo>
                    <a:pt x="24354" y="457560"/>
                  </a:moveTo>
                  <a:lnTo>
                    <a:pt x="24354" y="457560"/>
                  </a:lnTo>
                  <a:lnTo>
                    <a:pt x="24354" y="442800"/>
                  </a:lnTo>
                  <a:lnTo>
                    <a:pt x="33210" y="442800"/>
                  </a:lnTo>
                  <a:lnTo>
                    <a:pt x="33210" y="457560"/>
                  </a:lnTo>
                  <a:lnTo>
                    <a:pt x="33210" y="457560"/>
                  </a:lnTo>
                  <a:lnTo>
                    <a:pt x="33210" y="470106"/>
                  </a:lnTo>
                  <a:lnTo>
                    <a:pt x="24354" y="470106"/>
                  </a:lnTo>
                  <a:close/>
                  <a:moveTo>
                    <a:pt x="24354" y="543906"/>
                  </a:moveTo>
                  <a:lnTo>
                    <a:pt x="33210" y="543906"/>
                  </a:lnTo>
                  <a:lnTo>
                    <a:pt x="33210" y="560880"/>
                  </a:lnTo>
                  <a:lnTo>
                    <a:pt x="24354" y="560880"/>
                  </a:lnTo>
                  <a:close/>
                  <a:moveTo>
                    <a:pt x="33210" y="641322"/>
                  </a:moveTo>
                  <a:lnTo>
                    <a:pt x="33210" y="664200"/>
                  </a:lnTo>
                  <a:lnTo>
                    <a:pt x="24354" y="664200"/>
                  </a:lnTo>
                  <a:lnTo>
                    <a:pt x="24354" y="641322"/>
                  </a:lnTo>
                  <a:close/>
                  <a:moveTo>
                    <a:pt x="33210" y="873054"/>
                  </a:moveTo>
                  <a:lnTo>
                    <a:pt x="33210" y="898146"/>
                  </a:lnTo>
                  <a:lnTo>
                    <a:pt x="24354" y="898146"/>
                  </a:lnTo>
                  <a:lnTo>
                    <a:pt x="24354" y="873054"/>
                  </a:lnTo>
                  <a:close/>
                  <a:moveTo>
                    <a:pt x="33210" y="776376"/>
                  </a:moveTo>
                  <a:lnTo>
                    <a:pt x="24354" y="776376"/>
                  </a:lnTo>
                  <a:lnTo>
                    <a:pt x="24354" y="750546"/>
                  </a:lnTo>
                  <a:lnTo>
                    <a:pt x="33210" y="750546"/>
                  </a:lnTo>
                  <a:close/>
                  <a:moveTo>
                    <a:pt x="56088" y="717336"/>
                  </a:moveTo>
                  <a:lnTo>
                    <a:pt x="51660" y="717336"/>
                  </a:lnTo>
                  <a:lnTo>
                    <a:pt x="51660" y="729882"/>
                  </a:lnTo>
                  <a:lnTo>
                    <a:pt x="46494" y="729882"/>
                  </a:lnTo>
                  <a:lnTo>
                    <a:pt x="46494" y="742428"/>
                  </a:lnTo>
                  <a:lnTo>
                    <a:pt x="33210" y="742428"/>
                  </a:lnTo>
                  <a:lnTo>
                    <a:pt x="33210" y="729882"/>
                  </a:lnTo>
                  <a:lnTo>
                    <a:pt x="28782" y="729882"/>
                  </a:lnTo>
                  <a:lnTo>
                    <a:pt x="28782" y="717336"/>
                  </a:lnTo>
                  <a:lnTo>
                    <a:pt x="24354" y="717336"/>
                  </a:lnTo>
                  <a:lnTo>
                    <a:pt x="24354" y="700362"/>
                  </a:lnTo>
                  <a:lnTo>
                    <a:pt x="28782" y="700362"/>
                  </a:lnTo>
                  <a:lnTo>
                    <a:pt x="28782" y="687816"/>
                  </a:lnTo>
                  <a:lnTo>
                    <a:pt x="33210" y="687816"/>
                  </a:lnTo>
                  <a:lnTo>
                    <a:pt x="33210" y="674532"/>
                  </a:lnTo>
                  <a:lnTo>
                    <a:pt x="46494" y="674532"/>
                  </a:lnTo>
                  <a:lnTo>
                    <a:pt x="46494" y="687816"/>
                  </a:lnTo>
                  <a:lnTo>
                    <a:pt x="51660" y="687816"/>
                  </a:lnTo>
                  <a:lnTo>
                    <a:pt x="51660" y="700362"/>
                  </a:lnTo>
                  <a:lnTo>
                    <a:pt x="56088" y="700362"/>
                  </a:lnTo>
                  <a:close/>
                  <a:moveTo>
                    <a:pt x="105534" y="776376"/>
                  </a:moveTo>
                  <a:lnTo>
                    <a:pt x="95940" y="776376"/>
                  </a:lnTo>
                  <a:lnTo>
                    <a:pt x="95940" y="750546"/>
                  </a:lnTo>
                  <a:lnTo>
                    <a:pt x="105534" y="750546"/>
                  </a:lnTo>
                  <a:close/>
                  <a:moveTo>
                    <a:pt x="127674" y="717336"/>
                  </a:moveTo>
                  <a:lnTo>
                    <a:pt x="123246" y="717336"/>
                  </a:lnTo>
                  <a:lnTo>
                    <a:pt x="123246" y="729882"/>
                  </a:lnTo>
                  <a:lnTo>
                    <a:pt x="118818" y="729882"/>
                  </a:lnTo>
                  <a:lnTo>
                    <a:pt x="118818" y="742428"/>
                  </a:lnTo>
                  <a:lnTo>
                    <a:pt x="105534" y="742428"/>
                  </a:lnTo>
                  <a:lnTo>
                    <a:pt x="105534" y="729882"/>
                  </a:lnTo>
                  <a:lnTo>
                    <a:pt x="95940" y="729882"/>
                  </a:lnTo>
                  <a:lnTo>
                    <a:pt x="95940" y="742428"/>
                  </a:lnTo>
                  <a:lnTo>
                    <a:pt x="82656" y="742428"/>
                  </a:lnTo>
                  <a:lnTo>
                    <a:pt x="82656" y="729882"/>
                  </a:lnTo>
                  <a:lnTo>
                    <a:pt x="78228" y="729882"/>
                  </a:lnTo>
                  <a:lnTo>
                    <a:pt x="78228" y="717336"/>
                  </a:lnTo>
                  <a:lnTo>
                    <a:pt x="73800" y="717336"/>
                  </a:lnTo>
                  <a:lnTo>
                    <a:pt x="73800" y="700362"/>
                  </a:lnTo>
                  <a:lnTo>
                    <a:pt x="78228" y="700362"/>
                  </a:lnTo>
                  <a:lnTo>
                    <a:pt x="78228" y="687816"/>
                  </a:lnTo>
                  <a:lnTo>
                    <a:pt x="82656" y="687816"/>
                  </a:lnTo>
                  <a:lnTo>
                    <a:pt x="82656" y="674532"/>
                  </a:lnTo>
                  <a:lnTo>
                    <a:pt x="95940" y="674532"/>
                  </a:lnTo>
                  <a:lnTo>
                    <a:pt x="95940" y="687816"/>
                  </a:lnTo>
                  <a:lnTo>
                    <a:pt x="105534" y="687816"/>
                  </a:lnTo>
                  <a:lnTo>
                    <a:pt x="105534" y="674532"/>
                  </a:lnTo>
                  <a:lnTo>
                    <a:pt x="118818" y="674532"/>
                  </a:lnTo>
                  <a:lnTo>
                    <a:pt x="118818" y="687816"/>
                  </a:lnTo>
                  <a:lnTo>
                    <a:pt x="123246" y="687816"/>
                  </a:lnTo>
                  <a:lnTo>
                    <a:pt x="123246" y="700362"/>
                  </a:lnTo>
                  <a:lnTo>
                    <a:pt x="127674" y="700362"/>
                  </a:lnTo>
                  <a:close/>
                  <a:moveTo>
                    <a:pt x="95940" y="664200"/>
                  </a:moveTo>
                  <a:lnTo>
                    <a:pt x="95940" y="641322"/>
                  </a:lnTo>
                  <a:lnTo>
                    <a:pt x="105534" y="641322"/>
                  </a:lnTo>
                  <a:lnTo>
                    <a:pt x="105534" y="664200"/>
                  </a:lnTo>
                  <a:close/>
                  <a:moveTo>
                    <a:pt x="140958" y="689292"/>
                  </a:moveTo>
                  <a:lnTo>
                    <a:pt x="132102" y="689292"/>
                  </a:lnTo>
                  <a:lnTo>
                    <a:pt x="132102" y="670842"/>
                  </a:lnTo>
                  <a:lnTo>
                    <a:pt x="123246" y="670842"/>
                  </a:lnTo>
                  <a:lnTo>
                    <a:pt x="123246" y="649440"/>
                  </a:lnTo>
                  <a:lnTo>
                    <a:pt x="114390" y="649440"/>
                  </a:lnTo>
                  <a:lnTo>
                    <a:pt x="114390" y="628038"/>
                  </a:lnTo>
                  <a:lnTo>
                    <a:pt x="105534" y="628038"/>
                  </a:lnTo>
                  <a:lnTo>
                    <a:pt x="105534" y="607374"/>
                  </a:lnTo>
                  <a:lnTo>
                    <a:pt x="95940" y="607374"/>
                  </a:lnTo>
                  <a:lnTo>
                    <a:pt x="95940" y="628038"/>
                  </a:lnTo>
                  <a:lnTo>
                    <a:pt x="87084" y="628038"/>
                  </a:lnTo>
                  <a:lnTo>
                    <a:pt x="87084" y="649440"/>
                  </a:lnTo>
                  <a:lnTo>
                    <a:pt x="78228" y="649440"/>
                  </a:lnTo>
                  <a:lnTo>
                    <a:pt x="78228" y="670842"/>
                  </a:lnTo>
                  <a:lnTo>
                    <a:pt x="69372" y="670842"/>
                  </a:lnTo>
                  <a:lnTo>
                    <a:pt x="69372" y="691506"/>
                  </a:lnTo>
                  <a:lnTo>
                    <a:pt x="60516" y="691506"/>
                  </a:lnTo>
                  <a:lnTo>
                    <a:pt x="60516" y="670842"/>
                  </a:lnTo>
                  <a:lnTo>
                    <a:pt x="51660" y="670842"/>
                  </a:lnTo>
                  <a:lnTo>
                    <a:pt x="51660" y="649440"/>
                  </a:lnTo>
                  <a:lnTo>
                    <a:pt x="42804" y="649440"/>
                  </a:lnTo>
                  <a:lnTo>
                    <a:pt x="42804" y="628038"/>
                  </a:lnTo>
                  <a:lnTo>
                    <a:pt x="33210" y="628038"/>
                  </a:lnTo>
                  <a:lnTo>
                    <a:pt x="33210" y="607374"/>
                  </a:lnTo>
                  <a:lnTo>
                    <a:pt x="24354" y="607374"/>
                  </a:lnTo>
                  <a:lnTo>
                    <a:pt x="24354" y="585972"/>
                  </a:lnTo>
                  <a:lnTo>
                    <a:pt x="33210" y="585972"/>
                  </a:lnTo>
                  <a:lnTo>
                    <a:pt x="33210" y="565308"/>
                  </a:lnTo>
                  <a:lnTo>
                    <a:pt x="42066" y="565308"/>
                  </a:lnTo>
                  <a:lnTo>
                    <a:pt x="42066" y="543906"/>
                  </a:lnTo>
                  <a:lnTo>
                    <a:pt x="51660" y="543906"/>
                  </a:lnTo>
                  <a:lnTo>
                    <a:pt x="51660" y="523242"/>
                  </a:lnTo>
                  <a:lnTo>
                    <a:pt x="60516" y="523242"/>
                  </a:lnTo>
                  <a:lnTo>
                    <a:pt x="60516" y="543906"/>
                  </a:lnTo>
                  <a:lnTo>
                    <a:pt x="69372" y="543906"/>
                  </a:lnTo>
                  <a:lnTo>
                    <a:pt x="69372" y="565308"/>
                  </a:lnTo>
                  <a:lnTo>
                    <a:pt x="78228" y="565308"/>
                  </a:lnTo>
                  <a:lnTo>
                    <a:pt x="78228" y="585972"/>
                  </a:lnTo>
                  <a:lnTo>
                    <a:pt x="69372" y="585972"/>
                  </a:lnTo>
                  <a:lnTo>
                    <a:pt x="69372" y="611802"/>
                  </a:lnTo>
                  <a:lnTo>
                    <a:pt x="78228" y="611802"/>
                  </a:lnTo>
                  <a:lnTo>
                    <a:pt x="78228" y="594828"/>
                  </a:lnTo>
                  <a:lnTo>
                    <a:pt x="87084" y="594828"/>
                  </a:lnTo>
                  <a:lnTo>
                    <a:pt x="87084" y="560880"/>
                  </a:lnTo>
                  <a:lnTo>
                    <a:pt x="91512" y="560880"/>
                  </a:lnTo>
                  <a:lnTo>
                    <a:pt x="91512" y="540216"/>
                  </a:lnTo>
                  <a:lnTo>
                    <a:pt x="78228" y="540216"/>
                  </a:lnTo>
                  <a:lnTo>
                    <a:pt x="78228" y="523242"/>
                  </a:lnTo>
                  <a:lnTo>
                    <a:pt x="69372" y="523242"/>
                  </a:lnTo>
                  <a:lnTo>
                    <a:pt x="69372" y="510696"/>
                  </a:lnTo>
                  <a:lnTo>
                    <a:pt x="60516" y="510696"/>
                  </a:lnTo>
                  <a:lnTo>
                    <a:pt x="60516" y="489294"/>
                  </a:lnTo>
                  <a:lnTo>
                    <a:pt x="51660" y="489294"/>
                  </a:lnTo>
                  <a:lnTo>
                    <a:pt x="51660" y="510696"/>
                  </a:lnTo>
                  <a:lnTo>
                    <a:pt x="42066" y="510696"/>
                  </a:lnTo>
                  <a:lnTo>
                    <a:pt x="42066" y="523242"/>
                  </a:lnTo>
                  <a:lnTo>
                    <a:pt x="33210" y="523242"/>
                  </a:lnTo>
                  <a:lnTo>
                    <a:pt x="33210" y="535788"/>
                  </a:lnTo>
                  <a:lnTo>
                    <a:pt x="24354" y="535788"/>
                  </a:lnTo>
                  <a:lnTo>
                    <a:pt x="24354" y="497412"/>
                  </a:lnTo>
                  <a:lnTo>
                    <a:pt x="33210" y="497412"/>
                  </a:lnTo>
                  <a:lnTo>
                    <a:pt x="33210" y="481176"/>
                  </a:lnTo>
                  <a:lnTo>
                    <a:pt x="42066" y="481176"/>
                  </a:lnTo>
                  <a:lnTo>
                    <a:pt x="42066" y="465678"/>
                  </a:lnTo>
                  <a:lnTo>
                    <a:pt x="51660" y="465678"/>
                  </a:lnTo>
                  <a:lnTo>
                    <a:pt x="51660" y="457560"/>
                  </a:lnTo>
                  <a:lnTo>
                    <a:pt x="51660" y="457560"/>
                  </a:lnTo>
                  <a:lnTo>
                    <a:pt x="51660" y="449442"/>
                  </a:lnTo>
                  <a:lnTo>
                    <a:pt x="42066" y="449442"/>
                  </a:lnTo>
                  <a:lnTo>
                    <a:pt x="42066" y="434682"/>
                  </a:lnTo>
                  <a:lnTo>
                    <a:pt x="33210" y="434682"/>
                  </a:lnTo>
                  <a:lnTo>
                    <a:pt x="33210" y="417708"/>
                  </a:lnTo>
                  <a:lnTo>
                    <a:pt x="24354" y="417708"/>
                  </a:lnTo>
                  <a:lnTo>
                    <a:pt x="24354" y="379332"/>
                  </a:lnTo>
                  <a:lnTo>
                    <a:pt x="33210" y="379332"/>
                  </a:lnTo>
                  <a:lnTo>
                    <a:pt x="33210" y="391878"/>
                  </a:lnTo>
                  <a:lnTo>
                    <a:pt x="42066" y="391878"/>
                  </a:lnTo>
                  <a:lnTo>
                    <a:pt x="42066" y="405162"/>
                  </a:lnTo>
                  <a:lnTo>
                    <a:pt x="51660" y="405162"/>
                  </a:lnTo>
                  <a:lnTo>
                    <a:pt x="51660" y="425826"/>
                  </a:lnTo>
                  <a:lnTo>
                    <a:pt x="60516" y="425826"/>
                  </a:lnTo>
                  <a:lnTo>
                    <a:pt x="60516" y="405162"/>
                  </a:lnTo>
                  <a:lnTo>
                    <a:pt x="69372" y="405162"/>
                  </a:lnTo>
                  <a:lnTo>
                    <a:pt x="69372" y="391878"/>
                  </a:lnTo>
                  <a:lnTo>
                    <a:pt x="78228" y="391878"/>
                  </a:lnTo>
                  <a:lnTo>
                    <a:pt x="78228" y="375642"/>
                  </a:lnTo>
                  <a:lnTo>
                    <a:pt x="91512" y="375642"/>
                  </a:lnTo>
                  <a:lnTo>
                    <a:pt x="91512" y="354240"/>
                  </a:lnTo>
                  <a:lnTo>
                    <a:pt x="87084" y="354240"/>
                  </a:lnTo>
                  <a:lnTo>
                    <a:pt x="87084" y="320292"/>
                  </a:lnTo>
                  <a:lnTo>
                    <a:pt x="78228" y="320292"/>
                  </a:lnTo>
                  <a:lnTo>
                    <a:pt x="78228" y="303318"/>
                  </a:lnTo>
                  <a:lnTo>
                    <a:pt x="69372" y="303318"/>
                  </a:lnTo>
                  <a:lnTo>
                    <a:pt x="69372" y="329148"/>
                  </a:lnTo>
                  <a:lnTo>
                    <a:pt x="78228" y="329148"/>
                  </a:lnTo>
                  <a:lnTo>
                    <a:pt x="78228" y="350550"/>
                  </a:lnTo>
                  <a:lnTo>
                    <a:pt x="69372" y="350550"/>
                  </a:lnTo>
                  <a:lnTo>
                    <a:pt x="69372" y="369000"/>
                  </a:lnTo>
                  <a:lnTo>
                    <a:pt x="60516" y="369000"/>
                  </a:lnTo>
                  <a:lnTo>
                    <a:pt x="60516" y="389664"/>
                  </a:lnTo>
                  <a:lnTo>
                    <a:pt x="51660" y="389664"/>
                  </a:lnTo>
                  <a:lnTo>
                    <a:pt x="51660" y="369000"/>
                  </a:lnTo>
                  <a:lnTo>
                    <a:pt x="42066" y="369000"/>
                  </a:lnTo>
                  <a:lnTo>
                    <a:pt x="42066" y="350550"/>
                  </a:lnTo>
                  <a:lnTo>
                    <a:pt x="33210" y="350550"/>
                  </a:lnTo>
                  <a:lnTo>
                    <a:pt x="33210" y="329148"/>
                  </a:lnTo>
                  <a:lnTo>
                    <a:pt x="24354" y="329148"/>
                  </a:lnTo>
                  <a:lnTo>
                    <a:pt x="24354" y="307746"/>
                  </a:lnTo>
                  <a:lnTo>
                    <a:pt x="33210" y="307746"/>
                  </a:lnTo>
                  <a:lnTo>
                    <a:pt x="33210" y="287082"/>
                  </a:lnTo>
                  <a:lnTo>
                    <a:pt x="42066" y="287082"/>
                  </a:lnTo>
                  <a:lnTo>
                    <a:pt x="42066" y="265680"/>
                  </a:lnTo>
                  <a:lnTo>
                    <a:pt x="51660" y="265680"/>
                  </a:lnTo>
                  <a:lnTo>
                    <a:pt x="51660" y="245016"/>
                  </a:lnTo>
                  <a:lnTo>
                    <a:pt x="60516" y="245016"/>
                  </a:lnTo>
                  <a:lnTo>
                    <a:pt x="60516" y="221400"/>
                  </a:lnTo>
                  <a:lnTo>
                    <a:pt x="69372" y="221400"/>
                  </a:lnTo>
                  <a:lnTo>
                    <a:pt x="69372" y="242802"/>
                  </a:lnTo>
                  <a:lnTo>
                    <a:pt x="78228" y="242802"/>
                  </a:lnTo>
                  <a:lnTo>
                    <a:pt x="78228" y="265680"/>
                  </a:lnTo>
                  <a:lnTo>
                    <a:pt x="87084" y="265680"/>
                  </a:lnTo>
                  <a:lnTo>
                    <a:pt x="87084" y="287082"/>
                  </a:lnTo>
                  <a:lnTo>
                    <a:pt x="95940" y="287082"/>
                  </a:lnTo>
                  <a:lnTo>
                    <a:pt x="95940" y="307746"/>
                  </a:lnTo>
                  <a:lnTo>
                    <a:pt x="105534" y="307746"/>
                  </a:lnTo>
                  <a:lnTo>
                    <a:pt x="105534" y="287082"/>
                  </a:lnTo>
                  <a:lnTo>
                    <a:pt x="114390" y="287082"/>
                  </a:lnTo>
                  <a:lnTo>
                    <a:pt x="114390" y="265680"/>
                  </a:lnTo>
                  <a:lnTo>
                    <a:pt x="123246" y="265680"/>
                  </a:lnTo>
                  <a:lnTo>
                    <a:pt x="123246" y="245016"/>
                  </a:lnTo>
                  <a:lnTo>
                    <a:pt x="132102" y="245016"/>
                  </a:lnTo>
                  <a:lnTo>
                    <a:pt x="132102" y="221400"/>
                  </a:lnTo>
                  <a:lnTo>
                    <a:pt x="140958" y="221400"/>
                  </a:lnTo>
                  <a:lnTo>
                    <a:pt x="140958" y="242802"/>
                  </a:lnTo>
                  <a:lnTo>
                    <a:pt x="147600" y="242802"/>
                  </a:lnTo>
                  <a:lnTo>
                    <a:pt x="147600" y="265680"/>
                  </a:lnTo>
                  <a:lnTo>
                    <a:pt x="157194" y="265680"/>
                  </a:lnTo>
                  <a:lnTo>
                    <a:pt x="157194" y="287082"/>
                  </a:lnTo>
                  <a:lnTo>
                    <a:pt x="166050" y="287082"/>
                  </a:lnTo>
                  <a:lnTo>
                    <a:pt x="166050" y="307746"/>
                  </a:lnTo>
                  <a:lnTo>
                    <a:pt x="177120" y="307746"/>
                  </a:lnTo>
                  <a:lnTo>
                    <a:pt x="177120" y="329148"/>
                  </a:lnTo>
                  <a:lnTo>
                    <a:pt x="168264" y="329148"/>
                  </a:lnTo>
                  <a:lnTo>
                    <a:pt x="168264" y="350550"/>
                  </a:lnTo>
                  <a:lnTo>
                    <a:pt x="159408" y="350550"/>
                  </a:lnTo>
                  <a:lnTo>
                    <a:pt x="159408" y="369000"/>
                  </a:lnTo>
                  <a:lnTo>
                    <a:pt x="147600" y="369000"/>
                  </a:lnTo>
                  <a:lnTo>
                    <a:pt x="147600" y="389664"/>
                  </a:lnTo>
                  <a:lnTo>
                    <a:pt x="140958" y="389664"/>
                  </a:lnTo>
                  <a:lnTo>
                    <a:pt x="140958" y="369000"/>
                  </a:lnTo>
                  <a:lnTo>
                    <a:pt x="132102" y="369000"/>
                  </a:lnTo>
                  <a:lnTo>
                    <a:pt x="132102" y="350550"/>
                  </a:lnTo>
                  <a:lnTo>
                    <a:pt x="123246" y="350550"/>
                  </a:lnTo>
                  <a:lnTo>
                    <a:pt x="123246" y="329148"/>
                  </a:lnTo>
                  <a:lnTo>
                    <a:pt x="132102" y="329148"/>
                  </a:lnTo>
                  <a:lnTo>
                    <a:pt x="132102" y="303318"/>
                  </a:lnTo>
                  <a:lnTo>
                    <a:pt x="123246" y="303318"/>
                  </a:lnTo>
                  <a:lnTo>
                    <a:pt x="123246" y="320292"/>
                  </a:lnTo>
                  <a:lnTo>
                    <a:pt x="114390" y="320292"/>
                  </a:lnTo>
                  <a:lnTo>
                    <a:pt x="114390" y="354240"/>
                  </a:lnTo>
                  <a:lnTo>
                    <a:pt x="109962" y="354240"/>
                  </a:lnTo>
                  <a:lnTo>
                    <a:pt x="109962" y="375642"/>
                  </a:lnTo>
                  <a:lnTo>
                    <a:pt x="123246" y="375642"/>
                  </a:lnTo>
                  <a:lnTo>
                    <a:pt x="123246" y="391878"/>
                  </a:lnTo>
                  <a:lnTo>
                    <a:pt x="132102" y="391878"/>
                  </a:lnTo>
                  <a:lnTo>
                    <a:pt x="132102" y="405162"/>
                  </a:lnTo>
                  <a:lnTo>
                    <a:pt x="140958" y="405162"/>
                  </a:lnTo>
                  <a:lnTo>
                    <a:pt x="140958" y="425826"/>
                  </a:lnTo>
                  <a:lnTo>
                    <a:pt x="147600" y="425826"/>
                  </a:lnTo>
                  <a:lnTo>
                    <a:pt x="147600" y="405162"/>
                  </a:lnTo>
                  <a:lnTo>
                    <a:pt x="157194" y="405162"/>
                  </a:lnTo>
                  <a:lnTo>
                    <a:pt x="157194" y="391878"/>
                  </a:lnTo>
                  <a:lnTo>
                    <a:pt x="166050" y="391878"/>
                  </a:lnTo>
                  <a:lnTo>
                    <a:pt x="166050" y="379332"/>
                  </a:lnTo>
                  <a:lnTo>
                    <a:pt x="177120" y="379332"/>
                  </a:lnTo>
                  <a:lnTo>
                    <a:pt x="177120" y="417708"/>
                  </a:lnTo>
                  <a:lnTo>
                    <a:pt x="168264" y="417708"/>
                  </a:lnTo>
                  <a:lnTo>
                    <a:pt x="168264" y="434682"/>
                  </a:lnTo>
                  <a:lnTo>
                    <a:pt x="159408" y="434682"/>
                  </a:lnTo>
                  <a:lnTo>
                    <a:pt x="159408" y="449442"/>
                  </a:lnTo>
                  <a:lnTo>
                    <a:pt x="147600" y="449442"/>
                  </a:lnTo>
                  <a:lnTo>
                    <a:pt x="147600" y="457560"/>
                  </a:lnTo>
                  <a:lnTo>
                    <a:pt x="147600" y="457560"/>
                  </a:lnTo>
                  <a:lnTo>
                    <a:pt x="147600" y="465678"/>
                  </a:lnTo>
                  <a:lnTo>
                    <a:pt x="157194" y="465678"/>
                  </a:lnTo>
                  <a:lnTo>
                    <a:pt x="157194" y="481176"/>
                  </a:lnTo>
                  <a:lnTo>
                    <a:pt x="166050" y="481176"/>
                  </a:lnTo>
                  <a:lnTo>
                    <a:pt x="166050" y="497412"/>
                  </a:lnTo>
                  <a:lnTo>
                    <a:pt x="177120" y="497412"/>
                  </a:lnTo>
                  <a:lnTo>
                    <a:pt x="177120" y="535788"/>
                  </a:lnTo>
                  <a:lnTo>
                    <a:pt x="168264" y="535788"/>
                  </a:lnTo>
                  <a:lnTo>
                    <a:pt x="168264" y="523242"/>
                  </a:lnTo>
                  <a:lnTo>
                    <a:pt x="159408" y="523242"/>
                  </a:lnTo>
                  <a:lnTo>
                    <a:pt x="159408" y="510696"/>
                  </a:lnTo>
                  <a:lnTo>
                    <a:pt x="147600" y="510696"/>
                  </a:lnTo>
                  <a:lnTo>
                    <a:pt x="147600" y="489294"/>
                  </a:lnTo>
                  <a:lnTo>
                    <a:pt x="140958" y="489294"/>
                  </a:lnTo>
                  <a:lnTo>
                    <a:pt x="140958" y="510696"/>
                  </a:lnTo>
                  <a:lnTo>
                    <a:pt x="132102" y="510696"/>
                  </a:lnTo>
                  <a:lnTo>
                    <a:pt x="132102" y="523242"/>
                  </a:lnTo>
                  <a:lnTo>
                    <a:pt x="123246" y="523242"/>
                  </a:lnTo>
                  <a:lnTo>
                    <a:pt x="123246" y="540216"/>
                  </a:lnTo>
                  <a:lnTo>
                    <a:pt x="109962" y="540216"/>
                  </a:lnTo>
                  <a:lnTo>
                    <a:pt x="109962" y="560880"/>
                  </a:lnTo>
                  <a:lnTo>
                    <a:pt x="114390" y="560880"/>
                  </a:lnTo>
                  <a:lnTo>
                    <a:pt x="114390" y="594828"/>
                  </a:lnTo>
                  <a:lnTo>
                    <a:pt x="123246" y="594828"/>
                  </a:lnTo>
                  <a:lnTo>
                    <a:pt x="123246" y="611802"/>
                  </a:lnTo>
                  <a:lnTo>
                    <a:pt x="132102" y="611802"/>
                  </a:lnTo>
                  <a:lnTo>
                    <a:pt x="132102" y="585972"/>
                  </a:lnTo>
                  <a:lnTo>
                    <a:pt x="123246" y="585972"/>
                  </a:lnTo>
                  <a:lnTo>
                    <a:pt x="123246" y="565308"/>
                  </a:lnTo>
                  <a:lnTo>
                    <a:pt x="132102" y="565308"/>
                  </a:lnTo>
                  <a:lnTo>
                    <a:pt x="132102" y="543906"/>
                  </a:lnTo>
                  <a:lnTo>
                    <a:pt x="140958" y="543906"/>
                  </a:lnTo>
                  <a:lnTo>
                    <a:pt x="140958" y="523242"/>
                  </a:lnTo>
                  <a:lnTo>
                    <a:pt x="147600" y="523242"/>
                  </a:lnTo>
                  <a:lnTo>
                    <a:pt x="147600" y="543906"/>
                  </a:lnTo>
                  <a:lnTo>
                    <a:pt x="157194" y="543906"/>
                  </a:lnTo>
                  <a:lnTo>
                    <a:pt x="157194" y="565308"/>
                  </a:lnTo>
                  <a:lnTo>
                    <a:pt x="166050" y="565308"/>
                  </a:lnTo>
                  <a:lnTo>
                    <a:pt x="166050" y="585972"/>
                  </a:lnTo>
                  <a:lnTo>
                    <a:pt x="177120" y="585972"/>
                  </a:lnTo>
                  <a:lnTo>
                    <a:pt x="177120" y="607374"/>
                  </a:lnTo>
                  <a:lnTo>
                    <a:pt x="168264" y="607374"/>
                  </a:lnTo>
                  <a:lnTo>
                    <a:pt x="168264" y="628038"/>
                  </a:lnTo>
                  <a:lnTo>
                    <a:pt x="159408" y="628038"/>
                  </a:lnTo>
                  <a:lnTo>
                    <a:pt x="159408" y="649440"/>
                  </a:lnTo>
                  <a:lnTo>
                    <a:pt x="147600" y="649440"/>
                  </a:lnTo>
                  <a:lnTo>
                    <a:pt x="147600" y="670842"/>
                  </a:lnTo>
                  <a:lnTo>
                    <a:pt x="140958" y="670842"/>
                  </a:lnTo>
                  <a:close/>
                  <a:moveTo>
                    <a:pt x="168264" y="727668"/>
                  </a:moveTo>
                  <a:lnTo>
                    <a:pt x="168264" y="740214"/>
                  </a:lnTo>
                  <a:lnTo>
                    <a:pt x="154242" y="740214"/>
                  </a:lnTo>
                  <a:lnTo>
                    <a:pt x="154242" y="729882"/>
                  </a:lnTo>
                  <a:lnTo>
                    <a:pt x="147600" y="729882"/>
                  </a:lnTo>
                  <a:lnTo>
                    <a:pt x="147600" y="717336"/>
                  </a:lnTo>
                  <a:lnTo>
                    <a:pt x="147600" y="717336"/>
                  </a:lnTo>
                  <a:lnTo>
                    <a:pt x="147600" y="700362"/>
                  </a:lnTo>
                  <a:lnTo>
                    <a:pt x="147600" y="700362"/>
                  </a:lnTo>
                  <a:lnTo>
                    <a:pt x="147600" y="687816"/>
                  </a:lnTo>
                  <a:lnTo>
                    <a:pt x="152028" y="687816"/>
                  </a:lnTo>
                  <a:lnTo>
                    <a:pt x="152028" y="675270"/>
                  </a:lnTo>
                  <a:lnTo>
                    <a:pt x="166050" y="675270"/>
                  </a:lnTo>
                  <a:lnTo>
                    <a:pt x="166050" y="687816"/>
                  </a:lnTo>
                  <a:lnTo>
                    <a:pt x="170478" y="687816"/>
                  </a:lnTo>
                  <a:lnTo>
                    <a:pt x="170478" y="700362"/>
                  </a:lnTo>
                  <a:lnTo>
                    <a:pt x="177120" y="700362"/>
                  </a:lnTo>
                  <a:lnTo>
                    <a:pt x="177120" y="717336"/>
                  </a:lnTo>
                  <a:lnTo>
                    <a:pt x="172692" y="717336"/>
                  </a:lnTo>
                  <a:lnTo>
                    <a:pt x="172692" y="729882"/>
                  </a:lnTo>
                  <a:close/>
                  <a:moveTo>
                    <a:pt x="177120" y="774162"/>
                  </a:moveTo>
                  <a:lnTo>
                    <a:pt x="168264" y="774162"/>
                  </a:lnTo>
                  <a:lnTo>
                    <a:pt x="168264" y="748332"/>
                  </a:lnTo>
                  <a:lnTo>
                    <a:pt x="177120" y="748332"/>
                  </a:lnTo>
                  <a:close/>
                  <a:moveTo>
                    <a:pt x="177120" y="664200"/>
                  </a:moveTo>
                  <a:lnTo>
                    <a:pt x="168264" y="664200"/>
                  </a:lnTo>
                  <a:lnTo>
                    <a:pt x="168264" y="641322"/>
                  </a:lnTo>
                  <a:lnTo>
                    <a:pt x="177120" y="64132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7D20F6C-8B55-466D-8966-30F02030C572}"/>
                </a:ext>
              </a:extLst>
            </p:cNvPr>
            <p:cNvSpPr/>
            <p:nvPr/>
          </p:nvSpPr>
          <p:spPr>
            <a:xfrm>
              <a:off x="3069876" y="1720449"/>
              <a:ext cx="13284" cy="25091"/>
            </a:xfrm>
            <a:custGeom>
              <a:avLst/>
              <a:gdLst>
                <a:gd name="connsiteX0" fmla="*/ 4428 w 13284"/>
                <a:gd name="connsiteY0" fmla="*/ 25092 h 25091"/>
                <a:gd name="connsiteX1" fmla="*/ 8856 w 13284"/>
                <a:gd name="connsiteY1" fmla="*/ 25092 h 25091"/>
                <a:gd name="connsiteX2" fmla="*/ 8856 w 13284"/>
                <a:gd name="connsiteY2" fmla="*/ 16974 h 25091"/>
                <a:gd name="connsiteX3" fmla="*/ 13284 w 13284"/>
                <a:gd name="connsiteY3" fmla="*/ 16974 h 25091"/>
                <a:gd name="connsiteX4" fmla="*/ 13284 w 13284"/>
                <a:gd name="connsiteY4" fmla="*/ 8118 h 25091"/>
                <a:gd name="connsiteX5" fmla="*/ 8856 w 13284"/>
                <a:gd name="connsiteY5" fmla="*/ 8118 h 25091"/>
                <a:gd name="connsiteX6" fmla="*/ 8856 w 13284"/>
                <a:gd name="connsiteY6" fmla="*/ 0 h 25091"/>
                <a:gd name="connsiteX7" fmla="*/ 4428 w 13284"/>
                <a:gd name="connsiteY7" fmla="*/ 0 h 25091"/>
                <a:gd name="connsiteX8" fmla="*/ 4428 w 13284"/>
                <a:gd name="connsiteY8" fmla="*/ 8118 h 25091"/>
                <a:gd name="connsiteX9" fmla="*/ 0 w 13284"/>
                <a:gd name="connsiteY9" fmla="*/ 8118 h 25091"/>
                <a:gd name="connsiteX10" fmla="*/ 0 w 13284"/>
                <a:gd name="connsiteY10" fmla="*/ 16974 h 25091"/>
                <a:gd name="connsiteX11" fmla="*/ 4428 w 13284"/>
                <a:gd name="connsiteY11" fmla="*/ 16974 h 25091"/>
                <a:gd name="connsiteX12" fmla="*/ 4428 w 13284"/>
                <a:gd name="connsiteY12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84" h="25091">
                  <a:moveTo>
                    <a:pt x="4428" y="25092"/>
                  </a:moveTo>
                  <a:lnTo>
                    <a:pt x="8856" y="25092"/>
                  </a:lnTo>
                  <a:lnTo>
                    <a:pt x="8856" y="16974"/>
                  </a:lnTo>
                  <a:lnTo>
                    <a:pt x="13284" y="16974"/>
                  </a:lnTo>
                  <a:lnTo>
                    <a:pt x="13284" y="8118"/>
                  </a:lnTo>
                  <a:lnTo>
                    <a:pt x="8856" y="8118"/>
                  </a:lnTo>
                  <a:lnTo>
                    <a:pt x="8856" y="0"/>
                  </a:lnTo>
                  <a:lnTo>
                    <a:pt x="4428" y="0"/>
                  </a:lnTo>
                  <a:lnTo>
                    <a:pt x="4428" y="8118"/>
                  </a:lnTo>
                  <a:lnTo>
                    <a:pt x="0" y="8118"/>
                  </a:lnTo>
                  <a:lnTo>
                    <a:pt x="0" y="16974"/>
                  </a:lnTo>
                  <a:lnTo>
                    <a:pt x="4428" y="16974"/>
                  </a:lnTo>
                  <a:lnTo>
                    <a:pt x="4428" y="2509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7A942BA-66F9-4FB7-8637-CDE04921300F}"/>
                </a:ext>
              </a:extLst>
            </p:cNvPr>
            <p:cNvSpPr/>
            <p:nvPr/>
          </p:nvSpPr>
          <p:spPr>
            <a:xfrm>
              <a:off x="3078732" y="1568420"/>
              <a:ext cx="42804" cy="105534"/>
            </a:xfrm>
            <a:custGeom>
              <a:avLst/>
              <a:gdLst>
                <a:gd name="connsiteX0" fmla="*/ 8856 w 42804"/>
                <a:gd name="connsiteY0" fmla="*/ 84132 h 105534"/>
                <a:gd name="connsiteX1" fmla="*/ 17712 w 42804"/>
                <a:gd name="connsiteY1" fmla="*/ 84132 h 105534"/>
                <a:gd name="connsiteX2" fmla="*/ 17712 w 42804"/>
                <a:gd name="connsiteY2" fmla="*/ 105534 h 105534"/>
                <a:gd name="connsiteX3" fmla="*/ 26568 w 42804"/>
                <a:gd name="connsiteY3" fmla="*/ 105534 h 105534"/>
                <a:gd name="connsiteX4" fmla="*/ 26568 w 42804"/>
                <a:gd name="connsiteY4" fmla="*/ 84132 h 105534"/>
                <a:gd name="connsiteX5" fmla="*/ 33210 w 42804"/>
                <a:gd name="connsiteY5" fmla="*/ 84132 h 105534"/>
                <a:gd name="connsiteX6" fmla="*/ 33210 w 42804"/>
                <a:gd name="connsiteY6" fmla="*/ 63468 h 105534"/>
                <a:gd name="connsiteX7" fmla="*/ 42804 w 42804"/>
                <a:gd name="connsiteY7" fmla="*/ 63468 h 105534"/>
                <a:gd name="connsiteX8" fmla="*/ 42804 w 42804"/>
                <a:gd name="connsiteY8" fmla="*/ 42066 h 105534"/>
                <a:gd name="connsiteX9" fmla="*/ 33210 w 42804"/>
                <a:gd name="connsiteY9" fmla="*/ 42066 h 105534"/>
                <a:gd name="connsiteX10" fmla="*/ 33210 w 42804"/>
                <a:gd name="connsiteY10" fmla="*/ 21402 h 105534"/>
                <a:gd name="connsiteX11" fmla="*/ 26568 w 42804"/>
                <a:gd name="connsiteY11" fmla="*/ 21402 h 105534"/>
                <a:gd name="connsiteX12" fmla="*/ 26568 w 42804"/>
                <a:gd name="connsiteY12" fmla="*/ 0 h 105534"/>
                <a:gd name="connsiteX13" fmla="*/ 17712 w 42804"/>
                <a:gd name="connsiteY13" fmla="*/ 0 h 105534"/>
                <a:gd name="connsiteX14" fmla="*/ 17712 w 42804"/>
                <a:gd name="connsiteY14" fmla="*/ 21402 h 105534"/>
                <a:gd name="connsiteX15" fmla="*/ 8856 w 42804"/>
                <a:gd name="connsiteY15" fmla="*/ 21402 h 105534"/>
                <a:gd name="connsiteX16" fmla="*/ 8856 w 42804"/>
                <a:gd name="connsiteY16" fmla="*/ 42066 h 105534"/>
                <a:gd name="connsiteX17" fmla="*/ 0 w 42804"/>
                <a:gd name="connsiteY17" fmla="*/ 42066 h 105534"/>
                <a:gd name="connsiteX18" fmla="*/ 0 w 42804"/>
                <a:gd name="connsiteY18" fmla="*/ 63468 h 105534"/>
                <a:gd name="connsiteX19" fmla="*/ 8856 w 42804"/>
                <a:gd name="connsiteY19" fmla="*/ 63468 h 105534"/>
                <a:gd name="connsiteX20" fmla="*/ 17712 w 42804"/>
                <a:gd name="connsiteY20" fmla="*/ 42066 h 105534"/>
                <a:gd name="connsiteX21" fmla="*/ 26568 w 42804"/>
                <a:gd name="connsiteY21" fmla="*/ 42066 h 105534"/>
                <a:gd name="connsiteX22" fmla="*/ 26568 w 42804"/>
                <a:gd name="connsiteY22" fmla="*/ 63468 h 105534"/>
                <a:gd name="connsiteX23" fmla="*/ 17712 w 42804"/>
                <a:gd name="connsiteY23" fmla="*/ 63468 h 105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2804" h="105534">
                  <a:moveTo>
                    <a:pt x="8856" y="84132"/>
                  </a:moveTo>
                  <a:lnTo>
                    <a:pt x="17712" y="84132"/>
                  </a:lnTo>
                  <a:lnTo>
                    <a:pt x="17712" y="105534"/>
                  </a:lnTo>
                  <a:lnTo>
                    <a:pt x="26568" y="105534"/>
                  </a:lnTo>
                  <a:lnTo>
                    <a:pt x="26568" y="84132"/>
                  </a:lnTo>
                  <a:lnTo>
                    <a:pt x="33210" y="84132"/>
                  </a:lnTo>
                  <a:lnTo>
                    <a:pt x="33210" y="63468"/>
                  </a:lnTo>
                  <a:lnTo>
                    <a:pt x="42804" y="63468"/>
                  </a:lnTo>
                  <a:lnTo>
                    <a:pt x="42804" y="42066"/>
                  </a:lnTo>
                  <a:lnTo>
                    <a:pt x="33210" y="42066"/>
                  </a:lnTo>
                  <a:lnTo>
                    <a:pt x="33210" y="21402"/>
                  </a:lnTo>
                  <a:lnTo>
                    <a:pt x="26568" y="21402"/>
                  </a:lnTo>
                  <a:lnTo>
                    <a:pt x="26568" y="0"/>
                  </a:lnTo>
                  <a:lnTo>
                    <a:pt x="17712" y="0"/>
                  </a:lnTo>
                  <a:lnTo>
                    <a:pt x="17712" y="21402"/>
                  </a:lnTo>
                  <a:lnTo>
                    <a:pt x="8856" y="21402"/>
                  </a:lnTo>
                  <a:lnTo>
                    <a:pt x="8856" y="42066"/>
                  </a:lnTo>
                  <a:lnTo>
                    <a:pt x="0" y="42066"/>
                  </a:lnTo>
                  <a:lnTo>
                    <a:pt x="0" y="63468"/>
                  </a:lnTo>
                  <a:lnTo>
                    <a:pt x="8856" y="63468"/>
                  </a:lnTo>
                  <a:close/>
                  <a:moveTo>
                    <a:pt x="17712" y="42066"/>
                  </a:moveTo>
                  <a:lnTo>
                    <a:pt x="26568" y="42066"/>
                  </a:lnTo>
                  <a:lnTo>
                    <a:pt x="26568" y="63468"/>
                  </a:lnTo>
                  <a:lnTo>
                    <a:pt x="17712" y="634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8067651-21E4-45F2-B164-2FED20B4AFA9}"/>
                </a:ext>
              </a:extLst>
            </p:cNvPr>
            <p:cNvSpPr/>
            <p:nvPr/>
          </p:nvSpPr>
          <p:spPr>
            <a:xfrm>
              <a:off x="2997552" y="1720449"/>
              <a:ext cx="14021" cy="25091"/>
            </a:xfrm>
            <a:custGeom>
              <a:avLst/>
              <a:gdLst>
                <a:gd name="connsiteX0" fmla="*/ 4428 w 14021"/>
                <a:gd name="connsiteY0" fmla="*/ 25092 h 25091"/>
                <a:gd name="connsiteX1" fmla="*/ 8856 w 14021"/>
                <a:gd name="connsiteY1" fmla="*/ 25092 h 25091"/>
                <a:gd name="connsiteX2" fmla="*/ 8856 w 14021"/>
                <a:gd name="connsiteY2" fmla="*/ 16974 h 25091"/>
                <a:gd name="connsiteX3" fmla="*/ 14022 w 14021"/>
                <a:gd name="connsiteY3" fmla="*/ 16974 h 25091"/>
                <a:gd name="connsiteX4" fmla="*/ 14022 w 14021"/>
                <a:gd name="connsiteY4" fmla="*/ 8118 h 25091"/>
                <a:gd name="connsiteX5" fmla="*/ 8856 w 14021"/>
                <a:gd name="connsiteY5" fmla="*/ 8118 h 25091"/>
                <a:gd name="connsiteX6" fmla="*/ 8856 w 14021"/>
                <a:gd name="connsiteY6" fmla="*/ 0 h 25091"/>
                <a:gd name="connsiteX7" fmla="*/ 4428 w 14021"/>
                <a:gd name="connsiteY7" fmla="*/ 0 h 25091"/>
                <a:gd name="connsiteX8" fmla="*/ 4428 w 14021"/>
                <a:gd name="connsiteY8" fmla="*/ 8118 h 25091"/>
                <a:gd name="connsiteX9" fmla="*/ 0 w 14021"/>
                <a:gd name="connsiteY9" fmla="*/ 8118 h 25091"/>
                <a:gd name="connsiteX10" fmla="*/ 0 w 14021"/>
                <a:gd name="connsiteY10" fmla="*/ 16974 h 25091"/>
                <a:gd name="connsiteX11" fmla="*/ 4428 w 14021"/>
                <a:gd name="connsiteY11" fmla="*/ 16974 h 25091"/>
                <a:gd name="connsiteX12" fmla="*/ 4428 w 14021"/>
                <a:gd name="connsiteY12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1" h="25091">
                  <a:moveTo>
                    <a:pt x="4428" y="25092"/>
                  </a:moveTo>
                  <a:lnTo>
                    <a:pt x="8856" y="25092"/>
                  </a:lnTo>
                  <a:lnTo>
                    <a:pt x="8856" y="16974"/>
                  </a:lnTo>
                  <a:lnTo>
                    <a:pt x="14022" y="16974"/>
                  </a:lnTo>
                  <a:lnTo>
                    <a:pt x="14022" y="8118"/>
                  </a:lnTo>
                  <a:lnTo>
                    <a:pt x="8856" y="8118"/>
                  </a:lnTo>
                  <a:lnTo>
                    <a:pt x="8856" y="0"/>
                  </a:lnTo>
                  <a:lnTo>
                    <a:pt x="4428" y="0"/>
                  </a:lnTo>
                  <a:lnTo>
                    <a:pt x="4428" y="8118"/>
                  </a:lnTo>
                  <a:lnTo>
                    <a:pt x="0" y="8118"/>
                  </a:lnTo>
                  <a:lnTo>
                    <a:pt x="0" y="16974"/>
                  </a:lnTo>
                  <a:lnTo>
                    <a:pt x="4428" y="16974"/>
                  </a:lnTo>
                  <a:lnTo>
                    <a:pt x="4428" y="2509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A4C7FE7-9BFE-42BF-9D81-ADA292278DB1}"/>
                </a:ext>
              </a:extLst>
            </p:cNvPr>
            <p:cNvSpPr/>
            <p:nvPr/>
          </p:nvSpPr>
          <p:spPr>
            <a:xfrm>
              <a:off x="3033714" y="1526355"/>
              <a:ext cx="62729" cy="84131"/>
            </a:xfrm>
            <a:custGeom>
              <a:avLst/>
              <a:gdLst>
                <a:gd name="connsiteX0" fmla="*/ 8856 w 62729"/>
                <a:gd name="connsiteY0" fmla="*/ 21402 h 84131"/>
                <a:gd name="connsiteX1" fmla="*/ 8856 w 62729"/>
                <a:gd name="connsiteY1" fmla="*/ 42066 h 84131"/>
                <a:gd name="connsiteX2" fmla="*/ 17712 w 62729"/>
                <a:gd name="connsiteY2" fmla="*/ 42066 h 84131"/>
                <a:gd name="connsiteX3" fmla="*/ 17712 w 62729"/>
                <a:gd name="connsiteY3" fmla="*/ 63468 h 84131"/>
                <a:gd name="connsiteX4" fmla="*/ 26568 w 62729"/>
                <a:gd name="connsiteY4" fmla="*/ 63468 h 84131"/>
                <a:gd name="connsiteX5" fmla="*/ 26568 w 62729"/>
                <a:gd name="connsiteY5" fmla="*/ 84132 h 84131"/>
                <a:gd name="connsiteX6" fmla="*/ 36162 w 62729"/>
                <a:gd name="connsiteY6" fmla="*/ 84132 h 84131"/>
                <a:gd name="connsiteX7" fmla="*/ 36162 w 62729"/>
                <a:gd name="connsiteY7" fmla="*/ 63468 h 84131"/>
                <a:gd name="connsiteX8" fmla="*/ 45018 w 62729"/>
                <a:gd name="connsiteY8" fmla="*/ 63468 h 84131"/>
                <a:gd name="connsiteX9" fmla="*/ 45018 w 62729"/>
                <a:gd name="connsiteY9" fmla="*/ 42066 h 84131"/>
                <a:gd name="connsiteX10" fmla="*/ 53874 w 62729"/>
                <a:gd name="connsiteY10" fmla="*/ 42066 h 84131"/>
                <a:gd name="connsiteX11" fmla="*/ 53874 w 62729"/>
                <a:gd name="connsiteY11" fmla="*/ 21402 h 84131"/>
                <a:gd name="connsiteX12" fmla="*/ 62730 w 62729"/>
                <a:gd name="connsiteY12" fmla="*/ 21402 h 84131"/>
                <a:gd name="connsiteX13" fmla="*/ 62730 w 62729"/>
                <a:gd name="connsiteY13" fmla="*/ 0 h 84131"/>
                <a:gd name="connsiteX14" fmla="*/ 0 w 62729"/>
                <a:gd name="connsiteY14" fmla="*/ 0 h 84131"/>
                <a:gd name="connsiteX15" fmla="*/ 0 w 62729"/>
                <a:gd name="connsiteY15" fmla="*/ 21402 h 84131"/>
                <a:gd name="connsiteX16" fmla="*/ 26568 w 62729"/>
                <a:gd name="connsiteY16" fmla="*/ 16974 h 84131"/>
                <a:gd name="connsiteX17" fmla="*/ 36162 w 62729"/>
                <a:gd name="connsiteY17" fmla="*/ 16974 h 84131"/>
                <a:gd name="connsiteX18" fmla="*/ 36162 w 62729"/>
                <a:gd name="connsiteY18" fmla="*/ 42066 h 84131"/>
                <a:gd name="connsiteX19" fmla="*/ 26568 w 62729"/>
                <a:gd name="connsiteY19" fmla="*/ 42066 h 8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2729" h="84131">
                  <a:moveTo>
                    <a:pt x="8856" y="21402"/>
                  </a:moveTo>
                  <a:lnTo>
                    <a:pt x="8856" y="42066"/>
                  </a:lnTo>
                  <a:lnTo>
                    <a:pt x="17712" y="42066"/>
                  </a:lnTo>
                  <a:lnTo>
                    <a:pt x="17712" y="63468"/>
                  </a:lnTo>
                  <a:lnTo>
                    <a:pt x="26568" y="63468"/>
                  </a:lnTo>
                  <a:lnTo>
                    <a:pt x="26568" y="84132"/>
                  </a:lnTo>
                  <a:lnTo>
                    <a:pt x="36162" y="84132"/>
                  </a:lnTo>
                  <a:lnTo>
                    <a:pt x="36162" y="63468"/>
                  </a:lnTo>
                  <a:lnTo>
                    <a:pt x="45018" y="63468"/>
                  </a:lnTo>
                  <a:lnTo>
                    <a:pt x="45018" y="42066"/>
                  </a:lnTo>
                  <a:lnTo>
                    <a:pt x="53874" y="42066"/>
                  </a:lnTo>
                  <a:lnTo>
                    <a:pt x="53874" y="21402"/>
                  </a:lnTo>
                  <a:lnTo>
                    <a:pt x="62730" y="21402"/>
                  </a:lnTo>
                  <a:lnTo>
                    <a:pt x="62730" y="0"/>
                  </a:lnTo>
                  <a:lnTo>
                    <a:pt x="0" y="0"/>
                  </a:lnTo>
                  <a:lnTo>
                    <a:pt x="0" y="21402"/>
                  </a:lnTo>
                  <a:close/>
                  <a:moveTo>
                    <a:pt x="26568" y="16974"/>
                  </a:moveTo>
                  <a:lnTo>
                    <a:pt x="36162" y="16974"/>
                  </a:lnTo>
                  <a:lnTo>
                    <a:pt x="36162" y="42066"/>
                  </a:lnTo>
                  <a:lnTo>
                    <a:pt x="26568" y="420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240446C-4E84-4425-89F3-2F9D37E5A575}"/>
                </a:ext>
              </a:extLst>
            </p:cNvPr>
            <p:cNvSpPr/>
            <p:nvPr/>
          </p:nvSpPr>
          <p:spPr>
            <a:xfrm>
              <a:off x="3118584" y="1720449"/>
              <a:ext cx="13284" cy="25091"/>
            </a:xfrm>
            <a:custGeom>
              <a:avLst/>
              <a:gdLst>
                <a:gd name="connsiteX0" fmla="*/ 4428 w 13284"/>
                <a:gd name="connsiteY0" fmla="*/ 25092 h 25091"/>
                <a:gd name="connsiteX1" fmla="*/ 8856 w 13284"/>
                <a:gd name="connsiteY1" fmla="*/ 25092 h 25091"/>
                <a:gd name="connsiteX2" fmla="*/ 8856 w 13284"/>
                <a:gd name="connsiteY2" fmla="*/ 16974 h 25091"/>
                <a:gd name="connsiteX3" fmla="*/ 13284 w 13284"/>
                <a:gd name="connsiteY3" fmla="*/ 16974 h 25091"/>
                <a:gd name="connsiteX4" fmla="*/ 13284 w 13284"/>
                <a:gd name="connsiteY4" fmla="*/ 8118 h 25091"/>
                <a:gd name="connsiteX5" fmla="*/ 8856 w 13284"/>
                <a:gd name="connsiteY5" fmla="*/ 8118 h 25091"/>
                <a:gd name="connsiteX6" fmla="*/ 8856 w 13284"/>
                <a:gd name="connsiteY6" fmla="*/ 0 h 25091"/>
                <a:gd name="connsiteX7" fmla="*/ 4428 w 13284"/>
                <a:gd name="connsiteY7" fmla="*/ 0 h 25091"/>
                <a:gd name="connsiteX8" fmla="*/ 4428 w 13284"/>
                <a:gd name="connsiteY8" fmla="*/ 8118 h 25091"/>
                <a:gd name="connsiteX9" fmla="*/ 0 w 13284"/>
                <a:gd name="connsiteY9" fmla="*/ 8118 h 25091"/>
                <a:gd name="connsiteX10" fmla="*/ 0 w 13284"/>
                <a:gd name="connsiteY10" fmla="*/ 16974 h 25091"/>
                <a:gd name="connsiteX11" fmla="*/ 4428 w 13284"/>
                <a:gd name="connsiteY11" fmla="*/ 16974 h 25091"/>
                <a:gd name="connsiteX12" fmla="*/ 4428 w 13284"/>
                <a:gd name="connsiteY12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84" h="25091">
                  <a:moveTo>
                    <a:pt x="4428" y="25092"/>
                  </a:moveTo>
                  <a:lnTo>
                    <a:pt x="8856" y="25092"/>
                  </a:lnTo>
                  <a:lnTo>
                    <a:pt x="8856" y="16974"/>
                  </a:lnTo>
                  <a:lnTo>
                    <a:pt x="13284" y="16974"/>
                  </a:lnTo>
                  <a:lnTo>
                    <a:pt x="13284" y="8118"/>
                  </a:lnTo>
                  <a:lnTo>
                    <a:pt x="8856" y="8118"/>
                  </a:lnTo>
                  <a:lnTo>
                    <a:pt x="8856" y="0"/>
                  </a:lnTo>
                  <a:lnTo>
                    <a:pt x="4428" y="0"/>
                  </a:lnTo>
                  <a:lnTo>
                    <a:pt x="4428" y="8118"/>
                  </a:lnTo>
                  <a:lnTo>
                    <a:pt x="0" y="8118"/>
                  </a:lnTo>
                  <a:lnTo>
                    <a:pt x="0" y="16974"/>
                  </a:lnTo>
                  <a:lnTo>
                    <a:pt x="4428" y="16974"/>
                  </a:lnTo>
                  <a:lnTo>
                    <a:pt x="4428" y="2509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D1BD084-BF3C-4D07-BC6C-E0B73698E763}"/>
                </a:ext>
              </a:extLst>
            </p:cNvPr>
            <p:cNvSpPr/>
            <p:nvPr/>
          </p:nvSpPr>
          <p:spPr>
            <a:xfrm>
              <a:off x="3024858" y="1914543"/>
              <a:ext cx="80441" cy="138005"/>
            </a:xfrm>
            <a:custGeom>
              <a:avLst/>
              <a:gdLst>
                <a:gd name="connsiteX0" fmla="*/ 45018 w 80441"/>
                <a:gd name="connsiteY0" fmla="*/ 128412 h 138005"/>
                <a:gd name="connsiteX1" fmla="*/ 49446 w 80441"/>
                <a:gd name="connsiteY1" fmla="*/ 128412 h 138005"/>
                <a:gd name="connsiteX2" fmla="*/ 49446 w 80441"/>
                <a:gd name="connsiteY2" fmla="*/ 109224 h 138005"/>
                <a:gd name="connsiteX3" fmla="*/ 62730 w 80441"/>
                <a:gd name="connsiteY3" fmla="*/ 109224 h 138005"/>
                <a:gd name="connsiteX4" fmla="*/ 62730 w 80441"/>
                <a:gd name="connsiteY4" fmla="*/ 92988 h 138005"/>
                <a:gd name="connsiteX5" fmla="*/ 71586 w 80441"/>
                <a:gd name="connsiteY5" fmla="*/ 92988 h 138005"/>
                <a:gd name="connsiteX6" fmla="*/ 71586 w 80441"/>
                <a:gd name="connsiteY6" fmla="*/ 77490 h 138005"/>
                <a:gd name="connsiteX7" fmla="*/ 80442 w 80441"/>
                <a:gd name="connsiteY7" fmla="*/ 77490 h 138005"/>
                <a:gd name="connsiteX8" fmla="*/ 80442 w 80441"/>
                <a:gd name="connsiteY8" fmla="*/ 61254 h 138005"/>
                <a:gd name="connsiteX9" fmla="*/ 71586 w 80441"/>
                <a:gd name="connsiteY9" fmla="*/ 61254 h 138005"/>
                <a:gd name="connsiteX10" fmla="*/ 71586 w 80441"/>
                <a:gd name="connsiteY10" fmla="*/ 46494 h 138005"/>
                <a:gd name="connsiteX11" fmla="*/ 62730 w 80441"/>
                <a:gd name="connsiteY11" fmla="*/ 46494 h 138005"/>
                <a:gd name="connsiteX12" fmla="*/ 62730 w 80441"/>
                <a:gd name="connsiteY12" fmla="*/ 29520 h 138005"/>
                <a:gd name="connsiteX13" fmla="*/ 49446 w 80441"/>
                <a:gd name="connsiteY13" fmla="*/ 29520 h 138005"/>
                <a:gd name="connsiteX14" fmla="*/ 49446 w 80441"/>
                <a:gd name="connsiteY14" fmla="*/ 9594 h 138005"/>
                <a:gd name="connsiteX15" fmla="*/ 45018 w 80441"/>
                <a:gd name="connsiteY15" fmla="*/ 9594 h 138005"/>
                <a:gd name="connsiteX16" fmla="*/ 45018 w 80441"/>
                <a:gd name="connsiteY16" fmla="*/ 0 h 138005"/>
                <a:gd name="connsiteX17" fmla="*/ 35424 w 80441"/>
                <a:gd name="connsiteY17" fmla="*/ 0 h 138005"/>
                <a:gd name="connsiteX18" fmla="*/ 35424 w 80441"/>
                <a:gd name="connsiteY18" fmla="*/ 9594 h 138005"/>
                <a:gd name="connsiteX19" fmla="*/ 30996 w 80441"/>
                <a:gd name="connsiteY19" fmla="*/ 9594 h 138005"/>
                <a:gd name="connsiteX20" fmla="*/ 30996 w 80441"/>
                <a:gd name="connsiteY20" fmla="*/ 29520 h 138005"/>
                <a:gd name="connsiteX21" fmla="*/ 17712 w 80441"/>
                <a:gd name="connsiteY21" fmla="*/ 29520 h 138005"/>
                <a:gd name="connsiteX22" fmla="*/ 17712 w 80441"/>
                <a:gd name="connsiteY22" fmla="*/ 46494 h 138005"/>
                <a:gd name="connsiteX23" fmla="*/ 8856 w 80441"/>
                <a:gd name="connsiteY23" fmla="*/ 46494 h 138005"/>
                <a:gd name="connsiteX24" fmla="*/ 8856 w 80441"/>
                <a:gd name="connsiteY24" fmla="*/ 61254 h 138005"/>
                <a:gd name="connsiteX25" fmla="*/ 0 w 80441"/>
                <a:gd name="connsiteY25" fmla="*/ 61254 h 138005"/>
                <a:gd name="connsiteX26" fmla="*/ 0 w 80441"/>
                <a:gd name="connsiteY26" fmla="*/ 69372 h 138005"/>
                <a:gd name="connsiteX27" fmla="*/ 0 w 80441"/>
                <a:gd name="connsiteY27" fmla="*/ 69372 h 138005"/>
                <a:gd name="connsiteX28" fmla="*/ 0 w 80441"/>
                <a:gd name="connsiteY28" fmla="*/ 76752 h 138005"/>
                <a:gd name="connsiteX29" fmla="*/ 8856 w 80441"/>
                <a:gd name="connsiteY29" fmla="*/ 76752 h 138005"/>
                <a:gd name="connsiteX30" fmla="*/ 8856 w 80441"/>
                <a:gd name="connsiteY30" fmla="*/ 92250 h 138005"/>
                <a:gd name="connsiteX31" fmla="*/ 17712 w 80441"/>
                <a:gd name="connsiteY31" fmla="*/ 92250 h 138005"/>
                <a:gd name="connsiteX32" fmla="*/ 17712 w 80441"/>
                <a:gd name="connsiteY32" fmla="*/ 108486 h 138005"/>
                <a:gd name="connsiteX33" fmla="*/ 30996 w 80441"/>
                <a:gd name="connsiteY33" fmla="*/ 108486 h 138005"/>
                <a:gd name="connsiteX34" fmla="*/ 30996 w 80441"/>
                <a:gd name="connsiteY34" fmla="*/ 128412 h 138005"/>
                <a:gd name="connsiteX35" fmla="*/ 35424 w 80441"/>
                <a:gd name="connsiteY35" fmla="*/ 128412 h 138005"/>
                <a:gd name="connsiteX36" fmla="*/ 35424 w 80441"/>
                <a:gd name="connsiteY36" fmla="*/ 138006 h 138005"/>
                <a:gd name="connsiteX37" fmla="*/ 45018 w 80441"/>
                <a:gd name="connsiteY37" fmla="*/ 138006 h 138005"/>
                <a:gd name="connsiteX38" fmla="*/ 67158 w 80441"/>
                <a:gd name="connsiteY38" fmla="*/ 54612 h 138005"/>
                <a:gd name="connsiteX39" fmla="*/ 67158 w 80441"/>
                <a:gd name="connsiteY39" fmla="*/ 69372 h 138005"/>
                <a:gd name="connsiteX40" fmla="*/ 67158 w 80441"/>
                <a:gd name="connsiteY40" fmla="*/ 69372 h 138005"/>
                <a:gd name="connsiteX41" fmla="*/ 67158 w 80441"/>
                <a:gd name="connsiteY41" fmla="*/ 81918 h 138005"/>
                <a:gd name="connsiteX42" fmla="*/ 58302 w 80441"/>
                <a:gd name="connsiteY42" fmla="*/ 81918 h 138005"/>
                <a:gd name="connsiteX43" fmla="*/ 58302 w 80441"/>
                <a:gd name="connsiteY43" fmla="*/ 69372 h 138005"/>
                <a:gd name="connsiteX44" fmla="*/ 58302 w 80441"/>
                <a:gd name="connsiteY44" fmla="*/ 69372 h 138005"/>
                <a:gd name="connsiteX45" fmla="*/ 58302 w 80441"/>
                <a:gd name="connsiteY45" fmla="*/ 54612 h 138005"/>
                <a:gd name="connsiteX46" fmla="*/ 35424 w 80441"/>
                <a:gd name="connsiteY46" fmla="*/ 25092 h 138005"/>
                <a:gd name="connsiteX47" fmla="*/ 45018 w 80441"/>
                <a:gd name="connsiteY47" fmla="*/ 25092 h 138005"/>
                <a:gd name="connsiteX48" fmla="*/ 45018 w 80441"/>
                <a:gd name="connsiteY48" fmla="*/ 46494 h 138005"/>
                <a:gd name="connsiteX49" fmla="*/ 35424 w 80441"/>
                <a:gd name="connsiteY49" fmla="*/ 46494 h 138005"/>
                <a:gd name="connsiteX50" fmla="*/ 13284 w 80441"/>
                <a:gd name="connsiteY50" fmla="*/ 81918 h 138005"/>
                <a:gd name="connsiteX51" fmla="*/ 13284 w 80441"/>
                <a:gd name="connsiteY51" fmla="*/ 69372 h 138005"/>
                <a:gd name="connsiteX52" fmla="*/ 13284 w 80441"/>
                <a:gd name="connsiteY52" fmla="*/ 69372 h 138005"/>
                <a:gd name="connsiteX53" fmla="*/ 13284 w 80441"/>
                <a:gd name="connsiteY53" fmla="*/ 54612 h 138005"/>
                <a:gd name="connsiteX54" fmla="*/ 22140 w 80441"/>
                <a:gd name="connsiteY54" fmla="*/ 54612 h 138005"/>
                <a:gd name="connsiteX55" fmla="*/ 22140 w 80441"/>
                <a:gd name="connsiteY55" fmla="*/ 69372 h 138005"/>
                <a:gd name="connsiteX56" fmla="*/ 22140 w 80441"/>
                <a:gd name="connsiteY56" fmla="*/ 69372 h 138005"/>
                <a:gd name="connsiteX57" fmla="*/ 22140 w 80441"/>
                <a:gd name="connsiteY57" fmla="*/ 81918 h 138005"/>
                <a:gd name="connsiteX58" fmla="*/ 30996 w 80441"/>
                <a:gd name="connsiteY58" fmla="*/ 88560 h 138005"/>
                <a:gd name="connsiteX59" fmla="*/ 30996 w 80441"/>
                <a:gd name="connsiteY59" fmla="*/ 96678 h 138005"/>
                <a:gd name="connsiteX60" fmla="*/ 22140 w 80441"/>
                <a:gd name="connsiteY60" fmla="*/ 96678 h 138005"/>
                <a:gd name="connsiteX61" fmla="*/ 22140 w 80441"/>
                <a:gd name="connsiteY61" fmla="*/ 84132 h 138005"/>
                <a:gd name="connsiteX62" fmla="*/ 26568 w 80441"/>
                <a:gd name="connsiteY62" fmla="*/ 84132 h 138005"/>
                <a:gd name="connsiteX63" fmla="*/ 26568 w 80441"/>
                <a:gd name="connsiteY63" fmla="*/ 77490 h 138005"/>
                <a:gd name="connsiteX64" fmla="*/ 30996 w 80441"/>
                <a:gd name="connsiteY64" fmla="*/ 77490 h 138005"/>
                <a:gd name="connsiteX65" fmla="*/ 30996 w 80441"/>
                <a:gd name="connsiteY65" fmla="*/ 69372 h 138005"/>
                <a:gd name="connsiteX66" fmla="*/ 30996 w 80441"/>
                <a:gd name="connsiteY66" fmla="*/ 69372 h 138005"/>
                <a:gd name="connsiteX67" fmla="*/ 30996 w 80441"/>
                <a:gd name="connsiteY67" fmla="*/ 61254 h 138005"/>
                <a:gd name="connsiteX68" fmla="*/ 26568 w 80441"/>
                <a:gd name="connsiteY68" fmla="*/ 61254 h 138005"/>
                <a:gd name="connsiteX69" fmla="*/ 26568 w 80441"/>
                <a:gd name="connsiteY69" fmla="*/ 54612 h 138005"/>
                <a:gd name="connsiteX70" fmla="*/ 22140 w 80441"/>
                <a:gd name="connsiteY70" fmla="*/ 54612 h 138005"/>
                <a:gd name="connsiteX71" fmla="*/ 22140 w 80441"/>
                <a:gd name="connsiteY71" fmla="*/ 42066 h 138005"/>
                <a:gd name="connsiteX72" fmla="*/ 30996 w 80441"/>
                <a:gd name="connsiteY72" fmla="*/ 42066 h 138005"/>
                <a:gd name="connsiteX73" fmla="*/ 30996 w 80441"/>
                <a:gd name="connsiteY73" fmla="*/ 50184 h 138005"/>
                <a:gd name="connsiteX74" fmla="*/ 35424 w 80441"/>
                <a:gd name="connsiteY74" fmla="*/ 50184 h 138005"/>
                <a:gd name="connsiteX75" fmla="*/ 35424 w 80441"/>
                <a:gd name="connsiteY75" fmla="*/ 54612 h 138005"/>
                <a:gd name="connsiteX76" fmla="*/ 45018 w 80441"/>
                <a:gd name="connsiteY76" fmla="*/ 54612 h 138005"/>
                <a:gd name="connsiteX77" fmla="*/ 45018 w 80441"/>
                <a:gd name="connsiteY77" fmla="*/ 50184 h 138005"/>
                <a:gd name="connsiteX78" fmla="*/ 49446 w 80441"/>
                <a:gd name="connsiteY78" fmla="*/ 50184 h 138005"/>
                <a:gd name="connsiteX79" fmla="*/ 49446 w 80441"/>
                <a:gd name="connsiteY79" fmla="*/ 42066 h 138005"/>
                <a:gd name="connsiteX80" fmla="*/ 58302 w 80441"/>
                <a:gd name="connsiteY80" fmla="*/ 42066 h 138005"/>
                <a:gd name="connsiteX81" fmla="*/ 58302 w 80441"/>
                <a:gd name="connsiteY81" fmla="*/ 54612 h 138005"/>
                <a:gd name="connsiteX82" fmla="*/ 53874 w 80441"/>
                <a:gd name="connsiteY82" fmla="*/ 54612 h 138005"/>
                <a:gd name="connsiteX83" fmla="*/ 53874 w 80441"/>
                <a:gd name="connsiteY83" fmla="*/ 61254 h 138005"/>
                <a:gd name="connsiteX84" fmla="*/ 49446 w 80441"/>
                <a:gd name="connsiteY84" fmla="*/ 61254 h 138005"/>
                <a:gd name="connsiteX85" fmla="*/ 49446 w 80441"/>
                <a:gd name="connsiteY85" fmla="*/ 69372 h 138005"/>
                <a:gd name="connsiteX86" fmla="*/ 49446 w 80441"/>
                <a:gd name="connsiteY86" fmla="*/ 69372 h 138005"/>
                <a:gd name="connsiteX87" fmla="*/ 49446 w 80441"/>
                <a:gd name="connsiteY87" fmla="*/ 77490 h 138005"/>
                <a:gd name="connsiteX88" fmla="*/ 53874 w 80441"/>
                <a:gd name="connsiteY88" fmla="*/ 77490 h 138005"/>
                <a:gd name="connsiteX89" fmla="*/ 53874 w 80441"/>
                <a:gd name="connsiteY89" fmla="*/ 84132 h 138005"/>
                <a:gd name="connsiteX90" fmla="*/ 58302 w 80441"/>
                <a:gd name="connsiteY90" fmla="*/ 84132 h 138005"/>
                <a:gd name="connsiteX91" fmla="*/ 58302 w 80441"/>
                <a:gd name="connsiteY91" fmla="*/ 96678 h 138005"/>
                <a:gd name="connsiteX92" fmla="*/ 49446 w 80441"/>
                <a:gd name="connsiteY92" fmla="*/ 96678 h 138005"/>
                <a:gd name="connsiteX93" fmla="*/ 49446 w 80441"/>
                <a:gd name="connsiteY93" fmla="*/ 88560 h 138005"/>
                <a:gd name="connsiteX94" fmla="*/ 45018 w 80441"/>
                <a:gd name="connsiteY94" fmla="*/ 88560 h 138005"/>
                <a:gd name="connsiteX95" fmla="*/ 45018 w 80441"/>
                <a:gd name="connsiteY95" fmla="*/ 81918 h 138005"/>
                <a:gd name="connsiteX96" fmla="*/ 35424 w 80441"/>
                <a:gd name="connsiteY96" fmla="*/ 81918 h 138005"/>
                <a:gd name="connsiteX97" fmla="*/ 35424 w 80441"/>
                <a:gd name="connsiteY97" fmla="*/ 88560 h 138005"/>
                <a:gd name="connsiteX98" fmla="*/ 35424 w 80441"/>
                <a:gd name="connsiteY98" fmla="*/ 113652 h 138005"/>
                <a:gd name="connsiteX99" fmla="*/ 35424 w 80441"/>
                <a:gd name="connsiteY99" fmla="*/ 92988 h 138005"/>
                <a:gd name="connsiteX100" fmla="*/ 45018 w 80441"/>
                <a:gd name="connsiteY100" fmla="*/ 92988 h 138005"/>
                <a:gd name="connsiteX101" fmla="*/ 45018 w 80441"/>
                <a:gd name="connsiteY101" fmla="*/ 113652 h 13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80441" h="138005">
                  <a:moveTo>
                    <a:pt x="45018" y="128412"/>
                  </a:moveTo>
                  <a:lnTo>
                    <a:pt x="49446" y="128412"/>
                  </a:lnTo>
                  <a:lnTo>
                    <a:pt x="49446" y="109224"/>
                  </a:lnTo>
                  <a:lnTo>
                    <a:pt x="62730" y="109224"/>
                  </a:lnTo>
                  <a:lnTo>
                    <a:pt x="62730" y="92988"/>
                  </a:lnTo>
                  <a:lnTo>
                    <a:pt x="71586" y="92988"/>
                  </a:lnTo>
                  <a:lnTo>
                    <a:pt x="71586" y="77490"/>
                  </a:lnTo>
                  <a:lnTo>
                    <a:pt x="80442" y="77490"/>
                  </a:lnTo>
                  <a:lnTo>
                    <a:pt x="80442" y="61254"/>
                  </a:lnTo>
                  <a:lnTo>
                    <a:pt x="71586" y="61254"/>
                  </a:lnTo>
                  <a:lnTo>
                    <a:pt x="71586" y="46494"/>
                  </a:lnTo>
                  <a:lnTo>
                    <a:pt x="62730" y="46494"/>
                  </a:lnTo>
                  <a:lnTo>
                    <a:pt x="62730" y="29520"/>
                  </a:lnTo>
                  <a:lnTo>
                    <a:pt x="49446" y="29520"/>
                  </a:lnTo>
                  <a:lnTo>
                    <a:pt x="49446" y="9594"/>
                  </a:lnTo>
                  <a:lnTo>
                    <a:pt x="45018" y="9594"/>
                  </a:lnTo>
                  <a:lnTo>
                    <a:pt x="45018" y="0"/>
                  </a:lnTo>
                  <a:lnTo>
                    <a:pt x="35424" y="0"/>
                  </a:lnTo>
                  <a:lnTo>
                    <a:pt x="35424" y="9594"/>
                  </a:lnTo>
                  <a:lnTo>
                    <a:pt x="30996" y="9594"/>
                  </a:lnTo>
                  <a:lnTo>
                    <a:pt x="30996" y="29520"/>
                  </a:lnTo>
                  <a:lnTo>
                    <a:pt x="17712" y="29520"/>
                  </a:lnTo>
                  <a:lnTo>
                    <a:pt x="17712" y="46494"/>
                  </a:lnTo>
                  <a:lnTo>
                    <a:pt x="8856" y="46494"/>
                  </a:lnTo>
                  <a:lnTo>
                    <a:pt x="8856" y="61254"/>
                  </a:lnTo>
                  <a:lnTo>
                    <a:pt x="0" y="61254"/>
                  </a:lnTo>
                  <a:lnTo>
                    <a:pt x="0" y="69372"/>
                  </a:lnTo>
                  <a:lnTo>
                    <a:pt x="0" y="69372"/>
                  </a:lnTo>
                  <a:lnTo>
                    <a:pt x="0" y="76752"/>
                  </a:lnTo>
                  <a:lnTo>
                    <a:pt x="8856" y="76752"/>
                  </a:lnTo>
                  <a:lnTo>
                    <a:pt x="8856" y="92250"/>
                  </a:lnTo>
                  <a:lnTo>
                    <a:pt x="17712" y="92250"/>
                  </a:lnTo>
                  <a:lnTo>
                    <a:pt x="17712" y="108486"/>
                  </a:lnTo>
                  <a:lnTo>
                    <a:pt x="30996" y="108486"/>
                  </a:lnTo>
                  <a:lnTo>
                    <a:pt x="30996" y="128412"/>
                  </a:lnTo>
                  <a:lnTo>
                    <a:pt x="35424" y="128412"/>
                  </a:lnTo>
                  <a:lnTo>
                    <a:pt x="35424" y="138006"/>
                  </a:lnTo>
                  <a:lnTo>
                    <a:pt x="45018" y="138006"/>
                  </a:lnTo>
                  <a:close/>
                  <a:moveTo>
                    <a:pt x="67158" y="54612"/>
                  </a:moveTo>
                  <a:lnTo>
                    <a:pt x="67158" y="69372"/>
                  </a:lnTo>
                  <a:lnTo>
                    <a:pt x="67158" y="69372"/>
                  </a:lnTo>
                  <a:lnTo>
                    <a:pt x="67158" y="81918"/>
                  </a:lnTo>
                  <a:lnTo>
                    <a:pt x="58302" y="81918"/>
                  </a:lnTo>
                  <a:lnTo>
                    <a:pt x="58302" y="69372"/>
                  </a:lnTo>
                  <a:lnTo>
                    <a:pt x="58302" y="69372"/>
                  </a:lnTo>
                  <a:lnTo>
                    <a:pt x="58302" y="54612"/>
                  </a:lnTo>
                  <a:close/>
                  <a:moveTo>
                    <a:pt x="35424" y="25092"/>
                  </a:moveTo>
                  <a:lnTo>
                    <a:pt x="45018" y="25092"/>
                  </a:lnTo>
                  <a:lnTo>
                    <a:pt x="45018" y="46494"/>
                  </a:lnTo>
                  <a:lnTo>
                    <a:pt x="35424" y="46494"/>
                  </a:lnTo>
                  <a:close/>
                  <a:moveTo>
                    <a:pt x="13284" y="81918"/>
                  </a:moveTo>
                  <a:lnTo>
                    <a:pt x="13284" y="69372"/>
                  </a:lnTo>
                  <a:lnTo>
                    <a:pt x="13284" y="69372"/>
                  </a:lnTo>
                  <a:lnTo>
                    <a:pt x="13284" y="54612"/>
                  </a:lnTo>
                  <a:lnTo>
                    <a:pt x="22140" y="54612"/>
                  </a:lnTo>
                  <a:lnTo>
                    <a:pt x="22140" y="69372"/>
                  </a:lnTo>
                  <a:lnTo>
                    <a:pt x="22140" y="69372"/>
                  </a:lnTo>
                  <a:lnTo>
                    <a:pt x="22140" y="81918"/>
                  </a:lnTo>
                  <a:close/>
                  <a:moveTo>
                    <a:pt x="30996" y="88560"/>
                  </a:moveTo>
                  <a:lnTo>
                    <a:pt x="30996" y="96678"/>
                  </a:lnTo>
                  <a:lnTo>
                    <a:pt x="22140" y="96678"/>
                  </a:lnTo>
                  <a:lnTo>
                    <a:pt x="22140" y="84132"/>
                  </a:lnTo>
                  <a:lnTo>
                    <a:pt x="26568" y="84132"/>
                  </a:lnTo>
                  <a:lnTo>
                    <a:pt x="26568" y="77490"/>
                  </a:lnTo>
                  <a:lnTo>
                    <a:pt x="30996" y="77490"/>
                  </a:lnTo>
                  <a:lnTo>
                    <a:pt x="30996" y="69372"/>
                  </a:lnTo>
                  <a:lnTo>
                    <a:pt x="30996" y="69372"/>
                  </a:lnTo>
                  <a:lnTo>
                    <a:pt x="30996" y="61254"/>
                  </a:lnTo>
                  <a:lnTo>
                    <a:pt x="26568" y="61254"/>
                  </a:lnTo>
                  <a:lnTo>
                    <a:pt x="26568" y="54612"/>
                  </a:lnTo>
                  <a:lnTo>
                    <a:pt x="22140" y="54612"/>
                  </a:lnTo>
                  <a:lnTo>
                    <a:pt x="22140" y="42066"/>
                  </a:lnTo>
                  <a:lnTo>
                    <a:pt x="30996" y="42066"/>
                  </a:lnTo>
                  <a:lnTo>
                    <a:pt x="30996" y="50184"/>
                  </a:lnTo>
                  <a:lnTo>
                    <a:pt x="35424" y="50184"/>
                  </a:lnTo>
                  <a:lnTo>
                    <a:pt x="35424" y="54612"/>
                  </a:lnTo>
                  <a:lnTo>
                    <a:pt x="45018" y="54612"/>
                  </a:lnTo>
                  <a:lnTo>
                    <a:pt x="45018" y="50184"/>
                  </a:lnTo>
                  <a:lnTo>
                    <a:pt x="49446" y="50184"/>
                  </a:lnTo>
                  <a:lnTo>
                    <a:pt x="49446" y="42066"/>
                  </a:lnTo>
                  <a:lnTo>
                    <a:pt x="58302" y="42066"/>
                  </a:lnTo>
                  <a:lnTo>
                    <a:pt x="58302" y="54612"/>
                  </a:lnTo>
                  <a:lnTo>
                    <a:pt x="53874" y="54612"/>
                  </a:lnTo>
                  <a:lnTo>
                    <a:pt x="53874" y="61254"/>
                  </a:lnTo>
                  <a:lnTo>
                    <a:pt x="49446" y="61254"/>
                  </a:lnTo>
                  <a:lnTo>
                    <a:pt x="49446" y="69372"/>
                  </a:lnTo>
                  <a:lnTo>
                    <a:pt x="49446" y="69372"/>
                  </a:lnTo>
                  <a:lnTo>
                    <a:pt x="49446" y="77490"/>
                  </a:lnTo>
                  <a:lnTo>
                    <a:pt x="53874" y="77490"/>
                  </a:lnTo>
                  <a:lnTo>
                    <a:pt x="53874" y="84132"/>
                  </a:lnTo>
                  <a:lnTo>
                    <a:pt x="58302" y="84132"/>
                  </a:lnTo>
                  <a:lnTo>
                    <a:pt x="58302" y="96678"/>
                  </a:lnTo>
                  <a:lnTo>
                    <a:pt x="49446" y="96678"/>
                  </a:lnTo>
                  <a:lnTo>
                    <a:pt x="49446" y="88560"/>
                  </a:lnTo>
                  <a:lnTo>
                    <a:pt x="45018" y="88560"/>
                  </a:lnTo>
                  <a:lnTo>
                    <a:pt x="45018" y="81918"/>
                  </a:lnTo>
                  <a:lnTo>
                    <a:pt x="35424" y="81918"/>
                  </a:lnTo>
                  <a:lnTo>
                    <a:pt x="35424" y="88560"/>
                  </a:lnTo>
                  <a:close/>
                  <a:moveTo>
                    <a:pt x="35424" y="113652"/>
                  </a:moveTo>
                  <a:lnTo>
                    <a:pt x="35424" y="92988"/>
                  </a:lnTo>
                  <a:lnTo>
                    <a:pt x="45018" y="92988"/>
                  </a:lnTo>
                  <a:lnTo>
                    <a:pt x="45018" y="1136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C6E088B-FFE2-4BE3-9E25-68D3EE0FAAF2}"/>
                </a:ext>
              </a:extLst>
            </p:cNvPr>
            <p:cNvSpPr/>
            <p:nvPr/>
          </p:nvSpPr>
          <p:spPr>
            <a:xfrm>
              <a:off x="3078732" y="2293874"/>
              <a:ext cx="42804" cy="107748"/>
            </a:xfrm>
            <a:custGeom>
              <a:avLst/>
              <a:gdLst>
                <a:gd name="connsiteX0" fmla="*/ 26568 w 42804"/>
                <a:gd name="connsiteY0" fmla="*/ 84132 h 107748"/>
                <a:gd name="connsiteX1" fmla="*/ 33210 w 42804"/>
                <a:gd name="connsiteY1" fmla="*/ 84132 h 107748"/>
                <a:gd name="connsiteX2" fmla="*/ 33210 w 42804"/>
                <a:gd name="connsiteY2" fmla="*/ 63468 h 107748"/>
                <a:gd name="connsiteX3" fmla="*/ 42804 w 42804"/>
                <a:gd name="connsiteY3" fmla="*/ 63468 h 107748"/>
                <a:gd name="connsiteX4" fmla="*/ 42804 w 42804"/>
                <a:gd name="connsiteY4" fmla="*/ 44280 h 107748"/>
                <a:gd name="connsiteX5" fmla="*/ 33210 w 42804"/>
                <a:gd name="connsiteY5" fmla="*/ 44280 h 107748"/>
                <a:gd name="connsiteX6" fmla="*/ 33210 w 42804"/>
                <a:gd name="connsiteY6" fmla="*/ 23616 h 107748"/>
                <a:gd name="connsiteX7" fmla="*/ 26568 w 42804"/>
                <a:gd name="connsiteY7" fmla="*/ 23616 h 107748"/>
                <a:gd name="connsiteX8" fmla="*/ 26568 w 42804"/>
                <a:gd name="connsiteY8" fmla="*/ 0 h 107748"/>
                <a:gd name="connsiteX9" fmla="*/ 17712 w 42804"/>
                <a:gd name="connsiteY9" fmla="*/ 0 h 107748"/>
                <a:gd name="connsiteX10" fmla="*/ 17712 w 42804"/>
                <a:gd name="connsiteY10" fmla="*/ 21402 h 107748"/>
                <a:gd name="connsiteX11" fmla="*/ 8856 w 42804"/>
                <a:gd name="connsiteY11" fmla="*/ 21402 h 107748"/>
                <a:gd name="connsiteX12" fmla="*/ 8856 w 42804"/>
                <a:gd name="connsiteY12" fmla="*/ 44280 h 107748"/>
                <a:gd name="connsiteX13" fmla="*/ 0 w 42804"/>
                <a:gd name="connsiteY13" fmla="*/ 44280 h 107748"/>
                <a:gd name="connsiteX14" fmla="*/ 0 w 42804"/>
                <a:gd name="connsiteY14" fmla="*/ 65682 h 107748"/>
                <a:gd name="connsiteX15" fmla="*/ 8856 w 42804"/>
                <a:gd name="connsiteY15" fmla="*/ 65682 h 107748"/>
                <a:gd name="connsiteX16" fmla="*/ 8856 w 42804"/>
                <a:gd name="connsiteY16" fmla="*/ 86346 h 107748"/>
                <a:gd name="connsiteX17" fmla="*/ 17712 w 42804"/>
                <a:gd name="connsiteY17" fmla="*/ 86346 h 107748"/>
                <a:gd name="connsiteX18" fmla="*/ 17712 w 42804"/>
                <a:gd name="connsiteY18" fmla="*/ 107748 h 107748"/>
                <a:gd name="connsiteX19" fmla="*/ 26568 w 42804"/>
                <a:gd name="connsiteY19" fmla="*/ 107748 h 107748"/>
                <a:gd name="connsiteX20" fmla="*/ 17712 w 42804"/>
                <a:gd name="connsiteY20" fmla="*/ 44280 h 107748"/>
                <a:gd name="connsiteX21" fmla="*/ 26568 w 42804"/>
                <a:gd name="connsiteY21" fmla="*/ 44280 h 107748"/>
                <a:gd name="connsiteX22" fmla="*/ 26568 w 42804"/>
                <a:gd name="connsiteY22" fmla="*/ 65682 h 107748"/>
                <a:gd name="connsiteX23" fmla="*/ 17712 w 42804"/>
                <a:gd name="connsiteY23" fmla="*/ 65682 h 107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2804" h="107748">
                  <a:moveTo>
                    <a:pt x="26568" y="84132"/>
                  </a:moveTo>
                  <a:lnTo>
                    <a:pt x="33210" y="84132"/>
                  </a:lnTo>
                  <a:lnTo>
                    <a:pt x="33210" y="63468"/>
                  </a:lnTo>
                  <a:lnTo>
                    <a:pt x="42804" y="63468"/>
                  </a:lnTo>
                  <a:lnTo>
                    <a:pt x="42804" y="44280"/>
                  </a:lnTo>
                  <a:lnTo>
                    <a:pt x="33210" y="44280"/>
                  </a:lnTo>
                  <a:lnTo>
                    <a:pt x="33210" y="23616"/>
                  </a:lnTo>
                  <a:lnTo>
                    <a:pt x="26568" y="23616"/>
                  </a:lnTo>
                  <a:lnTo>
                    <a:pt x="26568" y="0"/>
                  </a:lnTo>
                  <a:lnTo>
                    <a:pt x="17712" y="0"/>
                  </a:lnTo>
                  <a:lnTo>
                    <a:pt x="17712" y="21402"/>
                  </a:lnTo>
                  <a:lnTo>
                    <a:pt x="8856" y="21402"/>
                  </a:lnTo>
                  <a:lnTo>
                    <a:pt x="8856" y="44280"/>
                  </a:lnTo>
                  <a:lnTo>
                    <a:pt x="0" y="44280"/>
                  </a:lnTo>
                  <a:lnTo>
                    <a:pt x="0" y="65682"/>
                  </a:lnTo>
                  <a:lnTo>
                    <a:pt x="8856" y="65682"/>
                  </a:lnTo>
                  <a:lnTo>
                    <a:pt x="8856" y="86346"/>
                  </a:lnTo>
                  <a:lnTo>
                    <a:pt x="17712" y="86346"/>
                  </a:lnTo>
                  <a:lnTo>
                    <a:pt x="17712" y="107748"/>
                  </a:lnTo>
                  <a:lnTo>
                    <a:pt x="26568" y="107748"/>
                  </a:lnTo>
                  <a:close/>
                  <a:moveTo>
                    <a:pt x="17712" y="44280"/>
                  </a:moveTo>
                  <a:lnTo>
                    <a:pt x="26568" y="44280"/>
                  </a:lnTo>
                  <a:lnTo>
                    <a:pt x="26568" y="65682"/>
                  </a:lnTo>
                  <a:lnTo>
                    <a:pt x="17712" y="656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E67482D-DA49-40BF-B9A2-77E0094BA197}"/>
                </a:ext>
              </a:extLst>
            </p:cNvPr>
            <p:cNvSpPr/>
            <p:nvPr/>
          </p:nvSpPr>
          <p:spPr>
            <a:xfrm>
              <a:off x="2997552" y="2222289"/>
              <a:ext cx="14021" cy="25092"/>
            </a:xfrm>
            <a:custGeom>
              <a:avLst/>
              <a:gdLst>
                <a:gd name="connsiteX0" fmla="*/ 8856 w 14021"/>
                <a:gd name="connsiteY0" fmla="*/ 0 h 25092"/>
                <a:gd name="connsiteX1" fmla="*/ 4428 w 14021"/>
                <a:gd name="connsiteY1" fmla="*/ 0 h 25092"/>
                <a:gd name="connsiteX2" fmla="*/ 4428 w 14021"/>
                <a:gd name="connsiteY2" fmla="*/ 8118 h 25092"/>
                <a:gd name="connsiteX3" fmla="*/ 0 w 14021"/>
                <a:gd name="connsiteY3" fmla="*/ 8118 h 25092"/>
                <a:gd name="connsiteX4" fmla="*/ 0 w 14021"/>
                <a:gd name="connsiteY4" fmla="*/ 16974 h 25092"/>
                <a:gd name="connsiteX5" fmla="*/ 4428 w 14021"/>
                <a:gd name="connsiteY5" fmla="*/ 16974 h 25092"/>
                <a:gd name="connsiteX6" fmla="*/ 4428 w 14021"/>
                <a:gd name="connsiteY6" fmla="*/ 25092 h 25092"/>
                <a:gd name="connsiteX7" fmla="*/ 8856 w 14021"/>
                <a:gd name="connsiteY7" fmla="*/ 25092 h 25092"/>
                <a:gd name="connsiteX8" fmla="*/ 8856 w 14021"/>
                <a:gd name="connsiteY8" fmla="*/ 16974 h 25092"/>
                <a:gd name="connsiteX9" fmla="*/ 14022 w 14021"/>
                <a:gd name="connsiteY9" fmla="*/ 16974 h 25092"/>
                <a:gd name="connsiteX10" fmla="*/ 14022 w 14021"/>
                <a:gd name="connsiteY10" fmla="*/ 8118 h 25092"/>
                <a:gd name="connsiteX11" fmla="*/ 8856 w 14021"/>
                <a:gd name="connsiteY11" fmla="*/ 8118 h 25092"/>
                <a:gd name="connsiteX12" fmla="*/ 8856 w 14021"/>
                <a:gd name="connsiteY12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1" h="25092">
                  <a:moveTo>
                    <a:pt x="8856" y="0"/>
                  </a:moveTo>
                  <a:lnTo>
                    <a:pt x="4428" y="0"/>
                  </a:lnTo>
                  <a:lnTo>
                    <a:pt x="4428" y="8118"/>
                  </a:lnTo>
                  <a:lnTo>
                    <a:pt x="0" y="8118"/>
                  </a:lnTo>
                  <a:lnTo>
                    <a:pt x="0" y="16974"/>
                  </a:lnTo>
                  <a:lnTo>
                    <a:pt x="4428" y="16974"/>
                  </a:lnTo>
                  <a:lnTo>
                    <a:pt x="4428" y="25092"/>
                  </a:lnTo>
                  <a:lnTo>
                    <a:pt x="8856" y="25092"/>
                  </a:lnTo>
                  <a:lnTo>
                    <a:pt x="8856" y="16974"/>
                  </a:lnTo>
                  <a:lnTo>
                    <a:pt x="14022" y="16974"/>
                  </a:lnTo>
                  <a:lnTo>
                    <a:pt x="14022" y="8118"/>
                  </a:lnTo>
                  <a:lnTo>
                    <a:pt x="8856" y="8118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A7813BE0-4A28-4285-ABD7-F6AE6ABE3F5D}"/>
                </a:ext>
              </a:extLst>
            </p:cNvPr>
            <p:cNvSpPr/>
            <p:nvPr/>
          </p:nvSpPr>
          <p:spPr>
            <a:xfrm>
              <a:off x="3007146" y="2293874"/>
              <a:ext cx="44279" cy="107748"/>
            </a:xfrm>
            <a:custGeom>
              <a:avLst/>
              <a:gdLst>
                <a:gd name="connsiteX0" fmla="*/ 35424 w 44279"/>
                <a:gd name="connsiteY0" fmla="*/ 21402 h 107748"/>
                <a:gd name="connsiteX1" fmla="*/ 26568 w 44279"/>
                <a:gd name="connsiteY1" fmla="*/ 21402 h 107748"/>
                <a:gd name="connsiteX2" fmla="*/ 26568 w 44279"/>
                <a:gd name="connsiteY2" fmla="*/ 0 h 107748"/>
                <a:gd name="connsiteX3" fmla="*/ 17712 w 44279"/>
                <a:gd name="connsiteY3" fmla="*/ 0 h 107748"/>
                <a:gd name="connsiteX4" fmla="*/ 17712 w 44279"/>
                <a:gd name="connsiteY4" fmla="*/ 21402 h 107748"/>
                <a:gd name="connsiteX5" fmla="*/ 8856 w 44279"/>
                <a:gd name="connsiteY5" fmla="*/ 21402 h 107748"/>
                <a:gd name="connsiteX6" fmla="*/ 8856 w 44279"/>
                <a:gd name="connsiteY6" fmla="*/ 44280 h 107748"/>
                <a:gd name="connsiteX7" fmla="*/ 0 w 44279"/>
                <a:gd name="connsiteY7" fmla="*/ 44280 h 107748"/>
                <a:gd name="connsiteX8" fmla="*/ 0 w 44279"/>
                <a:gd name="connsiteY8" fmla="*/ 65682 h 107748"/>
                <a:gd name="connsiteX9" fmla="*/ 8856 w 44279"/>
                <a:gd name="connsiteY9" fmla="*/ 65682 h 107748"/>
                <a:gd name="connsiteX10" fmla="*/ 8856 w 44279"/>
                <a:gd name="connsiteY10" fmla="*/ 86346 h 107748"/>
                <a:gd name="connsiteX11" fmla="*/ 17712 w 44279"/>
                <a:gd name="connsiteY11" fmla="*/ 86346 h 107748"/>
                <a:gd name="connsiteX12" fmla="*/ 17712 w 44279"/>
                <a:gd name="connsiteY12" fmla="*/ 107748 h 107748"/>
                <a:gd name="connsiteX13" fmla="*/ 26568 w 44279"/>
                <a:gd name="connsiteY13" fmla="*/ 107748 h 107748"/>
                <a:gd name="connsiteX14" fmla="*/ 26568 w 44279"/>
                <a:gd name="connsiteY14" fmla="*/ 86346 h 107748"/>
                <a:gd name="connsiteX15" fmla="*/ 35424 w 44279"/>
                <a:gd name="connsiteY15" fmla="*/ 86346 h 107748"/>
                <a:gd name="connsiteX16" fmla="*/ 35424 w 44279"/>
                <a:gd name="connsiteY16" fmla="*/ 65682 h 107748"/>
                <a:gd name="connsiteX17" fmla="*/ 44280 w 44279"/>
                <a:gd name="connsiteY17" fmla="*/ 65682 h 107748"/>
                <a:gd name="connsiteX18" fmla="*/ 44280 w 44279"/>
                <a:gd name="connsiteY18" fmla="*/ 44280 h 107748"/>
                <a:gd name="connsiteX19" fmla="*/ 35424 w 44279"/>
                <a:gd name="connsiteY19" fmla="*/ 44280 h 107748"/>
                <a:gd name="connsiteX20" fmla="*/ 26568 w 44279"/>
                <a:gd name="connsiteY20" fmla="*/ 63468 h 107748"/>
                <a:gd name="connsiteX21" fmla="*/ 17712 w 44279"/>
                <a:gd name="connsiteY21" fmla="*/ 63468 h 107748"/>
                <a:gd name="connsiteX22" fmla="*/ 17712 w 44279"/>
                <a:gd name="connsiteY22" fmla="*/ 44280 h 107748"/>
                <a:gd name="connsiteX23" fmla="*/ 26568 w 44279"/>
                <a:gd name="connsiteY23" fmla="*/ 44280 h 107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4279" h="107748">
                  <a:moveTo>
                    <a:pt x="35424" y="21402"/>
                  </a:moveTo>
                  <a:lnTo>
                    <a:pt x="26568" y="21402"/>
                  </a:lnTo>
                  <a:lnTo>
                    <a:pt x="26568" y="0"/>
                  </a:lnTo>
                  <a:lnTo>
                    <a:pt x="17712" y="0"/>
                  </a:lnTo>
                  <a:lnTo>
                    <a:pt x="17712" y="21402"/>
                  </a:lnTo>
                  <a:lnTo>
                    <a:pt x="8856" y="21402"/>
                  </a:lnTo>
                  <a:lnTo>
                    <a:pt x="8856" y="44280"/>
                  </a:lnTo>
                  <a:lnTo>
                    <a:pt x="0" y="44280"/>
                  </a:lnTo>
                  <a:lnTo>
                    <a:pt x="0" y="65682"/>
                  </a:lnTo>
                  <a:lnTo>
                    <a:pt x="8856" y="65682"/>
                  </a:lnTo>
                  <a:lnTo>
                    <a:pt x="8856" y="86346"/>
                  </a:lnTo>
                  <a:lnTo>
                    <a:pt x="17712" y="86346"/>
                  </a:lnTo>
                  <a:lnTo>
                    <a:pt x="17712" y="107748"/>
                  </a:lnTo>
                  <a:lnTo>
                    <a:pt x="26568" y="107748"/>
                  </a:lnTo>
                  <a:lnTo>
                    <a:pt x="26568" y="86346"/>
                  </a:lnTo>
                  <a:lnTo>
                    <a:pt x="35424" y="86346"/>
                  </a:lnTo>
                  <a:lnTo>
                    <a:pt x="35424" y="65682"/>
                  </a:lnTo>
                  <a:lnTo>
                    <a:pt x="44280" y="65682"/>
                  </a:lnTo>
                  <a:lnTo>
                    <a:pt x="44280" y="44280"/>
                  </a:lnTo>
                  <a:lnTo>
                    <a:pt x="35424" y="44280"/>
                  </a:lnTo>
                  <a:close/>
                  <a:moveTo>
                    <a:pt x="26568" y="63468"/>
                  </a:moveTo>
                  <a:lnTo>
                    <a:pt x="17712" y="63468"/>
                  </a:lnTo>
                  <a:lnTo>
                    <a:pt x="17712" y="44280"/>
                  </a:lnTo>
                  <a:lnTo>
                    <a:pt x="26568" y="442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093E966-6432-4421-AC95-9E887FDAF10B}"/>
                </a:ext>
              </a:extLst>
            </p:cNvPr>
            <p:cNvSpPr/>
            <p:nvPr/>
          </p:nvSpPr>
          <p:spPr>
            <a:xfrm>
              <a:off x="3046999" y="2222289"/>
              <a:ext cx="13283" cy="25092"/>
            </a:xfrm>
            <a:custGeom>
              <a:avLst/>
              <a:gdLst>
                <a:gd name="connsiteX0" fmla="*/ 8856 w 13283"/>
                <a:gd name="connsiteY0" fmla="*/ 0 h 25092"/>
                <a:gd name="connsiteX1" fmla="*/ 4428 w 13283"/>
                <a:gd name="connsiteY1" fmla="*/ 0 h 25092"/>
                <a:gd name="connsiteX2" fmla="*/ 4428 w 13283"/>
                <a:gd name="connsiteY2" fmla="*/ 8118 h 25092"/>
                <a:gd name="connsiteX3" fmla="*/ 0 w 13283"/>
                <a:gd name="connsiteY3" fmla="*/ 8118 h 25092"/>
                <a:gd name="connsiteX4" fmla="*/ 0 w 13283"/>
                <a:gd name="connsiteY4" fmla="*/ 16974 h 25092"/>
                <a:gd name="connsiteX5" fmla="*/ 4428 w 13283"/>
                <a:gd name="connsiteY5" fmla="*/ 16974 h 25092"/>
                <a:gd name="connsiteX6" fmla="*/ 4428 w 13283"/>
                <a:gd name="connsiteY6" fmla="*/ 25092 h 25092"/>
                <a:gd name="connsiteX7" fmla="*/ 8856 w 13283"/>
                <a:gd name="connsiteY7" fmla="*/ 25092 h 25092"/>
                <a:gd name="connsiteX8" fmla="*/ 8856 w 13283"/>
                <a:gd name="connsiteY8" fmla="*/ 16974 h 25092"/>
                <a:gd name="connsiteX9" fmla="*/ 13284 w 13283"/>
                <a:gd name="connsiteY9" fmla="*/ 16974 h 25092"/>
                <a:gd name="connsiteX10" fmla="*/ 13284 w 13283"/>
                <a:gd name="connsiteY10" fmla="*/ 8118 h 25092"/>
                <a:gd name="connsiteX11" fmla="*/ 8856 w 13283"/>
                <a:gd name="connsiteY11" fmla="*/ 8118 h 25092"/>
                <a:gd name="connsiteX12" fmla="*/ 8856 w 13283"/>
                <a:gd name="connsiteY12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83" h="25092">
                  <a:moveTo>
                    <a:pt x="8856" y="0"/>
                  </a:moveTo>
                  <a:lnTo>
                    <a:pt x="4428" y="0"/>
                  </a:lnTo>
                  <a:lnTo>
                    <a:pt x="4428" y="8118"/>
                  </a:lnTo>
                  <a:lnTo>
                    <a:pt x="0" y="8118"/>
                  </a:lnTo>
                  <a:lnTo>
                    <a:pt x="0" y="16974"/>
                  </a:lnTo>
                  <a:lnTo>
                    <a:pt x="4428" y="16974"/>
                  </a:lnTo>
                  <a:lnTo>
                    <a:pt x="4428" y="25092"/>
                  </a:lnTo>
                  <a:lnTo>
                    <a:pt x="8856" y="25092"/>
                  </a:lnTo>
                  <a:lnTo>
                    <a:pt x="8856" y="16974"/>
                  </a:lnTo>
                  <a:lnTo>
                    <a:pt x="13284" y="16974"/>
                  </a:lnTo>
                  <a:lnTo>
                    <a:pt x="13284" y="8118"/>
                  </a:lnTo>
                  <a:lnTo>
                    <a:pt x="8856" y="8118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370C34F-E6E6-4562-A6D0-4D3F718BC989}"/>
                </a:ext>
              </a:extLst>
            </p:cNvPr>
            <p:cNvSpPr/>
            <p:nvPr/>
          </p:nvSpPr>
          <p:spPr>
            <a:xfrm>
              <a:off x="3069876" y="2222289"/>
              <a:ext cx="13284" cy="25092"/>
            </a:xfrm>
            <a:custGeom>
              <a:avLst/>
              <a:gdLst>
                <a:gd name="connsiteX0" fmla="*/ 8856 w 13284"/>
                <a:gd name="connsiteY0" fmla="*/ 0 h 25092"/>
                <a:gd name="connsiteX1" fmla="*/ 4428 w 13284"/>
                <a:gd name="connsiteY1" fmla="*/ 0 h 25092"/>
                <a:gd name="connsiteX2" fmla="*/ 4428 w 13284"/>
                <a:gd name="connsiteY2" fmla="*/ 8118 h 25092"/>
                <a:gd name="connsiteX3" fmla="*/ 0 w 13284"/>
                <a:gd name="connsiteY3" fmla="*/ 8118 h 25092"/>
                <a:gd name="connsiteX4" fmla="*/ 0 w 13284"/>
                <a:gd name="connsiteY4" fmla="*/ 16974 h 25092"/>
                <a:gd name="connsiteX5" fmla="*/ 4428 w 13284"/>
                <a:gd name="connsiteY5" fmla="*/ 16974 h 25092"/>
                <a:gd name="connsiteX6" fmla="*/ 4428 w 13284"/>
                <a:gd name="connsiteY6" fmla="*/ 25092 h 25092"/>
                <a:gd name="connsiteX7" fmla="*/ 8856 w 13284"/>
                <a:gd name="connsiteY7" fmla="*/ 25092 h 25092"/>
                <a:gd name="connsiteX8" fmla="*/ 8856 w 13284"/>
                <a:gd name="connsiteY8" fmla="*/ 16974 h 25092"/>
                <a:gd name="connsiteX9" fmla="*/ 13284 w 13284"/>
                <a:gd name="connsiteY9" fmla="*/ 16974 h 25092"/>
                <a:gd name="connsiteX10" fmla="*/ 13284 w 13284"/>
                <a:gd name="connsiteY10" fmla="*/ 8118 h 25092"/>
                <a:gd name="connsiteX11" fmla="*/ 8856 w 13284"/>
                <a:gd name="connsiteY11" fmla="*/ 8118 h 25092"/>
                <a:gd name="connsiteX12" fmla="*/ 8856 w 13284"/>
                <a:gd name="connsiteY12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84" h="25092">
                  <a:moveTo>
                    <a:pt x="8856" y="0"/>
                  </a:moveTo>
                  <a:lnTo>
                    <a:pt x="4428" y="0"/>
                  </a:lnTo>
                  <a:lnTo>
                    <a:pt x="4428" y="8118"/>
                  </a:lnTo>
                  <a:lnTo>
                    <a:pt x="0" y="8118"/>
                  </a:lnTo>
                  <a:lnTo>
                    <a:pt x="0" y="16974"/>
                  </a:lnTo>
                  <a:lnTo>
                    <a:pt x="4428" y="16974"/>
                  </a:lnTo>
                  <a:lnTo>
                    <a:pt x="4428" y="25092"/>
                  </a:lnTo>
                  <a:lnTo>
                    <a:pt x="8856" y="25092"/>
                  </a:lnTo>
                  <a:lnTo>
                    <a:pt x="8856" y="16974"/>
                  </a:lnTo>
                  <a:lnTo>
                    <a:pt x="13284" y="16974"/>
                  </a:lnTo>
                  <a:lnTo>
                    <a:pt x="13284" y="8118"/>
                  </a:lnTo>
                  <a:lnTo>
                    <a:pt x="8856" y="8118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61BD000-2DCF-4068-BEB6-AC8A43FEC8BB}"/>
                </a:ext>
              </a:extLst>
            </p:cNvPr>
            <p:cNvSpPr/>
            <p:nvPr/>
          </p:nvSpPr>
          <p:spPr>
            <a:xfrm>
              <a:off x="3033714" y="2357343"/>
              <a:ext cx="62729" cy="84131"/>
            </a:xfrm>
            <a:custGeom>
              <a:avLst/>
              <a:gdLst>
                <a:gd name="connsiteX0" fmla="*/ 53874 w 62729"/>
                <a:gd name="connsiteY0" fmla="*/ 63468 h 84131"/>
                <a:gd name="connsiteX1" fmla="*/ 53874 w 62729"/>
                <a:gd name="connsiteY1" fmla="*/ 42066 h 84131"/>
                <a:gd name="connsiteX2" fmla="*/ 45018 w 62729"/>
                <a:gd name="connsiteY2" fmla="*/ 42066 h 84131"/>
                <a:gd name="connsiteX3" fmla="*/ 45018 w 62729"/>
                <a:gd name="connsiteY3" fmla="*/ 20664 h 84131"/>
                <a:gd name="connsiteX4" fmla="*/ 36162 w 62729"/>
                <a:gd name="connsiteY4" fmla="*/ 20664 h 84131"/>
                <a:gd name="connsiteX5" fmla="*/ 36162 w 62729"/>
                <a:gd name="connsiteY5" fmla="*/ 0 h 84131"/>
                <a:gd name="connsiteX6" fmla="*/ 26568 w 62729"/>
                <a:gd name="connsiteY6" fmla="*/ 0 h 84131"/>
                <a:gd name="connsiteX7" fmla="*/ 26568 w 62729"/>
                <a:gd name="connsiteY7" fmla="*/ 20664 h 84131"/>
                <a:gd name="connsiteX8" fmla="*/ 17712 w 62729"/>
                <a:gd name="connsiteY8" fmla="*/ 20664 h 84131"/>
                <a:gd name="connsiteX9" fmla="*/ 17712 w 62729"/>
                <a:gd name="connsiteY9" fmla="*/ 42066 h 84131"/>
                <a:gd name="connsiteX10" fmla="*/ 8856 w 62729"/>
                <a:gd name="connsiteY10" fmla="*/ 42066 h 84131"/>
                <a:gd name="connsiteX11" fmla="*/ 8856 w 62729"/>
                <a:gd name="connsiteY11" fmla="*/ 63468 h 84131"/>
                <a:gd name="connsiteX12" fmla="*/ 0 w 62729"/>
                <a:gd name="connsiteY12" fmla="*/ 63468 h 84131"/>
                <a:gd name="connsiteX13" fmla="*/ 0 w 62729"/>
                <a:gd name="connsiteY13" fmla="*/ 84132 h 84131"/>
                <a:gd name="connsiteX14" fmla="*/ 62730 w 62729"/>
                <a:gd name="connsiteY14" fmla="*/ 84132 h 84131"/>
                <a:gd name="connsiteX15" fmla="*/ 62730 w 62729"/>
                <a:gd name="connsiteY15" fmla="*/ 63468 h 84131"/>
                <a:gd name="connsiteX16" fmla="*/ 36162 w 62729"/>
                <a:gd name="connsiteY16" fmla="*/ 67158 h 84131"/>
                <a:gd name="connsiteX17" fmla="*/ 26568 w 62729"/>
                <a:gd name="connsiteY17" fmla="*/ 67158 h 84131"/>
                <a:gd name="connsiteX18" fmla="*/ 26568 w 62729"/>
                <a:gd name="connsiteY18" fmla="*/ 42066 h 84131"/>
                <a:gd name="connsiteX19" fmla="*/ 36162 w 62729"/>
                <a:gd name="connsiteY19" fmla="*/ 42066 h 8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2729" h="84131">
                  <a:moveTo>
                    <a:pt x="53874" y="63468"/>
                  </a:moveTo>
                  <a:lnTo>
                    <a:pt x="53874" y="42066"/>
                  </a:lnTo>
                  <a:lnTo>
                    <a:pt x="45018" y="42066"/>
                  </a:lnTo>
                  <a:lnTo>
                    <a:pt x="45018" y="20664"/>
                  </a:lnTo>
                  <a:lnTo>
                    <a:pt x="36162" y="20664"/>
                  </a:lnTo>
                  <a:lnTo>
                    <a:pt x="36162" y="0"/>
                  </a:lnTo>
                  <a:lnTo>
                    <a:pt x="26568" y="0"/>
                  </a:lnTo>
                  <a:lnTo>
                    <a:pt x="26568" y="20664"/>
                  </a:lnTo>
                  <a:lnTo>
                    <a:pt x="17712" y="20664"/>
                  </a:lnTo>
                  <a:lnTo>
                    <a:pt x="17712" y="42066"/>
                  </a:lnTo>
                  <a:lnTo>
                    <a:pt x="8856" y="42066"/>
                  </a:lnTo>
                  <a:lnTo>
                    <a:pt x="8856" y="63468"/>
                  </a:lnTo>
                  <a:lnTo>
                    <a:pt x="0" y="63468"/>
                  </a:lnTo>
                  <a:lnTo>
                    <a:pt x="0" y="84132"/>
                  </a:lnTo>
                  <a:lnTo>
                    <a:pt x="62730" y="84132"/>
                  </a:lnTo>
                  <a:lnTo>
                    <a:pt x="62730" y="63468"/>
                  </a:lnTo>
                  <a:close/>
                  <a:moveTo>
                    <a:pt x="36162" y="67158"/>
                  </a:moveTo>
                  <a:lnTo>
                    <a:pt x="26568" y="67158"/>
                  </a:lnTo>
                  <a:lnTo>
                    <a:pt x="26568" y="42066"/>
                  </a:lnTo>
                  <a:lnTo>
                    <a:pt x="36162" y="420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62A6206-0A80-4F69-8E9D-74AC7C1C2D46}"/>
                </a:ext>
              </a:extLst>
            </p:cNvPr>
            <p:cNvSpPr/>
            <p:nvPr/>
          </p:nvSpPr>
          <p:spPr>
            <a:xfrm>
              <a:off x="3118584" y="2222289"/>
              <a:ext cx="13284" cy="25829"/>
            </a:xfrm>
            <a:custGeom>
              <a:avLst/>
              <a:gdLst>
                <a:gd name="connsiteX0" fmla="*/ 8856 w 13284"/>
                <a:gd name="connsiteY0" fmla="*/ 0 h 25829"/>
                <a:gd name="connsiteX1" fmla="*/ 4428 w 13284"/>
                <a:gd name="connsiteY1" fmla="*/ 0 h 25829"/>
                <a:gd name="connsiteX2" fmla="*/ 4428 w 13284"/>
                <a:gd name="connsiteY2" fmla="*/ 8118 h 25829"/>
                <a:gd name="connsiteX3" fmla="*/ 0 w 13284"/>
                <a:gd name="connsiteY3" fmla="*/ 8118 h 25829"/>
                <a:gd name="connsiteX4" fmla="*/ 0 w 13284"/>
                <a:gd name="connsiteY4" fmla="*/ 16974 h 25829"/>
                <a:gd name="connsiteX5" fmla="*/ 4428 w 13284"/>
                <a:gd name="connsiteY5" fmla="*/ 16974 h 25829"/>
                <a:gd name="connsiteX6" fmla="*/ 4428 w 13284"/>
                <a:gd name="connsiteY6" fmla="*/ 25830 h 25829"/>
                <a:gd name="connsiteX7" fmla="*/ 8856 w 13284"/>
                <a:gd name="connsiteY7" fmla="*/ 25830 h 25829"/>
                <a:gd name="connsiteX8" fmla="*/ 8856 w 13284"/>
                <a:gd name="connsiteY8" fmla="*/ 16974 h 25829"/>
                <a:gd name="connsiteX9" fmla="*/ 13284 w 13284"/>
                <a:gd name="connsiteY9" fmla="*/ 16974 h 25829"/>
                <a:gd name="connsiteX10" fmla="*/ 13284 w 13284"/>
                <a:gd name="connsiteY10" fmla="*/ 8118 h 25829"/>
                <a:gd name="connsiteX11" fmla="*/ 8856 w 13284"/>
                <a:gd name="connsiteY11" fmla="*/ 8118 h 25829"/>
                <a:gd name="connsiteX12" fmla="*/ 8856 w 13284"/>
                <a:gd name="connsiteY12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84" h="25829">
                  <a:moveTo>
                    <a:pt x="8856" y="0"/>
                  </a:moveTo>
                  <a:lnTo>
                    <a:pt x="4428" y="0"/>
                  </a:lnTo>
                  <a:lnTo>
                    <a:pt x="4428" y="8118"/>
                  </a:lnTo>
                  <a:lnTo>
                    <a:pt x="0" y="8118"/>
                  </a:lnTo>
                  <a:lnTo>
                    <a:pt x="0" y="16974"/>
                  </a:lnTo>
                  <a:lnTo>
                    <a:pt x="4428" y="16974"/>
                  </a:lnTo>
                  <a:lnTo>
                    <a:pt x="4428" y="25830"/>
                  </a:lnTo>
                  <a:lnTo>
                    <a:pt x="8856" y="25830"/>
                  </a:lnTo>
                  <a:lnTo>
                    <a:pt x="8856" y="16974"/>
                  </a:lnTo>
                  <a:lnTo>
                    <a:pt x="13284" y="16974"/>
                  </a:lnTo>
                  <a:lnTo>
                    <a:pt x="13284" y="8118"/>
                  </a:lnTo>
                  <a:lnTo>
                    <a:pt x="8856" y="8118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EB23A19-848A-483C-ABB7-562CF864580E}"/>
                </a:ext>
              </a:extLst>
            </p:cNvPr>
            <p:cNvSpPr/>
            <p:nvPr/>
          </p:nvSpPr>
          <p:spPr>
            <a:xfrm>
              <a:off x="3038143" y="1699784"/>
              <a:ext cx="53874" cy="67158"/>
            </a:xfrm>
            <a:custGeom>
              <a:avLst/>
              <a:gdLst>
                <a:gd name="connsiteX0" fmla="*/ 4428 w 53874"/>
                <a:gd name="connsiteY0" fmla="*/ 54612 h 67158"/>
                <a:gd name="connsiteX1" fmla="*/ 8856 w 53874"/>
                <a:gd name="connsiteY1" fmla="*/ 54612 h 67158"/>
                <a:gd name="connsiteX2" fmla="*/ 8856 w 53874"/>
                <a:gd name="connsiteY2" fmla="*/ 67158 h 67158"/>
                <a:gd name="connsiteX3" fmla="*/ 22140 w 53874"/>
                <a:gd name="connsiteY3" fmla="*/ 67158 h 67158"/>
                <a:gd name="connsiteX4" fmla="*/ 22140 w 53874"/>
                <a:gd name="connsiteY4" fmla="*/ 54612 h 67158"/>
                <a:gd name="connsiteX5" fmla="*/ 31734 w 53874"/>
                <a:gd name="connsiteY5" fmla="*/ 54612 h 67158"/>
                <a:gd name="connsiteX6" fmla="*/ 31734 w 53874"/>
                <a:gd name="connsiteY6" fmla="*/ 67158 h 67158"/>
                <a:gd name="connsiteX7" fmla="*/ 45018 w 53874"/>
                <a:gd name="connsiteY7" fmla="*/ 67158 h 67158"/>
                <a:gd name="connsiteX8" fmla="*/ 45018 w 53874"/>
                <a:gd name="connsiteY8" fmla="*/ 54612 h 67158"/>
                <a:gd name="connsiteX9" fmla="*/ 49446 w 53874"/>
                <a:gd name="connsiteY9" fmla="*/ 54612 h 67158"/>
                <a:gd name="connsiteX10" fmla="*/ 49446 w 53874"/>
                <a:gd name="connsiteY10" fmla="*/ 41328 h 67158"/>
                <a:gd name="connsiteX11" fmla="*/ 53874 w 53874"/>
                <a:gd name="connsiteY11" fmla="*/ 41328 h 67158"/>
                <a:gd name="connsiteX12" fmla="*/ 53874 w 53874"/>
                <a:gd name="connsiteY12" fmla="*/ 25092 h 67158"/>
                <a:gd name="connsiteX13" fmla="*/ 49446 w 53874"/>
                <a:gd name="connsiteY13" fmla="*/ 25092 h 67158"/>
                <a:gd name="connsiteX14" fmla="*/ 49446 w 53874"/>
                <a:gd name="connsiteY14" fmla="*/ 11808 h 67158"/>
                <a:gd name="connsiteX15" fmla="*/ 45018 w 53874"/>
                <a:gd name="connsiteY15" fmla="*/ 11808 h 67158"/>
                <a:gd name="connsiteX16" fmla="*/ 45018 w 53874"/>
                <a:gd name="connsiteY16" fmla="*/ 0 h 67158"/>
                <a:gd name="connsiteX17" fmla="*/ 31734 w 53874"/>
                <a:gd name="connsiteY17" fmla="*/ 0 h 67158"/>
                <a:gd name="connsiteX18" fmla="*/ 31734 w 53874"/>
                <a:gd name="connsiteY18" fmla="*/ 11808 h 67158"/>
                <a:gd name="connsiteX19" fmla="*/ 22140 w 53874"/>
                <a:gd name="connsiteY19" fmla="*/ 11808 h 67158"/>
                <a:gd name="connsiteX20" fmla="*/ 22140 w 53874"/>
                <a:gd name="connsiteY20" fmla="*/ 0 h 67158"/>
                <a:gd name="connsiteX21" fmla="*/ 8856 w 53874"/>
                <a:gd name="connsiteY21" fmla="*/ 0 h 67158"/>
                <a:gd name="connsiteX22" fmla="*/ 8856 w 53874"/>
                <a:gd name="connsiteY22" fmla="*/ 11808 h 67158"/>
                <a:gd name="connsiteX23" fmla="*/ 4428 w 53874"/>
                <a:gd name="connsiteY23" fmla="*/ 11808 h 67158"/>
                <a:gd name="connsiteX24" fmla="*/ 4428 w 53874"/>
                <a:gd name="connsiteY24" fmla="*/ 25092 h 67158"/>
                <a:gd name="connsiteX25" fmla="*/ 0 w 53874"/>
                <a:gd name="connsiteY25" fmla="*/ 25092 h 67158"/>
                <a:gd name="connsiteX26" fmla="*/ 0 w 53874"/>
                <a:gd name="connsiteY26" fmla="*/ 41328 h 67158"/>
                <a:gd name="connsiteX27" fmla="*/ 4428 w 53874"/>
                <a:gd name="connsiteY27" fmla="*/ 41328 h 67158"/>
                <a:gd name="connsiteX28" fmla="*/ 31734 w 53874"/>
                <a:gd name="connsiteY28" fmla="*/ 28782 h 67158"/>
                <a:gd name="connsiteX29" fmla="*/ 36162 w 53874"/>
                <a:gd name="connsiteY29" fmla="*/ 28782 h 67158"/>
                <a:gd name="connsiteX30" fmla="*/ 36162 w 53874"/>
                <a:gd name="connsiteY30" fmla="*/ 20664 h 67158"/>
                <a:gd name="connsiteX31" fmla="*/ 40590 w 53874"/>
                <a:gd name="connsiteY31" fmla="*/ 20664 h 67158"/>
                <a:gd name="connsiteX32" fmla="*/ 40590 w 53874"/>
                <a:gd name="connsiteY32" fmla="*/ 28782 h 67158"/>
                <a:gd name="connsiteX33" fmla="*/ 45018 w 53874"/>
                <a:gd name="connsiteY33" fmla="*/ 28782 h 67158"/>
                <a:gd name="connsiteX34" fmla="*/ 45018 w 53874"/>
                <a:gd name="connsiteY34" fmla="*/ 37638 h 67158"/>
                <a:gd name="connsiteX35" fmla="*/ 40590 w 53874"/>
                <a:gd name="connsiteY35" fmla="*/ 37638 h 67158"/>
                <a:gd name="connsiteX36" fmla="*/ 40590 w 53874"/>
                <a:gd name="connsiteY36" fmla="*/ 47970 h 67158"/>
                <a:gd name="connsiteX37" fmla="*/ 36162 w 53874"/>
                <a:gd name="connsiteY37" fmla="*/ 47970 h 67158"/>
                <a:gd name="connsiteX38" fmla="*/ 36162 w 53874"/>
                <a:gd name="connsiteY38" fmla="*/ 37638 h 67158"/>
                <a:gd name="connsiteX39" fmla="*/ 31734 w 53874"/>
                <a:gd name="connsiteY39" fmla="*/ 37638 h 67158"/>
                <a:gd name="connsiteX40" fmla="*/ 8856 w 53874"/>
                <a:gd name="connsiteY40" fmla="*/ 28782 h 67158"/>
                <a:gd name="connsiteX41" fmla="*/ 13284 w 53874"/>
                <a:gd name="connsiteY41" fmla="*/ 28782 h 67158"/>
                <a:gd name="connsiteX42" fmla="*/ 13284 w 53874"/>
                <a:gd name="connsiteY42" fmla="*/ 20664 h 67158"/>
                <a:gd name="connsiteX43" fmla="*/ 17712 w 53874"/>
                <a:gd name="connsiteY43" fmla="*/ 20664 h 67158"/>
                <a:gd name="connsiteX44" fmla="*/ 17712 w 53874"/>
                <a:gd name="connsiteY44" fmla="*/ 28782 h 67158"/>
                <a:gd name="connsiteX45" fmla="*/ 22140 w 53874"/>
                <a:gd name="connsiteY45" fmla="*/ 28782 h 67158"/>
                <a:gd name="connsiteX46" fmla="*/ 22140 w 53874"/>
                <a:gd name="connsiteY46" fmla="*/ 37638 h 67158"/>
                <a:gd name="connsiteX47" fmla="*/ 17712 w 53874"/>
                <a:gd name="connsiteY47" fmla="*/ 37638 h 67158"/>
                <a:gd name="connsiteX48" fmla="*/ 17712 w 53874"/>
                <a:gd name="connsiteY48" fmla="*/ 47970 h 67158"/>
                <a:gd name="connsiteX49" fmla="*/ 13284 w 53874"/>
                <a:gd name="connsiteY49" fmla="*/ 47970 h 67158"/>
                <a:gd name="connsiteX50" fmla="*/ 13284 w 53874"/>
                <a:gd name="connsiteY50" fmla="*/ 37638 h 67158"/>
                <a:gd name="connsiteX51" fmla="*/ 8856 w 53874"/>
                <a:gd name="connsiteY51" fmla="*/ 37638 h 6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3874" h="67158">
                  <a:moveTo>
                    <a:pt x="4428" y="54612"/>
                  </a:moveTo>
                  <a:lnTo>
                    <a:pt x="8856" y="54612"/>
                  </a:lnTo>
                  <a:lnTo>
                    <a:pt x="8856" y="67158"/>
                  </a:lnTo>
                  <a:lnTo>
                    <a:pt x="22140" y="67158"/>
                  </a:lnTo>
                  <a:lnTo>
                    <a:pt x="22140" y="54612"/>
                  </a:lnTo>
                  <a:lnTo>
                    <a:pt x="31734" y="54612"/>
                  </a:lnTo>
                  <a:lnTo>
                    <a:pt x="31734" y="67158"/>
                  </a:lnTo>
                  <a:lnTo>
                    <a:pt x="45018" y="67158"/>
                  </a:lnTo>
                  <a:lnTo>
                    <a:pt x="45018" y="54612"/>
                  </a:lnTo>
                  <a:lnTo>
                    <a:pt x="49446" y="54612"/>
                  </a:lnTo>
                  <a:lnTo>
                    <a:pt x="49446" y="41328"/>
                  </a:lnTo>
                  <a:lnTo>
                    <a:pt x="53874" y="41328"/>
                  </a:lnTo>
                  <a:lnTo>
                    <a:pt x="53874" y="25092"/>
                  </a:lnTo>
                  <a:lnTo>
                    <a:pt x="49446" y="25092"/>
                  </a:lnTo>
                  <a:lnTo>
                    <a:pt x="49446" y="11808"/>
                  </a:lnTo>
                  <a:lnTo>
                    <a:pt x="45018" y="11808"/>
                  </a:lnTo>
                  <a:lnTo>
                    <a:pt x="45018" y="0"/>
                  </a:lnTo>
                  <a:lnTo>
                    <a:pt x="31734" y="0"/>
                  </a:lnTo>
                  <a:lnTo>
                    <a:pt x="31734" y="11808"/>
                  </a:lnTo>
                  <a:lnTo>
                    <a:pt x="22140" y="11808"/>
                  </a:lnTo>
                  <a:lnTo>
                    <a:pt x="22140" y="0"/>
                  </a:lnTo>
                  <a:lnTo>
                    <a:pt x="8856" y="0"/>
                  </a:lnTo>
                  <a:lnTo>
                    <a:pt x="8856" y="11808"/>
                  </a:lnTo>
                  <a:lnTo>
                    <a:pt x="4428" y="11808"/>
                  </a:lnTo>
                  <a:lnTo>
                    <a:pt x="4428" y="25092"/>
                  </a:lnTo>
                  <a:lnTo>
                    <a:pt x="0" y="25092"/>
                  </a:lnTo>
                  <a:lnTo>
                    <a:pt x="0" y="41328"/>
                  </a:lnTo>
                  <a:lnTo>
                    <a:pt x="4428" y="41328"/>
                  </a:lnTo>
                  <a:close/>
                  <a:moveTo>
                    <a:pt x="31734" y="28782"/>
                  </a:moveTo>
                  <a:lnTo>
                    <a:pt x="36162" y="28782"/>
                  </a:lnTo>
                  <a:lnTo>
                    <a:pt x="36162" y="20664"/>
                  </a:lnTo>
                  <a:lnTo>
                    <a:pt x="40590" y="20664"/>
                  </a:lnTo>
                  <a:lnTo>
                    <a:pt x="40590" y="28782"/>
                  </a:lnTo>
                  <a:lnTo>
                    <a:pt x="45018" y="28782"/>
                  </a:lnTo>
                  <a:lnTo>
                    <a:pt x="45018" y="37638"/>
                  </a:lnTo>
                  <a:lnTo>
                    <a:pt x="40590" y="37638"/>
                  </a:lnTo>
                  <a:lnTo>
                    <a:pt x="40590" y="47970"/>
                  </a:lnTo>
                  <a:lnTo>
                    <a:pt x="36162" y="47970"/>
                  </a:lnTo>
                  <a:lnTo>
                    <a:pt x="36162" y="37638"/>
                  </a:lnTo>
                  <a:lnTo>
                    <a:pt x="31734" y="37638"/>
                  </a:lnTo>
                  <a:close/>
                  <a:moveTo>
                    <a:pt x="8856" y="28782"/>
                  </a:moveTo>
                  <a:lnTo>
                    <a:pt x="13284" y="28782"/>
                  </a:lnTo>
                  <a:lnTo>
                    <a:pt x="13284" y="20664"/>
                  </a:lnTo>
                  <a:lnTo>
                    <a:pt x="17712" y="20664"/>
                  </a:lnTo>
                  <a:lnTo>
                    <a:pt x="17712" y="28782"/>
                  </a:lnTo>
                  <a:lnTo>
                    <a:pt x="22140" y="28782"/>
                  </a:lnTo>
                  <a:lnTo>
                    <a:pt x="22140" y="37638"/>
                  </a:lnTo>
                  <a:lnTo>
                    <a:pt x="17712" y="37638"/>
                  </a:lnTo>
                  <a:lnTo>
                    <a:pt x="17712" y="47970"/>
                  </a:lnTo>
                  <a:lnTo>
                    <a:pt x="13284" y="47970"/>
                  </a:lnTo>
                  <a:lnTo>
                    <a:pt x="13284" y="37638"/>
                  </a:lnTo>
                  <a:lnTo>
                    <a:pt x="8856" y="37638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5639EB8-0333-439C-B497-F5206961118C}"/>
                </a:ext>
              </a:extLst>
            </p:cNvPr>
            <p:cNvSpPr/>
            <p:nvPr/>
          </p:nvSpPr>
          <p:spPr>
            <a:xfrm>
              <a:off x="3132607" y="1665837"/>
              <a:ext cx="8856" cy="25092"/>
            </a:xfrm>
            <a:custGeom>
              <a:avLst/>
              <a:gdLst>
                <a:gd name="connsiteX0" fmla="*/ 0 w 8856"/>
                <a:gd name="connsiteY0" fmla="*/ 0 h 25092"/>
                <a:gd name="connsiteX1" fmla="*/ 8856 w 8856"/>
                <a:gd name="connsiteY1" fmla="*/ 0 h 25092"/>
                <a:gd name="connsiteX2" fmla="*/ 8856 w 8856"/>
                <a:gd name="connsiteY2" fmla="*/ 25092 h 25092"/>
                <a:gd name="connsiteX3" fmla="*/ 0 w 8856"/>
                <a:gd name="connsiteY3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2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30EB978-086A-46D6-A278-9CCB71005D6E}"/>
                </a:ext>
              </a:extLst>
            </p:cNvPr>
            <p:cNvSpPr/>
            <p:nvPr/>
          </p:nvSpPr>
          <p:spPr>
            <a:xfrm>
              <a:off x="3060283" y="1775061"/>
              <a:ext cx="8855" cy="25091"/>
            </a:xfrm>
            <a:custGeom>
              <a:avLst/>
              <a:gdLst>
                <a:gd name="connsiteX0" fmla="*/ 0 w 8855"/>
                <a:gd name="connsiteY0" fmla="*/ 0 h 25091"/>
                <a:gd name="connsiteX1" fmla="*/ 8856 w 8855"/>
                <a:gd name="connsiteY1" fmla="*/ 0 h 25091"/>
                <a:gd name="connsiteX2" fmla="*/ 8856 w 8855"/>
                <a:gd name="connsiteY2" fmla="*/ 25092 h 25091"/>
                <a:gd name="connsiteX3" fmla="*/ 0 w 8855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9A1C869-DA61-4479-B6F5-CC17CE62154D}"/>
                </a:ext>
              </a:extLst>
            </p:cNvPr>
            <p:cNvSpPr/>
            <p:nvPr/>
          </p:nvSpPr>
          <p:spPr>
            <a:xfrm>
              <a:off x="2988697" y="1699784"/>
              <a:ext cx="31733" cy="67158"/>
            </a:xfrm>
            <a:custGeom>
              <a:avLst/>
              <a:gdLst>
                <a:gd name="connsiteX0" fmla="*/ 4428 w 31733"/>
                <a:gd name="connsiteY0" fmla="*/ 54612 h 67158"/>
                <a:gd name="connsiteX1" fmla="*/ 8856 w 31733"/>
                <a:gd name="connsiteY1" fmla="*/ 54612 h 67158"/>
                <a:gd name="connsiteX2" fmla="*/ 8856 w 31733"/>
                <a:gd name="connsiteY2" fmla="*/ 67158 h 67158"/>
                <a:gd name="connsiteX3" fmla="*/ 22140 w 31733"/>
                <a:gd name="connsiteY3" fmla="*/ 67158 h 67158"/>
                <a:gd name="connsiteX4" fmla="*/ 22140 w 31733"/>
                <a:gd name="connsiteY4" fmla="*/ 54612 h 67158"/>
                <a:gd name="connsiteX5" fmla="*/ 27306 w 31733"/>
                <a:gd name="connsiteY5" fmla="*/ 54612 h 67158"/>
                <a:gd name="connsiteX6" fmla="*/ 27306 w 31733"/>
                <a:gd name="connsiteY6" fmla="*/ 41328 h 67158"/>
                <a:gd name="connsiteX7" fmla="*/ 31734 w 31733"/>
                <a:gd name="connsiteY7" fmla="*/ 41328 h 67158"/>
                <a:gd name="connsiteX8" fmla="*/ 31734 w 31733"/>
                <a:gd name="connsiteY8" fmla="*/ 25092 h 67158"/>
                <a:gd name="connsiteX9" fmla="*/ 27306 w 31733"/>
                <a:gd name="connsiteY9" fmla="*/ 25092 h 67158"/>
                <a:gd name="connsiteX10" fmla="*/ 27306 w 31733"/>
                <a:gd name="connsiteY10" fmla="*/ 11808 h 67158"/>
                <a:gd name="connsiteX11" fmla="*/ 22140 w 31733"/>
                <a:gd name="connsiteY11" fmla="*/ 11808 h 67158"/>
                <a:gd name="connsiteX12" fmla="*/ 22140 w 31733"/>
                <a:gd name="connsiteY12" fmla="*/ 0 h 67158"/>
                <a:gd name="connsiteX13" fmla="*/ 8856 w 31733"/>
                <a:gd name="connsiteY13" fmla="*/ 0 h 67158"/>
                <a:gd name="connsiteX14" fmla="*/ 8856 w 31733"/>
                <a:gd name="connsiteY14" fmla="*/ 11808 h 67158"/>
                <a:gd name="connsiteX15" fmla="*/ 4428 w 31733"/>
                <a:gd name="connsiteY15" fmla="*/ 11808 h 67158"/>
                <a:gd name="connsiteX16" fmla="*/ 4428 w 31733"/>
                <a:gd name="connsiteY16" fmla="*/ 25092 h 67158"/>
                <a:gd name="connsiteX17" fmla="*/ 0 w 31733"/>
                <a:gd name="connsiteY17" fmla="*/ 25092 h 67158"/>
                <a:gd name="connsiteX18" fmla="*/ 0 w 31733"/>
                <a:gd name="connsiteY18" fmla="*/ 41328 h 67158"/>
                <a:gd name="connsiteX19" fmla="*/ 4428 w 31733"/>
                <a:gd name="connsiteY19" fmla="*/ 41328 h 67158"/>
                <a:gd name="connsiteX20" fmla="*/ 8856 w 31733"/>
                <a:gd name="connsiteY20" fmla="*/ 28782 h 67158"/>
                <a:gd name="connsiteX21" fmla="*/ 13284 w 31733"/>
                <a:gd name="connsiteY21" fmla="*/ 28782 h 67158"/>
                <a:gd name="connsiteX22" fmla="*/ 13284 w 31733"/>
                <a:gd name="connsiteY22" fmla="*/ 20664 h 67158"/>
                <a:gd name="connsiteX23" fmla="*/ 18450 w 31733"/>
                <a:gd name="connsiteY23" fmla="*/ 20664 h 67158"/>
                <a:gd name="connsiteX24" fmla="*/ 18450 w 31733"/>
                <a:gd name="connsiteY24" fmla="*/ 28782 h 67158"/>
                <a:gd name="connsiteX25" fmla="*/ 22140 w 31733"/>
                <a:gd name="connsiteY25" fmla="*/ 28782 h 67158"/>
                <a:gd name="connsiteX26" fmla="*/ 22140 w 31733"/>
                <a:gd name="connsiteY26" fmla="*/ 37638 h 67158"/>
                <a:gd name="connsiteX27" fmla="*/ 18450 w 31733"/>
                <a:gd name="connsiteY27" fmla="*/ 37638 h 67158"/>
                <a:gd name="connsiteX28" fmla="*/ 18450 w 31733"/>
                <a:gd name="connsiteY28" fmla="*/ 47970 h 67158"/>
                <a:gd name="connsiteX29" fmla="*/ 13284 w 31733"/>
                <a:gd name="connsiteY29" fmla="*/ 47970 h 67158"/>
                <a:gd name="connsiteX30" fmla="*/ 13284 w 31733"/>
                <a:gd name="connsiteY30" fmla="*/ 37638 h 67158"/>
                <a:gd name="connsiteX31" fmla="*/ 8856 w 31733"/>
                <a:gd name="connsiteY31" fmla="*/ 37638 h 6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733" h="67158">
                  <a:moveTo>
                    <a:pt x="4428" y="54612"/>
                  </a:moveTo>
                  <a:lnTo>
                    <a:pt x="8856" y="54612"/>
                  </a:lnTo>
                  <a:lnTo>
                    <a:pt x="8856" y="67158"/>
                  </a:lnTo>
                  <a:lnTo>
                    <a:pt x="22140" y="67158"/>
                  </a:lnTo>
                  <a:lnTo>
                    <a:pt x="22140" y="54612"/>
                  </a:lnTo>
                  <a:lnTo>
                    <a:pt x="27306" y="54612"/>
                  </a:lnTo>
                  <a:lnTo>
                    <a:pt x="27306" y="41328"/>
                  </a:lnTo>
                  <a:lnTo>
                    <a:pt x="31734" y="41328"/>
                  </a:lnTo>
                  <a:lnTo>
                    <a:pt x="31734" y="25092"/>
                  </a:lnTo>
                  <a:lnTo>
                    <a:pt x="27306" y="25092"/>
                  </a:lnTo>
                  <a:lnTo>
                    <a:pt x="27306" y="11808"/>
                  </a:lnTo>
                  <a:lnTo>
                    <a:pt x="22140" y="11808"/>
                  </a:lnTo>
                  <a:lnTo>
                    <a:pt x="22140" y="0"/>
                  </a:lnTo>
                  <a:lnTo>
                    <a:pt x="8856" y="0"/>
                  </a:lnTo>
                  <a:lnTo>
                    <a:pt x="8856" y="11808"/>
                  </a:lnTo>
                  <a:lnTo>
                    <a:pt x="4428" y="11808"/>
                  </a:lnTo>
                  <a:lnTo>
                    <a:pt x="4428" y="25092"/>
                  </a:lnTo>
                  <a:lnTo>
                    <a:pt x="0" y="25092"/>
                  </a:lnTo>
                  <a:lnTo>
                    <a:pt x="0" y="41328"/>
                  </a:lnTo>
                  <a:lnTo>
                    <a:pt x="4428" y="41328"/>
                  </a:lnTo>
                  <a:close/>
                  <a:moveTo>
                    <a:pt x="8856" y="28782"/>
                  </a:moveTo>
                  <a:lnTo>
                    <a:pt x="13284" y="28782"/>
                  </a:lnTo>
                  <a:lnTo>
                    <a:pt x="13284" y="20664"/>
                  </a:lnTo>
                  <a:lnTo>
                    <a:pt x="18450" y="20664"/>
                  </a:lnTo>
                  <a:lnTo>
                    <a:pt x="18450" y="28782"/>
                  </a:lnTo>
                  <a:lnTo>
                    <a:pt x="22140" y="28782"/>
                  </a:lnTo>
                  <a:lnTo>
                    <a:pt x="22140" y="37638"/>
                  </a:lnTo>
                  <a:lnTo>
                    <a:pt x="18450" y="37638"/>
                  </a:lnTo>
                  <a:lnTo>
                    <a:pt x="18450" y="47970"/>
                  </a:lnTo>
                  <a:lnTo>
                    <a:pt x="13284" y="47970"/>
                  </a:lnTo>
                  <a:lnTo>
                    <a:pt x="13284" y="37638"/>
                  </a:lnTo>
                  <a:lnTo>
                    <a:pt x="8856" y="37638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C1C9276-C136-4E04-AAFA-791C64972432}"/>
                </a:ext>
              </a:extLst>
            </p:cNvPr>
            <p:cNvSpPr/>
            <p:nvPr/>
          </p:nvSpPr>
          <p:spPr>
            <a:xfrm>
              <a:off x="2988697" y="1665837"/>
              <a:ext cx="8856" cy="25092"/>
            </a:xfrm>
            <a:custGeom>
              <a:avLst/>
              <a:gdLst>
                <a:gd name="connsiteX0" fmla="*/ 0 w 8856"/>
                <a:gd name="connsiteY0" fmla="*/ 0 h 25092"/>
                <a:gd name="connsiteX1" fmla="*/ 8856 w 8856"/>
                <a:gd name="connsiteY1" fmla="*/ 0 h 25092"/>
                <a:gd name="connsiteX2" fmla="*/ 8856 w 8856"/>
                <a:gd name="connsiteY2" fmla="*/ 25092 h 25092"/>
                <a:gd name="connsiteX3" fmla="*/ 0 w 8856"/>
                <a:gd name="connsiteY3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2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8AF9F58-DFEE-453A-BFB2-B31AB827E2AA}"/>
                </a:ext>
              </a:extLst>
            </p:cNvPr>
            <p:cNvSpPr/>
            <p:nvPr/>
          </p:nvSpPr>
          <p:spPr>
            <a:xfrm>
              <a:off x="3060283" y="2007531"/>
              <a:ext cx="8855" cy="20664"/>
            </a:xfrm>
            <a:custGeom>
              <a:avLst/>
              <a:gdLst>
                <a:gd name="connsiteX0" fmla="*/ 0 w 8855"/>
                <a:gd name="connsiteY0" fmla="*/ 0 h 20664"/>
                <a:gd name="connsiteX1" fmla="*/ 8856 w 8855"/>
                <a:gd name="connsiteY1" fmla="*/ 0 h 20664"/>
                <a:gd name="connsiteX2" fmla="*/ 8856 w 8855"/>
                <a:gd name="connsiteY2" fmla="*/ 20664 h 20664"/>
                <a:gd name="connsiteX3" fmla="*/ 0 w 8855"/>
                <a:gd name="connsiteY3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20664">
                  <a:moveTo>
                    <a:pt x="0" y="0"/>
                  </a:moveTo>
                  <a:lnTo>
                    <a:pt x="8856" y="0"/>
                  </a:lnTo>
                  <a:lnTo>
                    <a:pt x="8856" y="20664"/>
                  </a:lnTo>
                  <a:lnTo>
                    <a:pt x="0" y="2066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39A369-E74A-4CED-9138-9D644BE3514D}"/>
                </a:ext>
              </a:extLst>
            </p:cNvPr>
            <p:cNvSpPr/>
            <p:nvPr/>
          </p:nvSpPr>
          <p:spPr>
            <a:xfrm>
              <a:off x="2988697" y="1775061"/>
              <a:ext cx="8856" cy="25091"/>
            </a:xfrm>
            <a:custGeom>
              <a:avLst/>
              <a:gdLst>
                <a:gd name="connsiteX0" fmla="*/ 0 w 8856"/>
                <a:gd name="connsiteY0" fmla="*/ 0 h 25091"/>
                <a:gd name="connsiteX1" fmla="*/ 8856 w 8856"/>
                <a:gd name="connsiteY1" fmla="*/ 0 h 25091"/>
                <a:gd name="connsiteX2" fmla="*/ 8856 w 8856"/>
                <a:gd name="connsiteY2" fmla="*/ 25092 h 25091"/>
                <a:gd name="connsiteX3" fmla="*/ 0 w 8856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5E25871-6730-444E-AAD5-354BB86C7D74}"/>
                </a:ext>
              </a:extLst>
            </p:cNvPr>
            <p:cNvSpPr/>
            <p:nvPr/>
          </p:nvSpPr>
          <p:spPr>
            <a:xfrm>
              <a:off x="3111943" y="1699046"/>
              <a:ext cx="29520" cy="67896"/>
            </a:xfrm>
            <a:custGeom>
              <a:avLst/>
              <a:gdLst>
                <a:gd name="connsiteX0" fmla="*/ 0 w 29520"/>
                <a:gd name="connsiteY0" fmla="*/ 55350 h 67896"/>
                <a:gd name="connsiteX1" fmla="*/ 4428 w 29520"/>
                <a:gd name="connsiteY1" fmla="*/ 55350 h 67896"/>
                <a:gd name="connsiteX2" fmla="*/ 4428 w 29520"/>
                <a:gd name="connsiteY2" fmla="*/ 67896 h 67896"/>
                <a:gd name="connsiteX3" fmla="*/ 18450 w 29520"/>
                <a:gd name="connsiteY3" fmla="*/ 67896 h 67896"/>
                <a:gd name="connsiteX4" fmla="*/ 18450 w 29520"/>
                <a:gd name="connsiteY4" fmla="*/ 55350 h 67896"/>
                <a:gd name="connsiteX5" fmla="*/ 22878 w 29520"/>
                <a:gd name="connsiteY5" fmla="*/ 55350 h 67896"/>
                <a:gd name="connsiteX6" fmla="*/ 22878 w 29520"/>
                <a:gd name="connsiteY6" fmla="*/ 42066 h 67896"/>
                <a:gd name="connsiteX7" fmla="*/ 29520 w 29520"/>
                <a:gd name="connsiteY7" fmla="*/ 42066 h 67896"/>
                <a:gd name="connsiteX8" fmla="*/ 29520 w 29520"/>
                <a:gd name="connsiteY8" fmla="*/ 25830 h 67896"/>
                <a:gd name="connsiteX9" fmla="*/ 25092 w 29520"/>
                <a:gd name="connsiteY9" fmla="*/ 25830 h 67896"/>
                <a:gd name="connsiteX10" fmla="*/ 25092 w 29520"/>
                <a:gd name="connsiteY10" fmla="*/ 12546 h 67896"/>
                <a:gd name="connsiteX11" fmla="*/ 20664 w 29520"/>
                <a:gd name="connsiteY11" fmla="*/ 12546 h 67896"/>
                <a:gd name="connsiteX12" fmla="*/ 20664 w 29520"/>
                <a:gd name="connsiteY12" fmla="*/ 0 h 67896"/>
                <a:gd name="connsiteX13" fmla="*/ 6642 w 29520"/>
                <a:gd name="connsiteY13" fmla="*/ 0 h 67896"/>
                <a:gd name="connsiteX14" fmla="*/ 6642 w 29520"/>
                <a:gd name="connsiteY14" fmla="*/ 12546 h 67896"/>
                <a:gd name="connsiteX15" fmla="*/ 0 w 29520"/>
                <a:gd name="connsiteY15" fmla="*/ 12546 h 67896"/>
                <a:gd name="connsiteX16" fmla="*/ 0 w 29520"/>
                <a:gd name="connsiteY16" fmla="*/ 25830 h 67896"/>
                <a:gd name="connsiteX17" fmla="*/ 0 w 29520"/>
                <a:gd name="connsiteY17" fmla="*/ 25830 h 67896"/>
                <a:gd name="connsiteX18" fmla="*/ 0 w 29520"/>
                <a:gd name="connsiteY18" fmla="*/ 42066 h 67896"/>
                <a:gd name="connsiteX19" fmla="*/ 0 w 29520"/>
                <a:gd name="connsiteY19" fmla="*/ 42066 h 67896"/>
                <a:gd name="connsiteX20" fmla="*/ 4428 w 29520"/>
                <a:gd name="connsiteY20" fmla="*/ 29520 h 67896"/>
                <a:gd name="connsiteX21" fmla="*/ 8856 w 29520"/>
                <a:gd name="connsiteY21" fmla="*/ 29520 h 67896"/>
                <a:gd name="connsiteX22" fmla="*/ 8856 w 29520"/>
                <a:gd name="connsiteY22" fmla="*/ 21402 h 67896"/>
                <a:gd name="connsiteX23" fmla="*/ 13284 w 29520"/>
                <a:gd name="connsiteY23" fmla="*/ 21402 h 67896"/>
                <a:gd name="connsiteX24" fmla="*/ 13284 w 29520"/>
                <a:gd name="connsiteY24" fmla="*/ 29520 h 67896"/>
                <a:gd name="connsiteX25" fmla="*/ 18450 w 29520"/>
                <a:gd name="connsiteY25" fmla="*/ 29520 h 67896"/>
                <a:gd name="connsiteX26" fmla="*/ 18450 w 29520"/>
                <a:gd name="connsiteY26" fmla="*/ 38376 h 67896"/>
                <a:gd name="connsiteX27" fmla="*/ 15498 w 29520"/>
                <a:gd name="connsiteY27" fmla="*/ 38376 h 67896"/>
                <a:gd name="connsiteX28" fmla="*/ 15498 w 29520"/>
                <a:gd name="connsiteY28" fmla="*/ 48708 h 67896"/>
                <a:gd name="connsiteX29" fmla="*/ 11070 w 29520"/>
                <a:gd name="connsiteY29" fmla="*/ 48708 h 67896"/>
                <a:gd name="connsiteX30" fmla="*/ 11070 w 29520"/>
                <a:gd name="connsiteY30" fmla="*/ 38376 h 67896"/>
                <a:gd name="connsiteX31" fmla="*/ 6642 w 29520"/>
                <a:gd name="connsiteY31" fmla="*/ 38376 h 6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9520" h="67896">
                  <a:moveTo>
                    <a:pt x="0" y="55350"/>
                  </a:moveTo>
                  <a:lnTo>
                    <a:pt x="4428" y="55350"/>
                  </a:lnTo>
                  <a:lnTo>
                    <a:pt x="4428" y="67896"/>
                  </a:lnTo>
                  <a:lnTo>
                    <a:pt x="18450" y="67896"/>
                  </a:lnTo>
                  <a:lnTo>
                    <a:pt x="18450" y="55350"/>
                  </a:lnTo>
                  <a:lnTo>
                    <a:pt x="22878" y="55350"/>
                  </a:lnTo>
                  <a:lnTo>
                    <a:pt x="22878" y="42066"/>
                  </a:lnTo>
                  <a:lnTo>
                    <a:pt x="29520" y="42066"/>
                  </a:lnTo>
                  <a:lnTo>
                    <a:pt x="29520" y="25830"/>
                  </a:lnTo>
                  <a:lnTo>
                    <a:pt x="25092" y="25830"/>
                  </a:lnTo>
                  <a:lnTo>
                    <a:pt x="25092" y="12546"/>
                  </a:lnTo>
                  <a:lnTo>
                    <a:pt x="20664" y="12546"/>
                  </a:lnTo>
                  <a:lnTo>
                    <a:pt x="20664" y="0"/>
                  </a:lnTo>
                  <a:lnTo>
                    <a:pt x="6642" y="0"/>
                  </a:lnTo>
                  <a:lnTo>
                    <a:pt x="6642" y="12546"/>
                  </a:lnTo>
                  <a:lnTo>
                    <a:pt x="0" y="12546"/>
                  </a:lnTo>
                  <a:lnTo>
                    <a:pt x="0" y="25830"/>
                  </a:lnTo>
                  <a:lnTo>
                    <a:pt x="0" y="25830"/>
                  </a:lnTo>
                  <a:lnTo>
                    <a:pt x="0" y="42066"/>
                  </a:lnTo>
                  <a:lnTo>
                    <a:pt x="0" y="42066"/>
                  </a:lnTo>
                  <a:close/>
                  <a:moveTo>
                    <a:pt x="4428" y="29520"/>
                  </a:moveTo>
                  <a:lnTo>
                    <a:pt x="8856" y="29520"/>
                  </a:lnTo>
                  <a:lnTo>
                    <a:pt x="8856" y="21402"/>
                  </a:lnTo>
                  <a:lnTo>
                    <a:pt x="13284" y="21402"/>
                  </a:lnTo>
                  <a:lnTo>
                    <a:pt x="13284" y="29520"/>
                  </a:lnTo>
                  <a:lnTo>
                    <a:pt x="18450" y="29520"/>
                  </a:lnTo>
                  <a:lnTo>
                    <a:pt x="18450" y="38376"/>
                  </a:lnTo>
                  <a:lnTo>
                    <a:pt x="15498" y="38376"/>
                  </a:lnTo>
                  <a:lnTo>
                    <a:pt x="15498" y="48708"/>
                  </a:lnTo>
                  <a:lnTo>
                    <a:pt x="11070" y="48708"/>
                  </a:lnTo>
                  <a:lnTo>
                    <a:pt x="11070" y="38376"/>
                  </a:lnTo>
                  <a:lnTo>
                    <a:pt x="6642" y="38376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7DE3D86-7FF9-4FF4-9008-83092340FE6F}"/>
                </a:ext>
              </a:extLst>
            </p:cNvPr>
            <p:cNvSpPr/>
            <p:nvPr/>
          </p:nvSpPr>
          <p:spPr>
            <a:xfrm>
              <a:off x="3060283" y="1665837"/>
              <a:ext cx="8855" cy="25092"/>
            </a:xfrm>
            <a:custGeom>
              <a:avLst/>
              <a:gdLst>
                <a:gd name="connsiteX0" fmla="*/ 0 w 8855"/>
                <a:gd name="connsiteY0" fmla="*/ 0 h 25092"/>
                <a:gd name="connsiteX1" fmla="*/ 8856 w 8855"/>
                <a:gd name="connsiteY1" fmla="*/ 0 h 25092"/>
                <a:gd name="connsiteX2" fmla="*/ 8856 w 8855"/>
                <a:gd name="connsiteY2" fmla="*/ 25092 h 25092"/>
                <a:gd name="connsiteX3" fmla="*/ 0 w 8855"/>
                <a:gd name="connsiteY3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25092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A1B8588-56FE-4F58-B8CF-9C30B7022801}"/>
                </a:ext>
              </a:extLst>
            </p:cNvPr>
            <p:cNvSpPr/>
            <p:nvPr/>
          </p:nvSpPr>
          <p:spPr>
            <a:xfrm>
              <a:off x="3038143" y="1971369"/>
              <a:ext cx="8856" cy="25091"/>
            </a:xfrm>
            <a:custGeom>
              <a:avLst/>
              <a:gdLst>
                <a:gd name="connsiteX0" fmla="*/ 8856 w 8856"/>
                <a:gd name="connsiteY0" fmla="*/ 12546 h 25091"/>
                <a:gd name="connsiteX1" fmla="*/ 8856 w 8856"/>
                <a:gd name="connsiteY1" fmla="*/ 12546 h 25091"/>
                <a:gd name="connsiteX2" fmla="*/ 8856 w 8856"/>
                <a:gd name="connsiteY2" fmla="*/ 0 h 25091"/>
                <a:gd name="connsiteX3" fmla="*/ 0 w 8856"/>
                <a:gd name="connsiteY3" fmla="*/ 0 h 25091"/>
                <a:gd name="connsiteX4" fmla="*/ 0 w 8856"/>
                <a:gd name="connsiteY4" fmla="*/ 12546 h 25091"/>
                <a:gd name="connsiteX5" fmla="*/ 0 w 8856"/>
                <a:gd name="connsiteY5" fmla="*/ 12546 h 25091"/>
                <a:gd name="connsiteX6" fmla="*/ 0 w 8856"/>
                <a:gd name="connsiteY6" fmla="*/ 25092 h 25091"/>
                <a:gd name="connsiteX7" fmla="*/ 8856 w 8856"/>
                <a:gd name="connsiteY7" fmla="*/ 25092 h 25091"/>
                <a:gd name="connsiteX8" fmla="*/ 8856 w 8856"/>
                <a:gd name="connsiteY8" fmla="*/ 12546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6" h="25091">
                  <a:moveTo>
                    <a:pt x="8856" y="12546"/>
                  </a:moveTo>
                  <a:lnTo>
                    <a:pt x="8856" y="12546"/>
                  </a:lnTo>
                  <a:lnTo>
                    <a:pt x="8856" y="0"/>
                  </a:lnTo>
                  <a:lnTo>
                    <a:pt x="0" y="0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25092"/>
                  </a:lnTo>
                  <a:lnTo>
                    <a:pt x="8856" y="25092"/>
                  </a:lnTo>
                  <a:lnTo>
                    <a:pt x="8856" y="12546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5DF0EC1-1BEF-42DC-A010-AD58DBE43619}"/>
                </a:ext>
              </a:extLst>
            </p:cNvPr>
            <p:cNvSpPr/>
            <p:nvPr/>
          </p:nvSpPr>
          <p:spPr>
            <a:xfrm>
              <a:off x="3132607" y="1543329"/>
              <a:ext cx="8856" cy="25092"/>
            </a:xfrm>
            <a:custGeom>
              <a:avLst/>
              <a:gdLst>
                <a:gd name="connsiteX0" fmla="*/ 0 w 8856"/>
                <a:gd name="connsiteY0" fmla="*/ 0 h 25092"/>
                <a:gd name="connsiteX1" fmla="*/ 8856 w 8856"/>
                <a:gd name="connsiteY1" fmla="*/ 0 h 25092"/>
                <a:gd name="connsiteX2" fmla="*/ 8856 w 8856"/>
                <a:gd name="connsiteY2" fmla="*/ 25092 h 25092"/>
                <a:gd name="connsiteX3" fmla="*/ 0 w 8856"/>
                <a:gd name="connsiteY3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2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88A63F4-2452-4E7B-BCD7-F503D18495FE}"/>
                </a:ext>
              </a:extLst>
            </p:cNvPr>
            <p:cNvSpPr/>
            <p:nvPr/>
          </p:nvSpPr>
          <p:spPr>
            <a:xfrm>
              <a:off x="3060283" y="1939635"/>
              <a:ext cx="8855" cy="20664"/>
            </a:xfrm>
            <a:custGeom>
              <a:avLst/>
              <a:gdLst>
                <a:gd name="connsiteX0" fmla="*/ 0 w 8855"/>
                <a:gd name="connsiteY0" fmla="*/ 0 h 20664"/>
                <a:gd name="connsiteX1" fmla="*/ 8856 w 8855"/>
                <a:gd name="connsiteY1" fmla="*/ 0 h 20664"/>
                <a:gd name="connsiteX2" fmla="*/ 8856 w 8855"/>
                <a:gd name="connsiteY2" fmla="*/ 20664 h 20664"/>
                <a:gd name="connsiteX3" fmla="*/ 0 w 8855"/>
                <a:gd name="connsiteY3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20664">
                  <a:moveTo>
                    <a:pt x="0" y="0"/>
                  </a:moveTo>
                  <a:lnTo>
                    <a:pt x="8856" y="0"/>
                  </a:lnTo>
                  <a:lnTo>
                    <a:pt x="8856" y="20664"/>
                  </a:lnTo>
                  <a:lnTo>
                    <a:pt x="0" y="2066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FC1E2C3-C427-4C5E-8CAC-2FECFB5BB752}"/>
                </a:ext>
              </a:extLst>
            </p:cNvPr>
            <p:cNvSpPr/>
            <p:nvPr/>
          </p:nvSpPr>
          <p:spPr>
            <a:xfrm>
              <a:off x="2988697" y="2070261"/>
              <a:ext cx="8856" cy="16974"/>
            </a:xfrm>
            <a:custGeom>
              <a:avLst/>
              <a:gdLst>
                <a:gd name="connsiteX0" fmla="*/ 0 w 8856"/>
                <a:gd name="connsiteY0" fmla="*/ 0 h 16974"/>
                <a:gd name="connsiteX1" fmla="*/ 8856 w 8856"/>
                <a:gd name="connsiteY1" fmla="*/ 0 h 16974"/>
                <a:gd name="connsiteX2" fmla="*/ 8856 w 8856"/>
                <a:gd name="connsiteY2" fmla="*/ 16974 h 16974"/>
                <a:gd name="connsiteX3" fmla="*/ 0 w 8856"/>
                <a:gd name="connsiteY3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16974">
                  <a:moveTo>
                    <a:pt x="0" y="0"/>
                  </a:moveTo>
                  <a:lnTo>
                    <a:pt x="8856" y="0"/>
                  </a:lnTo>
                  <a:lnTo>
                    <a:pt x="8856" y="16974"/>
                  </a:lnTo>
                  <a:lnTo>
                    <a:pt x="0" y="1697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DECBBAD-2748-4AB1-B658-5A5DCDEDD4EE}"/>
                </a:ext>
              </a:extLst>
            </p:cNvPr>
            <p:cNvSpPr/>
            <p:nvPr/>
          </p:nvSpPr>
          <p:spPr>
            <a:xfrm>
              <a:off x="2988697" y="1971369"/>
              <a:ext cx="8855" cy="25091"/>
            </a:xfrm>
            <a:custGeom>
              <a:avLst/>
              <a:gdLst>
                <a:gd name="connsiteX0" fmla="*/ 8856 w 8855"/>
                <a:gd name="connsiteY0" fmla="*/ 12546 h 25091"/>
                <a:gd name="connsiteX1" fmla="*/ 8856 w 8855"/>
                <a:gd name="connsiteY1" fmla="*/ 12546 h 25091"/>
                <a:gd name="connsiteX2" fmla="*/ 8856 w 8855"/>
                <a:gd name="connsiteY2" fmla="*/ 0 h 25091"/>
                <a:gd name="connsiteX3" fmla="*/ 0 w 8855"/>
                <a:gd name="connsiteY3" fmla="*/ 0 h 25091"/>
                <a:gd name="connsiteX4" fmla="*/ 0 w 8855"/>
                <a:gd name="connsiteY4" fmla="*/ 12546 h 25091"/>
                <a:gd name="connsiteX5" fmla="*/ 0 w 8855"/>
                <a:gd name="connsiteY5" fmla="*/ 12546 h 25091"/>
                <a:gd name="connsiteX6" fmla="*/ 0 w 8855"/>
                <a:gd name="connsiteY6" fmla="*/ 25092 h 25091"/>
                <a:gd name="connsiteX7" fmla="*/ 8856 w 8855"/>
                <a:gd name="connsiteY7" fmla="*/ 25092 h 25091"/>
                <a:gd name="connsiteX8" fmla="*/ 8856 w 8855"/>
                <a:gd name="connsiteY8" fmla="*/ 12546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5" h="25091">
                  <a:moveTo>
                    <a:pt x="8856" y="12546"/>
                  </a:moveTo>
                  <a:lnTo>
                    <a:pt x="8856" y="12546"/>
                  </a:lnTo>
                  <a:lnTo>
                    <a:pt x="8856" y="0"/>
                  </a:lnTo>
                  <a:lnTo>
                    <a:pt x="0" y="0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25092"/>
                  </a:lnTo>
                  <a:lnTo>
                    <a:pt x="8856" y="25092"/>
                  </a:lnTo>
                  <a:lnTo>
                    <a:pt x="8856" y="12546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39D3F29-A24F-4611-A548-CBFC2B0728A4}"/>
                </a:ext>
              </a:extLst>
            </p:cNvPr>
            <p:cNvSpPr/>
            <p:nvPr/>
          </p:nvSpPr>
          <p:spPr>
            <a:xfrm>
              <a:off x="2988697" y="1880595"/>
              <a:ext cx="8856" cy="16974"/>
            </a:xfrm>
            <a:custGeom>
              <a:avLst/>
              <a:gdLst>
                <a:gd name="connsiteX0" fmla="*/ 0 w 8856"/>
                <a:gd name="connsiteY0" fmla="*/ 0 h 16974"/>
                <a:gd name="connsiteX1" fmla="*/ 8856 w 8856"/>
                <a:gd name="connsiteY1" fmla="*/ 0 h 16974"/>
                <a:gd name="connsiteX2" fmla="*/ 8856 w 8856"/>
                <a:gd name="connsiteY2" fmla="*/ 16974 h 16974"/>
                <a:gd name="connsiteX3" fmla="*/ 0 w 8856"/>
                <a:gd name="connsiteY3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16974">
                  <a:moveTo>
                    <a:pt x="0" y="0"/>
                  </a:moveTo>
                  <a:lnTo>
                    <a:pt x="8856" y="0"/>
                  </a:lnTo>
                  <a:lnTo>
                    <a:pt x="8856" y="16974"/>
                  </a:lnTo>
                  <a:lnTo>
                    <a:pt x="0" y="1697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99D9C3B-9B06-47EB-BD6A-BC227BB06CFC}"/>
                </a:ext>
              </a:extLst>
            </p:cNvPr>
            <p:cNvSpPr/>
            <p:nvPr/>
          </p:nvSpPr>
          <p:spPr>
            <a:xfrm>
              <a:off x="3083161" y="1971369"/>
              <a:ext cx="8856" cy="25091"/>
            </a:xfrm>
            <a:custGeom>
              <a:avLst/>
              <a:gdLst>
                <a:gd name="connsiteX0" fmla="*/ 0 w 8856"/>
                <a:gd name="connsiteY0" fmla="*/ 12546 h 25091"/>
                <a:gd name="connsiteX1" fmla="*/ 0 w 8856"/>
                <a:gd name="connsiteY1" fmla="*/ 12546 h 25091"/>
                <a:gd name="connsiteX2" fmla="*/ 0 w 8856"/>
                <a:gd name="connsiteY2" fmla="*/ 25092 h 25091"/>
                <a:gd name="connsiteX3" fmla="*/ 8856 w 8856"/>
                <a:gd name="connsiteY3" fmla="*/ 25092 h 25091"/>
                <a:gd name="connsiteX4" fmla="*/ 8856 w 8856"/>
                <a:gd name="connsiteY4" fmla="*/ 12546 h 25091"/>
                <a:gd name="connsiteX5" fmla="*/ 8856 w 8856"/>
                <a:gd name="connsiteY5" fmla="*/ 12546 h 25091"/>
                <a:gd name="connsiteX6" fmla="*/ 8856 w 8856"/>
                <a:gd name="connsiteY6" fmla="*/ 0 h 25091"/>
                <a:gd name="connsiteX7" fmla="*/ 0 w 8856"/>
                <a:gd name="connsiteY7" fmla="*/ 0 h 25091"/>
                <a:gd name="connsiteX8" fmla="*/ 0 w 8856"/>
                <a:gd name="connsiteY8" fmla="*/ 12546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6" h="25091">
                  <a:moveTo>
                    <a:pt x="0" y="12546"/>
                  </a:moveTo>
                  <a:lnTo>
                    <a:pt x="0" y="12546"/>
                  </a:lnTo>
                  <a:lnTo>
                    <a:pt x="0" y="25092"/>
                  </a:lnTo>
                  <a:lnTo>
                    <a:pt x="8856" y="25092"/>
                  </a:lnTo>
                  <a:lnTo>
                    <a:pt x="8856" y="12546"/>
                  </a:lnTo>
                  <a:lnTo>
                    <a:pt x="8856" y="12546"/>
                  </a:lnTo>
                  <a:lnTo>
                    <a:pt x="8856" y="0"/>
                  </a:lnTo>
                  <a:lnTo>
                    <a:pt x="0" y="0"/>
                  </a:lnTo>
                  <a:lnTo>
                    <a:pt x="0" y="12546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A018C203-C90E-472C-9B21-1C36B99776B6}"/>
                </a:ext>
              </a:extLst>
            </p:cNvPr>
            <p:cNvSpPr/>
            <p:nvPr/>
          </p:nvSpPr>
          <p:spPr>
            <a:xfrm>
              <a:off x="3046999" y="1956608"/>
              <a:ext cx="36162" cy="54612"/>
            </a:xfrm>
            <a:custGeom>
              <a:avLst/>
              <a:gdLst>
                <a:gd name="connsiteX0" fmla="*/ 13284 w 36162"/>
                <a:gd name="connsiteY0" fmla="*/ 39852 h 54612"/>
                <a:gd name="connsiteX1" fmla="*/ 22878 w 36162"/>
                <a:gd name="connsiteY1" fmla="*/ 39852 h 54612"/>
                <a:gd name="connsiteX2" fmla="*/ 22878 w 36162"/>
                <a:gd name="connsiteY2" fmla="*/ 46494 h 54612"/>
                <a:gd name="connsiteX3" fmla="*/ 27306 w 36162"/>
                <a:gd name="connsiteY3" fmla="*/ 46494 h 54612"/>
                <a:gd name="connsiteX4" fmla="*/ 27306 w 36162"/>
                <a:gd name="connsiteY4" fmla="*/ 54612 h 54612"/>
                <a:gd name="connsiteX5" fmla="*/ 36162 w 36162"/>
                <a:gd name="connsiteY5" fmla="*/ 54612 h 54612"/>
                <a:gd name="connsiteX6" fmla="*/ 36162 w 36162"/>
                <a:gd name="connsiteY6" fmla="*/ 42066 h 54612"/>
                <a:gd name="connsiteX7" fmla="*/ 31734 w 36162"/>
                <a:gd name="connsiteY7" fmla="*/ 42066 h 54612"/>
                <a:gd name="connsiteX8" fmla="*/ 31734 w 36162"/>
                <a:gd name="connsiteY8" fmla="*/ 35424 h 54612"/>
                <a:gd name="connsiteX9" fmla="*/ 27306 w 36162"/>
                <a:gd name="connsiteY9" fmla="*/ 35424 h 54612"/>
                <a:gd name="connsiteX10" fmla="*/ 27306 w 36162"/>
                <a:gd name="connsiteY10" fmla="*/ 27306 h 54612"/>
                <a:gd name="connsiteX11" fmla="*/ 27306 w 36162"/>
                <a:gd name="connsiteY11" fmla="*/ 27306 h 54612"/>
                <a:gd name="connsiteX12" fmla="*/ 27306 w 36162"/>
                <a:gd name="connsiteY12" fmla="*/ 19188 h 54612"/>
                <a:gd name="connsiteX13" fmla="*/ 31734 w 36162"/>
                <a:gd name="connsiteY13" fmla="*/ 19188 h 54612"/>
                <a:gd name="connsiteX14" fmla="*/ 31734 w 36162"/>
                <a:gd name="connsiteY14" fmla="*/ 12546 h 54612"/>
                <a:gd name="connsiteX15" fmla="*/ 36162 w 36162"/>
                <a:gd name="connsiteY15" fmla="*/ 12546 h 54612"/>
                <a:gd name="connsiteX16" fmla="*/ 36162 w 36162"/>
                <a:gd name="connsiteY16" fmla="*/ 0 h 54612"/>
                <a:gd name="connsiteX17" fmla="*/ 27306 w 36162"/>
                <a:gd name="connsiteY17" fmla="*/ 0 h 54612"/>
                <a:gd name="connsiteX18" fmla="*/ 27306 w 36162"/>
                <a:gd name="connsiteY18" fmla="*/ 8118 h 54612"/>
                <a:gd name="connsiteX19" fmla="*/ 22878 w 36162"/>
                <a:gd name="connsiteY19" fmla="*/ 8118 h 54612"/>
                <a:gd name="connsiteX20" fmla="*/ 22878 w 36162"/>
                <a:gd name="connsiteY20" fmla="*/ 14760 h 54612"/>
                <a:gd name="connsiteX21" fmla="*/ 13284 w 36162"/>
                <a:gd name="connsiteY21" fmla="*/ 14760 h 54612"/>
                <a:gd name="connsiteX22" fmla="*/ 13284 w 36162"/>
                <a:gd name="connsiteY22" fmla="*/ 8118 h 54612"/>
                <a:gd name="connsiteX23" fmla="*/ 8856 w 36162"/>
                <a:gd name="connsiteY23" fmla="*/ 8118 h 54612"/>
                <a:gd name="connsiteX24" fmla="*/ 8856 w 36162"/>
                <a:gd name="connsiteY24" fmla="*/ 0 h 54612"/>
                <a:gd name="connsiteX25" fmla="*/ 0 w 36162"/>
                <a:gd name="connsiteY25" fmla="*/ 0 h 54612"/>
                <a:gd name="connsiteX26" fmla="*/ 0 w 36162"/>
                <a:gd name="connsiteY26" fmla="*/ 12546 h 54612"/>
                <a:gd name="connsiteX27" fmla="*/ 4428 w 36162"/>
                <a:gd name="connsiteY27" fmla="*/ 12546 h 54612"/>
                <a:gd name="connsiteX28" fmla="*/ 4428 w 36162"/>
                <a:gd name="connsiteY28" fmla="*/ 19188 h 54612"/>
                <a:gd name="connsiteX29" fmla="*/ 8856 w 36162"/>
                <a:gd name="connsiteY29" fmla="*/ 19188 h 54612"/>
                <a:gd name="connsiteX30" fmla="*/ 8856 w 36162"/>
                <a:gd name="connsiteY30" fmla="*/ 27306 h 54612"/>
                <a:gd name="connsiteX31" fmla="*/ 8856 w 36162"/>
                <a:gd name="connsiteY31" fmla="*/ 27306 h 54612"/>
                <a:gd name="connsiteX32" fmla="*/ 8856 w 36162"/>
                <a:gd name="connsiteY32" fmla="*/ 35424 h 54612"/>
                <a:gd name="connsiteX33" fmla="*/ 4428 w 36162"/>
                <a:gd name="connsiteY33" fmla="*/ 35424 h 54612"/>
                <a:gd name="connsiteX34" fmla="*/ 4428 w 36162"/>
                <a:gd name="connsiteY34" fmla="*/ 42066 h 54612"/>
                <a:gd name="connsiteX35" fmla="*/ 0 w 36162"/>
                <a:gd name="connsiteY35" fmla="*/ 42066 h 54612"/>
                <a:gd name="connsiteX36" fmla="*/ 0 w 36162"/>
                <a:gd name="connsiteY36" fmla="*/ 54612 h 54612"/>
                <a:gd name="connsiteX37" fmla="*/ 8856 w 36162"/>
                <a:gd name="connsiteY37" fmla="*/ 54612 h 54612"/>
                <a:gd name="connsiteX38" fmla="*/ 8856 w 36162"/>
                <a:gd name="connsiteY38" fmla="*/ 46494 h 54612"/>
                <a:gd name="connsiteX39" fmla="*/ 13284 w 36162"/>
                <a:gd name="connsiteY39" fmla="*/ 46494 h 54612"/>
                <a:gd name="connsiteX40" fmla="*/ 13284 w 36162"/>
                <a:gd name="connsiteY40" fmla="*/ 3985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6162" h="54612">
                  <a:moveTo>
                    <a:pt x="13284" y="39852"/>
                  </a:moveTo>
                  <a:lnTo>
                    <a:pt x="22878" y="39852"/>
                  </a:lnTo>
                  <a:lnTo>
                    <a:pt x="22878" y="46494"/>
                  </a:lnTo>
                  <a:lnTo>
                    <a:pt x="27306" y="46494"/>
                  </a:lnTo>
                  <a:lnTo>
                    <a:pt x="27306" y="54612"/>
                  </a:lnTo>
                  <a:lnTo>
                    <a:pt x="36162" y="54612"/>
                  </a:lnTo>
                  <a:lnTo>
                    <a:pt x="36162" y="42066"/>
                  </a:lnTo>
                  <a:lnTo>
                    <a:pt x="31734" y="42066"/>
                  </a:lnTo>
                  <a:lnTo>
                    <a:pt x="31734" y="35424"/>
                  </a:lnTo>
                  <a:lnTo>
                    <a:pt x="27306" y="35424"/>
                  </a:lnTo>
                  <a:lnTo>
                    <a:pt x="27306" y="27306"/>
                  </a:lnTo>
                  <a:lnTo>
                    <a:pt x="27306" y="27306"/>
                  </a:lnTo>
                  <a:lnTo>
                    <a:pt x="27306" y="19188"/>
                  </a:lnTo>
                  <a:lnTo>
                    <a:pt x="31734" y="19188"/>
                  </a:lnTo>
                  <a:lnTo>
                    <a:pt x="31734" y="12546"/>
                  </a:lnTo>
                  <a:lnTo>
                    <a:pt x="36162" y="12546"/>
                  </a:lnTo>
                  <a:lnTo>
                    <a:pt x="36162" y="0"/>
                  </a:lnTo>
                  <a:lnTo>
                    <a:pt x="27306" y="0"/>
                  </a:lnTo>
                  <a:lnTo>
                    <a:pt x="27306" y="8118"/>
                  </a:lnTo>
                  <a:lnTo>
                    <a:pt x="22878" y="8118"/>
                  </a:lnTo>
                  <a:lnTo>
                    <a:pt x="22878" y="14760"/>
                  </a:lnTo>
                  <a:lnTo>
                    <a:pt x="13284" y="14760"/>
                  </a:lnTo>
                  <a:lnTo>
                    <a:pt x="13284" y="8118"/>
                  </a:lnTo>
                  <a:lnTo>
                    <a:pt x="8856" y="8118"/>
                  </a:lnTo>
                  <a:lnTo>
                    <a:pt x="8856" y="0"/>
                  </a:lnTo>
                  <a:lnTo>
                    <a:pt x="0" y="0"/>
                  </a:lnTo>
                  <a:lnTo>
                    <a:pt x="0" y="12546"/>
                  </a:lnTo>
                  <a:lnTo>
                    <a:pt x="4428" y="12546"/>
                  </a:lnTo>
                  <a:lnTo>
                    <a:pt x="4428" y="19188"/>
                  </a:lnTo>
                  <a:lnTo>
                    <a:pt x="8856" y="19188"/>
                  </a:lnTo>
                  <a:lnTo>
                    <a:pt x="8856" y="27306"/>
                  </a:lnTo>
                  <a:lnTo>
                    <a:pt x="8856" y="27306"/>
                  </a:lnTo>
                  <a:lnTo>
                    <a:pt x="8856" y="35424"/>
                  </a:lnTo>
                  <a:lnTo>
                    <a:pt x="4428" y="35424"/>
                  </a:lnTo>
                  <a:lnTo>
                    <a:pt x="4428" y="42066"/>
                  </a:lnTo>
                  <a:lnTo>
                    <a:pt x="0" y="42066"/>
                  </a:lnTo>
                  <a:lnTo>
                    <a:pt x="0" y="54612"/>
                  </a:lnTo>
                  <a:lnTo>
                    <a:pt x="8856" y="54612"/>
                  </a:lnTo>
                  <a:lnTo>
                    <a:pt x="8856" y="46494"/>
                  </a:lnTo>
                  <a:lnTo>
                    <a:pt x="13284" y="46494"/>
                  </a:lnTo>
                  <a:lnTo>
                    <a:pt x="13284" y="3985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E932ECB7-46D4-4759-8902-177DDAD328C8}"/>
                </a:ext>
              </a:extLst>
            </p:cNvPr>
            <p:cNvSpPr/>
            <p:nvPr/>
          </p:nvSpPr>
          <p:spPr>
            <a:xfrm>
              <a:off x="2988697" y="1526355"/>
              <a:ext cx="152766" cy="189665"/>
            </a:xfrm>
            <a:custGeom>
              <a:avLst/>
              <a:gdLst>
                <a:gd name="connsiteX0" fmla="*/ 27306 w 152766"/>
                <a:gd name="connsiteY0" fmla="*/ 21402 h 189665"/>
                <a:gd name="connsiteX1" fmla="*/ 27306 w 152766"/>
                <a:gd name="connsiteY1" fmla="*/ 42066 h 189665"/>
                <a:gd name="connsiteX2" fmla="*/ 18450 w 152766"/>
                <a:gd name="connsiteY2" fmla="*/ 42066 h 189665"/>
                <a:gd name="connsiteX3" fmla="*/ 18450 w 152766"/>
                <a:gd name="connsiteY3" fmla="*/ 63468 h 189665"/>
                <a:gd name="connsiteX4" fmla="*/ 8856 w 152766"/>
                <a:gd name="connsiteY4" fmla="*/ 63468 h 189665"/>
                <a:gd name="connsiteX5" fmla="*/ 8856 w 152766"/>
                <a:gd name="connsiteY5" fmla="*/ 84132 h 189665"/>
                <a:gd name="connsiteX6" fmla="*/ 0 w 152766"/>
                <a:gd name="connsiteY6" fmla="*/ 84132 h 189665"/>
                <a:gd name="connsiteX7" fmla="*/ 0 w 152766"/>
                <a:gd name="connsiteY7" fmla="*/ 105534 h 189665"/>
                <a:gd name="connsiteX8" fmla="*/ 8856 w 152766"/>
                <a:gd name="connsiteY8" fmla="*/ 105534 h 189665"/>
                <a:gd name="connsiteX9" fmla="*/ 8856 w 152766"/>
                <a:gd name="connsiteY9" fmla="*/ 126198 h 189665"/>
                <a:gd name="connsiteX10" fmla="*/ 18450 w 152766"/>
                <a:gd name="connsiteY10" fmla="*/ 126198 h 189665"/>
                <a:gd name="connsiteX11" fmla="*/ 18450 w 152766"/>
                <a:gd name="connsiteY11" fmla="*/ 147600 h 189665"/>
                <a:gd name="connsiteX12" fmla="*/ 27306 w 152766"/>
                <a:gd name="connsiteY12" fmla="*/ 147600 h 189665"/>
                <a:gd name="connsiteX13" fmla="*/ 27306 w 152766"/>
                <a:gd name="connsiteY13" fmla="*/ 169002 h 189665"/>
                <a:gd name="connsiteX14" fmla="*/ 36162 w 152766"/>
                <a:gd name="connsiteY14" fmla="*/ 169002 h 189665"/>
                <a:gd name="connsiteX15" fmla="*/ 36162 w 152766"/>
                <a:gd name="connsiteY15" fmla="*/ 189666 h 189665"/>
                <a:gd name="connsiteX16" fmla="*/ 45018 w 152766"/>
                <a:gd name="connsiteY16" fmla="*/ 189666 h 189665"/>
                <a:gd name="connsiteX17" fmla="*/ 45018 w 152766"/>
                <a:gd name="connsiteY17" fmla="*/ 169002 h 189665"/>
                <a:gd name="connsiteX18" fmla="*/ 53874 w 152766"/>
                <a:gd name="connsiteY18" fmla="*/ 169002 h 189665"/>
                <a:gd name="connsiteX19" fmla="*/ 53874 w 152766"/>
                <a:gd name="connsiteY19" fmla="*/ 147600 h 189665"/>
                <a:gd name="connsiteX20" fmla="*/ 62730 w 152766"/>
                <a:gd name="connsiteY20" fmla="*/ 147600 h 189665"/>
                <a:gd name="connsiteX21" fmla="*/ 62730 w 152766"/>
                <a:gd name="connsiteY21" fmla="*/ 126198 h 189665"/>
                <a:gd name="connsiteX22" fmla="*/ 71586 w 152766"/>
                <a:gd name="connsiteY22" fmla="*/ 126198 h 189665"/>
                <a:gd name="connsiteX23" fmla="*/ 71586 w 152766"/>
                <a:gd name="connsiteY23" fmla="*/ 105534 h 189665"/>
                <a:gd name="connsiteX24" fmla="*/ 81180 w 152766"/>
                <a:gd name="connsiteY24" fmla="*/ 105534 h 189665"/>
                <a:gd name="connsiteX25" fmla="*/ 81180 w 152766"/>
                <a:gd name="connsiteY25" fmla="*/ 126198 h 189665"/>
                <a:gd name="connsiteX26" fmla="*/ 90036 w 152766"/>
                <a:gd name="connsiteY26" fmla="*/ 126198 h 189665"/>
                <a:gd name="connsiteX27" fmla="*/ 90036 w 152766"/>
                <a:gd name="connsiteY27" fmla="*/ 147600 h 189665"/>
                <a:gd name="connsiteX28" fmla="*/ 98892 w 152766"/>
                <a:gd name="connsiteY28" fmla="*/ 147600 h 189665"/>
                <a:gd name="connsiteX29" fmla="*/ 98892 w 152766"/>
                <a:gd name="connsiteY29" fmla="*/ 169002 h 189665"/>
                <a:gd name="connsiteX30" fmla="*/ 107748 w 152766"/>
                <a:gd name="connsiteY30" fmla="*/ 169002 h 189665"/>
                <a:gd name="connsiteX31" fmla="*/ 107748 w 152766"/>
                <a:gd name="connsiteY31" fmla="*/ 189666 h 189665"/>
                <a:gd name="connsiteX32" fmla="*/ 116604 w 152766"/>
                <a:gd name="connsiteY32" fmla="*/ 189666 h 189665"/>
                <a:gd name="connsiteX33" fmla="*/ 116604 w 152766"/>
                <a:gd name="connsiteY33" fmla="*/ 169002 h 189665"/>
                <a:gd name="connsiteX34" fmla="*/ 123246 w 152766"/>
                <a:gd name="connsiteY34" fmla="*/ 169002 h 189665"/>
                <a:gd name="connsiteX35" fmla="*/ 123246 w 152766"/>
                <a:gd name="connsiteY35" fmla="*/ 147600 h 189665"/>
                <a:gd name="connsiteX36" fmla="*/ 132840 w 152766"/>
                <a:gd name="connsiteY36" fmla="*/ 147600 h 189665"/>
                <a:gd name="connsiteX37" fmla="*/ 132840 w 152766"/>
                <a:gd name="connsiteY37" fmla="*/ 126198 h 189665"/>
                <a:gd name="connsiteX38" fmla="*/ 141696 w 152766"/>
                <a:gd name="connsiteY38" fmla="*/ 126198 h 189665"/>
                <a:gd name="connsiteX39" fmla="*/ 141696 w 152766"/>
                <a:gd name="connsiteY39" fmla="*/ 105534 h 189665"/>
                <a:gd name="connsiteX40" fmla="*/ 152766 w 152766"/>
                <a:gd name="connsiteY40" fmla="*/ 105534 h 189665"/>
                <a:gd name="connsiteX41" fmla="*/ 152766 w 152766"/>
                <a:gd name="connsiteY41" fmla="*/ 84132 h 189665"/>
                <a:gd name="connsiteX42" fmla="*/ 143910 w 152766"/>
                <a:gd name="connsiteY42" fmla="*/ 84132 h 189665"/>
                <a:gd name="connsiteX43" fmla="*/ 143910 w 152766"/>
                <a:gd name="connsiteY43" fmla="*/ 63468 h 189665"/>
                <a:gd name="connsiteX44" fmla="*/ 135054 w 152766"/>
                <a:gd name="connsiteY44" fmla="*/ 63468 h 189665"/>
                <a:gd name="connsiteX45" fmla="*/ 135054 w 152766"/>
                <a:gd name="connsiteY45" fmla="*/ 42066 h 189665"/>
                <a:gd name="connsiteX46" fmla="*/ 123246 w 152766"/>
                <a:gd name="connsiteY46" fmla="*/ 42066 h 189665"/>
                <a:gd name="connsiteX47" fmla="*/ 123246 w 152766"/>
                <a:gd name="connsiteY47" fmla="*/ 21402 h 189665"/>
                <a:gd name="connsiteX48" fmla="*/ 116604 w 152766"/>
                <a:gd name="connsiteY48" fmla="*/ 21402 h 189665"/>
                <a:gd name="connsiteX49" fmla="*/ 116604 w 152766"/>
                <a:gd name="connsiteY49" fmla="*/ 0 h 189665"/>
                <a:gd name="connsiteX50" fmla="*/ 107748 w 152766"/>
                <a:gd name="connsiteY50" fmla="*/ 0 h 189665"/>
                <a:gd name="connsiteX51" fmla="*/ 107748 w 152766"/>
                <a:gd name="connsiteY51" fmla="*/ 21402 h 189665"/>
                <a:gd name="connsiteX52" fmla="*/ 98892 w 152766"/>
                <a:gd name="connsiteY52" fmla="*/ 21402 h 189665"/>
                <a:gd name="connsiteX53" fmla="*/ 98892 w 152766"/>
                <a:gd name="connsiteY53" fmla="*/ 42066 h 189665"/>
                <a:gd name="connsiteX54" fmla="*/ 90036 w 152766"/>
                <a:gd name="connsiteY54" fmla="*/ 42066 h 189665"/>
                <a:gd name="connsiteX55" fmla="*/ 90036 w 152766"/>
                <a:gd name="connsiteY55" fmla="*/ 63468 h 189665"/>
                <a:gd name="connsiteX56" fmla="*/ 81180 w 152766"/>
                <a:gd name="connsiteY56" fmla="*/ 63468 h 189665"/>
                <a:gd name="connsiteX57" fmla="*/ 81180 w 152766"/>
                <a:gd name="connsiteY57" fmla="*/ 84132 h 189665"/>
                <a:gd name="connsiteX58" fmla="*/ 71586 w 152766"/>
                <a:gd name="connsiteY58" fmla="*/ 84132 h 189665"/>
                <a:gd name="connsiteX59" fmla="*/ 71586 w 152766"/>
                <a:gd name="connsiteY59" fmla="*/ 63468 h 189665"/>
                <a:gd name="connsiteX60" fmla="*/ 62730 w 152766"/>
                <a:gd name="connsiteY60" fmla="*/ 63468 h 189665"/>
                <a:gd name="connsiteX61" fmla="*/ 62730 w 152766"/>
                <a:gd name="connsiteY61" fmla="*/ 42066 h 189665"/>
                <a:gd name="connsiteX62" fmla="*/ 53874 w 152766"/>
                <a:gd name="connsiteY62" fmla="*/ 42066 h 189665"/>
                <a:gd name="connsiteX63" fmla="*/ 53874 w 152766"/>
                <a:gd name="connsiteY63" fmla="*/ 21402 h 189665"/>
                <a:gd name="connsiteX64" fmla="*/ 45018 w 152766"/>
                <a:gd name="connsiteY64" fmla="*/ 21402 h 189665"/>
                <a:gd name="connsiteX65" fmla="*/ 45018 w 152766"/>
                <a:gd name="connsiteY65" fmla="*/ 0 h 189665"/>
                <a:gd name="connsiteX66" fmla="*/ 36162 w 152766"/>
                <a:gd name="connsiteY66" fmla="*/ 0 h 189665"/>
                <a:gd name="connsiteX67" fmla="*/ 36162 w 152766"/>
                <a:gd name="connsiteY67" fmla="*/ 21402 h 189665"/>
                <a:gd name="connsiteX68" fmla="*/ 90036 w 152766"/>
                <a:gd name="connsiteY68" fmla="*/ 84132 h 189665"/>
                <a:gd name="connsiteX69" fmla="*/ 98892 w 152766"/>
                <a:gd name="connsiteY69" fmla="*/ 84132 h 189665"/>
                <a:gd name="connsiteX70" fmla="*/ 98892 w 152766"/>
                <a:gd name="connsiteY70" fmla="*/ 63468 h 189665"/>
                <a:gd name="connsiteX71" fmla="*/ 107748 w 152766"/>
                <a:gd name="connsiteY71" fmla="*/ 63468 h 189665"/>
                <a:gd name="connsiteX72" fmla="*/ 107748 w 152766"/>
                <a:gd name="connsiteY72" fmla="*/ 42066 h 189665"/>
                <a:gd name="connsiteX73" fmla="*/ 116604 w 152766"/>
                <a:gd name="connsiteY73" fmla="*/ 42066 h 189665"/>
                <a:gd name="connsiteX74" fmla="*/ 116604 w 152766"/>
                <a:gd name="connsiteY74" fmla="*/ 63468 h 189665"/>
                <a:gd name="connsiteX75" fmla="*/ 123246 w 152766"/>
                <a:gd name="connsiteY75" fmla="*/ 63468 h 189665"/>
                <a:gd name="connsiteX76" fmla="*/ 123246 w 152766"/>
                <a:gd name="connsiteY76" fmla="*/ 84132 h 189665"/>
                <a:gd name="connsiteX77" fmla="*/ 132840 w 152766"/>
                <a:gd name="connsiteY77" fmla="*/ 84132 h 189665"/>
                <a:gd name="connsiteX78" fmla="*/ 132840 w 152766"/>
                <a:gd name="connsiteY78" fmla="*/ 105534 h 189665"/>
                <a:gd name="connsiteX79" fmla="*/ 123246 w 152766"/>
                <a:gd name="connsiteY79" fmla="*/ 105534 h 189665"/>
                <a:gd name="connsiteX80" fmla="*/ 123246 w 152766"/>
                <a:gd name="connsiteY80" fmla="*/ 126198 h 189665"/>
                <a:gd name="connsiteX81" fmla="*/ 116604 w 152766"/>
                <a:gd name="connsiteY81" fmla="*/ 126198 h 189665"/>
                <a:gd name="connsiteX82" fmla="*/ 116604 w 152766"/>
                <a:gd name="connsiteY82" fmla="*/ 147600 h 189665"/>
                <a:gd name="connsiteX83" fmla="*/ 107748 w 152766"/>
                <a:gd name="connsiteY83" fmla="*/ 147600 h 189665"/>
                <a:gd name="connsiteX84" fmla="*/ 107748 w 152766"/>
                <a:gd name="connsiteY84" fmla="*/ 126198 h 189665"/>
                <a:gd name="connsiteX85" fmla="*/ 98892 w 152766"/>
                <a:gd name="connsiteY85" fmla="*/ 126198 h 189665"/>
                <a:gd name="connsiteX86" fmla="*/ 98892 w 152766"/>
                <a:gd name="connsiteY86" fmla="*/ 105534 h 189665"/>
                <a:gd name="connsiteX87" fmla="*/ 90036 w 152766"/>
                <a:gd name="connsiteY87" fmla="*/ 105534 h 189665"/>
                <a:gd name="connsiteX88" fmla="*/ 45018 w 152766"/>
                <a:gd name="connsiteY88" fmla="*/ 42066 h 189665"/>
                <a:gd name="connsiteX89" fmla="*/ 45018 w 152766"/>
                <a:gd name="connsiteY89" fmla="*/ 63468 h 189665"/>
                <a:gd name="connsiteX90" fmla="*/ 53874 w 152766"/>
                <a:gd name="connsiteY90" fmla="*/ 63468 h 189665"/>
                <a:gd name="connsiteX91" fmla="*/ 53874 w 152766"/>
                <a:gd name="connsiteY91" fmla="*/ 84132 h 189665"/>
                <a:gd name="connsiteX92" fmla="*/ 62730 w 152766"/>
                <a:gd name="connsiteY92" fmla="*/ 84132 h 189665"/>
                <a:gd name="connsiteX93" fmla="*/ 62730 w 152766"/>
                <a:gd name="connsiteY93" fmla="*/ 105534 h 189665"/>
                <a:gd name="connsiteX94" fmla="*/ 53874 w 152766"/>
                <a:gd name="connsiteY94" fmla="*/ 105534 h 189665"/>
                <a:gd name="connsiteX95" fmla="*/ 53874 w 152766"/>
                <a:gd name="connsiteY95" fmla="*/ 126198 h 189665"/>
                <a:gd name="connsiteX96" fmla="*/ 45018 w 152766"/>
                <a:gd name="connsiteY96" fmla="*/ 126198 h 189665"/>
                <a:gd name="connsiteX97" fmla="*/ 45018 w 152766"/>
                <a:gd name="connsiteY97" fmla="*/ 147600 h 189665"/>
                <a:gd name="connsiteX98" fmla="*/ 36162 w 152766"/>
                <a:gd name="connsiteY98" fmla="*/ 147600 h 189665"/>
                <a:gd name="connsiteX99" fmla="*/ 36162 w 152766"/>
                <a:gd name="connsiteY99" fmla="*/ 126198 h 189665"/>
                <a:gd name="connsiteX100" fmla="*/ 27306 w 152766"/>
                <a:gd name="connsiteY100" fmla="*/ 126198 h 189665"/>
                <a:gd name="connsiteX101" fmla="*/ 27306 w 152766"/>
                <a:gd name="connsiteY101" fmla="*/ 105534 h 189665"/>
                <a:gd name="connsiteX102" fmla="*/ 18450 w 152766"/>
                <a:gd name="connsiteY102" fmla="*/ 105534 h 189665"/>
                <a:gd name="connsiteX103" fmla="*/ 18450 w 152766"/>
                <a:gd name="connsiteY103" fmla="*/ 84132 h 189665"/>
                <a:gd name="connsiteX104" fmla="*/ 27306 w 152766"/>
                <a:gd name="connsiteY104" fmla="*/ 84132 h 189665"/>
                <a:gd name="connsiteX105" fmla="*/ 27306 w 152766"/>
                <a:gd name="connsiteY105" fmla="*/ 63468 h 189665"/>
                <a:gd name="connsiteX106" fmla="*/ 36162 w 152766"/>
                <a:gd name="connsiteY106" fmla="*/ 63468 h 189665"/>
                <a:gd name="connsiteX107" fmla="*/ 36162 w 152766"/>
                <a:gd name="connsiteY107" fmla="*/ 42066 h 189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152766" h="189665">
                  <a:moveTo>
                    <a:pt x="27306" y="21402"/>
                  </a:moveTo>
                  <a:lnTo>
                    <a:pt x="27306" y="42066"/>
                  </a:lnTo>
                  <a:lnTo>
                    <a:pt x="18450" y="42066"/>
                  </a:lnTo>
                  <a:lnTo>
                    <a:pt x="18450" y="63468"/>
                  </a:lnTo>
                  <a:lnTo>
                    <a:pt x="8856" y="63468"/>
                  </a:lnTo>
                  <a:lnTo>
                    <a:pt x="8856" y="84132"/>
                  </a:lnTo>
                  <a:lnTo>
                    <a:pt x="0" y="84132"/>
                  </a:lnTo>
                  <a:lnTo>
                    <a:pt x="0" y="105534"/>
                  </a:lnTo>
                  <a:lnTo>
                    <a:pt x="8856" y="105534"/>
                  </a:lnTo>
                  <a:lnTo>
                    <a:pt x="8856" y="126198"/>
                  </a:lnTo>
                  <a:lnTo>
                    <a:pt x="18450" y="126198"/>
                  </a:lnTo>
                  <a:lnTo>
                    <a:pt x="18450" y="147600"/>
                  </a:lnTo>
                  <a:lnTo>
                    <a:pt x="27306" y="147600"/>
                  </a:lnTo>
                  <a:lnTo>
                    <a:pt x="27306" y="169002"/>
                  </a:lnTo>
                  <a:lnTo>
                    <a:pt x="36162" y="169002"/>
                  </a:lnTo>
                  <a:lnTo>
                    <a:pt x="36162" y="189666"/>
                  </a:lnTo>
                  <a:lnTo>
                    <a:pt x="45018" y="189666"/>
                  </a:lnTo>
                  <a:lnTo>
                    <a:pt x="45018" y="169002"/>
                  </a:lnTo>
                  <a:lnTo>
                    <a:pt x="53874" y="169002"/>
                  </a:lnTo>
                  <a:lnTo>
                    <a:pt x="53874" y="147600"/>
                  </a:lnTo>
                  <a:lnTo>
                    <a:pt x="62730" y="147600"/>
                  </a:lnTo>
                  <a:lnTo>
                    <a:pt x="62730" y="126198"/>
                  </a:lnTo>
                  <a:lnTo>
                    <a:pt x="71586" y="126198"/>
                  </a:lnTo>
                  <a:lnTo>
                    <a:pt x="71586" y="105534"/>
                  </a:lnTo>
                  <a:lnTo>
                    <a:pt x="81180" y="105534"/>
                  </a:lnTo>
                  <a:lnTo>
                    <a:pt x="81180" y="126198"/>
                  </a:lnTo>
                  <a:lnTo>
                    <a:pt x="90036" y="126198"/>
                  </a:lnTo>
                  <a:lnTo>
                    <a:pt x="90036" y="147600"/>
                  </a:lnTo>
                  <a:lnTo>
                    <a:pt x="98892" y="147600"/>
                  </a:lnTo>
                  <a:lnTo>
                    <a:pt x="98892" y="169002"/>
                  </a:lnTo>
                  <a:lnTo>
                    <a:pt x="107748" y="169002"/>
                  </a:lnTo>
                  <a:lnTo>
                    <a:pt x="107748" y="189666"/>
                  </a:lnTo>
                  <a:lnTo>
                    <a:pt x="116604" y="189666"/>
                  </a:lnTo>
                  <a:lnTo>
                    <a:pt x="116604" y="169002"/>
                  </a:lnTo>
                  <a:lnTo>
                    <a:pt x="123246" y="169002"/>
                  </a:lnTo>
                  <a:lnTo>
                    <a:pt x="123246" y="147600"/>
                  </a:lnTo>
                  <a:lnTo>
                    <a:pt x="132840" y="147600"/>
                  </a:lnTo>
                  <a:lnTo>
                    <a:pt x="132840" y="126198"/>
                  </a:lnTo>
                  <a:lnTo>
                    <a:pt x="141696" y="126198"/>
                  </a:lnTo>
                  <a:lnTo>
                    <a:pt x="141696" y="105534"/>
                  </a:lnTo>
                  <a:lnTo>
                    <a:pt x="152766" y="105534"/>
                  </a:lnTo>
                  <a:lnTo>
                    <a:pt x="152766" y="84132"/>
                  </a:lnTo>
                  <a:lnTo>
                    <a:pt x="143910" y="84132"/>
                  </a:lnTo>
                  <a:lnTo>
                    <a:pt x="143910" y="63468"/>
                  </a:lnTo>
                  <a:lnTo>
                    <a:pt x="135054" y="63468"/>
                  </a:lnTo>
                  <a:lnTo>
                    <a:pt x="135054" y="42066"/>
                  </a:lnTo>
                  <a:lnTo>
                    <a:pt x="123246" y="42066"/>
                  </a:lnTo>
                  <a:lnTo>
                    <a:pt x="123246" y="21402"/>
                  </a:lnTo>
                  <a:lnTo>
                    <a:pt x="116604" y="21402"/>
                  </a:lnTo>
                  <a:lnTo>
                    <a:pt x="116604" y="0"/>
                  </a:lnTo>
                  <a:lnTo>
                    <a:pt x="107748" y="0"/>
                  </a:lnTo>
                  <a:lnTo>
                    <a:pt x="107748" y="21402"/>
                  </a:lnTo>
                  <a:lnTo>
                    <a:pt x="98892" y="21402"/>
                  </a:lnTo>
                  <a:lnTo>
                    <a:pt x="98892" y="42066"/>
                  </a:lnTo>
                  <a:lnTo>
                    <a:pt x="90036" y="42066"/>
                  </a:lnTo>
                  <a:lnTo>
                    <a:pt x="90036" y="63468"/>
                  </a:lnTo>
                  <a:lnTo>
                    <a:pt x="81180" y="63468"/>
                  </a:lnTo>
                  <a:lnTo>
                    <a:pt x="81180" y="84132"/>
                  </a:lnTo>
                  <a:lnTo>
                    <a:pt x="71586" y="84132"/>
                  </a:lnTo>
                  <a:lnTo>
                    <a:pt x="71586" y="63468"/>
                  </a:lnTo>
                  <a:lnTo>
                    <a:pt x="62730" y="63468"/>
                  </a:lnTo>
                  <a:lnTo>
                    <a:pt x="62730" y="42066"/>
                  </a:lnTo>
                  <a:lnTo>
                    <a:pt x="53874" y="42066"/>
                  </a:lnTo>
                  <a:lnTo>
                    <a:pt x="53874" y="21402"/>
                  </a:lnTo>
                  <a:lnTo>
                    <a:pt x="45018" y="21402"/>
                  </a:lnTo>
                  <a:lnTo>
                    <a:pt x="45018" y="0"/>
                  </a:lnTo>
                  <a:lnTo>
                    <a:pt x="36162" y="0"/>
                  </a:lnTo>
                  <a:lnTo>
                    <a:pt x="36162" y="21402"/>
                  </a:lnTo>
                  <a:close/>
                  <a:moveTo>
                    <a:pt x="90036" y="84132"/>
                  </a:moveTo>
                  <a:lnTo>
                    <a:pt x="98892" y="84132"/>
                  </a:lnTo>
                  <a:lnTo>
                    <a:pt x="98892" y="63468"/>
                  </a:lnTo>
                  <a:lnTo>
                    <a:pt x="107748" y="63468"/>
                  </a:lnTo>
                  <a:lnTo>
                    <a:pt x="107748" y="42066"/>
                  </a:lnTo>
                  <a:lnTo>
                    <a:pt x="116604" y="42066"/>
                  </a:lnTo>
                  <a:lnTo>
                    <a:pt x="116604" y="63468"/>
                  </a:lnTo>
                  <a:lnTo>
                    <a:pt x="123246" y="63468"/>
                  </a:lnTo>
                  <a:lnTo>
                    <a:pt x="123246" y="84132"/>
                  </a:lnTo>
                  <a:lnTo>
                    <a:pt x="132840" y="84132"/>
                  </a:lnTo>
                  <a:lnTo>
                    <a:pt x="132840" y="105534"/>
                  </a:lnTo>
                  <a:lnTo>
                    <a:pt x="123246" y="105534"/>
                  </a:lnTo>
                  <a:lnTo>
                    <a:pt x="123246" y="126198"/>
                  </a:lnTo>
                  <a:lnTo>
                    <a:pt x="116604" y="126198"/>
                  </a:lnTo>
                  <a:lnTo>
                    <a:pt x="116604" y="147600"/>
                  </a:lnTo>
                  <a:lnTo>
                    <a:pt x="107748" y="147600"/>
                  </a:lnTo>
                  <a:lnTo>
                    <a:pt x="107748" y="126198"/>
                  </a:lnTo>
                  <a:lnTo>
                    <a:pt x="98892" y="126198"/>
                  </a:lnTo>
                  <a:lnTo>
                    <a:pt x="98892" y="105534"/>
                  </a:lnTo>
                  <a:lnTo>
                    <a:pt x="90036" y="105534"/>
                  </a:lnTo>
                  <a:close/>
                  <a:moveTo>
                    <a:pt x="45018" y="42066"/>
                  </a:moveTo>
                  <a:lnTo>
                    <a:pt x="45018" y="63468"/>
                  </a:lnTo>
                  <a:lnTo>
                    <a:pt x="53874" y="63468"/>
                  </a:lnTo>
                  <a:lnTo>
                    <a:pt x="53874" y="84132"/>
                  </a:lnTo>
                  <a:lnTo>
                    <a:pt x="62730" y="84132"/>
                  </a:lnTo>
                  <a:lnTo>
                    <a:pt x="62730" y="105534"/>
                  </a:lnTo>
                  <a:lnTo>
                    <a:pt x="53874" y="105534"/>
                  </a:lnTo>
                  <a:lnTo>
                    <a:pt x="53874" y="126198"/>
                  </a:lnTo>
                  <a:lnTo>
                    <a:pt x="45018" y="126198"/>
                  </a:lnTo>
                  <a:lnTo>
                    <a:pt x="45018" y="147600"/>
                  </a:lnTo>
                  <a:lnTo>
                    <a:pt x="36162" y="147600"/>
                  </a:lnTo>
                  <a:lnTo>
                    <a:pt x="36162" y="126198"/>
                  </a:lnTo>
                  <a:lnTo>
                    <a:pt x="27306" y="126198"/>
                  </a:lnTo>
                  <a:lnTo>
                    <a:pt x="27306" y="105534"/>
                  </a:lnTo>
                  <a:lnTo>
                    <a:pt x="18450" y="105534"/>
                  </a:lnTo>
                  <a:lnTo>
                    <a:pt x="18450" y="84132"/>
                  </a:lnTo>
                  <a:lnTo>
                    <a:pt x="27306" y="84132"/>
                  </a:lnTo>
                  <a:lnTo>
                    <a:pt x="27306" y="63468"/>
                  </a:lnTo>
                  <a:lnTo>
                    <a:pt x="36162" y="63468"/>
                  </a:lnTo>
                  <a:lnTo>
                    <a:pt x="36162" y="42066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C751C9C8-9F0E-4429-AFDC-742A85C558CF}"/>
                </a:ext>
              </a:extLst>
            </p:cNvPr>
            <p:cNvSpPr/>
            <p:nvPr/>
          </p:nvSpPr>
          <p:spPr>
            <a:xfrm>
              <a:off x="3060283" y="1543329"/>
              <a:ext cx="8855" cy="25092"/>
            </a:xfrm>
            <a:custGeom>
              <a:avLst/>
              <a:gdLst>
                <a:gd name="connsiteX0" fmla="*/ 0 w 8855"/>
                <a:gd name="connsiteY0" fmla="*/ 0 h 25092"/>
                <a:gd name="connsiteX1" fmla="*/ 8856 w 8855"/>
                <a:gd name="connsiteY1" fmla="*/ 0 h 25092"/>
                <a:gd name="connsiteX2" fmla="*/ 8856 w 8855"/>
                <a:gd name="connsiteY2" fmla="*/ 25092 h 25092"/>
                <a:gd name="connsiteX3" fmla="*/ 0 w 8855"/>
                <a:gd name="connsiteY3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25092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E6169EDE-BFC3-4C61-83A9-4AAAF94A4CF0}"/>
                </a:ext>
              </a:extLst>
            </p:cNvPr>
            <p:cNvSpPr/>
            <p:nvPr/>
          </p:nvSpPr>
          <p:spPr>
            <a:xfrm>
              <a:off x="3096445" y="1610487"/>
              <a:ext cx="8856" cy="21402"/>
            </a:xfrm>
            <a:custGeom>
              <a:avLst/>
              <a:gdLst>
                <a:gd name="connsiteX0" fmla="*/ 0 w 8856"/>
                <a:gd name="connsiteY0" fmla="*/ 0 h 21402"/>
                <a:gd name="connsiteX1" fmla="*/ 8856 w 8856"/>
                <a:gd name="connsiteY1" fmla="*/ 0 h 21402"/>
                <a:gd name="connsiteX2" fmla="*/ 8856 w 8856"/>
                <a:gd name="connsiteY2" fmla="*/ 21402 h 21402"/>
                <a:gd name="connsiteX3" fmla="*/ 0 w 8856"/>
                <a:gd name="connsiteY3" fmla="*/ 21402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1402">
                  <a:moveTo>
                    <a:pt x="0" y="0"/>
                  </a:moveTo>
                  <a:lnTo>
                    <a:pt x="8856" y="0"/>
                  </a:lnTo>
                  <a:lnTo>
                    <a:pt x="8856" y="21402"/>
                  </a:lnTo>
                  <a:lnTo>
                    <a:pt x="0" y="2140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3C55CEF-9CC9-4E69-BD02-45AD0263F21B}"/>
                </a:ext>
              </a:extLst>
            </p:cNvPr>
            <p:cNvSpPr/>
            <p:nvPr/>
          </p:nvSpPr>
          <p:spPr>
            <a:xfrm>
              <a:off x="3132607" y="1775061"/>
              <a:ext cx="8856" cy="25091"/>
            </a:xfrm>
            <a:custGeom>
              <a:avLst/>
              <a:gdLst>
                <a:gd name="connsiteX0" fmla="*/ 0 w 8856"/>
                <a:gd name="connsiteY0" fmla="*/ 0 h 25091"/>
                <a:gd name="connsiteX1" fmla="*/ 8856 w 8856"/>
                <a:gd name="connsiteY1" fmla="*/ 0 h 25091"/>
                <a:gd name="connsiteX2" fmla="*/ 8856 w 8856"/>
                <a:gd name="connsiteY2" fmla="*/ 25092 h 25091"/>
                <a:gd name="connsiteX3" fmla="*/ 0 w 8856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3E3CCFA-4E5E-4796-A2F5-6616551EE394}"/>
                </a:ext>
              </a:extLst>
            </p:cNvPr>
            <p:cNvSpPr/>
            <p:nvPr/>
          </p:nvSpPr>
          <p:spPr>
            <a:xfrm>
              <a:off x="3024859" y="1610487"/>
              <a:ext cx="8856" cy="21402"/>
            </a:xfrm>
            <a:custGeom>
              <a:avLst/>
              <a:gdLst>
                <a:gd name="connsiteX0" fmla="*/ 0 w 8856"/>
                <a:gd name="connsiteY0" fmla="*/ 0 h 21402"/>
                <a:gd name="connsiteX1" fmla="*/ 8856 w 8856"/>
                <a:gd name="connsiteY1" fmla="*/ 0 h 21402"/>
                <a:gd name="connsiteX2" fmla="*/ 8856 w 8856"/>
                <a:gd name="connsiteY2" fmla="*/ 21402 h 21402"/>
                <a:gd name="connsiteX3" fmla="*/ 0 w 8856"/>
                <a:gd name="connsiteY3" fmla="*/ 21402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1402">
                  <a:moveTo>
                    <a:pt x="0" y="0"/>
                  </a:moveTo>
                  <a:lnTo>
                    <a:pt x="8856" y="0"/>
                  </a:lnTo>
                  <a:lnTo>
                    <a:pt x="8856" y="21402"/>
                  </a:lnTo>
                  <a:lnTo>
                    <a:pt x="0" y="2140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FF90DCC8-47AC-4334-8D00-6AE8377BB27A}"/>
                </a:ext>
              </a:extLst>
            </p:cNvPr>
            <p:cNvSpPr/>
            <p:nvPr/>
          </p:nvSpPr>
          <p:spPr>
            <a:xfrm>
              <a:off x="3132607" y="2070261"/>
              <a:ext cx="8856" cy="16974"/>
            </a:xfrm>
            <a:custGeom>
              <a:avLst/>
              <a:gdLst>
                <a:gd name="connsiteX0" fmla="*/ 0 w 8856"/>
                <a:gd name="connsiteY0" fmla="*/ 0 h 16974"/>
                <a:gd name="connsiteX1" fmla="*/ 8856 w 8856"/>
                <a:gd name="connsiteY1" fmla="*/ 0 h 16974"/>
                <a:gd name="connsiteX2" fmla="*/ 8856 w 8856"/>
                <a:gd name="connsiteY2" fmla="*/ 16974 h 16974"/>
                <a:gd name="connsiteX3" fmla="*/ 0 w 8856"/>
                <a:gd name="connsiteY3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16974">
                  <a:moveTo>
                    <a:pt x="0" y="0"/>
                  </a:moveTo>
                  <a:lnTo>
                    <a:pt x="8856" y="0"/>
                  </a:lnTo>
                  <a:lnTo>
                    <a:pt x="8856" y="16974"/>
                  </a:lnTo>
                  <a:lnTo>
                    <a:pt x="0" y="1697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F63A5E1-B8CA-4D60-9640-BDDA24FC2CCF}"/>
                </a:ext>
              </a:extLst>
            </p:cNvPr>
            <p:cNvSpPr/>
            <p:nvPr/>
          </p:nvSpPr>
          <p:spPr>
            <a:xfrm>
              <a:off x="2988697" y="1543329"/>
              <a:ext cx="8856" cy="25092"/>
            </a:xfrm>
            <a:custGeom>
              <a:avLst/>
              <a:gdLst>
                <a:gd name="connsiteX0" fmla="*/ 0 w 8856"/>
                <a:gd name="connsiteY0" fmla="*/ 0 h 25092"/>
                <a:gd name="connsiteX1" fmla="*/ 8856 w 8856"/>
                <a:gd name="connsiteY1" fmla="*/ 0 h 25092"/>
                <a:gd name="connsiteX2" fmla="*/ 8856 w 8856"/>
                <a:gd name="connsiteY2" fmla="*/ 25092 h 25092"/>
                <a:gd name="connsiteX3" fmla="*/ 0 w 8856"/>
                <a:gd name="connsiteY3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2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9DBA40A1-7C75-4F23-A4B2-94904596A33B}"/>
                </a:ext>
              </a:extLst>
            </p:cNvPr>
            <p:cNvSpPr/>
            <p:nvPr/>
          </p:nvSpPr>
          <p:spPr>
            <a:xfrm>
              <a:off x="3132606" y="1971369"/>
              <a:ext cx="8856" cy="25091"/>
            </a:xfrm>
            <a:custGeom>
              <a:avLst/>
              <a:gdLst>
                <a:gd name="connsiteX0" fmla="*/ 8856 w 8856"/>
                <a:gd name="connsiteY0" fmla="*/ 0 h 25091"/>
                <a:gd name="connsiteX1" fmla="*/ 0 w 8856"/>
                <a:gd name="connsiteY1" fmla="*/ 0 h 25091"/>
                <a:gd name="connsiteX2" fmla="*/ 0 w 8856"/>
                <a:gd name="connsiteY2" fmla="*/ 12546 h 25091"/>
                <a:gd name="connsiteX3" fmla="*/ 0 w 8856"/>
                <a:gd name="connsiteY3" fmla="*/ 12546 h 25091"/>
                <a:gd name="connsiteX4" fmla="*/ 0 w 8856"/>
                <a:gd name="connsiteY4" fmla="*/ 25092 h 25091"/>
                <a:gd name="connsiteX5" fmla="*/ 8856 w 8856"/>
                <a:gd name="connsiteY5" fmla="*/ 25092 h 25091"/>
                <a:gd name="connsiteX6" fmla="*/ 8856 w 8856"/>
                <a:gd name="connsiteY6" fmla="*/ 12546 h 25091"/>
                <a:gd name="connsiteX7" fmla="*/ 8856 w 8856"/>
                <a:gd name="connsiteY7" fmla="*/ 12546 h 25091"/>
                <a:gd name="connsiteX8" fmla="*/ 8856 w 8856"/>
                <a:gd name="connsiteY8" fmla="*/ 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6" h="25091">
                  <a:moveTo>
                    <a:pt x="8856" y="0"/>
                  </a:moveTo>
                  <a:lnTo>
                    <a:pt x="0" y="0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25092"/>
                  </a:lnTo>
                  <a:lnTo>
                    <a:pt x="8856" y="25092"/>
                  </a:lnTo>
                  <a:lnTo>
                    <a:pt x="8856" y="12546"/>
                  </a:lnTo>
                  <a:lnTo>
                    <a:pt x="8856" y="12546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7AC371A-3E90-440D-96EC-A2AB8E390693}"/>
                </a:ext>
              </a:extLst>
            </p:cNvPr>
            <p:cNvSpPr/>
            <p:nvPr/>
          </p:nvSpPr>
          <p:spPr>
            <a:xfrm>
              <a:off x="3132607" y="1880595"/>
              <a:ext cx="8856" cy="16974"/>
            </a:xfrm>
            <a:custGeom>
              <a:avLst/>
              <a:gdLst>
                <a:gd name="connsiteX0" fmla="*/ 0 w 8856"/>
                <a:gd name="connsiteY0" fmla="*/ 0 h 16974"/>
                <a:gd name="connsiteX1" fmla="*/ 8856 w 8856"/>
                <a:gd name="connsiteY1" fmla="*/ 0 h 16974"/>
                <a:gd name="connsiteX2" fmla="*/ 8856 w 8856"/>
                <a:gd name="connsiteY2" fmla="*/ 16974 h 16974"/>
                <a:gd name="connsiteX3" fmla="*/ 0 w 8856"/>
                <a:gd name="connsiteY3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16974">
                  <a:moveTo>
                    <a:pt x="0" y="0"/>
                  </a:moveTo>
                  <a:lnTo>
                    <a:pt x="8856" y="0"/>
                  </a:lnTo>
                  <a:lnTo>
                    <a:pt x="8856" y="16974"/>
                  </a:lnTo>
                  <a:lnTo>
                    <a:pt x="0" y="1697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C6B1D693-7E7D-4375-BEB6-F22B52674F04}"/>
                </a:ext>
              </a:extLst>
            </p:cNvPr>
            <p:cNvSpPr/>
            <p:nvPr/>
          </p:nvSpPr>
          <p:spPr>
            <a:xfrm>
              <a:off x="3060283" y="2167677"/>
              <a:ext cx="8855" cy="25091"/>
            </a:xfrm>
            <a:custGeom>
              <a:avLst/>
              <a:gdLst>
                <a:gd name="connsiteX0" fmla="*/ 0 w 8855"/>
                <a:gd name="connsiteY0" fmla="*/ 0 h 25091"/>
                <a:gd name="connsiteX1" fmla="*/ 8856 w 8855"/>
                <a:gd name="connsiteY1" fmla="*/ 0 h 25091"/>
                <a:gd name="connsiteX2" fmla="*/ 8856 w 8855"/>
                <a:gd name="connsiteY2" fmla="*/ 25092 h 25091"/>
                <a:gd name="connsiteX3" fmla="*/ 0 w 8855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150A663-9B06-4601-A873-958292A422D9}"/>
                </a:ext>
              </a:extLst>
            </p:cNvPr>
            <p:cNvSpPr/>
            <p:nvPr/>
          </p:nvSpPr>
          <p:spPr>
            <a:xfrm>
              <a:off x="3132607" y="2167677"/>
              <a:ext cx="8856" cy="25091"/>
            </a:xfrm>
            <a:custGeom>
              <a:avLst/>
              <a:gdLst>
                <a:gd name="connsiteX0" fmla="*/ 0 w 8856"/>
                <a:gd name="connsiteY0" fmla="*/ 0 h 25091"/>
                <a:gd name="connsiteX1" fmla="*/ 8856 w 8856"/>
                <a:gd name="connsiteY1" fmla="*/ 0 h 25091"/>
                <a:gd name="connsiteX2" fmla="*/ 8856 w 8856"/>
                <a:gd name="connsiteY2" fmla="*/ 25092 h 25091"/>
                <a:gd name="connsiteX3" fmla="*/ 0 w 8856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F9BCECFD-D0E4-43AA-9FFB-B56EDB549ADC}"/>
                </a:ext>
              </a:extLst>
            </p:cNvPr>
            <p:cNvSpPr/>
            <p:nvPr/>
          </p:nvSpPr>
          <p:spPr>
            <a:xfrm>
              <a:off x="3038143" y="2200887"/>
              <a:ext cx="53874" cy="67896"/>
            </a:xfrm>
            <a:custGeom>
              <a:avLst/>
              <a:gdLst>
                <a:gd name="connsiteX0" fmla="*/ 49446 w 53874"/>
                <a:gd name="connsiteY0" fmla="*/ 13284 h 67896"/>
                <a:gd name="connsiteX1" fmla="*/ 45018 w 53874"/>
                <a:gd name="connsiteY1" fmla="*/ 13284 h 67896"/>
                <a:gd name="connsiteX2" fmla="*/ 45018 w 53874"/>
                <a:gd name="connsiteY2" fmla="*/ 0 h 67896"/>
                <a:gd name="connsiteX3" fmla="*/ 31734 w 53874"/>
                <a:gd name="connsiteY3" fmla="*/ 0 h 67896"/>
                <a:gd name="connsiteX4" fmla="*/ 31734 w 53874"/>
                <a:gd name="connsiteY4" fmla="*/ 13284 h 67896"/>
                <a:gd name="connsiteX5" fmla="*/ 22140 w 53874"/>
                <a:gd name="connsiteY5" fmla="*/ 13284 h 67896"/>
                <a:gd name="connsiteX6" fmla="*/ 22140 w 53874"/>
                <a:gd name="connsiteY6" fmla="*/ 0 h 67896"/>
                <a:gd name="connsiteX7" fmla="*/ 8856 w 53874"/>
                <a:gd name="connsiteY7" fmla="*/ 0 h 67896"/>
                <a:gd name="connsiteX8" fmla="*/ 8856 w 53874"/>
                <a:gd name="connsiteY8" fmla="*/ 13284 h 67896"/>
                <a:gd name="connsiteX9" fmla="*/ 4428 w 53874"/>
                <a:gd name="connsiteY9" fmla="*/ 13284 h 67896"/>
                <a:gd name="connsiteX10" fmla="*/ 4428 w 53874"/>
                <a:gd name="connsiteY10" fmla="*/ 25830 h 67896"/>
                <a:gd name="connsiteX11" fmla="*/ 0 w 53874"/>
                <a:gd name="connsiteY11" fmla="*/ 25830 h 67896"/>
                <a:gd name="connsiteX12" fmla="*/ 0 w 53874"/>
                <a:gd name="connsiteY12" fmla="*/ 42804 h 67896"/>
                <a:gd name="connsiteX13" fmla="*/ 4428 w 53874"/>
                <a:gd name="connsiteY13" fmla="*/ 42804 h 67896"/>
                <a:gd name="connsiteX14" fmla="*/ 4428 w 53874"/>
                <a:gd name="connsiteY14" fmla="*/ 55350 h 67896"/>
                <a:gd name="connsiteX15" fmla="*/ 8856 w 53874"/>
                <a:gd name="connsiteY15" fmla="*/ 55350 h 67896"/>
                <a:gd name="connsiteX16" fmla="*/ 8856 w 53874"/>
                <a:gd name="connsiteY16" fmla="*/ 67896 h 67896"/>
                <a:gd name="connsiteX17" fmla="*/ 22140 w 53874"/>
                <a:gd name="connsiteY17" fmla="*/ 67896 h 67896"/>
                <a:gd name="connsiteX18" fmla="*/ 22140 w 53874"/>
                <a:gd name="connsiteY18" fmla="*/ 55350 h 67896"/>
                <a:gd name="connsiteX19" fmla="*/ 31734 w 53874"/>
                <a:gd name="connsiteY19" fmla="*/ 55350 h 67896"/>
                <a:gd name="connsiteX20" fmla="*/ 31734 w 53874"/>
                <a:gd name="connsiteY20" fmla="*/ 67896 h 67896"/>
                <a:gd name="connsiteX21" fmla="*/ 45018 w 53874"/>
                <a:gd name="connsiteY21" fmla="*/ 67896 h 67896"/>
                <a:gd name="connsiteX22" fmla="*/ 45018 w 53874"/>
                <a:gd name="connsiteY22" fmla="*/ 55350 h 67896"/>
                <a:gd name="connsiteX23" fmla="*/ 49446 w 53874"/>
                <a:gd name="connsiteY23" fmla="*/ 55350 h 67896"/>
                <a:gd name="connsiteX24" fmla="*/ 49446 w 53874"/>
                <a:gd name="connsiteY24" fmla="*/ 42804 h 67896"/>
                <a:gd name="connsiteX25" fmla="*/ 53874 w 53874"/>
                <a:gd name="connsiteY25" fmla="*/ 42804 h 67896"/>
                <a:gd name="connsiteX26" fmla="*/ 53874 w 53874"/>
                <a:gd name="connsiteY26" fmla="*/ 25830 h 67896"/>
                <a:gd name="connsiteX27" fmla="*/ 49446 w 53874"/>
                <a:gd name="connsiteY27" fmla="*/ 25830 h 67896"/>
                <a:gd name="connsiteX28" fmla="*/ 22140 w 53874"/>
                <a:gd name="connsiteY28" fmla="*/ 38376 h 67896"/>
                <a:gd name="connsiteX29" fmla="*/ 17712 w 53874"/>
                <a:gd name="connsiteY29" fmla="*/ 38376 h 67896"/>
                <a:gd name="connsiteX30" fmla="*/ 17712 w 53874"/>
                <a:gd name="connsiteY30" fmla="*/ 46494 h 67896"/>
                <a:gd name="connsiteX31" fmla="*/ 13284 w 53874"/>
                <a:gd name="connsiteY31" fmla="*/ 46494 h 67896"/>
                <a:gd name="connsiteX32" fmla="*/ 13284 w 53874"/>
                <a:gd name="connsiteY32" fmla="*/ 38376 h 67896"/>
                <a:gd name="connsiteX33" fmla="*/ 8856 w 53874"/>
                <a:gd name="connsiteY33" fmla="*/ 38376 h 67896"/>
                <a:gd name="connsiteX34" fmla="*/ 8856 w 53874"/>
                <a:gd name="connsiteY34" fmla="*/ 29520 h 67896"/>
                <a:gd name="connsiteX35" fmla="*/ 13284 w 53874"/>
                <a:gd name="connsiteY35" fmla="*/ 29520 h 67896"/>
                <a:gd name="connsiteX36" fmla="*/ 13284 w 53874"/>
                <a:gd name="connsiteY36" fmla="*/ 21402 h 67896"/>
                <a:gd name="connsiteX37" fmla="*/ 17712 w 53874"/>
                <a:gd name="connsiteY37" fmla="*/ 21402 h 67896"/>
                <a:gd name="connsiteX38" fmla="*/ 17712 w 53874"/>
                <a:gd name="connsiteY38" fmla="*/ 29520 h 67896"/>
                <a:gd name="connsiteX39" fmla="*/ 22140 w 53874"/>
                <a:gd name="connsiteY39" fmla="*/ 29520 h 67896"/>
                <a:gd name="connsiteX40" fmla="*/ 45018 w 53874"/>
                <a:gd name="connsiteY40" fmla="*/ 38376 h 67896"/>
                <a:gd name="connsiteX41" fmla="*/ 40590 w 53874"/>
                <a:gd name="connsiteY41" fmla="*/ 38376 h 67896"/>
                <a:gd name="connsiteX42" fmla="*/ 40590 w 53874"/>
                <a:gd name="connsiteY42" fmla="*/ 46494 h 67896"/>
                <a:gd name="connsiteX43" fmla="*/ 36162 w 53874"/>
                <a:gd name="connsiteY43" fmla="*/ 46494 h 67896"/>
                <a:gd name="connsiteX44" fmla="*/ 36162 w 53874"/>
                <a:gd name="connsiteY44" fmla="*/ 38376 h 67896"/>
                <a:gd name="connsiteX45" fmla="*/ 31734 w 53874"/>
                <a:gd name="connsiteY45" fmla="*/ 38376 h 67896"/>
                <a:gd name="connsiteX46" fmla="*/ 31734 w 53874"/>
                <a:gd name="connsiteY46" fmla="*/ 29520 h 67896"/>
                <a:gd name="connsiteX47" fmla="*/ 36162 w 53874"/>
                <a:gd name="connsiteY47" fmla="*/ 29520 h 67896"/>
                <a:gd name="connsiteX48" fmla="*/ 36162 w 53874"/>
                <a:gd name="connsiteY48" fmla="*/ 21402 h 67896"/>
                <a:gd name="connsiteX49" fmla="*/ 40590 w 53874"/>
                <a:gd name="connsiteY49" fmla="*/ 21402 h 67896"/>
                <a:gd name="connsiteX50" fmla="*/ 40590 w 53874"/>
                <a:gd name="connsiteY50" fmla="*/ 29520 h 67896"/>
                <a:gd name="connsiteX51" fmla="*/ 45018 w 53874"/>
                <a:gd name="connsiteY51" fmla="*/ 29520 h 6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3874" h="67896">
                  <a:moveTo>
                    <a:pt x="49446" y="13284"/>
                  </a:moveTo>
                  <a:lnTo>
                    <a:pt x="45018" y="13284"/>
                  </a:lnTo>
                  <a:lnTo>
                    <a:pt x="45018" y="0"/>
                  </a:lnTo>
                  <a:lnTo>
                    <a:pt x="31734" y="0"/>
                  </a:lnTo>
                  <a:lnTo>
                    <a:pt x="31734" y="13284"/>
                  </a:lnTo>
                  <a:lnTo>
                    <a:pt x="22140" y="13284"/>
                  </a:lnTo>
                  <a:lnTo>
                    <a:pt x="22140" y="0"/>
                  </a:lnTo>
                  <a:lnTo>
                    <a:pt x="8856" y="0"/>
                  </a:lnTo>
                  <a:lnTo>
                    <a:pt x="8856" y="13284"/>
                  </a:lnTo>
                  <a:lnTo>
                    <a:pt x="4428" y="13284"/>
                  </a:lnTo>
                  <a:lnTo>
                    <a:pt x="4428" y="25830"/>
                  </a:lnTo>
                  <a:lnTo>
                    <a:pt x="0" y="25830"/>
                  </a:lnTo>
                  <a:lnTo>
                    <a:pt x="0" y="42804"/>
                  </a:lnTo>
                  <a:lnTo>
                    <a:pt x="4428" y="42804"/>
                  </a:lnTo>
                  <a:lnTo>
                    <a:pt x="4428" y="55350"/>
                  </a:lnTo>
                  <a:lnTo>
                    <a:pt x="8856" y="55350"/>
                  </a:lnTo>
                  <a:lnTo>
                    <a:pt x="8856" y="67896"/>
                  </a:lnTo>
                  <a:lnTo>
                    <a:pt x="22140" y="67896"/>
                  </a:lnTo>
                  <a:lnTo>
                    <a:pt x="22140" y="55350"/>
                  </a:lnTo>
                  <a:lnTo>
                    <a:pt x="31734" y="55350"/>
                  </a:lnTo>
                  <a:lnTo>
                    <a:pt x="31734" y="67896"/>
                  </a:lnTo>
                  <a:lnTo>
                    <a:pt x="45018" y="67896"/>
                  </a:lnTo>
                  <a:lnTo>
                    <a:pt x="45018" y="55350"/>
                  </a:lnTo>
                  <a:lnTo>
                    <a:pt x="49446" y="55350"/>
                  </a:lnTo>
                  <a:lnTo>
                    <a:pt x="49446" y="42804"/>
                  </a:lnTo>
                  <a:lnTo>
                    <a:pt x="53874" y="42804"/>
                  </a:lnTo>
                  <a:lnTo>
                    <a:pt x="53874" y="25830"/>
                  </a:lnTo>
                  <a:lnTo>
                    <a:pt x="49446" y="25830"/>
                  </a:lnTo>
                  <a:close/>
                  <a:moveTo>
                    <a:pt x="22140" y="38376"/>
                  </a:moveTo>
                  <a:lnTo>
                    <a:pt x="17712" y="38376"/>
                  </a:lnTo>
                  <a:lnTo>
                    <a:pt x="17712" y="46494"/>
                  </a:lnTo>
                  <a:lnTo>
                    <a:pt x="13284" y="46494"/>
                  </a:lnTo>
                  <a:lnTo>
                    <a:pt x="13284" y="38376"/>
                  </a:lnTo>
                  <a:lnTo>
                    <a:pt x="8856" y="38376"/>
                  </a:lnTo>
                  <a:lnTo>
                    <a:pt x="8856" y="29520"/>
                  </a:lnTo>
                  <a:lnTo>
                    <a:pt x="13284" y="29520"/>
                  </a:lnTo>
                  <a:lnTo>
                    <a:pt x="13284" y="21402"/>
                  </a:lnTo>
                  <a:lnTo>
                    <a:pt x="17712" y="21402"/>
                  </a:lnTo>
                  <a:lnTo>
                    <a:pt x="17712" y="29520"/>
                  </a:lnTo>
                  <a:lnTo>
                    <a:pt x="22140" y="29520"/>
                  </a:lnTo>
                  <a:close/>
                  <a:moveTo>
                    <a:pt x="45018" y="38376"/>
                  </a:moveTo>
                  <a:lnTo>
                    <a:pt x="40590" y="38376"/>
                  </a:lnTo>
                  <a:lnTo>
                    <a:pt x="40590" y="46494"/>
                  </a:lnTo>
                  <a:lnTo>
                    <a:pt x="36162" y="46494"/>
                  </a:lnTo>
                  <a:lnTo>
                    <a:pt x="36162" y="38376"/>
                  </a:lnTo>
                  <a:lnTo>
                    <a:pt x="31734" y="38376"/>
                  </a:lnTo>
                  <a:lnTo>
                    <a:pt x="31734" y="29520"/>
                  </a:lnTo>
                  <a:lnTo>
                    <a:pt x="36162" y="29520"/>
                  </a:lnTo>
                  <a:lnTo>
                    <a:pt x="36162" y="21402"/>
                  </a:lnTo>
                  <a:lnTo>
                    <a:pt x="40590" y="21402"/>
                  </a:lnTo>
                  <a:lnTo>
                    <a:pt x="40590" y="29520"/>
                  </a:lnTo>
                  <a:lnTo>
                    <a:pt x="45018" y="29520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0BC2F5F-A858-47E3-A78E-BB4D06355DC6}"/>
                </a:ext>
              </a:extLst>
            </p:cNvPr>
            <p:cNvSpPr/>
            <p:nvPr/>
          </p:nvSpPr>
          <p:spPr>
            <a:xfrm>
              <a:off x="3111943" y="2201624"/>
              <a:ext cx="29520" cy="67158"/>
            </a:xfrm>
            <a:custGeom>
              <a:avLst/>
              <a:gdLst>
                <a:gd name="connsiteX0" fmla="*/ 25092 w 29520"/>
                <a:gd name="connsiteY0" fmla="*/ 42066 h 67158"/>
                <a:gd name="connsiteX1" fmla="*/ 29520 w 29520"/>
                <a:gd name="connsiteY1" fmla="*/ 42066 h 67158"/>
                <a:gd name="connsiteX2" fmla="*/ 29520 w 29520"/>
                <a:gd name="connsiteY2" fmla="*/ 25092 h 67158"/>
                <a:gd name="connsiteX3" fmla="*/ 25092 w 29520"/>
                <a:gd name="connsiteY3" fmla="*/ 25092 h 67158"/>
                <a:gd name="connsiteX4" fmla="*/ 25092 w 29520"/>
                <a:gd name="connsiteY4" fmla="*/ 12546 h 67158"/>
                <a:gd name="connsiteX5" fmla="*/ 20664 w 29520"/>
                <a:gd name="connsiteY5" fmla="*/ 12546 h 67158"/>
                <a:gd name="connsiteX6" fmla="*/ 20664 w 29520"/>
                <a:gd name="connsiteY6" fmla="*/ 0 h 67158"/>
                <a:gd name="connsiteX7" fmla="*/ 6642 w 29520"/>
                <a:gd name="connsiteY7" fmla="*/ 0 h 67158"/>
                <a:gd name="connsiteX8" fmla="*/ 6642 w 29520"/>
                <a:gd name="connsiteY8" fmla="*/ 12546 h 67158"/>
                <a:gd name="connsiteX9" fmla="*/ 0 w 29520"/>
                <a:gd name="connsiteY9" fmla="*/ 12546 h 67158"/>
                <a:gd name="connsiteX10" fmla="*/ 0 w 29520"/>
                <a:gd name="connsiteY10" fmla="*/ 25092 h 67158"/>
                <a:gd name="connsiteX11" fmla="*/ 0 w 29520"/>
                <a:gd name="connsiteY11" fmla="*/ 25092 h 67158"/>
                <a:gd name="connsiteX12" fmla="*/ 0 w 29520"/>
                <a:gd name="connsiteY12" fmla="*/ 42066 h 67158"/>
                <a:gd name="connsiteX13" fmla="*/ 0 w 29520"/>
                <a:gd name="connsiteY13" fmla="*/ 42066 h 67158"/>
                <a:gd name="connsiteX14" fmla="*/ 0 w 29520"/>
                <a:gd name="connsiteY14" fmla="*/ 54612 h 67158"/>
                <a:gd name="connsiteX15" fmla="*/ 4428 w 29520"/>
                <a:gd name="connsiteY15" fmla="*/ 54612 h 67158"/>
                <a:gd name="connsiteX16" fmla="*/ 4428 w 29520"/>
                <a:gd name="connsiteY16" fmla="*/ 67158 h 67158"/>
                <a:gd name="connsiteX17" fmla="*/ 18450 w 29520"/>
                <a:gd name="connsiteY17" fmla="*/ 67158 h 67158"/>
                <a:gd name="connsiteX18" fmla="*/ 18450 w 29520"/>
                <a:gd name="connsiteY18" fmla="*/ 54612 h 67158"/>
                <a:gd name="connsiteX19" fmla="*/ 22878 w 29520"/>
                <a:gd name="connsiteY19" fmla="*/ 54612 h 67158"/>
                <a:gd name="connsiteX20" fmla="*/ 20664 w 29520"/>
                <a:gd name="connsiteY20" fmla="*/ 37638 h 67158"/>
                <a:gd name="connsiteX21" fmla="*/ 15498 w 29520"/>
                <a:gd name="connsiteY21" fmla="*/ 37638 h 67158"/>
                <a:gd name="connsiteX22" fmla="*/ 15498 w 29520"/>
                <a:gd name="connsiteY22" fmla="*/ 46494 h 67158"/>
                <a:gd name="connsiteX23" fmla="*/ 11070 w 29520"/>
                <a:gd name="connsiteY23" fmla="*/ 46494 h 67158"/>
                <a:gd name="connsiteX24" fmla="*/ 11070 w 29520"/>
                <a:gd name="connsiteY24" fmla="*/ 37638 h 67158"/>
                <a:gd name="connsiteX25" fmla="*/ 6642 w 29520"/>
                <a:gd name="connsiteY25" fmla="*/ 37638 h 67158"/>
                <a:gd name="connsiteX26" fmla="*/ 6642 w 29520"/>
                <a:gd name="connsiteY26" fmla="*/ 29520 h 67158"/>
                <a:gd name="connsiteX27" fmla="*/ 11070 w 29520"/>
                <a:gd name="connsiteY27" fmla="*/ 29520 h 67158"/>
                <a:gd name="connsiteX28" fmla="*/ 11070 w 29520"/>
                <a:gd name="connsiteY28" fmla="*/ 20664 h 67158"/>
                <a:gd name="connsiteX29" fmla="*/ 15498 w 29520"/>
                <a:gd name="connsiteY29" fmla="*/ 20664 h 67158"/>
                <a:gd name="connsiteX30" fmla="*/ 15498 w 29520"/>
                <a:gd name="connsiteY30" fmla="*/ 29520 h 67158"/>
                <a:gd name="connsiteX31" fmla="*/ 20664 w 29520"/>
                <a:gd name="connsiteY31" fmla="*/ 29520 h 6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9520" h="67158">
                  <a:moveTo>
                    <a:pt x="25092" y="42066"/>
                  </a:moveTo>
                  <a:lnTo>
                    <a:pt x="29520" y="42066"/>
                  </a:lnTo>
                  <a:lnTo>
                    <a:pt x="29520" y="25092"/>
                  </a:lnTo>
                  <a:lnTo>
                    <a:pt x="25092" y="25092"/>
                  </a:lnTo>
                  <a:lnTo>
                    <a:pt x="25092" y="12546"/>
                  </a:lnTo>
                  <a:lnTo>
                    <a:pt x="20664" y="12546"/>
                  </a:lnTo>
                  <a:lnTo>
                    <a:pt x="20664" y="0"/>
                  </a:lnTo>
                  <a:lnTo>
                    <a:pt x="6642" y="0"/>
                  </a:lnTo>
                  <a:lnTo>
                    <a:pt x="6642" y="12546"/>
                  </a:lnTo>
                  <a:lnTo>
                    <a:pt x="0" y="12546"/>
                  </a:lnTo>
                  <a:lnTo>
                    <a:pt x="0" y="25092"/>
                  </a:lnTo>
                  <a:lnTo>
                    <a:pt x="0" y="25092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54612"/>
                  </a:lnTo>
                  <a:lnTo>
                    <a:pt x="4428" y="54612"/>
                  </a:lnTo>
                  <a:lnTo>
                    <a:pt x="4428" y="67158"/>
                  </a:lnTo>
                  <a:lnTo>
                    <a:pt x="18450" y="67158"/>
                  </a:lnTo>
                  <a:lnTo>
                    <a:pt x="18450" y="54612"/>
                  </a:lnTo>
                  <a:lnTo>
                    <a:pt x="22878" y="54612"/>
                  </a:lnTo>
                  <a:close/>
                  <a:moveTo>
                    <a:pt x="20664" y="37638"/>
                  </a:moveTo>
                  <a:lnTo>
                    <a:pt x="15498" y="37638"/>
                  </a:lnTo>
                  <a:lnTo>
                    <a:pt x="15498" y="46494"/>
                  </a:lnTo>
                  <a:lnTo>
                    <a:pt x="11070" y="46494"/>
                  </a:lnTo>
                  <a:lnTo>
                    <a:pt x="11070" y="37638"/>
                  </a:lnTo>
                  <a:lnTo>
                    <a:pt x="6642" y="37638"/>
                  </a:lnTo>
                  <a:lnTo>
                    <a:pt x="6642" y="29520"/>
                  </a:lnTo>
                  <a:lnTo>
                    <a:pt x="11070" y="29520"/>
                  </a:lnTo>
                  <a:lnTo>
                    <a:pt x="11070" y="20664"/>
                  </a:lnTo>
                  <a:lnTo>
                    <a:pt x="15498" y="20664"/>
                  </a:lnTo>
                  <a:lnTo>
                    <a:pt x="15498" y="29520"/>
                  </a:lnTo>
                  <a:lnTo>
                    <a:pt x="20664" y="29520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B6197D5-0497-42E3-9891-A5679BDA4C3F}"/>
                </a:ext>
              </a:extLst>
            </p:cNvPr>
            <p:cNvSpPr/>
            <p:nvPr/>
          </p:nvSpPr>
          <p:spPr>
            <a:xfrm>
              <a:off x="3132607" y="2276901"/>
              <a:ext cx="8856" cy="25091"/>
            </a:xfrm>
            <a:custGeom>
              <a:avLst/>
              <a:gdLst>
                <a:gd name="connsiteX0" fmla="*/ 0 w 8856"/>
                <a:gd name="connsiteY0" fmla="*/ 0 h 25091"/>
                <a:gd name="connsiteX1" fmla="*/ 8856 w 8856"/>
                <a:gd name="connsiteY1" fmla="*/ 0 h 25091"/>
                <a:gd name="connsiteX2" fmla="*/ 8856 w 8856"/>
                <a:gd name="connsiteY2" fmla="*/ 25092 h 25091"/>
                <a:gd name="connsiteX3" fmla="*/ 0 w 8856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1D2299A-CDC7-4FE4-BC91-8939A83D9EBA}"/>
                </a:ext>
              </a:extLst>
            </p:cNvPr>
            <p:cNvSpPr/>
            <p:nvPr/>
          </p:nvSpPr>
          <p:spPr>
            <a:xfrm>
              <a:off x="2988697" y="1747755"/>
              <a:ext cx="152766" cy="470105"/>
            </a:xfrm>
            <a:custGeom>
              <a:avLst/>
              <a:gdLst>
                <a:gd name="connsiteX0" fmla="*/ 123246 w 152766"/>
                <a:gd name="connsiteY0" fmla="*/ 428040 h 470105"/>
                <a:gd name="connsiteX1" fmla="*/ 132840 w 152766"/>
                <a:gd name="connsiteY1" fmla="*/ 428040 h 470105"/>
                <a:gd name="connsiteX2" fmla="*/ 132840 w 152766"/>
                <a:gd name="connsiteY2" fmla="*/ 406638 h 470105"/>
                <a:gd name="connsiteX3" fmla="*/ 141696 w 152766"/>
                <a:gd name="connsiteY3" fmla="*/ 406638 h 470105"/>
                <a:gd name="connsiteX4" fmla="*/ 141696 w 152766"/>
                <a:gd name="connsiteY4" fmla="*/ 385974 h 470105"/>
                <a:gd name="connsiteX5" fmla="*/ 152766 w 152766"/>
                <a:gd name="connsiteY5" fmla="*/ 385974 h 470105"/>
                <a:gd name="connsiteX6" fmla="*/ 152766 w 152766"/>
                <a:gd name="connsiteY6" fmla="*/ 364572 h 470105"/>
                <a:gd name="connsiteX7" fmla="*/ 143910 w 152766"/>
                <a:gd name="connsiteY7" fmla="*/ 364572 h 470105"/>
                <a:gd name="connsiteX8" fmla="*/ 143910 w 152766"/>
                <a:gd name="connsiteY8" fmla="*/ 343908 h 470105"/>
                <a:gd name="connsiteX9" fmla="*/ 135054 w 152766"/>
                <a:gd name="connsiteY9" fmla="*/ 343908 h 470105"/>
                <a:gd name="connsiteX10" fmla="*/ 135054 w 152766"/>
                <a:gd name="connsiteY10" fmla="*/ 322506 h 470105"/>
                <a:gd name="connsiteX11" fmla="*/ 123246 w 152766"/>
                <a:gd name="connsiteY11" fmla="*/ 322506 h 470105"/>
                <a:gd name="connsiteX12" fmla="*/ 123246 w 152766"/>
                <a:gd name="connsiteY12" fmla="*/ 301842 h 470105"/>
                <a:gd name="connsiteX13" fmla="*/ 116604 w 152766"/>
                <a:gd name="connsiteY13" fmla="*/ 301842 h 470105"/>
                <a:gd name="connsiteX14" fmla="*/ 116604 w 152766"/>
                <a:gd name="connsiteY14" fmla="*/ 322506 h 470105"/>
                <a:gd name="connsiteX15" fmla="*/ 107748 w 152766"/>
                <a:gd name="connsiteY15" fmla="*/ 322506 h 470105"/>
                <a:gd name="connsiteX16" fmla="*/ 107748 w 152766"/>
                <a:gd name="connsiteY16" fmla="*/ 343908 h 470105"/>
                <a:gd name="connsiteX17" fmla="*/ 98892 w 152766"/>
                <a:gd name="connsiteY17" fmla="*/ 343908 h 470105"/>
                <a:gd name="connsiteX18" fmla="*/ 98892 w 152766"/>
                <a:gd name="connsiteY18" fmla="*/ 364572 h 470105"/>
                <a:gd name="connsiteX19" fmla="*/ 107748 w 152766"/>
                <a:gd name="connsiteY19" fmla="*/ 364572 h 470105"/>
                <a:gd name="connsiteX20" fmla="*/ 107748 w 152766"/>
                <a:gd name="connsiteY20" fmla="*/ 390402 h 470105"/>
                <a:gd name="connsiteX21" fmla="*/ 98892 w 152766"/>
                <a:gd name="connsiteY21" fmla="*/ 390402 h 470105"/>
                <a:gd name="connsiteX22" fmla="*/ 98892 w 152766"/>
                <a:gd name="connsiteY22" fmla="*/ 373428 h 470105"/>
                <a:gd name="connsiteX23" fmla="*/ 90036 w 152766"/>
                <a:gd name="connsiteY23" fmla="*/ 373428 h 470105"/>
                <a:gd name="connsiteX24" fmla="*/ 90036 w 152766"/>
                <a:gd name="connsiteY24" fmla="*/ 339480 h 470105"/>
                <a:gd name="connsiteX25" fmla="*/ 85608 w 152766"/>
                <a:gd name="connsiteY25" fmla="*/ 339480 h 470105"/>
                <a:gd name="connsiteX26" fmla="*/ 85608 w 152766"/>
                <a:gd name="connsiteY26" fmla="*/ 318816 h 470105"/>
                <a:gd name="connsiteX27" fmla="*/ 98892 w 152766"/>
                <a:gd name="connsiteY27" fmla="*/ 318816 h 470105"/>
                <a:gd name="connsiteX28" fmla="*/ 98892 w 152766"/>
                <a:gd name="connsiteY28" fmla="*/ 301842 h 470105"/>
                <a:gd name="connsiteX29" fmla="*/ 107748 w 152766"/>
                <a:gd name="connsiteY29" fmla="*/ 301842 h 470105"/>
                <a:gd name="connsiteX30" fmla="*/ 107748 w 152766"/>
                <a:gd name="connsiteY30" fmla="*/ 289296 h 470105"/>
                <a:gd name="connsiteX31" fmla="*/ 116604 w 152766"/>
                <a:gd name="connsiteY31" fmla="*/ 289296 h 470105"/>
                <a:gd name="connsiteX32" fmla="*/ 116604 w 152766"/>
                <a:gd name="connsiteY32" fmla="*/ 267894 h 470105"/>
                <a:gd name="connsiteX33" fmla="*/ 123246 w 152766"/>
                <a:gd name="connsiteY33" fmla="*/ 267894 h 470105"/>
                <a:gd name="connsiteX34" fmla="*/ 123246 w 152766"/>
                <a:gd name="connsiteY34" fmla="*/ 289296 h 470105"/>
                <a:gd name="connsiteX35" fmla="*/ 132840 w 152766"/>
                <a:gd name="connsiteY35" fmla="*/ 289296 h 470105"/>
                <a:gd name="connsiteX36" fmla="*/ 132840 w 152766"/>
                <a:gd name="connsiteY36" fmla="*/ 301842 h 470105"/>
                <a:gd name="connsiteX37" fmla="*/ 141696 w 152766"/>
                <a:gd name="connsiteY37" fmla="*/ 301842 h 470105"/>
                <a:gd name="connsiteX38" fmla="*/ 141696 w 152766"/>
                <a:gd name="connsiteY38" fmla="*/ 314388 h 470105"/>
                <a:gd name="connsiteX39" fmla="*/ 152766 w 152766"/>
                <a:gd name="connsiteY39" fmla="*/ 314388 h 470105"/>
                <a:gd name="connsiteX40" fmla="*/ 152766 w 152766"/>
                <a:gd name="connsiteY40" fmla="*/ 276012 h 470105"/>
                <a:gd name="connsiteX41" fmla="*/ 143910 w 152766"/>
                <a:gd name="connsiteY41" fmla="*/ 276012 h 470105"/>
                <a:gd name="connsiteX42" fmla="*/ 143910 w 152766"/>
                <a:gd name="connsiteY42" fmla="*/ 259776 h 470105"/>
                <a:gd name="connsiteX43" fmla="*/ 135054 w 152766"/>
                <a:gd name="connsiteY43" fmla="*/ 259776 h 470105"/>
                <a:gd name="connsiteX44" fmla="*/ 135054 w 152766"/>
                <a:gd name="connsiteY44" fmla="*/ 244278 h 470105"/>
                <a:gd name="connsiteX45" fmla="*/ 123246 w 152766"/>
                <a:gd name="connsiteY45" fmla="*/ 244278 h 470105"/>
                <a:gd name="connsiteX46" fmla="*/ 123246 w 152766"/>
                <a:gd name="connsiteY46" fmla="*/ 236160 h 470105"/>
                <a:gd name="connsiteX47" fmla="*/ 123246 w 152766"/>
                <a:gd name="connsiteY47" fmla="*/ 236160 h 470105"/>
                <a:gd name="connsiteX48" fmla="*/ 123246 w 152766"/>
                <a:gd name="connsiteY48" fmla="*/ 228042 h 470105"/>
                <a:gd name="connsiteX49" fmla="*/ 132840 w 152766"/>
                <a:gd name="connsiteY49" fmla="*/ 228042 h 470105"/>
                <a:gd name="connsiteX50" fmla="*/ 132840 w 152766"/>
                <a:gd name="connsiteY50" fmla="*/ 213282 h 470105"/>
                <a:gd name="connsiteX51" fmla="*/ 141696 w 152766"/>
                <a:gd name="connsiteY51" fmla="*/ 213282 h 470105"/>
                <a:gd name="connsiteX52" fmla="*/ 141696 w 152766"/>
                <a:gd name="connsiteY52" fmla="*/ 196308 h 470105"/>
                <a:gd name="connsiteX53" fmla="*/ 152766 w 152766"/>
                <a:gd name="connsiteY53" fmla="*/ 196308 h 470105"/>
                <a:gd name="connsiteX54" fmla="*/ 152766 w 152766"/>
                <a:gd name="connsiteY54" fmla="*/ 157932 h 470105"/>
                <a:gd name="connsiteX55" fmla="*/ 143910 w 152766"/>
                <a:gd name="connsiteY55" fmla="*/ 157932 h 470105"/>
                <a:gd name="connsiteX56" fmla="*/ 143910 w 152766"/>
                <a:gd name="connsiteY56" fmla="*/ 170478 h 470105"/>
                <a:gd name="connsiteX57" fmla="*/ 135054 w 152766"/>
                <a:gd name="connsiteY57" fmla="*/ 170478 h 470105"/>
                <a:gd name="connsiteX58" fmla="*/ 135054 w 152766"/>
                <a:gd name="connsiteY58" fmla="*/ 183762 h 470105"/>
                <a:gd name="connsiteX59" fmla="*/ 123246 w 152766"/>
                <a:gd name="connsiteY59" fmla="*/ 183762 h 470105"/>
                <a:gd name="connsiteX60" fmla="*/ 123246 w 152766"/>
                <a:gd name="connsiteY60" fmla="*/ 204426 h 470105"/>
                <a:gd name="connsiteX61" fmla="*/ 116604 w 152766"/>
                <a:gd name="connsiteY61" fmla="*/ 204426 h 470105"/>
                <a:gd name="connsiteX62" fmla="*/ 116604 w 152766"/>
                <a:gd name="connsiteY62" fmla="*/ 183762 h 470105"/>
                <a:gd name="connsiteX63" fmla="*/ 107748 w 152766"/>
                <a:gd name="connsiteY63" fmla="*/ 183762 h 470105"/>
                <a:gd name="connsiteX64" fmla="*/ 107748 w 152766"/>
                <a:gd name="connsiteY64" fmla="*/ 170478 h 470105"/>
                <a:gd name="connsiteX65" fmla="*/ 98892 w 152766"/>
                <a:gd name="connsiteY65" fmla="*/ 170478 h 470105"/>
                <a:gd name="connsiteX66" fmla="*/ 98892 w 152766"/>
                <a:gd name="connsiteY66" fmla="*/ 154242 h 470105"/>
                <a:gd name="connsiteX67" fmla="*/ 85608 w 152766"/>
                <a:gd name="connsiteY67" fmla="*/ 154242 h 470105"/>
                <a:gd name="connsiteX68" fmla="*/ 85608 w 152766"/>
                <a:gd name="connsiteY68" fmla="*/ 132840 h 470105"/>
                <a:gd name="connsiteX69" fmla="*/ 90036 w 152766"/>
                <a:gd name="connsiteY69" fmla="*/ 132840 h 470105"/>
                <a:gd name="connsiteX70" fmla="*/ 90036 w 152766"/>
                <a:gd name="connsiteY70" fmla="*/ 98892 h 470105"/>
                <a:gd name="connsiteX71" fmla="*/ 98892 w 152766"/>
                <a:gd name="connsiteY71" fmla="*/ 98892 h 470105"/>
                <a:gd name="connsiteX72" fmla="*/ 98892 w 152766"/>
                <a:gd name="connsiteY72" fmla="*/ 81918 h 470105"/>
                <a:gd name="connsiteX73" fmla="*/ 107748 w 152766"/>
                <a:gd name="connsiteY73" fmla="*/ 81918 h 470105"/>
                <a:gd name="connsiteX74" fmla="*/ 107748 w 152766"/>
                <a:gd name="connsiteY74" fmla="*/ 107748 h 470105"/>
                <a:gd name="connsiteX75" fmla="*/ 98892 w 152766"/>
                <a:gd name="connsiteY75" fmla="*/ 107748 h 470105"/>
                <a:gd name="connsiteX76" fmla="*/ 98892 w 152766"/>
                <a:gd name="connsiteY76" fmla="*/ 129150 h 470105"/>
                <a:gd name="connsiteX77" fmla="*/ 107748 w 152766"/>
                <a:gd name="connsiteY77" fmla="*/ 129150 h 470105"/>
                <a:gd name="connsiteX78" fmla="*/ 107748 w 152766"/>
                <a:gd name="connsiteY78" fmla="*/ 147600 h 470105"/>
                <a:gd name="connsiteX79" fmla="*/ 116604 w 152766"/>
                <a:gd name="connsiteY79" fmla="*/ 147600 h 470105"/>
                <a:gd name="connsiteX80" fmla="*/ 116604 w 152766"/>
                <a:gd name="connsiteY80" fmla="*/ 168264 h 470105"/>
                <a:gd name="connsiteX81" fmla="*/ 123246 w 152766"/>
                <a:gd name="connsiteY81" fmla="*/ 168264 h 470105"/>
                <a:gd name="connsiteX82" fmla="*/ 123246 w 152766"/>
                <a:gd name="connsiteY82" fmla="*/ 147600 h 470105"/>
                <a:gd name="connsiteX83" fmla="*/ 132840 w 152766"/>
                <a:gd name="connsiteY83" fmla="*/ 147600 h 470105"/>
                <a:gd name="connsiteX84" fmla="*/ 132840 w 152766"/>
                <a:gd name="connsiteY84" fmla="*/ 129150 h 470105"/>
                <a:gd name="connsiteX85" fmla="*/ 141696 w 152766"/>
                <a:gd name="connsiteY85" fmla="*/ 129150 h 470105"/>
                <a:gd name="connsiteX86" fmla="*/ 141696 w 152766"/>
                <a:gd name="connsiteY86" fmla="*/ 107748 h 470105"/>
                <a:gd name="connsiteX87" fmla="*/ 152766 w 152766"/>
                <a:gd name="connsiteY87" fmla="*/ 107748 h 470105"/>
                <a:gd name="connsiteX88" fmla="*/ 152766 w 152766"/>
                <a:gd name="connsiteY88" fmla="*/ 86346 h 470105"/>
                <a:gd name="connsiteX89" fmla="*/ 143910 w 152766"/>
                <a:gd name="connsiteY89" fmla="*/ 86346 h 470105"/>
                <a:gd name="connsiteX90" fmla="*/ 143910 w 152766"/>
                <a:gd name="connsiteY90" fmla="*/ 65682 h 470105"/>
                <a:gd name="connsiteX91" fmla="*/ 135054 w 152766"/>
                <a:gd name="connsiteY91" fmla="*/ 65682 h 470105"/>
                <a:gd name="connsiteX92" fmla="*/ 135054 w 152766"/>
                <a:gd name="connsiteY92" fmla="*/ 44280 h 470105"/>
                <a:gd name="connsiteX93" fmla="*/ 123246 w 152766"/>
                <a:gd name="connsiteY93" fmla="*/ 44280 h 470105"/>
                <a:gd name="connsiteX94" fmla="*/ 123246 w 152766"/>
                <a:gd name="connsiteY94" fmla="*/ 23616 h 470105"/>
                <a:gd name="connsiteX95" fmla="*/ 116604 w 152766"/>
                <a:gd name="connsiteY95" fmla="*/ 23616 h 470105"/>
                <a:gd name="connsiteX96" fmla="*/ 116604 w 152766"/>
                <a:gd name="connsiteY96" fmla="*/ 0 h 470105"/>
                <a:gd name="connsiteX97" fmla="*/ 107748 w 152766"/>
                <a:gd name="connsiteY97" fmla="*/ 0 h 470105"/>
                <a:gd name="connsiteX98" fmla="*/ 107748 w 152766"/>
                <a:gd name="connsiteY98" fmla="*/ 21402 h 470105"/>
                <a:gd name="connsiteX99" fmla="*/ 98892 w 152766"/>
                <a:gd name="connsiteY99" fmla="*/ 21402 h 470105"/>
                <a:gd name="connsiteX100" fmla="*/ 98892 w 152766"/>
                <a:gd name="connsiteY100" fmla="*/ 44280 h 470105"/>
                <a:gd name="connsiteX101" fmla="*/ 90036 w 152766"/>
                <a:gd name="connsiteY101" fmla="*/ 44280 h 470105"/>
                <a:gd name="connsiteX102" fmla="*/ 90036 w 152766"/>
                <a:gd name="connsiteY102" fmla="*/ 65682 h 470105"/>
                <a:gd name="connsiteX103" fmla="*/ 81180 w 152766"/>
                <a:gd name="connsiteY103" fmla="*/ 65682 h 470105"/>
                <a:gd name="connsiteX104" fmla="*/ 81180 w 152766"/>
                <a:gd name="connsiteY104" fmla="*/ 86346 h 470105"/>
                <a:gd name="connsiteX105" fmla="*/ 71586 w 152766"/>
                <a:gd name="connsiteY105" fmla="*/ 86346 h 470105"/>
                <a:gd name="connsiteX106" fmla="*/ 71586 w 152766"/>
                <a:gd name="connsiteY106" fmla="*/ 65682 h 470105"/>
                <a:gd name="connsiteX107" fmla="*/ 62730 w 152766"/>
                <a:gd name="connsiteY107" fmla="*/ 65682 h 470105"/>
                <a:gd name="connsiteX108" fmla="*/ 62730 w 152766"/>
                <a:gd name="connsiteY108" fmla="*/ 44280 h 470105"/>
                <a:gd name="connsiteX109" fmla="*/ 53874 w 152766"/>
                <a:gd name="connsiteY109" fmla="*/ 44280 h 470105"/>
                <a:gd name="connsiteX110" fmla="*/ 53874 w 152766"/>
                <a:gd name="connsiteY110" fmla="*/ 23616 h 470105"/>
                <a:gd name="connsiteX111" fmla="*/ 45018 w 152766"/>
                <a:gd name="connsiteY111" fmla="*/ 23616 h 470105"/>
                <a:gd name="connsiteX112" fmla="*/ 45018 w 152766"/>
                <a:gd name="connsiteY112" fmla="*/ 0 h 470105"/>
                <a:gd name="connsiteX113" fmla="*/ 36162 w 152766"/>
                <a:gd name="connsiteY113" fmla="*/ 0 h 470105"/>
                <a:gd name="connsiteX114" fmla="*/ 36162 w 152766"/>
                <a:gd name="connsiteY114" fmla="*/ 21402 h 470105"/>
                <a:gd name="connsiteX115" fmla="*/ 27306 w 152766"/>
                <a:gd name="connsiteY115" fmla="*/ 21402 h 470105"/>
                <a:gd name="connsiteX116" fmla="*/ 27306 w 152766"/>
                <a:gd name="connsiteY116" fmla="*/ 44280 h 470105"/>
                <a:gd name="connsiteX117" fmla="*/ 17712 w 152766"/>
                <a:gd name="connsiteY117" fmla="*/ 44280 h 470105"/>
                <a:gd name="connsiteX118" fmla="*/ 17712 w 152766"/>
                <a:gd name="connsiteY118" fmla="*/ 65682 h 470105"/>
                <a:gd name="connsiteX119" fmla="*/ 8856 w 152766"/>
                <a:gd name="connsiteY119" fmla="*/ 65682 h 470105"/>
                <a:gd name="connsiteX120" fmla="*/ 8856 w 152766"/>
                <a:gd name="connsiteY120" fmla="*/ 86346 h 470105"/>
                <a:gd name="connsiteX121" fmla="*/ 0 w 152766"/>
                <a:gd name="connsiteY121" fmla="*/ 86346 h 470105"/>
                <a:gd name="connsiteX122" fmla="*/ 0 w 152766"/>
                <a:gd name="connsiteY122" fmla="*/ 107748 h 470105"/>
                <a:gd name="connsiteX123" fmla="*/ 8856 w 152766"/>
                <a:gd name="connsiteY123" fmla="*/ 107748 h 470105"/>
                <a:gd name="connsiteX124" fmla="*/ 8856 w 152766"/>
                <a:gd name="connsiteY124" fmla="*/ 129150 h 470105"/>
                <a:gd name="connsiteX125" fmla="*/ 17712 w 152766"/>
                <a:gd name="connsiteY125" fmla="*/ 129150 h 470105"/>
                <a:gd name="connsiteX126" fmla="*/ 17712 w 152766"/>
                <a:gd name="connsiteY126" fmla="*/ 147600 h 470105"/>
                <a:gd name="connsiteX127" fmla="*/ 27306 w 152766"/>
                <a:gd name="connsiteY127" fmla="*/ 147600 h 470105"/>
                <a:gd name="connsiteX128" fmla="*/ 27306 w 152766"/>
                <a:gd name="connsiteY128" fmla="*/ 168264 h 470105"/>
                <a:gd name="connsiteX129" fmla="*/ 36162 w 152766"/>
                <a:gd name="connsiteY129" fmla="*/ 168264 h 470105"/>
                <a:gd name="connsiteX130" fmla="*/ 36162 w 152766"/>
                <a:gd name="connsiteY130" fmla="*/ 147600 h 470105"/>
                <a:gd name="connsiteX131" fmla="*/ 45018 w 152766"/>
                <a:gd name="connsiteY131" fmla="*/ 147600 h 470105"/>
                <a:gd name="connsiteX132" fmla="*/ 45018 w 152766"/>
                <a:gd name="connsiteY132" fmla="*/ 129150 h 470105"/>
                <a:gd name="connsiteX133" fmla="*/ 53874 w 152766"/>
                <a:gd name="connsiteY133" fmla="*/ 129150 h 470105"/>
                <a:gd name="connsiteX134" fmla="*/ 53874 w 152766"/>
                <a:gd name="connsiteY134" fmla="*/ 107748 h 470105"/>
                <a:gd name="connsiteX135" fmla="*/ 45018 w 152766"/>
                <a:gd name="connsiteY135" fmla="*/ 107748 h 470105"/>
                <a:gd name="connsiteX136" fmla="*/ 45018 w 152766"/>
                <a:gd name="connsiteY136" fmla="*/ 81918 h 470105"/>
                <a:gd name="connsiteX137" fmla="*/ 53874 w 152766"/>
                <a:gd name="connsiteY137" fmla="*/ 81918 h 470105"/>
                <a:gd name="connsiteX138" fmla="*/ 53874 w 152766"/>
                <a:gd name="connsiteY138" fmla="*/ 98892 h 470105"/>
                <a:gd name="connsiteX139" fmla="*/ 62730 w 152766"/>
                <a:gd name="connsiteY139" fmla="*/ 98892 h 470105"/>
                <a:gd name="connsiteX140" fmla="*/ 62730 w 152766"/>
                <a:gd name="connsiteY140" fmla="*/ 132840 h 470105"/>
                <a:gd name="connsiteX141" fmla="*/ 67158 w 152766"/>
                <a:gd name="connsiteY141" fmla="*/ 132840 h 470105"/>
                <a:gd name="connsiteX142" fmla="*/ 67158 w 152766"/>
                <a:gd name="connsiteY142" fmla="*/ 153504 h 470105"/>
                <a:gd name="connsiteX143" fmla="*/ 53874 w 152766"/>
                <a:gd name="connsiteY143" fmla="*/ 153504 h 470105"/>
                <a:gd name="connsiteX144" fmla="*/ 53874 w 152766"/>
                <a:gd name="connsiteY144" fmla="*/ 169740 h 470105"/>
                <a:gd name="connsiteX145" fmla="*/ 45018 w 152766"/>
                <a:gd name="connsiteY145" fmla="*/ 169740 h 470105"/>
                <a:gd name="connsiteX146" fmla="*/ 45018 w 152766"/>
                <a:gd name="connsiteY146" fmla="*/ 183024 h 470105"/>
                <a:gd name="connsiteX147" fmla="*/ 36162 w 152766"/>
                <a:gd name="connsiteY147" fmla="*/ 183024 h 470105"/>
                <a:gd name="connsiteX148" fmla="*/ 36162 w 152766"/>
                <a:gd name="connsiteY148" fmla="*/ 203688 h 470105"/>
                <a:gd name="connsiteX149" fmla="*/ 27306 w 152766"/>
                <a:gd name="connsiteY149" fmla="*/ 203688 h 470105"/>
                <a:gd name="connsiteX150" fmla="*/ 27306 w 152766"/>
                <a:gd name="connsiteY150" fmla="*/ 183762 h 470105"/>
                <a:gd name="connsiteX151" fmla="*/ 17712 w 152766"/>
                <a:gd name="connsiteY151" fmla="*/ 183762 h 470105"/>
                <a:gd name="connsiteX152" fmla="*/ 17712 w 152766"/>
                <a:gd name="connsiteY152" fmla="*/ 170478 h 470105"/>
                <a:gd name="connsiteX153" fmla="*/ 8856 w 152766"/>
                <a:gd name="connsiteY153" fmla="*/ 170478 h 470105"/>
                <a:gd name="connsiteX154" fmla="*/ 8856 w 152766"/>
                <a:gd name="connsiteY154" fmla="*/ 157932 h 470105"/>
                <a:gd name="connsiteX155" fmla="*/ 0 w 152766"/>
                <a:gd name="connsiteY155" fmla="*/ 157932 h 470105"/>
                <a:gd name="connsiteX156" fmla="*/ 0 w 152766"/>
                <a:gd name="connsiteY156" fmla="*/ 196308 h 470105"/>
                <a:gd name="connsiteX157" fmla="*/ 8856 w 152766"/>
                <a:gd name="connsiteY157" fmla="*/ 196308 h 470105"/>
                <a:gd name="connsiteX158" fmla="*/ 8856 w 152766"/>
                <a:gd name="connsiteY158" fmla="*/ 213282 h 470105"/>
                <a:gd name="connsiteX159" fmla="*/ 17712 w 152766"/>
                <a:gd name="connsiteY159" fmla="*/ 213282 h 470105"/>
                <a:gd name="connsiteX160" fmla="*/ 17712 w 152766"/>
                <a:gd name="connsiteY160" fmla="*/ 228042 h 470105"/>
                <a:gd name="connsiteX161" fmla="*/ 27306 w 152766"/>
                <a:gd name="connsiteY161" fmla="*/ 228042 h 470105"/>
                <a:gd name="connsiteX162" fmla="*/ 27306 w 152766"/>
                <a:gd name="connsiteY162" fmla="*/ 236160 h 470105"/>
                <a:gd name="connsiteX163" fmla="*/ 27306 w 152766"/>
                <a:gd name="connsiteY163" fmla="*/ 236160 h 470105"/>
                <a:gd name="connsiteX164" fmla="*/ 27306 w 152766"/>
                <a:gd name="connsiteY164" fmla="*/ 244278 h 470105"/>
                <a:gd name="connsiteX165" fmla="*/ 17712 w 152766"/>
                <a:gd name="connsiteY165" fmla="*/ 244278 h 470105"/>
                <a:gd name="connsiteX166" fmla="*/ 17712 w 152766"/>
                <a:gd name="connsiteY166" fmla="*/ 259776 h 470105"/>
                <a:gd name="connsiteX167" fmla="*/ 8856 w 152766"/>
                <a:gd name="connsiteY167" fmla="*/ 259776 h 470105"/>
                <a:gd name="connsiteX168" fmla="*/ 8856 w 152766"/>
                <a:gd name="connsiteY168" fmla="*/ 276012 h 470105"/>
                <a:gd name="connsiteX169" fmla="*/ 0 w 152766"/>
                <a:gd name="connsiteY169" fmla="*/ 276012 h 470105"/>
                <a:gd name="connsiteX170" fmla="*/ 0 w 152766"/>
                <a:gd name="connsiteY170" fmla="*/ 314388 h 470105"/>
                <a:gd name="connsiteX171" fmla="*/ 8856 w 152766"/>
                <a:gd name="connsiteY171" fmla="*/ 314388 h 470105"/>
                <a:gd name="connsiteX172" fmla="*/ 8856 w 152766"/>
                <a:gd name="connsiteY172" fmla="*/ 301842 h 470105"/>
                <a:gd name="connsiteX173" fmla="*/ 17712 w 152766"/>
                <a:gd name="connsiteY173" fmla="*/ 301842 h 470105"/>
                <a:gd name="connsiteX174" fmla="*/ 17712 w 152766"/>
                <a:gd name="connsiteY174" fmla="*/ 289296 h 470105"/>
                <a:gd name="connsiteX175" fmla="*/ 27306 w 152766"/>
                <a:gd name="connsiteY175" fmla="*/ 289296 h 470105"/>
                <a:gd name="connsiteX176" fmla="*/ 27306 w 152766"/>
                <a:gd name="connsiteY176" fmla="*/ 267894 h 470105"/>
                <a:gd name="connsiteX177" fmla="*/ 36162 w 152766"/>
                <a:gd name="connsiteY177" fmla="*/ 267894 h 470105"/>
                <a:gd name="connsiteX178" fmla="*/ 36162 w 152766"/>
                <a:gd name="connsiteY178" fmla="*/ 289296 h 470105"/>
                <a:gd name="connsiteX179" fmla="*/ 45018 w 152766"/>
                <a:gd name="connsiteY179" fmla="*/ 289296 h 470105"/>
                <a:gd name="connsiteX180" fmla="*/ 45018 w 152766"/>
                <a:gd name="connsiteY180" fmla="*/ 301842 h 470105"/>
                <a:gd name="connsiteX181" fmla="*/ 53874 w 152766"/>
                <a:gd name="connsiteY181" fmla="*/ 301842 h 470105"/>
                <a:gd name="connsiteX182" fmla="*/ 53874 w 152766"/>
                <a:gd name="connsiteY182" fmla="*/ 318816 h 470105"/>
                <a:gd name="connsiteX183" fmla="*/ 67158 w 152766"/>
                <a:gd name="connsiteY183" fmla="*/ 318816 h 470105"/>
                <a:gd name="connsiteX184" fmla="*/ 67158 w 152766"/>
                <a:gd name="connsiteY184" fmla="*/ 339480 h 470105"/>
                <a:gd name="connsiteX185" fmla="*/ 62730 w 152766"/>
                <a:gd name="connsiteY185" fmla="*/ 339480 h 470105"/>
                <a:gd name="connsiteX186" fmla="*/ 62730 w 152766"/>
                <a:gd name="connsiteY186" fmla="*/ 373428 h 470105"/>
                <a:gd name="connsiteX187" fmla="*/ 53874 w 152766"/>
                <a:gd name="connsiteY187" fmla="*/ 373428 h 470105"/>
                <a:gd name="connsiteX188" fmla="*/ 53874 w 152766"/>
                <a:gd name="connsiteY188" fmla="*/ 390402 h 470105"/>
                <a:gd name="connsiteX189" fmla="*/ 45018 w 152766"/>
                <a:gd name="connsiteY189" fmla="*/ 390402 h 470105"/>
                <a:gd name="connsiteX190" fmla="*/ 45018 w 152766"/>
                <a:gd name="connsiteY190" fmla="*/ 364572 h 470105"/>
                <a:gd name="connsiteX191" fmla="*/ 53874 w 152766"/>
                <a:gd name="connsiteY191" fmla="*/ 364572 h 470105"/>
                <a:gd name="connsiteX192" fmla="*/ 53874 w 152766"/>
                <a:gd name="connsiteY192" fmla="*/ 343908 h 470105"/>
                <a:gd name="connsiteX193" fmla="*/ 45018 w 152766"/>
                <a:gd name="connsiteY193" fmla="*/ 343908 h 470105"/>
                <a:gd name="connsiteX194" fmla="*/ 45018 w 152766"/>
                <a:gd name="connsiteY194" fmla="*/ 322506 h 470105"/>
                <a:gd name="connsiteX195" fmla="*/ 36162 w 152766"/>
                <a:gd name="connsiteY195" fmla="*/ 322506 h 470105"/>
                <a:gd name="connsiteX196" fmla="*/ 36162 w 152766"/>
                <a:gd name="connsiteY196" fmla="*/ 301842 h 470105"/>
                <a:gd name="connsiteX197" fmla="*/ 27306 w 152766"/>
                <a:gd name="connsiteY197" fmla="*/ 301842 h 470105"/>
                <a:gd name="connsiteX198" fmla="*/ 27306 w 152766"/>
                <a:gd name="connsiteY198" fmla="*/ 322506 h 470105"/>
                <a:gd name="connsiteX199" fmla="*/ 17712 w 152766"/>
                <a:gd name="connsiteY199" fmla="*/ 322506 h 470105"/>
                <a:gd name="connsiteX200" fmla="*/ 17712 w 152766"/>
                <a:gd name="connsiteY200" fmla="*/ 343908 h 470105"/>
                <a:gd name="connsiteX201" fmla="*/ 8856 w 152766"/>
                <a:gd name="connsiteY201" fmla="*/ 343908 h 470105"/>
                <a:gd name="connsiteX202" fmla="*/ 8856 w 152766"/>
                <a:gd name="connsiteY202" fmla="*/ 364572 h 470105"/>
                <a:gd name="connsiteX203" fmla="*/ 0 w 152766"/>
                <a:gd name="connsiteY203" fmla="*/ 364572 h 470105"/>
                <a:gd name="connsiteX204" fmla="*/ 0 w 152766"/>
                <a:gd name="connsiteY204" fmla="*/ 385974 h 470105"/>
                <a:gd name="connsiteX205" fmla="*/ 8856 w 152766"/>
                <a:gd name="connsiteY205" fmla="*/ 385974 h 470105"/>
                <a:gd name="connsiteX206" fmla="*/ 8856 w 152766"/>
                <a:gd name="connsiteY206" fmla="*/ 406638 h 470105"/>
                <a:gd name="connsiteX207" fmla="*/ 18450 w 152766"/>
                <a:gd name="connsiteY207" fmla="*/ 406638 h 470105"/>
                <a:gd name="connsiteX208" fmla="*/ 18450 w 152766"/>
                <a:gd name="connsiteY208" fmla="*/ 428040 h 470105"/>
                <a:gd name="connsiteX209" fmla="*/ 27306 w 152766"/>
                <a:gd name="connsiteY209" fmla="*/ 428040 h 470105"/>
                <a:gd name="connsiteX210" fmla="*/ 27306 w 152766"/>
                <a:gd name="connsiteY210" fmla="*/ 449442 h 470105"/>
                <a:gd name="connsiteX211" fmla="*/ 36162 w 152766"/>
                <a:gd name="connsiteY211" fmla="*/ 449442 h 470105"/>
                <a:gd name="connsiteX212" fmla="*/ 36162 w 152766"/>
                <a:gd name="connsiteY212" fmla="*/ 470106 h 470105"/>
                <a:gd name="connsiteX213" fmla="*/ 45018 w 152766"/>
                <a:gd name="connsiteY213" fmla="*/ 470106 h 470105"/>
                <a:gd name="connsiteX214" fmla="*/ 45018 w 152766"/>
                <a:gd name="connsiteY214" fmla="*/ 449442 h 470105"/>
                <a:gd name="connsiteX215" fmla="*/ 53874 w 152766"/>
                <a:gd name="connsiteY215" fmla="*/ 449442 h 470105"/>
                <a:gd name="connsiteX216" fmla="*/ 53874 w 152766"/>
                <a:gd name="connsiteY216" fmla="*/ 428040 h 470105"/>
                <a:gd name="connsiteX217" fmla="*/ 62730 w 152766"/>
                <a:gd name="connsiteY217" fmla="*/ 428040 h 470105"/>
                <a:gd name="connsiteX218" fmla="*/ 62730 w 152766"/>
                <a:gd name="connsiteY218" fmla="*/ 406638 h 470105"/>
                <a:gd name="connsiteX219" fmla="*/ 71586 w 152766"/>
                <a:gd name="connsiteY219" fmla="*/ 406638 h 470105"/>
                <a:gd name="connsiteX220" fmla="*/ 71586 w 152766"/>
                <a:gd name="connsiteY220" fmla="*/ 385974 h 470105"/>
                <a:gd name="connsiteX221" fmla="*/ 81180 w 152766"/>
                <a:gd name="connsiteY221" fmla="*/ 385974 h 470105"/>
                <a:gd name="connsiteX222" fmla="*/ 81180 w 152766"/>
                <a:gd name="connsiteY222" fmla="*/ 406638 h 470105"/>
                <a:gd name="connsiteX223" fmla="*/ 90036 w 152766"/>
                <a:gd name="connsiteY223" fmla="*/ 406638 h 470105"/>
                <a:gd name="connsiteX224" fmla="*/ 90036 w 152766"/>
                <a:gd name="connsiteY224" fmla="*/ 428040 h 470105"/>
                <a:gd name="connsiteX225" fmla="*/ 98892 w 152766"/>
                <a:gd name="connsiteY225" fmla="*/ 428040 h 470105"/>
                <a:gd name="connsiteX226" fmla="*/ 98892 w 152766"/>
                <a:gd name="connsiteY226" fmla="*/ 449442 h 470105"/>
                <a:gd name="connsiteX227" fmla="*/ 107748 w 152766"/>
                <a:gd name="connsiteY227" fmla="*/ 449442 h 470105"/>
                <a:gd name="connsiteX228" fmla="*/ 107748 w 152766"/>
                <a:gd name="connsiteY228" fmla="*/ 470106 h 470105"/>
                <a:gd name="connsiteX229" fmla="*/ 116604 w 152766"/>
                <a:gd name="connsiteY229" fmla="*/ 470106 h 470105"/>
                <a:gd name="connsiteX230" fmla="*/ 116604 w 152766"/>
                <a:gd name="connsiteY230" fmla="*/ 449442 h 470105"/>
                <a:gd name="connsiteX231" fmla="*/ 123246 w 152766"/>
                <a:gd name="connsiteY231" fmla="*/ 449442 h 470105"/>
                <a:gd name="connsiteX232" fmla="*/ 76014 w 152766"/>
                <a:gd name="connsiteY232" fmla="*/ 305532 h 470105"/>
                <a:gd name="connsiteX233" fmla="*/ 71586 w 152766"/>
                <a:gd name="connsiteY233" fmla="*/ 305532 h 470105"/>
                <a:gd name="connsiteX234" fmla="*/ 71586 w 152766"/>
                <a:gd name="connsiteY234" fmla="*/ 295200 h 470105"/>
                <a:gd name="connsiteX235" fmla="*/ 67158 w 152766"/>
                <a:gd name="connsiteY235" fmla="*/ 295200 h 470105"/>
                <a:gd name="connsiteX236" fmla="*/ 67158 w 152766"/>
                <a:gd name="connsiteY236" fmla="*/ 276012 h 470105"/>
                <a:gd name="connsiteX237" fmla="*/ 53874 w 152766"/>
                <a:gd name="connsiteY237" fmla="*/ 276012 h 470105"/>
                <a:gd name="connsiteX238" fmla="*/ 53874 w 152766"/>
                <a:gd name="connsiteY238" fmla="*/ 259776 h 470105"/>
                <a:gd name="connsiteX239" fmla="*/ 45018 w 152766"/>
                <a:gd name="connsiteY239" fmla="*/ 259776 h 470105"/>
                <a:gd name="connsiteX240" fmla="*/ 45018 w 152766"/>
                <a:gd name="connsiteY240" fmla="*/ 244278 h 470105"/>
                <a:gd name="connsiteX241" fmla="*/ 36162 w 152766"/>
                <a:gd name="connsiteY241" fmla="*/ 244278 h 470105"/>
                <a:gd name="connsiteX242" fmla="*/ 36162 w 152766"/>
                <a:gd name="connsiteY242" fmla="*/ 236898 h 470105"/>
                <a:gd name="connsiteX243" fmla="*/ 36162 w 152766"/>
                <a:gd name="connsiteY243" fmla="*/ 236898 h 470105"/>
                <a:gd name="connsiteX244" fmla="*/ 36162 w 152766"/>
                <a:gd name="connsiteY244" fmla="*/ 228042 h 470105"/>
                <a:gd name="connsiteX245" fmla="*/ 45018 w 152766"/>
                <a:gd name="connsiteY245" fmla="*/ 228042 h 470105"/>
                <a:gd name="connsiteX246" fmla="*/ 45018 w 152766"/>
                <a:gd name="connsiteY246" fmla="*/ 213282 h 470105"/>
                <a:gd name="connsiteX247" fmla="*/ 53874 w 152766"/>
                <a:gd name="connsiteY247" fmla="*/ 213282 h 470105"/>
                <a:gd name="connsiteX248" fmla="*/ 53874 w 152766"/>
                <a:gd name="connsiteY248" fmla="*/ 196308 h 470105"/>
                <a:gd name="connsiteX249" fmla="*/ 67158 w 152766"/>
                <a:gd name="connsiteY249" fmla="*/ 196308 h 470105"/>
                <a:gd name="connsiteX250" fmla="*/ 67158 w 152766"/>
                <a:gd name="connsiteY250" fmla="*/ 176382 h 470105"/>
                <a:gd name="connsiteX251" fmla="*/ 71586 w 152766"/>
                <a:gd name="connsiteY251" fmla="*/ 176382 h 470105"/>
                <a:gd name="connsiteX252" fmla="*/ 71586 w 152766"/>
                <a:gd name="connsiteY252" fmla="*/ 166788 h 470105"/>
                <a:gd name="connsiteX253" fmla="*/ 81180 w 152766"/>
                <a:gd name="connsiteY253" fmla="*/ 166788 h 470105"/>
                <a:gd name="connsiteX254" fmla="*/ 81180 w 152766"/>
                <a:gd name="connsiteY254" fmla="*/ 176382 h 470105"/>
                <a:gd name="connsiteX255" fmla="*/ 85608 w 152766"/>
                <a:gd name="connsiteY255" fmla="*/ 176382 h 470105"/>
                <a:gd name="connsiteX256" fmla="*/ 85608 w 152766"/>
                <a:gd name="connsiteY256" fmla="*/ 196308 h 470105"/>
                <a:gd name="connsiteX257" fmla="*/ 98892 w 152766"/>
                <a:gd name="connsiteY257" fmla="*/ 196308 h 470105"/>
                <a:gd name="connsiteX258" fmla="*/ 98892 w 152766"/>
                <a:gd name="connsiteY258" fmla="*/ 213282 h 470105"/>
                <a:gd name="connsiteX259" fmla="*/ 107748 w 152766"/>
                <a:gd name="connsiteY259" fmla="*/ 213282 h 470105"/>
                <a:gd name="connsiteX260" fmla="*/ 107748 w 152766"/>
                <a:gd name="connsiteY260" fmla="*/ 228042 h 470105"/>
                <a:gd name="connsiteX261" fmla="*/ 116604 w 152766"/>
                <a:gd name="connsiteY261" fmla="*/ 228042 h 470105"/>
                <a:gd name="connsiteX262" fmla="*/ 116604 w 152766"/>
                <a:gd name="connsiteY262" fmla="*/ 244278 h 470105"/>
                <a:gd name="connsiteX263" fmla="*/ 107748 w 152766"/>
                <a:gd name="connsiteY263" fmla="*/ 244278 h 470105"/>
                <a:gd name="connsiteX264" fmla="*/ 107748 w 152766"/>
                <a:gd name="connsiteY264" fmla="*/ 259776 h 470105"/>
                <a:gd name="connsiteX265" fmla="*/ 98892 w 152766"/>
                <a:gd name="connsiteY265" fmla="*/ 259776 h 470105"/>
                <a:gd name="connsiteX266" fmla="*/ 98892 w 152766"/>
                <a:gd name="connsiteY266" fmla="*/ 276012 h 470105"/>
                <a:gd name="connsiteX267" fmla="*/ 85608 w 152766"/>
                <a:gd name="connsiteY267" fmla="*/ 276012 h 470105"/>
                <a:gd name="connsiteX268" fmla="*/ 85608 w 152766"/>
                <a:gd name="connsiteY268" fmla="*/ 295200 h 470105"/>
                <a:gd name="connsiteX269" fmla="*/ 81180 w 152766"/>
                <a:gd name="connsiteY269" fmla="*/ 295200 h 470105"/>
                <a:gd name="connsiteX270" fmla="*/ 81180 w 152766"/>
                <a:gd name="connsiteY270" fmla="*/ 304794 h 47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152766" h="470105">
                  <a:moveTo>
                    <a:pt x="123246" y="428040"/>
                  </a:moveTo>
                  <a:lnTo>
                    <a:pt x="132840" y="428040"/>
                  </a:lnTo>
                  <a:lnTo>
                    <a:pt x="132840" y="406638"/>
                  </a:lnTo>
                  <a:lnTo>
                    <a:pt x="141696" y="406638"/>
                  </a:lnTo>
                  <a:lnTo>
                    <a:pt x="141696" y="385974"/>
                  </a:lnTo>
                  <a:lnTo>
                    <a:pt x="152766" y="385974"/>
                  </a:lnTo>
                  <a:lnTo>
                    <a:pt x="152766" y="364572"/>
                  </a:lnTo>
                  <a:lnTo>
                    <a:pt x="143910" y="364572"/>
                  </a:lnTo>
                  <a:lnTo>
                    <a:pt x="143910" y="343908"/>
                  </a:lnTo>
                  <a:lnTo>
                    <a:pt x="135054" y="343908"/>
                  </a:lnTo>
                  <a:lnTo>
                    <a:pt x="135054" y="322506"/>
                  </a:lnTo>
                  <a:lnTo>
                    <a:pt x="123246" y="322506"/>
                  </a:lnTo>
                  <a:lnTo>
                    <a:pt x="123246" y="301842"/>
                  </a:lnTo>
                  <a:lnTo>
                    <a:pt x="116604" y="301842"/>
                  </a:lnTo>
                  <a:lnTo>
                    <a:pt x="116604" y="322506"/>
                  </a:lnTo>
                  <a:lnTo>
                    <a:pt x="107748" y="322506"/>
                  </a:lnTo>
                  <a:lnTo>
                    <a:pt x="107748" y="343908"/>
                  </a:lnTo>
                  <a:lnTo>
                    <a:pt x="98892" y="343908"/>
                  </a:lnTo>
                  <a:lnTo>
                    <a:pt x="98892" y="364572"/>
                  </a:lnTo>
                  <a:lnTo>
                    <a:pt x="107748" y="364572"/>
                  </a:lnTo>
                  <a:lnTo>
                    <a:pt x="107748" y="390402"/>
                  </a:lnTo>
                  <a:lnTo>
                    <a:pt x="98892" y="390402"/>
                  </a:lnTo>
                  <a:lnTo>
                    <a:pt x="98892" y="373428"/>
                  </a:lnTo>
                  <a:lnTo>
                    <a:pt x="90036" y="373428"/>
                  </a:lnTo>
                  <a:lnTo>
                    <a:pt x="90036" y="339480"/>
                  </a:lnTo>
                  <a:lnTo>
                    <a:pt x="85608" y="339480"/>
                  </a:lnTo>
                  <a:lnTo>
                    <a:pt x="85608" y="318816"/>
                  </a:lnTo>
                  <a:lnTo>
                    <a:pt x="98892" y="318816"/>
                  </a:lnTo>
                  <a:lnTo>
                    <a:pt x="98892" y="301842"/>
                  </a:lnTo>
                  <a:lnTo>
                    <a:pt x="107748" y="301842"/>
                  </a:lnTo>
                  <a:lnTo>
                    <a:pt x="107748" y="289296"/>
                  </a:lnTo>
                  <a:lnTo>
                    <a:pt x="116604" y="289296"/>
                  </a:lnTo>
                  <a:lnTo>
                    <a:pt x="116604" y="267894"/>
                  </a:lnTo>
                  <a:lnTo>
                    <a:pt x="123246" y="267894"/>
                  </a:lnTo>
                  <a:lnTo>
                    <a:pt x="123246" y="289296"/>
                  </a:lnTo>
                  <a:lnTo>
                    <a:pt x="132840" y="289296"/>
                  </a:lnTo>
                  <a:lnTo>
                    <a:pt x="132840" y="301842"/>
                  </a:lnTo>
                  <a:lnTo>
                    <a:pt x="141696" y="301842"/>
                  </a:lnTo>
                  <a:lnTo>
                    <a:pt x="141696" y="314388"/>
                  </a:lnTo>
                  <a:lnTo>
                    <a:pt x="152766" y="314388"/>
                  </a:lnTo>
                  <a:lnTo>
                    <a:pt x="152766" y="276012"/>
                  </a:lnTo>
                  <a:lnTo>
                    <a:pt x="143910" y="276012"/>
                  </a:lnTo>
                  <a:lnTo>
                    <a:pt x="143910" y="259776"/>
                  </a:lnTo>
                  <a:lnTo>
                    <a:pt x="135054" y="259776"/>
                  </a:lnTo>
                  <a:lnTo>
                    <a:pt x="135054" y="244278"/>
                  </a:lnTo>
                  <a:lnTo>
                    <a:pt x="123246" y="244278"/>
                  </a:lnTo>
                  <a:lnTo>
                    <a:pt x="123246" y="236160"/>
                  </a:lnTo>
                  <a:lnTo>
                    <a:pt x="123246" y="236160"/>
                  </a:lnTo>
                  <a:lnTo>
                    <a:pt x="123246" y="228042"/>
                  </a:lnTo>
                  <a:lnTo>
                    <a:pt x="132840" y="228042"/>
                  </a:lnTo>
                  <a:lnTo>
                    <a:pt x="132840" y="213282"/>
                  </a:lnTo>
                  <a:lnTo>
                    <a:pt x="141696" y="213282"/>
                  </a:lnTo>
                  <a:lnTo>
                    <a:pt x="141696" y="196308"/>
                  </a:lnTo>
                  <a:lnTo>
                    <a:pt x="152766" y="196308"/>
                  </a:lnTo>
                  <a:lnTo>
                    <a:pt x="152766" y="157932"/>
                  </a:lnTo>
                  <a:lnTo>
                    <a:pt x="143910" y="157932"/>
                  </a:lnTo>
                  <a:lnTo>
                    <a:pt x="143910" y="170478"/>
                  </a:lnTo>
                  <a:lnTo>
                    <a:pt x="135054" y="170478"/>
                  </a:lnTo>
                  <a:lnTo>
                    <a:pt x="135054" y="183762"/>
                  </a:lnTo>
                  <a:lnTo>
                    <a:pt x="123246" y="183762"/>
                  </a:lnTo>
                  <a:lnTo>
                    <a:pt x="123246" y="204426"/>
                  </a:lnTo>
                  <a:lnTo>
                    <a:pt x="116604" y="204426"/>
                  </a:lnTo>
                  <a:lnTo>
                    <a:pt x="116604" y="183762"/>
                  </a:lnTo>
                  <a:lnTo>
                    <a:pt x="107748" y="183762"/>
                  </a:lnTo>
                  <a:lnTo>
                    <a:pt x="107748" y="170478"/>
                  </a:lnTo>
                  <a:lnTo>
                    <a:pt x="98892" y="170478"/>
                  </a:lnTo>
                  <a:lnTo>
                    <a:pt x="98892" y="154242"/>
                  </a:lnTo>
                  <a:lnTo>
                    <a:pt x="85608" y="154242"/>
                  </a:lnTo>
                  <a:lnTo>
                    <a:pt x="85608" y="132840"/>
                  </a:lnTo>
                  <a:lnTo>
                    <a:pt x="90036" y="132840"/>
                  </a:lnTo>
                  <a:lnTo>
                    <a:pt x="90036" y="98892"/>
                  </a:lnTo>
                  <a:lnTo>
                    <a:pt x="98892" y="98892"/>
                  </a:lnTo>
                  <a:lnTo>
                    <a:pt x="98892" y="81918"/>
                  </a:lnTo>
                  <a:lnTo>
                    <a:pt x="107748" y="81918"/>
                  </a:lnTo>
                  <a:lnTo>
                    <a:pt x="107748" y="107748"/>
                  </a:lnTo>
                  <a:lnTo>
                    <a:pt x="98892" y="107748"/>
                  </a:lnTo>
                  <a:lnTo>
                    <a:pt x="98892" y="129150"/>
                  </a:lnTo>
                  <a:lnTo>
                    <a:pt x="107748" y="129150"/>
                  </a:lnTo>
                  <a:lnTo>
                    <a:pt x="107748" y="147600"/>
                  </a:lnTo>
                  <a:lnTo>
                    <a:pt x="116604" y="147600"/>
                  </a:lnTo>
                  <a:lnTo>
                    <a:pt x="116604" y="168264"/>
                  </a:lnTo>
                  <a:lnTo>
                    <a:pt x="123246" y="168264"/>
                  </a:lnTo>
                  <a:lnTo>
                    <a:pt x="123246" y="147600"/>
                  </a:lnTo>
                  <a:lnTo>
                    <a:pt x="132840" y="147600"/>
                  </a:lnTo>
                  <a:lnTo>
                    <a:pt x="132840" y="129150"/>
                  </a:lnTo>
                  <a:lnTo>
                    <a:pt x="141696" y="129150"/>
                  </a:lnTo>
                  <a:lnTo>
                    <a:pt x="141696" y="107748"/>
                  </a:lnTo>
                  <a:lnTo>
                    <a:pt x="152766" y="107748"/>
                  </a:lnTo>
                  <a:lnTo>
                    <a:pt x="152766" y="86346"/>
                  </a:lnTo>
                  <a:lnTo>
                    <a:pt x="143910" y="86346"/>
                  </a:lnTo>
                  <a:lnTo>
                    <a:pt x="143910" y="65682"/>
                  </a:lnTo>
                  <a:lnTo>
                    <a:pt x="135054" y="65682"/>
                  </a:lnTo>
                  <a:lnTo>
                    <a:pt x="135054" y="44280"/>
                  </a:lnTo>
                  <a:lnTo>
                    <a:pt x="123246" y="44280"/>
                  </a:lnTo>
                  <a:lnTo>
                    <a:pt x="123246" y="23616"/>
                  </a:lnTo>
                  <a:lnTo>
                    <a:pt x="116604" y="23616"/>
                  </a:lnTo>
                  <a:lnTo>
                    <a:pt x="116604" y="0"/>
                  </a:lnTo>
                  <a:lnTo>
                    <a:pt x="107748" y="0"/>
                  </a:lnTo>
                  <a:lnTo>
                    <a:pt x="107748" y="21402"/>
                  </a:lnTo>
                  <a:lnTo>
                    <a:pt x="98892" y="21402"/>
                  </a:lnTo>
                  <a:lnTo>
                    <a:pt x="98892" y="44280"/>
                  </a:lnTo>
                  <a:lnTo>
                    <a:pt x="90036" y="44280"/>
                  </a:lnTo>
                  <a:lnTo>
                    <a:pt x="90036" y="65682"/>
                  </a:lnTo>
                  <a:lnTo>
                    <a:pt x="81180" y="65682"/>
                  </a:lnTo>
                  <a:lnTo>
                    <a:pt x="81180" y="86346"/>
                  </a:lnTo>
                  <a:lnTo>
                    <a:pt x="71586" y="86346"/>
                  </a:lnTo>
                  <a:lnTo>
                    <a:pt x="71586" y="65682"/>
                  </a:lnTo>
                  <a:lnTo>
                    <a:pt x="62730" y="65682"/>
                  </a:lnTo>
                  <a:lnTo>
                    <a:pt x="62730" y="44280"/>
                  </a:lnTo>
                  <a:lnTo>
                    <a:pt x="53874" y="44280"/>
                  </a:lnTo>
                  <a:lnTo>
                    <a:pt x="53874" y="23616"/>
                  </a:lnTo>
                  <a:lnTo>
                    <a:pt x="45018" y="23616"/>
                  </a:lnTo>
                  <a:lnTo>
                    <a:pt x="45018" y="0"/>
                  </a:lnTo>
                  <a:lnTo>
                    <a:pt x="36162" y="0"/>
                  </a:lnTo>
                  <a:lnTo>
                    <a:pt x="36162" y="21402"/>
                  </a:lnTo>
                  <a:lnTo>
                    <a:pt x="27306" y="21402"/>
                  </a:lnTo>
                  <a:lnTo>
                    <a:pt x="27306" y="44280"/>
                  </a:lnTo>
                  <a:lnTo>
                    <a:pt x="17712" y="44280"/>
                  </a:lnTo>
                  <a:lnTo>
                    <a:pt x="17712" y="65682"/>
                  </a:lnTo>
                  <a:lnTo>
                    <a:pt x="8856" y="65682"/>
                  </a:lnTo>
                  <a:lnTo>
                    <a:pt x="8856" y="86346"/>
                  </a:lnTo>
                  <a:lnTo>
                    <a:pt x="0" y="86346"/>
                  </a:lnTo>
                  <a:lnTo>
                    <a:pt x="0" y="107748"/>
                  </a:lnTo>
                  <a:lnTo>
                    <a:pt x="8856" y="107748"/>
                  </a:lnTo>
                  <a:lnTo>
                    <a:pt x="8856" y="129150"/>
                  </a:lnTo>
                  <a:lnTo>
                    <a:pt x="17712" y="129150"/>
                  </a:lnTo>
                  <a:lnTo>
                    <a:pt x="17712" y="147600"/>
                  </a:lnTo>
                  <a:lnTo>
                    <a:pt x="27306" y="147600"/>
                  </a:lnTo>
                  <a:lnTo>
                    <a:pt x="27306" y="168264"/>
                  </a:lnTo>
                  <a:lnTo>
                    <a:pt x="36162" y="168264"/>
                  </a:lnTo>
                  <a:lnTo>
                    <a:pt x="36162" y="147600"/>
                  </a:lnTo>
                  <a:lnTo>
                    <a:pt x="45018" y="147600"/>
                  </a:lnTo>
                  <a:lnTo>
                    <a:pt x="45018" y="129150"/>
                  </a:lnTo>
                  <a:lnTo>
                    <a:pt x="53874" y="129150"/>
                  </a:lnTo>
                  <a:lnTo>
                    <a:pt x="53874" y="107748"/>
                  </a:lnTo>
                  <a:lnTo>
                    <a:pt x="45018" y="107748"/>
                  </a:lnTo>
                  <a:lnTo>
                    <a:pt x="45018" y="81918"/>
                  </a:lnTo>
                  <a:lnTo>
                    <a:pt x="53874" y="81918"/>
                  </a:lnTo>
                  <a:lnTo>
                    <a:pt x="53874" y="98892"/>
                  </a:lnTo>
                  <a:lnTo>
                    <a:pt x="62730" y="98892"/>
                  </a:lnTo>
                  <a:lnTo>
                    <a:pt x="62730" y="132840"/>
                  </a:lnTo>
                  <a:lnTo>
                    <a:pt x="67158" y="132840"/>
                  </a:lnTo>
                  <a:lnTo>
                    <a:pt x="67158" y="153504"/>
                  </a:lnTo>
                  <a:lnTo>
                    <a:pt x="53874" y="153504"/>
                  </a:lnTo>
                  <a:lnTo>
                    <a:pt x="53874" y="169740"/>
                  </a:lnTo>
                  <a:lnTo>
                    <a:pt x="45018" y="169740"/>
                  </a:lnTo>
                  <a:lnTo>
                    <a:pt x="45018" y="183024"/>
                  </a:lnTo>
                  <a:lnTo>
                    <a:pt x="36162" y="183024"/>
                  </a:lnTo>
                  <a:lnTo>
                    <a:pt x="36162" y="203688"/>
                  </a:lnTo>
                  <a:lnTo>
                    <a:pt x="27306" y="203688"/>
                  </a:lnTo>
                  <a:lnTo>
                    <a:pt x="27306" y="183762"/>
                  </a:lnTo>
                  <a:lnTo>
                    <a:pt x="17712" y="183762"/>
                  </a:lnTo>
                  <a:lnTo>
                    <a:pt x="17712" y="170478"/>
                  </a:lnTo>
                  <a:lnTo>
                    <a:pt x="8856" y="170478"/>
                  </a:lnTo>
                  <a:lnTo>
                    <a:pt x="8856" y="157932"/>
                  </a:lnTo>
                  <a:lnTo>
                    <a:pt x="0" y="157932"/>
                  </a:lnTo>
                  <a:lnTo>
                    <a:pt x="0" y="196308"/>
                  </a:lnTo>
                  <a:lnTo>
                    <a:pt x="8856" y="196308"/>
                  </a:lnTo>
                  <a:lnTo>
                    <a:pt x="8856" y="213282"/>
                  </a:lnTo>
                  <a:lnTo>
                    <a:pt x="17712" y="213282"/>
                  </a:lnTo>
                  <a:lnTo>
                    <a:pt x="17712" y="228042"/>
                  </a:lnTo>
                  <a:lnTo>
                    <a:pt x="27306" y="228042"/>
                  </a:lnTo>
                  <a:lnTo>
                    <a:pt x="27306" y="236160"/>
                  </a:lnTo>
                  <a:lnTo>
                    <a:pt x="27306" y="236160"/>
                  </a:lnTo>
                  <a:lnTo>
                    <a:pt x="27306" y="244278"/>
                  </a:lnTo>
                  <a:lnTo>
                    <a:pt x="17712" y="244278"/>
                  </a:lnTo>
                  <a:lnTo>
                    <a:pt x="17712" y="259776"/>
                  </a:lnTo>
                  <a:lnTo>
                    <a:pt x="8856" y="259776"/>
                  </a:lnTo>
                  <a:lnTo>
                    <a:pt x="8856" y="276012"/>
                  </a:lnTo>
                  <a:lnTo>
                    <a:pt x="0" y="276012"/>
                  </a:lnTo>
                  <a:lnTo>
                    <a:pt x="0" y="314388"/>
                  </a:lnTo>
                  <a:lnTo>
                    <a:pt x="8856" y="314388"/>
                  </a:lnTo>
                  <a:lnTo>
                    <a:pt x="8856" y="301842"/>
                  </a:lnTo>
                  <a:lnTo>
                    <a:pt x="17712" y="301842"/>
                  </a:lnTo>
                  <a:lnTo>
                    <a:pt x="17712" y="289296"/>
                  </a:lnTo>
                  <a:lnTo>
                    <a:pt x="27306" y="289296"/>
                  </a:lnTo>
                  <a:lnTo>
                    <a:pt x="27306" y="267894"/>
                  </a:lnTo>
                  <a:lnTo>
                    <a:pt x="36162" y="267894"/>
                  </a:lnTo>
                  <a:lnTo>
                    <a:pt x="36162" y="289296"/>
                  </a:lnTo>
                  <a:lnTo>
                    <a:pt x="45018" y="289296"/>
                  </a:lnTo>
                  <a:lnTo>
                    <a:pt x="45018" y="301842"/>
                  </a:lnTo>
                  <a:lnTo>
                    <a:pt x="53874" y="301842"/>
                  </a:lnTo>
                  <a:lnTo>
                    <a:pt x="53874" y="318816"/>
                  </a:lnTo>
                  <a:lnTo>
                    <a:pt x="67158" y="318816"/>
                  </a:lnTo>
                  <a:lnTo>
                    <a:pt x="67158" y="339480"/>
                  </a:lnTo>
                  <a:lnTo>
                    <a:pt x="62730" y="339480"/>
                  </a:lnTo>
                  <a:lnTo>
                    <a:pt x="62730" y="373428"/>
                  </a:lnTo>
                  <a:lnTo>
                    <a:pt x="53874" y="373428"/>
                  </a:lnTo>
                  <a:lnTo>
                    <a:pt x="53874" y="390402"/>
                  </a:lnTo>
                  <a:lnTo>
                    <a:pt x="45018" y="390402"/>
                  </a:lnTo>
                  <a:lnTo>
                    <a:pt x="45018" y="364572"/>
                  </a:lnTo>
                  <a:lnTo>
                    <a:pt x="53874" y="364572"/>
                  </a:lnTo>
                  <a:lnTo>
                    <a:pt x="53874" y="343908"/>
                  </a:lnTo>
                  <a:lnTo>
                    <a:pt x="45018" y="343908"/>
                  </a:lnTo>
                  <a:lnTo>
                    <a:pt x="45018" y="322506"/>
                  </a:lnTo>
                  <a:lnTo>
                    <a:pt x="36162" y="322506"/>
                  </a:lnTo>
                  <a:lnTo>
                    <a:pt x="36162" y="301842"/>
                  </a:lnTo>
                  <a:lnTo>
                    <a:pt x="27306" y="301842"/>
                  </a:lnTo>
                  <a:lnTo>
                    <a:pt x="27306" y="322506"/>
                  </a:lnTo>
                  <a:lnTo>
                    <a:pt x="17712" y="322506"/>
                  </a:lnTo>
                  <a:lnTo>
                    <a:pt x="17712" y="343908"/>
                  </a:lnTo>
                  <a:lnTo>
                    <a:pt x="8856" y="343908"/>
                  </a:lnTo>
                  <a:lnTo>
                    <a:pt x="8856" y="364572"/>
                  </a:lnTo>
                  <a:lnTo>
                    <a:pt x="0" y="364572"/>
                  </a:lnTo>
                  <a:lnTo>
                    <a:pt x="0" y="385974"/>
                  </a:lnTo>
                  <a:lnTo>
                    <a:pt x="8856" y="385974"/>
                  </a:lnTo>
                  <a:lnTo>
                    <a:pt x="8856" y="406638"/>
                  </a:lnTo>
                  <a:lnTo>
                    <a:pt x="18450" y="406638"/>
                  </a:lnTo>
                  <a:lnTo>
                    <a:pt x="18450" y="428040"/>
                  </a:lnTo>
                  <a:lnTo>
                    <a:pt x="27306" y="428040"/>
                  </a:lnTo>
                  <a:lnTo>
                    <a:pt x="27306" y="449442"/>
                  </a:lnTo>
                  <a:lnTo>
                    <a:pt x="36162" y="449442"/>
                  </a:lnTo>
                  <a:lnTo>
                    <a:pt x="36162" y="470106"/>
                  </a:lnTo>
                  <a:lnTo>
                    <a:pt x="45018" y="470106"/>
                  </a:lnTo>
                  <a:lnTo>
                    <a:pt x="45018" y="449442"/>
                  </a:lnTo>
                  <a:lnTo>
                    <a:pt x="53874" y="449442"/>
                  </a:lnTo>
                  <a:lnTo>
                    <a:pt x="53874" y="428040"/>
                  </a:lnTo>
                  <a:lnTo>
                    <a:pt x="62730" y="428040"/>
                  </a:lnTo>
                  <a:lnTo>
                    <a:pt x="62730" y="406638"/>
                  </a:lnTo>
                  <a:lnTo>
                    <a:pt x="71586" y="406638"/>
                  </a:lnTo>
                  <a:lnTo>
                    <a:pt x="71586" y="385974"/>
                  </a:lnTo>
                  <a:lnTo>
                    <a:pt x="81180" y="385974"/>
                  </a:lnTo>
                  <a:lnTo>
                    <a:pt x="81180" y="406638"/>
                  </a:lnTo>
                  <a:lnTo>
                    <a:pt x="90036" y="406638"/>
                  </a:lnTo>
                  <a:lnTo>
                    <a:pt x="90036" y="428040"/>
                  </a:lnTo>
                  <a:lnTo>
                    <a:pt x="98892" y="428040"/>
                  </a:lnTo>
                  <a:lnTo>
                    <a:pt x="98892" y="449442"/>
                  </a:lnTo>
                  <a:lnTo>
                    <a:pt x="107748" y="449442"/>
                  </a:lnTo>
                  <a:lnTo>
                    <a:pt x="107748" y="470106"/>
                  </a:lnTo>
                  <a:lnTo>
                    <a:pt x="116604" y="470106"/>
                  </a:lnTo>
                  <a:lnTo>
                    <a:pt x="116604" y="449442"/>
                  </a:lnTo>
                  <a:lnTo>
                    <a:pt x="123246" y="449442"/>
                  </a:lnTo>
                  <a:close/>
                  <a:moveTo>
                    <a:pt x="76014" y="305532"/>
                  </a:moveTo>
                  <a:lnTo>
                    <a:pt x="71586" y="305532"/>
                  </a:lnTo>
                  <a:lnTo>
                    <a:pt x="71586" y="295200"/>
                  </a:lnTo>
                  <a:lnTo>
                    <a:pt x="67158" y="295200"/>
                  </a:lnTo>
                  <a:lnTo>
                    <a:pt x="67158" y="276012"/>
                  </a:lnTo>
                  <a:lnTo>
                    <a:pt x="53874" y="276012"/>
                  </a:lnTo>
                  <a:lnTo>
                    <a:pt x="53874" y="259776"/>
                  </a:lnTo>
                  <a:lnTo>
                    <a:pt x="45018" y="259776"/>
                  </a:lnTo>
                  <a:lnTo>
                    <a:pt x="45018" y="244278"/>
                  </a:lnTo>
                  <a:lnTo>
                    <a:pt x="36162" y="244278"/>
                  </a:lnTo>
                  <a:lnTo>
                    <a:pt x="36162" y="236898"/>
                  </a:lnTo>
                  <a:lnTo>
                    <a:pt x="36162" y="236898"/>
                  </a:lnTo>
                  <a:lnTo>
                    <a:pt x="36162" y="228042"/>
                  </a:lnTo>
                  <a:lnTo>
                    <a:pt x="45018" y="228042"/>
                  </a:lnTo>
                  <a:lnTo>
                    <a:pt x="45018" y="213282"/>
                  </a:lnTo>
                  <a:lnTo>
                    <a:pt x="53874" y="213282"/>
                  </a:lnTo>
                  <a:lnTo>
                    <a:pt x="53874" y="196308"/>
                  </a:lnTo>
                  <a:lnTo>
                    <a:pt x="67158" y="196308"/>
                  </a:lnTo>
                  <a:lnTo>
                    <a:pt x="67158" y="176382"/>
                  </a:lnTo>
                  <a:lnTo>
                    <a:pt x="71586" y="176382"/>
                  </a:lnTo>
                  <a:lnTo>
                    <a:pt x="71586" y="166788"/>
                  </a:lnTo>
                  <a:lnTo>
                    <a:pt x="81180" y="166788"/>
                  </a:lnTo>
                  <a:lnTo>
                    <a:pt x="81180" y="176382"/>
                  </a:lnTo>
                  <a:lnTo>
                    <a:pt x="85608" y="176382"/>
                  </a:lnTo>
                  <a:lnTo>
                    <a:pt x="85608" y="196308"/>
                  </a:lnTo>
                  <a:lnTo>
                    <a:pt x="98892" y="196308"/>
                  </a:lnTo>
                  <a:lnTo>
                    <a:pt x="98892" y="213282"/>
                  </a:lnTo>
                  <a:lnTo>
                    <a:pt x="107748" y="213282"/>
                  </a:lnTo>
                  <a:lnTo>
                    <a:pt x="107748" y="228042"/>
                  </a:lnTo>
                  <a:lnTo>
                    <a:pt x="116604" y="228042"/>
                  </a:lnTo>
                  <a:lnTo>
                    <a:pt x="116604" y="244278"/>
                  </a:lnTo>
                  <a:lnTo>
                    <a:pt x="107748" y="244278"/>
                  </a:lnTo>
                  <a:lnTo>
                    <a:pt x="107748" y="259776"/>
                  </a:lnTo>
                  <a:lnTo>
                    <a:pt x="98892" y="259776"/>
                  </a:lnTo>
                  <a:lnTo>
                    <a:pt x="98892" y="276012"/>
                  </a:lnTo>
                  <a:lnTo>
                    <a:pt x="85608" y="276012"/>
                  </a:lnTo>
                  <a:lnTo>
                    <a:pt x="85608" y="295200"/>
                  </a:lnTo>
                  <a:lnTo>
                    <a:pt x="81180" y="295200"/>
                  </a:lnTo>
                  <a:lnTo>
                    <a:pt x="81180" y="30479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B0F0FAE-6EC8-4535-8D6B-C548AA71943E}"/>
                </a:ext>
              </a:extLst>
            </p:cNvPr>
            <p:cNvSpPr/>
            <p:nvPr/>
          </p:nvSpPr>
          <p:spPr>
            <a:xfrm>
              <a:off x="3024859" y="2335941"/>
              <a:ext cx="8856" cy="20663"/>
            </a:xfrm>
            <a:custGeom>
              <a:avLst/>
              <a:gdLst>
                <a:gd name="connsiteX0" fmla="*/ 0 w 8856"/>
                <a:gd name="connsiteY0" fmla="*/ 0 h 20663"/>
                <a:gd name="connsiteX1" fmla="*/ 8856 w 8856"/>
                <a:gd name="connsiteY1" fmla="*/ 0 h 20663"/>
                <a:gd name="connsiteX2" fmla="*/ 8856 w 8856"/>
                <a:gd name="connsiteY2" fmla="*/ 20664 h 20663"/>
                <a:gd name="connsiteX3" fmla="*/ 0 w 8856"/>
                <a:gd name="connsiteY3" fmla="*/ 2066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0663">
                  <a:moveTo>
                    <a:pt x="0" y="0"/>
                  </a:moveTo>
                  <a:lnTo>
                    <a:pt x="8856" y="0"/>
                  </a:lnTo>
                  <a:lnTo>
                    <a:pt x="8856" y="20664"/>
                  </a:lnTo>
                  <a:lnTo>
                    <a:pt x="0" y="2066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E7DC1967-E934-491B-BB0B-250E463EFCE5}"/>
                </a:ext>
              </a:extLst>
            </p:cNvPr>
            <p:cNvSpPr/>
            <p:nvPr/>
          </p:nvSpPr>
          <p:spPr>
            <a:xfrm>
              <a:off x="3060283" y="2276901"/>
              <a:ext cx="8855" cy="25091"/>
            </a:xfrm>
            <a:custGeom>
              <a:avLst/>
              <a:gdLst>
                <a:gd name="connsiteX0" fmla="*/ 0 w 8855"/>
                <a:gd name="connsiteY0" fmla="*/ 0 h 25091"/>
                <a:gd name="connsiteX1" fmla="*/ 8856 w 8855"/>
                <a:gd name="connsiteY1" fmla="*/ 0 h 25091"/>
                <a:gd name="connsiteX2" fmla="*/ 8856 w 8855"/>
                <a:gd name="connsiteY2" fmla="*/ 25092 h 25091"/>
                <a:gd name="connsiteX3" fmla="*/ 0 w 8855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658952-628D-490A-83BD-8F220ADD4C69}"/>
                </a:ext>
              </a:extLst>
            </p:cNvPr>
            <p:cNvSpPr/>
            <p:nvPr/>
          </p:nvSpPr>
          <p:spPr>
            <a:xfrm>
              <a:off x="3096445" y="2335941"/>
              <a:ext cx="8856" cy="20663"/>
            </a:xfrm>
            <a:custGeom>
              <a:avLst/>
              <a:gdLst>
                <a:gd name="connsiteX0" fmla="*/ 0 w 8856"/>
                <a:gd name="connsiteY0" fmla="*/ 0 h 20663"/>
                <a:gd name="connsiteX1" fmla="*/ 8856 w 8856"/>
                <a:gd name="connsiteY1" fmla="*/ 0 h 20663"/>
                <a:gd name="connsiteX2" fmla="*/ 8856 w 8856"/>
                <a:gd name="connsiteY2" fmla="*/ 20664 h 20663"/>
                <a:gd name="connsiteX3" fmla="*/ 0 w 8856"/>
                <a:gd name="connsiteY3" fmla="*/ 2066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0663">
                  <a:moveTo>
                    <a:pt x="0" y="0"/>
                  </a:moveTo>
                  <a:lnTo>
                    <a:pt x="8856" y="0"/>
                  </a:lnTo>
                  <a:lnTo>
                    <a:pt x="8856" y="20664"/>
                  </a:lnTo>
                  <a:lnTo>
                    <a:pt x="0" y="2066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4CD4F2-82FA-48B9-8031-797361463735}"/>
                </a:ext>
              </a:extLst>
            </p:cNvPr>
            <p:cNvSpPr/>
            <p:nvPr/>
          </p:nvSpPr>
          <p:spPr>
            <a:xfrm>
              <a:off x="2988697" y="2251808"/>
              <a:ext cx="152766" cy="191880"/>
            </a:xfrm>
            <a:custGeom>
              <a:avLst/>
              <a:gdLst>
                <a:gd name="connsiteX0" fmla="*/ 123246 w 152766"/>
                <a:gd name="connsiteY0" fmla="*/ 169002 h 191880"/>
                <a:gd name="connsiteX1" fmla="*/ 123246 w 152766"/>
                <a:gd name="connsiteY1" fmla="*/ 147600 h 191880"/>
                <a:gd name="connsiteX2" fmla="*/ 132840 w 152766"/>
                <a:gd name="connsiteY2" fmla="*/ 147600 h 191880"/>
                <a:gd name="connsiteX3" fmla="*/ 132840 w 152766"/>
                <a:gd name="connsiteY3" fmla="*/ 126198 h 191880"/>
                <a:gd name="connsiteX4" fmla="*/ 141696 w 152766"/>
                <a:gd name="connsiteY4" fmla="*/ 126198 h 191880"/>
                <a:gd name="connsiteX5" fmla="*/ 141696 w 152766"/>
                <a:gd name="connsiteY5" fmla="*/ 105534 h 191880"/>
                <a:gd name="connsiteX6" fmla="*/ 152766 w 152766"/>
                <a:gd name="connsiteY6" fmla="*/ 105534 h 191880"/>
                <a:gd name="connsiteX7" fmla="*/ 152766 w 152766"/>
                <a:gd name="connsiteY7" fmla="*/ 86346 h 191880"/>
                <a:gd name="connsiteX8" fmla="*/ 143910 w 152766"/>
                <a:gd name="connsiteY8" fmla="*/ 86346 h 191880"/>
                <a:gd name="connsiteX9" fmla="*/ 143910 w 152766"/>
                <a:gd name="connsiteY9" fmla="*/ 65682 h 191880"/>
                <a:gd name="connsiteX10" fmla="*/ 135054 w 152766"/>
                <a:gd name="connsiteY10" fmla="*/ 65682 h 191880"/>
                <a:gd name="connsiteX11" fmla="*/ 135054 w 152766"/>
                <a:gd name="connsiteY11" fmla="*/ 42066 h 191880"/>
                <a:gd name="connsiteX12" fmla="*/ 123246 w 152766"/>
                <a:gd name="connsiteY12" fmla="*/ 42066 h 191880"/>
                <a:gd name="connsiteX13" fmla="*/ 123246 w 152766"/>
                <a:gd name="connsiteY13" fmla="*/ 20664 h 191880"/>
                <a:gd name="connsiteX14" fmla="*/ 116604 w 152766"/>
                <a:gd name="connsiteY14" fmla="*/ 20664 h 191880"/>
                <a:gd name="connsiteX15" fmla="*/ 116604 w 152766"/>
                <a:gd name="connsiteY15" fmla="*/ 0 h 191880"/>
                <a:gd name="connsiteX16" fmla="*/ 107748 w 152766"/>
                <a:gd name="connsiteY16" fmla="*/ 0 h 191880"/>
                <a:gd name="connsiteX17" fmla="*/ 107748 w 152766"/>
                <a:gd name="connsiteY17" fmla="*/ 20664 h 191880"/>
                <a:gd name="connsiteX18" fmla="*/ 98892 w 152766"/>
                <a:gd name="connsiteY18" fmla="*/ 20664 h 191880"/>
                <a:gd name="connsiteX19" fmla="*/ 98892 w 152766"/>
                <a:gd name="connsiteY19" fmla="*/ 42066 h 191880"/>
                <a:gd name="connsiteX20" fmla="*/ 90036 w 152766"/>
                <a:gd name="connsiteY20" fmla="*/ 42066 h 191880"/>
                <a:gd name="connsiteX21" fmla="*/ 90036 w 152766"/>
                <a:gd name="connsiteY21" fmla="*/ 63468 h 191880"/>
                <a:gd name="connsiteX22" fmla="*/ 81180 w 152766"/>
                <a:gd name="connsiteY22" fmla="*/ 63468 h 191880"/>
                <a:gd name="connsiteX23" fmla="*/ 81180 w 152766"/>
                <a:gd name="connsiteY23" fmla="*/ 86346 h 191880"/>
                <a:gd name="connsiteX24" fmla="*/ 71586 w 152766"/>
                <a:gd name="connsiteY24" fmla="*/ 86346 h 191880"/>
                <a:gd name="connsiteX25" fmla="*/ 71586 w 152766"/>
                <a:gd name="connsiteY25" fmla="*/ 65682 h 191880"/>
                <a:gd name="connsiteX26" fmla="*/ 62730 w 152766"/>
                <a:gd name="connsiteY26" fmla="*/ 65682 h 191880"/>
                <a:gd name="connsiteX27" fmla="*/ 62730 w 152766"/>
                <a:gd name="connsiteY27" fmla="*/ 42066 h 191880"/>
                <a:gd name="connsiteX28" fmla="*/ 53874 w 152766"/>
                <a:gd name="connsiteY28" fmla="*/ 42066 h 191880"/>
                <a:gd name="connsiteX29" fmla="*/ 53874 w 152766"/>
                <a:gd name="connsiteY29" fmla="*/ 20664 h 191880"/>
                <a:gd name="connsiteX30" fmla="*/ 45018 w 152766"/>
                <a:gd name="connsiteY30" fmla="*/ 20664 h 191880"/>
                <a:gd name="connsiteX31" fmla="*/ 45018 w 152766"/>
                <a:gd name="connsiteY31" fmla="*/ 0 h 191880"/>
                <a:gd name="connsiteX32" fmla="*/ 36162 w 152766"/>
                <a:gd name="connsiteY32" fmla="*/ 0 h 191880"/>
                <a:gd name="connsiteX33" fmla="*/ 36162 w 152766"/>
                <a:gd name="connsiteY33" fmla="*/ 20664 h 191880"/>
                <a:gd name="connsiteX34" fmla="*/ 27306 w 152766"/>
                <a:gd name="connsiteY34" fmla="*/ 20664 h 191880"/>
                <a:gd name="connsiteX35" fmla="*/ 27306 w 152766"/>
                <a:gd name="connsiteY35" fmla="*/ 42066 h 191880"/>
                <a:gd name="connsiteX36" fmla="*/ 18450 w 152766"/>
                <a:gd name="connsiteY36" fmla="*/ 42066 h 191880"/>
                <a:gd name="connsiteX37" fmla="*/ 18450 w 152766"/>
                <a:gd name="connsiteY37" fmla="*/ 63468 h 191880"/>
                <a:gd name="connsiteX38" fmla="*/ 8856 w 152766"/>
                <a:gd name="connsiteY38" fmla="*/ 63468 h 191880"/>
                <a:gd name="connsiteX39" fmla="*/ 8856 w 152766"/>
                <a:gd name="connsiteY39" fmla="*/ 86346 h 191880"/>
                <a:gd name="connsiteX40" fmla="*/ 0 w 152766"/>
                <a:gd name="connsiteY40" fmla="*/ 86346 h 191880"/>
                <a:gd name="connsiteX41" fmla="*/ 0 w 152766"/>
                <a:gd name="connsiteY41" fmla="*/ 107748 h 191880"/>
                <a:gd name="connsiteX42" fmla="*/ 8856 w 152766"/>
                <a:gd name="connsiteY42" fmla="*/ 107748 h 191880"/>
                <a:gd name="connsiteX43" fmla="*/ 8856 w 152766"/>
                <a:gd name="connsiteY43" fmla="*/ 128412 h 191880"/>
                <a:gd name="connsiteX44" fmla="*/ 18450 w 152766"/>
                <a:gd name="connsiteY44" fmla="*/ 128412 h 191880"/>
                <a:gd name="connsiteX45" fmla="*/ 18450 w 152766"/>
                <a:gd name="connsiteY45" fmla="*/ 149814 h 191880"/>
                <a:gd name="connsiteX46" fmla="*/ 27306 w 152766"/>
                <a:gd name="connsiteY46" fmla="*/ 149814 h 191880"/>
                <a:gd name="connsiteX47" fmla="*/ 27306 w 152766"/>
                <a:gd name="connsiteY47" fmla="*/ 171216 h 191880"/>
                <a:gd name="connsiteX48" fmla="*/ 36162 w 152766"/>
                <a:gd name="connsiteY48" fmla="*/ 171216 h 191880"/>
                <a:gd name="connsiteX49" fmla="*/ 36162 w 152766"/>
                <a:gd name="connsiteY49" fmla="*/ 191880 h 191880"/>
                <a:gd name="connsiteX50" fmla="*/ 45018 w 152766"/>
                <a:gd name="connsiteY50" fmla="*/ 191880 h 191880"/>
                <a:gd name="connsiteX51" fmla="*/ 45018 w 152766"/>
                <a:gd name="connsiteY51" fmla="*/ 171216 h 191880"/>
                <a:gd name="connsiteX52" fmla="*/ 53874 w 152766"/>
                <a:gd name="connsiteY52" fmla="*/ 171216 h 191880"/>
                <a:gd name="connsiteX53" fmla="*/ 53874 w 152766"/>
                <a:gd name="connsiteY53" fmla="*/ 149814 h 191880"/>
                <a:gd name="connsiteX54" fmla="*/ 62730 w 152766"/>
                <a:gd name="connsiteY54" fmla="*/ 149814 h 191880"/>
                <a:gd name="connsiteX55" fmla="*/ 62730 w 152766"/>
                <a:gd name="connsiteY55" fmla="*/ 128412 h 191880"/>
                <a:gd name="connsiteX56" fmla="*/ 71586 w 152766"/>
                <a:gd name="connsiteY56" fmla="*/ 128412 h 191880"/>
                <a:gd name="connsiteX57" fmla="*/ 71586 w 152766"/>
                <a:gd name="connsiteY57" fmla="*/ 107748 h 191880"/>
                <a:gd name="connsiteX58" fmla="*/ 81180 w 152766"/>
                <a:gd name="connsiteY58" fmla="*/ 107748 h 191880"/>
                <a:gd name="connsiteX59" fmla="*/ 81180 w 152766"/>
                <a:gd name="connsiteY59" fmla="*/ 128412 h 191880"/>
                <a:gd name="connsiteX60" fmla="*/ 90036 w 152766"/>
                <a:gd name="connsiteY60" fmla="*/ 128412 h 191880"/>
                <a:gd name="connsiteX61" fmla="*/ 90036 w 152766"/>
                <a:gd name="connsiteY61" fmla="*/ 149814 h 191880"/>
                <a:gd name="connsiteX62" fmla="*/ 98892 w 152766"/>
                <a:gd name="connsiteY62" fmla="*/ 149814 h 191880"/>
                <a:gd name="connsiteX63" fmla="*/ 98892 w 152766"/>
                <a:gd name="connsiteY63" fmla="*/ 171216 h 191880"/>
                <a:gd name="connsiteX64" fmla="*/ 107748 w 152766"/>
                <a:gd name="connsiteY64" fmla="*/ 171216 h 191880"/>
                <a:gd name="connsiteX65" fmla="*/ 107748 w 152766"/>
                <a:gd name="connsiteY65" fmla="*/ 191880 h 191880"/>
                <a:gd name="connsiteX66" fmla="*/ 116604 w 152766"/>
                <a:gd name="connsiteY66" fmla="*/ 191880 h 191880"/>
                <a:gd name="connsiteX67" fmla="*/ 116604 w 152766"/>
                <a:gd name="connsiteY67" fmla="*/ 171216 h 191880"/>
                <a:gd name="connsiteX68" fmla="*/ 60516 w 152766"/>
                <a:gd name="connsiteY68" fmla="*/ 105534 h 191880"/>
                <a:gd name="connsiteX69" fmla="*/ 53874 w 152766"/>
                <a:gd name="connsiteY69" fmla="*/ 105534 h 191880"/>
                <a:gd name="connsiteX70" fmla="*/ 53874 w 152766"/>
                <a:gd name="connsiteY70" fmla="*/ 126198 h 191880"/>
                <a:gd name="connsiteX71" fmla="*/ 45018 w 152766"/>
                <a:gd name="connsiteY71" fmla="*/ 126198 h 191880"/>
                <a:gd name="connsiteX72" fmla="*/ 45018 w 152766"/>
                <a:gd name="connsiteY72" fmla="*/ 147600 h 191880"/>
                <a:gd name="connsiteX73" fmla="*/ 36162 w 152766"/>
                <a:gd name="connsiteY73" fmla="*/ 147600 h 191880"/>
                <a:gd name="connsiteX74" fmla="*/ 36162 w 152766"/>
                <a:gd name="connsiteY74" fmla="*/ 126198 h 191880"/>
                <a:gd name="connsiteX75" fmla="*/ 27306 w 152766"/>
                <a:gd name="connsiteY75" fmla="*/ 126198 h 191880"/>
                <a:gd name="connsiteX76" fmla="*/ 27306 w 152766"/>
                <a:gd name="connsiteY76" fmla="*/ 105534 h 191880"/>
                <a:gd name="connsiteX77" fmla="*/ 18450 w 152766"/>
                <a:gd name="connsiteY77" fmla="*/ 105534 h 191880"/>
                <a:gd name="connsiteX78" fmla="*/ 18450 w 152766"/>
                <a:gd name="connsiteY78" fmla="*/ 86346 h 191880"/>
                <a:gd name="connsiteX79" fmla="*/ 27306 w 152766"/>
                <a:gd name="connsiteY79" fmla="*/ 86346 h 191880"/>
                <a:gd name="connsiteX80" fmla="*/ 27306 w 152766"/>
                <a:gd name="connsiteY80" fmla="*/ 65682 h 191880"/>
                <a:gd name="connsiteX81" fmla="*/ 36162 w 152766"/>
                <a:gd name="connsiteY81" fmla="*/ 65682 h 191880"/>
                <a:gd name="connsiteX82" fmla="*/ 36162 w 152766"/>
                <a:gd name="connsiteY82" fmla="*/ 42066 h 191880"/>
                <a:gd name="connsiteX83" fmla="*/ 45018 w 152766"/>
                <a:gd name="connsiteY83" fmla="*/ 42066 h 191880"/>
                <a:gd name="connsiteX84" fmla="*/ 45018 w 152766"/>
                <a:gd name="connsiteY84" fmla="*/ 63468 h 191880"/>
                <a:gd name="connsiteX85" fmla="*/ 53874 w 152766"/>
                <a:gd name="connsiteY85" fmla="*/ 63468 h 191880"/>
                <a:gd name="connsiteX86" fmla="*/ 53874 w 152766"/>
                <a:gd name="connsiteY86" fmla="*/ 86346 h 191880"/>
                <a:gd name="connsiteX87" fmla="*/ 62730 w 152766"/>
                <a:gd name="connsiteY87" fmla="*/ 86346 h 191880"/>
                <a:gd name="connsiteX88" fmla="*/ 105534 w 152766"/>
                <a:gd name="connsiteY88" fmla="*/ 147600 h 191880"/>
                <a:gd name="connsiteX89" fmla="*/ 105534 w 152766"/>
                <a:gd name="connsiteY89" fmla="*/ 126198 h 191880"/>
                <a:gd name="connsiteX90" fmla="*/ 98892 w 152766"/>
                <a:gd name="connsiteY90" fmla="*/ 126198 h 191880"/>
                <a:gd name="connsiteX91" fmla="*/ 98892 w 152766"/>
                <a:gd name="connsiteY91" fmla="*/ 105534 h 191880"/>
                <a:gd name="connsiteX92" fmla="*/ 90036 w 152766"/>
                <a:gd name="connsiteY92" fmla="*/ 105534 h 191880"/>
                <a:gd name="connsiteX93" fmla="*/ 90036 w 152766"/>
                <a:gd name="connsiteY93" fmla="*/ 86346 h 191880"/>
                <a:gd name="connsiteX94" fmla="*/ 98892 w 152766"/>
                <a:gd name="connsiteY94" fmla="*/ 86346 h 191880"/>
                <a:gd name="connsiteX95" fmla="*/ 98892 w 152766"/>
                <a:gd name="connsiteY95" fmla="*/ 65682 h 191880"/>
                <a:gd name="connsiteX96" fmla="*/ 107748 w 152766"/>
                <a:gd name="connsiteY96" fmla="*/ 65682 h 191880"/>
                <a:gd name="connsiteX97" fmla="*/ 107748 w 152766"/>
                <a:gd name="connsiteY97" fmla="*/ 42066 h 191880"/>
                <a:gd name="connsiteX98" fmla="*/ 116604 w 152766"/>
                <a:gd name="connsiteY98" fmla="*/ 42066 h 191880"/>
                <a:gd name="connsiteX99" fmla="*/ 116604 w 152766"/>
                <a:gd name="connsiteY99" fmla="*/ 63468 h 191880"/>
                <a:gd name="connsiteX100" fmla="*/ 123246 w 152766"/>
                <a:gd name="connsiteY100" fmla="*/ 63468 h 191880"/>
                <a:gd name="connsiteX101" fmla="*/ 123246 w 152766"/>
                <a:gd name="connsiteY101" fmla="*/ 86346 h 191880"/>
                <a:gd name="connsiteX102" fmla="*/ 132840 w 152766"/>
                <a:gd name="connsiteY102" fmla="*/ 86346 h 191880"/>
                <a:gd name="connsiteX103" fmla="*/ 132840 w 152766"/>
                <a:gd name="connsiteY103" fmla="*/ 107748 h 191880"/>
                <a:gd name="connsiteX104" fmla="*/ 123246 w 152766"/>
                <a:gd name="connsiteY104" fmla="*/ 107748 h 191880"/>
                <a:gd name="connsiteX105" fmla="*/ 123246 w 152766"/>
                <a:gd name="connsiteY105" fmla="*/ 128412 h 191880"/>
                <a:gd name="connsiteX106" fmla="*/ 116604 w 152766"/>
                <a:gd name="connsiteY106" fmla="*/ 128412 h 191880"/>
                <a:gd name="connsiteX107" fmla="*/ 116604 w 152766"/>
                <a:gd name="connsiteY107" fmla="*/ 149814 h 19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152766" h="191880">
                  <a:moveTo>
                    <a:pt x="123246" y="169002"/>
                  </a:moveTo>
                  <a:lnTo>
                    <a:pt x="123246" y="147600"/>
                  </a:lnTo>
                  <a:lnTo>
                    <a:pt x="132840" y="147600"/>
                  </a:lnTo>
                  <a:lnTo>
                    <a:pt x="132840" y="126198"/>
                  </a:lnTo>
                  <a:lnTo>
                    <a:pt x="141696" y="126198"/>
                  </a:lnTo>
                  <a:lnTo>
                    <a:pt x="141696" y="105534"/>
                  </a:lnTo>
                  <a:lnTo>
                    <a:pt x="152766" y="105534"/>
                  </a:lnTo>
                  <a:lnTo>
                    <a:pt x="152766" y="86346"/>
                  </a:lnTo>
                  <a:lnTo>
                    <a:pt x="143910" y="86346"/>
                  </a:lnTo>
                  <a:lnTo>
                    <a:pt x="143910" y="65682"/>
                  </a:lnTo>
                  <a:lnTo>
                    <a:pt x="135054" y="65682"/>
                  </a:lnTo>
                  <a:lnTo>
                    <a:pt x="135054" y="42066"/>
                  </a:lnTo>
                  <a:lnTo>
                    <a:pt x="123246" y="42066"/>
                  </a:lnTo>
                  <a:lnTo>
                    <a:pt x="123246" y="20664"/>
                  </a:lnTo>
                  <a:lnTo>
                    <a:pt x="116604" y="20664"/>
                  </a:lnTo>
                  <a:lnTo>
                    <a:pt x="116604" y="0"/>
                  </a:lnTo>
                  <a:lnTo>
                    <a:pt x="107748" y="0"/>
                  </a:lnTo>
                  <a:lnTo>
                    <a:pt x="107748" y="20664"/>
                  </a:lnTo>
                  <a:lnTo>
                    <a:pt x="98892" y="20664"/>
                  </a:lnTo>
                  <a:lnTo>
                    <a:pt x="98892" y="42066"/>
                  </a:lnTo>
                  <a:lnTo>
                    <a:pt x="90036" y="42066"/>
                  </a:lnTo>
                  <a:lnTo>
                    <a:pt x="90036" y="63468"/>
                  </a:lnTo>
                  <a:lnTo>
                    <a:pt x="81180" y="63468"/>
                  </a:lnTo>
                  <a:lnTo>
                    <a:pt x="81180" y="86346"/>
                  </a:lnTo>
                  <a:lnTo>
                    <a:pt x="71586" y="86346"/>
                  </a:lnTo>
                  <a:lnTo>
                    <a:pt x="71586" y="65682"/>
                  </a:lnTo>
                  <a:lnTo>
                    <a:pt x="62730" y="65682"/>
                  </a:lnTo>
                  <a:lnTo>
                    <a:pt x="62730" y="42066"/>
                  </a:lnTo>
                  <a:lnTo>
                    <a:pt x="53874" y="42066"/>
                  </a:lnTo>
                  <a:lnTo>
                    <a:pt x="53874" y="20664"/>
                  </a:lnTo>
                  <a:lnTo>
                    <a:pt x="45018" y="20664"/>
                  </a:lnTo>
                  <a:lnTo>
                    <a:pt x="45018" y="0"/>
                  </a:lnTo>
                  <a:lnTo>
                    <a:pt x="36162" y="0"/>
                  </a:lnTo>
                  <a:lnTo>
                    <a:pt x="36162" y="20664"/>
                  </a:lnTo>
                  <a:lnTo>
                    <a:pt x="27306" y="20664"/>
                  </a:lnTo>
                  <a:lnTo>
                    <a:pt x="27306" y="42066"/>
                  </a:lnTo>
                  <a:lnTo>
                    <a:pt x="18450" y="42066"/>
                  </a:lnTo>
                  <a:lnTo>
                    <a:pt x="18450" y="63468"/>
                  </a:lnTo>
                  <a:lnTo>
                    <a:pt x="8856" y="63468"/>
                  </a:lnTo>
                  <a:lnTo>
                    <a:pt x="8856" y="86346"/>
                  </a:lnTo>
                  <a:lnTo>
                    <a:pt x="0" y="86346"/>
                  </a:lnTo>
                  <a:lnTo>
                    <a:pt x="0" y="107748"/>
                  </a:lnTo>
                  <a:lnTo>
                    <a:pt x="8856" y="107748"/>
                  </a:lnTo>
                  <a:lnTo>
                    <a:pt x="8856" y="128412"/>
                  </a:lnTo>
                  <a:lnTo>
                    <a:pt x="18450" y="128412"/>
                  </a:lnTo>
                  <a:lnTo>
                    <a:pt x="18450" y="149814"/>
                  </a:lnTo>
                  <a:lnTo>
                    <a:pt x="27306" y="149814"/>
                  </a:lnTo>
                  <a:lnTo>
                    <a:pt x="27306" y="171216"/>
                  </a:lnTo>
                  <a:lnTo>
                    <a:pt x="36162" y="171216"/>
                  </a:lnTo>
                  <a:lnTo>
                    <a:pt x="36162" y="191880"/>
                  </a:lnTo>
                  <a:lnTo>
                    <a:pt x="45018" y="191880"/>
                  </a:lnTo>
                  <a:lnTo>
                    <a:pt x="45018" y="171216"/>
                  </a:lnTo>
                  <a:lnTo>
                    <a:pt x="53874" y="171216"/>
                  </a:lnTo>
                  <a:lnTo>
                    <a:pt x="53874" y="149814"/>
                  </a:lnTo>
                  <a:lnTo>
                    <a:pt x="62730" y="149814"/>
                  </a:lnTo>
                  <a:lnTo>
                    <a:pt x="62730" y="128412"/>
                  </a:lnTo>
                  <a:lnTo>
                    <a:pt x="71586" y="128412"/>
                  </a:lnTo>
                  <a:lnTo>
                    <a:pt x="71586" y="107748"/>
                  </a:lnTo>
                  <a:lnTo>
                    <a:pt x="81180" y="107748"/>
                  </a:lnTo>
                  <a:lnTo>
                    <a:pt x="81180" y="128412"/>
                  </a:lnTo>
                  <a:lnTo>
                    <a:pt x="90036" y="128412"/>
                  </a:lnTo>
                  <a:lnTo>
                    <a:pt x="90036" y="149814"/>
                  </a:lnTo>
                  <a:lnTo>
                    <a:pt x="98892" y="149814"/>
                  </a:lnTo>
                  <a:lnTo>
                    <a:pt x="98892" y="171216"/>
                  </a:lnTo>
                  <a:lnTo>
                    <a:pt x="107748" y="171216"/>
                  </a:lnTo>
                  <a:lnTo>
                    <a:pt x="107748" y="191880"/>
                  </a:lnTo>
                  <a:lnTo>
                    <a:pt x="116604" y="191880"/>
                  </a:lnTo>
                  <a:lnTo>
                    <a:pt x="116604" y="171216"/>
                  </a:lnTo>
                  <a:close/>
                  <a:moveTo>
                    <a:pt x="60516" y="105534"/>
                  </a:moveTo>
                  <a:lnTo>
                    <a:pt x="53874" y="105534"/>
                  </a:lnTo>
                  <a:lnTo>
                    <a:pt x="53874" y="126198"/>
                  </a:lnTo>
                  <a:lnTo>
                    <a:pt x="45018" y="126198"/>
                  </a:lnTo>
                  <a:lnTo>
                    <a:pt x="45018" y="147600"/>
                  </a:lnTo>
                  <a:lnTo>
                    <a:pt x="36162" y="147600"/>
                  </a:lnTo>
                  <a:lnTo>
                    <a:pt x="36162" y="126198"/>
                  </a:lnTo>
                  <a:lnTo>
                    <a:pt x="27306" y="126198"/>
                  </a:lnTo>
                  <a:lnTo>
                    <a:pt x="27306" y="105534"/>
                  </a:lnTo>
                  <a:lnTo>
                    <a:pt x="18450" y="105534"/>
                  </a:lnTo>
                  <a:lnTo>
                    <a:pt x="18450" y="86346"/>
                  </a:lnTo>
                  <a:lnTo>
                    <a:pt x="27306" y="86346"/>
                  </a:lnTo>
                  <a:lnTo>
                    <a:pt x="27306" y="65682"/>
                  </a:lnTo>
                  <a:lnTo>
                    <a:pt x="36162" y="65682"/>
                  </a:lnTo>
                  <a:lnTo>
                    <a:pt x="36162" y="42066"/>
                  </a:lnTo>
                  <a:lnTo>
                    <a:pt x="45018" y="42066"/>
                  </a:lnTo>
                  <a:lnTo>
                    <a:pt x="45018" y="63468"/>
                  </a:lnTo>
                  <a:lnTo>
                    <a:pt x="53874" y="63468"/>
                  </a:lnTo>
                  <a:lnTo>
                    <a:pt x="53874" y="86346"/>
                  </a:lnTo>
                  <a:lnTo>
                    <a:pt x="62730" y="86346"/>
                  </a:lnTo>
                  <a:close/>
                  <a:moveTo>
                    <a:pt x="105534" y="147600"/>
                  </a:moveTo>
                  <a:lnTo>
                    <a:pt x="105534" y="126198"/>
                  </a:lnTo>
                  <a:lnTo>
                    <a:pt x="98892" y="126198"/>
                  </a:lnTo>
                  <a:lnTo>
                    <a:pt x="98892" y="105534"/>
                  </a:lnTo>
                  <a:lnTo>
                    <a:pt x="90036" y="105534"/>
                  </a:lnTo>
                  <a:lnTo>
                    <a:pt x="90036" y="86346"/>
                  </a:lnTo>
                  <a:lnTo>
                    <a:pt x="98892" y="86346"/>
                  </a:lnTo>
                  <a:lnTo>
                    <a:pt x="98892" y="65682"/>
                  </a:lnTo>
                  <a:lnTo>
                    <a:pt x="107748" y="65682"/>
                  </a:lnTo>
                  <a:lnTo>
                    <a:pt x="107748" y="42066"/>
                  </a:lnTo>
                  <a:lnTo>
                    <a:pt x="116604" y="42066"/>
                  </a:lnTo>
                  <a:lnTo>
                    <a:pt x="116604" y="63468"/>
                  </a:lnTo>
                  <a:lnTo>
                    <a:pt x="123246" y="63468"/>
                  </a:lnTo>
                  <a:lnTo>
                    <a:pt x="123246" y="86346"/>
                  </a:lnTo>
                  <a:lnTo>
                    <a:pt x="132840" y="86346"/>
                  </a:lnTo>
                  <a:lnTo>
                    <a:pt x="132840" y="107748"/>
                  </a:lnTo>
                  <a:lnTo>
                    <a:pt x="123246" y="107748"/>
                  </a:lnTo>
                  <a:lnTo>
                    <a:pt x="123246" y="128412"/>
                  </a:lnTo>
                  <a:lnTo>
                    <a:pt x="116604" y="128412"/>
                  </a:lnTo>
                  <a:lnTo>
                    <a:pt x="116604" y="149814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3907117-C34F-4067-8F22-1228877D5E66}"/>
                </a:ext>
              </a:extLst>
            </p:cNvPr>
            <p:cNvSpPr/>
            <p:nvPr/>
          </p:nvSpPr>
          <p:spPr>
            <a:xfrm>
              <a:off x="3132607" y="2399409"/>
              <a:ext cx="8856" cy="25091"/>
            </a:xfrm>
            <a:custGeom>
              <a:avLst/>
              <a:gdLst>
                <a:gd name="connsiteX0" fmla="*/ 0 w 8856"/>
                <a:gd name="connsiteY0" fmla="*/ 0 h 25091"/>
                <a:gd name="connsiteX1" fmla="*/ 8856 w 8856"/>
                <a:gd name="connsiteY1" fmla="*/ 0 h 25091"/>
                <a:gd name="connsiteX2" fmla="*/ 8856 w 8856"/>
                <a:gd name="connsiteY2" fmla="*/ 25092 h 25091"/>
                <a:gd name="connsiteX3" fmla="*/ 0 w 8856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748C263-3C6D-49A5-A6BB-3C652A790313}"/>
                </a:ext>
              </a:extLst>
            </p:cNvPr>
            <p:cNvSpPr/>
            <p:nvPr/>
          </p:nvSpPr>
          <p:spPr>
            <a:xfrm>
              <a:off x="3060283" y="2399409"/>
              <a:ext cx="8855" cy="25091"/>
            </a:xfrm>
            <a:custGeom>
              <a:avLst/>
              <a:gdLst>
                <a:gd name="connsiteX0" fmla="*/ 0 w 8855"/>
                <a:gd name="connsiteY0" fmla="*/ 0 h 25091"/>
                <a:gd name="connsiteX1" fmla="*/ 8856 w 8855"/>
                <a:gd name="connsiteY1" fmla="*/ 0 h 25091"/>
                <a:gd name="connsiteX2" fmla="*/ 8856 w 8855"/>
                <a:gd name="connsiteY2" fmla="*/ 25092 h 25091"/>
                <a:gd name="connsiteX3" fmla="*/ 0 w 8855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3F9237A-3CB6-4CCC-9443-46F805C50BDE}"/>
                </a:ext>
              </a:extLst>
            </p:cNvPr>
            <p:cNvSpPr/>
            <p:nvPr/>
          </p:nvSpPr>
          <p:spPr>
            <a:xfrm>
              <a:off x="2988697" y="2200887"/>
              <a:ext cx="31733" cy="67896"/>
            </a:xfrm>
            <a:custGeom>
              <a:avLst/>
              <a:gdLst>
                <a:gd name="connsiteX0" fmla="*/ 27306 w 31733"/>
                <a:gd name="connsiteY0" fmla="*/ 13284 h 67896"/>
                <a:gd name="connsiteX1" fmla="*/ 22140 w 31733"/>
                <a:gd name="connsiteY1" fmla="*/ 13284 h 67896"/>
                <a:gd name="connsiteX2" fmla="*/ 22140 w 31733"/>
                <a:gd name="connsiteY2" fmla="*/ 0 h 67896"/>
                <a:gd name="connsiteX3" fmla="*/ 8856 w 31733"/>
                <a:gd name="connsiteY3" fmla="*/ 0 h 67896"/>
                <a:gd name="connsiteX4" fmla="*/ 8856 w 31733"/>
                <a:gd name="connsiteY4" fmla="*/ 13284 h 67896"/>
                <a:gd name="connsiteX5" fmla="*/ 4428 w 31733"/>
                <a:gd name="connsiteY5" fmla="*/ 13284 h 67896"/>
                <a:gd name="connsiteX6" fmla="*/ 4428 w 31733"/>
                <a:gd name="connsiteY6" fmla="*/ 25830 h 67896"/>
                <a:gd name="connsiteX7" fmla="*/ 0 w 31733"/>
                <a:gd name="connsiteY7" fmla="*/ 25830 h 67896"/>
                <a:gd name="connsiteX8" fmla="*/ 0 w 31733"/>
                <a:gd name="connsiteY8" fmla="*/ 42804 h 67896"/>
                <a:gd name="connsiteX9" fmla="*/ 4428 w 31733"/>
                <a:gd name="connsiteY9" fmla="*/ 42804 h 67896"/>
                <a:gd name="connsiteX10" fmla="*/ 4428 w 31733"/>
                <a:gd name="connsiteY10" fmla="*/ 55350 h 67896"/>
                <a:gd name="connsiteX11" fmla="*/ 8856 w 31733"/>
                <a:gd name="connsiteY11" fmla="*/ 55350 h 67896"/>
                <a:gd name="connsiteX12" fmla="*/ 8856 w 31733"/>
                <a:gd name="connsiteY12" fmla="*/ 67896 h 67896"/>
                <a:gd name="connsiteX13" fmla="*/ 22140 w 31733"/>
                <a:gd name="connsiteY13" fmla="*/ 67896 h 67896"/>
                <a:gd name="connsiteX14" fmla="*/ 22140 w 31733"/>
                <a:gd name="connsiteY14" fmla="*/ 55350 h 67896"/>
                <a:gd name="connsiteX15" fmla="*/ 27306 w 31733"/>
                <a:gd name="connsiteY15" fmla="*/ 55350 h 67896"/>
                <a:gd name="connsiteX16" fmla="*/ 27306 w 31733"/>
                <a:gd name="connsiteY16" fmla="*/ 42804 h 67896"/>
                <a:gd name="connsiteX17" fmla="*/ 31734 w 31733"/>
                <a:gd name="connsiteY17" fmla="*/ 42804 h 67896"/>
                <a:gd name="connsiteX18" fmla="*/ 31734 w 31733"/>
                <a:gd name="connsiteY18" fmla="*/ 25830 h 67896"/>
                <a:gd name="connsiteX19" fmla="*/ 27306 w 31733"/>
                <a:gd name="connsiteY19" fmla="*/ 25830 h 67896"/>
                <a:gd name="connsiteX20" fmla="*/ 22140 w 31733"/>
                <a:gd name="connsiteY20" fmla="*/ 38376 h 67896"/>
                <a:gd name="connsiteX21" fmla="*/ 18450 w 31733"/>
                <a:gd name="connsiteY21" fmla="*/ 38376 h 67896"/>
                <a:gd name="connsiteX22" fmla="*/ 18450 w 31733"/>
                <a:gd name="connsiteY22" fmla="*/ 46494 h 67896"/>
                <a:gd name="connsiteX23" fmla="*/ 13284 w 31733"/>
                <a:gd name="connsiteY23" fmla="*/ 46494 h 67896"/>
                <a:gd name="connsiteX24" fmla="*/ 13284 w 31733"/>
                <a:gd name="connsiteY24" fmla="*/ 38376 h 67896"/>
                <a:gd name="connsiteX25" fmla="*/ 8856 w 31733"/>
                <a:gd name="connsiteY25" fmla="*/ 38376 h 67896"/>
                <a:gd name="connsiteX26" fmla="*/ 8856 w 31733"/>
                <a:gd name="connsiteY26" fmla="*/ 29520 h 67896"/>
                <a:gd name="connsiteX27" fmla="*/ 13284 w 31733"/>
                <a:gd name="connsiteY27" fmla="*/ 29520 h 67896"/>
                <a:gd name="connsiteX28" fmla="*/ 13284 w 31733"/>
                <a:gd name="connsiteY28" fmla="*/ 21402 h 67896"/>
                <a:gd name="connsiteX29" fmla="*/ 18450 w 31733"/>
                <a:gd name="connsiteY29" fmla="*/ 21402 h 67896"/>
                <a:gd name="connsiteX30" fmla="*/ 18450 w 31733"/>
                <a:gd name="connsiteY30" fmla="*/ 29520 h 67896"/>
                <a:gd name="connsiteX31" fmla="*/ 22140 w 31733"/>
                <a:gd name="connsiteY31" fmla="*/ 29520 h 6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733" h="67896">
                  <a:moveTo>
                    <a:pt x="27306" y="13284"/>
                  </a:moveTo>
                  <a:lnTo>
                    <a:pt x="22140" y="13284"/>
                  </a:lnTo>
                  <a:lnTo>
                    <a:pt x="22140" y="0"/>
                  </a:lnTo>
                  <a:lnTo>
                    <a:pt x="8856" y="0"/>
                  </a:lnTo>
                  <a:lnTo>
                    <a:pt x="8856" y="13284"/>
                  </a:lnTo>
                  <a:lnTo>
                    <a:pt x="4428" y="13284"/>
                  </a:lnTo>
                  <a:lnTo>
                    <a:pt x="4428" y="25830"/>
                  </a:lnTo>
                  <a:lnTo>
                    <a:pt x="0" y="25830"/>
                  </a:lnTo>
                  <a:lnTo>
                    <a:pt x="0" y="42804"/>
                  </a:lnTo>
                  <a:lnTo>
                    <a:pt x="4428" y="42804"/>
                  </a:lnTo>
                  <a:lnTo>
                    <a:pt x="4428" y="55350"/>
                  </a:lnTo>
                  <a:lnTo>
                    <a:pt x="8856" y="55350"/>
                  </a:lnTo>
                  <a:lnTo>
                    <a:pt x="8856" y="67896"/>
                  </a:lnTo>
                  <a:lnTo>
                    <a:pt x="22140" y="67896"/>
                  </a:lnTo>
                  <a:lnTo>
                    <a:pt x="22140" y="55350"/>
                  </a:lnTo>
                  <a:lnTo>
                    <a:pt x="27306" y="55350"/>
                  </a:lnTo>
                  <a:lnTo>
                    <a:pt x="27306" y="42804"/>
                  </a:lnTo>
                  <a:lnTo>
                    <a:pt x="31734" y="42804"/>
                  </a:lnTo>
                  <a:lnTo>
                    <a:pt x="31734" y="25830"/>
                  </a:lnTo>
                  <a:lnTo>
                    <a:pt x="27306" y="25830"/>
                  </a:lnTo>
                  <a:close/>
                  <a:moveTo>
                    <a:pt x="22140" y="38376"/>
                  </a:moveTo>
                  <a:lnTo>
                    <a:pt x="18450" y="38376"/>
                  </a:lnTo>
                  <a:lnTo>
                    <a:pt x="18450" y="46494"/>
                  </a:lnTo>
                  <a:lnTo>
                    <a:pt x="13284" y="46494"/>
                  </a:lnTo>
                  <a:lnTo>
                    <a:pt x="13284" y="38376"/>
                  </a:lnTo>
                  <a:lnTo>
                    <a:pt x="8856" y="38376"/>
                  </a:lnTo>
                  <a:lnTo>
                    <a:pt x="8856" y="29520"/>
                  </a:lnTo>
                  <a:lnTo>
                    <a:pt x="13284" y="29520"/>
                  </a:lnTo>
                  <a:lnTo>
                    <a:pt x="13284" y="21402"/>
                  </a:lnTo>
                  <a:lnTo>
                    <a:pt x="18450" y="21402"/>
                  </a:lnTo>
                  <a:lnTo>
                    <a:pt x="18450" y="29520"/>
                  </a:lnTo>
                  <a:lnTo>
                    <a:pt x="22140" y="29520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7476098-428A-44FD-9AFA-4DDCE29D0613}"/>
                </a:ext>
              </a:extLst>
            </p:cNvPr>
            <p:cNvSpPr/>
            <p:nvPr/>
          </p:nvSpPr>
          <p:spPr>
            <a:xfrm>
              <a:off x="2988697" y="2276901"/>
              <a:ext cx="8856" cy="25091"/>
            </a:xfrm>
            <a:custGeom>
              <a:avLst/>
              <a:gdLst>
                <a:gd name="connsiteX0" fmla="*/ 0 w 8856"/>
                <a:gd name="connsiteY0" fmla="*/ 0 h 25091"/>
                <a:gd name="connsiteX1" fmla="*/ 8856 w 8856"/>
                <a:gd name="connsiteY1" fmla="*/ 0 h 25091"/>
                <a:gd name="connsiteX2" fmla="*/ 8856 w 8856"/>
                <a:gd name="connsiteY2" fmla="*/ 25092 h 25091"/>
                <a:gd name="connsiteX3" fmla="*/ 0 w 8856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15AB146F-8BF6-47A4-BB96-6C4D2AC42FBF}"/>
                </a:ext>
              </a:extLst>
            </p:cNvPr>
            <p:cNvSpPr/>
            <p:nvPr/>
          </p:nvSpPr>
          <p:spPr>
            <a:xfrm>
              <a:off x="2988697" y="2167677"/>
              <a:ext cx="8856" cy="25091"/>
            </a:xfrm>
            <a:custGeom>
              <a:avLst/>
              <a:gdLst>
                <a:gd name="connsiteX0" fmla="*/ 0 w 8856"/>
                <a:gd name="connsiteY0" fmla="*/ 0 h 25091"/>
                <a:gd name="connsiteX1" fmla="*/ 8856 w 8856"/>
                <a:gd name="connsiteY1" fmla="*/ 0 h 25091"/>
                <a:gd name="connsiteX2" fmla="*/ 8856 w 8856"/>
                <a:gd name="connsiteY2" fmla="*/ 25092 h 25091"/>
                <a:gd name="connsiteX3" fmla="*/ 0 w 8856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4802F884-5136-4F61-971D-9587750001D1}"/>
                </a:ext>
              </a:extLst>
            </p:cNvPr>
            <p:cNvSpPr/>
            <p:nvPr/>
          </p:nvSpPr>
          <p:spPr>
            <a:xfrm>
              <a:off x="2988697" y="2399409"/>
              <a:ext cx="8856" cy="25091"/>
            </a:xfrm>
            <a:custGeom>
              <a:avLst/>
              <a:gdLst>
                <a:gd name="connsiteX0" fmla="*/ 0 w 8856"/>
                <a:gd name="connsiteY0" fmla="*/ 0 h 25091"/>
                <a:gd name="connsiteX1" fmla="*/ 8856 w 8856"/>
                <a:gd name="connsiteY1" fmla="*/ 0 h 25091"/>
                <a:gd name="connsiteX2" fmla="*/ 8856 w 8856"/>
                <a:gd name="connsiteY2" fmla="*/ 25092 h 25091"/>
                <a:gd name="connsiteX3" fmla="*/ 0 w 8856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25091">
                  <a:moveTo>
                    <a:pt x="0" y="0"/>
                  </a:moveTo>
                  <a:lnTo>
                    <a:pt x="8856" y="0"/>
                  </a:lnTo>
                  <a:lnTo>
                    <a:pt x="8856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C831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2669" name="Notes">
            <a:extLst>
              <a:ext uri="{FF2B5EF4-FFF2-40B4-BE49-F238E27FC236}">
                <a16:creationId xmlns:a16="http://schemas.microsoft.com/office/drawing/2014/main" id="{610D733B-4251-447B-BC7F-5EF0FEF83967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787080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C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799610" y="4308283"/>
            <a:ext cx="9933303" cy="442035"/>
            <a:chOff x="799610" y="4308283"/>
            <a:chExt cx="9933303" cy="442035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799610" y="4308283"/>
              <a:ext cx="1550470" cy="44203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CENTRAL AFRICAN REPUBLIC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CHAD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CHILE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CHINA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COLOMBIA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COMOROS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2962050" y="6004974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CONGO DEMOCRATIC REPUBLIC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CONGO REPUBLIC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COSTA RICA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CROATIA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CAMBODIA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CAMEROON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CANADA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CAPE VERDE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CAYMAN SLANDS</a:t>
              </a:r>
            </a:p>
          </p:txBody>
        </p:sp>
      </p:grpSp>
      <p:grpSp>
        <p:nvGrpSpPr>
          <p:cNvPr id="681" name="Group 680">
            <a:extLst>
              <a:ext uri="{FF2B5EF4-FFF2-40B4-BE49-F238E27FC236}">
                <a16:creationId xmlns:a16="http://schemas.microsoft.com/office/drawing/2014/main" id="{B77B1883-2BFA-4989-AB76-AF6DCF9356DC}"/>
              </a:ext>
            </a:extLst>
          </p:cNvPr>
          <p:cNvGrpSpPr/>
          <p:nvPr/>
        </p:nvGrpSpPr>
        <p:grpSpPr>
          <a:xfrm>
            <a:off x="799610" y="1526355"/>
            <a:ext cx="1568988" cy="915120"/>
            <a:chOff x="799610" y="1526355"/>
            <a:chExt cx="1568988" cy="91512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456193BD-5792-4A4B-9457-6545D64F6FD3}"/>
                </a:ext>
              </a:extLst>
            </p:cNvPr>
            <p:cNvSpPr/>
            <p:nvPr/>
          </p:nvSpPr>
          <p:spPr>
            <a:xfrm>
              <a:off x="799610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32EA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7484EB7B-B156-44FF-ACA2-EEF915837B07}"/>
                </a:ext>
              </a:extLst>
            </p:cNvPr>
            <p:cNvSpPr/>
            <p:nvPr/>
          </p:nvSpPr>
          <p:spPr>
            <a:xfrm>
              <a:off x="799610" y="1755135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455A6A42-6886-49A0-A773-E8636A551585}"/>
                </a:ext>
              </a:extLst>
            </p:cNvPr>
            <p:cNvSpPr/>
            <p:nvPr/>
          </p:nvSpPr>
          <p:spPr>
            <a:xfrm>
              <a:off x="1293332" y="1983177"/>
              <a:ext cx="581544" cy="93726"/>
            </a:xfrm>
            <a:custGeom>
              <a:avLst/>
              <a:gdLst>
                <a:gd name="connsiteX0" fmla="*/ 0 w 581544"/>
                <a:gd name="connsiteY0" fmla="*/ 0 h 93726"/>
                <a:gd name="connsiteX1" fmla="*/ 581544 w 581544"/>
                <a:gd name="connsiteY1" fmla="*/ 0 h 93726"/>
                <a:gd name="connsiteX2" fmla="*/ 581544 w 581544"/>
                <a:gd name="connsiteY2" fmla="*/ 93726 h 93726"/>
                <a:gd name="connsiteX3" fmla="*/ 0 w 581544"/>
                <a:gd name="connsiteY3" fmla="*/ 93726 h 9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1544" h="93726">
                  <a:moveTo>
                    <a:pt x="0" y="0"/>
                  </a:moveTo>
                  <a:lnTo>
                    <a:pt x="581544" y="0"/>
                  </a:lnTo>
                  <a:lnTo>
                    <a:pt x="581544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9BD5E8A-5FA9-41E2-B4B3-4E1BD34006CE}"/>
                </a:ext>
              </a:extLst>
            </p:cNvPr>
            <p:cNvSpPr/>
            <p:nvPr/>
          </p:nvSpPr>
          <p:spPr>
            <a:xfrm>
              <a:off x="1293332" y="1983177"/>
              <a:ext cx="583020" cy="96677"/>
            </a:xfrm>
            <a:custGeom>
              <a:avLst/>
              <a:gdLst>
                <a:gd name="connsiteX0" fmla="*/ 583020 w 583020"/>
                <a:gd name="connsiteY0" fmla="*/ 95202 h 96677"/>
                <a:gd name="connsiteX1" fmla="*/ 0 w 583020"/>
                <a:gd name="connsiteY1" fmla="*/ 95202 h 96677"/>
                <a:gd name="connsiteX2" fmla="*/ 0 w 583020"/>
                <a:gd name="connsiteY2" fmla="*/ 0 h 96677"/>
                <a:gd name="connsiteX3" fmla="*/ 583020 w 583020"/>
                <a:gd name="connsiteY3" fmla="*/ 0 h 96677"/>
                <a:gd name="connsiteX4" fmla="*/ 583020 w 583020"/>
                <a:gd name="connsiteY4" fmla="*/ 96678 h 96677"/>
                <a:gd name="connsiteX5" fmla="*/ 583020 w 583020"/>
                <a:gd name="connsiteY5" fmla="*/ 0 h 96677"/>
                <a:gd name="connsiteX6" fmla="*/ 0 w 583020"/>
                <a:gd name="connsiteY6" fmla="*/ 0 h 96677"/>
                <a:gd name="connsiteX7" fmla="*/ 0 w 583020"/>
                <a:gd name="connsiteY7" fmla="*/ 93726 h 96677"/>
                <a:gd name="connsiteX8" fmla="*/ 580068 w 583020"/>
                <a:gd name="connsiteY8" fmla="*/ 93726 h 96677"/>
                <a:gd name="connsiteX9" fmla="*/ 580068 w 583020"/>
                <a:gd name="connsiteY9" fmla="*/ 0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3020" h="96677">
                  <a:moveTo>
                    <a:pt x="583020" y="95202"/>
                  </a:moveTo>
                  <a:lnTo>
                    <a:pt x="0" y="95202"/>
                  </a:lnTo>
                  <a:lnTo>
                    <a:pt x="0" y="0"/>
                  </a:lnTo>
                  <a:lnTo>
                    <a:pt x="583020" y="0"/>
                  </a:lnTo>
                  <a:lnTo>
                    <a:pt x="583020" y="96678"/>
                  </a:lnTo>
                  <a:close/>
                  <a:moveTo>
                    <a:pt x="583020" y="0"/>
                  </a:moveTo>
                  <a:lnTo>
                    <a:pt x="0" y="0"/>
                  </a:lnTo>
                  <a:lnTo>
                    <a:pt x="0" y="93726"/>
                  </a:lnTo>
                  <a:lnTo>
                    <a:pt x="580068" y="93726"/>
                  </a:lnTo>
                  <a:lnTo>
                    <a:pt x="58006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90B1E5A-6E95-4162-A762-AE1B9029F31C}"/>
                </a:ext>
              </a:extLst>
            </p:cNvPr>
            <p:cNvSpPr/>
            <p:nvPr/>
          </p:nvSpPr>
          <p:spPr>
            <a:xfrm>
              <a:off x="1283000" y="2076903"/>
              <a:ext cx="601469" cy="22140"/>
            </a:xfrm>
            <a:custGeom>
              <a:avLst/>
              <a:gdLst>
                <a:gd name="connsiteX0" fmla="*/ 9594 w 601469"/>
                <a:gd name="connsiteY0" fmla="*/ 0 h 22140"/>
                <a:gd name="connsiteX1" fmla="*/ 0 w 601469"/>
                <a:gd name="connsiteY1" fmla="*/ 22140 h 22140"/>
                <a:gd name="connsiteX2" fmla="*/ 601470 w 601469"/>
                <a:gd name="connsiteY2" fmla="*/ 22140 h 22140"/>
                <a:gd name="connsiteX3" fmla="*/ 591876 w 601469"/>
                <a:gd name="connsiteY3" fmla="*/ 0 h 22140"/>
                <a:gd name="connsiteX4" fmla="*/ 9594 w 601469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69" h="22140">
                  <a:moveTo>
                    <a:pt x="9594" y="0"/>
                  </a:moveTo>
                  <a:lnTo>
                    <a:pt x="0" y="22140"/>
                  </a:lnTo>
                  <a:lnTo>
                    <a:pt x="601470" y="22140"/>
                  </a:lnTo>
                  <a:lnTo>
                    <a:pt x="591876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80E7DEF-9B77-4E5D-AC72-37F0CEC193C3}"/>
                </a:ext>
              </a:extLst>
            </p:cNvPr>
            <p:cNvSpPr/>
            <p:nvPr/>
          </p:nvSpPr>
          <p:spPr>
            <a:xfrm>
              <a:off x="1281524" y="2076164"/>
              <a:ext cx="605159" cy="25092"/>
            </a:xfrm>
            <a:custGeom>
              <a:avLst/>
              <a:gdLst>
                <a:gd name="connsiteX0" fmla="*/ 605160 w 605159"/>
                <a:gd name="connsiteY0" fmla="*/ 24354 h 25092"/>
                <a:gd name="connsiteX1" fmla="*/ 0 w 605159"/>
                <a:gd name="connsiteY1" fmla="*/ 24354 h 25092"/>
                <a:gd name="connsiteX2" fmla="*/ 10332 w 605159"/>
                <a:gd name="connsiteY2" fmla="*/ 0 h 25092"/>
                <a:gd name="connsiteX3" fmla="*/ 594090 w 605159"/>
                <a:gd name="connsiteY3" fmla="*/ 0 h 25092"/>
                <a:gd name="connsiteX4" fmla="*/ 605160 w 605159"/>
                <a:gd name="connsiteY4" fmla="*/ 25092 h 25092"/>
                <a:gd name="connsiteX5" fmla="*/ 3690 w 605159"/>
                <a:gd name="connsiteY5" fmla="*/ 24354 h 25092"/>
                <a:gd name="connsiteX6" fmla="*/ 601470 w 605159"/>
                <a:gd name="connsiteY6" fmla="*/ 24354 h 25092"/>
                <a:gd name="connsiteX7" fmla="*/ 592614 w 605159"/>
                <a:gd name="connsiteY7" fmla="*/ 4428 h 25092"/>
                <a:gd name="connsiteX8" fmla="*/ 11070 w 605159"/>
                <a:gd name="connsiteY8" fmla="*/ 4428 h 25092"/>
                <a:gd name="connsiteX9" fmla="*/ 3690 w 605159"/>
                <a:gd name="connsiteY9" fmla="*/ 23616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5159" h="25092">
                  <a:moveTo>
                    <a:pt x="605160" y="24354"/>
                  </a:moveTo>
                  <a:lnTo>
                    <a:pt x="0" y="24354"/>
                  </a:lnTo>
                  <a:lnTo>
                    <a:pt x="10332" y="0"/>
                  </a:lnTo>
                  <a:lnTo>
                    <a:pt x="594090" y="0"/>
                  </a:lnTo>
                  <a:lnTo>
                    <a:pt x="605160" y="25092"/>
                  </a:lnTo>
                  <a:close/>
                  <a:moveTo>
                    <a:pt x="3690" y="24354"/>
                  </a:moveTo>
                  <a:lnTo>
                    <a:pt x="601470" y="24354"/>
                  </a:lnTo>
                  <a:lnTo>
                    <a:pt x="592614" y="4428"/>
                  </a:lnTo>
                  <a:lnTo>
                    <a:pt x="11070" y="4428"/>
                  </a:lnTo>
                  <a:lnTo>
                    <a:pt x="3690" y="23616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863213F-19F0-4CE6-8558-1A60618095D4}"/>
                </a:ext>
              </a:extLst>
            </p:cNvPr>
            <p:cNvSpPr/>
            <p:nvPr/>
          </p:nvSpPr>
          <p:spPr>
            <a:xfrm>
              <a:off x="1741298" y="2076903"/>
              <a:ext cx="136529" cy="22140"/>
            </a:xfrm>
            <a:custGeom>
              <a:avLst/>
              <a:gdLst>
                <a:gd name="connsiteX0" fmla="*/ 11070 w 136529"/>
                <a:gd name="connsiteY0" fmla="*/ 0 h 22140"/>
                <a:gd name="connsiteX1" fmla="*/ 0 w 136529"/>
                <a:gd name="connsiteY1" fmla="*/ 22140 h 22140"/>
                <a:gd name="connsiteX2" fmla="*/ 136530 w 136529"/>
                <a:gd name="connsiteY2" fmla="*/ 22140 h 22140"/>
                <a:gd name="connsiteX3" fmla="*/ 124722 w 136529"/>
                <a:gd name="connsiteY3" fmla="*/ 0 h 22140"/>
                <a:gd name="connsiteX4" fmla="*/ 11070 w 136529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529" h="22140">
                  <a:moveTo>
                    <a:pt x="11070" y="0"/>
                  </a:moveTo>
                  <a:lnTo>
                    <a:pt x="0" y="22140"/>
                  </a:lnTo>
                  <a:lnTo>
                    <a:pt x="136530" y="22140"/>
                  </a:lnTo>
                  <a:lnTo>
                    <a:pt x="124722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808BFC1-C49C-417A-89C8-75DF39E03D94}"/>
                </a:ext>
              </a:extLst>
            </p:cNvPr>
            <p:cNvSpPr/>
            <p:nvPr/>
          </p:nvSpPr>
          <p:spPr>
            <a:xfrm>
              <a:off x="1739083" y="2076164"/>
              <a:ext cx="140220" cy="25092"/>
            </a:xfrm>
            <a:custGeom>
              <a:avLst/>
              <a:gdLst>
                <a:gd name="connsiteX0" fmla="*/ 140220 w 140220"/>
                <a:gd name="connsiteY0" fmla="*/ 24354 h 25092"/>
                <a:gd name="connsiteX1" fmla="*/ 0 w 140220"/>
                <a:gd name="connsiteY1" fmla="*/ 24354 h 25092"/>
                <a:gd name="connsiteX2" fmla="*/ 12546 w 140220"/>
                <a:gd name="connsiteY2" fmla="*/ 0 h 25092"/>
                <a:gd name="connsiteX3" fmla="*/ 126936 w 140220"/>
                <a:gd name="connsiteY3" fmla="*/ 0 h 25092"/>
                <a:gd name="connsiteX4" fmla="*/ 140220 w 140220"/>
                <a:gd name="connsiteY4" fmla="*/ 25092 h 25092"/>
                <a:gd name="connsiteX5" fmla="*/ 3690 w 140220"/>
                <a:gd name="connsiteY5" fmla="*/ 24354 h 25092"/>
                <a:gd name="connsiteX6" fmla="*/ 136530 w 140220"/>
                <a:gd name="connsiteY6" fmla="*/ 24354 h 25092"/>
                <a:gd name="connsiteX7" fmla="*/ 126198 w 140220"/>
                <a:gd name="connsiteY7" fmla="*/ 4428 h 25092"/>
                <a:gd name="connsiteX8" fmla="*/ 13284 w 140220"/>
                <a:gd name="connsiteY8" fmla="*/ 4428 h 25092"/>
                <a:gd name="connsiteX9" fmla="*/ 3690 w 140220"/>
                <a:gd name="connsiteY9" fmla="*/ 23616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20" h="25092">
                  <a:moveTo>
                    <a:pt x="140220" y="24354"/>
                  </a:moveTo>
                  <a:lnTo>
                    <a:pt x="0" y="24354"/>
                  </a:lnTo>
                  <a:lnTo>
                    <a:pt x="12546" y="0"/>
                  </a:lnTo>
                  <a:lnTo>
                    <a:pt x="126936" y="0"/>
                  </a:lnTo>
                  <a:lnTo>
                    <a:pt x="140220" y="25092"/>
                  </a:lnTo>
                  <a:close/>
                  <a:moveTo>
                    <a:pt x="3690" y="24354"/>
                  </a:moveTo>
                  <a:lnTo>
                    <a:pt x="136530" y="24354"/>
                  </a:lnTo>
                  <a:lnTo>
                    <a:pt x="126198" y="4428"/>
                  </a:lnTo>
                  <a:lnTo>
                    <a:pt x="13284" y="4428"/>
                  </a:lnTo>
                  <a:lnTo>
                    <a:pt x="3690" y="23616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16BEF2B-9CA8-4FEC-BAE7-4BE697880804}"/>
                </a:ext>
              </a:extLst>
            </p:cNvPr>
            <p:cNvSpPr/>
            <p:nvPr/>
          </p:nvSpPr>
          <p:spPr>
            <a:xfrm>
              <a:off x="1779673" y="2076903"/>
              <a:ext cx="68634" cy="22140"/>
            </a:xfrm>
            <a:custGeom>
              <a:avLst/>
              <a:gdLst>
                <a:gd name="connsiteX0" fmla="*/ 5904 w 68634"/>
                <a:gd name="connsiteY0" fmla="*/ 0 h 22140"/>
                <a:gd name="connsiteX1" fmla="*/ 0 w 68634"/>
                <a:gd name="connsiteY1" fmla="*/ 22140 h 22140"/>
                <a:gd name="connsiteX2" fmla="*/ 68634 w 68634"/>
                <a:gd name="connsiteY2" fmla="*/ 22140 h 22140"/>
                <a:gd name="connsiteX3" fmla="*/ 62730 w 68634"/>
                <a:gd name="connsiteY3" fmla="*/ 0 h 22140"/>
                <a:gd name="connsiteX4" fmla="*/ 5904 w 68634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634" h="22140">
                  <a:moveTo>
                    <a:pt x="5904" y="0"/>
                  </a:moveTo>
                  <a:lnTo>
                    <a:pt x="0" y="22140"/>
                  </a:lnTo>
                  <a:lnTo>
                    <a:pt x="68634" y="22140"/>
                  </a:lnTo>
                  <a:lnTo>
                    <a:pt x="62730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1819DC1-B636-4A37-8B24-5DCCB70C859F}"/>
                </a:ext>
              </a:extLst>
            </p:cNvPr>
            <p:cNvSpPr/>
            <p:nvPr/>
          </p:nvSpPr>
          <p:spPr>
            <a:xfrm>
              <a:off x="1775983" y="2076164"/>
              <a:ext cx="73800" cy="25830"/>
            </a:xfrm>
            <a:custGeom>
              <a:avLst/>
              <a:gdLst>
                <a:gd name="connsiteX0" fmla="*/ 73800 w 73800"/>
                <a:gd name="connsiteY0" fmla="*/ 24354 h 25830"/>
                <a:gd name="connsiteX1" fmla="*/ 0 w 73800"/>
                <a:gd name="connsiteY1" fmla="*/ 24354 h 25830"/>
                <a:gd name="connsiteX2" fmla="*/ 4428 w 73800"/>
                <a:gd name="connsiteY2" fmla="*/ 738 h 25830"/>
                <a:gd name="connsiteX3" fmla="*/ 62730 w 73800"/>
                <a:gd name="connsiteY3" fmla="*/ 738 h 25830"/>
                <a:gd name="connsiteX4" fmla="*/ 70110 w 73800"/>
                <a:gd name="connsiteY4" fmla="*/ 25830 h 25830"/>
                <a:gd name="connsiteX5" fmla="*/ 65682 w 73800"/>
                <a:gd name="connsiteY5" fmla="*/ 738 h 25830"/>
                <a:gd name="connsiteX6" fmla="*/ 9594 w 73800"/>
                <a:gd name="connsiteY6" fmla="*/ 738 h 25830"/>
                <a:gd name="connsiteX7" fmla="*/ 4428 w 73800"/>
                <a:gd name="connsiteY7" fmla="*/ 21402 h 25830"/>
                <a:gd name="connsiteX8" fmla="*/ 70848 w 73800"/>
                <a:gd name="connsiteY8" fmla="*/ 21402 h 25830"/>
                <a:gd name="connsiteX9" fmla="*/ 65682 w 73800"/>
                <a:gd name="connsiteY9" fmla="*/ 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25830">
                  <a:moveTo>
                    <a:pt x="73800" y="24354"/>
                  </a:moveTo>
                  <a:lnTo>
                    <a:pt x="0" y="24354"/>
                  </a:lnTo>
                  <a:lnTo>
                    <a:pt x="4428" y="738"/>
                  </a:lnTo>
                  <a:lnTo>
                    <a:pt x="62730" y="738"/>
                  </a:lnTo>
                  <a:lnTo>
                    <a:pt x="70110" y="25830"/>
                  </a:lnTo>
                  <a:close/>
                  <a:moveTo>
                    <a:pt x="65682" y="738"/>
                  </a:moveTo>
                  <a:lnTo>
                    <a:pt x="9594" y="738"/>
                  </a:lnTo>
                  <a:lnTo>
                    <a:pt x="4428" y="21402"/>
                  </a:lnTo>
                  <a:lnTo>
                    <a:pt x="70848" y="21402"/>
                  </a:lnTo>
                  <a:lnTo>
                    <a:pt x="65682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A6A43CD-8F66-446B-A337-A99006D664CC}"/>
                </a:ext>
              </a:extLst>
            </p:cNvPr>
            <p:cNvSpPr/>
            <p:nvPr/>
          </p:nvSpPr>
          <p:spPr>
            <a:xfrm>
              <a:off x="1791481" y="2076903"/>
              <a:ext cx="45018" cy="22140"/>
            </a:xfrm>
            <a:custGeom>
              <a:avLst/>
              <a:gdLst>
                <a:gd name="connsiteX0" fmla="*/ 3690 w 45018"/>
                <a:gd name="connsiteY0" fmla="*/ 0 h 22140"/>
                <a:gd name="connsiteX1" fmla="*/ 0 w 45018"/>
                <a:gd name="connsiteY1" fmla="*/ 22140 h 22140"/>
                <a:gd name="connsiteX2" fmla="*/ 45018 w 45018"/>
                <a:gd name="connsiteY2" fmla="*/ 22140 h 22140"/>
                <a:gd name="connsiteX3" fmla="*/ 41328 w 45018"/>
                <a:gd name="connsiteY3" fmla="*/ 0 h 22140"/>
                <a:gd name="connsiteX4" fmla="*/ 3690 w 45018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18" h="22140">
                  <a:moveTo>
                    <a:pt x="3690" y="0"/>
                  </a:moveTo>
                  <a:lnTo>
                    <a:pt x="0" y="22140"/>
                  </a:lnTo>
                  <a:lnTo>
                    <a:pt x="45018" y="22140"/>
                  </a:lnTo>
                  <a:lnTo>
                    <a:pt x="41328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97EB409-2018-4878-910A-EE55F38E258C}"/>
                </a:ext>
              </a:extLst>
            </p:cNvPr>
            <p:cNvSpPr/>
            <p:nvPr/>
          </p:nvSpPr>
          <p:spPr>
            <a:xfrm>
              <a:off x="1791481" y="2076164"/>
              <a:ext cx="46494" cy="25830"/>
            </a:xfrm>
            <a:custGeom>
              <a:avLst/>
              <a:gdLst>
                <a:gd name="connsiteX0" fmla="*/ 46494 w 46494"/>
                <a:gd name="connsiteY0" fmla="*/ 24354 h 25830"/>
                <a:gd name="connsiteX1" fmla="*/ 0 w 46494"/>
                <a:gd name="connsiteY1" fmla="*/ 24354 h 25830"/>
                <a:gd name="connsiteX2" fmla="*/ 0 w 46494"/>
                <a:gd name="connsiteY2" fmla="*/ 738 h 25830"/>
                <a:gd name="connsiteX3" fmla="*/ 38376 w 46494"/>
                <a:gd name="connsiteY3" fmla="*/ 738 h 25830"/>
                <a:gd name="connsiteX4" fmla="*/ 43542 w 46494"/>
                <a:gd name="connsiteY4" fmla="*/ 25830 h 25830"/>
                <a:gd name="connsiteX5" fmla="*/ 41328 w 46494"/>
                <a:gd name="connsiteY5" fmla="*/ 738 h 25830"/>
                <a:gd name="connsiteX6" fmla="*/ 5166 w 46494"/>
                <a:gd name="connsiteY6" fmla="*/ 738 h 25830"/>
                <a:gd name="connsiteX7" fmla="*/ 5166 w 46494"/>
                <a:gd name="connsiteY7" fmla="*/ 21402 h 25830"/>
                <a:gd name="connsiteX8" fmla="*/ 41328 w 46494"/>
                <a:gd name="connsiteY8" fmla="*/ 21402 h 25830"/>
                <a:gd name="connsiteX9" fmla="*/ 41328 w 46494"/>
                <a:gd name="connsiteY9" fmla="*/ 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494" h="25830">
                  <a:moveTo>
                    <a:pt x="46494" y="24354"/>
                  </a:moveTo>
                  <a:lnTo>
                    <a:pt x="0" y="24354"/>
                  </a:lnTo>
                  <a:lnTo>
                    <a:pt x="0" y="738"/>
                  </a:lnTo>
                  <a:lnTo>
                    <a:pt x="38376" y="738"/>
                  </a:lnTo>
                  <a:lnTo>
                    <a:pt x="43542" y="25830"/>
                  </a:lnTo>
                  <a:close/>
                  <a:moveTo>
                    <a:pt x="41328" y="738"/>
                  </a:moveTo>
                  <a:lnTo>
                    <a:pt x="5166" y="738"/>
                  </a:lnTo>
                  <a:lnTo>
                    <a:pt x="5166" y="21402"/>
                  </a:lnTo>
                  <a:lnTo>
                    <a:pt x="41328" y="21402"/>
                  </a:lnTo>
                  <a:lnTo>
                    <a:pt x="4132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97A5B65-8290-423D-8831-23A3097656A7}"/>
                </a:ext>
              </a:extLst>
            </p:cNvPr>
            <p:cNvSpPr/>
            <p:nvPr/>
          </p:nvSpPr>
          <p:spPr>
            <a:xfrm>
              <a:off x="1511779" y="2076903"/>
              <a:ext cx="143910" cy="22140"/>
            </a:xfrm>
            <a:custGeom>
              <a:avLst/>
              <a:gdLst>
                <a:gd name="connsiteX0" fmla="*/ 12546 w 143910"/>
                <a:gd name="connsiteY0" fmla="*/ 0 h 22140"/>
                <a:gd name="connsiteX1" fmla="*/ 0 w 143910"/>
                <a:gd name="connsiteY1" fmla="*/ 22140 h 22140"/>
                <a:gd name="connsiteX2" fmla="*/ 143910 w 143910"/>
                <a:gd name="connsiteY2" fmla="*/ 22140 h 22140"/>
                <a:gd name="connsiteX3" fmla="*/ 132102 w 143910"/>
                <a:gd name="connsiteY3" fmla="*/ 0 h 22140"/>
                <a:gd name="connsiteX4" fmla="*/ 12546 w 143910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910" h="22140">
                  <a:moveTo>
                    <a:pt x="12546" y="0"/>
                  </a:moveTo>
                  <a:lnTo>
                    <a:pt x="0" y="22140"/>
                  </a:lnTo>
                  <a:lnTo>
                    <a:pt x="143910" y="22140"/>
                  </a:lnTo>
                  <a:lnTo>
                    <a:pt x="132102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EE24828-9216-4C0C-B3B2-DF2EB63405CE}"/>
                </a:ext>
              </a:extLst>
            </p:cNvPr>
            <p:cNvSpPr/>
            <p:nvPr/>
          </p:nvSpPr>
          <p:spPr>
            <a:xfrm>
              <a:off x="1510304" y="2076164"/>
              <a:ext cx="147600" cy="25092"/>
            </a:xfrm>
            <a:custGeom>
              <a:avLst/>
              <a:gdLst>
                <a:gd name="connsiteX0" fmla="*/ 147600 w 147600"/>
                <a:gd name="connsiteY0" fmla="*/ 24354 h 25092"/>
                <a:gd name="connsiteX1" fmla="*/ 0 w 147600"/>
                <a:gd name="connsiteY1" fmla="*/ 24354 h 25092"/>
                <a:gd name="connsiteX2" fmla="*/ 12546 w 147600"/>
                <a:gd name="connsiteY2" fmla="*/ 0 h 25092"/>
                <a:gd name="connsiteX3" fmla="*/ 133578 w 147600"/>
                <a:gd name="connsiteY3" fmla="*/ 0 h 25092"/>
                <a:gd name="connsiteX4" fmla="*/ 147600 w 147600"/>
                <a:gd name="connsiteY4" fmla="*/ 25092 h 25092"/>
                <a:gd name="connsiteX5" fmla="*/ 0 w 147600"/>
                <a:gd name="connsiteY5" fmla="*/ 24354 h 25092"/>
                <a:gd name="connsiteX6" fmla="*/ 140220 w 147600"/>
                <a:gd name="connsiteY6" fmla="*/ 24354 h 25092"/>
                <a:gd name="connsiteX7" fmla="*/ 129150 w 147600"/>
                <a:gd name="connsiteY7" fmla="*/ 4428 h 25092"/>
                <a:gd name="connsiteX8" fmla="*/ 14022 w 147600"/>
                <a:gd name="connsiteY8" fmla="*/ 4428 h 25092"/>
                <a:gd name="connsiteX9" fmla="*/ 3690 w 147600"/>
                <a:gd name="connsiteY9" fmla="*/ 23616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00" h="25092">
                  <a:moveTo>
                    <a:pt x="147600" y="24354"/>
                  </a:moveTo>
                  <a:lnTo>
                    <a:pt x="0" y="24354"/>
                  </a:lnTo>
                  <a:lnTo>
                    <a:pt x="12546" y="0"/>
                  </a:lnTo>
                  <a:lnTo>
                    <a:pt x="133578" y="0"/>
                  </a:lnTo>
                  <a:lnTo>
                    <a:pt x="147600" y="25092"/>
                  </a:lnTo>
                  <a:close/>
                  <a:moveTo>
                    <a:pt x="0" y="24354"/>
                  </a:moveTo>
                  <a:lnTo>
                    <a:pt x="140220" y="24354"/>
                  </a:lnTo>
                  <a:lnTo>
                    <a:pt x="129150" y="4428"/>
                  </a:lnTo>
                  <a:lnTo>
                    <a:pt x="14022" y="4428"/>
                  </a:lnTo>
                  <a:lnTo>
                    <a:pt x="3690" y="23616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7F9189F-C2C0-4157-AC4A-07ECCF25B14A}"/>
                </a:ext>
              </a:extLst>
            </p:cNvPr>
            <p:cNvSpPr/>
            <p:nvPr/>
          </p:nvSpPr>
          <p:spPr>
            <a:xfrm>
              <a:off x="1289642" y="1981701"/>
              <a:ext cx="588186" cy="22139"/>
            </a:xfrm>
            <a:custGeom>
              <a:avLst/>
              <a:gdLst>
                <a:gd name="connsiteX0" fmla="*/ 0 w 588186"/>
                <a:gd name="connsiteY0" fmla="*/ 0 h 22139"/>
                <a:gd name="connsiteX1" fmla="*/ 588186 w 588186"/>
                <a:gd name="connsiteY1" fmla="*/ 0 h 22139"/>
                <a:gd name="connsiteX2" fmla="*/ 588186 w 588186"/>
                <a:gd name="connsiteY2" fmla="*/ 22140 h 22139"/>
                <a:gd name="connsiteX3" fmla="*/ 0 w 588186"/>
                <a:gd name="connsiteY3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186" h="22139">
                  <a:moveTo>
                    <a:pt x="0" y="0"/>
                  </a:moveTo>
                  <a:lnTo>
                    <a:pt x="588186" y="0"/>
                  </a:lnTo>
                  <a:lnTo>
                    <a:pt x="588186" y="22140"/>
                  </a:lnTo>
                  <a:lnTo>
                    <a:pt x="0" y="221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348164A-289C-4B7B-A0A7-5D62347FED3F}"/>
                </a:ext>
              </a:extLst>
            </p:cNvPr>
            <p:cNvSpPr/>
            <p:nvPr/>
          </p:nvSpPr>
          <p:spPr>
            <a:xfrm>
              <a:off x="1288904" y="1981701"/>
              <a:ext cx="590400" cy="24353"/>
            </a:xfrm>
            <a:custGeom>
              <a:avLst/>
              <a:gdLst>
                <a:gd name="connsiteX0" fmla="*/ 590400 w 590400"/>
                <a:gd name="connsiteY0" fmla="*/ 22878 h 24353"/>
                <a:gd name="connsiteX1" fmla="*/ 0 w 590400"/>
                <a:gd name="connsiteY1" fmla="*/ 22878 h 24353"/>
                <a:gd name="connsiteX2" fmla="*/ 0 w 590400"/>
                <a:gd name="connsiteY2" fmla="*/ 0 h 24353"/>
                <a:gd name="connsiteX3" fmla="*/ 590400 w 590400"/>
                <a:gd name="connsiteY3" fmla="*/ 0 h 24353"/>
                <a:gd name="connsiteX4" fmla="*/ 590400 w 590400"/>
                <a:gd name="connsiteY4" fmla="*/ 24354 h 24353"/>
                <a:gd name="connsiteX5" fmla="*/ 590400 w 590400"/>
                <a:gd name="connsiteY5" fmla="*/ 0 h 24353"/>
                <a:gd name="connsiteX6" fmla="*/ 0 w 590400"/>
                <a:gd name="connsiteY6" fmla="*/ 0 h 24353"/>
                <a:gd name="connsiteX7" fmla="*/ 0 w 590400"/>
                <a:gd name="connsiteY7" fmla="*/ 20664 h 24353"/>
                <a:gd name="connsiteX8" fmla="*/ 585972 w 590400"/>
                <a:gd name="connsiteY8" fmla="*/ 20664 h 24353"/>
                <a:gd name="connsiteX9" fmla="*/ 585972 w 590400"/>
                <a:gd name="connsiteY9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0400" h="24353">
                  <a:moveTo>
                    <a:pt x="590400" y="22878"/>
                  </a:moveTo>
                  <a:lnTo>
                    <a:pt x="0" y="22878"/>
                  </a:lnTo>
                  <a:lnTo>
                    <a:pt x="0" y="0"/>
                  </a:lnTo>
                  <a:lnTo>
                    <a:pt x="590400" y="0"/>
                  </a:lnTo>
                  <a:lnTo>
                    <a:pt x="590400" y="24354"/>
                  </a:lnTo>
                  <a:close/>
                  <a:moveTo>
                    <a:pt x="590400" y="0"/>
                  </a:moveTo>
                  <a:lnTo>
                    <a:pt x="0" y="0"/>
                  </a:lnTo>
                  <a:lnTo>
                    <a:pt x="0" y="20664"/>
                  </a:lnTo>
                  <a:lnTo>
                    <a:pt x="585972" y="20664"/>
                  </a:lnTo>
                  <a:lnTo>
                    <a:pt x="585972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2F179B7-5659-4AEF-8B22-F7CDED6177D7}"/>
                </a:ext>
              </a:extLst>
            </p:cNvPr>
            <p:cNvSpPr/>
            <p:nvPr/>
          </p:nvSpPr>
          <p:spPr>
            <a:xfrm>
              <a:off x="1751630" y="1983177"/>
              <a:ext cx="115128" cy="93726"/>
            </a:xfrm>
            <a:custGeom>
              <a:avLst/>
              <a:gdLst>
                <a:gd name="connsiteX0" fmla="*/ 0 w 115128"/>
                <a:gd name="connsiteY0" fmla="*/ 0 h 93726"/>
                <a:gd name="connsiteX1" fmla="*/ 115128 w 115128"/>
                <a:gd name="connsiteY1" fmla="*/ 0 h 93726"/>
                <a:gd name="connsiteX2" fmla="*/ 115128 w 115128"/>
                <a:gd name="connsiteY2" fmla="*/ 93726 h 93726"/>
                <a:gd name="connsiteX3" fmla="*/ 0 w 115128"/>
                <a:gd name="connsiteY3" fmla="*/ 93726 h 9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128" h="93726">
                  <a:moveTo>
                    <a:pt x="0" y="0"/>
                  </a:moveTo>
                  <a:lnTo>
                    <a:pt x="115128" y="0"/>
                  </a:lnTo>
                  <a:lnTo>
                    <a:pt x="115128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5B6189E-98BD-48F1-968F-0929C06F53FA}"/>
                </a:ext>
              </a:extLst>
            </p:cNvPr>
            <p:cNvSpPr/>
            <p:nvPr/>
          </p:nvSpPr>
          <p:spPr>
            <a:xfrm>
              <a:off x="1751629" y="1983177"/>
              <a:ext cx="116603" cy="95201"/>
            </a:xfrm>
            <a:custGeom>
              <a:avLst/>
              <a:gdLst>
                <a:gd name="connsiteX0" fmla="*/ 116604 w 116603"/>
                <a:gd name="connsiteY0" fmla="*/ 94464 h 95201"/>
                <a:gd name="connsiteX1" fmla="*/ 0 w 116603"/>
                <a:gd name="connsiteY1" fmla="*/ 94464 h 95201"/>
                <a:gd name="connsiteX2" fmla="*/ 0 w 116603"/>
                <a:gd name="connsiteY2" fmla="*/ 0 h 95201"/>
                <a:gd name="connsiteX3" fmla="*/ 116604 w 116603"/>
                <a:gd name="connsiteY3" fmla="*/ 0 h 95201"/>
                <a:gd name="connsiteX4" fmla="*/ 116604 w 116603"/>
                <a:gd name="connsiteY4" fmla="*/ 95202 h 95201"/>
                <a:gd name="connsiteX5" fmla="*/ 116604 w 116603"/>
                <a:gd name="connsiteY5" fmla="*/ 0 h 95201"/>
                <a:gd name="connsiteX6" fmla="*/ 2952 w 116603"/>
                <a:gd name="connsiteY6" fmla="*/ 0 h 95201"/>
                <a:gd name="connsiteX7" fmla="*/ 2952 w 116603"/>
                <a:gd name="connsiteY7" fmla="*/ 93726 h 95201"/>
                <a:gd name="connsiteX8" fmla="*/ 115866 w 116603"/>
                <a:gd name="connsiteY8" fmla="*/ 93726 h 95201"/>
                <a:gd name="connsiteX9" fmla="*/ 115866 w 116603"/>
                <a:gd name="connsiteY9" fmla="*/ 0 h 9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603" h="95201">
                  <a:moveTo>
                    <a:pt x="116604" y="94464"/>
                  </a:moveTo>
                  <a:lnTo>
                    <a:pt x="0" y="94464"/>
                  </a:lnTo>
                  <a:lnTo>
                    <a:pt x="0" y="0"/>
                  </a:lnTo>
                  <a:lnTo>
                    <a:pt x="116604" y="0"/>
                  </a:lnTo>
                  <a:lnTo>
                    <a:pt x="116604" y="95202"/>
                  </a:lnTo>
                  <a:close/>
                  <a:moveTo>
                    <a:pt x="116604" y="0"/>
                  </a:moveTo>
                  <a:lnTo>
                    <a:pt x="2952" y="0"/>
                  </a:lnTo>
                  <a:lnTo>
                    <a:pt x="2952" y="93726"/>
                  </a:lnTo>
                  <a:lnTo>
                    <a:pt x="115866" y="93726"/>
                  </a:lnTo>
                  <a:lnTo>
                    <a:pt x="11586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1E4ADB6-76CA-459B-995E-74944D1F4E85}"/>
                </a:ext>
              </a:extLst>
            </p:cNvPr>
            <p:cNvSpPr/>
            <p:nvPr/>
          </p:nvSpPr>
          <p:spPr>
            <a:xfrm>
              <a:off x="1834286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80E79C9-91F1-4943-A44C-DAC5198E89FF}"/>
                </a:ext>
              </a:extLst>
            </p:cNvPr>
            <p:cNvSpPr/>
            <p:nvPr/>
          </p:nvSpPr>
          <p:spPr>
            <a:xfrm>
              <a:off x="1832810" y="2026719"/>
              <a:ext cx="14021" cy="51659"/>
            </a:xfrm>
            <a:custGeom>
              <a:avLst/>
              <a:gdLst>
                <a:gd name="connsiteX0" fmla="*/ 14022 w 14021"/>
                <a:gd name="connsiteY0" fmla="*/ 50922 h 51659"/>
                <a:gd name="connsiteX1" fmla="*/ 0 w 14021"/>
                <a:gd name="connsiteY1" fmla="*/ 50922 h 51659"/>
                <a:gd name="connsiteX2" fmla="*/ 0 w 14021"/>
                <a:gd name="connsiteY2" fmla="*/ 0 h 51659"/>
                <a:gd name="connsiteX3" fmla="*/ 12546 w 14021"/>
                <a:gd name="connsiteY3" fmla="*/ 0 h 51659"/>
                <a:gd name="connsiteX4" fmla="*/ 12546 w 14021"/>
                <a:gd name="connsiteY4" fmla="*/ 51660 h 51659"/>
                <a:gd name="connsiteX5" fmla="*/ 14022 w 14021"/>
                <a:gd name="connsiteY5" fmla="*/ 0 h 51659"/>
                <a:gd name="connsiteX6" fmla="*/ 0 w 14021"/>
                <a:gd name="connsiteY6" fmla="*/ 1476 h 51659"/>
                <a:gd name="connsiteX7" fmla="*/ 0 w 14021"/>
                <a:gd name="connsiteY7" fmla="*/ 50184 h 51659"/>
                <a:gd name="connsiteX8" fmla="*/ 9594 w 14021"/>
                <a:gd name="connsiteY8" fmla="*/ 50184 h 51659"/>
                <a:gd name="connsiteX9" fmla="*/ 9594 w 14021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1" h="51659">
                  <a:moveTo>
                    <a:pt x="14022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4022" y="0"/>
                  </a:moveTo>
                  <a:lnTo>
                    <a:pt x="0" y="1476"/>
                  </a:lnTo>
                  <a:lnTo>
                    <a:pt x="0" y="50184"/>
                  </a:lnTo>
                  <a:lnTo>
                    <a:pt x="9594" y="50184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4BA1F33-6F7D-4719-A67E-0FD40BF15DA6}"/>
                </a:ext>
              </a:extLst>
            </p:cNvPr>
            <p:cNvSpPr/>
            <p:nvPr/>
          </p:nvSpPr>
          <p:spPr>
            <a:xfrm>
              <a:off x="1783364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03E5503-51A5-47F4-97FB-CA1DA5567D82}"/>
                </a:ext>
              </a:extLst>
            </p:cNvPr>
            <p:cNvSpPr/>
            <p:nvPr/>
          </p:nvSpPr>
          <p:spPr>
            <a:xfrm>
              <a:off x="1783363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2546 w 12546"/>
                <a:gd name="connsiteY3" fmla="*/ 0 h 51659"/>
                <a:gd name="connsiteX4" fmla="*/ 12546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808 w 12546"/>
                <a:gd name="connsiteY8" fmla="*/ 48708 h 51659"/>
                <a:gd name="connsiteX9" fmla="*/ 11808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808" y="48708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68A3F00-BB60-4357-9341-5D81A11CCAB5}"/>
                </a:ext>
              </a:extLst>
            </p:cNvPr>
            <p:cNvSpPr/>
            <p:nvPr/>
          </p:nvSpPr>
          <p:spPr>
            <a:xfrm>
              <a:off x="1547204" y="2076903"/>
              <a:ext cx="72323" cy="22140"/>
            </a:xfrm>
            <a:custGeom>
              <a:avLst/>
              <a:gdLst>
                <a:gd name="connsiteX0" fmla="*/ 6642 w 72323"/>
                <a:gd name="connsiteY0" fmla="*/ 0 h 22140"/>
                <a:gd name="connsiteX1" fmla="*/ 0 w 72323"/>
                <a:gd name="connsiteY1" fmla="*/ 22140 h 22140"/>
                <a:gd name="connsiteX2" fmla="*/ 72324 w 72323"/>
                <a:gd name="connsiteY2" fmla="*/ 22140 h 22140"/>
                <a:gd name="connsiteX3" fmla="*/ 66420 w 72323"/>
                <a:gd name="connsiteY3" fmla="*/ 0 h 22140"/>
                <a:gd name="connsiteX4" fmla="*/ 6642 w 72323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323" h="22140">
                  <a:moveTo>
                    <a:pt x="6642" y="0"/>
                  </a:moveTo>
                  <a:lnTo>
                    <a:pt x="0" y="22140"/>
                  </a:lnTo>
                  <a:lnTo>
                    <a:pt x="72324" y="22140"/>
                  </a:lnTo>
                  <a:lnTo>
                    <a:pt x="66420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5256F28-C0AA-4543-ADC8-6EC43EFCC57B}"/>
                </a:ext>
              </a:extLst>
            </p:cNvPr>
            <p:cNvSpPr/>
            <p:nvPr/>
          </p:nvSpPr>
          <p:spPr>
            <a:xfrm>
              <a:off x="1547204" y="2076903"/>
              <a:ext cx="73800" cy="25092"/>
            </a:xfrm>
            <a:custGeom>
              <a:avLst/>
              <a:gdLst>
                <a:gd name="connsiteX0" fmla="*/ 73800 w 73800"/>
                <a:gd name="connsiteY0" fmla="*/ 23616 h 25092"/>
                <a:gd name="connsiteX1" fmla="*/ 0 w 73800"/>
                <a:gd name="connsiteY1" fmla="*/ 23616 h 25092"/>
                <a:gd name="connsiteX2" fmla="*/ 5166 w 73800"/>
                <a:gd name="connsiteY2" fmla="*/ 0 h 25092"/>
                <a:gd name="connsiteX3" fmla="*/ 66420 w 73800"/>
                <a:gd name="connsiteY3" fmla="*/ 0 h 25092"/>
                <a:gd name="connsiteX4" fmla="*/ 73800 w 73800"/>
                <a:gd name="connsiteY4" fmla="*/ 25092 h 25092"/>
                <a:gd name="connsiteX5" fmla="*/ 64206 w 73800"/>
                <a:gd name="connsiteY5" fmla="*/ 0 h 25092"/>
                <a:gd name="connsiteX6" fmla="*/ 5166 w 73800"/>
                <a:gd name="connsiteY6" fmla="*/ 0 h 25092"/>
                <a:gd name="connsiteX7" fmla="*/ 0 w 73800"/>
                <a:gd name="connsiteY7" fmla="*/ 20664 h 25092"/>
                <a:gd name="connsiteX8" fmla="*/ 69372 w 73800"/>
                <a:gd name="connsiteY8" fmla="*/ 20664 h 25092"/>
                <a:gd name="connsiteX9" fmla="*/ 64206 w 73800"/>
                <a:gd name="connsiteY9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25092">
                  <a:moveTo>
                    <a:pt x="73800" y="23616"/>
                  </a:moveTo>
                  <a:lnTo>
                    <a:pt x="0" y="23616"/>
                  </a:lnTo>
                  <a:lnTo>
                    <a:pt x="5166" y="0"/>
                  </a:lnTo>
                  <a:lnTo>
                    <a:pt x="66420" y="0"/>
                  </a:lnTo>
                  <a:lnTo>
                    <a:pt x="73800" y="25092"/>
                  </a:lnTo>
                  <a:close/>
                  <a:moveTo>
                    <a:pt x="64206" y="0"/>
                  </a:moveTo>
                  <a:lnTo>
                    <a:pt x="5166" y="0"/>
                  </a:lnTo>
                  <a:lnTo>
                    <a:pt x="0" y="20664"/>
                  </a:lnTo>
                  <a:lnTo>
                    <a:pt x="69372" y="20664"/>
                  </a:lnTo>
                  <a:lnTo>
                    <a:pt x="6420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3A8D3F2-F822-49CD-A3EC-7B81FA83B39B}"/>
                </a:ext>
              </a:extLst>
            </p:cNvPr>
            <p:cNvSpPr/>
            <p:nvPr/>
          </p:nvSpPr>
          <p:spPr>
            <a:xfrm>
              <a:off x="1561225" y="2076903"/>
              <a:ext cx="45755" cy="22140"/>
            </a:xfrm>
            <a:custGeom>
              <a:avLst/>
              <a:gdLst>
                <a:gd name="connsiteX0" fmla="*/ 3690 w 45755"/>
                <a:gd name="connsiteY0" fmla="*/ 0 h 22140"/>
                <a:gd name="connsiteX1" fmla="*/ 0 w 45755"/>
                <a:gd name="connsiteY1" fmla="*/ 22140 h 22140"/>
                <a:gd name="connsiteX2" fmla="*/ 45756 w 45755"/>
                <a:gd name="connsiteY2" fmla="*/ 22140 h 22140"/>
                <a:gd name="connsiteX3" fmla="*/ 41328 w 45755"/>
                <a:gd name="connsiteY3" fmla="*/ 0 h 22140"/>
                <a:gd name="connsiteX4" fmla="*/ 3690 w 45755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55" h="22140">
                  <a:moveTo>
                    <a:pt x="3690" y="0"/>
                  </a:moveTo>
                  <a:lnTo>
                    <a:pt x="0" y="22140"/>
                  </a:lnTo>
                  <a:lnTo>
                    <a:pt x="45756" y="22140"/>
                  </a:lnTo>
                  <a:lnTo>
                    <a:pt x="41328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3547ADF-CEC8-432B-B46A-0876EA3D31A5}"/>
                </a:ext>
              </a:extLst>
            </p:cNvPr>
            <p:cNvSpPr/>
            <p:nvPr/>
          </p:nvSpPr>
          <p:spPr>
            <a:xfrm>
              <a:off x="1564177" y="2076164"/>
              <a:ext cx="47232" cy="25830"/>
            </a:xfrm>
            <a:custGeom>
              <a:avLst/>
              <a:gdLst>
                <a:gd name="connsiteX0" fmla="*/ 47232 w 47232"/>
                <a:gd name="connsiteY0" fmla="*/ 24354 h 25830"/>
                <a:gd name="connsiteX1" fmla="*/ 0 w 47232"/>
                <a:gd name="connsiteY1" fmla="*/ 24354 h 25830"/>
                <a:gd name="connsiteX2" fmla="*/ 0 w 47232"/>
                <a:gd name="connsiteY2" fmla="*/ 738 h 25830"/>
                <a:gd name="connsiteX3" fmla="*/ 38376 w 47232"/>
                <a:gd name="connsiteY3" fmla="*/ 738 h 25830"/>
                <a:gd name="connsiteX4" fmla="*/ 44280 w 47232"/>
                <a:gd name="connsiteY4" fmla="*/ 25830 h 25830"/>
                <a:gd name="connsiteX5" fmla="*/ 40590 w 47232"/>
                <a:gd name="connsiteY5" fmla="*/ 738 h 25830"/>
                <a:gd name="connsiteX6" fmla="*/ 3690 w 47232"/>
                <a:gd name="connsiteY6" fmla="*/ 738 h 25830"/>
                <a:gd name="connsiteX7" fmla="*/ 3690 w 47232"/>
                <a:gd name="connsiteY7" fmla="*/ 21402 h 25830"/>
                <a:gd name="connsiteX8" fmla="*/ 46494 w 47232"/>
                <a:gd name="connsiteY8" fmla="*/ 21402 h 25830"/>
                <a:gd name="connsiteX9" fmla="*/ 42804 w 47232"/>
                <a:gd name="connsiteY9" fmla="*/ 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232" h="25830">
                  <a:moveTo>
                    <a:pt x="47232" y="24354"/>
                  </a:moveTo>
                  <a:lnTo>
                    <a:pt x="0" y="24354"/>
                  </a:lnTo>
                  <a:lnTo>
                    <a:pt x="0" y="738"/>
                  </a:lnTo>
                  <a:lnTo>
                    <a:pt x="38376" y="738"/>
                  </a:lnTo>
                  <a:lnTo>
                    <a:pt x="44280" y="25830"/>
                  </a:lnTo>
                  <a:close/>
                  <a:moveTo>
                    <a:pt x="40590" y="738"/>
                  </a:moveTo>
                  <a:lnTo>
                    <a:pt x="3690" y="738"/>
                  </a:lnTo>
                  <a:lnTo>
                    <a:pt x="3690" y="21402"/>
                  </a:lnTo>
                  <a:lnTo>
                    <a:pt x="46494" y="21402"/>
                  </a:lnTo>
                  <a:lnTo>
                    <a:pt x="42804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5ED4281-FF46-4FE4-A9BB-30309D61738C}"/>
                </a:ext>
              </a:extLst>
            </p:cNvPr>
            <p:cNvSpPr/>
            <p:nvPr/>
          </p:nvSpPr>
          <p:spPr>
            <a:xfrm>
              <a:off x="1522850" y="1983177"/>
              <a:ext cx="121770" cy="93726"/>
            </a:xfrm>
            <a:custGeom>
              <a:avLst/>
              <a:gdLst>
                <a:gd name="connsiteX0" fmla="*/ 0 w 121770"/>
                <a:gd name="connsiteY0" fmla="*/ 0 h 93726"/>
                <a:gd name="connsiteX1" fmla="*/ 121770 w 121770"/>
                <a:gd name="connsiteY1" fmla="*/ 0 h 93726"/>
                <a:gd name="connsiteX2" fmla="*/ 121770 w 121770"/>
                <a:gd name="connsiteY2" fmla="*/ 93726 h 93726"/>
                <a:gd name="connsiteX3" fmla="*/ 0 w 121770"/>
                <a:gd name="connsiteY3" fmla="*/ 93726 h 9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770" h="93726">
                  <a:moveTo>
                    <a:pt x="0" y="0"/>
                  </a:moveTo>
                  <a:lnTo>
                    <a:pt x="121770" y="0"/>
                  </a:lnTo>
                  <a:lnTo>
                    <a:pt x="12177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DCDE876-DEAE-4898-ADAF-FD6065DE3528}"/>
                </a:ext>
              </a:extLst>
            </p:cNvPr>
            <p:cNvSpPr/>
            <p:nvPr/>
          </p:nvSpPr>
          <p:spPr>
            <a:xfrm>
              <a:off x="1522850" y="1983177"/>
              <a:ext cx="122507" cy="96677"/>
            </a:xfrm>
            <a:custGeom>
              <a:avLst/>
              <a:gdLst>
                <a:gd name="connsiteX0" fmla="*/ 122508 w 122507"/>
                <a:gd name="connsiteY0" fmla="*/ 95202 h 96677"/>
                <a:gd name="connsiteX1" fmla="*/ 0 w 122507"/>
                <a:gd name="connsiteY1" fmla="*/ 95202 h 96677"/>
                <a:gd name="connsiteX2" fmla="*/ 0 w 122507"/>
                <a:gd name="connsiteY2" fmla="*/ 0 h 96677"/>
                <a:gd name="connsiteX3" fmla="*/ 122508 w 122507"/>
                <a:gd name="connsiteY3" fmla="*/ 0 h 96677"/>
                <a:gd name="connsiteX4" fmla="*/ 122508 w 122507"/>
                <a:gd name="connsiteY4" fmla="*/ 96678 h 96677"/>
                <a:gd name="connsiteX5" fmla="*/ 122508 w 122507"/>
                <a:gd name="connsiteY5" fmla="*/ 0 h 96677"/>
                <a:gd name="connsiteX6" fmla="*/ 0 w 122507"/>
                <a:gd name="connsiteY6" fmla="*/ 0 h 96677"/>
                <a:gd name="connsiteX7" fmla="*/ 0 w 122507"/>
                <a:gd name="connsiteY7" fmla="*/ 93726 h 96677"/>
                <a:gd name="connsiteX8" fmla="*/ 119556 w 122507"/>
                <a:gd name="connsiteY8" fmla="*/ 93726 h 96677"/>
                <a:gd name="connsiteX9" fmla="*/ 119556 w 122507"/>
                <a:gd name="connsiteY9" fmla="*/ 0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507" h="96677">
                  <a:moveTo>
                    <a:pt x="122508" y="95202"/>
                  </a:moveTo>
                  <a:lnTo>
                    <a:pt x="0" y="95202"/>
                  </a:lnTo>
                  <a:lnTo>
                    <a:pt x="0" y="0"/>
                  </a:lnTo>
                  <a:lnTo>
                    <a:pt x="122508" y="0"/>
                  </a:lnTo>
                  <a:lnTo>
                    <a:pt x="122508" y="96678"/>
                  </a:lnTo>
                  <a:close/>
                  <a:moveTo>
                    <a:pt x="122508" y="0"/>
                  </a:moveTo>
                  <a:lnTo>
                    <a:pt x="0" y="0"/>
                  </a:lnTo>
                  <a:lnTo>
                    <a:pt x="0" y="93726"/>
                  </a:lnTo>
                  <a:lnTo>
                    <a:pt x="119556" y="93726"/>
                  </a:lnTo>
                  <a:lnTo>
                    <a:pt x="11955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46FFDE7-E447-44F5-8279-A11ECD8930C5}"/>
                </a:ext>
              </a:extLst>
            </p:cNvPr>
            <p:cNvSpPr/>
            <p:nvPr/>
          </p:nvSpPr>
          <p:spPr>
            <a:xfrm>
              <a:off x="1619528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4DD8D82-30A8-42CA-9F35-E738F26BBC10}"/>
                </a:ext>
              </a:extLst>
            </p:cNvPr>
            <p:cNvSpPr/>
            <p:nvPr/>
          </p:nvSpPr>
          <p:spPr>
            <a:xfrm>
              <a:off x="1619527" y="2026719"/>
              <a:ext cx="13284" cy="51659"/>
            </a:xfrm>
            <a:custGeom>
              <a:avLst/>
              <a:gdLst>
                <a:gd name="connsiteX0" fmla="*/ 12546 w 13284"/>
                <a:gd name="connsiteY0" fmla="*/ 50922 h 51659"/>
                <a:gd name="connsiteX1" fmla="*/ 0 w 13284"/>
                <a:gd name="connsiteY1" fmla="*/ 50922 h 51659"/>
                <a:gd name="connsiteX2" fmla="*/ 0 w 13284"/>
                <a:gd name="connsiteY2" fmla="*/ 0 h 51659"/>
                <a:gd name="connsiteX3" fmla="*/ 13284 w 13284"/>
                <a:gd name="connsiteY3" fmla="*/ 0 h 51659"/>
                <a:gd name="connsiteX4" fmla="*/ 13284 w 13284"/>
                <a:gd name="connsiteY4" fmla="*/ 51660 h 51659"/>
                <a:gd name="connsiteX5" fmla="*/ 12546 w 13284"/>
                <a:gd name="connsiteY5" fmla="*/ 0 h 51659"/>
                <a:gd name="connsiteX6" fmla="*/ 2214 w 13284"/>
                <a:gd name="connsiteY6" fmla="*/ 0 h 51659"/>
                <a:gd name="connsiteX7" fmla="*/ 2214 w 13284"/>
                <a:gd name="connsiteY7" fmla="*/ 48708 h 51659"/>
                <a:gd name="connsiteX8" fmla="*/ 11070 w 13284"/>
                <a:gd name="connsiteY8" fmla="*/ 48708 h 51659"/>
                <a:gd name="connsiteX9" fmla="*/ 11070 w 13284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3284" y="0"/>
                  </a:lnTo>
                  <a:lnTo>
                    <a:pt x="13284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070" y="4870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92E6A59-3674-4633-AB24-CBD165FB688B}"/>
                </a:ext>
              </a:extLst>
            </p:cNvPr>
            <p:cNvSpPr/>
            <p:nvPr/>
          </p:nvSpPr>
          <p:spPr>
            <a:xfrm>
              <a:off x="1539086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64CD120-C016-4A6C-A187-65A30DB3F99B}"/>
                </a:ext>
              </a:extLst>
            </p:cNvPr>
            <p:cNvSpPr/>
            <p:nvPr/>
          </p:nvSpPr>
          <p:spPr>
            <a:xfrm>
              <a:off x="1537610" y="2026719"/>
              <a:ext cx="14759" cy="51659"/>
            </a:xfrm>
            <a:custGeom>
              <a:avLst/>
              <a:gdLst>
                <a:gd name="connsiteX0" fmla="*/ 14760 w 14759"/>
                <a:gd name="connsiteY0" fmla="*/ 50922 h 51659"/>
                <a:gd name="connsiteX1" fmla="*/ 0 w 14759"/>
                <a:gd name="connsiteY1" fmla="*/ 50922 h 51659"/>
                <a:gd name="connsiteX2" fmla="*/ 0 w 14759"/>
                <a:gd name="connsiteY2" fmla="*/ 0 h 51659"/>
                <a:gd name="connsiteX3" fmla="*/ 12546 w 14759"/>
                <a:gd name="connsiteY3" fmla="*/ 0 h 51659"/>
                <a:gd name="connsiteX4" fmla="*/ 12546 w 14759"/>
                <a:gd name="connsiteY4" fmla="*/ 51660 h 51659"/>
                <a:gd name="connsiteX5" fmla="*/ 14760 w 14759"/>
                <a:gd name="connsiteY5" fmla="*/ 0 h 51659"/>
                <a:gd name="connsiteX6" fmla="*/ 0 w 14759"/>
                <a:gd name="connsiteY6" fmla="*/ 1476 h 51659"/>
                <a:gd name="connsiteX7" fmla="*/ 0 w 14759"/>
                <a:gd name="connsiteY7" fmla="*/ 50184 h 51659"/>
                <a:gd name="connsiteX8" fmla="*/ 8856 w 14759"/>
                <a:gd name="connsiteY8" fmla="*/ 50184 h 51659"/>
                <a:gd name="connsiteX9" fmla="*/ 8856 w 14759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9" h="51659">
                  <a:moveTo>
                    <a:pt x="14760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4760" y="0"/>
                  </a:moveTo>
                  <a:lnTo>
                    <a:pt x="0" y="1476"/>
                  </a:lnTo>
                  <a:lnTo>
                    <a:pt x="0" y="50184"/>
                  </a:lnTo>
                  <a:lnTo>
                    <a:pt x="8856" y="50184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EC531C1-14EC-4493-A308-02ED2F09FEE3}"/>
                </a:ext>
              </a:extLst>
            </p:cNvPr>
            <p:cNvSpPr/>
            <p:nvPr/>
          </p:nvSpPr>
          <p:spPr>
            <a:xfrm>
              <a:off x="1554584" y="1960299"/>
              <a:ext cx="59040" cy="116604"/>
            </a:xfrm>
            <a:custGeom>
              <a:avLst/>
              <a:gdLst>
                <a:gd name="connsiteX0" fmla="*/ 0 w 59040"/>
                <a:gd name="connsiteY0" fmla="*/ 0 h 116604"/>
                <a:gd name="connsiteX1" fmla="*/ 59040 w 59040"/>
                <a:gd name="connsiteY1" fmla="*/ 0 h 116604"/>
                <a:gd name="connsiteX2" fmla="*/ 59040 w 59040"/>
                <a:gd name="connsiteY2" fmla="*/ 116604 h 116604"/>
                <a:gd name="connsiteX3" fmla="*/ 0 w 59040"/>
                <a:gd name="connsiteY3" fmla="*/ 116604 h 116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40" h="116604">
                  <a:moveTo>
                    <a:pt x="0" y="0"/>
                  </a:moveTo>
                  <a:lnTo>
                    <a:pt x="59040" y="0"/>
                  </a:lnTo>
                  <a:lnTo>
                    <a:pt x="59040" y="116604"/>
                  </a:lnTo>
                  <a:lnTo>
                    <a:pt x="0" y="1166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883D37F-C46A-4E1E-80E7-25CDA724DF39}"/>
                </a:ext>
              </a:extLst>
            </p:cNvPr>
            <p:cNvSpPr/>
            <p:nvPr/>
          </p:nvSpPr>
          <p:spPr>
            <a:xfrm>
              <a:off x="1551631" y="1960299"/>
              <a:ext cx="60516" cy="118079"/>
            </a:xfrm>
            <a:custGeom>
              <a:avLst/>
              <a:gdLst>
                <a:gd name="connsiteX0" fmla="*/ 59778 w 60516"/>
                <a:gd name="connsiteY0" fmla="*/ 118080 h 118079"/>
                <a:gd name="connsiteX1" fmla="*/ 0 w 60516"/>
                <a:gd name="connsiteY1" fmla="*/ 118080 h 118079"/>
                <a:gd name="connsiteX2" fmla="*/ 0 w 60516"/>
                <a:gd name="connsiteY2" fmla="*/ 0 h 118079"/>
                <a:gd name="connsiteX3" fmla="*/ 60516 w 60516"/>
                <a:gd name="connsiteY3" fmla="*/ 0 h 118079"/>
                <a:gd name="connsiteX4" fmla="*/ 60516 w 60516"/>
                <a:gd name="connsiteY4" fmla="*/ 118080 h 118079"/>
                <a:gd name="connsiteX5" fmla="*/ 59778 w 60516"/>
                <a:gd name="connsiteY5" fmla="*/ 0 h 118079"/>
                <a:gd name="connsiteX6" fmla="*/ 2214 w 60516"/>
                <a:gd name="connsiteY6" fmla="*/ 0 h 118079"/>
                <a:gd name="connsiteX7" fmla="*/ 2214 w 60516"/>
                <a:gd name="connsiteY7" fmla="*/ 115128 h 118079"/>
                <a:gd name="connsiteX8" fmla="*/ 58302 w 60516"/>
                <a:gd name="connsiteY8" fmla="*/ 115128 h 118079"/>
                <a:gd name="connsiteX9" fmla="*/ 58302 w 60516"/>
                <a:gd name="connsiteY9" fmla="*/ 0 h 11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516" h="118079">
                  <a:moveTo>
                    <a:pt x="59778" y="118080"/>
                  </a:moveTo>
                  <a:lnTo>
                    <a:pt x="0" y="118080"/>
                  </a:lnTo>
                  <a:lnTo>
                    <a:pt x="0" y="0"/>
                  </a:lnTo>
                  <a:lnTo>
                    <a:pt x="60516" y="0"/>
                  </a:lnTo>
                  <a:lnTo>
                    <a:pt x="60516" y="118080"/>
                  </a:lnTo>
                  <a:close/>
                  <a:moveTo>
                    <a:pt x="59778" y="0"/>
                  </a:moveTo>
                  <a:lnTo>
                    <a:pt x="2214" y="0"/>
                  </a:lnTo>
                  <a:lnTo>
                    <a:pt x="2214" y="115128"/>
                  </a:lnTo>
                  <a:lnTo>
                    <a:pt x="58302" y="115128"/>
                  </a:lnTo>
                  <a:lnTo>
                    <a:pt x="58302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1BE1FB2-9EA6-4D7A-BCF0-0FEADF879CF1}"/>
                </a:ext>
              </a:extLst>
            </p:cNvPr>
            <p:cNvSpPr/>
            <p:nvPr/>
          </p:nvSpPr>
          <p:spPr>
            <a:xfrm>
              <a:off x="1598864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C5EA352-8B2B-40A4-837E-7C6D71EE8B30}"/>
                </a:ext>
              </a:extLst>
            </p:cNvPr>
            <p:cNvSpPr/>
            <p:nvPr/>
          </p:nvSpPr>
          <p:spPr>
            <a:xfrm>
              <a:off x="1598863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2546 w 12546"/>
                <a:gd name="connsiteY3" fmla="*/ 0 h 51659"/>
                <a:gd name="connsiteX4" fmla="*/ 12546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808 w 12546"/>
                <a:gd name="connsiteY8" fmla="*/ 48708 h 51659"/>
                <a:gd name="connsiteX9" fmla="*/ 11808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808" y="48708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FC84D5D-78BA-41AE-93C8-FD289267708C}"/>
                </a:ext>
              </a:extLst>
            </p:cNvPr>
            <p:cNvSpPr/>
            <p:nvPr/>
          </p:nvSpPr>
          <p:spPr>
            <a:xfrm>
              <a:off x="1559750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00B30A15-C681-4D17-B3B6-52885DAA7B06}"/>
                </a:ext>
              </a:extLst>
            </p:cNvPr>
            <p:cNvSpPr/>
            <p:nvPr/>
          </p:nvSpPr>
          <p:spPr>
            <a:xfrm>
              <a:off x="1559750" y="2026719"/>
              <a:ext cx="13283" cy="51659"/>
            </a:xfrm>
            <a:custGeom>
              <a:avLst/>
              <a:gdLst>
                <a:gd name="connsiteX0" fmla="*/ 13284 w 13283"/>
                <a:gd name="connsiteY0" fmla="*/ 50922 h 51659"/>
                <a:gd name="connsiteX1" fmla="*/ 0 w 13283"/>
                <a:gd name="connsiteY1" fmla="*/ 50922 h 51659"/>
                <a:gd name="connsiteX2" fmla="*/ 0 w 13283"/>
                <a:gd name="connsiteY2" fmla="*/ 0 h 51659"/>
                <a:gd name="connsiteX3" fmla="*/ 12546 w 13283"/>
                <a:gd name="connsiteY3" fmla="*/ 0 h 51659"/>
                <a:gd name="connsiteX4" fmla="*/ 12546 w 13283"/>
                <a:gd name="connsiteY4" fmla="*/ 51660 h 51659"/>
                <a:gd name="connsiteX5" fmla="*/ 13284 w 13283"/>
                <a:gd name="connsiteY5" fmla="*/ 0 h 51659"/>
                <a:gd name="connsiteX6" fmla="*/ 2952 w 13283"/>
                <a:gd name="connsiteY6" fmla="*/ 0 h 51659"/>
                <a:gd name="connsiteX7" fmla="*/ 2952 w 13283"/>
                <a:gd name="connsiteY7" fmla="*/ 48708 h 51659"/>
                <a:gd name="connsiteX8" fmla="*/ 11808 w 13283"/>
                <a:gd name="connsiteY8" fmla="*/ 48708 h 51659"/>
                <a:gd name="connsiteX9" fmla="*/ 11808 w 13283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3" h="51659">
                  <a:moveTo>
                    <a:pt x="13284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3284" y="0"/>
                  </a:moveTo>
                  <a:lnTo>
                    <a:pt x="2952" y="0"/>
                  </a:lnTo>
                  <a:lnTo>
                    <a:pt x="2952" y="48708"/>
                  </a:lnTo>
                  <a:lnTo>
                    <a:pt x="11808" y="48708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12C67D8-4FE7-423B-8077-FE82D07A04F7}"/>
                </a:ext>
              </a:extLst>
            </p:cNvPr>
            <p:cNvSpPr/>
            <p:nvPr/>
          </p:nvSpPr>
          <p:spPr>
            <a:xfrm>
              <a:off x="1558273" y="1978749"/>
              <a:ext cx="51659" cy="36161"/>
            </a:xfrm>
            <a:custGeom>
              <a:avLst/>
              <a:gdLst>
                <a:gd name="connsiteX0" fmla="*/ 0 w 51659"/>
                <a:gd name="connsiteY0" fmla="*/ 0 h 36161"/>
                <a:gd name="connsiteX1" fmla="*/ 25092 w 51659"/>
                <a:gd name="connsiteY1" fmla="*/ 36162 h 36161"/>
                <a:gd name="connsiteX2" fmla="*/ 51660 w 51659"/>
                <a:gd name="connsiteY2" fmla="*/ 0 h 36161"/>
                <a:gd name="connsiteX3" fmla="*/ 0 w 51659"/>
                <a:gd name="connsiteY3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9" h="36161">
                  <a:moveTo>
                    <a:pt x="0" y="0"/>
                  </a:moveTo>
                  <a:lnTo>
                    <a:pt x="25092" y="36162"/>
                  </a:lnTo>
                  <a:lnTo>
                    <a:pt x="51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CBC06FB-BE9A-4DB1-B767-3C695182E908}"/>
                </a:ext>
              </a:extLst>
            </p:cNvPr>
            <p:cNvSpPr/>
            <p:nvPr/>
          </p:nvSpPr>
          <p:spPr>
            <a:xfrm>
              <a:off x="1556060" y="1978010"/>
              <a:ext cx="55350" cy="39114"/>
            </a:xfrm>
            <a:custGeom>
              <a:avLst/>
              <a:gdLst>
                <a:gd name="connsiteX0" fmla="*/ 27306 w 55350"/>
                <a:gd name="connsiteY0" fmla="*/ 39114 h 39114"/>
                <a:gd name="connsiteX1" fmla="*/ 0 w 55350"/>
                <a:gd name="connsiteY1" fmla="*/ 0 h 39114"/>
                <a:gd name="connsiteX2" fmla="*/ 55350 w 55350"/>
                <a:gd name="connsiteY2" fmla="*/ 0 h 39114"/>
                <a:gd name="connsiteX3" fmla="*/ 26568 w 55350"/>
                <a:gd name="connsiteY3" fmla="*/ 39114 h 39114"/>
                <a:gd name="connsiteX4" fmla="*/ 4428 w 55350"/>
                <a:gd name="connsiteY4" fmla="*/ 2214 h 39114"/>
                <a:gd name="connsiteX5" fmla="*/ 27306 w 55350"/>
                <a:gd name="connsiteY5" fmla="*/ 34686 h 39114"/>
                <a:gd name="connsiteX6" fmla="*/ 50922 w 55350"/>
                <a:gd name="connsiteY6" fmla="*/ 22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50" h="39114">
                  <a:moveTo>
                    <a:pt x="27306" y="39114"/>
                  </a:moveTo>
                  <a:lnTo>
                    <a:pt x="0" y="0"/>
                  </a:lnTo>
                  <a:lnTo>
                    <a:pt x="55350" y="0"/>
                  </a:lnTo>
                  <a:lnTo>
                    <a:pt x="26568" y="39114"/>
                  </a:lnTo>
                  <a:close/>
                  <a:moveTo>
                    <a:pt x="4428" y="2214"/>
                  </a:moveTo>
                  <a:lnTo>
                    <a:pt x="27306" y="34686"/>
                  </a:lnTo>
                  <a:lnTo>
                    <a:pt x="50922" y="2214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6075D61-5769-4D79-A797-6B864C2042D4}"/>
                </a:ext>
              </a:extLst>
            </p:cNvPr>
            <p:cNvSpPr/>
            <p:nvPr/>
          </p:nvSpPr>
          <p:spPr>
            <a:xfrm>
              <a:off x="1797386" y="1983177"/>
              <a:ext cx="32471" cy="115866"/>
            </a:xfrm>
            <a:custGeom>
              <a:avLst/>
              <a:gdLst>
                <a:gd name="connsiteX0" fmla="*/ 0 w 32471"/>
                <a:gd name="connsiteY0" fmla="*/ 0 h 115866"/>
                <a:gd name="connsiteX1" fmla="*/ 32472 w 32471"/>
                <a:gd name="connsiteY1" fmla="*/ 0 h 115866"/>
                <a:gd name="connsiteX2" fmla="*/ 32472 w 32471"/>
                <a:gd name="connsiteY2" fmla="*/ 115866 h 115866"/>
                <a:gd name="connsiteX3" fmla="*/ 0 w 32471"/>
                <a:gd name="connsiteY3" fmla="*/ 115866 h 115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1" h="115866">
                  <a:moveTo>
                    <a:pt x="0" y="0"/>
                  </a:moveTo>
                  <a:lnTo>
                    <a:pt x="32472" y="0"/>
                  </a:lnTo>
                  <a:lnTo>
                    <a:pt x="32472" y="115866"/>
                  </a:lnTo>
                  <a:lnTo>
                    <a:pt x="0" y="1158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653F892B-B9CA-4CD6-9AB2-A5E6ED68A04F}"/>
                </a:ext>
              </a:extLst>
            </p:cNvPr>
            <p:cNvSpPr/>
            <p:nvPr/>
          </p:nvSpPr>
          <p:spPr>
            <a:xfrm>
              <a:off x="1798861" y="1983177"/>
              <a:ext cx="33948" cy="118818"/>
            </a:xfrm>
            <a:custGeom>
              <a:avLst/>
              <a:gdLst>
                <a:gd name="connsiteX0" fmla="*/ 33948 w 33948"/>
                <a:gd name="connsiteY0" fmla="*/ 117342 h 118818"/>
                <a:gd name="connsiteX1" fmla="*/ 0 w 33948"/>
                <a:gd name="connsiteY1" fmla="*/ 117342 h 118818"/>
                <a:gd name="connsiteX2" fmla="*/ 0 w 33948"/>
                <a:gd name="connsiteY2" fmla="*/ 0 h 118818"/>
                <a:gd name="connsiteX3" fmla="*/ 33948 w 33948"/>
                <a:gd name="connsiteY3" fmla="*/ 0 h 118818"/>
                <a:gd name="connsiteX4" fmla="*/ 33948 w 33948"/>
                <a:gd name="connsiteY4" fmla="*/ 118818 h 118818"/>
                <a:gd name="connsiteX5" fmla="*/ 33948 w 33948"/>
                <a:gd name="connsiteY5" fmla="*/ 0 h 118818"/>
                <a:gd name="connsiteX6" fmla="*/ 2214 w 33948"/>
                <a:gd name="connsiteY6" fmla="*/ 0 h 118818"/>
                <a:gd name="connsiteX7" fmla="*/ 2214 w 33948"/>
                <a:gd name="connsiteY7" fmla="*/ 115866 h 118818"/>
                <a:gd name="connsiteX8" fmla="*/ 33948 w 33948"/>
                <a:gd name="connsiteY8" fmla="*/ 115866 h 118818"/>
                <a:gd name="connsiteX9" fmla="*/ 33948 w 33948"/>
                <a:gd name="connsiteY9" fmla="*/ 0 h 11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48" h="118818">
                  <a:moveTo>
                    <a:pt x="33948" y="117342"/>
                  </a:moveTo>
                  <a:lnTo>
                    <a:pt x="0" y="117342"/>
                  </a:lnTo>
                  <a:lnTo>
                    <a:pt x="0" y="0"/>
                  </a:lnTo>
                  <a:lnTo>
                    <a:pt x="33948" y="0"/>
                  </a:lnTo>
                  <a:lnTo>
                    <a:pt x="33948" y="118818"/>
                  </a:lnTo>
                  <a:close/>
                  <a:moveTo>
                    <a:pt x="33948" y="0"/>
                  </a:moveTo>
                  <a:lnTo>
                    <a:pt x="2214" y="0"/>
                  </a:lnTo>
                  <a:lnTo>
                    <a:pt x="2214" y="115866"/>
                  </a:lnTo>
                  <a:lnTo>
                    <a:pt x="33948" y="115866"/>
                  </a:lnTo>
                  <a:lnTo>
                    <a:pt x="3394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DED6D37-5FB3-4743-A5F1-D61C342DE5A8}"/>
                </a:ext>
              </a:extLst>
            </p:cNvPr>
            <p:cNvSpPr/>
            <p:nvPr/>
          </p:nvSpPr>
          <p:spPr>
            <a:xfrm>
              <a:off x="1802552" y="1983177"/>
              <a:ext cx="21401" cy="115866"/>
            </a:xfrm>
            <a:custGeom>
              <a:avLst/>
              <a:gdLst>
                <a:gd name="connsiteX0" fmla="*/ 0 w 21401"/>
                <a:gd name="connsiteY0" fmla="*/ 0 h 115866"/>
                <a:gd name="connsiteX1" fmla="*/ 21402 w 21401"/>
                <a:gd name="connsiteY1" fmla="*/ 0 h 115866"/>
                <a:gd name="connsiteX2" fmla="*/ 21402 w 21401"/>
                <a:gd name="connsiteY2" fmla="*/ 115866 h 115866"/>
                <a:gd name="connsiteX3" fmla="*/ 0 w 21401"/>
                <a:gd name="connsiteY3" fmla="*/ 115866 h 115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01" h="115866">
                  <a:moveTo>
                    <a:pt x="0" y="0"/>
                  </a:moveTo>
                  <a:lnTo>
                    <a:pt x="21402" y="0"/>
                  </a:lnTo>
                  <a:lnTo>
                    <a:pt x="21402" y="115866"/>
                  </a:lnTo>
                  <a:lnTo>
                    <a:pt x="0" y="1158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4FCC786-57DF-4294-BA87-15FAE40C61AD}"/>
                </a:ext>
              </a:extLst>
            </p:cNvPr>
            <p:cNvSpPr/>
            <p:nvPr/>
          </p:nvSpPr>
          <p:spPr>
            <a:xfrm>
              <a:off x="1802552" y="1983177"/>
              <a:ext cx="22877" cy="117342"/>
            </a:xfrm>
            <a:custGeom>
              <a:avLst/>
              <a:gdLst>
                <a:gd name="connsiteX0" fmla="*/ 22878 w 22877"/>
                <a:gd name="connsiteY0" fmla="*/ 117342 h 117342"/>
                <a:gd name="connsiteX1" fmla="*/ 0 w 22877"/>
                <a:gd name="connsiteY1" fmla="*/ 117342 h 117342"/>
                <a:gd name="connsiteX2" fmla="*/ 0 w 22877"/>
                <a:gd name="connsiteY2" fmla="*/ 0 h 117342"/>
                <a:gd name="connsiteX3" fmla="*/ 22878 w 22877"/>
                <a:gd name="connsiteY3" fmla="*/ 0 h 117342"/>
                <a:gd name="connsiteX4" fmla="*/ 22878 w 22877"/>
                <a:gd name="connsiteY4" fmla="*/ 117342 h 117342"/>
                <a:gd name="connsiteX5" fmla="*/ 22878 w 22877"/>
                <a:gd name="connsiteY5" fmla="*/ 0 h 117342"/>
                <a:gd name="connsiteX6" fmla="*/ 2214 w 22877"/>
                <a:gd name="connsiteY6" fmla="*/ 0 h 117342"/>
                <a:gd name="connsiteX7" fmla="*/ 2214 w 22877"/>
                <a:gd name="connsiteY7" fmla="*/ 115128 h 117342"/>
                <a:gd name="connsiteX8" fmla="*/ 21402 w 22877"/>
                <a:gd name="connsiteY8" fmla="*/ 115128 h 117342"/>
                <a:gd name="connsiteX9" fmla="*/ 21402 w 22877"/>
                <a:gd name="connsiteY9" fmla="*/ 0 h 11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77" h="117342">
                  <a:moveTo>
                    <a:pt x="22878" y="117342"/>
                  </a:moveTo>
                  <a:lnTo>
                    <a:pt x="0" y="117342"/>
                  </a:lnTo>
                  <a:lnTo>
                    <a:pt x="0" y="0"/>
                  </a:lnTo>
                  <a:lnTo>
                    <a:pt x="22878" y="0"/>
                  </a:lnTo>
                  <a:lnTo>
                    <a:pt x="22878" y="117342"/>
                  </a:lnTo>
                  <a:close/>
                  <a:moveTo>
                    <a:pt x="22878" y="0"/>
                  </a:moveTo>
                  <a:lnTo>
                    <a:pt x="2214" y="0"/>
                  </a:lnTo>
                  <a:lnTo>
                    <a:pt x="2214" y="115128"/>
                  </a:lnTo>
                  <a:lnTo>
                    <a:pt x="21402" y="115128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E6FADCD-1AA2-4E8C-B366-CFEB4AA6A99B}"/>
                </a:ext>
              </a:extLst>
            </p:cNvPr>
            <p:cNvSpPr/>
            <p:nvPr/>
          </p:nvSpPr>
          <p:spPr>
            <a:xfrm>
              <a:off x="1288904" y="2076903"/>
              <a:ext cx="137267" cy="22140"/>
            </a:xfrm>
            <a:custGeom>
              <a:avLst/>
              <a:gdLst>
                <a:gd name="connsiteX0" fmla="*/ 11808 w 137267"/>
                <a:gd name="connsiteY0" fmla="*/ 0 h 22140"/>
                <a:gd name="connsiteX1" fmla="*/ 0 w 137267"/>
                <a:gd name="connsiteY1" fmla="*/ 22140 h 22140"/>
                <a:gd name="connsiteX2" fmla="*/ 137268 w 137267"/>
                <a:gd name="connsiteY2" fmla="*/ 22140 h 22140"/>
                <a:gd name="connsiteX3" fmla="*/ 125460 w 137267"/>
                <a:gd name="connsiteY3" fmla="*/ 0 h 22140"/>
                <a:gd name="connsiteX4" fmla="*/ 11808 w 137267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267" h="22140">
                  <a:moveTo>
                    <a:pt x="11808" y="0"/>
                  </a:moveTo>
                  <a:lnTo>
                    <a:pt x="0" y="22140"/>
                  </a:lnTo>
                  <a:lnTo>
                    <a:pt x="137268" y="22140"/>
                  </a:lnTo>
                  <a:lnTo>
                    <a:pt x="125460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104B077-97B2-4FF3-A62E-B87BC6521CD3}"/>
                </a:ext>
              </a:extLst>
            </p:cNvPr>
            <p:cNvSpPr/>
            <p:nvPr/>
          </p:nvSpPr>
          <p:spPr>
            <a:xfrm>
              <a:off x="1287428" y="2076164"/>
              <a:ext cx="140220" cy="25092"/>
            </a:xfrm>
            <a:custGeom>
              <a:avLst/>
              <a:gdLst>
                <a:gd name="connsiteX0" fmla="*/ 140220 w 140220"/>
                <a:gd name="connsiteY0" fmla="*/ 24354 h 25092"/>
                <a:gd name="connsiteX1" fmla="*/ 0 w 140220"/>
                <a:gd name="connsiteY1" fmla="*/ 24354 h 25092"/>
                <a:gd name="connsiteX2" fmla="*/ 11808 w 140220"/>
                <a:gd name="connsiteY2" fmla="*/ 0 h 25092"/>
                <a:gd name="connsiteX3" fmla="*/ 126936 w 140220"/>
                <a:gd name="connsiteY3" fmla="*/ 0 h 25092"/>
                <a:gd name="connsiteX4" fmla="*/ 140220 w 140220"/>
                <a:gd name="connsiteY4" fmla="*/ 25092 h 25092"/>
                <a:gd name="connsiteX5" fmla="*/ 3690 w 140220"/>
                <a:gd name="connsiteY5" fmla="*/ 24354 h 25092"/>
                <a:gd name="connsiteX6" fmla="*/ 136530 w 140220"/>
                <a:gd name="connsiteY6" fmla="*/ 24354 h 25092"/>
                <a:gd name="connsiteX7" fmla="*/ 126198 w 140220"/>
                <a:gd name="connsiteY7" fmla="*/ 4428 h 25092"/>
                <a:gd name="connsiteX8" fmla="*/ 13284 w 140220"/>
                <a:gd name="connsiteY8" fmla="*/ 4428 h 25092"/>
                <a:gd name="connsiteX9" fmla="*/ 3690 w 140220"/>
                <a:gd name="connsiteY9" fmla="*/ 23616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20" h="25092">
                  <a:moveTo>
                    <a:pt x="140220" y="24354"/>
                  </a:moveTo>
                  <a:lnTo>
                    <a:pt x="0" y="24354"/>
                  </a:lnTo>
                  <a:lnTo>
                    <a:pt x="11808" y="0"/>
                  </a:lnTo>
                  <a:lnTo>
                    <a:pt x="126936" y="0"/>
                  </a:lnTo>
                  <a:lnTo>
                    <a:pt x="140220" y="25092"/>
                  </a:lnTo>
                  <a:close/>
                  <a:moveTo>
                    <a:pt x="3690" y="24354"/>
                  </a:moveTo>
                  <a:lnTo>
                    <a:pt x="136530" y="24354"/>
                  </a:lnTo>
                  <a:lnTo>
                    <a:pt x="126198" y="4428"/>
                  </a:lnTo>
                  <a:lnTo>
                    <a:pt x="13284" y="4428"/>
                  </a:lnTo>
                  <a:lnTo>
                    <a:pt x="3690" y="23616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C4248EA-0689-481E-9B6F-D191954C679F}"/>
                </a:ext>
              </a:extLst>
            </p:cNvPr>
            <p:cNvSpPr/>
            <p:nvPr/>
          </p:nvSpPr>
          <p:spPr>
            <a:xfrm>
              <a:off x="1322852" y="2076903"/>
              <a:ext cx="64205" cy="22140"/>
            </a:xfrm>
            <a:custGeom>
              <a:avLst/>
              <a:gdLst>
                <a:gd name="connsiteX0" fmla="*/ 5166 w 64205"/>
                <a:gd name="connsiteY0" fmla="*/ 0 h 22140"/>
                <a:gd name="connsiteX1" fmla="*/ 0 w 64205"/>
                <a:gd name="connsiteY1" fmla="*/ 22140 h 22140"/>
                <a:gd name="connsiteX2" fmla="*/ 64206 w 64205"/>
                <a:gd name="connsiteY2" fmla="*/ 22140 h 22140"/>
                <a:gd name="connsiteX3" fmla="*/ 58302 w 64205"/>
                <a:gd name="connsiteY3" fmla="*/ 0 h 22140"/>
                <a:gd name="connsiteX4" fmla="*/ 5166 w 64205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05" h="22140">
                  <a:moveTo>
                    <a:pt x="5166" y="0"/>
                  </a:moveTo>
                  <a:lnTo>
                    <a:pt x="0" y="22140"/>
                  </a:lnTo>
                  <a:lnTo>
                    <a:pt x="64206" y="22140"/>
                  </a:lnTo>
                  <a:lnTo>
                    <a:pt x="58302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E7B6803-0B1E-4426-A7CC-9DE74D898178}"/>
                </a:ext>
              </a:extLst>
            </p:cNvPr>
            <p:cNvSpPr/>
            <p:nvPr/>
          </p:nvSpPr>
          <p:spPr>
            <a:xfrm>
              <a:off x="1322852" y="2076164"/>
              <a:ext cx="67157" cy="25830"/>
            </a:xfrm>
            <a:custGeom>
              <a:avLst/>
              <a:gdLst>
                <a:gd name="connsiteX0" fmla="*/ 67158 w 67157"/>
                <a:gd name="connsiteY0" fmla="*/ 24354 h 25830"/>
                <a:gd name="connsiteX1" fmla="*/ 0 w 67157"/>
                <a:gd name="connsiteY1" fmla="*/ 24354 h 25830"/>
                <a:gd name="connsiteX2" fmla="*/ 0 w 67157"/>
                <a:gd name="connsiteY2" fmla="*/ 738 h 25830"/>
                <a:gd name="connsiteX3" fmla="*/ 54612 w 67157"/>
                <a:gd name="connsiteY3" fmla="*/ 738 h 25830"/>
                <a:gd name="connsiteX4" fmla="*/ 61992 w 67157"/>
                <a:gd name="connsiteY4" fmla="*/ 25830 h 25830"/>
                <a:gd name="connsiteX5" fmla="*/ 59040 w 67157"/>
                <a:gd name="connsiteY5" fmla="*/ 738 h 25830"/>
                <a:gd name="connsiteX6" fmla="*/ 6642 w 67157"/>
                <a:gd name="connsiteY6" fmla="*/ 738 h 25830"/>
                <a:gd name="connsiteX7" fmla="*/ 2214 w 67157"/>
                <a:gd name="connsiteY7" fmla="*/ 21402 h 25830"/>
                <a:gd name="connsiteX8" fmla="*/ 64206 w 67157"/>
                <a:gd name="connsiteY8" fmla="*/ 21402 h 25830"/>
                <a:gd name="connsiteX9" fmla="*/ 59040 w 67157"/>
                <a:gd name="connsiteY9" fmla="*/ 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157" h="25830">
                  <a:moveTo>
                    <a:pt x="67158" y="24354"/>
                  </a:moveTo>
                  <a:lnTo>
                    <a:pt x="0" y="24354"/>
                  </a:lnTo>
                  <a:lnTo>
                    <a:pt x="0" y="738"/>
                  </a:lnTo>
                  <a:lnTo>
                    <a:pt x="54612" y="738"/>
                  </a:lnTo>
                  <a:lnTo>
                    <a:pt x="61992" y="25830"/>
                  </a:lnTo>
                  <a:close/>
                  <a:moveTo>
                    <a:pt x="59040" y="738"/>
                  </a:moveTo>
                  <a:lnTo>
                    <a:pt x="6642" y="738"/>
                  </a:lnTo>
                  <a:lnTo>
                    <a:pt x="2214" y="21402"/>
                  </a:lnTo>
                  <a:lnTo>
                    <a:pt x="64206" y="21402"/>
                  </a:lnTo>
                  <a:lnTo>
                    <a:pt x="5904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C6BD2B3-A2B2-4081-A934-C1CEF5041766}"/>
                </a:ext>
              </a:extLst>
            </p:cNvPr>
            <p:cNvSpPr/>
            <p:nvPr/>
          </p:nvSpPr>
          <p:spPr>
            <a:xfrm>
              <a:off x="1333921" y="2076903"/>
              <a:ext cx="41328" cy="22140"/>
            </a:xfrm>
            <a:custGeom>
              <a:avLst/>
              <a:gdLst>
                <a:gd name="connsiteX0" fmla="*/ 3690 w 41328"/>
                <a:gd name="connsiteY0" fmla="*/ 0 h 22140"/>
                <a:gd name="connsiteX1" fmla="*/ 0 w 41328"/>
                <a:gd name="connsiteY1" fmla="*/ 22140 h 22140"/>
                <a:gd name="connsiteX2" fmla="*/ 41328 w 41328"/>
                <a:gd name="connsiteY2" fmla="*/ 22140 h 22140"/>
                <a:gd name="connsiteX3" fmla="*/ 37638 w 41328"/>
                <a:gd name="connsiteY3" fmla="*/ 0 h 22140"/>
                <a:gd name="connsiteX4" fmla="*/ 3690 w 41328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28" h="22140">
                  <a:moveTo>
                    <a:pt x="3690" y="0"/>
                  </a:moveTo>
                  <a:lnTo>
                    <a:pt x="0" y="22140"/>
                  </a:lnTo>
                  <a:lnTo>
                    <a:pt x="41328" y="22140"/>
                  </a:lnTo>
                  <a:lnTo>
                    <a:pt x="37638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0B6FB71B-D8F4-42BB-AC73-F0D99BE24E81}"/>
                </a:ext>
              </a:extLst>
            </p:cNvPr>
            <p:cNvSpPr/>
            <p:nvPr/>
          </p:nvSpPr>
          <p:spPr>
            <a:xfrm>
              <a:off x="1333921" y="2076164"/>
              <a:ext cx="42804" cy="25830"/>
            </a:xfrm>
            <a:custGeom>
              <a:avLst/>
              <a:gdLst>
                <a:gd name="connsiteX0" fmla="*/ 42804 w 42804"/>
                <a:gd name="connsiteY0" fmla="*/ 24354 h 25830"/>
                <a:gd name="connsiteX1" fmla="*/ 0 w 42804"/>
                <a:gd name="connsiteY1" fmla="*/ 24354 h 25830"/>
                <a:gd name="connsiteX2" fmla="*/ 0 w 42804"/>
                <a:gd name="connsiteY2" fmla="*/ 738 h 25830"/>
                <a:gd name="connsiteX3" fmla="*/ 35424 w 42804"/>
                <a:gd name="connsiteY3" fmla="*/ 738 h 25830"/>
                <a:gd name="connsiteX4" fmla="*/ 40590 w 42804"/>
                <a:gd name="connsiteY4" fmla="*/ 25830 h 25830"/>
                <a:gd name="connsiteX5" fmla="*/ 36900 w 42804"/>
                <a:gd name="connsiteY5" fmla="*/ 738 h 25830"/>
                <a:gd name="connsiteX6" fmla="*/ 3690 w 42804"/>
                <a:gd name="connsiteY6" fmla="*/ 738 h 25830"/>
                <a:gd name="connsiteX7" fmla="*/ 3690 w 42804"/>
                <a:gd name="connsiteY7" fmla="*/ 21402 h 25830"/>
                <a:gd name="connsiteX8" fmla="*/ 42066 w 42804"/>
                <a:gd name="connsiteY8" fmla="*/ 21402 h 25830"/>
                <a:gd name="connsiteX9" fmla="*/ 42066 w 42804"/>
                <a:gd name="connsiteY9" fmla="*/ 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04" h="25830">
                  <a:moveTo>
                    <a:pt x="42804" y="24354"/>
                  </a:moveTo>
                  <a:lnTo>
                    <a:pt x="0" y="24354"/>
                  </a:lnTo>
                  <a:lnTo>
                    <a:pt x="0" y="738"/>
                  </a:lnTo>
                  <a:lnTo>
                    <a:pt x="35424" y="738"/>
                  </a:lnTo>
                  <a:lnTo>
                    <a:pt x="40590" y="25830"/>
                  </a:lnTo>
                  <a:close/>
                  <a:moveTo>
                    <a:pt x="36900" y="738"/>
                  </a:moveTo>
                  <a:lnTo>
                    <a:pt x="3690" y="738"/>
                  </a:lnTo>
                  <a:lnTo>
                    <a:pt x="3690" y="21402"/>
                  </a:lnTo>
                  <a:lnTo>
                    <a:pt x="42066" y="21402"/>
                  </a:lnTo>
                  <a:lnTo>
                    <a:pt x="4206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66590C5-85D6-46C9-8704-B2DC8DFC0068}"/>
                </a:ext>
              </a:extLst>
            </p:cNvPr>
            <p:cNvSpPr/>
            <p:nvPr/>
          </p:nvSpPr>
          <p:spPr>
            <a:xfrm>
              <a:off x="1299974" y="1983177"/>
              <a:ext cx="114389" cy="93726"/>
            </a:xfrm>
            <a:custGeom>
              <a:avLst/>
              <a:gdLst>
                <a:gd name="connsiteX0" fmla="*/ 0 w 114389"/>
                <a:gd name="connsiteY0" fmla="*/ 0 h 93726"/>
                <a:gd name="connsiteX1" fmla="*/ 114390 w 114389"/>
                <a:gd name="connsiteY1" fmla="*/ 0 h 93726"/>
                <a:gd name="connsiteX2" fmla="*/ 114390 w 114389"/>
                <a:gd name="connsiteY2" fmla="*/ 93726 h 93726"/>
                <a:gd name="connsiteX3" fmla="*/ 0 w 114389"/>
                <a:gd name="connsiteY3" fmla="*/ 93726 h 9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89" h="93726">
                  <a:moveTo>
                    <a:pt x="0" y="0"/>
                  </a:moveTo>
                  <a:lnTo>
                    <a:pt x="114390" y="0"/>
                  </a:lnTo>
                  <a:lnTo>
                    <a:pt x="11439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2B0E015-E90B-4FCD-8D5B-8EDC8ABDF25E}"/>
                </a:ext>
              </a:extLst>
            </p:cNvPr>
            <p:cNvSpPr/>
            <p:nvPr/>
          </p:nvSpPr>
          <p:spPr>
            <a:xfrm>
              <a:off x="1299974" y="1983177"/>
              <a:ext cx="115866" cy="95201"/>
            </a:xfrm>
            <a:custGeom>
              <a:avLst/>
              <a:gdLst>
                <a:gd name="connsiteX0" fmla="*/ 115128 w 115866"/>
                <a:gd name="connsiteY0" fmla="*/ 95202 h 95201"/>
                <a:gd name="connsiteX1" fmla="*/ 0 w 115866"/>
                <a:gd name="connsiteY1" fmla="*/ 95202 h 95201"/>
                <a:gd name="connsiteX2" fmla="*/ 0 w 115866"/>
                <a:gd name="connsiteY2" fmla="*/ 0 h 95201"/>
                <a:gd name="connsiteX3" fmla="*/ 115866 w 115866"/>
                <a:gd name="connsiteY3" fmla="*/ 0 h 95201"/>
                <a:gd name="connsiteX4" fmla="*/ 115866 w 115866"/>
                <a:gd name="connsiteY4" fmla="*/ 95202 h 95201"/>
                <a:gd name="connsiteX5" fmla="*/ 115128 w 115866"/>
                <a:gd name="connsiteY5" fmla="*/ 0 h 95201"/>
                <a:gd name="connsiteX6" fmla="*/ 0 w 115866"/>
                <a:gd name="connsiteY6" fmla="*/ 0 h 95201"/>
                <a:gd name="connsiteX7" fmla="*/ 0 w 115866"/>
                <a:gd name="connsiteY7" fmla="*/ 93726 h 95201"/>
                <a:gd name="connsiteX8" fmla="*/ 112176 w 115866"/>
                <a:gd name="connsiteY8" fmla="*/ 93726 h 95201"/>
                <a:gd name="connsiteX9" fmla="*/ 112176 w 115866"/>
                <a:gd name="connsiteY9" fmla="*/ 0 h 9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866" h="95201">
                  <a:moveTo>
                    <a:pt x="115128" y="95202"/>
                  </a:moveTo>
                  <a:lnTo>
                    <a:pt x="0" y="95202"/>
                  </a:lnTo>
                  <a:lnTo>
                    <a:pt x="0" y="0"/>
                  </a:lnTo>
                  <a:lnTo>
                    <a:pt x="115866" y="0"/>
                  </a:lnTo>
                  <a:lnTo>
                    <a:pt x="115866" y="95202"/>
                  </a:lnTo>
                  <a:close/>
                  <a:moveTo>
                    <a:pt x="115128" y="0"/>
                  </a:moveTo>
                  <a:lnTo>
                    <a:pt x="0" y="0"/>
                  </a:lnTo>
                  <a:lnTo>
                    <a:pt x="0" y="93726"/>
                  </a:lnTo>
                  <a:lnTo>
                    <a:pt x="112176" y="93726"/>
                  </a:lnTo>
                  <a:lnTo>
                    <a:pt x="11217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2C35DD6-D80A-4A60-862A-D157AA0DB32D}"/>
                </a:ext>
              </a:extLst>
            </p:cNvPr>
            <p:cNvSpPr/>
            <p:nvPr/>
          </p:nvSpPr>
          <p:spPr>
            <a:xfrm>
              <a:off x="1322114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B06DF2A-9AB8-4B59-AFD0-B705F9CA4520}"/>
                </a:ext>
              </a:extLst>
            </p:cNvPr>
            <p:cNvSpPr/>
            <p:nvPr/>
          </p:nvSpPr>
          <p:spPr>
            <a:xfrm>
              <a:off x="1322113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2546 w 12546"/>
                <a:gd name="connsiteY3" fmla="*/ 0 h 51659"/>
                <a:gd name="connsiteX4" fmla="*/ 12546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808 w 12546"/>
                <a:gd name="connsiteY8" fmla="*/ 48708 h 51659"/>
                <a:gd name="connsiteX9" fmla="*/ 11808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808" y="48708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4E1665C5-F69A-400B-91FF-2BECFF516752}"/>
                </a:ext>
              </a:extLst>
            </p:cNvPr>
            <p:cNvSpPr/>
            <p:nvPr/>
          </p:nvSpPr>
          <p:spPr>
            <a:xfrm>
              <a:off x="1375250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DBB60C1A-6A3D-41B2-B979-D885C5C522FA}"/>
                </a:ext>
              </a:extLst>
            </p:cNvPr>
            <p:cNvSpPr/>
            <p:nvPr/>
          </p:nvSpPr>
          <p:spPr>
            <a:xfrm>
              <a:off x="1375250" y="2026719"/>
              <a:ext cx="14759" cy="51659"/>
            </a:xfrm>
            <a:custGeom>
              <a:avLst/>
              <a:gdLst>
                <a:gd name="connsiteX0" fmla="*/ 14760 w 14759"/>
                <a:gd name="connsiteY0" fmla="*/ 50922 h 51659"/>
                <a:gd name="connsiteX1" fmla="*/ 0 w 14759"/>
                <a:gd name="connsiteY1" fmla="*/ 50922 h 51659"/>
                <a:gd name="connsiteX2" fmla="*/ 0 w 14759"/>
                <a:gd name="connsiteY2" fmla="*/ 0 h 51659"/>
                <a:gd name="connsiteX3" fmla="*/ 14760 w 14759"/>
                <a:gd name="connsiteY3" fmla="*/ 0 h 51659"/>
                <a:gd name="connsiteX4" fmla="*/ 14760 w 14759"/>
                <a:gd name="connsiteY4" fmla="*/ 51660 h 51659"/>
                <a:gd name="connsiteX5" fmla="*/ 14760 w 14759"/>
                <a:gd name="connsiteY5" fmla="*/ 0 h 51659"/>
                <a:gd name="connsiteX6" fmla="*/ 4428 w 14759"/>
                <a:gd name="connsiteY6" fmla="*/ 0 h 51659"/>
                <a:gd name="connsiteX7" fmla="*/ 4428 w 14759"/>
                <a:gd name="connsiteY7" fmla="*/ 48708 h 51659"/>
                <a:gd name="connsiteX8" fmla="*/ 14022 w 14759"/>
                <a:gd name="connsiteY8" fmla="*/ 48708 h 51659"/>
                <a:gd name="connsiteX9" fmla="*/ 14022 w 14759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9" h="51659">
                  <a:moveTo>
                    <a:pt x="14760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4760" y="0"/>
                  </a:lnTo>
                  <a:lnTo>
                    <a:pt x="14760" y="51660"/>
                  </a:lnTo>
                  <a:close/>
                  <a:moveTo>
                    <a:pt x="14760" y="0"/>
                  </a:moveTo>
                  <a:lnTo>
                    <a:pt x="4428" y="0"/>
                  </a:lnTo>
                  <a:lnTo>
                    <a:pt x="4428" y="48708"/>
                  </a:lnTo>
                  <a:lnTo>
                    <a:pt x="14022" y="48708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4F0A2C78-0BAA-47A7-A285-3BF420464F8B}"/>
                </a:ext>
              </a:extLst>
            </p:cNvPr>
            <p:cNvSpPr/>
            <p:nvPr/>
          </p:nvSpPr>
          <p:spPr>
            <a:xfrm>
              <a:off x="1339088" y="1983177"/>
              <a:ext cx="32472" cy="115866"/>
            </a:xfrm>
            <a:custGeom>
              <a:avLst/>
              <a:gdLst>
                <a:gd name="connsiteX0" fmla="*/ 0 w 32472"/>
                <a:gd name="connsiteY0" fmla="*/ 0 h 115866"/>
                <a:gd name="connsiteX1" fmla="*/ 32472 w 32472"/>
                <a:gd name="connsiteY1" fmla="*/ 0 h 115866"/>
                <a:gd name="connsiteX2" fmla="*/ 32472 w 32472"/>
                <a:gd name="connsiteY2" fmla="*/ 115866 h 115866"/>
                <a:gd name="connsiteX3" fmla="*/ 0 w 32472"/>
                <a:gd name="connsiteY3" fmla="*/ 115866 h 115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2" h="115866">
                  <a:moveTo>
                    <a:pt x="0" y="0"/>
                  </a:moveTo>
                  <a:lnTo>
                    <a:pt x="32472" y="0"/>
                  </a:lnTo>
                  <a:lnTo>
                    <a:pt x="32472" y="115866"/>
                  </a:lnTo>
                  <a:lnTo>
                    <a:pt x="0" y="1158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0A8F1F5-28BE-4FF5-8B14-860C177B0FFF}"/>
                </a:ext>
              </a:extLst>
            </p:cNvPr>
            <p:cNvSpPr/>
            <p:nvPr/>
          </p:nvSpPr>
          <p:spPr>
            <a:xfrm>
              <a:off x="1339087" y="1983177"/>
              <a:ext cx="33948" cy="118818"/>
            </a:xfrm>
            <a:custGeom>
              <a:avLst/>
              <a:gdLst>
                <a:gd name="connsiteX0" fmla="*/ 33948 w 33948"/>
                <a:gd name="connsiteY0" fmla="*/ 117342 h 118818"/>
                <a:gd name="connsiteX1" fmla="*/ 0 w 33948"/>
                <a:gd name="connsiteY1" fmla="*/ 117342 h 118818"/>
                <a:gd name="connsiteX2" fmla="*/ 0 w 33948"/>
                <a:gd name="connsiteY2" fmla="*/ 0 h 118818"/>
                <a:gd name="connsiteX3" fmla="*/ 33948 w 33948"/>
                <a:gd name="connsiteY3" fmla="*/ 0 h 118818"/>
                <a:gd name="connsiteX4" fmla="*/ 33948 w 33948"/>
                <a:gd name="connsiteY4" fmla="*/ 118818 h 118818"/>
                <a:gd name="connsiteX5" fmla="*/ 33948 w 33948"/>
                <a:gd name="connsiteY5" fmla="*/ 0 h 118818"/>
                <a:gd name="connsiteX6" fmla="*/ 0 w 33948"/>
                <a:gd name="connsiteY6" fmla="*/ 0 h 118818"/>
                <a:gd name="connsiteX7" fmla="*/ 0 w 33948"/>
                <a:gd name="connsiteY7" fmla="*/ 115866 h 118818"/>
                <a:gd name="connsiteX8" fmla="*/ 30258 w 33948"/>
                <a:gd name="connsiteY8" fmla="*/ 115866 h 118818"/>
                <a:gd name="connsiteX9" fmla="*/ 30258 w 33948"/>
                <a:gd name="connsiteY9" fmla="*/ 0 h 11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48" h="118818">
                  <a:moveTo>
                    <a:pt x="33948" y="117342"/>
                  </a:moveTo>
                  <a:lnTo>
                    <a:pt x="0" y="117342"/>
                  </a:lnTo>
                  <a:lnTo>
                    <a:pt x="0" y="0"/>
                  </a:lnTo>
                  <a:lnTo>
                    <a:pt x="33948" y="0"/>
                  </a:lnTo>
                  <a:lnTo>
                    <a:pt x="33948" y="118818"/>
                  </a:lnTo>
                  <a:close/>
                  <a:moveTo>
                    <a:pt x="33948" y="0"/>
                  </a:moveTo>
                  <a:lnTo>
                    <a:pt x="0" y="0"/>
                  </a:lnTo>
                  <a:lnTo>
                    <a:pt x="0" y="115866"/>
                  </a:lnTo>
                  <a:lnTo>
                    <a:pt x="30258" y="115866"/>
                  </a:lnTo>
                  <a:lnTo>
                    <a:pt x="3025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2251DF2-E3AB-4793-BD2B-5E40515D19AB}"/>
                </a:ext>
              </a:extLst>
            </p:cNvPr>
            <p:cNvSpPr/>
            <p:nvPr/>
          </p:nvSpPr>
          <p:spPr>
            <a:xfrm>
              <a:off x="1344254" y="1983177"/>
              <a:ext cx="22139" cy="115866"/>
            </a:xfrm>
            <a:custGeom>
              <a:avLst/>
              <a:gdLst>
                <a:gd name="connsiteX0" fmla="*/ 0 w 22139"/>
                <a:gd name="connsiteY0" fmla="*/ 0 h 115866"/>
                <a:gd name="connsiteX1" fmla="*/ 22140 w 22139"/>
                <a:gd name="connsiteY1" fmla="*/ 0 h 115866"/>
                <a:gd name="connsiteX2" fmla="*/ 22140 w 22139"/>
                <a:gd name="connsiteY2" fmla="*/ 115866 h 115866"/>
                <a:gd name="connsiteX3" fmla="*/ 0 w 22139"/>
                <a:gd name="connsiteY3" fmla="*/ 115866 h 115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9" h="115866">
                  <a:moveTo>
                    <a:pt x="0" y="0"/>
                  </a:moveTo>
                  <a:lnTo>
                    <a:pt x="22140" y="0"/>
                  </a:lnTo>
                  <a:lnTo>
                    <a:pt x="22140" y="115866"/>
                  </a:lnTo>
                  <a:lnTo>
                    <a:pt x="0" y="1158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C47015A7-AA97-4158-9822-27BC386CDAD4}"/>
                </a:ext>
              </a:extLst>
            </p:cNvPr>
            <p:cNvSpPr/>
            <p:nvPr/>
          </p:nvSpPr>
          <p:spPr>
            <a:xfrm>
              <a:off x="1344254" y="1983177"/>
              <a:ext cx="23615" cy="117342"/>
            </a:xfrm>
            <a:custGeom>
              <a:avLst/>
              <a:gdLst>
                <a:gd name="connsiteX0" fmla="*/ 22878 w 23615"/>
                <a:gd name="connsiteY0" fmla="*/ 117342 h 117342"/>
                <a:gd name="connsiteX1" fmla="*/ 0 w 23615"/>
                <a:gd name="connsiteY1" fmla="*/ 117342 h 117342"/>
                <a:gd name="connsiteX2" fmla="*/ 0 w 23615"/>
                <a:gd name="connsiteY2" fmla="*/ 0 h 117342"/>
                <a:gd name="connsiteX3" fmla="*/ 23616 w 23615"/>
                <a:gd name="connsiteY3" fmla="*/ 0 h 117342"/>
                <a:gd name="connsiteX4" fmla="*/ 23616 w 23615"/>
                <a:gd name="connsiteY4" fmla="*/ 117342 h 117342"/>
                <a:gd name="connsiteX5" fmla="*/ 22878 w 23615"/>
                <a:gd name="connsiteY5" fmla="*/ 0 h 117342"/>
                <a:gd name="connsiteX6" fmla="*/ 0 w 23615"/>
                <a:gd name="connsiteY6" fmla="*/ 0 h 117342"/>
                <a:gd name="connsiteX7" fmla="*/ 0 w 23615"/>
                <a:gd name="connsiteY7" fmla="*/ 115128 h 117342"/>
                <a:gd name="connsiteX8" fmla="*/ 19188 w 23615"/>
                <a:gd name="connsiteY8" fmla="*/ 115128 h 117342"/>
                <a:gd name="connsiteX9" fmla="*/ 19188 w 23615"/>
                <a:gd name="connsiteY9" fmla="*/ 0 h 11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5" h="117342">
                  <a:moveTo>
                    <a:pt x="22878" y="117342"/>
                  </a:moveTo>
                  <a:lnTo>
                    <a:pt x="0" y="117342"/>
                  </a:lnTo>
                  <a:lnTo>
                    <a:pt x="0" y="0"/>
                  </a:lnTo>
                  <a:lnTo>
                    <a:pt x="23616" y="0"/>
                  </a:lnTo>
                  <a:lnTo>
                    <a:pt x="23616" y="117342"/>
                  </a:lnTo>
                  <a:close/>
                  <a:moveTo>
                    <a:pt x="22878" y="0"/>
                  </a:moveTo>
                  <a:lnTo>
                    <a:pt x="0" y="0"/>
                  </a:lnTo>
                  <a:lnTo>
                    <a:pt x="0" y="115128"/>
                  </a:lnTo>
                  <a:lnTo>
                    <a:pt x="19188" y="115128"/>
                  </a:lnTo>
                  <a:lnTo>
                    <a:pt x="1918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565DFA4A-CE01-4B23-85A4-79A2F9250507}"/>
                </a:ext>
              </a:extLst>
            </p:cNvPr>
            <p:cNvSpPr/>
            <p:nvPr/>
          </p:nvSpPr>
          <p:spPr>
            <a:xfrm>
              <a:off x="1283000" y="1961037"/>
              <a:ext cx="601469" cy="22139"/>
            </a:xfrm>
            <a:custGeom>
              <a:avLst/>
              <a:gdLst>
                <a:gd name="connsiteX0" fmla="*/ 0 w 601469"/>
                <a:gd name="connsiteY0" fmla="*/ 0 h 22139"/>
                <a:gd name="connsiteX1" fmla="*/ 601470 w 601469"/>
                <a:gd name="connsiteY1" fmla="*/ 0 h 22139"/>
                <a:gd name="connsiteX2" fmla="*/ 601470 w 601469"/>
                <a:gd name="connsiteY2" fmla="*/ 22140 h 22139"/>
                <a:gd name="connsiteX3" fmla="*/ 0 w 601469"/>
                <a:gd name="connsiteY3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69" h="22139">
                  <a:moveTo>
                    <a:pt x="0" y="0"/>
                  </a:moveTo>
                  <a:lnTo>
                    <a:pt x="601470" y="0"/>
                  </a:lnTo>
                  <a:lnTo>
                    <a:pt x="601470" y="22140"/>
                  </a:lnTo>
                  <a:lnTo>
                    <a:pt x="0" y="221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D3461522-16E1-4F7A-A04E-DF2D71423464}"/>
                </a:ext>
              </a:extLst>
            </p:cNvPr>
            <p:cNvSpPr/>
            <p:nvPr/>
          </p:nvSpPr>
          <p:spPr>
            <a:xfrm>
              <a:off x="1283000" y="1961036"/>
              <a:ext cx="602946" cy="24353"/>
            </a:xfrm>
            <a:custGeom>
              <a:avLst/>
              <a:gdLst>
                <a:gd name="connsiteX0" fmla="*/ 602946 w 602946"/>
                <a:gd name="connsiteY0" fmla="*/ 22878 h 24353"/>
                <a:gd name="connsiteX1" fmla="*/ 0 w 602946"/>
                <a:gd name="connsiteY1" fmla="*/ 22878 h 24353"/>
                <a:gd name="connsiteX2" fmla="*/ 0 w 602946"/>
                <a:gd name="connsiteY2" fmla="*/ 0 h 24353"/>
                <a:gd name="connsiteX3" fmla="*/ 602208 w 602946"/>
                <a:gd name="connsiteY3" fmla="*/ 0 h 24353"/>
                <a:gd name="connsiteX4" fmla="*/ 602208 w 602946"/>
                <a:gd name="connsiteY4" fmla="*/ 24354 h 24353"/>
                <a:gd name="connsiteX5" fmla="*/ 602946 w 602946"/>
                <a:gd name="connsiteY5" fmla="*/ 0 h 24353"/>
                <a:gd name="connsiteX6" fmla="*/ 0 w 602946"/>
                <a:gd name="connsiteY6" fmla="*/ 0 h 24353"/>
                <a:gd name="connsiteX7" fmla="*/ 0 w 602946"/>
                <a:gd name="connsiteY7" fmla="*/ 21402 h 24353"/>
                <a:gd name="connsiteX8" fmla="*/ 599256 w 602946"/>
                <a:gd name="connsiteY8" fmla="*/ 21402 h 24353"/>
                <a:gd name="connsiteX9" fmla="*/ 599256 w 602946"/>
                <a:gd name="connsiteY9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2946" h="24353">
                  <a:moveTo>
                    <a:pt x="602946" y="22878"/>
                  </a:moveTo>
                  <a:lnTo>
                    <a:pt x="0" y="22878"/>
                  </a:lnTo>
                  <a:lnTo>
                    <a:pt x="0" y="0"/>
                  </a:lnTo>
                  <a:lnTo>
                    <a:pt x="602208" y="0"/>
                  </a:lnTo>
                  <a:lnTo>
                    <a:pt x="602208" y="24354"/>
                  </a:lnTo>
                  <a:close/>
                  <a:moveTo>
                    <a:pt x="602946" y="0"/>
                  </a:moveTo>
                  <a:lnTo>
                    <a:pt x="0" y="0"/>
                  </a:lnTo>
                  <a:lnTo>
                    <a:pt x="0" y="21402"/>
                  </a:lnTo>
                  <a:lnTo>
                    <a:pt x="599256" y="21402"/>
                  </a:lnTo>
                  <a:lnTo>
                    <a:pt x="59925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193A8DC-3133-4123-87D9-A7A6A207D4B4}"/>
                </a:ext>
              </a:extLst>
            </p:cNvPr>
            <p:cNvSpPr/>
            <p:nvPr/>
          </p:nvSpPr>
          <p:spPr>
            <a:xfrm>
              <a:off x="1266764" y="2093877"/>
              <a:ext cx="632466" cy="28781"/>
            </a:xfrm>
            <a:custGeom>
              <a:avLst/>
              <a:gdLst>
                <a:gd name="connsiteX0" fmla="*/ 0 w 632466"/>
                <a:gd name="connsiteY0" fmla="*/ 0 h 28781"/>
                <a:gd name="connsiteX1" fmla="*/ 632466 w 632466"/>
                <a:gd name="connsiteY1" fmla="*/ 0 h 28781"/>
                <a:gd name="connsiteX2" fmla="*/ 632466 w 632466"/>
                <a:gd name="connsiteY2" fmla="*/ 28782 h 28781"/>
                <a:gd name="connsiteX3" fmla="*/ 0 w 632466"/>
                <a:gd name="connsiteY3" fmla="*/ 28782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466" h="28781">
                  <a:moveTo>
                    <a:pt x="0" y="0"/>
                  </a:moveTo>
                  <a:lnTo>
                    <a:pt x="632466" y="0"/>
                  </a:lnTo>
                  <a:lnTo>
                    <a:pt x="632466" y="28782"/>
                  </a:lnTo>
                  <a:lnTo>
                    <a:pt x="0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A10F439-BFB3-42C5-88DB-7CD3E551BEFC}"/>
                </a:ext>
              </a:extLst>
            </p:cNvPr>
            <p:cNvSpPr/>
            <p:nvPr/>
          </p:nvSpPr>
          <p:spPr>
            <a:xfrm>
              <a:off x="1266763" y="2093877"/>
              <a:ext cx="633942" cy="30995"/>
            </a:xfrm>
            <a:custGeom>
              <a:avLst/>
              <a:gdLst>
                <a:gd name="connsiteX0" fmla="*/ 633204 w 633942"/>
                <a:gd name="connsiteY0" fmla="*/ 29520 h 30995"/>
                <a:gd name="connsiteX1" fmla="*/ 0 w 633942"/>
                <a:gd name="connsiteY1" fmla="*/ 29520 h 30995"/>
                <a:gd name="connsiteX2" fmla="*/ 0 w 633942"/>
                <a:gd name="connsiteY2" fmla="*/ 0 h 30995"/>
                <a:gd name="connsiteX3" fmla="*/ 633942 w 633942"/>
                <a:gd name="connsiteY3" fmla="*/ 0 h 30995"/>
                <a:gd name="connsiteX4" fmla="*/ 633942 w 633942"/>
                <a:gd name="connsiteY4" fmla="*/ 30996 h 30995"/>
                <a:gd name="connsiteX5" fmla="*/ 633204 w 633942"/>
                <a:gd name="connsiteY5" fmla="*/ 0 h 30995"/>
                <a:gd name="connsiteX6" fmla="*/ 0 w 633942"/>
                <a:gd name="connsiteY6" fmla="*/ 0 h 30995"/>
                <a:gd name="connsiteX7" fmla="*/ 0 w 633942"/>
                <a:gd name="connsiteY7" fmla="*/ 27306 h 30995"/>
                <a:gd name="connsiteX8" fmla="*/ 630252 w 633942"/>
                <a:gd name="connsiteY8" fmla="*/ 27306 h 30995"/>
                <a:gd name="connsiteX9" fmla="*/ 630252 w 633942"/>
                <a:gd name="connsiteY9" fmla="*/ 0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3942" h="30995">
                  <a:moveTo>
                    <a:pt x="633204" y="29520"/>
                  </a:moveTo>
                  <a:lnTo>
                    <a:pt x="0" y="29520"/>
                  </a:lnTo>
                  <a:lnTo>
                    <a:pt x="0" y="0"/>
                  </a:lnTo>
                  <a:lnTo>
                    <a:pt x="633942" y="0"/>
                  </a:lnTo>
                  <a:lnTo>
                    <a:pt x="633942" y="30996"/>
                  </a:lnTo>
                  <a:close/>
                  <a:moveTo>
                    <a:pt x="633204" y="0"/>
                  </a:moveTo>
                  <a:lnTo>
                    <a:pt x="0" y="0"/>
                  </a:lnTo>
                  <a:lnTo>
                    <a:pt x="0" y="27306"/>
                  </a:lnTo>
                  <a:lnTo>
                    <a:pt x="630252" y="27306"/>
                  </a:lnTo>
                  <a:lnTo>
                    <a:pt x="630252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4580883A-35E3-435E-A000-F4CAB7FA0FF9}"/>
                </a:ext>
              </a:extLst>
            </p:cNvPr>
            <p:cNvSpPr/>
            <p:nvPr/>
          </p:nvSpPr>
          <p:spPr>
            <a:xfrm>
              <a:off x="1257170" y="2099781"/>
              <a:ext cx="651654" cy="28782"/>
            </a:xfrm>
            <a:custGeom>
              <a:avLst/>
              <a:gdLst>
                <a:gd name="connsiteX0" fmla="*/ 0 w 651654"/>
                <a:gd name="connsiteY0" fmla="*/ 0 h 28782"/>
                <a:gd name="connsiteX1" fmla="*/ 651654 w 651654"/>
                <a:gd name="connsiteY1" fmla="*/ 0 h 28782"/>
                <a:gd name="connsiteX2" fmla="*/ 651654 w 651654"/>
                <a:gd name="connsiteY2" fmla="*/ 28782 h 28782"/>
                <a:gd name="connsiteX3" fmla="*/ 0 w 651654"/>
                <a:gd name="connsiteY3" fmla="*/ 28782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1654" h="28782">
                  <a:moveTo>
                    <a:pt x="0" y="0"/>
                  </a:moveTo>
                  <a:lnTo>
                    <a:pt x="651654" y="0"/>
                  </a:lnTo>
                  <a:lnTo>
                    <a:pt x="651654" y="28782"/>
                  </a:lnTo>
                  <a:lnTo>
                    <a:pt x="0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AAD0B1D-19D8-49E4-88C7-CEB78CB335C6}"/>
                </a:ext>
              </a:extLst>
            </p:cNvPr>
            <p:cNvSpPr/>
            <p:nvPr/>
          </p:nvSpPr>
          <p:spPr>
            <a:xfrm>
              <a:off x="1257169" y="2099780"/>
              <a:ext cx="653130" cy="30995"/>
            </a:xfrm>
            <a:custGeom>
              <a:avLst/>
              <a:gdLst>
                <a:gd name="connsiteX0" fmla="*/ 653130 w 653130"/>
                <a:gd name="connsiteY0" fmla="*/ 29520 h 30995"/>
                <a:gd name="connsiteX1" fmla="*/ 0 w 653130"/>
                <a:gd name="connsiteY1" fmla="*/ 29520 h 30995"/>
                <a:gd name="connsiteX2" fmla="*/ 0 w 653130"/>
                <a:gd name="connsiteY2" fmla="*/ 0 h 30995"/>
                <a:gd name="connsiteX3" fmla="*/ 653130 w 653130"/>
                <a:gd name="connsiteY3" fmla="*/ 0 h 30995"/>
                <a:gd name="connsiteX4" fmla="*/ 653130 w 653130"/>
                <a:gd name="connsiteY4" fmla="*/ 30996 h 30995"/>
                <a:gd name="connsiteX5" fmla="*/ 653130 w 653130"/>
                <a:gd name="connsiteY5" fmla="*/ 0 h 30995"/>
                <a:gd name="connsiteX6" fmla="*/ 2952 w 653130"/>
                <a:gd name="connsiteY6" fmla="*/ 0 h 30995"/>
                <a:gd name="connsiteX7" fmla="*/ 2952 w 653130"/>
                <a:gd name="connsiteY7" fmla="*/ 26568 h 30995"/>
                <a:gd name="connsiteX8" fmla="*/ 649440 w 653130"/>
                <a:gd name="connsiteY8" fmla="*/ 26568 h 30995"/>
                <a:gd name="connsiteX9" fmla="*/ 649440 w 653130"/>
                <a:gd name="connsiteY9" fmla="*/ 0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3130" h="30995">
                  <a:moveTo>
                    <a:pt x="653130" y="29520"/>
                  </a:moveTo>
                  <a:lnTo>
                    <a:pt x="0" y="29520"/>
                  </a:lnTo>
                  <a:lnTo>
                    <a:pt x="0" y="0"/>
                  </a:lnTo>
                  <a:lnTo>
                    <a:pt x="653130" y="0"/>
                  </a:lnTo>
                  <a:lnTo>
                    <a:pt x="653130" y="30996"/>
                  </a:lnTo>
                  <a:close/>
                  <a:moveTo>
                    <a:pt x="653130" y="0"/>
                  </a:moveTo>
                  <a:lnTo>
                    <a:pt x="2952" y="0"/>
                  </a:lnTo>
                  <a:lnTo>
                    <a:pt x="2952" y="26568"/>
                  </a:lnTo>
                  <a:lnTo>
                    <a:pt x="649440" y="26568"/>
                  </a:lnTo>
                  <a:lnTo>
                    <a:pt x="64944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E31A5A2-537C-45A2-9F7F-09AA14C7BF63}"/>
                </a:ext>
              </a:extLst>
            </p:cNvPr>
            <p:cNvSpPr/>
            <p:nvPr/>
          </p:nvSpPr>
          <p:spPr>
            <a:xfrm>
              <a:off x="1240196" y="2116017"/>
              <a:ext cx="687816" cy="28782"/>
            </a:xfrm>
            <a:custGeom>
              <a:avLst/>
              <a:gdLst>
                <a:gd name="connsiteX0" fmla="*/ 0 w 687816"/>
                <a:gd name="connsiteY0" fmla="*/ 0 h 28782"/>
                <a:gd name="connsiteX1" fmla="*/ 687816 w 687816"/>
                <a:gd name="connsiteY1" fmla="*/ 0 h 28782"/>
                <a:gd name="connsiteX2" fmla="*/ 687816 w 687816"/>
                <a:gd name="connsiteY2" fmla="*/ 28782 h 28782"/>
                <a:gd name="connsiteX3" fmla="*/ 0 w 687816"/>
                <a:gd name="connsiteY3" fmla="*/ 28782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7816" h="28782">
                  <a:moveTo>
                    <a:pt x="0" y="0"/>
                  </a:moveTo>
                  <a:lnTo>
                    <a:pt x="687816" y="0"/>
                  </a:lnTo>
                  <a:lnTo>
                    <a:pt x="687816" y="28782"/>
                  </a:lnTo>
                  <a:lnTo>
                    <a:pt x="0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C053A8B-92FA-410C-A2E8-939EE7F7C8E3}"/>
                </a:ext>
              </a:extLst>
            </p:cNvPr>
            <p:cNvSpPr/>
            <p:nvPr/>
          </p:nvSpPr>
          <p:spPr>
            <a:xfrm>
              <a:off x="1242410" y="2116016"/>
              <a:ext cx="689292" cy="31734"/>
            </a:xfrm>
            <a:custGeom>
              <a:avLst/>
              <a:gdLst>
                <a:gd name="connsiteX0" fmla="*/ 686340 w 689292"/>
                <a:gd name="connsiteY0" fmla="*/ 29520 h 31734"/>
                <a:gd name="connsiteX1" fmla="*/ 0 w 689292"/>
                <a:gd name="connsiteY1" fmla="*/ 29520 h 31734"/>
                <a:gd name="connsiteX2" fmla="*/ 0 w 689292"/>
                <a:gd name="connsiteY2" fmla="*/ 738 h 31734"/>
                <a:gd name="connsiteX3" fmla="*/ 689292 w 689292"/>
                <a:gd name="connsiteY3" fmla="*/ 738 h 31734"/>
                <a:gd name="connsiteX4" fmla="*/ 689292 w 689292"/>
                <a:gd name="connsiteY4" fmla="*/ 31734 h 31734"/>
                <a:gd name="connsiteX5" fmla="*/ 686340 w 689292"/>
                <a:gd name="connsiteY5" fmla="*/ 0 h 31734"/>
                <a:gd name="connsiteX6" fmla="*/ 0 w 689292"/>
                <a:gd name="connsiteY6" fmla="*/ 0 h 31734"/>
                <a:gd name="connsiteX7" fmla="*/ 0 w 689292"/>
                <a:gd name="connsiteY7" fmla="*/ 28044 h 31734"/>
                <a:gd name="connsiteX8" fmla="*/ 685602 w 689292"/>
                <a:gd name="connsiteY8" fmla="*/ 28044 h 31734"/>
                <a:gd name="connsiteX9" fmla="*/ 685602 w 689292"/>
                <a:gd name="connsiteY9" fmla="*/ 738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89292" h="31734">
                  <a:moveTo>
                    <a:pt x="686340" y="29520"/>
                  </a:moveTo>
                  <a:lnTo>
                    <a:pt x="0" y="29520"/>
                  </a:lnTo>
                  <a:lnTo>
                    <a:pt x="0" y="738"/>
                  </a:lnTo>
                  <a:lnTo>
                    <a:pt x="689292" y="738"/>
                  </a:lnTo>
                  <a:lnTo>
                    <a:pt x="689292" y="31734"/>
                  </a:lnTo>
                  <a:close/>
                  <a:moveTo>
                    <a:pt x="686340" y="0"/>
                  </a:moveTo>
                  <a:lnTo>
                    <a:pt x="0" y="0"/>
                  </a:lnTo>
                  <a:lnTo>
                    <a:pt x="0" y="28044"/>
                  </a:lnTo>
                  <a:lnTo>
                    <a:pt x="685602" y="28044"/>
                  </a:lnTo>
                  <a:lnTo>
                    <a:pt x="685602" y="738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CEBCF3D4-E028-44F3-B584-4C4E71F7996F}"/>
                </a:ext>
              </a:extLst>
            </p:cNvPr>
            <p:cNvSpPr/>
            <p:nvPr/>
          </p:nvSpPr>
          <p:spPr>
            <a:xfrm>
              <a:off x="1215842" y="2136681"/>
              <a:ext cx="735785" cy="28044"/>
            </a:xfrm>
            <a:custGeom>
              <a:avLst/>
              <a:gdLst>
                <a:gd name="connsiteX0" fmla="*/ 0 w 735785"/>
                <a:gd name="connsiteY0" fmla="*/ 0 h 28044"/>
                <a:gd name="connsiteX1" fmla="*/ 735786 w 735785"/>
                <a:gd name="connsiteY1" fmla="*/ 0 h 28044"/>
                <a:gd name="connsiteX2" fmla="*/ 735786 w 735785"/>
                <a:gd name="connsiteY2" fmla="*/ 28044 h 28044"/>
                <a:gd name="connsiteX3" fmla="*/ 0 w 735785"/>
                <a:gd name="connsiteY3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785" h="28044">
                  <a:moveTo>
                    <a:pt x="0" y="0"/>
                  </a:moveTo>
                  <a:lnTo>
                    <a:pt x="735786" y="0"/>
                  </a:lnTo>
                  <a:lnTo>
                    <a:pt x="735786" y="28044"/>
                  </a:lnTo>
                  <a:lnTo>
                    <a:pt x="0" y="280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3F114905-1DE5-402D-B823-069470CD2EDB}"/>
                </a:ext>
              </a:extLst>
            </p:cNvPr>
            <p:cNvSpPr/>
            <p:nvPr/>
          </p:nvSpPr>
          <p:spPr>
            <a:xfrm>
              <a:off x="1215104" y="2136681"/>
              <a:ext cx="738000" cy="30995"/>
            </a:xfrm>
            <a:custGeom>
              <a:avLst/>
              <a:gdLst>
                <a:gd name="connsiteX0" fmla="*/ 738000 w 738000"/>
                <a:gd name="connsiteY0" fmla="*/ 29520 h 30995"/>
                <a:gd name="connsiteX1" fmla="*/ 0 w 738000"/>
                <a:gd name="connsiteY1" fmla="*/ 29520 h 30995"/>
                <a:gd name="connsiteX2" fmla="*/ 0 w 738000"/>
                <a:gd name="connsiteY2" fmla="*/ 0 h 30995"/>
                <a:gd name="connsiteX3" fmla="*/ 738000 w 738000"/>
                <a:gd name="connsiteY3" fmla="*/ 0 h 30995"/>
                <a:gd name="connsiteX4" fmla="*/ 738000 w 738000"/>
                <a:gd name="connsiteY4" fmla="*/ 30996 h 30995"/>
                <a:gd name="connsiteX5" fmla="*/ 738000 w 738000"/>
                <a:gd name="connsiteY5" fmla="*/ 0 h 30995"/>
                <a:gd name="connsiteX6" fmla="*/ 0 w 738000"/>
                <a:gd name="connsiteY6" fmla="*/ 0 h 30995"/>
                <a:gd name="connsiteX7" fmla="*/ 0 w 738000"/>
                <a:gd name="connsiteY7" fmla="*/ 27306 h 30995"/>
                <a:gd name="connsiteX8" fmla="*/ 735786 w 738000"/>
                <a:gd name="connsiteY8" fmla="*/ 27306 h 30995"/>
                <a:gd name="connsiteX9" fmla="*/ 735786 w 738000"/>
                <a:gd name="connsiteY9" fmla="*/ 0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0" h="30995">
                  <a:moveTo>
                    <a:pt x="738000" y="29520"/>
                  </a:moveTo>
                  <a:lnTo>
                    <a:pt x="0" y="29520"/>
                  </a:lnTo>
                  <a:lnTo>
                    <a:pt x="0" y="0"/>
                  </a:lnTo>
                  <a:lnTo>
                    <a:pt x="738000" y="0"/>
                  </a:lnTo>
                  <a:lnTo>
                    <a:pt x="738000" y="30996"/>
                  </a:lnTo>
                  <a:close/>
                  <a:moveTo>
                    <a:pt x="738000" y="0"/>
                  </a:moveTo>
                  <a:lnTo>
                    <a:pt x="0" y="0"/>
                  </a:lnTo>
                  <a:lnTo>
                    <a:pt x="0" y="27306"/>
                  </a:lnTo>
                  <a:lnTo>
                    <a:pt x="735786" y="27306"/>
                  </a:lnTo>
                  <a:lnTo>
                    <a:pt x="73578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7056D10-D0F4-48DE-8E91-7E11ADE24175}"/>
                </a:ext>
              </a:extLst>
            </p:cNvPr>
            <p:cNvSpPr/>
            <p:nvPr/>
          </p:nvSpPr>
          <p:spPr>
            <a:xfrm>
              <a:off x="1192226" y="2164725"/>
              <a:ext cx="783756" cy="28044"/>
            </a:xfrm>
            <a:custGeom>
              <a:avLst/>
              <a:gdLst>
                <a:gd name="connsiteX0" fmla="*/ 0 w 783756"/>
                <a:gd name="connsiteY0" fmla="*/ 0 h 28044"/>
                <a:gd name="connsiteX1" fmla="*/ 783756 w 783756"/>
                <a:gd name="connsiteY1" fmla="*/ 0 h 28044"/>
                <a:gd name="connsiteX2" fmla="*/ 783756 w 783756"/>
                <a:gd name="connsiteY2" fmla="*/ 28044 h 28044"/>
                <a:gd name="connsiteX3" fmla="*/ 0 w 783756"/>
                <a:gd name="connsiteY3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3756" h="28044">
                  <a:moveTo>
                    <a:pt x="0" y="0"/>
                  </a:moveTo>
                  <a:lnTo>
                    <a:pt x="783756" y="0"/>
                  </a:lnTo>
                  <a:lnTo>
                    <a:pt x="783756" y="28044"/>
                  </a:lnTo>
                  <a:lnTo>
                    <a:pt x="0" y="280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551FF397-4162-4ED2-9C80-3CD531359873}"/>
                </a:ext>
              </a:extLst>
            </p:cNvPr>
            <p:cNvSpPr/>
            <p:nvPr/>
          </p:nvSpPr>
          <p:spPr>
            <a:xfrm>
              <a:off x="1192226" y="2164724"/>
              <a:ext cx="788183" cy="30258"/>
            </a:xfrm>
            <a:custGeom>
              <a:avLst/>
              <a:gdLst>
                <a:gd name="connsiteX0" fmla="*/ 788184 w 788183"/>
                <a:gd name="connsiteY0" fmla="*/ 29520 h 30258"/>
                <a:gd name="connsiteX1" fmla="*/ 0 w 788183"/>
                <a:gd name="connsiteY1" fmla="*/ 29520 h 30258"/>
                <a:gd name="connsiteX2" fmla="*/ 0 w 788183"/>
                <a:gd name="connsiteY2" fmla="*/ 0 h 30258"/>
                <a:gd name="connsiteX3" fmla="*/ 783756 w 788183"/>
                <a:gd name="connsiteY3" fmla="*/ 0 h 30258"/>
                <a:gd name="connsiteX4" fmla="*/ 783756 w 788183"/>
                <a:gd name="connsiteY4" fmla="*/ 30258 h 30258"/>
                <a:gd name="connsiteX5" fmla="*/ 788184 w 788183"/>
                <a:gd name="connsiteY5" fmla="*/ 0 h 30258"/>
                <a:gd name="connsiteX6" fmla="*/ 5166 w 788183"/>
                <a:gd name="connsiteY6" fmla="*/ 0 h 30258"/>
                <a:gd name="connsiteX7" fmla="*/ 5166 w 788183"/>
                <a:gd name="connsiteY7" fmla="*/ 25830 h 30258"/>
                <a:gd name="connsiteX8" fmla="*/ 787446 w 788183"/>
                <a:gd name="connsiteY8" fmla="*/ 25830 h 30258"/>
                <a:gd name="connsiteX9" fmla="*/ 787446 w 788183"/>
                <a:gd name="connsiteY9" fmla="*/ 0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88183" h="30258">
                  <a:moveTo>
                    <a:pt x="788184" y="29520"/>
                  </a:moveTo>
                  <a:lnTo>
                    <a:pt x="0" y="29520"/>
                  </a:lnTo>
                  <a:lnTo>
                    <a:pt x="0" y="0"/>
                  </a:lnTo>
                  <a:lnTo>
                    <a:pt x="783756" y="0"/>
                  </a:lnTo>
                  <a:lnTo>
                    <a:pt x="783756" y="30258"/>
                  </a:lnTo>
                  <a:close/>
                  <a:moveTo>
                    <a:pt x="788184" y="0"/>
                  </a:moveTo>
                  <a:lnTo>
                    <a:pt x="5166" y="0"/>
                  </a:lnTo>
                  <a:lnTo>
                    <a:pt x="5166" y="25830"/>
                  </a:lnTo>
                  <a:lnTo>
                    <a:pt x="787446" y="25830"/>
                  </a:lnTo>
                  <a:lnTo>
                    <a:pt x="78744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EDD22B9B-C525-4CB2-9944-BB31B3DD3076}"/>
                </a:ext>
              </a:extLst>
            </p:cNvPr>
            <p:cNvSpPr/>
            <p:nvPr/>
          </p:nvSpPr>
          <p:spPr>
            <a:xfrm>
              <a:off x="1339088" y="2093877"/>
              <a:ext cx="32472" cy="99630"/>
            </a:xfrm>
            <a:custGeom>
              <a:avLst/>
              <a:gdLst>
                <a:gd name="connsiteX0" fmla="*/ 0 w 32472"/>
                <a:gd name="connsiteY0" fmla="*/ 0 h 99630"/>
                <a:gd name="connsiteX1" fmla="*/ 32472 w 32472"/>
                <a:gd name="connsiteY1" fmla="*/ 0 h 99630"/>
                <a:gd name="connsiteX2" fmla="*/ 32472 w 32472"/>
                <a:gd name="connsiteY2" fmla="*/ 99630 h 99630"/>
                <a:gd name="connsiteX3" fmla="*/ 0 w 32472"/>
                <a:gd name="connsiteY3" fmla="*/ 99630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2" h="99630">
                  <a:moveTo>
                    <a:pt x="0" y="0"/>
                  </a:moveTo>
                  <a:lnTo>
                    <a:pt x="32472" y="0"/>
                  </a:lnTo>
                  <a:lnTo>
                    <a:pt x="32472" y="99630"/>
                  </a:lnTo>
                  <a:lnTo>
                    <a:pt x="0" y="996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680361F-816E-460A-8673-C69BAE455178}"/>
                </a:ext>
              </a:extLst>
            </p:cNvPr>
            <p:cNvSpPr/>
            <p:nvPr/>
          </p:nvSpPr>
          <p:spPr>
            <a:xfrm>
              <a:off x="1339087" y="2093877"/>
              <a:ext cx="33948" cy="101843"/>
            </a:xfrm>
            <a:custGeom>
              <a:avLst/>
              <a:gdLst>
                <a:gd name="connsiteX0" fmla="*/ 33948 w 33948"/>
                <a:gd name="connsiteY0" fmla="*/ 100368 h 101843"/>
                <a:gd name="connsiteX1" fmla="*/ 0 w 33948"/>
                <a:gd name="connsiteY1" fmla="*/ 100368 h 101843"/>
                <a:gd name="connsiteX2" fmla="*/ 0 w 33948"/>
                <a:gd name="connsiteY2" fmla="*/ 0 h 101843"/>
                <a:gd name="connsiteX3" fmla="*/ 33948 w 33948"/>
                <a:gd name="connsiteY3" fmla="*/ 0 h 101843"/>
                <a:gd name="connsiteX4" fmla="*/ 33948 w 33948"/>
                <a:gd name="connsiteY4" fmla="*/ 101844 h 101843"/>
                <a:gd name="connsiteX5" fmla="*/ 33948 w 33948"/>
                <a:gd name="connsiteY5" fmla="*/ 0 h 101843"/>
                <a:gd name="connsiteX6" fmla="*/ 0 w 33948"/>
                <a:gd name="connsiteY6" fmla="*/ 0 h 101843"/>
                <a:gd name="connsiteX7" fmla="*/ 0 w 33948"/>
                <a:gd name="connsiteY7" fmla="*/ 96678 h 101843"/>
                <a:gd name="connsiteX8" fmla="*/ 30258 w 33948"/>
                <a:gd name="connsiteY8" fmla="*/ 96678 h 101843"/>
                <a:gd name="connsiteX9" fmla="*/ 30258 w 33948"/>
                <a:gd name="connsiteY9" fmla="*/ 0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48" h="101843">
                  <a:moveTo>
                    <a:pt x="33948" y="100368"/>
                  </a:moveTo>
                  <a:lnTo>
                    <a:pt x="0" y="100368"/>
                  </a:lnTo>
                  <a:lnTo>
                    <a:pt x="0" y="0"/>
                  </a:lnTo>
                  <a:lnTo>
                    <a:pt x="33948" y="0"/>
                  </a:lnTo>
                  <a:lnTo>
                    <a:pt x="33948" y="101844"/>
                  </a:lnTo>
                  <a:close/>
                  <a:moveTo>
                    <a:pt x="33948" y="0"/>
                  </a:moveTo>
                  <a:lnTo>
                    <a:pt x="0" y="0"/>
                  </a:lnTo>
                  <a:lnTo>
                    <a:pt x="0" y="96678"/>
                  </a:lnTo>
                  <a:lnTo>
                    <a:pt x="30258" y="96678"/>
                  </a:lnTo>
                  <a:lnTo>
                    <a:pt x="3025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8DAD1E61-658E-4C57-BF75-2ED1D45E654D}"/>
                </a:ext>
              </a:extLst>
            </p:cNvPr>
            <p:cNvSpPr/>
            <p:nvPr/>
          </p:nvSpPr>
          <p:spPr>
            <a:xfrm>
              <a:off x="1344254" y="2093877"/>
              <a:ext cx="22139" cy="99630"/>
            </a:xfrm>
            <a:custGeom>
              <a:avLst/>
              <a:gdLst>
                <a:gd name="connsiteX0" fmla="*/ 0 w 22139"/>
                <a:gd name="connsiteY0" fmla="*/ 0 h 99630"/>
                <a:gd name="connsiteX1" fmla="*/ 22140 w 22139"/>
                <a:gd name="connsiteY1" fmla="*/ 0 h 99630"/>
                <a:gd name="connsiteX2" fmla="*/ 22140 w 22139"/>
                <a:gd name="connsiteY2" fmla="*/ 99630 h 99630"/>
                <a:gd name="connsiteX3" fmla="*/ 0 w 22139"/>
                <a:gd name="connsiteY3" fmla="*/ 99630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9" h="99630">
                  <a:moveTo>
                    <a:pt x="0" y="0"/>
                  </a:moveTo>
                  <a:lnTo>
                    <a:pt x="22140" y="0"/>
                  </a:lnTo>
                  <a:lnTo>
                    <a:pt x="22140" y="99630"/>
                  </a:lnTo>
                  <a:lnTo>
                    <a:pt x="0" y="996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786B9AF-B1A8-4698-830F-3148C03993B4}"/>
                </a:ext>
              </a:extLst>
            </p:cNvPr>
            <p:cNvSpPr/>
            <p:nvPr/>
          </p:nvSpPr>
          <p:spPr>
            <a:xfrm>
              <a:off x="1344254" y="2093877"/>
              <a:ext cx="23615" cy="100368"/>
            </a:xfrm>
            <a:custGeom>
              <a:avLst/>
              <a:gdLst>
                <a:gd name="connsiteX0" fmla="*/ 22878 w 23615"/>
                <a:gd name="connsiteY0" fmla="*/ 100368 h 100368"/>
                <a:gd name="connsiteX1" fmla="*/ 0 w 23615"/>
                <a:gd name="connsiteY1" fmla="*/ 100368 h 100368"/>
                <a:gd name="connsiteX2" fmla="*/ 0 w 23615"/>
                <a:gd name="connsiteY2" fmla="*/ 0 h 100368"/>
                <a:gd name="connsiteX3" fmla="*/ 23616 w 23615"/>
                <a:gd name="connsiteY3" fmla="*/ 0 h 100368"/>
                <a:gd name="connsiteX4" fmla="*/ 23616 w 23615"/>
                <a:gd name="connsiteY4" fmla="*/ 100368 h 100368"/>
                <a:gd name="connsiteX5" fmla="*/ 22878 w 23615"/>
                <a:gd name="connsiteY5" fmla="*/ 0 h 100368"/>
                <a:gd name="connsiteX6" fmla="*/ 0 w 23615"/>
                <a:gd name="connsiteY6" fmla="*/ 0 h 100368"/>
                <a:gd name="connsiteX7" fmla="*/ 1476 w 23615"/>
                <a:gd name="connsiteY7" fmla="*/ 96678 h 100368"/>
                <a:gd name="connsiteX8" fmla="*/ 20664 w 23615"/>
                <a:gd name="connsiteY8" fmla="*/ 96678 h 100368"/>
                <a:gd name="connsiteX9" fmla="*/ 20664 w 23615"/>
                <a:gd name="connsiteY9" fmla="*/ 0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5" h="100368">
                  <a:moveTo>
                    <a:pt x="22878" y="100368"/>
                  </a:moveTo>
                  <a:lnTo>
                    <a:pt x="0" y="100368"/>
                  </a:lnTo>
                  <a:lnTo>
                    <a:pt x="0" y="0"/>
                  </a:lnTo>
                  <a:lnTo>
                    <a:pt x="23616" y="0"/>
                  </a:lnTo>
                  <a:lnTo>
                    <a:pt x="23616" y="100368"/>
                  </a:lnTo>
                  <a:close/>
                  <a:moveTo>
                    <a:pt x="22878" y="0"/>
                  </a:moveTo>
                  <a:lnTo>
                    <a:pt x="0" y="0"/>
                  </a:lnTo>
                  <a:lnTo>
                    <a:pt x="1476" y="96678"/>
                  </a:lnTo>
                  <a:lnTo>
                    <a:pt x="20664" y="96678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270BBE16-3DD8-451E-A978-E90FF3C4D182}"/>
                </a:ext>
              </a:extLst>
            </p:cNvPr>
            <p:cNvSpPr/>
            <p:nvPr/>
          </p:nvSpPr>
          <p:spPr>
            <a:xfrm>
              <a:off x="1796648" y="2093877"/>
              <a:ext cx="32471" cy="99630"/>
            </a:xfrm>
            <a:custGeom>
              <a:avLst/>
              <a:gdLst>
                <a:gd name="connsiteX0" fmla="*/ 0 w 32471"/>
                <a:gd name="connsiteY0" fmla="*/ 0 h 99630"/>
                <a:gd name="connsiteX1" fmla="*/ 32472 w 32471"/>
                <a:gd name="connsiteY1" fmla="*/ 0 h 99630"/>
                <a:gd name="connsiteX2" fmla="*/ 32472 w 32471"/>
                <a:gd name="connsiteY2" fmla="*/ 99630 h 99630"/>
                <a:gd name="connsiteX3" fmla="*/ 0 w 32471"/>
                <a:gd name="connsiteY3" fmla="*/ 99630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1" h="99630">
                  <a:moveTo>
                    <a:pt x="0" y="0"/>
                  </a:moveTo>
                  <a:lnTo>
                    <a:pt x="32472" y="0"/>
                  </a:lnTo>
                  <a:lnTo>
                    <a:pt x="32472" y="99630"/>
                  </a:lnTo>
                  <a:lnTo>
                    <a:pt x="0" y="996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61465056-90E5-4ED1-85DE-41A61DEB9DBF}"/>
                </a:ext>
              </a:extLst>
            </p:cNvPr>
            <p:cNvSpPr/>
            <p:nvPr/>
          </p:nvSpPr>
          <p:spPr>
            <a:xfrm>
              <a:off x="1798861" y="2093877"/>
              <a:ext cx="33948" cy="101843"/>
            </a:xfrm>
            <a:custGeom>
              <a:avLst/>
              <a:gdLst>
                <a:gd name="connsiteX0" fmla="*/ 33948 w 33948"/>
                <a:gd name="connsiteY0" fmla="*/ 100368 h 101843"/>
                <a:gd name="connsiteX1" fmla="*/ 0 w 33948"/>
                <a:gd name="connsiteY1" fmla="*/ 100368 h 101843"/>
                <a:gd name="connsiteX2" fmla="*/ 0 w 33948"/>
                <a:gd name="connsiteY2" fmla="*/ 0 h 101843"/>
                <a:gd name="connsiteX3" fmla="*/ 33948 w 33948"/>
                <a:gd name="connsiteY3" fmla="*/ 0 h 101843"/>
                <a:gd name="connsiteX4" fmla="*/ 33948 w 33948"/>
                <a:gd name="connsiteY4" fmla="*/ 101844 h 101843"/>
                <a:gd name="connsiteX5" fmla="*/ 33948 w 33948"/>
                <a:gd name="connsiteY5" fmla="*/ 0 h 101843"/>
                <a:gd name="connsiteX6" fmla="*/ 2214 w 33948"/>
                <a:gd name="connsiteY6" fmla="*/ 0 h 101843"/>
                <a:gd name="connsiteX7" fmla="*/ 2214 w 33948"/>
                <a:gd name="connsiteY7" fmla="*/ 96678 h 101843"/>
                <a:gd name="connsiteX8" fmla="*/ 33210 w 33948"/>
                <a:gd name="connsiteY8" fmla="*/ 96678 h 101843"/>
                <a:gd name="connsiteX9" fmla="*/ 33210 w 33948"/>
                <a:gd name="connsiteY9" fmla="*/ 0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48" h="101843">
                  <a:moveTo>
                    <a:pt x="33948" y="100368"/>
                  </a:moveTo>
                  <a:lnTo>
                    <a:pt x="0" y="100368"/>
                  </a:lnTo>
                  <a:lnTo>
                    <a:pt x="0" y="0"/>
                  </a:lnTo>
                  <a:lnTo>
                    <a:pt x="33948" y="0"/>
                  </a:lnTo>
                  <a:lnTo>
                    <a:pt x="33948" y="101844"/>
                  </a:lnTo>
                  <a:close/>
                  <a:moveTo>
                    <a:pt x="33948" y="0"/>
                  </a:moveTo>
                  <a:lnTo>
                    <a:pt x="2214" y="0"/>
                  </a:lnTo>
                  <a:lnTo>
                    <a:pt x="2214" y="96678"/>
                  </a:lnTo>
                  <a:lnTo>
                    <a:pt x="33210" y="96678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8CEDB25E-11B6-495A-BEE3-461CFD3BC8D5}"/>
                </a:ext>
              </a:extLst>
            </p:cNvPr>
            <p:cNvSpPr/>
            <p:nvPr/>
          </p:nvSpPr>
          <p:spPr>
            <a:xfrm>
              <a:off x="1801814" y="2093877"/>
              <a:ext cx="22140" cy="99630"/>
            </a:xfrm>
            <a:custGeom>
              <a:avLst/>
              <a:gdLst>
                <a:gd name="connsiteX0" fmla="*/ 0 w 22140"/>
                <a:gd name="connsiteY0" fmla="*/ 0 h 99630"/>
                <a:gd name="connsiteX1" fmla="*/ 22140 w 22140"/>
                <a:gd name="connsiteY1" fmla="*/ 0 h 99630"/>
                <a:gd name="connsiteX2" fmla="*/ 22140 w 22140"/>
                <a:gd name="connsiteY2" fmla="*/ 99630 h 99630"/>
                <a:gd name="connsiteX3" fmla="*/ 0 w 22140"/>
                <a:gd name="connsiteY3" fmla="*/ 99630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99630">
                  <a:moveTo>
                    <a:pt x="0" y="0"/>
                  </a:moveTo>
                  <a:lnTo>
                    <a:pt x="22140" y="0"/>
                  </a:lnTo>
                  <a:lnTo>
                    <a:pt x="22140" y="99630"/>
                  </a:lnTo>
                  <a:lnTo>
                    <a:pt x="0" y="996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D5284B0C-8CC8-4450-B23B-D4E322865C01}"/>
                </a:ext>
              </a:extLst>
            </p:cNvPr>
            <p:cNvSpPr/>
            <p:nvPr/>
          </p:nvSpPr>
          <p:spPr>
            <a:xfrm>
              <a:off x="1801813" y="2093877"/>
              <a:ext cx="22878" cy="100368"/>
            </a:xfrm>
            <a:custGeom>
              <a:avLst/>
              <a:gdLst>
                <a:gd name="connsiteX0" fmla="*/ 22878 w 22878"/>
                <a:gd name="connsiteY0" fmla="*/ 100368 h 100368"/>
                <a:gd name="connsiteX1" fmla="*/ 0 w 22878"/>
                <a:gd name="connsiteY1" fmla="*/ 100368 h 100368"/>
                <a:gd name="connsiteX2" fmla="*/ 0 w 22878"/>
                <a:gd name="connsiteY2" fmla="*/ 0 h 100368"/>
                <a:gd name="connsiteX3" fmla="*/ 22878 w 22878"/>
                <a:gd name="connsiteY3" fmla="*/ 0 h 100368"/>
                <a:gd name="connsiteX4" fmla="*/ 22878 w 22878"/>
                <a:gd name="connsiteY4" fmla="*/ 100368 h 100368"/>
                <a:gd name="connsiteX5" fmla="*/ 22878 w 22878"/>
                <a:gd name="connsiteY5" fmla="*/ 0 h 100368"/>
                <a:gd name="connsiteX6" fmla="*/ 2214 w 22878"/>
                <a:gd name="connsiteY6" fmla="*/ 0 h 100368"/>
                <a:gd name="connsiteX7" fmla="*/ 1476 w 22878"/>
                <a:gd name="connsiteY7" fmla="*/ 96678 h 100368"/>
                <a:gd name="connsiteX8" fmla="*/ 20664 w 22878"/>
                <a:gd name="connsiteY8" fmla="*/ 96678 h 100368"/>
                <a:gd name="connsiteX9" fmla="*/ 20664 w 22878"/>
                <a:gd name="connsiteY9" fmla="*/ 0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78" h="100368">
                  <a:moveTo>
                    <a:pt x="22878" y="100368"/>
                  </a:moveTo>
                  <a:lnTo>
                    <a:pt x="0" y="100368"/>
                  </a:lnTo>
                  <a:lnTo>
                    <a:pt x="0" y="0"/>
                  </a:lnTo>
                  <a:lnTo>
                    <a:pt x="22878" y="0"/>
                  </a:lnTo>
                  <a:lnTo>
                    <a:pt x="22878" y="100368"/>
                  </a:lnTo>
                  <a:close/>
                  <a:moveTo>
                    <a:pt x="22878" y="0"/>
                  </a:moveTo>
                  <a:lnTo>
                    <a:pt x="2214" y="0"/>
                  </a:lnTo>
                  <a:lnTo>
                    <a:pt x="1476" y="96678"/>
                  </a:lnTo>
                  <a:lnTo>
                    <a:pt x="20664" y="96678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BCDBE5B0-E382-434A-832E-EB5C5DA948FD}"/>
                </a:ext>
              </a:extLst>
            </p:cNvPr>
            <p:cNvSpPr/>
            <p:nvPr/>
          </p:nvSpPr>
          <p:spPr>
            <a:xfrm>
              <a:off x="1572296" y="1983177"/>
              <a:ext cx="26567" cy="210330"/>
            </a:xfrm>
            <a:custGeom>
              <a:avLst/>
              <a:gdLst>
                <a:gd name="connsiteX0" fmla="*/ 0 w 26567"/>
                <a:gd name="connsiteY0" fmla="*/ 0 h 210330"/>
                <a:gd name="connsiteX1" fmla="*/ 26568 w 26567"/>
                <a:gd name="connsiteY1" fmla="*/ 0 h 210330"/>
                <a:gd name="connsiteX2" fmla="*/ 26568 w 26567"/>
                <a:gd name="connsiteY2" fmla="*/ 210330 h 210330"/>
                <a:gd name="connsiteX3" fmla="*/ 0 w 26567"/>
                <a:gd name="connsiteY3" fmla="*/ 210330 h 210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67" h="210330">
                  <a:moveTo>
                    <a:pt x="0" y="0"/>
                  </a:moveTo>
                  <a:lnTo>
                    <a:pt x="26568" y="0"/>
                  </a:lnTo>
                  <a:lnTo>
                    <a:pt x="26568" y="210330"/>
                  </a:lnTo>
                  <a:lnTo>
                    <a:pt x="0" y="2103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09DEA118-5AC4-4CB7-8555-8EBEDE2D21B9}"/>
                </a:ext>
              </a:extLst>
            </p:cNvPr>
            <p:cNvSpPr/>
            <p:nvPr/>
          </p:nvSpPr>
          <p:spPr>
            <a:xfrm>
              <a:off x="1572296" y="1983177"/>
              <a:ext cx="27305" cy="212543"/>
            </a:xfrm>
            <a:custGeom>
              <a:avLst/>
              <a:gdLst>
                <a:gd name="connsiteX0" fmla="*/ 27306 w 27305"/>
                <a:gd name="connsiteY0" fmla="*/ 211068 h 212543"/>
                <a:gd name="connsiteX1" fmla="*/ 0 w 27305"/>
                <a:gd name="connsiteY1" fmla="*/ 211068 h 212543"/>
                <a:gd name="connsiteX2" fmla="*/ 0 w 27305"/>
                <a:gd name="connsiteY2" fmla="*/ 0 h 212543"/>
                <a:gd name="connsiteX3" fmla="*/ 27306 w 27305"/>
                <a:gd name="connsiteY3" fmla="*/ 0 h 212543"/>
                <a:gd name="connsiteX4" fmla="*/ 27306 w 27305"/>
                <a:gd name="connsiteY4" fmla="*/ 212544 h 212543"/>
                <a:gd name="connsiteX5" fmla="*/ 27306 w 27305"/>
                <a:gd name="connsiteY5" fmla="*/ 0 h 212543"/>
                <a:gd name="connsiteX6" fmla="*/ 2214 w 27305"/>
                <a:gd name="connsiteY6" fmla="*/ 0 h 212543"/>
                <a:gd name="connsiteX7" fmla="*/ 2214 w 27305"/>
                <a:gd name="connsiteY7" fmla="*/ 207378 h 212543"/>
                <a:gd name="connsiteX8" fmla="*/ 26568 w 27305"/>
                <a:gd name="connsiteY8" fmla="*/ 207378 h 212543"/>
                <a:gd name="connsiteX9" fmla="*/ 26568 w 27305"/>
                <a:gd name="connsiteY9" fmla="*/ 0 h 21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305" h="212543">
                  <a:moveTo>
                    <a:pt x="27306" y="211068"/>
                  </a:moveTo>
                  <a:lnTo>
                    <a:pt x="0" y="211068"/>
                  </a:lnTo>
                  <a:lnTo>
                    <a:pt x="0" y="0"/>
                  </a:lnTo>
                  <a:lnTo>
                    <a:pt x="27306" y="0"/>
                  </a:lnTo>
                  <a:lnTo>
                    <a:pt x="27306" y="212544"/>
                  </a:lnTo>
                  <a:close/>
                  <a:moveTo>
                    <a:pt x="27306" y="0"/>
                  </a:moveTo>
                  <a:lnTo>
                    <a:pt x="2214" y="0"/>
                  </a:lnTo>
                  <a:lnTo>
                    <a:pt x="2214" y="207378"/>
                  </a:lnTo>
                  <a:lnTo>
                    <a:pt x="26568" y="207378"/>
                  </a:lnTo>
                  <a:lnTo>
                    <a:pt x="2656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C4EF8BE2-A3FC-437E-81FB-E8481B3E0C25}"/>
                </a:ext>
              </a:extLst>
            </p:cNvPr>
            <p:cNvSpPr/>
            <p:nvPr/>
          </p:nvSpPr>
          <p:spPr>
            <a:xfrm>
              <a:off x="1759010" y="1925612"/>
              <a:ext cx="104057" cy="58301"/>
            </a:xfrm>
            <a:custGeom>
              <a:avLst/>
              <a:gdLst>
                <a:gd name="connsiteX0" fmla="*/ 0 w 104057"/>
                <a:gd name="connsiteY0" fmla="*/ 58302 h 58301"/>
                <a:gd name="connsiteX1" fmla="*/ 0 w 104057"/>
                <a:gd name="connsiteY1" fmla="*/ 738 h 58301"/>
                <a:gd name="connsiteX2" fmla="*/ 51660 w 104057"/>
                <a:gd name="connsiteY2" fmla="*/ 14760 h 58301"/>
                <a:gd name="connsiteX3" fmla="*/ 104058 w 104057"/>
                <a:gd name="connsiteY3" fmla="*/ 0 h 58301"/>
                <a:gd name="connsiteX4" fmla="*/ 104058 w 104057"/>
                <a:gd name="connsiteY4" fmla="*/ 58302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57" h="58301">
                  <a:moveTo>
                    <a:pt x="0" y="58302"/>
                  </a:moveTo>
                  <a:lnTo>
                    <a:pt x="0" y="738"/>
                  </a:lnTo>
                  <a:cubicBezTo>
                    <a:pt x="0" y="738"/>
                    <a:pt x="5904" y="11808"/>
                    <a:pt x="51660" y="14760"/>
                  </a:cubicBezTo>
                  <a:cubicBezTo>
                    <a:pt x="97416" y="17712"/>
                    <a:pt x="101844" y="5904"/>
                    <a:pt x="104058" y="0"/>
                  </a:cubicBezTo>
                  <a:lnTo>
                    <a:pt x="104058" y="5830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E9B28EE2-A62F-4705-997D-D5843F5CAA99}"/>
                </a:ext>
              </a:extLst>
            </p:cNvPr>
            <p:cNvSpPr/>
            <p:nvPr/>
          </p:nvSpPr>
          <p:spPr>
            <a:xfrm>
              <a:off x="1759010" y="1921184"/>
              <a:ext cx="103319" cy="64205"/>
            </a:xfrm>
            <a:custGeom>
              <a:avLst/>
              <a:gdLst>
                <a:gd name="connsiteX0" fmla="*/ 103320 w 103319"/>
                <a:gd name="connsiteY0" fmla="*/ 64206 h 64205"/>
                <a:gd name="connsiteX1" fmla="*/ 0 w 103319"/>
                <a:gd name="connsiteY1" fmla="*/ 64206 h 64205"/>
                <a:gd name="connsiteX2" fmla="*/ 0 w 103319"/>
                <a:gd name="connsiteY2" fmla="*/ 738 h 64205"/>
                <a:gd name="connsiteX3" fmla="*/ 0 w 103319"/>
                <a:gd name="connsiteY3" fmla="*/ 738 h 64205"/>
                <a:gd name="connsiteX4" fmla="*/ 50184 w 103319"/>
                <a:gd name="connsiteY4" fmla="*/ 14022 h 64205"/>
                <a:gd name="connsiteX5" fmla="*/ 101106 w 103319"/>
                <a:gd name="connsiteY5" fmla="*/ 0 h 64205"/>
                <a:gd name="connsiteX6" fmla="*/ 101106 w 103319"/>
                <a:gd name="connsiteY6" fmla="*/ 0 h 64205"/>
                <a:gd name="connsiteX7" fmla="*/ 101106 w 103319"/>
                <a:gd name="connsiteY7" fmla="*/ 59778 h 64205"/>
                <a:gd name="connsiteX8" fmla="*/ 0 w 103319"/>
                <a:gd name="connsiteY8" fmla="*/ 8118 h 64205"/>
                <a:gd name="connsiteX9" fmla="*/ 0 w 103319"/>
                <a:gd name="connsiteY9" fmla="*/ 62730 h 64205"/>
                <a:gd name="connsiteX10" fmla="*/ 100368 w 103319"/>
                <a:gd name="connsiteY10" fmla="*/ 62730 h 64205"/>
                <a:gd name="connsiteX11" fmla="*/ 100368 w 103319"/>
                <a:gd name="connsiteY11" fmla="*/ 9594 h 64205"/>
                <a:gd name="connsiteX12" fmla="*/ 49446 w 103319"/>
                <a:gd name="connsiteY12" fmla="*/ 20664 h 64205"/>
                <a:gd name="connsiteX13" fmla="*/ 0 w 103319"/>
                <a:gd name="connsiteY13" fmla="*/ 8118 h 64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3319" h="64205">
                  <a:moveTo>
                    <a:pt x="103320" y="64206"/>
                  </a:moveTo>
                  <a:lnTo>
                    <a:pt x="0" y="64206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0" y="738"/>
                    <a:pt x="6642" y="11808"/>
                    <a:pt x="50184" y="14022"/>
                  </a:cubicBezTo>
                  <a:cubicBezTo>
                    <a:pt x="93726" y="16236"/>
                    <a:pt x="99630" y="5904"/>
                    <a:pt x="101106" y="0"/>
                  </a:cubicBezTo>
                  <a:lnTo>
                    <a:pt x="101106" y="0"/>
                  </a:lnTo>
                  <a:lnTo>
                    <a:pt x="101106" y="59778"/>
                  </a:lnTo>
                  <a:close/>
                  <a:moveTo>
                    <a:pt x="0" y="8118"/>
                  </a:moveTo>
                  <a:lnTo>
                    <a:pt x="0" y="62730"/>
                  </a:lnTo>
                  <a:lnTo>
                    <a:pt x="100368" y="62730"/>
                  </a:lnTo>
                  <a:lnTo>
                    <a:pt x="100368" y="9594"/>
                  </a:lnTo>
                  <a:cubicBezTo>
                    <a:pt x="95202" y="14760"/>
                    <a:pt x="83394" y="19926"/>
                    <a:pt x="49446" y="20664"/>
                  </a:cubicBezTo>
                  <a:cubicBezTo>
                    <a:pt x="32066" y="21651"/>
                    <a:pt x="14804" y="17271"/>
                    <a:pt x="0" y="8118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B35606EB-746A-4EAC-A4B8-BA460EABB971}"/>
                </a:ext>
              </a:extLst>
            </p:cNvPr>
            <p:cNvSpPr/>
            <p:nvPr/>
          </p:nvSpPr>
          <p:spPr>
            <a:xfrm>
              <a:off x="1774508" y="1886499"/>
              <a:ext cx="76013" cy="29520"/>
            </a:xfrm>
            <a:custGeom>
              <a:avLst/>
              <a:gdLst>
                <a:gd name="connsiteX0" fmla="*/ 14022 w 76013"/>
                <a:gd name="connsiteY0" fmla="*/ 29520 h 29520"/>
                <a:gd name="connsiteX1" fmla="*/ 0 w 76013"/>
                <a:gd name="connsiteY1" fmla="*/ 18450 h 29520"/>
                <a:gd name="connsiteX2" fmla="*/ 13284 w 76013"/>
                <a:gd name="connsiteY2" fmla="*/ 18450 h 29520"/>
                <a:gd name="connsiteX3" fmla="*/ 38376 w 76013"/>
                <a:gd name="connsiteY3" fmla="*/ 0 h 29520"/>
                <a:gd name="connsiteX4" fmla="*/ 62730 w 76013"/>
                <a:gd name="connsiteY4" fmla="*/ 18450 h 29520"/>
                <a:gd name="connsiteX5" fmla="*/ 76014 w 76013"/>
                <a:gd name="connsiteY5" fmla="*/ 18450 h 29520"/>
                <a:gd name="connsiteX6" fmla="*/ 61992 w 76013"/>
                <a:gd name="connsiteY6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013" h="29520">
                  <a:moveTo>
                    <a:pt x="14022" y="29520"/>
                  </a:moveTo>
                  <a:lnTo>
                    <a:pt x="0" y="18450"/>
                  </a:lnTo>
                  <a:cubicBezTo>
                    <a:pt x="4428" y="18450"/>
                    <a:pt x="13284" y="18450"/>
                    <a:pt x="13284" y="18450"/>
                  </a:cubicBezTo>
                  <a:cubicBezTo>
                    <a:pt x="18066" y="8517"/>
                    <a:pt x="27468" y="1604"/>
                    <a:pt x="38376" y="0"/>
                  </a:cubicBezTo>
                  <a:cubicBezTo>
                    <a:pt x="49011" y="1829"/>
                    <a:pt x="58088" y="8709"/>
                    <a:pt x="62730" y="18450"/>
                  </a:cubicBezTo>
                  <a:cubicBezTo>
                    <a:pt x="62730" y="18450"/>
                    <a:pt x="71586" y="13284"/>
                    <a:pt x="76014" y="18450"/>
                  </a:cubicBezTo>
                  <a:lnTo>
                    <a:pt x="61992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A268842-9480-4564-8508-D386346AC7F1}"/>
                </a:ext>
              </a:extLst>
            </p:cNvPr>
            <p:cNvSpPr/>
            <p:nvPr/>
          </p:nvSpPr>
          <p:spPr>
            <a:xfrm>
              <a:off x="1773769" y="1887236"/>
              <a:ext cx="77490" cy="32472"/>
            </a:xfrm>
            <a:custGeom>
              <a:avLst/>
              <a:gdLst>
                <a:gd name="connsiteX0" fmla="*/ 63468 w 77490"/>
                <a:gd name="connsiteY0" fmla="*/ 30258 h 32472"/>
                <a:gd name="connsiteX1" fmla="*/ 14760 w 77490"/>
                <a:gd name="connsiteY1" fmla="*/ 30258 h 32472"/>
                <a:gd name="connsiteX2" fmla="*/ 0 w 77490"/>
                <a:gd name="connsiteY2" fmla="*/ 18450 h 32472"/>
                <a:gd name="connsiteX3" fmla="*/ 3690 w 77490"/>
                <a:gd name="connsiteY3" fmla="*/ 18450 h 32472"/>
                <a:gd name="connsiteX4" fmla="*/ 14022 w 77490"/>
                <a:gd name="connsiteY4" fmla="*/ 18450 h 32472"/>
                <a:gd name="connsiteX5" fmla="*/ 38376 w 77490"/>
                <a:gd name="connsiteY5" fmla="*/ 738 h 32472"/>
                <a:gd name="connsiteX6" fmla="*/ 64206 w 77490"/>
                <a:gd name="connsiteY6" fmla="*/ 19188 h 32472"/>
                <a:gd name="connsiteX7" fmla="*/ 77490 w 77490"/>
                <a:gd name="connsiteY7" fmla="*/ 19188 h 32472"/>
                <a:gd name="connsiteX8" fmla="*/ 63468 w 77490"/>
                <a:gd name="connsiteY8" fmla="*/ 32472 h 32472"/>
                <a:gd name="connsiteX9" fmla="*/ 3690 w 77490"/>
                <a:gd name="connsiteY9" fmla="*/ 18450 h 32472"/>
                <a:gd name="connsiteX10" fmla="*/ 3690 w 77490"/>
                <a:gd name="connsiteY10" fmla="*/ 18450 h 32472"/>
                <a:gd name="connsiteX11" fmla="*/ 18450 w 77490"/>
                <a:gd name="connsiteY11" fmla="*/ 28044 h 32472"/>
                <a:gd name="connsiteX12" fmla="*/ 65682 w 77490"/>
                <a:gd name="connsiteY12" fmla="*/ 28044 h 32472"/>
                <a:gd name="connsiteX13" fmla="*/ 77490 w 77490"/>
                <a:gd name="connsiteY13" fmla="*/ 18450 h 32472"/>
                <a:gd name="connsiteX14" fmla="*/ 77490 w 77490"/>
                <a:gd name="connsiteY14" fmla="*/ 18450 h 32472"/>
                <a:gd name="connsiteX15" fmla="*/ 68634 w 77490"/>
                <a:gd name="connsiteY15" fmla="*/ 18450 h 32472"/>
                <a:gd name="connsiteX16" fmla="*/ 42804 w 77490"/>
                <a:gd name="connsiteY16" fmla="*/ 0 h 32472"/>
                <a:gd name="connsiteX17" fmla="*/ 19188 w 77490"/>
                <a:gd name="connsiteY17" fmla="*/ 17712 h 32472"/>
                <a:gd name="connsiteX18" fmla="*/ 8118 w 77490"/>
                <a:gd name="connsiteY18" fmla="*/ 1771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7490" h="32472">
                  <a:moveTo>
                    <a:pt x="63468" y="30258"/>
                  </a:moveTo>
                  <a:lnTo>
                    <a:pt x="14760" y="30258"/>
                  </a:lnTo>
                  <a:lnTo>
                    <a:pt x="0" y="18450"/>
                  </a:lnTo>
                  <a:cubicBezTo>
                    <a:pt x="1144" y="17791"/>
                    <a:pt x="2546" y="17791"/>
                    <a:pt x="3690" y="18450"/>
                  </a:cubicBezTo>
                  <a:cubicBezTo>
                    <a:pt x="7107" y="17827"/>
                    <a:pt x="10605" y="17827"/>
                    <a:pt x="14022" y="18450"/>
                  </a:cubicBezTo>
                  <a:cubicBezTo>
                    <a:pt x="14022" y="18450"/>
                    <a:pt x="19188" y="5904"/>
                    <a:pt x="38376" y="738"/>
                  </a:cubicBezTo>
                  <a:cubicBezTo>
                    <a:pt x="49608" y="1974"/>
                    <a:pt x="59394" y="8962"/>
                    <a:pt x="64206" y="19188"/>
                  </a:cubicBezTo>
                  <a:cubicBezTo>
                    <a:pt x="64206" y="19188"/>
                    <a:pt x="73800" y="14022"/>
                    <a:pt x="77490" y="19188"/>
                  </a:cubicBezTo>
                  <a:lnTo>
                    <a:pt x="63468" y="32472"/>
                  </a:lnTo>
                  <a:close/>
                  <a:moveTo>
                    <a:pt x="3690" y="18450"/>
                  </a:moveTo>
                  <a:lnTo>
                    <a:pt x="3690" y="18450"/>
                  </a:lnTo>
                  <a:lnTo>
                    <a:pt x="18450" y="28044"/>
                  </a:lnTo>
                  <a:lnTo>
                    <a:pt x="65682" y="28044"/>
                  </a:lnTo>
                  <a:lnTo>
                    <a:pt x="77490" y="18450"/>
                  </a:lnTo>
                  <a:lnTo>
                    <a:pt x="77490" y="18450"/>
                  </a:lnTo>
                  <a:cubicBezTo>
                    <a:pt x="74568" y="17873"/>
                    <a:pt x="71556" y="17873"/>
                    <a:pt x="68634" y="18450"/>
                  </a:cubicBezTo>
                  <a:cubicBezTo>
                    <a:pt x="62649" y="9269"/>
                    <a:pt x="53431" y="2680"/>
                    <a:pt x="42804" y="0"/>
                  </a:cubicBezTo>
                  <a:cubicBezTo>
                    <a:pt x="32730" y="2187"/>
                    <a:pt x="24110" y="8653"/>
                    <a:pt x="19188" y="17712"/>
                  </a:cubicBezTo>
                  <a:cubicBezTo>
                    <a:pt x="19188" y="17712"/>
                    <a:pt x="12546" y="17712"/>
                    <a:pt x="8118" y="17712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C546F33-62EB-47F0-A16C-BEA77F9AC484}"/>
                </a:ext>
              </a:extLst>
            </p:cNvPr>
            <p:cNvSpPr/>
            <p:nvPr/>
          </p:nvSpPr>
          <p:spPr>
            <a:xfrm>
              <a:off x="1762700" y="1904210"/>
              <a:ext cx="99629" cy="41327"/>
            </a:xfrm>
            <a:custGeom>
              <a:avLst/>
              <a:gdLst>
                <a:gd name="connsiteX0" fmla="*/ 18450 w 99629"/>
                <a:gd name="connsiteY0" fmla="*/ 41328 h 41327"/>
                <a:gd name="connsiteX1" fmla="*/ 0 w 99629"/>
                <a:gd name="connsiteY1" fmla="*/ 25830 h 41327"/>
                <a:gd name="connsiteX2" fmla="*/ 17712 w 99629"/>
                <a:gd name="connsiteY2" fmla="*/ 25830 h 41327"/>
                <a:gd name="connsiteX3" fmla="*/ 50184 w 99629"/>
                <a:gd name="connsiteY3" fmla="*/ 0 h 41327"/>
                <a:gd name="connsiteX4" fmla="*/ 81918 w 99629"/>
                <a:gd name="connsiteY4" fmla="*/ 25830 h 41327"/>
                <a:gd name="connsiteX5" fmla="*/ 99630 w 99629"/>
                <a:gd name="connsiteY5" fmla="*/ 25830 h 41327"/>
                <a:gd name="connsiteX6" fmla="*/ 81180 w 99629"/>
                <a:gd name="connsiteY6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629" h="41327">
                  <a:moveTo>
                    <a:pt x="18450" y="41328"/>
                  </a:moveTo>
                  <a:lnTo>
                    <a:pt x="0" y="25830"/>
                  </a:lnTo>
                  <a:cubicBezTo>
                    <a:pt x="5904" y="21402"/>
                    <a:pt x="17712" y="25830"/>
                    <a:pt x="17712" y="25830"/>
                  </a:cubicBezTo>
                  <a:cubicBezTo>
                    <a:pt x="23690" y="12448"/>
                    <a:pt x="35800" y="2811"/>
                    <a:pt x="50184" y="0"/>
                  </a:cubicBezTo>
                  <a:cubicBezTo>
                    <a:pt x="64287" y="3027"/>
                    <a:pt x="76088" y="12632"/>
                    <a:pt x="81918" y="25830"/>
                  </a:cubicBezTo>
                  <a:cubicBezTo>
                    <a:pt x="81918" y="25830"/>
                    <a:pt x="93726" y="18450"/>
                    <a:pt x="99630" y="25830"/>
                  </a:cubicBezTo>
                  <a:lnTo>
                    <a:pt x="81180" y="413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A8B6837C-C7F9-40B0-8BFB-B138096E2357}"/>
                </a:ext>
              </a:extLst>
            </p:cNvPr>
            <p:cNvSpPr/>
            <p:nvPr/>
          </p:nvSpPr>
          <p:spPr>
            <a:xfrm>
              <a:off x="1759010" y="1902734"/>
              <a:ext cx="104796" cy="47231"/>
            </a:xfrm>
            <a:custGeom>
              <a:avLst/>
              <a:gdLst>
                <a:gd name="connsiteX0" fmla="*/ 85608 w 104796"/>
                <a:gd name="connsiteY0" fmla="*/ 44280 h 47231"/>
                <a:gd name="connsiteX1" fmla="*/ 22140 w 104796"/>
                <a:gd name="connsiteY1" fmla="*/ 44280 h 47231"/>
                <a:gd name="connsiteX2" fmla="*/ 0 w 104796"/>
                <a:gd name="connsiteY2" fmla="*/ 28044 h 47231"/>
                <a:gd name="connsiteX3" fmla="*/ 5904 w 104796"/>
                <a:gd name="connsiteY3" fmla="*/ 24354 h 47231"/>
                <a:gd name="connsiteX4" fmla="*/ 18450 w 104796"/>
                <a:gd name="connsiteY4" fmla="*/ 28782 h 47231"/>
                <a:gd name="connsiteX5" fmla="*/ 50184 w 104796"/>
                <a:gd name="connsiteY5" fmla="*/ 2952 h 47231"/>
                <a:gd name="connsiteX6" fmla="*/ 83394 w 104796"/>
                <a:gd name="connsiteY6" fmla="*/ 29520 h 47231"/>
                <a:gd name="connsiteX7" fmla="*/ 101106 w 104796"/>
                <a:gd name="connsiteY7" fmla="*/ 29520 h 47231"/>
                <a:gd name="connsiteX8" fmla="*/ 82656 w 104796"/>
                <a:gd name="connsiteY8" fmla="*/ 47232 h 47231"/>
                <a:gd name="connsiteX9" fmla="*/ 11808 w 104796"/>
                <a:gd name="connsiteY9" fmla="*/ 27306 h 47231"/>
                <a:gd name="connsiteX10" fmla="*/ 7380 w 104796"/>
                <a:gd name="connsiteY10" fmla="*/ 27306 h 47231"/>
                <a:gd name="connsiteX11" fmla="*/ 25830 w 104796"/>
                <a:gd name="connsiteY11" fmla="*/ 41328 h 47231"/>
                <a:gd name="connsiteX12" fmla="*/ 87084 w 104796"/>
                <a:gd name="connsiteY12" fmla="*/ 41328 h 47231"/>
                <a:gd name="connsiteX13" fmla="*/ 104796 w 104796"/>
                <a:gd name="connsiteY13" fmla="*/ 25830 h 47231"/>
                <a:gd name="connsiteX14" fmla="*/ 101106 w 104796"/>
                <a:gd name="connsiteY14" fmla="*/ 25830 h 47231"/>
                <a:gd name="connsiteX15" fmla="*/ 89298 w 104796"/>
                <a:gd name="connsiteY15" fmla="*/ 25830 h 47231"/>
                <a:gd name="connsiteX16" fmla="*/ 56088 w 104796"/>
                <a:gd name="connsiteY16" fmla="*/ 0 h 47231"/>
                <a:gd name="connsiteX17" fmla="*/ 25092 w 104796"/>
                <a:gd name="connsiteY17" fmla="*/ 25092 h 47231"/>
                <a:gd name="connsiteX18" fmla="*/ 11808 w 104796"/>
                <a:gd name="connsiteY18" fmla="*/ 25092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96" h="47231">
                  <a:moveTo>
                    <a:pt x="85608" y="44280"/>
                  </a:moveTo>
                  <a:lnTo>
                    <a:pt x="22140" y="44280"/>
                  </a:lnTo>
                  <a:lnTo>
                    <a:pt x="0" y="28044"/>
                  </a:lnTo>
                  <a:cubicBezTo>
                    <a:pt x="959" y="25661"/>
                    <a:pt x="3343" y="24169"/>
                    <a:pt x="5904" y="24354"/>
                  </a:cubicBezTo>
                  <a:cubicBezTo>
                    <a:pt x="10310" y="25088"/>
                    <a:pt x="14561" y="26586"/>
                    <a:pt x="18450" y="28782"/>
                  </a:cubicBezTo>
                  <a:cubicBezTo>
                    <a:pt x="18450" y="28782"/>
                    <a:pt x="24354" y="10332"/>
                    <a:pt x="50184" y="2952"/>
                  </a:cubicBezTo>
                  <a:cubicBezTo>
                    <a:pt x="64892" y="5929"/>
                    <a:pt x="77261" y="15823"/>
                    <a:pt x="83394" y="29520"/>
                  </a:cubicBezTo>
                  <a:cubicBezTo>
                    <a:pt x="88877" y="26356"/>
                    <a:pt x="95623" y="26356"/>
                    <a:pt x="101106" y="29520"/>
                  </a:cubicBezTo>
                  <a:lnTo>
                    <a:pt x="82656" y="47232"/>
                  </a:lnTo>
                  <a:close/>
                  <a:moveTo>
                    <a:pt x="11808" y="27306"/>
                  </a:moveTo>
                  <a:lnTo>
                    <a:pt x="7380" y="27306"/>
                  </a:lnTo>
                  <a:lnTo>
                    <a:pt x="25830" y="41328"/>
                  </a:lnTo>
                  <a:lnTo>
                    <a:pt x="87084" y="41328"/>
                  </a:lnTo>
                  <a:lnTo>
                    <a:pt x="104796" y="25830"/>
                  </a:lnTo>
                  <a:lnTo>
                    <a:pt x="101106" y="25830"/>
                  </a:lnTo>
                  <a:cubicBezTo>
                    <a:pt x="97209" y="25054"/>
                    <a:pt x="93195" y="25054"/>
                    <a:pt x="89298" y="25830"/>
                  </a:cubicBezTo>
                  <a:cubicBezTo>
                    <a:pt x="82058" y="13184"/>
                    <a:pt x="70125" y="3903"/>
                    <a:pt x="56088" y="0"/>
                  </a:cubicBezTo>
                  <a:cubicBezTo>
                    <a:pt x="42560" y="3379"/>
                    <a:pt x="31210" y="12562"/>
                    <a:pt x="25092" y="25092"/>
                  </a:cubicBezTo>
                  <a:cubicBezTo>
                    <a:pt x="25092" y="25092"/>
                    <a:pt x="16974" y="25092"/>
                    <a:pt x="11808" y="25092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11BF4533-F9E0-4C5D-BAE5-B0E3B3610060}"/>
                </a:ext>
              </a:extLst>
            </p:cNvPr>
            <p:cNvSpPr/>
            <p:nvPr/>
          </p:nvSpPr>
          <p:spPr>
            <a:xfrm>
              <a:off x="1803371" y="1828197"/>
              <a:ext cx="19024" cy="38386"/>
            </a:xfrm>
            <a:custGeom>
              <a:avLst/>
              <a:gdLst>
                <a:gd name="connsiteX0" fmla="*/ 9512 w 19024"/>
                <a:gd name="connsiteY0" fmla="*/ 0 h 38386"/>
                <a:gd name="connsiteX1" fmla="*/ 9512 w 19024"/>
                <a:gd name="connsiteY1" fmla="*/ 38376 h 38386"/>
                <a:gd name="connsiteX2" fmla="*/ 9512 w 19024"/>
                <a:gd name="connsiteY2" fmla="*/ 0 h 3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24" h="38386">
                  <a:moveTo>
                    <a:pt x="9512" y="0"/>
                  </a:moveTo>
                  <a:cubicBezTo>
                    <a:pt x="9512" y="0"/>
                    <a:pt x="30914" y="37638"/>
                    <a:pt x="9512" y="38376"/>
                  </a:cubicBezTo>
                  <a:cubicBezTo>
                    <a:pt x="-11890" y="39114"/>
                    <a:pt x="9512" y="738"/>
                    <a:pt x="951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2B51E29D-C9E5-459D-8226-C648E0800D52}"/>
                </a:ext>
              </a:extLst>
            </p:cNvPr>
            <p:cNvSpPr/>
            <p:nvPr/>
          </p:nvSpPr>
          <p:spPr>
            <a:xfrm>
              <a:off x="1801711" y="1827458"/>
              <a:ext cx="19402" cy="41362"/>
            </a:xfrm>
            <a:custGeom>
              <a:avLst/>
              <a:gdLst>
                <a:gd name="connsiteX0" fmla="*/ 10434 w 19402"/>
                <a:gd name="connsiteY0" fmla="*/ 40590 h 41362"/>
                <a:gd name="connsiteX1" fmla="*/ 1578 w 19402"/>
                <a:gd name="connsiteY1" fmla="*/ 36162 h 41362"/>
                <a:gd name="connsiteX2" fmla="*/ 8958 w 19402"/>
                <a:gd name="connsiteY2" fmla="*/ 2214 h 41362"/>
                <a:gd name="connsiteX3" fmla="*/ 8958 w 19402"/>
                <a:gd name="connsiteY3" fmla="*/ 2214 h 41362"/>
                <a:gd name="connsiteX4" fmla="*/ 8958 w 19402"/>
                <a:gd name="connsiteY4" fmla="*/ 2214 h 41362"/>
                <a:gd name="connsiteX5" fmla="*/ 19290 w 19402"/>
                <a:gd name="connsiteY5" fmla="*/ 29520 h 41362"/>
                <a:gd name="connsiteX6" fmla="*/ 10582 w 19402"/>
                <a:gd name="connsiteY6" fmla="*/ 41252 h 41362"/>
                <a:gd name="connsiteX7" fmla="*/ 8220 w 19402"/>
                <a:gd name="connsiteY7" fmla="*/ 41328 h 41362"/>
                <a:gd name="connsiteX8" fmla="*/ 10434 w 19402"/>
                <a:gd name="connsiteY8" fmla="*/ 2952 h 41362"/>
                <a:gd name="connsiteX9" fmla="*/ 10434 w 19402"/>
                <a:gd name="connsiteY9" fmla="*/ 2952 h 41362"/>
                <a:gd name="connsiteX10" fmla="*/ 3054 w 19402"/>
                <a:gd name="connsiteY10" fmla="*/ 35424 h 41362"/>
                <a:gd name="connsiteX11" fmla="*/ 9696 w 19402"/>
                <a:gd name="connsiteY11" fmla="*/ 35424 h 41362"/>
                <a:gd name="connsiteX12" fmla="*/ 9696 w 19402"/>
                <a:gd name="connsiteY12" fmla="*/ 35424 h 41362"/>
                <a:gd name="connsiteX13" fmla="*/ 17076 w 19402"/>
                <a:gd name="connsiteY13" fmla="*/ 30996 h 41362"/>
                <a:gd name="connsiteX14" fmla="*/ 9696 w 19402"/>
                <a:gd name="connsiteY14" fmla="*/ 0 h 4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02" h="41362">
                  <a:moveTo>
                    <a:pt x="10434" y="40590"/>
                  </a:moveTo>
                  <a:cubicBezTo>
                    <a:pt x="6921" y="40717"/>
                    <a:pt x="3586" y="39048"/>
                    <a:pt x="1578" y="36162"/>
                  </a:cubicBezTo>
                  <a:cubicBezTo>
                    <a:pt x="-3588" y="28044"/>
                    <a:pt x="5268" y="9594"/>
                    <a:pt x="8958" y="2214"/>
                  </a:cubicBezTo>
                  <a:lnTo>
                    <a:pt x="8958" y="2214"/>
                  </a:lnTo>
                  <a:lnTo>
                    <a:pt x="8958" y="2214"/>
                  </a:lnTo>
                  <a:cubicBezTo>
                    <a:pt x="14818" y="10209"/>
                    <a:pt x="18390" y="19649"/>
                    <a:pt x="19290" y="29520"/>
                  </a:cubicBezTo>
                  <a:cubicBezTo>
                    <a:pt x="20124" y="35165"/>
                    <a:pt x="16228" y="40417"/>
                    <a:pt x="10582" y="41252"/>
                  </a:cubicBezTo>
                  <a:cubicBezTo>
                    <a:pt x="9800" y="41367"/>
                    <a:pt x="9010" y="41393"/>
                    <a:pt x="8220" y="41328"/>
                  </a:cubicBezTo>
                  <a:close/>
                  <a:moveTo>
                    <a:pt x="10434" y="2952"/>
                  </a:moveTo>
                  <a:lnTo>
                    <a:pt x="10434" y="2952"/>
                  </a:lnTo>
                  <a:cubicBezTo>
                    <a:pt x="10434" y="9594"/>
                    <a:pt x="-1374" y="28044"/>
                    <a:pt x="3054" y="35424"/>
                  </a:cubicBezTo>
                  <a:cubicBezTo>
                    <a:pt x="5195" y="36215"/>
                    <a:pt x="7556" y="36215"/>
                    <a:pt x="9696" y="35424"/>
                  </a:cubicBezTo>
                  <a:lnTo>
                    <a:pt x="9696" y="35424"/>
                  </a:lnTo>
                  <a:cubicBezTo>
                    <a:pt x="12803" y="35481"/>
                    <a:pt x="15667" y="33762"/>
                    <a:pt x="17076" y="30996"/>
                  </a:cubicBezTo>
                  <a:cubicBezTo>
                    <a:pt x="20766" y="22878"/>
                    <a:pt x="12648" y="5166"/>
                    <a:pt x="9696" y="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DA771167-5A44-4A4C-A52F-45603606ACEA}"/>
                </a:ext>
              </a:extLst>
            </p:cNvPr>
            <p:cNvSpPr/>
            <p:nvPr/>
          </p:nvSpPr>
          <p:spPr>
            <a:xfrm>
              <a:off x="1783363" y="1860392"/>
              <a:ext cx="59040" cy="15774"/>
            </a:xfrm>
            <a:custGeom>
              <a:avLst/>
              <a:gdLst>
                <a:gd name="connsiteX0" fmla="*/ 11070 w 59040"/>
                <a:gd name="connsiteY0" fmla="*/ 15774 h 15774"/>
                <a:gd name="connsiteX1" fmla="*/ 0 w 59040"/>
                <a:gd name="connsiteY1" fmla="*/ 9871 h 15774"/>
                <a:gd name="connsiteX2" fmla="*/ 10332 w 59040"/>
                <a:gd name="connsiteY2" fmla="*/ 9871 h 15774"/>
                <a:gd name="connsiteX3" fmla="*/ 29520 w 59040"/>
                <a:gd name="connsiteY3" fmla="*/ 277 h 15774"/>
                <a:gd name="connsiteX4" fmla="*/ 48708 w 59040"/>
                <a:gd name="connsiteY4" fmla="*/ 9871 h 15774"/>
                <a:gd name="connsiteX5" fmla="*/ 59040 w 59040"/>
                <a:gd name="connsiteY5" fmla="*/ 9871 h 15774"/>
                <a:gd name="connsiteX6" fmla="*/ 49446 w 59040"/>
                <a:gd name="connsiteY6" fmla="*/ 15774 h 1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40" h="15774">
                  <a:moveTo>
                    <a:pt x="11070" y="15774"/>
                  </a:moveTo>
                  <a:lnTo>
                    <a:pt x="0" y="9871"/>
                  </a:lnTo>
                  <a:cubicBezTo>
                    <a:pt x="3365" y="8844"/>
                    <a:pt x="6967" y="8844"/>
                    <a:pt x="10332" y="9871"/>
                  </a:cubicBezTo>
                  <a:cubicBezTo>
                    <a:pt x="10332" y="9871"/>
                    <a:pt x="10332" y="2491"/>
                    <a:pt x="29520" y="277"/>
                  </a:cubicBezTo>
                  <a:cubicBezTo>
                    <a:pt x="48708" y="-1937"/>
                    <a:pt x="48708" y="9871"/>
                    <a:pt x="48708" y="9871"/>
                  </a:cubicBezTo>
                  <a:cubicBezTo>
                    <a:pt x="52073" y="8844"/>
                    <a:pt x="55675" y="8844"/>
                    <a:pt x="59040" y="9871"/>
                  </a:cubicBezTo>
                  <a:lnTo>
                    <a:pt x="49446" y="1577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D0A6567-6429-448E-BACA-204954FEE982}"/>
                </a:ext>
              </a:extLst>
            </p:cNvPr>
            <p:cNvSpPr/>
            <p:nvPr/>
          </p:nvSpPr>
          <p:spPr>
            <a:xfrm>
              <a:off x="1781888" y="1860669"/>
              <a:ext cx="59777" cy="16974"/>
            </a:xfrm>
            <a:custGeom>
              <a:avLst/>
              <a:gdLst>
                <a:gd name="connsiteX0" fmla="*/ 50922 w 59777"/>
                <a:gd name="connsiteY0" fmla="*/ 16974 h 16974"/>
                <a:gd name="connsiteX1" fmla="*/ 14022 w 59777"/>
                <a:gd name="connsiteY1" fmla="*/ 16974 h 16974"/>
                <a:gd name="connsiteX2" fmla="*/ 0 w 59777"/>
                <a:gd name="connsiteY2" fmla="*/ 9594 h 16974"/>
                <a:gd name="connsiteX3" fmla="*/ 0 w 59777"/>
                <a:gd name="connsiteY3" fmla="*/ 9594 h 16974"/>
                <a:gd name="connsiteX4" fmla="*/ 11070 w 59777"/>
                <a:gd name="connsiteY4" fmla="*/ 9594 h 16974"/>
                <a:gd name="connsiteX5" fmla="*/ 30258 w 59777"/>
                <a:gd name="connsiteY5" fmla="*/ 0 h 16974"/>
                <a:gd name="connsiteX6" fmla="*/ 50184 w 59777"/>
                <a:gd name="connsiteY6" fmla="*/ 9594 h 16974"/>
                <a:gd name="connsiteX7" fmla="*/ 59778 w 59777"/>
                <a:gd name="connsiteY7" fmla="*/ 9594 h 16974"/>
                <a:gd name="connsiteX8" fmla="*/ 59778 w 59777"/>
                <a:gd name="connsiteY8" fmla="*/ 9594 h 16974"/>
                <a:gd name="connsiteX9" fmla="*/ 46494 w 59777"/>
                <a:gd name="connsiteY9" fmla="*/ 16974 h 16974"/>
                <a:gd name="connsiteX10" fmla="*/ 6642 w 59777"/>
                <a:gd name="connsiteY10" fmla="*/ 10332 h 16974"/>
                <a:gd name="connsiteX11" fmla="*/ 14760 w 59777"/>
                <a:gd name="connsiteY11" fmla="*/ 14760 h 16974"/>
                <a:gd name="connsiteX12" fmla="*/ 50922 w 59777"/>
                <a:gd name="connsiteY12" fmla="*/ 14760 h 16974"/>
                <a:gd name="connsiteX13" fmla="*/ 58302 w 59777"/>
                <a:gd name="connsiteY13" fmla="*/ 10332 h 16974"/>
                <a:gd name="connsiteX14" fmla="*/ 51660 w 59777"/>
                <a:gd name="connsiteY14" fmla="*/ 10332 h 16974"/>
                <a:gd name="connsiteX15" fmla="*/ 32472 w 59777"/>
                <a:gd name="connsiteY15" fmla="*/ 738 h 16974"/>
                <a:gd name="connsiteX16" fmla="*/ 14022 w 59777"/>
                <a:gd name="connsiteY16" fmla="*/ 10332 h 16974"/>
                <a:gd name="connsiteX17" fmla="*/ 6642 w 59777"/>
                <a:gd name="connsiteY17" fmla="*/ 10332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9777" h="16974">
                  <a:moveTo>
                    <a:pt x="50922" y="16974"/>
                  </a:moveTo>
                  <a:lnTo>
                    <a:pt x="14022" y="16974"/>
                  </a:lnTo>
                  <a:lnTo>
                    <a:pt x="0" y="9594"/>
                  </a:lnTo>
                  <a:lnTo>
                    <a:pt x="0" y="9594"/>
                  </a:lnTo>
                  <a:cubicBezTo>
                    <a:pt x="3638" y="8745"/>
                    <a:pt x="7432" y="8745"/>
                    <a:pt x="11070" y="9594"/>
                  </a:cubicBezTo>
                  <a:cubicBezTo>
                    <a:pt x="11070" y="9594"/>
                    <a:pt x="15498" y="2952"/>
                    <a:pt x="30258" y="0"/>
                  </a:cubicBezTo>
                  <a:cubicBezTo>
                    <a:pt x="37675" y="1254"/>
                    <a:pt x="44583" y="4580"/>
                    <a:pt x="50184" y="9594"/>
                  </a:cubicBezTo>
                  <a:cubicBezTo>
                    <a:pt x="53254" y="8323"/>
                    <a:pt x="56708" y="8323"/>
                    <a:pt x="59778" y="9594"/>
                  </a:cubicBezTo>
                  <a:lnTo>
                    <a:pt x="59778" y="9594"/>
                  </a:lnTo>
                  <a:lnTo>
                    <a:pt x="46494" y="16974"/>
                  </a:lnTo>
                  <a:close/>
                  <a:moveTo>
                    <a:pt x="6642" y="10332"/>
                  </a:moveTo>
                  <a:lnTo>
                    <a:pt x="14760" y="14760"/>
                  </a:lnTo>
                  <a:lnTo>
                    <a:pt x="50922" y="14760"/>
                  </a:lnTo>
                  <a:lnTo>
                    <a:pt x="58302" y="10332"/>
                  </a:lnTo>
                  <a:lnTo>
                    <a:pt x="51660" y="10332"/>
                  </a:lnTo>
                  <a:cubicBezTo>
                    <a:pt x="46413" y="5227"/>
                    <a:pt x="39704" y="1876"/>
                    <a:pt x="32472" y="738"/>
                  </a:cubicBezTo>
                  <a:cubicBezTo>
                    <a:pt x="17712" y="738"/>
                    <a:pt x="14022" y="9594"/>
                    <a:pt x="14022" y="10332"/>
                  </a:cubicBezTo>
                  <a:lnTo>
                    <a:pt x="6642" y="10332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A6852A9-9221-4179-A26A-173B10E48FC5}"/>
                </a:ext>
              </a:extLst>
            </p:cNvPr>
            <p:cNvSpPr/>
            <p:nvPr/>
          </p:nvSpPr>
          <p:spPr>
            <a:xfrm>
              <a:off x="1803290" y="1866573"/>
              <a:ext cx="19187" cy="14759"/>
            </a:xfrm>
            <a:custGeom>
              <a:avLst/>
              <a:gdLst>
                <a:gd name="connsiteX0" fmla="*/ 0 w 19187"/>
                <a:gd name="connsiteY0" fmla="*/ 14760 h 14759"/>
                <a:gd name="connsiteX1" fmla="*/ 0 w 19187"/>
                <a:gd name="connsiteY1" fmla="*/ 9594 h 14759"/>
                <a:gd name="connsiteX2" fmla="*/ 9594 w 19187"/>
                <a:gd name="connsiteY2" fmla="*/ 0 h 14759"/>
                <a:gd name="connsiteX3" fmla="*/ 19188 w 19187"/>
                <a:gd name="connsiteY3" fmla="*/ 9594 h 14759"/>
                <a:gd name="connsiteX4" fmla="*/ 19188 w 19187"/>
                <a:gd name="connsiteY4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7" h="14759">
                  <a:moveTo>
                    <a:pt x="0" y="14760"/>
                  </a:moveTo>
                  <a:lnTo>
                    <a:pt x="0" y="9594"/>
                  </a:lnTo>
                  <a:cubicBezTo>
                    <a:pt x="0" y="4295"/>
                    <a:pt x="4295" y="0"/>
                    <a:pt x="9594" y="0"/>
                  </a:cubicBezTo>
                  <a:cubicBezTo>
                    <a:pt x="14893" y="0"/>
                    <a:pt x="19188" y="4295"/>
                    <a:pt x="19188" y="9594"/>
                  </a:cubicBezTo>
                  <a:lnTo>
                    <a:pt x="19188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9A086C5-EE44-4D44-A461-8B8F05D475B9}"/>
                </a:ext>
              </a:extLst>
            </p:cNvPr>
            <p:cNvSpPr/>
            <p:nvPr/>
          </p:nvSpPr>
          <p:spPr>
            <a:xfrm>
              <a:off x="1803290" y="1865834"/>
              <a:ext cx="22139" cy="16236"/>
            </a:xfrm>
            <a:custGeom>
              <a:avLst/>
              <a:gdLst>
                <a:gd name="connsiteX0" fmla="*/ 19926 w 22139"/>
                <a:gd name="connsiteY0" fmla="*/ 16236 h 16236"/>
                <a:gd name="connsiteX1" fmla="*/ 0 w 22139"/>
                <a:gd name="connsiteY1" fmla="*/ 16236 h 16236"/>
                <a:gd name="connsiteX2" fmla="*/ 0 w 22139"/>
                <a:gd name="connsiteY2" fmla="*/ 11070 h 16236"/>
                <a:gd name="connsiteX3" fmla="*/ 10332 w 22139"/>
                <a:gd name="connsiteY3" fmla="*/ 0 h 16236"/>
                <a:gd name="connsiteX4" fmla="*/ 22140 w 22139"/>
                <a:gd name="connsiteY4" fmla="*/ 10332 h 16236"/>
                <a:gd name="connsiteX5" fmla="*/ 22140 w 22139"/>
                <a:gd name="connsiteY5" fmla="*/ 16236 h 16236"/>
                <a:gd name="connsiteX6" fmla="*/ 8856 w 22139"/>
                <a:gd name="connsiteY6" fmla="*/ 2214 h 16236"/>
                <a:gd name="connsiteX7" fmla="*/ 738 w 22139"/>
                <a:gd name="connsiteY7" fmla="*/ 11070 h 16236"/>
                <a:gd name="connsiteX8" fmla="*/ 738 w 22139"/>
                <a:gd name="connsiteY8" fmla="*/ 15498 h 16236"/>
                <a:gd name="connsiteX9" fmla="*/ 16974 w 22139"/>
                <a:gd name="connsiteY9" fmla="*/ 15498 h 16236"/>
                <a:gd name="connsiteX10" fmla="*/ 16974 w 22139"/>
                <a:gd name="connsiteY10" fmla="*/ 10332 h 16236"/>
                <a:gd name="connsiteX11" fmla="*/ 16974 w 22139"/>
                <a:gd name="connsiteY11" fmla="*/ 10332 h 16236"/>
                <a:gd name="connsiteX12" fmla="*/ 7380 w 22139"/>
                <a:gd name="connsiteY12" fmla="*/ 2214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39" h="16236">
                  <a:moveTo>
                    <a:pt x="19926" y="16236"/>
                  </a:moveTo>
                  <a:lnTo>
                    <a:pt x="0" y="16236"/>
                  </a:lnTo>
                  <a:lnTo>
                    <a:pt x="0" y="11070"/>
                  </a:lnTo>
                  <a:cubicBezTo>
                    <a:pt x="1410" y="5902"/>
                    <a:pt x="5269" y="1759"/>
                    <a:pt x="10332" y="0"/>
                  </a:cubicBezTo>
                  <a:cubicBezTo>
                    <a:pt x="15719" y="1309"/>
                    <a:pt x="20125" y="5166"/>
                    <a:pt x="22140" y="10332"/>
                  </a:cubicBezTo>
                  <a:lnTo>
                    <a:pt x="22140" y="16236"/>
                  </a:lnTo>
                  <a:close/>
                  <a:moveTo>
                    <a:pt x="8856" y="2214"/>
                  </a:moveTo>
                  <a:cubicBezTo>
                    <a:pt x="5070" y="3954"/>
                    <a:pt x="2140" y="7147"/>
                    <a:pt x="738" y="11070"/>
                  </a:cubicBezTo>
                  <a:lnTo>
                    <a:pt x="738" y="15498"/>
                  </a:lnTo>
                  <a:lnTo>
                    <a:pt x="16974" y="15498"/>
                  </a:lnTo>
                  <a:lnTo>
                    <a:pt x="16974" y="10332"/>
                  </a:lnTo>
                  <a:lnTo>
                    <a:pt x="16974" y="10332"/>
                  </a:lnTo>
                  <a:cubicBezTo>
                    <a:pt x="15144" y="6331"/>
                    <a:pt x="11631" y="3355"/>
                    <a:pt x="7380" y="221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3D56149E-3D1F-486F-BAF1-021603F23DF9}"/>
                </a:ext>
              </a:extLst>
            </p:cNvPr>
            <p:cNvSpPr/>
            <p:nvPr/>
          </p:nvSpPr>
          <p:spPr>
            <a:xfrm>
              <a:off x="1793696" y="1876166"/>
              <a:ext cx="39113" cy="19188"/>
            </a:xfrm>
            <a:custGeom>
              <a:avLst/>
              <a:gdLst>
                <a:gd name="connsiteX0" fmla="*/ 0 w 39113"/>
                <a:gd name="connsiteY0" fmla="*/ 19188 h 19188"/>
                <a:gd name="connsiteX1" fmla="*/ 0 w 39113"/>
                <a:gd name="connsiteY1" fmla="*/ 13284 h 19188"/>
                <a:gd name="connsiteX2" fmla="*/ 19926 w 39113"/>
                <a:gd name="connsiteY2" fmla="*/ 0 h 19188"/>
                <a:gd name="connsiteX3" fmla="*/ 39114 w 39113"/>
                <a:gd name="connsiteY3" fmla="*/ 13284 h 19188"/>
                <a:gd name="connsiteX4" fmla="*/ 39114 w 39113"/>
                <a:gd name="connsiteY4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13" h="19188">
                  <a:moveTo>
                    <a:pt x="0" y="19188"/>
                  </a:moveTo>
                  <a:lnTo>
                    <a:pt x="0" y="13284"/>
                  </a:lnTo>
                  <a:cubicBezTo>
                    <a:pt x="4398" y="6172"/>
                    <a:pt x="11668" y="1323"/>
                    <a:pt x="19926" y="0"/>
                  </a:cubicBezTo>
                  <a:cubicBezTo>
                    <a:pt x="36162" y="4428"/>
                    <a:pt x="39114" y="13284"/>
                    <a:pt x="39114" y="13284"/>
                  </a:cubicBezTo>
                  <a:lnTo>
                    <a:pt x="39114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09CFDCC-920B-42B4-84A5-750781E2F7F1}"/>
                </a:ext>
              </a:extLst>
            </p:cNvPr>
            <p:cNvSpPr/>
            <p:nvPr/>
          </p:nvSpPr>
          <p:spPr>
            <a:xfrm>
              <a:off x="1793696" y="1873953"/>
              <a:ext cx="41327" cy="21401"/>
            </a:xfrm>
            <a:custGeom>
              <a:avLst/>
              <a:gdLst>
                <a:gd name="connsiteX0" fmla="*/ 39114 w 41327"/>
                <a:gd name="connsiteY0" fmla="*/ 21402 h 21401"/>
                <a:gd name="connsiteX1" fmla="*/ 0 w 41327"/>
                <a:gd name="connsiteY1" fmla="*/ 21402 h 21401"/>
                <a:gd name="connsiteX2" fmla="*/ 0 w 41327"/>
                <a:gd name="connsiteY2" fmla="*/ 14022 h 21401"/>
                <a:gd name="connsiteX3" fmla="*/ 20664 w 41327"/>
                <a:gd name="connsiteY3" fmla="*/ 0 h 21401"/>
                <a:gd name="connsiteX4" fmla="*/ 41328 w 41327"/>
                <a:gd name="connsiteY4" fmla="*/ 13284 h 21401"/>
                <a:gd name="connsiteX5" fmla="*/ 41328 w 41327"/>
                <a:gd name="connsiteY5" fmla="*/ 21402 h 21401"/>
                <a:gd name="connsiteX6" fmla="*/ 19188 w 41327"/>
                <a:gd name="connsiteY6" fmla="*/ 2214 h 21401"/>
                <a:gd name="connsiteX7" fmla="*/ 738 w 41327"/>
                <a:gd name="connsiteY7" fmla="*/ 14760 h 21401"/>
                <a:gd name="connsiteX8" fmla="*/ 738 w 41327"/>
                <a:gd name="connsiteY8" fmla="*/ 21402 h 21401"/>
                <a:gd name="connsiteX9" fmla="*/ 39114 w 41327"/>
                <a:gd name="connsiteY9" fmla="*/ 21402 h 21401"/>
                <a:gd name="connsiteX10" fmla="*/ 39114 w 41327"/>
                <a:gd name="connsiteY10" fmla="*/ 15498 h 21401"/>
                <a:gd name="connsiteX11" fmla="*/ 39114 w 41327"/>
                <a:gd name="connsiteY11" fmla="*/ 15498 h 21401"/>
                <a:gd name="connsiteX12" fmla="*/ 20664 w 41327"/>
                <a:gd name="connsiteY12" fmla="*/ 369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327" h="21401">
                  <a:moveTo>
                    <a:pt x="39114" y="21402"/>
                  </a:moveTo>
                  <a:lnTo>
                    <a:pt x="0" y="21402"/>
                  </a:lnTo>
                  <a:lnTo>
                    <a:pt x="0" y="14022"/>
                  </a:lnTo>
                  <a:cubicBezTo>
                    <a:pt x="0" y="14022"/>
                    <a:pt x="3690" y="3690"/>
                    <a:pt x="20664" y="0"/>
                  </a:cubicBezTo>
                  <a:cubicBezTo>
                    <a:pt x="29188" y="1119"/>
                    <a:pt x="36767" y="5991"/>
                    <a:pt x="41328" y="13284"/>
                  </a:cubicBezTo>
                  <a:lnTo>
                    <a:pt x="41328" y="21402"/>
                  </a:lnTo>
                  <a:close/>
                  <a:moveTo>
                    <a:pt x="19188" y="2214"/>
                  </a:moveTo>
                  <a:cubicBezTo>
                    <a:pt x="4428" y="2214"/>
                    <a:pt x="738" y="14022"/>
                    <a:pt x="738" y="14760"/>
                  </a:cubicBezTo>
                  <a:lnTo>
                    <a:pt x="738" y="21402"/>
                  </a:lnTo>
                  <a:lnTo>
                    <a:pt x="39114" y="21402"/>
                  </a:lnTo>
                  <a:lnTo>
                    <a:pt x="39114" y="15498"/>
                  </a:lnTo>
                  <a:lnTo>
                    <a:pt x="39114" y="15498"/>
                  </a:lnTo>
                  <a:cubicBezTo>
                    <a:pt x="34708" y="9342"/>
                    <a:pt x="28103" y="5114"/>
                    <a:pt x="20664" y="369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3CC33F8-135E-44DB-80D6-388503AA858F}"/>
                </a:ext>
              </a:extLst>
            </p:cNvPr>
            <p:cNvSpPr/>
            <p:nvPr/>
          </p:nvSpPr>
          <p:spPr>
            <a:xfrm>
              <a:off x="1793696" y="1885760"/>
              <a:ext cx="39113" cy="19925"/>
            </a:xfrm>
            <a:custGeom>
              <a:avLst/>
              <a:gdLst>
                <a:gd name="connsiteX0" fmla="*/ 0 w 39113"/>
                <a:gd name="connsiteY0" fmla="*/ 19926 h 19925"/>
                <a:gd name="connsiteX1" fmla="*/ 0 w 39113"/>
                <a:gd name="connsiteY1" fmla="*/ 13284 h 19925"/>
                <a:gd name="connsiteX2" fmla="*/ 19926 w 39113"/>
                <a:gd name="connsiteY2" fmla="*/ 0 h 19925"/>
                <a:gd name="connsiteX3" fmla="*/ 39114 w 39113"/>
                <a:gd name="connsiteY3" fmla="*/ 13284 h 19925"/>
                <a:gd name="connsiteX4" fmla="*/ 39114 w 39113"/>
                <a:gd name="connsiteY4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13" h="19925">
                  <a:moveTo>
                    <a:pt x="0" y="19926"/>
                  </a:moveTo>
                  <a:lnTo>
                    <a:pt x="0" y="13284"/>
                  </a:lnTo>
                  <a:cubicBezTo>
                    <a:pt x="4398" y="6172"/>
                    <a:pt x="11668" y="1323"/>
                    <a:pt x="19926" y="0"/>
                  </a:cubicBezTo>
                  <a:cubicBezTo>
                    <a:pt x="36162" y="4428"/>
                    <a:pt x="39114" y="13284"/>
                    <a:pt x="39114" y="13284"/>
                  </a:cubicBezTo>
                  <a:lnTo>
                    <a:pt x="39114" y="199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3751176C-312F-495B-B4F9-C8C18673C0A1}"/>
                </a:ext>
              </a:extLst>
            </p:cNvPr>
            <p:cNvSpPr/>
            <p:nvPr/>
          </p:nvSpPr>
          <p:spPr>
            <a:xfrm>
              <a:off x="1793696" y="1885023"/>
              <a:ext cx="39113" cy="21401"/>
            </a:xfrm>
            <a:custGeom>
              <a:avLst/>
              <a:gdLst>
                <a:gd name="connsiteX0" fmla="*/ 39114 w 39113"/>
                <a:gd name="connsiteY0" fmla="*/ 21402 h 21401"/>
                <a:gd name="connsiteX1" fmla="*/ 0 w 39113"/>
                <a:gd name="connsiteY1" fmla="*/ 21402 h 21401"/>
                <a:gd name="connsiteX2" fmla="*/ 0 w 39113"/>
                <a:gd name="connsiteY2" fmla="*/ 14022 h 21401"/>
                <a:gd name="connsiteX3" fmla="*/ 20664 w 39113"/>
                <a:gd name="connsiteY3" fmla="*/ 0 h 21401"/>
                <a:gd name="connsiteX4" fmla="*/ 39114 w 39113"/>
                <a:gd name="connsiteY4" fmla="*/ 10332 h 21401"/>
                <a:gd name="connsiteX5" fmla="*/ 39114 w 39113"/>
                <a:gd name="connsiteY5" fmla="*/ 18450 h 21401"/>
                <a:gd name="connsiteX6" fmla="*/ 19188 w 39113"/>
                <a:gd name="connsiteY6" fmla="*/ 2214 h 21401"/>
                <a:gd name="connsiteX7" fmla="*/ 738 w 39113"/>
                <a:gd name="connsiteY7" fmla="*/ 14022 h 21401"/>
                <a:gd name="connsiteX8" fmla="*/ 738 w 39113"/>
                <a:gd name="connsiteY8" fmla="*/ 20664 h 21401"/>
                <a:gd name="connsiteX9" fmla="*/ 36162 w 39113"/>
                <a:gd name="connsiteY9" fmla="*/ 20664 h 21401"/>
                <a:gd name="connsiteX10" fmla="*/ 36162 w 39113"/>
                <a:gd name="connsiteY10" fmla="*/ 14022 h 21401"/>
                <a:gd name="connsiteX11" fmla="*/ 36162 w 39113"/>
                <a:gd name="connsiteY11" fmla="*/ 14022 h 21401"/>
                <a:gd name="connsiteX12" fmla="*/ 17712 w 39113"/>
                <a:gd name="connsiteY12" fmla="*/ 221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113" h="21401">
                  <a:moveTo>
                    <a:pt x="39114" y="21402"/>
                  </a:moveTo>
                  <a:lnTo>
                    <a:pt x="0" y="21402"/>
                  </a:lnTo>
                  <a:lnTo>
                    <a:pt x="0" y="14022"/>
                  </a:lnTo>
                  <a:cubicBezTo>
                    <a:pt x="0" y="14022"/>
                    <a:pt x="3690" y="3690"/>
                    <a:pt x="20664" y="0"/>
                  </a:cubicBezTo>
                  <a:cubicBezTo>
                    <a:pt x="27904" y="979"/>
                    <a:pt x="34494" y="4672"/>
                    <a:pt x="39114" y="10332"/>
                  </a:cubicBezTo>
                  <a:lnTo>
                    <a:pt x="39114" y="18450"/>
                  </a:lnTo>
                  <a:close/>
                  <a:moveTo>
                    <a:pt x="19188" y="2214"/>
                  </a:moveTo>
                  <a:cubicBezTo>
                    <a:pt x="11623" y="3314"/>
                    <a:pt x="4900" y="7616"/>
                    <a:pt x="738" y="14022"/>
                  </a:cubicBezTo>
                  <a:lnTo>
                    <a:pt x="738" y="20664"/>
                  </a:lnTo>
                  <a:lnTo>
                    <a:pt x="36162" y="20664"/>
                  </a:lnTo>
                  <a:lnTo>
                    <a:pt x="36162" y="14022"/>
                  </a:lnTo>
                  <a:lnTo>
                    <a:pt x="36162" y="14022"/>
                  </a:lnTo>
                  <a:cubicBezTo>
                    <a:pt x="31756" y="7866"/>
                    <a:pt x="25151" y="3638"/>
                    <a:pt x="17712" y="221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3EF65A20-0D04-45C5-91AD-12F93B5DED1B}"/>
                </a:ext>
              </a:extLst>
            </p:cNvPr>
            <p:cNvSpPr/>
            <p:nvPr/>
          </p:nvSpPr>
          <p:spPr>
            <a:xfrm>
              <a:off x="1783363" y="1895355"/>
              <a:ext cx="59040" cy="39114"/>
            </a:xfrm>
            <a:custGeom>
              <a:avLst/>
              <a:gdLst>
                <a:gd name="connsiteX0" fmla="*/ 11070 w 59040"/>
                <a:gd name="connsiteY0" fmla="*/ 39114 h 39114"/>
                <a:gd name="connsiteX1" fmla="*/ 0 w 59040"/>
                <a:gd name="connsiteY1" fmla="*/ 23616 h 39114"/>
                <a:gd name="connsiteX2" fmla="*/ 10332 w 59040"/>
                <a:gd name="connsiteY2" fmla="*/ 23616 h 39114"/>
                <a:gd name="connsiteX3" fmla="*/ 29520 w 59040"/>
                <a:gd name="connsiteY3" fmla="*/ 0 h 39114"/>
                <a:gd name="connsiteX4" fmla="*/ 48708 w 59040"/>
                <a:gd name="connsiteY4" fmla="*/ 25092 h 39114"/>
                <a:gd name="connsiteX5" fmla="*/ 59040 w 59040"/>
                <a:gd name="connsiteY5" fmla="*/ 25092 h 39114"/>
                <a:gd name="connsiteX6" fmla="*/ 49446 w 59040"/>
                <a:gd name="connsiteY6" fmla="*/ 391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40" h="39114">
                  <a:moveTo>
                    <a:pt x="11070" y="39114"/>
                  </a:moveTo>
                  <a:lnTo>
                    <a:pt x="0" y="23616"/>
                  </a:lnTo>
                  <a:cubicBezTo>
                    <a:pt x="3690" y="19188"/>
                    <a:pt x="10332" y="23616"/>
                    <a:pt x="10332" y="23616"/>
                  </a:cubicBezTo>
                  <a:cubicBezTo>
                    <a:pt x="13277" y="13477"/>
                    <a:pt x="20199" y="4959"/>
                    <a:pt x="29520" y="0"/>
                  </a:cubicBezTo>
                  <a:cubicBezTo>
                    <a:pt x="39158" y="5294"/>
                    <a:pt x="46125" y="14403"/>
                    <a:pt x="48708" y="25092"/>
                  </a:cubicBezTo>
                  <a:cubicBezTo>
                    <a:pt x="48708" y="25092"/>
                    <a:pt x="55350" y="18450"/>
                    <a:pt x="59040" y="25092"/>
                  </a:cubicBezTo>
                  <a:lnTo>
                    <a:pt x="49446" y="391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876523E2-67F1-4DD4-8349-24D6D21FDE44}"/>
                </a:ext>
              </a:extLst>
            </p:cNvPr>
            <p:cNvSpPr/>
            <p:nvPr/>
          </p:nvSpPr>
          <p:spPr>
            <a:xfrm>
              <a:off x="1783363" y="1895355"/>
              <a:ext cx="59778" cy="40590"/>
            </a:xfrm>
            <a:custGeom>
              <a:avLst/>
              <a:gdLst>
                <a:gd name="connsiteX0" fmla="*/ 49446 w 59778"/>
                <a:gd name="connsiteY0" fmla="*/ 40590 h 40590"/>
                <a:gd name="connsiteX1" fmla="*/ 11808 w 59778"/>
                <a:gd name="connsiteY1" fmla="*/ 40590 h 40590"/>
                <a:gd name="connsiteX2" fmla="*/ 0 w 59778"/>
                <a:gd name="connsiteY2" fmla="*/ 24354 h 40590"/>
                <a:gd name="connsiteX3" fmla="*/ 10332 w 59778"/>
                <a:gd name="connsiteY3" fmla="*/ 24354 h 40590"/>
                <a:gd name="connsiteX4" fmla="*/ 28782 w 59778"/>
                <a:gd name="connsiteY4" fmla="*/ 0 h 40590"/>
                <a:gd name="connsiteX5" fmla="*/ 49446 w 59778"/>
                <a:gd name="connsiteY5" fmla="*/ 25092 h 40590"/>
                <a:gd name="connsiteX6" fmla="*/ 59778 w 59778"/>
                <a:gd name="connsiteY6" fmla="*/ 25092 h 40590"/>
                <a:gd name="connsiteX7" fmla="*/ 49446 w 59778"/>
                <a:gd name="connsiteY7" fmla="*/ 40590 h 40590"/>
                <a:gd name="connsiteX8" fmla="*/ 3690 w 59778"/>
                <a:gd name="connsiteY8" fmla="*/ 22878 h 40590"/>
                <a:gd name="connsiteX9" fmla="*/ 3690 w 59778"/>
                <a:gd name="connsiteY9" fmla="*/ 22878 h 40590"/>
                <a:gd name="connsiteX10" fmla="*/ 14760 w 59778"/>
                <a:gd name="connsiteY10" fmla="*/ 36900 h 40590"/>
                <a:gd name="connsiteX11" fmla="*/ 49446 w 59778"/>
                <a:gd name="connsiteY11" fmla="*/ 36900 h 40590"/>
                <a:gd name="connsiteX12" fmla="*/ 59778 w 59778"/>
                <a:gd name="connsiteY12" fmla="*/ 21402 h 40590"/>
                <a:gd name="connsiteX13" fmla="*/ 59778 w 59778"/>
                <a:gd name="connsiteY13" fmla="*/ 21402 h 40590"/>
                <a:gd name="connsiteX14" fmla="*/ 53136 w 59778"/>
                <a:gd name="connsiteY14" fmla="*/ 25830 h 40590"/>
                <a:gd name="connsiteX15" fmla="*/ 53136 w 59778"/>
                <a:gd name="connsiteY15" fmla="*/ 25830 h 40590"/>
                <a:gd name="connsiteX16" fmla="*/ 53136 w 59778"/>
                <a:gd name="connsiteY16" fmla="*/ 25830 h 40590"/>
                <a:gd name="connsiteX17" fmla="*/ 28782 w 59778"/>
                <a:gd name="connsiteY17" fmla="*/ 0 h 40590"/>
                <a:gd name="connsiteX18" fmla="*/ 11808 w 59778"/>
                <a:gd name="connsiteY18" fmla="*/ 25092 h 40590"/>
                <a:gd name="connsiteX19" fmla="*/ 11808 w 59778"/>
                <a:gd name="connsiteY19" fmla="*/ 25092 h 40590"/>
                <a:gd name="connsiteX20" fmla="*/ 11808 w 59778"/>
                <a:gd name="connsiteY20" fmla="*/ 25092 h 40590"/>
                <a:gd name="connsiteX21" fmla="*/ 5166 w 59778"/>
                <a:gd name="connsiteY21" fmla="*/ 20664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778" h="40590">
                  <a:moveTo>
                    <a:pt x="49446" y="40590"/>
                  </a:moveTo>
                  <a:lnTo>
                    <a:pt x="11808" y="40590"/>
                  </a:lnTo>
                  <a:lnTo>
                    <a:pt x="0" y="24354"/>
                  </a:lnTo>
                  <a:cubicBezTo>
                    <a:pt x="0" y="16974"/>
                    <a:pt x="8118" y="24354"/>
                    <a:pt x="10332" y="24354"/>
                  </a:cubicBezTo>
                  <a:cubicBezTo>
                    <a:pt x="13210" y="14210"/>
                    <a:pt x="19801" y="5519"/>
                    <a:pt x="28782" y="0"/>
                  </a:cubicBezTo>
                  <a:cubicBezTo>
                    <a:pt x="38863" y="5120"/>
                    <a:pt x="46354" y="14215"/>
                    <a:pt x="49446" y="25092"/>
                  </a:cubicBezTo>
                  <a:cubicBezTo>
                    <a:pt x="49446" y="25092"/>
                    <a:pt x="56826" y="20664"/>
                    <a:pt x="59778" y="25092"/>
                  </a:cubicBezTo>
                  <a:lnTo>
                    <a:pt x="49446" y="40590"/>
                  </a:lnTo>
                  <a:close/>
                  <a:moveTo>
                    <a:pt x="3690" y="22878"/>
                  </a:moveTo>
                  <a:lnTo>
                    <a:pt x="3690" y="22878"/>
                  </a:lnTo>
                  <a:lnTo>
                    <a:pt x="14760" y="36900"/>
                  </a:lnTo>
                  <a:lnTo>
                    <a:pt x="49446" y="36900"/>
                  </a:lnTo>
                  <a:lnTo>
                    <a:pt x="59778" y="21402"/>
                  </a:lnTo>
                  <a:cubicBezTo>
                    <a:pt x="59778" y="21402"/>
                    <a:pt x="59778" y="21402"/>
                    <a:pt x="59778" y="21402"/>
                  </a:cubicBezTo>
                  <a:cubicBezTo>
                    <a:pt x="57092" y="22001"/>
                    <a:pt x="54723" y="23579"/>
                    <a:pt x="53136" y="25830"/>
                  </a:cubicBezTo>
                  <a:lnTo>
                    <a:pt x="53136" y="25830"/>
                  </a:lnTo>
                  <a:lnTo>
                    <a:pt x="53136" y="25830"/>
                  </a:lnTo>
                  <a:cubicBezTo>
                    <a:pt x="49616" y="13820"/>
                    <a:pt x="40568" y="4218"/>
                    <a:pt x="28782" y="0"/>
                  </a:cubicBezTo>
                  <a:cubicBezTo>
                    <a:pt x="20155" y="5914"/>
                    <a:pt x="14088" y="14881"/>
                    <a:pt x="11808" y="25092"/>
                  </a:cubicBezTo>
                  <a:lnTo>
                    <a:pt x="11808" y="25092"/>
                  </a:lnTo>
                  <a:lnTo>
                    <a:pt x="11808" y="25092"/>
                  </a:lnTo>
                  <a:cubicBezTo>
                    <a:pt x="11808" y="25092"/>
                    <a:pt x="7380" y="20664"/>
                    <a:pt x="5166" y="2066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FD027A69-5128-4F2A-A8F4-D08C95A7EC71}"/>
                </a:ext>
              </a:extLst>
            </p:cNvPr>
            <p:cNvSpPr/>
            <p:nvPr/>
          </p:nvSpPr>
          <p:spPr>
            <a:xfrm>
              <a:off x="1783363" y="1912329"/>
              <a:ext cx="59040" cy="41327"/>
            </a:xfrm>
            <a:custGeom>
              <a:avLst/>
              <a:gdLst>
                <a:gd name="connsiteX0" fmla="*/ 11070 w 59040"/>
                <a:gd name="connsiteY0" fmla="*/ 41328 h 41327"/>
                <a:gd name="connsiteX1" fmla="*/ 0 w 59040"/>
                <a:gd name="connsiteY1" fmla="*/ 25830 h 41327"/>
                <a:gd name="connsiteX2" fmla="*/ 10332 w 59040"/>
                <a:gd name="connsiteY2" fmla="*/ 25830 h 41327"/>
                <a:gd name="connsiteX3" fmla="*/ 29520 w 59040"/>
                <a:gd name="connsiteY3" fmla="*/ 0 h 41327"/>
                <a:gd name="connsiteX4" fmla="*/ 48708 w 59040"/>
                <a:gd name="connsiteY4" fmla="*/ 25830 h 41327"/>
                <a:gd name="connsiteX5" fmla="*/ 59040 w 59040"/>
                <a:gd name="connsiteY5" fmla="*/ 25830 h 41327"/>
                <a:gd name="connsiteX6" fmla="*/ 49446 w 59040"/>
                <a:gd name="connsiteY6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40" h="41327">
                  <a:moveTo>
                    <a:pt x="11070" y="41328"/>
                  </a:moveTo>
                  <a:lnTo>
                    <a:pt x="0" y="25830"/>
                  </a:lnTo>
                  <a:cubicBezTo>
                    <a:pt x="3690" y="21402"/>
                    <a:pt x="10332" y="25830"/>
                    <a:pt x="10332" y="25830"/>
                  </a:cubicBezTo>
                  <a:cubicBezTo>
                    <a:pt x="12723" y="14866"/>
                    <a:pt x="19712" y="5459"/>
                    <a:pt x="29520" y="0"/>
                  </a:cubicBezTo>
                  <a:cubicBezTo>
                    <a:pt x="39328" y="5459"/>
                    <a:pt x="46317" y="14866"/>
                    <a:pt x="48708" y="25830"/>
                  </a:cubicBezTo>
                  <a:cubicBezTo>
                    <a:pt x="48708" y="25830"/>
                    <a:pt x="55350" y="18450"/>
                    <a:pt x="59040" y="25830"/>
                  </a:cubicBezTo>
                  <a:lnTo>
                    <a:pt x="49446" y="413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E77D3979-67C8-421D-B2FE-5C2B5509BAFD}"/>
                </a:ext>
              </a:extLst>
            </p:cNvPr>
            <p:cNvSpPr/>
            <p:nvPr/>
          </p:nvSpPr>
          <p:spPr>
            <a:xfrm>
              <a:off x="1783363" y="1911590"/>
              <a:ext cx="60515" cy="43542"/>
            </a:xfrm>
            <a:custGeom>
              <a:avLst/>
              <a:gdLst>
                <a:gd name="connsiteX0" fmla="*/ 49446 w 60515"/>
                <a:gd name="connsiteY0" fmla="*/ 43542 h 43542"/>
                <a:gd name="connsiteX1" fmla="*/ 11808 w 60515"/>
                <a:gd name="connsiteY1" fmla="*/ 43542 h 43542"/>
                <a:gd name="connsiteX2" fmla="*/ 0 w 60515"/>
                <a:gd name="connsiteY2" fmla="*/ 27306 h 43542"/>
                <a:gd name="connsiteX3" fmla="*/ 10332 w 60515"/>
                <a:gd name="connsiteY3" fmla="*/ 27306 h 43542"/>
                <a:gd name="connsiteX4" fmla="*/ 29520 w 60515"/>
                <a:gd name="connsiteY4" fmla="*/ 2214 h 43542"/>
                <a:gd name="connsiteX5" fmla="*/ 50184 w 60515"/>
                <a:gd name="connsiteY5" fmla="*/ 27306 h 43542"/>
                <a:gd name="connsiteX6" fmla="*/ 60516 w 60515"/>
                <a:gd name="connsiteY6" fmla="*/ 27306 h 43542"/>
                <a:gd name="connsiteX7" fmla="*/ 49446 w 60515"/>
                <a:gd name="connsiteY7" fmla="*/ 43542 h 43542"/>
                <a:gd name="connsiteX8" fmla="*/ 3690 w 60515"/>
                <a:gd name="connsiteY8" fmla="*/ 26568 h 43542"/>
                <a:gd name="connsiteX9" fmla="*/ 3690 w 60515"/>
                <a:gd name="connsiteY9" fmla="*/ 26568 h 43542"/>
                <a:gd name="connsiteX10" fmla="*/ 14760 w 60515"/>
                <a:gd name="connsiteY10" fmla="*/ 40590 h 43542"/>
                <a:gd name="connsiteX11" fmla="*/ 49446 w 60515"/>
                <a:gd name="connsiteY11" fmla="*/ 40590 h 43542"/>
                <a:gd name="connsiteX12" fmla="*/ 59778 w 60515"/>
                <a:gd name="connsiteY12" fmla="*/ 25092 h 43542"/>
                <a:gd name="connsiteX13" fmla="*/ 59778 w 60515"/>
                <a:gd name="connsiteY13" fmla="*/ 25092 h 43542"/>
                <a:gd name="connsiteX14" fmla="*/ 53136 w 60515"/>
                <a:gd name="connsiteY14" fmla="*/ 25092 h 43542"/>
                <a:gd name="connsiteX15" fmla="*/ 53136 w 60515"/>
                <a:gd name="connsiteY15" fmla="*/ 25092 h 43542"/>
                <a:gd name="connsiteX16" fmla="*/ 53136 w 60515"/>
                <a:gd name="connsiteY16" fmla="*/ 25092 h 43542"/>
                <a:gd name="connsiteX17" fmla="*/ 34686 w 60515"/>
                <a:gd name="connsiteY17" fmla="*/ 0 h 43542"/>
                <a:gd name="connsiteX18" fmla="*/ 17712 w 60515"/>
                <a:gd name="connsiteY18" fmla="*/ 25092 h 43542"/>
                <a:gd name="connsiteX19" fmla="*/ 17712 w 60515"/>
                <a:gd name="connsiteY19" fmla="*/ 25092 h 43542"/>
                <a:gd name="connsiteX20" fmla="*/ 17712 w 60515"/>
                <a:gd name="connsiteY20" fmla="*/ 25092 h 43542"/>
                <a:gd name="connsiteX21" fmla="*/ 11070 w 60515"/>
                <a:gd name="connsiteY21" fmla="*/ 25092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515" h="43542">
                  <a:moveTo>
                    <a:pt x="49446" y="43542"/>
                  </a:moveTo>
                  <a:lnTo>
                    <a:pt x="11808" y="43542"/>
                  </a:lnTo>
                  <a:lnTo>
                    <a:pt x="0" y="27306"/>
                  </a:lnTo>
                  <a:cubicBezTo>
                    <a:pt x="0" y="19926"/>
                    <a:pt x="8118" y="27306"/>
                    <a:pt x="10332" y="27306"/>
                  </a:cubicBezTo>
                  <a:cubicBezTo>
                    <a:pt x="13225" y="16767"/>
                    <a:pt x="20111" y="7768"/>
                    <a:pt x="29520" y="2214"/>
                  </a:cubicBezTo>
                  <a:cubicBezTo>
                    <a:pt x="39601" y="7334"/>
                    <a:pt x="47092" y="16429"/>
                    <a:pt x="50184" y="27306"/>
                  </a:cubicBezTo>
                  <a:cubicBezTo>
                    <a:pt x="50184" y="27306"/>
                    <a:pt x="57564" y="22878"/>
                    <a:pt x="60516" y="27306"/>
                  </a:cubicBezTo>
                  <a:lnTo>
                    <a:pt x="49446" y="43542"/>
                  </a:lnTo>
                  <a:close/>
                  <a:moveTo>
                    <a:pt x="3690" y="26568"/>
                  </a:moveTo>
                  <a:lnTo>
                    <a:pt x="3690" y="26568"/>
                  </a:lnTo>
                  <a:lnTo>
                    <a:pt x="14760" y="40590"/>
                  </a:lnTo>
                  <a:lnTo>
                    <a:pt x="49446" y="40590"/>
                  </a:lnTo>
                  <a:lnTo>
                    <a:pt x="59778" y="25092"/>
                  </a:lnTo>
                  <a:lnTo>
                    <a:pt x="59778" y="25092"/>
                  </a:lnTo>
                  <a:cubicBezTo>
                    <a:pt x="57594" y="24560"/>
                    <a:pt x="55321" y="24560"/>
                    <a:pt x="53136" y="25092"/>
                  </a:cubicBezTo>
                  <a:lnTo>
                    <a:pt x="53136" y="25092"/>
                  </a:lnTo>
                  <a:lnTo>
                    <a:pt x="53136" y="25092"/>
                  </a:lnTo>
                  <a:cubicBezTo>
                    <a:pt x="50723" y="14534"/>
                    <a:pt x="44044" y="5449"/>
                    <a:pt x="34686" y="0"/>
                  </a:cubicBezTo>
                  <a:cubicBezTo>
                    <a:pt x="26059" y="5914"/>
                    <a:pt x="19992" y="14881"/>
                    <a:pt x="17712" y="25092"/>
                  </a:cubicBezTo>
                  <a:lnTo>
                    <a:pt x="17712" y="25092"/>
                  </a:lnTo>
                  <a:lnTo>
                    <a:pt x="17712" y="25092"/>
                  </a:lnTo>
                  <a:cubicBezTo>
                    <a:pt x="17712" y="25092"/>
                    <a:pt x="13284" y="25092"/>
                    <a:pt x="11070" y="25092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12D68AE-5225-4879-86CB-750BC9889751}"/>
                </a:ext>
              </a:extLst>
            </p:cNvPr>
            <p:cNvSpPr/>
            <p:nvPr/>
          </p:nvSpPr>
          <p:spPr>
            <a:xfrm>
              <a:off x="1793696" y="1936682"/>
              <a:ext cx="39113" cy="48707"/>
            </a:xfrm>
            <a:custGeom>
              <a:avLst/>
              <a:gdLst>
                <a:gd name="connsiteX0" fmla="*/ 0 w 39113"/>
                <a:gd name="connsiteY0" fmla="*/ 46494 h 48707"/>
                <a:gd name="connsiteX1" fmla="*/ 0 w 39113"/>
                <a:gd name="connsiteY1" fmla="*/ 32472 h 48707"/>
                <a:gd name="connsiteX2" fmla="*/ 19926 w 39113"/>
                <a:gd name="connsiteY2" fmla="*/ 0 h 48707"/>
                <a:gd name="connsiteX3" fmla="*/ 39114 w 39113"/>
                <a:gd name="connsiteY3" fmla="*/ 32472 h 48707"/>
                <a:gd name="connsiteX4" fmla="*/ 39114 w 39113"/>
                <a:gd name="connsiteY4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13" h="48707">
                  <a:moveTo>
                    <a:pt x="0" y="46494"/>
                  </a:moveTo>
                  <a:lnTo>
                    <a:pt x="0" y="32472"/>
                  </a:lnTo>
                  <a:cubicBezTo>
                    <a:pt x="2192" y="19477"/>
                    <a:pt x="9336" y="7838"/>
                    <a:pt x="19926" y="0"/>
                  </a:cubicBezTo>
                  <a:cubicBezTo>
                    <a:pt x="30420" y="7808"/>
                    <a:pt x="37335" y="19511"/>
                    <a:pt x="39114" y="32472"/>
                  </a:cubicBezTo>
                  <a:lnTo>
                    <a:pt x="39114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0AD104-A51E-4658-9D34-221CBB7D592E}"/>
                </a:ext>
              </a:extLst>
            </p:cNvPr>
            <p:cNvSpPr/>
            <p:nvPr/>
          </p:nvSpPr>
          <p:spPr>
            <a:xfrm>
              <a:off x="1793696" y="1933730"/>
              <a:ext cx="39113" cy="50183"/>
            </a:xfrm>
            <a:custGeom>
              <a:avLst/>
              <a:gdLst>
                <a:gd name="connsiteX0" fmla="*/ 39114 w 39113"/>
                <a:gd name="connsiteY0" fmla="*/ 50184 h 50183"/>
                <a:gd name="connsiteX1" fmla="*/ 0 w 39113"/>
                <a:gd name="connsiteY1" fmla="*/ 50184 h 50183"/>
                <a:gd name="connsiteX2" fmla="*/ 0 w 39113"/>
                <a:gd name="connsiteY2" fmla="*/ 33210 h 50183"/>
                <a:gd name="connsiteX3" fmla="*/ 19926 w 39113"/>
                <a:gd name="connsiteY3" fmla="*/ 0 h 50183"/>
                <a:gd name="connsiteX4" fmla="*/ 39114 w 39113"/>
                <a:gd name="connsiteY4" fmla="*/ 35424 h 50183"/>
                <a:gd name="connsiteX5" fmla="*/ 39114 w 39113"/>
                <a:gd name="connsiteY5" fmla="*/ 50184 h 50183"/>
                <a:gd name="connsiteX6" fmla="*/ 18450 w 39113"/>
                <a:gd name="connsiteY6" fmla="*/ 1476 h 50183"/>
                <a:gd name="connsiteX7" fmla="*/ 738 w 39113"/>
                <a:gd name="connsiteY7" fmla="*/ 33210 h 50183"/>
                <a:gd name="connsiteX8" fmla="*/ 738 w 39113"/>
                <a:gd name="connsiteY8" fmla="*/ 49446 h 50183"/>
                <a:gd name="connsiteX9" fmla="*/ 36162 w 39113"/>
                <a:gd name="connsiteY9" fmla="*/ 49446 h 50183"/>
                <a:gd name="connsiteX10" fmla="*/ 36162 w 39113"/>
                <a:gd name="connsiteY10" fmla="*/ 35424 h 50183"/>
                <a:gd name="connsiteX11" fmla="*/ 16974 w 39113"/>
                <a:gd name="connsiteY11" fmla="*/ 3690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113" h="50183">
                  <a:moveTo>
                    <a:pt x="39114" y="50184"/>
                  </a:moveTo>
                  <a:lnTo>
                    <a:pt x="0" y="50184"/>
                  </a:lnTo>
                  <a:lnTo>
                    <a:pt x="0" y="33210"/>
                  </a:lnTo>
                  <a:cubicBezTo>
                    <a:pt x="1764" y="19862"/>
                    <a:pt x="8981" y="7840"/>
                    <a:pt x="19926" y="0"/>
                  </a:cubicBezTo>
                  <a:cubicBezTo>
                    <a:pt x="31291" y="8351"/>
                    <a:pt x="38324" y="21344"/>
                    <a:pt x="39114" y="35424"/>
                  </a:cubicBezTo>
                  <a:lnTo>
                    <a:pt x="39114" y="50184"/>
                  </a:lnTo>
                  <a:close/>
                  <a:moveTo>
                    <a:pt x="18450" y="1476"/>
                  </a:moveTo>
                  <a:cubicBezTo>
                    <a:pt x="9048" y="9683"/>
                    <a:pt x="2790" y="20900"/>
                    <a:pt x="738" y="33210"/>
                  </a:cubicBezTo>
                  <a:lnTo>
                    <a:pt x="738" y="49446"/>
                  </a:lnTo>
                  <a:lnTo>
                    <a:pt x="36162" y="49446"/>
                  </a:lnTo>
                  <a:lnTo>
                    <a:pt x="36162" y="35424"/>
                  </a:lnTo>
                  <a:cubicBezTo>
                    <a:pt x="33985" y="22810"/>
                    <a:pt x="27129" y="11480"/>
                    <a:pt x="16974" y="369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82767CF1-BA2D-431E-B396-7EEE7588A7DB}"/>
                </a:ext>
              </a:extLst>
            </p:cNvPr>
            <p:cNvSpPr/>
            <p:nvPr/>
          </p:nvSpPr>
          <p:spPr>
            <a:xfrm>
              <a:off x="1783363" y="1949966"/>
              <a:ext cx="59040" cy="33210"/>
            </a:xfrm>
            <a:custGeom>
              <a:avLst/>
              <a:gdLst>
                <a:gd name="connsiteX0" fmla="*/ 11070 w 59040"/>
                <a:gd name="connsiteY0" fmla="*/ 33210 h 33210"/>
                <a:gd name="connsiteX1" fmla="*/ 0 w 59040"/>
                <a:gd name="connsiteY1" fmla="*/ 19188 h 33210"/>
                <a:gd name="connsiteX2" fmla="*/ 10332 w 59040"/>
                <a:gd name="connsiteY2" fmla="*/ 19188 h 33210"/>
                <a:gd name="connsiteX3" fmla="*/ 29520 w 59040"/>
                <a:gd name="connsiteY3" fmla="*/ 0 h 33210"/>
                <a:gd name="connsiteX4" fmla="*/ 48708 w 59040"/>
                <a:gd name="connsiteY4" fmla="*/ 19188 h 33210"/>
                <a:gd name="connsiteX5" fmla="*/ 59040 w 59040"/>
                <a:gd name="connsiteY5" fmla="*/ 19188 h 33210"/>
                <a:gd name="connsiteX6" fmla="*/ 49446 w 59040"/>
                <a:gd name="connsiteY6" fmla="*/ 3321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40" h="33210">
                  <a:moveTo>
                    <a:pt x="11070" y="33210"/>
                  </a:moveTo>
                  <a:lnTo>
                    <a:pt x="0" y="19188"/>
                  </a:lnTo>
                  <a:cubicBezTo>
                    <a:pt x="3690" y="19188"/>
                    <a:pt x="10332" y="19188"/>
                    <a:pt x="10332" y="19188"/>
                  </a:cubicBezTo>
                  <a:cubicBezTo>
                    <a:pt x="13535" y="10242"/>
                    <a:pt x="20575" y="3201"/>
                    <a:pt x="29520" y="0"/>
                  </a:cubicBezTo>
                  <a:cubicBezTo>
                    <a:pt x="38465" y="3201"/>
                    <a:pt x="45505" y="10242"/>
                    <a:pt x="48708" y="19188"/>
                  </a:cubicBezTo>
                  <a:cubicBezTo>
                    <a:pt x="48708" y="19188"/>
                    <a:pt x="55350" y="14760"/>
                    <a:pt x="59040" y="19188"/>
                  </a:cubicBezTo>
                  <a:lnTo>
                    <a:pt x="49446" y="332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419A1EAC-BEB5-454F-AC93-B3152E4930C5}"/>
                </a:ext>
              </a:extLst>
            </p:cNvPr>
            <p:cNvSpPr/>
            <p:nvPr/>
          </p:nvSpPr>
          <p:spPr>
            <a:xfrm>
              <a:off x="1782625" y="1950705"/>
              <a:ext cx="60516" cy="33209"/>
            </a:xfrm>
            <a:custGeom>
              <a:avLst/>
              <a:gdLst>
                <a:gd name="connsiteX0" fmla="*/ 50184 w 60516"/>
                <a:gd name="connsiteY0" fmla="*/ 33210 h 33209"/>
                <a:gd name="connsiteX1" fmla="*/ 12546 w 60516"/>
                <a:gd name="connsiteY1" fmla="*/ 33210 h 33209"/>
                <a:gd name="connsiteX2" fmla="*/ 0 w 60516"/>
                <a:gd name="connsiteY2" fmla="*/ 18450 h 33209"/>
                <a:gd name="connsiteX3" fmla="*/ 0 w 60516"/>
                <a:gd name="connsiteY3" fmla="*/ 18450 h 33209"/>
                <a:gd name="connsiteX4" fmla="*/ 6642 w 60516"/>
                <a:gd name="connsiteY4" fmla="*/ 18450 h 33209"/>
                <a:gd name="connsiteX5" fmla="*/ 25830 w 60516"/>
                <a:gd name="connsiteY5" fmla="*/ 0 h 33209"/>
                <a:gd name="connsiteX6" fmla="*/ 50184 w 60516"/>
                <a:gd name="connsiteY6" fmla="*/ 18450 h 33209"/>
                <a:gd name="connsiteX7" fmla="*/ 60516 w 60516"/>
                <a:gd name="connsiteY7" fmla="*/ 18450 h 33209"/>
                <a:gd name="connsiteX8" fmla="*/ 50184 w 60516"/>
                <a:gd name="connsiteY8" fmla="*/ 33210 h 33209"/>
                <a:gd name="connsiteX9" fmla="*/ 3690 w 60516"/>
                <a:gd name="connsiteY9" fmla="*/ 18450 h 33209"/>
                <a:gd name="connsiteX10" fmla="*/ 3690 w 60516"/>
                <a:gd name="connsiteY10" fmla="*/ 18450 h 33209"/>
                <a:gd name="connsiteX11" fmla="*/ 14760 w 60516"/>
                <a:gd name="connsiteY11" fmla="*/ 28782 h 33209"/>
                <a:gd name="connsiteX12" fmla="*/ 50184 w 60516"/>
                <a:gd name="connsiteY12" fmla="*/ 28782 h 33209"/>
                <a:gd name="connsiteX13" fmla="*/ 57564 w 60516"/>
                <a:gd name="connsiteY13" fmla="*/ 18450 h 33209"/>
                <a:gd name="connsiteX14" fmla="*/ 57564 w 60516"/>
                <a:gd name="connsiteY14" fmla="*/ 18450 h 33209"/>
                <a:gd name="connsiteX15" fmla="*/ 50922 w 60516"/>
                <a:gd name="connsiteY15" fmla="*/ 18450 h 33209"/>
                <a:gd name="connsiteX16" fmla="*/ 50922 w 60516"/>
                <a:gd name="connsiteY16" fmla="*/ 18450 h 33209"/>
                <a:gd name="connsiteX17" fmla="*/ 50922 w 60516"/>
                <a:gd name="connsiteY17" fmla="*/ 18450 h 33209"/>
                <a:gd name="connsiteX18" fmla="*/ 32472 w 60516"/>
                <a:gd name="connsiteY18" fmla="*/ 0 h 33209"/>
                <a:gd name="connsiteX19" fmla="*/ 15498 w 60516"/>
                <a:gd name="connsiteY19" fmla="*/ 18450 h 33209"/>
                <a:gd name="connsiteX20" fmla="*/ 15498 w 60516"/>
                <a:gd name="connsiteY20" fmla="*/ 18450 h 33209"/>
                <a:gd name="connsiteX21" fmla="*/ 15498 w 60516"/>
                <a:gd name="connsiteY21" fmla="*/ 18450 h 33209"/>
                <a:gd name="connsiteX22" fmla="*/ 8856 w 60516"/>
                <a:gd name="connsiteY22" fmla="*/ 18450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0516" h="33209">
                  <a:moveTo>
                    <a:pt x="50184" y="33210"/>
                  </a:moveTo>
                  <a:lnTo>
                    <a:pt x="12546" y="33210"/>
                  </a:lnTo>
                  <a:lnTo>
                    <a:pt x="0" y="18450"/>
                  </a:lnTo>
                  <a:cubicBezTo>
                    <a:pt x="0" y="18450"/>
                    <a:pt x="0" y="18450"/>
                    <a:pt x="0" y="18450"/>
                  </a:cubicBezTo>
                  <a:cubicBezTo>
                    <a:pt x="2192" y="18031"/>
                    <a:pt x="4450" y="18031"/>
                    <a:pt x="6642" y="18450"/>
                  </a:cubicBezTo>
                  <a:cubicBezTo>
                    <a:pt x="10111" y="9840"/>
                    <a:pt x="17092" y="3125"/>
                    <a:pt x="25830" y="0"/>
                  </a:cubicBezTo>
                  <a:cubicBezTo>
                    <a:pt x="36516" y="1708"/>
                    <a:pt x="45645" y="8626"/>
                    <a:pt x="50184" y="18450"/>
                  </a:cubicBezTo>
                  <a:cubicBezTo>
                    <a:pt x="50184" y="18450"/>
                    <a:pt x="57564" y="18450"/>
                    <a:pt x="60516" y="18450"/>
                  </a:cubicBezTo>
                  <a:lnTo>
                    <a:pt x="50184" y="33210"/>
                  </a:lnTo>
                  <a:close/>
                  <a:moveTo>
                    <a:pt x="3690" y="18450"/>
                  </a:moveTo>
                  <a:lnTo>
                    <a:pt x="3690" y="18450"/>
                  </a:lnTo>
                  <a:lnTo>
                    <a:pt x="14760" y="28782"/>
                  </a:lnTo>
                  <a:lnTo>
                    <a:pt x="50184" y="28782"/>
                  </a:lnTo>
                  <a:lnTo>
                    <a:pt x="57564" y="18450"/>
                  </a:lnTo>
                  <a:lnTo>
                    <a:pt x="57564" y="18450"/>
                  </a:lnTo>
                  <a:cubicBezTo>
                    <a:pt x="55380" y="17918"/>
                    <a:pt x="53107" y="17918"/>
                    <a:pt x="50922" y="18450"/>
                  </a:cubicBezTo>
                  <a:lnTo>
                    <a:pt x="50922" y="18450"/>
                  </a:lnTo>
                  <a:lnTo>
                    <a:pt x="50922" y="18450"/>
                  </a:lnTo>
                  <a:cubicBezTo>
                    <a:pt x="47970" y="9768"/>
                    <a:pt x="41151" y="2951"/>
                    <a:pt x="32472" y="0"/>
                  </a:cubicBezTo>
                  <a:cubicBezTo>
                    <a:pt x="24413" y="3407"/>
                    <a:pt x="18221" y="10135"/>
                    <a:pt x="15498" y="18450"/>
                  </a:cubicBezTo>
                  <a:lnTo>
                    <a:pt x="15498" y="18450"/>
                  </a:lnTo>
                  <a:lnTo>
                    <a:pt x="15498" y="18450"/>
                  </a:lnTo>
                  <a:cubicBezTo>
                    <a:pt x="13314" y="17918"/>
                    <a:pt x="11040" y="17918"/>
                    <a:pt x="8856" y="1845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6A1DCA13-4128-4A94-A004-B4B5543B8084}"/>
                </a:ext>
              </a:extLst>
            </p:cNvPr>
            <p:cNvSpPr/>
            <p:nvPr/>
          </p:nvSpPr>
          <p:spPr>
            <a:xfrm>
              <a:off x="1316210" y="1883547"/>
              <a:ext cx="76751" cy="28781"/>
            </a:xfrm>
            <a:custGeom>
              <a:avLst/>
              <a:gdLst>
                <a:gd name="connsiteX0" fmla="*/ 15498 w 76751"/>
                <a:gd name="connsiteY0" fmla="*/ 28782 h 28781"/>
                <a:gd name="connsiteX1" fmla="*/ 0 w 76751"/>
                <a:gd name="connsiteY1" fmla="*/ 17712 h 28781"/>
                <a:gd name="connsiteX2" fmla="*/ 14022 w 76751"/>
                <a:gd name="connsiteY2" fmla="*/ 17712 h 28781"/>
                <a:gd name="connsiteX3" fmla="*/ 38376 w 76751"/>
                <a:gd name="connsiteY3" fmla="*/ 0 h 28781"/>
                <a:gd name="connsiteX4" fmla="*/ 63468 w 76751"/>
                <a:gd name="connsiteY4" fmla="*/ 17712 h 28781"/>
                <a:gd name="connsiteX5" fmla="*/ 76752 w 76751"/>
                <a:gd name="connsiteY5" fmla="*/ 17712 h 28781"/>
                <a:gd name="connsiteX6" fmla="*/ 62730 w 76751"/>
                <a:gd name="connsiteY6" fmla="*/ 28782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751" h="28781">
                  <a:moveTo>
                    <a:pt x="15498" y="28782"/>
                  </a:moveTo>
                  <a:lnTo>
                    <a:pt x="0" y="17712"/>
                  </a:lnTo>
                  <a:cubicBezTo>
                    <a:pt x="5166" y="17712"/>
                    <a:pt x="14022" y="17712"/>
                    <a:pt x="14022" y="17712"/>
                  </a:cubicBezTo>
                  <a:cubicBezTo>
                    <a:pt x="18843" y="8255"/>
                    <a:pt x="27894" y="1672"/>
                    <a:pt x="38376" y="0"/>
                  </a:cubicBezTo>
                  <a:cubicBezTo>
                    <a:pt x="49132" y="1449"/>
                    <a:pt x="58501" y="8063"/>
                    <a:pt x="63468" y="17712"/>
                  </a:cubicBezTo>
                  <a:cubicBezTo>
                    <a:pt x="63468" y="17712"/>
                    <a:pt x="72324" y="13284"/>
                    <a:pt x="76752" y="17712"/>
                  </a:cubicBezTo>
                  <a:lnTo>
                    <a:pt x="62730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1A047D0-A6B7-492B-87A9-26569D27D0DE}"/>
                </a:ext>
              </a:extLst>
            </p:cNvPr>
            <p:cNvSpPr/>
            <p:nvPr/>
          </p:nvSpPr>
          <p:spPr>
            <a:xfrm>
              <a:off x="1316210" y="1882808"/>
              <a:ext cx="77490" cy="32472"/>
            </a:xfrm>
            <a:custGeom>
              <a:avLst/>
              <a:gdLst>
                <a:gd name="connsiteX0" fmla="*/ 64206 w 77490"/>
                <a:gd name="connsiteY0" fmla="*/ 30258 h 32472"/>
                <a:gd name="connsiteX1" fmla="*/ 15498 w 77490"/>
                <a:gd name="connsiteY1" fmla="*/ 30258 h 32472"/>
                <a:gd name="connsiteX2" fmla="*/ 0 w 77490"/>
                <a:gd name="connsiteY2" fmla="*/ 19188 h 32472"/>
                <a:gd name="connsiteX3" fmla="*/ 4428 w 77490"/>
                <a:gd name="connsiteY3" fmla="*/ 19188 h 32472"/>
                <a:gd name="connsiteX4" fmla="*/ 14022 w 77490"/>
                <a:gd name="connsiteY4" fmla="*/ 19188 h 32472"/>
                <a:gd name="connsiteX5" fmla="*/ 38376 w 77490"/>
                <a:gd name="connsiteY5" fmla="*/ 738 h 32472"/>
                <a:gd name="connsiteX6" fmla="*/ 64206 w 77490"/>
                <a:gd name="connsiteY6" fmla="*/ 19188 h 32472"/>
                <a:gd name="connsiteX7" fmla="*/ 77490 w 77490"/>
                <a:gd name="connsiteY7" fmla="*/ 19188 h 32472"/>
                <a:gd name="connsiteX8" fmla="*/ 63468 w 77490"/>
                <a:gd name="connsiteY8" fmla="*/ 32472 h 32472"/>
                <a:gd name="connsiteX9" fmla="*/ 5166 w 77490"/>
                <a:gd name="connsiteY9" fmla="*/ 18450 h 32472"/>
                <a:gd name="connsiteX10" fmla="*/ 0 w 77490"/>
                <a:gd name="connsiteY10" fmla="*/ 18450 h 32472"/>
                <a:gd name="connsiteX11" fmla="*/ 14022 w 77490"/>
                <a:gd name="connsiteY11" fmla="*/ 28044 h 32472"/>
                <a:gd name="connsiteX12" fmla="*/ 61992 w 77490"/>
                <a:gd name="connsiteY12" fmla="*/ 28044 h 32472"/>
                <a:gd name="connsiteX13" fmla="*/ 73800 w 77490"/>
                <a:gd name="connsiteY13" fmla="*/ 18450 h 32472"/>
                <a:gd name="connsiteX14" fmla="*/ 73800 w 77490"/>
                <a:gd name="connsiteY14" fmla="*/ 18450 h 32472"/>
                <a:gd name="connsiteX15" fmla="*/ 64944 w 77490"/>
                <a:gd name="connsiteY15" fmla="*/ 18450 h 32472"/>
                <a:gd name="connsiteX16" fmla="*/ 39114 w 77490"/>
                <a:gd name="connsiteY16" fmla="*/ 0 h 32472"/>
                <a:gd name="connsiteX17" fmla="*/ 15498 w 77490"/>
                <a:gd name="connsiteY17" fmla="*/ 17712 h 32472"/>
                <a:gd name="connsiteX18" fmla="*/ 5166 w 77490"/>
                <a:gd name="connsiteY18" fmla="*/ 1771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7490" h="32472">
                  <a:moveTo>
                    <a:pt x="64206" y="30258"/>
                  </a:moveTo>
                  <a:lnTo>
                    <a:pt x="15498" y="30258"/>
                  </a:lnTo>
                  <a:lnTo>
                    <a:pt x="0" y="19188"/>
                  </a:lnTo>
                  <a:cubicBezTo>
                    <a:pt x="0" y="19188"/>
                    <a:pt x="0" y="19188"/>
                    <a:pt x="4428" y="19188"/>
                  </a:cubicBezTo>
                  <a:cubicBezTo>
                    <a:pt x="7581" y="18435"/>
                    <a:pt x="10869" y="18435"/>
                    <a:pt x="14022" y="19188"/>
                  </a:cubicBezTo>
                  <a:cubicBezTo>
                    <a:pt x="14022" y="19188"/>
                    <a:pt x="19188" y="5904"/>
                    <a:pt x="38376" y="738"/>
                  </a:cubicBezTo>
                  <a:cubicBezTo>
                    <a:pt x="49369" y="2579"/>
                    <a:pt x="58900" y="9386"/>
                    <a:pt x="64206" y="19188"/>
                  </a:cubicBezTo>
                  <a:cubicBezTo>
                    <a:pt x="68410" y="17194"/>
                    <a:pt x="73286" y="17194"/>
                    <a:pt x="77490" y="19188"/>
                  </a:cubicBezTo>
                  <a:lnTo>
                    <a:pt x="63468" y="32472"/>
                  </a:lnTo>
                  <a:close/>
                  <a:moveTo>
                    <a:pt x="5166" y="18450"/>
                  </a:moveTo>
                  <a:lnTo>
                    <a:pt x="0" y="18450"/>
                  </a:lnTo>
                  <a:lnTo>
                    <a:pt x="14022" y="28044"/>
                  </a:lnTo>
                  <a:lnTo>
                    <a:pt x="61992" y="28044"/>
                  </a:lnTo>
                  <a:lnTo>
                    <a:pt x="73800" y="18450"/>
                  </a:lnTo>
                  <a:lnTo>
                    <a:pt x="73800" y="18450"/>
                  </a:lnTo>
                  <a:cubicBezTo>
                    <a:pt x="70876" y="17873"/>
                    <a:pt x="67868" y="17873"/>
                    <a:pt x="64944" y="18450"/>
                  </a:cubicBezTo>
                  <a:cubicBezTo>
                    <a:pt x="58720" y="9504"/>
                    <a:pt x="49594" y="2986"/>
                    <a:pt x="39114" y="0"/>
                  </a:cubicBezTo>
                  <a:cubicBezTo>
                    <a:pt x="29040" y="2187"/>
                    <a:pt x="20418" y="8653"/>
                    <a:pt x="15498" y="17712"/>
                  </a:cubicBezTo>
                  <a:cubicBezTo>
                    <a:pt x="15498" y="17712"/>
                    <a:pt x="8856" y="17712"/>
                    <a:pt x="5166" y="17712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854CA731-7D7D-4B56-9253-432BC49A4DFD}"/>
                </a:ext>
              </a:extLst>
            </p:cNvPr>
            <p:cNvSpPr/>
            <p:nvPr/>
          </p:nvSpPr>
          <p:spPr>
            <a:xfrm>
              <a:off x="1305878" y="1899782"/>
              <a:ext cx="101843" cy="42066"/>
            </a:xfrm>
            <a:custGeom>
              <a:avLst/>
              <a:gdLst>
                <a:gd name="connsiteX0" fmla="*/ 18450 w 101843"/>
                <a:gd name="connsiteY0" fmla="*/ 42066 h 42066"/>
                <a:gd name="connsiteX1" fmla="*/ 0 w 101843"/>
                <a:gd name="connsiteY1" fmla="*/ 25830 h 42066"/>
                <a:gd name="connsiteX2" fmla="*/ 17712 w 101843"/>
                <a:gd name="connsiteY2" fmla="*/ 25830 h 42066"/>
                <a:gd name="connsiteX3" fmla="*/ 49446 w 101843"/>
                <a:gd name="connsiteY3" fmla="*/ 0 h 42066"/>
                <a:gd name="connsiteX4" fmla="*/ 84132 w 101843"/>
                <a:gd name="connsiteY4" fmla="*/ 28782 h 42066"/>
                <a:gd name="connsiteX5" fmla="*/ 101844 w 101843"/>
                <a:gd name="connsiteY5" fmla="*/ 28782 h 42066"/>
                <a:gd name="connsiteX6" fmla="*/ 84132 w 101843"/>
                <a:gd name="connsiteY6" fmla="*/ 42066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843" h="42066">
                  <a:moveTo>
                    <a:pt x="18450" y="42066"/>
                  </a:moveTo>
                  <a:lnTo>
                    <a:pt x="0" y="25830"/>
                  </a:lnTo>
                  <a:cubicBezTo>
                    <a:pt x="5904" y="25830"/>
                    <a:pt x="17712" y="25830"/>
                    <a:pt x="17712" y="25830"/>
                  </a:cubicBezTo>
                  <a:cubicBezTo>
                    <a:pt x="23729" y="12778"/>
                    <a:pt x="35444" y="3242"/>
                    <a:pt x="49446" y="0"/>
                  </a:cubicBezTo>
                  <a:cubicBezTo>
                    <a:pt x="65135" y="3103"/>
                    <a:pt x="78189" y="13934"/>
                    <a:pt x="84132" y="28782"/>
                  </a:cubicBezTo>
                  <a:cubicBezTo>
                    <a:pt x="84132" y="28782"/>
                    <a:pt x="95202" y="22140"/>
                    <a:pt x="101844" y="28782"/>
                  </a:cubicBezTo>
                  <a:lnTo>
                    <a:pt x="84132" y="420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641462CF-5C76-4A23-A490-B052DAA06A12}"/>
                </a:ext>
              </a:extLst>
            </p:cNvPr>
            <p:cNvSpPr/>
            <p:nvPr/>
          </p:nvSpPr>
          <p:spPr>
            <a:xfrm>
              <a:off x="1305139" y="1903473"/>
              <a:ext cx="102581" cy="39113"/>
            </a:xfrm>
            <a:custGeom>
              <a:avLst/>
              <a:gdLst>
                <a:gd name="connsiteX0" fmla="*/ 84870 w 102581"/>
                <a:gd name="connsiteY0" fmla="*/ 39114 h 39113"/>
                <a:gd name="connsiteX1" fmla="*/ 19188 w 102581"/>
                <a:gd name="connsiteY1" fmla="*/ 39114 h 39113"/>
                <a:gd name="connsiteX2" fmla="*/ 0 w 102581"/>
                <a:gd name="connsiteY2" fmla="*/ 22878 h 39113"/>
                <a:gd name="connsiteX3" fmla="*/ 5166 w 102581"/>
                <a:gd name="connsiteY3" fmla="*/ 22878 h 39113"/>
                <a:gd name="connsiteX4" fmla="*/ 18450 w 102581"/>
                <a:gd name="connsiteY4" fmla="*/ 27306 h 39113"/>
                <a:gd name="connsiteX5" fmla="*/ 50184 w 102581"/>
                <a:gd name="connsiteY5" fmla="*/ 738 h 39113"/>
                <a:gd name="connsiteX6" fmla="*/ 84870 w 102581"/>
                <a:gd name="connsiteY6" fmla="*/ 24354 h 39113"/>
                <a:gd name="connsiteX7" fmla="*/ 102582 w 102581"/>
                <a:gd name="connsiteY7" fmla="*/ 24354 h 39113"/>
                <a:gd name="connsiteX8" fmla="*/ 84870 w 102581"/>
                <a:gd name="connsiteY8" fmla="*/ 39114 h 39113"/>
                <a:gd name="connsiteX9" fmla="*/ 11070 w 102581"/>
                <a:gd name="connsiteY9" fmla="*/ 22140 h 39113"/>
                <a:gd name="connsiteX10" fmla="*/ 11070 w 102581"/>
                <a:gd name="connsiteY10" fmla="*/ 22140 h 39113"/>
                <a:gd name="connsiteX11" fmla="*/ 29520 w 102581"/>
                <a:gd name="connsiteY11" fmla="*/ 36162 h 39113"/>
                <a:gd name="connsiteX12" fmla="*/ 84870 w 102581"/>
                <a:gd name="connsiteY12" fmla="*/ 36162 h 39113"/>
                <a:gd name="connsiteX13" fmla="*/ 102582 w 102581"/>
                <a:gd name="connsiteY13" fmla="*/ 20664 h 39113"/>
                <a:gd name="connsiteX14" fmla="*/ 102582 w 102581"/>
                <a:gd name="connsiteY14" fmla="*/ 20664 h 39113"/>
                <a:gd name="connsiteX15" fmla="*/ 84870 w 102581"/>
                <a:gd name="connsiteY15" fmla="*/ 26568 h 39113"/>
                <a:gd name="connsiteX16" fmla="*/ 51660 w 102581"/>
                <a:gd name="connsiteY16" fmla="*/ 0 h 39113"/>
                <a:gd name="connsiteX17" fmla="*/ 20664 w 102581"/>
                <a:gd name="connsiteY17" fmla="*/ 25830 h 39113"/>
                <a:gd name="connsiteX18" fmla="*/ 6642 w 102581"/>
                <a:gd name="connsiteY18" fmla="*/ 25830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2581" h="39113">
                  <a:moveTo>
                    <a:pt x="84870" y="39114"/>
                  </a:moveTo>
                  <a:lnTo>
                    <a:pt x="19188" y="39114"/>
                  </a:lnTo>
                  <a:lnTo>
                    <a:pt x="0" y="22878"/>
                  </a:lnTo>
                  <a:cubicBezTo>
                    <a:pt x="1631" y="22085"/>
                    <a:pt x="3535" y="22085"/>
                    <a:pt x="5166" y="22878"/>
                  </a:cubicBezTo>
                  <a:cubicBezTo>
                    <a:pt x="9911" y="23139"/>
                    <a:pt x="14497" y="24668"/>
                    <a:pt x="18450" y="27306"/>
                  </a:cubicBezTo>
                  <a:cubicBezTo>
                    <a:pt x="18450" y="27306"/>
                    <a:pt x="24354" y="8856"/>
                    <a:pt x="50184" y="738"/>
                  </a:cubicBezTo>
                  <a:cubicBezTo>
                    <a:pt x="64843" y="2648"/>
                    <a:pt x="77720" y="11415"/>
                    <a:pt x="84870" y="24354"/>
                  </a:cubicBezTo>
                  <a:cubicBezTo>
                    <a:pt x="84870" y="24354"/>
                    <a:pt x="97416" y="17712"/>
                    <a:pt x="102582" y="24354"/>
                  </a:cubicBezTo>
                  <a:lnTo>
                    <a:pt x="84870" y="39114"/>
                  </a:lnTo>
                  <a:close/>
                  <a:moveTo>
                    <a:pt x="11070" y="22140"/>
                  </a:moveTo>
                  <a:lnTo>
                    <a:pt x="11070" y="22140"/>
                  </a:lnTo>
                  <a:lnTo>
                    <a:pt x="29520" y="36162"/>
                  </a:lnTo>
                  <a:lnTo>
                    <a:pt x="84870" y="36162"/>
                  </a:lnTo>
                  <a:lnTo>
                    <a:pt x="102582" y="20664"/>
                  </a:lnTo>
                  <a:lnTo>
                    <a:pt x="102582" y="20664"/>
                  </a:lnTo>
                  <a:cubicBezTo>
                    <a:pt x="96064" y="19573"/>
                    <a:pt x="89429" y="21785"/>
                    <a:pt x="84870" y="26568"/>
                  </a:cubicBezTo>
                  <a:cubicBezTo>
                    <a:pt x="77540" y="13846"/>
                    <a:pt x="65681" y="4359"/>
                    <a:pt x="51660" y="0"/>
                  </a:cubicBezTo>
                  <a:cubicBezTo>
                    <a:pt x="38125" y="3811"/>
                    <a:pt x="26854" y="13204"/>
                    <a:pt x="20664" y="25830"/>
                  </a:cubicBezTo>
                  <a:cubicBezTo>
                    <a:pt x="20664" y="25830"/>
                    <a:pt x="12546" y="25830"/>
                    <a:pt x="6642" y="2583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CEE4C83C-B7F8-46B0-AB93-347B198DFFB5}"/>
                </a:ext>
              </a:extLst>
            </p:cNvPr>
            <p:cNvSpPr/>
            <p:nvPr/>
          </p:nvSpPr>
          <p:spPr>
            <a:xfrm>
              <a:off x="1305878" y="1925612"/>
              <a:ext cx="104058" cy="58301"/>
            </a:xfrm>
            <a:custGeom>
              <a:avLst/>
              <a:gdLst>
                <a:gd name="connsiteX0" fmla="*/ 0 w 104058"/>
                <a:gd name="connsiteY0" fmla="*/ 58302 h 58301"/>
                <a:gd name="connsiteX1" fmla="*/ 0 w 104058"/>
                <a:gd name="connsiteY1" fmla="*/ 738 h 58301"/>
                <a:gd name="connsiteX2" fmla="*/ 51660 w 104058"/>
                <a:gd name="connsiteY2" fmla="*/ 14760 h 58301"/>
                <a:gd name="connsiteX3" fmla="*/ 104058 w 104058"/>
                <a:gd name="connsiteY3" fmla="*/ 0 h 58301"/>
                <a:gd name="connsiteX4" fmla="*/ 104058 w 104058"/>
                <a:gd name="connsiteY4" fmla="*/ 58302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58" h="58301">
                  <a:moveTo>
                    <a:pt x="0" y="58302"/>
                  </a:moveTo>
                  <a:lnTo>
                    <a:pt x="0" y="738"/>
                  </a:lnTo>
                  <a:cubicBezTo>
                    <a:pt x="0" y="738"/>
                    <a:pt x="5904" y="11808"/>
                    <a:pt x="51660" y="14760"/>
                  </a:cubicBezTo>
                  <a:cubicBezTo>
                    <a:pt x="97416" y="17712"/>
                    <a:pt x="101844" y="5904"/>
                    <a:pt x="104058" y="0"/>
                  </a:cubicBezTo>
                  <a:lnTo>
                    <a:pt x="104058" y="5830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1758F60-876B-4B44-9487-372CD7091D34}"/>
                </a:ext>
              </a:extLst>
            </p:cNvPr>
            <p:cNvSpPr/>
            <p:nvPr/>
          </p:nvSpPr>
          <p:spPr>
            <a:xfrm>
              <a:off x="1305878" y="1921184"/>
              <a:ext cx="103320" cy="64205"/>
            </a:xfrm>
            <a:custGeom>
              <a:avLst/>
              <a:gdLst>
                <a:gd name="connsiteX0" fmla="*/ 103320 w 103320"/>
                <a:gd name="connsiteY0" fmla="*/ 64206 h 64205"/>
                <a:gd name="connsiteX1" fmla="*/ 0 w 103320"/>
                <a:gd name="connsiteY1" fmla="*/ 64206 h 64205"/>
                <a:gd name="connsiteX2" fmla="*/ 0 w 103320"/>
                <a:gd name="connsiteY2" fmla="*/ 738 h 64205"/>
                <a:gd name="connsiteX3" fmla="*/ 0 w 103320"/>
                <a:gd name="connsiteY3" fmla="*/ 738 h 64205"/>
                <a:gd name="connsiteX4" fmla="*/ 50184 w 103320"/>
                <a:gd name="connsiteY4" fmla="*/ 14022 h 64205"/>
                <a:gd name="connsiteX5" fmla="*/ 101106 w 103320"/>
                <a:gd name="connsiteY5" fmla="*/ 0 h 64205"/>
                <a:gd name="connsiteX6" fmla="*/ 101106 w 103320"/>
                <a:gd name="connsiteY6" fmla="*/ 0 h 64205"/>
                <a:gd name="connsiteX7" fmla="*/ 101106 w 103320"/>
                <a:gd name="connsiteY7" fmla="*/ 59778 h 64205"/>
                <a:gd name="connsiteX8" fmla="*/ 1476 w 103320"/>
                <a:gd name="connsiteY8" fmla="*/ 8118 h 64205"/>
                <a:gd name="connsiteX9" fmla="*/ 1476 w 103320"/>
                <a:gd name="connsiteY9" fmla="*/ 62730 h 64205"/>
                <a:gd name="connsiteX10" fmla="*/ 101106 w 103320"/>
                <a:gd name="connsiteY10" fmla="*/ 62730 h 64205"/>
                <a:gd name="connsiteX11" fmla="*/ 101106 w 103320"/>
                <a:gd name="connsiteY11" fmla="*/ 9594 h 64205"/>
                <a:gd name="connsiteX12" fmla="*/ 50184 w 103320"/>
                <a:gd name="connsiteY12" fmla="*/ 20664 h 64205"/>
                <a:gd name="connsiteX13" fmla="*/ 0 w 103320"/>
                <a:gd name="connsiteY13" fmla="*/ 8856 h 64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3320" h="64205">
                  <a:moveTo>
                    <a:pt x="103320" y="64206"/>
                  </a:moveTo>
                  <a:lnTo>
                    <a:pt x="0" y="64206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0" y="738"/>
                    <a:pt x="6642" y="11808"/>
                    <a:pt x="50184" y="14022"/>
                  </a:cubicBezTo>
                  <a:cubicBezTo>
                    <a:pt x="93726" y="16236"/>
                    <a:pt x="99630" y="5904"/>
                    <a:pt x="101106" y="0"/>
                  </a:cubicBezTo>
                  <a:lnTo>
                    <a:pt x="101106" y="0"/>
                  </a:lnTo>
                  <a:lnTo>
                    <a:pt x="101106" y="59778"/>
                  </a:lnTo>
                  <a:close/>
                  <a:moveTo>
                    <a:pt x="1476" y="8118"/>
                  </a:moveTo>
                  <a:lnTo>
                    <a:pt x="1476" y="62730"/>
                  </a:lnTo>
                  <a:lnTo>
                    <a:pt x="101106" y="62730"/>
                  </a:lnTo>
                  <a:lnTo>
                    <a:pt x="101106" y="9594"/>
                  </a:lnTo>
                  <a:cubicBezTo>
                    <a:pt x="96678" y="14760"/>
                    <a:pt x="84132" y="19926"/>
                    <a:pt x="50184" y="20664"/>
                  </a:cubicBezTo>
                  <a:cubicBezTo>
                    <a:pt x="32648" y="21883"/>
                    <a:pt x="15153" y="17767"/>
                    <a:pt x="0" y="8856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52788B9-C744-4521-BF07-970B50C2561F}"/>
                </a:ext>
              </a:extLst>
            </p:cNvPr>
            <p:cNvSpPr/>
            <p:nvPr/>
          </p:nvSpPr>
          <p:spPr>
            <a:xfrm>
              <a:off x="1345484" y="1828197"/>
              <a:ext cx="19679" cy="38386"/>
            </a:xfrm>
            <a:custGeom>
              <a:avLst/>
              <a:gdLst>
                <a:gd name="connsiteX0" fmla="*/ 9840 w 19679"/>
                <a:gd name="connsiteY0" fmla="*/ 0 h 38386"/>
                <a:gd name="connsiteX1" fmla="*/ 9840 w 19679"/>
                <a:gd name="connsiteY1" fmla="*/ 38376 h 38386"/>
                <a:gd name="connsiteX2" fmla="*/ 9840 w 19679"/>
                <a:gd name="connsiteY2" fmla="*/ 0 h 3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679" h="38386">
                  <a:moveTo>
                    <a:pt x="9840" y="0"/>
                  </a:moveTo>
                  <a:cubicBezTo>
                    <a:pt x="9840" y="0"/>
                    <a:pt x="31980" y="37638"/>
                    <a:pt x="9840" y="38376"/>
                  </a:cubicBezTo>
                  <a:cubicBezTo>
                    <a:pt x="-12300" y="39114"/>
                    <a:pt x="9840" y="738"/>
                    <a:pt x="984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22EC358D-E2EE-4D41-B80B-3EE9A6F60745}"/>
                </a:ext>
              </a:extLst>
            </p:cNvPr>
            <p:cNvSpPr/>
            <p:nvPr/>
          </p:nvSpPr>
          <p:spPr>
            <a:xfrm>
              <a:off x="1343642" y="1827458"/>
              <a:ext cx="19912" cy="41362"/>
            </a:xfrm>
            <a:custGeom>
              <a:avLst/>
              <a:gdLst>
                <a:gd name="connsiteX0" fmla="*/ 10944 w 19912"/>
                <a:gd name="connsiteY0" fmla="*/ 40590 h 41362"/>
                <a:gd name="connsiteX1" fmla="*/ 2088 w 19912"/>
                <a:gd name="connsiteY1" fmla="*/ 36162 h 41362"/>
                <a:gd name="connsiteX2" fmla="*/ 9468 w 19912"/>
                <a:gd name="connsiteY2" fmla="*/ 2214 h 41362"/>
                <a:gd name="connsiteX3" fmla="*/ 9468 w 19912"/>
                <a:gd name="connsiteY3" fmla="*/ 2214 h 41362"/>
                <a:gd name="connsiteX4" fmla="*/ 9468 w 19912"/>
                <a:gd name="connsiteY4" fmla="*/ 2214 h 41362"/>
                <a:gd name="connsiteX5" fmla="*/ 19800 w 19912"/>
                <a:gd name="connsiteY5" fmla="*/ 29520 h 41362"/>
                <a:gd name="connsiteX6" fmla="*/ 11090 w 19912"/>
                <a:gd name="connsiteY6" fmla="*/ 41252 h 41362"/>
                <a:gd name="connsiteX7" fmla="*/ 8730 w 19912"/>
                <a:gd name="connsiteY7" fmla="*/ 41328 h 41362"/>
                <a:gd name="connsiteX8" fmla="*/ 10944 w 19912"/>
                <a:gd name="connsiteY8" fmla="*/ 2952 h 41362"/>
                <a:gd name="connsiteX9" fmla="*/ 10944 w 19912"/>
                <a:gd name="connsiteY9" fmla="*/ 2952 h 41362"/>
                <a:gd name="connsiteX10" fmla="*/ 3564 w 19912"/>
                <a:gd name="connsiteY10" fmla="*/ 35424 h 41362"/>
                <a:gd name="connsiteX11" fmla="*/ 10206 w 19912"/>
                <a:gd name="connsiteY11" fmla="*/ 35424 h 41362"/>
                <a:gd name="connsiteX12" fmla="*/ 10206 w 19912"/>
                <a:gd name="connsiteY12" fmla="*/ 35424 h 41362"/>
                <a:gd name="connsiteX13" fmla="*/ 17586 w 19912"/>
                <a:gd name="connsiteY13" fmla="*/ 30996 h 41362"/>
                <a:gd name="connsiteX14" fmla="*/ 10206 w 19912"/>
                <a:gd name="connsiteY14" fmla="*/ 0 h 4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12" h="41362">
                  <a:moveTo>
                    <a:pt x="10944" y="40590"/>
                  </a:moveTo>
                  <a:cubicBezTo>
                    <a:pt x="7431" y="40717"/>
                    <a:pt x="4094" y="39048"/>
                    <a:pt x="2088" y="36162"/>
                  </a:cubicBezTo>
                  <a:cubicBezTo>
                    <a:pt x="-3078" y="28044"/>
                    <a:pt x="2088" y="9594"/>
                    <a:pt x="9468" y="2214"/>
                  </a:cubicBezTo>
                  <a:lnTo>
                    <a:pt x="9468" y="2214"/>
                  </a:lnTo>
                  <a:lnTo>
                    <a:pt x="9468" y="2214"/>
                  </a:lnTo>
                  <a:cubicBezTo>
                    <a:pt x="15326" y="10209"/>
                    <a:pt x="18898" y="19649"/>
                    <a:pt x="19800" y="29520"/>
                  </a:cubicBezTo>
                  <a:cubicBezTo>
                    <a:pt x="20634" y="35165"/>
                    <a:pt x="16735" y="40417"/>
                    <a:pt x="11090" y="41252"/>
                  </a:cubicBezTo>
                  <a:cubicBezTo>
                    <a:pt x="10308" y="41367"/>
                    <a:pt x="9516" y="41393"/>
                    <a:pt x="8730" y="41328"/>
                  </a:cubicBezTo>
                  <a:close/>
                  <a:moveTo>
                    <a:pt x="10944" y="2952"/>
                  </a:moveTo>
                  <a:lnTo>
                    <a:pt x="10944" y="2952"/>
                  </a:lnTo>
                  <a:cubicBezTo>
                    <a:pt x="10944" y="9594"/>
                    <a:pt x="-864" y="28044"/>
                    <a:pt x="3564" y="35424"/>
                  </a:cubicBezTo>
                  <a:cubicBezTo>
                    <a:pt x="5707" y="36215"/>
                    <a:pt x="8062" y="36215"/>
                    <a:pt x="10206" y="35424"/>
                  </a:cubicBezTo>
                  <a:lnTo>
                    <a:pt x="10206" y="35424"/>
                  </a:lnTo>
                  <a:cubicBezTo>
                    <a:pt x="13310" y="35481"/>
                    <a:pt x="16175" y="33762"/>
                    <a:pt x="17586" y="30996"/>
                  </a:cubicBezTo>
                  <a:cubicBezTo>
                    <a:pt x="17586" y="22878"/>
                    <a:pt x="13158" y="5166"/>
                    <a:pt x="10206" y="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8B80932-033C-4E7F-A4A1-42F6881FE73B}"/>
                </a:ext>
              </a:extLst>
            </p:cNvPr>
            <p:cNvSpPr/>
            <p:nvPr/>
          </p:nvSpPr>
          <p:spPr>
            <a:xfrm>
              <a:off x="1325804" y="1860392"/>
              <a:ext cx="59039" cy="15774"/>
            </a:xfrm>
            <a:custGeom>
              <a:avLst/>
              <a:gdLst>
                <a:gd name="connsiteX0" fmla="*/ 11070 w 59039"/>
                <a:gd name="connsiteY0" fmla="*/ 15774 h 15774"/>
                <a:gd name="connsiteX1" fmla="*/ 0 w 59039"/>
                <a:gd name="connsiteY1" fmla="*/ 9871 h 15774"/>
                <a:gd name="connsiteX2" fmla="*/ 10332 w 59039"/>
                <a:gd name="connsiteY2" fmla="*/ 9871 h 15774"/>
                <a:gd name="connsiteX3" fmla="*/ 29520 w 59039"/>
                <a:gd name="connsiteY3" fmla="*/ 277 h 15774"/>
                <a:gd name="connsiteX4" fmla="*/ 48708 w 59039"/>
                <a:gd name="connsiteY4" fmla="*/ 9871 h 15774"/>
                <a:gd name="connsiteX5" fmla="*/ 59040 w 59039"/>
                <a:gd name="connsiteY5" fmla="*/ 9871 h 15774"/>
                <a:gd name="connsiteX6" fmla="*/ 47970 w 59039"/>
                <a:gd name="connsiteY6" fmla="*/ 15774 h 1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9" h="15774">
                  <a:moveTo>
                    <a:pt x="11070" y="15774"/>
                  </a:moveTo>
                  <a:lnTo>
                    <a:pt x="0" y="9871"/>
                  </a:lnTo>
                  <a:cubicBezTo>
                    <a:pt x="3367" y="8844"/>
                    <a:pt x="6964" y="8844"/>
                    <a:pt x="10332" y="9871"/>
                  </a:cubicBezTo>
                  <a:cubicBezTo>
                    <a:pt x="10332" y="9871"/>
                    <a:pt x="14022" y="2491"/>
                    <a:pt x="29520" y="277"/>
                  </a:cubicBezTo>
                  <a:cubicBezTo>
                    <a:pt x="45018" y="-1937"/>
                    <a:pt x="48708" y="9871"/>
                    <a:pt x="48708" y="9871"/>
                  </a:cubicBezTo>
                  <a:cubicBezTo>
                    <a:pt x="52075" y="8844"/>
                    <a:pt x="55672" y="8844"/>
                    <a:pt x="59040" y="9871"/>
                  </a:cubicBezTo>
                  <a:lnTo>
                    <a:pt x="47970" y="1577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1E3D98C-328B-479E-B143-64101A20FC9E}"/>
                </a:ext>
              </a:extLst>
            </p:cNvPr>
            <p:cNvSpPr/>
            <p:nvPr/>
          </p:nvSpPr>
          <p:spPr>
            <a:xfrm>
              <a:off x="1322852" y="1860669"/>
              <a:ext cx="67157" cy="16974"/>
            </a:xfrm>
            <a:custGeom>
              <a:avLst/>
              <a:gdLst>
                <a:gd name="connsiteX0" fmla="*/ 50922 w 67157"/>
                <a:gd name="connsiteY0" fmla="*/ 16974 h 16974"/>
                <a:gd name="connsiteX1" fmla="*/ 14022 w 67157"/>
                <a:gd name="connsiteY1" fmla="*/ 16974 h 16974"/>
                <a:gd name="connsiteX2" fmla="*/ 0 w 67157"/>
                <a:gd name="connsiteY2" fmla="*/ 9594 h 16974"/>
                <a:gd name="connsiteX3" fmla="*/ 0 w 67157"/>
                <a:gd name="connsiteY3" fmla="*/ 9594 h 16974"/>
                <a:gd name="connsiteX4" fmla="*/ 10332 w 67157"/>
                <a:gd name="connsiteY4" fmla="*/ 9594 h 16974"/>
                <a:gd name="connsiteX5" fmla="*/ 29520 w 67157"/>
                <a:gd name="connsiteY5" fmla="*/ 0 h 16974"/>
                <a:gd name="connsiteX6" fmla="*/ 49446 w 67157"/>
                <a:gd name="connsiteY6" fmla="*/ 9594 h 16974"/>
                <a:gd name="connsiteX7" fmla="*/ 59040 w 67157"/>
                <a:gd name="connsiteY7" fmla="*/ 9594 h 16974"/>
                <a:gd name="connsiteX8" fmla="*/ 67158 w 67157"/>
                <a:gd name="connsiteY8" fmla="*/ 9594 h 16974"/>
                <a:gd name="connsiteX9" fmla="*/ 53874 w 67157"/>
                <a:gd name="connsiteY9" fmla="*/ 16974 h 16974"/>
                <a:gd name="connsiteX10" fmla="*/ 6642 w 67157"/>
                <a:gd name="connsiteY10" fmla="*/ 10332 h 16974"/>
                <a:gd name="connsiteX11" fmla="*/ 14022 w 67157"/>
                <a:gd name="connsiteY11" fmla="*/ 14760 h 16974"/>
                <a:gd name="connsiteX12" fmla="*/ 50922 w 67157"/>
                <a:gd name="connsiteY12" fmla="*/ 14760 h 16974"/>
                <a:gd name="connsiteX13" fmla="*/ 58302 w 67157"/>
                <a:gd name="connsiteY13" fmla="*/ 10332 h 16974"/>
                <a:gd name="connsiteX14" fmla="*/ 51660 w 67157"/>
                <a:gd name="connsiteY14" fmla="*/ 10332 h 16974"/>
                <a:gd name="connsiteX15" fmla="*/ 32472 w 67157"/>
                <a:gd name="connsiteY15" fmla="*/ 738 h 16974"/>
                <a:gd name="connsiteX16" fmla="*/ 14022 w 67157"/>
                <a:gd name="connsiteY16" fmla="*/ 10332 h 16974"/>
                <a:gd name="connsiteX17" fmla="*/ 6642 w 67157"/>
                <a:gd name="connsiteY17" fmla="*/ 10332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7157" h="16974">
                  <a:moveTo>
                    <a:pt x="50922" y="16974"/>
                  </a:moveTo>
                  <a:lnTo>
                    <a:pt x="14022" y="16974"/>
                  </a:lnTo>
                  <a:lnTo>
                    <a:pt x="0" y="9594"/>
                  </a:lnTo>
                  <a:lnTo>
                    <a:pt x="0" y="9594"/>
                  </a:lnTo>
                  <a:cubicBezTo>
                    <a:pt x="0" y="9594"/>
                    <a:pt x="9594" y="9594"/>
                    <a:pt x="10332" y="9594"/>
                  </a:cubicBezTo>
                  <a:cubicBezTo>
                    <a:pt x="11070" y="9594"/>
                    <a:pt x="14760" y="2952"/>
                    <a:pt x="29520" y="0"/>
                  </a:cubicBezTo>
                  <a:cubicBezTo>
                    <a:pt x="36934" y="1254"/>
                    <a:pt x="43842" y="4580"/>
                    <a:pt x="49446" y="9594"/>
                  </a:cubicBezTo>
                  <a:cubicBezTo>
                    <a:pt x="52518" y="8323"/>
                    <a:pt x="55968" y="8323"/>
                    <a:pt x="59040" y="9594"/>
                  </a:cubicBezTo>
                  <a:lnTo>
                    <a:pt x="67158" y="9594"/>
                  </a:lnTo>
                  <a:lnTo>
                    <a:pt x="53874" y="16974"/>
                  </a:lnTo>
                  <a:close/>
                  <a:moveTo>
                    <a:pt x="6642" y="10332"/>
                  </a:moveTo>
                  <a:lnTo>
                    <a:pt x="14022" y="14760"/>
                  </a:lnTo>
                  <a:lnTo>
                    <a:pt x="50922" y="14760"/>
                  </a:lnTo>
                  <a:lnTo>
                    <a:pt x="58302" y="10332"/>
                  </a:lnTo>
                  <a:lnTo>
                    <a:pt x="51660" y="10332"/>
                  </a:lnTo>
                  <a:cubicBezTo>
                    <a:pt x="46409" y="5227"/>
                    <a:pt x="39706" y="1876"/>
                    <a:pt x="32472" y="738"/>
                  </a:cubicBezTo>
                  <a:cubicBezTo>
                    <a:pt x="17712" y="738"/>
                    <a:pt x="14022" y="9594"/>
                    <a:pt x="14022" y="10332"/>
                  </a:cubicBezTo>
                  <a:lnTo>
                    <a:pt x="6642" y="10332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07C4751B-8913-4A14-A28F-177572631369}"/>
                </a:ext>
              </a:extLst>
            </p:cNvPr>
            <p:cNvSpPr/>
            <p:nvPr/>
          </p:nvSpPr>
          <p:spPr>
            <a:xfrm>
              <a:off x="1345730" y="1866573"/>
              <a:ext cx="19187" cy="14759"/>
            </a:xfrm>
            <a:custGeom>
              <a:avLst/>
              <a:gdLst>
                <a:gd name="connsiteX0" fmla="*/ 0 w 19187"/>
                <a:gd name="connsiteY0" fmla="*/ 14760 h 14759"/>
                <a:gd name="connsiteX1" fmla="*/ 0 w 19187"/>
                <a:gd name="connsiteY1" fmla="*/ 9594 h 14759"/>
                <a:gd name="connsiteX2" fmla="*/ 9594 w 19187"/>
                <a:gd name="connsiteY2" fmla="*/ 0 h 14759"/>
                <a:gd name="connsiteX3" fmla="*/ 19188 w 19187"/>
                <a:gd name="connsiteY3" fmla="*/ 9594 h 14759"/>
                <a:gd name="connsiteX4" fmla="*/ 19188 w 19187"/>
                <a:gd name="connsiteY4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7" h="14759">
                  <a:moveTo>
                    <a:pt x="0" y="14760"/>
                  </a:moveTo>
                  <a:lnTo>
                    <a:pt x="0" y="9594"/>
                  </a:lnTo>
                  <a:cubicBezTo>
                    <a:pt x="1452" y="5029"/>
                    <a:pt x="5029" y="1452"/>
                    <a:pt x="9594" y="0"/>
                  </a:cubicBezTo>
                  <a:cubicBezTo>
                    <a:pt x="14159" y="1452"/>
                    <a:pt x="17736" y="5029"/>
                    <a:pt x="19188" y="9594"/>
                  </a:cubicBezTo>
                  <a:lnTo>
                    <a:pt x="19188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892E1286-C1A5-4351-BE5B-96EEB01036E2}"/>
                </a:ext>
              </a:extLst>
            </p:cNvPr>
            <p:cNvSpPr/>
            <p:nvPr/>
          </p:nvSpPr>
          <p:spPr>
            <a:xfrm>
              <a:off x="1345730" y="1865834"/>
              <a:ext cx="22139" cy="16236"/>
            </a:xfrm>
            <a:custGeom>
              <a:avLst/>
              <a:gdLst>
                <a:gd name="connsiteX0" fmla="*/ 19926 w 22139"/>
                <a:gd name="connsiteY0" fmla="*/ 16236 h 16236"/>
                <a:gd name="connsiteX1" fmla="*/ 0 w 22139"/>
                <a:gd name="connsiteY1" fmla="*/ 16236 h 16236"/>
                <a:gd name="connsiteX2" fmla="*/ 0 w 22139"/>
                <a:gd name="connsiteY2" fmla="*/ 11070 h 16236"/>
                <a:gd name="connsiteX3" fmla="*/ 10332 w 22139"/>
                <a:gd name="connsiteY3" fmla="*/ 0 h 16236"/>
                <a:gd name="connsiteX4" fmla="*/ 22140 w 22139"/>
                <a:gd name="connsiteY4" fmla="*/ 10332 h 16236"/>
                <a:gd name="connsiteX5" fmla="*/ 22140 w 22139"/>
                <a:gd name="connsiteY5" fmla="*/ 16236 h 16236"/>
                <a:gd name="connsiteX6" fmla="*/ 8856 w 22139"/>
                <a:gd name="connsiteY6" fmla="*/ 2214 h 16236"/>
                <a:gd name="connsiteX7" fmla="*/ 738 w 22139"/>
                <a:gd name="connsiteY7" fmla="*/ 11070 h 16236"/>
                <a:gd name="connsiteX8" fmla="*/ 738 w 22139"/>
                <a:gd name="connsiteY8" fmla="*/ 15498 h 16236"/>
                <a:gd name="connsiteX9" fmla="*/ 16974 w 22139"/>
                <a:gd name="connsiteY9" fmla="*/ 15498 h 16236"/>
                <a:gd name="connsiteX10" fmla="*/ 16974 w 22139"/>
                <a:gd name="connsiteY10" fmla="*/ 10332 h 16236"/>
                <a:gd name="connsiteX11" fmla="*/ 16974 w 22139"/>
                <a:gd name="connsiteY11" fmla="*/ 10332 h 16236"/>
                <a:gd name="connsiteX12" fmla="*/ 7380 w 22139"/>
                <a:gd name="connsiteY12" fmla="*/ 2214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39" h="16236">
                  <a:moveTo>
                    <a:pt x="19926" y="16236"/>
                  </a:moveTo>
                  <a:lnTo>
                    <a:pt x="0" y="16236"/>
                  </a:lnTo>
                  <a:lnTo>
                    <a:pt x="0" y="11070"/>
                  </a:lnTo>
                  <a:cubicBezTo>
                    <a:pt x="1407" y="5902"/>
                    <a:pt x="5273" y="1759"/>
                    <a:pt x="10332" y="0"/>
                  </a:cubicBezTo>
                  <a:cubicBezTo>
                    <a:pt x="15719" y="1309"/>
                    <a:pt x="20127" y="5166"/>
                    <a:pt x="22140" y="10332"/>
                  </a:cubicBezTo>
                  <a:lnTo>
                    <a:pt x="22140" y="16236"/>
                  </a:lnTo>
                  <a:close/>
                  <a:moveTo>
                    <a:pt x="8856" y="2214"/>
                  </a:moveTo>
                  <a:cubicBezTo>
                    <a:pt x="5069" y="3954"/>
                    <a:pt x="2143" y="7147"/>
                    <a:pt x="738" y="11070"/>
                  </a:cubicBezTo>
                  <a:lnTo>
                    <a:pt x="738" y="15498"/>
                  </a:lnTo>
                  <a:lnTo>
                    <a:pt x="16974" y="15498"/>
                  </a:lnTo>
                  <a:lnTo>
                    <a:pt x="16974" y="10332"/>
                  </a:lnTo>
                  <a:lnTo>
                    <a:pt x="16974" y="10332"/>
                  </a:lnTo>
                  <a:cubicBezTo>
                    <a:pt x="15145" y="6331"/>
                    <a:pt x="11628" y="3355"/>
                    <a:pt x="7380" y="221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9C7B4480-2B40-4F94-AC32-0850D49140FD}"/>
                </a:ext>
              </a:extLst>
            </p:cNvPr>
            <p:cNvSpPr/>
            <p:nvPr/>
          </p:nvSpPr>
          <p:spPr>
            <a:xfrm>
              <a:off x="1336135" y="1876166"/>
              <a:ext cx="39114" cy="19188"/>
            </a:xfrm>
            <a:custGeom>
              <a:avLst/>
              <a:gdLst>
                <a:gd name="connsiteX0" fmla="*/ 0 w 39114"/>
                <a:gd name="connsiteY0" fmla="*/ 19188 h 19188"/>
                <a:gd name="connsiteX1" fmla="*/ 0 w 39114"/>
                <a:gd name="connsiteY1" fmla="*/ 13284 h 19188"/>
                <a:gd name="connsiteX2" fmla="*/ 19926 w 39114"/>
                <a:gd name="connsiteY2" fmla="*/ 0 h 19188"/>
                <a:gd name="connsiteX3" fmla="*/ 39114 w 39114"/>
                <a:gd name="connsiteY3" fmla="*/ 13284 h 19188"/>
                <a:gd name="connsiteX4" fmla="*/ 39114 w 39114"/>
                <a:gd name="connsiteY4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14" h="19188">
                  <a:moveTo>
                    <a:pt x="0" y="19188"/>
                  </a:moveTo>
                  <a:lnTo>
                    <a:pt x="0" y="13284"/>
                  </a:lnTo>
                  <a:cubicBezTo>
                    <a:pt x="4397" y="6172"/>
                    <a:pt x="11670" y="1323"/>
                    <a:pt x="19926" y="0"/>
                  </a:cubicBezTo>
                  <a:cubicBezTo>
                    <a:pt x="27948" y="1430"/>
                    <a:pt x="34952" y="6279"/>
                    <a:pt x="39114" y="13284"/>
                  </a:cubicBezTo>
                  <a:lnTo>
                    <a:pt x="39114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1AE4D54E-F317-4443-8BFE-CF9A83A4935C}"/>
                </a:ext>
              </a:extLst>
            </p:cNvPr>
            <p:cNvSpPr/>
            <p:nvPr/>
          </p:nvSpPr>
          <p:spPr>
            <a:xfrm>
              <a:off x="1336135" y="1873953"/>
              <a:ext cx="41327" cy="21401"/>
            </a:xfrm>
            <a:custGeom>
              <a:avLst/>
              <a:gdLst>
                <a:gd name="connsiteX0" fmla="*/ 39114 w 41327"/>
                <a:gd name="connsiteY0" fmla="*/ 21402 h 21401"/>
                <a:gd name="connsiteX1" fmla="*/ 0 w 41327"/>
                <a:gd name="connsiteY1" fmla="*/ 21402 h 21401"/>
                <a:gd name="connsiteX2" fmla="*/ 0 w 41327"/>
                <a:gd name="connsiteY2" fmla="*/ 14022 h 21401"/>
                <a:gd name="connsiteX3" fmla="*/ 20664 w 41327"/>
                <a:gd name="connsiteY3" fmla="*/ 0 h 21401"/>
                <a:gd name="connsiteX4" fmla="*/ 41328 w 41327"/>
                <a:gd name="connsiteY4" fmla="*/ 13284 h 21401"/>
                <a:gd name="connsiteX5" fmla="*/ 41328 w 41327"/>
                <a:gd name="connsiteY5" fmla="*/ 21402 h 21401"/>
                <a:gd name="connsiteX6" fmla="*/ 19188 w 41327"/>
                <a:gd name="connsiteY6" fmla="*/ 2214 h 21401"/>
                <a:gd name="connsiteX7" fmla="*/ 738 w 41327"/>
                <a:gd name="connsiteY7" fmla="*/ 14760 h 21401"/>
                <a:gd name="connsiteX8" fmla="*/ 738 w 41327"/>
                <a:gd name="connsiteY8" fmla="*/ 21402 h 21401"/>
                <a:gd name="connsiteX9" fmla="*/ 36162 w 41327"/>
                <a:gd name="connsiteY9" fmla="*/ 21402 h 21401"/>
                <a:gd name="connsiteX10" fmla="*/ 36162 w 41327"/>
                <a:gd name="connsiteY10" fmla="*/ 15498 h 21401"/>
                <a:gd name="connsiteX11" fmla="*/ 36162 w 41327"/>
                <a:gd name="connsiteY11" fmla="*/ 15498 h 21401"/>
                <a:gd name="connsiteX12" fmla="*/ 17712 w 41327"/>
                <a:gd name="connsiteY12" fmla="*/ 369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327" h="21401">
                  <a:moveTo>
                    <a:pt x="39114" y="21402"/>
                  </a:moveTo>
                  <a:lnTo>
                    <a:pt x="0" y="21402"/>
                  </a:lnTo>
                  <a:lnTo>
                    <a:pt x="0" y="14022"/>
                  </a:lnTo>
                  <a:cubicBezTo>
                    <a:pt x="0" y="14022"/>
                    <a:pt x="0" y="3690"/>
                    <a:pt x="20664" y="0"/>
                  </a:cubicBezTo>
                  <a:cubicBezTo>
                    <a:pt x="29191" y="1119"/>
                    <a:pt x="36770" y="5991"/>
                    <a:pt x="41328" y="13284"/>
                  </a:cubicBezTo>
                  <a:lnTo>
                    <a:pt x="41328" y="21402"/>
                  </a:lnTo>
                  <a:close/>
                  <a:moveTo>
                    <a:pt x="19188" y="2214"/>
                  </a:moveTo>
                  <a:cubicBezTo>
                    <a:pt x="4428" y="2214"/>
                    <a:pt x="738" y="14022"/>
                    <a:pt x="738" y="14760"/>
                  </a:cubicBezTo>
                  <a:lnTo>
                    <a:pt x="738" y="21402"/>
                  </a:lnTo>
                  <a:lnTo>
                    <a:pt x="36162" y="21402"/>
                  </a:lnTo>
                  <a:lnTo>
                    <a:pt x="36162" y="15498"/>
                  </a:lnTo>
                  <a:lnTo>
                    <a:pt x="36162" y="15498"/>
                  </a:lnTo>
                  <a:cubicBezTo>
                    <a:pt x="31754" y="9342"/>
                    <a:pt x="25149" y="5114"/>
                    <a:pt x="17712" y="369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0D78B2A-3F11-4576-9D27-43D055056F05}"/>
                </a:ext>
              </a:extLst>
            </p:cNvPr>
            <p:cNvSpPr/>
            <p:nvPr/>
          </p:nvSpPr>
          <p:spPr>
            <a:xfrm>
              <a:off x="1336135" y="1885760"/>
              <a:ext cx="39114" cy="19925"/>
            </a:xfrm>
            <a:custGeom>
              <a:avLst/>
              <a:gdLst>
                <a:gd name="connsiteX0" fmla="*/ 0 w 39114"/>
                <a:gd name="connsiteY0" fmla="*/ 19926 h 19925"/>
                <a:gd name="connsiteX1" fmla="*/ 0 w 39114"/>
                <a:gd name="connsiteY1" fmla="*/ 13284 h 19925"/>
                <a:gd name="connsiteX2" fmla="*/ 19926 w 39114"/>
                <a:gd name="connsiteY2" fmla="*/ 0 h 19925"/>
                <a:gd name="connsiteX3" fmla="*/ 39114 w 39114"/>
                <a:gd name="connsiteY3" fmla="*/ 13284 h 19925"/>
                <a:gd name="connsiteX4" fmla="*/ 39114 w 39114"/>
                <a:gd name="connsiteY4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14" h="19925">
                  <a:moveTo>
                    <a:pt x="0" y="19926"/>
                  </a:moveTo>
                  <a:lnTo>
                    <a:pt x="0" y="13284"/>
                  </a:lnTo>
                  <a:cubicBezTo>
                    <a:pt x="4397" y="6172"/>
                    <a:pt x="11670" y="1323"/>
                    <a:pt x="19926" y="0"/>
                  </a:cubicBezTo>
                  <a:cubicBezTo>
                    <a:pt x="27948" y="1430"/>
                    <a:pt x="34952" y="6279"/>
                    <a:pt x="39114" y="13284"/>
                  </a:cubicBezTo>
                  <a:lnTo>
                    <a:pt x="39114" y="199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7ABC630C-FD8C-4320-8064-BAF30AD61CD7}"/>
                </a:ext>
              </a:extLst>
            </p:cNvPr>
            <p:cNvSpPr/>
            <p:nvPr/>
          </p:nvSpPr>
          <p:spPr>
            <a:xfrm>
              <a:off x="1336135" y="1885023"/>
              <a:ext cx="39851" cy="21401"/>
            </a:xfrm>
            <a:custGeom>
              <a:avLst/>
              <a:gdLst>
                <a:gd name="connsiteX0" fmla="*/ 39114 w 39851"/>
                <a:gd name="connsiteY0" fmla="*/ 21402 h 21401"/>
                <a:gd name="connsiteX1" fmla="*/ 0 w 39851"/>
                <a:gd name="connsiteY1" fmla="*/ 21402 h 21401"/>
                <a:gd name="connsiteX2" fmla="*/ 0 w 39851"/>
                <a:gd name="connsiteY2" fmla="*/ 14022 h 21401"/>
                <a:gd name="connsiteX3" fmla="*/ 20664 w 39851"/>
                <a:gd name="connsiteY3" fmla="*/ 0 h 21401"/>
                <a:gd name="connsiteX4" fmla="*/ 39852 w 39851"/>
                <a:gd name="connsiteY4" fmla="*/ 10332 h 21401"/>
                <a:gd name="connsiteX5" fmla="*/ 39852 w 39851"/>
                <a:gd name="connsiteY5" fmla="*/ 18450 h 21401"/>
                <a:gd name="connsiteX6" fmla="*/ 19188 w 39851"/>
                <a:gd name="connsiteY6" fmla="*/ 2214 h 21401"/>
                <a:gd name="connsiteX7" fmla="*/ 738 w 39851"/>
                <a:gd name="connsiteY7" fmla="*/ 14022 h 21401"/>
                <a:gd name="connsiteX8" fmla="*/ 738 w 39851"/>
                <a:gd name="connsiteY8" fmla="*/ 20664 h 21401"/>
                <a:gd name="connsiteX9" fmla="*/ 36162 w 39851"/>
                <a:gd name="connsiteY9" fmla="*/ 20664 h 21401"/>
                <a:gd name="connsiteX10" fmla="*/ 36162 w 39851"/>
                <a:gd name="connsiteY10" fmla="*/ 14022 h 21401"/>
                <a:gd name="connsiteX11" fmla="*/ 36162 w 39851"/>
                <a:gd name="connsiteY11" fmla="*/ 14022 h 21401"/>
                <a:gd name="connsiteX12" fmla="*/ 17712 w 39851"/>
                <a:gd name="connsiteY12" fmla="*/ 221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851" h="21401">
                  <a:moveTo>
                    <a:pt x="39114" y="21402"/>
                  </a:moveTo>
                  <a:lnTo>
                    <a:pt x="0" y="21402"/>
                  </a:lnTo>
                  <a:lnTo>
                    <a:pt x="0" y="14022"/>
                  </a:lnTo>
                  <a:cubicBezTo>
                    <a:pt x="0" y="14022"/>
                    <a:pt x="0" y="3690"/>
                    <a:pt x="20664" y="0"/>
                  </a:cubicBezTo>
                  <a:cubicBezTo>
                    <a:pt x="28167" y="796"/>
                    <a:pt x="35057" y="4506"/>
                    <a:pt x="39852" y="10332"/>
                  </a:cubicBezTo>
                  <a:lnTo>
                    <a:pt x="39852" y="18450"/>
                  </a:lnTo>
                  <a:close/>
                  <a:moveTo>
                    <a:pt x="19188" y="2214"/>
                  </a:moveTo>
                  <a:cubicBezTo>
                    <a:pt x="11626" y="3314"/>
                    <a:pt x="4904" y="7616"/>
                    <a:pt x="738" y="14022"/>
                  </a:cubicBezTo>
                  <a:lnTo>
                    <a:pt x="738" y="20664"/>
                  </a:lnTo>
                  <a:lnTo>
                    <a:pt x="36162" y="20664"/>
                  </a:lnTo>
                  <a:lnTo>
                    <a:pt x="36162" y="14022"/>
                  </a:lnTo>
                  <a:lnTo>
                    <a:pt x="36162" y="14022"/>
                  </a:lnTo>
                  <a:cubicBezTo>
                    <a:pt x="31754" y="7866"/>
                    <a:pt x="25149" y="3638"/>
                    <a:pt x="17712" y="221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2589A4-FC7C-46A2-8859-3DF0340527E0}"/>
                </a:ext>
              </a:extLst>
            </p:cNvPr>
            <p:cNvSpPr/>
            <p:nvPr/>
          </p:nvSpPr>
          <p:spPr>
            <a:xfrm>
              <a:off x="1325804" y="1895355"/>
              <a:ext cx="59039" cy="40590"/>
            </a:xfrm>
            <a:custGeom>
              <a:avLst/>
              <a:gdLst>
                <a:gd name="connsiteX0" fmla="*/ 11070 w 59039"/>
                <a:gd name="connsiteY0" fmla="*/ 39114 h 40590"/>
                <a:gd name="connsiteX1" fmla="*/ 0 w 59039"/>
                <a:gd name="connsiteY1" fmla="*/ 23616 h 40590"/>
                <a:gd name="connsiteX2" fmla="*/ 10332 w 59039"/>
                <a:gd name="connsiteY2" fmla="*/ 23616 h 40590"/>
                <a:gd name="connsiteX3" fmla="*/ 29520 w 59039"/>
                <a:gd name="connsiteY3" fmla="*/ 0 h 40590"/>
                <a:gd name="connsiteX4" fmla="*/ 48708 w 59039"/>
                <a:gd name="connsiteY4" fmla="*/ 25092 h 40590"/>
                <a:gd name="connsiteX5" fmla="*/ 59040 w 59039"/>
                <a:gd name="connsiteY5" fmla="*/ 25092 h 40590"/>
                <a:gd name="connsiteX6" fmla="*/ 47970 w 59039"/>
                <a:gd name="connsiteY6" fmla="*/ 4059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9" h="40590">
                  <a:moveTo>
                    <a:pt x="11070" y="39114"/>
                  </a:moveTo>
                  <a:lnTo>
                    <a:pt x="0" y="23616"/>
                  </a:lnTo>
                  <a:cubicBezTo>
                    <a:pt x="0" y="19188"/>
                    <a:pt x="10332" y="23616"/>
                    <a:pt x="10332" y="23616"/>
                  </a:cubicBezTo>
                  <a:cubicBezTo>
                    <a:pt x="13278" y="13477"/>
                    <a:pt x="20198" y="4959"/>
                    <a:pt x="29520" y="0"/>
                  </a:cubicBezTo>
                  <a:cubicBezTo>
                    <a:pt x="39159" y="5294"/>
                    <a:pt x="46124" y="14403"/>
                    <a:pt x="48708" y="25092"/>
                  </a:cubicBezTo>
                  <a:cubicBezTo>
                    <a:pt x="48708" y="25092"/>
                    <a:pt x="55350" y="18450"/>
                    <a:pt x="59040" y="25092"/>
                  </a:cubicBezTo>
                  <a:lnTo>
                    <a:pt x="47970" y="405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2F7EB5E9-1255-45FC-8597-DD7EA9ED56FE}"/>
                </a:ext>
              </a:extLst>
            </p:cNvPr>
            <p:cNvSpPr/>
            <p:nvPr/>
          </p:nvSpPr>
          <p:spPr>
            <a:xfrm>
              <a:off x="1325065" y="1895355"/>
              <a:ext cx="60516" cy="43542"/>
            </a:xfrm>
            <a:custGeom>
              <a:avLst/>
              <a:gdLst>
                <a:gd name="connsiteX0" fmla="*/ 49446 w 60516"/>
                <a:gd name="connsiteY0" fmla="*/ 40590 h 43542"/>
                <a:gd name="connsiteX1" fmla="*/ 11808 w 60516"/>
                <a:gd name="connsiteY1" fmla="*/ 40590 h 43542"/>
                <a:gd name="connsiteX2" fmla="*/ 0 w 60516"/>
                <a:gd name="connsiteY2" fmla="*/ 24354 h 43542"/>
                <a:gd name="connsiteX3" fmla="*/ 10332 w 60516"/>
                <a:gd name="connsiteY3" fmla="*/ 24354 h 43542"/>
                <a:gd name="connsiteX4" fmla="*/ 29520 w 60516"/>
                <a:gd name="connsiteY4" fmla="*/ 0 h 43542"/>
                <a:gd name="connsiteX5" fmla="*/ 50184 w 60516"/>
                <a:gd name="connsiteY5" fmla="*/ 25092 h 43542"/>
                <a:gd name="connsiteX6" fmla="*/ 60516 w 60516"/>
                <a:gd name="connsiteY6" fmla="*/ 25092 h 43542"/>
                <a:gd name="connsiteX7" fmla="*/ 49446 w 60516"/>
                <a:gd name="connsiteY7" fmla="*/ 43542 h 43542"/>
                <a:gd name="connsiteX8" fmla="*/ 3690 w 60516"/>
                <a:gd name="connsiteY8" fmla="*/ 22878 h 43542"/>
                <a:gd name="connsiteX9" fmla="*/ 3690 w 60516"/>
                <a:gd name="connsiteY9" fmla="*/ 22878 h 43542"/>
                <a:gd name="connsiteX10" fmla="*/ 14760 w 60516"/>
                <a:gd name="connsiteY10" fmla="*/ 36900 h 43542"/>
                <a:gd name="connsiteX11" fmla="*/ 50184 w 60516"/>
                <a:gd name="connsiteY11" fmla="*/ 36900 h 43542"/>
                <a:gd name="connsiteX12" fmla="*/ 60516 w 60516"/>
                <a:gd name="connsiteY12" fmla="*/ 21402 h 43542"/>
                <a:gd name="connsiteX13" fmla="*/ 60516 w 60516"/>
                <a:gd name="connsiteY13" fmla="*/ 21402 h 43542"/>
                <a:gd name="connsiteX14" fmla="*/ 53874 w 60516"/>
                <a:gd name="connsiteY14" fmla="*/ 25830 h 43542"/>
                <a:gd name="connsiteX15" fmla="*/ 53874 w 60516"/>
                <a:gd name="connsiteY15" fmla="*/ 25830 h 43542"/>
                <a:gd name="connsiteX16" fmla="*/ 53874 w 60516"/>
                <a:gd name="connsiteY16" fmla="*/ 25830 h 43542"/>
                <a:gd name="connsiteX17" fmla="*/ 29520 w 60516"/>
                <a:gd name="connsiteY17" fmla="*/ 0 h 43542"/>
                <a:gd name="connsiteX18" fmla="*/ 11808 w 60516"/>
                <a:gd name="connsiteY18" fmla="*/ 25092 h 43542"/>
                <a:gd name="connsiteX19" fmla="*/ 11808 w 60516"/>
                <a:gd name="connsiteY19" fmla="*/ 25092 h 43542"/>
                <a:gd name="connsiteX20" fmla="*/ 11808 w 60516"/>
                <a:gd name="connsiteY20" fmla="*/ 25092 h 43542"/>
                <a:gd name="connsiteX21" fmla="*/ 5166 w 60516"/>
                <a:gd name="connsiteY21" fmla="*/ 20664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516" h="43542">
                  <a:moveTo>
                    <a:pt x="49446" y="40590"/>
                  </a:moveTo>
                  <a:lnTo>
                    <a:pt x="11808" y="40590"/>
                  </a:lnTo>
                  <a:lnTo>
                    <a:pt x="0" y="24354"/>
                  </a:lnTo>
                  <a:cubicBezTo>
                    <a:pt x="0" y="16974"/>
                    <a:pt x="8118" y="24354"/>
                    <a:pt x="10332" y="24354"/>
                  </a:cubicBezTo>
                  <a:cubicBezTo>
                    <a:pt x="13394" y="14089"/>
                    <a:pt x="20257" y="5379"/>
                    <a:pt x="29520" y="0"/>
                  </a:cubicBezTo>
                  <a:cubicBezTo>
                    <a:pt x="39603" y="5120"/>
                    <a:pt x="47092" y="14215"/>
                    <a:pt x="50184" y="25092"/>
                  </a:cubicBezTo>
                  <a:cubicBezTo>
                    <a:pt x="50184" y="25092"/>
                    <a:pt x="57564" y="20664"/>
                    <a:pt x="60516" y="25092"/>
                  </a:cubicBezTo>
                  <a:lnTo>
                    <a:pt x="49446" y="43542"/>
                  </a:lnTo>
                  <a:close/>
                  <a:moveTo>
                    <a:pt x="3690" y="22878"/>
                  </a:moveTo>
                  <a:lnTo>
                    <a:pt x="3690" y="22878"/>
                  </a:lnTo>
                  <a:lnTo>
                    <a:pt x="14760" y="36900"/>
                  </a:lnTo>
                  <a:lnTo>
                    <a:pt x="50184" y="36900"/>
                  </a:lnTo>
                  <a:lnTo>
                    <a:pt x="60516" y="21402"/>
                  </a:lnTo>
                  <a:cubicBezTo>
                    <a:pt x="60516" y="21402"/>
                    <a:pt x="60516" y="21402"/>
                    <a:pt x="60516" y="21402"/>
                  </a:cubicBezTo>
                  <a:cubicBezTo>
                    <a:pt x="57828" y="22001"/>
                    <a:pt x="55460" y="23579"/>
                    <a:pt x="53874" y="25830"/>
                  </a:cubicBezTo>
                  <a:lnTo>
                    <a:pt x="53874" y="25830"/>
                  </a:lnTo>
                  <a:lnTo>
                    <a:pt x="53874" y="25830"/>
                  </a:lnTo>
                  <a:cubicBezTo>
                    <a:pt x="50356" y="13820"/>
                    <a:pt x="41303" y="4218"/>
                    <a:pt x="29520" y="0"/>
                  </a:cubicBezTo>
                  <a:cubicBezTo>
                    <a:pt x="21026" y="6197"/>
                    <a:pt x="14803" y="15013"/>
                    <a:pt x="11808" y="25092"/>
                  </a:cubicBezTo>
                  <a:lnTo>
                    <a:pt x="11808" y="25092"/>
                  </a:lnTo>
                  <a:lnTo>
                    <a:pt x="11808" y="25092"/>
                  </a:lnTo>
                  <a:cubicBezTo>
                    <a:pt x="11808" y="25092"/>
                    <a:pt x="7380" y="20664"/>
                    <a:pt x="5166" y="2066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2D741D9-B051-4C6D-BDAB-E93468DAC62C}"/>
                </a:ext>
              </a:extLst>
            </p:cNvPr>
            <p:cNvSpPr/>
            <p:nvPr/>
          </p:nvSpPr>
          <p:spPr>
            <a:xfrm>
              <a:off x="1325804" y="1912329"/>
              <a:ext cx="59039" cy="41327"/>
            </a:xfrm>
            <a:custGeom>
              <a:avLst/>
              <a:gdLst>
                <a:gd name="connsiteX0" fmla="*/ 11070 w 59039"/>
                <a:gd name="connsiteY0" fmla="*/ 41328 h 41327"/>
                <a:gd name="connsiteX1" fmla="*/ 0 w 59039"/>
                <a:gd name="connsiteY1" fmla="*/ 25830 h 41327"/>
                <a:gd name="connsiteX2" fmla="*/ 10332 w 59039"/>
                <a:gd name="connsiteY2" fmla="*/ 25830 h 41327"/>
                <a:gd name="connsiteX3" fmla="*/ 29520 w 59039"/>
                <a:gd name="connsiteY3" fmla="*/ 0 h 41327"/>
                <a:gd name="connsiteX4" fmla="*/ 48708 w 59039"/>
                <a:gd name="connsiteY4" fmla="*/ 25830 h 41327"/>
                <a:gd name="connsiteX5" fmla="*/ 59040 w 59039"/>
                <a:gd name="connsiteY5" fmla="*/ 25830 h 41327"/>
                <a:gd name="connsiteX6" fmla="*/ 47970 w 59039"/>
                <a:gd name="connsiteY6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9" h="41327">
                  <a:moveTo>
                    <a:pt x="11070" y="41328"/>
                  </a:moveTo>
                  <a:lnTo>
                    <a:pt x="0" y="25830"/>
                  </a:lnTo>
                  <a:cubicBezTo>
                    <a:pt x="0" y="21402"/>
                    <a:pt x="10332" y="25830"/>
                    <a:pt x="10332" y="25830"/>
                  </a:cubicBezTo>
                  <a:cubicBezTo>
                    <a:pt x="12726" y="14866"/>
                    <a:pt x="19715" y="5459"/>
                    <a:pt x="29520" y="0"/>
                  </a:cubicBezTo>
                  <a:cubicBezTo>
                    <a:pt x="39325" y="5459"/>
                    <a:pt x="46314" y="14866"/>
                    <a:pt x="48708" y="25830"/>
                  </a:cubicBezTo>
                  <a:cubicBezTo>
                    <a:pt x="48708" y="25830"/>
                    <a:pt x="55350" y="18450"/>
                    <a:pt x="59040" y="25830"/>
                  </a:cubicBezTo>
                  <a:lnTo>
                    <a:pt x="47970" y="413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0AF37FBB-E177-4297-B5D1-C53CF40FC658}"/>
                </a:ext>
              </a:extLst>
            </p:cNvPr>
            <p:cNvSpPr/>
            <p:nvPr/>
          </p:nvSpPr>
          <p:spPr>
            <a:xfrm>
              <a:off x="1325065" y="1911590"/>
              <a:ext cx="60516" cy="45018"/>
            </a:xfrm>
            <a:custGeom>
              <a:avLst/>
              <a:gdLst>
                <a:gd name="connsiteX0" fmla="*/ 49446 w 60516"/>
                <a:gd name="connsiteY0" fmla="*/ 43542 h 45018"/>
                <a:gd name="connsiteX1" fmla="*/ 11808 w 60516"/>
                <a:gd name="connsiteY1" fmla="*/ 43542 h 45018"/>
                <a:gd name="connsiteX2" fmla="*/ 0 w 60516"/>
                <a:gd name="connsiteY2" fmla="*/ 27306 h 45018"/>
                <a:gd name="connsiteX3" fmla="*/ 10332 w 60516"/>
                <a:gd name="connsiteY3" fmla="*/ 27306 h 45018"/>
                <a:gd name="connsiteX4" fmla="*/ 29520 w 60516"/>
                <a:gd name="connsiteY4" fmla="*/ 2214 h 45018"/>
                <a:gd name="connsiteX5" fmla="*/ 50184 w 60516"/>
                <a:gd name="connsiteY5" fmla="*/ 27306 h 45018"/>
                <a:gd name="connsiteX6" fmla="*/ 60516 w 60516"/>
                <a:gd name="connsiteY6" fmla="*/ 27306 h 45018"/>
                <a:gd name="connsiteX7" fmla="*/ 49446 w 60516"/>
                <a:gd name="connsiteY7" fmla="*/ 45018 h 45018"/>
                <a:gd name="connsiteX8" fmla="*/ 3690 w 60516"/>
                <a:gd name="connsiteY8" fmla="*/ 26568 h 45018"/>
                <a:gd name="connsiteX9" fmla="*/ 3690 w 60516"/>
                <a:gd name="connsiteY9" fmla="*/ 26568 h 45018"/>
                <a:gd name="connsiteX10" fmla="*/ 14760 w 60516"/>
                <a:gd name="connsiteY10" fmla="*/ 40590 h 45018"/>
                <a:gd name="connsiteX11" fmla="*/ 50184 w 60516"/>
                <a:gd name="connsiteY11" fmla="*/ 40590 h 45018"/>
                <a:gd name="connsiteX12" fmla="*/ 60516 w 60516"/>
                <a:gd name="connsiteY12" fmla="*/ 25092 h 45018"/>
                <a:gd name="connsiteX13" fmla="*/ 60516 w 60516"/>
                <a:gd name="connsiteY13" fmla="*/ 25092 h 45018"/>
                <a:gd name="connsiteX14" fmla="*/ 53874 w 60516"/>
                <a:gd name="connsiteY14" fmla="*/ 25092 h 45018"/>
                <a:gd name="connsiteX15" fmla="*/ 53874 w 60516"/>
                <a:gd name="connsiteY15" fmla="*/ 25092 h 45018"/>
                <a:gd name="connsiteX16" fmla="*/ 53874 w 60516"/>
                <a:gd name="connsiteY16" fmla="*/ 25092 h 45018"/>
                <a:gd name="connsiteX17" fmla="*/ 35424 w 60516"/>
                <a:gd name="connsiteY17" fmla="*/ 0 h 45018"/>
                <a:gd name="connsiteX18" fmla="*/ 17712 w 60516"/>
                <a:gd name="connsiteY18" fmla="*/ 25092 h 45018"/>
                <a:gd name="connsiteX19" fmla="*/ 17712 w 60516"/>
                <a:gd name="connsiteY19" fmla="*/ 25092 h 45018"/>
                <a:gd name="connsiteX20" fmla="*/ 17712 w 60516"/>
                <a:gd name="connsiteY20" fmla="*/ 25092 h 45018"/>
                <a:gd name="connsiteX21" fmla="*/ 11070 w 60516"/>
                <a:gd name="connsiteY21" fmla="*/ 25092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516" h="45018">
                  <a:moveTo>
                    <a:pt x="49446" y="43542"/>
                  </a:moveTo>
                  <a:lnTo>
                    <a:pt x="11808" y="43542"/>
                  </a:lnTo>
                  <a:lnTo>
                    <a:pt x="0" y="27306"/>
                  </a:lnTo>
                  <a:cubicBezTo>
                    <a:pt x="0" y="19926"/>
                    <a:pt x="8118" y="27306"/>
                    <a:pt x="10332" y="27306"/>
                  </a:cubicBezTo>
                  <a:cubicBezTo>
                    <a:pt x="13226" y="16767"/>
                    <a:pt x="20108" y="7768"/>
                    <a:pt x="29520" y="2214"/>
                  </a:cubicBezTo>
                  <a:cubicBezTo>
                    <a:pt x="39603" y="7334"/>
                    <a:pt x="47092" y="16429"/>
                    <a:pt x="50184" y="27306"/>
                  </a:cubicBezTo>
                  <a:cubicBezTo>
                    <a:pt x="50184" y="27306"/>
                    <a:pt x="57564" y="22878"/>
                    <a:pt x="60516" y="27306"/>
                  </a:cubicBezTo>
                  <a:lnTo>
                    <a:pt x="49446" y="45018"/>
                  </a:lnTo>
                  <a:close/>
                  <a:moveTo>
                    <a:pt x="3690" y="26568"/>
                  </a:moveTo>
                  <a:lnTo>
                    <a:pt x="3690" y="26568"/>
                  </a:lnTo>
                  <a:lnTo>
                    <a:pt x="14760" y="40590"/>
                  </a:lnTo>
                  <a:lnTo>
                    <a:pt x="50184" y="40590"/>
                  </a:lnTo>
                  <a:lnTo>
                    <a:pt x="60516" y="25092"/>
                  </a:lnTo>
                  <a:lnTo>
                    <a:pt x="60516" y="25092"/>
                  </a:lnTo>
                  <a:cubicBezTo>
                    <a:pt x="58334" y="24560"/>
                    <a:pt x="56056" y="24560"/>
                    <a:pt x="53874" y="25092"/>
                  </a:cubicBezTo>
                  <a:lnTo>
                    <a:pt x="53874" y="25092"/>
                  </a:lnTo>
                  <a:lnTo>
                    <a:pt x="53874" y="25092"/>
                  </a:lnTo>
                  <a:cubicBezTo>
                    <a:pt x="51463" y="14534"/>
                    <a:pt x="44783" y="5449"/>
                    <a:pt x="35424" y="0"/>
                  </a:cubicBezTo>
                  <a:cubicBezTo>
                    <a:pt x="26930" y="6197"/>
                    <a:pt x="20707" y="15013"/>
                    <a:pt x="17712" y="25092"/>
                  </a:cubicBezTo>
                  <a:lnTo>
                    <a:pt x="17712" y="25092"/>
                  </a:lnTo>
                  <a:lnTo>
                    <a:pt x="17712" y="25092"/>
                  </a:lnTo>
                  <a:cubicBezTo>
                    <a:pt x="17712" y="25092"/>
                    <a:pt x="13284" y="25092"/>
                    <a:pt x="11070" y="25092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CC2D60B0-5E73-45A0-B642-3FEFCCE77AE7}"/>
                </a:ext>
              </a:extLst>
            </p:cNvPr>
            <p:cNvSpPr/>
            <p:nvPr/>
          </p:nvSpPr>
          <p:spPr>
            <a:xfrm>
              <a:off x="1336135" y="1936682"/>
              <a:ext cx="38375" cy="48707"/>
            </a:xfrm>
            <a:custGeom>
              <a:avLst/>
              <a:gdLst>
                <a:gd name="connsiteX0" fmla="*/ 0 w 38375"/>
                <a:gd name="connsiteY0" fmla="*/ 46494 h 48707"/>
                <a:gd name="connsiteX1" fmla="*/ 0 w 38375"/>
                <a:gd name="connsiteY1" fmla="*/ 32472 h 48707"/>
                <a:gd name="connsiteX2" fmla="*/ 19926 w 38375"/>
                <a:gd name="connsiteY2" fmla="*/ 0 h 48707"/>
                <a:gd name="connsiteX3" fmla="*/ 38376 w 38375"/>
                <a:gd name="connsiteY3" fmla="*/ 32472 h 48707"/>
                <a:gd name="connsiteX4" fmla="*/ 38376 w 38375"/>
                <a:gd name="connsiteY4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5" h="48707">
                  <a:moveTo>
                    <a:pt x="0" y="46494"/>
                  </a:moveTo>
                  <a:lnTo>
                    <a:pt x="0" y="32472"/>
                  </a:lnTo>
                  <a:cubicBezTo>
                    <a:pt x="2190" y="19477"/>
                    <a:pt x="9333" y="7838"/>
                    <a:pt x="19926" y="0"/>
                  </a:cubicBezTo>
                  <a:cubicBezTo>
                    <a:pt x="29856" y="8190"/>
                    <a:pt x="36423" y="19750"/>
                    <a:pt x="38376" y="32472"/>
                  </a:cubicBezTo>
                  <a:lnTo>
                    <a:pt x="38376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2DEA8D3-8189-46F4-B8A2-E04E838D72EA}"/>
                </a:ext>
              </a:extLst>
            </p:cNvPr>
            <p:cNvSpPr/>
            <p:nvPr/>
          </p:nvSpPr>
          <p:spPr>
            <a:xfrm>
              <a:off x="1336135" y="1933730"/>
              <a:ext cx="39851" cy="51659"/>
            </a:xfrm>
            <a:custGeom>
              <a:avLst/>
              <a:gdLst>
                <a:gd name="connsiteX0" fmla="*/ 39114 w 39851"/>
                <a:gd name="connsiteY0" fmla="*/ 50184 h 51659"/>
                <a:gd name="connsiteX1" fmla="*/ 0 w 39851"/>
                <a:gd name="connsiteY1" fmla="*/ 50184 h 51659"/>
                <a:gd name="connsiteX2" fmla="*/ 0 w 39851"/>
                <a:gd name="connsiteY2" fmla="*/ 33210 h 51659"/>
                <a:gd name="connsiteX3" fmla="*/ 19926 w 39851"/>
                <a:gd name="connsiteY3" fmla="*/ 0 h 51659"/>
                <a:gd name="connsiteX4" fmla="*/ 39852 w 39851"/>
                <a:gd name="connsiteY4" fmla="*/ 35424 h 51659"/>
                <a:gd name="connsiteX5" fmla="*/ 39852 w 39851"/>
                <a:gd name="connsiteY5" fmla="*/ 50184 h 51659"/>
                <a:gd name="connsiteX6" fmla="*/ 18450 w 39851"/>
                <a:gd name="connsiteY6" fmla="*/ 1476 h 51659"/>
                <a:gd name="connsiteX7" fmla="*/ 738 w 39851"/>
                <a:gd name="connsiteY7" fmla="*/ 35424 h 51659"/>
                <a:gd name="connsiteX8" fmla="*/ 738 w 39851"/>
                <a:gd name="connsiteY8" fmla="*/ 51660 h 51659"/>
                <a:gd name="connsiteX9" fmla="*/ 36162 w 39851"/>
                <a:gd name="connsiteY9" fmla="*/ 51660 h 51659"/>
                <a:gd name="connsiteX10" fmla="*/ 36162 w 39851"/>
                <a:gd name="connsiteY10" fmla="*/ 35424 h 51659"/>
                <a:gd name="connsiteX11" fmla="*/ 16974 w 39851"/>
                <a:gd name="connsiteY11" fmla="*/ 369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51" h="51659">
                  <a:moveTo>
                    <a:pt x="39114" y="50184"/>
                  </a:moveTo>
                  <a:lnTo>
                    <a:pt x="0" y="50184"/>
                  </a:lnTo>
                  <a:lnTo>
                    <a:pt x="0" y="33210"/>
                  </a:lnTo>
                  <a:cubicBezTo>
                    <a:pt x="1766" y="19862"/>
                    <a:pt x="8979" y="7840"/>
                    <a:pt x="19926" y="0"/>
                  </a:cubicBezTo>
                  <a:cubicBezTo>
                    <a:pt x="31569" y="8201"/>
                    <a:pt x="38890" y="21216"/>
                    <a:pt x="39852" y="35424"/>
                  </a:cubicBezTo>
                  <a:lnTo>
                    <a:pt x="39852" y="50184"/>
                  </a:lnTo>
                  <a:close/>
                  <a:moveTo>
                    <a:pt x="18450" y="1476"/>
                  </a:moveTo>
                  <a:cubicBezTo>
                    <a:pt x="8588" y="10241"/>
                    <a:pt x="2286" y="22321"/>
                    <a:pt x="738" y="35424"/>
                  </a:cubicBezTo>
                  <a:lnTo>
                    <a:pt x="738" y="51660"/>
                  </a:lnTo>
                  <a:lnTo>
                    <a:pt x="36162" y="51660"/>
                  </a:lnTo>
                  <a:lnTo>
                    <a:pt x="36162" y="35424"/>
                  </a:lnTo>
                  <a:cubicBezTo>
                    <a:pt x="33982" y="22810"/>
                    <a:pt x="27131" y="11480"/>
                    <a:pt x="16974" y="369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4A7E749D-01D3-42AB-B4B6-A1DAEC75561E}"/>
                </a:ext>
              </a:extLst>
            </p:cNvPr>
            <p:cNvSpPr/>
            <p:nvPr/>
          </p:nvSpPr>
          <p:spPr>
            <a:xfrm>
              <a:off x="1325804" y="1949966"/>
              <a:ext cx="59039" cy="33210"/>
            </a:xfrm>
            <a:custGeom>
              <a:avLst/>
              <a:gdLst>
                <a:gd name="connsiteX0" fmla="*/ 11070 w 59039"/>
                <a:gd name="connsiteY0" fmla="*/ 33210 h 33210"/>
                <a:gd name="connsiteX1" fmla="*/ 0 w 59039"/>
                <a:gd name="connsiteY1" fmla="*/ 19188 h 33210"/>
                <a:gd name="connsiteX2" fmla="*/ 10332 w 59039"/>
                <a:gd name="connsiteY2" fmla="*/ 19188 h 33210"/>
                <a:gd name="connsiteX3" fmla="*/ 29520 w 59039"/>
                <a:gd name="connsiteY3" fmla="*/ 0 h 33210"/>
                <a:gd name="connsiteX4" fmla="*/ 48708 w 59039"/>
                <a:gd name="connsiteY4" fmla="*/ 19188 h 33210"/>
                <a:gd name="connsiteX5" fmla="*/ 59040 w 59039"/>
                <a:gd name="connsiteY5" fmla="*/ 19188 h 33210"/>
                <a:gd name="connsiteX6" fmla="*/ 47970 w 59039"/>
                <a:gd name="connsiteY6" fmla="*/ 30996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9" h="33210">
                  <a:moveTo>
                    <a:pt x="11070" y="33210"/>
                  </a:moveTo>
                  <a:lnTo>
                    <a:pt x="0" y="19188"/>
                  </a:lnTo>
                  <a:cubicBezTo>
                    <a:pt x="0" y="19188"/>
                    <a:pt x="10332" y="19188"/>
                    <a:pt x="10332" y="19188"/>
                  </a:cubicBezTo>
                  <a:cubicBezTo>
                    <a:pt x="13533" y="10242"/>
                    <a:pt x="20574" y="3201"/>
                    <a:pt x="29520" y="0"/>
                  </a:cubicBezTo>
                  <a:cubicBezTo>
                    <a:pt x="38466" y="3201"/>
                    <a:pt x="45507" y="10242"/>
                    <a:pt x="48708" y="19188"/>
                  </a:cubicBezTo>
                  <a:cubicBezTo>
                    <a:pt x="48708" y="19188"/>
                    <a:pt x="55350" y="14760"/>
                    <a:pt x="59040" y="19188"/>
                  </a:cubicBezTo>
                  <a:lnTo>
                    <a:pt x="47970" y="3099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F9B115F-8B31-49EF-91CF-4993CD897EF2}"/>
                </a:ext>
              </a:extLst>
            </p:cNvPr>
            <p:cNvSpPr/>
            <p:nvPr/>
          </p:nvSpPr>
          <p:spPr>
            <a:xfrm>
              <a:off x="1325065" y="1950705"/>
              <a:ext cx="60516" cy="33209"/>
            </a:xfrm>
            <a:custGeom>
              <a:avLst/>
              <a:gdLst>
                <a:gd name="connsiteX0" fmla="*/ 49446 w 60516"/>
                <a:gd name="connsiteY0" fmla="*/ 33210 h 33209"/>
                <a:gd name="connsiteX1" fmla="*/ 11808 w 60516"/>
                <a:gd name="connsiteY1" fmla="*/ 33210 h 33209"/>
                <a:gd name="connsiteX2" fmla="*/ 0 w 60516"/>
                <a:gd name="connsiteY2" fmla="*/ 18450 h 33209"/>
                <a:gd name="connsiteX3" fmla="*/ 0 w 60516"/>
                <a:gd name="connsiteY3" fmla="*/ 18450 h 33209"/>
                <a:gd name="connsiteX4" fmla="*/ 6642 w 60516"/>
                <a:gd name="connsiteY4" fmla="*/ 18450 h 33209"/>
                <a:gd name="connsiteX5" fmla="*/ 25830 w 60516"/>
                <a:gd name="connsiteY5" fmla="*/ 0 h 33209"/>
                <a:gd name="connsiteX6" fmla="*/ 50184 w 60516"/>
                <a:gd name="connsiteY6" fmla="*/ 18450 h 33209"/>
                <a:gd name="connsiteX7" fmla="*/ 60516 w 60516"/>
                <a:gd name="connsiteY7" fmla="*/ 18450 h 33209"/>
                <a:gd name="connsiteX8" fmla="*/ 49446 w 60516"/>
                <a:gd name="connsiteY8" fmla="*/ 32472 h 33209"/>
                <a:gd name="connsiteX9" fmla="*/ 3690 w 60516"/>
                <a:gd name="connsiteY9" fmla="*/ 18450 h 33209"/>
                <a:gd name="connsiteX10" fmla="*/ 3690 w 60516"/>
                <a:gd name="connsiteY10" fmla="*/ 18450 h 33209"/>
                <a:gd name="connsiteX11" fmla="*/ 14760 w 60516"/>
                <a:gd name="connsiteY11" fmla="*/ 28782 h 33209"/>
                <a:gd name="connsiteX12" fmla="*/ 50184 w 60516"/>
                <a:gd name="connsiteY12" fmla="*/ 28782 h 33209"/>
                <a:gd name="connsiteX13" fmla="*/ 57564 w 60516"/>
                <a:gd name="connsiteY13" fmla="*/ 18450 h 33209"/>
                <a:gd name="connsiteX14" fmla="*/ 57564 w 60516"/>
                <a:gd name="connsiteY14" fmla="*/ 18450 h 33209"/>
                <a:gd name="connsiteX15" fmla="*/ 50922 w 60516"/>
                <a:gd name="connsiteY15" fmla="*/ 18450 h 33209"/>
                <a:gd name="connsiteX16" fmla="*/ 50922 w 60516"/>
                <a:gd name="connsiteY16" fmla="*/ 18450 h 33209"/>
                <a:gd name="connsiteX17" fmla="*/ 50922 w 60516"/>
                <a:gd name="connsiteY17" fmla="*/ 18450 h 33209"/>
                <a:gd name="connsiteX18" fmla="*/ 32472 w 60516"/>
                <a:gd name="connsiteY18" fmla="*/ 0 h 33209"/>
                <a:gd name="connsiteX19" fmla="*/ 14760 w 60516"/>
                <a:gd name="connsiteY19" fmla="*/ 18450 h 33209"/>
                <a:gd name="connsiteX20" fmla="*/ 14760 w 60516"/>
                <a:gd name="connsiteY20" fmla="*/ 18450 h 33209"/>
                <a:gd name="connsiteX21" fmla="*/ 14760 w 60516"/>
                <a:gd name="connsiteY21" fmla="*/ 18450 h 33209"/>
                <a:gd name="connsiteX22" fmla="*/ 8118 w 60516"/>
                <a:gd name="connsiteY22" fmla="*/ 18450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0516" h="33209">
                  <a:moveTo>
                    <a:pt x="49446" y="33210"/>
                  </a:moveTo>
                  <a:lnTo>
                    <a:pt x="11808" y="33210"/>
                  </a:lnTo>
                  <a:lnTo>
                    <a:pt x="0" y="18450"/>
                  </a:lnTo>
                  <a:cubicBezTo>
                    <a:pt x="0" y="18450"/>
                    <a:pt x="0" y="18450"/>
                    <a:pt x="0" y="18450"/>
                  </a:cubicBezTo>
                  <a:lnTo>
                    <a:pt x="6642" y="18450"/>
                  </a:lnTo>
                  <a:cubicBezTo>
                    <a:pt x="10108" y="9840"/>
                    <a:pt x="17091" y="3125"/>
                    <a:pt x="25830" y="0"/>
                  </a:cubicBezTo>
                  <a:cubicBezTo>
                    <a:pt x="36515" y="1708"/>
                    <a:pt x="45647" y="8626"/>
                    <a:pt x="50184" y="18450"/>
                  </a:cubicBezTo>
                  <a:cubicBezTo>
                    <a:pt x="50184" y="18450"/>
                    <a:pt x="57564" y="18450"/>
                    <a:pt x="60516" y="18450"/>
                  </a:cubicBezTo>
                  <a:lnTo>
                    <a:pt x="49446" y="32472"/>
                  </a:lnTo>
                  <a:close/>
                  <a:moveTo>
                    <a:pt x="3690" y="18450"/>
                  </a:moveTo>
                  <a:lnTo>
                    <a:pt x="3690" y="18450"/>
                  </a:lnTo>
                  <a:lnTo>
                    <a:pt x="14760" y="28782"/>
                  </a:lnTo>
                  <a:lnTo>
                    <a:pt x="50184" y="28782"/>
                  </a:lnTo>
                  <a:lnTo>
                    <a:pt x="57564" y="18450"/>
                  </a:lnTo>
                  <a:lnTo>
                    <a:pt x="57564" y="18450"/>
                  </a:lnTo>
                  <a:cubicBezTo>
                    <a:pt x="55382" y="17918"/>
                    <a:pt x="53104" y="17918"/>
                    <a:pt x="50922" y="18450"/>
                  </a:cubicBezTo>
                  <a:lnTo>
                    <a:pt x="50922" y="18450"/>
                  </a:lnTo>
                  <a:lnTo>
                    <a:pt x="50922" y="18450"/>
                  </a:lnTo>
                  <a:cubicBezTo>
                    <a:pt x="47971" y="9768"/>
                    <a:pt x="41154" y="2951"/>
                    <a:pt x="32472" y="0"/>
                  </a:cubicBezTo>
                  <a:cubicBezTo>
                    <a:pt x="24293" y="3468"/>
                    <a:pt x="17891" y="10136"/>
                    <a:pt x="14760" y="18450"/>
                  </a:cubicBezTo>
                  <a:lnTo>
                    <a:pt x="14760" y="18450"/>
                  </a:lnTo>
                  <a:lnTo>
                    <a:pt x="14760" y="18450"/>
                  </a:lnTo>
                  <a:cubicBezTo>
                    <a:pt x="12578" y="17918"/>
                    <a:pt x="10300" y="17918"/>
                    <a:pt x="8118" y="1845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07839D24-B732-4BED-AE38-15658B5A1101}"/>
                </a:ext>
              </a:extLst>
            </p:cNvPr>
            <p:cNvSpPr/>
            <p:nvPr/>
          </p:nvSpPr>
          <p:spPr>
            <a:xfrm>
              <a:off x="1505875" y="1957347"/>
              <a:ext cx="156455" cy="23615"/>
            </a:xfrm>
            <a:custGeom>
              <a:avLst/>
              <a:gdLst>
                <a:gd name="connsiteX0" fmla="*/ 11808 w 156455"/>
                <a:gd name="connsiteY0" fmla="*/ 0 h 23615"/>
                <a:gd name="connsiteX1" fmla="*/ 144648 w 156455"/>
                <a:gd name="connsiteY1" fmla="*/ 0 h 23615"/>
                <a:gd name="connsiteX2" fmla="*/ 156456 w 156455"/>
                <a:gd name="connsiteY2" fmla="*/ 11808 h 23615"/>
                <a:gd name="connsiteX3" fmla="*/ 144648 w 156455"/>
                <a:gd name="connsiteY3" fmla="*/ 23616 h 23615"/>
                <a:gd name="connsiteX4" fmla="*/ 11808 w 156455"/>
                <a:gd name="connsiteY4" fmla="*/ 23616 h 23615"/>
                <a:gd name="connsiteX5" fmla="*/ 0 w 156455"/>
                <a:gd name="connsiteY5" fmla="*/ 11808 h 23615"/>
                <a:gd name="connsiteX6" fmla="*/ 11808 w 156455"/>
                <a:gd name="connsiteY6" fmla="*/ 0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455" h="23615">
                  <a:moveTo>
                    <a:pt x="11808" y="0"/>
                  </a:moveTo>
                  <a:lnTo>
                    <a:pt x="144648" y="0"/>
                  </a:lnTo>
                  <a:cubicBezTo>
                    <a:pt x="151172" y="0"/>
                    <a:pt x="156456" y="5286"/>
                    <a:pt x="156456" y="11808"/>
                  </a:cubicBezTo>
                  <a:cubicBezTo>
                    <a:pt x="156456" y="18330"/>
                    <a:pt x="151172" y="23616"/>
                    <a:pt x="144648" y="23616"/>
                  </a:cubicBezTo>
                  <a:lnTo>
                    <a:pt x="11808" y="23616"/>
                  </a:lnTo>
                  <a:cubicBezTo>
                    <a:pt x="5286" y="23616"/>
                    <a:pt x="0" y="18330"/>
                    <a:pt x="0" y="11808"/>
                  </a:cubicBezTo>
                  <a:cubicBezTo>
                    <a:pt x="0" y="5286"/>
                    <a:pt x="5286" y="0"/>
                    <a:pt x="1180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1B367D43-0482-4F99-A0AE-892CA995059A}"/>
                </a:ext>
              </a:extLst>
            </p:cNvPr>
            <p:cNvSpPr/>
            <p:nvPr/>
          </p:nvSpPr>
          <p:spPr>
            <a:xfrm>
              <a:off x="1504400" y="1955871"/>
              <a:ext cx="159407" cy="25830"/>
            </a:xfrm>
            <a:custGeom>
              <a:avLst/>
              <a:gdLst>
                <a:gd name="connsiteX0" fmla="*/ 146124 w 159407"/>
                <a:gd name="connsiteY0" fmla="*/ 25830 h 25830"/>
                <a:gd name="connsiteX1" fmla="*/ 13284 w 159407"/>
                <a:gd name="connsiteY1" fmla="*/ 25830 h 25830"/>
                <a:gd name="connsiteX2" fmla="*/ 0 w 159407"/>
                <a:gd name="connsiteY2" fmla="*/ 13284 h 25830"/>
                <a:gd name="connsiteX3" fmla="*/ 13284 w 159407"/>
                <a:gd name="connsiteY3" fmla="*/ 0 h 25830"/>
                <a:gd name="connsiteX4" fmla="*/ 146124 w 159407"/>
                <a:gd name="connsiteY4" fmla="*/ 0 h 25830"/>
                <a:gd name="connsiteX5" fmla="*/ 159408 w 159407"/>
                <a:gd name="connsiteY5" fmla="*/ 13284 h 25830"/>
                <a:gd name="connsiteX6" fmla="*/ 146124 w 159407"/>
                <a:gd name="connsiteY6" fmla="*/ 25830 h 25830"/>
                <a:gd name="connsiteX7" fmla="*/ 13284 w 159407"/>
                <a:gd name="connsiteY7" fmla="*/ 2214 h 25830"/>
                <a:gd name="connsiteX8" fmla="*/ 2214 w 159407"/>
                <a:gd name="connsiteY8" fmla="*/ 13284 h 25830"/>
                <a:gd name="connsiteX9" fmla="*/ 13284 w 159407"/>
                <a:gd name="connsiteY9" fmla="*/ 23616 h 25830"/>
                <a:gd name="connsiteX10" fmla="*/ 146124 w 159407"/>
                <a:gd name="connsiteY10" fmla="*/ 23616 h 25830"/>
                <a:gd name="connsiteX11" fmla="*/ 157194 w 159407"/>
                <a:gd name="connsiteY11" fmla="*/ 13284 h 25830"/>
                <a:gd name="connsiteX12" fmla="*/ 146124 w 159407"/>
                <a:gd name="connsiteY12" fmla="*/ 2214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9407" h="25830">
                  <a:moveTo>
                    <a:pt x="146124" y="25830"/>
                  </a:moveTo>
                  <a:lnTo>
                    <a:pt x="13284" y="25830"/>
                  </a:lnTo>
                  <a:cubicBezTo>
                    <a:pt x="6226" y="25841"/>
                    <a:pt x="392" y="20331"/>
                    <a:pt x="0" y="13284"/>
                  </a:cubicBezTo>
                  <a:cubicBezTo>
                    <a:pt x="0" y="5948"/>
                    <a:pt x="5948" y="0"/>
                    <a:pt x="13284" y="0"/>
                  </a:cubicBezTo>
                  <a:lnTo>
                    <a:pt x="146124" y="0"/>
                  </a:lnTo>
                  <a:cubicBezTo>
                    <a:pt x="153460" y="0"/>
                    <a:pt x="159408" y="5948"/>
                    <a:pt x="159408" y="13284"/>
                  </a:cubicBezTo>
                  <a:cubicBezTo>
                    <a:pt x="159017" y="20331"/>
                    <a:pt x="153179" y="25841"/>
                    <a:pt x="146124" y="25830"/>
                  </a:cubicBezTo>
                  <a:close/>
                  <a:moveTo>
                    <a:pt x="13284" y="2214"/>
                  </a:moveTo>
                  <a:cubicBezTo>
                    <a:pt x="7170" y="2214"/>
                    <a:pt x="2214" y="7170"/>
                    <a:pt x="2214" y="13284"/>
                  </a:cubicBezTo>
                  <a:cubicBezTo>
                    <a:pt x="2603" y="19108"/>
                    <a:pt x="7447" y="23629"/>
                    <a:pt x="13284" y="23616"/>
                  </a:cubicBezTo>
                  <a:lnTo>
                    <a:pt x="146124" y="23616"/>
                  </a:lnTo>
                  <a:cubicBezTo>
                    <a:pt x="151962" y="23629"/>
                    <a:pt x="156803" y="19108"/>
                    <a:pt x="157194" y="13284"/>
                  </a:cubicBezTo>
                  <a:cubicBezTo>
                    <a:pt x="157194" y="7170"/>
                    <a:pt x="152235" y="2214"/>
                    <a:pt x="146124" y="221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9CEABDD6-F656-45F3-A0BB-7EE46691AE24}"/>
                </a:ext>
              </a:extLst>
            </p:cNvPr>
            <p:cNvSpPr/>
            <p:nvPr/>
          </p:nvSpPr>
          <p:spPr>
            <a:xfrm>
              <a:off x="1502186" y="1890188"/>
              <a:ext cx="162359" cy="78966"/>
            </a:xfrm>
            <a:custGeom>
              <a:avLst/>
              <a:gdLst>
                <a:gd name="connsiteX0" fmla="*/ 162360 w 162359"/>
                <a:gd name="connsiteY0" fmla="*/ 78966 h 78966"/>
                <a:gd name="connsiteX1" fmla="*/ 162360 w 162359"/>
                <a:gd name="connsiteY1" fmla="*/ 0 h 78966"/>
                <a:gd name="connsiteX2" fmla="*/ 149814 w 162359"/>
                <a:gd name="connsiteY2" fmla="*/ 19188 h 78966"/>
                <a:gd name="connsiteX3" fmla="*/ 12546 w 162359"/>
                <a:gd name="connsiteY3" fmla="*/ 19188 h 78966"/>
                <a:gd name="connsiteX4" fmla="*/ 0 w 162359"/>
                <a:gd name="connsiteY4" fmla="*/ 0 h 78966"/>
                <a:gd name="connsiteX5" fmla="*/ 0 w 162359"/>
                <a:gd name="connsiteY5" fmla="*/ 78966 h 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59" h="78966">
                  <a:moveTo>
                    <a:pt x="162360" y="78966"/>
                  </a:moveTo>
                  <a:lnTo>
                    <a:pt x="162360" y="0"/>
                  </a:lnTo>
                  <a:cubicBezTo>
                    <a:pt x="162360" y="0"/>
                    <a:pt x="162360" y="19188"/>
                    <a:pt x="149814" y="19188"/>
                  </a:cubicBezTo>
                  <a:lnTo>
                    <a:pt x="12546" y="19188"/>
                  </a:lnTo>
                  <a:cubicBezTo>
                    <a:pt x="2952" y="19188"/>
                    <a:pt x="0" y="0"/>
                    <a:pt x="0" y="0"/>
                  </a:cubicBezTo>
                  <a:lnTo>
                    <a:pt x="0" y="789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3477D57-B90E-42B7-BB2F-C76241657AAD}"/>
                </a:ext>
              </a:extLst>
            </p:cNvPr>
            <p:cNvSpPr/>
            <p:nvPr/>
          </p:nvSpPr>
          <p:spPr>
            <a:xfrm>
              <a:off x="1501448" y="1895355"/>
              <a:ext cx="164573" cy="73800"/>
            </a:xfrm>
            <a:custGeom>
              <a:avLst/>
              <a:gdLst>
                <a:gd name="connsiteX0" fmla="*/ 164574 w 164573"/>
                <a:gd name="connsiteY0" fmla="*/ 73800 h 73800"/>
                <a:gd name="connsiteX1" fmla="*/ 1476 w 164573"/>
                <a:gd name="connsiteY1" fmla="*/ 73800 h 73800"/>
                <a:gd name="connsiteX2" fmla="*/ 0 w 164573"/>
                <a:gd name="connsiteY2" fmla="*/ 0 h 73800"/>
                <a:gd name="connsiteX3" fmla="*/ 0 w 164573"/>
                <a:gd name="connsiteY3" fmla="*/ 0 h 73800"/>
                <a:gd name="connsiteX4" fmla="*/ 11070 w 164573"/>
                <a:gd name="connsiteY4" fmla="*/ 18450 h 73800"/>
                <a:gd name="connsiteX5" fmla="*/ 149814 w 164573"/>
                <a:gd name="connsiteY5" fmla="*/ 18450 h 73800"/>
                <a:gd name="connsiteX6" fmla="*/ 160884 w 164573"/>
                <a:gd name="connsiteY6" fmla="*/ 0 h 73800"/>
                <a:gd name="connsiteX7" fmla="*/ 160884 w 164573"/>
                <a:gd name="connsiteY7" fmla="*/ 0 h 73800"/>
                <a:gd name="connsiteX8" fmla="*/ 160884 w 164573"/>
                <a:gd name="connsiteY8" fmla="*/ 73800 h 73800"/>
                <a:gd name="connsiteX9" fmla="*/ 2214 w 164573"/>
                <a:gd name="connsiteY9" fmla="*/ 0 h 73800"/>
                <a:gd name="connsiteX10" fmla="*/ 2214 w 164573"/>
                <a:gd name="connsiteY10" fmla="*/ 73800 h 73800"/>
                <a:gd name="connsiteX11" fmla="*/ 161622 w 164573"/>
                <a:gd name="connsiteY11" fmla="*/ 73800 h 73800"/>
                <a:gd name="connsiteX12" fmla="*/ 161622 w 164573"/>
                <a:gd name="connsiteY12" fmla="*/ 5904 h 73800"/>
                <a:gd name="connsiteX13" fmla="*/ 150552 w 164573"/>
                <a:gd name="connsiteY13" fmla="*/ 17712 h 73800"/>
                <a:gd name="connsiteX14" fmla="*/ 13284 w 164573"/>
                <a:gd name="connsiteY14" fmla="*/ 17712 h 73800"/>
                <a:gd name="connsiteX15" fmla="*/ 2214 w 164573"/>
                <a:gd name="connsiteY15" fmla="*/ 5904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4573" h="73800">
                  <a:moveTo>
                    <a:pt x="164574" y="73800"/>
                  </a:moveTo>
                  <a:lnTo>
                    <a:pt x="1476" y="7380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5166"/>
                    <a:pt x="4428" y="18450"/>
                    <a:pt x="11070" y="18450"/>
                  </a:cubicBezTo>
                  <a:lnTo>
                    <a:pt x="149814" y="18450"/>
                  </a:lnTo>
                  <a:cubicBezTo>
                    <a:pt x="156456" y="18450"/>
                    <a:pt x="160146" y="5166"/>
                    <a:pt x="160884" y="0"/>
                  </a:cubicBezTo>
                  <a:lnTo>
                    <a:pt x="160884" y="0"/>
                  </a:lnTo>
                  <a:lnTo>
                    <a:pt x="160884" y="73800"/>
                  </a:lnTo>
                  <a:close/>
                  <a:moveTo>
                    <a:pt x="2214" y="0"/>
                  </a:moveTo>
                  <a:lnTo>
                    <a:pt x="2214" y="73800"/>
                  </a:lnTo>
                  <a:lnTo>
                    <a:pt x="161622" y="73800"/>
                  </a:lnTo>
                  <a:lnTo>
                    <a:pt x="161622" y="5904"/>
                  </a:lnTo>
                  <a:cubicBezTo>
                    <a:pt x="161622" y="11808"/>
                    <a:pt x="156456" y="17712"/>
                    <a:pt x="150552" y="17712"/>
                  </a:cubicBezTo>
                  <a:lnTo>
                    <a:pt x="13284" y="17712"/>
                  </a:lnTo>
                  <a:cubicBezTo>
                    <a:pt x="7380" y="17712"/>
                    <a:pt x="4428" y="11808"/>
                    <a:pt x="2214" y="590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61306BC-EF35-45DF-95BA-203A60BF4419}"/>
                </a:ext>
              </a:extLst>
            </p:cNvPr>
            <p:cNvSpPr/>
            <p:nvPr/>
          </p:nvSpPr>
          <p:spPr>
            <a:xfrm>
              <a:off x="1518960" y="1895355"/>
              <a:ext cx="130286" cy="39851"/>
            </a:xfrm>
            <a:custGeom>
              <a:avLst/>
              <a:gdLst>
                <a:gd name="connsiteX0" fmla="*/ 115327 w 130286"/>
                <a:gd name="connsiteY0" fmla="*/ 39852 h 39851"/>
                <a:gd name="connsiteX1" fmla="*/ 115327 w 130286"/>
                <a:gd name="connsiteY1" fmla="*/ 14760 h 39851"/>
                <a:gd name="connsiteX2" fmla="*/ 130087 w 130286"/>
                <a:gd name="connsiteY2" fmla="*/ 2952 h 39851"/>
                <a:gd name="connsiteX3" fmla="*/ 107209 w 130286"/>
                <a:gd name="connsiteY3" fmla="*/ 11808 h 39851"/>
                <a:gd name="connsiteX4" fmla="*/ 23077 w 130286"/>
                <a:gd name="connsiteY4" fmla="*/ 11808 h 39851"/>
                <a:gd name="connsiteX5" fmla="*/ 199 w 130286"/>
                <a:gd name="connsiteY5" fmla="*/ 0 h 39851"/>
                <a:gd name="connsiteX6" fmla="*/ 14959 w 130286"/>
                <a:gd name="connsiteY6" fmla="*/ 11808 h 39851"/>
                <a:gd name="connsiteX7" fmla="*/ 14959 w 130286"/>
                <a:gd name="connsiteY7" fmla="*/ 3690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286" h="39851">
                  <a:moveTo>
                    <a:pt x="115327" y="39852"/>
                  </a:moveTo>
                  <a:lnTo>
                    <a:pt x="115327" y="14760"/>
                  </a:lnTo>
                  <a:cubicBezTo>
                    <a:pt x="115327" y="14760"/>
                    <a:pt x="132301" y="9594"/>
                    <a:pt x="130087" y="2952"/>
                  </a:cubicBezTo>
                  <a:cubicBezTo>
                    <a:pt x="127873" y="-3690"/>
                    <a:pt x="107209" y="11808"/>
                    <a:pt x="107209" y="11808"/>
                  </a:cubicBezTo>
                  <a:lnTo>
                    <a:pt x="23077" y="11808"/>
                  </a:lnTo>
                  <a:cubicBezTo>
                    <a:pt x="23077" y="11808"/>
                    <a:pt x="2413" y="0"/>
                    <a:pt x="199" y="0"/>
                  </a:cubicBezTo>
                  <a:cubicBezTo>
                    <a:pt x="-2015" y="0"/>
                    <a:pt x="14959" y="11808"/>
                    <a:pt x="14959" y="11808"/>
                  </a:cubicBezTo>
                  <a:lnTo>
                    <a:pt x="14959" y="3690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0928CA3A-EA1A-4ED2-B5E2-EFC9B34BD7D1}"/>
                </a:ext>
              </a:extLst>
            </p:cNvPr>
            <p:cNvSpPr/>
            <p:nvPr/>
          </p:nvSpPr>
          <p:spPr>
            <a:xfrm>
              <a:off x="1522111" y="1894761"/>
              <a:ext cx="128411" cy="41921"/>
            </a:xfrm>
            <a:custGeom>
              <a:avLst/>
              <a:gdLst>
                <a:gd name="connsiteX0" fmla="*/ 112914 w 128411"/>
                <a:gd name="connsiteY0" fmla="*/ 41921 h 41921"/>
                <a:gd name="connsiteX1" fmla="*/ 15498 w 128411"/>
                <a:gd name="connsiteY1" fmla="*/ 41921 h 41921"/>
                <a:gd name="connsiteX2" fmla="*/ 15498 w 128411"/>
                <a:gd name="connsiteY2" fmla="*/ 15353 h 41921"/>
                <a:gd name="connsiteX3" fmla="*/ 1476 w 128411"/>
                <a:gd name="connsiteY3" fmla="*/ 7235 h 41921"/>
                <a:gd name="connsiteX4" fmla="*/ 1476 w 128411"/>
                <a:gd name="connsiteY4" fmla="*/ 7235 h 41921"/>
                <a:gd name="connsiteX5" fmla="*/ 5904 w 128411"/>
                <a:gd name="connsiteY5" fmla="*/ 7235 h 41921"/>
                <a:gd name="connsiteX6" fmla="*/ 26568 w 128411"/>
                <a:gd name="connsiteY6" fmla="*/ 17567 h 41921"/>
                <a:gd name="connsiteX7" fmla="*/ 104058 w 128411"/>
                <a:gd name="connsiteY7" fmla="*/ 17567 h 41921"/>
                <a:gd name="connsiteX8" fmla="*/ 123984 w 128411"/>
                <a:gd name="connsiteY8" fmla="*/ 593 h 41921"/>
                <a:gd name="connsiteX9" fmla="*/ 128412 w 128411"/>
                <a:gd name="connsiteY9" fmla="*/ 593 h 41921"/>
                <a:gd name="connsiteX10" fmla="*/ 112914 w 128411"/>
                <a:gd name="connsiteY10" fmla="*/ 9449 h 41921"/>
                <a:gd name="connsiteX11" fmla="*/ 112914 w 128411"/>
                <a:gd name="connsiteY11" fmla="*/ 35279 h 41921"/>
                <a:gd name="connsiteX12" fmla="*/ 0 w 128411"/>
                <a:gd name="connsiteY12" fmla="*/ 593 h 41921"/>
                <a:gd name="connsiteX13" fmla="*/ 0 w 128411"/>
                <a:gd name="connsiteY13" fmla="*/ 593 h 41921"/>
                <a:gd name="connsiteX14" fmla="*/ 0 w 128411"/>
                <a:gd name="connsiteY14" fmla="*/ 593 h 41921"/>
                <a:gd name="connsiteX15" fmla="*/ 14022 w 128411"/>
                <a:gd name="connsiteY15" fmla="*/ 7973 h 41921"/>
                <a:gd name="connsiteX16" fmla="*/ 14022 w 128411"/>
                <a:gd name="connsiteY16" fmla="*/ 34541 h 41921"/>
                <a:gd name="connsiteX17" fmla="*/ 111438 w 128411"/>
                <a:gd name="connsiteY17" fmla="*/ 34541 h 41921"/>
                <a:gd name="connsiteX18" fmla="*/ 111438 w 128411"/>
                <a:gd name="connsiteY18" fmla="*/ 15353 h 41921"/>
                <a:gd name="connsiteX19" fmla="*/ 126198 w 128411"/>
                <a:gd name="connsiteY19" fmla="*/ 6497 h 41921"/>
                <a:gd name="connsiteX20" fmla="*/ 126198 w 128411"/>
                <a:gd name="connsiteY20" fmla="*/ 6497 h 41921"/>
                <a:gd name="connsiteX21" fmla="*/ 126198 w 128411"/>
                <a:gd name="connsiteY21" fmla="*/ 6497 h 41921"/>
                <a:gd name="connsiteX22" fmla="*/ 106272 w 128411"/>
                <a:gd name="connsiteY22" fmla="*/ 16829 h 41921"/>
                <a:gd name="connsiteX23" fmla="*/ 19926 w 128411"/>
                <a:gd name="connsiteY23" fmla="*/ 16829 h 41921"/>
                <a:gd name="connsiteX24" fmla="*/ 0 w 128411"/>
                <a:gd name="connsiteY24" fmla="*/ 593 h 4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8411" h="41921">
                  <a:moveTo>
                    <a:pt x="112914" y="41921"/>
                  </a:moveTo>
                  <a:lnTo>
                    <a:pt x="15498" y="41921"/>
                  </a:lnTo>
                  <a:lnTo>
                    <a:pt x="15498" y="15353"/>
                  </a:lnTo>
                  <a:cubicBezTo>
                    <a:pt x="9941" y="14590"/>
                    <a:pt x="4905" y="11674"/>
                    <a:pt x="1476" y="7235"/>
                  </a:cubicBezTo>
                  <a:cubicBezTo>
                    <a:pt x="1476" y="7235"/>
                    <a:pt x="1476" y="7235"/>
                    <a:pt x="1476" y="7235"/>
                  </a:cubicBezTo>
                  <a:cubicBezTo>
                    <a:pt x="2846" y="6444"/>
                    <a:pt x="4534" y="6444"/>
                    <a:pt x="5904" y="7235"/>
                  </a:cubicBezTo>
                  <a:cubicBezTo>
                    <a:pt x="12546" y="7235"/>
                    <a:pt x="25830" y="17567"/>
                    <a:pt x="26568" y="17567"/>
                  </a:cubicBezTo>
                  <a:lnTo>
                    <a:pt x="104058" y="17567"/>
                  </a:lnTo>
                  <a:cubicBezTo>
                    <a:pt x="108995" y="10172"/>
                    <a:pt x="115896" y="4294"/>
                    <a:pt x="123984" y="593"/>
                  </a:cubicBezTo>
                  <a:cubicBezTo>
                    <a:pt x="125357" y="-198"/>
                    <a:pt x="127039" y="-198"/>
                    <a:pt x="128412" y="593"/>
                  </a:cubicBezTo>
                  <a:cubicBezTo>
                    <a:pt x="124228" y="5001"/>
                    <a:pt x="118840" y="8081"/>
                    <a:pt x="112914" y="9449"/>
                  </a:cubicBezTo>
                  <a:lnTo>
                    <a:pt x="112914" y="35279"/>
                  </a:lnTo>
                  <a:close/>
                  <a:moveTo>
                    <a:pt x="0" y="593"/>
                  </a:moveTo>
                  <a:cubicBezTo>
                    <a:pt x="0" y="593"/>
                    <a:pt x="0" y="593"/>
                    <a:pt x="0" y="593"/>
                  </a:cubicBezTo>
                  <a:lnTo>
                    <a:pt x="0" y="593"/>
                  </a:lnTo>
                  <a:cubicBezTo>
                    <a:pt x="3891" y="4317"/>
                    <a:pt x="8750" y="6874"/>
                    <a:pt x="14022" y="7973"/>
                  </a:cubicBezTo>
                  <a:lnTo>
                    <a:pt x="14022" y="34541"/>
                  </a:lnTo>
                  <a:lnTo>
                    <a:pt x="111438" y="34541"/>
                  </a:lnTo>
                  <a:lnTo>
                    <a:pt x="111438" y="15353"/>
                  </a:lnTo>
                  <a:cubicBezTo>
                    <a:pt x="115866" y="15353"/>
                    <a:pt x="124722" y="10187"/>
                    <a:pt x="126198" y="6497"/>
                  </a:cubicBezTo>
                  <a:lnTo>
                    <a:pt x="126198" y="6497"/>
                  </a:lnTo>
                  <a:cubicBezTo>
                    <a:pt x="126198" y="6497"/>
                    <a:pt x="126198" y="6497"/>
                    <a:pt x="126198" y="6497"/>
                  </a:cubicBezTo>
                  <a:cubicBezTo>
                    <a:pt x="119003" y="8745"/>
                    <a:pt x="112257" y="12242"/>
                    <a:pt x="106272" y="16829"/>
                  </a:cubicBezTo>
                  <a:lnTo>
                    <a:pt x="19926" y="16829"/>
                  </a:lnTo>
                  <a:cubicBezTo>
                    <a:pt x="14446" y="10130"/>
                    <a:pt x="7669" y="4607"/>
                    <a:pt x="0" y="593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85832FA-01DF-477C-8770-944ADA6032C0}"/>
                </a:ext>
              </a:extLst>
            </p:cNvPr>
            <p:cNvSpPr/>
            <p:nvPr/>
          </p:nvSpPr>
          <p:spPr>
            <a:xfrm>
              <a:off x="1509277" y="1918792"/>
              <a:ext cx="152605" cy="38554"/>
            </a:xfrm>
            <a:custGeom>
              <a:avLst/>
              <a:gdLst>
                <a:gd name="connsiteX0" fmla="*/ 134605 w 152605"/>
                <a:gd name="connsiteY0" fmla="*/ 38555 h 38554"/>
                <a:gd name="connsiteX1" fmla="*/ 134605 w 152605"/>
                <a:gd name="connsiteY1" fmla="*/ 11987 h 38554"/>
                <a:gd name="connsiteX2" fmla="*/ 152317 w 152605"/>
                <a:gd name="connsiteY2" fmla="*/ 1655 h 38554"/>
                <a:gd name="connsiteX3" fmla="*/ 124273 w 152605"/>
                <a:gd name="connsiteY3" fmla="*/ 10511 h 38554"/>
                <a:gd name="connsiteX4" fmla="*/ 28333 w 152605"/>
                <a:gd name="connsiteY4" fmla="*/ 10511 h 38554"/>
                <a:gd name="connsiteX5" fmla="*/ 289 w 152605"/>
                <a:gd name="connsiteY5" fmla="*/ 1655 h 38554"/>
                <a:gd name="connsiteX6" fmla="*/ 18001 w 152605"/>
                <a:gd name="connsiteY6" fmla="*/ 11987 h 38554"/>
                <a:gd name="connsiteX7" fmla="*/ 18001 w 152605"/>
                <a:gd name="connsiteY7" fmla="*/ 38555 h 38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605" h="38554">
                  <a:moveTo>
                    <a:pt x="134605" y="38555"/>
                  </a:moveTo>
                  <a:lnTo>
                    <a:pt x="134605" y="11987"/>
                  </a:lnTo>
                  <a:cubicBezTo>
                    <a:pt x="134605" y="11987"/>
                    <a:pt x="155269" y="8297"/>
                    <a:pt x="152317" y="1655"/>
                  </a:cubicBezTo>
                  <a:cubicBezTo>
                    <a:pt x="149365" y="-4987"/>
                    <a:pt x="124273" y="10511"/>
                    <a:pt x="124273" y="10511"/>
                  </a:cubicBezTo>
                  <a:lnTo>
                    <a:pt x="28333" y="10511"/>
                  </a:lnTo>
                  <a:cubicBezTo>
                    <a:pt x="28333" y="10511"/>
                    <a:pt x="3241" y="-4987"/>
                    <a:pt x="289" y="1655"/>
                  </a:cubicBezTo>
                  <a:cubicBezTo>
                    <a:pt x="-2663" y="8297"/>
                    <a:pt x="18001" y="11987"/>
                    <a:pt x="18001" y="11987"/>
                  </a:cubicBezTo>
                  <a:lnTo>
                    <a:pt x="18001" y="38555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DBF922F2-73F1-4013-8C5E-9AFD4CCDF536}"/>
                </a:ext>
              </a:extLst>
            </p:cNvPr>
            <p:cNvSpPr/>
            <p:nvPr/>
          </p:nvSpPr>
          <p:spPr>
            <a:xfrm>
              <a:off x="1506613" y="1919708"/>
              <a:ext cx="157932" cy="39114"/>
            </a:xfrm>
            <a:custGeom>
              <a:avLst/>
              <a:gdLst>
                <a:gd name="connsiteX0" fmla="*/ 138006 w 157932"/>
                <a:gd name="connsiteY0" fmla="*/ 39114 h 39114"/>
                <a:gd name="connsiteX1" fmla="*/ 17712 w 157932"/>
                <a:gd name="connsiteY1" fmla="*/ 39114 h 39114"/>
                <a:gd name="connsiteX2" fmla="*/ 17712 w 157932"/>
                <a:gd name="connsiteY2" fmla="*/ 11070 h 39114"/>
                <a:gd name="connsiteX3" fmla="*/ 0 w 157932"/>
                <a:gd name="connsiteY3" fmla="*/ 3690 h 39114"/>
                <a:gd name="connsiteX4" fmla="*/ 0 w 157932"/>
                <a:gd name="connsiteY4" fmla="*/ 3690 h 39114"/>
                <a:gd name="connsiteX5" fmla="*/ 4428 w 157932"/>
                <a:gd name="connsiteY5" fmla="*/ 3690 h 39114"/>
                <a:gd name="connsiteX6" fmla="*/ 29520 w 157932"/>
                <a:gd name="connsiteY6" fmla="*/ 14022 h 39114"/>
                <a:gd name="connsiteX7" fmla="*/ 129150 w 157932"/>
                <a:gd name="connsiteY7" fmla="*/ 14022 h 39114"/>
                <a:gd name="connsiteX8" fmla="*/ 153504 w 157932"/>
                <a:gd name="connsiteY8" fmla="*/ 3690 h 39114"/>
                <a:gd name="connsiteX9" fmla="*/ 157932 w 157932"/>
                <a:gd name="connsiteY9" fmla="*/ 3690 h 39114"/>
                <a:gd name="connsiteX10" fmla="*/ 157932 w 157932"/>
                <a:gd name="connsiteY10" fmla="*/ 3690 h 39114"/>
                <a:gd name="connsiteX11" fmla="*/ 139482 w 157932"/>
                <a:gd name="connsiteY11" fmla="*/ 11808 h 39114"/>
                <a:gd name="connsiteX12" fmla="*/ 139482 w 157932"/>
                <a:gd name="connsiteY12" fmla="*/ 39114 h 39114"/>
                <a:gd name="connsiteX13" fmla="*/ 2952 w 157932"/>
                <a:gd name="connsiteY13" fmla="*/ 0 h 39114"/>
                <a:gd name="connsiteX14" fmla="*/ 2952 w 157932"/>
                <a:gd name="connsiteY14" fmla="*/ 0 h 39114"/>
                <a:gd name="connsiteX15" fmla="*/ 19926 w 157932"/>
                <a:gd name="connsiteY15" fmla="*/ 8118 h 39114"/>
                <a:gd name="connsiteX16" fmla="*/ 19926 w 157932"/>
                <a:gd name="connsiteY16" fmla="*/ 36162 h 39114"/>
                <a:gd name="connsiteX17" fmla="*/ 137268 w 157932"/>
                <a:gd name="connsiteY17" fmla="*/ 36162 h 39114"/>
                <a:gd name="connsiteX18" fmla="*/ 137268 w 157932"/>
                <a:gd name="connsiteY18" fmla="*/ 11070 h 39114"/>
                <a:gd name="connsiteX19" fmla="*/ 154980 w 157932"/>
                <a:gd name="connsiteY19" fmla="*/ 2952 h 39114"/>
                <a:gd name="connsiteX20" fmla="*/ 129150 w 157932"/>
                <a:gd name="connsiteY20" fmla="*/ 10332 h 39114"/>
                <a:gd name="connsiteX21" fmla="*/ 30996 w 157932"/>
                <a:gd name="connsiteY21" fmla="*/ 10332 h 39114"/>
                <a:gd name="connsiteX22" fmla="*/ 6642 w 157932"/>
                <a:gd name="connsiteY22" fmla="*/ 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7932" h="39114">
                  <a:moveTo>
                    <a:pt x="138006" y="39114"/>
                  </a:moveTo>
                  <a:lnTo>
                    <a:pt x="17712" y="39114"/>
                  </a:lnTo>
                  <a:lnTo>
                    <a:pt x="17712" y="11070"/>
                  </a:lnTo>
                  <a:cubicBezTo>
                    <a:pt x="17712" y="11070"/>
                    <a:pt x="2952" y="1107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3690"/>
                    <a:pt x="4428" y="3690"/>
                  </a:cubicBezTo>
                  <a:cubicBezTo>
                    <a:pt x="13246" y="5908"/>
                    <a:pt x="21697" y="9388"/>
                    <a:pt x="29520" y="14022"/>
                  </a:cubicBezTo>
                  <a:lnTo>
                    <a:pt x="129150" y="14022"/>
                  </a:lnTo>
                  <a:cubicBezTo>
                    <a:pt x="136582" y="9139"/>
                    <a:pt x="144832" y="5639"/>
                    <a:pt x="153504" y="3690"/>
                  </a:cubicBezTo>
                  <a:cubicBezTo>
                    <a:pt x="153504" y="3690"/>
                    <a:pt x="157932" y="3690"/>
                    <a:pt x="157932" y="3690"/>
                  </a:cubicBezTo>
                  <a:lnTo>
                    <a:pt x="157932" y="3690"/>
                  </a:lnTo>
                  <a:cubicBezTo>
                    <a:pt x="157932" y="9594"/>
                    <a:pt x="140958" y="11808"/>
                    <a:pt x="139482" y="11808"/>
                  </a:cubicBezTo>
                  <a:lnTo>
                    <a:pt x="139482" y="39114"/>
                  </a:lnTo>
                  <a:close/>
                  <a:moveTo>
                    <a:pt x="2952" y="0"/>
                  </a:moveTo>
                  <a:cubicBezTo>
                    <a:pt x="2952" y="0"/>
                    <a:pt x="2952" y="0"/>
                    <a:pt x="2952" y="0"/>
                  </a:cubicBezTo>
                  <a:cubicBezTo>
                    <a:pt x="2952" y="0"/>
                    <a:pt x="16236" y="7380"/>
                    <a:pt x="19926" y="8118"/>
                  </a:cubicBezTo>
                  <a:lnTo>
                    <a:pt x="19926" y="36162"/>
                  </a:lnTo>
                  <a:lnTo>
                    <a:pt x="137268" y="36162"/>
                  </a:lnTo>
                  <a:lnTo>
                    <a:pt x="137268" y="11070"/>
                  </a:lnTo>
                  <a:cubicBezTo>
                    <a:pt x="142434" y="11070"/>
                    <a:pt x="153504" y="6642"/>
                    <a:pt x="154980" y="2952"/>
                  </a:cubicBezTo>
                  <a:cubicBezTo>
                    <a:pt x="156456" y="-738"/>
                    <a:pt x="129150" y="10332"/>
                    <a:pt x="129150" y="10332"/>
                  </a:cubicBezTo>
                  <a:lnTo>
                    <a:pt x="30996" y="10332"/>
                  </a:lnTo>
                  <a:cubicBezTo>
                    <a:pt x="23446" y="5678"/>
                    <a:pt x="15235" y="2195"/>
                    <a:pt x="6642" y="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4A586446-330E-4ECB-8817-3DBE66ACBAEE}"/>
                </a:ext>
              </a:extLst>
            </p:cNvPr>
            <p:cNvSpPr/>
            <p:nvPr/>
          </p:nvSpPr>
          <p:spPr>
            <a:xfrm>
              <a:off x="1569344" y="1774322"/>
              <a:ext cx="29519" cy="47232"/>
            </a:xfrm>
            <a:custGeom>
              <a:avLst/>
              <a:gdLst>
                <a:gd name="connsiteX0" fmla="*/ 29520 w 29519"/>
                <a:gd name="connsiteY0" fmla="*/ 47232 h 47232"/>
                <a:gd name="connsiteX1" fmla="*/ 29520 w 29519"/>
                <a:gd name="connsiteY1" fmla="*/ 33948 h 47232"/>
                <a:gd name="connsiteX2" fmla="*/ 19926 w 29519"/>
                <a:gd name="connsiteY2" fmla="*/ 17712 h 47232"/>
                <a:gd name="connsiteX3" fmla="*/ 18612 w 29519"/>
                <a:gd name="connsiteY3" fmla="*/ 2112 h 47232"/>
                <a:gd name="connsiteX4" fmla="*/ 14760 w 29519"/>
                <a:gd name="connsiteY4" fmla="*/ 0 h 47232"/>
                <a:gd name="connsiteX5" fmla="*/ 7483 w 29519"/>
                <a:gd name="connsiteY5" fmla="*/ 13861 h 47232"/>
                <a:gd name="connsiteX6" fmla="*/ 9594 w 29519"/>
                <a:gd name="connsiteY6" fmla="*/ 17712 h 47232"/>
                <a:gd name="connsiteX7" fmla="*/ 0 w 29519"/>
                <a:gd name="connsiteY7" fmla="*/ 33948 h 47232"/>
                <a:gd name="connsiteX8" fmla="*/ 0 w 29519"/>
                <a:gd name="connsiteY8" fmla="*/ 47232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19" h="47232">
                  <a:moveTo>
                    <a:pt x="29520" y="47232"/>
                  </a:moveTo>
                  <a:lnTo>
                    <a:pt x="29520" y="33948"/>
                  </a:lnTo>
                  <a:cubicBezTo>
                    <a:pt x="16974" y="33948"/>
                    <a:pt x="19926" y="22140"/>
                    <a:pt x="19926" y="17712"/>
                  </a:cubicBezTo>
                  <a:cubicBezTo>
                    <a:pt x="23874" y="13041"/>
                    <a:pt x="23284" y="6057"/>
                    <a:pt x="18612" y="2112"/>
                  </a:cubicBezTo>
                  <a:cubicBezTo>
                    <a:pt x="17483" y="1158"/>
                    <a:pt x="16170" y="440"/>
                    <a:pt x="14760" y="0"/>
                  </a:cubicBezTo>
                  <a:cubicBezTo>
                    <a:pt x="8922" y="1818"/>
                    <a:pt x="5668" y="8024"/>
                    <a:pt x="7483" y="13861"/>
                  </a:cubicBezTo>
                  <a:cubicBezTo>
                    <a:pt x="7919" y="15273"/>
                    <a:pt x="8642" y="16582"/>
                    <a:pt x="9594" y="17712"/>
                  </a:cubicBezTo>
                  <a:cubicBezTo>
                    <a:pt x="9594" y="22140"/>
                    <a:pt x="9594" y="33948"/>
                    <a:pt x="0" y="33948"/>
                  </a:cubicBezTo>
                  <a:lnTo>
                    <a:pt x="0" y="472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4C7BD21-4474-4454-B889-F775514390D4}"/>
                </a:ext>
              </a:extLst>
            </p:cNvPr>
            <p:cNvSpPr/>
            <p:nvPr/>
          </p:nvSpPr>
          <p:spPr>
            <a:xfrm>
              <a:off x="1568606" y="1776537"/>
              <a:ext cx="31734" cy="45017"/>
            </a:xfrm>
            <a:custGeom>
              <a:avLst/>
              <a:gdLst>
                <a:gd name="connsiteX0" fmla="*/ 30996 w 31734"/>
                <a:gd name="connsiteY0" fmla="*/ 45018 h 45017"/>
                <a:gd name="connsiteX1" fmla="*/ 738 w 31734"/>
                <a:gd name="connsiteY1" fmla="*/ 45018 h 45017"/>
                <a:gd name="connsiteX2" fmla="*/ 738 w 31734"/>
                <a:gd name="connsiteY2" fmla="*/ 33210 h 45017"/>
                <a:gd name="connsiteX3" fmla="*/ 9594 w 31734"/>
                <a:gd name="connsiteY3" fmla="*/ 33210 h 45017"/>
                <a:gd name="connsiteX4" fmla="*/ 9594 w 31734"/>
                <a:gd name="connsiteY4" fmla="*/ 23616 h 45017"/>
                <a:gd name="connsiteX5" fmla="*/ 9594 w 31734"/>
                <a:gd name="connsiteY5" fmla="*/ 23616 h 45017"/>
                <a:gd name="connsiteX6" fmla="*/ 9594 w 31734"/>
                <a:gd name="connsiteY6" fmla="*/ 14760 h 45017"/>
                <a:gd name="connsiteX7" fmla="*/ 17712 w 31734"/>
                <a:gd name="connsiteY7" fmla="*/ 5166 h 45017"/>
                <a:gd name="connsiteX8" fmla="*/ 27660 w 31734"/>
                <a:gd name="connsiteY8" fmla="*/ 18580 h 45017"/>
                <a:gd name="connsiteX9" fmla="*/ 25092 w 31734"/>
                <a:gd name="connsiteY9" fmla="*/ 24354 h 45017"/>
                <a:gd name="connsiteX10" fmla="*/ 25092 w 31734"/>
                <a:gd name="connsiteY10" fmla="*/ 24354 h 45017"/>
                <a:gd name="connsiteX11" fmla="*/ 25092 w 31734"/>
                <a:gd name="connsiteY11" fmla="*/ 34686 h 45017"/>
                <a:gd name="connsiteX12" fmla="*/ 31734 w 31734"/>
                <a:gd name="connsiteY12" fmla="*/ 34686 h 45017"/>
                <a:gd name="connsiteX13" fmla="*/ 31734 w 31734"/>
                <a:gd name="connsiteY13" fmla="*/ 45018 h 45017"/>
                <a:gd name="connsiteX14" fmla="*/ 14760 w 31734"/>
                <a:gd name="connsiteY14" fmla="*/ 0 h 45017"/>
                <a:gd name="connsiteX15" fmla="*/ 8856 w 31734"/>
                <a:gd name="connsiteY15" fmla="*/ 8118 h 45017"/>
                <a:gd name="connsiteX16" fmla="*/ 8856 w 31734"/>
                <a:gd name="connsiteY16" fmla="*/ 16236 h 45017"/>
                <a:gd name="connsiteX17" fmla="*/ 8856 w 31734"/>
                <a:gd name="connsiteY17" fmla="*/ 16236 h 45017"/>
                <a:gd name="connsiteX18" fmla="*/ 8856 w 31734"/>
                <a:gd name="connsiteY18" fmla="*/ 28782 h 45017"/>
                <a:gd name="connsiteX19" fmla="*/ 0 w 31734"/>
                <a:gd name="connsiteY19" fmla="*/ 28782 h 45017"/>
                <a:gd name="connsiteX20" fmla="*/ 0 w 31734"/>
                <a:gd name="connsiteY20" fmla="*/ 45018 h 45017"/>
                <a:gd name="connsiteX21" fmla="*/ 27306 w 31734"/>
                <a:gd name="connsiteY21" fmla="*/ 45018 h 45017"/>
                <a:gd name="connsiteX22" fmla="*/ 27306 w 31734"/>
                <a:gd name="connsiteY22" fmla="*/ 31734 h 45017"/>
                <a:gd name="connsiteX23" fmla="*/ 20664 w 31734"/>
                <a:gd name="connsiteY23" fmla="*/ 31734 h 45017"/>
                <a:gd name="connsiteX24" fmla="*/ 20664 w 31734"/>
                <a:gd name="connsiteY24" fmla="*/ 19188 h 45017"/>
                <a:gd name="connsiteX25" fmla="*/ 20664 w 31734"/>
                <a:gd name="connsiteY25" fmla="*/ 19188 h 45017"/>
                <a:gd name="connsiteX26" fmla="*/ 20664 w 31734"/>
                <a:gd name="connsiteY26" fmla="*/ 10332 h 45017"/>
                <a:gd name="connsiteX27" fmla="*/ 13284 w 31734"/>
                <a:gd name="connsiteY27" fmla="*/ 2214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1734" h="45017">
                  <a:moveTo>
                    <a:pt x="30996" y="45018"/>
                  </a:moveTo>
                  <a:lnTo>
                    <a:pt x="738" y="45018"/>
                  </a:lnTo>
                  <a:lnTo>
                    <a:pt x="738" y="33210"/>
                  </a:lnTo>
                  <a:cubicBezTo>
                    <a:pt x="5166" y="33210"/>
                    <a:pt x="8118" y="33210"/>
                    <a:pt x="9594" y="33210"/>
                  </a:cubicBezTo>
                  <a:cubicBezTo>
                    <a:pt x="11070" y="33210"/>
                    <a:pt x="9594" y="26568"/>
                    <a:pt x="9594" y="23616"/>
                  </a:cubicBezTo>
                  <a:lnTo>
                    <a:pt x="9594" y="23616"/>
                  </a:lnTo>
                  <a:cubicBezTo>
                    <a:pt x="8148" y="20840"/>
                    <a:pt x="8148" y="17536"/>
                    <a:pt x="9594" y="14760"/>
                  </a:cubicBezTo>
                  <a:cubicBezTo>
                    <a:pt x="10524" y="10404"/>
                    <a:pt x="13572" y="6801"/>
                    <a:pt x="17712" y="5166"/>
                  </a:cubicBezTo>
                  <a:cubicBezTo>
                    <a:pt x="24162" y="6123"/>
                    <a:pt x="28612" y="12129"/>
                    <a:pt x="27660" y="18580"/>
                  </a:cubicBezTo>
                  <a:cubicBezTo>
                    <a:pt x="27343" y="20702"/>
                    <a:pt x="26457" y="22698"/>
                    <a:pt x="25092" y="24354"/>
                  </a:cubicBezTo>
                  <a:lnTo>
                    <a:pt x="25092" y="24354"/>
                  </a:lnTo>
                  <a:cubicBezTo>
                    <a:pt x="23697" y="27657"/>
                    <a:pt x="23697" y="31383"/>
                    <a:pt x="25092" y="34686"/>
                  </a:cubicBezTo>
                  <a:cubicBezTo>
                    <a:pt x="27225" y="35548"/>
                    <a:pt x="29601" y="35548"/>
                    <a:pt x="31734" y="34686"/>
                  </a:cubicBezTo>
                  <a:lnTo>
                    <a:pt x="31734" y="45018"/>
                  </a:lnTo>
                  <a:close/>
                  <a:moveTo>
                    <a:pt x="14760" y="0"/>
                  </a:moveTo>
                  <a:cubicBezTo>
                    <a:pt x="11948" y="1976"/>
                    <a:pt x="9867" y="4832"/>
                    <a:pt x="8856" y="8118"/>
                  </a:cubicBezTo>
                  <a:cubicBezTo>
                    <a:pt x="7410" y="10629"/>
                    <a:pt x="7410" y="13725"/>
                    <a:pt x="8856" y="16236"/>
                  </a:cubicBezTo>
                  <a:lnTo>
                    <a:pt x="8856" y="16236"/>
                  </a:lnTo>
                  <a:cubicBezTo>
                    <a:pt x="10627" y="20231"/>
                    <a:pt x="10627" y="24787"/>
                    <a:pt x="8856" y="28782"/>
                  </a:cubicBezTo>
                  <a:cubicBezTo>
                    <a:pt x="6015" y="29931"/>
                    <a:pt x="2841" y="29931"/>
                    <a:pt x="0" y="28782"/>
                  </a:cubicBezTo>
                  <a:lnTo>
                    <a:pt x="0" y="45018"/>
                  </a:lnTo>
                  <a:lnTo>
                    <a:pt x="27306" y="45018"/>
                  </a:lnTo>
                  <a:lnTo>
                    <a:pt x="27306" y="31734"/>
                  </a:lnTo>
                  <a:cubicBezTo>
                    <a:pt x="25387" y="33346"/>
                    <a:pt x="22583" y="33346"/>
                    <a:pt x="20664" y="31734"/>
                  </a:cubicBezTo>
                  <a:cubicBezTo>
                    <a:pt x="18893" y="27739"/>
                    <a:pt x="18893" y="23183"/>
                    <a:pt x="20664" y="19188"/>
                  </a:cubicBezTo>
                  <a:lnTo>
                    <a:pt x="20664" y="19188"/>
                  </a:lnTo>
                  <a:cubicBezTo>
                    <a:pt x="21741" y="16334"/>
                    <a:pt x="21741" y="13186"/>
                    <a:pt x="20664" y="10332"/>
                  </a:cubicBezTo>
                  <a:cubicBezTo>
                    <a:pt x="19815" y="6511"/>
                    <a:pt x="17004" y="3425"/>
                    <a:pt x="13284" y="221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9569E4F9-7368-48FF-B9C7-4F9C69EAB08C}"/>
                </a:ext>
              </a:extLst>
            </p:cNvPr>
            <p:cNvSpPr/>
            <p:nvPr/>
          </p:nvSpPr>
          <p:spPr>
            <a:xfrm>
              <a:off x="1537610" y="1856160"/>
              <a:ext cx="92511" cy="33290"/>
            </a:xfrm>
            <a:custGeom>
              <a:avLst/>
              <a:gdLst>
                <a:gd name="connsiteX0" fmla="*/ 81918 w 92511"/>
                <a:gd name="connsiteY0" fmla="*/ 33291 h 33290"/>
                <a:gd name="connsiteX1" fmla="*/ 81918 w 92511"/>
                <a:gd name="connsiteY1" fmla="*/ 12627 h 33290"/>
                <a:gd name="connsiteX2" fmla="*/ 92250 w 92511"/>
                <a:gd name="connsiteY2" fmla="*/ 3033 h 33290"/>
                <a:gd name="connsiteX3" fmla="*/ 73800 w 92511"/>
                <a:gd name="connsiteY3" fmla="*/ 9675 h 33290"/>
                <a:gd name="connsiteX4" fmla="*/ 14760 w 92511"/>
                <a:gd name="connsiteY4" fmla="*/ 9675 h 33290"/>
                <a:gd name="connsiteX5" fmla="*/ 0 w 92511"/>
                <a:gd name="connsiteY5" fmla="*/ 3033 h 33290"/>
                <a:gd name="connsiteX6" fmla="*/ 11070 w 92511"/>
                <a:gd name="connsiteY6" fmla="*/ 12627 h 33290"/>
                <a:gd name="connsiteX7" fmla="*/ 11070 w 92511"/>
                <a:gd name="connsiteY7" fmla="*/ 33291 h 3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11" h="33290">
                  <a:moveTo>
                    <a:pt x="81918" y="33291"/>
                  </a:moveTo>
                  <a:lnTo>
                    <a:pt x="81918" y="12627"/>
                  </a:lnTo>
                  <a:cubicBezTo>
                    <a:pt x="81918" y="12627"/>
                    <a:pt x="94464" y="12627"/>
                    <a:pt x="92250" y="3033"/>
                  </a:cubicBezTo>
                  <a:cubicBezTo>
                    <a:pt x="90036" y="-6561"/>
                    <a:pt x="73800" y="9675"/>
                    <a:pt x="73800" y="9675"/>
                  </a:cubicBezTo>
                  <a:lnTo>
                    <a:pt x="14760" y="9675"/>
                  </a:lnTo>
                  <a:cubicBezTo>
                    <a:pt x="14760" y="9675"/>
                    <a:pt x="0" y="-2133"/>
                    <a:pt x="0" y="3033"/>
                  </a:cubicBezTo>
                  <a:cubicBezTo>
                    <a:pt x="0" y="8199"/>
                    <a:pt x="11070" y="12627"/>
                    <a:pt x="11070" y="12627"/>
                  </a:cubicBezTo>
                  <a:lnTo>
                    <a:pt x="11070" y="33291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E171C244-BCB1-4FEA-8E1C-92F527AEC0FA}"/>
                </a:ext>
              </a:extLst>
            </p:cNvPr>
            <p:cNvSpPr/>
            <p:nvPr/>
          </p:nvSpPr>
          <p:spPr>
            <a:xfrm>
              <a:off x="1535871" y="1854929"/>
              <a:ext cx="90298" cy="35997"/>
            </a:xfrm>
            <a:custGeom>
              <a:avLst/>
              <a:gdLst>
                <a:gd name="connsiteX0" fmla="*/ 84394 w 90298"/>
                <a:gd name="connsiteY0" fmla="*/ 35998 h 35997"/>
                <a:gd name="connsiteX1" fmla="*/ 10594 w 90298"/>
                <a:gd name="connsiteY1" fmla="*/ 35998 h 35997"/>
                <a:gd name="connsiteX2" fmla="*/ 10594 w 90298"/>
                <a:gd name="connsiteY2" fmla="*/ 13858 h 35997"/>
                <a:gd name="connsiteX3" fmla="*/ 262 w 90298"/>
                <a:gd name="connsiteY3" fmla="*/ 4264 h 35997"/>
                <a:gd name="connsiteX4" fmla="*/ 262 w 90298"/>
                <a:gd name="connsiteY4" fmla="*/ 4264 h 35997"/>
                <a:gd name="connsiteX5" fmla="*/ 15760 w 90298"/>
                <a:gd name="connsiteY5" fmla="*/ 12382 h 35997"/>
                <a:gd name="connsiteX6" fmla="*/ 75538 w 90298"/>
                <a:gd name="connsiteY6" fmla="*/ 12382 h 35997"/>
                <a:gd name="connsiteX7" fmla="*/ 90298 w 90298"/>
                <a:gd name="connsiteY7" fmla="*/ 4264 h 35997"/>
                <a:gd name="connsiteX8" fmla="*/ 90298 w 90298"/>
                <a:gd name="connsiteY8" fmla="*/ 4264 h 35997"/>
                <a:gd name="connsiteX9" fmla="*/ 79228 w 90298"/>
                <a:gd name="connsiteY9" fmla="*/ 15334 h 35997"/>
                <a:gd name="connsiteX10" fmla="*/ 79228 w 90298"/>
                <a:gd name="connsiteY10" fmla="*/ 35998 h 35997"/>
                <a:gd name="connsiteX11" fmla="*/ 1738 w 90298"/>
                <a:gd name="connsiteY11" fmla="*/ 4264 h 35997"/>
                <a:gd name="connsiteX12" fmla="*/ 10594 w 90298"/>
                <a:gd name="connsiteY12" fmla="*/ 13120 h 35997"/>
                <a:gd name="connsiteX13" fmla="*/ 10594 w 90298"/>
                <a:gd name="connsiteY13" fmla="*/ 34522 h 35997"/>
                <a:gd name="connsiteX14" fmla="*/ 78490 w 90298"/>
                <a:gd name="connsiteY14" fmla="*/ 34522 h 35997"/>
                <a:gd name="connsiteX15" fmla="*/ 78490 w 90298"/>
                <a:gd name="connsiteY15" fmla="*/ 13858 h 35997"/>
                <a:gd name="connsiteX16" fmla="*/ 89560 w 90298"/>
                <a:gd name="connsiteY16" fmla="*/ 5002 h 35997"/>
                <a:gd name="connsiteX17" fmla="*/ 74800 w 90298"/>
                <a:gd name="connsiteY17" fmla="*/ 12382 h 35997"/>
                <a:gd name="connsiteX18" fmla="*/ 15022 w 90298"/>
                <a:gd name="connsiteY18" fmla="*/ 12382 h 35997"/>
                <a:gd name="connsiteX19" fmla="*/ 262 w 90298"/>
                <a:gd name="connsiteY19" fmla="*/ 4264 h 3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0298" h="35997">
                  <a:moveTo>
                    <a:pt x="84394" y="35998"/>
                  </a:moveTo>
                  <a:lnTo>
                    <a:pt x="10594" y="35998"/>
                  </a:lnTo>
                  <a:lnTo>
                    <a:pt x="10594" y="13858"/>
                  </a:lnTo>
                  <a:cubicBezTo>
                    <a:pt x="10594" y="13858"/>
                    <a:pt x="-1952" y="13858"/>
                    <a:pt x="262" y="4264"/>
                  </a:cubicBezTo>
                  <a:cubicBezTo>
                    <a:pt x="2476" y="-5330"/>
                    <a:pt x="262" y="4264"/>
                    <a:pt x="262" y="4264"/>
                  </a:cubicBezTo>
                  <a:cubicBezTo>
                    <a:pt x="262" y="4264"/>
                    <a:pt x="14284" y="11644"/>
                    <a:pt x="15760" y="12382"/>
                  </a:cubicBezTo>
                  <a:lnTo>
                    <a:pt x="75538" y="12382"/>
                  </a:lnTo>
                  <a:cubicBezTo>
                    <a:pt x="79567" y="8300"/>
                    <a:pt x="84697" y="5479"/>
                    <a:pt x="90298" y="4264"/>
                  </a:cubicBezTo>
                  <a:cubicBezTo>
                    <a:pt x="90298" y="4264"/>
                    <a:pt x="90298" y="4264"/>
                    <a:pt x="90298" y="4264"/>
                  </a:cubicBezTo>
                  <a:cubicBezTo>
                    <a:pt x="90298" y="4264"/>
                    <a:pt x="79966" y="14596"/>
                    <a:pt x="79228" y="15334"/>
                  </a:cubicBezTo>
                  <a:lnTo>
                    <a:pt x="79228" y="35998"/>
                  </a:lnTo>
                  <a:close/>
                  <a:moveTo>
                    <a:pt x="1738" y="4264"/>
                  </a:moveTo>
                  <a:cubicBezTo>
                    <a:pt x="1738" y="4264"/>
                    <a:pt x="7642" y="11644"/>
                    <a:pt x="10594" y="13120"/>
                  </a:cubicBezTo>
                  <a:lnTo>
                    <a:pt x="10594" y="34522"/>
                  </a:lnTo>
                  <a:lnTo>
                    <a:pt x="78490" y="34522"/>
                  </a:lnTo>
                  <a:lnTo>
                    <a:pt x="78490" y="13858"/>
                  </a:lnTo>
                  <a:cubicBezTo>
                    <a:pt x="82180" y="13858"/>
                    <a:pt x="90298" y="7954"/>
                    <a:pt x="89560" y="5002"/>
                  </a:cubicBezTo>
                  <a:cubicBezTo>
                    <a:pt x="88822" y="2050"/>
                    <a:pt x="77752" y="10168"/>
                    <a:pt x="74800" y="12382"/>
                  </a:cubicBezTo>
                  <a:lnTo>
                    <a:pt x="15022" y="12382"/>
                  </a:lnTo>
                  <a:cubicBezTo>
                    <a:pt x="11332" y="12382"/>
                    <a:pt x="3952" y="4264"/>
                    <a:pt x="262" y="4264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9804F2E8-4EF1-44F3-811F-337A1039EA25}"/>
                </a:ext>
              </a:extLst>
            </p:cNvPr>
            <p:cNvSpPr/>
            <p:nvPr/>
          </p:nvSpPr>
          <p:spPr>
            <a:xfrm>
              <a:off x="1524837" y="1875205"/>
              <a:ext cx="114104" cy="32695"/>
            </a:xfrm>
            <a:custGeom>
              <a:avLst/>
              <a:gdLst>
                <a:gd name="connsiteX0" fmla="*/ 101332 w 114104"/>
                <a:gd name="connsiteY0" fmla="*/ 32696 h 32695"/>
                <a:gd name="connsiteX1" fmla="*/ 101332 w 114104"/>
                <a:gd name="connsiteY1" fmla="*/ 10556 h 32695"/>
                <a:gd name="connsiteX2" fmla="*/ 113878 w 114104"/>
                <a:gd name="connsiteY2" fmla="*/ 2438 h 32695"/>
                <a:gd name="connsiteX3" fmla="*/ 93952 w 114104"/>
                <a:gd name="connsiteY3" fmla="*/ 9080 h 32695"/>
                <a:gd name="connsiteX4" fmla="*/ 20152 w 114104"/>
                <a:gd name="connsiteY4" fmla="*/ 9080 h 32695"/>
                <a:gd name="connsiteX5" fmla="*/ 226 w 114104"/>
                <a:gd name="connsiteY5" fmla="*/ 2438 h 32695"/>
                <a:gd name="connsiteX6" fmla="*/ 12772 w 114104"/>
                <a:gd name="connsiteY6" fmla="*/ 10556 h 32695"/>
                <a:gd name="connsiteX7" fmla="*/ 12772 w 114104"/>
                <a:gd name="connsiteY7" fmla="*/ 32696 h 3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04" h="32695">
                  <a:moveTo>
                    <a:pt x="101332" y="32696"/>
                  </a:moveTo>
                  <a:lnTo>
                    <a:pt x="101332" y="10556"/>
                  </a:lnTo>
                  <a:cubicBezTo>
                    <a:pt x="101332" y="10556"/>
                    <a:pt x="116092" y="10556"/>
                    <a:pt x="113878" y="2438"/>
                  </a:cubicBezTo>
                  <a:cubicBezTo>
                    <a:pt x="111664" y="-5680"/>
                    <a:pt x="93952" y="9080"/>
                    <a:pt x="93952" y="9080"/>
                  </a:cubicBezTo>
                  <a:lnTo>
                    <a:pt x="20152" y="9080"/>
                  </a:lnTo>
                  <a:cubicBezTo>
                    <a:pt x="20152" y="9080"/>
                    <a:pt x="2440" y="-3466"/>
                    <a:pt x="226" y="2438"/>
                  </a:cubicBezTo>
                  <a:cubicBezTo>
                    <a:pt x="-1988" y="8342"/>
                    <a:pt x="12772" y="10556"/>
                    <a:pt x="12772" y="10556"/>
                  </a:cubicBezTo>
                  <a:lnTo>
                    <a:pt x="12772" y="3269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3D0E229-01B8-4E98-B4CE-8A2332CEB562}"/>
                </a:ext>
              </a:extLst>
            </p:cNvPr>
            <p:cNvSpPr/>
            <p:nvPr/>
          </p:nvSpPr>
          <p:spPr>
            <a:xfrm>
              <a:off x="1528754" y="1877643"/>
              <a:ext cx="109961" cy="30995"/>
            </a:xfrm>
            <a:custGeom>
              <a:avLst/>
              <a:gdLst>
                <a:gd name="connsiteX0" fmla="*/ 98892 w 109961"/>
                <a:gd name="connsiteY0" fmla="*/ 30996 h 30995"/>
                <a:gd name="connsiteX1" fmla="*/ 12546 w 109961"/>
                <a:gd name="connsiteY1" fmla="*/ 30996 h 30995"/>
                <a:gd name="connsiteX2" fmla="*/ 12546 w 109961"/>
                <a:gd name="connsiteY2" fmla="*/ 8118 h 30995"/>
                <a:gd name="connsiteX3" fmla="*/ 0 w 109961"/>
                <a:gd name="connsiteY3" fmla="*/ 2952 h 30995"/>
                <a:gd name="connsiteX4" fmla="*/ 3690 w 109961"/>
                <a:gd name="connsiteY4" fmla="*/ 2952 h 30995"/>
                <a:gd name="connsiteX5" fmla="*/ 22140 w 109961"/>
                <a:gd name="connsiteY5" fmla="*/ 11808 h 30995"/>
                <a:gd name="connsiteX6" fmla="*/ 92250 w 109961"/>
                <a:gd name="connsiteY6" fmla="*/ 11808 h 30995"/>
                <a:gd name="connsiteX7" fmla="*/ 109962 w 109961"/>
                <a:gd name="connsiteY7" fmla="*/ 3690 h 30995"/>
                <a:gd name="connsiteX8" fmla="*/ 109962 w 109961"/>
                <a:gd name="connsiteY8" fmla="*/ 3690 h 30995"/>
                <a:gd name="connsiteX9" fmla="*/ 109962 w 109961"/>
                <a:gd name="connsiteY9" fmla="*/ 3690 h 30995"/>
                <a:gd name="connsiteX10" fmla="*/ 96678 w 109961"/>
                <a:gd name="connsiteY10" fmla="*/ 9594 h 30995"/>
                <a:gd name="connsiteX11" fmla="*/ 96678 w 109961"/>
                <a:gd name="connsiteY11" fmla="*/ 30996 h 30995"/>
                <a:gd name="connsiteX12" fmla="*/ 2214 w 109961"/>
                <a:gd name="connsiteY12" fmla="*/ 0 h 30995"/>
                <a:gd name="connsiteX13" fmla="*/ 2214 w 109961"/>
                <a:gd name="connsiteY13" fmla="*/ 0 h 30995"/>
                <a:gd name="connsiteX14" fmla="*/ 14022 w 109961"/>
                <a:gd name="connsiteY14" fmla="*/ 4428 h 30995"/>
                <a:gd name="connsiteX15" fmla="*/ 14022 w 109961"/>
                <a:gd name="connsiteY15" fmla="*/ 28044 h 30995"/>
                <a:gd name="connsiteX16" fmla="*/ 96678 w 109961"/>
                <a:gd name="connsiteY16" fmla="*/ 28044 h 30995"/>
                <a:gd name="connsiteX17" fmla="*/ 96678 w 109961"/>
                <a:gd name="connsiteY17" fmla="*/ 8118 h 30995"/>
                <a:gd name="connsiteX18" fmla="*/ 109224 w 109961"/>
                <a:gd name="connsiteY18" fmla="*/ 2214 h 30995"/>
                <a:gd name="connsiteX19" fmla="*/ 109224 w 109961"/>
                <a:gd name="connsiteY19" fmla="*/ 2214 h 30995"/>
                <a:gd name="connsiteX20" fmla="*/ 92250 w 109961"/>
                <a:gd name="connsiteY20" fmla="*/ 9594 h 30995"/>
                <a:gd name="connsiteX21" fmla="*/ 18450 w 109961"/>
                <a:gd name="connsiteY21" fmla="*/ 9594 h 30995"/>
                <a:gd name="connsiteX22" fmla="*/ 738 w 109961"/>
                <a:gd name="connsiteY22" fmla="*/ 1476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961" h="30995">
                  <a:moveTo>
                    <a:pt x="98892" y="30996"/>
                  </a:moveTo>
                  <a:lnTo>
                    <a:pt x="12546" y="30996"/>
                  </a:lnTo>
                  <a:lnTo>
                    <a:pt x="12546" y="8118"/>
                  </a:lnTo>
                  <a:cubicBezTo>
                    <a:pt x="7773" y="8534"/>
                    <a:pt x="3096" y="6608"/>
                    <a:pt x="0" y="2952"/>
                  </a:cubicBezTo>
                  <a:cubicBezTo>
                    <a:pt x="1171" y="2415"/>
                    <a:pt x="2519" y="2415"/>
                    <a:pt x="3690" y="2952"/>
                  </a:cubicBezTo>
                  <a:cubicBezTo>
                    <a:pt x="10413" y="4520"/>
                    <a:pt x="16708" y="7543"/>
                    <a:pt x="22140" y="11808"/>
                  </a:cubicBezTo>
                  <a:lnTo>
                    <a:pt x="92250" y="11808"/>
                  </a:lnTo>
                  <a:cubicBezTo>
                    <a:pt x="97556" y="7954"/>
                    <a:pt x="103578" y="5195"/>
                    <a:pt x="109962" y="3690"/>
                  </a:cubicBezTo>
                  <a:cubicBezTo>
                    <a:pt x="109962" y="3690"/>
                    <a:pt x="109962" y="3690"/>
                    <a:pt x="109962" y="3690"/>
                  </a:cubicBezTo>
                  <a:lnTo>
                    <a:pt x="109962" y="3690"/>
                  </a:lnTo>
                  <a:cubicBezTo>
                    <a:pt x="109962" y="8118"/>
                    <a:pt x="97416" y="9594"/>
                    <a:pt x="96678" y="9594"/>
                  </a:cubicBezTo>
                  <a:lnTo>
                    <a:pt x="96678" y="30996"/>
                  </a:lnTo>
                  <a:close/>
                  <a:moveTo>
                    <a:pt x="2214" y="0"/>
                  </a:moveTo>
                  <a:lnTo>
                    <a:pt x="2214" y="0"/>
                  </a:lnTo>
                  <a:cubicBezTo>
                    <a:pt x="2214" y="0"/>
                    <a:pt x="10332" y="0"/>
                    <a:pt x="14022" y="4428"/>
                  </a:cubicBezTo>
                  <a:lnTo>
                    <a:pt x="14022" y="28044"/>
                  </a:lnTo>
                  <a:lnTo>
                    <a:pt x="96678" y="28044"/>
                  </a:lnTo>
                  <a:lnTo>
                    <a:pt x="96678" y="8118"/>
                  </a:lnTo>
                  <a:cubicBezTo>
                    <a:pt x="100368" y="8118"/>
                    <a:pt x="107748" y="8118"/>
                    <a:pt x="109224" y="2214"/>
                  </a:cubicBezTo>
                  <a:lnTo>
                    <a:pt x="109224" y="2214"/>
                  </a:lnTo>
                  <a:cubicBezTo>
                    <a:pt x="103106" y="3451"/>
                    <a:pt x="97327" y="5966"/>
                    <a:pt x="92250" y="9594"/>
                  </a:cubicBezTo>
                  <a:lnTo>
                    <a:pt x="18450" y="9594"/>
                  </a:lnTo>
                  <a:cubicBezTo>
                    <a:pt x="13173" y="5686"/>
                    <a:pt x="7142" y="2922"/>
                    <a:pt x="738" y="1476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331D8EB-6F86-4525-876F-8CAC79414A05}"/>
                </a:ext>
              </a:extLst>
            </p:cNvPr>
            <p:cNvSpPr/>
            <p:nvPr/>
          </p:nvSpPr>
          <p:spPr>
            <a:xfrm>
              <a:off x="1554532" y="1834192"/>
              <a:ext cx="59271" cy="22786"/>
            </a:xfrm>
            <a:custGeom>
              <a:avLst/>
              <a:gdLst>
                <a:gd name="connsiteX0" fmla="*/ 52450 w 59271"/>
                <a:gd name="connsiteY0" fmla="*/ 22786 h 22786"/>
                <a:gd name="connsiteX1" fmla="*/ 52450 w 59271"/>
                <a:gd name="connsiteY1" fmla="*/ 8764 h 22786"/>
                <a:gd name="connsiteX2" fmla="*/ 59092 w 59271"/>
                <a:gd name="connsiteY2" fmla="*/ 2122 h 22786"/>
                <a:gd name="connsiteX3" fmla="*/ 48760 w 59271"/>
                <a:gd name="connsiteY3" fmla="*/ 6550 h 22786"/>
                <a:gd name="connsiteX4" fmla="*/ 10384 w 59271"/>
                <a:gd name="connsiteY4" fmla="*/ 6550 h 22786"/>
                <a:gd name="connsiteX5" fmla="*/ 52 w 59271"/>
                <a:gd name="connsiteY5" fmla="*/ 2122 h 22786"/>
                <a:gd name="connsiteX6" fmla="*/ 6694 w 59271"/>
                <a:gd name="connsiteY6" fmla="*/ 8764 h 22786"/>
                <a:gd name="connsiteX7" fmla="*/ 6694 w 59271"/>
                <a:gd name="connsiteY7" fmla="*/ 22786 h 2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271" h="22786">
                  <a:moveTo>
                    <a:pt x="52450" y="22786"/>
                  </a:moveTo>
                  <a:lnTo>
                    <a:pt x="52450" y="8764"/>
                  </a:lnTo>
                  <a:cubicBezTo>
                    <a:pt x="52450" y="8764"/>
                    <a:pt x="60568" y="8764"/>
                    <a:pt x="59092" y="2122"/>
                  </a:cubicBezTo>
                  <a:cubicBezTo>
                    <a:pt x="57616" y="-4520"/>
                    <a:pt x="48760" y="6550"/>
                    <a:pt x="48760" y="6550"/>
                  </a:cubicBezTo>
                  <a:lnTo>
                    <a:pt x="10384" y="6550"/>
                  </a:lnTo>
                  <a:cubicBezTo>
                    <a:pt x="10384" y="6550"/>
                    <a:pt x="790" y="-1568"/>
                    <a:pt x="52" y="2122"/>
                  </a:cubicBezTo>
                  <a:cubicBezTo>
                    <a:pt x="-686" y="5812"/>
                    <a:pt x="6694" y="8764"/>
                    <a:pt x="6694" y="8764"/>
                  </a:cubicBezTo>
                  <a:lnTo>
                    <a:pt x="6694" y="227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03119BEE-ED4B-42C5-A35D-0AE86E0EA4AB}"/>
                </a:ext>
              </a:extLst>
            </p:cNvPr>
            <p:cNvSpPr/>
            <p:nvPr/>
          </p:nvSpPr>
          <p:spPr>
            <a:xfrm>
              <a:off x="1557356" y="1834101"/>
              <a:ext cx="57824" cy="23615"/>
            </a:xfrm>
            <a:custGeom>
              <a:avLst/>
              <a:gdLst>
                <a:gd name="connsiteX0" fmla="*/ 54053 w 57824"/>
                <a:gd name="connsiteY0" fmla="*/ 23616 h 23615"/>
                <a:gd name="connsiteX1" fmla="*/ 6821 w 57824"/>
                <a:gd name="connsiteY1" fmla="*/ 23616 h 23615"/>
                <a:gd name="connsiteX2" fmla="*/ 6821 w 57824"/>
                <a:gd name="connsiteY2" fmla="*/ 8856 h 23615"/>
                <a:gd name="connsiteX3" fmla="*/ 179 w 57824"/>
                <a:gd name="connsiteY3" fmla="*/ 1476 h 23615"/>
                <a:gd name="connsiteX4" fmla="*/ 179 w 57824"/>
                <a:gd name="connsiteY4" fmla="*/ 1476 h 23615"/>
                <a:gd name="connsiteX5" fmla="*/ 10511 w 57824"/>
                <a:gd name="connsiteY5" fmla="*/ 7380 h 23615"/>
                <a:gd name="connsiteX6" fmla="*/ 48149 w 57824"/>
                <a:gd name="connsiteY6" fmla="*/ 7380 h 23615"/>
                <a:gd name="connsiteX7" fmla="*/ 54053 w 57824"/>
                <a:gd name="connsiteY7" fmla="*/ 0 h 23615"/>
                <a:gd name="connsiteX8" fmla="*/ 54053 w 57824"/>
                <a:gd name="connsiteY8" fmla="*/ 0 h 23615"/>
                <a:gd name="connsiteX9" fmla="*/ 54053 w 57824"/>
                <a:gd name="connsiteY9" fmla="*/ 0 h 23615"/>
                <a:gd name="connsiteX10" fmla="*/ 46673 w 57824"/>
                <a:gd name="connsiteY10" fmla="*/ 8856 h 23615"/>
                <a:gd name="connsiteX11" fmla="*/ 46673 w 57824"/>
                <a:gd name="connsiteY11" fmla="*/ 21402 h 23615"/>
                <a:gd name="connsiteX12" fmla="*/ 917 w 57824"/>
                <a:gd name="connsiteY12" fmla="*/ 2214 h 23615"/>
                <a:gd name="connsiteX13" fmla="*/ 6821 w 57824"/>
                <a:gd name="connsiteY13" fmla="*/ 8118 h 23615"/>
                <a:gd name="connsiteX14" fmla="*/ 6821 w 57824"/>
                <a:gd name="connsiteY14" fmla="*/ 22878 h 23615"/>
                <a:gd name="connsiteX15" fmla="*/ 50363 w 57824"/>
                <a:gd name="connsiteY15" fmla="*/ 22878 h 23615"/>
                <a:gd name="connsiteX16" fmla="*/ 50363 w 57824"/>
                <a:gd name="connsiteY16" fmla="*/ 8856 h 23615"/>
                <a:gd name="connsiteX17" fmla="*/ 57743 w 57824"/>
                <a:gd name="connsiteY17" fmla="*/ 2214 h 23615"/>
                <a:gd name="connsiteX18" fmla="*/ 48887 w 57824"/>
                <a:gd name="connsiteY18" fmla="*/ 7380 h 23615"/>
                <a:gd name="connsiteX19" fmla="*/ 9773 w 57824"/>
                <a:gd name="connsiteY19" fmla="*/ 7380 h 23615"/>
                <a:gd name="connsiteX20" fmla="*/ 179 w 57824"/>
                <a:gd name="connsiteY20" fmla="*/ 147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824" h="23615">
                  <a:moveTo>
                    <a:pt x="54053" y="23616"/>
                  </a:moveTo>
                  <a:lnTo>
                    <a:pt x="6821" y="23616"/>
                  </a:lnTo>
                  <a:lnTo>
                    <a:pt x="6821" y="8856"/>
                  </a:lnTo>
                  <a:cubicBezTo>
                    <a:pt x="6821" y="8856"/>
                    <a:pt x="-1297" y="8856"/>
                    <a:pt x="179" y="1476"/>
                  </a:cubicBezTo>
                  <a:lnTo>
                    <a:pt x="179" y="1476"/>
                  </a:lnTo>
                  <a:cubicBezTo>
                    <a:pt x="179" y="1476"/>
                    <a:pt x="9035" y="6642"/>
                    <a:pt x="10511" y="7380"/>
                  </a:cubicBezTo>
                  <a:lnTo>
                    <a:pt x="48149" y="7380"/>
                  </a:lnTo>
                  <a:cubicBezTo>
                    <a:pt x="49345" y="4389"/>
                    <a:pt x="51397" y="1820"/>
                    <a:pt x="54053" y="0"/>
                  </a:cubicBezTo>
                  <a:lnTo>
                    <a:pt x="54053" y="0"/>
                  </a:lnTo>
                  <a:lnTo>
                    <a:pt x="54053" y="0"/>
                  </a:lnTo>
                  <a:cubicBezTo>
                    <a:pt x="54053" y="4428"/>
                    <a:pt x="47411" y="8118"/>
                    <a:pt x="46673" y="8856"/>
                  </a:cubicBezTo>
                  <a:lnTo>
                    <a:pt x="46673" y="21402"/>
                  </a:lnTo>
                  <a:close/>
                  <a:moveTo>
                    <a:pt x="917" y="2214"/>
                  </a:moveTo>
                  <a:cubicBezTo>
                    <a:pt x="917" y="2214"/>
                    <a:pt x="917" y="7380"/>
                    <a:pt x="6821" y="8118"/>
                  </a:cubicBezTo>
                  <a:lnTo>
                    <a:pt x="6821" y="22878"/>
                  </a:lnTo>
                  <a:lnTo>
                    <a:pt x="50363" y="22878"/>
                  </a:lnTo>
                  <a:lnTo>
                    <a:pt x="50363" y="8856"/>
                  </a:lnTo>
                  <a:cubicBezTo>
                    <a:pt x="54053" y="8856"/>
                    <a:pt x="58481" y="4428"/>
                    <a:pt x="57743" y="2214"/>
                  </a:cubicBezTo>
                  <a:cubicBezTo>
                    <a:pt x="54570" y="3532"/>
                    <a:pt x="51596" y="5269"/>
                    <a:pt x="48887" y="7380"/>
                  </a:cubicBezTo>
                  <a:lnTo>
                    <a:pt x="9773" y="7380"/>
                  </a:lnTo>
                  <a:cubicBezTo>
                    <a:pt x="9773" y="7380"/>
                    <a:pt x="2393" y="1476"/>
                    <a:pt x="179" y="1476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FD29D2F8-A865-41F6-BD74-B342B848C864}"/>
                </a:ext>
              </a:extLst>
            </p:cNvPr>
            <p:cNvSpPr/>
            <p:nvPr/>
          </p:nvSpPr>
          <p:spPr>
            <a:xfrm>
              <a:off x="1547797" y="1845797"/>
              <a:ext cx="71884" cy="22989"/>
            </a:xfrm>
            <a:custGeom>
              <a:avLst/>
              <a:gdLst>
                <a:gd name="connsiteX0" fmla="*/ 63612 w 71884"/>
                <a:gd name="connsiteY0" fmla="*/ 22989 h 22989"/>
                <a:gd name="connsiteX1" fmla="*/ 63612 w 71884"/>
                <a:gd name="connsiteY1" fmla="*/ 9705 h 22989"/>
                <a:gd name="connsiteX2" fmla="*/ 71730 w 71884"/>
                <a:gd name="connsiteY2" fmla="*/ 2325 h 22989"/>
                <a:gd name="connsiteX3" fmla="*/ 59184 w 71884"/>
                <a:gd name="connsiteY3" fmla="*/ 7491 h 22989"/>
                <a:gd name="connsiteX4" fmla="*/ 13428 w 71884"/>
                <a:gd name="connsiteY4" fmla="*/ 7491 h 22989"/>
                <a:gd name="connsiteX5" fmla="*/ 144 w 71884"/>
                <a:gd name="connsiteY5" fmla="*/ 2325 h 22989"/>
                <a:gd name="connsiteX6" fmla="*/ 9000 w 71884"/>
                <a:gd name="connsiteY6" fmla="*/ 9705 h 22989"/>
                <a:gd name="connsiteX7" fmla="*/ 9000 w 71884"/>
                <a:gd name="connsiteY7" fmla="*/ 22989 h 2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84" h="22989">
                  <a:moveTo>
                    <a:pt x="63612" y="22989"/>
                  </a:moveTo>
                  <a:lnTo>
                    <a:pt x="63612" y="9705"/>
                  </a:lnTo>
                  <a:cubicBezTo>
                    <a:pt x="63612" y="9705"/>
                    <a:pt x="73206" y="9705"/>
                    <a:pt x="71730" y="2325"/>
                  </a:cubicBezTo>
                  <a:cubicBezTo>
                    <a:pt x="70254" y="-5055"/>
                    <a:pt x="59184" y="7491"/>
                    <a:pt x="59184" y="7491"/>
                  </a:cubicBezTo>
                  <a:lnTo>
                    <a:pt x="13428" y="7491"/>
                  </a:lnTo>
                  <a:cubicBezTo>
                    <a:pt x="13428" y="7491"/>
                    <a:pt x="1620" y="-1365"/>
                    <a:pt x="144" y="2325"/>
                  </a:cubicBezTo>
                  <a:cubicBezTo>
                    <a:pt x="-1332" y="6015"/>
                    <a:pt x="9000" y="9705"/>
                    <a:pt x="9000" y="9705"/>
                  </a:cubicBezTo>
                  <a:lnTo>
                    <a:pt x="9000" y="2298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E80408BB-6B23-4B68-B83B-2702CDD6F162}"/>
                </a:ext>
              </a:extLst>
            </p:cNvPr>
            <p:cNvSpPr/>
            <p:nvPr/>
          </p:nvSpPr>
          <p:spPr>
            <a:xfrm>
              <a:off x="1547204" y="1847114"/>
              <a:ext cx="72367" cy="23148"/>
            </a:xfrm>
            <a:custGeom>
              <a:avLst/>
              <a:gdLst>
                <a:gd name="connsiteX0" fmla="*/ 64206 w 72367"/>
                <a:gd name="connsiteY0" fmla="*/ 23148 h 23148"/>
                <a:gd name="connsiteX1" fmla="*/ 8118 w 72367"/>
                <a:gd name="connsiteY1" fmla="*/ 23148 h 23148"/>
                <a:gd name="connsiteX2" fmla="*/ 8118 w 72367"/>
                <a:gd name="connsiteY2" fmla="*/ 8388 h 23148"/>
                <a:gd name="connsiteX3" fmla="*/ 0 w 72367"/>
                <a:gd name="connsiteY3" fmla="*/ 3222 h 23148"/>
                <a:gd name="connsiteX4" fmla="*/ 0 w 72367"/>
                <a:gd name="connsiteY4" fmla="*/ 3222 h 23148"/>
                <a:gd name="connsiteX5" fmla="*/ 0 w 72367"/>
                <a:gd name="connsiteY5" fmla="*/ 3222 h 23148"/>
                <a:gd name="connsiteX6" fmla="*/ 0 w 72367"/>
                <a:gd name="connsiteY6" fmla="*/ 3222 h 23148"/>
                <a:gd name="connsiteX7" fmla="*/ 12546 w 72367"/>
                <a:gd name="connsiteY7" fmla="*/ 8388 h 23148"/>
                <a:gd name="connsiteX8" fmla="*/ 57564 w 72367"/>
                <a:gd name="connsiteY8" fmla="*/ 8388 h 23148"/>
                <a:gd name="connsiteX9" fmla="*/ 68634 w 72367"/>
                <a:gd name="connsiteY9" fmla="*/ 3222 h 23148"/>
                <a:gd name="connsiteX10" fmla="*/ 68634 w 72367"/>
                <a:gd name="connsiteY10" fmla="*/ 3222 h 23148"/>
                <a:gd name="connsiteX11" fmla="*/ 68634 w 72367"/>
                <a:gd name="connsiteY11" fmla="*/ 3222 h 23148"/>
                <a:gd name="connsiteX12" fmla="*/ 68634 w 72367"/>
                <a:gd name="connsiteY12" fmla="*/ 3222 h 23148"/>
                <a:gd name="connsiteX13" fmla="*/ 59778 w 72367"/>
                <a:gd name="connsiteY13" fmla="*/ 9126 h 23148"/>
                <a:gd name="connsiteX14" fmla="*/ 59778 w 72367"/>
                <a:gd name="connsiteY14" fmla="*/ 23148 h 23148"/>
                <a:gd name="connsiteX15" fmla="*/ 738 w 72367"/>
                <a:gd name="connsiteY15" fmla="*/ 1746 h 23148"/>
                <a:gd name="connsiteX16" fmla="*/ 8118 w 72367"/>
                <a:gd name="connsiteY16" fmla="*/ 6912 h 23148"/>
                <a:gd name="connsiteX17" fmla="*/ 8118 w 72367"/>
                <a:gd name="connsiteY17" fmla="*/ 21672 h 23148"/>
                <a:gd name="connsiteX18" fmla="*/ 64206 w 72367"/>
                <a:gd name="connsiteY18" fmla="*/ 21672 h 23148"/>
                <a:gd name="connsiteX19" fmla="*/ 64206 w 72367"/>
                <a:gd name="connsiteY19" fmla="*/ 8388 h 23148"/>
                <a:gd name="connsiteX20" fmla="*/ 72324 w 72367"/>
                <a:gd name="connsiteY20" fmla="*/ 2484 h 23148"/>
                <a:gd name="connsiteX21" fmla="*/ 61254 w 72367"/>
                <a:gd name="connsiteY21" fmla="*/ 6912 h 23148"/>
                <a:gd name="connsiteX22" fmla="*/ 14760 w 72367"/>
                <a:gd name="connsiteY22" fmla="*/ 6912 h 23148"/>
                <a:gd name="connsiteX23" fmla="*/ 2952 w 72367"/>
                <a:gd name="connsiteY23" fmla="*/ 1746 h 23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2367" h="23148">
                  <a:moveTo>
                    <a:pt x="64206" y="23148"/>
                  </a:moveTo>
                  <a:lnTo>
                    <a:pt x="8118" y="23148"/>
                  </a:lnTo>
                  <a:lnTo>
                    <a:pt x="8118" y="8388"/>
                  </a:lnTo>
                  <a:cubicBezTo>
                    <a:pt x="8118" y="8388"/>
                    <a:pt x="1476" y="8388"/>
                    <a:pt x="0" y="3222"/>
                  </a:cubicBezTo>
                  <a:lnTo>
                    <a:pt x="0" y="3222"/>
                  </a:lnTo>
                  <a:lnTo>
                    <a:pt x="0" y="3222"/>
                  </a:lnTo>
                  <a:cubicBezTo>
                    <a:pt x="0" y="3222"/>
                    <a:pt x="0" y="3222"/>
                    <a:pt x="0" y="3222"/>
                  </a:cubicBezTo>
                  <a:cubicBezTo>
                    <a:pt x="4435" y="4254"/>
                    <a:pt x="8672" y="5998"/>
                    <a:pt x="12546" y="8388"/>
                  </a:cubicBezTo>
                  <a:lnTo>
                    <a:pt x="57564" y="8388"/>
                  </a:lnTo>
                  <a:cubicBezTo>
                    <a:pt x="60878" y="5949"/>
                    <a:pt x="64641" y="4193"/>
                    <a:pt x="68634" y="3222"/>
                  </a:cubicBezTo>
                  <a:lnTo>
                    <a:pt x="68634" y="3222"/>
                  </a:lnTo>
                  <a:lnTo>
                    <a:pt x="68634" y="3222"/>
                  </a:lnTo>
                  <a:lnTo>
                    <a:pt x="68634" y="3222"/>
                  </a:lnTo>
                  <a:cubicBezTo>
                    <a:pt x="66427" y="6129"/>
                    <a:pt x="63313" y="8209"/>
                    <a:pt x="59778" y="9126"/>
                  </a:cubicBezTo>
                  <a:lnTo>
                    <a:pt x="59778" y="23148"/>
                  </a:lnTo>
                  <a:close/>
                  <a:moveTo>
                    <a:pt x="738" y="1746"/>
                  </a:moveTo>
                  <a:cubicBezTo>
                    <a:pt x="738" y="1746"/>
                    <a:pt x="5904" y="6174"/>
                    <a:pt x="8118" y="6912"/>
                  </a:cubicBezTo>
                  <a:lnTo>
                    <a:pt x="8118" y="21672"/>
                  </a:lnTo>
                  <a:lnTo>
                    <a:pt x="64206" y="21672"/>
                  </a:lnTo>
                  <a:lnTo>
                    <a:pt x="64206" y="8388"/>
                  </a:lnTo>
                  <a:cubicBezTo>
                    <a:pt x="64206" y="8388"/>
                    <a:pt x="71586" y="8388"/>
                    <a:pt x="72324" y="2484"/>
                  </a:cubicBezTo>
                  <a:cubicBezTo>
                    <a:pt x="73062" y="-3420"/>
                    <a:pt x="64206" y="2484"/>
                    <a:pt x="61254" y="6912"/>
                  </a:cubicBezTo>
                  <a:lnTo>
                    <a:pt x="14760" y="6912"/>
                  </a:lnTo>
                  <a:cubicBezTo>
                    <a:pt x="11218" y="4401"/>
                    <a:pt x="7203" y="2642"/>
                    <a:pt x="2952" y="1746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327B129-540E-4E66-890A-2AADDDCC80A9}"/>
                </a:ext>
              </a:extLst>
            </p:cNvPr>
            <p:cNvSpPr/>
            <p:nvPr/>
          </p:nvSpPr>
          <p:spPr>
            <a:xfrm>
              <a:off x="1562638" y="1813828"/>
              <a:ext cx="42931" cy="18796"/>
            </a:xfrm>
            <a:custGeom>
              <a:avLst/>
              <a:gdLst>
                <a:gd name="connsiteX0" fmla="*/ 37702 w 42931"/>
                <a:gd name="connsiteY0" fmla="*/ 18796 h 18796"/>
                <a:gd name="connsiteX1" fmla="*/ 37702 w 42931"/>
                <a:gd name="connsiteY1" fmla="*/ 7726 h 18796"/>
                <a:gd name="connsiteX2" fmla="*/ 42868 w 42931"/>
                <a:gd name="connsiteY2" fmla="*/ 1822 h 18796"/>
                <a:gd name="connsiteX3" fmla="*/ 34750 w 42931"/>
                <a:gd name="connsiteY3" fmla="*/ 6250 h 18796"/>
                <a:gd name="connsiteX4" fmla="*/ 7444 w 42931"/>
                <a:gd name="connsiteY4" fmla="*/ 6250 h 18796"/>
                <a:gd name="connsiteX5" fmla="*/ 64 w 42931"/>
                <a:gd name="connsiteY5" fmla="*/ 1822 h 18796"/>
                <a:gd name="connsiteX6" fmla="*/ 5230 w 42931"/>
                <a:gd name="connsiteY6" fmla="*/ 7726 h 18796"/>
                <a:gd name="connsiteX7" fmla="*/ 5230 w 42931"/>
                <a:gd name="connsiteY7" fmla="*/ 18796 h 18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31" h="18796">
                  <a:moveTo>
                    <a:pt x="37702" y="18796"/>
                  </a:moveTo>
                  <a:lnTo>
                    <a:pt x="37702" y="7726"/>
                  </a:lnTo>
                  <a:cubicBezTo>
                    <a:pt x="37702" y="7726"/>
                    <a:pt x="43606" y="7726"/>
                    <a:pt x="42868" y="1822"/>
                  </a:cubicBezTo>
                  <a:cubicBezTo>
                    <a:pt x="42130" y="-4082"/>
                    <a:pt x="34750" y="6250"/>
                    <a:pt x="34750" y="6250"/>
                  </a:cubicBezTo>
                  <a:lnTo>
                    <a:pt x="7444" y="6250"/>
                  </a:lnTo>
                  <a:cubicBezTo>
                    <a:pt x="7444" y="6250"/>
                    <a:pt x="802" y="-1130"/>
                    <a:pt x="64" y="1822"/>
                  </a:cubicBezTo>
                  <a:cubicBezTo>
                    <a:pt x="-674" y="4774"/>
                    <a:pt x="5230" y="7726"/>
                    <a:pt x="5230" y="7726"/>
                  </a:cubicBezTo>
                  <a:lnTo>
                    <a:pt x="5230" y="1879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0A16D43C-E28F-4778-B2FB-57695FDF9167}"/>
                </a:ext>
              </a:extLst>
            </p:cNvPr>
            <p:cNvSpPr/>
            <p:nvPr/>
          </p:nvSpPr>
          <p:spPr>
            <a:xfrm>
              <a:off x="1562702" y="1811960"/>
              <a:ext cx="40590" cy="24353"/>
            </a:xfrm>
            <a:custGeom>
              <a:avLst/>
              <a:gdLst>
                <a:gd name="connsiteX0" fmla="*/ 38376 w 40590"/>
                <a:gd name="connsiteY0" fmla="*/ 22140 h 24353"/>
                <a:gd name="connsiteX1" fmla="*/ 5166 w 40590"/>
                <a:gd name="connsiteY1" fmla="*/ 22140 h 24353"/>
                <a:gd name="connsiteX2" fmla="*/ 5166 w 40590"/>
                <a:gd name="connsiteY2" fmla="*/ 10332 h 24353"/>
                <a:gd name="connsiteX3" fmla="*/ 738 w 40590"/>
                <a:gd name="connsiteY3" fmla="*/ 3690 h 24353"/>
                <a:gd name="connsiteX4" fmla="*/ 738 w 40590"/>
                <a:gd name="connsiteY4" fmla="*/ 3690 h 24353"/>
                <a:gd name="connsiteX5" fmla="*/ 8118 w 40590"/>
                <a:gd name="connsiteY5" fmla="*/ 8856 h 24353"/>
                <a:gd name="connsiteX6" fmla="*/ 33948 w 40590"/>
                <a:gd name="connsiteY6" fmla="*/ 8856 h 24353"/>
                <a:gd name="connsiteX7" fmla="*/ 40590 w 40590"/>
                <a:gd name="connsiteY7" fmla="*/ 4428 h 24353"/>
                <a:gd name="connsiteX8" fmla="*/ 40590 w 40590"/>
                <a:gd name="connsiteY8" fmla="*/ 4428 h 24353"/>
                <a:gd name="connsiteX9" fmla="*/ 40590 w 40590"/>
                <a:gd name="connsiteY9" fmla="*/ 4428 h 24353"/>
                <a:gd name="connsiteX10" fmla="*/ 35424 w 40590"/>
                <a:gd name="connsiteY10" fmla="*/ 11808 h 24353"/>
                <a:gd name="connsiteX11" fmla="*/ 35424 w 40590"/>
                <a:gd name="connsiteY11" fmla="*/ 24354 h 24353"/>
                <a:gd name="connsiteX12" fmla="*/ 1476 w 40590"/>
                <a:gd name="connsiteY12" fmla="*/ 2952 h 24353"/>
                <a:gd name="connsiteX13" fmla="*/ 5166 w 40590"/>
                <a:gd name="connsiteY13" fmla="*/ 7380 h 24353"/>
                <a:gd name="connsiteX14" fmla="*/ 5166 w 40590"/>
                <a:gd name="connsiteY14" fmla="*/ 19188 h 24353"/>
                <a:gd name="connsiteX15" fmla="*/ 34686 w 40590"/>
                <a:gd name="connsiteY15" fmla="*/ 19188 h 24353"/>
                <a:gd name="connsiteX16" fmla="*/ 34686 w 40590"/>
                <a:gd name="connsiteY16" fmla="*/ 9594 h 24353"/>
                <a:gd name="connsiteX17" fmla="*/ 39852 w 40590"/>
                <a:gd name="connsiteY17" fmla="*/ 4428 h 24353"/>
                <a:gd name="connsiteX18" fmla="*/ 33948 w 40590"/>
                <a:gd name="connsiteY18" fmla="*/ 4428 h 24353"/>
                <a:gd name="connsiteX19" fmla="*/ 5904 w 40590"/>
                <a:gd name="connsiteY19" fmla="*/ 4428 h 24353"/>
                <a:gd name="connsiteX20" fmla="*/ 0 w 40590"/>
                <a:gd name="connsiteY20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590" h="24353">
                  <a:moveTo>
                    <a:pt x="38376" y="22140"/>
                  </a:moveTo>
                  <a:lnTo>
                    <a:pt x="5166" y="22140"/>
                  </a:lnTo>
                  <a:lnTo>
                    <a:pt x="5166" y="10332"/>
                  </a:lnTo>
                  <a:cubicBezTo>
                    <a:pt x="5166" y="10332"/>
                    <a:pt x="-738" y="10332"/>
                    <a:pt x="738" y="3690"/>
                  </a:cubicBezTo>
                  <a:lnTo>
                    <a:pt x="738" y="3690"/>
                  </a:lnTo>
                  <a:cubicBezTo>
                    <a:pt x="738" y="3690"/>
                    <a:pt x="6642" y="7380"/>
                    <a:pt x="8118" y="8856"/>
                  </a:cubicBezTo>
                  <a:lnTo>
                    <a:pt x="33948" y="8856"/>
                  </a:lnTo>
                  <a:cubicBezTo>
                    <a:pt x="33948" y="8856"/>
                    <a:pt x="38376" y="4428"/>
                    <a:pt x="40590" y="4428"/>
                  </a:cubicBezTo>
                  <a:lnTo>
                    <a:pt x="40590" y="4428"/>
                  </a:lnTo>
                  <a:lnTo>
                    <a:pt x="40590" y="4428"/>
                  </a:lnTo>
                  <a:cubicBezTo>
                    <a:pt x="40590" y="8118"/>
                    <a:pt x="36162" y="11070"/>
                    <a:pt x="35424" y="11808"/>
                  </a:cubicBezTo>
                  <a:lnTo>
                    <a:pt x="35424" y="24354"/>
                  </a:lnTo>
                  <a:close/>
                  <a:moveTo>
                    <a:pt x="1476" y="2952"/>
                  </a:moveTo>
                  <a:cubicBezTo>
                    <a:pt x="1476" y="2952"/>
                    <a:pt x="1476" y="2952"/>
                    <a:pt x="5166" y="7380"/>
                  </a:cubicBezTo>
                  <a:lnTo>
                    <a:pt x="5166" y="19188"/>
                  </a:lnTo>
                  <a:lnTo>
                    <a:pt x="34686" y="19188"/>
                  </a:lnTo>
                  <a:lnTo>
                    <a:pt x="34686" y="9594"/>
                  </a:lnTo>
                  <a:cubicBezTo>
                    <a:pt x="34686" y="9594"/>
                    <a:pt x="40590" y="9594"/>
                    <a:pt x="39852" y="4428"/>
                  </a:cubicBezTo>
                  <a:lnTo>
                    <a:pt x="33948" y="4428"/>
                  </a:lnTo>
                  <a:lnTo>
                    <a:pt x="5904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A1322908-E92C-43D7-82FB-33F907FFCF70}"/>
                </a:ext>
              </a:extLst>
            </p:cNvPr>
            <p:cNvSpPr/>
            <p:nvPr/>
          </p:nvSpPr>
          <p:spPr>
            <a:xfrm>
              <a:off x="1558078" y="1818931"/>
              <a:ext cx="53331" cy="22549"/>
            </a:xfrm>
            <a:custGeom>
              <a:avLst/>
              <a:gdLst>
                <a:gd name="connsiteX0" fmla="*/ 45213 w 53331"/>
                <a:gd name="connsiteY0" fmla="*/ 22550 h 22549"/>
                <a:gd name="connsiteX1" fmla="*/ 45213 w 53331"/>
                <a:gd name="connsiteY1" fmla="*/ 11480 h 22549"/>
                <a:gd name="connsiteX2" fmla="*/ 53331 w 53331"/>
                <a:gd name="connsiteY2" fmla="*/ 2624 h 22549"/>
                <a:gd name="connsiteX3" fmla="*/ 44475 w 53331"/>
                <a:gd name="connsiteY3" fmla="*/ 2624 h 22549"/>
                <a:gd name="connsiteX4" fmla="*/ 12003 w 53331"/>
                <a:gd name="connsiteY4" fmla="*/ 2624 h 22549"/>
                <a:gd name="connsiteX5" fmla="*/ 195 w 53331"/>
                <a:gd name="connsiteY5" fmla="*/ 2624 h 22549"/>
                <a:gd name="connsiteX6" fmla="*/ 6099 w 53331"/>
                <a:gd name="connsiteY6" fmla="*/ 8528 h 22549"/>
                <a:gd name="connsiteX7" fmla="*/ 6099 w 53331"/>
                <a:gd name="connsiteY7" fmla="*/ 19598 h 2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331" h="22549">
                  <a:moveTo>
                    <a:pt x="45213" y="22550"/>
                  </a:moveTo>
                  <a:lnTo>
                    <a:pt x="45213" y="11480"/>
                  </a:lnTo>
                  <a:cubicBezTo>
                    <a:pt x="45213" y="11480"/>
                    <a:pt x="53331" y="8528"/>
                    <a:pt x="53331" y="2624"/>
                  </a:cubicBezTo>
                  <a:cubicBezTo>
                    <a:pt x="53331" y="-3280"/>
                    <a:pt x="44475" y="2624"/>
                    <a:pt x="44475" y="2624"/>
                  </a:cubicBezTo>
                  <a:lnTo>
                    <a:pt x="12003" y="2624"/>
                  </a:lnTo>
                  <a:cubicBezTo>
                    <a:pt x="12003" y="2624"/>
                    <a:pt x="1671" y="2624"/>
                    <a:pt x="195" y="2624"/>
                  </a:cubicBezTo>
                  <a:cubicBezTo>
                    <a:pt x="-1281" y="2624"/>
                    <a:pt x="6099" y="8528"/>
                    <a:pt x="6099" y="8528"/>
                  </a:cubicBezTo>
                  <a:lnTo>
                    <a:pt x="6099" y="195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F7B68AC-8E28-479F-BDE7-00FFF1388DEA}"/>
                </a:ext>
              </a:extLst>
            </p:cNvPr>
            <p:cNvSpPr/>
            <p:nvPr/>
          </p:nvSpPr>
          <p:spPr>
            <a:xfrm>
              <a:off x="1558816" y="1820817"/>
              <a:ext cx="52593" cy="21402"/>
            </a:xfrm>
            <a:custGeom>
              <a:avLst/>
              <a:gdLst>
                <a:gd name="connsiteX0" fmla="*/ 45951 w 52593"/>
                <a:gd name="connsiteY0" fmla="*/ 21402 h 21402"/>
                <a:gd name="connsiteX1" fmla="*/ 6099 w 52593"/>
                <a:gd name="connsiteY1" fmla="*/ 21402 h 21402"/>
                <a:gd name="connsiteX2" fmla="*/ 6099 w 52593"/>
                <a:gd name="connsiteY2" fmla="*/ 9594 h 21402"/>
                <a:gd name="connsiteX3" fmla="*/ 195 w 52593"/>
                <a:gd name="connsiteY3" fmla="*/ 3690 h 21402"/>
                <a:gd name="connsiteX4" fmla="*/ 195 w 52593"/>
                <a:gd name="connsiteY4" fmla="*/ 3690 h 21402"/>
                <a:gd name="connsiteX5" fmla="*/ 195 w 52593"/>
                <a:gd name="connsiteY5" fmla="*/ 3690 h 21402"/>
                <a:gd name="connsiteX6" fmla="*/ 9051 w 52593"/>
                <a:gd name="connsiteY6" fmla="*/ 8856 h 21402"/>
                <a:gd name="connsiteX7" fmla="*/ 40785 w 52593"/>
                <a:gd name="connsiteY7" fmla="*/ 8856 h 21402"/>
                <a:gd name="connsiteX8" fmla="*/ 52593 w 52593"/>
                <a:gd name="connsiteY8" fmla="*/ 738 h 21402"/>
                <a:gd name="connsiteX9" fmla="*/ 52593 w 52593"/>
                <a:gd name="connsiteY9" fmla="*/ 738 h 21402"/>
                <a:gd name="connsiteX10" fmla="*/ 52593 w 52593"/>
                <a:gd name="connsiteY10" fmla="*/ 738 h 21402"/>
                <a:gd name="connsiteX11" fmla="*/ 45951 w 52593"/>
                <a:gd name="connsiteY11" fmla="*/ 7380 h 21402"/>
                <a:gd name="connsiteX12" fmla="*/ 45951 w 52593"/>
                <a:gd name="connsiteY12" fmla="*/ 17712 h 21402"/>
                <a:gd name="connsiteX13" fmla="*/ 933 w 52593"/>
                <a:gd name="connsiteY13" fmla="*/ 4428 h 21402"/>
                <a:gd name="connsiteX14" fmla="*/ 6099 w 52593"/>
                <a:gd name="connsiteY14" fmla="*/ 8856 h 21402"/>
                <a:gd name="connsiteX15" fmla="*/ 6099 w 52593"/>
                <a:gd name="connsiteY15" fmla="*/ 20664 h 21402"/>
                <a:gd name="connsiteX16" fmla="*/ 42999 w 52593"/>
                <a:gd name="connsiteY16" fmla="*/ 20664 h 21402"/>
                <a:gd name="connsiteX17" fmla="*/ 42999 w 52593"/>
                <a:gd name="connsiteY17" fmla="*/ 9594 h 21402"/>
                <a:gd name="connsiteX18" fmla="*/ 52593 w 52593"/>
                <a:gd name="connsiteY18" fmla="*/ 4428 h 21402"/>
                <a:gd name="connsiteX19" fmla="*/ 45213 w 52593"/>
                <a:gd name="connsiteY19" fmla="*/ 4428 h 21402"/>
                <a:gd name="connsiteX20" fmla="*/ 12003 w 52593"/>
                <a:gd name="connsiteY20" fmla="*/ 4428 h 21402"/>
                <a:gd name="connsiteX21" fmla="*/ 3885 w 52593"/>
                <a:gd name="connsiteY21" fmla="*/ 0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2593" h="21402">
                  <a:moveTo>
                    <a:pt x="45951" y="21402"/>
                  </a:moveTo>
                  <a:lnTo>
                    <a:pt x="6099" y="21402"/>
                  </a:lnTo>
                  <a:lnTo>
                    <a:pt x="6099" y="9594"/>
                  </a:lnTo>
                  <a:cubicBezTo>
                    <a:pt x="6099" y="9594"/>
                    <a:pt x="-1281" y="9594"/>
                    <a:pt x="195" y="3690"/>
                  </a:cubicBezTo>
                  <a:lnTo>
                    <a:pt x="195" y="3690"/>
                  </a:lnTo>
                  <a:lnTo>
                    <a:pt x="195" y="3690"/>
                  </a:lnTo>
                  <a:cubicBezTo>
                    <a:pt x="195" y="3690"/>
                    <a:pt x="7575" y="8118"/>
                    <a:pt x="9051" y="8856"/>
                  </a:cubicBezTo>
                  <a:lnTo>
                    <a:pt x="40785" y="8856"/>
                  </a:lnTo>
                  <a:cubicBezTo>
                    <a:pt x="42940" y="4191"/>
                    <a:pt x="47464" y="1077"/>
                    <a:pt x="52593" y="738"/>
                  </a:cubicBezTo>
                  <a:lnTo>
                    <a:pt x="52593" y="738"/>
                  </a:lnTo>
                  <a:lnTo>
                    <a:pt x="52593" y="738"/>
                  </a:lnTo>
                  <a:cubicBezTo>
                    <a:pt x="52593" y="738"/>
                    <a:pt x="47427" y="7380"/>
                    <a:pt x="45951" y="7380"/>
                  </a:cubicBezTo>
                  <a:lnTo>
                    <a:pt x="45951" y="17712"/>
                  </a:lnTo>
                  <a:close/>
                  <a:moveTo>
                    <a:pt x="933" y="4428"/>
                  </a:moveTo>
                  <a:cubicBezTo>
                    <a:pt x="933" y="4428"/>
                    <a:pt x="933" y="4428"/>
                    <a:pt x="6099" y="8856"/>
                  </a:cubicBezTo>
                  <a:lnTo>
                    <a:pt x="6099" y="20664"/>
                  </a:lnTo>
                  <a:lnTo>
                    <a:pt x="42999" y="20664"/>
                  </a:lnTo>
                  <a:lnTo>
                    <a:pt x="42999" y="9594"/>
                  </a:lnTo>
                  <a:lnTo>
                    <a:pt x="52593" y="4428"/>
                  </a:lnTo>
                  <a:cubicBezTo>
                    <a:pt x="50150" y="4029"/>
                    <a:pt x="47656" y="4029"/>
                    <a:pt x="45213" y="4428"/>
                  </a:cubicBezTo>
                  <a:lnTo>
                    <a:pt x="12003" y="4428"/>
                  </a:lnTo>
                  <a:cubicBezTo>
                    <a:pt x="9642" y="2397"/>
                    <a:pt x="6874" y="888"/>
                    <a:pt x="3885" y="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C442550E-0C4D-45F3-A768-11635AEDB607}"/>
                </a:ext>
              </a:extLst>
            </p:cNvPr>
            <p:cNvSpPr/>
            <p:nvPr/>
          </p:nvSpPr>
          <p:spPr>
            <a:xfrm>
              <a:off x="1567867" y="1823769"/>
              <a:ext cx="32472" cy="18450"/>
            </a:xfrm>
            <a:custGeom>
              <a:avLst/>
              <a:gdLst>
                <a:gd name="connsiteX0" fmla="*/ 5904 w 32472"/>
                <a:gd name="connsiteY0" fmla="*/ 18450 h 18450"/>
                <a:gd name="connsiteX1" fmla="*/ 0 w 32472"/>
                <a:gd name="connsiteY1" fmla="*/ 11070 h 18450"/>
                <a:gd name="connsiteX2" fmla="*/ 5166 w 32472"/>
                <a:gd name="connsiteY2" fmla="*/ 11070 h 18450"/>
                <a:gd name="connsiteX3" fmla="*/ 16236 w 32472"/>
                <a:gd name="connsiteY3" fmla="*/ 0 h 18450"/>
                <a:gd name="connsiteX4" fmla="*/ 26568 w 32472"/>
                <a:gd name="connsiteY4" fmla="*/ 11070 h 18450"/>
                <a:gd name="connsiteX5" fmla="*/ 32472 w 32472"/>
                <a:gd name="connsiteY5" fmla="*/ 11070 h 18450"/>
                <a:gd name="connsiteX6" fmla="*/ 26568 w 32472"/>
                <a:gd name="connsiteY6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472" h="18450">
                  <a:moveTo>
                    <a:pt x="5904" y="18450"/>
                  </a:moveTo>
                  <a:lnTo>
                    <a:pt x="0" y="11070"/>
                  </a:lnTo>
                  <a:cubicBezTo>
                    <a:pt x="0" y="11070"/>
                    <a:pt x="5166" y="11070"/>
                    <a:pt x="5166" y="11070"/>
                  </a:cubicBezTo>
                  <a:cubicBezTo>
                    <a:pt x="6937" y="5861"/>
                    <a:pt x="11026" y="1770"/>
                    <a:pt x="16236" y="0"/>
                  </a:cubicBezTo>
                  <a:cubicBezTo>
                    <a:pt x="21373" y="1642"/>
                    <a:pt x="25284" y="5834"/>
                    <a:pt x="26568" y="11070"/>
                  </a:cubicBezTo>
                  <a:cubicBezTo>
                    <a:pt x="26568" y="11070"/>
                    <a:pt x="30258" y="11070"/>
                    <a:pt x="32472" y="11070"/>
                  </a:cubicBezTo>
                  <a:lnTo>
                    <a:pt x="26568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88C3207-331C-4261-9EDD-1D619FAD3594}"/>
                </a:ext>
              </a:extLst>
            </p:cNvPr>
            <p:cNvSpPr/>
            <p:nvPr/>
          </p:nvSpPr>
          <p:spPr>
            <a:xfrm>
              <a:off x="1564915" y="1821555"/>
              <a:ext cx="34686" cy="21401"/>
            </a:xfrm>
            <a:custGeom>
              <a:avLst/>
              <a:gdLst>
                <a:gd name="connsiteX0" fmla="*/ 30258 w 34686"/>
                <a:gd name="connsiteY0" fmla="*/ 21402 h 21401"/>
                <a:gd name="connsiteX1" fmla="*/ 8856 w 34686"/>
                <a:gd name="connsiteY1" fmla="*/ 21402 h 21401"/>
                <a:gd name="connsiteX2" fmla="*/ 0 w 34686"/>
                <a:gd name="connsiteY2" fmla="*/ 12546 h 21401"/>
                <a:gd name="connsiteX3" fmla="*/ 4428 w 34686"/>
                <a:gd name="connsiteY3" fmla="*/ 12546 h 21401"/>
                <a:gd name="connsiteX4" fmla="*/ 8118 w 34686"/>
                <a:gd name="connsiteY4" fmla="*/ 12546 h 21401"/>
                <a:gd name="connsiteX5" fmla="*/ 18450 w 34686"/>
                <a:gd name="connsiteY5" fmla="*/ 0 h 21401"/>
                <a:gd name="connsiteX6" fmla="*/ 30258 w 34686"/>
                <a:gd name="connsiteY6" fmla="*/ 10332 h 21401"/>
                <a:gd name="connsiteX7" fmla="*/ 33948 w 34686"/>
                <a:gd name="connsiteY7" fmla="*/ 10332 h 21401"/>
                <a:gd name="connsiteX8" fmla="*/ 33948 w 34686"/>
                <a:gd name="connsiteY8" fmla="*/ 10332 h 21401"/>
                <a:gd name="connsiteX9" fmla="*/ 28044 w 34686"/>
                <a:gd name="connsiteY9" fmla="*/ 19188 h 21401"/>
                <a:gd name="connsiteX10" fmla="*/ 4428 w 34686"/>
                <a:gd name="connsiteY10" fmla="*/ 14022 h 21401"/>
                <a:gd name="connsiteX11" fmla="*/ 9594 w 34686"/>
                <a:gd name="connsiteY11" fmla="*/ 19926 h 21401"/>
                <a:gd name="connsiteX12" fmla="*/ 28782 w 34686"/>
                <a:gd name="connsiteY12" fmla="*/ 19926 h 21401"/>
                <a:gd name="connsiteX13" fmla="*/ 34686 w 34686"/>
                <a:gd name="connsiteY13" fmla="*/ 13284 h 21401"/>
                <a:gd name="connsiteX14" fmla="*/ 30258 w 34686"/>
                <a:gd name="connsiteY14" fmla="*/ 13284 h 21401"/>
                <a:gd name="connsiteX15" fmla="*/ 30258 w 34686"/>
                <a:gd name="connsiteY15" fmla="*/ 13284 h 21401"/>
                <a:gd name="connsiteX16" fmla="*/ 30258 w 34686"/>
                <a:gd name="connsiteY16" fmla="*/ 13284 h 21401"/>
                <a:gd name="connsiteX17" fmla="*/ 19926 w 34686"/>
                <a:gd name="connsiteY17" fmla="*/ 2952 h 21401"/>
                <a:gd name="connsiteX18" fmla="*/ 11070 w 34686"/>
                <a:gd name="connsiteY18" fmla="*/ 13284 h 21401"/>
                <a:gd name="connsiteX19" fmla="*/ 11070 w 34686"/>
                <a:gd name="connsiteY19" fmla="*/ 13284 h 21401"/>
                <a:gd name="connsiteX20" fmla="*/ 7380 w 34686"/>
                <a:gd name="connsiteY20" fmla="*/ 1328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4686" h="21401">
                  <a:moveTo>
                    <a:pt x="30258" y="21402"/>
                  </a:moveTo>
                  <a:lnTo>
                    <a:pt x="8856" y="21402"/>
                  </a:lnTo>
                  <a:lnTo>
                    <a:pt x="0" y="12546"/>
                  </a:lnTo>
                  <a:lnTo>
                    <a:pt x="4428" y="12546"/>
                  </a:lnTo>
                  <a:lnTo>
                    <a:pt x="8118" y="12546"/>
                  </a:lnTo>
                  <a:cubicBezTo>
                    <a:pt x="8915" y="6749"/>
                    <a:pt x="12915" y="1896"/>
                    <a:pt x="18450" y="0"/>
                  </a:cubicBezTo>
                  <a:cubicBezTo>
                    <a:pt x="23837" y="1309"/>
                    <a:pt x="28243" y="5166"/>
                    <a:pt x="30258" y="10332"/>
                  </a:cubicBezTo>
                  <a:lnTo>
                    <a:pt x="33948" y="10332"/>
                  </a:lnTo>
                  <a:lnTo>
                    <a:pt x="33948" y="10332"/>
                  </a:lnTo>
                  <a:lnTo>
                    <a:pt x="28044" y="19188"/>
                  </a:lnTo>
                  <a:close/>
                  <a:moveTo>
                    <a:pt x="4428" y="14022"/>
                  </a:moveTo>
                  <a:lnTo>
                    <a:pt x="9594" y="19926"/>
                  </a:lnTo>
                  <a:lnTo>
                    <a:pt x="28782" y="19926"/>
                  </a:lnTo>
                  <a:lnTo>
                    <a:pt x="34686" y="13284"/>
                  </a:lnTo>
                  <a:lnTo>
                    <a:pt x="30258" y="13284"/>
                  </a:lnTo>
                  <a:lnTo>
                    <a:pt x="30258" y="13284"/>
                  </a:lnTo>
                  <a:lnTo>
                    <a:pt x="30258" y="13284"/>
                  </a:lnTo>
                  <a:cubicBezTo>
                    <a:pt x="28878" y="8257"/>
                    <a:pt x="24952" y="4330"/>
                    <a:pt x="19926" y="2952"/>
                  </a:cubicBezTo>
                  <a:cubicBezTo>
                    <a:pt x="15469" y="4748"/>
                    <a:pt x="12162" y="8604"/>
                    <a:pt x="11070" y="13284"/>
                  </a:cubicBezTo>
                  <a:lnTo>
                    <a:pt x="11070" y="13284"/>
                  </a:lnTo>
                  <a:lnTo>
                    <a:pt x="7380" y="13284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FC6B0B88-45E0-40AB-AA09-A1446CAD49C5}"/>
                </a:ext>
              </a:extLst>
            </p:cNvPr>
            <p:cNvSpPr/>
            <p:nvPr/>
          </p:nvSpPr>
          <p:spPr>
            <a:xfrm>
              <a:off x="1561225" y="1835132"/>
              <a:ext cx="45755" cy="17418"/>
            </a:xfrm>
            <a:custGeom>
              <a:avLst/>
              <a:gdLst>
                <a:gd name="connsiteX0" fmla="*/ 8118 w 45755"/>
                <a:gd name="connsiteY0" fmla="*/ 17419 h 17418"/>
                <a:gd name="connsiteX1" fmla="*/ 0 w 45755"/>
                <a:gd name="connsiteY1" fmla="*/ 10777 h 17418"/>
                <a:gd name="connsiteX2" fmla="*/ 8118 w 45755"/>
                <a:gd name="connsiteY2" fmla="*/ 10777 h 17418"/>
                <a:gd name="connsiteX3" fmla="*/ 27601 w 45755"/>
                <a:gd name="connsiteY3" fmla="*/ 742 h 17418"/>
                <a:gd name="connsiteX4" fmla="*/ 37638 w 45755"/>
                <a:gd name="connsiteY4" fmla="*/ 10777 h 17418"/>
                <a:gd name="connsiteX5" fmla="*/ 45756 w 45755"/>
                <a:gd name="connsiteY5" fmla="*/ 10777 h 17418"/>
                <a:gd name="connsiteX6" fmla="*/ 36900 w 45755"/>
                <a:gd name="connsiteY6" fmla="*/ 17419 h 17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55" h="17418">
                  <a:moveTo>
                    <a:pt x="8118" y="17419"/>
                  </a:moveTo>
                  <a:lnTo>
                    <a:pt x="0" y="10777"/>
                  </a:lnTo>
                  <a:cubicBezTo>
                    <a:pt x="0" y="10777"/>
                    <a:pt x="8118" y="10777"/>
                    <a:pt x="8118" y="10777"/>
                  </a:cubicBezTo>
                  <a:cubicBezTo>
                    <a:pt x="10731" y="2625"/>
                    <a:pt x="19454" y="-1867"/>
                    <a:pt x="27601" y="742"/>
                  </a:cubicBezTo>
                  <a:cubicBezTo>
                    <a:pt x="32376" y="2269"/>
                    <a:pt x="36110" y="6007"/>
                    <a:pt x="37638" y="10777"/>
                  </a:cubicBezTo>
                  <a:cubicBezTo>
                    <a:pt x="37638" y="10777"/>
                    <a:pt x="42804" y="10777"/>
                    <a:pt x="45756" y="10777"/>
                  </a:cubicBezTo>
                  <a:lnTo>
                    <a:pt x="36900" y="1741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A6B62EEA-8DD3-41C7-942F-1121F92A2215}"/>
                </a:ext>
              </a:extLst>
            </p:cNvPr>
            <p:cNvSpPr/>
            <p:nvPr/>
          </p:nvSpPr>
          <p:spPr>
            <a:xfrm>
              <a:off x="1560488" y="1836314"/>
              <a:ext cx="44279" cy="19925"/>
            </a:xfrm>
            <a:custGeom>
              <a:avLst/>
              <a:gdLst>
                <a:gd name="connsiteX0" fmla="*/ 38376 w 44279"/>
                <a:gd name="connsiteY0" fmla="*/ 17712 h 19925"/>
                <a:gd name="connsiteX1" fmla="*/ 8856 w 44279"/>
                <a:gd name="connsiteY1" fmla="*/ 17712 h 19925"/>
                <a:gd name="connsiteX2" fmla="*/ 0 w 44279"/>
                <a:gd name="connsiteY2" fmla="*/ 10332 h 19925"/>
                <a:gd name="connsiteX3" fmla="*/ 0 w 44279"/>
                <a:gd name="connsiteY3" fmla="*/ 10332 h 19925"/>
                <a:gd name="connsiteX4" fmla="*/ 5904 w 44279"/>
                <a:gd name="connsiteY4" fmla="*/ 10332 h 19925"/>
                <a:gd name="connsiteX5" fmla="*/ 19926 w 44279"/>
                <a:gd name="connsiteY5" fmla="*/ 0 h 19925"/>
                <a:gd name="connsiteX6" fmla="*/ 36162 w 44279"/>
                <a:gd name="connsiteY6" fmla="*/ 11070 h 19925"/>
                <a:gd name="connsiteX7" fmla="*/ 44280 w 44279"/>
                <a:gd name="connsiteY7" fmla="*/ 11070 h 19925"/>
                <a:gd name="connsiteX8" fmla="*/ 35424 w 44279"/>
                <a:gd name="connsiteY8" fmla="*/ 19926 h 19925"/>
                <a:gd name="connsiteX9" fmla="*/ 3690 w 44279"/>
                <a:gd name="connsiteY9" fmla="*/ 10332 h 19925"/>
                <a:gd name="connsiteX10" fmla="*/ 9594 w 44279"/>
                <a:gd name="connsiteY10" fmla="*/ 15498 h 19925"/>
                <a:gd name="connsiteX11" fmla="*/ 37638 w 44279"/>
                <a:gd name="connsiteY11" fmla="*/ 15498 h 19925"/>
                <a:gd name="connsiteX12" fmla="*/ 43542 w 44279"/>
                <a:gd name="connsiteY12" fmla="*/ 10332 h 19925"/>
                <a:gd name="connsiteX13" fmla="*/ 39114 w 44279"/>
                <a:gd name="connsiteY13" fmla="*/ 10332 h 19925"/>
                <a:gd name="connsiteX14" fmla="*/ 22878 w 44279"/>
                <a:gd name="connsiteY14" fmla="*/ 0 h 19925"/>
                <a:gd name="connsiteX15" fmla="*/ 9594 w 44279"/>
                <a:gd name="connsiteY15" fmla="*/ 10332 h 19925"/>
                <a:gd name="connsiteX16" fmla="*/ 3690 w 44279"/>
                <a:gd name="connsiteY16" fmla="*/ 10332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79" h="19925">
                  <a:moveTo>
                    <a:pt x="38376" y="17712"/>
                  </a:moveTo>
                  <a:lnTo>
                    <a:pt x="8856" y="17712"/>
                  </a:ln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lnTo>
                    <a:pt x="5904" y="10332"/>
                  </a:lnTo>
                  <a:cubicBezTo>
                    <a:pt x="5904" y="10332"/>
                    <a:pt x="5904" y="2952"/>
                    <a:pt x="19926" y="0"/>
                  </a:cubicBezTo>
                  <a:cubicBezTo>
                    <a:pt x="26811" y="841"/>
                    <a:pt x="32863" y="4967"/>
                    <a:pt x="36162" y="11070"/>
                  </a:cubicBezTo>
                  <a:cubicBezTo>
                    <a:pt x="38627" y="9448"/>
                    <a:pt x="41815" y="9448"/>
                    <a:pt x="44280" y="11070"/>
                  </a:cubicBezTo>
                  <a:lnTo>
                    <a:pt x="35424" y="19926"/>
                  </a:lnTo>
                  <a:close/>
                  <a:moveTo>
                    <a:pt x="3690" y="10332"/>
                  </a:moveTo>
                  <a:lnTo>
                    <a:pt x="9594" y="15498"/>
                  </a:lnTo>
                  <a:lnTo>
                    <a:pt x="37638" y="15498"/>
                  </a:lnTo>
                  <a:lnTo>
                    <a:pt x="43542" y="10332"/>
                  </a:lnTo>
                  <a:cubicBezTo>
                    <a:pt x="42088" y="9987"/>
                    <a:pt x="40568" y="9987"/>
                    <a:pt x="39114" y="10332"/>
                  </a:cubicBezTo>
                  <a:cubicBezTo>
                    <a:pt x="34841" y="5361"/>
                    <a:pt x="29188" y="1766"/>
                    <a:pt x="22878" y="0"/>
                  </a:cubicBezTo>
                  <a:cubicBezTo>
                    <a:pt x="16989" y="986"/>
                    <a:pt x="12000" y="4870"/>
                    <a:pt x="9594" y="10332"/>
                  </a:cubicBezTo>
                  <a:lnTo>
                    <a:pt x="3690" y="10332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A9F9490C-1076-47FE-8978-503FB483452F}"/>
                </a:ext>
              </a:extLst>
            </p:cNvPr>
            <p:cNvSpPr/>
            <p:nvPr/>
          </p:nvSpPr>
          <p:spPr>
            <a:xfrm>
              <a:off x="1557536" y="1848123"/>
              <a:ext cx="52397" cy="24353"/>
            </a:xfrm>
            <a:custGeom>
              <a:avLst/>
              <a:gdLst>
                <a:gd name="connsiteX0" fmla="*/ 9594 w 52397"/>
                <a:gd name="connsiteY0" fmla="*/ 24354 h 24353"/>
                <a:gd name="connsiteX1" fmla="*/ 0 w 52397"/>
                <a:gd name="connsiteY1" fmla="*/ 14760 h 24353"/>
                <a:gd name="connsiteX2" fmla="*/ 9594 w 52397"/>
                <a:gd name="connsiteY2" fmla="*/ 14760 h 24353"/>
                <a:gd name="connsiteX3" fmla="*/ 26568 w 52397"/>
                <a:gd name="connsiteY3" fmla="*/ 0 h 24353"/>
                <a:gd name="connsiteX4" fmla="*/ 43542 w 52397"/>
                <a:gd name="connsiteY4" fmla="*/ 14760 h 24353"/>
                <a:gd name="connsiteX5" fmla="*/ 52398 w 52397"/>
                <a:gd name="connsiteY5" fmla="*/ 14760 h 24353"/>
                <a:gd name="connsiteX6" fmla="*/ 42804 w 52397"/>
                <a:gd name="connsiteY6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397" h="24353">
                  <a:moveTo>
                    <a:pt x="9594" y="24354"/>
                  </a:moveTo>
                  <a:lnTo>
                    <a:pt x="0" y="14760"/>
                  </a:lnTo>
                  <a:cubicBezTo>
                    <a:pt x="3690" y="14760"/>
                    <a:pt x="9594" y="14760"/>
                    <a:pt x="9594" y="14760"/>
                  </a:cubicBezTo>
                  <a:cubicBezTo>
                    <a:pt x="12502" y="7365"/>
                    <a:pt x="18841" y="1856"/>
                    <a:pt x="26568" y="0"/>
                  </a:cubicBezTo>
                  <a:cubicBezTo>
                    <a:pt x="34295" y="1856"/>
                    <a:pt x="40634" y="7365"/>
                    <a:pt x="43542" y="14760"/>
                  </a:cubicBezTo>
                  <a:cubicBezTo>
                    <a:pt x="43542" y="14760"/>
                    <a:pt x="49446" y="10332"/>
                    <a:pt x="52398" y="14760"/>
                  </a:cubicBezTo>
                  <a:lnTo>
                    <a:pt x="42804" y="2435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404C8AF6-A3D6-4E36-BC0C-3DF3EE72FBB0}"/>
                </a:ext>
              </a:extLst>
            </p:cNvPr>
            <p:cNvSpPr/>
            <p:nvPr/>
          </p:nvSpPr>
          <p:spPr>
            <a:xfrm>
              <a:off x="1556798" y="1848860"/>
              <a:ext cx="53873" cy="25829"/>
            </a:xfrm>
            <a:custGeom>
              <a:avLst/>
              <a:gdLst>
                <a:gd name="connsiteX0" fmla="*/ 44280 w 53873"/>
                <a:gd name="connsiteY0" fmla="*/ 24354 h 25829"/>
                <a:gd name="connsiteX1" fmla="*/ 10332 w 53873"/>
                <a:gd name="connsiteY1" fmla="*/ 24354 h 25829"/>
                <a:gd name="connsiteX2" fmla="*/ 0 w 53873"/>
                <a:gd name="connsiteY2" fmla="*/ 14760 h 25829"/>
                <a:gd name="connsiteX3" fmla="*/ 3690 w 53873"/>
                <a:gd name="connsiteY3" fmla="*/ 14760 h 25829"/>
                <a:gd name="connsiteX4" fmla="*/ 10332 w 53873"/>
                <a:gd name="connsiteY4" fmla="*/ 14760 h 25829"/>
                <a:gd name="connsiteX5" fmla="*/ 26568 w 53873"/>
                <a:gd name="connsiteY5" fmla="*/ 0 h 25829"/>
                <a:gd name="connsiteX6" fmla="*/ 45018 w 53873"/>
                <a:gd name="connsiteY6" fmla="*/ 14760 h 25829"/>
                <a:gd name="connsiteX7" fmla="*/ 53874 w 53873"/>
                <a:gd name="connsiteY7" fmla="*/ 14760 h 25829"/>
                <a:gd name="connsiteX8" fmla="*/ 44280 w 53873"/>
                <a:gd name="connsiteY8" fmla="*/ 25830 h 25829"/>
                <a:gd name="connsiteX9" fmla="*/ 3690 w 53873"/>
                <a:gd name="connsiteY9" fmla="*/ 14760 h 25829"/>
                <a:gd name="connsiteX10" fmla="*/ 3690 w 53873"/>
                <a:gd name="connsiteY10" fmla="*/ 14760 h 25829"/>
                <a:gd name="connsiteX11" fmla="*/ 14022 w 53873"/>
                <a:gd name="connsiteY11" fmla="*/ 22140 h 25829"/>
                <a:gd name="connsiteX12" fmla="*/ 45756 w 53873"/>
                <a:gd name="connsiteY12" fmla="*/ 22140 h 25829"/>
                <a:gd name="connsiteX13" fmla="*/ 53874 w 53873"/>
                <a:gd name="connsiteY13" fmla="*/ 14760 h 25829"/>
                <a:gd name="connsiteX14" fmla="*/ 47232 w 53873"/>
                <a:gd name="connsiteY14" fmla="*/ 14760 h 25829"/>
                <a:gd name="connsiteX15" fmla="*/ 28782 w 53873"/>
                <a:gd name="connsiteY15" fmla="*/ 0 h 25829"/>
                <a:gd name="connsiteX16" fmla="*/ 13284 w 53873"/>
                <a:gd name="connsiteY16" fmla="*/ 14022 h 25829"/>
                <a:gd name="connsiteX17" fmla="*/ 5904 w 53873"/>
                <a:gd name="connsiteY17" fmla="*/ 1402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873" h="25829">
                  <a:moveTo>
                    <a:pt x="44280" y="24354"/>
                  </a:moveTo>
                  <a:lnTo>
                    <a:pt x="10332" y="24354"/>
                  </a:lnTo>
                  <a:lnTo>
                    <a:pt x="0" y="14760"/>
                  </a:lnTo>
                  <a:cubicBezTo>
                    <a:pt x="0" y="14760"/>
                    <a:pt x="0" y="14760"/>
                    <a:pt x="3690" y="14760"/>
                  </a:cubicBezTo>
                  <a:cubicBezTo>
                    <a:pt x="5860" y="14125"/>
                    <a:pt x="8162" y="14125"/>
                    <a:pt x="10332" y="14760"/>
                  </a:cubicBezTo>
                  <a:cubicBezTo>
                    <a:pt x="12989" y="7472"/>
                    <a:pt x="19063" y="1954"/>
                    <a:pt x="26568" y="0"/>
                  </a:cubicBezTo>
                  <a:cubicBezTo>
                    <a:pt x="34738" y="1654"/>
                    <a:pt x="41608" y="7150"/>
                    <a:pt x="45018" y="14760"/>
                  </a:cubicBezTo>
                  <a:cubicBezTo>
                    <a:pt x="47756" y="13178"/>
                    <a:pt x="51136" y="13178"/>
                    <a:pt x="53874" y="14760"/>
                  </a:cubicBezTo>
                  <a:lnTo>
                    <a:pt x="44280" y="25830"/>
                  </a:lnTo>
                  <a:close/>
                  <a:moveTo>
                    <a:pt x="3690" y="14760"/>
                  </a:moveTo>
                  <a:lnTo>
                    <a:pt x="3690" y="14760"/>
                  </a:lnTo>
                  <a:lnTo>
                    <a:pt x="14022" y="22140"/>
                  </a:lnTo>
                  <a:lnTo>
                    <a:pt x="45756" y="22140"/>
                  </a:lnTo>
                  <a:lnTo>
                    <a:pt x="53874" y="14760"/>
                  </a:lnTo>
                  <a:lnTo>
                    <a:pt x="47232" y="14760"/>
                  </a:lnTo>
                  <a:cubicBezTo>
                    <a:pt x="47232" y="14760"/>
                    <a:pt x="42066" y="4428"/>
                    <a:pt x="28782" y="0"/>
                  </a:cubicBezTo>
                  <a:cubicBezTo>
                    <a:pt x="21963" y="2434"/>
                    <a:pt x="16384" y="7477"/>
                    <a:pt x="13284" y="14022"/>
                  </a:cubicBezTo>
                  <a:cubicBezTo>
                    <a:pt x="13284" y="14022"/>
                    <a:pt x="8118" y="14022"/>
                    <a:pt x="5904" y="14022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F3611D-E871-49BA-A89A-C71A2038D924}"/>
                </a:ext>
              </a:extLst>
            </p:cNvPr>
            <p:cNvSpPr/>
            <p:nvPr/>
          </p:nvSpPr>
          <p:spPr>
            <a:xfrm>
              <a:off x="1551631" y="1865097"/>
              <a:ext cx="64944" cy="30257"/>
            </a:xfrm>
            <a:custGeom>
              <a:avLst/>
              <a:gdLst>
                <a:gd name="connsiteX0" fmla="*/ 11808 w 64944"/>
                <a:gd name="connsiteY0" fmla="*/ 30258 h 30257"/>
                <a:gd name="connsiteX1" fmla="*/ 0 w 64944"/>
                <a:gd name="connsiteY1" fmla="*/ 19188 h 30257"/>
                <a:gd name="connsiteX2" fmla="*/ 11070 w 64944"/>
                <a:gd name="connsiteY2" fmla="*/ 19188 h 30257"/>
                <a:gd name="connsiteX3" fmla="*/ 32472 w 64944"/>
                <a:gd name="connsiteY3" fmla="*/ 0 h 30257"/>
                <a:gd name="connsiteX4" fmla="*/ 53874 w 64944"/>
                <a:gd name="connsiteY4" fmla="*/ 19188 h 30257"/>
                <a:gd name="connsiteX5" fmla="*/ 64944 w 64944"/>
                <a:gd name="connsiteY5" fmla="*/ 19188 h 30257"/>
                <a:gd name="connsiteX6" fmla="*/ 53136 w 64944"/>
                <a:gd name="connsiteY6" fmla="*/ 3025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944" h="30257">
                  <a:moveTo>
                    <a:pt x="11808" y="30258"/>
                  </a:moveTo>
                  <a:lnTo>
                    <a:pt x="0" y="19188"/>
                  </a:lnTo>
                  <a:cubicBezTo>
                    <a:pt x="3690" y="19188"/>
                    <a:pt x="11070" y="19188"/>
                    <a:pt x="11070" y="19188"/>
                  </a:cubicBezTo>
                  <a:cubicBezTo>
                    <a:pt x="15011" y="9939"/>
                    <a:pt x="22849" y="2911"/>
                    <a:pt x="32472" y="0"/>
                  </a:cubicBezTo>
                  <a:cubicBezTo>
                    <a:pt x="42096" y="2911"/>
                    <a:pt x="49933" y="9939"/>
                    <a:pt x="53874" y="19188"/>
                  </a:cubicBezTo>
                  <a:cubicBezTo>
                    <a:pt x="53874" y="19188"/>
                    <a:pt x="61254" y="14022"/>
                    <a:pt x="64944" y="19188"/>
                  </a:cubicBezTo>
                  <a:lnTo>
                    <a:pt x="53136" y="3025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53ED892-A726-49C5-8FD0-9FEB8B779D07}"/>
                </a:ext>
              </a:extLst>
            </p:cNvPr>
            <p:cNvSpPr/>
            <p:nvPr/>
          </p:nvSpPr>
          <p:spPr>
            <a:xfrm>
              <a:off x="1550894" y="1864358"/>
              <a:ext cx="66419" cy="30996"/>
            </a:xfrm>
            <a:custGeom>
              <a:avLst/>
              <a:gdLst>
                <a:gd name="connsiteX0" fmla="*/ 54612 w 66419"/>
                <a:gd name="connsiteY0" fmla="*/ 30996 h 30996"/>
                <a:gd name="connsiteX1" fmla="*/ 12546 w 66419"/>
                <a:gd name="connsiteY1" fmla="*/ 30996 h 30996"/>
                <a:gd name="connsiteX2" fmla="*/ 0 w 66419"/>
                <a:gd name="connsiteY2" fmla="*/ 19188 h 30996"/>
                <a:gd name="connsiteX3" fmla="*/ 3690 w 66419"/>
                <a:gd name="connsiteY3" fmla="*/ 19188 h 30996"/>
                <a:gd name="connsiteX4" fmla="*/ 12546 w 66419"/>
                <a:gd name="connsiteY4" fmla="*/ 19188 h 30996"/>
                <a:gd name="connsiteX5" fmla="*/ 32472 w 66419"/>
                <a:gd name="connsiteY5" fmla="*/ 738 h 30996"/>
                <a:gd name="connsiteX6" fmla="*/ 55350 w 66419"/>
                <a:gd name="connsiteY6" fmla="*/ 19188 h 30996"/>
                <a:gd name="connsiteX7" fmla="*/ 66420 w 66419"/>
                <a:gd name="connsiteY7" fmla="*/ 19188 h 30996"/>
                <a:gd name="connsiteX8" fmla="*/ 54612 w 66419"/>
                <a:gd name="connsiteY8" fmla="*/ 30996 h 30996"/>
                <a:gd name="connsiteX9" fmla="*/ 3690 w 66419"/>
                <a:gd name="connsiteY9" fmla="*/ 18450 h 30996"/>
                <a:gd name="connsiteX10" fmla="*/ 3690 w 66419"/>
                <a:gd name="connsiteY10" fmla="*/ 18450 h 30996"/>
                <a:gd name="connsiteX11" fmla="*/ 15498 w 66419"/>
                <a:gd name="connsiteY11" fmla="*/ 28044 h 30996"/>
                <a:gd name="connsiteX12" fmla="*/ 55350 w 66419"/>
                <a:gd name="connsiteY12" fmla="*/ 28044 h 30996"/>
                <a:gd name="connsiteX13" fmla="*/ 66420 w 66419"/>
                <a:gd name="connsiteY13" fmla="*/ 18450 h 30996"/>
                <a:gd name="connsiteX14" fmla="*/ 66420 w 66419"/>
                <a:gd name="connsiteY14" fmla="*/ 18450 h 30996"/>
                <a:gd name="connsiteX15" fmla="*/ 58302 w 66419"/>
                <a:gd name="connsiteY15" fmla="*/ 18450 h 30996"/>
                <a:gd name="connsiteX16" fmla="*/ 36162 w 66419"/>
                <a:gd name="connsiteY16" fmla="*/ 0 h 30996"/>
                <a:gd name="connsiteX17" fmla="*/ 16974 w 66419"/>
                <a:gd name="connsiteY17" fmla="*/ 17712 h 30996"/>
                <a:gd name="connsiteX18" fmla="*/ 7380 w 66419"/>
                <a:gd name="connsiteY18" fmla="*/ 17712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419" h="30996">
                  <a:moveTo>
                    <a:pt x="54612" y="30996"/>
                  </a:moveTo>
                  <a:lnTo>
                    <a:pt x="12546" y="30996"/>
                  </a:lnTo>
                  <a:lnTo>
                    <a:pt x="0" y="19188"/>
                  </a:lnTo>
                  <a:cubicBezTo>
                    <a:pt x="0" y="19188"/>
                    <a:pt x="0" y="19188"/>
                    <a:pt x="3690" y="19188"/>
                  </a:cubicBezTo>
                  <a:cubicBezTo>
                    <a:pt x="6605" y="18548"/>
                    <a:pt x="9631" y="18548"/>
                    <a:pt x="12546" y="19188"/>
                  </a:cubicBezTo>
                  <a:cubicBezTo>
                    <a:pt x="12546" y="19188"/>
                    <a:pt x="16236" y="5904"/>
                    <a:pt x="32472" y="738"/>
                  </a:cubicBezTo>
                  <a:cubicBezTo>
                    <a:pt x="42369" y="3372"/>
                    <a:pt x="50678" y="10077"/>
                    <a:pt x="55350" y="19188"/>
                  </a:cubicBezTo>
                  <a:cubicBezTo>
                    <a:pt x="58774" y="17211"/>
                    <a:pt x="62996" y="17211"/>
                    <a:pt x="66420" y="19188"/>
                  </a:cubicBezTo>
                  <a:lnTo>
                    <a:pt x="54612" y="30996"/>
                  </a:lnTo>
                  <a:close/>
                  <a:moveTo>
                    <a:pt x="3690" y="18450"/>
                  </a:moveTo>
                  <a:lnTo>
                    <a:pt x="3690" y="18450"/>
                  </a:lnTo>
                  <a:lnTo>
                    <a:pt x="15498" y="28044"/>
                  </a:lnTo>
                  <a:lnTo>
                    <a:pt x="55350" y="28044"/>
                  </a:lnTo>
                  <a:lnTo>
                    <a:pt x="66420" y="18450"/>
                  </a:lnTo>
                  <a:lnTo>
                    <a:pt x="66420" y="18450"/>
                  </a:lnTo>
                  <a:cubicBezTo>
                    <a:pt x="63748" y="17847"/>
                    <a:pt x="60974" y="17847"/>
                    <a:pt x="58302" y="18450"/>
                  </a:cubicBezTo>
                  <a:cubicBezTo>
                    <a:pt x="53660" y="9607"/>
                    <a:pt x="45697" y="2969"/>
                    <a:pt x="36162" y="0"/>
                  </a:cubicBezTo>
                  <a:cubicBezTo>
                    <a:pt x="27358" y="2600"/>
                    <a:pt x="20265" y="9146"/>
                    <a:pt x="16974" y="17712"/>
                  </a:cubicBezTo>
                  <a:cubicBezTo>
                    <a:pt x="16974" y="17712"/>
                    <a:pt x="11070" y="17712"/>
                    <a:pt x="7380" y="17712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A1D0EB-FB7A-4BBD-B857-389260ED8EC7}"/>
                </a:ext>
              </a:extLst>
            </p:cNvPr>
            <p:cNvSpPr/>
            <p:nvPr/>
          </p:nvSpPr>
          <p:spPr>
            <a:xfrm>
              <a:off x="1560488" y="1915280"/>
              <a:ext cx="47231" cy="28781"/>
            </a:xfrm>
            <a:custGeom>
              <a:avLst/>
              <a:gdLst>
                <a:gd name="connsiteX0" fmla="*/ 0 w 47231"/>
                <a:gd name="connsiteY0" fmla="*/ 0 h 28781"/>
                <a:gd name="connsiteX1" fmla="*/ 22878 w 47231"/>
                <a:gd name="connsiteY1" fmla="*/ 28782 h 28781"/>
                <a:gd name="connsiteX2" fmla="*/ 47232 w 47231"/>
                <a:gd name="connsiteY2" fmla="*/ 0 h 28781"/>
                <a:gd name="connsiteX3" fmla="*/ 0 w 47231"/>
                <a:gd name="connsiteY3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31" h="28781">
                  <a:moveTo>
                    <a:pt x="0" y="0"/>
                  </a:moveTo>
                  <a:lnTo>
                    <a:pt x="22878" y="28782"/>
                  </a:lnTo>
                  <a:lnTo>
                    <a:pt x="472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2D066405-8506-4A78-8211-78120A0690C1}"/>
                </a:ext>
              </a:extLst>
            </p:cNvPr>
            <p:cNvSpPr/>
            <p:nvPr/>
          </p:nvSpPr>
          <p:spPr>
            <a:xfrm>
              <a:off x="1558273" y="1914543"/>
              <a:ext cx="53136" cy="31733"/>
            </a:xfrm>
            <a:custGeom>
              <a:avLst/>
              <a:gdLst>
                <a:gd name="connsiteX0" fmla="*/ 25092 w 53136"/>
                <a:gd name="connsiteY0" fmla="*/ 31734 h 31733"/>
                <a:gd name="connsiteX1" fmla="*/ 0 w 53136"/>
                <a:gd name="connsiteY1" fmla="*/ 0 h 31733"/>
                <a:gd name="connsiteX2" fmla="*/ 53136 w 53136"/>
                <a:gd name="connsiteY2" fmla="*/ 0 h 31733"/>
                <a:gd name="connsiteX3" fmla="*/ 26568 w 53136"/>
                <a:gd name="connsiteY3" fmla="*/ 31734 h 31733"/>
                <a:gd name="connsiteX4" fmla="*/ 4428 w 53136"/>
                <a:gd name="connsiteY4" fmla="*/ 2214 h 31733"/>
                <a:gd name="connsiteX5" fmla="*/ 25092 w 53136"/>
                <a:gd name="connsiteY5" fmla="*/ 28044 h 31733"/>
                <a:gd name="connsiteX6" fmla="*/ 47232 w 53136"/>
                <a:gd name="connsiteY6" fmla="*/ 2214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36" h="31733">
                  <a:moveTo>
                    <a:pt x="25092" y="31734"/>
                  </a:moveTo>
                  <a:lnTo>
                    <a:pt x="0" y="0"/>
                  </a:lnTo>
                  <a:lnTo>
                    <a:pt x="53136" y="0"/>
                  </a:lnTo>
                  <a:lnTo>
                    <a:pt x="26568" y="31734"/>
                  </a:lnTo>
                  <a:close/>
                  <a:moveTo>
                    <a:pt x="4428" y="2214"/>
                  </a:moveTo>
                  <a:lnTo>
                    <a:pt x="25092" y="28044"/>
                  </a:lnTo>
                  <a:lnTo>
                    <a:pt x="47232" y="2214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BB0D526-4911-48F8-8914-29E201AB799D}"/>
                </a:ext>
              </a:extLst>
            </p:cNvPr>
            <p:cNvSpPr/>
            <p:nvPr/>
          </p:nvSpPr>
          <p:spPr>
            <a:xfrm>
              <a:off x="1544990" y="1885760"/>
              <a:ext cx="78227" cy="33210"/>
            </a:xfrm>
            <a:custGeom>
              <a:avLst/>
              <a:gdLst>
                <a:gd name="connsiteX0" fmla="*/ 14022 w 78227"/>
                <a:gd name="connsiteY0" fmla="*/ 33210 h 33210"/>
                <a:gd name="connsiteX1" fmla="*/ 0 w 78227"/>
                <a:gd name="connsiteY1" fmla="*/ 20664 h 33210"/>
                <a:gd name="connsiteX2" fmla="*/ 13284 w 78227"/>
                <a:gd name="connsiteY2" fmla="*/ 20664 h 33210"/>
                <a:gd name="connsiteX3" fmla="*/ 39114 w 78227"/>
                <a:gd name="connsiteY3" fmla="*/ 0 h 33210"/>
                <a:gd name="connsiteX4" fmla="*/ 64206 w 78227"/>
                <a:gd name="connsiteY4" fmla="*/ 20664 h 33210"/>
                <a:gd name="connsiteX5" fmla="*/ 78228 w 78227"/>
                <a:gd name="connsiteY5" fmla="*/ 20664 h 33210"/>
                <a:gd name="connsiteX6" fmla="*/ 63468 w 78227"/>
                <a:gd name="connsiteY6" fmla="*/ 3321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227" h="33210">
                  <a:moveTo>
                    <a:pt x="14022" y="33210"/>
                  </a:moveTo>
                  <a:lnTo>
                    <a:pt x="0" y="20664"/>
                  </a:lnTo>
                  <a:cubicBezTo>
                    <a:pt x="4428" y="16974"/>
                    <a:pt x="13284" y="20664"/>
                    <a:pt x="13284" y="20664"/>
                  </a:cubicBezTo>
                  <a:cubicBezTo>
                    <a:pt x="18243" y="10159"/>
                    <a:pt x="27778" y="2533"/>
                    <a:pt x="39114" y="0"/>
                  </a:cubicBezTo>
                  <a:cubicBezTo>
                    <a:pt x="50391" y="2300"/>
                    <a:pt x="59785" y="10041"/>
                    <a:pt x="64206" y="20664"/>
                  </a:cubicBezTo>
                  <a:cubicBezTo>
                    <a:pt x="64206" y="20664"/>
                    <a:pt x="73800" y="14760"/>
                    <a:pt x="78228" y="20664"/>
                  </a:cubicBezTo>
                  <a:lnTo>
                    <a:pt x="63468" y="332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1CAFD76F-4500-404D-B1F1-E28145C3557E}"/>
                </a:ext>
              </a:extLst>
            </p:cNvPr>
            <p:cNvSpPr/>
            <p:nvPr/>
          </p:nvSpPr>
          <p:spPr>
            <a:xfrm>
              <a:off x="1546465" y="1886499"/>
              <a:ext cx="79703" cy="35424"/>
            </a:xfrm>
            <a:custGeom>
              <a:avLst/>
              <a:gdLst>
                <a:gd name="connsiteX0" fmla="*/ 64944 w 79703"/>
                <a:gd name="connsiteY0" fmla="*/ 33210 h 35424"/>
                <a:gd name="connsiteX1" fmla="*/ 14760 w 79703"/>
                <a:gd name="connsiteY1" fmla="*/ 33210 h 35424"/>
                <a:gd name="connsiteX2" fmla="*/ 0 w 79703"/>
                <a:gd name="connsiteY2" fmla="*/ 20664 h 35424"/>
                <a:gd name="connsiteX3" fmla="*/ 4428 w 79703"/>
                <a:gd name="connsiteY3" fmla="*/ 20664 h 35424"/>
                <a:gd name="connsiteX4" fmla="*/ 14760 w 79703"/>
                <a:gd name="connsiteY4" fmla="*/ 20664 h 35424"/>
                <a:gd name="connsiteX5" fmla="*/ 39114 w 79703"/>
                <a:gd name="connsiteY5" fmla="*/ 0 h 35424"/>
                <a:gd name="connsiteX6" fmla="*/ 66420 w 79703"/>
                <a:gd name="connsiteY6" fmla="*/ 20664 h 35424"/>
                <a:gd name="connsiteX7" fmla="*/ 79704 w 79703"/>
                <a:gd name="connsiteY7" fmla="*/ 20664 h 35424"/>
                <a:gd name="connsiteX8" fmla="*/ 64944 w 79703"/>
                <a:gd name="connsiteY8" fmla="*/ 35424 h 35424"/>
                <a:gd name="connsiteX9" fmla="*/ 4428 w 79703"/>
                <a:gd name="connsiteY9" fmla="*/ 19926 h 35424"/>
                <a:gd name="connsiteX10" fmla="*/ 4428 w 79703"/>
                <a:gd name="connsiteY10" fmla="*/ 19926 h 35424"/>
                <a:gd name="connsiteX11" fmla="*/ 18450 w 79703"/>
                <a:gd name="connsiteY11" fmla="*/ 30996 h 35424"/>
                <a:gd name="connsiteX12" fmla="*/ 64944 w 79703"/>
                <a:gd name="connsiteY12" fmla="*/ 30996 h 35424"/>
                <a:gd name="connsiteX13" fmla="*/ 78228 w 79703"/>
                <a:gd name="connsiteY13" fmla="*/ 19926 h 35424"/>
                <a:gd name="connsiteX14" fmla="*/ 78228 w 79703"/>
                <a:gd name="connsiteY14" fmla="*/ 19926 h 35424"/>
                <a:gd name="connsiteX15" fmla="*/ 68634 w 79703"/>
                <a:gd name="connsiteY15" fmla="*/ 19926 h 35424"/>
                <a:gd name="connsiteX16" fmla="*/ 42066 w 79703"/>
                <a:gd name="connsiteY16" fmla="*/ 0 h 35424"/>
                <a:gd name="connsiteX17" fmla="*/ 18450 w 79703"/>
                <a:gd name="connsiteY17" fmla="*/ 19188 h 35424"/>
                <a:gd name="connsiteX18" fmla="*/ 7380 w 79703"/>
                <a:gd name="connsiteY18" fmla="*/ 19188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703" h="35424">
                  <a:moveTo>
                    <a:pt x="64944" y="33210"/>
                  </a:moveTo>
                  <a:lnTo>
                    <a:pt x="14760" y="33210"/>
                  </a:lnTo>
                  <a:lnTo>
                    <a:pt x="0" y="20664"/>
                  </a:lnTo>
                  <a:cubicBezTo>
                    <a:pt x="0" y="20664"/>
                    <a:pt x="0" y="20664"/>
                    <a:pt x="4428" y="20664"/>
                  </a:cubicBezTo>
                  <a:cubicBezTo>
                    <a:pt x="7815" y="19756"/>
                    <a:pt x="11373" y="19756"/>
                    <a:pt x="14760" y="20664"/>
                  </a:cubicBezTo>
                  <a:cubicBezTo>
                    <a:pt x="14760" y="20664"/>
                    <a:pt x="19926" y="5166"/>
                    <a:pt x="39114" y="0"/>
                  </a:cubicBezTo>
                  <a:cubicBezTo>
                    <a:pt x="50907" y="2326"/>
                    <a:pt x="60974" y="9946"/>
                    <a:pt x="66420" y="20664"/>
                  </a:cubicBezTo>
                  <a:cubicBezTo>
                    <a:pt x="66420" y="20664"/>
                    <a:pt x="75276" y="14760"/>
                    <a:pt x="79704" y="20664"/>
                  </a:cubicBezTo>
                  <a:lnTo>
                    <a:pt x="64944" y="35424"/>
                  </a:lnTo>
                  <a:close/>
                  <a:moveTo>
                    <a:pt x="4428" y="19926"/>
                  </a:moveTo>
                  <a:lnTo>
                    <a:pt x="4428" y="19926"/>
                  </a:lnTo>
                  <a:lnTo>
                    <a:pt x="18450" y="30996"/>
                  </a:lnTo>
                  <a:lnTo>
                    <a:pt x="64944" y="30996"/>
                  </a:lnTo>
                  <a:lnTo>
                    <a:pt x="78228" y="19926"/>
                  </a:lnTo>
                  <a:lnTo>
                    <a:pt x="78228" y="19926"/>
                  </a:lnTo>
                  <a:cubicBezTo>
                    <a:pt x="75062" y="19270"/>
                    <a:pt x="71800" y="19270"/>
                    <a:pt x="68634" y="19926"/>
                  </a:cubicBezTo>
                  <a:cubicBezTo>
                    <a:pt x="62760" y="10035"/>
                    <a:pt x="53210" y="2872"/>
                    <a:pt x="42066" y="0"/>
                  </a:cubicBezTo>
                  <a:cubicBezTo>
                    <a:pt x="31660" y="2418"/>
                    <a:pt x="22944" y="9496"/>
                    <a:pt x="18450" y="19188"/>
                  </a:cubicBezTo>
                  <a:cubicBezTo>
                    <a:pt x="18450" y="19188"/>
                    <a:pt x="11808" y="19188"/>
                    <a:pt x="7380" y="19188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CF5A71-187D-4C3A-B3AA-05866FA7FBB9}"/>
                </a:ext>
              </a:extLst>
            </p:cNvPr>
            <p:cNvSpPr/>
            <p:nvPr/>
          </p:nvSpPr>
          <p:spPr>
            <a:xfrm>
              <a:off x="1558273" y="1947014"/>
              <a:ext cx="51659" cy="36162"/>
            </a:xfrm>
            <a:custGeom>
              <a:avLst/>
              <a:gdLst>
                <a:gd name="connsiteX0" fmla="*/ 0 w 51659"/>
                <a:gd name="connsiteY0" fmla="*/ 0 h 36162"/>
                <a:gd name="connsiteX1" fmla="*/ 25092 w 51659"/>
                <a:gd name="connsiteY1" fmla="*/ 36162 h 36162"/>
                <a:gd name="connsiteX2" fmla="*/ 51660 w 51659"/>
                <a:gd name="connsiteY2" fmla="*/ 0 h 36162"/>
                <a:gd name="connsiteX3" fmla="*/ 0 w 51659"/>
                <a:gd name="connsiteY3" fmla="*/ 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9" h="36162">
                  <a:moveTo>
                    <a:pt x="0" y="0"/>
                  </a:moveTo>
                  <a:lnTo>
                    <a:pt x="25092" y="36162"/>
                  </a:lnTo>
                  <a:lnTo>
                    <a:pt x="51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04B003E-2863-44DF-95B7-328972B22822}"/>
                </a:ext>
              </a:extLst>
            </p:cNvPr>
            <p:cNvSpPr/>
            <p:nvPr/>
          </p:nvSpPr>
          <p:spPr>
            <a:xfrm>
              <a:off x="1556060" y="1946277"/>
              <a:ext cx="55350" cy="38375"/>
            </a:xfrm>
            <a:custGeom>
              <a:avLst/>
              <a:gdLst>
                <a:gd name="connsiteX0" fmla="*/ 27306 w 55350"/>
                <a:gd name="connsiteY0" fmla="*/ 38376 h 38375"/>
                <a:gd name="connsiteX1" fmla="*/ 0 w 55350"/>
                <a:gd name="connsiteY1" fmla="*/ 0 h 38375"/>
                <a:gd name="connsiteX2" fmla="*/ 55350 w 55350"/>
                <a:gd name="connsiteY2" fmla="*/ 0 h 38375"/>
                <a:gd name="connsiteX3" fmla="*/ 26568 w 55350"/>
                <a:gd name="connsiteY3" fmla="*/ 38376 h 38375"/>
                <a:gd name="connsiteX4" fmla="*/ 4428 w 55350"/>
                <a:gd name="connsiteY4" fmla="*/ 2214 h 38375"/>
                <a:gd name="connsiteX5" fmla="*/ 27306 w 55350"/>
                <a:gd name="connsiteY5" fmla="*/ 34686 h 38375"/>
                <a:gd name="connsiteX6" fmla="*/ 50922 w 55350"/>
                <a:gd name="connsiteY6" fmla="*/ 2214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50" h="38375">
                  <a:moveTo>
                    <a:pt x="27306" y="38376"/>
                  </a:moveTo>
                  <a:lnTo>
                    <a:pt x="0" y="0"/>
                  </a:lnTo>
                  <a:lnTo>
                    <a:pt x="55350" y="0"/>
                  </a:lnTo>
                  <a:lnTo>
                    <a:pt x="26568" y="38376"/>
                  </a:lnTo>
                  <a:close/>
                  <a:moveTo>
                    <a:pt x="4428" y="2214"/>
                  </a:moveTo>
                  <a:lnTo>
                    <a:pt x="27306" y="34686"/>
                  </a:lnTo>
                  <a:lnTo>
                    <a:pt x="50922" y="2214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2C1F96D-5B10-458D-AA87-8C7F1492D1D5}"/>
                </a:ext>
              </a:extLst>
            </p:cNvPr>
            <p:cNvSpPr/>
            <p:nvPr/>
          </p:nvSpPr>
          <p:spPr>
            <a:xfrm>
              <a:off x="1541300" y="1909377"/>
              <a:ext cx="84869" cy="42066"/>
            </a:xfrm>
            <a:custGeom>
              <a:avLst/>
              <a:gdLst>
                <a:gd name="connsiteX0" fmla="*/ 16236 w 84869"/>
                <a:gd name="connsiteY0" fmla="*/ 42066 h 42066"/>
                <a:gd name="connsiteX1" fmla="*/ 0 w 84869"/>
                <a:gd name="connsiteY1" fmla="*/ 25830 h 42066"/>
                <a:gd name="connsiteX2" fmla="*/ 15498 w 84869"/>
                <a:gd name="connsiteY2" fmla="*/ 25830 h 42066"/>
                <a:gd name="connsiteX3" fmla="*/ 42804 w 84869"/>
                <a:gd name="connsiteY3" fmla="*/ 0 h 42066"/>
                <a:gd name="connsiteX4" fmla="*/ 70110 w 84869"/>
                <a:gd name="connsiteY4" fmla="*/ 25830 h 42066"/>
                <a:gd name="connsiteX5" fmla="*/ 84870 w 84869"/>
                <a:gd name="connsiteY5" fmla="*/ 25830 h 42066"/>
                <a:gd name="connsiteX6" fmla="*/ 70110 w 84869"/>
                <a:gd name="connsiteY6" fmla="*/ 42066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869" h="42066">
                  <a:moveTo>
                    <a:pt x="16236" y="42066"/>
                  </a:moveTo>
                  <a:lnTo>
                    <a:pt x="0" y="25830"/>
                  </a:lnTo>
                  <a:cubicBezTo>
                    <a:pt x="5904" y="25830"/>
                    <a:pt x="15498" y="25830"/>
                    <a:pt x="15498" y="25830"/>
                  </a:cubicBezTo>
                  <a:cubicBezTo>
                    <a:pt x="20037" y="13407"/>
                    <a:pt x="30147" y="3838"/>
                    <a:pt x="42804" y="0"/>
                  </a:cubicBezTo>
                  <a:cubicBezTo>
                    <a:pt x="55461" y="3838"/>
                    <a:pt x="65571" y="13407"/>
                    <a:pt x="70110" y="25830"/>
                  </a:cubicBezTo>
                  <a:cubicBezTo>
                    <a:pt x="70110" y="25830"/>
                    <a:pt x="79704" y="19188"/>
                    <a:pt x="84870" y="25830"/>
                  </a:cubicBezTo>
                  <a:lnTo>
                    <a:pt x="70110" y="420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1F2F2E7-82AC-43F5-819B-A2F1B07B3ABB}"/>
                </a:ext>
              </a:extLst>
            </p:cNvPr>
            <p:cNvSpPr/>
            <p:nvPr/>
          </p:nvSpPr>
          <p:spPr>
            <a:xfrm>
              <a:off x="1537610" y="1908638"/>
              <a:ext cx="88559" cy="43542"/>
            </a:xfrm>
            <a:custGeom>
              <a:avLst/>
              <a:gdLst>
                <a:gd name="connsiteX0" fmla="*/ 73800 w 88559"/>
                <a:gd name="connsiteY0" fmla="*/ 43542 h 43542"/>
                <a:gd name="connsiteX1" fmla="*/ 19926 w 88559"/>
                <a:gd name="connsiteY1" fmla="*/ 43542 h 43542"/>
                <a:gd name="connsiteX2" fmla="*/ 0 w 88559"/>
                <a:gd name="connsiteY2" fmla="*/ 27306 h 43542"/>
                <a:gd name="connsiteX3" fmla="*/ 5166 w 88559"/>
                <a:gd name="connsiteY3" fmla="*/ 27306 h 43542"/>
                <a:gd name="connsiteX4" fmla="*/ 15498 w 88559"/>
                <a:gd name="connsiteY4" fmla="*/ 27306 h 43542"/>
                <a:gd name="connsiteX5" fmla="*/ 42804 w 88559"/>
                <a:gd name="connsiteY5" fmla="*/ 1476 h 43542"/>
                <a:gd name="connsiteX6" fmla="*/ 71586 w 88559"/>
                <a:gd name="connsiteY6" fmla="*/ 27306 h 43542"/>
                <a:gd name="connsiteX7" fmla="*/ 86346 w 88559"/>
                <a:gd name="connsiteY7" fmla="*/ 27306 h 43542"/>
                <a:gd name="connsiteX8" fmla="*/ 73800 w 88559"/>
                <a:gd name="connsiteY8" fmla="*/ 43542 h 43542"/>
                <a:gd name="connsiteX9" fmla="*/ 8118 w 88559"/>
                <a:gd name="connsiteY9" fmla="*/ 26568 h 43542"/>
                <a:gd name="connsiteX10" fmla="*/ 8118 w 88559"/>
                <a:gd name="connsiteY10" fmla="*/ 26568 h 43542"/>
                <a:gd name="connsiteX11" fmla="*/ 24354 w 88559"/>
                <a:gd name="connsiteY11" fmla="*/ 41328 h 43542"/>
                <a:gd name="connsiteX12" fmla="*/ 73800 w 88559"/>
                <a:gd name="connsiteY12" fmla="*/ 41328 h 43542"/>
                <a:gd name="connsiteX13" fmla="*/ 88560 w 88559"/>
                <a:gd name="connsiteY13" fmla="*/ 25830 h 43542"/>
                <a:gd name="connsiteX14" fmla="*/ 88560 w 88559"/>
                <a:gd name="connsiteY14" fmla="*/ 25830 h 43542"/>
                <a:gd name="connsiteX15" fmla="*/ 78228 w 88559"/>
                <a:gd name="connsiteY15" fmla="*/ 25830 h 43542"/>
                <a:gd name="connsiteX16" fmla="*/ 78228 w 88559"/>
                <a:gd name="connsiteY16" fmla="*/ 25830 h 43542"/>
                <a:gd name="connsiteX17" fmla="*/ 78228 w 88559"/>
                <a:gd name="connsiteY17" fmla="*/ 25830 h 43542"/>
                <a:gd name="connsiteX18" fmla="*/ 50922 w 88559"/>
                <a:gd name="connsiteY18" fmla="*/ 0 h 43542"/>
                <a:gd name="connsiteX19" fmla="*/ 25092 w 88559"/>
                <a:gd name="connsiteY19" fmla="*/ 25830 h 43542"/>
                <a:gd name="connsiteX20" fmla="*/ 25092 w 88559"/>
                <a:gd name="connsiteY20" fmla="*/ 25830 h 43542"/>
                <a:gd name="connsiteX21" fmla="*/ 14760 w 88559"/>
                <a:gd name="connsiteY21" fmla="*/ 25830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8559" h="43542">
                  <a:moveTo>
                    <a:pt x="73800" y="43542"/>
                  </a:moveTo>
                  <a:lnTo>
                    <a:pt x="19926" y="43542"/>
                  </a:lnTo>
                  <a:lnTo>
                    <a:pt x="0" y="27306"/>
                  </a:lnTo>
                  <a:cubicBezTo>
                    <a:pt x="1542" y="26198"/>
                    <a:pt x="3624" y="26198"/>
                    <a:pt x="5166" y="27306"/>
                  </a:cubicBezTo>
                  <a:cubicBezTo>
                    <a:pt x="8561" y="26462"/>
                    <a:pt x="12103" y="26462"/>
                    <a:pt x="15498" y="27306"/>
                  </a:cubicBezTo>
                  <a:cubicBezTo>
                    <a:pt x="19933" y="14815"/>
                    <a:pt x="30088" y="5210"/>
                    <a:pt x="42804" y="1476"/>
                  </a:cubicBezTo>
                  <a:cubicBezTo>
                    <a:pt x="55903" y="5120"/>
                    <a:pt x="66553" y="14674"/>
                    <a:pt x="71586" y="27306"/>
                  </a:cubicBezTo>
                  <a:cubicBezTo>
                    <a:pt x="71586" y="27306"/>
                    <a:pt x="82656" y="22140"/>
                    <a:pt x="86346" y="27306"/>
                  </a:cubicBezTo>
                  <a:lnTo>
                    <a:pt x="73800" y="43542"/>
                  </a:lnTo>
                  <a:close/>
                  <a:moveTo>
                    <a:pt x="8118" y="26568"/>
                  </a:moveTo>
                  <a:lnTo>
                    <a:pt x="8118" y="26568"/>
                  </a:lnTo>
                  <a:lnTo>
                    <a:pt x="24354" y="41328"/>
                  </a:lnTo>
                  <a:lnTo>
                    <a:pt x="73800" y="41328"/>
                  </a:lnTo>
                  <a:lnTo>
                    <a:pt x="88560" y="25830"/>
                  </a:lnTo>
                  <a:lnTo>
                    <a:pt x="88560" y="25830"/>
                  </a:lnTo>
                  <a:cubicBezTo>
                    <a:pt x="85150" y="25113"/>
                    <a:pt x="81638" y="25113"/>
                    <a:pt x="78228" y="25830"/>
                  </a:cubicBezTo>
                  <a:lnTo>
                    <a:pt x="78228" y="25830"/>
                  </a:lnTo>
                  <a:lnTo>
                    <a:pt x="78228" y="25830"/>
                  </a:lnTo>
                  <a:cubicBezTo>
                    <a:pt x="73903" y="13271"/>
                    <a:pt x="63704" y="3623"/>
                    <a:pt x="50922" y="0"/>
                  </a:cubicBezTo>
                  <a:cubicBezTo>
                    <a:pt x="38708" y="4030"/>
                    <a:pt x="29121" y="13613"/>
                    <a:pt x="25092" y="25830"/>
                  </a:cubicBezTo>
                  <a:lnTo>
                    <a:pt x="25092" y="25830"/>
                  </a:lnTo>
                  <a:cubicBezTo>
                    <a:pt x="21675" y="25252"/>
                    <a:pt x="18177" y="25252"/>
                    <a:pt x="14760" y="25830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E2C55EA-4E85-423C-BAD0-0CCD779F315A}"/>
                </a:ext>
              </a:extLst>
            </p:cNvPr>
            <p:cNvSpPr/>
            <p:nvPr/>
          </p:nvSpPr>
          <p:spPr>
            <a:xfrm>
              <a:off x="1541300" y="1943325"/>
              <a:ext cx="84869" cy="39851"/>
            </a:xfrm>
            <a:custGeom>
              <a:avLst/>
              <a:gdLst>
                <a:gd name="connsiteX0" fmla="*/ 16236 w 84869"/>
                <a:gd name="connsiteY0" fmla="*/ 39852 h 39851"/>
                <a:gd name="connsiteX1" fmla="*/ 0 w 84869"/>
                <a:gd name="connsiteY1" fmla="*/ 25830 h 39851"/>
                <a:gd name="connsiteX2" fmla="*/ 15498 w 84869"/>
                <a:gd name="connsiteY2" fmla="*/ 25830 h 39851"/>
                <a:gd name="connsiteX3" fmla="*/ 42804 w 84869"/>
                <a:gd name="connsiteY3" fmla="*/ 0 h 39851"/>
                <a:gd name="connsiteX4" fmla="*/ 70110 w 84869"/>
                <a:gd name="connsiteY4" fmla="*/ 25830 h 39851"/>
                <a:gd name="connsiteX5" fmla="*/ 84870 w 84869"/>
                <a:gd name="connsiteY5" fmla="*/ 25830 h 39851"/>
                <a:gd name="connsiteX6" fmla="*/ 70110 w 84869"/>
                <a:gd name="connsiteY6" fmla="*/ 3985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869" h="39851">
                  <a:moveTo>
                    <a:pt x="16236" y="39852"/>
                  </a:moveTo>
                  <a:lnTo>
                    <a:pt x="0" y="25830"/>
                  </a:lnTo>
                  <a:cubicBezTo>
                    <a:pt x="5904" y="25830"/>
                    <a:pt x="15498" y="25830"/>
                    <a:pt x="15498" y="25830"/>
                  </a:cubicBezTo>
                  <a:cubicBezTo>
                    <a:pt x="20221" y="13533"/>
                    <a:pt x="30265" y="4035"/>
                    <a:pt x="42804" y="0"/>
                  </a:cubicBezTo>
                  <a:cubicBezTo>
                    <a:pt x="55343" y="4035"/>
                    <a:pt x="65387" y="13533"/>
                    <a:pt x="70110" y="25830"/>
                  </a:cubicBezTo>
                  <a:cubicBezTo>
                    <a:pt x="70110" y="25830"/>
                    <a:pt x="79704" y="19188"/>
                    <a:pt x="84870" y="25830"/>
                  </a:cubicBezTo>
                  <a:lnTo>
                    <a:pt x="70110" y="398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A3C7E451-CC66-4B9F-8CAD-C94A80E5A8C3}"/>
                </a:ext>
              </a:extLst>
            </p:cNvPr>
            <p:cNvSpPr/>
            <p:nvPr/>
          </p:nvSpPr>
          <p:spPr>
            <a:xfrm>
              <a:off x="1537610" y="1944062"/>
              <a:ext cx="88559" cy="39851"/>
            </a:xfrm>
            <a:custGeom>
              <a:avLst/>
              <a:gdLst>
                <a:gd name="connsiteX0" fmla="*/ 73800 w 88559"/>
                <a:gd name="connsiteY0" fmla="*/ 39852 h 39851"/>
                <a:gd name="connsiteX1" fmla="*/ 19926 w 88559"/>
                <a:gd name="connsiteY1" fmla="*/ 39852 h 39851"/>
                <a:gd name="connsiteX2" fmla="*/ 0 w 88559"/>
                <a:gd name="connsiteY2" fmla="*/ 25092 h 39851"/>
                <a:gd name="connsiteX3" fmla="*/ 5166 w 88559"/>
                <a:gd name="connsiteY3" fmla="*/ 25092 h 39851"/>
                <a:gd name="connsiteX4" fmla="*/ 15498 w 88559"/>
                <a:gd name="connsiteY4" fmla="*/ 25092 h 39851"/>
                <a:gd name="connsiteX5" fmla="*/ 42804 w 88559"/>
                <a:gd name="connsiteY5" fmla="*/ 0 h 39851"/>
                <a:gd name="connsiteX6" fmla="*/ 73800 w 88559"/>
                <a:gd name="connsiteY6" fmla="*/ 25092 h 39851"/>
                <a:gd name="connsiteX7" fmla="*/ 88560 w 88559"/>
                <a:gd name="connsiteY7" fmla="*/ 25092 h 39851"/>
                <a:gd name="connsiteX8" fmla="*/ 73800 w 88559"/>
                <a:gd name="connsiteY8" fmla="*/ 39852 h 39851"/>
                <a:gd name="connsiteX9" fmla="*/ 8118 w 88559"/>
                <a:gd name="connsiteY9" fmla="*/ 25092 h 39851"/>
                <a:gd name="connsiteX10" fmla="*/ 8118 w 88559"/>
                <a:gd name="connsiteY10" fmla="*/ 25092 h 39851"/>
                <a:gd name="connsiteX11" fmla="*/ 24354 w 88559"/>
                <a:gd name="connsiteY11" fmla="*/ 39114 h 39851"/>
                <a:gd name="connsiteX12" fmla="*/ 73800 w 88559"/>
                <a:gd name="connsiteY12" fmla="*/ 39114 h 39851"/>
                <a:gd name="connsiteX13" fmla="*/ 88560 w 88559"/>
                <a:gd name="connsiteY13" fmla="*/ 24354 h 39851"/>
                <a:gd name="connsiteX14" fmla="*/ 88560 w 88559"/>
                <a:gd name="connsiteY14" fmla="*/ 24354 h 39851"/>
                <a:gd name="connsiteX15" fmla="*/ 73800 w 88559"/>
                <a:gd name="connsiteY15" fmla="*/ 25092 h 39851"/>
                <a:gd name="connsiteX16" fmla="*/ 73800 w 88559"/>
                <a:gd name="connsiteY16" fmla="*/ 25092 h 39851"/>
                <a:gd name="connsiteX17" fmla="*/ 73800 w 88559"/>
                <a:gd name="connsiteY17" fmla="*/ 25092 h 39851"/>
                <a:gd name="connsiteX18" fmla="*/ 46494 w 88559"/>
                <a:gd name="connsiteY18" fmla="*/ 0 h 39851"/>
                <a:gd name="connsiteX19" fmla="*/ 20664 w 88559"/>
                <a:gd name="connsiteY19" fmla="*/ 25092 h 39851"/>
                <a:gd name="connsiteX20" fmla="*/ 20664 w 88559"/>
                <a:gd name="connsiteY20" fmla="*/ 25092 h 39851"/>
                <a:gd name="connsiteX21" fmla="*/ 20664 w 88559"/>
                <a:gd name="connsiteY21" fmla="*/ 25092 h 39851"/>
                <a:gd name="connsiteX22" fmla="*/ 8118 w 88559"/>
                <a:gd name="connsiteY22" fmla="*/ 2509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8559" h="39851">
                  <a:moveTo>
                    <a:pt x="73800" y="39852"/>
                  </a:moveTo>
                  <a:lnTo>
                    <a:pt x="19926" y="39852"/>
                  </a:lnTo>
                  <a:lnTo>
                    <a:pt x="0" y="25092"/>
                  </a:lnTo>
                  <a:cubicBezTo>
                    <a:pt x="1631" y="24299"/>
                    <a:pt x="3535" y="24299"/>
                    <a:pt x="5166" y="25092"/>
                  </a:cubicBezTo>
                  <a:cubicBezTo>
                    <a:pt x="8561" y="24248"/>
                    <a:pt x="12103" y="24248"/>
                    <a:pt x="15498" y="25092"/>
                  </a:cubicBezTo>
                  <a:cubicBezTo>
                    <a:pt x="20317" y="13015"/>
                    <a:pt x="30361" y="3782"/>
                    <a:pt x="42804" y="0"/>
                  </a:cubicBezTo>
                  <a:cubicBezTo>
                    <a:pt x="56531" y="2975"/>
                    <a:pt x="68029" y="12285"/>
                    <a:pt x="73800" y="25092"/>
                  </a:cubicBezTo>
                  <a:cubicBezTo>
                    <a:pt x="73800" y="25092"/>
                    <a:pt x="84870" y="19926"/>
                    <a:pt x="88560" y="25092"/>
                  </a:cubicBezTo>
                  <a:lnTo>
                    <a:pt x="73800" y="39852"/>
                  </a:lnTo>
                  <a:close/>
                  <a:moveTo>
                    <a:pt x="8118" y="25092"/>
                  </a:moveTo>
                  <a:lnTo>
                    <a:pt x="8118" y="25092"/>
                  </a:lnTo>
                  <a:lnTo>
                    <a:pt x="24354" y="39114"/>
                  </a:lnTo>
                  <a:lnTo>
                    <a:pt x="73800" y="39114"/>
                  </a:lnTo>
                  <a:lnTo>
                    <a:pt x="88560" y="24354"/>
                  </a:lnTo>
                  <a:lnTo>
                    <a:pt x="88560" y="24354"/>
                  </a:lnTo>
                  <a:cubicBezTo>
                    <a:pt x="83785" y="22333"/>
                    <a:pt x="78346" y="22605"/>
                    <a:pt x="73800" y="25092"/>
                  </a:cubicBezTo>
                  <a:lnTo>
                    <a:pt x="73800" y="25092"/>
                  </a:lnTo>
                  <a:lnTo>
                    <a:pt x="73800" y="25092"/>
                  </a:lnTo>
                  <a:cubicBezTo>
                    <a:pt x="69379" y="12745"/>
                    <a:pt x="59173" y="3362"/>
                    <a:pt x="46494" y="0"/>
                  </a:cubicBezTo>
                  <a:cubicBezTo>
                    <a:pt x="34383" y="3775"/>
                    <a:pt x="24789" y="13093"/>
                    <a:pt x="20664" y="25092"/>
                  </a:cubicBezTo>
                  <a:lnTo>
                    <a:pt x="20664" y="25092"/>
                  </a:lnTo>
                  <a:lnTo>
                    <a:pt x="20664" y="25092"/>
                  </a:lnTo>
                  <a:cubicBezTo>
                    <a:pt x="16598" y="23686"/>
                    <a:pt x="12184" y="23686"/>
                    <a:pt x="8118" y="25092"/>
                  </a:cubicBez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0E545667-A786-4543-BB16-4CAA7540915F}"/>
                </a:ext>
              </a:extLst>
            </p:cNvPr>
            <p:cNvSpPr/>
            <p:nvPr/>
          </p:nvSpPr>
          <p:spPr>
            <a:xfrm>
              <a:off x="1423958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178A79FD-89F9-445E-B43C-FF14BB3808C1}"/>
                </a:ext>
              </a:extLst>
            </p:cNvPr>
            <p:cNvSpPr/>
            <p:nvPr/>
          </p:nvSpPr>
          <p:spPr>
            <a:xfrm>
              <a:off x="1423958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2546 w 12546"/>
                <a:gd name="connsiteY3" fmla="*/ 0 h 51659"/>
                <a:gd name="connsiteX4" fmla="*/ 12546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070 w 12546"/>
                <a:gd name="connsiteY8" fmla="*/ 48708 h 51659"/>
                <a:gd name="connsiteX9" fmla="*/ 11070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070" y="4870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232ED8A-F5DD-4464-8E34-38BDEF65409A}"/>
                </a:ext>
              </a:extLst>
            </p:cNvPr>
            <p:cNvSpPr/>
            <p:nvPr/>
          </p:nvSpPr>
          <p:spPr>
            <a:xfrm>
              <a:off x="1463072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35BA0810-56EA-4BE6-875C-63891011D210}"/>
                </a:ext>
              </a:extLst>
            </p:cNvPr>
            <p:cNvSpPr/>
            <p:nvPr/>
          </p:nvSpPr>
          <p:spPr>
            <a:xfrm>
              <a:off x="1463810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2546 w 12546"/>
                <a:gd name="connsiteY3" fmla="*/ 0 h 51659"/>
                <a:gd name="connsiteX4" fmla="*/ 12546 w 12546"/>
                <a:gd name="connsiteY4" fmla="*/ 51660 h 51659"/>
                <a:gd name="connsiteX5" fmla="*/ 12546 w 12546"/>
                <a:gd name="connsiteY5" fmla="*/ 0 h 51659"/>
                <a:gd name="connsiteX6" fmla="*/ 0 w 12546"/>
                <a:gd name="connsiteY6" fmla="*/ 1476 h 51659"/>
                <a:gd name="connsiteX7" fmla="*/ 0 w 12546"/>
                <a:gd name="connsiteY7" fmla="*/ 50184 h 51659"/>
                <a:gd name="connsiteX8" fmla="*/ 8856 w 12546"/>
                <a:gd name="connsiteY8" fmla="*/ 50184 h 51659"/>
                <a:gd name="connsiteX9" fmla="*/ 8856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2546" y="0"/>
                  </a:moveTo>
                  <a:lnTo>
                    <a:pt x="0" y="1476"/>
                  </a:lnTo>
                  <a:lnTo>
                    <a:pt x="0" y="50184"/>
                  </a:lnTo>
                  <a:lnTo>
                    <a:pt x="8856" y="50184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85024ED8-48AC-497F-8D0F-39B46222C02A}"/>
                </a:ext>
              </a:extLst>
            </p:cNvPr>
            <p:cNvSpPr/>
            <p:nvPr/>
          </p:nvSpPr>
          <p:spPr>
            <a:xfrm>
              <a:off x="1444622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221B511-21B6-4872-966B-AB482F232C2E}"/>
                </a:ext>
              </a:extLst>
            </p:cNvPr>
            <p:cNvSpPr/>
            <p:nvPr/>
          </p:nvSpPr>
          <p:spPr>
            <a:xfrm>
              <a:off x="1444621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1808 w 12546"/>
                <a:gd name="connsiteY3" fmla="*/ 0 h 51659"/>
                <a:gd name="connsiteX4" fmla="*/ 11808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070 w 12546"/>
                <a:gd name="connsiteY8" fmla="*/ 48708 h 51659"/>
                <a:gd name="connsiteX9" fmla="*/ 11070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1808" y="0"/>
                  </a:lnTo>
                  <a:lnTo>
                    <a:pt x="11808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070" y="4870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3ECD9A7-6BBE-4D79-89D2-3C1249DAEDF4}"/>
                </a:ext>
              </a:extLst>
            </p:cNvPr>
            <p:cNvSpPr/>
            <p:nvPr/>
          </p:nvSpPr>
          <p:spPr>
            <a:xfrm>
              <a:off x="1654214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F58D17A8-B8EE-4A51-8353-CCD72C569E03}"/>
                </a:ext>
              </a:extLst>
            </p:cNvPr>
            <p:cNvSpPr/>
            <p:nvPr/>
          </p:nvSpPr>
          <p:spPr>
            <a:xfrm>
              <a:off x="1654213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2546 w 12546"/>
                <a:gd name="connsiteY3" fmla="*/ 0 h 51659"/>
                <a:gd name="connsiteX4" fmla="*/ 12546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070 w 12546"/>
                <a:gd name="connsiteY8" fmla="*/ 48708 h 51659"/>
                <a:gd name="connsiteX9" fmla="*/ 11070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070" y="4870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4901E4C5-D14A-4909-902D-E76132801118}"/>
                </a:ext>
              </a:extLst>
            </p:cNvPr>
            <p:cNvSpPr/>
            <p:nvPr/>
          </p:nvSpPr>
          <p:spPr>
            <a:xfrm>
              <a:off x="1732442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A4183E8D-3A32-4F90-A8FD-1E98703DC3F9}"/>
                </a:ext>
              </a:extLst>
            </p:cNvPr>
            <p:cNvSpPr/>
            <p:nvPr/>
          </p:nvSpPr>
          <p:spPr>
            <a:xfrm>
              <a:off x="1732442" y="2026719"/>
              <a:ext cx="13283" cy="51659"/>
            </a:xfrm>
            <a:custGeom>
              <a:avLst/>
              <a:gdLst>
                <a:gd name="connsiteX0" fmla="*/ 13284 w 13283"/>
                <a:gd name="connsiteY0" fmla="*/ 50922 h 51659"/>
                <a:gd name="connsiteX1" fmla="*/ 0 w 13283"/>
                <a:gd name="connsiteY1" fmla="*/ 50922 h 51659"/>
                <a:gd name="connsiteX2" fmla="*/ 0 w 13283"/>
                <a:gd name="connsiteY2" fmla="*/ 0 h 51659"/>
                <a:gd name="connsiteX3" fmla="*/ 12546 w 13283"/>
                <a:gd name="connsiteY3" fmla="*/ 0 h 51659"/>
                <a:gd name="connsiteX4" fmla="*/ 12546 w 13283"/>
                <a:gd name="connsiteY4" fmla="*/ 51660 h 51659"/>
                <a:gd name="connsiteX5" fmla="*/ 13284 w 13283"/>
                <a:gd name="connsiteY5" fmla="*/ 0 h 51659"/>
                <a:gd name="connsiteX6" fmla="*/ 2952 w 13283"/>
                <a:gd name="connsiteY6" fmla="*/ 0 h 51659"/>
                <a:gd name="connsiteX7" fmla="*/ 2952 w 13283"/>
                <a:gd name="connsiteY7" fmla="*/ 48708 h 51659"/>
                <a:gd name="connsiteX8" fmla="*/ 11808 w 13283"/>
                <a:gd name="connsiteY8" fmla="*/ 48708 h 51659"/>
                <a:gd name="connsiteX9" fmla="*/ 11808 w 13283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3" h="51659">
                  <a:moveTo>
                    <a:pt x="13284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3284" y="0"/>
                  </a:moveTo>
                  <a:lnTo>
                    <a:pt x="2952" y="0"/>
                  </a:lnTo>
                  <a:lnTo>
                    <a:pt x="2952" y="48708"/>
                  </a:lnTo>
                  <a:lnTo>
                    <a:pt x="11808" y="48708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99B86F2-0940-48B5-BBE5-F33A06592DFA}"/>
                </a:ext>
              </a:extLst>
            </p:cNvPr>
            <p:cNvSpPr/>
            <p:nvPr/>
          </p:nvSpPr>
          <p:spPr>
            <a:xfrm>
              <a:off x="1693328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670E50E-FC98-4612-8E23-ED2388E40D4D}"/>
                </a:ext>
              </a:extLst>
            </p:cNvPr>
            <p:cNvSpPr/>
            <p:nvPr/>
          </p:nvSpPr>
          <p:spPr>
            <a:xfrm>
              <a:off x="1693327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2546 w 12546"/>
                <a:gd name="connsiteY3" fmla="*/ 0 h 51659"/>
                <a:gd name="connsiteX4" fmla="*/ 12546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070 w 12546"/>
                <a:gd name="connsiteY8" fmla="*/ 48708 h 51659"/>
                <a:gd name="connsiteX9" fmla="*/ 11070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070" y="4870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FDD3B09-DC77-4322-8077-0EA0C8FE1DBB}"/>
                </a:ext>
              </a:extLst>
            </p:cNvPr>
            <p:cNvSpPr/>
            <p:nvPr/>
          </p:nvSpPr>
          <p:spPr>
            <a:xfrm>
              <a:off x="1674878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A521E86-3D57-471B-AF96-52E981A04FD4}"/>
                </a:ext>
              </a:extLst>
            </p:cNvPr>
            <p:cNvSpPr/>
            <p:nvPr/>
          </p:nvSpPr>
          <p:spPr>
            <a:xfrm>
              <a:off x="1672663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2546 w 12546"/>
                <a:gd name="connsiteY3" fmla="*/ 0 h 51659"/>
                <a:gd name="connsiteX4" fmla="*/ 12546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070 w 12546"/>
                <a:gd name="connsiteY8" fmla="*/ 48708 h 51659"/>
                <a:gd name="connsiteX9" fmla="*/ 11070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070" y="4870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4CB4CB82-8524-4666-94C3-B59733749E23}"/>
                </a:ext>
              </a:extLst>
            </p:cNvPr>
            <p:cNvSpPr/>
            <p:nvPr/>
          </p:nvSpPr>
          <p:spPr>
            <a:xfrm>
              <a:off x="1711778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7DA38FF-53AD-4BD2-B84C-665493D0EAF0}"/>
                </a:ext>
              </a:extLst>
            </p:cNvPr>
            <p:cNvSpPr/>
            <p:nvPr/>
          </p:nvSpPr>
          <p:spPr>
            <a:xfrm>
              <a:off x="1711777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2546 w 12546"/>
                <a:gd name="connsiteY3" fmla="*/ 0 h 51659"/>
                <a:gd name="connsiteX4" fmla="*/ 12546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070 w 12546"/>
                <a:gd name="connsiteY8" fmla="*/ 48708 h 51659"/>
                <a:gd name="connsiteX9" fmla="*/ 11070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070" y="4870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664A94C9-0404-49A9-973E-90EDC57AA0D0}"/>
                </a:ext>
              </a:extLst>
            </p:cNvPr>
            <p:cNvSpPr/>
            <p:nvPr/>
          </p:nvSpPr>
          <p:spPr>
            <a:xfrm>
              <a:off x="1502186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01D6766A-C202-4A6D-A360-002E1D1E5B5C}"/>
                </a:ext>
              </a:extLst>
            </p:cNvPr>
            <p:cNvSpPr/>
            <p:nvPr/>
          </p:nvSpPr>
          <p:spPr>
            <a:xfrm>
              <a:off x="1502186" y="2026719"/>
              <a:ext cx="13283" cy="51659"/>
            </a:xfrm>
            <a:custGeom>
              <a:avLst/>
              <a:gdLst>
                <a:gd name="connsiteX0" fmla="*/ 13284 w 13283"/>
                <a:gd name="connsiteY0" fmla="*/ 50922 h 51659"/>
                <a:gd name="connsiteX1" fmla="*/ 0 w 13283"/>
                <a:gd name="connsiteY1" fmla="*/ 50922 h 51659"/>
                <a:gd name="connsiteX2" fmla="*/ 0 w 13283"/>
                <a:gd name="connsiteY2" fmla="*/ 0 h 51659"/>
                <a:gd name="connsiteX3" fmla="*/ 12546 w 13283"/>
                <a:gd name="connsiteY3" fmla="*/ 0 h 51659"/>
                <a:gd name="connsiteX4" fmla="*/ 12546 w 13283"/>
                <a:gd name="connsiteY4" fmla="*/ 51660 h 51659"/>
                <a:gd name="connsiteX5" fmla="*/ 13284 w 13283"/>
                <a:gd name="connsiteY5" fmla="*/ 0 h 51659"/>
                <a:gd name="connsiteX6" fmla="*/ 2952 w 13283"/>
                <a:gd name="connsiteY6" fmla="*/ 0 h 51659"/>
                <a:gd name="connsiteX7" fmla="*/ 2952 w 13283"/>
                <a:gd name="connsiteY7" fmla="*/ 48708 h 51659"/>
                <a:gd name="connsiteX8" fmla="*/ 11808 w 13283"/>
                <a:gd name="connsiteY8" fmla="*/ 48708 h 51659"/>
                <a:gd name="connsiteX9" fmla="*/ 11808 w 13283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3" h="51659">
                  <a:moveTo>
                    <a:pt x="13284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12546" y="51660"/>
                  </a:lnTo>
                  <a:close/>
                  <a:moveTo>
                    <a:pt x="13284" y="0"/>
                  </a:moveTo>
                  <a:lnTo>
                    <a:pt x="2952" y="0"/>
                  </a:lnTo>
                  <a:lnTo>
                    <a:pt x="2952" y="48708"/>
                  </a:lnTo>
                  <a:lnTo>
                    <a:pt x="11808" y="48708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24C559FD-84B2-4FA2-8125-D094C36F34E9}"/>
                </a:ext>
              </a:extLst>
            </p:cNvPr>
            <p:cNvSpPr/>
            <p:nvPr/>
          </p:nvSpPr>
          <p:spPr>
            <a:xfrm>
              <a:off x="1481522" y="2026719"/>
              <a:ext cx="11808" cy="50183"/>
            </a:xfrm>
            <a:custGeom>
              <a:avLst/>
              <a:gdLst>
                <a:gd name="connsiteX0" fmla="*/ 0 w 11808"/>
                <a:gd name="connsiteY0" fmla="*/ 0 h 50183"/>
                <a:gd name="connsiteX1" fmla="*/ 11808 w 11808"/>
                <a:gd name="connsiteY1" fmla="*/ 0 h 50183"/>
                <a:gd name="connsiteX2" fmla="*/ 11808 w 11808"/>
                <a:gd name="connsiteY2" fmla="*/ 50184 h 50183"/>
                <a:gd name="connsiteX3" fmla="*/ 0 w 11808"/>
                <a:gd name="connsiteY3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50183">
                  <a:moveTo>
                    <a:pt x="0" y="0"/>
                  </a:moveTo>
                  <a:lnTo>
                    <a:pt x="11808" y="0"/>
                  </a:lnTo>
                  <a:lnTo>
                    <a:pt x="11808" y="50184"/>
                  </a:lnTo>
                  <a:lnTo>
                    <a:pt x="0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9B6D626-EE60-40D7-8B55-E612FA711B7A}"/>
                </a:ext>
              </a:extLst>
            </p:cNvPr>
            <p:cNvSpPr/>
            <p:nvPr/>
          </p:nvSpPr>
          <p:spPr>
            <a:xfrm>
              <a:off x="1481521" y="2026719"/>
              <a:ext cx="12546" cy="51659"/>
            </a:xfrm>
            <a:custGeom>
              <a:avLst/>
              <a:gdLst>
                <a:gd name="connsiteX0" fmla="*/ 12546 w 12546"/>
                <a:gd name="connsiteY0" fmla="*/ 50922 h 51659"/>
                <a:gd name="connsiteX1" fmla="*/ 0 w 12546"/>
                <a:gd name="connsiteY1" fmla="*/ 50922 h 51659"/>
                <a:gd name="connsiteX2" fmla="*/ 0 w 12546"/>
                <a:gd name="connsiteY2" fmla="*/ 0 h 51659"/>
                <a:gd name="connsiteX3" fmla="*/ 11808 w 12546"/>
                <a:gd name="connsiteY3" fmla="*/ 0 h 51659"/>
                <a:gd name="connsiteX4" fmla="*/ 11808 w 12546"/>
                <a:gd name="connsiteY4" fmla="*/ 51660 h 51659"/>
                <a:gd name="connsiteX5" fmla="*/ 12546 w 12546"/>
                <a:gd name="connsiteY5" fmla="*/ 0 h 51659"/>
                <a:gd name="connsiteX6" fmla="*/ 2214 w 12546"/>
                <a:gd name="connsiteY6" fmla="*/ 0 h 51659"/>
                <a:gd name="connsiteX7" fmla="*/ 2214 w 12546"/>
                <a:gd name="connsiteY7" fmla="*/ 48708 h 51659"/>
                <a:gd name="connsiteX8" fmla="*/ 11070 w 12546"/>
                <a:gd name="connsiteY8" fmla="*/ 48708 h 51659"/>
                <a:gd name="connsiteX9" fmla="*/ 11070 w 12546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1659">
                  <a:moveTo>
                    <a:pt x="12546" y="50922"/>
                  </a:moveTo>
                  <a:lnTo>
                    <a:pt x="0" y="50922"/>
                  </a:lnTo>
                  <a:lnTo>
                    <a:pt x="0" y="0"/>
                  </a:lnTo>
                  <a:lnTo>
                    <a:pt x="11808" y="0"/>
                  </a:lnTo>
                  <a:lnTo>
                    <a:pt x="11808" y="51660"/>
                  </a:lnTo>
                  <a:close/>
                  <a:moveTo>
                    <a:pt x="12546" y="0"/>
                  </a:moveTo>
                  <a:lnTo>
                    <a:pt x="2214" y="0"/>
                  </a:lnTo>
                  <a:lnTo>
                    <a:pt x="2214" y="48708"/>
                  </a:lnTo>
                  <a:lnTo>
                    <a:pt x="11070" y="4870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D113CA93-9136-4EF2-90E8-5C72FC03FA90}"/>
                </a:ext>
              </a:extLst>
            </p:cNvPr>
            <p:cNvSpPr/>
            <p:nvPr/>
          </p:nvSpPr>
          <p:spPr>
            <a:xfrm>
              <a:off x="1572296" y="1799415"/>
              <a:ext cx="23616" cy="8856"/>
            </a:xfrm>
            <a:custGeom>
              <a:avLst/>
              <a:gdLst>
                <a:gd name="connsiteX0" fmla="*/ 0 w 23616"/>
                <a:gd name="connsiteY0" fmla="*/ 0 h 8856"/>
                <a:gd name="connsiteX1" fmla="*/ 23616 w 23616"/>
                <a:gd name="connsiteY1" fmla="*/ 0 h 8856"/>
                <a:gd name="connsiteX2" fmla="*/ 23616 w 23616"/>
                <a:gd name="connsiteY2" fmla="*/ 8856 h 8856"/>
                <a:gd name="connsiteX3" fmla="*/ 0 w 23616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6" h="8856">
                  <a:moveTo>
                    <a:pt x="0" y="0"/>
                  </a:moveTo>
                  <a:lnTo>
                    <a:pt x="23616" y="0"/>
                  </a:lnTo>
                  <a:lnTo>
                    <a:pt x="23616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15B2D594-867B-44A1-B9E8-318684CD77E0}"/>
                </a:ext>
              </a:extLst>
            </p:cNvPr>
            <p:cNvSpPr/>
            <p:nvPr/>
          </p:nvSpPr>
          <p:spPr>
            <a:xfrm>
              <a:off x="1572296" y="1799415"/>
              <a:ext cx="25092" cy="11069"/>
            </a:xfrm>
            <a:custGeom>
              <a:avLst/>
              <a:gdLst>
                <a:gd name="connsiteX0" fmla="*/ 25092 w 25092"/>
                <a:gd name="connsiteY0" fmla="*/ 10332 h 11069"/>
                <a:gd name="connsiteX1" fmla="*/ 0 w 25092"/>
                <a:gd name="connsiteY1" fmla="*/ 10332 h 11069"/>
                <a:gd name="connsiteX2" fmla="*/ 0 w 25092"/>
                <a:gd name="connsiteY2" fmla="*/ 0 h 11069"/>
                <a:gd name="connsiteX3" fmla="*/ 25092 w 25092"/>
                <a:gd name="connsiteY3" fmla="*/ 0 h 11069"/>
                <a:gd name="connsiteX4" fmla="*/ 25092 w 25092"/>
                <a:gd name="connsiteY4" fmla="*/ 11070 h 11069"/>
                <a:gd name="connsiteX5" fmla="*/ 25092 w 25092"/>
                <a:gd name="connsiteY5" fmla="*/ 0 h 11069"/>
                <a:gd name="connsiteX6" fmla="*/ 2952 w 25092"/>
                <a:gd name="connsiteY6" fmla="*/ 0 h 11069"/>
                <a:gd name="connsiteX7" fmla="*/ 2952 w 25092"/>
                <a:gd name="connsiteY7" fmla="*/ 8118 h 11069"/>
                <a:gd name="connsiteX8" fmla="*/ 24354 w 25092"/>
                <a:gd name="connsiteY8" fmla="*/ 8118 h 11069"/>
                <a:gd name="connsiteX9" fmla="*/ 24354 w 25092"/>
                <a:gd name="connsiteY9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092" h="11069">
                  <a:moveTo>
                    <a:pt x="25092" y="10332"/>
                  </a:moveTo>
                  <a:lnTo>
                    <a:pt x="0" y="10332"/>
                  </a:lnTo>
                  <a:lnTo>
                    <a:pt x="0" y="0"/>
                  </a:lnTo>
                  <a:lnTo>
                    <a:pt x="25092" y="0"/>
                  </a:lnTo>
                  <a:lnTo>
                    <a:pt x="25092" y="11070"/>
                  </a:lnTo>
                  <a:close/>
                  <a:moveTo>
                    <a:pt x="25092" y="0"/>
                  </a:moveTo>
                  <a:lnTo>
                    <a:pt x="2952" y="0"/>
                  </a:lnTo>
                  <a:lnTo>
                    <a:pt x="2952" y="8118"/>
                  </a:lnTo>
                  <a:lnTo>
                    <a:pt x="24354" y="8118"/>
                  </a:lnTo>
                  <a:lnTo>
                    <a:pt x="24354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E2192731-DD54-4F94-95FC-BADFA3B90CF4}"/>
                </a:ext>
              </a:extLst>
            </p:cNvPr>
            <p:cNvSpPr/>
            <p:nvPr/>
          </p:nvSpPr>
          <p:spPr>
            <a:xfrm>
              <a:off x="1575248" y="1790559"/>
              <a:ext cx="17712" cy="8856"/>
            </a:xfrm>
            <a:custGeom>
              <a:avLst/>
              <a:gdLst>
                <a:gd name="connsiteX0" fmla="*/ 0 w 17712"/>
                <a:gd name="connsiteY0" fmla="*/ 0 h 8856"/>
                <a:gd name="connsiteX1" fmla="*/ 17712 w 17712"/>
                <a:gd name="connsiteY1" fmla="*/ 0 h 8856"/>
                <a:gd name="connsiteX2" fmla="*/ 17712 w 17712"/>
                <a:gd name="connsiteY2" fmla="*/ 8856 h 8856"/>
                <a:gd name="connsiteX3" fmla="*/ 0 w 17712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2" h="8856">
                  <a:moveTo>
                    <a:pt x="0" y="0"/>
                  </a:moveTo>
                  <a:lnTo>
                    <a:pt x="17712" y="0"/>
                  </a:lnTo>
                  <a:lnTo>
                    <a:pt x="17712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F7B8748-2D7C-401E-B10E-B34397C33A39}"/>
                </a:ext>
              </a:extLst>
            </p:cNvPr>
            <p:cNvSpPr/>
            <p:nvPr/>
          </p:nvSpPr>
          <p:spPr>
            <a:xfrm>
              <a:off x="1575248" y="1790558"/>
              <a:ext cx="19188" cy="11070"/>
            </a:xfrm>
            <a:custGeom>
              <a:avLst/>
              <a:gdLst>
                <a:gd name="connsiteX0" fmla="*/ 18450 w 19188"/>
                <a:gd name="connsiteY0" fmla="*/ 10332 h 11070"/>
                <a:gd name="connsiteX1" fmla="*/ 0 w 19188"/>
                <a:gd name="connsiteY1" fmla="*/ 10332 h 11070"/>
                <a:gd name="connsiteX2" fmla="*/ 0 w 19188"/>
                <a:gd name="connsiteY2" fmla="*/ 0 h 11070"/>
                <a:gd name="connsiteX3" fmla="*/ 19188 w 19188"/>
                <a:gd name="connsiteY3" fmla="*/ 0 h 11070"/>
                <a:gd name="connsiteX4" fmla="*/ 19188 w 19188"/>
                <a:gd name="connsiteY4" fmla="*/ 11070 h 11070"/>
                <a:gd name="connsiteX5" fmla="*/ 18450 w 19188"/>
                <a:gd name="connsiteY5" fmla="*/ 0 h 11070"/>
                <a:gd name="connsiteX6" fmla="*/ 2214 w 19188"/>
                <a:gd name="connsiteY6" fmla="*/ 0 h 11070"/>
                <a:gd name="connsiteX7" fmla="*/ 2214 w 19188"/>
                <a:gd name="connsiteY7" fmla="*/ 7380 h 11070"/>
                <a:gd name="connsiteX8" fmla="*/ 17712 w 19188"/>
                <a:gd name="connsiteY8" fmla="*/ 7380 h 11070"/>
                <a:gd name="connsiteX9" fmla="*/ 17712 w 19188"/>
                <a:gd name="connsiteY9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88" h="11070">
                  <a:moveTo>
                    <a:pt x="18450" y="10332"/>
                  </a:moveTo>
                  <a:lnTo>
                    <a:pt x="0" y="10332"/>
                  </a:lnTo>
                  <a:lnTo>
                    <a:pt x="0" y="0"/>
                  </a:lnTo>
                  <a:lnTo>
                    <a:pt x="19188" y="0"/>
                  </a:lnTo>
                  <a:lnTo>
                    <a:pt x="19188" y="11070"/>
                  </a:lnTo>
                  <a:close/>
                  <a:moveTo>
                    <a:pt x="18450" y="0"/>
                  </a:moveTo>
                  <a:lnTo>
                    <a:pt x="2214" y="0"/>
                  </a:lnTo>
                  <a:lnTo>
                    <a:pt x="2214" y="7380"/>
                  </a:lnTo>
                  <a:lnTo>
                    <a:pt x="17712" y="7380"/>
                  </a:lnTo>
                  <a:lnTo>
                    <a:pt x="17712" y="0"/>
                  </a:lnTo>
                  <a:close/>
                </a:path>
              </a:pathLst>
            </a:custGeom>
            <a:solidFill>
              <a:srgbClr val="E0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AF7159C1-5937-4484-A5CB-3CF26227A34C}"/>
              </a:ext>
            </a:extLst>
          </p:cNvPr>
          <p:cNvGrpSpPr/>
          <p:nvPr/>
        </p:nvGrpSpPr>
        <p:grpSpPr>
          <a:xfrm>
            <a:off x="2964343" y="1526355"/>
            <a:ext cx="1568987" cy="915120"/>
            <a:chOff x="2964343" y="1526355"/>
            <a:chExt cx="1568987" cy="915120"/>
          </a:xfrm>
        </p:grpSpPr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1857C1F-F573-49D9-BD58-F5E9A6B81E63}"/>
                </a:ext>
              </a:extLst>
            </p:cNvPr>
            <p:cNvSpPr/>
            <p:nvPr/>
          </p:nvSpPr>
          <p:spPr>
            <a:xfrm>
              <a:off x="2964343" y="1526355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7A5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37C2083A-2578-4A9D-8825-F59642C8184E}"/>
                </a:ext>
              </a:extLst>
            </p:cNvPr>
            <p:cNvSpPr/>
            <p:nvPr/>
          </p:nvSpPr>
          <p:spPr>
            <a:xfrm>
              <a:off x="3487585" y="1526355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E6C0C936-1DF2-4612-9F33-C9A69EB8BDF5}"/>
                </a:ext>
              </a:extLst>
            </p:cNvPr>
            <p:cNvSpPr/>
            <p:nvPr/>
          </p:nvSpPr>
          <p:spPr>
            <a:xfrm>
              <a:off x="4010089" y="1526355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785967E-FBE6-4091-8389-3F4ACC63A2A2}"/>
                </a:ext>
              </a:extLst>
            </p:cNvPr>
            <p:cNvSpPr/>
            <p:nvPr/>
          </p:nvSpPr>
          <p:spPr>
            <a:xfrm>
              <a:off x="3615996" y="1844432"/>
              <a:ext cx="265680" cy="252396"/>
            </a:xfrm>
            <a:custGeom>
              <a:avLst/>
              <a:gdLst>
                <a:gd name="connsiteX0" fmla="*/ 183024 w 265680"/>
                <a:gd name="connsiteY0" fmla="*/ 155718 h 252396"/>
                <a:gd name="connsiteX1" fmla="*/ 265680 w 265680"/>
                <a:gd name="connsiteY1" fmla="*/ 96678 h 252396"/>
                <a:gd name="connsiteX2" fmla="*/ 163836 w 265680"/>
                <a:gd name="connsiteY2" fmla="*/ 96678 h 252396"/>
                <a:gd name="connsiteX3" fmla="*/ 132840 w 265680"/>
                <a:gd name="connsiteY3" fmla="*/ 0 h 252396"/>
                <a:gd name="connsiteX4" fmla="*/ 101844 w 265680"/>
                <a:gd name="connsiteY4" fmla="*/ 96678 h 252396"/>
                <a:gd name="connsiteX5" fmla="*/ 0 w 265680"/>
                <a:gd name="connsiteY5" fmla="*/ 96678 h 252396"/>
                <a:gd name="connsiteX6" fmla="*/ 81918 w 265680"/>
                <a:gd name="connsiteY6" fmla="*/ 155718 h 252396"/>
                <a:gd name="connsiteX7" fmla="*/ 50922 w 265680"/>
                <a:gd name="connsiteY7" fmla="*/ 252396 h 252396"/>
                <a:gd name="connsiteX8" fmla="*/ 132840 w 265680"/>
                <a:gd name="connsiteY8" fmla="*/ 192618 h 252396"/>
                <a:gd name="connsiteX9" fmla="*/ 214758 w 265680"/>
                <a:gd name="connsiteY9" fmla="*/ 252396 h 252396"/>
                <a:gd name="connsiteX10" fmla="*/ 183024 w 265680"/>
                <a:gd name="connsiteY10" fmla="*/ 155718 h 25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680" h="252396">
                  <a:moveTo>
                    <a:pt x="183024" y="155718"/>
                  </a:moveTo>
                  <a:lnTo>
                    <a:pt x="265680" y="96678"/>
                  </a:lnTo>
                  <a:lnTo>
                    <a:pt x="163836" y="96678"/>
                  </a:lnTo>
                  <a:lnTo>
                    <a:pt x="132840" y="0"/>
                  </a:lnTo>
                  <a:lnTo>
                    <a:pt x="101844" y="96678"/>
                  </a:lnTo>
                  <a:lnTo>
                    <a:pt x="0" y="96678"/>
                  </a:lnTo>
                  <a:lnTo>
                    <a:pt x="81918" y="155718"/>
                  </a:lnTo>
                  <a:lnTo>
                    <a:pt x="50922" y="252396"/>
                  </a:lnTo>
                  <a:lnTo>
                    <a:pt x="132840" y="192618"/>
                  </a:lnTo>
                  <a:lnTo>
                    <a:pt x="214758" y="252396"/>
                  </a:lnTo>
                  <a:lnTo>
                    <a:pt x="183024" y="155718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83" name="Group 682">
            <a:extLst>
              <a:ext uri="{FF2B5EF4-FFF2-40B4-BE49-F238E27FC236}">
                <a16:creationId xmlns:a16="http://schemas.microsoft.com/office/drawing/2014/main" id="{065DDC1A-DF2F-47AC-AEF2-15051C2FFC45}"/>
              </a:ext>
            </a:extLst>
          </p:cNvPr>
          <p:cNvGrpSpPr/>
          <p:nvPr/>
        </p:nvGrpSpPr>
        <p:grpSpPr>
          <a:xfrm>
            <a:off x="5129077" y="1526355"/>
            <a:ext cx="1568988" cy="915120"/>
            <a:chOff x="5129077" y="1526355"/>
            <a:chExt cx="1568988" cy="915120"/>
          </a:xfrm>
        </p:grpSpPr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270BA122-6DA3-4CA3-B88C-7C93BD5FF24B}"/>
                </a:ext>
              </a:extLst>
            </p:cNvPr>
            <p:cNvSpPr/>
            <p:nvPr/>
          </p:nvSpPr>
          <p:spPr>
            <a:xfrm>
              <a:off x="5129077" y="1526355"/>
              <a:ext cx="369000" cy="915120"/>
            </a:xfrm>
            <a:custGeom>
              <a:avLst/>
              <a:gdLst>
                <a:gd name="connsiteX0" fmla="*/ 0 w 369000"/>
                <a:gd name="connsiteY0" fmla="*/ 0 h 915120"/>
                <a:gd name="connsiteX1" fmla="*/ 369000 w 369000"/>
                <a:gd name="connsiteY1" fmla="*/ 0 h 915120"/>
                <a:gd name="connsiteX2" fmla="*/ 369000 w 369000"/>
                <a:gd name="connsiteY2" fmla="*/ 915120 h 915120"/>
                <a:gd name="connsiteX3" fmla="*/ 0 w 369000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00" h="915120">
                  <a:moveTo>
                    <a:pt x="0" y="0"/>
                  </a:moveTo>
                  <a:lnTo>
                    <a:pt x="369000" y="0"/>
                  </a:lnTo>
                  <a:lnTo>
                    <a:pt x="369000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7E8C9B1-C4C0-49AD-A1C5-F79E7BD0D9ED}"/>
                </a:ext>
              </a:extLst>
            </p:cNvPr>
            <p:cNvSpPr/>
            <p:nvPr/>
          </p:nvSpPr>
          <p:spPr>
            <a:xfrm>
              <a:off x="6329065" y="1526355"/>
              <a:ext cx="369000" cy="915120"/>
            </a:xfrm>
            <a:custGeom>
              <a:avLst/>
              <a:gdLst>
                <a:gd name="connsiteX0" fmla="*/ 0 w 369000"/>
                <a:gd name="connsiteY0" fmla="*/ 0 h 915120"/>
                <a:gd name="connsiteX1" fmla="*/ 369000 w 369000"/>
                <a:gd name="connsiteY1" fmla="*/ 0 h 915120"/>
                <a:gd name="connsiteX2" fmla="*/ 369000 w 369000"/>
                <a:gd name="connsiteY2" fmla="*/ 915120 h 915120"/>
                <a:gd name="connsiteX3" fmla="*/ 0 w 369000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00" h="915120">
                  <a:moveTo>
                    <a:pt x="0" y="0"/>
                  </a:moveTo>
                  <a:lnTo>
                    <a:pt x="369000" y="0"/>
                  </a:lnTo>
                  <a:lnTo>
                    <a:pt x="369000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C2F7598-4CD9-490D-B163-098CE3441F86}"/>
                </a:ext>
              </a:extLst>
            </p:cNvPr>
            <p:cNvSpPr/>
            <p:nvPr/>
          </p:nvSpPr>
          <p:spPr>
            <a:xfrm>
              <a:off x="5498077" y="1526355"/>
              <a:ext cx="830988" cy="915119"/>
            </a:xfrm>
            <a:custGeom>
              <a:avLst/>
              <a:gdLst>
                <a:gd name="connsiteX0" fmla="*/ 0 w 830988"/>
                <a:gd name="connsiteY0" fmla="*/ 0 h 915119"/>
                <a:gd name="connsiteX1" fmla="*/ 0 w 830988"/>
                <a:gd name="connsiteY1" fmla="*/ 915120 h 915119"/>
                <a:gd name="connsiteX2" fmla="*/ 830988 w 830988"/>
                <a:gd name="connsiteY2" fmla="*/ 915120 h 915119"/>
                <a:gd name="connsiteX3" fmla="*/ 830988 w 830988"/>
                <a:gd name="connsiteY3" fmla="*/ 0 h 915119"/>
                <a:gd name="connsiteX4" fmla="*/ 583758 w 830988"/>
                <a:gd name="connsiteY4" fmla="*/ 664200 h 915119"/>
                <a:gd name="connsiteX5" fmla="*/ 436158 w 830988"/>
                <a:gd name="connsiteY5" fmla="*/ 645750 h 915119"/>
                <a:gd name="connsiteX6" fmla="*/ 425088 w 830988"/>
                <a:gd name="connsiteY6" fmla="*/ 656082 h 915119"/>
                <a:gd name="connsiteX7" fmla="*/ 425088 w 830988"/>
                <a:gd name="connsiteY7" fmla="*/ 819918 h 915119"/>
                <a:gd name="connsiteX8" fmla="*/ 399996 w 830988"/>
                <a:gd name="connsiteY8" fmla="*/ 819918 h 915119"/>
                <a:gd name="connsiteX9" fmla="*/ 407376 w 830988"/>
                <a:gd name="connsiteY9" fmla="*/ 655344 h 915119"/>
                <a:gd name="connsiteX10" fmla="*/ 394830 w 830988"/>
                <a:gd name="connsiteY10" fmla="*/ 645750 h 915119"/>
                <a:gd name="connsiteX11" fmla="*/ 247230 w 830988"/>
                <a:gd name="connsiteY11" fmla="*/ 664200 h 915119"/>
                <a:gd name="connsiteX12" fmla="*/ 260514 w 830988"/>
                <a:gd name="connsiteY12" fmla="*/ 619182 h 915119"/>
                <a:gd name="connsiteX13" fmla="*/ 253872 w 830988"/>
                <a:gd name="connsiteY13" fmla="*/ 597780 h 915119"/>
                <a:gd name="connsiteX14" fmla="*/ 106272 w 830988"/>
                <a:gd name="connsiteY14" fmla="*/ 471582 h 915119"/>
                <a:gd name="connsiteX15" fmla="*/ 137268 w 830988"/>
                <a:gd name="connsiteY15" fmla="*/ 456084 h 915119"/>
                <a:gd name="connsiteX16" fmla="*/ 139482 w 830988"/>
                <a:gd name="connsiteY16" fmla="*/ 423612 h 915119"/>
                <a:gd name="connsiteX17" fmla="*/ 116604 w 830988"/>
                <a:gd name="connsiteY17" fmla="*/ 337266 h 915119"/>
                <a:gd name="connsiteX18" fmla="*/ 203688 w 830988"/>
                <a:gd name="connsiteY18" fmla="*/ 356454 h 915119"/>
                <a:gd name="connsiteX19" fmla="*/ 220832 w 830988"/>
                <a:gd name="connsiteY19" fmla="*/ 348771 h 915119"/>
                <a:gd name="connsiteX20" fmla="*/ 221400 w 830988"/>
                <a:gd name="connsiteY20" fmla="*/ 346860 h 915119"/>
                <a:gd name="connsiteX21" fmla="*/ 232470 w 830988"/>
                <a:gd name="connsiteY21" fmla="*/ 306270 h 915119"/>
                <a:gd name="connsiteX22" fmla="*/ 301104 w 830988"/>
                <a:gd name="connsiteY22" fmla="*/ 386712 h 915119"/>
                <a:gd name="connsiteX23" fmla="*/ 324720 w 830988"/>
                <a:gd name="connsiteY23" fmla="*/ 369738 h 915119"/>
                <a:gd name="connsiteX24" fmla="*/ 295200 w 830988"/>
                <a:gd name="connsiteY24" fmla="*/ 207378 h 915119"/>
                <a:gd name="connsiteX25" fmla="*/ 335052 w 830988"/>
                <a:gd name="connsiteY25" fmla="*/ 228042 h 915119"/>
                <a:gd name="connsiteX26" fmla="*/ 363096 w 830988"/>
                <a:gd name="connsiteY26" fmla="*/ 228042 h 915119"/>
                <a:gd name="connsiteX27" fmla="*/ 417708 w 830988"/>
                <a:gd name="connsiteY27" fmla="*/ 122508 h 915119"/>
                <a:gd name="connsiteX28" fmla="*/ 470106 w 830988"/>
                <a:gd name="connsiteY28" fmla="*/ 221400 h 915119"/>
                <a:gd name="connsiteX29" fmla="*/ 498150 w 830988"/>
                <a:gd name="connsiteY29" fmla="*/ 221400 h 915119"/>
                <a:gd name="connsiteX30" fmla="*/ 537264 w 830988"/>
                <a:gd name="connsiteY30" fmla="*/ 200736 h 915119"/>
                <a:gd name="connsiteX31" fmla="*/ 508482 w 830988"/>
                <a:gd name="connsiteY31" fmla="*/ 369000 h 915119"/>
                <a:gd name="connsiteX32" fmla="*/ 531360 w 830988"/>
                <a:gd name="connsiteY32" fmla="*/ 385974 h 915119"/>
                <a:gd name="connsiteX33" fmla="*/ 599994 w 830988"/>
                <a:gd name="connsiteY33" fmla="*/ 305532 h 915119"/>
                <a:gd name="connsiteX34" fmla="*/ 611802 w 830988"/>
                <a:gd name="connsiteY34" fmla="*/ 346122 h 915119"/>
                <a:gd name="connsiteX35" fmla="*/ 626562 w 830988"/>
                <a:gd name="connsiteY35" fmla="*/ 355716 h 915119"/>
                <a:gd name="connsiteX36" fmla="*/ 713646 w 830988"/>
                <a:gd name="connsiteY36" fmla="*/ 336528 h 915119"/>
                <a:gd name="connsiteX37" fmla="*/ 690768 w 830988"/>
                <a:gd name="connsiteY37" fmla="*/ 422874 h 915119"/>
                <a:gd name="connsiteX38" fmla="*/ 695934 w 830988"/>
                <a:gd name="connsiteY38" fmla="*/ 455346 h 915119"/>
                <a:gd name="connsiteX39" fmla="*/ 726930 w 830988"/>
                <a:gd name="connsiteY39" fmla="*/ 470844 h 915119"/>
                <a:gd name="connsiteX40" fmla="*/ 579330 w 830988"/>
                <a:gd name="connsiteY40" fmla="*/ 597042 h 915119"/>
                <a:gd name="connsiteX41" fmla="*/ 572688 w 830988"/>
                <a:gd name="connsiteY41" fmla="*/ 618444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830988" h="915119">
                  <a:moveTo>
                    <a:pt x="0" y="0"/>
                  </a:moveTo>
                  <a:lnTo>
                    <a:pt x="0" y="915120"/>
                  </a:lnTo>
                  <a:lnTo>
                    <a:pt x="830988" y="915120"/>
                  </a:lnTo>
                  <a:lnTo>
                    <a:pt x="830988" y="0"/>
                  </a:lnTo>
                  <a:close/>
                  <a:moveTo>
                    <a:pt x="583758" y="664200"/>
                  </a:moveTo>
                  <a:lnTo>
                    <a:pt x="436158" y="645750"/>
                  </a:lnTo>
                  <a:cubicBezTo>
                    <a:pt x="430571" y="646328"/>
                    <a:pt x="426047" y="650548"/>
                    <a:pt x="425088" y="656082"/>
                  </a:cubicBezTo>
                  <a:lnTo>
                    <a:pt x="425088" y="819918"/>
                  </a:lnTo>
                  <a:lnTo>
                    <a:pt x="399996" y="819918"/>
                  </a:lnTo>
                  <a:lnTo>
                    <a:pt x="407376" y="655344"/>
                  </a:lnTo>
                  <a:cubicBezTo>
                    <a:pt x="407376" y="650178"/>
                    <a:pt x="399258" y="645750"/>
                    <a:pt x="394830" y="645750"/>
                  </a:cubicBezTo>
                  <a:lnTo>
                    <a:pt x="247230" y="664200"/>
                  </a:lnTo>
                  <a:lnTo>
                    <a:pt x="260514" y="619182"/>
                  </a:lnTo>
                  <a:cubicBezTo>
                    <a:pt x="262510" y="611367"/>
                    <a:pt x="259942" y="603092"/>
                    <a:pt x="253872" y="597780"/>
                  </a:cubicBezTo>
                  <a:lnTo>
                    <a:pt x="106272" y="471582"/>
                  </a:lnTo>
                  <a:lnTo>
                    <a:pt x="137268" y="456084"/>
                  </a:lnTo>
                  <a:cubicBezTo>
                    <a:pt x="147600" y="450918"/>
                    <a:pt x="147600" y="442800"/>
                    <a:pt x="139482" y="423612"/>
                  </a:cubicBezTo>
                  <a:lnTo>
                    <a:pt x="116604" y="337266"/>
                  </a:lnTo>
                  <a:lnTo>
                    <a:pt x="203688" y="356454"/>
                  </a:lnTo>
                  <a:cubicBezTo>
                    <a:pt x="210543" y="359067"/>
                    <a:pt x="218219" y="355627"/>
                    <a:pt x="220832" y="348771"/>
                  </a:cubicBezTo>
                  <a:cubicBezTo>
                    <a:pt x="221069" y="348149"/>
                    <a:pt x="221259" y="347510"/>
                    <a:pt x="221400" y="346860"/>
                  </a:cubicBezTo>
                  <a:lnTo>
                    <a:pt x="232470" y="306270"/>
                  </a:lnTo>
                  <a:lnTo>
                    <a:pt x="301104" y="386712"/>
                  </a:lnTo>
                  <a:cubicBezTo>
                    <a:pt x="311436" y="399258"/>
                    <a:pt x="331362" y="399258"/>
                    <a:pt x="324720" y="369738"/>
                  </a:cubicBezTo>
                  <a:lnTo>
                    <a:pt x="295200" y="207378"/>
                  </a:lnTo>
                  <a:lnTo>
                    <a:pt x="335052" y="228042"/>
                  </a:lnTo>
                  <a:cubicBezTo>
                    <a:pt x="346122" y="234684"/>
                    <a:pt x="357192" y="236160"/>
                    <a:pt x="363096" y="228042"/>
                  </a:cubicBezTo>
                  <a:lnTo>
                    <a:pt x="417708" y="122508"/>
                  </a:lnTo>
                  <a:lnTo>
                    <a:pt x="470106" y="221400"/>
                  </a:lnTo>
                  <a:cubicBezTo>
                    <a:pt x="476010" y="233208"/>
                    <a:pt x="487080" y="231732"/>
                    <a:pt x="498150" y="221400"/>
                  </a:cubicBezTo>
                  <a:lnTo>
                    <a:pt x="537264" y="200736"/>
                  </a:lnTo>
                  <a:lnTo>
                    <a:pt x="508482" y="369000"/>
                  </a:lnTo>
                  <a:cubicBezTo>
                    <a:pt x="501840" y="398520"/>
                    <a:pt x="521766" y="398520"/>
                    <a:pt x="531360" y="385974"/>
                  </a:cubicBezTo>
                  <a:lnTo>
                    <a:pt x="599994" y="305532"/>
                  </a:lnTo>
                  <a:lnTo>
                    <a:pt x="611802" y="346122"/>
                  </a:lnTo>
                  <a:cubicBezTo>
                    <a:pt x="613278" y="352814"/>
                    <a:pt x="619846" y="357086"/>
                    <a:pt x="626562" y="355716"/>
                  </a:cubicBezTo>
                  <a:lnTo>
                    <a:pt x="713646" y="336528"/>
                  </a:lnTo>
                  <a:lnTo>
                    <a:pt x="690768" y="422874"/>
                  </a:lnTo>
                  <a:cubicBezTo>
                    <a:pt x="686340" y="442800"/>
                    <a:pt x="681912" y="450180"/>
                    <a:pt x="695934" y="455346"/>
                  </a:cubicBezTo>
                  <a:lnTo>
                    <a:pt x="726930" y="470844"/>
                  </a:lnTo>
                  <a:lnTo>
                    <a:pt x="579330" y="597042"/>
                  </a:lnTo>
                  <a:cubicBezTo>
                    <a:pt x="573256" y="602354"/>
                    <a:pt x="570695" y="610629"/>
                    <a:pt x="572688" y="61844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2F245F7C-43CC-4E48-8C50-DEC39AEC0FC9}"/>
                </a:ext>
              </a:extLst>
            </p:cNvPr>
            <p:cNvSpPr/>
            <p:nvPr/>
          </p:nvSpPr>
          <p:spPr>
            <a:xfrm>
              <a:off x="5602134" y="1648862"/>
              <a:ext cx="622872" cy="697409"/>
            </a:xfrm>
            <a:custGeom>
              <a:avLst/>
              <a:gdLst>
                <a:gd name="connsiteX0" fmla="*/ 622872 w 622872"/>
                <a:gd name="connsiteY0" fmla="*/ 349074 h 697409"/>
                <a:gd name="connsiteX1" fmla="*/ 591876 w 622872"/>
                <a:gd name="connsiteY1" fmla="*/ 333576 h 697409"/>
                <a:gd name="connsiteX2" fmla="*/ 586710 w 622872"/>
                <a:gd name="connsiteY2" fmla="*/ 301104 h 697409"/>
                <a:gd name="connsiteX3" fmla="*/ 609588 w 622872"/>
                <a:gd name="connsiteY3" fmla="*/ 214758 h 697409"/>
                <a:gd name="connsiteX4" fmla="*/ 522504 w 622872"/>
                <a:gd name="connsiteY4" fmla="*/ 233946 h 697409"/>
                <a:gd name="connsiteX5" fmla="*/ 507744 w 622872"/>
                <a:gd name="connsiteY5" fmla="*/ 224352 h 697409"/>
                <a:gd name="connsiteX6" fmla="*/ 495936 w 622872"/>
                <a:gd name="connsiteY6" fmla="*/ 183762 h 697409"/>
                <a:gd name="connsiteX7" fmla="*/ 427302 w 622872"/>
                <a:gd name="connsiteY7" fmla="*/ 264204 h 697409"/>
                <a:gd name="connsiteX8" fmla="*/ 404424 w 622872"/>
                <a:gd name="connsiteY8" fmla="*/ 247230 h 697409"/>
                <a:gd name="connsiteX9" fmla="*/ 433206 w 622872"/>
                <a:gd name="connsiteY9" fmla="*/ 84870 h 697409"/>
                <a:gd name="connsiteX10" fmla="*/ 394092 w 622872"/>
                <a:gd name="connsiteY10" fmla="*/ 105534 h 697409"/>
                <a:gd name="connsiteX11" fmla="*/ 366048 w 622872"/>
                <a:gd name="connsiteY11" fmla="*/ 105534 h 697409"/>
                <a:gd name="connsiteX12" fmla="*/ 311436 w 622872"/>
                <a:gd name="connsiteY12" fmla="*/ 0 h 697409"/>
                <a:gd name="connsiteX13" fmla="*/ 256824 w 622872"/>
                <a:gd name="connsiteY13" fmla="*/ 98892 h 697409"/>
                <a:gd name="connsiteX14" fmla="*/ 228780 w 622872"/>
                <a:gd name="connsiteY14" fmla="*/ 98892 h 697409"/>
                <a:gd name="connsiteX15" fmla="*/ 191142 w 622872"/>
                <a:gd name="connsiteY15" fmla="*/ 84870 h 697409"/>
                <a:gd name="connsiteX16" fmla="*/ 218448 w 622872"/>
                <a:gd name="connsiteY16" fmla="*/ 246492 h 697409"/>
                <a:gd name="connsiteX17" fmla="*/ 194832 w 622872"/>
                <a:gd name="connsiteY17" fmla="*/ 263466 h 697409"/>
                <a:gd name="connsiteX18" fmla="*/ 126198 w 622872"/>
                <a:gd name="connsiteY18" fmla="*/ 183762 h 697409"/>
                <a:gd name="connsiteX19" fmla="*/ 117342 w 622872"/>
                <a:gd name="connsiteY19" fmla="*/ 224352 h 697409"/>
                <a:gd name="connsiteX20" fmla="*/ 101844 w 622872"/>
                <a:gd name="connsiteY20" fmla="*/ 233946 h 697409"/>
                <a:gd name="connsiteX21" fmla="*/ 12546 w 622872"/>
                <a:gd name="connsiteY21" fmla="*/ 214758 h 697409"/>
                <a:gd name="connsiteX22" fmla="*/ 35424 w 622872"/>
                <a:gd name="connsiteY22" fmla="*/ 301104 h 697409"/>
                <a:gd name="connsiteX23" fmla="*/ 30996 w 622872"/>
                <a:gd name="connsiteY23" fmla="*/ 333576 h 697409"/>
                <a:gd name="connsiteX24" fmla="*/ 0 w 622872"/>
                <a:gd name="connsiteY24" fmla="*/ 349074 h 697409"/>
                <a:gd name="connsiteX25" fmla="*/ 147600 w 622872"/>
                <a:gd name="connsiteY25" fmla="*/ 475272 h 697409"/>
                <a:gd name="connsiteX26" fmla="*/ 154242 w 622872"/>
                <a:gd name="connsiteY26" fmla="*/ 496674 h 697409"/>
                <a:gd name="connsiteX27" fmla="*/ 143172 w 622872"/>
                <a:gd name="connsiteY27" fmla="*/ 541692 h 697409"/>
                <a:gd name="connsiteX28" fmla="*/ 290772 w 622872"/>
                <a:gd name="connsiteY28" fmla="*/ 523242 h 697409"/>
                <a:gd name="connsiteX29" fmla="*/ 303318 w 622872"/>
                <a:gd name="connsiteY29" fmla="*/ 532836 h 697409"/>
                <a:gd name="connsiteX30" fmla="*/ 295938 w 622872"/>
                <a:gd name="connsiteY30" fmla="*/ 697410 h 697409"/>
                <a:gd name="connsiteX31" fmla="*/ 321030 w 622872"/>
                <a:gd name="connsiteY31" fmla="*/ 697410 h 697409"/>
                <a:gd name="connsiteX32" fmla="*/ 321030 w 622872"/>
                <a:gd name="connsiteY32" fmla="*/ 533574 h 697409"/>
                <a:gd name="connsiteX33" fmla="*/ 332100 w 622872"/>
                <a:gd name="connsiteY33" fmla="*/ 523242 h 697409"/>
                <a:gd name="connsiteX34" fmla="*/ 479700 w 622872"/>
                <a:gd name="connsiteY34" fmla="*/ 541692 h 697409"/>
                <a:gd name="connsiteX35" fmla="*/ 466416 w 622872"/>
                <a:gd name="connsiteY35" fmla="*/ 496674 h 697409"/>
                <a:gd name="connsiteX36" fmla="*/ 473058 w 622872"/>
                <a:gd name="connsiteY36" fmla="*/ 475272 h 697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22872" h="697409">
                  <a:moveTo>
                    <a:pt x="622872" y="349074"/>
                  </a:moveTo>
                  <a:lnTo>
                    <a:pt x="591876" y="333576"/>
                  </a:lnTo>
                  <a:cubicBezTo>
                    <a:pt x="577854" y="328410"/>
                    <a:pt x="582282" y="321030"/>
                    <a:pt x="586710" y="301104"/>
                  </a:cubicBezTo>
                  <a:lnTo>
                    <a:pt x="609588" y="214758"/>
                  </a:lnTo>
                  <a:lnTo>
                    <a:pt x="522504" y="233946"/>
                  </a:lnTo>
                  <a:cubicBezTo>
                    <a:pt x="515788" y="235316"/>
                    <a:pt x="509220" y="231044"/>
                    <a:pt x="507744" y="224352"/>
                  </a:cubicBezTo>
                  <a:lnTo>
                    <a:pt x="495936" y="183762"/>
                  </a:lnTo>
                  <a:lnTo>
                    <a:pt x="427302" y="264204"/>
                  </a:lnTo>
                  <a:cubicBezTo>
                    <a:pt x="417708" y="276750"/>
                    <a:pt x="397782" y="276750"/>
                    <a:pt x="404424" y="247230"/>
                  </a:cubicBezTo>
                  <a:lnTo>
                    <a:pt x="433206" y="84870"/>
                  </a:lnTo>
                  <a:lnTo>
                    <a:pt x="394092" y="105534"/>
                  </a:lnTo>
                  <a:cubicBezTo>
                    <a:pt x="383022" y="112176"/>
                    <a:pt x="371952" y="113652"/>
                    <a:pt x="366048" y="105534"/>
                  </a:cubicBezTo>
                  <a:lnTo>
                    <a:pt x="311436" y="0"/>
                  </a:lnTo>
                  <a:lnTo>
                    <a:pt x="256824" y="98892"/>
                  </a:lnTo>
                  <a:cubicBezTo>
                    <a:pt x="250920" y="110700"/>
                    <a:pt x="239850" y="109224"/>
                    <a:pt x="228780" y="98892"/>
                  </a:cubicBezTo>
                  <a:lnTo>
                    <a:pt x="191142" y="84870"/>
                  </a:lnTo>
                  <a:lnTo>
                    <a:pt x="218448" y="246492"/>
                  </a:lnTo>
                  <a:cubicBezTo>
                    <a:pt x="225090" y="276012"/>
                    <a:pt x="205164" y="276012"/>
                    <a:pt x="194832" y="263466"/>
                  </a:cubicBezTo>
                  <a:lnTo>
                    <a:pt x="126198" y="183762"/>
                  </a:lnTo>
                  <a:lnTo>
                    <a:pt x="117342" y="224352"/>
                  </a:lnTo>
                  <a:cubicBezTo>
                    <a:pt x="115531" y="231149"/>
                    <a:pt x="108735" y="235356"/>
                    <a:pt x="101844" y="233946"/>
                  </a:cubicBezTo>
                  <a:lnTo>
                    <a:pt x="12546" y="214758"/>
                  </a:lnTo>
                  <a:lnTo>
                    <a:pt x="35424" y="301104"/>
                  </a:lnTo>
                  <a:cubicBezTo>
                    <a:pt x="40590" y="321030"/>
                    <a:pt x="44280" y="328410"/>
                    <a:pt x="30996" y="333576"/>
                  </a:cubicBezTo>
                  <a:lnTo>
                    <a:pt x="0" y="349074"/>
                  </a:lnTo>
                  <a:lnTo>
                    <a:pt x="147600" y="475272"/>
                  </a:lnTo>
                  <a:cubicBezTo>
                    <a:pt x="153670" y="480584"/>
                    <a:pt x="156238" y="488859"/>
                    <a:pt x="154242" y="496674"/>
                  </a:cubicBezTo>
                  <a:lnTo>
                    <a:pt x="143172" y="541692"/>
                  </a:lnTo>
                  <a:lnTo>
                    <a:pt x="290772" y="523242"/>
                  </a:lnTo>
                  <a:cubicBezTo>
                    <a:pt x="295200" y="523242"/>
                    <a:pt x="303318" y="527670"/>
                    <a:pt x="303318" y="532836"/>
                  </a:cubicBezTo>
                  <a:lnTo>
                    <a:pt x="295938" y="697410"/>
                  </a:lnTo>
                  <a:lnTo>
                    <a:pt x="321030" y="697410"/>
                  </a:lnTo>
                  <a:lnTo>
                    <a:pt x="321030" y="533574"/>
                  </a:lnTo>
                  <a:cubicBezTo>
                    <a:pt x="321989" y="528040"/>
                    <a:pt x="326513" y="523820"/>
                    <a:pt x="332100" y="523242"/>
                  </a:cubicBezTo>
                  <a:lnTo>
                    <a:pt x="479700" y="541692"/>
                  </a:lnTo>
                  <a:lnTo>
                    <a:pt x="466416" y="496674"/>
                  </a:lnTo>
                  <a:cubicBezTo>
                    <a:pt x="464423" y="488859"/>
                    <a:pt x="466984" y="480584"/>
                    <a:pt x="473058" y="475272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84" name="Group 683">
            <a:extLst>
              <a:ext uri="{FF2B5EF4-FFF2-40B4-BE49-F238E27FC236}">
                <a16:creationId xmlns:a16="http://schemas.microsoft.com/office/drawing/2014/main" id="{EAA7A173-3FC6-4D7D-AF7F-6932A1F47AC1}"/>
              </a:ext>
            </a:extLst>
          </p:cNvPr>
          <p:cNvGrpSpPr/>
          <p:nvPr/>
        </p:nvGrpSpPr>
        <p:grpSpPr>
          <a:xfrm>
            <a:off x="7293811" y="1526355"/>
            <a:ext cx="1568988" cy="915120"/>
            <a:chOff x="7293811" y="1526355"/>
            <a:chExt cx="1568988" cy="915120"/>
          </a:xfrm>
        </p:grpSpPr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6D36C62-165E-42BE-98E0-4283C64DF141}"/>
                </a:ext>
              </a:extLst>
            </p:cNvPr>
            <p:cNvSpPr/>
            <p:nvPr/>
          </p:nvSpPr>
          <p:spPr>
            <a:xfrm>
              <a:off x="7293811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389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3136FA5-01C4-4002-BA5A-4B78E0681E03}"/>
                </a:ext>
              </a:extLst>
            </p:cNvPr>
            <p:cNvSpPr/>
            <p:nvPr/>
          </p:nvSpPr>
          <p:spPr>
            <a:xfrm>
              <a:off x="7293811" y="1983915"/>
              <a:ext cx="1568988" cy="228780"/>
            </a:xfrm>
            <a:custGeom>
              <a:avLst/>
              <a:gdLst>
                <a:gd name="connsiteX0" fmla="*/ 0 w 1568988"/>
                <a:gd name="connsiteY0" fmla="*/ 0 h 228780"/>
                <a:gd name="connsiteX1" fmla="*/ 1568988 w 1568988"/>
                <a:gd name="connsiteY1" fmla="*/ 0 h 228780"/>
                <a:gd name="connsiteX2" fmla="*/ 1568988 w 1568988"/>
                <a:gd name="connsiteY2" fmla="*/ 228780 h 228780"/>
                <a:gd name="connsiteX3" fmla="*/ 0 w 1568988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80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05071812-D1D3-430D-950C-C97A52BB2A77}"/>
                </a:ext>
              </a:extLst>
            </p:cNvPr>
            <p:cNvSpPr/>
            <p:nvPr/>
          </p:nvSpPr>
          <p:spPr>
            <a:xfrm>
              <a:off x="7293811" y="2059929"/>
              <a:ext cx="1568988" cy="76013"/>
            </a:xfrm>
            <a:custGeom>
              <a:avLst/>
              <a:gdLst>
                <a:gd name="connsiteX0" fmla="*/ 0 w 1568988"/>
                <a:gd name="connsiteY0" fmla="*/ 0 h 76013"/>
                <a:gd name="connsiteX1" fmla="*/ 1568988 w 1568988"/>
                <a:gd name="connsiteY1" fmla="*/ 0 h 76013"/>
                <a:gd name="connsiteX2" fmla="*/ 1568988 w 1568988"/>
                <a:gd name="connsiteY2" fmla="*/ 76014 h 76013"/>
                <a:gd name="connsiteX3" fmla="*/ 0 w 1568988"/>
                <a:gd name="connsiteY3" fmla="*/ 76014 h 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76013">
                  <a:moveTo>
                    <a:pt x="0" y="0"/>
                  </a:moveTo>
                  <a:lnTo>
                    <a:pt x="1568988" y="0"/>
                  </a:lnTo>
                  <a:lnTo>
                    <a:pt x="1568988" y="76014"/>
                  </a:lnTo>
                  <a:lnTo>
                    <a:pt x="0" y="76014"/>
                  </a:lnTo>
                  <a:close/>
                </a:path>
              </a:pathLst>
            </a:custGeom>
            <a:solidFill>
              <a:srgbClr val="CF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0843529B-1E83-472D-A87E-54AA78348213}"/>
                </a:ext>
              </a:extLst>
            </p:cNvPr>
            <p:cNvSpPr/>
            <p:nvPr/>
          </p:nvSpPr>
          <p:spPr>
            <a:xfrm>
              <a:off x="7834027" y="1823769"/>
              <a:ext cx="86345" cy="82655"/>
            </a:xfrm>
            <a:custGeom>
              <a:avLst/>
              <a:gdLst>
                <a:gd name="connsiteX0" fmla="*/ 43542 w 86345"/>
                <a:gd name="connsiteY0" fmla="*/ 0 h 82655"/>
                <a:gd name="connsiteX1" fmla="*/ 33210 w 86345"/>
                <a:gd name="connsiteY1" fmla="*/ 31734 h 82655"/>
                <a:gd name="connsiteX2" fmla="*/ 0 w 86345"/>
                <a:gd name="connsiteY2" fmla="*/ 31734 h 82655"/>
                <a:gd name="connsiteX3" fmla="*/ 26568 w 86345"/>
                <a:gd name="connsiteY3" fmla="*/ 51660 h 82655"/>
                <a:gd name="connsiteX4" fmla="*/ 16236 w 86345"/>
                <a:gd name="connsiteY4" fmla="*/ 82656 h 82655"/>
                <a:gd name="connsiteX5" fmla="*/ 43542 w 86345"/>
                <a:gd name="connsiteY5" fmla="*/ 63468 h 82655"/>
                <a:gd name="connsiteX6" fmla="*/ 70110 w 86345"/>
                <a:gd name="connsiteY6" fmla="*/ 82656 h 82655"/>
                <a:gd name="connsiteX7" fmla="*/ 59778 w 86345"/>
                <a:gd name="connsiteY7" fmla="*/ 51660 h 82655"/>
                <a:gd name="connsiteX8" fmla="*/ 86346 w 86345"/>
                <a:gd name="connsiteY8" fmla="*/ 31734 h 82655"/>
                <a:gd name="connsiteX9" fmla="*/ 53136 w 86345"/>
                <a:gd name="connsiteY9" fmla="*/ 31734 h 82655"/>
                <a:gd name="connsiteX10" fmla="*/ 43542 w 86345"/>
                <a:gd name="connsiteY10" fmla="*/ 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345" h="82655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6568" y="51660"/>
                  </a:lnTo>
                  <a:lnTo>
                    <a:pt x="16236" y="82656"/>
                  </a:lnTo>
                  <a:lnTo>
                    <a:pt x="43542" y="63468"/>
                  </a:lnTo>
                  <a:lnTo>
                    <a:pt x="70110" y="82656"/>
                  </a:lnTo>
                  <a:lnTo>
                    <a:pt x="59778" y="51660"/>
                  </a:lnTo>
                  <a:lnTo>
                    <a:pt x="86346" y="31734"/>
                  </a:lnTo>
                  <a:lnTo>
                    <a:pt x="53136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C4ECAC1C-622B-43D1-8AC5-9F7FCB04E1A1}"/>
                </a:ext>
              </a:extLst>
            </p:cNvPr>
            <p:cNvSpPr/>
            <p:nvPr/>
          </p:nvSpPr>
          <p:spPr>
            <a:xfrm>
              <a:off x="7698972" y="1867310"/>
              <a:ext cx="87084" cy="83394"/>
            </a:xfrm>
            <a:custGeom>
              <a:avLst/>
              <a:gdLst>
                <a:gd name="connsiteX0" fmla="*/ 43542 w 87084"/>
                <a:gd name="connsiteY0" fmla="*/ 0 h 83394"/>
                <a:gd name="connsiteX1" fmla="*/ 33210 w 87084"/>
                <a:gd name="connsiteY1" fmla="*/ 31734 h 83394"/>
                <a:gd name="connsiteX2" fmla="*/ 0 w 87084"/>
                <a:gd name="connsiteY2" fmla="*/ 31734 h 83394"/>
                <a:gd name="connsiteX3" fmla="*/ 27306 w 87084"/>
                <a:gd name="connsiteY3" fmla="*/ 51660 h 83394"/>
                <a:gd name="connsiteX4" fmla="*/ 16974 w 87084"/>
                <a:gd name="connsiteY4" fmla="*/ 83394 h 83394"/>
                <a:gd name="connsiteX5" fmla="*/ 43542 w 87084"/>
                <a:gd name="connsiteY5" fmla="*/ 63468 h 83394"/>
                <a:gd name="connsiteX6" fmla="*/ 70848 w 87084"/>
                <a:gd name="connsiteY6" fmla="*/ 83394 h 83394"/>
                <a:gd name="connsiteX7" fmla="*/ 60516 w 87084"/>
                <a:gd name="connsiteY7" fmla="*/ 51660 h 83394"/>
                <a:gd name="connsiteX8" fmla="*/ 87084 w 87084"/>
                <a:gd name="connsiteY8" fmla="*/ 31734 h 83394"/>
                <a:gd name="connsiteX9" fmla="*/ 53874 w 87084"/>
                <a:gd name="connsiteY9" fmla="*/ 31734 h 83394"/>
                <a:gd name="connsiteX10" fmla="*/ 43542 w 87084"/>
                <a:gd name="connsiteY10" fmla="*/ 0 h 8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4" h="83394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7306" y="51660"/>
                  </a:lnTo>
                  <a:lnTo>
                    <a:pt x="16974" y="83394"/>
                  </a:lnTo>
                  <a:lnTo>
                    <a:pt x="43542" y="63468"/>
                  </a:lnTo>
                  <a:lnTo>
                    <a:pt x="70848" y="83394"/>
                  </a:lnTo>
                  <a:lnTo>
                    <a:pt x="60516" y="51660"/>
                  </a:lnTo>
                  <a:lnTo>
                    <a:pt x="87084" y="31734"/>
                  </a:lnTo>
                  <a:lnTo>
                    <a:pt x="53874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EB8185D-6AC4-4125-B206-2DDFB7E08237}"/>
                </a:ext>
              </a:extLst>
            </p:cNvPr>
            <p:cNvSpPr/>
            <p:nvPr/>
          </p:nvSpPr>
          <p:spPr>
            <a:xfrm>
              <a:off x="7616316" y="1981701"/>
              <a:ext cx="87084" cy="82655"/>
            </a:xfrm>
            <a:custGeom>
              <a:avLst/>
              <a:gdLst>
                <a:gd name="connsiteX0" fmla="*/ 43542 w 87084"/>
                <a:gd name="connsiteY0" fmla="*/ 0 h 82655"/>
                <a:gd name="connsiteX1" fmla="*/ 33210 w 87084"/>
                <a:gd name="connsiteY1" fmla="*/ 31734 h 82655"/>
                <a:gd name="connsiteX2" fmla="*/ 0 w 87084"/>
                <a:gd name="connsiteY2" fmla="*/ 31734 h 82655"/>
                <a:gd name="connsiteX3" fmla="*/ 26568 w 87084"/>
                <a:gd name="connsiteY3" fmla="*/ 51660 h 82655"/>
                <a:gd name="connsiteX4" fmla="*/ 16236 w 87084"/>
                <a:gd name="connsiteY4" fmla="*/ 82656 h 82655"/>
                <a:gd name="connsiteX5" fmla="*/ 43542 w 87084"/>
                <a:gd name="connsiteY5" fmla="*/ 63468 h 82655"/>
                <a:gd name="connsiteX6" fmla="*/ 70110 w 87084"/>
                <a:gd name="connsiteY6" fmla="*/ 82656 h 82655"/>
                <a:gd name="connsiteX7" fmla="*/ 59778 w 87084"/>
                <a:gd name="connsiteY7" fmla="*/ 51660 h 82655"/>
                <a:gd name="connsiteX8" fmla="*/ 87084 w 87084"/>
                <a:gd name="connsiteY8" fmla="*/ 31734 h 82655"/>
                <a:gd name="connsiteX9" fmla="*/ 53874 w 87084"/>
                <a:gd name="connsiteY9" fmla="*/ 31734 h 82655"/>
                <a:gd name="connsiteX10" fmla="*/ 43542 w 87084"/>
                <a:gd name="connsiteY10" fmla="*/ 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4" h="82655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6568" y="51660"/>
                  </a:lnTo>
                  <a:lnTo>
                    <a:pt x="16236" y="82656"/>
                  </a:lnTo>
                  <a:lnTo>
                    <a:pt x="43542" y="63468"/>
                  </a:lnTo>
                  <a:lnTo>
                    <a:pt x="70110" y="82656"/>
                  </a:lnTo>
                  <a:lnTo>
                    <a:pt x="59778" y="51660"/>
                  </a:lnTo>
                  <a:lnTo>
                    <a:pt x="87084" y="31734"/>
                  </a:lnTo>
                  <a:lnTo>
                    <a:pt x="53874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98A002F7-5CC0-4CF0-B3DC-03FBC953682E}"/>
                </a:ext>
              </a:extLst>
            </p:cNvPr>
            <p:cNvSpPr/>
            <p:nvPr/>
          </p:nvSpPr>
          <p:spPr>
            <a:xfrm>
              <a:off x="7616316" y="2123397"/>
              <a:ext cx="87084" cy="82655"/>
            </a:xfrm>
            <a:custGeom>
              <a:avLst/>
              <a:gdLst>
                <a:gd name="connsiteX0" fmla="*/ 43542 w 87084"/>
                <a:gd name="connsiteY0" fmla="*/ 0 h 82655"/>
                <a:gd name="connsiteX1" fmla="*/ 33210 w 87084"/>
                <a:gd name="connsiteY1" fmla="*/ 31734 h 82655"/>
                <a:gd name="connsiteX2" fmla="*/ 0 w 87084"/>
                <a:gd name="connsiteY2" fmla="*/ 31734 h 82655"/>
                <a:gd name="connsiteX3" fmla="*/ 26568 w 87084"/>
                <a:gd name="connsiteY3" fmla="*/ 50922 h 82655"/>
                <a:gd name="connsiteX4" fmla="*/ 16236 w 87084"/>
                <a:gd name="connsiteY4" fmla="*/ 82656 h 82655"/>
                <a:gd name="connsiteX5" fmla="*/ 43542 w 87084"/>
                <a:gd name="connsiteY5" fmla="*/ 63468 h 82655"/>
                <a:gd name="connsiteX6" fmla="*/ 70110 w 87084"/>
                <a:gd name="connsiteY6" fmla="*/ 82656 h 82655"/>
                <a:gd name="connsiteX7" fmla="*/ 59778 w 87084"/>
                <a:gd name="connsiteY7" fmla="*/ 50922 h 82655"/>
                <a:gd name="connsiteX8" fmla="*/ 87084 w 87084"/>
                <a:gd name="connsiteY8" fmla="*/ 31734 h 82655"/>
                <a:gd name="connsiteX9" fmla="*/ 53874 w 87084"/>
                <a:gd name="connsiteY9" fmla="*/ 31734 h 82655"/>
                <a:gd name="connsiteX10" fmla="*/ 43542 w 87084"/>
                <a:gd name="connsiteY10" fmla="*/ 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4" h="82655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6568" y="50922"/>
                  </a:lnTo>
                  <a:lnTo>
                    <a:pt x="16236" y="82656"/>
                  </a:lnTo>
                  <a:lnTo>
                    <a:pt x="43542" y="63468"/>
                  </a:lnTo>
                  <a:lnTo>
                    <a:pt x="70110" y="82656"/>
                  </a:lnTo>
                  <a:lnTo>
                    <a:pt x="59778" y="50922"/>
                  </a:lnTo>
                  <a:lnTo>
                    <a:pt x="87084" y="31734"/>
                  </a:lnTo>
                  <a:lnTo>
                    <a:pt x="53874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26A63354-7DBE-4A7E-B60E-3D5E6ED10FBA}"/>
                </a:ext>
              </a:extLst>
            </p:cNvPr>
            <p:cNvSpPr/>
            <p:nvPr/>
          </p:nvSpPr>
          <p:spPr>
            <a:xfrm>
              <a:off x="7698972" y="2237787"/>
              <a:ext cx="87084" cy="82655"/>
            </a:xfrm>
            <a:custGeom>
              <a:avLst/>
              <a:gdLst>
                <a:gd name="connsiteX0" fmla="*/ 43542 w 87084"/>
                <a:gd name="connsiteY0" fmla="*/ 0 h 82655"/>
                <a:gd name="connsiteX1" fmla="*/ 33210 w 87084"/>
                <a:gd name="connsiteY1" fmla="*/ 31734 h 82655"/>
                <a:gd name="connsiteX2" fmla="*/ 0 w 87084"/>
                <a:gd name="connsiteY2" fmla="*/ 31734 h 82655"/>
                <a:gd name="connsiteX3" fmla="*/ 27306 w 87084"/>
                <a:gd name="connsiteY3" fmla="*/ 51660 h 82655"/>
                <a:gd name="connsiteX4" fmla="*/ 16974 w 87084"/>
                <a:gd name="connsiteY4" fmla="*/ 82656 h 82655"/>
                <a:gd name="connsiteX5" fmla="*/ 43542 w 87084"/>
                <a:gd name="connsiteY5" fmla="*/ 63468 h 82655"/>
                <a:gd name="connsiteX6" fmla="*/ 70848 w 87084"/>
                <a:gd name="connsiteY6" fmla="*/ 82656 h 82655"/>
                <a:gd name="connsiteX7" fmla="*/ 60516 w 87084"/>
                <a:gd name="connsiteY7" fmla="*/ 51660 h 82655"/>
                <a:gd name="connsiteX8" fmla="*/ 87084 w 87084"/>
                <a:gd name="connsiteY8" fmla="*/ 31734 h 82655"/>
                <a:gd name="connsiteX9" fmla="*/ 53874 w 87084"/>
                <a:gd name="connsiteY9" fmla="*/ 31734 h 82655"/>
                <a:gd name="connsiteX10" fmla="*/ 43542 w 87084"/>
                <a:gd name="connsiteY10" fmla="*/ 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4" h="82655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7306" y="51660"/>
                  </a:lnTo>
                  <a:lnTo>
                    <a:pt x="16974" y="82656"/>
                  </a:lnTo>
                  <a:lnTo>
                    <a:pt x="43542" y="63468"/>
                  </a:lnTo>
                  <a:lnTo>
                    <a:pt x="70848" y="82656"/>
                  </a:lnTo>
                  <a:lnTo>
                    <a:pt x="60516" y="51660"/>
                  </a:lnTo>
                  <a:lnTo>
                    <a:pt x="87084" y="31734"/>
                  </a:lnTo>
                  <a:lnTo>
                    <a:pt x="53874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6100AEB-6352-4C06-8E92-8CB666185753}"/>
                </a:ext>
              </a:extLst>
            </p:cNvPr>
            <p:cNvSpPr/>
            <p:nvPr/>
          </p:nvSpPr>
          <p:spPr>
            <a:xfrm>
              <a:off x="7834027" y="2281328"/>
              <a:ext cx="86345" cy="82656"/>
            </a:xfrm>
            <a:custGeom>
              <a:avLst/>
              <a:gdLst>
                <a:gd name="connsiteX0" fmla="*/ 43542 w 86345"/>
                <a:gd name="connsiteY0" fmla="*/ 0 h 82656"/>
                <a:gd name="connsiteX1" fmla="*/ 33210 w 86345"/>
                <a:gd name="connsiteY1" fmla="*/ 31734 h 82656"/>
                <a:gd name="connsiteX2" fmla="*/ 0 w 86345"/>
                <a:gd name="connsiteY2" fmla="*/ 31734 h 82656"/>
                <a:gd name="connsiteX3" fmla="*/ 26568 w 86345"/>
                <a:gd name="connsiteY3" fmla="*/ 50922 h 82656"/>
                <a:gd name="connsiteX4" fmla="*/ 16236 w 86345"/>
                <a:gd name="connsiteY4" fmla="*/ 82656 h 82656"/>
                <a:gd name="connsiteX5" fmla="*/ 43542 w 86345"/>
                <a:gd name="connsiteY5" fmla="*/ 63468 h 82656"/>
                <a:gd name="connsiteX6" fmla="*/ 70110 w 86345"/>
                <a:gd name="connsiteY6" fmla="*/ 82656 h 82656"/>
                <a:gd name="connsiteX7" fmla="*/ 59778 w 86345"/>
                <a:gd name="connsiteY7" fmla="*/ 50922 h 82656"/>
                <a:gd name="connsiteX8" fmla="*/ 86346 w 86345"/>
                <a:gd name="connsiteY8" fmla="*/ 31734 h 82656"/>
                <a:gd name="connsiteX9" fmla="*/ 53136 w 86345"/>
                <a:gd name="connsiteY9" fmla="*/ 31734 h 82656"/>
                <a:gd name="connsiteX10" fmla="*/ 43542 w 86345"/>
                <a:gd name="connsiteY10" fmla="*/ 0 h 8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345" h="82656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6568" y="50922"/>
                  </a:lnTo>
                  <a:lnTo>
                    <a:pt x="16236" y="82656"/>
                  </a:lnTo>
                  <a:lnTo>
                    <a:pt x="43542" y="63468"/>
                  </a:lnTo>
                  <a:lnTo>
                    <a:pt x="70110" y="82656"/>
                  </a:lnTo>
                  <a:lnTo>
                    <a:pt x="59778" y="50922"/>
                  </a:lnTo>
                  <a:lnTo>
                    <a:pt x="86346" y="31734"/>
                  </a:lnTo>
                  <a:lnTo>
                    <a:pt x="53136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4D88E0B4-24CA-4A0E-B524-14909C5CFC31}"/>
                </a:ext>
              </a:extLst>
            </p:cNvPr>
            <p:cNvSpPr/>
            <p:nvPr/>
          </p:nvSpPr>
          <p:spPr>
            <a:xfrm>
              <a:off x="7968343" y="2237787"/>
              <a:ext cx="87083" cy="82655"/>
            </a:xfrm>
            <a:custGeom>
              <a:avLst/>
              <a:gdLst>
                <a:gd name="connsiteX0" fmla="*/ 43542 w 87083"/>
                <a:gd name="connsiteY0" fmla="*/ 0 h 82655"/>
                <a:gd name="connsiteX1" fmla="*/ 33210 w 87083"/>
                <a:gd name="connsiteY1" fmla="*/ 31734 h 82655"/>
                <a:gd name="connsiteX2" fmla="*/ 0 w 87083"/>
                <a:gd name="connsiteY2" fmla="*/ 31734 h 82655"/>
                <a:gd name="connsiteX3" fmla="*/ 26568 w 87083"/>
                <a:gd name="connsiteY3" fmla="*/ 51660 h 82655"/>
                <a:gd name="connsiteX4" fmla="*/ 16236 w 87083"/>
                <a:gd name="connsiteY4" fmla="*/ 82656 h 82655"/>
                <a:gd name="connsiteX5" fmla="*/ 43542 w 87083"/>
                <a:gd name="connsiteY5" fmla="*/ 63468 h 82655"/>
                <a:gd name="connsiteX6" fmla="*/ 70110 w 87083"/>
                <a:gd name="connsiteY6" fmla="*/ 82656 h 82655"/>
                <a:gd name="connsiteX7" fmla="*/ 59778 w 87083"/>
                <a:gd name="connsiteY7" fmla="*/ 51660 h 82655"/>
                <a:gd name="connsiteX8" fmla="*/ 87084 w 87083"/>
                <a:gd name="connsiteY8" fmla="*/ 31734 h 82655"/>
                <a:gd name="connsiteX9" fmla="*/ 53874 w 87083"/>
                <a:gd name="connsiteY9" fmla="*/ 31734 h 82655"/>
                <a:gd name="connsiteX10" fmla="*/ 43542 w 87083"/>
                <a:gd name="connsiteY10" fmla="*/ 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3" h="82655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6568" y="51660"/>
                  </a:lnTo>
                  <a:lnTo>
                    <a:pt x="16236" y="82656"/>
                  </a:lnTo>
                  <a:lnTo>
                    <a:pt x="43542" y="63468"/>
                  </a:lnTo>
                  <a:lnTo>
                    <a:pt x="70110" y="82656"/>
                  </a:lnTo>
                  <a:lnTo>
                    <a:pt x="59778" y="51660"/>
                  </a:lnTo>
                  <a:lnTo>
                    <a:pt x="87084" y="31734"/>
                  </a:lnTo>
                  <a:lnTo>
                    <a:pt x="53874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0DABCFB2-A3B2-4F73-93AF-7482E2AAC1E6}"/>
                </a:ext>
              </a:extLst>
            </p:cNvPr>
            <p:cNvSpPr/>
            <p:nvPr/>
          </p:nvSpPr>
          <p:spPr>
            <a:xfrm>
              <a:off x="8050999" y="1981701"/>
              <a:ext cx="87083" cy="82655"/>
            </a:xfrm>
            <a:custGeom>
              <a:avLst/>
              <a:gdLst>
                <a:gd name="connsiteX0" fmla="*/ 43542 w 87083"/>
                <a:gd name="connsiteY0" fmla="*/ 0 h 82655"/>
                <a:gd name="connsiteX1" fmla="*/ 33210 w 87083"/>
                <a:gd name="connsiteY1" fmla="*/ 31734 h 82655"/>
                <a:gd name="connsiteX2" fmla="*/ 0 w 87083"/>
                <a:gd name="connsiteY2" fmla="*/ 31734 h 82655"/>
                <a:gd name="connsiteX3" fmla="*/ 27306 w 87083"/>
                <a:gd name="connsiteY3" fmla="*/ 51660 h 82655"/>
                <a:gd name="connsiteX4" fmla="*/ 16974 w 87083"/>
                <a:gd name="connsiteY4" fmla="*/ 82656 h 82655"/>
                <a:gd name="connsiteX5" fmla="*/ 43542 w 87083"/>
                <a:gd name="connsiteY5" fmla="*/ 63468 h 82655"/>
                <a:gd name="connsiteX6" fmla="*/ 70848 w 87083"/>
                <a:gd name="connsiteY6" fmla="*/ 82656 h 82655"/>
                <a:gd name="connsiteX7" fmla="*/ 60516 w 87083"/>
                <a:gd name="connsiteY7" fmla="*/ 51660 h 82655"/>
                <a:gd name="connsiteX8" fmla="*/ 87084 w 87083"/>
                <a:gd name="connsiteY8" fmla="*/ 31734 h 82655"/>
                <a:gd name="connsiteX9" fmla="*/ 53874 w 87083"/>
                <a:gd name="connsiteY9" fmla="*/ 31734 h 82655"/>
                <a:gd name="connsiteX10" fmla="*/ 43542 w 87083"/>
                <a:gd name="connsiteY10" fmla="*/ 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3" h="82655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7306" y="51660"/>
                  </a:lnTo>
                  <a:lnTo>
                    <a:pt x="16974" y="82656"/>
                  </a:lnTo>
                  <a:lnTo>
                    <a:pt x="43542" y="63468"/>
                  </a:lnTo>
                  <a:lnTo>
                    <a:pt x="70848" y="82656"/>
                  </a:lnTo>
                  <a:lnTo>
                    <a:pt x="60516" y="51660"/>
                  </a:lnTo>
                  <a:lnTo>
                    <a:pt x="87084" y="31734"/>
                  </a:lnTo>
                  <a:lnTo>
                    <a:pt x="53874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DAF3ECB-D8DB-4D6E-BD49-2FED8F134FAD}"/>
                </a:ext>
              </a:extLst>
            </p:cNvPr>
            <p:cNvSpPr/>
            <p:nvPr/>
          </p:nvSpPr>
          <p:spPr>
            <a:xfrm>
              <a:off x="8050999" y="2123397"/>
              <a:ext cx="87083" cy="82655"/>
            </a:xfrm>
            <a:custGeom>
              <a:avLst/>
              <a:gdLst>
                <a:gd name="connsiteX0" fmla="*/ 43542 w 87083"/>
                <a:gd name="connsiteY0" fmla="*/ 0 h 82655"/>
                <a:gd name="connsiteX1" fmla="*/ 33210 w 87083"/>
                <a:gd name="connsiteY1" fmla="*/ 31734 h 82655"/>
                <a:gd name="connsiteX2" fmla="*/ 0 w 87083"/>
                <a:gd name="connsiteY2" fmla="*/ 31734 h 82655"/>
                <a:gd name="connsiteX3" fmla="*/ 27306 w 87083"/>
                <a:gd name="connsiteY3" fmla="*/ 50922 h 82655"/>
                <a:gd name="connsiteX4" fmla="*/ 16974 w 87083"/>
                <a:gd name="connsiteY4" fmla="*/ 82656 h 82655"/>
                <a:gd name="connsiteX5" fmla="*/ 43542 w 87083"/>
                <a:gd name="connsiteY5" fmla="*/ 63468 h 82655"/>
                <a:gd name="connsiteX6" fmla="*/ 70848 w 87083"/>
                <a:gd name="connsiteY6" fmla="*/ 82656 h 82655"/>
                <a:gd name="connsiteX7" fmla="*/ 60516 w 87083"/>
                <a:gd name="connsiteY7" fmla="*/ 50922 h 82655"/>
                <a:gd name="connsiteX8" fmla="*/ 87084 w 87083"/>
                <a:gd name="connsiteY8" fmla="*/ 31734 h 82655"/>
                <a:gd name="connsiteX9" fmla="*/ 53874 w 87083"/>
                <a:gd name="connsiteY9" fmla="*/ 31734 h 82655"/>
                <a:gd name="connsiteX10" fmla="*/ 43542 w 87083"/>
                <a:gd name="connsiteY10" fmla="*/ 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3" h="82655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7306" y="50922"/>
                  </a:lnTo>
                  <a:lnTo>
                    <a:pt x="16974" y="82656"/>
                  </a:lnTo>
                  <a:lnTo>
                    <a:pt x="43542" y="63468"/>
                  </a:lnTo>
                  <a:lnTo>
                    <a:pt x="70848" y="82656"/>
                  </a:lnTo>
                  <a:lnTo>
                    <a:pt x="60516" y="50922"/>
                  </a:lnTo>
                  <a:lnTo>
                    <a:pt x="87084" y="31734"/>
                  </a:lnTo>
                  <a:lnTo>
                    <a:pt x="53874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E445F0C1-74F0-4F60-9684-C5D3275DD6B5}"/>
                </a:ext>
              </a:extLst>
            </p:cNvPr>
            <p:cNvSpPr/>
            <p:nvPr/>
          </p:nvSpPr>
          <p:spPr>
            <a:xfrm>
              <a:off x="7968343" y="1867310"/>
              <a:ext cx="87083" cy="83394"/>
            </a:xfrm>
            <a:custGeom>
              <a:avLst/>
              <a:gdLst>
                <a:gd name="connsiteX0" fmla="*/ 43542 w 87083"/>
                <a:gd name="connsiteY0" fmla="*/ 0 h 83394"/>
                <a:gd name="connsiteX1" fmla="*/ 33210 w 87083"/>
                <a:gd name="connsiteY1" fmla="*/ 31734 h 83394"/>
                <a:gd name="connsiteX2" fmla="*/ 0 w 87083"/>
                <a:gd name="connsiteY2" fmla="*/ 31734 h 83394"/>
                <a:gd name="connsiteX3" fmla="*/ 26568 w 87083"/>
                <a:gd name="connsiteY3" fmla="*/ 51660 h 83394"/>
                <a:gd name="connsiteX4" fmla="*/ 16236 w 87083"/>
                <a:gd name="connsiteY4" fmla="*/ 83394 h 83394"/>
                <a:gd name="connsiteX5" fmla="*/ 43542 w 87083"/>
                <a:gd name="connsiteY5" fmla="*/ 63468 h 83394"/>
                <a:gd name="connsiteX6" fmla="*/ 70110 w 87083"/>
                <a:gd name="connsiteY6" fmla="*/ 83394 h 83394"/>
                <a:gd name="connsiteX7" fmla="*/ 59778 w 87083"/>
                <a:gd name="connsiteY7" fmla="*/ 51660 h 83394"/>
                <a:gd name="connsiteX8" fmla="*/ 87084 w 87083"/>
                <a:gd name="connsiteY8" fmla="*/ 31734 h 83394"/>
                <a:gd name="connsiteX9" fmla="*/ 53874 w 87083"/>
                <a:gd name="connsiteY9" fmla="*/ 31734 h 83394"/>
                <a:gd name="connsiteX10" fmla="*/ 43542 w 87083"/>
                <a:gd name="connsiteY10" fmla="*/ 0 h 8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3" h="83394">
                  <a:moveTo>
                    <a:pt x="43542" y="0"/>
                  </a:moveTo>
                  <a:lnTo>
                    <a:pt x="33210" y="31734"/>
                  </a:lnTo>
                  <a:lnTo>
                    <a:pt x="0" y="31734"/>
                  </a:lnTo>
                  <a:lnTo>
                    <a:pt x="26568" y="51660"/>
                  </a:lnTo>
                  <a:lnTo>
                    <a:pt x="16236" y="83394"/>
                  </a:lnTo>
                  <a:lnTo>
                    <a:pt x="43542" y="63468"/>
                  </a:lnTo>
                  <a:lnTo>
                    <a:pt x="70110" y="83394"/>
                  </a:lnTo>
                  <a:lnTo>
                    <a:pt x="59778" y="51660"/>
                  </a:lnTo>
                  <a:lnTo>
                    <a:pt x="87084" y="31734"/>
                  </a:lnTo>
                  <a:lnTo>
                    <a:pt x="53874" y="31734"/>
                  </a:lnTo>
                  <a:lnTo>
                    <a:pt x="43542" y="0"/>
                  </a:lnTo>
                  <a:close/>
                </a:path>
              </a:pathLst>
            </a:custGeom>
            <a:solidFill>
              <a:srgbClr val="F7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85" name="Group 684">
            <a:extLst>
              <a:ext uri="{FF2B5EF4-FFF2-40B4-BE49-F238E27FC236}">
                <a16:creationId xmlns:a16="http://schemas.microsoft.com/office/drawing/2014/main" id="{83A2F821-FB2D-491E-A226-771B733B0B65}"/>
              </a:ext>
            </a:extLst>
          </p:cNvPr>
          <p:cNvGrpSpPr/>
          <p:nvPr/>
        </p:nvGrpSpPr>
        <p:grpSpPr>
          <a:xfrm>
            <a:off x="9458544" y="1526355"/>
            <a:ext cx="1568988" cy="915120"/>
            <a:chOff x="9458544" y="1526355"/>
            <a:chExt cx="1568988" cy="915120"/>
          </a:xfrm>
        </p:grpSpPr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5AFF3675-8AD5-4E55-9223-1611579C7783}"/>
                </a:ext>
              </a:extLst>
            </p:cNvPr>
            <p:cNvSpPr/>
            <p:nvPr/>
          </p:nvSpPr>
          <p:spPr>
            <a:xfrm>
              <a:off x="9458544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7BDE588D-9668-4ABC-B49D-3B8A78799243}"/>
                </a:ext>
              </a:extLst>
            </p:cNvPr>
            <p:cNvSpPr/>
            <p:nvPr/>
          </p:nvSpPr>
          <p:spPr>
            <a:xfrm>
              <a:off x="9458544" y="1526355"/>
              <a:ext cx="783017" cy="391877"/>
            </a:xfrm>
            <a:custGeom>
              <a:avLst/>
              <a:gdLst>
                <a:gd name="connsiteX0" fmla="*/ 0 w 783017"/>
                <a:gd name="connsiteY0" fmla="*/ 130626 h 391877"/>
                <a:gd name="connsiteX1" fmla="*/ 165312 w 783017"/>
                <a:gd name="connsiteY1" fmla="*/ 130626 h 391877"/>
                <a:gd name="connsiteX2" fmla="*/ 0 w 783017"/>
                <a:gd name="connsiteY2" fmla="*/ 47970 h 391877"/>
                <a:gd name="connsiteX3" fmla="*/ 0 w 783017"/>
                <a:gd name="connsiteY3" fmla="*/ 0 h 391877"/>
                <a:gd name="connsiteX4" fmla="*/ 94464 w 783017"/>
                <a:gd name="connsiteY4" fmla="*/ 0 h 391877"/>
                <a:gd name="connsiteX5" fmla="*/ 326196 w 783017"/>
                <a:gd name="connsiteY5" fmla="*/ 115128 h 391877"/>
                <a:gd name="connsiteX6" fmla="*/ 326196 w 783017"/>
                <a:gd name="connsiteY6" fmla="*/ 0 h 391877"/>
                <a:gd name="connsiteX7" fmla="*/ 456084 w 783017"/>
                <a:gd name="connsiteY7" fmla="*/ 0 h 391877"/>
                <a:gd name="connsiteX8" fmla="*/ 456084 w 783017"/>
                <a:gd name="connsiteY8" fmla="*/ 115128 h 391877"/>
                <a:gd name="connsiteX9" fmla="*/ 687816 w 783017"/>
                <a:gd name="connsiteY9" fmla="*/ 0 h 391877"/>
                <a:gd name="connsiteX10" fmla="*/ 783018 w 783017"/>
                <a:gd name="connsiteY10" fmla="*/ 0 h 391877"/>
                <a:gd name="connsiteX11" fmla="*/ 783018 w 783017"/>
                <a:gd name="connsiteY11" fmla="*/ 47970 h 391877"/>
                <a:gd name="connsiteX12" fmla="*/ 616968 w 783017"/>
                <a:gd name="connsiteY12" fmla="*/ 130626 h 391877"/>
                <a:gd name="connsiteX13" fmla="*/ 783018 w 783017"/>
                <a:gd name="connsiteY13" fmla="*/ 130626 h 391877"/>
                <a:gd name="connsiteX14" fmla="*/ 783018 w 783017"/>
                <a:gd name="connsiteY14" fmla="*/ 261252 h 391877"/>
                <a:gd name="connsiteX15" fmla="*/ 616968 w 783017"/>
                <a:gd name="connsiteY15" fmla="*/ 261252 h 391877"/>
                <a:gd name="connsiteX16" fmla="*/ 783018 w 783017"/>
                <a:gd name="connsiteY16" fmla="*/ 344646 h 391877"/>
                <a:gd name="connsiteX17" fmla="*/ 783018 w 783017"/>
                <a:gd name="connsiteY17" fmla="*/ 391878 h 391877"/>
                <a:gd name="connsiteX18" fmla="*/ 687816 w 783017"/>
                <a:gd name="connsiteY18" fmla="*/ 391878 h 391877"/>
                <a:gd name="connsiteX19" fmla="*/ 456084 w 783017"/>
                <a:gd name="connsiteY19" fmla="*/ 276750 h 391877"/>
                <a:gd name="connsiteX20" fmla="*/ 456084 w 783017"/>
                <a:gd name="connsiteY20" fmla="*/ 391878 h 391877"/>
                <a:gd name="connsiteX21" fmla="*/ 326196 w 783017"/>
                <a:gd name="connsiteY21" fmla="*/ 391878 h 391877"/>
                <a:gd name="connsiteX22" fmla="*/ 326196 w 783017"/>
                <a:gd name="connsiteY22" fmla="*/ 276750 h 391877"/>
                <a:gd name="connsiteX23" fmla="*/ 94464 w 783017"/>
                <a:gd name="connsiteY23" fmla="*/ 391878 h 391877"/>
                <a:gd name="connsiteX24" fmla="*/ 0 w 783017"/>
                <a:gd name="connsiteY24" fmla="*/ 391878 h 391877"/>
                <a:gd name="connsiteX25" fmla="*/ 0 w 783017"/>
                <a:gd name="connsiteY25" fmla="*/ 344646 h 391877"/>
                <a:gd name="connsiteX26" fmla="*/ 165312 w 783017"/>
                <a:gd name="connsiteY26" fmla="*/ 261252 h 391877"/>
                <a:gd name="connsiteX27" fmla="*/ 0 w 783017"/>
                <a:gd name="connsiteY27" fmla="*/ 261252 h 391877"/>
                <a:gd name="connsiteX28" fmla="*/ 0 w 783017"/>
                <a:gd name="connsiteY28" fmla="*/ 130626 h 39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3017" h="391877">
                  <a:moveTo>
                    <a:pt x="0" y="130626"/>
                  </a:moveTo>
                  <a:lnTo>
                    <a:pt x="165312" y="130626"/>
                  </a:lnTo>
                  <a:lnTo>
                    <a:pt x="0" y="47970"/>
                  </a:lnTo>
                  <a:lnTo>
                    <a:pt x="0" y="0"/>
                  </a:lnTo>
                  <a:lnTo>
                    <a:pt x="94464" y="0"/>
                  </a:lnTo>
                  <a:lnTo>
                    <a:pt x="326196" y="115128"/>
                  </a:lnTo>
                  <a:lnTo>
                    <a:pt x="326196" y="0"/>
                  </a:lnTo>
                  <a:lnTo>
                    <a:pt x="456084" y="0"/>
                  </a:lnTo>
                  <a:lnTo>
                    <a:pt x="456084" y="115128"/>
                  </a:lnTo>
                  <a:lnTo>
                    <a:pt x="687816" y="0"/>
                  </a:lnTo>
                  <a:lnTo>
                    <a:pt x="783018" y="0"/>
                  </a:lnTo>
                  <a:lnTo>
                    <a:pt x="783018" y="47970"/>
                  </a:lnTo>
                  <a:lnTo>
                    <a:pt x="616968" y="130626"/>
                  </a:lnTo>
                  <a:lnTo>
                    <a:pt x="783018" y="130626"/>
                  </a:lnTo>
                  <a:lnTo>
                    <a:pt x="783018" y="261252"/>
                  </a:lnTo>
                  <a:lnTo>
                    <a:pt x="616968" y="261252"/>
                  </a:lnTo>
                  <a:lnTo>
                    <a:pt x="783018" y="344646"/>
                  </a:lnTo>
                  <a:lnTo>
                    <a:pt x="783018" y="391878"/>
                  </a:lnTo>
                  <a:lnTo>
                    <a:pt x="687816" y="391878"/>
                  </a:lnTo>
                  <a:lnTo>
                    <a:pt x="456084" y="276750"/>
                  </a:lnTo>
                  <a:lnTo>
                    <a:pt x="456084" y="391878"/>
                  </a:lnTo>
                  <a:lnTo>
                    <a:pt x="326196" y="391878"/>
                  </a:lnTo>
                  <a:lnTo>
                    <a:pt x="326196" y="276750"/>
                  </a:lnTo>
                  <a:lnTo>
                    <a:pt x="94464" y="391878"/>
                  </a:lnTo>
                  <a:lnTo>
                    <a:pt x="0" y="391878"/>
                  </a:lnTo>
                  <a:lnTo>
                    <a:pt x="0" y="344646"/>
                  </a:lnTo>
                  <a:lnTo>
                    <a:pt x="165312" y="261252"/>
                  </a:lnTo>
                  <a:lnTo>
                    <a:pt x="0" y="261252"/>
                  </a:lnTo>
                  <a:lnTo>
                    <a:pt x="0" y="1306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977F0026-665E-4309-B995-3ACF15594443}"/>
                </a:ext>
              </a:extLst>
            </p:cNvPr>
            <p:cNvSpPr/>
            <p:nvPr/>
          </p:nvSpPr>
          <p:spPr>
            <a:xfrm>
              <a:off x="9919055" y="1526355"/>
              <a:ext cx="322505" cy="130625"/>
            </a:xfrm>
            <a:custGeom>
              <a:avLst/>
              <a:gdLst>
                <a:gd name="connsiteX0" fmla="*/ 261252 w 322505"/>
                <a:gd name="connsiteY0" fmla="*/ 0 h 130625"/>
                <a:gd name="connsiteX1" fmla="*/ 0 w 322505"/>
                <a:gd name="connsiteY1" fmla="*/ 130626 h 130625"/>
                <a:gd name="connsiteX2" fmla="*/ 61992 w 322505"/>
                <a:gd name="connsiteY2" fmla="*/ 130626 h 130625"/>
                <a:gd name="connsiteX3" fmla="*/ 322506 w 322505"/>
                <a:gd name="connsiteY3" fmla="*/ 0 h 130625"/>
                <a:gd name="connsiteX4" fmla="*/ 261252 w 322505"/>
                <a:gd name="connsiteY4" fmla="*/ 0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2505" h="130625">
                  <a:moveTo>
                    <a:pt x="261252" y="0"/>
                  </a:moveTo>
                  <a:lnTo>
                    <a:pt x="0" y="130626"/>
                  </a:lnTo>
                  <a:lnTo>
                    <a:pt x="61992" y="130626"/>
                  </a:lnTo>
                  <a:lnTo>
                    <a:pt x="322506" y="0"/>
                  </a:lnTo>
                  <a:lnTo>
                    <a:pt x="261252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CBCE68C-3B5D-4894-A74F-4800AF7C2484}"/>
                </a:ext>
              </a:extLst>
            </p:cNvPr>
            <p:cNvSpPr/>
            <p:nvPr/>
          </p:nvSpPr>
          <p:spPr>
            <a:xfrm>
              <a:off x="9981047" y="1787606"/>
              <a:ext cx="260513" cy="130625"/>
            </a:xfrm>
            <a:custGeom>
              <a:avLst/>
              <a:gdLst>
                <a:gd name="connsiteX0" fmla="*/ 260514 w 260513"/>
                <a:gd name="connsiteY0" fmla="*/ 130626 h 130625"/>
                <a:gd name="connsiteX1" fmla="*/ 0 w 260513"/>
                <a:gd name="connsiteY1" fmla="*/ 0 h 130625"/>
                <a:gd name="connsiteX2" fmla="*/ 62730 w 260513"/>
                <a:gd name="connsiteY2" fmla="*/ 0 h 130625"/>
                <a:gd name="connsiteX3" fmla="*/ 260514 w 260513"/>
                <a:gd name="connsiteY3" fmla="*/ 99630 h 130625"/>
                <a:gd name="connsiteX4" fmla="*/ 260514 w 260513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513" h="130625">
                  <a:moveTo>
                    <a:pt x="260514" y="130626"/>
                  </a:moveTo>
                  <a:lnTo>
                    <a:pt x="0" y="0"/>
                  </a:lnTo>
                  <a:lnTo>
                    <a:pt x="62730" y="0"/>
                  </a:lnTo>
                  <a:lnTo>
                    <a:pt x="260514" y="99630"/>
                  </a:lnTo>
                  <a:lnTo>
                    <a:pt x="260514" y="130626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347F9F1D-CE73-408E-B03C-E475C4A8AC46}"/>
                </a:ext>
              </a:extLst>
            </p:cNvPr>
            <p:cNvSpPr/>
            <p:nvPr/>
          </p:nvSpPr>
          <p:spPr>
            <a:xfrm>
              <a:off x="9458544" y="1526355"/>
              <a:ext cx="261989" cy="130625"/>
            </a:xfrm>
            <a:custGeom>
              <a:avLst/>
              <a:gdLst>
                <a:gd name="connsiteX0" fmla="*/ 261990 w 261989"/>
                <a:gd name="connsiteY0" fmla="*/ 130626 h 130625"/>
                <a:gd name="connsiteX1" fmla="*/ 0 w 261989"/>
                <a:gd name="connsiteY1" fmla="*/ 0 h 130625"/>
                <a:gd name="connsiteX2" fmla="*/ 0 w 261989"/>
                <a:gd name="connsiteY2" fmla="*/ 30996 h 130625"/>
                <a:gd name="connsiteX3" fmla="*/ 198522 w 261989"/>
                <a:gd name="connsiteY3" fmla="*/ 130626 h 130625"/>
                <a:gd name="connsiteX4" fmla="*/ 261990 w 261989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989" h="130625">
                  <a:moveTo>
                    <a:pt x="261990" y="130626"/>
                  </a:moveTo>
                  <a:lnTo>
                    <a:pt x="0" y="0"/>
                  </a:lnTo>
                  <a:lnTo>
                    <a:pt x="0" y="30996"/>
                  </a:lnTo>
                  <a:lnTo>
                    <a:pt x="198522" y="130626"/>
                  </a:lnTo>
                  <a:lnTo>
                    <a:pt x="261990" y="130626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332F7F36-3B6D-4B90-B5A5-C28D5CAD950C}"/>
                </a:ext>
              </a:extLst>
            </p:cNvPr>
            <p:cNvSpPr/>
            <p:nvPr/>
          </p:nvSpPr>
          <p:spPr>
            <a:xfrm>
              <a:off x="9458544" y="1787606"/>
              <a:ext cx="323981" cy="130625"/>
            </a:xfrm>
            <a:custGeom>
              <a:avLst/>
              <a:gdLst>
                <a:gd name="connsiteX0" fmla="*/ 261252 w 323981"/>
                <a:gd name="connsiteY0" fmla="*/ 0 h 130625"/>
                <a:gd name="connsiteX1" fmla="*/ 0 w 323981"/>
                <a:gd name="connsiteY1" fmla="*/ 130626 h 130625"/>
                <a:gd name="connsiteX2" fmla="*/ 62730 w 323981"/>
                <a:gd name="connsiteY2" fmla="*/ 130626 h 130625"/>
                <a:gd name="connsiteX3" fmla="*/ 323982 w 323981"/>
                <a:gd name="connsiteY3" fmla="*/ 0 h 130625"/>
                <a:gd name="connsiteX4" fmla="*/ 261252 w 323981"/>
                <a:gd name="connsiteY4" fmla="*/ 0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981" h="130625">
                  <a:moveTo>
                    <a:pt x="261252" y="0"/>
                  </a:moveTo>
                  <a:lnTo>
                    <a:pt x="0" y="130626"/>
                  </a:lnTo>
                  <a:lnTo>
                    <a:pt x="62730" y="130626"/>
                  </a:lnTo>
                  <a:lnTo>
                    <a:pt x="323982" y="0"/>
                  </a:lnTo>
                  <a:lnTo>
                    <a:pt x="261252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5F306403-754C-485E-9403-F19F434F09EC}"/>
                </a:ext>
              </a:extLst>
            </p:cNvPr>
            <p:cNvSpPr/>
            <p:nvPr/>
          </p:nvSpPr>
          <p:spPr>
            <a:xfrm>
              <a:off x="9458544" y="1526355"/>
              <a:ext cx="783017" cy="391877"/>
            </a:xfrm>
            <a:custGeom>
              <a:avLst/>
              <a:gdLst>
                <a:gd name="connsiteX0" fmla="*/ 0 w 783017"/>
                <a:gd name="connsiteY0" fmla="*/ 157932 h 391877"/>
                <a:gd name="connsiteX1" fmla="*/ 353502 w 783017"/>
                <a:gd name="connsiteY1" fmla="*/ 157932 h 391877"/>
                <a:gd name="connsiteX2" fmla="*/ 353502 w 783017"/>
                <a:gd name="connsiteY2" fmla="*/ 0 h 391877"/>
                <a:gd name="connsiteX3" fmla="*/ 430254 w 783017"/>
                <a:gd name="connsiteY3" fmla="*/ 0 h 391877"/>
                <a:gd name="connsiteX4" fmla="*/ 430254 w 783017"/>
                <a:gd name="connsiteY4" fmla="*/ 157932 h 391877"/>
                <a:gd name="connsiteX5" fmla="*/ 783018 w 783017"/>
                <a:gd name="connsiteY5" fmla="*/ 157932 h 391877"/>
                <a:gd name="connsiteX6" fmla="*/ 783018 w 783017"/>
                <a:gd name="connsiteY6" fmla="*/ 234684 h 391877"/>
                <a:gd name="connsiteX7" fmla="*/ 430254 w 783017"/>
                <a:gd name="connsiteY7" fmla="*/ 234684 h 391877"/>
                <a:gd name="connsiteX8" fmla="*/ 430254 w 783017"/>
                <a:gd name="connsiteY8" fmla="*/ 391878 h 391877"/>
                <a:gd name="connsiteX9" fmla="*/ 353502 w 783017"/>
                <a:gd name="connsiteY9" fmla="*/ 391878 h 391877"/>
                <a:gd name="connsiteX10" fmla="*/ 353502 w 783017"/>
                <a:gd name="connsiteY10" fmla="*/ 234684 h 391877"/>
                <a:gd name="connsiteX11" fmla="*/ 0 w 783017"/>
                <a:gd name="connsiteY11" fmla="*/ 234684 h 391877"/>
                <a:gd name="connsiteX12" fmla="*/ 0 w 783017"/>
                <a:gd name="connsiteY12" fmla="*/ 157932 h 39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017" h="391877">
                  <a:moveTo>
                    <a:pt x="0" y="157932"/>
                  </a:moveTo>
                  <a:lnTo>
                    <a:pt x="353502" y="157932"/>
                  </a:lnTo>
                  <a:lnTo>
                    <a:pt x="353502" y="0"/>
                  </a:lnTo>
                  <a:lnTo>
                    <a:pt x="430254" y="0"/>
                  </a:lnTo>
                  <a:lnTo>
                    <a:pt x="430254" y="157932"/>
                  </a:lnTo>
                  <a:lnTo>
                    <a:pt x="783018" y="157932"/>
                  </a:lnTo>
                  <a:lnTo>
                    <a:pt x="783018" y="234684"/>
                  </a:lnTo>
                  <a:lnTo>
                    <a:pt x="430254" y="234684"/>
                  </a:lnTo>
                  <a:lnTo>
                    <a:pt x="430254" y="391878"/>
                  </a:lnTo>
                  <a:lnTo>
                    <a:pt x="353502" y="391878"/>
                  </a:lnTo>
                  <a:lnTo>
                    <a:pt x="353502" y="234684"/>
                  </a:lnTo>
                  <a:lnTo>
                    <a:pt x="0" y="234684"/>
                  </a:lnTo>
                  <a:lnTo>
                    <a:pt x="0" y="157932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550EA90C-CDB9-4103-8B42-15843094787B}"/>
                </a:ext>
              </a:extLst>
            </p:cNvPr>
            <p:cNvSpPr/>
            <p:nvPr/>
          </p:nvSpPr>
          <p:spPr>
            <a:xfrm>
              <a:off x="10436432" y="2076164"/>
              <a:ext cx="118063" cy="115669"/>
            </a:xfrm>
            <a:custGeom>
              <a:avLst/>
              <a:gdLst>
                <a:gd name="connsiteX0" fmla="*/ 2175 w 118063"/>
                <a:gd name="connsiteY0" fmla="*/ 100368 h 115669"/>
                <a:gd name="connsiteX1" fmla="*/ 66381 w 118063"/>
                <a:gd name="connsiteY1" fmla="*/ 106272 h 115669"/>
                <a:gd name="connsiteX2" fmla="*/ 116565 w 118063"/>
                <a:gd name="connsiteY2" fmla="*/ 45756 h 115669"/>
                <a:gd name="connsiteX3" fmla="*/ 112875 w 118063"/>
                <a:gd name="connsiteY3" fmla="*/ 22140 h 115669"/>
                <a:gd name="connsiteX4" fmla="*/ 88521 w 118063"/>
                <a:gd name="connsiteY4" fmla="*/ 5904 h 115669"/>
                <a:gd name="connsiteX5" fmla="*/ 81141 w 118063"/>
                <a:gd name="connsiteY5" fmla="*/ 0 h 115669"/>
                <a:gd name="connsiteX6" fmla="*/ 85569 w 118063"/>
                <a:gd name="connsiteY6" fmla="*/ 0 h 115669"/>
                <a:gd name="connsiteX7" fmla="*/ 70809 w 118063"/>
                <a:gd name="connsiteY7" fmla="*/ 51660 h 115669"/>
                <a:gd name="connsiteX8" fmla="*/ 13983 w 118063"/>
                <a:gd name="connsiteY8" fmla="*/ 62730 h 115669"/>
                <a:gd name="connsiteX9" fmla="*/ 2175 w 118063"/>
                <a:gd name="connsiteY9" fmla="*/ 100368 h 11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063" h="115669">
                  <a:moveTo>
                    <a:pt x="2175" y="100368"/>
                  </a:moveTo>
                  <a:cubicBezTo>
                    <a:pt x="19024" y="118247"/>
                    <a:pt x="46551" y="120778"/>
                    <a:pt x="66381" y="106272"/>
                  </a:cubicBezTo>
                  <a:cubicBezTo>
                    <a:pt x="89569" y="92471"/>
                    <a:pt x="107296" y="71098"/>
                    <a:pt x="116565" y="45756"/>
                  </a:cubicBezTo>
                  <a:cubicBezTo>
                    <a:pt x="116565" y="38376"/>
                    <a:pt x="121731" y="28044"/>
                    <a:pt x="112875" y="22140"/>
                  </a:cubicBezTo>
                  <a:cubicBezTo>
                    <a:pt x="104425" y="17245"/>
                    <a:pt x="96293" y="11822"/>
                    <a:pt x="88521" y="5904"/>
                  </a:cubicBezTo>
                  <a:cubicBezTo>
                    <a:pt x="86403" y="3543"/>
                    <a:pt x="83909" y="1548"/>
                    <a:pt x="81141" y="0"/>
                  </a:cubicBezTo>
                  <a:lnTo>
                    <a:pt x="85569" y="0"/>
                  </a:lnTo>
                  <a:cubicBezTo>
                    <a:pt x="98853" y="16236"/>
                    <a:pt x="85569" y="38376"/>
                    <a:pt x="70809" y="51660"/>
                  </a:cubicBezTo>
                  <a:cubicBezTo>
                    <a:pt x="56049" y="64944"/>
                    <a:pt x="41290" y="85608"/>
                    <a:pt x="13983" y="62730"/>
                  </a:cubicBezTo>
                  <a:cubicBezTo>
                    <a:pt x="8079" y="61992"/>
                    <a:pt x="-5205" y="82656"/>
                    <a:pt x="2175" y="100368"/>
                  </a:cubicBezTo>
                  <a:close/>
                </a:path>
              </a:pathLst>
            </a:custGeom>
            <a:solidFill>
              <a:srgbClr val="FFE992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8473AAB2-6FA3-4D15-A607-BEEC33915EB1}"/>
                </a:ext>
              </a:extLst>
            </p:cNvPr>
            <p:cNvSpPr/>
            <p:nvPr/>
          </p:nvSpPr>
          <p:spPr>
            <a:xfrm>
              <a:off x="10716074" y="2076164"/>
              <a:ext cx="117777" cy="115669"/>
            </a:xfrm>
            <a:custGeom>
              <a:avLst/>
              <a:gdLst>
                <a:gd name="connsiteX0" fmla="*/ 115888 w 117777"/>
                <a:gd name="connsiteY0" fmla="*/ 100368 h 115669"/>
                <a:gd name="connsiteX1" fmla="*/ 51682 w 117777"/>
                <a:gd name="connsiteY1" fmla="*/ 106272 h 115669"/>
                <a:gd name="connsiteX2" fmla="*/ 1498 w 117777"/>
                <a:gd name="connsiteY2" fmla="*/ 45756 h 115669"/>
                <a:gd name="connsiteX3" fmla="*/ 5188 w 117777"/>
                <a:gd name="connsiteY3" fmla="*/ 22140 h 115669"/>
                <a:gd name="connsiteX4" fmla="*/ 29542 w 117777"/>
                <a:gd name="connsiteY4" fmla="*/ 5904 h 115669"/>
                <a:gd name="connsiteX5" fmla="*/ 36184 w 117777"/>
                <a:gd name="connsiteY5" fmla="*/ 0 h 115669"/>
                <a:gd name="connsiteX6" fmla="*/ 32494 w 117777"/>
                <a:gd name="connsiteY6" fmla="*/ 0 h 115669"/>
                <a:gd name="connsiteX7" fmla="*/ 47254 w 117777"/>
                <a:gd name="connsiteY7" fmla="*/ 51660 h 115669"/>
                <a:gd name="connsiteX8" fmla="*/ 104080 w 117777"/>
                <a:gd name="connsiteY8" fmla="*/ 62730 h 115669"/>
                <a:gd name="connsiteX9" fmla="*/ 115888 w 117777"/>
                <a:gd name="connsiteY9" fmla="*/ 100368 h 11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777" h="115669">
                  <a:moveTo>
                    <a:pt x="115888" y="100368"/>
                  </a:moveTo>
                  <a:cubicBezTo>
                    <a:pt x="99039" y="118247"/>
                    <a:pt x="71512" y="120778"/>
                    <a:pt x="51682" y="106272"/>
                  </a:cubicBezTo>
                  <a:cubicBezTo>
                    <a:pt x="28494" y="92471"/>
                    <a:pt x="10767" y="71098"/>
                    <a:pt x="1498" y="45756"/>
                  </a:cubicBezTo>
                  <a:cubicBezTo>
                    <a:pt x="1498" y="38376"/>
                    <a:pt x="-3668" y="28044"/>
                    <a:pt x="5188" y="22140"/>
                  </a:cubicBezTo>
                  <a:cubicBezTo>
                    <a:pt x="13638" y="17245"/>
                    <a:pt x="21771" y="11822"/>
                    <a:pt x="29542" y="5904"/>
                  </a:cubicBezTo>
                  <a:lnTo>
                    <a:pt x="36184" y="0"/>
                  </a:lnTo>
                  <a:lnTo>
                    <a:pt x="32494" y="0"/>
                  </a:lnTo>
                  <a:cubicBezTo>
                    <a:pt x="19210" y="16236"/>
                    <a:pt x="32494" y="38376"/>
                    <a:pt x="47254" y="51660"/>
                  </a:cubicBezTo>
                  <a:cubicBezTo>
                    <a:pt x="62014" y="64944"/>
                    <a:pt x="76774" y="85608"/>
                    <a:pt x="104080" y="62730"/>
                  </a:cubicBezTo>
                  <a:cubicBezTo>
                    <a:pt x="109984" y="61992"/>
                    <a:pt x="122530" y="82656"/>
                    <a:pt x="115888" y="100368"/>
                  </a:cubicBezTo>
                  <a:close/>
                </a:path>
              </a:pathLst>
            </a:custGeom>
            <a:solidFill>
              <a:srgbClr val="FFE992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F4AF963-4FFE-4189-AB0B-5DE7F47AE36E}"/>
                </a:ext>
              </a:extLst>
            </p:cNvPr>
            <p:cNvSpPr/>
            <p:nvPr/>
          </p:nvSpPr>
          <p:spPr>
            <a:xfrm>
              <a:off x="10454625" y="2082806"/>
              <a:ext cx="358229" cy="149098"/>
            </a:xfrm>
            <a:custGeom>
              <a:avLst/>
              <a:gdLst>
                <a:gd name="connsiteX0" fmla="*/ 180290 w 358229"/>
                <a:gd name="connsiteY0" fmla="*/ 149076 h 149098"/>
                <a:gd name="connsiteX1" fmla="*/ 355196 w 358229"/>
                <a:gd name="connsiteY1" fmla="*/ 44280 h 149098"/>
                <a:gd name="connsiteX2" fmla="*/ 351440 w 358229"/>
                <a:gd name="connsiteY2" fmla="*/ 21628 h 149098"/>
                <a:gd name="connsiteX3" fmla="*/ 346340 w 358229"/>
                <a:gd name="connsiteY3" fmla="*/ 19188 h 149098"/>
                <a:gd name="connsiteX4" fmla="*/ 320510 w 358229"/>
                <a:gd name="connsiteY4" fmla="*/ 0 h 149098"/>
                <a:gd name="connsiteX5" fmla="*/ 320510 w 358229"/>
                <a:gd name="connsiteY5" fmla="*/ 29520 h 149098"/>
                <a:gd name="connsiteX6" fmla="*/ 99265 w 358229"/>
                <a:gd name="connsiteY6" fmla="*/ 90925 h 149098"/>
                <a:gd name="connsiteX7" fmla="*/ 37856 w 358229"/>
                <a:gd name="connsiteY7" fmla="*/ 29520 h 149098"/>
                <a:gd name="connsiteX8" fmla="*/ 37856 w 358229"/>
                <a:gd name="connsiteY8" fmla="*/ 0 h 149098"/>
                <a:gd name="connsiteX9" fmla="*/ 11288 w 358229"/>
                <a:gd name="connsiteY9" fmla="*/ 19188 h 149098"/>
                <a:gd name="connsiteX10" fmla="*/ 779 w 358229"/>
                <a:gd name="connsiteY10" fmla="*/ 39603 h 149098"/>
                <a:gd name="connsiteX11" fmla="*/ 3170 w 358229"/>
                <a:gd name="connsiteY11" fmla="*/ 44280 h 149098"/>
                <a:gd name="connsiteX12" fmla="*/ 180290 w 358229"/>
                <a:gd name="connsiteY12" fmla="*/ 149076 h 14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8229" h="149098">
                  <a:moveTo>
                    <a:pt x="180290" y="149076"/>
                  </a:moveTo>
                  <a:cubicBezTo>
                    <a:pt x="253537" y="149369"/>
                    <a:pt x="320902" y="109006"/>
                    <a:pt x="355196" y="44280"/>
                  </a:cubicBezTo>
                  <a:cubicBezTo>
                    <a:pt x="360414" y="36988"/>
                    <a:pt x="358731" y="26846"/>
                    <a:pt x="351440" y="21628"/>
                  </a:cubicBezTo>
                  <a:cubicBezTo>
                    <a:pt x="349897" y="20522"/>
                    <a:pt x="348171" y="19696"/>
                    <a:pt x="346340" y="19188"/>
                  </a:cubicBezTo>
                  <a:cubicBezTo>
                    <a:pt x="336886" y="14009"/>
                    <a:pt x="328200" y="7552"/>
                    <a:pt x="320510" y="0"/>
                  </a:cubicBezTo>
                  <a:cubicBezTo>
                    <a:pt x="330842" y="10332"/>
                    <a:pt x="329366" y="17712"/>
                    <a:pt x="320510" y="29520"/>
                  </a:cubicBezTo>
                  <a:cubicBezTo>
                    <a:pt x="276370" y="107573"/>
                    <a:pt x="177316" y="135065"/>
                    <a:pt x="99265" y="90925"/>
                  </a:cubicBezTo>
                  <a:cubicBezTo>
                    <a:pt x="73598" y="76412"/>
                    <a:pt x="52373" y="55185"/>
                    <a:pt x="37856" y="29520"/>
                  </a:cubicBezTo>
                  <a:cubicBezTo>
                    <a:pt x="30476" y="17712"/>
                    <a:pt x="29000" y="10332"/>
                    <a:pt x="37856" y="0"/>
                  </a:cubicBezTo>
                  <a:cubicBezTo>
                    <a:pt x="30041" y="7722"/>
                    <a:pt x="21074" y="14194"/>
                    <a:pt x="11288" y="19188"/>
                  </a:cubicBezTo>
                  <a:cubicBezTo>
                    <a:pt x="2750" y="21924"/>
                    <a:pt x="-1959" y="31064"/>
                    <a:pt x="779" y="39603"/>
                  </a:cubicBezTo>
                  <a:cubicBezTo>
                    <a:pt x="1318" y="41282"/>
                    <a:pt x="2122" y="42862"/>
                    <a:pt x="3170" y="44280"/>
                  </a:cubicBezTo>
                  <a:cubicBezTo>
                    <a:pt x="37827" y="109718"/>
                    <a:pt x="106247" y="150200"/>
                    <a:pt x="180290" y="149076"/>
                  </a:cubicBezTo>
                  <a:close/>
                </a:path>
              </a:pathLst>
            </a:custGeom>
            <a:solidFill>
              <a:srgbClr val="FFE992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9EB54EBC-D76C-444C-8ADB-EF83B7D1956B}"/>
                </a:ext>
              </a:extLst>
            </p:cNvPr>
            <p:cNvSpPr/>
            <p:nvPr/>
          </p:nvSpPr>
          <p:spPr>
            <a:xfrm>
              <a:off x="10485642" y="2072370"/>
              <a:ext cx="36537" cy="53978"/>
            </a:xfrm>
            <a:custGeom>
              <a:avLst/>
              <a:gdLst>
                <a:gd name="connsiteX0" fmla="*/ 30455 w 36537"/>
                <a:gd name="connsiteY0" fmla="*/ 49551 h 53978"/>
                <a:gd name="connsiteX1" fmla="*/ 17171 w 36537"/>
                <a:gd name="connsiteY1" fmla="*/ 53979 h 53978"/>
                <a:gd name="connsiteX2" fmla="*/ 6101 w 36537"/>
                <a:gd name="connsiteY2" fmla="*/ 39957 h 53978"/>
                <a:gd name="connsiteX3" fmla="*/ 6101 w 36537"/>
                <a:gd name="connsiteY3" fmla="*/ 8961 h 53978"/>
                <a:gd name="connsiteX4" fmla="*/ 28979 w 36537"/>
                <a:gd name="connsiteY4" fmla="*/ 4533 h 53978"/>
                <a:gd name="connsiteX5" fmla="*/ 30455 w 36537"/>
                <a:gd name="connsiteY5" fmla="*/ 49551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37" h="53978">
                  <a:moveTo>
                    <a:pt x="30455" y="49551"/>
                  </a:moveTo>
                  <a:cubicBezTo>
                    <a:pt x="30455" y="43647"/>
                    <a:pt x="20123" y="45861"/>
                    <a:pt x="17171" y="53979"/>
                  </a:cubicBezTo>
                  <a:lnTo>
                    <a:pt x="6101" y="39957"/>
                  </a:lnTo>
                  <a:cubicBezTo>
                    <a:pt x="-1279" y="27411"/>
                    <a:pt x="-2755" y="20031"/>
                    <a:pt x="6101" y="8961"/>
                  </a:cubicBezTo>
                  <a:cubicBezTo>
                    <a:pt x="14957" y="-2109"/>
                    <a:pt x="21599" y="-2109"/>
                    <a:pt x="28979" y="4533"/>
                  </a:cubicBezTo>
                  <a:cubicBezTo>
                    <a:pt x="36359" y="11175"/>
                    <a:pt x="40787" y="37005"/>
                    <a:pt x="30455" y="49551"/>
                  </a:cubicBez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711B7276-7416-4DD2-BE66-D6F0A7354FC6}"/>
                </a:ext>
              </a:extLst>
            </p:cNvPr>
            <p:cNvSpPr/>
            <p:nvPr/>
          </p:nvSpPr>
          <p:spPr>
            <a:xfrm>
              <a:off x="10747449" y="2072370"/>
              <a:ext cx="35263" cy="53978"/>
            </a:xfrm>
            <a:custGeom>
              <a:avLst/>
              <a:gdLst>
                <a:gd name="connsiteX0" fmla="*/ 7022 w 35263"/>
                <a:gd name="connsiteY0" fmla="*/ 49551 h 53978"/>
                <a:gd name="connsiteX1" fmla="*/ 19568 w 35263"/>
                <a:gd name="connsiteY1" fmla="*/ 53979 h 53978"/>
                <a:gd name="connsiteX2" fmla="*/ 29163 w 35263"/>
                <a:gd name="connsiteY2" fmla="*/ 39957 h 53978"/>
                <a:gd name="connsiteX3" fmla="*/ 29163 w 35263"/>
                <a:gd name="connsiteY3" fmla="*/ 8961 h 53978"/>
                <a:gd name="connsiteX4" fmla="*/ 6284 w 35263"/>
                <a:gd name="connsiteY4" fmla="*/ 4533 h 53978"/>
                <a:gd name="connsiteX5" fmla="*/ 7022 w 35263"/>
                <a:gd name="connsiteY5" fmla="*/ 49551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263" h="53978">
                  <a:moveTo>
                    <a:pt x="7022" y="49551"/>
                  </a:moveTo>
                  <a:cubicBezTo>
                    <a:pt x="7022" y="43647"/>
                    <a:pt x="17355" y="45861"/>
                    <a:pt x="19568" y="53979"/>
                  </a:cubicBezTo>
                  <a:cubicBezTo>
                    <a:pt x="23185" y="49605"/>
                    <a:pt x="26395" y="44912"/>
                    <a:pt x="29163" y="39957"/>
                  </a:cubicBezTo>
                  <a:cubicBezTo>
                    <a:pt x="36542" y="27411"/>
                    <a:pt x="38018" y="20031"/>
                    <a:pt x="29163" y="8961"/>
                  </a:cubicBezTo>
                  <a:cubicBezTo>
                    <a:pt x="20306" y="-2109"/>
                    <a:pt x="13664" y="-2109"/>
                    <a:pt x="6284" y="4533"/>
                  </a:cubicBezTo>
                  <a:cubicBezTo>
                    <a:pt x="-1095" y="11175"/>
                    <a:pt x="-3310" y="37005"/>
                    <a:pt x="7022" y="49551"/>
                  </a:cubicBez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EC26FDB9-5E19-48D2-A47C-92B6B31B185E}"/>
                </a:ext>
              </a:extLst>
            </p:cNvPr>
            <p:cNvSpPr/>
            <p:nvPr/>
          </p:nvSpPr>
          <p:spPr>
            <a:xfrm>
              <a:off x="10425324" y="2120813"/>
              <a:ext cx="36161" cy="55719"/>
            </a:xfrm>
            <a:custGeom>
              <a:avLst/>
              <a:gdLst>
                <a:gd name="connsiteX0" fmla="*/ 13284 w 36161"/>
                <a:gd name="connsiteY0" fmla="*/ 55720 h 55719"/>
                <a:gd name="connsiteX1" fmla="*/ 0 w 36161"/>
                <a:gd name="connsiteY1" fmla="*/ 14392 h 55719"/>
                <a:gd name="connsiteX2" fmla="*/ 4428 w 36161"/>
                <a:gd name="connsiteY2" fmla="*/ 370 h 55719"/>
                <a:gd name="connsiteX3" fmla="*/ 21402 w 36161"/>
                <a:gd name="connsiteY3" fmla="*/ 14392 h 55719"/>
                <a:gd name="connsiteX4" fmla="*/ 36162 w 36161"/>
                <a:gd name="connsiteY4" fmla="*/ 47602 h 55719"/>
                <a:gd name="connsiteX5" fmla="*/ 13284 w 36161"/>
                <a:gd name="connsiteY5" fmla="*/ 55720 h 5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61" h="55719">
                  <a:moveTo>
                    <a:pt x="13284" y="55720"/>
                  </a:moveTo>
                  <a:cubicBezTo>
                    <a:pt x="7159" y="42549"/>
                    <a:pt x="2694" y="28666"/>
                    <a:pt x="0" y="14392"/>
                  </a:cubicBezTo>
                  <a:cubicBezTo>
                    <a:pt x="0" y="7750"/>
                    <a:pt x="0" y="2584"/>
                    <a:pt x="4428" y="370"/>
                  </a:cubicBezTo>
                  <a:cubicBezTo>
                    <a:pt x="8856" y="-1844"/>
                    <a:pt x="18450" y="6274"/>
                    <a:pt x="21402" y="14392"/>
                  </a:cubicBezTo>
                  <a:lnTo>
                    <a:pt x="36162" y="47602"/>
                  </a:lnTo>
                  <a:cubicBezTo>
                    <a:pt x="21402" y="39484"/>
                    <a:pt x="10332" y="45388"/>
                    <a:pt x="13284" y="55720"/>
                  </a:cubicBez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7076A2E6-052D-45CC-98A6-66677DB93C02}"/>
                </a:ext>
              </a:extLst>
            </p:cNvPr>
            <p:cNvSpPr/>
            <p:nvPr/>
          </p:nvSpPr>
          <p:spPr>
            <a:xfrm>
              <a:off x="10809083" y="2120813"/>
              <a:ext cx="36162" cy="55719"/>
            </a:xfrm>
            <a:custGeom>
              <a:avLst/>
              <a:gdLst>
                <a:gd name="connsiteX0" fmla="*/ 22878 w 36162"/>
                <a:gd name="connsiteY0" fmla="*/ 55720 h 55719"/>
                <a:gd name="connsiteX1" fmla="*/ 36162 w 36162"/>
                <a:gd name="connsiteY1" fmla="*/ 14392 h 55719"/>
                <a:gd name="connsiteX2" fmla="*/ 31734 w 36162"/>
                <a:gd name="connsiteY2" fmla="*/ 370 h 55719"/>
                <a:gd name="connsiteX3" fmla="*/ 14760 w 36162"/>
                <a:gd name="connsiteY3" fmla="*/ 14392 h 55719"/>
                <a:gd name="connsiteX4" fmla="*/ 0 w 36162"/>
                <a:gd name="connsiteY4" fmla="*/ 47602 h 55719"/>
                <a:gd name="connsiteX5" fmla="*/ 22878 w 36162"/>
                <a:gd name="connsiteY5" fmla="*/ 55720 h 5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62" h="55719">
                  <a:moveTo>
                    <a:pt x="22878" y="55720"/>
                  </a:moveTo>
                  <a:cubicBezTo>
                    <a:pt x="28649" y="42412"/>
                    <a:pt x="33099" y="28569"/>
                    <a:pt x="36162" y="14392"/>
                  </a:cubicBezTo>
                  <a:cubicBezTo>
                    <a:pt x="36162" y="7750"/>
                    <a:pt x="36162" y="2584"/>
                    <a:pt x="31734" y="370"/>
                  </a:cubicBezTo>
                  <a:cubicBezTo>
                    <a:pt x="27306" y="-1844"/>
                    <a:pt x="17712" y="6274"/>
                    <a:pt x="14760" y="14392"/>
                  </a:cubicBezTo>
                  <a:lnTo>
                    <a:pt x="0" y="47602"/>
                  </a:lnTo>
                  <a:cubicBezTo>
                    <a:pt x="14760" y="39484"/>
                    <a:pt x="25830" y="45388"/>
                    <a:pt x="22878" y="55720"/>
                  </a:cubicBez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52FF1379-6825-4285-B3FA-88C8AC0CF708}"/>
                </a:ext>
              </a:extLst>
            </p:cNvPr>
            <p:cNvSpPr/>
            <p:nvPr/>
          </p:nvSpPr>
          <p:spPr>
            <a:xfrm>
              <a:off x="10513183" y="1882808"/>
              <a:ext cx="244185" cy="303317"/>
            </a:xfrm>
            <a:custGeom>
              <a:avLst/>
              <a:gdLst>
                <a:gd name="connsiteX0" fmla="*/ 243502 w 244185"/>
                <a:gd name="connsiteY0" fmla="*/ 0 h 303317"/>
                <a:gd name="connsiteX1" fmla="*/ 243502 w 244185"/>
                <a:gd name="connsiteY1" fmla="*/ 126936 h 303317"/>
                <a:gd name="connsiteX2" fmla="*/ 121732 w 244185"/>
                <a:gd name="connsiteY2" fmla="*/ 303318 h 303317"/>
                <a:gd name="connsiteX3" fmla="*/ 700 w 244185"/>
                <a:gd name="connsiteY3" fmla="*/ 126936 h 303317"/>
                <a:gd name="connsiteX4" fmla="*/ 700 w 244185"/>
                <a:gd name="connsiteY4" fmla="*/ 0 h 30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4185" h="303317">
                  <a:moveTo>
                    <a:pt x="243502" y="0"/>
                  </a:moveTo>
                  <a:lnTo>
                    <a:pt x="243502" y="126936"/>
                  </a:lnTo>
                  <a:cubicBezTo>
                    <a:pt x="250757" y="207401"/>
                    <a:pt x="199540" y="281578"/>
                    <a:pt x="121732" y="303318"/>
                  </a:cubicBezTo>
                  <a:cubicBezTo>
                    <a:pt x="44220" y="281287"/>
                    <a:pt x="-6628" y="207188"/>
                    <a:pt x="700" y="126936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FFFFFF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B4283947-7FEE-43A4-B55F-58C6578EDB4E}"/>
                </a:ext>
              </a:extLst>
            </p:cNvPr>
            <p:cNvSpPr/>
            <p:nvPr/>
          </p:nvSpPr>
          <p:spPr>
            <a:xfrm>
              <a:off x="10513884" y="1882808"/>
              <a:ext cx="242801" cy="107748"/>
            </a:xfrm>
            <a:custGeom>
              <a:avLst/>
              <a:gdLst>
                <a:gd name="connsiteX0" fmla="*/ 121032 w 242801"/>
                <a:gd name="connsiteY0" fmla="*/ 107748 h 107748"/>
                <a:gd name="connsiteX1" fmla="*/ 143910 w 242801"/>
                <a:gd name="connsiteY1" fmla="*/ 94464 h 107748"/>
                <a:gd name="connsiteX2" fmla="*/ 180419 w 242801"/>
                <a:gd name="connsiteY2" fmla="*/ 93338 h 107748"/>
                <a:gd name="connsiteX3" fmla="*/ 181548 w 242801"/>
                <a:gd name="connsiteY3" fmla="*/ 94464 h 107748"/>
                <a:gd name="connsiteX4" fmla="*/ 213282 w 242801"/>
                <a:gd name="connsiteY4" fmla="*/ 94464 h 107748"/>
                <a:gd name="connsiteX5" fmla="*/ 242802 w 242801"/>
                <a:gd name="connsiteY5" fmla="*/ 84870 h 107748"/>
                <a:gd name="connsiteX6" fmla="*/ 242802 w 242801"/>
                <a:gd name="connsiteY6" fmla="*/ 0 h 107748"/>
                <a:gd name="connsiteX7" fmla="*/ 0 w 242801"/>
                <a:gd name="connsiteY7" fmla="*/ 0 h 107748"/>
                <a:gd name="connsiteX8" fmla="*/ 0 w 242801"/>
                <a:gd name="connsiteY8" fmla="*/ 86346 h 107748"/>
                <a:gd name="connsiteX9" fmla="*/ 28782 w 242801"/>
                <a:gd name="connsiteY9" fmla="*/ 95940 h 107748"/>
                <a:gd name="connsiteX10" fmla="*/ 57889 w 242801"/>
                <a:gd name="connsiteY10" fmla="*/ 98569 h 107748"/>
                <a:gd name="connsiteX11" fmla="*/ 60516 w 242801"/>
                <a:gd name="connsiteY11" fmla="*/ 95940 h 107748"/>
                <a:gd name="connsiteX12" fmla="*/ 98080 w 242801"/>
                <a:gd name="connsiteY12" fmla="*/ 95128 h 107748"/>
                <a:gd name="connsiteX13" fmla="*/ 98892 w 242801"/>
                <a:gd name="connsiteY13" fmla="*/ 95940 h 107748"/>
                <a:gd name="connsiteX14" fmla="*/ 121032 w 242801"/>
                <a:gd name="connsiteY14" fmla="*/ 107748 h 107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2801" h="107748">
                  <a:moveTo>
                    <a:pt x="121032" y="107748"/>
                  </a:moveTo>
                  <a:cubicBezTo>
                    <a:pt x="130087" y="106440"/>
                    <a:pt x="138286" y="101680"/>
                    <a:pt x="143910" y="94464"/>
                  </a:cubicBezTo>
                  <a:cubicBezTo>
                    <a:pt x="153681" y="84071"/>
                    <a:pt x="170028" y="83567"/>
                    <a:pt x="180419" y="93338"/>
                  </a:cubicBezTo>
                  <a:cubicBezTo>
                    <a:pt x="180810" y="93702"/>
                    <a:pt x="181186" y="94077"/>
                    <a:pt x="181548" y="94464"/>
                  </a:cubicBezTo>
                  <a:cubicBezTo>
                    <a:pt x="197046" y="107010"/>
                    <a:pt x="205902" y="101844"/>
                    <a:pt x="213282" y="94464"/>
                  </a:cubicBezTo>
                  <a:cubicBezTo>
                    <a:pt x="221230" y="87082"/>
                    <a:pt x="232027" y="83573"/>
                    <a:pt x="242802" y="84870"/>
                  </a:cubicBezTo>
                  <a:lnTo>
                    <a:pt x="242802" y="0"/>
                  </a:lnTo>
                  <a:lnTo>
                    <a:pt x="0" y="0"/>
                  </a:lnTo>
                  <a:lnTo>
                    <a:pt x="0" y="86346"/>
                  </a:lnTo>
                  <a:cubicBezTo>
                    <a:pt x="10546" y="85066"/>
                    <a:pt x="21114" y="88587"/>
                    <a:pt x="28782" y="95940"/>
                  </a:cubicBezTo>
                  <a:cubicBezTo>
                    <a:pt x="36096" y="104703"/>
                    <a:pt x="49121" y="105880"/>
                    <a:pt x="57889" y="98569"/>
                  </a:cubicBezTo>
                  <a:cubicBezTo>
                    <a:pt x="58841" y="97774"/>
                    <a:pt x="59719" y="96894"/>
                    <a:pt x="60516" y="95940"/>
                  </a:cubicBezTo>
                  <a:cubicBezTo>
                    <a:pt x="70663" y="85343"/>
                    <a:pt x="87483" y="84979"/>
                    <a:pt x="98080" y="95128"/>
                  </a:cubicBezTo>
                  <a:cubicBezTo>
                    <a:pt x="98353" y="95393"/>
                    <a:pt x="98626" y="95663"/>
                    <a:pt x="98892" y="95940"/>
                  </a:cubicBezTo>
                  <a:cubicBezTo>
                    <a:pt x="104626" y="102392"/>
                    <a:pt x="112479" y="106580"/>
                    <a:pt x="121032" y="107748"/>
                  </a:cubicBez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53D9E335-BEA9-43C3-A86D-275351A2C4D3}"/>
                </a:ext>
              </a:extLst>
            </p:cNvPr>
            <p:cNvSpPr/>
            <p:nvPr/>
          </p:nvSpPr>
          <p:spPr>
            <a:xfrm>
              <a:off x="10512407" y="2004678"/>
              <a:ext cx="242801" cy="50824"/>
            </a:xfrm>
            <a:custGeom>
              <a:avLst/>
              <a:gdLst>
                <a:gd name="connsiteX0" fmla="*/ 122508 w 242801"/>
                <a:gd name="connsiteY0" fmla="*/ 50822 h 50824"/>
                <a:gd name="connsiteX1" fmla="*/ 150552 w 242801"/>
                <a:gd name="connsiteY1" fmla="*/ 38276 h 50824"/>
                <a:gd name="connsiteX2" fmla="*/ 183762 w 242801"/>
                <a:gd name="connsiteY2" fmla="*/ 41966 h 50824"/>
                <a:gd name="connsiteX3" fmla="*/ 219924 w 242801"/>
                <a:gd name="connsiteY3" fmla="*/ 41966 h 50824"/>
                <a:gd name="connsiteX4" fmla="*/ 242802 w 242801"/>
                <a:gd name="connsiteY4" fmla="*/ 38276 h 50824"/>
                <a:gd name="connsiteX5" fmla="*/ 242802 w 242801"/>
                <a:gd name="connsiteY5" fmla="*/ 8018 h 50824"/>
                <a:gd name="connsiteX6" fmla="*/ 242802 w 242801"/>
                <a:gd name="connsiteY6" fmla="*/ 638 h 50824"/>
                <a:gd name="connsiteX7" fmla="*/ 219186 w 242801"/>
                <a:gd name="connsiteY7" fmla="*/ 9494 h 50824"/>
                <a:gd name="connsiteX8" fmla="*/ 184500 w 242801"/>
                <a:gd name="connsiteY8" fmla="*/ 9494 h 50824"/>
                <a:gd name="connsiteX9" fmla="*/ 143910 w 242801"/>
                <a:gd name="connsiteY9" fmla="*/ 9494 h 50824"/>
                <a:gd name="connsiteX10" fmla="*/ 105940 w 242801"/>
                <a:gd name="connsiteY10" fmla="*/ 16545 h 50824"/>
                <a:gd name="connsiteX11" fmla="*/ 98892 w 242801"/>
                <a:gd name="connsiteY11" fmla="*/ 9494 h 50824"/>
                <a:gd name="connsiteX12" fmla="*/ 58302 w 242801"/>
                <a:gd name="connsiteY12" fmla="*/ 9494 h 50824"/>
                <a:gd name="connsiteX13" fmla="*/ 23616 w 242801"/>
                <a:gd name="connsiteY13" fmla="*/ 9494 h 50824"/>
                <a:gd name="connsiteX14" fmla="*/ 0 w 242801"/>
                <a:gd name="connsiteY14" fmla="*/ 638 h 50824"/>
                <a:gd name="connsiteX15" fmla="*/ 0 w 242801"/>
                <a:gd name="connsiteY15" fmla="*/ 8018 h 50824"/>
                <a:gd name="connsiteX16" fmla="*/ 0 w 242801"/>
                <a:gd name="connsiteY16" fmla="*/ 38276 h 50824"/>
                <a:gd name="connsiteX17" fmla="*/ 22878 w 242801"/>
                <a:gd name="connsiteY17" fmla="*/ 46394 h 50824"/>
                <a:gd name="connsiteX18" fmla="*/ 59040 w 242801"/>
                <a:gd name="connsiteY18" fmla="*/ 46394 h 50824"/>
                <a:gd name="connsiteX19" fmla="*/ 95202 w 242801"/>
                <a:gd name="connsiteY19" fmla="*/ 38276 h 50824"/>
                <a:gd name="connsiteX20" fmla="*/ 122508 w 242801"/>
                <a:gd name="connsiteY20" fmla="*/ 50822 h 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2801" h="50824">
                  <a:moveTo>
                    <a:pt x="122508" y="50822"/>
                  </a:moveTo>
                  <a:cubicBezTo>
                    <a:pt x="132560" y="48430"/>
                    <a:pt x="142072" y="44174"/>
                    <a:pt x="150552" y="38276"/>
                  </a:cubicBezTo>
                  <a:cubicBezTo>
                    <a:pt x="161393" y="32923"/>
                    <a:pt x="174360" y="34364"/>
                    <a:pt x="183762" y="41966"/>
                  </a:cubicBezTo>
                  <a:cubicBezTo>
                    <a:pt x="195090" y="47873"/>
                    <a:pt x="208596" y="47873"/>
                    <a:pt x="219924" y="41966"/>
                  </a:cubicBezTo>
                  <a:cubicBezTo>
                    <a:pt x="226625" y="37401"/>
                    <a:pt x="235009" y="36049"/>
                    <a:pt x="242802" y="38276"/>
                  </a:cubicBezTo>
                  <a:cubicBezTo>
                    <a:pt x="242802" y="28682"/>
                    <a:pt x="242802" y="18350"/>
                    <a:pt x="242802" y="8018"/>
                  </a:cubicBezTo>
                  <a:lnTo>
                    <a:pt x="242802" y="638"/>
                  </a:lnTo>
                  <a:cubicBezTo>
                    <a:pt x="233208" y="638"/>
                    <a:pt x="228780" y="638"/>
                    <a:pt x="219186" y="9494"/>
                  </a:cubicBezTo>
                  <a:cubicBezTo>
                    <a:pt x="209592" y="18350"/>
                    <a:pt x="198522" y="16136"/>
                    <a:pt x="184500" y="9494"/>
                  </a:cubicBezTo>
                  <a:cubicBezTo>
                    <a:pt x="170478" y="2852"/>
                    <a:pt x="157194" y="-6004"/>
                    <a:pt x="143910" y="9494"/>
                  </a:cubicBezTo>
                  <a:cubicBezTo>
                    <a:pt x="135371" y="21926"/>
                    <a:pt x="118375" y="25082"/>
                    <a:pt x="105940" y="16545"/>
                  </a:cubicBezTo>
                  <a:cubicBezTo>
                    <a:pt x="103180" y="14647"/>
                    <a:pt x="100789" y="12257"/>
                    <a:pt x="98892" y="9494"/>
                  </a:cubicBezTo>
                  <a:cubicBezTo>
                    <a:pt x="85608" y="-6004"/>
                    <a:pt x="72324" y="3590"/>
                    <a:pt x="58302" y="9494"/>
                  </a:cubicBezTo>
                  <a:cubicBezTo>
                    <a:pt x="44280" y="15398"/>
                    <a:pt x="33210" y="16874"/>
                    <a:pt x="23616" y="9494"/>
                  </a:cubicBezTo>
                  <a:cubicBezTo>
                    <a:pt x="14022" y="2114"/>
                    <a:pt x="9594" y="-1576"/>
                    <a:pt x="0" y="638"/>
                  </a:cubicBezTo>
                  <a:lnTo>
                    <a:pt x="0" y="8018"/>
                  </a:lnTo>
                  <a:cubicBezTo>
                    <a:pt x="0" y="18350"/>
                    <a:pt x="0" y="28682"/>
                    <a:pt x="0" y="38276"/>
                  </a:cubicBezTo>
                  <a:cubicBezTo>
                    <a:pt x="8472" y="37257"/>
                    <a:pt x="16937" y="40261"/>
                    <a:pt x="22878" y="46394"/>
                  </a:cubicBezTo>
                  <a:cubicBezTo>
                    <a:pt x="34206" y="52301"/>
                    <a:pt x="47712" y="52301"/>
                    <a:pt x="59040" y="46394"/>
                  </a:cubicBezTo>
                  <a:cubicBezTo>
                    <a:pt x="67970" y="35986"/>
                    <a:pt x="82678" y="32684"/>
                    <a:pt x="95202" y="38276"/>
                  </a:cubicBezTo>
                  <a:cubicBezTo>
                    <a:pt x="103475" y="44063"/>
                    <a:pt x="112730" y="48313"/>
                    <a:pt x="122508" y="50822"/>
                  </a:cubicBezTo>
                  <a:close/>
                </a:path>
              </a:pathLst>
            </a:custGeom>
            <a:solidFill>
              <a:srgbClr val="0B50A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6924615-35E6-46B7-9EDD-D61805CD3C8F}"/>
                </a:ext>
              </a:extLst>
            </p:cNvPr>
            <p:cNvSpPr/>
            <p:nvPr/>
          </p:nvSpPr>
          <p:spPr>
            <a:xfrm>
              <a:off x="10520526" y="2067400"/>
              <a:ext cx="229517" cy="45977"/>
            </a:xfrm>
            <a:custGeom>
              <a:avLst/>
              <a:gdLst>
                <a:gd name="connsiteX0" fmla="*/ 114390 w 229517"/>
                <a:gd name="connsiteY0" fmla="*/ 15406 h 45977"/>
                <a:gd name="connsiteX1" fmla="*/ 146862 w 229517"/>
                <a:gd name="connsiteY1" fmla="*/ 5812 h 45977"/>
                <a:gd name="connsiteX2" fmla="*/ 181548 w 229517"/>
                <a:gd name="connsiteY2" fmla="*/ 5812 h 45977"/>
                <a:gd name="connsiteX3" fmla="*/ 214020 w 229517"/>
                <a:gd name="connsiteY3" fmla="*/ 5812 h 45977"/>
                <a:gd name="connsiteX4" fmla="*/ 229518 w 229517"/>
                <a:gd name="connsiteY4" fmla="*/ 646 h 45977"/>
                <a:gd name="connsiteX5" fmla="*/ 212544 w 229517"/>
                <a:gd name="connsiteY5" fmla="*/ 42712 h 45977"/>
                <a:gd name="connsiteX6" fmla="*/ 178596 w 229517"/>
                <a:gd name="connsiteY6" fmla="*/ 42712 h 45977"/>
                <a:gd name="connsiteX7" fmla="*/ 139482 w 229517"/>
                <a:gd name="connsiteY7" fmla="*/ 38284 h 45977"/>
                <a:gd name="connsiteX8" fmla="*/ 90036 w 229517"/>
                <a:gd name="connsiteY8" fmla="*/ 38284 h 45977"/>
                <a:gd name="connsiteX9" fmla="*/ 50184 w 229517"/>
                <a:gd name="connsiteY9" fmla="*/ 42712 h 45977"/>
                <a:gd name="connsiteX10" fmla="*/ 16974 w 229517"/>
                <a:gd name="connsiteY10" fmla="*/ 42712 h 45977"/>
                <a:gd name="connsiteX11" fmla="*/ 0 w 229517"/>
                <a:gd name="connsiteY11" fmla="*/ 646 h 45977"/>
                <a:gd name="connsiteX12" fmla="*/ 15498 w 229517"/>
                <a:gd name="connsiteY12" fmla="*/ 5812 h 45977"/>
                <a:gd name="connsiteX13" fmla="*/ 47970 w 229517"/>
                <a:gd name="connsiteY13" fmla="*/ 5812 h 45977"/>
                <a:gd name="connsiteX14" fmla="*/ 82656 w 229517"/>
                <a:gd name="connsiteY14" fmla="*/ 5812 h 45977"/>
                <a:gd name="connsiteX15" fmla="*/ 114390 w 229517"/>
                <a:gd name="connsiteY15" fmla="*/ 15406 h 45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517" h="45977">
                  <a:moveTo>
                    <a:pt x="114390" y="15406"/>
                  </a:moveTo>
                  <a:cubicBezTo>
                    <a:pt x="125814" y="14768"/>
                    <a:pt x="136928" y="11484"/>
                    <a:pt x="146862" y="5812"/>
                  </a:cubicBezTo>
                  <a:cubicBezTo>
                    <a:pt x="159408" y="-1568"/>
                    <a:pt x="168264" y="5812"/>
                    <a:pt x="181548" y="5812"/>
                  </a:cubicBezTo>
                  <a:cubicBezTo>
                    <a:pt x="191732" y="11065"/>
                    <a:pt x="203836" y="11065"/>
                    <a:pt x="214020" y="5812"/>
                  </a:cubicBezTo>
                  <a:cubicBezTo>
                    <a:pt x="217710" y="5812"/>
                    <a:pt x="221400" y="-2306"/>
                    <a:pt x="229518" y="646"/>
                  </a:cubicBezTo>
                  <a:cubicBezTo>
                    <a:pt x="226064" y="15459"/>
                    <a:pt x="220337" y="29649"/>
                    <a:pt x="212544" y="42712"/>
                  </a:cubicBezTo>
                  <a:cubicBezTo>
                    <a:pt x="201644" y="47066"/>
                    <a:pt x="189496" y="47066"/>
                    <a:pt x="178596" y="42712"/>
                  </a:cubicBezTo>
                  <a:cubicBezTo>
                    <a:pt x="166928" y="35312"/>
                    <a:pt x="152508" y="33680"/>
                    <a:pt x="139482" y="38284"/>
                  </a:cubicBezTo>
                  <a:cubicBezTo>
                    <a:pt x="124478" y="48146"/>
                    <a:pt x="105040" y="48146"/>
                    <a:pt x="90036" y="38284"/>
                  </a:cubicBezTo>
                  <a:cubicBezTo>
                    <a:pt x="76767" y="33662"/>
                    <a:pt x="62117" y="35289"/>
                    <a:pt x="50184" y="42712"/>
                  </a:cubicBezTo>
                  <a:cubicBezTo>
                    <a:pt x="39535" y="47021"/>
                    <a:pt x="27623" y="47021"/>
                    <a:pt x="16974" y="42712"/>
                  </a:cubicBezTo>
                  <a:cubicBezTo>
                    <a:pt x="9181" y="29649"/>
                    <a:pt x="3454" y="15459"/>
                    <a:pt x="0" y="646"/>
                  </a:cubicBezTo>
                  <a:cubicBezTo>
                    <a:pt x="8118" y="646"/>
                    <a:pt x="11808" y="646"/>
                    <a:pt x="15498" y="5812"/>
                  </a:cubicBezTo>
                  <a:cubicBezTo>
                    <a:pt x="25682" y="11065"/>
                    <a:pt x="37786" y="11065"/>
                    <a:pt x="47970" y="5812"/>
                  </a:cubicBezTo>
                  <a:cubicBezTo>
                    <a:pt x="58509" y="-1065"/>
                    <a:pt x="72117" y="-1065"/>
                    <a:pt x="82656" y="5812"/>
                  </a:cubicBezTo>
                  <a:cubicBezTo>
                    <a:pt x="92279" y="11583"/>
                    <a:pt x="103180" y="14879"/>
                    <a:pt x="114390" y="15406"/>
                  </a:cubicBezTo>
                  <a:close/>
                </a:path>
              </a:pathLst>
            </a:custGeom>
            <a:solidFill>
              <a:srgbClr val="0B50A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BC0A18CC-3978-414E-8727-00D70159E60A}"/>
                </a:ext>
              </a:extLst>
            </p:cNvPr>
            <p:cNvSpPr/>
            <p:nvPr/>
          </p:nvSpPr>
          <p:spPr>
            <a:xfrm>
              <a:off x="10566282" y="2139027"/>
              <a:ext cx="138005" cy="47099"/>
            </a:xfrm>
            <a:custGeom>
              <a:avLst/>
              <a:gdLst>
                <a:gd name="connsiteX0" fmla="*/ 68634 w 138005"/>
                <a:gd name="connsiteY0" fmla="*/ 47099 h 47099"/>
                <a:gd name="connsiteX1" fmla="*/ 138006 w 138005"/>
                <a:gd name="connsiteY1" fmla="*/ 7247 h 47099"/>
                <a:gd name="connsiteX2" fmla="*/ 125460 w 138005"/>
                <a:gd name="connsiteY2" fmla="*/ 3557 h 47099"/>
                <a:gd name="connsiteX3" fmla="*/ 95202 w 138005"/>
                <a:gd name="connsiteY3" fmla="*/ 3557 h 47099"/>
                <a:gd name="connsiteX4" fmla="*/ 68634 w 138005"/>
                <a:gd name="connsiteY4" fmla="*/ 10937 h 47099"/>
                <a:gd name="connsiteX5" fmla="*/ 42804 w 138005"/>
                <a:gd name="connsiteY5" fmla="*/ 3557 h 47099"/>
                <a:gd name="connsiteX6" fmla="*/ 12546 w 138005"/>
                <a:gd name="connsiteY6" fmla="*/ 3557 h 47099"/>
                <a:gd name="connsiteX7" fmla="*/ 0 w 138005"/>
                <a:gd name="connsiteY7" fmla="*/ 7247 h 47099"/>
                <a:gd name="connsiteX8" fmla="*/ 68634 w 138005"/>
                <a:gd name="connsiteY8" fmla="*/ 47099 h 4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05" h="47099">
                  <a:moveTo>
                    <a:pt x="68634" y="47099"/>
                  </a:moveTo>
                  <a:cubicBezTo>
                    <a:pt x="93660" y="37434"/>
                    <a:pt x="117054" y="23995"/>
                    <a:pt x="138006" y="7247"/>
                  </a:cubicBezTo>
                  <a:cubicBezTo>
                    <a:pt x="132840" y="7247"/>
                    <a:pt x="129888" y="7247"/>
                    <a:pt x="125460" y="3557"/>
                  </a:cubicBezTo>
                  <a:cubicBezTo>
                    <a:pt x="115932" y="-1186"/>
                    <a:pt x="104730" y="-1186"/>
                    <a:pt x="95202" y="3557"/>
                  </a:cubicBezTo>
                  <a:cubicBezTo>
                    <a:pt x="87209" y="8450"/>
                    <a:pt x="78007" y="11007"/>
                    <a:pt x="68634" y="10937"/>
                  </a:cubicBezTo>
                  <a:cubicBezTo>
                    <a:pt x="59505" y="10908"/>
                    <a:pt x="50568" y="8354"/>
                    <a:pt x="42804" y="3557"/>
                  </a:cubicBezTo>
                  <a:cubicBezTo>
                    <a:pt x="33276" y="-1186"/>
                    <a:pt x="22074" y="-1186"/>
                    <a:pt x="12546" y="3557"/>
                  </a:cubicBezTo>
                  <a:cubicBezTo>
                    <a:pt x="8118" y="3557"/>
                    <a:pt x="4428" y="3557"/>
                    <a:pt x="0" y="7247"/>
                  </a:cubicBezTo>
                  <a:cubicBezTo>
                    <a:pt x="20789" y="23838"/>
                    <a:pt x="43918" y="37267"/>
                    <a:pt x="68634" y="47099"/>
                  </a:cubicBezTo>
                  <a:close/>
                </a:path>
              </a:pathLst>
            </a:custGeom>
            <a:solidFill>
              <a:srgbClr val="0B50A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4D427E17-360D-41DE-AFED-27938CA4DDBC}"/>
                </a:ext>
              </a:extLst>
            </p:cNvPr>
            <p:cNvSpPr/>
            <p:nvPr/>
          </p:nvSpPr>
          <p:spPr>
            <a:xfrm>
              <a:off x="10561114" y="1855711"/>
              <a:ext cx="44220" cy="28103"/>
            </a:xfrm>
            <a:custGeom>
              <a:avLst/>
              <a:gdLst>
                <a:gd name="connsiteX0" fmla="*/ 24355 w 44220"/>
                <a:gd name="connsiteY0" fmla="*/ 27097 h 28103"/>
                <a:gd name="connsiteX1" fmla="*/ 4429 w 44220"/>
                <a:gd name="connsiteY1" fmla="*/ 22669 h 28103"/>
                <a:gd name="connsiteX2" fmla="*/ 2215 w 44220"/>
                <a:gd name="connsiteY2" fmla="*/ 7171 h 28103"/>
                <a:gd name="connsiteX3" fmla="*/ 4429 w 44220"/>
                <a:gd name="connsiteY3" fmla="*/ 4957 h 28103"/>
                <a:gd name="connsiteX4" fmla="*/ 22141 w 44220"/>
                <a:gd name="connsiteY4" fmla="*/ 529 h 28103"/>
                <a:gd name="connsiteX5" fmla="*/ 43543 w 44220"/>
                <a:gd name="connsiteY5" fmla="*/ 20455 h 28103"/>
                <a:gd name="connsiteX6" fmla="*/ 24355 w 44220"/>
                <a:gd name="connsiteY6" fmla="*/ 27097 h 2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20" h="28103">
                  <a:moveTo>
                    <a:pt x="24355" y="27097"/>
                  </a:moveTo>
                  <a:cubicBezTo>
                    <a:pt x="17403" y="29394"/>
                    <a:pt x="9750" y="27693"/>
                    <a:pt x="4429" y="22669"/>
                  </a:cubicBezTo>
                  <a:cubicBezTo>
                    <a:pt x="-464" y="19000"/>
                    <a:pt x="-1453" y="12062"/>
                    <a:pt x="2215" y="7171"/>
                  </a:cubicBezTo>
                  <a:cubicBezTo>
                    <a:pt x="2842" y="6332"/>
                    <a:pt x="3588" y="5587"/>
                    <a:pt x="4429" y="4957"/>
                  </a:cubicBezTo>
                  <a:cubicBezTo>
                    <a:pt x="9270" y="704"/>
                    <a:pt x="15868" y="-945"/>
                    <a:pt x="22141" y="529"/>
                  </a:cubicBezTo>
                  <a:cubicBezTo>
                    <a:pt x="29521" y="529"/>
                    <a:pt x="47971" y="20455"/>
                    <a:pt x="43543" y="20455"/>
                  </a:cubicBezTo>
                  <a:cubicBezTo>
                    <a:pt x="39115" y="20455"/>
                    <a:pt x="31735" y="25621"/>
                    <a:pt x="24355" y="27097"/>
                  </a:cubicBezTo>
                  <a:close/>
                </a:path>
              </a:pathLst>
            </a:custGeom>
            <a:solidFill>
              <a:srgbClr val="FFFFFF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E7C55D3D-06B9-4521-BD82-0BA636E28F90}"/>
                </a:ext>
              </a:extLst>
            </p:cNvPr>
            <p:cNvSpPr/>
            <p:nvPr/>
          </p:nvSpPr>
          <p:spPr>
            <a:xfrm>
              <a:off x="10606134" y="1851812"/>
              <a:ext cx="39113" cy="26304"/>
            </a:xfrm>
            <a:custGeom>
              <a:avLst/>
              <a:gdLst>
                <a:gd name="connsiteX0" fmla="*/ 0 w 39113"/>
                <a:gd name="connsiteY0" fmla="*/ 0 h 26304"/>
                <a:gd name="connsiteX1" fmla="*/ 13284 w 39113"/>
                <a:gd name="connsiteY1" fmla="*/ 0 h 26304"/>
                <a:gd name="connsiteX2" fmla="*/ 29520 w 39113"/>
                <a:gd name="connsiteY2" fmla="*/ 4428 h 26304"/>
                <a:gd name="connsiteX3" fmla="*/ 39114 w 39113"/>
                <a:gd name="connsiteY3" fmla="*/ 24354 h 26304"/>
                <a:gd name="connsiteX4" fmla="*/ 14022 w 39113"/>
                <a:gd name="connsiteY4" fmla="*/ 24354 h 26304"/>
                <a:gd name="connsiteX5" fmla="*/ 0 w 39113"/>
                <a:gd name="connsiteY5" fmla="*/ 0 h 26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113" h="26304">
                  <a:moveTo>
                    <a:pt x="0" y="0"/>
                  </a:moveTo>
                  <a:cubicBezTo>
                    <a:pt x="0" y="0"/>
                    <a:pt x="5166" y="0"/>
                    <a:pt x="13284" y="0"/>
                  </a:cubicBezTo>
                  <a:cubicBezTo>
                    <a:pt x="21402" y="0"/>
                    <a:pt x="27306" y="0"/>
                    <a:pt x="29520" y="4428"/>
                  </a:cubicBezTo>
                  <a:cubicBezTo>
                    <a:pt x="30738" y="11855"/>
                    <a:pt x="34066" y="18773"/>
                    <a:pt x="39114" y="24354"/>
                  </a:cubicBezTo>
                  <a:cubicBezTo>
                    <a:pt x="30952" y="26955"/>
                    <a:pt x="22184" y="26955"/>
                    <a:pt x="14022" y="24354"/>
                  </a:cubicBezTo>
                  <a:cubicBezTo>
                    <a:pt x="5904" y="16974"/>
                    <a:pt x="4428" y="29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43C0BBE5-4C79-49CE-B589-ADE4B08BB211}"/>
                </a:ext>
              </a:extLst>
            </p:cNvPr>
            <p:cNvSpPr/>
            <p:nvPr/>
          </p:nvSpPr>
          <p:spPr>
            <a:xfrm>
              <a:off x="10661483" y="1852551"/>
              <a:ext cx="31734" cy="29490"/>
            </a:xfrm>
            <a:custGeom>
              <a:avLst/>
              <a:gdLst>
                <a:gd name="connsiteX0" fmla="*/ 0 w 31734"/>
                <a:gd name="connsiteY0" fmla="*/ 0 h 29490"/>
                <a:gd name="connsiteX1" fmla="*/ 14022 w 31734"/>
                <a:gd name="connsiteY1" fmla="*/ 0 h 29490"/>
                <a:gd name="connsiteX2" fmla="*/ 27306 w 31734"/>
                <a:gd name="connsiteY2" fmla="*/ 6642 h 29490"/>
                <a:gd name="connsiteX3" fmla="*/ 31734 w 31734"/>
                <a:gd name="connsiteY3" fmla="*/ 27306 h 29490"/>
                <a:gd name="connsiteX4" fmla="*/ 10332 w 31734"/>
                <a:gd name="connsiteY4" fmla="*/ 27306 h 29490"/>
                <a:gd name="connsiteX5" fmla="*/ 0 w 31734"/>
                <a:gd name="connsiteY5" fmla="*/ 0 h 29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34" h="29490">
                  <a:moveTo>
                    <a:pt x="0" y="0"/>
                  </a:moveTo>
                  <a:cubicBezTo>
                    <a:pt x="0" y="0"/>
                    <a:pt x="5904" y="0"/>
                    <a:pt x="14022" y="0"/>
                  </a:cubicBezTo>
                  <a:cubicBezTo>
                    <a:pt x="22140" y="0"/>
                    <a:pt x="25830" y="0"/>
                    <a:pt x="27306" y="6642"/>
                  </a:cubicBezTo>
                  <a:cubicBezTo>
                    <a:pt x="28782" y="13284"/>
                    <a:pt x="27306" y="21402"/>
                    <a:pt x="31734" y="27306"/>
                  </a:cubicBezTo>
                  <a:cubicBezTo>
                    <a:pt x="24900" y="30218"/>
                    <a:pt x="17166" y="30218"/>
                    <a:pt x="10332" y="27306"/>
                  </a:cubicBezTo>
                  <a:cubicBezTo>
                    <a:pt x="2952" y="17712"/>
                    <a:pt x="3690" y="29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19ADAC60-8DFC-4994-BC79-E48490D38340}"/>
                </a:ext>
              </a:extLst>
            </p:cNvPr>
            <p:cNvSpPr/>
            <p:nvPr/>
          </p:nvSpPr>
          <p:spPr>
            <a:xfrm>
              <a:off x="10687221" y="1856240"/>
              <a:ext cx="28161" cy="28736"/>
            </a:xfrm>
            <a:custGeom>
              <a:avLst/>
              <a:gdLst>
                <a:gd name="connsiteX0" fmla="*/ 13376 w 28161"/>
                <a:gd name="connsiteY0" fmla="*/ 0 h 28736"/>
                <a:gd name="connsiteX1" fmla="*/ 830 w 28161"/>
                <a:gd name="connsiteY1" fmla="*/ 0 h 28736"/>
                <a:gd name="connsiteX2" fmla="*/ 7472 w 28161"/>
                <a:gd name="connsiteY2" fmla="*/ 25092 h 28736"/>
                <a:gd name="connsiteX3" fmla="*/ 26660 w 28161"/>
                <a:gd name="connsiteY3" fmla="*/ 25092 h 28736"/>
                <a:gd name="connsiteX4" fmla="*/ 13376 w 28161"/>
                <a:gd name="connsiteY4" fmla="*/ 0 h 28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61" h="28736">
                  <a:moveTo>
                    <a:pt x="13376" y="0"/>
                  </a:moveTo>
                  <a:cubicBezTo>
                    <a:pt x="6734" y="0"/>
                    <a:pt x="3044" y="0"/>
                    <a:pt x="830" y="0"/>
                  </a:cubicBezTo>
                  <a:cubicBezTo>
                    <a:pt x="-1384" y="0"/>
                    <a:pt x="830" y="19188"/>
                    <a:pt x="7472" y="25092"/>
                  </a:cubicBezTo>
                  <a:cubicBezTo>
                    <a:pt x="14114" y="30996"/>
                    <a:pt x="23708" y="28782"/>
                    <a:pt x="26660" y="25092"/>
                  </a:cubicBezTo>
                  <a:cubicBezTo>
                    <a:pt x="29612" y="21402"/>
                    <a:pt x="29612" y="5166"/>
                    <a:pt x="13376" y="0"/>
                  </a:cubicBezTo>
                  <a:close/>
                </a:path>
              </a:pathLst>
            </a:custGeom>
            <a:solidFill>
              <a:srgbClr val="07316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B3AA954-CB10-4A5A-B6FF-0750C9F7E034}"/>
                </a:ext>
              </a:extLst>
            </p:cNvPr>
            <p:cNvSpPr/>
            <p:nvPr/>
          </p:nvSpPr>
          <p:spPr>
            <a:xfrm>
              <a:off x="10633440" y="1849599"/>
              <a:ext cx="36161" cy="28726"/>
            </a:xfrm>
            <a:custGeom>
              <a:avLst/>
              <a:gdLst>
                <a:gd name="connsiteX0" fmla="*/ 0 w 36161"/>
                <a:gd name="connsiteY0" fmla="*/ 0 h 28726"/>
                <a:gd name="connsiteX1" fmla="*/ 14022 w 36161"/>
                <a:gd name="connsiteY1" fmla="*/ 0 h 28726"/>
                <a:gd name="connsiteX2" fmla="*/ 29520 w 36161"/>
                <a:gd name="connsiteY2" fmla="*/ 5904 h 28726"/>
                <a:gd name="connsiteX3" fmla="*/ 36162 w 36161"/>
                <a:gd name="connsiteY3" fmla="*/ 26568 h 28726"/>
                <a:gd name="connsiteX4" fmla="*/ 11808 w 36161"/>
                <a:gd name="connsiteY4" fmla="*/ 26568 h 28726"/>
                <a:gd name="connsiteX5" fmla="*/ 0 w 36161"/>
                <a:gd name="connsiteY5" fmla="*/ 0 h 2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61" h="28726">
                  <a:moveTo>
                    <a:pt x="0" y="0"/>
                  </a:moveTo>
                  <a:cubicBezTo>
                    <a:pt x="0" y="0"/>
                    <a:pt x="5166" y="0"/>
                    <a:pt x="14022" y="0"/>
                  </a:cubicBezTo>
                  <a:cubicBezTo>
                    <a:pt x="22878" y="0"/>
                    <a:pt x="27306" y="0"/>
                    <a:pt x="29520" y="5904"/>
                  </a:cubicBezTo>
                  <a:cubicBezTo>
                    <a:pt x="30612" y="13104"/>
                    <a:pt x="32856" y="20081"/>
                    <a:pt x="36162" y="26568"/>
                  </a:cubicBezTo>
                  <a:cubicBezTo>
                    <a:pt x="28302" y="29446"/>
                    <a:pt x="19668" y="29446"/>
                    <a:pt x="11808" y="26568"/>
                  </a:cubicBezTo>
                  <a:cubicBezTo>
                    <a:pt x="5904" y="17712"/>
                    <a:pt x="5904" y="2952"/>
                    <a:pt x="0" y="0"/>
                  </a:cubicBezTo>
                  <a:close/>
                </a:path>
              </a:pathLst>
            </a:custGeom>
            <a:solidFill>
              <a:srgbClr val="07316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E8010E2D-B068-44D7-A500-D2CEE0ED5244}"/>
                </a:ext>
              </a:extLst>
            </p:cNvPr>
            <p:cNvSpPr/>
            <p:nvPr/>
          </p:nvSpPr>
          <p:spPr>
            <a:xfrm>
              <a:off x="10578090" y="1848265"/>
              <a:ext cx="42065" cy="27245"/>
            </a:xfrm>
            <a:custGeom>
              <a:avLst/>
              <a:gdLst>
                <a:gd name="connsiteX0" fmla="*/ 0 w 42065"/>
                <a:gd name="connsiteY0" fmla="*/ 7238 h 27245"/>
                <a:gd name="connsiteX1" fmla="*/ 16236 w 42065"/>
                <a:gd name="connsiteY1" fmla="*/ 2072 h 27245"/>
                <a:gd name="connsiteX2" fmla="*/ 32472 w 42065"/>
                <a:gd name="connsiteY2" fmla="*/ 10190 h 27245"/>
                <a:gd name="connsiteX3" fmla="*/ 42066 w 42065"/>
                <a:gd name="connsiteY3" fmla="*/ 24950 h 27245"/>
                <a:gd name="connsiteX4" fmla="*/ 15498 w 42065"/>
                <a:gd name="connsiteY4" fmla="*/ 24950 h 27245"/>
                <a:gd name="connsiteX5" fmla="*/ 2214 w 42065"/>
                <a:gd name="connsiteY5" fmla="*/ 10190 h 27245"/>
                <a:gd name="connsiteX6" fmla="*/ 0 w 42065"/>
                <a:gd name="connsiteY6" fmla="*/ 7238 h 27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65" h="27245">
                  <a:moveTo>
                    <a:pt x="0" y="7238"/>
                  </a:moveTo>
                  <a:cubicBezTo>
                    <a:pt x="0" y="7238"/>
                    <a:pt x="5166" y="7238"/>
                    <a:pt x="16236" y="2072"/>
                  </a:cubicBezTo>
                  <a:cubicBezTo>
                    <a:pt x="27306" y="-3094"/>
                    <a:pt x="28782" y="2072"/>
                    <a:pt x="32472" y="10190"/>
                  </a:cubicBezTo>
                  <a:cubicBezTo>
                    <a:pt x="34051" y="15991"/>
                    <a:pt x="37402" y="21153"/>
                    <a:pt x="42066" y="24950"/>
                  </a:cubicBezTo>
                  <a:cubicBezTo>
                    <a:pt x="28044" y="24950"/>
                    <a:pt x="23616" y="30116"/>
                    <a:pt x="15498" y="24950"/>
                  </a:cubicBezTo>
                  <a:cubicBezTo>
                    <a:pt x="10258" y="20826"/>
                    <a:pt x="5764" y="15833"/>
                    <a:pt x="2214" y="10190"/>
                  </a:cubicBezTo>
                  <a:cubicBezTo>
                    <a:pt x="2214" y="10190"/>
                    <a:pt x="1476" y="7975"/>
                    <a:pt x="0" y="7238"/>
                  </a:cubicBezTo>
                  <a:close/>
                </a:path>
              </a:pathLst>
            </a:custGeom>
            <a:solidFill>
              <a:srgbClr val="07316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55FD8583-56E7-49AE-8DF3-2EC1468CE1D3}"/>
                </a:ext>
              </a:extLst>
            </p:cNvPr>
            <p:cNvSpPr/>
            <p:nvPr/>
          </p:nvSpPr>
          <p:spPr>
            <a:xfrm>
              <a:off x="10564805" y="1767680"/>
              <a:ext cx="45018" cy="33948"/>
            </a:xfrm>
            <a:custGeom>
              <a:avLst/>
              <a:gdLst>
                <a:gd name="connsiteX0" fmla="*/ 45018 w 45018"/>
                <a:gd name="connsiteY0" fmla="*/ 22140 h 33948"/>
                <a:gd name="connsiteX1" fmla="*/ 0 w 45018"/>
                <a:gd name="connsiteY1" fmla="*/ 0 h 33948"/>
                <a:gd name="connsiteX2" fmla="*/ 44280 w 45018"/>
                <a:gd name="connsiteY2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18" h="33948">
                  <a:moveTo>
                    <a:pt x="45018" y="22140"/>
                  </a:moveTo>
                  <a:cubicBezTo>
                    <a:pt x="32073" y="11147"/>
                    <a:pt x="16605" y="3540"/>
                    <a:pt x="0" y="0"/>
                  </a:cubicBezTo>
                  <a:cubicBezTo>
                    <a:pt x="15336" y="10542"/>
                    <a:pt x="30118" y="21873"/>
                    <a:pt x="44280" y="33948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BFC2098-5896-4884-9633-46FCB0E832DC}"/>
                </a:ext>
              </a:extLst>
            </p:cNvPr>
            <p:cNvSpPr/>
            <p:nvPr/>
          </p:nvSpPr>
          <p:spPr>
            <a:xfrm>
              <a:off x="10565544" y="1755134"/>
              <a:ext cx="51659" cy="37637"/>
            </a:xfrm>
            <a:custGeom>
              <a:avLst/>
              <a:gdLst>
                <a:gd name="connsiteX0" fmla="*/ 51660 w 51659"/>
                <a:gd name="connsiteY0" fmla="*/ 25092 h 37637"/>
                <a:gd name="connsiteX1" fmla="*/ 0 w 51659"/>
                <a:gd name="connsiteY1" fmla="*/ 0 h 37637"/>
                <a:gd name="connsiteX2" fmla="*/ 45018 w 51659"/>
                <a:gd name="connsiteY2" fmla="*/ 37638 h 3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59" h="37637">
                  <a:moveTo>
                    <a:pt x="51660" y="25092"/>
                  </a:moveTo>
                  <a:cubicBezTo>
                    <a:pt x="36701" y="12705"/>
                    <a:pt x="18981" y="4098"/>
                    <a:pt x="0" y="0"/>
                  </a:cubicBezTo>
                  <a:cubicBezTo>
                    <a:pt x="16996" y="9956"/>
                    <a:pt x="32206" y="22677"/>
                    <a:pt x="45018" y="37638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DE5ED5-DB1B-4AFC-A2C6-E3F5E2D8482F}"/>
                </a:ext>
              </a:extLst>
            </p:cNvPr>
            <p:cNvSpPr/>
            <p:nvPr/>
          </p:nvSpPr>
          <p:spPr>
            <a:xfrm>
              <a:off x="10639344" y="1718234"/>
              <a:ext cx="31734" cy="52398"/>
            </a:xfrm>
            <a:custGeom>
              <a:avLst/>
              <a:gdLst>
                <a:gd name="connsiteX0" fmla="*/ 0 w 31734"/>
                <a:gd name="connsiteY0" fmla="*/ 42804 h 52398"/>
                <a:gd name="connsiteX1" fmla="*/ 31734 w 31734"/>
                <a:gd name="connsiteY1" fmla="*/ 0 h 52398"/>
                <a:gd name="connsiteX2" fmla="*/ 14760 w 31734"/>
                <a:gd name="connsiteY2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734" h="52398">
                  <a:moveTo>
                    <a:pt x="0" y="42804"/>
                  </a:moveTo>
                  <a:cubicBezTo>
                    <a:pt x="7697" y="26610"/>
                    <a:pt x="18480" y="12071"/>
                    <a:pt x="31734" y="0"/>
                  </a:cubicBezTo>
                  <a:cubicBezTo>
                    <a:pt x="24738" y="17003"/>
                    <a:pt x="19063" y="34521"/>
                    <a:pt x="14760" y="52398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8B0C13C-3AC5-4CD0-964D-FC370987CBDB}"/>
                </a:ext>
              </a:extLst>
            </p:cNvPr>
            <p:cNvSpPr/>
            <p:nvPr/>
          </p:nvSpPr>
          <p:spPr>
            <a:xfrm>
              <a:off x="10651890" y="1724139"/>
              <a:ext cx="33210" cy="47231"/>
            </a:xfrm>
            <a:custGeom>
              <a:avLst/>
              <a:gdLst>
                <a:gd name="connsiteX0" fmla="*/ 0 w 33210"/>
                <a:gd name="connsiteY0" fmla="*/ 34686 h 47231"/>
                <a:gd name="connsiteX1" fmla="*/ 33210 w 33210"/>
                <a:gd name="connsiteY1" fmla="*/ 0 h 47231"/>
                <a:gd name="connsiteX2" fmla="*/ 8856 w 33210"/>
                <a:gd name="connsiteY2" fmla="*/ 47232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210" h="47231">
                  <a:moveTo>
                    <a:pt x="0" y="34686"/>
                  </a:moveTo>
                  <a:cubicBezTo>
                    <a:pt x="6893" y="19745"/>
                    <a:pt x="18583" y="7536"/>
                    <a:pt x="33210" y="0"/>
                  </a:cubicBezTo>
                  <a:cubicBezTo>
                    <a:pt x="22302" y="14141"/>
                    <a:pt x="14051" y="30144"/>
                    <a:pt x="8856" y="47232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AA00C169-E41F-4412-B22B-E84B4A2B7316}"/>
                </a:ext>
              </a:extLst>
            </p:cNvPr>
            <p:cNvSpPr/>
            <p:nvPr/>
          </p:nvSpPr>
          <p:spPr>
            <a:xfrm>
              <a:off x="10658532" y="1728567"/>
              <a:ext cx="54611" cy="57563"/>
            </a:xfrm>
            <a:custGeom>
              <a:avLst/>
              <a:gdLst>
                <a:gd name="connsiteX0" fmla="*/ 0 w 54611"/>
                <a:gd name="connsiteY0" fmla="*/ 42804 h 57563"/>
                <a:gd name="connsiteX1" fmla="*/ 54612 w 54611"/>
                <a:gd name="connsiteY1" fmla="*/ 0 h 57563"/>
                <a:gd name="connsiteX2" fmla="*/ 8118 w 54611"/>
                <a:gd name="connsiteY2" fmla="*/ 57564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611" h="57563">
                  <a:moveTo>
                    <a:pt x="0" y="42804"/>
                  </a:moveTo>
                  <a:cubicBezTo>
                    <a:pt x="13107" y="23016"/>
                    <a:pt x="32265" y="8000"/>
                    <a:pt x="54612" y="0"/>
                  </a:cubicBezTo>
                  <a:cubicBezTo>
                    <a:pt x="37262" y="17618"/>
                    <a:pt x="21690" y="36899"/>
                    <a:pt x="8118" y="57564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5CA2580-9B64-4FFD-952B-FDEFD8774CA5}"/>
                </a:ext>
              </a:extLst>
            </p:cNvPr>
            <p:cNvSpPr/>
            <p:nvPr/>
          </p:nvSpPr>
          <p:spPr>
            <a:xfrm>
              <a:off x="10664436" y="1772017"/>
              <a:ext cx="54611" cy="31087"/>
            </a:xfrm>
            <a:custGeom>
              <a:avLst/>
              <a:gdLst>
                <a:gd name="connsiteX0" fmla="*/ 2214 w 54611"/>
                <a:gd name="connsiteY0" fmla="*/ 13376 h 31087"/>
                <a:gd name="connsiteX1" fmla="*/ 54612 w 54611"/>
                <a:gd name="connsiteY1" fmla="*/ 92 h 31087"/>
                <a:gd name="connsiteX2" fmla="*/ 0 w 54611"/>
                <a:gd name="connsiteY2" fmla="*/ 31088 h 3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611" h="31087">
                  <a:moveTo>
                    <a:pt x="2214" y="13376"/>
                  </a:moveTo>
                  <a:cubicBezTo>
                    <a:pt x="18000" y="3898"/>
                    <a:pt x="36221" y="-722"/>
                    <a:pt x="54612" y="92"/>
                  </a:cubicBezTo>
                  <a:cubicBezTo>
                    <a:pt x="34671" y="7015"/>
                    <a:pt x="16170" y="17519"/>
                    <a:pt x="0" y="31088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05FA5507-F7CB-4307-B8BA-7A2E3F901207}"/>
                </a:ext>
              </a:extLst>
            </p:cNvPr>
            <p:cNvSpPr/>
            <p:nvPr/>
          </p:nvSpPr>
          <p:spPr>
            <a:xfrm>
              <a:off x="10663697" y="1747755"/>
              <a:ext cx="53135" cy="53874"/>
            </a:xfrm>
            <a:custGeom>
              <a:avLst/>
              <a:gdLst>
                <a:gd name="connsiteX0" fmla="*/ 738 w 53135"/>
                <a:gd name="connsiteY0" fmla="*/ 33210 h 53874"/>
                <a:gd name="connsiteX1" fmla="*/ 53136 w 53135"/>
                <a:gd name="connsiteY1" fmla="*/ 0 h 53874"/>
                <a:gd name="connsiteX2" fmla="*/ 0 w 53135"/>
                <a:gd name="connsiteY2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135" h="53874">
                  <a:moveTo>
                    <a:pt x="738" y="33210"/>
                  </a:moveTo>
                  <a:cubicBezTo>
                    <a:pt x="15387" y="18224"/>
                    <a:pt x="33328" y="6855"/>
                    <a:pt x="53136" y="0"/>
                  </a:cubicBezTo>
                  <a:cubicBezTo>
                    <a:pt x="37638" y="14760"/>
                    <a:pt x="5166" y="48708"/>
                    <a:pt x="0" y="53874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899BB571-402B-4366-AFA9-3E5A39B44C9E}"/>
                </a:ext>
              </a:extLst>
            </p:cNvPr>
            <p:cNvSpPr/>
            <p:nvPr/>
          </p:nvSpPr>
          <p:spPr>
            <a:xfrm>
              <a:off x="10596540" y="1720449"/>
              <a:ext cx="36900" cy="65681"/>
            </a:xfrm>
            <a:custGeom>
              <a:avLst/>
              <a:gdLst>
                <a:gd name="connsiteX0" fmla="*/ 36900 w 36900"/>
                <a:gd name="connsiteY0" fmla="*/ 53874 h 65681"/>
                <a:gd name="connsiteX1" fmla="*/ 0 w 36900"/>
                <a:gd name="connsiteY1" fmla="*/ 0 h 65681"/>
                <a:gd name="connsiteX2" fmla="*/ 28044 w 36900"/>
                <a:gd name="connsiteY2" fmla="*/ 65682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00" h="65681">
                  <a:moveTo>
                    <a:pt x="36900" y="53874"/>
                  </a:moveTo>
                  <a:cubicBezTo>
                    <a:pt x="32856" y="31471"/>
                    <a:pt x="19432" y="11864"/>
                    <a:pt x="0" y="0"/>
                  </a:cubicBezTo>
                  <a:cubicBezTo>
                    <a:pt x="13963" y="19623"/>
                    <a:pt x="23527" y="42027"/>
                    <a:pt x="28044" y="65682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4971F093-8FB9-49D2-A078-655ECB0BC951}"/>
                </a:ext>
              </a:extLst>
            </p:cNvPr>
            <p:cNvSpPr/>
            <p:nvPr/>
          </p:nvSpPr>
          <p:spPr>
            <a:xfrm>
              <a:off x="10565544" y="1738899"/>
              <a:ext cx="53136" cy="52397"/>
            </a:xfrm>
            <a:custGeom>
              <a:avLst/>
              <a:gdLst>
                <a:gd name="connsiteX0" fmla="*/ 53136 w 53136"/>
                <a:gd name="connsiteY0" fmla="*/ 34686 h 52397"/>
                <a:gd name="connsiteX1" fmla="*/ 0 w 53136"/>
                <a:gd name="connsiteY1" fmla="*/ 0 h 52397"/>
                <a:gd name="connsiteX2" fmla="*/ 44280 w 53136"/>
                <a:gd name="connsiteY2" fmla="*/ 52398 h 52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136" h="52397">
                  <a:moveTo>
                    <a:pt x="53136" y="34686"/>
                  </a:moveTo>
                  <a:cubicBezTo>
                    <a:pt x="39793" y="17518"/>
                    <a:pt x="21085" y="5308"/>
                    <a:pt x="0" y="0"/>
                  </a:cubicBezTo>
                  <a:cubicBezTo>
                    <a:pt x="19070" y="13314"/>
                    <a:pt x="34332" y="31375"/>
                    <a:pt x="44280" y="52398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83DD00AF-D310-40FF-B0C5-4FA4135ED51F}"/>
                </a:ext>
              </a:extLst>
            </p:cNvPr>
            <p:cNvSpPr/>
            <p:nvPr/>
          </p:nvSpPr>
          <p:spPr>
            <a:xfrm>
              <a:off x="10589897" y="1732256"/>
              <a:ext cx="36161" cy="53136"/>
            </a:xfrm>
            <a:custGeom>
              <a:avLst/>
              <a:gdLst>
                <a:gd name="connsiteX0" fmla="*/ 36162 w 36161"/>
                <a:gd name="connsiteY0" fmla="*/ 40590 h 53136"/>
                <a:gd name="connsiteX1" fmla="*/ 0 w 36161"/>
                <a:gd name="connsiteY1" fmla="*/ 0 h 53136"/>
                <a:gd name="connsiteX2" fmla="*/ 28782 w 36161"/>
                <a:gd name="connsiteY2" fmla="*/ 53136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161" h="53136">
                  <a:moveTo>
                    <a:pt x="36162" y="40590"/>
                  </a:moveTo>
                  <a:cubicBezTo>
                    <a:pt x="27889" y="24115"/>
                    <a:pt x="15417" y="10114"/>
                    <a:pt x="0" y="0"/>
                  </a:cubicBezTo>
                  <a:cubicBezTo>
                    <a:pt x="5904" y="11070"/>
                    <a:pt x="19926" y="40590"/>
                    <a:pt x="28782" y="53136"/>
                  </a:cubicBezTo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F11A5C03-3A4B-48A2-9934-9A542840051E}"/>
                </a:ext>
              </a:extLst>
            </p:cNvPr>
            <p:cNvSpPr/>
            <p:nvPr/>
          </p:nvSpPr>
          <p:spPr>
            <a:xfrm>
              <a:off x="10592849" y="1770632"/>
              <a:ext cx="23615" cy="22877"/>
            </a:xfrm>
            <a:custGeom>
              <a:avLst/>
              <a:gdLst>
                <a:gd name="connsiteX0" fmla="*/ 0 w 23615"/>
                <a:gd name="connsiteY0" fmla="*/ 0 h 22877"/>
                <a:gd name="connsiteX1" fmla="*/ 23616 w 23615"/>
                <a:gd name="connsiteY1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15" h="22877">
                  <a:moveTo>
                    <a:pt x="0" y="0"/>
                  </a:moveTo>
                  <a:cubicBezTo>
                    <a:pt x="9402" y="5867"/>
                    <a:pt x="17454" y="13665"/>
                    <a:pt x="23616" y="22878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CBF0B929-A770-4CDD-A026-6232D501194A}"/>
                </a:ext>
              </a:extLst>
            </p:cNvPr>
            <p:cNvSpPr/>
            <p:nvPr/>
          </p:nvSpPr>
          <p:spPr>
            <a:xfrm>
              <a:off x="10592849" y="1783917"/>
              <a:ext cx="17711" cy="13284"/>
            </a:xfrm>
            <a:custGeom>
              <a:avLst/>
              <a:gdLst>
                <a:gd name="connsiteX0" fmla="*/ 0 w 17711"/>
                <a:gd name="connsiteY0" fmla="*/ 0 h 13284"/>
                <a:gd name="connsiteX1" fmla="*/ 17712 w 17711"/>
                <a:gd name="connsiteY1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711" h="13284">
                  <a:moveTo>
                    <a:pt x="0" y="0"/>
                  </a:moveTo>
                  <a:cubicBezTo>
                    <a:pt x="4428" y="0"/>
                    <a:pt x="11070" y="7380"/>
                    <a:pt x="17712" y="13284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986A8C2-928D-45E8-A1FB-E50985430B21}"/>
                </a:ext>
              </a:extLst>
            </p:cNvPr>
            <p:cNvSpPr/>
            <p:nvPr/>
          </p:nvSpPr>
          <p:spPr>
            <a:xfrm>
              <a:off x="10670340" y="1778013"/>
              <a:ext cx="27306" cy="16236"/>
            </a:xfrm>
            <a:custGeom>
              <a:avLst/>
              <a:gdLst>
                <a:gd name="connsiteX0" fmla="*/ 0 w 27306"/>
                <a:gd name="connsiteY0" fmla="*/ 16236 h 16236"/>
                <a:gd name="connsiteX1" fmla="*/ 27306 w 27306"/>
                <a:gd name="connsiteY1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06" h="16236">
                  <a:moveTo>
                    <a:pt x="0" y="16236"/>
                  </a:moveTo>
                  <a:cubicBezTo>
                    <a:pt x="8421" y="9751"/>
                    <a:pt x="17587" y="4300"/>
                    <a:pt x="27306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520AD0C1-03D5-45E6-B59A-1B8939098AB0}"/>
                </a:ext>
              </a:extLst>
            </p:cNvPr>
            <p:cNvSpPr/>
            <p:nvPr/>
          </p:nvSpPr>
          <p:spPr>
            <a:xfrm>
              <a:off x="10665912" y="1765467"/>
              <a:ext cx="23615" cy="23615"/>
            </a:xfrm>
            <a:custGeom>
              <a:avLst/>
              <a:gdLst>
                <a:gd name="connsiteX0" fmla="*/ 0 w 23615"/>
                <a:gd name="connsiteY0" fmla="*/ 23616 h 23615"/>
                <a:gd name="connsiteX1" fmla="*/ 23616 w 23615"/>
                <a:gd name="connsiteY1" fmla="*/ 0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15" h="23615">
                  <a:moveTo>
                    <a:pt x="0" y="23616"/>
                  </a:moveTo>
                  <a:cubicBezTo>
                    <a:pt x="7306" y="15195"/>
                    <a:pt x="15195" y="7303"/>
                    <a:pt x="23616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74B83B4-0B52-48BA-9C0C-118906CCDBAD}"/>
                </a:ext>
              </a:extLst>
            </p:cNvPr>
            <p:cNvSpPr/>
            <p:nvPr/>
          </p:nvSpPr>
          <p:spPr>
            <a:xfrm>
              <a:off x="10659270" y="1747755"/>
              <a:ext cx="24353" cy="29520"/>
            </a:xfrm>
            <a:custGeom>
              <a:avLst/>
              <a:gdLst>
                <a:gd name="connsiteX0" fmla="*/ 24354 w 24353"/>
                <a:gd name="connsiteY0" fmla="*/ 0 h 29520"/>
                <a:gd name="connsiteX1" fmla="*/ 0 w 24353"/>
                <a:gd name="connsiteY1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53" h="29520">
                  <a:moveTo>
                    <a:pt x="24354" y="0"/>
                  </a:moveTo>
                  <a:cubicBezTo>
                    <a:pt x="15660" y="9351"/>
                    <a:pt x="7528" y="19209"/>
                    <a:pt x="0" y="2952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5E1E3989-2299-4507-AE4F-5A7364AD0365}"/>
                </a:ext>
              </a:extLst>
            </p:cNvPr>
            <p:cNvSpPr/>
            <p:nvPr/>
          </p:nvSpPr>
          <p:spPr>
            <a:xfrm>
              <a:off x="10651151" y="1743327"/>
              <a:ext cx="16235" cy="28043"/>
            </a:xfrm>
            <a:custGeom>
              <a:avLst/>
              <a:gdLst>
                <a:gd name="connsiteX0" fmla="*/ 16236 w 16235"/>
                <a:gd name="connsiteY0" fmla="*/ 0 h 28043"/>
                <a:gd name="connsiteX1" fmla="*/ 0 w 16235"/>
                <a:gd name="connsiteY1" fmla="*/ 28044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235" h="28043">
                  <a:moveTo>
                    <a:pt x="16236" y="0"/>
                  </a:moveTo>
                  <a:cubicBezTo>
                    <a:pt x="9889" y="8775"/>
                    <a:pt x="4450" y="18171"/>
                    <a:pt x="0" y="28044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9A4F3463-1ED0-4067-8612-783156CB2ED2}"/>
                </a:ext>
              </a:extLst>
            </p:cNvPr>
            <p:cNvSpPr/>
            <p:nvPr/>
          </p:nvSpPr>
          <p:spPr>
            <a:xfrm>
              <a:off x="10615728" y="1747755"/>
              <a:ext cx="13283" cy="35424"/>
            </a:xfrm>
            <a:custGeom>
              <a:avLst/>
              <a:gdLst>
                <a:gd name="connsiteX0" fmla="*/ 0 w 13283"/>
                <a:gd name="connsiteY0" fmla="*/ 0 h 35424"/>
                <a:gd name="connsiteX1" fmla="*/ 13284 w 13283"/>
                <a:gd name="connsiteY1" fmla="*/ 3542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83" h="35424">
                  <a:moveTo>
                    <a:pt x="0" y="0"/>
                  </a:moveTo>
                  <a:cubicBezTo>
                    <a:pt x="4428" y="10332"/>
                    <a:pt x="11070" y="28044"/>
                    <a:pt x="13284" y="35424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36A36871-FEE2-425B-93DA-7AB19CC6DB91}"/>
                </a:ext>
              </a:extLst>
            </p:cNvPr>
            <p:cNvSpPr/>
            <p:nvPr/>
          </p:nvSpPr>
          <p:spPr>
            <a:xfrm>
              <a:off x="10609824" y="1755872"/>
              <a:ext cx="10331" cy="19187"/>
            </a:xfrm>
            <a:custGeom>
              <a:avLst/>
              <a:gdLst>
                <a:gd name="connsiteX0" fmla="*/ 0 w 10331"/>
                <a:gd name="connsiteY0" fmla="*/ 0 h 19187"/>
                <a:gd name="connsiteX1" fmla="*/ 10332 w 10331"/>
                <a:gd name="connsiteY1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1" h="19187">
                  <a:moveTo>
                    <a:pt x="0" y="0"/>
                  </a:moveTo>
                  <a:cubicBezTo>
                    <a:pt x="4376" y="5849"/>
                    <a:pt x="7860" y="12316"/>
                    <a:pt x="10332" y="19188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C467C14A-BF49-45BB-B67B-03E3629988FA}"/>
                </a:ext>
              </a:extLst>
            </p:cNvPr>
            <p:cNvSpPr/>
            <p:nvPr/>
          </p:nvSpPr>
          <p:spPr>
            <a:xfrm>
              <a:off x="10631593" y="1740375"/>
              <a:ext cx="16239" cy="23085"/>
            </a:xfrm>
            <a:custGeom>
              <a:avLst/>
              <a:gdLst>
                <a:gd name="connsiteX0" fmla="*/ 371 w 16239"/>
                <a:gd name="connsiteY0" fmla="*/ 12546 h 23085"/>
                <a:gd name="connsiteX1" fmla="*/ 8489 w 16239"/>
                <a:gd name="connsiteY1" fmla="*/ 0 h 23085"/>
                <a:gd name="connsiteX2" fmla="*/ 15869 w 16239"/>
                <a:gd name="connsiteY2" fmla="*/ 12546 h 23085"/>
                <a:gd name="connsiteX3" fmla="*/ 10540 w 16239"/>
                <a:gd name="connsiteY3" fmla="*/ 22715 h 23085"/>
                <a:gd name="connsiteX4" fmla="*/ 371 w 16239"/>
                <a:gd name="connsiteY4" fmla="*/ 17385 h 23085"/>
                <a:gd name="connsiteX5" fmla="*/ 371 w 16239"/>
                <a:gd name="connsiteY5" fmla="*/ 12546 h 23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9" h="23085">
                  <a:moveTo>
                    <a:pt x="371" y="12546"/>
                  </a:moveTo>
                  <a:cubicBezTo>
                    <a:pt x="371" y="5904"/>
                    <a:pt x="371" y="0"/>
                    <a:pt x="8489" y="0"/>
                  </a:cubicBezTo>
                  <a:cubicBezTo>
                    <a:pt x="16607" y="0"/>
                    <a:pt x="15869" y="7380"/>
                    <a:pt x="15869" y="12546"/>
                  </a:cubicBezTo>
                  <a:cubicBezTo>
                    <a:pt x="17205" y="16826"/>
                    <a:pt x="14821" y="21378"/>
                    <a:pt x="10540" y="22715"/>
                  </a:cubicBezTo>
                  <a:cubicBezTo>
                    <a:pt x="6260" y="24051"/>
                    <a:pt x="1707" y="21665"/>
                    <a:pt x="371" y="17385"/>
                  </a:cubicBezTo>
                  <a:cubicBezTo>
                    <a:pt x="-124" y="15809"/>
                    <a:pt x="-124" y="14122"/>
                    <a:pt x="371" y="12546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4F16526-18A4-432F-9453-12DB2AA92CD1}"/>
                </a:ext>
              </a:extLst>
            </p:cNvPr>
            <p:cNvSpPr/>
            <p:nvPr/>
          </p:nvSpPr>
          <p:spPr>
            <a:xfrm>
              <a:off x="10623608" y="1746279"/>
              <a:ext cx="14400" cy="22139"/>
            </a:xfrm>
            <a:custGeom>
              <a:avLst/>
              <a:gdLst>
                <a:gd name="connsiteX0" fmla="*/ 237 w 14400"/>
                <a:gd name="connsiteY0" fmla="*/ 11070 h 22139"/>
                <a:gd name="connsiteX1" fmla="*/ 9093 w 14400"/>
                <a:gd name="connsiteY1" fmla="*/ 0 h 22139"/>
                <a:gd name="connsiteX2" fmla="*/ 14259 w 14400"/>
                <a:gd name="connsiteY2" fmla="*/ 13284 h 22139"/>
                <a:gd name="connsiteX3" fmla="*/ 6141 w 14400"/>
                <a:gd name="connsiteY3" fmla="*/ 22140 h 22139"/>
                <a:gd name="connsiteX4" fmla="*/ 237 w 14400"/>
                <a:gd name="connsiteY4" fmla="*/ 1107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00" h="22139">
                  <a:moveTo>
                    <a:pt x="237" y="11070"/>
                  </a:moveTo>
                  <a:cubicBezTo>
                    <a:pt x="237" y="5166"/>
                    <a:pt x="5403" y="0"/>
                    <a:pt x="9093" y="0"/>
                  </a:cubicBezTo>
                  <a:cubicBezTo>
                    <a:pt x="12783" y="0"/>
                    <a:pt x="14997" y="8856"/>
                    <a:pt x="14259" y="13284"/>
                  </a:cubicBezTo>
                  <a:cubicBezTo>
                    <a:pt x="13720" y="17668"/>
                    <a:pt x="10458" y="21226"/>
                    <a:pt x="6141" y="22140"/>
                  </a:cubicBezTo>
                  <a:cubicBezTo>
                    <a:pt x="1698" y="20426"/>
                    <a:pt x="-811" y="15713"/>
                    <a:pt x="237" y="11070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91EA2950-7057-435E-B63D-92DC20CB86D4}"/>
                </a:ext>
              </a:extLst>
            </p:cNvPr>
            <p:cNvSpPr/>
            <p:nvPr/>
          </p:nvSpPr>
          <p:spPr>
            <a:xfrm>
              <a:off x="10639344" y="1747017"/>
              <a:ext cx="14329" cy="21495"/>
            </a:xfrm>
            <a:custGeom>
              <a:avLst/>
              <a:gdLst>
                <a:gd name="connsiteX0" fmla="*/ 0 w 14329"/>
                <a:gd name="connsiteY0" fmla="*/ 12546 h 21495"/>
                <a:gd name="connsiteX1" fmla="*/ 5166 w 14329"/>
                <a:gd name="connsiteY1" fmla="*/ 0 h 21495"/>
                <a:gd name="connsiteX2" fmla="*/ 14022 w 14329"/>
                <a:gd name="connsiteY2" fmla="*/ 10332 h 21495"/>
                <a:gd name="connsiteX3" fmla="*/ 8856 w 14329"/>
                <a:gd name="connsiteY3" fmla="*/ 21402 h 21495"/>
                <a:gd name="connsiteX4" fmla="*/ 0 w 14329"/>
                <a:gd name="connsiteY4" fmla="*/ 12546 h 21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29" h="21495">
                  <a:moveTo>
                    <a:pt x="0" y="12546"/>
                  </a:moveTo>
                  <a:cubicBezTo>
                    <a:pt x="0" y="6642"/>
                    <a:pt x="0" y="0"/>
                    <a:pt x="5166" y="0"/>
                  </a:cubicBezTo>
                  <a:cubicBezTo>
                    <a:pt x="10332" y="0"/>
                    <a:pt x="13284" y="5904"/>
                    <a:pt x="14022" y="10332"/>
                  </a:cubicBezTo>
                  <a:cubicBezTo>
                    <a:pt x="15173" y="14783"/>
                    <a:pt x="13011" y="19427"/>
                    <a:pt x="8856" y="21402"/>
                  </a:cubicBezTo>
                  <a:cubicBezTo>
                    <a:pt x="6642" y="22140"/>
                    <a:pt x="0" y="18450"/>
                    <a:pt x="0" y="12546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130251ED-CC8A-4A41-A3E8-683ACA67496D}"/>
                </a:ext>
              </a:extLst>
            </p:cNvPr>
            <p:cNvSpPr/>
            <p:nvPr/>
          </p:nvSpPr>
          <p:spPr>
            <a:xfrm>
              <a:off x="10630855" y="1752920"/>
              <a:ext cx="16239" cy="22348"/>
            </a:xfrm>
            <a:custGeom>
              <a:avLst/>
              <a:gdLst>
                <a:gd name="connsiteX0" fmla="*/ 371 w 16239"/>
                <a:gd name="connsiteY0" fmla="*/ 11808 h 22348"/>
                <a:gd name="connsiteX1" fmla="*/ 8489 w 16239"/>
                <a:gd name="connsiteY1" fmla="*/ 0 h 22348"/>
                <a:gd name="connsiteX2" fmla="*/ 15869 w 16239"/>
                <a:gd name="connsiteY2" fmla="*/ 11808 h 22348"/>
                <a:gd name="connsiteX3" fmla="*/ 10540 w 16239"/>
                <a:gd name="connsiteY3" fmla="*/ 21977 h 22348"/>
                <a:gd name="connsiteX4" fmla="*/ 371 w 16239"/>
                <a:gd name="connsiteY4" fmla="*/ 16647 h 22348"/>
                <a:gd name="connsiteX5" fmla="*/ 371 w 16239"/>
                <a:gd name="connsiteY5" fmla="*/ 11808 h 2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9" h="22348">
                  <a:moveTo>
                    <a:pt x="371" y="11808"/>
                  </a:moveTo>
                  <a:cubicBezTo>
                    <a:pt x="371" y="5904"/>
                    <a:pt x="4799" y="0"/>
                    <a:pt x="8489" y="0"/>
                  </a:cubicBezTo>
                  <a:cubicBezTo>
                    <a:pt x="12179" y="0"/>
                    <a:pt x="15869" y="6642"/>
                    <a:pt x="15869" y="11808"/>
                  </a:cubicBezTo>
                  <a:cubicBezTo>
                    <a:pt x="17205" y="16088"/>
                    <a:pt x="14821" y="20640"/>
                    <a:pt x="10540" y="21977"/>
                  </a:cubicBezTo>
                  <a:cubicBezTo>
                    <a:pt x="6260" y="23313"/>
                    <a:pt x="1707" y="20927"/>
                    <a:pt x="371" y="16647"/>
                  </a:cubicBezTo>
                  <a:cubicBezTo>
                    <a:pt x="-124" y="15071"/>
                    <a:pt x="-124" y="13384"/>
                    <a:pt x="371" y="11808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99EEFC2-6AF4-46E8-880E-7DE376B90342}"/>
                </a:ext>
              </a:extLst>
            </p:cNvPr>
            <p:cNvSpPr/>
            <p:nvPr/>
          </p:nvSpPr>
          <p:spPr>
            <a:xfrm>
              <a:off x="10619785" y="1755872"/>
              <a:ext cx="16239" cy="23085"/>
            </a:xfrm>
            <a:custGeom>
              <a:avLst/>
              <a:gdLst>
                <a:gd name="connsiteX0" fmla="*/ 371 w 16239"/>
                <a:gd name="connsiteY0" fmla="*/ 12546 h 23085"/>
                <a:gd name="connsiteX1" fmla="*/ 8489 w 16239"/>
                <a:gd name="connsiteY1" fmla="*/ 0 h 23085"/>
                <a:gd name="connsiteX2" fmla="*/ 15869 w 16239"/>
                <a:gd name="connsiteY2" fmla="*/ 12546 h 23085"/>
                <a:gd name="connsiteX3" fmla="*/ 10540 w 16239"/>
                <a:gd name="connsiteY3" fmla="*/ 22715 h 23085"/>
                <a:gd name="connsiteX4" fmla="*/ 371 w 16239"/>
                <a:gd name="connsiteY4" fmla="*/ 17385 h 23085"/>
                <a:gd name="connsiteX5" fmla="*/ 371 w 16239"/>
                <a:gd name="connsiteY5" fmla="*/ 12546 h 23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9" h="23085">
                  <a:moveTo>
                    <a:pt x="371" y="12546"/>
                  </a:moveTo>
                  <a:cubicBezTo>
                    <a:pt x="371" y="5904"/>
                    <a:pt x="371" y="0"/>
                    <a:pt x="8489" y="0"/>
                  </a:cubicBezTo>
                  <a:cubicBezTo>
                    <a:pt x="16607" y="0"/>
                    <a:pt x="15869" y="7380"/>
                    <a:pt x="15869" y="12546"/>
                  </a:cubicBezTo>
                  <a:cubicBezTo>
                    <a:pt x="17205" y="16826"/>
                    <a:pt x="14821" y="21378"/>
                    <a:pt x="10540" y="22715"/>
                  </a:cubicBezTo>
                  <a:cubicBezTo>
                    <a:pt x="6260" y="24051"/>
                    <a:pt x="1707" y="21665"/>
                    <a:pt x="371" y="17385"/>
                  </a:cubicBezTo>
                  <a:cubicBezTo>
                    <a:pt x="-124" y="15809"/>
                    <a:pt x="-124" y="14122"/>
                    <a:pt x="371" y="12546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D7E1D6B9-BB4C-46DF-806D-3FE7F17926ED}"/>
                </a:ext>
              </a:extLst>
            </p:cNvPr>
            <p:cNvSpPr/>
            <p:nvPr/>
          </p:nvSpPr>
          <p:spPr>
            <a:xfrm>
              <a:off x="10643401" y="1753658"/>
              <a:ext cx="16239" cy="22348"/>
            </a:xfrm>
            <a:custGeom>
              <a:avLst/>
              <a:gdLst>
                <a:gd name="connsiteX0" fmla="*/ 371 w 16239"/>
                <a:gd name="connsiteY0" fmla="*/ 11808 h 22348"/>
                <a:gd name="connsiteX1" fmla="*/ 8489 w 16239"/>
                <a:gd name="connsiteY1" fmla="*/ 0 h 22348"/>
                <a:gd name="connsiteX2" fmla="*/ 15869 w 16239"/>
                <a:gd name="connsiteY2" fmla="*/ 11808 h 22348"/>
                <a:gd name="connsiteX3" fmla="*/ 10540 w 16239"/>
                <a:gd name="connsiteY3" fmla="*/ 21977 h 22348"/>
                <a:gd name="connsiteX4" fmla="*/ 371 w 16239"/>
                <a:gd name="connsiteY4" fmla="*/ 16647 h 22348"/>
                <a:gd name="connsiteX5" fmla="*/ 371 w 16239"/>
                <a:gd name="connsiteY5" fmla="*/ 11808 h 2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9" h="22348">
                  <a:moveTo>
                    <a:pt x="371" y="11808"/>
                  </a:moveTo>
                  <a:cubicBezTo>
                    <a:pt x="371" y="5904"/>
                    <a:pt x="4799" y="0"/>
                    <a:pt x="8489" y="0"/>
                  </a:cubicBezTo>
                  <a:cubicBezTo>
                    <a:pt x="12179" y="0"/>
                    <a:pt x="15869" y="7380"/>
                    <a:pt x="15869" y="11808"/>
                  </a:cubicBezTo>
                  <a:cubicBezTo>
                    <a:pt x="17205" y="16088"/>
                    <a:pt x="14821" y="20640"/>
                    <a:pt x="10540" y="21977"/>
                  </a:cubicBezTo>
                  <a:cubicBezTo>
                    <a:pt x="6260" y="23313"/>
                    <a:pt x="1707" y="20927"/>
                    <a:pt x="371" y="16647"/>
                  </a:cubicBezTo>
                  <a:cubicBezTo>
                    <a:pt x="-124" y="15071"/>
                    <a:pt x="-124" y="13384"/>
                    <a:pt x="371" y="11808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88E775DF-B39E-445F-A860-7070058091F7}"/>
                </a:ext>
              </a:extLst>
            </p:cNvPr>
            <p:cNvSpPr/>
            <p:nvPr/>
          </p:nvSpPr>
          <p:spPr>
            <a:xfrm>
              <a:off x="10638973" y="1758087"/>
              <a:ext cx="16239" cy="23085"/>
            </a:xfrm>
            <a:custGeom>
              <a:avLst/>
              <a:gdLst>
                <a:gd name="connsiteX0" fmla="*/ 371 w 16239"/>
                <a:gd name="connsiteY0" fmla="*/ 12546 h 23085"/>
                <a:gd name="connsiteX1" fmla="*/ 8489 w 16239"/>
                <a:gd name="connsiteY1" fmla="*/ 0 h 23085"/>
                <a:gd name="connsiteX2" fmla="*/ 15869 w 16239"/>
                <a:gd name="connsiteY2" fmla="*/ 12546 h 23085"/>
                <a:gd name="connsiteX3" fmla="*/ 10540 w 16239"/>
                <a:gd name="connsiteY3" fmla="*/ 22715 h 23085"/>
                <a:gd name="connsiteX4" fmla="*/ 371 w 16239"/>
                <a:gd name="connsiteY4" fmla="*/ 17385 h 23085"/>
                <a:gd name="connsiteX5" fmla="*/ 371 w 16239"/>
                <a:gd name="connsiteY5" fmla="*/ 12546 h 23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9" h="23085">
                  <a:moveTo>
                    <a:pt x="371" y="12546"/>
                  </a:moveTo>
                  <a:cubicBezTo>
                    <a:pt x="371" y="5904"/>
                    <a:pt x="371" y="0"/>
                    <a:pt x="8489" y="0"/>
                  </a:cubicBezTo>
                  <a:cubicBezTo>
                    <a:pt x="16607" y="0"/>
                    <a:pt x="15869" y="7380"/>
                    <a:pt x="15869" y="12546"/>
                  </a:cubicBezTo>
                  <a:cubicBezTo>
                    <a:pt x="17205" y="16826"/>
                    <a:pt x="14821" y="21378"/>
                    <a:pt x="10540" y="22715"/>
                  </a:cubicBezTo>
                  <a:cubicBezTo>
                    <a:pt x="6260" y="24051"/>
                    <a:pt x="1707" y="21665"/>
                    <a:pt x="371" y="17385"/>
                  </a:cubicBezTo>
                  <a:cubicBezTo>
                    <a:pt x="-124" y="15809"/>
                    <a:pt x="-124" y="14122"/>
                    <a:pt x="371" y="12546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A6B3D21A-CE38-487B-87E7-6167FAC8B423}"/>
                </a:ext>
              </a:extLst>
            </p:cNvPr>
            <p:cNvSpPr/>
            <p:nvPr/>
          </p:nvSpPr>
          <p:spPr>
            <a:xfrm>
              <a:off x="10630117" y="1763991"/>
              <a:ext cx="16239" cy="23086"/>
            </a:xfrm>
            <a:custGeom>
              <a:avLst/>
              <a:gdLst>
                <a:gd name="connsiteX0" fmla="*/ 371 w 16239"/>
                <a:gd name="connsiteY0" fmla="*/ 12546 h 23086"/>
                <a:gd name="connsiteX1" fmla="*/ 8489 w 16239"/>
                <a:gd name="connsiteY1" fmla="*/ 0 h 23086"/>
                <a:gd name="connsiteX2" fmla="*/ 15869 w 16239"/>
                <a:gd name="connsiteY2" fmla="*/ 12546 h 23086"/>
                <a:gd name="connsiteX3" fmla="*/ 10540 w 16239"/>
                <a:gd name="connsiteY3" fmla="*/ 22715 h 23086"/>
                <a:gd name="connsiteX4" fmla="*/ 371 w 16239"/>
                <a:gd name="connsiteY4" fmla="*/ 17385 h 23086"/>
                <a:gd name="connsiteX5" fmla="*/ 371 w 16239"/>
                <a:gd name="connsiteY5" fmla="*/ 12546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9" h="23086">
                  <a:moveTo>
                    <a:pt x="371" y="12546"/>
                  </a:moveTo>
                  <a:cubicBezTo>
                    <a:pt x="371" y="6642"/>
                    <a:pt x="4799" y="0"/>
                    <a:pt x="8489" y="0"/>
                  </a:cubicBezTo>
                  <a:cubicBezTo>
                    <a:pt x="12179" y="0"/>
                    <a:pt x="15869" y="7380"/>
                    <a:pt x="15869" y="12546"/>
                  </a:cubicBezTo>
                  <a:cubicBezTo>
                    <a:pt x="17205" y="16826"/>
                    <a:pt x="14821" y="21378"/>
                    <a:pt x="10540" y="22715"/>
                  </a:cubicBezTo>
                  <a:cubicBezTo>
                    <a:pt x="6260" y="24051"/>
                    <a:pt x="1707" y="21665"/>
                    <a:pt x="371" y="17385"/>
                  </a:cubicBezTo>
                  <a:cubicBezTo>
                    <a:pt x="-124" y="15809"/>
                    <a:pt x="-124" y="14122"/>
                    <a:pt x="371" y="12546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C46E0189-4B8A-43AF-BA9B-66AFE5867532}"/>
                </a:ext>
              </a:extLst>
            </p:cNvPr>
            <p:cNvSpPr/>
            <p:nvPr/>
          </p:nvSpPr>
          <p:spPr>
            <a:xfrm>
              <a:off x="10614251" y="1763991"/>
              <a:ext cx="12546" cy="22139"/>
            </a:xfrm>
            <a:custGeom>
              <a:avLst/>
              <a:gdLst>
                <a:gd name="connsiteX0" fmla="*/ 0 w 12546"/>
                <a:gd name="connsiteY0" fmla="*/ 12546 h 22139"/>
                <a:gd name="connsiteX1" fmla="*/ 6642 w 12546"/>
                <a:gd name="connsiteY1" fmla="*/ 0 h 22139"/>
                <a:gd name="connsiteX2" fmla="*/ 12546 w 12546"/>
                <a:gd name="connsiteY2" fmla="*/ 12546 h 22139"/>
                <a:gd name="connsiteX3" fmla="*/ 6642 w 12546"/>
                <a:gd name="connsiteY3" fmla="*/ 22140 h 22139"/>
                <a:gd name="connsiteX4" fmla="*/ 0 w 12546"/>
                <a:gd name="connsiteY4" fmla="*/ 12546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2139">
                  <a:moveTo>
                    <a:pt x="0" y="12546"/>
                  </a:moveTo>
                  <a:cubicBezTo>
                    <a:pt x="0" y="6642"/>
                    <a:pt x="3690" y="0"/>
                    <a:pt x="6642" y="0"/>
                  </a:cubicBezTo>
                  <a:cubicBezTo>
                    <a:pt x="9594" y="0"/>
                    <a:pt x="12546" y="7380"/>
                    <a:pt x="12546" y="12546"/>
                  </a:cubicBezTo>
                  <a:cubicBezTo>
                    <a:pt x="12546" y="17712"/>
                    <a:pt x="12546" y="22140"/>
                    <a:pt x="6642" y="22140"/>
                  </a:cubicBezTo>
                  <a:cubicBezTo>
                    <a:pt x="738" y="22140"/>
                    <a:pt x="0" y="18450"/>
                    <a:pt x="0" y="12546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0CE72C-6699-4404-B439-4648EA7726D0}"/>
                </a:ext>
              </a:extLst>
            </p:cNvPr>
            <p:cNvSpPr/>
            <p:nvPr/>
          </p:nvSpPr>
          <p:spPr>
            <a:xfrm>
              <a:off x="10650413" y="1763253"/>
              <a:ext cx="13284" cy="22139"/>
            </a:xfrm>
            <a:custGeom>
              <a:avLst/>
              <a:gdLst>
                <a:gd name="connsiteX0" fmla="*/ 0 w 13284"/>
                <a:gd name="connsiteY0" fmla="*/ 12546 h 22139"/>
                <a:gd name="connsiteX1" fmla="*/ 6642 w 13284"/>
                <a:gd name="connsiteY1" fmla="*/ 0 h 22139"/>
                <a:gd name="connsiteX2" fmla="*/ 13284 w 13284"/>
                <a:gd name="connsiteY2" fmla="*/ 12546 h 22139"/>
                <a:gd name="connsiteX3" fmla="*/ 6642 w 13284"/>
                <a:gd name="connsiteY3" fmla="*/ 22140 h 22139"/>
                <a:gd name="connsiteX4" fmla="*/ 0 w 13284"/>
                <a:gd name="connsiteY4" fmla="*/ 12546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22139">
                  <a:moveTo>
                    <a:pt x="0" y="12546"/>
                  </a:moveTo>
                  <a:cubicBezTo>
                    <a:pt x="0" y="5904"/>
                    <a:pt x="3690" y="0"/>
                    <a:pt x="6642" y="0"/>
                  </a:cubicBezTo>
                  <a:cubicBezTo>
                    <a:pt x="9594" y="0"/>
                    <a:pt x="13284" y="7380"/>
                    <a:pt x="13284" y="12546"/>
                  </a:cubicBezTo>
                  <a:cubicBezTo>
                    <a:pt x="13284" y="17712"/>
                    <a:pt x="13284" y="22140"/>
                    <a:pt x="6642" y="22140"/>
                  </a:cubicBezTo>
                  <a:cubicBezTo>
                    <a:pt x="0" y="22140"/>
                    <a:pt x="0" y="17712"/>
                    <a:pt x="0" y="12546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90F5298-CCB9-4AD3-A333-0080ED482FAF}"/>
                </a:ext>
              </a:extLst>
            </p:cNvPr>
            <p:cNvSpPr/>
            <p:nvPr/>
          </p:nvSpPr>
          <p:spPr>
            <a:xfrm>
              <a:off x="10654074" y="1775728"/>
              <a:ext cx="10197" cy="20815"/>
            </a:xfrm>
            <a:custGeom>
              <a:avLst/>
              <a:gdLst>
                <a:gd name="connsiteX0" fmla="*/ 768 w 10197"/>
                <a:gd name="connsiteY0" fmla="*/ 10402 h 20815"/>
                <a:gd name="connsiteX1" fmla="*/ 8886 w 10197"/>
                <a:gd name="connsiteY1" fmla="*/ 71 h 20815"/>
                <a:gd name="connsiteX2" fmla="*/ 8886 w 10197"/>
                <a:gd name="connsiteY2" fmla="*/ 12616 h 20815"/>
                <a:gd name="connsiteX3" fmla="*/ 2244 w 10197"/>
                <a:gd name="connsiteY3" fmla="*/ 20735 h 20815"/>
                <a:gd name="connsiteX4" fmla="*/ 768 w 10197"/>
                <a:gd name="connsiteY4" fmla="*/ 10402 h 20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97" h="20815">
                  <a:moveTo>
                    <a:pt x="768" y="10402"/>
                  </a:moveTo>
                  <a:cubicBezTo>
                    <a:pt x="768" y="4499"/>
                    <a:pt x="5934" y="-668"/>
                    <a:pt x="8886" y="71"/>
                  </a:cubicBezTo>
                  <a:cubicBezTo>
                    <a:pt x="11838" y="809"/>
                    <a:pt x="8886" y="8188"/>
                    <a:pt x="8886" y="12616"/>
                  </a:cubicBezTo>
                  <a:cubicBezTo>
                    <a:pt x="8886" y="17044"/>
                    <a:pt x="4458" y="21473"/>
                    <a:pt x="2244" y="20735"/>
                  </a:cubicBezTo>
                  <a:cubicBezTo>
                    <a:pt x="30" y="19997"/>
                    <a:pt x="-708" y="15568"/>
                    <a:pt x="768" y="10402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7E5619A4-21E9-477C-8B4B-B7D3B21883D2}"/>
                </a:ext>
              </a:extLst>
            </p:cNvPr>
            <p:cNvSpPr/>
            <p:nvPr/>
          </p:nvSpPr>
          <p:spPr>
            <a:xfrm>
              <a:off x="10642764" y="1772846"/>
              <a:ext cx="12930" cy="22140"/>
            </a:xfrm>
            <a:custGeom>
              <a:avLst/>
              <a:gdLst>
                <a:gd name="connsiteX0" fmla="*/ 269 w 12930"/>
                <a:gd name="connsiteY0" fmla="*/ 11808 h 22140"/>
                <a:gd name="connsiteX1" fmla="*/ 7649 w 12930"/>
                <a:gd name="connsiteY1" fmla="*/ 0 h 22140"/>
                <a:gd name="connsiteX2" fmla="*/ 12815 w 12930"/>
                <a:gd name="connsiteY2" fmla="*/ 13284 h 22140"/>
                <a:gd name="connsiteX3" fmla="*/ 5435 w 12930"/>
                <a:gd name="connsiteY3" fmla="*/ 22140 h 22140"/>
                <a:gd name="connsiteX4" fmla="*/ 269 w 12930"/>
                <a:gd name="connsiteY4" fmla="*/ 11808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30" h="22140">
                  <a:moveTo>
                    <a:pt x="269" y="11808"/>
                  </a:moveTo>
                  <a:cubicBezTo>
                    <a:pt x="269" y="5166"/>
                    <a:pt x="4697" y="0"/>
                    <a:pt x="7649" y="0"/>
                  </a:cubicBezTo>
                  <a:cubicBezTo>
                    <a:pt x="10601" y="0"/>
                    <a:pt x="13553" y="8118"/>
                    <a:pt x="12815" y="13284"/>
                  </a:cubicBezTo>
                  <a:cubicBezTo>
                    <a:pt x="12077" y="18450"/>
                    <a:pt x="8387" y="22140"/>
                    <a:pt x="5435" y="22140"/>
                  </a:cubicBezTo>
                  <a:cubicBezTo>
                    <a:pt x="1399" y="20448"/>
                    <a:pt x="-801" y="16056"/>
                    <a:pt x="269" y="11808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D7413CAA-D60B-4EE0-9A3B-9CB2FB8A9DFB}"/>
                </a:ext>
              </a:extLst>
            </p:cNvPr>
            <p:cNvSpPr/>
            <p:nvPr/>
          </p:nvSpPr>
          <p:spPr>
            <a:xfrm>
              <a:off x="10614416" y="1775728"/>
              <a:ext cx="10458" cy="20815"/>
            </a:xfrm>
            <a:custGeom>
              <a:avLst/>
              <a:gdLst>
                <a:gd name="connsiteX0" fmla="*/ 9430 w 10458"/>
                <a:gd name="connsiteY0" fmla="*/ 10402 h 20815"/>
                <a:gd name="connsiteX1" fmla="*/ 1312 w 10458"/>
                <a:gd name="connsiteY1" fmla="*/ 71 h 20815"/>
                <a:gd name="connsiteX2" fmla="*/ 1312 w 10458"/>
                <a:gd name="connsiteY2" fmla="*/ 12616 h 20815"/>
                <a:gd name="connsiteX3" fmla="*/ 8692 w 10458"/>
                <a:gd name="connsiteY3" fmla="*/ 20735 h 20815"/>
                <a:gd name="connsiteX4" fmla="*/ 9430 w 10458"/>
                <a:gd name="connsiteY4" fmla="*/ 10402 h 20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8" h="20815">
                  <a:moveTo>
                    <a:pt x="9430" y="10402"/>
                  </a:moveTo>
                  <a:cubicBezTo>
                    <a:pt x="9430" y="4499"/>
                    <a:pt x="4264" y="-668"/>
                    <a:pt x="1312" y="71"/>
                  </a:cubicBezTo>
                  <a:cubicBezTo>
                    <a:pt x="-1640" y="809"/>
                    <a:pt x="1312" y="8188"/>
                    <a:pt x="1312" y="12616"/>
                  </a:cubicBezTo>
                  <a:cubicBezTo>
                    <a:pt x="1312" y="17044"/>
                    <a:pt x="6478" y="21473"/>
                    <a:pt x="8692" y="20735"/>
                  </a:cubicBezTo>
                  <a:cubicBezTo>
                    <a:pt x="10906" y="19997"/>
                    <a:pt x="10906" y="15568"/>
                    <a:pt x="9430" y="10402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9DD1A431-2609-44CC-801F-FE0A8D9B029D}"/>
                </a:ext>
              </a:extLst>
            </p:cNvPr>
            <p:cNvSpPr/>
            <p:nvPr/>
          </p:nvSpPr>
          <p:spPr>
            <a:xfrm>
              <a:off x="10620155" y="1772846"/>
              <a:ext cx="12570" cy="22140"/>
            </a:xfrm>
            <a:custGeom>
              <a:avLst/>
              <a:gdLst>
                <a:gd name="connsiteX0" fmla="*/ 0 w 12570"/>
                <a:gd name="connsiteY0" fmla="*/ 12546 h 22140"/>
                <a:gd name="connsiteX1" fmla="*/ 6642 w 12570"/>
                <a:gd name="connsiteY1" fmla="*/ 0 h 22140"/>
                <a:gd name="connsiteX2" fmla="*/ 12546 w 12570"/>
                <a:gd name="connsiteY2" fmla="*/ 12546 h 22140"/>
                <a:gd name="connsiteX3" fmla="*/ 6642 w 12570"/>
                <a:gd name="connsiteY3" fmla="*/ 22140 h 22140"/>
                <a:gd name="connsiteX4" fmla="*/ 0 w 12570"/>
                <a:gd name="connsiteY4" fmla="*/ 12546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0" h="22140">
                  <a:moveTo>
                    <a:pt x="0" y="12546"/>
                  </a:moveTo>
                  <a:cubicBezTo>
                    <a:pt x="0" y="5904"/>
                    <a:pt x="0" y="0"/>
                    <a:pt x="6642" y="0"/>
                  </a:cubicBezTo>
                  <a:cubicBezTo>
                    <a:pt x="13284" y="0"/>
                    <a:pt x="12546" y="7380"/>
                    <a:pt x="12546" y="12546"/>
                  </a:cubicBezTo>
                  <a:cubicBezTo>
                    <a:pt x="12546" y="17712"/>
                    <a:pt x="12546" y="22140"/>
                    <a:pt x="6642" y="22140"/>
                  </a:cubicBezTo>
                  <a:cubicBezTo>
                    <a:pt x="738" y="22140"/>
                    <a:pt x="0" y="18450"/>
                    <a:pt x="0" y="12546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24F1584-C221-45BD-B9B9-65482FB8C09A}"/>
                </a:ext>
              </a:extLst>
            </p:cNvPr>
            <p:cNvSpPr/>
            <p:nvPr/>
          </p:nvSpPr>
          <p:spPr>
            <a:xfrm>
              <a:off x="10629749" y="1775060"/>
              <a:ext cx="15498" cy="22140"/>
            </a:xfrm>
            <a:custGeom>
              <a:avLst/>
              <a:gdLst>
                <a:gd name="connsiteX0" fmla="*/ 0 w 15498"/>
                <a:gd name="connsiteY0" fmla="*/ 12546 h 22140"/>
                <a:gd name="connsiteX1" fmla="*/ 7380 w 15498"/>
                <a:gd name="connsiteY1" fmla="*/ 0 h 22140"/>
                <a:gd name="connsiteX2" fmla="*/ 15498 w 15498"/>
                <a:gd name="connsiteY2" fmla="*/ 12546 h 22140"/>
                <a:gd name="connsiteX3" fmla="*/ 7380 w 15498"/>
                <a:gd name="connsiteY3" fmla="*/ 22140 h 22140"/>
                <a:gd name="connsiteX4" fmla="*/ 0 w 15498"/>
                <a:gd name="connsiteY4" fmla="*/ 12546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22140">
                  <a:moveTo>
                    <a:pt x="0" y="12546"/>
                  </a:moveTo>
                  <a:cubicBezTo>
                    <a:pt x="0" y="5904"/>
                    <a:pt x="3690" y="0"/>
                    <a:pt x="7380" y="0"/>
                  </a:cubicBezTo>
                  <a:cubicBezTo>
                    <a:pt x="11070" y="0"/>
                    <a:pt x="15498" y="7380"/>
                    <a:pt x="15498" y="12546"/>
                  </a:cubicBezTo>
                  <a:cubicBezTo>
                    <a:pt x="15557" y="17318"/>
                    <a:pt x="12096" y="21406"/>
                    <a:pt x="7380" y="22140"/>
                  </a:cubicBezTo>
                  <a:cubicBezTo>
                    <a:pt x="3690" y="22140"/>
                    <a:pt x="0" y="18450"/>
                    <a:pt x="0" y="12546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D7569F9-1562-415B-9FEA-28CBC6B3F0D2}"/>
                </a:ext>
              </a:extLst>
            </p:cNvPr>
            <p:cNvSpPr/>
            <p:nvPr/>
          </p:nvSpPr>
          <p:spPr>
            <a:xfrm>
              <a:off x="10616465" y="1716020"/>
              <a:ext cx="44280" cy="47970"/>
            </a:xfrm>
            <a:custGeom>
              <a:avLst/>
              <a:gdLst>
                <a:gd name="connsiteX0" fmla="*/ 16236 w 44280"/>
                <a:gd name="connsiteY0" fmla="*/ 0 h 47970"/>
                <a:gd name="connsiteX1" fmla="*/ 16236 w 44280"/>
                <a:gd name="connsiteY1" fmla="*/ 16974 h 47970"/>
                <a:gd name="connsiteX2" fmla="*/ 0 w 44280"/>
                <a:gd name="connsiteY2" fmla="*/ 16974 h 47970"/>
                <a:gd name="connsiteX3" fmla="*/ 14022 w 44280"/>
                <a:gd name="connsiteY3" fmla="*/ 22878 h 47970"/>
                <a:gd name="connsiteX4" fmla="*/ 5166 w 44280"/>
                <a:gd name="connsiteY4" fmla="*/ 28044 h 47970"/>
                <a:gd name="connsiteX5" fmla="*/ 16236 w 44280"/>
                <a:gd name="connsiteY5" fmla="*/ 28044 h 47970"/>
                <a:gd name="connsiteX6" fmla="*/ 10332 w 44280"/>
                <a:gd name="connsiteY6" fmla="*/ 34686 h 47970"/>
                <a:gd name="connsiteX7" fmla="*/ 20664 w 44280"/>
                <a:gd name="connsiteY7" fmla="*/ 34686 h 47970"/>
                <a:gd name="connsiteX8" fmla="*/ 26568 w 44280"/>
                <a:gd name="connsiteY8" fmla="*/ 47970 h 47970"/>
                <a:gd name="connsiteX9" fmla="*/ 26568 w 44280"/>
                <a:gd name="connsiteY9" fmla="*/ 33948 h 47970"/>
                <a:gd name="connsiteX10" fmla="*/ 41328 w 44280"/>
                <a:gd name="connsiteY10" fmla="*/ 39852 h 47970"/>
                <a:gd name="connsiteX11" fmla="*/ 30996 w 44280"/>
                <a:gd name="connsiteY11" fmla="*/ 31734 h 47970"/>
                <a:gd name="connsiteX12" fmla="*/ 42066 w 44280"/>
                <a:gd name="connsiteY12" fmla="*/ 31734 h 47970"/>
                <a:gd name="connsiteX13" fmla="*/ 33948 w 44280"/>
                <a:gd name="connsiteY13" fmla="*/ 26568 h 47970"/>
                <a:gd name="connsiteX14" fmla="*/ 44280 w 44280"/>
                <a:gd name="connsiteY14" fmla="*/ 16974 h 47970"/>
                <a:gd name="connsiteX15" fmla="*/ 29520 w 44280"/>
                <a:gd name="connsiteY15" fmla="*/ 22878 h 47970"/>
                <a:gd name="connsiteX16" fmla="*/ 42066 w 44280"/>
                <a:gd name="connsiteY16" fmla="*/ 6642 h 47970"/>
                <a:gd name="connsiteX17" fmla="*/ 28044 w 44280"/>
                <a:gd name="connsiteY17" fmla="*/ 12546 h 47970"/>
                <a:gd name="connsiteX18" fmla="*/ 32472 w 44280"/>
                <a:gd name="connsiteY18" fmla="*/ 2214 h 47970"/>
                <a:gd name="connsiteX19" fmla="*/ 19926 w 44280"/>
                <a:gd name="connsiteY19" fmla="*/ 13284 h 47970"/>
                <a:gd name="connsiteX20" fmla="*/ 16236 w 44280"/>
                <a:gd name="connsiteY20" fmla="*/ 0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280" h="47970">
                  <a:moveTo>
                    <a:pt x="16236" y="0"/>
                  </a:moveTo>
                  <a:cubicBezTo>
                    <a:pt x="16236" y="5904"/>
                    <a:pt x="10332" y="10332"/>
                    <a:pt x="16236" y="16974"/>
                  </a:cubicBezTo>
                  <a:cubicBezTo>
                    <a:pt x="11210" y="14074"/>
                    <a:pt x="5026" y="14074"/>
                    <a:pt x="0" y="16974"/>
                  </a:cubicBezTo>
                  <a:cubicBezTo>
                    <a:pt x="5410" y="16196"/>
                    <a:pt x="10797" y="18467"/>
                    <a:pt x="14022" y="22878"/>
                  </a:cubicBezTo>
                  <a:cubicBezTo>
                    <a:pt x="10162" y="21934"/>
                    <a:pt x="6244" y="24218"/>
                    <a:pt x="5166" y="28044"/>
                  </a:cubicBezTo>
                  <a:cubicBezTo>
                    <a:pt x="9594" y="28044"/>
                    <a:pt x="14022" y="28044"/>
                    <a:pt x="16236" y="28044"/>
                  </a:cubicBezTo>
                  <a:cubicBezTo>
                    <a:pt x="18450" y="28044"/>
                    <a:pt x="10332" y="32472"/>
                    <a:pt x="10332" y="34686"/>
                  </a:cubicBezTo>
                  <a:cubicBezTo>
                    <a:pt x="10332" y="36900"/>
                    <a:pt x="18450" y="34686"/>
                    <a:pt x="20664" y="34686"/>
                  </a:cubicBezTo>
                  <a:cubicBezTo>
                    <a:pt x="22878" y="34686"/>
                    <a:pt x="20664" y="43542"/>
                    <a:pt x="26568" y="47970"/>
                  </a:cubicBezTo>
                  <a:cubicBezTo>
                    <a:pt x="26568" y="41328"/>
                    <a:pt x="26568" y="36900"/>
                    <a:pt x="26568" y="33948"/>
                  </a:cubicBezTo>
                  <a:cubicBezTo>
                    <a:pt x="26568" y="30996"/>
                    <a:pt x="33210" y="39852"/>
                    <a:pt x="41328" y="39852"/>
                  </a:cubicBezTo>
                  <a:cubicBezTo>
                    <a:pt x="49446" y="39852"/>
                    <a:pt x="34686" y="31734"/>
                    <a:pt x="30996" y="31734"/>
                  </a:cubicBezTo>
                  <a:lnTo>
                    <a:pt x="42066" y="31734"/>
                  </a:lnTo>
                  <a:cubicBezTo>
                    <a:pt x="42066" y="31734"/>
                    <a:pt x="36162" y="26568"/>
                    <a:pt x="33948" y="26568"/>
                  </a:cubicBezTo>
                  <a:cubicBezTo>
                    <a:pt x="37040" y="23009"/>
                    <a:pt x="40501" y="19792"/>
                    <a:pt x="44280" y="16974"/>
                  </a:cubicBezTo>
                  <a:cubicBezTo>
                    <a:pt x="39852" y="16974"/>
                    <a:pt x="32472" y="16974"/>
                    <a:pt x="29520" y="22878"/>
                  </a:cubicBezTo>
                  <a:cubicBezTo>
                    <a:pt x="26568" y="28782"/>
                    <a:pt x="35424" y="7380"/>
                    <a:pt x="42066" y="6642"/>
                  </a:cubicBezTo>
                  <a:cubicBezTo>
                    <a:pt x="36745" y="6400"/>
                    <a:pt x="31594" y="8569"/>
                    <a:pt x="28044" y="12546"/>
                  </a:cubicBezTo>
                  <a:cubicBezTo>
                    <a:pt x="28044" y="8856"/>
                    <a:pt x="28044" y="3690"/>
                    <a:pt x="32472" y="2214"/>
                  </a:cubicBezTo>
                  <a:cubicBezTo>
                    <a:pt x="27372" y="4715"/>
                    <a:pt x="23040" y="8538"/>
                    <a:pt x="19926" y="13284"/>
                  </a:cubicBezTo>
                  <a:cubicBezTo>
                    <a:pt x="19963" y="8598"/>
                    <a:pt x="18679" y="3996"/>
                    <a:pt x="16236" y="0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8ED873FB-E430-40A0-859B-7B2541D544C0}"/>
                </a:ext>
              </a:extLst>
            </p:cNvPr>
            <p:cNvSpPr/>
            <p:nvPr/>
          </p:nvSpPr>
          <p:spPr>
            <a:xfrm>
              <a:off x="10639344" y="1726353"/>
              <a:ext cx="73800" cy="7379"/>
            </a:xfrm>
            <a:custGeom>
              <a:avLst/>
              <a:gdLst>
                <a:gd name="connsiteX0" fmla="*/ 0 w 73800"/>
                <a:gd name="connsiteY0" fmla="*/ 0 h 7379"/>
                <a:gd name="connsiteX1" fmla="*/ 0 w 73800"/>
                <a:gd name="connsiteY1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79">
                  <a:moveTo>
                    <a:pt x="0" y="0"/>
                  </a:moveTo>
                  <a:cubicBezTo>
                    <a:pt x="0" y="0"/>
                    <a:pt x="0" y="5904"/>
                    <a:pt x="0" y="738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539AB1D-ADFB-461A-A29D-EF883C7B23DE}"/>
                </a:ext>
              </a:extLst>
            </p:cNvPr>
            <p:cNvSpPr/>
            <p:nvPr/>
          </p:nvSpPr>
          <p:spPr>
            <a:xfrm>
              <a:off x="10640082" y="1725615"/>
              <a:ext cx="4427" cy="10331"/>
            </a:xfrm>
            <a:custGeom>
              <a:avLst/>
              <a:gdLst>
                <a:gd name="connsiteX0" fmla="*/ 4428 w 4427"/>
                <a:gd name="connsiteY0" fmla="*/ 0 h 10331"/>
                <a:gd name="connsiteX1" fmla="*/ 0 w 4427"/>
                <a:gd name="connsiteY1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10331">
                  <a:moveTo>
                    <a:pt x="4428" y="0"/>
                  </a:moveTo>
                  <a:cubicBezTo>
                    <a:pt x="2376" y="3167"/>
                    <a:pt x="878" y="6661"/>
                    <a:pt x="0" y="10332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453B5742-0714-4D93-AAD4-35B59164DAF9}"/>
                </a:ext>
              </a:extLst>
            </p:cNvPr>
            <p:cNvSpPr/>
            <p:nvPr/>
          </p:nvSpPr>
          <p:spPr>
            <a:xfrm>
              <a:off x="10643771" y="1733732"/>
              <a:ext cx="4428" cy="5904"/>
            </a:xfrm>
            <a:custGeom>
              <a:avLst/>
              <a:gdLst>
                <a:gd name="connsiteX0" fmla="*/ 4428 w 4428"/>
                <a:gd name="connsiteY0" fmla="*/ 0 h 5904"/>
                <a:gd name="connsiteX1" fmla="*/ 0 w 4428"/>
                <a:gd name="connsiteY1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5904">
                  <a:moveTo>
                    <a:pt x="4428" y="0"/>
                  </a:moveTo>
                  <a:cubicBezTo>
                    <a:pt x="2554" y="1635"/>
                    <a:pt x="1048" y="3647"/>
                    <a:pt x="0" y="5904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9A240E9-519B-43E7-A9C0-CF44DE39ADEB}"/>
                </a:ext>
              </a:extLst>
            </p:cNvPr>
            <p:cNvSpPr/>
            <p:nvPr/>
          </p:nvSpPr>
          <p:spPr>
            <a:xfrm>
              <a:off x="10533715" y="1788990"/>
              <a:ext cx="185578" cy="73154"/>
            </a:xfrm>
            <a:custGeom>
              <a:avLst/>
              <a:gdLst>
                <a:gd name="connsiteX0" fmla="*/ 45851 w 185578"/>
                <a:gd name="connsiteY0" fmla="*/ 8949 h 73154"/>
                <a:gd name="connsiteX1" fmla="*/ 35519 w 185578"/>
                <a:gd name="connsiteY1" fmla="*/ 3783 h 73154"/>
                <a:gd name="connsiteX2" fmla="*/ 12641 w 185578"/>
                <a:gd name="connsiteY2" fmla="*/ 3783 h 73154"/>
                <a:gd name="connsiteX3" fmla="*/ 6737 w 185578"/>
                <a:gd name="connsiteY3" fmla="*/ 3783 h 73154"/>
                <a:gd name="connsiteX4" fmla="*/ 95 w 185578"/>
                <a:gd name="connsiteY4" fmla="*/ 13377 h 73154"/>
                <a:gd name="connsiteX5" fmla="*/ 5261 w 185578"/>
                <a:gd name="connsiteY5" fmla="*/ 13377 h 73154"/>
                <a:gd name="connsiteX6" fmla="*/ 5261 w 185578"/>
                <a:gd name="connsiteY6" fmla="*/ 13377 h 73154"/>
                <a:gd name="connsiteX7" fmla="*/ 19283 w 185578"/>
                <a:gd name="connsiteY7" fmla="*/ 22971 h 73154"/>
                <a:gd name="connsiteX8" fmla="*/ 31091 w 185578"/>
                <a:gd name="connsiteY8" fmla="*/ 26661 h 73154"/>
                <a:gd name="connsiteX9" fmla="*/ 31091 w 185578"/>
                <a:gd name="connsiteY9" fmla="*/ 26661 h 73154"/>
                <a:gd name="connsiteX10" fmla="*/ 31091 w 185578"/>
                <a:gd name="connsiteY10" fmla="*/ 32565 h 73154"/>
                <a:gd name="connsiteX11" fmla="*/ 28383 w 185578"/>
                <a:gd name="connsiteY11" fmla="*/ 49042 h 73154"/>
                <a:gd name="connsiteX12" fmla="*/ 31091 w 185578"/>
                <a:gd name="connsiteY12" fmla="*/ 51753 h 73154"/>
                <a:gd name="connsiteX13" fmla="*/ 84227 w 185578"/>
                <a:gd name="connsiteY13" fmla="*/ 51753 h 73154"/>
                <a:gd name="connsiteX14" fmla="*/ 146957 w 185578"/>
                <a:gd name="connsiteY14" fmla="*/ 51753 h 73154"/>
                <a:gd name="connsiteX15" fmla="*/ 151385 w 185578"/>
                <a:gd name="connsiteY15" fmla="*/ 65037 h 73154"/>
                <a:gd name="connsiteX16" fmla="*/ 160241 w 185578"/>
                <a:gd name="connsiteY16" fmla="*/ 69465 h 73154"/>
                <a:gd name="connsiteX17" fmla="*/ 172787 w 185578"/>
                <a:gd name="connsiteY17" fmla="*/ 73155 h 73154"/>
                <a:gd name="connsiteX18" fmla="*/ 179429 w 185578"/>
                <a:gd name="connsiteY18" fmla="*/ 68727 h 73154"/>
                <a:gd name="connsiteX19" fmla="*/ 163931 w 185578"/>
                <a:gd name="connsiteY19" fmla="*/ 39945 h 73154"/>
                <a:gd name="connsiteX20" fmla="*/ 177953 w 185578"/>
                <a:gd name="connsiteY20" fmla="*/ 39945 h 73154"/>
                <a:gd name="connsiteX21" fmla="*/ 184595 w 185578"/>
                <a:gd name="connsiteY21" fmla="*/ 31827 h 73154"/>
                <a:gd name="connsiteX22" fmla="*/ 184595 w 185578"/>
                <a:gd name="connsiteY22" fmla="*/ 31827 h 73154"/>
                <a:gd name="connsiteX23" fmla="*/ 179429 w 185578"/>
                <a:gd name="connsiteY23" fmla="*/ 32565 h 73154"/>
                <a:gd name="connsiteX24" fmla="*/ 45851 w 185578"/>
                <a:gd name="connsiteY24" fmla="*/ 8949 h 73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5578" h="73154">
                  <a:moveTo>
                    <a:pt x="45851" y="8949"/>
                  </a:moveTo>
                  <a:cubicBezTo>
                    <a:pt x="41770" y="9009"/>
                    <a:pt x="37918" y="7082"/>
                    <a:pt x="35519" y="3783"/>
                  </a:cubicBezTo>
                  <a:cubicBezTo>
                    <a:pt x="28729" y="-1261"/>
                    <a:pt x="19431" y="-1261"/>
                    <a:pt x="12641" y="3783"/>
                  </a:cubicBezTo>
                  <a:cubicBezTo>
                    <a:pt x="10811" y="4837"/>
                    <a:pt x="8567" y="4837"/>
                    <a:pt x="6737" y="3783"/>
                  </a:cubicBezTo>
                  <a:cubicBezTo>
                    <a:pt x="3047" y="3783"/>
                    <a:pt x="-643" y="3783"/>
                    <a:pt x="95" y="13377"/>
                  </a:cubicBezTo>
                  <a:cubicBezTo>
                    <a:pt x="833" y="22971"/>
                    <a:pt x="95" y="13377"/>
                    <a:pt x="5261" y="13377"/>
                  </a:cubicBezTo>
                  <a:cubicBezTo>
                    <a:pt x="10427" y="13377"/>
                    <a:pt x="5261" y="13377"/>
                    <a:pt x="5261" y="13377"/>
                  </a:cubicBezTo>
                  <a:cubicBezTo>
                    <a:pt x="5261" y="13377"/>
                    <a:pt x="12641" y="22971"/>
                    <a:pt x="19283" y="22971"/>
                  </a:cubicBezTo>
                  <a:cubicBezTo>
                    <a:pt x="23593" y="22040"/>
                    <a:pt x="28080" y="23441"/>
                    <a:pt x="31091" y="26661"/>
                  </a:cubicBezTo>
                  <a:cubicBezTo>
                    <a:pt x="31091" y="26661"/>
                    <a:pt x="31091" y="26661"/>
                    <a:pt x="31091" y="26661"/>
                  </a:cubicBezTo>
                  <a:cubicBezTo>
                    <a:pt x="31091" y="26661"/>
                    <a:pt x="31091" y="26661"/>
                    <a:pt x="31091" y="32565"/>
                  </a:cubicBezTo>
                  <a:cubicBezTo>
                    <a:pt x="25792" y="36366"/>
                    <a:pt x="24582" y="43744"/>
                    <a:pt x="28383" y="49042"/>
                  </a:cubicBezTo>
                  <a:cubicBezTo>
                    <a:pt x="29128" y="50087"/>
                    <a:pt x="30043" y="51003"/>
                    <a:pt x="31091" y="51753"/>
                  </a:cubicBezTo>
                  <a:cubicBezTo>
                    <a:pt x="46456" y="64648"/>
                    <a:pt x="68862" y="64648"/>
                    <a:pt x="84227" y="51753"/>
                  </a:cubicBezTo>
                  <a:cubicBezTo>
                    <a:pt x="103120" y="38760"/>
                    <a:pt x="128064" y="38760"/>
                    <a:pt x="146957" y="51753"/>
                  </a:cubicBezTo>
                  <a:cubicBezTo>
                    <a:pt x="149429" y="55785"/>
                    <a:pt x="150942" y="60329"/>
                    <a:pt x="151385" y="65037"/>
                  </a:cubicBezTo>
                  <a:cubicBezTo>
                    <a:pt x="152765" y="68568"/>
                    <a:pt x="156588" y="70482"/>
                    <a:pt x="160241" y="69465"/>
                  </a:cubicBezTo>
                  <a:cubicBezTo>
                    <a:pt x="164640" y="69789"/>
                    <a:pt x="168913" y="71046"/>
                    <a:pt x="172787" y="73155"/>
                  </a:cubicBezTo>
                  <a:cubicBezTo>
                    <a:pt x="172787" y="73155"/>
                    <a:pt x="180167" y="73155"/>
                    <a:pt x="179429" y="68727"/>
                  </a:cubicBezTo>
                  <a:cubicBezTo>
                    <a:pt x="179429" y="51015"/>
                    <a:pt x="165407" y="48063"/>
                    <a:pt x="163931" y="39945"/>
                  </a:cubicBezTo>
                  <a:cubicBezTo>
                    <a:pt x="162455" y="31827"/>
                    <a:pt x="175001" y="39945"/>
                    <a:pt x="177953" y="39945"/>
                  </a:cubicBezTo>
                  <a:cubicBezTo>
                    <a:pt x="180905" y="39945"/>
                    <a:pt x="182381" y="32565"/>
                    <a:pt x="184595" y="31827"/>
                  </a:cubicBezTo>
                  <a:cubicBezTo>
                    <a:pt x="186809" y="31089"/>
                    <a:pt x="184595" y="31827"/>
                    <a:pt x="184595" y="31827"/>
                  </a:cubicBezTo>
                  <a:cubicBezTo>
                    <a:pt x="182912" y="32290"/>
                    <a:pt x="181178" y="32538"/>
                    <a:pt x="179429" y="32565"/>
                  </a:cubicBezTo>
                  <a:cubicBezTo>
                    <a:pt x="135488" y="21683"/>
                    <a:pt x="90862" y="13793"/>
                    <a:pt x="45851" y="8949"/>
                  </a:cubicBezTo>
                  <a:close/>
                </a:path>
              </a:pathLst>
            </a:custGeom>
            <a:solidFill>
              <a:srgbClr val="2CA243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F82838A-9006-4914-B1A6-6D582EC70B13}"/>
                </a:ext>
              </a:extLst>
            </p:cNvPr>
            <p:cNvSpPr/>
            <p:nvPr/>
          </p:nvSpPr>
          <p:spPr>
            <a:xfrm>
              <a:off x="10565544" y="1806794"/>
              <a:ext cx="147853" cy="44648"/>
            </a:xfrm>
            <a:custGeom>
              <a:avLst/>
              <a:gdLst>
                <a:gd name="connsiteX0" fmla="*/ 147600 w 147853"/>
                <a:gd name="connsiteY0" fmla="*/ 14760 h 44648"/>
                <a:gd name="connsiteX1" fmla="*/ 135054 w 147853"/>
                <a:gd name="connsiteY1" fmla="*/ 28044 h 44648"/>
                <a:gd name="connsiteX2" fmla="*/ 85608 w 147853"/>
                <a:gd name="connsiteY2" fmla="*/ 44280 h 44648"/>
                <a:gd name="connsiteX3" fmla="*/ 37638 w 147853"/>
                <a:gd name="connsiteY3" fmla="*/ 32472 h 44648"/>
                <a:gd name="connsiteX4" fmla="*/ 23616 w 147853"/>
                <a:gd name="connsiteY4" fmla="*/ 22878 h 44648"/>
                <a:gd name="connsiteX5" fmla="*/ 16502 w 147853"/>
                <a:gd name="connsiteY5" fmla="*/ 7770 h 44648"/>
                <a:gd name="connsiteX6" fmla="*/ 16974 w 147853"/>
                <a:gd name="connsiteY6" fmla="*/ 6642 h 44648"/>
                <a:gd name="connsiteX7" fmla="*/ 9594 w 147853"/>
                <a:gd name="connsiteY7" fmla="*/ 12546 h 44648"/>
                <a:gd name="connsiteX8" fmla="*/ 0 w 147853"/>
                <a:gd name="connsiteY8" fmla="*/ 14760 h 44648"/>
                <a:gd name="connsiteX9" fmla="*/ 0 w 147853"/>
                <a:gd name="connsiteY9" fmla="*/ 14760 h 44648"/>
                <a:gd name="connsiteX10" fmla="*/ 0 w 147853"/>
                <a:gd name="connsiteY10" fmla="*/ 14760 h 44648"/>
                <a:gd name="connsiteX11" fmla="*/ 9594 w 147853"/>
                <a:gd name="connsiteY11" fmla="*/ 14760 h 44648"/>
                <a:gd name="connsiteX12" fmla="*/ 14760 w 147853"/>
                <a:gd name="connsiteY12" fmla="*/ 8118 h 44648"/>
                <a:gd name="connsiteX13" fmla="*/ 14760 w 147853"/>
                <a:gd name="connsiteY13" fmla="*/ 0 h 44648"/>
                <a:gd name="connsiteX14" fmla="*/ 101106 w 147853"/>
                <a:gd name="connsiteY14" fmla="*/ 11070 h 44648"/>
                <a:gd name="connsiteX15" fmla="*/ 147600 w 147853"/>
                <a:gd name="connsiteY15" fmla="*/ 14760 h 44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853" h="44648">
                  <a:moveTo>
                    <a:pt x="147600" y="14760"/>
                  </a:moveTo>
                  <a:cubicBezTo>
                    <a:pt x="142700" y="18452"/>
                    <a:pt x="138464" y="22943"/>
                    <a:pt x="135054" y="28044"/>
                  </a:cubicBezTo>
                  <a:cubicBezTo>
                    <a:pt x="121091" y="39281"/>
                    <a:pt x="103512" y="45052"/>
                    <a:pt x="85608" y="44280"/>
                  </a:cubicBezTo>
                  <a:cubicBezTo>
                    <a:pt x="68737" y="45972"/>
                    <a:pt x="51800" y="41802"/>
                    <a:pt x="37638" y="32472"/>
                  </a:cubicBezTo>
                  <a:lnTo>
                    <a:pt x="23616" y="22878"/>
                  </a:lnTo>
                  <a:cubicBezTo>
                    <a:pt x="17476" y="20671"/>
                    <a:pt x="14295" y="13908"/>
                    <a:pt x="16502" y="7770"/>
                  </a:cubicBezTo>
                  <a:cubicBezTo>
                    <a:pt x="16642" y="7387"/>
                    <a:pt x="16797" y="7010"/>
                    <a:pt x="16974" y="6642"/>
                  </a:cubicBezTo>
                  <a:cubicBezTo>
                    <a:pt x="16974" y="6642"/>
                    <a:pt x="13284" y="13284"/>
                    <a:pt x="9594" y="12546"/>
                  </a:cubicBezTo>
                  <a:cubicBezTo>
                    <a:pt x="5904" y="11808"/>
                    <a:pt x="0" y="14760"/>
                    <a:pt x="0" y="14760"/>
                  </a:cubicBezTo>
                  <a:cubicBezTo>
                    <a:pt x="0" y="14760"/>
                    <a:pt x="0" y="14760"/>
                    <a:pt x="0" y="14760"/>
                  </a:cubicBezTo>
                  <a:lnTo>
                    <a:pt x="0" y="14760"/>
                  </a:lnTo>
                  <a:cubicBezTo>
                    <a:pt x="0" y="14760"/>
                    <a:pt x="6642" y="14760"/>
                    <a:pt x="9594" y="14760"/>
                  </a:cubicBezTo>
                  <a:cubicBezTo>
                    <a:pt x="12546" y="14760"/>
                    <a:pt x="15498" y="14760"/>
                    <a:pt x="14760" y="8118"/>
                  </a:cubicBezTo>
                  <a:cubicBezTo>
                    <a:pt x="14472" y="5420"/>
                    <a:pt x="14472" y="2698"/>
                    <a:pt x="14760" y="0"/>
                  </a:cubicBezTo>
                  <a:cubicBezTo>
                    <a:pt x="19188" y="0"/>
                    <a:pt x="88560" y="9594"/>
                    <a:pt x="101106" y="11070"/>
                  </a:cubicBezTo>
                  <a:cubicBezTo>
                    <a:pt x="113652" y="12546"/>
                    <a:pt x="151290" y="8856"/>
                    <a:pt x="147600" y="14760"/>
                  </a:cubicBezTo>
                  <a:close/>
                </a:path>
              </a:pathLst>
            </a:custGeom>
            <a:solidFill>
              <a:srgbClr val="000000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CCF2DA8-528D-4D69-B938-4E932FF889F7}"/>
                </a:ext>
              </a:extLst>
            </p:cNvPr>
            <p:cNvSpPr/>
            <p:nvPr/>
          </p:nvSpPr>
          <p:spPr>
            <a:xfrm>
              <a:off x="10580303" y="1784875"/>
              <a:ext cx="132840" cy="64973"/>
            </a:xfrm>
            <a:custGeom>
              <a:avLst/>
              <a:gdLst>
                <a:gd name="connsiteX0" fmla="*/ 8118 w 132840"/>
                <a:gd name="connsiteY0" fmla="*/ 10850 h 64973"/>
                <a:gd name="connsiteX1" fmla="*/ 30258 w 132840"/>
                <a:gd name="connsiteY1" fmla="*/ 1994 h 64973"/>
                <a:gd name="connsiteX2" fmla="*/ 30258 w 132840"/>
                <a:gd name="connsiteY2" fmla="*/ 1994 h 64973"/>
                <a:gd name="connsiteX3" fmla="*/ 47970 w 132840"/>
                <a:gd name="connsiteY3" fmla="*/ 1994 h 64973"/>
                <a:gd name="connsiteX4" fmla="*/ 47970 w 132840"/>
                <a:gd name="connsiteY4" fmla="*/ 1994 h 64973"/>
                <a:gd name="connsiteX5" fmla="*/ 76014 w 132840"/>
                <a:gd name="connsiteY5" fmla="*/ 7160 h 64973"/>
                <a:gd name="connsiteX6" fmla="*/ 76014 w 132840"/>
                <a:gd name="connsiteY6" fmla="*/ 7160 h 64973"/>
                <a:gd name="connsiteX7" fmla="*/ 115128 w 132840"/>
                <a:gd name="connsiteY7" fmla="*/ 26348 h 64973"/>
                <a:gd name="connsiteX8" fmla="*/ 122508 w 132840"/>
                <a:gd name="connsiteY8" fmla="*/ 31514 h 64973"/>
                <a:gd name="connsiteX9" fmla="*/ 132840 w 132840"/>
                <a:gd name="connsiteY9" fmla="*/ 36680 h 64973"/>
                <a:gd name="connsiteX10" fmla="*/ 119556 w 132840"/>
                <a:gd name="connsiteY10" fmla="*/ 49964 h 64973"/>
                <a:gd name="connsiteX11" fmla="*/ 71586 w 132840"/>
                <a:gd name="connsiteY11" fmla="*/ 64724 h 64973"/>
                <a:gd name="connsiteX12" fmla="*/ 25092 w 132840"/>
                <a:gd name="connsiteY12" fmla="*/ 52916 h 64973"/>
                <a:gd name="connsiteX13" fmla="*/ 11070 w 132840"/>
                <a:gd name="connsiteY13" fmla="*/ 44060 h 64973"/>
                <a:gd name="connsiteX14" fmla="*/ 3690 w 132840"/>
                <a:gd name="connsiteY14" fmla="*/ 32990 h 64973"/>
                <a:gd name="connsiteX15" fmla="*/ 0 w 132840"/>
                <a:gd name="connsiteY15" fmla="*/ 14540 h 64973"/>
                <a:gd name="connsiteX16" fmla="*/ 8856 w 132840"/>
                <a:gd name="connsiteY16" fmla="*/ 14540 h 64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2840" h="64973">
                  <a:moveTo>
                    <a:pt x="8118" y="10850"/>
                  </a:moveTo>
                  <a:cubicBezTo>
                    <a:pt x="13609" y="4464"/>
                    <a:pt x="21874" y="1159"/>
                    <a:pt x="30258" y="1994"/>
                  </a:cubicBezTo>
                  <a:lnTo>
                    <a:pt x="30258" y="1994"/>
                  </a:lnTo>
                  <a:cubicBezTo>
                    <a:pt x="35859" y="-665"/>
                    <a:pt x="42369" y="-665"/>
                    <a:pt x="47970" y="1994"/>
                  </a:cubicBezTo>
                  <a:lnTo>
                    <a:pt x="47970" y="1994"/>
                  </a:lnTo>
                  <a:cubicBezTo>
                    <a:pt x="57623" y="-484"/>
                    <a:pt x="67874" y="1405"/>
                    <a:pt x="76014" y="7160"/>
                  </a:cubicBezTo>
                  <a:lnTo>
                    <a:pt x="76014" y="7160"/>
                  </a:lnTo>
                  <a:cubicBezTo>
                    <a:pt x="91320" y="7158"/>
                    <a:pt x="105763" y="14243"/>
                    <a:pt x="115128" y="26348"/>
                  </a:cubicBezTo>
                  <a:cubicBezTo>
                    <a:pt x="115128" y="26348"/>
                    <a:pt x="118818" y="30776"/>
                    <a:pt x="122508" y="31514"/>
                  </a:cubicBezTo>
                  <a:cubicBezTo>
                    <a:pt x="126198" y="32252"/>
                    <a:pt x="132840" y="36680"/>
                    <a:pt x="132840" y="36680"/>
                  </a:cubicBezTo>
                  <a:cubicBezTo>
                    <a:pt x="127659" y="40283"/>
                    <a:pt x="123157" y="44782"/>
                    <a:pt x="119556" y="49964"/>
                  </a:cubicBezTo>
                  <a:cubicBezTo>
                    <a:pt x="105969" y="60698"/>
                    <a:pt x="88855" y="65963"/>
                    <a:pt x="71586" y="64724"/>
                  </a:cubicBezTo>
                  <a:cubicBezTo>
                    <a:pt x="55202" y="66075"/>
                    <a:pt x="38841" y="61919"/>
                    <a:pt x="25092" y="52916"/>
                  </a:cubicBezTo>
                  <a:lnTo>
                    <a:pt x="11070" y="44060"/>
                  </a:lnTo>
                  <a:cubicBezTo>
                    <a:pt x="7380" y="44060"/>
                    <a:pt x="2214" y="38156"/>
                    <a:pt x="3690" y="32990"/>
                  </a:cubicBezTo>
                  <a:cubicBezTo>
                    <a:pt x="4266" y="26613"/>
                    <a:pt x="2982" y="20205"/>
                    <a:pt x="0" y="14540"/>
                  </a:cubicBezTo>
                  <a:cubicBezTo>
                    <a:pt x="2775" y="13095"/>
                    <a:pt x="6081" y="13095"/>
                    <a:pt x="8856" y="14540"/>
                  </a:cubicBezTo>
                  <a:close/>
                </a:path>
              </a:pathLst>
            </a:custGeom>
            <a:solidFill>
              <a:srgbClr val="2CA243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1326AF6E-3136-458B-9BEF-1A5091EB048F}"/>
                </a:ext>
              </a:extLst>
            </p:cNvPr>
            <p:cNvSpPr/>
            <p:nvPr/>
          </p:nvSpPr>
          <p:spPr>
            <a:xfrm>
              <a:off x="10663697" y="1792034"/>
              <a:ext cx="39114" cy="28782"/>
            </a:xfrm>
            <a:custGeom>
              <a:avLst/>
              <a:gdLst>
                <a:gd name="connsiteX0" fmla="*/ 39114 w 39114"/>
                <a:gd name="connsiteY0" fmla="*/ 19188 h 28782"/>
                <a:gd name="connsiteX1" fmla="*/ 0 w 39114"/>
                <a:gd name="connsiteY1" fmla="*/ 0 h 28782"/>
                <a:gd name="connsiteX2" fmla="*/ 0 w 39114"/>
                <a:gd name="connsiteY2" fmla="*/ 4428 h 28782"/>
                <a:gd name="connsiteX3" fmla="*/ 30996 w 39114"/>
                <a:gd name="connsiteY3" fmla="*/ 28782 h 28782"/>
                <a:gd name="connsiteX4" fmla="*/ 39114 w 39114"/>
                <a:gd name="connsiteY4" fmla="*/ 19188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14" h="28782">
                  <a:moveTo>
                    <a:pt x="39114" y="19188"/>
                  </a:moveTo>
                  <a:cubicBezTo>
                    <a:pt x="29749" y="7083"/>
                    <a:pt x="15306" y="-2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cubicBezTo>
                    <a:pt x="11993" y="10178"/>
                    <a:pt x="22575" y="18491"/>
                    <a:pt x="30996" y="28782"/>
                  </a:cubicBezTo>
                  <a:cubicBezTo>
                    <a:pt x="30996" y="28782"/>
                    <a:pt x="37638" y="22878"/>
                    <a:pt x="39114" y="19188"/>
                  </a:cubicBezTo>
                  <a:close/>
                </a:path>
              </a:pathLst>
            </a:custGeom>
            <a:solidFill>
              <a:srgbClr val="005941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BD1FC4C-E306-4F87-AC05-72A7983C7567}"/>
                </a:ext>
              </a:extLst>
            </p:cNvPr>
            <p:cNvSpPr/>
            <p:nvPr/>
          </p:nvSpPr>
          <p:spPr>
            <a:xfrm>
              <a:off x="10633440" y="1785064"/>
              <a:ext cx="28043" cy="20992"/>
            </a:xfrm>
            <a:custGeom>
              <a:avLst/>
              <a:gdLst>
                <a:gd name="connsiteX0" fmla="*/ 28044 w 28043"/>
                <a:gd name="connsiteY0" fmla="*/ 6232 h 20992"/>
                <a:gd name="connsiteX1" fmla="*/ 0 w 28043"/>
                <a:gd name="connsiteY1" fmla="*/ 1066 h 20992"/>
                <a:gd name="connsiteX2" fmla="*/ 0 w 28043"/>
                <a:gd name="connsiteY2" fmla="*/ 10660 h 20992"/>
                <a:gd name="connsiteX3" fmla="*/ 12546 w 28043"/>
                <a:gd name="connsiteY3" fmla="*/ 20992 h 20992"/>
                <a:gd name="connsiteX4" fmla="*/ 24354 w 28043"/>
                <a:gd name="connsiteY4" fmla="*/ 20992 h 20992"/>
                <a:gd name="connsiteX5" fmla="*/ 28044 w 28043"/>
                <a:gd name="connsiteY5" fmla="*/ 6232 h 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43" h="20992">
                  <a:moveTo>
                    <a:pt x="28044" y="6232"/>
                  </a:moveTo>
                  <a:cubicBezTo>
                    <a:pt x="19904" y="477"/>
                    <a:pt x="9653" y="-1412"/>
                    <a:pt x="0" y="1066"/>
                  </a:cubicBezTo>
                  <a:cubicBezTo>
                    <a:pt x="657" y="4231"/>
                    <a:pt x="657" y="7496"/>
                    <a:pt x="0" y="10660"/>
                  </a:cubicBezTo>
                  <a:cubicBezTo>
                    <a:pt x="4989" y="12985"/>
                    <a:pt x="9306" y="16541"/>
                    <a:pt x="12546" y="20992"/>
                  </a:cubicBezTo>
                  <a:lnTo>
                    <a:pt x="24354" y="20992"/>
                  </a:lnTo>
                  <a:cubicBezTo>
                    <a:pt x="26686" y="16415"/>
                    <a:pt x="27948" y="11368"/>
                    <a:pt x="28044" y="6232"/>
                  </a:cubicBezTo>
                  <a:close/>
                </a:path>
              </a:pathLst>
            </a:custGeom>
            <a:solidFill>
              <a:srgbClr val="005941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D5EC8A44-E2E1-4DEF-AD7D-7417878A47C7}"/>
                </a:ext>
              </a:extLst>
            </p:cNvPr>
            <p:cNvSpPr/>
            <p:nvPr/>
          </p:nvSpPr>
          <p:spPr>
            <a:xfrm>
              <a:off x="10612250" y="1784137"/>
              <a:ext cx="19713" cy="13063"/>
            </a:xfrm>
            <a:custGeom>
              <a:avLst/>
              <a:gdLst>
                <a:gd name="connsiteX0" fmla="*/ 18238 w 19713"/>
                <a:gd name="connsiteY0" fmla="*/ 1994 h 13063"/>
                <a:gd name="connsiteX1" fmla="*/ 526 w 19713"/>
                <a:gd name="connsiteY1" fmla="*/ 1994 h 13063"/>
                <a:gd name="connsiteX2" fmla="*/ 526 w 19713"/>
                <a:gd name="connsiteY2" fmla="*/ 13064 h 13063"/>
                <a:gd name="connsiteX3" fmla="*/ 8644 w 19713"/>
                <a:gd name="connsiteY3" fmla="*/ 13064 h 13063"/>
                <a:gd name="connsiteX4" fmla="*/ 19714 w 19713"/>
                <a:gd name="connsiteY4" fmla="*/ 6422 h 13063"/>
                <a:gd name="connsiteX5" fmla="*/ 18238 w 19713"/>
                <a:gd name="connsiteY5" fmla="*/ 1994 h 13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713" h="13063">
                  <a:moveTo>
                    <a:pt x="18238" y="1994"/>
                  </a:moveTo>
                  <a:cubicBezTo>
                    <a:pt x="12636" y="-665"/>
                    <a:pt x="6127" y="-665"/>
                    <a:pt x="526" y="1994"/>
                  </a:cubicBezTo>
                  <a:cubicBezTo>
                    <a:pt x="-175" y="5651"/>
                    <a:pt x="-175" y="9407"/>
                    <a:pt x="526" y="13064"/>
                  </a:cubicBezTo>
                  <a:cubicBezTo>
                    <a:pt x="3146" y="12104"/>
                    <a:pt x="6024" y="12104"/>
                    <a:pt x="8644" y="13064"/>
                  </a:cubicBezTo>
                  <a:cubicBezTo>
                    <a:pt x="12673" y="11466"/>
                    <a:pt x="16408" y="9222"/>
                    <a:pt x="19714" y="6422"/>
                  </a:cubicBezTo>
                  <a:cubicBezTo>
                    <a:pt x="19411" y="4889"/>
                    <a:pt x="18917" y="3401"/>
                    <a:pt x="18238" y="1994"/>
                  </a:cubicBezTo>
                  <a:close/>
                </a:path>
              </a:pathLst>
            </a:custGeom>
            <a:solidFill>
              <a:srgbClr val="005941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675C6119-D2ED-4827-9EEE-A92CBDCF69CB}"/>
                </a:ext>
              </a:extLst>
            </p:cNvPr>
            <p:cNvSpPr/>
            <p:nvPr/>
          </p:nvSpPr>
          <p:spPr>
            <a:xfrm>
              <a:off x="10588422" y="1786741"/>
              <a:ext cx="22139" cy="14149"/>
            </a:xfrm>
            <a:custGeom>
              <a:avLst/>
              <a:gdLst>
                <a:gd name="connsiteX0" fmla="*/ 0 w 22139"/>
                <a:gd name="connsiteY0" fmla="*/ 8983 h 14149"/>
                <a:gd name="connsiteX1" fmla="*/ 22140 w 22139"/>
                <a:gd name="connsiteY1" fmla="*/ 127 h 14149"/>
                <a:gd name="connsiteX2" fmla="*/ 22140 w 22139"/>
                <a:gd name="connsiteY2" fmla="*/ 10459 h 14149"/>
                <a:gd name="connsiteX3" fmla="*/ 2952 w 22139"/>
                <a:gd name="connsiteY3" fmla="*/ 14149 h 14149"/>
                <a:gd name="connsiteX4" fmla="*/ 0 w 22139"/>
                <a:gd name="connsiteY4" fmla="*/ 8983 h 1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9" h="14149">
                  <a:moveTo>
                    <a:pt x="0" y="8983"/>
                  </a:moveTo>
                  <a:cubicBezTo>
                    <a:pt x="5491" y="2597"/>
                    <a:pt x="13756" y="-707"/>
                    <a:pt x="22140" y="127"/>
                  </a:cubicBezTo>
                  <a:cubicBezTo>
                    <a:pt x="22140" y="127"/>
                    <a:pt x="22140" y="6769"/>
                    <a:pt x="22140" y="10459"/>
                  </a:cubicBezTo>
                  <a:cubicBezTo>
                    <a:pt x="15557" y="10316"/>
                    <a:pt x="9011" y="11574"/>
                    <a:pt x="2952" y="14149"/>
                  </a:cubicBezTo>
                  <a:cubicBezTo>
                    <a:pt x="2952" y="14149"/>
                    <a:pt x="0" y="10459"/>
                    <a:pt x="0" y="8983"/>
                  </a:cubicBezTo>
                  <a:close/>
                </a:path>
              </a:pathLst>
            </a:custGeom>
            <a:solidFill>
              <a:srgbClr val="005941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3175DC7-2077-4907-9240-6F96E33E9C8A}"/>
                </a:ext>
              </a:extLst>
            </p:cNvPr>
            <p:cNvSpPr/>
            <p:nvPr/>
          </p:nvSpPr>
          <p:spPr>
            <a:xfrm>
              <a:off x="10662221" y="1798677"/>
              <a:ext cx="29519" cy="31733"/>
            </a:xfrm>
            <a:custGeom>
              <a:avLst/>
              <a:gdLst>
                <a:gd name="connsiteX0" fmla="*/ 29520 w 29519"/>
                <a:gd name="connsiteY0" fmla="*/ 22878 h 31733"/>
                <a:gd name="connsiteX1" fmla="*/ 0 w 29519"/>
                <a:gd name="connsiteY1" fmla="*/ 0 h 31733"/>
                <a:gd name="connsiteX2" fmla="*/ 0 w 29519"/>
                <a:gd name="connsiteY2" fmla="*/ 5166 h 31733"/>
                <a:gd name="connsiteX3" fmla="*/ 14760 w 29519"/>
                <a:gd name="connsiteY3" fmla="*/ 31734 h 31733"/>
                <a:gd name="connsiteX4" fmla="*/ 29520 w 29519"/>
                <a:gd name="connsiteY4" fmla="*/ 22878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9" h="31733">
                  <a:moveTo>
                    <a:pt x="29520" y="22878"/>
                  </a:moveTo>
                  <a:cubicBezTo>
                    <a:pt x="21373" y="13288"/>
                    <a:pt x="11321" y="5497"/>
                    <a:pt x="0" y="0"/>
                  </a:cubicBezTo>
                  <a:lnTo>
                    <a:pt x="0" y="5166"/>
                  </a:lnTo>
                  <a:lnTo>
                    <a:pt x="14760" y="31734"/>
                  </a:lnTo>
                  <a:cubicBezTo>
                    <a:pt x="20007" y="29368"/>
                    <a:pt x="24959" y="26395"/>
                    <a:pt x="29520" y="22878"/>
                  </a:cubicBezTo>
                  <a:close/>
                </a:path>
              </a:pathLst>
            </a:custGeom>
            <a:solidFill>
              <a:srgbClr val="005941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EEEF3D58-A5D5-4B1A-A7D4-89CAECE6FE84}"/>
                </a:ext>
              </a:extLst>
            </p:cNvPr>
            <p:cNvSpPr/>
            <p:nvPr/>
          </p:nvSpPr>
          <p:spPr>
            <a:xfrm>
              <a:off x="10639344" y="1809746"/>
              <a:ext cx="26568" cy="26678"/>
            </a:xfrm>
            <a:custGeom>
              <a:avLst/>
              <a:gdLst>
                <a:gd name="connsiteX0" fmla="*/ 0 w 26568"/>
                <a:gd name="connsiteY0" fmla="*/ 26568 h 26678"/>
                <a:gd name="connsiteX1" fmla="*/ 0 w 26568"/>
                <a:gd name="connsiteY1" fmla="*/ 0 h 26678"/>
                <a:gd name="connsiteX2" fmla="*/ 12546 w 26568"/>
                <a:gd name="connsiteY2" fmla="*/ 0 h 26678"/>
                <a:gd name="connsiteX3" fmla="*/ 26568 w 26568"/>
                <a:gd name="connsiteY3" fmla="*/ 24354 h 26678"/>
                <a:gd name="connsiteX4" fmla="*/ 0 w 26568"/>
                <a:gd name="connsiteY4" fmla="*/ 26568 h 26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" h="26678">
                  <a:moveTo>
                    <a:pt x="0" y="26568"/>
                  </a:moveTo>
                  <a:cubicBezTo>
                    <a:pt x="553" y="17721"/>
                    <a:pt x="553" y="8847"/>
                    <a:pt x="0" y="0"/>
                  </a:cubicBezTo>
                  <a:lnTo>
                    <a:pt x="12546" y="0"/>
                  </a:lnTo>
                  <a:lnTo>
                    <a:pt x="26568" y="24354"/>
                  </a:lnTo>
                  <a:cubicBezTo>
                    <a:pt x="17845" y="26237"/>
                    <a:pt x="8915" y="26981"/>
                    <a:pt x="0" y="26568"/>
                  </a:cubicBezTo>
                  <a:close/>
                </a:path>
              </a:pathLst>
            </a:custGeom>
            <a:solidFill>
              <a:srgbClr val="005941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2DE462-9CA8-4DFF-A9F1-0F11640A2A07}"/>
                </a:ext>
              </a:extLst>
            </p:cNvPr>
            <p:cNvSpPr/>
            <p:nvPr/>
          </p:nvSpPr>
          <p:spPr>
            <a:xfrm>
              <a:off x="10620155" y="1798677"/>
              <a:ext cx="19926" cy="38422"/>
            </a:xfrm>
            <a:custGeom>
              <a:avLst/>
              <a:gdLst>
                <a:gd name="connsiteX0" fmla="*/ 0 w 19926"/>
                <a:gd name="connsiteY0" fmla="*/ 5904 h 38422"/>
                <a:gd name="connsiteX1" fmla="*/ 10332 w 19926"/>
                <a:gd name="connsiteY1" fmla="*/ 0 h 38422"/>
                <a:gd name="connsiteX2" fmla="*/ 19926 w 19926"/>
                <a:gd name="connsiteY2" fmla="*/ 8856 h 38422"/>
                <a:gd name="connsiteX3" fmla="*/ 19926 w 19926"/>
                <a:gd name="connsiteY3" fmla="*/ 37638 h 38422"/>
                <a:gd name="connsiteX4" fmla="*/ 1476 w 19926"/>
                <a:gd name="connsiteY4" fmla="*/ 37638 h 38422"/>
                <a:gd name="connsiteX5" fmla="*/ 0 w 19926"/>
                <a:gd name="connsiteY5" fmla="*/ 5904 h 3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26" h="38422">
                  <a:moveTo>
                    <a:pt x="0" y="5904"/>
                  </a:moveTo>
                  <a:lnTo>
                    <a:pt x="10332" y="0"/>
                  </a:lnTo>
                  <a:cubicBezTo>
                    <a:pt x="13860" y="2573"/>
                    <a:pt x="17077" y="5545"/>
                    <a:pt x="19926" y="8856"/>
                  </a:cubicBezTo>
                  <a:cubicBezTo>
                    <a:pt x="19926" y="14760"/>
                    <a:pt x="19926" y="31734"/>
                    <a:pt x="19926" y="37638"/>
                  </a:cubicBezTo>
                  <a:cubicBezTo>
                    <a:pt x="13823" y="38684"/>
                    <a:pt x="7579" y="38684"/>
                    <a:pt x="1476" y="37638"/>
                  </a:cubicBezTo>
                  <a:cubicBezTo>
                    <a:pt x="2354" y="27040"/>
                    <a:pt x="1860" y="16374"/>
                    <a:pt x="0" y="5904"/>
                  </a:cubicBezTo>
                  <a:close/>
                </a:path>
              </a:pathLst>
            </a:custGeom>
            <a:solidFill>
              <a:srgbClr val="005941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A99222F6-E2F0-4014-B8AC-E42EC97C4C3F}"/>
                </a:ext>
              </a:extLst>
            </p:cNvPr>
            <p:cNvSpPr/>
            <p:nvPr/>
          </p:nvSpPr>
          <p:spPr>
            <a:xfrm>
              <a:off x="10587684" y="1801874"/>
              <a:ext cx="28044" cy="29274"/>
            </a:xfrm>
            <a:custGeom>
              <a:avLst/>
              <a:gdLst>
                <a:gd name="connsiteX0" fmla="*/ 0 w 28044"/>
                <a:gd name="connsiteY0" fmla="*/ 10825 h 29274"/>
                <a:gd name="connsiteX1" fmla="*/ 0 w 28044"/>
                <a:gd name="connsiteY1" fmla="*/ 3445 h 29274"/>
                <a:gd name="connsiteX2" fmla="*/ 28044 w 28044"/>
                <a:gd name="connsiteY2" fmla="*/ 3445 h 29274"/>
                <a:gd name="connsiteX3" fmla="*/ 28044 w 28044"/>
                <a:gd name="connsiteY3" fmla="*/ 29275 h 29274"/>
                <a:gd name="connsiteX4" fmla="*/ 0 w 28044"/>
                <a:gd name="connsiteY4" fmla="*/ 10825 h 2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44" h="29274">
                  <a:moveTo>
                    <a:pt x="0" y="10825"/>
                  </a:moveTo>
                  <a:cubicBezTo>
                    <a:pt x="398" y="8381"/>
                    <a:pt x="398" y="5889"/>
                    <a:pt x="0" y="3445"/>
                  </a:cubicBezTo>
                  <a:cubicBezTo>
                    <a:pt x="8782" y="-1148"/>
                    <a:pt x="19262" y="-1148"/>
                    <a:pt x="28044" y="3445"/>
                  </a:cubicBezTo>
                  <a:cubicBezTo>
                    <a:pt x="28044" y="10087"/>
                    <a:pt x="28044" y="25585"/>
                    <a:pt x="28044" y="29275"/>
                  </a:cubicBezTo>
                  <a:cubicBezTo>
                    <a:pt x="19372" y="22155"/>
                    <a:pt x="9970" y="15971"/>
                    <a:pt x="0" y="10825"/>
                  </a:cubicBezTo>
                  <a:close/>
                </a:path>
              </a:pathLst>
            </a:custGeom>
            <a:solidFill>
              <a:srgbClr val="005941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129FAF38-56C8-40A0-8933-FBCB6C7E8179}"/>
                </a:ext>
              </a:extLst>
            </p:cNvPr>
            <p:cNvSpPr/>
            <p:nvPr/>
          </p:nvSpPr>
          <p:spPr>
            <a:xfrm>
              <a:off x="10550045" y="1797201"/>
              <a:ext cx="5165" cy="4427"/>
            </a:xfrm>
            <a:custGeom>
              <a:avLst/>
              <a:gdLst>
                <a:gd name="connsiteX0" fmla="*/ 5166 w 5165"/>
                <a:gd name="connsiteY0" fmla="*/ 4428 h 4427"/>
                <a:gd name="connsiteX1" fmla="*/ 0 w 5165"/>
                <a:gd name="connsiteY1" fmla="*/ 0 h 4427"/>
                <a:gd name="connsiteX2" fmla="*/ 0 w 5165"/>
                <a:gd name="connsiteY2" fmla="*/ 0 h 4427"/>
                <a:gd name="connsiteX3" fmla="*/ 5166 w 5165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4427">
                  <a:moveTo>
                    <a:pt x="5166" y="4428"/>
                  </a:moveTo>
                  <a:cubicBezTo>
                    <a:pt x="5166" y="4428"/>
                    <a:pt x="5166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952" y="3690"/>
                    <a:pt x="5166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B13E3688-BB5E-45B4-82F6-71969C055044}"/>
                </a:ext>
              </a:extLst>
            </p:cNvPr>
            <p:cNvSpPr/>
            <p:nvPr/>
          </p:nvSpPr>
          <p:spPr>
            <a:xfrm>
              <a:off x="10555211" y="1801629"/>
              <a:ext cx="12546" cy="10331"/>
            </a:xfrm>
            <a:custGeom>
              <a:avLst/>
              <a:gdLst>
                <a:gd name="connsiteX0" fmla="*/ 0 w 12546"/>
                <a:gd name="connsiteY0" fmla="*/ 10332 h 10331"/>
                <a:gd name="connsiteX1" fmla="*/ 12546 w 12546"/>
                <a:gd name="connsiteY1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46" h="10331">
                  <a:moveTo>
                    <a:pt x="0" y="10332"/>
                  </a:moveTo>
                  <a:cubicBezTo>
                    <a:pt x="7380" y="10332"/>
                    <a:pt x="8856" y="738"/>
                    <a:pt x="12546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FEC38AD-A075-4029-8FA8-95C0432C9350}"/>
                </a:ext>
              </a:extLst>
            </p:cNvPr>
            <p:cNvSpPr/>
            <p:nvPr/>
          </p:nvSpPr>
          <p:spPr>
            <a:xfrm>
              <a:off x="10559640" y="1802331"/>
              <a:ext cx="14759" cy="10367"/>
            </a:xfrm>
            <a:custGeom>
              <a:avLst/>
              <a:gdLst>
                <a:gd name="connsiteX0" fmla="*/ 0 w 14759"/>
                <a:gd name="connsiteY0" fmla="*/ 10367 h 10367"/>
                <a:gd name="connsiteX1" fmla="*/ 14760 w 14759"/>
                <a:gd name="connsiteY1" fmla="*/ 35 h 10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59" h="10367">
                  <a:moveTo>
                    <a:pt x="0" y="10367"/>
                  </a:moveTo>
                  <a:cubicBezTo>
                    <a:pt x="5904" y="10367"/>
                    <a:pt x="10332" y="-703"/>
                    <a:pt x="14760" y="35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1A4123E3-9508-4BE1-9AF6-94449A01AFEA}"/>
                </a:ext>
              </a:extLst>
            </p:cNvPr>
            <p:cNvSpPr/>
            <p:nvPr/>
          </p:nvSpPr>
          <p:spPr>
            <a:xfrm>
              <a:off x="10547832" y="1795725"/>
              <a:ext cx="11069" cy="498"/>
            </a:xfrm>
            <a:custGeom>
              <a:avLst/>
              <a:gdLst>
                <a:gd name="connsiteX0" fmla="*/ 0 w 11069"/>
                <a:gd name="connsiteY0" fmla="*/ 0 h 498"/>
                <a:gd name="connsiteX1" fmla="*/ 6642 w 11069"/>
                <a:gd name="connsiteY1" fmla="*/ 0 h 498"/>
                <a:gd name="connsiteX2" fmla="*/ 11070 w 11069"/>
                <a:gd name="connsiteY2" fmla="*/ 0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69" h="498">
                  <a:moveTo>
                    <a:pt x="0" y="0"/>
                  </a:moveTo>
                  <a:cubicBezTo>
                    <a:pt x="0" y="0"/>
                    <a:pt x="0" y="0"/>
                    <a:pt x="6642" y="0"/>
                  </a:cubicBezTo>
                  <a:cubicBezTo>
                    <a:pt x="8044" y="665"/>
                    <a:pt x="9668" y="665"/>
                    <a:pt x="11070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7D4DD81-7622-453C-B003-8C27FD43979B}"/>
                </a:ext>
              </a:extLst>
            </p:cNvPr>
            <p:cNvSpPr/>
            <p:nvPr/>
          </p:nvSpPr>
          <p:spPr>
            <a:xfrm>
              <a:off x="10547832" y="1806056"/>
              <a:ext cx="10331" cy="5167"/>
            </a:xfrm>
            <a:custGeom>
              <a:avLst/>
              <a:gdLst>
                <a:gd name="connsiteX0" fmla="*/ 10332 w 10331"/>
                <a:gd name="connsiteY0" fmla="*/ 0 h 5167"/>
                <a:gd name="connsiteX1" fmla="*/ 0 w 10331"/>
                <a:gd name="connsiteY1" fmla="*/ 5166 h 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1" h="5167">
                  <a:moveTo>
                    <a:pt x="10332" y="0"/>
                  </a:moveTo>
                  <a:cubicBezTo>
                    <a:pt x="7934" y="3300"/>
                    <a:pt x="4081" y="5227"/>
                    <a:pt x="0" y="5166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F5A63B3C-873A-445E-BFE3-95B9D5564B69}"/>
                </a:ext>
              </a:extLst>
            </p:cNvPr>
            <p:cNvSpPr/>
            <p:nvPr/>
          </p:nvSpPr>
          <p:spPr>
            <a:xfrm>
              <a:off x="10541928" y="1789082"/>
              <a:ext cx="4427" cy="5904"/>
            </a:xfrm>
            <a:custGeom>
              <a:avLst/>
              <a:gdLst>
                <a:gd name="connsiteX0" fmla="*/ 4428 w 4427"/>
                <a:gd name="connsiteY0" fmla="*/ 0 h 5904"/>
                <a:gd name="connsiteX1" fmla="*/ 0 w 4427"/>
                <a:gd name="connsiteY1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5904">
                  <a:moveTo>
                    <a:pt x="4428" y="0"/>
                  </a:moveTo>
                  <a:lnTo>
                    <a:pt x="0" y="5904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C9B325-85E7-42E1-BECC-E4E826908A82}"/>
                </a:ext>
              </a:extLst>
            </p:cNvPr>
            <p:cNvSpPr/>
            <p:nvPr/>
          </p:nvSpPr>
          <p:spPr>
            <a:xfrm>
              <a:off x="9458544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E51B412D-46EE-4FC4-8E33-83C4E00B9A93}"/>
                </a:ext>
              </a:extLst>
            </p:cNvPr>
            <p:cNvSpPr/>
            <p:nvPr/>
          </p:nvSpPr>
          <p:spPr>
            <a:xfrm>
              <a:off x="10530834" y="1889451"/>
              <a:ext cx="204449" cy="85619"/>
            </a:xfrm>
            <a:custGeom>
              <a:avLst/>
              <a:gdLst>
                <a:gd name="connsiteX0" fmla="*/ 87845 w 204449"/>
                <a:gd name="connsiteY0" fmla="*/ 25830 h 85619"/>
                <a:gd name="connsiteX1" fmla="*/ 87845 w 204449"/>
                <a:gd name="connsiteY1" fmla="*/ 31734 h 85619"/>
                <a:gd name="connsiteX2" fmla="*/ 87845 w 204449"/>
                <a:gd name="connsiteY2" fmla="*/ 36900 h 85619"/>
                <a:gd name="connsiteX3" fmla="*/ 92273 w 204449"/>
                <a:gd name="connsiteY3" fmla="*/ 36900 h 85619"/>
                <a:gd name="connsiteX4" fmla="*/ 138029 w 204449"/>
                <a:gd name="connsiteY4" fmla="*/ 30996 h 85619"/>
                <a:gd name="connsiteX5" fmla="*/ 167549 w 204449"/>
                <a:gd name="connsiteY5" fmla="*/ 35424 h 85619"/>
                <a:gd name="connsiteX6" fmla="*/ 178250 w 204449"/>
                <a:gd name="connsiteY6" fmla="*/ 39483 h 85619"/>
                <a:gd name="connsiteX7" fmla="*/ 182309 w 204449"/>
                <a:gd name="connsiteY7" fmla="*/ 28782 h 85619"/>
                <a:gd name="connsiteX8" fmla="*/ 166073 w 204449"/>
                <a:gd name="connsiteY8" fmla="*/ 23616 h 85619"/>
                <a:gd name="connsiteX9" fmla="*/ 129173 w 204449"/>
                <a:gd name="connsiteY9" fmla="*/ 23616 h 85619"/>
                <a:gd name="connsiteX10" fmla="*/ 107033 w 204449"/>
                <a:gd name="connsiteY10" fmla="*/ 14022 h 85619"/>
                <a:gd name="connsiteX11" fmla="*/ 117365 w 204449"/>
                <a:gd name="connsiteY11" fmla="*/ 5904 h 85619"/>
                <a:gd name="connsiteX12" fmla="*/ 124007 w 204449"/>
                <a:gd name="connsiteY12" fmla="*/ 5904 h 85619"/>
                <a:gd name="connsiteX13" fmla="*/ 130649 w 204449"/>
                <a:gd name="connsiteY13" fmla="*/ 0 h 85619"/>
                <a:gd name="connsiteX14" fmla="*/ 148361 w 204449"/>
                <a:gd name="connsiteY14" fmla="*/ 0 h 85619"/>
                <a:gd name="connsiteX15" fmla="*/ 141719 w 204449"/>
                <a:gd name="connsiteY15" fmla="*/ 7380 h 85619"/>
                <a:gd name="connsiteX16" fmla="*/ 156479 w 204449"/>
                <a:gd name="connsiteY16" fmla="*/ 7380 h 85619"/>
                <a:gd name="connsiteX17" fmla="*/ 146147 w 204449"/>
                <a:gd name="connsiteY17" fmla="*/ 7380 h 85619"/>
                <a:gd name="connsiteX18" fmla="*/ 139505 w 204449"/>
                <a:gd name="connsiteY18" fmla="*/ 7380 h 85619"/>
                <a:gd name="connsiteX19" fmla="*/ 147623 w 204449"/>
                <a:gd name="connsiteY19" fmla="*/ 11808 h 85619"/>
                <a:gd name="connsiteX20" fmla="*/ 129911 w 204449"/>
                <a:gd name="connsiteY20" fmla="*/ 11808 h 85619"/>
                <a:gd name="connsiteX21" fmla="*/ 119579 w 204449"/>
                <a:gd name="connsiteY21" fmla="*/ 11808 h 85619"/>
                <a:gd name="connsiteX22" fmla="*/ 109985 w 204449"/>
                <a:gd name="connsiteY22" fmla="*/ 16236 h 85619"/>
                <a:gd name="connsiteX23" fmla="*/ 125483 w 204449"/>
                <a:gd name="connsiteY23" fmla="*/ 21402 h 85619"/>
                <a:gd name="connsiteX24" fmla="*/ 160907 w 204449"/>
                <a:gd name="connsiteY24" fmla="*/ 21402 h 85619"/>
                <a:gd name="connsiteX25" fmla="*/ 160907 w 204449"/>
                <a:gd name="connsiteY25" fmla="*/ 15498 h 85619"/>
                <a:gd name="connsiteX26" fmla="*/ 177143 w 204449"/>
                <a:gd name="connsiteY26" fmla="*/ 22140 h 85619"/>
                <a:gd name="connsiteX27" fmla="*/ 177143 w 204449"/>
                <a:gd name="connsiteY27" fmla="*/ 9594 h 85619"/>
                <a:gd name="connsiteX28" fmla="*/ 184523 w 204449"/>
                <a:gd name="connsiteY28" fmla="*/ 16974 h 85619"/>
                <a:gd name="connsiteX29" fmla="*/ 184523 w 204449"/>
                <a:gd name="connsiteY29" fmla="*/ 16974 h 85619"/>
                <a:gd name="connsiteX30" fmla="*/ 189689 w 204449"/>
                <a:gd name="connsiteY30" fmla="*/ 27306 h 85619"/>
                <a:gd name="connsiteX31" fmla="*/ 194855 w 204449"/>
                <a:gd name="connsiteY31" fmla="*/ 20664 h 85619"/>
                <a:gd name="connsiteX32" fmla="*/ 191165 w 204449"/>
                <a:gd name="connsiteY32" fmla="*/ 33948 h 85619"/>
                <a:gd name="connsiteX33" fmla="*/ 204449 w 204449"/>
                <a:gd name="connsiteY33" fmla="*/ 33948 h 85619"/>
                <a:gd name="connsiteX34" fmla="*/ 197069 w 204449"/>
                <a:gd name="connsiteY34" fmla="*/ 33948 h 85619"/>
                <a:gd name="connsiteX35" fmla="*/ 166073 w 204449"/>
                <a:gd name="connsiteY35" fmla="*/ 40590 h 85619"/>
                <a:gd name="connsiteX36" fmla="*/ 148361 w 204449"/>
                <a:gd name="connsiteY36" fmla="*/ 40590 h 85619"/>
                <a:gd name="connsiteX37" fmla="*/ 166811 w 204449"/>
                <a:gd name="connsiteY37" fmla="*/ 48708 h 85619"/>
                <a:gd name="connsiteX38" fmla="*/ 182309 w 204449"/>
                <a:gd name="connsiteY38" fmla="*/ 48708 h 85619"/>
                <a:gd name="connsiteX39" fmla="*/ 190427 w 204449"/>
                <a:gd name="connsiteY39" fmla="*/ 48708 h 85619"/>
                <a:gd name="connsiteX40" fmla="*/ 198545 w 204449"/>
                <a:gd name="connsiteY40" fmla="*/ 48708 h 85619"/>
                <a:gd name="connsiteX41" fmla="*/ 194855 w 204449"/>
                <a:gd name="connsiteY41" fmla="*/ 53136 h 85619"/>
                <a:gd name="connsiteX42" fmla="*/ 199283 w 204449"/>
                <a:gd name="connsiteY42" fmla="*/ 59040 h 85619"/>
                <a:gd name="connsiteX43" fmla="*/ 194855 w 204449"/>
                <a:gd name="connsiteY43" fmla="*/ 59040 h 85619"/>
                <a:gd name="connsiteX44" fmla="*/ 199283 w 204449"/>
                <a:gd name="connsiteY44" fmla="*/ 64944 h 85619"/>
                <a:gd name="connsiteX45" fmla="*/ 194855 w 204449"/>
                <a:gd name="connsiteY45" fmla="*/ 64944 h 85619"/>
                <a:gd name="connsiteX46" fmla="*/ 194855 w 204449"/>
                <a:gd name="connsiteY46" fmla="*/ 72324 h 85619"/>
                <a:gd name="connsiteX47" fmla="*/ 190427 w 204449"/>
                <a:gd name="connsiteY47" fmla="*/ 72324 h 85619"/>
                <a:gd name="connsiteX48" fmla="*/ 182309 w 204449"/>
                <a:gd name="connsiteY48" fmla="*/ 79704 h 85619"/>
                <a:gd name="connsiteX49" fmla="*/ 182309 w 204449"/>
                <a:gd name="connsiteY49" fmla="*/ 79704 h 85619"/>
                <a:gd name="connsiteX50" fmla="*/ 182309 w 204449"/>
                <a:gd name="connsiteY50" fmla="*/ 79704 h 85619"/>
                <a:gd name="connsiteX51" fmla="*/ 182309 w 204449"/>
                <a:gd name="connsiteY51" fmla="*/ 79704 h 85619"/>
                <a:gd name="connsiteX52" fmla="*/ 182309 w 204449"/>
                <a:gd name="connsiteY52" fmla="*/ 79704 h 85619"/>
                <a:gd name="connsiteX53" fmla="*/ 176405 w 204449"/>
                <a:gd name="connsiteY53" fmla="*/ 75276 h 85619"/>
                <a:gd name="connsiteX54" fmla="*/ 182309 w 204449"/>
                <a:gd name="connsiteY54" fmla="*/ 75276 h 85619"/>
                <a:gd name="connsiteX55" fmla="*/ 185999 w 204449"/>
                <a:gd name="connsiteY55" fmla="*/ 75276 h 85619"/>
                <a:gd name="connsiteX56" fmla="*/ 174929 w 204449"/>
                <a:gd name="connsiteY56" fmla="*/ 68634 h 85619"/>
                <a:gd name="connsiteX57" fmla="*/ 142457 w 204449"/>
                <a:gd name="connsiteY57" fmla="*/ 63468 h 85619"/>
                <a:gd name="connsiteX58" fmla="*/ 142457 w 204449"/>
                <a:gd name="connsiteY58" fmla="*/ 63468 h 85619"/>
                <a:gd name="connsiteX59" fmla="*/ 142457 w 204449"/>
                <a:gd name="connsiteY59" fmla="*/ 69372 h 85619"/>
                <a:gd name="connsiteX60" fmla="*/ 147623 w 204449"/>
                <a:gd name="connsiteY60" fmla="*/ 76752 h 85619"/>
                <a:gd name="connsiteX61" fmla="*/ 141372 w 204449"/>
                <a:gd name="connsiteY61" fmla="*/ 77144 h 85619"/>
                <a:gd name="connsiteX62" fmla="*/ 140981 w 204449"/>
                <a:gd name="connsiteY62" fmla="*/ 76752 h 85619"/>
                <a:gd name="connsiteX63" fmla="*/ 140981 w 204449"/>
                <a:gd name="connsiteY63" fmla="*/ 82656 h 85619"/>
                <a:gd name="connsiteX64" fmla="*/ 140981 w 204449"/>
                <a:gd name="connsiteY64" fmla="*/ 78966 h 85619"/>
                <a:gd name="connsiteX65" fmla="*/ 131387 w 204449"/>
                <a:gd name="connsiteY65" fmla="*/ 85608 h 85619"/>
                <a:gd name="connsiteX66" fmla="*/ 123269 w 204449"/>
                <a:gd name="connsiteY66" fmla="*/ 85608 h 85619"/>
                <a:gd name="connsiteX67" fmla="*/ 108509 w 204449"/>
                <a:gd name="connsiteY67" fmla="*/ 74538 h 85619"/>
                <a:gd name="connsiteX68" fmla="*/ 108509 w 204449"/>
                <a:gd name="connsiteY68" fmla="*/ 74538 h 85619"/>
                <a:gd name="connsiteX69" fmla="*/ 108509 w 204449"/>
                <a:gd name="connsiteY69" fmla="*/ 74538 h 85619"/>
                <a:gd name="connsiteX70" fmla="*/ 108509 w 204449"/>
                <a:gd name="connsiteY70" fmla="*/ 74538 h 85619"/>
                <a:gd name="connsiteX71" fmla="*/ 103343 w 204449"/>
                <a:gd name="connsiteY71" fmla="*/ 74538 h 85619"/>
                <a:gd name="connsiteX72" fmla="*/ 103343 w 204449"/>
                <a:gd name="connsiteY72" fmla="*/ 74538 h 85619"/>
                <a:gd name="connsiteX73" fmla="*/ 99653 w 204449"/>
                <a:gd name="connsiteY73" fmla="*/ 74538 h 85619"/>
                <a:gd name="connsiteX74" fmla="*/ 99653 w 204449"/>
                <a:gd name="connsiteY74" fmla="*/ 74538 h 85619"/>
                <a:gd name="connsiteX75" fmla="*/ 103343 w 204449"/>
                <a:gd name="connsiteY75" fmla="*/ 74538 h 85619"/>
                <a:gd name="connsiteX76" fmla="*/ 103343 w 204449"/>
                <a:gd name="connsiteY76" fmla="*/ 74538 h 85619"/>
                <a:gd name="connsiteX77" fmla="*/ 103343 w 204449"/>
                <a:gd name="connsiteY77" fmla="*/ 74538 h 85619"/>
                <a:gd name="connsiteX78" fmla="*/ 108509 w 204449"/>
                <a:gd name="connsiteY78" fmla="*/ 74538 h 85619"/>
                <a:gd name="connsiteX79" fmla="*/ 115151 w 204449"/>
                <a:gd name="connsiteY79" fmla="*/ 74538 h 85619"/>
                <a:gd name="connsiteX80" fmla="*/ 126959 w 204449"/>
                <a:gd name="connsiteY80" fmla="*/ 67896 h 85619"/>
                <a:gd name="connsiteX81" fmla="*/ 126959 w 204449"/>
                <a:gd name="connsiteY81" fmla="*/ 56088 h 85619"/>
                <a:gd name="connsiteX82" fmla="*/ 117365 w 204449"/>
                <a:gd name="connsiteY82" fmla="*/ 56088 h 85619"/>
                <a:gd name="connsiteX83" fmla="*/ 80465 w 204449"/>
                <a:gd name="connsiteY83" fmla="*/ 69372 h 85619"/>
                <a:gd name="connsiteX84" fmla="*/ 80465 w 204449"/>
                <a:gd name="connsiteY84" fmla="*/ 69372 h 85619"/>
                <a:gd name="connsiteX85" fmla="*/ 73823 w 204449"/>
                <a:gd name="connsiteY85" fmla="*/ 69372 h 85619"/>
                <a:gd name="connsiteX86" fmla="*/ 73823 w 204449"/>
                <a:gd name="connsiteY86" fmla="*/ 76014 h 85619"/>
                <a:gd name="connsiteX87" fmla="*/ 66443 w 204449"/>
                <a:gd name="connsiteY87" fmla="*/ 76014 h 85619"/>
                <a:gd name="connsiteX88" fmla="*/ 66443 w 204449"/>
                <a:gd name="connsiteY88" fmla="*/ 81918 h 85619"/>
                <a:gd name="connsiteX89" fmla="*/ 59801 w 204449"/>
                <a:gd name="connsiteY89" fmla="*/ 81918 h 85619"/>
                <a:gd name="connsiteX90" fmla="*/ 53897 w 204449"/>
                <a:gd name="connsiteY90" fmla="*/ 81918 h 85619"/>
                <a:gd name="connsiteX91" fmla="*/ 48731 w 204449"/>
                <a:gd name="connsiteY91" fmla="*/ 81918 h 85619"/>
                <a:gd name="connsiteX92" fmla="*/ 48731 w 204449"/>
                <a:gd name="connsiteY92" fmla="*/ 77490 h 85619"/>
                <a:gd name="connsiteX93" fmla="*/ 34709 w 204449"/>
                <a:gd name="connsiteY93" fmla="*/ 79704 h 85619"/>
                <a:gd name="connsiteX94" fmla="*/ 34709 w 204449"/>
                <a:gd name="connsiteY94" fmla="*/ 75276 h 85619"/>
                <a:gd name="connsiteX95" fmla="*/ 34709 w 204449"/>
                <a:gd name="connsiteY95" fmla="*/ 79704 h 85619"/>
                <a:gd name="connsiteX96" fmla="*/ 34709 w 204449"/>
                <a:gd name="connsiteY96" fmla="*/ 74538 h 85619"/>
                <a:gd name="connsiteX97" fmla="*/ 28805 w 204449"/>
                <a:gd name="connsiteY97" fmla="*/ 78966 h 85619"/>
                <a:gd name="connsiteX98" fmla="*/ 20687 w 204449"/>
                <a:gd name="connsiteY98" fmla="*/ 78966 h 85619"/>
                <a:gd name="connsiteX99" fmla="*/ 14783 w 204449"/>
                <a:gd name="connsiteY99" fmla="*/ 78966 h 85619"/>
                <a:gd name="connsiteX100" fmla="*/ 14783 w 204449"/>
                <a:gd name="connsiteY100" fmla="*/ 74538 h 85619"/>
                <a:gd name="connsiteX101" fmla="*/ 11019 w 204449"/>
                <a:gd name="connsiteY101" fmla="*/ 70923 h 85619"/>
                <a:gd name="connsiteX102" fmla="*/ 11093 w 204449"/>
                <a:gd name="connsiteY102" fmla="*/ 70110 h 85619"/>
                <a:gd name="connsiteX103" fmla="*/ 11093 w 204449"/>
                <a:gd name="connsiteY103" fmla="*/ 70110 h 85619"/>
                <a:gd name="connsiteX104" fmla="*/ 10355 w 204449"/>
                <a:gd name="connsiteY104" fmla="*/ 64944 h 85619"/>
                <a:gd name="connsiteX105" fmla="*/ 11093 w 204449"/>
                <a:gd name="connsiteY105" fmla="*/ 64206 h 85619"/>
                <a:gd name="connsiteX106" fmla="*/ 15521 w 204449"/>
                <a:gd name="connsiteY106" fmla="*/ 64206 h 85619"/>
                <a:gd name="connsiteX107" fmla="*/ 21425 w 204449"/>
                <a:gd name="connsiteY107" fmla="*/ 64206 h 85619"/>
                <a:gd name="connsiteX108" fmla="*/ 30281 w 204449"/>
                <a:gd name="connsiteY108" fmla="*/ 68634 h 85619"/>
                <a:gd name="connsiteX109" fmla="*/ 30281 w 204449"/>
                <a:gd name="connsiteY109" fmla="*/ 68634 h 85619"/>
                <a:gd name="connsiteX110" fmla="*/ 46517 w 204449"/>
                <a:gd name="connsiteY110" fmla="*/ 59778 h 85619"/>
                <a:gd name="connsiteX111" fmla="*/ 46517 w 204449"/>
                <a:gd name="connsiteY111" fmla="*/ 55350 h 85619"/>
                <a:gd name="connsiteX112" fmla="*/ 39875 w 204449"/>
                <a:gd name="connsiteY112" fmla="*/ 60516 h 85619"/>
                <a:gd name="connsiteX113" fmla="*/ 39875 w 204449"/>
                <a:gd name="connsiteY113" fmla="*/ 60516 h 85619"/>
                <a:gd name="connsiteX114" fmla="*/ 34709 w 204449"/>
                <a:gd name="connsiteY114" fmla="*/ 60516 h 85619"/>
                <a:gd name="connsiteX115" fmla="*/ 34709 w 204449"/>
                <a:gd name="connsiteY115" fmla="*/ 56088 h 85619"/>
                <a:gd name="connsiteX116" fmla="*/ 25853 w 204449"/>
                <a:gd name="connsiteY116" fmla="*/ 56088 h 85619"/>
                <a:gd name="connsiteX117" fmla="*/ 25853 w 204449"/>
                <a:gd name="connsiteY117" fmla="*/ 50922 h 85619"/>
                <a:gd name="connsiteX118" fmla="*/ 18473 w 204449"/>
                <a:gd name="connsiteY118" fmla="*/ 50922 h 85619"/>
                <a:gd name="connsiteX119" fmla="*/ 18473 w 204449"/>
                <a:gd name="connsiteY119" fmla="*/ 45018 h 85619"/>
                <a:gd name="connsiteX120" fmla="*/ 9617 w 204449"/>
                <a:gd name="connsiteY120" fmla="*/ 45018 h 85619"/>
                <a:gd name="connsiteX121" fmla="*/ 14783 w 204449"/>
                <a:gd name="connsiteY121" fmla="*/ 45018 h 85619"/>
                <a:gd name="connsiteX122" fmla="*/ 5927 w 204449"/>
                <a:gd name="connsiteY122" fmla="*/ 45018 h 85619"/>
                <a:gd name="connsiteX123" fmla="*/ 11093 w 204449"/>
                <a:gd name="connsiteY123" fmla="*/ 45018 h 85619"/>
                <a:gd name="connsiteX124" fmla="*/ 7403 w 204449"/>
                <a:gd name="connsiteY124" fmla="*/ 39114 h 85619"/>
                <a:gd name="connsiteX125" fmla="*/ 7403 w 204449"/>
                <a:gd name="connsiteY125" fmla="*/ 39114 h 85619"/>
                <a:gd name="connsiteX126" fmla="*/ 1499 w 204449"/>
                <a:gd name="connsiteY126" fmla="*/ 39114 h 85619"/>
                <a:gd name="connsiteX127" fmla="*/ 1108 w 204449"/>
                <a:gd name="connsiteY127" fmla="*/ 32864 h 85619"/>
                <a:gd name="connsiteX128" fmla="*/ 1499 w 204449"/>
                <a:gd name="connsiteY128" fmla="*/ 32472 h 85619"/>
                <a:gd name="connsiteX129" fmla="*/ 1499 w 204449"/>
                <a:gd name="connsiteY129" fmla="*/ 27306 h 85619"/>
                <a:gd name="connsiteX130" fmla="*/ 5927 w 204449"/>
                <a:gd name="connsiteY130" fmla="*/ 27306 h 85619"/>
                <a:gd name="connsiteX131" fmla="*/ 5927 w 204449"/>
                <a:gd name="connsiteY131" fmla="*/ 27306 h 85619"/>
                <a:gd name="connsiteX132" fmla="*/ 5927 w 204449"/>
                <a:gd name="connsiteY132" fmla="*/ 21402 h 85619"/>
                <a:gd name="connsiteX133" fmla="*/ 9617 w 204449"/>
                <a:gd name="connsiteY133" fmla="*/ 21402 h 85619"/>
                <a:gd name="connsiteX134" fmla="*/ 9617 w 204449"/>
                <a:gd name="connsiteY134" fmla="*/ 21402 h 85619"/>
                <a:gd name="connsiteX135" fmla="*/ 9617 w 204449"/>
                <a:gd name="connsiteY135" fmla="*/ 26568 h 85619"/>
                <a:gd name="connsiteX136" fmla="*/ 9617 w 204449"/>
                <a:gd name="connsiteY136" fmla="*/ 26568 h 85619"/>
                <a:gd name="connsiteX137" fmla="*/ 14783 w 204449"/>
                <a:gd name="connsiteY137" fmla="*/ 26568 h 85619"/>
                <a:gd name="connsiteX138" fmla="*/ 15174 w 204449"/>
                <a:gd name="connsiteY138" fmla="*/ 32818 h 85619"/>
                <a:gd name="connsiteX139" fmla="*/ 14783 w 204449"/>
                <a:gd name="connsiteY139" fmla="*/ 33210 h 85619"/>
                <a:gd name="connsiteX140" fmla="*/ 14783 w 204449"/>
                <a:gd name="connsiteY140" fmla="*/ 37638 h 85619"/>
                <a:gd name="connsiteX141" fmla="*/ 33971 w 204449"/>
                <a:gd name="connsiteY141" fmla="*/ 51660 h 85619"/>
                <a:gd name="connsiteX142" fmla="*/ 37661 w 204449"/>
                <a:gd name="connsiteY142" fmla="*/ 44280 h 85619"/>
                <a:gd name="connsiteX143" fmla="*/ 37661 w 204449"/>
                <a:gd name="connsiteY143" fmla="*/ 39852 h 85619"/>
                <a:gd name="connsiteX144" fmla="*/ 42089 w 204449"/>
                <a:gd name="connsiteY144" fmla="*/ 34686 h 85619"/>
                <a:gd name="connsiteX145" fmla="*/ 42089 w 204449"/>
                <a:gd name="connsiteY145" fmla="*/ 34686 h 85619"/>
                <a:gd name="connsiteX146" fmla="*/ 42089 w 204449"/>
                <a:gd name="connsiteY146" fmla="*/ 27306 h 85619"/>
                <a:gd name="connsiteX147" fmla="*/ 47993 w 204449"/>
                <a:gd name="connsiteY147" fmla="*/ 27306 h 85619"/>
                <a:gd name="connsiteX148" fmla="*/ 52421 w 204449"/>
                <a:gd name="connsiteY148" fmla="*/ 17712 h 85619"/>
                <a:gd name="connsiteX149" fmla="*/ 52421 w 204449"/>
                <a:gd name="connsiteY149" fmla="*/ 24354 h 85619"/>
                <a:gd name="connsiteX150" fmla="*/ 60539 w 204449"/>
                <a:gd name="connsiteY150" fmla="*/ 17712 h 85619"/>
                <a:gd name="connsiteX151" fmla="*/ 60539 w 204449"/>
                <a:gd name="connsiteY151" fmla="*/ 24354 h 85619"/>
                <a:gd name="connsiteX152" fmla="*/ 70871 w 204449"/>
                <a:gd name="connsiteY152" fmla="*/ 19926 h 85619"/>
                <a:gd name="connsiteX153" fmla="*/ 70871 w 204449"/>
                <a:gd name="connsiteY153" fmla="*/ 24354 h 85619"/>
                <a:gd name="connsiteX154" fmla="*/ 77513 w 204449"/>
                <a:gd name="connsiteY154" fmla="*/ 24354 h 85619"/>
                <a:gd name="connsiteX155" fmla="*/ 77513 w 204449"/>
                <a:gd name="connsiteY155" fmla="*/ 30996 h 85619"/>
                <a:gd name="connsiteX156" fmla="*/ 83417 w 204449"/>
                <a:gd name="connsiteY156" fmla="*/ 30996 h 85619"/>
                <a:gd name="connsiteX157" fmla="*/ 79727 w 204449"/>
                <a:gd name="connsiteY157" fmla="*/ 36162 h 85619"/>
                <a:gd name="connsiteX158" fmla="*/ 86369 w 204449"/>
                <a:gd name="connsiteY158" fmla="*/ 36162 h 85619"/>
                <a:gd name="connsiteX159" fmla="*/ 86369 w 204449"/>
                <a:gd name="connsiteY159" fmla="*/ 43542 h 8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204449" h="85619">
                  <a:moveTo>
                    <a:pt x="87845" y="25830"/>
                  </a:moveTo>
                  <a:cubicBezTo>
                    <a:pt x="87845" y="25830"/>
                    <a:pt x="87845" y="30258"/>
                    <a:pt x="87845" y="31734"/>
                  </a:cubicBezTo>
                  <a:cubicBezTo>
                    <a:pt x="87845" y="33210"/>
                    <a:pt x="87845" y="35424"/>
                    <a:pt x="87845" y="36900"/>
                  </a:cubicBezTo>
                  <a:lnTo>
                    <a:pt x="92273" y="36900"/>
                  </a:lnTo>
                  <a:cubicBezTo>
                    <a:pt x="106295" y="36900"/>
                    <a:pt x="123269" y="30996"/>
                    <a:pt x="138029" y="30996"/>
                  </a:cubicBezTo>
                  <a:cubicBezTo>
                    <a:pt x="152789" y="30996"/>
                    <a:pt x="159431" y="35424"/>
                    <a:pt x="167549" y="35424"/>
                  </a:cubicBezTo>
                  <a:cubicBezTo>
                    <a:pt x="169387" y="39500"/>
                    <a:pt x="174176" y="41317"/>
                    <a:pt x="178250" y="39483"/>
                  </a:cubicBezTo>
                  <a:cubicBezTo>
                    <a:pt x="182324" y="37649"/>
                    <a:pt x="184147" y="32858"/>
                    <a:pt x="182309" y="28782"/>
                  </a:cubicBezTo>
                  <a:cubicBezTo>
                    <a:pt x="182309" y="28782"/>
                    <a:pt x="177143" y="23616"/>
                    <a:pt x="166073" y="23616"/>
                  </a:cubicBezTo>
                  <a:cubicBezTo>
                    <a:pt x="155003" y="23616"/>
                    <a:pt x="142457" y="23616"/>
                    <a:pt x="129173" y="23616"/>
                  </a:cubicBezTo>
                  <a:cubicBezTo>
                    <a:pt x="115889" y="23616"/>
                    <a:pt x="107033" y="16974"/>
                    <a:pt x="107033" y="14022"/>
                  </a:cubicBezTo>
                  <a:cubicBezTo>
                    <a:pt x="107033" y="11070"/>
                    <a:pt x="108509" y="5904"/>
                    <a:pt x="117365" y="5904"/>
                  </a:cubicBezTo>
                  <a:cubicBezTo>
                    <a:pt x="126221" y="5904"/>
                    <a:pt x="122531" y="5904"/>
                    <a:pt x="124007" y="5904"/>
                  </a:cubicBezTo>
                  <a:cubicBezTo>
                    <a:pt x="125683" y="3404"/>
                    <a:pt x="127970" y="1372"/>
                    <a:pt x="130649" y="0"/>
                  </a:cubicBezTo>
                  <a:cubicBezTo>
                    <a:pt x="134339" y="0"/>
                    <a:pt x="143933" y="0"/>
                    <a:pt x="148361" y="0"/>
                  </a:cubicBezTo>
                  <a:cubicBezTo>
                    <a:pt x="152789" y="0"/>
                    <a:pt x="144671" y="5904"/>
                    <a:pt x="141719" y="7380"/>
                  </a:cubicBezTo>
                  <a:cubicBezTo>
                    <a:pt x="138767" y="8856"/>
                    <a:pt x="155003" y="7380"/>
                    <a:pt x="156479" y="7380"/>
                  </a:cubicBezTo>
                  <a:cubicBezTo>
                    <a:pt x="153195" y="5896"/>
                    <a:pt x="149431" y="5896"/>
                    <a:pt x="146147" y="7380"/>
                  </a:cubicBezTo>
                  <a:lnTo>
                    <a:pt x="139505" y="7380"/>
                  </a:lnTo>
                  <a:cubicBezTo>
                    <a:pt x="139505" y="7380"/>
                    <a:pt x="139505" y="11808"/>
                    <a:pt x="147623" y="11808"/>
                  </a:cubicBezTo>
                  <a:cubicBezTo>
                    <a:pt x="142184" y="15133"/>
                    <a:pt x="135350" y="15133"/>
                    <a:pt x="129911" y="11808"/>
                  </a:cubicBezTo>
                  <a:cubicBezTo>
                    <a:pt x="126494" y="11230"/>
                    <a:pt x="122996" y="11230"/>
                    <a:pt x="119579" y="11808"/>
                  </a:cubicBezTo>
                  <a:cubicBezTo>
                    <a:pt x="113675" y="11808"/>
                    <a:pt x="109985" y="11808"/>
                    <a:pt x="109985" y="16236"/>
                  </a:cubicBezTo>
                  <a:cubicBezTo>
                    <a:pt x="109985" y="20664"/>
                    <a:pt x="113675" y="21402"/>
                    <a:pt x="125483" y="21402"/>
                  </a:cubicBezTo>
                  <a:cubicBezTo>
                    <a:pt x="137291" y="21402"/>
                    <a:pt x="143195" y="21402"/>
                    <a:pt x="160907" y="21402"/>
                  </a:cubicBezTo>
                  <a:cubicBezTo>
                    <a:pt x="160907" y="21402"/>
                    <a:pt x="160907" y="17712"/>
                    <a:pt x="160907" y="15498"/>
                  </a:cubicBezTo>
                  <a:cubicBezTo>
                    <a:pt x="167092" y="14833"/>
                    <a:pt x="173195" y="17330"/>
                    <a:pt x="177143" y="22140"/>
                  </a:cubicBezTo>
                  <a:cubicBezTo>
                    <a:pt x="177143" y="17712"/>
                    <a:pt x="180833" y="13284"/>
                    <a:pt x="177143" y="9594"/>
                  </a:cubicBezTo>
                  <a:cubicBezTo>
                    <a:pt x="180619" y="10774"/>
                    <a:pt x="183342" y="13501"/>
                    <a:pt x="184523" y="16974"/>
                  </a:cubicBezTo>
                  <a:cubicBezTo>
                    <a:pt x="184523" y="16974"/>
                    <a:pt x="184523" y="16974"/>
                    <a:pt x="184523" y="16974"/>
                  </a:cubicBezTo>
                  <a:cubicBezTo>
                    <a:pt x="188560" y="18666"/>
                    <a:pt x="190759" y="23058"/>
                    <a:pt x="189689" y="27306"/>
                  </a:cubicBezTo>
                  <a:cubicBezTo>
                    <a:pt x="189689" y="23616"/>
                    <a:pt x="193379" y="27306"/>
                    <a:pt x="194855" y="20664"/>
                  </a:cubicBezTo>
                  <a:cubicBezTo>
                    <a:pt x="196604" y="25425"/>
                    <a:pt x="195121" y="30772"/>
                    <a:pt x="191165" y="33948"/>
                  </a:cubicBezTo>
                  <a:cubicBezTo>
                    <a:pt x="194877" y="30386"/>
                    <a:pt x="200737" y="30386"/>
                    <a:pt x="204449" y="33948"/>
                  </a:cubicBezTo>
                  <a:cubicBezTo>
                    <a:pt x="202073" y="33040"/>
                    <a:pt x="199446" y="33040"/>
                    <a:pt x="197069" y="33948"/>
                  </a:cubicBezTo>
                  <a:cubicBezTo>
                    <a:pt x="187593" y="39096"/>
                    <a:pt x="176826" y="41403"/>
                    <a:pt x="166073" y="40590"/>
                  </a:cubicBezTo>
                  <a:cubicBezTo>
                    <a:pt x="155741" y="40590"/>
                    <a:pt x="154265" y="40590"/>
                    <a:pt x="148361" y="40590"/>
                  </a:cubicBezTo>
                  <a:cubicBezTo>
                    <a:pt x="142457" y="40590"/>
                    <a:pt x="160169" y="48708"/>
                    <a:pt x="166811" y="48708"/>
                  </a:cubicBezTo>
                  <a:lnTo>
                    <a:pt x="182309" y="48708"/>
                  </a:lnTo>
                  <a:cubicBezTo>
                    <a:pt x="184914" y="47680"/>
                    <a:pt x="187822" y="47680"/>
                    <a:pt x="190427" y="48708"/>
                  </a:cubicBezTo>
                  <a:cubicBezTo>
                    <a:pt x="193003" y="49909"/>
                    <a:pt x="195970" y="49909"/>
                    <a:pt x="198545" y="48708"/>
                  </a:cubicBezTo>
                  <a:cubicBezTo>
                    <a:pt x="198545" y="48708"/>
                    <a:pt x="198545" y="48708"/>
                    <a:pt x="194855" y="53136"/>
                  </a:cubicBezTo>
                  <a:cubicBezTo>
                    <a:pt x="191165" y="57564"/>
                    <a:pt x="194855" y="53136"/>
                    <a:pt x="199283" y="59040"/>
                  </a:cubicBezTo>
                  <a:cubicBezTo>
                    <a:pt x="197911" y="59831"/>
                    <a:pt x="196228" y="59831"/>
                    <a:pt x="194855" y="59040"/>
                  </a:cubicBezTo>
                  <a:cubicBezTo>
                    <a:pt x="194855" y="59040"/>
                    <a:pt x="194855" y="63468"/>
                    <a:pt x="199283" y="64944"/>
                  </a:cubicBezTo>
                  <a:lnTo>
                    <a:pt x="194855" y="64944"/>
                  </a:lnTo>
                  <a:cubicBezTo>
                    <a:pt x="194855" y="64944"/>
                    <a:pt x="194855" y="70848"/>
                    <a:pt x="194855" y="72324"/>
                  </a:cubicBezTo>
                  <a:cubicBezTo>
                    <a:pt x="194855" y="73800"/>
                    <a:pt x="194855" y="78228"/>
                    <a:pt x="190427" y="72324"/>
                  </a:cubicBezTo>
                  <a:lnTo>
                    <a:pt x="182309" y="79704"/>
                  </a:lnTo>
                  <a:cubicBezTo>
                    <a:pt x="182309" y="79704"/>
                    <a:pt x="182309" y="79704"/>
                    <a:pt x="182309" y="79704"/>
                  </a:cubicBezTo>
                  <a:lnTo>
                    <a:pt x="182309" y="79704"/>
                  </a:lnTo>
                  <a:lnTo>
                    <a:pt x="182309" y="79704"/>
                  </a:lnTo>
                  <a:cubicBezTo>
                    <a:pt x="182309" y="79704"/>
                    <a:pt x="182309" y="79704"/>
                    <a:pt x="182309" y="79704"/>
                  </a:cubicBezTo>
                  <a:cubicBezTo>
                    <a:pt x="182309" y="79704"/>
                    <a:pt x="175667" y="79704"/>
                    <a:pt x="176405" y="75276"/>
                  </a:cubicBezTo>
                  <a:cubicBezTo>
                    <a:pt x="177143" y="70848"/>
                    <a:pt x="180833" y="75276"/>
                    <a:pt x="182309" y="75276"/>
                  </a:cubicBezTo>
                  <a:lnTo>
                    <a:pt x="185999" y="75276"/>
                  </a:lnTo>
                  <a:cubicBezTo>
                    <a:pt x="185999" y="75276"/>
                    <a:pt x="185999" y="67896"/>
                    <a:pt x="174929" y="68634"/>
                  </a:cubicBezTo>
                  <a:cubicBezTo>
                    <a:pt x="163889" y="68839"/>
                    <a:pt x="152893" y="67090"/>
                    <a:pt x="142457" y="63468"/>
                  </a:cubicBezTo>
                  <a:lnTo>
                    <a:pt x="142457" y="63468"/>
                  </a:lnTo>
                  <a:cubicBezTo>
                    <a:pt x="142457" y="63468"/>
                    <a:pt x="142457" y="63468"/>
                    <a:pt x="142457" y="69372"/>
                  </a:cubicBezTo>
                  <a:cubicBezTo>
                    <a:pt x="142302" y="72720"/>
                    <a:pt x="144428" y="75751"/>
                    <a:pt x="147623" y="76752"/>
                  </a:cubicBezTo>
                  <a:cubicBezTo>
                    <a:pt x="146007" y="78586"/>
                    <a:pt x="143210" y="78762"/>
                    <a:pt x="141372" y="77144"/>
                  </a:cubicBezTo>
                  <a:cubicBezTo>
                    <a:pt x="141232" y="77022"/>
                    <a:pt x="141107" y="76891"/>
                    <a:pt x="140981" y="76752"/>
                  </a:cubicBezTo>
                  <a:cubicBezTo>
                    <a:pt x="140981" y="76752"/>
                    <a:pt x="140981" y="76752"/>
                    <a:pt x="140981" y="82656"/>
                  </a:cubicBezTo>
                  <a:lnTo>
                    <a:pt x="140981" y="78966"/>
                  </a:lnTo>
                  <a:cubicBezTo>
                    <a:pt x="139653" y="83094"/>
                    <a:pt x="135719" y="85817"/>
                    <a:pt x="131387" y="85608"/>
                  </a:cubicBezTo>
                  <a:cubicBezTo>
                    <a:pt x="131387" y="85608"/>
                    <a:pt x="124007" y="85608"/>
                    <a:pt x="123269" y="85608"/>
                  </a:cubicBezTo>
                  <a:cubicBezTo>
                    <a:pt x="122531" y="85608"/>
                    <a:pt x="108509" y="79704"/>
                    <a:pt x="108509" y="74538"/>
                  </a:cubicBezTo>
                  <a:cubicBezTo>
                    <a:pt x="108509" y="69372"/>
                    <a:pt x="108509" y="74538"/>
                    <a:pt x="108509" y="74538"/>
                  </a:cubicBezTo>
                  <a:cubicBezTo>
                    <a:pt x="108509" y="74538"/>
                    <a:pt x="108509" y="74538"/>
                    <a:pt x="108509" y="74538"/>
                  </a:cubicBezTo>
                  <a:cubicBezTo>
                    <a:pt x="108509" y="74538"/>
                    <a:pt x="108509" y="74538"/>
                    <a:pt x="108509" y="74538"/>
                  </a:cubicBezTo>
                  <a:lnTo>
                    <a:pt x="103343" y="74538"/>
                  </a:lnTo>
                  <a:cubicBezTo>
                    <a:pt x="103343" y="74538"/>
                    <a:pt x="103343" y="74538"/>
                    <a:pt x="103343" y="74538"/>
                  </a:cubicBezTo>
                  <a:lnTo>
                    <a:pt x="99653" y="74538"/>
                  </a:lnTo>
                  <a:lnTo>
                    <a:pt x="99653" y="74538"/>
                  </a:lnTo>
                  <a:cubicBezTo>
                    <a:pt x="99653" y="74538"/>
                    <a:pt x="99653" y="74538"/>
                    <a:pt x="103343" y="74538"/>
                  </a:cubicBezTo>
                  <a:lnTo>
                    <a:pt x="103343" y="74538"/>
                  </a:lnTo>
                  <a:cubicBezTo>
                    <a:pt x="103343" y="74538"/>
                    <a:pt x="103343" y="74538"/>
                    <a:pt x="103343" y="74538"/>
                  </a:cubicBezTo>
                  <a:cubicBezTo>
                    <a:pt x="103343" y="74538"/>
                    <a:pt x="103343" y="74538"/>
                    <a:pt x="108509" y="74538"/>
                  </a:cubicBezTo>
                  <a:cubicBezTo>
                    <a:pt x="113675" y="74538"/>
                    <a:pt x="108509" y="74538"/>
                    <a:pt x="115151" y="74538"/>
                  </a:cubicBezTo>
                  <a:cubicBezTo>
                    <a:pt x="119572" y="73323"/>
                    <a:pt x="123624" y="71042"/>
                    <a:pt x="126959" y="67896"/>
                  </a:cubicBezTo>
                  <a:cubicBezTo>
                    <a:pt x="115889" y="67896"/>
                    <a:pt x="122531" y="59040"/>
                    <a:pt x="126959" y="56088"/>
                  </a:cubicBezTo>
                  <a:cubicBezTo>
                    <a:pt x="123852" y="55019"/>
                    <a:pt x="120472" y="55019"/>
                    <a:pt x="117365" y="56088"/>
                  </a:cubicBezTo>
                  <a:cubicBezTo>
                    <a:pt x="104081" y="63468"/>
                    <a:pt x="90059" y="71586"/>
                    <a:pt x="80465" y="69372"/>
                  </a:cubicBezTo>
                  <a:cubicBezTo>
                    <a:pt x="70871" y="67158"/>
                    <a:pt x="80465" y="69372"/>
                    <a:pt x="80465" y="69372"/>
                  </a:cubicBezTo>
                  <a:cubicBezTo>
                    <a:pt x="78325" y="70163"/>
                    <a:pt x="75963" y="70163"/>
                    <a:pt x="73823" y="69372"/>
                  </a:cubicBezTo>
                  <a:cubicBezTo>
                    <a:pt x="72635" y="71427"/>
                    <a:pt x="72635" y="73959"/>
                    <a:pt x="73823" y="76014"/>
                  </a:cubicBezTo>
                  <a:lnTo>
                    <a:pt x="66443" y="76014"/>
                  </a:lnTo>
                  <a:cubicBezTo>
                    <a:pt x="66443" y="76014"/>
                    <a:pt x="66443" y="80442"/>
                    <a:pt x="66443" y="81918"/>
                  </a:cubicBezTo>
                  <a:cubicBezTo>
                    <a:pt x="66443" y="83394"/>
                    <a:pt x="61277" y="81918"/>
                    <a:pt x="59801" y="81918"/>
                  </a:cubicBezTo>
                  <a:cubicBezTo>
                    <a:pt x="57971" y="82973"/>
                    <a:pt x="55727" y="82973"/>
                    <a:pt x="53897" y="81918"/>
                  </a:cubicBezTo>
                  <a:cubicBezTo>
                    <a:pt x="52193" y="82256"/>
                    <a:pt x="50436" y="82256"/>
                    <a:pt x="48731" y="81918"/>
                  </a:cubicBezTo>
                  <a:cubicBezTo>
                    <a:pt x="49078" y="80462"/>
                    <a:pt x="49078" y="78946"/>
                    <a:pt x="48731" y="77490"/>
                  </a:cubicBezTo>
                  <a:cubicBezTo>
                    <a:pt x="45211" y="81522"/>
                    <a:pt x="39307" y="82455"/>
                    <a:pt x="34709" y="79704"/>
                  </a:cubicBezTo>
                  <a:cubicBezTo>
                    <a:pt x="34709" y="79704"/>
                    <a:pt x="34709" y="79704"/>
                    <a:pt x="34709" y="75276"/>
                  </a:cubicBezTo>
                  <a:cubicBezTo>
                    <a:pt x="34709" y="70848"/>
                    <a:pt x="34709" y="79704"/>
                    <a:pt x="34709" y="79704"/>
                  </a:cubicBezTo>
                  <a:cubicBezTo>
                    <a:pt x="35403" y="78052"/>
                    <a:pt x="35403" y="76190"/>
                    <a:pt x="34709" y="74538"/>
                  </a:cubicBezTo>
                  <a:cubicBezTo>
                    <a:pt x="33816" y="77072"/>
                    <a:pt x="31484" y="78820"/>
                    <a:pt x="28805" y="78966"/>
                  </a:cubicBezTo>
                  <a:cubicBezTo>
                    <a:pt x="28805" y="78966"/>
                    <a:pt x="23639" y="78966"/>
                    <a:pt x="20687" y="78966"/>
                  </a:cubicBezTo>
                  <a:cubicBezTo>
                    <a:pt x="17735" y="78966"/>
                    <a:pt x="20687" y="78966"/>
                    <a:pt x="14783" y="78966"/>
                  </a:cubicBezTo>
                  <a:cubicBezTo>
                    <a:pt x="8879" y="78966"/>
                    <a:pt x="14783" y="78966"/>
                    <a:pt x="14783" y="74538"/>
                  </a:cubicBezTo>
                  <a:cubicBezTo>
                    <a:pt x="12746" y="74579"/>
                    <a:pt x="11064" y="72961"/>
                    <a:pt x="11019" y="70923"/>
                  </a:cubicBezTo>
                  <a:cubicBezTo>
                    <a:pt x="11012" y="70650"/>
                    <a:pt x="11042" y="70378"/>
                    <a:pt x="11093" y="70110"/>
                  </a:cubicBezTo>
                  <a:lnTo>
                    <a:pt x="11093" y="70110"/>
                  </a:lnTo>
                  <a:cubicBezTo>
                    <a:pt x="9462" y="68887"/>
                    <a:pt x="9130" y="66574"/>
                    <a:pt x="10355" y="64944"/>
                  </a:cubicBezTo>
                  <a:cubicBezTo>
                    <a:pt x="10562" y="64664"/>
                    <a:pt x="10813" y="64416"/>
                    <a:pt x="11093" y="64206"/>
                  </a:cubicBezTo>
                  <a:cubicBezTo>
                    <a:pt x="11093" y="64206"/>
                    <a:pt x="11093" y="64206"/>
                    <a:pt x="15521" y="64206"/>
                  </a:cubicBezTo>
                  <a:cubicBezTo>
                    <a:pt x="19949" y="64206"/>
                    <a:pt x="19949" y="59040"/>
                    <a:pt x="21425" y="64206"/>
                  </a:cubicBezTo>
                  <a:cubicBezTo>
                    <a:pt x="23329" y="67209"/>
                    <a:pt x="26739" y="68913"/>
                    <a:pt x="30281" y="68634"/>
                  </a:cubicBezTo>
                  <a:lnTo>
                    <a:pt x="30281" y="68634"/>
                  </a:lnTo>
                  <a:cubicBezTo>
                    <a:pt x="36185" y="66697"/>
                    <a:pt x="41691" y="63696"/>
                    <a:pt x="46517" y="59778"/>
                  </a:cubicBezTo>
                  <a:cubicBezTo>
                    <a:pt x="46517" y="59778"/>
                    <a:pt x="46517" y="59778"/>
                    <a:pt x="46517" y="55350"/>
                  </a:cubicBezTo>
                  <a:cubicBezTo>
                    <a:pt x="46517" y="50922"/>
                    <a:pt x="41351" y="55350"/>
                    <a:pt x="39875" y="60516"/>
                  </a:cubicBezTo>
                  <a:lnTo>
                    <a:pt x="39875" y="60516"/>
                  </a:lnTo>
                  <a:lnTo>
                    <a:pt x="34709" y="60516"/>
                  </a:lnTo>
                  <a:cubicBezTo>
                    <a:pt x="34709" y="60516"/>
                    <a:pt x="34709" y="60516"/>
                    <a:pt x="34709" y="56088"/>
                  </a:cubicBezTo>
                  <a:cubicBezTo>
                    <a:pt x="31802" y="56838"/>
                    <a:pt x="28761" y="56838"/>
                    <a:pt x="25853" y="56088"/>
                  </a:cubicBezTo>
                  <a:cubicBezTo>
                    <a:pt x="25853" y="56088"/>
                    <a:pt x="25853" y="56088"/>
                    <a:pt x="25853" y="50922"/>
                  </a:cubicBezTo>
                  <a:cubicBezTo>
                    <a:pt x="25853" y="45756"/>
                    <a:pt x="21425" y="50922"/>
                    <a:pt x="18473" y="50922"/>
                  </a:cubicBezTo>
                  <a:cubicBezTo>
                    <a:pt x="15521" y="50922"/>
                    <a:pt x="18473" y="45756"/>
                    <a:pt x="18473" y="45018"/>
                  </a:cubicBezTo>
                  <a:cubicBezTo>
                    <a:pt x="15610" y="46031"/>
                    <a:pt x="12481" y="46031"/>
                    <a:pt x="9617" y="45018"/>
                  </a:cubicBezTo>
                  <a:cubicBezTo>
                    <a:pt x="9617" y="45018"/>
                    <a:pt x="9617" y="45018"/>
                    <a:pt x="14783" y="45018"/>
                  </a:cubicBezTo>
                  <a:cubicBezTo>
                    <a:pt x="19949" y="45018"/>
                    <a:pt x="8879" y="45018"/>
                    <a:pt x="5927" y="45018"/>
                  </a:cubicBezTo>
                  <a:lnTo>
                    <a:pt x="11093" y="45018"/>
                  </a:lnTo>
                  <a:cubicBezTo>
                    <a:pt x="11093" y="45018"/>
                    <a:pt x="5927" y="41328"/>
                    <a:pt x="7403" y="39114"/>
                  </a:cubicBezTo>
                  <a:lnTo>
                    <a:pt x="7403" y="39114"/>
                  </a:lnTo>
                  <a:cubicBezTo>
                    <a:pt x="5721" y="40617"/>
                    <a:pt x="3182" y="40617"/>
                    <a:pt x="1499" y="39114"/>
                  </a:cubicBezTo>
                  <a:cubicBezTo>
                    <a:pt x="-338" y="37496"/>
                    <a:pt x="-508" y="34699"/>
                    <a:pt x="1108" y="32864"/>
                  </a:cubicBezTo>
                  <a:cubicBezTo>
                    <a:pt x="1226" y="32725"/>
                    <a:pt x="1359" y="32595"/>
                    <a:pt x="1499" y="32472"/>
                  </a:cubicBezTo>
                  <a:lnTo>
                    <a:pt x="1499" y="27306"/>
                  </a:lnTo>
                  <a:cubicBezTo>
                    <a:pt x="1499" y="27306"/>
                    <a:pt x="5189" y="27306"/>
                    <a:pt x="5927" y="27306"/>
                  </a:cubicBezTo>
                  <a:lnTo>
                    <a:pt x="5927" y="27306"/>
                  </a:lnTo>
                  <a:cubicBezTo>
                    <a:pt x="5927" y="27306"/>
                    <a:pt x="5927" y="22878"/>
                    <a:pt x="5927" y="21402"/>
                  </a:cubicBezTo>
                  <a:cubicBezTo>
                    <a:pt x="5927" y="19926"/>
                    <a:pt x="5927" y="21402"/>
                    <a:pt x="9617" y="21402"/>
                  </a:cubicBezTo>
                  <a:cubicBezTo>
                    <a:pt x="13307" y="21402"/>
                    <a:pt x="9617" y="21402"/>
                    <a:pt x="9617" y="21402"/>
                  </a:cubicBezTo>
                  <a:cubicBezTo>
                    <a:pt x="9374" y="23116"/>
                    <a:pt x="9374" y="24854"/>
                    <a:pt x="9617" y="26568"/>
                  </a:cubicBezTo>
                  <a:lnTo>
                    <a:pt x="9617" y="26568"/>
                  </a:lnTo>
                  <a:cubicBezTo>
                    <a:pt x="9617" y="26568"/>
                    <a:pt x="9617" y="26568"/>
                    <a:pt x="14783" y="26568"/>
                  </a:cubicBezTo>
                  <a:cubicBezTo>
                    <a:pt x="16621" y="28186"/>
                    <a:pt x="16791" y="30983"/>
                    <a:pt x="15174" y="32818"/>
                  </a:cubicBezTo>
                  <a:cubicBezTo>
                    <a:pt x="15056" y="32957"/>
                    <a:pt x="14924" y="33087"/>
                    <a:pt x="14783" y="33210"/>
                  </a:cubicBezTo>
                  <a:lnTo>
                    <a:pt x="14783" y="37638"/>
                  </a:lnTo>
                  <a:cubicBezTo>
                    <a:pt x="19064" y="44676"/>
                    <a:pt x="25964" y="49721"/>
                    <a:pt x="33971" y="51660"/>
                  </a:cubicBezTo>
                  <a:cubicBezTo>
                    <a:pt x="33912" y="48742"/>
                    <a:pt x="35292" y="45982"/>
                    <a:pt x="37661" y="44280"/>
                  </a:cubicBezTo>
                  <a:lnTo>
                    <a:pt x="37661" y="39852"/>
                  </a:lnTo>
                  <a:cubicBezTo>
                    <a:pt x="37661" y="39852"/>
                    <a:pt x="37661" y="33948"/>
                    <a:pt x="42089" y="34686"/>
                  </a:cubicBezTo>
                  <a:lnTo>
                    <a:pt x="42089" y="34686"/>
                  </a:lnTo>
                  <a:cubicBezTo>
                    <a:pt x="42089" y="34686"/>
                    <a:pt x="38399" y="29520"/>
                    <a:pt x="42089" y="27306"/>
                  </a:cubicBezTo>
                  <a:lnTo>
                    <a:pt x="47993" y="27306"/>
                  </a:lnTo>
                  <a:cubicBezTo>
                    <a:pt x="47993" y="22878"/>
                    <a:pt x="52421" y="19926"/>
                    <a:pt x="52421" y="17712"/>
                  </a:cubicBezTo>
                  <a:cubicBezTo>
                    <a:pt x="52421" y="15498"/>
                    <a:pt x="52421" y="22878"/>
                    <a:pt x="52421" y="24354"/>
                  </a:cubicBezTo>
                  <a:cubicBezTo>
                    <a:pt x="54222" y="21220"/>
                    <a:pt x="57115" y="18857"/>
                    <a:pt x="60539" y="17712"/>
                  </a:cubicBezTo>
                  <a:cubicBezTo>
                    <a:pt x="60539" y="17712"/>
                    <a:pt x="60539" y="22878"/>
                    <a:pt x="60539" y="24354"/>
                  </a:cubicBezTo>
                  <a:cubicBezTo>
                    <a:pt x="60539" y="25830"/>
                    <a:pt x="66443" y="19188"/>
                    <a:pt x="70871" y="19926"/>
                  </a:cubicBezTo>
                  <a:cubicBezTo>
                    <a:pt x="75299" y="20664"/>
                    <a:pt x="70871" y="19926"/>
                    <a:pt x="70871" y="24354"/>
                  </a:cubicBezTo>
                  <a:cubicBezTo>
                    <a:pt x="73026" y="25085"/>
                    <a:pt x="75358" y="25085"/>
                    <a:pt x="77513" y="24354"/>
                  </a:cubicBezTo>
                  <a:cubicBezTo>
                    <a:pt x="78192" y="26516"/>
                    <a:pt x="78192" y="28834"/>
                    <a:pt x="77513" y="30996"/>
                  </a:cubicBezTo>
                  <a:lnTo>
                    <a:pt x="83417" y="30996"/>
                  </a:lnTo>
                  <a:cubicBezTo>
                    <a:pt x="83417" y="30996"/>
                    <a:pt x="83417" y="34686"/>
                    <a:pt x="79727" y="36162"/>
                  </a:cubicBezTo>
                  <a:cubicBezTo>
                    <a:pt x="76037" y="37638"/>
                    <a:pt x="85631" y="36162"/>
                    <a:pt x="86369" y="36162"/>
                  </a:cubicBezTo>
                  <a:cubicBezTo>
                    <a:pt x="87351" y="38524"/>
                    <a:pt x="87351" y="41180"/>
                    <a:pt x="86369" y="43542"/>
                  </a:cubicBezTo>
                  <a:close/>
                </a:path>
              </a:pathLst>
            </a:custGeom>
            <a:solidFill>
              <a:srgbClr val="FFD559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8F299C53-61D5-4781-AE3D-B2CDF708FAF5}"/>
                </a:ext>
              </a:extLst>
            </p:cNvPr>
            <p:cNvSpPr/>
            <p:nvPr/>
          </p:nvSpPr>
          <p:spPr>
            <a:xfrm>
              <a:off x="10571447" y="1922660"/>
              <a:ext cx="7380" cy="9594"/>
            </a:xfrm>
            <a:custGeom>
              <a:avLst/>
              <a:gdLst>
                <a:gd name="connsiteX0" fmla="*/ 7380 w 7380"/>
                <a:gd name="connsiteY0" fmla="*/ 0 h 9594"/>
                <a:gd name="connsiteX1" fmla="*/ 0 w 7380"/>
                <a:gd name="connsiteY1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9594">
                  <a:moveTo>
                    <a:pt x="7380" y="0"/>
                  </a:moveTo>
                  <a:cubicBezTo>
                    <a:pt x="3439" y="1721"/>
                    <a:pt x="649" y="5342"/>
                    <a:pt x="0" y="9594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F1DA04C8-5DBE-429F-8DAD-63D8C3C3F82B}"/>
                </a:ext>
              </a:extLst>
            </p:cNvPr>
            <p:cNvSpPr/>
            <p:nvPr/>
          </p:nvSpPr>
          <p:spPr>
            <a:xfrm>
              <a:off x="10569595" y="1927827"/>
              <a:ext cx="7756" cy="14022"/>
            </a:xfrm>
            <a:custGeom>
              <a:avLst/>
              <a:gdLst>
                <a:gd name="connsiteX0" fmla="*/ 7756 w 7756"/>
                <a:gd name="connsiteY0" fmla="*/ 0 h 14022"/>
                <a:gd name="connsiteX1" fmla="*/ 376 w 7756"/>
                <a:gd name="connsiteY1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56" h="14022">
                  <a:moveTo>
                    <a:pt x="7756" y="0"/>
                  </a:moveTo>
                  <a:cubicBezTo>
                    <a:pt x="1852" y="0"/>
                    <a:pt x="-1100" y="6642"/>
                    <a:pt x="376" y="14022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2299B981-45FD-4D51-926A-263B8473C686}"/>
                </a:ext>
              </a:extLst>
            </p:cNvPr>
            <p:cNvSpPr/>
            <p:nvPr/>
          </p:nvSpPr>
          <p:spPr>
            <a:xfrm>
              <a:off x="10581042" y="1938158"/>
              <a:ext cx="9594" cy="8855"/>
            </a:xfrm>
            <a:custGeom>
              <a:avLst/>
              <a:gdLst>
                <a:gd name="connsiteX0" fmla="*/ 0 w 9594"/>
                <a:gd name="connsiteY0" fmla="*/ 8856 h 8855"/>
                <a:gd name="connsiteX1" fmla="*/ 9594 w 9594"/>
                <a:gd name="connsiteY1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94" h="8855">
                  <a:moveTo>
                    <a:pt x="0" y="8856"/>
                  </a:moveTo>
                  <a:cubicBezTo>
                    <a:pt x="4347" y="7461"/>
                    <a:pt x="7860" y="4221"/>
                    <a:pt x="9594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23994DED-29CD-4053-B288-280D77C5524A}"/>
                </a:ext>
              </a:extLst>
            </p:cNvPr>
            <p:cNvSpPr/>
            <p:nvPr/>
          </p:nvSpPr>
          <p:spPr>
            <a:xfrm>
              <a:off x="10588422" y="1941110"/>
              <a:ext cx="6641" cy="8855"/>
            </a:xfrm>
            <a:custGeom>
              <a:avLst/>
              <a:gdLst>
                <a:gd name="connsiteX0" fmla="*/ 0 w 6641"/>
                <a:gd name="connsiteY0" fmla="*/ 0 h 8855"/>
                <a:gd name="connsiteX1" fmla="*/ 0 w 6641"/>
                <a:gd name="connsiteY1" fmla="*/ 8856 h 8855"/>
                <a:gd name="connsiteX2" fmla="*/ 6642 w 6641"/>
                <a:gd name="connsiteY2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1" h="8855">
                  <a:moveTo>
                    <a:pt x="0" y="0"/>
                  </a:moveTo>
                  <a:cubicBezTo>
                    <a:pt x="0" y="0"/>
                    <a:pt x="0" y="6642"/>
                    <a:pt x="0" y="8856"/>
                  </a:cubicBezTo>
                  <a:cubicBezTo>
                    <a:pt x="3336" y="6940"/>
                    <a:pt x="5734" y="3738"/>
                    <a:pt x="6642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FDE844AF-7C9D-4D7E-A9A5-A1EC98B9A853}"/>
                </a:ext>
              </a:extLst>
            </p:cNvPr>
            <p:cNvSpPr/>
            <p:nvPr/>
          </p:nvSpPr>
          <p:spPr>
            <a:xfrm>
              <a:off x="10589897" y="1931516"/>
              <a:ext cx="14022" cy="16236"/>
            </a:xfrm>
            <a:custGeom>
              <a:avLst/>
              <a:gdLst>
                <a:gd name="connsiteX0" fmla="*/ 0 w 14022"/>
                <a:gd name="connsiteY0" fmla="*/ 16236 h 16236"/>
                <a:gd name="connsiteX1" fmla="*/ 8856 w 14022"/>
                <a:gd name="connsiteY1" fmla="*/ 6642 h 16236"/>
                <a:gd name="connsiteX2" fmla="*/ 8856 w 14022"/>
                <a:gd name="connsiteY2" fmla="*/ 14022 h 16236"/>
                <a:gd name="connsiteX3" fmla="*/ 14022 w 14022"/>
                <a:gd name="connsiteY3" fmla="*/ 5166 h 16236"/>
                <a:gd name="connsiteX4" fmla="*/ 14022 w 14022"/>
                <a:gd name="connsiteY4" fmla="*/ 5166 h 16236"/>
                <a:gd name="connsiteX5" fmla="*/ 14022 w 14022"/>
                <a:gd name="connsiteY5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2" h="16236">
                  <a:moveTo>
                    <a:pt x="0" y="16236"/>
                  </a:moveTo>
                  <a:cubicBezTo>
                    <a:pt x="3985" y="14172"/>
                    <a:pt x="7114" y="10777"/>
                    <a:pt x="8856" y="6642"/>
                  </a:cubicBezTo>
                  <a:cubicBezTo>
                    <a:pt x="8856" y="6642"/>
                    <a:pt x="8856" y="11808"/>
                    <a:pt x="8856" y="14022"/>
                  </a:cubicBezTo>
                  <a:cubicBezTo>
                    <a:pt x="11535" y="11742"/>
                    <a:pt x="13358" y="8618"/>
                    <a:pt x="14022" y="5166"/>
                  </a:cubicBezTo>
                  <a:cubicBezTo>
                    <a:pt x="14022" y="5166"/>
                    <a:pt x="14022" y="5166"/>
                    <a:pt x="14022" y="5166"/>
                  </a:cubicBezTo>
                  <a:cubicBezTo>
                    <a:pt x="14022" y="5166"/>
                    <a:pt x="14022" y="5166"/>
                    <a:pt x="14022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E49745F-F1EB-4CBF-ABA4-9929EAB6CC98}"/>
                </a:ext>
              </a:extLst>
            </p:cNvPr>
            <p:cNvSpPr/>
            <p:nvPr/>
          </p:nvSpPr>
          <p:spPr>
            <a:xfrm>
              <a:off x="10605395" y="1928564"/>
              <a:ext cx="3691" cy="7380"/>
            </a:xfrm>
            <a:custGeom>
              <a:avLst/>
              <a:gdLst>
                <a:gd name="connsiteX0" fmla="*/ 0 w 3691"/>
                <a:gd name="connsiteY0" fmla="*/ 7380 h 7380"/>
                <a:gd name="connsiteX1" fmla="*/ 0 w 3691"/>
                <a:gd name="connsiteY1" fmla="*/ 7380 h 7380"/>
                <a:gd name="connsiteX2" fmla="*/ 3690 w 3691"/>
                <a:gd name="connsiteY2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1" h="7380">
                  <a:moveTo>
                    <a:pt x="0" y="7380"/>
                  </a:moveTo>
                  <a:lnTo>
                    <a:pt x="0" y="7380"/>
                  </a:lnTo>
                  <a:cubicBezTo>
                    <a:pt x="2369" y="5678"/>
                    <a:pt x="3749" y="2918"/>
                    <a:pt x="3690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E41D9F3-7326-45F7-8430-F12F6C0D6927}"/>
                </a:ext>
              </a:extLst>
            </p:cNvPr>
            <p:cNvSpPr/>
            <p:nvPr/>
          </p:nvSpPr>
          <p:spPr>
            <a:xfrm>
              <a:off x="10608347" y="1923399"/>
              <a:ext cx="4428" cy="12546"/>
            </a:xfrm>
            <a:custGeom>
              <a:avLst/>
              <a:gdLst>
                <a:gd name="connsiteX0" fmla="*/ 0 w 4428"/>
                <a:gd name="connsiteY0" fmla="*/ 12546 h 12546"/>
                <a:gd name="connsiteX1" fmla="*/ 4428 w 4428"/>
                <a:gd name="connsiteY1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12546">
                  <a:moveTo>
                    <a:pt x="0" y="12546"/>
                  </a:moveTo>
                  <a:cubicBezTo>
                    <a:pt x="3690" y="12546"/>
                    <a:pt x="4428" y="5904"/>
                    <a:pt x="4428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CA2014C6-2A1F-43AA-B452-FC04D3D05725}"/>
                </a:ext>
              </a:extLst>
            </p:cNvPr>
            <p:cNvSpPr/>
            <p:nvPr/>
          </p:nvSpPr>
          <p:spPr>
            <a:xfrm>
              <a:off x="10612776" y="1921184"/>
              <a:ext cx="73800" cy="8855"/>
            </a:xfrm>
            <a:custGeom>
              <a:avLst/>
              <a:gdLst>
                <a:gd name="connsiteX0" fmla="*/ 0 w 73800"/>
                <a:gd name="connsiteY0" fmla="*/ 8856 h 8855"/>
                <a:gd name="connsiteX1" fmla="*/ 0 w 73800"/>
                <a:gd name="connsiteY1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8855">
                  <a:moveTo>
                    <a:pt x="0" y="8856"/>
                  </a:moveTo>
                  <a:cubicBezTo>
                    <a:pt x="0" y="8856"/>
                    <a:pt x="0" y="8856"/>
                    <a:pt x="0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DC061B86-005E-4AA2-A699-EE5FAD55B8C2}"/>
                </a:ext>
              </a:extLst>
            </p:cNvPr>
            <p:cNvSpPr/>
            <p:nvPr/>
          </p:nvSpPr>
          <p:spPr>
            <a:xfrm>
              <a:off x="10598753" y="1902734"/>
              <a:ext cx="8855" cy="5903"/>
            </a:xfrm>
            <a:custGeom>
              <a:avLst/>
              <a:gdLst>
                <a:gd name="connsiteX0" fmla="*/ 8856 w 8855"/>
                <a:gd name="connsiteY0" fmla="*/ 738 h 5903"/>
                <a:gd name="connsiteX1" fmla="*/ 8856 w 8855"/>
                <a:gd name="connsiteY1" fmla="*/ 738 h 5903"/>
                <a:gd name="connsiteX2" fmla="*/ 8856 w 8855"/>
                <a:gd name="connsiteY2" fmla="*/ 5904 h 5903"/>
                <a:gd name="connsiteX3" fmla="*/ 5166 w 8855"/>
                <a:gd name="connsiteY3" fmla="*/ 5904 h 5903"/>
                <a:gd name="connsiteX4" fmla="*/ 5166 w 8855"/>
                <a:gd name="connsiteY4" fmla="*/ 5904 h 5903"/>
                <a:gd name="connsiteX5" fmla="*/ 8856 w 8855"/>
                <a:gd name="connsiteY5" fmla="*/ 0 h 5903"/>
                <a:gd name="connsiteX6" fmla="*/ 524 w 8855"/>
                <a:gd name="connsiteY6" fmla="*/ 523 h 5903"/>
                <a:gd name="connsiteX7" fmla="*/ 0 w 8855"/>
                <a:gd name="connsiteY7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5903">
                  <a:moveTo>
                    <a:pt x="8856" y="738"/>
                  </a:moveTo>
                  <a:cubicBezTo>
                    <a:pt x="8856" y="738"/>
                    <a:pt x="8856" y="738"/>
                    <a:pt x="8856" y="738"/>
                  </a:cubicBezTo>
                  <a:lnTo>
                    <a:pt x="8856" y="5904"/>
                  </a:lnTo>
                  <a:cubicBezTo>
                    <a:pt x="8856" y="5904"/>
                    <a:pt x="8856" y="5904"/>
                    <a:pt x="5166" y="5904"/>
                  </a:cubicBezTo>
                  <a:cubicBezTo>
                    <a:pt x="1476" y="5904"/>
                    <a:pt x="5166" y="5904"/>
                    <a:pt x="5166" y="5904"/>
                  </a:cubicBezTo>
                  <a:cubicBezTo>
                    <a:pt x="5166" y="5904"/>
                    <a:pt x="5166" y="5904"/>
                    <a:pt x="8856" y="0"/>
                  </a:cubicBezTo>
                  <a:cubicBezTo>
                    <a:pt x="6701" y="2446"/>
                    <a:pt x="2967" y="2680"/>
                    <a:pt x="524" y="523"/>
                  </a:cubicBezTo>
                  <a:cubicBezTo>
                    <a:pt x="340" y="359"/>
                    <a:pt x="162" y="185"/>
                    <a:pt x="0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7A02B906-1A1C-452B-B9C6-747270A5474C}"/>
                </a:ext>
              </a:extLst>
            </p:cNvPr>
            <p:cNvSpPr/>
            <p:nvPr/>
          </p:nvSpPr>
          <p:spPr>
            <a:xfrm>
              <a:off x="10605395" y="1905686"/>
              <a:ext cx="8117" cy="73800"/>
            </a:xfrm>
            <a:custGeom>
              <a:avLst/>
              <a:gdLst>
                <a:gd name="connsiteX0" fmla="*/ 8118 w 8117"/>
                <a:gd name="connsiteY0" fmla="*/ 0 h 73800"/>
                <a:gd name="connsiteX1" fmla="*/ 3690 w 8117"/>
                <a:gd name="connsiteY1" fmla="*/ 0 h 73800"/>
                <a:gd name="connsiteX2" fmla="*/ 0 w 8117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17" h="73800">
                  <a:moveTo>
                    <a:pt x="8118" y="0"/>
                  </a:moveTo>
                  <a:cubicBezTo>
                    <a:pt x="8118" y="0"/>
                    <a:pt x="8118" y="0"/>
                    <a:pt x="3690" y="0"/>
                  </a:cubicBez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BF53C96-3CA3-4F72-8803-8FF0221C7554}"/>
                </a:ext>
              </a:extLst>
            </p:cNvPr>
            <p:cNvSpPr/>
            <p:nvPr/>
          </p:nvSpPr>
          <p:spPr>
            <a:xfrm>
              <a:off x="10603920" y="1904210"/>
              <a:ext cx="7379" cy="5061"/>
            </a:xfrm>
            <a:custGeom>
              <a:avLst/>
              <a:gdLst>
                <a:gd name="connsiteX0" fmla="*/ 0 w 7379"/>
                <a:gd name="connsiteY0" fmla="*/ 4428 h 5061"/>
                <a:gd name="connsiteX1" fmla="*/ 7380 w 7379"/>
                <a:gd name="connsiteY1" fmla="*/ 4428 h 5061"/>
                <a:gd name="connsiteX2" fmla="*/ 7380 w 7379"/>
                <a:gd name="connsiteY2" fmla="*/ 0 h 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79" h="5061">
                  <a:moveTo>
                    <a:pt x="0" y="4428"/>
                  </a:moveTo>
                  <a:cubicBezTo>
                    <a:pt x="2391" y="5272"/>
                    <a:pt x="4989" y="5272"/>
                    <a:pt x="7380" y="4428"/>
                  </a:cubicBezTo>
                  <a:cubicBezTo>
                    <a:pt x="7380" y="4428"/>
                    <a:pt x="2952" y="4428"/>
                    <a:pt x="7380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3A0219C-0198-472D-8FA7-A05F79F579BF}"/>
                </a:ext>
              </a:extLst>
            </p:cNvPr>
            <p:cNvSpPr/>
            <p:nvPr/>
          </p:nvSpPr>
          <p:spPr>
            <a:xfrm>
              <a:off x="10594253" y="1901997"/>
              <a:ext cx="5238" cy="73800"/>
            </a:xfrm>
            <a:custGeom>
              <a:avLst/>
              <a:gdLst>
                <a:gd name="connsiteX0" fmla="*/ 4500 w 5238"/>
                <a:gd name="connsiteY0" fmla="*/ 0 h 73800"/>
                <a:gd name="connsiteX1" fmla="*/ 72 w 5238"/>
                <a:gd name="connsiteY1" fmla="*/ 0 h 73800"/>
                <a:gd name="connsiteX2" fmla="*/ 5238 w 523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38" h="73800">
                  <a:moveTo>
                    <a:pt x="4500" y="0"/>
                  </a:moveTo>
                  <a:cubicBezTo>
                    <a:pt x="4500" y="0"/>
                    <a:pt x="-666" y="0"/>
                    <a:pt x="72" y="0"/>
                  </a:cubicBezTo>
                  <a:cubicBezTo>
                    <a:pt x="810" y="0"/>
                    <a:pt x="72" y="0"/>
                    <a:pt x="5238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1108034A-8CCA-4A14-9E9B-5A045EB913B6}"/>
                </a:ext>
              </a:extLst>
            </p:cNvPr>
            <p:cNvSpPr/>
            <p:nvPr/>
          </p:nvSpPr>
          <p:spPr>
            <a:xfrm>
              <a:off x="10593588" y="1928072"/>
              <a:ext cx="8117" cy="6396"/>
            </a:xfrm>
            <a:custGeom>
              <a:avLst/>
              <a:gdLst>
                <a:gd name="connsiteX0" fmla="*/ 0 w 8117"/>
                <a:gd name="connsiteY0" fmla="*/ 6396 h 6396"/>
                <a:gd name="connsiteX1" fmla="*/ 0 w 8117"/>
                <a:gd name="connsiteY1" fmla="*/ 6396 h 6396"/>
                <a:gd name="connsiteX2" fmla="*/ 0 w 8117"/>
                <a:gd name="connsiteY2" fmla="*/ 6396 h 6396"/>
                <a:gd name="connsiteX3" fmla="*/ 4428 w 8117"/>
                <a:gd name="connsiteY3" fmla="*/ 1968 h 6396"/>
                <a:gd name="connsiteX4" fmla="*/ 4428 w 8117"/>
                <a:gd name="connsiteY4" fmla="*/ 1968 h 6396"/>
                <a:gd name="connsiteX5" fmla="*/ 4428 w 8117"/>
                <a:gd name="connsiteY5" fmla="*/ 1968 h 6396"/>
                <a:gd name="connsiteX6" fmla="*/ 8118 w 8117"/>
                <a:gd name="connsiteY6" fmla="*/ 1968 h 6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6396">
                  <a:moveTo>
                    <a:pt x="0" y="6396"/>
                  </a:moveTo>
                  <a:lnTo>
                    <a:pt x="0" y="6396"/>
                  </a:lnTo>
                  <a:cubicBezTo>
                    <a:pt x="0" y="6396"/>
                    <a:pt x="0" y="6396"/>
                    <a:pt x="0" y="6396"/>
                  </a:cubicBezTo>
                  <a:cubicBezTo>
                    <a:pt x="0" y="6396"/>
                    <a:pt x="3690" y="6396"/>
                    <a:pt x="4428" y="1968"/>
                  </a:cubicBezTo>
                  <a:cubicBezTo>
                    <a:pt x="5166" y="-2460"/>
                    <a:pt x="4428" y="1968"/>
                    <a:pt x="4428" y="1968"/>
                  </a:cubicBezTo>
                  <a:cubicBezTo>
                    <a:pt x="4428" y="1968"/>
                    <a:pt x="4428" y="1968"/>
                    <a:pt x="4428" y="1968"/>
                  </a:cubicBezTo>
                  <a:cubicBezTo>
                    <a:pt x="4428" y="1968"/>
                    <a:pt x="4428" y="1968"/>
                    <a:pt x="8118" y="1968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103A7C3-1429-404A-9412-DF70DEFE6B3E}"/>
                </a:ext>
              </a:extLst>
            </p:cNvPr>
            <p:cNvSpPr/>
            <p:nvPr/>
          </p:nvSpPr>
          <p:spPr>
            <a:xfrm>
              <a:off x="10585470" y="1913066"/>
              <a:ext cx="221" cy="9594"/>
            </a:xfrm>
            <a:custGeom>
              <a:avLst/>
              <a:gdLst>
                <a:gd name="connsiteX0" fmla="*/ 0 w 221"/>
                <a:gd name="connsiteY0" fmla="*/ 0 h 9594"/>
                <a:gd name="connsiteX1" fmla="*/ 0 w 221"/>
                <a:gd name="connsiteY1" fmla="*/ 0 h 9594"/>
                <a:gd name="connsiteX2" fmla="*/ 0 w 221"/>
                <a:gd name="connsiteY2" fmla="*/ 5166 h 9594"/>
                <a:gd name="connsiteX3" fmla="*/ 0 w 221"/>
                <a:gd name="connsiteY3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" h="95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4428"/>
                    <a:pt x="0" y="5166"/>
                  </a:cubicBezTo>
                  <a:cubicBezTo>
                    <a:pt x="295" y="6627"/>
                    <a:pt x="295" y="8133"/>
                    <a:pt x="0" y="9594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40C4A89C-7201-4831-95D7-51914AEBD5F3}"/>
                </a:ext>
              </a:extLst>
            </p:cNvPr>
            <p:cNvSpPr/>
            <p:nvPr/>
          </p:nvSpPr>
          <p:spPr>
            <a:xfrm>
              <a:off x="10589159" y="1900521"/>
              <a:ext cx="73800" cy="7379"/>
            </a:xfrm>
            <a:custGeom>
              <a:avLst/>
              <a:gdLst>
                <a:gd name="connsiteX0" fmla="*/ 0 w 73800"/>
                <a:gd name="connsiteY0" fmla="*/ 0 h 7379"/>
                <a:gd name="connsiteX1" fmla="*/ 0 w 73800"/>
                <a:gd name="connsiteY1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79">
                  <a:moveTo>
                    <a:pt x="0" y="0"/>
                  </a:moveTo>
                  <a:cubicBezTo>
                    <a:pt x="0" y="0"/>
                    <a:pt x="0" y="6642"/>
                    <a:pt x="0" y="738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4F7C696B-6152-45F0-9601-AEF88A0E4980}"/>
                </a:ext>
              </a:extLst>
            </p:cNvPr>
            <p:cNvSpPr/>
            <p:nvPr/>
          </p:nvSpPr>
          <p:spPr>
            <a:xfrm>
              <a:off x="10589897" y="1910853"/>
              <a:ext cx="11807" cy="16452"/>
            </a:xfrm>
            <a:custGeom>
              <a:avLst/>
              <a:gdLst>
                <a:gd name="connsiteX0" fmla="*/ 0 w 11807"/>
                <a:gd name="connsiteY0" fmla="*/ 0 h 16452"/>
                <a:gd name="connsiteX1" fmla="*/ 0 w 11807"/>
                <a:gd name="connsiteY1" fmla="*/ 8856 h 16452"/>
                <a:gd name="connsiteX2" fmla="*/ 0 w 11807"/>
                <a:gd name="connsiteY2" fmla="*/ 16236 h 16452"/>
                <a:gd name="connsiteX3" fmla="*/ 11808 w 11807"/>
                <a:gd name="connsiteY3" fmla="*/ 7380 h 16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16452">
                  <a:moveTo>
                    <a:pt x="0" y="0"/>
                  </a:moveTo>
                  <a:cubicBezTo>
                    <a:pt x="480" y="2932"/>
                    <a:pt x="480" y="5924"/>
                    <a:pt x="0" y="8856"/>
                  </a:cubicBezTo>
                  <a:cubicBezTo>
                    <a:pt x="0" y="8856"/>
                    <a:pt x="0" y="15498"/>
                    <a:pt x="0" y="16236"/>
                  </a:cubicBezTo>
                  <a:cubicBezTo>
                    <a:pt x="0" y="16974"/>
                    <a:pt x="8856" y="16236"/>
                    <a:pt x="11808" y="738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8D8807D-73A8-4991-97E8-A32256A596D6}"/>
                </a:ext>
              </a:extLst>
            </p:cNvPr>
            <p:cNvSpPr/>
            <p:nvPr/>
          </p:nvSpPr>
          <p:spPr>
            <a:xfrm>
              <a:off x="10614251" y="19433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A7085F2-7713-4899-9FB6-8BB831084FBC}"/>
                </a:ext>
              </a:extLst>
            </p:cNvPr>
            <p:cNvSpPr/>
            <p:nvPr/>
          </p:nvSpPr>
          <p:spPr>
            <a:xfrm>
              <a:off x="10618680" y="1941849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A97872F1-E3CF-45BD-88BD-E405C1B6333B}"/>
                </a:ext>
              </a:extLst>
            </p:cNvPr>
            <p:cNvSpPr/>
            <p:nvPr/>
          </p:nvSpPr>
          <p:spPr>
            <a:xfrm>
              <a:off x="10623107" y="19411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B0D724BB-8774-4AB7-A6A5-A4F98256A424}"/>
                </a:ext>
              </a:extLst>
            </p:cNvPr>
            <p:cNvSpPr/>
            <p:nvPr/>
          </p:nvSpPr>
          <p:spPr>
            <a:xfrm>
              <a:off x="10583255" y="19005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AFB7BEAD-0375-4C86-BFE1-EF246763B40C}"/>
                </a:ext>
              </a:extLst>
            </p:cNvPr>
            <p:cNvSpPr/>
            <p:nvPr/>
          </p:nvSpPr>
          <p:spPr>
            <a:xfrm>
              <a:off x="10581780" y="19115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20C2A6B-F26D-42C3-9E60-F9AE45802158}"/>
                </a:ext>
              </a:extLst>
            </p:cNvPr>
            <p:cNvSpPr/>
            <p:nvPr/>
          </p:nvSpPr>
          <p:spPr>
            <a:xfrm>
              <a:off x="10579565" y="19174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B13A298B-C8DF-44C7-AA8A-55CB1348FF58}"/>
                </a:ext>
              </a:extLst>
            </p:cNvPr>
            <p:cNvSpPr/>
            <p:nvPr/>
          </p:nvSpPr>
          <p:spPr>
            <a:xfrm>
              <a:off x="10548570" y="19056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8D8468C-504F-4791-B0B0-7B56DDFE347E}"/>
                </a:ext>
              </a:extLst>
            </p:cNvPr>
            <p:cNvSpPr/>
            <p:nvPr/>
          </p:nvSpPr>
          <p:spPr>
            <a:xfrm>
              <a:off x="10542665" y="19042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DD83646E-115F-4703-BD78-F8B89C723B7F}"/>
                </a:ext>
              </a:extLst>
            </p:cNvPr>
            <p:cNvSpPr/>
            <p:nvPr/>
          </p:nvSpPr>
          <p:spPr>
            <a:xfrm>
              <a:off x="10543403" y="19130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2BDF850E-4951-4F6B-A44D-A4A544EF3D63}"/>
                </a:ext>
              </a:extLst>
            </p:cNvPr>
            <p:cNvSpPr/>
            <p:nvPr/>
          </p:nvSpPr>
          <p:spPr>
            <a:xfrm>
              <a:off x="10536761" y="1908638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6E9247F4-E80B-4B27-9572-DAB0C5C2B9F6}"/>
                </a:ext>
              </a:extLst>
            </p:cNvPr>
            <p:cNvSpPr/>
            <p:nvPr/>
          </p:nvSpPr>
          <p:spPr>
            <a:xfrm>
              <a:off x="10569234" y="1933730"/>
              <a:ext cx="6642" cy="11070"/>
            </a:xfrm>
            <a:custGeom>
              <a:avLst/>
              <a:gdLst>
                <a:gd name="connsiteX0" fmla="*/ 6642 w 6642"/>
                <a:gd name="connsiteY0" fmla="*/ 0 h 11070"/>
                <a:gd name="connsiteX1" fmla="*/ 0 w 6642"/>
                <a:gd name="connsiteY1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11070">
                  <a:moveTo>
                    <a:pt x="6642" y="0"/>
                  </a:moveTo>
                  <a:cubicBezTo>
                    <a:pt x="2996" y="2613"/>
                    <a:pt x="590" y="6621"/>
                    <a:pt x="0" y="1107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0D3270A4-AB00-4E49-95D0-BB614D57ACDE}"/>
                </a:ext>
              </a:extLst>
            </p:cNvPr>
            <p:cNvSpPr/>
            <p:nvPr/>
          </p:nvSpPr>
          <p:spPr>
            <a:xfrm>
              <a:off x="10575876" y="1935945"/>
              <a:ext cx="5165" cy="5903"/>
            </a:xfrm>
            <a:custGeom>
              <a:avLst/>
              <a:gdLst>
                <a:gd name="connsiteX0" fmla="*/ 5166 w 5165"/>
                <a:gd name="connsiteY0" fmla="*/ 0 h 5903"/>
                <a:gd name="connsiteX1" fmla="*/ 0 w 5165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5903">
                  <a:moveTo>
                    <a:pt x="5166" y="0"/>
                  </a:moveTo>
                  <a:cubicBezTo>
                    <a:pt x="5166" y="0"/>
                    <a:pt x="5166" y="5166"/>
                    <a:pt x="0" y="5904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86BD697-5BEB-4938-B991-E58037259B4A}"/>
                </a:ext>
              </a:extLst>
            </p:cNvPr>
            <p:cNvSpPr/>
            <p:nvPr/>
          </p:nvSpPr>
          <p:spPr>
            <a:xfrm>
              <a:off x="10542665" y="1955871"/>
              <a:ext cx="13284" cy="1672"/>
            </a:xfrm>
            <a:custGeom>
              <a:avLst/>
              <a:gdLst>
                <a:gd name="connsiteX0" fmla="*/ 13284 w 13284"/>
                <a:gd name="connsiteY0" fmla="*/ 0 h 1672"/>
                <a:gd name="connsiteX1" fmla="*/ 0 w 13284"/>
                <a:gd name="connsiteY1" fmla="*/ 0 h 1672"/>
                <a:gd name="connsiteX2" fmla="*/ 0 w 13284"/>
                <a:gd name="connsiteY2" fmla="*/ 0 h 1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84" h="1672">
                  <a:moveTo>
                    <a:pt x="13284" y="0"/>
                  </a:moveTo>
                  <a:cubicBezTo>
                    <a:pt x="9136" y="2230"/>
                    <a:pt x="4148" y="2230"/>
                    <a:pt x="0" y="0"/>
                  </a:cubicBez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135A15BC-7E5B-4177-89F4-E0814CA83C48}"/>
                </a:ext>
              </a:extLst>
            </p:cNvPr>
            <p:cNvSpPr/>
            <p:nvPr/>
          </p:nvSpPr>
          <p:spPr>
            <a:xfrm>
              <a:off x="10575138" y="1941110"/>
              <a:ext cx="9594" cy="12546"/>
            </a:xfrm>
            <a:custGeom>
              <a:avLst/>
              <a:gdLst>
                <a:gd name="connsiteX0" fmla="*/ 0 w 9594"/>
                <a:gd name="connsiteY0" fmla="*/ 5166 h 12546"/>
                <a:gd name="connsiteX1" fmla="*/ 0 w 9594"/>
                <a:gd name="connsiteY1" fmla="*/ 12546 h 12546"/>
                <a:gd name="connsiteX2" fmla="*/ 9594 w 9594"/>
                <a:gd name="connsiteY2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94" h="12546">
                  <a:moveTo>
                    <a:pt x="0" y="5166"/>
                  </a:moveTo>
                  <a:cubicBezTo>
                    <a:pt x="303" y="7617"/>
                    <a:pt x="303" y="10095"/>
                    <a:pt x="0" y="12546"/>
                  </a:cubicBezTo>
                  <a:cubicBezTo>
                    <a:pt x="5151" y="10306"/>
                    <a:pt x="8782" y="5561"/>
                    <a:pt x="9594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6894245-ED0E-4813-9795-7B69BACF7666}"/>
                </a:ext>
              </a:extLst>
            </p:cNvPr>
            <p:cNvSpPr/>
            <p:nvPr/>
          </p:nvSpPr>
          <p:spPr>
            <a:xfrm>
              <a:off x="10537499" y="1959560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4428" y="0"/>
                    <a:pt x="5166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8959341-7C93-4A99-B793-391BB4D72A76}"/>
                </a:ext>
              </a:extLst>
            </p:cNvPr>
            <p:cNvSpPr/>
            <p:nvPr/>
          </p:nvSpPr>
          <p:spPr>
            <a:xfrm>
              <a:off x="10650413" y="1937167"/>
              <a:ext cx="8856" cy="253"/>
            </a:xfrm>
            <a:custGeom>
              <a:avLst/>
              <a:gdLst>
                <a:gd name="connsiteX0" fmla="*/ 0 w 8856"/>
                <a:gd name="connsiteY0" fmla="*/ 254 h 253"/>
                <a:gd name="connsiteX1" fmla="*/ 3690 w 8856"/>
                <a:gd name="connsiteY1" fmla="*/ 254 h 253"/>
                <a:gd name="connsiteX2" fmla="*/ 8856 w 8856"/>
                <a:gd name="connsiteY2" fmla="*/ 254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6" h="253">
                  <a:moveTo>
                    <a:pt x="0" y="254"/>
                  </a:moveTo>
                  <a:lnTo>
                    <a:pt x="3690" y="254"/>
                  </a:lnTo>
                  <a:cubicBezTo>
                    <a:pt x="5395" y="-85"/>
                    <a:pt x="7151" y="-85"/>
                    <a:pt x="8856" y="254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E972B6A0-2CF9-4F62-87F4-02607979982F}"/>
                </a:ext>
              </a:extLst>
            </p:cNvPr>
            <p:cNvSpPr/>
            <p:nvPr/>
          </p:nvSpPr>
          <p:spPr>
            <a:xfrm>
              <a:off x="10603918" y="1944062"/>
              <a:ext cx="4429" cy="7380"/>
            </a:xfrm>
            <a:custGeom>
              <a:avLst/>
              <a:gdLst>
                <a:gd name="connsiteX0" fmla="*/ 1 w 4429"/>
                <a:gd name="connsiteY0" fmla="*/ 7380 h 7380"/>
                <a:gd name="connsiteX1" fmla="*/ 4429 w 4429"/>
                <a:gd name="connsiteY1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9" h="7380">
                  <a:moveTo>
                    <a:pt x="1" y="7380"/>
                  </a:moveTo>
                  <a:cubicBezTo>
                    <a:pt x="-58" y="4276"/>
                    <a:pt x="1662" y="1411"/>
                    <a:pt x="4429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9A2BE2E5-49FF-49FE-AB32-3AC2C40AFCC1}"/>
                </a:ext>
              </a:extLst>
            </p:cNvPr>
            <p:cNvSpPr/>
            <p:nvPr/>
          </p:nvSpPr>
          <p:spPr>
            <a:xfrm>
              <a:off x="10578828" y="1958084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21F1E57C-B777-46B4-B146-88B2E597C0EF}"/>
                </a:ext>
              </a:extLst>
            </p:cNvPr>
            <p:cNvSpPr/>
            <p:nvPr/>
          </p:nvSpPr>
          <p:spPr>
            <a:xfrm>
              <a:off x="9458544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B5CB075D-03D4-4418-93D3-A1A9EA5096FF}"/>
                </a:ext>
              </a:extLst>
            </p:cNvPr>
            <p:cNvSpPr/>
            <p:nvPr/>
          </p:nvSpPr>
          <p:spPr>
            <a:xfrm>
              <a:off x="10540451" y="1969155"/>
              <a:ext cx="4428" cy="223"/>
            </a:xfrm>
            <a:custGeom>
              <a:avLst/>
              <a:gdLst>
                <a:gd name="connsiteX0" fmla="*/ 0 w 4428"/>
                <a:gd name="connsiteY0" fmla="*/ 0 h 223"/>
                <a:gd name="connsiteX1" fmla="*/ 0 w 4428"/>
                <a:gd name="connsiteY1" fmla="*/ 0 h 223"/>
                <a:gd name="connsiteX2" fmla="*/ 4428 w 4428"/>
                <a:gd name="connsiteY2" fmla="*/ 0 h 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223">
                  <a:moveTo>
                    <a:pt x="0" y="0"/>
                  </a:moveTo>
                  <a:lnTo>
                    <a:pt x="0" y="0"/>
                  </a:lnTo>
                  <a:cubicBezTo>
                    <a:pt x="1461" y="298"/>
                    <a:pt x="2967" y="298"/>
                    <a:pt x="4428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F610310A-5C7E-417D-A7F8-43EE65F1946A}"/>
                </a:ext>
              </a:extLst>
            </p:cNvPr>
            <p:cNvSpPr/>
            <p:nvPr/>
          </p:nvSpPr>
          <p:spPr>
            <a:xfrm>
              <a:off x="10629011" y="19566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4AC09089-59EF-417C-850B-B4F2B6D7FF61}"/>
                </a:ext>
              </a:extLst>
            </p:cNvPr>
            <p:cNvSpPr/>
            <p:nvPr/>
          </p:nvSpPr>
          <p:spPr>
            <a:xfrm>
              <a:off x="10628274" y="1959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28067325-D471-4050-AFF1-E11A45ED8624}"/>
                </a:ext>
              </a:extLst>
            </p:cNvPr>
            <p:cNvSpPr/>
            <p:nvPr/>
          </p:nvSpPr>
          <p:spPr>
            <a:xfrm>
              <a:off x="10631226" y="19632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5675E57-8781-48EA-ACF9-46EC4E41038C}"/>
                </a:ext>
              </a:extLst>
            </p:cNvPr>
            <p:cNvSpPr/>
            <p:nvPr/>
          </p:nvSpPr>
          <p:spPr>
            <a:xfrm>
              <a:off x="10650413" y="1960299"/>
              <a:ext cx="221" cy="4427"/>
            </a:xfrm>
            <a:custGeom>
              <a:avLst/>
              <a:gdLst>
                <a:gd name="connsiteX0" fmla="*/ 0 w 221"/>
                <a:gd name="connsiteY0" fmla="*/ 4428 h 4427"/>
                <a:gd name="connsiteX1" fmla="*/ 0 w 221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" h="4427">
                  <a:moveTo>
                    <a:pt x="0" y="4428"/>
                  </a:moveTo>
                  <a:cubicBezTo>
                    <a:pt x="295" y="2967"/>
                    <a:pt x="295" y="1461"/>
                    <a:pt x="0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33FF03A6-FA99-4E85-A50C-CA8B029A6E05}"/>
                </a:ext>
              </a:extLst>
            </p:cNvPr>
            <p:cNvSpPr/>
            <p:nvPr/>
          </p:nvSpPr>
          <p:spPr>
            <a:xfrm>
              <a:off x="10639344" y="1963988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B0FC6C0-B442-468B-ACE2-4C8B4F6AC123}"/>
                </a:ext>
              </a:extLst>
            </p:cNvPr>
            <p:cNvSpPr/>
            <p:nvPr/>
          </p:nvSpPr>
          <p:spPr>
            <a:xfrm>
              <a:off x="10660008" y="19580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A91186D-9D6C-4615-862D-7019108348DD}"/>
                </a:ext>
              </a:extLst>
            </p:cNvPr>
            <p:cNvSpPr/>
            <p:nvPr/>
          </p:nvSpPr>
          <p:spPr>
            <a:xfrm>
              <a:off x="10707978" y="1959560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C13C513-328C-44DF-8AC1-662EEE56AA04}"/>
                </a:ext>
              </a:extLst>
            </p:cNvPr>
            <p:cNvSpPr/>
            <p:nvPr/>
          </p:nvSpPr>
          <p:spPr>
            <a:xfrm>
              <a:off x="10649675" y="1932184"/>
              <a:ext cx="18450" cy="9664"/>
            </a:xfrm>
            <a:custGeom>
              <a:avLst/>
              <a:gdLst>
                <a:gd name="connsiteX0" fmla="*/ 18450 w 18450"/>
                <a:gd name="connsiteY0" fmla="*/ 9665 h 9664"/>
                <a:gd name="connsiteX1" fmla="*/ 0 w 18450"/>
                <a:gd name="connsiteY1" fmla="*/ 71 h 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450" h="9664">
                  <a:moveTo>
                    <a:pt x="18450" y="9665"/>
                  </a:moveTo>
                  <a:cubicBezTo>
                    <a:pt x="8118" y="4499"/>
                    <a:pt x="8856" y="-667"/>
                    <a:pt x="0" y="71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4E4066E-1708-44BF-A5B0-04BED046DD6F}"/>
                </a:ext>
              </a:extLst>
            </p:cNvPr>
            <p:cNvSpPr/>
            <p:nvPr/>
          </p:nvSpPr>
          <p:spPr>
            <a:xfrm>
              <a:off x="9458544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3AE967B6-1620-4B06-9B47-8281D93CD8E8}"/>
                </a:ext>
              </a:extLst>
            </p:cNvPr>
            <p:cNvSpPr/>
            <p:nvPr/>
          </p:nvSpPr>
          <p:spPr>
            <a:xfrm>
              <a:off x="10720025" y="1961775"/>
              <a:ext cx="498" cy="4427"/>
            </a:xfrm>
            <a:custGeom>
              <a:avLst/>
              <a:gdLst>
                <a:gd name="connsiteX0" fmla="*/ 498 w 498"/>
                <a:gd name="connsiteY0" fmla="*/ 0 h 4427"/>
                <a:gd name="connsiteX1" fmla="*/ 498 w 498"/>
                <a:gd name="connsiteY1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" h="4427">
                  <a:moveTo>
                    <a:pt x="498" y="0"/>
                  </a:moveTo>
                  <a:cubicBezTo>
                    <a:pt x="-166" y="1401"/>
                    <a:pt x="-166" y="3027"/>
                    <a:pt x="498" y="4428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FFF3C6A-FCBA-411B-8923-0198DDE2BD86}"/>
                </a:ext>
              </a:extLst>
            </p:cNvPr>
            <p:cNvSpPr/>
            <p:nvPr/>
          </p:nvSpPr>
          <p:spPr>
            <a:xfrm>
              <a:off x="10665174" y="1900521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BA31970-8626-46CA-BAD5-A1915E8942E8}"/>
                </a:ext>
              </a:extLst>
            </p:cNvPr>
            <p:cNvSpPr/>
            <p:nvPr/>
          </p:nvSpPr>
          <p:spPr>
            <a:xfrm>
              <a:off x="10615728" y="1922660"/>
              <a:ext cx="7379" cy="4427"/>
            </a:xfrm>
            <a:custGeom>
              <a:avLst/>
              <a:gdLst>
                <a:gd name="connsiteX0" fmla="*/ 0 w 7379"/>
                <a:gd name="connsiteY0" fmla="*/ 0 h 4427"/>
                <a:gd name="connsiteX1" fmla="*/ 7380 w 7379"/>
                <a:gd name="connsiteY1" fmla="*/ 4428 h 4427"/>
                <a:gd name="connsiteX2" fmla="*/ 7380 w 7379"/>
                <a:gd name="connsiteY2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79" h="4427">
                  <a:moveTo>
                    <a:pt x="0" y="0"/>
                  </a:moveTo>
                  <a:cubicBezTo>
                    <a:pt x="0" y="0"/>
                    <a:pt x="0" y="4428"/>
                    <a:pt x="7380" y="4428"/>
                  </a:cubicBezTo>
                  <a:lnTo>
                    <a:pt x="7380" y="4428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666789D1-EDF8-404B-861D-8EA605AB46F8}"/>
                </a:ext>
              </a:extLst>
            </p:cNvPr>
            <p:cNvSpPr/>
            <p:nvPr/>
          </p:nvSpPr>
          <p:spPr>
            <a:xfrm>
              <a:off x="10590654" y="1901258"/>
              <a:ext cx="28025" cy="14022"/>
            </a:xfrm>
            <a:custGeom>
              <a:avLst/>
              <a:gdLst>
                <a:gd name="connsiteX0" fmla="*/ 28026 w 28025"/>
                <a:gd name="connsiteY0" fmla="*/ 14022 h 14022"/>
                <a:gd name="connsiteX1" fmla="*/ 28026 w 28025"/>
                <a:gd name="connsiteY1" fmla="*/ 14022 h 14022"/>
                <a:gd name="connsiteX2" fmla="*/ 28026 w 28025"/>
                <a:gd name="connsiteY2" fmla="*/ 8118 h 14022"/>
                <a:gd name="connsiteX3" fmla="*/ 24336 w 28025"/>
                <a:gd name="connsiteY3" fmla="*/ 8118 h 14022"/>
                <a:gd name="connsiteX4" fmla="*/ 16218 w 28025"/>
                <a:gd name="connsiteY4" fmla="*/ 8118 h 14022"/>
                <a:gd name="connsiteX5" fmla="*/ 9576 w 28025"/>
                <a:gd name="connsiteY5" fmla="*/ 13284 h 14022"/>
                <a:gd name="connsiteX6" fmla="*/ 9576 w 28025"/>
                <a:gd name="connsiteY6" fmla="*/ 8118 h 14022"/>
                <a:gd name="connsiteX7" fmla="*/ 1243 w 28025"/>
                <a:gd name="connsiteY7" fmla="*/ 8641 h 14022"/>
                <a:gd name="connsiteX8" fmla="*/ 720 w 28025"/>
                <a:gd name="connsiteY8" fmla="*/ 8118 h 14022"/>
                <a:gd name="connsiteX9" fmla="*/ 720 w 28025"/>
                <a:gd name="connsiteY9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025" h="14022">
                  <a:moveTo>
                    <a:pt x="28026" y="14022"/>
                  </a:moveTo>
                  <a:lnTo>
                    <a:pt x="28026" y="14022"/>
                  </a:lnTo>
                  <a:cubicBezTo>
                    <a:pt x="28026" y="14022"/>
                    <a:pt x="28026" y="9594"/>
                    <a:pt x="28026" y="8118"/>
                  </a:cubicBezTo>
                  <a:cubicBezTo>
                    <a:pt x="28026" y="6642"/>
                    <a:pt x="28026" y="8118"/>
                    <a:pt x="24336" y="8118"/>
                  </a:cubicBezTo>
                  <a:cubicBezTo>
                    <a:pt x="20646" y="8118"/>
                    <a:pt x="19170" y="14022"/>
                    <a:pt x="16218" y="8118"/>
                  </a:cubicBezTo>
                  <a:cubicBezTo>
                    <a:pt x="13266" y="2214"/>
                    <a:pt x="12528" y="14022"/>
                    <a:pt x="9576" y="13284"/>
                  </a:cubicBezTo>
                  <a:cubicBezTo>
                    <a:pt x="6624" y="12546"/>
                    <a:pt x="9576" y="13284"/>
                    <a:pt x="9576" y="8118"/>
                  </a:cubicBezTo>
                  <a:cubicBezTo>
                    <a:pt x="7421" y="10564"/>
                    <a:pt x="3686" y="10798"/>
                    <a:pt x="1243" y="8641"/>
                  </a:cubicBezTo>
                  <a:cubicBezTo>
                    <a:pt x="1059" y="8477"/>
                    <a:pt x="882" y="8303"/>
                    <a:pt x="720" y="8118"/>
                  </a:cubicBezTo>
                  <a:cubicBezTo>
                    <a:pt x="-240" y="5497"/>
                    <a:pt x="-240" y="2621"/>
                    <a:pt x="720" y="0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C7EFE016-294E-4FE6-B483-ADBD47389EED}"/>
                </a:ext>
              </a:extLst>
            </p:cNvPr>
            <p:cNvSpPr/>
            <p:nvPr/>
          </p:nvSpPr>
          <p:spPr>
            <a:xfrm>
              <a:off x="10653120" y="1938158"/>
              <a:ext cx="6888" cy="6642"/>
            </a:xfrm>
            <a:custGeom>
              <a:avLst/>
              <a:gdLst>
                <a:gd name="connsiteX0" fmla="*/ 6888 w 6888"/>
                <a:gd name="connsiteY0" fmla="*/ 1476 h 6642"/>
                <a:gd name="connsiteX1" fmla="*/ 984 w 6888"/>
                <a:gd name="connsiteY1" fmla="*/ 1476 h 6642"/>
                <a:gd name="connsiteX2" fmla="*/ 984 w 6888"/>
                <a:gd name="connsiteY2" fmla="*/ 1476 h 6642"/>
                <a:gd name="connsiteX3" fmla="*/ 984 w 6888"/>
                <a:gd name="connsiteY3" fmla="*/ 1476 h 6642"/>
                <a:gd name="connsiteX4" fmla="*/ 984 w 6888"/>
                <a:gd name="connsiteY4" fmla="*/ 6642 h 6642"/>
                <a:gd name="connsiteX5" fmla="*/ 984 w 6888"/>
                <a:gd name="connsiteY5" fmla="*/ 0 h 6642"/>
                <a:gd name="connsiteX6" fmla="*/ 6888 w 6888"/>
                <a:gd name="connsiteY6" fmla="*/ 1476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88" h="6642">
                  <a:moveTo>
                    <a:pt x="6888" y="1476"/>
                  </a:moveTo>
                  <a:cubicBezTo>
                    <a:pt x="6888" y="1476"/>
                    <a:pt x="3198" y="1476"/>
                    <a:pt x="984" y="1476"/>
                  </a:cubicBezTo>
                  <a:cubicBezTo>
                    <a:pt x="-1230" y="1476"/>
                    <a:pt x="984" y="1476"/>
                    <a:pt x="984" y="1476"/>
                  </a:cubicBezTo>
                  <a:cubicBezTo>
                    <a:pt x="984" y="1476"/>
                    <a:pt x="984" y="1476"/>
                    <a:pt x="984" y="1476"/>
                  </a:cubicBezTo>
                  <a:cubicBezTo>
                    <a:pt x="984" y="1476"/>
                    <a:pt x="984" y="1476"/>
                    <a:pt x="984" y="6642"/>
                  </a:cubicBezTo>
                  <a:cubicBezTo>
                    <a:pt x="1929" y="4529"/>
                    <a:pt x="1929" y="2113"/>
                    <a:pt x="984" y="0"/>
                  </a:cubicBezTo>
                  <a:cubicBezTo>
                    <a:pt x="984" y="0"/>
                    <a:pt x="5412" y="3690"/>
                    <a:pt x="6888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A9A32C37-1787-41E0-844D-9D1A28B540DD}"/>
                </a:ext>
              </a:extLst>
            </p:cNvPr>
            <p:cNvSpPr/>
            <p:nvPr/>
          </p:nvSpPr>
          <p:spPr>
            <a:xfrm>
              <a:off x="10589406" y="1913805"/>
              <a:ext cx="11561" cy="16501"/>
            </a:xfrm>
            <a:custGeom>
              <a:avLst/>
              <a:gdLst>
                <a:gd name="connsiteX0" fmla="*/ 11562 w 11561"/>
                <a:gd name="connsiteY0" fmla="*/ 5166 h 16501"/>
                <a:gd name="connsiteX1" fmla="*/ 11562 w 11561"/>
                <a:gd name="connsiteY1" fmla="*/ 0 h 16501"/>
                <a:gd name="connsiteX2" fmla="*/ 11562 w 11561"/>
                <a:gd name="connsiteY2" fmla="*/ 0 h 16501"/>
                <a:gd name="connsiteX3" fmla="*/ 1968 w 11561"/>
                <a:gd name="connsiteY3" fmla="*/ 11070 h 16501"/>
                <a:gd name="connsiteX4" fmla="*/ 1968 w 11561"/>
                <a:gd name="connsiteY4" fmla="*/ 16236 h 16501"/>
                <a:gd name="connsiteX5" fmla="*/ 11562 w 11561"/>
                <a:gd name="connsiteY5" fmla="*/ 5166 h 1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61" h="16501">
                  <a:moveTo>
                    <a:pt x="11562" y="5166"/>
                  </a:moveTo>
                  <a:cubicBezTo>
                    <a:pt x="11562" y="5166"/>
                    <a:pt x="11562" y="5166"/>
                    <a:pt x="11562" y="0"/>
                  </a:cubicBezTo>
                  <a:lnTo>
                    <a:pt x="11562" y="0"/>
                  </a:lnTo>
                  <a:cubicBezTo>
                    <a:pt x="11562" y="5166"/>
                    <a:pt x="6396" y="11070"/>
                    <a:pt x="1968" y="11070"/>
                  </a:cubicBezTo>
                  <a:cubicBezTo>
                    <a:pt x="-2460" y="11070"/>
                    <a:pt x="1968" y="15498"/>
                    <a:pt x="1968" y="16236"/>
                  </a:cubicBezTo>
                  <a:cubicBezTo>
                    <a:pt x="1968" y="16974"/>
                    <a:pt x="5658" y="16974"/>
                    <a:pt x="11562" y="5166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4AB63F3F-241F-4E63-87F3-C6670D26A471}"/>
                </a:ext>
              </a:extLst>
            </p:cNvPr>
            <p:cNvSpPr/>
            <p:nvPr/>
          </p:nvSpPr>
          <p:spPr>
            <a:xfrm>
              <a:off x="10528644" y="1897957"/>
              <a:ext cx="8117" cy="5752"/>
            </a:xfrm>
            <a:custGeom>
              <a:avLst/>
              <a:gdLst>
                <a:gd name="connsiteX0" fmla="*/ 8118 w 8117"/>
                <a:gd name="connsiteY0" fmla="*/ 5516 h 5752"/>
                <a:gd name="connsiteX1" fmla="*/ 8118 w 8117"/>
                <a:gd name="connsiteY1" fmla="*/ 1088 h 5752"/>
                <a:gd name="connsiteX2" fmla="*/ 0 w 8117"/>
                <a:gd name="connsiteY2" fmla="*/ 1088 h 5752"/>
                <a:gd name="connsiteX3" fmla="*/ 4428 w 8117"/>
                <a:gd name="connsiteY3" fmla="*/ 1088 h 5752"/>
                <a:gd name="connsiteX4" fmla="*/ 8118 w 8117"/>
                <a:gd name="connsiteY4" fmla="*/ 5516 h 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5752">
                  <a:moveTo>
                    <a:pt x="8118" y="5516"/>
                  </a:moveTo>
                  <a:lnTo>
                    <a:pt x="8118" y="1088"/>
                  </a:lnTo>
                  <a:cubicBezTo>
                    <a:pt x="5609" y="-363"/>
                    <a:pt x="2509" y="-363"/>
                    <a:pt x="0" y="1088"/>
                  </a:cubicBezTo>
                  <a:cubicBezTo>
                    <a:pt x="0" y="1088"/>
                    <a:pt x="3690" y="1088"/>
                    <a:pt x="4428" y="1088"/>
                  </a:cubicBezTo>
                  <a:cubicBezTo>
                    <a:pt x="5166" y="1088"/>
                    <a:pt x="6642" y="6992"/>
                    <a:pt x="8118" y="5516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9361A279-9358-434E-A176-3D4261BFAF52}"/>
                </a:ext>
              </a:extLst>
            </p:cNvPr>
            <p:cNvSpPr/>
            <p:nvPr/>
          </p:nvSpPr>
          <p:spPr>
            <a:xfrm>
              <a:off x="10540451" y="1895355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0 w 590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4428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1018EDC4-1015-4CC2-9741-6FB811D9A301}"/>
                </a:ext>
              </a:extLst>
            </p:cNvPr>
            <p:cNvSpPr/>
            <p:nvPr/>
          </p:nvSpPr>
          <p:spPr>
            <a:xfrm>
              <a:off x="10547094" y="1898874"/>
              <a:ext cx="8954" cy="3122"/>
            </a:xfrm>
            <a:custGeom>
              <a:avLst/>
              <a:gdLst>
                <a:gd name="connsiteX0" fmla="*/ 5904 w 8954"/>
                <a:gd name="connsiteY0" fmla="*/ 3123 h 3122"/>
                <a:gd name="connsiteX1" fmla="*/ 5904 w 8954"/>
                <a:gd name="connsiteY1" fmla="*/ 3123 h 3122"/>
                <a:gd name="connsiteX2" fmla="*/ 0 w 8954"/>
                <a:gd name="connsiteY2" fmla="*/ 3123 h 3122"/>
                <a:gd name="connsiteX3" fmla="*/ 5904 w 8954"/>
                <a:gd name="connsiteY3" fmla="*/ 3123 h 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54" h="3122">
                  <a:moveTo>
                    <a:pt x="5904" y="3123"/>
                  </a:moveTo>
                  <a:cubicBezTo>
                    <a:pt x="9594" y="3123"/>
                    <a:pt x="10332" y="3123"/>
                    <a:pt x="5904" y="3123"/>
                  </a:cubicBezTo>
                  <a:cubicBezTo>
                    <a:pt x="4133" y="1888"/>
                    <a:pt x="1771" y="1888"/>
                    <a:pt x="0" y="3123"/>
                  </a:cubicBezTo>
                  <a:cubicBezTo>
                    <a:pt x="6642" y="-3519"/>
                    <a:pt x="2952" y="2385"/>
                    <a:pt x="5904" y="3123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21EBB7A8-9827-4DFA-BA59-68A4E95D095D}"/>
                </a:ext>
              </a:extLst>
            </p:cNvPr>
            <p:cNvSpPr/>
            <p:nvPr/>
          </p:nvSpPr>
          <p:spPr>
            <a:xfrm>
              <a:off x="10529382" y="1913066"/>
              <a:ext cx="6642" cy="1208"/>
            </a:xfrm>
            <a:custGeom>
              <a:avLst/>
              <a:gdLst>
                <a:gd name="connsiteX0" fmla="*/ 0 w 6642"/>
                <a:gd name="connsiteY0" fmla="*/ 0 h 1208"/>
                <a:gd name="connsiteX1" fmla="*/ 6642 w 6642"/>
                <a:gd name="connsiteY1" fmla="*/ 0 h 1208"/>
                <a:gd name="connsiteX2" fmla="*/ 6642 w 6642"/>
                <a:gd name="connsiteY2" fmla="*/ 0 h 1208"/>
                <a:gd name="connsiteX3" fmla="*/ 6642 w 6642"/>
                <a:gd name="connsiteY3" fmla="*/ 0 h 1208"/>
                <a:gd name="connsiteX4" fmla="*/ 0 w 6642"/>
                <a:gd name="connsiteY4" fmla="*/ 0 h 1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1208">
                  <a:moveTo>
                    <a:pt x="0" y="0"/>
                  </a:moveTo>
                  <a:cubicBezTo>
                    <a:pt x="1919" y="1612"/>
                    <a:pt x="4723" y="1612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cubicBezTo>
                    <a:pt x="6642" y="0"/>
                    <a:pt x="738" y="738"/>
                    <a:pt x="0" y="0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E898C638-6F38-4CA7-ABB9-1F6D510FD1AF}"/>
                </a:ext>
              </a:extLst>
            </p:cNvPr>
            <p:cNvSpPr/>
            <p:nvPr/>
          </p:nvSpPr>
          <p:spPr>
            <a:xfrm>
              <a:off x="10530120" y="1952919"/>
              <a:ext cx="8855" cy="327"/>
            </a:xfrm>
            <a:custGeom>
              <a:avLst/>
              <a:gdLst>
                <a:gd name="connsiteX0" fmla="*/ 8856 w 8855"/>
                <a:gd name="connsiteY0" fmla="*/ 0 h 327"/>
                <a:gd name="connsiteX1" fmla="*/ 0 w 8855"/>
                <a:gd name="connsiteY1" fmla="*/ 0 h 327"/>
                <a:gd name="connsiteX2" fmla="*/ 5166 w 8855"/>
                <a:gd name="connsiteY2" fmla="*/ 0 h 327"/>
                <a:gd name="connsiteX3" fmla="*/ 5166 w 8855"/>
                <a:gd name="connsiteY3" fmla="*/ 0 h 327"/>
                <a:gd name="connsiteX4" fmla="*/ 8856 w 8855"/>
                <a:gd name="connsiteY4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327">
                  <a:moveTo>
                    <a:pt x="8856" y="0"/>
                  </a:moveTo>
                  <a:cubicBezTo>
                    <a:pt x="8856" y="0"/>
                    <a:pt x="2952" y="0"/>
                    <a:pt x="0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ubicBezTo>
                    <a:pt x="5166" y="0"/>
                    <a:pt x="8856" y="738"/>
                    <a:pt x="8856" y="0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698C9233-675B-4241-A960-45A05E0A7A14}"/>
                </a:ext>
              </a:extLst>
            </p:cNvPr>
            <p:cNvSpPr/>
            <p:nvPr/>
          </p:nvSpPr>
          <p:spPr>
            <a:xfrm>
              <a:off x="10536761" y="1946940"/>
              <a:ext cx="7380" cy="1550"/>
            </a:xfrm>
            <a:custGeom>
              <a:avLst/>
              <a:gdLst>
                <a:gd name="connsiteX0" fmla="*/ 7380 w 7380"/>
                <a:gd name="connsiteY0" fmla="*/ 1551 h 1550"/>
                <a:gd name="connsiteX1" fmla="*/ 74 w 7380"/>
                <a:gd name="connsiteY1" fmla="*/ 1476 h 1550"/>
                <a:gd name="connsiteX2" fmla="*/ 0 w 7380"/>
                <a:gd name="connsiteY2" fmla="*/ 1551 h 1550"/>
                <a:gd name="connsiteX3" fmla="*/ 3690 w 7380"/>
                <a:gd name="connsiteY3" fmla="*/ 1551 h 1550"/>
                <a:gd name="connsiteX4" fmla="*/ 3690 w 7380"/>
                <a:gd name="connsiteY4" fmla="*/ 1551 h 1550"/>
                <a:gd name="connsiteX5" fmla="*/ 7380 w 7380"/>
                <a:gd name="connsiteY5" fmla="*/ 1551 h 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1550">
                  <a:moveTo>
                    <a:pt x="7380" y="1551"/>
                  </a:moveTo>
                  <a:cubicBezTo>
                    <a:pt x="5380" y="-487"/>
                    <a:pt x="2111" y="-521"/>
                    <a:pt x="74" y="1476"/>
                  </a:cubicBezTo>
                  <a:cubicBezTo>
                    <a:pt x="52" y="1500"/>
                    <a:pt x="22" y="1525"/>
                    <a:pt x="0" y="1551"/>
                  </a:cubicBezTo>
                  <a:cubicBezTo>
                    <a:pt x="0" y="1551"/>
                    <a:pt x="3690" y="1551"/>
                    <a:pt x="3690" y="1551"/>
                  </a:cubicBezTo>
                  <a:cubicBezTo>
                    <a:pt x="3690" y="1551"/>
                    <a:pt x="3690" y="1551"/>
                    <a:pt x="3690" y="1551"/>
                  </a:cubicBezTo>
                  <a:lnTo>
                    <a:pt x="7380" y="1551"/>
                  </a:ln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1E75BAA5-26B7-4CB5-9182-C0A07F58B1AC}"/>
                </a:ext>
              </a:extLst>
            </p:cNvPr>
            <p:cNvSpPr/>
            <p:nvPr/>
          </p:nvSpPr>
          <p:spPr>
            <a:xfrm>
              <a:off x="10531595" y="1960299"/>
              <a:ext cx="6317" cy="6641"/>
            </a:xfrm>
            <a:custGeom>
              <a:avLst/>
              <a:gdLst>
                <a:gd name="connsiteX0" fmla="*/ 5904 w 6317"/>
                <a:gd name="connsiteY0" fmla="*/ 0 h 6641"/>
                <a:gd name="connsiteX1" fmla="*/ 0 w 6317"/>
                <a:gd name="connsiteY1" fmla="*/ 6642 h 6641"/>
                <a:gd name="connsiteX2" fmla="*/ 4428 w 6317"/>
                <a:gd name="connsiteY2" fmla="*/ 6642 h 6641"/>
                <a:gd name="connsiteX3" fmla="*/ 4428 w 6317"/>
                <a:gd name="connsiteY3" fmla="*/ 6642 h 6641"/>
                <a:gd name="connsiteX4" fmla="*/ 5904 w 6317"/>
                <a:gd name="connsiteY4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17" h="6641">
                  <a:moveTo>
                    <a:pt x="5904" y="0"/>
                  </a:moveTo>
                  <a:cubicBezTo>
                    <a:pt x="5904" y="0"/>
                    <a:pt x="0" y="0"/>
                    <a:pt x="0" y="6642"/>
                  </a:cubicBezTo>
                  <a:cubicBezTo>
                    <a:pt x="1373" y="5851"/>
                    <a:pt x="3055" y="5851"/>
                    <a:pt x="4428" y="6642"/>
                  </a:cubicBezTo>
                  <a:cubicBezTo>
                    <a:pt x="4428" y="6642"/>
                    <a:pt x="4428" y="6642"/>
                    <a:pt x="4428" y="6642"/>
                  </a:cubicBezTo>
                  <a:cubicBezTo>
                    <a:pt x="4428" y="6642"/>
                    <a:pt x="7380" y="738"/>
                    <a:pt x="5904" y="0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05ED68B1-72BA-46F0-BCD3-62889E7756B0}"/>
                </a:ext>
              </a:extLst>
            </p:cNvPr>
            <p:cNvSpPr/>
            <p:nvPr/>
          </p:nvSpPr>
          <p:spPr>
            <a:xfrm>
              <a:off x="10538238" y="1969155"/>
              <a:ext cx="3690" cy="4464"/>
            </a:xfrm>
            <a:custGeom>
              <a:avLst/>
              <a:gdLst>
                <a:gd name="connsiteX0" fmla="*/ 0 w 3690"/>
                <a:gd name="connsiteY0" fmla="*/ 0 h 4464"/>
                <a:gd name="connsiteX1" fmla="*/ 0 w 3690"/>
                <a:gd name="connsiteY1" fmla="*/ 0 h 4464"/>
                <a:gd name="connsiteX2" fmla="*/ 3690 w 3690"/>
                <a:gd name="connsiteY2" fmla="*/ 0 h 4464"/>
                <a:gd name="connsiteX3" fmla="*/ 3690 w 3690"/>
                <a:gd name="connsiteY3" fmla="*/ 4428 h 4464"/>
                <a:gd name="connsiteX4" fmla="*/ 0 w 3690"/>
                <a:gd name="connsiteY4" fmla="*/ 0 h 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46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3690" y="0"/>
                  </a:cubicBezTo>
                  <a:lnTo>
                    <a:pt x="3690" y="4428"/>
                  </a:lnTo>
                  <a:cubicBezTo>
                    <a:pt x="3690" y="4428"/>
                    <a:pt x="738" y="5166"/>
                    <a:pt x="0" y="0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FDEEE1F-F04D-4540-8D3D-9C51AAC40DCD}"/>
                </a:ext>
              </a:extLst>
            </p:cNvPr>
            <p:cNvSpPr/>
            <p:nvPr/>
          </p:nvSpPr>
          <p:spPr>
            <a:xfrm>
              <a:off x="10621632" y="1951587"/>
              <a:ext cx="6739" cy="921"/>
            </a:xfrm>
            <a:custGeom>
              <a:avLst/>
              <a:gdLst>
                <a:gd name="connsiteX0" fmla="*/ 6642 w 6739"/>
                <a:gd name="connsiteY0" fmla="*/ 593 h 921"/>
                <a:gd name="connsiteX1" fmla="*/ 0 w 6739"/>
                <a:gd name="connsiteY1" fmla="*/ 593 h 921"/>
                <a:gd name="connsiteX2" fmla="*/ 3690 w 6739"/>
                <a:gd name="connsiteY2" fmla="*/ 593 h 921"/>
                <a:gd name="connsiteX3" fmla="*/ 3690 w 6739"/>
                <a:gd name="connsiteY3" fmla="*/ 593 h 921"/>
                <a:gd name="connsiteX4" fmla="*/ 6642 w 6739"/>
                <a:gd name="connsiteY4" fmla="*/ 593 h 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9" h="921">
                  <a:moveTo>
                    <a:pt x="6642" y="593"/>
                  </a:moveTo>
                  <a:cubicBezTo>
                    <a:pt x="4502" y="-198"/>
                    <a:pt x="2140" y="-198"/>
                    <a:pt x="0" y="593"/>
                  </a:cubicBezTo>
                  <a:cubicBezTo>
                    <a:pt x="1203" y="245"/>
                    <a:pt x="2487" y="245"/>
                    <a:pt x="3690" y="593"/>
                  </a:cubicBezTo>
                  <a:cubicBezTo>
                    <a:pt x="3690" y="593"/>
                    <a:pt x="3690" y="593"/>
                    <a:pt x="3690" y="593"/>
                  </a:cubicBezTo>
                  <a:cubicBezTo>
                    <a:pt x="3690" y="593"/>
                    <a:pt x="7380" y="1331"/>
                    <a:pt x="6642" y="593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6DF1C6C8-DB57-484B-B18D-6CBE5F3C6E79}"/>
                </a:ext>
              </a:extLst>
            </p:cNvPr>
            <p:cNvSpPr/>
            <p:nvPr/>
          </p:nvSpPr>
          <p:spPr>
            <a:xfrm>
              <a:off x="10615728" y="1955871"/>
              <a:ext cx="6990" cy="5165"/>
            </a:xfrm>
            <a:custGeom>
              <a:avLst/>
              <a:gdLst>
                <a:gd name="connsiteX0" fmla="*/ 6642 w 6990"/>
                <a:gd name="connsiteY0" fmla="*/ 0 h 5165"/>
                <a:gd name="connsiteX1" fmla="*/ 0 w 6990"/>
                <a:gd name="connsiteY1" fmla="*/ 5166 h 5165"/>
                <a:gd name="connsiteX2" fmla="*/ 4428 w 6990"/>
                <a:gd name="connsiteY2" fmla="*/ 5166 h 5165"/>
                <a:gd name="connsiteX3" fmla="*/ 4428 w 6990"/>
                <a:gd name="connsiteY3" fmla="*/ 5166 h 5165"/>
                <a:gd name="connsiteX4" fmla="*/ 6642 w 6990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0" h="5165">
                  <a:moveTo>
                    <a:pt x="6642" y="0"/>
                  </a:moveTo>
                  <a:cubicBezTo>
                    <a:pt x="3697" y="493"/>
                    <a:pt x="1203" y="2435"/>
                    <a:pt x="0" y="5166"/>
                  </a:cubicBezTo>
                  <a:cubicBezTo>
                    <a:pt x="0" y="5166"/>
                    <a:pt x="3690" y="5166"/>
                    <a:pt x="4428" y="5166"/>
                  </a:cubicBezTo>
                  <a:cubicBezTo>
                    <a:pt x="5166" y="5166"/>
                    <a:pt x="4428" y="5166"/>
                    <a:pt x="4428" y="5166"/>
                  </a:cubicBezTo>
                  <a:cubicBezTo>
                    <a:pt x="4428" y="5166"/>
                    <a:pt x="8118" y="738"/>
                    <a:pt x="6642" y="0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38C70485-AB16-4825-9577-19F125C5BDD9}"/>
                </a:ext>
              </a:extLst>
            </p:cNvPr>
            <p:cNvSpPr/>
            <p:nvPr/>
          </p:nvSpPr>
          <p:spPr>
            <a:xfrm>
              <a:off x="10620894" y="1961775"/>
              <a:ext cx="5330" cy="5165"/>
            </a:xfrm>
            <a:custGeom>
              <a:avLst/>
              <a:gdLst>
                <a:gd name="connsiteX0" fmla="*/ 4428 w 5330"/>
                <a:gd name="connsiteY0" fmla="*/ 0 h 5165"/>
                <a:gd name="connsiteX1" fmla="*/ 0 w 5330"/>
                <a:gd name="connsiteY1" fmla="*/ 5166 h 5165"/>
                <a:gd name="connsiteX2" fmla="*/ 3690 w 5330"/>
                <a:gd name="connsiteY2" fmla="*/ 5166 h 5165"/>
                <a:gd name="connsiteX3" fmla="*/ 3690 w 5330"/>
                <a:gd name="connsiteY3" fmla="*/ 5166 h 5165"/>
                <a:gd name="connsiteX4" fmla="*/ 4428 w 5330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0" h="5165">
                  <a:moveTo>
                    <a:pt x="4428" y="0"/>
                  </a:moveTo>
                  <a:cubicBezTo>
                    <a:pt x="2007" y="613"/>
                    <a:pt x="236" y="2681"/>
                    <a:pt x="0" y="5166"/>
                  </a:cubicBezTo>
                  <a:cubicBezTo>
                    <a:pt x="0" y="5166"/>
                    <a:pt x="0" y="5166"/>
                    <a:pt x="3690" y="5166"/>
                  </a:cubicBezTo>
                  <a:cubicBezTo>
                    <a:pt x="7380" y="5166"/>
                    <a:pt x="3690" y="5166"/>
                    <a:pt x="3690" y="5166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351A2F6-69A3-4DBC-8A91-BFC06D4B70B1}"/>
                </a:ext>
              </a:extLst>
            </p:cNvPr>
            <p:cNvSpPr/>
            <p:nvPr/>
          </p:nvSpPr>
          <p:spPr>
            <a:xfrm>
              <a:off x="10631226" y="1969155"/>
              <a:ext cx="3689" cy="4427"/>
            </a:xfrm>
            <a:custGeom>
              <a:avLst/>
              <a:gdLst>
                <a:gd name="connsiteX0" fmla="*/ 0 w 3689"/>
                <a:gd name="connsiteY0" fmla="*/ 0 h 4427"/>
                <a:gd name="connsiteX1" fmla="*/ 0 w 3689"/>
                <a:gd name="connsiteY1" fmla="*/ 0 h 4427"/>
                <a:gd name="connsiteX2" fmla="*/ 0 w 3689"/>
                <a:gd name="connsiteY2" fmla="*/ 4428 h 4427"/>
                <a:gd name="connsiteX3" fmla="*/ 3690 w 3689"/>
                <a:gd name="connsiteY3" fmla="*/ 4428 h 4427"/>
                <a:gd name="connsiteX4" fmla="*/ 0 w 3689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lnTo>
                    <a:pt x="369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A67B8889-370A-44F3-AC96-3A5BF2913E6C}"/>
                </a:ext>
              </a:extLst>
            </p:cNvPr>
            <p:cNvSpPr/>
            <p:nvPr/>
          </p:nvSpPr>
          <p:spPr>
            <a:xfrm>
              <a:off x="10699706" y="1961036"/>
              <a:ext cx="4846" cy="6642"/>
            </a:xfrm>
            <a:custGeom>
              <a:avLst/>
              <a:gdLst>
                <a:gd name="connsiteX0" fmla="*/ 4581 w 4846"/>
                <a:gd name="connsiteY0" fmla="*/ 0 h 6642"/>
                <a:gd name="connsiteX1" fmla="*/ 891 w 4846"/>
                <a:gd name="connsiteY1" fmla="*/ 0 h 6642"/>
                <a:gd name="connsiteX2" fmla="*/ 891 w 4846"/>
                <a:gd name="connsiteY2" fmla="*/ 6642 h 6642"/>
                <a:gd name="connsiteX3" fmla="*/ 891 w 4846"/>
                <a:gd name="connsiteY3" fmla="*/ 6642 h 6642"/>
                <a:gd name="connsiteX4" fmla="*/ 4581 w 4846"/>
                <a:gd name="connsiteY4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46" h="6642">
                  <a:moveTo>
                    <a:pt x="4581" y="0"/>
                  </a:moveTo>
                  <a:cubicBezTo>
                    <a:pt x="4581" y="0"/>
                    <a:pt x="4581" y="0"/>
                    <a:pt x="891" y="0"/>
                  </a:cubicBezTo>
                  <a:cubicBezTo>
                    <a:pt x="-297" y="2055"/>
                    <a:pt x="-297" y="4587"/>
                    <a:pt x="891" y="6642"/>
                  </a:cubicBezTo>
                  <a:cubicBezTo>
                    <a:pt x="891" y="6642"/>
                    <a:pt x="891" y="6642"/>
                    <a:pt x="891" y="6642"/>
                  </a:cubicBezTo>
                  <a:cubicBezTo>
                    <a:pt x="891" y="6642"/>
                    <a:pt x="6057" y="1476"/>
                    <a:pt x="4581" y="0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B75AE95-2CD0-4085-8618-477C69B9E3FA}"/>
                </a:ext>
              </a:extLst>
            </p:cNvPr>
            <p:cNvSpPr/>
            <p:nvPr/>
          </p:nvSpPr>
          <p:spPr>
            <a:xfrm>
              <a:off x="10707099" y="1963988"/>
              <a:ext cx="1616" cy="8118"/>
            </a:xfrm>
            <a:custGeom>
              <a:avLst/>
              <a:gdLst>
                <a:gd name="connsiteX0" fmla="*/ 1616 w 1616"/>
                <a:gd name="connsiteY0" fmla="*/ 0 h 8118"/>
                <a:gd name="connsiteX1" fmla="*/ 1616 w 1616"/>
                <a:gd name="connsiteY1" fmla="*/ 8118 h 8118"/>
                <a:gd name="connsiteX2" fmla="*/ 1616 w 1616"/>
                <a:gd name="connsiteY2" fmla="*/ 8118 h 8118"/>
                <a:gd name="connsiteX3" fmla="*/ 1616 w 1616"/>
                <a:gd name="connsiteY3" fmla="*/ 8118 h 8118"/>
                <a:gd name="connsiteX4" fmla="*/ 1616 w 1616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6" h="8118">
                  <a:moveTo>
                    <a:pt x="1616" y="0"/>
                  </a:moveTo>
                  <a:cubicBezTo>
                    <a:pt x="-539" y="2277"/>
                    <a:pt x="-539" y="5841"/>
                    <a:pt x="1616" y="8118"/>
                  </a:cubicBezTo>
                  <a:cubicBezTo>
                    <a:pt x="1616" y="8118"/>
                    <a:pt x="1616" y="8118"/>
                    <a:pt x="1616" y="8118"/>
                  </a:cubicBezTo>
                  <a:cubicBezTo>
                    <a:pt x="1616" y="8118"/>
                    <a:pt x="1616" y="8118"/>
                    <a:pt x="1616" y="8118"/>
                  </a:cubicBezTo>
                  <a:lnTo>
                    <a:pt x="1616" y="0"/>
                  </a:ln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5C0D266B-4AD4-44FF-9B5B-C6F45F2AD3C5}"/>
                </a:ext>
              </a:extLst>
            </p:cNvPr>
            <p:cNvSpPr/>
            <p:nvPr/>
          </p:nvSpPr>
          <p:spPr>
            <a:xfrm>
              <a:off x="10716833" y="1969155"/>
              <a:ext cx="656" cy="5166"/>
            </a:xfrm>
            <a:custGeom>
              <a:avLst/>
              <a:gdLst>
                <a:gd name="connsiteX0" fmla="*/ 0 w 656"/>
                <a:gd name="connsiteY0" fmla="*/ 0 h 5166"/>
                <a:gd name="connsiteX1" fmla="*/ 0 w 656"/>
                <a:gd name="connsiteY1" fmla="*/ 0 h 5166"/>
                <a:gd name="connsiteX2" fmla="*/ 0 w 656"/>
                <a:gd name="connsiteY2" fmla="*/ 5166 h 5166"/>
                <a:gd name="connsiteX3" fmla="*/ 0 w 656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6" h="516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4428"/>
                    <a:pt x="0" y="5166"/>
                  </a:cubicBezTo>
                  <a:cubicBezTo>
                    <a:pt x="0" y="5166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909E40D2-31D6-420B-A246-0F92F2D77638}"/>
                </a:ext>
              </a:extLst>
            </p:cNvPr>
            <p:cNvSpPr/>
            <p:nvPr/>
          </p:nvSpPr>
          <p:spPr>
            <a:xfrm>
              <a:off x="10722000" y="1969155"/>
              <a:ext cx="7461" cy="73800"/>
            </a:xfrm>
            <a:custGeom>
              <a:avLst/>
              <a:gdLst>
                <a:gd name="connsiteX0" fmla="*/ 0 w 7461"/>
                <a:gd name="connsiteY0" fmla="*/ 0 h 73800"/>
                <a:gd name="connsiteX1" fmla="*/ 0 w 7461"/>
                <a:gd name="connsiteY1" fmla="*/ 0 h 73800"/>
                <a:gd name="connsiteX2" fmla="*/ 5166 w 7461"/>
                <a:gd name="connsiteY2" fmla="*/ 0 h 73800"/>
                <a:gd name="connsiteX3" fmla="*/ 5166 w 7461"/>
                <a:gd name="connsiteY3" fmla="*/ 0 h 73800"/>
                <a:gd name="connsiteX4" fmla="*/ 0 w 7461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1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5166" y="0"/>
                  </a:cubicBezTo>
                  <a:cubicBezTo>
                    <a:pt x="10332" y="0"/>
                    <a:pt x="5166" y="0"/>
                    <a:pt x="5166" y="0"/>
                  </a:cubicBezTo>
                  <a:cubicBezTo>
                    <a:pt x="5166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0020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52F3E718-6C95-41BE-823F-AEE08F255DEA}"/>
                </a:ext>
              </a:extLst>
            </p:cNvPr>
            <p:cNvSpPr/>
            <p:nvPr/>
          </p:nvSpPr>
          <p:spPr>
            <a:xfrm>
              <a:off x="10522001" y="1986866"/>
              <a:ext cx="104796" cy="99630"/>
            </a:xfrm>
            <a:custGeom>
              <a:avLst/>
              <a:gdLst>
                <a:gd name="connsiteX0" fmla="*/ 52398 w 104796"/>
                <a:gd name="connsiteY0" fmla="*/ 0 h 99630"/>
                <a:gd name="connsiteX1" fmla="*/ 40590 w 104796"/>
                <a:gd name="connsiteY1" fmla="*/ 38376 h 99630"/>
                <a:gd name="connsiteX2" fmla="*/ 0 w 104796"/>
                <a:gd name="connsiteY2" fmla="*/ 38376 h 99630"/>
                <a:gd name="connsiteX3" fmla="*/ 32472 w 104796"/>
                <a:gd name="connsiteY3" fmla="*/ 61992 h 99630"/>
                <a:gd name="connsiteX4" fmla="*/ 19926 w 104796"/>
                <a:gd name="connsiteY4" fmla="*/ 99630 h 99630"/>
                <a:gd name="connsiteX5" fmla="*/ 52398 w 104796"/>
                <a:gd name="connsiteY5" fmla="*/ 76014 h 99630"/>
                <a:gd name="connsiteX6" fmla="*/ 84870 w 104796"/>
                <a:gd name="connsiteY6" fmla="*/ 99630 h 99630"/>
                <a:gd name="connsiteX7" fmla="*/ 72324 w 104796"/>
                <a:gd name="connsiteY7" fmla="*/ 61254 h 99630"/>
                <a:gd name="connsiteX8" fmla="*/ 104796 w 104796"/>
                <a:gd name="connsiteY8" fmla="*/ 38376 h 99630"/>
                <a:gd name="connsiteX9" fmla="*/ 64944 w 104796"/>
                <a:gd name="connsiteY9" fmla="*/ 38376 h 99630"/>
                <a:gd name="connsiteX10" fmla="*/ 52398 w 104796"/>
                <a:gd name="connsiteY10" fmla="*/ 0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796" h="99630">
                  <a:moveTo>
                    <a:pt x="52398" y="0"/>
                  </a:moveTo>
                  <a:lnTo>
                    <a:pt x="40590" y="38376"/>
                  </a:lnTo>
                  <a:lnTo>
                    <a:pt x="0" y="38376"/>
                  </a:lnTo>
                  <a:lnTo>
                    <a:pt x="32472" y="61992"/>
                  </a:lnTo>
                  <a:lnTo>
                    <a:pt x="19926" y="99630"/>
                  </a:lnTo>
                  <a:lnTo>
                    <a:pt x="52398" y="76014"/>
                  </a:lnTo>
                  <a:lnTo>
                    <a:pt x="84870" y="99630"/>
                  </a:lnTo>
                  <a:lnTo>
                    <a:pt x="72324" y="61254"/>
                  </a:lnTo>
                  <a:lnTo>
                    <a:pt x="104796" y="38376"/>
                  </a:lnTo>
                  <a:lnTo>
                    <a:pt x="64944" y="38376"/>
                  </a:lnTo>
                  <a:lnTo>
                    <a:pt x="52398" y="0"/>
                  </a:lnTo>
                  <a:close/>
                </a:path>
              </a:pathLst>
            </a:custGeom>
            <a:solidFill>
              <a:srgbClr val="FFD559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EE4BE13-CDF3-43FE-BF2E-AAA7AA59889C}"/>
                </a:ext>
              </a:extLst>
            </p:cNvPr>
            <p:cNvSpPr/>
            <p:nvPr/>
          </p:nvSpPr>
          <p:spPr>
            <a:xfrm>
              <a:off x="10643771" y="1986866"/>
              <a:ext cx="105534" cy="99630"/>
            </a:xfrm>
            <a:custGeom>
              <a:avLst/>
              <a:gdLst>
                <a:gd name="connsiteX0" fmla="*/ 52398 w 105534"/>
                <a:gd name="connsiteY0" fmla="*/ 0 h 99630"/>
                <a:gd name="connsiteX1" fmla="*/ 64944 w 105534"/>
                <a:gd name="connsiteY1" fmla="*/ 38376 h 99630"/>
                <a:gd name="connsiteX2" fmla="*/ 105534 w 105534"/>
                <a:gd name="connsiteY2" fmla="*/ 38376 h 99630"/>
                <a:gd name="connsiteX3" fmla="*/ 72324 w 105534"/>
                <a:gd name="connsiteY3" fmla="*/ 61992 h 99630"/>
                <a:gd name="connsiteX4" fmla="*/ 84870 w 105534"/>
                <a:gd name="connsiteY4" fmla="*/ 99630 h 99630"/>
                <a:gd name="connsiteX5" fmla="*/ 52398 w 105534"/>
                <a:gd name="connsiteY5" fmla="*/ 76014 h 99630"/>
                <a:gd name="connsiteX6" fmla="*/ 20664 w 105534"/>
                <a:gd name="connsiteY6" fmla="*/ 99630 h 99630"/>
                <a:gd name="connsiteX7" fmla="*/ 32472 w 105534"/>
                <a:gd name="connsiteY7" fmla="*/ 61254 h 99630"/>
                <a:gd name="connsiteX8" fmla="*/ 0 w 105534"/>
                <a:gd name="connsiteY8" fmla="*/ 38376 h 99630"/>
                <a:gd name="connsiteX9" fmla="*/ 40590 w 105534"/>
                <a:gd name="connsiteY9" fmla="*/ 38376 h 99630"/>
                <a:gd name="connsiteX10" fmla="*/ 52398 w 105534"/>
                <a:gd name="connsiteY10" fmla="*/ 0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534" h="99630">
                  <a:moveTo>
                    <a:pt x="52398" y="0"/>
                  </a:moveTo>
                  <a:lnTo>
                    <a:pt x="64944" y="38376"/>
                  </a:lnTo>
                  <a:lnTo>
                    <a:pt x="105534" y="38376"/>
                  </a:lnTo>
                  <a:lnTo>
                    <a:pt x="72324" y="61992"/>
                  </a:lnTo>
                  <a:lnTo>
                    <a:pt x="84870" y="99630"/>
                  </a:lnTo>
                  <a:lnTo>
                    <a:pt x="52398" y="76014"/>
                  </a:lnTo>
                  <a:lnTo>
                    <a:pt x="20664" y="99630"/>
                  </a:lnTo>
                  <a:lnTo>
                    <a:pt x="32472" y="61254"/>
                  </a:lnTo>
                  <a:lnTo>
                    <a:pt x="0" y="38376"/>
                  </a:lnTo>
                  <a:lnTo>
                    <a:pt x="40590" y="38376"/>
                  </a:lnTo>
                  <a:lnTo>
                    <a:pt x="52398" y="0"/>
                  </a:lnTo>
                  <a:close/>
                </a:path>
              </a:pathLst>
            </a:custGeom>
            <a:solidFill>
              <a:srgbClr val="FFD559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8EA92F6-62B9-46D7-B63A-C8978FC913E4}"/>
                </a:ext>
              </a:extLst>
            </p:cNvPr>
            <p:cNvSpPr/>
            <p:nvPr/>
          </p:nvSpPr>
          <p:spPr>
            <a:xfrm>
              <a:off x="10582517" y="2057714"/>
              <a:ext cx="105534" cy="99630"/>
            </a:xfrm>
            <a:custGeom>
              <a:avLst/>
              <a:gdLst>
                <a:gd name="connsiteX0" fmla="*/ 53136 w 105534"/>
                <a:gd name="connsiteY0" fmla="*/ 0 h 99630"/>
                <a:gd name="connsiteX1" fmla="*/ 40590 w 105534"/>
                <a:gd name="connsiteY1" fmla="*/ 37638 h 99630"/>
                <a:gd name="connsiteX2" fmla="*/ 0 w 105534"/>
                <a:gd name="connsiteY2" fmla="*/ 37638 h 99630"/>
                <a:gd name="connsiteX3" fmla="*/ 33210 w 105534"/>
                <a:gd name="connsiteY3" fmla="*/ 61992 h 99630"/>
                <a:gd name="connsiteX4" fmla="*/ 20664 w 105534"/>
                <a:gd name="connsiteY4" fmla="*/ 99630 h 99630"/>
                <a:gd name="connsiteX5" fmla="*/ 53136 w 105534"/>
                <a:gd name="connsiteY5" fmla="*/ 76014 h 99630"/>
                <a:gd name="connsiteX6" fmla="*/ 84870 w 105534"/>
                <a:gd name="connsiteY6" fmla="*/ 99630 h 99630"/>
                <a:gd name="connsiteX7" fmla="*/ 73062 w 105534"/>
                <a:gd name="connsiteY7" fmla="*/ 61254 h 99630"/>
                <a:gd name="connsiteX8" fmla="*/ 105534 w 105534"/>
                <a:gd name="connsiteY8" fmla="*/ 38376 h 99630"/>
                <a:gd name="connsiteX9" fmla="*/ 64944 w 105534"/>
                <a:gd name="connsiteY9" fmla="*/ 38376 h 99630"/>
                <a:gd name="connsiteX10" fmla="*/ 53136 w 105534"/>
                <a:gd name="connsiteY10" fmla="*/ 0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534" h="99630">
                  <a:moveTo>
                    <a:pt x="53136" y="0"/>
                  </a:moveTo>
                  <a:lnTo>
                    <a:pt x="40590" y="37638"/>
                  </a:lnTo>
                  <a:lnTo>
                    <a:pt x="0" y="37638"/>
                  </a:lnTo>
                  <a:lnTo>
                    <a:pt x="33210" y="61992"/>
                  </a:lnTo>
                  <a:lnTo>
                    <a:pt x="20664" y="99630"/>
                  </a:lnTo>
                  <a:lnTo>
                    <a:pt x="53136" y="76014"/>
                  </a:lnTo>
                  <a:lnTo>
                    <a:pt x="84870" y="99630"/>
                  </a:lnTo>
                  <a:lnTo>
                    <a:pt x="73062" y="61254"/>
                  </a:lnTo>
                  <a:lnTo>
                    <a:pt x="105534" y="38376"/>
                  </a:lnTo>
                  <a:lnTo>
                    <a:pt x="64944" y="38376"/>
                  </a:lnTo>
                  <a:lnTo>
                    <a:pt x="53136" y="0"/>
                  </a:lnTo>
                  <a:close/>
                </a:path>
              </a:pathLst>
            </a:custGeom>
            <a:solidFill>
              <a:srgbClr val="FFD559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E6FD7976-A2AE-47F1-9AB8-86CF508B3C44}"/>
                </a:ext>
              </a:extLst>
            </p:cNvPr>
            <p:cNvSpPr/>
            <p:nvPr/>
          </p:nvSpPr>
          <p:spPr>
            <a:xfrm>
              <a:off x="10533072" y="1998675"/>
              <a:ext cx="82655" cy="78965"/>
            </a:xfrm>
            <a:custGeom>
              <a:avLst/>
              <a:gdLst>
                <a:gd name="connsiteX0" fmla="*/ 41328 w 82655"/>
                <a:gd name="connsiteY0" fmla="*/ 0 h 78965"/>
                <a:gd name="connsiteX1" fmla="*/ 31734 w 82655"/>
                <a:gd name="connsiteY1" fmla="*/ 29520 h 78965"/>
                <a:gd name="connsiteX2" fmla="*/ 0 w 82655"/>
                <a:gd name="connsiteY2" fmla="*/ 29520 h 78965"/>
                <a:gd name="connsiteX3" fmla="*/ 25830 w 82655"/>
                <a:gd name="connsiteY3" fmla="*/ 48708 h 78965"/>
                <a:gd name="connsiteX4" fmla="*/ 15498 w 82655"/>
                <a:gd name="connsiteY4" fmla="*/ 78966 h 78965"/>
                <a:gd name="connsiteX5" fmla="*/ 41328 w 82655"/>
                <a:gd name="connsiteY5" fmla="*/ 59778 h 78965"/>
                <a:gd name="connsiteX6" fmla="*/ 67158 w 82655"/>
                <a:gd name="connsiteY6" fmla="*/ 78966 h 78965"/>
                <a:gd name="connsiteX7" fmla="*/ 56826 w 82655"/>
                <a:gd name="connsiteY7" fmla="*/ 47970 h 78965"/>
                <a:gd name="connsiteX8" fmla="*/ 82656 w 82655"/>
                <a:gd name="connsiteY8" fmla="*/ 30258 h 78965"/>
                <a:gd name="connsiteX9" fmla="*/ 50922 w 82655"/>
                <a:gd name="connsiteY9" fmla="*/ 30258 h 78965"/>
                <a:gd name="connsiteX10" fmla="*/ 41328 w 82655"/>
                <a:gd name="connsiteY10" fmla="*/ 0 h 7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2655" h="78965">
                  <a:moveTo>
                    <a:pt x="41328" y="0"/>
                  </a:moveTo>
                  <a:lnTo>
                    <a:pt x="31734" y="29520"/>
                  </a:lnTo>
                  <a:lnTo>
                    <a:pt x="0" y="29520"/>
                  </a:lnTo>
                  <a:lnTo>
                    <a:pt x="25830" y="48708"/>
                  </a:lnTo>
                  <a:lnTo>
                    <a:pt x="15498" y="78966"/>
                  </a:lnTo>
                  <a:lnTo>
                    <a:pt x="41328" y="59778"/>
                  </a:lnTo>
                  <a:lnTo>
                    <a:pt x="67158" y="78966"/>
                  </a:lnTo>
                  <a:lnTo>
                    <a:pt x="56826" y="47970"/>
                  </a:lnTo>
                  <a:lnTo>
                    <a:pt x="82656" y="30258"/>
                  </a:lnTo>
                  <a:lnTo>
                    <a:pt x="50922" y="30258"/>
                  </a:lnTo>
                  <a:lnTo>
                    <a:pt x="41328" y="0"/>
                  </a:lnTo>
                  <a:close/>
                </a:path>
              </a:pathLst>
            </a:custGeom>
            <a:solidFill>
              <a:srgbClr val="0249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AD9AB13E-9B8A-46CB-8C90-43488D608931}"/>
                </a:ext>
              </a:extLst>
            </p:cNvPr>
            <p:cNvSpPr/>
            <p:nvPr/>
          </p:nvSpPr>
          <p:spPr>
            <a:xfrm>
              <a:off x="10654841" y="1998675"/>
              <a:ext cx="83394" cy="78965"/>
            </a:xfrm>
            <a:custGeom>
              <a:avLst/>
              <a:gdLst>
                <a:gd name="connsiteX0" fmla="*/ 41328 w 83394"/>
                <a:gd name="connsiteY0" fmla="*/ 0 h 78965"/>
                <a:gd name="connsiteX1" fmla="*/ 51660 w 83394"/>
                <a:gd name="connsiteY1" fmla="*/ 29520 h 78965"/>
                <a:gd name="connsiteX2" fmla="*/ 83394 w 83394"/>
                <a:gd name="connsiteY2" fmla="*/ 29520 h 78965"/>
                <a:gd name="connsiteX3" fmla="*/ 57564 w 83394"/>
                <a:gd name="connsiteY3" fmla="*/ 48708 h 78965"/>
                <a:gd name="connsiteX4" fmla="*/ 67158 w 83394"/>
                <a:gd name="connsiteY4" fmla="*/ 78966 h 78965"/>
                <a:gd name="connsiteX5" fmla="*/ 41328 w 83394"/>
                <a:gd name="connsiteY5" fmla="*/ 59778 h 78965"/>
                <a:gd name="connsiteX6" fmla="*/ 16236 w 83394"/>
                <a:gd name="connsiteY6" fmla="*/ 78966 h 78965"/>
                <a:gd name="connsiteX7" fmla="*/ 25830 w 83394"/>
                <a:gd name="connsiteY7" fmla="*/ 47970 h 78965"/>
                <a:gd name="connsiteX8" fmla="*/ 0 w 83394"/>
                <a:gd name="connsiteY8" fmla="*/ 30258 h 78965"/>
                <a:gd name="connsiteX9" fmla="*/ 31734 w 83394"/>
                <a:gd name="connsiteY9" fmla="*/ 30258 h 78965"/>
                <a:gd name="connsiteX10" fmla="*/ 41328 w 83394"/>
                <a:gd name="connsiteY10" fmla="*/ 0 h 7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394" h="78965">
                  <a:moveTo>
                    <a:pt x="41328" y="0"/>
                  </a:moveTo>
                  <a:lnTo>
                    <a:pt x="51660" y="29520"/>
                  </a:lnTo>
                  <a:lnTo>
                    <a:pt x="83394" y="29520"/>
                  </a:lnTo>
                  <a:lnTo>
                    <a:pt x="57564" y="48708"/>
                  </a:lnTo>
                  <a:lnTo>
                    <a:pt x="67158" y="78966"/>
                  </a:lnTo>
                  <a:lnTo>
                    <a:pt x="41328" y="59778"/>
                  </a:lnTo>
                  <a:lnTo>
                    <a:pt x="16236" y="78966"/>
                  </a:lnTo>
                  <a:lnTo>
                    <a:pt x="25830" y="47970"/>
                  </a:lnTo>
                  <a:lnTo>
                    <a:pt x="0" y="30258"/>
                  </a:lnTo>
                  <a:lnTo>
                    <a:pt x="31734" y="30258"/>
                  </a:lnTo>
                  <a:lnTo>
                    <a:pt x="41328" y="0"/>
                  </a:lnTo>
                  <a:close/>
                </a:path>
              </a:pathLst>
            </a:custGeom>
            <a:solidFill>
              <a:srgbClr val="0249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49554A63-71FC-484F-8D9F-2009A915937E}"/>
                </a:ext>
              </a:extLst>
            </p:cNvPr>
            <p:cNvSpPr/>
            <p:nvPr/>
          </p:nvSpPr>
          <p:spPr>
            <a:xfrm>
              <a:off x="10593588" y="2069523"/>
              <a:ext cx="83394" cy="78227"/>
            </a:xfrm>
            <a:custGeom>
              <a:avLst/>
              <a:gdLst>
                <a:gd name="connsiteX0" fmla="*/ 42066 w 83394"/>
                <a:gd name="connsiteY0" fmla="*/ 0 h 78227"/>
                <a:gd name="connsiteX1" fmla="*/ 31734 w 83394"/>
                <a:gd name="connsiteY1" fmla="*/ 29520 h 78227"/>
                <a:gd name="connsiteX2" fmla="*/ 0 w 83394"/>
                <a:gd name="connsiteY2" fmla="*/ 29520 h 78227"/>
                <a:gd name="connsiteX3" fmla="*/ 25830 w 83394"/>
                <a:gd name="connsiteY3" fmla="*/ 48708 h 78227"/>
                <a:gd name="connsiteX4" fmla="*/ 16236 w 83394"/>
                <a:gd name="connsiteY4" fmla="*/ 78228 h 78227"/>
                <a:gd name="connsiteX5" fmla="*/ 42066 w 83394"/>
                <a:gd name="connsiteY5" fmla="*/ 59778 h 78227"/>
                <a:gd name="connsiteX6" fmla="*/ 67158 w 83394"/>
                <a:gd name="connsiteY6" fmla="*/ 78228 h 78227"/>
                <a:gd name="connsiteX7" fmla="*/ 57564 w 83394"/>
                <a:gd name="connsiteY7" fmla="*/ 47970 h 78227"/>
                <a:gd name="connsiteX8" fmla="*/ 83394 w 83394"/>
                <a:gd name="connsiteY8" fmla="*/ 29520 h 78227"/>
                <a:gd name="connsiteX9" fmla="*/ 51660 w 83394"/>
                <a:gd name="connsiteY9" fmla="*/ 29520 h 78227"/>
                <a:gd name="connsiteX10" fmla="*/ 42066 w 83394"/>
                <a:gd name="connsiteY10" fmla="*/ 0 h 7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394" h="78227">
                  <a:moveTo>
                    <a:pt x="42066" y="0"/>
                  </a:moveTo>
                  <a:lnTo>
                    <a:pt x="31734" y="29520"/>
                  </a:lnTo>
                  <a:lnTo>
                    <a:pt x="0" y="29520"/>
                  </a:lnTo>
                  <a:lnTo>
                    <a:pt x="25830" y="48708"/>
                  </a:lnTo>
                  <a:lnTo>
                    <a:pt x="16236" y="78228"/>
                  </a:lnTo>
                  <a:lnTo>
                    <a:pt x="42066" y="59778"/>
                  </a:lnTo>
                  <a:lnTo>
                    <a:pt x="67158" y="78228"/>
                  </a:lnTo>
                  <a:lnTo>
                    <a:pt x="57564" y="47970"/>
                  </a:lnTo>
                  <a:lnTo>
                    <a:pt x="83394" y="29520"/>
                  </a:lnTo>
                  <a:lnTo>
                    <a:pt x="51660" y="29520"/>
                  </a:lnTo>
                  <a:lnTo>
                    <a:pt x="42066" y="0"/>
                  </a:lnTo>
                  <a:close/>
                </a:path>
              </a:pathLst>
            </a:custGeom>
            <a:solidFill>
              <a:srgbClr val="0249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E54C44DE-CDBD-4D24-8081-A7D629E6BD97}"/>
                </a:ext>
              </a:extLst>
            </p:cNvPr>
            <p:cNvSpPr/>
            <p:nvPr/>
          </p:nvSpPr>
          <p:spPr>
            <a:xfrm>
              <a:off x="10470342" y="2105684"/>
              <a:ext cx="11069" cy="26568"/>
            </a:xfrm>
            <a:custGeom>
              <a:avLst/>
              <a:gdLst>
                <a:gd name="connsiteX0" fmla="*/ 5166 w 11069"/>
                <a:gd name="connsiteY0" fmla="*/ 11070 h 26568"/>
                <a:gd name="connsiteX1" fmla="*/ 0 w 11069"/>
                <a:gd name="connsiteY1" fmla="*/ 11070 h 26568"/>
                <a:gd name="connsiteX2" fmla="*/ 0 w 11069"/>
                <a:gd name="connsiteY2" fmla="*/ 11070 h 26568"/>
                <a:gd name="connsiteX3" fmla="*/ 0 w 11069"/>
                <a:gd name="connsiteY3" fmla="*/ 11070 h 26568"/>
                <a:gd name="connsiteX4" fmla="*/ 0 w 11069"/>
                <a:gd name="connsiteY4" fmla="*/ 5166 h 26568"/>
                <a:gd name="connsiteX5" fmla="*/ 0 w 11069"/>
                <a:gd name="connsiteY5" fmla="*/ 5166 h 26568"/>
                <a:gd name="connsiteX6" fmla="*/ 0 w 11069"/>
                <a:gd name="connsiteY6" fmla="*/ 5166 h 26568"/>
                <a:gd name="connsiteX7" fmla="*/ 11070 w 11069"/>
                <a:gd name="connsiteY7" fmla="*/ 0 h 26568"/>
                <a:gd name="connsiteX8" fmla="*/ 11070 w 11069"/>
                <a:gd name="connsiteY8" fmla="*/ 0 h 26568"/>
                <a:gd name="connsiteX9" fmla="*/ 11070 w 11069"/>
                <a:gd name="connsiteY9" fmla="*/ 0 h 26568"/>
                <a:gd name="connsiteX10" fmla="*/ 11070 w 11069"/>
                <a:gd name="connsiteY10" fmla="*/ 5904 h 26568"/>
                <a:gd name="connsiteX11" fmla="*/ 11070 w 11069"/>
                <a:gd name="connsiteY11" fmla="*/ 5904 h 26568"/>
                <a:gd name="connsiteX12" fmla="*/ 11070 w 11069"/>
                <a:gd name="connsiteY12" fmla="*/ 5904 h 26568"/>
                <a:gd name="connsiteX13" fmla="*/ 6642 w 11069"/>
                <a:gd name="connsiteY13" fmla="*/ 11070 h 26568"/>
                <a:gd name="connsiteX14" fmla="*/ 6642 w 11069"/>
                <a:gd name="connsiteY14" fmla="*/ 15498 h 26568"/>
                <a:gd name="connsiteX15" fmla="*/ 11070 w 11069"/>
                <a:gd name="connsiteY15" fmla="*/ 15498 h 26568"/>
                <a:gd name="connsiteX16" fmla="*/ 11070 w 11069"/>
                <a:gd name="connsiteY16" fmla="*/ 15498 h 26568"/>
                <a:gd name="connsiteX17" fmla="*/ 11070 w 11069"/>
                <a:gd name="connsiteY17" fmla="*/ 15498 h 26568"/>
                <a:gd name="connsiteX18" fmla="*/ 11070 w 11069"/>
                <a:gd name="connsiteY18" fmla="*/ 21402 h 26568"/>
                <a:gd name="connsiteX19" fmla="*/ 11070 w 11069"/>
                <a:gd name="connsiteY19" fmla="*/ 21402 h 26568"/>
                <a:gd name="connsiteX20" fmla="*/ 11070 w 11069"/>
                <a:gd name="connsiteY20" fmla="*/ 21402 h 26568"/>
                <a:gd name="connsiteX21" fmla="*/ 0 w 11069"/>
                <a:gd name="connsiteY21" fmla="*/ 26568 h 26568"/>
                <a:gd name="connsiteX22" fmla="*/ 0 w 11069"/>
                <a:gd name="connsiteY22" fmla="*/ 26568 h 26568"/>
                <a:gd name="connsiteX23" fmla="*/ 0 w 11069"/>
                <a:gd name="connsiteY23" fmla="*/ 26568 h 26568"/>
                <a:gd name="connsiteX24" fmla="*/ 0 w 11069"/>
                <a:gd name="connsiteY24" fmla="*/ 20664 h 26568"/>
                <a:gd name="connsiteX25" fmla="*/ 0 w 11069"/>
                <a:gd name="connsiteY25" fmla="*/ 20664 h 26568"/>
                <a:gd name="connsiteX26" fmla="*/ 0 w 11069"/>
                <a:gd name="connsiteY26" fmla="*/ 20664 h 26568"/>
                <a:gd name="connsiteX27" fmla="*/ 5166 w 11069"/>
                <a:gd name="connsiteY27" fmla="*/ 20664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069" h="26568">
                  <a:moveTo>
                    <a:pt x="5166" y="11070"/>
                  </a:move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0" y="11070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11070" y="0"/>
                  </a:lnTo>
                  <a:cubicBezTo>
                    <a:pt x="11070" y="0"/>
                    <a:pt x="11070" y="0"/>
                    <a:pt x="11070" y="0"/>
                  </a:cubicBezTo>
                  <a:lnTo>
                    <a:pt x="11070" y="0"/>
                  </a:lnTo>
                  <a:lnTo>
                    <a:pt x="11070" y="5904"/>
                  </a:lnTo>
                  <a:lnTo>
                    <a:pt x="11070" y="5904"/>
                  </a:lnTo>
                  <a:cubicBezTo>
                    <a:pt x="11070" y="5904"/>
                    <a:pt x="11070" y="5904"/>
                    <a:pt x="11070" y="5904"/>
                  </a:cubicBezTo>
                  <a:lnTo>
                    <a:pt x="6642" y="11070"/>
                  </a:lnTo>
                  <a:lnTo>
                    <a:pt x="6642" y="15498"/>
                  </a:lnTo>
                  <a:lnTo>
                    <a:pt x="11070" y="15498"/>
                  </a:lnTo>
                  <a:cubicBezTo>
                    <a:pt x="11070" y="15498"/>
                    <a:pt x="11070" y="15498"/>
                    <a:pt x="11070" y="15498"/>
                  </a:cubicBezTo>
                  <a:lnTo>
                    <a:pt x="11070" y="15498"/>
                  </a:lnTo>
                  <a:lnTo>
                    <a:pt x="11070" y="21402"/>
                  </a:lnTo>
                  <a:lnTo>
                    <a:pt x="11070" y="21402"/>
                  </a:lnTo>
                  <a:cubicBezTo>
                    <a:pt x="11070" y="21402"/>
                    <a:pt x="11070" y="21402"/>
                    <a:pt x="11070" y="21402"/>
                  </a:cubicBezTo>
                  <a:lnTo>
                    <a:pt x="0" y="26568"/>
                  </a:lnTo>
                  <a:lnTo>
                    <a:pt x="0" y="26568"/>
                  </a:lnTo>
                  <a:lnTo>
                    <a:pt x="0" y="26568"/>
                  </a:lnTo>
                  <a:lnTo>
                    <a:pt x="0" y="20664"/>
                  </a:lnTo>
                  <a:lnTo>
                    <a:pt x="0" y="20664"/>
                  </a:lnTo>
                  <a:cubicBezTo>
                    <a:pt x="0" y="20664"/>
                    <a:pt x="0" y="20664"/>
                    <a:pt x="0" y="20664"/>
                  </a:cubicBezTo>
                  <a:lnTo>
                    <a:pt x="5166" y="20664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4B87DC7-CCA3-408D-B0B5-D9ECA60CF904}"/>
                </a:ext>
              </a:extLst>
            </p:cNvPr>
            <p:cNvSpPr/>
            <p:nvPr/>
          </p:nvSpPr>
          <p:spPr>
            <a:xfrm>
              <a:off x="10473294" y="2120445"/>
              <a:ext cx="20663" cy="16236"/>
            </a:xfrm>
            <a:custGeom>
              <a:avLst/>
              <a:gdLst>
                <a:gd name="connsiteX0" fmla="*/ 14022 w 20663"/>
                <a:gd name="connsiteY0" fmla="*/ 5904 h 16236"/>
                <a:gd name="connsiteX1" fmla="*/ 14022 w 20663"/>
                <a:gd name="connsiteY1" fmla="*/ 5904 h 16236"/>
                <a:gd name="connsiteX2" fmla="*/ 14022 w 20663"/>
                <a:gd name="connsiteY2" fmla="*/ 5904 h 16236"/>
                <a:gd name="connsiteX3" fmla="*/ 20664 w 20663"/>
                <a:gd name="connsiteY3" fmla="*/ 16236 h 16236"/>
                <a:gd name="connsiteX4" fmla="*/ 16236 w 20663"/>
                <a:gd name="connsiteY4" fmla="*/ 16236 h 16236"/>
                <a:gd name="connsiteX5" fmla="*/ 16236 w 20663"/>
                <a:gd name="connsiteY5" fmla="*/ 16236 h 16236"/>
                <a:gd name="connsiteX6" fmla="*/ 16236 w 20663"/>
                <a:gd name="connsiteY6" fmla="*/ 11070 h 16236"/>
                <a:gd name="connsiteX7" fmla="*/ 16236 w 20663"/>
                <a:gd name="connsiteY7" fmla="*/ 11070 h 16236"/>
                <a:gd name="connsiteX8" fmla="*/ 16236 w 20663"/>
                <a:gd name="connsiteY8" fmla="*/ 11070 h 16236"/>
                <a:gd name="connsiteX9" fmla="*/ 11808 w 20663"/>
                <a:gd name="connsiteY9" fmla="*/ 11070 h 16236"/>
                <a:gd name="connsiteX10" fmla="*/ 16974 w 20663"/>
                <a:gd name="connsiteY10" fmla="*/ 11070 h 16236"/>
                <a:gd name="connsiteX11" fmla="*/ 16974 w 20663"/>
                <a:gd name="connsiteY11" fmla="*/ 11070 h 16236"/>
                <a:gd name="connsiteX12" fmla="*/ 10332 w 20663"/>
                <a:gd name="connsiteY12" fmla="*/ 15498 h 16236"/>
                <a:gd name="connsiteX13" fmla="*/ 10332 w 20663"/>
                <a:gd name="connsiteY13" fmla="*/ 15498 h 16236"/>
                <a:gd name="connsiteX14" fmla="*/ 10332 w 20663"/>
                <a:gd name="connsiteY14" fmla="*/ 10332 h 16236"/>
                <a:gd name="connsiteX15" fmla="*/ 5904 w 20663"/>
                <a:gd name="connsiteY15" fmla="*/ 10332 h 16236"/>
                <a:gd name="connsiteX16" fmla="*/ 5904 w 20663"/>
                <a:gd name="connsiteY16" fmla="*/ 10332 h 16236"/>
                <a:gd name="connsiteX17" fmla="*/ 5904 w 20663"/>
                <a:gd name="connsiteY17" fmla="*/ 10332 h 16236"/>
                <a:gd name="connsiteX18" fmla="*/ 11808 w 20663"/>
                <a:gd name="connsiteY18" fmla="*/ 10332 h 16236"/>
                <a:gd name="connsiteX19" fmla="*/ 11808 w 20663"/>
                <a:gd name="connsiteY19" fmla="*/ 10332 h 16236"/>
                <a:gd name="connsiteX20" fmla="*/ 6642 w 20663"/>
                <a:gd name="connsiteY20" fmla="*/ 10332 h 16236"/>
                <a:gd name="connsiteX21" fmla="*/ 0 w 20663"/>
                <a:gd name="connsiteY21" fmla="*/ 0 h 16236"/>
                <a:gd name="connsiteX22" fmla="*/ 0 w 20663"/>
                <a:gd name="connsiteY22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663" h="16236">
                  <a:moveTo>
                    <a:pt x="14022" y="5904"/>
                  </a:moveTo>
                  <a:cubicBezTo>
                    <a:pt x="14022" y="5904"/>
                    <a:pt x="14022" y="5904"/>
                    <a:pt x="14022" y="5904"/>
                  </a:cubicBezTo>
                  <a:lnTo>
                    <a:pt x="14022" y="5904"/>
                  </a:lnTo>
                  <a:lnTo>
                    <a:pt x="20664" y="16236"/>
                  </a:lnTo>
                  <a:lnTo>
                    <a:pt x="16236" y="16236"/>
                  </a:lnTo>
                  <a:lnTo>
                    <a:pt x="16236" y="16236"/>
                  </a:lnTo>
                  <a:lnTo>
                    <a:pt x="16236" y="11070"/>
                  </a:lnTo>
                  <a:lnTo>
                    <a:pt x="16236" y="11070"/>
                  </a:lnTo>
                  <a:lnTo>
                    <a:pt x="16236" y="11070"/>
                  </a:lnTo>
                  <a:lnTo>
                    <a:pt x="11808" y="11070"/>
                  </a:lnTo>
                  <a:cubicBezTo>
                    <a:pt x="11808" y="11070"/>
                    <a:pt x="11808" y="11070"/>
                    <a:pt x="16974" y="11070"/>
                  </a:cubicBezTo>
                  <a:lnTo>
                    <a:pt x="16974" y="11070"/>
                  </a:lnTo>
                  <a:lnTo>
                    <a:pt x="10332" y="15498"/>
                  </a:lnTo>
                  <a:lnTo>
                    <a:pt x="10332" y="15498"/>
                  </a:lnTo>
                  <a:cubicBezTo>
                    <a:pt x="14022" y="15498"/>
                    <a:pt x="10332" y="11070"/>
                    <a:pt x="10332" y="10332"/>
                  </a:cubicBezTo>
                  <a:lnTo>
                    <a:pt x="5904" y="10332"/>
                  </a:lnTo>
                  <a:lnTo>
                    <a:pt x="5904" y="10332"/>
                  </a:lnTo>
                  <a:lnTo>
                    <a:pt x="5904" y="10332"/>
                  </a:lnTo>
                  <a:cubicBezTo>
                    <a:pt x="5904" y="10332"/>
                    <a:pt x="5904" y="10332"/>
                    <a:pt x="11808" y="10332"/>
                  </a:cubicBezTo>
                  <a:lnTo>
                    <a:pt x="11808" y="10332"/>
                  </a:lnTo>
                  <a:lnTo>
                    <a:pt x="6642" y="103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F1157D4B-9311-4DF0-87EB-963B3E1057F4}"/>
                </a:ext>
              </a:extLst>
            </p:cNvPr>
            <p:cNvSpPr/>
            <p:nvPr/>
          </p:nvSpPr>
          <p:spPr>
            <a:xfrm>
              <a:off x="10491744" y="2144799"/>
              <a:ext cx="16973" cy="19188"/>
            </a:xfrm>
            <a:custGeom>
              <a:avLst/>
              <a:gdLst>
                <a:gd name="connsiteX0" fmla="*/ 5166 w 16973"/>
                <a:gd name="connsiteY0" fmla="*/ 5904 h 19188"/>
                <a:gd name="connsiteX1" fmla="*/ 1476 w 16973"/>
                <a:gd name="connsiteY1" fmla="*/ 5904 h 19188"/>
                <a:gd name="connsiteX2" fmla="*/ 1476 w 16973"/>
                <a:gd name="connsiteY2" fmla="*/ 5904 h 19188"/>
                <a:gd name="connsiteX3" fmla="*/ 1476 w 16973"/>
                <a:gd name="connsiteY3" fmla="*/ 5904 h 19188"/>
                <a:gd name="connsiteX4" fmla="*/ 0 w 16973"/>
                <a:gd name="connsiteY4" fmla="*/ 8118 h 19188"/>
                <a:gd name="connsiteX5" fmla="*/ 0 w 16973"/>
                <a:gd name="connsiteY5" fmla="*/ 8118 h 19188"/>
                <a:gd name="connsiteX6" fmla="*/ 8856 w 16973"/>
                <a:gd name="connsiteY6" fmla="*/ 0 h 19188"/>
                <a:gd name="connsiteX7" fmla="*/ 8856 w 16973"/>
                <a:gd name="connsiteY7" fmla="*/ 0 h 19188"/>
                <a:gd name="connsiteX8" fmla="*/ 8856 w 16973"/>
                <a:gd name="connsiteY8" fmla="*/ 0 h 19188"/>
                <a:gd name="connsiteX9" fmla="*/ 13284 w 16973"/>
                <a:gd name="connsiteY9" fmla="*/ 5166 h 19188"/>
                <a:gd name="connsiteX10" fmla="*/ 13284 w 16973"/>
                <a:gd name="connsiteY10" fmla="*/ 5166 h 19188"/>
                <a:gd name="connsiteX11" fmla="*/ 8856 w 16973"/>
                <a:gd name="connsiteY11" fmla="*/ 5166 h 19188"/>
                <a:gd name="connsiteX12" fmla="*/ 12546 w 16973"/>
                <a:gd name="connsiteY12" fmla="*/ 8856 h 19188"/>
                <a:gd name="connsiteX13" fmla="*/ 12546 w 16973"/>
                <a:gd name="connsiteY13" fmla="*/ 5166 h 19188"/>
                <a:gd name="connsiteX14" fmla="*/ 12546 w 16973"/>
                <a:gd name="connsiteY14" fmla="*/ 5166 h 19188"/>
                <a:gd name="connsiteX15" fmla="*/ 12546 w 16973"/>
                <a:gd name="connsiteY15" fmla="*/ 5166 h 19188"/>
                <a:gd name="connsiteX16" fmla="*/ 16974 w 16973"/>
                <a:gd name="connsiteY16" fmla="*/ 10332 h 19188"/>
                <a:gd name="connsiteX17" fmla="*/ 16974 w 16973"/>
                <a:gd name="connsiteY17" fmla="*/ 10332 h 19188"/>
                <a:gd name="connsiteX18" fmla="*/ 8118 w 16973"/>
                <a:gd name="connsiteY18" fmla="*/ 19188 h 19188"/>
                <a:gd name="connsiteX19" fmla="*/ 8118 w 16973"/>
                <a:gd name="connsiteY19" fmla="*/ 19188 h 19188"/>
                <a:gd name="connsiteX20" fmla="*/ 8118 w 16973"/>
                <a:gd name="connsiteY20" fmla="*/ 19188 h 19188"/>
                <a:gd name="connsiteX21" fmla="*/ 0 w 16973"/>
                <a:gd name="connsiteY21" fmla="*/ 14022 h 19188"/>
                <a:gd name="connsiteX22" fmla="*/ 0 w 16973"/>
                <a:gd name="connsiteY22" fmla="*/ 14022 h 19188"/>
                <a:gd name="connsiteX23" fmla="*/ 0 w 16973"/>
                <a:gd name="connsiteY23" fmla="*/ 14022 h 19188"/>
                <a:gd name="connsiteX24" fmla="*/ 4428 w 16973"/>
                <a:gd name="connsiteY24" fmla="*/ 10332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973" h="19188">
                  <a:moveTo>
                    <a:pt x="5166" y="5904"/>
                  </a:moveTo>
                  <a:lnTo>
                    <a:pt x="1476" y="5904"/>
                  </a:lnTo>
                  <a:cubicBezTo>
                    <a:pt x="1476" y="5904"/>
                    <a:pt x="1476" y="5904"/>
                    <a:pt x="1476" y="5904"/>
                  </a:cubicBezTo>
                  <a:lnTo>
                    <a:pt x="1476" y="5904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8856" y="5166"/>
                  </a:lnTo>
                  <a:lnTo>
                    <a:pt x="12546" y="8856"/>
                  </a:lnTo>
                  <a:lnTo>
                    <a:pt x="12546" y="5166"/>
                  </a:lnTo>
                  <a:cubicBezTo>
                    <a:pt x="12546" y="5166"/>
                    <a:pt x="12546" y="5166"/>
                    <a:pt x="12546" y="5166"/>
                  </a:cubicBezTo>
                  <a:lnTo>
                    <a:pt x="12546" y="5166"/>
                  </a:lnTo>
                  <a:lnTo>
                    <a:pt x="16974" y="10332"/>
                  </a:lnTo>
                  <a:lnTo>
                    <a:pt x="16974" y="10332"/>
                  </a:lnTo>
                  <a:lnTo>
                    <a:pt x="8118" y="19188"/>
                  </a:lnTo>
                  <a:lnTo>
                    <a:pt x="8118" y="19188"/>
                  </a:lnTo>
                  <a:lnTo>
                    <a:pt x="8118" y="19188"/>
                  </a:lnTo>
                  <a:lnTo>
                    <a:pt x="0" y="14022"/>
                  </a:lnTo>
                  <a:lnTo>
                    <a:pt x="0" y="14022"/>
                  </a:lnTo>
                  <a:cubicBezTo>
                    <a:pt x="0" y="14022"/>
                    <a:pt x="0" y="14022"/>
                    <a:pt x="0" y="14022"/>
                  </a:cubicBezTo>
                  <a:lnTo>
                    <a:pt x="4428" y="10332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C3436A57-4E5D-4F4B-B88F-AED4A16A0038}"/>
                </a:ext>
              </a:extLst>
            </p:cNvPr>
            <p:cNvSpPr/>
            <p:nvPr/>
          </p:nvSpPr>
          <p:spPr>
            <a:xfrm>
              <a:off x="10502076" y="2151441"/>
              <a:ext cx="13283" cy="14021"/>
            </a:xfrm>
            <a:custGeom>
              <a:avLst/>
              <a:gdLst>
                <a:gd name="connsiteX0" fmla="*/ 5166 w 13283"/>
                <a:gd name="connsiteY0" fmla="*/ 13284 h 14021"/>
                <a:gd name="connsiteX1" fmla="*/ 5166 w 13283"/>
                <a:gd name="connsiteY1" fmla="*/ 13284 h 14021"/>
                <a:gd name="connsiteX2" fmla="*/ 5166 w 13283"/>
                <a:gd name="connsiteY2" fmla="*/ 7380 h 14021"/>
                <a:gd name="connsiteX3" fmla="*/ 0 w 13283"/>
                <a:gd name="connsiteY3" fmla="*/ 7380 h 14021"/>
                <a:gd name="connsiteX4" fmla="*/ 0 w 13283"/>
                <a:gd name="connsiteY4" fmla="*/ 7380 h 14021"/>
                <a:gd name="connsiteX5" fmla="*/ 0 w 13283"/>
                <a:gd name="connsiteY5" fmla="*/ 7380 h 14021"/>
                <a:gd name="connsiteX6" fmla="*/ 0 w 13283"/>
                <a:gd name="connsiteY6" fmla="*/ 7380 h 14021"/>
                <a:gd name="connsiteX7" fmla="*/ 0 w 13283"/>
                <a:gd name="connsiteY7" fmla="*/ 7380 h 14021"/>
                <a:gd name="connsiteX8" fmla="*/ 0 w 13283"/>
                <a:gd name="connsiteY8" fmla="*/ 7380 h 14021"/>
                <a:gd name="connsiteX9" fmla="*/ 0 w 13283"/>
                <a:gd name="connsiteY9" fmla="*/ 7380 h 14021"/>
                <a:gd name="connsiteX10" fmla="*/ 0 w 13283"/>
                <a:gd name="connsiteY10" fmla="*/ 7380 h 14021"/>
                <a:gd name="connsiteX11" fmla="*/ 0 w 13283"/>
                <a:gd name="connsiteY11" fmla="*/ 7380 h 14021"/>
                <a:gd name="connsiteX12" fmla="*/ 13284 w 13283"/>
                <a:gd name="connsiteY12" fmla="*/ 0 h 14021"/>
                <a:gd name="connsiteX13" fmla="*/ 13284 w 13283"/>
                <a:gd name="connsiteY13" fmla="*/ 0 h 14021"/>
                <a:gd name="connsiteX14" fmla="*/ 7380 w 13283"/>
                <a:gd name="connsiteY14" fmla="*/ 14022 h 14021"/>
                <a:gd name="connsiteX15" fmla="*/ 7380 w 13283"/>
                <a:gd name="connsiteY15" fmla="*/ 14022 h 14021"/>
                <a:gd name="connsiteX16" fmla="*/ 7380 w 13283"/>
                <a:gd name="connsiteY16" fmla="*/ 14022 h 14021"/>
                <a:gd name="connsiteX17" fmla="*/ 2214 w 13283"/>
                <a:gd name="connsiteY17" fmla="*/ 8856 h 14021"/>
                <a:gd name="connsiteX18" fmla="*/ 2214 w 13283"/>
                <a:gd name="connsiteY18" fmla="*/ 8856 h 14021"/>
                <a:gd name="connsiteX19" fmla="*/ 2214 w 13283"/>
                <a:gd name="connsiteY19" fmla="*/ 8856 h 14021"/>
                <a:gd name="connsiteX20" fmla="*/ 2214 w 13283"/>
                <a:gd name="connsiteY20" fmla="*/ 8856 h 14021"/>
                <a:gd name="connsiteX21" fmla="*/ 2214 w 13283"/>
                <a:gd name="connsiteY21" fmla="*/ 8856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283" h="14021">
                  <a:moveTo>
                    <a:pt x="5166" y="13284"/>
                  </a:moveTo>
                  <a:lnTo>
                    <a:pt x="5166" y="13284"/>
                  </a:lnTo>
                  <a:lnTo>
                    <a:pt x="5166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7380" y="14022"/>
                  </a:lnTo>
                  <a:cubicBezTo>
                    <a:pt x="7380" y="14022"/>
                    <a:pt x="7380" y="14022"/>
                    <a:pt x="7380" y="14022"/>
                  </a:cubicBezTo>
                  <a:lnTo>
                    <a:pt x="7380" y="14022"/>
                  </a:lnTo>
                  <a:lnTo>
                    <a:pt x="2214" y="8856"/>
                  </a:lnTo>
                  <a:lnTo>
                    <a:pt x="2214" y="8856"/>
                  </a:lnTo>
                  <a:cubicBezTo>
                    <a:pt x="2214" y="8856"/>
                    <a:pt x="2214" y="8856"/>
                    <a:pt x="2214" y="8856"/>
                  </a:cubicBezTo>
                  <a:lnTo>
                    <a:pt x="2214" y="8856"/>
                  </a:lnTo>
                  <a:lnTo>
                    <a:pt x="2214" y="8856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EAD58BC-496C-424E-B554-0677C6F2208F}"/>
                </a:ext>
              </a:extLst>
            </p:cNvPr>
            <p:cNvSpPr/>
            <p:nvPr/>
          </p:nvSpPr>
          <p:spPr>
            <a:xfrm>
              <a:off x="10512407" y="2162510"/>
              <a:ext cx="12638" cy="14759"/>
            </a:xfrm>
            <a:custGeom>
              <a:avLst/>
              <a:gdLst>
                <a:gd name="connsiteX0" fmla="*/ 0 w 12638"/>
                <a:gd name="connsiteY0" fmla="*/ 14760 h 14759"/>
                <a:gd name="connsiteX1" fmla="*/ 0 w 12638"/>
                <a:gd name="connsiteY1" fmla="*/ 14760 h 14759"/>
                <a:gd name="connsiteX2" fmla="*/ 8118 w 12638"/>
                <a:gd name="connsiteY2" fmla="*/ 3690 h 14759"/>
                <a:gd name="connsiteX3" fmla="*/ 8118 w 12638"/>
                <a:gd name="connsiteY3" fmla="*/ 3690 h 14759"/>
                <a:gd name="connsiteX4" fmla="*/ 2952 w 12638"/>
                <a:gd name="connsiteY4" fmla="*/ 3690 h 14759"/>
                <a:gd name="connsiteX5" fmla="*/ 2952 w 12638"/>
                <a:gd name="connsiteY5" fmla="*/ 3690 h 14759"/>
                <a:gd name="connsiteX6" fmla="*/ 2952 w 12638"/>
                <a:gd name="connsiteY6" fmla="*/ 0 h 14759"/>
                <a:gd name="connsiteX7" fmla="*/ 11808 w 12638"/>
                <a:gd name="connsiteY7" fmla="*/ 7380 h 14759"/>
                <a:gd name="connsiteX8" fmla="*/ 11808 w 12638"/>
                <a:gd name="connsiteY8" fmla="*/ 7380 h 14759"/>
                <a:gd name="connsiteX9" fmla="*/ 11808 w 12638"/>
                <a:gd name="connsiteY9" fmla="*/ 7380 h 14759"/>
                <a:gd name="connsiteX10" fmla="*/ 11808 w 12638"/>
                <a:gd name="connsiteY10" fmla="*/ 2214 h 14759"/>
                <a:gd name="connsiteX11" fmla="*/ 11808 w 12638"/>
                <a:gd name="connsiteY11" fmla="*/ 2214 h 14759"/>
                <a:gd name="connsiteX12" fmla="*/ 2952 w 12638"/>
                <a:gd name="connsiteY12" fmla="*/ 13284 h 14759"/>
                <a:gd name="connsiteX13" fmla="*/ 2952 w 12638"/>
                <a:gd name="connsiteY13" fmla="*/ 13284 h 14759"/>
                <a:gd name="connsiteX14" fmla="*/ 2952 w 12638"/>
                <a:gd name="connsiteY14" fmla="*/ 13284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38" h="14759">
                  <a:moveTo>
                    <a:pt x="0" y="14760"/>
                  </a:moveTo>
                  <a:lnTo>
                    <a:pt x="0" y="14760"/>
                  </a:lnTo>
                  <a:lnTo>
                    <a:pt x="8118" y="3690"/>
                  </a:lnTo>
                  <a:lnTo>
                    <a:pt x="8118" y="3690"/>
                  </a:lnTo>
                  <a:lnTo>
                    <a:pt x="2952" y="3690"/>
                  </a:lnTo>
                  <a:lnTo>
                    <a:pt x="2952" y="3690"/>
                  </a:lnTo>
                  <a:lnTo>
                    <a:pt x="2952" y="0"/>
                  </a:lnTo>
                  <a:lnTo>
                    <a:pt x="11808" y="7380"/>
                  </a:lnTo>
                  <a:lnTo>
                    <a:pt x="11808" y="7380"/>
                  </a:lnTo>
                  <a:lnTo>
                    <a:pt x="11808" y="7380"/>
                  </a:lnTo>
                  <a:cubicBezTo>
                    <a:pt x="12915" y="5836"/>
                    <a:pt x="12915" y="3758"/>
                    <a:pt x="11808" y="2214"/>
                  </a:cubicBezTo>
                  <a:lnTo>
                    <a:pt x="11808" y="2214"/>
                  </a:lnTo>
                  <a:lnTo>
                    <a:pt x="2952" y="13284"/>
                  </a:lnTo>
                  <a:cubicBezTo>
                    <a:pt x="2952" y="13284"/>
                    <a:pt x="2952" y="13284"/>
                    <a:pt x="2952" y="13284"/>
                  </a:cubicBezTo>
                  <a:lnTo>
                    <a:pt x="2952" y="13284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EA3737D3-F855-4B44-8449-7B0E4F826998}"/>
                </a:ext>
              </a:extLst>
            </p:cNvPr>
            <p:cNvSpPr/>
            <p:nvPr/>
          </p:nvSpPr>
          <p:spPr>
            <a:xfrm>
              <a:off x="10523478" y="2170628"/>
              <a:ext cx="21401" cy="19926"/>
            </a:xfrm>
            <a:custGeom>
              <a:avLst/>
              <a:gdLst>
                <a:gd name="connsiteX0" fmla="*/ 5904 w 21401"/>
                <a:gd name="connsiteY0" fmla="*/ 9594 h 19926"/>
                <a:gd name="connsiteX1" fmla="*/ 5904 w 21401"/>
                <a:gd name="connsiteY1" fmla="*/ 14022 h 19926"/>
                <a:gd name="connsiteX2" fmla="*/ 5904 w 21401"/>
                <a:gd name="connsiteY2" fmla="*/ 14022 h 19926"/>
                <a:gd name="connsiteX3" fmla="*/ 5904 w 21401"/>
                <a:gd name="connsiteY3" fmla="*/ 14022 h 19926"/>
                <a:gd name="connsiteX4" fmla="*/ 0 w 21401"/>
                <a:gd name="connsiteY4" fmla="*/ 10332 h 19926"/>
                <a:gd name="connsiteX5" fmla="*/ 0 w 21401"/>
                <a:gd name="connsiteY5" fmla="*/ 10332 h 19926"/>
                <a:gd name="connsiteX6" fmla="*/ 6642 w 21401"/>
                <a:gd name="connsiteY6" fmla="*/ 0 h 19926"/>
                <a:gd name="connsiteX7" fmla="*/ 6642 w 21401"/>
                <a:gd name="connsiteY7" fmla="*/ 0 h 19926"/>
                <a:gd name="connsiteX8" fmla="*/ 6642 w 21401"/>
                <a:gd name="connsiteY8" fmla="*/ 0 h 19926"/>
                <a:gd name="connsiteX9" fmla="*/ 11808 w 21401"/>
                <a:gd name="connsiteY9" fmla="*/ 0 h 19926"/>
                <a:gd name="connsiteX10" fmla="*/ 11808 w 21401"/>
                <a:gd name="connsiteY10" fmla="*/ 0 h 19926"/>
                <a:gd name="connsiteX11" fmla="*/ 11808 w 21401"/>
                <a:gd name="connsiteY11" fmla="*/ 4428 h 19926"/>
                <a:gd name="connsiteX12" fmla="*/ 15498 w 21401"/>
                <a:gd name="connsiteY12" fmla="*/ 4428 h 19926"/>
                <a:gd name="connsiteX13" fmla="*/ 15498 w 21401"/>
                <a:gd name="connsiteY13" fmla="*/ 0 h 19926"/>
                <a:gd name="connsiteX14" fmla="*/ 15498 w 21401"/>
                <a:gd name="connsiteY14" fmla="*/ 0 h 19926"/>
                <a:gd name="connsiteX15" fmla="*/ 15498 w 21401"/>
                <a:gd name="connsiteY15" fmla="*/ 0 h 19926"/>
                <a:gd name="connsiteX16" fmla="*/ 21402 w 21401"/>
                <a:gd name="connsiteY16" fmla="*/ 3690 h 19926"/>
                <a:gd name="connsiteX17" fmla="*/ 21402 w 21401"/>
                <a:gd name="connsiteY17" fmla="*/ 3690 h 19926"/>
                <a:gd name="connsiteX18" fmla="*/ 21402 w 21401"/>
                <a:gd name="connsiteY18" fmla="*/ 3690 h 19926"/>
                <a:gd name="connsiteX19" fmla="*/ 9594 w 21401"/>
                <a:gd name="connsiteY19" fmla="*/ 19926 h 19926"/>
                <a:gd name="connsiteX20" fmla="*/ 9594 w 21401"/>
                <a:gd name="connsiteY20" fmla="*/ 19926 h 19926"/>
                <a:gd name="connsiteX21" fmla="*/ 9594 w 21401"/>
                <a:gd name="connsiteY21" fmla="*/ 19926 h 19926"/>
                <a:gd name="connsiteX22" fmla="*/ 3690 w 21401"/>
                <a:gd name="connsiteY22" fmla="*/ 19926 h 19926"/>
                <a:gd name="connsiteX23" fmla="*/ 3690 w 21401"/>
                <a:gd name="connsiteY23" fmla="*/ 19926 h 19926"/>
                <a:gd name="connsiteX24" fmla="*/ 3690 w 21401"/>
                <a:gd name="connsiteY24" fmla="*/ 14760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401" h="19926">
                  <a:moveTo>
                    <a:pt x="5904" y="9594"/>
                  </a:moveTo>
                  <a:lnTo>
                    <a:pt x="5904" y="14022"/>
                  </a:lnTo>
                  <a:cubicBezTo>
                    <a:pt x="5904" y="14022"/>
                    <a:pt x="5904" y="14022"/>
                    <a:pt x="5904" y="14022"/>
                  </a:cubicBezTo>
                  <a:lnTo>
                    <a:pt x="5904" y="1402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4428"/>
                  </a:lnTo>
                  <a:lnTo>
                    <a:pt x="15498" y="4428"/>
                  </a:lnTo>
                  <a:lnTo>
                    <a:pt x="15498" y="0"/>
                  </a:lnTo>
                  <a:cubicBezTo>
                    <a:pt x="15498" y="0"/>
                    <a:pt x="15498" y="0"/>
                    <a:pt x="15498" y="0"/>
                  </a:cubicBezTo>
                  <a:lnTo>
                    <a:pt x="15498" y="0"/>
                  </a:lnTo>
                  <a:lnTo>
                    <a:pt x="21402" y="3690"/>
                  </a:lnTo>
                  <a:lnTo>
                    <a:pt x="21402" y="3690"/>
                  </a:lnTo>
                  <a:cubicBezTo>
                    <a:pt x="21402" y="3690"/>
                    <a:pt x="21402" y="3690"/>
                    <a:pt x="21402" y="3690"/>
                  </a:cubicBezTo>
                  <a:lnTo>
                    <a:pt x="9594" y="19926"/>
                  </a:lnTo>
                  <a:cubicBezTo>
                    <a:pt x="9594" y="19926"/>
                    <a:pt x="9594" y="19926"/>
                    <a:pt x="9594" y="19926"/>
                  </a:cubicBezTo>
                  <a:lnTo>
                    <a:pt x="9594" y="19926"/>
                  </a:lnTo>
                  <a:lnTo>
                    <a:pt x="3690" y="19926"/>
                  </a:lnTo>
                  <a:lnTo>
                    <a:pt x="3690" y="19926"/>
                  </a:lnTo>
                  <a:lnTo>
                    <a:pt x="3690" y="14760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34DE86D3-EE1F-4F8A-874F-3CE22415542E}"/>
                </a:ext>
              </a:extLst>
            </p:cNvPr>
            <p:cNvSpPr/>
            <p:nvPr/>
          </p:nvSpPr>
          <p:spPr>
            <a:xfrm>
              <a:off x="10541928" y="2186864"/>
              <a:ext cx="21401" cy="17711"/>
            </a:xfrm>
            <a:custGeom>
              <a:avLst/>
              <a:gdLst>
                <a:gd name="connsiteX0" fmla="*/ 0 w 21401"/>
                <a:gd name="connsiteY0" fmla="*/ 11070 h 17711"/>
                <a:gd name="connsiteX1" fmla="*/ 0 w 21401"/>
                <a:gd name="connsiteY1" fmla="*/ 11070 h 17711"/>
                <a:gd name="connsiteX2" fmla="*/ 5904 w 21401"/>
                <a:gd name="connsiteY2" fmla="*/ 0 h 17711"/>
                <a:gd name="connsiteX3" fmla="*/ 5904 w 21401"/>
                <a:gd name="connsiteY3" fmla="*/ 0 h 17711"/>
                <a:gd name="connsiteX4" fmla="*/ 5904 w 21401"/>
                <a:gd name="connsiteY4" fmla="*/ 0 h 17711"/>
                <a:gd name="connsiteX5" fmla="*/ 16236 w 21401"/>
                <a:gd name="connsiteY5" fmla="*/ 5166 h 17711"/>
                <a:gd name="connsiteX6" fmla="*/ 16236 w 21401"/>
                <a:gd name="connsiteY6" fmla="*/ 10332 h 17711"/>
                <a:gd name="connsiteX7" fmla="*/ 16236 w 21401"/>
                <a:gd name="connsiteY7" fmla="*/ 10332 h 17711"/>
                <a:gd name="connsiteX8" fmla="*/ 16236 w 21401"/>
                <a:gd name="connsiteY8" fmla="*/ 5166 h 17711"/>
                <a:gd name="connsiteX9" fmla="*/ 16236 w 21401"/>
                <a:gd name="connsiteY9" fmla="*/ 5166 h 17711"/>
                <a:gd name="connsiteX10" fmla="*/ 16236 w 21401"/>
                <a:gd name="connsiteY10" fmla="*/ 5166 h 17711"/>
                <a:gd name="connsiteX11" fmla="*/ 16236 w 21401"/>
                <a:gd name="connsiteY11" fmla="*/ 10332 h 17711"/>
                <a:gd name="connsiteX12" fmla="*/ 21402 w 21401"/>
                <a:gd name="connsiteY12" fmla="*/ 10332 h 17711"/>
                <a:gd name="connsiteX13" fmla="*/ 21402 w 21401"/>
                <a:gd name="connsiteY13" fmla="*/ 10332 h 17711"/>
                <a:gd name="connsiteX14" fmla="*/ 21402 w 21401"/>
                <a:gd name="connsiteY14" fmla="*/ 17712 h 17711"/>
                <a:gd name="connsiteX15" fmla="*/ 21402 w 21401"/>
                <a:gd name="connsiteY15" fmla="*/ 17712 h 17711"/>
                <a:gd name="connsiteX16" fmla="*/ 21402 w 21401"/>
                <a:gd name="connsiteY16" fmla="*/ 12546 h 17711"/>
                <a:gd name="connsiteX17" fmla="*/ 21402 w 21401"/>
                <a:gd name="connsiteY17" fmla="*/ 17712 h 17711"/>
                <a:gd name="connsiteX18" fmla="*/ 21402 w 21401"/>
                <a:gd name="connsiteY18" fmla="*/ 17712 h 17711"/>
                <a:gd name="connsiteX19" fmla="*/ 21402 w 21401"/>
                <a:gd name="connsiteY19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401" h="17711">
                  <a:moveTo>
                    <a:pt x="0" y="11070"/>
                  </a:moveTo>
                  <a:lnTo>
                    <a:pt x="0" y="1107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16236" y="5166"/>
                  </a:lnTo>
                  <a:lnTo>
                    <a:pt x="16236" y="10332"/>
                  </a:lnTo>
                  <a:lnTo>
                    <a:pt x="16236" y="10332"/>
                  </a:lnTo>
                  <a:cubicBezTo>
                    <a:pt x="16236" y="10332"/>
                    <a:pt x="16236" y="5166"/>
                    <a:pt x="16236" y="5166"/>
                  </a:cubicBezTo>
                  <a:lnTo>
                    <a:pt x="16236" y="5166"/>
                  </a:lnTo>
                  <a:lnTo>
                    <a:pt x="16236" y="5166"/>
                  </a:lnTo>
                  <a:lnTo>
                    <a:pt x="16236" y="10332"/>
                  </a:lnTo>
                  <a:cubicBezTo>
                    <a:pt x="17778" y="11440"/>
                    <a:pt x="19860" y="11440"/>
                    <a:pt x="21402" y="10332"/>
                  </a:cubicBezTo>
                  <a:lnTo>
                    <a:pt x="21402" y="10332"/>
                  </a:lnTo>
                  <a:lnTo>
                    <a:pt x="21402" y="17712"/>
                  </a:lnTo>
                  <a:lnTo>
                    <a:pt x="21402" y="17712"/>
                  </a:lnTo>
                  <a:cubicBezTo>
                    <a:pt x="21402" y="13284"/>
                    <a:pt x="21402" y="12546"/>
                    <a:pt x="21402" y="12546"/>
                  </a:cubicBezTo>
                  <a:lnTo>
                    <a:pt x="21402" y="17712"/>
                  </a:lnTo>
                  <a:cubicBezTo>
                    <a:pt x="21402" y="17712"/>
                    <a:pt x="21402" y="17712"/>
                    <a:pt x="21402" y="17712"/>
                  </a:cubicBezTo>
                  <a:lnTo>
                    <a:pt x="21402" y="17712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6C41B43-C717-4B10-AC53-F98D385FC3E4}"/>
                </a:ext>
              </a:extLst>
            </p:cNvPr>
            <p:cNvSpPr/>
            <p:nvPr/>
          </p:nvSpPr>
          <p:spPr>
            <a:xfrm>
              <a:off x="10554007" y="2190555"/>
              <a:ext cx="15820" cy="16236"/>
            </a:xfrm>
            <a:custGeom>
              <a:avLst/>
              <a:gdLst>
                <a:gd name="connsiteX0" fmla="*/ 7109 w 15820"/>
                <a:gd name="connsiteY0" fmla="*/ 16236 h 16236"/>
                <a:gd name="connsiteX1" fmla="*/ 7109 w 15820"/>
                <a:gd name="connsiteY1" fmla="*/ 7380 h 16236"/>
                <a:gd name="connsiteX2" fmla="*/ 11537 w 15820"/>
                <a:gd name="connsiteY2" fmla="*/ 0 h 16236"/>
                <a:gd name="connsiteX3" fmla="*/ 11537 w 15820"/>
                <a:gd name="connsiteY3" fmla="*/ 8856 h 16236"/>
                <a:gd name="connsiteX4" fmla="*/ 5633 w 15820"/>
                <a:gd name="connsiteY4" fmla="*/ 14760 h 16236"/>
                <a:gd name="connsiteX5" fmla="*/ 5633 w 15820"/>
                <a:gd name="connsiteY5" fmla="*/ 14760 h 16236"/>
                <a:gd name="connsiteX6" fmla="*/ 15035 w 15820"/>
                <a:gd name="connsiteY6" fmla="*/ 10231 h 16236"/>
                <a:gd name="connsiteX7" fmla="*/ 15227 w 15820"/>
                <a:gd name="connsiteY7" fmla="*/ 9594 h 16236"/>
                <a:gd name="connsiteX8" fmla="*/ 11537 w 15820"/>
                <a:gd name="connsiteY8" fmla="*/ 0 h 16236"/>
                <a:gd name="connsiteX9" fmla="*/ 1943 w 15820"/>
                <a:gd name="connsiteY9" fmla="*/ 5166 h 16236"/>
                <a:gd name="connsiteX10" fmla="*/ 1943 w 15820"/>
                <a:gd name="connsiteY10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820" h="16236">
                  <a:moveTo>
                    <a:pt x="7109" y="16236"/>
                  </a:moveTo>
                  <a:cubicBezTo>
                    <a:pt x="7109" y="16236"/>
                    <a:pt x="7109" y="11808"/>
                    <a:pt x="7109" y="7380"/>
                  </a:cubicBezTo>
                  <a:cubicBezTo>
                    <a:pt x="7109" y="2952"/>
                    <a:pt x="11537" y="0"/>
                    <a:pt x="11537" y="0"/>
                  </a:cubicBezTo>
                  <a:cubicBezTo>
                    <a:pt x="11537" y="0"/>
                    <a:pt x="11537" y="4428"/>
                    <a:pt x="11537" y="8856"/>
                  </a:cubicBezTo>
                  <a:cubicBezTo>
                    <a:pt x="11537" y="13284"/>
                    <a:pt x="7109" y="15498"/>
                    <a:pt x="5633" y="14760"/>
                  </a:cubicBezTo>
                  <a:lnTo>
                    <a:pt x="5633" y="14760"/>
                  </a:lnTo>
                  <a:cubicBezTo>
                    <a:pt x="9478" y="16106"/>
                    <a:pt x="13692" y="14078"/>
                    <a:pt x="15035" y="10231"/>
                  </a:cubicBezTo>
                  <a:cubicBezTo>
                    <a:pt x="15109" y="10021"/>
                    <a:pt x="15175" y="9809"/>
                    <a:pt x="15227" y="9594"/>
                  </a:cubicBezTo>
                  <a:cubicBezTo>
                    <a:pt x="16791" y="5925"/>
                    <a:pt x="15160" y="1675"/>
                    <a:pt x="11537" y="0"/>
                  </a:cubicBezTo>
                  <a:cubicBezTo>
                    <a:pt x="11537" y="0"/>
                    <a:pt x="4157" y="0"/>
                    <a:pt x="1943" y="5166"/>
                  </a:cubicBezTo>
                  <a:cubicBezTo>
                    <a:pt x="-648" y="8401"/>
                    <a:pt x="-648" y="13001"/>
                    <a:pt x="1943" y="16236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AF6A1E03-E22B-4957-B6D1-A9B06DAE1A96}"/>
                </a:ext>
              </a:extLst>
            </p:cNvPr>
            <p:cNvSpPr/>
            <p:nvPr/>
          </p:nvSpPr>
          <p:spPr>
            <a:xfrm>
              <a:off x="10569451" y="2197197"/>
              <a:ext cx="11590" cy="16299"/>
            </a:xfrm>
            <a:custGeom>
              <a:avLst/>
              <a:gdLst>
                <a:gd name="connsiteX0" fmla="*/ 11591 w 11590"/>
                <a:gd name="connsiteY0" fmla="*/ 11070 h 16299"/>
                <a:gd name="connsiteX1" fmla="*/ 11591 w 11590"/>
                <a:gd name="connsiteY1" fmla="*/ 3690 h 16299"/>
                <a:gd name="connsiteX2" fmla="*/ 11591 w 11590"/>
                <a:gd name="connsiteY2" fmla="*/ 3690 h 16299"/>
                <a:gd name="connsiteX3" fmla="*/ 11591 w 11590"/>
                <a:gd name="connsiteY3" fmla="*/ 3690 h 16299"/>
                <a:gd name="connsiteX4" fmla="*/ 11591 w 11590"/>
                <a:gd name="connsiteY4" fmla="*/ 3690 h 16299"/>
                <a:gd name="connsiteX5" fmla="*/ 11591 w 11590"/>
                <a:gd name="connsiteY5" fmla="*/ 11070 h 16299"/>
                <a:gd name="connsiteX6" fmla="*/ 4949 w 11590"/>
                <a:gd name="connsiteY6" fmla="*/ 16236 h 16299"/>
                <a:gd name="connsiteX7" fmla="*/ 1259 w 11590"/>
                <a:gd name="connsiteY7" fmla="*/ 8856 h 16299"/>
                <a:gd name="connsiteX8" fmla="*/ 1259 w 11590"/>
                <a:gd name="connsiteY8" fmla="*/ 0 h 16299"/>
                <a:gd name="connsiteX9" fmla="*/ 1259 w 11590"/>
                <a:gd name="connsiteY9" fmla="*/ 0 h 16299"/>
                <a:gd name="connsiteX10" fmla="*/ 1259 w 11590"/>
                <a:gd name="connsiteY10" fmla="*/ 0 h 16299"/>
                <a:gd name="connsiteX11" fmla="*/ 7163 w 11590"/>
                <a:gd name="connsiteY11" fmla="*/ 0 h 16299"/>
                <a:gd name="connsiteX12" fmla="*/ 7163 w 11590"/>
                <a:gd name="connsiteY12" fmla="*/ 0 h 16299"/>
                <a:gd name="connsiteX13" fmla="*/ 7163 w 11590"/>
                <a:gd name="connsiteY13" fmla="*/ 0 h 16299"/>
                <a:gd name="connsiteX14" fmla="*/ 7163 w 11590"/>
                <a:gd name="connsiteY14" fmla="*/ 8118 h 16299"/>
                <a:gd name="connsiteX15" fmla="*/ 7163 w 11590"/>
                <a:gd name="connsiteY15" fmla="*/ 13284 h 16299"/>
                <a:gd name="connsiteX16" fmla="*/ 11591 w 11590"/>
                <a:gd name="connsiteY16" fmla="*/ 11070 h 16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590" h="16299">
                  <a:moveTo>
                    <a:pt x="11591" y="11070"/>
                  </a:moveTo>
                  <a:lnTo>
                    <a:pt x="11591" y="3690"/>
                  </a:lnTo>
                  <a:cubicBezTo>
                    <a:pt x="11591" y="3690"/>
                    <a:pt x="11591" y="3690"/>
                    <a:pt x="11591" y="3690"/>
                  </a:cubicBezTo>
                  <a:lnTo>
                    <a:pt x="11591" y="3690"/>
                  </a:lnTo>
                  <a:cubicBezTo>
                    <a:pt x="11591" y="3690"/>
                    <a:pt x="11591" y="3690"/>
                    <a:pt x="11591" y="3690"/>
                  </a:cubicBezTo>
                  <a:lnTo>
                    <a:pt x="11591" y="11070"/>
                  </a:lnTo>
                  <a:cubicBezTo>
                    <a:pt x="11591" y="11070"/>
                    <a:pt x="11591" y="16974"/>
                    <a:pt x="4949" y="16236"/>
                  </a:cubicBezTo>
                  <a:cubicBezTo>
                    <a:pt x="-1693" y="15498"/>
                    <a:pt x="-217" y="12546"/>
                    <a:pt x="1259" y="8856"/>
                  </a:cubicBezTo>
                  <a:lnTo>
                    <a:pt x="1259" y="0"/>
                  </a:lnTo>
                  <a:cubicBezTo>
                    <a:pt x="1259" y="0"/>
                    <a:pt x="1259" y="0"/>
                    <a:pt x="1259" y="0"/>
                  </a:cubicBezTo>
                  <a:lnTo>
                    <a:pt x="1259" y="0"/>
                  </a:lnTo>
                  <a:lnTo>
                    <a:pt x="7163" y="0"/>
                  </a:lnTo>
                  <a:lnTo>
                    <a:pt x="7163" y="0"/>
                  </a:lnTo>
                  <a:cubicBezTo>
                    <a:pt x="7163" y="0"/>
                    <a:pt x="7163" y="0"/>
                    <a:pt x="7163" y="0"/>
                  </a:cubicBezTo>
                  <a:lnTo>
                    <a:pt x="7163" y="8118"/>
                  </a:lnTo>
                  <a:cubicBezTo>
                    <a:pt x="7163" y="8118"/>
                    <a:pt x="7163" y="12546"/>
                    <a:pt x="7163" y="13284"/>
                  </a:cubicBezTo>
                  <a:cubicBezTo>
                    <a:pt x="7163" y="14022"/>
                    <a:pt x="10115" y="14760"/>
                    <a:pt x="11591" y="11070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6C16989-BE34-4E15-A2B2-4E7E01E15CE7}"/>
                </a:ext>
              </a:extLst>
            </p:cNvPr>
            <p:cNvSpPr/>
            <p:nvPr/>
          </p:nvSpPr>
          <p:spPr>
            <a:xfrm>
              <a:off x="10586945" y="2200149"/>
              <a:ext cx="11807" cy="18450"/>
            </a:xfrm>
            <a:custGeom>
              <a:avLst/>
              <a:gdLst>
                <a:gd name="connsiteX0" fmla="*/ 0 w 11807"/>
                <a:gd name="connsiteY0" fmla="*/ 0 h 18450"/>
                <a:gd name="connsiteX1" fmla="*/ 0 w 11807"/>
                <a:gd name="connsiteY1" fmla="*/ 0 h 18450"/>
                <a:gd name="connsiteX2" fmla="*/ 4428 w 11807"/>
                <a:gd name="connsiteY2" fmla="*/ 0 h 18450"/>
                <a:gd name="connsiteX3" fmla="*/ 8118 w 11807"/>
                <a:gd name="connsiteY3" fmla="*/ 12546 h 18450"/>
                <a:gd name="connsiteX4" fmla="*/ 8118 w 11807"/>
                <a:gd name="connsiteY4" fmla="*/ 4428 h 18450"/>
                <a:gd name="connsiteX5" fmla="*/ 8118 w 11807"/>
                <a:gd name="connsiteY5" fmla="*/ 4428 h 18450"/>
                <a:gd name="connsiteX6" fmla="*/ 11808 w 11807"/>
                <a:gd name="connsiteY6" fmla="*/ 4428 h 18450"/>
                <a:gd name="connsiteX7" fmla="*/ 11808 w 11807"/>
                <a:gd name="connsiteY7" fmla="*/ 4428 h 18450"/>
                <a:gd name="connsiteX8" fmla="*/ 11808 w 11807"/>
                <a:gd name="connsiteY8" fmla="*/ 18450 h 18450"/>
                <a:gd name="connsiteX9" fmla="*/ 11808 w 11807"/>
                <a:gd name="connsiteY9" fmla="*/ 18450 h 18450"/>
                <a:gd name="connsiteX10" fmla="*/ 6642 w 11807"/>
                <a:gd name="connsiteY10" fmla="*/ 2952 h 18450"/>
                <a:gd name="connsiteX11" fmla="*/ 6642 w 11807"/>
                <a:gd name="connsiteY11" fmla="*/ 14022 h 18450"/>
                <a:gd name="connsiteX12" fmla="*/ 6642 w 11807"/>
                <a:gd name="connsiteY12" fmla="*/ 14022 h 18450"/>
                <a:gd name="connsiteX13" fmla="*/ 6642 w 11807"/>
                <a:gd name="connsiteY13" fmla="*/ 14022 h 18450"/>
                <a:gd name="connsiteX14" fmla="*/ 2214 w 11807"/>
                <a:gd name="connsiteY14" fmla="*/ 14022 h 18450"/>
                <a:gd name="connsiteX15" fmla="*/ 2214 w 11807"/>
                <a:gd name="connsiteY15" fmla="*/ 14022 h 18450"/>
                <a:gd name="connsiteX16" fmla="*/ 2214 w 11807"/>
                <a:gd name="connsiteY16" fmla="*/ 14022 h 18450"/>
                <a:gd name="connsiteX17" fmla="*/ 2214 w 11807"/>
                <a:gd name="connsiteY17" fmla="*/ 221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807" h="1845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8118" y="12546"/>
                  </a:lnTo>
                  <a:lnTo>
                    <a:pt x="8118" y="4428"/>
                  </a:lnTo>
                  <a:cubicBezTo>
                    <a:pt x="8118" y="4428"/>
                    <a:pt x="8118" y="4428"/>
                    <a:pt x="8118" y="4428"/>
                  </a:cubicBezTo>
                  <a:lnTo>
                    <a:pt x="11808" y="4428"/>
                  </a:lnTo>
                  <a:cubicBezTo>
                    <a:pt x="11808" y="4428"/>
                    <a:pt x="11808" y="4428"/>
                    <a:pt x="11808" y="4428"/>
                  </a:cubicBezTo>
                  <a:lnTo>
                    <a:pt x="11808" y="18450"/>
                  </a:lnTo>
                  <a:lnTo>
                    <a:pt x="11808" y="18450"/>
                  </a:lnTo>
                  <a:lnTo>
                    <a:pt x="6642" y="2952"/>
                  </a:lnTo>
                  <a:lnTo>
                    <a:pt x="6642" y="14022"/>
                  </a:lnTo>
                  <a:cubicBezTo>
                    <a:pt x="6642" y="14022"/>
                    <a:pt x="6642" y="14022"/>
                    <a:pt x="6642" y="14022"/>
                  </a:cubicBezTo>
                  <a:lnTo>
                    <a:pt x="6642" y="14022"/>
                  </a:lnTo>
                  <a:lnTo>
                    <a:pt x="2214" y="14022"/>
                  </a:lnTo>
                  <a:lnTo>
                    <a:pt x="2214" y="14022"/>
                  </a:lnTo>
                  <a:cubicBezTo>
                    <a:pt x="2214" y="14022"/>
                    <a:pt x="2214" y="14022"/>
                    <a:pt x="2214" y="14022"/>
                  </a:cubicBezTo>
                  <a:lnTo>
                    <a:pt x="2214" y="2214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C53D3262-6D74-41E3-9BDF-8D87113C62C1}"/>
                </a:ext>
              </a:extLst>
            </p:cNvPr>
            <p:cNvSpPr/>
            <p:nvPr/>
          </p:nvSpPr>
          <p:spPr>
            <a:xfrm>
              <a:off x="10592111" y="2203839"/>
              <a:ext cx="16236" cy="16235"/>
            </a:xfrm>
            <a:custGeom>
              <a:avLst/>
              <a:gdLst>
                <a:gd name="connsiteX0" fmla="*/ 16236 w 16236"/>
                <a:gd name="connsiteY0" fmla="*/ 9594 h 16235"/>
                <a:gd name="connsiteX1" fmla="*/ 11808 w 16236"/>
                <a:gd name="connsiteY1" fmla="*/ 16236 h 16235"/>
                <a:gd name="connsiteX2" fmla="*/ 11808 w 16236"/>
                <a:gd name="connsiteY2" fmla="*/ 16236 h 16235"/>
                <a:gd name="connsiteX3" fmla="*/ 11808 w 16236"/>
                <a:gd name="connsiteY3" fmla="*/ 2214 h 16235"/>
                <a:gd name="connsiteX4" fmla="*/ 11808 w 16236"/>
                <a:gd name="connsiteY4" fmla="*/ 2214 h 16235"/>
                <a:gd name="connsiteX5" fmla="*/ 11808 w 16236"/>
                <a:gd name="connsiteY5" fmla="*/ 10332 h 16235"/>
                <a:gd name="connsiteX6" fmla="*/ 11808 w 16236"/>
                <a:gd name="connsiteY6" fmla="*/ 10332 h 16235"/>
                <a:gd name="connsiteX7" fmla="*/ 6642 w 16236"/>
                <a:gd name="connsiteY7" fmla="*/ 0 h 16235"/>
                <a:gd name="connsiteX8" fmla="*/ 0 w 16236"/>
                <a:gd name="connsiteY8" fmla="*/ 0 h 16235"/>
                <a:gd name="connsiteX9" fmla="*/ 0 w 16236"/>
                <a:gd name="connsiteY9" fmla="*/ 0 h 16235"/>
                <a:gd name="connsiteX10" fmla="*/ 0 w 16236"/>
                <a:gd name="connsiteY10" fmla="*/ 12546 h 16235"/>
                <a:gd name="connsiteX11" fmla="*/ 0 w 16236"/>
                <a:gd name="connsiteY11" fmla="*/ 12546 h 16235"/>
                <a:gd name="connsiteX12" fmla="*/ 5904 w 16236"/>
                <a:gd name="connsiteY12" fmla="*/ 12546 h 16235"/>
                <a:gd name="connsiteX13" fmla="*/ 14022 w 16236"/>
                <a:gd name="connsiteY13" fmla="*/ 5904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36" h="16235">
                  <a:moveTo>
                    <a:pt x="16236" y="9594"/>
                  </a:moveTo>
                  <a:cubicBezTo>
                    <a:pt x="16236" y="14760"/>
                    <a:pt x="16236" y="16236"/>
                    <a:pt x="11808" y="16236"/>
                  </a:cubicBezTo>
                  <a:lnTo>
                    <a:pt x="11808" y="16236"/>
                  </a:lnTo>
                  <a:lnTo>
                    <a:pt x="11808" y="2214"/>
                  </a:lnTo>
                  <a:lnTo>
                    <a:pt x="11808" y="2214"/>
                  </a:lnTo>
                  <a:cubicBezTo>
                    <a:pt x="11808" y="2214"/>
                    <a:pt x="11808" y="2214"/>
                    <a:pt x="11808" y="10332"/>
                  </a:cubicBezTo>
                  <a:lnTo>
                    <a:pt x="11808" y="10332"/>
                  </a:lnTo>
                  <a:cubicBezTo>
                    <a:pt x="11808" y="2952"/>
                    <a:pt x="11808" y="738"/>
                    <a:pt x="6642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12546"/>
                  </a:lnTo>
                  <a:cubicBezTo>
                    <a:pt x="0" y="12546"/>
                    <a:pt x="0" y="12546"/>
                    <a:pt x="0" y="12546"/>
                  </a:cubicBezTo>
                  <a:lnTo>
                    <a:pt x="5904" y="12546"/>
                  </a:lnTo>
                  <a:cubicBezTo>
                    <a:pt x="5904" y="12546"/>
                    <a:pt x="12546" y="12546"/>
                    <a:pt x="14022" y="5904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ED10E26-1AC6-4859-B820-7DE560A2F0FC}"/>
                </a:ext>
              </a:extLst>
            </p:cNvPr>
            <p:cNvSpPr/>
            <p:nvPr/>
          </p:nvSpPr>
          <p:spPr>
            <a:xfrm>
              <a:off x="10614251" y="2207528"/>
              <a:ext cx="20663" cy="17712"/>
            </a:xfrm>
            <a:custGeom>
              <a:avLst/>
              <a:gdLst>
                <a:gd name="connsiteX0" fmla="*/ 0 w 20663"/>
                <a:gd name="connsiteY0" fmla="*/ 0 h 17712"/>
                <a:gd name="connsiteX1" fmla="*/ 0 w 20663"/>
                <a:gd name="connsiteY1" fmla="*/ 0 h 17712"/>
                <a:gd name="connsiteX2" fmla="*/ 0 w 20663"/>
                <a:gd name="connsiteY2" fmla="*/ 0 h 17712"/>
                <a:gd name="connsiteX3" fmla="*/ 11808 w 20663"/>
                <a:gd name="connsiteY3" fmla="*/ 0 h 17712"/>
                <a:gd name="connsiteX4" fmla="*/ 11808 w 20663"/>
                <a:gd name="connsiteY4" fmla="*/ 5166 h 17712"/>
                <a:gd name="connsiteX5" fmla="*/ 11808 w 20663"/>
                <a:gd name="connsiteY5" fmla="*/ 5166 h 17712"/>
                <a:gd name="connsiteX6" fmla="*/ 11808 w 20663"/>
                <a:gd name="connsiteY6" fmla="*/ 0 h 17712"/>
                <a:gd name="connsiteX7" fmla="*/ 11808 w 20663"/>
                <a:gd name="connsiteY7" fmla="*/ 0 h 17712"/>
                <a:gd name="connsiteX8" fmla="*/ 11808 w 20663"/>
                <a:gd name="connsiteY8" fmla="*/ 0 h 17712"/>
                <a:gd name="connsiteX9" fmla="*/ 11808 w 20663"/>
                <a:gd name="connsiteY9" fmla="*/ 5904 h 17712"/>
                <a:gd name="connsiteX10" fmla="*/ 15498 w 20663"/>
                <a:gd name="connsiteY10" fmla="*/ 2214 h 17712"/>
                <a:gd name="connsiteX11" fmla="*/ 15498 w 20663"/>
                <a:gd name="connsiteY11" fmla="*/ 2214 h 17712"/>
                <a:gd name="connsiteX12" fmla="*/ 15498 w 20663"/>
                <a:gd name="connsiteY12" fmla="*/ 11070 h 17712"/>
                <a:gd name="connsiteX13" fmla="*/ 15498 w 20663"/>
                <a:gd name="connsiteY13" fmla="*/ 11070 h 17712"/>
                <a:gd name="connsiteX14" fmla="*/ 15498 w 20663"/>
                <a:gd name="connsiteY14" fmla="*/ 6642 h 17712"/>
                <a:gd name="connsiteX15" fmla="*/ 15498 w 20663"/>
                <a:gd name="connsiteY15" fmla="*/ 12546 h 17712"/>
                <a:gd name="connsiteX16" fmla="*/ 15498 w 20663"/>
                <a:gd name="connsiteY16" fmla="*/ 12546 h 17712"/>
                <a:gd name="connsiteX17" fmla="*/ 15498 w 20663"/>
                <a:gd name="connsiteY17" fmla="*/ 12546 h 17712"/>
                <a:gd name="connsiteX18" fmla="*/ 20664 w 20663"/>
                <a:gd name="connsiteY18" fmla="*/ 12546 h 17712"/>
                <a:gd name="connsiteX19" fmla="*/ 20664 w 20663"/>
                <a:gd name="connsiteY19" fmla="*/ 12546 h 17712"/>
                <a:gd name="connsiteX20" fmla="*/ 20664 w 20663"/>
                <a:gd name="connsiteY20" fmla="*/ 17712 h 17712"/>
                <a:gd name="connsiteX21" fmla="*/ 8856 w 20663"/>
                <a:gd name="connsiteY21" fmla="*/ 17712 h 17712"/>
                <a:gd name="connsiteX22" fmla="*/ 8856 w 20663"/>
                <a:gd name="connsiteY22" fmla="*/ 17712 h 17712"/>
                <a:gd name="connsiteX23" fmla="*/ 8856 w 20663"/>
                <a:gd name="connsiteY23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663" h="17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0"/>
                  </a:lnTo>
                  <a:lnTo>
                    <a:pt x="11808" y="5166"/>
                  </a:lnTo>
                  <a:lnTo>
                    <a:pt x="11808" y="5166"/>
                  </a:lnTo>
                  <a:cubicBezTo>
                    <a:pt x="11808" y="5166"/>
                    <a:pt x="11808" y="0"/>
                    <a:pt x="11808" y="0"/>
                  </a:cubicBezTo>
                  <a:lnTo>
                    <a:pt x="11808" y="0"/>
                  </a:lnTo>
                  <a:cubicBezTo>
                    <a:pt x="11808" y="0"/>
                    <a:pt x="11808" y="0"/>
                    <a:pt x="11808" y="0"/>
                  </a:cubicBezTo>
                  <a:lnTo>
                    <a:pt x="11808" y="5904"/>
                  </a:lnTo>
                  <a:cubicBezTo>
                    <a:pt x="11808" y="5904"/>
                    <a:pt x="11808" y="5904"/>
                    <a:pt x="15498" y="2214"/>
                  </a:cubicBezTo>
                  <a:lnTo>
                    <a:pt x="15498" y="2214"/>
                  </a:lnTo>
                  <a:lnTo>
                    <a:pt x="15498" y="11070"/>
                  </a:lnTo>
                  <a:lnTo>
                    <a:pt x="15498" y="11070"/>
                  </a:lnTo>
                  <a:cubicBezTo>
                    <a:pt x="15498" y="6642"/>
                    <a:pt x="15498" y="6642"/>
                    <a:pt x="15498" y="6642"/>
                  </a:cubicBezTo>
                  <a:lnTo>
                    <a:pt x="15498" y="12546"/>
                  </a:lnTo>
                  <a:cubicBezTo>
                    <a:pt x="15498" y="12546"/>
                    <a:pt x="15498" y="12546"/>
                    <a:pt x="15498" y="12546"/>
                  </a:cubicBezTo>
                  <a:lnTo>
                    <a:pt x="15498" y="12546"/>
                  </a:lnTo>
                  <a:cubicBezTo>
                    <a:pt x="17129" y="13339"/>
                    <a:pt x="19033" y="13339"/>
                    <a:pt x="20664" y="12546"/>
                  </a:cubicBezTo>
                  <a:lnTo>
                    <a:pt x="20664" y="12546"/>
                  </a:lnTo>
                  <a:lnTo>
                    <a:pt x="20664" y="17712"/>
                  </a:lnTo>
                  <a:lnTo>
                    <a:pt x="8856" y="17712"/>
                  </a:lnTo>
                  <a:lnTo>
                    <a:pt x="8856" y="17712"/>
                  </a:lnTo>
                  <a:cubicBezTo>
                    <a:pt x="8856" y="17712"/>
                    <a:pt x="8856" y="17712"/>
                    <a:pt x="8856" y="17712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BE23A5C1-22C4-43FE-B2B2-F3E5B5DDFE1D}"/>
                </a:ext>
              </a:extLst>
            </p:cNvPr>
            <p:cNvSpPr/>
            <p:nvPr/>
          </p:nvSpPr>
          <p:spPr>
            <a:xfrm>
              <a:off x="10648200" y="2209005"/>
              <a:ext cx="6641" cy="11807"/>
            </a:xfrm>
            <a:custGeom>
              <a:avLst/>
              <a:gdLst>
                <a:gd name="connsiteX0" fmla="*/ 6642 w 6641"/>
                <a:gd name="connsiteY0" fmla="*/ 11808 h 11807"/>
                <a:gd name="connsiteX1" fmla="*/ 6642 w 6641"/>
                <a:gd name="connsiteY1" fmla="*/ 11808 h 11807"/>
                <a:gd name="connsiteX2" fmla="*/ 0 w 6641"/>
                <a:gd name="connsiteY2" fmla="*/ 11808 h 11807"/>
                <a:gd name="connsiteX3" fmla="*/ 0 w 6641"/>
                <a:gd name="connsiteY3" fmla="*/ 11808 h 11807"/>
                <a:gd name="connsiteX4" fmla="*/ 0 w 6641"/>
                <a:gd name="connsiteY4" fmla="*/ 0 h 11807"/>
                <a:gd name="connsiteX5" fmla="*/ 0 w 6641"/>
                <a:gd name="connsiteY5" fmla="*/ 0 h 11807"/>
                <a:gd name="connsiteX6" fmla="*/ 0 w 6641"/>
                <a:gd name="connsiteY6" fmla="*/ 0 h 11807"/>
                <a:gd name="connsiteX7" fmla="*/ 6642 w 6641"/>
                <a:gd name="connsiteY7" fmla="*/ 0 h 11807"/>
                <a:gd name="connsiteX8" fmla="*/ 6642 w 6641"/>
                <a:gd name="connsiteY8" fmla="*/ 0 h 11807"/>
                <a:gd name="connsiteX9" fmla="*/ 6642 w 6641"/>
                <a:gd name="connsiteY9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1" h="11807">
                  <a:moveTo>
                    <a:pt x="6642" y="11808"/>
                  </a:moveTo>
                  <a:cubicBezTo>
                    <a:pt x="6642" y="11808"/>
                    <a:pt x="6642" y="11808"/>
                    <a:pt x="6642" y="11808"/>
                  </a:cubicBezTo>
                  <a:lnTo>
                    <a:pt x="0" y="11808"/>
                  </a:lnTo>
                  <a:cubicBezTo>
                    <a:pt x="0" y="11808"/>
                    <a:pt x="0" y="11808"/>
                    <a:pt x="0" y="1180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421504FB-EB11-493A-9F50-136C43B4101D}"/>
                </a:ext>
              </a:extLst>
            </p:cNvPr>
            <p:cNvSpPr/>
            <p:nvPr/>
          </p:nvSpPr>
          <p:spPr>
            <a:xfrm>
              <a:off x="10661483" y="2205314"/>
              <a:ext cx="11807" cy="17711"/>
            </a:xfrm>
            <a:custGeom>
              <a:avLst/>
              <a:gdLst>
                <a:gd name="connsiteX0" fmla="*/ 0 w 11807"/>
                <a:gd name="connsiteY0" fmla="*/ 16974 h 17711"/>
                <a:gd name="connsiteX1" fmla="*/ 0 w 11807"/>
                <a:gd name="connsiteY1" fmla="*/ 16974 h 17711"/>
                <a:gd name="connsiteX2" fmla="*/ 0 w 11807"/>
                <a:gd name="connsiteY2" fmla="*/ 16974 h 17711"/>
                <a:gd name="connsiteX3" fmla="*/ 0 w 11807"/>
                <a:gd name="connsiteY3" fmla="*/ 3690 h 17711"/>
                <a:gd name="connsiteX4" fmla="*/ 0 w 11807"/>
                <a:gd name="connsiteY4" fmla="*/ 3690 h 17711"/>
                <a:gd name="connsiteX5" fmla="*/ 0 w 11807"/>
                <a:gd name="connsiteY5" fmla="*/ 8118 h 17711"/>
                <a:gd name="connsiteX6" fmla="*/ 0 w 11807"/>
                <a:gd name="connsiteY6" fmla="*/ 8118 h 17711"/>
                <a:gd name="connsiteX7" fmla="*/ 0 w 11807"/>
                <a:gd name="connsiteY7" fmla="*/ 0 h 17711"/>
                <a:gd name="connsiteX8" fmla="*/ 11808 w 11807"/>
                <a:gd name="connsiteY8" fmla="*/ 0 h 17711"/>
                <a:gd name="connsiteX9" fmla="*/ 11808 w 11807"/>
                <a:gd name="connsiteY9" fmla="*/ 4428 h 17711"/>
                <a:gd name="connsiteX10" fmla="*/ 11808 w 11807"/>
                <a:gd name="connsiteY10" fmla="*/ 4428 h 17711"/>
                <a:gd name="connsiteX11" fmla="*/ 8118 w 11807"/>
                <a:gd name="connsiteY11" fmla="*/ 4428 h 17711"/>
                <a:gd name="connsiteX12" fmla="*/ 8118 w 11807"/>
                <a:gd name="connsiteY12" fmla="*/ 4428 h 17711"/>
                <a:gd name="connsiteX13" fmla="*/ 8118 w 11807"/>
                <a:gd name="connsiteY13" fmla="*/ 17712 h 17711"/>
                <a:gd name="connsiteX14" fmla="*/ 8118 w 11807"/>
                <a:gd name="connsiteY14" fmla="*/ 17712 h 17711"/>
                <a:gd name="connsiteX15" fmla="*/ 8118 w 11807"/>
                <a:gd name="connsiteY1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07" h="17711">
                  <a:moveTo>
                    <a:pt x="0" y="16974"/>
                  </a:moveTo>
                  <a:lnTo>
                    <a:pt x="0" y="16974"/>
                  </a:lnTo>
                  <a:cubicBezTo>
                    <a:pt x="0" y="16974"/>
                    <a:pt x="0" y="16974"/>
                    <a:pt x="0" y="16974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8118"/>
                  </a:cubicBezTo>
                  <a:lnTo>
                    <a:pt x="0" y="8118"/>
                  </a:lnTo>
                  <a:lnTo>
                    <a:pt x="0" y="0"/>
                  </a:lnTo>
                  <a:lnTo>
                    <a:pt x="11808" y="0"/>
                  </a:lnTo>
                  <a:lnTo>
                    <a:pt x="11808" y="4428"/>
                  </a:lnTo>
                  <a:lnTo>
                    <a:pt x="11808" y="4428"/>
                  </a:lnTo>
                  <a:cubicBezTo>
                    <a:pt x="10635" y="3891"/>
                    <a:pt x="9291" y="3891"/>
                    <a:pt x="8118" y="4428"/>
                  </a:cubicBezTo>
                  <a:lnTo>
                    <a:pt x="8118" y="4428"/>
                  </a:lnTo>
                  <a:lnTo>
                    <a:pt x="8118" y="17712"/>
                  </a:lnTo>
                  <a:cubicBezTo>
                    <a:pt x="8118" y="17712"/>
                    <a:pt x="8118" y="17712"/>
                    <a:pt x="8118" y="17712"/>
                  </a:cubicBezTo>
                  <a:lnTo>
                    <a:pt x="8118" y="17712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37207810-2A2D-44FF-A6B4-750E7862AFF7}"/>
                </a:ext>
              </a:extLst>
            </p:cNvPr>
            <p:cNvSpPr/>
            <p:nvPr/>
          </p:nvSpPr>
          <p:spPr>
            <a:xfrm>
              <a:off x="10685837" y="2200887"/>
              <a:ext cx="12108" cy="18532"/>
            </a:xfrm>
            <a:custGeom>
              <a:avLst/>
              <a:gdLst>
                <a:gd name="connsiteX0" fmla="*/ 2952 w 12108"/>
                <a:gd name="connsiteY0" fmla="*/ 8118 h 18532"/>
                <a:gd name="connsiteX1" fmla="*/ 2952 w 12108"/>
                <a:gd name="connsiteY1" fmla="*/ 0 h 18532"/>
                <a:gd name="connsiteX2" fmla="*/ 2952 w 12108"/>
                <a:gd name="connsiteY2" fmla="*/ 0 h 18532"/>
                <a:gd name="connsiteX3" fmla="*/ 2952 w 12108"/>
                <a:gd name="connsiteY3" fmla="*/ 0 h 18532"/>
                <a:gd name="connsiteX4" fmla="*/ 6642 w 12108"/>
                <a:gd name="connsiteY4" fmla="*/ 0 h 18532"/>
                <a:gd name="connsiteX5" fmla="*/ 6642 w 12108"/>
                <a:gd name="connsiteY5" fmla="*/ 0 h 18532"/>
                <a:gd name="connsiteX6" fmla="*/ 6642 w 12108"/>
                <a:gd name="connsiteY6" fmla="*/ 0 h 18532"/>
                <a:gd name="connsiteX7" fmla="*/ 6642 w 12108"/>
                <a:gd name="connsiteY7" fmla="*/ 8118 h 18532"/>
                <a:gd name="connsiteX8" fmla="*/ 6642 w 12108"/>
                <a:gd name="connsiteY8" fmla="*/ 15498 h 18532"/>
                <a:gd name="connsiteX9" fmla="*/ 0 w 12108"/>
                <a:gd name="connsiteY9" fmla="*/ 15498 h 18532"/>
                <a:gd name="connsiteX10" fmla="*/ 0 w 12108"/>
                <a:gd name="connsiteY10" fmla="*/ 6642 h 18532"/>
                <a:gd name="connsiteX11" fmla="*/ 0 w 12108"/>
                <a:gd name="connsiteY11" fmla="*/ 6642 h 18532"/>
                <a:gd name="connsiteX12" fmla="*/ 0 w 12108"/>
                <a:gd name="connsiteY12" fmla="*/ 6642 h 18532"/>
                <a:gd name="connsiteX13" fmla="*/ 6642 w 12108"/>
                <a:gd name="connsiteY13" fmla="*/ 6642 h 18532"/>
                <a:gd name="connsiteX14" fmla="*/ 6642 w 12108"/>
                <a:gd name="connsiteY14" fmla="*/ 6642 h 18532"/>
                <a:gd name="connsiteX15" fmla="*/ 6642 w 12108"/>
                <a:gd name="connsiteY15" fmla="*/ 6642 h 18532"/>
                <a:gd name="connsiteX16" fmla="*/ 6642 w 12108"/>
                <a:gd name="connsiteY16" fmla="*/ 14760 h 18532"/>
                <a:gd name="connsiteX17" fmla="*/ 11070 w 12108"/>
                <a:gd name="connsiteY17" fmla="*/ 18450 h 18532"/>
                <a:gd name="connsiteX18" fmla="*/ 2952 w 12108"/>
                <a:gd name="connsiteY18" fmla="*/ 8118 h 18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8" h="18532">
                  <a:moveTo>
                    <a:pt x="2952" y="8118"/>
                  </a:moveTo>
                  <a:lnTo>
                    <a:pt x="2952" y="0"/>
                  </a:lnTo>
                  <a:lnTo>
                    <a:pt x="2952" y="0"/>
                  </a:lnTo>
                  <a:lnTo>
                    <a:pt x="2952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6642" y="8118"/>
                  </a:lnTo>
                  <a:cubicBezTo>
                    <a:pt x="6642" y="8118"/>
                    <a:pt x="6642" y="14760"/>
                    <a:pt x="6642" y="15498"/>
                  </a:cubicBezTo>
                  <a:cubicBezTo>
                    <a:pt x="4723" y="17110"/>
                    <a:pt x="1919" y="17110"/>
                    <a:pt x="0" y="15498"/>
                  </a:cubicBezTo>
                  <a:lnTo>
                    <a:pt x="0" y="6642"/>
                  </a:lnTo>
                  <a:cubicBezTo>
                    <a:pt x="0" y="6642"/>
                    <a:pt x="0" y="6642"/>
                    <a:pt x="0" y="6642"/>
                  </a:cubicBezTo>
                  <a:lnTo>
                    <a:pt x="0" y="6642"/>
                  </a:lnTo>
                  <a:lnTo>
                    <a:pt x="6642" y="6642"/>
                  </a:lnTo>
                  <a:lnTo>
                    <a:pt x="6642" y="6642"/>
                  </a:lnTo>
                  <a:cubicBezTo>
                    <a:pt x="6642" y="6642"/>
                    <a:pt x="6642" y="6642"/>
                    <a:pt x="6642" y="6642"/>
                  </a:cubicBezTo>
                  <a:lnTo>
                    <a:pt x="6642" y="14760"/>
                  </a:lnTo>
                  <a:cubicBezTo>
                    <a:pt x="6642" y="14760"/>
                    <a:pt x="6642" y="19188"/>
                    <a:pt x="11070" y="18450"/>
                  </a:cubicBezTo>
                  <a:cubicBezTo>
                    <a:pt x="15498" y="17712"/>
                    <a:pt x="4428" y="11808"/>
                    <a:pt x="2952" y="8118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382BDAC1-E7C2-42DD-BAEF-E8C3DB2B61CE}"/>
                </a:ext>
              </a:extLst>
            </p:cNvPr>
            <p:cNvSpPr/>
            <p:nvPr/>
          </p:nvSpPr>
          <p:spPr>
            <a:xfrm>
              <a:off x="10682147" y="2197115"/>
              <a:ext cx="14022" cy="13366"/>
            </a:xfrm>
            <a:custGeom>
              <a:avLst/>
              <a:gdLst>
                <a:gd name="connsiteX0" fmla="*/ 14022 w 14022"/>
                <a:gd name="connsiteY0" fmla="*/ 7462 h 13366"/>
                <a:gd name="connsiteX1" fmla="*/ 14022 w 14022"/>
                <a:gd name="connsiteY1" fmla="*/ 2296 h 13366"/>
                <a:gd name="connsiteX2" fmla="*/ 10332 w 14022"/>
                <a:gd name="connsiteY2" fmla="*/ 2296 h 13366"/>
                <a:gd name="connsiteX3" fmla="*/ 10332 w 14022"/>
                <a:gd name="connsiteY3" fmla="*/ 2296 h 13366"/>
                <a:gd name="connsiteX4" fmla="*/ 10332 w 14022"/>
                <a:gd name="connsiteY4" fmla="*/ 8938 h 13366"/>
                <a:gd name="connsiteX5" fmla="*/ 10332 w 14022"/>
                <a:gd name="connsiteY5" fmla="*/ 8938 h 13366"/>
                <a:gd name="connsiteX6" fmla="*/ 10332 w 14022"/>
                <a:gd name="connsiteY6" fmla="*/ 13366 h 13366"/>
                <a:gd name="connsiteX7" fmla="*/ 10332 w 14022"/>
                <a:gd name="connsiteY7" fmla="*/ 13366 h 13366"/>
                <a:gd name="connsiteX8" fmla="*/ 10332 w 14022"/>
                <a:gd name="connsiteY8" fmla="*/ 13366 h 13366"/>
                <a:gd name="connsiteX9" fmla="*/ 4428 w 14022"/>
                <a:gd name="connsiteY9" fmla="*/ 13366 h 13366"/>
                <a:gd name="connsiteX10" fmla="*/ 4428 w 14022"/>
                <a:gd name="connsiteY10" fmla="*/ 13366 h 13366"/>
                <a:gd name="connsiteX11" fmla="*/ 4428 w 14022"/>
                <a:gd name="connsiteY11" fmla="*/ 13366 h 13366"/>
                <a:gd name="connsiteX12" fmla="*/ 0 w 14022"/>
                <a:gd name="connsiteY12" fmla="*/ 1558 h 13366"/>
                <a:gd name="connsiteX13" fmla="*/ 0 w 14022"/>
                <a:gd name="connsiteY13" fmla="*/ 1558 h 13366"/>
                <a:gd name="connsiteX14" fmla="*/ 5904 w 14022"/>
                <a:gd name="connsiteY14" fmla="*/ 1558 h 13366"/>
                <a:gd name="connsiteX15" fmla="*/ 12546 w 14022"/>
                <a:gd name="connsiteY15" fmla="*/ 1558 h 13366"/>
                <a:gd name="connsiteX16" fmla="*/ 9882 w 14022"/>
                <a:gd name="connsiteY16" fmla="*/ 7225 h 13366"/>
                <a:gd name="connsiteX17" fmla="*/ 8856 w 14022"/>
                <a:gd name="connsiteY17" fmla="*/ 7462 h 13366"/>
                <a:gd name="connsiteX18" fmla="*/ 8856 w 14022"/>
                <a:gd name="connsiteY18" fmla="*/ 7462 h 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022" h="13366">
                  <a:moveTo>
                    <a:pt x="14022" y="7462"/>
                  </a:moveTo>
                  <a:cubicBezTo>
                    <a:pt x="14022" y="7462"/>
                    <a:pt x="14022" y="7462"/>
                    <a:pt x="14022" y="2296"/>
                  </a:cubicBezTo>
                  <a:cubicBezTo>
                    <a:pt x="14022" y="-2870"/>
                    <a:pt x="14022" y="2296"/>
                    <a:pt x="10332" y="2296"/>
                  </a:cubicBezTo>
                  <a:lnTo>
                    <a:pt x="10332" y="2296"/>
                  </a:lnTo>
                  <a:lnTo>
                    <a:pt x="10332" y="8938"/>
                  </a:lnTo>
                  <a:lnTo>
                    <a:pt x="10332" y="8938"/>
                  </a:lnTo>
                  <a:lnTo>
                    <a:pt x="10332" y="13366"/>
                  </a:lnTo>
                  <a:cubicBezTo>
                    <a:pt x="10332" y="13366"/>
                    <a:pt x="10332" y="13366"/>
                    <a:pt x="10332" y="13366"/>
                  </a:cubicBezTo>
                  <a:lnTo>
                    <a:pt x="10332" y="13366"/>
                  </a:lnTo>
                  <a:lnTo>
                    <a:pt x="4428" y="13366"/>
                  </a:lnTo>
                  <a:lnTo>
                    <a:pt x="4428" y="13366"/>
                  </a:lnTo>
                  <a:cubicBezTo>
                    <a:pt x="4428" y="13366"/>
                    <a:pt x="4428" y="13366"/>
                    <a:pt x="4428" y="13366"/>
                  </a:cubicBezTo>
                  <a:lnTo>
                    <a:pt x="0" y="1558"/>
                  </a:lnTo>
                  <a:lnTo>
                    <a:pt x="0" y="1558"/>
                  </a:lnTo>
                  <a:lnTo>
                    <a:pt x="5904" y="1558"/>
                  </a:lnTo>
                  <a:cubicBezTo>
                    <a:pt x="5904" y="1558"/>
                    <a:pt x="11070" y="1558"/>
                    <a:pt x="12546" y="1558"/>
                  </a:cubicBezTo>
                  <a:cubicBezTo>
                    <a:pt x="13373" y="3858"/>
                    <a:pt x="12184" y="6396"/>
                    <a:pt x="9882" y="7225"/>
                  </a:cubicBezTo>
                  <a:cubicBezTo>
                    <a:pt x="9550" y="7345"/>
                    <a:pt x="9203" y="7424"/>
                    <a:pt x="8856" y="7462"/>
                  </a:cubicBezTo>
                  <a:lnTo>
                    <a:pt x="8856" y="7462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DD474764-167D-4442-88D4-E41F9D83A397}"/>
                </a:ext>
              </a:extLst>
            </p:cNvPr>
            <p:cNvSpPr/>
            <p:nvPr/>
          </p:nvSpPr>
          <p:spPr>
            <a:xfrm>
              <a:off x="10713144" y="2189078"/>
              <a:ext cx="19188" cy="12546"/>
            </a:xfrm>
            <a:custGeom>
              <a:avLst/>
              <a:gdLst>
                <a:gd name="connsiteX0" fmla="*/ 0 w 19188"/>
                <a:gd name="connsiteY0" fmla="*/ 1476 h 12546"/>
                <a:gd name="connsiteX1" fmla="*/ 0 w 19188"/>
                <a:gd name="connsiteY1" fmla="*/ 1476 h 12546"/>
                <a:gd name="connsiteX2" fmla="*/ 4428 w 19188"/>
                <a:gd name="connsiteY2" fmla="*/ 1476 h 12546"/>
                <a:gd name="connsiteX3" fmla="*/ 15498 w 19188"/>
                <a:gd name="connsiteY3" fmla="*/ 7380 h 12546"/>
                <a:gd name="connsiteX4" fmla="*/ 11808 w 19188"/>
                <a:gd name="connsiteY4" fmla="*/ 0 h 12546"/>
                <a:gd name="connsiteX5" fmla="*/ 11808 w 19188"/>
                <a:gd name="connsiteY5" fmla="*/ 0 h 12546"/>
                <a:gd name="connsiteX6" fmla="*/ 11808 w 19188"/>
                <a:gd name="connsiteY6" fmla="*/ 0 h 12546"/>
                <a:gd name="connsiteX7" fmla="*/ 11808 w 19188"/>
                <a:gd name="connsiteY7" fmla="*/ 0 h 12546"/>
                <a:gd name="connsiteX8" fmla="*/ 11808 w 19188"/>
                <a:gd name="connsiteY8" fmla="*/ 0 h 12546"/>
                <a:gd name="connsiteX9" fmla="*/ 19188 w 19188"/>
                <a:gd name="connsiteY9" fmla="*/ 12546 h 12546"/>
                <a:gd name="connsiteX10" fmla="*/ 19188 w 19188"/>
                <a:gd name="connsiteY10" fmla="*/ 12546 h 12546"/>
                <a:gd name="connsiteX11" fmla="*/ 0 w 19188"/>
                <a:gd name="connsiteY11" fmla="*/ 1476 h 12546"/>
                <a:gd name="connsiteX12" fmla="*/ 5166 w 19188"/>
                <a:gd name="connsiteY12" fmla="*/ 11808 h 12546"/>
                <a:gd name="connsiteX13" fmla="*/ 5166 w 19188"/>
                <a:gd name="connsiteY13" fmla="*/ 11808 h 12546"/>
                <a:gd name="connsiteX14" fmla="*/ 1476 w 19188"/>
                <a:gd name="connsiteY14" fmla="*/ 11808 h 12546"/>
                <a:gd name="connsiteX15" fmla="*/ 1476 w 19188"/>
                <a:gd name="connsiteY15" fmla="*/ 11808 h 12546"/>
                <a:gd name="connsiteX16" fmla="*/ 1476 w 19188"/>
                <a:gd name="connsiteY16" fmla="*/ 11808 h 12546"/>
                <a:gd name="connsiteX17" fmla="*/ 0 w 19188"/>
                <a:gd name="connsiteY17" fmla="*/ 147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188" h="12546">
                  <a:moveTo>
                    <a:pt x="0" y="1476"/>
                  </a:moveTo>
                  <a:lnTo>
                    <a:pt x="0" y="1476"/>
                  </a:lnTo>
                  <a:lnTo>
                    <a:pt x="4428" y="1476"/>
                  </a:lnTo>
                  <a:lnTo>
                    <a:pt x="15498" y="738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ubicBezTo>
                    <a:pt x="11808" y="0"/>
                    <a:pt x="11808" y="0"/>
                    <a:pt x="11808" y="0"/>
                  </a:cubicBezTo>
                  <a:lnTo>
                    <a:pt x="19188" y="12546"/>
                  </a:lnTo>
                  <a:lnTo>
                    <a:pt x="19188" y="12546"/>
                  </a:lnTo>
                  <a:lnTo>
                    <a:pt x="0" y="1476"/>
                  </a:lnTo>
                  <a:lnTo>
                    <a:pt x="5166" y="11808"/>
                  </a:lnTo>
                  <a:lnTo>
                    <a:pt x="5166" y="11808"/>
                  </a:lnTo>
                  <a:lnTo>
                    <a:pt x="1476" y="11808"/>
                  </a:lnTo>
                  <a:lnTo>
                    <a:pt x="1476" y="11808"/>
                  </a:lnTo>
                  <a:cubicBezTo>
                    <a:pt x="1476" y="11808"/>
                    <a:pt x="1476" y="11808"/>
                    <a:pt x="1476" y="11808"/>
                  </a:cubicBezTo>
                  <a:lnTo>
                    <a:pt x="0" y="1476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4A9D2DF1-889A-406C-805B-19203FC26A56}"/>
                </a:ext>
              </a:extLst>
            </p:cNvPr>
            <p:cNvSpPr/>
            <p:nvPr/>
          </p:nvSpPr>
          <p:spPr>
            <a:xfrm>
              <a:off x="10734546" y="2172843"/>
              <a:ext cx="12545" cy="17711"/>
            </a:xfrm>
            <a:custGeom>
              <a:avLst/>
              <a:gdLst>
                <a:gd name="connsiteX0" fmla="*/ 7380 w 12545"/>
                <a:gd name="connsiteY0" fmla="*/ 17712 h 17711"/>
                <a:gd name="connsiteX1" fmla="*/ 7380 w 12545"/>
                <a:gd name="connsiteY1" fmla="*/ 17712 h 17711"/>
                <a:gd name="connsiteX2" fmla="*/ 7380 w 12545"/>
                <a:gd name="connsiteY2" fmla="*/ 17712 h 17711"/>
                <a:gd name="connsiteX3" fmla="*/ 0 w 12545"/>
                <a:gd name="connsiteY3" fmla="*/ 6642 h 17711"/>
                <a:gd name="connsiteX4" fmla="*/ 0 w 12545"/>
                <a:gd name="connsiteY4" fmla="*/ 6642 h 17711"/>
                <a:gd name="connsiteX5" fmla="*/ 0 w 12545"/>
                <a:gd name="connsiteY5" fmla="*/ 11070 h 17711"/>
                <a:gd name="connsiteX6" fmla="*/ 0 w 12545"/>
                <a:gd name="connsiteY6" fmla="*/ 11070 h 17711"/>
                <a:gd name="connsiteX7" fmla="*/ 0 w 12545"/>
                <a:gd name="connsiteY7" fmla="*/ 6642 h 17711"/>
                <a:gd name="connsiteX8" fmla="*/ 10332 w 12545"/>
                <a:gd name="connsiteY8" fmla="*/ 0 h 17711"/>
                <a:gd name="connsiteX9" fmla="*/ 10332 w 12545"/>
                <a:gd name="connsiteY9" fmla="*/ 4428 h 17711"/>
                <a:gd name="connsiteX10" fmla="*/ 10332 w 12545"/>
                <a:gd name="connsiteY10" fmla="*/ 4428 h 17711"/>
                <a:gd name="connsiteX11" fmla="*/ 5166 w 12545"/>
                <a:gd name="connsiteY11" fmla="*/ 4428 h 17711"/>
                <a:gd name="connsiteX12" fmla="*/ 5166 w 12545"/>
                <a:gd name="connsiteY12" fmla="*/ 4428 h 17711"/>
                <a:gd name="connsiteX13" fmla="*/ 12546 w 12545"/>
                <a:gd name="connsiteY13" fmla="*/ 16236 h 17711"/>
                <a:gd name="connsiteX14" fmla="*/ 12546 w 12545"/>
                <a:gd name="connsiteY14" fmla="*/ 16236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45" h="17711">
                  <a:moveTo>
                    <a:pt x="7380" y="17712"/>
                  </a:moveTo>
                  <a:lnTo>
                    <a:pt x="7380" y="17712"/>
                  </a:lnTo>
                  <a:cubicBezTo>
                    <a:pt x="7380" y="17712"/>
                    <a:pt x="7380" y="17712"/>
                    <a:pt x="7380" y="17712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0" y="6642"/>
                  </a:lnTo>
                  <a:lnTo>
                    <a:pt x="10332" y="0"/>
                  </a:lnTo>
                  <a:lnTo>
                    <a:pt x="10332" y="4428"/>
                  </a:lnTo>
                  <a:lnTo>
                    <a:pt x="10332" y="4428"/>
                  </a:lnTo>
                  <a:cubicBezTo>
                    <a:pt x="8900" y="3021"/>
                    <a:pt x="6598" y="3021"/>
                    <a:pt x="5166" y="4428"/>
                  </a:cubicBezTo>
                  <a:lnTo>
                    <a:pt x="5166" y="4428"/>
                  </a:lnTo>
                  <a:lnTo>
                    <a:pt x="12546" y="16236"/>
                  </a:lnTo>
                  <a:lnTo>
                    <a:pt x="12546" y="16236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2AAFD421-2E20-4397-BC93-81C5BA099884}"/>
                </a:ext>
              </a:extLst>
            </p:cNvPr>
            <p:cNvSpPr/>
            <p:nvPr/>
          </p:nvSpPr>
          <p:spPr>
            <a:xfrm>
              <a:off x="10740450" y="2161035"/>
              <a:ext cx="18450" cy="22139"/>
            </a:xfrm>
            <a:custGeom>
              <a:avLst/>
              <a:gdLst>
                <a:gd name="connsiteX0" fmla="*/ 8856 w 18450"/>
                <a:gd name="connsiteY0" fmla="*/ 13284 h 22139"/>
                <a:gd name="connsiteX1" fmla="*/ 12546 w 18450"/>
                <a:gd name="connsiteY1" fmla="*/ 18450 h 22139"/>
                <a:gd name="connsiteX2" fmla="*/ 12546 w 18450"/>
                <a:gd name="connsiteY2" fmla="*/ 18450 h 22139"/>
                <a:gd name="connsiteX3" fmla="*/ 7380 w 18450"/>
                <a:gd name="connsiteY3" fmla="*/ 22140 h 22139"/>
                <a:gd name="connsiteX4" fmla="*/ 7380 w 18450"/>
                <a:gd name="connsiteY4" fmla="*/ 22140 h 22139"/>
                <a:gd name="connsiteX5" fmla="*/ 7380 w 18450"/>
                <a:gd name="connsiteY5" fmla="*/ 22140 h 22139"/>
                <a:gd name="connsiteX6" fmla="*/ 0 w 18450"/>
                <a:gd name="connsiteY6" fmla="*/ 12546 h 22139"/>
                <a:gd name="connsiteX7" fmla="*/ 0 w 18450"/>
                <a:gd name="connsiteY7" fmla="*/ 12546 h 22139"/>
                <a:gd name="connsiteX8" fmla="*/ 5166 w 18450"/>
                <a:gd name="connsiteY8" fmla="*/ 8118 h 22139"/>
                <a:gd name="connsiteX9" fmla="*/ 5166 w 18450"/>
                <a:gd name="connsiteY9" fmla="*/ 8118 h 22139"/>
                <a:gd name="connsiteX10" fmla="*/ 5166 w 18450"/>
                <a:gd name="connsiteY10" fmla="*/ 8118 h 22139"/>
                <a:gd name="connsiteX11" fmla="*/ 5166 w 18450"/>
                <a:gd name="connsiteY11" fmla="*/ 8118 h 22139"/>
                <a:gd name="connsiteX12" fmla="*/ 9594 w 18450"/>
                <a:gd name="connsiteY12" fmla="*/ 8118 h 22139"/>
                <a:gd name="connsiteX13" fmla="*/ 5904 w 18450"/>
                <a:gd name="connsiteY13" fmla="*/ 3690 h 22139"/>
                <a:gd name="connsiteX14" fmla="*/ 5904 w 18450"/>
                <a:gd name="connsiteY14" fmla="*/ 3690 h 22139"/>
                <a:gd name="connsiteX15" fmla="*/ 11070 w 18450"/>
                <a:gd name="connsiteY15" fmla="*/ 0 h 22139"/>
                <a:gd name="connsiteX16" fmla="*/ 11070 w 18450"/>
                <a:gd name="connsiteY16" fmla="*/ 0 h 22139"/>
                <a:gd name="connsiteX17" fmla="*/ 11070 w 18450"/>
                <a:gd name="connsiteY17" fmla="*/ 0 h 22139"/>
                <a:gd name="connsiteX18" fmla="*/ 18450 w 18450"/>
                <a:gd name="connsiteY18" fmla="*/ 9594 h 22139"/>
                <a:gd name="connsiteX19" fmla="*/ 18450 w 18450"/>
                <a:gd name="connsiteY19" fmla="*/ 9594 h 22139"/>
                <a:gd name="connsiteX20" fmla="*/ 13284 w 18450"/>
                <a:gd name="connsiteY20" fmla="*/ 13284 h 22139"/>
                <a:gd name="connsiteX21" fmla="*/ 13284 w 18450"/>
                <a:gd name="connsiteY21" fmla="*/ 13284 h 22139"/>
                <a:gd name="connsiteX22" fmla="*/ 13284 w 18450"/>
                <a:gd name="connsiteY22" fmla="*/ 13284 h 22139"/>
                <a:gd name="connsiteX23" fmla="*/ 9594 w 18450"/>
                <a:gd name="connsiteY23" fmla="*/ 8856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450" h="22139">
                  <a:moveTo>
                    <a:pt x="8856" y="13284"/>
                  </a:moveTo>
                  <a:lnTo>
                    <a:pt x="12546" y="18450"/>
                  </a:lnTo>
                  <a:lnTo>
                    <a:pt x="12546" y="18450"/>
                  </a:lnTo>
                  <a:lnTo>
                    <a:pt x="7380" y="22140"/>
                  </a:lnTo>
                  <a:lnTo>
                    <a:pt x="7380" y="22140"/>
                  </a:lnTo>
                  <a:cubicBezTo>
                    <a:pt x="7380" y="22140"/>
                    <a:pt x="7380" y="22140"/>
                    <a:pt x="7380" y="22140"/>
                  </a:cubicBezTo>
                  <a:lnTo>
                    <a:pt x="0" y="12546"/>
                  </a:lnTo>
                  <a:lnTo>
                    <a:pt x="0" y="12546"/>
                  </a:lnTo>
                  <a:lnTo>
                    <a:pt x="5166" y="8118"/>
                  </a:lnTo>
                  <a:lnTo>
                    <a:pt x="5166" y="8118"/>
                  </a:lnTo>
                  <a:cubicBezTo>
                    <a:pt x="5166" y="8118"/>
                    <a:pt x="5166" y="8118"/>
                    <a:pt x="5166" y="8118"/>
                  </a:cubicBezTo>
                  <a:lnTo>
                    <a:pt x="5166" y="8118"/>
                  </a:lnTo>
                  <a:lnTo>
                    <a:pt x="9594" y="8118"/>
                  </a:lnTo>
                  <a:lnTo>
                    <a:pt x="5904" y="3690"/>
                  </a:lnTo>
                  <a:lnTo>
                    <a:pt x="5904" y="3690"/>
                  </a:lnTo>
                  <a:lnTo>
                    <a:pt x="11070" y="0"/>
                  </a:lnTo>
                  <a:lnTo>
                    <a:pt x="11070" y="0"/>
                  </a:lnTo>
                  <a:cubicBezTo>
                    <a:pt x="11070" y="0"/>
                    <a:pt x="11070" y="0"/>
                    <a:pt x="11070" y="0"/>
                  </a:cubicBezTo>
                  <a:lnTo>
                    <a:pt x="18450" y="9594"/>
                  </a:lnTo>
                  <a:lnTo>
                    <a:pt x="18450" y="9594"/>
                  </a:lnTo>
                  <a:lnTo>
                    <a:pt x="13284" y="13284"/>
                  </a:lnTo>
                  <a:lnTo>
                    <a:pt x="13284" y="13284"/>
                  </a:lnTo>
                  <a:cubicBezTo>
                    <a:pt x="13284" y="13284"/>
                    <a:pt x="13284" y="13284"/>
                    <a:pt x="13284" y="13284"/>
                  </a:cubicBezTo>
                  <a:lnTo>
                    <a:pt x="9594" y="8856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D385632E-C4F0-4B09-8C75-3B81C530B0D3}"/>
                </a:ext>
              </a:extLst>
            </p:cNvPr>
            <p:cNvSpPr/>
            <p:nvPr/>
          </p:nvSpPr>
          <p:spPr>
            <a:xfrm>
              <a:off x="10755209" y="2152178"/>
              <a:ext cx="16973" cy="16974"/>
            </a:xfrm>
            <a:custGeom>
              <a:avLst/>
              <a:gdLst>
                <a:gd name="connsiteX0" fmla="*/ 0 w 16973"/>
                <a:gd name="connsiteY0" fmla="*/ 8856 h 16974"/>
                <a:gd name="connsiteX1" fmla="*/ 0 w 16973"/>
                <a:gd name="connsiteY1" fmla="*/ 8856 h 16974"/>
                <a:gd name="connsiteX2" fmla="*/ 8856 w 16973"/>
                <a:gd name="connsiteY2" fmla="*/ 0 h 16974"/>
                <a:gd name="connsiteX3" fmla="*/ 12546 w 16973"/>
                <a:gd name="connsiteY3" fmla="*/ 4428 h 16974"/>
                <a:gd name="connsiteX4" fmla="*/ 12546 w 16973"/>
                <a:gd name="connsiteY4" fmla="*/ 4428 h 16974"/>
                <a:gd name="connsiteX5" fmla="*/ 7380 w 16973"/>
                <a:gd name="connsiteY5" fmla="*/ 4428 h 16974"/>
                <a:gd name="connsiteX6" fmla="*/ 7380 w 16973"/>
                <a:gd name="connsiteY6" fmla="*/ 4428 h 16974"/>
                <a:gd name="connsiteX7" fmla="*/ 7380 w 16973"/>
                <a:gd name="connsiteY7" fmla="*/ 4428 h 16974"/>
                <a:gd name="connsiteX8" fmla="*/ 11070 w 16973"/>
                <a:gd name="connsiteY8" fmla="*/ 8856 h 16974"/>
                <a:gd name="connsiteX9" fmla="*/ 11070 w 16973"/>
                <a:gd name="connsiteY9" fmla="*/ 3690 h 16974"/>
                <a:gd name="connsiteX10" fmla="*/ 11070 w 16973"/>
                <a:gd name="connsiteY10" fmla="*/ 3690 h 16974"/>
                <a:gd name="connsiteX11" fmla="*/ 16974 w 16973"/>
                <a:gd name="connsiteY11" fmla="*/ 9594 h 16974"/>
                <a:gd name="connsiteX12" fmla="*/ 16974 w 16973"/>
                <a:gd name="connsiteY12" fmla="*/ 9594 h 16974"/>
                <a:gd name="connsiteX13" fmla="*/ 12546 w 16973"/>
                <a:gd name="connsiteY13" fmla="*/ 9594 h 16974"/>
                <a:gd name="connsiteX14" fmla="*/ 12546 w 16973"/>
                <a:gd name="connsiteY14" fmla="*/ 9594 h 16974"/>
                <a:gd name="connsiteX15" fmla="*/ 12546 w 16973"/>
                <a:gd name="connsiteY15" fmla="*/ 9594 h 16974"/>
                <a:gd name="connsiteX16" fmla="*/ 12546 w 16973"/>
                <a:gd name="connsiteY16" fmla="*/ 9594 h 16974"/>
                <a:gd name="connsiteX17" fmla="*/ 12546 w 16973"/>
                <a:gd name="connsiteY17" fmla="*/ 3690 h 16974"/>
                <a:gd name="connsiteX18" fmla="*/ 12546 w 16973"/>
                <a:gd name="connsiteY18" fmla="*/ 3690 h 16974"/>
                <a:gd name="connsiteX19" fmla="*/ 12546 w 16973"/>
                <a:gd name="connsiteY19" fmla="*/ 8118 h 16974"/>
                <a:gd name="connsiteX20" fmla="*/ 3690 w 16973"/>
                <a:gd name="connsiteY20" fmla="*/ 16974 h 16974"/>
                <a:gd name="connsiteX21" fmla="*/ 3690 w 16973"/>
                <a:gd name="connsiteY21" fmla="*/ 16974 h 16974"/>
                <a:gd name="connsiteX22" fmla="*/ 3690 w 16973"/>
                <a:gd name="connsiteY22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73" h="16974">
                  <a:moveTo>
                    <a:pt x="0" y="8856"/>
                  </a:moveTo>
                  <a:lnTo>
                    <a:pt x="0" y="8856"/>
                  </a:lnTo>
                  <a:lnTo>
                    <a:pt x="8856" y="0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7380" y="4428"/>
                  </a:lnTo>
                  <a:lnTo>
                    <a:pt x="7380" y="4428"/>
                  </a:lnTo>
                  <a:cubicBezTo>
                    <a:pt x="7380" y="4428"/>
                    <a:pt x="7380" y="4428"/>
                    <a:pt x="7380" y="4428"/>
                  </a:cubicBezTo>
                  <a:lnTo>
                    <a:pt x="11070" y="8856"/>
                  </a:lnTo>
                  <a:cubicBezTo>
                    <a:pt x="11070" y="8856"/>
                    <a:pt x="11070" y="8856"/>
                    <a:pt x="11070" y="3690"/>
                  </a:cubicBezTo>
                  <a:lnTo>
                    <a:pt x="11070" y="3690"/>
                  </a:lnTo>
                  <a:lnTo>
                    <a:pt x="16974" y="9594"/>
                  </a:lnTo>
                  <a:lnTo>
                    <a:pt x="16974" y="9594"/>
                  </a:lnTo>
                  <a:cubicBezTo>
                    <a:pt x="16974" y="9594"/>
                    <a:pt x="12546" y="9594"/>
                    <a:pt x="12546" y="9594"/>
                  </a:cubicBezTo>
                  <a:lnTo>
                    <a:pt x="12546" y="9594"/>
                  </a:lnTo>
                  <a:cubicBezTo>
                    <a:pt x="12546" y="9594"/>
                    <a:pt x="12546" y="9594"/>
                    <a:pt x="12546" y="9594"/>
                  </a:cubicBezTo>
                  <a:lnTo>
                    <a:pt x="12546" y="9594"/>
                  </a:lnTo>
                  <a:cubicBezTo>
                    <a:pt x="13779" y="7820"/>
                    <a:pt x="13779" y="5464"/>
                    <a:pt x="12546" y="3690"/>
                  </a:cubicBezTo>
                  <a:lnTo>
                    <a:pt x="12546" y="3690"/>
                  </a:lnTo>
                  <a:lnTo>
                    <a:pt x="12546" y="8118"/>
                  </a:lnTo>
                  <a:lnTo>
                    <a:pt x="3690" y="16974"/>
                  </a:lnTo>
                  <a:lnTo>
                    <a:pt x="3690" y="16974"/>
                  </a:lnTo>
                  <a:cubicBezTo>
                    <a:pt x="3690" y="16974"/>
                    <a:pt x="3690" y="16974"/>
                    <a:pt x="3690" y="16974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01AE7406-F697-4776-8E6B-06548C4A7A9D}"/>
                </a:ext>
              </a:extLst>
            </p:cNvPr>
            <p:cNvSpPr/>
            <p:nvPr/>
          </p:nvSpPr>
          <p:spPr>
            <a:xfrm>
              <a:off x="10770708" y="2139714"/>
              <a:ext cx="12546" cy="10249"/>
            </a:xfrm>
            <a:custGeom>
              <a:avLst/>
              <a:gdLst>
                <a:gd name="connsiteX0" fmla="*/ 0 w 12546"/>
                <a:gd name="connsiteY0" fmla="*/ 2870 h 10249"/>
                <a:gd name="connsiteX1" fmla="*/ 0 w 12546"/>
                <a:gd name="connsiteY1" fmla="*/ 2870 h 10249"/>
                <a:gd name="connsiteX2" fmla="*/ 5166 w 12546"/>
                <a:gd name="connsiteY2" fmla="*/ 2870 h 10249"/>
                <a:gd name="connsiteX3" fmla="*/ 11070 w 12546"/>
                <a:gd name="connsiteY3" fmla="*/ 2870 h 10249"/>
                <a:gd name="connsiteX4" fmla="*/ 11070 w 12546"/>
                <a:gd name="connsiteY4" fmla="*/ 10250 h 10249"/>
                <a:gd name="connsiteX5" fmla="*/ 11070 w 12546"/>
                <a:gd name="connsiteY5" fmla="*/ 10250 h 10249"/>
                <a:gd name="connsiteX6" fmla="*/ 11070 w 12546"/>
                <a:gd name="connsiteY6" fmla="*/ 10250 h 10249"/>
                <a:gd name="connsiteX7" fmla="*/ 11070 w 12546"/>
                <a:gd name="connsiteY7" fmla="*/ 10250 h 10249"/>
                <a:gd name="connsiteX8" fmla="*/ 6642 w 12546"/>
                <a:gd name="connsiteY8" fmla="*/ 10250 h 10249"/>
                <a:gd name="connsiteX9" fmla="*/ 6642 w 12546"/>
                <a:gd name="connsiteY9" fmla="*/ 10250 h 10249"/>
                <a:gd name="connsiteX10" fmla="*/ 12546 w 12546"/>
                <a:gd name="connsiteY10" fmla="*/ 10250 h 10249"/>
                <a:gd name="connsiteX11" fmla="*/ 12546 w 12546"/>
                <a:gd name="connsiteY11" fmla="*/ 6560 h 10249"/>
                <a:gd name="connsiteX12" fmla="*/ 7380 w 12546"/>
                <a:gd name="connsiteY12" fmla="*/ 6560 h 10249"/>
                <a:gd name="connsiteX13" fmla="*/ 1476 w 12546"/>
                <a:gd name="connsiteY13" fmla="*/ 6560 h 10249"/>
                <a:gd name="connsiteX14" fmla="*/ 1476 w 12546"/>
                <a:gd name="connsiteY14" fmla="*/ 656 h 10249"/>
                <a:gd name="connsiteX15" fmla="*/ 1476 w 12546"/>
                <a:gd name="connsiteY15" fmla="*/ 656 h 10249"/>
                <a:gd name="connsiteX16" fmla="*/ 1476 w 12546"/>
                <a:gd name="connsiteY16" fmla="*/ 656 h 10249"/>
                <a:gd name="connsiteX17" fmla="*/ 5166 w 12546"/>
                <a:gd name="connsiteY17" fmla="*/ 656 h 10249"/>
                <a:gd name="connsiteX18" fmla="*/ 5166 w 12546"/>
                <a:gd name="connsiteY18" fmla="*/ 656 h 10249"/>
                <a:gd name="connsiteX19" fmla="*/ 0 w 12546"/>
                <a:gd name="connsiteY19" fmla="*/ 2870 h 1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46" h="10249">
                  <a:moveTo>
                    <a:pt x="0" y="2870"/>
                  </a:moveTo>
                  <a:lnTo>
                    <a:pt x="0" y="2870"/>
                  </a:lnTo>
                  <a:cubicBezTo>
                    <a:pt x="0" y="2870"/>
                    <a:pt x="0" y="2870"/>
                    <a:pt x="5166" y="2870"/>
                  </a:cubicBezTo>
                  <a:cubicBezTo>
                    <a:pt x="6996" y="1815"/>
                    <a:pt x="9240" y="1815"/>
                    <a:pt x="11070" y="2870"/>
                  </a:cubicBezTo>
                  <a:cubicBezTo>
                    <a:pt x="11070" y="2870"/>
                    <a:pt x="11070" y="8774"/>
                    <a:pt x="11070" y="10250"/>
                  </a:cubicBezTo>
                  <a:lnTo>
                    <a:pt x="11070" y="10250"/>
                  </a:lnTo>
                  <a:cubicBezTo>
                    <a:pt x="11070" y="10250"/>
                    <a:pt x="11070" y="10250"/>
                    <a:pt x="11070" y="10250"/>
                  </a:cubicBezTo>
                  <a:lnTo>
                    <a:pt x="11070" y="10250"/>
                  </a:lnTo>
                  <a:lnTo>
                    <a:pt x="6642" y="10250"/>
                  </a:lnTo>
                  <a:lnTo>
                    <a:pt x="6642" y="10250"/>
                  </a:lnTo>
                  <a:cubicBezTo>
                    <a:pt x="6642" y="10250"/>
                    <a:pt x="11808" y="10250"/>
                    <a:pt x="12546" y="10250"/>
                  </a:cubicBezTo>
                  <a:lnTo>
                    <a:pt x="12546" y="6560"/>
                  </a:lnTo>
                  <a:lnTo>
                    <a:pt x="7380" y="6560"/>
                  </a:lnTo>
                  <a:cubicBezTo>
                    <a:pt x="5697" y="8063"/>
                    <a:pt x="3159" y="8063"/>
                    <a:pt x="1476" y="6560"/>
                  </a:cubicBezTo>
                  <a:cubicBezTo>
                    <a:pt x="1476" y="6560"/>
                    <a:pt x="1476" y="2132"/>
                    <a:pt x="1476" y="656"/>
                  </a:cubicBezTo>
                  <a:cubicBezTo>
                    <a:pt x="1476" y="-820"/>
                    <a:pt x="1476" y="656"/>
                    <a:pt x="1476" y="656"/>
                  </a:cubicBezTo>
                  <a:lnTo>
                    <a:pt x="1476" y="656"/>
                  </a:lnTo>
                  <a:lnTo>
                    <a:pt x="5166" y="656"/>
                  </a:lnTo>
                  <a:lnTo>
                    <a:pt x="5166" y="656"/>
                  </a:lnTo>
                  <a:cubicBezTo>
                    <a:pt x="3159" y="311"/>
                    <a:pt x="1137" y="1178"/>
                    <a:pt x="0" y="2870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D18A8360-F077-4673-8857-D1DA287EF90B}"/>
                </a:ext>
              </a:extLst>
            </p:cNvPr>
            <p:cNvSpPr/>
            <p:nvPr/>
          </p:nvSpPr>
          <p:spPr>
            <a:xfrm>
              <a:off x="10776612" y="2127435"/>
              <a:ext cx="19925" cy="15149"/>
            </a:xfrm>
            <a:custGeom>
              <a:avLst/>
              <a:gdLst>
                <a:gd name="connsiteX0" fmla="*/ 0 w 19925"/>
                <a:gd name="connsiteY0" fmla="*/ 10721 h 15149"/>
                <a:gd name="connsiteX1" fmla="*/ 0 w 19925"/>
                <a:gd name="connsiteY1" fmla="*/ 10721 h 15149"/>
                <a:gd name="connsiteX2" fmla="*/ 0 w 19925"/>
                <a:gd name="connsiteY2" fmla="*/ 10721 h 15149"/>
                <a:gd name="connsiteX3" fmla="*/ 6642 w 19925"/>
                <a:gd name="connsiteY3" fmla="*/ 1127 h 15149"/>
                <a:gd name="connsiteX4" fmla="*/ 11070 w 19925"/>
                <a:gd name="connsiteY4" fmla="*/ 1127 h 15149"/>
                <a:gd name="connsiteX5" fmla="*/ 11070 w 19925"/>
                <a:gd name="connsiteY5" fmla="*/ 1127 h 15149"/>
                <a:gd name="connsiteX6" fmla="*/ 5166 w 19925"/>
                <a:gd name="connsiteY6" fmla="*/ 1127 h 15149"/>
                <a:gd name="connsiteX7" fmla="*/ 5166 w 19925"/>
                <a:gd name="connsiteY7" fmla="*/ 1127 h 15149"/>
                <a:gd name="connsiteX8" fmla="*/ 5166 w 19925"/>
                <a:gd name="connsiteY8" fmla="*/ 1127 h 15149"/>
                <a:gd name="connsiteX9" fmla="*/ 10332 w 19925"/>
                <a:gd name="connsiteY9" fmla="*/ 11459 h 15149"/>
                <a:gd name="connsiteX10" fmla="*/ 10332 w 19925"/>
                <a:gd name="connsiteY10" fmla="*/ 6293 h 15149"/>
                <a:gd name="connsiteX11" fmla="*/ 10332 w 19925"/>
                <a:gd name="connsiteY11" fmla="*/ 6293 h 15149"/>
                <a:gd name="connsiteX12" fmla="*/ 16974 w 19925"/>
                <a:gd name="connsiteY12" fmla="*/ 10721 h 15149"/>
                <a:gd name="connsiteX13" fmla="*/ 16974 w 19925"/>
                <a:gd name="connsiteY13" fmla="*/ 10721 h 15149"/>
                <a:gd name="connsiteX14" fmla="*/ 11808 w 19925"/>
                <a:gd name="connsiteY14" fmla="*/ 10721 h 15149"/>
                <a:gd name="connsiteX15" fmla="*/ 16236 w 19925"/>
                <a:gd name="connsiteY15" fmla="*/ 10721 h 15149"/>
                <a:gd name="connsiteX16" fmla="*/ 16236 w 19925"/>
                <a:gd name="connsiteY16" fmla="*/ 10721 h 15149"/>
                <a:gd name="connsiteX17" fmla="*/ 16236 w 19925"/>
                <a:gd name="connsiteY17" fmla="*/ 10721 h 15149"/>
                <a:gd name="connsiteX18" fmla="*/ 16236 w 19925"/>
                <a:gd name="connsiteY18" fmla="*/ 4817 h 15149"/>
                <a:gd name="connsiteX19" fmla="*/ 16236 w 19925"/>
                <a:gd name="connsiteY19" fmla="*/ 4817 h 15149"/>
                <a:gd name="connsiteX20" fmla="*/ 19926 w 19925"/>
                <a:gd name="connsiteY20" fmla="*/ 4817 h 15149"/>
                <a:gd name="connsiteX21" fmla="*/ 12546 w 19925"/>
                <a:gd name="connsiteY21" fmla="*/ 15149 h 15149"/>
                <a:gd name="connsiteX22" fmla="*/ 12546 w 19925"/>
                <a:gd name="connsiteY22" fmla="*/ 15149 h 15149"/>
                <a:gd name="connsiteX23" fmla="*/ 12546 w 19925"/>
                <a:gd name="connsiteY23" fmla="*/ 15149 h 1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925" h="15149">
                  <a:moveTo>
                    <a:pt x="0" y="10721"/>
                  </a:moveTo>
                  <a:cubicBezTo>
                    <a:pt x="0" y="10721"/>
                    <a:pt x="0" y="10721"/>
                    <a:pt x="0" y="10721"/>
                  </a:cubicBezTo>
                  <a:lnTo>
                    <a:pt x="0" y="10721"/>
                  </a:lnTo>
                  <a:lnTo>
                    <a:pt x="6642" y="1127"/>
                  </a:lnTo>
                  <a:lnTo>
                    <a:pt x="11070" y="1127"/>
                  </a:lnTo>
                  <a:lnTo>
                    <a:pt x="11070" y="1127"/>
                  </a:lnTo>
                  <a:cubicBezTo>
                    <a:pt x="9387" y="-376"/>
                    <a:pt x="6849" y="-376"/>
                    <a:pt x="5166" y="1127"/>
                  </a:cubicBezTo>
                  <a:lnTo>
                    <a:pt x="5166" y="1127"/>
                  </a:lnTo>
                  <a:lnTo>
                    <a:pt x="5166" y="1127"/>
                  </a:lnTo>
                  <a:lnTo>
                    <a:pt x="10332" y="11459"/>
                  </a:lnTo>
                  <a:cubicBezTo>
                    <a:pt x="10332" y="11459"/>
                    <a:pt x="10332" y="11459"/>
                    <a:pt x="10332" y="6293"/>
                  </a:cubicBezTo>
                  <a:lnTo>
                    <a:pt x="10332" y="6293"/>
                  </a:lnTo>
                  <a:lnTo>
                    <a:pt x="16974" y="10721"/>
                  </a:lnTo>
                  <a:lnTo>
                    <a:pt x="16974" y="10721"/>
                  </a:lnTo>
                  <a:cubicBezTo>
                    <a:pt x="13284" y="10721"/>
                    <a:pt x="11808" y="10721"/>
                    <a:pt x="11808" y="10721"/>
                  </a:cubicBezTo>
                  <a:lnTo>
                    <a:pt x="16236" y="10721"/>
                  </a:lnTo>
                  <a:lnTo>
                    <a:pt x="16236" y="10721"/>
                  </a:lnTo>
                  <a:lnTo>
                    <a:pt x="16236" y="10721"/>
                  </a:lnTo>
                  <a:cubicBezTo>
                    <a:pt x="16236" y="10721"/>
                    <a:pt x="16236" y="10721"/>
                    <a:pt x="16236" y="4817"/>
                  </a:cubicBezTo>
                  <a:lnTo>
                    <a:pt x="16236" y="4817"/>
                  </a:lnTo>
                  <a:lnTo>
                    <a:pt x="19926" y="4817"/>
                  </a:lnTo>
                  <a:lnTo>
                    <a:pt x="12546" y="15149"/>
                  </a:lnTo>
                  <a:lnTo>
                    <a:pt x="12546" y="15149"/>
                  </a:lnTo>
                  <a:cubicBezTo>
                    <a:pt x="12546" y="15149"/>
                    <a:pt x="12546" y="15149"/>
                    <a:pt x="12546" y="15149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BC7FDB46-E745-4A26-9F4B-A5EDA777DBCE}"/>
                </a:ext>
              </a:extLst>
            </p:cNvPr>
            <p:cNvSpPr/>
            <p:nvPr/>
          </p:nvSpPr>
          <p:spPr>
            <a:xfrm>
              <a:off x="10778087" y="2118968"/>
              <a:ext cx="16236" cy="11070"/>
            </a:xfrm>
            <a:custGeom>
              <a:avLst/>
              <a:gdLst>
                <a:gd name="connsiteX0" fmla="*/ 16236 w 16236"/>
                <a:gd name="connsiteY0" fmla="*/ 7380 h 11070"/>
                <a:gd name="connsiteX1" fmla="*/ 16236 w 16236"/>
                <a:gd name="connsiteY1" fmla="*/ 7380 h 11070"/>
                <a:gd name="connsiteX2" fmla="*/ 8856 w 16236"/>
                <a:gd name="connsiteY2" fmla="*/ 5904 h 11070"/>
                <a:gd name="connsiteX3" fmla="*/ 14760 w 16236"/>
                <a:gd name="connsiteY3" fmla="*/ 5904 h 11070"/>
                <a:gd name="connsiteX4" fmla="*/ 14760 w 16236"/>
                <a:gd name="connsiteY4" fmla="*/ 5904 h 11070"/>
                <a:gd name="connsiteX5" fmla="*/ 14760 w 16236"/>
                <a:gd name="connsiteY5" fmla="*/ 5904 h 11070"/>
                <a:gd name="connsiteX6" fmla="*/ 14760 w 16236"/>
                <a:gd name="connsiteY6" fmla="*/ 5904 h 11070"/>
                <a:gd name="connsiteX7" fmla="*/ 14760 w 16236"/>
                <a:gd name="connsiteY7" fmla="*/ 0 h 11070"/>
                <a:gd name="connsiteX8" fmla="*/ 14760 w 16236"/>
                <a:gd name="connsiteY8" fmla="*/ 0 h 11070"/>
                <a:gd name="connsiteX9" fmla="*/ 14760 w 16236"/>
                <a:gd name="connsiteY9" fmla="*/ 0 h 11070"/>
                <a:gd name="connsiteX10" fmla="*/ 0 w 16236"/>
                <a:gd name="connsiteY10" fmla="*/ 0 h 11070"/>
                <a:gd name="connsiteX11" fmla="*/ 0 w 16236"/>
                <a:gd name="connsiteY11" fmla="*/ 0 h 11070"/>
                <a:gd name="connsiteX12" fmla="*/ 10332 w 16236"/>
                <a:gd name="connsiteY12" fmla="*/ 11070 h 11070"/>
                <a:gd name="connsiteX13" fmla="*/ 10332 w 16236"/>
                <a:gd name="connsiteY13" fmla="*/ 11070 h 11070"/>
                <a:gd name="connsiteX14" fmla="*/ 10332 w 16236"/>
                <a:gd name="connsiteY14" fmla="*/ 11070 h 11070"/>
                <a:gd name="connsiteX15" fmla="*/ 10332 w 16236"/>
                <a:gd name="connsiteY15" fmla="*/ 11070 h 11070"/>
                <a:gd name="connsiteX16" fmla="*/ 10332 w 16236"/>
                <a:gd name="connsiteY16" fmla="*/ 11070 h 11070"/>
                <a:gd name="connsiteX17" fmla="*/ 10332 w 16236"/>
                <a:gd name="connsiteY17" fmla="*/ 11070 h 11070"/>
                <a:gd name="connsiteX18" fmla="*/ 10332 w 16236"/>
                <a:gd name="connsiteY18" fmla="*/ 11070 h 11070"/>
                <a:gd name="connsiteX19" fmla="*/ 10332 w 16236"/>
                <a:gd name="connsiteY19" fmla="*/ 6642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236" h="11070">
                  <a:moveTo>
                    <a:pt x="16236" y="7380"/>
                  </a:moveTo>
                  <a:lnTo>
                    <a:pt x="16236" y="7380"/>
                  </a:lnTo>
                  <a:lnTo>
                    <a:pt x="8856" y="5904"/>
                  </a:lnTo>
                  <a:lnTo>
                    <a:pt x="14760" y="5904"/>
                  </a:lnTo>
                  <a:lnTo>
                    <a:pt x="14760" y="5904"/>
                  </a:lnTo>
                  <a:cubicBezTo>
                    <a:pt x="14760" y="5904"/>
                    <a:pt x="14760" y="5904"/>
                    <a:pt x="14760" y="5904"/>
                  </a:cubicBezTo>
                  <a:lnTo>
                    <a:pt x="14760" y="5904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4760" y="0"/>
                    <a:pt x="14760" y="0"/>
                    <a:pt x="1476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0332" y="11070"/>
                  </a:lnTo>
                  <a:cubicBezTo>
                    <a:pt x="10332" y="11070"/>
                    <a:pt x="10332" y="11070"/>
                    <a:pt x="10332" y="11070"/>
                  </a:cubicBezTo>
                  <a:lnTo>
                    <a:pt x="10332" y="11070"/>
                  </a:lnTo>
                  <a:lnTo>
                    <a:pt x="10332" y="11070"/>
                  </a:lnTo>
                  <a:lnTo>
                    <a:pt x="10332" y="11070"/>
                  </a:lnTo>
                  <a:cubicBezTo>
                    <a:pt x="10332" y="11070"/>
                    <a:pt x="10332" y="11070"/>
                    <a:pt x="10332" y="11070"/>
                  </a:cubicBezTo>
                  <a:lnTo>
                    <a:pt x="10332" y="11070"/>
                  </a:lnTo>
                  <a:lnTo>
                    <a:pt x="10332" y="6642"/>
                  </a:ln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DE3A7328-C4DD-4DD1-A1CE-DB778A31B0F7}"/>
                </a:ext>
              </a:extLst>
            </p:cNvPr>
            <p:cNvSpPr/>
            <p:nvPr/>
          </p:nvSpPr>
          <p:spPr>
            <a:xfrm>
              <a:off x="10786944" y="2110622"/>
              <a:ext cx="13693" cy="8397"/>
            </a:xfrm>
            <a:custGeom>
              <a:avLst/>
              <a:gdLst>
                <a:gd name="connsiteX0" fmla="*/ 0 w 13693"/>
                <a:gd name="connsiteY0" fmla="*/ 1704 h 8397"/>
                <a:gd name="connsiteX1" fmla="*/ 0 w 13693"/>
                <a:gd name="connsiteY1" fmla="*/ 1704 h 8397"/>
                <a:gd name="connsiteX2" fmla="*/ 5166 w 13693"/>
                <a:gd name="connsiteY2" fmla="*/ 1704 h 8397"/>
                <a:gd name="connsiteX3" fmla="*/ 11070 w 13693"/>
                <a:gd name="connsiteY3" fmla="*/ 1704 h 8397"/>
                <a:gd name="connsiteX4" fmla="*/ 11070 w 13693"/>
                <a:gd name="connsiteY4" fmla="*/ 7608 h 8397"/>
                <a:gd name="connsiteX5" fmla="*/ 11070 w 13693"/>
                <a:gd name="connsiteY5" fmla="*/ 7608 h 8397"/>
                <a:gd name="connsiteX6" fmla="*/ 11070 w 13693"/>
                <a:gd name="connsiteY6" fmla="*/ 7608 h 8397"/>
                <a:gd name="connsiteX7" fmla="*/ 11070 w 13693"/>
                <a:gd name="connsiteY7" fmla="*/ 7608 h 8397"/>
                <a:gd name="connsiteX8" fmla="*/ 5904 w 13693"/>
                <a:gd name="connsiteY8" fmla="*/ 7608 h 8397"/>
                <a:gd name="connsiteX9" fmla="*/ 5904 w 13693"/>
                <a:gd name="connsiteY9" fmla="*/ 7608 h 8397"/>
                <a:gd name="connsiteX10" fmla="*/ 12546 w 13693"/>
                <a:gd name="connsiteY10" fmla="*/ 7608 h 8397"/>
                <a:gd name="connsiteX11" fmla="*/ 12546 w 13693"/>
                <a:gd name="connsiteY11" fmla="*/ 7608 h 8397"/>
                <a:gd name="connsiteX12" fmla="*/ 8118 w 13693"/>
                <a:gd name="connsiteY12" fmla="*/ 7608 h 8397"/>
                <a:gd name="connsiteX13" fmla="*/ 1476 w 13693"/>
                <a:gd name="connsiteY13" fmla="*/ 7608 h 8397"/>
                <a:gd name="connsiteX14" fmla="*/ 1476 w 13693"/>
                <a:gd name="connsiteY14" fmla="*/ 1704 h 8397"/>
                <a:gd name="connsiteX15" fmla="*/ 1476 w 13693"/>
                <a:gd name="connsiteY15" fmla="*/ 1704 h 8397"/>
                <a:gd name="connsiteX16" fmla="*/ 1476 w 13693"/>
                <a:gd name="connsiteY16" fmla="*/ 1704 h 8397"/>
                <a:gd name="connsiteX17" fmla="*/ 1476 w 13693"/>
                <a:gd name="connsiteY17" fmla="*/ 1704 h 8397"/>
                <a:gd name="connsiteX18" fmla="*/ 6642 w 13693"/>
                <a:gd name="connsiteY18" fmla="*/ 1704 h 8397"/>
                <a:gd name="connsiteX19" fmla="*/ 6642 w 13693"/>
                <a:gd name="connsiteY19" fmla="*/ 1704 h 8397"/>
                <a:gd name="connsiteX20" fmla="*/ 0 w 13693"/>
                <a:gd name="connsiteY20" fmla="*/ 1704 h 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693" h="8397">
                  <a:moveTo>
                    <a:pt x="0" y="1704"/>
                  </a:moveTo>
                  <a:cubicBezTo>
                    <a:pt x="0" y="1704"/>
                    <a:pt x="0" y="1704"/>
                    <a:pt x="0" y="1704"/>
                  </a:cubicBezTo>
                  <a:cubicBezTo>
                    <a:pt x="0" y="1704"/>
                    <a:pt x="0" y="1704"/>
                    <a:pt x="5166" y="1704"/>
                  </a:cubicBezTo>
                  <a:cubicBezTo>
                    <a:pt x="10332" y="1704"/>
                    <a:pt x="5166" y="1704"/>
                    <a:pt x="11070" y="1704"/>
                  </a:cubicBezTo>
                  <a:cubicBezTo>
                    <a:pt x="16974" y="1704"/>
                    <a:pt x="11070" y="6132"/>
                    <a:pt x="11070" y="7608"/>
                  </a:cubicBezTo>
                  <a:lnTo>
                    <a:pt x="11070" y="7608"/>
                  </a:lnTo>
                  <a:cubicBezTo>
                    <a:pt x="11070" y="7608"/>
                    <a:pt x="11070" y="7608"/>
                    <a:pt x="11070" y="7608"/>
                  </a:cubicBezTo>
                  <a:lnTo>
                    <a:pt x="11070" y="7608"/>
                  </a:lnTo>
                  <a:lnTo>
                    <a:pt x="5904" y="7608"/>
                  </a:lnTo>
                  <a:lnTo>
                    <a:pt x="5904" y="7608"/>
                  </a:lnTo>
                  <a:cubicBezTo>
                    <a:pt x="5904" y="7608"/>
                    <a:pt x="11808" y="7608"/>
                    <a:pt x="12546" y="7608"/>
                  </a:cubicBezTo>
                  <a:cubicBezTo>
                    <a:pt x="13284" y="7608"/>
                    <a:pt x="12546" y="7608"/>
                    <a:pt x="12546" y="7608"/>
                  </a:cubicBezTo>
                  <a:cubicBezTo>
                    <a:pt x="12546" y="7608"/>
                    <a:pt x="12546" y="7608"/>
                    <a:pt x="8118" y="7608"/>
                  </a:cubicBezTo>
                  <a:cubicBezTo>
                    <a:pt x="6029" y="8661"/>
                    <a:pt x="3565" y="8661"/>
                    <a:pt x="1476" y="7608"/>
                  </a:cubicBezTo>
                  <a:cubicBezTo>
                    <a:pt x="-30" y="5927"/>
                    <a:pt x="-30" y="3385"/>
                    <a:pt x="1476" y="1704"/>
                  </a:cubicBezTo>
                  <a:lnTo>
                    <a:pt x="1476" y="1704"/>
                  </a:lnTo>
                  <a:cubicBezTo>
                    <a:pt x="1476" y="1704"/>
                    <a:pt x="1476" y="1704"/>
                    <a:pt x="1476" y="1704"/>
                  </a:cubicBezTo>
                  <a:lnTo>
                    <a:pt x="1476" y="1704"/>
                  </a:lnTo>
                  <a:lnTo>
                    <a:pt x="6642" y="1704"/>
                  </a:lnTo>
                  <a:lnTo>
                    <a:pt x="6642" y="1704"/>
                  </a:lnTo>
                  <a:cubicBezTo>
                    <a:pt x="5166" y="-1248"/>
                    <a:pt x="3690" y="228"/>
                    <a:pt x="0" y="1704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9877AC0B-ACCF-41DD-9F8A-44C1BF06F5DB}"/>
                </a:ext>
              </a:extLst>
            </p:cNvPr>
            <p:cNvSpPr/>
            <p:nvPr/>
          </p:nvSpPr>
          <p:spPr>
            <a:xfrm>
              <a:off x="10626797" y="2207528"/>
              <a:ext cx="13284" cy="15498"/>
            </a:xfrm>
            <a:custGeom>
              <a:avLst/>
              <a:gdLst>
                <a:gd name="connsiteX0" fmla="*/ 12546 w 13284"/>
                <a:gd name="connsiteY0" fmla="*/ 8118 h 15498"/>
                <a:gd name="connsiteX1" fmla="*/ 12546 w 13284"/>
                <a:gd name="connsiteY1" fmla="*/ 15498 h 15498"/>
                <a:gd name="connsiteX2" fmla="*/ 12546 w 13284"/>
                <a:gd name="connsiteY2" fmla="*/ 15498 h 15498"/>
                <a:gd name="connsiteX3" fmla="*/ 12546 w 13284"/>
                <a:gd name="connsiteY3" fmla="*/ 738 h 15498"/>
                <a:gd name="connsiteX4" fmla="*/ 12546 w 13284"/>
                <a:gd name="connsiteY4" fmla="*/ 738 h 15498"/>
                <a:gd name="connsiteX5" fmla="*/ 12546 w 13284"/>
                <a:gd name="connsiteY5" fmla="*/ 8856 h 15498"/>
                <a:gd name="connsiteX6" fmla="*/ 12546 w 13284"/>
                <a:gd name="connsiteY6" fmla="*/ 8856 h 15498"/>
                <a:gd name="connsiteX7" fmla="*/ 5904 w 13284"/>
                <a:gd name="connsiteY7" fmla="*/ 0 h 15498"/>
                <a:gd name="connsiteX8" fmla="*/ 0 w 13284"/>
                <a:gd name="connsiteY8" fmla="*/ 0 h 15498"/>
                <a:gd name="connsiteX9" fmla="*/ 0 w 13284"/>
                <a:gd name="connsiteY9" fmla="*/ 0 h 15498"/>
                <a:gd name="connsiteX10" fmla="*/ 0 w 13284"/>
                <a:gd name="connsiteY10" fmla="*/ 12546 h 15498"/>
                <a:gd name="connsiteX11" fmla="*/ 0 w 13284"/>
                <a:gd name="connsiteY11" fmla="*/ 12546 h 15498"/>
                <a:gd name="connsiteX12" fmla="*/ 6642 w 13284"/>
                <a:gd name="connsiteY12" fmla="*/ 12546 h 15498"/>
                <a:gd name="connsiteX13" fmla="*/ 13284 w 13284"/>
                <a:gd name="connsiteY13" fmla="*/ 442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84" h="15498">
                  <a:moveTo>
                    <a:pt x="12546" y="8118"/>
                  </a:moveTo>
                  <a:cubicBezTo>
                    <a:pt x="12546" y="14022"/>
                    <a:pt x="12546" y="15498"/>
                    <a:pt x="12546" y="15498"/>
                  </a:cubicBezTo>
                  <a:lnTo>
                    <a:pt x="12546" y="15498"/>
                  </a:lnTo>
                  <a:lnTo>
                    <a:pt x="12546" y="738"/>
                  </a:lnTo>
                  <a:lnTo>
                    <a:pt x="12546" y="738"/>
                  </a:lnTo>
                  <a:cubicBezTo>
                    <a:pt x="12546" y="738"/>
                    <a:pt x="12546" y="738"/>
                    <a:pt x="12546" y="8856"/>
                  </a:cubicBezTo>
                  <a:lnTo>
                    <a:pt x="12546" y="8856"/>
                  </a:lnTo>
                  <a:cubicBezTo>
                    <a:pt x="12546" y="2214"/>
                    <a:pt x="8856" y="0"/>
                    <a:pt x="5904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12546"/>
                  </a:lnTo>
                  <a:cubicBezTo>
                    <a:pt x="0" y="12546"/>
                    <a:pt x="0" y="12546"/>
                    <a:pt x="0" y="12546"/>
                  </a:cubicBezTo>
                  <a:lnTo>
                    <a:pt x="6642" y="12546"/>
                  </a:lnTo>
                  <a:cubicBezTo>
                    <a:pt x="6642" y="12546"/>
                    <a:pt x="13284" y="12546"/>
                    <a:pt x="13284" y="4428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E4AB9CDE-815A-4B0A-8F1A-DB3BB2D69393}"/>
                </a:ext>
              </a:extLst>
            </p:cNvPr>
            <p:cNvSpPr/>
            <p:nvPr/>
          </p:nvSpPr>
          <p:spPr>
            <a:xfrm>
              <a:off x="10701268" y="2190555"/>
              <a:ext cx="15478" cy="15953"/>
            </a:xfrm>
            <a:custGeom>
              <a:avLst/>
              <a:gdLst>
                <a:gd name="connsiteX0" fmla="*/ 11875 w 15478"/>
                <a:gd name="connsiteY0" fmla="*/ 15498 h 15953"/>
                <a:gd name="connsiteX1" fmla="*/ 5233 w 15478"/>
                <a:gd name="connsiteY1" fmla="*/ 9594 h 15953"/>
                <a:gd name="connsiteX2" fmla="*/ 5233 w 15478"/>
                <a:gd name="connsiteY2" fmla="*/ 738 h 15953"/>
                <a:gd name="connsiteX3" fmla="*/ 11875 w 15478"/>
                <a:gd name="connsiteY3" fmla="*/ 6642 h 15953"/>
                <a:gd name="connsiteX4" fmla="*/ 11875 w 15478"/>
                <a:gd name="connsiteY4" fmla="*/ 15498 h 15953"/>
                <a:gd name="connsiteX5" fmla="*/ 11875 w 15478"/>
                <a:gd name="connsiteY5" fmla="*/ 15498 h 15953"/>
                <a:gd name="connsiteX6" fmla="*/ 11875 w 15478"/>
                <a:gd name="connsiteY6" fmla="*/ 5166 h 15953"/>
                <a:gd name="connsiteX7" fmla="*/ 4495 w 15478"/>
                <a:gd name="connsiteY7" fmla="*/ 0 h 15953"/>
                <a:gd name="connsiteX8" fmla="*/ 4495 w 15478"/>
                <a:gd name="connsiteY8" fmla="*/ 10332 h 15953"/>
                <a:gd name="connsiteX9" fmla="*/ 14089 w 15478"/>
                <a:gd name="connsiteY9" fmla="*/ 15498 h 15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78" h="15953">
                  <a:moveTo>
                    <a:pt x="11875" y="15498"/>
                  </a:moveTo>
                  <a:cubicBezTo>
                    <a:pt x="11875" y="15498"/>
                    <a:pt x="7447" y="15498"/>
                    <a:pt x="5233" y="9594"/>
                  </a:cubicBezTo>
                  <a:cubicBezTo>
                    <a:pt x="3019" y="3690"/>
                    <a:pt x="5233" y="1476"/>
                    <a:pt x="5233" y="738"/>
                  </a:cubicBezTo>
                  <a:cubicBezTo>
                    <a:pt x="5233" y="0"/>
                    <a:pt x="11875" y="0"/>
                    <a:pt x="11875" y="6642"/>
                  </a:cubicBezTo>
                  <a:cubicBezTo>
                    <a:pt x="11875" y="13284"/>
                    <a:pt x="11875" y="14760"/>
                    <a:pt x="11875" y="15498"/>
                  </a:cubicBezTo>
                  <a:lnTo>
                    <a:pt x="11875" y="15498"/>
                  </a:lnTo>
                  <a:cubicBezTo>
                    <a:pt x="16303" y="15498"/>
                    <a:pt x="17041" y="9594"/>
                    <a:pt x="11875" y="5166"/>
                  </a:cubicBezTo>
                  <a:cubicBezTo>
                    <a:pt x="6709" y="738"/>
                    <a:pt x="11875" y="0"/>
                    <a:pt x="4495" y="0"/>
                  </a:cubicBezTo>
                  <a:cubicBezTo>
                    <a:pt x="-2885" y="0"/>
                    <a:pt x="67" y="5904"/>
                    <a:pt x="4495" y="10332"/>
                  </a:cubicBezTo>
                  <a:cubicBezTo>
                    <a:pt x="8923" y="14760"/>
                    <a:pt x="10399" y="16974"/>
                    <a:pt x="14089" y="15498"/>
                  </a:cubicBezTo>
                  <a:close/>
                </a:path>
              </a:pathLst>
            </a:custGeom>
            <a:solidFill>
              <a:srgbClr val="0059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90" name="Group 689">
            <a:extLst>
              <a:ext uri="{FF2B5EF4-FFF2-40B4-BE49-F238E27FC236}">
                <a16:creationId xmlns:a16="http://schemas.microsoft.com/office/drawing/2014/main" id="{FB2DDB27-8B81-458D-A264-17EB7FDAFE71}"/>
              </a:ext>
            </a:extLst>
          </p:cNvPr>
          <p:cNvGrpSpPr/>
          <p:nvPr/>
        </p:nvGrpSpPr>
        <p:grpSpPr>
          <a:xfrm>
            <a:off x="799610" y="3259760"/>
            <a:ext cx="1568988" cy="915120"/>
            <a:chOff x="799610" y="3259760"/>
            <a:chExt cx="1568988" cy="915120"/>
          </a:xfrm>
        </p:grpSpPr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4B401F47-DD33-465B-B005-100AC98875EA}"/>
                </a:ext>
              </a:extLst>
            </p:cNvPr>
            <p:cNvSpPr/>
            <p:nvPr/>
          </p:nvSpPr>
          <p:spPr>
            <a:xfrm>
              <a:off x="799610" y="3259760"/>
              <a:ext cx="1568988" cy="228780"/>
            </a:xfrm>
            <a:custGeom>
              <a:avLst/>
              <a:gdLst>
                <a:gd name="connsiteX0" fmla="*/ 0 w 1568988"/>
                <a:gd name="connsiteY0" fmla="*/ 0 h 228780"/>
                <a:gd name="connsiteX1" fmla="*/ 1568988 w 1568988"/>
                <a:gd name="connsiteY1" fmla="*/ 0 h 228780"/>
                <a:gd name="connsiteX2" fmla="*/ 1568988 w 1568988"/>
                <a:gd name="connsiteY2" fmla="*/ 228780 h 228780"/>
                <a:gd name="connsiteX3" fmla="*/ 0 w 1568988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80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00308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E27AC9F2-842B-43A4-9774-49D0BEF1D17F}"/>
                </a:ext>
              </a:extLst>
            </p:cNvPr>
            <p:cNvSpPr/>
            <p:nvPr/>
          </p:nvSpPr>
          <p:spPr>
            <a:xfrm>
              <a:off x="799610" y="3488540"/>
              <a:ext cx="1568988" cy="228780"/>
            </a:xfrm>
            <a:custGeom>
              <a:avLst/>
              <a:gdLst>
                <a:gd name="connsiteX0" fmla="*/ 0 w 1568988"/>
                <a:gd name="connsiteY0" fmla="*/ 0 h 228780"/>
                <a:gd name="connsiteX1" fmla="*/ 1568988 w 1568988"/>
                <a:gd name="connsiteY1" fmla="*/ 0 h 228780"/>
                <a:gd name="connsiteX2" fmla="*/ 1568988 w 1568988"/>
                <a:gd name="connsiteY2" fmla="*/ 228780 h 228780"/>
                <a:gd name="connsiteX3" fmla="*/ 0 w 1568988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80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2FF50D-3FCA-40BB-B11F-F07F6CFE4D11}"/>
                </a:ext>
              </a:extLst>
            </p:cNvPr>
            <p:cNvSpPr/>
            <p:nvPr/>
          </p:nvSpPr>
          <p:spPr>
            <a:xfrm>
              <a:off x="799610" y="3717320"/>
              <a:ext cx="1568988" cy="228780"/>
            </a:xfrm>
            <a:custGeom>
              <a:avLst/>
              <a:gdLst>
                <a:gd name="connsiteX0" fmla="*/ 0 w 1568988"/>
                <a:gd name="connsiteY0" fmla="*/ 0 h 228780"/>
                <a:gd name="connsiteX1" fmla="*/ 1568988 w 1568988"/>
                <a:gd name="connsiteY1" fmla="*/ 0 h 228780"/>
                <a:gd name="connsiteX2" fmla="*/ 1568988 w 1568988"/>
                <a:gd name="connsiteY2" fmla="*/ 228780 h 228780"/>
                <a:gd name="connsiteX3" fmla="*/ 0 w 1568988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80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2897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700FA503-0517-454C-B8E7-1F2698286770}"/>
                </a:ext>
              </a:extLst>
            </p:cNvPr>
            <p:cNvSpPr/>
            <p:nvPr/>
          </p:nvSpPr>
          <p:spPr>
            <a:xfrm>
              <a:off x="799610" y="3946100"/>
              <a:ext cx="1568988" cy="228779"/>
            </a:xfrm>
            <a:custGeom>
              <a:avLst/>
              <a:gdLst>
                <a:gd name="connsiteX0" fmla="*/ 0 w 1568988"/>
                <a:gd name="connsiteY0" fmla="*/ 0 h 228779"/>
                <a:gd name="connsiteX1" fmla="*/ 1568988 w 1568988"/>
                <a:gd name="connsiteY1" fmla="*/ 0 h 228779"/>
                <a:gd name="connsiteX2" fmla="*/ 1568988 w 1568988"/>
                <a:gd name="connsiteY2" fmla="*/ 228780 h 228779"/>
                <a:gd name="connsiteX3" fmla="*/ 0 w 1568988"/>
                <a:gd name="connsiteY3" fmla="*/ 22878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79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C55B474-A254-4F93-AD91-B8D132A75402}"/>
                </a:ext>
              </a:extLst>
            </p:cNvPr>
            <p:cNvSpPr/>
            <p:nvPr/>
          </p:nvSpPr>
          <p:spPr>
            <a:xfrm>
              <a:off x="1469714" y="3259760"/>
              <a:ext cx="228779" cy="915120"/>
            </a:xfrm>
            <a:custGeom>
              <a:avLst/>
              <a:gdLst>
                <a:gd name="connsiteX0" fmla="*/ 0 w 228779"/>
                <a:gd name="connsiteY0" fmla="*/ 0 h 915120"/>
                <a:gd name="connsiteX1" fmla="*/ 228780 w 228779"/>
                <a:gd name="connsiteY1" fmla="*/ 0 h 915120"/>
                <a:gd name="connsiteX2" fmla="*/ 228780 w 228779"/>
                <a:gd name="connsiteY2" fmla="*/ 915120 h 915120"/>
                <a:gd name="connsiteX3" fmla="*/ 0 w 228779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79" h="915120">
                  <a:moveTo>
                    <a:pt x="0" y="0"/>
                  </a:moveTo>
                  <a:lnTo>
                    <a:pt x="228780" y="0"/>
                  </a:lnTo>
                  <a:lnTo>
                    <a:pt x="228780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949AB246-8159-46BC-AF96-DCF3244F796B}"/>
                </a:ext>
              </a:extLst>
            </p:cNvPr>
            <p:cNvSpPr/>
            <p:nvPr/>
          </p:nvSpPr>
          <p:spPr>
            <a:xfrm>
              <a:off x="970825" y="3281161"/>
              <a:ext cx="195569" cy="185975"/>
            </a:xfrm>
            <a:custGeom>
              <a:avLst/>
              <a:gdLst>
                <a:gd name="connsiteX0" fmla="*/ 98154 w 195569"/>
                <a:gd name="connsiteY0" fmla="*/ 0 h 185975"/>
                <a:gd name="connsiteX1" fmla="*/ 121032 w 195569"/>
                <a:gd name="connsiteY1" fmla="*/ 70848 h 185975"/>
                <a:gd name="connsiteX2" fmla="*/ 195570 w 195569"/>
                <a:gd name="connsiteY2" fmla="*/ 70848 h 185975"/>
                <a:gd name="connsiteX3" fmla="*/ 135054 w 195569"/>
                <a:gd name="connsiteY3" fmla="*/ 115128 h 185975"/>
                <a:gd name="connsiteX4" fmla="*/ 158670 w 195569"/>
                <a:gd name="connsiteY4" fmla="*/ 185976 h 185975"/>
                <a:gd name="connsiteX5" fmla="*/ 98154 w 195569"/>
                <a:gd name="connsiteY5" fmla="*/ 142434 h 185975"/>
                <a:gd name="connsiteX6" fmla="*/ 37638 w 195569"/>
                <a:gd name="connsiteY6" fmla="*/ 185976 h 185975"/>
                <a:gd name="connsiteX7" fmla="*/ 60516 w 195569"/>
                <a:gd name="connsiteY7" fmla="*/ 115128 h 185975"/>
                <a:gd name="connsiteX8" fmla="*/ 0 w 195569"/>
                <a:gd name="connsiteY8" fmla="*/ 70848 h 185975"/>
                <a:gd name="connsiteX9" fmla="*/ 74538 w 195569"/>
                <a:gd name="connsiteY9" fmla="*/ 70848 h 185975"/>
                <a:gd name="connsiteX10" fmla="*/ 98154 w 195569"/>
                <a:gd name="connsiteY10" fmla="*/ 0 h 185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569" h="185975">
                  <a:moveTo>
                    <a:pt x="98154" y="0"/>
                  </a:moveTo>
                  <a:lnTo>
                    <a:pt x="121032" y="70848"/>
                  </a:lnTo>
                  <a:lnTo>
                    <a:pt x="195570" y="70848"/>
                  </a:lnTo>
                  <a:lnTo>
                    <a:pt x="135054" y="115128"/>
                  </a:lnTo>
                  <a:lnTo>
                    <a:pt x="158670" y="185976"/>
                  </a:lnTo>
                  <a:lnTo>
                    <a:pt x="98154" y="142434"/>
                  </a:lnTo>
                  <a:lnTo>
                    <a:pt x="37638" y="185976"/>
                  </a:lnTo>
                  <a:lnTo>
                    <a:pt x="60516" y="115128"/>
                  </a:lnTo>
                  <a:lnTo>
                    <a:pt x="0" y="70848"/>
                  </a:lnTo>
                  <a:lnTo>
                    <a:pt x="74538" y="70848"/>
                  </a:lnTo>
                  <a:lnTo>
                    <a:pt x="98154" y="0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039CF5DC-D6BD-48AE-A309-2C3D56D0CBFF}"/>
              </a:ext>
            </a:extLst>
          </p:cNvPr>
          <p:cNvGrpSpPr/>
          <p:nvPr/>
        </p:nvGrpSpPr>
        <p:grpSpPr>
          <a:xfrm>
            <a:off x="2964343" y="3259760"/>
            <a:ext cx="1568987" cy="915120"/>
            <a:chOff x="2964343" y="3259760"/>
            <a:chExt cx="1568987" cy="915120"/>
          </a:xfrm>
        </p:grpSpPr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3E6D0319-3FCD-43CD-A702-71E2811A41D8}"/>
                </a:ext>
              </a:extLst>
            </p:cNvPr>
            <p:cNvSpPr/>
            <p:nvPr/>
          </p:nvSpPr>
          <p:spPr>
            <a:xfrm>
              <a:off x="4010089" y="3259760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60C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1D727A-4C03-42FD-A2F2-CD212EE361CD}"/>
                </a:ext>
              </a:extLst>
            </p:cNvPr>
            <p:cNvSpPr/>
            <p:nvPr/>
          </p:nvSpPr>
          <p:spPr>
            <a:xfrm>
              <a:off x="2964343" y="3259760"/>
              <a:ext cx="1045746" cy="915120"/>
            </a:xfrm>
            <a:custGeom>
              <a:avLst/>
              <a:gdLst>
                <a:gd name="connsiteX0" fmla="*/ 0 w 1045746"/>
                <a:gd name="connsiteY0" fmla="*/ 0 h 915120"/>
                <a:gd name="connsiteX1" fmla="*/ 1045746 w 1045746"/>
                <a:gd name="connsiteY1" fmla="*/ 0 h 915120"/>
                <a:gd name="connsiteX2" fmla="*/ 1045746 w 1045746"/>
                <a:gd name="connsiteY2" fmla="*/ 915120 h 915120"/>
                <a:gd name="connsiteX3" fmla="*/ 0 w 1045746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746" h="915120">
                  <a:moveTo>
                    <a:pt x="0" y="0"/>
                  </a:moveTo>
                  <a:lnTo>
                    <a:pt x="1045746" y="0"/>
                  </a:lnTo>
                  <a:lnTo>
                    <a:pt x="1045746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ECB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028FDDB5-C3BF-491A-91D1-6C57B7E19C62}"/>
                </a:ext>
              </a:extLst>
            </p:cNvPr>
            <p:cNvSpPr/>
            <p:nvPr/>
          </p:nvSpPr>
          <p:spPr>
            <a:xfrm>
              <a:off x="2964343" y="3259760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6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88" name="Group 687">
            <a:extLst>
              <a:ext uri="{FF2B5EF4-FFF2-40B4-BE49-F238E27FC236}">
                <a16:creationId xmlns:a16="http://schemas.microsoft.com/office/drawing/2014/main" id="{E61314F9-25F6-4AC1-A543-E85680B1FE81}"/>
              </a:ext>
            </a:extLst>
          </p:cNvPr>
          <p:cNvGrpSpPr/>
          <p:nvPr/>
        </p:nvGrpSpPr>
        <p:grpSpPr>
          <a:xfrm>
            <a:off x="5129077" y="3259760"/>
            <a:ext cx="1568988" cy="915120"/>
            <a:chOff x="5129077" y="3259760"/>
            <a:chExt cx="1568988" cy="915120"/>
          </a:xfrm>
        </p:grpSpPr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BE11BDC9-C5ED-4B6F-9770-85EB3A132177}"/>
                </a:ext>
              </a:extLst>
            </p:cNvPr>
            <p:cNvSpPr/>
            <p:nvPr/>
          </p:nvSpPr>
          <p:spPr>
            <a:xfrm>
              <a:off x="5586637" y="3259760"/>
              <a:ext cx="1111428" cy="457560"/>
            </a:xfrm>
            <a:custGeom>
              <a:avLst/>
              <a:gdLst>
                <a:gd name="connsiteX0" fmla="*/ 0 w 1111428"/>
                <a:gd name="connsiteY0" fmla="*/ 0 h 457560"/>
                <a:gd name="connsiteX1" fmla="*/ 1111428 w 1111428"/>
                <a:gd name="connsiteY1" fmla="*/ 0 h 457560"/>
                <a:gd name="connsiteX2" fmla="*/ 1111428 w 1111428"/>
                <a:gd name="connsiteY2" fmla="*/ 457560 h 457560"/>
                <a:gd name="connsiteX3" fmla="*/ 0 w 111142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1428" h="457560">
                  <a:moveTo>
                    <a:pt x="0" y="0"/>
                  </a:moveTo>
                  <a:lnTo>
                    <a:pt x="1111428" y="0"/>
                  </a:lnTo>
                  <a:lnTo>
                    <a:pt x="111142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C6D53935-3DB9-4EB9-A801-C5FC294C936D}"/>
                </a:ext>
              </a:extLst>
            </p:cNvPr>
            <p:cNvSpPr/>
            <p:nvPr/>
          </p:nvSpPr>
          <p:spPr>
            <a:xfrm>
              <a:off x="5129077" y="3259760"/>
              <a:ext cx="457560" cy="457560"/>
            </a:xfrm>
            <a:custGeom>
              <a:avLst/>
              <a:gdLst>
                <a:gd name="connsiteX0" fmla="*/ 0 w 457560"/>
                <a:gd name="connsiteY0" fmla="*/ 0 h 457560"/>
                <a:gd name="connsiteX1" fmla="*/ 457560 w 457560"/>
                <a:gd name="connsiteY1" fmla="*/ 0 h 457560"/>
                <a:gd name="connsiteX2" fmla="*/ 457560 w 457560"/>
                <a:gd name="connsiteY2" fmla="*/ 457560 h 457560"/>
                <a:gd name="connsiteX3" fmla="*/ 0 w 457560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560" h="457560">
                  <a:moveTo>
                    <a:pt x="0" y="0"/>
                  </a:moveTo>
                  <a:lnTo>
                    <a:pt x="457560" y="0"/>
                  </a:lnTo>
                  <a:lnTo>
                    <a:pt x="457560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0039A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FEBDFE6C-B8F0-406C-9BCB-179A625F5EE3}"/>
                </a:ext>
              </a:extLst>
            </p:cNvPr>
            <p:cNvSpPr/>
            <p:nvPr/>
          </p:nvSpPr>
          <p:spPr>
            <a:xfrm>
              <a:off x="5129077" y="3717320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D52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3FB69F30-FE31-447B-B854-23E7B59EBF15}"/>
                </a:ext>
              </a:extLst>
            </p:cNvPr>
            <p:cNvSpPr/>
            <p:nvPr/>
          </p:nvSpPr>
          <p:spPr>
            <a:xfrm>
              <a:off x="5249370" y="3374149"/>
              <a:ext cx="217709" cy="206639"/>
            </a:xfrm>
            <a:custGeom>
              <a:avLst/>
              <a:gdLst>
                <a:gd name="connsiteX0" fmla="*/ 150552 w 217709"/>
                <a:gd name="connsiteY0" fmla="*/ 127674 h 206639"/>
                <a:gd name="connsiteX1" fmla="*/ 217710 w 217709"/>
                <a:gd name="connsiteY1" fmla="*/ 78966 h 206639"/>
                <a:gd name="connsiteX2" fmla="*/ 134316 w 217709"/>
                <a:gd name="connsiteY2" fmla="*/ 78966 h 206639"/>
                <a:gd name="connsiteX3" fmla="*/ 108486 w 217709"/>
                <a:gd name="connsiteY3" fmla="*/ 0 h 206639"/>
                <a:gd name="connsiteX4" fmla="*/ 82656 w 217709"/>
                <a:gd name="connsiteY4" fmla="*/ 78966 h 206639"/>
                <a:gd name="connsiteX5" fmla="*/ 0 w 217709"/>
                <a:gd name="connsiteY5" fmla="*/ 78966 h 206639"/>
                <a:gd name="connsiteX6" fmla="*/ 67158 w 217709"/>
                <a:gd name="connsiteY6" fmla="*/ 127674 h 206639"/>
                <a:gd name="connsiteX7" fmla="*/ 41328 w 217709"/>
                <a:gd name="connsiteY7" fmla="*/ 206640 h 206639"/>
                <a:gd name="connsiteX8" fmla="*/ 108486 w 217709"/>
                <a:gd name="connsiteY8" fmla="*/ 157932 h 206639"/>
                <a:gd name="connsiteX9" fmla="*/ 175644 w 217709"/>
                <a:gd name="connsiteY9" fmla="*/ 206640 h 206639"/>
                <a:gd name="connsiteX10" fmla="*/ 150552 w 217709"/>
                <a:gd name="connsiteY10" fmla="*/ 127674 h 206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709" h="206639">
                  <a:moveTo>
                    <a:pt x="150552" y="127674"/>
                  </a:moveTo>
                  <a:lnTo>
                    <a:pt x="217710" y="78966"/>
                  </a:lnTo>
                  <a:lnTo>
                    <a:pt x="134316" y="78966"/>
                  </a:lnTo>
                  <a:lnTo>
                    <a:pt x="108486" y="0"/>
                  </a:lnTo>
                  <a:lnTo>
                    <a:pt x="82656" y="78966"/>
                  </a:lnTo>
                  <a:lnTo>
                    <a:pt x="0" y="78966"/>
                  </a:lnTo>
                  <a:lnTo>
                    <a:pt x="67158" y="127674"/>
                  </a:lnTo>
                  <a:lnTo>
                    <a:pt x="41328" y="206640"/>
                  </a:lnTo>
                  <a:lnTo>
                    <a:pt x="108486" y="157932"/>
                  </a:lnTo>
                  <a:lnTo>
                    <a:pt x="175644" y="206640"/>
                  </a:lnTo>
                  <a:lnTo>
                    <a:pt x="150552" y="12767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87" name="Group 686">
            <a:extLst>
              <a:ext uri="{FF2B5EF4-FFF2-40B4-BE49-F238E27FC236}">
                <a16:creationId xmlns:a16="http://schemas.microsoft.com/office/drawing/2014/main" id="{5C2AA949-428B-47AA-AFA4-77E680D9C1AE}"/>
              </a:ext>
            </a:extLst>
          </p:cNvPr>
          <p:cNvGrpSpPr/>
          <p:nvPr/>
        </p:nvGrpSpPr>
        <p:grpSpPr>
          <a:xfrm>
            <a:off x="7293810" y="3259760"/>
            <a:ext cx="1568988" cy="915120"/>
            <a:chOff x="7293810" y="3259760"/>
            <a:chExt cx="1568988" cy="915120"/>
          </a:xfrm>
        </p:grpSpPr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FF97A206-4E0D-471D-BB96-15223A856FBF}"/>
                </a:ext>
              </a:extLst>
            </p:cNvPr>
            <p:cNvSpPr/>
            <p:nvPr/>
          </p:nvSpPr>
          <p:spPr>
            <a:xfrm>
              <a:off x="7293810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DE29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05F44229-A433-498F-8A3D-42795B3E4AF4}"/>
                </a:ext>
              </a:extLst>
            </p:cNvPr>
            <p:cNvSpPr/>
            <p:nvPr/>
          </p:nvSpPr>
          <p:spPr>
            <a:xfrm>
              <a:off x="7397129" y="3352010"/>
              <a:ext cx="250920" cy="239111"/>
            </a:xfrm>
            <a:custGeom>
              <a:avLst/>
              <a:gdLst>
                <a:gd name="connsiteX0" fmla="*/ 47232 w 250920"/>
                <a:gd name="connsiteY0" fmla="*/ 239112 h 239111"/>
                <a:gd name="connsiteX1" fmla="*/ 76752 w 250920"/>
                <a:gd name="connsiteY1" fmla="*/ 147600 h 239111"/>
                <a:gd name="connsiteX2" fmla="*/ 0 w 250920"/>
                <a:gd name="connsiteY2" fmla="*/ 90774 h 239111"/>
                <a:gd name="connsiteX3" fmla="*/ 95202 w 250920"/>
                <a:gd name="connsiteY3" fmla="*/ 90774 h 239111"/>
                <a:gd name="connsiteX4" fmla="*/ 125460 w 250920"/>
                <a:gd name="connsiteY4" fmla="*/ 0 h 239111"/>
                <a:gd name="connsiteX5" fmla="*/ 154980 w 250920"/>
                <a:gd name="connsiteY5" fmla="*/ 90774 h 239111"/>
                <a:gd name="connsiteX6" fmla="*/ 250920 w 250920"/>
                <a:gd name="connsiteY6" fmla="*/ 90774 h 239111"/>
                <a:gd name="connsiteX7" fmla="*/ 173430 w 250920"/>
                <a:gd name="connsiteY7" fmla="*/ 147600 h 239111"/>
                <a:gd name="connsiteX8" fmla="*/ 202950 w 250920"/>
                <a:gd name="connsiteY8" fmla="*/ 239112 h 239111"/>
                <a:gd name="connsiteX9" fmla="*/ 125460 w 250920"/>
                <a:gd name="connsiteY9" fmla="*/ 182286 h 239111"/>
                <a:gd name="connsiteX10" fmla="*/ 47232 w 250920"/>
                <a:gd name="connsiteY10" fmla="*/ 239112 h 23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920" h="239111">
                  <a:moveTo>
                    <a:pt x="47232" y="239112"/>
                  </a:moveTo>
                  <a:lnTo>
                    <a:pt x="76752" y="147600"/>
                  </a:lnTo>
                  <a:lnTo>
                    <a:pt x="0" y="90774"/>
                  </a:lnTo>
                  <a:lnTo>
                    <a:pt x="95202" y="90774"/>
                  </a:lnTo>
                  <a:lnTo>
                    <a:pt x="125460" y="0"/>
                  </a:lnTo>
                  <a:lnTo>
                    <a:pt x="154980" y="90774"/>
                  </a:lnTo>
                  <a:lnTo>
                    <a:pt x="250920" y="90774"/>
                  </a:lnTo>
                  <a:lnTo>
                    <a:pt x="173430" y="147600"/>
                  </a:lnTo>
                  <a:lnTo>
                    <a:pt x="202950" y="239112"/>
                  </a:lnTo>
                  <a:lnTo>
                    <a:pt x="125460" y="182286"/>
                  </a:lnTo>
                  <a:lnTo>
                    <a:pt x="47232" y="239112"/>
                  </a:lnTo>
                  <a:close/>
                </a:path>
              </a:pathLst>
            </a:custGeom>
            <a:solidFill>
              <a:srgbClr val="FFD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732649-7E8F-4F34-B837-40F05072657F}"/>
                </a:ext>
              </a:extLst>
            </p:cNvPr>
            <p:cNvSpPr/>
            <p:nvPr/>
          </p:nvSpPr>
          <p:spPr>
            <a:xfrm>
              <a:off x="7708565" y="3626545"/>
              <a:ext cx="88560" cy="91512"/>
            </a:xfrm>
            <a:custGeom>
              <a:avLst/>
              <a:gdLst>
                <a:gd name="connsiteX0" fmla="*/ 3690 w 88560"/>
                <a:gd name="connsiteY0" fmla="*/ 14022 h 91512"/>
                <a:gd name="connsiteX1" fmla="*/ 36162 w 88560"/>
                <a:gd name="connsiteY1" fmla="*/ 26568 h 91512"/>
                <a:gd name="connsiteX2" fmla="*/ 58302 w 88560"/>
                <a:gd name="connsiteY2" fmla="*/ 0 h 91512"/>
                <a:gd name="connsiteX3" fmla="*/ 56088 w 88560"/>
                <a:gd name="connsiteY3" fmla="*/ 34686 h 91512"/>
                <a:gd name="connsiteX4" fmla="*/ 88560 w 88560"/>
                <a:gd name="connsiteY4" fmla="*/ 47970 h 91512"/>
                <a:gd name="connsiteX5" fmla="*/ 54612 w 88560"/>
                <a:gd name="connsiteY5" fmla="*/ 56826 h 91512"/>
                <a:gd name="connsiteX6" fmla="*/ 52398 w 88560"/>
                <a:gd name="connsiteY6" fmla="*/ 91512 h 91512"/>
                <a:gd name="connsiteX7" fmla="*/ 33948 w 88560"/>
                <a:gd name="connsiteY7" fmla="*/ 61992 h 91512"/>
                <a:gd name="connsiteX8" fmla="*/ 0 w 88560"/>
                <a:gd name="connsiteY8" fmla="*/ 70110 h 91512"/>
                <a:gd name="connsiteX9" fmla="*/ 22140 w 88560"/>
                <a:gd name="connsiteY9" fmla="*/ 43542 h 91512"/>
                <a:gd name="connsiteX10" fmla="*/ 3690 w 88560"/>
                <a:gd name="connsiteY10" fmla="*/ 14022 h 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60" h="91512">
                  <a:moveTo>
                    <a:pt x="3690" y="14022"/>
                  </a:moveTo>
                  <a:lnTo>
                    <a:pt x="36162" y="26568"/>
                  </a:lnTo>
                  <a:lnTo>
                    <a:pt x="58302" y="0"/>
                  </a:lnTo>
                  <a:lnTo>
                    <a:pt x="56088" y="34686"/>
                  </a:lnTo>
                  <a:lnTo>
                    <a:pt x="88560" y="47970"/>
                  </a:lnTo>
                  <a:lnTo>
                    <a:pt x="54612" y="56826"/>
                  </a:lnTo>
                  <a:lnTo>
                    <a:pt x="52398" y="91512"/>
                  </a:lnTo>
                  <a:lnTo>
                    <a:pt x="33948" y="61992"/>
                  </a:lnTo>
                  <a:lnTo>
                    <a:pt x="0" y="70110"/>
                  </a:lnTo>
                  <a:lnTo>
                    <a:pt x="22140" y="43542"/>
                  </a:lnTo>
                  <a:lnTo>
                    <a:pt x="3690" y="14022"/>
                  </a:lnTo>
                  <a:close/>
                </a:path>
              </a:pathLst>
            </a:custGeom>
            <a:solidFill>
              <a:srgbClr val="FFD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8BF328C5-ACE6-4D43-9DB0-376977EE082C}"/>
                </a:ext>
              </a:extLst>
            </p:cNvPr>
            <p:cNvSpPr/>
            <p:nvPr/>
          </p:nvSpPr>
          <p:spPr>
            <a:xfrm>
              <a:off x="7797126" y="3399241"/>
              <a:ext cx="90774" cy="90773"/>
            </a:xfrm>
            <a:custGeom>
              <a:avLst/>
              <a:gdLst>
                <a:gd name="connsiteX0" fmla="*/ 90774 w 90774"/>
                <a:gd name="connsiteY0" fmla="*/ 65682 h 90773"/>
                <a:gd name="connsiteX1" fmla="*/ 56088 w 90774"/>
                <a:gd name="connsiteY1" fmla="*/ 59778 h 90773"/>
                <a:gd name="connsiteX2" fmla="*/ 39852 w 90774"/>
                <a:gd name="connsiteY2" fmla="*/ 90774 h 90773"/>
                <a:gd name="connsiteX3" fmla="*/ 34686 w 90774"/>
                <a:gd name="connsiteY3" fmla="*/ 56088 h 90773"/>
                <a:gd name="connsiteX4" fmla="*/ 0 w 90774"/>
                <a:gd name="connsiteY4" fmla="*/ 49446 h 90773"/>
                <a:gd name="connsiteX5" fmla="*/ 31734 w 90774"/>
                <a:gd name="connsiteY5" fmla="*/ 34686 h 90773"/>
                <a:gd name="connsiteX6" fmla="*/ 26568 w 90774"/>
                <a:gd name="connsiteY6" fmla="*/ 0 h 90773"/>
                <a:gd name="connsiteX7" fmla="*/ 50922 w 90774"/>
                <a:gd name="connsiteY7" fmla="*/ 24354 h 90773"/>
                <a:gd name="connsiteX8" fmla="*/ 82656 w 90774"/>
                <a:gd name="connsiteY8" fmla="*/ 9594 h 90773"/>
                <a:gd name="connsiteX9" fmla="*/ 66420 w 90774"/>
                <a:gd name="connsiteY9" fmla="*/ 40590 h 90773"/>
                <a:gd name="connsiteX10" fmla="*/ 90774 w 90774"/>
                <a:gd name="connsiteY10" fmla="*/ 65682 h 90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774" h="90773">
                  <a:moveTo>
                    <a:pt x="90774" y="65682"/>
                  </a:moveTo>
                  <a:lnTo>
                    <a:pt x="56088" y="59778"/>
                  </a:lnTo>
                  <a:lnTo>
                    <a:pt x="39852" y="90774"/>
                  </a:lnTo>
                  <a:lnTo>
                    <a:pt x="34686" y="56088"/>
                  </a:lnTo>
                  <a:lnTo>
                    <a:pt x="0" y="49446"/>
                  </a:lnTo>
                  <a:lnTo>
                    <a:pt x="31734" y="34686"/>
                  </a:lnTo>
                  <a:lnTo>
                    <a:pt x="26568" y="0"/>
                  </a:lnTo>
                  <a:lnTo>
                    <a:pt x="50922" y="24354"/>
                  </a:lnTo>
                  <a:lnTo>
                    <a:pt x="82656" y="9594"/>
                  </a:lnTo>
                  <a:lnTo>
                    <a:pt x="66420" y="40590"/>
                  </a:lnTo>
                  <a:lnTo>
                    <a:pt x="90774" y="65682"/>
                  </a:lnTo>
                  <a:close/>
                </a:path>
              </a:pathLst>
            </a:custGeom>
            <a:solidFill>
              <a:srgbClr val="FFD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6F6AE6F-7193-4AED-B3A9-9FB42C653256}"/>
                </a:ext>
              </a:extLst>
            </p:cNvPr>
            <p:cNvSpPr/>
            <p:nvPr/>
          </p:nvSpPr>
          <p:spPr>
            <a:xfrm>
              <a:off x="7797126" y="3534296"/>
              <a:ext cx="91512" cy="87084"/>
            </a:xfrm>
            <a:custGeom>
              <a:avLst/>
              <a:gdLst>
                <a:gd name="connsiteX0" fmla="*/ 17712 w 91512"/>
                <a:gd name="connsiteY0" fmla="*/ 87084 h 87084"/>
                <a:gd name="connsiteX1" fmla="*/ 28044 w 91512"/>
                <a:gd name="connsiteY1" fmla="*/ 53874 h 87084"/>
                <a:gd name="connsiteX2" fmla="*/ 0 w 91512"/>
                <a:gd name="connsiteY2" fmla="*/ 33210 h 87084"/>
                <a:gd name="connsiteX3" fmla="*/ 34686 w 91512"/>
                <a:gd name="connsiteY3" fmla="*/ 33210 h 87084"/>
                <a:gd name="connsiteX4" fmla="*/ 45756 w 91512"/>
                <a:gd name="connsiteY4" fmla="*/ 0 h 87084"/>
                <a:gd name="connsiteX5" fmla="*/ 56826 w 91512"/>
                <a:gd name="connsiteY5" fmla="*/ 33210 h 87084"/>
                <a:gd name="connsiteX6" fmla="*/ 91512 w 91512"/>
                <a:gd name="connsiteY6" fmla="*/ 33210 h 87084"/>
                <a:gd name="connsiteX7" fmla="*/ 63468 w 91512"/>
                <a:gd name="connsiteY7" fmla="*/ 53874 h 87084"/>
                <a:gd name="connsiteX8" fmla="*/ 73800 w 91512"/>
                <a:gd name="connsiteY8" fmla="*/ 87084 h 87084"/>
                <a:gd name="connsiteX9" fmla="*/ 45756 w 91512"/>
                <a:gd name="connsiteY9" fmla="*/ 66420 h 87084"/>
                <a:gd name="connsiteX10" fmla="*/ 17712 w 91512"/>
                <a:gd name="connsiteY10" fmla="*/ 87084 h 8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1512" h="87084">
                  <a:moveTo>
                    <a:pt x="17712" y="87084"/>
                  </a:moveTo>
                  <a:lnTo>
                    <a:pt x="28044" y="53874"/>
                  </a:lnTo>
                  <a:lnTo>
                    <a:pt x="0" y="33210"/>
                  </a:lnTo>
                  <a:lnTo>
                    <a:pt x="34686" y="33210"/>
                  </a:lnTo>
                  <a:lnTo>
                    <a:pt x="45756" y="0"/>
                  </a:lnTo>
                  <a:lnTo>
                    <a:pt x="56826" y="33210"/>
                  </a:lnTo>
                  <a:lnTo>
                    <a:pt x="91512" y="33210"/>
                  </a:lnTo>
                  <a:lnTo>
                    <a:pt x="63468" y="53874"/>
                  </a:lnTo>
                  <a:lnTo>
                    <a:pt x="73800" y="87084"/>
                  </a:lnTo>
                  <a:lnTo>
                    <a:pt x="45756" y="66420"/>
                  </a:lnTo>
                  <a:lnTo>
                    <a:pt x="17712" y="87084"/>
                  </a:lnTo>
                  <a:close/>
                </a:path>
              </a:pathLst>
            </a:custGeom>
            <a:solidFill>
              <a:srgbClr val="FFD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36D08CCF-72CD-44B0-8A56-2DEC2B815E6B}"/>
                </a:ext>
              </a:extLst>
            </p:cNvPr>
            <p:cNvSpPr/>
            <p:nvPr/>
          </p:nvSpPr>
          <p:spPr>
            <a:xfrm>
              <a:off x="7707089" y="3306991"/>
              <a:ext cx="90036" cy="90774"/>
            </a:xfrm>
            <a:custGeom>
              <a:avLst/>
              <a:gdLst>
                <a:gd name="connsiteX0" fmla="*/ 6642 w 90036"/>
                <a:gd name="connsiteY0" fmla="*/ 11070 h 90774"/>
                <a:gd name="connsiteX1" fmla="*/ 38376 w 90036"/>
                <a:gd name="connsiteY1" fmla="*/ 25830 h 90774"/>
                <a:gd name="connsiteX2" fmla="*/ 62730 w 90036"/>
                <a:gd name="connsiteY2" fmla="*/ 0 h 90774"/>
                <a:gd name="connsiteX3" fmla="*/ 58302 w 90036"/>
                <a:gd name="connsiteY3" fmla="*/ 34686 h 90774"/>
                <a:gd name="connsiteX4" fmla="*/ 90036 w 90036"/>
                <a:gd name="connsiteY4" fmla="*/ 49446 h 90774"/>
                <a:gd name="connsiteX5" fmla="*/ 55350 w 90036"/>
                <a:gd name="connsiteY5" fmla="*/ 56088 h 90774"/>
                <a:gd name="connsiteX6" fmla="*/ 50922 w 90036"/>
                <a:gd name="connsiteY6" fmla="*/ 90774 h 90774"/>
                <a:gd name="connsiteX7" fmla="*/ 33948 w 90036"/>
                <a:gd name="connsiteY7" fmla="*/ 60516 h 90774"/>
                <a:gd name="connsiteX8" fmla="*/ 0 w 90036"/>
                <a:gd name="connsiteY8" fmla="*/ 67158 h 90774"/>
                <a:gd name="connsiteX9" fmla="*/ 23616 w 90036"/>
                <a:gd name="connsiteY9" fmla="*/ 41328 h 90774"/>
                <a:gd name="connsiteX10" fmla="*/ 6642 w 90036"/>
                <a:gd name="connsiteY10" fmla="*/ 11070 h 9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036" h="90774">
                  <a:moveTo>
                    <a:pt x="6642" y="11070"/>
                  </a:moveTo>
                  <a:lnTo>
                    <a:pt x="38376" y="25830"/>
                  </a:lnTo>
                  <a:lnTo>
                    <a:pt x="62730" y="0"/>
                  </a:lnTo>
                  <a:lnTo>
                    <a:pt x="58302" y="34686"/>
                  </a:lnTo>
                  <a:lnTo>
                    <a:pt x="90036" y="49446"/>
                  </a:lnTo>
                  <a:lnTo>
                    <a:pt x="55350" y="56088"/>
                  </a:lnTo>
                  <a:lnTo>
                    <a:pt x="50922" y="90774"/>
                  </a:lnTo>
                  <a:lnTo>
                    <a:pt x="33948" y="60516"/>
                  </a:lnTo>
                  <a:lnTo>
                    <a:pt x="0" y="67158"/>
                  </a:lnTo>
                  <a:lnTo>
                    <a:pt x="23616" y="41328"/>
                  </a:lnTo>
                  <a:lnTo>
                    <a:pt x="6642" y="11070"/>
                  </a:lnTo>
                  <a:close/>
                </a:path>
              </a:pathLst>
            </a:custGeom>
            <a:solidFill>
              <a:srgbClr val="FFD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86" name="Group 685">
            <a:extLst>
              <a:ext uri="{FF2B5EF4-FFF2-40B4-BE49-F238E27FC236}">
                <a16:creationId xmlns:a16="http://schemas.microsoft.com/office/drawing/2014/main" id="{8F523B9D-3561-48B8-AFDB-C2D4F2B42D53}"/>
              </a:ext>
            </a:extLst>
          </p:cNvPr>
          <p:cNvGrpSpPr/>
          <p:nvPr/>
        </p:nvGrpSpPr>
        <p:grpSpPr>
          <a:xfrm>
            <a:off x="9458544" y="3259760"/>
            <a:ext cx="1568988" cy="915119"/>
            <a:chOff x="9458544" y="3259760"/>
            <a:chExt cx="1568988" cy="915119"/>
          </a:xfrm>
        </p:grpSpPr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51CFC14-0592-45E1-A1F4-2DC452405025}"/>
                </a:ext>
              </a:extLst>
            </p:cNvPr>
            <p:cNvSpPr/>
            <p:nvPr/>
          </p:nvSpPr>
          <p:spPr>
            <a:xfrm>
              <a:off x="9458544" y="3946100"/>
              <a:ext cx="1568988" cy="228779"/>
            </a:xfrm>
            <a:custGeom>
              <a:avLst/>
              <a:gdLst>
                <a:gd name="connsiteX0" fmla="*/ 0 w 1568988"/>
                <a:gd name="connsiteY0" fmla="*/ 0 h 228779"/>
                <a:gd name="connsiteX1" fmla="*/ 1568988 w 1568988"/>
                <a:gd name="connsiteY1" fmla="*/ 0 h 228779"/>
                <a:gd name="connsiteX2" fmla="*/ 1568988 w 1568988"/>
                <a:gd name="connsiteY2" fmla="*/ 228780 h 228779"/>
                <a:gd name="connsiteX3" fmla="*/ 0 w 1568988"/>
                <a:gd name="connsiteY3" fmla="*/ 22878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79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E86B95E2-E9FE-42FE-8205-CE35AED69258}"/>
                </a:ext>
              </a:extLst>
            </p:cNvPr>
            <p:cNvSpPr/>
            <p:nvPr/>
          </p:nvSpPr>
          <p:spPr>
            <a:xfrm>
              <a:off x="9458544" y="3717320"/>
              <a:ext cx="1568988" cy="228780"/>
            </a:xfrm>
            <a:custGeom>
              <a:avLst/>
              <a:gdLst>
                <a:gd name="connsiteX0" fmla="*/ 0 w 1568988"/>
                <a:gd name="connsiteY0" fmla="*/ 0 h 228780"/>
                <a:gd name="connsiteX1" fmla="*/ 1568988 w 1568988"/>
                <a:gd name="connsiteY1" fmla="*/ 0 h 228780"/>
                <a:gd name="connsiteX2" fmla="*/ 1568988 w 1568988"/>
                <a:gd name="connsiteY2" fmla="*/ 228780 h 228780"/>
                <a:gd name="connsiteX3" fmla="*/ 0 w 1568988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80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00389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CFC333A2-CE40-464C-AAC7-583B7BE8E713}"/>
                </a:ext>
              </a:extLst>
            </p:cNvPr>
            <p:cNvSpPr/>
            <p:nvPr/>
          </p:nvSpPr>
          <p:spPr>
            <a:xfrm>
              <a:off x="9458544" y="3259760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91" name="Group 690">
            <a:extLst>
              <a:ext uri="{FF2B5EF4-FFF2-40B4-BE49-F238E27FC236}">
                <a16:creationId xmlns:a16="http://schemas.microsoft.com/office/drawing/2014/main" id="{03193428-5B4D-4D51-BC6A-D7CCE17D07D9}"/>
              </a:ext>
            </a:extLst>
          </p:cNvPr>
          <p:cNvGrpSpPr/>
          <p:nvPr/>
        </p:nvGrpSpPr>
        <p:grpSpPr>
          <a:xfrm>
            <a:off x="799610" y="4993549"/>
            <a:ext cx="1568988" cy="915120"/>
            <a:chOff x="799610" y="4993549"/>
            <a:chExt cx="1568988" cy="915120"/>
          </a:xfrm>
        </p:grpSpPr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A4F531B9-3E1B-407B-93B5-8D77E2E5C20E}"/>
                </a:ext>
              </a:extLst>
            </p:cNvPr>
            <p:cNvSpPr/>
            <p:nvPr/>
          </p:nvSpPr>
          <p:spPr>
            <a:xfrm>
              <a:off x="799610" y="4993549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C6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D002C9DA-888A-446F-8724-89F9EB7F0BC6}"/>
                </a:ext>
              </a:extLst>
            </p:cNvPr>
            <p:cNvSpPr/>
            <p:nvPr/>
          </p:nvSpPr>
          <p:spPr>
            <a:xfrm>
              <a:off x="799610" y="5222329"/>
              <a:ext cx="1568988" cy="686340"/>
            </a:xfrm>
            <a:custGeom>
              <a:avLst/>
              <a:gdLst>
                <a:gd name="connsiteX0" fmla="*/ 0 w 1568988"/>
                <a:gd name="connsiteY0" fmla="*/ 0 h 686340"/>
                <a:gd name="connsiteX1" fmla="*/ 1568988 w 1568988"/>
                <a:gd name="connsiteY1" fmla="*/ 0 h 686340"/>
                <a:gd name="connsiteX2" fmla="*/ 1568988 w 1568988"/>
                <a:gd name="connsiteY2" fmla="*/ 686340 h 686340"/>
                <a:gd name="connsiteX3" fmla="*/ 0 w 1568988"/>
                <a:gd name="connsiteY3" fmla="*/ 686340 h 68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86340">
                  <a:moveTo>
                    <a:pt x="0" y="0"/>
                  </a:moveTo>
                  <a:lnTo>
                    <a:pt x="1568988" y="0"/>
                  </a:lnTo>
                  <a:lnTo>
                    <a:pt x="1568988" y="686340"/>
                  </a:lnTo>
                  <a:lnTo>
                    <a:pt x="0" y="6863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819B54D7-7FED-44F1-86ED-857BA168286C}"/>
                </a:ext>
              </a:extLst>
            </p:cNvPr>
            <p:cNvSpPr/>
            <p:nvPr/>
          </p:nvSpPr>
          <p:spPr>
            <a:xfrm>
              <a:off x="799610" y="5451109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ECCCCDC-FBA6-4AD4-BA97-47A862DED5D3}"/>
                </a:ext>
              </a:extLst>
            </p:cNvPr>
            <p:cNvSpPr/>
            <p:nvPr/>
          </p:nvSpPr>
          <p:spPr>
            <a:xfrm>
              <a:off x="799610" y="5679889"/>
              <a:ext cx="1568988" cy="228779"/>
            </a:xfrm>
            <a:custGeom>
              <a:avLst/>
              <a:gdLst>
                <a:gd name="connsiteX0" fmla="*/ 0 w 1568988"/>
                <a:gd name="connsiteY0" fmla="*/ 0 h 228779"/>
                <a:gd name="connsiteX1" fmla="*/ 1568988 w 1568988"/>
                <a:gd name="connsiteY1" fmla="*/ 0 h 228779"/>
                <a:gd name="connsiteX2" fmla="*/ 1568988 w 1568988"/>
                <a:gd name="connsiteY2" fmla="*/ 228780 h 228779"/>
                <a:gd name="connsiteX3" fmla="*/ 0 w 1568988"/>
                <a:gd name="connsiteY3" fmla="*/ 22878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79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3A75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A65EBAD9-7DFC-4780-905C-71696728BFAB}"/>
                </a:ext>
              </a:extLst>
            </p:cNvPr>
            <p:cNvSpPr/>
            <p:nvPr/>
          </p:nvSpPr>
          <p:spPr>
            <a:xfrm>
              <a:off x="799610" y="4993549"/>
              <a:ext cx="762353" cy="915119"/>
            </a:xfrm>
            <a:custGeom>
              <a:avLst/>
              <a:gdLst>
                <a:gd name="connsiteX0" fmla="*/ 0 w 762353"/>
                <a:gd name="connsiteY0" fmla="*/ 0 h 915119"/>
                <a:gd name="connsiteX1" fmla="*/ 0 w 762353"/>
                <a:gd name="connsiteY1" fmla="*/ 915120 h 915119"/>
                <a:gd name="connsiteX2" fmla="*/ 762354 w 762353"/>
                <a:gd name="connsiteY2" fmla="*/ 457560 h 915119"/>
                <a:gd name="connsiteX3" fmla="*/ 0 w 762353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353" h="915119">
                  <a:moveTo>
                    <a:pt x="0" y="0"/>
                  </a:moveTo>
                  <a:lnTo>
                    <a:pt x="0" y="915120"/>
                  </a:lnTo>
                  <a:lnTo>
                    <a:pt x="762354" y="457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D8E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9EABE9A-0001-4A9F-BCB3-4CAC726C2858}"/>
                </a:ext>
              </a:extLst>
            </p:cNvPr>
            <p:cNvSpPr/>
            <p:nvPr/>
          </p:nvSpPr>
          <p:spPr>
            <a:xfrm>
              <a:off x="852746" y="5245207"/>
              <a:ext cx="411804" cy="411803"/>
            </a:xfrm>
            <a:custGeom>
              <a:avLst/>
              <a:gdLst>
                <a:gd name="connsiteX0" fmla="*/ 411804 w 411804"/>
                <a:gd name="connsiteY0" fmla="*/ 205902 h 411803"/>
                <a:gd name="connsiteX1" fmla="*/ 205902 w 411804"/>
                <a:gd name="connsiteY1" fmla="*/ 411804 h 411803"/>
                <a:gd name="connsiteX2" fmla="*/ 0 w 411804"/>
                <a:gd name="connsiteY2" fmla="*/ 205902 h 411803"/>
                <a:gd name="connsiteX3" fmla="*/ 0 w 411804"/>
                <a:gd name="connsiteY3" fmla="*/ 205902 h 411803"/>
                <a:gd name="connsiteX4" fmla="*/ 205902 w 411804"/>
                <a:gd name="connsiteY4" fmla="*/ 0 h 411803"/>
                <a:gd name="connsiteX5" fmla="*/ 411804 w 411804"/>
                <a:gd name="connsiteY5" fmla="*/ 205902 h 411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804" h="411803">
                  <a:moveTo>
                    <a:pt x="411804" y="205902"/>
                  </a:moveTo>
                  <a:cubicBezTo>
                    <a:pt x="411804" y="319618"/>
                    <a:pt x="319618" y="411804"/>
                    <a:pt x="205902" y="411804"/>
                  </a:cubicBezTo>
                  <a:cubicBezTo>
                    <a:pt x="92186" y="411804"/>
                    <a:pt x="0" y="319618"/>
                    <a:pt x="0" y="205902"/>
                  </a:cubicBezTo>
                  <a:lnTo>
                    <a:pt x="0" y="205902"/>
                  </a:lnTo>
                  <a:cubicBezTo>
                    <a:pt x="0" y="92186"/>
                    <a:pt x="92186" y="0"/>
                    <a:pt x="205902" y="0"/>
                  </a:cubicBezTo>
                  <a:cubicBezTo>
                    <a:pt x="319618" y="0"/>
                    <a:pt x="411804" y="92186"/>
                    <a:pt x="411804" y="2059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18705DA-8D3B-4648-AE77-0D514008FFCD}"/>
                </a:ext>
              </a:extLst>
            </p:cNvPr>
            <p:cNvSpPr/>
            <p:nvPr/>
          </p:nvSpPr>
          <p:spPr>
            <a:xfrm>
              <a:off x="947210" y="5245207"/>
              <a:ext cx="411803" cy="387214"/>
            </a:xfrm>
            <a:custGeom>
              <a:avLst/>
              <a:gdLst>
                <a:gd name="connsiteX0" fmla="*/ 408852 w 411803"/>
                <a:gd name="connsiteY0" fmla="*/ 205902 h 387214"/>
                <a:gd name="connsiteX1" fmla="*/ 179816 w 411803"/>
                <a:gd name="connsiteY1" fmla="*/ 385718 h 387214"/>
                <a:gd name="connsiteX2" fmla="*/ 0 w 411803"/>
                <a:gd name="connsiteY2" fmla="*/ 205902 h 387214"/>
                <a:gd name="connsiteX3" fmla="*/ 0 w 411803"/>
                <a:gd name="connsiteY3" fmla="*/ 205902 h 387214"/>
                <a:gd name="connsiteX4" fmla="*/ 205902 w 411803"/>
                <a:gd name="connsiteY4" fmla="*/ 0 h 387214"/>
                <a:gd name="connsiteX5" fmla="*/ 411804 w 411803"/>
                <a:gd name="connsiteY5" fmla="*/ 205902 h 38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803" h="387214">
                  <a:moveTo>
                    <a:pt x="408852" y="205902"/>
                  </a:moveTo>
                  <a:cubicBezTo>
                    <a:pt x="395260" y="318803"/>
                    <a:pt x="292717" y="399310"/>
                    <a:pt x="179816" y="385718"/>
                  </a:cubicBezTo>
                  <a:cubicBezTo>
                    <a:pt x="85603" y="374376"/>
                    <a:pt x="11342" y="300115"/>
                    <a:pt x="0" y="205902"/>
                  </a:cubicBezTo>
                  <a:lnTo>
                    <a:pt x="0" y="205902"/>
                  </a:lnTo>
                  <a:cubicBezTo>
                    <a:pt x="0" y="92186"/>
                    <a:pt x="92186" y="0"/>
                    <a:pt x="205902" y="0"/>
                  </a:cubicBezTo>
                  <a:cubicBezTo>
                    <a:pt x="319618" y="0"/>
                    <a:pt x="411804" y="92186"/>
                    <a:pt x="411804" y="205902"/>
                  </a:cubicBezTo>
                  <a:close/>
                </a:path>
              </a:pathLst>
            </a:custGeom>
            <a:solidFill>
              <a:srgbClr val="3D8E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C7653ABF-C6FE-4ECF-95EC-4117651C8813}"/>
                </a:ext>
              </a:extLst>
            </p:cNvPr>
            <p:cNvSpPr/>
            <p:nvPr/>
          </p:nvSpPr>
          <p:spPr>
            <a:xfrm>
              <a:off x="1068242" y="5560332"/>
              <a:ext cx="73062" cy="69372"/>
            </a:xfrm>
            <a:custGeom>
              <a:avLst/>
              <a:gdLst>
                <a:gd name="connsiteX0" fmla="*/ 0 w 73062"/>
                <a:gd name="connsiteY0" fmla="*/ 26568 h 69372"/>
                <a:gd name="connsiteX1" fmla="*/ 28044 w 73062"/>
                <a:gd name="connsiteY1" fmla="*/ 26568 h 69372"/>
                <a:gd name="connsiteX2" fmla="*/ 36162 w 73062"/>
                <a:gd name="connsiteY2" fmla="*/ 0 h 69372"/>
                <a:gd name="connsiteX3" fmla="*/ 45018 w 73062"/>
                <a:gd name="connsiteY3" fmla="*/ 26568 h 69372"/>
                <a:gd name="connsiteX4" fmla="*/ 73062 w 73062"/>
                <a:gd name="connsiteY4" fmla="*/ 26568 h 69372"/>
                <a:gd name="connsiteX5" fmla="*/ 50184 w 73062"/>
                <a:gd name="connsiteY5" fmla="*/ 42804 h 69372"/>
                <a:gd name="connsiteX6" fmla="*/ 59040 w 73062"/>
                <a:gd name="connsiteY6" fmla="*/ 69372 h 69372"/>
                <a:gd name="connsiteX7" fmla="*/ 36162 w 73062"/>
                <a:gd name="connsiteY7" fmla="*/ 52398 h 69372"/>
                <a:gd name="connsiteX8" fmla="*/ 14022 w 73062"/>
                <a:gd name="connsiteY8" fmla="*/ 69372 h 69372"/>
                <a:gd name="connsiteX9" fmla="*/ 22878 w 73062"/>
                <a:gd name="connsiteY9" fmla="*/ 42804 h 69372"/>
                <a:gd name="connsiteX10" fmla="*/ 0 w 73062"/>
                <a:gd name="connsiteY10" fmla="*/ 26568 h 69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062" h="69372">
                  <a:moveTo>
                    <a:pt x="0" y="26568"/>
                  </a:moveTo>
                  <a:lnTo>
                    <a:pt x="28044" y="26568"/>
                  </a:lnTo>
                  <a:lnTo>
                    <a:pt x="36162" y="0"/>
                  </a:lnTo>
                  <a:lnTo>
                    <a:pt x="45018" y="26568"/>
                  </a:lnTo>
                  <a:lnTo>
                    <a:pt x="73062" y="26568"/>
                  </a:lnTo>
                  <a:lnTo>
                    <a:pt x="50184" y="42804"/>
                  </a:lnTo>
                  <a:lnTo>
                    <a:pt x="59040" y="69372"/>
                  </a:lnTo>
                  <a:lnTo>
                    <a:pt x="36162" y="52398"/>
                  </a:lnTo>
                  <a:lnTo>
                    <a:pt x="14022" y="69372"/>
                  </a:lnTo>
                  <a:lnTo>
                    <a:pt x="22878" y="42804"/>
                  </a:lnTo>
                  <a:lnTo>
                    <a:pt x="0" y="265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2C1E7903-4EDF-40CD-B756-5C03F5D6BEBA}"/>
                </a:ext>
              </a:extLst>
            </p:cNvPr>
            <p:cNvSpPr/>
            <p:nvPr/>
          </p:nvSpPr>
          <p:spPr>
            <a:xfrm>
              <a:off x="1068242" y="5265871"/>
              <a:ext cx="73062" cy="68633"/>
            </a:xfrm>
            <a:custGeom>
              <a:avLst/>
              <a:gdLst>
                <a:gd name="connsiteX0" fmla="*/ 0 w 73062"/>
                <a:gd name="connsiteY0" fmla="*/ 25830 h 68633"/>
                <a:gd name="connsiteX1" fmla="*/ 28044 w 73062"/>
                <a:gd name="connsiteY1" fmla="*/ 25830 h 68633"/>
                <a:gd name="connsiteX2" fmla="*/ 36162 w 73062"/>
                <a:gd name="connsiteY2" fmla="*/ 0 h 68633"/>
                <a:gd name="connsiteX3" fmla="*/ 45018 w 73062"/>
                <a:gd name="connsiteY3" fmla="*/ 25830 h 68633"/>
                <a:gd name="connsiteX4" fmla="*/ 73062 w 73062"/>
                <a:gd name="connsiteY4" fmla="*/ 25830 h 68633"/>
                <a:gd name="connsiteX5" fmla="*/ 50184 w 73062"/>
                <a:gd name="connsiteY5" fmla="*/ 42066 h 68633"/>
                <a:gd name="connsiteX6" fmla="*/ 59040 w 73062"/>
                <a:gd name="connsiteY6" fmla="*/ 68634 h 68633"/>
                <a:gd name="connsiteX7" fmla="*/ 36162 w 73062"/>
                <a:gd name="connsiteY7" fmla="*/ 52398 h 68633"/>
                <a:gd name="connsiteX8" fmla="*/ 14022 w 73062"/>
                <a:gd name="connsiteY8" fmla="*/ 68634 h 68633"/>
                <a:gd name="connsiteX9" fmla="*/ 22878 w 73062"/>
                <a:gd name="connsiteY9" fmla="*/ 42066 h 68633"/>
                <a:gd name="connsiteX10" fmla="*/ 0 w 73062"/>
                <a:gd name="connsiteY10" fmla="*/ 25830 h 6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062" h="68633">
                  <a:moveTo>
                    <a:pt x="0" y="25830"/>
                  </a:moveTo>
                  <a:lnTo>
                    <a:pt x="28044" y="25830"/>
                  </a:lnTo>
                  <a:lnTo>
                    <a:pt x="36162" y="0"/>
                  </a:lnTo>
                  <a:lnTo>
                    <a:pt x="45018" y="25830"/>
                  </a:lnTo>
                  <a:lnTo>
                    <a:pt x="73062" y="25830"/>
                  </a:lnTo>
                  <a:lnTo>
                    <a:pt x="50184" y="42066"/>
                  </a:lnTo>
                  <a:lnTo>
                    <a:pt x="59040" y="68634"/>
                  </a:lnTo>
                  <a:lnTo>
                    <a:pt x="36162" y="52398"/>
                  </a:lnTo>
                  <a:lnTo>
                    <a:pt x="14022" y="68634"/>
                  </a:lnTo>
                  <a:lnTo>
                    <a:pt x="22878" y="42066"/>
                  </a:lnTo>
                  <a:lnTo>
                    <a:pt x="0" y="258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7FD8F14-841C-4CA2-BBB5-EAF9BFFA3488}"/>
                </a:ext>
              </a:extLst>
            </p:cNvPr>
            <p:cNvSpPr/>
            <p:nvPr/>
          </p:nvSpPr>
          <p:spPr>
            <a:xfrm>
              <a:off x="1068242" y="5363287"/>
              <a:ext cx="73062" cy="69371"/>
            </a:xfrm>
            <a:custGeom>
              <a:avLst/>
              <a:gdLst>
                <a:gd name="connsiteX0" fmla="*/ 0 w 73062"/>
                <a:gd name="connsiteY0" fmla="*/ 26568 h 69371"/>
                <a:gd name="connsiteX1" fmla="*/ 28044 w 73062"/>
                <a:gd name="connsiteY1" fmla="*/ 26568 h 69371"/>
                <a:gd name="connsiteX2" fmla="*/ 36162 w 73062"/>
                <a:gd name="connsiteY2" fmla="*/ 0 h 69371"/>
                <a:gd name="connsiteX3" fmla="*/ 45018 w 73062"/>
                <a:gd name="connsiteY3" fmla="*/ 26568 h 69371"/>
                <a:gd name="connsiteX4" fmla="*/ 73062 w 73062"/>
                <a:gd name="connsiteY4" fmla="*/ 26568 h 69371"/>
                <a:gd name="connsiteX5" fmla="*/ 50184 w 73062"/>
                <a:gd name="connsiteY5" fmla="*/ 42804 h 69371"/>
                <a:gd name="connsiteX6" fmla="*/ 59040 w 73062"/>
                <a:gd name="connsiteY6" fmla="*/ 69372 h 69371"/>
                <a:gd name="connsiteX7" fmla="*/ 36162 w 73062"/>
                <a:gd name="connsiteY7" fmla="*/ 53136 h 69371"/>
                <a:gd name="connsiteX8" fmla="*/ 14022 w 73062"/>
                <a:gd name="connsiteY8" fmla="*/ 69372 h 69371"/>
                <a:gd name="connsiteX9" fmla="*/ 22878 w 73062"/>
                <a:gd name="connsiteY9" fmla="*/ 42804 h 69371"/>
                <a:gd name="connsiteX10" fmla="*/ 0 w 73062"/>
                <a:gd name="connsiteY10" fmla="*/ 26568 h 6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062" h="69371">
                  <a:moveTo>
                    <a:pt x="0" y="26568"/>
                  </a:moveTo>
                  <a:lnTo>
                    <a:pt x="28044" y="26568"/>
                  </a:lnTo>
                  <a:lnTo>
                    <a:pt x="36162" y="0"/>
                  </a:lnTo>
                  <a:lnTo>
                    <a:pt x="45018" y="26568"/>
                  </a:lnTo>
                  <a:lnTo>
                    <a:pt x="73062" y="26568"/>
                  </a:lnTo>
                  <a:lnTo>
                    <a:pt x="50184" y="42804"/>
                  </a:lnTo>
                  <a:lnTo>
                    <a:pt x="59040" y="69372"/>
                  </a:lnTo>
                  <a:lnTo>
                    <a:pt x="36162" y="53136"/>
                  </a:lnTo>
                  <a:lnTo>
                    <a:pt x="14022" y="69372"/>
                  </a:lnTo>
                  <a:lnTo>
                    <a:pt x="22878" y="42804"/>
                  </a:lnTo>
                  <a:lnTo>
                    <a:pt x="0" y="265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44EA153-7EFB-4774-A4F6-113F79076078}"/>
                </a:ext>
              </a:extLst>
            </p:cNvPr>
            <p:cNvSpPr/>
            <p:nvPr/>
          </p:nvSpPr>
          <p:spPr>
            <a:xfrm>
              <a:off x="1068242" y="5462178"/>
              <a:ext cx="73062" cy="68634"/>
            </a:xfrm>
            <a:custGeom>
              <a:avLst/>
              <a:gdLst>
                <a:gd name="connsiteX0" fmla="*/ 0 w 73062"/>
                <a:gd name="connsiteY0" fmla="*/ 26568 h 68634"/>
                <a:gd name="connsiteX1" fmla="*/ 28044 w 73062"/>
                <a:gd name="connsiteY1" fmla="*/ 26568 h 68634"/>
                <a:gd name="connsiteX2" fmla="*/ 36162 w 73062"/>
                <a:gd name="connsiteY2" fmla="*/ 0 h 68634"/>
                <a:gd name="connsiteX3" fmla="*/ 45018 w 73062"/>
                <a:gd name="connsiteY3" fmla="*/ 26568 h 68634"/>
                <a:gd name="connsiteX4" fmla="*/ 73062 w 73062"/>
                <a:gd name="connsiteY4" fmla="*/ 26568 h 68634"/>
                <a:gd name="connsiteX5" fmla="*/ 50184 w 73062"/>
                <a:gd name="connsiteY5" fmla="*/ 42804 h 68634"/>
                <a:gd name="connsiteX6" fmla="*/ 59040 w 73062"/>
                <a:gd name="connsiteY6" fmla="*/ 68634 h 68634"/>
                <a:gd name="connsiteX7" fmla="*/ 36162 w 73062"/>
                <a:gd name="connsiteY7" fmla="*/ 52398 h 68634"/>
                <a:gd name="connsiteX8" fmla="*/ 14022 w 73062"/>
                <a:gd name="connsiteY8" fmla="*/ 68634 h 68634"/>
                <a:gd name="connsiteX9" fmla="*/ 22878 w 73062"/>
                <a:gd name="connsiteY9" fmla="*/ 42804 h 68634"/>
                <a:gd name="connsiteX10" fmla="*/ 0 w 73062"/>
                <a:gd name="connsiteY10" fmla="*/ 26568 h 6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062" h="68634">
                  <a:moveTo>
                    <a:pt x="0" y="26568"/>
                  </a:moveTo>
                  <a:lnTo>
                    <a:pt x="28044" y="26568"/>
                  </a:lnTo>
                  <a:lnTo>
                    <a:pt x="36162" y="0"/>
                  </a:lnTo>
                  <a:lnTo>
                    <a:pt x="45018" y="26568"/>
                  </a:lnTo>
                  <a:lnTo>
                    <a:pt x="73062" y="26568"/>
                  </a:lnTo>
                  <a:lnTo>
                    <a:pt x="50184" y="42804"/>
                  </a:lnTo>
                  <a:lnTo>
                    <a:pt x="59040" y="68634"/>
                  </a:lnTo>
                  <a:lnTo>
                    <a:pt x="36162" y="52398"/>
                  </a:lnTo>
                  <a:lnTo>
                    <a:pt x="14022" y="68634"/>
                  </a:lnTo>
                  <a:lnTo>
                    <a:pt x="22878" y="42804"/>
                  </a:lnTo>
                  <a:lnTo>
                    <a:pt x="0" y="265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92" name="Group 691">
            <a:extLst>
              <a:ext uri="{FF2B5EF4-FFF2-40B4-BE49-F238E27FC236}">
                <a16:creationId xmlns:a16="http://schemas.microsoft.com/office/drawing/2014/main" id="{536E1D0A-8E72-47D7-9363-81A683AF64E1}"/>
              </a:ext>
            </a:extLst>
          </p:cNvPr>
          <p:cNvGrpSpPr/>
          <p:nvPr/>
        </p:nvGrpSpPr>
        <p:grpSpPr>
          <a:xfrm>
            <a:off x="2964343" y="4993549"/>
            <a:ext cx="1568988" cy="915120"/>
            <a:chOff x="2964343" y="4993549"/>
            <a:chExt cx="1568988" cy="915120"/>
          </a:xfrm>
        </p:grpSpPr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574A6959-B235-480C-8324-C723019DCA1A}"/>
                </a:ext>
              </a:extLst>
            </p:cNvPr>
            <p:cNvSpPr/>
            <p:nvPr/>
          </p:nvSpPr>
          <p:spPr>
            <a:xfrm>
              <a:off x="2964343" y="4993549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7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AA4B0DD-398F-4FC2-808B-F31B9E1655D7}"/>
                </a:ext>
              </a:extLst>
            </p:cNvPr>
            <p:cNvSpPr/>
            <p:nvPr/>
          </p:nvSpPr>
          <p:spPr>
            <a:xfrm>
              <a:off x="2964343" y="4993549"/>
              <a:ext cx="1568988" cy="915119"/>
            </a:xfrm>
            <a:custGeom>
              <a:avLst/>
              <a:gdLst>
                <a:gd name="connsiteX0" fmla="*/ 1470834 w 1568988"/>
                <a:gd name="connsiteY0" fmla="*/ 0 h 915119"/>
                <a:gd name="connsiteX1" fmla="*/ 0 w 1568988"/>
                <a:gd name="connsiteY1" fmla="*/ 686340 h 915119"/>
                <a:gd name="connsiteX2" fmla="*/ 0 w 1568988"/>
                <a:gd name="connsiteY2" fmla="*/ 915120 h 915119"/>
                <a:gd name="connsiteX3" fmla="*/ 0 w 1568988"/>
                <a:gd name="connsiteY3" fmla="*/ 915120 h 915119"/>
                <a:gd name="connsiteX4" fmla="*/ 98154 w 1568988"/>
                <a:gd name="connsiteY4" fmla="*/ 915120 h 915119"/>
                <a:gd name="connsiteX5" fmla="*/ 1568988 w 1568988"/>
                <a:gd name="connsiteY5" fmla="*/ 228780 h 915119"/>
                <a:gd name="connsiteX6" fmla="*/ 1568988 w 1568988"/>
                <a:gd name="connsiteY6" fmla="*/ 0 h 915119"/>
                <a:gd name="connsiteX7" fmla="*/ 1470834 w 1568988"/>
                <a:gd name="connsiteY7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8988" h="915119">
                  <a:moveTo>
                    <a:pt x="1470834" y="0"/>
                  </a:moveTo>
                  <a:lnTo>
                    <a:pt x="0" y="686340"/>
                  </a:lnTo>
                  <a:lnTo>
                    <a:pt x="0" y="915120"/>
                  </a:lnTo>
                  <a:lnTo>
                    <a:pt x="0" y="915120"/>
                  </a:lnTo>
                  <a:lnTo>
                    <a:pt x="98154" y="915120"/>
                  </a:lnTo>
                  <a:lnTo>
                    <a:pt x="1568988" y="228780"/>
                  </a:lnTo>
                  <a:lnTo>
                    <a:pt x="1568988" y="0"/>
                  </a:lnTo>
                  <a:lnTo>
                    <a:pt x="1470834" y="0"/>
                  </a:lnTo>
                  <a:close/>
                </a:path>
              </a:pathLst>
            </a:custGeom>
            <a:solidFill>
              <a:srgbClr val="F7D61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09683CD7-EAB0-4797-89F1-D496B5AEA021}"/>
                </a:ext>
              </a:extLst>
            </p:cNvPr>
            <p:cNvSpPr/>
            <p:nvPr/>
          </p:nvSpPr>
          <p:spPr>
            <a:xfrm>
              <a:off x="2964343" y="4993549"/>
              <a:ext cx="1568988" cy="915119"/>
            </a:xfrm>
            <a:custGeom>
              <a:avLst/>
              <a:gdLst>
                <a:gd name="connsiteX0" fmla="*/ 1568988 w 1568988"/>
                <a:gd name="connsiteY0" fmla="*/ 0 h 915119"/>
                <a:gd name="connsiteX1" fmla="*/ 0 w 1568988"/>
                <a:gd name="connsiteY1" fmla="*/ 732096 h 915119"/>
                <a:gd name="connsiteX2" fmla="*/ 0 w 1568988"/>
                <a:gd name="connsiteY2" fmla="*/ 915120 h 915119"/>
                <a:gd name="connsiteX3" fmla="*/ 0 w 1568988"/>
                <a:gd name="connsiteY3" fmla="*/ 915120 h 915119"/>
                <a:gd name="connsiteX4" fmla="*/ 0 w 1568988"/>
                <a:gd name="connsiteY4" fmla="*/ 915120 h 915119"/>
                <a:gd name="connsiteX5" fmla="*/ 1568988 w 1568988"/>
                <a:gd name="connsiteY5" fmla="*/ 183024 h 915119"/>
                <a:gd name="connsiteX6" fmla="*/ 1568988 w 1568988"/>
                <a:gd name="connsiteY6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915119">
                  <a:moveTo>
                    <a:pt x="1568988" y="0"/>
                  </a:moveTo>
                  <a:lnTo>
                    <a:pt x="0" y="732096"/>
                  </a:lnTo>
                  <a:lnTo>
                    <a:pt x="0" y="915120"/>
                  </a:lnTo>
                  <a:lnTo>
                    <a:pt x="0" y="915120"/>
                  </a:lnTo>
                  <a:lnTo>
                    <a:pt x="0" y="915120"/>
                  </a:lnTo>
                  <a:lnTo>
                    <a:pt x="1568988" y="183024"/>
                  </a:lnTo>
                  <a:lnTo>
                    <a:pt x="1568988" y="0"/>
                  </a:lnTo>
                  <a:close/>
                </a:path>
              </a:pathLst>
            </a:custGeom>
            <a:solidFill>
              <a:srgbClr val="CE10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245349C4-00C4-4F1F-9CF1-D4D544A4CBF1}"/>
                </a:ext>
              </a:extLst>
            </p:cNvPr>
            <p:cNvSpPr/>
            <p:nvPr/>
          </p:nvSpPr>
          <p:spPr>
            <a:xfrm>
              <a:off x="3080947" y="5056279"/>
              <a:ext cx="329147" cy="312912"/>
            </a:xfrm>
            <a:custGeom>
              <a:avLst/>
              <a:gdLst>
                <a:gd name="connsiteX0" fmla="*/ 164574 w 329147"/>
                <a:gd name="connsiteY0" fmla="*/ 0 h 312912"/>
                <a:gd name="connsiteX1" fmla="*/ 203688 w 329147"/>
                <a:gd name="connsiteY1" fmla="*/ 119556 h 312912"/>
                <a:gd name="connsiteX2" fmla="*/ 329148 w 329147"/>
                <a:gd name="connsiteY2" fmla="*/ 119556 h 312912"/>
                <a:gd name="connsiteX3" fmla="*/ 227304 w 329147"/>
                <a:gd name="connsiteY3" fmla="*/ 193356 h 312912"/>
                <a:gd name="connsiteX4" fmla="*/ 266418 w 329147"/>
                <a:gd name="connsiteY4" fmla="*/ 312912 h 312912"/>
                <a:gd name="connsiteX5" fmla="*/ 164574 w 329147"/>
                <a:gd name="connsiteY5" fmla="*/ 239112 h 312912"/>
                <a:gd name="connsiteX6" fmla="*/ 62730 w 329147"/>
                <a:gd name="connsiteY6" fmla="*/ 312912 h 312912"/>
                <a:gd name="connsiteX7" fmla="*/ 101106 w 329147"/>
                <a:gd name="connsiteY7" fmla="*/ 193356 h 312912"/>
                <a:gd name="connsiteX8" fmla="*/ 0 w 329147"/>
                <a:gd name="connsiteY8" fmla="*/ 119556 h 312912"/>
                <a:gd name="connsiteX9" fmla="*/ 125460 w 329147"/>
                <a:gd name="connsiteY9" fmla="*/ 119556 h 312912"/>
                <a:gd name="connsiteX10" fmla="*/ 164574 w 329147"/>
                <a:gd name="connsiteY10" fmla="*/ 0 h 31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47" h="312912">
                  <a:moveTo>
                    <a:pt x="164574" y="0"/>
                  </a:moveTo>
                  <a:lnTo>
                    <a:pt x="203688" y="119556"/>
                  </a:lnTo>
                  <a:lnTo>
                    <a:pt x="329148" y="119556"/>
                  </a:lnTo>
                  <a:lnTo>
                    <a:pt x="227304" y="193356"/>
                  </a:lnTo>
                  <a:lnTo>
                    <a:pt x="266418" y="312912"/>
                  </a:lnTo>
                  <a:lnTo>
                    <a:pt x="164574" y="239112"/>
                  </a:lnTo>
                  <a:lnTo>
                    <a:pt x="62730" y="312912"/>
                  </a:lnTo>
                  <a:lnTo>
                    <a:pt x="101106" y="193356"/>
                  </a:lnTo>
                  <a:lnTo>
                    <a:pt x="0" y="119556"/>
                  </a:lnTo>
                  <a:lnTo>
                    <a:pt x="125460" y="119556"/>
                  </a:lnTo>
                  <a:lnTo>
                    <a:pt x="164574" y="0"/>
                  </a:lnTo>
                  <a:close/>
                </a:path>
              </a:pathLst>
            </a:custGeom>
            <a:solidFill>
              <a:srgbClr val="F7D61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327982CA-8A67-4772-9C84-F1D772B4CF8A}"/>
              </a:ext>
            </a:extLst>
          </p:cNvPr>
          <p:cNvGrpSpPr/>
          <p:nvPr/>
        </p:nvGrpSpPr>
        <p:grpSpPr>
          <a:xfrm>
            <a:off x="5129077" y="4993549"/>
            <a:ext cx="1568988" cy="915120"/>
            <a:chOff x="5129077" y="4993549"/>
            <a:chExt cx="1568988" cy="915120"/>
          </a:xfrm>
        </p:grpSpPr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939BFE-A2D5-4E42-86A8-6D2C0882AF3E}"/>
                </a:ext>
              </a:extLst>
            </p:cNvPr>
            <p:cNvSpPr/>
            <p:nvPr/>
          </p:nvSpPr>
          <p:spPr>
            <a:xfrm>
              <a:off x="5129077" y="4993549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95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F60B238-FBE0-44B6-B671-07DF0408347D}"/>
                </a:ext>
              </a:extLst>
            </p:cNvPr>
            <p:cNvSpPr/>
            <p:nvPr/>
          </p:nvSpPr>
          <p:spPr>
            <a:xfrm>
              <a:off x="5129077" y="4993549"/>
              <a:ext cx="1568988" cy="915119"/>
            </a:xfrm>
            <a:custGeom>
              <a:avLst/>
              <a:gdLst>
                <a:gd name="connsiteX0" fmla="*/ 1045746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1045746 w 1568988"/>
                <a:gd name="connsiteY4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915119">
                  <a:moveTo>
                    <a:pt x="1045746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lnTo>
                    <a:pt x="1045746" y="0"/>
                  </a:lnTo>
                  <a:close/>
                </a:path>
              </a:pathLst>
            </a:custGeom>
            <a:solidFill>
              <a:srgbClr val="FBDE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3B675BFA-6B41-4762-8A80-87BFFBB7BF64}"/>
                </a:ext>
              </a:extLst>
            </p:cNvPr>
            <p:cNvSpPr/>
            <p:nvPr/>
          </p:nvSpPr>
          <p:spPr>
            <a:xfrm>
              <a:off x="5652319" y="4993549"/>
              <a:ext cx="1045746" cy="915119"/>
            </a:xfrm>
            <a:custGeom>
              <a:avLst/>
              <a:gdLst>
                <a:gd name="connsiteX0" fmla="*/ 1045746 w 1045746"/>
                <a:gd name="connsiteY0" fmla="*/ 0 h 915119"/>
                <a:gd name="connsiteX1" fmla="*/ 0 w 1045746"/>
                <a:gd name="connsiteY1" fmla="*/ 915120 h 915119"/>
                <a:gd name="connsiteX2" fmla="*/ 1045746 w 1045746"/>
                <a:gd name="connsiteY2" fmla="*/ 915120 h 915119"/>
                <a:gd name="connsiteX3" fmla="*/ 1045746 w 1045746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746" h="915119">
                  <a:moveTo>
                    <a:pt x="1045746" y="0"/>
                  </a:moveTo>
                  <a:lnTo>
                    <a:pt x="0" y="915120"/>
                  </a:lnTo>
                  <a:lnTo>
                    <a:pt x="1045746" y="915120"/>
                  </a:lnTo>
                  <a:lnTo>
                    <a:pt x="1045746" y="0"/>
                  </a:lnTo>
                  <a:close/>
                </a:path>
              </a:pathLst>
            </a:custGeom>
            <a:solidFill>
              <a:srgbClr val="DC241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6C6C8D27-496A-41E3-8AE0-C8E6D65171C1}"/>
              </a:ext>
            </a:extLst>
          </p:cNvPr>
          <p:cNvGrpSpPr/>
          <p:nvPr/>
        </p:nvGrpSpPr>
        <p:grpSpPr>
          <a:xfrm>
            <a:off x="7293810" y="4993549"/>
            <a:ext cx="1568988" cy="915120"/>
            <a:chOff x="7293810" y="4993549"/>
            <a:chExt cx="1568988" cy="915120"/>
          </a:xfrm>
        </p:grpSpPr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33C20B2-C4EF-496C-92F9-8FBE24691D1D}"/>
                </a:ext>
              </a:extLst>
            </p:cNvPr>
            <p:cNvSpPr/>
            <p:nvPr/>
          </p:nvSpPr>
          <p:spPr>
            <a:xfrm>
              <a:off x="7293810" y="4993549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82E8926-DCE0-40AB-9E46-4ED38D29F5FB}"/>
                </a:ext>
              </a:extLst>
            </p:cNvPr>
            <p:cNvSpPr/>
            <p:nvPr/>
          </p:nvSpPr>
          <p:spPr>
            <a:xfrm>
              <a:off x="7293810" y="5146315"/>
              <a:ext cx="1568988" cy="610326"/>
            </a:xfrm>
            <a:custGeom>
              <a:avLst/>
              <a:gdLst>
                <a:gd name="connsiteX0" fmla="*/ 0 w 1568988"/>
                <a:gd name="connsiteY0" fmla="*/ 0 h 610326"/>
                <a:gd name="connsiteX1" fmla="*/ 1568988 w 1568988"/>
                <a:gd name="connsiteY1" fmla="*/ 0 h 610326"/>
                <a:gd name="connsiteX2" fmla="*/ 1568988 w 1568988"/>
                <a:gd name="connsiteY2" fmla="*/ 610326 h 610326"/>
                <a:gd name="connsiteX3" fmla="*/ 0 w 1568988"/>
                <a:gd name="connsiteY3" fmla="*/ 610326 h 610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10326">
                  <a:moveTo>
                    <a:pt x="0" y="0"/>
                  </a:moveTo>
                  <a:lnTo>
                    <a:pt x="1568988" y="0"/>
                  </a:lnTo>
                  <a:lnTo>
                    <a:pt x="1568988" y="610326"/>
                  </a:lnTo>
                  <a:lnTo>
                    <a:pt x="0" y="6103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9F7DE2F2-189B-4781-AC87-020348B5A95F}"/>
                </a:ext>
              </a:extLst>
            </p:cNvPr>
            <p:cNvSpPr/>
            <p:nvPr/>
          </p:nvSpPr>
          <p:spPr>
            <a:xfrm>
              <a:off x="7293810" y="5298343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4F183D1A-EB05-4382-817F-28C4548E6456}"/>
              </a:ext>
            </a:extLst>
          </p:cNvPr>
          <p:cNvGrpSpPr/>
          <p:nvPr/>
        </p:nvGrpSpPr>
        <p:grpSpPr>
          <a:xfrm>
            <a:off x="9458544" y="4993549"/>
            <a:ext cx="1568988" cy="915119"/>
            <a:chOff x="9458544" y="4993549"/>
            <a:chExt cx="1568988" cy="915119"/>
          </a:xfrm>
        </p:grpSpPr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5A335A47-7CC8-4571-8089-494E946F39F0}"/>
                </a:ext>
              </a:extLst>
            </p:cNvPr>
            <p:cNvSpPr/>
            <p:nvPr/>
          </p:nvSpPr>
          <p:spPr>
            <a:xfrm>
              <a:off x="9458544" y="5298343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DD7C1A0D-CAD6-433E-A532-50095AC14614}"/>
                </a:ext>
              </a:extLst>
            </p:cNvPr>
            <p:cNvSpPr/>
            <p:nvPr/>
          </p:nvSpPr>
          <p:spPr>
            <a:xfrm>
              <a:off x="9458544" y="5603875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F2A65FF-A748-4BB7-A6E1-40EBFFFF9425}"/>
                </a:ext>
              </a:extLst>
            </p:cNvPr>
            <p:cNvSpPr/>
            <p:nvPr/>
          </p:nvSpPr>
          <p:spPr>
            <a:xfrm>
              <a:off x="9458544" y="49935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2F7291A-B65E-41A6-B331-D30A8ACBE215}"/>
                </a:ext>
              </a:extLst>
            </p:cNvPr>
            <p:cNvSpPr/>
            <p:nvPr/>
          </p:nvSpPr>
          <p:spPr>
            <a:xfrm>
              <a:off x="10017947" y="5120485"/>
              <a:ext cx="452394" cy="174167"/>
            </a:xfrm>
            <a:custGeom>
              <a:avLst/>
              <a:gdLst>
                <a:gd name="connsiteX0" fmla="*/ 43542 w 452394"/>
                <a:gd name="connsiteY0" fmla="*/ 173430 h 174167"/>
                <a:gd name="connsiteX1" fmla="*/ 222876 w 452394"/>
                <a:gd name="connsiteY1" fmla="*/ 142434 h 174167"/>
                <a:gd name="connsiteX2" fmla="*/ 406638 w 452394"/>
                <a:gd name="connsiteY2" fmla="*/ 174168 h 174167"/>
                <a:gd name="connsiteX3" fmla="*/ 452394 w 452394"/>
                <a:gd name="connsiteY3" fmla="*/ 81918 h 174167"/>
                <a:gd name="connsiteX4" fmla="*/ 420660 w 452394"/>
                <a:gd name="connsiteY4" fmla="*/ 25830 h 174167"/>
                <a:gd name="connsiteX5" fmla="*/ 362358 w 452394"/>
                <a:gd name="connsiteY5" fmla="*/ 49446 h 174167"/>
                <a:gd name="connsiteX6" fmla="*/ 326196 w 452394"/>
                <a:gd name="connsiteY6" fmla="*/ 5904 h 174167"/>
                <a:gd name="connsiteX7" fmla="*/ 274536 w 452394"/>
                <a:gd name="connsiteY7" fmla="*/ 36900 h 174167"/>
                <a:gd name="connsiteX8" fmla="*/ 226566 w 452394"/>
                <a:gd name="connsiteY8" fmla="*/ 0 h 174167"/>
                <a:gd name="connsiteX9" fmla="*/ 178596 w 452394"/>
                <a:gd name="connsiteY9" fmla="*/ 36162 h 174167"/>
                <a:gd name="connsiteX10" fmla="*/ 125460 w 452394"/>
                <a:gd name="connsiteY10" fmla="*/ 5166 h 174167"/>
                <a:gd name="connsiteX11" fmla="*/ 87084 w 452394"/>
                <a:gd name="connsiteY11" fmla="*/ 51660 h 174167"/>
                <a:gd name="connsiteX12" fmla="*/ 30996 w 452394"/>
                <a:gd name="connsiteY12" fmla="*/ 26568 h 174167"/>
                <a:gd name="connsiteX13" fmla="*/ 0 w 452394"/>
                <a:gd name="connsiteY13" fmla="*/ 81918 h 17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2394" h="174167">
                  <a:moveTo>
                    <a:pt x="43542" y="173430"/>
                  </a:moveTo>
                  <a:cubicBezTo>
                    <a:pt x="101237" y="153417"/>
                    <a:pt x="161810" y="142948"/>
                    <a:pt x="222876" y="142434"/>
                  </a:cubicBezTo>
                  <a:cubicBezTo>
                    <a:pt x="285510" y="142235"/>
                    <a:pt x="347701" y="152974"/>
                    <a:pt x="406638" y="174168"/>
                  </a:cubicBezTo>
                  <a:lnTo>
                    <a:pt x="452394" y="81918"/>
                  </a:lnTo>
                  <a:lnTo>
                    <a:pt x="420660" y="25830"/>
                  </a:lnTo>
                  <a:lnTo>
                    <a:pt x="362358" y="49446"/>
                  </a:lnTo>
                  <a:lnTo>
                    <a:pt x="326196" y="5904"/>
                  </a:lnTo>
                  <a:lnTo>
                    <a:pt x="274536" y="36900"/>
                  </a:lnTo>
                  <a:lnTo>
                    <a:pt x="226566" y="0"/>
                  </a:lnTo>
                  <a:lnTo>
                    <a:pt x="178596" y="36162"/>
                  </a:lnTo>
                  <a:lnTo>
                    <a:pt x="125460" y="5166"/>
                  </a:lnTo>
                  <a:lnTo>
                    <a:pt x="87084" y="51660"/>
                  </a:lnTo>
                  <a:lnTo>
                    <a:pt x="30996" y="26568"/>
                  </a:lnTo>
                  <a:lnTo>
                    <a:pt x="0" y="819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7EBF4BBF-7775-484F-8A02-5DAD520CD454}"/>
                </a:ext>
              </a:extLst>
            </p:cNvPr>
            <p:cNvSpPr/>
            <p:nvPr/>
          </p:nvSpPr>
          <p:spPr>
            <a:xfrm>
              <a:off x="10014258" y="5119009"/>
              <a:ext cx="461249" cy="177119"/>
            </a:xfrm>
            <a:custGeom>
              <a:avLst/>
              <a:gdLst>
                <a:gd name="connsiteX0" fmla="*/ 411066 w 461249"/>
                <a:gd name="connsiteY0" fmla="*/ 177120 h 177119"/>
                <a:gd name="connsiteX1" fmla="*/ 411066 w 461249"/>
                <a:gd name="connsiteY1" fmla="*/ 177120 h 177119"/>
                <a:gd name="connsiteX2" fmla="*/ 47970 w 461249"/>
                <a:gd name="connsiteY2" fmla="*/ 177120 h 177119"/>
                <a:gd name="connsiteX3" fmla="*/ 0 w 461249"/>
                <a:gd name="connsiteY3" fmla="*/ 84132 h 177119"/>
                <a:gd name="connsiteX4" fmla="*/ 34686 w 461249"/>
                <a:gd name="connsiteY4" fmla="*/ 27306 h 177119"/>
                <a:gd name="connsiteX5" fmla="*/ 94464 w 461249"/>
                <a:gd name="connsiteY5" fmla="*/ 51660 h 177119"/>
                <a:gd name="connsiteX6" fmla="*/ 131364 w 461249"/>
                <a:gd name="connsiteY6" fmla="*/ 5904 h 177119"/>
                <a:gd name="connsiteX7" fmla="*/ 185976 w 461249"/>
                <a:gd name="connsiteY7" fmla="*/ 36162 h 177119"/>
                <a:gd name="connsiteX8" fmla="*/ 229518 w 461249"/>
                <a:gd name="connsiteY8" fmla="*/ 0 h 177119"/>
                <a:gd name="connsiteX9" fmla="*/ 278964 w 461249"/>
                <a:gd name="connsiteY9" fmla="*/ 36900 h 177119"/>
                <a:gd name="connsiteX10" fmla="*/ 329148 w 461249"/>
                <a:gd name="connsiteY10" fmla="*/ 5904 h 177119"/>
                <a:gd name="connsiteX11" fmla="*/ 370476 w 461249"/>
                <a:gd name="connsiteY11" fmla="*/ 50184 h 177119"/>
                <a:gd name="connsiteX12" fmla="*/ 427302 w 461249"/>
                <a:gd name="connsiteY12" fmla="*/ 26568 h 177119"/>
                <a:gd name="connsiteX13" fmla="*/ 461250 w 461249"/>
                <a:gd name="connsiteY13" fmla="*/ 82656 h 177119"/>
                <a:gd name="connsiteX14" fmla="*/ 411066 w 461249"/>
                <a:gd name="connsiteY14" fmla="*/ 177120 h 177119"/>
                <a:gd name="connsiteX15" fmla="*/ 34686 w 461249"/>
                <a:gd name="connsiteY15" fmla="*/ 29520 h 177119"/>
                <a:gd name="connsiteX16" fmla="*/ 5166 w 461249"/>
                <a:gd name="connsiteY16" fmla="*/ 84132 h 177119"/>
                <a:gd name="connsiteX17" fmla="*/ 50922 w 461249"/>
                <a:gd name="connsiteY17" fmla="*/ 174906 h 177119"/>
                <a:gd name="connsiteX18" fmla="*/ 229518 w 461249"/>
                <a:gd name="connsiteY18" fmla="*/ 143172 h 177119"/>
                <a:gd name="connsiteX19" fmla="*/ 413280 w 461249"/>
                <a:gd name="connsiteY19" fmla="*/ 174168 h 177119"/>
                <a:gd name="connsiteX20" fmla="*/ 458298 w 461249"/>
                <a:gd name="connsiteY20" fmla="*/ 82656 h 177119"/>
                <a:gd name="connsiteX21" fmla="*/ 425826 w 461249"/>
                <a:gd name="connsiteY21" fmla="*/ 28044 h 177119"/>
                <a:gd name="connsiteX22" fmla="*/ 369000 w 461249"/>
                <a:gd name="connsiteY22" fmla="*/ 52398 h 177119"/>
                <a:gd name="connsiteX23" fmla="*/ 327672 w 461249"/>
                <a:gd name="connsiteY23" fmla="*/ 8118 h 177119"/>
                <a:gd name="connsiteX24" fmla="*/ 278226 w 461249"/>
                <a:gd name="connsiteY24" fmla="*/ 39114 h 177119"/>
                <a:gd name="connsiteX25" fmla="*/ 228780 w 461249"/>
                <a:gd name="connsiteY25" fmla="*/ 2214 h 177119"/>
                <a:gd name="connsiteX26" fmla="*/ 182286 w 461249"/>
                <a:gd name="connsiteY26" fmla="*/ 38376 h 177119"/>
                <a:gd name="connsiteX27" fmla="*/ 127674 w 461249"/>
                <a:gd name="connsiteY27" fmla="*/ 8118 h 177119"/>
                <a:gd name="connsiteX28" fmla="*/ 90774 w 461249"/>
                <a:gd name="connsiteY28" fmla="*/ 53874 h 177119"/>
                <a:gd name="connsiteX29" fmla="*/ 34686 w 461249"/>
                <a:gd name="connsiteY29" fmla="*/ 29520 h 17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61249" h="177119">
                  <a:moveTo>
                    <a:pt x="411066" y="177120"/>
                  </a:moveTo>
                  <a:lnTo>
                    <a:pt x="411066" y="177120"/>
                  </a:lnTo>
                  <a:cubicBezTo>
                    <a:pt x="293650" y="135288"/>
                    <a:pt x="165387" y="135288"/>
                    <a:pt x="47970" y="177120"/>
                  </a:cubicBezTo>
                  <a:lnTo>
                    <a:pt x="0" y="84132"/>
                  </a:lnTo>
                  <a:lnTo>
                    <a:pt x="34686" y="27306"/>
                  </a:lnTo>
                  <a:lnTo>
                    <a:pt x="94464" y="51660"/>
                  </a:lnTo>
                  <a:lnTo>
                    <a:pt x="131364" y="5904"/>
                  </a:lnTo>
                  <a:lnTo>
                    <a:pt x="185976" y="36162"/>
                  </a:lnTo>
                  <a:lnTo>
                    <a:pt x="229518" y="0"/>
                  </a:lnTo>
                  <a:lnTo>
                    <a:pt x="278964" y="36900"/>
                  </a:lnTo>
                  <a:lnTo>
                    <a:pt x="329148" y="5904"/>
                  </a:lnTo>
                  <a:cubicBezTo>
                    <a:pt x="346122" y="22878"/>
                    <a:pt x="369738" y="48708"/>
                    <a:pt x="370476" y="50184"/>
                  </a:cubicBezTo>
                  <a:lnTo>
                    <a:pt x="427302" y="26568"/>
                  </a:lnTo>
                  <a:lnTo>
                    <a:pt x="461250" y="82656"/>
                  </a:lnTo>
                  <a:lnTo>
                    <a:pt x="411066" y="177120"/>
                  </a:lnTo>
                  <a:close/>
                  <a:moveTo>
                    <a:pt x="34686" y="29520"/>
                  </a:moveTo>
                  <a:lnTo>
                    <a:pt x="5166" y="84132"/>
                  </a:lnTo>
                  <a:lnTo>
                    <a:pt x="50922" y="174906"/>
                  </a:lnTo>
                  <a:cubicBezTo>
                    <a:pt x="108006" y="153471"/>
                    <a:pt x="168544" y="142714"/>
                    <a:pt x="229518" y="143172"/>
                  </a:cubicBezTo>
                  <a:cubicBezTo>
                    <a:pt x="292093" y="142900"/>
                    <a:pt x="354255" y="153384"/>
                    <a:pt x="413280" y="174168"/>
                  </a:cubicBezTo>
                  <a:lnTo>
                    <a:pt x="458298" y="82656"/>
                  </a:lnTo>
                  <a:lnTo>
                    <a:pt x="425826" y="28044"/>
                  </a:lnTo>
                  <a:lnTo>
                    <a:pt x="369000" y="52398"/>
                  </a:lnTo>
                  <a:cubicBezTo>
                    <a:pt x="354373" y="38459"/>
                    <a:pt x="340572" y="23674"/>
                    <a:pt x="327672" y="8118"/>
                  </a:cubicBezTo>
                  <a:lnTo>
                    <a:pt x="278226" y="39114"/>
                  </a:lnTo>
                  <a:lnTo>
                    <a:pt x="228780" y="2214"/>
                  </a:lnTo>
                  <a:lnTo>
                    <a:pt x="182286" y="38376"/>
                  </a:lnTo>
                  <a:lnTo>
                    <a:pt x="127674" y="8118"/>
                  </a:lnTo>
                  <a:lnTo>
                    <a:pt x="90774" y="53874"/>
                  </a:lnTo>
                  <a:lnTo>
                    <a:pt x="34686" y="2952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D6CD0307-C72F-4B63-8202-98150C4BC085}"/>
                </a:ext>
              </a:extLst>
            </p:cNvPr>
            <p:cNvSpPr/>
            <p:nvPr/>
          </p:nvSpPr>
          <p:spPr>
            <a:xfrm>
              <a:off x="10353738" y="5153695"/>
              <a:ext cx="111438" cy="135053"/>
            </a:xfrm>
            <a:custGeom>
              <a:avLst/>
              <a:gdLst>
                <a:gd name="connsiteX0" fmla="*/ 0 w 111438"/>
                <a:gd name="connsiteY0" fmla="*/ 115128 h 135053"/>
                <a:gd name="connsiteX1" fmla="*/ 26568 w 111438"/>
                <a:gd name="connsiteY1" fmla="*/ 22140 h 135053"/>
                <a:gd name="connsiteX2" fmla="*/ 82656 w 111438"/>
                <a:gd name="connsiteY2" fmla="*/ 0 h 135053"/>
                <a:gd name="connsiteX3" fmla="*/ 111438 w 111438"/>
                <a:gd name="connsiteY3" fmla="*/ 49446 h 135053"/>
                <a:gd name="connsiteX4" fmla="*/ 69372 w 111438"/>
                <a:gd name="connsiteY4" fmla="*/ 135054 h 135053"/>
                <a:gd name="connsiteX5" fmla="*/ 0 w 111438"/>
                <a:gd name="connsiteY5" fmla="*/ 114390 h 13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8" h="135053">
                  <a:moveTo>
                    <a:pt x="0" y="115128"/>
                  </a:moveTo>
                  <a:lnTo>
                    <a:pt x="26568" y="22140"/>
                  </a:lnTo>
                  <a:lnTo>
                    <a:pt x="82656" y="0"/>
                  </a:lnTo>
                  <a:lnTo>
                    <a:pt x="111438" y="49446"/>
                  </a:lnTo>
                  <a:lnTo>
                    <a:pt x="69372" y="135054"/>
                  </a:lnTo>
                  <a:cubicBezTo>
                    <a:pt x="47018" y="125811"/>
                    <a:pt x="23771" y="118886"/>
                    <a:pt x="0" y="114390"/>
                  </a:cubicBezTo>
                  <a:close/>
                </a:path>
              </a:pathLst>
            </a:custGeom>
            <a:solidFill>
              <a:srgbClr val="0093D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8C73F275-5A36-4356-8E9B-ED4D097C250D}"/>
                </a:ext>
              </a:extLst>
            </p:cNvPr>
            <p:cNvSpPr/>
            <p:nvPr/>
          </p:nvSpPr>
          <p:spPr>
            <a:xfrm>
              <a:off x="10353738" y="5151481"/>
              <a:ext cx="112175" cy="137267"/>
            </a:xfrm>
            <a:custGeom>
              <a:avLst/>
              <a:gdLst>
                <a:gd name="connsiteX0" fmla="*/ 69372 w 112175"/>
                <a:gd name="connsiteY0" fmla="*/ 137268 h 137267"/>
                <a:gd name="connsiteX1" fmla="*/ 69372 w 112175"/>
                <a:gd name="connsiteY1" fmla="*/ 137268 h 137267"/>
                <a:gd name="connsiteX2" fmla="*/ 0 w 112175"/>
                <a:gd name="connsiteY2" fmla="*/ 115866 h 137267"/>
                <a:gd name="connsiteX3" fmla="*/ 25830 w 112175"/>
                <a:gd name="connsiteY3" fmla="*/ 22878 h 137267"/>
                <a:gd name="connsiteX4" fmla="*/ 81918 w 112175"/>
                <a:gd name="connsiteY4" fmla="*/ 0 h 137267"/>
                <a:gd name="connsiteX5" fmla="*/ 112176 w 112175"/>
                <a:gd name="connsiteY5" fmla="*/ 50184 h 137267"/>
                <a:gd name="connsiteX6" fmla="*/ 69372 w 112175"/>
                <a:gd name="connsiteY6" fmla="*/ 137268 h 137267"/>
                <a:gd name="connsiteX7" fmla="*/ 81918 w 112175"/>
                <a:gd name="connsiteY7" fmla="*/ 738 h 137267"/>
                <a:gd name="connsiteX8" fmla="*/ 26568 w 112175"/>
                <a:gd name="connsiteY8" fmla="*/ 23616 h 137267"/>
                <a:gd name="connsiteX9" fmla="*/ 738 w 112175"/>
                <a:gd name="connsiteY9" fmla="*/ 115866 h 137267"/>
                <a:gd name="connsiteX10" fmla="*/ 69372 w 112175"/>
                <a:gd name="connsiteY10" fmla="*/ 136530 h 137267"/>
                <a:gd name="connsiteX11" fmla="*/ 111438 w 112175"/>
                <a:gd name="connsiteY11" fmla="*/ 50184 h 137267"/>
                <a:gd name="connsiteX12" fmla="*/ 81918 w 112175"/>
                <a:gd name="connsiteY12" fmla="*/ 738 h 1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175" h="137267">
                  <a:moveTo>
                    <a:pt x="69372" y="137268"/>
                  </a:moveTo>
                  <a:lnTo>
                    <a:pt x="69372" y="137268"/>
                  </a:lnTo>
                  <a:cubicBezTo>
                    <a:pt x="47011" y="127871"/>
                    <a:pt x="23771" y="120702"/>
                    <a:pt x="0" y="115866"/>
                  </a:cubicBezTo>
                  <a:lnTo>
                    <a:pt x="25830" y="22878"/>
                  </a:lnTo>
                  <a:lnTo>
                    <a:pt x="81918" y="0"/>
                  </a:lnTo>
                  <a:lnTo>
                    <a:pt x="112176" y="50184"/>
                  </a:lnTo>
                  <a:lnTo>
                    <a:pt x="69372" y="137268"/>
                  </a:lnTo>
                  <a:close/>
                  <a:moveTo>
                    <a:pt x="81918" y="738"/>
                  </a:moveTo>
                  <a:lnTo>
                    <a:pt x="26568" y="23616"/>
                  </a:lnTo>
                  <a:lnTo>
                    <a:pt x="738" y="115866"/>
                  </a:lnTo>
                  <a:cubicBezTo>
                    <a:pt x="24295" y="120247"/>
                    <a:pt x="47313" y="127175"/>
                    <a:pt x="69372" y="136530"/>
                  </a:cubicBezTo>
                  <a:lnTo>
                    <a:pt x="111438" y="50184"/>
                  </a:lnTo>
                  <a:lnTo>
                    <a:pt x="81918" y="738"/>
                  </a:lnTo>
                  <a:close/>
                </a:path>
              </a:pathLst>
            </a:custGeom>
            <a:solidFill>
              <a:srgbClr val="5370B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72BB614-CAE6-42C5-B04C-C8E08F810B15}"/>
                </a:ext>
              </a:extLst>
            </p:cNvPr>
            <p:cNvSpPr/>
            <p:nvPr/>
          </p:nvSpPr>
          <p:spPr>
            <a:xfrm>
              <a:off x="10196544" y="5127865"/>
              <a:ext cx="91511" cy="130625"/>
            </a:xfrm>
            <a:custGeom>
              <a:avLst/>
              <a:gdLst>
                <a:gd name="connsiteX0" fmla="*/ 9594 w 91511"/>
                <a:gd name="connsiteY0" fmla="*/ 130626 h 130625"/>
                <a:gd name="connsiteX1" fmla="*/ 0 w 91511"/>
                <a:gd name="connsiteY1" fmla="*/ 35424 h 130625"/>
                <a:gd name="connsiteX2" fmla="*/ 45018 w 91511"/>
                <a:gd name="connsiteY2" fmla="*/ 0 h 130625"/>
                <a:gd name="connsiteX3" fmla="*/ 91512 w 91511"/>
                <a:gd name="connsiteY3" fmla="*/ 34686 h 130625"/>
                <a:gd name="connsiteX4" fmla="*/ 83394 w 91511"/>
                <a:gd name="connsiteY4" fmla="*/ 130626 h 130625"/>
                <a:gd name="connsiteX5" fmla="*/ 9594 w 91511"/>
                <a:gd name="connsiteY5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511" h="130625">
                  <a:moveTo>
                    <a:pt x="9594" y="130626"/>
                  </a:moveTo>
                  <a:lnTo>
                    <a:pt x="0" y="35424"/>
                  </a:lnTo>
                  <a:lnTo>
                    <a:pt x="45018" y="0"/>
                  </a:lnTo>
                  <a:lnTo>
                    <a:pt x="91512" y="34686"/>
                  </a:lnTo>
                  <a:lnTo>
                    <a:pt x="83394" y="130626"/>
                  </a:lnTo>
                  <a:cubicBezTo>
                    <a:pt x="57564" y="130626"/>
                    <a:pt x="39114" y="130626"/>
                    <a:pt x="9594" y="130626"/>
                  </a:cubicBezTo>
                  <a:close/>
                </a:path>
              </a:pathLst>
            </a:custGeom>
            <a:solidFill>
              <a:srgbClr val="0093D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4AE8CE1F-36A1-4718-84C2-0F68DB44E75E}"/>
                </a:ext>
              </a:extLst>
            </p:cNvPr>
            <p:cNvSpPr/>
            <p:nvPr/>
          </p:nvSpPr>
          <p:spPr>
            <a:xfrm>
              <a:off x="10196544" y="5127126"/>
              <a:ext cx="91511" cy="132101"/>
            </a:xfrm>
            <a:custGeom>
              <a:avLst/>
              <a:gdLst>
                <a:gd name="connsiteX0" fmla="*/ 84132 w 91511"/>
                <a:gd name="connsiteY0" fmla="*/ 132102 h 132101"/>
                <a:gd name="connsiteX1" fmla="*/ 84132 w 91511"/>
                <a:gd name="connsiteY1" fmla="*/ 132102 h 132101"/>
                <a:gd name="connsiteX2" fmla="*/ 10332 w 91511"/>
                <a:gd name="connsiteY2" fmla="*/ 132102 h 132101"/>
                <a:gd name="connsiteX3" fmla="*/ 0 w 91511"/>
                <a:gd name="connsiteY3" fmla="*/ 36162 h 132101"/>
                <a:gd name="connsiteX4" fmla="*/ 44280 w 91511"/>
                <a:gd name="connsiteY4" fmla="*/ 0 h 132101"/>
                <a:gd name="connsiteX5" fmla="*/ 91512 w 91511"/>
                <a:gd name="connsiteY5" fmla="*/ 35424 h 132101"/>
                <a:gd name="connsiteX6" fmla="*/ 84132 w 91511"/>
                <a:gd name="connsiteY6" fmla="*/ 132102 h 132101"/>
                <a:gd name="connsiteX7" fmla="*/ 45018 w 91511"/>
                <a:gd name="connsiteY7" fmla="*/ 738 h 132101"/>
                <a:gd name="connsiteX8" fmla="*/ 0 w 91511"/>
                <a:gd name="connsiteY8" fmla="*/ 36162 h 132101"/>
                <a:gd name="connsiteX9" fmla="*/ 8856 w 91511"/>
                <a:gd name="connsiteY9" fmla="*/ 131364 h 132101"/>
                <a:gd name="connsiteX10" fmla="*/ 82656 w 91511"/>
                <a:gd name="connsiteY10" fmla="*/ 131364 h 132101"/>
                <a:gd name="connsiteX11" fmla="*/ 90774 w 91511"/>
                <a:gd name="connsiteY11" fmla="*/ 35424 h 132101"/>
                <a:gd name="connsiteX12" fmla="*/ 44280 w 91511"/>
                <a:gd name="connsiteY12" fmla="*/ 738 h 13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511" h="132101">
                  <a:moveTo>
                    <a:pt x="84132" y="132102"/>
                  </a:moveTo>
                  <a:lnTo>
                    <a:pt x="84132" y="132102"/>
                  </a:lnTo>
                  <a:cubicBezTo>
                    <a:pt x="59557" y="130652"/>
                    <a:pt x="34907" y="130652"/>
                    <a:pt x="10332" y="132102"/>
                  </a:cubicBezTo>
                  <a:lnTo>
                    <a:pt x="0" y="36162"/>
                  </a:lnTo>
                  <a:lnTo>
                    <a:pt x="44280" y="0"/>
                  </a:lnTo>
                  <a:lnTo>
                    <a:pt x="91512" y="35424"/>
                  </a:lnTo>
                  <a:lnTo>
                    <a:pt x="84132" y="132102"/>
                  </a:lnTo>
                  <a:close/>
                  <a:moveTo>
                    <a:pt x="45018" y="738"/>
                  </a:moveTo>
                  <a:lnTo>
                    <a:pt x="0" y="36162"/>
                  </a:lnTo>
                  <a:lnTo>
                    <a:pt x="8856" y="131364"/>
                  </a:lnTo>
                  <a:cubicBezTo>
                    <a:pt x="33431" y="129856"/>
                    <a:pt x="58081" y="129856"/>
                    <a:pt x="82656" y="131364"/>
                  </a:cubicBezTo>
                  <a:lnTo>
                    <a:pt x="90774" y="35424"/>
                  </a:lnTo>
                  <a:lnTo>
                    <a:pt x="44280" y="738"/>
                  </a:lnTo>
                  <a:close/>
                </a:path>
              </a:pathLst>
            </a:custGeom>
            <a:solidFill>
              <a:srgbClr val="5370B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672FFB3-7EC9-4240-962C-958D6FDA4DB6}"/>
                </a:ext>
              </a:extLst>
            </p:cNvPr>
            <p:cNvSpPr/>
            <p:nvPr/>
          </p:nvSpPr>
          <p:spPr>
            <a:xfrm>
              <a:off x="10021638" y="5153695"/>
              <a:ext cx="109223" cy="135053"/>
            </a:xfrm>
            <a:custGeom>
              <a:avLst/>
              <a:gdLst>
                <a:gd name="connsiteX0" fmla="*/ 42066 w 109223"/>
                <a:gd name="connsiteY0" fmla="*/ 135054 h 135053"/>
                <a:gd name="connsiteX1" fmla="*/ 0 w 109223"/>
                <a:gd name="connsiteY1" fmla="*/ 47970 h 135053"/>
                <a:gd name="connsiteX2" fmla="*/ 27306 w 109223"/>
                <a:gd name="connsiteY2" fmla="*/ 0 h 135053"/>
                <a:gd name="connsiteX3" fmla="*/ 84870 w 109223"/>
                <a:gd name="connsiteY3" fmla="*/ 24354 h 135053"/>
                <a:gd name="connsiteX4" fmla="*/ 109224 w 109223"/>
                <a:gd name="connsiteY4" fmla="*/ 115128 h 135053"/>
                <a:gd name="connsiteX5" fmla="*/ 42066 w 109223"/>
                <a:gd name="connsiteY5" fmla="*/ 135054 h 13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223" h="135053">
                  <a:moveTo>
                    <a:pt x="42066" y="135054"/>
                  </a:moveTo>
                  <a:lnTo>
                    <a:pt x="0" y="47970"/>
                  </a:lnTo>
                  <a:lnTo>
                    <a:pt x="27306" y="0"/>
                  </a:lnTo>
                  <a:lnTo>
                    <a:pt x="84870" y="24354"/>
                  </a:lnTo>
                  <a:lnTo>
                    <a:pt x="109224" y="115128"/>
                  </a:lnTo>
                  <a:cubicBezTo>
                    <a:pt x="86157" y="119211"/>
                    <a:pt x="63627" y="125895"/>
                    <a:pt x="42066" y="135054"/>
                  </a:cubicBezTo>
                  <a:close/>
                </a:path>
              </a:pathLst>
            </a:custGeom>
            <a:solidFill>
              <a:srgbClr val="0093D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2F4FDC59-F746-44C6-9688-E67E4C86D040}"/>
                </a:ext>
              </a:extLst>
            </p:cNvPr>
            <p:cNvSpPr/>
            <p:nvPr/>
          </p:nvSpPr>
          <p:spPr>
            <a:xfrm>
              <a:off x="10021638" y="5152957"/>
              <a:ext cx="109961" cy="135791"/>
            </a:xfrm>
            <a:custGeom>
              <a:avLst/>
              <a:gdLst>
                <a:gd name="connsiteX0" fmla="*/ 41328 w 109961"/>
                <a:gd name="connsiteY0" fmla="*/ 135792 h 135791"/>
                <a:gd name="connsiteX1" fmla="*/ 0 w 109961"/>
                <a:gd name="connsiteY1" fmla="*/ 47232 h 135791"/>
                <a:gd name="connsiteX2" fmla="*/ 27306 w 109961"/>
                <a:gd name="connsiteY2" fmla="*/ 0 h 135791"/>
                <a:gd name="connsiteX3" fmla="*/ 85608 w 109961"/>
                <a:gd name="connsiteY3" fmla="*/ 25092 h 135791"/>
                <a:gd name="connsiteX4" fmla="*/ 109962 w 109961"/>
                <a:gd name="connsiteY4" fmla="*/ 115866 h 135791"/>
                <a:gd name="connsiteX5" fmla="*/ 42066 w 109961"/>
                <a:gd name="connsiteY5" fmla="*/ 135792 h 135791"/>
                <a:gd name="connsiteX6" fmla="*/ 27306 w 109961"/>
                <a:gd name="connsiteY6" fmla="*/ 738 h 135791"/>
                <a:gd name="connsiteX7" fmla="*/ 0 w 109961"/>
                <a:gd name="connsiteY7" fmla="*/ 49446 h 135791"/>
                <a:gd name="connsiteX8" fmla="*/ 42066 w 109961"/>
                <a:gd name="connsiteY8" fmla="*/ 135792 h 135791"/>
                <a:gd name="connsiteX9" fmla="*/ 109224 w 109961"/>
                <a:gd name="connsiteY9" fmla="*/ 115128 h 135791"/>
                <a:gd name="connsiteX10" fmla="*/ 84870 w 109961"/>
                <a:gd name="connsiteY10" fmla="*/ 25830 h 135791"/>
                <a:gd name="connsiteX11" fmla="*/ 27306 w 109961"/>
                <a:gd name="connsiteY11" fmla="*/ 738 h 13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961" h="135791">
                  <a:moveTo>
                    <a:pt x="41328" y="135792"/>
                  </a:moveTo>
                  <a:lnTo>
                    <a:pt x="0" y="47232"/>
                  </a:lnTo>
                  <a:lnTo>
                    <a:pt x="27306" y="0"/>
                  </a:lnTo>
                  <a:lnTo>
                    <a:pt x="85608" y="25092"/>
                  </a:lnTo>
                  <a:lnTo>
                    <a:pt x="109962" y="115866"/>
                  </a:lnTo>
                  <a:cubicBezTo>
                    <a:pt x="86782" y="120474"/>
                    <a:pt x="64060" y="127143"/>
                    <a:pt x="42066" y="135792"/>
                  </a:cubicBezTo>
                  <a:close/>
                  <a:moveTo>
                    <a:pt x="27306" y="738"/>
                  </a:moveTo>
                  <a:lnTo>
                    <a:pt x="0" y="49446"/>
                  </a:lnTo>
                  <a:lnTo>
                    <a:pt x="42066" y="135792"/>
                  </a:lnTo>
                  <a:cubicBezTo>
                    <a:pt x="63549" y="126255"/>
                    <a:pt x="86095" y="119318"/>
                    <a:pt x="109224" y="115128"/>
                  </a:cubicBezTo>
                  <a:lnTo>
                    <a:pt x="84870" y="25830"/>
                  </a:lnTo>
                  <a:lnTo>
                    <a:pt x="27306" y="738"/>
                  </a:lnTo>
                  <a:close/>
                </a:path>
              </a:pathLst>
            </a:custGeom>
            <a:solidFill>
              <a:srgbClr val="5370B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C8EDCEED-406E-4310-9204-C887324659C3}"/>
                </a:ext>
              </a:extLst>
            </p:cNvPr>
            <p:cNvSpPr/>
            <p:nvPr/>
          </p:nvSpPr>
          <p:spPr>
            <a:xfrm>
              <a:off x="10054109" y="5226757"/>
              <a:ext cx="55469" cy="33902"/>
            </a:xfrm>
            <a:custGeom>
              <a:avLst/>
              <a:gdLst>
                <a:gd name="connsiteX0" fmla="*/ 0 w 55469"/>
                <a:gd name="connsiteY0" fmla="*/ 18450 h 33902"/>
                <a:gd name="connsiteX1" fmla="*/ 33210 w 55469"/>
                <a:gd name="connsiteY1" fmla="*/ 18450 h 33902"/>
                <a:gd name="connsiteX2" fmla="*/ 53874 w 55469"/>
                <a:gd name="connsiteY2" fmla="*/ 0 h 33902"/>
                <a:gd name="connsiteX3" fmla="*/ 41328 w 55469"/>
                <a:gd name="connsiteY3" fmla="*/ 29520 h 33902"/>
                <a:gd name="connsiteX4" fmla="*/ 0 w 55469"/>
                <a:gd name="connsiteY4" fmla="*/ 21402 h 3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69" h="33902">
                  <a:moveTo>
                    <a:pt x="0" y="18450"/>
                  </a:moveTo>
                  <a:cubicBezTo>
                    <a:pt x="10926" y="20973"/>
                    <a:pt x="22284" y="20973"/>
                    <a:pt x="33210" y="18450"/>
                  </a:cubicBezTo>
                  <a:cubicBezTo>
                    <a:pt x="41787" y="14504"/>
                    <a:pt x="48985" y="8077"/>
                    <a:pt x="53874" y="0"/>
                  </a:cubicBezTo>
                  <a:cubicBezTo>
                    <a:pt x="58445" y="11615"/>
                    <a:pt x="52863" y="24750"/>
                    <a:pt x="41328" y="29520"/>
                  </a:cubicBezTo>
                  <a:cubicBezTo>
                    <a:pt x="27482" y="37663"/>
                    <a:pt x="9736" y="34178"/>
                    <a:pt x="0" y="214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C082BF27-AC51-44ED-9AFD-F66E18D9C251}"/>
                </a:ext>
              </a:extLst>
            </p:cNvPr>
            <p:cNvSpPr/>
            <p:nvPr/>
          </p:nvSpPr>
          <p:spPr>
            <a:xfrm>
              <a:off x="10054109" y="5227495"/>
              <a:ext cx="55435" cy="30272"/>
            </a:xfrm>
            <a:custGeom>
              <a:avLst/>
              <a:gdLst>
                <a:gd name="connsiteX0" fmla="*/ 25092 w 55435"/>
                <a:gd name="connsiteY0" fmla="*/ 30258 h 30272"/>
                <a:gd name="connsiteX1" fmla="*/ 0 w 55435"/>
                <a:gd name="connsiteY1" fmla="*/ 17712 h 30272"/>
                <a:gd name="connsiteX2" fmla="*/ 11070 w 55435"/>
                <a:gd name="connsiteY2" fmla="*/ 17712 h 30272"/>
                <a:gd name="connsiteX3" fmla="*/ 33210 w 55435"/>
                <a:gd name="connsiteY3" fmla="*/ 17712 h 30272"/>
                <a:gd name="connsiteX4" fmla="*/ 53136 w 55435"/>
                <a:gd name="connsiteY4" fmla="*/ 0 h 30272"/>
                <a:gd name="connsiteX5" fmla="*/ 53136 w 55435"/>
                <a:gd name="connsiteY5" fmla="*/ 0 h 30272"/>
                <a:gd name="connsiteX6" fmla="*/ 33210 w 55435"/>
                <a:gd name="connsiteY6" fmla="*/ 18450 h 30272"/>
                <a:gd name="connsiteX7" fmla="*/ 0 w 55435"/>
                <a:gd name="connsiteY7" fmla="*/ 18450 h 30272"/>
                <a:gd name="connsiteX8" fmla="*/ 41328 w 55435"/>
                <a:gd name="connsiteY8" fmla="*/ 25830 h 30272"/>
                <a:gd name="connsiteX9" fmla="*/ 55350 w 55435"/>
                <a:gd name="connsiteY9" fmla="*/ 2952 h 30272"/>
                <a:gd name="connsiteX10" fmla="*/ 41328 w 55435"/>
                <a:gd name="connsiteY10" fmla="*/ 26568 h 30272"/>
                <a:gd name="connsiteX11" fmla="*/ 25092 w 55435"/>
                <a:gd name="connsiteY11" fmla="*/ 30258 h 30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435" h="30272">
                  <a:moveTo>
                    <a:pt x="25092" y="30258"/>
                  </a:moveTo>
                  <a:cubicBezTo>
                    <a:pt x="15148" y="30572"/>
                    <a:pt x="5716" y="25855"/>
                    <a:pt x="0" y="17712"/>
                  </a:cubicBezTo>
                  <a:lnTo>
                    <a:pt x="11070" y="17712"/>
                  </a:lnTo>
                  <a:cubicBezTo>
                    <a:pt x="18416" y="18714"/>
                    <a:pt x="25864" y="18714"/>
                    <a:pt x="33210" y="17712"/>
                  </a:cubicBezTo>
                  <a:cubicBezTo>
                    <a:pt x="41541" y="14037"/>
                    <a:pt x="48510" y="7842"/>
                    <a:pt x="53136" y="0"/>
                  </a:cubicBezTo>
                  <a:lnTo>
                    <a:pt x="53136" y="0"/>
                  </a:lnTo>
                  <a:cubicBezTo>
                    <a:pt x="48809" y="8255"/>
                    <a:pt x="41773" y="14770"/>
                    <a:pt x="33210" y="18450"/>
                  </a:cubicBezTo>
                  <a:cubicBezTo>
                    <a:pt x="22258" y="20739"/>
                    <a:pt x="10952" y="20739"/>
                    <a:pt x="0" y="18450"/>
                  </a:cubicBezTo>
                  <a:cubicBezTo>
                    <a:pt x="10554" y="29914"/>
                    <a:pt x="27458" y="32933"/>
                    <a:pt x="41328" y="25830"/>
                  </a:cubicBezTo>
                  <a:cubicBezTo>
                    <a:pt x="50030" y="21553"/>
                    <a:pt x="55489" y="12646"/>
                    <a:pt x="55350" y="2952"/>
                  </a:cubicBezTo>
                  <a:cubicBezTo>
                    <a:pt x="56205" y="13012"/>
                    <a:pt x="50569" y="22502"/>
                    <a:pt x="41328" y="26568"/>
                  </a:cubicBezTo>
                  <a:cubicBezTo>
                    <a:pt x="36237" y="28927"/>
                    <a:pt x="30704" y="30185"/>
                    <a:pt x="25092" y="3025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4171214B-E6E5-4896-B40A-E25E5D2C83EA}"/>
                </a:ext>
              </a:extLst>
            </p:cNvPr>
            <p:cNvSpPr/>
            <p:nvPr/>
          </p:nvSpPr>
          <p:spPr>
            <a:xfrm>
              <a:off x="10246728" y="5167716"/>
              <a:ext cx="34685" cy="35424"/>
            </a:xfrm>
            <a:custGeom>
              <a:avLst/>
              <a:gdLst>
                <a:gd name="connsiteX0" fmla="*/ 7380 w 34685"/>
                <a:gd name="connsiteY0" fmla="*/ 10332 h 35424"/>
                <a:gd name="connsiteX1" fmla="*/ 5166 w 34685"/>
                <a:gd name="connsiteY1" fmla="*/ 10332 h 35424"/>
                <a:gd name="connsiteX2" fmla="*/ 5166 w 34685"/>
                <a:gd name="connsiteY2" fmla="*/ 15498 h 35424"/>
                <a:gd name="connsiteX3" fmla="*/ 2214 w 34685"/>
                <a:gd name="connsiteY3" fmla="*/ 16236 h 35424"/>
                <a:gd name="connsiteX4" fmla="*/ 0 w 34685"/>
                <a:gd name="connsiteY4" fmla="*/ 19926 h 35424"/>
                <a:gd name="connsiteX5" fmla="*/ 738 w 34685"/>
                <a:gd name="connsiteY5" fmla="*/ 20664 h 35424"/>
                <a:gd name="connsiteX6" fmla="*/ 0 w 34685"/>
                <a:gd name="connsiteY6" fmla="*/ 24354 h 35424"/>
                <a:gd name="connsiteX7" fmla="*/ 738 w 34685"/>
                <a:gd name="connsiteY7" fmla="*/ 25092 h 35424"/>
                <a:gd name="connsiteX8" fmla="*/ 1476 w 34685"/>
                <a:gd name="connsiteY8" fmla="*/ 27306 h 35424"/>
                <a:gd name="connsiteX9" fmla="*/ 3690 w 34685"/>
                <a:gd name="connsiteY9" fmla="*/ 28044 h 35424"/>
                <a:gd name="connsiteX10" fmla="*/ 4428 w 34685"/>
                <a:gd name="connsiteY10" fmla="*/ 30996 h 35424"/>
                <a:gd name="connsiteX11" fmla="*/ 7380 w 34685"/>
                <a:gd name="connsiteY11" fmla="*/ 30996 h 35424"/>
                <a:gd name="connsiteX12" fmla="*/ 10332 w 34685"/>
                <a:gd name="connsiteY12" fmla="*/ 33210 h 35424"/>
                <a:gd name="connsiteX13" fmla="*/ 11070 w 34685"/>
                <a:gd name="connsiteY13" fmla="*/ 34686 h 35424"/>
                <a:gd name="connsiteX14" fmla="*/ 14022 w 34685"/>
                <a:gd name="connsiteY14" fmla="*/ 34686 h 35424"/>
                <a:gd name="connsiteX15" fmla="*/ 16974 w 34685"/>
                <a:gd name="connsiteY15" fmla="*/ 35424 h 35424"/>
                <a:gd name="connsiteX16" fmla="*/ 25092 w 34685"/>
                <a:gd name="connsiteY16" fmla="*/ 34686 h 35424"/>
                <a:gd name="connsiteX17" fmla="*/ 25830 w 34685"/>
                <a:gd name="connsiteY17" fmla="*/ 33210 h 35424"/>
                <a:gd name="connsiteX18" fmla="*/ 25830 w 34685"/>
                <a:gd name="connsiteY18" fmla="*/ 30258 h 35424"/>
                <a:gd name="connsiteX19" fmla="*/ 30258 w 34685"/>
                <a:gd name="connsiteY19" fmla="*/ 30258 h 35424"/>
                <a:gd name="connsiteX20" fmla="*/ 30996 w 34685"/>
                <a:gd name="connsiteY20" fmla="*/ 26568 h 35424"/>
                <a:gd name="connsiteX21" fmla="*/ 33210 w 34685"/>
                <a:gd name="connsiteY21" fmla="*/ 26568 h 35424"/>
                <a:gd name="connsiteX22" fmla="*/ 33210 w 34685"/>
                <a:gd name="connsiteY22" fmla="*/ 22878 h 35424"/>
                <a:gd name="connsiteX23" fmla="*/ 34686 w 34685"/>
                <a:gd name="connsiteY23" fmla="*/ 22878 h 35424"/>
                <a:gd name="connsiteX24" fmla="*/ 34686 w 34685"/>
                <a:gd name="connsiteY24" fmla="*/ 20664 h 35424"/>
                <a:gd name="connsiteX25" fmla="*/ 33210 w 34685"/>
                <a:gd name="connsiteY25" fmla="*/ 19188 h 35424"/>
                <a:gd name="connsiteX26" fmla="*/ 33210 w 34685"/>
                <a:gd name="connsiteY26" fmla="*/ 16236 h 35424"/>
                <a:gd name="connsiteX27" fmla="*/ 29520 w 34685"/>
                <a:gd name="connsiteY27" fmla="*/ 13284 h 35424"/>
                <a:gd name="connsiteX28" fmla="*/ 28782 w 34685"/>
                <a:gd name="connsiteY28" fmla="*/ 8856 h 35424"/>
                <a:gd name="connsiteX29" fmla="*/ 26568 w 34685"/>
                <a:gd name="connsiteY29" fmla="*/ 7380 h 35424"/>
                <a:gd name="connsiteX30" fmla="*/ 26568 w 34685"/>
                <a:gd name="connsiteY30" fmla="*/ 4428 h 35424"/>
                <a:gd name="connsiteX31" fmla="*/ 28782 w 34685"/>
                <a:gd name="connsiteY31" fmla="*/ 1476 h 35424"/>
                <a:gd name="connsiteX32" fmla="*/ 28782 w 34685"/>
                <a:gd name="connsiteY32" fmla="*/ 0 h 35424"/>
                <a:gd name="connsiteX33" fmla="*/ 26568 w 34685"/>
                <a:gd name="connsiteY33" fmla="*/ 0 h 35424"/>
                <a:gd name="connsiteX34" fmla="*/ 24354 w 34685"/>
                <a:gd name="connsiteY34" fmla="*/ 1476 h 35424"/>
                <a:gd name="connsiteX35" fmla="*/ 22140 w 34685"/>
                <a:gd name="connsiteY35" fmla="*/ 1476 h 35424"/>
                <a:gd name="connsiteX36" fmla="*/ 22140 w 34685"/>
                <a:gd name="connsiteY36" fmla="*/ 2952 h 35424"/>
                <a:gd name="connsiteX37" fmla="*/ 22878 w 34685"/>
                <a:gd name="connsiteY37" fmla="*/ 4428 h 35424"/>
                <a:gd name="connsiteX38" fmla="*/ 20664 w 34685"/>
                <a:gd name="connsiteY38" fmla="*/ 4428 h 35424"/>
                <a:gd name="connsiteX39" fmla="*/ 19926 w 34685"/>
                <a:gd name="connsiteY39" fmla="*/ 1476 h 35424"/>
                <a:gd name="connsiteX40" fmla="*/ 16236 w 34685"/>
                <a:gd name="connsiteY40" fmla="*/ 0 h 35424"/>
                <a:gd name="connsiteX41" fmla="*/ 13284 w 34685"/>
                <a:gd name="connsiteY41" fmla="*/ 2214 h 35424"/>
                <a:gd name="connsiteX42" fmla="*/ 12546 w 34685"/>
                <a:gd name="connsiteY42" fmla="*/ 4428 h 35424"/>
                <a:gd name="connsiteX43" fmla="*/ 11070 w 34685"/>
                <a:gd name="connsiteY43" fmla="*/ 5166 h 35424"/>
                <a:gd name="connsiteX44" fmla="*/ 9594 w 34685"/>
                <a:gd name="connsiteY44" fmla="*/ 2952 h 35424"/>
                <a:gd name="connsiteX45" fmla="*/ 6642 w 34685"/>
                <a:gd name="connsiteY45" fmla="*/ 1476 h 35424"/>
                <a:gd name="connsiteX46" fmla="*/ 4428 w 34685"/>
                <a:gd name="connsiteY46" fmla="*/ 1476 h 35424"/>
                <a:gd name="connsiteX47" fmla="*/ 4428 w 34685"/>
                <a:gd name="connsiteY47" fmla="*/ 3690 h 35424"/>
                <a:gd name="connsiteX48" fmla="*/ 8118 w 34685"/>
                <a:gd name="connsiteY48" fmla="*/ 7380 h 35424"/>
                <a:gd name="connsiteX49" fmla="*/ 7380 w 34685"/>
                <a:gd name="connsiteY49" fmla="*/ 10332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4685" h="35424">
                  <a:moveTo>
                    <a:pt x="7380" y="10332"/>
                  </a:moveTo>
                  <a:lnTo>
                    <a:pt x="5166" y="10332"/>
                  </a:lnTo>
                  <a:lnTo>
                    <a:pt x="5166" y="15498"/>
                  </a:lnTo>
                  <a:lnTo>
                    <a:pt x="2214" y="16236"/>
                  </a:lnTo>
                  <a:lnTo>
                    <a:pt x="0" y="19926"/>
                  </a:lnTo>
                  <a:lnTo>
                    <a:pt x="738" y="20664"/>
                  </a:lnTo>
                  <a:lnTo>
                    <a:pt x="0" y="24354"/>
                  </a:lnTo>
                  <a:lnTo>
                    <a:pt x="738" y="25092"/>
                  </a:lnTo>
                  <a:lnTo>
                    <a:pt x="1476" y="27306"/>
                  </a:lnTo>
                  <a:lnTo>
                    <a:pt x="3690" y="28044"/>
                  </a:lnTo>
                  <a:lnTo>
                    <a:pt x="4428" y="30996"/>
                  </a:lnTo>
                  <a:lnTo>
                    <a:pt x="7380" y="30996"/>
                  </a:lnTo>
                  <a:lnTo>
                    <a:pt x="10332" y="33210"/>
                  </a:lnTo>
                  <a:lnTo>
                    <a:pt x="11070" y="34686"/>
                  </a:lnTo>
                  <a:lnTo>
                    <a:pt x="14022" y="34686"/>
                  </a:lnTo>
                  <a:lnTo>
                    <a:pt x="16974" y="35424"/>
                  </a:lnTo>
                  <a:lnTo>
                    <a:pt x="25092" y="34686"/>
                  </a:lnTo>
                  <a:lnTo>
                    <a:pt x="25830" y="33210"/>
                  </a:lnTo>
                  <a:lnTo>
                    <a:pt x="25830" y="30258"/>
                  </a:lnTo>
                  <a:lnTo>
                    <a:pt x="30258" y="30258"/>
                  </a:lnTo>
                  <a:lnTo>
                    <a:pt x="30996" y="26568"/>
                  </a:lnTo>
                  <a:lnTo>
                    <a:pt x="33210" y="26568"/>
                  </a:lnTo>
                  <a:lnTo>
                    <a:pt x="33210" y="22878"/>
                  </a:lnTo>
                  <a:lnTo>
                    <a:pt x="34686" y="22878"/>
                  </a:lnTo>
                  <a:lnTo>
                    <a:pt x="34686" y="20664"/>
                  </a:lnTo>
                  <a:lnTo>
                    <a:pt x="33210" y="19188"/>
                  </a:lnTo>
                  <a:lnTo>
                    <a:pt x="33210" y="16236"/>
                  </a:lnTo>
                  <a:lnTo>
                    <a:pt x="29520" y="13284"/>
                  </a:lnTo>
                  <a:lnTo>
                    <a:pt x="28782" y="8856"/>
                  </a:lnTo>
                  <a:lnTo>
                    <a:pt x="26568" y="7380"/>
                  </a:lnTo>
                  <a:lnTo>
                    <a:pt x="26568" y="4428"/>
                  </a:lnTo>
                  <a:lnTo>
                    <a:pt x="28782" y="1476"/>
                  </a:lnTo>
                  <a:lnTo>
                    <a:pt x="28782" y="0"/>
                  </a:lnTo>
                  <a:lnTo>
                    <a:pt x="26568" y="0"/>
                  </a:lnTo>
                  <a:lnTo>
                    <a:pt x="24354" y="1476"/>
                  </a:lnTo>
                  <a:lnTo>
                    <a:pt x="22140" y="1476"/>
                  </a:lnTo>
                  <a:lnTo>
                    <a:pt x="22140" y="2952"/>
                  </a:lnTo>
                  <a:lnTo>
                    <a:pt x="22878" y="4428"/>
                  </a:lnTo>
                  <a:lnTo>
                    <a:pt x="20664" y="4428"/>
                  </a:lnTo>
                  <a:lnTo>
                    <a:pt x="19926" y="1476"/>
                  </a:lnTo>
                  <a:lnTo>
                    <a:pt x="16236" y="0"/>
                  </a:lnTo>
                  <a:lnTo>
                    <a:pt x="13284" y="2214"/>
                  </a:lnTo>
                  <a:lnTo>
                    <a:pt x="12546" y="4428"/>
                  </a:lnTo>
                  <a:lnTo>
                    <a:pt x="11070" y="5166"/>
                  </a:lnTo>
                  <a:lnTo>
                    <a:pt x="9594" y="2952"/>
                  </a:lnTo>
                  <a:lnTo>
                    <a:pt x="6642" y="1476"/>
                  </a:lnTo>
                  <a:lnTo>
                    <a:pt x="4428" y="1476"/>
                  </a:lnTo>
                  <a:lnTo>
                    <a:pt x="4428" y="3690"/>
                  </a:lnTo>
                  <a:lnTo>
                    <a:pt x="8118" y="7380"/>
                  </a:lnTo>
                  <a:lnTo>
                    <a:pt x="7380" y="10332"/>
                  </a:lnTo>
                  <a:close/>
                </a:path>
              </a:pathLst>
            </a:custGeom>
            <a:solidFill>
              <a:srgbClr val="F7DB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4CD13227-E5BE-40D8-93B7-22ADF8FB6784}"/>
                </a:ext>
              </a:extLst>
            </p:cNvPr>
            <p:cNvSpPr/>
            <p:nvPr/>
          </p:nvSpPr>
          <p:spPr>
            <a:xfrm>
              <a:off x="10257059" y="5172883"/>
              <a:ext cx="19926" cy="39113"/>
            </a:xfrm>
            <a:custGeom>
              <a:avLst/>
              <a:gdLst>
                <a:gd name="connsiteX0" fmla="*/ 5904 w 19926"/>
                <a:gd name="connsiteY0" fmla="*/ 30996 h 39113"/>
                <a:gd name="connsiteX1" fmla="*/ 0 w 19926"/>
                <a:gd name="connsiteY1" fmla="*/ 30996 h 39113"/>
                <a:gd name="connsiteX2" fmla="*/ 0 w 19926"/>
                <a:gd name="connsiteY2" fmla="*/ 30996 h 39113"/>
                <a:gd name="connsiteX3" fmla="*/ 0 w 19926"/>
                <a:gd name="connsiteY3" fmla="*/ 30996 h 39113"/>
                <a:gd name="connsiteX4" fmla="*/ 0 w 19926"/>
                <a:gd name="connsiteY4" fmla="*/ 30996 h 39113"/>
                <a:gd name="connsiteX5" fmla="*/ 0 w 19926"/>
                <a:gd name="connsiteY5" fmla="*/ 30996 h 39113"/>
                <a:gd name="connsiteX6" fmla="*/ 0 w 19926"/>
                <a:gd name="connsiteY6" fmla="*/ 30996 h 39113"/>
                <a:gd name="connsiteX7" fmla="*/ 0 w 19926"/>
                <a:gd name="connsiteY7" fmla="*/ 25830 h 39113"/>
                <a:gd name="connsiteX8" fmla="*/ 0 w 19926"/>
                <a:gd name="connsiteY8" fmla="*/ 25830 h 39113"/>
                <a:gd name="connsiteX9" fmla="*/ 0 w 19926"/>
                <a:gd name="connsiteY9" fmla="*/ 25830 h 39113"/>
                <a:gd name="connsiteX10" fmla="*/ 0 w 19926"/>
                <a:gd name="connsiteY10" fmla="*/ 20664 h 39113"/>
                <a:gd name="connsiteX11" fmla="*/ 3690 w 19926"/>
                <a:gd name="connsiteY11" fmla="*/ 20664 h 39113"/>
                <a:gd name="connsiteX12" fmla="*/ 3690 w 19926"/>
                <a:gd name="connsiteY12" fmla="*/ 20664 h 39113"/>
                <a:gd name="connsiteX13" fmla="*/ 3690 w 19926"/>
                <a:gd name="connsiteY13" fmla="*/ 20664 h 39113"/>
                <a:gd name="connsiteX14" fmla="*/ 3690 w 19926"/>
                <a:gd name="connsiteY14" fmla="*/ 20664 h 39113"/>
                <a:gd name="connsiteX15" fmla="*/ 3690 w 19926"/>
                <a:gd name="connsiteY15" fmla="*/ 20664 h 39113"/>
                <a:gd name="connsiteX16" fmla="*/ 3690 w 19926"/>
                <a:gd name="connsiteY16" fmla="*/ 20664 h 39113"/>
                <a:gd name="connsiteX17" fmla="*/ 3690 w 19926"/>
                <a:gd name="connsiteY17" fmla="*/ 20664 h 39113"/>
                <a:gd name="connsiteX18" fmla="*/ 3690 w 19926"/>
                <a:gd name="connsiteY18" fmla="*/ 20664 h 39113"/>
                <a:gd name="connsiteX19" fmla="*/ 3690 w 19926"/>
                <a:gd name="connsiteY19" fmla="*/ 20664 h 39113"/>
                <a:gd name="connsiteX20" fmla="*/ 3690 w 19926"/>
                <a:gd name="connsiteY20" fmla="*/ 20664 h 39113"/>
                <a:gd name="connsiteX21" fmla="*/ 8118 w 19926"/>
                <a:gd name="connsiteY21" fmla="*/ 20664 h 39113"/>
                <a:gd name="connsiteX22" fmla="*/ 12546 w 19926"/>
                <a:gd name="connsiteY22" fmla="*/ 20664 h 39113"/>
                <a:gd name="connsiteX23" fmla="*/ 12546 w 19926"/>
                <a:gd name="connsiteY23" fmla="*/ 20664 h 39113"/>
                <a:gd name="connsiteX24" fmla="*/ 12546 w 19926"/>
                <a:gd name="connsiteY24" fmla="*/ 20664 h 39113"/>
                <a:gd name="connsiteX25" fmla="*/ 12546 w 19926"/>
                <a:gd name="connsiteY25" fmla="*/ 20664 h 39113"/>
                <a:gd name="connsiteX26" fmla="*/ 12546 w 19926"/>
                <a:gd name="connsiteY26" fmla="*/ 20664 h 39113"/>
                <a:gd name="connsiteX27" fmla="*/ 16236 w 19926"/>
                <a:gd name="connsiteY27" fmla="*/ 20664 h 39113"/>
                <a:gd name="connsiteX28" fmla="*/ 16236 w 19926"/>
                <a:gd name="connsiteY28" fmla="*/ 20664 h 39113"/>
                <a:gd name="connsiteX29" fmla="*/ 16236 w 19926"/>
                <a:gd name="connsiteY29" fmla="*/ 24354 h 39113"/>
                <a:gd name="connsiteX30" fmla="*/ 16236 w 19926"/>
                <a:gd name="connsiteY30" fmla="*/ 24354 h 39113"/>
                <a:gd name="connsiteX31" fmla="*/ 16236 w 19926"/>
                <a:gd name="connsiteY31" fmla="*/ 24354 h 39113"/>
                <a:gd name="connsiteX32" fmla="*/ 16236 w 19926"/>
                <a:gd name="connsiteY32" fmla="*/ 29520 h 39113"/>
                <a:gd name="connsiteX33" fmla="*/ 19926 w 19926"/>
                <a:gd name="connsiteY33" fmla="*/ 29520 h 39113"/>
                <a:gd name="connsiteX34" fmla="*/ 19926 w 19926"/>
                <a:gd name="connsiteY34" fmla="*/ 35424 h 39113"/>
                <a:gd name="connsiteX35" fmla="*/ 19926 w 19926"/>
                <a:gd name="connsiteY35" fmla="*/ 35424 h 39113"/>
                <a:gd name="connsiteX36" fmla="*/ 19926 w 19926"/>
                <a:gd name="connsiteY36" fmla="*/ 35424 h 39113"/>
                <a:gd name="connsiteX37" fmla="*/ 19926 w 19926"/>
                <a:gd name="connsiteY37" fmla="*/ 35424 h 39113"/>
                <a:gd name="connsiteX38" fmla="*/ 19926 w 19926"/>
                <a:gd name="connsiteY38" fmla="*/ 35424 h 39113"/>
                <a:gd name="connsiteX39" fmla="*/ 13284 w 19926"/>
                <a:gd name="connsiteY39" fmla="*/ 35424 h 39113"/>
                <a:gd name="connsiteX40" fmla="*/ 13284 w 19926"/>
                <a:gd name="connsiteY40" fmla="*/ 39114 h 39113"/>
                <a:gd name="connsiteX41" fmla="*/ 3690 w 19926"/>
                <a:gd name="connsiteY41" fmla="*/ 39114 h 39113"/>
                <a:gd name="connsiteX42" fmla="*/ 5904 w 19926"/>
                <a:gd name="connsiteY42" fmla="*/ 30996 h 39113"/>
                <a:gd name="connsiteX43" fmla="*/ 13284 w 19926"/>
                <a:gd name="connsiteY43" fmla="*/ 30996 h 39113"/>
                <a:gd name="connsiteX44" fmla="*/ 13284 w 19926"/>
                <a:gd name="connsiteY44" fmla="*/ 30996 h 39113"/>
                <a:gd name="connsiteX45" fmla="*/ 18450 w 19926"/>
                <a:gd name="connsiteY45" fmla="*/ 30996 h 39113"/>
                <a:gd name="connsiteX46" fmla="*/ 18450 w 19926"/>
                <a:gd name="connsiteY46" fmla="*/ 30996 h 39113"/>
                <a:gd name="connsiteX47" fmla="*/ 18450 w 19926"/>
                <a:gd name="connsiteY47" fmla="*/ 30996 h 39113"/>
                <a:gd name="connsiteX48" fmla="*/ 18450 w 19926"/>
                <a:gd name="connsiteY48" fmla="*/ 30996 h 39113"/>
                <a:gd name="connsiteX49" fmla="*/ 18450 w 19926"/>
                <a:gd name="connsiteY49" fmla="*/ 30996 h 39113"/>
                <a:gd name="connsiteX50" fmla="*/ 18450 w 19926"/>
                <a:gd name="connsiteY50" fmla="*/ 30996 h 39113"/>
                <a:gd name="connsiteX51" fmla="*/ 18450 w 19926"/>
                <a:gd name="connsiteY51" fmla="*/ 30996 h 39113"/>
                <a:gd name="connsiteX52" fmla="*/ 18450 w 19926"/>
                <a:gd name="connsiteY52" fmla="*/ 30996 h 39113"/>
                <a:gd name="connsiteX53" fmla="*/ 18450 w 19926"/>
                <a:gd name="connsiteY53" fmla="*/ 3690 h 39113"/>
                <a:gd name="connsiteX54" fmla="*/ 18450 w 19926"/>
                <a:gd name="connsiteY54" fmla="*/ 3690 h 39113"/>
                <a:gd name="connsiteX55" fmla="*/ 18450 w 19926"/>
                <a:gd name="connsiteY55" fmla="*/ 3690 h 39113"/>
                <a:gd name="connsiteX56" fmla="*/ 18450 w 19926"/>
                <a:gd name="connsiteY56" fmla="*/ 3690 h 39113"/>
                <a:gd name="connsiteX57" fmla="*/ 18450 w 19926"/>
                <a:gd name="connsiteY57" fmla="*/ 3690 h 39113"/>
                <a:gd name="connsiteX58" fmla="*/ 18450 w 19926"/>
                <a:gd name="connsiteY58" fmla="*/ 3690 h 39113"/>
                <a:gd name="connsiteX59" fmla="*/ 18450 w 19926"/>
                <a:gd name="connsiteY59" fmla="*/ 3690 h 39113"/>
                <a:gd name="connsiteX60" fmla="*/ 18450 w 19926"/>
                <a:gd name="connsiteY60" fmla="*/ 3690 h 39113"/>
                <a:gd name="connsiteX61" fmla="*/ 18450 w 19926"/>
                <a:gd name="connsiteY61" fmla="*/ 3690 h 39113"/>
                <a:gd name="connsiteX62" fmla="*/ 18450 w 19926"/>
                <a:gd name="connsiteY62" fmla="*/ 0 h 39113"/>
                <a:gd name="connsiteX63" fmla="*/ 18450 w 19926"/>
                <a:gd name="connsiteY63" fmla="*/ 0 h 39113"/>
                <a:gd name="connsiteX64" fmla="*/ 18450 w 19926"/>
                <a:gd name="connsiteY64" fmla="*/ 0 h 39113"/>
                <a:gd name="connsiteX65" fmla="*/ 18450 w 19926"/>
                <a:gd name="connsiteY65" fmla="*/ 0 h 39113"/>
                <a:gd name="connsiteX66" fmla="*/ 18450 w 19926"/>
                <a:gd name="connsiteY66" fmla="*/ 0 h 39113"/>
                <a:gd name="connsiteX67" fmla="*/ 18450 w 19926"/>
                <a:gd name="connsiteY67" fmla="*/ 0 h 39113"/>
                <a:gd name="connsiteX68" fmla="*/ 18450 w 19926"/>
                <a:gd name="connsiteY68" fmla="*/ 0 h 39113"/>
                <a:gd name="connsiteX69" fmla="*/ 18450 w 19926"/>
                <a:gd name="connsiteY69" fmla="*/ 0 h 39113"/>
                <a:gd name="connsiteX70" fmla="*/ 18450 w 19926"/>
                <a:gd name="connsiteY70" fmla="*/ 0 h 39113"/>
                <a:gd name="connsiteX71" fmla="*/ 18450 w 19926"/>
                <a:gd name="connsiteY71" fmla="*/ 0 h 39113"/>
                <a:gd name="connsiteX72" fmla="*/ 18450 w 19926"/>
                <a:gd name="connsiteY72" fmla="*/ 0 h 39113"/>
                <a:gd name="connsiteX73" fmla="*/ 18450 w 19926"/>
                <a:gd name="connsiteY73" fmla="*/ 4428 h 39113"/>
                <a:gd name="connsiteX74" fmla="*/ 18450 w 19926"/>
                <a:gd name="connsiteY74" fmla="*/ 4428 h 39113"/>
                <a:gd name="connsiteX75" fmla="*/ 18450 w 19926"/>
                <a:gd name="connsiteY75" fmla="*/ 4428 h 39113"/>
                <a:gd name="connsiteX76" fmla="*/ 18450 w 19926"/>
                <a:gd name="connsiteY76" fmla="*/ 4428 h 39113"/>
                <a:gd name="connsiteX77" fmla="*/ 18450 w 19926"/>
                <a:gd name="connsiteY77" fmla="*/ 4428 h 39113"/>
                <a:gd name="connsiteX78" fmla="*/ 18450 w 19926"/>
                <a:gd name="connsiteY78" fmla="*/ 4428 h 39113"/>
                <a:gd name="connsiteX79" fmla="*/ 18450 w 19926"/>
                <a:gd name="connsiteY79" fmla="*/ 4428 h 39113"/>
                <a:gd name="connsiteX80" fmla="*/ 18450 w 19926"/>
                <a:gd name="connsiteY80" fmla="*/ 4428 h 39113"/>
                <a:gd name="connsiteX81" fmla="*/ 18450 w 19926"/>
                <a:gd name="connsiteY81" fmla="*/ 4428 h 39113"/>
                <a:gd name="connsiteX82" fmla="*/ 18450 w 19926"/>
                <a:gd name="connsiteY82" fmla="*/ 4428 h 39113"/>
                <a:gd name="connsiteX83" fmla="*/ 18450 w 19926"/>
                <a:gd name="connsiteY83" fmla="*/ 4428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9926" h="39113">
                  <a:moveTo>
                    <a:pt x="5904" y="30996"/>
                  </a:moveTo>
                  <a:lnTo>
                    <a:pt x="0" y="30996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25830"/>
                  </a:lnTo>
                  <a:lnTo>
                    <a:pt x="0" y="25830"/>
                  </a:lnTo>
                  <a:lnTo>
                    <a:pt x="0" y="25830"/>
                  </a:lnTo>
                  <a:lnTo>
                    <a:pt x="0" y="20664"/>
                  </a:lnTo>
                  <a:lnTo>
                    <a:pt x="3690" y="20664"/>
                  </a:lnTo>
                  <a:lnTo>
                    <a:pt x="3690" y="20664"/>
                  </a:lnTo>
                  <a:lnTo>
                    <a:pt x="3690" y="20664"/>
                  </a:lnTo>
                  <a:lnTo>
                    <a:pt x="3690" y="20664"/>
                  </a:lnTo>
                  <a:lnTo>
                    <a:pt x="3690" y="20664"/>
                  </a:lnTo>
                  <a:lnTo>
                    <a:pt x="3690" y="20664"/>
                  </a:lnTo>
                  <a:lnTo>
                    <a:pt x="3690" y="20664"/>
                  </a:lnTo>
                  <a:lnTo>
                    <a:pt x="3690" y="20664"/>
                  </a:lnTo>
                  <a:lnTo>
                    <a:pt x="3690" y="20664"/>
                  </a:lnTo>
                  <a:lnTo>
                    <a:pt x="3690" y="20664"/>
                  </a:lnTo>
                  <a:cubicBezTo>
                    <a:pt x="3690" y="20664"/>
                    <a:pt x="3690" y="20664"/>
                    <a:pt x="8118" y="20664"/>
                  </a:cubicBezTo>
                  <a:lnTo>
                    <a:pt x="12546" y="20664"/>
                  </a:lnTo>
                  <a:lnTo>
                    <a:pt x="12546" y="20664"/>
                  </a:lnTo>
                  <a:lnTo>
                    <a:pt x="12546" y="20664"/>
                  </a:lnTo>
                  <a:cubicBezTo>
                    <a:pt x="12546" y="20664"/>
                    <a:pt x="12546" y="20664"/>
                    <a:pt x="12546" y="20664"/>
                  </a:cubicBezTo>
                  <a:lnTo>
                    <a:pt x="12546" y="20664"/>
                  </a:lnTo>
                  <a:lnTo>
                    <a:pt x="16236" y="20664"/>
                  </a:lnTo>
                  <a:lnTo>
                    <a:pt x="16236" y="20664"/>
                  </a:lnTo>
                  <a:lnTo>
                    <a:pt x="16236" y="24354"/>
                  </a:lnTo>
                  <a:lnTo>
                    <a:pt x="16236" y="24354"/>
                  </a:lnTo>
                  <a:lnTo>
                    <a:pt x="16236" y="24354"/>
                  </a:lnTo>
                  <a:lnTo>
                    <a:pt x="16236" y="29520"/>
                  </a:lnTo>
                  <a:lnTo>
                    <a:pt x="19926" y="29520"/>
                  </a:lnTo>
                  <a:lnTo>
                    <a:pt x="19926" y="35424"/>
                  </a:lnTo>
                  <a:lnTo>
                    <a:pt x="19926" y="35424"/>
                  </a:lnTo>
                  <a:lnTo>
                    <a:pt x="19926" y="35424"/>
                  </a:lnTo>
                  <a:lnTo>
                    <a:pt x="19926" y="35424"/>
                  </a:lnTo>
                  <a:lnTo>
                    <a:pt x="19926" y="35424"/>
                  </a:lnTo>
                  <a:lnTo>
                    <a:pt x="13284" y="35424"/>
                  </a:lnTo>
                  <a:lnTo>
                    <a:pt x="13284" y="39114"/>
                  </a:lnTo>
                  <a:lnTo>
                    <a:pt x="3690" y="39114"/>
                  </a:lnTo>
                  <a:close/>
                  <a:moveTo>
                    <a:pt x="5904" y="30996"/>
                  </a:moveTo>
                  <a:lnTo>
                    <a:pt x="13284" y="30996"/>
                  </a:lnTo>
                  <a:lnTo>
                    <a:pt x="13284" y="30996"/>
                  </a:lnTo>
                  <a:lnTo>
                    <a:pt x="18450" y="30996"/>
                  </a:lnTo>
                  <a:lnTo>
                    <a:pt x="18450" y="30996"/>
                  </a:lnTo>
                  <a:lnTo>
                    <a:pt x="18450" y="30996"/>
                  </a:lnTo>
                  <a:lnTo>
                    <a:pt x="18450" y="30996"/>
                  </a:lnTo>
                  <a:lnTo>
                    <a:pt x="18450" y="30996"/>
                  </a:lnTo>
                  <a:lnTo>
                    <a:pt x="18450" y="30996"/>
                  </a:lnTo>
                  <a:lnTo>
                    <a:pt x="18450" y="30996"/>
                  </a:lnTo>
                  <a:lnTo>
                    <a:pt x="18450" y="30996"/>
                  </a:lnTo>
                  <a:lnTo>
                    <a:pt x="18450" y="3690"/>
                  </a:lnTo>
                  <a:cubicBezTo>
                    <a:pt x="18450" y="3690"/>
                    <a:pt x="18450" y="3690"/>
                    <a:pt x="18450" y="3690"/>
                  </a:cubicBezTo>
                  <a:lnTo>
                    <a:pt x="18450" y="3690"/>
                  </a:lnTo>
                  <a:lnTo>
                    <a:pt x="18450" y="3690"/>
                  </a:lnTo>
                  <a:lnTo>
                    <a:pt x="18450" y="3690"/>
                  </a:lnTo>
                  <a:lnTo>
                    <a:pt x="18450" y="3690"/>
                  </a:lnTo>
                  <a:lnTo>
                    <a:pt x="18450" y="3690"/>
                  </a:lnTo>
                  <a:lnTo>
                    <a:pt x="18450" y="3690"/>
                  </a:lnTo>
                  <a:lnTo>
                    <a:pt x="18450" y="369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4428"/>
                  </a:lnTo>
                  <a:lnTo>
                    <a:pt x="18450" y="4428"/>
                  </a:lnTo>
                  <a:lnTo>
                    <a:pt x="18450" y="4428"/>
                  </a:lnTo>
                  <a:cubicBezTo>
                    <a:pt x="18450" y="4428"/>
                    <a:pt x="18450" y="4428"/>
                    <a:pt x="18450" y="4428"/>
                  </a:cubicBezTo>
                  <a:cubicBezTo>
                    <a:pt x="18450" y="4428"/>
                    <a:pt x="18450" y="4428"/>
                    <a:pt x="18450" y="4428"/>
                  </a:cubicBezTo>
                  <a:lnTo>
                    <a:pt x="18450" y="4428"/>
                  </a:lnTo>
                  <a:lnTo>
                    <a:pt x="18450" y="4428"/>
                  </a:lnTo>
                  <a:lnTo>
                    <a:pt x="18450" y="4428"/>
                  </a:lnTo>
                  <a:lnTo>
                    <a:pt x="18450" y="4428"/>
                  </a:lnTo>
                  <a:lnTo>
                    <a:pt x="18450" y="4428"/>
                  </a:lnTo>
                  <a:lnTo>
                    <a:pt x="18450" y="4428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76E01AA8-D450-48F4-847A-4273E9E76430}"/>
                </a:ext>
              </a:extLst>
            </p:cNvPr>
            <p:cNvSpPr/>
            <p:nvPr/>
          </p:nvSpPr>
          <p:spPr>
            <a:xfrm>
              <a:off x="10277724" y="51942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16EB7341-1073-457F-9929-FBB5804202A6}"/>
                </a:ext>
              </a:extLst>
            </p:cNvPr>
            <p:cNvSpPr/>
            <p:nvPr/>
          </p:nvSpPr>
          <p:spPr>
            <a:xfrm>
              <a:off x="10279938" y="518985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621739-42C4-4A1E-AE60-1E5EE9CEDA04}"/>
                </a:ext>
              </a:extLst>
            </p:cNvPr>
            <p:cNvSpPr/>
            <p:nvPr/>
          </p:nvSpPr>
          <p:spPr>
            <a:xfrm>
              <a:off x="10246728" y="5175835"/>
              <a:ext cx="33209" cy="26567"/>
            </a:xfrm>
            <a:custGeom>
              <a:avLst/>
              <a:gdLst>
                <a:gd name="connsiteX0" fmla="*/ 1476 w 33209"/>
                <a:gd name="connsiteY0" fmla="*/ 12546 h 26567"/>
                <a:gd name="connsiteX1" fmla="*/ 5166 w 33209"/>
                <a:gd name="connsiteY1" fmla="*/ 12546 h 26567"/>
                <a:gd name="connsiteX2" fmla="*/ 5904 w 33209"/>
                <a:gd name="connsiteY2" fmla="*/ 15498 h 26567"/>
                <a:gd name="connsiteX3" fmla="*/ 6642 w 33209"/>
                <a:gd name="connsiteY3" fmla="*/ 16974 h 26567"/>
                <a:gd name="connsiteX4" fmla="*/ 6642 w 33209"/>
                <a:gd name="connsiteY4" fmla="*/ 22140 h 26567"/>
                <a:gd name="connsiteX5" fmla="*/ 8118 w 33209"/>
                <a:gd name="connsiteY5" fmla="*/ 22878 h 26567"/>
                <a:gd name="connsiteX6" fmla="*/ 8118 w 33209"/>
                <a:gd name="connsiteY6" fmla="*/ 20664 h 26567"/>
                <a:gd name="connsiteX7" fmla="*/ 11070 w 33209"/>
                <a:gd name="connsiteY7" fmla="*/ 20664 h 26567"/>
                <a:gd name="connsiteX8" fmla="*/ 11808 w 33209"/>
                <a:gd name="connsiteY8" fmla="*/ 25092 h 26567"/>
                <a:gd name="connsiteX9" fmla="*/ 11070 w 33209"/>
                <a:gd name="connsiteY9" fmla="*/ 25830 h 26567"/>
                <a:gd name="connsiteX10" fmla="*/ 11070 w 33209"/>
                <a:gd name="connsiteY10" fmla="*/ 26568 h 26567"/>
                <a:gd name="connsiteX11" fmla="*/ 14760 w 33209"/>
                <a:gd name="connsiteY11" fmla="*/ 26568 h 26567"/>
                <a:gd name="connsiteX12" fmla="*/ 15498 w 33209"/>
                <a:gd name="connsiteY12" fmla="*/ 25092 h 26567"/>
                <a:gd name="connsiteX13" fmla="*/ 17712 w 33209"/>
                <a:gd name="connsiteY13" fmla="*/ 25092 h 26567"/>
                <a:gd name="connsiteX14" fmla="*/ 18450 w 33209"/>
                <a:gd name="connsiteY14" fmla="*/ 26568 h 26567"/>
                <a:gd name="connsiteX15" fmla="*/ 18450 w 33209"/>
                <a:gd name="connsiteY15" fmla="*/ 24354 h 26567"/>
                <a:gd name="connsiteX16" fmla="*/ 20664 w 33209"/>
                <a:gd name="connsiteY16" fmla="*/ 23616 h 26567"/>
                <a:gd name="connsiteX17" fmla="*/ 22140 w 33209"/>
                <a:gd name="connsiteY17" fmla="*/ 26568 h 26567"/>
                <a:gd name="connsiteX18" fmla="*/ 24354 w 33209"/>
                <a:gd name="connsiteY18" fmla="*/ 25830 h 26567"/>
                <a:gd name="connsiteX19" fmla="*/ 22878 w 33209"/>
                <a:gd name="connsiteY19" fmla="*/ 24354 h 26567"/>
                <a:gd name="connsiteX20" fmla="*/ 22140 w 33209"/>
                <a:gd name="connsiteY20" fmla="*/ 21402 h 26567"/>
                <a:gd name="connsiteX21" fmla="*/ 25830 w 33209"/>
                <a:gd name="connsiteY21" fmla="*/ 19188 h 26567"/>
                <a:gd name="connsiteX22" fmla="*/ 26568 w 33209"/>
                <a:gd name="connsiteY22" fmla="*/ 22140 h 26567"/>
                <a:gd name="connsiteX23" fmla="*/ 28044 w 33209"/>
                <a:gd name="connsiteY23" fmla="*/ 22140 h 26567"/>
                <a:gd name="connsiteX24" fmla="*/ 26568 w 33209"/>
                <a:gd name="connsiteY24" fmla="*/ 19188 h 26567"/>
                <a:gd name="connsiteX25" fmla="*/ 26568 w 33209"/>
                <a:gd name="connsiteY25" fmla="*/ 14022 h 26567"/>
                <a:gd name="connsiteX26" fmla="*/ 29520 w 33209"/>
                <a:gd name="connsiteY26" fmla="*/ 10332 h 26567"/>
                <a:gd name="connsiteX27" fmla="*/ 33210 w 33209"/>
                <a:gd name="connsiteY27" fmla="*/ 10332 h 26567"/>
                <a:gd name="connsiteX28" fmla="*/ 33210 w 33209"/>
                <a:gd name="connsiteY28" fmla="*/ 8856 h 26567"/>
                <a:gd name="connsiteX29" fmla="*/ 29520 w 33209"/>
                <a:gd name="connsiteY29" fmla="*/ 5166 h 26567"/>
                <a:gd name="connsiteX30" fmla="*/ 28782 w 33209"/>
                <a:gd name="connsiteY30" fmla="*/ 738 h 26567"/>
                <a:gd name="connsiteX31" fmla="*/ 26568 w 33209"/>
                <a:gd name="connsiteY31" fmla="*/ 0 h 26567"/>
                <a:gd name="connsiteX32" fmla="*/ 25830 w 33209"/>
                <a:gd name="connsiteY32" fmla="*/ 738 h 26567"/>
                <a:gd name="connsiteX33" fmla="*/ 23616 w 33209"/>
                <a:gd name="connsiteY33" fmla="*/ 738 h 26567"/>
                <a:gd name="connsiteX34" fmla="*/ 25830 w 33209"/>
                <a:gd name="connsiteY34" fmla="*/ 3690 h 26567"/>
                <a:gd name="connsiteX35" fmla="*/ 25830 w 33209"/>
                <a:gd name="connsiteY35" fmla="*/ 5904 h 26567"/>
                <a:gd name="connsiteX36" fmla="*/ 26568 w 33209"/>
                <a:gd name="connsiteY36" fmla="*/ 6642 h 26567"/>
                <a:gd name="connsiteX37" fmla="*/ 26568 w 33209"/>
                <a:gd name="connsiteY37" fmla="*/ 12546 h 26567"/>
                <a:gd name="connsiteX38" fmla="*/ 24354 w 33209"/>
                <a:gd name="connsiteY38" fmla="*/ 12546 h 26567"/>
                <a:gd name="connsiteX39" fmla="*/ 24354 w 33209"/>
                <a:gd name="connsiteY39" fmla="*/ 16236 h 26567"/>
                <a:gd name="connsiteX40" fmla="*/ 22140 w 33209"/>
                <a:gd name="connsiteY40" fmla="*/ 17712 h 26567"/>
                <a:gd name="connsiteX41" fmla="*/ 21402 w 33209"/>
                <a:gd name="connsiteY41" fmla="*/ 20664 h 26567"/>
                <a:gd name="connsiteX42" fmla="*/ 19926 w 33209"/>
                <a:gd name="connsiteY42" fmla="*/ 22878 h 26567"/>
                <a:gd name="connsiteX43" fmla="*/ 16974 w 33209"/>
                <a:gd name="connsiteY43" fmla="*/ 22878 h 26567"/>
                <a:gd name="connsiteX44" fmla="*/ 15498 w 33209"/>
                <a:gd name="connsiteY44" fmla="*/ 20664 h 26567"/>
                <a:gd name="connsiteX45" fmla="*/ 15498 w 33209"/>
                <a:gd name="connsiteY45" fmla="*/ 18450 h 26567"/>
                <a:gd name="connsiteX46" fmla="*/ 14022 w 33209"/>
                <a:gd name="connsiteY46" fmla="*/ 18450 h 26567"/>
                <a:gd name="connsiteX47" fmla="*/ 13284 w 33209"/>
                <a:gd name="connsiteY47" fmla="*/ 16236 h 26567"/>
                <a:gd name="connsiteX48" fmla="*/ 11070 w 33209"/>
                <a:gd name="connsiteY48" fmla="*/ 14760 h 26567"/>
                <a:gd name="connsiteX49" fmla="*/ 11070 w 33209"/>
                <a:gd name="connsiteY49" fmla="*/ 13284 h 26567"/>
                <a:gd name="connsiteX50" fmla="*/ 9594 w 33209"/>
                <a:gd name="connsiteY50" fmla="*/ 12546 h 26567"/>
                <a:gd name="connsiteX51" fmla="*/ 9594 w 33209"/>
                <a:gd name="connsiteY51" fmla="*/ 11070 h 26567"/>
                <a:gd name="connsiteX52" fmla="*/ 8118 w 33209"/>
                <a:gd name="connsiteY52" fmla="*/ 10332 h 26567"/>
                <a:gd name="connsiteX53" fmla="*/ 8118 w 33209"/>
                <a:gd name="connsiteY53" fmla="*/ 6642 h 26567"/>
                <a:gd name="connsiteX54" fmla="*/ 9594 w 33209"/>
                <a:gd name="connsiteY54" fmla="*/ 6642 h 26567"/>
                <a:gd name="connsiteX55" fmla="*/ 8856 w 33209"/>
                <a:gd name="connsiteY55" fmla="*/ 5166 h 26567"/>
                <a:gd name="connsiteX56" fmla="*/ 8856 w 33209"/>
                <a:gd name="connsiteY56" fmla="*/ 4428 h 26567"/>
                <a:gd name="connsiteX57" fmla="*/ 8856 w 33209"/>
                <a:gd name="connsiteY57" fmla="*/ 3690 h 26567"/>
                <a:gd name="connsiteX58" fmla="*/ 10332 w 33209"/>
                <a:gd name="connsiteY58" fmla="*/ 2214 h 26567"/>
                <a:gd name="connsiteX59" fmla="*/ 7380 w 33209"/>
                <a:gd name="connsiteY59" fmla="*/ 1476 h 26567"/>
                <a:gd name="connsiteX60" fmla="*/ 5166 w 33209"/>
                <a:gd name="connsiteY60" fmla="*/ 2952 h 26567"/>
                <a:gd name="connsiteX61" fmla="*/ 5166 w 33209"/>
                <a:gd name="connsiteY61" fmla="*/ 7380 h 26567"/>
                <a:gd name="connsiteX62" fmla="*/ 2214 w 33209"/>
                <a:gd name="connsiteY62" fmla="*/ 8118 h 26567"/>
                <a:gd name="connsiteX63" fmla="*/ 0 w 33209"/>
                <a:gd name="connsiteY63" fmla="*/ 11808 h 26567"/>
                <a:gd name="connsiteX64" fmla="*/ 1476 w 33209"/>
                <a:gd name="connsiteY64" fmla="*/ 12546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3209" h="26567">
                  <a:moveTo>
                    <a:pt x="1476" y="12546"/>
                  </a:moveTo>
                  <a:lnTo>
                    <a:pt x="5166" y="12546"/>
                  </a:lnTo>
                  <a:lnTo>
                    <a:pt x="5904" y="15498"/>
                  </a:lnTo>
                  <a:lnTo>
                    <a:pt x="6642" y="16974"/>
                  </a:lnTo>
                  <a:lnTo>
                    <a:pt x="6642" y="22140"/>
                  </a:lnTo>
                  <a:lnTo>
                    <a:pt x="8118" y="22878"/>
                  </a:lnTo>
                  <a:lnTo>
                    <a:pt x="8118" y="20664"/>
                  </a:lnTo>
                  <a:lnTo>
                    <a:pt x="11070" y="20664"/>
                  </a:lnTo>
                  <a:lnTo>
                    <a:pt x="11808" y="25092"/>
                  </a:lnTo>
                  <a:lnTo>
                    <a:pt x="11070" y="25830"/>
                  </a:lnTo>
                  <a:lnTo>
                    <a:pt x="11070" y="26568"/>
                  </a:lnTo>
                  <a:lnTo>
                    <a:pt x="14760" y="26568"/>
                  </a:lnTo>
                  <a:lnTo>
                    <a:pt x="15498" y="25092"/>
                  </a:lnTo>
                  <a:lnTo>
                    <a:pt x="17712" y="25092"/>
                  </a:lnTo>
                  <a:lnTo>
                    <a:pt x="18450" y="26568"/>
                  </a:lnTo>
                  <a:lnTo>
                    <a:pt x="18450" y="24354"/>
                  </a:lnTo>
                  <a:lnTo>
                    <a:pt x="20664" y="23616"/>
                  </a:lnTo>
                  <a:lnTo>
                    <a:pt x="22140" y="26568"/>
                  </a:lnTo>
                  <a:lnTo>
                    <a:pt x="24354" y="25830"/>
                  </a:lnTo>
                  <a:lnTo>
                    <a:pt x="22878" y="24354"/>
                  </a:lnTo>
                  <a:lnTo>
                    <a:pt x="22140" y="21402"/>
                  </a:lnTo>
                  <a:lnTo>
                    <a:pt x="25830" y="19188"/>
                  </a:lnTo>
                  <a:lnTo>
                    <a:pt x="26568" y="22140"/>
                  </a:lnTo>
                  <a:lnTo>
                    <a:pt x="28044" y="22140"/>
                  </a:lnTo>
                  <a:lnTo>
                    <a:pt x="26568" y="19188"/>
                  </a:lnTo>
                  <a:lnTo>
                    <a:pt x="26568" y="14022"/>
                  </a:lnTo>
                  <a:lnTo>
                    <a:pt x="29520" y="10332"/>
                  </a:lnTo>
                  <a:lnTo>
                    <a:pt x="33210" y="10332"/>
                  </a:lnTo>
                  <a:lnTo>
                    <a:pt x="33210" y="8856"/>
                  </a:lnTo>
                  <a:lnTo>
                    <a:pt x="29520" y="5166"/>
                  </a:lnTo>
                  <a:lnTo>
                    <a:pt x="28782" y="738"/>
                  </a:lnTo>
                  <a:lnTo>
                    <a:pt x="26568" y="0"/>
                  </a:lnTo>
                  <a:lnTo>
                    <a:pt x="25830" y="738"/>
                  </a:lnTo>
                  <a:lnTo>
                    <a:pt x="23616" y="738"/>
                  </a:lnTo>
                  <a:lnTo>
                    <a:pt x="25830" y="3690"/>
                  </a:lnTo>
                  <a:lnTo>
                    <a:pt x="25830" y="5904"/>
                  </a:lnTo>
                  <a:lnTo>
                    <a:pt x="26568" y="6642"/>
                  </a:lnTo>
                  <a:lnTo>
                    <a:pt x="26568" y="12546"/>
                  </a:lnTo>
                  <a:lnTo>
                    <a:pt x="24354" y="12546"/>
                  </a:lnTo>
                  <a:lnTo>
                    <a:pt x="24354" y="16236"/>
                  </a:lnTo>
                  <a:lnTo>
                    <a:pt x="22140" y="17712"/>
                  </a:lnTo>
                  <a:lnTo>
                    <a:pt x="21402" y="20664"/>
                  </a:lnTo>
                  <a:lnTo>
                    <a:pt x="19926" y="22878"/>
                  </a:lnTo>
                  <a:lnTo>
                    <a:pt x="16974" y="22878"/>
                  </a:lnTo>
                  <a:lnTo>
                    <a:pt x="15498" y="20664"/>
                  </a:lnTo>
                  <a:lnTo>
                    <a:pt x="15498" y="18450"/>
                  </a:lnTo>
                  <a:lnTo>
                    <a:pt x="14022" y="18450"/>
                  </a:lnTo>
                  <a:lnTo>
                    <a:pt x="13284" y="16236"/>
                  </a:lnTo>
                  <a:lnTo>
                    <a:pt x="11070" y="14760"/>
                  </a:lnTo>
                  <a:lnTo>
                    <a:pt x="11070" y="13284"/>
                  </a:lnTo>
                  <a:lnTo>
                    <a:pt x="9594" y="12546"/>
                  </a:lnTo>
                  <a:lnTo>
                    <a:pt x="9594" y="11070"/>
                  </a:lnTo>
                  <a:lnTo>
                    <a:pt x="8118" y="10332"/>
                  </a:lnTo>
                  <a:lnTo>
                    <a:pt x="8118" y="6642"/>
                  </a:lnTo>
                  <a:lnTo>
                    <a:pt x="9594" y="6642"/>
                  </a:lnTo>
                  <a:lnTo>
                    <a:pt x="8856" y="5166"/>
                  </a:lnTo>
                  <a:lnTo>
                    <a:pt x="8856" y="4428"/>
                  </a:lnTo>
                  <a:lnTo>
                    <a:pt x="8856" y="3690"/>
                  </a:lnTo>
                  <a:lnTo>
                    <a:pt x="10332" y="2214"/>
                  </a:lnTo>
                  <a:lnTo>
                    <a:pt x="7380" y="1476"/>
                  </a:lnTo>
                  <a:lnTo>
                    <a:pt x="5166" y="2952"/>
                  </a:lnTo>
                  <a:lnTo>
                    <a:pt x="5166" y="7380"/>
                  </a:lnTo>
                  <a:lnTo>
                    <a:pt x="2214" y="8118"/>
                  </a:lnTo>
                  <a:lnTo>
                    <a:pt x="0" y="11808"/>
                  </a:lnTo>
                  <a:lnTo>
                    <a:pt x="1476" y="1254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471219FD-B6B2-477F-8569-DF0D00A272D3}"/>
                </a:ext>
              </a:extLst>
            </p:cNvPr>
            <p:cNvSpPr/>
            <p:nvPr/>
          </p:nvSpPr>
          <p:spPr>
            <a:xfrm>
              <a:off x="10254107" y="5176573"/>
              <a:ext cx="19188" cy="26567"/>
            </a:xfrm>
            <a:custGeom>
              <a:avLst/>
              <a:gdLst>
                <a:gd name="connsiteX0" fmla="*/ 3690 w 19188"/>
                <a:gd name="connsiteY0" fmla="*/ 26568 h 26567"/>
                <a:gd name="connsiteX1" fmla="*/ 3690 w 19188"/>
                <a:gd name="connsiteY1" fmla="*/ 19926 h 26567"/>
                <a:gd name="connsiteX2" fmla="*/ 3690 w 19188"/>
                <a:gd name="connsiteY2" fmla="*/ 19926 h 26567"/>
                <a:gd name="connsiteX3" fmla="*/ 3690 w 19188"/>
                <a:gd name="connsiteY3" fmla="*/ 19926 h 26567"/>
                <a:gd name="connsiteX4" fmla="*/ 3690 w 19188"/>
                <a:gd name="connsiteY4" fmla="*/ 19926 h 26567"/>
                <a:gd name="connsiteX5" fmla="*/ 3690 w 19188"/>
                <a:gd name="connsiteY5" fmla="*/ 16236 h 26567"/>
                <a:gd name="connsiteX6" fmla="*/ 3690 w 19188"/>
                <a:gd name="connsiteY6" fmla="*/ 11808 h 26567"/>
                <a:gd name="connsiteX7" fmla="*/ 0 w 19188"/>
                <a:gd name="connsiteY7" fmla="*/ 11808 h 26567"/>
                <a:gd name="connsiteX8" fmla="*/ 0 w 19188"/>
                <a:gd name="connsiteY8" fmla="*/ 11808 h 26567"/>
                <a:gd name="connsiteX9" fmla="*/ 0 w 19188"/>
                <a:gd name="connsiteY9" fmla="*/ 7380 h 26567"/>
                <a:gd name="connsiteX10" fmla="*/ 0 w 19188"/>
                <a:gd name="connsiteY10" fmla="*/ 7380 h 26567"/>
                <a:gd name="connsiteX11" fmla="*/ 0 w 19188"/>
                <a:gd name="connsiteY11" fmla="*/ 2214 h 26567"/>
                <a:gd name="connsiteX12" fmla="*/ 0 w 19188"/>
                <a:gd name="connsiteY12" fmla="*/ 2214 h 26567"/>
                <a:gd name="connsiteX13" fmla="*/ 0 w 19188"/>
                <a:gd name="connsiteY13" fmla="*/ 2214 h 26567"/>
                <a:gd name="connsiteX14" fmla="*/ 0 w 19188"/>
                <a:gd name="connsiteY14" fmla="*/ 2214 h 26567"/>
                <a:gd name="connsiteX15" fmla="*/ 0 w 19188"/>
                <a:gd name="connsiteY15" fmla="*/ 2214 h 26567"/>
                <a:gd name="connsiteX16" fmla="*/ 0 w 19188"/>
                <a:gd name="connsiteY16" fmla="*/ 2214 h 26567"/>
                <a:gd name="connsiteX17" fmla="*/ 0 w 19188"/>
                <a:gd name="connsiteY17" fmla="*/ 2214 h 26567"/>
                <a:gd name="connsiteX18" fmla="*/ 0 w 19188"/>
                <a:gd name="connsiteY18" fmla="*/ 2214 h 26567"/>
                <a:gd name="connsiteX19" fmla="*/ 0 w 19188"/>
                <a:gd name="connsiteY19" fmla="*/ 2214 h 26567"/>
                <a:gd name="connsiteX20" fmla="*/ 0 w 19188"/>
                <a:gd name="connsiteY20" fmla="*/ 2214 h 26567"/>
                <a:gd name="connsiteX21" fmla="*/ 0 w 19188"/>
                <a:gd name="connsiteY21" fmla="*/ 2214 h 26567"/>
                <a:gd name="connsiteX22" fmla="*/ 3690 w 19188"/>
                <a:gd name="connsiteY22" fmla="*/ 2214 h 26567"/>
                <a:gd name="connsiteX23" fmla="*/ 3690 w 19188"/>
                <a:gd name="connsiteY23" fmla="*/ 5904 h 26567"/>
                <a:gd name="connsiteX24" fmla="*/ 3690 w 19188"/>
                <a:gd name="connsiteY24" fmla="*/ 12546 h 26567"/>
                <a:gd name="connsiteX25" fmla="*/ 3690 w 19188"/>
                <a:gd name="connsiteY25" fmla="*/ 12546 h 26567"/>
                <a:gd name="connsiteX26" fmla="*/ 7380 w 19188"/>
                <a:gd name="connsiteY26" fmla="*/ 12546 h 26567"/>
                <a:gd name="connsiteX27" fmla="*/ 7380 w 19188"/>
                <a:gd name="connsiteY27" fmla="*/ 17712 h 26567"/>
                <a:gd name="connsiteX28" fmla="*/ 7380 w 19188"/>
                <a:gd name="connsiteY28" fmla="*/ 17712 h 26567"/>
                <a:gd name="connsiteX29" fmla="*/ 7380 w 19188"/>
                <a:gd name="connsiteY29" fmla="*/ 17712 h 26567"/>
                <a:gd name="connsiteX30" fmla="*/ 14760 w 19188"/>
                <a:gd name="connsiteY30" fmla="*/ 26568 h 26567"/>
                <a:gd name="connsiteX31" fmla="*/ 14760 w 19188"/>
                <a:gd name="connsiteY31" fmla="*/ 26568 h 26567"/>
                <a:gd name="connsiteX32" fmla="*/ 14760 w 19188"/>
                <a:gd name="connsiteY32" fmla="*/ 26568 h 26567"/>
                <a:gd name="connsiteX33" fmla="*/ 14760 w 19188"/>
                <a:gd name="connsiteY33" fmla="*/ 26568 h 26567"/>
                <a:gd name="connsiteX34" fmla="*/ 14760 w 19188"/>
                <a:gd name="connsiteY34" fmla="*/ 26568 h 26567"/>
                <a:gd name="connsiteX35" fmla="*/ 14760 w 19188"/>
                <a:gd name="connsiteY35" fmla="*/ 26568 h 26567"/>
                <a:gd name="connsiteX36" fmla="*/ 14760 w 19188"/>
                <a:gd name="connsiteY36" fmla="*/ 26568 h 26567"/>
                <a:gd name="connsiteX37" fmla="*/ 14760 w 19188"/>
                <a:gd name="connsiteY37" fmla="*/ 20664 h 26567"/>
                <a:gd name="connsiteX38" fmla="*/ 14760 w 19188"/>
                <a:gd name="connsiteY38" fmla="*/ 20664 h 26567"/>
                <a:gd name="connsiteX39" fmla="*/ 14760 w 19188"/>
                <a:gd name="connsiteY39" fmla="*/ 20664 h 26567"/>
                <a:gd name="connsiteX40" fmla="*/ 11070 w 19188"/>
                <a:gd name="connsiteY40" fmla="*/ 20664 h 26567"/>
                <a:gd name="connsiteX41" fmla="*/ 11070 w 19188"/>
                <a:gd name="connsiteY41" fmla="*/ 20664 h 26567"/>
                <a:gd name="connsiteX42" fmla="*/ 11070 w 19188"/>
                <a:gd name="connsiteY42" fmla="*/ 20664 h 26567"/>
                <a:gd name="connsiteX43" fmla="*/ 11070 w 19188"/>
                <a:gd name="connsiteY43" fmla="*/ 20664 h 26567"/>
                <a:gd name="connsiteX44" fmla="*/ 11070 w 19188"/>
                <a:gd name="connsiteY44" fmla="*/ 20664 h 26567"/>
                <a:gd name="connsiteX45" fmla="*/ 11070 w 19188"/>
                <a:gd name="connsiteY45" fmla="*/ 20664 h 26567"/>
                <a:gd name="connsiteX46" fmla="*/ 11070 w 19188"/>
                <a:gd name="connsiteY46" fmla="*/ 20664 h 26567"/>
                <a:gd name="connsiteX47" fmla="*/ 11070 w 19188"/>
                <a:gd name="connsiteY47" fmla="*/ 20664 h 26567"/>
                <a:gd name="connsiteX48" fmla="*/ 11070 w 19188"/>
                <a:gd name="connsiteY48" fmla="*/ 15498 h 26567"/>
                <a:gd name="connsiteX49" fmla="*/ 11070 w 19188"/>
                <a:gd name="connsiteY49" fmla="*/ 15498 h 26567"/>
                <a:gd name="connsiteX50" fmla="*/ 11070 w 19188"/>
                <a:gd name="connsiteY50" fmla="*/ 15498 h 26567"/>
                <a:gd name="connsiteX51" fmla="*/ 11070 w 19188"/>
                <a:gd name="connsiteY51" fmla="*/ 15498 h 26567"/>
                <a:gd name="connsiteX52" fmla="*/ 11070 w 19188"/>
                <a:gd name="connsiteY52" fmla="*/ 15498 h 26567"/>
                <a:gd name="connsiteX53" fmla="*/ 11070 w 19188"/>
                <a:gd name="connsiteY53" fmla="*/ 15498 h 26567"/>
                <a:gd name="connsiteX54" fmla="*/ 11070 w 19188"/>
                <a:gd name="connsiteY54" fmla="*/ 15498 h 26567"/>
                <a:gd name="connsiteX55" fmla="*/ 11070 w 19188"/>
                <a:gd name="connsiteY55" fmla="*/ 15498 h 26567"/>
                <a:gd name="connsiteX56" fmla="*/ 11070 w 19188"/>
                <a:gd name="connsiteY56" fmla="*/ 15498 h 26567"/>
                <a:gd name="connsiteX57" fmla="*/ 11070 w 19188"/>
                <a:gd name="connsiteY57" fmla="*/ 15498 h 26567"/>
                <a:gd name="connsiteX58" fmla="*/ 11070 w 19188"/>
                <a:gd name="connsiteY58" fmla="*/ 15498 h 26567"/>
                <a:gd name="connsiteX59" fmla="*/ 11070 w 19188"/>
                <a:gd name="connsiteY59" fmla="*/ 15498 h 26567"/>
                <a:gd name="connsiteX60" fmla="*/ 11070 w 19188"/>
                <a:gd name="connsiteY60" fmla="*/ 15498 h 26567"/>
                <a:gd name="connsiteX61" fmla="*/ 11070 w 19188"/>
                <a:gd name="connsiteY61" fmla="*/ 15498 h 26567"/>
                <a:gd name="connsiteX62" fmla="*/ 11070 w 19188"/>
                <a:gd name="connsiteY62" fmla="*/ 15498 h 26567"/>
                <a:gd name="connsiteX63" fmla="*/ 11070 w 19188"/>
                <a:gd name="connsiteY63" fmla="*/ 15498 h 26567"/>
                <a:gd name="connsiteX64" fmla="*/ 11070 w 19188"/>
                <a:gd name="connsiteY64" fmla="*/ 15498 h 26567"/>
                <a:gd name="connsiteX65" fmla="*/ 11070 w 19188"/>
                <a:gd name="connsiteY65" fmla="*/ 7380 h 26567"/>
                <a:gd name="connsiteX66" fmla="*/ 11070 w 19188"/>
                <a:gd name="connsiteY66" fmla="*/ 7380 h 26567"/>
                <a:gd name="connsiteX67" fmla="*/ 11070 w 19188"/>
                <a:gd name="connsiteY67" fmla="*/ 7380 h 26567"/>
                <a:gd name="connsiteX68" fmla="*/ 11070 w 19188"/>
                <a:gd name="connsiteY68" fmla="*/ 7380 h 26567"/>
                <a:gd name="connsiteX69" fmla="*/ 11070 w 19188"/>
                <a:gd name="connsiteY69" fmla="*/ 12546 h 26567"/>
                <a:gd name="connsiteX70" fmla="*/ 14760 w 19188"/>
                <a:gd name="connsiteY70" fmla="*/ 12546 h 26567"/>
                <a:gd name="connsiteX71" fmla="*/ 14760 w 19188"/>
                <a:gd name="connsiteY71" fmla="*/ 12546 h 26567"/>
                <a:gd name="connsiteX72" fmla="*/ 10332 w 19188"/>
                <a:gd name="connsiteY72" fmla="*/ 12546 h 26567"/>
                <a:gd name="connsiteX73" fmla="*/ 10332 w 19188"/>
                <a:gd name="connsiteY73" fmla="*/ 12546 h 26567"/>
                <a:gd name="connsiteX74" fmla="*/ 10332 w 19188"/>
                <a:gd name="connsiteY74" fmla="*/ 17712 h 26567"/>
                <a:gd name="connsiteX75" fmla="*/ 10332 w 19188"/>
                <a:gd name="connsiteY75" fmla="*/ 17712 h 26567"/>
                <a:gd name="connsiteX76" fmla="*/ 10332 w 19188"/>
                <a:gd name="connsiteY76" fmla="*/ 17712 h 26567"/>
                <a:gd name="connsiteX77" fmla="*/ 10332 w 19188"/>
                <a:gd name="connsiteY77" fmla="*/ 17712 h 26567"/>
                <a:gd name="connsiteX78" fmla="*/ 10332 w 19188"/>
                <a:gd name="connsiteY78" fmla="*/ 17712 h 26567"/>
                <a:gd name="connsiteX79" fmla="*/ 10332 w 19188"/>
                <a:gd name="connsiteY79" fmla="*/ 17712 h 26567"/>
                <a:gd name="connsiteX80" fmla="*/ 10332 w 19188"/>
                <a:gd name="connsiteY80" fmla="*/ 17712 h 26567"/>
                <a:gd name="connsiteX81" fmla="*/ 10332 w 19188"/>
                <a:gd name="connsiteY81" fmla="*/ 17712 h 26567"/>
                <a:gd name="connsiteX82" fmla="*/ 14760 w 19188"/>
                <a:gd name="connsiteY82" fmla="*/ 12546 h 26567"/>
                <a:gd name="connsiteX83" fmla="*/ 14760 w 19188"/>
                <a:gd name="connsiteY83" fmla="*/ 12546 h 26567"/>
                <a:gd name="connsiteX84" fmla="*/ 14760 w 19188"/>
                <a:gd name="connsiteY84" fmla="*/ 12546 h 26567"/>
                <a:gd name="connsiteX85" fmla="*/ 14760 w 19188"/>
                <a:gd name="connsiteY85" fmla="*/ 12546 h 26567"/>
                <a:gd name="connsiteX86" fmla="*/ 14760 w 19188"/>
                <a:gd name="connsiteY86" fmla="*/ 12546 h 26567"/>
                <a:gd name="connsiteX87" fmla="*/ 14760 w 19188"/>
                <a:gd name="connsiteY87" fmla="*/ 12546 h 26567"/>
                <a:gd name="connsiteX88" fmla="*/ 14760 w 19188"/>
                <a:gd name="connsiteY88" fmla="*/ 5166 h 26567"/>
                <a:gd name="connsiteX89" fmla="*/ 14760 w 19188"/>
                <a:gd name="connsiteY89" fmla="*/ 0 h 26567"/>
                <a:gd name="connsiteX90" fmla="*/ 14760 w 19188"/>
                <a:gd name="connsiteY90" fmla="*/ 0 h 26567"/>
                <a:gd name="connsiteX91" fmla="*/ 14760 w 19188"/>
                <a:gd name="connsiteY91" fmla="*/ 0 h 26567"/>
                <a:gd name="connsiteX92" fmla="*/ 14760 w 19188"/>
                <a:gd name="connsiteY92" fmla="*/ 8118 h 26567"/>
                <a:gd name="connsiteX93" fmla="*/ 14760 w 19188"/>
                <a:gd name="connsiteY93" fmla="*/ 8118 h 26567"/>
                <a:gd name="connsiteX94" fmla="*/ 19188 w 19188"/>
                <a:gd name="connsiteY94" fmla="*/ 8118 h 26567"/>
                <a:gd name="connsiteX95" fmla="*/ 14760 w 19188"/>
                <a:gd name="connsiteY95" fmla="*/ 4428 h 26567"/>
                <a:gd name="connsiteX96" fmla="*/ 14760 w 19188"/>
                <a:gd name="connsiteY96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9188" h="26567">
                  <a:moveTo>
                    <a:pt x="3690" y="26568"/>
                  </a:moveTo>
                  <a:lnTo>
                    <a:pt x="3690" y="19926"/>
                  </a:lnTo>
                  <a:lnTo>
                    <a:pt x="3690" y="19926"/>
                  </a:lnTo>
                  <a:lnTo>
                    <a:pt x="3690" y="19926"/>
                  </a:lnTo>
                  <a:lnTo>
                    <a:pt x="3690" y="19926"/>
                  </a:lnTo>
                  <a:lnTo>
                    <a:pt x="3690" y="16236"/>
                  </a:lnTo>
                  <a:lnTo>
                    <a:pt x="369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2214"/>
                  </a:ln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3690" y="2214"/>
                  </a:lnTo>
                  <a:lnTo>
                    <a:pt x="3690" y="5904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7380" y="12546"/>
                  </a:lnTo>
                  <a:lnTo>
                    <a:pt x="7380" y="17712"/>
                  </a:lnTo>
                  <a:lnTo>
                    <a:pt x="7380" y="17712"/>
                  </a:lnTo>
                  <a:lnTo>
                    <a:pt x="7380" y="17712"/>
                  </a:lnTo>
                  <a:close/>
                  <a:moveTo>
                    <a:pt x="14760" y="26568"/>
                  </a:move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0664"/>
                  </a:lnTo>
                  <a:lnTo>
                    <a:pt x="14760" y="20664"/>
                  </a:lnTo>
                  <a:lnTo>
                    <a:pt x="14760" y="20664"/>
                  </a:lnTo>
                  <a:lnTo>
                    <a:pt x="11070" y="20664"/>
                  </a:lnTo>
                  <a:lnTo>
                    <a:pt x="11070" y="20664"/>
                  </a:lnTo>
                  <a:lnTo>
                    <a:pt x="11070" y="20664"/>
                  </a:lnTo>
                  <a:cubicBezTo>
                    <a:pt x="11070" y="20664"/>
                    <a:pt x="11070" y="20664"/>
                    <a:pt x="11070" y="20664"/>
                  </a:cubicBezTo>
                  <a:lnTo>
                    <a:pt x="11070" y="20664"/>
                  </a:lnTo>
                  <a:lnTo>
                    <a:pt x="11070" y="20664"/>
                  </a:lnTo>
                  <a:lnTo>
                    <a:pt x="11070" y="20664"/>
                  </a:lnTo>
                  <a:lnTo>
                    <a:pt x="11070" y="20664"/>
                  </a:lnTo>
                  <a:cubicBezTo>
                    <a:pt x="11070" y="20664"/>
                    <a:pt x="11070" y="20664"/>
                    <a:pt x="11070" y="15498"/>
                  </a:cubicBezTo>
                  <a:lnTo>
                    <a:pt x="11070" y="15498"/>
                  </a:lnTo>
                  <a:lnTo>
                    <a:pt x="11070" y="15498"/>
                  </a:lnTo>
                  <a:lnTo>
                    <a:pt x="11070" y="15498"/>
                  </a:lnTo>
                  <a:lnTo>
                    <a:pt x="11070" y="15498"/>
                  </a:lnTo>
                  <a:lnTo>
                    <a:pt x="11070" y="15498"/>
                  </a:lnTo>
                  <a:lnTo>
                    <a:pt x="11070" y="15498"/>
                  </a:lnTo>
                  <a:lnTo>
                    <a:pt x="11070" y="15498"/>
                  </a:lnTo>
                  <a:lnTo>
                    <a:pt x="11070" y="15498"/>
                  </a:lnTo>
                  <a:cubicBezTo>
                    <a:pt x="11070" y="15498"/>
                    <a:pt x="11070" y="15498"/>
                    <a:pt x="11070" y="15498"/>
                  </a:cubicBezTo>
                  <a:lnTo>
                    <a:pt x="11070" y="15498"/>
                  </a:lnTo>
                  <a:lnTo>
                    <a:pt x="11070" y="15498"/>
                  </a:lnTo>
                  <a:cubicBezTo>
                    <a:pt x="11070" y="15498"/>
                    <a:pt x="11070" y="15498"/>
                    <a:pt x="11070" y="15498"/>
                  </a:cubicBezTo>
                  <a:cubicBezTo>
                    <a:pt x="11070" y="15498"/>
                    <a:pt x="11070" y="15498"/>
                    <a:pt x="11070" y="15498"/>
                  </a:cubicBezTo>
                  <a:lnTo>
                    <a:pt x="11070" y="15498"/>
                  </a:lnTo>
                  <a:lnTo>
                    <a:pt x="11070" y="15498"/>
                  </a:lnTo>
                  <a:cubicBezTo>
                    <a:pt x="11070" y="15498"/>
                    <a:pt x="11070" y="15498"/>
                    <a:pt x="11070" y="15498"/>
                  </a:cubicBezTo>
                  <a:lnTo>
                    <a:pt x="11070" y="7380"/>
                  </a:lnTo>
                  <a:lnTo>
                    <a:pt x="11070" y="7380"/>
                  </a:lnTo>
                  <a:lnTo>
                    <a:pt x="11070" y="7380"/>
                  </a:lnTo>
                  <a:lnTo>
                    <a:pt x="11070" y="7380"/>
                  </a:lnTo>
                  <a:lnTo>
                    <a:pt x="11070" y="12546"/>
                  </a:lnTo>
                  <a:lnTo>
                    <a:pt x="14760" y="12546"/>
                  </a:lnTo>
                  <a:lnTo>
                    <a:pt x="14760" y="12546"/>
                  </a:lnTo>
                  <a:lnTo>
                    <a:pt x="10332" y="12546"/>
                  </a:lnTo>
                  <a:lnTo>
                    <a:pt x="10332" y="12546"/>
                  </a:lnTo>
                  <a:lnTo>
                    <a:pt x="10332" y="17712"/>
                  </a:lnTo>
                  <a:lnTo>
                    <a:pt x="10332" y="17712"/>
                  </a:lnTo>
                  <a:lnTo>
                    <a:pt x="10332" y="17712"/>
                  </a:lnTo>
                  <a:lnTo>
                    <a:pt x="10332" y="17712"/>
                  </a:lnTo>
                  <a:lnTo>
                    <a:pt x="10332" y="17712"/>
                  </a:lnTo>
                  <a:lnTo>
                    <a:pt x="10332" y="17712"/>
                  </a:lnTo>
                  <a:lnTo>
                    <a:pt x="10332" y="17712"/>
                  </a:lnTo>
                  <a:lnTo>
                    <a:pt x="10332" y="17712"/>
                  </a:lnTo>
                  <a:close/>
                  <a:moveTo>
                    <a:pt x="14760" y="12546"/>
                  </a:moveTo>
                  <a:cubicBezTo>
                    <a:pt x="14760" y="12546"/>
                    <a:pt x="14760" y="12546"/>
                    <a:pt x="14760" y="12546"/>
                  </a:cubicBezTo>
                  <a:lnTo>
                    <a:pt x="14760" y="12546"/>
                  </a:lnTo>
                  <a:cubicBezTo>
                    <a:pt x="14760" y="12546"/>
                    <a:pt x="14760" y="12546"/>
                    <a:pt x="14760" y="12546"/>
                  </a:cubicBezTo>
                  <a:lnTo>
                    <a:pt x="14760" y="12546"/>
                  </a:lnTo>
                  <a:lnTo>
                    <a:pt x="14760" y="12546"/>
                  </a:lnTo>
                  <a:lnTo>
                    <a:pt x="14760" y="5166"/>
                  </a:lnTo>
                  <a:close/>
                  <a:moveTo>
                    <a:pt x="14760" y="0"/>
                  </a:moveTo>
                  <a:lnTo>
                    <a:pt x="14760" y="0"/>
                  </a:lnTo>
                  <a:lnTo>
                    <a:pt x="14760" y="0"/>
                  </a:lnTo>
                  <a:lnTo>
                    <a:pt x="14760" y="8118"/>
                  </a:lnTo>
                  <a:lnTo>
                    <a:pt x="14760" y="8118"/>
                  </a:lnTo>
                  <a:lnTo>
                    <a:pt x="19188" y="8118"/>
                  </a:lnTo>
                  <a:lnTo>
                    <a:pt x="14760" y="4428"/>
                  </a:lnTo>
                  <a:lnTo>
                    <a:pt x="14760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36D134B-C9F7-40E1-B377-988D20FFE088}"/>
                </a:ext>
              </a:extLst>
            </p:cNvPr>
            <p:cNvSpPr/>
            <p:nvPr/>
          </p:nvSpPr>
          <p:spPr>
            <a:xfrm>
              <a:off x="10262226" y="5194285"/>
              <a:ext cx="8117" cy="73800"/>
            </a:xfrm>
            <a:custGeom>
              <a:avLst/>
              <a:gdLst>
                <a:gd name="connsiteX0" fmla="*/ 0 w 8117"/>
                <a:gd name="connsiteY0" fmla="*/ 0 h 73800"/>
                <a:gd name="connsiteX1" fmla="*/ 0 w 8117"/>
                <a:gd name="connsiteY1" fmla="*/ 0 h 73800"/>
                <a:gd name="connsiteX2" fmla="*/ 0 w 8117"/>
                <a:gd name="connsiteY2" fmla="*/ 0 h 73800"/>
                <a:gd name="connsiteX3" fmla="*/ 0 w 8117"/>
                <a:gd name="connsiteY3" fmla="*/ 0 h 73800"/>
                <a:gd name="connsiteX4" fmla="*/ 0 w 8117"/>
                <a:gd name="connsiteY4" fmla="*/ 0 h 73800"/>
                <a:gd name="connsiteX5" fmla="*/ 8118 w 8117"/>
                <a:gd name="connsiteY5" fmla="*/ 0 h 73800"/>
                <a:gd name="connsiteX6" fmla="*/ 8118 w 8117"/>
                <a:gd name="connsiteY6" fmla="*/ 0 h 73800"/>
                <a:gd name="connsiteX7" fmla="*/ 3690 w 8117"/>
                <a:gd name="connsiteY7" fmla="*/ 0 h 73800"/>
                <a:gd name="connsiteX8" fmla="*/ 3690 w 8117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7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613F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D19B9821-08AB-4405-A787-27F3D886D8F0}"/>
                </a:ext>
              </a:extLst>
            </p:cNvPr>
            <p:cNvSpPr/>
            <p:nvPr/>
          </p:nvSpPr>
          <p:spPr>
            <a:xfrm>
              <a:off x="10260749" y="5196499"/>
              <a:ext cx="9594" cy="73800"/>
            </a:xfrm>
            <a:custGeom>
              <a:avLst/>
              <a:gdLst>
                <a:gd name="connsiteX0" fmla="*/ 0 w 9594"/>
                <a:gd name="connsiteY0" fmla="*/ 0 h 73800"/>
                <a:gd name="connsiteX1" fmla="*/ 0 w 9594"/>
                <a:gd name="connsiteY1" fmla="*/ 0 h 73800"/>
                <a:gd name="connsiteX2" fmla="*/ 0 w 9594"/>
                <a:gd name="connsiteY2" fmla="*/ 0 h 73800"/>
                <a:gd name="connsiteX3" fmla="*/ 0 w 9594"/>
                <a:gd name="connsiteY3" fmla="*/ 0 h 73800"/>
                <a:gd name="connsiteX4" fmla="*/ 0 w 9594"/>
                <a:gd name="connsiteY4" fmla="*/ 0 h 73800"/>
                <a:gd name="connsiteX5" fmla="*/ 0 w 9594"/>
                <a:gd name="connsiteY5" fmla="*/ 0 h 73800"/>
                <a:gd name="connsiteX6" fmla="*/ 9594 w 9594"/>
                <a:gd name="connsiteY6" fmla="*/ 0 h 73800"/>
                <a:gd name="connsiteX7" fmla="*/ 5166 w 9594"/>
                <a:gd name="connsiteY7" fmla="*/ 0 h 73800"/>
                <a:gd name="connsiteX8" fmla="*/ 1476 w 9594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5166" y="0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AB9F0ADB-B5CB-43EA-9B3A-30E283782864}"/>
                </a:ext>
              </a:extLst>
            </p:cNvPr>
            <p:cNvSpPr/>
            <p:nvPr/>
          </p:nvSpPr>
          <p:spPr>
            <a:xfrm>
              <a:off x="10270344" y="5178049"/>
              <a:ext cx="7380" cy="4427"/>
            </a:xfrm>
            <a:custGeom>
              <a:avLst/>
              <a:gdLst>
                <a:gd name="connsiteX0" fmla="*/ 0 w 7380"/>
                <a:gd name="connsiteY0" fmla="*/ 3690 h 4427"/>
                <a:gd name="connsiteX1" fmla="*/ 0 w 7380"/>
                <a:gd name="connsiteY1" fmla="*/ 3690 h 4427"/>
                <a:gd name="connsiteX2" fmla="*/ 0 w 7380"/>
                <a:gd name="connsiteY2" fmla="*/ 3690 h 4427"/>
                <a:gd name="connsiteX3" fmla="*/ 0 w 7380"/>
                <a:gd name="connsiteY3" fmla="*/ 3690 h 4427"/>
                <a:gd name="connsiteX4" fmla="*/ 0 w 7380"/>
                <a:gd name="connsiteY4" fmla="*/ 0 h 4427"/>
                <a:gd name="connsiteX5" fmla="*/ 0 w 7380"/>
                <a:gd name="connsiteY5" fmla="*/ 0 h 4427"/>
                <a:gd name="connsiteX6" fmla="*/ 0 w 7380"/>
                <a:gd name="connsiteY6" fmla="*/ 4428 h 4427"/>
                <a:gd name="connsiteX7" fmla="*/ 0 w 7380"/>
                <a:gd name="connsiteY7" fmla="*/ 4428 h 4427"/>
                <a:gd name="connsiteX8" fmla="*/ 0 w 7380"/>
                <a:gd name="connsiteY8" fmla="*/ 4428 h 4427"/>
                <a:gd name="connsiteX9" fmla="*/ 0 w 7380"/>
                <a:gd name="connsiteY9" fmla="*/ 4428 h 4427"/>
                <a:gd name="connsiteX10" fmla="*/ 7380 w 7380"/>
                <a:gd name="connsiteY10" fmla="*/ 4428 h 4427"/>
                <a:gd name="connsiteX11" fmla="*/ 7380 w 7380"/>
                <a:gd name="connsiteY11" fmla="*/ 4428 h 4427"/>
                <a:gd name="connsiteX12" fmla="*/ 7380 w 7380"/>
                <a:gd name="connsiteY12" fmla="*/ 4428 h 4427"/>
                <a:gd name="connsiteX13" fmla="*/ 7380 w 7380"/>
                <a:gd name="connsiteY13" fmla="*/ 4428 h 4427"/>
                <a:gd name="connsiteX14" fmla="*/ 0 w 7380"/>
                <a:gd name="connsiteY1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0" h="4427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C7C96A1A-55FE-4B3E-A9B4-D0EB28A96958}"/>
                </a:ext>
              </a:extLst>
            </p:cNvPr>
            <p:cNvSpPr/>
            <p:nvPr/>
          </p:nvSpPr>
          <p:spPr>
            <a:xfrm>
              <a:off x="10253370" y="5182476"/>
              <a:ext cx="23615" cy="11808"/>
            </a:xfrm>
            <a:custGeom>
              <a:avLst/>
              <a:gdLst>
                <a:gd name="connsiteX0" fmla="*/ 8118 w 23615"/>
                <a:gd name="connsiteY0" fmla="*/ 5904 h 11808"/>
                <a:gd name="connsiteX1" fmla="*/ 8118 w 23615"/>
                <a:gd name="connsiteY1" fmla="*/ 5904 h 11808"/>
                <a:gd name="connsiteX2" fmla="*/ 8118 w 23615"/>
                <a:gd name="connsiteY2" fmla="*/ 5904 h 11808"/>
                <a:gd name="connsiteX3" fmla="*/ 8118 w 23615"/>
                <a:gd name="connsiteY3" fmla="*/ 5904 h 11808"/>
                <a:gd name="connsiteX4" fmla="*/ 16236 w 23615"/>
                <a:gd name="connsiteY4" fmla="*/ 5904 h 11808"/>
                <a:gd name="connsiteX5" fmla="*/ 16236 w 23615"/>
                <a:gd name="connsiteY5" fmla="*/ 5904 h 11808"/>
                <a:gd name="connsiteX6" fmla="*/ 16236 w 23615"/>
                <a:gd name="connsiteY6" fmla="*/ 5904 h 11808"/>
                <a:gd name="connsiteX7" fmla="*/ 16236 w 23615"/>
                <a:gd name="connsiteY7" fmla="*/ 5904 h 11808"/>
                <a:gd name="connsiteX8" fmla="*/ 16236 w 23615"/>
                <a:gd name="connsiteY8" fmla="*/ 5904 h 11808"/>
                <a:gd name="connsiteX9" fmla="*/ 16236 w 23615"/>
                <a:gd name="connsiteY9" fmla="*/ 5904 h 11808"/>
                <a:gd name="connsiteX10" fmla="*/ 16236 w 23615"/>
                <a:gd name="connsiteY10" fmla="*/ 5904 h 11808"/>
                <a:gd name="connsiteX11" fmla="*/ 23616 w 23615"/>
                <a:gd name="connsiteY11" fmla="*/ 5904 h 11808"/>
                <a:gd name="connsiteX12" fmla="*/ 23616 w 23615"/>
                <a:gd name="connsiteY12" fmla="*/ 11808 h 11808"/>
                <a:gd name="connsiteX13" fmla="*/ 23616 w 23615"/>
                <a:gd name="connsiteY13" fmla="*/ 11808 h 11808"/>
                <a:gd name="connsiteX14" fmla="*/ 23616 w 23615"/>
                <a:gd name="connsiteY14" fmla="*/ 11808 h 11808"/>
                <a:gd name="connsiteX15" fmla="*/ 23616 w 23615"/>
                <a:gd name="connsiteY15" fmla="*/ 11808 h 11808"/>
                <a:gd name="connsiteX16" fmla="*/ 23616 w 23615"/>
                <a:gd name="connsiteY16" fmla="*/ 11808 h 11808"/>
                <a:gd name="connsiteX17" fmla="*/ 8118 w 23615"/>
                <a:gd name="connsiteY17" fmla="*/ 0 h 11808"/>
                <a:gd name="connsiteX18" fmla="*/ 0 w 23615"/>
                <a:gd name="connsiteY18" fmla="*/ 0 h 11808"/>
                <a:gd name="connsiteX19" fmla="*/ 4428 w 23615"/>
                <a:gd name="connsiteY19" fmla="*/ 3690 h 11808"/>
                <a:gd name="connsiteX20" fmla="*/ 4428 w 23615"/>
                <a:gd name="connsiteY20" fmla="*/ 0 h 11808"/>
                <a:gd name="connsiteX21" fmla="*/ 4428 w 23615"/>
                <a:gd name="connsiteY21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3615" h="11808">
                  <a:moveTo>
                    <a:pt x="8118" y="5904"/>
                  </a:moveTo>
                  <a:lnTo>
                    <a:pt x="8118" y="5904"/>
                  </a:lnTo>
                  <a:lnTo>
                    <a:pt x="8118" y="5904"/>
                  </a:lnTo>
                  <a:lnTo>
                    <a:pt x="8118" y="5904"/>
                  </a:lnTo>
                  <a:lnTo>
                    <a:pt x="16236" y="5904"/>
                  </a:lnTo>
                  <a:lnTo>
                    <a:pt x="16236" y="5904"/>
                  </a:lnTo>
                  <a:lnTo>
                    <a:pt x="16236" y="5904"/>
                  </a:lnTo>
                  <a:cubicBezTo>
                    <a:pt x="16236" y="5904"/>
                    <a:pt x="16236" y="5904"/>
                    <a:pt x="16236" y="5904"/>
                  </a:cubicBezTo>
                  <a:lnTo>
                    <a:pt x="16236" y="5904"/>
                  </a:lnTo>
                  <a:lnTo>
                    <a:pt x="16236" y="5904"/>
                  </a:lnTo>
                  <a:lnTo>
                    <a:pt x="16236" y="5904"/>
                  </a:lnTo>
                  <a:lnTo>
                    <a:pt x="23616" y="5904"/>
                  </a:lnTo>
                  <a:lnTo>
                    <a:pt x="23616" y="11808"/>
                  </a:lnTo>
                  <a:lnTo>
                    <a:pt x="23616" y="11808"/>
                  </a:lnTo>
                  <a:lnTo>
                    <a:pt x="23616" y="11808"/>
                  </a:lnTo>
                  <a:lnTo>
                    <a:pt x="23616" y="11808"/>
                  </a:lnTo>
                  <a:lnTo>
                    <a:pt x="23616" y="11808"/>
                  </a:lnTo>
                  <a:close/>
                  <a:moveTo>
                    <a:pt x="8118" y="0"/>
                  </a:moveTo>
                  <a:lnTo>
                    <a:pt x="0" y="0"/>
                  </a:lnTo>
                  <a:lnTo>
                    <a:pt x="4428" y="3690"/>
                  </a:lnTo>
                  <a:cubicBezTo>
                    <a:pt x="4428" y="3690"/>
                    <a:pt x="4428" y="3690"/>
                    <a:pt x="4428" y="0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CEAB84C3-1AC7-40FE-9415-E842FA5BF73C}"/>
                </a:ext>
              </a:extLst>
            </p:cNvPr>
            <p:cNvSpPr/>
            <p:nvPr/>
          </p:nvSpPr>
          <p:spPr>
            <a:xfrm>
              <a:off x="10260011" y="51832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3F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2CA58650-D06E-48C3-935E-ECED2C9C73FB}"/>
                </a:ext>
              </a:extLst>
            </p:cNvPr>
            <p:cNvSpPr/>
            <p:nvPr/>
          </p:nvSpPr>
          <p:spPr>
            <a:xfrm>
              <a:off x="10270344" y="51832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13F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ADA4871E-D7B5-4D6D-8530-2A930205DF33}"/>
                </a:ext>
              </a:extLst>
            </p:cNvPr>
            <p:cNvSpPr/>
            <p:nvPr/>
          </p:nvSpPr>
          <p:spPr>
            <a:xfrm>
              <a:off x="10255584" y="5178786"/>
              <a:ext cx="7379" cy="73800"/>
            </a:xfrm>
            <a:custGeom>
              <a:avLst/>
              <a:gdLst>
                <a:gd name="connsiteX0" fmla="*/ 738 w 7379"/>
                <a:gd name="connsiteY0" fmla="*/ 0 h 73800"/>
                <a:gd name="connsiteX1" fmla="*/ 738 w 7379"/>
                <a:gd name="connsiteY1" fmla="*/ 0 h 73800"/>
                <a:gd name="connsiteX2" fmla="*/ 7380 w 7379"/>
                <a:gd name="connsiteY2" fmla="*/ 0 h 73800"/>
                <a:gd name="connsiteX3" fmla="*/ 7380 w 7379"/>
                <a:gd name="connsiteY3" fmla="*/ 0 h 73800"/>
                <a:gd name="connsiteX4" fmla="*/ 0 w 737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73800">
                  <a:moveTo>
                    <a:pt x="738" y="0"/>
                  </a:moveTo>
                  <a:lnTo>
                    <a:pt x="738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469DC87A-C2E9-4F0B-9259-E160B2A7B39C}"/>
                </a:ext>
              </a:extLst>
            </p:cNvPr>
            <p:cNvSpPr/>
            <p:nvPr/>
          </p:nvSpPr>
          <p:spPr>
            <a:xfrm>
              <a:off x="10252632" y="5169193"/>
              <a:ext cx="4427" cy="3689"/>
            </a:xfrm>
            <a:custGeom>
              <a:avLst/>
              <a:gdLst>
                <a:gd name="connsiteX0" fmla="*/ 4428 w 4427"/>
                <a:gd name="connsiteY0" fmla="*/ 3690 h 3689"/>
                <a:gd name="connsiteX1" fmla="*/ 2214 w 4427"/>
                <a:gd name="connsiteY1" fmla="*/ 3690 h 3689"/>
                <a:gd name="connsiteX2" fmla="*/ 0 w 4427"/>
                <a:gd name="connsiteY2" fmla="*/ 0 h 3689"/>
                <a:gd name="connsiteX3" fmla="*/ 738 w 4427"/>
                <a:gd name="connsiteY3" fmla="*/ 738 h 3689"/>
                <a:gd name="connsiteX4" fmla="*/ 2952 w 4427"/>
                <a:gd name="connsiteY4" fmla="*/ 1476 h 3689"/>
                <a:gd name="connsiteX5" fmla="*/ 4428 w 4427"/>
                <a:gd name="connsiteY5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" h="3689">
                  <a:moveTo>
                    <a:pt x="4428" y="3690"/>
                  </a:moveTo>
                  <a:lnTo>
                    <a:pt x="2214" y="3690"/>
                  </a:lnTo>
                  <a:lnTo>
                    <a:pt x="0" y="0"/>
                  </a:lnTo>
                  <a:lnTo>
                    <a:pt x="738" y="738"/>
                  </a:lnTo>
                  <a:lnTo>
                    <a:pt x="2952" y="1476"/>
                  </a:lnTo>
                  <a:lnTo>
                    <a:pt x="4428" y="369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A482D023-4B64-4134-8D7F-D72E7F6DBD1A}"/>
                </a:ext>
              </a:extLst>
            </p:cNvPr>
            <p:cNvSpPr/>
            <p:nvPr/>
          </p:nvSpPr>
          <p:spPr>
            <a:xfrm>
              <a:off x="10249680" y="5168454"/>
              <a:ext cx="8855" cy="5166"/>
            </a:xfrm>
            <a:custGeom>
              <a:avLst/>
              <a:gdLst>
                <a:gd name="connsiteX0" fmla="*/ 8856 w 8855"/>
                <a:gd name="connsiteY0" fmla="*/ 5166 h 5166"/>
                <a:gd name="connsiteX1" fmla="*/ 5166 w 8855"/>
                <a:gd name="connsiteY1" fmla="*/ 5166 h 5166"/>
                <a:gd name="connsiteX2" fmla="*/ 0 w 8855"/>
                <a:gd name="connsiteY2" fmla="*/ 0 h 5166"/>
                <a:gd name="connsiteX3" fmla="*/ 6642 w 8855"/>
                <a:gd name="connsiteY3" fmla="*/ 1476 h 5166"/>
                <a:gd name="connsiteX4" fmla="*/ 8856 w 8855"/>
                <a:gd name="connsiteY4" fmla="*/ 5166 h 5166"/>
                <a:gd name="connsiteX5" fmla="*/ 8856 w 8855"/>
                <a:gd name="connsiteY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5166">
                  <a:moveTo>
                    <a:pt x="8856" y="5166"/>
                  </a:moveTo>
                  <a:lnTo>
                    <a:pt x="5166" y="5166"/>
                  </a:lnTo>
                  <a:lnTo>
                    <a:pt x="0" y="0"/>
                  </a:lnTo>
                  <a:lnTo>
                    <a:pt x="6642" y="1476"/>
                  </a:lnTo>
                  <a:lnTo>
                    <a:pt x="8856" y="5166"/>
                  </a:lnTo>
                  <a:lnTo>
                    <a:pt x="8856" y="516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A12B07F0-E3A0-43C2-B7A1-A713F29063FC}"/>
                </a:ext>
              </a:extLst>
            </p:cNvPr>
            <p:cNvSpPr/>
            <p:nvPr/>
          </p:nvSpPr>
          <p:spPr>
            <a:xfrm>
              <a:off x="10269605" y="5167716"/>
              <a:ext cx="5166" cy="3690"/>
            </a:xfrm>
            <a:custGeom>
              <a:avLst/>
              <a:gdLst>
                <a:gd name="connsiteX0" fmla="*/ 0 w 5166"/>
                <a:gd name="connsiteY0" fmla="*/ 3690 h 3690"/>
                <a:gd name="connsiteX1" fmla="*/ 5166 w 5166"/>
                <a:gd name="connsiteY1" fmla="*/ 0 h 3690"/>
                <a:gd name="connsiteX2" fmla="*/ 3690 w 5166"/>
                <a:gd name="connsiteY2" fmla="*/ 0 h 3690"/>
                <a:gd name="connsiteX3" fmla="*/ 1476 w 5166"/>
                <a:gd name="connsiteY3" fmla="*/ 1476 h 3690"/>
                <a:gd name="connsiteX4" fmla="*/ 0 w 5166"/>
                <a:gd name="connsiteY4" fmla="*/ 2214 h 3690"/>
                <a:gd name="connsiteX5" fmla="*/ 0 w 5166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3690">
                  <a:moveTo>
                    <a:pt x="0" y="3690"/>
                  </a:moveTo>
                  <a:lnTo>
                    <a:pt x="5166" y="0"/>
                  </a:lnTo>
                  <a:lnTo>
                    <a:pt x="3690" y="0"/>
                  </a:lnTo>
                  <a:lnTo>
                    <a:pt x="1476" y="1476"/>
                  </a:lnTo>
                  <a:lnTo>
                    <a:pt x="0" y="2214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474AE6EC-89AC-44E3-BE9D-463213BCEB33}"/>
                </a:ext>
              </a:extLst>
            </p:cNvPr>
            <p:cNvSpPr/>
            <p:nvPr/>
          </p:nvSpPr>
          <p:spPr>
            <a:xfrm>
              <a:off x="10269605" y="5167716"/>
              <a:ext cx="5166" cy="3690"/>
            </a:xfrm>
            <a:custGeom>
              <a:avLst/>
              <a:gdLst>
                <a:gd name="connsiteX0" fmla="*/ 0 w 5166"/>
                <a:gd name="connsiteY0" fmla="*/ 3690 h 3690"/>
                <a:gd name="connsiteX1" fmla="*/ 5166 w 5166"/>
                <a:gd name="connsiteY1" fmla="*/ 0 h 3690"/>
                <a:gd name="connsiteX2" fmla="*/ 3690 w 5166"/>
                <a:gd name="connsiteY2" fmla="*/ 0 h 3690"/>
                <a:gd name="connsiteX3" fmla="*/ 1476 w 5166"/>
                <a:gd name="connsiteY3" fmla="*/ 1476 h 3690"/>
                <a:gd name="connsiteX4" fmla="*/ 0 w 5166"/>
                <a:gd name="connsiteY4" fmla="*/ 2214 h 3690"/>
                <a:gd name="connsiteX5" fmla="*/ 0 w 5166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3690">
                  <a:moveTo>
                    <a:pt x="0" y="3690"/>
                  </a:moveTo>
                  <a:lnTo>
                    <a:pt x="5166" y="0"/>
                  </a:lnTo>
                  <a:lnTo>
                    <a:pt x="3690" y="0"/>
                  </a:lnTo>
                  <a:lnTo>
                    <a:pt x="1476" y="1476"/>
                  </a:lnTo>
                  <a:lnTo>
                    <a:pt x="0" y="2214"/>
                  </a:ln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6925501C-ABDF-4853-9DA0-5909C946F259}"/>
                </a:ext>
              </a:extLst>
            </p:cNvPr>
            <p:cNvSpPr/>
            <p:nvPr/>
          </p:nvSpPr>
          <p:spPr>
            <a:xfrm>
              <a:off x="10260011" y="5170669"/>
              <a:ext cx="7380" cy="1475"/>
            </a:xfrm>
            <a:custGeom>
              <a:avLst/>
              <a:gdLst>
                <a:gd name="connsiteX0" fmla="*/ 7380 w 7380"/>
                <a:gd name="connsiteY0" fmla="*/ 1476 h 1475"/>
                <a:gd name="connsiteX1" fmla="*/ 0 w 7380"/>
                <a:gd name="connsiteY1" fmla="*/ 1476 h 1475"/>
                <a:gd name="connsiteX2" fmla="*/ 0 w 7380"/>
                <a:gd name="connsiteY2" fmla="*/ 738 h 1475"/>
                <a:gd name="connsiteX3" fmla="*/ 2214 w 7380"/>
                <a:gd name="connsiteY3" fmla="*/ 738 h 1475"/>
                <a:gd name="connsiteX4" fmla="*/ 2952 w 7380"/>
                <a:gd name="connsiteY4" fmla="*/ 0 h 1475"/>
                <a:gd name="connsiteX5" fmla="*/ 3690 w 7380"/>
                <a:gd name="connsiteY5" fmla="*/ 0 h 1475"/>
                <a:gd name="connsiteX6" fmla="*/ 4428 w 7380"/>
                <a:gd name="connsiteY6" fmla="*/ 738 h 1475"/>
                <a:gd name="connsiteX7" fmla="*/ 6642 w 7380"/>
                <a:gd name="connsiteY7" fmla="*/ 1476 h 1475"/>
                <a:gd name="connsiteX8" fmla="*/ 7380 w 7380"/>
                <a:gd name="connsiteY8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1475">
                  <a:moveTo>
                    <a:pt x="7380" y="1476"/>
                  </a:moveTo>
                  <a:lnTo>
                    <a:pt x="0" y="1476"/>
                  </a:lnTo>
                  <a:lnTo>
                    <a:pt x="0" y="738"/>
                  </a:lnTo>
                  <a:lnTo>
                    <a:pt x="2214" y="738"/>
                  </a:lnTo>
                  <a:lnTo>
                    <a:pt x="2952" y="0"/>
                  </a:lnTo>
                  <a:lnTo>
                    <a:pt x="3690" y="0"/>
                  </a:lnTo>
                  <a:lnTo>
                    <a:pt x="4428" y="738"/>
                  </a:lnTo>
                  <a:lnTo>
                    <a:pt x="6642" y="1476"/>
                  </a:lnTo>
                  <a:lnTo>
                    <a:pt x="7380" y="147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F96C905C-B3F5-4976-8FC6-117A6BC83F50}"/>
                </a:ext>
              </a:extLst>
            </p:cNvPr>
            <p:cNvSpPr/>
            <p:nvPr/>
          </p:nvSpPr>
          <p:spPr>
            <a:xfrm>
              <a:off x="10258536" y="5170669"/>
              <a:ext cx="8855" cy="2951"/>
            </a:xfrm>
            <a:custGeom>
              <a:avLst/>
              <a:gdLst>
                <a:gd name="connsiteX0" fmla="*/ 0 w 8855"/>
                <a:gd name="connsiteY0" fmla="*/ 2952 h 2951"/>
                <a:gd name="connsiteX1" fmla="*/ 738 w 8855"/>
                <a:gd name="connsiteY1" fmla="*/ 738 h 2951"/>
                <a:gd name="connsiteX2" fmla="*/ 3690 w 8855"/>
                <a:gd name="connsiteY2" fmla="*/ 0 h 2951"/>
                <a:gd name="connsiteX3" fmla="*/ 2214 w 8855"/>
                <a:gd name="connsiteY3" fmla="*/ 738 h 2951"/>
                <a:gd name="connsiteX4" fmla="*/ 4428 w 8855"/>
                <a:gd name="connsiteY4" fmla="*/ 738 h 2951"/>
                <a:gd name="connsiteX5" fmla="*/ 4428 w 8855"/>
                <a:gd name="connsiteY5" fmla="*/ 0 h 2951"/>
                <a:gd name="connsiteX6" fmla="*/ 8856 w 8855"/>
                <a:gd name="connsiteY6" fmla="*/ 0 h 2951"/>
                <a:gd name="connsiteX7" fmla="*/ 8856 w 8855"/>
                <a:gd name="connsiteY7" fmla="*/ 1476 h 2951"/>
                <a:gd name="connsiteX8" fmla="*/ 8856 w 8855"/>
                <a:gd name="connsiteY8" fmla="*/ 2214 h 2951"/>
                <a:gd name="connsiteX9" fmla="*/ 0 w 8855"/>
                <a:gd name="connsiteY9" fmla="*/ 2952 h 2951"/>
                <a:gd name="connsiteX10" fmla="*/ 0 w 8855"/>
                <a:gd name="connsiteY10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2951">
                  <a:moveTo>
                    <a:pt x="0" y="2952"/>
                  </a:moveTo>
                  <a:lnTo>
                    <a:pt x="738" y="738"/>
                  </a:lnTo>
                  <a:lnTo>
                    <a:pt x="3690" y="0"/>
                  </a:lnTo>
                  <a:lnTo>
                    <a:pt x="2214" y="738"/>
                  </a:lnTo>
                  <a:lnTo>
                    <a:pt x="4428" y="738"/>
                  </a:lnTo>
                  <a:lnTo>
                    <a:pt x="4428" y="0"/>
                  </a:lnTo>
                  <a:lnTo>
                    <a:pt x="8856" y="0"/>
                  </a:lnTo>
                  <a:lnTo>
                    <a:pt x="8856" y="1476"/>
                  </a:lnTo>
                  <a:lnTo>
                    <a:pt x="8856" y="2214"/>
                  </a:lnTo>
                  <a:lnTo>
                    <a:pt x="0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84B60A9-3450-48D0-A925-083A910B83B7}"/>
                </a:ext>
              </a:extLst>
            </p:cNvPr>
            <p:cNvSpPr/>
            <p:nvPr/>
          </p:nvSpPr>
          <p:spPr>
            <a:xfrm>
              <a:off x="10263701" y="5168454"/>
              <a:ext cx="2951" cy="738"/>
            </a:xfrm>
            <a:custGeom>
              <a:avLst/>
              <a:gdLst>
                <a:gd name="connsiteX0" fmla="*/ 2952 w 2951"/>
                <a:gd name="connsiteY0" fmla="*/ 738 h 738"/>
                <a:gd name="connsiteX1" fmla="*/ 738 w 2951"/>
                <a:gd name="connsiteY1" fmla="*/ 738 h 738"/>
                <a:gd name="connsiteX2" fmla="*/ 0 w 2951"/>
                <a:gd name="connsiteY2" fmla="*/ 0 h 738"/>
                <a:gd name="connsiteX3" fmla="*/ 2952 w 2951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738">
                  <a:moveTo>
                    <a:pt x="2952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2952" y="738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DD427DC3-42C9-49FF-B7AC-3D5E0F594FFB}"/>
                </a:ext>
              </a:extLst>
            </p:cNvPr>
            <p:cNvSpPr/>
            <p:nvPr/>
          </p:nvSpPr>
          <p:spPr>
            <a:xfrm>
              <a:off x="10263701" y="5168454"/>
              <a:ext cx="2951" cy="738"/>
            </a:xfrm>
            <a:custGeom>
              <a:avLst/>
              <a:gdLst>
                <a:gd name="connsiteX0" fmla="*/ 2952 w 2951"/>
                <a:gd name="connsiteY0" fmla="*/ 738 h 738"/>
                <a:gd name="connsiteX1" fmla="*/ 738 w 2951"/>
                <a:gd name="connsiteY1" fmla="*/ 738 h 738"/>
                <a:gd name="connsiteX2" fmla="*/ 0 w 2951"/>
                <a:gd name="connsiteY2" fmla="*/ 0 h 738"/>
                <a:gd name="connsiteX3" fmla="*/ 2952 w 2951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738">
                  <a:moveTo>
                    <a:pt x="2952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2952" y="73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626FE7B7-ABD1-407D-ABC2-BE34FD450C37}"/>
                </a:ext>
              </a:extLst>
            </p:cNvPr>
            <p:cNvSpPr/>
            <p:nvPr/>
          </p:nvSpPr>
          <p:spPr>
            <a:xfrm>
              <a:off x="10260011" y="5168454"/>
              <a:ext cx="2214" cy="1476"/>
            </a:xfrm>
            <a:custGeom>
              <a:avLst/>
              <a:gdLst>
                <a:gd name="connsiteX0" fmla="*/ 2214 w 2214"/>
                <a:gd name="connsiteY0" fmla="*/ 0 h 1476"/>
                <a:gd name="connsiteX1" fmla="*/ 2214 w 2214"/>
                <a:gd name="connsiteY1" fmla="*/ 738 h 1476"/>
                <a:gd name="connsiteX2" fmla="*/ 0 w 2214"/>
                <a:gd name="connsiteY2" fmla="*/ 1476 h 1476"/>
                <a:gd name="connsiteX3" fmla="*/ 2214 w 2214"/>
                <a:gd name="connsiteY3" fmla="*/ 0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" h="1476">
                  <a:moveTo>
                    <a:pt x="2214" y="0"/>
                  </a:moveTo>
                  <a:lnTo>
                    <a:pt x="2214" y="738"/>
                  </a:lnTo>
                  <a:lnTo>
                    <a:pt x="0" y="1476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F182CCF-EB0F-4AEB-B96F-305EFEC2F963}"/>
                </a:ext>
              </a:extLst>
            </p:cNvPr>
            <p:cNvSpPr/>
            <p:nvPr/>
          </p:nvSpPr>
          <p:spPr>
            <a:xfrm>
              <a:off x="10260011" y="5168454"/>
              <a:ext cx="2214" cy="1476"/>
            </a:xfrm>
            <a:custGeom>
              <a:avLst/>
              <a:gdLst>
                <a:gd name="connsiteX0" fmla="*/ 2214 w 2214"/>
                <a:gd name="connsiteY0" fmla="*/ 0 h 1476"/>
                <a:gd name="connsiteX1" fmla="*/ 2214 w 2214"/>
                <a:gd name="connsiteY1" fmla="*/ 738 h 1476"/>
                <a:gd name="connsiteX2" fmla="*/ 0 w 2214"/>
                <a:gd name="connsiteY2" fmla="*/ 1476 h 1476"/>
                <a:gd name="connsiteX3" fmla="*/ 2214 w 2214"/>
                <a:gd name="connsiteY3" fmla="*/ 0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" h="1476">
                  <a:moveTo>
                    <a:pt x="2214" y="0"/>
                  </a:moveTo>
                  <a:lnTo>
                    <a:pt x="2214" y="738"/>
                  </a:lnTo>
                  <a:lnTo>
                    <a:pt x="0" y="1476"/>
                  </a:lnTo>
                  <a:lnTo>
                    <a:pt x="2214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8BCE0FB2-58D3-4B18-A7E6-48958536BA38}"/>
                </a:ext>
              </a:extLst>
            </p:cNvPr>
            <p:cNvSpPr/>
            <p:nvPr/>
          </p:nvSpPr>
          <p:spPr>
            <a:xfrm>
              <a:off x="10247465" y="5188381"/>
              <a:ext cx="1476" cy="5165"/>
            </a:xfrm>
            <a:custGeom>
              <a:avLst/>
              <a:gdLst>
                <a:gd name="connsiteX0" fmla="*/ 738 w 1476"/>
                <a:gd name="connsiteY0" fmla="*/ 5166 h 5165"/>
                <a:gd name="connsiteX1" fmla="*/ 1476 w 1476"/>
                <a:gd name="connsiteY1" fmla="*/ 2214 h 5165"/>
                <a:gd name="connsiteX2" fmla="*/ 738 w 1476"/>
                <a:gd name="connsiteY2" fmla="*/ 0 h 5165"/>
                <a:gd name="connsiteX3" fmla="*/ 0 w 1476"/>
                <a:gd name="connsiteY3" fmla="*/ 2952 h 5165"/>
                <a:gd name="connsiteX4" fmla="*/ 738 w 1476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5165">
                  <a:moveTo>
                    <a:pt x="738" y="5166"/>
                  </a:moveTo>
                  <a:lnTo>
                    <a:pt x="1476" y="2214"/>
                  </a:lnTo>
                  <a:lnTo>
                    <a:pt x="738" y="0"/>
                  </a:lnTo>
                  <a:lnTo>
                    <a:pt x="0" y="2952"/>
                  </a:lnTo>
                  <a:lnTo>
                    <a:pt x="738" y="516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3511062D-5690-4BB1-ABF3-3F8F9B0A196B}"/>
                </a:ext>
              </a:extLst>
            </p:cNvPr>
            <p:cNvSpPr/>
            <p:nvPr/>
          </p:nvSpPr>
          <p:spPr>
            <a:xfrm>
              <a:off x="10247465" y="5188381"/>
              <a:ext cx="1476" cy="5165"/>
            </a:xfrm>
            <a:custGeom>
              <a:avLst/>
              <a:gdLst>
                <a:gd name="connsiteX0" fmla="*/ 738 w 1476"/>
                <a:gd name="connsiteY0" fmla="*/ 5166 h 5165"/>
                <a:gd name="connsiteX1" fmla="*/ 1476 w 1476"/>
                <a:gd name="connsiteY1" fmla="*/ 2214 h 5165"/>
                <a:gd name="connsiteX2" fmla="*/ 738 w 1476"/>
                <a:gd name="connsiteY2" fmla="*/ 0 h 5165"/>
                <a:gd name="connsiteX3" fmla="*/ 0 w 1476"/>
                <a:gd name="connsiteY3" fmla="*/ 2952 h 5165"/>
                <a:gd name="connsiteX4" fmla="*/ 738 w 1476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5165">
                  <a:moveTo>
                    <a:pt x="738" y="5166"/>
                  </a:moveTo>
                  <a:lnTo>
                    <a:pt x="1476" y="2214"/>
                  </a:lnTo>
                  <a:lnTo>
                    <a:pt x="738" y="0"/>
                  </a:lnTo>
                  <a:lnTo>
                    <a:pt x="0" y="2952"/>
                  </a:lnTo>
                  <a:lnTo>
                    <a:pt x="738" y="516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245AC6D8-8FF4-490B-8CF9-820E613EB123}"/>
                </a:ext>
              </a:extLst>
            </p:cNvPr>
            <p:cNvSpPr/>
            <p:nvPr/>
          </p:nvSpPr>
          <p:spPr>
            <a:xfrm>
              <a:off x="10248942" y="5192071"/>
              <a:ext cx="3690" cy="2951"/>
            </a:xfrm>
            <a:custGeom>
              <a:avLst/>
              <a:gdLst>
                <a:gd name="connsiteX0" fmla="*/ 1476 w 3690"/>
                <a:gd name="connsiteY0" fmla="*/ 2952 h 2951"/>
                <a:gd name="connsiteX1" fmla="*/ 3690 w 3690"/>
                <a:gd name="connsiteY1" fmla="*/ 0 h 2951"/>
                <a:gd name="connsiteX2" fmla="*/ 0 w 3690"/>
                <a:gd name="connsiteY2" fmla="*/ 2952 h 2951"/>
                <a:gd name="connsiteX3" fmla="*/ 1476 w 3690"/>
                <a:gd name="connsiteY3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2951">
                  <a:moveTo>
                    <a:pt x="1476" y="2952"/>
                  </a:moveTo>
                  <a:lnTo>
                    <a:pt x="3690" y="0"/>
                  </a:lnTo>
                  <a:lnTo>
                    <a:pt x="0" y="2952"/>
                  </a:lnTo>
                  <a:lnTo>
                    <a:pt x="1476" y="2952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EF0793F5-FF66-4D25-A583-5643F30BCC59}"/>
                </a:ext>
              </a:extLst>
            </p:cNvPr>
            <p:cNvSpPr/>
            <p:nvPr/>
          </p:nvSpPr>
          <p:spPr>
            <a:xfrm>
              <a:off x="10248942" y="5191333"/>
              <a:ext cx="2951" cy="5165"/>
            </a:xfrm>
            <a:custGeom>
              <a:avLst/>
              <a:gdLst>
                <a:gd name="connsiteX0" fmla="*/ 2214 w 2951"/>
                <a:gd name="connsiteY0" fmla="*/ 5166 h 5165"/>
                <a:gd name="connsiteX1" fmla="*/ 0 w 2951"/>
                <a:gd name="connsiteY1" fmla="*/ 3690 h 5165"/>
                <a:gd name="connsiteX2" fmla="*/ 2952 w 2951"/>
                <a:gd name="connsiteY2" fmla="*/ 0 h 5165"/>
                <a:gd name="connsiteX3" fmla="*/ 738 w 2951"/>
                <a:gd name="connsiteY3" fmla="*/ 3690 h 5165"/>
                <a:gd name="connsiteX4" fmla="*/ 1476 w 2951"/>
                <a:gd name="connsiteY4" fmla="*/ 3690 h 5165"/>
                <a:gd name="connsiteX5" fmla="*/ 738 w 2951"/>
                <a:gd name="connsiteY5" fmla="*/ 3690 h 5165"/>
                <a:gd name="connsiteX6" fmla="*/ 2952 w 2951"/>
                <a:gd name="connsiteY6" fmla="*/ 0 h 5165"/>
                <a:gd name="connsiteX7" fmla="*/ 2214 w 2951"/>
                <a:gd name="connsiteY7" fmla="*/ 5166 h 5165"/>
                <a:gd name="connsiteX8" fmla="*/ 2214 w 2951"/>
                <a:gd name="connsiteY8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1" h="5165">
                  <a:moveTo>
                    <a:pt x="2214" y="5166"/>
                  </a:moveTo>
                  <a:lnTo>
                    <a:pt x="0" y="3690"/>
                  </a:lnTo>
                  <a:lnTo>
                    <a:pt x="2952" y="0"/>
                  </a:lnTo>
                  <a:lnTo>
                    <a:pt x="738" y="3690"/>
                  </a:lnTo>
                  <a:lnTo>
                    <a:pt x="1476" y="3690"/>
                  </a:lnTo>
                  <a:lnTo>
                    <a:pt x="738" y="3690"/>
                  </a:lnTo>
                  <a:lnTo>
                    <a:pt x="2952" y="0"/>
                  </a:lnTo>
                  <a:lnTo>
                    <a:pt x="2214" y="5166"/>
                  </a:lnTo>
                  <a:lnTo>
                    <a:pt x="2214" y="516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8D78C788-DA5C-43C5-9315-ED5A538013CE}"/>
                </a:ext>
              </a:extLst>
            </p:cNvPr>
            <p:cNvSpPr/>
            <p:nvPr/>
          </p:nvSpPr>
          <p:spPr>
            <a:xfrm>
              <a:off x="10205399" y="5168454"/>
              <a:ext cx="35424" cy="36162"/>
            </a:xfrm>
            <a:custGeom>
              <a:avLst/>
              <a:gdLst>
                <a:gd name="connsiteX0" fmla="*/ 7380 w 35424"/>
                <a:gd name="connsiteY0" fmla="*/ 10332 h 36162"/>
                <a:gd name="connsiteX1" fmla="*/ 5166 w 35424"/>
                <a:gd name="connsiteY1" fmla="*/ 11070 h 36162"/>
                <a:gd name="connsiteX2" fmla="*/ 5166 w 35424"/>
                <a:gd name="connsiteY2" fmla="*/ 15498 h 36162"/>
                <a:gd name="connsiteX3" fmla="*/ 2214 w 35424"/>
                <a:gd name="connsiteY3" fmla="*/ 16236 h 36162"/>
                <a:gd name="connsiteX4" fmla="*/ 0 w 35424"/>
                <a:gd name="connsiteY4" fmla="*/ 20664 h 36162"/>
                <a:gd name="connsiteX5" fmla="*/ 1476 w 35424"/>
                <a:gd name="connsiteY5" fmla="*/ 21402 h 36162"/>
                <a:gd name="connsiteX6" fmla="*/ 0 w 35424"/>
                <a:gd name="connsiteY6" fmla="*/ 24354 h 36162"/>
                <a:gd name="connsiteX7" fmla="*/ 738 w 35424"/>
                <a:gd name="connsiteY7" fmla="*/ 25830 h 36162"/>
                <a:gd name="connsiteX8" fmla="*/ 1476 w 35424"/>
                <a:gd name="connsiteY8" fmla="*/ 28044 h 36162"/>
                <a:gd name="connsiteX9" fmla="*/ 3690 w 35424"/>
                <a:gd name="connsiteY9" fmla="*/ 28044 h 36162"/>
                <a:gd name="connsiteX10" fmla="*/ 4428 w 35424"/>
                <a:gd name="connsiteY10" fmla="*/ 30996 h 36162"/>
                <a:gd name="connsiteX11" fmla="*/ 7380 w 35424"/>
                <a:gd name="connsiteY11" fmla="*/ 31734 h 36162"/>
                <a:gd name="connsiteX12" fmla="*/ 11070 w 35424"/>
                <a:gd name="connsiteY12" fmla="*/ 33948 h 36162"/>
                <a:gd name="connsiteX13" fmla="*/ 11070 w 35424"/>
                <a:gd name="connsiteY13" fmla="*/ 35424 h 36162"/>
                <a:gd name="connsiteX14" fmla="*/ 14022 w 35424"/>
                <a:gd name="connsiteY14" fmla="*/ 35424 h 36162"/>
                <a:gd name="connsiteX15" fmla="*/ 16974 w 35424"/>
                <a:gd name="connsiteY15" fmla="*/ 36162 h 36162"/>
                <a:gd name="connsiteX16" fmla="*/ 25092 w 35424"/>
                <a:gd name="connsiteY16" fmla="*/ 35424 h 36162"/>
                <a:gd name="connsiteX17" fmla="*/ 25830 w 35424"/>
                <a:gd name="connsiteY17" fmla="*/ 33210 h 36162"/>
                <a:gd name="connsiteX18" fmla="*/ 25830 w 35424"/>
                <a:gd name="connsiteY18" fmla="*/ 30996 h 36162"/>
                <a:gd name="connsiteX19" fmla="*/ 30258 w 35424"/>
                <a:gd name="connsiteY19" fmla="*/ 30996 h 36162"/>
                <a:gd name="connsiteX20" fmla="*/ 30996 w 35424"/>
                <a:gd name="connsiteY20" fmla="*/ 27306 h 36162"/>
                <a:gd name="connsiteX21" fmla="*/ 33210 w 35424"/>
                <a:gd name="connsiteY21" fmla="*/ 27306 h 36162"/>
                <a:gd name="connsiteX22" fmla="*/ 33210 w 35424"/>
                <a:gd name="connsiteY22" fmla="*/ 22878 h 36162"/>
                <a:gd name="connsiteX23" fmla="*/ 35424 w 35424"/>
                <a:gd name="connsiteY23" fmla="*/ 23616 h 36162"/>
                <a:gd name="connsiteX24" fmla="*/ 34686 w 35424"/>
                <a:gd name="connsiteY24" fmla="*/ 21402 h 36162"/>
                <a:gd name="connsiteX25" fmla="*/ 33210 w 35424"/>
                <a:gd name="connsiteY25" fmla="*/ 19926 h 36162"/>
                <a:gd name="connsiteX26" fmla="*/ 33210 w 35424"/>
                <a:gd name="connsiteY26" fmla="*/ 16974 h 36162"/>
                <a:gd name="connsiteX27" fmla="*/ 29520 w 35424"/>
                <a:gd name="connsiteY27" fmla="*/ 14022 h 36162"/>
                <a:gd name="connsiteX28" fmla="*/ 28782 w 35424"/>
                <a:gd name="connsiteY28" fmla="*/ 9594 h 36162"/>
                <a:gd name="connsiteX29" fmla="*/ 26568 w 35424"/>
                <a:gd name="connsiteY29" fmla="*/ 8118 h 36162"/>
                <a:gd name="connsiteX30" fmla="*/ 26568 w 35424"/>
                <a:gd name="connsiteY30" fmla="*/ 5166 h 36162"/>
                <a:gd name="connsiteX31" fmla="*/ 28782 w 35424"/>
                <a:gd name="connsiteY31" fmla="*/ 2214 h 36162"/>
                <a:gd name="connsiteX32" fmla="*/ 28782 w 35424"/>
                <a:gd name="connsiteY32" fmla="*/ 738 h 36162"/>
                <a:gd name="connsiteX33" fmla="*/ 26568 w 35424"/>
                <a:gd name="connsiteY33" fmla="*/ 738 h 36162"/>
                <a:gd name="connsiteX34" fmla="*/ 24354 w 35424"/>
                <a:gd name="connsiteY34" fmla="*/ 2214 h 36162"/>
                <a:gd name="connsiteX35" fmla="*/ 22140 w 35424"/>
                <a:gd name="connsiteY35" fmla="*/ 2214 h 36162"/>
                <a:gd name="connsiteX36" fmla="*/ 22140 w 35424"/>
                <a:gd name="connsiteY36" fmla="*/ 2952 h 36162"/>
                <a:gd name="connsiteX37" fmla="*/ 22878 w 35424"/>
                <a:gd name="connsiteY37" fmla="*/ 5166 h 36162"/>
                <a:gd name="connsiteX38" fmla="*/ 20664 w 35424"/>
                <a:gd name="connsiteY38" fmla="*/ 5166 h 36162"/>
                <a:gd name="connsiteX39" fmla="*/ 19926 w 35424"/>
                <a:gd name="connsiteY39" fmla="*/ 2214 h 36162"/>
                <a:gd name="connsiteX40" fmla="*/ 16236 w 35424"/>
                <a:gd name="connsiteY40" fmla="*/ 0 h 36162"/>
                <a:gd name="connsiteX41" fmla="*/ 12546 w 35424"/>
                <a:gd name="connsiteY41" fmla="*/ 2214 h 36162"/>
                <a:gd name="connsiteX42" fmla="*/ 12546 w 35424"/>
                <a:gd name="connsiteY42" fmla="*/ 5166 h 36162"/>
                <a:gd name="connsiteX43" fmla="*/ 11070 w 35424"/>
                <a:gd name="connsiteY43" fmla="*/ 5904 h 36162"/>
                <a:gd name="connsiteX44" fmla="*/ 9594 w 35424"/>
                <a:gd name="connsiteY44" fmla="*/ 3690 h 36162"/>
                <a:gd name="connsiteX45" fmla="*/ 6642 w 35424"/>
                <a:gd name="connsiteY45" fmla="*/ 2214 h 36162"/>
                <a:gd name="connsiteX46" fmla="*/ 4428 w 35424"/>
                <a:gd name="connsiteY46" fmla="*/ 2214 h 36162"/>
                <a:gd name="connsiteX47" fmla="*/ 4428 w 35424"/>
                <a:gd name="connsiteY47" fmla="*/ 3690 h 36162"/>
                <a:gd name="connsiteX48" fmla="*/ 7380 w 35424"/>
                <a:gd name="connsiteY48" fmla="*/ 8118 h 36162"/>
                <a:gd name="connsiteX49" fmla="*/ 7380 w 35424"/>
                <a:gd name="connsiteY49" fmla="*/ 1033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5424" h="36162">
                  <a:moveTo>
                    <a:pt x="7380" y="10332"/>
                  </a:moveTo>
                  <a:lnTo>
                    <a:pt x="5166" y="11070"/>
                  </a:lnTo>
                  <a:lnTo>
                    <a:pt x="5166" y="15498"/>
                  </a:lnTo>
                  <a:lnTo>
                    <a:pt x="2214" y="16236"/>
                  </a:lnTo>
                  <a:lnTo>
                    <a:pt x="0" y="20664"/>
                  </a:lnTo>
                  <a:lnTo>
                    <a:pt x="1476" y="21402"/>
                  </a:lnTo>
                  <a:lnTo>
                    <a:pt x="0" y="24354"/>
                  </a:lnTo>
                  <a:lnTo>
                    <a:pt x="738" y="25830"/>
                  </a:lnTo>
                  <a:lnTo>
                    <a:pt x="1476" y="28044"/>
                  </a:lnTo>
                  <a:lnTo>
                    <a:pt x="3690" y="28044"/>
                  </a:lnTo>
                  <a:lnTo>
                    <a:pt x="4428" y="30996"/>
                  </a:lnTo>
                  <a:lnTo>
                    <a:pt x="7380" y="31734"/>
                  </a:lnTo>
                  <a:lnTo>
                    <a:pt x="11070" y="33948"/>
                  </a:lnTo>
                  <a:lnTo>
                    <a:pt x="11070" y="35424"/>
                  </a:lnTo>
                  <a:lnTo>
                    <a:pt x="14022" y="35424"/>
                  </a:lnTo>
                  <a:lnTo>
                    <a:pt x="16974" y="36162"/>
                  </a:lnTo>
                  <a:lnTo>
                    <a:pt x="25092" y="35424"/>
                  </a:lnTo>
                  <a:lnTo>
                    <a:pt x="25830" y="33210"/>
                  </a:lnTo>
                  <a:lnTo>
                    <a:pt x="25830" y="30996"/>
                  </a:lnTo>
                  <a:lnTo>
                    <a:pt x="30258" y="30996"/>
                  </a:lnTo>
                  <a:lnTo>
                    <a:pt x="30996" y="27306"/>
                  </a:lnTo>
                  <a:lnTo>
                    <a:pt x="33210" y="27306"/>
                  </a:lnTo>
                  <a:lnTo>
                    <a:pt x="33210" y="22878"/>
                  </a:lnTo>
                  <a:lnTo>
                    <a:pt x="35424" y="23616"/>
                  </a:lnTo>
                  <a:lnTo>
                    <a:pt x="34686" y="21402"/>
                  </a:lnTo>
                  <a:lnTo>
                    <a:pt x="33210" y="19926"/>
                  </a:lnTo>
                  <a:lnTo>
                    <a:pt x="33210" y="16974"/>
                  </a:lnTo>
                  <a:lnTo>
                    <a:pt x="29520" y="14022"/>
                  </a:lnTo>
                  <a:lnTo>
                    <a:pt x="28782" y="9594"/>
                  </a:lnTo>
                  <a:lnTo>
                    <a:pt x="26568" y="8118"/>
                  </a:lnTo>
                  <a:lnTo>
                    <a:pt x="26568" y="5166"/>
                  </a:lnTo>
                  <a:lnTo>
                    <a:pt x="28782" y="2214"/>
                  </a:lnTo>
                  <a:lnTo>
                    <a:pt x="28782" y="738"/>
                  </a:lnTo>
                  <a:lnTo>
                    <a:pt x="26568" y="738"/>
                  </a:lnTo>
                  <a:lnTo>
                    <a:pt x="24354" y="2214"/>
                  </a:lnTo>
                  <a:lnTo>
                    <a:pt x="22140" y="2214"/>
                  </a:lnTo>
                  <a:lnTo>
                    <a:pt x="22140" y="2952"/>
                  </a:lnTo>
                  <a:lnTo>
                    <a:pt x="22878" y="5166"/>
                  </a:lnTo>
                  <a:lnTo>
                    <a:pt x="20664" y="5166"/>
                  </a:lnTo>
                  <a:lnTo>
                    <a:pt x="19926" y="2214"/>
                  </a:lnTo>
                  <a:lnTo>
                    <a:pt x="16236" y="0"/>
                  </a:lnTo>
                  <a:lnTo>
                    <a:pt x="12546" y="2214"/>
                  </a:lnTo>
                  <a:lnTo>
                    <a:pt x="12546" y="5166"/>
                  </a:lnTo>
                  <a:lnTo>
                    <a:pt x="11070" y="5904"/>
                  </a:lnTo>
                  <a:lnTo>
                    <a:pt x="9594" y="3690"/>
                  </a:lnTo>
                  <a:lnTo>
                    <a:pt x="6642" y="2214"/>
                  </a:lnTo>
                  <a:lnTo>
                    <a:pt x="4428" y="2214"/>
                  </a:lnTo>
                  <a:lnTo>
                    <a:pt x="4428" y="3690"/>
                  </a:lnTo>
                  <a:lnTo>
                    <a:pt x="7380" y="8118"/>
                  </a:lnTo>
                  <a:lnTo>
                    <a:pt x="7380" y="10332"/>
                  </a:lnTo>
                  <a:close/>
                </a:path>
              </a:pathLst>
            </a:custGeom>
            <a:solidFill>
              <a:srgbClr val="F7DB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98029194-010C-4456-8365-3530E7F660BF}"/>
                </a:ext>
              </a:extLst>
            </p:cNvPr>
            <p:cNvSpPr/>
            <p:nvPr/>
          </p:nvSpPr>
          <p:spPr>
            <a:xfrm>
              <a:off x="10215732" y="5174359"/>
              <a:ext cx="23615" cy="47969"/>
            </a:xfrm>
            <a:custGeom>
              <a:avLst/>
              <a:gdLst>
                <a:gd name="connsiteX0" fmla="*/ 6642 w 23615"/>
                <a:gd name="connsiteY0" fmla="*/ 30996 h 47969"/>
                <a:gd name="connsiteX1" fmla="*/ 0 w 23615"/>
                <a:gd name="connsiteY1" fmla="*/ 30996 h 47969"/>
                <a:gd name="connsiteX2" fmla="*/ 0 w 23615"/>
                <a:gd name="connsiteY2" fmla="*/ 30996 h 47969"/>
                <a:gd name="connsiteX3" fmla="*/ 0 w 23615"/>
                <a:gd name="connsiteY3" fmla="*/ 30996 h 47969"/>
                <a:gd name="connsiteX4" fmla="*/ 0 w 23615"/>
                <a:gd name="connsiteY4" fmla="*/ 30996 h 47969"/>
                <a:gd name="connsiteX5" fmla="*/ 0 w 23615"/>
                <a:gd name="connsiteY5" fmla="*/ 30996 h 47969"/>
                <a:gd name="connsiteX6" fmla="*/ 0 w 23615"/>
                <a:gd name="connsiteY6" fmla="*/ 30996 h 47969"/>
                <a:gd name="connsiteX7" fmla="*/ 0 w 23615"/>
                <a:gd name="connsiteY7" fmla="*/ 25830 h 47969"/>
                <a:gd name="connsiteX8" fmla="*/ 0 w 23615"/>
                <a:gd name="connsiteY8" fmla="*/ 25830 h 47969"/>
                <a:gd name="connsiteX9" fmla="*/ 0 w 23615"/>
                <a:gd name="connsiteY9" fmla="*/ 25830 h 47969"/>
                <a:gd name="connsiteX10" fmla="*/ 0 w 23615"/>
                <a:gd name="connsiteY10" fmla="*/ 22140 h 47969"/>
                <a:gd name="connsiteX11" fmla="*/ 0 w 23615"/>
                <a:gd name="connsiteY11" fmla="*/ 22140 h 47969"/>
                <a:gd name="connsiteX12" fmla="*/ 0 w 23615"/>
                <a:gd name="connsiteY12" fmla="*/ 22140 h 47969"/>
                <a:gd name="connsiteX13" fmla="*/ 0 w 23615"/>
                <a:gd name="connsiteY13" fmla="*/ 22140 h 47969"/>
                <a:gd name="connsiteX14" fmla="*/ 0 w 23615"/>
                <a:gd name="connsiteY14" fmla="*/ 22140 h 47969"/>
                <a:gd name="connsiteX15" fmla="*/ 0 w 23615"/>
                <a:gd name="connsiteY15" fmla="*/ 22140 h 47969"/>
                <a:gd name="connsiteX16" fmla="*/ 0 w 23615"/>
                <a:gd name="connsiteY16" fmla="*/ 22140 h 47969"/>
                <a:gd name="connsiteX17" fmla="*/ 5904 w 23615"/>
                <a:gd name="connsiteY17" fmla="*/ 22140 h 47969"/>
                <a:gd name="connsiteX18" fmla="*/ 5904 w 23615"/>
                <a:gd name="connsiteY18" fmla="*/ 22140 h 47969"/>
                <a:gd name="connsiteX19" fmla="*/ 5904 w 23615"/>
                <a:gd name="connsiteY19" fmla="*/ 22140 h 47969"/>
                <a:gd name="connsiteX20" fmla="*/ 10332 w 23615"/>
                <a:gd name="connsiteY20" fmla="*/ 22140 h 47969"/>
                <a:gd name="connsiteX21" fmla="*/ 14760 w 23615"/>
                <a:gd name="connsiteY21" fmla="*/ 22140 h 47969"/>
                <a:gd name="connsiteX22" fmla="*/ 14760 w 23615"/>
                <a:gd name="connsiteY22" fmla="*/ 22140 h 47969"/>
                <a:gd name="connsiteX23" fmla="*/ 14760 w 23615"/>
                <a:gd name="connsiteY23" fmla="*/ 22140 h 47969"/>
                <a:gd name="connsiteX24" fmla="*/ 14760 w 23615"/>
                <a:gd name="connsiteY24" fmla="*/ 22140 h 47969"/>
                <a:gd name="connsiteX25" fmla="*/ 19926 w 23615"/>
                <a:gd name="connsiteY25" fmla="*/ 22140 h 47969"/>
                <a:gd name="connsiteX26" fmla="*/ 19926 w 23615"/>
                <a:gd name="connsiteY26" fmla="*/ 22140 h 47969"/>
                <a:gd name="connsiteX27" fmla="*/ 19926 w 23615"/>
                <a:gd name="connsiteY27" fmla="*/ 26568 h 47969"/>
                <a:gd name="connsiteX28" fmla="*/ 19926 w 23615"/>
                <a:gd name="connsiteY28" fmla="*/ 26568 h 47969"/>
                <a:gd name="connsiteX29" fmla="*/ 19926 w 23615"/>
                <a:gd name="connsiteY29" fmla="*/ 26568 h 47969"/>
                <a:gd name="connsiteX30" fmla="*/ 19926 w 23615"/>
                <a:gd name="connsiteY30" fmla="*/ 30996 h 47969"/>
                <a:gd name="connsiteX31" fmla="*/ 23616 w 23615"/>
                <a:gd name="connsiteY31" fmla="*/ 34686 h 47969"/>
                <a:gd name="connsiteX32" fmla="*/ 23616 w 23615"/>
                <a:gd name="connsiteY32" fmla="*/ 40590 h 47969"/>
                <a:gd name="connsiteX33" fmla="*/ 23616 w 23615"/>
                <a:gd name="connsiteY33" fmla="*/ 40590 h 47969"/>
                <a:gd name="connsiteX34" fmla="*/ 23616 w 23615"/>
                <a:gd name="connsiteY34" fmla="*/ 44280 h 47969"/>
                <a:gd name="connsiteX35" fmla="*/ 23616 w 23615"/>
                <a:gd name="connsiteY35" fmla="*/ 44280 h 47969"/>
                <a:gd name="connsiteX36" fmla="*/ 23616 w 23615"/>
                <a:gd name="connsiteY36" fmla="*/ 44280 h 47969"/>
                <a:gd name="connsiteX37" fmla="*/ 19188 w 23615"/>
                <a:gd name="connsiteY37" fmla="*/ 44280 h 47969"/>
                <a:gd name="connsiteX38" fmla="*/ 19188 w 23615"/>
                <a:gd name="connsiteY38" fmla="*/ 47970 h 47969"/>
                <a:gd name="connsiteX39" fmla="*/ 10332 w 23615"/>
                <a:gd name="connsiteY39" fmla="*/ 47970 h 47969"/>
                <a:gd name="connsiteX40" fmla="*/ 6642 w 23615"/>
                <a:gd name="connsiteY40" fmla="*/ 30996 h 47969"/>
                <a:gd name="connsiteX41" fmla="*/ 16974 w 23615"/>
                <a:gd name="connsiteY41" fmla="*/ 30996 h 47969"/>
                <a:gd name="connsiteX42" fmla="*/ 16974 w 23615"/>
                <a:gd name="connsiteY42" fmla="*/ 30996 h 47969"/>
                <a:gd name="connsiteX43" fmla="*/ 21402 w 23615"/>
                <a:gd name="connsiteY43" fmla="*/ 30996 h 47969"/>
                <a:gd name="connsiteX44" fmla="*/ 21402 w 23615"/>
                <a:gd name="connsiteY44" fmla="*/ 30996 h 47969"/>
                <a:gd name="connsiteX45" fmla="*/ 21402 w 23615"/>
                <a:gd name="connsiteY45" fmla="*/ 30996 h 47969"/>
                <a:gd name="connsiteX46" fmla="*/ 21402 w 23615"/>
                <a:gd name="connsiteY46" fmla="*/ 30996 h 47969"/>
                <a:gd name="connsiteX47" fmla="*/ 21402 w 23615"/>
                <a:gd name="connsiteY47" fmla="*/ 30996 h 47969"/>
                <a:gd name="connsiteX48" fmla="*/ 21402 w 23615"/>
                <a:gd name="connsiteY48" fmla="*/ 30996 h 47969"/>
                <a:gd name="connsiteX49" fmla="*/ 21402 w 23615"/>
                <a:gd name="connsiteY49" fmla="*/ 30996 h 47969"/>
                <a:gd name="connsiteX50" fmla="*/ 17712 w 23615"/>
                <a:gd name="connsiteY50" fmla="*/ 30996 h 47969"/>
                <a:gd name="connsiteX51" fmla="*/ 17712 w 23615"/>
                <a:gd name="connsiteY51" fmla="*/ 3690 h 47969"/>
                <a:gd name="connsiteX52" fmla="*/ 17712 w 23615"/>
                <a:gd name="connsiteY52" fmla="*/ 3690 h 47969"/>
                <a:gd name="connsiteX53" fmla="*/ 17712 w 23615"/>
                <a:gd name="connsiteY53" fmla="*/ 3690 h 47969"/>
                <a:gd name="connsiteX54" fmla="*/ 17712 w 23615"/>
                <a:gd name="connsiteY54" fmla="*/ 3690 h 47969"/>
                <a:gd name="connsiteX55" fmla="*/ 12546 w 23615"/>
                <a:gd name="connsiteY55" fmla="*/ 3690 h 47969"/>
                <a:gd name="connsiteX56" fmla="*/ 12546 w 23615"/>
                <a:gd name="connsiteY56" fmla="*/ 3690 h 47969"/>
                <a:gd name="connsiteX57" fmla="*/ 12546 w 23615"/>
                <a:gd name="connsiteY57" fmla="*/ 3690 h 47969"/>
                <a:gd name="connsiteX58" fmla="*/ 12546 w 23615"/>
                <a:gd name="connsiteY58" fmla="*/ 0 h 47969"/>
                <a:gd name="connsiteX59" fmla="*/ 12546 w 23615"/>
                <a:gd name="connsiteY59" fmla="*/ 0 h 47969"/>
                <a:gd name="connsiteX60" fmla="*/ 12546 w 23615"/>
                <a:gd name="connsiteY60" fmla="*/ 0 h 47969"/>
                <a:gd name="connsiteX61" fmla="*/ 12546 w 23615"/>
                <a:gd name="connsiteY61" fmla="*/ 0 h 47969"/>
                <a:gd name="connsiteX62" fmla="*/ 12546 w 23615"/>
                <a:gd name="connsiteY62" fmla="*/ 0 h 47969"/>
                <a:gd name="connsiteX63" fmla="*/ 12546 w 23615"/>
                <a:gd name="connsiteY63" fmla="*/ 0 h 47969"/>
                <a:gd name="connsiteX64" fmla="*/ 8856 w 23615"/>
                <a:gd name="connsiteY64" fmla="*/ 0 h 47969"/>
                <a:gd name="connsiteX65" fmla="*/ 8856 w 23615"/>
                <a:gd name="connsiteY65" fmla="*/ 3690 h 47969"/>
                <a:gd name="connsiteX66" fmla="*/ 8856 w 23615"/>
                <a:gd name="connsiteY66" fmla="*/ 3690 h 47969"/>
                <a:gd name="connsiteX67" fmla="*/ 8856 w 23615"/>
                <a:gd name="connsiteY67" fmla="*/ 3690 h 47969"/>
                <a:gd name="connsiteX68" fmla="*/ 8856 w 23615"/>
                <a:gd name="connsiteY68" fmla="*/ 7380 h 47969"/>
                <a:gd name="connsiteX69" fmla="*/ 8856 w 23615"/>
                <a:gd name="connsiteY69" fmla="*/ 7380 h 47969"/>
                <a:gd name="connsiteX70" fmla="*/ 8856 w 23615"/>
                <a:gd name="connsiteY70" fmla="*/ 7380 h 47969"/>
                <a:gd name="connsiteX71" fmla="*/ 8856 w 23615"/>
                <a:gd name="connsiteY71" fmla="*/ 11070 h 47969"/>
                <a:gd name="connsiteX72" fmla="*/ 8856 w 23615"/>
                <a:gd name="connsiteY72" fmla="*/ 11070 h 47969"/>
                <a:gd name="connsiteX73" fmla="*/ 8856 w 23615"/>
                <a:gd name="connsiteY73" fmla="*/ 11070 h 47969"/>
                <a:gd name="connsiteX74" fmla="*/ 8856 w 23615"/>
                <a:gd name="connsiteY74" fmla="*/ 11070 h 47969"/>
                <a:gd name="connsiteX75" fmla="*/ 8856 w 23615"/>
                <a:gd name="connsiteY75" fmla="*/ 11070 h 47969"/>
                <a:gd name="connsiteX76" fmla="*/ 8856 w 23615"/>
                <a:gd name="connsiteY76" fmla="*/ 11070 h 47969"/>
                <a:gd name="connsiteX77" fmla="*/ 8856 w 23615"/>
                <a:gd name="connsiteY77" fmla="*/ 11070 h 47969"/>
                <a:gd name="connsiteX78" fmla="*/ 8856 w 23615"/>
                <a:gd name="connsiteY78" fmla="*/ 11070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3615" h="47969">
                  <a:moveTo>
                    <a:pt x="6642" y="30996"/>
                  </a:moveTo>
                  <a:lnTo>
                    <a:pt x="0" y="30996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25830"/>
                  </a:lnTo>
                  <a:lnTo>
                    <a:pt x="0" y="25830"/>
                  </a:lnTo>
                  <a:lnTo>
                    <a:pt x="0" y="25830"/>
                  </a:lnTo>
                  <a:lnTo>
                    <a:pt x="0" y="22140"/>
                  </a:lnTo>
                  <a:lnTo>
                    <a:pt x="0" y="22140"/>
                  </a:lnTo>
                  <a:lnTo>
                    <a:pt x="0" y="22140"/>
                  </a:lnTo>
                  <a:lnTo>
                    <a:pt x="0" y="22140"/>
                  </a:lnTo>
                  <a:lnTo>
                    <a:pt x="0" y="22140"/>
                  </a:lnTo>
                  <a:lnTo>
                    <a:pt x="0" y="22140"/>
                  </a:lnTo>
                  <a:lnTo>
                    <a:pt x="0" y="22140"/>
                  </a:lnTo>
                  <a:lnTo>
                    <a:pt x="5904" y="22140"/>
                  </a:lnTo>
                  <a:lnTo>
                    <a:pt x="5904" y="22140"/>
                  </a:lnTo>
                  <a:lnTo>
                    <a:pt x="5904" y="22140"/>
                  </a:lnTo>
                  <a:lnTo>
                    <a:pt x="10332" y="22140"/>
                  </a:lnTo>
                  <a:lnTo>
                    <a:pt x="14760" y="22140"/>
                  </a:lnTo>
                  <a:lnTo>
                    <a:pt x="14760" y="22140"/>
                  </a:lnTo>
                  <a:lnTo>
                    <a:pt x="14760" y="22140"/>
                  </a:lnTo>
                  <a:cubicBezTo>
                    <a:pt x="14760" y="22140"/>
                    <a:pt x="14760" y="22140"/>
                    <a:pt x="14760" y="22140"/>
                  </a:cubicBezTo>
                  <a:lnTo>
                    <a:pt x="19926" y="22140"/>
                  </a:lnTo>
                  <a:lnTo>
                    <a:pt x="19926" y="22140"/>
                  </a:lnTo>
                  <a:lnTo>
                    <a:pt x="19926" y="26568"/>
                  </a:lnTo>
                  <a:lnTo>
                    <a:pt x="19926" y="26568"/>
                  </a:lnTo>
                  <a:lnTo>
                    <a:pt x="19926" y="26568"/>
                  </a:lnTo>
                  <a:lnTo>
                    <a:pt x="19926" y="30996"/>
                  </a:lnTo>
                  <a:lnTo>
                    <a:pt x="23616" y="34686"/>
                  </a:lnTo>
                  <a:lnTo>
                    <a:pt x="23616" y="40590"/>
                  </a:lnTo>
                  <a:lnTo>
                    <a:pt x="23616" y="40590"/>
                  </a:lnTo>
                  <a:lnTo>
                    <a:pt x="23616" y="44280"/>
                  </a:lnTo>
                  <a:lnTo>
                    <a:pt x="23616" y="44280"/>
                  </a:lnTo>
                  <a:lnTo>
                    <a:pt x="23616" y="44280"/>
                  </a:lnTo>
                  <a:lnTo>
                    <a:pt x="19188" y="44280"/>
                  </a:lnTo>
                  <a:lnTo>
                    <a:pt x="19188" y="47970"/>
                  </a:lnTo>
                  <a:lnTo>
                    <a:pt x="10332" y="47970"/>
                  </a:lnTo>
                  <a:close/>
                  <a:moveTo>
                    <a:pt x="6642" y="30996"/>
                  </a:moveTo>
                  <a:lnTo>
                    <a:pt x="16974" y="30996"/>
                  </a:lnTo>
                  <a:lnTo>
                    <a:pt x="16974" y="30996"/>
                  </a:lnTo>
                  <a:lnTo>
                    <a:pt x="21402" y="30996"/>
                  </a:lnTo>
                  <a:lnTo>
                    <a:pt x="21402" y="30996"/>
                  </a:lnTo>
                  <a:lnTo>
                    <a:pt x="21402" y="30996"/>
                  </a:lnTo>
                  <a:lnTo>
                    <a:pt x="21402" y="30996"/>
                  </a:lnTo>
                  <a:lnTo>
                    <a:pt x="21402" y="30996"/>
                  </a:lnTo>
                  <a:lnTo>
                    <a:pt x="21402" y="30996"/>
                  </a:lnTo>
                  <a:lnTo>
                    <a:pt x="21402" y="30996"/>
                  </a:lnTo>
                  <a:lnTo>
                    <a:pt x="17712" y="30996"/>
                  </a:lnTo>
                  <a:lnTo>
                    <a:pt x="17712" y="3690"/>
                  </a:lnTo>
                  <a:cubicBezTo>
                    <a:pt x="17712" y="3690"/>
                    <a:pt x="17712" y="3690"/>
                    <a:pt x="17712" y="3690"/>
                  </a:cubicBezTo>
                  <a:lnTo>
                    <a:pt x="17712" y="3690"/>
                  </a:lnTo>
                  <a:lnTo>
                    <a:pt x="17712" y="3690"/>
                  </a:lnTo>
                  <a:lnTo>
                    <a:pt x="12546" y="3690"/>
                  </a:lnTo>
                  <a:lnTo>
                    <a:pt x="12546" y="3690"/>
                  </a:lnTo>
                  <a:lnTo>
                    <a:pt x="12546" y="3690"/>
                  </a:lnTo>
                  <a:lnTo>
                    <a:pt x="12546" y="0"/>
                  </a:lnTo>
                  <a:lnTo>
                    <a:pt x="12546" y="0"/>
                  </a:lnTo>
                  <a:cubicBezTo>
                    <a:pt x="12546" y="0"/>
                    <a:pt x="12546" y="0"/>
                    <a:pt x="12546" y="0"/>
                  </a:cubicBez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8856" y="0"/>
                  </a:lnTo>
                  <a:lnTo>
                    <a:pt x="8856" y="3690"/>
                  </a:lnTo>
                  <a:lnTo>
                    <a:pt x="8856" y="3690"/>
                  </a:lnTo>
                  <a:lnTo>
                    <a:pt x="8856" y="3690"/>
                  </a:lnTo>
                  <a:lnTo>
                    <a:pt x="8856" y="7380"/>
                  </a:lnTo>
                  <a:lnTo>
                    <a:pt x="8856" y="7380"/>
                  </a:lnTo>
                  <a:lnTo>
                    <a:pt x="8856" y="7380"/>
                  </a:lnTo>
                  <a:cubicBezTo>
                    <a:pt x="8856" y="7380"/>
                    <a:pt x="8856" y="7380"/>
                    <a:pt x="8856" y="11070"/>
                  </a:cubicBezTo>
                  <a:cubicBezTo>
                    <a:pt x="8856" y="14760"/>
                    <a:pt x="8856" y="11070"/>
                    <a:pt x="8856" y="11070"/>
                  </a:cubicBezTo>
                  <a:lnTo>
                    <a:pt x="8856" y="11070"/>
                  </a:lnTo>
                  <a:lnTo>
                    <a:pt x="8856" y="11070"/>
                  </a:lnTo>
                  <a:lnTo>
                    <a:pt x="8856" y="11070"/>
                  </a:lnTo>
                  <a:lnTo>
                    <a:pt x="8856" y="11070"/>
                  </a:lnTo>
                  <a:lnTo>
                    <a:pt x="8856" y="11070"/>
                  </a:lnTo>
                  <a:lnTo>
                    <a:pt x="8856" y="1107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3065D07-B052-4930-AA1B-C69351815CC1}"/>
                </a:ext>
              </a:extLst>
            </p:cNvPr>
            <p:cNvSpPr/>
            <p:nvPr/>
          </p:nvSpPr>
          <p:spPr>
            <a:xfrm>
              <a:off x="10236395" y="51957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3D4D5A97-5F0F-4B4B-A5B6-0BB54A047B40}"/>
                </a:ext>
              </a:extLst>
            </p:cNvPr>
            <p:cNvSpPr/>
            <p:nvPr/>
          </p:nvSpPr>
          <p:spPr>
            <a:xfrm>
              <a:off x="10238609" y="51913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DF94E429-A89D-40BD-845A-823C63774734}"/>
                </a:ext>
              </a:extLst>
            </p:cNvPr>
            <p:cNvSpPr/>
            <p:nvPr/>
          </p:nvSpPr>
          <p:spPr>
            <a:xfrm>
              <a:off x="10205399" y="5176573"/>
              <a:ext cx="32472" cy="27305"/>
            </a:xfrm>
            <a:custGeom>
              <a:avLst/>
              <a:gdLst>
                <a:gd name="connsiteX0" fmla="*/ 1476 w 32472"/>
                <a:gd name="connsiteY0" fmla="*/ 13284 h 27305"/>
                <a:gd name="connsiteX1" fmla="*/ 5166 w 32472"/>
                <a:gd name="connsiteY1" fmla="*/ 12546 h 27305"/>
                <a:gd name="connsiteX2" fmla="*/ 5904 w 32472"/>
                <a:gd name="connsiteY2" fmla="*/ 16236 h 27305"/>
                <a:gd name="connsiteX3" fmla="*/ 6642 w 32472"/>
                <a:gd name="connsiteY3" fmla="*/ 16974 h 27305"/>
                <a:gd name="connsiteX4" fmla="*/ 6642 w 32472"/>
                <a:gd name="connsiteY4" fmla="*/ 22878 h 27305"/>
                <a:gd name="connsiteX5" fmla="*/ 8118 w 32472"/>
                <a:gd name="connsiteY5" fmla="*/ 23616 h 27305"/>
                <a:gd name="connsiteX6" fmla="*/ 8118 w 32472"/>
                <a:gd name="connsiteY6" fmla="*/ 21402 h 27305"/>
                <a:gd name="connsiteX7" fmla="*/ 11808 w 32472"/>
                <a:gd name="connsiteY7" fmla="*/ 20664 h 27305"/>
                <a:gd name="connsiteX8" fmla="*/ 11808 w 32472"/>
                <a:gd name="connsiteY8" fmla="*/ 25830 h 27305"/>
                <a:gd name="connsiteX9" fmla="*/ 11070 w 32472"/>
                <a:gd name="connsiteY9" fmla="*/ 26568 h 27305"/>
                <a:gd name="connsiteX10" fmla="*/ 11808 w 32472"/>
                <a:gd name="connsiteY10" fmla="*/ 27306 h 27305"/>
                <a:gd name="connsiteX11" fmla="*/ 14760 w 32472"/>
                <a:gd name="connsiteY11" fmla="*/ 27306 h 27305"/>
                <a:gd name="connsiteX12" fmla="*/ 15498 w 32472"/>
                <a:gd name="connsiteY12" fmla="*/ 25830 h 27305"/>
                <a:gd name="connsiteX13" fmla="*/ 17712 w 32472"/>
                <a:gd name="connsiteY13" fmla="*/ 25830 h 27305"/>
                <a:gd name="connsiteX14" fmla="*/ 18450 w 32472"/>
                <a:gd name="connsiteY14" fmla="*/ 27306 h 27305"/>
                <a:gd name="connsiteX15" fmla="*/ 19188 w 32472"/>
                <a:gd name="connsiteY15" fmla="*/ 25092 h 27305"/>
                <a:gd name="connsiteX16" fmla="*/ 20664 w 32472"/>
                <a:gd name="connsiteY16" fmla="*/ 24354 h 27305"/>
                <a:gd name="connsiteX17" fmla="*/ 22140 w 32472"/>
                <a:gd name="connsiteY17" fmla="*/ 26568 h 27305"/>
                <a:gd name="connsiteX18" fmla="*/ 24354 w 32472"/>
                <a:gd name="connsiteY18" fmla="*/ 26568 h 27305"/>
                <a:gd name="connsiteX19" fmla="*/ 22878 w 32472"/>
                <a:gd name="connsiteY19" fmla="*/ 25092 h 27305"/>
                <a:gd name="connsiteX20" fmla="*/ 22140 w 32472"/>
                <a:gd name="connsiteY20" fmla="*/ 22140 h 27305"/>
                <a:gd name="connsiteX21" fmla="*/ 25830 w 32472"/>
                <a:gd name="connsiteY21" fmla="*/ 19926 h 27305"/>
                <a:gd name="connsiteX22" fmla="*/ 26568 w 32472"/>
                <a:gd name="connsiteY22" fmla="*/ 22140 h 27305"/>
                <a:gd name="connsiteX23" fmla="*/ 28044 w 32472"/>
                <a:gd name="connsiteY23" fmla="*/ 22140 h 27305"/>
                <a:gd name="connsiteX24" fmla="*/ 26568 w 32472"/>
                <a:gd name="connsiteY24" fmla="*/ 19926 h 27305"/>
                <a:gd name="connsiteX25" fmla="*/ 26568 w 32472"/>
                <a:gd name="connsiteY25" fmla="*/ 14760 h 27305"/>
                <a:gd name="connsiteX26" fmla="*/ 29520 w 32472"/>
                <a:gd name="connsiteY26" fmla="*/ 11070 h 27305"/>
                <a:gd name="connsiteX27" fmla="*/ 32472 w 32472"/>
                <a:gd name="connsiteY27" fmla="*/ 10332 h 27305"/>
                <a:gd name="connsiteX28" fmla="*/ 32472 w 32472"/>
                <a:gd name="connsiteY28" fmla="*/ 8856 h 27305"/>
                <a:gd name="connsiteX29" fmla="*/ 29520 w 32472"/>
                <a:gd name="connsiteY29" fmla="*/ 5904 h 27305"/>
                <a:gd name="connsiteX30" fmla="*/ 28044 w 32472"/>
                <a:gd name="connsiteY30" fmla="*/ 1476 h 27305"/>
                <a:gd name="connsiteX31" fmla="*/ 26568 w 32472"/>
                <a:gd name="connsiteY31" fmla="*/ 0 h 27305"/>
                <a:gd name="connsiteX32" fmla="*/ 25830 w 32472"/>
                <a:gd name="connsiteY32" fmla="*/ 738 h 27305"/>
                <a:gd name="connsiteX33" fmla="*/ 23616 w 32472"/>
                <a:gd name="connsiteY33" fmla="*/ 1476 h 27305"/>
                <a:gd name="connsiteX34" fmla="*/ 25830 w 32472"/>
                <a:gd name="connsiteY34" fmla="*/ 4428 h 27305"/>
                <a:gd name="connsiteX35" fmla="*/ 25830 w 32472"/>
                <a:gd name="connsiteY35" fmla="*/ 6642 h 27305"/>
                <a:gd name="connsiteX36" fmla="*/ 26568 w 32472"/>
                <a:gd name="connsiteY36" fmla="*/ 7380 h 27305"/>
                <a:gd name="connsiteX37" fmla="*/ 26568 w 32472"/>
                <a:gd name="connsiteY37" fmla="*/ 12546 h 27305"/>
                <a:gd name="connsiteX38" fmla="*/ 24354 w 32472"/>
                <a:gd name="connsiteY38" fmla="*/ 13284 h 27305"/>
                <a:gd name="connsiteX39" fmla="*/ 23616 w 32472"/>
                <a:gd name="connsiteY39" fmla="*/ 16974 h 27305"/>
                <a:gd name="connsiteX40" fmla="*/ 22140 w 32472"/>
                <a:gd name="connsiteY40" fmla="*/ 18450 h 27305"/>
                <a:gd name="connsiteX41" fmla="*/ 21402 w 32472"/>
                <a:gd name="connsiteY41" fmla="*/ 21402 h 27305"/>
                <a:gd name="connsiteX42" fmla="*/ 19926 w 32472"/>
                <a:gd name="connsiteY42" fmla="*/ 22878 h 27305"/>
                <a:gd name="connsiteX43" fmla="*/ 16974 w 32472"/>
                <a:gd name="connsiteY43" fmla="*/ 22878 h 27305"/>
                <a:gd name="connsiteX44" fmla="*/ 15498 w 32472"/>
                <a:gd name="connsiteY44" fmla="*/ 21402 h 27305"/>
                <a:gd name="connsiteX45" fmla="*/ 15498 w 32472"/>
                <a:gd name="connsiteY45" fmla="*/ 19188 h 27305"/>
                <a:gd name="connsiteX46" fmla="*/ 14022 w 32472"/>
                <a:gd name="connsiteY46" fmla="*/ 19188 h 27305"/>
                <a:gd name="connsiteX47" fmla="*/ 13284 w 32472"/>
                <a:gd name="connsiteY47" fmla="*/ 16236 h 27305"/>
                <a:gd name="connsiteX48" fmla="*/ 11808 w 32472"/>
                <a:gd name="connsiteY48" fmla="*/ 15498 h 27305"/>
                <a:gd name="connsiteX49" fmla="*/ 11808 w 32472"/>
                <a:gd name="connsiteY49" fmla="*/ 14022 h 27305"/>
                <a:gd name="connsiteX50" fmla="*/ 9594 w 32472"/>
                <a:gd name="connsiteY50" fmla="*/ 13284 h 27305"/>
                <a:gd name="connsiteX51" fmla="*/ 9594 w 32472"/>
                <a:gd name="connsiteY51" fmla="*/ 11808 h 27305"/>
                <a:gd name="connsiteX52" fmla="*/ 8118 w 32472"/>
                <a:gd name="connsiteY52" fmla="*/ 11070 h 27305"/>
                <a:gd name="connsiteX53" fmla="*/ 8118 w 32472"/>
                <a:gd name="connsiteY53" fmla="*/ 7380 h 27305"/>
                <a:gd name="connsiteX54" fmla="*/ 10332 w 32472"/>
                <a:gd name="connsiteY54" fmla="*/ 7380 h 27305"/>
                <a:gd name="connsiteX55" fmla="*/ 8856 w 32472"/>
                <a:gd name="connsiteY55" fmla="*/ 5904 h 27305"/>
                <a:gd name="connsiteX56" fmla="*/ 8856 w 32472"/>
                <a:gd name="connsiteY56" fmla="*/ 5166 h 27305"/>
                <a:gd name="connsiteX57" fmla="*/ 8856 w 32472"/>
                <a:gd name="connsiteY57" fmla="*/ 3690 h 27305"/>
                <a:gd name="connsiteX58" fmla="*/ 10332 w 32472"/>
                <a:gd name="connsiteY58" fmla="*/ 2952 h 27305"/>
                <a:gd name="connsiteX59" fmla="*/ 7380 w 32472"/>
                <a:gd name="connsiteY59" fmla="*/ 2214 h 27305"/>
                <a:gd name="connsiteX60" fmla="*/ 5166 w 32472"/>
                <a:gd name="connsiteY60" fmla="*/ 3690 h 27305"/>
                <a:gd name="connsiteX61" fmla="*/ 5166 w 32472"/>
                <a:gd name="connsiteY61" fmla="*/ 8118 h 27305"/>
                <a:gd name="connsiteX62" fmla="*/ 2214 w 32472"/>
                <a:gd name="connsiteY62" fmla="*/ 8856 h 27305"/>
                <a:gd name="connsiteX63" fmla="*/ 0 w 32472"/>
                <a:gd name="connsiteY63" fmla="*/ 11808 h 27305"/>
                <a:gd name="connsiteX64" fmla="*/ 1476 w 32472"/>
                <a:gd name="connsiteY64" fmla="*/ 13284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2472" h="27305">
                  <a:moveTo>
                    <a:pt x="1476" y="13284"/>
                  </a:moveTo>
                  <a:lnTo>
                    <a:pt x="5166" y="12546"/>
                  </a:lnTo>
                  <a:lnTo>
                    <a:pt x="5904" y="16236"/>
                  </a:lnTo>
                  <a:lnTo>
                    <a:pt x="6642" y="16974"/>
                  </a:lnTo>
                  <a:lnTo>
                    <a:pt x="6642" y="22878"/>
                  </a:lnTo>
                  <a:lnTo>
                    <a:pt x="8118" y="23616"/>
                  </a:lnTo>
                  <a:lnTo>
                    <a:pt x="8118" y="21402"/>
                  </a:lnTo>
                  <a:lnTo>
                    <a:pt x="11808" y="20664"/>
                  </a:lnTo>
                  <a:lnTo>
                    <a:pt x="11808" y="25830"/>
                  </a:lnTo>
                  <a:lnTo>
                    <a:pt x="11070" y="26568"/>
                  </a:lnTo>
                  <a:lnTo>
                    <a:pt x="11808" y="27306"/>
                  </a:lnTo>
                  <a:lnTo>
                    <a:pt x="14760" y="27306"/>
                  </a:lnTo>
                  <a:lnTo>
                    <a:pt x="15498" y="25830"/>
                  </a:lnTo>
                  <a:lnTo>
                    <a:pt x="17712" y="25830"/>
                  </a:lnTo>
                  <a:lnTo>
                    <a:pt x="18450" y="27306"/>
                  </a:lnTo>
                  <a:lnTo>
                    <a:pt x="19188" y="25092"/>
                  </a:lnTo>
                  <a:lnTo>
                    <a:pt x="20664" y="24354"/>
                  </a:lnTo>
                  <a:lnTo>
                    <a:pt x="22140" y="26568"/>
                  </a:lnTo>
                  <a:lnTo>
                    <a:pt x="24354" y="26568"/>
                  </a:lnTo>
                  <a:lnTo>
                    <a:pt x="22878" y="25092"/>
                  </a:lnTo>
                  <a:lnTo>
                    <a:pt x="22140" y="22140"/>
                  </a:lnTo>
                  <a:lnTo>
                    <a:pt x="25830" y="19926"/>
                  </a:lnTo>
                  <a:lnTo>
                    <a:pt x="26568" y="22140"/>
                  </a:lnTo>
                  <a:lnTo>
                    <a:pt x="28044" y="22140"/>
                  </a:lnTo>
                  <a:lnTo>
                    <a:pt x="26568" y="19926"/>
                  </a:lnTo>
                  <a:lnTo>
                    <a:pt x="26568" y="14760"/>
                  </a:lnTo>
                  <a:lnTo>
                    <a:pt x="29520" y="11070"/>
                  </a:lnTo>
                  <a:lnTo>
                    <a:pt x="32472" y="10332"/>
                  </a:lnTo>
                  <a:lnTo>
                    <a:pt x="32472" y="8856"/>
                  </a:lnTo>
                  <a:lnTo>
                    <a:pt x="29520" y="5904"/>
                  </a:lnTo>
                  <a:lnTo>
                    <a:pt x="28044" y="1476"/>
                  </a:lnTo>
                  <a:lnTo>
                    <a:pt x="26568" y="0"/>
                  </a:lnTo>
                  <a:lnTo>
                    <a:pt x="25830" y="738"/>
                  </a:lnTo>
                  <a:lnTo>
                    <a:pt x="23616" y="1476"/>
                  </a:lnTo>
                  <a:lnTo>
                    <a:pt x="25830" y="4428"/>
                  </a:lnTo>
                  <a:lnTo>
                    <a:pt x="25830" y="6642"/>
                  </a:lnTo>
                  <a:lnTo>
                    <a:pt x="26568" y="7380"/>
                  </a:lnTo>
                  <a:lnTo>
                    <a:pt x="26568" y="12546"/>
                  </a:lnTo>
                  <a:lnTo>
                    <a:pt x="24354" y="13284"/>
                  </a:lnTo>
                  <a:lnTo>
                    <a:pt x="23616" y="16974"/>
                  </a:lnTo>
                  <a:lnTo>
                    <a:pt x="22140" y="18450"/>
                  </a:lnTo>
                  <a:lnTo>
                    <a:pt x="21402" y="21402"/>
                  </a:lnTo>
                  <a:lnTo>
                    <a:pt x="19926" y="22878"/>
                  </a:lnTo>
                  <a:lnTo>
                    <a:pt x="16974" y="22878"/>
                  </a:lnTo>
                  <a:lnTo>
                    <a:pt x="15498" y="21402"/>
                  </a:lnTo>
                  <a:lnTo>
                    <a:pt x="15498" y="19188"/>
                  </a:lnTo>
                  <a:lnTo>
                    <a:pt x="14022" y="19188"/>
                  </a:lnTo>
                  <a:lnTo>
                    <a:pt x="13284" y="16236"/>
                  </a:lnTo>
                  <a:lnTo>
                    <a:pt x="11808" y="15498"/>
                  </a:lnTo>
                  <a:lnTo>
                    <a:pt x="11808" y="14022"/>
                  </a:lnTo>
                  <a:lnTo>
                    <a:pt x="9594" y="13284"/>
                  </a:lnTo>
                  <a:lnTo>
                    <a:pt x="9594" y="11808"/>
                  </a:lnTo>
                  <a:lnTo>
                    <a:pt x="8118" y="11070"/>
                  </a:lnTo>
                  <a:lnTo>
                    <a:pt x="8118" y="7380"/>
                  </a:lnTo>
                  <a:lnTo>
                    <a:pt x="10332" y="7380"/>
                  </a:lnTo>
                  <a:lnTo>
                    <a:pt x="8856" y="5904"/>
                  </a:lnTo>
                  <a:lnTo>
                    <a:pt x="8856" y="5166"/>
                  </a:lnTo>
                  <a:lnTo>
                    <a:pt x="8856" y="3690"/>
                  </a:lnTo>
                  <a:lnTo>
                    <a:pt x="10332" y="2952"/>
                  </a:lnTo>
                  <a:lnTo>
                    <a:pt x="7380" y="2214"/>
                  </a:lnTo>
                  <a:lnTo>
                    <a:pt x="5166" y="3690"/>
                  </a:lnTo>
                  <a:lnTo>
                    <a:pt x="5166" y="8118"/>
                  </a:lnTo>
                  <a:lnTo>
                    <a:pt x="2214" y="8856"/>
                  </a:lnTo>
                  <a:lnTo>
                    <a:pt x="0" y="11808"/>
                  </a:lnTo>
                  <a:lnTo>
                    <a:pt x="1476" y="13284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7FCEAD4F-80BF-49FD-AA5E-60DE1FB3E9AB}"/>
                </a:ext>
              </a:extLst>
            </p:cNvPr>
            <p:cNvSpPr/>
            <p:nvPr/>
          </p:nvSpPr>
          <p:spPr>
            <a:xfrm>
              <a:off x="10216470" y="5177311"/>
              <a:ext cx="19187" cy="36900"/>
            </a:xfrm>
            <a:custGeom>
              <a:avLst/>
              <a:gdLst>
                <a:gd name="connsiteX0" fmla="*/ 0 w 19187"/>
                <a:gd name="connsiteY0" fmla="*/ 27306 h 36900"/>
                <a:gd name="connsiteX1" fmla="*/ 0 w 19187"/>
                <a:gd name="connsiteY1" fmla="*/ 20664 h 36900"/>
                <a:gd name="connsiteX2" fmla="*/ 0 w 19187"/>
                <a:gd name="connsiteY2" fmla="*/ 20664 h 36900"/>
                <a:gd name="connsiteX3" fmla="*/ 0 w 19187"/>
                <a:gd name="connsiteY3" fmla="*/ 20664 h 36900"/>
                <a:gd name="connsiteX4" fmla="*/ 0 w 19187"/>
                <a:gd name="connsiteY4" fmla="*/ 20664 h 36900"/>
                <a:gd name="connsiteX5" fmla="*/ 0 w 19187"/>
                <a:gd name="connsiteY5" fmla="*/ 16236 h 36900"/>
                <a:gd name="connsiteX6" fmla="*/ 0 w 19187"/>
                <a:gd name="connsiteY6" fmla="*/ 16236 h 36900"/>
                <a:gd name="connsiteX7" fmla="*/ 0 w 19187"/>
                <a:gd name="connsiteY7" fmla="*/ 16236 h 36900"/>
                <a:gd name="connsiteX8" fmla="*/ 0 w 19187"/>
                <a:gd name="connsiteY8" fmla="*/ 16236 h 36900"/>
                <a:gd name="connsiteX9" fmla="*/ 0 w 19187"/>
                <a:gd name="connsiteY9" fmla="*/ 11808 h 36900"/>
                <a:gd name="connsiteX10" fmla="*/ 0 w 19187"/>
                <a:gd name="connsiteY10" fmla="*/ 11808 h 36900"/>
                <a:gd name="connsiteX11" fmla="*/ 0 w 19187"/>
                <a:gd name="connsiteY11" fmla="*/ 11808 h 36900"/>
                <a:gd name="connsiteX12" fmla="*/ 0 w 19187"/>
                <a:gd name="connsiteY12" fmla="*/ 11808 h 36900"/>
                <a:gd name="connsiteX13" fmla="*/ 0 w 19187"/>
                <a:gd name="connsiteY13" fmla="*/ 11808 h 36900"/>
                <a:gd name="connsiteX14" fmla="*/ 0 w 19187"/>
                <a:gd name="connsiteY14" fmla="*/ 15498 h 36900"/>
                <a:gd name="connsiteX15" fmla="*/ 0 w 19187"/>
                <a:gd name="connsiteY15" fmla="*/ 15498 h 36900"/>
                <a:gd name="connsiteX16" fmla="*/ 0 w 19187"/>
                <a:gd name="connsiteY16" fmla="*/ 15498 h 36900"/>
                <a:gd name="connsiteX17" fmla="*/ 0 w 19187"/>
                <a:gd name="connsiteY17" fmla="*/ 15498 h 36900"/>
                <a:gd name="connsiteX18" fmla="*/ 0 w 19187"/>
                <a:gd name="connsiteY18" fmla="*/ 19926 h 36900"/>
                <a:gd name="connsiteX19" fmla="*/ 0 w 19187"/>
                <a:gd name="connsiteY19" fmla="*/ 19926 h 36900"/>
                <a:gd name="connsiteX20" fmla="*/ 0 w 19187"/>
                <a:gd name="connsiteY20" fmla="*/ 19926 h 36900"/>
                <a:gd name="connsiteX21" fmla="*/ 0 w 19187"/>
                <a:gd name="connsiteY21" fmla="*/ 19926 h 36900"/>
                <a:gd name="connsiteX22" fmla="*/ 0 w 19187"/>
                <a:gd name="connsiteY22" fmla="*/ 24354 h 36900"/>
                <a:gd name="connsiteX23" fmla="*/ 0 w 19187"/>
                <a:gd name="connsiteY23" fmla="*/ 30996 h 36900"/>
                <a:gd name="connsiteX24" fmla="*/ 0 w 19187"/>
                <a:gd name="connsiteY24" fmla="*/ 30996 h 36900"/>
                <a:gd name="connsiteX25" fmla="*/ 0 w 19187"/>
                <a:gd name="connsiteY25" fmla="*/ 30996 h 36900"/>
                <a:gd name="connsiteX26" fmla="*/ 0 w 19187"/>
                <a:gd name="connsiteY26" fmla="*/ 36900 h 36900"/>
                <a:gd name="connsiteX27" fmla="*/ 0 w 19187"/>
                <a:gd name="connsiteY27" fmla="*/ 36900 h 36900"/>
                <a:gd name="connsiteX28" fmla="*/ 0 w 19187"/>
                <a:gd name="connsiteY28" fmla="*/ 36900 h 36900"/>
                <a:gd name="connsiteX29" fmla="*/ 11070 w 19187"/>
                <a:gd name="connsiteY29" fmla="*/ 27306 h 36900"/>
                <a:gd name="connsiteX30" fmla="*/ 11070 w 19187"/>
                <a:gd name="connsiteY30" fmla="*/ 27306 h 36900"/>
                <a:gd name="connsiteX31" fmla="*/ 11070 w 19187"/>
                <a:gd name="connsiteY31" fmla="*/ 27306 h 36900"/>
                <a:gd name="connsiteX32" fmla="*/ 11070 w 19187"/>
                <a:gd name="connsiteY32" fmla="*/ 27306 h 36900"/>
                <a:gd name="connsiteX33" fmla="*/ 11070 w 19187"/>
                <a:gd name="connsiteY33" fmla="*/ 27306 h 36900"/>
                <a:gd name="connsiteX34" fmla="*/ 11070 w 19187"/>
                <a:gd name="connsiteY34" fmla="*/ 27306 h 36900"/>
                <a:gd name="connsiteX35" fmla="*/ 11070 w 19187"/>
                <a:gd name="connsiteY35" fmla="*/ 27306 h 36900"/>
                <a:gd name="connsiteX36" fmla="*/ 11070 w 19187"/>
                <a:gd name="connsiteY36" fmla="*/ 21402 h 36900"/>
                <a:gd name="connsiteX37" fmla="*/ 15498 w 19187"/>
                <a:gd name="connsiteY37" fmla="*/ 21402 h 36900"/>
                <a:gd name="connsiteX38" fmla="*/ 15498 w 19187"/>
                <a:gd name="connsiteY38" fmla="*/ 21402 h 36900"/>
                <a:gd name="connsiteX39" fmla="*/ 15498 w 19187"/>
                <a:gd name="connsiteY39" fmla="*/ 21402 h 36900"/>
                <a:gd name="connsiteX40" fmla="*/ 15498 w 19187"/>
                <a:gd name="connsiteY40" fmla="*/ 12546 h 36900"/>
                <a:gd name="connsiteX41" fmla="*/ 15498 w 19187"/>
                <a:gd name="connsiteY41" fmla="*/ 12546 h 36900"/>
                <a:gd name="connsiteX42" fmla="*/ 15498 w 19187"/>
                <a:gd name="connsiteY42" fmla="*/ 12546 h 36900"/>
                <a:gd name="connsiteX43" fmla="*/ 15498 w 19187"/>
                <a:gd name="connsiteY43" fmla="*/ 12546 h 36900"/>
                <a:gd name="connsiteX44" fmla="*/ 15498 w 19187"/>
                <a:gd name="connsiteY44" fmla="*/ 12546 h 36900"/>
                <a:gd name="connsiteX45" fmla="*/ 15498 w 19187"/>
                <a:gd name="connsiteY45" fmla="*/ 12546 h 36900"/>
                <a:gd name="connsiteX46" fmla="*/ 11808 w 19187"/>
                <a:gd name="connsiteY46" fmla="*/ 12546 h 36900"/>
                <a:gd name="connsiteX47" fmla="*/ 11808 w 19187"/>
                <a:gd name="connsiteY47" fmla="*/ 12546 h 36900"/>
                <a:gd name="connsiteX48" fmla="*/ 11808 w 19187"/>
                <a:gd name="connsiteY48" fmla="*/ 12546 h 36900"/>
                <a:gd name="connsiteX49" fmla="*/ 11808 w 19187"/>
                <a:gd name="connsiteY49" fmla="*/ 12546 h 36900"/>
                <a:gd name="connsiteX50" fmla="*/ 11808 w 19187"/>
                <a:gd name="connsiteY50" fmla="*/ 12546 h 36900"/>
                <a:gd name="connsiteX51" fmla="*/ 11808 w 19187"/>
                <a:gd name="connsiteY51" fmla="*/ 12546 h 36900"/>
                <a:gd name="connsiteX52" fmla="*/ 11808 w 19187"/>
                <a:gd name="connsiteY52" fmla="*/ 12546 h 36900"/>
                <a:gd name="connsiteX53" fmla="*/ 11808 w 19187"/>
                <a:gd name="connsiteY53" fmla="*/ 12546 h 36900"/>
                <a:gd name="connsiteX54" fmla="*/ 11808 w 19187"/>
                <a:gd name="connsiteY54" fmla="*/ 8118 h 36900"/>
                <a:gd name="connsiteX55" fmla="*/ 11808 w 19187"/>
                <a:gd name="connsiteY55" fmla="*/ 8118 h 36900"/>
                <a:gd name="connsiteX56" fmla="*/ 11808 w 19187"/>
                <a:gd name="connsiteY56" fmla="*/ 8118 h 36900"/>
                <a:gd name="connsiteX57" fmla="*/ 11808 w 19187"/>
                <a:gd name="connsiteY57" fmla="*/ 8118 h 36900"/>
                <a:gd name="connsiteX58" fmla="*/ 11808 w 19187"/>
                <a:gd name="connsiteY58" fmla="*/ 8118 h 36900"/>
                <a:gd name="connsiteX59" fmla="*/ 11808 w 19187"/>
                <a:gd name="connsiteY59" fmla="*/ 8118 h 36900"/>
                <a:gd name="connsiteX60" fmla="*/ 11808 w 19187"/>
                <a:gd name="connsiteY60" fmla="*/ 8118 h 36900"/>
                <a:gd name="connsiteX61" fmla="*/ 11808 w 19187"/>
                <a:gd name="connsiteY61" fmla="*/ 8118 h 36900"/>
                <a:gd name="connsiteX62" fmla="*/ 11808 w 19187"/>
                <a:gd name="connsiteY62" fmla="*/ 8118 h 36900"/>
                <a:gd name="connsiteX63" fmla="*/ 11808 w 19187"/>
                <a:gd name="connsiteY63" fmla="*/ 8118 h 36900"/>
                <a:gd name="connsiteX64" fmla="*/ 11808 w 19187"/>
                <a:gd name="connsiteY64" fmla="*/ 8118 h 36900"/>
                <a:gd name="connsiteX65" fmla="*/ 11808 w 19187"/>
                <a:gd name="connsiteY65" fmla="*/ 8118 h 36900"/>
                <a:gd name="connsiteX66" fmla="*/ 11808 w 19187"/>
                <a:gd name="connsiteY66" fmla="*/ 8118 h 36900"/>
                <a:gd name="connsiteX67" fmla="*/ 11808 w 19187"/>
                <a:gd name="connsiteY67" fmla="*/ 8118 h 36900"/>
                <a:gd name="connsiteX68" fmla="*/ 11808 w 19187"/>
                <a:gd name="connsiteY68" fmla="*/ 8118 h 36900"/>
                <a:gd name="connsiteX69" fmla="*/ 11808 w 19187"/>
                <a:gd name="connsiteY69" fmla="*/ 8118 h 36900"/>
                <a:gd name="connsiteX70" fmla="*/ 11808 w 19187"/>
                <a:gd name="connsiteY70" fmla="*/ 8118 h 36900"/>
                <a:gd name="connsiteX71" fmla="*/ 11808 w 19187"/>
                <a:gd name="connsiteY71" fmla="*/ 0 h 36900"/>
                <a:gd name="connsiteX72" fmla="*/ 11808 w 19187"/>
                <a:gd name="connsiteY72" fmla="*/ 0 h 36900"/>
                <a:gd name="connsiteX73" fmla="*/ 11808 w 19187"/>
                <a:gd name="connsiteY73" fmla="*/ 0 h 36900"/>
                <a:gd name="connsiteX74" fmla="*/ 11808 w 19187"/>
                <a:gd name="connsiteY74" fmla="*/ 0 h 36900"/>
                <a:gd name="connsiteX75" fmla="*/ 11808 w 19187"/>
                <a:gd name="connsiteY75" fmla="*/ 5166 h 36900"/>
                <a:gd name="connsiteX76" fmla="*/ 15498 w 19187"/>
                <a:gd name="connsiteY76" fmla="*/ 5166 h 36900"/>
                <a:gd name="connsiteX77" fmla="*/ 15498 w 19187"/>
                <a:gd name="connsiteY77" fmla="*/ 5166 h 36900"/>
                <a:gd name="connsiteX78" fmla="*/ 11070 w 19187"/>
                <a:gd name="connsiteY78" fmla="*/ 5166 h 36900"/>
                <a:gd name="connsiteX79" fmla="*/ 11070 w 19187"/>
                <a:gd name="connsiteY79" fmla="*/ 5166 h 36900"/>
                <a:gd name="connsiteX80" fmla="*/ 11070 w 19187"/>
                <a:gd name="connsiteY80" fmla="*/ 10332 h 36900"/>
                <a:gd name="connsiteX81" fmla="*/ 11070 w 19187"/>
                <a:gd name="connsiteY81" fmla="*/ 10332 h 36900"/>
                <a:gd name="connsiteX82" fmla="*/ 11070 w 19187"/>
                <a:gd name="connsiteY82" fmla="*/ 10332 h 36900"/>
                <a:gd name="connsiteX83" fmla="*/ 11070 w 19187"/>
                <a:gd name="connsiteY83" fmla="*/ 10332 h 36900"/>
                <a:gd name="connsiteX84" fmla="*/ 11070 w 19187"/>
                <a:gd name="connsiteY84" fmla="*/ 10332 h 36900"/>
                <a:gd name="connsiteX85" fmla="*/ 11070 w 19187"/>
                <a:gd name="connsiteY85" fmla="*/ 10332 h 36900"/>
                <a:gd name="connsiteX86" fmla="*/ 11070 w 19187"/>
                <a:gd name="connsiteY86" fmla="*/ 10332 h 36900"/>
                <a:gd name="connsiteX87" fmla="*/ 11070 w 19187"/>
                <a:gd name="connsiteY87" fmla="*/ 10332 h 36900"/>
                <a:gd name="connsiteX88" fmla="*/ 14760 w 19187"/>
                <a:gd name="connsiteY88" fmla="*/ 0 h 36900"/>
                <a:gd name="connsiteX89" fmla="*/ 14760 w 19187"/>
                <a:gd name="connsiteY89" fmla="*/ 0 h 36900"/>
                <a:gd name="connsiteX90" fmla="*/ 14760 w 19187"/>
                <a:gd name="connsiteY90" fmla="*/ 0 h 36900"/>
                <a:gd name="connsiteX91" fmla="*/ 14760 w 19187"/>
                <a:gd name="connsiteY91" fmla="*/ 8856 h 36900"/>
                <a:gd name="connsiteX92" fmla="*/ 14760 w 19187"/>
                <a:gd name="connsiteY92" fmla="*/ 8856 h 36900"/>
                <a:gd name="connsiteX93" fmla="*/ 19188 w 19187"/>
                <a:gd name="connsiteY93" fmla="*/ 8856 h 36900"/>
                <a:gd name="connsiteX94" fmla="*/ 14760 w 19187"/>
                <a:gd name="connsiteY94" fmla="*/ 8856 h 36900"/>
                <a:gd name="connsiteX95" fmla="*/ 14760 w 19187"/>
                <a:gd name="connsiteY95" fmla="*/ 369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9187" h="36900">
                  <a:moveTo>
                    <a:pt x="0" y="27306"/>
                  </a:move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5498"/>
                  </a:lnTo>
                  <a:lnTo>
                    <a:pt x="0" y="15498"/>
                  </a:lnTo>
                  <a:lnTo>
                    <a:pt x="0" y="15498"/>
                  </a:lnTo>
                  <a:lnTo>
                    <a:pt x="0" y="15498"/>
                  </a:lnTo>
                  <a:lnTo>
                    <a:pt x="0" y="19926"/>
                  </a:lnTo>
                  <a:lnTo>
                    <a:pt x="0" y="19926"/>
                  </a:lnTo>
                  <a:lnTo>
                    <a:pt x="0" y="19926"/>
                  </a:lnTo>
                  <a:lnTo>
                    <a:pt x="0" y="19926"/>
                  </a:lnTo>
                  <a:lnTo>
                    <a:pt x="0" y="24354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30996"/>
                  </a:lnTo>
                  <a:lnTo>
                    <a:pt x="0" y="36900"/>
                  </a:lnTo>
                  <a:lnTo>
                    <a:pt x="0" y="36900"/>
                  </a:lnTo>
                  <a:lnTo>
                    <a:pt x="0" y="36900"/>
                  </a:lnTo>
                  <a:close/>
                  <a:moveTo>
                    <a:pt x="11070" y="27306"/>
                  </a:moveTo>
                  <a:lnTo>
                    <a:pt x="11070" y="27306"/>
                  </a:lnTo>
                  <a:lnTo>
                    <a:pt x="11070" y="27306"/>
                  </a:lnTo>
                  <a:lnTo>
                    <a:pt x="11070" y="27306"/>
                  </a:lnTo>
                  <a:lnTo>
                    <a:pt x="11070" y="27306"/>
                  </a:lnTo>
                  <a:lnTo>
                    <a:pt x="11070" y="27306"/>
                  </a:lnTo>
                  <a:lnTo>
                    <a:pt x="11070" y="27306"/>
                  </a:lnTo>
                  <a:lnTo>
                    <a:pt x="11070" y="21402"/>
                  </a:lnTo>
                  <a:lnTo>
                    <a:pt x="15498" y="21402"/>
                  </a:lnTo>
                  <a:lnTo>
                    <a:pt x="15498" y="21402"/>
                  </a:lnTo>
                  <a:lnTo>
                    <a:pt x="15498" y="21402"/>
                  </a:lnTo>
                  <a:lnTo>
                    <a:pt x="15498" y="12546"/>
                  </a:lnTo>
                  <a:lnTo>
                    <a:pt x="15498" y="12546"/>
                  </a:lnTo>
                  <a:cubicBezTo>
                    <a:pt x="15498" y="12546"/>
                    <a:pt x="15498" y="12546"/>
                    <a:pt x="15498" y="12546"/>
                  </a:cubicBezTo>
                  <a:lnTo>
                    <a:pt x="15498" y="12546"/>
                  </a:lnTo>
                  <a:cubicBezTo>
                    <a:pt x="15498" y="12546"/>
                    <a:pt x="15498" y="12546"/>
                    <a:pt x="15498" y="12546"/>
                  </a:cubicBezTo>
                  <a:lnTo>
                    <a:pt x="15498" y="12546"/>
                  </a:lnTo>
                  <a:lnTo>
                    <a:pt x="11808" y="12546"/>
                  </a:lnTo>
                  <a:lnTo>
                    <a:pt x="11808" y="12546"/>
                  </a:lnTo>
                  <a:lnTo>
                    <a:pt x="11808" y="12546"/>
                  </a:lnTo>
                  <a:cubicBezTo>
                    <a:pt x="11808" y="12546"/>
                    <a:pt x="11808" y="12546"/>
                    <a:pt x="11808" y="12546"/>
                  </a:cubicBezTo>
                  <a:lnTo>
                    <a:pt x="11808" y="12546"/>
                  </a:lnTo>
                  <a:lnTo>
                    <a:pt x="11808" y="12546"/>
                  </a:lnTo>
                  <a:lnTo>
                    <a:pt x="11808" y="12546"/>
                  </a:lnTo>
                  <a:lnTo>
                    <a:pt x="11808" y="12546"/>
                  </a:lnTo>
                  <a:cubicBezTo>
                    <a:pt x="11808" y="12546"/>
                    <a:pt x="11808" y="12546"/>
                    <a:pt x="11808" y="8118"/>
                  </a:cubicBezTo>
                  <a:lnTo>
                    <a:pt x="11808" y="8118"/>
                  </a:lnTo>
                  <a:lnTo>
                    <a:pt x="11808" y="8118"/>
                  </a:lnTo>
                  <a:lnTo>
                    <a:pt x="11808" y="8118"/>
                  </a:lnTo>
                  <a:lnTo>
                    <a:pt x="11808" y="8118"/>
                  </a:lnTo>
                  <a:lnTo>
                    <a:pt x="11808" y="8118"/>
                  </a:lnTo>
                  <a:lnTo>
                    <a:pt x="11808" y="8118"/>
                  </a:lnTo>
                  <a:lnTo>
                    <a:pt x="11808" y="8118"/>
                  </a:lnTo>
                  <a:lnTo>
                    <a:pt x="11808" y="8118"/>
                  </a:lnTo>
                  <a:cubicBezTo>
                    <a:pt x="11808" y="8118"/>
                    <a:pt x="11808" y="8118"/>
                    <a:pt x="11808" y="8118"/>
                  </a:cubicBezTo>
                  <a:lnTo>
                    <a:pt x="11808" y="8118"/>
                  </a:lnTo>
                  <a:lnTo>
                    <a:pt x="11808" y="8118"/>
                  </a:lnTo>
                  <a:lnTo>
                    <a:pt x="11808" y="8118"/>
                  </a:lnTo>
                  <a:cubicBezTo>
                    <a:pt x="11808" y="8118"/>
                    <a:pt x="11808" y="8118"/>
                    <a:pt x="11808" y="8118"/>
                  </a:cubicBezTo>
                  <a:lnTo>
                    <a:pt x="11808" y="8118"/>
                  </a:lnTo>
                  <a:lnTo>
                    <a:pt x="11808" y="8118"/>
                  </a:lnTo>
                  <a:cubicBezTo>
                    <a:pt x="11808" y="8118"/>
                    <a:pt x="11808" y="8118"/>
                    <a:pt x="11808" y="8118"/>
                  </a:cubicBez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5166"/>
                  </a:lnTo>
                  <a:lnTo>
                    <a:pt x="15498" y="5166"/>
                  </a:lnTo>
                  <a:lnTo>
                    <a:pt x="15498" y="5166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close/>
                  <a:moveTo>
                    <a:pt x="14760" y="0"/>
                  </a:moveTo>
                  <a:lnTo>
                    <a:pt x="14760" y="0"/>
                  </a:lnTo>
                  <a:lnTo>
                    <a:pt x="14760" y="0"/>
                  </a:lnTo>
                  <a:lnTo>
                    <a:pt x="14760" y="8856"/>
                  </a:lnTo>
                  <a:lnTo>
                    <a:pt x="14760" y="8856"/>
                  </a:lnTo>
                  <a:lnTo>
                    <a:pt x="19188" y="8856"/>
                  </a:lnTo>
                  <a:lnTo>
                    <a:pt x="14760" y="8856"/>
                  </a:lnTo>
                  <a:lnTo>
                    <a:pt x="14760" y="369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CD10D680-3D23-479B-8E0A-C83470FD0C5C}"/>
                </a:ext>
              </a:extLst>
            </p:cNvPr>
            <p:cNvSpPr/>
            <p:nvPr/>
          </p:nvSpPr>
          <p:spPr>
            <a:xfrm>
              <a:off x="10220897" y="51957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3F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4F256ACA-F6FD-4514-9DE7-6DF8F7514F55}"/>
                </a:ext>
              </a:extLst>
            </p:cNvPr>
            <p:cNvSpPr/>
            <p:nvPr/>
          </p:nvSpPr>
          <p:spPr>
            <a:xfrm>
              <a:off x="10218684" y="5197236"/>
              <a:ext cx="4427" cy="73800"/>
            </a:xfrm>
            <a:custGeom>
              <a:avLst/>
              <a:gdLst>
                <a:gd name="connsiteX0" fmla="*/ 738 w 4427"/>
                <a:gd name="connsiteY0" fmla="*/ 0 h 73800"/>
                <a:gd name="connsiteX1" fmla="*/ 738 w 4427"/>
                <a:gd name="connsiteY1" fmla="*/ 0 h 73800"/>
                <a:gd name="connsiteX2" fmla="*/ 738 w 4427"/>
                <a:gd name="connsiteY2" fmla="*/ 0 h 73800"/>
                <a:gd name="connsiteX3" fmla="*/ 738 w 4427"/>
                <a:gd name="connsiteY3" fmla="*/ 0 h 73800"/>
                <a:gd name="connsiteX4" fmla="*/ 738 w 4427"/>
                <a:gd name="connsiteY4" fmla="*/ 0 h 73800"/>
                <a:gd name="connsiteX5" fmla="*/ 738 w 4427"/>
                <a:gd name="connsiteY5" fmla="*/ 0 h 73800"/>
                <a:gd name="connsiteX6" fmla="*/ 4428 w 4427"/>
                <a:gd name="connsiteY6" fmla="*/ 0 h 73800"/>
                <a:gd name="connsiteX7" fmla="*/ 0 w 4427"/>
                <a:gd name="connsiteY7" fmla="*/ 0 h 73800"/>
                <a:gd name="connsiteX8" fmla="*/ 0 w 4427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73800"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79BA6F3C-CAA2-4434-9C91-2EB8BBED6141}"/>
                </a:ext>
              </a:extLst>
            </p:cNvPr>
            <p:cNvSpPr/>
            <p:nvPr/>
          </p:nvSpPr>
          <p:spPr>
            <a:xfrm>
              <a:off x="10231230" y="5180262"/>
              <a:ext cx="15498" cy="6641"/>
            </a:xfrm>
            <a:custGeom>
              <a:avLst/>
              <a:gdLst>
                <a:gd name="connsiteX0" fmla="*/ 0 w 15498"/>
                <a:gd name="connsiteY0" fmla="*/ 2952 h 6641"/>
                <a:gd name="connsiteX1" fmla="*/ 0 w 15498"/>
                <a:gd name="connsiteY1" fmla="*/ 2952 h 6641"/>
                <a:gd name="connsiteX2" fmla="*/ 0 w 15498"/>
                <a:gd name="connsiteY2" fmla="*/ 2952 h 6641"/>
                <a:gd name="connsiteX3" fmla="*/ 0 w 15498"/>
                <a:gd name="connsiteY3" fmla="*/ 2952 h 6641"/>
                <a:gd name="connsiteX4" fmla="*/ 0 w 15498"/>
                <a:gd name="connsiteY4" fmla="*/ 2952 h 6641"/>
                <a:gd name="connsiteX5" fmla="*/ 0 w 15498"/>
                <a:gd name="connsiteY5" fmla="*/ 2952 h 6641"/>
                <a:gd name="connsiteX6" fmla="*/ 0 w 15498"/>
                <a:gd name="connsiteY6" fmla="*/ 6642 h 6641"/>
                <a:gd name="connsiteX7" fmla="*/ 0 w 15498"/>
                <a:gd name="connsiteY7" fmla="*/ 6642 h 6641"/>
                <a:gd name="connsiteX8" fmla="*/ 0 w 15498"/>
                <a:gd name="connsiteY8" fmla="*/ 6642 h 6641"/>
                <a:gd name="connsiteX9" fmla="*/ 0 w 15498"/>
                <a:gd name="connsiteY9" fmla="*/ 6642 h 6641"/>
                <a:gd name="connsiteX10" fmla="*/ 7380 w 15498"/>
                <a:gd name="connsiteY10" fmla="*/ 6642 h 6641"/>
                <a:gd name="connsiteX11" fmla="*/ 7380 w 15498"/>
                <a:gd name="connsiteY11" fmla="*/ 0 h 6641"/>
                <a:gd name="connsiteX12" fmla="*/ 7380 w 15498"/>
                <a:gd name="connsiteY12" fmla="*/ 0 h 6641"/>
                <a:gd name="connsiteX13" fmla="*/ 7380 w 15498"/>
                <a:gd name="connsiteY13" fmla="*/ 0 h 6641"/>
                <a:gd name="connsiteX14" fmla="*/ 7380 w 15498"/>
                <a:gd name="connsiteY14" fmla="*/ 0 h 6641"/>
                <a:gd name="connsiteX15" fmla="*/ 15498 w 15498"/>
                <a:gd name="connsiteY15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498" h="6641">
                  <a:moveTo>
                    <a:pt x="0" y="2952"/>
                  </a:moveTo>
                  <a:lnTo>
                    <a:pt x="0" y="2952"/>
                  </a:lnTo>
                  <a:lnTo>
                    <a:pt x="0" y="2952"/>
                  </a:lnTo>
                  <a:lnTo>
                    <a:pt x="0" y="2952"/>
                  </a:lnTo>
                  <a:lnTo>
                    <a:pt x="0" y="2952"/>
                  </a:lnTo>
                  <a:lnTo>
                    <a:pt x="0" y="295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7380" y="6642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15498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E98A7BB1-3ED9-44DD-88AD-4FDA488B695B}"/>
                </a:ext>
              </a:extLst>
            </p:cNvPr>
            <p:cNvSpPr/>
            <p:nvPr/>
          </p:nvSpPr>
          <p:spPr>
            <a:xfrm>
              <a:off x="10212042" y="5183952"/>
              <a:ext cx="16236" cy="11070"/>
            </a:xfrm>
            <a:custGeom>
              <a:avLst/>
              <a:gdLst>
                <a:gd name="connsiteX0" fmla="*/ 8118 w 16236"/>
                <a:gd name="connsiteY0" fmla="*/ 5166 h 11070"/>
                <a:gd name="connsiteX1" fmla="*/ 8118 w 16236"/>
                <a:gd name="connsiteY1" fmla="*/ 5166 h 11070"/>
                <a:gd name="connsiteX2" fmla="*/ 4428 w 16236"/>
                <a:gd name="connsiteY2" fmla="*/ 5166 h 11070"/>
                <a:gd name="connsiteX3" fmla="*/ 4428 w 16236"/>
                <a:gd name="connsiteY3" fmla="*/ 5166 h 11070"/>
                <a:gd name="connsiteX4" fmla="*/ 12546 w 16236"/>
                <a:gd name="connsiteY4" fmla="*/ 5166 h 11070"/>
                <a:gd name="connsiteX5" fmla="*/ 12546 w 16236"/>
                <a:gd name="connsiteY5" fmla="*/ 5166 h 11070"/>
                <a:gd name="connsiteX6" fmla="*/ 12546 w 16236"/>
                <a:gd name="connsiteY6" fmla="*/ 5166 h 11070"/>
                <a:gd name="connsiteX7" fmla="*/ 12546 w 16236"/>
                <a:gd name="connsiteY7" fmla="*/ 5166 h 11070"/>
                <a:gd name="connsiteX8" fmla="*/ 12546 w 16236"/>
                <a:gd name="connsiteY8" fmla="*/ 5166 h 11070"/>
                <a:gd name="connsiteX9" fmla="*/ 8856 w 16236"/>
                <a:gd name="connsiteY9" fmla="*/ 5166 h 11070"/>
                <a:gd name="connsiteX10" fmla="*/ 8856 w 16236"/>
                <a:gd name="connsiteY10" fmla="*/ 5166 h 11070"/>
                <a:gd name="connsiteX11" fmla="*/ 16236 w 16236"/>
                <a:gd name="connsiteY11" fmla="*/ 5166 h 11070"/>
                <a:gd name="connsiteX12" fmla="*/ 12546 w 16236"/>
                <a:gd name="connsiteY12" fmla="*/ 11070 h 11070"/>
                <a:gd name="connsiteX13" fmla="*/ 12546 w 16236"/>
                <a:gd name="connsiteY13" fmla="*/ 11070 h 11070"/>
                <a:gd name="connsiteX14" fmla="*/ 12546 w 16236"/>
                <a:gd name="connsiteY14" fmla="*/ 11070 h 11070"/>
                <a:gd name="connsiteX15" fmla="*/ 12546 w 16236"/>
                <a:gd name="connsiteY15" fmla="*/ 11070 h 11070"/>
                <a:gd name="connsiteX16" fmla="*/ 12546 w 16236"/>
                <a:gd name="connsiteY16" fmla="*/ 11070 h 11070"/>
                <a:gd name="connsiteX17" fmla="*/ 8118 w 16236"/>
                <a:gd name="connsiteY17" fmla="*/ 0 h 11070"/>
                <a:gd name="connsiteX18" fmla="*/ 0 w 16236"/>
                <a:gd name="connsiteY18" fmla="*/ 0 h 11070"/>
                <a:gd name="connsiteX19" fmla="*/ 4428 w 16236"/>
                <a:gd name="connsiteY19" fmla="*/ 0 h 11070"/>
                <a:gd name="connsiteX20" fmla="*/ 4428 w 16236"/>
                <a:gd name="connsiteY20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236" h="11070">
                  <a:moveTo>
                    <a:pt x="8118" y="5166"/>
                  </a:moveTo>
                  <a:lnTo>
                    <a:pt x="811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12546" y="5166"/>
                  </a:lnTo>
                  <a:lnTo>
                    <a:pt x="12546" y="5166"/>
                  </a:lnTo>
                  <a:lnTo>
                    <a:pt x="12546" y="5166"/>
                  </a:lnTo>
                  <a:cubicBezTo>
                    <a:pt x="12546" y="5166"/>
                    <a:pt x="12546" y="5166"/>
                    <a:pt x="12546" y="5166"/>
                  </a:cubicBezTo>
                  <a:lnTo>
                    <a:pt x="12546" y="5166"/>
                  </a:lnTo>
                  <a:lnTo>
                    <a:pt x="8856" y="5166"/>
                  </a:lnTo>
                  <a:lnTo>
                    <a:pt x="8856" y="5166"/>
                  </a:lnTo>
                  <a:lnTo>
                    <a:pt x="16236" y="5166"/>
                  </a:lnTo>
                  <a:lnTo>
                    <a:pt x="12546" y="11070"/>
                  </a:lnTo>
                  <a:lnTo>
                    <a:pt x="12546" y="11070"/>
                  </a:lnTo>
                  <a:lnTo>
                    <a:pt x="12546" y="11070"/>
                  </a:lnTo>
                  <a:lnTo>
                    <a:pt x="12546" y="11070"/>
                  </a:lnTo>
                  <a:lnTo>
                    <a:pt x="12546" y="11070"/>
                  </a:lnTo>
                  <a:close/>
                  <a:moveTo>
                    <a:pt x="8118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BDDBFB7C-415C-492D-BDFC-27D7BAED1C21}"/>
                </a:ext>
              </a:extLst>
            </p:cNvPr>
            <p:cNvSpPr/>
            <p:nvPr/>
          </p:nvSpPr>
          <p:spPr>
            <a:xfrm>
              <a:off x="10218684" y="51846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3F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DFCF702F-23F7-4843-9E0E-E9157B72AE48}"/>
                </a:ext>
              </a:extLst>
            </p:cNvPr>
            <p:cNvSpPr/>
            <p:nvPr/>
          </p:nvSpPr>
          <p:spPr>
            <a:xfrm>
              <a:off x="10226063" y="51846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13F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14DA8387-2501-4385-9E34-EC283644F2C7}"/>
                </a:ext>
              </a:extLst>
            </p:cNvPr>
            <p:cNvSpPr/>
            <p:nvPr/>
          </p:nvSpPr>
          <p:spPr>
            <a:xfrm>
              <a:off x="10215732" y="5178891"/>
              <a:ext cx="7379" cy="633"/>
            </a:xfrm>
            <a:custGeom>
              <a:avLst/>
              <a:gdLst>
                <a:gd name="connsiteX0" fmla="*/ 0 w 7379"/>
                <a:gd name="connsiteY0" fmla="*/ 633 h 633"/>
                <a:gd name="connsiteX1" fmla="*/ 0 w 7379"/>
                <a:gd name="connsiteY1" fmla="*/ 633 h 633"/>
                <a:gd name="connsiteX2" fmla="*/ 7380 w 7379"/>
                <a:gd name="connsiteY2" fmla="*/ 633 h 633"/>
                <a:gd name="connsiteX3" fmla="*/ 7380 w 7379"/>
                <a:gd name="connsiteY3" fmla="*/ 633 h 633"/>
                <a:gd name="connsiteX4" fmla="*/ 738 w 7379"/>
                <a:gd name="connsiteY4" fmla="*/ 633 h 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633">
                  <a:moveTo>
                    <a:pt x="0" y="633"/>
                  </a:moveTo>
                  <a:lnTo>
                    <a:pt x="0" y="633"/>
                  </a:lnTo>
                  <a:cubicBezTo>
                    <a:pt x="2391" y="-211"/>
                    <a:pt x="4989" y="-211"/>
                    <a:pt x="7380" y="633"/>
                  </a:cubicBezTo>
                  <a:lnTo>
                    <a:pt x="7380" y="633"/>
                  </a:lnTo>
                  <a:lnTo>
                    <a:pt x="738" y="633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8AE30CD-65F7-4203-8643-749F432788FC}"/>
                </a:ext>
              </a:extLst>
            </p:cNvPr>
            <p:cNvSpPr/>
            <p:nvPr/>
          </p:nvSpPr>
          <p:spPr>
            <a:xfrm>
              <a:off x="10210565" y="5170669"/>
              <a:ext cx="5166" cy="3689"/>
            </a:xfrm>
            <a:custGeom>
              <a:avLst/>
              <a:gdLst>
                <a:gd name="connsiteX0" fmla="*/ 5166 w 5166"/>
                <a:gd name="connsiteY0" fmla="*/ 3690 h 3689"/>
                <a:gd name="connsiteX1" fmla="*/ 2952 w 5166"/>
                <a:gd name="connsiteY1" fmla="*/ 3690 h 3689"/>
                <a:gd name="connsiteX2" fmla="*/ 0 w 5166"/>
                <a:gd name="connsiteY2" fmla="*/ 0 h 3689"/>
                <a:gd name="connsiteX3" fmla="*/ 1476 w 5166"/>
                <a:gd name="connsiteY3" fmla="*/ 738 h 3689"/>
                <a:gd name="connsiteX4" fmla="*/ 3690 w 5166"/>
                <a:gd name="connsiteY4" fmla="*/ 1476 h 3689"/>
                <a:gd name="connsiteX5" fmla="*/ 5166 w 5166"/>
                <a:gd name="connsiteY5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3689">
                  <a:moveTo>
                    <a:pt x="5166" y="3690"/>
                  </a:moveTo>
                  <a:lnTo>
                    <a:pt x="2952" y="3690"/>
                  </a:lnTo>
                  <a:lnTo>
                    <a:pt x="0" y="0"/>
                  </a:lnTo>
                  <a:lnTo>
                    <a:pt x="1476" y="738"/>
                  </a:lnTo>
                  <a:lnTo>
                    <a:pt x="3690" y="1476"/>
                  </a:lnTo>
                  <a:lnTo>
                    <a:pt x="5166" y="369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9F3B07D8-D136-411C-9BDB-9A5299D207FD}"/>
                </a:ext>
              </a:extLst>
            </p:cNvPr>
            <p:cNvSpPr/>
            <p:nvPr/>
          </p:nvSpPr>
          <p:spPr>
            <a:xfrm>
              <a:off x="10209090" y="5169931"/>
              <a:ext cx="8117" cy="5165"/>
            </a:xfrm>
            <a:custGeom>
              <a:avLst/>
              <a:gdLst>
                <a:gd name="connsiteX0" fmla="*/ 8118 w 8117"/>
                <a:gd name="connsiteY0" fmla="*/ 5166 h 5165"/>
                <a:gd name="connsiteX1" fmla="*/ 4428 w 8117"/>
                <a:gd name="connsiteY1" fmla="*/ 5166 h 5165"/>
                <a:gd name="connsiteX2" fmla="*/ 0 w 8117"/>
                <a:gd name="connsiteY2" fmla="*/ 0 h 5165"/>
                <a:gd name="connsiteX3" fmla="*/ 5904 w 8117"/>
                <a:gd name="connsiteY3" fmla="*/ 1476 h 5165"/>
                <a:gd name="connsiteX4" fmla="*/ 8118 w 8117"/>
                <a:gd name="connsiteY4" fmla="*/ 5166 h 5165"/>
                <a:gd name="connsiteX5" fmla="*/ 8118 w 8117"/>
                <a:gd name="connsiteY5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5165">
                  <a:moveTo>
                    <a:pt x="8118" y="5166"/>
                  </a:moveTo>
                  <a:lnTo>
                    <a:pt x="4428" y="5166"/>
                  </a:lnTo>
                  <a:lnTo>
                    <a:pt x="0" y="0"/>
                  </a:lnTo>
                  <a:lnTo>
                    <a:pt x="5904" y="1476"/>
                  </a:lnTo>
                  <a:lnTo>
                    <a:pt x="8118" y="5166"/>
                  </a:lnTo>
                  <a:lnTo>
                    <a:pt x="8118" y="516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81AED236-B245-412A-B077-3ADA6638BAB9}"/>
                </a:ext>
              </a:extLst>
            </p:cNvPr>
            <p:cNvSpPr/>
            <p:nvPr/>
          </p:nvSpPr>
          <p:spPr>
            <a:xfrm>
              <a:off x="10228278" y="5169193"/>
              <a:ext cx="5165" cy="3689"/>
            </a:xfrm>
            <a:custGeom>
              <a:avLst/>
              <a:gdLst>
                <a:gd name="connsiteX0" fmla="*/ 738 w 5165"/>
                <a:gd name="connsiteY0" fmla="*/ 3690 h 3689"/>
                <a:gd name="connsiteX1" fmla="*/ 5166 w 5165"/>
                <a:gd name="connsiteY1" fmla="*/ 0 h 3689"/>
                <a:gd name="connsiteX2" fmla="*/ 3690 w 5165"/>
                <a:gd name="connsiteY2" fmla="*/ 0 h 3689"/>
                <a:gd name="connsiteX3" fmla="*/ 1476 w 5165"/>
                <a:gd name="connsiteY3" fmla="*/ 1476 h 3689"/>
                <a:gd name="connsiteX4" fmla="*/ 0 w 5165"/>
                <a:gd name="connsiteY4" fmla="*/ 1476 h 3689"/>
                <a:gd name="connsiteX5" fmla="*/ 738 w 5165"/>
                <a:gd name="connsiteY5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3689">
                  <a:moveTo>
                    <a:pt x="738" y="3690"/>
                  </a:moveTo>
                  <a:lnTo>
                    <a:pt x="5166" y="0"/>
                  </a:lnTo>
                  <a:lnTo>
                    <a:pt x="3690" y="0"/>
                  </a:lnTo>
                  <a:lnTo>
                    <a:pt x="1476" y="1476"/>
                  </a:lnTo>
                  <a:lnTo>
                    <a:pt x="0" y="1476"/>
                  </a:lnTo>
                  <a:lnTo>
                    <a:pt x="738" y="369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7D3E53DE-BEFB-4D70-B84F-656A89191208}"/>
                </a:ext>
              </a:extLst>
            </p:cNvPr>
            <p:cNvSpPr/>
            <p:nvPr/>
          </p:nvSpPr>
          <p:spPr>
            <a:xfrm>
              <a:off x="10228278" y="5169193"/>
              <a:ext cx="5165" cy="3689"/>
            </a:xfrm>
            <a:custGeom>
              <a:avLst/>
              <a:gdLst>
                <a:gd name="connsiteX0" fmla="*/ 738 w 5165"/>
                <a:gd name="connsiteY0" fmla="*/ 3690 h 3689"/>
                <a:gd name="connsiteX1" fmla="*/ 5166 w 5165"/>
                <a:gd name="connsiteY1" fmla="*/ 0 h 3689"/>
                <a:gd name="connsiteX2" fmla="*/ 3690 w 5165"/>
                <a:gd name="connsiteY2" fmla="*/ 0 h 3689"/>
                <a:gd name="connsiteX3" fmla="*/ 1476 w 5165"/>
                <a:gd name="connsiteY3" fmla="*/ 1476 h 3689"/>
                <a:gd name="connsiteX4" fmla="*/ 0 w 5165"/>
                <a:gd name="connsiteY4" fmla="*/ 1476 h 3689"/>
                <a:gd name="connsiteX5" fmla="*/ 738 w 5165"/>
                <a:gd name="connsiteY5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3689">
                  <a:moveTo>
                    <a:pt x="738" y="3690"/>
                  </a:moveTo>
                  <a:lnTo>
                    <a:pt x="5166" y="0"/>
                  </a:lnTo>
                  <a:lnTo>
                    <a:pt x="3690" y="0"/>
                  </a:lnTo>
                  <a:lnTo>
                    <a:pt x="1476" y="1476"/>
                  </a:lnTo>
                  <a:lnTo>
                    <a:pt x="0" y="1476"/>
                  </a:lnTo>
                  <a:lnTo>
                    <a:pt x="738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303861A-2583-4657-A267-D4A279253F8D}"/>
                </a:ext>
              </a:extLst>
            </p:cNvPr>
            <p:cNvSpPr/>
            <p:nvPr/>
          </p:nvSpPr>
          <p:spPr>
            <a:xfrm>
              <a:off x="10217945" y="5171407"/>
              <a:ext cx="8117" cy="2213"/>
            </a:xfrm>
            <a:custGeom>
              <a:avLst/>
              <a:gdLst>
                <a:gd name="connsiteX0" fmla="*/ 8118 w 8117"/>
                <a:gd name="connsiteY0" fmla="*/ 2214 h 2213"/>
                <a:gd name="connsiteX1" fmla="*/ 0 w 8117"/>
                <a:gd name="connsiteY1" fmla="*/ 2214 h 2213"/>
                <a:gd name="connsiteX2" fmla="*/ 738 w 8117"/>
                <a:gd name="connsiteY2" fmla="*/ 1476 h 2213"/>
                <a:gd name="connsiteX3" fmla="*/ 2952 w 8117"/>
                <a:gd name="connsiteY3" fmla="*/ 1476 h 2213"/>
                <a:gd name="connsiteX4" fmla="*/ 3690 w 8117"/>
                <a:gd name="connsiteY4" fmla="*/ 0 h 2213"/>
                <a:gd name="connsiteX5" fmla="*/ 4428 w 8117"/>
                <a:gd name="connsiteY5" fmla="*/ 0 h 2213"/>
                <a:gd name="connsiteX6" fmla="*/ 5166 w 8117"/>
                <a:gd name="connsiteY6" fmla="*/ 1476 h 2213"/>
                <a:gd name="connsiteX7" fmla="*/ 7380 w 8117"/>
                <a:gd name="connsiteY7" fmla="*/ 1476 h 2213"/>
                <a:gd name="connsiteX8" fmla="*/ 8118 w 8117"/>
                <a:gd name="connsiteY8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7" h="2213">
                  <a:moveTo>
                    <a:pt x="8118" y="2214"/>
                  </a:moveTo>
                  <a:lnTo>
                    <a:pt x="0" y="2214"/>
                  </a:lnTo>
                  <a:lnTo>
                    <a:pt x="738" y="1476"/>
                  </a:lnTo>
                  <a:lnTo>
                    <a:pt x="2952" y="1476"/>
                  </a:lnTo>
                  <a:lnTo>
                    <a:pt x="3690" y="0"/>
                  </a:lnTo>
                  <a:lnTo>
                    <a:pt x="4428" y="0"/>
                  </a:lnTo>
                  <a:lnTo>
                    <a:pt x="5166" y="1476"/>
                  </a:lnTo>
                  <a:lnTo>
                    <a:pt x="7380" y="1476"/>
                  </a:lnTo>
                  <a:lnTo>
                    <a:pt x="8118" y="2214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63901EA7-0355-4D3D-B49D-B0F6BFC0A05D}"/>
                </a:ext>
              </a:extLst>
            </p:cNvPr>
            <p:cNvSpPr/>
            <p:nvPr/>
          </p:nvSpPr>
          <p:spPr>
            <a:xfrm>
              <a:off x="10217207" y="5172145"/>
              <a:ext cx="8855" cy="2213"/>
            </a:xfrm>
            <a:custGeom>
              <a:avLst/>
              <a:gdLst>
                <a:gd name="connsiteX0" fmla="*/ 0 w 8855"/>
                <a:gd name="connsiteY0" fmla="*/ 2214 h 2213"/>
                <a:gd name="connsiteX1" fmla="*/ 738 w 8855"/>
                <a:gd name="connsiteY1" fmla="*/ 738 h 2213"/>
                <a:gd name="connsiteX2" fmla="*/ 3690 w 8855"/>
                <a:gd name="connsiteY2" fmla="*/ 0 h 2213"/>
                <a:gd name="connsiteX3" fmla="*/ 2214 w 8855"/>
                <a:gd name="connsiteY3" fmla="*/ 738 h 2213"/>
                <a:gd name="connsiteX4" fmla="*/ 5166 w 8855"/>
                <a:gd name="connsiteY4" fmla="*/ 738 h 2213"/>
                <a:gd name="connsiteX5" fmla="*/ 4428 w 8855"/>
                <a:gd name="connsiteY5" fmla="*/ 0 h 2213"/>
                <a:gd name="connsiteX6" fmla="*/ 8856 w 8855"/>
                <a:gd name="connsiteY6" fmla="*/ 0 h 2213"/>
                <a:gd name="connsiteX7" fmla="*/ 8856 w 8855"/>
                <a:gd name="connsiteY7" fmla="*/ 1476 h 2213"/>
                <a:gd name="connsiteX8" fmla="*/ 8856 w 8855"/>
                <a:gd name="connsiteY8" fmla="*/ 2214 h 2213"/>
                <a:gd name="connsiteX9" fmla="*/ 0 w 8855"/>
                <a:gd name="connsiteY9" fmla="*/ 2214 h 2213"/>
                <a:gd name="connsiteX10" fmla="*/ 0 w 8855"/>
                <a:gd name="connsiteY10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2213">
                  <a:moveTo>
                    <a:pt x="0" y="2214"/>
                  </a:moveTo>
                  <a:lnTo>
                    <a:pt x="738" y="738"/>
                  </a:lnTo>
                  <a:lnTo>
                    <a:pt x="3690" y="0"/>
                  </a:lnTo>
                  <a:lnTo>
                    <a:pt x="2214" y="738"/>
                  </a:lnTo>
                  <a:lnTo>
                    <a:pt x="5166" y="738"/>
                  </a:lnTo>
                  <a:lnTo>
                    <a:pt x="4428" y="0"/>
                  </a:lnTo>
                  <a:lnTo>
                    <a:pt x="8856" y="0"/>
                  </a:lnTo>
                  <a:lnTo>
                    <a:pt x="8856" y="1476"/>
                  </a:lnTo>
                  <a:lnTo>
                    <a:pt x="8856" y="2214"/>
                  </a:lnTo>
                  <a:lnTo>
                    <a:pt x="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95B424C3-1104-41A7-BCC5-B0348E6D19CC}"/>
                </a:ext>
              </a:extLst>
            </p:cNvPr>
            <p:cNvSpPr/>
            <p:nvPr/>
          </p:nvSpPr>
          <p:spPr>
            <a:xfrm>
              <a:off x="10222374" y="5169193"/>
              <a:ext cx="2951" cy="1475"/>
            </a:xfrm>
            <a:custGeom>
              <a:avLst/>
              <a:gdLst>
                <a:gd name="connsiteX0" fmla="*/ 2952 w 2951"/>
                <a:gd name="connsiteY0" fmla="*/ 1476 h 1475"/>
                <a:gd name="connsiteX1" fmla="*/ 738 w 2951"/>
                <a:gd name="connsiteY1" fmla="*/ 1476 h 1475"/>
                <a:gd name="connsiteX2" fmla="*/ 0 w 2951"/>
                <a:gd name="connsiteY2" fmla="*/ 0 h 1475"/>
                <a:gd name="connsiteX3" fmla="*/ 2952 w 2951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1475">
                  <a:moveTo>
                    <a:pt x="2952" y="1476"/>
                  </a:moveTo>
                  <a:lnTo>
                    <a:pt x="738" y="1476"/>
                  </a:lnTo>
                  <a:lnTo>
                    <a:pt x="0" y="0"/>
                  </a:lnTo>
                  <a:lnTo>
                    <a:pt x="2952" y="147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290BFC4C-A7AB-477A-A796-C580605A567D}"/>
                </a:ext>
              </a:extLst>
            </p:cNvPr>
            <p:cNvSpPr/>
            <p:nvPr/>
          </p:nvSpPr>
          <p:spPr>
            <a:xfrm>
              <a:off x="10222374" y="5169193"/>
              <a:ext cx="2951" cy="1475"/>
            </a:xfrm>
            <a:custGeom>
              <a:avLst/>
              <a:gdLst>
                <a:gd name="connsiteX0" fmla="*/ 2952 w 2951"/>
                <a:gd name="connsiteY0" fmla="*/ 1476 h 1475"/>
                <a:gd name="connsiteX1" fmla="*/ 738 w 2951"/>
                <a:gd name="connsiteY1" fmla="*/ 1476 h 1475"/>
                <a:gd name="connsiteX2" fmla="*/ 0 w 2951"/>
                <a:gd name="connsiteY2" fmla="*/ 0 h 1475"/>
                <a:gd name="connsiteX3" fmla="*/ 2952 w 2951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1475">
                  <a:moveTo>
                    <a:pt x="2952" y="1476"/>
                  </a:moveTo>
                  <a:lnTo>
                    <a:pt x="738" y="1476"/>
                  </a:lnTo>
                  <a:lnTo>
                    <a:pt x="0" y="0"/>
                  </a:lnTo>
                  <a:lnTo>
                    <a:pt x="2952" y="147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F7E7C44-C661-4000-AFDF-247EF0479CC5}"/>
                </a:ext>
              </a:extLst>
            </p:cNvPr>
            <p:cNvSpPr/>
            <p:nvPr/>
          </p:nvSpPr>
          <p:spPr>
            <a:xfrm>
              <a:off x="10217945" y="5169193"/>
              <a:ext cx="2951" cy="2213"/>
            </a:xfrm>
            <a:custGeom>
              <a:avLst/>
              <a:gdLst>
                <a:gd name="connsiteX0" fmla="*/ 2952 w 2951"/>
                <a:gd name="connsiteY0" fmla="*/ 0 h 2213"/>
                <a:gd name="connsiteX1" fmla="*/ 2952 w 2951"/>
                <a:gd name="connsiteY1" fmla="*/ 1476 h 2213"/>
                <a:gd name="connsiteX2" fmla="*/ 0 w 2951"/>
                <a:gd name="connsiteY2" fmla="*/ 2214 h 2213"/>
                <a:gd name="connsiteX3" fmla="*/ 2952 w 2951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2213">
                  <a:moveTo>
                    <a:pt x="2952" y="0"/>
                  </a:moveTo>
                  <a:lnTo>
                    <a:pt x="2952" y="1476"/>
                  </a:lnTo>
                  <a:lnTo>
                    <a:pt x="0" y="2214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DE054624-5F85-41CF-A856-F161FB6AE9F7}"/>
                </a:ext>
              </a:extLst>
            </p:cNvPr>
            <p:cNvSpPr/>
            <p:nvPr/>
          </p:nvSpPr>
          <p:spPr>
            <a:xfrm>
              <a:off x="10217945" y="5169193"/>
              <a:ext cx="2951" cy="2213"/>
            </a:xfrm>
            <a:custGeom>
              <a:avLst/>
              <a:gdLst>
                <a:gd name="connsiteX0" fmla="*/ 2952 w 2951"/>
                <a:gd name="connsiteY0" fmla="*/ 0 h 2213"/>
                <a:gd name="connsiteX1" fmla="*/ 2952 w 2951"/>
                <a:gd name="connsiteY1" fmla="*/ 1476 h 2213"/>
                <a:gd name="connsiteX2" fmla="*/ 0 w 2951"/>
                <a:gd name="connsiteY2" fmla="*/ 2214 h 2213"/>
                <a:gd name="connsiteX3" fmla="*/ 2952 w 2951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2213">
                  <a:moveTo>
                    <a:pt x="2952" y="0"/>
                  </a:moveTo>
                  <a:lnTo>
                    <a:pt x="2952" y="1476"/>
                  </a:lnTo>
                  <a:lnTo>
                    <a:pt x="0" y="2214"/>
                  </a:lnTo>
                  <a:lnTo>
                    <a:pt x="295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E2CEEB03-C4E6-4F55-B9CA-12715B9F6717}"/>
                </a:ext>
              </a:extLst>
            </p:cNvPr>
            <p:cNvSpPr/>
            <p:nvPr/>
          </p:nvSpPr>
          <p:spPr>
            <a:xfrm>
              <a:off x="10206138" y="5189857"/>
              <a:ext cx="2213" cy="5165"/>
            </a:xfrm>
            <a:custGeom>
              <a:avLst/>
              <a:gdLst>
                <a:gd name="connsiteX0" fmla="*/ 738 w 2213"/>
                <a:gd name="connsiteY0" fmla="*/ 5166 h 5165"/>
                <a:gd name="connsiteX1" fmla="*/ 2214 w 2213"/>
                <a:gd name="connsiteY1" fmla="*/ 2214 h 5165"/>
                <a:gd name="connsiteX2" fmla="*/ 738 w 2213"/>
                <a:gd name="connsiteY2" fmla="*/ 0 h 5165"/>
                <a:gd name="connsiteX3" fmla="*/ 0 w 2213"/>
                <a:gd name="connsiteY3" fmla="*/ 2952 h 5165"/>
                <a:gd name="connsiteX4" fmla="*/ 738 w 2213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5165">
                  <a:moveTo>
                    <a:pt x="738" y="5166"/>
                  </a:moveTo>
                  <a:lnTo>
                    <a:pt x="2214" y="2214"/>
                  </a:lnTo>
                  <a:lnTo>
                    <a:pt x="738" y="0"/>
                  </a:lnTo>
                  <a:lnTo>
                    <a:pt x="0" y="2952"/>
                  </a:lnTo>
                  <a:lnTo>
                    <a:pt x="738" y="516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E5C60D6-4A4F-4EC8-9A93-DDE593031E60}"/>
                </a:ext>
              </a:extLst>
            </p:cNvPr>
            <p:cNvSpPr/>
            <p:nvPr/>
          </p:nvSpPr>
          <p:spPr>
            <a:xfrm>
              <a:off x="10206138" y="5189857"/>
              <a:ext cx="2213" cy="5165"/>
            </a:xfrm>
            <a:custGeom>
              <a:avLst/>
              <a:gdLst>
                <a:gd name="connsiteX0" fmla="*/ 738 w 2213"/>
                <a:gd name="connsiteY0" fmla="*/ 5166 h 5165"/>
                <a:gd name="connsiteX1" fmla="*/ 2214 w 2213"/>
                <a:gd name="connsiteY1" fmla="*/ 2214 h 5165"/>
                <a:gd name="connsiteX2" fmla="*/ 738 w 2213"/>
                <a:gd name="connsiteY2" fmla="*/ 0 h 5165"/>
                <a:gd name="connsiteX3" fmla="*/ 0 w 2213"/>
                <a:gd name="connsiteY3" fmla="*/ 2952 h 5165"/>
                <a:gd name="connsiteX4" fmla="*/ 738 w 2213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5165">
                  <a:moveTo>
                    <a:pt x="738" y="5166"/>
                  </a:moveTo>
                  <a:lnTo>
                    <a:pt x="2214" y="2214"/>
                  </a:lnTo>
                  <a:lnTo>
                    <a:pt x="738" y="0"/>
                  </a:lnTo>
                  <a:lnTo>
                    <a:pt x="0" y="2952"/>
                  </a:lnTo>
                  <a:lnTo>
                    <a:pt x="738" y="516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F5E89432-6470-4860-BC98-91A1A8234A24}"/>
                </a:ext>
              </a:extLst>
            </p:cNvPr>
            <p:cNvSpPr/>
            <p:nvPr/>
          </p:nvSpPr>
          <p:spPr>
            <a:xfrm>
              <a:off x="10207613" y="5192809"/>
              <a:ext cx="3690" cy="3689"/>
            </a:xfrm>
            <a:custGeom>
              <a:avLst/>
              <a:gdLst>
                <a:gd name="connsiteX0" fmla="*/ 1476 w 3690"/>
                <a:gd name="connsiteY0" fmla="*/ 3690 h 3689"/>
                <a:gd name="connsiteX1" fmla="*/ 3690 w 3690"/>
                <a:gd name="connsiteY1" fmla="*/ 0 h 3689"/>
                <a:gd name="connsiteX2" fmla="*/ 0 w 3690"/>
                <a:gd name="connsiteY2" fmla="*/ 2952 h 3689"/>
                <a:gd name="connsiteX3" fmla="*/ 1476 w 3690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3689">
                  <a:moveTo>
                    <a:pt x="1476" y="3690"/>
                  </a:moveTo>
                  <a:lnTo>
                    <a:pt x="3690" y="0"/>
                  </a:lnTo>
                  <a:lnTo>
                    <a:pt x="0" y="2952"/>
                  </a:lnTo>
                  <a:lnTo>
                    <a:pt x="1476" y="369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D5452D1B-311F-4CD6-9ED7-E6A886480414}"/>
                </a:ext>
              </a:extLst>
            </p:cNvPr>
            <p:cNvSpPr/>
            <p:nvPr/>
          </p:nvSpPr>
          <p:spPr>
            <a:xfrm>
              <a:off x="10207613" y="5192809"/>
              <a:ext cx="2951" cy="5165"/>
            </a:xfrm>
            <a:custGeom>
              <a:avLst/>
              <a:gdLst>
                <a:gd name="connsiteX0" fmla="*/ 2214 w 2951"/>
                <a:gd name="connsiteY0" fmla="*/ 5166 h 5165"/>
                <a:gd name="connsiteX1" fmla="*/ 0 w 2951"/>
                <a:gd name="connsiteY1" fmla="*/ 3690 h 5165"/>
                <a:gd name="connsiteX2" fmla="*/ 2952 w 2951"/>
                <a:gd name="connsiteY2" fmla="*/ 0 h 5165"/>
                <a:gd name="connsiteX3" fmla="*/ 738 w 2951"/>
                <a:gd name="connsiteY3" fmla="*/ 3690 h 5165"/>
                <a:gd name="connsiteX4" fmla="*/ 1476 w 2951"/>
                <a:gd name="connsiteY4" fmla="*/ 3690 h 5165"/>
                <a:gd name="connsiteX5" fmla="*/ 738 w 2951"/>
                <a:gd name="connsiteY5" fmla="*/ 3690 h 5165"/>
                <a:gd name="connsiteX6" fmla="*/ 2952 w 2951"/>
                <a:gd name="connsiteY6" fmla="*/ 0 h 5165"/>
                <a:gd name="connsiteX7" fmla="*/ 2214 w 2951"/>
                <a:gd name="connsiteY7" fmla="*/ 5166 h 5165"/>
                <a:gd name="connsiteX8" fmla="*/ 2214 w 2951"/>
                <a:gd name="connsiteY8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1" h="5165">
                  <a:moveTo>
                    <a:pt x="2214" y="5166"/>
                  </a:moveTo>
                  <a:lnTo>
                    <a:pt x="0" y="3690"/>
                  </a:lnTo>
                  <a:lnTo>
                    <a:pt x="2952" y="0"/>
                  </a:lnTo>
                  <a:lnTo>
                    <a:pt x="738" y="3690"/>
                  </a:lnTo>
                  <a:lnTo>
                    <a:pt x="1476" y="3690"/>
                  </a:lnTo>
                  <a:lnTo>
                    <a:pt x="738" y="3690"/>
                  </a:lnTo>
                  <a:lnTo>
                    <a:pt x="2952" y="0"/>
                  </a:lnTo>
                  <a:lnTo>
                    <a:pt x="2214" y="5166"/>
                  </a:lnTo>
                  <a:lnTo>
                    <a:pt x="2214" y="516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B164B2-0159-4A27-818B-D28C252BA6FD}"/>
                </a:ext>
              </a:extLst>
            </p:cNvPr>
            <p:cNvSpPr/>
            <p:nvPr/>
          </p:nvSpPr>
          <p:spPr>
            <a:xfrm>
              <a:off x="10279938" y="5133030"/>
              <a:ext cx="99629" cy="135054"/>
            </a:xfrm>
            <a:custGeom>
              <a:avLst/>
              <a:gdLst>
                <a:gd name="connsiteX0" fmla="*/ 738 w 99629"/>
                <a:gd name="connsiteY0" fmla="*/ 125460 h 135054"/>
                <a:gd name="connsiteX1" fmla="*/ 9594 w 99629"/>
                <a:gd name="connsiteY1" fmla="*/ 29520 h 135054"/>
                <a:gd name="connsiteX2" fmla="*/ 60516 w 99629"/>
                <a:gd name="connsiteY2" fmla="*/ 0 h 135054"/>
                <a:gd name="connsiteX3" fmla="*/ 99630 w 99629"/>
                <a:gd name="connsiteY3" fmla="*/ 42804 h 135054"/>
                <a:gd name="connsiteX4" fmla="*/ 73800 w 99629"/>
                <a:gd name="connsiteY4" fmla="*/ 135054 h 135054"/>
                <a:gd name="connsiteX5" fmla="*/ 0 w 99629"/>
                <a:gd name="connsiteY5" fmla="*/ 125460 h 13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629" h="135054">
                  <a:moveTo>
                    <a:pt x="738" y="125460"/>
                  </a:moveTo>
                  <a:lnTo>
                    <a:pt x="9594" y="29520"/>
                  </a:lnTo>
                  <a:lnTo>
                    <a:pt x="60516" y="0"/>
                  </a:lnTo>
                  <a:lnTo>
                    <a:pt x="99630" y="42804"/>
                  </a:lnTo>
                  <a:lnTo>
                    <a:pt x="73800" y="135054"/>
                  </a:lnTo>
                  <a:cubicBezTo>
                    <a:pt x="49490" y="129935"/>
                    <a:pt x="24812" y="126727"/>
                    <a:pt x="0" y="125460"/>
                  </a:cubicBezTo>
                  <a:close/>
                </a:path>
              </a:pathLst>
            </a:custGeom>
            <a:solidFill>
              <a:srgbClr val="1717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FC80E64-8415-44B1-B76E-B4B3C88CDC39}"/>
                </a:ext>
              </a:extLst>
            </p:cNvPr>
            <p:cNvSpPr/>
            <p:nvPr/>
          </p:nvSpPr>
          <p:spPr>
            <a:xfrm>
              <a:off x="10279938" y="5133030"/>
              <a:ext cx="101105" cy="135792"/>
            </a:xfrm>
            <a:custGeom>
              <a:avLst/>
              <a:gdLst>
                <a:gd name="connsiteX0" fmla="*/ 73800 w 101105"/>
                <a:gd name="connsiteY0" fmla="*/ 135792 h 135792"/>
                <a:gd name="connsiteX1" fmla="*/ 73800 w 101105"/>
                <a:gd name="connsiteY1" fmla="*/ 135792 h 135792"/>
                <a:gd name="connsiteX2" fmla="*/ 0 w 101105"/>
                <a:gd name="connsiteY2" fmla="*/ 125460 h 135792"/>
                <a:gd name="connsiteX3" fmla="*/ 8118 w 101105"/>
                <a:gd name="connsiteY3" fmla="*/ 29520 h 135792"/>
                <a:gd name="connsiteX4" fmla="*/ 59040 w 101105"/>
                <a:gd name="connsiteY4" fmla="*/ 0 h 135792"/>
                <a:gd name="connsiteX5" fmla="*/ 98892 w 101105"/>
                <a:gd name="connsiteY5" fmla="*/ 42804 h 135792"/>
                <a:gd name="connsiteX6" fmla="*/ 73062 w 101105"/>
                <a:gd name="connsiteY6" fmla="*/ 135792 h 135792"/>
                <a:gd name="connsiteX7" fmla="*/ 59778 w 101105"/>
                <a:gd name="connsiteY7" fmla="*/ 738 h 135792"/>
                <a:gd name="connsiteX8" fmla="*/ 9594 w 101105"/>
                <a:gd name="connsiteY8" fmla="*/ 30258 h 135792"/>
                <a:gd name="connsiteX9" fmla="*/ 1476 w 101105"/>
                <a:gd name="connsiteY9" fmla="*/ 125460 h 135792"/>
                <a:gd name="connsiteX10" fmla="*/ 75276 w 101105"/>
                <a:gd name="connsiteY10" fmla="*/ 135054 h 135792"/>
                <a:gd name="connsiteX11" fmla="*/ 101106 w 101105"/>
                <a:gd name="connsiteY11" fmla="*/ 42804 h 135792"/>
                <a:gd name="connsiteX12" fmla="*/ 61992 w 101105"/>
                <a:gd name="connsiteY12" fmla="*/ 738 h 13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1105" h="135792">
                  <a:moveTo>
                    <a:pt x="73800" y="135792"/>
                  </a:moveTo>
                  <a:lnTo>
                    <a:pt x="73800" y="135792"/>
                  </a:lnTo>
                  <a:cubicBezTo>
                    <a:pt x="49461" y="130676"/>
                    <a:pt x="24804" y="127225"/>
                    <a:pt x="0" y="125460"/>
                  </a:cubicBezTo>
                  <a:lnTo>
                    <a:pt x="8118" y="29520"/>
                  </a:lnTo>
                  <a:lnTo>
                    <a:pt x="59040" y="0"/>
                  </a:lnTo>
                  <a:lnTo>
                    <a:pt x="98892" y="42804"/>
                  </a:lnTo>
                  <a:lnTo>
                    <a:pt x="73062" y="135792"/>
                  </a:lnTo>
                  <a:close/>
                  <a:moveTo>
                    <a:pt x="59778" y="738"/>
                  </a:moveTo>
                  <a:lnTo>
                    <a:pt x="9594" y="30258"/>
                  </a:lnTo>
                  <a:lnTo>
                    <a:pt x="1476" y="125460"/>
                  </a:lnTo>
                  <a:cubicBezTo>
                    <a:pt x="26295" y="126639"/>
                    <a:pt x="50981" y="129847"/>
                    <a:pt x="75276" y="135054"/>
                  </a:cubicBezTo>
                  <a:lnTo>
                    <a:pt x="101106" y="42804"/>
                  </a:lnTo>
                  <a:lnTo>
                    <a:pt x="61992" y="738"/>
                  </a:lnTo>
                  <a:close/>
                </a:path>
              </a:pathLst>
            </a:custGeom>
            <a:solidFill>
              <a:srgbClr val="2B28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819FF48D-45C6-4525-9B7A-8BC70DBBA76D}"/>
                </a:ext>
              </a:extLst>
            </p:cNvPr>
            <p:cNvSpPr/>
            <p:nvPr/>
          </p:nvSpPr>
          <p:spPr>
            <a:xfrm>
              <a:off x="10226801" y="5204616"/>
              <a:ext cx="34686" cy="36162"/>
            </a:xfrm>
            <a:custGeom>
              <a:avLst/>
              <a:gdLst>
                <a:gd name="connsiteX0" fmla="*/ 7380 w 34686"/>
                <a:gd name="connsiteY0" fmla="*/ 10332 h 36162"/>
                <a:gd name="connsiteX1" fmla="*/ 5166 w 34686"/>
                <a:gd name="connsiteY1" fmla="*/ 11070 h 36162"/>
                <a:gd name="connsiteX2" fmla="*/ 5166 w 34686"/>
                <a:gd name="connsiteY2" fmla="*/ 15498 h 36162"/>
                <a:gd name="connsiteX3" fmla="*/ 2214 w 34686"/>
                <a:gd name="connsiteY3" fmla="*/ 16236 h 36162"/>
                <a:gd name="connsiteX4" fmla="*/ 0 w 34686"/>
                <a:gd name="connsiteY4" fmla="*/ 19926 h 36162"/>
                <a:gd name="connsiteX5" fmla="*/ 1476 w 34686"/>
                <a:gd name="connsiteY5" fmla="*/ 21402 h 36162"/>
                <a:gd name="connsiteX6" fmla="*/ 0 w 34686"/>
                <a:gd name="connsiteY6" fmla="*/ 24354 h 36162"/>
                <a:gd name="connsiteX7" fmla="*/ 738 w 34686"/>
                <a:gd name="connsiteY7" fmla="*/ 25092 h 36162"/>
                <a:gd name="connsiteX8" fmla="*/ 2214 w 34686"/>
                <a:gd name="connsiteY8" fmla="*/ 28044 h 36162"/>
                <a:gd name="connsiteX9" fmla="*/ 3690 w 34686"/>
                <a:gd name="connsiteY9" fmla="*/ 28044 h 36162"/>
                <a:gd name="connsiteX10" fmla="*/ 4428 w 34686"/>
                <a:gd name="connsiteY10" fmla="*/ 30996 h 36162"/>
                <a:gd name="connsiteX11" fmla="*/ 7380 w 34686"/>
                <a:gd name="connsiteY11" fmla="*/ 31734 h 36162"/>
                <a:gd name="connsiteX12" fmla="*/ 11070 w 34686"/>
                <a:gd name="connsiteY12" fmla="*/ 33948 h 36162"/>
                <a:gd name="connsiteX13" fmla="*/ 11070 w 34686"/>
                <a:gd name="connsiteY13" fmla="*/ 34686 h 36162"/>
                <a:gd name="connsiteX14" fmla="*/ 14760 w 34686"/>
                <a:gd name="connsiteY14" fmla="*/ 34686 h 36162"/>
                <a:gd name="connsiteX15" fmla="*/ 16974 w 34686"/>
                <a:gd name="connsiteY15" fmla="*/ 36162 h 36162"/>
                <a:gd name="connsiteX16" fmla="*/ 25092 w 34686"/>
                <a:gd name="connsiteY16" fmla="*/ 34686 h 36162"/>
                <a:gd name="connsiteX17" fmla="*/ 25830 w 34686"/>
                <a:gd name="connsiteY17" fmla="*/ 33210 h 36162"/>
                <a:gd name="connsiteX18" fmla="*/ 25830 w 34686"/>
                <a:gd name="connsiteY18" fmla="*/ 30996 h 36162"/>
                <a:gd name="connsiteX19" fmla="*/ 30258 w 34686"/>
                <a:gd name="connsiteY19" fmla="*/ 30258 h 36162"/>
                <a:gd name="connsiteX20" fmla="*/ 30996 w 34686"/>
                <a:gd name="connsiteY20" fmla="*/ 27306 h 36162"/>
                <a:gd name="connsiteX21" fmla="*/ 33210 w 34686"/>
                <a:gd name="connsiteY21" fmla="*/ 27306 h 36162"/>
                <a:gd name="connsiteX22" fmla="*/ 33210 w 34686"/>
                <a:gd name="connsiteY22" fmla="*/ 22878 h 36162"/>
                <a:gd name="connsiteX23" fmla="*/ 34686 w 34686"/>
                <a:gd name="connsiteY23" fmla="*/ 22878 h 36162"/>
                <a:gd name="connsiteX24" fmla="*/ 34686 w 34686"/>
                <a:gd name="connsiteY24" fmla="*/ 21402 h 36162"/>
                <a:gd name="connsiteX25" fmla="*/ 33210 w 34686"/>
                <a:gd name="connsiteY25" fmla="*/ 19188 h 36162"/>
                <a:gd name="connsiteX26" fmla="*/ 33210 w 34686"/>
                <a:gd name="connsiteY26" fmla="*/ 16974 h 36162"/>
                <a:gd name="connsiteX27" fmla="*/ 29520 w 34686"/>
                <a:gd name="connsiteY27" fmla="*/ 13284 h 36162"/>
                <a:gd name="connsiteX28" fmla="*/ 28782 w 34686"/>
                <a:gd name="connsiteY28" fmla="*/ 8856 h 36162"/>
                <a:gd name="connsiteX29" fmla="*/ 26568 w 34686"/>
                <a:gd name="connsiteY29" fmla="*/ 8118 h 36162"/>
                <a:gd name="connsiteX30" fmla="*/ 26568 w 34686"/>
                <a:gd name="connsiteY30" fmla="*/ 5166 h 36162"/>
                <a:gd name="connsiteX31" fmla="*/ 28782 w 34686"/>
                <a:gd name="connsiteY31" fmla="*/ 1476 h 36162"/>
                <a:gd name="connsiteX32" fmla="*/ 28782 w 34686"/>
                <a:gd name="connsiteY32" fmla="*/ 0 h 36162"/>
                <a:gd name="connsiteX33" fmla="*/ 26568 w 34686"/>
                <a:gd name="connsiteY33" fmla="*/ 0 h 36162"/>
                <a:gd name="connsiteX34" fmla="*/ 24354 w 34686"/>
                <a:gd name="connsiteY34" fmla="*/ 1476 h 36162"/>
                <a:gd name="connsiteX35" fmla="*/ 22140 w 34686"/>
                <a:gd name="connsiteY35" fmla="*/ 1476 h 36162"/>
                <a:gd name="connsiteX36" fmla="*/ 22140 w 34686"/>
                <a:gd name="connsiteY36" fmla="*/ 2952 h 36162"/>
                <a:gd name="connsiteX37" fmla="*/ 22878 w 34686"/>
                <a:gd name="connsiteY37" fmla="*/ 5166 h 36162"/>
                <a:gd name="connsiteX38" fmla="*/ 20664 w 34686"/>
                <a:gd name="connsiteY38" fmla="*/ 5166 h 36162"/>
                <a:gd name="connsiteX39" fmla="*/ 20664 w 34686"/>
                <a:gd name="connsiteY39" fmla="*/ 1476 h 36162"/>
                <a:gd name="connsiteX40" fmla="*/ 16236 w 34686"/>
                <a:gd name="connsiteY40" fmla="*/ 0 h 36162"/>
                <a:gd name="connsiteX41" fmla="*/ 13284 w 34686"/>
                <a:gd name="connsiteY41" fmla="*/ 2214 h 36162"/>
                <a:gd name="connsiteX42" fmla="*/ 12546 w 34686"/>
                <a:gd name="connsiteY42" fmla="*/ 5166 h 36162"/>
                <a:gd name="connsiteX43" fmla="*/ 11070 w 34686"/>
                <a:gd name="connsiteY43" fmla="*/ 5904 h 36162"/>
                <a:gd name="connsiteX44" fmla="*/ 9594 w 34686"/>
                <a:gd name="connsiteY44" fmla="*/ 2952 h 36162"/>
                <a:gd name="connsiteX45" fmla="*/ 5904 w 34686"/>
                <a:gd name="connsiteY45" fmla="*/ 1476 h 36162"/>
                <a:gd name="connsiteX46" fmla="*/ 4428 w 34686"/>
                <a:gd name="connsiteY46" fmla="*/ 1476 h 36162"/>
                <a:gd name="connsiteX47" fmla="*/ 4428 w 34686"/>
                <a:gd name="connsiteY47" fmla="*/ 3690 h 36162"/>
                <a:gd name="connsiteX48" fmla="*/ 8118 w 34686"/>
                <a:gd name="connsiteY48" fmla="*/ 8118 h 36162"/>
                <a:gd name="connsiteX49" fmla="*/ 7380 w 34686"/>
                <a:gd name="connsiteY49" fmla="*/ 1033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4686" h="36162">
                  <a:moveTo>
                    <a:pt x="7380" y="10332"/>
                  </a:moveTo>
                  <a:lnTo>
                    <a:pt x="5166" y="11070"/>
                  </a:lnTo>
                  <a:lnTo>
                    <a:pt x="5166" y="15498"/>
                  </a:lnTo>
                  <a:lnTo>
                    <a:pt x="2214" y="16236"/>
                  </a:lnTo>
                  <a:lnTo>
                    <a:pt x="0" y="19926"/>
                  </a:lnTo>
                  <a:lnTo>
                    <a:pt x="1476" y="21402"/>
                  </a:lnTo>
                  <a:lnTo>
                    <a:pt x="0" y="24354"/>
                  </a:lnTo>
                  <a:lnTo>
                    <a:pt x="738" y="25092"/>
                  </a:lnTo>
                  <a:lnTo>
                    <a:pt x="2214" y="28044"/>
                  </a:lnTo>
                  <a:lnTo>
                    <a:pt x="3690" y="28044"/>
                  </a:lnTo>
                  <a:lnTo>
                    <a:pt x="4428" y="30996"/>
                  </a:lnTo>
                  <a:lnTo>
                    <a:pt x="7380" y="31734"/>
                  </a:lnTo>
                  <a:lnTo>
                    <a:pt x="11070" y="33948"/>
                  </a:lnTo>
                  <a:lnTo>
                    <a:pt x="11070" y="34686"/>
                  </a:lnTo>
                  <a:lnTo>
                    <a:pt x="14760" y="34686"/>
                  </a:lnTo>
                  <a:lnTo>
                    <a:pt x="16974" y="36162"/>
                  </a:lnTo>
                  <a:lnTo>
                    <a:pt x="25092" y="34686"/>
                  </a:lnTo>
                  <a:lnTo>
                    <a:pt x="25830" y="33210"/>
                  </a:lnTo>
                  <a:lnTo>
                    <a:pt x="25830" y="30996"/>
                  </a:lnTo>
                  <a:lnTo>
                    <a:pt x="30258" y="30258"/>
                  </a:lnTo>
                  <a:lnTo>
                    <a:pt x="30996" y="27306"/>
                  </a:lnTo>
                  <a:lnTo>
                    <a:pt x="33210" y="27306"/>
                  </a:lnTo>
                  <a:lnTo>
                    <a:pt x="33210" y="22878"/>
                  </a:lnTo>
                  <a:lnTo>
                    <a:pt x="34686" y="22878"/>
                  </a:lnTo>
                  <a:lnTo>
                    <a:pt x="34686" y="21402"/>
                  </a:lnTo>
                  <a:lnTo>
                    <a:pt x="33210" y="19188"/>
                  </a:lnTo>
                  <a:lnTo>
                    <a:pt x="33210" y="16974"/>
                  </a:lnTo>
                  <a:lnTo>
                    <a:pt x="29520" y="13284"/>
                  </a:lnTo>
                  <a:lnTo>
                    <a:pt x="28782" y="8856"/>
                  </a:lnTo>
                  <a:lnTo>
                    <a:pt x="26568" y="8118"/>
                  </a:lnTo>
                  <a:lnTo>
                    <a:pt x="26568" y="5166"/>
                  </a:lnTo>
                  <a:lnTo>
                    <a:pt x="28782" y="1476"/>
                  </a:lnTo>
                  <a:lnTo>
                    <a:pt x="28782" y="0"/>
                  </a:lnTo>
                  <a:lnTo>
                    <a:pt x="26568" y="0"/>
                  </a:lnTo>
                  <a:lnTo>
                    <a:pt x="24354" y="1476"/>
                  </a:lnTo>
                  <a:lnTo>
                    <a:pt x="22140" y="1476"/>
                  </a:lnTo>
                  <a:lnTo>
                    <a:pt x="22140" y="2952"/>
                  </a:lnTo>
                  <a:lnTo>
                    <a:pt x="22878" y="5166"/>
                  </a:lnTo>
                  <a:lnTo>
                    <a:pt x="20664" y="5166"/>
                  </a:lnTo>
                  <a:lnTo>
                    <a:pt x="20664" y="1476"/>
                  </a:lnTo>
                  <a:lnTo>
                    <a:pt x="16236" y="0"/>
                  </a:lnTo>
                  <a:lnTo>
                    <a:pt x="13284" y="2214"/>
                  </a:lnTo>
                  <a:lnTo>
                    <a:pt x="12546" y="5166"/>
                  </a:lnTo>
                  <a:lnTo>
                    <a:pt x="11070" y="5904"/>
                  </a:lnTo>
                  <a:lnTo>
                    <a:pt x="9594" y="2952"/>
                  </a:lnTo>
                  <a:lnTo>
                    <a:pt x="5904" y="1476"/>
                  </a:lnTo>
                  <a:lnTo>
                    <a:pt x="4428" y="1476"/>
                  </a:lnTo>
                  <a:lnTo>
                    <a:pt x="4428" y="3690"/>
                  </a:lnTo>
                  <a:lnTo>
                    <a:pt x="8118" y="8118"/>
                  </a:lnTo>
                  <a:lnTo>
                    <a:pt x="7380" y="10332"/>
                  </a:lnTo>
                  <a:close/>
                </a:path>
              </a:pathLst>
            </a:custGeom>
            <a:solidFill>
              <a:srgbClr val="F7DB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0FA3A1D0-35A8-4A5D-902D-9CA7D9074F19}"/>
                </a:ext>
              </a:extLst>
            </p:cNvPr>
            <p:cNvSpPr/>
            <p:nvPr/>
          </p:nvSpPr>
          <p:spPr>
            <a:xfrm>
              <a:off x="10237134" y="5211259"/>
              <a:ext cx="22140" cy="30257"/>
            </a:xfrm>
            <a:custGeom>
              <a:avLst/>
              <a:gdLst>
                <a:gd name="connsiteX0" fmla="*/ 5904 w 22140"/>
                <a:gd name="connsiteY0" fmla="*/ 30258 h 30257"/>
                <a:gd name="connsiteX1" fmla="*/ 0 w 22140"/>
                <a:gd name="connsiteY1" fmla="*/ 30258 h 30257"/>
                <a:gd name="connsiteX2" fmla="*/ 0 w 22140"/>
                <a:gd name="connsiteY2" fmla="*/ 30258 h 30257"/>
                <a:gd name="connsiteX3" fmla="*/ 0 w 22140"/>
                <a:gd name="connsiteY3" fmla="*/ 30258 h 30257"/>
                <a:gd name="connsiteX4" fmla="*/ 0 w 22140"/>
                <a:gd name="connsiteY4" fmla="*/ 30258 h 30257"/>
                <a:gd name="connsiteX5" fmla="*/ 0 w 22140"/>
                <a:gd name="connsiteY5" fmla="*/ 30258 h 30257"/>
                <a:gd name="connsiteX6" fmla="*/ 0 w 22140"/>
                <a:gd name="connsiteY6" fmla="*/ 30258 h 30257"/>
                <a:gd name="connsiteX7" fmla="*/ 0 w 22140"/>
                <a:gd name="connsiteY7" fmla="*/ 23616 h 30257"/>
                <a:gd name="connsiteX8" fmla="*/ 0 w 22140"/>
                <a:gd name="connsiteY8" fmla="*/ 23616 h 30257"/>
                <a:gd name="connsiteX9" fmla="*/ 0 w 22140"/>
                <a:gd name="connsiteY9" fmla="*/ 19188 h 30257"/>
                <a:gd name="connsiteX10" fmla="*/ 3690 w 22140"/>
                <a:gd name="connsiteY10" fmla="*/ 19188 h 30257"/>
                <a:gd name="connsiteX11" fmla="*/ 3690 w 22140"/>
                <a:gd name="connsiteY11" fmla="*/ 3690 h 30257"/>
                <a:gd name="connsiteX12" fmla="*/ 3690 w 22140"/>
                <a:gd name="connsiteY12" fmla="*/ 3690 h 30257"/>
                <a:gd name="connsiteX13" fmla="*/ 3690 w 22140"/>
                <a:gd name="connsiteY13" fmla="*/ 3690 h 30257"/>
                <a:gd name="connsiteX14" fmla="*/ 3690 w 22140"/>
                <a:gd name="connsiteY14" fmla="*/ 0 h 30257"/>
                <a:gd name="connsiteX15" fmla="*/ 3690 w 22140"/>
                <a:gd name="connsiteY15" fmla="*/ 0 h 30257"/>
                <a:gd name="connsiteX16" fmla="*/ 8856 w 22140"/>
                <a:gd name="connsiteY16" fmla="*/ 0 h 30257"/>
                <a:gd name="connsiteX17" fmla="*/ 8856 w 22140"/>
                <a:gd name="connsiteY17" fmla="*/ 0 h 30257"/>
                <a:gd name="connsiteX18" fmla="*/ 8856 w 22140"/>
                <a:gd name="connsiteY18" fmla="*/ 0 h 30257"/>
                <a:gd name="connsiteX19" fmla="*/ 12546 w 22140"/>
                <a:gd name="connsiteY19" fmla="*/ 0 h 30257"/>
                <a:gd name="connsiteX20" fmla="*/ 16974 w 22140"/>
                <a:gd name="connsiteY20" fmla="*/ 0 h 30257"/>
                <a:gd name="connsiteX21" fmla="*/ 16974 w 22140"/>
                <a:gd name="connsiteY21" fmla="*/ 3690 h 30257"/>
                <a:gd name="connsiteX22" fmla="*/ 16974 w 22140"/>
                <a:gd name="connsiteY22" fmla="*/ 3690 h 30257"/>
                <a:gd name="connsiteX23" fmla="*/ 16974 w 22140"/>
                <a:gd name="connsiteY23" fmla="*/ 3690 h 30257"/>
                <a:gd name="connsiteX24" fmla="*/ 16974 w 22140"/>
                <a:gd name="connsiteY24" fmla="*/ 3690 h 30257"/>
                <a:gd name="connsiteX25" fmla="*/ 22140 w 22140"/>
                <a:gd name="connsiteY25" fmla="*/ 3690 h 30257"/>
                <a:gd name="connsiteX26" fmla="*/ 22140 w 22140"/>
                <a:gd name="connsiteY26" fmla="*/ 3690 h 30257"/>
                <a:gd name="connsiteX27" fmla="*/ 22140 w 22140"/>
                <a:gd name="connsiteY27" fmla="*/ 7380 h 30257"/>
                <a:gd name="connsiteX28" fmla="*/ 22140 w 22140"/>
                <a:gd name="connsiteY28" fmla="*/ 3690 h 30257"/>
                <a:gd name="connsiteX29" fmla="*/ 22140 w 22140"/>
                <a:gd name="connsiteY29" fmla="*/ 3690 h 30257"/>
                <a:gd name="connsiteX30" fmla="*/ 22140 w 22140"/>
                <a:gd name="connsiteY30" fmla="*/ 8856 h 30257"/>
                <a:gd name="connsiteX31" fmla="*/ 22140 w 22140"/>
                <a:gd name="connsiteY31" fmla="*/ 8856 h 30257"/>
                <a:gd name="connsiteX32" fmla="*/ 22140 w 22140"/>
                <a:gd name="connsiteY32" fmla="*/ 15498 h 30257"/>
                <a:gd name="connsiteX33" fmla="*/ 22140 w 22140"/>
                <a:gd name="connsiteY33" fmla="*/ 15498 h 30257"/>
                <a:gd name="connsiteX34" fmla="*/ 22140 w 22140"/>
                <a:gd name="connsiteY34" fmla="*/ 15498 h 30257"/>
                <a:gd name="connsiteX35" fmla="*/ 22140 w 22140"/>
                <a:gd name="connsiteY35" fmla="*/ 15498 h 30257"/>
                <a:gd name="connsiteX36" fmla="*/ 22140 w 22140"/>
                <a:gd name="connsiteY36" fmla="*/ 15498 h 30257"/>
                <a:gd name="connsiteX37" fmla="*/ 17712 w 22140"/>
                <a:gd name="connsiteY37" fmla="*/ 15498 h 30257"/>
                <a:gd name="connsiteX38" fmla="*/ 17712 w 22140"/>
                <a:gd name="connsiteY38" fmla="*/ 15498 h 30257"/>
                <a:gd name="connsiteX39" fmla="*/ 8118 w 22140"/>
                <a:gd name="connsiteY39" fmla="*/ 15498 h 30257"/>
                <a:gd name="connsiteX40" fmla="*/ 5904 w 22140"/>
                <a:gd name="connsiteY40" fmla="*/ 30258 h 30257"/>
                <a:gd name="connsiteX41" fmla="*/ 5904 w 22140"/>
                <a:gd name="connsiteY41" fmla="*/ 30258 h 30257"/>
                <a:gd name="connsiteX42" fmla="*/ 14022 w 22140"/>
                <a:gd name="connsiteY42" fmla="*/ 30258 h 30257"/>
                <a:gd name="connsiteX43" fmla="*/ 14022 w 22140"/>
                <a:gd name="connsiteY43" fmla="*/ 30258 h 30257"/>
                <a:gd name="connsiteX44" fmla="*/ 19188 w 22140"/>
                <a:gd name="connsiteY44" fmla="*/ 30258 h 30257"/>
                <a:gd name="connsiteX45" fmla="*/ 19188 w 22140"/>
                <a:gd name="connsiteY45" fmla="*/ 30258 h 30257"/>
                <a:gd name="connsiteX46" fmla="*/ 19188 w 22140"/>
                <a:gd name="connsiteY46" fmla="*/ 30258 h 30257"/>
                <a:gd name="connsiteX47" fmla="*/ 19188 w 22140"/>
                <a:gd name="connsiteY47" fmla="*/ 16236 h 30257"/>
                <a:gd name="connsiteX48" fmla="*/ 19188 w 22140"/>
                <a:gd name="connsiteY48" fmla="*/ 16236 h 30257"/>
                <a:gd name="connsiteX49" fmla="*/ 19188 w 22140"/>
                <a:gd name="connsiteY49" fmla="*/ 16236 h 30257"/>
                <a:gd name="connsiteX50" fmla="*/ 19188 w 22140"/>
                <a:gd name="connsiteY50" fmla="*/ 16236 h 30257"/>
                <a:gd name="connsiteX51" fmla="*/ 19188 w 22140"/>
                <a:gd name="connsiteY51" fmla="*/ 16236 h 30257"/>
                <a:gd name="connsiteX52" fmla="*/ 19188 w 22140"/>
                <a:gd name="connsiteY52" fmla="*/ 3690 h 30257"/>
                <a:gd name="connsiteX53" fmla="*/ 19188 w 22140"/>
                <a:gd name="connsiteY53" fmla="*/ 3690 h 30257"/>
                <a:gd name="connsiteX54" fmla="*/ 19188 w 22140"/>
                <a:gd name="connsiteY54" fmla="*/ 3690 h 30257"/>
                <a:gd name="connsiteX55" fmla="*/ 19188 w 22140"/>
                <a:gd name="connsiteY55" fmla="*/ 0 h 30257"/>
                <a:gd name="connsiteX56" fmla="*/ 19188 w 22140"/>
                <a:gd name="connsiteY56" fmla="*/ 0 h 30257"/>
                <a:gd name="connsiteX57" fmla="*/ 19188 w 22140"/>
                <a:gd name="connsiteY57" fmla="*/ 0 h 30257"/>
                <a:gd name="connsiteX58" fmla="*/ 19188 w 22140"/>
                <a:gd name="connsiteY58" fmla="*/ 0 h 30257"/>
                <a:gd name="connsiteX59" fmla="*/ 19188 w 22140"/>
                <a:gd name="connsiteY59" fmla="*/ 0 h 30257"/>
                <a:gd name="connsiteX60" fmla="*/ 19188 w 22140"/>
                <a:gd name="connsiteY60" fmla="*/ 0 h 30257"/>
                <a:gd name="connsiteX61" fmla="*/ 19188 w 22140"/>
                <a:gd name="connsiteY61" fmla="*/ 0 h 30257"/>
                <a:gd name="connsiteX62" fmla="*/ 19188 w 22140"/>
                <a:gd name="connsiteY62" fmla="*/ 0 h 30257"/>
                <a:gd name="connsiteX63" fmla="*/ 19188 w 22140"/>
                <a:gd name="connsiteY63" fmla="*/ 0 h 30257"/>
                <a:gd name="connsiteX64" fmla="*/ 19188 w 22140"/>
                <a:gd name="connsiteY64" fmla="*/ 0 h 30257"/>
                <a:gd name="connsiteX65" fmla="*/ 19188 w 22140"/>
                <a:gd name="connsiteY65" fmla="*/ 0 h 30257"/>
                <a:gd name="connsiteX66" fmla="*/ 19188 w 22140"/>
                <a:gd name="connsiteY66" fmla="*/ 0 h 30257"/>
                <a:gd name="connsiteX67" fmla="*/ 19188 w 22140"/>
                <a:gd name="connsiteY67" fmla="*/ 0 h 30257"/>
                <a:gd name="connsiteX68" fmla="*/ 19188 w 22140"/>
                <a:gd name="connsiteY68" fmla="*/ 0 h 30257"/>
                <a:gd name="connsiteX69" fmla="*/ 19188 w 22140"/>
                <a:gd name="connsiteY69" fmla="*/ 3690 h 30257"/>
                <a:gd name="connsiteX70" fmla="*/ 19188 w 22140"/>
                <a:gd name="connsiteY70" fmla="*/ 3690 h 30257"/>
                <a:gd name="connsiteX71" fmla="*/ 19188 w 22140"/>
                <a:gd name="connsiteY71" fmla="*/ 3690 h 30257"/>
                <a:gd name="connsiteX72" fmla="*/ 15498 w 22140"/>
                <a:gd name="connsiteY72" fmla="*/ 3690 h 30257"/>
                <a:gd name="connsiteX73" fmla="*/ 15498 w 22140"/>
                <a:gd name="connsiteY73" fmla="*/ 7380 h 30257"/>
                <a:gd name="connsiteX74" fmla="*/ 15498 w 22140"/>
                <a:gd name="connsiteY74" fmla="*/ 7380 h 30257"/>
                <a:gd name="connsiteX75" fmla="*/ 15498 w 22140"/>
                <a:gd name="connsiteY75" fmla="*/ 7380 h 30257"/>
                <a:gd name="connsiteX76" fmla="*/ 15498 w 22140"/>
                <a:gd name="connsiteY76" fmla="*/ 7380 h 30257"/>
                <a:gd name="connsiteX77" fmla="*/ 15498 w 22140"/>
                <a:gd name="connsiteY77" fmla="*/ 7380 h 30257"/>
                <a:gd name="connsiteX78" fmla="*/ 15498 w 22140"/>
                <a:gd name="connsiteY78" fmla="*/ 7380 h 30257"/>
                <a:gd name="connsiteX79" fmla="*/ 15498 w 22140"/>
                <a:gd name="connsiteY79" fmla="*/ 7380 h 30257"/>
                <a:gd name="connsiteX80" fmla="*/ 19188 w 22140"/>
                <a:gd name="connsiteY80" fmla="*/ 7380 h 30257"/>
                <a:gd name="connsiteX81" fmla="*/ 19188 w 22140"/>
                <a:gd name="connsiteY81" fmla="*/ 738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2140" h="30257">
                  <a:moveTo>
                    <a:pt x="5904" y="30258"/>
                  </a:move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19188"/>
                  </a:lnTo>
                  <a:lnTo>
                    <a:pt x="3690" y="19188"/>
                  </a:lnTo>
                  <a:lnTo>
                    <a:pt x="3690" y="3690"/>
                  </a:lnTo>
                  <a:lnTo>
                    <a:pt x="3690" y="3690"/>
                  </a:lnTo>
                  <a:lnTo>
                    <a:pt x="3690" y="369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12546" y="0"/>
                  </a:lnTo>
                  <a:lnTo>
                    <a:pt x="16974" y="0"/>
                  </a:lnTo>
                  <a:lnTo>
                    <a:pt x="16974" y="3690"/>
                  </a:lnTo>
                  <a:lnTo>
                    <a:pt x="16974" y="3690"/>
                  </a:lnTo>
                  <a:lnTo>
                    <a:pt x="16974" y="3690"/>
                  </a:lnTo>
                  <a:cubicBezTo>
                    <a:pt x="16974" y="3690"/>
                    <a:pt x="16974" y="3690"/>
                    <a:pt x="16974" y="3690"/>
                  </a:cubicBezTo>
                  <a:lnTo>
                    <a:pt x="22140" y="3690"/>
                  </a:lnTo>
                  <a:lnTo>
                    <a:pt x="22140" y="3690"/>
                  </a:lnTo>
                  <a:lnTo>
                    <a:pt x="22140" y="7380"/>
                  </a:lnTo>
                  <a:lnTo>
                    <a:pt x="22140" y="3690"/>
                  </a:lnTo>
                  <a:cubicBezTo>
                    <a:pt x="22140" y="3690"/>
                    <a:pt x="22140" y="3690"/>
                    <a:pt x="22140" y="3690"/>
                  </a:cubicBezTo>
                  <a:lnTo>
                    <a:pt x="22140" y="8856"/>
                  </a:lnTo>
                  <a:lnTo>
                    <a:pt x="22140" y="8856"/>
                  </a:lnTo>
                  <a:lnTo>
                    <a:pt x="22140" y="15498"/>
                  </a:lnTo>
                  <a:lnTo>
                    <a:pt x="22140" y="15498"/>
                  </a:lnTo>
                  <a:lnTo>
                    <a:pt x="22140" y="15498"/>
                  </a:lnTo>
                  <a:lnTo>
                    <a:pt x="22140" y="15498"/>
                  </a:lnTo>
                  <a:lnTo>
                    <a:pt x="22140" y="15498"/>
                  </a:lnTo>
                  <a:lnTo>
                    <a:pt x="17712" y="15498"/>
                  </a:lnTo>
                  <a:lnTo>
                    <a:pt x="17712" y="15498"/>
                  </a:lnTo>
                  <a:lnTo>
                    <a:pt x="8118" y="15498"/>
                  </a:lnTo>
                  <a:close/>
                  <a:moveTo>
                    <a:pt x="5904" y="30258"/>
                  </a:moveTo>
                  <a:lnTo>
                    <a:pt x="5904" y="30258"/>
                  </a:lnTo>
                  <a:lnTo>
                    <a:pt x="14022" y="30258"/>
                  </a:lnTo>
                  <a:lnTo>
                    <a:pt x="14022" y="30258"/>
                  </a:lnTo>
                  <a:lnTo>
                    <a:pt x="19188" y="30258"/>
                  </a:lnTo>
                  <a:lnTo>
                    <a:pt x="19188" y="30258"/>
                  </a:lnTo>
                  <a:lnTo>
                    <a:pt x="19188" y="30258"/>
                  </a:lnTo>
                  <a:lnTo>
                    <a:pt x="19188" y="16236"/>
                  </a:lnTo>
                  <a:lnTo>
                    <a:pt x="19188" y="16236"/>
                  </a:lnTo>
                  <a:lnTo>
                    <a:pt x="19188" y="16236"/>
                  </a:lnTo>
                  <a:lnTo>
                    <a:pt x="19188" y="16236"/>
                  </a:lnTo>
                  <a:lnTo>
                    <a:pt x="19188" y="16236"/>
                  </a:lnTo>
                  <a:lnTo>
                    <a:pt x="19188" y="3690"/>
                  </a:lnTo>
                  <a:lnTo>
                    <a:pt x="19188" y="3690"/>
                  </a:lnTo>
                  <a:lnTo>
                    <a:pt x="19188" y="369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cubicBezTo>
                    <a:pt x="19188" y="0"/>
                    <a:pt x="19188" y="0"/>
                    <a:pt x="19188" y="0"/>
                  </a:cubicBez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3690"/>
                  </a:lnTo>
                  <a:lnTo>
                    <a:pt x="19188" y="3690"/>
                  </a:lnTo>
                  <a:lnTo>
                    <a:pt x="19188" y="3690"/>
                  </a:lnTo>
                  <a:lnTo>
                    <a:pt x="15498" y="3690"/>
                  </a:lnTo>
                  <a:lnTo>
                    <a:pt x="15498" y="7380"/>
                  </a:lnTo>
                  <a:cubicBezTo>
                    <a:pt x="15498" y="7380"/>
                    <a:pt x="15498" y="7380"/>
                    <a:pt x="15498" y="7380"/>
                  </a:cubicBezTo>
                  <a:cubicBezTo>
                    <a:pt x="15498" y="7380"/>
                    <a:pt x="15498" y="7380"/>
                    <a:pt x="15498" y="7380"/>
                  </a:cubicBezTo>
                  <a:lnTo>
                    <a:pt x="15498" y="7380"/>
                  </a:lnTo>
                  <a:lnTo>
                    <a:pt x="15498" y="7380"/>
                  </a:lnTo>
                  <a:lnTo>
                    <a:pt x="15498" y="7380"/>
                  </a:lnTo>
                  <a:lnTo>
                    <a:pt x="15498" y="7380"/>
                  </a:lnTo>
                  <a:lnTo>
                    <a:pt x="19188" y="7380"/>
                  </a:lnTo>
                  <a:lnTo>
                    <a:pt x="19188" y="738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E1F05ECE-23A9-4789-837A-66B391296840}"/>
                </a:ext>
              </a:extLst>
            </p:cNvPr>
            <p:cNvSpPr/>
            <p:nvPr/>
          </p:nvSpPr>
          <p:spPr>
            <a:xfrm>
              <a:off x="10257797" y="52311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6A6937CF-0FD1-40AB-B50B-E2152166F7BE}"/>
                </a:ext>
              </a:extLst>
            </p:cNvPr>
            <p:cNvSpPr/>
            <p:nvPr/>
          </p:nvSpPr>
          <p:spPr>
            <a:xfrm>
              <a:off x="10260011" y="52274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A4D7DD2E-9542-483B-A062-74ED7D351F38}"/>
                </a:ext>
              </a:extLst>
            </p:cNvPr>
            <p:cNvSpPr/>
            <p:nvPr/>
          </p:nvSpPr>
          <p:spPr>
            <a:xfrm>
              <a:off x="10226801" y="5212735"/>
              <a:ext cx="33209" cy="26567"/>
            </a:xfrm>
            <a:custGeom>
              <a:avLst/>
              <a:gdLst>
                <a:gd name="connsiteX0" fmla="*/ 1476 w 33209"/>
                <a:gd name="connsiteY0" fmla="*/ 13284 h 26567"/>
                <a:gd name="connsiteX1" fmla="*/ 5166 w 33209"/>
                <a:gd name="connsiteY1" fmla="*/ 12546 h 26567"/>
                <a:gd name="connsiteX2" fmla="*/ 5166 w 33209"/>
                <a:gd name="connsiteY2" fmla="*/ 16236 h 26567"/>
                <a:gd name="connsiteX3" fmla="*/ 6642 w 33209"/>
                <a:gd name="connsiteY3" fmla="*/ 16974 h 26567"/>
                <a:gd name="connsiteX4" fmla="*/ 6642 w 33209"/>
                <a:gd name="connsiteY4" fmla="*/ 22878 h 26567"/>
                <a:gd name="connsiteX5" fmla="*/ 8118 w 33209"/>
                <a:gd name="connsiteY5" fmla="*/ 23616 h 26567"/>
                <a:gd name="connsiteX6" fmla="*/ 8118 w 33209"/>
                <a:gd name="connsiteY6" fmla="*/ 20664 h 26567"/>
                <a:gd name="connsiteX7" fmla="*/ 11070 w 33209"/>
                <a:gd name="connsiteY7" fmla="*/ 20664 h 26567"/>
                <a:gd name="connsiteX8" fmla="*/ 11808 w 33209"/>
                <a:gd name="connsiteY8" fmla="*/ 25092 h 26567"/>
                <a:gd name="connsiteX9" fmla="*/ 11070 w 33209"/>
                <a:gd name="connsiteY9" fmla="*/ 25830 h 26567"/>
                <a:gd name="connsiteX10" fmla="*/ 11070 w 33209"/>
                <a:gd name="connsiteY10" fmla="*/ 26568 h 26567"/>
                <a:gd name="connsiteX11" fmla="*/ 14760 w 33209"/>
                <a:gd name="connsiteY11" fmla="*/ 26568 h 26567"/>
                <a:gd name="connsiteX12" fmla="*/ 15498 w 33209"/>
                <a:gd name="connsiteY12" fmla="*/ 25092 h 26567"/>
                <a:gd name="connsiteX13" fmla="*/ 17712 w 33209"/>
                <a:gd name="connsiteY13" fmla="*/ 25092 h 26567"/>
                <a:gd name="connsiteX14" fmla="*/ 18450 w 33209"/>
                <a:gd name="connsiteY14" fmla="*/ 26568 h 26567"/>
                <a:gd name="connsiteX15" fmla="*/ 18450 w 33209"/>
                <a:gd name="connsiteY15" fmla="*/ 25092 h 26567"/>
                <a:gd name="connsiteX16" fmla="*/ 20664 w 33209"/>
                <a:gd name="connsiteY16" fmla="*/ 24354 h 26567"/>
                <a:gd name="connsiteX17" fmla="*/ 22140 w 33209"/>
                <a:gd name="connsiteY17" fmla="*/ 26568 h 26567"/>
                <a:gd name="connsiteX18" fmla="*/ 24354 w 33209"/>
                <a:gd name="connsiteY18" fmla="*/ 26568 h 26567"/>
                <a:gd name="connsiteX19" fmla="*/ 22878 w 33209"/>
                <a:gd name="connsiteY19" fmla="*/ 25092 h 26567"/>
                <a:gd name="connsiteX20" fmla="*/ 22140 w 33209"/>
                <a:gd name="connsiteY20" fmla="*/ 22140 h 26567"/>
                <a:gd name="connsiteX21" fmla="*/ 25830 w 33209"/>
                <a:gd name="connsiteY21" fmla="*/ 19926 h 26567"/>
                <a:gd name="connsiteX22" fmla="*/ 27306 w 33209"/>
                <a:gd name="connsiteY22" fmla="*/ 22140 h 26567"/>
                <a:gd name="connsiteX23" fmla="*/ 28044 w 33209"/>
                <a:gd name="connsiteY23" fmla="*/ 22140 h 26567"/>
                <a:gd name="connsiteX24" fmla="*/ 26568 w 33209"/>
                <a:gd name="connsiteY24" fmla="*/ 19188 h 26567"/>
                <a:gd name="connsiteX25" fmla="*/ 26568 w 33209"/>
                <a:gd name="connsiteY25" fmla="*/ 14022 h 26567"/>
                <a:gd name="connsiteX26" fmla="*/ 29520 w 33209"/>
                <a:gd name="connsiteY26" fmla="*/ 11070 h 26567"/>
                <a:gd name="connsiteX27" fmla="*/ 33210 w 33209"/>
                <a:gd name="connsiteY27" fmla="*/ 10332 h 26567"/>
                <a:gd name="connsiteX28" fmla="*/ 33210 w 33209"/>
                <a:gd name="connsiteY28" fmla="*/ 8856 h 26567"/>
                <a:gd name="connsiteX29" fmla="*/ 29520 w 33209"/>
                <a:gd name="connsiteY29" fmla="*/ 5904 h 26567"/>
                <a:gd name="connsiteX30" fmla="*/ 28044 w 33209"/>
                <a:gd name="connsiteY30" fmla="*/ 738 h 26567"/>
                <a:gd name="connsiteX31" fmla="*/ 26568 w 33209"/>
                <a:gd name="connsiteY31" fmla="*/ 0 h 26567"/>
                <a:gd name="connsiteX32" fmla="*/ 25830 w 33209"/>
                <a:gd name="connsiteY32" fmla="*/ 738 h 26567"/>
                <a:gd name="connsiteX33" fmla="*/ 23616 w 33209"/>
                <a:gd name="connsiteY33" fmla="*/ 738 h 26567"/>
                <a:gd name="connsiteX34" fmla="*/ 25830 w 33209"/>
                <a:gd name="connsiteY34" fmla="*/ 4428 h 26567"/>
                <a:gd name="connsiteX35" fmla="*/ 25830 w 33209"/>
                <a:gd name="connsiteY35" fmla="*/ 6642 h 26567"/>
                <a:gd name="connsiteX36" fmla="*/ 26568 w 33209"/>
                <a:gd name="connsiteY36" fmla="*/ 6642 h 26567"/>
                <a:gd name="connsiteX37" fmla="*/ 26568 w 33209"/>
                <a:gd name="connsiteY37" fmla="*/ 12546 h 26567"/>
                <a:gd name="connsiteX38" fmla="*/ 24354 w 33209"/>
                <a:gd name="connsiteY38" fmla="*/ 13284 h 26567"/>
                <a:gd name="connsiteX39" fmla="*/ 24354 w 33209"/>
                <a:gd name="connsiteY39" fmla="*/ 16236 h 26567"/>
                <a:gd name="connsiteX40" fmla="*/ 22140 w 33209"/>
                <a:gd name="connsiteY40" fmla="*/ 17712 h 26567"/>
                <a:gd name="connsiteX41" fmla="*/ 21402 w 33209"/>
                <a:gd name="connsiteY41" fmla="*/ 20664 h 26567"/>
                <a:gd name="connsiteX42" fmla="*/ 19926 w 33209"/>
                <a:gd name="connsiteY42" fmla="*/ 22878 h 26567"/>
                <a:gd name="connsiteX43" fmla="*/ 16974 w 33209"/>
                <a:gd name="connsiteY43" fmla="*/ 22878 h 26567"/>
                <a:gd name="connsiteX44" fmla="*/ 15498 w 33209"/>
                <a:gd name="connsiteY44" fmla="*/ 21402 h 26567"/>
                <a:gd name="connsiteX45" fmla="*/ 15498 w 33209"/>
                <a:gd name="connsiteY45" fmla="*/ 19188 h 26567"/>
                <a:gd name="connsiteX46" fmla="*/ 14022 w 33209"/>
                <a:gd name="connsiteY46" fmla="*/ 18450 h 26567"/>
                <a:gd name="connsiteX47" fmla="*/ 13284 w 33209"/>
                <a:gd name="connsiteY47" fmla="*/ 16236 h 26567"/>
                <a:gd name="connsiteX48" fmla="*/ 11070 w 33209"/>
                <a:gd name="connsiteY48" fmla="*/ 15498 h 26567"/>
                <a:gd name="connsiteX49" fmla="*/ 11070 w 33209"/>
                <a:gd name="connsiteY49" fmla="*/ 14022 h 26567"/>
                <a:gd name="connsiteX50" fmla="*/ 9594 w 33209"/>
                <a:gd name="connsiteY50" fmla="*/ 13284 h 26567"/>
                <a:gd name="connsiteX51" fmla="*/ 9594 w 33209"/>
                <a:gd name="connsiteY51" fmla="*/ 11808 h 26567"/>
                <a:gd name="connsiteX52" fmla="*/ 8118 w 33209"/>
                <a:gd name="connsiteY52" fmla="*/ 11070 h 26567"/>
                <a:gd name="connsiteX53" fmla="*/ 8118 w 33209"/>
                <a:gd name="connsiteY53" fmla="*/ 7380 h 26567"/>
                <a:gd name="connsiteX54" fmla="*/ 9594 w 33209"/>
                <a:gd name="connsiteY54" fmla="*/ 6642 h 26567"/>
                <a:gd name="connsiteX55" fmla="*/ 8856 w 33209"/>
                <a:gd name="connsiteY55" fmla="*/ 5904 h 26567"/>
                <a:gd name="connsiteX56" fmla="*/ 8856 w 33209"/>
                <a:gd name="connsiteY56" fmla="*/ 4428 h 26567"/>
                <a:gd name="connsiteX57" fmla="*/ 8856 w 33209"/>
                <a:gd name="connsiteY57" fmla="*/ 3690 h 26567"/>
                <a:gd name="connsiteX58" fmla="*/ 10332 w 33209"/>
                <a:gd name="connsiteY58" fmla="*/ 2214 h 26567"/>
                <a:gd name="connsiteX59" fmla="*/ 7380 w 33209"/>
                <a:gd name="connsiteY59" fmla="*/ 2214 h 26567"/>
                <a:gd name="connsiteX60" fmla="*/ 5166 w 33209"/>
                <a:gd name="connsiteY60" fmla="*/ 2952 h 26567"/>
                <a:gd name="connsiteX61" fmla="*/ 5166 w 33209"/>
                <a:gd name="connsiteY61" fmla="*/ 7380 h 26567"/>
                <a:gd name="connsiteX62" fmla="*/ 2214 w 33209"/>
                <a:gd name="connsiteY62" fmla="*/ 8118 h 26567"/>
                <a:gd name="connsiteX63" fmla="*/ 0 w 33209"/>
                <a:gd name="connsiteY63" fmla="*/ 11808 h 26567"/>
                <a:gd name="connsiteX64" fmla="*/ 1476 w 33209"/>
                <a:gd name="connsiteY64" fmla="*/ 13284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3209" h="26567">
                  <a:moveTo>
                    <a:pt x="1476" y="13284"/>
                  </a:moveTo>
                  <a:lnTo>
                    <a:pt x="5166" y="12546"/>
                  </a:lnTo>
                  <a:lnTo>
                    <a:pt x="5166" y="16236"/>
                  </a:lnTo>
                  <a:lnTo>
                    <a:pt x="6642" y="16974"/>
                  </a:lnTo>
                  <a:lnTo>
                    <a:pt x="6642" y="22878"/>
                  </a:lnTo>
                  <a:lnTo>
                    <a:pt x="8118" y="23616"/>
                  </a:lnTo>
                  <a:lnTo>
                    <a:pt x="8118" y="20664"/>
                  </a:lnTo>
                  <a:lnTo>
                    <a:pt x="11070" y="20664"/>
                  </a:lnTo>
                  <a:lnTo>
                    <a:pt x="11808" y="25092"/>
                  </a:lnTo>
                  <a:lnTo>
                    <a:pt x="11070" y="25830"/>
                  </a:lnTo>
                  <a:lnTo>
                    <a:pt x="11070" y="26568"/>
                  </a:lnTo>
                  <a:lnTo>
                    <a:pt x="14760" y="26568"/>
                  </a:lnTo>
                  <a:lnTo>
                    <a:pt x="15498" y="25092"/>
                  </a:lnTo>
                  <a:lnTo>
                    <a:pt x="17712" y="25092"/>
                  </a:lnTo>
                  <a:lnTo>
                    <a:pt x="18450" y="26568"/>
                  </a:lnTo>
                  <a:lnTo>
                    <a:pt x="18450" y="25092"/>
                  </a:lnTo>
                  <a:lnTo>
                    <a:pt x="20664" y="24354"/>
                  </a:lnTo>
                  <a:lnTo>
                    <a:pt x="22140" y="26568"/>
                  </a:lnTo>
                  <a:lnTo>
                    <a:pt x="24354" y="26568"/>
                  </a:lnTo>
                  <a:lnTo>
                    <a:pt x="22878" y="25092"/>
                  </a:lnTo>
                  <a:lnTo>
                    <a:pt x="22140" y="22140"/>
                  </a:lnTo>
                  <a:lnTo>
                    <a:pt x="25830" y="19926"/>
                  </a:lnTo>
                  <a:lnTo>
                    <a:pt x="27306" y="22140"/>
                  </a:lnTo>
                  <a:lnTo>
                    <a:pt x="28044" y="22140"/>
                  </a:lnTo>
                  <a:lnTo>
                    <a:pt x="26568" y="19188"/>
                  </a:lnTo>
                  <a:lnTo>
                    <a:pt x="26568" y="14022"/>
                  </a:lnTo>
                  <a:lnTo>
                    <a:pt x="29520" y="11070"/>
                  </a:lnTo>
                  <a:lnTo>
                    <a:pt x="33210" y="10332"/>
                  </a:lnTo>
                  <a:lnTo>
                    <a:pt x="33210" y="8856"/>
                  </a:lnTo>
                  <a:lnTo>
                    <a:pt x="29520" y="5904"/>
                  </a:lnTo>
                  <a:lnTo>
                    <a:pt x="28044" y="738"/>
                  </a:lnTo>
                  <a:lnTo>
                    <a:pt x="26568" y="0"/>
                  </a:lnTo>
                  <a:lnTo>
                    <a:pt x="25830" y="738"/>
                  </a:lnTo>
                  <a:lnTo>
                    <a:pt x="23616" y="738"/>
                  </a:lnTo>
                  <a:lnTo>
                    <a:pt x="25830" y="4428"/>
                  </a:lnTo>
                  <a:lnTo>
                    <a:pt x="25830" y="6642"/>
                  </a:lnTo>
                  <a:lnTo>
                    <a:pt x="26568" y="6642"/>
                  </a:lnTo>
                  <a:lnTo>
                    <a:pt x="26568" y="12546"/>
                  </a:lnTo>
                  <a:lnTo>
                    <a:pt x="24354" y="13284"/>
                  </a:lnTo>
                  <a:lnTo>
                    <a:pt x="24354" y="16236"/>
                  </a:lnTo>
                  <a:lnTo>
                    <a:pt x="22140" y="17712"/>
                  </a:lnTo>
                  <a:lnTo>
                    <a:pt x="21402" y="20664"/>
                  </a:lnTo>
                  <a:lnTo>
                    <a:pt x="19926" y="22878"/>
                  </a:lnTo>
                  <a:lnTo>
                    <a:pt x="16974" y="22878"/>
                  </a:lnTo>
                  <a:lnTo>
                    <a:pt x="15498" y="21402"/>
                  </a:lnTo>
                  <a:lnTo>
                    <a:pt x="15498" y="19188"/>
                  </a:lnTo>
                  <a:lnTo>
                    <a:pt x="14022" y="18450"/>
                  </a:lnTo>
                  <a:lnTo>
                    <a:pt x="13284" y="16236"/>
                  </a:lnTo>
                  <a:lnTo>
                    <a:pt x="11070" y="15498"/>
                  </a:lnTo>
                  <a:lnTo>
                    <a:pt x="11070" y="14022"/>
                  </a:lnTo>
                  <a:lnTo>
                    <a:pt x="9594" y="13284"/>
                  </a:lnTo>
                  <a:lnTo>
                    <a:pt x="9594" y="11808"/>
                  </a:lnTo>
                  <a:lnTo>
                    <a:pt x="8118" y="11070"/>
                  </a:lnTo>
                  <a:lnTo>
                    <a:pt x="8118" y="7380"/>
                  </a:lnTo>
                  <a:lnTo>
                    <a:pt x="9594" y="6642"/>
                  </a:lnTo>
                  <a:lnTo>
                    <a:pt x="8856" y="5904"/>
                  </a:lnTo>
                  <a:lnTo>
                    <a:pt x="8856" y="4428"/>
                  </a:lnTo>
                  <a:lnTo>
                    <a:pt x="8856" y="3690"/>
                  </a:lnTo>
                  <a:lnTo>
                    <a:pt x="10332" y="2214"/>
                  </a:lnTo>
                  <a:lnTo>
                    <a:pt x="7380" y="2214"/>
                  </a:lnTo>
                  <a:lnTo>
                    <a:pt x="5166" y="2952"/>
                  </a:lnTo>
                  <a:lnTo>
                    <a:pt x="5166" y="7380"/>
                  </a:lnTo>
                  <a:lnTo>
                    <a:pt x="2214" y="8118"/>
                  </a:lnTo>
                  <a:lnTo>
                    <a:pt x="0" y="11808"/>
                  </a:lnTo>
                  <a:lnTo>
                    <a:pt x="1476" y="13284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5C0439E5-8975-4CC6-8178-46CEA52687B8}"/>
                </a:ext>
              </a:extLst>
            </p:cNvPr>
            <p:cNvSpPr/>
            <p:nvPr/>
          </p:nvSpPr>
          <p:spPr>
            <a:xfrm>
              <a:off x="10234182" y="5213473"/>
              <a:ext cx="18450" cy="26567"/>
            </a:xfrm>
            <a:custGeom>
              <a:avLst/>
              <a:gdLst>
                <a:gd name="connsiteX0" fmla="*/ 3690 w 18450"/>
                <a:gd name="connsiteY0" fmla="*/ 26568 h 26567"/>
                <a:gd name="connsiteX1" fmla="*/ 3690 w 18450"/>
                <a:gd name="connsiteY1" fmla="*/ 26568 h 26567"/>
                <a:gd name="connsiteX2" fmla="*/ 3690 w 18450"/>
                <a:gd name="connsiteY2" fmla="*/ 19926 h 26567"/>
                <a:gd name="connsiteX3" fmla="*/ 3690 w 18450"/>
                <a:gd name="connsiteY3" fmla="*/ 19926 h 26567"/>
                <a:gd name="connsiteX4" fmla="*/ 3690 w 18450"/>
                <a:gd name="connsiteY4" fmla="*/ 19926 h 26567"/>
                <a:gd name="connsiteX5" fmla="*/ 3690 w 18450"/>
                <a:gd name="connsiteY5" fmla="*/ 19926 h 26567"/>
                <a:gd name="connsiteX6" fmla="*/ 3690 w 18450"/>
                <a:gd name="connsiteY6" fmla="*/ 16236 h 26567"/>
                <a:gd name="connsiteX7" fmla="*/ 3690 w 18450"/>
                <a:gd name="connsiteY7" fmla="*/ 11808 h 26567"/>
                <a:gd name="connsiteX8" fmla="*/ 0 w 18450"/>
                <a:gd name="connsiteY8" fmla="*/ 11808 h 26567"/>
                <a:gd name="connsiteX9" fmla="*/ 0 w 18450"/>
                <a:gd name="connsiteY9" fmla="*/ 11808 h 26567"/>
                <a:gd name="connsiteX10" fmla="*/ 0 w 18450"/>
                <a:gd name="connsiteY10" fmla="*/ 7380 h 26567"/>
                <a:gd name="connsiteX11" fmla="*/ 3690 w 18450"/>
                <a:gd name="connsiteY11" fmla="*/ 7380 h 26567"/>
                <a:gd name="connsiteX12" fmla="*/ 3690 w 18450"/>
                <a:gd name="connsiteY12" fmla="*/ 3690 h 26567"/>
                <a:gd name="connsiteX13" fmla="*/ 3690 w 18450"/>
                <a:gd name="connsiteY13" fmla="*/ 3690 h 26567"/>
                <a:gd name="connsiteX14" fmla="*/ 3690 w 18450"/>
                <a:gd name="connsiteY14" fmla="*/ 3690 h 26567"/>
                <a:gd name="connsiteX15" fmla="*/ 3690 w 18450"/>
                <a:gd name="connsiteY15" fmla="*/ 8118 h 26567"/>
                <a:gd name="connsiteX16" fmla="*/ 3690 w 18450"/>
                <a:gd name="connsiteY16" fmla="*/ 1476 h 26567"/>
                <a:gd name="connsiteX17" fmla="*/ 3690 w 18450"/>
                <a:gd name="connsiteY17" fmla="*/ 1476 h 26567"/>
                <a:gd name="connsiteX18" fmla="*/ 3690 w 18450"/>
                <a:gd name="connsiteY18" fmla="*/ 1476 h 26567"/>
                <a:gd name="connsiteX19" fmla="*/ 3690 w 18450"/>
                <a:gd name="connsiteY19" fmla="*/ 1476 h 26567"/>
                <a:gd name="connsiteX20" fmla="*/ 3690 w 18450"/>
                <a:gd name="connsiteY20" fmla="*/ 5166 h 26567"/>
                <a:gd name="connsiteX21" fmla="*/ 8118 w 18450"/>
                <a:gd name="connsiteY21" fmla="*/ 5166 h 26567"/>
                <a:gd name="connsiteX22" fmla="*/ 8118 w 18450"/>
                <a:gd name="connsiteY22" fmla="*/ 8856 h 26567"/>
                <a:gd name="connsiteX23" fmla="*/ 8118 w 18450"/>
                <a:gd name="connsiteY23" fmla="*/ 16236 h 26567"/>
                <a:gd name="connsiteX24" fmla="*/ 8118 w 18450"/>
                <a:gd name="connsiteY24" fmla="*/ 16236 h 26567"/>
                <a:gd name="connsiteX25" fmla="*/ 11808 w 18450"/>
                <a:gd name="connsiteY25" fmla="*/ 16236 h 26567"/>
                <a:gd name="connsiteX26" fmla="*/ 11808 w 18450"/>
                <a:gd name="connsiteY26" fmla="*/ 21402 h 26567"/>
                <a:gd name="connsiteX27" fmla="*/ 11808 w 18450"/>
                <a:gd name="connsiteY27" fmla="*/ 21402 h 26567"/>
                <a:gd name="connsiteX28" fmla="*/ 11808 w 18450"/>
                <a:gd name="connsiteY28" fmla="*/ 21402 h 26567"/>
                <a:gd name="connsiteX29" fmla="*/ 14760 w 18450"/>
                <a:gd name="connsiteY29" fmla="*/ 26568 h 26567"/>
                <a:gd name="connsiteX30" fmla="*/ 14760 w 18450"/>
                <a:gd name="connsiteY30" fmla="*/ 26568 h 26567"/>
                <a:gd name="connsiteX31" fmla="*/ 14760 w 18450"/>
                <a:gd name="connsiteY31" fmla="*/ 26568 h 26567"/>
                <a:gd name="connsiteX32" fmla="*/ 14760 w 18450"/>
                <a:gd name="connsiteY32" fmla="*/ 26568 h 26567"/>
                <a:gd name="connsiteX33" fmla="*/ 14760 w 18450"/>
                <a:gd name="connsiteY33" fmla="*/ 26568 h 26567"/>
                <a:gd name="connsiteX34" fmla="*/ 14760 w 18450"/>
                <a:gd name="connsiteY34" fmla="*/ 26568 h 26567"/>
                <a:gd name="connsiteX35" fmla="*/ 14760 w 18450"/>
                <a:gd name="connsiteY35" fmla="*/ 26568 h 26567"/>
                <a:gd name="connsiteX36" fmla="*/ 14760 w 18450"/>
                <a:gd name="connsiteY36" fmla="*/ 26568 h 26567"/>
                <a:gd name="connsiteX37" fmla="*/ 14760 w 18450"/>
                <a:gd name="connsiteY37" fmla="*/ 26568 h 26567"/>
                <a:gd name="connsiteX38" fmla="*/ 14760 w 18450"/>
                <a:gd name="connsiteY38" fmla="*/ 26568 h 26567"/>
                <a:gd name="connsiteX39" fmla="*/ 14760 w 18450"/>
                <a:gd name="connsiteY39" fmla="*/ 26568 h 26567"/>
                <a:gd name="connsiteX40" fmla="*/ 14760 w 18450"/>
                <a:gd name="connsiteY40" fmla="*/ 26568 h 26567"/>
                <a:gd name="connsiteX41" fmla="*/ 14760 w 18450"/>
                <a:gd name="connsiteY41" fmla="*/ 26568 h 26567"/>
                <a:gd name="connsiteX42" fmla="*/ 14760 w 18450"/>
                <a:gd name="connsiteY42" fmla="*/ 26568 h 26567"/>
                <a:gd name="connsiteX43" fmla="*/ 18450 w 18450"/>
                <a:gd name="connsiteY43" fmla="*/ 26568 h 26567"/>
                <a:gd name="connsiteX44" fmla="*/ 18450 w 18450"/>
                <a:gd name="connsiteY44" fmla="*/ 26568 h 26567"/>
                <a:gd name="connsiteX45" fmla="*/ 18450 w 18450"/>
                <a:gd name="connsiteY45" fmla="*/ 13284 h 26567"/>
                <a:gd name="connsiteX46" fmla="*/ 18450 w 18450"/>
                <a:gd name="connsiteY46" fmla="*/ 13284 h 26567"/>
                <a:gd name="connsiteX47" fmla="*/ 18450 w 18450"/>
                <a:gd name="connsiteY47" fmla="*/ 13284 h 26567"/>
                <a:gd name="connsiteX48" fmla="*/ 18450 w 18450"/>
                <a:gd name="connsiteY48" fmla="*/ 13284 h 26567"/>
                <a:gd name="connsiteX49" fmla="*/ 18450 w 18450"/>
                <a:gd name="connsiteY49" fmla="*/ 13284 h 26567"/>
                <a:gd name="connsiteX50" fmla="*/ 18450 w 18450"/>
                <a:gd name="connsiteY50" fmla="*/ 13284 h 26567"/>
                <a:gd name="connsiteX51" fmla="*/ 18450 w 18450"/>
                <a:gd name="connsiteY51" fmla="*/ 13284 h 26567"/>
                <a:gd name="connsiteX52" fmla="*/ 18450 w 18450"/>
                <a:gd name="connsiteY52" fmla="*/ 13284 h 26567"/>
                <a:gd name="connsiteX53" fmla="*/ 18450 w 18450"/>
                <a:gd name="connsiteY53" fmla="*/ 13284 h 26567"/>
                <a:gd name="connsiteX54" fmla="*/ 18450 w 18450"/>
                <a:gd name="connsiteY54" fmla="*/ 13284 h 26567"/>
                <a:gd name="connsiteX55" fmla="*/ 18450 w 18450"/>
                <a:gd name="connsiteY55" fmla="*/ 13284 h 26567"/>
                <a:gd name="connsiteX56" fmla="*/ 18450 w 18450"/>
                <a:gd name="connsiteY56" fmla="*/ 13284 h 26567"/>
                <a:gd name="connsiteX57" fmla="*/ 18450 w 18450"/>
                <a:gd name="connsiteY57" fmla="*/ 13284 h 26567"/>
                <a:gd name="connsiteX58" fmla="*/ 18450 w 18450"/>
                <a:gd name="connsiteY58" fmla="*/ 8856 h 26567"/>
                <a:gd name="connsiteX59" fmla="*/ 18450 w 18450"/>
                <a:gd name="connsiteY59" fmla="*/ 8856 h 26567"/>
                <a:gd name="connsiteX60" fmla="*/ 18450 w 18450"/>
                <a:gd name="connsiteY60" fmla="*/ 8856 h 26567"/>
                <a:gd name="connsiteX61" fmla="*/ 18450 w 18450"/>
                <a:gd name="connsiteY61" fmla="*/ 8856 h 26567"/>
                <a:gd name="connsiteX62" fmla="*/ 18450 w 18450"/>
                <a:gd name="connsiteY62" fmla="*/ 8856 h 26567"/>
                <a:gd name="connsiteX63" fmla="*/ 18450 w 18450"/>
                <a:gd name="connsiteY63" fmla="*/ 8856 h 26567"/>
                <a:gd name="connsiteX64" fmla="*/ 18450 w 18450"/>
                <a:gd name="connsiteY64" fmla="*/ 8856 h 26567"/>
                <a:gd name="connsiteX65" fmla="*/ 18450 w 18450"/>
                <a:gd name="connsiteY65" fmla="*/ 8856 h 26567"/>
                <a:gd name="connsiteX66" fmla="*/ 18450 w 18450"/>
                <a:gd name="connsiteY66" fmla="*/ 8856 h 26567"/>
                <a:gd name="connsiteX67" fmla="*/ 18450 w 18450"/>
                <a:gd name="connsiteY67" fmla="*/ 8856 h 26567"/>
                <a:gd name="connsiteX68" fmla="*/ 18450 w 18450"/>
                <a:gd name="connsiteY68" fmla="*/ 8856 h 26567"/>
                <a:gd name="connsiteX69" fmla="*/ 18450 w 18450"/>
                <a:gd name="connsiteY69" fmla="*/ 8856 h 26567"/>
                <a:gd name="connsiteX70" fmla="*/ 18450 w 18450"/>
                <a:gd name="connsiteY70" fmla="*/ 8856 h 26567"/>
                <a:gd name="connsiteX71" fmla="*/ 18450 w 18450"/>
                <a:gd name="connsiteY71" fmla="*/ 8856 h 26567"/>
                <a:gd name="connsiteX72" fmla="*/ 18450 w 18450"/>
                <a:gd name="connsiteY72" fmla="*/ 8856 h 26567"/>
                <a:gd name="connsiteX73" fmla="*/ 18450 w 18450"/>
                <a:gd name="connsiteY73" fmla="*/ 8856 h 26567"/>
                <a:gd name="connsiteX74" fmla="*/ 18450 w 18450"/>
                <a:gd name="connsiteY74" fmla="*/ 8856 h 26567"/>
                <a:gd name="connsiteX75" fmla="*/ 18450 w 18450"/>
                <a:gd name="connsiteY75" fmla="*/ 1476 h 26567"/>
                <a:gd name="connsiteX76" fmla="*/ 18450 w 18450"/>
                <a:gd name="connsiteY76" fmla="*/ 1476 h 26567"/>
                <a:gd name="connsiteX77" fmla="*/ 18450 w 18450"/>
                <a:gd name="connsiteY77" fmla="*/ 1476 h 26567"/>
                <a:gd name="connsiteX78" fmla="*/ 18450 w 18450"/>
                <a:gd name="connsiteY78" fmla="*/ 1476 h 26567"/>
                <a:gd name="connsiteX79" fmla="*/ 18450 w 18450"/>
                <a:gd name="connsiteY79" fmla="*/ 5904 h 26567"/>
                <a:gd name="connsiteX80" fmla="*/ 18450 w 18450"/>
                <a:gd name="connsiteY80" fmla="*/ 5904 h 26567"/>
                <a:gd name="connsiteX81" fmla="*/ 18450 w 18450"/>
                <a:gd name="connsiteY81" fmla="*/ 5904 h 26567"/>
                <a:gd name="connsiteX82" fmla="*/ 14022 w 18450"/>
                <a:gd name="connsiteY82" fmla="*/ 5904 h 26567"/>
                <a:gd name="connsiteX83" fmla="*/ 14022 w 18450"/>
                <a:gd name="connsiteY83" fmla="*/ 5904 h 26567"/>
                <a:gd name="connsiteX84" fmla="*/ 14022 w 18450"/>
                <a:gd name="connsiteY84" fmla="*/ 10332 h 26567"/>
                <a:gd name="connsiteX85" fmla="*/ 14022 w 18450"/>
                <a:gd name="connsiteY85" fmla="*/ 10332 h 26567"/>
                <a:gd name="connsiteX86" fmla="*/ 14022 w 18450"/>
                <a:gd name="connsiteY86" fmla="*/ 10332 h 26567"/>
                <a:gd name="connsiteX87" fmla="*/ 14022 w 18450"/>
                <a:gd name="connsiteY87" fmla="*/ 10332 h 26567"/>
                <a:gd name="connsiteX88" fmla="*/ 14022 w 18450"/>
                <a:gd name="connsiteY88" fmla="*/ 10332 h 26567"/>
                <a:gd name="connsiteX89" fmla="*/ 14022 w 18450"/>
                <a:gd name="connsiteY89" fmla="*/ 10332 h 26567"/>
                <a:gd name="connsiteX90" fmla="*/ 14022 w 18450"/>
                <a:gd name="connsiteY90" fmla="*/ 10332 h 26567"/>
                <a:gd name="connsiteX91" fmla="*/ 14022 w 18450"/>
                <a:gd name="connsiteY91" fmla="*/ 10332 h 26567"/>
                <a:gd name="connsiteX92" fmla="*/ 14760 w 18450"/>
                <a:gd name="connsiteY92" fmla="*/ 0 h 26567"/>
                <a:gd name="connsiteX93" fmla="*/ 14760 w 18450"/>
                <a:gd name="connsiteY93" fmla="*/ 0 h 26567"/>
                <a:gd name="connsiteX94" fmla="*/ 14760 w 18450"/>
                <a:gd name="connsiteY94" fmla="*/ 0 h 26567"/>
                <a:gd name="connsiteX95" fmla="*/ 14760 w 18450"/>
                <a:gd name="connsiteY95" fmla="*/ 8856 h 26567"/>
                <a:gd name="connsiteX96" fmla="*/ 14760 w 18450"/>
                <a:gd name="connsiteY96" fmla="*/ 8856 h 26567"/>
                <a:gd name="connsiteX97" fmla="*/ 14760 w 18450"/>
                <a:gd name="connsiteY97" fmla="*/ 8856 h 26567"/>
                <a:gd name="connsiteX98" fmla="*/ 14760 w 18450"/>
                <a:gd name="connsiteY98" fmla="*/ 5166 h 26567"/>
                <a:gd name="connsiteX99" fmla="*/ 14760 w 18450"/>
                <a:gd name="connsiteY99" fmla="*/ 1476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18450" h="26567">
                  <a:moveTo>
                    <a:pt x="3690" y="26568"/>
                  </a:moveTo>
                  <a:lnTo>
                    <a:pt x="3690" y="26568"/>
                  </a:lnTo>
                  <a:lnTo>
                    <a:pt x="3690" y="19926"/>
                  </a:lnTo>
                  <a:lnTo>
                    <a:pt x="3690" y="19926"/>
                  </a:lnTo>
                  <a:lnTo>
                    <a:pt x="3690" y="19926"/>
                  </a:lnTo>
                  <a:lnTo>
                    <a:pt x="3690" y="19926"/>
                  </a:lnTo>
                  <a:lnTo>
                    <a:pt x="3690" y="16236"/>
                  </a:lnTo>
                  <a:lnTo>
                    <a:pt x="369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7380"/>
                  </a:lnTo>
                  <a:lnTo>
                    <a:pt x="3690" y="7380"/>
                  </a:lnTo>
                  <a:cubicBezTo>
                    <a:pt x="3690" y="7380"/>
                    <a:pt x="3690" y="7380"/>
                    <a:pt x="3690" y="3690"/>
                  </a:cubicBezTo>
                  <a:lnTo>
                    <a:pt x="3690" y="3690"/>
                  </a:lnTo>
                  <a:lnTo>
                    <a:pt x="3690" y="3690"/>
                  </a:lnTo>
                  <a:lnTo>
                    <a:pt x="3690" y="8118"/>
                  </a:lnTo>
                  <a:lnTo>
                    <a:pt x="3690" y="1476"/>
                  </a:lnTo>
                  <a:lnTo>
                    <a:pt x="3690" y="1476"/>
                  </a:lnTo>
                  <a:lnTo>
                    <a:pt x="3690" y="1476"/>
                  </a:lnTo>
                  <a:lnTo>
                    <a:pt x="3690" y="1476"/>
                  </a:lnTo>
                  <a:lnTo>
                    <a:pt x="3690" y="5166"/>
                  </a:lnTo>
                  <a:lnTo>
                    <a:pt x="8118" y="5166"/>
                  </a:lnTo>
                  <a:lnTo>
                    <a:pt x="8118" y="8856"/>
                  </a:lnTo>
                  <a:lnTo>
                    <a:pt x="8118" y="16236"/>
                  </a:lnTo>
                  <a:lnTo>
                    <a:pt x="8118" y="16236"/>
                  </a:lnTo>
                  <a:lnTo>
                    <a:pt x="11808" y="16236"/>
                  </a:lnTo>
                  <a:lnTo>
                    <a:pt x="11808" y="21402"/>
                  </a:lnTo>
                  <a:lnTo>
                    <a:pt x="11808" y="21402"/>
                  </a:lnTo>
                  <a:lnTo>
                    <a:pt x="11808" y="21402"/>
                  </a:lnTo>
                  <a:close/>
                  <a:moveTo>
                    <a:pt x="14760" y="26568"/>
                  </a:move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4760" y="26568"/>
                  </a:lnTo>
                  <a:lnTo>
                    <a:pt x="18450" y="26568"/>
                  </a:lnTo>
                  <a:lnTo>
                    <a:pt x="18450" y="26568"/>
                  </a:lnTo>
                  <a:lnTo>
                    <a:pt x="18450" y="13284"/>
                  </a:lnTo>
                  <a:lnTo>
                    <a:pt x="18450" y="13284"/>
                  </a:lnTo>
                  <a:cubicBezTo>
                    <a:pt x="18450" y="13284"/>
                    <a:pt x="18450" y="13284"/>
                    <a:pt x="18450" y="13284"/>
                  </a:cubicBezTo>
                  <a:lnTo>
                    <a:pt x="18450" y="13284"/>
                  </a:lnTo>
                  <a:cubicBezTo>
                    <a:pt x="18450" y="13284"/>
                    <a:pt x="18450" y="13284"/>
                    <a:pt x="18450" y="13284"/>
                  </a:cubicBezTo>
                  <a:lnTo>
                    <a:pt x="18450" y="13284"/>
                  </a:lnTo>
                  <a:lnTo>
                    <a:pt x="18450" y="13284"/>
                  </a:lnTo>
                  <a:lnTo>
                    <a:pt x="18450" y="13284"/>
                  </a:lnTo>
                  <a:cubicBezTo>
                    <a:pt x="18450" y="13284"/>
                    <a:pt x="18450" y="13284"/>
                    <a:pt x="18450" y="13284"/>
                  </a:cubicBezTo>
                  <a:lnTo>
                    <a:pt x="18450" y="13284"/>
                  </a:lnTo>
                  <a:lnTo>
                    <a:pt x="18450" y="13284"/>
                  </a:lnTo>
                  <a:lnTo>
                    <a:pt x="18450" y="13284"/>
                  </a:lnTo>
                  <a:lnTo>
                    <a:pt x="18450" y="13284"/>
                  </a:lnTo>
                  <a:cubicBezTo>
                    <a:pt x="18450" y="13284"/>
                    <a:pt x="18450" y="13284"/>
                    <a:pt x="18450" y="8856"/>
                  </a:cubicBezTo>
                  <a:lnTo>
                    <a:pt x="18450" y="8856"/>
                  </a:lnTo>
                  <a:lnTo>
                    <a:pt x="18450" y="8856"/>
                  </a:lnTo>
                  <a:lnTo>
                    <a:pt x="18450" y="8856"/>
                  </a:lnTo>
                  <a:lnTo>
                    <a:pt x="18450" y="8856"/>
                  </a:lnTo>
                  <a:cubicBezTo>
                    <a:pt x="18450" y="8856"/>
                    <a:pt x="18450" y="8856"/>
                    <a:pt x="18450" y="8856"/>
                  </a:cubicBezTo>
                  <a:lnTo>
                    <a:pt x="18450" y="8856"/>
                  </a:lnTo>
                  <a:lnTo>
                    <a:pt x="18450" y="8856"/>
                  </a:lnTo>
                  <a:lnTo>
                    <a:pt x="18450" y="8856"/>
                  </a:lnTo>
                  <a:lnTo>
                    <a:pt x="18450" y="8856"/>
                  </a:lnTo>
                  <a:cubicBezTo>
                    <a:pt x="18450" y="8856"/>
                    <a:pt x="18450" y="8856"/>
                    <a:pt x="18450" y="8856"/>
                  </a:cubicBezTo>
                  <a:lnTo>
                    <a:pt x="18450" y="8856"/>
                  </a:lnTo>
                  <a:cubicBezTo>
                    <a:pt x="18450" y="8856"/>
                    <a:pt x="18450" y="8856"/>
                    <a:pt x="18450" y="8856"/>
                  </a:cubicBezTo>
                  <a:cubicBezTo>
                    <a:pt x="18450" y="8856"/>
                    <a:pt x="18450" y="8856"/>
                    <a:pt x="18450" y="8856"/>
                  </a:cubicBezTo>
                  <a:lnTo>
                    <a:pt x="18450" y="8856"/>
                  </a:lnTo>
                  <a:lnTo>
                    <a:pt x="18450" y="8856"/>
                  </a:lnTo>
                  <a:lnTo>
                    <a:pt x="18450" y="8856"/>
                  </a:lnTo>
                  <a:lnTo>
                    <a:pt x="18450" y="1476"/>
                  </a:lnTo>
                  <a:lnTo>
                    <a:pt x="18450" y="1476"/>
                  </a:lnTo>
                  <a:lnTo>
                    <a:pt x="18450" y="1476"/>
                  </a:lnTo>
                  <a:lnTo>
                    <a:pt x="18450" y="1476"/>
                  </a:lnTo>
                  <a:lnTo>
                    <a:pt x="18450" y="5904"/>
                  </a:lnTo>
                  <a:lnTo>
                    <a:pt x="18450" y="5904"/>
                  </a:lnTo>
                  <a:lnTo>
                    <a:pt x="18450" y="5904"/>
                  </a:lnTo>
                  <a:lnTo>
                    <a:pt x="14022" y="5904"/>
                  </a:lnTo>
                  <a:lnTo>
                    <a:pt x="14022" y="5904"/>
                  </a:lnTo>
                  <a:lnTo>
                    <a:pt x="14022" y="10332"/>
                  </a:lnTo>
                  <a:lnTo>
                    <a:pt x="14022" y="10332"/>
                  </a:lnTo>
                  <a:lnTo>
                    <a:pt x="14022" y="10332"/>
                  </a:lnTo>
                  <a:lnTo>
                    <a:pt x="14022" y="10332"/>
                  </a:lnTo>
                  <a:lnTo>
                    <a:pt x="14022" y="10332"/>
                  </a:lnTo>
                  <a:lnTo>
                    <a:pt x="14022" y="10332"/>
                  </a:lnTo>
                  <a:lnTo>
                    <a:pt x="14022" y="10332"/>
                  </a:lnTo>
                  <a:lnTo>
                    <a:pt x="14022" y="10332"/>
                  </a:lnTo>
                  <a:close/>
                  <a:moveTo>
                    <a:pt x="14760" y="0"/>
                  </a:moveTo>
                  <a:lnTo>
                    <a:pt x="14760" y="0"/>
                  </a:lnTo>
                  <a:lnTo>
                    <a:pt x="14760" y="0"/>
                  </a:lnTo>
                  <a:lnTo>
                    <a:pt x="14760" y="8856"/>
                  </a:lnTo>
                  <a:lnTo>
                    <a:pt x="14760" y="8856"/>
                  </a:lnTo>
                  <a:lnTo>
                    <a:pt x="14760" y="8856"/>
                  </a:lnTo>
                  <a:lnTo>
                    <a:pt x="14760" y="5166"/>
                  </a:lnTo>
                  <a:lnTo>
                    <a:pt x="14760" y="147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493D676E-08D4-4DF4-87CA-6A8B2F8DB2F0}"/>
                </a:ext>
              </a:extLst>
            </p:cNvPr>
            <p:cNvSpPr/>
            <p:nvPr/>
          </p:nvSpPr>
          <p:spPr>
            <a:xfrm>
              <a:off x="10242299" y="52311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3F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DAA86BB4-8E5A-49BF-AB1B-9E2FE235F547}"/>
                </a:ext>
              </a:extLst>
            </p:cNvPr>
            <p:cNvSpPr/>
            <p:nvPr/>
          </p:nvSpPr>
          <p:spPr>
            <a:xfrm>
              <a:off x="10236395" y="5233399"/>
              <a:ext cx="8855" cy="73800"/>
            </a:xfrm>
            <a:custGeom>
              <a:avLst/>
              <a:gdLst>
                <a:gd name="connsiteX0" fmla="*/ 4428 w 8855"/>
                <a:gd name="connsiteY0" fmla="*/ 0 h 73800"/>
                <a:gd name="connsiteX1" fmla="*/ 4428 w 8855"/>
                <a:gd name="connsiteY1" fmla="*/ 0 h 73800"/>
                <a:gd name="connsiteX2" fmla="*/ 4428 w 8855"/>
                <a:gd name="connsiteY2" fmla="*/ 0 h 73800"/>
                <a:gd name="connsiteX3" fmla="*/ 4428 w 8855"/>
                <a:gd name="connsiteY3" fmla="*/ 0 h 73800"/>
                <a:gd name="connsiteX4" fmla="*/ 4428 w 8855"/>
                <a:gd name="connsiteY4" fmla="*/ 0 h 73800"/>
                <a:gd name="connsiteX5" fmla="*/ 4428 w 8855"/>
                <a:gd name="connsiteY5" fmla="*/ 0 h 73800"/>
                <a:gd name="connsiteX6" fmla="*/ 8856 w 8855"/>
                <a:gd name="connsiteY6" fmla="*/ 0 h 73800"/>
                <a:gd name="connsiteX7" fmla="*/ 3690 w 8855"/>
                <a:gd name="connsiteY7" fmla="*/ 0 h 73800"/>
                <a:gd name="connsiteX8" fmla="*/ 0 w 8855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5" h="73800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4EF242DB-A759-47B3-891A-FA658F6DC0E1}"/>
                </a:ext>
              </a:extLst>
            </p:cNvPr>
            <p:cNvSpPr/>
            <p:nvPr/>
          </p:nvSpPr>
          <p:spPr>
            <a:xfrm>
              <a:off x="10252632" y="5214949"/>
              <a:ext cx="15498" cy="4427"/>
            </a:xfrm>
            <a:custGeom>
              <a:avLst/>
              <a:gdLst>
                <a:gd name="connsiteX0" fmla="*/ 0 w 15498"/>
                <a:gd name="connsiteY0" fmla="*/ 4428 h 4427"/>
                <a:gd name="connsiteX1" fmla="*/ 0 w 15498"/>
                <a:gd name="connsiteY1" fmla="*/ 4428 h 4427"/>
                <a:gd name="connsiteX2" fmla="*/ 0 w 15498"/>
                <a:gd name="connsiteY2" fmla="*/ 4428 h 4427"/>
                <a:gd name="connsiteX3" fmla="*/ 0 w 15498"/>
                <a:gd name="connsiteY3" fmla="*/ 4428 h 4427"/>
                <a:gd name="connsiteX4" fmla="*/ 0 w 15498"/>
                <a:gd name="connsiteY4" fmla="*/ 4428 h 4427"/>
                <a:gd name="connsiteX5" fmla="*/ 0 w 15498"/>
                <a:gd name="connsiteY5" fmla="*/ 4428 h 4427"/>
                <a:gd name="connsiteX6" fmla="*/ 0 w 15498"/>
                <a:gd name="connsiteY6" fmla="*/ 4428 h 4427"/>
                <a:gd name="connsiteX7" fmla="*/ 0 w 15498"/>
                <a:gd name="connsiteY7" fmla="*/ 4428 h 4427"/>
                <a:gd name="connsiteX8" fmla="*/ 0 w 15498"/>
                <a:gd name="connsiteY8" fmla="*/ 4428 h 4427"/>
                <a:gd name="connsiteX9" fmla="*/ 0 w 15498"/>
                <a:gd name="connsiteY9" fmla="*/ 4428 h 4427"/>
                <a:gd name="connsiteX10" fmla="*/ 7380 w 15498"/>
                <a:gd name="connsiteY10" fmla="*/ 4428 h 4427"/>
                <a:gd name="connsiteX11" fmla="*/ 7380 w 15498"/>
                <a:gd name="connsiteY11" fmla="*/ 0 h 4427"/>
                <a:gd name="connsiteX12" fmla="*/ 7380 w 15498"/>
                <a:gd name="connsiteY12" fmla="*/ 0 h 4427"/>
                <a:gd name="connsiteX13" fmla="*/ 7380 w 15498"/>
                <a:gd name="connsiteY13" fmla="*/ 0 h 4427"/>
                <a:gd name="connsiteX14" fmla="*/ 15498 w 15498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8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7380" y="4428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15498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3819AB6B-5F1E-4839-B48B-4E65E2EC4992}"/>
                </a:ext>
              </a:extLst>
            </p:cNvPr>
            <p:cNvSpPr/>
            <p:nvPr/>
          </p:nvSpPr>
          <p:spPr>
            <a:xfrm>
              <a:off x="10233444" y="5214949"/>
              <a:ext cx="19926" cy="10332"/>
            </a:xfrm>
            <a:custGeom>
              <a:avLst/>
              <a:gdLst>
                <a:gd name="connsiteX0" fmla="*/ 8118 w 19926"/>
                <a:gd name="connsiteY0" fmla="*/ 10332 h 10332"/>
                <a:gd name="connsiteX1" fmla="*/ 8118 w 19926"/>
                <a:gd name="connsiteY1" fmla="*/ 10332 h 10332"/>
                <a:gd name="connsiteX2" fmla="*/ 4428 w 19926"/>
                <a:gd name="connsiteY2" fmla="*/ 6642 h 10332"/>
                <a:gd name="connsiteX3" fmla="*/ 4428 w 19926"/>
                <a:gd name="connsiteY3" fmla="*/ 6642 h 10332"/>
                <a:gd name="connsiteX4" fmla="*/ 12546 w 19926"/>
                <a:gd name="connsiteY4" fmla="*/ 6642 h 10332"/>
                <a:gd name="connsiteX5" fmla="*/ 12546 w 19926"/>
                <a:gd name="connsiteY5" fmla="*/ 0 h 10332"/>
                <a:gd name="connsiteX6" fmla="*/ 12546 w 19926"/>
                <a:gd name="connsiteY6" fmla="*/ 0 h 10332"/>
                <a:gd name="connsiteX7" fmla="*/ 12546 w 19926"/>
                <a:gd name="connsiteY7" fmla="*/ 0 h 10332"/>
                <a:gd name="connsiteX8" fmla="*/ 12546 w 19926"/>
                <a:gd name="connsiteY8" fmla="*/ 0 h 10332"/>
                <a:gd name="connsiteX9" fmla="*/ 12546 w 19926"/>
                <a:gd name="connsiteY9" fmla="*/ 0 h 10332"/>
                <a:gd name="connsiteX10" fmla="*/ 12546 w 19926"/>
                <a:gd name="connsiteY10" fmla="*/ 0 h 10332"/>
                <a:gd name="connsiteX11" fmla="*/ 19926 w 19926"/>
                <a:gd name="connsiteY11" fmla="*/ 0 h 10332"/>
                <a:gd name="connsiteX12" fmla="*/ 19926 w 19926"/>
                <a:gd name="connsiteY12" fmla="*/ 5904 h 10332"/>
                <a:gd name="connsiteX13" fmla="*/ 19926 w 19926"/>
                <a:gd name="connsiteY13" fmla="*/ 5904 h 10332"/>
                <a:gd name="connsiteX14" fmla="*/ 19926 w 19926"/>
                <a:gd name="connsiteY14" fmla="*/ 5904 h 10332"/>
                <a:gd name="connsiteX15" fmla="*/ 19926 w 19926"/>
                <a:gd name="connsiteY15" fmla="*/ 5904 h 10332"/>
                <a:gd name="connsiteX16" fmla="*/ 19926 w 19926"/>
                <a:gd name="connsiteY16" fmla="*/ 5904 h 10332"/>
                <a:gd name="connsiteX17" fmla="*/ 8118 w 19926"/>
                <a:gd name="connsiteY17" fmla="*/ 5166 h 10332"/>
                <a:gd name="connsiteX18" fmla="*/ 0 w 19926"/>
                <a:gd name="connsiteY18" fmla="*/ 5166 h 10332"/>
                <a:gd name="connsiteX19" fmla="*/ 4428 w 19926"/>
                <a:gd name="connsiteY19" fmla="*/ 5166 h 10332"/>
                <a:gd name="connsiteX20" fmla="*/ 4428 w 19926"/>
                <a:gd name="connsiteY20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26" h="10332">
                  <a:moveTo>
                    <a:pt x="8118" y="10332"/>
                  </a:moveTo>
                  <a:lnTo>
                    <a:pt x="8118" y="10332"/>
                  </a:lnTo>
                  <a:lnTo>
                    <a:pt x="4428" y="6642"/>
                  </a:lnTo>
                  <a:lnTo>
                    <a:pt x="4428" y="6642"/>
                  </a:lnTo>
                  <a:lnTo>
                    <a:pt x="12546" y="6642"/>
                  </a:lnTo>
                  <a:lnTo>
                    <a:pt x="12546" y="0"/>
                  </a:lnTo>
                  <a:lnTo>
                    <a:pt x="12546" y="0"/>
                  </a:lnTo>
                  <a:cubicBezTo>
                    <a:pt x="12546" y="0"/>
                    <a:pt x="12546" y="0"/>
                    <a:pt x="12546" y="0"/>
                  </a:cubicBez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9926" y="0"/>
                  </a:lnTo>
                  <a:lnTo>
                    <a:pt x="19926" y="5904"/>
                  </a:lnTo>
                  <a:lnTo>
                    <a:pt x="19926" y="5904"/>
                  </a:lnTo>
                  <a:lnTo>
                    <a:pt x="19926" y="5904"/>
                  </a:lnTo>
                  <a:lnTo>
                    <a:pt x="19926" y="5904"/>
                  </a:lnTo>
                  <a:lnTo>
                    <a:pt x="19926" y="5904"/>
                  </a:lnTo>
                  <a:close/>
                  <a:moveTo>
                    <a:pt x="8118" y="5166"/>
                  </a:moveTo>
                  <a:lnTo>
                    <a:pt x="0" y="5166"/>
                  </a:lnTo>
                  <a:lnTo>
                    <a:pt x="4428" y="5166"/>
                  </a:lnTo>
                  <a:cubicBezTo>
                    <a:pt x="4428" y="5166"/>
                    <a:pt x="4428" y="5166"/>
                    <a:pt x="4428" y="5166"/>
                  </a:cubicBez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720F8B7-8077-461A-9E96-3772DF4E65CD}"/>
                </a:ext>
              </a:extLst>
            </p:cNvPr>
            <p:cNvSpPr/>
            <p:nvPr/>
          </p:nvSpPr>
          <p:spPr>
            <a:xfrm>
              <a:off x="10240086" y="52208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3F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1EAD759-FCD4-4155-BFE4-8F7536751413}"/>
                </a:ext>
              </a:extLst>
            </p:cNvPr>
            <p:cNvSpPr/>
            <p:nvPr/>
          </p:nvSpPr>
          <p:spPr>
            <a:xfrm>
              <a:off x="10247465" y="5220114"/>
              <a:ext cx="1476" cy="1475"/>
            </a:xfrm>
            <a:custGeom>
              <a:avLst/>
              <a:gdLst>
                <a:gd name="connsiteX0" fmla="*/ 0 w 1476"/>
                <a:gd name="connsiteY0" fmla="*/ 0 h 1475"/>
                <a:gd name="connsiteX1" fmla="*/ 738 w 1476"/>
                <a:gd name="connsiteY1" fmla="*/ 0 h 1475"/>
                <a:gd name="connsiteX2" fmla="*/ 1476 w 1476"/>
                <a:gd name="connsiteY2" fmla="*/ 738 h 1475"/>
                <a:gd name="connsiteX3" fmla="*/ 1476 w 1476"/>
                <a:gd name="connsiteY3" fmla="*/ 1476 h 1475"/>
                <a:gd name="connsiteX4" fmla="*/ 738 w 1476"/>
                <a:gd name="connsiteY4" fmla="*/ 1476 h 1475"/>
                <a:gd name="connsiteX5" fmla="*/ 0 w 1476"/>
                <a:gd name="connsiteY5" fmla="*/ 1476 h 1475"/>
                <a:gd name="connsiteX6" fmla="*/ 0 w 1476"/>
                <a:gd name="connsiteY6" fmla="*/ 1476 h 1475"/>
                <a:gd name="connsiteX7" fmla="*/ 0 w 1476"/>
                <a:gd name="connsiteY7" fmla="*/ 738 h 1475"/>
                <a:gd name="connsiteX8" fmla="*/ 0 w 1476"/>
                <a:gd name="connsiteY8" fmla="*/ 0 h 1475"/>
                <a:gd name="connsiteX9" fmla="*/ 0 w 1476"/>
                <a:gd name="connsiteY9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" h="1475">
                  <a:moveTo>
                    <a:pt x="0" y="0"/>
                  </a:moveTo>
                  <a:lnTo>
                    <a:pt x="738" y="0"/>
                  </a:lnTo>
                  <a:lnTo>
                    <a:pt x="1476" y="738"/>
                  </a:lnTo>
                  <a:lnTo>
                    <a:pt x="1476" y="1476"/>
                  </a:lnTo>
                  <a:lnTo>
                    <a:pt x="738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3F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D97A105-F1D4-45AB-9FD4-E39845A082EC}"/>
                </a:ext>
              </a:extLst>
            </p:cNvPr>
            <p:cNvSpPr/>
            <p:nvPr/>
          </p:nvSpPr>
          <p:spPr>
            <a:xfrm>
              <a:off x="10236395" y="5214400"/>
              <a:ext cx="15498" cy="548"/>
            </a:xfrm>
            <a:custGeom>
              <a:avLst/>
              <a:gdLst>
                <a:gd name="connsiteX0" fmla="*/ 0 w 15498"/>
                <a:gd name="connsiteY0" fmla="*/ 549 h 548"/>
                <a:gd name="connsiteX1" fmla="*/ 0 w 15498"/>
                <a:gd name="connsiteY1" fmla="*/ 549 h 548"/>
                <a:gd name="connsiteX2" fmla="*/ 6642 w 15498"/>
                <a:gd name="connsiteY2" fmla="*/ 549 h 548"/>
                <a:gd name="connsiteX3" fmla="*/ 15498 w 15498"/>
                <a:gd name="connsiteY3" fmla="*/ 549 h 548"/>
                <a:gd name="connsiteX4" fmla="*/ 7380 w 15498"/>
                <a:gd name="connsiteY4" fmla="*/ 549 h 548"/>
                <a:gd name="connsiteX5" fmla="*/ 0 w 15498"/>
                <a:gd name="connsiteY5" fmla="*/ 549 h 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98" h="548">
                  <a:moveTo>
                    <a:pt x="0" y="549"/>
                  </a:moveTo>
                  <a:lnTo>
                    <a:pt x="0" y="549"/>
                  </a:lnTo>
                  <a:cubicBezTo>
                    <a:pt x="2155" y="-183"/>
                    <a:pt x="4487" y="-183"/>
                    <a:pt x="6642" y="549"/>
                  </a:cubicBezTo>
                  <a:cubicBezTo>
                    <a:pt x="9579" y="178"/>
                    <a:pt x="12561" y="178"/>
                    <a:pt x="15498" y="549"/>
                  </a:cubicBezTo>
                  <a:cubicBezTo>
                    <a:pt x="15498" y="549"/>
                    <a:pt x="10332" y="549"/>
                    <a:pt x="7380" y="549"/>
                  </a:cubicBezTo>
                  <a:lnTo>
                    <a:pt x="0" y="549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A8DAF8F-5AC2-47DC-9843-3625A2AC97B4}"/>
                </a:ext>
              </a:extLst>
            </p:cNvPr>
            <p:cNvSpPr/>
            <p:nvPr/>
          </p:nvSpPr>
          <p:spPr>
            <a:xfrm>
              <a:off x="10231967" y="5206831"/>
              <a:ext cx="5166" cy="2951"/>
            </a:xfrm>
            <a:custGeom>
              <a:avLst/>
              <a:gdLst>
                <a:gd name="connsiteX0" fmla="*/ 5166 w 5166"/>
                <a:gd name="connsiteY0" fmla="*/ 2952 h 2951"/>
                <a:gd name="connsiteX1" fmla="*/ 2952 w 5166"/>
                <a:gd name="connsiteY1" fmla="*/ 2952 h 2951"/>
                <a:gd name="connsiteX2" fmla="*/ 0 w 5166"/>
                <a:gd name="connsiteY2" fmla="*/ 0 h 2951"/>
                <a:gd name="connsiteX3" fmla="*/ 2214 w 5166"/>
                <a:gd name="connsiteY3" fmla="*/ 0 h 2951"/>
                <a:gd name="connsiteX4" fmla="*/ 3690 w 5166"/>
                <a:gd name="connsiteY4" fmla="*/ 738 h 2951"/>
                <a:gd name="connsiteX5" fmla="*/ 5166 w 5166"/>
                <a:gd name="connsiteY5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2951">
                  <a:moveTo>
                    <a:pt x="5166" y="2952"/>
                  </a:moveTo>
                  <a:lnTo>
                    <a:pt x="2952" y="2952"/>
                  </a:lnTo>
                  <a:lnTo>
                    <a:pt x="0" y="0"/>
                  </a:lnTo>
                  <a:lnTo>
                    <a:pt x="2214" y="0"/>
                  </a:lnTo>
                  <a:lnTo>
                    <a:pt x="3690" y="738"/>
                  </a:lnTo>
                  <a:lnTo>
                    <a:pt x="5166" y="2952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490BDB7-C1E3-4AC3-9003-C9E119ECF363}"/>
                </a:ext>
              </a:extLst>
            </p:cNvPr>
            <p:cNvSpPr/>
            <p:nvPr/>
          </p:nvSpPr>
          <p:spPr>
            <a:xfrm>
              <a:off x="10230492" y="5206093"/>
              <a:ext cx="8117" cy="4427"/>
            </a:xfrm>
            <a:custGeom>
              <a:avLst/>
              <a:gdLst>
                <a:gd name="connsiteX0" fmla="*/ 8118 w 8117"/>
                <a:gd name="connsiteY0" fmla="*/ 4428 h 4427"/>
                <a:gd name="connsiteX1" fmla="*/ 4428 w 8117"/>
                <a:gd name="connsiteY1" fmla="*/ 4428 h 4427"/>
                <a:gd name="connsiteX2" fmla="*/ 0 w 8117"/>
                <a:gd name="connsiteY2" fmla="*/ 0 h 4427"/>
                <a:gd name="connsiteX3" fmla="*/ 5904 w 8117"/>
                <a:gd name="connsiteY3" fmla="*/ 738 h 4427"/>
                <a:gd name="connsiteX4" fmla="*/ 8118 w 8117"/>
                <a:gd name="connsiteY4" fmla="*/ 4428 h 4427"/>
                <a:gd name="connsiteX5" fmla="*/ 8118 w 8117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4427">
                  <a:moveTo>
                    <a:pt x="8118" y="4428"/>
                  </a:moveTo>
                  <a:lnTo>
                    <a:pt x="4428" y="4428"/>
                  </a:lnTo>
                  <a:lnTo>
                    <a:pt x="0" y="0"/>
                  </a:lnTo>
                  <a:lnTo>
                    <a:pt x="5904" y="738"/>
                  </a:lnTo>
                  <a:lnTo>
                    <a:pt x="8118" y="4428"/>
                  </a:lnTo>
                  <a:lnTo>
                    <a:pt x="8118" y="4428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1BDF3952-4001-43E6-A023-F8ABADA377BF}"/>
                </a:ext>
              </a:extLst>
            </p:cNvPr>
            <p:cNvSpPr/>
            <p:nvPr/>
          </p:nvSpPr>
          <p:spPr>
            <a:xfrm>
              <a:off x="10248942" y="5204616"/>
              <a:ext cx="5903" cy="4428"/>
            </a:xfrm>
            <a:custGeom>
              <a:avLst/>
              <a:gdLst>
                <a:gd name="connsiteX0" fmla="*/ 738 w 5903"/>
                <a:gd name="connsiteY0" fmla="*/ 4428 h 4428"/>
                <a:gd name="connsiteX1" fmla="*/ 5904 w 5903"/>
                <a:gd name="connsiteY1" fmla="*/ 738 h 4428"/>
                <a:gd name="connsiteX2" fmla="*/ 4428 w 5903"/>
                <a:gd name="connsiteY2" fmla="*/ 0 h 4428"/>
                <a:gd name="connsiteX3" fmla="*/ 2214 w 5903"/>
                <a:gd name="connsiteY3" fmla="*/ 2214 h 4428"/>
                <a:gd name="connsiteX4" fmla="*/ 0 w 5903"/>
                <a:gd name="connsiteY4" fmla="*/ 2214 h 4428"/>
                <a:gd name="connsiteX5" fmla="*/ 738 w 5903"/>
                <a:gd name="connsiteY5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4428">
                  <a:moveTo>
                    <a:pt x="738" y="4428"/>
                  </a:moveTo>
                  <a:lnTo>
                    <a:pt x="5904" y="738"/>
                  </a:lnTo>
                  <a:lnTo>
                    <a:pt x="4428" y="0"/>
                  </a:lnTo>
                  <a:lnTo>
                    <a:pt x="2214" y="2214"/>
                  </a:lnTo>
                  <a:lnTo>
                    <a:pt x="0" y="2214"/>
                  </a:lnTo>
                  <a:lnTo>
                    <a:pt x="738" y="4428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F9FD5058-F664-4DC8-8634-F075FF64F9AF}"/>
                </a:ext>
              </a:extLst>
            </p:cNvPr>
            <p:cNvSpPr/>
            <p:nvPr/>
          </p:nvSpPr>
          <p:spPr>
            <a:xfrm>
              <a:off x="10248942" y="5204616"/>
              <a:ext cx="5903" cy="4428"/>
            </a:xfrm>
            <a:custGeom>
              <a:avLst/>
              <a:gdLst>
                <a:gd name="connsiteX0" fmla="*/ 738 w 5903"/>
                <a:gd name="connsiteY0" fmla="*/ 4428 h 4428"/>
                <a:gd name="connsiteX1" fmla="*/ 5904 w 5903"/>
                <a:gd name="connsiteY1" fmla="*/ 738 h 4428"/>
                <a:gd name="connsiteX2" fmla="*/ 4428 w 5903"/>
                <a:gd name="connsiteY2" fmla="*/ 0 h 4428"/>
                <a:gd name="connsiteX3" fmla="*/ 2214 w 5903"/>
                <a:gd name="connsiteY3" fmla="*/ 2214 h 4428"/>
                <a:gd name="connsiteX4" fmla="*/ 0 w 5903"/>
                <a:gd name="connsiteY4" fmla="*/ 2214 h 4428"/>
                <a:gd name="connsiteX5" fmla="*/ 738 w 5903"/>
                <a:gd name="connsiteY5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4428">
                  <a:moveTo>
                    <a:pt x="738" y="4428"/>
                  </a:moveTo>
                  <a:lnTo>
                    <a:pt x="5904" y="738"/>
                  </a:lnTo>
                  <a:lnTo>
                    <a:pt x="4428" y="0"/>
                  </a:lnTo>
                  <a:lnTo>
                    <a:pt x="2214" y="2214"/>
                  </a:lnTo>
                  <a:lnTo>
                    <a:pt x="0" y="2214"/>
                  </a:lnTo>
                  <a:lnTo>
                    <a:pt x="738" y="442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BE80CC2-B3D0-419A-A2A8-0B0E9145DC60}"/>
                </a:ext>
              </a:extLst>
            </p:cNvPr>
            <p:cNvSpPr/>
            <p:nvPr/>
          </p:nvSpPr>
          <p:spPr>
            <a:xfrm>
              <a:off x="10240086" y="5207569"/>
              <a:ext cx="7379" cy="2213"/>
            </a:xfrm>
            <a:custGeom>
              <a:avLst/>
              <a:gdLst>
                <a:gd name="connsiteX0" fmla="*/ 7380 w 7379"/>
                <a:gd name="connsiteY0" fmla="*/ 1476 h 2213"/>
                <a:gd name="connsiteX1" fmla="*/ 0 w 7379"/>
                <a:gd name="connsiteY1" fmla="*/ 2214 h 2213"/>
                <a:gd name="connsiteX2" fmla="*/ 0 w 7379"/>
                <a:gd name="connsiteY2" fmla="*/ 1476 h 2213"/>
                <a:gd name="connsiteX3" fmla="*/ 2952 w 7379"/>
                <a:gd name="connsiteY3" fmla="*/ 1476 h 2213"/>
                <a:gd name="connsiteX4" fmla="*/ 2952 w 7379"/>
                <a:gd name="connsiteY4" fmla="*/ 0 h 2213"/>
                <a:gd name="connsiteX5" fmla="*/ 3690 w 7379"/>
                <a:gd name="connsiteY5" fmla="*/ 0 h 2213"/>
                <a:gd name="connsiteX6" fmla="*/ 4428 w 7379"/>
                <a:gd name="connsiteY6" fmla="*/ 738 h 2213"/>
                <a:gd name="connsiteX7" fmla="*/ 7380 w 7379"/>
                <a:gd name="connsiteY7" fmla="*/ 1476 h 2213"/>
                <a:gd name="connsiteX8" fmla="*/ 7380 w 7379"/>
                <a:gd name="connsiteY8" fmla="*/ 1476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79" h="2213">
                  <a:moveTo>
                    <a:pt x="7380" y="1476"/>
                  </a:moveTo>
                  <a:lnTo>
                    <a:pt x="0" y="2214"/>
                  </a:lnTo>
                  <a:lnTo>
                    <a:pt x="0" y="1476"/>
                  </a:lnTo>
                  <a:lnTo>
                    <a:pt x="2952" y="1476"/>
                  </a:lnTo>
                  <a:lnTo>
                    <a:pt x="2952" y="0"/>
                  </a:lnTo>
                  <a:lnTo>
                    <a:pt x="3690" y="0"/>
                  </a:lnTo>
                  <a:lnTo>
                    <a:pt x="4428" y="738"/>
                  </a:lnTo>
                  <a:lnTo>
                    <a:pt x="7380" y="1476"/>
                  </a:lnTo>
                  <a:lnTo>
                    <a:pt x="7380" y="147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D64D5E12-9DDE-4A1F-820C-C33F69CBCFCA}"/>
                </a:ext>
              </a:extLst>
            </p:cNvPr>
            <p:cNvSpPr/>
            <p:nvPr/>
          </p:nvSpPr>
          <p:spPr>
            <a:xfrm>
              <a:off x="10238609" y="5207569"/>
              <a:ext cx="8855" cy="2951"/>
            </a:xfrm>
            <a:custGeom>
              <a:avLst/>
              <a:gdLst>
                <a:gd name="connsiteX0" fmla="*/ 0 w 8855"/>
                <a:gd name="connsiteY0" fmla="*/ 2952 h 2951"/>
                <a:gd name="connsiteX1" fmla="*/ 738 w 8855"/>
                <a:gd name="connsiteY1" fmla="*/ 1476 h 2951"/>
                <a:gd name="connsiteX2" fmla="*/ 3690 w 8855"/>
                <a:gd name="connsiteY2" fmla="*/ 0 h 2951"/>
                <a:gd name="connsiteX3" fmla="*/ 2214 w 8855"/>
                <a:gd name="connsiteY3" fmla="*/ 1476 h 2951"/>
                <a:gd name="connsiteX4" fmla="*/ 4428 w 8855"/>
                <a:gd name="connsiteY4" fmla="*/ 1476 h 2951"/>
                <a:gd name="connsiteX5" fmla="*/ 4428 w 8855"/>
                <a:gd name="connsiteY5" fmla="*/ 0 h 2951"/>
                <a:gd name="connsiteX6" fmla="*/ 8856 w 8855"/>
                <a:gd name="connsiteY6" fmla="*/ 738 h 2951"/>
                <a:gd name="connsiteX7" fmla="*/ 8856 w 8855"/>
                <a:gd name="connsiteY7" fmla="*/ 1476 h 2951"/>
                <a:gd name="connsiteX8" fmla="*/ 8856 w 8855"/>
                <a:gd name="connsiteY8" fmla="*/ 2952 h 2951"/>
                <a:gd name="connsiteX9" fmla="*/ 0 w 8855"/>
                <a:gd name="connsiteY9" fmla="*/ 2952 h 2951"/>
                <a:gd name="connsiteX10" fmla="*/ 0 w 8855"/>
                <a:gd name="connsiteY10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2951">
                  <a:moveTo>
                    <a:pt x="0" y="2952"/>
                  </a:moveTo>
                  <a:lnTo>
                    <a:pt x="738" y="1476"/>
                  </a:lnTo>
                  <a:lnTo>
                    <a:pt x="3690" y="0"/>
                  </a:lnTo>
                  <a:lnTo>
                    <a:pt x="2214" y="1476"/>
                  </a:lnTo>
                  <a:lnTo>
                    <a:pt x="4428" y="1476"/>
                  </a:lnTo>
                  <a:lnTo>
                    <a:pt x="4428" y="0"/>
                  </a:lnTo>
                  <a:lnTo>
                    <a:pt x="8856" y="738"/>
                  </a:lnTo>
                  <a:lnTo>
                    <a:pt x="8856" y="1476"/>
                  </a:lnTo>
                  <a:lnTo>
                    <a:pt x="8856" y="2952"/>
                  </a:lnTo>
                  <a:lnTo>
                    <a:pt x="0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97A71910-B853-439C-8F59-7B78E47A2302}"/>
                </a:ext>
              </a:extLst>
            </p:cNvPr>
            <p:cNvSpPr/>
            <p:nvPr/>
          </p:nvSpPr>
          <p:spPr>
            <a:xfrm>
              <a:off x="10243776" y="5205354"/>
              <a:ext cx="2951" cy="1476"/>
            </a:xfrm>
            <a:custGeom>
              <a:avLst/>
              <a:gdLst>
                <a:gd name="connsiteX0" fmla="*/ 2952 w 2951"/>
                <a:gd name="connsiteY0" fmla="*/ 1476 h 1476"/>
                <a:gd name="connsiteX1" fmla="*/ 738 w 2951"/>
                <a:gd name="connsiteY1" fmla="*/ 1476 h 1476"/>
                <a:gd name="connsiteX2" fmla="*/ 0 w 2951"/>
                <a:gd name="connsiteY2" fmla="*/ 0 h 1476"/>
                <a:gd name="connsiteX3" fmla="*/ 2952 w 2951"/>
                <a:gd name="connsiteY3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1476">
                  <a:moveTo>
                    <a:pt x="2952" y="1476"/>
                  </a:moveTo>
                  <a:lnTo>
                    <a:pt x="738" y="1476"/>
                  </a:lnTo>
                  <a:lnTo>
                    <a:pt x="0" y="0"/>
                  </a:lnTo>
                  <a:lnTo>
                    <a:pt x="2952" y="147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01034A53-C930-4FAE-9128-D3D758EDC6EE}"/>
                </a:ext>
              </a:extLst>
            </p:cNvPr>
            <p:cNvSpPr/>
            <p:nvPr/>
          </p:nvSpPr>
          <p:spPr>
            <a:xfrm>
              <a:off x="10243776" y="5205354"/>
              <a:ext cx="2951" cy="1476"/>
            </a:xfrm>
            <a:custGeom>
              <a:avLst/>
              <a:gdLst>
                <a:gd name="connsiteX0" fmla="*/ 2952 w 2951"/>
                <a:gd name="connsiteY0" fmla="*/ 1476 h 1476"/>
                <a:gd name="connsiteX1" fmla="*/ 738 w 2951"/>
                <a:gd name="connsiteY1" fmla="*/ 1476 h 1476"/>
                <a:gd name="connsiteX2" fmla="*/ 0 w 2951"/>
                <a:gd name="connsiteY2" fmla="*/ 0 h 1476"/>
                <a:gd name="connsiteX3" fmla="*/ 2952 w 2951"/>
                <a:gd name="connsiteY3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1476">
                  <a:moveTo>
                    <a:pt x="2952" y="1476"/>
                  </a:moveTo>
                  <a:lnTo>
                    <a:pt x="738" y="1476"/>
                  </a:lnTo>
                  <a:lnTo>
                    <a:pt x="0" y="0"/>
                  </a:lnTo>
                  <a:lnTo>
                    <a:pt x="2952" y="147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1E50BDFB-CE37-4384-B83E-011F81C0822E}"/>
                </a:ext>
              </a:extLst>
            </p:cNvPr>
            <p:cNvSpPr/>
            <p:nvPr/>
          </p:nvSpPr>
          <p:spPr>
            <a:xfrm>
              <a:off x="10240086" y="5205354"/>
              <a:ext cx="2213" cy="1476"/>
            </a:xfrm>
            <a:custGeom>
              <a:avLst/>
              <a:gdLst>
                <a:gd name="connsiteX0" fmla="*/ 2214 w 2213"/>
                <a:gd name="connsiteY0" fmla="*/ 0 h 1476"/>
                <a:gd name="connsiteX1" fmla="*/ 2214 w 2213"/>
                <a:gd name="connsiteY1" fmla="*/ 1476 h 1476"/>
                <a:gd name="connsiteX2" fmla="*/ 0 w 2213"/>
                <a:gd name="connsiteY2" fmla="*/ 1476 h 1476"/>
                <a:gd name="connsiteX3" fmla="*/ 2214 w 2213"/>
                <a:gd name="connsiteY3" fmla="*/ 0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1476">
                  <a:moveTo>
                    <a:pt x="2214" y="0"/>
                  </a:moveTo>
                  <a:lnTo>
                    <a:pt x="2214" y="1476"/>
                  </a:lnTo>
                  <a:lnTo>
                    <a:pt x="0" y="1476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5DD79694-7C99-4EEA-912D-BB7B3E4A295C}"/>
                </a:ext>
              </a:extLst>
            </p:cNvPr>
            <p:cNvSpPr/>
            <p:nvPr/>
          </p:nvSpPr>
          <p:spPr>
            <a:xfrm>
              <a:off x="10240086" y="5205354"/>
              <a:ext cx="2213" cy="1476"/>
            </a:xfrm>
            <a:custGeom>
              <a:avLst/>
              <a:gdLst>
                <a:gd name="connsiteX0" fmla="*/ 2214 w 2213"/>
                <a:gd name="connsiteY0" fmla="*/ 0 h 1476"/>
                <a:gd name="connsiteX1" fmla="*/ 2214 w 2213"/>
                <a:gd name="connsiteY1" fmla="*/ 1476 h 1476"/>
                <a:gd name="connsiteX2" fmla="*/ 0 w 2213"/>
                <a:gd name="connsiteY2" fmla="*/ 1476 h 1476"/>
                <a:gd name="connsiteX3" fmla="*/ 2214 w 2213"/>
                <a:gd name="connsiteY3" fmla="*/ 0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1476">
                  <a:moveTo>
                    <a:pt x="2214" y="0"/>
                  </a:moveTo>
                  <a:lnTo>
                    <a:pt x="2214" y="1476"/>
                  </a:lnTo>
                  <a:lnTo>
                    <a:pt x="0" y="1476"/>
                  </a:lnTo>
                  <a:lnTo>
                    <a:pt x="2214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1BD84F86-09D6-4E89-BF44-912049E167B7}"/>
                </a:ext>
              </a:extLst>
            </p:cNvPr>
            <p:cNvSpPr/>
            <p:nvPr/>
          </p:nvSpPr>
          <p:spPr>
            <a:xfrm>
              <a:off x="10227540" y="5225281"/>
              <a:ext cx="2213" cy="5903"/>
            </a:xfrm>
            <a:custGeom>
              <a:avLst/>
              <a:gdLst>
                <a:gd name="connsiteX0" fmla="*/ 738 w 2213"/>
                <a:gd name="connsiteY0" fmla="*/ 5904 h 5903"/>
                <a:gd name="connsiteX1" fmla="*/ 2214 w 2213"/>
                <a:gd name="connsiteY1" fmla="*/ 2214 h 5903"/>
                <a:gd name="connsiteX2" fmla="*/ 738 w 2213"/>
                <a:gd name="connsiteY2" fmla="*/ 0 h 5903"/>
                <a:gd name="connsiteX3" fmla="*/ 0 w 2213"/>
                <a:gd name="connsiteY3" fmla="*/ 3690 h 5903"/>
                <a:gd name="connsiteX4" fmla="*/ 738 w 2213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5903">
                  <a:moveTo>
                    <a:pt x="738" y="5904"/>
                  </a:moveTo>
                  <a:lnTo>
                    <a:pt x="2214" y="2214"/>
                  </a:lnTo>
                  <a:lnTo>
                    <a:pt x="738" y="0"/>
                  </a:lnTo>
                  <a:lnTo>
                    <a:pt x="0" y="3690"/>
                  </a:lnTo>
                  <a:lnTo>
                    <a:pt x="738" y="5904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1C75C187-AF37-48D6-B3CB-67DC4D955346}"/>
                </a:ext>
              </a:extLst>
            </p:cNvPr>
            <p:cNvSpPr/>
            <p:nvPr/>
          </p:nvSpPr>
          <p:spPr>
            <a:xfrm>
              <a:off x="10227540" y="5225281"/>
              <a:ext cx="2213" cy="5903"/>
            </a:xfrm>
            <a:custGeom>
              <a:avLst/>
              <a:gdLst>
                <a:gd name="connsiteX0" fmla="*/ 738 w 2213"/>
                <a:gd name="connsiteY0" fmla="*/ 5904 h 5903"/>
                <a:gd name="connsiteX1" fmla="*/ 2214 w 2213"/>
                <a:gd name="connsiteY1" fmla="*/ 2214 h 5903"/>
                <a:gd name="connsiteX2" fmla="*/ 738 w 2213"/>
                <a:gd name="connsiteY2" fmla="*/ 0 h 5903"/>
                <a:gd name="connsiteX3" fmla="*/ 0 w 2213"/>
                <a:gd name="connsiteY3" fmla="*/ 3690 h 5903"/>
                <a:gd name="connsiteX4" fmla="*/ 738 w 2213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5903">
                  <a:moveTo>
                    <a:pt x="738" y="5904"/>
                  </a:moveTo>
                  <a:lnTo>
                    <a:pt x="2214" y="2214"/>
                  </a:lnTo>
                  <a:lnTo>
                    <a:pt x="738" y="0"/>
                  </a:lnTo>
                  <a:lnTo>
                    <a:pt x="0" y="3690"/>
                  </a:lnTo>
                  <a:lnTo>
                    <a:pt x="738" y="590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575B1DEC-E831-4EA9-8834-FEC6AE196B84}"/>
                </a:ext>
              </a:extLst>
            </p:cNvPr>
            <p:cNvSpPr/>
            <p:nvPr/>
          </p:nvSpPr>
          <p:spPr>
            <a:xfrm>
              <a:off x="10229015" y="5228971"/>
              <a:ext cx="2951" cy="3689"/>
            </a:xfrm>
            <a:custGeom>
              <a:avLst/>
              <a:gdLst>
                <a:gd name="connsiteX0" fmla="*/ 1476 w 2951"/>
                <a:gd name="connsiteY0" fmla="*/ 3690 h 3689"/>
                <a:gd name="connsiteX1" fmla="*/ 2952 w 2951"/>
                <a:gd name="connsiteY1" fmla="*/ 0 h 3689"/>
                <a:gd name="connsiteX2" fmla="*/ 0 w 2951"/>
                <a:gd name="connsiteY2" fmla="*/ 2952 h 3689"/>
                <a:gd name="connsiteX3" fmla="*/ 1476 w 2951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3689">
                  <a:moveTo>
                    <a:pt x="1476" y="3690"/>
                  </a:moveTo>
                  <a:lnTo>
                    <a:pt x="2952" y="0"/>
                  </a:lnTo>
                  <a:lnTo>
                    <a:pt x="0" y="2952"/>
                  </a:lnTo>
                  <a:lnTo>
                    <a:pt x="1476" y="369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A2C57C0-101A-4E78-97FA-9CC68EAF1FE7}"/>
                </a:ext>
              </a:extLst>
            </p:cNvPr>
            <p:cNvSpPr/>
            <p:nvPr/>
          </p:nvSpPr>
          <p:spPr>
            <a:xfrm>
              <a:off x="10229015" y="5228233"/>
              <a:ext cx="2951" cy="5165"/>
            </a:xfrm>
            <a:custGeom>
              <a:avLst/>
              <a:gdLst>
                <a:gd name="connsiteX0" fmla="*/ 2214 w 2951"/>
                <a:gd name="connsiteY0" fmla="*/ 5166 h 5165"/>
                <a:gd name="connsiteX1" fmla="*/ 0 w 2951"/>
                <a:gd name="connsiteY1" fmla="*/ 4428 h 5165"/>
                <a:gd name="connsiteX2" fmla="*/ 2952 w 2951"/>
                <a:gd name="connsiteY2" fmla="*/ 738 h 5165"/>
                <a:gd name="connsiteX3" fmla="*/ 738 w 2951"/>
                <a:gd name="connsiteY3" fmla="*/ 4428 h 5165"/>
                <a:gd name="connsiteX4" fmla="*/ 1476 w 2951"/>
                <a:gd name="connsiteY4" fmla="*/ 4428 h 5165"/>
                <a:gd name="connsiteX5" fmla="*/ 1476 w 2951"/>
                <a:gd name="connsiteY5" fmla="*/ 4428 h 5165"/>
                <a:gd name="connsiteX6" fmla="*/ 2952 w 2951"/>
                <a:gd name="connsiteY6" fmla="*/ 0 h 5165"/>
                <a:gd name="connsiteX7" fmla="*/ 2214 w 2951"/>
                <a:gd name="connsiteY7" fmla="*/ 5166 h 5165"/>
                <a:gd name="connsiteX8" fmla="*/ 2214 w 2951"/>
                <a:gd name="connsiteY8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1" h="5165">
                  <a:moveTo>
                    <a:pt x="2214" y="5166"/>
                  </a:moveTo>
                  <a:lnTo>
                    <a:pt x="0" y="4428"/>
                  </a:lnTo>
                  <a:lnTo>
                    <a:pt x="2952" y="738"/>
                  </a:lnTo>
                  <a:lnTo>
                    <a:pt x="738" y="4428"/>
                  </a:lnTo>
                  <a:lnTo>
                    <a:pt x="1476" y="4428"/>
                  </a:lnTo>
                  <a:lnTo>
                    <a:pt x="1476" y="4428"/>
                  </a:lnTo>
                  <a:lnTo>
                    <a:pt x="2952" y="0"/>
                  </a:lnTo>
                  <a:lnTo>
                    <a:pt x="2214" y="5166"/>
                  </a:lnTo>
                  <a:lnTo>
                    <a:pt x="2214" y="5166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E15F9C35-0FE3-43D8-8A4A-2F9B750B3A76}"/>
                </a:ext>
              </a:extLst>
            </p:cNvPr>
            <p:cNvSpPr/>
            <p:nvPr/>
          </p:nvSpPr>
          <p:spPr>
            <a:xfrm>
              <a:off x="10293959" y="5241516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5904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AC816E4-DA0F-46A1-B962-9E5071AC1BEF}"/>
                </a:ext>
              </a:extLst>
            </p:cNvPr>
            <p:cNvSpPr/>
            <p:nvPr/>
          </p:nvSpPr>
          <p:spPr>
            <a:xfrm>
              <a:off x="10291007" y="5247421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5904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  <a:gd name="connsiteX6" fmla="*/ 5904 w 590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close/>
                </a:path>
              </a:pathLst>
            </a:custGeom>
            <a:solidFill>
              <a:srgbClr val="D32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AD5D41D9-4FB2-4FD5-963F-BDB2C9FEBC05}"/>
                </a:ext>
              </a:extLst>
            </p:cNvPr>
            <p:cNvSpPr/>
            <p:nvPr/>
          </p:nvSpPr>
          <p:spPr>
            <a:xfrm>
              <a:off x="10306505" y="5248159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0 w 7380"/>
                <a:gd name="connsiteY1" fmla="*/ 0 h 73800"/>
                <a:gd name="connsiteX2" fmla="*/ 0 w 7380"/>
                <a:gd name="connsiteY2" fmla="*/ 0 h 73800"/>
                <a:gd name="connsiteX3" fmla="*/ 7380 w 7380"/>
                <a:gd name="connsiteY3" fmla="*/ 0 h 73800"/>
                <a:gd name="connsiteX4" fmla="*/ 7380 w 738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0471448D-017D-4C72-BCAA-A5EACC7C1562}"/>
                </a:ext>
              </a:extLst>
            </p:cNvPr>
            <p:cNvSpPr/>
            <p:nvPr/>
          </p:nvSpPr>
          <p:spPr>
            <a:xfrm>
              <a:off x="10303553" y="5253324"/>
              <a:ext cx="5903" cy="73800"/>
            </a:xfrm>
            <a:custGeom>
              <a:avLst/>
              <a:gdLst>
                <a:gd name="connsiteX0" fmla="*/ 5166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  <a:gd name="connsiteX6" fmla="*/ 5904 w 5903"/>
                <a:gd name="connsiteY6" fmla="*/ 0 h 73800"/>
                <a:gd name="connsiteX7" fmla="*/ 5904 w 5903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73800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D32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4609F0BD-0680-450F-817E-C0A3AE7D5438}"/>
                </a:ext>
              </a:extLst>
            </p:cNvPr>
            <p:cNvSpPr/>
            <p:nvPr/>
          </p:nvSpPr>
          <p:spPr>
            <a:xfrm>
              <a:off x="10327170" y="524225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  <a:gd name="connsiteX5" fmla="*/ 5166 w 5165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86CCC3CE-8712-468A-9AED-9C4032E7EC49}"/>
                </a:ext>
              </a:extLst>
            </p:cNvPr>
            <p:cNvSpPr/>
            <p:nvPr/>
          </p:nvSpPr>
          <p:spPr>
            <a:xfrm>
              <a:off x="10324955" y="5247421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0 w 5166"/>
                <a:gd name="connsiteY3" fmla="*/ 0 h 73800"/>
                <a:gd name="connsiteX4" fmla="*/ 5166 w 5166"/>
                <a:gd name="connsiteY4" fmla="*/ 0 h 73800"/>
                <a:gd name="connsiteX5" fmla="*/ 5166 w 5166"/>
                <a:gd name="connsiteY5" fmla="*/ 0 h 73800"/>
                <a:gd name="connsiteX6" fmla="*/ 5166 w 5166"/>
                <a:gd name="connsiteY6" fmla="*/ 0 h 73800"/>
                <a:gd name="connsiteX7" fmla="*/ 5166 w 5166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D32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A19D265-AA89-414F-B080-16CDBC4EC198}"/>
                </a:ext>
              </a:extLst>
            </p:cNvPr>
            <p:cNvSpPr/>
            <p:nvPr/>
          </p:nvSpPr>
          <p:spPr>
            <a:xfrm>
              <a:off x="10344144" y="524668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93B4331B-FB49-4696-A250-A5EC1B675BBD}"/>
                </a:ext>
              </a:extLst>
            </p:cNvPr>
            <p:cNvSpPr/>
            <p:nvPr/>
          </p:nvSpPr>
          <p:spPr>
            <a:xfrm>
              <a:off x="10338978" y="5252586"/>
              <a:ext cx="5903" cy="73800"/>
            </a:xfrm>
            <a:custGeom>
              <a:avLst/>
              <a:gdLst>
                <a:gd name="connsiteX0" fmla="*/ 5166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  <a:gd name="connsiteX6" fmla="*/ 5904 w 590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73800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D32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0C32F6F-821F-43DB-9279-C51B4DBA2A6A}"/>
                </a:ext>
              </a:extLst>
            </p:cNvPr>
            <p:cNvSpPr/>
            <p:nvPr/>
          </p:nvSpPr>
          <p:spPr>
            <a:xfrm>
              <a:off x="10305767" y="5181910"/>
              <a:ext cx="48708" cy="8684"/>
            </a:xfrm>
            <a:custGeom>
              <a:avLst/>
              <a:gdLst>
                <a:gd name="connsiteX0" fmla="*/ 0 w 48708"/>
                <a:gd name="connsiteY0" fmla="*/ 2043 h 8684"/>
                <a:gd name="connsiteX1" fmla="*/ 10332 w 48708"/>
                <a:gd name="connsiteY1" fmla="*/ 8685 h 8684"/>
                <a:gd name="connsiteX2" fmla="*/ 17712 w 48708"/>
                <a:gd name="connsiteY2" fmla="*/ 8685 h 8684"/>
                <a:gd name="connsiteX3" fmla="*/ 24354 w 48708"/>
                <a:gd name="connsiteY3" fmla="*/ 8685 h 8684"/>
                <a:gd name="connsiteX4" fmla="*/ 38376 w 48708"/>
                <a:gd name="connsiteY4" fmla="*/ 8685 h 8684"/>
                <a:gd name="connsiteX5" fmla="*/ 48708 w 48708"/>
                <a:gd name="connsiteY5" fmla="*/ 4257 h 8684"/>
                <a:gd name="connsiteX6" fmla="*/ 38376 w 48708"/>
                <a:gd name="connsiteY6" fmla="*/ 4257 h 8684"/>
                <a:gd name="connsiteX7" fmla="*/ 29520 w 48708"/>
                <a:gd name="connsiteY7" fmla="*/ 4257 h 8684"/>
                <a:gd name="connsiteX8" fmla="*/ 38376 w 48708"/>
                <a:gd name="connsiteY8" fmla="*/ 4257 h 8684"/>
                <a:gd name="connsiteX9" fmla="*/ 43542 w 48708"/>
                <a:gd name="connsiteY9" fmla="*/ 567 h 8684"/>
                <a:gd name="connsiteX10" fmla="*/ 43542 w 48708"/>
                <a:gd name="connsiteY10" fmla="*/ 567 h 8684"/>
                <a:gd name="connsiteX11" fmla="*/ 36162 w 48708"/>
                <a:gd name="connsiteY11" fmla="*/ 567 h 8684"/>
                <a:gd name="connsiteX12" fmla="*/ 27306 w 48708"/>
                <a:gd name="connsiteY12" fmla="*/ 567 h 8684"/>
                <a:gd name="connsiteX13" fmla="*/ 22878 w 48708"/>
                <a:gd name="connsiteY13" fmla="*/ 567 h 8684"/>
                <a:gd name="connsiteX14" fmla="*/ 11808 w 48708"/>
                <a:gd name="connsiteY14" fmla="*/ 567 h 8684"/>
                <a:gd name="connsiteX15" fmla="*/ 4428 w 48708"/>
                <a:gd name="connsiteY15" fmla="*/ 4995 h 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708" h="8684">
                  <a:moveTo>
                    <a:pt x="0" y="2043"/>
                  </a:moveTo>
                  <a:lnTo>
                    <a:pt x="10332" y="8685"/>
                  </a:lnTo>
                  <a:cubicBezTo>
                    <a:pt x="12671" y="7611"/>
                    <a:pt x="15373" y="7611"/>
                    <a:pt x="17712" y="8685"/>
                  </a:cubicBezTo>
                  <a:lnTo>
                    <a:pt x="24354" y="8685"/>
                  </a:lnTo>
                  <a:lnTo>
                    <a:pt x="38376" y="8685"/>
                  </a:lnTo>
                  <a:cubicBezTo>
                    <a:pt x="42000" y="7661"/>
                    <a:pt x="45468" y="6173"/>
                    <a:pt x="48708" y="4257"/>
                  </a:cubicBezTo>
                  <a:lnTo>
                    <a:pt x="38376" y="4257"/>
                  </a:lnTo>
                  <a:lnTo>
                    <a:pt x="29520" y="4257"/>
                  </a:lnTo>
                  <a:lnTo>
                    <a:pt x="38376" y="4257"/>
                  </a:lnTo>
                  <a:cubicBezTo>
                    <a:pt x="38376" y="4257"/>
                    <a:pt x="38376" y="4257"/>
                    <a:pt x="43542" y="567"/>
                  </a:cubicBezTo>
                  <a:lnTo>
                    <a:pt x="43542" y="567"/>
                  </a:lnTo>
                  <a:cubicBezTo>
                    <a:pt x="41144" y="1355"/>
                    <a:pt x="38561" y="1355"/>
                    <a:pt x="36162" y="567"/>
                  </a:cubicBezTo>
                  <a:lnTo>
                    <a:pt x="27306" y="567"/>
                  </a:lnTo>
                  <a:cubicBezTo>
                    <a:pt x="27306" y="567"/>
                    <a:pt x="27306" y="567"/>
                    <a:pt x="22878" y="567"/>
                  </a:cubicBezTo>
                  <a:cubicBezTo>
                    <a:pt x="19225" y="-189"/>
                    <a:pt x="15461" y="-189"/>
                    <a:pt x="11808" y="567"/>
                  </a:cubicBezTo>
                  <a:cubicBezTo>
                    <a:pt x="8945" y="1232"/>
                    <a:pt x="6362" y="2782"/>
                    <a:pt x="4428" y="4995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220C284A-7970-4127-B088-BD6FDB5627D1}"/>
                </a:ext>
              </a:extLst>
            </p:cNvPr>
            <p:cNvSpPr/>
            <p:nvPr/>
          </p:nvSpPr>
          <p:spPr>
            <a:xfrm>
              <a:off x="10310195" y="5183446"/>
              <a:ext cx="39851" cy="11576"/>
            </a:xfrm>
            <a:custGeom>
              <a:avLst/>
              <a:gdLst>
                <a:gd name="connsiteX0" fmla="*/ 33948 w 39851"/>
                <a:gd name="connsiteY0" fmla="*/ 11576 h 11576"/>
                <a:gd name="connsiteX1" fmla="*/ 22140 w 39851"/>
                <a:gd name="connsiteY1" fmla="*/ 11576 h 11576"/>
                <a:gd name="connsiteX2" fmla="*/ 18450 w 39851"/>
                <a:gd name="connsiteY2" fmla="*/ 11576 h 11576"/>
                <a:gd name="connsiteX3" fmla="*/ 18450 w 39851"/>
                <a:gd name="connsiteY3" fmla="*/ 11576 h 11576"/>
                <a:gd name="connsiteX4" fmla="*/ 11070 w 39851"/>
                <a:gd name="connsiteY4" fmla="*/ 11576 h 11576"/>
                <a:gd name="connsiteX5" fmla="*/ 738 w 39851"/>
                <a:gd name="connsiteY5" fmla="*/ 5672 h 11576"/>
                <a:gd name="connsiteX6" fmla="*/ 8118 w 39851"/>
                <a:gd name="connsiteY6" fmla="*/ 506 h 11576"/>
                <a:gd name="connsiteX7" fmla="*/ 19188 w 39851"/>
                <a:gd name="connsiteY7" fmla="*/ 506 h 11576"/>
                <a:gd name="connsiteX8" fmla="*/ 27306 w 39851"/>
                <a:gd name="connsiteY8" fmla="*/ 506 h 11576"/>
                <a:gd name="connsiteX9" fmla="*/ 32472 w 39851"/>
                <a:gd name="connsiteY9" fmla="*/ 506 h 11576"/>
                <a:gd name="connsiteX10" fmla="*/ 39852 w 39851"/>
                <a:gd name="connsiteY10" fmla="*/ 506 h 11576"/>
                <a:gd name="connsiteX11" fmla="*/ 39852 w 39851"/>
                <a:gd name="connsiteY11" fmla="*/ 506 h 11576"/>
                <a:gd name="connsiteX12" fmla="*/ 39852 w 39851"/>
                <a:gd name="connsiteY12" fmla="*/ 506 h 11576"/>
                <a:gd name="connsiteX13" fmla="*/ 39852 w 39851"/>
                <a:gd name="connsiteY13" fmla="*/ 506 h 11576"/>
                <a:gd name="connsiteX14" fmla="*/ 33948 w 39851"/>
                <a:gd name="connsiteY14" fmla="*/ 506 h 11576"/>
                <a:gd name="connsiteX15" fmla="*/ 39114 w 39851"/>
                <a:gd name="connsiteY15" fmla="*/ 506 h 11576"/>
                <a:gd name="connsiteX16" fmla="*/ 39114 w 39851"/>
                <a:gd name="connsiteY16" fmla="*/ 506 h 11576"/>
                <a:gd name="connsiteX17" fmla="*/ 39114 w 39851"/>
                <a:gd name="connsiteY17" fmla="*/ 506 h 11576"/>
                <a:gd name="connsiteX18" fmla="*/ 30258 w 39851"/>
                <a:gd name="connsiteY18" fmla="*/ 506 h 11576"/>
                <a:gd name="connsiteX19" fmla="*/ 25092 w 39851"/>
                <a:gd name="connsiteY19" fmla="*/ 506 h 11576"/>
                <a:gd name="connsiteX20" fmla="*/ 16974 w 39851"/>
                <a:gd name="connsiteY20" fmla="*/ 506 h 11576"/>
                <a:gd name="connsiteX21" fmla="*/ 5904 w 39851"/>
                <a:gd name="connsiteY21" fmla="*/ 506 h 11576"/>
                <a:gd name="connsiteX22" fmla="*/ 0 w 39851"/>
                <a:gd name="connsiteY22" fmla="*/ 506 h 11576"/>
                <a:gd name="connsiteX23" fmla="*/ 8856 w 39851"/>
                <a:gd name="connsiteY23" fmla="*/ 7886 h 11576"/>
                <a:gd name="connsiteX24" fmla="*/ 16236 w 39851"/>
                <a:gd name="connsiteY24" fmla="*/ 7886 h 11576"/>
                <a:gd name="connsiteX25" fmla="*/ 16236 w 39851"/>
                <a:gd name="connsiteY25" fmla="*/ 7886 h 11576"/>
                <a:gd name="connsiteX26" fmla="*/ 16236 w 39851"/>
                <a:gd name="connsiteY26" fmla="*/ 7886 h 11576"/>
                <a:gd name="connsiteX27" fmla="*/ 30258 w 39851"/>
                <a:gd name="connsiteY27" fmla="*/ 7886 h 11576"/>
                <a:gd name="connsiteX28" fmla="*/ 39114 w 39851"/>
                <a:gd name="connsiteY28" fmla="*/ 7886 h 11576"/>
                <a:gd name="connsiteX29" fmla="*/ 39114 w 39851"/>
                <a:gd name="connsiteY29" fmla="*/ 7886 h 11576"/>
                <a:gd name="connsiteX30" fmla="*/ 28044 w 39851"/>
                <a:gd name="connsiteY30" fmla="*/ 7886 h 11576"/>
                <a:gd name="connsiteX31" fmla="*/ 23616 w 39851"/>
                <a:gd name="connsiteY31" fmla="*/ 7886 h 11576"/>
                <a:gd name="connsiteX32" fmla="*/ 18450 w 39851"/>
                <a:gd name="connsiteY32" fmla="*/ 7886 h 11576"/>
                <a:gd name="connsiteX33" fmla="*/ 18450 w 39851"/>
                <a:gd name="connsiteY33" fmla="*/ 7886 h 11576"/>
                <a:gd name="connsiteX34" fmla="*/ 22878 w 39851"/>
                <a:gd name="connsiteY34" fmla="*/ 7886 h 11576"/>
                <a:gd name="connsiteX35" fmla="*/ 26568 w 39851"/>
                <a:gd name="connsiteY35" fmla="*/ 7886 h 11576"/>
                <a:gd name="connsiteX36" fmla="*/ 37638 w 39851"/>
                <a:gd name="connsiteY36" fmla="*/ 7886 h 11576"/>
                <a:gd name="connsiteX37" fmla="*/ 37638 w 39851"/>
                <a:gd name="connsiteY37" fmla="*/ 7886 h 11576"/>
                <a:gd name="connsiteX38" fmla="*/ 37638 w 39851"/>
                <a:gd name="connsiteY38" fmla="*/ 7886 h 11576"/>
                <a:gd name="connsiteX39" fmla="*/ 28782 w 39851"/>
                <a:gd name="connsiteY39" fmla="*/ 7886 h 11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9851" h="11576">
                  <a:moveTo>
                    <a:pt x="33948" y="11576"/>
                  </a:moveTo>
                  <a:lnTo>
                    <a:pt x="22140" y="11576"/>
                  </a:lnTo>
                  <a:lnTo>
                    <a:pt x="18450" y="11576"/>
                  </a:lnTo>
                  <a:lnTo>
                    <a:pt x="18450" y="11576"/>
                  </a:lnTo>
                  <a:lnTo>
                    <a:pt x="11070" y="11576"/>
                  </a:lnTo>
                  <a:lnTo>
                    <a:pt x="738" y="5672"/>
                  </a:lnTo>
                  <a:cubicBezTo>
                    <a:pt x="2074" y="2734"/>
                    <a:pt x="4900" y="755"/>
                    <a:pt x="8118" y="506"/>
                  </a:cubicBezTo>
                  <a:lnTo>
                    <a:pt x="19188" y="506"/>
                  </a:lnTo>
                  <a:lnTo>
                    <a:pt x="27306" y="506"/>
                  </a:lnTo>
                  <a:lnTo>
                    <a:pt x="32472" y="506"/>
                  </a:lnTo>
                  <a:cubicBezTo>
                    <a:pt x="34811" y="1580"/>
                    <a:pt x="37513" y="1580"/>
                    <a:pt x="39852" y="506"/>
                  </a:cubicBezTo>
                  <a:lnTo>
                    <a:pt x="39852" y="506"/>
                  </a:lnTo>
                  <a:lnTo>
                    <a:pt x="39852" y="506"/>
                  </a:lnTo>
                  <a:lnTo>
                    <a:pt x="39852" y="506"/>
                  </a:lnTo>
                  <a:lnTo>
                    <a:pt x="33948" y="506"/>
                  </a:lnTo>
                  <a:lnTo>
                    <a:pt x="39114" y="506"/>
                  </a:lnTo>
                  <a:lnTo>
                    <a:pt x="39114" y="506"/>
                  </a:lnTo>
                  <a:lnTo>
                    <a:pt x="39114" y="506"/>
                  </a:lnTo>
                  <a:cubicBezTo>
                    <a:pt x="34686" y="506"/>
                    <a:pt x="33210" y="506"/>
                    <a:pt x="30258" y="506"/>
                  </a:cubicBezTo>
                  <a:lnTo>
                    <a:pt x="25092" y="506"/>
                  </a:lnTo>
                  <a:lnTo>
                    <a:pt x="16974" y="506"/>
                  </a:lnTo>
                  <a:lnTo>
                    <a:pt x="5904" y="506"/>
                  </a:lnTo>
                  <a:cubicBezTo>
                    <a:pt x="3993" y="-169"/>
                    <a:pt x="1911" y="-169"/>
                    <a:pt x="0" y="506"/>
                  </a:cubicBezTo>
                  <a:lnTo>
                    <a:pt x="8856" y="7886"/>
                  </a:lnTo>
                  <a:cubicBezTo>
                    <a:pt x="8856" y="7886"/>
                    <a:pt x="12546" y="7886"/>
                    <a:pt x="16236" y="7886"/>
                  </a:cubicBezTo>
                  <a:lnTo>
                    <a:pt x="16236" y="7886"/>
                  </a:lnTo>
                  <a:lnTo>
                    <a:pt x="16236" y="7886"/>
                  </a:lnTo>
                  <a:cubicBezTo>
                    <a:pt x="20856" y="8908"/>
                    <a:pt x="25638" y="8908"/>
                    <a:pt x="30258" y="7886"/>
                  </a:cubicBezTo>
                  <a:cubicBezTo>
                    <a:pt x="33166" y="8605"/>
                    <a:pt x="36206" y="8605"/>
                    <a:pt x="39114" y="7886"/>
                  </a:cubicBezTo>
                  <a:lnTo>
                    <a:pt x="39114" y="7886"/>
                  </a:lnTo>
                  <a:cubicBezTo>
                    <a:pt x="35505" y="8974"/>
                    <a:pt x="31653" y="8974"/>
                    <a:pt x="28044" y="7886"/>
                  </a:cubicBezTo>
                  <a:lnTo>
                    <a:pt x="23616" y="7886"/>
                  </a:lnTo>
                  <a:lnTo>
                    <a:pt x="18450" y="7886"/>
                  </a:lnTo>
                  <a:lnTo>
                    <a:pt x="18450" y="7886"/>
                  </a:lnTo>
                  <a:lnTo>
                    <a:pt x="22878" y="7886"/>
                  </a:lnTo>
                  <a:lnTo>
                    <a:pt x="26568" y="7886"/>
                  </a:lnTo>
                  <a:cubicBezTo>
                    <a:pt x="30177" y="8974"/>
                    <a:pt x="34029" y="8974"/>
                    <a:pt x="37638" y="7886"/>
                  </a:cubicBezTo>
                  <a:lnTo>
                    <a:pt x="37638" y="7886"/>
                  </a:lnTo>
                  <a:lnTo>
                    <a:pt x="37638" y="7886"/>
                  </a:lnTo>
                  <a:cubicBezTo>
                    <a:pt x="34745" y="8707"/>
                    <a:pt x="31675" y="8707"/>
                    <a:pt x="28782" y="7886"/>
                  </a:cubicBezTo>
                  <a:close/>
                </a:path>
              </a:pathLst>
            </a:custGeom>
            <a:solidFill>
              <a:srgbClr val="BA2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913FD13A-F0BA-482A-AD5E-12EC464FE5D8}"/>
                </a:ext>
              </a:extLst>
            </p:cNvPr>
            <p:cNvSpPr/>
            <p:nvPr/>
          </p:nvSpPr>
          <p:spPr>
            <a:xfrm>
              <a:off x="10307982" y="51824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E3EE24BB-2201-4AB6-8C01-3BC3F9ECBE25}"/>
                </a:ext>
              </a:extLst>
            </p:cNvPr>
            <p:cNvSpPr/>
            <p:nvPr/>
          </p:nvSpPr>
          <p:spPr>
            <a:xfrm>
              <a:off x="10307982" y="51824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4C41D8DC-8608-4673-8AB2-3E6E8294AC29}"/>
                </a:ext>
              </a:extLst>
            </p:cNvPr>
            <p:cNvSpPr/>
            <p:nvPr/>
          </p:nvSpPr>
          <p:spPr>
            <a:xfrm>
              <a:off x="10316099" y="518985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2CE816BF-C90F-458A-84D1-9F0B46EC720D}"/>
                </a:ext>
              </a:extLst>
            </p:cNvPr>
            <p:cNvSpPr/>
            <p:nvPr/>
          </p:nvSpPr>
          <p:spPr>
            <a:xfrm>
              <a:off x="10316099" y="518985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62CD42B0-A257-4D66-97AE-2E90D34BD8BE}"/>
                </a:ext>
              </a:extLst>
            </p:cNvPr>
            <p:cNvSpPr/>
            <p:nvPr/>
          </p:nvSpPr>
          <p:spPr>
            <a:xfrm>
              <a:off x="10318313" y="51795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E9C2660-2519-4F03-B379-587DF0CB9304}"/>
                </a:ext>
              </a:extLst>
            </p:cNvPr>
            <p:cNvSpPr/>
            <p:nvPr/>
          </p:nvSpPr>
          <p:spPr>
            <a:xfrm>
              <a:off x="10318313" y="51795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369CB92-AD49-4FC0-BC24-8F6058455025}"/>
                </a:ext>
              </a:extLst>
            </p:cNvPr>
            <p:cNvSpPr/>
            <p:nvPr/>
          </p:nvSpPr>
          <p:spPr>
            <a:xfrm>
              <a:off x="10326432" y="5179524"/>
              <a:ext cx="738" cy="5165"/>
            </a:xfrm>
            <a:custGeom>
              <a:avLst/>
              <a:gdLst>
                <a:gd name="connsiteX0" fmla="*/ 0 w 738"/>
                <a:gd name="connsiteY0" fmla="*/ 0 h 5165"/>
                <a:gd name="connsiteX1" fmla="*/ 0 w 738"/>
                <a:gd name="connsiteY1" fmla="*/ 5166 h 5165"/>
                <a:gd name="connsiteX2" fmla="*/ 738 w 738"/>
                <a:gd name="connsiteY2" fmla="*/ 738 h 5165"/>
                <a:gd name="connsiteX3" fmla="*/ 0 w 738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5165">
                  <a:moveTo>
                    <a:pt x="0" y="0"/>
                  </a:moveTo>
                  <a:lnTo>
                    <a:pt x="0" y="5166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776AECD4-F3D8-401C-81E7-7069E0584376}"/>
                </a:ext>
              </a:extLst>
            </p:cNvPr>
            <p:cNvSpPr/>
            <p:nvPr/>
          </p:nvSpPr>
          <p:spPr>
            <a:xfrm>
              <a:off x="10326432" y="5179524"/>
              <a:ext cx="738" cy="5165"/>
            </a:xfrm>
            <a:custGeom>
              <a:avLst/>
              <a:gdLst>
                <a:gd name="connsiteX0" fmla="*/ 0 w 738"/>
                <a:gd name="connsiteY0" fmla="*/ 0 h 5165"/>
                <a:gd name="connsiteX1" fmla="*/ 0 w 738"/>
                <a:gd name="connsiteY1" fmla="*/ 5166 h 5165"/>
                <a:gd name="connsiteX2" fmla="*/ 738 w 738"/>
                <a:gd name="connsiteY2" fmla="*/ 738 h 5165"/>
                <a:gd name="connsiteX3" fmla="*/ 0 w 738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5165">
                  <a:moveTo>
                    <a:pt x="0" y="0"/>
                  </a:moveTo>
                  <a:lnTo>
                    <a:pt x="0" y="5166"/>
                  </a:lnTo>
                  <a:lnTo>
                    <a:pt x="738" y="73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025780F4-279E-43D3-8104-BAF22D5BA652}"/>
                </a:ext>
              </a:extLst>
            </p:cNvPr>
            <p:cNvSpPr/>
            <p:nvPr/>
          </p:nvSpPr>
          <p:spPr>
            <a:xfrm>
              <a:off x="10324217" y="518985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B7F72CED-B58E-4FD1-AA6F-89C521B6E361}"/>
                </a:ext>
              </a:extLst>
            </p:cNvPr>
            <p:cNvSpPr/>
            <p:nvPr/>
          </p:nvSpPr>
          <p:spPr>
            <a:xfrm>
              <a:off x="10324217" y="5189529"/>
              <a:ext cx="328" cy="327"/>
            </a:xfrm>
            <a:custGeom>
              <a:avLst/>
              <a:gdLst>
                <a:gd name="connsiteX0" fmla="*/ 0 w 328"/>
                <a:gd name="connsiteY0" fmla="*/ 328 h 327"/>
                <a:gd name="connsiteX1" fmla="*/ 0 w 328"/>
                <a:gd name="connsiteY1" fmla="*/ 328 h 327"/>
                <a:gd name="connsiteX2" fmla="*/ 0 w 328"/>
                <a:gd name="connsiteY2" fmla="*/ 328 h 327"/>
                <a:gd name="connsiteX3" fmla="*/ 0 w 328"/>
                <a:gd name="connsiteY3" fmla="*/ 328 h 327"/>
                <a:gd name="connsiteX4" fmla="*/ 0 w 328"/>
                <a:gd name="connsiteY4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738" y="-410"/>
                    <a:pt x="0" y="3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0D6244D-09EE-4B47-ACCE-759FE119542B}"/>
                </a:ext>
              </a:extLst>
            </p:cNvPr>
            <p:cNvSpPr/>
            <p:nvPr/>
          </p:nvSpPr>
          <p:spPr>
            <a:xfrm>
              <a:off x="10333074" y="51876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547F30E-57A0-419A-BE4B-08247CF9EB97}"/>
                </a:ext>
              </a:extLst>
            </p:cNvPr>
            <p:cNvSpPr/>
            <p:nvPr/>
          </p:nvSpPr>
          <p:spPr>
            <a:xfrm>
              <a:off x="10333074" y="51876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4BFE8CC8-A163-4B78-BB8A-19413022930D}"/>
                </a:ext>
              </a:extLst>
            </p:cNvPr>
            <p:cNvSpPr/>
            <p:nvPr/>
          </p:nvSpPr>
          <p:spPr>
            <a:xfrm>
              <a:off x="10334549" y="51861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7C7F051-220B-49DA-8DF1-C1FC0AF3C7D3}"/>
                </a:ext>
              </a:extLst>
            </p:cNvPr>
            <p:cNvSpPr/>
            <p:nvPr/>
          </p:nvSpPr>
          <p:spPr>
            <a:xfrm>
              <a:off x="10334549" y="5185510"/>
              <a:ext cx="73800" cy="655"/>
            </a:xfrm>
            <a:custGeom>
              <a:avLst/>
              <a:gdLst>
                <a:gd name="connsiteX0" fmla="*/ 0 w 73800"/>
                <a:gd name="connsiteY0" fmla="*/ 656 h 655"/>
                <a:gd name="connsiteX1" fmla="*/ 0 w 73800"/>
                <a:gd name="connsiteY1" fmla="*/ 656 h 655"/>
                <a:gd name="connsiteX2" fmla="*/ 0 w 73800"/>
                <a:gd name="connsiteY2" fmla="*/ 656 h 655"/>
                <a:gd name="connsiteX3" fmla="*/ 0 w 73800"/>
                <a:gd name="connsiteY3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655">
                  <a:moveTo>
                    <a:pt x="0" y="656"/>
                  </a:moveTo>
                  <a:cubicBezTo>
                    <a:pt x="0" y="656"/>
                    <a:pt x="0" y="656"/>
                    <a:pt x="0" y="656"/>
                  </a:cubicBezTo>
                  <a:lnTo>
                    <a:pt x="0" y="656"/>
                  </a:lnTo>
                  <a:cubicBezTo>
                    <a:pt x="0" y="656"/>
                    <a:pt x="0" y="-820"/>
                    <a:pt x="0" y="65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C8F2C883-3207-4296-91BF-A7A7C3ED35DC}"/>
                </a:ext>
              </a:extLst>
            </p:cNvPr>
            <p:cNvSpPr/>
            <p:nvPr/>
          </p:nvSpPr>
          <p:spPr>
            <a:xfrm>
              <a:off x="10339715" y="5183214"/>
              <a:ext cx="1476" cy="2213"/>
            </a:xfrm>
            <a:custGeom>
              <a:avLst/>
              <a:gdLst>
                <a:gd name="connsiteX0" fmla="*/ 0 w 1476"/>
                <a:gd name="connsiteY0" fmla="*/ 2214 h 2213"/>
                <a:gd name="connsiteX1" fmla="*/ 738 w 1476"/>
                <a:gd name="connsiteY1" fmla="*/ 0 h 2213"/>
                <a:gd name="connsiteX2" fmla="*/ 1476 w 1476"/>
                <a:gd name="connsiteY2" fmla="*/ 0 h 2213"/>
                <a:gd name="connsiteX3" fmla="*/ 1476 w 1476"/>
                <a:gd name="connsiteY3" fmla="*/ 1476 h 2213"/>
                <a:gd name="connsiteX4" fmla="*/ 0 w 1476"/>
                <a:gd name="connsiteY4" fmla="*/ 2214 h 2213"/>
                <a:gd name="connsiteX5" fmla="*/ 0 w 1476"/>
                <a:gd name="connsiteY5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" h="2213">
                  <a:moveTo>
                    <a:pt x="0" y="2214"/>
                  </a:moveTo>
                  <a:lnTo>
                    <a:pt x="738" y="0"/>
                  </a:lnTo>
                  <a:lnTo>
                    <a:pt x="1476" y="0"/>
                  </a:lnTo>
                  <a:lnTo>
                    <a:pt x="1476" y="1476"/>
                  </a:lnTo>
                  <a:lnTo>
                    <a:pt x="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37B4B9BD-51BF-462C-B9BB-424F78B102A1}"/>
                </a:ext>
              </a:extLst>
            </p:cNvPr>
            <p:cNvSpPr/>
            <p:nvPr/>
          </p:nvSpPr>
          <p:spPr>
            <a:xfrm>
              <a:off x="10339715" y="5183214"/>
              <a:ext cx="1476" cy="2213"/>
            </a:xfrm>
            <a:custGeom>
              <a:avLst/>
              <a:gdLst>
                <a:gd name="connsiteX0" fmla="*/ 0 w 1476"/>
                <a:gd name="connsiteY0" fmla="*/ 2214 h 2213"/>
                <a:gd name="connsiteX1" fmla="*/ 738 w 1476"/>
                <a:gd name="connsiteY1" fmla="*/ 0 h 2213"/>
                <a:gd name="connsiteX2" fmla="*/ 1476 w 1476"/>
                <a:gd name="connsiteY2" fmla="*/ 0 h 2213"/>
                <a:gd name="connsiteX3" fmla="*/ 1476 w 1476"/>
                <a:gd name="connsiteY3" fmla="*/ 1476 h 2213"/>
                <a:gd name="connsiteX4" fmla="*/ 0 w 1476"/>
                <a:gd name="connsiteY4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2213">
                  <a:moveTo>
                    <a:pt x="0" y="2214"/>
                  </a:moveTo>
                  <a:lnTo>
                    <a:pt x="738" y="0"/>
                  </a:lnTo>
                  <a:lnTo>
                    <a:pt x="1476" y="0"/>
                  </a:lnTo>
                  <a:lnTo>
                    <a:pt x="1476" y="1476"/>
                  </a:lnTo>
                  <a:lnTo>
                    <a:pt x="0" y="221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7486C1ED-BC96-4E50-B133-D25388785352}"/>
                </a:ext>
              </a:extLst>
            </p:cNvPr>
            <p:cNvSpPr/>
            <p:nvPr/>
          </p:nvSpPr>
          <p:spPr>
            <a:xfrm>
              <a:off x="10339715" y="51905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928A0AA6-A1DA-4AA0-8E62-FB61EEF64109}"/>
                </a:ext>
              </a:extLst>
            </p:cNvPr>
            <p:cNvSpPr/>
            <p:nvPr/>
          </p:nvSpPr>
          <p:spPr>
            <a:xfrm>
              <a:off x="10344144" y="51950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35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33C46842-C2D9-434B-A5C9-CAFF68E498C1}"/>
                </a:ext>
              </a:extLst>
            </p:cNvPr>
            <p:cNvSpPr/>
            <p:nvPr/>
          </p:nvSpPr>
          <p:spPr>
            <a:xfrm>
              <a:off x="10346357" y="5190595"/>
              <a:ext cx="738" cy="2951"/>
            </a:xfrm>
            <a:custGeom>
              <a:avLst/>
              <a:gdLst>
                <a:gd name="connsiteX0" fmla="*/ 0 w 738"/>
                <a:gd name="connsiteY0" fmla="*/ 0 h 2951"/>
                <a:gd name="connsiteX1" fmla="*/ 738 w 738"/>
                <a:gd name="connsiteY1" fmla="*/ 2952 h 2951"/>
                <a:gd name="connsiteX2" fmla="*/ 738 w 738"/>
                <a:gd name="connsiteY2" fmla="*/ 2952 h 2951"/>
                <a:gd name="connsiteX3" fmla="*/ 738 w 738"/>
                <a:gd name="connsiteY3" fmla="*/ 0 h 2951"/>
                <a:gd name="connsiteX4" fmla="*/ 0 w 738"/>
                <a:gd name="connsiteY4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2951">
                  <a:moveTo>
                    <a:pt x="0" y="0"/>
                  </a:moveTo>
                  <a:lnTo>
                    <a:pt x="738" y="2952"/>
                  </a:lnTo>
                  <a:lnTo>
                    <a:pt x="738" y="2952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37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BE0A940-F728-4CAC-8A83-94247E65283A}"/>
                </a:ext>
              </a:extLst>
            </p:cNvPr>
            <p:cNvSpPr/>
            <p:nvPr/>
          </p:nvSpPr>
          <p:spPr>
            <a:xfrm>
              <a:off x="10346357" y="5190595"/>
              <a:ext cx="738" cy="2951"/>
            </a:xfrm>
            <a:custGeom>
              <a:avLst/>
              <a:gdLst>
                <a:gd name="connsiteX0" fmla="*/ 0 w 738"/>
                <a:gd name="connsiteY0" fmla="*/ 0 h 2951"/>
                <a:gd name="connsiteX1" fmla="*/ 738 w 738"/>
                <a:gd name="connsiteY1" fmla="*/ 2952 h 2951"/>
                <a:gd name="connsiteX2" fmla="*/ 738 w 738"/>
                <a:gd name="connsiteY2" fmla="*/ 2952 h 2951"/>
                <a:gd name="connsiteX3" fmla="*/ 738 w 738"/>
                <a:gd name="connsiteY3" fmla="*/ 0 h 2951"/>
                <a:gd name="connsiteX4" fmla="*/ 0 w 738"/>
                <a:gd name="connsiteY4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2951">
                  <a:moveTo>
                    <a:pt x="0" y="0"/>
                  </a:moveTo>
                  <a:lnTo>
                    <a:pt x="738" y="2952"/>
                  </a:lnTo>
                  <a:lnTo>
                    <a:pt x="738" y="2952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E70F14BB-3573-4B38-A3A2-5DF0E53A7D4D}"/>
                </a:ext>
              </a:extLst>
            </p:cNvPr>
            <p:cNvSpPr/>
            <p:nvPr/>
          </p:nvSpPr>
          <p:spPr>
            <a:xfrm>
              <a:off x="10294598" y="5184456"/>
              <a:ext cx="65043" cy="58536"/>
            </a:xfrm>
            <a:custGeom>
              <a:avLst/>
              <a:gdLst>
                <a:gd name="connsiteX0" fmla="*/ 10432 w 65043"/>
                <a:gd name="connsiteY0" fmla="*/ 234 h 58536"/>
                <a:gd name="connsiteX1" fmla="*/ 6742 w 65043"/>
                <a:gd name="connsiteY1" fmla="*/ 234 h 58536"/>
                <a:gd name="connsiteX2" fmla="*/ 100 w 65043"/>
                <a:gd name="connsiteY2" fmla="*/ 234 h 58536"/>
                <a:gd name="connsiteX3" fmla="*/ 100 w 65043"/>
                <a:gd name="connsiteY3" fmla="*/ 234 h 58536"/>
                <a:gd name="connsiteX4" fmla="*/ 100 w 65043"/>
                <a:gd name="connsiteY4" fmla="*/ 3924 h 58536"/>
                <a:gd name="connsiteX5" fmla="*/ 100 w 65043"/>
                <a:gd name="connsiteY5" fmla="*/ 9090 h 58536"/>
                <a:gd name="connsiteX6" fmla="*/ 100 w 65043"/>
                <a:gd name="connsiteY6" fmla="*/ 13518 h 58536"/>
                <a:gd name="connsiteX7" fmla="*/ 6742 w 65043"/>
                <a:gd name="connsiteY7" fmla="*/ 13518 h 58536"/>
                <a:gd name="connsiteX8" fmla="*/ 6742 w 65043"/>
                <a:gd name="connsiteY8" fmla="*/ 13518 h 58536"/>
                <a:gd name="connsiteX9" fmla="*/ 6742 w 65043"/>
                <a:gd name="connsiteY9" fmla="*/ 13518 h 58536"/>
                <a:gd name="connsiteX10" fmla="*/ 6742 w 65043"/>
                <a:gd name="connsiteY10" fmla="*/ 13518 h 58536"/>
                <a:gd name="connsiteX11" fmla="*/ 6742 w 65043"/>
                <a:gd name="connsiteY11" fmla="*/ 13518 h 58536"/>
                <a:gd name="connsiteX12" fmla="*/ 6742 w 65043"/>
                <a:gd name="connsiteY12" fmla="*/ 13518 h 58536"/>
                <a:gd name="connsiteX13" fmla="*/ 6742 w 65043"/>
                <a:gd name="connsiteY13" fmla="*/ 13518 h 58536"/>
                <a:gd name="connsiteX14" fmla="*/ 6742 w 65043"/>
                <a:gd name="connsiteY14" fmla="*/ 13518 h 58536"/>
                <a:gd name="connsiteX15" fmla="*/ 6742 w 65043"/>
                <a:gd name="connsiteY15" fmla="*/ 13518 h 58536"/>
                <a:gd name="connsiteX16" fmla="*/ 6742 w 65043"/>
                <a:gd name="connsiteY16" fmla="*/ 13518 h 58536"/>
                <a:gd name="connsiteX17" fmla="*/ 6742 w 65043"/>
                <a:gd name="connsiteY17" fmla="*/ 19422 h 58536"/>
                <a:gd name="connsiteX18" fmla="*/ 6742 w 65043"/>
                <a:gd name="connsiteY18" fmla="*/ 24588 h 58536"/>
                <a:gd name="connsiteX19" fmla="*/ 6742 w 65043"/>
                <a:gd name="connsiteY19" fmla="*/ 24588 h 58536"/>
                <a:gd name="connsiteX20" fmla="*/ 6742 w 65043"/>
                <a:gd name="connsiteY20" fmla="*/ 31230 h 58536"/>
                <a:gd name="connsiteX21" fmla="*/ 12646 w 65043"/>
                <a:gd name="connsiteY21" fmla="*/ 31230 h 58536"/>
                <a:gd name="connsiteX22" fmla="*/ 12646 w 65043"/>
                <a:gd name="connsiteY22" fmla="*/ 31230 h 58536"/>
                <a:gd name="connsiteX23" fmla="*/ 16336 w 65043"/>
                <a:gd name="connsiteY23" fmla="*/ 24588 h 58536"/>
                <a:gd name="connsiteX24" fmla="*/ 16336 w 65043"/>
                <a:gd name="connsiteY24" fmla="*/ 24588 h 58536"/>
                <a:gd name="connsiteX25" fmla="*/ 16336 w 65043"/>
                <a:gd name="connsiteY25" fmla="*/ 24588 h 58536"/>
                <a:gd name="connsiteX26" fmla="*/ 16336 w 65043"/>
                <a:gd name="connsiteY26" fmla="*/ 29754 h 58536"/>
                <a:gd name="connsiteX27" fmla="*/ 16336 w 65043"/>
                <a:gd name="connsiteY27" fmla="*/ 35658 h 58536"/>
                <a:gd name="connsiteX28" fmla="*/ 16336 w 65043"/>
                <a:gd name="connsiteY28" fmla="*/ 41562 h 58536"/>
                <a:gd name="connsiteX29" fmla="*/ 21502 w 65043"/>
                <a:gd name="connsiteY29" fmla="*/ 41562 h 58536"/>
                <a:gd name="connsiteX30" fmla="*/ 21502 w 65043"/>
                <a:gd name="connsiteY30" fmla="*/ 41562 h 58536"/>
                <a:gd name="connsiteX31" fmla="*/ 21502 w 65043"/>
                <a:gd name="connsiteY31" fmla="*/ 56322 h 58536"/>
                <a:gd name="connsiteX32" fmla="*/ 26668 w 65043"/>
                <a:gd name="connsiteY32" fmla="*/ 47466 h 58536"/>
                <a:gd name="connsiteX33" fmla="*/ 26668 w 65043"/>
                <a:gd name="connsiteY33" fmla="*/ 47466 h 58536"/>
                <a:gd name="connsiteX34" fmla="*/ 26668 w 65043"/>
                <a:gd name="connsiteY34" fmla="*/ 47466 h 58536"/>
                <a:gd name="connsiteX35" fmla="*/ 26668 w 65043"/>
                <a:gd name="connsiteY35" fmla="*/ 47466 h 58536"/>
                <a:gd name="connsiteX36" fmla="*/ 34048 w 65043"/>
                <a:gd name="connsiteY36" fmla="*/ 47466 h 58536"/>
                <a:gd name="connsiteX37" fmla="*/ 29620 w 65043"/>
                <a:gd name="connsiteY37" fmla="*/ 54108 h 58536"/>
                <a:gd name="connsiteX38" fmla="*/ 29620 w 65043"/>
                <a:gd name="connsiteY38" fmla="*/ 54108 h 58536"/>
                <a:gd name="connsiteX39" fmla="*/ 29620 w 65043"/>
                <a:gd name="connsiteY39" fmla="*/ 54108 h 58536"/>
                <a:gd name="connsiteX40" fmla="*/ 34786 w 65043"/>
                <a:gd name="connsiteY40" fmla="*/ 54108 h 58536"/>
                <a:gd name="connsiteX41" fmla="*/ 34786 w 65043"/>
                <a:gd name="connsiteY41" fmla="*/ 54108 h 58536"/>
                <a:gd name="connsiteX42" fmla="*/ 34786 w 65043"/>
                <a:gd name="connsiteY42" fmla="*/ 54108 h 58536"/>
                <a:gd name="connsiteX43" fmla="*/ 34786 w 65043"/>
                <a:gd name="connsiteY43" fmla="*/ 54108 h 58536"/>
                <a:gd name="connsiteX44" fmla="*/ 49546 w 65043"/>
                <a:gd name="connsiteY44" fmla="*/ 46728 h 58536"/>
                <a:gd name="connsiteX45" fmla="*/ 49546 w 65043"/>
                <a:gd name="connsiteY45" fmla="*/ 54108 h 58536"/>
                <a:gd name="connsiteX46" fmla="*/ 49546 w 65043"/>
                <a:gd name="connsiteY46" fmla="*/ 58536 h 58536"/>
                <a:gd name="connsiteX47" fmla="*/ 49546 w 65043"/>
                <a:gd name="connsiteY47" fmla="*/ 58536 h 58536"/>
                <a:gd name="connsiteX48" fmla="*/ 54712 w 65043"/>
                <a:gd name="connsiteY48" fmla="*/ 58536 h 58536"/>
                <a:gd name="connsiteX49" fmla="*/ 54712 w 65043"/>
                <a:gd name="connsiteY49" fmla="*/ 58536 h 58536"/>
                <a:gd name="connsiteX50" fmla="*/ 54712 w 65043"/>
                <a:gd name="connsiteY50" fmla="*/ 58536 h 58536"/>
                <a:gd name="connsiteX51" fmla="*/ 61354 w 65043"/>
                <a:gd name="connsiteY51" fmla="*/ 52632 h 58536"/>
                <a:gd name="connsiteX52" fmla="*/ 61354 w 65043"/>
                <a:gd name="connsiteY52" fmla="*/ 47466 h 58536"/>
                <a:gd name="connsiteX53" fmla="*/ 61354 w 65043"/>
                <a:gd name="connsiteY53" fmla="*/ 47466 h 58536"/>
                <a:gd name="connsiteX54" fmla="*/ 61354 w 65043"/>
                <a:gd name="connsiteY54" fmla="*/ 43776 h 58536"/>
                <a:gd name="connsiteX55" fmla="*/ 61354 w 65043"/>
                <a:gd name="connsiteY55" fmla="*/ 43776 h 58536"/>
                <a:gd name="connsiteX56" fmla="*/ 61354 w 65043"/>
                <a:gd name="connsiteY56" fmla="*/ 37872 h 58536"/>
                <a:gd name="connsiteX57" fmla="*/ 65044 w 65043"/>
                <a:gd name="connsiteY57" fmla="*/ 31968 h 58536"/>
                <a:gd name="connsiteX58" fmla="*/ 65044 w 65043"/>
                <a:gd name="connsiteY58" fmla="*/ 25326 h 58536"/>
                <a:gd name="connsiteX59" fmla="*/ 65044 w 65043"/>
                <a:gd name="connsiteY59" fmla="*/ 25326 h 58536"/>
                <a:gd name="connsiteX60" fmla="*/ 65044 w 65043"/>
                <a:gd name="connsiteY60" fmla="*/ 18684 h 58536"/>
                <a:gd name="connsiteX61" fmla="*/ 65044 w 65043"/>
                <a:gd name="connsiteY61" fmla="*/ 18684 h 58536"/>
                <a:gd name="connsiteX62" fmla="*/ 65044 w 65043"/>
                <a:gd name="connsiteY62" fmla="*/ 18684 h 58536"/>
                <a:gd name="connsiteX63" fmla="*/ 65044 w 65043"/>
                <a:gd name="connsiteY63" fmla="*/ 18684 h 58536"/>
                <a:gd name="connsiteX64" fmla="*/ 59878 w 65043"/>
                <a:gd name="connsiteY64" fmla="*/ 18684 h 58536"/>
                <a:gd name="connsiteX65" fmla="*/ 49546 w 65043"/>
                <a:gd name="connsiteY65" fmla="*/ 18684 h 58536"/>
                <a:gd name="connsiteX66" fmla="*/ 45118 w 65043"/>
                <a:gd name="connsiteY66" fmla="*/ 18684 h 58536"/>
                <a:gd name="connsiteX67" fmla="*/ 38476 w 65043"/>
                <a:gd name="connsiteY67" fmla="*/ 18684 h 58536"/>
                <a:gd name="connsiteX68" fmla="*/ 32572 w 65043"/>
                <a:gd name="connsiteY68" fmla="*/ 18684 h 58536"/>
                <a:gd name="connsiteX69" fmla="*/ 24454 w 65043"/>
                <a:gd name="connsiteY69" fmla="*/ 18684 h 58536"/>
                <a:gd name="connsiteX70" fmla="*/ 18550 w 65043"/>
                <a:gd name="connsiteY70" fmla="*/ 11304 h 58536"/>
                <a:gd name="connsiteX71" fmla="*/ 27406 w 65043"/>
                <a:gd name="connsiteY71" fmla="*/ 4662 h 58536"/>
                <a:gd name="connsiteX72" fmla="*/ 20026 w 65043"/>
                <a:gd name="connsiteY72" fmla="*/ 4662 h 58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5043" h="58536">
                  <a:moveTo>
                    <a:pt x="10432" y="234"/>
                  </a:moveTo>
                  <a:cubicBezTo>
                    <a:pt x="9221" y="-78"/>
                    <a:pt x="7952" y="-78"/>
                    <a:pt x="6742" y="234"/>
                  </a:cubicBezTo>
                  <a:lnTo>
                    <a:pt x="100" y="234"/>
                  </a:lnTo>
                  <a:cubicBezTo>
                    <a:pt x="100" y="234"/>
                    <a:pt x="100" y="234"/>
                    <a:pt x="100" y="234"/>
                  </a:cubicBezTo>
                  <a:lnTo>
                    <a:pt x="100" y="3924"/>
                  </a:lnTo>
                  <a:cubicBezTo>
                    <a:pt x="535" y="5619"/>
                    <a:pt x="535" y="7396"/>
                    <a:pt x="100" y="9090"/>
                  </a:cubicBezTo>
                  <a:cubicBezTo>
                    <a:pt x="-33" y="10563"/>
                    <a:pt x="-33" y="12045"/>
                    <a:pt x="100" y="13518"/>
                  </a:cubicBezTo>
                  <a:lnTo>
                    <a:pt x="6742" y="13518"/>
                  </a:lnTo>
                  <a:lnTo>
                    <a:pt x="6742" y="13518"/>
                  </a:lnTo>
                  <a:cubicBezTo>
                    <a:pt x="6742" y="13518"/>
                    <a:pt x="6742" y="13518"/>
                    <a:pt x="6742" y="13518"/>
                  </a:cubicBezTo>
                  <a:cubicBezTo>
                    <a:pt x="6742" y="13518"/>
                    <a:pt x="6742" y="13518"/>
                    <a:pt x="6742" y="13518"/>
                  </a:cubicBezTo>
                  <a:lnTo>
                    <a:pt x="6742" y="13518"/>
                  </a:lnTo>
                  <a:cubicBezTo>
                    <a:pt x="6742" y="13518"/>
                    <a:pt x="6742" y="13518"/>
                    <a:pt x="6742" y="13518"/>
                  </a:cubicBezTo>
                  <a:cubicBezTo>
                    <a:pt x="6742" y="13518"/>
                    <a:pt x="6742" y="13518"/>
                    <a:pt x="6742" y="13518"/>
                  </a:cubicBezTo>
                  <a:cubicBezTo>
                    <a:pt x="6742" y="13518"/>
                    <a:pt x="6742" y="13518"/>
                    <a:pt x="6742" y="13518"/>
                  </a:cubicBezTo>
                  <a:cubicBezTo>
                    <a:pt x="6742" y="13518"/>
                    <a:pt x="6742" y="13518"/>
                    <a:pt x="6742" y="13518"/>
                  </a:cubicBezTo>
                  <a:cubicBezTo>
                    <a:pt x="6742" y="13518"/>
                    <a:pt x="6742" y="13518"/>
                    <a:pt x="6742" y="13518"/>
                  </a:cubicBezTo>
                  <a:cubicBezTo>
                    <a:pt x="6004" y="15416"/>
                    <a:pt x="6004" y="17524"/>
                    <a:pt x="6742" y="19422"/>
                  </a:cubicBezTo>
                  <a:cubicBezTo>
                    <a:pt x="6336" y="21120"/>
                    <a:pt x="6336" y="22890"/>
                    <a:pt x="6742" y="24588"/>
                  </a:cubicBezTo>
                  <a:lnTo>
                    <a:pt x="6742" y="24588"/>
                  </a:lnTo>
                  <a:cubicBezTo>
                    <a:pt x="6742" y="24588"/>
                    <a:pt x="6742" y="24588"/>
                    <a:pt x="6742" y="31230"/>
                  </a:cubicBezTo>
                  <a:lnTo>
                    <a:pt x="12646" y="31230"/>
                  </a:lnTo>
                  <a:cubicBezTo>
                    <a:pt x="12646" y="31230"/>
                    <a:pt x="12646" y="31230"/>
                    <a:pt x="12646" y="31230"/>
                  </a:cubicBezTo>
                  <a:lnTo>
                    <a:pt x="16336" y="24588"/>
                  </a:lnTo>
                  <a:lnTo>
                    <a:pt x="16336" y="24588"/>
                  </a:lnTo>
                  <a:lnTo>
                    <a:pt x="16336" y="24588"/>
                  </a:lnTo>
                  <a:cubicBezTo>
                    <a:pt x="15900" y="26283"/>
                    <a:pt x="15900" y="28060"/>
                    <a:pt x="16336" y="29754"/>
                  </a:cubicBezTo>
                  <a:lnTo>
                    <a:pt x="16336" y="35658"/>
                  </a:lnTo>
                  <a:cubicBezTo>
                    <a:pt x="16336" y="35658"/>
                    <a:pt x="16336" y="35658"/>
                    <a:pt x="16336" y="41562"/>
                  </a:cubicBezTo>
                  <a:lnTo>
                    <a:pt x="21502" y="41562"/>
                  </a:lnTo>
                  <a:cubicBezTo>
                    <a:pt x="21502" y="41562"/>
                    <a:pt x="21502" y="41562"/>
                    <a:pt x="21502" y="41562"/>
                  </a:cubicBezTo>
                  <a:lnTo>
                    <a:pt x="21502" y="56322"/>
                  </a:lnTo>
                  <a:cubicBezTo>
                    <a:pt x="21502" y="56322"/>
                    <a:pt x="26668" y="50418"/>
                    <a:pt x="26668" y="47466"/>
                  </a:cubicBezTo>
                  <a:lnTo>
                    <a:pt x="26668" y="47466"/>
                  </a:lnTo>
                  <a:lnTo>
                    <a:pt x="26668" y="47466"/>
                  </a:lnTo>
                  <a:cubicBezTo>
                    <a:pt x="26668" y="47466"/>
                    <a:pt x="26668" y="47466"/>
                    <a:pt x="26668" y="47466"/>
                  </a:cubicBezTo>
                  <a:lnTo>
                    <a:pt x="34048" y="47466"/>
                  </a:lnTo>
                  <a:lnTo>
                    <a:pt x="29620" y="54108"/>
                  </a:lnTo>
                  <a:cubicBezTo>
                    <a:pt x="29620" y="54108"/>
                    <a:pt x="29620" y="54108"/>
                    <a:pt x="29620" y="54108"/>
                  </a:cubicBezTo>
                  <a:cubicBezTo>
                    <a:pt x="29620" y="54108"/>
                    <a:pt x="29620" y="54108"/>
                    <a:pt x="29620" y="54108"/>
                  </a:cubicBezTo>
                  <a:lnTo>
                    <a:pt x="34786" y="54108"/>
                  </a:lnTo>
                  <a:lnTo>
                    <a:pt x="34786" y="54108"/>
                  </a:lnTo>
                  <a:cubicBezTo>
                    <a:pt x="34786" y="54108"/>
                    <a:pt x="34786" y="54108"/>
                    <a:pt x="34786" y="54108"/>
                  </a:cubicBezTo>
                  <a:cubicBezTo>
                    <a:pt x="34786" y="54108"/>
                    <a:pt x="34786" y="54108"/>
                    <a:pt x="34786" y="54108"/>
                  </a:cubicBezTo>
                  <a:lnTo>
                    <a:pt x="49546" y="46728"/>
                  </a:lnTo>
                  <a:cubicBezTo>
                    <a:pt x="49870" y="49178"/>
                    <a:pt x="49870" y="51659"/>
                    <a:pt x="49546" y="54108"/>
                  </a:cubicBezTo>
                  <a:lnTo>
                    <a:pt x="49546" y="58536"/>
                  </a:lnTo>
                  <a:lnTo>
                    <a:pt x="49546" y="58536"/>
                  </a:lnTo>
                  <a:lnTo>
                    <a:pt x="54712" y="58536"/>
                  </a:lnTo>
                  <a:lnTo>
                    <a:pt x="54712" y="58536"/>
                  </a:lnTo>
                  <a:lnTo>
                    <a:pt x="54712" y="58536"/>
                  </a:lnTo>
                  <a:cubicBezTo>
                    <a:pt x="56534" y="56166"/>
                    <a:pt x="58785" y="54162"/>
                    <a:pt x="61354" y="52632"/>
                  </a:cubicBezTo>
                  <a:lnTo>
                    <a:pt x="61354" y="47466"/>
                  </a:lnTo>
                  <a:lnTo>
                    <a:pt x="61354" y="47466"/>
                  </a:lnTo>
                  <a:lnTo>
                    <a:pt x="61354" y="43776"/>
                  </a:lnTo>
                  <a:lnTo>
                    <a:pt x="61354" y="43776"/>
                  </a:lnTo>
                  <a:cubicBezTo>
                    <a:pt x="60933" y="41831"/>
                    <a:pt x="60933" y="39818"/>
                    <a:pt x="61354" y="37872"/>
                  </a:cubicBezTo>
                  <a:cubicBezTo>
                    <a:pt x="61354" y="37872"/>
                    <a:pt x="61354" y="33444"/>
                    <a:pt x="65044" y="31968"/>
                  </a:cubicBezTo>
                  <a:lnTo>
                    <a:pt x="65044" y="25326"/>
                  </a:lnTo>
                  <a:lnTo>
                    <a:pt x="65044" y="25326"/>
                  </a:lnTo>
                  <a:lnTo>
                    <a:pt x="65044" y="18684"/>
                  </a:lnTo>
                  <a:lnTo>
                    <a:pt x="65044" y="18684"/>
                  </a:lnTo>
                  <a:lnTo>
                    <a:pt x="65044" y="18684"/>
                  </a:lnTo>
                  <a:lnTo>
                    <a:pt x="65044" y="18684"/>
                  </a:lnTo>
                  <a:cubicBezTo>
                    <a:pt x="65044" y="18684"/>
                    <a:pt x="65044" y="18684"/>
                    <a:pt x="59878" y="18684"/>
                  </a:cubicBezTo>
                  <a:lnTo>
                    <a:pt x="49546" y="18684"/>
                  </a:lnTo>
                  <a:cubicBezTo>
                    <a:pt x="48173" y="19475"/>
                    <a:pt x="46490" y="19475"/>
                    <a:pt x="45118" y="18684"/>
                  </a:cubicBezTo>
                  <a:lnTo>
                    <a:pt x="38476" y="18684"/>
                  </a:lnTo>
                  <a:cubicBezTo>
                    <a:pt x="32572" y="18684"/>
                    <a:pt x="34048" y="18684"/>
                    <a:pt x="32572" y="18684"/>
                  </a:cubicBezTo>
                  <a:lnTo>
                    <a:pt x="24454" y="18684"/>
                  </a:lnTo>
                  <a:cubicBezTo>
                    <a:pt x="21922" y="16733"/>
                    <a:pt x="19900" y="14202"/>
                    <a:pt x="18550" y="11304"/>
                  </a:cubicBezTo>
                  <a:cubicBezTo>
                    <a:pt x="22424" y="10697"/>
                    <a:pt x="25738" y="8208"/>
                    <a:pt x="27406" y="4662"/>
                  </a:cubicBezTo>
                  <a:lnTo>
                    <a:pt x="20026" y="4662"/>
                  </a:lnTo>
                  <a:close/>
                </a:path>
              </a:pathLst>
            </a:custGeom>
            <a:solidFill>
              <a:srgbClr val="F7DB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1FBF075-D50D-4684-91A7-1011E06A1604}"/>
                </a:ext>
              </a:extLst>
            </p:cNvPr>
            <p:cNvSpPr/>
            <p:nvPr/>
          </p:nvSpPr>
          <p:spPr>
            <a:xfrm>
              <a:off x="10295031" y="5182476"/>
              <a:ext cx="63294" cy="67158"/>
            </a:xfrm>
            <a:custGeom>
              <a:avLst/>
              <a:gdLst>
                <a:gd name="connsiteX0" fmla="*/ 16640 w 63294"/>
                <a:gd name="connsiteY0" fmla="*/ 67158 h 67158"/>
                <a:gd name="connsiteX1" fmla="*/ 11474 w 63294"/>
                <a:gd name="connsiteY1" fmla="*/ 67158 h 67158"/>
                <a:gd name="connsiteX2" fmla="*/ 11474 w 63294"/>
                <a:gd name="connsiteY2" fmla="*/ 61992 h 67158"/>
                <a:gd name="connsiteX3" fmla="*/ 11474 w 63294"/>
                <a:gd name="connsiteY3" fmla="*/ 54612 h 67158"/>
                <a:gd name="connsiteX4" fmla="*/ 11474 w 63294"/>
                <a:gd name="connsiteY4" fmla="*/ 54612 h 67158"/>
                <a:gd name="connsiteX5" fmla="*/ 11474 w 63294"/>
                <a:gd name="connsiteY5" fmla="*/ 54612 h 67158"/>
                <a:gd name="connsiteX6" fmla="*/ 7784 w 63294"/>
                <a:gd name="connsiteY6" fmla="*/ 61254 h 67158"/>
                <a:gd name="connsiteX7" fmla="*/ 7784 w 63294"/>
                <a:gd name="connsiteY7" fmla="*/ 61254 h 67158"/>
                <a:gd name="connsiteX8" fmla="*/ 7784 w 63294"/>
                <a:gd name="connsiteY8" fmla="*/ 61254 h 67158"/>
                <a:gd name="connsiteX9" fmla="*/ 1880 w 63294"/>
                <a:gd name="connsiteY9" fmla="*/ 61254 h 67158"/>
                <a:gd name="connsiteX10" fmla="*/ 1880 w 63294"/>
                <a:gd name="connsiteY10" fmla="*/ 56088 h 67158"/>
                <a:gd name="connsiteX11" fmla="*/ 1880 w 63294"/>
                <a:gd name="connsiteY11" fmla="*/ 56088 h 67158"/>
                <a:gd name="connsiteX12" fmla="*/ 1880 w 63294"/>
                <a:gd name="connsiteY12" fmla="*/ 56088 h 67158"/>
                <a:gd name="connsiteX13" fmla="*/ 1880 w 63294"/>
                <a:gd name="connsiteY13" fmla="*/ 56088 h 67158"/>
                <a:gd name="connsiteX14" fmla="*/ 1880 w 63294"/>
                <a:gd name="connsiteY14" fmla="*/ 56088 h 67158"/>
                <a:gd name="connsiteX15" fmla="*/ 1880 w 63294"/>
                <a:gd name="connsiteY15" fmla="*/ 60516 h 67158"/>
                <a:gd name="connsiteX16" fmla="*/ 7784 w 63294"/>
                <a:gd name="connsiteY16" fmla="*/ 60516 h 67158"/>
                <a:gd name="connsiteX17" fmla="*/ 7784 w 63294"/>
                <a:gd name="connsiteY17" fmla="*/ 54612 h 67158"/>
                <a:gd name="connsiteX18" fmla="*/ 12212 w 63294"/>
                <a:gd name="connsiteY18" fmla="*/ 47970 h 67158"/>
                <a:gd name="connsiteX19" fmla="*/ 17378 w 63294"/>
                <a:gd name="connsiteY19" fmla="*/ 47970 h 67158"/>
                <a:gd name="connsiteX20" fmla="*/ 17378 w 63294"/>
                <a:gd name="connsiteY20" fmla="*/ 47970 h 67158"/>
                <a:gd name="connsiteX21" fmla="*/ 17378 w 63294"/>
                <a:gd name="connsiteY21" fmla="*/ 47970 h 67158"/>
                <a:gd name="connsiteX22" fmla="*/ 17378 w 63294"/>
                <a:gd name="connsiteY22" fmla="*/ 53874 h 67158"/>
                <a:gd name="connsiteX23" fmla="*/ 17378 w 63294"/>
                <a:gd name="connsiteY23" fmla="*/ 59778 h 67158"/>
                <a:gd name="connsiteX24" fmla="*/ 22544 w 63294"/>
                <a:gd name="connsiteY24" fmla="*/ 59778 h 67158"/>
                <a:gd name="connsiteX25" fmla="*/ 22544 w 63294"/>
                <a:gd name="connsiteY25" fmla="*/ 59778 h 67158"/>
                <a:gd name="connsiteX26" fmla="*/ 22544 w 63294"/>
                <a:gd name="connsiteY26" fmla="*/ 53136 h 67158"/>
                <a:gd name="connsiteX27" fmla="*/ 22544 w 63294"/>
                <a:gd name="connsiteY27" fmla="*/ 48708 h 67158"/>
                <a:gd name="connsiteX28" fmla="*/ 22544 w 63294"/>
                <a:gd name="connsiteY28" fmla="*/ 44280 h 67158"/>
                <a:gd name="connsiteX29" fmla="*/ 22544 w 63294"/>
                <a:gd name="connsiteY29" fmla="*/ 44280 h 67158"/>
                <a:gd name="connsiteX30" fmla="*/ 22544 w 63294"/>
                <a:gd name="connsiteY30" fmla="*/ 49446 h 67158"/>
                <a:gd name="connsiteX31" fmla="*/ 22544 w 63294"/>
                <a:gd name="connsiteY31" fmla="*/ 53136 h 67158"/>
                <a:gd name="connsiteX32" fmla="*/ 22544 w 63294"/>
                <a:gd name="connsiteY32" fmla="*/ 59040 h 67158"/>
                <a:gd name="connsiteX33" fmla="*/ 22544 w 63294"/>
                <a:gd name="connsiteY33" fmla="*/ 59040 h 67158"/>
                <a:gd name="connsiteX34" fmla="*/ 52064 w 63294"/>
                <a:gd name="connsiteY34" fmla="*/ 67158 h 67158"/>
                <a:gd name="connsiteX35" fmla="*/ 46898 w 63294"/>
                <a:gd name="connsiteY35" fmla="*/ 67158 h 67158"/>
                <a:gd name="connsiteX36" fmla="*/ 46898 w 63294"/>
                <a:gd name="connsiteY36" fmla="*/ 60516 h 67158"/>
                <a:gd name="connsiteX37" fmla="*/ 46898 w 63294"/>
                <a:gd name="connsiteY37" fmla="*/ 53874 h 67158"/>
                <a:gd name="connsiteX38" fmla="*/ 46898 w 63294"/>
                <a:gd name="connsiteY38" fmla="*/ 53874 h 67158"/>
                <a:gd name="connsiteX39" fmla="*/ 40994 w 63294"/>
                <a:gd name="connsiteY39" fmla="*/ 59778 h 67158"/>
                <a:gd name="connsiteX40" fmla="*/ 40994 w 63294"/>
                <a:gd name="connsiteY40" fmla="*/ 59778 h 67158"/>
                <a:gd name="connsiteX41" fmla="*/ 40994 w 63294"/>
                <a:gd name="connsiteY41" fmla="*/ 59778 h 67158"/>
                <a:gd name="connsiteX42" fmla="*/ 40994 w 63294"/>
                <a:gd name="connsiteY42" fmla="*/ 59778 h 67158"/>
                <a:gd name="connsiteX43" fmla="*/ 35828 w 63294"/>
                <a:gd name="connsiteY43" fmla="*/ 59778 h 67158"/>
                <a:gd name="connsiteX44" fmla="*/ 35828 w 63294"/>
                <a:gd name="connsiteY44" fmla="*/ 59778 h 67158"/>
                <a:gd name="connsiteX45" fmla="*/ 35828 w 63294"/>
                <a:gd name="connsiteY45" fmla="*/ 59778 h 67158"/>
                <a:gd name="connsiteX46" fmla="*/ 39518 w 63294"/>
                <a:gd name="connsiteY46" fmla="*/ 59778 h 67158"/>
                <a:gd name="connsiteX47" fmla="*/ 39518 w 63294"/>
                <a:gd name="connsiteY47" fmla="*/ 59778 h 67158"/>
                <a:gd name="connsiteX48" fmla="*/ 39518 w 63294"/>
                <a:gd name="connsiteY48" fmla="*/ 59778 h 67158"/>
                <a:gd name="connsiteX49" fmla="*/ 39518 w 63294"/>
                <a:gd name="connsiteY49" fmla="*/ 59778 h 67158"/>
                <a:gd name="connsiteX50" fmla="*/ 49112 w 63294"/>
                <a:gd name="connsiteY50" fmla="*/ 47970 h 67158"/>
                <a:gd name="connsiteX51" fmla="*/ 53540 w 63294"/>
                <a:gd name="connsiteY51" fmla="*/ 47970 h 67158"/>
                <a:gd name="connsiteX52" fmla="*/ 53540 w 63294"/>
                <a:gd name="connsiteY52" fmla="*/ 55350 h 67158"/>
                <a:gd name="connsiteX53" fmla="*/ 53540 w 63294"/>
                <a:gd name="connsiteY53" fmla="*/ 59778 h 67158"/>
                <a:gd name="connsiteX54" fmla="*/ 57968 w 63294"/>
                <a:gd name="connsiteY54" fmla="*/ 59778 h 67158"/>
                <a:gd name="connsiteX55" fmla="*/ 57968 w 63294"/>
                <a:gd name="connsiteY55" fmla="*/ 59778 h 67158"/>
                <a:gd name="connsiteX56" fmla="*/ 57968 w 63294"/>
                <a:gd name="connsiteY56" fmla="*/ 59778 h 67158"/>
                <a:gd name="connsiteX57" fmla="*/ 63134 w 63294"/>
                <a:gd name="connsiteY57" fmla="*/ 53874 h 67158"/>
                <a:gd name="connsiteX58" fmla="*/ 63134 w 63294"/>
                <a:gd name="connsiteY58" fmla="*/ 49446 h 67158"/>
                <a:gd name="connsiteX59" fmla="*/ 63134 w 63294"/>
                <a:gd name="connsiteY59" fmla="*/ 45018 h 67158"/>
                <a:gd name="connsiteX60" fmla="*/ 63134 w 63294"/>
                <a:gd name="connsiteY60" fmla="*/ 38376 h 67158"/>
                <a:gd name="connsiteX61" fmla="*/ 63134 w 63294"/>
                <a:gd name="connsiteY61" fmla="*/ 33948 h 67158"/>
                <a:gd name="connsiteX62" fmla="*/ 63134 w 63294"/>
                <a:gd name="connsiteY62" fmla="*/ 33948 h 67158"/>
                <a:gd name="connsiteX63" fmla="*/ 63134 w 63294"/>
                <a:gd name="connsiteY63" fmla="*/ 32472 h 67158"/>
                <a:gd name="connsiteX64" fmla="*/ 63134 w 63294"/>
                <a:gd name="connsiteY64" fmla="*/ 32472 h 67158"/>
                <a:gd name="connsiteX65" fmla="*/ 63134 w 63294"/>
                <a:gd name="connsiteY65" fmla="*/ 20664 h 67158"/>
                <a:gd name="connsiteX66" fmla="*/ 63134 w 63294"/>
                <a:gd name="connsiteY66" fmla="*/ 20664 h 67158"/>
                <a:gd name="connsiteX67" fmla="*/ 63134 w 63294"/>
                <a:gd name="connsiteY67" fmla="*/ 20664 h 67158"/>
                <a:gd name="connsiteX68" fmla="*/ 57968 w 63294"/>
                <a:gd name="connsiteY68" fmla="*/ 20664 h 67158"/>
                <a:gd name="connsiteX69" fmla="*/ 49112 w 63294"/>
                <a:gd name="connsiteY69" fmla="*/ 20664 h 67158"/>
                <a:gd name="connsiteX70" fmla="*/ 44684 w 63294"/>
                <a:gd name="connsiteY70" fmla="*/ 20664 h 67158"/>
                <a:gd name="connsiteX71" fmla="*/ 44684 w 63294"/>
                <a:gd name="connsiteY71" fmla="*/ 20664 h 67158"/>
                <a:gd name="connsiteX72" fmla="*/ 44684 w 63294"/>
                <a:gd name="connsiteY72" fmla="*/ 20664 h 67158"/>
                <a:gd name="connsiteX73" fmla="*/ 28448 w 63294"/>
                <a:gd name="connsiteY73" fmla="*/ 20664 h 67158"/>
                <a:gd name="connsiteX74" fmla="*/ 21806 w 63294"/>
                <a:gd name="connsiteY74" fmla="*/ 13284 h 67158"/>
                <a:gd name="connsiteX75" fmla="*/ 30662 w 63294"/>
                <a:gd name="connsiteY75" fmla="*/ 6642 h 67158"/>
                <a:gd name="connsiteX76" fmla="*/ 24020 w 63294"/>
                <a:gd name="connsiteY76" fmla="*/ 6642 h 67158"/>
                <a:gd name="connsiteX77" fmla="*/ 12950 w 63294"/>
                <a:gd name="connsiteY77" fmla="*/ 0 h 67158"/>
                <a:gd name="connsiteX78" fmla="*/ 12950 w 63294"/>
                <a:gd name="connsiteY78" fmla="*/ 0 h 67158"/>
                <a:gd name="connsiteX79" fmla="*/ 12950 w 63294"/>
                <a:gd name="connsiteY79" fmla="*/ 0 h 67158"/>
                <a:gd name="connsiteX80" fmla="*/ 24020 w 63294"/>
                <a:gd name="connsiteY80" fmla="*/ 7380 h 67158"/>
                <a:gd name="connsiteX81" fmla="*/ 31400 w 63294"/>
                <a:gd name="connsiteY81" fmla="*/ 7380 h 67158"/>
                <a:gd name="connsiteX82" fmla="*/ 22544 w 63294"/>
                <a:gd name="connsiteY82" fmla="*/ 14760 h 67158"/>
                <a:gd name="connsiteX83" fmla="*/ 28448 w 63294"/>
                <a:gd name="connsiteY83" fmla="*/ 21402 h 67158"/>
                <a:gd name="connsiteX84" fmla="*/ 62396 w 63294"/>
                <a:gd name="connsiteY84" fmla="*/ 21402 h 67158"/>
                <a:gd name="connsiteX85" fmla="*/ 62396 w 63294"/>
                <a:gd name="connsiteY85" fmla="*/ 21402 h 67158"/>
                <a:gd name="connsiteX86" fmla="*/ 62396 w 63294"/>
                <a:gd name="connsiteY86" fmla="*/ 21402 h 67158"/>
                <a:gd name="connsiteX87" fmla="*/ 62396 w 63294"/>
                <a:gd name="connsiteY87" fmla="*/ 21402 h 67158"/>
                <a:gd name="connsiteX88" fmla="*/ 62396 w 63294"/>
                <a:gd name="connsiteY88" fmla="*/ 27306 h 67158"/>
                <a:gd name="connsiteX89" fmla="*/ 62396 w 63294"/>
                <a:gd name="connsiteY89" fmla="*/ 27306 h 67158"/>
                <a:gd name="connsiteX90" fmla="*/ 62396 w 63294"/>
                <a:gd name="connsiteY90" fmla="*/ 32472 h 67158"/>
                <a:gd name="connsiteX91" fmla="*/ 62396 w 63294"/>
                <a:gd name="connsiteY91" fmla="*/ 36162 h 67158"/>
                <a:gd name="connsiteX92" fmla="*/ 62396 w 63294"/>
                <a:gd name="connsiteY92" fmla="*/ 41328 h 67158"/>
                <a:gd name="connsiteX93" fmla="*/ 62396 w 63294"/>
                <a:gd name="connsiteY93" fmla="*/ 46494 h 67158"/>
                <a:gd name="connsiteX94" fmla="*/ 62396 w 63294"/>
                <a:gd name="connsiteY94" fmla="*/ 50922 h 67158"/>
                <a:gd name="connsiteX95" fmla="*/ 56492 w 63294"/>
                <a:gd name="connsiteY95" fmla="*/ 57564 h 67158"/>
                <a:gd name="connsiteX96" fmla="*/ 56492 w 63294"/>
                <a:gd name="connsiteY96" fmla="*/ 57564 h 67158"/>
                <a:gd name="connsiteX97" fmla="*/ 52802 w 63294"/>
                <a:gd name="connsiteY97" fmla="*/ 57564 h 67158"/>
                <a:gd name="connsiteX98" fmla="*/ 33614 w 63294"/>
                <a:gd name="connsiteY98" fmla="*/ 59040 h 67158"/>
                <a:gd name="connsiteX99" fmla="*/ 33614 w 63294"/>
                <a:gd name="connsiteY99" fmla="*/ 59040 h 67158"/>
                <a:gd name="connsiteX100" fmla="*/ 33614 w 63294"/>
                <a:gd name="connsiteY100" fmla="*/ 59040 h 67158"/>
                <a:gd name="connsiteX101" fmla="*/ 38042 w 63294"/>
                <a:gd name="connsiteY101" fmla="*/ 52398 h 67158"/>
                <a:gd name="connsiteX102" fmla="*/ 38042 w 63294"/>
                <a:gd name="connsiteY102" fmla="*/ 52398 h 67158"/>
                <a:gd name="connsiteX103" fmla="*/ 38042 w 63294"/>
                <a:gd name="connsiteY103" fmla="*/ 52398 h 67158"/>
                <a:gd name="connsiteX104" fmla="*/ 33614 w 63294"/>
                <a:gd name="connsiteY104" fmla="*/ 52398 h 67158"/>
                <a:gd name="connsiteX105" fmla="*/ 33614 w 63294"/>
                <a:gd name="connsiteY105" fmla="*/ 52398 h 67158"/>
                <a:gd name="connsiteX106" fmla="*/ 33614 w 63294"/>
                <a:gd name="connsiteY106" fmla="*/ 52398 h 67158"/>
                <a:gd name="connsiteX107" fmla="*/ 33614 w 63294"/>
                <a:gd name="connsiteY107" fmla="*/ 52398 h 67158"/>
                <a:gd name="connsiteX108" fmla="*/ 33614 w 63294"/>
                <a:gd name="connsiteY108" fmla="*/ 52398 h 67158"/>
                <a:gd name="connsiteX109" fmla="*/ 29186 w 63294"/>
                <a:gd name="connsiteY109" fmla="*/ 61254 h 67158"/>
                <a:gd name="connsiteX110" fmla="*/ 4832 w 63294"/>
                <a:gd name="connsiteY110" fmla="*/ 49446 h 67158"/>
                <a:gd name="connsiteX111" fmla="*/ 4832 w 63294"/>
                <a:gd name="connsiteY111" fmla="*/ 43542 h 67158"/>
                <a:gd name="connsiteX112" fmla="*/ 4832 w 63294"/>
                <a:gd name="connsiteY112" fmla="*/ 37638 h 67158"/>
                <a:gd name="connsiteX113" fmla="*/ 4832 w 63294"/>
                <a:gd name="connsiteY113" fmla="*/ 37638 h 67158"/>
                <a:gd name="connsiteX114" fmla="*/ 4832 w 63294"/>
                <a:gd name="connsiteY114" fmla="*/ 37638 h 67158"/>
                <a:gd name="connsiteX115" fmla="*/ 4832 w 63294"/>
                <a:gd name="connsiteY115" fmla="*/ 37638 h 67158"/>
                <a:gd name="connsiteX116" fmla="*/ 4832 w 63294"/>
                <a:gd name="connsiteY116" fmla="*/ 37638 h 67158"/>
                <a:gd name="connsiteX117" fmla="*/ 4832 w 63294"/>
                <a:gd name="connsiteY117" fmla="*/ 37638 h 67158"/>
                <a:gd name="connsiteX118" fmla="*/ 4832 w 63294"/>
                <a:gd name="connsiteY118" fmla="*/ 42066 h 67158"/>
                <a:gd name="connsiteX119" fmla="*/ 4832 w 63294"/>
                <a:gd name="connsiteY119" fmla="*/ 47232 h 67158"/>
                <a:gd name="connsiteX120" fmla="*/ 4832 w 63294"/>
                <a:gd name="connsiteY120" fmla="*/ 35424 h 67158"/>
                <a:gd name="connsiteX121" fmla="*/ 4832 w 63294"/>
                <a:gd name="connsiteY121" fmla="*/ 35424 h 67158"/>
                <a:gd name="connsiteX122" fmla="*/ 4832 w 63294"/>
                <a:gd name="connsiteY122" fmla="*/ 35424 h 67158"/>
                <a:gd name="connsiteX123" fmla="*/ 4832 w 63294"/>
                <a:gd name="connsiteY123" fmla="*/ 35424 h 67158"/>
                <a:gd name="connsiteX124" fmla="*/ 4832 w 63294"/>
                <a:gd name="connsiteY124" fmla="*/ 35424 h 67158"/>
                <a:gd name="connsiteX125" fmla="*/ 4832 w 63294"/>
                <a:gd name="connsiteY125" fmla="*/ 35424 h 67158"/>
                <a:gd name="connsiteX126" fmla="*/ 4832 w 63294"/>
                <a:gd name="connsiteY126" fmla="*/ 35424 h 67158"/>
                <a:gd name="connsiteX127" fmla="*/ 4832 w 63294"/>
                <a:gd name="connsiteY127" fmla="*/ 35424 h 67158"/>
                <a:gd name="connsiteX128" fmla="*/ 4832 w 63294"/>
                <a:gd name="connsiteY128" fmla="*/ 35424 h 67158"/>
                <a:gd name="connsiteX129" fmla="*/ 4832 w 63294"/>
                <a:gd name="connsiteY129" fmla="*/ 39852 h 67158"/>
                <a:gd name="connsiteX130" fmla="*/ 4832 w 63294"/>
                <a:gd name="connsiteY130" fmla="*/ 39852 h 67158"/>
                <a:gd name="connsiteX131" fmla="*/ 4832 w 63294"/>
                <a:gd name="connsiteY131" fmla="*/ 25830 h 67158"/>
                <a:gd name="connsiteX132" fmla="*/ 4832 w 63294"/>
                <a:gd name="connsiteY132" fmla="*/ 25830 h 67158"/>
                <a:gd name="connsiteX133" fmla="*/ 4832 w 63294"/>
                <a:gd name="connsiteY133" fmla="*/ 25830 h 67158"/>
                <a:gd name="connsiteX134" fmla="*/ 404 w 63294"/>
                <a:gd name="connsiteY134" fmla="*/ 25830 h 67158"/>
                <a:gd name="connsiteX135" fmla="*/ 404 w 63294"/>
                <a:gd name="connsiteY135" fmla="*/ 25830 h 67158"/>
                <a:gd name="connsiteX136" fmla="*/ 404 w 63294"/>
                <a:gd name="connsiteY136" fmla="*/ 25830 h 67158"/>
                <a:gd name="connsiteX137" fmla="*/ 404 w 63294"/>
                <a:gd name="connsiteY137" fmla="*/ 25830 h 67158"/>
                <a:gd name="connsiteX138" fmla="*/ 404 w 63294"/>
                <a:gd name="connsiteY138" fmla="*/ 20664 h 67158"/>
                <a:gd name="connsiteX139" fmla="*/ 404 w 63294"/>
                <a:gd name="connsiteY139" fmla="*/ 16974 h 67158"/>
                <a:gd name="connsiteX140" fmla="*/ 404 w 63294"/>
                <a:gd name="connsiteY140" fmla="*/ 16974 h 67158"/>
                <a:gd name="connsiteX141" fmla="*/ 4832 w 63294"/>
                <a:gd name="connsiteY141" fmla="*/ 16974 h 67158"/>
                <a:gd name="connsiteX142" fmla="*/ 404 w 63294"/>
                <a:gd name="connsiteY142" fmla="*/ 16974 h 67158"/>
                <a:gd name="connsiteX143" fmla="*/ 404 w 63294"/>
                <a:gd name="connsiteY143" fmla="*/ 16974 h 67158"/>
                <a:gd name="connsiteX144" fmla="*/ 4832 w 63294"/>
                <a:gd name="connsiteY144" fmla="*/ 20664 h 67158"/>
                <a:gd name="connsiteX145" fmla="*/ 4832 w 63294"/>
                <a:gd name="connsiteY145" fmla="*/ 25830 h 67158"/>
                <a:gd name="connsiteX146" fmla="*/ 4832 w 63294"/>
                <a:gd name="connsiteY146" fmla="*/ 25830 h 67158"/>
                <a:gd name="connsiteX147" fmla="*/ 4832 w 63294"/>
                <a:gd name="connsiteY147" fmla="*/ 25830 h 67158"/>
                <a:gd name="connsiteX148" fmla="*/ 4832 w 63294"/>
                <a:gd name="connsiteY148" fmla="*/ 25830 h 67158"/>
                <a:gd name="connsiteX149" fmla="*/ 11474 w 63294"/>
                <a:gd name="connsiteY149" fmla="*/ 25830 h 67158"/>
                <a:gd name="connsiteX150" fmla="*/ 11474 w 63294"/>
                <a:gd name="connsiteY150" fmla="*/ 29520 h 6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</a:cxnLst>
              <a:rect l="l" t="t" r="r" b="b"/>
              <a:pathLst>
                <a:path w="63294" h="67158">
                  <a:moveTo>
                    <a:pt x="16640" y="67158"/>
                  </a:moveTo>
                  <a:lnTo>
                    <a:pt x="11474" y="67158"/>
                  </a:lnTo>
                  <a:cubicBezTo>
                    <a:pt x="11474" y="63468"/>
                    <a:pt x="11474" y="62730"/>
                    <a:pt x="11474" y="61992"/>
                  </a:cubicBezTo>
                  <a:lnTo>
                    <a:pt x="11474" y="54612"/>
                  </a:lnTo>
                  <a:lnTo>
                    <a:pt x="11474" y="54612"/>
                  </a:lnTo>
                  <a:lnTo>
                    <a:pt x="11474" y="54612"/>
                  </a:lnTo>
                  <a:cubicBezTo>
                    <a:pt x="11474" y="54612"/>
                    <a:pt x="11474" y="59778"/>
                    <a:pt x="7784" y="61254"/>
                  </a:cubicBezTo>
                  <a:lnTo>
                    <a:pt x="7784" y="61254"/>
                  </a:lnTo>
                  <a:lnTo>
                    <a:pt x="7784" y="61254"/>
                  </a:lnTo>
                  <a:lnTo>
                    <a:pt x="1880" y="61254"/>
                  </a:lnTo>
                  <a:cubicBezTo>
                    <a:pt x="1083" y="59623"/>
                    <a:pt x="1083" y="57719"/>
                    <a:pt x="1880" y="56088"/>
                  </a:cubicBezTo>
                  <a:lnTo>
                    <a:pt x="1880" y="56088"/>
                  </a:lnTo>
                  <a:lnTo>
                    <a:pt x="1880" y="56088"/>
                  </a:lnTo>
                  <a:cubicBezTo>
                    <a:pt x="1880" y="56088"/>
                    <a:pt x="1880" y="56088"/>
                    <a:pt x="1880" y="56088"/>
                  </a:cubicBezTo>
                  <a:lnTo>
                    <a:pt x="1880" y="56088"/>
                  </a:lnTo>
                  <a:cubicBezTo>
                    <a:pt x="1600" y="57551"/>
                    <a:pt x="1600" y="59053"/>
                    <a:pt x="1880" y="60516"/>
                  </a:cubicBezTo>
                  <a:lnTo>
                    <a:pt x="7784" y="60516"/>
                  </a:lnTo>
                  <a:lnTo>
                    <a:pt x="7784" y="54612"/>
                  </a:lnTo>
                  <a:lnTo>
                    <a:pt x="12212" y="47970"/>
                  </a:lnTo>
                  <a:cubicBezTo>
                    <a:pt x="13754" y="46862"/>
                    <a:pt x="15836" y="46862"/>
                    <a:pt x="17378" y="47970"/>
                  </a:cubicBezTo>
                  <a:lnTo>
                    <a:pt x="17378" y="47970"/>
                  </a:lnTo>
                  <a:cubicBezTo>
                    <a:pt x="17378" y="47970"/>
                    <a:pt x="17378" y="47970"/>
                    <a:pt x="17378" y="47970"/>
                  </a:cubicBezTo>
                  <a:lnTo>
                    <a:pt x="17378" y="53874"/>
                  </a:lnTo>
                  <a:lnTo>
                    <a:pt x="17378" y="59778"/>
                  </a:lnTo>
                  <a:lnTo>
                    <a:pt x="22544" y="59778"/>
                  </a:lnTo>
                  <a:lnTo>
                    <a:pt x="22544" y="59778"/>
                  </a:lnTo>
                  <a:lnTo>
                    <a:pt x="22544" y="53136"/>
                  </a:lnTo>
                  <a:cubicBezTo>
                    <a:pt x="22544" y="53136"/>
                    <a:pt x="22544" y="53136"/>
                    <a:pt x="22544" y="48708"/>
                  </a:cubicBezTo>
                  <a:cubicBezTo>
                    <a:pt x="23053" y="47276"/>
                    <a:pt x="23053" y="45712"/>
                    <a:pt x="22544" y="44280"/>
                  </a:cubicBezTo>
                  <a:lnTo>
                    <a:pt x="22544" y="44280"/>
                  </a:lnTo>
                  <a:cubicBezTo>
                    <a:pt x="22950" y="45978"/>
                    <a:pt x="22950" y="47748"/>
                    <a:pt x="22544" y="49446"/>
                  </a:cubicBezTo>
                  <a:cubicBezTo>
                    <a:pt x="21887" y="50588"/>
                    <a:pt x="21887" y="51994"/>
                    <a:pt x="22544" y="53136"/>
                  </a:cubicBezTo>
                  <a:lnTo>
                    <a:pt x="22544" y="59040"/>
                  </a:lnTo>
                  <a:lnTo>
                    <a:pt x="22544" y="59040"/>
                  </a:lnTo>
                  <a:close/>
                  <a:moveTo>
                    <a:pt x="52064" y="67158"/>
                  </a:moveTo>
                  <a:lnTo>
                    <a:pt x="46898" y="67158"/>
                  </a:lnTo>
                  <a:lnTo>
                    <a:pt x="46898" y="60516"/>
                  </a:lnTo>
                  <a:cubicBezTo>
                    <a:pt x="47282" y="58319"/>
                    <a:pt x="47282" y="56071"/>
                    <a:pt x="46898" y="53874"/>
                  </a:cubicBezTo>
                  <a:lnTo>
                    <a:pt x="46898" y="53874"/>
                  </a:lnTo>
                  <a:cubicBezTo>
                    <a:pt x="45119" y="56024"/>
                    <a:pt x="43142" y="58000"/>
                    <a:pt x="40994" y="59778"/>
                  </a:cubicBezTo>
                  <a:lnTo>
                    <a:pt x="40994" y="59778"/>
                  </a:lnTo>
                  <a:lnTo>
                    <a:pt x="40994" y="59778"/>
                  </a:lnTo>
                  <a:lnTo>
                    <a:pt x="40994" y="59778"/>
                  </a:lnTo>
                  <a:lnTo>
                    <a:pt x="35828" y="59778"/>
                  </a:lnTo>
                  <a:lnTo>
                    <a:pt x="35828" y="59778"/>
                  </a:lnTo>
                  <a:lnTo>
                    <a:pt x="35828" y="59778"/>
                  </a:lnTo>
                  <a:lnTo>
                    <a:pt x="39518" y="59778"/>
                  </a:lnTo>
                  <a:lnTo>
                    <a:pt x="39518" y="59778"/>
                  </a:lnTo>
                  <a:lnTo>
                    <a:pt x="39518" y="59778"/>
                  </a:lnTo>
                  <a:lnTo>
                    <a:pt x="39518" y="59778"/>
                  </a:lnTo>
                  <a:cubicBezTo>
                    <a:pt x="44655" y="57920"/>
                    <a:pt x="48345" y="53378"/>
                    <a:pt x="49112" y="47970"/>
                  </a:cubicBezTo>
                  <a:cubicBezTo>
                    <a:pt x="50544" y="47464"/>
                    <a:pt x="52108" y="47464"/>
                    <a:pt x="53540" y="47970"/>
                  </a:cubicBezTo>
                  <a:cubicBezTo>
                    <a:pt x="54330" y="50367"/>
                    <a:pt x="54330" y="52953"/>
                    <a:pt x="53540" y="55350"/>
                  </a:cubicBezTo>
                  <a:lnTo>
                    <a:pt x="53540" y="59778"/>
                  </a:lnTo>
                  <a:lnTo>
                    <a:pt x="57968" y="59778"/>
                  </a:lnTo>
                  <a:lnTo>
                    <a:pt x="57968" y="59778"/>
                  </a:lnTo>
                  <a:lnTo>
                    <a:pt x="57968" y="59778"/>
                  </a:lnTo>
                  <a:cubicBezTo>
                    <a:pt x="59311" y="57509"/>
                    <a:pt x="61060" y="55507"/>
                    <a:pt x="63134" y="53874"/>
                  </a:cubicBezTo>
                  <a:cubicBezTo>
                    <a:pt x="63348" y="52405"/>
                    <a:pt x="63348" y="50915"/>
                    <a:pt x="63134" y="49446"/>
                  </a:cubicBezTo>
                  <a:cubicBezTo>
                    <a:pt x="62839" y="47985"/>
                    <a:pt x="62839" y="46479"/>
                    <a:pt x="63134" y="45018"/>
                  </a:cubicBezTo>
                  <a:cubicBezTo>
                    <a:pt x="63134" y="45018"/>
                    <a:pt x="63134" y="40590"/>
                    <a:pt x="63134" y="38376"/>
                  </a:cubicBezTo>
                  <a:cubicBezTo>
                    <a:pt x="62625" y="36944"/>
                    <a:pt x="62625" y="35380"/>
                    <a:pt x="63134" y="33948"/>
                  </a:cubicBezTo>
                  <a:cubicBezTo>
                    <a:pt x="63134" y="33948"/>
                    <a:pt x="63134" y="33948"/>
                    <a:pt x="63134" y="33948"/>
                  </a:cubicBezTo>
                  <a:lnTo>
                    <a:pt x="63134" y="32472"/>
                  </a:lnTo>
                  <a:cubicBezTo>
                    <a:pt x="63134" y="32472"/>
                    <a:pt x="63134" y="32472"/>
                    <a:pt x="63134" y="32472"/>
                  </a:cubicBezTo>
                  <a:lnTo>
                    <a:pt x="63134" y="20664"/>
                  </a:lnTo>
                  <a:lnTo>
                    <a:pt x="63134" y="20664"/>
                  </a:lnTo>
                  <a:lnTo>
                    <a:pt x="63134" y="20664"/>
                  </a:lnTo>
                  <a:cubicBezTo>
                    <a:pt x="61503" y="21457"/>
                    <a:pt x="59599" y="21457"/>
                    <a:pt x="57968" y="20664"/>
                  </a:cubicBezTo>
                  <a:lnTo>
                    <a:pt x="49112" y="20664"/>
                  </a:lnTo>
                  <a:cubicBezTo>
                    <a:pt x="47739" y="21455"/>
                    <a:pt x="46057" y="21455"/>
                    <a:pt x="44684" y="20664"/>
                  </a:cubicBezTo>
                  <a:lnTo>
                    <a:pt x="44684" y="20664"/>
                  </a:lnTo>
                  <a:lnTo>
                    <a:pt x="44684" y="20664"/>
                  </a:lnTo>
                  <a:lnTo>
                    <a:pt x="28448" y="20664"/>
                  </a:lnTo>
                  <a:cubicBezTo>
                    <a:pt x="25703" y="18739"/>
                    <a:pt x="23430" y="16215"/>
                    <a:pt x="21806" y="13284"/>
                  </a:cubicBezTo>
                  <a:cubicBezTo>
                    <a:pt x="27710" y="13284"/>
                    <a:pt x="29186" y="13284"/>
                    <a:pt x="30662" y="6642"/>
                  </a:cubicBezTo>
                  <a:lnTo>
                    <a:pt x="24020" y="6642"/>
                  </a:lnTo>
                  <a:lnTo>
                    <a:pt x="12950" y="0"/>
                  </a:lnTo>
                  <a:lnTo>
                    <a:pt x="12950" y="0"/>
                  </a:lnTo>
                  <a:lnTo>
                    <a:pt x="12950" y="0"/>
                  </a:lnTo>
                  <a:lnTo>
                    <a:pt x="24020" y="7380"/>
                  </a:lnTo>
                  <a:lnTo>
                    <a:pt x="31400" y="7380"/>
                  </a:lnTo>
                  <a:cubicBezTo>
                    <a:pt x="31400" y="11808"/>
                    <a:pt x="27710" y="13284"/>
                    <a:pt x="22544" y="14760"/>
                  </a:cubicBezTo>
                  <a:cubicBezTo>
                    <a:pt x="17378" y="16236"/>
                    <a:pt x="26234" y="20664"/>
                    <a:pt x="28448" y="21402"/>
                  </a:cubicBezTo>
                  <a:lnTo>
                    <a:pt x="62396" y="21402"/>
                  </a:lnTo>
                  <a:lnTo>
                    <a:pt x="62396" y="21402"/>
                  </a:lnTo>
                  <a:lnTo>
                    <a:pt x="62396" y="21402"/>
                  </a:lnTo>
                  <a:cubicBezTo>
                    <a:pt x="62396" y="21402"/>
                    <a:pt x="62396" y="21402"/>
                    <a:pt x="62396" y="21402"/>
                  </a:cubicBezTo>
                  <a:lnTo>
                    <a:pt x="62396" y="27306"/>
                  </a:lnTo>
                  <a:lnTo>
                    <a:pt x="62396" y="27306"/>
                  </a:lnTo>
                  <a:lnTo>
                    <a:pt x="62396" y="32472"/>
                  </a:lnTo>
                  <a:cubicBezTo>
                    <a:pt x="62049" y="33677"/>
                    <a:pt x="62049" y="34957"/>
                    <a:pt x="62396" y="36162"/>
                  </a:cubicBezTo>
                  <a:cubicBezTo>
                    <a:pt x="61606" y="37793"/>
                    <a:pt x="61606" y="39697"/>
                    <a:pt x="62396" y="41328"/>
                  </a:cubicBezTo>
                  <a:cubicBezTo>
                    <a:pt x="62130" y="43040"/>
                    <a:pt x="62130" y="44782"/>
                    <a:pt x="62396" y="46494"/>
                  </a:cubicBezTo>
                  <a:cubicBezTo>
                    <a:pt x="62396" y="46494"/>
                    <a:pt x="62396" y="46494"/>
                    <a:pt x="62396" y="50922"/>
                  </a:cubicBezTo>
                  <a:lnTo>
                    <a:pt x="56492" y="57564"/>
                  </a:lnTo>
                  <a:lnTo>
                    <a:pt x="56492" y="57564"/>
                  </a:lnTo>
                  <a:lnTo>
                    <a:pt x="52802" y="57564"/>
                  </a:lnTo>
                  <a:close/>
                  <a:moveTo>
                    <a:pt x="33614" y="59040"/>
                  </a:moveTo>
                  <a:lnTo>
                    <a:pt x="33614" y="59040"/>
                  </a:lnTo>
                  <a:lnTo>
                    <a:pt x="33614" y="59040"/>
                  </a:lnTo>
                  <a:lnTo>
                    <a:pt x="38042" y="52398"/>
                  </a:lnTo>
                  <a:lnTo>
                    <a:pt x="38042" y="52398"/>
                  </a:lnTo>
                  <a:lnTo>
                    <a:pt x="38042" y="52398"/>
                  </a:lnTo>
                  <a:cubicBezTo>
                    <a:pt x="38042" y="52398"/>
                    <a:pt x="38042" y="52398"/>
                    <a:pt x="33614" y="52398"/>
                  </a:cubicBezTo>
                  <a:lnTo>
                    <a:pt x="33614" y="52398"/>
                  </a:lnTo>
                  <a:lnTo>
                    <a:pt x="33614" y="52398"/>
                  </a:lnTo>
                  <a:lnTo>
                    <a:pt x="33614" y="52398"/>
                  </a:lnTo>
                  <a:lnTo>
                    <a:pt x="33614" y="52398"/>
                  </a:lnTo>
                  <a:lnTo>
                    <a:pt x="29186" y="61254"/>
                  </a:lnTo>
                  <a:close/>
                  <a:moveTo>
                    <a:pt x="4832" y="49446"/>
                  </a:moveTo>
                  <a:lnTo>
                    <a:pt x="4832" y="43542"/>
                  </a:lnTo>
                  <a:cubicBezTo>
                    <a:pt x="4470" y="41591"/>
                    <a:pt x="4470" y="39589"/>
                    <a:pt x="4832" y="37638"/>
                  </a:cubicBezTo>
                  <a:cubicBezTo>
                    <a:pt x="4832" y="37638"/>
                    <a:pt x="4832" y="37638"/>
                    <a:pt x="4832" y="37638"/>
                  </a:cubicBezTo>
                  <a:cubicBezTo>
                    <a:pt x="4832" y="37638"/>
                    <a:pt x="4832" y="37638"/>
                    <a:pt x="4832" y="37638"/>
                  </a:cubicBezTo>
                  <a:lnTo>
                    <a:pt x="4832" y="37638"/>
                  </a:lnTo>
                  <a:lnTo>
                    <a:pt x="4832" y="37638"/>
                  </a:lnTo>
                  <a:lnTo>
                    <a:pt x="4832" y="37638"/>
                  </a:lnTo>
                  <a:cubicBezTo>
                    <a:pt x="4832" y="37638"/>
                    <a:pt x="4832" y="37638"/>
                    <a:pt x="4832" y="42066"/>
                  </a:cubicBezTo>
                  <a:lnTo>
                    <a:pt x="4832" y="47232"/>
                  </a:lnTo>
                  <a:close/>
                  <a:moveTo>
                    <a:pt x="4832" y="35424"/>
                  </a:moveTo>
                  <a:cubicBezTo>
                    <a:pt x="4832" y="35424"/>
                    <a:pt x="4832" y="35424"/>
                    <a:pt x="4832" y="35424"/>
                  </a:cubicBezTo>
                  <a:lnTo>
                    <a:pt x="4832" y="35424"/>
                  </a:lnTo>
                  <a:lnTo>
                    <a:pt x="4832" y="35424"/>
                  </a:lnTo>
                  <a:lnTo>
                    <a:pt x="4832" y="35424"/>
                  </a:lnTo>
                  <a:lnTo>
                    <a:pt x="4832" y="35424"/>
                  </a:lnTo>
                  <a:lnTo>
                    <a:pt x="4832" y="35424"/>
                  </a:lnTo>
                  <a:lnTo>
                    <a:pt x="4832" y="35424"/>
                  </a:lnTo>
                  <a:lnTo>
                    <a:pt x="4832" y="35424"/>
                  </a:lnTo>
                  <a:lnTo>
                    <a:pt x="4832" y="39852"/>
                  </a:lnTo>
                  <a:cubicBezTo>
                    <a:pt x="4832" y="39852"/>
                    <a:pt x="4832" y="39852"/>
                    <a:pt x="4832" y="39852"/>
                  </a:cubicBezTo>
                  <a:close/>
                  <a:moveTo>
                    <a:pt x="4832" y="25830"/>
                  </a:moveTo>
                  <a:lnTo>
                    <a:pt x="4832" y="25830"/>
                  </a:lnTo>
                  <a:lnTo>
                    <a:pt x="4832" y="25830"/>
                  </a:lnTo>
                  <a:lnTo>
                    <a:pt x="404" y="25830"/>
                  </a:lnTo>
                  <a:cubicBezTo>
                    <a:pt x="404" y="25830"/>
                    <a:pt x="404" y="25830"/>
                    <a:pt x="404" y="25830"/>
                  </a:cubicBezTo>
                  <a:lnTo>
                    <a:pt x="404" y="25830"/>
                  </a:lnTo>
                  <a:lnTo>
                    <a:pt x="404" y="25830"/>
                  </a:lnTo>
                  <a:cubicBezTo>
                    <a:pt x="500" y="24109"/>
                    <a:pt x="500" y="22385"/>
                    <a:pt x="404" y="20664"/>
                  </a:cubicBezTo>
                  <a:cubicBezTo>
                    <a:pt x="-135" y="19493"/>
                    <a:pt x="-135" y="18145"/>
                    <a:pt x="404" y="16974"/>
                  </a:cubicBezTo>
                  <a:cubicBezTo>
                    <a:pt x="404" y="16974"/>
                    <a:pt x="404" y="16974"/>
                    <a:pt x="404" y="16974"/>
                  </a:cubicBezTo>
                  <a:lnTo>
                    <a:pt x="4832" y="16974"/>
                  </a:lnTo>
                  <a:lnTo>
                    <a:pt x="404" y="16974"/>
                  </a:lnTo>
                  <a:cubicBezTo>
                    <a:pt x="404" y="16974"/>
                    <a:pt x="404" y="16974"/>
                    <a:pt x="404" y="16974"/>
                  </a:cubicBezTo>
                  <a:lnTo>
                    <a:pt x="4832" y="20664"/>
                  </a:lnTo>
                  <a:cubicBezTo>
                    <a:pt x="4589" y="22378"/>
                    <a:pt x="4589" y="24116"/>
                    <a:pt x="4832" y="25830"/>
                  </a:cubicBezTo>
                  <a:lnTo>
                    <a:pt x="4832" y="25830"/>
                  </a:lnTo>
                  <a:lnTo>
                    <a:pt x="4832" y="25830"/>
                  </a:lnTo>
                  <a:cubicBezTo>
                    <a:pt x="4832" y="25830"/>
                    <a:pt x="4832" y="25830"/>
                    <a:pt x="4832" y="25830"/>
                  </a:cubicBezTo>
                  <a:lnTo>
                    <a:pt x="11474" y="25830"/>
                  </a:lnTo>
                  <a:lnTo>
                    <a:pt x="11474" y="29520"/>
                  </a:lnTo>
                  <a:close/>
                </a:path>
              </a:pathLst>
            </a:custGeom>
            <a:solidFill>
              <a:srgbClr val="E8D6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C96A3FA9-48C8-4766-96FC-B27DC8388E63}"/>
                </a:ext>
              </a:extLst>
            </p:cNvPr>
            <p:cNvSpPr/>
            <p:nvPr/>
          </p:nvSpPr>
          <p:spPr>
            <a:xfrm>
              <a:off x="10301340" y="5193547"/>
              <a:ext cx="5903" cy="73800"/>
            </a:xfrm>
            <a:custGeom>
              <a:avLst/>
              <a:gdLst>
                <a:gd name="connsiteX0" fmla="*/ 1476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1476" y="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4F1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14D4D160-1AA3-474A-8579-0BB0168BEA7B}"/>
                </a:ext>
              </a:extLst>
            </p:cNvPr>
            <p:cNvSpPr/>
            <p:nvPr/>
          </p:nvSpPr>
          <p:spPr>
            <a:xfrm>
              <a:off x="10305767" y="51957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4F1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76C75C83-0570-4339-8C49-64B86886927A}"/>
                </a:ext>
              </a:extLst>
            </p:cNvPr>
            <p:cNvSpPr/>
            <p:nvPr/>
          </p:nvSpPr>
          <p:spPr>
            <a:xfrm>
              <a:off x="10306505" y="5212735"/>
              <a:ext cx="398" cy="5903"/>
            </a:xfrm>
            <a:custGeom>
              <a:avLst/>
              <a:gdLst>
                <a:gd name="connsiteX0" fmla="*/ 0 w 398"/>
                <a:gd name="connsiteY0" fmla="*/ 5904 h 5903"/>
                <a:gd name="connsiteX1" fmla="*/ 0 w 398"/>
                <a:gd name="connsiteY1" fmla="*/ 5904 h 5903"/>
                <a:gd name="connsiteX2" fmla="*/ 0 w 398"/>
                <a:gd name="connsiteY2" fmla="*/ 0 h 5903"/>
                <a:gd name="connsiteX3" fmla="*/ 0 w 398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8" h="5903">
                  <a:moveTo>
                    <a:pt x="0" y="5904"/>
                  </a:moveTo>
                  <a:lnTo>
                    <a:pt x="0" y="5904"/>
                  </a:lnTo>
                  <a:cubicBezTo>
                    <a:pt x="177" y="3940"/>
                    <a:pt x="177" y="1964"/>
                    <a:pt x="0" y="0"/>
                  </a:cubicBezTo>
                  <a:cubicBezTo>
                    <a:pt x="531" y="1932"/>
                    <a:pt x="531" y="3973"/>
                    <a:pt x="0" y="5904"/>
                  </a:cubicBez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DA392D7A-28D6-4B02-9924-45D2B76D4268}"/>
                </a:ext>
              </a:extLst>
            </p:cNvPr>
            <p:cNvSpPr/>
            <p:nvPr/>
          </p:nvSpPr>
          <p:spPr>
            <a:xfrm>
              <a:off x="10306505" y="5212735"/>
              <a:ext cx="398" cy="5903"/>
            </a:xfrm>
            <a:custGeom>
              <a:avLst/>
              <a:gdLst>
                <a:gd name="connsiteX0" fmla="*/ 0 w 398"/>
                <a:gd name="connsiteY0" fmla="*/ 5904 h 5903"/>
                <a:gd name="connsiteX1" fmla="*/ 0 w 398"/>
                <a:gd name="connsiteY1" fmla="*/ 5904 h 5903"/>
                <a:gd name="connsiteX2" fmla="*/ 0 w 398"/>
                <a:gd name="connsiteY2" fmla="*/ 0 h 5903"/>
                <a:gd name="connsiteX3" fmla="*/ 0 w 398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8" h="5903">
                  <a:moveTo>
                    <a:pt x="0" y="5904"/>
                  </a:moveTo>
                  <a:lnTo>
                    <a:pt x="0" y="5904"/>
                  </a:lnTo>
                  <a:cubicBezTo>
                    <a:pt x="177" y="3940"/>
                    <a:pt x="177" y="1964"/>
                    <a:pt x="0" y="0"/>
                  </a:cubicBezTo>
                  <a:cubicBezTo>
                    <a:pt x="531" y="1932"/>
                    <a:pt x="531" y="3973"/>
                    <a:pt x="0" y="590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5C41195F-190A-4282-8E6A-2597C70FB7C0}"/>
                </a:ext>
              </a:extLst>
            </p:cNvPr>
            <p:cNvSpPr/>
            <p:nvPr/>
          </p:nvSpPr>
          <p:spPr>
            <a:xfrm>
              <a:off x="10319051" y="5214949"/>
              <a:ext cx="182" cy="5165"/>
            </a:xfrm>
            <a:custGeom>
              <a:avLst/>
              <a:gdLst>
                <a:gd name="connsiteX0" fmla="*/ 0 w 182"/>
                <a:gd name="connsiteY0" fmla="*/ 3690 h 5165"/>
                <a:gd name="connsiteX1" fmla="*/ 0 w 182"/>
                <a:gd name="connsiteY1" fmla="*/ 3690 h 5165"/>
                <a:gd name="connsiteX2" fmla="*/ 0 w 182"/>
                <a:gd name="connsiteY2" fmla="*/ 0 h 5165"/>
                <a:gd name="connsiteX3" fmla="*/ 0 w 182"/>
                <a:gd name="connsiteY3" fmla="*/ 0 h 5165"/>
                <a:gd name="connsiteX4" fmla="*/ 0 w 182"/>
                <a:gd name="connsiteY4" fmla="*/ 0 h 5165"/>
                <a:gd name="connsiteX5" fmla="*/ 0 w 182"/>
                <a:gd name="connsiteY5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" h="5165">
                  <a:moveTo>
                    <a:pt x="0" y="3690"/>
                  </a:move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44" y="1714"/>
                    <a:pt x="244" y="3452"/>
                    <a:pt x="0" y="5166"/>
                  </a:cubicBez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EA8054C-C2F0-4882-90D0-144950575E90}"/>
                </a:ext>
              </a:extLst>
            </p:cNvPr>
            <p:cNvSpPr/>
            <p:nvPr/>
          </p:nvSpPr>
          <p:spPr>
            <a:xfrm>
              <a:off x="10319051" y="5214949"/>
              <a:ext cx="94" cy="3689"/>
            </a:xfrm>
            <a:custGeom>
              <a:avLst/>
              <a:gdLst>
                <a:gd name="connsiteX0" fmla="*/ 0 w 94"/>
                <a:gd name="connsiteY0" fmla="*/ 3690 h 3689"/>
                <a:gd name="connsiteX1" fmla="*/ 0 w 94"/>
                <a:gd name="connsiteY1" fmla="*/ 3690 h 3689"/>
                <a:gd name="connsiteX2" fmla="*/ 0 w 94"/>
                <a:gd name="connsiteY2" fmla="*/ 0 h 3689"/>
                <a:gd name="connsiteX3" fmla="*/ 0 w 94"/>
                <a:gd name="connsiteY3" fmla="*/ 0 h 3689"/>
                <a:gd name="connsiteX4" fmla="*/ 0 w 94"/>
                <a:gd name="connsiteY4" fmla="*/ 0 h 3689"/>
                <a:gd name="connsiteX5" fmla="*/ 0 w 94"/>
                <a:gd name="connsiteY5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" h="3689">
                  <a:moveTo>
                    <a:pt x="0" y="3690"/>
                  </a:move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5" y="1227"/>
                    <a:pt x="125" y="2463"/>
                    <a:pt x="0" y="369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369C6C14-49B7-4041-8494-C6D41B0C3F54}"/>
                </a:ext>
              </a:extLst>
            </p:cNvPr>
            <p:cNvSpPr/>
            <p:nvPr/>
          </p:nvSpPr>
          <p:spPr>
            <a:xfrm>
              <a:off x="10325694" y="52149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7E953DDA-A86E-46C8-ABE4-B29DE1DC538D}"/>
                </a:ext>
              </a:extLst>
            </p:cNvPr>
            <p:cNvSpPr/>
            <p:nvPr/>
          </p:nvSpPr>
          <p:spPr>
            <a:xfrm>
              <a:off x="10325694" y="52149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B7C4FC1-3C70-4414-8D00-F9533B75C06D}"/>
                </a:ext>
              </a:extLst>
            </p:cNvPr>
            <p:cNvSpPr/>
            <p:nvPr/>
          </p:nvSpPr>
          <p:spPr>
            <a:xfrm>
              <a:off x="10324955" y="5219376"/>
              <a:ext cx="73800" cy="8118"/>
            </a:xfrm>
            <a:custGeom>
              <a:avLst/>
              <a:gdLst>
                <a:gd name="connsiteX0" fmla="*/ 0 w 73800"/>
                <a:gd name="connsiteY0" fmla="*/ 8118 h 8118"/>
                <a:gd name="connsiteX1" fmla="*/ 0 w 73800"/>
                <a:gd name="connsiteY1" fmla="*/ 8118 h 8118"/>
                <a:gd name="connsiteX2" fmla="*/ 0 w 73800"/>
                <a:gd name="connsiteY2" fmla="*/ 8118 h 8118"/>
                <a:gd name="connsiteX3" fmla="*/ 0 w 73800"/>
                <a:gd name="connsiteY3" fmla="*/ 0 h 8118"/>
                <a:gd name="connsiteX4" fmla="*/ 0 w 73800"/>
                <a:gd name="connsiteY4" fmla="*/ 442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8118">
                  <a:moveTo>
                    <a:pt x="0" y="8118"/>
                  </a:move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  <a:lnTo>
                    <a:pt x="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1484A302-2565-4627-95DB-3BF3286511CB}"/>
                </a:ext>
              </a:extLst>
            </p:cNvPr>
            <p:cNvSpPr/>
            <p:nvPr/>
          </p:nvSpPr>
          <p:spPr>
            <a:xfrm>
              <a:off x="10324955" y="5218638"/>
              <a:ext cx="73800" cy="9594"/>
            </a:xfrm>
            <a:custGeom>
              <a:avLst/>
              <a:gdLst>
                <a:gd name="connsiteX0" fmla="*/ 0 w 73800"/>
                <a:gd name="connsiteY0" fmla="*/ 9594 h 9594"/>
                <a:gd name="connsiteX1" fmla="*/ 0 w 73800"/>
                <a:gd name="connsiteY1" fmla="*/ 9594 h 9594"/>
                <a:gd name="connsiteX2" fmla="*/ 0 w 73800"/>
                <a:gd name="connsiteY2" fmla="*/ 4428 h 9594"/>
                <a:gd name="connsiteX3" fmla="*/ 0 w 73800"/>
                <a:gd name="connsiteY3" fmla="*/ 4428 h 9594"/>
                <a:gd name="connsiteX4" fmla="*/ 0 w 73800"/>
                <a:gd name="connsiteY4" fmla="*/ 4428 h 9594"/>
                <a:gd name="connsiteX5" fmla="*/ 0 w 73800"/>
                <a:gd name="connsiteY5" fmla="*/ 4428 h 9594"/>
                <a:gd name="connsiteX6" fmla="*/ 0 w 73800"/>
                <a:gd name="connsiteY6" fmla="*/ 4428 h 9594"/>
                <a:gd name="connsiteX7" fmla="*/ 0 w 73800"/>
                <a:gd name="connsiteY7" fmla="*/ 4428 h 9594"/>
                <a:gd name="connsiteX8" fmla="*/ 0 w 73800"/>
                <a:gd name="connsiteY8" fmla="*/ 4428 h 9594"/>
                <a:gd name="connsiteX9" fmla="*/ 0 w 73800"/>
                <a:gd name="connsiteY9" fmla="*/ 0 h 9594"/>
                <a:gd name="connsiteX10" fmla="*/ 0 w 73800"/>
                <a:gd name="connsiteY10" fmla="*/ 0 h 9594"/>
                <a:gd name="connsiteX11" fmla="*/ 0 w 73800"/>
                <a:gd name="connsiteY11" fmla="*/ 369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9594">
                  <a:moveTo>
                    <a:pt x="0" y="9594"/>
                  </a:moveTo>
                  <a:lnTo>
                    <a:pt x="0" y="9594"/>
                  </a:lnTo>
                  <a:cubicBezTo>
                    <a:pt x="0" y="9594"/>
                    <a:pt x="0" y="9594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69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033B9E85-9044-4BDC-9DE0-52C158235E66}"/>
                </a:ext>
              </a:extLst>
            </p:cNvPr>
            <p:cNvSpPr/>
            <p:nvPr/>
          </p:nvSpPr>
          <p:spPr>
            <a:xfrm>
              <a:off x="10331597" y="5214949"/>
              <a:ext cx="846" cy="11070"/>
            </a:xfrm>
            <a:custGeom>
              <a:avLst/>
              <a:gdLst>
                <a:gd name="connsiteX0" fmla="*/ 0 w 846"/>
                <a:gd name="connsiteY0" fmla="*/ 11070 h 11070"/>
                <a:gd name="connsiteX1" fmla="*/ 0 w 846"/>
                <a:gd name="connsiteY1" fmla="*/ 6642 h 11070"/>
                <a:gd name="connsiteX2" fmla="*/ 0 w 846"/>
                <a:gd name="connsiteY2" fmla="*/ 0 h 11070"/>
                <a:gd name="connsiteX3" fmla="*/ 0 w 846"/>
                <a:gd name="connsiteY3" fmla="*/ 959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6" h="11070">
                  <a:moveTo>
                    <a:pt x="0" y="11070"/>
                  </a:moveTo>
                  <a:cubicBezTo>
                    <a:pt x="0" y="11070"/>
                    <a:pt x="0" y="11070"/>
                    <a:pt x="0" y="6642"/>
                  </a:cubicBezTo>
                  <a:lnTo>
                    <a:pt x="0" y="0"/>
                  </a:lnTo>
                  <a:cubicBezTo>
                    <a:pt x="1129" y="3099"/>
                    <a:pt x="1129" y="6495"/>
                    <a:pt x="0" y="9594"/>
                  </a:cubicBez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CD4B698E-C113-42E3-9531-B41DEEB885F2}"/>
                </a:ext>
              </a:extLst>
            </p:cNvPr>
            <p:cNvSpPr/>
            <p:nvPr/>
          </p:nvSpPr>
          <p:spPr>
            <a:xfrm>
              <a:off x="10331597" y="5214949"/>
              <a:ext cx="1178" cy="11070"/>
            </a:xfrm>
            <a:custGeom>
              <a:avLst/>
              <a:gdLst>
                <a:gd name="connsiteX0" fmla="*/ 0 w 1178"/>
                <a:gd name="connsiteY0" fmla="*/ 11070 h 11070"/>
                <a:gd name="connsiteX1" fmla="*/ 0 w 1178"/>
                <a:gd name="connsiteY1" fmla="*/ 11070 h 11070"/>
                <a:gd name="connsiteX2" fmla="*/ 0 w 1178"/>
                <a:gd name="connsiteY2" fmla="*/ 0 h 11070"/>
                <a:gd name="connsiteX3" fmla="*/ 0 w 1178"/>
                <a:gd name="connsiteY3" fmla="*/ 959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8" h="11070">
                  <a:moveTo>
                    <a:pt x="0" y="11070"/>
                  </a:moveTo>
                  <a:lnTo>
                    <a:pt x="0" y="11070"/>
                  </a:lnTo>
                  <a:lnTo>
                    <a:pt x="0" y="0"/>
                  </a:lnTo>
                  <a:cubicBezTo>
                    <a:pt x="1572" y="3004"/>
                    <a:pt x="1572" y="6590"/>
                    <a:pt x="0" y="9594"/>
                  </a:cubicBez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7F2FB8ED-2478-4111-8965-8E8424E23863}"/>
                </a:ext>
              </a:extLst>
            </p:cNvPr>
            <p:cNvSpPr/>
            <p:nvPr/>
          </p:nvSpPr>
          <p:spPr>
            <a:xfrm>
              <a:off x="10335288" y="5210521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3690 h 4427"/>
                <a:gd name="connsiteX3" fmla="*/ 0 w 73800"/>
                <a:gd name="connsiteY3" fmla="*/ 369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0287C298-7D83-4BCF-8D2A-14279938EBBF}"/>
                </a:ext>
              </a:extLst>
            </p:cNvPr>
            <p:cNvSpPr/>
            <p:nvPr/>
          </p:nvSpPr>
          <p:spPr>
            <a:xfrm>
              <a:off x="10335288" y="5210521"/>
              <a:ext cx="328" cy="4427"/>
            </a:xfrm>
            <a:custGeom>
              <a:avLst/>
              <a:gdLst>
                <a:gd name="connsiteX0" fmla="*/ 0 w 328"/>
                <a:gd name="connsiteY0" fmla="*/ 4428 h 4427"/>
                <a:gd name="connsiteX1" fmla="*/ 0 w 328"/>
                <a:gd name="connsiteY1" fmla="*/ 0 h 4427"/>
                <a:gd name="connsiteX2" fmla="*/ 0 w 328"/>
                <a:gd name="connsiteY2" fmla="*/ 3690 h 4427"/>
                <a:gd name="connsiteX3" fmla="*/ 0 w 32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" h="4427">
                  <a:moveTo>
                    <a:pt x="0" y="4428"/>
                  </a:moveTo>
                  <a:lnTo>
                    <a:pt x="0" y="0"/>
                  </a:lnTo>
                  <a:lnTo>
                    <a:pt x="0" y="3690"/>
                  </a:lnTo>
                  <a:cubicBezTo>
                    <a:pt x="0" y="3690"/>
                    <a:pt x="738" y="4428"/>
                    <a:pt x="0" y="44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87D0BC9F-2EAD-44D5-829D-18A1CE56E9A7}"/>
                </a:ext>
              </a:extLst>
            </p:cNvPr>
            <p:cNvSpPr/>
            <p:nvPr/>
          </p:nvSpPr>
          <p:spPr>
            <a:xfrm>
              <a:off x="10344144" y="5218638"/>
              <a:ext cx="73800" cy="7380"/>
            </a:xfrm>
            <a:custGeom>
              <a:avLst/>
              <a:gdLst>
                <a:gd name="connsiteX0" fmla="*/ 0 w 73800"/>
                <a:gd name="connsiteY0" fmla="*/ 0 h 7380"/>
                <a:gd name="connsiteX1" fmla="*/ 0 w 73800"/>
                <a:gd name="connsiteY1" fmla="*/ 0 h 7380"/>
                <a:gd name="connsiteX2" fmla="*/ 0 w 73800"/>
                <a:gd name="connsiteY2" fmla="*/ 0 h 7380"/>
                <a:gd name="connsiteX3" fmla="*/ 0 w 73800"/>
                <a:gd name="connsiteY3" fmla="*/ 0 h 7380"/>
                <a:gd name="connsiteX4" fmla="*/ 0 w 73800"/>
                <a:gd name="connsiteY4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166"/>
                    <a:pt x="0" y="7380"/>
                  </a:cubicBez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C8F42224-3974-455B-A2F4-5D62920B4DB3}"/>
                </a:ext>
              </a:extLst>
            </p:cNvPr>
            <p:cNvSpPr/>
            <p:nvPr/>
          </p:nvSpPr>
          <p:spPr>
            <a:xfrm>
              <a:off x="10344144" y="5218638"/>
              <a:ext cx="73800" cy="7380"/>
            </a:xfrm>
            <a:custGeom>
              <a:avLst/>
              <a:gdLst>
                <a:gd name="connsiteX0" fmla="*/ 0 w 73800"/>
                <a:gd name="connsiteY0" fmla="*/ 0 h 7380"/>
                <a:gd name="connsiteX1" fmla="*/ 0 w 73800"/>
                <a:gd name="connsiteY1" fmla="*/ 0 h 7380"/>
                <a:gd name="connsiteX2" fmla="*/ 0 w 73800"/>
                <a:gd name="connsiteY2" fmla="*/ 0 h 7380"/>
                <a:gd name="connsiteX3" fmla="*/ 0 w 73800"/>
                <a:gd name="connsiteY3" fmla="*/ 0 h 7380"/>
                <a:gd name="connsiteX4" fmla="*/ 0 w 73800"/>
                <a:gd name="connsiteY4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166"/>
                    <a:pt x="0" y="738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E0461C93-0B36-4501-A3CE-356B7CBE17A6}"/>
                </a:ext>
              </a:extLst>
            </p:cNvPr>
            <p:cNvSpPr/>
            <p:nvPr/>
          </p:nvSpPr>
          <p:spPr>
            <a:xfrm>
              <a:off x="10344144" y="5214949"/>
              <a:ext cx="4428" cy="5903"/>
            </a:xfrm>
            <a:custGeom>
              <a:avLst/>
              <a:gdLst>
                <a:gd name="connsiteX0" fmla="*/ 0 w 4428"/>
                <a:gd name="connsiteY0" fmla="*/ 0 h 5903"/>
                <a:gd name="connsiteX1" fmla="*/ 0 w 4428"/>
                <a:gd name="connsiteY1" fmla="*/ 0 h 5903"/>
                <a:gd name="connsiteX2" fmla="*/ 0 w 4428"/>
                <a:gd name="connsiteY2" fmla="*/ 5904 h 5903"/>
                <a:gd name="connsiteX3" fmla="*/ 4428 w 4428"/>
                <a:gd name="connsiteY3" fmla="*/ 5904 h 5903"/>
                <a:gd name="connsiteX4" fmla="*/ 0 w 4428"/>
                <a:gd name="connsiteY4" fmla="*/ 5904 h 5903"/>
                <a:gd name="connsiteX5" fmla="*/ 0 w 4428"/>
                <a:gd name="connsiteY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5903">
                  <a:moveTo>
                    <a:pt x="0" y="0"/>
                  </a:moveTo>
                  <a:lnTo>
                    <a:pt x="0" y="0"/>
                  </a:lnTo>
                  <a:lnTo>
                    <a:pt x="0" y="5904"/>
                  </a:lnTo>
                  <a:lnTo>
                    <a:pt x="4428" y="5904"/>
                  </a:lnTo>
                  <a:lnTo>
                    <a:pt x="0" y="5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4229E44C-9A7D-4918-8683-D75913DA32E5}"/>
                </a:ext>
              </a:extLst>
            </p:cNvPr>
            <p:cNvSpPr/>
            <p:nvPr/>
          </p:nvSpPr>
          <p:spPr>
            <a:xfrm>
              <a:off x="10349309" y="5220852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3690 h 3690"/>
                <a:gd name="connsiteX2" fmla="*/ 0 w 73800"/>
                <a:gd name="connsiteY2" fmla="*/ 3690 h 3690"/>
                <a:gd name="connsiteX3" fmla="*/ 0 w 73800"/>
                <a:gd name="connsiteY3" fmla="*/ 0 h 3690"/>
                <a:gd name="connsiteX4" fmla="*/ 0 w 73800"/>
                <a:gd name="connsiteY4" fmla="*/ 0 h 3690"/>
                <a:gd name="connsiteX5" fmla="*/ 0 w 73800"/>
                <a:gd name="connsiteY5" fmla="*/ 0 h 3690"/>
                <a:gd name="connsiteX6" fmla="*/ 0 w 73800"/>
                <a:gd name="connsiteY6" fmla="*/ 0 h 3690"/>
                <a:gd name="connsiteX7" fmla="*/ 0 w 73800"/>
                <a:gd name="connsiteY7" fmla="*/ 0 h 3690"/>
                <a:gd name="connsiteX8" fmla="*/ 0 w 73800"/>
                <a:gd name="connsiteY8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3AD41025-07BF-49A6-AF8B-E96C082D1576}"/>
                </a:ext>
              </a:extLst>
            </p:cNvPr>
            <p:cNvSpPr/>
            <p:nvPr/>
          </p:nvSpPr>
          <p:spPr>
            <a:xfrm>
              <a:off x="10358165" y="5206831"/>
              <a:ext cx="92988" cy="69371"/>
            </a:xfrm>
            <a:custGeom>
              <a:avLst/>
              <a:gdLst>
                <a:gd name="connsiteX0" fmla="*/ 13284 w 92988"/>
                <a:gd name="connsiteY0" fmla="*/ 0 h 69371"/>
                <a:gd name="connsiteX1" fmla="*/ 53874 w 92988"/>
                <a:gd name="connsiteY1" fmla="*/ 11070 h 69371"/>
                <a:gd name="connsiteX2" fmla="*/ 92988 w 92988"/>
                <a:gd name="connsiteY2" fmla="*/ 25830 h 69371"/>
                <a:gd name="connsiteX3" fmla="*/ 71586 w 92988"/>
                <a:gd name="connsiteY3" fmla="*/ 69372 h 69371"/>
                <a:gd name="connsiteX4" fmla="*/ 35424 w 92988"/>
                <a:gd name="connsiteY4" fmla="*/ 57564 h 69371"/>
                <a:gd name="connsiteX5" fmla="*/ 0 w 92988"/>
                <a:gd name="connsiteY5" fmla="*/ 46494 h 6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988" h="69371">
                  <a:moveTo>
                    <a:pt x="13284" y="0"/>
                  </a:moveTo>
                  <a:cubicBezTo>
                    <a:pt x="27018" y="2905"/>
                    <a:pt x="40568" y="6601"/>
                    <a:pt x="53874" y="11070"/>
                  </a:cubicBezTo>
                  <a:lnTo>
                    <a:pt x="92988" y="25830"/>
                  </a:lnTo>
                  <a:lnTo>
                    <a:pt x="71586" y="69372"/>
                  </a:lnTo>
                  <a:lnTo>
                    <a:pt x="35424" y="57564"/>
                  </a:lnTo>
                  <a:lnTo>
                    <a:pt x="0" y="464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AFE355BE-4C86-4401-95DC-02588C70B6D2}"/>
                </a:ext>
              </a:extLst>
            </p:cNvPr>
            <p:cNvSpPr/>
            <p:nvPr/>
          </p:nvSpPr>
          <p:spPr>
            <a:xfrm>
              <a:off x="10358165" y="5204616"/>
              <a:ext cx="92988" cy="78228"/>
            </a:xfrm>
            <a:custGeom>
              <a:avLst/>
              <a:gdLst>
                <a:gd name="connsiteX0" fmla="*/ 71586 w 92988"/>
                <a:gd name="connsiteY0" fmla="*/ 72324 h 78228"/>
                <a:gd name="connsiteX1" fmla="*/ 71586 w 92988"/>
                <a:gd name="connsiteY1" fmla="*/ 72324 h 78228"/>
                <a:gd name="connsiteX2" fmla="*/ 40590 w 92988"/>
                <a:gd name="connsiteY2" fmla="*/ 61992 h 78228"/>
                <a:gd name="connsiteX3" fmla="*/ 35424 w 92988"/>
                <a:gd name="connsiteY3" fmla="*/ 61992 h 78228"/>
                <a:gd name="connsiteX4" fmla="*/ 11070 w 92988"/>
                <a:gd name="connsiteY4" fmla="*/ 54612 h 78228"/>
                <a:gd name="connsiteX5" fmla="*/ 0 w 92988"/>
                <a:gd name="connsiteY5" fmla="*/ 54612 h 78228"/>
                <a:gd name="connsiteX6" fmla="*/ 12546 w 92988"/>
                <a:gd name="connsiteY6" fmla="*/ 8118 h 78228"/>
                <a:gd name="connsiteX7" fmla="*/ 53874 w 92988"/>
                <a:gd name="connsiteY7" fmla="*/ 19188 h 78228"/>
                <a:gd name="connsiteX8" fmla="*/ 92988 w 92988"/>
                <a:gd name="connsiteY8" fmla="*/ 33948 h 78228"/>
                <a:gd name="connsiteX9" fmla="*/ 71586 w 92988"/>
                <a:gd name="connsiteY9" fmla="*/ 78228 h 78228"/>
                <a:gd name="connsiteX10" fmla="*/ 13284 w 92988"/>
                <a:gd name="connsiteY10" fmla="*/ 2952 h 78228"/>
                <a:gd name="connsiteX11" fmla="*/ 738 w 92988"/>
                <a:gd name="connsiteY11" fmla="*/ 48708 h 78228"/>
                <a:gd name="connsiteX12" fmla="*/ 11808 w 92988"/>
                <a:gd name="connsiteY12" fmla="*/ 48708 h 78228"/>
                <a:gd name="connsiteX13" fmla="*/ 35424 w 92988"/>
                <a:gd name="connsiteY13" fmla="*/ 56088 h 78228"/>
                <a:gd name="connsiteX14" fmla="*/ 41328 w 92988"/>
                <a:gd name="connsiteY14" fmla="*/ 56088 h 78228"/>
                <a:gd name="connsiteX15" fmla="*/ 70848 w 92988"/>
                <a:gd name="connsiteY15" fmla="*/ 66420 h 78228"/>
                <a:gd name="connsiteX16" fmla="*/ 92988 w 92988"/>
                <a:gd name="connsiteY16" fmla="*/ 22878 h 78228"/>
                <a:gd name="connsiteX17" fmla="*/ 53874 w 92988"/>
                <a:gd name="connsiteY17" fmla="*/ 10332 h 78228"/>
                <a:gd name="connsiteX18" fmla="*/ 13284 w 92988"/>
                <a:gd name="connsiteY18" fmla="*/ 0 h 7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988" h="78228">
                  <a:moveTo>
                    <a:pt x="71586" y="72324"/>
                  </a:moveTo>
                  <a:lnTo>
                    <a:pt x="71586" y="72324"/>
                  </a:lnTo>
                  <a:cubicBezTo>
                    <a:pt x="61483" y="68220"/>
                    <a:pt x="51136" y="64769"/>
                    <a:pt x="40590" y="61992"/>
                  </a:cubicBezTo>
                  <a:lnTo>
                    <a:pt x="35424" y="61992"/>
                  </a:lnTo>
                  <a:lnTo>
                    <a:pt x="11070" y="54612"/>
                  </a:lnTo>
                  <a:lnTo>
                    <a:pt x="0" y="54612"/>
                  </a:lnTo>
                  <a:lnTo>
                    <a:pt x="12546" y="8118"/>
                  </a:lnTo>
                  <a:cubicBezTo>
                    <a:pt x="26583" y="10742"/>
                    <a:pt x="40406" y="14443"/>
                    <a:pt x="53874" y="19188"/>
                  </a:cubicBezTo>
                  <a:cubicBezTo>
                    <a:pt x="67247" y="23178"/>
                    <a:pt x="80317" y="28110"/>
                    <a:pt x="92988" y="33948"/>
                  </a:cubicBezTo>
                  <a:lnTo>
                    <a:pt x="71586" y="78228"/>
                  </a:lnTo>
                  <a:close/>
                  <a:moveTo>
                    <a:pt x="13284" y="2952"/>
                  </a:moveTo>
                  <a:lnTo>
                    <a:pt x="738" y="48708"/>
                  </a:lnTo>
                  <a:lnTo>
                    <a:pt x="11808" y="48708"/>
                  </a:lnTo>
                  <a:lnTo>
                    <a:pt x="35424" y="56088"/>
                  </a:lnTo>
                  <a:lnTo>
                    <a:pt x="41328" y="56088"/>
                  </a:lnTo>
                  <a:cubicBezTo>
                    <a:pt x="51387" y="58870"/>
                    <a:pt x="61247" y="62321"/>
                    <a:pt x="70848" y="66420"/>
                  </a:cubicBezTo>
                  <a:lnTo>
                    <a:pt x="92988" y="22878"/>
                  </a:lnTo>
                  <a:lnTo>
                    <a:pt x="53874" y="10332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5D915B51-BDED-4B9C-8C2E-2DF61B0C29DB}"/>
                </a:ext>
              </a:extLst>
            </p:cNvPr>
            <p:cNvSpPr/>
            <p:nvPr/>
          </p:nvSpPr>
          <p:spPr>
            <a:xfrm>
              <a:off x="10361117" y="5214949"/>
              <a:ext cx="84870" cy="50184"/>
            </a:xfrm>
            <a:custGeom>
              <a:avLst/>
              <a:gdLst>
                <a:gd name="connsiteX0" fmla="*/ 7380 w 84870"/>
                <a:gd name="connsiteY0" fmla="*/ 0 h 50184"/>
                <a:gd name="connsiteX1" fmla="*/ 46494 w 84870"/>
                <a:gd name="connsiteY1" fmla="*/ 11070 h 50184"/>
                <a:gd name="connsiteX2" fmla="*/ 84870 w 84870"/>
                <a:gd name="connsiteY2" fmla="*/ 25092 h 50184"/>
                <a:gd name="connsiteX3" fmla="*/ 73062 w 84870"/>
                <a:gd name="connsiteY3" fmla="*/ 50184 h 50184"/>
                <a:gd name="connsiteX4" fmla="*/ 36900 w 84870"/>
                <a:gd name="connsiteY4" fmla="*/ 36900 h 50184"/>
                <a:gd name="connsiteX5" fmla="*/ 0 w 84870"/>
                <a:gd name="connsiteY5" fmla="*/ 26568 h 5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870" h="50184">
                  <a:moveTo>
                    <a:pt x="7380" y="0"/>
                  </a:moveTo>
                  <a:cubicBezTo>
                    <a:pt x="7380" y="0"/>
                    <a:pt x="27306" y="4428"/>
                    <a:pt x="46494" y="11070"/>
                  </a:cubicBezTo>
                  <a:cubicBezTo>
                    <a:pt x="59535" y="15032"/>
                    <a:pt x="72346" y="19713"/>
                    <a:pt x="84870" y="25092"/>
                  </a:cubicBezTo>
                  <a:lnTo>
                    <a:pt x="73062" y="50184"/>
                  </a:lnTo>
                  <a:cubicBezTo>
                    <a:pt x="61254" y="45018"/>
                    <a:pt x="48708" y="41328"/>
                    <a:pt x="36900" y="36900"/>
                  </a:cubicBezTo>
                  <a:lnTo>
                    <a:pt x="0" y="26568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4964B07B-538C-4EBA-BE2C-F2BD02558AEC}"/>
                </a:ext>
              </a:extLst>
            </p:cNvPr>
            <p:cNvSpPr/>
            <p:nvPr/>
          </p:nvSpPr>
          <p:spPr>
            <a:xfrm>
              <a:off x="10361117" y="5214949"/>
              <a:ext cx="84870" cy="52398"/>
            </a:xfrm>
            <a:custGeom>
              <a:avLst/>
              <a:gdLst>
                <a:gd name="connsiteX0" fmla="*/ 73062 w 84870"/>
                <a:gd name="connsiteY0" fmla="*/ 52398 h 52398"/>
                <a:gd name="connsiteX1" fmla="*/ 73062 w 84870"/>
                <a:gd name="connsiteY1" fmla="*/ 52398 h 52398"/>
                <a:gd name="connsiteX2" fmla="*/ 36900 w 84870"/>
                <a:gd name="connsiteY2" fmla="*/ 39852 h 52398"/>
                <a:gd name="connsiteX3" fmla="*/ 0 w 84870"/>
                <a:gd name="connsiteY3" fmla="*/ 28782 h 52398"/>
                <a:gd name="connsiteX4" fmla="*/ 6642 w 84870"/>
                <a:gd name="connsiteY4" fmla="*/ 0 h 52398"/>
                <a:gd name="connsiteX5" fmla="*/ 46494 w 84870"/>
                <a:gd name="connsiteY5" fmla="*/ 10332 h 52398"/>
                <a:gd name="connsiteX6" fmla="*/ 84870 w 84870"/>
                <a:gd name="connsiteY6" fmla="*/ 25092 h 52398"/>
                <a:gd name="connsiteX7" fmla="*/ 46494 w 84870"/>
                <a:gd name="connsiteY7" fmla="*/ 11070 h 52398"/>
                <a:gd name="connsiteX8" fmla="*/ 7380 w 84870"/>
                <a:gd name="connsiteY8" fmla="*/ 0 h 52398"/>
                <a:gd name="connsiteX9" fmla="*/ 0 w 84870"/>
                <a:gd name="connsiteY9" fmla="*/ 25830 h 52398"/>
                <a:gd name="connsiteX10" fmla="*/ 36900 w 84870"/>
                <a:gd name="connsiteY10" fmla="*/ 36162 h 52398"/>
                <a:gd name="connsiteX11" fmla="*/ 72324 w 84870"/>
                <a:gd name="connsiteY11" fmla="*/ 48708 h 52398"/>
                <a:gd name="connsiteX12" fmla="*/ 84870 w 84870"/>
                <a:gd name="connsiteY12" fmla="*/ 24354 h 52398"/>
                <a:gd name="connsiteX13" fmla="*/ 84870 w 84870"/>
                <a:gd name="connsiteY13" fmla="*/ 24354 h 52398"/>
                <a:gd name="connsiteX14" fmla="*/ 72324 w 84870"/>
                <a:gd name="connsiteY14" fmla="*/ 49446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870" h="52398">
                  <a:moveTo>
                    <a:pt x="73062" y="52398"/>
                  </a:moveTo>
                  <a:lnTo>
                    <a:pt x="73062" y="52398"/>
                  </a:lnTo>
                  <a:lnTo>
                    <a:pt x="36900" y="39852"/>
                  </a:lnTo>
                  <a:cubicBezTo>
                    <a:pt x="25092" y="39852"/>
                    <a:pt x="12546" y="31734"/>
                    <a:pt x="0" y="28782"/>
                  </a:cubicBezTo>
                  <a:lnTo>
                    <a:pt x="6642" y="0"/>
                  </a:lnTo>
                  <a:cubicBezTo>
                    <a:pt x="20118" y="2654"/>
                    <a:pt x="33424" y="6104"/>
                    <a:pt x="46494" y="10332"/>
                  </a:cubicBezTo>
                  <a:cubicBezTo>
                    <a:pt x="59579" y="14451"/>
                    <a:pt x="72398" y="19381"/>
                    <a:pt x="84870" y="25092"/>
                  </a:cubicBezTo>
                  <a:cubicBezTo>
                    <a:pt x="72324" y="19771"/>
                    <a:pt x="59512" y="15091"/>
                    <a:pt x="46494" y="11070"/>
                  </a:cubicBezTo>
                  <a:cubicBezTo>
                    <a:pt x="27306" y="7380"/>
                    <a:pt x="7380" y="0"/>
                    <a:pt x="7380" y="0"/>
                  </a:cubicBezTo>
                  <a:lnTo>
                    <a:pt x="0" y="25830"/>
                  </a:lnTo>
                  <a:cubicBezTo>
                    <a:pt x="12509" y="28491"/>
                    <a:pt x="24834" y="31942"/>
                    <a:pt x="36900" y="36162"/>
                  </a:cubicBezTo>
                  <a:cubicBezTo>
                    <a:pt x="49446" y="39852"/>
                    <a:pt x="61254" y="44280"/>
                    <a:pt x="72324" y="48708"/>
                  </a:cubicBezTo>
                  <a:lnTo>
                    <a:pt x="84870" y="24354"/>
                  </a:lnTo>
                  <a:lnTo>
                    <a:pt x="84870" y="24354"/>
                  </a:lnTo>
                  <a:lnTo>
                    <a:pt x="72324" y="49446"/>
                  </a:lnTo>
                  <a:close/>
                </a:path>
              </a:pathLst>
            </a:custGeom>
            <a:solidFill>
              <a:srgbClr val="D32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4E00C36D-2848-47DB-B94A-02A217A77963}"/>
                </a:ext>
              </a:extLst>
            </p:cNvPr>
            <p:cNvSpPr/>
            <p:nvPr/>
          </p:nvSpPr>
          <p:spPr>
            <a:xfrm>
              <a:off x="10369974" y="5226019"/>
              <a:ext cx="67896" cy="33209"/>
            </a:xfrm>
            <a:custGeom>
              <a:avLst/>
              <a:gdLst>
                <a:gd name="connsiteX0" fmla="*/ 0 w 67896"/>
                <a:gd name="connsiteY0" fmla="*/ 3690 h 33209"/>
                <a:gd name="connsiteX1" fmla="*/ 4428 w 67896"/>
                <a:gd name="connsiteY1" fmla="*/ 0 h 33209"/>
                <a:gd name="connsiteX2" fmla="*/ 11808 w 67896"/>
                <a:gd name="connsiteY2" fmla="*/ 0 h 33209"/>
                <a:gd name="connsiteX3" fmla="*/ 11808 w 67896"/>
                <a:gd name="connsiteY3" fmla="*/ 0 h 33209"/>
                <a:gd name="connsiteX4" fmla="*/ 16236 w 67896"/>
                <a:gd name="connsiteY4" fmla="*/ 0 h 33209"/>
                <a:gd name="connsiteX5" fmla="*/ 22140 w 67896"/>
                <a:gd name="connsiteY5" fmla="*/ 0 h 33209"/>
                <a:gd name="connsiteX6" fmla="*/ 37638 w 67896"/>
                <a:gd name="connsiteY6" fmla="*/ 0 h 33209"/>
                <a:gd name="connsiteX7" fmla="*/ 44280 w 67896"/>
                <a:gd name="connsiteY7" fmla="*/ 0 h 33209"/>
                <a:gd name="connsiteX8" fmla="*/ 47970 w 67896"/>
                <a:gd name="connsiteY8" fmla="*/ 4428 h 33209"/>
                <a:gd name="connsiteX9" fmla="*/ 57564 w 67896"/>
                <a:gd name="connsiteY9" fmla="*/ 4428 h 33209"/>
                <a:gd name="connsiteX10" fmla="*/ 67896 w 67896"/>
                <a:gd name="connsiteY10" fmla="*/ 4428 h 33209"/>
                <a:gd name="connsiteX11" fmla="*/ 67896 w 67896"/>
                <a:gd name="connsiteY11" fmla="*/ 4428 h 33209"/>
                <a:gd name="connsiteX12" fmla="*/ 61254 w 67896"/>
                <a:gd name="connsiteY12" fmla="*/ 4428 h 33209"/>
                <a:gd name="connsiteX13" fmla="*/ 49446 w 67896"/>
                <a:gd name="connsiteY13" fmla="*/ 4428 h 33209"/>
                <a:gd name="connsiteX14" fmla="*/ 54612 w 67896"/>
                <a:gd name="connsiteY14" fmla="*/ 10332 h 33209"/>
                <a:gd name="connsiteX15" fmla="*/ 54612 w 67896"/>
                <a:gd name="connsiteY15" fmla="*/ 33210 h 33209"/>
                <a:gd name="connsiteX16" fmla="*/ 54612 w 67896"/>
                <a:gd name="connsiteY16" fmla="*/ 33210 h 33209"/>
                <a:gd name="connsiteX17" fmla="*/ 54612 w 67896"/>
                <a:gd name="connsiteY17" fmla="*/ 33210 h 33209"/>
                <a:gd name="connsiteX18" fmla="*/ 54612 w 67896"/>
                <a:gd name="connsiteY18" fmla="*/ 28044 h 33209"/>
                <a:gd name="connsiteX19" fmla="*/ 50922 w 67896"/>
                <a:gd name="connsiteY19" fmla="*/ 28044 h 33209"/>
                <a:gd name="connsiteX20" fmla="*/ 44280 w 67896"/>
                <a:gd name="connsiteY20" fmla="*/ 28044 h 33209"/>
                <a:gd name="connsiteX21" fmla="*/ 44280 w 67896"/>
                <a:gd name="connsiteY21" fmla="*/ 28044 h 33209"/>
                <a:gd name="connsiteX22" fmla="*/ 44280 w 67896"/>
                <a:gd name="connsiteY22" fmla="*/ 28044 h 33209"/>
                <a:gd name="connsiteX23" fmla="*/ 37638 w 67896"/>
                <a:gd name="connsiteY23" fmla="*/ 28044 h 33209"/>
                <a:gd name="connsiteX24" fmla="*/ 44280 w 67896"/>
                <a:gd name="connsiteY24" fmla="*/ 28044 h 33209"/>
                <a:gd name="connsiteX25" fmla="*/ 44280 w 67896"/>
                <a:gd name="connsiteY25" fmla="*/ 28044 h 33209"/>
                <a:gd name="connsiteX26" fmla="*/ 48708 w 67896"/>
                <a:gd name="connsiteY26" fmla="*/ 28044 h 33209"/>
                <a:gd name="connsiteX27" fmla="*/ 43542 w 67896"/>
                <a:gd name="connsiteY27" fmla="*/ 22140 h 33209"/>
                <a:gd name="connsiteX28" fmla="*/ 30258 w 67896"/>
                <a:gd name="connsiteY28" fmla="*/ 22140 h 33209"/>
                <a:gd name="connsiteX29" fmla="*/ 30258 w 67896"/>
                <a:gd name="connsiteY29" fmla="*/ 22140 h 33209"/>
                <a:gd name="connsiteX30" fmla="*/ 10332 w 67896"/>
                <a:gd name="connsiteY30" fmla="*/ 22140 h 33209"/>
                <a:gd name="connsiteX31" fmla="*/ 10332 w 67896"/>
                <a:gd name="connsiteY31" fmla="*/ 22140 h 33209"/>
                <a:gd name="connsiteX32" fmla="*/ 18450 w 67896"/>
                <a:gd name="connsiteY32" fmla="*/ 22140 h 33209"/>
                <a:gd name="connsiteX33" fmla="*/ 18450 w 67896"/>
                <a:gd name="connsiteY33" fmla="*/ 22140 h 33209"/>
                <a:gd name="connsiteX34" fmla="*/ 11070 w 67896"/>
                <a:gd name="connsiteY34" fmla="*/ 22140 h 33209"/>
                <a:gd name="connsiteX35" fmla="*/ 6642 w 67896"/>
                <a:gd name="connsiteY35" fmla="*/ 22140 h 33209"/>
                <a:gd name="connsiteX36" fmla="*/ 16974 w 67896"/>
                <a:gd name="connsiteY36" fmla="*/ 22140 h 33209"/>
                <a:gd name="connsiteX37" fmla="*/ 16974 w 67896"/>
                <a:gd name="connsiteY37" fmla="*/ 22140 h 33209"/>
                <a:gd name="connsiteX38" fmla="*/ 11808 w 67896"/>
                <a:gd name="connsiteY38" fmla="*/ 22140 h 33209"/>
                <a:gd name="connsiteX39" fmla="*/ 11808 w 67896"/>
                <a:gd name="connsiteY39" fmla="*/ 22140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67896" h="33209">
                  <a:moveTo>
                    <a:pt x="0" y="3690"/>
                  </a:moveTo>
                  <a:cubicBezTo>
                    <a:pt x="0" y="3690"/>
                    <a:pt x="3690" y="3690"/>
                    <a:pt x="4428" y="0"/>
                  </a:cubicBezTo>
                  <a:lnTo>
                    <a:pt x="11808" y="0"/>
                  </a:lnTo>
                  <a:lnTo>
                    <a:pt x="11808" y="0"/>
                  </a:lnTo>
                  <a:lnTo>
                    <a:pt x="16236" y="0"/>
                  </a:lnTo>
                  <a:cubicBezTo>
                    <a:pt x="18192" y="263"/>
                    <a:pt x="20184" y="263"/>
                    <a:pt x="22140" y="0"/>
                  </a:cubicBezTo>
                  <a:lnTo>
                    <a:pt x="37638" y="0"/>
                  </a:lnTo>
                  <a:lnTo>
                    <a:pt x="44280" y="0"/>
                  </a:lnTo>
                  <a:lnTo>
                    <a:pt x="47970" y="4428"/>
                  </a:lnTo>
                  <a:lnTo>
                    <a:pt x="57564" y="4428"/>
                  </a:lnTo>
                  <a:lnTo>
                    <a:pt x="67896" y="4428"/>
                  </a:lnTo>
                  <a:cubicBezTo>
                    <a:pt x="67896" y="4428"/>
                    <a:pt x="67896" y="4428"/>
                    <a:pt x="67896" y="4428"/>
                  </a:cubicBezTo>
                  <a:cubicBezTo>
                    <a:pt x="67896" y="4428"/>
                    <a:pt x="67896" y="4428"/>
                    <a:pt x="61254" y="4428"/>
                  </a:cubicBezTo>
                  <a:cubicBezTo>
                    <a:pt x="57320" y="4629"/>
                    <a:pt x="53380" y="4629"/>
                    <a:pt x="49446" y="4428"/>
                  </a:cubicBezTo>
                  <a:cubicBezTo>
                    <a:pt x="50250" y="7042"/>
                    <a:pt x="52125" y="9190"/>
                    <a:pt x="54612" y="10332"/>
                  </a:cubicBezTo>
                  <a:lnTo>
                    <a:pt x="54612" y="33210"/>
                  </a:lnTo>
                  <a:lnTo>
                    <a:pt x="54612" y="33210"/>
                  </a:lnTo>
                  <a:lnTo>
                    <a:pt x="54612" y="33210"/>
                  </a:lnTo>
                  <a:cubicBezTo>
                    <a:pt x="54612" y="33210"/>
                    <a:pt x="54612" y="29520"/>
                    <a:pt x="54612" y="28044"/>
                  </a:cubicBezTo>
                  <a:cubicBezTo>
                    <a:pt x="54612" y="26568"/>
                    <a:pt x="54612" y="28044"/>
                    <a:pt x="50922" y="28044"/>
                  </a:cubicBezTo>
                  <a:cubicBezTo>
                    <a:pt x="48767" y="28775"/>
                    <a:pt x="46435" y="28775"/>
                    <a:pt x="44280" y="28044"/>
                  </a:cubicBezTo>
                  <a:lnTo>
                    <a:pt x="44280" y="28044"/>
                  </a:lnTo>
                  <a:lnTo>
                    <a:pt x="44280" y="28044"/>
                  </a:lnTo>
                  <a:lnTo>
                    <a:pt x="37638" y="28044"/>
                  </a:lnTo>
                  <a:lnTo>
                    <a:pt x="44280" y="28044"/>
                  </a:lnTo>
                  <a:lnTo>
                    <a:pt x="44280" y="28044"/>
                  </a:lnTo>
                  <a:lnTo>
                    <a:pt x="48708" y="28044"/>
                  </a:lnTo>
                  <a:cubicBezTo>
                    <a:pt x="48708" y="28044"/>
                    <a:pt x="48708" y="22878"/>
                    <a:pt x="43542" y="22140"/>
                  </a:cubicBezTo>
                  <a:lnTo>
                    <a:pt x="30258" y="22140"/>
                  </a:lnTo>
                  <a:lnTo>
                    <a:pt x="30258" y="22140"/>
                  </a:lnTo>
                  <a:lnTo>
                    <a:pt x="10332" y="22140"/>
                  </a:lnTo>
                  <a:cubicBezTo>
                    <a:pt x="10332" y="22140"/>
                    <a:pt x="10332" y="22140"/>
                    <a:pt x="10332" y="22140"/>
                  </a:cubicBezTo>
                  <a:cubicBezTo>
                    <a:pt x="12981" y="22899"/>
                    <a:pt x="15801" y="22899"/>
                    <a:pt x="18450" y="22140"/>
                  </a:cubicBezTo>
                  <a:lnTo>
                    <a:pt x="18450" y="22140"/>
                  </a:lnTo>
                  <a:lnTo>
                    <a:pt x="11070" y="22140"/>
                  </a:lnTo>
                  <a:cubicBezTo>
                    <a:pt x="9616" y="22485"/>
                    <a:pt x="8096" y="22485"/>
                    <a:pt x="6642" y="22140"/>
                  </a:cubicBezTo>
                  <a:lnTo>
                    <a:pt x="16974" y="22140"/>
                  </a:lnTo>
                  <a:lnTo>
                    <a:pt x="16974" y="22140"/>
                  </a:lnTo>
                  <a:lnTo>
                    <a:pt x="11808" y="22140"/>
                  </a:lnTo>
                  <a:cubicBezTo>
                    <a:pt x="11808" y="22140"/>
                    <a:pt x="11808" y="22140"/>
                    <a:pt x="11808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0F95E139-9F31-47BD-92BB-BD1011E9C59B}"/>
                </a:ext>
              </a:extLst>
            </p:cNvPr>
            <p:cNvSpPr/>
            <p:nvPr/>
          </p:nvSpPr>
          <p:spPr>
            <a:xfrm>
              <a:off x="10366284" y="5240778"/>
              <a:ext cx="70848" cy="26568"/>
            </a:xfrm>
            <a:custGeom>
              <a:avLst/>
              <a:gdLst>
                <a:gd name="connsiteX0" fmla="*/ 57564 w 70848"/>
                <a:gd name="connsiteY0" fmla="*/ 19926 h 26568"/>
                <a:gd name="connsiteX1" fmla="*/ 57564 w 70848"/>
                <a:gd name="connsiteY1" fmla="*/ 19926 h 26568"/>
                <a:gd name="connsiteX2" fmla="*/ 57564 w 70848"/>
                <a:gd name="connsiteY2" fmla="*/ 14022 h 26568"/>
                <a:gd name="connsiteX3" fmla="*/ 57564 w 70848"/>
                <a:gd name="connsiteY3" fmla="*/ 14022 h 26568"/>
                <a:gd name="connsiteX4" fmla="*/ 51660 w 70848"/>
                <a:gd name="connsiteY4" fmla="*/ 14022 h 26568"/>
                <a:gd name="connsiteX5" fmla="*/ 57564 w 70848"/>
                <a:gd name="connsiteY5" fmla="*/ 14022 h 26568"/>
                <a:gd name="connsiteX6" fmla="*/ 61254 w 70848"/>
                <a:gd name="connsiteY6" fmla="*/ 14022 h 26568"/>
                <a:gd name="connsiteX7" fmla="*/ 61254 w 70848"/>
                <a:gd name="connsiteY7" fmla="*/ 19926 h 26568"/>
                <a:gd name="connsiteX8" fmla="*/ 61254 w 70848"/>
                <a:gd name="connsiteY8" fmla="*/ 19926 h 26568"/>
                <a:gd name="connsiteX9" fmla="*/ 61254 w 70848"/>
                <a:gd name="connsiteY9" fmla="*/ 19926 h 26568"/>
                <a:gd name="connsiteX10" fmla="*/ 61254 w 70848"/>
                <a:gd name="connsiteY10" fmla="*/ 19926 h 26568"/>
                <a:gd name="connsiteX11" fmla="*/ 61254 w 70848"/>
                <a:gd name="connsiteY11" fmla="*/ 11808 h 26568"/>
                <a:gd name="connsiteX12" fmla="*/ 51660 w 70848"/>
                <a:gd name="connsiteY12" fmla="*/ 5904 h 26568"/>
                <a:gd name="connsiteX13" fmla="*/ 56826 w 70848"/>
                <a:gd name="connsiteY13" fmla="*/ 5904 h 26568"/>
                <a:gd name="connsiteX14" fmla="*/ 64206 w 70848"/>
                <a:gd name="connsiteY14" fmla="*/ 5904 h 26568"/>
                <a:gd name="connsiteX15" fmla="*/ 70848 w 70848"/>
                <a:gd name="connsiteY15" fmla="*/ 5904 h 26568"/>
                <a:gd name="connsiteX16" fmla="*/ 59778 w 70848"/>
                <a:gd name="connsiteY16" fmla="*/ 5904 h 26568"/>
                <a:gd name="connsiteX17" fmla="*/ 50184 w 70848"/>
                <a:gd name="connsiteY17" fmla="*/ 5904 h 26568"/>
                <a:gd name="connsiteX18" fmla="*/ 46494 w 70848"/>
                <a:gd name="connsiteY18" fmla="*/ 5904 h 26568"/>
                <a:gd name="connsiteX19" fmla="*/ 39852 w 70848"/>
                <a:gd name="connsiteY19" fmla="*/ 5904 h 26568"/>
                <a:gd name="connsiteX20" fmla="*/ 24354 w 70848"/>
                <a:gd name="connsiteY20" fmla="*/ 5904 h 26568"/>
                <a:gd name="connsiteX21" fmla="*/ 24354 w 70848"/>
                <a:gd name="connsiteY21" fmla="*/ 5904 h 26568"/>
                <a:gd name="connsiteX22" fmla="*/ 24354 w 70848"/>
                <a:gd name="connsiteY22" fmla="*/ 5904 h 26568"/>
                <a:gd name="connsiteX23" fmla="*/ 24354 w 70848"/>
                <a:gd name="connsiteY23" fmla="*/ 5904 h 26568"/>
                <a:gd name="connsiteX24" fmla="*/ 24354 w 70848"/>
                <a:gd name="connsiteY24" fmla="*/ 5904 h 26568"/>
                <a:gd name="connsiteX25" fmla="*/ 24354 w 70848"/>
                <a:gd name="connsiteY25" fmla="*/ 5904 h 26568"/>
                <a:gd name="connsiteX26" fmla="*/ 17712 w 70848"/>
                <a:gd name="connsiteY26" fmla="*/ 5904 h 26568"/>
                <a:gd name="connsiteX27" fmla="*/ 17712 w 70848"/>
                <a:gd name="connsiteY27" fmla="*/ 5904 h 26568"/>
                <a:gd name="connsiteX28" fmla="*/ 17712 w 70848"/>
                <a:gd name="connsiteY28" fmla="*/ 5904 h 26568"/>
                <a:gd name="connsiteX29" fmla="*/ 22878 w 70848"/>
                <a:gd name="connsiteY29" fmla="*/ 5904 h 26568"/>
                <a:gd name="connsiteX30" fmla="*/ 22878 w 70848"/>
                <a:gd name="connsiteY30" fmla="*/ 5904 h 26568"/>
                <a:gd name="connsiteX31" fmla="*/ 22878 w 70848"/>
                <a:gd name="connsiteY31" fmla="*/ 5904 h 26568"/>
                <a:gd name="connsiteX32" fmla="*/ 14760 w 70848"/>
                <a:gd name="connsiteY32" fmla="*/ 5904 h 26568"/>
                <a:gd name="connsiteX33" fmla="*/ 22140 w 70848"/>
                <a:gd name="connsiteY33" fmla="*/ 5904 h 26568"/>
                <a:gd name="connsiteX34" fmla="*/ 22140 w 70848"/>
                <a:gd name="connsiteY34" fmla="*/ 5904 h 26568"/>
                <a:gd name="connsiteX35" fmla="*/ 16236 w 70848"/>
                <a:gd name="connsiteY35" fmla="*/ 5904 h 26568"/>
                <a:gd name="connsiteX36" fmla="*/ 16236 w 70848"/>
                <a:gd name="connsiteY36" fmla="*/ 5904 h 26568"/>
                <a:gd name="connsiteX37" fmla="*/ 16236 w 70848"/>
                <a:gd name="connsiteY37" fmla="*/ 5904 h 26568"/>
                <a:gd name="connsiteX38" fmla="*/ 16236 w 70848"/>
                <a:gd name="connsiteY38" fmla="*/ 5904 h 26568"/>
                <a:gd name="connsiteX39" fmla="*/ 23616 w 70848"/>
                <a:gd name="connsiteY39" fmla="*/ 5904 h 26568"/>
                <a:gd name="connsiteX40" fmla="*/ 23616 w 70848"/>
                <a:gd name="connsiteY40" fmla="*/ 5904 h 26568"/>
                <a:gd name="connsiteX41" fmla="*/ 23616 w 70848"/>
                <a:gd name="connsiteY41" fmla="*/ 5904 h 26568"/>
                <a:gd name="connsiteX42" fmla="*/ 23616 w 70848"/>
                <a:gd name="connsiteY42" fmla="*/ 5904 h 26568"/>
                <a:gd name="connsiteX43" fmla="*/ 23616 w 70848"/>
                <a:gd name="connsiteY43" fmla="*/ 5904 h 26568"/>
                <a:gd name="connsiteX44" fmla="*/ 23616 w 70848"/>
                <a:gd name="connsiteY44" fmla="*/ 5904 h 26568"/>
                <a:gd name="connsiteX45" fmla="*/ 39114 w 70848"/>
                <a:gd name="connsiteY45" fmla="*/ 5904 h 26568"/>
                <a:gd name="connsiteX46" fmla="*/ 45756 w 70848"/>
                <a:gd name="connsiteY46" fmla="*/ 5904 h 26568"/>
                <a:gd name="connsiteX47" fmla="*/ 50184 w 70848"/>
                <a:gd name="connsiteY47" fmla="*/ 10332 h 26568"/>
                <a:gd name="connsiteX48" fmla="*/ 59040 w 70848"/>
                <a:gd name="connsiteY48" fmla="*/ 10332 h 26568"/>
                <a:gd name="connsiteX49" fmla="*/ 69372 w 70848"/>
                <a:gd name="connsiteY49" fmla="*/ 10332 h 26568"/>
                <a:gd name="connsiteX50" fmla="*/ 69372 w 70848"/>
                <a:gd name="connsiteY50" fmla="*/ 10332 h 26568"/>
                <a:gd name="connsiteX51" fmla="*/ 61992 w 70848"/>
                <a:gd name="connsiteY51" fmla="*/ 14760 h 26568"/>
                <a:gd name="connsiteX52" fmla="*/ 54612 w 70848"/>
                <a:gd name="connsiteY52" fmla="*/ 14760 h 26568"/>
                <a:gd name="connsiteX53" fmla="*/ 51660 w 70848"/>
                <a:gd name="connsiteY53" fmla="*/ 14760 h 26568"/>
                <a:gd name="connsiteX54" fmla="*/ 56826 w 70848"/>
                <a:gd name="connsiteY54" fmla="*/ 19188 h 26568"/>
                <a:gd name="connsiteX55" fmla="*/ 56826 w 70848"/>
                <a:gd name="connsiteY55" fmla="*/ 26568 h 26568"/>
                <a:gd name="connsiteX56" fmla="*/ 56826 w 70848"/>
                <a:gd name="connsiteY56" fmla="*/ 26568 h 26568"/>
                <a:gd name="connsiteX57" fmla="*/ 42804 w 70848"/>
                <a:gd name="connsiteY57" fmla="*/ 11070 h 26568"/>
                <a:gd name="connsiteX58" fmla="*/ 42804 w 70848"/>
                <a:gd name="connsiteY58" fmla="*/ 11070 h 26568"/>
                <a:gd name="connsiteX59" fmla="*/ 35424 w 70848"/>
                <a:gd name="connsiteY59" fmla="*/ 11070 h 26568"/>
                <a:gd name="connsiteX60" fmla="*/ 35424 w 70848"/>
                <a:gd name="connsiteY60" fmla="*/ 11070 h 26568"/>
                <a:gd name="connsiteX61" fmla="*/ 39852 w 70848"/>
                <a:gd name="connsiteY61" fmla="*/ 11070 h 26568"/>
                <a:gd name="connsiteX62" fmla="*/ 39852 w 70848"/>
                <a:gd name="connsiteY62" fmla="*/ 11070 h 26568"/>
                <a:gd name="connsiteX63" fmla="*/ 39852 w 70848"/>
                <a:gd name="connsiteY63" fmla="*/ 11070 h 26568"/>
                <a:gd name="connsiteX64" fmla="*/ 39852 w 70848"/>
                <a:gd name="connsiteY64" fmla="*/ 11070 h 26568"/>
                <a:gd name="connsiteX65" fmla="*/ 34686 w 70848"/>
                <a:gd name="connsiteY65" fmla="*/ 11070 h 26568"/>
                <a:gd name="connsiteX66" fmla="*/ 34686 w 70848"/>
                <a:gd name="connsiteY66" fmla="*/ 11070 h 26568"/>
                <a:gd name="connsiteX67" fmla="*/ 41328 w 70848"/>
                <a:gd name="connsiteY67" fmla="*/ 11070 h 26568"/>
                <a:gd name="connsiteX68" fmla="*/ 41328 w 70848"/>
                <a:gd name="connsiteY68" fmla="*/ 11070 h 26568"/>
                <a:gd name="connsiteX69" fmla="*/ 41328 w 70848"/>
                <a:gd name="connsiteY69" fmla="*/ 11070 h 26568"/>
                <a:gd name="connsiteX70" fmla="*/ 41328 w 70848"/>
                <a:gd name="connsiteY70" fmla="*/ 11070 h 26568"/>
                <a:gd name="connsiteX71" fmla="*/ 41328 w 70848"/>
                <a:gd name="connsiteY71" fmla="*/ 11070 h 26568"/>
                <a:gd name="connsiteX72" fmla="*/ 42804 w 70848"/>
                <a:gd name="connsiteY72" fmla="*/ 5166 h 26568"/>
                <a:gd name="connsiteX73" fmla="*/ 37638 w 70848"/>
                <a:gd name="connsiteY73" fmla="*/ 0 h 26568"/>
                <a:gd name="connsiteX74" fmla="*/ 24354 w 70848"/>
                <a:gd name="connsiteY74" fmla="*/ 0 h 26568"/>
                <a:gd name="connsiteX75" fmla="*/ 24354 w 70848"/>
                <a:gd name="connsiteY75" fmla="*/ 0 h 26568"/>
                <a:gd name="connsiteX76" fmla="*/ 7380 w 70848"/>
                <a:gd name="connsiteY76" fmla="*/ 0 h 26568"/>
                <a:gd name="connsiteX77" fmla="*/ 7380 w 70848"/>
                <a:gd name="connsiteY77" fmla="*/ 0 h 26568"/>
                <a:gd name="connsiteX78" fmla="*/ 15498 w 70848"/>
                <a:gd name="connsiteY78" fmla="*/ 0 h 26568"/>
                <a:gd name="connsiteX79" fmla="*/ 22878 w 70848"/>
                <a:gd name="connsiteY79" fmla="*/ 0 h 26568"/>
                <a:gd name="connsiteX80" fmla="*/ 28044 w 70848"/>
                <a:gd name="connsiteY80" fmla="*/ 0 h 26568"/>
                <a:gd name="connsiteX81" fmla="*/ 28044 w 70848"/>
                <a:gd name="connsiteY81" fmla="*/ 0 h 26568"/>
                <a:gd name="connsiteX82" fmla="*/ 42066 w 70848"/>
                <a:gd name="connsiteY82" fmla="*/ 0 h 26568"/>
                <a:gd name="connsiteX83" fmla="*/ 47970 w 70848"/>
                <a:gd name="connsiteY83" fmla="*/ 5166 h 26568"/>
                <a:gd name="connsiteX84" fmla="*/ 6642 w 70848"/>
                <a:gd name="connsiteY84" fmla="*/ 5166 h 26568"/>
                <a:gd name="connsiteX85" fmla="*/ 12546 w 70848"/>
                <a:gd name="connsiteY85" fmla="*/ 5166 h 26568"/>
                <a:gd name="connsiteX86" fmla="*/ 8856 w 70848"/>
                <a:gd name="connsiteY86" fmla="*/ 5166 h 26568"/>
                <a:gd name="connsiteX87" fmla="*/ 4428 w 70848"/>
                <a:gd name="connsiteY87" fmla="*/ 5166 h 26568"/>
                <a:gd name="connsiteX88" fmla="*/ 0 w 70848"/>
                <a:gd name="connsiteY88" fmla="*/ 5166 h 26568"/>
                <a:gd name="connsiteX89" fmla="*/ 0 w 70848"/>
                <a:gd name="connsiteY89" fmla="*/ 5166 h 26568"/>
                <a:gd name="connsiteX90" fmla="*/ 3690 w 70848"/>
                <a:gd name="connsiteY90" fmla="*/ 5166 h 26568"/>
                <a:gd name="connsiteX91" fmla="*/ 11070 w 70848"/>
                <a:gd name="connsiteY91" fmla="*/ 5166 h 26568"/>
                <a:gd name="connsiteX92" fmla="*/ 11070 w 70848"/>
                <a:gd name="connsiteY92" fmla="*/ 5166 h 26568"/>
                <a:gd name="connsiteX93" fmla="*/ 5166 w 70848"/>
                <a:gd name="connsiteY93" fmla="*/ 5166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70848" h="26568">
                  <a:moveTo>
                    <a:pt x="57564" y="19926"/>
                  </a:moveTo>
                  <a:lnTo>
                    <a:pt x="57564" y="19926"/>
                  </a:lnTo>
                  <a:cubicBezTo>
                    <a:pt x="58302" y="18028"/>
                    <a:pt x="58302" y="15920"/>
                    <a:pt x="57564" y="14022"/>
                  </a:cubicBezTo>
                  <a:cubicBezTo>
                    <a:pt x="57564" y="14022"/>
                    <a:pt x="57564" y="14022"/>
                    <a:pt x="57564" y="14022"/>
                  </a:cubicBezTo>
                  <a:lnTo>
                    <a:pt x="51660" y="14022"/>
                  </a:lnTo>
                  <a:lnTo>
                    <a:pt x="57564" y="14022"/>
                  </a:lnTo>
                  <a:cubicBezTo>
                    <a:pt x="57564" y="14022"/>
                    <a:pt x="57564" y="14022"/>
                    <a:pt x="61254" y="14022"/>
                  </a:cubicBezTo>
                  <a:cubicBezTo>
                    <a:pt x="61992" y="15920"/>
                    <a:pt x="61992" y="18028"/>
                    <a:pt x="61254" y="19926"/>
                  </a:cubicBezTo>
                  <a:lnTo>
                    <a:pt x="61254" y="19926"/>
                  </a:lnTo>
                  <a:lnTo>
                    <a:pt x="61254" y="19926"/>
                  </a:lnTo>
                  <a:lnTo>
                    <a:pt x="61254" y="19926"/>
                  </a:lnTo>
                  <a:lnTo>
                    <a:pt x="61254" y="11808"/>
                  </a:lnTo>
                  <a:cubicBezTo>
                    <a:pt x="61254" y="11808"/>
                    <a:pt x="51660" y="7380"/>
                    <a:pt x="51660" y="5904"/>
                  </a:cubicBezTo>
                  <a:lnTo>
                    <a:pt x="56826" y="5904"/>
                  </a:lnTo>
                  <a:lnTo>
                    <a:pt x="64206" y="5904"/>
                  </a:lnTo>
                  <a:cubicBezTo>
                    <a:pt x="69372" y="5904"/>
                    <a:pt x="70848" y="5904"/>
                    <a:pt x="70848" y="5904"/>
                  </a:cubicBezTo>
                  <a:cubicBezTo>
                    <a:pt x="67180" y="5324"/>
                    <a:pt x="63446" y="5324"/>
                    <a:pt x="59778" y="5904"/>
                  </a:cubicBezTo>
                  <a:cubicBezTo>
                    <a:pt x="56619" y="6582"/>
                    <a:pt x="53343" y="6582"/>
                    <a:pt x="50184" y="5904"/>
                  </a:cubicBezTo>
                  <a:cubicBezTo>
                    <a:pt x="48966" y="5645"/>
                    <a:pt x="47712" y="5645"/>
                    <a:pt x="46494" y="5904"/>
                  </a:cubicBezTo>
                  <a:cubicBezTo>
                    <a:pt x="44295" y="5591"/>
                    <a:pt x="42059" y="5591"/>
                    <a:pt x="39852" y="5904"/>
                  </a:cubicBezTo>
                  <a:lnTo>
                    <a:pt x="24354" y="5904"/>
                  </a:lnTo>
                  <a:lnTo>
                    <a:pt x="24354" y="5904"/>
                  </a:lnTo>
                  <a:lnTo>
                    <a:pt x="24354" y="5904"/>
                  </a:lnTo>
                  <a:lnTo>
                    <a:pt x="24354" y="5904"/>
                  </a:lnTo>
                  <a:lnTo>
                    <a:pt x="24354" y="5904"/>
                  </a:lnTo>
                  <a:lnTo>
                    <a:pt x="24354" y="5904"/>
                  </a:lnTo>
                  <a:lnTo>
                    <a:pt x="17712" y="5904"/>
                  </a:lnTo>
                  <a:cubicBezTo>
                    <a:pt x="17712" y="5904"/>
                    <a:pt x="17712" y="5904"/>
                    <a:pt x="17712" y="5904"/>
                  </a:cubicBezTo>
                  <a:cubicBezTo>
                    <a:pt x="17712" y="5904"/>
                    <a:pt x="17712" y="5904"/>
                    <a:pt x="17712" y="5904"/>
                  </a:cubicBezTo>
                  <a:cubicBezTo>
                    <a:pt x="17712" y="5904"/>
                    <a:pt x="22878" y="5904"/>
                    <a:pt x="22878" y="5904"/>
                  </a:cubicBezTo>
                  <a:lnTo>
                    <a:pt x="22878" y="5904"/>
                  </a:lnTo>
                  <a:lnTo>
                    <a:pt x="22878" y="5904"/>
                  </a:lnTo>
                  <a:cubicBezTo>
                    <a:pt x="22878" y="5904"/>
                    <a:pt x="16974" y="5904"/>
                    <a:pt x="14760" y="5904"/>
                  </a:cubicBezTo>
                  <a:lnTo>
                    <a:pt x="22140" y="5904"/>
                  </a:lnTo>
                  <a:lnTo>
                    <a:pt x="22140" y="5904"/>
                  </a:lnTo>
                  <a:cubicBezTo>
                    <a:pt x="20229" y="5229"/>
                    <a:pt x="18147" y="5229"/>
                    <a:pt x="16236" y="5904"/>
                  </a:cubicBezTo>
                  <a:cubicBezTo>
                    <a:pt x="16236" y="5904"/>
                    <a:pt x="16236" y="5904"/>
                    <a:pt x="16236" y="5904"/>
                  </a:cubicBezTo>
                  <a:lnTo>
                    <a:pt x="16236" y="5904"/>
                  </a:lnTo>
                  <a:cubicBezTo>
                    <a:pt x="16236" y="5904"/>
                    <a:pt x="16236" y="5904"/>
                    <a:pt x="16236" y="5904"/>
                  </a:cubicBezTo>
                  <a:lnTo>
                    <a:pt x="23616" y="5904"/>
                  </a:lnTo>
                  <a:lnTo>
                    <a:pt x="23616" y="5904"/>
                  </a:lnTo>
                  <a:lnTo>
                    <a:pt x="23616" y="5904"/>
                  </a:lnTo>
                  <a:lnTo>
                    <a:pt x="23616" y="5904"/>
                  </a:lnTo>
                  <a:lnTo>
                    <a:pt x="23616" y="5904"/>
                  </a:lnTo>
                  <a:lnTo>
                    <a:pt x="23616" y="5904"/>
                  </a:lnTo>
                  <a:lnTo>
                    <a:pt x="39114" y="5904"/>
                  </a:lnTo>
                  <a:cubicBezTo>
                    <a:pt x="41306" y="5485"/>
                    <a:pt x="43564" y="5485"/>
                    <a:pt x="45756" y="5904"/>
                  </a:cubicBezTo>
                  <a:cubicBezTo>
                    <a:pt x="47579" y="6982"/>
                    <a:pt x="49106" y="8505"/>
                    <a:pt x="50184" y="10332"/>
                  </a:cubicBezTo>
                  <a:lnTo>
                    <a:pt x="59040" y="10332"/>
                  </a:lnTo>
                  <a:lnTo>
                    <a:pt x="69372" y="10332"/>
                  </a:lnTo>
                  <a:lnTo>
                    <a:pt x="69372" y="10332"/>
                  </a:lnTo>
                  <a:cubicBezTo>
                    <a:pt x="68117" y="13238"/>
                    <a:pt x="65151" y="15020"/>
                    <a:pt x="61992" y="14760"/>
                  </a:cubicBezTo>
                  <a:lnTo>
                    <a:pt x="54612" y="14760"/>
                  </a:lnTo>
                  <a:lnTo>
                    <a:pt x="51660" y="14760"/>
                  </a:lnTo>
                  <a:cubicBezTo>
                    <a:pt x="52649" y="16922"/>
                    <a:pt x="54538" y="18539"/>
                    <a:pt x="56826" y="19188"/>
                  </a:cubicBezTo>
                  <a:lnTo>
                    <a:pt x="56826" y="26568"/>
                  </a:lnTo>
                  <a:lnTo>
                    <a:pt x="56826" y="26568"/>
                  </a:lnTo>
                  <a:close/>
                  <a:moveTo>
                    <a:pt x="42804" y="11070"/>
                  </a:moveTo>
                  <a:lnTo>
                    <a:pt x="42804" y="11070"/>
                  </a:lnTo>
                  <a:lnTo>
                    <a:pt x="35424" y="11070"/>
                  </a:lnTo>
                  <a:cubicBezTo>
                    <a:pt x="35424" y="11070"/>
                    <a:pt x="35424" y="11070"/>
                    <a:pt x="35424" y="11070"/>
                  </a:cubicBezTo>
                  <a:lnTo>
                    <a:pt x="39852" y="11070"/>
                  </a:lnTo>
                  <a:lnTo>
                    <a:pt x="39852" y="11070"/>
                  </a:lnTo>
                  <a:lnTo>
                    <a:pt x="39852" y="11070"/>
                  </a:lnTo>
                  <a:lnTo>
                    <a:pt x="39852" y="11070"/>
                  </a:lnTo>
                  <a:cubicBezTo>
                    <a:pt x="38221" y="11863"/>
                    <a:pt x="36317" y="11863"/>
                    <a:pt x="34686" y="11070"/>
                  </a:cubicBezTo>
                  <a:lnTo>
                    <a:pt x="34686" y="11070"/>
                  </a:lnTo>
                  <a:cubicBezTo>
                    <a:pt x="34686" y="11070"/>
                    <a:pt x="41328" y="11070"/>
                    <a:pt x="41328" y="11070"/>
                  </a:cubicBezTo>
                  <a:lnTo>
                    <a:pt x="41328" y="11070"/>
                  </a:lnTo>
                  <a:lnTo>
                    <a:pt x="41328" y="11070"/>
                  </a:lnTo>
                  <a:lnTo>
                    <a:pt x="41328" y="11070"/>
                  </a:lnTo>
                  <a:lnTo>
                    <a:pt x="41328" y="11070"/>
                  </a:lnTo>
                  <a:close/>
                  <a:moveTo>
                    <a:pt x="42804" y="5166"/>
                  </a:moveTo>
                  <a:cubicBezTo>
                    <a:pt x="42804" y="5166"/>
                    <a:pt x="42804" y="738"/>
                    <a:pt x="37638" y="0"/>
                  </a:cubicBezTo>
                  <a:lnTo>
                    <a:pt x="24354" y="0"/>
                  </a:lnTo>
                  <a:lnTo>
                    <a:pt x="24354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15498" y="0"/>
                  </a:lnTo>
                  <a:lnTo>
                    <a:pt x="22878" y="0"/>
                  </a:lnTo>
                  <a:lnTo>
                    <a:pt x="28044" y="0"/>
                  </a:lnTo>
                  <a:lnTo>
                    <a:pt x="28044" y="0"/>
                  </a:lnTo>
                  <a:lnTo>
                    <a:pt x="42066" y="0"/>
                  </a:lnTo>
                  <a:cubicBezTo>
                    <a:pt x="46494" y="0"/>
                    <a:pt x="46494" y="0"/>
                    <a:pt x="47970" y="5166"/>
                  </a:cubicBezTo>
                  <a:close/>
                  <a:moveTo>
                    <a:pt x="6642" y="5166"/>
                  </a:moveTo>
                  <a:lnTo>
                    <a:pt x="12546" y="5166"/>
                  </a:lnTo>
                  <a:lnTo>
                    <a:pt x="8856" y="5166"/>
                  </a:lnTo>
                  <a:lnTo>
                    <a:pt x="4428" y="5166"/>
                  </a:lnTo>
                  <a:cubicBezTo>
                    <a:pt x="4428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3690" y="5166"/>
                  </a:lnTo>
                  <a:lnTo>
                    <a:pt x="11070" y="5166"/>
                  </a:lnTo>
                  <a:lnTo>
                    <a:pt x="11070" y="5166"/>
                  </a:lnTo>
                  <a:cubicBezTo>
                    <a:pt x="9151" y="5787"/>
                    <a:pt x="7085" y="5787"/>
                    <a:pt x="5166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1B20E0E-9078-4815-8137-278B534961BE}"/>
                </a:ext>
              </a:extLst>
            </p:cNvPr>
            <p:cNvSpPr/>
            <p:nvPr/>
          </p:nvSpPr>
          <p:spPr>
            <a:xfrm>
              <a:off x="10392113" y="5239302"/>
              <a:ext cx="18450" cy="5904"/>
            </a:xfrm>
            <a:custGeom>
              <a:avLst/>
              <a:gdLst>
                <a:gd name="connsiteX0" fmla="*/ 7380 w 18450"/>
                <a:gd name="connsiteY0" fmla="*/ 5904 h 5904"/>
                <a:gd name="connsiteX1" fmla="*/ 14022 w 18450"/>
                <a:gd name="connsiteY1" fmla="*/ 5904 h 5904"/>
                <a:gd name="connsiteX2" fmla="*/ 18450 w 18450"/>
                <a:gd name="connsiteY2" fmla="*/ 5904 h 5904"/>
                <a:gd name="connsiteX3" fmla="*/ 13284 w 18450"/>
                <a:gd name="connsiteY3" fmla="*/ 0 h 5904"/>
                <a:gd name="connsiteX4" fmla="*/ 0 w 18450"/>
                <a:gd name="connsiteY4" fmla="*/ 0 h 5904"/>
                <a:gd name="connsiteX5" fmla="*/ 0 w 18450"/>
                <a:gd name="connsiteY5" fmla="*/ 0 h 5904"/>
                <a:gd name="connsiteX6" fmla="*/ 7380 w 18450"/>
                <a:gd name="connsiteY6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5904">
                  <a:moveTo>
                    <a:pt x="7380" y="5904"/>
                  </a:moveTo>
                  <a:lnTo>
                    <a:pt x="14022" y="5904"/>
                  </a:lnTo>
                  <a:lnTo>
                    <a:pt x="18450" y="5904"/>
                  </a:lnTo>
                  <a:cubicBezTo>
                    <a:pt x="18450" y="5904"/>
                    <a:pt x="18450" y="738"/>
                    <a:pt x="1328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F9CCEBE7-32C5-4C83-9DDD-A7E0D30CC9FB}"/>
                </a:ext>
              </a:extLst>
            </p:cNvPr>
            <p:cNvSpPr/>
            <p:nvPr/>
          </p:nvSpPr>
          <p:spPr>
            <a:xfrm>
              <a:off x="10392113" y="5246683"/>
              <a:ext cx="19926" cy="5165"/>
            </a:xfrm>
            <a:custGeom>
              <a:avLst/>
              <a:gdLst>
                <a:gd name="connsiteX0" fmla="*/ 14022 w 19926"/>
                <a:gd name="connsiteY0" fmla="*/ 0 h 5165"/>
                <a:gd name="connsiteX1" fmla="*/ 7380 w 19926"/>
                <a:gd name="connsiteY1" fmla="*/ 0 h 5165"/>
                <a:gd name="connsiteX2" fmla="*/ 0 w 19926"/>
                <a:gd name="connsiteY2" fmla="*/ 0 h 5165"/>
                <a:gd name="connsiteX3" fmla="*/ 0 w 19926"/>
                <a:gd name="connsiteY3" fmla="*/ 0 h 5165"/>
                <a:gd name="connsiteX4" fmla="*/ 14022 w 19926"/>
                <a:gd name="connsiteY4" fmla="*/ 0 h 5165"/>
                <a:gd name="connsiteX5" fmla="*/ 19926 w 19926"/>
                <a:gd name="connsiteY5" fmla="*/ 5166 h 5165"/>
                <a:gd name="connsiteX6" fmla="*/ 19926 w 19926"/>
                <a:gd name="connsiteY6" fmla="*/ 5166 h 5165"/>
                <a:gd name="connsiteX7" fmla="*/ 14760 w 19926"/>
                <a:gd name="connsiteY7" fmla="*/ 0 h 5165"/>
                <a:gd name="connsiteX8" fmla="*/ 1476 w 19926"/>
                <a:gd name="connsiteY8" fmla="*/ 0 h 5165"/>
                <a:gd name="connsiteX9" fmla="*/ 1476 w 19926"/>
                <a:gd name="connsiteY9" fmla="*/ 0 h 5165"/>
                <a:gd name="connsiteX10" fmla="*/ 8118 w 19926"/>
                <a:gd name="connsiteY10" fmla="*/ 0 h 5165"/>
                <a:gd name="connsiteX11" fmla="*/ 15498 w 19926"/>
                <a:gd name="connsiteY11" fmla="*/ 0 h 5165"/>
                <a:gd name="connsiteX12" fmla="*/ 15498 w 19926"/>
                <a:gd name="connsiteY12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926" h="5165">
                  <a:moveTo>
                    <a:pt x="14022" y="0"/>
                  </a:moveTo>
                  <a:lnTo>
                    <a:pt x="73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22" y="0"/>
                  </a:lnTo>
                  <a:cubicBezTo>
                    <a:pt x="18450" y="0"/>
                    <a:pt x="18450" y="0"/>
                    <a:pt x="19926" y="5166"/>
                  </a:cubicBezTo>
                  <a:lnTo>
                    <a:pt x="19926" y="5166"/>
                  </a:lnTo>
                  <a:cubicBezTo>
                    <a:pt x="19926" y="5166"/>
                    <a:pt x="19926" y="738"/>
                    <a:pt x="14760" y="0"/>
                  </a:cubicBezTo>
                  <a:lnTo>
                    <a:pt x="1476" y="0"/>
                  </a:lnTo>
                  <a:lnTo>
                    <a:pt x="1476" y="0"/>
                  </a:lnTo>
                  <a:lnTo>
                    <a:pt x="8118" y="0"/>
                  </a:lnTo>
                  <a:cubicBezTo>
                    <a:pt x="10531" y="697"/>
                    <a:pt x="13085" y="697"/>
                    <a:pt x="15498" y="0"/>
                  </a:cubicBezTo>
                  <a:lnTo>
                    <a:pt x="1549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78ED1EFF-248A-4E85-833F-017FB09B81C5}"/>
                </a:ext>
              </a:extLst>
            </p:cNvPr>
            <p:cNvSpPr/>
            <p:nvPr/>
          </p:nvSpPr>
          <p:spPr>
            <a:xfrm>
              <a:off x="10107245" y="5133030"/>
              <a:ext cx="98153" cy="135792"/>
            </a:xfrm>
            <a:custGeom>
              <a:avLst/>
              <a:gdLst>
                <a:gd name="connsiteX0" fmla="*/ 25092 w 98153"/>
                <a:gd name="connsiteY0" fmla="*/ 135792 h 135792"/>
                <a:gd name="connsiteX1" fmla="*/ 0 w 98153"/>
                <a:gd name="connsiteY1" fmla="*/ 45018 h 135792"/>
                <a:gd name="connsiteX2" fmla="*/ 37638 w 98153"/>
                <a:gd name="connsiteY2" fmla="*/ 0 h 135792"/>
                <a:gd name="connsiteX3" fmla="*/ 89298 w 98153"/>
                <a:gd name="connsiteY3" fmla="*/ 29520 h 135792"/>
                <a:gd name="connsiteX4" fmla="*/ 98154 w 98153"/>
                <a:gd name="connsiteY4" fmla="*/ 125460 h 135792"/>
                <a:gd name="connsiteX5" fmla="*/ 24354 w 98153"/>
                <a:gd name="connsiteY5" fmla="*/ 135792 h 13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153" h="135792">
                  <a:moveTo>
                    <a:pt x="25092" y="135792"/>
                  </a:moveTo>
                  <a:lnTo>
                    <a:pt x="0" y="45018"/>
                  </a:lnTo>
                  <a:lnTo>
                    <a:pt x="37638" y="0"/>
                  </a:lnTo>
                  <a:lnTo>
                    <a:pt x="89298" y="29520"/>
                  </a:lnTo>
                  <a:lnTo>
                    <a:pt x="98154" y="125460"/>
                  </a:lnTo>
                  <a:cubicBezTo>
                    <a:pt x="73352" y="127262"/>
                    <a:pt x="48698" y="130714"/>
                    <a:pt x="24354" y="135792"/>
                  </a:cubicBezTo>
                  <a:close/>
                </a:path>
              </a:pathLst>
            </a:custGeom>
            <a:solidFill>
              <a:srgbClr val="1717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17C905FF-D6D6-4574-8D17-52D8F9EE7377}"/>
                </a:ext>
              </a:extLst>
            </p:cNvPr>
            <p:cNvSpPr/>
            <p:nvPr/>
          </p:nvSpPr>
          <p:spPr>
            <a:xfrm>
              <a:off x="10107245" y="5132292"/>
              <a:ext cx="98892" cy="136530"/>
            </a:xfrm>
            <a:custGeom>
              <a:avLst/>
              <a:gdLst>
                <a:gd name="connsiteX0" fmla="*/ 24354 w 98892"/>
                <a:gd name="connsiteY0" fmla="*/ 136530 h 136530"/>
                <a:gd name="connsiteX1" fmla="*/ 24354 w 98892"/>
                <a:gd name="connsiteY1" fmla="*/ 136530 h 136530"/>
                <a:gd name="connsiteX2" fmla="*/ 0 w 98892"/>
                <a:gd name="connsiteY2" fmla="*/ 45756 h 136530"/>
                <a:gd name="connsiteX3" fmla="*/ 37638 w 98892"/>
                <a:gd name="connsiteY3" fmla="*/ 0 h 136530"/>
                <a:gd name="connsiteX4" fmla="*/ 90036 w 98892"/>
                <a:gd name="connsiteY4" fmla="*/ 30258 h 136530"/>
                <a:gd name="connsiteX5" fmla="*/ 98892 w 98892"/>
                <a:gd name="connsiteY5" fmla="*/ 126198 h 136530"/>
                <a:gd name="connsiteX6" fmla="*/ 25092 w 98892"/>
                <a:gd name="connsiteY6" fmla="*/ 136530 h 136530"/>
                <a:gd name="connsiteX7" fmla="*/ 37638 w 98892"/>
                <a:gd name="connsiteY7" fmla="*/ 738 h 136530"/>
                <a:gd name="connsiteX8" fmla="*/ 738 w 98892"/>
                <a:gd name="connsiteY8" fmla="*/ 45756 h 136530"/>
                <a:gd name="connsiteX9" fmla="*/ 25092 w 98892"/>
                <a:gd name="connsiteY9" fmla="*/ 135792 h 136530"/>
                <a:gd name="connsiteX10" fmla="*/ 98892 w 98892"/>
                <a:gd name="connsiteY10" fmla="*/ 126198 h 136530"/>
                <a:gd name="connsiteX11" fmla="*/ 89298 w 98892"/>
                <a:gd name="connsiteY11" fmla="*/ 30258 h 136530"/>
                <a:gd name="connsiteX12" fmla="*/ 37638 w 98892"/>
                <a:gd name="connsiteY12" fmla="*/ 738 h 136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8892" h="136530">
                  <a:moveTo>
                    <a:pt x="24354" y="136530"/>
                  </a:moveTo>
                  <a:lnTo>
                    <a:pt x="24354" y="136530"/>
                  </a:lnTo>
                  <a:lnTo>
                    <a:pt x="0" y="45756"/>
                  </a:lnTo>
                  <a:lnTo>
                    <a:pt x="37638" y="0"/>
                  </a:lnTo>
                  <a:lnTo>
                    <a:pt x="90036" y="30258"/>
                  </a:lnTo>
                  <a:lnTo>
                    <a:pt x="98892" y="126198"/>
                  </a:lnTo>
                  <a:cubicBezTo>
                    <a:pt x="74122" y="128292"/>
                    <a:pt x="49485" y="131742"/>
                    <a:pt x="25092" y="136530"/>
                  </a:cubicBezTo>
                  <a:close/>
                  <a:moveTo>
                    <a:pt x="37638" y="738"/>
                  </a:moveTo>
                  <a:lnTo>
                    <a:pt x="738" y="45756"/>
                  </a:lnTo>
                  <a:lnTo>
                    <a:pt x="25092" y="135792"/>
                  </a:lnTo>
                  <a:cubicBezTo>
                    <a:pt x="49501" y="131261"/>
                    <a:pt x="74137" y="128059"/>
                    <a:pt x="98892" y="126198"/>
                  </a:cubicBezTo>
                  <a:lnTo>
                    <a:pt x="89298" y="30258"/>
                  </a:lnTo>
                  <a:lnTo>
                    <a:pt x="37638" y="738"/>
                  </a:lnTo>
                  <a:close/>
                </a:path>
              </a:pathLst>
            </a:custGeom>
            <a:solidFill>
              <a:srgbClr val="2B28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DCE2F346-4FC7-429D-A19E-2BEC70DF5DFB}"/>
                </a:ext>
              </a:extLst>
            </p:cNvPr>
            <p:cNvSpPr/>
            <p:nvPr/>
          </p:nvSpPr>
          <p:spPr>
            <a:xfrm>
              <a:off x="10045253" y="5178049"/>
              <a:ext cx="38376" cy="36162"/>
            </a:xfrm>
            <a:custGeom>
              <a:avLst/>
              <a:gdLst>
                <a:gd name="connsiteX0" fmla="*/ 0 w 38376"/>
                <a:gd name="connsiteY0" fmla="*/ 14760 h 36162"/>
                <a:gd name="connsiteX1" fmla="*/ 8118 w 38376"/>
                <a:gd name="connsiteY1" fmla="*/ 21402 h 36162"/>
                <a:gd name="connsiteX2" fmla="*/ 6642 w 38376"/>
                <a:gd name="connsiteY2" fmla="*/ 33948 h 36162"/>
                <a:gd name="connsiteX3" fmla="*/ 18450 w 38376"/>
                <a:gd name="connsiteY3" fmla="*/ 29520 h 36162"/>
                <a:gd name="connsiteX4" fmla="*/ 27306 w 38376"/>
                <a:gd name="connsiteY4" fmla="*/ 36162 h 36162"/>
                <a:gd name="connsiteX5" fmla="*/ 28782 w 38376"/>
                <a:gd name="connsiteY5" fmla="*/ 25092 h 36162"/>
                <a:gd name="connsiteX6" fmla="*/ 38376 w 38376"/>
                <a:gd name="connsiteY6" fmla="*/ 21402 h 36162"/>
                <a:gd name="connsiteX7" fmla="*/ 30258 w 38376"/>
                <a:gd name="connsiteY7" fmla="*/ 14022 h 36162"/>
                <a:gd name="connsiteX8" fmla="*/ 31734 w 38376"/>
                <a:gd name="connsiteY8" fmla="*/ 2952 h 36162"/>
                <a:gd name="connsiteX9" fmla="*/ 20664 w 38376"/>
                <a:gd name="connsiteY9" fmla="*/ 6642 h 36162"/>
                <a:gd name="connsiteX10" fmla="*/ 12546 w 38376"/>
                <a:gd name="connsiteY10" fmla="*/ 0 h 36162"/>
                <a:gd name="connsiteX11" fmla="*/ 11070 w 38376"/>
                <a:gd name="connsiteY11" fmla="*/ 10332 h 36162"/>
                <a:gd name="connsiteX12" fmla="*/ 0 w 38376"/>
                <a:gd name="connsiteY12" fmla="*/ 1476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376" h="36162">
                  <a:moveTo>
                    <a:pt x="0" y="14760"/>
                  </a:moveTo>
                  <a:lnTo>
                    <a:pt x="8118" y="21402"/>
                  </a:lnTo>
                  <a:lnTo>
                    <a:pt x="6642" y="33948"/>
                  </a:lnTo>
                  <a:lnTo>
                    <a:pt x="18450" y="29520"/>
                  </a:lnTo>
                  <a:lnTo>
                    <a:pt x="27306" y="36162"/>
                  </a:lnTo>
                  <a:lnTo>
                    <a:pt x="28782" y="25092"/>
                  </a:lnTo>
                  <a:lnTo>
                    <a:pt x="38376" y="21402"/>
                  </a:lnTo>
                  <a:lnTo>
                    <a:pt x="30258" y="14022"/>
                  </a:lnTo>
                  <a:lnTo>
                    <a:pt x="31734" y="2952"/>
                  </a:lnTo>
                  <a:lnTo>
                    <a:pt x="20664" y="6642"/>
                  </a:lnTo>
                  <a:lnTo>
                    <a:pt x="12546" y="0"/>
                  </a:lnTo>
                  <a:lnTo>
                    <a:pt x="11070" y="10332"/>
                  </a:lnTo>
                  <a:lnTo>
                    <a:pt x="0" y="14760"/>
                  </a:lnTo>
                  <a:close/>
                </a:path>
              </a:pathLst>
            </a:custGeom>
            <a:solidFill>
              <a:srgbClr val="F7DB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BDCD2748-7966-4B1B-9FD2-A589D9413495}"/>
                </a:ext>
              </a:extLst>
            </p:cNvPr>
            <p:cNvSpPr/>
            <p:nvPr/>
          </p:nvSpPr>
          <p:spPr>
            <a:xfrm>
              <a:off x="10040088" y="5178049"/>
              <a:ext cx="42065" cy="36900"/>
            </a:xfrm>
            <a:custGeom>
              <a:avLst/>
              <a:gdLst>
                <a:gd name="connsiteX0" fmla="*/ 33210 w 42065"/>
                <a:gd name="connsiteY0" fmla="*/ 36900 h 36900"/>
                <a:gd name="connsiteX1" fmla="*/ 23616 w 42065"/>
                <a:gd name="connsiteY1" fmla="*/ 29520 h 36900"/>
                <a:gd name="connsiteX2" fmla="*/ 8856 w 42065"/>
                <a:gd name="connsiteY2" fmla="*/ 36900 h 36900"/>
                <a:gd name="connsiteX3" fmla="*/ 8856 w 42065"/>
                <a:gd name="connsiteY3" fmla="*/ 23616 h 36900"/>
                <a:gd name="connsiteX4" fmla="*/ 0 w 42065"/>
                <a:gd name="connsiteY4" fmla="*/ 17712 h 36900"/>
                <a:gd name="connsiteX5" fmla="*/ 11070 w 42065"/>
                <a:gd name="connsiteY5" fmla="*/ 12546 h 36900"/>
                <a:gd name="connsiteX6" fmla="*/ 11070 w 42065"/>
                <a:gd name="connsiteY6" fmla="*/ 2214 h 36900"/>
                <a:gd name="connsiteX7" fmla="*/ 19188 w 42065"/>
                <a:gd name="connsiteY7" fmla="*/ 8856 h 36900"/>
                <a:gd name="connsiteX8" fmla="*/ 30258 w 42065"/>
                <a:gd name="connsiteY8" fmla="*/ 4428 h 36900"/>
                <a:gd name="connsiteX9" fmla="*/ 30258 w 42065"/>
                <a:gd name="connsiteY9" fmla="*/ 16236 h 36900"/>
                <a:gd name="connsiteX10" fmla="*/ 37638 w 42065"/>
                <a:gd name="connsiteY10" fmla="*/ 22878 h 36900"/>
                <a:gd name="connsiteX11" fmla="*/ 28044 w 42065"/>
                <a:gd name="connsiteY11" fmla="*/ 27306 h 36900"/>
                <a:gd name="connsiteX12" fmla="*/ 28044 w 42065"/>
                <a:gd name="connsiteY12" fmla="*/ 36900 h 36900"/>
                <a:gd name="connsiteX13" fmla="*/ 23616 w 42065"/>
                <a:gd name="connsiteY13" fmla="*/ 28782 h 36900"/>
                <a:gd name="connsiteX14" fmla="*/ 32472 w 42065"/>
                <a:gd name="connsiteY14" fmla="*/ 36900 h 36900"/>
                <a:gd name="connsiteX15" fmla="*/ 32472 w 42065"/>
                <a:gd name="connsiteY15" fmla="*/ 25092 h 36900"/>
                <a:gd name="connsiteX16" fmla="*/ 42066 w 42065"/>
                <a:gd name="connsiteY16" fmla="*/ 20664 h 36900"/>
                <a:gd name="connsiteX17" fmla="*/ 34686 w 42065"/>
                <a:gd name="connsiteY17" fmla="*/ 14022 h 36900"/>
                <a:gd name="connsiteX18" fmla="*/ 34686 w 42065"/>
                <a:gd name="connsiteY18" fmla="*/ 2952 h 36900"/>
                <a:gd name="connsiteX19" fmla="*/ 23616 w 42065"/>
                <a:gd name="connsiteY19" fmla="*/ 7380 h 36900"/>
                <a:gd name="connsiteX20" fmla="*/ 15498 w 42065"/>
                <a:gd name="connsiteY20" fmla="*/ 0 h 36900"/>
                <a:gd name="connsiteX21" fmla="*/ 15498 w 42065"/>
                <a:gd name="connsiteY21" fmla="*/ 10332 h 36900"/>
                <a:gd name="connsiteX22" fmla="*/ 8856 w 42065"/>
                <a:gd name="connsiteY22" fmla="*/ 15498 h 36900"/>
                <a:gd name="connsiteX23" fmla="*/ 17712 w 42065"/>
                <a:gd name="connsiteY23" fmla="*/ 21402 h 36900"/>
                <a:gd name="connsiteX24" fmla="*/ 17712 w 42065"/>
                <a:gd name="connsiteY24" fmla="*/ 33948 h 36900"/>
                <a:gd name="connsiteX25" fmla="*/ 28782 w 42065"/>
                <a:gd name="connsiteY25" fmla="*/ 28782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2065" h="36900">
                  <a:moveTo>
                    <a:pt x="33210" y="36900"/>
                  </a:moveTo>
                  <a:lnTo>
                    <a:pt x="23616" y="29520"/>
                  </a:lnTo>
                  <a:lnTo>
                    <a:pt x="8856" y="36900"/>
                  </a:lnTo>
                  <a:lnTo>
                    <a:pt x="8856" y="23616"/>
                  </a:lnTo>
                  <a:lnTo>
                    <a:pt x="0" y="17712"/>
                  </a:lnTo>
                  <a:lnTo>
                    <a:pt x="11070" y="12546"/>
                  </a:lnTo>
                  <a:cubicBezTo>
                    <a:pt x="11070" y="2214"/>
                    <a:pt x="11070" y="2214"/>
                    <a:pt x="11070" y="2214"/>
                  </a:cubicBezTo>
                  <a:lnTo>
                    <a:pt x="19188" y="8856"/>
                  </a:lnTo>
                  <a:lnTo>
                    <a:pt x="30258" y="4428"/>
                  </a:lnTo>
                  <a:lnTo>
                    <a:pt x="30258" y="16236"/>
                  </a:lnTo>
                  <a:lnTo>
                    <a:pt x="37638" y="22878"/>
                  </a:lnTo>
                  <a:lnTo>
                    <a:pt x="28044" y="27306"/>
                  </a:lnTo>
                  <a:lnTo>
                    <a:pt x="28044" y="36900"/>
                  </a:lnTo>
                  <a:close/>
                  <a:moveTo>
                    <a:pt x="23616" y="28782"/>
                  </a:moveTo>
                  <a:lnTo>
                    <a:pt x="32472" y="36900"/>
                  </a:lnTo>
                  <a:lnTo>
                    <a:pt x="32472" y="25092"/>
                  </a:lnTo>
                  <a:lnTo>
                    <a:pt x="42066" y="20664"/>
                  </a:lnTo>
                  <a:lnTo>
                    <a:pt x="34686" y="14022"/>
                  </a:lnTo>
                  <a:lnTo>
                    <a:pt x="34686" y="2952"/>
                  </a:lnTo>
                  <a:lnTo>
                    <a:pt x="23616" y="7380"/>
                  </a:lnTo>
                  <a:lnTo>
                    <a:pt x="15498" y="0"/>
                  </a:lnTo>
                  <a:lnTo>
                    <a:pt x="15498" y="10332"/>
                  </a:lnTo>
                  <a:lnTo>
                    <a:pt x="8856" y="15498"/>
                  </a:lnTo>
                  <a:lnTo>
                    <a:pt x="17712" y="21402"/>
                  </a:lnTo>
                  <a:lnTo>
                    <a:pt x="17712" y="33948"/>
                  </a:lnTo>
                  <a:lnTo>
                    <a:pt x="28782" y="28782"/>
                  </a:lnTo>
                  <a:close/>
                </a:path>
              </a:pathLst>
            </a:custGeom>
            <a:solidFill>
              <a:srgbClr val="F3C6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FBCB6A88-B54E-4543-80C6-0EB2CC7EEE96}"/>
                </a:ext>
              </a:extLst>
            </p:cNvPr>
            <p:cNvSpPr/>
            <p:nvPr/>
          </p:nvSpPr>
          <p:spPr>
            <a:xfrm>
              <a:off x="10045253" y="5192809"/>
              <a:ext cx="37638" cy="20663"/>
            </a:xfrm>
            <a:custGeom>
              <a:avLst/>
              <a:gdLst>
                <a:gd name="connsiteX0" fmla="*/ 0 w 37638"/>
                <a:gd name="connsiteY0" fmla="*/ 0 h 20663"/>
                <a:gd name="connsiteX1" fmla="*/ 37638 w 37638"/>
                <a:gd name="connsiteY1" fmla="*/ 6642 h 20663"/>
                <a:gd name="connsiteX2" fmla="*/ 28782 w 37638"/>
                <a:gd name="connsiteY2" fmla="*/ 10332 h 20663"/>
                <a:gd name="connsiteX3" fmla="*/ 19188 w 37638"/>
                <a:gd name="connsiteY3" fmla="*/ 3690 h 20663"/>
                <a:gd name="connsiteX4" fmla="*/ 27306 w 37638"/>
                <a:gd name="connsiteY4" fmla="*/ 20664 h 20663"/>
                <a:gd name="connsiteX5" fmla="*/ 18450 w 37638"/>
                <a:gd name="connsiteY5" fmla="*/ 14022 h 20663"/>
                <a:gd name="connsiteX6" fmla="*/ 19188 w 37638"/>
                <a:gd name="connsiteY6" fmla="*/ 3690 h 20663"/>
                <a:gd name="connsiteX7" fmla="*/ 7380 w 37638"/>
                <a:gd name="connsiteY7" fmla="*/ 19188 h 20663"/>
                <a:gd name="connsiteX8" fmla="*/ 8856 w 37638"/>
                <a:gd name="connsiteY8" fmla="*/ 6642 h 20663"/>
                <a:gd name="connsiteX9" fmla="*/ 0 w 37638"/>
                <a:gd name="connsiteY9" fmla="*/ 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638" h="20663">
                  <a:moveTo>
                    <a:pt x="0" y="0"/>
                  </a:moveTo>
                  <a:lnTo>
                    <a:pt x="37638" y="6642"/>
                  </a:lnTo>
                  <a:lnTo>
                    <a:pt x="28782" y="10332"/>
                  </a:lnTo>
                  <a:lnTo>
                    <a:pt x="19188" y="3690"/>
                  </a:lnTo>
                  <a:lnTo>
                    <a:pt x="27306" y="20664"/>
                  </a:lnTo>
                  <a:lnTo>
                    <a:pt x="18450" y="14022"/>
                  </a:lnTo>
                  <a:lnTo>
                    <a:pt x="19188" y="3690"/>
                  </a:lnTo>
                  <a:lnTo>
                    <a:pt x="7380" y="19188"/>
                  </a:lnTo>
                  <a:lnTo>
                    <a:pt x="8856" y="6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C4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40B1D713-16A6-4F97-8E20-BC49F28BA41F}"/>
                </a:ext>
              </a:extLst>
            </p:cNvPr>
            <p:cNvSpPr/>
            <p:nvPr/>
          </p:nvSpPr>
          <p:spPr>
            <a:xfrm>
              <a:off x="10055586" y="5178049"/>
              <a:ext cx="8855" cy="18450"/>
            </a:xfrm>
            <a:custGeom>
              <a:avLst/>
              <a:gdLst>
                <a:gd name="connsiteX0" fmla="*/ 0 w 8855"/>
                <a:gd name="connsiteY0" fmla="*/ 10332 h 18450"/>
                <a:gd name="connsiteX1" fmla="*/ 8856 w 8855"/>
                <a:gd name="connsiteY1" fmla="*/ 18450 h 18450"/>
                <a:gd name="connsiteX2" fmla="*/ 2214 w 8855"/>
                <a:gd name="connsiteY2" fmla="*/ 0 h 18450"/>
                <a:gd name="connsiteX3" fmla="*/ 0 w 8855"/>
                <a:gd name="connsiteY3" fmla="*/ 1033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18450">
                  <a:moveTo>
                    <a:pt x="0" y="10332"/>
                  </a:moveTo>
                  <a:lnTo>
                    <a:pt x="8856" y="18450"/>
                  </a:lnTo>
                  <a:lnTo>
                    <a:pt x="2214" y="0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F3C6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1607F066-F11D-4971-AF17-2834960BF347}"/>
                </a:ext>
              </a:extLst>
            </p:cNvPr>
            <p:cNvSpPr/>
            <p:nvPr/>
          </p:nvSpPr>
          <p:spPr>
            <a:xfrm>
              <a:off x="10065917" y="5181000"/>
              <a:ext cx="12546" cy="15498"/>
            </a:xfrm>
            <a:custGeom>
              <a:avLst/>
              <a:gdLst>
                <a:gd name="connsiteX0" fmla="*/ 0 w 12546"/>
                <a:gd name="connsiteY0" fmla="*/ 4428 h 15498"/>
                <a:gd name="connsiteX1" fmla="*/ 0 w 12546"/>
                <a:gd name="connsiteY1" fmla="*/ 15498 h 15498"/>
                <a:gd name="connsiteX2" fmla="*/ 12546 w 12546"/>
                <a:gd name="connsiteY2" fmla="*/ 0 h 15498"/>
                <a:gd name="connsiteX3" fmla="*/ 1476 w 12546"/>
                <a:gd name="connsiteY3" fmla="*/ 442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15498">
                  <a:moveTo>
                    <a:pt x="0" y="4428"/>
                  </a:moveTo>
                  <a:lnTo>
                    <a:pt x="0" y="15498"/>
                  </a:lnTo>
                  <a:lnTo>
                    <a:pt x="12546" y="0"/>
                  </a:lnTo>
                  <a:lnTo>
                    <a:pt x="1476" y="4428"/>
                  </a:lnTo>
                  <a:close/>
                </a:path>
              </a:pathLst>
            </a:custGeom>
            <a:solidFill>
              <a:srgbClr val="F3C6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5B3F7F5F-BEE4-4C33-B20E-F8ECADCD9F91}"/>
                </a:ext>
              </a:extLst>
            </p:cNvPr>
            <p:cNvSpPr/>
            <p:nvPr/>
          </p:nvSpPr>
          <p:spPr>
            <a:xfrm>
              <a:off x="10401707" y="5174359"/>
              <a:ext cx="39851" cy="36900"/>
            </a:xfrm>
            <a:custGeom>
              <a:avLst/>
              <a:gdLst>
                <a:gd name="connsiteX0" fmla="*/ 7380 w 39851"/>
                <a:gd name="connsiteY0" fmla="*/ 2952 h 36900"/>
                <a:gd name="connsiteX1" fmla="*/ 9594 w 39851"/>
                <a:gd name="connsiteY1" fmla="*/ 14022 h 36900"/>
                <a:gd name="connsiteX2" fmla="*/ 0 w 39851"/>
                <a:gd name="connsiteY2" fmla="*/ 22140 h 36900"/>
                <a:gd name="connsiteX3" fmla="*/ 11808 w 39851"/>
                <a:gd name="connsiteY3" fmla="*/ 25830 h 36900"/>
                <a:gd name="connsiteX4" fmla="*/ 14022 w 39851"/>
                <a:gd name="connsiteY4" fmla="*/ 36900 h 36900"/>
                <a:gd name="connsiteX5" fmla="*/ 22878 w 39851"/>
                <a:gd name="connsiteY5" fmla="*/ 29520 h 36900"/>
                <a:gd name="connsiteX6" fmla="*/ 32472 w 39851"/>
                <a:gd name="connsiteY6" fmla="*/ 32472 h 36900"/>
                <a:gd name="connsiteX7" fmla="*/ 30996 w 39851"/>
                <a:gd name="connsiteY7" fmla="*/ 21402 h 36900"/>
                <a:gd name="connsiteX8" fmla="*/ 39852 w 39851"/>
                <a:gd name="connsiteY8" fmla="*/ 14022 h 36900"/>
                <a:gd name="connsiteX9" fmla="*/ 28782 w 39851"/>
                <a:gd name="connsiteY9" fmla="*/ 10332 h 36900"/>
                <a:gd name="connsiteX10" fmla="*/ 26568 w 39851"/>
                <a:gd name="connsiteY10" fmla="*/ 0 h 36900"/>
                <a:gd name="connsiteX11" fmla="*/ 18450 w 39851"/>
                <a:gd name="connsiteY11" fmla="*/ 6642 h 36900"/>
                <a:gd name="connsiteX12" fmla="*/ 7380 w 39851"/>
                <a:gd name="connsiteY12" fmla="*/ 2952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851" h="36900">
                  <a:moveTo>
                    <a:pt x="7380" y="2952"/>
                  </a:moveTo>
                  <a:lnTo>
                    <a:pt x="9594" y="14022"/>
                  </a:lnTo>
                  <a:lnTo>
                    <a:pt x="0" y="22140"/>
                  </a:lnTo>
                  <a:lnTo>
                    <a:pt x="11808" y="25830"/>
                  </a:lnTo>
                  <a:lnTo>
                    <a:pt x="14022" y="36900"/>
                  </a:lnTo>
                  <a:lnTo>
                    <a:pt x="22878" y="29520"/>
                  </a:lnTo>
                  <a:lnTo>
                    <a:pt x="32472" y="32472"/>
                  </a:lnTo>
                  <a:lnTo>
                    <a:pt x="30996" y="21402"/>
                  </a:lnTo>
                  <a:lnTo>
                    <a:pt x="39852" y="14022"/>
                  </a:lnTo>
                  <a:lnTo>
                    <a:pt x="28782" y="10332"/>
                  </a:lnTo>
                  <a:lnTo>
                    <a:pt x="26568" y="0"/>
                  </a:lnTo>
                  <a:lnTo>
                    <a:pt x="18450" y="6642"/>
                  </a:lnTo>
                  <a:lnTo>
                    <a:pt x="7380" y="2952"/>
                  </a:lnTo>
                  <a:close/>
                </a:path>
              </a:pathLst>
            </a:custGeom>
            <a:solidFill>
              <a:srgbClr val="F7DB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9A4707F-B7F4-4D0E-A35B-4180B02DED7A}"/>
                </a:ext>
              </a:extLst>
            </p:cNvPr>
            <p:cNvSpPr/>
            <p:nvPr/>
          </p:nvSpPr>
          <p:spPr>
            <a:xfrm>
              <a:off x="10401707" y="5174359"/>
              <a:ext cx="44280" cy="40589"/>
            </a:xfrm>
            <a:custGeom>
              <a:avLst/>
              <a:gdLst>
                <a:gd name="connsiteX0" fmla="*/ 16236 w 44280"/>
                <a:gd name="connsiteY0" fmla="*/ 40590 h 40589"/>
                <a:gd name="connsiteX1" fmla="*/ 16236 w 44280"/>
                <a:gd name="connsiteY1" fmla="*/ 28782 h 40589"/>
                <a:gd name="connsiteX2" fmla="*/ 4428 w 44280"/>
                <a:gd name="connsiteY2" fmla="*/ 28782 h 40589"/>
                <a:gd name="connsiteX3" fmla="*/ 13284 w 44280"/>
                <a:gd name="connsiteY3" fmla="*/ 19926 h 40589"/>
                <a:gd name="connsiteX4" fmla="*/ 13284 w 44280"/>
                <a:gd name="connsiteY4" fmla="*/ 8856 h 40589"/>
                <a:gd name="connsiteX5" fmla="*/ 25092 w 44280"/>
                <a:gd name="connsiteY5" fmla="*/ 8856 h 40589"/>
                <a:gd name="connsiteX6" fmla="*/ 33210 w 44280"/>
                <a:gd name="connsiteY6" fmla="*/ 1476 h 40589"/>
                <a:gd name="connsiteX7" fmla="*/ 33210 w 44280"/>
                <a:gd name="connsiteY7" fmla="*/ 12546 h 40589"/>
                <a:gd name="connsiteX8" fmla="*/ 44280 w 44280"/>
                <a:gd name="connsiteY8" fmla="*/ 16236 h 40589"/>
                <a:gd name="connsiteX9" fmla="*/ 36162 w 44280"/>
                <a:gd name="connsiteY9" fmla="*/ 24354 h 40589"/>
                <a:gd name="connsiteX10" fmla="*/ 36162 w 44280"/>
                <a:gd name="connsiteY10" fmla="*/ 34686 h 40589"/>
                <a:gd name="connsiteX11" fmla="*/ 26568 w 44280"/>
                <a:gd name="connsiteY11" fmla="*/ 34686 h 40589"/>
                <a:gd name="connsiteX12" fmla="*/ 16236 w 44280"/>
                <a:gd name="connsiteY12" fmla="*/ 40590 h 40589"/>
                <a:gd name="connsiteX13" fmla="*/ 9594 w 44280"/>
                <a:gd name="connsiteY13" fmla="*/ 6642 h 40589"/>
                <a:gd name="connsiteX14" fmla="*/ 9594 w 44280"/>
                <a:gd name="connsiteY14" fmla="*/ 16974 h 40589"/>
                <a:gd name="connsiteX15" fmla="*/ 0 w 44280"/>
                <a:gd name="connsiteY15" fmla="*/ 25830 h 40589"/>
                <a:gd name="connsiteX16" fmla="*/ 11808 w 44280"/>
                <a:gd name="connsiteY16" fmla="*/ 25830 h 40589"/>
                <a:gd name="connsiteX17" fmla="*/ 11808 w 44280"/>
                <a:gd name="connsiteY17" fmla="*/ 36162 h 40589"/>
                <a:gd name="connsiteX18" fmla="*/ 19926 w 44280"/>
                <a:gd name="connsiteY18" fmla="*/ 28782 h 40589"/>
                <a:gd name="connsiteX19" fmla="*/ 29520 w 44280"/>
                <a:gd name="connsiteY19" fmla="*/ 32472 h 40589"/>
                <a:gd name="connsiteX20" fmla="*/ 29520 w 44280"/>
                <a:gd name="connsiteY20" fmla="*/ 22140 h 40589"/>
                <a:gd name="connsiteX21" fmla="*/ 38376 w 44280"/>
                <a:gd name="connsiteY21" fmla="*/ 14022 h 40589"/>
                <a:gd name="connsiteX22" fmla="*/ 26568 w 44280"/>
                <a:gd name="connsiteY22" fmla="*/ 10332 h 40589"/>
                <a:gd name="connsiteX23" fmla="*/ 26568 w 44280"/>
                <a:gd name="connsiteY23" fmla="*/ 0 h 40589"/>
                <a:gd name="connsiteX24" fmla="*/ 16236 w 44280"/>
                <a:gd name="connsiteY24" fmla="*/ 6642 h 40589"/>
                <a:gd name="connsiteX25" fmla="*/ 5166 w 44280"/>
                <a:gd name="connsiteY25" fmla="*/ 6642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4280" h="40589">
                  <a:moveTo>
                    <a:pt x="16236" y="40590"/>
                  </a:moveTo>
                  <a:lnTo>
                    <a:pt x="16236" y="28782"/>
                  </a:lnTo>
                  <a:lnTo>
                    <a:pt x="4428" y="28782"/>
                  </a:lnTo>
                  <a:lnTo>
                    <a:pt x="13284" y="19926"/>
                  </a:lnTo>
                  <a:lnTo>
                    <a:pt x="13284" y="8856"/>
                  </a:lnTo>
                  <a:lnTo>
                    <a:pt x="25092" y="8856"/>
                  </a:lnTo>
                  <a:lnTo>
                    <a:pt x="33210" y="1476"/>
                  </a:lnTo>
                  <a:cubicBezTo>
                    <a:pt x="33490" y="5161"/>
                    <a:pt x="33490" y="8861"/>
                    <a:pt x="33210" y="12546"/>
                  </a:cubicBezTo>
                  <a:lnTo>
                    <a:pt x="44280" y="16236"/>
                  </a:lnTo>
                  <a:lnTo>
                    <a:pt x="36162" y="24354"/>
                  </a:lnTo>
                  <a:lnTo>
                    <a:pt x="36162" y="34686"/>
                  </a:lnTo>
                  <a:lnTo>
                    <a:pt x="26568" y="34686"/>
                  </a:lnTo>
                  <a:lnTo>
                    <a:pt x="16236" y="40590"/>
                  </a:lnTo>
                  <a:close/>
                  <a:moveTo>
                    <a:pt x="9594" y="6642"/>
                  </a:moveTo>
                  <a:lnTo>
                    <a:pt x="9594" y="16974"/>
                  </a:lnTo>
                  <a:lnTo>
                    <a:pt x="0" y="25830"/>
                  </a:lnTo>
                  <a:lnTo>
                    <a:pt x="11808" y="25830"/>
                  </a:lnTo>
                  <a:lnTo>
                    <a:pt x="11808" y="36162"/>
                  </a:lnTo>
                  <a:lnTo>
                    <a:pt x="19926" y="28782"/>
                  </a:lnTo>
                  <a:lnTo>
                    <a:pt x="29520" y="32472"/>
                  </a:lnTo>
                  <a:lnTo>
                    <a:pt x="29520" y="22140"/>
                  </a:lnTo>
                  <a:lnTo>
                    <a:pt x="38376" y="14022"/>
                  </a:lnTo>
                  <a:lnTo>
                    <a:pt x="26568" y="10332"/>
                  </a:lnTo>
                  <a:lnTo>
                    <a:pt x="26568" y="0"/>
                  </a:lnTo>
                  <a:lnTo>
                    <a:pt x="16236" y="6642"/>
                  </a:lnTo>
                  <a:lnTo>
                    <a:pt x="5166" y="6642"/>
                  </a:lnTo>
                  <a:close/>
                </a:path>
              </a:pathLst>
            </a:custGeom>
            <a:solidFill>
              <a:srgbClr val="F3C6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2F351CAE-5208-48F8-89CE-EA845A061C54}"/>
                </a:ext>
              </a:extLst>
            </p:cNvPr>
            <p:cNvSpPr/>
            <p:nvPr/>
          </p:nvSpPr>
          <p:spPr>
            <a:xfrm>
              <a:off x="10401707" y="5178049"/>
              <a:ext cx="32472" cy="33210"/>
            </a:xfrm>
            <a:custGeom>
              <a:avLst/>
              <a:gdLst>
                <a:gd name="connsiteX0" fmla="*/ 7380 w 32472"/>
                <a:gd name="connsiteY0" fmla="*/ 0 h 33210"/>
                <a:gd name="connsiteX1" fmla="*/ 32472 w 32472"/>
                <a:gd name="connsiteY1" fmla="*/ 28782 h 33210"/>
                <a:gd name="connsiteX2" fmla="*/ 22878 w 32472"/>
                <a:gd name="connsiteY2" fmla="*/ 25830 h 33210"/>
                <a:gd name="connsiteX3" fmla="*/ 19926 w 32472"/>
                <a:gd name="connsiteY3" fmla="*/ 14760 h 33210"/>
                <a:gd name="connsiteX4" fmla="*/ 14760 w 32472"/>
                <a:gd name="connsiteY4" fmla="*/ 33210 h 33210"/>
                <a:gd name="connsiteX5" fmla="*/ 11808 w 32472"/>
                <a:gd name="connsiteY5" fmla="*/ 22140 h 33210"/>
                <a:gd name="connsiteX6" fmla="*/ 19926 w 32472"/>
                <a:gd name="connsiteY6" fmla="*/ 14760 h 33210"/>
                <a:gd name="connsiteX7" fmla="*/ 0 w 32472"/>
                <a:gd name="connsiteY7" fmla="*/ 18450 h 33210"/>
                <a:gd name="connsiteX8" fmla="*/ 9594 w 32472"/>
                <a:gd name="connsiteY8" fmla="*/ 10332 h 33210"/>
                <a:gd name="connsiteX9" fmla="*/ 7380 w 32472"/>
                <a:gd name="connsiteY9" fmla="*/ 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472" h="33210">
                  <a:moveTo>
                    <a:pt x="7380" y="0"/>
                  </a:moveTo>
                  <a:lnTo>
                    <a:pt x="32472" y="28782"/>
                  </a:lnTo>
                  <a:lnTo>
                    <a:pt x="22878" y="25830"/>
                  </a:lnTo>
                  <a:lnTo>
                    <a:pt x="19926" y="14760"/>
                  </a:lnTo>
                  <a:lnTo>
                    <a:pt x="14760" y="33210"/>
                  </a:lnTo>
                  <a:lnTo>
                    <a:pt x="11808" y="22140"/>
                  </a:lnTo>
                  <a:lnTo>
                    <a:pt x="19926" y="14760"/>
                  </a:lnTo>
                  <a:lnTo>
                    <a:pt x="0" y="18450"/>
                  </a:lnTo>
                  <a:lnTo>
                    <a:pt x="9594" y="10332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F3C6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891DE5AB-67A6-4F7D-8E15-4FA4B7C5B448}"/>
                </a:ext>
              </a:extLst>
            </p:cNvPr>
            <p:cNvSpPr/>
            <p:nvPr/>
          </p:nvSpPr>
          <p:spPr>
            <a:xfrm>
              <a:off x="10420157" y="5174359"/>
              <a:ext cx="8118" cy="17712"/>
            </a:xfrm>
            <a:custGeom>
              <a:avLst/>
              <a:gdLst>
                <a:gd name="connsiteX0" fmla="*/ 0 w 8118"/>
                <a:gd name="connsiteY0" fmla="*/ 6642 h 17712"/>
                <a:gd name="connsiteX1" fmla="*/ 1476 w 8118"/>
                <a:gd name="connsiteY1" fmla="*/ 17712 h 17712"/>
                <a:gd name="connsiteX2" fmla="*/ 8118 w 8118"/>
                <a:gd name="connsiteY2" fmla="*/ 0 h 17712"/>
                <a:gd name="connsiteX3" fmla="*/ 0 w 8118"/>
                <a:gd name="connsiteY3" fmla="*/ 664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8" h="17712">
                  <a:moveTo>
                    <a:pt x="0" y="6642"/>
                  </a:moveTo>
                  <a:lnTo>
                    <a:pt x="1476" y="17712"/>
                  </a:lnTo>
                  <a:lnTo>
                    <a:pt x="8118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F3C6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3E261557-84B1-4227-B829-C7002392A116}"/>
                </a:ext>
              </a:extLst>
            </p:cNvPr>
            <p:cNvSpPr/>
            <p:nvPr/>
          </p:nvSpPr>
          <p:spPr>
            <a:xfrm>
              <a:off x="10421634" y="5184690"/>
              <a:ext cx="19925" cy="7380"/>
            </a:xfrm>
            <a:custGeom>
              <a:avLst/>
              <a:gdLst>
                <a:gd name="connsiteX0" fmla="*/ 8118 w 19925"/>
                <a:gd name="connsiteY0" fmla="*/ 0 h 7380"/>
                <a:gd name="connsiteX1" fmla="*/ 0 w 19925"/>
                <a:gd name="connsiteY1" fmla="*/ 7380 h 7380"/>
                <a:gd name="connsiteX2" fmla="*/ 19926 w 19925"/>
                <a:gd name="connsiteY2" fmla="*/ 7380 h 7380"/>
                <a:gd name="connsiteX3" fmla="*/ 8118 w 19925"/>
                <a:gd name="connsiteY3" fmla="*/ 369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5" h="7380">
                  <a:moveTo>
                    <a:pt x="8118" y="0"/>
                  </a:moveTo>
                  <a:lnTo>
                    <a:pt x="0" y="7380"/>
                  </a:lnTo>
                  <a:lnTo>
                    <a:pt x="19926" y="7380"/>
                  </a:lnTo>
                  <a:lnTo>
                    <a:pt x="8118" y="3690"/>
                  </a:lnTo>
                  <a:close/>
                </a:path>
              </a:pathLst>
            </a:custGeom>
            <a:solidFill>
              <a:srgbClr val="F3C6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61DC633B-D662-4F01-A325-0C82791BCDB0}"/>
                </a:ext>
              </a:extLst>
            </p:cNvPr>
            <p:cNvSpPr/>
            <p:nvPr/>
          </p:nvSpPr>
          <p:spPr>
            <a:xfrm>
              <a:off x="10107984" y="5163923"/>
              <a:ext cx="89298" cy="34789"/>
            </a:xfrm>
            <a:custGeom>
              <a:avLst/>
              <a:gdLst>
                <a:gd name="connsiteX0" fmla="*/ 0 w 89298"/>
                <a:gd name="connsiteY0" fmla="*/ 14125 h 34789"/>
                <a:gd name="connsiteX1" fmla="*/ 43542 w 89298"/>
                <a:gd name="connsiteY1" fmla="*/ 841 h 34789"/>
                <a:gd name="connsiteX2" fmla="*/ 89298 w 89298"/>
                <a:gd name="connsiteY2" fmla="*/ 841 h 34789"/>
                <a:gd name="connsiteX3" fmla="*/ 89298 w 89298"/>
                <a:gd name="connsiteY3" fmla="*/ 24457 h 34789"/>
                <a:gd name="connsiteX4" fmla="*/ 47232 w 89298"/>
                <a:gd name="connsiteY4" fmla="*/ 24457 h 34789"/>
                <a:gd name="connsiteX5" fmla="*/ 4428 w 89298"/>
                <a:gd name="connsiteY5" fmla="*/ 34789 h 34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298" h="34789">
                  <a:moveTo>
                    <a:pt x="0" y="14125"/>
                  </a:moveTo>
                  <a:cubicBezTo>
                    <a:pt x="13835" y="7719"/>
                    <a:pt x="28487" y="3249"/>
                    <a:pt x="43542" y="841"/>
                  </a:cubicBezTo>
                  <a:cubicBezTo>
                    <a:pt x="58774" y="-280"/>
                    <a:pt x="74066" y="-280"/>
                    <a:pt x="89298" y="841"/>
                  </a:cubicBezTo>
                  <a:lnTo>
                    <a:pt x="89298" y="24457"/>
                  </a:lnTo>
                  <a:cubicBezTo>
                    <a:pt x="75300" y="23291"/>
                    <a:pt x="61230" y="23291"/>
                    <a:pt x="47232" y="24457"/>
                  </a:cubicBezTo>
                  <a:cubicBezTo>
                    <a:pt x="32527" y="25741"/>
                    <a:pt x="18099" y="29225"/>
                    <a:pt x="4428" y="34789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ED8BB359-727B-48F8-B856-C48DB9DE52C7}"/>
                </a:ext>
              </a:extLst>
            </p:cNvPr>
            <p:cNvSpPr/>
            <p:nvPr/>
          </p:nvSpPr>
          <p:spPr>
            <a:xfrm>
              <a:off x="10107245" y="5161958"/>
              <a:ext cx="90774" cy="37492"/>
            </a:xfrm>
            <a:custGeom>
              <a:avLst/>
              <a:gdLst>
                <a:gd name="connsiteX0" fmla="*/ 5904 w 90774"/>
                <a:gd name="connsiteY0" fmla="*/ 37493 h 37492"/>
                <a:gd name="connsiteX1" fmla="*/ 0 w 90774"/>
                <a:gd name="connsiteY1" fmla="*/ 16091 h 37492"/>
                <a:gd name="connsiteX2" fmla="*/ 44280 w 90774"/>
                <a:gd name="connsiteY2" fmla="*/ 2069 h 37492"/>
                <a:gd name="connsiteX3" fmla="*/ 87084 w 90774"/>
                <a:gd name="connsiteY3" fmla="*/ 2069 h 37492"/>
                <a:gd name="connsiteX4" fmla="*/ 87084 w 90774"/>
                <a:gd name="connsiteY4" fmla="*/ 2069 h 37492"/>
                <a:gd name="connsiteX5" fmla="*/ 87084 w 90774"/>
                <a:gd name="connsiteY5" fmla="*/ 25685 h 37492"/>
                <a:gd name="connsiteX6" fmla="*/ 87084 w 90774"/>
                <a:gd name="connsiteY6" fmla="*/ 25685 h 37492"/>
                <a:gd name="connsiteX7" fmla="*/ 47970 w 90774"/>
                <a:gd name="connsiteY7" fmla="*/ 25685 h 37492"/>
                <a:gd name="connsiteX8" fmla="*/ 5166 w 90774"/>
                <a:gd name="connsiteY8" fmla="*/ 36017 h 37492"/>
                <a:gd name="connsiteX9" fmla="*/ 89298 w 90774"/>
                <a:gd name="connsiteY9" fmla="*/ 593 h 37492"/>
                <a:gd name="connsiteX10" fmla="*/ 89298 w 90774"/>
                <a:gd name="connsiteY10" fmla="*/ 593 h 37492"/>
                <a:gd name="connsiteX11" fmla="*/ 46494 w 90774"/>
                <a:gd name="connsiteY11" fmla="*/ 593 h 37492"/>
                <a:gd name="connsiteX12" fmla="*/ 2952 w 90774"/>
                <a:gd name="connsiteY12" fmla="*/ 14615 h 37492"/>
                <a:gd name="connsiteX13" fmla="*/ 8856 w 90774"/>
                <a:gd name="connsiteY13" fmla="*/ 34541 h 37492"/>
                <a:gd name="connsiteX14" fmla="*/ 51660 w 90774"/>
                <a:gd name="connsiteY14" fmla="*/ 24209 h 37492"/>
                <a:gd name="connsiteX15" fmla="*/ 90774 w 90774"/>
                <a:gd name="connsiteY15" fmla="*/ 24209 h 37492"/>
                <a:gd name="connsiteX16" fmla="*/ 90774 w 90774"/>
                <a:gd name="connsiteY16" fmla="*/ 24209 h 37492"/>
                <a:gd name="connsiteX17" fmla="*/ 90774 w 90774"/>
                <a:gd name="connsiteY17" fmla="*/ 593 h 3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0774" h="37492">
                  <a:moveTo>
                    <a:pt x="5904" y="37493"/>
                  </a:moveTo>
                  <a:lnTo>
                    <a:pt x="0" y="16091"/>
                  </a:lnTo>
                  <a:cubicBezTo>
                    <a:pt x="13928" y="9109"/>
                    <a:pt x="28873" y="4377"/>
                    <a:pt x="44280" y="2069"/>
                  </a:cubicBezTo>
                  <a:cubicBezTo>
                    <a:pt x="58537" y="1278"/>
                    <a:pt x="72827" y="1278"/>
                    <a:pt x="87084" y="2069"/>
                  </a:cubicBezTo>
                  <a:lnTo>
                    <a:pt x="87084" y="2069"/>
                  </a:lnTo>
                  <a:lnTo>
                    <a:pt x="87084" y="25685"/>
                  </a:lnTo>
                  <a:lnTo>
                    <a:pt x="87084" y="25685"/>
                  </a:lnTo>
                  <a:cubicBezTo>
                    <a:pt x="74061" y="24807"/>
                    <a:pt x="60994" y="24807"/>
                    <a:pt x="47970" y="25685"/>
                  </a:cubicBezTo>
                  <a:cubicBezTo>
                    <a:pt x="33335" y="27372"/>
                    <a:pt x="18960" y="30842"/>
                    <a:pt x="5166" y="36017"/>
                  </a:cubicBezTo>
                  <a:close/>
                  <a:moveTo>
                    <a:pt x="89298" y="593"/>
                  </a:moveTo>
                  <a:lnTo>
                    <a:pt x="89298" y="593"/>
                  </a:lnTo>
                  <a:cubicBezTo>
                    <a:pt x="75041" y="-198"/>
                    <a:pt x="60751" y="-198"/>
                    <a:pt x="46494" y="593"/>
                  </a:cubicBezTo>
                  <a:cubicBezTo>
                    <a:pt x="31319" y="2890"/>
                    <a:pt x="16616" y="7625"/>
                    <a:pt x="2952" y="14615"/>
                  </a:cubicBezTo>
                  <a:lnTo>
                    <a:pt x="8856" y="34541"/>
                  </a:lnTo>
                  <a:cubicBezTo>
                    <a:pt x="22650" y="29366"/>
                    <a:pt x="37025" y="25896"/>
                    <a:pt x="51660" y="24209"/>
                  </a:cubicBezTo>
                  <a:cubicBezTo>
                    <a:pt x="64683" y="23331"/>
                    <a:pt x="77750" y="23331"/>
                    <a:pt x="90774" y="24209"/>
                  </a:cubicBezTo>
                  <a:lnTo>
                    <a:pt x="90774" y="24209"/>
                  </a:lnTo>
                  <a:lnTo>
                    <a:pt x="90774" y="593"/>
                  </a:lnTo>
                  <a:close/>
                </a:path>
              </a:pathLst>
            </a:custGeom>
            <a:solidFill>
              <a:srgbClr val="D32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1027D75D-9904-4C7E-B10A-BCC25FBB9F28}"/>
                </a:ext>
              </a:extLst>
            </p:cNvPr>
            <p:cNvSpPr/>
            <p:nvPr/>
          </p:nvSpPr>
          <p:spPr>
            <a:xfrm>
              <a:off x="10122744" y="5208953"/>
              <a:ext cx="78228" cy="36253"/>
            </a:xfrm>
            <a:custGeom>
              <a:avLst/>
              <a:gdLst>
                <a:gd name="connsiteX0" fmla="*/ 0 w 78228"/>
                <a:gd name="connsiteY0" fmla="*/ 11161 h 36253"/>
                <a:gd name="connsiteX1" fmla="*/ 0 w 78228"/>
                <a:gd name="connsiteY1" fmla="*/ 36253 h 36253"/>
                <a:gd name="connsiteX2" fmla="*/ 38376 w 78228"/>
                <a:gd name="connsiteY2" fmla="*/ 28873 h 36253"/>
                <a:gd name="connsiteX3" fmla="*/ 78228 w 78228"/>
                <a:gd name="connsiteY3" fmla="*/ 25183 h 36253"/>
                <a:gd name="connsiteX4" fmla="*/ 78228 w 78228"/>
                <a:gd name="connsiteY4" fmla="*/ 829 h 36253"/>
                <a:gd name="connsiteX5" fmla="*/ 36162 w 78228"/>
                <a:gd name="connsiteY5" fmla="*/ 829 h 36253"/>
                <a:gd name="connsiteX6" fmla="*/ 0 w 78228"/>
                <a:gd name="connsiteY6" fmla="*/ 11161 h 3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228" h="36253">
                  <a:moveTo>
                    <a:pt x="0" y="11161"/>
                  </a:moveTo>
                  <a:lnTo>
                    <a:pt x="0" y="36253"/>
                  </a:lnTo>
                  <a:cubicBezTo>
                    <a:pt x="12564" y="32731"/>
                    <a:pt x="25401" y="30262"/>
                    <a:pt x="38376" y="28873"/>
                  </a:cubicBezTo>
                  <a:cubicBezTo>
                    <a:pt x="51586" y="26945"/>
                    <a:pt x="64889" y="25714"/>
                    <a:pt x="78228" y="25183"/>
                  </a:cubicBezTo>
                  <a:lnTo>
                    <a:pt x="78228" y="829"/>
                  </a:lnTo>
                  <a:cubicBezTo>
                    <a:pt x="64228" y="-276"/>
                    <a:pt x="50162" y="-276"/>
                    <a:pt x="36162" y="829"/>
                  </a:cubicBezTo>
                  <a:cubicBezTo>
                    <a:pt x="23882" y="3426"/>
                    <a:pt x="11798" y="6879"/>
                    <a:pt x="0" y="11161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2E85033A-0AC6-4232-A301-A397ED5B4C1C}"/>
                </a:ext>
              </a:extLst>
            </p:cNvPr>
            <p:cNvSpPr/>
            <p:nvPr/>
          </p:nvSpPr>
          <p:spPr>
            <a:xfrm>
              <a:off x="10115789" y="5208937"/>
              <a:ext cx="85182" cy="36269"/>
            </a:xfrm>
            <a:custGeom>
              <a:avLst/>
              <a:gdLst>
                <a:gd name="connsiteX0" fmla="*/ 6954 w 85182"/>
                <a:gd name="connsiteY0" fmla="*/ 36270 h 36269"/>
                <a:gd name="connsiteX1" fmla="*/ 6954 w 85182"/>
                <a:gd name="connsiteY1" fmla="*/ 36270 h 36269"/>
                <a:gd name="connsiteX2" fmla="*/ 312 w 85182"/>
                <a:gd name="connsiteY2" fmla="*/ 11178 h 36269"/>
                <a:gd name="connsiteX3" fmla="*/ 40902 w 85182"/>
                <a:gd name="connsiteY3" fmla="*/ 846 h 36269"/>
                <a:gd name="connsiteX4" fmla="*/ 82968 w 85182"/>
                <a:gd name="connsiteY4" fmla="*/ 846 h 36269"/>
                <a:gd name="connsiteX5" fmla="*/ 82968 w 85182"/>
                <a:gd name="connsiteY5" fmla="*/ 25938 h 36269"/>
                <a:gd name="connsiteX6" fmla="*/ 43116 w 85182"/>
                <a:gd name="connsiteY6" fmla="*/ 29628 h 36269"/>
                <a:gd name="connsiteX7" fmla="*/ 6954 w 85182"/>
                <a:gd name="connsiteY7" fmla="*/ 36270 h 36269"/>
                <a:gd name="connsiteX8" fmla="*/ 65994 w 85182"/>
                <a:gd name="connsiteY8" fmla="*/ 108 h 36269"/>
                <a:gd name="connsiteX9" fmla="*/ 40902 w 85182"/>
                <a:gd name="connsiteY9" fmla="*/ 108 h 36269"/>
                <a:gd name="connsiteX10" fmla="*/ 6954 w 85182"/>
                <a:gd name="connsiteY10" fmla="*/ 11178 h 36269"/>
                <a:gd name="connsiteX11" fmla="*/ 6954 w 85182"/>
                <a:gd name="connsiteY11" fmla="*/ 35532 h 36269"/>
                <a:gd name="connsiteX12" fmla="*/ 45330 w 85182"/>
                <a:gd name="connsiteY12" fmla="*/ 28152 h 36269"/>
                <a:gd name="connsiteX13" fmla="*/ 85182 w 85182"/>
                <a:gd name="connsiteY13" fmla="*/ 28152 h 36269"/>
                <a:gd name="connsiteX14" fmla="*/ 85182 w 85182"/>
                <a:gd name="connsiteY14" fmla="*/ 4536 h 3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182" h="36269">
                  <a:moveTo>
                    <a:pt x="6954" y="36270"/>
                  </a:moveTo>
                  <a:lnTo>
                    <a:pt x="6954" y="36270"/>
                  </a:lnTo>
                  <a:cubicBezTo>
                    <a:pt x="-426" y="11178"/>
                    <a:pt x="-426" y="11178"/>
                    <a:pt x="312" y="11178"/>
                  </a:cubicBezTo>
                  <a:cubicBezTo>
                    <a:pt x="13485" y="6459"/>
                    <a:pt x="27076" y="2999"/>
                    <a:pt x="40902" y="846"/>
                  </a:cubicBezTo>
                  <a:cubicBezTo>
                    <a:pt x="54901" y="-282"/>
                    <a:pt x="68969" y="-282"/>
                    <a:pt x="82968" y="846"/>
                  </a:cubicBezTo>
                  <a:lnTo>
                    <a:pt x="82968" y="25938"/>
                  </a:lnTo>
                  <a:lnTo>
                    <a:pt x="43116" y="29628"/>
                  </a:lnTo>
                  <a:lnTo>
                    <a:pt x="6954" y="36270"/>
                  </a:lnTo>
                  <a:close/>
                  <a:moveTo>
                    <a:pt x="65994" y="108"/>
                  </a:moveTo>
                  <a:lnTo>
                    <a:pt x="40902" y="108"/>
                  </a:lnTo>
                  <a:cubicBezTo>
                    <a:pt x="29373" y="3109"/>
                    <a:pt x="18037" y="6806"/>
                    <a:pt x="6954" y="11178"/>
                  </a:cubicBezTo>
                  <a:cubicBezTo>
                    <a:pt x="7401" y="19290"/>
                    <a:pt x="7401" y="27420"/>
                    <a:pt x="6954" y="35532"/>
                  </a:cubicBezTo>
                  <a:lnTo>
                    <a:pt x="45330" y="28152"/>
                  </a:lnTo>
                  <a:lnTo>
                    <a:pt x="85182" y="28152"/>
                  </a:lnTo>
                  <a:lnTo>
                    <a:pt x="85182" y="4536"/>
                  </a:lnTo>
                  <a:close/>
                </a:path>
              </a:pathLst>
            </a:custGeom>
            <a:solidFill>
              <a:srgbClr val="D32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C1A999C2-60FE-4020-8C97-2C39F619EB51}"/>
                </a:ext>
              </a:extLst>
            </p:cNvPr>
            <p:cNvSpPr/>
            <p:nvPr/>
          </p:nvSpPr>
          <p:spPr>
            <a:xfrm>
              <a:off x="10058538" y="5297604"/>
              <a:ext cx="369000" cy="394232"/>
            </a:xfrm>
            <a:custGeom>
              <a:avLst/>
              <a:gdLst>
                <a:gd name="connsiteX0" fmla="*/ 0 w 369000"/>
                <a:gd name="connsiteY0" fmla="*/ 0 h 394232"/>
                <a:gd name="connsiteX1" fmla="*/ 369000 w 369000"/>
                <a:gd name="connsiteY1" fmla="*/ 0 h 394232"/>
                <a:gd name="connsiteX2" fmla="*/ 369000 w 369000"/>
                <a:gd name="connsiteY2" fmla="*/ 236160 h 394232"/>
                <a:gd name="connsiteX3" fmla="*/ 155829 w 369000"/>
                <a:gd name="connsiteY3" fmla="*/ 391992 h 394232"/>
                <a:gd name="connsiteX4" fmla="*/ 0 w 369000"/>
                <a:gd name="connsiteY4" fmla="*/ 236160 h 39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00" h="394232">
                  <a:moveTo>
                    <a:pt x="0" y="0"/>
                  </a:moveTo>
                  <a:lnTo>
                    <a:pt x="369000" y="0"/>
                  </a:lnTo>
                  <a:lnTo>
                    <a:pt x="369000" y="236160"/>
                  </a:lnTo>
                  <a:cubicBezTo>
                    <a:pt x="353170" y="338056"/>
                    <a:pt x="257732" y="407825"/>
                    <a:pt x="155829" y="391992"/>
                  </a:cubicBezTo>
                  <a:cubicBezTo>
                    <a:pt x="75503" y="379510"/>
                    <a:pt x="12482" y="316489"/>
                    <a:pt x="0" y="2361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111C16F-341E-41C9-83E7-9A7E67F29408}"/>
                </a:ext>
              </a:extLst>
            </p:cNvPr>
            <p:cNvSpPr/>
            <p:nvPr/>
          </p:nvSpPr>
          <p:spPr>
            <a:xfrm>
              <a:off x="10056324" y="5297604"/>
              <a:ext cx="369737" cy="404152"/>
            </a:xfrm>
            <a:custGeom>
              <a:avLst/>
              <a:gdLst>
                <a:gd name="connsiteX0" fmla="*/ 185976 w 369737"/>
                <a:gd name="connsiteY0" fmla="*/ 398520 h 404152"/>
                <a:gd name="connsiteX1" fmla="*/ 0 w 369737"/>
                <a:gd name="connsiteY1" fmla="*/ 235422 h 404152"/>
                <a:gd name="connsiteX2" fmla="*/ 0 w 369737"/>
                <a:gd name="connsiteY2" fmla="*/ 0 h 404152"/>
                <a:gd name="connsiteX3" fmla="*/ 369000 w 369737"/>
                <a:gd name="connsiteY3" fmla="*/ 0 h 404152"/>
                <a:gd name="connsiteX4" fmla="*/ 369000 w 369737"/>
                <a:gd name="connsiteY4" fmla="*/ 237636 h 404152"/>
                <a:gd name="connsiteX5" fmla="*/ 189666 w 369737"/>
                <a:gd name="connsiteY5" fmla="*/ 399996 h 404152"/>
                <a:gd name="connsiteX6" fmla="*/ 369738 w 369737"/>
                <a:gd name="connsiteY6" fmla="*/ 0 h 404152"/>
                <a:gd name="connsiteX7" fmla="*/ 738 w 369737"/>
                <a:gd name="connsiteY7" fmla="*/ 0 h 404152"/>
                <a:gd name="connsiteX8" fmla="*/ 738 w 369737"/>
                <a:gd name="connsiteY8" fmla="*/ 235422 h 404152"/>
                <a:gd name="connsiteX9" fmla="*/ 201754 w 369737"/>
                <a:gd name="connsiteY9" fmla="*/ 403403 h 404152"/>
                <a:gd name="connsiteX10" fmla="*/ 369738 w 369737"/>
                <a:gd name="connsiteY10" fmla="*/ 235422 h 404152"/>
                <a:gd name="connsiteX11" fmla="*/ 369738 w 369737"/>
                <a:gd name="connsiteY11" fmla="*/ 0 h 40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737" h="404152">
                  <a:moveTo>
                    <a:pt x="185976" y="398520"/>
                  </a:moveTo>
                  <a:cubicBezTo>
                    <a:pt x="92302" y="397309"/>
                    <a:pt x="13427" y="328137"/>
                    <a:pt x="0" y="235422"/>
                  </a:cubicBezTo>
                  <a:lnTo>
                    <a:pt x="0" y="0"/>
                  </a:lnTo>
                  <a:lnTo>
                    <a:pt x="369000" y="0"/>
                  </a:lnTo>
                  <a:lnTo>
                    <a:pt x="369000" y="237636"/>
                  </a:lnTo>
                  <a:cubicBezTo>
                    <a:pt x="355974" y="327802"/>
                    <a:pt x="280676" y="395970"/>
                    <a:pt x="189666" y="399996"/>
                  </a:cubicBezTo>
                  <a:close/>
                  <a:moveTo>
                    <a:pt x="369738" y="0"/>
                  </a:moveTo>
                  <a:lnTo>
                    <a:pt x="738" y="0"/>
                  </a:lnTo>
                  <a:lnTo>
                    <a:pt x="738" y="235422"/>
                  </a:lnTo>
                  <a:cubicBezTo>
                    <a:pt x="9861" y="337318"/>
                    <a:pt x="99860" y="412527"/>
                    <a:pt x="201754" y="403403"/>
                  </a:cubicBezTo>
                  <a:cubicBezTo>
                    <a:pt x="291008" y="395412"/>
                    <a:pt x="361745" y="324676"/>
                    <a:pt x="369738" y="235422"/>
                  </a:cubicBezTo>
                  <a:lnTo>
                    <a:pt x="369738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EA07A950-C8C4-493F-8A2A-BBCF4A856460}"/>
                </a:ext>
              </a:extLst>
            </p:cNvPr>
            <p:cNvSpPr/>
            <p:nvPr/>
          </p:nvSpPr>
          <p:spPr>
            <a:xfrm>
              <a:off x="10063703" y="5305723"/>
              <a:ext cx="354240" cy="382268"/>
            </a:xfrm>
            <a:custGeom>
              <a:avLst/>
              <a:gdLst>
                <a:gd name="connsiteX0" fmla="*/ 2214 w 354240"/>
                <a:gd name="connsiteY0" fmla="*/ 0 h 382268"/>
                <a:gd name="connsiteX1" fmla="*/ 354240 w 354240"/>
                <a:gd name="connsiteY1" fmla="*/ 0 h 382268"/>
                <a:gd name="connsiteX2" fmla="*/ 354240 w 354240"/>
                <a:gd name="connsiteY2" fmla="*/ 226566 h 382268"/>
                <a:gd name="connsiteX3" fmla="*/ 154205 w 354240"/>
                <a:gd name="connsiteY3" fmla="*/ 380773 h 382268"/>
                <a:gd name="connsiteX4" fmla="*/ 0 w 354240"/>
                <a:gd name="connsiteY4" fmla="*/ 226566 h 382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240" h="382268">
                  <a:moveTo>
                    <a:pt x="2214" y="0"/>
                  </a:moveTo>
                  <a:lnTo>
                    <a:pt x="354240" y="0"/>
                  </a:lnTo>
                  <a:lnTo>
                    <a:pt x="354240" y="226566"/>
                  </a:lnTo>
                  <a:cubicBezTo>
                    <a:pt x="341583" y="324386"/>
                    <a:pt x="252027" y="393427"/>
                    <a:pt x="154205" y="380773"/>
                  </a:cubicBezTo>
                  <a:cubicBezTo>
                    <a:pt x="73745" y="370363"/>
                    <a:pt x="10410" y="307027"/>
                    <a:pt x="0" y="226566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3F173889-02DD-43C3-9C58-912A0341376A}"/>
                </a:ext>
              </a:extLst>
            </p:cNvPr>
            <p:cNvSpPr/>
            <p:nvPr/>
          </p:nvSpPr>
          <p:spPr>
            <a:xfrm>
              <a:off x="10063703" y="5305723"/>
              <a:ext cx="354978" cy="381545"/>
            </a:xfrm>
            <a:custGeom>
              <a:avLst/>
              <a:gdLst>
                <a:gd name="connsiteX0" fmla="*/ 178596 w 354978"/>
                <a:gd name="connsiteY0" fmla="*/ 381546 h 381545"/>
                <a:gd name="connsiteX1" fmla="*/ 0 w 354978"/>
                <a:gd name="connsiteY1" fmla="*/ 225828 h 381545"/>
                <a:gd name="connsiteX2" fmla="*/ 0 w 354978"/>
                <a:gd name="connsiteY2" fmla="*/ 0 h 381545"/>
                <a:gd name="connsiteX3" fmla="*/ 354978 w 354978"/>
                <a:gd name="connsiteY3" fmla="*/ 0 h 381545"/>
                <a:gd name="connsiteX4" fmla="*/ 354240 w 354978"/>
                <a:gd name="connsiteY4" fmla="*/ 226566 h 381545"/>
                <a:gd name="connsiteX5" fmla="*/ 182286 w 354978"/>
                <a:gd name="connsiteY5" fmla="*/ 381546 h 381545"/>
                <a:gd name="connsiteX6" fmla="*/ 354240 w 354978"/>
                <a:gd name="connsiteY6" fmla="*/ 0 h 381545"/>
                <a:gd name="connsiteX7" fmla="*/ 1476 w 354978"/>
                <a:gd name="connsiteY7" fmla="*/ 0 h 381545"/>
                <a:gd name="connsiteX8" fmla="*/ 1476 w 354978"/>
                <a:gd name="connsiteY8" fmla="*/ 221400 h 381545"/>
                <a:gd name="connsiteX9" fmla="*/ 198323 w 354978"/>
                <a:gd name="connsiteY9" fmla="*/ 377981 h 381545"/>
                <a:gd name="connsiteX10" fmla="*/ 354240 w 354978"/>
                <a:gd name="connsiteY10" fmla="*/ 226566 h 381545"/>
                <a:gd name="connsiteX11" fmla="*/ 354240 w 354978"/>
                <a:gd name="connsiteY11" fmla="*/ 0 h 38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4978" h="381545">
                  <a:moveTo>
                    <a:pt x="178596" y="381546"/>
                  </a:moveTo>
                  <a:cubicBezTo>
                    <a:pt x="88846" y="380687"/>
                    <a:pt x="13077" y="314624"/>
                    <a:pt x="0" y="225828"/>
                  </a:cubicBezTo>
                  <a:lnTo>
                    <a:pt x="0" y="0"/>
                  </a:lnTo>
                  <a:lnTo>
                    <a:pt x="354978" y="0"/>
                  </a:lnTo>
                  <a:lnTo>
                    <a:pt x="354240" y="226566"/>
                  </a:lnTo>
                  <a:cubicBezTo>
                    <a:pt x="341834" y="312956"/>
                    <a:pt x="269495" y="378157"/>
                    <a:pt x="182286" y="381546"/>
                  </a:cubicBezTo>
                  <a:close/>
                  <a:moveTo>
                    <a:pt x="354240" y="0"/>
                  </a:moveTo>
                  <a:lnTo>
                    <a:pt x="1476" y="0"/>
                  </a:lnTo>
                  <a:lnTo>
                    <a:pt x="1476" y="221400"/>
                  </a:lnTo>
                  <a:cubicBezTo>
                    <a:pt x="12596" y="318997"/>
                    <a:pt x="100728" y="389100"/>
                    <a:pt x="198323" y="377981"/>
                  </a:cubicBezTo>
                  <a:cubicBezTo>
                    <a:pt x="278676" y="368825"/>
                    <a:pt x="342735" y="306615"/>
                    <a:pt x="354240" y="226566"/>
                  </a:cubicBezTo>
                  <a:lnTo>
                    <a:pt x="35424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84617387-3075-4BEB-8A74-8FC66B00C4DC}"/>
                </a:ext>
              </a:extLst>
            </p:cNvPr>
            <p:cNvSpPr/>
            <p:nvPr/>
          </p:nvSpPr>
          <p:spPr>
            <a:xfrm>
              <a:off x="10137504" y="5306461"/>
              <a:ext cx="70109" cy="76014"/>
            </a:xfrm>
            <a:custGeom>
              <a:avLst/>
              <a:gdLst>
                <a:gd name="connsiteX0" fmla="*/ 0 w 70109"/>
                <a:gd name="connsiteY0" fmla="*/ 0 h 76014"/>
                <a:gd name="connsiteX1" fmla="*/ 70110 w 70109"/>
                <a:gd name="connsiteY1" fmla="*/ 0 h 76014"/>
                <a:gd name="connsiteX2" fmla="*/ 70110 w 70109"/>
                <a:gd name="connsiteY2" fmla="*/ 76014 h 76014"/>
                <a:gd name="connsiteX3" fmla="*/ 0 w 70109"/>
                <a:gd name="connsiteY3" fmla="*/ 76014 h 76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9" h="76014">
                  <a:moveTo>
                    <a:pt x="0" y="0"/>
                  </a:moveTo>
                  <a:lnTo>
                    <a:pt x="70110" y="0"/>
                  </a:lnTo>
                  <a:lnTo>
                    <a:pt x="70110" y="76014"/>
                  </a:lnTo>
                  <a:lnTo>
                    <a:pt x="0" y="760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42B345-362D-4BE3-8E49-05302401514D}"/>
                </a:ext>
              </a:extLst>
            </p:cNvPr>
            <p:cNvSpPr/>
            <p:nvPr/>
          </p:nvSpPr>
          <p:spPr>
            <a:xfrm>
              <a:off x="10348572" y="5533765"/>
              <a:ext cx="69371" cy="73799"/>
            </a:xfrm>
            <a:custGeom>
              <a:avLst/>
              <a:gdLst>
                <a:gd name="connsiteX0" fmla="*/ 0 w 69371"/>
                <a:gd name="connsiteY0" fmla="*/ 0 h 73799"/>
                <a:gd name="connsiteX1" fmla="*/ 0 w 69371"/>
                <a:gd name="connsiteY1" fmla="*/ 73800 h 73799"/>
                <a:gd name="connsiteX2" fmla="*/ 39852 w 69371"/>
                <a:gd name="connsiteY2" fmla="*/ 73800 h 73799"/>
                <a:gd name="connsiteX3" fmla="*/ 69372 w 69371"/>
                <a:gd name="connsiteY3" fmla="*/ 0 h 73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371" h="73799">
                  <a:moveTo>
                    <a:pt x="0" y="0"/>
                  </a:moveTo>
                  <a:lnTo>
                    <a:pt x="0" y="73800"/>
                  </a:lnTo>
                  <a:lnTo>
                    <a:pt x="39852" y="73800"/>
                  </a:lnTo>
                  <a:cubicBezTo>
                    <a:pt x="55092" y="51718"/>
                    <a:pt x="65173" y="26499"/>
                    <a:pt x="6937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34013854-3732-4E11-925A-D24AEF8D6F9A}"/>
                </a:ext>
              </a:extLst>
            </p:cNvPr>
            <p:cNvSpPr/>
            <p:nvPr/>
          </p:nvSpPr>
          <p:spPr>
            <a:xfrm>
              <a:off x="10347834" y="5535241"/>
              <a:ext cx="70109" cy="73800"/>
            </a:xfrm>
            <a:custGeom>
              <a:avLst/>
              <a:gdLst>
                <a:gd name="connsiteX0" fmla="*/ 40590 w 70109"/>
                <a:gd name="connsiteY0" fmla="*/ 73800 h 73800"/>
                <a:gd name="connsiteX1" fmla="*/ 738 w 70109"/>
                <a:gd name="connsiteY1" fmla="*/ 73800 h 73800"/>
                <a:gd name="connsiteX2" fmla="*/ 738 w 70109"/>
                <a:gd name="connsiteY2" fmla="*/ 0 h 73800"/>
                <a:gd name="connsiteX3" fmla="*/ 70110 w 70109"/>
                <a:gd name="connsiteY3" fmla="*/ 0 h 73800"/>
                <a:gd name="connsiteX4" fmla="*/ 41328 w 70109"/>
                <a:gd name="connsiteY4" fmla="*/ 73800 h 73800"/>
                <a:gd name="connsiteX5" fmla="*/ 738 w 70109"/>
                <a:gd name="connsiteY5" fmla="*/ 0 h 73800"/>
                <a:gd name="connsiteX6" fmla="*/ 738 w 70109"/>
                <a:gd name="connsiteY6" fmla="*/ 73800 h 73800"/>
                <a:gd name="connsiteX7" fmla="*/ 39852 w 70109"/>
                <a:gd name="connsiteY7" fmla="*/ 73800 h 73800"/>
                <a:gd name="connsiteX8" fmla="*/ 68634 w 70109"/>
                <a:gd name="connsiteY8" fmla="*/ 0 h 73800"/>
                <a:gd name="connsiteX9" fmla="*/ 0 w 70109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109" h="73800">
                  <a:moveTo>
                    <a:pt x="40590" y="73800"/>
                  </a:moveTo>
                  <a:lnTo>
                    <a:pt x="738" y="73800"/>
                  </a:lnTo>
                  <a:lnTo>
                    <a:pt x="738" y="0"/>
                  </a:lnTo>
                  <a:lnTo>
                    <a:pt x="70110" y="0"/>
                  </a:lnTo>
                  <a:cubicBezTo>
                    <a:pt x="66553" y="26547"/>
                    <a:pt x="56686" y="51855"/>
                    <a:pt x="41328" y="73800"/>
                  </a:cubicBezTo>
                  <a:close/>
                  <a:moveTo>
                    <a:pt x="738" y="0"/>
                  </a:moveTo>
                  <a:lnTo>
                    <a:pt x="738" y="73800"/>
                  </a:lnTo>
                  <a:lnTo>
                    <a:pt x="39852" y="73800"/>
                  </a:lnTo>
                  <a:cubicBezTo>
                    <a:pt x="55261" y="51882"/>
                    <a:pt x="65136" y="26561"/>
                    <a:pt x="6863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43787478-F1EC-485A-9C2D-58F0A790D1CB}"/>
                </a:ext>
              </a:extLst>
            </p:cNvPr>
            <p:cNvSpPr/>
            <p:nvPr/>
          </p:nvSpPr>
          <p:spPr>
            <a:xfrm>
              <a:off x="10278461" y="5609779"/>
              <a:ext cx="69372" cy="73800"/>
            </a:xfrm>
            <a:custGeom>
              <a:avLst/>
              <a:gdLst>
                <a:gd name="connsiteX0" fmla="*/ 0 w 69372"/>
                <a:gd name="connsiteY0" fmla="*/ 0 h 73800"/>
                <a:gd name="connsiteX1" fmla="*/ 0 w 69372"/>
                <a:gd name="connsiteY1" fmla="*/ 73800 h 73800"/>
                <a:gd name="connsiteX2" fmla="*/ 69372 w 69372"/>
                <a:gd name="connsiteY2" fmla="*/ 42066 h 73800"/>
                <a:gd name="connsiteX3" fmla="*/ 69372 w 6937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372" h="73800">
                  <a:moveTo>
                    <a:pt x="0" y="0"/>
                  </a:moveTo>
                  <a:lnTo>
                    <a:pt x="0" y="73800"/>
                  </a:lnTo>
                  <a:cubicBezTo>
                    <a:pt x="25129" y="68320"/>
                    <a:pt x="48789" y="57497"/>
                    <a:pt x="69372" y="42066"/>
                  </a:cubicBezTo>
                  <a:lnTo>
                    <a:pt x="6937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47A995E5-2A04-4D52-BAFC-DD6FFF394C48}"/>
                </a:ext>
              </a:extLst>
            </p:cNvPr>
            <p:cNvSpPr/>
            <p:nvPr/>
          </p:nvSpPr>
          <p:spPr>
            <a:xfrm>
              <a:off x="10274034" y="5608302"/>
              <a:ext cx="73800" cy="73800"/>
            </a:xfrm>
            <a:custGeom>
              <a:avLst/>
              <a:gdLst>
                <a:gd name="connsiteX0" fmla="*/ 4428 w 73800"/>
                <a:gd name="connsiteY0" fmla="*/ 73800 h 73800"/>
                <a:gd name="connsiteX1" fmla="*/ 4428 w 73800"/>
                <a:gd name="connsiteY1" fmla="*/ 0 h 73800"/>
                <a:gd name="connsiteX2" fmla="*/ 73800 w 73800"/>
                <a:gd name="connsiteY2" fmla="*/ 0 h 73800"/>
                <a:gd name="connsiteX3" fmla="*/ 73800 w 73800"/>
                <a:gd name="connsiteY3" fmla="*/ 40590 h 73800"/>
                <a:gd name="connsiteX4" fmla="*/ 0 w 73800"/>
                <a:gd name="connsiteY4" fmla="*/ 72324 h 73800"/>
                <a:gd name="connsiteX5" fmla="*/ 73800 w 73800"/>
                <a:gd name="connsiteY5" fmla="*/ 0 h 73800"/>
                <a:gd name="connsiteX6" fmla="*/ 4428 w 73800"/>
                <a:gd name="connsiteY6" fmla="*/ 0 h 73800"/>
                <a:gd name="connsiteX7" fmla="*/ 4428 w 73800"/>
                <a:gd name="connsiteY7" fmla="*/ 73800 h 73800"/>
                <a:gd name="connsiteX8" fmla="*/ 73800 w 73800"/>
                <a:gd name="connsiteY8" fmla="*/ 42804 h 73800"/>
                <a:gd name="connsiteX9" fmla="*/ 73800 w 73800"/>
                <a:gd name="connsiteY9" fmla="*/ 1476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4428" y="73800"/>
                  </a:moveTo>
                  <a:lnTo>
                    <a:pt x="4428" y="0"/>
                  </a:lnTo>
                  <a:lnTo>
                    <a:pt x="73800" y="0"/>
                  </a:lnTo>
                  <a:lnTo>
                    <a:pt x="73800" y="40590"/>
                  </a:lnTo>
                  <a:cubicBezTo>
                    <a:pt x="51867" y="56524"/>
                    <a:pt x="26657" y="67365"/>
                    <a:pt x="0" y="72324"/>
                  </a:cubicBezTo>
                  <a:close/>
                  <a:moveTo>
                    <a:pt x="73800" y="0"/>
                  </a:moveTo>
                  <a:lnTo>
                    <a:pt x="4428" y="0"/>
                  </a:lnTo>
                  <a:lnTo>
                    <a:pt x="4428" y="73800"/>
                  </a:lnTo>
                  <a:cubicBezTo>
                    <a:pt x="29454" y="68393"/>
                    <a:pt x="53077" y="57837"/>
                    <a:pt x="73800" y="42804"/>
                  </a:cubicBezTo>
                  <a:lnTo>
                    <a:pt x="73800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9D5CB02B-BE4B-43CE-8C16-AB69619C60E5}"/>
                </a:ext>
              </a:extLst>
            </p:cNvPr>
            <p:cNvSpPr/>
            <p:nvPr/>
          </p:nvSpPr>
          <p:spPr>
            <a:xfrm>
              <a:off x="10137503" y="5606827"/>
              <a:ext cx="69372" cy="73800"/>
            </a:xfrm>
            <a:custGeom>
              <a:avLst/>
              <a:gdLst>
                <a:gd name="connsiteX0" fmla="*/ 0 w 69372"/>
                <a:gd name="connsiteY0" fmla="*/ 2952 h 73800"/>
                <a:gd name="connsiteX1" fmla="*/ 0 w 69372"/>
                <a:gd name="connsiteY1" fmla="*/ 42804 h 73800"/>
                <a:gd name="connsiteX2" fmla="*/ 69372 w 69372"/>
                <a:gd name="connsiteY2" fmla="*/ 73800 h 73800"/>
                <a:gd name="connsiteX3" fmla="*/ 69372 w 6937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372" h="73800">
                  <a:moveTo>
                    <a:pt x="0" y="2952"/>
                  </a:moveTo>
                  <a:lnTo>
                    <a:pt x="0" y="42804"/>
                  </a:lnTo>
                  <a:cubicBezTo>
                    <a:pt x="20826" y="57657"/>
                    <a:pt x="44413" y="68196"/>
                    <a:pt x="69372" y="73800"/>
                  </a:cubicBezTo>
                  <a:lnTo>
                    <a:pt x="6937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BAD0EAE0-437A-44B9-8E24-EC6586E59563}"/>
                </a:ext>
              </a:extLst>
            </p:cNvPr>
            <p:cNvSpPr/>
            <p:nvPr/>
          </p:nvSpPr>
          <p:spPr>
            <a:xfrm>
              <a:off x="10133813" y="5603875"/>
              <a:ext cx="73800" cy="79703"/>
            </a:xfrm>
            <a:custGeom>
              <a:avLst/>
              <a:gdLst>
                <a:gd name="connsiteX0" fmla="*/ 73800 w 73800"/>
                <a:gd name="connsiteY0" fmla="*/ 77490 h 79703"/>
                <a:gd name="connsiteX1" fmla="*/ 73800 w 73800"/>
                <a:gd name="connsiteY1" fmla="*/ 77490 h 79703"/>
                <a:gd name="connsiteX2" fmla="*/ 0 w 73800"/>
                <a:gd name="connsiteY2" fmla="*/ 46494 h 79703"/>
                <a:gd name="connsiteX3" fmla="*/ 0 w 73800"/>
                <a:gd name="connsiteY3" fmla="*/ 5904 h 79703"/>
                <a:gd name="connsiteX4" fmla="*/ 73800 w 73800"/>
                <a:gd name="connsiteY4" fmla="*/ 5904 h 79703"/>
                <a:gd name="connsiteX5" fmla="*/ 73800 w 73800"/>
                <a:gd name="connsiteY5" fmla="*/ 79704 h 79703"/>
                <a:gd name="connsiteX6" fmla="*/ 73800 w 73800"/>
                <a:gd name="connsiteY6" fmla="*/ 3690 h 79703"/>
                <a:gd name="connsiteX7" fmla="*/ 3690 w 73800"/>
                <a:gd name="connsiteY7" fmla="*/ 3690 h 79703"/>
                <a:gd name="connsiteX8" fmla="*/ 3690 w 73800"/>
                <a:gd name="connsiteY8" fmla="*/ 43542 h 79703"/>
                <a:gd name="connsiteX9" fmla="*/ 72324 w 73800"/>
                <a:gd name="connsiteY9" fmla="*/ 73800 h 79703"/>
                <a:gd name="connsiteX10" fmla="*/ 72324 w 73800"/>
                <a:gd name="connsiteY10" fmla="*/ 0 h 79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9703">
                  <a:moveTo>
                    <a:pt x="73800" y="77490"/>
                  </a:moveTo>
                  <a:lnTo>
                    <a:pt x="73800" y="77490"/>
                  </a:lnTo>
                  <a:cubicBezTo>
                    <a:pt x="47193" y="72801"/>
                    <a:pt x="21975" y="62210"/>
                    <a:pt x="0" y="46494"/>
                  </a:cubicBezTo>
                  <a:lnTo>
                    <a:pt x="0" y="5904"/>
                  </a:lnTo>
                  <a:lnTo>
                    <a:pt x="73800" y="5904"/>
                  </a:lnTo>
                  <a:lnTo>
                    <a:pt x="73800" y="79704"/>
                  </a:lnTo>
                  <a:close/>
                  <a:moveTo>
                    <a:pt x="73800" y="3690"/>
                  </a:moveTo>
                  <a:lnTo>
                    <a:pt x="3690" y="3690"/>
                  </a:lnTo>
                  <a:lnTo>
                    <a:pt x="3690" y="43542"/>
                  </a:lnTo>
                  <a:cubicBezTo>
                    <a:pt x="24489" y="57805"/>
                    <a:pt x="47765" y="68066"/>
                    <a:pt x="72324" y="73800"/>
                  </a:cubicBezTo>
                  <a:lnTo>
                    <a:pt x="7232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65C6881E-75FD-4E6E-95B5-F8B098270D7C}"/>
                </a:ext>
              </a:extLst>
            </p:cNvPr>
            <p:cNvSpPr/>
            <p:nvPr/>
          </p:nvSpPr>
          <p:spPr>
            <a:xfrm>
              <a:off x="10067394" y="5533765"/>
              <a:ext cx="69371" cy="73799"/>
            </a:xfrm>
            <a:custGeom>
              <a:avLst/>
              <a:gdLst>
                <a:gd name="connsiteX0" fmla="*/ 0 w 69371"/>
                <a:gd name="connsiteY0" fmla="*/ 0 h 73799"/>
                <a:gd name="connsiteX1" fmla="*/ 28782 w 69371"/>
                <a:gd name="connsiteY1" fmla="*/ 73800 h 73799"/>
                <a:gd name="connsiteX2" fmla="*/ 69372 w 69371"/>
                <a:gd name="connsiteY2" fmla="*/ 73800 h 73799"/>
                <a:gd name="connsiteX3" fmla="*/ 69372 w 69371"/>
                <a:gd name="connsiteY3" fmla="*/ 0 h 73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371" h="73799">
                  <a:moveTo>
                    <a:pt x="0" y="0"/>
                  </a:moveTo>
                  <a:cubicBezTo>
                    <a:pt x="2690" y="26763"/>
                    <a:pt x="12643" y="52282"/>
                    <a:pt x="28782" y="73800"/>
                  </a:cubicBezTo>
                  <a:lnTo>
                    <a:pt x="69372" y="73800"/>
                  </a:lnTo>
                  <a:lnTo>
                    <a:pt x="6937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B5CE0214-1157-46BC-9F79-3BC28C8E51EE}"/>
                </a:ext>
              </a:extLst>
            </p:cNvPr>
            <p:cNvSpPr/>
            <p:nvPr/>
          </p:nvSpPr>
          <p:spPr>
            <a:xfrm>
              <a:off x="10067394" y="5535241"/>
              <a:ext cx="70109" cy="73800"/>
            </a:xfrm>
            <a:custGeom>
              <a:avLst/>
              <a:gdLst>
                <a:gd name="connsiteX0" fmla="*/ 70110 w 70109"/>
                <a:gd name="connsiteY0" fmla="*/ 73800 h 73800"/>
                <a:gd name="connsiteX1" fmla="*/ 28782 w 70109"/>
                <a:gd name="connsiteY1" fmla="*/ 73800 h 73800"/>
                <a:gd name="connsiteX2" fmla="*/ 0 w 70109"/>
                <a:gd name="connsiteY2" fmla="*/ 0 h 73800"/>
                <a:gd name="connsiteX3" fmla="*/ 69372 w 70109"/>
                <a:gd name="connsiteY3" fmla="*/ 0 h 73800"/>
                <a:gd name="connsiteX4" fmla="*/ 69372 w 70109"/>
                <a:gd name="connsiteY4" fmla="*/ 73800 h 73800"/>
                <a:gd name="connsiteX5" fmla="*/ 70110 w 70109"/>
                <a:gd name="connsiteY5" fmla="*/ 0 h 73800"/>
                <a:gd name="connsiteX6" fmla="*/ 0 w 70109"/>
                <a:gd name="connsiteY6" fmla="*/ 0 h 73800"/>
                <a:gd name="connsiteX7" fmla="*/ 28782 w 70109"/>
                <a:gd name="connsiteY7" fmla="*/ 73800 h 73800"/>
                <a:gd name="connsiteX8" fmla="*/ 69372 w 70109"/>
                <a:gd name="connsiteY8" fmla="*/ 73800 h 73800"/>
                <a:gd name="connsiteX9" fmla="*/ 69372 w 70109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109" h="73800">
                  <a:moveTo>
                    <a:pt x="70110" y="73800"/>
                  </a:moveTo>
                  <a:lnTo>
                    <a:pt x="28782" y="73800"/>
                  </a:lnTo>
                  <a:cubicBezTo>
                    <a:pt x="12643" y="52282"/>
                    <a:pt x="2690" y="26763"/>
                    <a:pt x="0" y="0"/>
                  </a:cubicBezTo>
                  <a:lnTo>
                    <a:pt x="69372" y="0"/>
                  </a:lnTo>
                  <a:lnTo>
                    <a:pt x="69372" y="73800"/>
                  </a:lnTo>
                  <a:close/>
                  <a:moveTo>
                    <a:pt x="70110" y="0"/>
                  </a:moveTo>
                  <a:lnTo>
                    <a:pt x="0" y="0"/>
                  </a:lnTo>
                  <a:cubicBezTo>
                    <a:pt x="3039" y="26678"/>
                    <a:pt x="12957" y="52109"/>
                    <a:pt x="28782" y="73800"/>
                  </a:cubicBezTo>
                  <a:lnTo>
                    <a:pt x="69372" y="73800"/>
                  </a:lnTo>
                  <a:lnTo>
                    <a:pt x="6937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1B4D66A-3105-4480-903B-00ECA9F956E4}"/>
                </a:ext>
              </a:extLst>
            </p:cNvPr>
            <p:cNvSpPr/>
            <p:nvPr/>
          </p:nvSpPr>
          <p:spPr>
            <a:xfrm>
              <a:off x="10066656" y="5382475"/>
              <a:ext cx="70109" cy="75275"/>
            </a:xfrm>
            <a:custGeom>
              <a:avLst/>
              <a:gdLst>
                <a:gd name="connsiteX0" fmla="*/ 0 w 70109"/>
                <a:gd name="connsiteY0" fmla="*/ 0 h 75275"/>
                <a:gd name="connsiteX1" fmla="*/ 70110 w 70109"/>
                <a:gd name="connsiteY1" fmla="*/ 0 h 75275"/>
                <a:gd name="connsiteX2" fmla="*/ 70110 w 70109"/>
                <a:gd name="connsiteY2" fmla="*/ 75276 h 75275"/>
                <a:gd name="connsiteX3" fmla="*/ 0 w 70109"/>
                <a:gd name="connsiteY3" fmla="*/ 75276 h 7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9" h="75275">
                  <a:moveTo>
                    <a:pt x="0" y="0"/>
                  </a:moveTo>
                  <a:lnTo>
                    <a:pt x="70110" y="0"/>
                  </a:lnTo>
                  <a:lnTo>
                    <a:pt x="70110" y="75276"/>
                  </a:lnTo>
                  <a:lnTo>
                    <a:pt x="0" y="752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36F058EB-4D85-409B-B22C-4DDC74FB469C}"/>
                </a:ext>
              </a:extLst>
            </p:cNvPr>
            <p:cNvSpPr/>
            <p:nvPr/>
          </p:nvSpPr>
          <p:spPr>
            <a:xfrm>
              <a:off x="10207614" y="5382475"/>
              <a:ext cx="70109" cy="75275"/>
            </a:xfrm>
            <a:custGeom>
              <a:avLst/>
              <a:gdLst>
                <a:gd name="connsiteX0" fmla="*/ 0 w 70109"/>
                <a:gd name="connsiteY0" fmla="*/ 0 h 75275"/>
                <a:gd name="connsiteX1" fmla="*/ 70110 w 70109"/>
                <a:gd name="connsiteY1" fmla="*/ 0 h 75275"/>
                <a:gd name="connsiteX2" fmla="*/ 70110 w 70109"/>
                <a:gd name="connsiteY2" fmla="*/ 75276 h 75275"/>
                <a:gd name="connsiteX3" fmla="*/ 0 w 70109"/>
                <a:gd name="connsiteY3" fmla="*/ 75276 h 7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9" h="75275">
                  <a:moveTo>
                    <a:pt x="0" y="0"/>
                  </a:moveTo>
                  <a:lnTo>
                    <a:pt x="70110" y="0"/>
                  </a:lnTo>
                  <a:lnTo>
                    <a:pt x="70110" y="75276"/>
                  </a:lnTo>
                  <a:lnTo>
                    <a:pt x="0" y="752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3226D86-FA1A-4010-A026-2833D6D835E6}"/>
                </a:ext>
              </a:extLst>
            </p:cNvPr>
            <p:cNvSpPr/>
            <p:nvPr/>
          </p:nvSpPr>
          <p:spPr>
            <a:xfrm>
              <a:off x="10277724" y="5306461"/>
              <a:ext cx="70109" cy="75275"/>
            </a:xfrm>
            <a:custGeom>
              <a:avLst/>
              <a:gdLst>
                <a:gd name="connsiteX0" fmla="*/ 0 w 70109"/>
                <a:gd name="connsiteY0" fmla="*/ 0 h 75275"/>
                <a:gd name="connsiteX1" fmla="*/ 70110 w 70109"/>
                <a:gd name="connsiteY1" fmla="*/ 0 h 75275"/>
                <a:gd name="connsiteX2" fmla="*/ 70110 w 70109"/>
                <a:gd name="connsiteY2" fmla="*/ 75276 h 75275"/>
                <a:gd name="connsiteX3" fmla="*/ 0 w 70109"/>
                <a:gd name="connsiteY3" fmla="*/ 75276 h 7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9" h="75275">
                  <a:moveTo>
                    <a:pt x="0" y="0"/>
                  </a:moveTo>
                  <a:lnTo>
                    <a:pt x="70110" y="0"/>
                  </a:lnTo>
                  <a:lnTo>
                    <a:pt x="70110" y="75276"/>
                  </a:lnTo>
                  <a:lnTo>
                    <a:pt x="0" y="752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EB755C4A-B2CB-41CB-9A90-1CBF33F60EA3}"/>
                </a:ext>
              </a:extLst>
            </p:cNvPr>
            <p:cNvSpPr/>
            <p:nvPr/>
          </p:nvSpPr>
          <p:spPr>
            <a:xfrm>
              <a:off x="10348572" y="5382475"/>
              <a:ext cx="70109" cy="75275"/>
            </a:xfrm>
            <a:custGeom>
              <a:avLst/>
              <a:gdLst>
                <a:gd name="connsiteX0" fmla="*/ 0 w 70109"/>
                <a:gd name="connsiteY0" fmla="*/ 0 h 75275"/>
                <a:gd name="connsiteX1" fmla="*/ 70110 w 70109"/>
                <a:gd name="connsiteY1" fmla="*/ 0 h 75275"/>
                <a:gd name="connsiteX2" fmla="*/ 70110 w 70109"/>
                <a:gd name="connsiteY2" fmla="*/ 75276 h 75275"/>
                <a:gd name="connsiteX3" fmla="*/ 0 w 70109"/>
                <a:gd name="connsiteY3" fmla="*/ 75276 h 7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9" h="75275">
                  <a:moveTo>
                    <a:pt x="0" y="0"/>
                  </a:moveTo>
                  <a:lnTo>
                    <a:pt x="70110" y="0"/>
                  </a:lnTo>
                  <a:lnTo>
                    <a:pt x="70110" y="75276"/>
                  </a:lnTo>
                  <a:lnTo>
                    <a:pt x="0" y="752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068B2FC0-0CEB-49A2-9B31-1EB5AE25CA8F}"/>
                </a:ext>
              </a:extLst>
            </p:cNvPr>
            <p:cNvSpPr/>
            <p:nvPr/>
          </p:nvSpPr>
          <p:spPr>
            <a:xfrm>
              <a:off x="10137504" y="5457751"/>
              <a:ext cx="70109" cy="75276"/>
            </a:xfrm>
            <a:custGeom>
              <a:avLst/>
              <a:gdLst>
                <a:gd name="connsiteX0" fmla="*/ 0 w 70109"/>
                <a:gd name="connsiteY0" fmla="*/ 0 h 75276"/>
                <a:gd name="connsiteX1" fmla="*/ 70110 w 70109"/>
                <a:gd name="connsiteY1" fmla="*/ 0 h 75276"/>
                <a:gd name="connsiteX2" fmla="*/ 70110 w 70109"/>
                <a:gd name="connsiteY2" fmla="*/ 75276 h 75276"/>
                <a:gd name="connsiteX3" fmla="*/ 0 w 70109"/>
                <a:gd name="connsiteY3" fmla="*/ 75276 h 7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9" h="75276">
                  <a:moveTo>
                    <a:pt x="0" y="0"/>
                  </a:moveTo>
                  <a:lnTo>
                    <a:pt x="70110" y="0"/>
                  </a:lnTo>
                  <a:lnTo>
                    <a:pt x="70110" y="75276"/>
                  </a:lnTo>
                  <a:lnTo>
                    <a:pt x="0" y="752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3289C30-DC41-4403-A70C-DC920F675286}"/>
                </a:ext>
              </a:extLst>
            </p:cNvPr>
            <p:cNvSpPr/>
            <p:nvPr/>
          </p:nvSpPr>
          <p:spPr>
            <a:xfrm>
              <a:off x="10277724" y="5457751"/>
              <a:ext cx="70109" cy="75276"/>
            </a:xfrm>
            <a:custGeom>
              <a:avLst/>
              <a:gdLst>
                <a:gd name="connsiteX0" fmla="*/ 0 w 70109"/>
                <a:gd name="connsiteY0" fmla="*/ 0 h 75276"/>
                <a:gd name="connsiteX1" fmla="*/ 70110 w 70109"/>
                <a:gd name="connsiteY1" fmla="*/ 0 h 75276"/>
                <a:gd name="connsiteX2" fmla="*/ 70110 w 70109"/>
                <a:gd name="connsiteY2" fmla="*/ 75276 h 75276"/>
                <a:gd name="connsiteX3" fmla="*/ 0 w 70109"/>
                <a:gd name="connsiteY3" fmla="*/ 75276 h 7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9" h="75276">
                  <a:moveTo>
                    <a:pt x="0" y="0"/>
                  </a:moveTo>
                  <a:lnTo>
                    <a:pt x="70110" y="0"/>
                  </a:lnTo>
                  <a:lnTo>
                    <a:pt x="70110" y="75276"/>
                  </a:lnTo>
                  <a:lnTo>
                    <a:pt x="0" y="752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2250B21C-F81D-489D-AA21-FB43EB064AE0}"/>
                </a:ext>
              </a:extLst>
            </p:cNvPr>
            <p:cNvSpPr/>
            <p:nvPr/>
          </p:nvSpPr>
          <p:spPr>
            <a:xfrm>
              <a:off x="10207614" y="5533765"/>
              <a:ext cx="70109" cy="76013"/>
            </a:xfrm>
            <a:custGeom>
              <a:avLst/>
              <a:gdLst>
                <a:gd name="connsiteX0" fmla="*/ 0 w 70109"/>
                <a:gd name="connsiteY0" fmla="*/ 0 h 76013"/>
                <a:gd name="connsiteX1" fmla="*/ 70110 w 70109"/>
                <a:gd name="connsiteY1" fmla="*/ 0 h 76013"/>
                <a:gd name="connsiteX2" fmla="*/ 70110 w 70109"/>
                <a:gd name="connsiteY2" fmla="*/ 76014 h 76013"/>
                <a:gd name="connsiteX3" fmla="*/ 0 w 70109"/>
                <a:gd name="connsiteY3" fmla="*/ 76014 h 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9" h="76013">
                  <a:moveTo>
                    <a:pt x="0" y="0"/>
                  </a:moveTo>
                  <a:lnTo>
                    <a:pt x="70110" y="0"/>
                  </a:lnTo>
                  <a:lnTo>
                    <a:pt x="70110" y="76014"/>
                  </a:lnTo>
                  <a:lnTo>
                    <a:pt x="0" y="760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4187E8E1-CBA8-49A3-86C6-3720AC9FAD4A}"/>
                </a:ext>
              </a:extLst>
            </p:cNvPr>
            <p:cNvSpPr/>
            <p:nvPr/>
          </p:nvSpPr>
          <p:spPr>
            <a:xfrm>
              <a:off x="10312409" y="5209783"/>
              <a:ext cx="719" cy="8855"/>
            </a:xfrm>
            <a:custGeom>
              <a:avLst/>
              <a:gdLst>
                <a:gd name="connsiteX0" fmla="*/ 0 w 719"/>
                <a:gd name="connsiteY0" fmla="*/ 5166 h 8855"/>
                <a:gd name="connsiteX1" fmla="*/ 0 w 719"/>
                <a:gd name="connsiteY1" fmla="*/ 0 h 8855"/>
                <a:gd name="connsiteX2" fmla="*/ 0 w 719"/>
                <a:gd name="connsiteY2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9" h="8855">
                  <a:moveTo>
                    <a:pt x="0" y="5166"/>
                  </a:moveTo>
                  <a:cubicBezTo>
                    <a:pt x="0" y="5166"/>
                    <a:pt x="0" y="5166"/>
                    <a:pt x="0" y="0"/>
                  </a:cubicBezTo>
                  <a:cubicBezTo>
                    <a:pt x="959" y="2875"/>
                    <a:pt x="959" y="5981"/>
                    <a:pt x="0" y="8856"/>
                  </a:cubicBez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DE460342-92E3-41AF-B93A-DAE3AE92D244}"/>
                </a:ext>
              </a:extLst>
            </p:cNvPr>
            <p:cNvSpPr/>
            <p:nvPr/>
          </p:nvSpPr>
          <p:spPr>
            <a:xfrm>
              <a:off x="10312409" y="5209045"/>
              <a:ext cx="3691" cy="8117"/>
            </a:xfrm>
            <a:custGeom>
              <a:avLst/>
              <a:gdLst>
                <a:gd name="connsiteX0" fmla="*/ 0 w 3691"/>
                <a:gd name="connsiteY0" fmla="*/ 5904 h 8117"/>
                <a:gd name="connsiteX1" fmla="*/ 0 w 3691"/>
                <a:gd name="connsiteY1" fmla="*/ 5904 h 8117"/>
                <a:gd name="connsiteX2" fmla="*/ 0 w 3691"/>
                <a:gd name="connsiteY2" fmla="*/ 0 h 8117"/>
                <a:gd name="connsiteX3" fmla="*/ 3690 w 3691"/>
                <a:gd name="connsiteY3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1" h="8117">
                  <a:moveTo>
                    <a:pt x="0" y="5904"/>
                  </a:moveTo>
                  <a:cubicBezTo>
                    <a:pt x="0" y="5904"/>
                    <a:pt x="0" y="5904"/>
                    <a:pt x="0" y="5904"/>
                  </a:cubicBezTo>
                  <a:lnTo>
                    <a:pt x="0" y="0"/>
                  </a:lnTo>
                  <a:cubicBezTo>
                    <a:pt x="2391" y="2009"/>
                    <a:pt x="3749" y="4993"/>
                    <a:pt x="3690" y="8118"/>
                  </a:cubicBezTo>
                  <a:close/>
                </a:path>
              </a:pathLst>
            </a:custGeom>
            <a:solidFill>
              <a:srgbClr val="C1A2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696" name="Notes">
            <a:extLst>
              <a:ext uri="{FF2B5EF4-FFF2-40B4-BE49-F238E27FC236}">
                <a16:creationId xmlns:a16="http://schemas.microsoft.com/office/drawing/2014/main" id="{AD06485A-E00B-41DD-8125-2D7C4C7DC669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1655773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C–F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DOMINICA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DOMINICAN REPUBLIC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ECUADOR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EGYPT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EL SALVADOR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799610" y="6004974"/>
            <a:ext cx="9933303" cy="345834"/>
            <a:chOff x="799610" y="6004974"/>
            <a:chExt cx="9933303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799610" y="6004974"/>
              <a:ext cx="1550470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EQUATORIAL GUINEA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ERITREA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ESTONIA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ETHIOPIA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FIJI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CUBA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CYPRUS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CZECH REPUBLIC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DENMARK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DIJIBOUTI</a:t>
              </a:r>
            </a:p>
          </p:txBody>
        </p:sp>
      </p:grpSp>
      <p:grpSp>
        <p:nvGrpSpPr>
          <p:cNvPr id="4428" name="Group 4427">
            <a:extLst>
              <a:ext uri="{FF2B5EF4-FFF2-40B4-BE49-F238E27FC236}">
                <a16:creationId xmlns:a16="http://schemas.microsoft.com/office/drawing/2014/main" id="{3E42B1E4-CACD-41F9-A7E8-A513F4993DC5}"/>
              </a:ext>
            </a:extLst>
          </p:cNvPr>
          <p:cNvGrpSpPr/>
          <p:nvPr/>
        </p:nvGrpSpPr>
        <p:grpSpPr>
          <a:xfrm>
            <a:off x="799610" y="1526355"/>
            <a:ext cx="1568988" cy="915120"/>
            <a:chOff x="799610" y="1526355"/>
            <a:chExt cx="1568988" cy="91512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20988E6A-70C9-4DE8-BDF9-9687CA34C658}"/>
                </a:ext>
              </a:extLst>
            </p:cNvPr>
            <p:cNvSpPr/>
            <p:nvPr/>
          </p:nvSpPr>
          <p:spPr>
            <a:xfrm>
              <a:off x="799610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A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777F4D86-AE61-4DB1-94B8-C0D51E254301}"/>
                </a:ext>
              </a:extLst>
            </p:cNvPr>
            <p:cNvSpPr/>
            <p:nvPr/>
          </p:nvSpPr>
          <p:spPr>
            <a:xfrm>
              <a:off x="799610" y="1798677"/>
              <a:ext cx="73800" cy="368999"/>
            </a:xfrm>
            <a:custGeom>
              <a:avLst/>
              <a:gdLst>
                <a:gd name="connsiteX0" fmla="*/ 0 w 73800"/>
                <a:gd name="connsiteY0" fmla="*/ 369000 h 368999"/>
                <a:gd name="connsiteX1" fmla="*/ 0 w 73800"/>
                <a:gd name="connsiteY1" fmla="*/ 369000 h 368999"/>
                <a:gd name="connsiteX2" fmla="*/ 0 w 73800"/>
                <a:gd name="connsiteY2" fmla="*/ 0 h 368999"/>
                <a:gd name="connsiteX3" fmla="*/ 0 w 73800"/>
                <a:gd name="connsiteY3" fmla="*/ 0 h 36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68999">
                  <a:moveTo>
                    <a:pt x="0" y="369000"/>
                  </a:moveTo>
                  <a:lnTo>
                    <a:pt x="0" y="36900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3059DC0-EA2A-4343-BB50-E526E2D9BB53}"/>
                </a:ext>
              </a:extLst>
            </p:cNvPr>
            <p:cNvSpPr/>
            <p:nvPr/>
          </p:nvSpPr>
          <p:spPr>
            <a:xfrm>
              <a:off x="799610" y="1709379"/>
              <a:ext cx="1568988" cy="549072"/>
            </a:xfrm>
            <a:custGeom>
              <a:avLst/>
              <a:gdLst>
                <a:gd name="connsiteX0" fmla="*/ 0 w 1568988"/>
                <a:gd name="connsiteY0" fmla="*/ 549072 h 549072"/>
                <a:gd name="connsiteX1" fmla="*/ 1568988 w 1568988"/>
                <a:gd name="connsiteY1" fmla="*/ 549072 h 549072"/>
                <a:gd name="connsiteX2" fmla="*/ 1568988 w 1568988"/>
                <a:gd name="connsiteY2" fmla="*/ 366786 h 549072"/>
                <a:gd name="connsiteX3" fmla="*/ 0 w 1568988"/>
                <a:gd name="connsiteY3" fmla="*/ 366786 h 549072"/>
                <a:gd name="connsiteX4" fmla="*/ 0 w 1568988"/>
                <a:gd name="connsiteY4" fmla="*/ 185976 h 549072"/>
                <a:gd name="connsiteX5" fmla="*/ 1568988 w 1568988"/>
                <a:gd name="connsiteY5" fmla="*/ 185976 h 549072"/>
                <a:gd name="connsiteX6" fmla="*/ 1568988 w 1568988"/>
                <a:gd name="connsiteY6" fmla="*/ 0 h 549072"/>
                <a:gd name="connsiteX7" fmla="*/ 0 w 1568988"/>
                <a:gd name="connsiteY7" fmla="*/ 0 h 54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8988" h="549072">
                  <a:moveTo>
                    <a:pt x="0" y="549072"/>
                  </a:moveTo>
                  <a:lnTo>
                    <a:pt x="1568988" y="549072"/>
                  </a:lnTo>
                  <a:lnTo>
                    <a:pt x="1568988" y="366786"/>
                  </a:lnTo>
                  <a:lnTo>
                    <a:pt x="0" y="366786"/>
                  </a:lnTo>
                  <a:close/>
                  <a:moveTo>
                    <a:pt x="0" y="185976"/>
                  </a:moveTo>
                  <a:lnTo>
                    <a:pt x="1568988" y="185976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27057CC-5BF5-40B9-9CFD-E49384454450}"/>
                </a:ext>
              </a:extLst>
            </p:cNvPr>
            <p:cNvSpPr/>
            <p:nvPr/>
          </p:nvSpPr>
          <p:spPr>
            <a:xfrm>
              <a:off x="799610" y="1526355"/>
              <a:ext cx="791136" cy="915119"/>
            </a:xfrm>
            <a:custGeom>
              <a:avLst/>
              <a:gdLst>
                <a:gd name="connsiteX0" fmla="*/ 0 w 791136"/>
                <a:gd name="connsiteY0" fmla="*/ 0 h 915119"/>
                <a:gd name="connsiteX1" fmla="*/ 0 w 791136"/>
                <a:gd name="connsiteY1" fmla="*/ 915120 h 915119"/>
                <a:gd name="connsiteX2" fmla="*/ 791136 w 791136"/>
                <a:gd name="connsiteY2" fmla="*/ 458298 h 915119"/>
                <a:gd name="connsiteX3" fmla="*/ 0 w 791136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6" h="915119">
                  <a:moveTo>
                    <a:pt x="0" y="0"/>
                  </a:moveTo>
                  <a:lnTo>
                    <a:pt x="0" y="915120"/>
                  </a:lnTo>
                  <a:lnTo>
                    <a:pt x="791136" y="4582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97B1E59-4501-458B-B7DC-C03409E96DF7}"/>
                </a:ext>
              </a:extLst>
            </p:cNvPr>
            <p:cNvSpPr/>
            <p:nvPr/>
          </p:nvSpPr>
          <p:spPr>
            <a:xfrm>
              <a:off x="917690" y="1831149"/>
              <a:ext cx="290771" cy="276011"/>
            </a:xfrm>
            <a:custGeom>
              <a:avLst/>
              <a:gdLst>
                <a:gd name="connsiteX0" fmla="*/ 200736 w 290771"/>
                <a:gd name="connsiteY0" fmla="*/ 171216 h 276011"/>
                <a:gd name="connsiteX1" fmla="*/ 290772 w 290771"/>
                <a:gd name="connsiteY1" fmla="*/ 106272 h 276011"/>
                <a:gd name="connsiteX2" fmla="*/ 180072 w 290771"/>
                <a:gd name="connsiteY2" fmla="*/ 106272 h 276011"/>
                <a:gd name="connsiteX3" fmla="*/ 146124 w 290771"/>
                <a:gd name="connsiteY3" fmla="*/ 0 h 276011"/>
                <a:gd name="connsiteX4" fmla="*/ 111438 w 290771"/>
                <a:gd name="connsiteY4" fmla="*/ 106272 h 276011"/>
                <a:gd name="connsiteX5" fmla="*/ 0 w 290771"/>
                <a:gd name="connsiteY5" fmla="*/ 106272 h 276011"/>
                <a:gd name="connsiteX6" fmla="*/ 90774 w 290771"/>
                <a:gd name="connsiteY6" fmla="*/ 171216 h 276011"/>
                <a:gd name="connsiteX7" fmla="*/ 56088 w 290771"/>
                <a:gd name="connsiteY7" fmla="*/ 276012 h 276011"/>
                <a:gd name="connsiteX8" fmla="*/ 145386 w 290771"/>
                <a:gd name="connsiteY8" fmla="*/ 210330 h 276011"/>
                <a:gd name="connsiteX9" fmla="*/ 234684 w 290771"/>
                <a:gd name="connsiteY9" fmla="*/ 276012 h 276011"/>
                <a:gd name="connsiteX10" fmla="*/ 200736 w 290771"/>
                <a:gd name="connsiteY10" fmla="*/ 171216 h 27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0771" h="276011">
                  <a:moveTo>
                    <a:pt x="200736" y="171216"/>
                  </a:moveTo>
                  <a:lnTo>
                    <a:pt x="290772" y="106272"/>
                  </a:lnTo>
                  <a:lnTo>
                    <a:pt x="180072" y="106272"/>
                  </a:lnTo>
                  <a:lnTo>
                    <a:pt x="146124" y="0"/>
                  </a:lnTo>
                  <a:lnTo>
                    <a:pt x="111438" y="106272"/>
                  </a:lnTo>
                  <a:lnTo>
                    <a:pt x="0" y="106272"/>
                  </a:lnTo>
                  <a:lnTo>
                    <a:pt x="90774" y="171216"/>
                  </a:lnTo>
                  <a:lnTo>
                    <a:pt x="56088" y="276012"/>
                  </a:lnTo>
                  <a:lnTo>
                    <a:pt x="145386" y="210330"/>
                  </a:lnTo>
                  <a:lnTo>
                    <a:pt x="234684" y="276012"/>
                  </a:lnTo>
                  <a:lnTo>
                    <a:pt x="200736" y="1712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733" name="Group 5732">
            <a:extLst>
              <a:ext uri="{FF2B5EF4-FFF2-40B4-BE49-F238E27FC236}">
                <a16:creationId xmlns:a16="http://schemas.microsoft.com/office/drawing/2014/main" id="{0BB4C173-AA8C-4FE4-97CD-64E25D0D595D}"/>
              </a:ext>
            </a:extLst>
          </p:cNvPr>
          <p:cNvGrpSpPr/>
          <p:nvPr/>
        </p:nvGrpSpPr>
        <p:grpSpPr>
          <a:xfrm>
            <a:off x="9458544" y="4993549"/>
            <a:ext cx="1568988" cy="915120"/>
            <a:chOff x="9458544" y="4993549"/>
            <a:chExt cx="1568988" cy="915120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0A99B14-B2B7-459F-AC39-0C8CCB0249E3}"/>
                </a:ext>
              </a:extLst>
            </p:cNvPr>
            <p:cNvSpPr/>
            <p:nvPr/>
          </p:nvSpPr>
          <p:spPr>
            <a:xfrm>
              <a:off x="9458544" y="4993549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68BFE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5E09A1F-8987-4C4D-92FC-7A54B94E3623}"/>
                </a:ext>
              </a:extLst>
            </p:cNvPr>
            <p:cNvSpPr/>
            <p:nvPr/>
          </p:nvSpPr>
          <p:spPr>
            <a:xfrm>
              <a:off x="9458544" y="5037829"/>
              <a:ext cx="174167" cy="86345"/>
            </a:xfrm>
            <a:custGeom>
              <a:avLst/>
              <a:gdLst>
                <a:gd name="connsiteX0" fmla="*/ 0 w 174167"/>
                <a:gd name="connsiteY0" fmla="*/ 0 h 86345"/>
                <a:gd name="connsiteX1" fmla="*/ 0 w 174167"/>
                <a:gd name="connsiteY1" fmla="*/ 86346 h 86345"/>
                <a:gd name="connsiteX2" fmla="*/ 174168 w 174167"/>
                <a:gd name="connsiteY2" fmla="*/ 86346 h 86345"/>
                <a:gd name="connsiteX3" fmla="*/ 0 w 174167"/>
                <a:gd name="connsiteY3" fmla="*/ 0 h 86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167" h="86345">
                  <a:moveTo>
                    <a:pt x="0" y="0"/>
                  </a:moveTo>
                  <a:lnTo>
                    <a:pt x="0" y="86346"/>
                  </a:lnTo>
                  <a:lnTo>
                    <a:pt x="174168" y="86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A594099-C952-4E09-8436-3F129806233E}"/>
                </a:ext>
              </a:extLst>
            </p:cNvPr>
            <p:cNvSpPr/>
            <p:nvPr/>
          </p:nvSpPr>
          <p:spPr>
            <a:xfrm>
              <a:off x="9916842" y="4993549"/>
              <a:ext cx="239850" cy="119556"/>
            </a:xfrm>
            <a:custGeom>
              <a:avLst/>
              <a:gdLst>
                <a:gd name="connsiteX0" fmla="*/ 239850 w 239850"/>
                <a:gd name="connsiteY0" fmla="*/ 0 h 119556"/>
                <a:gd name="connsiteX1" fmla="*/ 0 w 239850"/>
                <a:gd name="connsiteY1" fmla="*/ 0 h 119556"/>
                <a:gd name="connsiteX2" fmla="*/ 0 w 239850"/>
                <a:gd name="connsiteY2" fmla="*/ 119556 h 119556"/>
                <a:gd name="connsiteX3" fmla="*/ 239850 w 239850"/>
                <a:gd name="connsiteY3" fmla="*/ 0 h 1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850" h="119556">
                  <a:moveTo>
                    <a:pt x="239850" y="0"/>
                  </a:moveTo>
                  <a:lnTo>
                    <a:pt x="0" y="0"/>
                  </a:lnTo>
                  <a:lnTo>
                    <a:pt x="0" y="119556"/>
                  </a:lnTo>
                  <a:lnTo>
                    <a:pt x="239850" y="0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1001D2C-ECF1-4FAF-9C19-73CF6EFC594A}"/>
                </a:ext>
              </a:extLst>
            </p:cNvPr>
            <p:cNvSpPr/>
            <p:nvPr/>
          </p:nvSpPr>
          <p:spPr>
            <a:xfrm>
              <a:off x="9546366" y="4993549"/>
              <a:ext cx="239850" cy="119556"/>
            </a:xfrm>
            <a:custGeom>
              <a:avLst/>
              <a:gdLst>
                <a:gd name="connsiteX0" fmla="*/ 239850 w 239850"/>
                <a:gd name="connsiteY0" fmla="*/ 0 h 119556"/>
                <a:gd name="connsiteX1" fmla="*/ 0 w 239850"/>
                <a:gd name="connsiteY1" fmla="*/ 0 h 119556"/>
                <a:gd name="connsiteX2" fmla="*/ 239850 w 239850"/>
                <a:gd name="connsiteY2" fmla="*/ 119556 h 119556"/>
                <a:gd name="connsiteX3" fmla="*/ 239850 w 239850"/>
                <a:gd name="connsiteY3" fmla="*/ 0 h 1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850" h="119556">
                  <a:moveTo>
                    <a:pt x="239850" y="0"/>
                  </a:moveTo>
                  <a:lnTo>
                    <a:pt x="0" y="0"/>
                  </a:lnTo>
                  <a:lnTo>
                    <a:pt x="239850" y="119556"/>
                  </a:lnTo>
                  <a:lnTo>
                    <a:pt x="239850" y="0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FDAE8F6-F8E0-484D-8711-70B47A60E9DD}"/>
                </a:ext>
              </a:extLst>
            </p:cNvPr>
            <p:cNvSpPr/>
            <p:nvPr/>
          </p:nvSpPr>
          <p:spPr>
            <a:xfrm>
              <a:off x="10070345" y="5255538"/>
              <a:ext cx="174167" cy="87084"/>
            </a:xfrm>
            <a:custGeom>
              <a:avLst/>
              <a:gdLst>
                <a:gd name="connsiteX0" fmla="*/ 174168 w 174167"/>
                <a:gd name="connsiteY0" fmla="*/ 87084 h 87084"/>
                <a:gd name="connsiteX1" fmla="*/ 174168 w 174167"/>
                <a:gd name="connsiteY1" fmla="*/ 0 h 87084"/>
                <a:gd name="connsiteX2" fmla="*/ 0 w 174167"/>
                <a:gd name="connsiteY2" fmla="*/ 0 h 87084"/>
                <a:gd name="connsiteX3" fmla="*/ 174168 w 174167"/>
                <a:gd name="connsiteY3" fmla="*/ 87084 h 8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167" h="87084">
                  <a:moveTo>
                    <a:pt x="174168" y="87084"/>
                  </a:moveTo>
                  <a:lnTo>
                    <a:pt x="174168" y="0"/>
                  </a:lnTo>
                  <a:lnTo>
                    <a:pt x="0" y="0"/>
                  </a:lnTo>
                  <a:lnTo>
                    <a:pt x="174168" y="87084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9C6885B-4F6B-4359-987C-342CE6635E60}"/>
                </a:ext>
              </a:extLst>
            </p:cNvPr>
            <p:cNvSpPr/>
            <p:nvPr/>
          </p:nvSpPr>
          <p:spPr>
            <a:xfrm>
              <a:off x="9546366" y="5266609"/>
              <a:ext cx="239850" cy="120293"/>
            </a:xfrm>
            <a:custGeom>
              <a:avLst/>
              <a:gdLst>
                <a:gd name="connsiteX0" fmla="*/ 0 w 239850"/>
                <a:gd name="connsiteY0" fmla="*/ 120294 h 120293"/>
                <a:gd name="connsiteX1" fmla="*/ 239850 w 239850"/>
                <a:gd name="connsiteY1" fmla="*/ 120294 h 120293"/>
                <a:gd name="connsiteX2" fmla="*/ 239850 w 239850"/>
                <a:gd name="connsiteY2" fmla="*/ 0 h 120293"/>
                <a:gd name="connsiteX3" fmla="*/ 0 w 239850"/>
                <a:gd name="connsiteY3" fmla="*/ 120294 h 120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850" h="120293">
                  <a:moveTo>
                    <a:pt x="0" y="120294"/>
                  </a:moveTo>
                  <a:lnTo>
                    <a:pt x="239850" y="120294"/>
                  </a:lnTo>
                  <a:lnTo>
                    <a:pt x="239850" y="0"/>
                  </a:lnTo>
                  <a:lnTo>
                    <a:pt x="0" y="120294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5F39945-1F1C-4FD3-A145-B1E5C707D27B}"/>
                </a:ext>
              </a:extLst>
            </p:cNvPr>
            <p:cNvSpPr/>
            <p:nvPr/>
          </p:nvSpPr>
          <p:spPr>
            <a:xfrm>
              <a:off x="10070345" y="5037829"/>
              <a:ext cx="174167" cy="86345"/>
            </a:xfrm>
            <a:custGeom>
              <a:avLst/>
              <a:gdLst>
                <a:gd name="connsiteX0" fmla="*/ 174168 w 174167"/>
                <a:gd name="connsiteY0" fmla="*/ 86346 h 86345"/>
                <a:gd name="connsiteX1" fmla="*/ 174168 w 174167"/>
                <a:gd name="connsiteY1" fmla="*/ 0 h 86345"/>
                <a:gd name="connsiteX2" fmla="*/ 0 w 174167"/>
                <a:gd name="connsiteY2" fmla="*/ 86346 h 86345"/>
                <a:gd name="connsiteX3" fmla="*/ 174168 w 174167"/>
                <a:gd name="connsiteY3" fmla="*/ 86346 h 86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167" h="86345">
                  <a:moveTo>
                    <a:pt x="174168" y="86346"/>
                  </a:moveTo>
                  <a:lnTo>
                    <a:pt x="174168" y="0"/>
                  </a:lnTo>
                  <a:lnTo>
                    <a:pt x="0" y="86346"/>
                  </a:lnTo>
                  <a:lnTo>
                    <a:pt x="174168" y="86346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4E65D57-FB45-4005-BC2E-784F5BC4FEB7}"/>
                </a:ext>
              </a:extLst>
            </p:cNvPr>
            <p:cNvSpPr/>
            <p:nvPr/>
          </p:nvSpPr>
          <p:spPr>
            <a:xfrm>
              <a:off x="9916842" y="5266609"/>
              <a:ext cx="239850" cy="120293"/>
            </a:xfrm>
            <a:custGeom>
              <a:avLst/>
              <a:gdLst>
                <a:gd name="connsiteX0" fmla="*/ 0 w 239850"/>
                <a:gd name="connsiteY0" fmla="*/ 120294 h 120293"/>
                <a:gd name="connsiteX1" fmla="*/ 239850 w 239850"/>
                <a:gd name="connsiteY1" fmla="*/ 120294 h 120293"/>
                <a:gd name="connsiteX2" fmla="*/ 0 w 239850"/>
                <a:gd name="connsiteY2" fmla="*/ 0 h 120293"/>
                <a:gd name="connsiteX3" fmla="*/ 0 w 239850"/>
                <a:gd name="connsiteY3" fmla="*/ 120294 h 120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850" h="120293">
                  <a:moveTo>
                    <a:pt x="0" y="120294"/>
                  </a:moveTo>
                  <a:lnTo>
                    <a:pt x="239850" y="120294"/>
                  </a:lnTo>
                  <a:lnTo>
                    <a:pt x="0" y="0"/>
                  </a:lnTo>
                  <a:lnTo>
                    <a:pt x="0" y="120294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B66A2B2-1B49-4C88-9277-63EF74A42405}"/>
                </a:ext>
              </a:extLst>
            </p:cNvPr>
            <p:cNvSpPr/>
            <p:nvPr/>
          </p:nvSpPr>
          <p:spPr>
            <a:xfrm>
              <a:off x="9458544" y="5255538"/>
              <a:ext cx="174167" cy="87084"/>
            </a:xfrm>
            <a:custGeom>
              <a:avLst/>
              <a:gdLst>
                <a:gd name="connsiteX0" fmla="*/ 0 w 174167"/>
                <a:gd name="connsiteY0" fmla="*/ 0 h 87084"/>
                <a:gd name="connsiteX1" fmla="*/ 0 w 174167"/>
                <a:gd name="connsiteY1" fmla="*/ 87084 h 87084"/>
                <a:gd name="connsiteX2" fmla="*/ 174168 w 174167"/>
                <a:gd name="connsiteY2" fmla="*/ 0 h 87084"/>
                <a:gd name="connsiteX3" fmla="*/ 0 w 174167"/>
                <a:gd name="connsiteY3" fmla="*/ 0 h 8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167" h="87084">
                  <a:moveTo>
                    <a:pt x="0" y="0"/>
                  </a:moveTo>
                  <a:lnTo>
                    <a:pt x="0" y="87084"/>
                  </a:lnTo>
                  <a:lnTo>
                    <a:pt x="1741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57D645C-7E7F-4073-9CE1-5B97260D3756}"/>
                </a:ext>
              </a:extLst>
            </p:cNvPr>
            <p:cNvSpPr/>
            <p:nvPr/>
          </p:nvSpPr>
          <p:spPr>
            <a:xfrm>
              <a:off x="9891012" y="4993549"/>
              <a:ext cx="353501" cy="157194"/>
            </a:xfrm>
            <a:custGeom>
              <a:avLst/>
              <a:gdLst>
                <a:gd name="connsiteX0" fmla="*/ 91512 w 353501"/>
                <a:gd name="connsiteY0" fmla="*/ 130626 h 157194"/>
                <a:gd name="connsiteX1" fmla="*/ 33210 w 353501"/>
                <a:gd name="connsiteY1" fmla="*/ 130626 h 157194"/>
                <a:gd name="connsiteX2" fmla="*/ 295200 w 353501"/>
                <a:gd name="connsiteY2" fmla="*/ 0 h 157194"/>
                <a:gd name="connsiteX3" fmla="*/ 265680 w 353501"/>
                <a:gd name="connsiteY3" fmla="*/ 0 h 157194"/>
                <a:gd name="connsiteX4" fmla="*/ 25830 w 353501"/>
                <a:gd name="connsiteY4" fmla="*/ 119556 h 157194"/>
                <a:gd name="connsiteX5" fmla="*/ 25830 w 353501"/>
                <a:gd name="connsiteY5" fmla="*/ 0 h 157194"/>
                <a:gd name="connsiteX6" fmla="*/ 0 w 353501"/>
                <a:gd name="connsiteY6" fmla="*/ 0 h 157194"/>
                <a:gd name="connsiteX7" fmla="*/ 0 w 353501"/>
                <a:gd name="connsiteY7" fmla="*/ 157194 h 157194"/>
                <a:gd name="connsiteX8" fmla="*/ 353502 w 353501"/>
                <a:gd name="connsiteY8" fmla="*/ 157194 h 157194"/>
                <a:gd name="connsiteX9" fmla="*/ 353502 w 353501"/>
                <a:gd name="connsiteY9" fmla="*/ 130626 h 157194"/>
                <a:gd name="connsiteX10" fmla="*/ 179334 w 353501"/>
                <a:gd name="connsiteY10" fmla="*/ 130626 h 157194"/>
                <a:gd name="connsiteX11" fmla="*/ 353502 w 353501"/>
                <a:gd name="connsiteY11" fmla="*/ 44280 h 157194"/>
                <a:gd name="connsiteX12" fmla="*/ 353502 w 353501"/>
                <a:gd name="connsiteY12" fmla="*/ 0 h 157194"/>
                <a:gd name="connsiteX13" fmla="*/ 91512 w 353501"/>
                <a:gd name="connsiteY13" fmla="*/ 130626 h 15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3501" h="157194">
                  <a:moveTo>
                    <a:pt x="91512" y="130626"/>
                  </a:moveTo>
                  <a:lnTo>
                    <a:pt x="33210" y="130626"/>
                  </a:lnTo>
                  <a:lnTo>
                    <a:pt x="295200" y="0"/>
                  </a:lnTo>
                  <a:lnTo>
                    <a:pt x="265680" y="0"/>
                  </a:lnTo>
                  <a:lnTo>
                    <a:pt x="25830" y="119556"/>
                  </a:lnTo>
                  <a:lnTo>
                    <a:pt x="25830" y="0"/>
                  </a:lnTo>
                  <a:lnTo>
                    <a:pt x="0" y="0"/>
                  </a:lnTo>
                  <a:lnTo>
                    <a:pt x="0" y="157194"/>
                  </a:lnTo>
                  <a:lnTo>
                    <a:pt x="353502" y="157194"/>
                  </a:lnTo>
                  <a:lnTo>
                    <a:pt x="353502" y="130626"/>
                  </a:lnTo>
                  <a:lnTo>
                    <a:pt x="179334" y="130626"/>
                  </a:lnTo>
                  <a:lnTo>
                    <a:pt x="353502" y="44280"/>
                  </a:lnTo>
                  <a:lnTo>
                    <a:pt x="353502" y="0"/>
                  </a:lnTo>
                  <a:lnTo>
                    <a:pt x="91512" y="1306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A65B49C-F8CD-488C-A0AC-56337F89297F}"/>
                </a:ext>
              </a:extLst>
            </p:cNvPr>
            <p:cNvSpPr/>
            <p:nvPr/>
          </p:nvSpPr>
          <p:spPr>
            <a:xfrm>
              <a:off x="9458544" y="4993549"/>
              <a:ext cx="353501" cy="157194"/>
            </a:xfrm>
            <a:custGeom>
              <a:avLst/>
              <a:gdLst>
                <a:gd name="connsiteX0" fmla="*/ 353502 w 353501"/>
                <a:gd name="connsiteY0" fmla="*/ 157194 h 157194"/>
                <a:gd name="connsiteX1" fmla="*/ 353502 w 353501"/>
                <a:gd name="connsiteY1" fmla="*/ 0 h 157194"/>
                <a:gd name="connsiteX2" fmla="*/ 327672 w 353501"/>
                <a:gd name="connsiteY2" fmla="*/ 0 h 157194"/>
                <a:gd name="connsiteX3" fmla="*/ 327672 w 353501"/>
                <a:gd name="connsiteY3" fmla="*/ 119556 h 157194"/>
                <a:gd name="connsiteX4" fmla="*/ 87822 w 353501"/>
                <a:gd name="connsiteY4" fmla="*/ 0 h 157194"/>
                <a:gd name="connsiteX5" fmla="*/ 0 w 353501"/>
                <a:gd name="connsiteY5" fmla="*/ 0 h 157194"/>
                <a:gd name="connsiteX6" fmla="*/ 261990 w 353501"/>
                <a:gd name="connsiteY6" fmla="*/ 130626 h 157194"/>
                <a:gd name="connsiteX7" fmla="*/ 203688 w 353501"/>
                <a:gd name="connsiteY7" fmla="*/ 130626 h 157194"/>
                <a:gd name="connsiteX8" fmla="*/ 0 w 353501"/>
                <a:gd name="connsiteY8" fmla="*/ 29520 h 157194"/>
                <a:gd name="connsiteX9" fmla="*/ 0 w 353501"/>
                <a:gd name="connsiteY9" fmla="*/ 44280 h 157194"/>
                <a:gd name="connsiteX10" fmla="*/ 174168 w 353501"/>
                <a:gd name="connsiteY10" fmla="*/ 130626 h 157194"/>
                <a:gd name="connsiteX11" fmla="*/ 0 w 353501"/>
                <a:gd name="connsiteY11" fmla="*/ 130626 h 157194"/>
                <a:gd name="connsiteX12" fmla="*/ 0 w 353501"/>
                <a:gd name="connsiteY12" fmla="*/ 157194 h 157194"/>
                <a:gd name="connsiteX13" fmla="*/ 353502 w 353501"/>
                <a:gd name="connsiteY13" fmla="*/ 157194 h 15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3501" h="157194">
                  <a:moveTo>
                    <a:pt x="353502" y="157194"/>
                  </a:moveTo>
                  <a:lnTo>
                    <a:pt x="353502" y="0"/>
                  </a:lnTo>
                  <a:lnTo>
                    <a:pt x="327672" y="0"/>
                  </a:lnTo>
                  <a:lnTo>
                    <a:pt x="327672" y="119556"/>
                  </a:lnTo>
                  <a:lnTo>
                    <a:pt x="87822" y="0"/>
                  </a:lnTo>
                  <a:lnTo>
                    <a:pt x="0" y="0"/>
                  </a:lnTo>
                  <a:lnTo>
                    <a:pt x="261990" y="130626"/>
                  </a:lnTo>
                  <a:lnTo>
                    <a:pt x="203688" y="130626"/>
                  </a:lnTo>
                  <a:lnTo>
                    <a:pt x="0" y="29520"/>
                  </a:lnTo>
                  <a:lnTo>
                    <a:pt x="0" y="44280"/>
                  </a:lnTo>
                  <a:lnTo>
                    <a:pt x="174168" y="130626"/>
                  </a:lnTo>
                  <a:lnTo>
                    <a:pt x="0" y="130626"/>
                  </a:lnTo>
                  <a:lnTo>
                    <a:pt x="0" y="157194"/>
                  </a:lnTo>
                  <a:lnTo>
                    <a:pt x="353502" y="1571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758D0C5-A6AF-406B-BA77-9DD45D69449D}"/>
                </a:ext>
              </a:extLst>
            </p:cNvPr>
            <p:cNvSpPr/>
            <p:nvPr/>
          </p:nvSpPr>
          <p:spPr>
            <a:xfrm>
              <a:off x="9891012" y="5228971"/>
              <a:ext cx="353501" cy="157931"/>
            </a:xfrm>
            <a:custGeom>
              <a:avLst/>
              <a:gdLst>
                <a:gd name="connsiteX0" fmla="*/ 0 w 353501"/>
                <a:gd name="connsiteY0" fmla="*/ 0 h 157931"/>
                <a:gd name="connsiteX1" fmla="*/ 0 w 353501"/>
                <a:gd name="connsiteY1" fmla="*/ 157932 h 157931"/>
                <a:gd name="connsiteX2" fmla="*/ 25830 w 353501"/>
                <a:gd name="connsiteY2" fmla="*/ 157932 h 157931"/>
                <a:gd name="connsiteX3" fmla="*/ 25830 w 353501"/>
                <a:gd name="connsiteY3" fmla="*/ 37638 h 157931"/>
                <a:gd name="connsiteX4" fmla="*/ 265680 w 353501"/>
                <a:gd name="connsiteY4" fmla="*/ 157932 h 157931"/>
                <a:gd name="connsiteX5" fmla="*/ 353502 w 353501"/>
                <a:gd name="connsiteY5" fmla="*/ 157932 h 157931"/>
                <a:gd name="connsiteX6" fmla="*/ 91512 w 353501"/>
                <a:gd name="connsiteY6" fmla="*/ 26568 h 157931"/>
                <a:gd name="connsiteX7" fmla="*/ 150552 w 353501"/>
                <a:gd name="connsiteY7" fmla="*/ 26568 h 157931"/>
                <a:gd name="connsiteX8" fmla="*/ 353502 w 353501"/>
                <a:gd name="connsiteY8" fmla="*/ 128412 h 157931"/>
                <a:gd name="connsiteX9" fmla="*/ 353502 w 353501"/>
                <a:gd name="connsiteY9" fmla="*/ 113652 h 157931"/>
                <a:gd name="connsiteX10" fmla="*/ 179334 w 353501"/>
                <a:gd name="connsiteY10" fmla="*/ 26568 h 157931"/>
                <a:gd name="connsiteX11" fmla="*/ 353502 w 353501"/>
                <a:gd name="connsiteY11" fmla="*/ 26568 h 157931"/>
                <a:gd name="connsiteX12" fmla="*/ 353502 w 353501"/>
                <a:gd name="connsiteY12" fmla="*/ 0 h 157931"/>
                <a:gd name="connsiteX13" fmla="*/ 0 w 353501"/>
                <a:gd name="connsiteY13" fmla="*/ 0 h 15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3501" h="157931">
                  <a:moveTo>
                    <a:pt x="0" y="0"/>
                  </a:moveTo>
                  <a:lnTo>
                    <a:pt x="0" y="157932"/>
                  </a:lnTo>
                  <a:lnTo>
                    <a:pt x="25830" y="157932"/>
                  </a:lnTo>
                  <a:lnTo>
                    <a:pt x="25830" y="37638"/>
                  </a:lnTo>
                  <a:lnTo>
                    <a:pt x="265680" y="157932"/>
                  </a:lnTo>
                  <a:lnTo>
                    <a:pt x="353502" y="157932"/>
                  </a:lnTo>
                  <a:lnTo>
                    <a:pt x="91512" y="26568"/>
                  </a:lnTo>
                  <a:lnTo>
                    <a:pt x="150552" y="26568"/>
                  </a:lnTo>
                  <a:lnTo>
                    <a:pt x="353502" y="128412"/>
                  </a:lnTo>
                  <a:lnTo>
                    <a:pt x="353502" y="113652"/>
                  </a:lnTo>
                  <a:lnTo>
                    <a:pt x="179334" y="26568"/>
                  </a:lnTo>
                  <a:lnTo>
                    <a:pt x="353502" y="26568"/>
                  </a:lnTo>
                  <a:lnTo>
                    <a:pt x="3535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A147C03-AF90-45F1-A480-DC071385D2F0}"/>
                </a:ext>
              </a:extLst>
            </p:cNvPr>
            <p:cNvSpPr/>
            <p:nvPr/>
          </p:nvSpPr>
          <p:spPr>
            <a:xfrm>
              <a:off x="9458544" y="5228971"/>
              <a:ext cx="353501" cy="157931"/>
            </a:xfrm>
            <a:custGeom>
              <a:avLst/>
              <a:gdLst>
                <a:gd name="connsiteX0" fmla="*/ 353502 w 353501"/>
                <a:gd name="connsiteY0" fmla="*/ 0 h 157931"/>
                <a:gd name="connsiteX1" fmla="*/ 0 w 353501"/>
                <a:gd name="connsiteY1" fmla="*/ 0 h 157931"/>
                <a:gd name="connsiteX2" fmla="*/ 0 w 353501"/>
                <a:gd name="connsiteY2" fmla="*/ 26568 h 157931"/>
                <a:gd name="connsiteX3" fmla="*/ 174168 w 353501"/>
                <a:gd name="connsiteY3" fmla="*/ 26568 h 157931"/>
                <a:gd name="connsiteX4" fmla="*/ 0 w 353501"/>
                <a:gd name="connsiteY4" fmla="*/ 113652 h 157931"/>
                <a:gd name="connsiteX5" fmla="*/ 0 w 353501"/>
                <a:gd name="connsiteY5" fmla="*/ 157932 h 157931"/>
                <a:gd name="connsiteX6" fmla="*/ 261990 w 353501"/>
                <a:gd name="connsiteY6" fmla="*/ 26568 h 157931"/>
                <a:gd name="connsiteX7" fmla="*/ 320292 w 353501"/>
                <a:gd name="connsiteY7" fmla="*/ 26568 h 157931"/>
                <a:gd name="connsiteX8" fmla="*/ 58302 w 353501"/>
                <a:gd name="connsiteY8" fmla="*/ 157932 h 157931"/>
                <a:gd name="connsiteX9" fmla="*/ 87822 w 353501"/>
                <a:gd name="connsiteY9" fmla="*/ 157932 h 157931"/>
                <a:gd name="connsiteX10" fmla="*/ 327672 w 353501"/>
                <a:gd name="connsiteY10" fmla="*/ 37638 h 157931"/>
                <a:gd name="connsiteX11" fmla="*/ 327672 w 353501"/>
                <a:gd name="connsiteY11" fmla="*/ 157932 h 157931"/>
                <a:gd name="connsiteX12" fmla="*/ 353502 w 353501"/>
                <a:gd name="connsiteY12" fmla="*/ 157932 h 157931"/>
                <a:gd name="connsiteX13" fmla="*/ 353502 w 353501"/>
                <a:gd name="connsiteY13" fmla="*/ 0 h 15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3501" h="157931">
                  <a:moveTo>
                    <a:pt x="353502" y="0"/>
                  </a:moveTo>
                  <a:lnTo>
                    <a:pt x="0" y="0"/>
                  </a:lnTo>
                  <a:lnTo>
                    <a:pt x="0" y="26568"/>
                  </a:lnTo>
                  <a:lnTo>
                    <a:pt x="174168" y="26568"/>
                  </a:lnTo>
                  <a:lnTo>
                    <a:pt x="0" y="113652"/>
                  </a:lnTo>
                  <a:lnTo>
                    <a:pt x="0" y="157932"/>
                  </a:lnTo>
                  <a:lnTo>
                    <a:pt x="261990" y="26568"/>
                  </a:lnTo>
                  <a:lnTo>
                    <a:pt x="320292" y="26568"/>
                  </a:lnTo>
                  <a:lnTo>
                    <a:pt x="58302" y="157932"/>
                  </a:lnTo>
                  <a:lnTo>
                    <a:pt x="87822" y="157932"/>
                  </a:lnTo>
                  <a:lnTo>
                    <a:pt x="327672" y="37638"/>
                  </a:lnTo>
                  <a:lnTo>
                    <a:pt x="327672" y="157932"/>
                  </a:lnTo>
                  <a:lnTo>
                    <a:pt x="353502" y="157932"/>
                  </a:lnTo>
                  <a:lnTo>
                    <a:pt x="35350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FD2DE85-8BC6-448F-BBBA-410A573491A0}"/>
                </a:ext>
              </a:extLst>
            </p:cNvPr>
            <p:cNvSpPr/>
            <p:nvPr/>
          </p:nvSpPr>
          <p:spPr>
            <a:xfrm>
              <a:off x="9458544" y="4993549"/>
              <a:ext cx="785969" cy="393353"/>
            </a:xfrm>
            <a:custGeom>
              <a:avLst/>
              <a:gdLst>
                <a:gd name="connsiteX0" fmla="*/ 432468 w 785969"/>
                <a:gd name="connsiteY0" fmla="*/ 157194 h 393353"/>
                <a:gd name="connsiteX1" fmla="*/ 432468 w 785969"/>
                <a:gd name="connsiteY1" fmla="*/ 0 h 393353"/>
                <a:gd name="connsiteX2" fmla="*/ 353502 w 785969"/>
                <a:gd name="connsiteY2" fmla="*/ 0 h 393353"/>
                <a:gd name="connsiteX3" fmla="*/ 353502 w 785969"/>
                <a:gd name="connsiteY3" fmla="*/ 157194 h 393353"/>
                <a:gd name="connsiteX4" fmla="*/ 0 w 785969"/>
                <a:gd name="connsiteY4" fmla="*/ 157194 h 393353"/>
                <a:gd name="connsiteX5" fmla="*/ 0 w 785969"/>
                <a:gd name="connsiteY5" fmla="*/ 235422 h 393353"/>
                <a:gd name="connsiteX6" fmla="*/ 353502 w 785969"/>
                <a:gd name="connsiteY6" fmla="*/ 235422 h 393353"/>
                <a:gd name="connsiteX7" fmla="*/ 353502 w 785969"/>
                <a:gd name="connsiteY7" fmla="*/ 393354 h 393353"/>
                <a:gd name="connsiteX8" fmla="*/ 432468 w 785969"/>
                <a:gd name="connsiteY8" fmla="*/ 393354 h 393353"/>
                <a:gd name="connsiteX9" fmla="*/ 432468 w 785969"/>
                <a:gd name="connsiteY9" fmla="*/ 235422 h 393353"/>
                <a:gd name="connsiteX10" fmla="*/ 785970 w 785969"/>
                <a:gd name="connsiteY10" fmla="*/ 235422 h 393353"/>
                <a:gd name="connsiteX11" fmla="*/ 785970 w 785969"/>
                <a:gd name="connsiteY11" fmla="*/ 157194 h 393353"/>
                <a:gd name="connsiteX12" fmla="*/ 432468 w 785969"/>
                <a:gd name="connsiteY12" fmla="*/ 157194 h 39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5969" h="393353">
                  <a:moveTo>
                    <a:pt x="432468" y="157194"/>
                  </a:moveTo>
                  <a:lnTo>
                    <a:pt x="432468" y="0"/>
                  </a:lnTo>
                  <a:lnTo>
                    <a:pt x="353502" y="0"/>
                  </a:lnTo>
                  <a:lnTo>
                    <a:pt x="353502" y="157194"/>
                  </a:lnTo>
                  <a:lnTo>
                    <a:pt x="0" y="157194"/>
                  </a:lnTo>
                  <a:lnTo>
                    <a:pt x="0" y="235422"/>
                  </a:lnTo>
                  <a:lnTo>
                    <a:pt x="353502" y="235422"/>
                  </a:lnTo>
                  <a:lnTo>
                    <a:pt x="353502" y="393354"/>
                  </a:lnTo>
                  <a:lnTo>
                    <a:pt x="432468" y="393354"/>
                  </a:lnTo>
                  <a:lnTo>
                    <a:pt x="432468" y="235422"/>
                  </a:lnTo>
                  <a:lnTo>
                    <a:pt x="785970" y="235422"/>
                  </a:lnTo>
                  <a:lnTo>
                    <a:pt x="785970" y="157194"/>
                  </a:lnTo>
                  <a:lnTo>
                    <a:pt x="432468" y="157194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6DA8516-73A5-4B03-81B6-C6A3DE0BC91D}"/>
                </a:ext>
              </a:extLst>
            </p:cNvPr>
            <p:cNvSpPr/>
            <p:nvPr/>
          </p:nvSpPr>
          <p:spPr>
            <a:xfrm>
              <a:off x="9458544" y="5255538"/>
              <a:ext cx="320292" cy="131363"/>
            </a:xfrm>
            <a:custGeom>
              <a:avLst/>
              <a:gdLst>
                <a:gd name="connsiteX0" fmla="*/ 261990 w 320292"/>
                <a:gd name="connsiteY0" fmla="*/ 0 h 131363"/>
                <a:gd name="connsiteX1" fmla="*/ 0 w 320292"/>
                <a:gd name="connsiteY1" fmla="*/ 131364 h 131363"/>
                <a:gd name="connsiteX2" fmla="*/ 58302 w 320292"/>
                <a:gd name="connsiteY2" fmla="*/ 131364 h 131363"/>
                <a:gd name="connsiteX3" fmla="*/ 320292 w 320292"/>
                <a:gd name="connsiteY3" fmla="*/ 0 h 131363"/>
                <a:gd name="connsiteX4" fmla="*/ 261990 w 320292"/>
                <a:gd name="connsiteY4" fmla="*/ 0 h 13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292" h="131363">
                  <a:moveTo>
                    <a:pt x="261990" y="0"/>
                  </a:moveTo>
                  <a:lnTo>
                    <a:pt x="0" y="131364"/>
                  </a:lnTo>
                  <a:lnTo>
                    <a:pt x="58302" y="131364"/>
                  </a:lnTo>
                  <a:lnTo>
                    <a:pt x="320292" y="0"/>
                  </a:lnTo>
                  <a:lnTo>
                    <a:pt x="26199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4D90F1D-35C7-4D2F-9749-491F3B23C3E0}"/>
                </a:ext>
              </a:extLst>
            </p:cNvPr>
            <p:cNvSpPr/>
            <p:nvPr/>
          </p:nvSpPr>
          <p:spPr>
            <a:xfrm>
              <a:off x="9458544" y="4993549"/>
              <a:ext cx="261989" cy="130625"/>
            </a:xfrm>
            <a:custGeom>
              <a:avLst/>
              <a:gdLst>
                <a:gd name="connsiteX0" fmla="*/ 261990 w 261989"/>
                <a:gd name="connsiteY0" fmla="*/ 130626 h 130625"/>
                <a:gd name="connsiteX1" fmla="*/ 0 w 261989"/>
                <a:gd name="connsiteY1" fmla="*/ 0 h 130625"/>
                <a:gd name="connsiteX2" fmla="*/ 0 w 261989"/>
                <a:gd name="connsiteY2" fmla="*/ 29520 h 130625"/>
                <a:gd name="connsiteX3" fmla="*/ 203688 w 261989"/>
                <a:gd name="connsiteY3" fmla="*/ 130626 h 130625"/>
                <a:gd name="connsiteX4" fmla="*/ 261990 w 261989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989" h="130625">
                  <a:moveTo>
                    <a:pt x="261990" y="130626"/>
                  </a:moveTo>
                  <a:lnTo>
                    <a:pt x="0" y="0"/>
                  </a:lnTo>
                  <a:lnTo>
                    <a:pt x="0" y="29520"/>
                  </a:lnTo>
                  <a:lnTo>
                    <a:pt x="203688" y="130626"/>
                  </a:lnTo>
                  <a:lnTo>
                    <a:pt x="261990" y="130626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CAFDD86-2AC3-49C5-B7DE-3A2836D9C00C}"/>
                </a:ext>
              </a:extLst>
            </p:cNvPr>
            <p:cNvSpPr/>
            <p:nvPr/>
          </p:nvSpPr>
          <p:spPr>
            <a:xfrm>
              <a:off x="9924221" y="4993549"/>
              <a:ext cx="320291" cy="130625"/>
            </a:xfrm>
            <a:custGeom>
              <a:avLst/>
              <a:gdLst>
                <a:gd name="connsiteX0" fmla="*/ 58302 w 320291"/>
                <a:gd name="connsiteY0" fmla="*/ 130626 h 130625"/>
                <a:gd name="connsiteX1" fmla="*/ 320292 w 320291"/>
                <a:gd name="connsiteY1" fmla="*/ 0 h 130625"/>
                <a:gd name="connsiteX2" fmla="*/ 261990 w 320291"/>
                <a:gd name="connsiteY2" fmla="*/ 0 h 130625"/>
                <a:gd name="connsiteX3" fmla="*/ 0 w 320291"/>
                <a:gd name="connsiteY3" fmla="*/ 130626 h 130625"/>
                <a:gd name="connsiteX4" fmla="*/ 58302 w 320291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291" h="130625">
                  <a:moveTo>
                    <a:pt x="58302" y="130626"/>
                  </a:moveTo>
                  <a:lnTo>
                    <a:pt x="320292" y="0"/>
                  </a:lnTo>
                  <a:lnTo>
                    <a:pt x="261990" y="0"/>
                  </a:lnTo>
                  <a:lnTo>
                    <a:pt x="0" y="130626"/>
                  </a:lnTo>
                  <a:lnTo>
                    <a:pt x="58302" y="130626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640880E-9495-4F62-8673-CCB9FF797D19}"/>
                </a:ext>
              </a:extLst>
            </p:cNvPr>
            <p:cNvSpPr/>
            <p:nvPr/>
          </p:nvSpPr>
          <p:spPr>
            <a:xfrm>
              <a:off x="9982523" y="5255538"/>
              <a:ext cx="261989" cy="131363"/>
            </a:xfrm>
            <a:custGeom>
              <a:avLst/>
              <a:gdLst>
                <a:gd name="connsiteX0" fmla="*/ 0 w 261989"/>
                <a:gd name="connsiteY0" fmla="*/ 0 h 131363"/>
                <a:gd name="connsiteX1" fmla="*/ 261990 w 261989"/>
                <a:gd name="connsiteY1" fmla="*/ 131364 h 131363"/>
                <a:gd name="connsiteX2" fmla="*/ 261990 w 261989"/>
                <a:gd name="connsiteY2" fmla="*/ 101844 h 131363"/>
                <a:gd name="connsiteX3" fmla="*/ 59040 w 261989"/>
                <a:gd name="connsiteY3" fmla="*/ 0 h 131363"/>
                <a:gd name="connsiteX4" fmla="*/ 0 w 261989"/>
                <a:gd name="connsiteY4" fmla="*/ 0 h 13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989" h="131363">
                  <a:moveTo>
                    <a:pt x="0" y="0"/>
                  </a:moveTo>
                  <a:lnTo>
                    <a:pt x="261990" y="131364"/>
                  </a:lnTo>
                  <a:lnTo>
                    <a:pt x="261990" y="101844"/>
                  </a:lnTo>
                  <a:lnTo>
                    <a:pt x="590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28CC2C27-9D09-4ABD-980B-727ED6B1B74A}"/>
                </a:ext>
              </a:extLst>
            </p:cNvPr>
            <p:cNvSpPr/>
            <p:nvPr/>
          </p:nvSpPr>
          <p:spPr>
            <a:xfrm>
              <a:off x="10491632" y="5284321"/>
              <a:ext cx="295422" cy="393354"/>
            </a:xfrm>
            <a:custGeom>
              <a:avLst/>
              <a:gdLst>
                <a:gd name="connsiteX0" fmla="*/ 111 w 295422"/>
                <a:gd name="connsiteY0" fmla="*/ 0 h 393354"/>
                <a:gd name="connsiteX1" fmla="*/ 111 w 295422"/>
                <a:gd name="connsiteY1" fmla="*/ 194832 h 393354"/>
                <a:gd name="connsiteX2" fmla="*/ 147711 w 295422"/>
                <a:gd name="connsiteY2" fmla="*/ 393354 h 393354"/>
                <a:gd name="connsiteX3" fmla="*/ 295311 w 295422"/>
                <a:gd name="connsiteY3" fmla="*/ 194832 h 393354"/>
                <a:gd name="connsiteX4" fmla="*/ 295311 w 295422"/>
                <a:gd name="connsiteY4" fmla="*/ 0 h 39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422" h="393354">
                  <a:moveTo>
                    <a:pt x="111" y="0"/>
                  </a:moveTo>
                  <a:lnTo>
                    <a:pt x="111" y="194832"/>
                  </a:lnTo>
                  <a:cubicBezTo>
                    <a:pt x="-2973" y="287319"/>
                    <a:pt x="58258" y="369669"/>
                    <a:pt x="147711" y="393354"/>
                  </a:cubicBezTo>
                  <a:cubicBezTo>
                    <a:pt x="237164" y="369669"/>
                    <a:pt x="298396" y="287319"/>
                    <a:pt x="295311" y="194832"/>
                  </a:cubicBezTo>
                  <a:lnTo>
                    <a:pt x="295311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3D657D-E01A-4605-8B51-16BE62280CC6}"/>
                </a:ext>
              </a:extLst>
            </p:cNvPr>
            <p:cNvSpPr/>
            <p:nvPr/>
          </p:nvSpPr>
          <p:spPr>
            <a:xfrm>
              <a:off x="10491623" y="5282845"/>
              <a:ext cx="295486" cy="397044"/>
            </a:xfrm>
            <a:custGeom>
              <a:avLst/>
              <a:gdLst>
                <a:gd name="connsiteX0" fmla="*/ 147721 w 295486"/>
                <a:gd name="connsiteY0" fmla="*/ 397044 h 397044"/>
                <a:gd name="connsiteX1" fmla="*/ 147721 w 295486"/>
                <a:gd name="connsiteY1" fmla="*/ 397044 h 397044"/>
                <a:gd name="connsiteX2" fmla="*/ 121 w 295486"/>
                <a:gd name="connsiteY2" fmla="*/ 197046 h 397044"/>
                <a:gd name="connsiteX3" fmla="*/ 121 w 295486"/>
                <a:gd name="connsiteY3" fmla="*/ 0 h 397044"/>
                <a:gd name="connsiteX4" fmla="*/ 295321 w 295486"/>
                <a:gd name="connsiteY4" fmla="*/ 0 h 397044"/>
                <a:gd name="connsiteX5" fmla="*/ 295321 w 295486"/>
                <a:gd name="connsiteY5" fmla="*/ 196308 h 397044"/>
                <a:gd name="connsiteX6" fmla="*/ 147721 w 295486"/>
                <a:gd name="connsiteY6" fmla="*/ 396306 h 397044"/>
                <a:gd name="connsiteX7" fmla="*/ 121 w 295486"/>
                <a:gd name="connsiteY7" fmla="*/ 5904 h 397044"/>
                <a:gd name="connsiteX8" fmla="*/ 121 w 295486"/>
                <a:gd name="connsiteY8" fmla="*/ 196308 h 397044"/>
                <a:gd name="connsiteX9" fmla="*/ 147721 w 295486"/>
                <a:gd name="connsiteY9" fmla="*/ 393354 h 397044"/>
                <a:gd name="connsiteX10" fmla="*/ 295321 w 295486"/>
                <a:gd name="connsiteY10" fmla="*/ 196308 h 397044"/>
                <a:gd name="connsiteX11" fmla="*/ 295321 w 295486"/>
                <a:gd name="connsiteY11" fmla="*/ 5904 h 39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486" h="397044">
                  <a:moveTo>
                    <a:pt x="147721" y="397044"/>
                  </a:moveTo>
                  <a:lnTo>
                    <a:pt x="147721" y="397044"/>
                  </a:lnTo>
                  <a:cubicBezTo>
                    <a:pt x="58356" y="372288"/>
                    <a:pt x="-2566" y="289735"/>
                    <a:pt x="121" y="197046"/>
                  </a:cubicBezTo>
                  <a:lnTo>
                    <a:pt x="121" y="0"/>
                  </a:lnTo>
                  <a:lnTo>
                    <a:pt x="295321" y="0"/>
                  </a:lnTo>
                  <a:lnTo>
                    <a:pt x="295321" y="196308"/>
                  </a:lnTo>
                  <a:cubicBezTo>
                    <a:pt x="299107" y="289338"/>
                    <a:pt x="237735" y="372500"/>
                    <a:pt x="147721" y="396306"/>
                  </a:cubicBezTo>
                  <a:close/>
                  <a:moveTo>
                    <a:pt x="121" y="5904"/>
                  </a:moveTo>
                  <a:lnTo>
                    <a:pt x="121" y="196308"/>
                  </a:lnTo>
                  <a:cubicBezTo>
                    <a:pt x="-3097" y="288514"/>
                    <a:pt x="58327" y="370518"/>
                    <a:pt x="147721" y="393354"/>
                  </a:cubicBezTo>
                  <a:cubicBezTo>
                    <a:pt x="237115" y="370518"/>
                    <a:pt x="298538" y="288514"/>
                    <a:pt x="295321" y="196308"/>
                  </a:cubicBezTo>
                  <a:lnTo>
                    <a:pt x="295321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2E0AEEC-5D5F-4C27-B802-5D652106A706}"/>
                </a:ext>
              </a:extLst>
            </p:cNvPr>
            <p:cNvSpPr/>
            <p:nvPr/>
          </p:nvSpPr>
          <p:spPr>
            <a:xfrm>
              <a:off x="10491744" y="5476200"/>
              <a:ext cx="295200" cy="56088"/>
            </a:xfrm>
            <a:custGeom>
              <a:avLst/>
              <a:gdLst>
                <a:gd name="connsiteX0" fmla="*/ 0 w 295200"/>
                <a:gd name="connsiteY0" fmla="*/ 0 h 56088"/>
                <a:gd name="connsiteX1" fmla="*/ 6642 w 295200"/>
                <a:gd name="connsiteY1" fmla="*/ 56088 h 56088"/>
                <a:gd name="connsiteX2" fmla="*/ 287820 w 295200"/>
                <a:gd name="connsiteY2" fmla="*/ 56088 h 56088"/>
                <a:gd name="connsiteX3" fmla="*/ 295200 w 295200"/>
                <a:gd name="connsiteY3" fmla="*/ 0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200" h="56088">
                  <a:moveTo>
                    <a:pt x="0" y="0"/>
                  </a:moveTo>
                  <a:cubicBezTo>
                    <a:pt x="413" y="18865"/>
                    <a:pt x="2642" y="37648"/>
                    <a:pt x="6642" y="56088"/>
                  </a:cubicBezTo>
                  <a:lnTo>
                    <a:pt x="287820" y="56088"/>
                  </a:lnTo>
                  <a:cubicBezTo>
                    <a:pt x="291768" y="37617"/>
                    <a:pt x="294233" y="18863"/>
                    <a:pt x="295200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449D35C-5C51-4882-84CB-7B99AF9F04AB}"/>
                </a:ext>
              </a:extLst>
            </p:cNvPr>
            <p:cNvSpPr/>
            <p:nvPr/>
          </p:nvSpPr>
          <p:spPr>
            <a:xfrm>
              <a:off x="10609086" y="5378047"/>
              <a:ext cx="56088" cy="299628"/>
            </a:xfrm>
            <a:custGeom>
              <a:avLst/>
              <a:gdLst>
                <a:gd name="connsiteX0" fmla="*/ 0 w 56088"/>
                <a:gd name="connsiteY0" fmla="*/ 0 h 299628"/>
                <a:gd name="connsiteX1" fmla="*/ 0 w 56088"/>
                <a:gd name="connsiteY1" fmla="*/ 284868 h 299628"/>
                <a:gd name="connsiteX2" fmla="*/ 31734 w 56088"/>
                <a:gd name="connsiteY2" fmla="*/ 299628 h 299628"/>
                <a:gd name="connsiteX3" fmla="*/ 56088 w 56088"/>
                <a:gd name="connsiteY3" fmla="*/ 285606 h 299628"/>
                <a:gd name="connsiteX4" fmla="*/ 56088 w 56088"/>
                <a:gd name="connsiteY4" fmla="*/ 0 h 29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088" h="299628">
                  <a:moveTo>
                    <a:pt x="0" y="0"/>
                  </a:moveTo>
                  <a:lnTo>
                    <a:pt x="0" y="284868"/>
                  </a:lnTo>
                  <a:lnTo>
                    <a:pt x="31734" y="299628"/>
                  </a:lnTo>
                  <a:lnTo>
                    <a:pt x="56088" y="285606"/>
                  </a:lnTo>
                  <a:lnTo>
                    <a:pt x="56088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394A0DD-4B39-4BAE-B64B-4DC488A9A337}"/>
                </a:ext>
              </a:extLst>
            </p:cNvPr>
            <p:cNvSpPr/>
            <p:nvPr/>
          </p:nvSpPr>
          <p:spPr>
            <a:xfrm>
              <a:off x="10490268" y="5283583"/>
              <a:ext cx="294461" cy="104795"/>
            </a:xfrm>
            <a:custGeom>
              <a:avLst/>
              <a:gdLst>
                <a:gd name="connsiteX0" fmla="*/ 0 w 294461"/>
                <a:gd name="connsiteY0" fmla="*/ 0 h 104795"/>
                <a:gd name="connsiteX1" fmla="*/ 294462 w 294461"/>
                <a:gd name="connsiteY1" fmla="*/ 0 h 104795"/>
                <a:gd name="connsiteX2" fmla="*/ 294462 w 294461"/>
                <a:gd name="connsiteY2" fmla="*/ 104796 h 104795"/>
                <a:gd name="connsiteX3" fmla="*/ 0 w 294461"/>
                <a:gd name="connsiteY3" fmla="*/ 104796 h 104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461" h="104795">
                  <a:moveTo>
                    <a:pt x="0" y="0"/>
                  </a:moveTo>
                  <a:lnTo>
                    <a:pt x="294462" y="0"/>
                  </a:lnTo>
                  <a:lnTo>
                    <a:pt x="294462" y="104796"/>
                  </a:lnTo>
                  <a:lnTo>
                    <a:pt x="0" y="104796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834CBF3-3641-46EE-AE94-E4812985AA81}"/>
                </a:ext>
              </a:extLst>
            </p:cNvPr>
            <p:cNvSpPr/>
            <p:nvPr/>
          </p:nvSpPr>
          <p:spPr>
            <a:xfrm>
              <a:off x="10496878" y="5333028"/>
              <a:ext cx="19251" cy="23616"/>
            </a:xfrm>
            <a:custGeom>
              <a:avLst/>
              <a:gdLst>
                <a:gd name="connsiteX0" fmla="*/ 9626 w 19251"/>
                <a:gd name="connsiteY0" fmla="*/ 0 h 23616"/>
                <a:gd name="connsiteX1" fmla="*/ 9626 w 19251"/>
                <a:gd name="connsiteY1" fmla="*/ 0 h 23616"/>
                <a:gd name="connsiteX2" fmla="*/ 19220 w 19251"/>
                <a:gd name="connsiteY2" fmla="*/ 11808 h 23616"/>
                <a:gd name="connsiteX3" fmla="*/ 19220 w 19251"/>
                <a:gd name="connsiteY3" fmla="*/ 11808 h 23616"/>
                <a:gd name="connsiteX4" fmla="*/ 9626 w 19251"/>
                <a:gd name="connsiteY4" fmla="*/ 23616 h 23616"/>
                <a:gd name="connsiteX5" fmla="*/ 9626 w 19251"/>
                <a:gd name="connsiteY5" fmla="*/ 23616 h 23616"/>
                <a:gd name="connsiteX6" fmla="*/ 32 w 19251"/>
                <a:gd name="connsiteY6" fmla="*/ 11808 h 23616"/>
                <a:gd name="connsiteX7" fmla="*/ 32 w 19251"/>
                <a:gd name="connsiteY7" fmla="*/ 11808 h 23616"/>
                <a:gd name="connsiteX8" fmla="*/ 9626 w 19251"/>
                <a:gd name="connsiteY8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51" h="23616">
                  <a:moveTo>
                    <a:pt x="9626" y="0"/>
                  </a:moveTo>
                  <a:lnTo>
                    <a:pt x="9626" y="0"/>
                  </a:lnTo>
                  <a:cubicBezTo>
                    <a:pt x="15449" y="767"/>
                    <a:pt x="19663" y="5950"/>
                    <a:pt x="19220" y="11808"/>
                  </a:cubicBezTo>
                  <a:lnTo>
                    <a:pt x="19220" y="11808"/>
                  </a:lnTo>
                  <a:cubicBezTo>
                    <a:pt x="19663" y="17666"/>
                    <a:pt x="15449" y="22849"/>
                    <a:pt x="9626" y="23616"/>
                  </a:cubicBezTo>
                  <a:lnTo>
                    <a:pt x="9626" y="23616"/>
                  </a:lnTo>
                  <a:cubicBezTo>
                    <a:pt x="3803" y="22849"/>
                    <a:pt x="-411" y="17666"/>
                    <a:pt x="32" y="11808"/>
                  </a:cubicBezTo>
                  <a:lnTo>
                    <a:pt x="32" y="11808"/>
                  </a:lnTo>
                  <a:cubicBezTo>
                    <a:pt x="-411" y="5950"/>
                    <a:pt x="3803" y="767"/>
                    <a:pt x="9626" y="0"/>
                  </a:cubicBezTo>
                  <a:close/>
                </a:path>
              </a:pathLst>
            </a:custGeom>
            <a:solidFill>
              <a:srgbClr val="F3EDE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048C267-B1E7-455D-982E-6803B9016B62}"/>
                </a:ext>
              </a:extLst>
            </p:cNvPr>
            <p:cNvSpPr/>
            <p:nvPr/>
          </p:nvSpPr>
          <p:spPr>
            <a:xfrm>
              <a:off x="10496878" y="5333028"/>
              <a:ext cx="19251" cy="24353"/>
            </a:xfrm>
            <a:custGeom>
              <a:avLst/>
              <a:gdLst>
                <a:gd name="connsiteX0" fmla="*/ 9626 w 19251"/>
                <a:gd name="connsiteY0" fmla="*/ 24354 h 24353"/>
                <a:gd name="connsiteX1" fmla="*/ 9626 w 19251"/>
                <a:gd name="connsiteY1" fmla="*/ 24354 h 24353"/>
                <a:gd name="connsiteX2" fmla="*/ 32 w 19251"/>
                <a:gd name="connsiteY2" fmla="*/ 12546 h 24353"/>
                <a:gd name="connsiteX3" fmla="*/ 9626 w 19251"/>
                <a:gd name="connsiteY3" fmla="*/ 0 h 24353"/>
                <a:gd name="connsiteX4" fmla="*/ 19220 w 19251"/>
                <a:gd name="connsiteY4" fmla="*/ 11808 h 24353"/>
                <a:gd name="connsiteX5" fmla="*/ 9626 w 19251"/>
                <a:gd name="connsiteY5" fmla="*/ 24354 h 24353"/>
                <a:gd name="connsiteX6" fmla="*/ 9626 w 19251"/>
                <a:gd name="connsiteY6" fmla="*/ 0 h 24353"/>
                <a:gd name="connsiteX7" fmla="*/ 32 w 19251"/>
                <a:gd name="connsiteY7" fmla="*/ 11808 h 24353"/>
                <a:gd name="connsiteX8" fmla="*/ 9626 w 19251"/>
                <a:gd name="connsiteY8" fmla="*/ 24354 h 24353"/>
                <a:gd name="connsiteX9" fmla="*/ 9626 w 19251"/>
                <a:gd name="connsiteY9" fmla="*/ 24354 h 24353"/>
                <a:gd name="connsiteX10" fmla="*/ 18482 w 19251"/>
                <a:gd name="connsiteY10" fmla="*/ 12546 h 24353"/>
                <a:gd name="connsiteX11" fmla="*/ 9626 w 19251"/>
                <a:gd name="connsiteY11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251" h="24353">
                  <a:moveTo>
                    <a:pt x="9626" y="24354"/>
                  </a:moveTo>
                  <a:lnTo>
                    <a:pt x="9626" y="24354"/>
                  </a:lnTo>
                  <a:cubicBezTo>
                    <a:pt x="3803" y="23587"/>
                    <a:pt x="-411" y="18404"/>
                    <a:pt x="32" y="12546"/>
                  </a:cubicBezTo>
                  <a:cubicBezTo>
                    <a:pt x="32" y="5166"/>
                    <a:pt x="4460" y="0"/>
                    <a:pt x="9626" y="0"/>
                  </a:cubicBezTo>
                  <a:cubicBezTo>
                    <a:pt x="15449" y="767"/>
                    <a:pt x="19663" y="5950"/>
                    <a:pt x="19220" y="11808"/>
                  </a:cubicBezTo>
                  <a:cubicBezTo>
                    <a:pt x="19220" y="19188"/>
                    <a:pt x="14792" y="24354"/>
                    <a:pt x="9626" y="24354"/>
                  </a:cubicBezTo>
                  <a:close/>
                  <a:moveTo>
                    <a:pt x="9626" y="0"/>
                  </a:moveTo>
                  <a:cubicBezTo>
                    <a:pt x="3803" y="767"/>
                    <a:pt x="-411" y="5950"/>
                    <a:pt x="32" y="11808"/>
                  </a:cubicBezTo>
                  <a:cubicBezTo>
                    <a:pt x="32" y="19188"/>
                    <a:pt x="4460" y="24354"/>
                    <a:pt x="9626" y="24354"/>
                  </a:cubicBezTo>
                  <a:lnTo>
                    <a:pt x="9626" y="24354"/>
                  </a:lnTo>
                  <a:cubicBezTo>
                    <a:pt x="14792" y="24354"/>
                    <a:pt x="18482" y="19188"/>
                    <a:pt x="18482" y="12546"/>
                  </a:cubicBezTo>
                  <a:cubicBezTo>
                    <a:pt x="18482" y="5904"/>
                    <a:pt x="14792" y="0"/>
                    <a:pt x="962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A03447C-183B-49E8-942E-DE3A1D1CD038}"/>
                </a:ext>
              </a:extLst>
            </p:cNvPr>
            <p:cNvSpPr/>
            <p:nvPr/>
          </p:nvSpPr>
          <p:spPr>
            <a:xfrm>
              <a:off x="10603920" y="5287273"/>
              <a:ext cx="149813" cy="39114"/>
            </a:xfrm>
            <a:custGeom>
              <a:avLst/>
              <a:gdLst>
                <a:gd name="connsiteX0" fmla="*/ 118080 w 149813"/>
                <a:gd name="connsiteY0" fmla="*/ 39114 h 39114"/>
                <a:gd name="connsiteX1" fmla="*/ 140958 w 149813"/>
                <a:gd name="connsiteY1" fmla="*/ 32472 h 39114"/>
                <a:gd name="connsiteX2" fmla="*/ 140958 w 149813"/>
                <a:gd name="connsiteY2" fmla="*/ 14760 h 39114"/>
                <a:gd name="connsiteX3" fmla="*/ 149814 w 149813"/>
                <a:gd name="connsiteY3" fmla="*/ 18450 h 39114"/>
                <a:gd name="connsiteX4" fmla="*/ 149814 w 149813"/>
                <a:gd name="connsiteY4" fmla="*/ 13284 h 39114"/>
                <a:gd name="connsiteX5" fmla="*/ 141696 w 149813"/>
                <a:gd name="connsiteY5" fmla="*/ 13284 h 39114"/>
                <a:gd name="connsiteX6" fmla="*/ 135054 w 149813"/>
                <a:gd name="connsiteY6" fmla="*/ 8856 h 39114"/>
                <a:gd name="connsiteX7" fmla="*/ 135054 w 149813"/>
                <a:gd name="connsiteY7" fmla="*/ 0 h 39114"/>
                <a:gd name="connsiteX8" fmla="*/ 135054 w 149813"/>
                <a:gd name="connsiteY8" fmla="*/ 7380 h 39114"/>
                <a:gd name="connsiteX9" fmla="*/ 135054 w 149813"/>
                <a:gd name="connsiteY9" fmla="*/ 14760 h 39114"/>
                <a:gd name="connsiteX10" fmla="*/ 119556 w 149813"/>
                <a:gd name="connsiteY10" fmla="*/ 8856 h 39114"/>
                <a:gd name="connsiteX11" fmla="*/ 62730 w 149813"/>
                <a:gd name="connsiteY11" fmla="*/ 15498 h 39114"/>
                <a:gd name="connsiteX12" fmla="*/ 28782 w 149813"/>
                <a:gd name="connsiteY12" fmla="*/ 11070 h 39114"/>
                <a:gd name="connsiteX13" fmla="*/ 28782 w 149813"/>
                <a:gd name="connsiteY13" fmla="*/ 5904 h 39114"/>
                <a:gd name="connsiteX14" fmla="*/ 5166 w 149813"/>
                <a:gd name="connsiteY14" fmla="*/ 5904 h 39114"/>
                <a:gd name="connsiteX15" fmla="*/ 5166 w 149813"/>
                <a:gd name="connsiteY15" fmla="*/ 1476 h 39114"/>
                <a:gd name="connsiteX16" fmla="*/ 5166 w 149813"/>
                <a:gd name="connsiteY16" fmla="*/ 7380 h 39114"/>
                <a:gd name="connsiteX17" fmla="*/ 5166 w 149813"/>
                <a:gd name="connsiteY17" fmla="*/ 7380 h 39114"/>
                <a:gd name="connsiteX18" fmla="*/ 0 w 149813"/>
                <a:gd name="connsiteY18" fmla="*/ 7380 h 39114"/>
                <a:gd name="connsiteX19" fmla="*/ 0 w 149813"/>
                <a:gd name="connsiteY19" fmla="*/ 14022 h 39114"/>
                <a:gd name="connsiteX20" fmla="*/ 5166 w 149813"/>
                <a:gd name="connsiteY20" fmla="*/ 8856 h 39114"/>
                <a:gd name="connsiteX21" fmla="*/ 22878 w 149813"/>
                <a:gd name="connsiteY21" fmla="*/ 12546 h 39114"/>
                <a:gd name="connsiteX22" fmla="*/ 28782 w 149813"/>
                <a:gd name="connsiteY22" fmla="*/ 12546 h 39114"/>
                <a:gd name="connsiteX23" fmla="*/ 63468 w 149813"/>
                <a:gd name="connsiteY23" fmla="*/ 12546 h 39114"/>
                <a:gd name="connsiteX24" fmla="*/ 119556 w 149813"/>
                <a:gd name="connsiteY24" fmla="*/ 5166 h 39114"/>
                <a:gd name="connsiteX25" fmla="*/ 139482 w 149813"/>
                <a:gd name="connsiteY25" fmla="*/ 21402 h 39114"/>
                <a:gd name="connsiteX26" fmla="*/ 129888 w 149813"/>
                <a:gd name="connsiteY26" fmla="*/ 28782 h 39114"/>
                <a:gd name="connsiteX27" fmla="*/ 112914 w 149813"/>
                <a:gd name="connsiteY27" fmla="*/ 28782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9813" h="39114">
                  <a:moveTo>
                    <a:pt x="118080" y="39114"/>
                  </a:moveTo>
                  <a:cubicBezTo>
                    <a:pt x="126161" y="38994"/>
                    <a:pt x="134065" y="36700"/>
                    <a:pt x="140958" y="32472"/>
                  </a:cubicBezTo>
                  <a:cubicBezTo>
                    <a:pt x="146862" y="26568"/>
                    <a:pt x="137268" y="16236"/>
                    <a:pt x="140958" y="14760"/>
                  </a:cubicBezTo>
                  <a:cubicBezTo>
                    <a:pt x="144316" y="14581"/>
                    <a:pt x="147578" y="15939"/>
                    <a:pt x="149814" y="18450"/>
                  </a:cubicBezTo>
                  <a:cubicBezTo>
                    <a:pt x="149814" y="18450"/>
                    <a:pt x="149814" y="14760"/>
                    <a:pt x="149814" y="13284"/>
                  </a:cubicBezTo>
                  <a:cubicBezTo>
                    <a:pt x="147164" y="12525"/>
                    <a:pt x="144345" y="12525"/>
                    <a:pt x="141696" y="13284"/>
                  </a:cubicBezTo>
                  <a:cubicBezTo>
                    <a:pt x="141696" y="13284"/>
                    <a:pt x="141696" y="13284"/>
                    <a:pt x="135054" y="8856"/>
                  </a:cubicBezTo>
                  <a:cubicBezTo>
                    <a:pt x="128412" y="4428"/>
                    <a:pt x="135054" y="2952"/>
                    <a:pt x="135054" y="0"/>
                  </a:cubicBezTo>
                  <a:cubicBezTo>
                    <a:pt x="133563" y="2234"/>
                    <a:pt x="133563" y="5146"/>
                    <a:pt x="135054" y="7380"/>
                  </a:cubicBezTo>
                  <a:cubicBezTo>
                    <a:pt x="135054" y="11808"/>
                    <a:pt x="135054" y="12546"/>
                    <a:pt x="135054" y="14760"/>
                  </a:cubicBezTo>
                  <a:cubicBezTo>
                    <a:pt x="131113" y="10450"/>
                    <a:pt x="125364" y="8260"/>
                    <a:pt x="119556" y="8856"/>
                  </a:cubicBezTo>
                  <a:cubicBezTo>
                    <a:pt x="107010" y="8856"/>
                    <a:pt x="76752" y="15498"/>
                    <a:pt x="62730" y="15498"/>
                  </a:cubicBezTo>
                  <a:cubicBezTo>
                    <a:pt x="51306" y="15018"/>
                    <a:pt x="39948" y="13536"/>
                    <a:pt x="28782" y="11070"/>
                  </a:cubicBezTo>
                  <a:cubicBezTo>
                    <a:pt x="28782" y="11070"/>
                    <a:pt x="33948" y="7380"/>
                    <a:pt x="28782" y="5904"/>
                  </a:cubicBezTo>
                  <a:cubicBezTo>
                    <a:pt x="23616" y="4428"/>
                    <a:pt x="8856" y="11070"/>
                    <a:pt x="5166" y="5904"/>
                  </a:cubicBezTo>
                  <a:cubicBezTo>
                    <a:pt x="1476" y="738"/>
                    <a:pt x="5166" y="5904"/>
                    <a:pt x="5166" y="1476"/>
                  </a:cubicBezTo>
                  <a:cubicBezTo>
                    <a:pt x="3934" y="3250"/>
                    <a:pt x="3934" y="5606"/>
                    <a:pt x="5166" y="7380"/>
                  </a:cubicBezTo>
                  <a:cubicBezTo>
                    <a:pt x="5166" y="7380"/>
                    <a:pt x="5166" y="7380"/>
                    <a:pt x="5166" y="7380"/>
                  </a:cubicBezTo>
                  <a:cubicBezTo>
                    <a:pt x="5166" y="7380"/>
                    <a:pt x="0" y="7380"/>
                    <a:pt x="0" y="7380"/>
                  </a:cubicBezTo>
                  <a:cubicBezTo>
                    <a:pt x="0" y="7380"/>
                    <a:pt x="0" y="7380"/>
                    <a:pt x="0" y="14022"/>
                  </a:cubicBezTo>
                  <a:cubicBezTo>
                    <a:pt x="0" y="20664"/>
                    <a:pt x="0" y="9594"/>
                    <a:pt x="5166" y="8856"/>
                  </a:cubicBezTo>
                  <a:cubicBezTo>
                    <a:pt x="11151" y="9655"/>
                    <a:pt x="17070" y="10889"/>
                    <a:pt x="22878" y="12546"/>
                  </a:cubicBezTo>
                  <a:cubicBezTo>
                    <a:pt x="28782" y="12546"/>
                    <a:pt x="28782" y="12546"/>
                    <a:pt x="28782" y="12546"/>
                  </a:cubicBezTo>
                  <a:cubicBezTo>
                    <a:pt x="40302" y="13909"/>
                    <a:pt x="51948" y="13909"/>
                    <a:pt x="63468" y="12546"/>
                  </a:cubicBezTo>
                  <a:cubicBezTo>
                    <a:pt x="80442" y="12546"/>
                    <a:pt x="107010" y="3690"/>
                    <a:pt x="119556" y="5166"/>
                  </a:cubicBezTo>
                  <a:cubicBezTo>
                    <a:pt x="132102" y="6642"/>
                    <a:pt x="139482" y="14760"/>
                    <a:pt x="139482" y="21402"/>
                  </a:cubicBezTo>
                  <a:cubicBezTo>
                    <a:pt x="139482" y="28044"/>
                    <a:pt x="134316" y="28044"/>
                    <a:pt x="129888" y="28782"/>
                  </a:cubicBezTo>
                  <a:lnTo>
                    <a:pt x="112914" y="28782"/>
                  </a:ln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3691DBC-EF3E-49B4-AB56-5762B19E3466}"/>
                </a:ext>
              </a:extLst>
            </p:cNvPr>
            <p:cNvSpPr/>
            <p:nvPr/>
          </p:nvSpPr>
          <p:spPr>
            <a:xfrm>
              <a:off x="10607609" y="5292439"/>
              <a:ext cx="146861" cy="39851"/>
            </a:xfrm>
            <a:custGeom>
              <a:avLst/>
              <a:gdLst>
                <a:gd name="connsiteX0" fmla="*/ 114390 w 146861"/>
                <a:gd name="connsiteY0" fmla="*/ 33948 h 39851"/>
                <a:gd name="connsiteX1" fmla="*/ 114390 w 146861"/>
                <a:gd name="connsiteY1" fmla="*/ 33948 h 39851"/>
                <a:gd name="connsiteX2" fmla="*/ 107748 w 146861"/>
                <a:gd name="connsiteY2" fmla="*/ 33948 h 39851"/>
                <a:gd name="connsiteX3" fmla="*/ 124722 w 146861"/>
                <a:gd name="connsiteY3" fmla="*/ 33948 h 39851"/>
                <a:gd name="connsiteX4" fmla="*/ 134316 w 146861"/>
                <a:gd name="connsiteY4" fmla="*/ 26568 h 39851"/>
                <a:gd name="connsiteX5" fmla="*/ 114390 w 146861"/>
                <a:gd name="connsiteY5" fmla="*/ 10332 h 39851"/>
                <a:gd name="connsiteX6" fmla="*/ 83394 w 146861"/>
                <a:gd name="connsiteY6" fmla="*/ 10332 h 39851"/>
                <a:gd name="connsiteX7" fmla="*/ 58302 w 146861"/>
                <a:gd name="connsiteY7" fmla="*/ 10332 h 39851"/>
                <a:gd name="connsiteX8" fmla="*/ 23616 w 146861"/>
                <a:gd name="connsiteY8" fmla="*/ 10332 h 39851"/>
                <a:gd name="connsiteX9" fmla="*/ 58302 w 146861"/>
                <a:gd name="connsiteY9" fmla="*/ 10332 h 39851"/>
                <a:gd name="connsiteX10" fmla="*/ 83394 w 146861"/>
                <a:gd name="connsiteY10" fmla="*/ 10332 h 39851"/>
                <a:gd name="connsiteX11" fmla="*/ 114390 w 146861"/>
                <a:gd name="connsiteY11" fmla="*/ 10332 h 39851"/>
                <a:gd name="connsiteX12" fmla="*/ 135054 w 146861"/>
                <a:gd name="connsiteY12" fmla="*/ 26568 h 39851"/>
                <a:gd name="connsiteX13" fmla="*/ 124722 w 146861"/>
                <a:gd name="connsiteY13" fmla="*/ 33948 h 39851"/>
                <a:gd name="connsiteX14" fmla="*/ 107748 w 146861"/>
                <a:gd name="connsiteY14" fmla="*/ 33948 h 39851"/>
                <a:gd name="connsiteX15" fmla="*/ 114390 w 146861"/>
                <a:gd name="connsiteY15" fmla="*/ 33948 h 39851"/>
                <a:gd name="connsiteX16" fmla="*/ 137268 w 146861"/>
                <a:gd name="connsiteY16" fmla="*/ 27306 h 39851"/>
                <a:gd name="connsiteX17" fmla="*/ 137268 w 146861"/>
                <a:gd name="connsiteY17" fmla="*/ 16236 h 39851"/>
                <a:gd name="connsiteX18" fmla="*/ 137268 w 146861"/>
                <a:gd name="connsiteY18" fmla="*/ 10332 h 39851"/>
                <a:gd name="connsiteX19" fmla="*/ 137268 w 146861"/>
                <a:gd name="connsiteY19" fmla="*/ 10332 h 39851"/>
                <a:gd name="connsiteX20" fmla="*/ 146862 w 146861"/>
                <a:gd name="connsiteY20" fmla="*/ 14022 h 39851"/>
                <a:gd name="connsiteX21" fmla="*/ 146862 w 146861"/>
                <a:gd name="connsiteY21" fmla="*/ 10332 h 39851"/>
                <a:gd name="connsiteX22" fmla="*/ 139482 w 146861"/>
                <a:gd name="connsiteY22" fmla="*/ 10332 h 39851"/>
                <a:gd name="connsiteX23" fmla="*/ 139482 w 146861"/>
                <a:gd name="connsiteY23" fmla="*/ 10332 h 39851"/>
                <a:gd name="connsiteX24" fmla="*/ 134316 w 146861"/>
                <a:gd name="connsiteY24" fmla="*/ 10332 h 39851"/>
                <a:gd name="connsiteX25" fmla="*/ 134316 w 146861"/>
                <a:gd name="connsiteY25" fmla="*/ 0 h 39851"/>
                <a:gd name="connsiteX26" fmla="*/ 134316 w 146861"/>
                <a:gd name="connsiteY26" fmla="*/ 7380 h 39851"/>
                <a:gd name="connsiteX27" fmla="*/ 134316 w 146861"/>
                <a:gd name="connsiteY27" fmla="*/ 11808 h 39851"/>
                <a:gd name="connsiteX28" fmla="*/ 134316 w 146861"/>
                <a:gd name="connsiteY28" fmla="*/ 11808 h 39851"/>
                <a:gd name="connsiteX29" fmla="*/ 118818 w 146861"/>
                <a:gd name="connsiteY29" fmla="*/ 5904 h 39851"/>
                <a:gd name="connsiteX30" fmla="*/ 89298 w 146861"/>
                <a:gd name="connsiteY30" fmla="*/ 5904 h 39851"/>
                <a:gd name="connsiteX31" fmla="*/ 61992 w 146861"/>
                <a:gd name="connsiteY31" fmla="*/ 5904 h 39851"/>
                <a:gd name="connsiteX32" fmla="*/ 28044 w 146861"/>
                <a:gd name="connsiteY32" fmla="*/ 738 h 39851"/>
                <a:gd name="connsiteX33" fmla="*/ 28044 w 146861"/>
                <a:gd name="connsiteY33" fmla="*/ 738 h 39851"/>
                <a:gd name="connsiteX34" fmla="*/ 28044 w 146861"/>
                <a:gd name="connsiteY34" fmla="*/ 738 h 39851"/>
                <a:gd name="connsiteX35" fmla="*/ 16974 w 146861"/>
                <a:gd name="connsiteY35" fmla="*/ 738 h 39851"/>
                <a:gd name="connsiteX36" fmla="*/ 4428 w 146861"/>
                <a:gd name="connsiteY36" fmla="*/ 738 h 39851"/>
                <a:gd name="connsiteX37" fmla="*/ 4428 w 146861"/>
                <a:gd name="connsiteY37" fmla="*/ 738 h 39851"/>
                <a:gd name="connsiteX38" fmla="*/ 4428 w 146861"/>
                <a:gd name="connsiteY38" fmla="*/ 5904 h 39851"/>
                <a:gd name="connsiteX39" fmla="*/ 4428 w 146861"/>
                <a:gd name="connsiteY39" fmla="*/ 5904 h 39851"/>
                <a:gd name="connsiteX40" fmla="*/ 0 w 146861"/>
                <a:gd name="connsiteY40" fmla="*/ 5904 h 39851"/>
                <a:gd name="connsiteX41" fmla="*/ 0 w 146861"/>
                <a:gd name="connsiteY41" fmla="*/ 11808 h 39851"/>
                <a:gd name="connsiteX42" fmla="*/ 0 w 146861"/>
                <a:gd name="connsiteY42" fmla="*/ 11808 h 39851"/>
                <a:gd name="connsiteX43" fmla="*/ 0 w 146861"/>
                <a:gd name="connsiteY43" fmla="*/ 11808 h 39851"/>
                <a:gd name="connsiteX44" fmla="*/ 0 w 146861"/>
                <a:gd name="connsiteY44" fmla="*/ 11808 h 39851"/>
                <a:gd name="connsiteX45" fmla="*/ 0 w 146861"/>
                <a:gd name="connsiteY45" fmla="*/ 5904 h 39851"/>
                <a:gd name="connsiteX46" fmla="*/ 5166 w 146861"/>
                <a:gd name="connsiteY46" fmla="*/ 5904 h 39851"/>
                <a:gd name="connsiteX47" fmla="*/ 5166 w 146861"/>
                <a:gd name="connsiteY47" fmla="*/ 5904 h 39851"/>
                <a:gd name="connsiteX48" fmla="*/ 5166 w 146861"/>
                <a:gd name="connsiteY48" fmla="*/ 0 h 39851"/>
                <a:gd name="connsiteX49" fmla="*/ 5166 w 146861"/>
                <a:gd name="connsiteY49" fmla="*/ 4428 h 39851"/>
                <a:gd name="connsiteX50" fmla="*/ 17712 w 146861"/>
                <a:gd name="connsiteY50" fmla="*/ 4428 h 39851"/>
                <a:gd name="connsiteX51" fmla="*/ 28782 w 146861"/>
                <a:gd name="connsiteY51" fmla="*/ 4428 h 39851"/>
                <a:gd name="connsiteX52" fmla="*/ 28782 w 146861"/>
                <a:gd name="connsiteY52" fmla="*/ 4428 h 39851"/>
                <a:gd name="connsiteX53" fmla="*/ 28782 w 146861"/>
                <a:gd name="connsiteY53" fmla="*/ 4428 h 39851"/>
                <a:gd name="connsiteX54" fmla="*/ 28782 w 146861"/>
                <a:gd name="connsiteY54" fmla="*/ 4428 h 39851"/>
                <a:gd name="connsiteX55" fmla="*/ 62730 w 146861"/>
                <a:gd name="connsiteY55" fmla="*/ 8856 h 39851"/>
                <a:gd name="connsiteX56" fmla="*/ 90036 w 146861"/>
                <a:gd name="connsiteY56" fmla="*/ 8856 h 39851"/>
                <a:gd name="connsiteX57" fmla="*/ 117342 w 146861"/>
                <a:gd name="connsiteY57" fmla="*/ 8856 h 39851"/>
                <a:gd name="connsiteX58" fmla="*/ 134316 w 146861"/>
                <a:gd name="connsiteY58" fmla="*/ 14022 h 39851"/>
                <a:gd name="connsiteX59" fmla="*/ 134316 w 146861"/>
                <a:gd name="connsiteY59" fmla="*/ 14022 h 39851"/>
                <a:gd name="connsiteX60" fmla="*/ 134316 w 146861"/>
                <a:gd name="connsiteY60" fmla="*/ 9594 h 39851"/>
                <a:gd name="connsiteX61" fmla="*/ 134242 w 146861"/>
                <a:gd name="connsiteY61" fmla="*/ 2289 h 39851"/>
                <a:gd name="connsiteX62" fmla="*/ 134316 w 146861"/>
                <a:gd name="connsiteY62" fmla="*/ 2214 h 39851"/>
                <a:gd name="connsiteX63" fmla="*/ 134316 w 146861"/>
                <a:gd name="connsiteY63" fmla="*/ 11070 h 39851"/>
                <a:gd name="connsiteX64" fmla="*/ 140220 w 146861"/>
                <a:gd name="connsiteY64" fmla="*/ 15498 h 39851"/>
                <a:gd name="connsiteX65" fmla="*/ 140220 w 146861"/>
                <a:gd name="connsiteY65" fmla="*/ 15498 h 39851"/>
                <a:gd name="connsiteX66" fmla="*/ 146862 w 146861"/>
                <a:gd name="connsiteY66" fmla="*/ 15498 h 39851"/>
                <a:gd name="connsiteX67" fmla="*/ 146862 w 146861"/>
                <a:gd name="connsiteY67" fmla="*/ 20664 h 39851"/>
                <a:gd name="connsiteX68" fmla="*/ 138006 w 146861"/>
                <a:gd name="connsiteY68" fmla="*/ 16974 h 39851"/>
                <a:gd name="connsiteX69" fmla="*/ 138006 w 146861"/>
                <a:gd name="connsiteY69" fmla="*/ 16974 h 39851"/>
                <a:gd name="connsiteX70" fmla="*/ 138006 w 146861"/>
                <a:gd name="connsiteY70" fmla="*/ 22140 h 39851"/>
                <a:gd name="connsiteX71" fmla="*/ 138006 w 146861"/>
                <a:gd name="connsiteY71" fmla="*/ 33210 h 39851"/>
                <a:gd name="connsiteX72" fmla="*/ 115128 w 146861"/>
                <a:gd name="connsiteY72" fmla="*/ 39852 h 39851"/>
                <a:gd name="connsiteX73" fmla="*/ 19188 w 146861"/>
                <a:gd name="connsiteY73" fmla="*/ 10332 h 39851"/>
                <a:gd name="connsiteX74" fmla="*/ 19188 w 146861"/>
                <a:gd name="connsiteY74" fmla="*/ 10332 h 39851"/>
                <a:gd name="connsiteX75" fmla="*/ 12546 w 146861"/>
                <a:gd name="connsiteY75" fmla="*/ 10332 h 39851"/>
                <a:gd name="connsiteX76" fmla="*/ 2214 w 146861"/>
                <a:gd name="connsiteY76" fmla="*/ 10332 h 39851"/>
                <a:gd name="connsiteX77" fmla="*/ 2214 w 146861"/>
                <a:gd name="connsiteY77" fmla="*/ 10332 h 39851"/>
                <a:gd name="connsiteX78" fmla="*/ 13284 w 146861"/>
                <a:gd name="connsiteY78" fmla="*/ 10332 h 39851"/>
                <a:gd name="connsiteX79" fmla="*/ 19926 w 146861"/>
                <a:gd name="connsiteY79" fmla="*/ 10332 h 39851"/>
                <a:gd name="connsiteX80" fmla="*/ 25830 w 146861"/>
                <a:gd name="connsiteY80" fmla="*/ 10332 h 39851"/>
                <a:gd name="connsiteX81" fmla="*/ 25830 w 146861"/>
                <a:gd name="connsiteY81" fmla="*/ 10332 h 39851"/>
                <a:gd name="connsiteX82" fmla="*/ 21402 w 146861"/>
                <a:gd name="connsiteY82" fmla="*/ 1033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46861" h="39851">
                  <a:moveTo>
                    <a:pt x="114390" y="33948"/>
                  </a:moveTo>
                  <a:lnTo>
                    <a:pt x="114390" y="33948"/>
                  </a:lnTo>
                  <a:lnTo>
                    <a:pt x="107748" y="33948"/>
                  </a:lnTo>
                  <a:lnTo>
                    <a:pt x="124722" y="33948"/>
                  </a:lnTo>
                  <a:cubicBezTo>
                    <a:pt x="124722" y="33948"/>
                    <a:pt x="134316" y="33948"/>
                    <a:pt x="134316" y="26568"/>
                  </a:cubicBezTo>
                  <a:cubicBezTo>
                    <a:pt x="134316" y="19188"/>
                    <a:pt x="126936" y="12546"/>
                    <a:pt x="114390" y="10332"/>
                  </a:cubicBezTo>
                  <a:cubicBezTo>
                    <a:pt x="104095" y="9129"/>
                    <a:pt x="93689" y="9129"/>
                    <a:pt x="83394" y="10332"/>
                  </a:cubicBezTo>
                  <a:lnTo>
                    <a:pt x="58302" y="10332"/>
                  </a:lnTo>
                  <a:cubicBezTo>
                    <a:pt x="46804" y="12050"/>
                    <a:pt x="35114" y="12050"/>
                    <a:pt x="23616" y="10332"/>
                  </a:cubicBezTo>
                  <a:cubicBezTo>
                    <a:pt x="35129" y="11874"/>
                    <a:pt x="46789" y="11874"/>
                    <a:pt x="58302" y="10332"/>
                  </a:cubicBezTo>
                  <a:lnTo>
                    <a:pt x="83394" y="10332"/>
                  </a:lnTo>
                  <a:cubicBezTo>
                    <a:pt x="93689" y="9129"/>
                    <a:pt x="104095" y="9129"/>
                    <a:pt x="114390" y="10332"/>
                  </a:cubicBezTo>
                  <a:cubicBezTo>
                    <a:pt x="124183" y="10380"/>
                    <a:pt x="132692" y="17066"/>
                    <a:pt x="135054" y="26568"/>
                  </a:cubicBezTo>
                  <a:cubicBezTo>
                    <a:pt x="135054" y="32472"/>
                    <a:pt x="126936" y="33948"/>
                    <a:pt x="124722" y="33948"/>
                  </a:cubicBezTo>
                  <a:lnTo>
                    <a:pt x="107748" y="33948"/>
                  </a:lnTo>
                  <a:lnTo>
                    <a:pt x="114390" y="33948"/>
                  </a:lnTo>
                  <a:cubicBezTo>
                    <a:pt x="122442" y="33603"/>
                    <a:pt x="130287" y="31324"/>
                    <a:pt x="137268" y="27306"/>
                  </a:cubicBezTo>
                  <a:cubicBezTo>
                    <a:pt x="139408" y="23927"/>
                    <a:pt x="139408" y="19615"/>
                    <a:pt x="137268" y="16236"/>
                  </a:cubicBezTo>
                  <a:cubicBezTo>
                    <a:pt x="136530" y="14338"/>
                    <a:pt x="136530" y="12230"/>
                    <a:pt x="137268" y="10332"/>
                  </a:cubicBezTo>
                  <a:lnTo>
                    <a:pt x="137268" y="10332"/>
                  </a:lnTo>
                  <a:cubicBezTo>
                    <a:pt x="140862" y="10032"/>
                    <a:pt x="144397" y="11392"/>
                    <a:pt x="146862" y="14022"/>
                  </a:cubicBezTo>
                  <a:lnTo>
                    <a:pt x="146862" y="10332"/>
                  </a:lnTo>
                  <a:cubicBezTo>
                    <a:pt x="144523" y="9258"/>
                    <a:pt x="141821" y="9258"/>
                    <a:pt x="139482" y="10332"/>
                  </a:cubicBezTo>
                  <a:lnTo>
                    <a:pt x="139482" y="10332"/>
                  </a:lnTo>
                  <a:cubicBezTo>
                    <a:pt x="139482" y="10332"/>
                    <a:pt x="139482" y="10332"/>
                    <a:pt x="134316" y="10332"/>
                  </a:cubicBezTo>
                  <a:cubicBezTo>
                    <a:pt x="132102" y="7245"/>
                    <a:pt x="132102" y="3087"/>
                    <a:pt x="134316" y="0"/>
                  </a:cubicBezTo>
                  <a:cubicBezTo>
                    <a:pt x="133135" y="2318"/>
                    <a:pt x="133135" y="5062"/>
                    <a:pt x="134316" y="7380"/>
                  </a:cubicBezTo>
                  <a:cubicBezTo>
                    <a:pt x="134316" y="7380"/>
                    <a:pt x="134316" y="7380"/>
                    <a:pt x="134316" y="11808"/>
                  </a:cubicBezTo>
                  <a:cubicBezTo>
                    <a:pt x="134316" y="16236"/>
                    <a:pt x="134316" y="11808"/>
                    <a:pt x="134316" y="11808"/>
                  </a:cubicBezTo>
                  <a:cubicBezTo>
                    <a:pt x="130198" y="7762"/>
                    <a:pt x="124582" y="5621"/>
                    <a:pt x="118818" y="5904"/>
                  </a:cubicBezTo>
                  <a:cubicBezTo>
                    <a:pt x="108988" y="5316"/>
                    <a:pt x="99128" y="5316"/>
                    <a:pt x="89298" y="5904"/>
                  </a:cubicBezTo>
                  <a:cubicBezTo>
                    <a:pt x="80206" y="6385"/>
                    <a:pt x="71084" y="6385"/>
                    <a:pt x="61992" y="5904"/>
                  </a:cubicBezTo>
                  <a:cubicBezTo>
                    <a:pt x="50546" y="5193"/>
                    <a:pt x="39188" y="3463"/>
                    <a:pt x="28044" y="738"/>
                  </a:cubicBezTo>
                  <a:cubicBezTo>
                    <a:pt x="28044" y="738"/>
                    <a:pt x="28044" y="738"/>
                    <a:pt x="28044" y="738"/>
                  </a:cubicBezTo>
                  <a:cubicBezTo>
                    <a:pt x="28044" y="738"/>
                    <a:pt x="28044" y="738"/>
                    <a:pt x="28044" y="738"/>
                  </a:cubicBezTo>
                  <a:cubicBezTo>
                    <a:pt x="24376" y="145"/>
                    <a:pt x="20642" y="145"/>
                    <a:pt x="16974" y="738"/>
                  </a:cubicBezTo>
                  <a:cubicBezTo>
                    <a:pt x="11808" y="738"/>
                    <a:pt x="6642" y="738"/>
                    <a:pt x="4428" y="738"/>
                  </a:cubicBezTo>
                  <a:cubicBezTo>
                    <a:pt x="2214" y="738"/>
                    <a:pt x="4428" y="738"/>
                    <a:pt x="4428" y="738"/>
                  </a:cubicBezTo>
                  <a:cubicBezTo>
                    <a:pt x="4428" y="738"/>
                    <a:pt x="4428" y="738"/>
                    <a:pt x="4428" y="5904"/>
                  </a:cubicBezTo>
                  <a:lnTo>
                    <a:pt x="4428" y="5904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11808"/>
                  </a:cubicBez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cubicBezTo>
                    <a:pt x="0" y="11808"/>
                    <a:pt x="0" y="6642"/>
                    <a:pt x="0" y="5904"/>
                  </a:cubicBezTo>
                  <a:cubicBezTo>
                    <a:pt x="0" y="5166"/>
                    <a:pt x="0" y="5904"/>
                    <a:pt x="5166" y="5904"/>
                  </a:cubicBezTo>
                  <a:lnTo>
                    <a:pt x="5166" y="5904"/>
                  </a:lnTo>
                  <a:cubicBezTo>
                    <a:pt x="3934" y="4130"/>
                    <a:pt x="3934" y="1774"/>
                    <a:pt x="5166" y="0"/>
                  </a:cubicBezTo>
                  <a:cubicBezTo>
                    <a:pt x="5166" y="0"/>
                    <a:pt x="5166" y="0"/>
                    <a:pt x="5166" y="4428"/>
                  </a:cubicBezTo>
                  <a:cubicBezTo>
                    <a:pt x="9232" y="5834"/>
                    <a:pt x="13646" y="5834"/>
                    <a:pt x="17712" y="4428"/>
                  </a:cubicBezTo>
                  <a:cubicBezTo>
                    <a:pt x="21373" y="3748"/>
                    <a:pt x="25122" y="3748"/>
                    <a:pt x="28782" y="4428"/>
                  </a:cubicBezTo>
                  <a:cubicBezTo>
                    <a:pt x="28782" y="4428"/>
                    <a:pt x="28782" y="4428"/>
                    <a:pt x="28782" y="4428"/>
                  </a:cubicBezTo>
                  <a:cubicBezTo>
                    <a:pt x="28782" y="4428"/>
                    <a:pt x="28782" y="4428"/>
                    <a:pt x="28782" y="4428"/>
                  </a:cubicBezTo>
                  <a:lnTo>
                    <a:pt x="28782" y="4428"/>
                  </a:lnTo>
                  <a:cubicBezTo>
                    <a:pt x="39977" y="6714"/>
                    <a:pt x="51321" y="8193"/>
                    <a:pt x="62730" y="8856"/>
                  </a:cubicBezTo>
                  <a:cubicBezTo>
                    <a:pt x="71815" y="9700"/>
                    <a:pt x="80951" y="9700"/>
                    <a:pt x="90036" y="8856"/>
                  </a:cubicBezTo>
                  <a:cubicBezTo>
                    <a:pt x="99128" y="8375"/>
                    <a:pt x="108250" y="8375"/>
                    <a:pt x="117342" y="8856"/>
                  </a:cubicBezTo>
                  <a:cubicBezTo>
                    <a:pt x="129150" y="8856"/>
                    <a:pt x="132840" y="8856"/>
                    <a:pt x="134316" y="14022"/>
                  </a:cubicBezTo>
                  <a:cubicBezTo>
                    <a:pt x="135792" y="19188"/>
                    <a:pt x="134316" y="14022"/>
                    <a:pt x="134316" y="14022"/>
                  </a:cubicBezTo>
                  <a:cubicBezTo>
                    <a:pt x="133740" y="12602"/>
                    <a:pt x="133740" y="11014"/>
                    <a:pt x="134316" y="9594"/>
                  </a:cubicBezTo>
                  <a:cubicBezTo>
                    <a:pt x="132279" y="7597"/>
                    <a:pt x="132242" y="4326"/>
                    <a:pt x="134242" y="2289"/>
                  </a:cubicBezTo>
                  <a:cubicBezTo>
                    <a:pt x="134264" y="2263"/>
                    <a:pt x="134294" y="2238"/>
                    <a:pt x="134316" y="2214"/>
                  </a:cubicBezTo>
                  <a:cubicBezTo>
                    <a:pt x="132737" y="4954"/>
                    <a:pt x="132737" y="8330"/>
                    <a:pt x="134316" y="11070"/>
                  </a:cubicBezTo>
                  <a:cubicBezTo>
                    <a:pt x="134316" y="11070"/>
                    <a:pt x="138744" y="15498"/>
                    <a:pt x="140220" y="15498"/>
                  </a:cubicBezTo>
                  <a:lnTo>
                    <a:pt x="140220" y="15498"/>
                  </a:lnTo>
                  <a:cubicBezTo>
                    <a:pt x="142382" y="14818"/>
                    <a:pt x="144700" y="14818"/>
                    <a:pt x="146862" y="15498"/>
                  </a:cubicBezTo>
                  <a:lnTo>
                    <a:pt x="146862" y="20664"/>
                  </a:lnTo>
                  <a:cubicBezTo>
                    <a:pt x="144375" y="18528"/>
                    <a:pt x="141275" y="17236"/>
                    <a:pt x="138006" y="16974"/>
                  </a:cubicBezTo>
                  <a:lnTo>
                    <a:pt x="138006" y="16974"/>
                  </a:lnTo>
                  <a:cubicBezTo>
                    <a:pt x="138006" y="16974"/>
                    <a:pt x="138006" y="16974"/>
                    <a:pt x="138006" y="22140"/>
                  </a:cubicBezTo>
                  <a:cubicBezTo>
                    <a:pt x="138006" y="27306"/>
                    <a:pt x="138006" y="30258"/>
                    <a:pt x="138006" y="33210"/>
                  </a:cubicBezTo>
                  <a:cubicBezTo>
                    <a:pt x="131113" y="37438"/>
                    <a:pt x="123209" y="39732"/>
                    <a:pt x="115128" y="39852"/>
                  </a:cubicBezTo>
                  <a:close/>
                  <a:moveTo>
                    <a:pt x="19188" y="10332"/>
                  </a:moveTo>
                  <a:lnTo>
                    <a:pt x="19188" y="10332"/>
                  </a:lnTo>
                  <a:lnTo>
                    <a:pt x="12546" y="10332"/>
                  </a:lnTo>
                  <a:lnTo>
                    <a:pt x="2214" y="10332"/>
                  </a:lnTo>
                  <a:lnTo>
                    <a:pt x="2214" y="10332"/>
                  </a:lnTo>
                  <a:cubicBezTo>
                    <a:pt x="5852" y="9483"/>
                    <a:pt x="9646" y="9483"/>
                    <a:pt x="13284" y="10332"/>
                  </a:cubicBezTo>
                  <a:lnTo>
                    <a:pt x="19926" y="10332"/>
                  </a:lnTo>
                  <a:cubicBezTo>
                    <a:pt x="24354" y="10332"/>
                    <a:pt x="25092" y="10332"/>
                    <a:pt x="25830" y="10332"/>
                  </a:cubicBezTo>
                  <a:lnTo>
                    <a:pt x="25830" y="10332"/>
                  </a:lnTo>
                  <a:cubicBezTo>
                    <a:pt x="25830" y="10332"/>
                    <a:pt x="25830" y="10332"/>
                    <a:pt x="21402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34DAA04-1EB2-4702-94A1-B4950771D86A}"/>
                </a:ext>
              </a:extLst>
            </p:cNvPr>
            <p:cNvSpPr/>
            <p:nvPr/>
          </p:nvSpPr>
          <p:spPr>
            <a:xfrm>
              <a:off x="10652834" y="5330815"/>
              <a:ext cx="69903" cy="48707"/>
            </a:xfrm>
            <a:custGeom>
              <a:avLst/>
              <a:gdLst>
                <a:gd name="connsiteX0" fmla="*/ 49977 w 69903"/>
                <a:gd name="connsiteY0" fmla="*/ 0 h 48707"/>
                <a:gd name="connsiteX1" fmla="*/ 35955 w 69903"/>
                <a:gd name="connsiteY1" fmla="*/ 5904 h 48707"/>
                <a:gd name="connsiteX2" fmla="*/ 30789 w 69903"/>
                <a:gd name="connsiteY2" fmla="*/ 17712 h 48707"/>
                <a:gd name="connsiteX3" fmla="*/ 38907 w 69903"/>
                <a:gd name="connsiteY3" fmla="*/ 12546 h 48707"/>
                <a:gd name="connsiteX4" fmla="*/ 38907 w 69903"/>
                <a:gd name="connsiteY4" fmla="*/ 31734 h 48707"/>
                <a:gd name="connsiteX5" fmla="*/ 25623 w 69903"/>
                <a:gd name="connsiteY5" fmla="*/ 40590 h 48707"/>
                <a:gd name="connsiteX6" fmla="*/ 10863 w 69903"/>
                <a:gd name="connsiteY6" fmla="*/ 32472 h 48707"/>
                <a:gd name="connsiteX7" fmla="*/ 1269 w 69903"/>
                <a:gd name="connsiteY7" fmla="*/ 36900 h 48707"/>
                <a:gd name="connsiteX8" fmla="*/ 10863 w 69903"/>
                <a:gd name="connsiteY8" fmla="*/ 36900 h 48707"/>
                <a:gd name="connsiteX9" fmla="*/ 1269 w 69903"/>
                <a:gd name="connsiteY9" fmla="*/ 41328 h 48707"/>
                <a:gd name="connsiteX10" fmla="*/ 7173 w 69903"/>
                <a:gd name="connsiteY10" fmla="*/ 41328 h 48707"/>
                <a:gd name="connsiteX11" fmla="*/ 7173 w 69903"/>
                <a:gd name="connsiteY11" fmla="*/ 41328 h 48707"/>
                <a:gd name="connsiteX12" fmla="*/ 7173 w 69903"/>
                <a:gd name="connsiteY12" fmla="*/ 41328 h 48707"/>
                <a:gd name="connsiteX13" fmla="*/ 7173 w 69903"/>
                <a:gd name="connsiteY13" fmla="*/ 45756 h 48707"/>
                <a:gd name="connsiteX14" fmla="*/ 10863 w 69903"/>
                <a:gd name="connsiteY14" fmla="*/ 45756 h 48707"/>
                <a:gd name="connsiteX15" fmla="*/ 16767 w 69903"/>
                <a:gd name="connsiteY15" fmla="*/ 45756 h 48707"/>
                <a:gd name="connsiteX16" fmla="*/ 49239 w 69903"/>
                <a:gd name="connsiteY16" fmla="*/ 45756 h 48707"/>
                <a:gd name="connsiteX17" fmla="*/ 62671 w 69903"/>
                <a:gd name="connsiteY17" fmla="*/ 9550 h 48707"/>
                <a:gd name="connsiteX18" fmla="*/ 69903 w 69903"/>
                <a:gd name="connsiteY18" fmla="*/ 7380 h 48707"/>
                <a:gd name="connsiteX19" fmla="*/ 55881 w 69903"/>
                <a:gd name="connsiteY19" fmla="*/ 2952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903" h="48707">
                  <a:moveTo>
                    <a:pt x="49977" y="0"/>
                  </a:moveTo>
                  <a:cubicBezTo>
                    <a:pt x="49977" y="0"/>
                    <a:pt x="38907" y="0"/>
                    <a:pt x="35955" y="5904"/>
                  </a:cubicBezTo>
                  <a:cubicBezTo>
                    <a:pt x="33682" y="9576"/>
                    <a:pt x="31948" y="13552"/>
                    <a:pt x="30789" y="17712"/>
                  </a:cubicBezTo>
                  <a:lnTo>
                    <a:pt x="38907" y="12546"/>
                  </a:lnTo>
                  <a:cubicBezTo>
                    <a:pt x="36583" y="18731"/>
                    <a:pt x="36583" y="25549"/>
                    <a:pt x="38907" y="31734"/>
                  </a:cubicBezTo>
                  <a:cubicBezTo>
                    <a:pt x="38907" y="40590"/>
                    <a:pt x="31527" y="39852"/>
                    <a:pt x="25623" y="40590"/>
                  </a:cubicBezTo>
                  <a:cubicBezTo>
                    <a:pt x="21210" y="37048"/>
                    <a:pt x="16214" y="34300"/>
                    <a:pt x="10863" y="32472"/>
                  </a:cubicBezTo>
                  <a:cubicBezTo>
                    <a:pt x="10863" y="32472"/>
                    <a:pt x="5697" y="32472"/>
                    <a:pt x="1269" y="36900"/>
                  </a:cubicBezTo>
                  <a:cubicBezTo>
                    <a:pt x="-3159" y="41328"/>
                    <a:pt x="4959" y="36900"/>
                    <a:pt x="10863" y="36900"/>
                  </a:cubicBezTo>
                  <a:cubicBezTo>
                    <a:pt x="10863" y="36900"/>
                    <a:pt x="4959" y="32472"/>
                    <a:pt x="1269" y="41328"/>
                  </a:cubicBezTo>
                  <a:cubicBezTo>
                    <a:pt x="1269" y="41328"/>
                    <a:pt x="1269" y="41328"/>
                    <a:pt x="7173" y="41328"/>
                  </a:cubicBezTo>
                  <a:lnTo>
                    <a:pt x="7173" y="41328"/>
                  </a:lnTo>
                  <a:lnTo>
                    <a:pt x="7173" y="41328"/>
                  </a:lnTo>
                  <a:lnTo>
                    <a:pt x="7173" y="45756"/>
                  </a:lnTo>
                  <a:lnTo>
                    <a:pt x="10863" y="45756"/>
                  </a:lnTo>
                  <a:lnTo>
                    <a:pt x="16767" y="45756"/>
                  </a:lnTo>
                  <a:cubicBezTo>
                    <a:pt x="36693" y="52398"/>
                    <a:pt x="47763" y="45756"/>
                    <a:pt x="49239" y="45756"/>
                  </a:cubicBezTo>
                  <a:cubicBezTo>
                    <a:pt x="42952" y="32049"/>
                    <a:pt x="48966" y="15840"/>
                    <a:pt x="62671" y="9550"/>
                  </a:cubicBezTo>
                  <a:cubicBezTo>
                    <a:pt x="64966" y="8495"/>
                    <a:pt x="67402" y="7764"/>
                    <a:pt x="69903" y="7380"/>
                  </a:cubicBezTo>
                  <a:lnTo>
                    <a:pt x="55881" y="2952"/>
                  </a:ln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11BC50D-4841-4C27-BEBE-A682EEF02AC6}"/>
                </a:ext>
              </a:extLst>
            </p:cNvPr>
            <p:cNvSpPr/>
            <p:nvPr/>
          </p:nvSpPr>
          <p:spPr>
            <a:xfrm>
              <a:off x="10651151" y="5339671"/>
              <a:ext cx="65681" cy="41905"/>
            </a:xfrm>
            <a:custGeom>
              <a:avLst/>
              <a:gdLst>
                <a:gd name="connsiteX0" fmla="*/ 30996 w 65681"/>
                <a:gd name="connsiteY0" fmla="*/ 38376 h 41905"/>
                <a:gd name="connsiteX1" fmla="*/ 30996 w 65681"/>
                <a:gd name="connsiteY1" fmla="*/ 38376 h 41905"/>
                <a:gd name="connsiteX2" fmla="*/ 12546 w 65681"/>
                <a:gd name="connsiteY2" fmla="*/ 38376 h 41905"/>
                <a:gd name="connsiteX3" fmla="*/ 6642 w 65681"/>
                <a:gd name="connsiteY3" fmla="*/ 38376 h 41905"/>
                <a:gd name="connsiteX4" fmla="*/ 6642 w 65681"/>
                <a:gd name="connsiteY4" fmla="*/ 38376 h 41905"/>
                <a:gd name="connsiteX5" fmla="*/ 6642 w 65681"/>
                <a:gd name="connsiteY5" fmla="*/ 38376 h 41905"/>
                <a:gd name="connsiteX6" fmla="*/ 6642 w 65681"/>
                <a:gd name="connsiteY6" fmla="*/ 38376 h 41905"/>
                <a:gd name="connsiteX7" fmla="*/ 12546 w 65681"/>
                <a:gd name="connsiteY7" fmla="*/ 38376 h 41905"/>
                <a:gd name="connsiteX8" fmla="*/ 45018 w 65681"/>
                <a:gd name="connsiteY8" fmla="*/ 38376 h 41905"/>
                <a:gd name="connsiteX9" fmla="*/ 65682 w 65681"/>
                <a:gd name="connsiteY9" fmla="*/ 0 h 41905"/>
                <a:gd name="connsiteX10" fmla="*/ 60516 w 65681"/>
                <a:gd name="connsiteY10" fmla="*/ 0 h 41905"/>
                <a:gd name="connsiteX11" fmla="*/ 51660 w 65681"/>
                <a:gd name="connsiteY11" fmla="*/ 0 h 41905"/>
                <a:gd name="connsiteX12" fmla="*/ 37638 w 65681"/>
                <a:gd name="connsiteY12" fmla="*/ 5904 h 41905"/>
                <a:gd name="connsiteX13" fmla="*/ 33210 w 65681"/>
                <a:gd name="connsiteY13" fmla="*/ 17712 h 41905"/>
                <a:gd name="connsiteX14" fmla="*/ 39852 w 65681"/>
                <a:gd name="connsiteY14" fmla="*/ 12546 h 41905"/>
                <a:gd name="connsiteX15" fmla="*/ 39852 w 65681"/>
                <a:gd name="connsiteY15" fmla="*/ 31734 h 41905"/>
                <a:gd name="connsiteX16" fmla="*/ 39852 w 65681"/>
                <a:gd name="connsiteY16" fmla="*/ 36900 h 41905"/>
                <a:gd name="connsiteX17" fmla="*/ 28044 w 65681"/>
                <a:gd name="connsiteY17" fmla="*/ 36900 h 41905"/>
                <a:gd name="connsiteX18" fmla="*/ 28044 w 65681"/>
                <a:gd name="connsiteY18" fmla="*/ 36900 h 41905"/>
                <a:gd name="connsiteX19" fmla="*/ 39852 w 65681"/>
                <a:gd name="connsiteY19" fmla="*/ 36900 h 41905"/>
                <a:gd name="connsiteX20" fmla="*/ 39852 w 65681"/>
                <a:gd name="connsiteY20" fmla="*/ 31734 h 41905"/>
                <a:gd name="connsiteX21" fmla="*/ 39852 w 65681"/>
                <a:gd name="connsiteY21" fmla="*/ 12546 h 41905"/>
                <a:gd name="connsiteX22" fmla="*/ 32472 w 65681"/>
                <a:gd name="connsiteY22" fmla="*/ 17712 h 41905"/>
                <a:gd name="connsiteX23" fmla="*/ 37638 w 65681"/>
                <a:gd name="connsiteY23" fmla="*/ 5904 h 41905"/>
                <a:gd name="connsiteX24" fmla="*/ 51660 w 65681"/>
                <a:gd name="connsiteY24" fmla="*/ 0 h 41905"/>
                <a:gd name="connsiteX25" fmla="*/ 60516 w 65681"/>
                <a:gd name="connsiteY25" fmla="*/ 0 h 41905"/>
                <a:gd name="connsiteX26" fmla="*/ 65682 w 65681"/>
                <a:gd name="connsiteY26" fmla="*/ 0 h 41905"/>
                <a:gd name="connsiteX27" fmla="*/ 42723 w 65681"/>
                <a:gd name="connsiteY27" fmla="*/ 31052 h 41905"/>
                <a:gd name="connsiteX28" fmla="*/ 44280 w 65681"/>
                <a:gd name="connsiteY28" fmla="*/ 36900 h 41905"/>
                <a:gd name="connsiteX29" fmla="*/ 44280 w 65681"/>
                <a:gd name="connsiteY29" fmla="*/ 36900 h 41905"/>
                <a:gd name="connsiteX30" fmla="*/ 30258 w 65681"/>
                <a:gd name="connsiteY30" fmla="*/ 41328 h 41905"/>
                <a:gd name="connsiteX31" fmla="*/ 738 w 65681"/>
                <a:gd name="connsiteY31" fmla="*/ 33210 h 41905"/>
                <a:gd name="connsiteX32" fmla="*/ 8118 w 65681"/>
                <a:gd name="connsiteY32" fmla="*/ 28044 h 41905"/>
                <a:gd name="connsiteX33" fmla="*/ 8118 w 65681"/>
                <a:gd name="connsiteY33" fmla="*/ 28044 h 41905"/>
                <a:gd name="connsiteX34" fmla="*/ 8118 w 65681"/>
                <a:gd name="connsiteY34" fmla="*/ 28044 h 41905"/>
                <a:gd name="connsiteX35" fmla="*/ 8118 w 65681"/>
                <a:gd name="connsiteY35" fmla="*/ 28044 h 41905"/>
                <a:gd name="connsiteX36" fmla="*/ 8118 w 65681"/>
                <a:gd name="connsiteY36" fmla="*/ 28044 h 41905"/>
                <a:gd name="connsiteX37" fmla="*/ 738 w 65681"/>
                <a:gd name="connsiteY37" fmla="*/ 33210 h 41905"/>
                <a:gd name="connsiteX38" fmla="*/ 6642 w 65681"/>
                <a:gd name="connsiteY38" fmla="*/ 33210 h 41905"/>
                <a:gd name="connsiteX39" fmla="*/ 6642 w 65681"/>
                <a:gd name="connsiteY39" fmla="*/ 33210 h 41905"/>
                <a:gd name="connsiteX40" fmla="*/ 6642 w 65681"/>
                <a:gd name="connsiteY40" fmla="*/ 33210 h 41905"/>
                <a:gd name="connsiteX41" fmla="*/ 0 w 65681"/>
                <a:gd name="connsiteY41" fmla="*/ 33210 h 41905"/>
                <a:gd name="connsiteX42" fmla="*/ 738 w 65681"/>
                <a:gd name="connsiteY42" fmla="*/ 28782 h 41905"/>
                <a:gd name="connsiteX43" fmla="*/ 738 w 65681"/>
                <a:gd name="connsiteY43" fmla="*/ 28782 h 41905"/>
                <a:gd name="connsiteX44" fmla="*/ 8118 w 65681"/>
                <a:gd name="connsiteY44" fmla="*/ 28782 h 41905"/>
                <a:gd name="connsiteX45" fmla="*/ 8118 w 65681"/>
                <a:gd name="connsiteY45" fmla="*/ 28782 h 41905"/>
                <a:gd name="connsiteX46" fmla="*/ 0 w 65681"/>
                <a:gd name="connsiteY46" fmla="*/ 28782 h 41905"/>
                <a:gd name="connsiteX47" fmla="*/ 19188 w 65681"/>
                <a:gd name="connsiteY47" fmla="*/ 28782 h 41905"/>
                <a:gd name="connsiteX48" fmla="*/ 9594 w 65681"/>
                <a:gd name="connsiteY48" fmla="*/ 22878 h 41905"/>
                <a:gd name="connsiteX49" fmla="*/ 3690 w 65681"/>
                <a:gd name="connsiteY49" fmla="*/ 22878 h 41905"/>
                <a:gd name="connsiteX50" fmla="*/ 9594 w 65681"/>
                <a:gd name="connsiteY50" fmla="*/ 22878 h 41905"/>
                <a:gd name="connsiteX51" fmla="*/ 19188 w 65681"/>
                <a:gd name="connsiteY51" fmla="*/ 27306 h 4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65681" h="41905">
                  <a:moveTo>
                    <a:pt x="30996" y="38376"/>
                  </a:moveTo>
                  <a:lnTo>
                    <a:pt x="30996" y="38376"/>
                  </a:lnTo>
                  <a:cubicBezTo>
                    <a:pt x="24863" y="38973"/>
                    <a:pt x="18679" y="38973"/>
                    <a:pt x="12546" y="38376"/>
                  </a:cubicBezTo>
                  <a:cubicBezTo>
                    <a:pt x="12546" y="38376"/>
                    <a:pt x="8118" y="38376"/>
                    <a:pt x="6642" y="38376"/>
                  </a:cubicBezTo>
                  <a:lnTo>
                    <a:pt x="6642" y="38376"/>
                  </a:lnTo>
                  <a:lnTo>
                    <a:pt x="6642" y="38376"/>
                  </a:lnTo>
                  <a:lnTo>
                    <a:pt x="6642" y="38376"/>
                  </a:lnTo>
                  <a:cubicBezTo>
                    <a:pt x="6642" y="38376"/>
                    <a:pt x="6642" y="38376"/>
                    <a:pt x="12546" y="38376"/>
                  </a:cubicBezTo>
                  <a:cubicBezTo>
                    <a:pt x="22856" y="43081"/>
                    <a:pt x="34708" y="43081"/>
                    <a:pt x="45018" y="38376"/>
                  </a:cubicBezTo>
                  <a:cubicBezTo>
                    <a:pt x="39852" y="16974"/>
                    <a:pt x="45018" y="4428"/>
                    <a:pt x="65682" y="0"/>
                  </a:cubicBezTo>
                  <a:lnTo>
                    <a:pt x="60516" y="0"/>
                  </a:lnTo>
                  <a:lnTo>
                    <a:pt x="51660" y="0"/>
                  </a:lnTo>
                  <a:cubicBezTo>
                    <a:pt x="51660" y="0"/>
                    <a:pt x="40590" y="0"/>
                    <a:pt x="37638" y="5904"/>
                  </a:cubicBezTo>
                  <a:cubicBezTo>
                    <a:pt x="35402" y="9513"/>
                    <a:pt x="33904" y="13525"/>
                    <a:pt x="33210" y="17712"/>
                  </a:cubicBezTo>
                  <a:lnTo>
                    <a:pt x="39852" y="12546"/>
                  </a:lnTo>
                  <a:cubicBezTo>
                    <a:pt x="39852" y="12546"/>
                    <a:pt x="34686" y="22878"/>
                    <a:pt x="39852" y="31734"/>
                  </a:cubicBezTo>
                  <a:cubicBezTo>
                    <a:pt x="40649" y="33365"/>
                    <a:pt x="40649" y="35269"/>
                    <a:pt x="39852" y="36900"/>
                  </a:cubicBezTo>
                  <a:cubicBezTo>
                    <a:pt x="39852" y="36900"/>
                    <a:pt x="32472" y="36900"/>
                    <a:pt x="28044" y="36900"/>
                  </a:cubicBezTo>
                  <a:lnTo>
                    <a:pt x="28044" y="36900"/>
                  </a:lnTo>
                  <a:cubicBezTo>
                    <a:pt x="33210" y="36900"/>
                    <a:pt x="37638" y="36900"/>
                    <a:pt x="39852" y="36900"/>
                  </a:cubicBezTo>
                  <a:cubicBezTo>
                    <a:pt x="40649" y="35269"/>
                    <a:pt x="40649" y="33365"/>
                    <a:pt x="39852" y="31734"/>
                  </a:cubicBezTo>
                  <a:cubicBezTo>
                    <a:pt x="37660" y="25526"/>
                    <a:pt x="37660" y="18754"/>
                    <a:pt x="39852" y="12546"/>
                  </a:cubicBezTo>
                  <a:lnTo>
                    <a:pt x="32472" y="17712"/>
                  </a:lnTo>
                  <a:cubicBezTo>
                    <a:pt x="33631" y="13552"/>
                    <a:pt x="35365" y="9576"/>
                    <a:pt x="37638" y="5904"/>
                  </a:cubicBezTo>
                  <a:cubicBezTo>
                    <a:pt x="37638" y="0"/>
                    <a:pt x="51660" y="0"/>
                    <a:pt x="51660" y="0"/>
                  </a:cubicBezTo>
                  <a:lnTo>
                    <a:pt x="60516" y="0"/>
                  </a:lnTo>
                  <a:lnTo>
                    <a:pt x="65682" y="0"/>
                  </a:lnTo>
                  <a:cubicBezTo>
                    <a:pt x="50767" y="2235"/>
                    <a:pt x="40487" y="16138"/>
                    <a:pt x="42723" y="31052"/>
                  </a:cubicBezTo>
                  <a:cubicBezTo>
                    <a:pt x="43025" y="33053"/>
                    <a:pt x="43549" y="35014"/>
                    <a:pt x="44280" y="36900"/>
                  </a:cubicBezTo>
                  <a:lnTo>
                    <a:pt x="44280" y="36900"/>
                  </a:lnTo>
                  <a:cubicBezTo>
                    <a:pt x="44280" y="36900"/>
                    <a:pt x="39114" y="41328"/>
                    <a:pt x="30258" y="41328"/>
                  </a:cubicBezTo>
                  <a:close/>
                  <a:moveTo>
                    <a:pt x="738" y="33210"/>
                  </a:moveTo>
                  <a:cubicBezTo>
                    <a:pt x="738" y="27306"/>
                    <a:pt x="5904" y="27306"/>
                    <a:pt x="8118" y="28044"/>
                  </a:cubicBezTo>
                  <a:lnTo>
                    <a:pt x="8118" y="28044"/>
                  </a:lnTo>
                  <a:cubicBezTo>
                    <a:pt x="8118" y="28044"/>
                    <a:pt x="8118" y="28044"/>
                    <a:pt x="8118" y="28044"/>
                  </a:cubicBezTo>
                  <a:cubicBezTo>
                    <a:pt x="8118" y="28044"/>
                    <a:pt x="8118" y="28044"/>
                    <a:pt x="8118" y="28044"/>
                  </a:cubicBezTo>
                  <a:lnTo>
                    <a:pt x="8118" y="28044"/>
                  </a:lnTo>
                  <a:cubicBezTo>
                    <a:pt x="8118" y="28044"/>
                    <a:pt x="4428" y="24354"/>
                    <a:pt x="738" y="33210"/>
                  </a:cubicBezTo>
                  <a:lnTo>
                    <a:pt x="6642" y="33210"/>
                  </a:lnTo>
                  <a:cubicBezTo>
                    <a:pt x="6642" y="33210"/>
                    <a:pt x="6642" y="33210"/>
                    <a:pt x="6642" y="33210"/>
                  </a:cubicBezTo>
                  <a:lnTo>
                    <a:pt x="6642" y="33210"/>
                  </a:lnTo>
                  <a:cubicBezTo>
                    <a:pt x="6642" y="33210"/>
                    <a:pt x="6642" y="33210"/>
                    <a:pt x="0" y="33210"/>
                  </a:cubicBezTo>
                  <a:close/>
                  <a:moveTo>
                    <a:pt x="738" y="28782"/>
                  </a:moveTo>
                  <a:lnTo>
                    <a:pt x="738" y="28782"/>
                  </a:lnTo>
                  <a:cubicBezTo>
                    <a:pt x="3129" y="27938"/>
                    <a:pt x="5727" y="27938"/>
                    <a:pt x="8118" y="28782"/>
                  </a:cubicBezTo>
                  <a:lnTo>
                    <a:pt x="8118" y="28782"/>
                  </a:lnTo>
                  <a:cubicBezTo>
                    <a:pt x="5454" y="28125"/>
                    <a:pt x="2664" y="28125"/>
                    <a:pt x="0" y="28782"/>
                  </a:cubicBezTo>
                  <a:close/>
                  <a:moveTo>
                    <a:pt x="19188" y="28782"/>
                  </a:moveTo>
                  <a:lnTo>
                    <a:pt x="9594" y="22878"/>
                  </a:lnTo>
                  <a:cubicBezTo>
                    <a:pt x="9594" y="22878"/>
                    <a:pt x="9594" y="22878"/>
                    <a:pt x="3690" y="22878"/>
                  </a:cubicBezTo>
                  <a:cubicBezTo>
                    <a:pt x="-2214" y="22878"/>
                    <a:pt x="8856" y="22878"/>
                    <a:pt x="9594" y="22878"/>
                  </a:cubicBezTo>
                  <a:cubicBezTo>
                    <a:pt x="13055" y="23696"/>
                    <a:pt x="16317" y="25203"/>
                    <a:pt x="19188" y="2730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5943300F-226B-48E6-8298-A34763BDD9B5}"/>
                </a:ext>
              </a:extLst>
            </p:cNvPr>
            <p:cNvSpPr/>
            <p:nvPr/>
          </p:nvSpPr>
          <p:spPr>
            <a:xfrm>
              <a:off x="10554474" y="5313841"/>
              <a:ext cx="216234" cy="74435"/>
            </a:xfrm>
            <a:custGeom>
              <a:avLst/>
              <a:gdLst>
                <a:gd name="connsiteX0" fmla="*/ 11070 w 216234"/>
                <a:gd name="connsiteY0" fmla="*/ 48708 h 74435"/>
                <a:gd name="connsiteX1" fmla="*/ 124722 w 216234"/>
                <a:gd name="connsiteY1" fmla="*/ 27306 h 74435"/>
                <a:gd name="connsiteX2" fmla="*/ 142434 w 216234"/>
                <a:gd name="connsiteY2" fmla="*/ 35424 h 74435"/>
                <a:gd name="connsiteX3" fmla="*/ 142434 w 216234"/>
                <a:gd name="connsiteY3" fmla="*/ 21402 h 74435"/>
                <a:gd name="connsiteX4" fmla="*/ 151290 w 216234"/>
                <a:gd name="connsiteY4" fmla="*/ 39852 h 74435"/>
                <a:gd name="connsiteX5" fmla="*/ 151290 w 216234"/>
                <a:gd name="connsiteY5" fmla="*/ 21402 h 74435"/>
                <a:gd name="connsiteX6" fmla="*/ 160146 w 216234"/>
                <a:gd name="connsiteY6" fmla="*/ 37638 h 74435"/>
                <a:gd name="connsiteX7" fmla="*/ 160146 w 216234"/>
                <a:gd name="connsiteY7" fmla="*/ 25830 h 74435"/>
                <a:gd name="connsiteX8" fmla="*/ 183024 w 216234"/>
                <a:gd name="connsiteY8" fmla="*/ 43542 h 74435"/>
                <a:gd name="connsiteX9" fmla="*/ 206640 w 216234"/>
                <a:gd name="connsiteY9" fmla="*/ 43542 h 74435"/>
                <a:gd name="connsiteX10" fmla="*/ 216234 w 216234"/>
                <a:gd name="connsiteY10" fmla="*/ 59040 h 74435"/>
                <a:gd name="connsiteX11" fmla="*/ 201474 w 216234"/>
                <a:gd name="connsiteY11" fmla="*/ 63468 h 74435"/>
                <a:gd name="connsiteX12" fmla="*/ 201474 w 216234"/>
                <a:gd name="connsiteY12" fmla="*/ 67896 h 74435"/>
                <a:gd name="connsiteX13" fmla="*/ 201474 w 216234"/>
                <a:gd name="connsiteY13" fmla="*/ 73800 h 74435"/>
                <a:gd name="connsiteX14" fmla="*/ 201474 w 216234"/>
                <a:gd name="connsiteY14" fmla="*/ 67896 h 74435"/>
                <a:gd name="connsiteX15" fmla="*/ 201474 w 216234"/>
                <a:gd name="connsiteY15" fmla="*/ 73062 h 74435"/>
                <a:gd name="connsiteX16" fmla="*/ 201474 w 216234"/>
                <a:gd name="connsiteY16" fmla="*/ 67158 h 74435"/>
                <a:gd name="connsiteX17" fmla="*/ 201474 w 216234"/>
                <a:gd name="connsiteY17" fmla="*/ 72324 h 74435"/>
                <a:gd name="connsiteX18" fmla="*/ 201474 w 216234"/>
                <a:gd name="connsiteY18" fmla="*/ 67158 h 74435"/>
                <a:gd name="connsiteX19" fmla="*/ 212544 w 216234"/>
                <a:gd name="connsiteY19" fmla="*/ 60516 h 74435"/>
                <a:gd name="connsiteX20" fmla="*/ 202212 w 216234"/>
                <a:gd name="connsiteY20" fmla="*/ 42066 h 74435"/>
                <a:gd name="connsiteX21" fmla="*/ 202212 w 216234"/>
                <a:gd name="connsiteY21" fmla="*/ 30996 h 74435"/>
                <a:gd name="connsiteX22" fmla="*/ 174906 w 216234"/>
                <a:gd name="connsiteY22" fmla="*/ 30996 h 74435"/>
                <a:gd name="connsiteX23" fmla="*/ 143172 w 216234"/>
                <a:gd name="connsiteY23" fmla="*/ 0 h 74435"/>
                <a:gd name="connsiteX24" fmla="*/ 29520 w 216234"/>
                <a:gd name="connsiteY24" fmla="*/ 27306 h 74435"/>
                <a:gd name="connsiteX25" fmla="*/ 0 w 216234"/>
                <a:gd name="connsiteY25" fmla="*/ 22878 h 7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6234" h="74435">
                  <a:moveTo>
                    <a:pt x="11070" y="48708"/>
                  </a:moveTo>
                  <a:cubicBezTo>
                    <a:pt x="23616" y="60516"/>
                    <a:pt x="113652" y="36162"/>
                    <a:pt x="124722" y="27306"/>
                  </a:cubicBezTo>
                  <a:cubicBezTo>
                    <a:pt x="135792" y="18450"/>
                    <a:pt x="142434" y="18450"/>
                    <a:pt x="142434" y="35424"/>
                  </a:cubicBezTo>
                  <a:cubicBezTo>
                    <a:pt x="142877" y="30761"/>
                    <a:pt x="142877" y="26065"/>
                    <a:pt x="142434" y="21402"/>
                  </a:cubicBezTo>
                  <a:cubicBezTo>
                    <a:pt x="147135" y="26547"/>
                    <a:pt x="150220" y="32965"/>
                    <a:pt x="151290" y="39852"/>
                  </a:cubicBezTo>
                  <a:cubicBezTo>
                    <a:pt x="151703" y="33709"/>
                    <a:pt x="151703" y="27545"/>
                    <a:pt x="151290" y="21402"/>
                  </a:cubicBezTo>
                  <a:cubicBezTo>
                    <a:pt x="151290" y="21402"/>
                    <a:pt x="151290" y="27306"/>
                    <a:pt x="160146" y="37638"/>
                  </a:cubicBezTo>
                  <a:lnTo>
                    <a:pt x="160146" y="25830"/>
                  </a:lnTo>
                  <a:cubicBezTo>
                    <a:pt x="166692" y="33011"/>
                    <a:pt x="174434" y="39003"/>
                    <a:pt x="183024" y="43542"/>
                  </a:cubicBezTo>
                  <a:cubicBezTo>
                    <a:pt x="191142" y="43542"/>
                    <a:pt x="202950" y="39114"/>
                    <a:pt x="206640" y="43542"/>
                  </a:cubicBezTo>
                  <a:cubicBezTo>
                    <a:pt x="210330" y="47970"/>
                    <a:pt x="216234" y="53874"/>
                    <a:pt x="216234" y="59040"/>
                  </a:cubicBezTo>
                  <a:cubicBezTo>
                    <a:pt x="216234" y="64206"/>
                    <a:pt x="202950" y="59040"/>
                    <a:pt x="201474" y="63468"/>
                  </a:cubicBezTo>
                  <a:cubicBezTo>
                    <a:pt x="199998" y="67896"/>
                    <a:pt x="201474" y="67896"/>
                    <a:pt x="201474" y="67896"/>
                  </a:cubicBezTo>
                  <a:cubicBezTo>
                    <a:pt x="201651" y="69860"/>
                    <a:pt x="201651" y="71836"/>
                    <a:pt x="201474" y="73800"/>
                  </a:cubicBezTo>
                  <a:cubicBezTo>
                    <a:pt x="201474" y="73800"/>
                    <a:pt x="201474" y="67896"/>
                    <a:pt x="201474" y="67896"/>
                  </a:cubicBezTo>
                  <a:cubicBezTo>
                    <a:pt x="201474" y="67896"/>
                    <a:pt x="201474" y="67896"/>
                    <a:pt x="201474" y="73062"/>
                  </a:cubicBezTo>
                  <a:cubicBezTo>
                    <a:pt x="201474" y="78228"/>
                    <a:pt x="201474" y="67158"/>
                    <a:pt x="201474" y="67158"/>
                  </a:cubicBezTo>
                  <a:cubicBezTo>
                    <a:pt x="201474" y="67158"/>
                    <a:pt x="201474" y="67158"/>
                    <a:pt x="201474" y="72324"/>
                  </a:cubicBezTo>
                  <a:lnTo>
                    <a:pt x="201474" y="67158"/>
                  </a:lnTo>
                  <a:cubicBezTo>
                    <a:pt x="207378" y="67158"/>
                    <a:pt x="211806" y="67158"/>
                    <a:pt x="212544" y="60516"/>
                  </a:cubicBezTo>
                  <a:cubicBezTo>
                    <a:pt x="213282" y="53874"/>
                    <a:pt x="204426" y="47970"/>
                    <a:pt x="202212" y="42066"/>
                  </a:cubicBezTo>
                  <a:cubicBezTo>
                    <a:pt x="199998" y="36162"/>
                    <a:pt x="202212" y="33948"/>
                    <a:pt x="202212" y="30996"/>
                  </a:cubicBezTo>
                  <a:cubicBezTo>
                    <a:pt x="202212" y="28044"/>
                    <a:pt x="182286" y="36162"/>
                    <a:pt x="174906" y="30996"/>
                  </a:cubicBezTo>
                  <a:cubicBezTo>
                    <a:pt x="167526" y="25830"/>
                    <a:pt x="170478" y="5166"/>
                    <a:pt x="143172" y="0"/>
                  </a:cubicBezTo>
                  <a:cubicBezTo>
                    <a:pt x="104405" y="4924"/>
                    <a:pt x="66294" y="14081"/>
                    <a:pt x="29520" y="27306"/>
                  </a:cubicBezTo>
                  <a:cubicBezTo>
                    <a:pt x="19491" y="27738"/>
                    <a:pt x="9461" y="26235"/>
                    <a:pt x="0" y="2287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CE0E9CC-529C-43EB-A6A8-351F52266011}"/>
                </a:ext>
              </a:extLst>
            </p:cNvPr>
            <p:cNvSpPr/>
            <p:nvPr/>
          </p:nvSpPr>
          <p:spPr>
            <a:xfrm>
              <a:off x="10565544" y="5312365"/>
              <a:ext cx="212607" cy="76443"/>
            </a:xfrm>
            <a:custGeom>
              <a:avLst/>
              <a:gdLst>
                <a:gd name="connsiteX0" fmla="*/ 192618 w 212607"/>
                <a:gd name="connsiteY0" fmla="*/ 75276 h 76443"/>
                <a:gd name="connsiteX1" fmla="*/ 192618 w 212607"/>
                <a:gd name="connsiteY1" fmla="*/ 75276 h 76443"/>
                <a:gd name="connsiteX2" fmla="*/ 192618 w 212607"/>
                <a:gd name="connsiteY2" fmla="*/ 70848 h 76443"/>
                <a:gd name="connsiteX3" fmla="*/ 192618 w 212607"/>
                <a:gd name="connsiteY3" fmla="*/ 75276 h 76443"/>
                <a:gd name="connsiteX4" fmla="*/ 192618 w 212607"/>
                <a:gd name="connsiteY4" fmla="*/ 70110 h 76443"/>
                <a:gd name="connsiteX5" fmla="*/ 192618 w 212607"/>
                <a:gd name="connsiteY5" fmla="*/ 70110 h 76443"/>
                <a:gd name="connsiteX6" fmla="*/ 192618 w 212607"/>
                <a:gd name="connsiteY6" fmla="*/ 70110 h 76443"/>
                <a:gd name="connsiteX7" fmla="*/ 192618 w 212607"/>
                <a:gd name="connsiteY7" fmla="*/ 70110 h 76443"/>
                <a:gd name="connsiteX8" fmla="*/ 192618 w 212607"/>
                <a:gd name="connsiteY8" fmla="*/ 68634 h 76443"/>
                <a:gd name="connsiteX9" fmla="*/ 196308 w 212607"/>
                <a:gd name="connsiteY9" fmla="*/ 68634 h 76443"/>
                <a:gd name="connsiteX10" fmla="*/ 203688 w 212607"/>
                <a:gd name="connsiteY10" fmla="*/ 63468 h 76443"/>
                <a:gd name="connsiteX11" fmla="*/ 208116 w 212607"/>
                <a:gd name="connsiteY11" fmla="*/ 50184 h 76443"/>
                <a:gd name="connsiteX12" fmla="*/ 202950 w 212607"/>
                <a:gd name="connsiteY12" fmla="*/ 42066 h 76443"/>
                <a:gd name="connsiteX13" fmla="*/ 202950 w 212607"/>
                <a:gd name="connsiteY13" fmla="*/ 35424 h 76443"/>
                <a:gd name="connsiteX14" fmla="*/ 202950 w 212607"/>
                <a:gd name="connsiteY14" fmla="*/ 30258 h 76443"/>
                <a:gd name="connsiteX15" fmla="*/ 191142 w 212607"/>
                <a:gd name="connsiteY15" fmla="*/ 30258 h 76443"/>
                <a:gd name="connsiteX16" fmla="*/ 175644 w 212607"/>
                <a:gd name="connsiteY16" fmla="*/ 30258 h 76443"/>
                <a:gd name="connsiteX17" fmla="*/ 170478 w 212607"/>
                <a:gd name="connsiteY17" fmla="*/ 22140 h 76443"/>
                <a:gd name="connsiteX18" fmla="*/ 143910 w 212607"/>
                <a:gd name="connsiteY18" fmla="*/ 0 h 76443"/>
                <a:gd name="connsiteX19" fmla="*/ 57564 w 212607"/>
                <a:gd name="connsiteY19" fmla="*/ 19188 h 76443"/>
                <a:gd name="connsiteX20" fmla="*/ 30258 w 212607"/>
                <a:gd name="connsiteY20" fmla="*/ 27306 h 76443"/>
                <a:gd name="connsiteX21" fmla="*/ 738 w 212607"/>
                <a:gd name="connsiteY21" fmla="*/ 22878 h 76443"/>
                <a:gd name="connsiteX22" fmla="*/ 738 w 212607"/>
                <a:gd name="connsiteY22" fmla="*/ 50184 h 76443"/>
                <a:gd name="connsiteX23" fmla="*/ 15498 w 212607"/>
                <a:gd name="connsiteY23" fmla="*/ 50184 h 76443"/>
                <a:gd name="connsiteX24" fmla="*/ 114390 w 212607"/>
                <a:gd name="connsiteY24" fmla="*/ 25830 h 76443"/>
                <a:gd name="connsiteX25" fmla="*/ 124722 w 212607"/>
                <a:gd name="connsiteY25" fmla="*/ 21402 h 76443"/>
                <a:gd name="connsiteX26" fmla="*/ 132102 w 212607"/>
                <a:gd name="connsiteY26" fmla="*/ 33948 h 76443"/>
                <a:gd name="connsiteX27" fmla="*/ 132102 w 212607"/>
                <a:gd name="connsiteY27" fmla="*/ 19926 h 76443"/>
                <a:gd name="connsiteX28" fmla="*/ 140958 w 212607"/>
                <a:gd name="connsiteY28" fmla="*/ 38376 h 76443"/>
                <a:gd name="connsiteX29" fmla="*/ 140958 w 212607"/>
                <a:gd name="connsiteY29" fmla="*/ 22878 h 76443"/>
                <a:gd name="connsiteX30" fmla="*/ 140958 w 212607"/>
                <a:gd name="connsiteY30" fmla="*/ 22878 h 76443"/>
                <a:gd name="connsiteX31" fmla="*/ 140958 w 212607"/>
                <a:gd name="connsiteY31" fmla="*/ 22878 h 76443"/>
                <a:gd name="connsiteX32" fmla="*/ 148338 w 212607"/>
                <a:gd name="connsiteY32" fmla="*/ 37638 h 76443"/>
                <a:gd name="connsiteX33" fmla="*/ 148338 w 212607"/>
                <a:gd name="connsiteY33" fmla="*/ 25830 h 76443"/>
                <a:gd name="connsiteX34" fmla="*/ 171216 w 212607"/>
                <a:gd name="connsiteY34" fmla="*/ 42804 h 76443"/>
                <a:gd name="connsiteX35" fmla="*/ 184500 w 212607"/>
                <a:gd name="connsiteY35" fmla="*/ 42804 h 76443"/>
                <a:gd name="connsiteX36" fmla="*/ 194832 w 212607"/>
                <a:gd name="connsiteY36" fmla="*/ 42804 h 76443"/>
                <a:gd name="connsiteX37" fmla="*/ 204426 w 212607"/>
                <a:gd name="connsiteY37" fmla="*/ 58302 h 76443"/>
                <a:gd name="connsiteX38" fmla="*/ 197046 w 212607"/>
                <a:gd name="connsiteY38" fmla="*/ 58302 h 76443"/>
                <a:gd name="connsiteX39" fmla="*/ 189666 w 212607"/>
                <a:gd name="connsiteY39" fmla="*/ 58302 h 76443"/>
                <a:gd name="connsiteX40" fmla="*/ 197046 w 212607"/>
                <a:gd name="connsiteY40" fmla="*/ 58302 h 76443"/>
                <a:gd name="connsiteX41" fmla="*/ 204426 w 212607"/>
                <a:gd name="connsiteY41" fmla="*/ 58302 h 76443"/>
                <a:gd name="connsiteX42" fmla="*/ 194832 w 212607"/>
                <a:gd name="connsiteY42" fmla="*/ 42804 h 76443"/>
                <a:gd name="connsiteX43" fmla="*/ 184500 w 212607"/>
                <a:gd name="connsiteY43" fmla="*/ 42804 h 76443"/>
                <a:gd name="connsiteX44" fmla="*/ 171216 w 212607"/>
                <a:gd name="connsiteY44" fmla="*/ 42804 h 76443"/>
                <a:gd name="connsiteX45" fmla="*/ 147600 w 212607"/>
                <a:gd name="connsiteY45" fmla="*/ 28044 h 76443"/>
                <a:gd name="connsiteX46" fmla="*/ 147600 w 212607"/>
                <a:gd name="connsiteY46" fmla="*/ 39852 h 76443"/>
                <a:gd name="connsiteX47" fmla="*/ 140220 w 212607"/>
                <a:gd name="connsiteY47" fmla="*/ 25092 h 76443"/>
                <a:gd name="connsiteX48" fmla="*/ 140220 w 212607"/>
                <a:gd name="connsiteY48" fmla="*/ 25092 h 76443"/>
                <a:gd name="connsiteX49" fmla="*/ 140220 w 212607"/>
                <a:gd name="connsiteY49" fmla="*/ 25092 h 76443"/>
                <a:gd name="connsiteX50" fmla="*/ 140220 w 212607"/>
                <a:gd name="connsiteY50" fmla="*/ 40590 h 76443"/>
                <a:gd name="connsiteX51" fmla="*/ 131364 w 212607"/>
                <a:gd name="connsiteY51" fmla="*/ 22140 h 76443"/>
                <a:gd name="connsiteX52" fmla="*/ 131364 w 212607"/>
                <a:gd name="connsiteY52" fmla="*/ 36162 h 76443"/>
                <a:gd name="connsiteX53" fmla="*/ 113652 w 212607"/>
                <a:gd name="connsiteY53" fmla="*/ 28044 h 76443"/>
                <a:gd name="connsiteX54" fmla="*/ 14760 w 212607"/>
                <a:gd name="connsiteY54" fmla="*/ 52398 h 76443"/>
                <a:gd name="connsiteX55" fmla="*/ 14760 w 212607"/>
                <a:gd name="connsiteY55" fmla="*/ 52398 h 76443"/>
                <a:gd name="connsiteX56" fmla="*/ 0 w 212607"/>
                <a:gd name="connsiteY56" fmla="*/ 52398 h 76443"/>
                <a:gd name="connsiteX57" fmla="*/ 0 w 212607"/>
                <a:gd name="connsiteY57" fmla="*/ 26568 h 76443"/>
                <a:gd name="connsiteX58" fmla="*/ 0 w 212607"/>
                <a:gd name="connsiteY58" fmla="*/ 26568 h 76443"/>
                <a:gd name="connsiteX59" fmla="*/ 28782 w 212607"/>
                <a:gd name="connsiteY59" fmla="*/ 30996 h 76443"/>
                <a:gd name="connsiteX60" fmla="*/ 56826 w 212607"/>
                <a:gd name="connsiteY60" fmla="*/ 22878 h 76443"/>
                <a:gd name="connsiteX61" fmla="*/ 143172 w 212607"/>
                <a:gd name="connsiteY61" fmla="*/ 3690 h 76443"/>
                <a:gd name="connsiteX62" fmla="*/ 169740 w 212607"/>
                <a:gd name="connsiteY62" fmla="*/ 26568 h 76443"/>
                <a:gd name="connsiteX63" fmla="*/ 174906 w 212607"/>
                <a:gd name="connsiteY63" fmla="*/ 34686 h 76443"/>
                <a:gd name="connsiteX64" fmla="*/ 190404 w 212607"/>
                <a:gd name="connsiteY64" fmla="*/ 34686 h 76443"/>
                <a:gd name="connsiteX65" fmla="*/ 202212 w 212607"/>
                <a:gd name="connsiteY65" fmla="*/ 34686 h 76443"/>
                <a:gd name="connsiteX66" fmla="*/ 202212 w 212607"/>
                <a:gd name="connsiteY66" fmla="*/ 39852 h 76443"/>
                <a:gd name="connsiteX67" fmla="*/ 202212 w 212607"/>
                <a:gd name="connsiteY67" fmla="*/ 45756 h 76443"/>
                <a:gd name="connsiteX68" fmla="*/ 207378 w 212607"/>
                <a:gd name="connsiteY68" fmla="*/ 54612 h 76443"/>
                <a:gd name="connsiteX69" fmla="*/ 212544 w 212607"/>
                <a:gd name="connsiteY69" fmla="*/ 64206 h 76443"/>
                <a:gd name="connsiteX70" fmla="*/ 205164 w 212607"/>
                <a:gd name="connsiteY70" fmla="*/ 69372 h 76443"/>
                <a:gd name="connsiteX71" fmla="*/ 201474 w 212607"/>
                <a:gd name="connsiteY71" fmla="*/ 69372 h 76443"/>
                <a:gd name="connsiteX72" fmla="*/ 201474 w 212607"/>
                <a:gd name="connsiteY72" fmla="*/ 74538 h 76443"/>
                <a:gd name="connsiteX73" fmla="*/ 201474 w 212607"/>
                <a:gd name="connsiteY73" fmla="*/ 74538 h 76443"/>
                <a:gd name="connsiteX74" fmla="*/ 197046 w 212607"/>
                <a:gd name="connsiteY74" fmla="*/ 74538 h 76443"/>
                <a:gd name="connsiteX75" fmla="*/ 197046 w 212607"/>
                <a:gd name="connsiteY75" fmla="*/ 74538 h 76443"/>
                <a:gd name="connsiteX76" fmla="*/ 197046 w 212607"/>
                <a:gd name="connsiteY76" fmla="*/ 69372 h 76443"/>
                <a:gd name="connsiteX77" fmla="*/ 197046 w 212607"/>
                <a:gd name="connsiteY77" fmla="*/ 69372 h 76443"/>
                <a:gd name="connsiteX78" fmla="*/ 197046 w 212607"/>
                <a:gd name="connsiteY78" fmla="*/ 69372 h 7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12607" h="76443">
                  <a:moveTo>
                    <a:pt x="192618" y="75276"/>
                  </a:moveTo>
                  <a:lnTo>
                    <a:pt x="192618" y="75276"/>
                  </a:lnTo>
                  <a:cubicBezTo>
                    <a:pt x="192618" y="75276"/>
                    <a:pt x="192618" y="75276"/>
                    <a:pt x="192618" y="70848"/>
                  </a:cubicBezTo>
                  <a:cubicBezTo>
                    <a:pt x="192618" y="66420"/>
                    <a:pt x="192618" y="70848"/>
                    <a:pt x="192618" y="75276"/>
                  </a:cubicBezTo>
                  <a:cubicBezTo>
                    <a:pt x="192618" y="79704"/>
                    <a:pt x="192618" y="70110"/>
                    <a:pt x="192618" y="70110"/>
                  </a:cubicBezTo>
                  <a:lnTo>
                    <a:pt x="192618" y="70110"/>
                  </a:lnTo>
                  <a:cubicBezTo>
                    <a:pt x="192618" y="70110"/>
                    <a:pt x="192618" y="70110"/>
                    <a:pt x="192618" y="70110"/>
                  </a:cubicBezTo>
                  <a:cubicBezTo>
                    <a:pt x="192618" y="70110"/>
                    <a:pt x="192618" y="70110"/>
                    <a:pt x="192618" y="70110"/>
                  </a:cubicBezTo>
                  <a:lnTo>
                    <a:pt x="192618" y="68634"/>
                  </a:lnTo>
                  <a:lnTo>
                    <a:pt x="196308" y="68634"/>
                  </a:lnTo>
                  <a:cubicBezTo>
                    <a:pt x="199998" y="68634"/>
                    <a:pt x="202950" y="68634"/>
                    <a:pt x="203688" y="63468"/>
                  </a:cubicBezTo>
                  <a:cubicBezTo>
                    <a:pt x="206433" y="59569"/>
                    <a:pt x="207976" y="54950"/>
                    <a:pt x="208116" y="50184"/>
                  </a:cubicBezTo>
                  <a:cubicBezTo>
                    <a:pt x="206042" y="47721"/>
                    <a:pt x="204300" y="44990"/>
                    <a:pt x="202950" y="42066"/>
                  </a:cubicBezTo>
                  <a:cubicBezTo>
                    <a:pt x="202271" y="39904"/>
                    <a:pt x="202271" y="37586"/>
                    <a:pt x="202950" y="35424"/>
                  </a:cubicBezTo>
                  <a:cubicBezTo>
                    <a:pt x="203570" y="33758"/>
                    <a:pt x="203570" y="31924"/>
                    <a:pt x="202950" y="30258"/>
                  </a:cubicBezTo>
                  <a:cubicBezTo>
                    <a:pt x="199039" y="29597"/>
                    <a:pt x="195053" y="29597"/>
                    <a:pt x="191142" y="30258"/>
                  </a:cubicBezTo>
                  <a:cubicBezTo>
                    <a:pt x="186065" y="31603"/>
                    <a:pt x="180721" y="31603"/>
                    <a:pt x="175644" y="30258"/>
                  </a:cubicBezTo>
                  <a:cubicBezTo>
                    <a:pt x="173172" y="28107"/>
                    <a:pt x="171378" y="25288"/>
                    <a:pt x="170478" y="22140"/>
                  </a:cubicBezTo>
                  <a:cubicBezTo>
                    <a:pt x="166773" y="10159"/>
                    <a:pt x="156360" y="1482"/>
                    <a:pt x="143910" y="0"/>
                  </a:cubicBezTo>
                  <a:cubicBezTo>
                    <a:pt x="114183" y="970"/>
                    <a:pt x="84900" y="7477"/>
                    <a:pt x="57564" y="19188"/>
                  </a:cubicBezTo>
                  <a:lnTo>
                    <a:pt x="30258" y="27306"/>
                  </a:lnTo>
                  <a:cubicBezTo>
                    <a:pt x="20258" y="27257"/>
                    <a:pt x="10317" y="25765"/>
                    <a:pt x="738" y="22878"/>
                  </a:cubicBezTo>
                  <a:lnTo>
                    <a:pt x="738" y="50184"/>
                  </a:lnTo>
                  <a:cubicBezTo>
                    <a:pt x="5520" y="51815"/>
                    <a:pt x="10716" y="51815"/>
                    <a:pt x="15498" y="50184"/>
                  </a:cubicBezTo>
                  <a:cubicBezTo>
                    <a:pt x="49608" y="47755"/>
                    <a:pt x="83055" y="39518"/>
                    <a:pt x="114390" y="25830"/>
                  </a:cubicBezTo>
                  <a:cubicBezTo>
                    <a:pt x="117231" y="23223"/>
                    <a:pt x="120877" y="21662"/>
                    <a:pt x="124722" y="21402"/>
                  </a:cubicBezTo>
                  <a:cubicBezTo>
                    <a:pt x="124722" y="21402"/>
                    <a:pt x="132102" y="21402"/>
                    <a:pt x="132102" y="33948"/>
                  </a:cubicBezTo>
                  <a:cubicBezTo>
                    <a:pt x="132766" y="29298"/>
                    <a:pt x="132766" y="24576"/>
                    <a:pt x="132102" y="19926"/>
                  </a:cubicBezTo>
                  <a:cubicBezTo>
                    <a:pt x="136500" y="25269"/>
                    <a:pt x="139541" y="31600"/>
                    <a:pt x="140958" y="38376"/>
                  </a:cubicBezTo>
                  <a:cubicBezTo>
                    <a:pt x="140958" y="30996"/>
                    <a:pt x="140958" y="25830"/>
                    <a:pt x="140958" y="22878"/>
                  </a:cubicBezTo>
                  <a:cubicBezTo>
                    <a:pt x="140958" y="19926"/>
                    <a:pt x="140958" y="22878"/>
                    <a:pt x="140958" y="22878"/>
                  </a:cubicBezTo>
                  <a:lnTo>
                    <a:pt x="140958" y="22878"/>
                  </a:lnTo>
                  <a:cubicBezTo>
                    <a:pt x="142626" y="28157"/>
                    <a:pt x="145113" y="33138"/>
                    <a:pt x="148338" y="37638"/>
                  </a:cubicBezTo>
                  <a:lnTo>
                    <a:pt x="148338" y="25830"/>
                  </a:lnTo>
                  <a:cubicBezTo>
                    <a:pt x="148338" y="25830"/>
                    <a:pt x="163098" y="41328"/>
                    <a:pt x="171216" y="42804"/>
                  </a:cubicBezTo>
                  <a:cubicBezTo>
                    <a:pt x="175578" y="43898"/>
                    <a:pt x="180138" y="43898"/>
                    <a:pt x="184500" y="42804"/>
                  </a:cubicBezTo>
                  <a:cubicBezTo>
                    <a:pt x="188928" y="42804"/>
                    <a:pt x="193356" y="42804"/>
                    <a:pt x="194832" y="42804"/>
                  </a:cubicBezTo>
                  <a:cubicBezTo>
                    <a:pt x="199917" y="46533"/>
                    <a:pt x="203356" y="52089"/>
                    <a:pt x="204426" y="58302"/>
                  </a:cubicBezTo>
                  <a:cubicBezTo>
                    <a:pt x="204426" y="58302"/>
                    <a:pt x="200736" y="58302"/>
                    <a:pt x="197046" y="58302"/>
                  </a:cubicBezTo>
                  <a:cubicBezTo>
                    <a:pt x="193356" y="58302"/>
                    <a:pt x="190404" y="58302"/>
                    <a:pt x="189666" y="58302"/>
                  </a:cubicBezTo>
                  <a:cubicBezTo>
                    <a:pt x="189666" y="58302"/>
                    <a:pt x="193356" y="58302"/>
                    <a:pt x="197046" y="58302"/>
                  </a:cubicBezTo>
                  <a:cubicBezTo>
                    <a:pt x="200736" y="58302"/>
                    <a:pt x="204426" y="58302"/>
                    <a:pt x="204426" y="58302"/>
                  </a:cubicBezTo>
                  <a:cubicBezTo>
                    <a:pt x="204426" y="58302"/>
                    <a:pt x="197784" y="45756"/>
                    <a:pt x="194832" y="42804"/>
                  </a:cubicBezTo>
                  <a:cubicBezTo>
                    <a:pt x="191570" y="41217"/>
                    <a:pt x="187762" y="41217"/>
                    <a:pt x="184500" y="42804"/>
                  </a:cubicBezTo>
                  <a:cubicBezTo>
                    <a:pt x="180101" y="43521"/>
                    <a:pt x="175615" y="43521"/>
                    <a:pt x="171216" y="42804"/>
                  </a:cubicBezTo>
                  <a:cubicBezTo>
                    <a:pt x="162530" y="39322"/>
                    <a:pt x="154537" y="34324"/>
                    <a:pt x="147600" y="28044"/>
                  </a:cubicBezTo>
                  <a:cubicBezTo>
                    <a:pt x="148308" y="31949"/>
                    <a:pt x="148308" y="35948"/>
                    <a:pt x="147600" y="39852"/>
                  </a:cubicBezTo>
                  <a:cubicBezTo>
                    <a:pt x="144080" y="35538"/>
                    <a:pt x="141556" y="30497"/>
                    <a:pt x="140220" y="25092"/>
                  </a:cubicBezTo>
                  <a:lnTo>
                    <a:pt x="140220" y="25092"/>
                  </a:lnTo>
                  <a:cubicBezTo>
                    <a:pt x="140220" y="25092"/>
                    <a:pt x="140220" y="25092"/>
                    <a:pt x="140220" y="25092"/>
                  </a:cubicBezTo>
                  <a:cubicBezTo>
                    <a:pt x="141098" y="30220"/>
                    <a:pt x="141098" y="35462"/>
                    <a:pt x="140220" y="40590"/>
                  </a:cubicBezTo>
                  <a:cubicBezTo>
                    <a:pt x="138803" y="33814"/>
                    <a:pt x="135762" y="27483"/>
                    <a:pt x="131364" y="22140"/>
                  </a:cubicBezTo>
                  <a:cubicBezTo>
                    <a:pt x="131364" y="22140"/>
                    <a:pt x="131364" y="26568"/>
                    <a:pt x="131364" y="36162"/>
                  </a:cubicBezTo>
                  <a:cubicBezTo>
                    <a:pt x="131364" y="23616"/>
                    <a:pt x="123246" y="21402"/>
                    <a:pt x="113652" y="28044"/>
                  </a:cubicBezTo>
                  <a:cubicBezTo>
                    <a:pt x="82317" y="41732"/>
                    <a:pt x="48870" y="49968"/>
                    <a:pt x="14760" y="52398"/>
                  </a:cubicBezTo>
                  <a:lnTo>
                    <a:pt x="14760" y="52398"/>
                  </a:lnTo>
                  <a:cubicBezTo>
                    <a:pt x="6642" y="52398"/>
                    <a:pt x="2214" y="52398"/>
                    <a:pt x="0" y="52398"/>
                  </a:cubicBezTo>
                  <a:lnTo>
                    <a:pt x="0" y="26568"/>
                  </a:lnTo>
                  <a:lnTo>
                    <a:pt x="0" y="26568"/>
                  </a:lnTo>
                  <a:cubicBezTo>
                    <a:pt x="9240" y="29799"/>
                    <a:pt x="18996" y="31300"/>
                    <a:pt x="28782" y="30996"/>
                  </a:cubicBezTo>
                  <a:cubicBezTo>
                    <a:pt x="38376" y="29223"/>
                    <a:pt x="47771" y="26504"/>
                    <a:pt x="56826" y="22878"/>
                  </a:cubicBezTo>
                  <a:cubicBezTo>
                    <a:pt x="84383" y="11869"/>
                    <a:pt x="113541" y="5390"/>
                    <a:pt x="143172" y="3690"/>
                  </a:cubicBezTo>
                  <a:cubicBezTo>
                    <a:pt x="155659" y="5639"/>
                    <a:pt x="165961" y="14508"/>
                    <a:pt x="169740" y="26568"/>
                  </a:cubicBezTo>
                  <a:cubicBezTo>
                    <a:pt x="170640" y="29716"/>
                    <a:pt x="172434" y="32535"/>
                    <a:pt x="174906" y="34686"/>
                  </a:cubicBezTo>
                  <a:cubicBezTo>
                    <a:pt x="180028" y="35663"/>
                    <a:pt x="185282" y="35663"/>
                    <a:pt x="190404" y="34686"/>
                  </a:cubicBezTo>
                  <a:cubicBezTo>
                    <a:pt x="194212" y="33273"/>
                    <a:pt x="198404" y="33273"/>
                    <a:pt x="202212" y="34686"/>
                  </a:cubicBezTo>
                  <a:cubicBezTo>
                    <a:pt x="203622" y="36121"/>
                    <a:pt x="203622" y="38417"/>
                    <a:pt x="202212" y="39852"/>
                  </a:cubicBezTo>
                  <a:cubicBezTo>
                    <a:pt x="201895" y="41807"/>
                    <a:pt x="201895" y="43801"/>
                    <a:pt x="202212" y="45756"/>
                  </a:cubicBezTo>
                  <a:cubicBezTo>
                    <a:pt x="203356" y="49008"/>
                    <a:pt x="205112" y="52013"/>
                    <a:pt x="207378" y="54612"/>
                  </a:cubicBezTo>
                  <a:cubicBezTo>
                    <a:pt x="207378" y="54612"/>
                    <a:pt x="213282" y="61992"/>
                    <a:pt x="212544" y="64206"/>
                  </a:cubicBezTo>
                  <a:cubicBezTo>
                    <a:pt x="211806" y="66420"/>
                    <a:pt x="208854" y="68634"/>
                    <a:pt x="205164" y="69372"/>
                  </a:cubicBezTo>
                  <a:lnTo>
                    <a:pt x="201474" y="69372"/>
                  </a:lnTo>
                  <a:lnTo>
                    <a:pt x="201474" y="74538"/>
                  </a:lnTo>
                  <a:lnTo>
                    <a:pt x="201474" y="74538"/>
                  </a:lnTo>
                  <a:cubicBezTo>
                    <a:pt x="201474" y="74538"/>
                    <a:pt x="197784" y="74538"/>
                    <a:pt x="197046" y="74538"/>
                  </a:cubicBezTo>
                  <a:lnTo>
                    <a:pt x="197046" y="74538"/>
                  </a:lnTo>
                  <a:cubicBezTo>
                    <a:pt x="197046" y="74538"/>
                    <a:pt x="197046" y="69372"/>
                    <a:pt x="197046" y="69372"/>
                  </a:cubicBezTo>
                  <a:cubicBezTo>
                    <a:pt x="197046" y="69372"/>
                    <a:pt x="197046" y="69372"/>
                    <a:pt x="197046" y="69372"/>
                  </a:cubicBezTo>
                  <a:lnTo>
                    <a:pt x="197046" y="6937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F3B54D71-6ED5-4249-9332-966C6D178940}"/>
                </a:ext>
              </a:extLst>
            </p:cNvPr>
            <p:cNvSpPr/>
            <p:nvPr/>
          </p:nvSpPr>
          <p:spPr>
            <a:xfrm>
              <a:off x="10503306" y="5352954"/>
              <a:ext cx="43787" cy="19188"/>
            </a:xfrm>
            <a:custGeom>
              <a:avLst/>
              <a:gdLst>
                <a:gd name="connsiteX0" fmla="*/ 43788 w 43787"/>
                <a:gd name="connsiteY0" fmla="*/ 1476 h 19188"/>
                <a:gd name="connsiteX1" fmla="*/ 20910 w 43787"/>
                <a:gd name="connsiteY1" fmla="*/ 19188 h 19188"/>
                <a:gd name="connsiteX2" fmla="*/ 984 w 43787"/>
                <a:gd name="connsiteY2" fmla="*/ 9594 h 19188"/>
                <a:gd name="connsiteX3" fmla="*/ 984 w 43787"/>
                <a:gd name="connsiteY3" fmla="*/ 5166 h 19188"/>
                <a:gd name="connsiteX4" fmla="*/ 984 w 43787"/>
                <a:gd name="connsiteY4" fmla="*/ 738 h 19188"/>
                <a:gd name="connsiteX5" fmla="*/ 984 w 43787"/>
                <a:gd name="connsiteY5" fmla="*/ 6642 h 19188"/>
                <a:gd name="connsiteX6" fmla="*/ 984 w 43787"/>
                <a:gd name="connsiteY6" fmla="*/ 0 h 19188"/>
                <a:gd name="connsiteX7" fmla="*/ 984 w 43787"/>
                <a:gd name="connsiteY7" fmla="*/ 7380 h 19188"/>
                <a:gd name="connsiteX8" fmla="*/ 984 w 43787"/>
                <a:gd name="connsiteY8" fmla="*/ 0 h 19188"/>
                <a:gd name="connsiteX9" fmla="*/ 4674 w 43787"/>
                <a:gd name="connsiteY9" fmla="*/ 9594 h 19188"/>
                <a:gd name="connsiteX10" fmla="*/ 17958 w 43787"/>
                <a:gd name="connsiteY10" fmla="*/ 16236 h 19188"/>
                <a:gd name="connsiteX11" fmla="*/ 38622 w 43787"/>
                <a:gd name="connsiteY11" fmla="*/ 73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787" h="19188">
                  <a:moveTo>
                    <a:pt x="43788" y="1476"/>
                  </a:moveTo>
                  <a:cubicBezTo>
                    <a:pt x="43788" y="1476"/>
                    <a:pt x="29766" y="19188"/>
                    <a:pt x="20910" y="19188"/>
                  </a:cubicBezTo>
                  <a:cubicBezTo>
                    <a:pt x="12054" y="19188"/>
                    <a:pt x="3198" y="9594"/>
                    <a:pt x="984" y="9594"/>
                  </a:cubicBezTo>
                  <a:cubicBezTo>
                    <a:pt x="-1230" y="9594"/>
                    <a:pt x="984" y="9594"/>
                    <a:pt x="984" y="5166"/>
                  </a:cubicBezTo>
                  <a:cubicBezTo>
                    <a:pt x="194" y="3796"/>
                    <a:pt x="194" y="2108"/>
                    <a:pt x="984" y="738"/>
                  </a:cubicBezTo>
                  <a:cubicBezTo>
                    <a:pt x="984" y="738"/>
                    <a:pt x="984" y="5904"/>
                    <a:pt x="984" y="6642"/>
                  </a:cubicBezTo>
                  <a:cubicBezTo>
                    <a:pt x="984" y="7380"/>
                    <a:pt x="984" y="0"/>
                    <a:pt x="984" y="0"/>
                  </a:cubicBezTo>
                  <a:cubicBezTo>
                    <a:pt x="984" y="0"/>
                    <a:pt x="984" y="5166"/>
                    <a:pt x="984" y="7380"/>
                  </a:cubicBezTo>
                  <a:cubicBezTo>
                    <a:pt x="984" y="9594"/>
                    <a:pt x="984" y="0"/>
                    <a:pt x="984" y="0"/>
                  </a:cubicBezTo>
                  <a:cubicBezTo>
                    <a:pt x="984" y="0"/>
                    <a:pt x="984" y="7380"/>
                    <a:pt x="4674" y="9594"/>
                  </a:cubicBezTo>
                  <a:cubicBezTo>
                    <a:pt x="8032" y="13502"/>
                    <a:pt x="12822" y="15895"/>
                    <a:pt x="17958" y="16236"/>
                  </a:cubicBezTo>
                  <a:cubicBezTo>
                    <a:pt x="23862" y="16236"/>
                    <a:pt x="37884" y="0"/>
                    <a:pt x="38622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E96E104-BB37-44F6-BD30-6D160AD276E1}"/>
                </a:ext>
              </a:extLst>
            </p:cNvPr>
            <p:cNvSpPr/>
            <p:nvPr/>
          </p:nvSpPr>
          <p:spPr>
            <a:xfrm>
              <a:off x="10505028" y="5353693"/>
              <a:ext cx="42065" cy="19187"/>
            </a:xfrm>
            <a:custGeom>
              <a:avLst/>
              <a:gdLst>
                <a:gd name="connsiteX0" fmla="*/ 19188 w 42065"/>
                <a:gd name="connsiteY0" fmla="*/ 18450 h 19187"/>
                <a:gd name="connsiteX1" fmla="*/ 19188 w 42065"/>
                <a:gd name="connsiteY1" fmla="*/ 18450 h 19187"/>
                <a:gd name="connsiteX2" fmla="*/ 3690 w 42065"/>
                <a:gd name="connsiteY2" fmla="*/ 8856 h 19187"/>
                <a:gd name="connsiteX3" fmla="*/ 0 w 42065"/>
                <a:gd name="connsiteY3" fmla="*/ 8856 h 19187"/>
                <a:gd name="connsiteX4" fmla="*/ 3690 w 42065"/>
                <a:gd name="connsiteY4" fmla="*/ 8856 h 19187"/>
                <a:gd name="connsiteX5" fmla="*/ 19188 w 42065"/>
                <a:gd name="connsiteY5" fmla="*/ 16974 h 19187"/>
                <a:gd name="connsiteX6" fmla="*/ 19188 w 42065"/>
                <a:gd name="connsiteY6" fmla="*/ 16974 h 19187"/>
                <a:gd name="connsiteX7" fmla="*/ 42066 w 42065"/>
                <a:gd name="connsiteY7" fmla="*/ 0 h 19187"/>
                <a:gd name="connsiteX8" fmla="*/ 42066 w 42065"/>
                <a:gd name="connsiteY8" fmla="*/ 0 h 19187"/>
                <a:gd name="connsiteX9" fmla="*/ 36900 w 42065"/>
                <a:gd name="connsiteY9" fmla="*/ 4428 h 19187"/>
                <a:gd name="connsiteX10" fmla="*/ 21402 w 42065"/>
                <a:gd name="connsiteY10" fmla="*/ 16236 h 19187"/>
                <a:gd name="connsiteX11" fmla="*/ 8118 w 42065"/>
                <a:gd name="connsiteY11" fmla="*/ 8856 h 19187"/>
                <a:gd name="connsiteX12" fmla="*/ 8118 w 42065"/>
                <a:gd name="connsiteY12" fmla="*/ 2952 h 19187"/>
                <a:gd name="connsiteX13" fmla="*/ 8118 w 42065"/>
                <a:gd name="connsiteY13" fmla="*/ 2952 h 19187"/>
                <a:gd name="connsiteX14" fmla="*/ 8118 w 42065"/>
                <a:gd name="connsiteY14" fmla="*/ 10332 h 19187"/>
                <a:gd name="connsiteX15" fmla="*/ 8118 w 42065"/>
                <a:gd name="connsiteY15" fmla="*/ 6642 h 19187"/>
                <a:gd name="connsiteX16" fmla="*/ 8118 w 42065"/>
                <a:gd name="connsiteY16" fmla="*/ 6642 h 19187"/>
                <a:gd name="connsiteX17" fmla="*/ 8118 w 42065"/>
                <a:gd name="connsiteY17" fmla="*/ 6642 h 19187"/>
                <a:gd name="connsiteX18" fmla="*/ 8118 w 42065"/>
                <a:gd name="connsiteY18" fmla="*/ 10332 h 19187"/>
                <a:gd name="connsiteX19" fmla="*/ 8118 w 42065"/>
                <a:gd name="connsiteY19" fmla="*/ 10332 h 19187"/>
                <a:gd name="connsiteX20" fmla="*/ 8118 w 42065"/>
                <a:gd name="connsiteY20" fmla="*/ 5166 h 19187"/>
                <a:gd name="connsiteX21" fmla="*/ 8118 w 42065"/>
                <a:gd name="connsiteY21" fmla="*/ 5166 h 19187"/>
                <a:gd name="connsiteX22" fmla="*/ 8118 w 42065"/>
                <a:gd name="connsiteY22" fmla="*/ 11070 h 19187"/>
                <a:gd name="connsiteX23" fmla="*/ 20664 w 42065"/>
                <a:gd name="connsiteY23" fmla="*/ 17712 h 19187"/>
                <a:gd name="connsiteX24" fmla="*/ 36162 w 42065"/>
                <a:gd name="connsiteY24" fmla="*/ 6642 h 19187"/>
                <a:gd name="connsiteX25" fmla="*/ 41328 w 42065"/>
                <a:gd name="connsiteY25" fmla="*/ 1476 h 19187"/>
                <a:gd name="connsiteX26" fmla="*/ 41328 w 42065"/>
                <a:gd name="connsiteY26" fmla="*/ 1476 h 19187"/>
                <a:gd name="connsiteX27" fmla="*/ 17712 w 42065"/>
                <a:gd name="connsiteY27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2065" h="19187">
                  <a:moveTo>
                    <a:pt x="19188" y="18450"/>
                  </a:moveTo>
                  <a:lnTo>
                    <a:pt x="19188" y="18450"/>
                  </a:lnTo>
                  <a:cubicBezTo>
                    <a:pt x="13077" y="17122"/>
                    <a:pt x="7601" y="13735"/>
                    <a:pt x="3690" y="8856"/>
                  </a:cubicBezTo>
                  <a:lnTo>
                    <a:pt x="0" y="8856"/>
                  </a:lnTo>
                  <a:cubicBezTo>
                    <a:pt x="1210" y="8544"/>
                    <a:pt x="2480" y="8544"/>
                    <a:pt x="3690" y="8856"/>
                  </a:cubicBezTo>
                  <a:cubicBezTo>
                    <a:pt x="7889" y="13105"/>
                    <a:pt x="13306" y="15942"/>
                    <a:pt x="19188" y="16974"/>
                  </a:cubicBezTo>
                  <a:lnTo>
                    <a:pt x="19188" y="16974"/>
                  </a:lnTo>
                  <a:cubicBezTo>
                    <a:pt x="28782" y="16974"/>
                    <a:pt x="42066" y="0"/>
                    <a:pt x="42066" y="0"/>
                  </a:cubicBezTo>
                  <a:lnTo>
                    <a:pt x="42066" y="0"/>
                  </a:lnTo>
                  <a:lnTo>
                    <a:pt x="36900" y="4428"/>
                  </a:lnTo>
                  <a:cubicBezTo>
                    <a:pt x="32398" y="9166"/>
                    <a:pt x="27166" y="13152"/>
                    <a:pt x="21402" y="16236"/>
                  </a:cubicBezTo>
                  <a:cubicBezTo>
                    <a:pt x="16221" y="15484"/>
                    <a:pt x="11491" y="12858"/>
                    <a:pt x="8118" y="8856"/>
                  </a:cubicBezTo>
                  <a:lnTo>
                    <a:pt x="8118" y="2952"/>
                  </a:lnTo>
                  <a:cubicBezTo>
                    <a:pt x="8118" y="2952"/>
                    <a:pt x="8118" y="2952"/>
                    <a:pt x="8118" y="2952"/>
                  </a:cubicBezTo>
                  <a:lnTo>
                    <a:pt x="8118" y="10332"/>
                  </a:lnTo>
                  <a:cubicBezTo>
                    <a:pt x="7660" y="9144"/>
                    <a:pt x="7660" y="7830"/>
                    <a:pt x="8118" y="6642"/>
                  </a:cubicBezTo>
                  <a:cubicBezTo>
                    <a:pt x="8118" y="6642"/>
                    <a:pt x="8118" y="6642"/>
                    <a:pt x="8118" y="6642"/>
                  </a:cubicBezTo>
                  <a:cubicBezTo>
                    <a:pt x="8118" y="6642"/>
                    <a:pt x="8118" y="6642"/>
                    <a:pt x="8118" y="6642"/>
                  </a:cubicBezTo>
                  <a:cubicBezTo>
                    <a:pt x="8192" y="7871"/>
                    <a:pt x="8192" y="9103"/>
                    <a:pt x="8118" y="10332"/>
                  </a:cubicBezTo>
                  <a:lnTo>
                    <a:pt x="8118" y="10332"/>
                  </a:lnTo>
                  <a:cubicBezTo>
                    <a:pt x="7328" y="8701"/>
                    <a:pt x="7328" y="6797"/>
                    <a:pt x="8118" y="5166"/>
                  </a:cubicBezTo>
                  <a:cubicBezTo>
                    <a:pt x="8118" y="5166"/>
                    <a:pt x="8118" y="5166"/>
                    <a:pt x="8118" y="5166"/>
                  </a:cubicBezTo>
                  <a:cubicBezTo>
                    <a:pt x="7380" y="7064"/>
                    <a:pt x="7380" y="9172"/>
                    <a:pt x="8118" y="11070"/>
                  </a:cubicBezTo>
                  <a:cubicBezTo>
                    <a:pt x="11343" y="14749"/>
                    <a:pt x="15808" y="17113"/>
                    <a:pt x="20664" y="17712"/>
                  </a:cubicBezTo>
                  <a:cubicBezTo>
                    <a:pt x="24354" y="17712"/>
                    <a:pt x="30996" y="11070"/>
                    <a:pt x="36162" y="6642"/>
                  </a:cubicBezTo>
                  <a:lnTo>
                    <a:pt x="41328" y="1476"/>
                  </a:lnTo>
                  <a:lnTo>
                    <a:pt x="41328" y="1476"/>
                  </a:lnTo>
                  <a:cubicBezTo>
                    <a:pt x="41328" y="1476"/>
                    <a:pt x="27306" y="19188"/>
                    <a:pt x="17712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D2C0CE5-79EE-4DFB-A70C-3B0BF82F35EF}"/>
                </a:ext>
              </a:extLst>
            </p:cNvPr>
            <p:cNvSpPr/>
            <p:nvPr/>
          </p:nvSpPr>
          <p:spPr>
            <a:xfrm>
              <a:off x="10505519" y="5323839"/>
              <a:ext cx="42312" cy="23949"/>
            </a:xfrm>
            <a:custGeom>
              <a:avLst/>
              <a:gdLst>
                <a:gd name="connsiteX0" fmla="*/ 42312 w 42312"/>
                <a:gd name="connsiteY0" fmla="*/ 20997 h 23949"/>
                <a:gd name="connsiteX1" fmla="*/ 21648 w 42312"/>
                <a:gd name="connsiteY1" fmla="*/ 333 h 23949"/>
                <a:gd name="connsiteX2" fmla="*/ 984 w 42312"/>
                <a:gd name="connsiteY2" fmla="*/ 6237 h 23949"/>
                <a:gd name="connsiteX3" fmla="*/ 984 w 42312"/>
                <a:gd name="connsiteY3" fmla="*/ 6237 h 23949"/>
                <a:gd name="connsiteX4" fmla="*/ 984 w 42312"/>
                <a:gd name="connsiteY4" fmla="*/ 10665 h 23949"/>
                <a:gd name="connsiteX5" fmla="*/ 984 w 42312"/>
                <a:gd name="connsiteY5" fmla="*/ 6237 h 23949"/>
                <a:gd name="connsiteX6" fmla="*/ 984 w 42312"/>
                <a:gd name="connsiteY6" fmla="*/ 11403 h 23949"/>
                <a:gd name="connsiteX7" fmla="*/ 984 w 42312"/>
                <a:gd name="connsiteY7" fmla="*/ 6237 h 23949"/>
                <a:gd name="connsiteX8" fmla="*/ 984 w 42312"/>
                <a:gd name="connsiteY8" fmla="*/ 12141 h 23949"/>
                <a:gd name="connsiteX9" fmla="*/ 6150 w 42312"/>
                <a:gd name="connsiteY9" fmla="*/ 4761 h 23949"/>
                <a:gd name="connsiteX10" fmla="*/ 19434 w 42312"/>
                <a:gd name="connsiteY10" fmla="*/ 4761 h 23949"/>
                <a:gd name="connsiteX11" fmla="*/ 37884 w 42312"/>
                <a:gd name="connsiteY11" fmla="*/ 23949 h 2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12" h="23949">
                  <a:moveTo>
                    <a:pt x="42312" y="20997"/>
                  </a:moveTo>
                  <a:cubicBezTo>
                    <a:pt x="42312" y="20997"/>
                    <a:pt x="30504" y="2547"/>
                    <a:pt x="21648" y="333"/>
                  </a:cubicBezTo>
                  <a:cubicBezTo>
                    <a:pt x="12792" y="-1881"/>
                    <a:pt x="3198" y="7713"/>
                    <a:pt x="984" y="6237"/>
                  </a:cubicBezTo>
                  <a:cubicBezTo>
                    <a:pt x="-1230" y="4761"/>
                    <a:pt x="984" y="6237"/>
                    <a:pt x="984" y="6237"/>
                  </a:cubicBezTo>
                  <a:cubicBezTo>
                    <a:pt x="984" y="6237"/>
                    <a:pt x="984" y="10665"/>
                    <a:pt x="984" y="10665"/>
                  </a:cubicBezTo>
                  <a:cubicBezTo>
                    <a:pt x="984" y="10665"/>
                    <a:pt x="984" y="6237"/>
                    <a:pt x="984" y="6237"/>
                  </a:cubicBezTo>
                  <a:cubicBezTo>
                    <a:pt x="984" y="6237"/>
                    <a:pt x="984" y="11403"/>
                    <a:pt x="984" y="11403"/>
                  </a:cubicBezTo>
                  <a:cubicBezTo>
                    <a:pt x="984" y="11403"/>
                    <a:pt x="984" y="11403"/>
                    <a:pt x="984" y="6237"/>
                  </a:cubicBezTo>
                  <a:cubicBezTo>
                    <a:pt x="984" y="1071"/>
                    <a:pt x="984" y="12141"/>
                    <a:pt x="984" y="12141"/>
                  </a:cubicBezTo>
                  <a:cubicBezTo>
                    <a:pt x="984" y="12141"/>
                    <a:pt x="984" y="6237"/>
                    <a:pt x="6150" y="4761"/>
                  </a:cubicBezTo>
                  <a:cubicBezTo>
                    <a:pt x="10475" y="3402"/>
                    <a:pt x="15109" y="3402"/>
                    <a:pt x="19434" y="4761"/>
                  </a:cubicBezTo>
                  <a:cubicBezTo>
                    <a:pt x="25338" y="4761"/>
                    <a:pt x="37146" y="23949"/>
                    <a:pt x="37884" y="23949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1BB2DA8-7C0C-46F4-97FF-7A31BB2EE208}"/>
                </a:ext>
              </a:extLst>
            </p:cNvPr>
            <p:cNvSpPr/>
            <p:nvPr/>
          </p:nvSpPr>
          <p:spPr>
            <a:xfrm>
              <a:off x="10502504" y="5327581"/>
              <a:ext cx="43113" cy="31277"/>
            </a:xfrm>
            <a:custGeom>
              <a:avLst/>
              <a:gdLst>
                <a:gd name="connsiteX0" fmla="*/ 41638 w 43113"/>
                <a:gd name="connsiteY0" fmla="*/ 19470 h 31277"/>
                <a:gd name="connsiteX1" fmla="*/ 37210 w 43113"/>
                <a:gd name="connsiteY1" fmla="*/ 14304 h 31277"/>
                <a:gd name="connsiteX2" fmla="*/ 23188 w 43113"/>
                <a:gd name="connsiteY2" fmla="*/ 1020 h 31277"/>
                <a:gd name="connsiteX3" fmla="*/ 9904 w 43113"/>
                <a:gd name="connsiteY3" fmla="*/ 1020 h 31277"/>
                <a:gd name="connsiteX4" fmla="*/ 9904 w 43113"/>
                <a:gd name="connsiteY4" fmla="*/ 5448 h 31277"/>
                <a:gd name="connsiteX5" fmla="*/ 9904 w 43113"/>
                <a:gd name="connsiteY5" fmla="*/ 5448 h 31277"/>
                <a:gd name="connsiteX6" fmla="*/ 9904 w 43113"/>
                <a:gd name="connsiteY6" fmla="*/ 1020 h 31277"/>
                <a:gd name="connsiteX7" fmla="*/ 9904 w 43113"/>
                <a:gd name="connsiteY7" fmla="*/ 5448 h 31277"/>
                <a:gd name="connsiteX8" fmla="*/ 9904 w 43113"/>
                <a:gd name="connsiteY8" fmla="*/ 5448 h 31277"/>
                <a:gd name="connsiteX9" fmla="*/ 9904 w 43113"/>
                <a:gd name="connsiteY9" fmla="*/ 5448 h 31277"/>
                <a:gd name="connsiteX10" fmla="*/ 9904 w 43113"/>
                <a:gd name="connsiteY10" fmla="*/ 5448 h 31277"/>
                <a:gd name="connsiteX11" fmla="*/ 9904 w 43113"/>
                <a:gd name="connsiteY11" fmla="*/ 12090 h 31277"/>
                <a:gd name="connsiteX12" fmla="*/ 9904 w 43113"/>
                <a:gd name="connsiteY12" fmla="*/ 12090 h 31277"/>
                <a:gd name="connsiteX13" fmla="*/ 9904 w 43113"/>
                <a:gd name="connsiteY13" fmla="*/ 7662 h 31277"/>
                <a:gd name="connsiteX14" fmla="*/ 23188 w 43113"/>
                <a:gd name="connsiteY14" fmla="*/ 7662 h 31277"/>
                <a:gd name="connsiteX15" fmla="*/ 37210 w 43113"/>
                <a:gd name="connsiteY15" fmla="*/ 21684 h 31277"/>
                <a:gd name="connsiteX16" fmla="*/ 41638 w 43113"/>
                <a:gd name="connsiteY16" fmla="*/ 26850 h 31277"/>
                <a:gd name="connsiteX17" fmla="*/ 41638 w 43113"/>
                <a:gd name="connsiteY17" fmla="*/ 26850 h 31277"/>
                <a:gd name="connsiteX18" fmla="*/ 20974 w 43113"/>
                <a:gd name="connsiteY18" fmla="*/ 6186 h 31277"/>
                <a:gd name="connsiteX19" fmla="*/ 4738 w 43113"/>
                <a:gd name="connsiteY19" fmla="*/ 10614 h 31277"/>
                <a:gd name="connsiteX20" fmla="*/ 4738 w 43113"/>
                <a:gd name="connsiteY20" fmla="*/ 10614 h 31277"/>
                <a:gd name="connsiteX21" fmla="*/ 310 w 43113"/>
                <a:gd name="connsiteY21" fmla="*/ 10614 h 31277"/>
                <a:gd name="connsiteX22" fmla="*/ 310 w 43113"/>
                <a:gd name="connsiteY22" fmla="*/ 15042 h 31277"/>
                <a:gd name="connsiteX23" fmla="*/ 310 w 43113"/>
                <a:gd name="connsiteY23" fmla="*/ 15042 h 31277"/>
                <a:gd name="connsiteX24" fmla="*/ 310 w 43113"/>
                <a:gd name="connsiteY24" fmla="*/ 15042 h 31277"/>
                <a:gd name="connsiteX25" fmla="*/ 310 w 43113"/>
                <a:gd name="connsiteY25" fmla="*/ 19470 h 31277"/>
                <a:gd name="connsiteX26" fmla="*/ 310 w 43113"/>
                <a:gd name="connsiteY26" fmla="*/ 15042 h 31277"/>
                <a:gd name="connsiteX27" fmla="*/ 310 w 43113"/>
                <a:gd name="connsiteY27" fmla="*/ 15042 h 31277"/>
                <a:gd name="connsiteX28" fmla="*/ 6214 w 43113"/>
                <a:gd name="connsiteY28" fmla="*/ 15042 h 31277"/>
                <a:gd name="connsiteX29" fmla="*/ 22450 w 43113"/>
                <a:gd name="connsiteY29" fmla="*/ 10614 h 31277"/>
                <a:gd name="connsiteX30" fmla="*/ 43114 w 43113"/>
                <a:gd name="connsiteY30" fmla="*/ 31278 h 31277"/>
                <a:gd name="connsiteX31" fmla="*/ 43114 w 43113"/>
                <a:gd name="connsiteY31" fmla="*/ 31278 h 31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3113" h="31277">
                  <a:moveTo>
                    <a:pt x="41638" y="19470"/>
                  </a:moveTo>
                  <a:lnTo>
                    <a:pt x="37210" y="14304"/>
                  </a:lnTo>
                  <a:cubicBezTo>
                    <a:pt x="32782" y="9138"/>
                    <a:pt x="26878" y="1758"/>
                    <a:pt x="23188" y="1020"/>
                  </a:cubicBezTo>
                  <a:cubicBezTo>
                    <a:pt x="18863" y="-340"/>
                    <a:pt x="14229" y="-340"/>
                    <a:pt x="9904" y="1020"/>
                  </a:cubicBezTo>
                  <a:cubicBezTo>
                    <a:pt x="9904" y="1020"/>
                    <a:pt x="9904" y="1020"/>
                    <a:pt x="9904" y="5448"/>
                  </a:cubicBezTo>
                  <a:cubicBezTo>
                    <a:pt x="9904" y="9876"/>
                    <a:pt x="9904" y="5448"/>
                    <a:pt x="9904" y="5448"/>
                  </a:cubicBezTo>
                  <a:cubicBezTo>
                    <a:pt x="9904" y="5448"/>
                    <a:pt x="9904" y="5448"/>
                    <a:pt x="9904" y="1020"/>
                  </a:cubicBezTo>
                  <a:lnTo>
                    <a:pt x="9904" y="5448"/>
                  </a:lnTo>
                  <a:lnTo>
                    <a:pt x="9904" y="5448"/>
                  </a:lnTo>
                  <a:cubicBezTo>
                    <a:pt x="9904" y="5448"/>
                    <a:pt x="9904" y="5448"/>
                    <a:pt x="9904" y="5448"/>
                  </a:cubicBezTo>
                  <a:cubicBezTo>
                    <a:pt x="9904" y="5448"/>
                    <a:pt x="9904" y="5448"/>
                    <a:pt x="9904" y="5448"/>
                  </a:cubicBezTo>
                  <a:cubicBezTo>
                    <a:pt x="9675" y="7656"/>
                    <a:pt x="9675" y="9881"/>
                    <a:pt x="9904" y="12090"/>
                  </a:cubicBezTo>
                  <a:cubicBezTo>
                    <a:pt x="9904" y="12090"/>
                    <a:pt x="9904" y="12090"/>
                    <a:pt x="9904" y="12090"/>
                  </a:cubicBezTo>
                  <a:cubicBezTo>
                    <a:pt x="9904" y="12090"/>
                    <a:pt x="9904" y="12090"/>
                    <a:pt x="9904" y="7662"/>
                  </a:cubicBezTo>
                  <a:cubicBezTo>
                    <a:pt x="14229" y="6302"/>
                    <a:pt x="18863" y="6302"/>
                    <a:pt x="23188" y="7662"/>
                  </a:cubicBezTo>
                  <a:cubicBezTo>
                    <a:pt x="28583" y="11553"/>
                    <a:pt x="33321" y="16287"/>
                    <a:pt x="37210" y="21684"/>
                  </a:cubicBezTo>
                  <a:lnTo>
                    <a:pt x="41638" y="26850"/>
                  </a:lnTo>
                  <a:lnTo>
                    <a:pt x="41638" y="26850"/>
                  </a:lnTo>
                  <a:cubicBezTo>
                    <a:pt x="41638" y="26850"/>
                    <a:pt x="29830" y="8400"/>
                    <a:pt x="20974" y="6186"/>
                  </a:cubicBezTo>
                  <a:cubicBezTo>
                    <a:pt x="15247" y="6055"/>
                    <a:pt x="9609" y="7594"/>
                    <a:pt x="4738" y="10614"/>
                  </a:cubicBezTo>
                  <a:lnTo>
                    <a:pt x="4738" y="10614"/>
                  </a:lnTo>
                  <a:lnTo>
                    <a:pt x="310" y="10614"/>
                  </a:lnTo>
                  <a:cubicBezTo>
                    <a:pt x="-103" y="12061"/>
                    <a:pt x="-103" y="13594"/>
                    <a:pt x="310" y="15042"/>
                  </a:cubicBezTo>
                  <a:lnTo>
                    <a:pt x="310" y="15042"/>
                  </a:lnTo>
                  <a:lnTo>
                    <a:pt x="310" y="15042"/>
                  </a:lnTo>
                  <a:cubicBezTo>
                    <a:pt x="310" y="18732"/>
                    <a:pt x="310" y="19470"/>
                    <a:pt x="310" y="19470"/>
                  </a:cubicBezTo>
                  <a:lnTo>
                    <a:pt x="310" y="15042"/>
                  </a:lnTo>
                  <a:cubicBezTo>
                    <a:pt x="310" y="15042"/>
                    <a:pt x="310" y="15042"/>
                    <a:pt x="310" y="15042"/>
                  </a:cubicBezTo>
                  <a:lnTo>
                    <a:pt x="6214" y="15042"/>
                  </a:lnTo>
                  <a:cubicBezTo>
                    <a:pt x="11085" y="12022"/>
                    <a:pt x="16723" y="10483"/>
                    <a:pt x="22450" y="10614"/>
                  </a:cubicBezTo>
                  <a:cubicBezTo>
                    <a:pt x="31306" y="10614"/>
                    <a:pt x="43114" y="30540"/>
                    <a:pt x="43114" y="31278"/>
                  </a:cubicBezTo>
                  <a:lnTo>
                    <a:pt x="43114" y="312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E1BC17-74CF-4EB5-A3A4-17C813291332}"/>
                </a:ext>
              </a:extLst>
            </p:cNvPr>
            <p:cNvSpPr/>
            <p:nvPr/>
          </p:nvSpPr>
          <p:spPr>
            <a:xfrm>
              <a:off x="10529382" y="5335980"/>
              <a:ext cx="53135" cy="35424"/>
            </a:xfrm>
            <a:custGeom>
              <a:avLst/>
              <a:gdLst>
                <a:gd name="connsiteX0" fmla="*/ 12546 w 53135"/>
                <a:gd name="connsiteY0" fmla="*/ 2952 h 35424"/>
                <a:gd name="connsiteX1" fmla="*/ 0 w 53135"/>
                <a:gd name="connsiteY1" fmla="*/ 9594 h 35424"/>
                <a:gd name="connsiteX2" fmla="*/ 9594 w 53135"/>
                <a:gd name="connsiteY2" fmla="*/ 9594 h 35424"/>
                <a:gd name="connsiteX3" fmla="*/ 2214 w 53135"/>
                <a:gd name="connsiteY3" fmla="*/ 17712 h 35424"/>
                <a:gd name="connsiteX4" fmla="*/ 12546 w 53135"/>
                <a:gd name="connsiteY4" fmla="*/ 17712 h 35424"/>
                <a:gd name="connsiteX5" fmla="*/ 12546 w 53135"/>
                <a:gd name="connsiteY5" fmla="*/ 26568 h 35424"/>
                <a:gd name="connsiteX6" fmla="*/ 17712 w 53135"/>
                <a:gd name="connsiteY6" fmla="*/ 19188 h 35424"/>
                <a:gd name="connsiteX7" fmla="*/ 17712 w 53135"/>
                <a:gd name="connsiteY7" fmla="*/ 29520 h 35424"/>
                <a:gd name="connsiteX8" fmla="*/ 24354 w 53135"/>
                <a:gd name="connsiteY8" fmla="*/ 26568 h 35424"/>
                <a:gd name="connsiteX9" fmla="*/ 28782 w 53135"/>
                <a:gd name="connsiteY9" fmla="*/ 35424 h 35424"/>
                <a:gd name="connsiteX10" fmla="*/ 28782 w 53135"/>
                <a:gd name="connsiteY10" fmla="*/ 27306 h 35424"/>
                <a:gd name="connsiteX11" fmla="*/ 34686 w 53135"/>
                <a:gd name="connsiteY11" fmla="*/ 35424 h 35424"/>
                <a:gd name="connsiteX12" fmla="*/ 34686 w 53135"/>
                <a:gd name="connsiteY12" fmla="*/ 24354 h 35424"/>
                <a:gd name="connsiteX13" fmla="*/ 41328 w 53135"/>
                <a:gd name="connsiteY13" fmla="*/ 30996 h 35424"/>
                <a:gd name="connsiteX14" fmla="*/ 41328 w 53135"/>
                <a:gd name="connsiteY14" fmla="*/ 16236 h 35424"/>
                <a:gd name="connsiteX15" fmla="*/ 49446 w 53135"/>
                <a:gd name="connsiteY15" fmla="*/ 16236 h 35424"/>
                <a:gd name="connsiteX16" fmla="*/ 44280 w 53135"/>
                <a:gd name="connsiteY16" fmla="*/ 7380 h 35424"/>
                <a:gd name="connsiteX17" fmla="*/ 53136 w 53135"/>
                <a:gd name="connsiteY17" fmla="*/ 7380 h 35424"/>
                <a:gd name="connsiteX18" fmla="*/ 40590 w 53135"/>
                <a:gd name="connsiteY18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3135" h="35424">
                  <a:moveTo>
                    <a:pt x="12546" y="2952"/>
                  </a:moveTo>
                  <a:lnTo>
                    <a:pt x="0" y="9594"/>
                  </a:lnTo>
                  <a:lnTo>
                    <a:pt x="9594" y="9594"/>
                  </a:lnTo>
                  <a:lnTo>
                    <a:pt x="2214" y="17712"/>
                  </a:lnTo>
                  <a:lnTo>
                    <a:pt x="12546" y="17712"/>
                  </a:lnTo>
                  <a:lnTo>
                    <a:pt x="12546" y="26568"/>
                  </a:lnTo>
                  <a:lnTo>
                    <a:pt x="17712" y="19188"/>
                  </a:lnTo>
                  <a:lnTo>
                    <a:pt x="17712" y="29520"/>
                  </a:lnTo>
                  <a:lnTo>
                    <a:pt x="24354" y="26568"/>
                  </a:lnTo>
                  <a:lnTo>
                    <a:pt x="28782" y="35424"/>
                  </a:lnTo>
                  <a:lnTo>
                    <a:pt x="28782" y="27306"/>
                  </a:lnTo>
                  <a:lnTo>
                    <a:pt x="34686" y="35424"/>
                  </a:lnTo>
                  <a:lnTo>
                    <a:pt x="34686" y="24354"/>
                  </a:lnTo>
                  <a:lnTo>
                    <a:pt x="41328" y="30996"/>
                  </a:lnTo>
                  <a:lnTo>
                    <a:pt x="41328" y="16236"/>
                  </a:lnTo>
                  <a:lnTo>
                    <a:pt x="49446" y="16236"/>
                  </a:lnTo>
                  <a:lnTo>
                    <a:pt x="44280" y="7380"/>
                  </a:lnTo>
                  <a:lnTo>
                    <a:pt x="53136" y="7380"/>
                  </a:lnTo>
                  <a:cubicBezTo>
                    <a:pt x="49350" y="4305"/>
                    <a:pt x="45121" y="1818"/>
                    <a:pt x="40590" y="0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C9DE33C-5C6E-4F0B-9ADE-1704F762B740}"/>
                </a:ext>
              </a:extLst>
            </p:cNvPr>
            <p:cNvSpPr/>
            <p:nvPr/>
          </p:nvSpPr>
          <p:spPr>
            <a:xfrm>
              <a:off x="10530857" y="5337456"/>
              <a:ext cx="56088" cy="33210"/>
            </a:xfrm>
            <a:custGeom>
              <a:avLst/>
              <a:gdLst>
                <a:gd name="connsiteX0" fmla="*/ 34686 w 56088"/>
                <a:gd name="connsiteY0" fmla="*/ 30996 h 33210"/>
                <a:gd name="connsiteX1" fmla="*/ 29520 w 56088"/>
                <a:gd name="connsiteY1" fmla="*/ 25092 h 33210"/>
                <a:gd name="connsiteX2" fmla="*/ 29520 w 56088"/>
                <a:gd name="connsiteY2" fmla="*/ 33210 h 33210"/>
                <a:gd name="connsiteX3" fmla="*/ 22878 w 56088"/>
                <a:gd name="connsiteY3" fmla="*/ 25092 h 33210"/>
                <a:gd name="connsiteX4" fmla="*/ 19188 w 56088"/>
                <a:gd name="connsiteY4" fmla="*/ 33210 h 33210"/>
                <a:gd name="connsiteX5" fmla="*/ 19188 w 56088"/>
                <a:gd name="connsiteY5" fmla="*/ 22878 h 33210"/>
                <a:gd name="connsiteX6" fmla="*/ 14022 w 56088"/>
                <a:gd name="connsiteY6" fmla="*/ 30258 h 33210"/>
                <a:gd name="connsiteX7" fmla="*/ 14022 w 56088"/>
                <a:gd name="connsiteY7" fmla="*/ 15498 h 33210"/>
                <a:gd name="connsiteX8" fmla="*/ 3690 w 56088"/>
                <a:gd name="connsiteY8" fmla="*/ 15498 h 33210"/>
                <a:gd name="connsiteX9" fmla="*/ 10332 w 56088"/>
                <a:gd name="connsiteY9" fmla="*/ 7380 h 33210"/>
                <a:gd name="connsiteX10" fmla="*/ 1476 w 56088"/>
                <a:gd name="connsiteY10" fmla="*/ 7380 h 33210"/>
                <a:gd name="connsiteX11" fmla="*/ 14022 w 56088"/>
                <a:gd name="connsiteY11" fmla="*/ 738 h 33210"/>
                <a:gd name="connsiteX12" fmla="*/ 45018 w 56088"/>
                <a:gd name="connsiteY12" fmla="*/ 738 h 33210"/>
                <a:gd name="connsiteX13" fmla="*/ 56088 w 56088"/>
                <a:gd name="connsiteY13" fmla="*/ 6642 h 33210"/>
                <a:gd name="connsiteX14" fmla="*/ 56088 w 56088"/>
                <a:gd name="connsiteY14" fmla="*/ 6642 h 33210"/>
                <a:gd name="connsiteX15" fmla="*/ 43542 w 56088"/>
                <a:gd name="connsiteY15" fmla="*/ 0 h 33210"/>
                <a:gd name="connsiteX16" fmla="*/ 12546 w 56088"/>
                <a:gd name="connsiteY16" fmla="*/ 0 h 33210"/>
                <a:gd name="connsiteX17" fmla="*/ 0 w 56088"/>
                <a:gd name="connsiteY17" fmla="*/ 6642 h 33210"/>
                <a:gd name="connsiteX18" fmla="*/ 9594 w 56088"/>
                <a:gd name="connsiteY18" fmla="*/ 6642 h 33210"/>
                <a:gd name="connsiteX19" fmla="*/ 2952 w 56088"/>
                <a:gd name="connsiteY19" fmla="*/ 14760 h 33210"/>
                <a:gd name="connsiteX20" fmla="*/ 12546 w 56088"/>
                <a:gd name="connsiteY20" fmla="*/ 14760 h 33210"/>
                <a:gd name="connsiteX21" fmla="*/ 12546 w 56088"/>
                <a:gd name="connsiteY21" fmla="*/ 25092 h 33210"/>
                <a:gd name="connsiteX22" fmla="*/ 17712 w 56088"/>
                <a:gd name="connsiteY22" fmla="*/ 17712 h 33210"/>
                <a:gd name="connsiteX23" fmla="*/ 17712 w 56088"/>
                <a:gd name="connsiteY23" fmla="*/ 27306 h 33210"/>
                <a:gd name="connsiteX24" fmla="*/ 21402 w 56088"/>
                <a:gd name="connsiteY24" fmla="*/ 19926 h 33210"/>
                <a:gd name="connsiteX25" fmla="*/ 25830 w 56088"/>
                <a:gd name="connsiteY25" fmla="*/ 28782 h 33210"/>
                <a:gd name="connsiteX26" fmla="*/ 25830 w 56088"/>
                <a:gd name="connsiteY26" fmla="*/ 20664 h 33210"/>
                <a:gd name="connsiteX27" fmla="*/ 31734 w 56088"/>
                <a:gd name="connsiteY27" fmla="*/ 28044 h 33210"/>
                <a:gd name="connsiteX28" fmla="*/ 31734 w 56088"/>
                <a:gd name="connsiteY28" fmla="*/ 17712 h 33210"/>
                <a:gd name="connsiteX29" fmla="*/ 39114 w 56088"/>
                <a:gd name="connsiteY29" fmla="*/ 24354 h 33210"/>
                <a:gd name="connsiteX30" fmla="*/ 39114 w 56088"/>
                <a:gd name="connsiteY30" fmla="*/ 12546 h 33210"/>
                <a:gd name="connsiteX31" fmla="*/ 47232 w 56088"/>
                <a:gd name="connsiteY31" fmla="*/ 12546 h 33210"/>
                <a:gd name="connsiteX32" fmla="*/ 42066 w 56088"/>
                <a:gd name="connsiteY32" fmla="*/ 3690 h 33210"/>
                <a:gd name="connsiteX33" fmla="*/ 42066 w 56088"/>
                <a:gd name="connsiteY33" fmla="*/ 3690 h 33210"/>
                <a:gd name="connsiteX34" fmla="*/ 47232 w 56088"/>
                <a:gd name="connsiteY34" fmla="*/ 12546 h 33210"/>
                <a:gd name="connsiteX35" fmla="*/ 39114 w 56088"/>
                <a:gd name="connsiteY35" fmla="*/ 12546 h 33210"/>
                <a:gd name="connsiteX36" fmla="*/ 39114 w 56088"/>
                <a:gd name="connsiteY36" fmla="*/ 23616 h 33210"/>
                <a:gd name="connsiteX37" fmla="*/ 34686 w 56088"/>
                <a:gd name="connsiteY37" fmla="*/ 19926 h 33210"/>
                <a:gd name="connsiteX38" fmla="*/ 34686 w 56088"/>
                <a:gd name="connsiteY38" fmla="*/ 30996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6088" h="33210">
                  <a:moveTo>
                    <a:pt x="34686" y="30996"/>
                  </a:moveTo>
                  <a:lnTo>
                    <a:pt x="29520" y="25092"/>
                  </a:lnTo>
                  <a:lnTo>
                    <a:pt x="29520" y="33210"/>
                  </a:lnTo>
                  <a:lnTo>
                    <a:pt x="22878" y="25092"/>
                  </a:lnTo>
                  <a:lnTo>
                    <a:pt x="19188" y="33210"/>
                  </a:lnTo>
                  <a:lnTo>
                    <a:pt x="19188" y="22878"/>
                  </a:lnTo>
                  <a:lnTo>
                    <a:pt x="14022" y="30258"/>
                  </a:lnTo>
                  <a:lnTo>
                    <a:pt x="14022" y="15498"/>
                  </a:lnTo>
                  <a:lnTo>
                    <a:pt x="3690" y="15498"/>
                  </a:lnTo>
                  <a:lnTo>
                    <a:pt x="10332" y="7380"/>
                  </a:lnTo>
                  <a:lnTo>
                    <a:pt x="1476" y="7380"/>
                  </a:lnTo>
                  <a:lnTo>
                    <a:pt x="14022" y="738"/>
                  </a:lnTo>
                  <a:lnTo>
                    <a:pt x="45018" y="738"/>
                  </a:lnTo>
                  <a:cubicBezTo>
                    <a:pt x="49070" y="1931"/>
                    <a:pt x="52841" y="3940"/>
                    <a:pt x="56088" y="6642"/>
                  </a:cubicBezTo>
                  <a:lnTo>
                    <a:pt x="56088" y="6642"/>
                  </a:lnTo>
                  <a:cubicBezTo>
                    <a:pt x="52228" y="3861"/>
                    <a:pt x="48007" y="1626"/>
                    <a:pt x="43542" y="0"/>
                  </a:cubicBezTo>
                  <a:lnTo>
                    <a:pt x="12546" y="0"/>
                  </a:lnTo>
                  <a:lnTo>
                    <a:pt x="0" y="6642"/>
                  </a:lnTo>
                  <a:lnTo>
                    <a:pt x="9594" y="6642"/>
                  </a:lnTo>
                  <a:lnTo>
                    <a:pt x="2952" y="14760"/>
                  </a:lnTo>
                  <a:lnTo>
                    <a:pt x="12546" y="14760"/>
                  </a:lnTo>
                  <a:lnTo>
                    <a:pt x="12546" y="25092"/>
                  </a:lnTo>
                  <a:lnTo>
                    <a:pt x="17712" y="17712"/>
                  </a:lnTo>
                  <a:lnTo>
                    <a:pt x="17712" y="27306"/>
                  </a:lnTo>
                  <a:lnTo>
                    <a:pt x="21402" y="19926"/>
                  </a:lnTo>
                  <a:lnTo>
                    <a:pt x="25830" y="28782"/>
                  </a:lnTo>
                  <a:lnTo>
                    <a:pt x="25830" y="20664"/>
                  </a:lnTo>
                  <a:lnTo>
                    <a:pt x="31734" y="28044"/>
                  </a:lnTo>
                  <a:lnTo>
                    <a:pt x="31734" y="17712"/>
                  </a:lnTo>
                  <a:lnTo>
                    <a:pt x="39114" y="24354"/>
                  </a:lnTo>
                  <a:lnTo>
                    <a:pt x="39114" y="12546"/>
                  </a:lnTo>
                  <a:lnTo>
                    <a:pt x="47232" y="12546"/>
                  </a:lnTo>
                  <a:lnTo>
                    <a:pt x="42066" y="3690"/>
                  </a:lnTo>
                  <a:lnTo>
                    <a:pt x="42066" y="3690"/>
                  </a:lnTo>
                  <a:lnTo>
                    <a:pt x="47232" y="12546"/>
                  </a:lnTo>
                  <a:lnTo>
                    <a:pt x="39114" y="12546"/>
                  </a:lnTo>
                  <a:lnTo>
                    <a:pt x="39114" y="23616"/>
                  </a:lnTo>
                  <a:lnTo>
                    <a:pt x="34686" y="19926"/>
                  </a:lnTo>
                  <a:lnTo>
                    <a:pt x="34686" y="3099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0D2D7D6-A21B-4ABE-AA6D-4F7F01371DE5}"/>
                </a:ext>
              </a:extLst>
            </p:cNvPr>
            <p:cNvSpPr/>
            <p:nvPr/>
          </p:nvSpPr>
          <p:spPr>
            <a:xfrm>
              <a:off x="10541928" y="5334504"/>
              <a:ext cx="19925" cy="18450"/>
            </a:xfrm>
            <a:custGeom>
              <a:avLst/>
              <a:gdLst>
                <a:gd name="connsiteX0" fmla="*/ 6642 w 19925"/>
                <a:gd name="connsiteY0" fmla="*/ 1476 h 18450"/>
                <a:gd name="connsiteX1" fmla="*/ 0 w 19925"/>
                <a:gd name="connsiteY1" fmla="*/ 5166 h 18450"/>
                <a:gd name="connsiteX2" fmla="*/ 5166 w 19925"/>
                <a:gd name="connsiteY2" fmla="*/ 5166 h 18450"/>
                <a:gd name="connsiteX3" fmla="*/ 1476 w 19925"/>
                <a:gd name="connsiteY3" fmla="*/ 10332 h 18450"/>
                <a:gd name="connsiteX4" fmla="*/ 6642 w 19925"/>
                <a:gd name="connsiteY4" fmla="*/ 10332 h 18450"/>
                <a:gd name="connsiteX5" fmla="*/ 6642 w 19925"/>
                <a:gd name="connsiteY5" fmla="*/ 16974 h 18450"/>
                <a:gd name="connsiteX6" fmla="*/ 10332 w 19925"/>
                <a:gd name="connsiteY6" fmla="*/ 12546 h 18450"/>
                <a:gd name="connsiteX7" fmla="*/ 10332 w 19925"/>
                <a:gd name="connsiteY7" fmla="*/ 18450 h 18450"/>
                <a:gd name="connsiteX8" fmla="*/ 10332 w 19925"/>
                <a:gd name="connsiteY8" fmla="*/ 14022 h 18450"/>
                <a:gd name="connsiteX9" fmla="*/ 10332 w 19925"/>
                <a:gd name="connsiteY9" fmla="*/ 18450 h 18450"/>
                <a:gd name="connsiteX10" fmla="*/ 10332 w 19925"/>
                <a:gd name="connsiteY10" fmla="*/ 13284 h 18450"/>
                <a:gd name="connsiteX11" fmla="*/ 10332 w 19925"/>
                <a:gd name="connsiteY11" fmla="*/ 17712 h 18450"/>
                <a:gd name="connsiteX12" fmla="*/ 10332 w 19925"/>
                <a:gd name="connsiteY12" fmla="*/ 11808 h 18450"/>
                <a:gd name="connsiteX13" fmla="*/ 10332 w 19925"/>
                <a:gd name="connsiteY13" fmla="*/ 11808 h 18450"/>
                <a:gd name="connsiteX14" fmla="*/ 10332 w 19925"/>
                <a:gd name="connsiteY14" fmla="*/ 8856 h 18450"/>
                <a:gd name="connsiteX15" fmla="*/ 14760 w 19925"/>
                <a:gd name="connsiteY15" fmla="*/ 8856 h 18450"/>
                <a:gd name="connsiteX16" fmla="*/ 14760 w 19925"/>
                <a:gd name="connsiteY16" fmla="*/ 3690 h 18450"/>
                <a:gd name="connsiteX17" fmla="*/ 19926 w 19925"/>
                <a:gd name="connsiteY17" fmla="*/ 3690 h 18450"/>
                <a:gd name="connsiteX18" fmla="*/ 12546 w 19925"/>
                <a:gd name="connsiteY18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25" h="18450">
                  <a:moveTo>
                    <a:pt x="6642" y="1476"/>
                  </a:moveTo>
                  <a:lnTo>
                    <a:pt x="0" y="5166"/>
                  </a:lnTo>
                  <a:lnTo>
                    <a:pt x="5166" y="5166"/>
                  </a:lnTo>
                  <a:lnTo>
                    <a:pt x="1476" y="10332"/>
                  </a:lnTo>
                  <a:lnTo>
                    <a:pt x="6642" y="10332"/>
                  </a:lnTo>
                  <a:lnTo>
                    <a:pt x="6642" y="16974"/>
                  </a:lnTo>
                  <a:lnTo>
                    <a:pt x="10332" y="12546"/>
                  </a:lnTo>
                  <a:lnTo>
                    <a:pt x="10332" y="18450"/>
                  </a:lnTo>
                  <a:lnTo>
                    <a:pt x="10332" y="14022"/>
                  </a:lnTo>
                  <a:lnTo>
                    <a:pt x="10332" y="18450"/>
                  </a:lnTo>
                  <a:lnTo>
                    <a:pt x="10332" y="13284"/>
                  </a:lnTo>
                  <a:lnTo>
                    <a:pt x="10332" y="17712"/>
                  </a:lnTo>
                  <a:lnTo>
                    <a:pt x="10332" y="11808"/>
                  </a:lnTo>
                  <a:lnTo>
                    <a:pt x="10332" y="11808"/>
                  </a:lnTo>
                  <a:lnTo>
                    <a:pt x="10332" y="8856"/>
                  </a:lnTo>
                  <a:lnTo>
                    <a:pt x="14760" y="8856"/>
                  </a:lnTo>
                  <a:lnTo>
                    <a:pt x="14760" y="3690"/>
                  </a:lnTo>
                  <a:lnTo>
                    <a:pt x="19926" y="3690"/>
                  </a:lnTo>
                  <a:cubicBezTo>
                    <a:pt x="17638" y="2144"/>
                    <a:pt x="15158" y="903"/>
                    <a:pt x="12546" y="0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BB57F2D-BCD6-434A-BD1E-15A67E88EB7C}"/>
                </a:ext>
              </a:extLst>
            </p:cNvPr>
            <p:cNvSpPr/>
            <p:nvPr/>
          </p:nvSpPr>
          <p:spPr>
            <a:xfrm>
              <a:off x="10541928" y="5335243"/>
              <a:ext cx="29519" cy="20663"/>
            </a:xfrm>
            <a:custGeom>
              <a:avLst/>
              <a:gdLst>
                <a:gd name="connsiteX0" fmla="*/ 23616 w 29519"/>
                <a:gd name="connsiteY0" fmla="*/ 17712 h 20663"/>
                <a:gd name="connsiteX1" fmla="*/ 23616 w 29519"/>
                <a:gd name="connsiteY1" fmla="*/ 12546 h 20663"/>
                <a:gd name="connsiteX2" fmla="*/ 23616 w 29519"/>
                <a:gd name="connsiteY2" fmla="*/ 16974 h 20663"/>
                <a:gd name="connsiteX3" fmla="*/ 23616 w 29519"/>
                <a:gd name="connsiteY3" fmla="*/ 12546 h 20663"/>
                <a:gd name="connsiteX4" fmla="*/ 23616 w 29519"/>
                <a:gd name="connsiteY4" fmla="*/ 16974 h 20663"/>
                <a:gd name="connsiteX5" fmla="*/ 23616 w 29519"/>
                <a:gd name="connsiteY5" fmla="*/ 11070 h 20663"/>
                <a:gd name="connsiteX6" fmla="*/ 23616 w 29519"/>
                <a:gd name="connsiteY6" fmla="*/ 15498 h 20663"/>
                <a:gd name="connsiteX7" fmla="*/ 23616 w 29519"/>
                <a:gd name="connsiteY7" fmla="*/ 8856 h 20663"/>
                <a:gd name="connsiteX8" fmla="*/ 18450 w 29519"/>
                <a:gd name="connsiteY8" fmla="*/ 8856 h 20663"/>
                <a:gd name="connsiteX9" fmla="*/ 22140 w 29519"/>
                <a:gd name="connsiteY9" fmla="*/ 3690 h 20663"/>
                <a:gd name="connsiteX10" fmla="*/ 16974 w 29519"/>
                <a:gd name="connsiteY10" fmla="*/ 3690 h 20663"/>
                <a:gd name="connsiteX11" fmla="*/ 23616 w 29519"/>
                <a:gd name="connsiteY11" fmla="*/ 0 h 20663"/>
                <a:gd name="connsiteX12" fmla="*/ 23616 w 29519"/>
                <a:gd name="connsiteY12" fmla="*/ 0 h 20663"/>
                <a:gd name="connsiteX13" fmla="*/ 29520 w 29519"/>
                <a:gd name="connsiteY13" fmla="*/ 0 h 20663"/>
                <a:gd name="connsiteX14" fmla="*/ 29520 w 29519"/>
                <a:gd name="connsiteY14" fmla="*/ 0 h 20663"/>
                <a:gd name="connsiteX15" fmla="*/ 23616 w 29519"/>
                <a:gd name="connsiteY15" fmla="*/ 738 h 20663"/>
                <a:gd name="connsiteX16" fmla="*/ 6642 w 29519"/>
                <a:gd name="connsiteY16" fmla="*/ 738 h 20663"/>
                <a:gd name="connsiteX17" fmla="*/ 0 w 29519"/>
                <a:gd name="connsiteY17" fmla="*/ 4428 h 20663"/>
                <a:gd name="connsiteX18" fmla="*/ 5166 w 29519"/>
                <a:gd name="connsiteY18" fmla="*/ 4428 h 20663"/>
                <a:gd name="connsiteX19" fmla="*/ 1476 w 29519"/>
                <a:gd name="connsiteY19" fmla="*/ 9594 h 20663"/>
                <a:gd name="connsiteX20" fmla="*/ 6642 w 29519"/>
                <a:gd name="connsiteY20" fmla="*/ 9594 h 20663"/>
                <a:gd name="connsiteX21" fmla="*/ 6642 w 29519"/>
                <a:gd name="connsiteY21" fmla="*/ 16236 h 20663"/>
                <a:gd name="connsiteX22" fmla="*/ 6642 w 29519"/>
                <a:gd name="connsiteY22" fmla="*/ 11808 h 20663"/>
                <a:gd name="connsiteX23" fmla="*/ 6642 w 29519"/>
                <a:gd name="connsiteY23" fmla="*/ 17712 h 20663"/>
                <a:gd name="connsiteX24" fmla="*/ 6642 w 29519"/>
                <a:gd name="connsiteY24" fmla="*/ 13284 h 20663"/>
                <a:gd name="connsiteX25" fmla="*/ 6642 w 29519"/>
                <a:gd name="connsiteY25" fmla="*/ 17712 h 20663"/>
                <a:gd name="connsiteX26" fmla="*/ 6642 w 29519"/>
                <a:gd name="connsiteY26" fmla="*/ 12546 h 20663"/>
                <a:gd name="connsiteX27" fmla="*/ 6642 w 29519"/>
                <a:gd name="connsiteY27" fmla="*/ 16974 h 20663"/>
                <a:gd name="connsiteX28" fmla="*/ 6642 w 29519"/>
                <a:gd name="connsiteY28" fmla="*/ 11070 h 20663"/>
                <a:gd name="connsiteX29" fmla="*/ 6642 w 29519"/>
                <a:gd name="connsiteY29" fmla="*/ 11070 h 20663"/>
                <a:gd name="connsiteX30" fmla="*/ 6642 w 29519"/>
                <a:gd name="connsiteY30" fmla="*/ 8118 h 20663"/>
                <a:gd name="connsiteX31" fmla="*/ 11070 w 29519"/>
                <a:gd name="connsiteY31" fmla="*/ 8118 h 20663"/>
                <a:gd name="connsiteX32" fmla="*/ 11070 w 29519"/>
                <a:gd name="connsiteY32" fmla="*/ 3690 h 20663"/>
                <a:gd name="connsiteX33" fmla="*/ 11070 w 29519"/>
                <a:gd name="connsiteY33" fmla="*/ 3690 h 20663"/>
                <a:gd name="connsiteX34" fmla="*/ 11070 w 29519"/>
                <a:gd name="connsiteY34" fmla="*/ 8118 h 20663"/>
                <a:gd name="connsiteX35" fmla="*/ 23616 w 29519"/>
                <a:gd name="connsiteY35" fmla="*/ 8118 h 20663"/>
                <a:gd name="connsiteX36" fmla="*/ 23616 w 29519"/>
                <a:gd name="connsiteY36" fmla="*/ 14022 h 20663"/>
                <a:gd name="connsiteX37" fmla="*/ 23616 w 29519"/>
                <a:gd name="connsiteY37" fmla="*/ 14022 h 20663"/>
                <a:gd name="connsiteX38" fmla="*/ 23616 w 29519"/>
                <a:gd name="connsiteY38" fmla="*/ 2066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19" h="20663">
                  <a:moveTo>
                    <a:pt x="23616" y="17712"/>
                  </a:moveTo>
                  <a:lnTo>
                    <a:pt x="23616" y="12546"/>
                  </a:lnTo>
                  <a:lnTo>
                    <a:pt x="23616" y="16974"/>
                  </a:lnTo>
                  <a:lnTo>
                    <a:pt x="23616" y="12546"/>
                  </a:lnTo>
                  <a:lnTo>
                    <a:pt x="23616" y="16974"/>
                  </a:lnTo>
                  <a:lnTo>
                    <a:pt x="23616" y="11070"/>
                  </a:lnTo>
                  <a:lnTo>
                    <a:pt x="23616" y="15498"/>
                  </a:lnTo>
                  <a:lnTo>
                    <a:pt x="23616" y="8856"/>
                  </a:lnTo>
                  <a:lnTo>
                    <a:pt x="18450" y="8856"/>
                  </a:lnTo>
                  <a:lnTo>
                    <a:pt x="22140" y="3690"/>
                  </a:lnTo>
                  <a:lnTo>
                    <a:pt x="16974" y="3690"/>
                  </a:lnTo>
                  <a:lnTo>
                    <a:pt x="23616" y="0"/>
                  </a:lnTo>
                  <a:lnTo>
                    <a:pt x="23616" y="0"/>
                  </a:lnTo>
                  <a:lnTo>
                    <a:pt x="29520" y="0"/>
                  </a:lnTo>
                  <a:lnTo>
                    <a:pt x="29520" y="0"/>
                  </a:lnTo>
                  <a:lnTo>
                    <a:pt x="23616" y="738"/>
                  </a:lnTo>
                  <a:lnTo>
                    <a:pt x="6642" y="738"/>
                  </a:lnTo>
                  <a:lnTo>
                    <a:pt x="0" y="4428"/>
                  </a:lnTo>
                  <a:lnTo>
                    <a:pt x="5166" y="4428"/>
                  </a:lnTo>
                  <a:lnTo>
                    <a:pt x="1476" y="9594"/>
                  </a:lnTo>
                  <a:lnTo>
                    <a:pt x="6642" y="9594"/>
                  </a:lnTo>
                  <a:lnTo>
                    <a:pt x="6642" y="16236"/>
                  </a:lnTo>
                  <a:lnTo>
                    <a:pt x="6642" y="11808"/>
                  </a:lnTo>
                  <a:lnTo>
                    <a:pt x="6642" y="17712"/>
                  </a:lnTo>
                  <a:lnTo>
                    <a:pt x="6642" y="13284"/>
                  </a:lnTo>
                  <a:lnTo>
                    <a:pt x="6642" y="17712"/>
                  </a:lnTo>
                  <a:lnTo>
                    <a:pt x="6642" y="12546"/>
                  </a:lnTo>
                  <a:lnTo>
                    <a:pt x="6642" y="16974"/>
                  </a:lnTo>
                  <a:lnTo>
                    <a:pt x="6642" y="11070"/>
                  </a:lnTo>
                  <a:lnTo>
                    <a:pt x="6642" y="11070"/>
                  </a:lnTo>
                  <a:lnTo>
                    <a:pt x="6642" y="8118"/>
                  </a:lnTo>
                  <a:lnTo>
                    <a:pt x="11070" y="8118"/>
                  </a:lnTo>
                  <a:lnTo>
                    <a:pt x="11070" y="3690"/>
                  </a:lnTo>
                  <a:lnTo>
                    <a:pt x="11070" y="3690"/>
                  </a:lnTo>
                  <a:lnTo>
                    <a:pt x="11070" y="8118"/>
                  </a:lnTo>
                  <a:lnTo>
                    <a:pt x="23616" y="8118"/>
                  </a:lnTo>
                  <a:lnTo>
                    <a:pt x="23616" y="14022"/>
                  </a:lnTo>
                  <a:lnTo>
                    <a:pt x="23616" y="14022"/>
                  </a:lnTo>
                  <a:lnTo>
                    <a:pt x="23616" y="206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FFCC8045-3496-47A4-A18B-97A93EB27E9B}"/>
                </a:ext>
              </a:extLst>
            </p:cNvPr>
            <p:cNvSpPr/>
            <p:nvPr/>
          </p:nvSpPr>
          <p:spPr>
            <a:xfrm>
              <a:off x="10546828" y="5317530"/>
              <a:ext cx="20191" cy="28125"/>
            </a:xfrm>
            <a:custGeom>
              <a:avLst/>
              <a:gdLst>
                <a:gd name="connsiteX0" fmla="*/ 5431 w 20191"/>
                <a:gd name="connsiteY0" fmla="*/ 0 h 28125"/>
                <a:gd name="connsiteX1" fmla="*/ 265 w 20191"/>
                <a:gd name="connsiteY1" fmla="*/ 0 h 28125"/>
                <a:gd name="connsiteX2" fmla="*/ 3955 w 20191"/>
                <a:gd name="connsiteY2" fmla="*/ 0 h 28125"/>
                <a:gd name="connsiteX3" fmla="*/ 265 w 20191"/>
                <a:gd name="connsiteY3" fmla="*/ 8856 h 28125"/>
                <a:gd name="connsiteX4" fmla="*/ 265 w 20191"/>
                <a:gd name="connsiteY4" fmla="*/ 20664 h 28125"/>
                <a:gd name="connsiteX5" fmla="*/ 4693 w 20191"/>
                <a:gd name="connsiteY5" fmla="*/ 25830 h 28125"/>
                <a:gd name="connsiteX6" fmla="*/ 9859 w 20191"/>
                <a:gd name="connsiteY6" fmla="*/ 25830 h 28125"/>
                <a:gd name="connsiteX7" fmla="*/ 16501 w 20191"/>
                <a:gd name="connsiteY7" fmla="*/ 25830 h 28125"/>
                <a:gd name="connsiteX8" fmla="*/ 16501 w 20191"/>
                <a:gd name="connsiteY8" fmla="*/ 13284 h 28125"/>
                <a:gd name="connsiteX9" fmla="*/ 20191 w 20191"/>
                <a:gd name="connsiteY9" fmla="*/ 13284 h 28125"/>
                <a:gd name="connsiteX10" fmla="*/ 16501 w 20191"/>
                <a:gd name="connsiteY10" fmla="*/ 13284 h 28125"/>
                <a:gd name="connsiteX11" fmla="*/ 9859 w 20191"/>
                <a:gd name="connsiteY11" fmla="*/ 5904 h 28125"/>
                <a:gd name="connsiteX12" fmla="*/ 1003 w 20191"/>
                <a:gd name="connsiteY12" fmla="*/ 5904 h 2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191" h="28125">
                  <a:moveTo>
                    <a:pt x="5431" y="0"/>
                  </a:moveTo>
                  <a:cubicBezTo>
                    <a:pt x="5431" y="0"/>
                    <a:pt x="1741" y="0"/>
                    <a:pt x="265" y="0"/>
                  </a:cubicBezTo>
                  <a:cubicBezTo>
                    <a:pt x="-1211" y="0"/>
                    <a:pt x="3955" y="0"/>
                    <a:pt x="3955" y="0"/>
                  </a:cubicBezTo>
                  <a:cubicBezTo>
                    <a:pt x="3955" y="0"/>
                    <a:pt x="265" y="4428"/>
                    <a:pt x="265" y="8856"/>
                  </a:cubicBezTo>
                  <a:cubicBezTo>
                    <a:pt x="-82" y="12784"/>
                    <a:pt x="-82" y="16736"/>
                    <a:pt x="265" y="20664"/>
                  </a:cubicBezTo>
                  <a:cubicBezTo>
                    <a:pt x="265" y="20664"/>
                    <a:pt x="265" y="20664"/>
                    <a:pt x="4693" y="25830"/>
                  </a:cubicBezTo>
                  <a:cubicBezTo>
                    <a:pt x="9121" y="30996"/>
                    <a:pt x="9121" y="25830"/>
                    <a:pt x="9859" y="25830"/>
                  </a:cubicBezTo>
                  <a:cubicBezTo>
                    <a:pt x="10597" y="25830"/>
                    <a:pt x="15025" y="25830"/>
                    <a:pt x="16501" y="25830"/>
                  </a:cubicBezTo>
                  <a:cubicBezTo>
                    <a:pt x="17003" y="21663"/>
                    <a:pt x="17003" y="17451"/>
                    <a:pt x="16501" y="13284"/>
                  </a:cubicBezTo>
                  <a:cubicBezTo>
                    <a:pt x="16501" y="13284"/>
                    <a:pt x="20191" y="13284"/>
                    <a:pt x="20191" y="13284"/>
                  </a:cubicBezTo>
                  <a:cubicBezTo>
                    <a:pt x="20191" y="13284"/>
                    <a:pt x="16501" y="13284"/>
                    <a:pt x="16501" y="13284"/>
                  </a:cubicBezTo>
                  <a:cubicBezTo>
                    <a:pt x="16501" y="13284"/>
                    <a:pt x="16501" y="8118"/>
                    <a:pt x="9859" y="5904"/>
                  </a:cubicBezTo>
                  <a:cubicBezTo>
                    <a:pt x="3217" y="3690"/>
                    <a:pt x="1741" y="5904"/>
                    <a:pt x="1003" y="5904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3A5DDD4-CDA6-490B-81BE-08F0E606ADDD}"/>
                </a:ext>
              </a:extLst>
            </p:cNvPr>
            <p:cNvSpPr/>
            <p:nvPr/>
          </p:nvSpPr>
          <p:spPr>
            <a:xfrm>
              <a:off x="10550045" y="5323694"/>
              <a:ext cx="18450" cy="22372"/>
            </a:xfrm>
            <a:custGeom>
              <a:avLst/>
              <a:gdLst>
                <a:gd name="connsiteX0" fmla="*/ 5166 w 18450"/>
                <a:gd name="connsiteY0" fmla="*/ 21881 h 22372"/>
                <a:gd name="connsiteX1" fmla="*/ 5166 w 18450"/>
                <a:gd name="connsiteY1" fmla="*/ 21881 h 22372"/>
                <a:gd name="connsiteX2" fmla="*/ 738 w 18450"/>
                <a:gd name="connsiteY2" fmla="*/ 16715 h 22372"/>
                <a:gd name="connsiteX3" fmla="*/ 738 w 18450"/>
                <a:gd name="connsiteY3" fmla="*/ 16715 h 22372"/>
                <a:gd name="connsiteX4" fmla="*/ 738 w 18450"/>
                <a:gd name="connsiteY4" fmla="*/ 7121 h 22372"/>
                <a:gd name="connsiteX5" fmla="*/ 738 w 18450"/>
                <a:gd name="connsiteY5" fmla="*/ 1955 h 22372"/>
                <a:gd name="connsiteX6" fmla="*/ 738 w 18450"/>
                <a:gd name="connsiteY6" fmla="*/ 7121 h 22372"/>
                <a:gd name="connsiteX7" fmla="*/ 738 w 18450"/>
                <a:gd name="connsiteY7" fmla="*/ 15977 h 22372"/>
                <a:gd name="connsiteX8" fmla="*/ 5166 w 18450"/>
                <a:gd name="connsiteY8" fmla="*/ 21143 h 22372"/>
                <a:gd name="connsiteX9" fmla="*/ 5166 w 18450"/>
                <a:gd name="connsiteY9" fmla="*/ 21143 h 22372"/>
                <a:gd name="connsiteX10" fmla="*/ 8856 w 18450"/>
                <a:gd name="connsiteY10" fmla="*/ 21143 h 22372"/>
                <a:gd name="connsiteX11" fmla="*/ 8856 w 18450"/>
                <a:gd name="connsiteY11" fmla="*/ 21143 h 22372"/>
                <a:gd name="connsiteX12" fmla="*/ 14760 w 18450"/>
                <a:gd name="connsiteY12" fmla="*/ 21143 h 22372"/>
                <a:gd name="connsiteX13" fmla="*/ 14760 w 18450"/>
                <a:gd name="connsiteY13" fmla="*/ 8597 h 22372"/>
                <a:gd name="connsiteX14" fmla="*/ 14760 w 18450"/>
                <a:gd name="connsiteY14" fmla="*/ 8597 h 22372"/>
                <a:gd name="connsiteX15" fmla="*/ 14760 w 18450"/>
                <a:gd name="connsiteY15" fmla="*/ 8597 h 22372"/>
                <a:gd name="connsiteX16" fmla="*/ 14760 w 18450"/>
                <a:gd name="connsiteY16" fmla="*/ 8597 h 22372"/>
                <a:gd name="connsiteX17" fmla="*/ 8118 w 18450"/>
                <a:gd name="connsiteY17" fmla="*/ 1217 h 22372"/>
                <a:gd name="connsiteX18" fmla="*/ 0 w 18450"/>
                <a:gd name="connsiteY18" fmla="*/ 1217 h 22372"/>
                <a:gd name="connsiteX19" fmla="*/ 0 w 18450"/>
                <a:gd name="connsiteY19" fmla="*/ 1217 h 22372"/>
                <a:gd name="connsiteX20" fmla="*/ 8118 w 18450"/>
                <a:gd name="connsiteY20" fmla="*/ 1217 h 22372"/>
                <a:gd name="connsiteX21" fmla="*/ 14760 w 18450"/>
                <a:gd name="connsiteY21" fmla="*/ 8597 h 22372"/>
                <a:gd name="connsiteX22" fmla="*/ 18450 w 18450"/>
                <a:gd name="connsiteY22" fmla="*/ 8597 h 22372"/>
                <a:gd name="connsiteX23" fmla="*/ 18450 w 18450"/>
                <a:gd name="connsiteY23" fmla="*/ 8597 h 22372"/>
                <a:gd name="connsiteX24" fmla="*/ 18450 w 18450"/>
                <a:gd name="connsiteY24" fmla="*/ 20405 h 22372"/>
                <a:gd name="connsiteX25" fmla="*/ 11808 w 18450"/>
                <a:gd name="connsiteY25" fmla="*/ 20405 h 22372"/>
                <a:gd name="connsiteX26" fmla="*/ 11808 w 18450"/>
                <a:gd name="connsiteY26" fmla="*/ 20405 h 22372"/>
                <a:gd name="connsiteX27" fmla="*/ 8118 w 18450"/>
                <a:gd name="connsiteY27" fmla="*/ 20405 h 22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450" h="22372">
                  <a:moveTo>
                    <a:pt x="5166" y="21881"/>
                  </a:moveTo>
                  <a:lnTo>
                    <a:pt x="5166" y="21881"/>
                  </a:lnTo>
                  <a:cubicBezTo>
                    <a:pt x="2605" y="21511"/>
                    <a:pt x="708" y="19303"/>
                    <a:pt x="738" y="16715"/>
                  </a:cubicBezTo>
                  <a:lnTo>
                    <a:pt x="738" y="16715"/>
                  </a:lnTo>
                  <a:cubicBezTo>
                    <a:pt x="472" y="13522"/>
                    <a:pt x="472" y="10313"/>
                    <a:pt x="738" y="7121"/>
                  </a:cubicBezTo>
                  <a:cubicBezTo>
                    <a:pt x="303" y="5426"/>
                    <a:pt x="303" y="3649"/>
                    <a:pt x="738" y="1955"/>
                  </a:cubicBezTo>
                  <a:cubicBezTo>
                    <a:pt x="332" y="3653"/>
                    <a:pt x="332" y="5422"/>
                    <a:pt x="738" y="7121"/>
                  </a:cubicBezTo>
                  <a:cubicBezTo>
                    <a:pt x="384" y="10062"/>
                    <a:pt x="384" y="13035"/>
                    <a:pt x="738" y="15977"/>
                  </a:cubicBezTo>
                  <a:cubicBezTo>
                    <a:pt x="738" y="15977"/>
                    <a:pt x="738" y="15977"/>
                    <a:pt x="5166" y="21143"/>
                  </a:cubicBezTo>
                  <a:lnTo>
                    <a:pt x="5166" y="21143"/>
                  </a:lnTo>
                  <a:cubicBezTo>
                    <a:pt x="5166" y="21143"/>
                    <a:pt x="5166" y="21143"/>
                    <a:pt x="8856" y="21143"/>
                  </a:cubicBezTo>
                  <a:lnTo>
                    <a:pt x="8856" y="21143"/>
                  </a:lnTo>
                  <a:cubicBezTo>
                    <a:pt x="10627" y="22378"/>
                    <a:pt x="12989" y="22378"/>
                    <a:pt x="14760" y="21143"/>
                  </a:cubicBezTo>
                  <a:cubicBezTo>
                    <a:pt x="15262" y="16976"/>
                    <a:pt x="15262" y="12763"/>
                    <a:pt x="14760" y="8597"/>
                  </a:cubicBezTo>
                  <a:cubicBezTo>
                    <a:pt x="14760" y="8597"/>
                    <a:pt x="14760" y="8597"/>
                    <a:pt x="14760" y="8597"/>
                  </a:cubicBezTo>
                  <a:cubicBezTo>
                    <a:pt x="14760" y="8597"/>
                    <a:pt x="14760" y="8597"/>
                    <a:pt x="14760" y="8597"/>
                  </a:cubicBezTo>
                  <a:lnTo>
                    <a:pt x="14760" y="8597"/>
                  </a:lnTo>
                  <a:cubicBezTo>
                    <a:pt x="14760" y="8597"/>
                    <a:pt x="14760" y="3431"/>
                    <a:pt x="8118" y="1217"/>
                  </a:cubicBezTo>
                  <a:cubicBezTo>
                    <a:pt x="5653" y="-406"/>
                    <a:pt x="2465" y="-406"/>
                    <a:pt x="0" y="1217"/>
                  </a:cubicBezTo>
                  <a:lnTo>
                    <a:pt x="0" y="1217"/>
                  </a:lnTo>
                  <a:cubicBezTo>
                    <a:pt x="0" y="1217"/>
                    <a:pt x="0" y="1217"/>
                    <a:pt x="8118" y="1217"/>
                  </a:cubicBezTo>
                  <a:cubicBezTo>
                    <a:pt x="16236" y="1217"/>
                    <a:pt x="14760" y="7859"/>
                    <a:pt x="14760" y="8597"/>
                  </a:cubicBezTo>
                  <a:cubicBezTo>
                    <a:pt x="14760" y="9335"/>
                    <a:pt x="18450" y="8597"/>
                    <a:pt x="18450" y="8597"/>
                  </a:cubicBezTo>
                  <a:cubicBezTo>
                    <a:pt x="18450" y="8597"/>
                    <a:pt x="18450" y="8597"/>
                    <a:pt x="18450" y="8597"/>
                  </a:cubicBezTo>
                  <a:cubicBezTo>
                    <a:pt x="18450" y="8597"/>
                    <a:pt x="18450" y="15977"/>
                    <a:pt x="18450" y="20405"/>
                  </a:cubicBezTo>
                  <a:cubicBezTo>
                    <a:pt x="18450" y="24833"/>
                    <a:pt x="14022" y="20405"/>
                    <a:pt x="11808" y="20405"/>
                  </a:cubicBezTo>
                  <a:lnTo>
                    <a:pt x="11808" y="20405"/>
                  </a:lnTo>
                  <a:cubicBezTo>
                    <a:pt x="11808" y="20405"/>
                    <a:pt x="11808" y="20405"/>
                    <a:pt x="8118" y="2040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AC8D7EE-EACE-4D51-B001-3EEB6E31E211}"/>
                </a:ext>
              </a:extLst>
            </p:cNvPr>
            <p:cNvSpPr/>
            <p:nvPr/>
          </p:nvSpPr>
          <p:spPr>
            <a:xfrm>
              <a:off x="10547832" y="5302771"/>
              <a:ext cx="36900" cy="21401"/>
            </a:xfrm>
            <a:custGeom>
              <a:avLst/>
              <a:gdLst>
                <a:gd name="connsiteX0" fmla="*/ 3690 w 36900"/>
                <a:gd name="connsiteY0" fmla="*/ 14022 h 21401"/>
                <a:gd name="connsiteX1" fmla="*/ 0 w 36900"/>
                <a:gd name="connsiteY1" fmla="*/ 0 h 21401"/>
                <a:gd name="connsiteX2" fmla="*/ 5904 w 36900"/>
                <a:gd name="connsiteY2" fmla="*/ 0 h 21401"/>
                <a:gd name="connsiteX3" fmla="*/ 2214 w 36900"/>
                <a:gd name="connsiteY3" fmla="*/ 0 h 21401"/>
                <a:gd name="connsiteX4" fmla="*/ 2214 w 36900"/>
                <a:gd name="connsiteY4" fmla="*/ 5904 h 21401"/>
                <a:gd name="connsiteX5" fmla="*/ 10332 w 36900"/>
                <a:gd name="connsiteY5" fmla="*/ 5904 h 21401"/>
                <a:gd name="connsiteX6" fmla="*/ 10332 w 36900"/>
                <a:gd name="connsiteY6" fmla="*/ 738 h 21401"/>
                <a:gd name="connsiteX7" fmla="*/ 10332 w 36900"/>
                <a:gd name="connsiteY7" fmla="*/ 738 h 21401"/>
                <a:gd name="connsiteX8" fmla="*/ 17712 w 36900"/>
                <a:gd name="connsiteY8" fmla="*/ 738 h 21401"/>
                <a:gd name="connsiteX9" fmla="*/ 17712 w 36900"/>
                <a:gd name="connsiteY9" fmla="*/ 5904 h 21401"/>
                <a:gd name="connsiteX10" fmla="*/ 17712 w 36900"/>
                <a:gd name="connsiteY10" fmla="*/ 5904 h 21401"/>
                <a:gd name="connsiteX11" fmla="*/ 17712 w 36900"/>
                <a:gd name="connsiteY11" fmla="*/ 10332 h 21401"/>
                <a:gd name="connsiteX12" fmla="*/ 24354 w 36900"/>
                <a:gd name="connsiteY12" fmla="*/ 10332 h 21401"/>
                <a:gd name="connsiteX13" fmla="*/ 28782 w 36900"/>
                <a:gd name="connsiteY13" fmla="*/ 10332 h 21401"/>
                <a:gd name="connsiteX14" fmla="*/ 28782 w 36900"/>
                <a:gd name="connsiteY14" fmla="*/ 10332 h 21401"/>
                <a:gd name="connsiteX15" fmla="*/ 36900 w 36900"/>
                <a:gd name="connsiteY15" fmla="*/ 10332 h 21401"/>
                <a:gd name="connsiteX16" fmla="*/ 24354 w 36900"/>
                <a:gd name="connsiteY16" fmla="*/ 21402 h 21401"/>
                <a:gd name="connsiteX17" fmla="*/ 8856 w 36900"/>
                <a:gd name="connsiteY17" fmla="*/ 1476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900" h="21401">
                  <a:moveTo>
                    <a:pt x="3690" y="14022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2214" y="0"/>
                  </a:lnTo>
                  <a:lnTo>
                    <a:pt x="2214" y="5904"/>
                  </a:lnTo>
                  <a:cubicBezTo>
                    <a:pt x="2214" y="5904"/>
                    <a:pt x="7380" y="5904"/>
                    <a:pt x="10332" y="5904"/>
                  </a:cubicBezTo>
                  <a:lnTo>
                    <a:pt x="10332" y="738"/>
                  </a:lnTo>
                  <a:lnTo>
                    <a:pt x="10332" y="738"/>
                  </a:lnTo>
                  <a:lnTo>
                    <a:pt x="17712" y="738"/>
                  </a:lnTo>
                  <a:lnTo>
                    <a:pt x="17712" y="5904"/>
                  </a:lnTo>
                  <a:lnTo>
                    <a:pt x="17712" y="5904"/>
                  </a:lnTo>
                  <a:lnTo>
                    <a:pt x="17712" y="10332"/>
                  </a:lnTo>
                  <a:lnTo>
                    <a:pt x="24354" y="10332"/>
                  </a:lnTo>
                  <a:cubicBezTo>
                    <a:pt x="24354" y="10332"/>
                    <a:pt x="24354" y="10332"/>
                    <a:pt x="28782" y="10332"/>
                  </a:cubicBezTo>
                  <a:lnTo>
                    <a:pt x="28782" y="10332"/>
                  </a:lnTo>
                  <a:lnTo>
                    <a:pt x="36900" y="10332"/>
                  </a:lnTo>
                  <a:cubicBezTo>
                    <a:pt x="33151" y="14485"/>
                    <a:pt x="28944" y="18200"/>
                    <a:pt x="24354" y="21402"/>
                  </a:cubicBezTo>
                  <a:cubicBezTo>
                    <a:pt x="24354" y="21402"/>
                    <a:pt x="9594" y="16236"/>
                    <a:pt x="8856" y="14760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4046CBF-69D5-4C9B-95AD-9E4D7DD4564C}"/>
                </a:ext>
              </a:extLst>
            </p:cNvPr>
            <p:cNvSpPr/>
            <p:nvPr/>
          </p:nvSpPr>
          <p:spPr>
            <a:xfrm>
              <a:off x="10546355" y="5302771"/>
              <a:ext cx="38376" cy="22139"/>
            </a:xfrm>
            <a:custGeom>
              <a:avLst/>
              <a:gdLst>
                <a:gd name="connsiteX0" fmla="*/ 19188 w 38376"/>
                <a:gd name="connsiteY0" fmla="*/ 20664 h 22139"/>
                <a:gd name="connsiteX1" fmla="*/ 19188 w 38376"/>
                <a:gd name="connsiteY1" fmla="*/ 20664 h 22139"/>
                <a:gd name="connsiteX2" fmla="*/ 12546 w 38376"/>
                <a:gd name="connsiteY2" fmla="*/ 20664 h 22139"/>
                <a:gd name="connsiteX3" fmla="*/ 3690 w 38376"/>
                <a:gd name="connsiteY3" fmla="*/ 20664 h 22139"/>
                <a:gd name="connsiteX4" fmla="*/ 0 w 38376"/>
                <a:gd name="connsiteY4" fmla="*/ 6642 h 22139"/>
                <a:gd name="connsiteX5" fmla="*/ 6642 w 38376"/>
                <a:gd name="connsiteY5" fmla="*/ 6642 h 22139"/>
                <a:gd name="connsiteX6" fmla="*/ 6642 w 38376"/>
                <a:gd name="connsiteY6" fmla="*/ 6642 h 22139"/>
                <a:gd name="connsiteX7" fmla="*/ 6642 w 38376"/>
                <a:gd name="connsiteY7" fmla="*/ 6642 h 22139"/>
                <a:gd name="connsiteX8" fmla="*/ 6642 w 38376"/>
                <a:gd name="connsiteY8" fmla="*/ 6642 h 22139"/>
                <a:gd name="connsiteX9" fmla="*/ 10332 w 38376"/>
                <a:gd name="connsiteY9" fmla="*/ 6642 h 22139"/>
                <a:gd name="connsiteX10" fmla="*/ 4428 w 38376"/>
                <a:gd name="connsiteY10" fmla="*/ 6642 h 22139"/>
                <a:gd name="connsiteX11" fmla="*/ 8118 w 38376"/>
                <a:gd name="connsiteY11" fmla="*/ 20664 h 22139"/>
                <a:gd name="connsiteX12" fmla="*/ 16974 w 38376"/>
                <a:gd name="connsiteY12" fmla="*/ 20664 h 22139"/>
                <a:gd name="connsiteX13" fmla="*/ 23616 w 38376"/>
                <a:gd name="connsiteY13" fmla="*/ 20664 h 22139"/>
                <a:gd name="connsiteX14" fmla="*/ 36162 w 38376"/>
                <a:gd name="connsiteY14" fmla="*/ 9594 h 22139"/>
                <a:gd name="connsiteX15" fmla="*/ 28044 w 38376"/>
                <a:gd name="connsiteY15" fmla="*/ 9594 h 22139"/>
                <a:gd name="connsiteX16" fmla="*/ 28044 w 38376"/>
                <a:gd name="connsiteY16" fmla="*/ 9594 h 22139"/>
                <a:gd name="connsiteX17" fmla="*/ 22878 w 38376"/>
                <a:gd name="connsiteY17" fmla="*/ 14022 h 22139"/>
                <a:gd name="connsiteX18" fmla="*/ 19188 w 38376"/>
                <a:gd name="connsiteY18" fmla="*/ 10332 h 22139"/>
                <a:gd name="connsiteX19" fmla="*/ 19188 w 38376"/>
                <a:gd name="connsiteY19" fmla="*/ 0 h 22139"/>
                <a:gd name="connsiteX20" fmla="*/ 19188 w 38376"/>
                <a:gd name="connsiteY20" fmla="*/ 0 h 22139"/>
                <a:gd name="connsiteX21" fmla="*/ 19188 w 38376"/>
                <a:gd name="connsiteY21" fmla="*/ 5904 h 22139"/>
                <a:gd name="connsiteX22" fmla="*/ 19188 w 38376"/>
                <a:gd name="connsiteY22" fmla="*/ 10332 h 22139"/>
                <a:gd name="connsiteX23" fmla="*/ 25830 w 38376"/>
                <a:gd name="connsiteY23" fmla="*/ 10332 h 22139"/>
                <a:gd name="connsiteX24" fmla="*/ 30258 w 38376"/>
                <a:gd name="connsiteY24" fmla="*/ 10332 h 22139"/>
                <a:gd name="connsiteX25" fmla="*/ 30258 w 38376"/>
                <a:gd name="connsiteY25" fmla="*/ 10332 h 22139"/>
                <a:gd name="connsiteX26" fmla="*/ 38376 w 38376"/>
                <a:gd name="connsiteY26" fmla="*/ 10332 h 22139"/>
                <a:gd name="connsiteX27" fmla="*/ 25830 w 38376"/>
                <a:gd name="connsiteY27" fmla="*/ 22140 h 22139"/>
                <a:gd name="connsiteX28" fmla="*/ 13284 w 38376"/>
                <a:gd name="connsiteY28" fmla="*/ 10332 h 22139"/>
                <a:gd name="connsiteX29" fmla="*/ 13284 w 38376"/>
                <a:gd name="connsiteY29" fmla="*/ 10332 h 22139"/>
                <a:gd name="connsiteX30" fmla="*/ 8118 w 38376"/>
                <a:gd name="connsiteY30" fmla="*/ 10332 h 22139"/>
                <a:gd name="connsiteX31" fmla="*/ 8118 w 38376"/>
                <a:gd name="connsiteY31" fmla="*/ 10332 h 22139"/>
                <a:gd name="connsiteX32" fmla="*/ 13284 w 38376"/>
                <a:gd name="connsiteY32" fmla="*/ 10332 h 22139"/>
                <a:gd name="connsiteX33" fmla="*/ 13284 w 38376"/>
                <a:gd name="connsiteY33" fmla="*/ 10332 h 22139"/>
                <a:gd name="connsiteX34" fmla="*/ 13284 w 38376"/>
                <a:gd name="connsiteY34" fmla="*/ 6642 h 22139"/>
                <a:gd name="connsiteX35" fmla="*/ 13284 w 38376"/>
                <a:gd name="connsiteY35" fmla="*/ 1107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8376" h="22139">
                  <a:moveTo>
                    <a:pt x="19188" y="20664"/>
                  </a:moveTo>
                  <a:lnTo>
                    <a:pt x="19188" y="20664"/>
                  </a:lnTo>
                  <a:lnTo>
                    <a:pt x="12546" y="20664"/>
                  </a:lnTo>
                  <a:lnTo>
                    <a:pt x="3690" y="20664"/>
                  </a:lnTo>
                  <a:cubicBezTo>
                    <a:pt x="2125" y="16084"/>
                    <a:pt x="893" y="11398"/>
                    <a:pt x="0" y="6642"/>
                  </a:cubicBezTo>
                  <a:lnTo>
                    <a:pt x="6642" y="6642"/>
                  </a:lnTo>
                  <a:lnTo>
                    <a:pt x="6642" y="6642"/>
                  </a:lnTo>
                  <a:lnTo>
                    <a:pt x="6642" y="6642"/>
                  </a:lnTo>
                  <a:lnTo>
                    <a:pt x="6642" y="6642"/>
                  </a:lnTo>
                  <a:lnTo>
                    <a:pt x="10332" y="6642"/>
                  </a:lnTo>
                  <a:lnTo>
                    <a:pt x="4428" y="6642"/>
                  </a:lnTo>
                  <a:lnTo>
                    <a:pt x="8118" y="20664"/>
                  </a:lnTo>
                  <a:lnTo>
                    <a:pt x="16974" y="20664"/>
                  </a:lnTo>
                  <a:lnTo>
                    <a:pt x="23616" y="20664"/>
                  </a:lnTo>
                  <a:cubicBezTo>
                    <a:pt x="28044" y="17263"/>
                    <a:pt x="32236" y="13564"/>
                    <a:pt x="36162" y="9594"/>
                  </a:cubicBezTo>
                  <a:lnTo>
                    <a:pt x="28044" y="9594"/>
                  </a:lnTo>
                  <a:lnTo>
                    <a:pt x="28044" y="9594"/>
                  </a:lnTo>
                  <a:lnTo>
                    <a:pt x="22878" y="14022"/>
                  </a:lnTo>
                  <a:cubicBezTo>
                    <a:pt x="21874" y="12583"/>
                    <a:pt x="20627" y="11333"/>
                    <a:pt x="19188" y="10332"/>
                  </a:cubicBezTo>
                  <a:lnTo>
                    <a:pt x="19188" y="0"/>
                  </a:lnTo>
                  <a:lnTo>
                    <a:pt x="19188" y="0"/>
                  </a:lnTo>
                  <a:lnTo>
                    <a:pt x="19188" y="5904"/>
                  </a:lnTo>
                  <a:lnTo>
                    <a:pt x="19188" y="10332"/>
                  </a:lnTo>
                  <a:lnTo>
                    <a:pt x="25830" y="10332"/>
                  </a:lnTo>
                  <a:cubicBezTo>
                    <a:pt x="25830" y="10332"/>
                    <a:pt x="25830" y="10332"/>
                    <a:pt x="30258" y="10332"/>
                  </a:cubicBezTo>
                  <a:lnTo>
                    <a:pt x="30258" y="10332"/>
                  </a:lnTo>
                  <a:lnTo>
                    <a:pt x="38376" y="10332"/>
                  </a:lnTo>
                  <a:cubicBezTo>
                    <a:pt x="34930" y="14982"/>
                    <a:pt x="30679" y="18981"/>
                    <a:pt x="25830" y="22140"/>
                  </a:cubicBezTo>
                  <a:close/>
                  <a:moveTo>
                    <a:pt x="13284" y="10332"/>
                  </a:moveTo>
                  <a:lnTo>
                    <a:pt x="13284" y="10332"/>
                  </a:lnTo>
                  <a:lnTo>
                    <a:pt x="8118" y="10332"/>
                  </a:lnTo>
                  <a:lnTo>
                    <a:pt x="8118" y="10332"/>
                  </a:lnTo>
                  <a:cubicBezTo>
                    <a:pt x="8118" y="10332"/>
                    <a:pt x="11808" y="10332"/>
                    <a:pt x="13284" y="10332"/>
                  </a:cubicBezTo>
                  <a:lnTo>
                    <a:pt x="13284" y="10332"/>
                  </a:lnTo>
                  <a:lnTo>
                    <a:pt x="13284" y="6642"/>
                  </a:lnTo>
                  <a:cubicBezTo>
                    <a:pt x="13284" y="6642"/>
                    <a:pt x="13284" y="6642"/>
                    <a:pt x="13284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9F9816E-908B-4A08-B1F5-7FC05D5F33B3}"/>
                </a:ext>
              </a:extLst>
            </p:cNvPr>
            <p:cNvSpPr/>
            <p:nvPr/>
          </p:nvSpPr>
          <p:spPr>
            <a:xfrm>
              <a:off x="10551522" y="5324910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3690 w 3689"/>
                <a:gd name="connsiteY1" fmla="*/ 0 h 73800"/>
                <a:gd name="connsiteX2" fmla="*/ 3690 w 3689"/>
                <a:gd name="connsiteY2" fmla="*/ 0 h 73800"/>
                <a:gd name="connsiteX3" fmla="*/ 3690 w 3689"/>
                <a:gd name="connsiteY3" fmla="*/ 0 h 73800"/>
                <a:gd name="connsiteX4" fmla="*/ 0 w 3689"/>
                <a:gd name="connsiteY4" fmla="*/ 0 h 73800"/>
                <a:gd name="connsiteX5" fmla="*/ 0 w 3689"/>
                <a:gd name="connsiteY5" fmla="*/ 0 h 73800"/>
                <a:gd name="connsiteX6" fmla="*/ 0 w 3689"/>
                <a:gd name="connsiteY6" fmla="*/ 0 h 73800"/>
                <a:gd name="connsiteX7" fmla="*/ 0 w 3689"/>
                <a:gd name="connsiteY7" fmla="*/ 0 h 73800"/>
                <a:gd name="connsiteX8" fmla="*/ 0 w 3689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25ECFDAF-1B12-4007-9D7D-F1B03AAF4424}"/>
                </a:ext>
              </a:extLst>
            </p:cNvPr>
            <p:cNvSpPr/>
            <p:nvPr/>
          </p:nvSpPr>
          <p:spPr>
            <a:xfrm>
              <a:off x="10561853" y="5328600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0F97411-A919-446D-8FEC-D88A511FB2D9}"/>
                </a:ext>
              </a:extLst>
            </p:cNvPr>
            <p:cNvSpPr/>
            <p:nvPr/>
          </p:nvSpPr>
          <p:spPr>
            <a:xfrm>
              <a:off x="10550784" y="5336719"/>
              <a:ext cx="7379" cy="73800"/>
            </a:xfrm>
            <a:custGeom>
              <a:avLst/>
              <a:gdLst>
                <a:gd name="connsiteX0" fmla="*/ 7380 w 7379"/>
                <a:gd name="connsiteY0" fmla="*/ 0 h 73800"/>
                <a:gd name="connsiteX1" fmla="*/ 7380 w 7379"/>
                <a:gd name="connsiteY1" fmla="*/ 0 h 73800"/>
                <a:gd name="connsiteX2" fmla="*/ 7380 w 7379"/>
                <a:gd name="connsiteY2" fmla="*/ 0 h 73800"/>
                <a:gd name="connsiteX3" fmla="*/ 7380 w 7379"/>
                <a:gd name="connsiteY3" fmla="*/ 0 h 73800"/>
                <a:gd name="connsiteX4" fmla="*/ 0 w 7379"/>
                <a:gd name="connsiteY4" fmla="*/ 0 h 73800"/>
                <a:gd name="connsiteX5" fmla="*/ 0 w 7379"/>
                <a:gd name="connsiteY5" fmla="*/ 0 h 73800"/>
                <a:gd name="connsiteX6" fmla="*/ 0 w 7379"/>
                <a:gd name="connsiteY6" fmla="*/ 0 h 73800"/>
                <a:gd name="connsiteX7" fmla="*/ 0 w 7379"/>
                <a:gd name="connsiteY7" fmla="*/ 0 h 73800"/>
                <a:gd name="connsiteX8" fmla="*/ 7380 w 7379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79" h="73800">
                  <a:moveTo>
                    <a:pt x="7380" y="0"/>
                  </a:move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94F7D37-54E5-4656-80A0-A34EFFA34E20}"/>
                </a:ext>
              </a:extLst>
            </p:cNvPr>
            <p:cNvSpPr/>
            <p:nvPr/>
          </p:nvSpPr>
          <p:spPr>
            <a:xfrm>
              <a:off x="10553736" y="5333028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0971BFC3-3A59-404D-A715-B690A168C6F8}"/>
                </a:ext>
              </a:extLst>
            </p:cNvPr>
            <p:cNvSpPr/>
            <p:nvPr/>
          </p:nvSpPr>
          <p:spPr>
            <a:xfrm>
              <a:off x="10555949" y="53337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69FEF58-F4BD-4EF1-A918-A190D1F539C4}"/>
                </a:ext>
              </a:extLst>
            </p:cNvPr>
            <p:cNvSpPr/>
            <p:nvPr/>
          </p:nvSpPr>
          <p:spPr>
            <a:xfrm>
              <a:off x="10506503" y="5537454"/>
              <a:ext cx="8855" cy="14022"/>
            </a:xfrm>
            <a:custGeom>
              <a:avLst/>
              <a:gdLst>
                <a:gd name="connsiteX0" fmla="*/ 5904 w 8855"/>
                <a:gd name="connsiteY0" fmla="*/ 10332 h 14022"/>
                <a:gd name="connsiteX1" fmla="*/ 0 w 8855"/>
                <a:gd name="connsiteY1" fmla="*/ 0 h 14022"/>
                <a:gd name="connsiteX2" fmla="*/ 8856 w 8855"/>
                <a:gd name="connsiteY2" fmla="*/ 10332 h 14022"/>
                <a:gd name="connsiteX3" fmla="*/ 8856 w 8855"/>
                <a:gd name="connsiteY3" fmla="*/ 14022 h 14022"/>
                <a:gd name="connsiteX4" fmla="*/ 5904 w 8855"/>
                <a:gd name="connsiteY4" fmla="*/ 1033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14022">
                  <a:moveTo>
                    <a:pt x="5904" y="10332"/>
                  </a:moveTo>
                  <a:lnTo>
                    <a:pt x="0" y="0"/>
                  </a:lnTo>
                  <a:lnTo>
                    <a:pt x="8856" y="10332"/>
                  </a:lnTo>
                  <a:lnTo>
                    <a:pt x="8856" y="14022"/>
                  </a:lnTo>
                  <a:lnTo>
                    <a:pt x="5904" y="10332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D081172-9CC9-494D-ADCB-07E32DD95AD9}"/>
                </a:ext>
              </a:extLst>
            </p:cNvPr>
            <p:cNvSpPr/>
            <p:nvPr/>
          </p:nvSpPr>
          <p:spPr>
            <a:xfrm>
              <a:off x="10506503" y="5537454"/>
              <a:ext cx="11807" cy="14760"/>
            </a:xfrm>
            <a:custGeom>
              <a:avLst/>
              <a:gdLst>
                <a:gd name="connsiteX0" fmla="*/ 8856 w 11807"/>
                <a:gd name="connsiteY0" fmla="*/ 14760 h 14760"/>
                <a:gd name="connsiteX1" fmla="*/ 8856 w 11807"/>
                <a:gd name="connsiteY1" fmla="*/ 10332 h 14760"/>
                <a:gd name="connsiteX2" fmla="*/ 2952 w 11807"/>
                <a:gd name="connsiteY2" fmla="*/ 0 h 14760"/>
                <a:gd name="connsiteX3" fmla="*/ 11808 w 11807"/>
                <a:gd name="connsiteY3" fmla="*/ 10332 h 14760"/>
                <a:gd name="connsiteX4" fmla="*/ 11808 w 11807"/>
                <a:gd name="connsiteY4" fmla="*/ 14760 h 14760"/>
                <a:gd name="connsiteX5" fmla="*/ 0 w 11807"/>
                <a:gd name="connsiteY5" fmla="*/ 0 h 14760"/>
                <a:gd name="connsiteX6" fmla="*/ 8856 w 11807"/>
                <a:gd name="connsiteY6" fmla="*/ 14022 h 14760"/>
                <a:gd name="connsiteX7" fmla="*/ 8856 w 11807"/>
                <a:gd name="connsiteY7" fmla="*/ 14022 h 14760"/>
                <a:gd name="connsiteX8" fmla="*/ 0 w 11807"/>
                <a:gd name="connsiteY8" fmla="*/ 369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7" h="14760">
                  <a:moveTo>
                    <a:pt x="8856" y="14760"/>
                  </a:moveTo>
                  <a:lnTo>
                    <a:pt x="8856" y="10332"/>
                  </a:lnTo>
                  <a:lnTo>
                    <a:pt x="2952" y="0"/>
                  </a:lnTo>
                  <a:lnTo>
                    <a:pt x="11808" y="10332"/>
                  </a:lnTo>
                  <a:lnTo>
                    <a:pt x="11808" y="14760"/>
                  </a:lnTo>
                  <a:close/>
                  <a:moveTo>
                    <a:pt x="0" y="0"/>
                  </a:moveTo>
                  <a:lnTo>
                    <a:pt x="8856" y="14022"/>
                  </a:lnTo>
                  <a:lnTo>
                    <a:pt x="8856" y="14022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80C1138A-A4C0-480C-A9AB-7DD44EB1673B}"/>
                </a:ext>
              </a:extLst>
            </p:cNvPr>
            <p:cNvSpPr/>
            <p:nvPr/>
          </p:nvSpPr>
          <p:spPr>
            <a:xfrm>
              <a:off x="10514622" y="5541145"/>
              <a:ext cx="2951" cy="10331"/>
            </a:xfrm>
            <a:custGeom>
              <a:avLst/>
              <a:gdLst>
                <a:gd name="connsiteX0" fmla="*/ 0 w 2951"/>
                <a:gd name="connsiteY0" fmla="*/ 7380 h 10331"/>
                <a:gd name="connsiteX1" fmla="*/ 738 w 2951"/>
                <a:gd name="connsiteY1" fmla="*/ 0 h 10331"/>
                <a:gd name="connsiteX2" fmla="*/ 2952 w 2951"/>
                <a:gd name="connsiteY2" fmla="*/ 9594 h 10331"/>
                <a:gd name="connsiteX3" fmla="*/ 738 w 2951"/>
                <a:gd name="connsiteY3" fmla="*/ 10332 h 10331"/>
                <a:gd name="connsiteX4" fmla="*/ 0 w 2951"/>
                <a:gd name="connsiteY4" fmla="*/ 738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10331">
                  <a:moveTo>
                    <a:pt x="0" y="7380"/>
                  </a:moveTo>
                  <a:lnTo>
                    <a:pt x="738" y="0"/>
                  </a:lnTo>
                  <a:lnTo>
                    <a:pt x="2952" y="9594"/>
                  </a:lnTo>
                  <a:lnTo>
                    <a:pt x="738" y="10332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24DE171-A2F7-4196-81B3-C4AE20DD8BCB}"/>
                </a:ext>
              </a:extLst>
            </p:cNvPr>
            <p:cNvSpPr/>
            <p:nvPr/>
          </p:nvSpPr>
          <p:spPr>
            <a:xfrm>
              <a:off x="10513884" y="5541145"/>
              <a:ext cx="3690" cy="11070"/>
            </a:xfrm>
            <a:custGeom>
              <a:avLst/>
              <a:gdLst>
                <a:gd name="connsiteX0" fmla="*/ 1476 w 3690"/>
                <a:gd name="connsiteY0" fmla="*/ 11070 h 11070"/>
                <a:gd name="connsiteX1" fmla="*/ 0 w 3690"/>
                <a:gd name="connsiteY1" fmla="*/ 8118 h 11070"/>
                <a:gd name="connsiteX2" fmla="*/ 1476 w 3690"/>
                <a:gd name="connsiteY2" fmla="*/ 0 h 11070"/>
                <a:gd name="connsiteX3" fmla="*/ 3690 w 3690"/>
                <a:gd name="connsiteY3" fmla="*/ 9594 h 11070"/>
                <a:gd name="connsiteX4" fmla="*/ 1476 w 3690"/>
                <a:gd name="connsiteY4" fmla="*/ 11070 h 11070"/>
                <a:gd name="connsiteX5" fmla="*/ 1476 w 3690"/>
                <a:gd name="connsiteY5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11070">
                  <a:moveTo>
                    <a:pt x="1476" y="11070"/>
                  </a:moveTo>
                  <a:lnTo>
                    <a:pt x="0" y="8118"/>
                  </a:lnTo>
                  <a:lnTo>
                    <a:pt x="1476" y="0"/>
                  </a:lnTo>
                  <a:lnTo>
                    <a:pt x="3690" y="9594"/>
                  </a:lnTo>
                  <a:lnTo>
                    <a:pt x="1476" y="11070"/>
                  </a:lnTo>
                  <a:lnTo>
                    <a:pt x="1476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6E443A19-303D-40A2-A939-BC9008E17B7C}"/>
                </a:ext>
              </a:extLst>
            </p:cNvPr>
            <p:cNvSpPr/>
            <p:nvPr/>
          </p:nvSpPr>
          <p:spPr>
            <a:xfrm>
              <a:off x="10502076" y="5546310"/>
              <a:ext cx="14021" cy="5166"/>
            </a:xfrm>
            <a:custGeom>
              <a:avLst/>
              <a:gdLst>
                <a:gd name="connsiteX0" fmla="*/ 10332 w 14021"/>
                <a:gd name="connsiteY0" fmla="*/ 5166 h 5166"/>
                <a:gd name="connsiteX1" fmla="*/ 0 w 14021"/>
                <a:gd name="connsiteY1" fmla="*/ 0 h 5166"/>
                <a:gd name="connsiteX2" fmla="*/ 8856 w 14021"/>
                <a:gd name="connsiteY2" fmla="*/ 2214 h 5166"/>
                <a:gd name="connsiteX3" fmla="*/ 14022 w 14021"/>
                <a:gd name="connsiteY3" fmla="*/ 5166 h 5166"/>
                <a:gd name="connsiteX4" fmla="*/ 10332 w 14021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5166">
                  <a:moveTo>
                    <a:pt x="10332" y="5166"/>
                  </a:moveTo>
                  <a:lnTo>
                    <a:pt x="0" y="0"/>
                  </a:lnTo>
                  <a:lnTo>
                    <a:pt x="8856" y="2214"/>
                  </a:lnTo>
                  <a:lnTo>
                    <a:pt x="14022" y="5166"/>
                  </a:lnTo>
                  <a:lnTo>
                    <a:pt x="10332" y="5166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8C8006F1-A178-4ACD-A709-22422BF594EB}"/>
                </a:ext>
              </a:extLst>
            </p:cNvPr>
            <p:cNvSpPr/>
            <p:nvPr/>
          </p:nvSpPr>
          <p:spPr>
            <a:xfrm>
              <a:off x="10499124" y="5546310"/>
              <a:ext cx="16973" cy="5166"/>
            </a:xfrm>
            <a:custGeom>
              <a:avLst/>
              <a:gdLst>
                <a:gd name="connsiteX0" fmla="*/ 16974 w 16973"/>
                <a:gd name="connsiteY0" fmla="*/ 5166 h 5166"/>
                <a:gd name="connsiteX1" fmla="*/ 13284 w 16973"/>
                <a:gd name="connsiteY1" fmla="*/ 5166 h 5166"/>
                <a:gd name="connsiteX2" fmla="*/ 2952 w 16973"/>
                <a:gd name="connsiteY2" fmla="*/ 0 h 5166"/>
                <a:gd name="connsiteX3" fmla="*/ 11808 w 16973"/>
                <a:gd name="connsiteY3" fmla="*/ 0 h 5166"/>
                <a:gd name="connsiteX4" fmla="*/ 16974 w 16973"/>
                <a:gd name="connsiteY4" fmla="*/ 0 h 5166"/>
                <a:gd name="connsiteX5" fmla="*/ 2952 w 16973"/>
                <a:gd name="connsiteY5" fmla="*/ 0 h 5166"/>
                <a:gd name="connsiteX6" fmla="*/ 13284 w 16973"/>
                <a:gd name="connsiteY6" fmla="*/ 5166 h 5166"/>
                <a:gd name="connsiteX7" fmla="*/ 13284 w 16973"/>
                <a:gd name="connsiteY7" fmla="*/ 5166 h 5166"/>
                <a:gd name="connsiteX8" fmla="*/ 8118 w 16973"/>
                <a:gd name="connsiteY8" fmla="*/ 5166 h 5166"/>
                <a:gd name="connsiteX9" fmla="*/ 0 w 16973"/>
                <a:gd name="connsiteY9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73" h="5166">
                  <a:moveTo>
                    <a:pt x="16974" y="5166"/>
                  </a:moveTo>
                  <a:lnTo>
                    <a:pt x="13284" y="5166"/>
                  </a:lnTo>
                  <a:lnTo>
                    <a:pt x="2952" y="0"/>
                  </a:lnTo>
                  <a:lnTo>
                    <a:pt x="11808" y="0"/>
                  </a:lnTo>
                  <a:lnTo>
                    <a:pt x="16974" y="0"/>
                  </a:lnTo>
                  <a:close/>
                  <a:moveTo>
                    <a:pt x="2952" y="0"/>
                  </a:moveTo>
                  <a:lnTo>
                    <a:pt x="13284" y="5166"/>
                  </a:lnTo>
                  <a:lnTo>
                    <a:pt x="13284" y="5166"/>
                  </a:lnTo>
                  <a:lnTo>
                    <a:pt x="8118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99FCAF9-7793-456B-AA13-67EB3296FCDF}"/>
                </a:ext>
              </a:extLst>
            </p:cNvPr>
            <p:cNvSpPr/>
            <p:nvPr/>
          </p:nvSpPr>
          <p:spPr>
            <a:xfrm>
              <a:off x="10500599" y="5550000"/>
              <a:ext cx="15498" cy="4427"/>
            </a:xfrm>
            <a:custGeom>
              <a:avLst/>
              <a:gdLst>
                <a:gd name="connsiteX0" fmla="*/ 14760 w 15498"/>
                <a:gd name="connsiteY0" fmla="*/ 4428 h 4427"/>
                <a:gd name="connsiteX1" fmla="*/ 0 w 15498"/>
                <a:gd name="connsiteY1" fmla="*/ 0 h 4427"/>
                <a:gd name="connsiteX2" fmla="*/ 11070 w 15498"/>
                <a:gd name="connsiteY2" fmla="*/ 738 h 4427"/>
                <a:gd name="connsiteX3" fmla="*/ 15498 w 15498"/>
                <a:gd name="connsiteY3" fmla="*/ 1476 h 4427"/>
                <a:gd name="connsiteX4" fmla="*/ 14760 w 15498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4427">
                  <a:moveTo>
                    <a:pt x="14760" y="4428"/>
                  </a:moveTo>
                  <a:lnTo>
                    <a:pt x="0" y="0"/>
                  </a:lnTo>
                  <a:lnTo>
                    <a:pt x="11070" y="738"/>
                  </a:lnTo>
                  <a:lnTo>
                    <a:pt x="15498" y="1476"/>
                  </a:lnTo>
                  <a:lnTo>
                    <a:pt x="14760" y="4428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B77A7B6-B69A-49FA-8567-9DC78931F1E6}"/>
                </a:ext>
              </a:extLst>
            </p:cNvPr>
            <p:cNvSpPr/>
            <p:nvPr/>
          </p:nvSpPr>
          <p:spPr>
            <a:xfrm>
              <a:off x="10500599" y="5550000"/>
              <a:ext cx="15498" cy="4427"/>
            </a:xfrm>
            <a:custGeom>
              <a:avLst/>
              <a:gdLst>
                <a:gd name="connsiteX0" fmla="*/ 14760 w 15498"/>
                <a:gd name="connsiteY0" fmla="*/ 4428 h 4427"/>
                <a:gd name="connsiteX1" fmla="*/ 14760 w 15498"/>
                <a:gd name="connsiteY1" fmla="*/ 4428 h 4427"/>
                <a:gd name="connsiteX2" fmla="*/ 0 w 15498"/>
                <a:gd name="connsiteY2" fmla="*/ 0 h 4427"/>
                <a:gd name="connsiteX3" fmla="*/ 15498 w 15498"/>
                <a:gd name="connsiteY3" fmla="*/ 0 h 4427"/>
                <a:gd name="connsiteX4" fmla="*/ 15498 w 15498"/>
                <a:gd name="connsiteY4" fmla="*/ 0 h 4427"/>
                <a:gd name="connsiteX5" fmla="*/ 0 w 15498"/>
                <a:gd name="connsiteY5" fmla="*/ 4428 h 4427"/>
                <a:gd name="connsiteX6" fmla="*/ 14760 w 15498"/>
                <a:gd name="connsiteY6" fmla="*/ 4428 h 4427"/>
                <a:gd name="connsiteX7" fmla="*/ 14760 w 15498"/>
                <a:gd name="connsiteY7" fmla="*/ 4428 h 4427"/>
                <a:gd name="connsiteX8" fmla="*/ 0 w 15498"/>
                <a:gd name="connsiteY8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4427">
                  <a:moveTo>
                    <a:pt x="14760" y="4428"/>
                  </a:moveTo>
                  <a:lnTo>
                    <a:pt x="14760" y="4428"/>
                  </a:lnTo>
                  <a:lnTo>
                    <a:pt x="0" y="0"/>
                  </a:lnTo>
                  <a:lnTo>
                    <a:pt x="15498" y="0"/>
                  </a:lnTo>
                  <a:lnTo>
                    <a:pt x="15498" y="0"/>
                  </a:lnTo>
                  <a:close/>
                  <a:moveTo>
                    <a:pt x="0" y="4428"/>
                  </a:moveTo>
                  <a:lnTo>
                    <a:pt x="14760" y="4428"/>
                  </a:lnTo>
                  <a:lnTo>
                    <a:pt x="1476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9778AF5-26F6-4EBD-946F-F64620300C44}"/>
                </a:ext>
              </a:extLst>
            </p:cNvPr>
            <p:cNvSpPr/>
            <p:nvPr/>
          </p:nvSpPr>
          <p:spPr>
            <a:xfrm>
              <a:off x="10514622" y="5547787"/>
              <a:ext cx="10331" cy="5903"/>
            </a:xfrm>
            <a:custGeom>
              <a:avLst/>
              <a:gdLst>
                <a:gd name="connsiteX0" fmla="*/ 1476 w 10331"/>
                <a:gd name="connsiteY0" fmla="*/ 1476 h 5903"/>
                <a:gd name="connsiteX1" fmla="*/ 10332 w 10331"/>
                <a:gd name="connsiteY1" fmla="*/ 0 h 5903"/>
                <a:gd name="connsiteX2" fmla="*/ 7380 w 10331"/>
                <a:gd name="connsiteY2" fmla="*/ 5904 h 5903"/>
                <a:gd name="connsiteX3" fmla="*/ 0 w 10331"/>
                <a:gd name="connsiteY3" fmla="*/ 3690 h 5903"/>
                <a:gd name="connsiteX4" fmla="*/ 1476 w 10331"/>
                <a:gd name="connsiteY4" fmla="*/ 147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5903">
                  <a:moveTo>
                    <a:pt x="1476" y="1476"/>
                  </a:moveTo>
                  <a:lnTo>
                    <a:pt x="10332" y="0"/>
                  </a:lnTo>
                  <a:lnTo>
                    <a:pt x="7380" y="5904"/>
                  </a:lnTo>
                  <a:lnTo>
                    <a:pt x="0" y="3690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47075507-41BB-4E28-A31B-B681A23C32F7}"/>
                </a:ext>
              </a:extLst>
            </p:cNvPr>
            <p:cNvSpPr/>
            <p:nvPr/>
          </p:nvSpPr>
          <p:spPr>
            <a:xfrm>
              <a:off x="10514622" y="5547787"/>
              <a:ext cx="10331" cy="5903"/>
            </a:xfrm>
            <a:custGeom>
              <a:avLst/>
              <a:gdLst>
                <a:gd name="connsiteX0" fmla="*/ 7380 w 10331"/>
                <a:gd name="connsiteY0" fmla="*/ 5904 h 5903"/>
                <a:gd name="connsiteX1" fmla="*/ 0 w 10331"/>
                <a:gd name="connsiteY1" fmla="*/ 3690 h 5903"/>
                <a:gd name="connsiteX2" fmla="*/ 1476 w 10331"/>
                <a:gd name="connsiteY2" fmla="*/ 1476 h 5903"/>
                <a:gd name="connsiteX3" fmla="*/ 10332 w 10331"/>
                <a:gd name="connsiteY3" fmla="*/ 0 h 5903"/>
                <a:gd name="connsiteX4" fmla="*/ 7380 w 10331"/>
                <a:gd name="connsiteY4" fmla="*/ 5904 h 5903"/>
                <a:gd name="connsiteX5" fmla="*/ 7380 w 10331"/>
                <a:gd name="connsiteY5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1" h="5903">
                  <a:moveTo>
                    <a:pt x="7380" y="5904"/>
                  </a:moveTo>
                  <a:lnTo>
                    <a:pt x="0" y="3690"/>
                  </a:lnTo>
                  <a:lnTo>
                    <a:pt x="1476" y="1476"/>
                  </a:lnTo>
                  <a:lnTo>
                    <a:pt x="10332" y="0"/>
                  </a:lnTo>
                  <a:lnTo>
                    <a:pt x="7380" y="5904"/>
                  </a:lnTo>
                  <a:lnTo>
                    <a:pt x="7380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89AE5B12-B26C-41D7-9495-FD540E072FE0}"/>
                </a:ext>
              </a:extLst>
            </p:cNvPr>
            <p:cNvSpPr/>
            <p:nvPr/>
          </p:nvSpPr>
          <p:spPr>
            <a:xfrm>
              <a:off x="10514622" y="5551476"/>
              <a:ext cx="17711" cy="5903"/>
            </a:xfrm>
            <a:custGeom>
              <a:avLst/>
              <a:gdLst>
                <a:gd name="connsiteX0" fmla="*/ 6642 w 17711"/>
                <a:gd name="connsiteY0" fmla="*/ 1476 h 5903"/>
                <a:gd name="connsiteX1" fmla="*/ 17712 w 17711"/>
                <a:gd name="connsiteY1" fmla="*/ 5904 h 5903"/>
                <a:gd name="connsiteX2" fmla="*/ 8118 w 17711"/>
                <a:gd name="connsiteY2" fmla="*/ 4428 h 5903"/>
                <a:gd name="connsiteX3" fmla="*/ 0 w 17711"/>
                <a:gd name="connsiteY3" fmla="*/ 0 h 5903"/>
                <a:gd name="connsiteX4" fmla="*/ 6642 w 17711"/>
                <a:gd name="connsiteY4" fmla="*/ 147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5903">
                  <a:moveTo>
                    <a:pt x="6642" y="1476"/>
                  </a:moveTo>
                  <a:lnTo>
                    <a:pt x="17712" y="5904"/>
                  </a:lnTo>
                  <a:lnTo>
                    <a:pt x="8118" y="4428"/>
                  </a:lnTo>
                  <a:lnTo>
                    <a:pt x="0" y="0"/>
                  </a:lnTo>
                  <a:lnTo>
                    <a:pt x="6642" y="1476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D1AAC89-5905-40DA-90DB-4E823AC4284C}"/>
                </a:ext>
              </a:extLst>
            </p:cNvPr>
            <p:cNvSpPr/>
            <p:nvPr/>
          </p:nvSpPr>
          <p:spPr>
            <a:xfrm>
              <a:off x="10514622" y="5551476"/>
              <a:ext cx="17711" cy="6642"/>
            </a:xfrm>
            <a:custGeom>
              <a:avLst/>
              <a:gdLst>
                <a:gd name="connsiteX0" fmla="*/ 17712 w 17711"/>
                <a:gd name="connsiteY0" fmla="*/ 5904 h 6642"/>
                <a:gd name="connsiteX1" fmla="*/ 8118 w 17711"/>
                <a:gd name="connsiteY1" fmla="*/ 5904 h 6642"/>
                <a:gd name="connsiteX2" fmla="*/ 0 w 17711"/>
                <a:gd name="connsiteY2" fmla="*/ 1476 h 6642"/>
                <a:gd name="connsiteX3" fmla="*/ 6642 w 17711"/>
                <a:gd name="connsiteY3" fmla="*/ 1476 h 6642"/>
                <a:gd name="connsiteX4" fmla="*/ 17712 w 17711"/>
                <a:gd name="connsiteY4" fmla="*/ 6642 h 6642"/>
                <a:gd name="connsiteX5" fmla="*/ 0 w 17711"/>
                <a:gd name="connsiteY5" fmla="*/ 0 h 6642"/>
                <a:gd name="connsiteX6" fmla="*/ 8118 w 17711"/>
                <a:gd name="connsiteY6" fmla="*/ 4428 h 6642"/>
                <a:gd name="connsiteX7" fmla="*/ 16974 w 17711"/>
                <a:gd name="connsiteY7" fmla="*/ 4428 h 6642"/>
                <a:gd name="connsiteX8" fmla="*/ 6642 w 17711"/>
                <a:gd name="connsiteY8" fmla="*/ 0 h 6642"/>
                <a:gd name="connsiteX9" fmla="*/ 0 w 17711"/>
                <a:gd name="connsiteY9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11" h="6642">
                  <a:moveTo>
                    <a:pt x="17712" y="5904"/>
                  </a:moveTo>
                  <a:lnTo>
                    <a:pt x="8118" y="5904"/>
                  </a:lnTo>
                  <a:lnTo>
                    <a:pt x="0" y="1476"/>
                  </a:lnTo>
                  <a:lnTo>
                    <a:pt x="6642" y="1476"/>
                  </a:lnTo>
                  <a:lnTo>
                    <a:pt x="17712" y="6642"/>
                  </a:lnTo>
                  <a:close/>
                  <a:moveTo>
                    <a:pt x="0" y="0"/>
                  </a:moveTo>
                  <a:lnTo>
                    <a:pt x="8118" y="4428"/>
                  </a:lnTo>
                  <a:lnTo>
                    <a:pt x="16974" y="4428"/>
                  </a:lnTo>
                  <a:lnTo>
                    <a:pt x="6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A2FA023-3315-4A56-99BD-D379E3D3A57A}"/>
                </a:ext>
              </a:extLst>
            </p:cNvPr>
            <p:cNvSpPr/>
            <p:nvPr/>
          </p:nvSpPr>
          <p:spPr>
            <a:xfrm>
              <a:off x="10514622" y="5551476"/>
              <a:ext cx="20663" cy="10331"/>
            </a:xfrm>
            <a:custGeom>
              <a:avLst/>
              <a:gdLst>
                <a:gd name="connsiteX0" fmla="*/ 8118 w 20663"/>
                <a:gd name="connsiteY0" fmla="*/ 3690 h 10331"/>
                <a:gd name="connsiteX1" fmla="*/ 20664 w 20663"/>
                <a:gd name="connsiteY1" fmla="*/ 10332 h 10331"/>
                <a:gd name="connsiteX2" fmla="*/ 9594 w 20663"/>
                <a:gd name="connsiteY2" fmla="*/ 6642 h 10331"/>
                <a:gd name="connsiteX3" fmla="*/ 0 w 20663"/>
                <a:gd name="connsiteY3" fmla="*/ 0 h 10331"/>
                <a:gd name="connsiteX4" fmla="*/ 8118 w 20663"/>
                <a:gd name="connsiteY4" fmla="*/ 369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10331">
                  <a:moveTo>
                    <a:pt x="8118" y="3690"/>
                  </a:moveTo>
                  <a:lnTo>
                    <a:pt x="20664" y="10332"/>
                  </a:lnTo>
                  <a:lnTo>
                    <a:pt x="9594" y="6642"/>
                  </a:lnTo>
                  <a:lnTo>
                    <a:pt x="0" y="0"/>
                  </a:lnTo>
                  <a:lnTo>
                    <a:pt x="8118" y="369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8E110ED-99BF-44C4-A720-08AD06E1760A}"/>
                </a:ext>
              </a:extLst>
            </p:cNvPr>
            <p:cNvSpPr/>
            <p:nvPr/>
          </p:nvSpPr>
          <p:spPr>
            <a:xfrm>
              <a:off x="10514622" y="5547787"/>
              <a:ext cx="20663" cy="14759"/>
            </a:xfrm>
            <a:custGeom>
              <a:avLst/>
              <a:gdLst>
                <a:gd name="connsiteX0" fmla="*/ 20664 w 20663"/>
                <a:gd name="connsiteY0" fmla="*/ 14760 h 14759"/>
                <a:gd name="connsiteX1" fmla="*/ 9594 w 20663"/>
                <a:gd name="connsiteY1" fmla="*/ 10332 h 14759"/>
                <a:gd name="connsiteX2" fmla="*/ 0 w 20663"/>
                <a:gd name="connsiteY2" fmla="*/ 3690 h 14759"/>
                <a:gd name="connsiteX3" fmla="*/ 20664 w 20663"/>
                <a:gd name="connsiteY3" fmla="*/ 14022 h 14759"/>
                <a:gd name="connsiteX4" fmla="*/ 0 w 20663"/>
                <a:gd name="connsiteY4" fmla="*/ 3690 h 14759"/>
                <a:gd name="connsiteX5" fmla="*/ 9594 w 20663"/>
                <a:gd name="connsiteY5" fmla="*/ 10332 h 14759"/>
                <a:gd name="connsiteX6" fmla="*/ 19188 w 20663"/>
                <a:gd name="connsiteY6" fmla="*/ 10332 h 14759"/>
                <a:gd name="connsiteX7" fmla="*/ 0 w 20663"/>
                <a:gd name="connsiteY7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63" h="14759">
                  <a:moveTo>
                    <a:pt x="20664" y="14760"/>
                  </a:moveTo>
                  <a:lnTo>
                    <a:pt x="9594" y="10332"/>
                  </a:lnTo>
                  <a:lnTo>
                    <a:pt x="0" y="3690"/>
                  </a:lnTo>
                  <a:lnTo>
                    <a:pt x="20664" y="14022"/>
                  </a:lnTo>
                  <a:close/>
                  <a:moveTo>
                    <a:pt x="0" y="3690"/>
                  </a:moveTo>
                  <a:lnTo>
                    <a:pt x="9594" y="10332"/>
                  </a:lnTo>
                  <a:lnTo>
                    <a:pt x="19188" y="103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DA6044E-9D85-4639-A870-045AC684428D}"/>
                </a:ext>
              </a:extLst>
            </p:cNvPr>
            <p:cNvSpPr/>
            <p:nvPr/>
          </p:nvSpPr>
          <p:spPr>
            <a:xfrm>
              <a:off x="10515359" y="5551476"/>
              <a:ext cx="14760" cy="16974"/>
            </a:xfrm>
            <a:custGeom>
              <a:avLst/>
              <a:gdLst>
                <a:gd name="connsiteX0" fmla="*/ 7380 w 14760"/>
                <a:gd name="connsiteY0" fmla="*/ 5904 h 16974"/>
                <a:gd name="connsiteX1" fmla="*/ 14760 w 14760"/>
                <a:gd name="connsiteY1" fmla="*/ 16974 h 16974"/>
                <a:gd name="connsiteX2" fmla="*/ 3690 w 14760"/>
                <a:gd name="connsiteY2" fmla="*/ 4428 h 16974"/>
                <a:gd name="connsiteX3" fmla="*/ 0 w 14760"/>
                <a:gd name="connsiteY3" fmla="*/ 0 h 16974"/>
                <a:gd name="connsiteX4" fmla="*/ 7380 w 14760"/>
                <a:gd name="connsiteY4" fmla="*/ 590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0" h="16974">
                  <a:moveTo>
                    <a:pt x="7380" y="5904"/>
                  </a:moveTo>
                  <a:lnTo>
                    <a:pt x="14760" y="16974"/>
                  </a:lnTo>
                  <a:lnTo>
                    <a:pt x="3690" y="4428"/>
                  </a:lnTo>
                  <a:lnTo>
                    <a:pt x="0" y="0"/>
                  </a:lnTo>
                  <a:lnTo>
                    <a:pt x="7380" y="5904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42F2A99-3754-4F31-86EE-F3E4214D7A2C}"/>
                </a:ext>
              </a:extLst>
            </p:cNvPr>
            <p:cNvSpPr/>
            <p:nvPr/>
          </p:nvSpPr>
          <p:spPr>
            <a:xfrm>
              <a:off x="10511670" y="5551476"/>
              <a:ext cx="18450" cy="16974"/>
            </a:xfrm>
            <a:custGeom>
              <a:avLst/>
              <a:gdLst>
                <a:gd name="connsiteX0" fmla="*/ 17712 w 18450"/>
                <a:gd name="connsiteY0" fmla="*/ 16974 h 16974"/>
                <a:gd name="connsiteX1" fmla="*/ 3690 w 18450"/>
                <a:gd name="connsiteY1" fmla="*/ 0 h 16974"/>
                <a:gd name="connsiteX2" fmla="*/ 11070 w 18450"/>
                <a:gd name="connsiteY2" fmla="*/ 5904 h 16974"/>
                <a:gd name="connsiteX3" fmla="*/ 18450 w 18450"/>
                <a:gd name="connsiteY3" fmla="*/ 16236 h 16974"/>
                <a:gd name="connsiteX4" fmla="*/ 3690 w 18450"/>
                <a:gd name="connsiteY4" fmla="*/ 0 h 16974"/>
                <a:gd name="connsiteX5" fmla="*/ 3690 w 18450"/>
                <a:gd name="connsiteY5" fmla="*/ 4428 h 16974"/>
                <a:gd name="connsiteX6" fmla="*/ 14022 w 18450"/>
                <a:gd name="connsiteY6" fmla="*/ 15498 h 16974"/>
                <a:gd name="connsiteX7" fmla="*/ 7380 w 18450"/>
                <a:gd name="connsiteY7" fmla="*/ 5904 h 16974"/>
                <a:gd name="connsiteX8" fmla="*/ 0 w 18450"/>
                <a:gd name="connsiteY8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50" h="16974">
                  <a:moveTo>
                    <a:pt x="17712" y="16974"/>
                  </a:moveTo>
                  <a:lnTo>
                    <a:pt x="3690" y="0"/>
                  </a:lnTo>
                  <a:lnTo>
                    <a:pt x="11070" y="5904"/>
                  </a:lnTo>
                  <a:lnTo>
                    <a:pt x="18450" y="16236"/>
                  </a:lnTo>
                  <a:close/>
                  <a:moveTo>
                    <a:pt x="3690" y="0"/>
                  </a:moveTo>
                  <a:lnTo>
                    <a:pt x="3690" y="4428"/>
                  </a:lnTo>
                  <a:lnTo>
                    <a:pt x="14022" y="15498"/>
                  </a:lnTo>
                  <a:lnTo>
                    <a:pt x="7380" y="5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A2E8BF8-803A-4081-9D29-1C288EED35F2}"/>
                </a:ext>
              </a:extLst>
            </p:cNvPr>
            <p:cNvSpPr/>
            <p:nvPr/>
          </p:nvSpPr>
          <p:spPr>
            <a:xfrm>
              <a:off x="10515359" y="5551476"/>
              <a:ext cx="5903" cy="13283"/>
            </a:xfrm>
            <a:custGeom>
              <a:avLst/>
              <a:gdLst>
                <a:gd name="connsiteX0" fmla="*/ 5166 w 5903"/>
                <a:gd name="connsiteY0" fmla="*/ 6642 h 13283"/>
                <a:gd name="connsiteX1" fmla="*/ 5904 w 5903"/>
                <a:gd name="connsiteY1" fmla="*/ 13284 h 13283"/>
                <a:gd name="connsiteX2" fmla="*/ 0 w 5903"/>
                <a:gd name="connsiteY2" fmla="*/ 2952 h 13283"/>
                <a:gd name="connsiteX3" fmla="*/ 0 w 5903"/>
                <a:gd name="connsiteY3" fmla="*/ 0 h 13283"/>
                <a:gd name="connsiteX4" fmla="*/ 5166 w 5903"/>
                <a:gd name="connsiteY4" fmla="*/ 6642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13283">
                  <a:moveTo>
                    <a:pt x="5166" y="6642"/>
                  </a:moveTo>
                  <a:lnTo>
                    <a:pt x="5904" y="13284"/>
                  </a:lnTo>
                  <a:lnTo>
                    <a:pt x="0" y="2952"/>
                  </a:lnTo>
                  <a:lnTo>
                    <a:pt x="0" y="0"/>
                  </a:lnTo>
                  <a:lnTo>
                    <a:pt x="5166" y="6642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8B9E203-59B3-48E5-B57B-DF36636A00A9}"/>
                </a:ext>
              </a:extLst>
            </p:cNvPr>
            <p:cNvSpPr/>
            <p:nvPr/>
          </p:nvSpPr>
          <p:spPr>
            <a:xfrm>
              <a:off x="10515359" y="5551476"/>
              <a:ext cx="5903" cy="16236"/>
            </a:xfrm>
            <a:custGeom>
              <a:avLst/>
              <a:gdLst>
                <a:gd name="connsiteX0" fmla="*/ 5904 w 5903"/>
                <a:gd name="connsiteY0" fmla="*/ 13284 h 16236"/>
                <a:gd name="connsiteX1" fmla="*/ 0 w 5903"/>
                <a:gd name="connsiteY1" fmla="*/ 2952 h 16236"/>
                <a:gd name="connsiteX2" fmla="*/ 0 w 5903"/>
                <a:gd name="connsiteY2" fmla="*/ 2952 h 16236"/>
                <a:gd name="connsiteX3" fmla="*/ 5904 w 5903"/>
                <a:gd name="connsiteY3" fmla="*/ 8856 h 16236"/>
                <a:gd name="connsiteX4" fmla="*/ 5904 w 5903"/>
                <a:gd name="connsiteY4" fmla="*/ 16236 h 16236"/>
                <a:gd name="connsiteX5" fmla="*/ 0 w 5903"/>
                <a:gd name="connsiteY5" fmla="*/ 0 h 16236"/>
                <a:gd name="connsiteX6" fmla="*/ 0 w 5903"/>
                <a:gd name="connsiteY6" fmla="*/ 0 h 16236"/>
                <a:gd name="connsiteX7" fmla="*/ 5166 w 5903"/>
                <a:gd name="connsiteY7" fmla="*/ 9594 h 16236"/>
                <a:gd name="connsiteX8" fmla="*/ 5166 w 5903"/>
                <a:gd name="connsiteY8" fmla="*/ 6642 h 16236"/>
                <a:gd name="connsiteX9" fmla="*/ 0 w 5903"/>
                <a:gd name="connsiteY9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03" h="16236">
                  <a:moveTo>
                    <a:pt x="5904" y="13284"/>
                  </a:moveTo>
                  <a:lnTo>
                    <a:pt x="0" y="2952"/>
                  </a:lnTo>
                  <a:lnTo>
                    <a:pt x="0" y="2952"/>
                  </a:lnTo>
                  <a:lnTo>
                    <a:pt x="5904" y="8856"/>
                  </a:lnTo>
                  <a:lnTo>
                    <a:pt x="5904" y="16236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5166" y="9594"/>
                  </a:lnTo>
                  <a:lnTo>
                    <a:pt x="5166" y="6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47661A2-4D37-4CA7-ABC1-8A4125B6BD5E}"/>
                </a:ext>
              </a:extLst>
            </p:cNvPr>
            <p:cNvSpPr/>
            <p:nvPr/>
          </p:nvSpPr>
          <p:spPr>
            <a:xfrm>
              <a:off x="10513145" y="5551476"/>
              <a:ext cx="5165" cy="8118"/>
            </a:xfrm>
            <a:custGeom>
              <a:avLst/>
              <a:gdLst>
                <a:gd name="connsiteX0" fmla="*/ 5166 w 5165"/>
                <a:gd name="connsiteY0" fmla="*/ 4428 h 8118"/>
                <a:gd name="connsiteX1" fmla="*/ 0 w 5165"/>
                <a:gd name="connsiteY1" fmla="*/ 8118 h 8118"/>
                <a:gd name="connsiteX2" fmla="*/ 0 w 5165"/>
                <a:gd name="connsiteY2" fmla="*/ 738 h 8118"/>
                <a:gd name="connsiteX3" fmla="*/ 2214 w 5165"/>
                <a:gd name="connsiteY3" fmla="*/ 0 h 8118"/>
                <a:gd name="connsiteX4" fmla="*/ 5166 w 5165"/>
                <a:gd name="connsiteY4" fmla="*/ 442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8118">
                  <a:moveTo>
                    <a:pt x="5166" y="4428"/>
                  </a:moveTo>
                  <a:lnTo>
                    <a:pt x="0" y="8118"/>
                  </a:lnTo>
                  <a:lnTo>
                    <a:pt x="0" y="738"/>
                  </a:lnTo>
                  <a:lnTo>
                    <a:pt x="2214" y="0"/>
                  </a:lnTo>
                  <a:lnTo>
                    <a:pt x="5166" y="4428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90A2BAA-61AA-4370-A9EA-DF11B7F9D1FD}"/>
                </a:ext>
              </a:extLst>
            </p:cNvPr>
            <p:cNvSpPr/>
            <p:nvPr/>
          </p:nvSpPr>
          <p:spPr>
            <a:xfrm>
              <a:off x="10512407" y="5551476"/>
              <a:ext cx="5903" cy="8855"/>
            </a:xfrm>
            <a:custGeom>
              <a:avLst/>
              <a:gdLst>
                <a:gd name="connsiteX0" fmla="*/ 0 w 5903"/>
                <a:gd name="connsiteY0" fmla="*/ 8856 h 8855"/>
                <a:gd name="connsiteX1" fmla="*/ 738 w 5903"/>
                <a:gd name="connsiteY1" fmla="*/ 738 h 8855"/>
                <a:gd name="connsiteX2" fmla="*/ 2952 w 5903"/>
                <a:gd name="connsiteY2" fmla="*/ 0 h 8855"/>
                <a:gd name="connsiteX3" fmla="*/ 5904 w 5903"/>
                <a:gd name="connsiteY3" fmla="*/ 4428 h 8855"/>
                <a:gd name="connsiteX4" fmla="*/ 0 w 5903"/>
                <a:gd name="connsiteY4" fmla="*/ 8856 h 8855"/>
                <a:gd name="connsiteX5" fmla="*/ 0 w 5903"/>
                <a:gd name="connsiteY5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8855">
                  <a:moveTo>
                    <a:pt x="0" y="8856"/>
                  </a:moveTo>
                  <a:lnTo>
                    <a:pt x="738" y="738"/>
                  </a:lnTo>
                  <a:lnTo>
                    <a:pt x="2952" y="0"/>
                  </a:lnTo>
                  <a:lnTo>
                    <a:pt x="5904" y="4428"/>
                  </a:lnTo>
                  <a:lnTo>
                    <a:pt x="0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81465C7-DCB4-4BCF-BBA7-AE7CB2708231}"/>
                </a:ext>
              </a:extLst>
            </p:cNvPr>
            <p:cNvSpPr/>
            <p:nvPr/>
          </p:nvSpPr>
          <p:spPr>
            <a:xfrm>
              <a:off x="10507242" y="5541882"/>
              <a:ext cx="8117" cy="9594"/>
            </a:xfrm>
            <a:custGeom>
              <a:avLst/>
              <a:gdLst>
                <a:gd name="connsiteX0" fmla="*/ 4428 w 8117"/>
                <a:gd name="connsiteY0" fmla="*/ 5904 h 9594"/>
                <a:gd name="connsiteX1" fmla="*/ 0 w 8117"/>
                <a:gd name="connsiteY1" fmla="*/ 0 h 9594"/>
                <a:gd name="connsiteX2" fmla="*/ 5166 w 8117"/>
                <a:gd name="connsiteY2" fmla="*/ 5904 h 9594"/>
                <a:gd name="connsiteX3" fmla="*/ 8118 w 8117"/>
                <a:gd name="connsiteY3" fmla="*/ 9594 h 9594"/>
                <a:gd name="connsiteX4" fmla="*/ 4428 w 8117"/>
                <a:gd name="connsiteY4" fmla="*/ 590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9594">
                  <a:moveTo>
                    <a:pt x="4428" y="5904"/>
                  </a:moveTo>
                  <a:lnTo>
                    <a:pt x="0" y="0"/>
                  </a:lnTo>
                  <a:lnTo>
                    <a:pt x="5166" y="5904"/>
                  </a:lnTo>
                  <a:lnTo>
                    <a:pt x="8118" y="9594"/>
                  </a:lnTo>
                  <a:lnTo>
                    <a:pt x="4428" y="5904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898E2EF2-9B1C-408A-A2C0-0B6FEC26B57B}"/>
                </a:ext>
              </a:extLst>
            </p:cNvPr>
            <p:cNvSpPr/>
            <p:nvPr/>
          </p:nvSpPr>
          <p:spPr>
            <a:xfrm>
              <a:off x="10507242" y="5541882"/>
              <a:ext cx="8117" cy="9594"/>
            </a:xfrm>
            <a:custGeom>
              <a:avLst/>
              <a:gdLst>
                <a:gd name="connsiteX0" fmla="*/ 8118 w 8117"/>
                <a:gd name="connsiteY0" fmla="*/ 9594 h 9594"/>
                <a:gd name="connsiteX1" fmla="*/ 3690 w 8117"/>
                <a:gd name="connsiteY1" fmla="*/ 5904 h 9594"/>
                <a:gd name="connsiteX2" fmla="*/ 0 w 8117"/>
                <a:gd name="connsiteY2" fmla="*/ 0 h 9594"/>
                <a:gd name="connsiteX3" fmla="*/ 5904 w 8117"/>
                <a:gd name="connsiteY3" fmla="*/ 5166 h 9594"/>
                <a:gd name="connsiteX4" fmla="*/ 8118 w 8117"/>
                <a:gd name="connsiteY4" fmla="*/ 9594 h 9594"/>
                <a:gd name="connsiteX5" fmla="*/ 8118 w 8117"/>
                <a:gd name="connsiteY5" fmla="*/ 9594 h 9594"/>
                <a:gd name="connsiteX6" fmla="*/ 8118 w 8117"/>
                <a:gd name="connsiteY6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9594">
                  <a:moveTo>
                    <a:pt x="8118" y="9594"/>
                  </a:moveTo>
                  <a:lnTo>
                    <a:pt x="3690" y="5904"/>
                  </a:lnTo>
                  <a:lnTo>
                    <a:pt x="0" y="0"/>
                  </a:lnTo>
                  <a:lnTo>
                    <a:pt x="5904" y="5166"/>
                  </a:lnTo>
                  <a:lnTo>
                    <a:pt x="8118" y="9594"/>
                  </a:lnTo>
                  <a:lnTo>
                    <a:pt x="8118" y="9594"/>
                  </a:lnTo>
                  <a:lnTo>
                    <a:pt x="8118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C5D7249F-F5B0-4A38-8ADC-F3A2032C2E45}"/>
                </a:ext>
              </a:extLst>
            </p:cNvPr>
            <p:cNvSpPr/>
            <p:nvPr/>
          </p:nvSpPr>
          <p:spPr>
            <a:xfrm>
              <a:off x="10510194" y="5542621"/>
              <a:ext cx="6642" cy="10331"/>
            </a:xfrm>
            <a:custGeom>
              <a:avLst/>
              <a:gdLst>
                <a:gd name="connsiteX0" fmla="*/ 3690 w 6642"/>
                <a:gd name="connsiteY0" fmla="*/ 7380 h 10331"/>
                <a:gd name="connsiteX1" fmla="*/ 0 w 6642"/>
                <a:gd name="connsiteY1" fmla="*/ 0 h 10331"/>
                <a:gd name="connsiteX2" fmla="*/ 5904 w 6642"/>
                <a:gd name="connsiteY2" fmla="*/ 8118 h 10331"/>
                <a:gd name="connsiteX3" fmla="*/ 6642 w 6642"/>
                <a:gd name="connsiteY3" fmla="*/ 10332 h 10331"/>
                <a:gd name="connsiteX4" fmla="*/ 3690 w 6642"/>
                <a:gd name="connsiteY4" fmla="*/ 738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10331">
                  <a:moveTo>
                    <a:pt x="3690" y="7380"/>
                  </a:moveTo>
                  <a:lnTo>
                    <a:pt x="0" y="0"/>
                  </a:lnTo>
                  <a:lnTo>
                    <a:pt x="5904" y="8118"/>
                  </a:lnTo>
                  <a:lnTo>
                    <a:pt x="6642" y="10332"/>
                  </a:lnTo>
                  <a:lnTo>
                    <a:pt x="3690" y="738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C958EFD1-27C8-49B3-8185-7FD910696709}"/>
                </a:ext>
              </a:extLst>
            </p:cNvPr>
            <p:cNvSpPr/>
            <p:nvPr/>
          </p:nvSpPr>
          <p:spPr>
            <a:xfrm>
              <a:off x="10510194" y="5542621"/>
              <a:ext cx="6642" cy="10331"/>
            </a:xfrm>
            <a:custGeom>
              <a:avLst/>
              <a:gdLst>
                <a:gd name="connsiteX0" fmla="*/ 6642 w 6642"/>
                <a:gd name="connsiteY0" fmla="*/ 10332 h 10331"/>
                <a:gd name="connsiteX1" fmla="*/ 3690 w 6642"/>
                <a:gd name="connsiteY1" fmla="*/ 7380 h 10331"/>
                <a:gd name="connsiteX2" fmla="*/ 0 w 6642"/>
                <a:gd name="connsiteY2" fmla="*/ 0 h 10331"/>
                <a:gd name="connsiteX3" fmla="*/ 6642 w 6642"/>
                <a:gd name="connsiteY3" fmla="*/ 10332 h 10331"/>
                <a:gd name="connsiteX4" fmla="*/ 6642 w 6642"/>
                <a:gd name="connsiteY4" fmla="*/ 10332 h 10331"/>
                <a:gd name="connsiteX5" fmla="*/ 6642 w 6642"/>
                <a:gd name="connsiteY5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0331">
                  <a:moveTo>
                    <a:pt x="6642" y="10332"/>
                  </a:moveTo>
                  <a:lnTo>
                    <a:pt x="3690" y="7380"/>
                  </a:lnTo>
                  <a:lnTo>
                    <a:pt x="0" y="0"/>
                  </a:lnTo>
                  <a:lnTo>
                    <a:pt x="6642" y="10332"/>
                  </a:lnTo>
                  <a:lnTo>
                    <a:pt x="6642" y="10332"/>
                  </a:lnTo>
                  <a:lnTo>
                    <a:pt x="6642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B1915BD-41EB-42D2-B186-E030EF1D8D2C}"/>
                </a:ext>
              </a:extLst>
            </p:cNvPr>
            <p:cNvSpPr/>
            <p:nvPr/>
          </p:nvSpPr>
          <p:spPr>
            <a:xfrm>
              <a:off x="10504290" y="5547787"/>
              <a:ext cx="12546" cy="4427"/>
            </a:xfrm>
            <a:custGeom>
              <a:avLst/>
              <a:gdLst>
                <a:gd name="connsiteX0" fmla="*/ 10332 w 12546"/>
                <a:gd name="connsiteY0" fmla="*/ 4428 h 4427"/>
                <a:gd name="connsiteX1" fmla="*/ 0 w 12546"/>
                <a:gd name="connsiteY1" fmla="*/ 0 h 4427"/>
                <a:gd name="connsiteX2" fmla="*/ 8856 w 12546"/>
                <a:gd name="connsiteY2" fmla="*/ 2952 h 4427"/>
                <a:gd name="connsiteX3" fmla="*/ 12546 w 12546"/>
                <a:gd name="connsiteY3" fmla="*/ 4428 h 4427"/>
                <a:gd name="connsiteX4" fmla="*/ 10332 w 12546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4427">
                  <a:moveTo>
                    <a:pt x="10332" y="4428"/>
                  </a:moveTo>
                  <a:lnTo>
                    <a:pt x="0" y="0"/>
                  </a:lnTo>
                  <a:lnTo>
                    <a:pt x="8856" y="2952"/>
                  </a:lnTo>
                  <a:lnTo>
                    <a:pt x="12546" y="4428"/>
                  </a:lnTo>
                  <a:lnTo>
                    <a:pt x="10332" y="4428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0F92E77-FD9A-4AB9-9B1B-716BBF4D973E}"/>
                </a:ext>
              </a:extLst>
            </p:cNvPr>
            <p:cNvSpPr/>
            <p:nvPr/>
          </p:nvSpPr>
          <p:spPr>
            <a:xfrm>
              <a:off x="10504290" y="5547787"/>
              <a:ext cx="12546" cy="4427"/>
            </a:xfrm>
            <a:custGeom>
              <a:avLst/>
              <a:gdLst>
                <a:gd name="connsiteX0" fmla="*/ 12546 w 12546"/>
                <a:gd name="connsiteY0" fmla="*/ 4428 h 4427"/>
                <a:gd name="connsiteX1" fmla="*/ 10332 w 12546"/>
                <a:gd name="connsiteY1" fmla="*/ 4428 h 4427"/>
                <a:gd name="connsiteX2" fmla="*/ 0 w 12546"/>
                <a:gd name="connsiteY2" fmla="*/ 0 h 4427"/>
                <a:gd name="connsiteX3" fmla="*/ 12546 w 12546"/>
                <a:gd name="connsiteY3" fmla="*/ 4428 h 4427"/>
                <a:gd name="connsiteX4" fmla="*/ 12546 w 12546"/>
                <a:gd name="connsiteY4" fmla="*/ 4428 h 4427"/>
                <a:gd name="connsiteX5" fmla="*/ 12546 w 12546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4427">
                  <a:moveTo>
                    <a:pt x="12546" y="4428"/>
                  </a:moveTo>
                  <a:lnTo>
                    <a:pt x="10332" y="4428"/>
                  </a:lnTo>
                  <a:lnTo>
                    <a:pt x="0" y="0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B2F90470-CB18-44DD-A5DD-09A81AED9774}"/>
                </a:ext>
              </a:extLst>
            </p:cNvPr>
            <p:cNvSpPr/>
            <p:nvPr/>
          </p:nvSpPr>
          <p:spPr>
            <a:xfrm>
              <a:off x="10516097" y="5551476"/>
              <a:ext cx="10332" cy="2951"/>
            </a:xfrm>
            <a:custGeom>
              <a:avLst/>
              <a:gdLst>
                <a:gd name="connsiteX0" fmla="*/ 1476 w 10332"/>
                <a:gd name="connsiteY0" fmla="*/ 0 h 2951"/>
                <a:gd name="connsiteX1" fmla="*/ 10332 w 10332"/>
                <a:gd name="connsiteY1" fmla="*/ 2952 h 2951"/>
                <a:gd name="connsiteX2" fmla="*/ 3690 w 10332"/>
                <a:gd name="connsiteY2" fmla="*/ 1476 h 2951"/>
                <a:gd name="connsiteX3" fmla="*/ 0 w 10332"/>
                <a:gd name="connsiteY3" fmla="*/ 738 h 2951"/>
                <a:gd name="connsiteX4" fmla="*/ 1476 w 10332"/>
                <a:gd name="connsiteY4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2951">
                  <a:moveTo>
                    <a:pt x="1476" y="0"/>
                  </a:moveTo>
                  <a:lnTo>
                    <a:pt x="10332" y="2952"/>
                  </a:lnTo>
                  <a:lnTo>
                    <a:pt x="3690" y="1476"/>
                  </a:lnTo>
                  <a:lnTo>
                    <a:pt x="0" y="73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429BC7A3-6DA3-427E-AD14-BE2F1FC71B91}"/>
                </a:ext>
              </a:extLst>
            </p:cNvPr>
            <p:cNvSpPr/>
            <p:nvPr/>
          </p:nvSpPr>
          <p:spPr>
            <a:xfrm>
              <a:off x="10515359" y="5552215"/>
              <a:ext cx="11070" cy="2213"/>
            </a:xfrm>
            <a:custGeom>
              <a:avLst/>
              <a:gdLst>
                <a:gd name="connsiteX0" fmla="*/ 11070 w 11070"/>
                <a:gd name="connsiteY0" fmla="*/ 2214 h 2213"/>
                <a:gd name="connsiteX1" fmla="*/ 0 w 11070"/>
                <a:gd name="connsiteY1" fmla="*/ 0 h 2213"/>
                <a:gd name="connsiteX2" fmla="*/ 10332 w 11070"/>
                <a:gd name="connsiteY2" fmla="*/ 2214 h 2213"/>
                <a:gd name="connsiteX3" fmla="*/ 9594 w 11070"/>
                <a:gd name="connsiteY3" fmla="*/ 1476 h 2213"/>
                <a:gd name="connsiteX4" fmla="*/ 11070 w 11070"/>
                <a:gd name="connsiteY4" fmla="*/ 2214 h 2213"/>
                <a:gd name="connsiteX5" fmla="*/ 11070 w 11070"/>
                <a:gd name="connsiteY5" fmla="*/ 2214 h 2213"/>
                <a:gd name="connsiteX6" fmla="*/ 11070 w 11070"/>
                <a:gd name="connsiteY6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70" h="2213">
                  <a:moveTo>
                    <a:pt x="11070" y="2214"/>
                  </a:moveTo>
                  <a:lnTo>
                    <a:pt x="0" y="0"/>
                  </a:lnTo>
                  <a:lnTo>
                    <a:pt x="10332" y="2214"/>
                  </a:lnTo>
                  <a:lnTo>
                    <a:pt x="9594" y="1476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0E5045A-3996-4BF4-84A2-BBC45285C383}"/>
                </a:ext>
              </a:extLst>
            </p:cNvPr>
            <p:cNvSpPr/>
            <p:nvPr/>
          </p:nvSpPr>
          <p:spPr>
            <a:xfrm>
              <a:off x="10514622" y="5551476"/>
              <a:ext cx="2951" cy="4427"/>
            </a:xfrm>
            <a:custGeom>
              <a:avLst/>
              <a:gdLst>
                <a:gd name="connsiteX0" fmla="*/ 2952 w 2951"/>
                <a:gd name="connsiteY0" fmla="*/ 2214 h 4427"/>
                <a:gd name="connsiteX1" fmla="*/ 0 w 2951"/>
                <a:gd name="connsiteY1" fmla="*/ 4428 h 4427"/>
                <a:gd name="connsiteX2" fmla="*/ 1476 w 2951"/>
                <a:gd name="connsiteY2" fmla="*/ 1476 h 4427"/>
                <a:gd name="connsiteX3" fmla="*/ 1476 w 2951"/>
                <a:gd name="connsiteY3" fmla="*/ 0 h 4427"/>
                <a:gd name="connsiteX4" fmla="*/ 2952 w 2951"/>
                <a:gd name="connsiteY4" fmla="*/ 2214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4427">
                  <a:moveTo>
                    <a:pt x="2952" y="2214"/>
                  </a:moveTo>
                  <a:lnTo>
                    <a:pt x="0" y="4428"/>
                  </a:lnTo>
                  <a:lnTo>
                    <a:pt x="1476" y="1476"/>
                  </a:lnTo>
                  <a:lnTo>
                    <a:pt x="1476" y="0"/>
                  </a:lnTo>
                  <a:lnTo>
                    <a:pt x="2952" y="2214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4D62DA0C-7EF4-43A4-A47E-A5B3F50B5B74}"/>
                </a:ext>
              </a:extLst>
            </p:cNvPr>
            <p:cNvSpPr/>
            <p:nvPr/>
          </p:nvSpPr>
          <p:spPr>
            <a:xfrm>
              <a:off x="10514622" y="5551476"/>
              <a:ext cx="2951" cy="4427"/>
            </a:xfrm>
            <a:custGeom>
              <a:avLst/>
              <a:gdLst>
                <a:gd name="connsiteX0" fmla="*/ 2952 w 2951"/>
                <a:gd name="connsiteY0" fmla="*/ 2214 h 4427"/>
                <a:gd name="connsiteX1" fmla="*/ 0 w 2951"/>
                <a:gd name="connsiteY1" fmla="*/ 4428 h 4427"/>
                <a:gd name="connsiteX2" fmla="*/ 1476 w 2951"/>
                <a:gd name="connsiteY2" fmla="*/ 1476 h 4427"/>
                <a:gd name="connsiteX3" fmla="*/ 1476 w 2951"/>
                <a:gd name="connsiteY3" fmla="*/ 0 h 4427"/>
                <a:gd name="connsiteX4" fmla="*/ 2952 w 2951"/>
                <a:gd name="connsiteY4" fmla="*/ 2214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4427">
                  <a:moveTo>
                    <a:pt x="2952" y="2214"/>
                  </a:moveTo>
                  <a:lnTo>
                    <a:pt x="0" y="4428"/>
                  </a:lnTo>
                  <a:lnTo>
                    <a:pt x="1476" y="1476"/>
                  </a:lnTo>
                  <a:lnTo>
                    <a:pt x="1476" y="0"/>
                  </a:lnTo>
                  <a:lnTo>
                    <a:pt x="2952" y="221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BFFC46D2-DE46-445A-80E5-DC5A69815C13}"/>
                </a:ext>
              </a:extLst>
            </p:cNvPr>
            <p:cNvSpPr/>
            <p:nvPr/>
          </p:nvSpPr>
          <p:spPr>
            <a:xfrm>
              <a:off x="10516097" y="5552215"/>
              <a:ext cx="11069" cy="11069"/>
            </a:xfrm>
            <a:custGeom>
              <a:avLst/>
              <a:gdLst>
                <a:gd name="connsiteX0" fmla="*/ 5166 w 11069"/>
                <a:gd name="connsiteY0" fmla="*/ 3690 h 11069"/>
                <a:gd name="connsiteX1" fmla="*/ 11070 w 11069"/>
                <a:gd name="connsiteY1" fmla="*/ 11070 h 11069"/>
                <a:gd name="connsiteX2" fmla="*/ 6642 w 11069"/>
                <a:gd name="connsiteY2" fmla="*/ 5904 h 11069"/>
                <a:gd name="connsiteX3" fmla="*/ 0 w 11069"/>
                <a:gd name="connsiteY3" fmla="*/ 0 h 11069"/>
                <a:gd name="connsiteX4" fmla="*/ 5166 w 11069"/>
                <a:gd name="connsiteY4" fmla="*/ 369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11069">
                  <a:moveTo>
                    <a:pt x="5166" y="3690"/>
                  </a:moveTo>
                  <a:lnTo>
                    <a:pt x="11070" y="11070"/>
                  </a:lnTo>
                  <a:lnTo>
                    <a:pt x="6642" y="5904"/>
                  </a:lnTo>
                  <a:lnTo>
                    <a:pt x="0" y="0"/>
                  </a:lnTo>
                  <a:lnTo>
                    <a:pt x="5166" y="369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694702A-704C-41B6-8201-00BFFA927E39}"/>
                </a:ext>
              </a:extLst>
            </p:cNvPr>
            <p:cNvSpPr/>
            <p:nvPr/>
          </p:nvSpPr>
          <p:spPr>
            <a:xfrm>
              <a:off x="10516097" y="5552215"/>
              <a:ext cx="11807" cy="11069"/>
            </a:xfrm>
            <a:custGeom>
              <a:avLst/>
              <a:gdLst>
                <a:gd name="connsiteX0" fmla="*/ 11808 w 11807"/>
                <a:gd name="connsiteY0" fmla="*/ 11070 h 11069"/>
                <a:gd name="connsiteX1" fmla="*/ 0 w 11807"/>
                <a:gd name="connsiteY1" fmla="*/ 0 h 11069"/>
                <a:gd name="connsiteX2" fmla="*/ 5904 w 11807"/>
                <a:gd name="connsiteY2" fmla="*/ 0 h 11069"/>
                <a:gd name="connsiteX3" fmla="*/ 11808 w 11807"/>
                <a:gd name="connsiteY3" fmla="*/ 7380 h 11069"/>
                <a:gd name="connsiteX4" fmla="*/ 0 w 11807"/>
                <a:gd name="connsiteY4" fmla="*/ 0 h 11069"/>
                <a:gd name="connsiteX5" fmla="*/ 9594 w 11807"/>
                <a:gd name="connsiteY5" fmla="*/ 9594 h 11069"/>
                <a:gd name="connsiteX6" fmla="*/ 5166 w 11807"/>
                <a:gd name="connsiteY6" fmla="*/ 3690 h 11069"/>
                <a:gd name="connsiteX7" fmla="*/ 0 w 11807"/>
                <a:gd name="connsiteY7" fmla="*/ 369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07" h="11069">
                  <a:moveTo>
                    <a:pt x="11808" y="1107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11808" y="7380"/>
                  </a:lnTo>
                  <a:close/>
                  <a:moveTo>
                    <a:pt x="0" y="0"/>
                  </a:moveTo>
                  <a:lnTo>
                    <a:pt x="9594" y="9594"/>
                  </a:lnTo>
                  <a:lnTo>
                    <a:pt x="5166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58B8A36E-CA97-4A57-B56D-81BD438F3AAA}"/>
                </a:ext>
              </a:extLst>
            </p:cNvPr>
            <p:cNvSpPr/>
            <p:nvPr/>
          </p:nvSpPr>
          <p:spPr>
            <a:xfrm>
              <a:off x="10516836" y="5551476"/>
              <a:ext cx="5165" cy="3690"/>
            </a:xfrm>
            <a:custGeom>
              <a:avLst/>
              <a:gdLst>
                <a:gd name="connsiteX0" fmla="*/ 2952 w 5165"/>
                <a:gd name="connsiteY0" fmla="*/ 1476 h 3690"/>
                <a:gd name="connsiteX1" fmla="*/ 5166 w 5165"/>
                <a:gd name="connsiteY1" fmla="*/ 0 h 3690"/>
                <a:gd name="connsiteX2" fmla="*/ 5166 w 5165"/>
                <a:gd name="connsiteY2" fmla="*/ 3690 h 3690"/>
                <a:gd name="connsiteX3" fmla="*/ 0 w 5165"/>
                <a:gd name="connsiteY3" fmla="*/ 738 h 3690"/>
                <a:gd name="connsiteX4" fmla="*/ 2952 w 5165"/>
                <a:gd name="connsiteY4" fmla="*/ 1476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3690">
                  <a:moveTo>
                    <a:pt x="2952" y="1476"/>
                  </a:moveTo>
                  <a:lnTo>
                    <a:pt x="5166" y="0"/>
                  </a:lnTo>
                  <a:lnTo>
                    <a:pt x="5166" y="3690"/>
                  </a:lnTo>
                  <a:lnTo>
                    <a:pt x="0" y="738"/>
                  </a:lnTo>
                  <a:lnTo>
                    <a:pt x="2952" y="1476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D6412474-8823-4B3F-A577-163AA833798B}"/>
                </a:ext>
              </a:extLst>
            </p:cNvPr>
            <p:cNvSpPr/>
            <p:nvPr/>
          </p:nvSpPr>
          <p:spPr>
            <a:xfrm>
              <a:off x="10516836" y="5551476"/>
              <a:ext cx="5165" cy="3690"/>
            </a:xfrm>
            <a:custGeom>
              <a:avLst/>
              <a:gdLst>
                <a:gd name="connsiteX0" fmla="*/ 2952 w 5165"/>
                <a:gd name="connsiteY0" fmla="*/ 1476 h 3690"/>
                <a:gd name="connsiteX1" fmla="*/ 5166 w 5165"/>
                <a:gd name="connsiteY1" fmla="*/ 0 h 3690"/>
                <a:gd name="connsiteX2" fmla="*/ 5166 w 5165"/>
                <a:gd name="connsiteY2" fmla="*/ 3690 h 3690"/>
                <a:gd name="connsiteX3" fmla="*/ 0 w 5165"/>
                <a:gd name="connsiteY3" fmla="*/ 738 h 3690"/>
                <a:gd name="connsiteX4" fmla="*/ 2952 w 5165"/>
                <a:gd name="connsiteY4" fmla="*/ 1476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3690">
                  <a:moveTo>
                    <a:pt x="2952" y="1476"/>
                  </a:moveTo>
                  <a:lnTo>
                    <a:pt x="5166" y="0"/>
                  </a:lnTo>
                  <a:lnTo>
                    <a:pt x="5166" y="3690"/>
                  </a:lnTo>
                  <a:lnTo>
                    <a:pt x="0" y="738"/>
                  </a:lnTo>
                  <a:lnTo>
                    <a:pt x="2952" y="147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8829F6C-39C7-49EE-AEE1-1CE580F11BB0}"/>
                </a:ext>
              </a:extLst>
            </p:cNvPr>
            <p:cNvSpPr/>
            <p:nvPr/>
          </p:nvSpPr>
          <p:spPr>
            <a:xfrm>
              <a:off x="10510932" y="5541145"/>
              <a:ext cx="4427" cy="10331"/>
            </a:xfrm>
            <a:custGeom>
              <a:avLst/>
              <a:gdLst>
                <a:gd name="connsiteX0" fmla="*/ 2952 w 4427"/>
                <a:gd name="connsiteY0" fmla="*/ 8118 h 10331"/>
                <a:gd name="connsiteX1" fmla="*/ 0 w 4427"/>
                <a:gd name="connsiteY1" fmla="*/ 0 h 10331"/>
                <a:gd name="connsiteX2" fmla="*/ 4428 w 4427"/>
                <a:gd name="connsiteY2" fmla="*/ 8118 h 10331"/>
                <a:gd name="connsiteX3" fmla="*/ 4428 w 4427"/>
                <a:gd name="connsiteY3" fmla="*/ 10332 h 10331"/>
                <a:gd name="connsiteX4" fmla="*/ 2952 w 4427"/>
                <a:gd name="connsiteY4" fmla="*/ 811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10331">
                  <a:moveTo>
                    <a:pt x="2952" y="8118"/>
                  </a:moveTo>
                  <a:lnTo>
                    <a:pt x="0" y="0"/>
                  </a:lnTo>
                  <a:lnTo>
                    <a:pt x="4428" y="8118"/>
                  </a:lnTo>
                  <a:lnTo>
                    <a:pt x="4428" y="10332"/>
                  </a:lnTo>
                  <a:lnTo>
                    <a:pt x="2952" y="8118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BD7544AB-0BEF-4E6B-9009-99BF29EC4145}"/>
                </a:ext>
              </a:extLst>
            </p:cNvPr>
            <p:cNvSpPr/>
            <p:nvPr/>
          </p:nvSpPr>
          <p:spPr>
            <a:xfrm>
              <a:off x="10510932" y="5541145"/>
              <a:ext cx="4427" cy="10331"/>
            </a:xfrm>
            <a:custGeom>
              <a:avLst/>
              <a:gdLst>
                <a:gd name="connsiteX0" fmla="*/ 4428 w 4427"/>
                <a:gd name="connsiteY0" fmla="*/ 10332 h 10331"/>
                <a:gd name="connsiteX1" fmla="*/ 2952 w 4427"/>
                <a:gd name="connsiteY1" fmla="*/ 8118 h 10331"/>
                <a:gd name="connsiteX2" fmla="*/ 0 w 4427"/>
                <a:gd name="connsiteY2" fmla="*/ 0 h 10331"/>
                <a:gd name="connsiteX3" fmla="*/ 4428 w 4427"/>
                <a:gd name="connsiteY3" fmla="*/ 10332 h 10331"/>
                <a:gd name="connsiteX4" fmla="*/ 4428 w 4427"/>
                <a:gd name="connsiteY4" fmla="*/ 10332 h 10331"/>
                <a:gd name="connsiteX5" fmla="*/ 4428 w 4427"/>
                <a:gd name="connsiteY5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" h="10331">
                  <a:moveTo>
                    <a:pt x="4428" y="10332"/>
                  </a:moveTo>
                  <a:lnTo>
                    <a:pt x="2952" y="8118"/>
                  </a:lnTo>
                  <a:lnTo>
                    <a:pt x="0" y="0"/>
                  </a:lnTo>
                  <a:lnTo>
                    <a:pt x="4428" y="10332"/>
                  </a:lnTo>
                  <a:lnTo>
                    <a:pt x="4428" y="10332"/>
                  </a:lnTo>
                  <a:lnTo>
                    <a:pt x="4428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55F478A-A5D9-4FAC-9D04-D253FE819945}"/>
                </a:ext>
              </a:extLst>
            </p:cNvPr>
            <p:cNvSpPr/>
            <p:nvPr/>
          </p:nvSpPr>
          <p:spPr>
            <a:xfrm>
              <a:off x="10541928" y="5544586"/>
              <a:ext cx="61253" cy="37886"/>
            </a:xfrm>
            <a:custGeom>
              <a:avLst/>
              <a:gdLst>
                <a:gd name="connsiteX0" fmla="*/ 0 w 61253"/>
                <a:gd name="connsiteY0" fmla="*/ 21650 h 37886"/>
                <a:gd name="connsiteX1" fmla="*/ 61254 w 61253"/>
                <a:gd name="connsiteY1" fmla="*/ 248 h 37886"/>
                <a:gd name="connsiteX2" fmla="*/ 11808 w 61253"/>
                <a:gd name="connsiteY2" fmla="*/ 37886 h 37886"/>
                <a:gd name="connsiteX3" fmla="*/ 0 w 61253"/>
                <a:gd name="connsiteY3" fmla="*/ 21650 h 3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253" h="37886">
                  <a:moveTo>
                    <a:pt x="0" y="21650"/>
                  </a:moveTo>
                  <a:cubicBezTo>
                    <a:pt x="0" y="21650"/>
                    <a:pt x="11808" y="-2704"/>
                    <a:pt x="61254" y="248"/>
                  </a:cubicBezTo>
                  <a:cubicBezTo>
                    <a:pt x="43025" y="10313"/>
                    <a:pt x="26361" y="22993"/>
                    <a:pt x="11808" y="37886"/>
                  </a:cubicBezTo>
                  <a:cubicBezTo>
                    <a:pt x="11808" y="37886"/>
                    <a:pt x="2214" y="25340"/>
                    <a:pt x="0" y="216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FF12E82-C278-458D-8CAE-2B4054C6C96E}"/>
                </a:ext>
              </a:extLst>
            </p:cNvPr>
            <p:cNvSpPr/>
            <p:nvPr/>
          </p:nvSpPr>
          <p:spPr>
            <a:xfrm>
              <a:off x="10541928" y="5544886"/>
              <a:ext cx="61253" cy="39062"/>
            </a:xfrm>
            <a:custGeom>
              <a:avLst/>
              <a:gdLst>
                <a:gd name="connsiteX0" fmla="*/ 11808 w 61253"/>
                <a:gd name="connsiteY0" fmla="*/ 39062 h 39062"/>
                <a:gd name="connsiteX1" fmla="*/ 0 w 61253"/>
                <a:gd name="connsiteY1" fmla="*/ 22826 h 39062"/>
                <a:gd name="connsiteX2" fmla="*/ 61254 w 61253"/>
                <a:gd name="connsiteY2" fmla="*/ 1424 h 39062"/>
                <a:gd name="connsiteX3" fmla="*/ 19188 w 61253"/>
                <a:gd name="connsiteY3" fmla="*/ 32420 h 39062"/>
                <a:gd name="connsiteX4" fmla="*/ 11808 w 61253"/>
                <a:gd name="connsiteY4" fmla="*/ 39062 h 39062"/>
                <a:gd name="connsiteX5" fmla="*/ 51660 w 61253"/>
                <a:gd name="connsiteY5" fmla="*/ 1424 h 39062"/>
                <a:gd name="connsiteX6" fmla="*/ 1476 w 61253"/>
                <a:gd name="connsiteY6" fmla="*/ 21350 h 39062"/>
                <a:gd name="connsiteX7" fmla="*/ 11808 w 61253"/>
                <a:gd name="connsiteY7" fmla="*/ 39062 h 39062"/>
                <a:gd name="connsiteX8" fmla="*/ 11808 w 61253"/>
                <a:gd name="connsiteY8" fmla="*/ 39062 h 39062"/>
                <a:gd name="connsiteX9" fmla="*/ 19188 w 61253"/>
                <a:gd name="connsiteY9" fmla="*/ 32420 h 39062"/>
                <a:gd name="connsiteX10" fmla="*/ 61254 w 61253"/>
                <a:gd name="connsiteY10" fmla="*/ 1424 h 3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253" h="39062">
                  <a:moveTo>
                    <a:pt x="11808" y="39062"/>
                  </a:moveTo>
                  <a:cubicBezTo>
                    <a:pt x="7380" y="39062"/>
                    <a:pt x="0" y="22826"/>
                    <a:pt x="0" y="22826"/>
                  </a:cubicBezTo>
                  <a:cubicBezTo>
                    <a:pt x="14753" y="4723"/>
                    <a:pt x="38435" y="-3550"/>
                    <a:pt x="61254" y="1424"/>
                  </a:cubicBezTo>
                  <a:cubicBezTo>
                    <a:pt x="45498" y="9173"/>
                    <a:pt x="31254" y="19669"/>
                    <a:pt x="19188" y="32420"/>
                  </a:cubicBezTo>
                  <a:cubicBezTo>
                    <a:pt x="19188" y="36110"/>
                    <a:pt x="13284" y="39062"/>
                    <a:pt x="11808" y="39062"/>
                  </a:cubicBezTo>
                  <a:close/>
                  <a:moveTo>
                    <a:pt x="51660" y="1424"/>
                  </a:moveTo>
                  <a:cubicBezTo>
                    <a:pt x="32664" y="-678"/>
                    <a:pt x="13860" y="6788"/>
                    <a:pt x="1476" y="21350"/>
                  </a:cubicBezTo>
                  <a:cubicBezTo>
                    <a:pt x="1476" y="27992"/>
                    <a:pt x="8856" y="39062"/>
                    <a:pt x="11808" y="39062"/>
                  </a:cubicBezTo>
                  <a:lnTo>
                    <a:pt x="11808" y="39062"/>
                  </a:lnTo>
                  <a:lnTo>
                    <a:pt x="19188" y="32420"/>
                  </a:lnTo>
                  <a:cubicBezTo>
                    <a:pt x="30752" y="19113"/>
                    <a:pt x="45121" y="8528"/>
                    <a:pt x="61254" y="142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0FEA60F-635B-48B7-AF77-D4444943B2A5}"/>
                </a:ext>
              </a:extLst>
            </p:cNvPr>
            <p:cNvSpPr/>
            <p:nvPr/>
          </p:nvSpPr>
          <p:spPr>
            <a:xfrm>
              <a:off x="10513145" y="5517528"/>
              <a:ext cx="95201" cy="88560"/>
            </a:xfrm>
            <a:custGeom>
              <a:avLst/>
              <a:gdLst>
                <a:gd name="connsiteX0" fmla="*/ 95202 w 95201"/>
                <a:gd name="connsiteY0" fmla="*/ 36900 h 88560"/>
                <a:gd name="connsiteX1" fmla="*/ 79704 w 95201"/>
                <a:gd name="connsiteY1" fmla="*/ 42066 h 88560"/>
                <a:gd name="connsiteX2" fmla="*/ 91512 w 95201"/>
                <a:gd name="connsiteY2" fmla="*/ 42066 h 88560"/>
                <a:gd name="connsiteX3" fmla="*/ 75276 w 95201"/>
                <a:gd name="connsiteY3" fmla="*/ 46494 h 88560"/>
                <a:gd name="connsiteX4" fmla="*/ 87822 w 95201"/>
                <a:gd name="connsiteY4" fmla="*/ 46494 h 88560"/>
                <a:gd name="connsiteX5" fmla="*/ 70848 w 95201"/>
                <a:gd name="connsiteY5" fmla="*/ 50922 h 88560"/>
                <a:gd name="connsiteX6" fmla="*/ 87084 w 95201"/>
                <a:gd name="connsiteY6" fmla="*/ 50922 h 88560"/>
                <a:gd name="connsiteX7" fmla="*/ 65682 w 95201"/>
                <a:gd name="connsiteY7" fmla="*/ 50922 h 88560"/>
                <a:gd name="connsiteX8" fmla="*/ 83394 w 95201"/>
                <a:gd name="connsiteY8" fmla="*/ 50922 h 88560"/>
                <a:gd name="connsiteX9" fmla="*/ 61992 w 95201"/>
                <a:gd name="connsiteY9" fmla="*/ 50922 h 88560"/>
                <a:gd name="connsiteX10" fmla="*/ 76752 w 95201"/>
                <a:gd name="connsiteY10" fmla="*/ 50922 h 88560"/>
                <a:gd name="connsiteX11" fmla="*/ 59778 w 95201"/>
                <a:gd name="connsiteY11" fmla="*/ 50922 h 88560"/>
                <a:gd name="connsiteX12" fmla="*/ 73800 w 95201"/>
                <a:gd name="connsiteY12" fmla="*/ 50922 h 88560"/>
                <a:gd name="connsiteX13" fmla="*/ 53874 w 95201"/>
                <a:gd name="connsiteY13" fmla="*/ 50922 h 88560"/>
                <a:gd name="connsiteX14" fmla="*/ 61992 w 95201"/>
                <a:gd name="connsiteY14" fmla="*/ 56088 h 88560"/>
                <a:gd name="connsiteX15" fmla="*/ 84132 w 95201"/>
                <a:gd name="connsiteY15" fmla="*/ 72324 h 88560"/>
                <a:gd name="connsiteX16" fmla="*/ 68634 w 95201"/>
                <a:gd name="connsiteY16" fmla="*/ 72324 h 88560"/>
                <a:gd name="connsiteX17" fmla="*/ 80442 w 95201"/>
                <a:gd name="connsiteY17" fmla="*/ 88560 h 88560"/>
                <a:gd name="connsiteX18" fmla="*/ 61254 w 95201"/>
                <a:gd name="connsiteY18" fmla="*/ 75276 h 88560"/>
                <a:gd name="connsiteX19" fmla="*/ 31734 w 95201"/>
                <a:gd name="connsiteY19" fmla="*/ 61254 h 88560"/>
                <a:gd name="connsiteX20" fmla="*/ 12546 w 95201"/>
                <a:gd name="connsiteY20" fmla="*/ 22878 h 88560"/>
                <a:gd name="connsiteX21" fmla="*/ 0 w 95201"/>
                <a:gd name="connsiteY21" fmla="*/ 13284 h 88560"/>
                <a:gd name="connsiteX22" fmla="*/ 14022 w 95201"/>
                <a:gd name="connsiteY22" fmla="*/ 0 h 88560"/>
                <a:gd name="connsiteX23" fmla="*/ 22140 w 95201"/>
                <a:gd name="connsiteY23" fmla="*/ 11070 h 88560"/>
                <a:gd name="connsiteX24" fmla="*/ 37638 w 95201"/>
                <a:gd name="connsiteY24" fmla="*/ 25092 h 88560"/>
                <a:gd name="connsiteX25" fmla="*/ 95202 w 95201"/>
                <a:gd name="connsiteY25" fmla="*/ 15498 h 88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5201" h="88560">
                  <a:moveTo>
                    <a:pt x="95202" y="36900"/>
                  </a:moveTo>
                  <a:cubicBezTo>
                    <a:pt x="90339" y="39422"/>
                    <a:pt x="85106" y="41165"/>
                    <a:pt x="79704" y="42066"/>
                  </a:cubicBezTo>
                  <a:cubicBezTo>
                    <a:pt x="79704" y="42066"/>
                    <a:pt x="86346" y="42066"/>
                    <a:pt x="91512" y="42066"/>
                  </a:cubicBezTo>
                  <a:cubicBezTo>
                    <a:pt x="96678" y="42066"/>
                    <a:pt x="78228" y="46494"/>
                    <a:pt x="75276" y="46494"/>
                  </a:cubicBezTo>
                  <a:cubicBezTo>
                    <a:pt x="72324" y="46494"/>
                    <a:pt x="85608" y="46494"/>
                    <a:pt x="87822" y="46494"/>
                  </a:cubicBezTo>
                  <a:cubicBezTo>
                    <a:pt x="90036" y="46494"/>
                    <a:pt x="75276" y="50922"/>
                    <a:pt x="70848" y="50922"/>
                  </a:cubicBezTo>
                  <a:cubicBezTo>
                    <a:pt x="66420" y="50922"/>
                    <a:pt x="81180" y="50922"/>
                    <a:pt x="87084" y="50922"/>
                  </a:cubicBezTo>
                  <a:cubicBezTo>
                    <a:pt x="81180" y="50922"/>
                    <a:pt x="71586" y="50922"/>
                    <a:pt x="65682" y="50922"/>
                  </a:cubicBezTo>
                  <a:cubicBezTo>
                    <a:pt x="59778" y="50922"/>
                    <a:pt x="77490" y="50922"/>
                    <a:pt x="83394" y="50922"/>
                  </a:cubicBezTo>
                  <a:cubicBezTo>
                    <a:pt x="76272" y="51422"/>
                    <a:pt x="69114" y="51422"/>
                    <a:pt x="61992" y="50922"/>
                  </a:cubicBezTo>
                  <a:cubicBezTo>
                    <a:pt x="61992" y="50922"/>
                    <a:pt x="74538" y="50922"/>
                    <a:pt x="76752" y="50922"/>
                  </a:cubicBezTo>
                  <a:cubicBezTo>
                    <a:pt x="71099" y="51247"/>
                    <a:pt x="65431" y="51247"/>
                    <a:pt x="59778" y="50922"/>
                  </a:cubicBezTo>
                  <a:cubicBezTo>
                    <a:pt x="59778" y="50922"/>
                    <a:pt x="72324" y="50922"/>
                    <a:pt x="73800" y="50922"/>
                  </a:cubicBezTo>
                  <a:cubicBezTo>
                    <a:pt x="75276" y="50922"/>
                    <a:pt x="58302" y="50922"/>
                    <a:pt x="53874" y="50922"/>
                  </a:cubicBezTo>
                  <a:lnTo>
                    <a:pt x="61992" y="56088"/>
                  </a:lnTo>
                  <a:cubicBezTo>
                    <a:pt x="68649" y="62422"/>
                    <a:pt x="76088" y="67878"/>
                    <a:pt x="84132" y="72324"/>
                  </a:cubicBezTo>
                  <a:lnTo>
                    <a:pt x="68634" y="72324"/>
                  </a:lnTo>
                  <a:lnTo>
                    <a:pt x="80442" y="88560"/>
                  </a:lnTo>
                  <a:cubicBezTo>
                    <a:pt x="74346" y="83715"/>
                    <a:pt x="67933" y="79277"/>
                    <a:pt x="61254" y="75276"/>
                  </a:cubicBezTo>
                  <a:cubicBezTo>
                    <a:pt x="49446" y="67158"/>
                    <a:pt x="39852" y="68634"/>
                    <a:pt x="31734" y="61254"/>
                  </a:cubicBezTo>
                  <a:cubicBezTo>
                    <a:pt x="22413" y="50148"/>
                    <a:pt x="15837" y="37000"/>
                    <a:pt x="12546" y="22878"/>
                  </a:cubicBezTo>
                  <a:cubicBezTo>
                    <a:pt x="12546" y="17712"/>
                    <a:pt x="12546" y="8856"/>
                    <a:pt x="0" y="13284"/>
                  </a:cubicBezTo>
                  <a:cubicBezTo>
                    <a:pt x="10332" y="13284"/>
                    <a:pt x="0" y="0"/>
                    <a:pt x="14022" y="0"/>
                  </a:cubicBezTo>
                  <a:cubicBezTo>
                    <a:pt x="28044" y="0"/>
                    <a:pt x="19926" y="6642"/>
                    <a:pt x="22140" y="11070"/>
                  </a:cubicBezTo>
                  <a:cubicBezTo>
                    <a:pt x="26738" y="16339"/>
                    <a:pt x="31933" y="21046"/>
                    <a:pt x="37638" y="25092"/>
                  </a:cubicBezTo>
                  <a:cubicBezTo>
                    <a:pt x="52907" y="10126"/>
                    <a:pt x="75903" y="6294"/>
                    <a:pt x="95202" y="154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7D0BA09-26DC-40CB-B4EA-BD5B5FAC24B7}"/>
                </a:ext>
              </a:extLst>
            </p:cNvPr>
            <p:cNvSpPr/>
            <p:nvPr/>
          </p:nvSpPr>
          <p:spPr>
            <a:xfrm>
              <a:off x="10519788" y="5538930"/>
              <a:ext cx="87821" cy="88560"/>
            </a:xfrm>
            <a:custGeom>
              <a:avLst/>
              <a:gdLst>
                <a:gd name="connsiteX0" fmla="*/ 73062 w 87821"/>
                <a:gd name="connsiteY0" fmla="*/ 88560 h 88560"/>
                <a:gd name="connsiteX1" fmla="*/ 73062 w 87821"/>
                <a:gd name="connsiteY1" fmla="*/ 88560 h 88560"/>
                <a:gd name="connsiteX2" fmla="*/ 58302 w 87821"/>
                <a:gd name="connsiteY2" fmla="*/ 78228 h 88560"/>
                <a:gd name="connsiteX3" fmla="*/ 42066 w 87821"/>
                <a:gd name="connsiteY3" fmla="*/ 70848 h 88560"/>
                <a:gd name="connsiteX4" fmla="*/ 28044 w 87821"/>
                <a:gd name="connsiteY4" fmla="*/ 64944 h 88560"/>
                <a:gd name="connsiteX5" fmla="*/ 8856 w 87821"/>
                <a:gd name="connsiteY5" fmla="*/ 25830 h 88560"/>
                <a:gd name="connsiteX6" fmla="*/ 0 w 87821"/>
                <a:gd name="connsiteY6" fmla="*/ 15498 h 88560"/>
                <a:gd name="connsiteX7" fmla="*/ 0 w 87821"/>
                <a:gd name="connsiteY7" fmla="*/ 15498 h 88560"/>
                <a:gd name="connsiteX8" fmla="*/ 0 w 87821"/>
                <a:gd name="connsiteY8" fmla="*/ 8856 h 88560"/>
                <a:gd name="connsiteX9" fmla="*/ 7380 w 87821"/>
                <a:gd name="connsiteY9" fmla="*/ 2952 h 88560"/>
                <a:gd name="connsiteX10" fmla="*/ 14760 w 87821"/>
                <a:gd name="connsiteY10" fmla="*/ 9594 h 88560"/>
                <a:gd name="connsiteX11" fmla="*/ 29520 w 87821"/>
                <a:gd name="connsiteY11" fmla="*/ 24354 h 88560"/>
                <a:gd name="connsiteX12" fmla="*/ 87084 w 87821"/>
                <a:gd name="connsiteY12" fmla="*/ 14760 h 88560"/>
                <a:gd name="connsiteX13" fmla="*/ 71586 w 87821"/>
                <a:gd name="connsiteY13" fmla="*/ 20664 h 88560"/>
                <a:gd name="connsiteX14" fmla="*/ 76014 w 87821"/>
                <a:gd name="connsiteY14" fmla="*/ 20664 h 88560"/>
                <a:gd name="connsiteX15" fmla="*/ 83394 w 87821"/>
                <a:gd name="connsiteY15" fmla="*/ 20664 h 88560"/>
                <a:gd name="connsiteX16" fmla="*/ 73800 w 87821"/>
                <a:gd name="connsiteY16" fmla="*/ 20664 h 88560"/>
                <a:gd name="connsiteX17" fmla="*/ 67158 w 87821"/>
                <a:gd name="connsiteY17" fmla="*/ 20664 h 88560"/>
                <a:gd name="connsiteX18" fmla="*/ 77490 w 87821"/>
                <a:gd name="connsiteY18" fmla="*/ 20664 h 88560"/>
                <a:gd name="connsiteX19" fmla="*/ 71586 w 87821"/>
                <a:gd name="connsiteY19" fmla="*/ 20664 h 88560"/>
                <a:gd name="connsiteX20" fmla="*/ 63468 w 87821"/>
                <a:gd name="connsiteY20" fmla="*/ 20664 h 88560"/>
                <a:gd name="connsiteX21" fmla="*/ 63468 w 87821"/>
                <a:gd name="connsiteY21" fmla="*/ 20664 h 88560"/>
                <a:gd name="connsiteX22" fmla="*/ 72324 w 87821"/>
                <a:gd name="connsiteY22" fmla="*/ 20664 h 88560"/>
                <a:gd name="connsiteX23" fmla="*/ 76752 w 87821"/>
                <a:gd name="connsiteY23" fmla="*/ 20664 h 88560"/>
                <a:gd name="connsiteX24" fmla="*/ 76752 w 87821"/>
                <a:gd name="connsiteY24" fmla="*/ 20664 h 88560"/>
                <a:gd name="connsiteX25" fmla="*/ 67158 w 87821"/>
                <a:gd name="connsiteY25" fmla="*/ 20664 h 88560"/>
                <a:gd name="connsiteX26" fmla="*/ 74538 w 87821"/>
                <a:gd name="connsiteY26" fmla="*/ 20664 h 88560"/>
                <a:gd name="connsiteX27" fmla="*/ 84132 w 87821"/>
                <a:gd name="connsiteY27" fmla="*/ 20664 h 88560"/>
                <a:gd name="connsiteX28" fmla="*/ 72324 w 87821"/>
                <a:gd name="connsiteY28" fmla="*/ 20664 h 88560"/>
                <a:gd name="connsiteX29" fmla="*/ 87822 w 87821"/>
                <a:gd name="connsiteY29" fmla="*/ 14760 h 88560"/>
                <a:gd name="connsiteX30" fmla="*/ 30996 w 87821"/>
                <a:gd name="connsiteY30" fmla="*/ 25092 h 88560"/>
                <a:gd name="connsiteX31" fmla="*/ 14760 w 87821"/>
                <a:gd name="connsiteY31" fmla="*/ 10332 h 88560"/>
                <a:gd name="connsiteX32" fmla="*/ 14760 w 87821"/>
                <a:gd name="connsiteY32" fmla="*/ 5904 h 88560"/>
                <a:gd name="connsiteX33" fmla="*/ 8118 w 87821"/>
                <a:gd name="connsiteY33" fmla="*/ 0 h 88560"/>
                <a:gd name="connsiteX34" fmla="*/ 1476 w 87821"/>
                <a:gd name="connsiteY34" fmla="*/ 5904 h 88560"/>
                <a:gd name="connsiteX35" fmla="*/ 1476 w 87821"/>
                <a:gd name="connsiteY35" fmla="*/ 11070 h 88560"/>
                <a:gd name="connsiteX36" fmla="*/ 9594 w 87821"/>
                <a:gd name="connsiteY36" fmla="*/ 21402 h 88560"/>
                <a:gd name="connsiteX37" fmla="*/ 28782 w 87821"/>
                <a:gd name="connsiteY37" fmla="*/ 60516 h 88560"/>
                <a:gd name="connsiteX38" fmla="*/ 42066 w 87821"/>
                <a:gd name="connsiteY38" fmla="*/ 66420 h 88560"/>
                <a:gd name="connsiteX39" fmla="*/ 59040 w 87821"/>
                <a:gd name="connsiteY39" fmla="*/ 73800 h 88560"/>
                <a:gd name="connsiteX40" fmla="*/ 73062 w 87821"/>
                <a:gd name="connsiteY40" fmla="*/ 84132 h 88560"/>
                <a:gd name="connsiteX41" fmla="*/ 73062 w 87821"/>
                <a:gd name="connsiteY41" fmla="*/ 84132 h 88560"/>
                <a:gd name="connsiteX42" fmla="*/ 62730 w 87821"/>
                <a:gd name="connsiteY42" fmla="*/ 70110 h 88560"/>
                <a:gd name="connsiteX43" fmla="*/ 62730 w 87821"/>
                <a:gd name="connsiteY43" fmla="*/ 70110 h 88560"/>
                <a:gd name="connsiteX44" fmla="*/ 76014 w 87821"/>
                <a:gd name="connsiteY44" fmla="*/ 70110 h 88560"/>
                <a:gd name="connsiteX45" fmla="*/ 53136 w 87821"/>
                <a:gd name="connsiteY45" fmla="*/ 54612 h 88560"/>
                <a:gd name="connsiteX46" fmla="*/ 53136 w 87821"/>
                <a:gd name="connsiteY46" fmla="*/ 54612 h 88560"/>
                <a:gd name="connsiteX47" fmla="*/ 45756 w 87821"/>
                <a:gd name="connsiteY47" fmla="*/ 52398 h 88560"/>
                <a:gd name="connsiteX48" fmla="*/ 52398 w 87821"/>
                <a:gd name="connsiteY48" fmla="*/ 52398 h 88560"/>
                <a:gd name="connsiteX49" fmla="*/ 65682 w 87821"/>
                <a:gd name="connsiteY49" fmla="*/ 52398 h 88560"/>
                <a:gd name="connsiteX50" fmla="*/ 60516 w 87821"/>
                <a:gd name="connsiteY50" fmla="*/ 52398 h 88560"/>
                <a:gd name="connsiteX51" fmla="*/ 50922 w 87821"/>
                <a:gd name="connsiteY51" fmla="*/ 52398 h 88560"/>
                <a:gd name="connsiteX52" fmla="*/ 61992 w 87821"/>
                <a:gd name="connsiteY52" fmla="*/ 52398 h 88560"/>
                <a:gd name="connsiteX53" fmla="*/ 53874 w 87821"/>
                <a:gd name="connsiteY53" fmla="*/ 52398 h 88560"/>
                <a:gd name="connsiteX54" fmla="*/ 58302 w 87821"/>
                <a:gd name="connsiteY54" fmla="*/ 52398 h 88560"/>
                <a:gd name="connsiteX55" fmla="*/ 75276 w 87821"/>
                <a:gd name="connsiteY55" fmla="*/ 52398 h 88560"/>
                <a:gd name="connsiteX56" fmla="*/ 64206 w 87821"/>
                <a:gd name="connsiteY56" fmla="*/ 52398 h 88560"/>
                <a:gd name="connsiteX57" fmla="*/ 57564 w 87821"/>
                <a:gd name="connsiteY57" fmla="*/ 52398 h 88560"/>
                <a:gd name="connsiteX58" fmla="*/ 57564 w 87821"/>
                <a:gd name="connsiteY58" fmla="*/ 52398 h 88560"/>
                <a:gd name="connsiteX59" fmla="*/ 67158 w 87821"/>
                <a:gd name="connsiteY59" fmla="*/ 52398 h 88560"/>
                <a:gd name="connsiteX60" fmla="*/ 75276 w 87821"/>
                <a:gd name="connsiteY60" fmla="*/ 52398 h 88560"/>
                <a:gd name="connsiteX61" fmla="*/ 67896 w 87821"/>
                <a:gd name="connsiteY61" fmla="*/ 52398 h 88560"/>
                <a:gd name="connsiteX62" fmla="*/ 76752 w 87821"/>
                <a:gd name="connsiteY62" fmla="*/ 52398 h 88560"/>
                <a:gd name="connsiteX63" fmla="*/ 67158 w 87821"/>
                <a:gd name="connsiteY63" fmla="*/ 52398 h 88560"/>
                <a:gd name="connsiteX64" fmla="*/ 55350 w 87821"/>
                <a:gd name="connsiteY64" fmla="*/ 52398 h 88560"/>
                <a:gd name="connsiteX65" fmla="*/ 64944 w 87821"/>
                <a:gd name="connsiteY65" fmla="*/ 52398 h 88560"/>
                <a:gd name="connsiteX66" fmla="*/ 73800 w 87821"/>
                <a:gd name="connsiteY66" fmla="*/ 52398 h 88560"/>
                <a:gd name="connsiteX67" fmla="*/ 51660 w 87821"/>
                <a:gd name="connsiteY67" fmla="*/ 52398 h 88560"/>
                <a:gd name="connsiteX68" fmla="*/ 59778 w 87821"/>
                <a:gd name="connsiteY68" fmla="*/ 52398 h 88560"/>
                <a:gd name="connsiteX69" fmla="*/ 67158 w 87821"/>
                <a:gd name="connsiteY69" fmla="*/ 52398 h 88560"/>
                <a:gd name="connsiteX70" fmla="*/ 58302 w 87821"/>
                <a:gd name="connsiteY70" fmla="*/ 52398 h 88560"/>
                <a:gd name="connsiteX71" fmla="*/ 48708 w 87821"/>
                <a:gd name="connsiteY71" fmla="*/ 52398 h 88560"/>
                <a:gd name="connsiteX72" fmla="*/ 58302 w 87821"/>
                <a:gd name="connsiteY72" fmla="*/ 52398 h 88560"/>
                <a:gd name="connsiteX73" fmla="*/ 64206 w 87821"/>
                <a:gd name="connsiteY73" fmla="*/ 52398 h 88560"/>
                <a:gd name="connsiteX74" fmla="*/ 49446 w 87821"/>
                <a:gd name="connsiteY74" fmla="*/ 52398 h 88560"/>
                <a:gd name="connsiteX75" fmla="*/ 45756 w 87821"/>
                <a:gd name="connsiteY75" fmla="*/ 52398 h 88560"/>
                <a:gd name="connsiteX76" fmla="*/ 50922 w 87821"/>
                <a:gd name="connsiteY76" fmla="*/ 52398 h 88560"/>
                <a:gd name="connsiteX77" fmla="*/ 50922 w 87821"/>
                <a:gd name="connsiteY77" fmla="*/ 52398 h 88560"/>
                <a:gd name="connsiteX78" fmla="*/ 73800 w 87821"/>
                <a:gd name="connsiteY78" fmla="*/ 68634 h 88560"/>
                <a:gd name="connsiteX79" fmla="*/ 59778 w 87821"/>
                <a:gd name="connsiteY79" fmla="*/ 68634 h 88560"/>
                <a:gd name="connsiteX80" fmla="*/ 59778 w 87821"/>
                <a:gd name="connsiteY80" fmla="*/ 68634 h 88560"/>
                <a:gd name="connsiteX81" fmla="*/ 71586 w 87821"/>
                <a:gd name="connsiteY81" fmla="*/ 84132 h 88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87821" h="88560">
                  <a:moveTo>
                    <a:pt x="73062" y="88560"/>
                  </a:moveTo>
                  <a:lnTo>
                    <a:pt x="73062" y="88560"/>
                  </a:lnTo>
                  <a:cubicBezTo>
                    <a:pt x="68376" y="84796"/>
                    <a:pt x="63446" y="81345"/>
                    <a:pt x="58302" y="78228"/>
                  </a:cubicBezTo>
                  <a:cubicBezTo>
                    <a:pt x="53210" y="75121"/>
                    <a:pt x="47756" y="72643"/>
                    <a:pt x="42066" y="70848"/>
                  </a:cubicBezTo>
                  <a:cubicBezTo>
                    <a:pt x="37107" y="69651"/>
                    <a:pt x="32369" y="67657"/>
                    <a:pt x="28044" y="64944"/>
                  </a:cubicBezTo>
                  <a:cubicBezTo>
                    <a:pt x="19402" y="53132"/>
                    <a:pt x="12908" y="39893"/>
                    <a:pt x="8856" y="25830"/>
                  </a:cubicBezTo>
                  <a:cubicBezTo>
                    <a:pt x="8856" y="19926"/>
                    <a:pt x="8856" y="14022"/>
                    <a:pt x="0" y="15498"/>
                  </a:cubicBezTo>
                  <a:lnTo>
                    <a:pt x="0" y="15498"/>
                  </a:lnTo>
                  <a:cubicBezTo>
                    <a:pt x="280" y="13293"/>
                    <a:pt x="280" y="11061"/>
                    <a:pt x="0" y="8856"/>
                  </a:cubicBezTo>
                  <a:cubicBezTo>
                    <a:pt x="0" y="8856"/>
                    <a:pt x="0" y="2952"/>
                    <a:pt x="7380" y="2952"/>
                  </a:cubicBezTo>
                  <a:cubicBezTo>
                    <a:pt x="14760" y="2952"/>
                    <a:pt x="13284" y="2952"/>
                    <a:pt x="14760" y="9594"/>
                  </a:cubicBezTo>
                  <a:cubicBezTo>
                    <a:pt x="18716" y="15394"/>
                    <a:pt x="23719" y="20401"/>
                    <a:pt x="29520" y="24354"/>
                  </a:cubicBezTo>
                  <a:cubicBezTo>
                    <a:pt x="44575" y="8967"/>
                    <a:pt x="67852" y="5086"/>
                    <a:pt x="87084" y="14760"/>
                  </a:cubicBezTo>
                  <a:cubicBezTo>
                    <a:pt x="82265" y="17539"/>
                    <a:pt x="77032" y="19531"/>
                    <a:pt x="71586" y="20664"/>
                  </a:cubicBezTo>
                  <a:lnTo>
                    <a:pt x="76014" y="20664"/>
                  </a:lnTo>
                  <a:lnTo>
                    <a:pt x="83394" y="20664"/>
                  </a:lnTo>
                  <a:lnTo>
                    <a:pt x="73800" y="20664"/>
                  </a:lnTo>
                  <a:lnTo>
                    <a:pt x="67158" y="20664"/>
                  </a:lnTo>
                  <a:lnTo>
                    <a:pt x="77490" y="20664"/>
                  </a:lnTo>
                  <a:lnTo>
                    <a:pt x="71586" y="20664"/>
                  </a:lnTo>
                  <a:cubicBezTo>
                    <a:pt x="68900" y="21164"/>
                    <a:pt x="66154" y="21164"/>
                    <a:pt x="63468" y="20664"/>
                  </a:cubicBezTo>
                  <a:lnTo>
                    <a:pt x="63468" y="20664"/>
                  </a:lnTo>
                  <a:lnTo>
                    <a:pt x="72324" y="20664"/>
                  </a:lnTo>
                  <a:lnTo>
                    <a:pt x="76752" y="20664"/>
                  </a:lnTo>
                  <a:lnTo>
                    <a:pt x="76752" y="20664"/>
                  </a:lnTo>
                  <a:cubicBezTo>
                    <a:pt x="73667" y="21859"/>
                    <a:pt x="70243" y="21859"/>
                    <a:pt x="67158" y="20664"/>
                  </a:cubicBezTo>
                  <a:lnTo>
                    <a:pt x="74538" y="20664"/>
                  </a:lnTo>
                  <a:cubicBezTo>
                    <a:pt x="77711" y="20113"/>
                    <a:pt x="80959" y="20113"/>
                    <a:pt x="84132" y="20664"/>
                  </a:cubicBezTo>
                  <a:lnTo>
                    <a:pt x="72324" y="20664"/>
                  </a:lnTo>
                  <a:lnTo>
                    <a:pt x="87822" y="14760"/>
                  </a:lnTo>
                  <a:cubicBezTo>
                    <a:pt x="68568" y="6090"/>
                    <a:pt x="45963" y="10200"/>
                    <a:pt x="30996" y="25092"/>
                  </a:cubicBezTo>
                  <a:cubicBezTo>
                    <a:pt x="24738" y="21189"/>
                    <a:pt x="19240" y="16189"/>
                    <a:pt x="14760" y="10332"/>
                  </a:cubicBezTo>
                  <a:cubicBezTo>
                    <a:pt x="14443" y="8874"/>
                    <a:pt x="14443" y="7363"/>
                    <a:pt x="14760" y="5904"/>
                  </a:cubicBezTo>
                  <a:cubicBezTo>
                    <a:pt x="14760" y="2214"/>
                    <a:pt x="14760" y="0"/>
                    <a:pt x="8118" y="0"/>
                  </a:cubicBezTo>
                  <a:cubicBezTo>
                    <a:pt x="1476" y="0"/>
                    <a:pt x="2214" y="0"/>
                    <a:pt x="1476" y="5904"/>
                  </a:cubicBezTo>
                  <a:cubicBezTo>
                    <a:pt x="1720" y="7618"/>
                    <a:pt x="1720" y="9356"/>
                    <a:pt x="1476" y="11070"/>
                  </a:cubicBezTo>
                  <a:cubicBezTo>
                    <a:pt x="7380" y="11070"/>
                    <a:pt x="8856" y="16974"/>
                    <a:pt x="9594" y="21402"/>
                  </a:cubicBezTo>
                  <a:cubicBezTo>
                    <a:pt x="13358" y="35575"/>
                    <a:pt x="19874" y="48867"/>
                    <a:pt x="28782" y="60516"/>
                  </a:cubicBezTo>
                  <a:cubicBezTo>
                    <a:pt x="32679" y="63509"/>
                    <a:pt x="37232" y="65533"/>
                    <a:pt x="42066" y="66420"/>
                  </a:cubicBezTo>
                  <a:cubicBezTo>
                    <a:pt x="47992" y="68206"/>
                    <a:pt x="53689" y="70683"/>
                    <a:pt x="59040" y="73800"/>
                  </a:cubicBezTo>
                  <a:lnTo>
                    <a:pt x="73062" y="84132"/>
                  </a:lnTo>
                  <a:lnTo>
                    <a:pt x="73062" y="84132"/>
                  </a:lnTo>
                  <a:lnTo>
                    <a:pt x="62730" y="70110"/>
                  </a:lnTo>
                  <a:lnTo>
                    <a:pt x="62730" y="70110"/>
                  </a:lnTo>
                  <a:lnTo>
                    <a:pt x="76014" y="70110"/>
                  </a:lnTo>
                  <a:cubicBezTo>
                    <a:pt x="67734" y="65984"/>
                    <a:pt x="60036" y="60772"/>
                    <a:pt x="53136" y="54612"/>
                  </a:cubicBezTo>
                  <a:lnTo>
                    <a:pt x="53136" y="54612"/>
                  </a:lnTo>
                  <a:lnTo>
                    <a:pt x="45756" y="52398"/>
                  </a:lnTo>
                  <a:cubicBezTo>
                    <a:pt x="45756" y="52398"/>
                    <a:pt x="49446" y="52398"/>
                    <a:pt x="52398" y="52398"/>
                  </a:cubicBezTo>
                  <a:cubicBezTo>
                    <a:pt x="56752" y="53556"/>
                    <a:pt x="61328" y="53556"/>
                    <a:pt x="65682" y="52398"/>
                  </a:cubicBezTo>
                  <a:lnTo>
                    <a:pt x="60516" y="52398"/>
                  </a:lnTo>
                  <a:cubicBezTo>
                    <a:pt x="57431" y="53593"/>
                    <a:pt x="54007" y="53593"/>
                    <a:pt x="50922" y="52398"/>
                  </a:cubicBezTo>
                  <a:lnTo>
                    <a:pt x="61992" y="52398"/>
                  </a:lnTo>
                  <a:cubicBezTo>
                    <a:pt x="61992" y="52398"/>
                    <a:pt x="55350" y="52398"/>
                    <a:pt x="53874" y="52398"/>
                  </a:cubicBezTo>
                  <a:lnTo>
                    <a:pt x="58302" y="52398"/>
                  </a:lnTo>
                  <a:cubicBezTo>
                    <a:pt x="63940" y="53008"/>
                    <a:pt x="69638" y="53008"/>
                    <a:pt x="75276" y="52398"/>
                  </a:cubicBezTo>
                  <a:lnTo>
                    <a:pt x="64206" y="52398"/>
                  </a:lnTo>
                  <a:cubicBezTo>
                    <a:pt x="64206" y="52398"/>
                    <a:pt x="59040" y="52398"/>
                    <a:pt x="57564" y="52398"/>
                  </a:cubicBezTo>
                  <a:lnTo>
                    <a:pt x="57564" y="52398"/>
                  </a:lnTo>
                  <a:lnTo>
                    <a:pt x="67158" y="52398"/>
                  </a:lnTo>
                  <a:lnTo>
                    <a:pt x="75276" y="52398"/>
                  </a:lnTo>
                  <a:lnTo>
                    <a:pt x="67896" y="52398"/>
                  </a:lnTo>
                  <a:lnTo>
                    <a:pt x="76752" y="52398"/>
                  </a:lnTo>
                  <a:lnTo>
                    <a:pt x="67158" y="52398"/>
                  </a:lnTo>
                  <a:cubicBezTo>
                    <a:pt x="63247" y="53032"/>
                    <a:pt x="59261" y="53032"/>
                    <a:pt x="55350" y="52398"/>
                  </a:cubicBezTo>
                  <a:lnTo>
                    <a:pt x="64944" y="52398"/>
                  </a:lnTo>
                  <a:cubicBezTo>
                    <a:pt x="67852" y="51679"/>
                    <a:pt x="70892" y="51679"/>
                    <a:pt x="73800" y="52398"/>
                  </a:cubicBezTo>
                  <a:cubicBezTo>
                    <a:pt x="66501" y="53931"/>
                    <a:pt x="58959" y="53931"/>
                    <a:pt x="51660" y="52398"/>
                  </a:cubicBezTo>
                  <a:lnTo>
                    <a:pt x="59778" y="52398"/>
                  </a:lnTo>
                  <a:lnTo>
                    <a:pt x="67158" y="52398"/>
                  </a:lnTo>
                  <a:lnTo>
                    <a:pt x="58302" y="52398"/>
                  </a:lnTo>
                  <a:cubicBezTo>
                    <a:pt x="55151" y="53151"/>
                    <a:pt x="51859" y="53151"/>
                    <a:pt x="48708" y="52398"/>
                  </a:cubicBezTo>
                  <a:cubicBezTo>
                    <a:pt x="51852" y="53244"/>
                    <a:pt x="55158" y="53244"/>
                    <a:pt x="58302" y="52398"/>
                  </a:cubicBezTo>
                  <a:lnTo>
                    <a:pt x="64206" y="52398"/>
                  </a:lnTo>
                  <a:cubicBezTo>
                    <a:pt x="59402" y="53925"/>
                    <a:pt x="54250" y="53925"/>
                    <a:pt x="49446" y="52398"/>
                  </a:cubicBezTo>
                  <a:lnTo>
                    <a:pt x="45756" y="52398"/>
                  </a:lnTo>
                  <a:lnTo>
                    <a:pt x="50922" y="52398"/>
                  </a:lnTo>
                  <a:lnTo>
                    <a:pt x="50922" y="52398"/>
                  </a:lnTo>
                  <a:cubicBezTo>
                    <a:pt x="57852" y="58734"/>
                    <a:pt x="65534" y="64188"/>
                    <a:pt x="73800" y="68634"/>
                  </a:cubicBezTo>
                  <a:lnTo>
                    <a:pt x="59778" y="68634"/>
                  </a:lnTo>
                  <a:lnTo>
                    <a:pt x="59778" y="68634"/>
                  </a:lnTo>
                  <a:lnTo>
                    <a:pt x="71586" y="841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C456317-5D3D-4829-97A4-FE0DBBBBD59C}"/>
                </a:ext>
              </a:extLst>
            </p:cNvPr>
            <p:cNvSpPr/>
            <p:nvPr/>
          </p:nvSpPr>
          <p:spPr>
            <a:xfrm>
              <a:off x="10671078" y="5542866"/>
              <a:ext cx="86492" cy="103812"/>
            </a:xfrm>
            <a:custGeom>
              <a:avLst/>
              <a:gdLst>
                <a:gd name="connsiteX0" fmla="*/ 2214 w 86492"/>
                <a:gd name="connsiteY0" fmla="*/ 97908 h 103812"/>
                <a:gd name="connsiteX1" fmla="*/ 2214 w 86492"/>
                <a:gd name="connsiteY1" fmla="*/ 91266 h 103812"/>
                <a:gd name="connsiteX2" fmla="*/ 8118 w 86492"/>
                <a:gd name="connsiteY2" fmla="*/ 83886 h 103812"/>
                <a:gd name="connsiteX3" fmla="*/ 16236 w 86492"/>
                <a:gd name="connsiteY3" fmla="*/ 79458 h 103812"/>
                <a:gd name="connsiteX4" fmla="*/ 21402 w 86492"/>
                <a:gd name="connsiteY4" fmla="*/ 71340 h 103812"/>
                <a:gd name="connsiteX5" fmla="*/ 27306 w 86492"/>
                <a:gd name="connsiteY5" fmla="*/ 60270 h 103812"/>
                <a:gd name="connsiteX6" fmla="*/ 34686 w 86492"/>
                <a:gd name="connsiteY6" fmla="*/ 49938 h 103812"/>
                <a:gd name="connsiteX7" fmla="*/ 42066 w 86492"/>
                <a:gd name="connsiteY7" fmla="*/ 41082 h 103812"/>
                <a:gd name="connsiteX8" fmla="*/ 47970 w 86492"/>
                <a:gd name="connsiteY8" fmla="*/ 32226 h 103812"/>
                <a:gd name="connsiteX9" fmla="*/ 56088 w 86492"/>
                <a:gd name="connsiteY9" fmla="*/ 18942 h 103812"/>
                <a:gd name="connsiteX10" fmla="*/ 63468 w 86492"/>
                <a:gd name="connsiteY10" fmla="*/ 9348 h 103812"/>
                <a:gd name="connsiteX11" fmla="*/ 73062 w 86492"/>
                <a:gd name="connsiteY11" fmla="*/ 1968 h 103812"/>
                <a:gd name="connsiteX12" fmla="*/ 83394 w 86492"/>
                <a:gd name="connsiteY12" fmla="*/ 1968 h 103812"/>
                <a:gd name="connsiteX13" fmla="*/ 83394 w 86492"/>
                <a:gd name="connsiteY13" fmla="*/ 10086 h 103812"/>
                <a:gd name="connsiteX14" fmla="*/ 77490 w 86492"/>
                <a:gd name="connsiteY14" fmla="*/ 10086 h 103812"/>
                <a:gd name="connsiteX15" fmla="*/ 70110 w 86492"/>
                <a:gd name="connsiteY15" fmla="*/ 10086 h 103812"/>
                <a:gd name="connsiteX16" fmla="*/ 63468 w 86492"/>
                <a:gd name="connsiteY16" fmla="*/ 18942 h 103812"/>
                <a:gd name="connsiteX17" fmla="*/ 59040 w 86492"/>
                <a:gd name="connsiteY17" fmla="*/ 27798 h 103812"/>
                <a:gd name="connsiteX18" fmla="*/ 53136 w 86492"/>
                <a:gd name="connsiteY18" fmla="*/ 38130 h 103812"/>
                <a:gd name="connsiteX19" fmla="*/ 47970 w 86492"/>
                <a:gd name="connsiteY19" fmla="*/ 46986 h 103812"/>
                <a:gd name="connsiteX20" fmla="*/ 42804 w 86492"/>
                <a:gd name="connsiteY20" fmla="*/ 55842 h 103812"/>
                <a:gd name="connsiteX21" fmla="*/ 35424 w 86492"/>
                <a:gd name="connsiteY21" fmla="*/ 65436 h 103812"/>
                <a:gd name="connsiteX22" fmla="*/ 29520 w 86492"/>
                <a:gd name="connsiteY22" fmla="*/ 75030 h 103812"/>
                <a:gd name="connsiteX23" fmla="*/ 24354 w 86492"/>
                <a:gd name="connsiteY23" fmla="*/ 84624 h 103812"/>
                <a:gd name="connsiteX24" fmla="*/ 17712 w 86492"/>
                <a:gd name="connsiteY24" fmla="*/ 93480 h 103812"/>
                <a:gd name="connsiteX25" fmla="*/ 9594 w 86492"/>
                <a:gd name="connsiteY25" fmla="*/ 103812 h 103812"/>
                <a:gd name="connsiteX26" fmla="*/ 0 w 86492"/>
                <a:gd name="connsiteY26" fmla="*/ 103812 h 10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6492" h="103812">
                  <a:moveTo>
                    <a:pt x="2214" y="97908"/>
                  </a:moveTo>
                  <a:cubicBezTo>
                    <a:pt x="1535" y="95746"/>
                    <a:pt x="1535" y="93428"/>
                    <a:pt x="2214" y="91266"/>
                  </a:cubicBezTo>
                  <a:cubicBezTo>
                    <a:pt x="3476" y="88317"/>
                    <a:pt x="5520" y="85766"/>
                    <a:pt x="8118" y="83886"/>
                  </a:cubicBezTo>
                  <a:cubicBezTo>
                    <a:pt x="11343" y="83665"/>
                    <a:pt x="14302" y="82048"/>
                    <a:pt x="16236" y="79458"/>
                  </a:cubicBezTo>
                  <a:lnTo>
                    <a:pt x="21402" y="71340"/>
                  </a:lnTo>
                  <a:lnTo>
                    <a:pt x="27306" y="60270"/>
                  </a:lnTo>
                  <a:lnTo>
                    <a:pt x="34686" y="49938"/>
                  </a:lnTo>
                  <a:cubicBezTo>
                    <a:pt x="36376" y="46421"/>
                    <a:pt x="38915" y="43379"/>
                    <a:pt x="42066" y="41082"/>
                  </a:cubicBezTo>
                  <a:cubicBezTo>
                    <a:pt x="42066" y="41082"/>
                    <a:pt x="45756" y="35178"/>
                    <a:pt x="47970" y="32226"/>
                  </a:cubicBezTo>
                  <a:cubicBezTo>
                    <a:pt x="50184" y="29274"/>
                    <a:pt x="54612" y="22632"/>
                    <a:pt x="56088" y="18942"/>
                  </a:cubicBezTo>
                  <a:cubicBezTo>
                    <a:pt x="58774" y="15927"/>
                    <a:pt x="61247" y="12721"/>
                    <a:pt x="63468" y="9348"/>
                  </a:cubicBezTo>
                  <a:cubicBezTo>
                    <a:pt x="66339" y="6487"/>
                    <a:pt x="69564" y="4006"/>
                    <a:pt x="73062" y="1968"/>
                  </a:cubicBezTo>
                  <a:cubicBezTo>
                    <a:pt x="78228" y="1968"/>
                    <a:pt x="80442" y="-2460"/>
                    <a:pt x="83394" y="1968"/>
                  </a:cubicBezTo>
                  <a:cubicBezTo>
                    <a:pt x="86346" y="6396"/>
                    <a:pt x="88560" y="7134"/>
                    <a:pt x="83394" y="10086"/>
                  </a:cubicBezTo>
                  <a:cubicBezTo>
                    <a:pt x="81711" y="11589"/>
                    <a:pt x="79173" y="11589"/>
                    <a:pt x="77490" y="10086"/>
                  </a:cubicBezTo>
                  <a:cubicBezTo>
                    <a:pt x="77490" y="10086"/>
                    <a:pt x="73800" y="2706"/>
                    <a:pt x="70110" y="10086"/>
                  </a:cubicBezTo>
                  <a:lnTo>
                    <a:pt x="63468" y="18942"/>
                  </a:lnTo>
                  <a:cubicBezTo>
                    <a:pt x="61556" y="21656"/>
                    <a:pt x="60066" y="24642"/>
                    <a:pt x="59040" y="27798"/>
                  </a:cubicBezTo>
                  <a:cubicBezTo>
                    <a:pt x="56760" y="31052"/>
                    <a:pt x="54782" y="34511"/>
                    <a:pt x="53136" y="38130"/>
                  </a:cubicBezTo>
                  <a:cubicBezTo>
                    <a:pt x="50988" y="40810"/>
                    <a:pt x="49247" y="43794"/>
                    <a:pt x="47970" y="46986"/>
                  </a:cubicBezTo>
                  <a:cubicBezTo>
                    <a:pt x="45822" y="49666"/>
                    <a:pt x="44081" y="52650"/>
                    <a:pt x="42804" y="55842"/>
                  </a:cubicBezTo>
                  <a:cubicBezTo>
                    <a:pt x="39114" y="59532"/>
                    <a:pt x="37638" y="63222"/>
                    <a:pt x="35424" y="65436"/>
                  </a:cubicBezTo>
                  <a:cubicBezTo>
                    <a:pt x="33793" y="68829"/>
                    <a:pt x="31815" y="72044"/>
                    <a:pt x="29520" y="75030"/>
                  </a:cubicBezTo>
                  <a:cubicBezTo>
                    <a:pt x="29520" y="75030"/>
                    <a:pt x="29520" y="80934"/>
                    <a:pt x="24354" y="84624"/>
                  </a:cubicBezTo>
                  <a:cubicBezTo>
                    <a:pt x="22324" y="87712"/>
                    <a:pt x="20110" y="90670"/>
                    <a:pt x="17712" y="93480"/>
                  </a:cubicBezTo>
                  <a:cubicBezTo>
                    <a:pt x="15535" y="97309"/>
                    <a:pt x="12797" y="100791"/>
                    <a:pt x="9594" y="103812"/>
                  </a:cubicBezTo>
                  <a:cubicBezTo>
                    <a:pt x="9594" y="103812"/>
                    <a:pt x="3690" y="103812"/>
                    <a:pt x="0" y="103812"/>
                  </a:cubicBez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C44006DC-7299-4B14-960D-6CA2E2A19C05}"/>
                </a:ext>
              </a:extLst>
            </p:cNvPr>
            <p:cNvSpPr/>
            <p:nvPr/>
          </p:nvSpPr>
          <p:spPr>
            <a:xfrm>
              <a:off x="10672483" y="5541480"/>
              <a:ext cx="80512" cy="102984"/>
            </a:xfrm>
            <a:custGeom>
              <a:avLst/>
              <a:gdLst>
                <a:gd name="connsiteX0" fmla="*/ 7450 w 80512"/>
                <a:gd name="connsiteY0" fmla="*/ 102985 h 102984"/>
                <a:gd name="connsiteX1" fmla="*/ 808 w 80512"/>
                <a:gd name="connsiteY1" fmla="*/ 99295 h 102984"/>
                <a:gd name="connsiteX2" fmla="*/ 808 w 80512"/>
                <a:gd name="connsiteY2" fmla="*/ 91915 h 102984"/>
                <a:gd name="connsiteX3" fmla="*/ 808 w 80512"/>
                <a:gd name="connsiteY3" fmla="*/ 91915 h 102984"/>
                <a:gd name="connsiteX4" fmla="*/ 5236 w 80512"/>
                <a:gd name="connsiteY4" fmla="*/ 86749 h 102984"/>
                <a:gd name="connsiteX5" fmla="*/ 5236 w 80512"/>
                <a:gd name="connsiteY5" fmla="*/ 86749 h 102984"/>
                <a:gd name="connsiteX6" fmla="*/ 11878 w 80512"/>
                <a:gd name="connsiteY6" fmla="*/ 83059 h 102984"/>
                <a:gd name="connsiteX7" fmla="*/ 11878 w 80512"/>
                <a:gd name="connsiteY7" fmla="*/ 83059 h 102984"/>
                <a:gd name="connsiteX8" fmla="*/ 11878 w 80512"/>
                <a:gd name="connsiteY8" fmla="*/ 77893 h 102984"/>
                <a:gd name="connsiteX9" fmla="*/ 15568 w 80512"/>
                <a:gd name="connsiteY9" fmla="*/ 72727 h 102984"/>
                <a:gd name="connsiteX10" fmla="*/ 15568 w 80512"/>
                <a:gd name="connsiteY10" fmla="*/ 67561 h 102984"/>
                <a:gd name="connsiteX11" fmla="*/ 22210 w 80512"/>
                <a:gd name="connsiteY11" fmla="*/ 57229 h 102984"/>
                <a:gd name="connsiteX12" fmla="*/ 40660 w 80512"/>
                <a:gd name="connsiteY12" fmla="*/ 42469 h 102984"/>
                <a:gd name="connsiteX13" fmla="*/ 46564 w 80512"/>
                <a:gd name="connsiteY13" fmla="*/ 33613 h 102984"/>
                <a:gd name="connsiteX14" fmla="*/ 50992 w 80512"/>
                <a:gd name="connsiteY14" fmla="*/ 26233 h 102984"/>
                <a:gd name="connsiteX15" fmla="*/ 54682 w 80512"/>
                <a:gd name="connsiteY15" fmla="*/ 20329 h 102984"/>
                <a:gd name="connsiteX16" fmla="*/ 62062 w 80512"/>
                <a:gd name="connsiteY16" fmla="*/ 9997 h 102984"/>
                <a:gd name="connsiteX17" fmla="*/ 62062 w 80512"/>
                <a:gd name="connsiteY17" fmla="*/ 9997 h 102984"/>
                <a:gd name="connsiteX18" fmla="*/ 69442 w 80512"/>
                <a:gd name="connsiteY18" fmla="*/ 4831 h 102984"/>
                <a:gd name="connsiteX19" fmla="*/ 69442 w 80512"/>
                <a:gd name="connsiteY19" fmla="*/ 4831 h 102984"/>
                <a:gd name="connsiteX20" fmla="*/ 77560 w 80512"/>
                <a:gd name="connsiteY20" fmla="*/ 4831 h 102984"/>
                <a:gd name="connsiteX21" fmla="*/ 77560 w 80512"/>
                <a:gd name="connsiteY21" fmla="*/ 13687 h 102984"/>
                <a:gd name="connsiteX22" fmla="*/ 72394 w 80512"/>
                <a:gd name="connsiteY22" fmla="*/ 14425 h 102984"/>
                <a:gd name="connsiteX23" fmla="*/ 71656 w 80512"/>
                <a:gd name="connsiteY23" fmla="*/ 13687 h 102984"/>
                <a:gd name="connsiteX24" fmla="*/ 71656 w 80512"/>
                <a:gd name="connsiteY24" fmla="*/ 13687 h 102984"/>
                <a:gd name="connsiteX25" fmla="*/ 66490 w 80512"/>
                <a:gd name="connsiteY25" fmla="*/ 13687 h 102984"/>
                <a:gd name="connsiteX26" fmla="*/ 66490 w 80512"/>
                <a:gd name="connsiteY26" fmla="*/ 13687 h 102984"/>
                <a:gd name="connsiteX27" fmla="*/ 61324 w 80512"/>
                <a:gd name="connsiteY27" fmla="*/ 19591 h 102984"/>
                <a:gd name="connsiteX28" fmla="*/ 56896 w 80512"/>
                <a:gd name="connsiteY28" fmla="*/ 28447 h 102984"/>
                <a:gd name="connsiteX29" fmla="*/ 51730 w 80512"/>
                <a:gd name="connsiteY29" fmla="*/ 38779 h 102984"/>
                <a:gd name="connsiteX30" fmla="*/ 45826 w 80512"/>
                <a:gd name="connsiteY30" fmla="*/ 47635 h 102984"/>
                <a:gd name="connsiteX31" fmla="*/ 40660 w 80512"/>
                <a:gd name="connsiteY31" fmla="*/ 57229 h 102984"/>
                <a:gd name="connsiteX32" fmla="*/ 40660 w 80512"/>
                <a:gd name="connsiteY32" fmla="*/ 59443 h 102984"/>
                <a:gd name="connsiteX33" fmla="*/ 40660 w 80512"/>
                <a:gd name="connsiteY33" fmla="*/ 63871 h 102984"/>
                <a:gd name="connsiteX34" fmla="*/ 34756 w 80512"/>
                <a:gd name="connsiteY34" fmla="*/ 74203 h 102984"/>
                <a:gd name="connsiteX35" fmla="*/ 30328 w 80512"/>
                <a:gd name="connsiteY35" fmla="*/ 83059 h 102984"/>
                <a:gd name="connsiteX36" fmla="*/ 30328 w 80512"/>
                <a:gd name="connsiteY36" fmla="*/ 83059 h 102984"/>
                <a:gd name="connsiteX37" fmla="*/ 25900 w 80512"/>
                <a:gd name="connsiteY37" fmla="*/ 88225 h 102984"/>
                <a:gd name="connsiteX38" fmla="*/ 25900 w 80512"/>
                <a:gd name="connsiteY38" fmla="*/ 91915 h 102984"/>
                <a:gd name="connsiteX39" fmla="*/ 19996 w 80512"/>
                <a:gd name="connsiteY39" fmla="*/ 98557 h 102984"/>
                <a:gd name="connsiteX40" fmla="*/ 77560 w 80512"/>
                <a:gd name="connsiteY40" fmla="*/ 1141 h 102984"/>
                <a:gd name="connsiteX41" fmla="*/ 73132 w 80512"/>
                <a:gd name="connsiteY41" fmla="*/ 1141 h 102984"/>
                <a:gd name="connsiteX42" fmla="*/ 73132 w 80512"/>
                <a:gd name="connsiteY42" fmla="*/ 1141 h 102984"/>
                <a:gd name="connsiteX43" fmla="*/ 66490 w 80512"/>
                <a:gd name="connsiteY43" fmla="*/ 6307 h 102984"/>
                <a:gd name="connsiteX44" fmla="*/ 66490 w 80512"/>
                <a:gd name="connsiteY44" fmla="*/ 6307 h 102984"/>
                <a:gd name="connsiteX45" fmla="*/ 59848 w 80512"/>
                <a:gd name="connsiteY45" fmla="*/ 15901 h 102984"/>
                <a:gd name="connsiteX46" fmla="*/ 56158 w 80512"/>
                <a:gd name="connsiteY46" fmla="*/ 21805 h 102984"/>
                <a:gd name="connsiteX47" fmla="*/ 51730 w 80512"/>
                <a:gd name="connsiteY47" fmla="*/ 29185 h 102984"/>
                <a:gd name="connsiteX48" fmla="*/ 40660 w 80512"/>
                <a:gd name="connsiteY48" fmla="*/ 42469 h 102984"/>
                <a:gd name="connsiteX49" fmla="*/ 34756 w 80512"/>
                <a:gd name="connsiteY49" fmla="*/ 51325 h 102984"/>
                <a:gd name="connsiteX50" fmla="*/ 27376 w 80512"/>
                <a:gd name="connsiteY50" fmla="*/ 61657 h 102984"/>
                <a:gd name="connsiteX51" fmla="*/ 27376 w 80512"/>
                <a:gd name="connsiteY51" fmla="*/ 66823 h 102984"/>
                <a:gd name="connsiteX52" fmla="*/ 27376 w 80512"/>
                <a:gd name="connsiteY52" fmla="*/ 72727 h 102984"/>
                <a:gd name="connsiteX53" fmla="*/ 27376 w 80512"/>
                <a:gd name="connsiteY53" fmla="*/ 77155 h 102984"/>
                <a:gd name="connsiteX54" fmla="*/ 27376 w 80512"/>
                <a:gd name="connsiteY54" fmla="*/ 77155 h 102984"/>
                <a:gd name="connsiteX55" fmla="*/ 20734 w 80512"/>
                <a:gd name="connsiteY55" fmla="*/ 81583 h 102984"/>
                <a:gd name="connsiteX56" fmla="*/ 20734 w 80512"/>
                <a:gd name="connsiteY56" fmla="*/ 81583 h 102984"/>
                <a:gd name="connsiteX57" fmla="*/ 16306 w 80512"/>
                <a:gd name="connsiteY57" fmla="*/ 86749 h 102984"/>
                <a:gd name="connsiteX58" fmla="*/ 16306 w 80512"/>
                <a:gd name="connsiteY58" fmla="*/ 86749 h 102984"/>
                <a:gd name="connsiteX59" fmla="*/ 16306 w 80512"/>
                <a:gd name="connsiteY59" fmla="*/ 93391 h 102984"/>
                <a:gd name="connsiteX60" fmla="*/ 25900 w 80512"/>
                <a:gd name="connsiteY60" fmla="*/ 93391 h 102984"/>
                <a:gd name="connsiteX61" fmla="*/ 31804 w 80512"/>
                <a:gd name="connsiteY61" fmla="*/ 86011 h 102984"/>
                <a:gd name="connsiteX62" fmla="*/ 31804 w 80512"/>
                <a:gd name="connsiteY62" fmla="*/ 86011 h 102984"/>
                <a:gd name="connsiteX63" fmla="*/ 35494 w 80512"/>
                <a:gd name="connsiteY63" fmla="*/ 80845 h 102984"/>
                <a:gd name="connsiteX64" fmla="*/ 35494 w 80512"/>
                <a:gd name="connsiteY64" fmla="*/ 80845 h 102984"/>
                <a:gd name="connsiteX65" fmla="*/ 39922 w 80512"/>
                <a:gd name="connsiteY65" fmla="*/ 71251 h 102984"/>
                <a:gd name="connsiteX66" fmla="*/ 46564 w 80512"/>
                <a:gd name="connsiteY66" fmla="*/ 61657 h 102984"/>
                <a:gd name="connsiteX67" fmla="*/ 46564 w 80512"/>
                <a:gd name="connsiteY67" fmla="*/ 57229 h 102984"/>
                <a:gd name="connsiteX68" fmla="*/ 40660 w 80512"/>
                <a:gd name="connsiteY68" fmla="*/ 54277 h 102984"/>
                <a:gd name="connsiteX69" fmla="*/ 48778 w 80512"/>
                <a:gd name="connsiteY69" fmla="*/ 42469 h 102984"/>
                <a:gd name="connsiteX70" fmla="*/ 53944 w 80512"/>
                <a:gd name="connsiteY70" fmla="*/ 33613 h 102984"/>
                <a:gd name="connsiteX71" fmla="*/ 59110 w 80512"/>
                <a:gd name="connsiteY71" fmla="*/ 23281 h 102984"/>
                <a:gd name="connsiteX72" fmla="*/ 64276 w 80512"/>
                <a:gd name="connsiteY72" fmla="*/ 14425 h 102984"/>
                <a:gd name="connsiteX73" fmla="*/ 68704 w 80512"/>
                <a:gd name="connsiteY73" fmla="*/ 8521 h 102984"/>
                <a:gd name="connsiteX74" fmla="*/ 68704 w 80512"/>
                <a:gd name="connsiteY74" fmla="*/ 8521 h 102984"/>
                <a:gd name="connsiteX75" fmla="*/ 74608 w 80512"/>
                <a:gd name="connsiteY75" fmla="*/ 8521 h 102984"/>
                <a:gd name="connsiteX76" fmla="*/ 74608 w 80512"/>
                <a:gd name="connsiteY76" fmla="*/ 8521 h 102984"/>
                <a:gd name="connsiteX77" fmla="*/ 80512 w 80512"/>
                <a:gd name="connsiteY77" fmla="*/ 8521 h 102984"/>
                <a:gd name="connsiteX78" fmla="*/ 80512 w 80512"/>
                <a:gd name="connsiteY78" fmla="*/ 403 h 102984"/>
                <a:gd name="connsiteX79" fmla="*/ 76822 w 80512"/>
                <a:gd name="connsiteY79" fmla="*/ 403 h 10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80512" h="102984">
                  <a:moveTo>
                    <a:pt x="7450" y="102985"/>
                  </a:moveTo>
                  <a:cubicBezTo>
                    <a:pt x="4764" y="102931"/>
                    <a:pt x="2277" y="101549"/>
                    <a:pt x="808" y="99295"/>
                  </a:cubicBezTo>
                  <a:cubicBezTo>
                    <a:pt x="-269" y="96952"/>
                    <a:pt x="-269" y="94258"/>
                    <a:pt x="808" y="91915"/>
                  </a:cubicBezTo>
                  <a:lnTo>
                    <a:pt x="808" y="91915"/>
                  </a:lnTo>
                  <a:lnTo>
                    <a:pt x="5236" y="86749"/>
                  </a:lnTo>
                  <a:lnTo>
                    <a:pt x="5236" y="86749"/>
                  </a:lnTo>
                  <a:cubicBezTo>
                    <a:pt x="5236" y="86749"/>
                    <a:pt x="8926" y="86749"/>
                    <a:pt x="11878" y="83059"/>
                  </a:cubicBezTo>
                  <a:lnTo>
                    <a:pt x="11878" y="83059"/>
                  </a:lnTo>
                  <a:lnTo>
                    <a:pt x="11878" y="77893"/>
                  </a:lnTo>
                  <a:lnTo>
                    <a:pt x="15568" y="72727"/>
                  </a:lnTo>
                  <a:cubicBezTo>
                    <a:pt x="15184" y="71026"/>
                    <a:pt x="15184" y="69262"/>
                    <a:pt x="15568" y="67561"/>
                  </a:cubicBezTo>
                  <a:cubicBezTo>
                    <a:pt x="18136" y="64357"/>
                    <a:pt x="20358" y="60895"/>
                    <a:pt x="22210" y="57229"/>
                  </a:cubicBezTo>
                  <a:cubicBezTo>
                    <a:pt x="27472" y="51290"/>
                    <a:pt x="33708" y="46298"/>
                    <a:pt x="40660" y="42469"/>
                  </a:cubicBezTo>
                  <a:cubicBezTo>
                    <a:pt x="41715" y="39001"/>
                    <a:pt x="43767" y="35921"/>
                    <a:pt x="46564" y="33613"/>
                  </a:cubicBezTo>
                  <a:lnTo>
                    <a:pt x="50992" y="26233"/>
                  </a:lnTo>
                  <a:lnTo>
                    <a:pt x="54682" y="20329"/>
                  </a:lnTo>
                  <a:lnTo>
                    <a:pt x="62062" y="9997"/>
                  </a:lnTo>
                  <a:lnTo>
                    <a:pt x="62062" y="9997"/>
                  </a:lnTo>
                  <a:cubicBezTo>
                    <a:pt x="64143" y="7787"/>
                    <a:pt x="66652" y="6029"/>
                    <a:pt x="69442" y="4831"/>
                  </a:cubicBezTo>
                  <a:lnTo>
                    <a:pt x="69442" y="4831"/>
                  </a:lnTo>
                  <a:cubicBezTo>
                    <a:pt x="69442" y="4831"/>
                    <a:pt x="75346" y="4831"/>
                    <a:pt x="77560" y="4831"/>
                  </a:cubicBezTo>
                  <a:cubicBezTo>
                    <a:pt x="79774" y="4831"/>
                    <a:pt x="82726" y="11473"/>
                    <a:pt x="77560" y="13687"/>
                  </a:cubicBezTo>
                  <a:cubicBezTo>
                    <a:pt x="76335" y="15317"/>
                    <a:pt x="74025" y="15648"/>
                    <a:pt x="72394" y="14425"/>
                  </a:cubicBezTo>
                  <a:cubicBezTo>
                    <a:pt x="72114" y="14215"/>
                    <a:pt x="71863" y="13967"/>
                    <a:pt x="71656" y="13687"/>
                  </a:cubicBezTo>
                  <a:lnTo>
                    <a:pt x="71656" y="13687"/>
                  </a:lnTo>
                  <a:cubicBezTo>
                    <a:pt x="71656" y="13687"/>
                    <a:pt x="71656" y="13687"/>
                    <a:pt x="66490" y="13687"/>
                  </a:cubicBezTo>
                  <a:lnTo>
                    <a:pt x="66490" y="13687"/>
                  </a:lnTo>
                  <a:lnTo>
                    <a:pt x="61324" y="19591"/>
                  </a:lnTo>
                  <a:lnTo>
                    <a:pt x="56896" y="28447"/>
                  </a:lnTo>
                  <a:cubicBezTo>
                    <a:pt x="54594" y="31570"/>
                    <a:pt x="52852" y="35065"/>
                    <a:pt x="51730" y="38779"/>
                  </a:cubicBezTo>
                  <a:cubicBezTo>
                    <a:pt x="49346" y="41430"/>
                    <a:pt x="47354" y="44413"/>
                    <a:pt x="45826" y="47635"/>
                  </a:cubicBezTo>
                  <a:cubicBezTo>
                    <a:pt x="43524" y="50484"/>
                    <a:pt x="41775" y="53738"/>
                    <a:pt x="40660" y="57229"/>
                  </a:cubicBezTo>
                  <a:lnTo>
                    <a:pt x="40660" y="59443"/>
                  </a:lnTo>
                  <a:lnTo>
                    <a:pt x="40660" y="63871"/>
                  </a:lnTo>
                  <a:cubicBezTo>
                    <a:pt x="38948" y="67456"/>
                    <a:pt x="36977" y="70909"/>
                    <a:pt x="34756" y="74203"/>
                  </a:cubicBezTo>
                  <a:lnTo>
                    <a:pt x="30328" y="83059"/>
                  </a:lnTo>
                  <a:lnTo>
                    <a:pt x="30328" y="83059"/>
                  </a:lnTo>
                  <a:lnTo>
                    <a:pt x="25900" y="88225"/>
                  </a:lnTo>
                  <a:lnTo>
                    <a:pt x="25900" y="91915"/>
                  </a:lnTo>
                  <a:cubicBezTo>
                    <a:pt x="24505" y="94577"/>
                    <a:pt x="22476" y="96857"/>
                    <a:pt x="19996" y="98557"/>
                  </a:cubicBezTo>
                  <a:close/>
                  <a:moveTo>
                    <a:pt x="77560" y="1141"/>
                  </a:moveTo>
                  <a:cubicBezTo>
                    <a:pt x="76121" y="688"/>
                    <a:pt x="74571" y="688"/>
                    <a:pt x="73132" y="1141"/>
                  </a:cubicBezTo>
                  <a:lnTo>
                    <a:pt x="73132" y="1141"/>
                  </a:lnTo>
                  <a:cubicBezTo>
                    <a:pt x="70615" y="2438"/>
                    <a:pt x="68365" y="4189"/>
                    <a:pt x="66490" y="6307"/>
                  </a:cubicBezTo>
                  <a:lnTo>
                    <a:pt x="66490" y="6307"/>
                  </a:lnTo>
                  <a:lnTo>
                    <a:pt x="59848" y="15901"/>
                  </a:lnTo>
                  <a:cubicBezTo>
                    <a:pt x="58889" y="18026"/>
                    <a:pt x="57649" y="20012"/>
                    <a:pt x="56158" y="21805"/>
                  </a:cubicBezTo>
                  <a:cubicBezTo>
                    <a:pt x="54166" y="23913"/>
                    <a:pt x="52653" y="26431"/>
                    <a:pt x="51730" y="29185"/>
                  </a:cubicBezTo>
                  <a:cubicBezTo>
                    <a:pt x="46977" y="32607"/>
                    <a:pt x="43169" y="37177"/>
                    <a:pt x="40660" y="42469"/>
                  </a:cubicBezTo>
                  <a:lnTo>
                    <a:pt x="34756" y="51325"/>
                  </a:lnTo>
                  <a:lnTo>
                    <a:pt x="27376" y="61657"/>
                  </a:lnTo>
                  <a:lnTo>
                    <a:pt x="27376" y="66823"/>
                  </a:lnTo>
                  <a:lnTo>
                    <a:pt x="27376" y="72727"/>
                  </a:lnTo>
                  <a:lnTo>
                    <a:pt x="27376" y="77155"/>
                  </a:lnTo>
                  <a:cubicBezTo>
                    <a:pt x="27376" y="77155"/>
                    <a:pt x="27376" y="77155"/>
                    <a:pt x="27376" y="77155"/>
                  </a:cubicBezTo>
                  <a:cubicBezTo>
                    <a:pt x="25590" y="79186"/>
                    <a:pt x="23295" y="80712"/>
                    <a:pt x="20734" y="81583"/>
                  </a:cubicBezTo>
                  <a:lnTo>
                    <a:pt x="20734" y="81583"/>
                  </a:lnTo>
                  <a:lnTo>
                    <a:pt x="16306" y="86749"/>
                  </a:lnTo>
                  <a:lnTo>
                    <a:pt x="16306" y="86749"/>
                  </a:lnTo>
                  <a:cubicBezTo>
                    <a:pt x="15981" y="88951"/>
                    <a:pt x="15981" y="91189"/>
                    <a:pt x="16306" y="93391"/>
                  </a:cubicBezTo>
                  <a:cubicBezTo>
                    <a:pt x="19273" y="95105"/>
                    <a:pt x="22933" y="95105"/>
                    <a:pt x="25900" y="93391"/>
                  </a:cubicBezTo>
                  <a:lnTo>
                    <a:pt x="31804" y="86011"/>
                  </a:lnTo>
                  <a:lnTo>
                    <a:pt x="31804" y="86011"/>
                  </a:lnTo>
                  <a:lnTo>
                    <a:pt x="35494" y="80845"/>
                  </a:lnTo>
                  <a:lnTo>
                    <a:pt x="35494" y="80845"/>
                  </a:lnTo>
                  <a:lnTo>
                    <a:pt x="39922" y="71251"/>
                  </a:lnTo>
                  <a:cubicBezTo>
                    <a:pt x="42756" y="68527"/>
                    <a:pt x="45007" y="65265"/>
                    <a:pt x="46564" y="61657"/>
                  </a:cubicBezTo>
                  <a:lnTo>
                    <a:pt x="46564" y="57229"/>
                  </a:lnTo>
                  <a:lnTo>
                    <a:pt x="40660" y="54277"/>
                  </a:lnTo>
                  <a:cubicBezTo>
                    <a:pt x="42513" y="49819"/>
                    <a:pt x="45280" y="45797"/>
                    <a:pt x="48778" y="42469"/>
                  </a:cubicBezTo>
                  <a:cubicBezTo>
                    <a:pt x="48778" y="42469"/>
                    <a:pt x="48778" y="35089"/>
                    <a:pt x="53944" y="33613"/>
                  </a:cubicBezTo>
                  <a:cubicBezTo>
                    <a:pt x="55066" y="29899"/>
                    <a:pt x="56808" y="26405"/>
                    <a:pt x="59110" y="23281"/>
                  </a:cubicBezTo>
                  <a:cubicBezTo>
                    <a:pt x="60387" y="20089"/>
                    <a:pt x="62128" y="17105"/>
                    <a:pt x="64276" y="14425"/>
                  </a:cubicBezTo>
                  <a:cubicBezTo>
                    <a:pt x="64276" y="14425"/>
                    <a:pt x="64276" y="9997"/>
                    <a:pt x="68704" y="8521"/>
                  </a:cubicBezTo>
                  <a:lnTo>
                    <a:pt x="68704" y="8521"/>
                  </a:lnTo>
                  <a:cubicBezTo>
                    <a:pt x="68704" y="8521"/>
                    <a:pt x="72394" y="8521"/>
                    <a:pt x="74608" y="8521"/>
                  </a:cubicBezTo>
                  <a:lnTo>
                    <a:pt x="74608" y="8521"/>
                  </a:lnTo>
                  <a:cubicBezTo>
                    <a:pt x="76438" y="9576"/>
                    <a:pt x="78682" y="9576"/>
                    <a:pt x="80512" y="8521"/>
                  </a:cubicBezTo>
                  <a:cubicBezTo>
                    <a:pt x="80512" y="8521"/>
                    <a:pt x="80512" y="2617"/>
                    <a:pt x="80512" y="403"/>
                  </a:cubicBezTo>
                  <a:cubicBezTo>
                    <a:pt x="79339" y="-134"/>
                    <a:pt x="77995" y="-134"/>
                    <a:pt x="76822" y="40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02E6C510-E0C5-44F6-A062-075F5A91950B}"/>
                </a:ext>
              </a:extLst>
            </p:cNvPr>
            <p:cNvSpPr/>
            <p:nvPr/>
          </p:nvSpPr>
          <p:spPr>
            <a:xfrm>
              <a:off x="10696908" y="5601660"/>
              <a:ext cx="19925" cy="20302"/>
            </a:xfrm>
            <a:custGeom>
              <a:avLst/>
              <a:gdLst>
                <a:gd name="connsiteX0" fmla="*/ 19926 w 19925"/>
                <a:gd name="connsiteY0" fmla="*/ 0 h 20302"/>
                <a:gd name="connsiteX1" fmla="*/ 19926 w 19925"/>
                <a:gd name="connsiteY1" fmla="*/ 0 h 20302"/>
                <a:gd name="connsiteX2" fmla="*/ 12546 w 19925"/>
                <a:gd name="connsiteY2" fmla="*/ 12546 h 20302"/>
                <a:gd name="connsiteX3" fmla="*/ 12546 w 19925"/>
                <a:gd name="connsiteY3" fmla="*/ 12546 h 20302"/>
                <a:gd name="connsiteX4" fmla="*/ 0 w 19925"/>
                <a:gd name="connsiteY4" fmla="*/ 19926 h 20302"/>
                <a:gd name="connsiteX5" fmla="*/ 0 w 19925"/>
                <a:gd name="connsiteY5" fmla="*/ 19926 h 20302"/>
                <a:gd name="connsiteX6" fmla="*/ 7380 w 19925"/>
                <a:gd name="connsiteY6" fmla="*/ 8118 h 20302"/>
                <a:gd name="connsiteX7" fmla="*/ 7380 w 19925"/>
                <a:gd name="connsiteY7" fmla="*/ 8118 h 20302"/>
                <a:gd name="connsiteX8" fmla="*/ 19926 w 19925"/>
                <a:gd name="connsiteY8" fmla="*/ 738 h 20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25" h="20302">
                  <a:moveTo>
                    <a:pt x="19926" y="0"/>
                  </a:moveTo>
                  <a:lnTo>
                    <a:pt x="19926" y="0"/>
                  </a:lnTo>
                  <a:cubicBezTo>
                    <a:pt x="19926" y="0"/>
                    <a:pt x="19926" y="7380"/>
                    <a:pt x="12546" y="12546"/>
                  </a:cubicBezTo>
                  <a:lnTo>
                    <a:pt x="12546" y="12546"/>
                  </a:lnTo>
                  <a:cubicBezTo>
                    <a:pt x="7380" y="18450"/>
                    <a:pt x="1476" y="21402"/>
                    <a:pt x="0" y="19926"/>
                  </a:cubicBezTo>
                  <a:lnTo>
                    <a:pt x="0" y="19926"/>
                  </a:lnTo>
                  <a:cubicBezTo>
                    <a:pt x="0" y="19926"/>
                    <a:pt x="0" y="13284"/>
                    <a:pt x="7380" y="8118"/>
                  </a:cubicBezTo>
                  <a:lnTo>
                    <a:pt x="7380" y="8118"/>
                  </a:lnTo>
                  <a:cubicBezTo>
                    <a:pt x="13284" y="2952"/>
                    <a:pt x="18450" y="0"/>
                    <a:pt x="19926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A7E608-80E2-4A70-BC0A-7CB587F86B22}"/>
                </a:ext>
              </a:extLst>
            </p:cNvPr>
            <p:cNvSpPr/>
            <p:nvPr/>
          </p:nvSpPr>
          <p:spPr>
            <a:xfrm>
              <a:off x="10698383" y="5603875"/>
              <a:ext cx="19188" cy="19187"/>
            </a:xfrm>
            <a:custGeom>
              <a:avLst/>
              <a:gdLst>
                <a:gd name="connsiteX0" fmla="*/ 0 w 19188"/>
                <a:gd name="connsiteY0" fmla="*/ 18450 h 19187"/>
                <a:gd name="connsiteX1" fmla="*/ 0 w 19188"/>
                <a:gd name="connsiteY1" fmla="*/ 18450 h 19187"/>
                <a:gd name="connsiteX2" fmla="*/ 11070 w 19188"/>
                <a:gd name="connsiteY2" fmla="*/ 11070 h 19187"/>
                <a:gd name="connsiteX3" fmla="*/ 18450 w 19188"/>
                <a:gd name="connsiteY3" fmla="*/ 738 h 19187"/>
                <a:gd name="connsiteX4" fmla="*/ 11070 w 19188"/>
                <a:gd name="connsiteY4" fmla="*/ 11070 h 19187"/>
                <a:gd name="connsiteX5" fmla="*/ 0 w 19188"/>
                <a:gd name="connsiteY5" fmla="*/ 19188 h 19187"/>
                <a:gd name="connsiteX6" fmla="*/ 0 w 19188"/>
                <a:gd name="connsiteY6" fmla="*/ 18450 h 19187"/>
                <a:gd name="connsiteX7" fmla="*/ 7380 w 19188"/>
                <a:gd name="connsiteY7" fmla="*/ 7380 h 19187"/>
                <a:gd name="connsiteX8" fmla="*/ 19188 w 19188"/>
                <a:gd name="connsiteY8" fmla="*/ 0 h 19187"/>
                <a:gd name="connsiteX9" fmla="*/ 19188 w 19188"/>
                <a:gd name="connsiteY9" fmla="*/ 0 h 19187"/>
                <a:gd name="connsiteX10" fmla="*/ 8118 w 19188"/>
                <a:gd name="connsiteY10" fmla="*/ 7380 h 19187"/>
                <a:gd name="connsiteX11" fmla="*/ 0 w 19188"/>
                <a:gd name="connsiteY11" fmla="*/ 17712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188" h="19187">
                  <a:moveTo>
                    <a:pt x="0" y="18450"/>
                  </a:moveTo>
                  <a:lnTo>
                    <a:pt x="0" y="18450"/>
                  </a:lnTo>
                  <a:cubicBezTo>
                    <a:pt x="4244" y="16940"/>
                    <a:pt x="8044" y="14405"/>
                    <a:pt x="11070" y="11070"/>
                  </a:cubicBezTo>
                  <a:cubicBezTo>
                    <a:pt x="13992" y="7980"/>
                    <a:pt x="16472" y="4503"/>
                    <a:pt x="18450" y="738"/>
                  </a:cubicBezTo>
                  <a:cubicBezTo>
                    <a:pt x="17011" y="4809"/>
                    <a:pt x="14457" y="8391"/>
                    <a:pt x="11070" y="11070"/>
                  </a:cubicBezTo>
                  <a:cubicBezTo>
                    <a:pt x="8369" y="14918"/>
                    <a:pt x="4480" y="17771"/>
                    <a:pt x="0" y="19188"/>
                  </a:cubicBezTo>
                  <a:close/>
                  <a:moveTo>
                    <a:pt x="0" y="18450"/>
                  </a:moveTo>
                  <a:cubicBezTo>
                    <a:pt x="1565" y="14235"/>
                    <a:pt x="4089" y="10443"/>
                    <a:pt x="7380" y="7380"/>
                  </a:cubicBezTo>
                  <a:cubicBezTo>
                    <a:pt x="10516" y="3824"/>
                    <a:pt x="14620" y="1258"/>
                    <a:pt x="19188" y="0"/>
                  </a:cubicBezTo>
                  <a:lnTo>
                    <a:pt x="19188" y="0"/>
                  </a:lnTo>
                  <a:cubicBezTo>
                    <a:pt x="19188" y="0"/>
                    <a:pt x="11808" y="0"/>
                    <a:pt x="8118" y="7380"/>
                  </a:cubicBezTo>
                  <a:cubicBezTo>
                    <a:pt x="4635" y="10133"/>
                    <a:pt x="1852" y="13674"/>
                    <a:pt x="0" y="177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7A829528-4D45-49F5-9CF0-47939DAFD3CE}"/>
                </a:ext>
              </a:extLst>
            </p:cNvPr>
            <p:cNvSpPr/>
            <p:nvPr/>
          </p:nvSpPr>
          <p:spPr>
            <a:xfrm>
              <a:off x="10678458" y="5583949"/>
              <a:ext cx="8855" cy="25830"/>
            </a:xfrm>
            <a:custGeom>
              <a:avLst/>
              <a:gdLst>
                <a:gd name="connsiteX0" fmla="*/ 8856 w 8855"/>
                <a:gd name="connsiteY0" fmla="*/ 0 h 25830"/>
                <a:gd name="connsiteX1" fmla="*/ 8856 w 8855"/>
                <a:gd name="connsiteY1" fmla="*/ 0 h 25830"/>
                <a:gd name="connsiteX2" fmla="*/ 8856 w 8855"/>
                <a:gd name="connsiteY2" fmla="*/ 14022 h 25830"/>
                <a:gd name="connsiteX3" fmla="*/ 8856 w 8855"/>
                <a:gd name="connsiteY3" fmla="*/ 14022 h 25830"/>
                <a:gd name="connsiteX4" fmla="*/ 0 w 8855"/>
                <a:gd name="connsiteY4" fmla="*/ 25830 h 25830"/>
                <a:gd name="connsiteX5" fmla="*/ 0 w 8855"/>
                <a:gd name="connsiteY5" fmla="*/ 25830 h 25830"/>
                <a:gd name="connsiteX6" fmla="*/ 0 w 8855"/>
                <a:gd name="connsiteY6" fmla="*/ 11808 h 25830"/>
                <a:gd name="connsiteX7" fmla="*/ 0 w 8855"/>
                <a:gd name="connsiteY7" fmla="*/ 11808 h 25830"/>
                <a:gd name="connsiteX8" fmla="*/ 8118 w 8855"/>
                <a:gd name="connsiteY8" fmla="*/ 738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5" h="25830">
                  <a:moveTo>
                    <a:pt x="8856" y="0"/>
                  </a:moveTo>
                  <a:lnTo>
                    <a:pt x="8856" y="0"/>
                  </a:lnTo>
                  <a:cubicBezTo>
                    <a:pt x="8856" y="0"/>
                    <a:pt x="8856" y="6642"/>
                    <a:pt x="8856" y="14022"/>
                  </a:cubicBezTo>
                  <a:lnTo>
                    <a:pt x="8856" y="14022"/>
                  </a:lnTo>
                  <a:cubicBezTo>
                    <a:pt x="8856" y="21402"/>
                    <a:pt x="2214" y="25830"/>
                    <a:pt x="0" y="25830"/>
                  </a:cubicBezTo>
                  <a:lnTo>
                    <a:pt x="0" y="25830"/>
                  </a:lnTo>
                  <a:cubicBezTo>
                    <a:pt x="0" y="25830"/>
                    <a:pt x="0" y="19188"/>
                    <a:pt x="0" y="11808"/>
                  </a:cubicBezTo>
                  <a:lnTo>
                    <a:pt x="0" y="11808"/>
                  </a:lnTo>
                  <a:cubicBezTo>
                    <a:pt x="0" y="5166"/>
                    <a:pt x="6642" y="0"/>
                    <a:pt x="8118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F43338E3-6ED0-46F6-B226-105595189B8C}"/>
                </a:ext>
              </a:extLst>
            </p:cNvPr>
            <p:cNvSpPr/>
            <p:nvPr/>
          </p:nvSpPr>
          <p:spPr>
            <a:xfrm>
              <a:off x="10676697" y="5581734"/>
              <a:ext cx="12376" cy="27306"/>
            </a:xfrm>
            <a:custGeom>
              <a:avLst/>
              <a:gdLst>
                <a:gd name="connsiteX0" fmla="*/ 1022 w 12376"/>
                <a:gd name="connsiteY0" fmla="*/ 26568 h 27306"/>
                <a:gd name="connsiteX1" fmla="*/ 1022 w 12376"/>
                <a:gd name="connsiteY1" fmla="*/ 26568 h 27306"/>
                <a:gd name="connsiteX2" fmla="*/ 1022 w 12376"/>
                <a:gd name="connsiteY2" fmla="*/ 11808 h 27306"/>
                <a:gd name="connsiteX3" fmla="*/ 9140 w 12376"/>
                <a:gd name="connsiteY3" fmla="*/ 0 h 27306"/>
                <a:gd name="connsiteX4" fmla="*/ 9140 w 12376"/>
                <a:gd name="connsiteY4" fmla="*/ 14760 h 27306"/>
                <a:gd name="connsiteX5" fmla="*/ 1022 w 12376"/>
                <a:gd name="connsiteY5" fmla="*/ 26568 h 27306"/>
                <a:gd name="connsiteX6" fmla="*/ 10616 w 12376"/>
                <a:gd name="connsiteY6" fmla="*/ 2214 h 27306"/>
                <a:gd name="connsiteX7" fmla="*/ 2498 w 12376"/>
                <a:gd name="connsiteY7" fmla="*/ 13284 h 27306"/>
                <a:gd name="connsiteX8" fmla="*/ 2498 w 12376"/>
                <a:gd name="connsiteY8" fmla="*/ 27306 h 27306"/>
                <a:gd name="connsiteX9" fmla="*/ 2498 w 12376"/>
                <a:gd name="connsiteY9" fmla="*/ 27306 h 27306"/>
                <a:gd name="connsiteX10" fmla="*/ 9878 w 12376"/>
                <a:gd name="connsiteY10" fmla="*/ 16236 h 27306"/>
                <a:gd name="connsiteX11" fmla="*/ 9878 w 12376"/>
                <a:gd name="connsiteY11" fmla="*/ 2214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376" h="27306">
                  <a:moveTo>
                    <a:pt x="1022" y="26568"/>
                  </a:moveTo>
                  <a:lnTo>
                    <a:pt x="1022" y="26568"/>
                  </a:lnTo>
                  <a:cubicBezTo>
                    <a:pt x="1022" y="26568"/>
                    <a:pt x="1022" y="18450"/>
                    <a:pt x="1022" y="11808"/>
                  </a:cubicBezTo>
                  <a:cubicBezTo>
                    <a:pt x="1022" y="5166"/>
                    <a:pt x="6926" y="0"/>
                    <a:pt x="9140" y="0"/>
                  </a:cubicBezTo>
                  <a:cubicBezTo>
                    <a:pt x="11354" y="0"/>
                    <a:pt x="9140" y="8118"/>
                    <a:pt x="9140" y="14760"/>
                  </a:cubicBezTo>
                  <a:cubicBezTo>
                    <a:pt x="9140" y="21402"/>
                    <a:pt x="2498" y="26568"/>
                    <a:pt x="1022" y="26568"/>
                  </a:cubicBezTo>
                  <a:close/>
                  <a:moveTo>
                    <a:pt x="10616" y="2214"/>
                  </a:moveTo>
                  <a:cubicBezTo>
                    <a:pt x="10616" y="2214"/>
                    <a:pt x="5450" y="6642"/>
                    <a:pt x="2498" y="13284"/>
                  </a:cubicBezTo>
                  <a:cubicBezTo>
                    <a:pt x="-454" y="19926"/>
                    <a:pt x="-1192" y="26568"/>
                    <a:pt x="2498" y="27306"/>
                  </a:cubicBezTo>
                  <a:lnTo>
                    <a:pt x="2498" y="27306"/>
                  </a:lnTo>
                  <a:cubicBezTo>
                    <a:pt x="2498" y="27306"/>
                    <a:pt x="6926" y="23616"/>
                    <a:pt x="9878" y="16236"/>
                  </a:cubicBezTo>
                  <a:cubicBezTo>
                    <a:pt x="12830" y="8856"/>
                    <a:pt x="13568" y="2952"/>
                    <a:pt x="9878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FDB46FD0-A2DC-4F20-B52E-3BA20DE89B25}"/>
                </a:ext>
              </a:extLst>
            </p:cNvPr>
            <p:cNvSpPr/>
            <p:nvPr/>
          </p:nvSpPr>
          <p:spPr>
            <a:xfrm>
              <a:off x="10683624" y="5583949"/>
              <a:ext cx="8855" cy="25900"/>
            </a:xfrm>
            <a:custGeom>
              <a:avLst/>
              <a:gdLst>
                <a:gd name="connsiteX0" fmla="*/ 8856 w 8855"/>
                <a:gd name="connsiteY0" fmla="*/ 0 h 25900"/>
                <a:gd name="connsiteX1" fmla="*/ 8856 w 8855"/>
                <a:gd name="connsiteY1" fmla="*/ 0 h 25900"/>
                <a:gd name="connsiteX2" fmla="*/ 8856 w 8855"/>
                <a:gd name="connsiteY2" fmla="*/ 14022 h 25900"/>
                <a:gd name="connsiteX3" fmla="*/ 8856 w 8855"/>
                <a:gd name="connsiteY3" fmla="*/ 14022 h 25900"/>
                <a:gd name="connsiteX4" fmla="*/ 0 w 8855"/>
                <a:gd name="connsiteY4" fmla="*/ 25830 h 25900"/>
                <a:gd name="connsiteX5" fmla="*/ 0 w 8855"/>
                <a:gd name="connsiteY5" fmla="*/ 25830 h 25900"/>
                <a:gd name="connsiteX6" fmla="*/ 0 w 8855"/>
                <a:gd name="connsiteY6" fmla="*/ 11808 h 25900"/>
                <a:gd name="connsiteX7" fmla="*/ 0 w 8855"/>
                <a:gd name="connsiteY7" fmla="*/ 11808 h 25900"/>
                <a:gd name="connsiteX8" fmla="*/ 8856 w 8855"/>
                <a:gd name="connsiteY8" fmla="*/ 738 h 2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5" h="25900">
                  <a:moveTo>
                    <a:pt x="8856" y="0"/>
                  </a:moveTo>
                  <a:lnTo>
                    <a:pt x="8856" y="0"/>
                  </a:lnTo>
                  <a:cubicBezTo>
                    <a:pt x="8856" y="0"/>
                    <a:pt x="8856" y="7380"/>
                    <a:pt x="8856" y="14022"/>
                  </a:cubicBezTo>
                  <a:lnTo>
                    <a:pt x="8856" y="14022"/>
                  </a:lnTo>
                  <a:cubicBezTo>
                    <a:pt x="8856" y="21402"/>
                    <a:pt x="2214" y="26568"/>
                    <a:pt x="0" y="25830"/>
                  </a:cubicBezTo>
                  <a:lnTo>
                    <a:pt x="0" y="25830"/>
                  </a:lnTo>
                  <a:cubicBezTo>
                    <a:pt x="0" y="25830"/>
                    <a:pt x="0" y="19188"/>
                    <a:pt x="0" y="11808"/>
                  </a:cubicBezTo>
                  <a:lnTo>
                    <a:pt x="0" y="11808"/>
                  </a:lnTo>
                  <a:cubicBezTo>
                    <a:pt x="0" y="5166"/>
                    <a:pt x="6642" y="0"/>
                    <a:pt x="8856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BFC3F51-7E79-41E2-8B26-E05B772E49B8}"/>
                </a:ext>
              </a:extLst>
            </p:cNvPr>
            <p:cNvSpPr/>
            <p:nvPr/>
          </p:nvSpPr>
          <p:spPr>
            <a:xfrm>
              <a:off x="10681125" y="5583949"/>
              <a:ext cx="11031" cy="27305"/>
            </a:xfrm>
            <a:custGeom>
              <a:avLst/>
              <a:gdLst>
                <a:gd name="connsiteX0" fmla="*/ 284 w 11031"/>
                <a:gd name="connsiteY0" fmla="*/ 27306 h 27305"/>
                <a:gd name="connsiteX1" fmla="*/ 284 w 11031"/>
                <a:gd name="connsiteY1" fmla="*/ 27306 h 27305"/>
                <a:gd name="connsiteX2" fmla="*/ 284 w 11031"/>
                <a:gd name="connsiteY2" fmla="*/ 12546 h 27305"/>
                <a:gd name="connsiteX3" fmla="*/ 9140 w 11031"/>
                <a:gd name="connsiteY3" fmla="*/ 1476 h 27305"/>
                <a:gd name="connsiteX4" fmla="*/ 9140 w 11031"/>
                <a:gd name="connsiteY4" fmla="*/ 6642 h 27305"/>
                <a:gd name="connsiteX5" fmla="*/ 9140 w 11031"/>
                <a:gd name="connsiteY5" fmla="*/ 15498 h 27305"/>
                <a:gd name="connsiteX6" fmla="*/ 284 w 11031"/>
                <a:gd name="connsiteY6" fmla="*/ 27306 h 27305"/>
                <a:gd name="connsiteX7" fmla="*/ 10616 w 11031"/>
                <a:gd name="connsiteY7" fmla="*/ 0 h 27305"/>
                <a:gd name="connsiteX8" fmla="*/ 2498 w 11031"/>
                <a:gd name="connsiteY8" fmla="*/ 11070 h 27305"/>
                <a:gd name="connsiteX9" fmla="*/ 2498 w 11031"/>
                <a:gd name="connsiteY9" fmla="*/ 25092 h 27305"/>
                <a:gd name="connsiteX10" fmla="*/ 2498 w 11031"/>
                <a:gd name="connsiteY10" fmla="*/ 25092 h 27305"/>
                <a:gd name="connsiteX11" fmla="*/ 10616 w 11031"/>
                <a:gd name="connsiteY11" fmla="*/ 14022 h 27305"/>
                <a:gd name="connsiteX12" fmla="*/ 10616 w 11031"/>
                <a:gd name="connsiteY12" fmla="*/ 4428 h 27305"/>
                <a:gd name="connsiteX13" fmla="*/ 10616 w 11031"/>
                <a:gd name="connsiteY13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31" h="27305">
                  <a:moveTo>
                    <a:pt x="284" y="27306"/>
                  </a:moveTo>
                  <a:lnTo>
                    <a:pt x="284" y="27306"/>
                  </a:lnTo>
                  <a:cubicBezTo>
                    <a:pt x="284" y="27306"/>
                    <a:pt x="284" y="19188"/>
                    <a:pt x="284" y="12546"/>
                  </a:cubicBezTo>
                  <a:cubicBezTo>
                    <a:pt x="284" y="5904"/>
                    <a:pt x="6926" y="1476"/>
                    <a:pt x="9140" y="1476"/>
                  </a:cubicBezTo>
                  <a:cubicBezTo>
                    <a:pt x="11354" y="1476"/>
                    <a:pt x="9140" y="1476"/>
                    <a:pt x="9140" y="6642"/>
                  </a:cubicBezTo>
                  <a:cubicBezTo>
                    <a:pt x="9354" y="9590"/>
                    <a:pt x="9354" y="12550"/>
                    <a:pt x="9140" y="15498"/>
                  </a:cubicBezTo>
                  <a:cubicBezTo>
                    <a:pt x="9140" y="22140"/>
                    <a:pt x="1760" y="27306"/>
                    <a:pt x="284" y="27306"/>
                  </a:cubicBezTo>
                  <a:close/>
                  <a:moveTo>
                    <a:pt x="10616" y="0"/>
                  </a:moveTo>
                  <a:cubicBezTo>
                    <a:pt x="10616" y="0"/>
                    <a:pt x="5450" y="4428"/>
                    <a:pt x="2498" y="11070"/>
                  </a:cubicBezTo>
                  <a:cubicBezTo>
                    <a:pt x="-454" y="17712"/>
                    <a:pt x="-1192" y="24354"/>
                    <a:pt x="2498" y="25092"/>
                  </a:cubicBezTo>
                  <a:lnTo>
                    <a:pt x="2498" y="25092"/>
                  </a:lnTo>
                  <a:cubicBezTo>
                    <a:pt x="2498" y="25092"/>
                    <a:pt x="7664" y="25092"/>
                    <a:pt x="10616" y="14022"/>
                  </a:cubicBezTo>
                  <a:cubicBezTo>
                    <a:pt x="11170" y="10848"/>
                    <a:pt x="11170" y="7602"/>
                    <a:pt x="10616" y="4428"/>
                  </a:cubicBezTo>
                  <a:cubicBezTo>
                    <a:pt x="10616" y="4428"/>
                    <a:pt x="10616" y="738"/>
                    <a:pt x="1061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FC60CC5-BD83-4B50-94CC-579C97F8DC73}"/>
                </a:ext>
              </a:extLst>
            </p:cNvPr>
            <p:cNvSpPr/>
            <p:nvPr/>
          </p:nvSpPr>
          <p:spPr>
            <a:xfrm>
              <a:off x="10686575" y="5593256"/>
              <a:ext cx="16236" cy="22712"/>
            </a:xfrm>
            <a:custGeom>
              <a:avLst/>
              <a:gdLst>
                <a:gd name="connsiteX0" fmla="*/ 16236 w 16236"/>
                <a:gd name="connsiteY0" fmla="*/ 286 h 22712"/>
                <a:gd name="connsiteX1" fmla="*/ 16236 w 16236"/>
                <a:gd name="connsiteY1" fmla="*/ 286 h 22712"/>
                <a:gd name="connsiteX2" fmla="*/ 11070 w 16236"/>
                <a:gd name="connsiteY2" fmla="*/ 13570 h 22712"/>
                <a:gd name="connsiteX3" fmla="*/ 11070 w 16236"/>
                <a:gd name="connsiteY3" fmla="*/ 13570 h 22712"/>
                <a:gd name="connsiteX4" fmla="*/ 0 w 16236"/>
                <a:gd name="connsiteY4" fmla="*/ 22426 h 22712"/>
                <a:gd name="connsiteX5" fmla="*/ 0 w 16236"/>
                <a:gd name="connsiteY5" fmla="*/ 22426 h 22712"/>
                <a:gd name="connsiteX6" fmla="*/ 5166 w 16236"/>
                <a:gd name="connsiteY6" fmla="*/ 9142 h 22712"/>
                <a:gd name="connsiteX7" fmla="*/ 5166 w 16236"/>
                <a:gd name="connsiteY7" fmla="*/ 9142 h 22712"/>
                <a:gd name="connsiteX8" fmla="*/ 16236 w 16236"/>
                <a:gd name="connsiteY8" fmla="*/ 286 h 2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22712">
                  <a:moveTo>
                    <a:pt x="16236" y="286"/>
                  </a:moveTo>
                  <a:lnTo>
                    <a:pt x="16236" y="286"/>
                  </a:lnTo>
                  <a:cubicBezTo>
                    <a:pt x="16236" y="286"/>
                    <a:pt x="16236" y="6928"/>
                    <a:pt x="11070" y="13570"/>
                  </a:cubicBezTo>
                  <a:lnTo>
                    <a:pt x="11070" y="13570"/>
                  </a:lnTo>
                  <a:cubicBezTo>
                    <a:pt x="6642" y="19474"/>
                    <a:pt x="1476" y="23902"/>
                    <a:pt x="0" y="22426"/>
                  </a:cubicBezTo>
                  <a:lnTo>
                    <a:pt x="0" y="22426"/>
                  </a:lnTo>
                  <a:cubicBezTo>
                    <a:pt x="0" y="22426"/>
                    <a:pt x="0" y="15784"/>
                    <a:pt x="5166" y="9142"/>
                  </a:cubicBezTo>
                  <a:lnTo>
                    <a:pt x="5166" y="9142"/>
                  </a:lnTo>
                  <a:cubicBezTo>
                    <a:pt x="9594" y="3238"/>
                    <a:pt x="14760" y="-1190"/>
                    <a:pt x="16236" y="28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BB1B329-7313-4C37-82AE-0F529A8CEDA4}"/>
                </a:ext>
              </a:extLst>
            </p:cNvPr>
            <p:cNvSpPr/>
            <p:nvPr/>
          </p:nvSpPr>
          <p:spPr>
            <a:xfrm>
              <a:off x="10686575" y="5595018"/>
              <a:ext cx="16974" cy="22140"/>
            </a:xfrm>
            <a:custGeom>
              <a:avLst/>
              <a:gdLst>
                <a:gd name="connsiteX0" fmla="*/ 738 w 16974"/>
                <a:gd name="connsiteY0" fmla="*/ 21402 h 22140"/>
                <a:gd name="connsiteX1" fmla="*/ 738 w 16974"/>
                <a:gd name="connsiteY1" fmla="*/ 21402 h 22140"/>
                <a:gd name="connsiteX2" fmla="*/ 11070 w 16974"/>
                <a:gd name="connsiteY2" fmla="*/ 12546 h 22140"/>
                <a:gd name="connsiteX3" fmla="*/ 16974 w 16974"/>
                <a:gd name="connsiteY3" fmla="*/ 0 h 22140"/>
                <a:gd name="connsiteX4" fmla="*/ 11070 w 16974"/>
                <a:gd name="connsiteY4" fmla="*/ 12546 h 22140"/>
                <a:gd name="connsiteX5" fmla="*/ 738 w 16974"/>
                <a:gd name="connsiteY5" fmla="*/ 22140 h 22140"/>
                <a:gd name="connsiteX6" fmla="*/ 738 w 16974"/>
                <a:gd name="connsiteY6" fmla="*/ 21402 h 22140"/>
                <a:gd name="connsiteX7" fmla="*/ 5904 w 16974"/>
                <a:gd name="connsiteY7" fmla="*/ 9594 h 22140"/>
                <a:gd name="connsiteX8" fmla="*/ 16236 w 16974"/>
                <a:gd name="connsiteY8" fmla="*/ 0 h 22140"/>
                <a:gd name="connsiteX9" fmla="*/ 16236 w 16974"/>
                <a:gd name="connsiteY9" fmla="*/ 0 h 22140"/>
                <a:gd name="connsiteX10" fmla="*/ 5904 w 16974"/>
                <a:gd name="connsiteY10" fmla="*/ 8856 h 22140"/>
                <a:gd name="connsiteX11" fmla="*/ 0 w 16974"/>
                <a:gd name="connsiteY11" fmla="*/ 20664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74" h="22140">
                  <a:moveTo>
                    <a:pt x="738" y="21402"/>
                  </a:moveTo>
                  <a:lnTo>
                    <a:pt x="738" y="21402"/>
                  </a:lnTo>
                  <a:cubicBezTo>
                    <a:pt x="738" y="21402"/>
                    <a:pt x="7380" y="21402"/>
                    <a:pt x="11070" y="12546"/>
                  </a:cubicBezTo>
                  <a:cubicBezTo>
                    <a:pt x="13882" y="8815"/>
                    <a:pt x="15889" y="4544"/>
                    <a:pt x="16974" y="0"/>
                  </a:cubicBezTo>
                  <a:cubicBezTo>
                    <a:pt x="16303" y="4678"/>
                    <a:pt x="14251" y="9049"/>
                    <a:pt x="11070" y="12546"/>
                  </a:cubicBezTo>
                  <a:cubicBezTo>
                    <a:pt x="7380" y="17712"/>
                    <a:pt x="2952" y="22140"/>
                    <a:pt x="738" y="22140"/>
                  </a:cubicBezTo>
                  <a:close/>
                  <a:moveTo>
                    <a:pt x="738" y="21402"/>
                  </a:moveTo>
                  <a:cubicBezTo>
                    <a:pt x="1432" y="17093"/>
                    <a:pt x="3210" y="13030"/>
                    <a:pt x="5904" y="9594"/>
                  </a:cubicBezTo>
                  <a:cubicBezTo>
                    <a:pt x="10332" y="3690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0"/>
                    <a:pt x="5904" y="8856"/>
                  </a:cubicBezTo>
                  <a:cubicBezTo>
                    <a:pt x="3026" y="12266"/>
                    <a:pt x="1004" y="16314"/>
                    <a:pt x="0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BBD0184D-B782-44AB-90C9-E07F28476F8B}"/>
                </a:ext>
              </a:extLst>
            </p:cNvPr>
            <p:cNvSpPr/>
            <p:nvPr/>
          </p:nvSpPr>
          <p:spPr>
            <a:xfrm>
              <a:off x="10704287" y="5607181"/>
              <a:ext cx="20664" cy="17741"/>
            </a:xfrm>
            <a:custGeom>
              <a:avLst/>
              <a:gdLst>
                <a:gd name="connsiteX0" fmla="*/ 20664 w 20664"/>
                <a:gd name="connsiteY0" fmla="*/ 384 h 17741"/>
                <a:gd name="connsiteX1" fmla="*/ 20664 w 20664"/>
                <a:gd name="connsiteY1" fmla="*/ 384 h 17741"/>
                <a:gd name="connsiteX2" fmla="*/ 12546 w 20664"/>
                <a:gd name="connsiteY2" fmla="*/ 11454 h 17741"/>
                <a:gd name="connsiteX3" fmla="*/ 12546 w 20664"/>
                <a:gd name="connsiteY3" fmla="*/ 11454 h 17741"/>
                <a:gd name="connsiteX4" fmla="*/ 0 w 20664"/>
                <a:gd name="connsiteY4" fmla="*/ 17358 h 17741"/>
                <a:gd name="connsiteX5" fmla="*/ 0 w 20664"/>
                <a:gd name="connsiteY5" fmla="*/ 17358 h 17741"/>
                <a:gd name="connsiteX6" fmla="*/ 8118 w 20664"/>
                <a:gd name="connsiteY6" fmla="*/ 6288 h 17741"/>
                <a:gd name="connsiteX7" fmla="*/ 8118 w 20664"/>
                <a:gd name="connsiteY7" fmla="*/ 6288 h 17741"/>
                <a:gd name="connsiteX8" fmla="*/ 20664 w 20664"/>
                <a:gd name="connsiteY8" fmla="*/ 384 h 17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64" h="17741">
                  <a:moveTo>
                    <a:pt x="20664" y="384"/>
                  </a:moveTo>
                  <a:lnTo>
                    <a:pt x="20664" y="384"/>
                  </a:lnTo>
                  <a:cubicBezTo>
                    <a:pt x="20664" y="384"/>
                    <a:pt x="20664" y="7026"/>
                    <a:pt x="12546" y="11454"/>
                  </a:cubicBezTo>
                  <a:lnTo>
                    <a:pt x="12546" y="11454"/>
                  </a:lnTo>
                  <a:cubicBezTo>
                    <a:pt x="6642" y="15882"/>
                    <a:pt x="738" y="18834"/>
                    <a:pt x="0" y="17358"/>
                  </a:cubicBezTo>
                  <a:lnTo>
                    <a:pt x="0" y="17358"/>
                  </a:lnTo>
                  <a:cubicBezTo>
                    <a:pt x="0" y="17358"/>
                    <a:pt x="0" y="10716"/>
                    <a:pt x="8118" y="6288"/>
                  </a:cubicBezTo>
                  <a:lnTo>
                    <a:pt x="8118" y="6288"/>
                  </a:lnTo>
                  <a:cubicBezTo>
                    <a:pt x="14022" y="1860"/>
                    <a:pt x="19926" y="-1092"/>
                    <a:pt x="20664" y="384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8764099-1DF9-49B1-861A-3A972BDAB3BB}"/>
                </a:ext>
              </a:extLst>
            </p:cNvPr>
            <p:cNvSpPr/>
            <p:nvPr/>
          </p:nvSpPr>
          <p:spPr>
            <a:xfrm>
              <a:off x="10703962" y="5607564"/>
              <a:ext cx="20989" cy="18450"/>
            </a:xfrm>
            <a:custGeom>
              <a:avLst/>
              <a:gdLst>
                <a:gd name="connsiteX0" fmla="*/ 1063 w 20989"/>
                <a:gd name="connsiteY0" fmla="*/ 18450 h 18450"/>
                <a:gd name="connsiteX1" fmla="*/ 1063 w 20989"/>
                <a:gd name="connsiteY1" fmla="*/ 18450 h 18450"/>
                <a:gd name="connsiteX2" fmla="*/ 9181 w 20989"/>
                <a:gd name="connsiteY2" fmla="*/ 6642 h 18450"/>
                <a:gd name="connsiteX3" fmla="*/ 20989 w 20989"/>
                <a:gd name="connsiteY3" fmla="*/ 0 h 18450"/>
                <a:gd name="connsiteX4" fmla="*/ 20989 w 20989"/>
                <a:gd name="connsiteY4" fmla="*/ 0 h 18450"/>
                <a:gd name="connsiteX5" fmla="*/ 8443 w 20989"/>
                <a:gd name="connsiteY5" fmla="*/ 6642 h 18450"/>
                <a:gd name="connsiteX6" fmla="*/ 325 w 20989"/>
                <a:gd name="connsiteY6" fmla="*/ 17712 h 18450"/>
                <a:gd name="connsiteX7" fmla="*/ 325 w 20989"/>
                <a:gd name="connsiteY7" fmla="*/ 17712 h 18450"/>
                <a:gd name="connsiteX8" fmla="*/ 12134 w 20989"/>
                <a:gd name="connsiteY8" fmla="*/ 10332 h 18450"/>
                <a:gd name="connsiteX9" fmla="*/ 20251 w 20989"/>
                <a:gd name="connsiteY9" fmla="*/ 1476 h 18450"/>
                <a:gd name="connsiteX10" fmla="*/ 12134 w 20989"/>
                <a:gd name="connsiteY10" fmla="*/ 11070 h 18450"/>
                <a:gd name="connsiteX11" fmla="*/ 325 w 20989"/>
                <a:gd name="connsiteY11" fmla="*/ 1771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89" h="18450">
                  <a:moveTo>
                    <a:pt x="1063" y="18450"/>
                  </a:moveTo>
                  <a:lnTo>
                    <a:pt x="1063" y="18450"/>
                  </a:lnTo>
                  <a:cubicBezTo>
                    <a:pt x="1063" y="18450"/>
                    <a:pt x="1063" y="11070"/>
                    <a:pt x="9181" y="6642"/>
                  </a:cubicBezTo>
                  <a:cubicBezTo>
                    <a:pt x="12517" y="3496"/>
                    <a:pt x="16569" y="1215"/>
                    <a:pt x="20989" y="0"/>
                  </a:cubicBezTo>
                  <a:lnTo>
                    <a:pt x="20989" y="0"/>
                  </a:lnTo>
                  <a:cubicBezTo>
                    <a:pt x="16111" y="528"/>
                    <a:pt x="11624" y="2906"/>
                    <a:pt x="8443" y="6642"/>
                  </a:cubicBezTo>
                  <a:cubicBezTo>
                    <a:pt x="2539" y="11808"/>
                    <a:pt x="-1150" y="16236"/>
                    <a:pt x="325" y="17712"/>
                  </a:cubicBezTo>
                  <a:lnTo>
                    <a:pt x="325" y="17712"/>
                  </a:lnTo>
                  <a:cubicBezTo>
                    <a:pt x="4894" y="16454"/>
                    <a:pt x="8997" y="13888"/>
                    <a:pt x="12134" y="10332"/>
                  </a:cubicBezTo>
                  <a:cubicBezTo>
                    <a:pt x="15248" y="7784"/>
                    <a:pt x="17986" y="4801"/>
                    <a:pt x="20251" y="1476"/>
                  </a:cubicBezTo>
                  <a:cubicBezTo>
                    <a:pt x="18229" y="5195"/>
                    <a:pt x="15469" y="8460"/>
                    <a:pt x="12134" y="11070"/>
                  </a:cubicBezTo>
                  <a:cubicBezTo>
                    <a:pt x="8798" y="14216"/>
                    <a:pt x="4746" y="16497"/>
                    <a:pt x="325" y="177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8FB9E612-53DE-44AF-A8A7-4EBFAF20FAB7}"/>
                </a:ext>
              </a:extLst>
            </p:cNvPr>
            <p:cNvSpPr/>
            <p:nvPr/>
          </p:nvSpPr>
          <p:spPr>
            <a:xfrm>
              <a:off x="10701336" y="5605350"/>
              <a:ext cx="19926" cy="19564"/>
            </a:xfrm>
            <a:custGeom>
              <a:avLst/>
              <a:gdLst>
                <a:gd name="connsiteX0" fmla="*/ 19926 w 19926"/>
                <a:gd name="connsiteY0" fmla="*/ 0 h 19564"/>
                <a:gd name="connsiteX1" fmla="*/ 19926 w 19926"/>
                <a:gd name="connsiteY1" fmla="*/ 0 h 19564"/>
                <a:gd name="connsiteX2" fmla="*/ 12546 w 19926"/>
                <a:gd name="connsiteY2" fmla="*/ 11808 h 19564"/>
                <a:gd name="connsiteX3" fmla="*/ 12546 w 19926"/>
                <a:gd name="connsiteY3" fmla="*/ 11808 h 19564"/>
                <a:gd name="connsiteX4" fmla="*/ 0 w 19926"/>
                <a:gd name="connsiteY4" fmla="*/ 19188 h 19564"/>
                <a:gd name="connsiteX5" fmla="*/ 0 w 19926"/>
                <a:gd name="connsiteY5" fmla="*/ 19188 h 19564"/>
                <a:gd name="connsiteX6" fmla="*/ 7380 w 19926"/>
                <a:gd name="connsiteY6" fmla="*/ 7380 h 19564"/>
                <a:gd name="connsiteX7" fmla="*/ 7380 w 19926"/>
                <a:gd name="connsiteY7" fmla="*/ 7380 h 19564"/>
                <a:gd name="connsiteX8" fmla="*/ 19926 w 19926"/>
                <a:gd name="connsiteY8" fmla="*/ 738 h 1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26" h="19564">
                  <a:moveTo>
                    <a:pt x="19926" y="0"/>
                  </a:moveTo>
                  <a:lnTo>
                    <a:pt x="19926" y="0"/>
                  </a:lnTo>
                  <a:cubicBezTo>
                    <a:pt x="19926" y="0"/>
                    <a:pt x="19926" y="6642"/>
                    <a:pt x="12546" y="11808"/>
                  </a:cubicBezTo>
                  <a:lnTo>
                    <a:pt x="12546" y="11808"/>
                  </a:lnTo>
                  <a:cubicBezTo>
                    <a:pt x="6642" y="17712"/>
                    <a:pt x="1476" y="20664"/>
                    <a:pt x="0" y="19188"/>
                  </a:cubicBezTo>
                  <a:lnTo>
                    <a:pt x="0" y="19188"/>
                  </a:lnTo>
                  <a:cubicBezTo>
                    <a:pt x="0" y="19188"/>
                    <a:pt x="0" y="12546"/>
                    <a:pt x="7380" y="7380"/>
                  </a:cubicBezTo>
                  <a:lnTo>
                    <a:pt x="7380" y="7380"/>
                  </a:lnTo>
                  <a:cubicBezTo>
                    <a:pt x="13284" y="2214"/>
                    <a:pt x="18450" y="-738"/>
                    <a:pt x="19926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D10A0F41-7F19-4F60-9DCA-F158500BEC9D}"/>
                </a:ext>
              </a:extLst>
            </p:cNvPr>
            <p:cNvSpPr/>
            <p:nvPr/>
          </p:nvSpPr>
          <p:spPr>
            <a:xfrm>
              <a:off x="10700597" y="5605350"/>
              <a:ext cx="20664" cy="19926"/>
            </a:xfrm>
            <a:custGeom>
              <a:avLst/>
              <a:gdLst>
                <a:gd name="connsiteX0" fmla="*/ 1476 w 20664"/>
                <a:gd name="connsiteY0" fmla="*/ 19926 h 19926"/>
                <a:gd name="connsiteX1" fmla="*/ 1476 w 20664"/>
                <a:gd name="connsiteY1" fmla="*/ 19926 h 19926"/>
                <a:gd name="connsiteX2" fmla="*/ 13284 w 20664"/>
                <a:gd name="connsiteY2" fmla="*/ 12546 h 19926"/>
                <a:gd name="connsiteX3" fmla="*/ 20664 w 20664"/>
                <a:gd name="connsiteY3" fmla="*/ 1476 h 19926"/>
                <a:gd name="connsiteX4" fmla="*/ 8856 w 20664"/>
                <a:gd name="connsiteY4" fmla="*/ 8118 h 19926"/>
                <a:gd name="connsiteX5" fmla="*/ 738 w 20664"/>
                <a:gd name="connsiteY5" fmla="*/ 18450 h 19926"/>
                <a:gd name="connsiteX6" fmla="*/ 8118 w 20664"/>
                <a:gd name="connsiteY6" fmla="*/ 7380 h 19926"/>
                <a:gd name="connsiteX7" fmla="*/ 19926 w 20664"/>
                <a:gd name="connsiteY7" fmla="*/ 0 h 19926"/>
                <a:gd name="connsiteX8" fmla="*/ 19926 w 20664"/>
                <a:gd name="connsiteY8" fmla="*/ 0 h 19926"/>
                <a:gd name="connsiteX9" fmla="*/ 11808 w 20664"/>
                <a:gd name="connsiteY9" fmla="*/ 11070 h 19926"/>
                <a:gd name="connsiteX10" fmla="*/ 0 w 20664"/>
                <a:gd name="connsiteY10" fmla="*/ 19188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64" h="19926">
                  <a:moveTo>
                    <a:pt x="1476" y="19926"/>
                  </a:moveTo>
                  <a:lnTo>
                    <a:pt x="1476" y="19926"/>
                  </a:lnTo>
                  <a:cubicBezTo>
                    <a:pt x="6044" y="18668"/>
                    <a:pt x="10148" y="16102"/>
                    <a:pt x="13284" y="12546"/>
                  </a:cubicBezTo>
                  <a:cubicBezTo>
                    <a:pt x="16790" y="9669"/>
                    <a:pt x="19358" y="5815"/>
                    <a:pt x="20664" y="1476"/>
                  </a:cubicBezTo>
                  <a:cubicBezTo>
                    <a:pt x="20664" y="1476"/>
                    <a:pt x="13284" y="1476"/>
                    <a:pt x="8856" y="8118"/>
                  </a:cubicBezTo>
                  <a:cubicBezTo>
                    <a:pt x="5373" y="10871"/>
                    <a:pt x="2590" y="14412"/>
                    <a:pt x="738" y="18450"/>
                  </a:cubicBezTo>
                  <a:cubicBezTo>
                    <a:pt x="2480" y="14327"/>
                    <a:pt x="4981" y="10571"/>
                    <a:pt x="8118" y="7380"/>
                  </a:cubicBezTo>
                  <a:cubicBezTo>
                    <a:pt x="11255" y="3824"/>
                    <a:pt x="15358" y="1258"/>
                    <a:pt x="19926" y="0"/>
                  </a:cubicBezTo>
                  <a:lnTo>
                    <a:pt x="19926" y="0"/>
                  </a:lnTo>
                  <a:cubicBezTo>
                    <a:pt x="19926" y="0"/>
                    <a:pt x="16236" y="6642"/>
                    <a:pt x="11808" y="11070"/>
                  </a:cubicBezTo>
                  <a:cubicBezTo>
                    <a:pt x="8664" y="14779"/>
                    <a:pt x="4590" y="17581"/>
                    <a:pt x="0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E527AA34-6748-42C9-9648-E6F15D24EF20}"/>
                </a:ext>
              </a:extLst>
            </p:cNvPr>
            <p:cNvSpPr/>
            <p:nvPr/>
          </p:nvSpPr>
          <p:spPr>
            <a:xfrm>
              <a:off x="10697646" y="5599160"/>
              <a:ext cx="16235" cy="22712"/>
            </a:xfrm>
            <a:custGeom>
              <a:avLst/>
              <a:gdLst>
                <a:gd name="connsiteX0" fmla="*/ 15498 w 16235"/>
                <a:gd name="connsiteY0" fmla="*/ 286 h 22712"/>
                <a:gd name="connsiteX1" fmla="*/ 15498 w 16235"/>
                <a:gd name="connsiteY1" fmla="*/ 286 h 22712"/>
                <a:gd name="connsiteX2" fmla="*/ 10332 w 16235"/>
                <a:gd name="connsiteY2" fmla="*/ 13570 h 22712"/>
                <a:gd name="connsiteX3" fmla="*/ 10332 w 16235"/>
                <a:gd name="connsiteY3" fmla="*/ 13570 h 22712"/>
                <a:gd name="connsiteX4" fmla="*/ 0 w 16235"/>
                <a:gd name="connsiteY4" fmla="*/ 22426 h 22712"/>
                <a:gd name="connsiteX5" fmla="*/ 0 w 16235"/>
                <a:gd name="connsiteY5" fmla="*/ 22426 h 22712"/>
                <a:gd name="connsiteX6" fmla="*/ 5166 w 16235"/>
                <a:gd name="connsiteY6" fmla="*/ 9142 h 22712"/>
                <a:gd name="connsiteX7" fmla="*/ 5166 w 16235"/>
                <a:gd name="connsiteY7" fmla="*/ 9142 h 22712"/>
                <a:gd name="connsiteX8" fmla="*/ 16236 w 16235"/>
                <a:gd name="connsiteY8" fmla="*/ 286 h 2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2712">
                  <a:moveTo>
                    <a:pt x="15498" y="286"/>
                  </a:moveTo>
                  <a:lnTo>
                    <a:pt x="15498" y="286"/>
                  </a:lnTo>
                  <a:cubicBezTo>
                    <a:pt x="15498" y="286"/>
                    <a:pt x="15498" y="6928"/>
                    <a:pt x="10332" y="13570"/>
                  </a:cubicBezTo>
                  <a:lnTo>
                    <a:pt x="10332" y="13570"/>
                  </a:lnTo>
                  <a:cubicBezTo>
                    <a:pt x="5904" y="19474"/>
                    <a:pt x="1476" y="23902"/>
                    <a:pt x="0" y="22426"/>
                  </a:cubicBezTo>
                  <a:lnTo>
                    <a:pt x="0" y="22426"/>
                  </a:lnTo>
                  <a:cubicBezTo>
                    <a:pt x="0" y="22426"/>
                    <a:pt x="0" y="15784"/>
                    <a:pt x="5166" y="9142"/>
                  </a:cubicBezTo>
                  <a:lnTo>
                    <a:pt x="5166" y="9142"/>
                  </a:lnTo>
                  <a:cubicBezTo>
                    <a:pt x="9594" y="3238"/>
                    <a:pt x="14022" y="-1190"/>
                    <a:pt x="16236" y="28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C8B0D45-7E42-45E6-A629-A22396A4D513}"/>
                </a:ext>
              </a:extLst>
            </p:cNvPr>
            <p:cNvSpPr/>
            <p:nvPr/>
          </p:nvSpPr>
          <p:spPr>
            <a:xfrm>
              <a:off x="10693567" y="5599447"/>
              <a:ext cx="19576" cy="22878"/>
            </a:xfrm>
            <a:custGeom>
              <a:avLst/>
              <a:gdLst>
                <a:gd name="connsiteX0" fmla="*/ 388 w 19576"/>
                <a:gd name="connsiteY0" fmla="*/ 22878 h 22878"/>
                <a:gd name="connsiteX1" fmla="*/ 388 w 19576"/>
                <a:gd name="connsiteY1" fmla="*/ 22878 h 22878"/>
                <a:gd name="connsiteX2" fmla="*/ 5554 w 19576"/>
                <a:gd name="connsiteY2" fmla="*/ 9594 h 22878"/>
                <a:gd name="connsiteX3" fmla="*/ 15886 w 19576"/>
                <a:gd name="connsiteY3" fmla="*/ 0 h 22878"/>
                <a:gd name="connsiteX4" fmla="*/ 15886 w 19576"/>
                <a:gd name="connsiteY4" fmla="*/ 0 h 22878"/>
                <a:gd name="connsiteX5" fmla="*/ 5554 w 19576"/>
                <a:gd name="connsiteY5" fmla="*/ 8118 h 22878"/>
                <a:gd name="connsiteX6" fmla="*/ 388 w 19576"/>
                <a:gd name="connsiteY6" fmla="*/ 21402 h 22878"/>
                <a:gd name="connsiteX7" fmla="*/ 388 w 19576"/>
                <a:gd name="connsiteY7" fmla="*/ 21402 h 22878"/>
                <a:gd name="connsiteX8" fmla="*/ 10720 w 19576"/>
                <a:gd name="connsiteY8" fmla="*/ 12546 h 22878"/>
                <a:gd name="connsiteX9" fmla="*/ 19576 w 19576"/>
                <a:gd name="connsiteY9" fmla="*/ 3690 h 22878"/>
                <a:gd name="connsiteX10" fmla="*/ 15148 w 19576"/>
                <a:gd name="connsiteY10" fmla="*/ 13284 h 22878"/>
                <a:gd name="connsiteX11" fmla="*/ 4078 w 19576"/>
                <a:gd name="connsiteY11" fmla="*/ 2287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76" h="22878">
                  <a:moveTo>
                    <a:pt x="388" y="22878"/>
                  </a:moveTo>
                  <a:lnTo>
                    <a:pt x="388" y="22878"/>
                  </a:lnTo>
                  <a:cubicBezTo>
                    <a:pt x="388" y="22878"/>
                    <a:pt x="388" y="15498"/>
                    <a:pt x="5554" y="9594"/>
                  </a:cubicBezTo>
                  <a:cubicBezTo>
                    <a:pt x="10720" y="3690"/>
                    <a:pt x="13672" y="0"/>
                    <a:pt x="15886" y="0"/>
                  </a:cubicBezTo>
                  <a:lnTo>
                    <a:pt x="15886" y="0"/>
                  </a:lnTo>
                  <a:cubicBezTo>
                    <a:pt x="15886" y="0"/>
                    <a:pt x="9244" y="0"/>
                    <a:pt x="5554" y="8118"/>
                  </a:cubicBezTo>
                  <a:cubicBezTo>
                    <a:pt x="1864" y="16236"/>
                    <a:pt x="-1088" y="20664"/>
                    <a:pt x="388" y="21402"/>
                  </a:cubicBezTo>
                  <a:lnTo>
                    <a:pt x="388" y="21402"/>
                  </a:lnTo>
                  <a:cubicBezTo>
                    <a:pt x="388" y="21402"/>
                    <a:pt x="7030" y="21402"/>
                    <a:pt x="10720" y="12546"/>
                  </a:cubicBezTo>
                  <a:cubicBezTo>
                    <a:pt x="14108" y="10061"/>
                    <a:pt x="17089" y="7074"/>
                    <a:pt x="19576" y="3690"/>
                  </a:cubicBezTo>
                  <a:cubicBezTo>
                    <a:pt x="18580" y="7088"/>
                    <a:pt x="17089" y="10320"/>
                    <a:pt x="15148" y="13284"/>
                  </a:cubicBezTo>
                  <a:cubicBezTo>
                    <a:pt x="10720" y="18450"/>
                    <a:pt x="6292" y="22878"/>
                    <a:pt x="4078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A7E0B5F2-6D5E-4A76-B4D1-7CF2723B1AF9}"/>
                </a:ext>
              </a:extLst>
            </p:cNvPr>
            <p:cNvSpPr/>
            <p:nvPr/>
          </p:nvSpPr>
          <p:spPr>
            <a:xfrm>
              <a:off x="10690266" y="5595756"/>
              <a:ext cx="16235" cy="22958"/>
            </a:xfrm>
            <a:custGeom>
              <a:avLst/>
              <a:gdLst>
                <a:gd name="connsiteX0" fmla="*/ 16236 w 16235"/>
                <a:gd name="connsiteY0" fmla="*/ 0 h 22958"/>
                <a:gd name="connsiteX1" fmla="*/ 16236 w 16235"/>
                <a:gd name="connsiteY1" fmla="*/ 0 h 22958"/>
                <a:gd name="connsiteX2" fmla="*/ 11070 w 16235"/>
                <a:gd name="connsiteY2" fmla="*/ 13284 h 22958"/>
                <a:gd name="connsiteX3" fmla="*/ 11070 w 16235"/>
                <a:gd name="connsiteY3" fmla="*/ 13284 h 22958"/>
                <a:gd name="connsiteX4" fmla="*/ 0 w 16235"/>
                <a:gd name="connsiteY4" fmla="*/ 22878 h 22958"/>
                <a:gd name="connsiteX5" fmla="*/ 0 w 16235"/>
                <a:gd name="connsiteY5" fmla="*/ 22878 h 22958"/>
                <a:gd name="connsiteX6" fmla="*/ 5166 w 16235"/>
                <a:gd name="connsiteY6" fmla="*/ 10332 h 22958"/>
                <a:gd name="connsiteX7" fmla="*/ 5166 w 16235"/>
                <a:gd name="connsiteY7" fmla="*/ 10332 h 22958"/>
                <a:gd name="connsiteX8" fmla="*/ 15498 w 16235"/>
                <a:gd name="connsiteY8" fmla="*/ 1476 h 2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2958">
                  <a:moveTo>
                    <a:pt x="16236" y="0"/>
                  </a:moveTo>
                  <a:lnTo>
                    <a:pt x="16236" y="0"/>
                  </a:lnTo>
                  <a:cubicBezTo>
                    <a:pt x="16236" y="0"/>
                    <a:pt x="16236" y="6642"/>
                    <a:pt x="11070" y="13284"/>
                  </a:cubicBezTo>
                  <a:lnTo>
                    <a:pt x="11070" y="13284"/>
                  </a:lnTo>
                  <a:cubicBezTo>
                    <a:pt x="6642" y="19188"/>
                    <a:pt x="1476" y="23616"/>
                    <a:pt x="0" y="22878"/>
                  </a:cubicBezTo>
                  <a:lnTo>
                    <a:pt x="0" y="22878"/>
                  </a:lnTo>
                  <a:cubicBezTo>
                    <a:pt x="0" y="22878"/>
                    <a:pt x="0" y="16236"/>
                    <a:pt x="5166" y="10332"/>
                  </a:cubicBezTo>
                  <a:lnTo>
                    <a:pt x="5166" y="10332"/>
                  </a:lnTo>
                  <a:cubicBezTo>
                    <a:pt x="9594" y="4428"/>
                    <a:pt x="14022" y="0"/>
                    <a:pt x="15498" y="147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EED1A03B-2C8B-4F78-8A22-536C6F032F8C}"/>
                </a:ext>
              </a:extLst>
            </p:cNvPr>
            <p:cNvSpPr/>
            <p:nvPr/>
          </p:nvSpPr>
          <p:spPr>
            <a:xfrm>
              <a:off x="10691004" y="5597233"/>
              <a:ext cx="16235" cy="22139"/>
            </a:xfrm>
            <a:custGeom>
              <a:avLst/>
              <a:gdLst>
                <a:gd name="connsiteX0" fmla="*/ 0 w 16235"/>
                <a:gd name="connsiteY0" fmla="*/ 21402 h 22139"/>
                <a:gd name="connsiteX1" fmla="*/ 0 w 16235"/>
                <a:gd name="connsiteY1" fmla="*/ 21402 h 22139"/>
                <a:gd name="connsiteX2" fmla="*/ 0 w 16235"/>
                <a:gd name="connsiteY2" fmla="*/ 21402 h 22139"/>
                <a:gd name="connsiteX3" fmla="*/ 0 w 16235"/>
                <a:gd name="connsiteY3" fmla="*/ 21402 h 22139"/>
                <a:gd name="connsiteX4" fmla="*/ 10332 w 16235"/>
                <a:gd name="connsiteY4" fmla="*/ 12546 h 22139"/>
                <a:gd name="connsiteX5" fmla="*/ 15498 w 16235"/>
                <a:gd name="connsiteY5" fmla="*/ 2952 h 22139"/>
                <a:gd name="connsiteX6" fmla="*/ 10332 w 16235"/>
                <a:gd name="connsiteY6" fmla="*/ 12546 h 22139"/>
                <a:gd name="connsiteX7" fmla="*/ 0 w 16235"/>
                <a:gd name="connsiteY7" fmla="*/ 22140 h 22139"/>
                <a:gd name="connsiteX8" fmla="*/ 0 w 16235"/>
                <a:gd name="connsiteY8" fmla="*/ 21402 h 22139"/>
                <a:gd name="connsiteX9" fmla="*/ 5166 w 16235"/>
                <a:gd name="connsiteY9" fmla="*/ 9594 h 22139"/>
                <a:gd name="connsiteX10" fmla="*/ 16236 w 16235"/>
                <a:gd name="connsiteY10" fmla="*/ 0 h 22139"/>
                <a:gd name="connsiteX11" fmla="*/ 16236 w 16235"/>
                <a:gd name="connsiteY11" fmla="*/ 0 h 22139"/>
                <a:gd name="connsiteX12" fmla="*/ 5904 w 16235"/>
                <a:gd name="connsiteY12" fmla="*/ 8856 h 22139"/>
                <a:gd name="connsiteX13" fmla="*/ 0 w 16235"/>
                <a:gd name="connsiteY13" fmla="*/ 19926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35" h="22139">
                  <a:moveTo>
                    <a:pt x="0" y="21402"/>
                  </a:move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cubicBezTo>
                    <a:pt x="0" y="21402"/>
                    <a:pt x="6642" y="17712"/>
                    <a:pt x="10332" y="12546"/>
                  </a:cubicBezTo>
                  <a:cubicBezTo>
                    <a:pt x="12472" y="9590"/>
                    <a:pt x="14206" y="6364"/>
                    <a:pt x="15498" y="2952"/>
                  </a:cubicBezTo>
                  <a:cubicBezTo>
                    <a:pt x="14664" y="6555"/>
                    <a:pt x="12878" y="9868"/>
                    <a:pt x="10332" y="12546"/>
                  </a:cubicBezTo>
                  <a:cubicBezTo>
                    <a:pt x="6642" y="18450"/>
                    <a:pt x="2214" y="22140"/>
                    <a:pt x="0" y="22140"/>
                  </a:cubicBezTo>
                  <a:close/>
                  <a:moveTo>
                    <a:pt x="0" y="21402"/>
                  </a:moveTo>
                  <a:cubicBezTo>
                    <a:pt x="694" y="17093"/>
                    <a:pt x="2472" y="13030"/>
                    <a:pt x="5166" y="9594"/>
                  </a:cubicBezTo>
                  <a:cubicBezTo>
                    <a:pt x="9594" y="4428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3690"/>
                    <a:pt x="5904" y="8856"/>
                  </a:cubicBezTo>
                  <a:cubicBezTo>
                    <a:pt x="2945" y="11924"/>
                    <a:pt x="900" y="15758"/>
                    <a:pt x="0" y="1992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61239D40-DF69-47FB-AFF0-B7ACB207C613}"/>
                </a:ext>
              </a:extLst>
            </p:cNvPr>
            <p:cNvSpPr/>
            <p:nvPr/>
          </p:nvSpPr>
          <p:spPr>
            <a:xfrm>
              <a:off x="10696908" y="5546230"/>
              <a:ext cx="16235" cy="23244"/>
            </a:xfrm>
            <a:custGeom>
              <a:avLst/>
              <a:gdLst>
                <a:gd name="connsiteX0" fmla="*/ 16236 w 16235"/>
                <a:gd name="connsiteY0" fmla="*/ 818 h 23244"/>
                <a:gd name="connsiteX1" fmla="*/ 16236 w 16235"/>
                <a:gd name="connsiteY1" fmla="*/ 818 h 23244"/>
                <a:gd name="connsiteX2" fmla="*/ 11070 w 16235"/>
                <a:gd name="connsiteY2" fmla="*/ 14102 h 23244"/>
                <a:gd name="connsiteX3" fmla="*/ 11070 w 16235"/>
                <a:gd name="connsiteY3" fmla="*/ 14102 h 23244"/>
                <a:gd name="connsiteX4" fmla="*/ 0 w 16235"/>
                <a:gd name="connsiteY4" fmla="*/ 22958 h 23244"/>
                <a:gd name="connsiteX5" fmla="*/ 0 w 16235"/>
                <a:gd name="connsiteY5" fmla="*/ 22958 h 23244"/>
                <a:gd name="connsiteX6" fmla="*/ 5166 w 16235"/>
                <a:gd name="connsiteY6" fmla="*/ 9674 h 23244"/>
                <a:gd name="connsiteX7" fmla="*/ 5166 w 16235"/>
                <a:gd name="connsiteY7" fmla="*/ 9674 h 23244"/>
                <a:gd name="connsiteX8" fmla="*/ 16236 w 16235"/>
                <a:gd name="connsiteY8" fmla="*/ 80 h 2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3244">
                  <a:moveTo>
                    <a:pt x="16236" y="818"/>
                  </a:moveTo>
                  <a:lnTo>
                    <a:pt x="16236" y="818"/>
                  </a:lnTo>
                  <a:cubicBezTo>
                    <a:pt x="16236" y="818"/>
                    <a:pt x="16236" y="8198"/>
                    <a:pt x="11070" y="14102"/>
                  </a:cubicBezTo>
                  <a:lnTo>
                    <a:pt x="11070" y="14102"/>
                  </a:lnTo>
                  <a:cubicBezTo>
                    <a:pt x="6642" y="20007"/>
                    <a:pt x="1476" y="24434"/>
                    <a:pt x="0" y="22958"/>
                  </a:cubicBezTo>
                  <a:lnTo>
                    <a:pt x="0" y="22958"/>
                  </a:lnTo>
                  <a:cubicBezTo>
                    <a:pt x="0" y="22958"/>
                    <a:pt x="0" y="15578"/>
                    <a:pt x="5166" y="9674"/>
                  </a:cubicBezTo>
                  <a:lnTo>
                    <a:pt x="5166" y="9674"/>
                  </a:lnTo>
                  <a:cubicBezTo>
                    <a:pt x="9594" y="3770"/>
                    <a:pt x="14760" y="-658"/>
                    <a:pt x="16236" y="80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8895CCA8-F2AE-4585-A441-D14FABBAD074}"/>
                </a:ext>
              </a:extLst>
            </p:cNvPr>
            <p:cNvSpPr/>
            <p:nvPr/>
          </p:nvSpPr>
          <p:spPr>
            <a:xfrm>
              <a:off x="10696908" y="5548361"/>
              <a:ext cx="16973" cy="21565"/>
            </a:xfrm>
            <a:custGeom>
              <a:avLst/>
              <a:gdLst>
                <a:gd name="connsiteX0" fmla="*/ 738 w 16973"/>
                <a:gd name="connsiteY0" fmla="*/ 21566 h 21565"/>
                <a:gd name="connsiteX1" fmla="*/ 738 w 16973"/>
                <a:gd name="connsiteY1" fmla="*/ 21566 h 21565"/>
                <a:gd name="connsiteX2" fmla="*/ 10332 w 16973"/>
                <a:gd name="connsiteY2" fmla="*/ 11972 h 21565"/>
                <a:gd name="connsiteX3" fmla="*/ 16236 w 16973"/>
                <a:gd name="connsiteY3" fmla="*/ 164 h 21565"/>
                <a:gd name="connsiteX4" fmla="*/ 11070 w 16973"/>
                <a:gd name="connsiteY4" fmla="*/ 12710 h 21565"/>
                <a:gd name="connsiteX5" fmla="*/ 738 w 16973"/>
                <a:gd name="connsiteY5" fmla="*/ 21566 h 21565"/>
                <a:gd name="connsiteX6" fmla="*/ 738 w 16973"/>
                <a:gd name="connsiteY6" fmla="*/ 21566 h 21565"/>
                <a:gd name="connsiteX7" fmla="*/ 6642 w 16973"/>
                <a:gd name="connsiteY7" fmla="*/ 9758 h 21565"/>
                <a:gd name="connsiteX8" fmla="*/ 16974 w 16973"/>
                <a:gd name="connsiteY8" fmla="*/ 164 h 21565"/>
                <a:gd name="connsiteX9" fmla="*/ 16974 w 16973"/>
                <a:gd name="connsiteY9" fmla="*/ 164 h 21565"/>
                <a:gd name="connsiteX10" fmla="*/ 5904 w 16973"/>
                <a:gd name="connsiteY10" fmla="*/ 9020 h 21565"/>
                <a:gd name="connsiteX11" fmla="*/ 0 w 16973"/>
                <a:gd name="connsiteY11" fmla="*/ 20828 h 2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73" h="21565">
                  <a:moveTo>
                    <a:pt x="738" y="21566"/>
                  </a:moveTo>
                  <a:lnTo>
                    <a:pt x="738" y="21566"/>
                  </a:lnTo>
                  <a:cubicBezTo>
                    <a:pt x="738" y="21566"/>
                    <a:pt x="6642" y="21566"/>
                    <a:pt x="10332" y="11972"/>
                  </a:cubicBezTo>
                  <a:cubicBezTo>
                    <a:pt x="14022" y="2378"/>
                    <a:pt x="16974" y="1640"/>
                    <a:pt x="16236" y="164"/>
                  </a:cubicBezTo>
                  <a:cubicBezTo>
                    <a:pt x="15498" y="-1312"/>
                    <a:pt x="16236" y="7544"/>
                    <a:pt x="11070" y="12710"/>
                  </a:cubicBezTo>
                  <a:cubicBezTo>
                    <a:pt x="5904" y="17876"/>
                    <a:pt x="2952" y="21566"/>
                    <a:pt x="738" y="21566"/>
                  </a:cubicBezTo>
                  <a:close/>
                  <a:moveTo>
                    <a:pt x="738" y="21566"/>
                  </a:moveTo>
                  <a:cubicBezTo>
                    <a:pt x="1948" y="17294"/>
                    <a:pt x="3948" y="13289"/>
                    <a:pt x="6642" y="9758"/>
                  </a:cubicBezTo>
                  <a:cubicBezTo>
                    <a:pt x="6642" y="3854"/>
                    <a:pt x="14760" y="164"/>
                    <a:pt x="16974" y="164"/>
                  </a:cubicBezTo>
                  <a:lnTo>
                    <a:pt x="16974" y="164"/>
                  </a:lnTo>
                  <a:cubicBezTo>
                    <a:pt x="16974" y="164"/>
                    <a:pt x="10332" y="164"/>
                    <a:pt x="5904" y="9020"/>
                  </a:cubicBezTo>
                  <a:cubicBezTo>
                    <a:pt x="3350" y="12633"/>
                    <a:pt x="1358" y="16614"/>
                    <a:pt x="0" y="208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E56D420-D56C-4E54-9152-9708B0E6E27C}"/>
                </a:ext>
              </a:extLst>
            </p:cNvPr>
            <p:cNvSpPr/>
            <p:nvPr/>
          </p:nvSpPr>
          <p:spPr>
            <a:xfrm>
              <a:off x="10701336" y="5549907"/>
              <a:ext cx="16235" cy="23064"/>
            </a:xfrm>
            <a:custGeom>
              <a:avLst/>
              <a:gdLst>
                <a:gd name="connsiteX0" fmla="*/ 16236 w 16235"/>
                <a:gd name="connsiteY0" fmla="*/ 93 h 23064"/>
                <a:gd name="connsiteX1" fmla="*/ 16236 w 16235"/>
                <a:gd name="connsiteY1" fmla="*/ 93 h 23064"/>
                <a:gd name="connsiteX2" fmla="*/ 11070 w 16235"/>
                <a:gd name="connsiteY2" fmla="*/ 13377 h 23064"/>
                <a:gd name="connsiteX3" fmla="*/ 11070 w 16235"/>
                <a:gd name="connsiteY3" fmla="*/ 13377 h 23064"/>
                <a:gd name="connsiteX4" fmla="*/ 0 w 16235"/>
                <a:gd name="connsiteY4" fmla="*/ 22971 h 23064"/>
                <a:gd name="connsiteX5" fmla="*/ 0 w 16235"/>
                <a:gd name="connsiteY5" fmla="*/ 22971 h 23064"/>
                <a:gd name="connsiteX6" fmla="*/ 5166 w 16235"/>
                <a:gd name="connsiteY6" fmla="*/ 9687 h 23064"/>
                <a:gd name="connsiteX7" fmla="*/ 5166 w 16235"/>
                <a:gd name="connsiteY7" fmla="*/ 9687 h 23064"/>
                <a:gd name="connsiteX8" fmla="*/ 16236 w 16235"/>
                <a:gd name="connsiteY8" fmla="*/ 93 h 2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3064">
                  <a:moveTo>
                    <a:pt x="16236" y="93"/>
                  </a:moveTo>
                  <a:lnTo>
                    <a:pt x="16236" y="93"/>
                  </a:lnTo>
                  <a:cubicBezTo>
                    <a:pt x="16236" y="93"/>
                    <a:pt x="16236" y="7473"/>
                    <a:pt x="11070" y="13377"/>
                  </a:cubicBezTo>
                  <a:lnTo>
                    <a:pt x="11070" y="13377"/>
                  </a:lnTo>
                  <a:cubicBezTo>
                    <a:pt x="5904" y="20019"/>
                    <a:pt x="1476" y="23709"/>
                    <a:pt x="0" y="22971"/>
                  </a:cubicBezTo>
                  <a:lnTo>
                    <a:pt x="0" y="22971"/>
                  </a:lnTo>
                  <a:cubicBezTo>
                    <a:pt x="0" y="22971"/>
                    <a:pt x="0" y="15591"/>
                    <a:pt x="5166" y="9687"/>
                  </a:cubicBezTo>
                  <a:lnTo>
                    <a:pt x="5166" y="9687"/>
                  </a:lnTo>
                  <a:cubicBezTo>
                    <a:pt x="9594" y="3045"/>
                    <a:pt x="14760" y="-645"/>
                    <a:pt x="16236" y="93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096D4DD-9F49-4FBF-B25E-67D2D8A26094}"/>
                </a:ext>
              </a:extLst>
            </p:cNvPr>
            <p:cNvSpPr/>
            <p:nvPr/>
          </p:nvSpPr>
          <p:spPr>
            <a:xfrm>
              <a:off x="10701685" y="5550000"/>
              <a:ext cx="15886" cy="22877"/>
            </a:xfrm>
            <a:custGeom>
              <a:avLst/>
              <a:gdLst>
                <a:gd name="connsiteX0" fmla="*/ 388 w 15886"/>
                <a:gd name="connsiteY0" fmla="*/ 22878 h 22877"/>
                <a:gd name="connsiteX1" fmla="*/ 388 w 15886"/>
                <a:gd name="connsiteY1" fmla="*/ 22878 h 22877"/>
                <a:gd name="connsiteX2" fmla="*/ 5554 w 15886"/>
                <a:gd name="connsiteY2" fmla="*/ 9594 h 22877"/>
                <a:gd name="connsiteX3" fmla="*/ 15886 w 15886"/>
                <a:gd name="connsiteY3" fmla="*/ 0 h 22877"/>
                <a:gd name="connsiteX4" fmla="*/ 15886 w 15886"/>
                <a:gd name="connsiteY4" fmla="*/ 0 h 22877"/>
                <a:gd name="connsiteX5" fmla="*/ 5554 w 15886"/>
                <a:gd name="connsiteY5" fmla="*/ 8856 h 22877"/>
                <a:gd name="connsiteX6" fmla="*/ 388 w 15886"/>
                <a:gd name="connsiteY6" fmla="*/ 22140 h 22877"/>
                <a:gd name="connsiteX7" fmla="*/ 388 w 15886"/>
                <a:gd name="connsiteY7" fmla="*/ 22140 h 22877"/>
                <a:gd name="connsiteX8" fmla="*/ 9982 w 15886"/>
                <a:gd name="connsiteY8" fmla="*/ 12546 h 22877"/>
                <a:gd name="connsiteX9" fmla="*/ 15148 w 15886"/>
                <a:gd name="connsiteY9" fmla="*/ 3690 h 22877"/>
                <a:gd name="connsiteX10" fmla="*/ 10720 w 15886"/>
                <a:gd name="connsiteY10" fmla="*/ 12546 h 22877"/>
                <a:gd name="connsiteX11" fmla="*/ 388 w 15886"/>
                <a:gd name="connsiteY11" fmla="*/ 2214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86" h="22877">
                  <a:moveTo>
                    <a:pt x="388" y="22878"/>
                  </a:moveTo>
                  <a:lnTo>
                    <a:pt x="388" y="22878"/>
                  </a:lnTo>
                  <a:cubicBezTo>
                    <a:pt x="388" y="22878"/>
                    <a:pt x="388" y="14760"/>
                    <a:pt x="5554" y="9594"/>
                  </a:cubicBezTo>
                  <a:cubicBezTo>
                    <a:pt x="10720" y="4428"/>
                    <a:pt x="13672" y="0"/>
                    <a:pt x="15886" y="0"/>
                  </a:cubicBezTo>
                  <a:lnTo>
                    <a:pt x="15886" y="0"/>
                  </a:lnTo>
                  <a:cubicBezTo>
                    <a:pt x="15886" y="0"/>
                    <a:pt x="9244" y="0"/>
                    <a:pt x="5554" y="8856"/>
                  </a:cubicBezTo>
                  <a:cubicBezTo>
                    <a:pt x="1864" y="17712"/>
                    <a:pt x="-1088" y="20664"/>
                    <a:pt x="388" y="22140"/>
                  </a:cubicBezTo>
                  <a:lnTo>
                    <a:pt x="388" y="22140"/>
                  </a:lnTo>
                  <a:cubicBezTo>
                    <a:pt x="388" y="22140"/>
                    <a:pt x="6292" y="17712"/>
                    <a:pt x="9982" y="12546"/>
                  </a:cubicBezTo>
                  <a:cubicBezTo>
                    <a:pt x="12351" y="10023"/>
                    <a:pt x="14115" y="6995"/>
                    <a:pt x="15148" y="3690"/>
                  </a:cubicBezTo>
                  <a:cubicBezTo>
                    <a:pt x="14277" y="6907"/>
                    <a:pt x="12772" y="9917"/>
                    <a:pt x="10720" y="12546"/>
                  </a:cubicBezTo>
                  <a:cubicBezTo>
                    <a:pt x="6292" y="18450"/>
                    <a:pt x="2602" y="22140"/>
                    <a:pt x="388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07D2A38E-EC5D-4CE4-9702-B61A54CADD36}"/>
                </a:ext>
              </a:extLst>
            </p:cNvPr>
            <p:cNvSpPr/>
            <p:nvPr/>
          </p:nvSpPr>
          <p:spPr>
            <a:xfrm>
              <a:off x="10705763" y="5552666"/>
              <a:ext cx="16236" cy="22712"/>
            </a:xfrm>
            <a:custGeom>
              <a:avLst/>
              <a:gdLst>
                <a:gd name="connsiteX0" fmla="*/ 16236 w 16236"/>
                <a:gd name="connsiteY0" fmla="*/ 1024 h 22712"/>
                <a:gd name="connsiteX1" fmla="*/ 16236 w 16236"/>
                <a:gd name="connsiteY1" fmla="*/ 1024 h 22712"/>
                <a:gd name="connsiteX2" fmla="*/ 10332 w 16236"/>
                <a:gd name="connsiteY2" fmla="*/ 13570 h 22712"/>
                <a:gd name="connsiteX3" fmla="*/ 10332 w 16236"/>
                <a:gd name="connsiteY3" fmla="*/ 13570 h 22712"/>
                <a:gd name="connsiteX4" fmla="*/ 0 w 16236"/>
                <a:gd name="connsiteY4" fmla="*/ 22426 h 22712"/>
                <a:gd name="connsiteX5" fmla="*/ 0 w 16236"/>
                <a:gd name="connsiteY5" fmla="*/ 22426 h 22712"/>
                <a:gd name="connsiteX6" fmla="*/ 5166 w 16236"/>
                <a:gd name="connsiteY6" fmla="*/ 9142 h 22712"/>
                <a:gd name="connsiteX7" fmla="*/ 5166 w 16236"/>
                <a:gd name="connsiteY7" fmla="*/ 9142 h 22712"/>
                <a:gd name="connsiteX8" fmla="*/ 16236 w 16236"/>
                <a:gd name="connsiteY8" fmla="*/ 286 h 2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22712">
                  <a:moveTo>
                    <a:pt x="16236" y="1024"/>
                  </a:moveTo>
                  <a:lnTo>
                    <a:pt x="16236" y="1024"/>
                  </a:lnTo>
                  <a:cubicBezTo>
                    <a:pt x="16236" y="1024"/>
                    <a:pt x="16236" y="7666"/>
                    <a:pt x="10332" y="13570"/>
                  </a:cubicBezTo>
                  <a:lnTo>
                    <a:pt x="10332" y="13570"/>
                  </a:lnTo>
                  <a:cubicBezTo>
                    <a:pt x="5904" y="19474"/>
                    <a:pt x="1476" y="23902"/>
                    <a:pt x="0" y="22426"/>
                  </a:cubicBezTo>
                  <a:lnTo>
                    <a:pt x="0" y="22426"/>
                  </a:lnTo>
                  <a:cubicBezTo>
                    <a:pt x="0" y="22426"/>
                    <a:pt x="0" y="15784"/>
                    <a:pt x="5166" y="9142"/>
                  </a:cubicBezTo>
                  <a:lnTo>
                    <a:pt x="5166" y="9142"/>
                  </a:lnTo>
                  <a:cubicBezTo>
                    <a:pt x="9594" y="3238"/>
                    <a:pt x="14760" y="-1190"/>
                    <a:pt x="16236" y="28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904B332-88F8-444D-BA43-AF431C8FFFBD}"/>
                </a:ext>
              </a:extLst>
            </p:cNvPr>
            <p:cNvSpPr/>
            <p:nvPr/>
          </p:nvSpPr>
          <p:spPr>
            <a:xfrm>
              <a:off x="10703550" y="5553691"/>
              <a:ext cx="18450" cy="22877"/>
            </a:xfrm>
            <a:custGeom>
              <a:avLst/>
              <a:gdLst>
                <a:gd name="connsiteX0" fmla="*/ 2952 w 18450"/>
                <a:gd name="connsiteY0" fmla="*/ 22878 h 22877"/>
                <a:gd name="connsiteX1" fmla="*/ 2952 w 18450"/>
                <a:gd name="connsiteY1" fmla="*/ 22878 h 22877"/>
                <a:gd name="connsiteX2" fmla="*/ 7380 w 18450"/>
                <a:gd name="connsiteY2" fmla="*/ 9594 h 22877"/>
                <a:gd name="connsiteX3" fmla="*/ 18450 w 18450"/>
                <a:gd name="connsiteY3" fmla="*/ 0 h 22877"/>
                <a:gd name="connsiteX4" fmla="*/ 18450 w 18450"/>
                <a:gd name="connsiteY4" fmla="*/ 0 h 22877"/>
                <a:gd name="connsiteX5" fmla="*/ 8118 w 18450"/>
                <a:gd name="connsiteY5" fmla="*/ 8118 h 22877"/>
                <a:gd name="connsiteX6" fmla="*/ 2952 w 18450"/>
                <a:gd name="connsiteY6" fmla="*/ 21402 h 22877"/>
                <a:gd name="connsiteX7" fmla="*/ 2952 w 18450"/>
                <a:gd name="connsiteY7" fmla="*/ 21402 h 22877"/>
                <a:gd name="connsiteX8" fmla="*/ 9594 w 18450"/>
                <a:gd name="connsiteY8" fmla="*/ 13284 h 22877"/>
                <a:gd name="connsiteX9" fmla="*/ 14760 w 18450"/>
                <a:gd name="connsiteY9" fmla="*/ 3690 h 22877"/>
                <a:gd name="connsiteX10" fmla="*/ 10332 w 18450"/>
                <a:gd name="connsiteY10" fmla="*/ 13284 h 22877"/>
                <a:gd name="connsiteX11" fmla="*/ 0 w 18450"/>
                <a:gd name="connsiteY11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0" h="22877">
                  <a:moveTo>
                    <a:pt x="2952" y="22878"/>
                  </a:moveTo>
                  <a:lnTo>
                    <a:pt x="2952" y="22878"/>
                  </a:lnTo>
                  <a:cubicBezTo>
                    <a:pt x="2952" y="22878"/>
                    <a:pt x="2952" y="15498"/>
                    <a:pt x="7380" y="9594"/>
                  </a:cubicBezTo>
                  <a:cubicBezTo>
                    <a:pt x="11808" y="3690"/>
                    <a:pt x="16236" y="0"/>
                    <a:pt x="18450" y="0"/>
                  </a:cubicBezTo>
                  <a:lnTo>
                    <a:pt x="18450" y="0"/>
                  </a:lnTo>
                  <a:cubicBezTo>
                    <a:pt x="18450" y="0"/>
                    <a:pt x="11808" y="0"/>
                    <a:pt x="8118" y="8118"/>
                  </a:cubicBezTo>
                  <a:cubicBezTo>
                    <a:pt x="4428" y="16236"/>
                    <a:pt x="1476" y="19926"/>
                    <a:pt x="2952" y="21402"/>
                  </a:cubicBezTo>
                  <a:lnTo>
                    <a:pt x="2952" y="21402"/>
                  </a:lnTo>
                  <a:cubicBezTo>
                    <a:pt x="5764" y="19247"/>
                    <a:pt x="8037" y="16468"/>
                    <a:pt x="9594" y="13284"/>
                  </a:cubicBezTo>
                  <a:cubicBezTo>
                    <a:pt x="11579" y="10236"/>
                    <a:pt x="13313" y="7027"/>
                    <a:pt x="14760" y="3690"/>
                  </a:cubicBezTo>
                  <a:cubicBezTo>
                    <a:pt x="13764" y="7088"/>
                    <a:pt x="12273" y="10320"/>
                    <a:pt x="10332" y="13284"/>
                  </a:cubicBezTo>
                  <a:cubicBezTo>
                    <a:pt x="5904" y="18450"/>
                    <a:pt x="1476" y="22878"/>
                    <a:pt x="0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5F7340B2-1134-45FE-BAB1-7D0EEB3547B7}"/>
                </a:ext>
              </a:extLst>
            </p:cNvPr>
            <p:cNvSpPr/>
            <p:nvPr/>
          </p:nvSpPr>
          <p:spPr>
            <a:xfrm>
              <a:off x="10710191" y="5556643"/>
              <a:ext cx="16236" cy="22971"/>
            </a:xfrm>
            <a:custGeom>
              <a:avLst/>
              <a:gdLst>
                <a:gd name="connsiteX0" fmla="*/ 16236 w 16236"/>
                <a:gd name="connsiteY0" fmla="*/ 0 h 22971"/>
                <a:gd name="connsiteX1" fmla="*/ 16236 w 16236"/>
                <a:gd name="connsiteY1" fmla="*/ 0 h 22971"/>
                <a:gd name="connsiteX2" fmla="*/ 11070 w 16236"/>
                <a:gd name="connsiteY2" fmla="*/ 13284 h 22971"/>
                <a:gd name="connsiteX3" fmla="*/ 11070 w 16236"/>
                <a:gd name="connsiteY3" fmla="*/ 13284 h 22971"/>
                <a:gd name="connsiteX4" fmla="*/ 0 w 16236"/>
                <a:gd name="connsiteY4" fmla="*/ 22878 h 22971"/>
                <a:gd name="connsiteX5" fmla="*/ 0 w 16236"/>
                <a:gd name="connsiteY5" fmla="*/ 22878 h 22971"/>
                <a:gd name="connsiteX6" fmla="*/ 5166 w 16236"/>
                <a:gd name="connsiteY6" fmla="*/ 9594 h 22971"/>
                <a:gd name="connsiteX7" fmla="*/ 5166 w 16236"/>
                <a:gd name="connsiteY7" fmla="*/ 9594 h 22971"/>
                <a:gd name="connsiteX8" fmla="*/ 16236 w 16236"/>
                <a:gd name="connsiteY8" fmla="*/ 738 h 2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22971">
                  <a:moveTo>
                    <a:pt x="16236" y="0"/>
                  </a:moveTo>
                  <a:lnTo>
                    <a:pt x="16236" y="0"/>
                  </a:lnTo>
                  <a:cubicBezTo>
                    <a:pt x="16236" y="0"/>
                    <a:pt x="16236" y="7380"/>
                    <a:pt x="11070" y="13284"/>
                  </a:cubicBezTo>
                  <a:lnTo>
                    <a:pt x="11070" y="13284"/>
                  </a:lnTo>
                  <a:cubicBezTo>
                    <a:pt x="6642" y="19926"/>
                    <a:pt x="1476" y="23616"/>
                    <a:pt x="0" y="22878"/>
                  </a:cubicBezTo>
                  <a:lnTo>
                    <a:pt x="0" y="22878"/>
                  </a:lnTo>
                  <a:cubicBezTo>
                    <a:pt x="0" y="22878"/>
                    <a:pt x="0" y="15498"/>
                    <a:pt x="5166" y="9594"/>
                  </a:cubicBezTo>
                  <a:lnTo>
                    <a:pt x="5166" y="9594"/>
                  </a:lnTo>
                  <a:cubicBezTo>
                    <a:pt x="9594" y="3690"/>
                    <a:pt x="14760" y="-738"/>
                    <a:pt x="16236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30A31C4-0CD8-4B30-A657-BCCE59669CAB}"/>
                </a:ext>
              </a:extLst>
            </p:cNvPr>
            <p:cNvSpPr/>
            <p:nvPr/>
          </p:nvSpPr>
          <p:spPr>
            <a:xfrm>
              <a:off x="10712112" y="5555904"/>
              <a:ext cx="16529" cy="23616"/>
            </a:xfrm>
            <a:custGeom>
              <a:avLst/>
              <a:gdLst>
                <a:gd name="connsiteX0" fmla="*/ 1031 w 16529"/>
                <a:gd name="connsiteY0" fmla="*/ 23616 h 23616"/>
                <a:gd name="connsiteX1" fmla="*/ 1031 w 16529"/>
                <a:gd name="connsiteY1" fmla="*/ 23616 h 23616"/>
                <a:gd name="connsiteX2" fmla="*/ 6197 w 16529"/>
                <a:gd name="connsiteY2" fmla="*/ 9594 h 23616"/>
                <a:gd name="connsiteX3" fmla="*/ 16529 w 16529"/>
                <a:gd name="connsiteY3" fmla="*/ 0 h 23616"/>
                <a:gd name="connsiteX4" fmla="*/ 16529 w 16529"/>
                <a:gd name="connsiteY4" fmla="*/ 0 h 23616"/>
                <a:gd name="connsiteX5" fmla="*/ 6197 w 16529"/>
                <a:gd name="connsiteY5" fmla="*/ 8118 h 23616"/>
                <a:gd name="connsiteX6" fmla="*/ 293 w 16529"/>
                <a:gd name="connsiteY6" fmla="*/ 21402 h 23616"/>
                <a:gd name="connsiteX7" fmla="*/ 293 w 16529"/>
                <a:gd name="connsiteY7" fmla="*/ 21402 h 23616"/>
                <a:gd name="connsiteX8" fmla="*/ 9887 w 16529"/>
                <a:gd name="connsiteY8" fmla="*/ 11808 h 23616"/>
                <a:gd name="connsiteX9" fmla="*/ 15791 w 16529"/>
                <a:gd name="connsiteY9" fmla="*/ 2952 h 23616"/>
                <a:gd name="connsiteX10" fmla="*/ 10625 w 16529"/>
                <a:gd name="connsiteY10" fmla="*/ 11808 h 23616"/>
                <a:gd name="connsiteX11" fmla="*/ 293 w 16529"/>
                <a:gd name="connsiteY11" fmla="*/ 21402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23616">
                  <a:moveTo>
                    <a:pt x="1031" y="23616"/>
                  </a:moveTo>
                  <a:lnTo>
                    <a:pt x="1031" y="23616"/>
                  </a:lnTo>
                  <a:cubicBezTo>
                    <a:pt x="1031" y="23616"/>
                    <a:pt x="1031" y="15498"/>
                    <a:pt x="6197" y="9594"/>
                  </a:cubicBezTo>
                  <a:cubicBezTo>
                    <a:pt x="11363" y="3690"/>
                    <a:pt x="14315" y="0"/>
                    <a:pt x="16529" y="0"/>
                  </a:cubicBezTo>
                  <a:lnTo>
                    <a:pt x="16529" y="0"/>
                  </a:lnTo>
                  <a:cubicBezTo>
                    <a:pt x="16529" y="0"/>
                    <a:pt x="9149" y="3690"/>
                    <a:pt x="6197" y="8118"/>
                  </a:cubicBezTo>
                  <a:cubicBezTo>
                    <a:pt x="3245" y="12546"/>
                    <a:pt x="-1183" y="20664"/>
                    <a:pt x="293" y="21402"/>
                  </a:cubicBezTo>
                  <a:lnTo>
                    <a:pt x="293" y="21402"/>
                  </a:lnTo>
                  <a:cubicBezTo>
                    <a:pt x="293" y="21402"/>
                    <a:pt x="6197" y="16974"/>
                    <a:pt x="9887" y="11808"/>
                  </a:cubicBezTo>
                  <a:lnTo>
                    <a:pt x="15791" y="2952"/>
                  </a:lnTo>
                  <a:cubicBezTo>
                    <a:pt x="14470" y="6122"/>
                    <a:pt x="12736" y="9100"/>
                    <a:pt x="10625" y="11808"/>
                  </a:cubicBezTo>
                  <a:cubicBezTo>
                    <a:pt x="6197" y="17712"/>
                    <a:pt x="2507" y="21402"/>
                    <a:pt x="293" y="21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7E95BAB-FD66-43F7-8E5F-665D3831C04B}"/>
                </a:ext>
              </a:extLst>
            </p:cNvPr>
            <p:cNvSpPr/>
            <p:nvPr/>
          </p:nvSpPr>
          <p:spPr>
            <a:xfrm>
              <a:off x="10713144" y="5559595"/>
              <a:ext cx="16973" cy="24353"/>
            </a:xfrm>
            <a:custGeom>
              <a:avLst/>
              <a:gdLst>
                <a:gd name="connsiteX0" fmla="*/ 16974 w 16973"/>
                <a:gd name="connsiteY0" fmla="*/ 0 h 24353"/>
                <a:gd name="connsiteX1" fmla="*/ 16974 w 16973"/>
                <a:gd name="connsiteY1" fmla="*/ 0 h 24353"/>
                <a:gd name="connsiteX2" fmla="*/ 11808 w 16973"/>
                <a:gd name="connsiteY2" fmla="*/ 13284 h 24353"/>
                <a:gd name="connsiteX3" fmla="*/ 11808 w 16973"/>
                <a:gd name="connsiteY3" fmla="*/ 13284 h 24353"/>
                <a:gd name="connsiteX4" fmla="*/ 0 w 16973"/>
                <a:gd name="connsiteY4" fmla="*/ 24354 h 24353"/>
                <a:gd name="connsiteX5" fmla="*/ 0 w 16973"/>
                <a:gd name="connsiteY5" fmla="*/ 24354 h 24353"/>
                <a:gd name="connsiteX6" fmla="*/ 5166 w 16973"/>
                <a:gd name="connsiteY6" fmla="*/ 11070 h 24353"/>
                <a:gd name="connsiteX7" fmla="*/ 5166 w 16973"/>
                <a:gd name="connsiteY7" fmla="*/ 11070 h 24353"/>
                <a:gd name="connsiteX8" fmla="*/ 16236 w 16973"/>
                <a:gd name="connsiteY8" fmla="*/ 147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" h="24353">
                  <a:moveTo>
                    <a:pt x="16974" y="0"/>
                  </a:moveTo>
                  <a:lnTo>
                    <a:pt x="16974" y="0"/>
                  </a:lnTo>
                  <a:cubicBezTo>
                    <a:pt x="16974" y="0"/>
                    <a:pt x="16974" y="7380"/>
                    <a:pt x="11808" y="13284"/>
                  </a:cubicBezTo>
                  <a:lnTo>
                    <a:pt x="11808" y="13284"/>
                  </a:lnTo>
                  <a:cubicBezTo>
                    <a:pt x="7380" y="19926"/>
                    <a:pt x="0" y="24354"/>
                    <a:pt x="0" y="24354"/>
                  </a:cubicBezTo>
                  <a:lnTo>
                    <a:pt x="0" y="24354"/>
                  </a:lnTo>
                  <a:cubicBezTo>
                    <a:pt x="0" y="24354"/>
                    <a:pt x="0" y="16974"/>
                    <a:pt x="5166" y="11070"/>
                  </a:cubicBezTo>
                  <a:lnTo>
                    <a:pt x="5166" y="11070"/>
                  </a:lnTo>
                  <a:cubicBezTo>
                    <a:pt x="9594" y="4428"/>
                    <a:pt x="14760" y="738"/>
                    <a:pt x="16236" y="147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2FC9187-6D48-46B7-B44E-649161AA68FA}"/>
                </a:ext>
              </a:extLst>
            </p:cNvPr>
            <p:cNvSpPr/>
            <p:nvPr/>
          </p:nvSpPr>
          <p:spPr>
            <a:xfrm>
              <a:off x="10713144" y="5561071"/>
              <a:ext cx="15611" cy="22877"/>
            </a:xfrm>
            <a:custGeom>
              <a:avLst/>
              <a:gdLst>
                <a:gd name="connsiteX0" fmla="*/ 0 w 15611"/>
                <a:gd name="connsiteY0" fmla="*/ 22878 h 22877"/>
                <a:gd name="connsiteX1" fmla="*/ 0 w 15611"/>
                <a:gd name="connsiteY1" fmla="*/ 22878 h 22877"/>
                <a:gd name="connsiteX2" fmla="*/ 5166 w 15611"/>
                <a:gd name="connsiteY2" fmla="*/ 9594 h 22877"/>
                <a:gd name="connsiteX3" fmla="*/ 15498 w 15611"/>
                <a:gd name="connsiteY3" fmla="*/ 0 h 22877"/>
                <a:gd name="connsiteX4" fmla="*/ 15498 w 15611"/>
                <a:gd name="connsiteY4" fmla="*/ 0 h 22877"/>
                <a:gd name="connsiteX5" fmla="*/ 5166 w 15611"/>
                <a:gd name="connsiteY5" fmla="*/ 9594 h 22877"/>
                <a:gd name="connsiteX6" fmla="*/ 0 w 15611"/>
                <a:gd name="connsiteY6" fmla="*/ 22878 h 22877"/>
                <a:gd name="connsiteX7" fmla="*/ 0 w 15611"/>
                <a:gd name="connsiteY7" fmla="*/ 22878 h 22877"/>
                <a:gd name="connsiteX8" fmla="*/ 9594 w 15611"/>
                <a:gd name="connsiteY8" fmla="*/ 13284 h 22877"/>
                <a:gd name="connsiteX9" fmla="*/ 15498 w 15611"/>
                <a:gd name="connsiteY9" fmla="*/ 738 h 22877"/>
                <a:gd name="connsiteX10" fmla="*/ 10332 w 15611"/>
                <a:gd name="connsiteY10" fmla="*/ 13284 h 22877"/>
                <a:gd name="connsiteX11" fmla="*/ 0 w 15611"/>
                <a:gd name="connsiteY11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611" h="22877">
                  <a:moveTo>
                    <a:pt x="0" y="22878"/>
                  </a:moveTo>
                  <a:lnTo>
                    <a:pt x="0" y="22878"/>
                  </a:lnTo>
                  <a:cubicBezTo>
                    <a:pt x="0" y="22878"/>
                    <a:pt x="0" y="14760"/>
                    <a:pt x="5166" y="9594"/>
                  </a:cubicBezTo>
                  <a:cubicBezTo>
                    <a:pt x="10332" y="4428"/>
                    <a:pt x="13284" y="0"/>
                    <a:pt x="15498" y="0"/>
                  </a:cubicBezTo>
                  <a:lnTo>
                    <a:pt x="15498" y="0"/>
                  </a:lnTo>
                  <a:cubicBezTo>
                    <a:pt x="15498" y="0"/>
                    <a:pt x="8856" y="4428"/>
                    <a:pt x="5166" y="9594"/>
                  </a:cubicBezTo>
                  <a:cubicBezTo>
                    <a:pt x="1476" y="14760"/>
                    <a:pt x="0" y="22878"/>
                    <a:pt x="0" y="22878"/>
                  </a:cubicBezTo>
                  <a:lnTo>
                    <a:pt x="0" y="22878"/>
                  </a:lnTo>
                  <a:cubicBezTo>
                    <a:pt x="0" y="22878"/>
                    <a:pt x="5904" y="18450"/>
                    <a:pt x="9594" y="13284"/>
                  </a:cubicBezTo>
                  <a:cubicBezTo>
                    <a:pt x="13284" y="8118"/>
                    <a:pt x="16236" y="2952"/>
                    <a:pt x="15498" y="738"/>
                  </a:cubicBezTo>
                  <a:cubicBezTo>
                    <a:pt x="14760" y="-1476"/>
                    <a:pt x="15498" y="8856"/>
                    <a:pt x="10332" y="13284"/>
                  </a:cubicBezTo>
                  <a:cubicBezTo>
                    <a:pt x="5166" y="17712"/>
                    <a:pt x="0" y="22878"/>
                    <a:pt x="0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CF00C49-A9AE-4185-A011-FAB2185E2358}"/>
                </a:ext>
              </a:extLst>
            </p:cNvPr>
            <p:cNvSpPr/>
            <p:nvPr/>
          </p:nvSpPr>
          <p:spPr>
            <a:xfrm>
              <a:off x="10738236" y="5572878"/>
              <a:ext cx="16973" cy="22426"/>
            </a:xfrm>
            <a:custGeom>
              <a:avLst/>
              <a:gdLst>
                <a:gd name="connsiteX0" fmla="*/ 15498 w 16973"/>
                <a:gd name="connsiteY0" fmla="*/ 0 h 22426"/>
                <a:gd name="connsiteX1" fmla="*/ 15498 w 16973"/>
                <a:gd name="connsiteY1" fmla="*/ 0 h 22426"/>
                <a:gd name="connsiteX2" fmla="*/ 10332 w 16973"/>
                <a:gd name="connsiteY2" fmla="*/ 13284 h 22426"/>
                <a:gd name="connsiteX3" fmla="*/ 10332 w 16973"/>
                <a:gd name="connsiteY3" fmla="*/ 13284 h 22426"/>
                <a:gd name="connsiteX4" fmla="*/ 0 w 16973"/>
                <a:gd name="connsiteY4" fmla="*/ 22140 h 22426"/>
                <a:gd name="connsiteX5" fmla="*/ 0 w 16973"/>
                <a:gd name="connsiteY5" fmla="*/ 22140 h 22426"/>
                <a:gd name="connsiteX6" fmla="*/ 5904 w 16973"/>
                <a:gd name="connsiteY6" fmla="*/ 9594 h 22426"/>
                <a:gd name="connsiteX7" fmla="*/ 5904 w 16973"/>
                <a:gd name="connsiteY7" fmla="*/ 9594 h 22426"/>
                <a:gd name="connsiteX8" fmla="*/ 16974 w 16973"/>
                <a:gd name="connsiteY8" fmla="*/ 738 h 22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" h="22426">
                  <a:moveTo>
                    <a:pt x="15498" y="0"/>
                  </a:moveTo>
                  <a:lnTo>
                    <a:pt x="15498" y="0"/>
                  </a:lnTo>
                  <a:cubicBezTo>
                    <a:pt x="15498" y="0"/>
                    <a:pt x="15498" y="7380"/>
                    <a:pt x="10332" y="13284"/>
                  </a:cubicBezTo>
                  <a:lnTo>
                    <a:pt x="10332" y="13284"/>
                  </a:lnTo>
                  <a:cubicBezTo>
                    <a:pt x="5904" y="19188"/>
                    <a:pt x="1476" y="23616"/>
                    <a:pt x="0" y="22140"/>
                  </a:cubicBezTo>
                  <a:lnTo>
                    <a:pt x="0" y="22140"/>
                  </a:lnTo>
                  <a:cubicBezTo>
                    <a:pt x="0" y="22140"/>
                    <a:pt x="0" y="15498"/>
                    <a:pt x="5904" y="9594"/>
                  </a:cubicBezTo>
                  <a:lnTo>
                    <a:pt x="5904" y="9594"/>
                  </a:lnTo>
                  <a:cubicBezTo>
                    <a:pt x="10332" y="3690"/>
                    <a:pt x="14760" y="-738"/>
                    <a:pt x="16974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D99CAED-BF42-4B9D-A6C5-71D6A2B67AD4}"/>
                </a:ext>
              </a:extLst>
            </p:cNvPr>
            <p:cNvSpPr/>
            <p:nvPr/>
          </p:nvSpPr>
          <p:spPr>
            <a:xfrm>
              <a:off x="10737497" y="5572141"/>
              <a:ext cx="16973" cy="23615"/>
            </a:xfrm>
            <a:custGeom>
              <a:avLst/>
              <a:gdLst>
                <a:gd name="connsiteX0" fmla="*/ 0 w 16973"/>
                <a:gd name="connsiteY0" fmla="*/ 23616 h 23615"/>
                <a:gd name="connsiteX1" fmla="*/ 0 w 16973"/>
                <a:gd name="connsiteY1" fmla="*/ 23616 h 23615"/>
                <a:gd name="connsiteX2" fmla="*/ 5166 w 16973"/>
                <a:gd name="connsiteY2" fmla="*/ 9594 h 23615"/>
                <a:gd name="connsiteX3" fmla="*/ 16236 w 16973"/>
                <a:gd name="connsiteY3" fmla="*/ 0 h 23615"/>
                <a:gd name="connsiteX4" fmla="*/ 16236 w 16973"/>
                <a:gd name="connsiteY4" fmla="*/ 0 h 23615"/>
                <a:gd name="connsiteX5" fmla="*/ 5904 w 16973"/>
                <a:gd name="connsiteY5" fmla="*/ 9594 h 23615"/>
                <a:gd name="connsiteX6" fmla="*/ 738 w 16973"/>
                <a:gd name="connsiteY6" fmla="*/ 22140 h 23615"/>
                <a:gd name="connsiteX7" fmla="*/ 738 w 16973"/>
                <a:gd name="connsiteY7" fmla="*/ 22140 h 23615"/>
                <a:gd name="connsiteX8" fmla="*/ 11070 w 16973"/>
                <a:gd name="connsiteY8" fmla="*/ 13284 h 23615"/>
                <a:gd name="connsiteX9" fmla="*/ 16974 w 16973"/>
                <a:gd name="connsiteY9" fmla="*/ 1476 h 23615"/>
                <a:gd name="connsiteX10" fmla="*/ 11808 w 16973"/>
                <a:gd name="connsiteY10" fmla="*/ 13284 h 23615"/>
                <a:gd name="connsiteX11" fmla="*/ 738 w 16973"/>
                <a:gd name="connsiteY11" fmla="*/ 22878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73" h="23615">
                  <a:moveTo>
                    <a:pt x="0" y="23616"/>
                  </a:moveTo>
                  <a:lnTo>
                    <a:pt x="0" y="23616"/>
                  </a:lnTo>
                  <a:cubicBezTo>
                    <a:pt x="0" y="23616"/>
                    <a:pt x="0" y="15498"/>
                    <a:pt x="5166" y="9594"/>
                  </a:cubicBezTo>
                  <a:cubicBezTo>
                    <a:pt x="10332" y="3690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3690"/>
                    <a:pt x="5904" y="9594"/>
                  </a:cubicBezTo>
                  <a:cubicBezTo>
                    <a:pt x="2214" y="15498"/>
                    <a:pt x="-738" y="21402"/>
                    <a:pt x="738" y="22140"/>
                  </a:cubicBezTo>
                  <a:lnTo>
                    <a:pt x="738" y="22140"/>
                  </a:lnTo>
                  <a:cubicBezTo>
                    <a:pt x="738" y="22140"/>
                    <a:pt x="7380" y="18450"/>
                    <a:pt x="11070" y="13284"/>
                  </a:cubicBezTo>
                  <a:cubicBezTo>
                    <a:pt x="13823" y="9794"/>
                    <a:pt x="15837" y="5775"/>
                    <a:pt x="16974" y="1476"/>
                  </a:cubicBezTo>
                  <a:cubicBezTo>
                    <a:pt x="16140" y="5745"/>
                    <a:pt x="14376" y="9776"/>
                    <a:pt x="11808" y="13284"/>
                  </a:cubicBezTo>
                  <a:cubicBezTo>
                    <a:pt x="7380" y="19188"/>
                    <a:pt x="2952" y="22878"/>
                    <a:pt x="738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4182EDE-DA3E-4A45-8E2C-16184312CE2D}"/>
                </a:ext>
              </a:extLst>
            </p:cNvPr>
            <p:cNvSpPr/>
            <p:nvPr/>
          </p:nvSpPr>
          <p:spPr>
            <a:xfrm>
              <a:off x="10734546" y="5571309"/>
              <a:ext cx="16973" cy="23064"/>
            </a:xfrm>
            <a:custGeom>
              <a:avLst/>
              <a:gdLst>
                <a:gd name="connsiteX0" fmla="*/ 15498 w 16973"/>
                <a:gd name="connsiteY0" fmla="*/ 93 h 23064"/>
                <a:gd name="connsiteX1" fmla="*/ 15498 w 16973"/>
                <a:gd name="connsiteY1" fmla="*/ 93 h 23064"/>
                <a:gd name="connsiteX2" fmla="*/ 10332 w 16973"/>
                <a:gd name="connsiteY2" fmla="*/ 13377 h 23064"/>
                <a:gd name="connsiteX3" fmla="*/ 10332 w 16973"/>
                <a:gd name="connsiteY3" fmla="*/ 13377 h 23064"/>
                <a:gd name="connsiteX4" fmla="*/ 0 w 16973"/>
                <a:gd name="connsiteY4" fmla="*/ 22971 h 23064"/>
                <a:gd name="connsiteX5" fmla="*/ 0 w 16973"/>
                <a:gd name="connsiteY5" fmla="*/ 22971 h 23064"/>
                <a:gd name="connsiteX6" fmla="*/ 5904 w 16973"/>
                <a:gd name="connsiteY6" fmla="*/ 9687 h 23064"/>
                <a:gd name="connsiteX7" fmla="*/ 5904 w 16973"/>
                <a:gd name="connsiteY7" fmla="*/ 9687 h 23064"/>
                <a:gd name="connsiteX8" fmla="*/ 16974 w 16973"/>
                <a:gd name="connsiteY8" fmla="*/ 93 h 2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" h="23064">
                  <a:moveTo>
                    <a:pt x="15498" y="93"/>
                  </a:moveTo>
                  <a:lnTo>
                    <a:pt x="15498" y="93"/>
                  </a:lnTo>
                  <a:cubicBezTo>
                    <a:pt x="15498" y="93"/>
                    <a:pt x="15498" y="7473"/>
                    <a:pt x="10332" y="13377"/>
                  </a:cubicBezTo>
                  <a:lnTo>
                    <a:pt x="10332" y="13377"/>
                  </a:lnTo>
                  <a:cubicBezTo>
                    <a:pt x="5904" y="20019"/>
                    <a:pt x="1476" y="23709"/>
                    <a:pt x="0" y="22971"/>
                  </a:cubicBezTo>
                  <a:lnTo>
                    <a:pt x="0" y="22971"/>
                  </a:lnTo>
                  <a:cubicBezTo>
                    <a:pt x="0" y="22971"/>
                    <a:pt x="0" y="15591"/>
                    <a:pt x="5904" y="9687"/>
                  </a:cubicBezTo>
                  <a:lnTo>
                    <a:pt x="5904" y="9687"/>
                  </a:lnTo>
                  <a:cubicBezTo>
                    <a:pt x="10332" y="3045"/>
                    <a:pt x="15498" y="-645"/>
                    <a:pt x="16974" y="93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8FAB614E-6E10-4187-A330-8ABFB9425EA9}"/>
                </a:ext>
              </a:extLst>
            </p:cNvPr>
            <p:cNvSpPr/>
            <p:nvPr/>
          </p:nvSpPr>
          <p:spPr>
            <a:xfrm>
              <a:off x="10733808" y="5571402"/>
              <a:ext cx="16235" cy="22878"/>
            </a:xfrm>
            <a:custGeom>
              <a:avLst/>
              <a:gdLst>
                <a:gd name="connsiteX0" fmla="*/ 0 w 16235"/>
                <a:gd name="connsiteY0" fmla="*/ 22878 h 22878"/>
                <a:gd name="connsiteX1" fmla="*/ 0 w 16235"/>
                <a:gd name="connsiteY1" fmla="*/ 22878 h 22878"/>
                <a:gd name="connsiteX2" fmla="*/ 5166 w 16235"/>
                <a:gd name="connsiteY2" fmla="*/ 9594 h 22878"/>
                <a:gd name="connsiteX3" fmla="*/ 16236 w 16235"/>
                <a:gd name="connsiteY3" fmla="*/ 0 h 22878"/>
                <a:gd name="connsiteX4" fmla="*/ 16236 w 16235"/>
                <a:gd name="connsiteY4" fmla="*/ 0 h 22878"/>
                <a:gd name="connsiteX5" fmla="*/ 5904 w 16235"/>
                <a:gd name="connsiteY5" fmla="*/ 8856 h 22878"/>
                <a:gd name="connsiteX6" fmla="*/ 738 w 16235"/>
                <a:gd name="connsiteY6" fmla="*/ 22140 h 22878"/>
                <a:gd name="connsiteX7" fmla="*/ 738 w 16235"/>
                <a:gd name="connsiteY7" fmla="*/ 22140 h 22878"/>
                <a:gd name="connsiteX8" fmla="*/ 11070 w 16235"/>
                <a:gd name="connsiteY8" fmla="*/ 12546 h 22878"/>
                <a:gd name="connsiteX9" fmla="*/ 16236 w 16235"/>
                <a:gd name="connsiteY9" fmla="*/ 3690 h 22878"/>
                <a:gd name="connsiteX10" fmla="*/ 11808 w 16235"/>
                <a:gd name="connsiteY10" fmla="*/ 12546 h 22878"/>
                <a:gd name="connsiteX11" fmla="*/ 738 w 16235"/>
                <a:gd name="connsiteY11" fmla="*/ 2214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5" h="22878">
                  <a:moveTo>
                    <a:pt x="0" y="22878"/>
                  </a:moveTo>
                  <a:lnTo>
                    <a:pt x="0" y="22878"/>
                  </a:lnTo>
                  <a:cubicBezTo>
                    <a:pt x="0" y="22878"/>
                    <a:pt x="0" y="14760"/>
                    <a:pt x="5166" y="9594"/>
                  </a:cubicBezTo>
                  <a:cubicBezTo>
                    <a:pt x="10332" y="4428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0"/>
                    <a:pt x="5904" y="8856"/>
                  </a:cubicBezTo>
                  <a:cubicBezTo>
                    <a:pt x="2214" y="17712"/>
                    <a:pt x="-738" y="20664"/>
                    <a:pt x="738" y="22140"/>
                  </a:cubicBezTo>
                  <a:lnTo>
                    <a:pt x="738" y="22140"/>
                  </a:lnTo>
                  <a:cubicBezTo>
                    <a:pt x="738" y="22140"/>
                    <a:pt x="7380" y="17712"/>
                    <a:pt x="11070" y="12546"/>
                  </a:cubicBezTo>
                  <a:cubicBezTo>
                    <a:pt x="13181" y="9838"/>
                    <a:pt x="14915" y="6860"/>
                    <a:pt x="16236" y="3690"/>
                  </a:cubicBezTo>
                  <a:cubicBezTo>
                    <a:pt x="15365" y="6907"/>
                    <a:pt x="13860" y="9917"/>
                    <a:pt x="11808" y="12546"/>
                  </a:cubicBezTo>
                  <a:cubicBezTo>
                    <a:pt x="7380" y="18450"/>
                    <a:pt x="2952" y="22140"/>
                    <a:pt x="738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B9394F7-48E2-49B2-9D51-EADC2988F02E}"/>
                </a:ext>
              </a:extLst>
            </p:cNvPr>
            <p:cNvSpPr/>
            <p:nvPr/>
          </p:nvSpPr>
          <p:spPr>
            <a:xfrm>
              <a:off x="10730117" y="5569926"/>
              <a:ext cx="16236" cy="22971"/>
            </a:xfrm>
            <a:custGeom>
              <a:avLst/>
              <a:gdLst>
                <a:gd name="connsiteX0" fmla="*/ 16236 w 16236"/>
                <a:gd name="connsiteY0" fmla="*/ 0 h 22971"/>
                <a:gd name="connsiteX1" fmla="*/ 16236 w 16236"/>
                <a:gd name="connsiteY1" fmla="*/ 0 h 22971"/>
                <a:gd name="connsiteX2" fmla="*/ 11070 w 16236"/>
                <a:gd name="connsiteY2" fmla="*/ 13284 h 22971"/>
                <a:gd name="connsiteX3" fmla="*/ 11070 w 16236"/>
                <a:gd name="connsiteY3" fmla="*/ 13284 h 22971"/>
                <a:gd name="connsiteX4" fmla="*/ 0 w 16236"/>
                <a:gd name="connsiteY4" fmla="*/ 22878 h 22971"/>
                <a:gd name="connsiteX5" fmla="*/ 0 w 16236"/>
                <a:gd name="connsiteY5" fmla="*/ 22878 h 22971"/>
                <a:gd name="connsiteX6" fmla="*/ 5166 w 16236"/>
                <a:gd name="connsiteY6" fmla="*/ 10332 h 22971"/>
                <a:gd name="connsiteX7" fmla="*/ 5166 w 16236"/>
                <a:gd name="connsiteY7" fmla="*/ 10332 h 22971"/>
                <a:gd name="connsiteX8" fmla="*/ 15498 w 16236"/>
                <a:gd name="connsiteY8" fmla="*/ 1476 h 2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22971">
                  <a:moveTo>
                    <a:pt x="16236" y="0"/>
                  </a:moveTo>
                  <a:lnTo>
                    <a:pt x="16236" y="0"/>
                  </a:lnTo>
                  <a:cubicBezTo>
                    <a:pt x="16236" y="0"/>
                    <a:pt x="16236" y="7380"/>
                    <a:pt x="11070" y="13284"/>
                  </a:cubicBezTo>
                  <a:lnTo>
                    <a:pt x="11070" y="13284"/>
                  </a:lnTo>
                  <a:cubicBezTo>
                    <a:pt x="6642" y="19926"/>
                    <a:pt x="1476" y="23616"/>
                    <a:pt x="0" y="22878"/>
                  </a:cubicBezTo>
                  <a:lnTo>
                    <a:pt x="0" y="22878"/>
                  </a:lnTo>
                  <a:cubicBezTo>
                    <a:pt x="0" y="22878"/>
                    <a:pt x="0" y="16236"/>
                    <a:pt x="5166" y="10332"/>
                  </a:cubicBezTo>
                  <a:lnTo>
                    <a:pt x="5166" y="10332"/>
                  </a:lnTo>
                  <a:cubicBezTo>
                    <a:pt x="9594" y="4428"/>
                    <a:pt x="14022" y="0"/>
                    <a:pt x="15498" y="147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7795467-19E2-4F58-8FC7-17C642C9DADF}"/>
                </a:ext>
              </a:extLst>
            </p:cNvPr>
            <p:cNvSpPr/>
            <p:nvPr/>
          </p:nvSpPr>
          <p:spPr>
            <a:xfrm>
              <a:off x="10730004" y="5569926"/>
              <a:ext cx="17333" cy="22877"/>
            </a:xfrm>
            <a:custGeom>
              <a:avLst/>
              <a:gdLst>
                <a:gd name="connsiteX0" fmla="*/ 852 w 17333"/>
                <a:gd name="connsiteY0" fmla="*/ 22878 h 22877"/>
                <a:gd name="connsiteX1" fmla="*/ 852 w 17333"/>
                <a:gd name="connsiteY1" fmla="*/ 22878 h 22877"/>
                <a:gd name="connsiteX2" fmla="*/ 6018 w 17333"/>
                <a:gd name="connsiteY2" fmla="*/ 8856 h 22877"/>
                <a:gd name="connsiteX3" fmla="*/ 16350 w 17333"/>
                <a:gd name="connsiteY3" fmla="*/ 0 h 22877"/>
                <a:gd name="connsiteX4" fmla="*/ 16350 w 17333"/>
                <a:gd name="connsiteY4" fmla="*/ 0 h 22877"/>
                <a:gd name="connsiteX5" fmla="*/ 6018 w 17333"/>
                <a:gd name="connsiteY5" fmla="*/ 8856 h 22877"/>
                <a:gd name="connsiteX6" fmla="*/ 114 w 17333"/>
                <a:gd name="connsiteY6" fmla="*/ 21402 h 22877"/>
                <a:gd name="connsiteX7" fmla="*/ 114 w 17333"/>
                <a:gd name="connsiteY7" fmla="*/ 21402 h 22877"/>
                <a:gd name="connsiteX8" fmla="*/ 10446 w 17333"/>
                <a:gd name="connsiteY8" fmla="*/ 12546 h 22877"/>
                <a:gd name="connsiteX9" fmla="*/ 15612 w 17333"/>
                <a:gd name="connsiteY9" fmla="*/ 3690 h 22877"/>
                <a:gd name="connsiteX10" fmla="*/ 10446 w 17333"/>
                <a:gd name="connsiteY10" fmla="*/ 12546 h 22877"/>
                <a:gd name="connsiteX11" fmla="*/ 114 w 17333"/>
                <a:gd name="connsiteY11" fmla="*/ 2214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33" h="22877">
                  <a:moveTo>
                    <a:pt x="852" y="22878"/>
                  </a:moveTo>
                  <a:lnTo>
                    <a:pt x="852" y="22878"/>
                  </a:lnTo>
                  <a:cubicBezTo>
                    <a:pt x="852" y="22878"/>
                    <a:pt x="852" y="14760"/>
                    <a:pt x="6018" y="8856"/>
                  </a:cubicBezTo>
                  <a:cubicBezTo>
                    <a:pt x="11184" y="2952"/>
                    <a:pt x="14136" y="0"/>
                    <a:pt x="16350" y="0"/>
                  </a:cubicBezTo>
                  <a:cubicBezTo>
                    <a:pt x="18564" y="0"/>
                    <a:pt x="16350" y="0"/>
                    <a:pt x="16350" y="0"/>
                  </a:cubicBezTo>
                  <a:cubicBezTo>
                    <a:pt x="16350" y="0"/>
                    <a:pt x="9708" y="0"/>
                    <a:pt x="6018" y="8856"/>
                  </a:cubicBezTo>
                  <a:cubicBezTo>
                    <a:pt x="2328" y="17712"/>
                    <a:pt x="-624" y="20664"/>
                    <a:pt x="114" y="21402"/>
                  </a:cubicBezTo>
                  <a:lnTo>
                    <a:pt x="114" y="21402"/>
                  </a:lnTo>
                  <a:cubicBezTo>
                    <a:pt x="114" y="21402"/>
                    <a:pt x="6756" y="21402"/>
                    <a:pt x="10446" y="12546"/>
                  </a:cubicBezTo>
                  <a:cubicBezTo>
                    <a:pt x="12402" y="9735"/>
                    <a:pt x="14129" y="6773"/>
                    <a:pt x="15612" y="3690"/>
                  </a:cubicBezTo>
                  <a:cubicBezTo>
                    <a:pt x="14291" y="6860"/>
                    <a:pt x="12557" y="9838"/>
                    <a:pt x="10446" y="12546"/>
                  </a:cubicBezTo>
                  <a:cubicBezTo>
                    <a:pt x="6756" y="18450"/>
                    <a:pt x="2328" y="22140"/>
                    <a:pt x="114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D07BA7E-27C8-437D-BC4C-93730618C90E}"/>
                </a:ext>
              </a:extLst>
            </p:cNvPr>
            <p:cNvSpPr/>
            <p:nvPr/>
          </p:nvSpPr>
          <p:spPr>
            <a:xfrm>
              <a:off x="10725690" y="5566974"/>
              <a:ext cx="16235" cy="22971"/>
            </a:xfrm>
            <a:custGeom>
              <a:avLst/>
              <a:gdLst>
                <a:gd name="connsiteX0" fmla="*/ 16236 w 16235"/>
                <a:gd name="connsiteY0" fmla="*/ 0 h 22971"/>
                <a:gd name="connsiteX1" fmla="*/ 16236 w 16235"/>
                <a:gd name="connsiteY1" fmla="*/ 0 h 22971"/>
                <a:gd name="connsiteX2" fmla="*/ 11070 w 16235"/>
                <a:gd name="connsiteY2" fmla="*/ 13284 h 22971"/>
                <a:gd name="connsiteX3" fmla="*/ 11070 w 16235"/>
                <a:gd name="connsiteY3" fmla="*/ 13284 h 22971"/>
                <a:gd name="connsiteX4" fmla="*/ 0 w 16235"/>
                <a:gd name="connsiteY4" fmla="*/ 22878 h 22971"/>
                <a:gd name="connsiteX5" fmla="*/ 0 w 16235"/>
                <a:gd name="connsiteY5" fmla="*/ 22878 h 22971"/>
                <a:gd name="connsiteX6" fmla="*/ 5904 w 16235"/>
                <a:gd name="connsiteY6" fmla="*/ 9594 h 22971"/>
                <a:gd name="connsiteX7" fmla="*/ 5904 w 16235"/>
                <a:gd name="connsiteY7" fmla="*/ 9594 h 22971"/>
                <a:gd name="connsiteX8" fmla="*/ 16236 w 16235"/>
                <a:gd name="connsiteY8" fmla="*/ 738 h 2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2971">
                  <a:moveTo>
                    <a:pt x="16236" y="0"/>
                  </a:moveTo>
                  <a:lnTo>
                    <a:pt x="16236" y="0"/>
                  </a:lnTo>
                  <a:cubicBezTo>
                    <a:pt x="16236" y="0"/>
                    <a:pt x="16236" y="7380"/>
                    <a:pt x="11070" y="13284"/>
                  </a:cubicBezTo>
                  <a:lnTo>
                    <a:pt x="11070" y="13284"/>
                  </a:lnTo>
                  <a:cubicBezTo>
                    <a:pt x="6642" y="19926"/>
                    <a:pt x="1476" y="23616"/>
                    <a:pt x="0" y="22878"/>
                  </a:cubicBezTo>
                  <a:lnTo>
                    <a:pt x="0" y="22878"/>
                  </a:lnTo>
                  <a:cubicBezTo>
                    <a:pt x="0" y="22878"/>
                    <a:pt x="0" y="15498"/>
                    <a:pt x="5904" y="9594"/>
                  </a:cubicBezTo>
                  <a:lnTo>
                    <a:pt x="5904" y="9594"/>
                  </a:lnTo>
                  <a:cubicBezTo>
                    <a:pt x="10332" y="3690"/>
                    <a:pt x="14760" y="-738"/>
                    <a:pt x="16236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6BA3E89-E921-48A6-A190-DAD3D1EF7274}"/>
                </a:ext>
              </a:extLst>
            </p:cNvPr>
            <p:cNvSpPr/>
            <p:nvPr/>
          </p:nvSpPr>
          <p:spPr>
            <a:xfrm>
              <a:off x="10726428" y="5566237"/>
              <a:ext cx="16973" cy="23615"/>
            </a:xfrm>
            <a:custGeom>
              <a:avLst/>
              <a:gdLst>
                <a:gd name="connsiteX0" fmla="*/ 0 w 16973"/>
                <a:gd name="connsiteY0" fmla="*/ 23616 h 23615"/>
                <a:gd name="connsiteX1" fmla="*/ 0 w 16973"/>
                <a:gd name="connsiteY1" fmla="*/ 23616 h 23615"/>
                <a:gd name="connsiteX2" fmla="*/ 5166 w 16973"/>
                <a:gd name="connsiteY2" fmla="*/ 10332 h 23615"/>
                <a:gd name="connsiteX3" fmla="*/ 16236 w 16973"/>
                <a:gd name="connsiteY3" fmla="*/ 0 h 23615"/>
                <a:gd name="connsiteX4" fmla="*/ 16236 w 16973"/>
                <a:gd name="connsiteY4" fmla="*/ 0 h 23615"/>
                <a:gd name="connsiteX5" fmla="*/ 5904 w 16973"/>
                <a:gd name="connsiteY5" fmla="*/ 9594 h 23615"/>
                <a:gd name="connsiteX6" fmla="*/ 738 w 16973"/>
                <a:gd name="connsiteY6" fmla="*/ 22140 h 23615"/>
                <a:gd name="connsiteX7" fmla="*/ 738 w 16973"/>
                <a:gd name="connsiteY7" fmla="*/ 22140 h 23615"/>
                <a:gd name="connsiteX8" fmla="*/ 11070 w 16973"/>
                <a:gd name="connsiteY8" fmla="*/ 12546 h 23615"/>
                <a:gd name="connsiteX9" fmla="*/ 16974 w 16973"/>
                <a:gd name="connsiteY9" fmla="*/ 738 h 23615"/>
                <a:gd name="connsiteX10" fmla="*/ 11070 w 16973"/>
                <a:gd name="connsiteY10" fmla="*/ 12546 h 23615"/>
                <a:gd name="connsiteX11" fmla="*/ 738 w 16973"/>
                <a:gd name="connsiteY11" fmla="*/ 22140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73" h="23615">
                  <a:moveTo>
                    <a:pt x="0" y="23616"/>
                  </a:moveTo>
                  <a:lnTo>
                    <a:pt x="0" y="23616"/>
                  </a:lnTo>
                  <a:cubicBezTo>
                    <a:pt x="0" y="23616"/>
                    <a:pt x="0" y="15498"/>
                    <a:pt x="5166" y="10332"/>
                  </a:cubicBezTo>
                  <a:cubicBezTo>
                    <a:pt x="10332" y="5166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4428"/>
                    <a:pt x="5904" y="9594"/>
                  </a:cubicBezTo>
                  <a:cubicBezTo>
                    <a:pt x="2214" y="14760"/>
                    <a:pt x="-738" y="21402"/>
                    <a:pt x="738" y="22140"/>
                  </a:cubicBezTo>
                  <a:lnTo>
                    <a:pt x="738" y="22140"/>
                  </a:lnTo>
                  <a:cubicBezTo>
                    <a:pt x="738" y="22140"/>
                    <a:pt x="6642" y="17712"/>
                    <a:pt x="11070" y="12546"/>
                  </a:cubicBezTo>
                  <a:cubicBezTo>
                    <a:pt x="13948" y="9136"/>
                    <a:pt x="15970" y="5088"/>
                    <a:pt x="16974" y="738"/>
                  </a:cubicBezTo>
                  <a:cubicBezTo>
                    <a:pt x="16133" y="5142"/>
                    <a:pt x="14088" y="9229"/>
                    <a:pt x="11070" y="12546"/>
                  </a:cubicBezTo>
                  <a:cubicBezTo>
                    <a:pt x="7380" y="18450"/>
                    <a:pt x="2952" y="22140"/>
                    <a:pt x="738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C34DF139-722F-45B7-896E-841DB8E8CE9F}"/>
                </a:ext>
              </a:extLst>
            </p:cNvPr>
            <p:cNvSpPr/>
            <p:nvPr/>
          </p:nvSpPr>
          <p:spPr>
            <a:xfrm>
              <a:off x="10721262" y="5564760"/>
              <a:ext cx="16235" cy="22958"/>
            </a:xfrm>
            <a:custGeom>
              <a:avLst/>
              <a:gdLst>
                <a:gd name="connsiteX0" fmla="*/ 16236 w 16235"/>
                <a:gd name="connsiteY0" fmla="*/ 0 h 22958"/>
                <a:gd name="connsiteX1" fmla="*/ 16236 w 16235"/>
                <a:gd name="connsiteY1" fmla="*/ 0 h 22958"/>
                <a:gd name="connsiteX2" fmla="*/ 11070 w 16235"/>
                <a:gd name="connsiteY2" fmla="*/ 13284 h 22958"/>
                <a:gd name="connsiteX3" fmla="*/ 11070 w 16235"/>
                <a:gd name="connsiteY3" fmla="*/ 13284 h 22958"/>
                <a:gd name="connsiteX4" fmla="*/ 0 w 16235"/>
                <a:gd name="connsiteY4" fmla="*/ 22878 h 22958"/>
                <a:gd name="connsiteX5" fmla="*/ 0 w 16235"/>
                <a:gd name="connsiteY5" fmla="*/ 22878 h 22958"/>
                <a:gd name="connsiteX6" fmla="*/ 5166 w 16235"/>
                <a:gd name="connsiteY6" fmla="*/ 9594 h 22958"/>
                <a:gd name="connsiteX7" fmla="*/ 5166 w 16235"/>
                <a:gd name="connsiteY7" fmla="*/ 9594 h 22958"/>
                <a:gd name="connsiteX8" fmla="*/ 16236 w 16235"/>
                <a:gd name="connsiteY8" fmla="*/ 738 h 2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2958">
                  <a:moveTo>
                    <a:pt x="16236" y="0"/>
                  </a:moveTo>
                  <a:lnTo>
                    <a:pt x="16236" y="0"/>
                  </a:lnTo>
                  <a:cubicBezTo>
                    <a:pt x="16236" y="0"/>
                    <a:pt x="16236" y="6642"/>
                    <a:pt x="11070" y="13284"/>
                  </a:cubicBezTo>
                  <a:lnTo>
                    <a:pt x="11070" y="13284"/>
                  </a:lnTo>
                  <a:cubicBezTo>
                    <a:pt x="6642" y="19188"/>
                    <a:pt x="1476" y="23616"/>
                    <a:pt x="0" y="22878"/>
                  </a:cubicBezTo>
                  <a:lnTo>
                    <a:pt x="0" y="22878"/>
                  </a:lnTo>
                  <a:cubicBezTo>
                    <a:pt x="0" y="22878"/>
                    <a:pt x="0" y="16236"/>
                    <a:pt x="5166" y="9594"/>
                  </a:cubicBezTo>
                  <a:lnTo>
                    <a:pt x="5166" y="9594"/>
                  </a:lnTo>
                  <a:cubicBezTo>
                    <a:pt x="9594" y="3690"/>
                    <a:pt x="14760" y="-738"/>
                    <a:pt x="16236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19529113-AA32-497C-BB62-37EC2C3B03B5}"/>
                </a:ext>
              </a:extLst>
            </p:cNvPr>
            <p:cNvSpPr/>
            <p:nvPr/>
          </p:nvSpPr>
          <p:spPr>
            <a:xfrm>
              <a:off x="10720806" y="5564023"/>
              <a:ext cx="16691" cy="23616"/>
            </a:xfrm>
            <a:custGeom>
              <a:avLst/>
              <a:gdLst>
                <a:gd name="connsiteX0" fmla="*/ 1193 w 16691"/>
                <a:gd name="connsiteY0" fmla="*/ 23616 h 23616"/>
                <a:gd name="connsiteX1" fmla="*/ 1193 w 16691"/>
                <a:gd name="connsiteY1" fmla="*/ 23616 h 23616"/>
                <a:gd name="connsiteX2" fmla="*/ 6359 w 16691"/>
                <a:gd name="connsiteY2" fmla="*/ 9594 h 23616"/>
                <a:gd name="connsiteX3" fmla="*/ 16691 w 16691"/>
                <a:gd name="connsiteY3" fmla="*/ 0 h 23616"/>
                <a:gd name="connsiteX4" fmla="*/ 16691 w 16691"/>
                <a:gd name="connsiteY4" fmla="*/ 0 h 23616"/>
                <a:gd name="connsiteX5" fmla="*/ 5621 w 16691"/>
                <a:gd name="connsiteY5" fmla="*/ 8856 h 23616"/>
                <a:gd name="connsiteX6" fmla="*/ 455 w 16691"/>
                <a:gd name="connsiteY6" fmla="*/ 22140 h 23616"/>
                <a:gd name="connsiteX7" fmla="*/ 455 w 16691"/>
                <a:gd name="connsiteY7" fmla="*/ 22140 h 23616"/>
                <a:gd name="connsiteX8" fmla="*/ 10049 w 16691"/>
                <a:gd name="connsiteY8" fmla="*/ 13284 h 23616"/>
                <a:gd name="connsiteX9" fmla="*/ 15953 w 16691"/>
                <a:gd name="connsiteY9" fmla="*/ 738 h 23616"/>
                <a:gd name="connsiteX10" fmla="*/ 10787 w 16691"/>
                <a:gd name="connsiteY10" fmla="*/ 13284 h 23616"/>
                <a:gd name="connsiteX11" fmla="*/ 455 w 16691"/>
                <a:gd name="connsiteY11" fmla="*/ 22878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91" h="23616">
                  <a:moveTo>
                    <a:pt x="1193" y="23616"/>
                  </a:moveTo>
                  <a:lnTo>
                    <a:pt x="1193" y="23616"/>
                  </a:lnTo>
                  <a:cubicBezTo>
                    <a:pt x="1193" y="23616"/>
                    <a:pt x="1193" y="15498"/>
                    <a:pt x="6359" y="9594"/>
                  </a:cubicBezTo>
                  <a:cubicBezTo>
                    <a:pt x="11525" y="3690"/>
                    <a:pt x="14477" y="0"/>
                    <a:pt x="16691" y="0"/>
                  </a:cubicBezTo>
                  <a:lnTo>
                    <a:pt x="16691" y="0"/>
                  </a:lnTo>
                  <a:cubicBezTo>
                    <a:pt x="16691" y="0"/>
                    <a:pt x="10049" y="0"/>
                    <a:pt x="5621" y="8856"/>
                  </a:cubicBezTo>
                  <a:cubicBezTo>
                    <a:pt x="1193" y="17712"/>
                    <a:pt x="-1021" y="21402"/>
                    <a:pt x="455" y="22140"/>
                  </a:cubicBezTo>
                  <a:lnTo>
                    <a:pt x="455" y="22140"/>
                  </a:lnTo>
                  <a:cubicBezTo>
                    <a:pt x="4448" y="20183"/>
                    <a:pt x="7776" y="17105"/>
                    <a:pt x="10049" y="13284"/>
                  </a:cubicBezTo>
                  <a:cubicBezTo>
                    <a:pt x="13156" y="9739"/>
                    <a:pt x="15201" y="5392"/>
                    <a:pt x="15953" y="738"/>
                  </a:cubicBezTo>
                  <a:cubicBezTo>
                    <a:pt x="15953" y="738"/>
                    <a:pt x="15953" y="8856"/>
                    <a:pt x="10787" y="13284"/>
                  </a:cubicBezTo>
                  <a:cubicBezTo>
                    <a:pt x="5621" y="17712"/>
                    <a:pt x="2669" y="22878"/>
                    <a:pt x="455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A9792DF-0FC2-46E5-BE3A-74C0EC27D56A}"/>
                </a:ext>
              </a:extLst>
            </p:cNvPr>
            <p:cNvSpPr/>
            <p:nvPr/>
          </p:nvSpPr>
          <p:spPr>
            <a:xfrm>
              <a:off x="10717571" y="5561715"/>
              <a:ext cx="16236" cy="23064"/>
            </a:xfrm>
            <a:custGeom>
              <a:avLst/>
              <a:gdLst>
                <a:gd name="connsiteX0" fmla="*/ 16236 w 16236"/>
                <a:gd name="connsiteY0" fmla="*/ 93 h 23064"/>
                <a:gd name="connsiteX1" fmla="*/ 16236 w 16236"/>
                <a:gd name="connsiteY1" fmla="*/ 93 h 23064"/>
                <a:gd name="connsiteX2" fmla="*/ 11070 w 16236"/>
                <a:gd name="connsiteY2" fmla="*/ 13377 h 23064"/>
                <a:gd name="connsiteX3" fmla="*/ 11070 w 16236"/>
                <a:gd name="connsiteY3" fmla="*/ 13377 h 23064"/>
                <a:gd name="connsiteX4" fmla="*/ 0 w 16236"/>
                <a:gd name="connsiteY4" fmla="*/ 22971 h 23064"/>
                <a:gd name="connsiteX5" fmla="*/ 0 w 16236"/>
                <a:gd name="connsiteY5" fmla="*/ 22971 h 23064"/>
                <a:gd name="connsiteX6" fmla="*/ 5166 w 16236"/>
                <a:gd name="connsiteY6" fmla="*/ 9687 h 23064"/>
                <a:gd name="connsiteX7" fmla="*/ 5166 w 16236"/>
                <a:gd name="connsiteY7" fmla="*/ 9687 h 23064"/>
                <a:gd name="connsiteX8" fmla="*/ 16236 w 16236"/>
                <a:gd name="connsiteY8" fmla="*/ 93 h 2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23064">
                  <a:moveTo>
                    <a:pt x="16236" y="93"/>
                  </a:moveTo>
                  <a:lnTo>
                    <a:pt x="16236" y="93"/>
                  </a:lnTo>
                  <a:cubicBezTo>
                    <a:pt x="16236" y="93"/>
                    <a:pt x="16236" y="7473"/>
                    <a:pt x="11070" y="13377"/>
                  </a:cubicBezTo>
                  <a:lnTo>
                    <a:pt x="11070" y="13377"/>
                  </a:lnTo>
                  <a:cubicBezTo>
                    <a:pt x="6642" y="20019"/>
                    <a:pt x="1476" y="23709"/>
                    <a:pt x="0" y="22971"/>
                  </a:cubicBezTo>
                  <a:lnTo>
                    <a:pt x="0" y="22971"/>
                  </a:lnTo>
                  <a:cubicBezTo>
                    <a:pt x="0" y="22971"/>
                    <a:pt x="0" y="15591"/>
                    <a:pt x="5166" y="9687"/>
                  </a:cubicBezTo>
                  <a:lnTo>
                    <a:pt x="5166" y="9687"/>
                  </a:lnTo>
                  <a:cubicBezTo>
                    <a:pt x="9594" y="3045"/>
                    <a:pt x="14760" y="-645"/>
                    <a:pt x="16236" y="93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F1C2BA08-F0CD-4B05-AB5B-8087CDD6E92E}"/>
                </a:ext>
              </a:extLst>
            </p:cNvPr>
            <p:cNvSpPr/>
            <p:nvPr/>
          </p:nvSpPr>
          <p:spPr>
            <a:xfrm>
              <a:off x="10716191" y="5561071"/>
              <a:ext cx="17616" cy="23616"/>
            </a:xfrm>
            <a:custGeom>
              <a:avLst/>
              <a:gdLst>
                <a:gd name="connsiteX0" fmla="*/ 2119 w 17616"/>
                <a:gd name="connsiteY0" fmla="*/ 22878 h 23616"/>
                <a:gd name="connsiteX1" fmla="*/ 2119 w 17616"/>
                <a:gd name="connsiteY1" fmla="*/ 22878 h 23616"/>
                <a:gd name="connsiteX2" fmla="*/ 7285 w 17616"/>
                <a:gd name="connsiteY2" fmla="*/ 9594 h 23616"/>
                <a:gd name="connsiteX3" fmla="*/ 17617 w 17616"/>
                <a:gd name="connsiteY3" fmla="*/ 0 h 23616"/>
                <a:gd name="connsiteX4" fmla="*/ 17617 w 17616"/>
                <a:gd name="connsiteY4" fmla="*/ 0 h 23616"/>
                <a:gd name="connsiteX5" fmla="*/ 7285 w 17616"/>
                <a:gd name="connsiteY5" fmla="*/ 8856 h 23616"/>
                <a:gd name="connsiteX6" fmla="*/ 1381 w 17616"/>
                <a:gd name="connsiteY6" fmla="*/ 22878 h 23616"/>
                <a:gd name="connsiteX7" fmla="*/ 1381 w 17616"/>
                <a:gd name="connsiteY7" fmla="*/ 22878 h 23616"/>
                <a:gd name="connsiteX8" fmla="*/ 10975 w 17616"/>
                <a:gd name="connsiteY8" fmla="*/ 13284 h 23616"/>
                <a:gd name="connsiteX9" fmla="*/ 16141 w 17616"/>
                <a:gd name="connsiteY9" fmla="*/ 4428 h 23616"/>
                <a:gd name="connsiteX10" fmla="*/ 11713 w 17616"/>
                <a:gd name="connsiteY10" fmla="*/ 13284 h 23616"/>
                <a:gd name="connsiteX11" fmla="*/ 1381 w 17616"/>
                <a:gd name="connsiteY11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16" h="23616">
                  <a:moveTo>
                    <a:pt x="2119" y="22878"/>
                  </a:moveTo>
                  <a:lnTo>
                    <a:pt x="2119" y="22878"/>
                  </a:lnTo>
                  <a:cubicBezTo>
                    <a:pt x="2119" y="22878"/>
                    <a:pt x="2119" y="14760"/>
                    <a:pt x="7285" y="9594"/>
                  </a:cubicBezTo>
                  <a:cubicBezTo>
                    <a:pt x="12451" y="4428"/>
                    <a:pt x="15403" y="0"/>
                    <a:pt x="17617" y="0"/>
                  </a:cubicBezTo>
                  <a:lnTo>
                    <a:pt x="17617" y="0"/>
                  </a:lnTo>
                  <a:cubicBezTo>
                    <a:pt x="17617" y="0"/>
                    <a:pt x="10237" y="0"/>
                    <a:pt x="7285" y="8856"/>
                  </a:cubicBezTo>
                  <a:cubicBezTo>
                    <a:pt x="4333" y="17712"/>
                    <a:pt x="-3047" y="22878"/>
                    <a:pt x="1381" y="22878"/>
                  </a:cubicBezTo>
                  <a:lnTo>
                    <a:pt x="1381" y="22878"/>
                  </a:lnTo>
                  <a:cubicBezTo>
                    <a:pt x="1381" y="22878"/>
                    <a:pt x="7285" y="22878"/>
                    <a:pt x="10975" y="13284"/>
                  </a:cubicBezTo>
                  <a:cubicBezTo>
                    <a:pt x="13344" y="10761"/>
                    <a:pt x="15108" y="7733"/>
                    <a:pt x="16141" y="4428"/>
                  </a:cubicBezTo>
                  <a:cubicBezTo>
                    <a:pt x="15270" y="7645"/>
                    <a:pt x="13765" y="10655"/>
                    <a:pt x="11713" y="13284"/>
                  </a:cubicBezTo>
                  <a:cubicBezTo>
                    <a:pt x="8023" y="19188"/>
                    <a:pt x="3595" y="23616"/>
                    <a:pt x="1381" y="2361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B7222B68-3792-4A1C-8805-F31333D58F38}"/>
                </a:ext>
              </a:extLst>
            </p:cNvPr>
            <p:cNvSpPr/>
            <p:nvPr/>
          </p:nvSpPr>
          <p:spPr>
            <a:xfrm>
              <a:off x="10683624" y="5589114"/>
              <a:ext cx="13284" cy="24607"/>
            </a:xfrm>
            <a:custGeom>
              <a:avLst/>
              <a:gdLst>
                <a:gd name="connsiteX0" fmla="*/ 13284 w 13284"/>
                <a:gd name="connsiteY0" fmla="*/ 0 h 24607"/>
                <a:gd name="connsiteX1" fmla="*/ 13284 w 13284"/>
                <a:gd name="connsiteY1" fmla="*/ 0 h 24607"/>
                <a:gd name="connsiteX2" fmla="*/ 9594 w 13284"/>
                <a:gd name="connsiteY2" fmla="*/ 14022 h 24607"/>
                <a:gd name="connsiteX3" fmla="*/ 9594 w 13284"/>
                <a:gd name="connsiteY3" fmla="*/ 14022 h 24607"/>
                <a:gd name="connsiteX4" fmla="*/ 0 w 13284"/>
                <a:gd name="connsiteY4" fmla="*/ 24354 h 24607"/>
                <a:gd name="connsiteX5" fmla="*/ 0 w 13284"/>
                <a:gd name="connsiteY5" fmla="*/ 24354 h 24607"/>
                <a:gd name="connsiteX6" fmla="*/ 0 w 13284"/>
                <a:gd name="connsiteY6" fmla="*/ 11070 h 24607"/>
                <a:gd name="connsiteX7" fmla="*/ 0 w 13284"/>
                <a:gd name="connsiteY7" fmla="*/ 11070 h 24607"/>
                <a:gd name="connsiteX8" fmla="*/ 9594 w 13284"/>
                <a:gd name="connsiteY8" fmla="*/ 738 h 24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84" h="24607">
                  <a:moveTo>
                    <a:pt x="13284" y="0"/>
                  </a:moveTo>
                  <a:lnTo>
                    <a:pt x="13284" y="0"/>
                  </a:lnTo>
                  <a:cubicBezTo>
                    <a:pt x="13284" y="0"/>
                    <a:pt x="13284" y="7380"/>
                    <a:pt x="9594" y="14022"/>
                  </a:cubicBezTo>
                  <a:lnTo>
                    <a:pt x="9594" y="14022"/>
                  </a:lnTo>
                  <a:cubicBezTo>
                    <a:pt x="5904" y="20664"/>
                    <a:pt x="1476" y="25830"/>
                    <a:pt x="0" y="24354"/>
                  </a:cubicBezTo>
                  <a:lnTo>
                    <a:pt x="0" y="24354"/>
                  </a:lnTo>
                  <a:cubicBezTo>
                    <a:pt x="0" y="24354"/>
                    <a:pt x="0" y="17712"/>
                    <a:pt x="0" y="11070"/>
                  </a:cubicBezTo>
                  <a:lnTo>
                    <a:pt x="0" y="11070"/>
                  </a:lnTo>
                  <a:cubicBezTo>
                    <a:pt x="3690" y="4428"/>
                    <a:pt x="8118" y="0"/>
                    <a:pt x="9594" y="738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C0353176-5570-4A86-B1C2-04A6750C1605}"/>
                </a:ext>
              </a:extLst>
            </p:cNvPr>
            <p:cNvSpPr/>
            <p:nvPr/>
          </p:nvSpPr>
          <p:spPr>
            <a:xfrm>
              <a:off x="10683624" y="5590591"/>
              <a:ext cx="14022" cy="24353"/>
            </a:xfrm>
            <a:custGeom>
              <a:avLst/>
              <a:gdLst>
                <a:gd name="connsiteX0" fmla="*/ 738 w 14022"/>
                <a:gd name="connsiteY0" fmla="*/ 23616 h 24353"/>
                <a:gd name="connsiteX1" fmla="*/ 738 w 14022"/>
                <a:gd name="connsiteY1" fmla="*/ 23616 h 24353"/>
                <a:gd name="connsiteX2" fmla="*/ 738 w 14022"/>
                <a:gd name="connsiteY2" fmla="*/ 23616 h 24353"/>
                <a:gd name="connsiteX3" fmla="*/ 738 w 14022"/>
                <a:gd name="connsiteY3" fmla="*/ 23616 h 24353"/>
                <a:gd name="connsiteX4" fmla="*/ 9594 w 14022"/>
                <a:gd name="connsiteY4" fmla="*/ 13284 h 24353"/>
                <a:gd name="connsiteX5" fmla="*/ 13284 w 14022"/>
                <a:gd name="connsiteY5" fmla="*/ 2952 h 24353"/>
                <a:gd name="connsiteX6" fmla="*/ 13284 w 14022"/>
                <a:gd name="connsiteY6" fmla="*/ 13284 h 24353"/>
                <a:gd name="connsiteX7" fmla="*/ 3690 w 14022"/>
                <a:gd name="connsiteY7" fmla="*/ 24354 h 24353"/>
                <a:gd name="connsiteX8" fmla="*/ 738 w 14022"/>
                <a:gd name="connsiteY8" fmla="*/ 23616 h 24353"/>
                <a:gd name="connsiteX9" fmla="*/ 5166 w 14022"/>
                <a:gd name="connsiteY9" fmla="*/ 11070 h 24353"/>
                <a:gd name="connsiteX10" fmla="*/ 14022 w 14022"/>
                <a:gd name="connsiteY10" fmla="*/ 0 h 24353"/>
                <a:gd name="connsiteX11" fmla="*/ 14022 w 14022"/>
                <a:gd name="connsiteY11" fmla="*/ 0 h 24353"/>
                <a:gd name="connsiteX12" fmla="*/ 4428 w 14022"/>
                <a:gd name="connsiteY12" fmla="*/ 10332 h 24353"/>
                <a:gd name="connsiteX13" fmla="*/ 0 w 14022"/>
                <a:gd name="connsiteY13" fmla="*/ 2287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022" h="24353">
                  <a:moveTo>
                    <a:pt x="738" y="23616"/>
                  </a:moveTo>
                  <a:lnTo>
                    <a:pt x="738" y="23616"/>
                  </a:lnTo>
                  <a:lnTo>
                    <a:pt x="738" y="23616"/>
                  </a:lnTo>
                  <a:lnTo>
                    <a:pt x="738" y="23616"/>
                  </a:lnTo>
                  <a:cubicBezTo>
                    <a:pt x="738" y="23616"/>
                    <a:pt x="6642" y="19188"/>
                    <a:pt x="9594" y="13284"/>
                  </a:cubicBezTo>
                  <a:cubicBezTo>
                    <a:pt x="11668" y="10204"/>
                    <a:pt x="12937" y="6651"/>
                    <a:pt x="13284" y="2952"/>
                  </a:cubicBezTo>
                  <a:cubicBezTo>
                    <a:pt x="13845" y="6373"/>
                    <a:pt x="13845" y="9863"/>
                    <a:pt x="13284" y="13284"/>
                  </a:cubicBezTo>
                  <a:cubicBezTo>
                    <a:pt x="13284" y="19926"/>
                    <a:pt x="5166" y="24354"/>
                    <a:pt x="3690" y="24354"/>
                  </a:cubicBezTo>
                  <a:close/>
                  <a:moveTo>
                    <a:pt x="738" y="23616"/>
                  </a:moveTo>
                  <a:cubicBezTo>
                    <a:pt x="982" y="19096"/>
                    <a:pt x="2517" y="14742"/>
                    <a:pt x="5166" y="11070"/>
                  </a:cubicBezTo>
                  <a:cubicBezTo>
                    <a:pt x="5166" y="4428"/>
                    <a:pt x="12546" y="0"/>
                    <a:pt x="14022" y="0"/>
                  </a:cubicBezTo>
                  <a:lnTo>
                    <a:pt x="14022" y="0"/>
                  </a:lnTo>
                  <a:cubicBezTo>
                    <a:pt x="14022" y="0"/>
                    <a:pt x="7380" y="4428"/>
                    <a:pt x="4428" y="10332"/>
                  </a:cubicBezTo>
                  <a:cubicBezTo>
                    <a:pt x="1970" y="14098"/>
                    <a:pt x="450" y="18401"/>
                    <a:pt x="0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5BA02F6D-02E2-43E4-8E8F-A5269B11045D}"/>
                </a:ext>
              </a:extLst>
            </p:cNvPr>
            <p:cNvSpPr/>
            <p:nvPr/>
          </p:nvSpPr>
          <p:spPr>
            <a:xfrm>
              <a:off x="10682886" y="5564474"/>
              <a:ext cx="16235" cy="22712"/>
            </a:xfrm>
            <a:custGeom>
              <a:avLst/>
              <a:gdLst>
                <a:gd name="connsiteX0" fmla="*/ 16236 w 16235"/>
                <a:gd name="connsiteY0" fmla="*/ 286 h 22712"/>
                <a:gd name="connsiteX1" fmla="*/ 16236 w 16235"/>
                <a:gd name="connsiteY1" fmla="*/ 286 h 22712"/>
                <a:gd name="connsiteX2" fmla="*/ 11070 w 16235"/>
                <a:gd name="connsiteY2" fmla="*/ 13570 h 22712"/>
                <a:gd name="connsiteX3" fmla="*/ 11070 w 16235"/>
                <a:gd name="connsiteY3" fmla="*/ 13570 h 22712"/>
                <a:gd name="connsiteX4" fmla="*/ 0 w 16235"/>
                <a:gd name="connsiteY4" fmla="*/ 22426 h 22712"/>
                <a:gd name="connsiteX5" fmla="*/ 0 w 16235"/>
                <a:gd name="connsiteY5" fmla="*/ 22426 h 22712"/>
                <a:gd name="connsiteX6" fmla="*/ 5166 w 16235"/>
                <a:gd name="connsiteY6" fmla="*/ 9142 h 22712"/>
                <a:gd name="connsiteX7" fmla="*/ 5166 w 16235"/>
                <a:gd name="connsiteY7" fmla="*/ 9142 h 22712"/>
                <a:gd name="connsiteX8" fmla="*/ 16236 w 16235"/>
                <a:gd name="connsiteY8" fmla="*/ 286 h 2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2712">
                  <a:moveTo>
                    <a:pt x="16236" y="286"/>
                  </a:moveTo>
                  <a:lnTo>
                    <a:pt x="16236" y="286"/>
                  </a:lnTo>
                  <a:cubicBezTo>
                    <a:pt x="16236" y="286"/>
                    <a:pt x="16236" y="6928"/>
                    <a:pt x="11070" y="13570"/>
                  </a:cubicBezTo>
                  <a:lnTo>
                    <a:pt x="11070" y="13570"/>
                  </a:lnTo>
                  <a:cubicBezTo>
                    <a:pt x="6642" y="19474"/>
                    <a:pt x="1476" y="23902"/>
                    <a:pt x="0" y="22426"/>
                  </a:cubicBezTo>
                  <a:lnTo>
                    <a:pt x="0" y="22426"/>
                  </a:lnTo>
                  <a:cubicBezTo>
                    <a:pt x="0" y="22426"/>
                    <a:pt x="0" y="15784"/>
                    <a:pt x="5166" y="9142"/>
                  </a:cubicBezTo>
                  <a:lnTo>
                    <a:pt x="5166" y="9142"/>
                  </a:lnTo>
                  <a:cubicBezTo>
                    <a:pt x="9594" y="3238"/>
                    <a:pt x="14760" y="-1190"/>
                    <a:pt x="16236" y="28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F2F1E19-07FB-40BD-B8D9-0D4E2BF50C58}"/>
                </a:ext>
              </a:extLst>
            </p:cNvPr>
            <p:cNvSpPr/>
            <p:nvPr/>
          </p:nvSpPr>
          <p:spPr>
            <a:xfrm>
              <a:off x="10683235" y="5564023"/>
              <a:ext cx="15886" cy="23616"/>
            </a:xfrm>
            <a:custGeom>
              <a:avLst/>
              <a:gdLst>
                <a:gd name="connsiteX0" fmla="*/ 388 w 15886"/>
                <a:gd name="connsiteY0" fmla="*/ 23616 h 23616"/>
                <a:gd name="connsiteX1" fmla="*/ 388 w 15886"/>
                <a:gd name="connsiteY1" fmla="*/ 23616 h 23616"/>
                <a:gd name="connsiteX2" fmla="*/ 5554 w 15886"/>
                <a:gd name="connsiteY2" fmla="*/ 9594 h 23616"/>
                <a:gd name="connsiteX3" fmla="*/ 15886 w 15886"/>
                <a:gd name="connsiteY3" fmla="*/ 0 h 23616"/>
                <a:gd name="connsiteX4" fmla="*/ 15886 w 15886"/>
                <a:gd name="connsiteY4" fmla="*/ 0 h 23616"/>
                <a:gd name="connsiteX5" fmla="*/ 5554 w 15886"/>
                <a:gd name="connsiteY5" fmla="*/ 8856 h 23616"/>
                <a:gd name="connsiteX6" fmla="*/ 388 w 15886"/>
                <a:gd name="connsiteY6" fmla="*/ 22140 h 23616"/>
                <a:gd name="connsiteX7" fmla="*/ 388 w 15886"/>
                <a:gd name="connsiteY7" fmla="*/ 22140 h 23616"/>
                <a:gd name="connsiteX8" fmla="*/ 9982 w 15886"/>
                <a:gd name="connsiteY8" fmla="*/ 13284 h 23616"/>
                <a:gd name="connsiteX9" fmla="*/ 15886 w 15886"/>
                <a:gd name="connsiteY9" fmla="*/ 738 h 23616"/>
                <a:gd name="connsiteX10" fmla="*/ 10720 w 15886"/>
                <a:gd name="connsiteY10" fmla="*/ 13284 h 23616"/>
                <a:gd name="connsiteX11" fmla="*/ 388 w 15886"/>
                <a:gd name="connsiteY11" fmla="*/ 22878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86" h="23616">
                  <a:moveTo>
                    <a:pt x="388" y="23616"/>
                  </a:moveTo>
                  <a:lnTo>
                    <a:pt x="388" y="23616"/>
                  </a:lnTo>
                  <a:cubicBezTo>
                    <a:pt x="388" y="23616"/>
                    <a:pt x="388" y="15498"/>
                    <a:pt x="5554" y="9594"/>
                  </a:cubicBezTo>
                  <a:cubicBezTo>
                    <a:pt x="10720" y="3690"/>
                    <a:pt x="13672" y="0"/>
                    <a:pt x="15886" y="0"/>
                  </a:cubicBezTo>
                  <a:lnTo>
                    <a:pt x="15886" y="0"/>
                  </a:lnTo>
                  <a:cubicBezTo>
                    <a:pt x="15886" y="0"/>
                    <a:pt x="9244" y="0"/>
                    <a:pt x="5554" y="8856"/>
                  </a:cubicBezTo>
                  <a:cubicBezTo>
                    <a:pt x="1864" y="17712"/>
                    <a:pt x="-1088" y="21402"/>
                    <a:pt x="388" y="22140"/>
                  </a:cubicBezTo>
                  <a:lnTo>
                    <a:pt x="388" y="22140"/>
                  </a:lnTo>
                  <a:cubicBezTo>
                    <a:pt x="4381" y="20183"/>
                    <a:pt x="7709" y="17105"/>
                    <a:pt x="9982" y="13284"/>
                  </a:cubicBezTo>
                  <a:cubicBezTo>
                    <a:pt x="13089" y="9739"/>
                    <a:pt x="15133" y="5392"/>
                    <a:pt x="15886" y="738"/>
                  </a:cubicBezTo>
                  <a:cubicBezTo>
                    <a:pt x="15886" y="738"/>
                    <a:pt x="15886" y="8856"/>
                    <a:pt x="10720" y="13284"/>
                  </a:cubicBezTo>
                  <a:cubicBezTo>
                    <a:pt x="5554" y="17712"/>
                    <a:pt x="2602" y="22878"/>
                    <a:pt x="388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22B4B5B-BA50-4E37-87FE-2C8E46E680DD}"/>
                </a:ext>
              </a:extLst>
            </p:cNvPr>
            <p:cNvSpPr/>
            <p:nvPr/>
          </p:nvSpPr>
          <p:spPr>
            <a:xfrm>
              <a:off x="10687313" y="5566688"/>
              <a:ext cx="16236" cy="22712"/>
            </a:xfrm>
            <a:custGeom>
              <a:avLst/>
              <a:gdLst>
                <a:gd name="connsiteX0" fmla="*/ 16236 w 16236"/>
                <a:gd name="connsiteY0" fmla="*/ 1024 h 22712"/>
                <a:gd name="connsiteX1" fmla="*/ 16236 w 16236"/>
                <a:gd name="connsiteY1" fmla="*/ 1024 h 22712"/>
                <a:gd name="connsiteX2" fmla="*/ 10332 w 16236"/>
                <a:gd name="connsiteY2" fmla="*/ 13570 h 22712"/>
                <a:gd name="connsiteX3" fmla="*/ 10332 w 16236"/>
                <a:gd name="connsiteY3" fmla="*/ 13570 h 22712"/>
                <a:gd name="connsiteX4" fmla="*/ 0 w 16236"/>
                <a:gd name="connsiteY4" fmla="*/ 22426 h 22712"/>
                <a:gd name="connsiteX5" fmla="*/ 0 w 16236"/>
                <a:gd name="connsiteY5" fmla="*/ 22426 h 22712"/>
                <a:gd name="connsiteX6" fmla="*/ 5166 w 16236"/>
                <a:gd name="connsiteY6" fmla="*/ 9142 h 22712"/>
                <a:gd name="connsiteX7" fmla="*/ 5166 w 16236"/>
                <a:gd name="connsiteY7" fmla="*/ 9142 h 22712"/>
                <a:gd name="connsiteX8" fmla="*/ 16236 w 16236"/>
                <a:gd name="connsiteY8" fmla="*/ 286 h 2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22712">
                  <a:moveTo>
                    <a:pt x="16236" y="1024"/>
                  </a:moveTo>
                  <a:lnTo>
                    <a:pt x="16236" y="1024"/>
                  </a:lnTo>
                  <a:cubicBezTo>
                    <a:pt x="16236" y="1024"/>
                    <a:pt x="16236" y="7666"/>
                    <a:pt x="10332" y="13570"/>
                  </a:cubicBezTo>
                  <a:lnTo>
                    <a:pt x="10332" y="13570"/>
                  </a:lnTo>
                  <a:cubicBezTo>
                    <a:pt x="5904" y="19474"/>
                    <a:pt x="1476" y="23902"/>
                    <a:pt x="0" y="22426"/>
                  </a:cubicBezTo>
                  <a:lnTo>
                    <a:pt x="0" y="22426"/>
                  </a:lnTo>
                  <a:cubicBezTo>
                    <a:pt x="0" y="22426"/>
                    <a:pt x="0" y="15046"/>
                    <a:pt x="5166" y="9142"/>
                  </a:cubicBezTo>
                  <a:lnTo>
                    <a:pt x="5166" y="9142"/>
                  </a:lnTo>
                  <a:cubicBezTo>
                    <a:pt x="9594" y="3238"/>
                    <a:pt x="14760" y="-1190"/>
                    <a:pt x="16236" y="28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B3DA8BBC-9F51-46C9-A35D-DF7DA46B89F2}"/>
                </a:ext>
              </a:extLst>
            </p:cNvPr>
            <p:cNvSpPr/>
            <p:nvPr/>
          </p:nvSpPr>
          <p:spPr>
            <a:xfrm>
              <a:off x="10688051" y="5569189"/>
              <a:ext cx="16235" cy="24353"/>
            </a:xfrm>
            <a:custGeom>
              <a:avLst/>
              <a:gdLst>
                <a:gd name="connsiteX0" fmla="*/ 0 w 16235"/>
                <a:gd name="connsiteY0" fmla="*/ 21402 h 24353"/>
                <a:gd name="connsiteX1" fmla="*/ 0 w 16235"/>
                <a:gd name="connsiteY1" fmla="*/ 21402 h 24353"/>
                <a:gd name="connsiteX2" fmla="*/ 9594 w 16235"/>
                <a:gd name="connsiteY2" fmla="*/ 14760 h 24353"/>
                <a:gd name="connsiteX3" fmla="*/ 15498 w 16235"/>
                <a:gd name="connsiteY3" fmla="*/ 2214 h 24353"/>
                <a:gd name="connsiteX4" fmla="*/ 10332 w 16235"/>
                <a:gd name="connsiteY4" fmla="*/ 14760 h 24353"/>
                <a:gd name="connsiteX5" fmla="*/ 0 w 16235"/>
                <a:gd name="connsiteY5" fmla="*/ 24354 h 24353"/>
                <a:gd name="connsiteX6" fmla="*/ 0 w 16235"/>
                <a:gd name="connsiteY6" fmla="*/ 21402 h 24353"/>
                <a:gd name="connsiteX7" fmla="*/ 5166 w 16235"/>
                <a:gd name="connsiteY7" fmla="*/ 9594 h 24353"/>
                <a:gd name="connsiteX8" fmla="*/ 16236 w 16235"/>
                <a:gd name="connsiteY8" fmla="*/ 0 h 24353"/>
                <a:gd name="connsiteX9" fmla="*/ 16236 w 16235"/>
                <a:gd name="connsiteY9" fmla="*/ 0 h 24353"/>
                <a:gd name="connsiteX10" fmla="*/ 5904 w 16235"/>
                <a:gd name="connsiteY10" fmla="*/ 8856 h 24353"/>
                <a:gd name="connsiteX11" fmla="*/ 0 w 16235"/>
                <a:gd name="connsiteY11" fmla="*/ 2066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5" h="24353">
                  <a:moveTo>
                    <a:pt x="0" y="21402"/>
                  </a:moveTo>
                  <a:lnTo>
                    <a:pt x="0" y="21402"/>
                  </a:lnTo>
                  <a:cubicBezTo>
                    <a:pt x="3720" y="20054"/>
                    <a:pt x="7026" y="17766"/>
                    <a:pt x="9594" y="14760"/>
                  </a:cubicBezTo>
                  <a:cubicBezTo>
                    <a:pt x="12406" y="11029"/>
                    <a:pt x="14413" y="6758"/>
                    <a:pt x="15498" y="2214"/>
                  </a:cubicBezTo>
                  <a:cubicBezTo>
                    <a:pt x="15498" y="2214"/>
                    <a:pt x="15498" y="10332"/>
                    <a:pt x="10332" y="14760"/>
                  </a:cubicBezTo>
                  <a:cubicBezTo>
                    <a:pt x="5166" y="19188"/>
                    <a:pt x="1476" y="24354"/>
                    <a:pt x="0" y="24354"/>
                  </a:cubicBezTo>
                  <a:close/>
                  <a:moveTo>
                    <a:pt x="0" y="21402"/>
                  </a:moveTo>
                  <a:cubicBezTo>
                    <a:pt x="1041" y="17203"/>
                    <a:pt x="2790" y="13211"/>
                    <a:pt x="5166" y="9594"/>
                  </a:cubicBezTo>
                  <a:cubicBezTo>
                    <a:pt x="9594" y="3690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0"/>
                    <a:pt x="5904" y="8856"/>
                  </a:cubicBezTo>
                  <a:cubicBezTo>
                    <a:pt x="3351" y="12469"/>
                    <a:pt x="1358" y="16451"/>
                    <a:pt x="0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6510DE30-B049-4EEA-AEB3-81AEC4FEA73B}"/>
                </a:ext>
              </a:extLst>
            </p:cNvPr>
            <p:cNvSpPr/>
            <p:nvPr/>
          </p:nvSpPr>
          <p:spPr>
            <a:xfrm>
              <a:off x="10691004" y="5570378"/>
              <a:ext cx="16235" cy="22712"/>
            </a:xfrm>
            <a:custGeom>
              <a:avLst/>
              <a:gdLst>
                <a:gd name="connsiteX0" fmla="*/ 16236 w 16235"/>
                <a:gd name="connsiteY0" fmla="*/ 286 h 22712"/>
                <a:gd name="connsiteX1" fmla="*/ 16236 w 16235"/>
                <a:gd name="connsiteY1" fmla="*/ 286 h 22712"/>
                <a:gd name="connsiteX2" fmla="*/ 10332 w 16235"/>
                <a:gd name="connsiteY2" fmla="*/ 13570 h 22712"/>
                <a:gd name="connsiteX3" fmla="*/ 10332 w 16235"/>
                <a:gd name="connsiteY3" fmla="*/ 13570 h 22712"/>
                <a:gd name="connsiteX4" fmla="*/ 0 w 16235"/>
                <a:gd name="connsiteY4" fmla="*/ 22426 h 22712"/>
                <a:gd name="connsiteX5" fmla="*/ 0 w 16235"/>
                <a:gd name="connsiteY5" fmla="*/ 22426 h 22712"/>
                <a:gd name="connsiteX6" fmla="*/ 5904 w 16235"/>
                <a:gd name="connsiteY6" fmla="*/ 9142 h 22712"/>
                <a:gd name="connsiteX7" fmla="*/ 5904 w 16235"/>
                <a:gd name="connsiteY7" fmla="*/ 9142 h 22712"/>
                <a:gd name="connsiteX8" fmla="*/ 16236 w 16235"/>
                <a:gd name="connsiteY8" fmla="*/ 286 h 2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2712">
                  <a:moveTo>
                    <a:pt x="16236" y="286"/>
                  </a:moveTo>
                  <a:lnTo>
                    <a:pt x="16236" y="286"/>
                  </a:lnTo>
                  <a:cubicBezTo>
                    <a:pt x="16236" y="286"/>
                    <a:pt x="16236" y="6928"/>
                    <a:pt x="10332" y="13570"/>
                  </a:cubicBezTo>
                  <a:lnTo>
                    <a:pt x="10332" y="13570"/>
                  </a:lnTo>
                  <a:cubicBezTo>
                    <a:pt x="5904" y="19474"/>
                    <a:pt x="1476" y="23902"/>
                    <a:pt x="0" y="22426"/>
                  </a:cubicBezTo>
                  <a:lnTo>
                    <a:pt x="0" y="22426"/>
                  </a:lnTo>
                  <a:cubicBezTo>
                    <a:pt x="0" y="22426"/>
                    <a:pt x="0" y="15784"/>
                    <a:pt x="5904" y="9142"/>
                  </a:cubicBezTo>
                  <a:lnTo>
                    <a:pt x="5904" y="9142"/>
                  </a:lnTo>
                  <a:cubicBezTo>
                    <a:pt x="10332" y="3238"/>
                    <a:pt x="15498" y="-1190"/>
                    <a:pt x="16236" y="28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4694F0ED-1026-42CC-AADE-301A81F64091}"/>
                </a:ext>
              </a:extLst>
            </p:cNvPr>
            <p:cNvSpPr/>
            <p:nvPr/>
          </p:nvSpPr>
          <p:spPr>
            <a:xfrm>
              <a:off x="10691741" y="5569926"/>
              <a:ext cx="16974" cy="23616"/>
            </a:xfrm>
            <a:custGeom>
              <a:avLst/>
              <a:gdLst>
                <a:gd name="connsiteX0" fmla="*/ 0 w 16974"/>
                <a:gd name="connsiteY0" fmla="*/ 23616 h 23616"/>
                <a:gd name="connsiteX1" fmla="*/ 0 w 16974"/>
                <a:gd name="connsiteY1" fmla="*/ 23616 h 23616"/>
                <a:gd name="connsiteX2" fmla="*/ 5166 w 16974"/>
                <a:gd name="connsiteY2" fmla="*/ 9594 h 23616"/>
                <a:gd name="connsiteX3" fmla="*/ 16236 w 16974"/>
                <a:gd name="connsiteY3" fmla="*/ 0 h 23616"/>
                <a:gd name="connsiteX4" fmla="*/ 16236 w 16974"/>
                <a:gd name="connsiteY4" fmla="*/ 0 h 23616"/>
                <a:gd name="connsiteX5" fmla="*/ 5904 w 16974"/>
                <a:gd name="connsiteY5" fmla="*/ 8856 h 23616"/>
                <a:gd name="connsiteX6" fmla="*/ 738 w 16974"/>
                <a:gd name="connsiteY6" fmla="*/ 22140 h 23616"/>
                <a:gd name="connsiteX7" fmla="*/ 738 w 16974"/>
                <a:gd name="connsiteY7" fmla="*/ 22140 h 23616"/>
                <a:gd name="connsiteX8" fmla="*/ 11070 w 16974"/>
                <a:gd name="connsiteY8" fmla="*/ 13284 h 23616"/>
                <a:gd name="connsiteX9" fmla="*/ 16974 w 16974"/>
                <a:gd name="connsiteY9" fmla="*/ 1476 h 23616"/>
                <a:gd name="connsiteX10" fmla="*/ 11808 w 16974"/>
                <a:gd name="connsiteY10" fmla="*/ 13284 h 23616"/>
                <a:gd name="connsiteX11" fmla="*/ 738 w 16974"/>
                <a:gd name="connsiteY11" fmla="*/ 22878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74" h="23616">
                  <a:moveTo>
                    <a:pt x="0" y="23616"/>
                  </a:moveTo>
                  <a:lnTo>
                    <a:pt x="0" y="23616"/>
                  </a:lnTo>
                  <a:cubicBezTo>
                    <a:pt x="0" y="23616"/>
                    <a:pt x="0" y="15498"/>
                    <a:pt x="5166" y="9594"/>
                  </a:cubicBezTo>
                  <a:cubicBezTo>
                    <a:pt x="10332" y="3690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0"/>
                    <a:pt x="5904" y="8856"/>
                  </a:cubicBezTo>
                  <a:cubicBezTo>
                    <a:pt x="2214" y="17712"/>
                    <a:pt x="-738" y="21402"/>
                    <a:pt x="738" y="22140"/>
                  </a:cubicBezTo>
                  <a:lnTo>
                    <a:pt x="738" y="22140"/>
                  </a:lnTo>
                  <a:cubicBezTo>
                    <a:pt x="738" y="22140"/>
                    <a:pt x="7380" y="22140"/>
                    <a:pt x="11070" y="13284"/>
                  </a:cubicBezTo>
                  <a:cubicBezTo>
                    <a:pt x="13683" y="9703"/>
                    <a:pt x="15675" y="5713"/>
                    <a:pt x="16974" y="1476"/>
                  </a:cubicBezTo>
                  <a:cubicBezTo>
                    <a:pt x="16140" y="5745"/>
                    <a:pt x="14376" y="9776"/>
                    <a:pt x="11808" y="13284"/>
                  </a:cubicBezTo>
                  <a:cubicBezTo>
                    <a:pt x="7380" y="19188"/>
                    <a:pt x="2952" y="22878"/>
                    <a:pt x="738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6AD0ADF-C52E-41BE-A8CB-D71AEEC85784}"/>
                </a:ext>
              </a:extLst>
            </p:cNvPr>
            <p:cNvSpPr/>
            <p:nvPr/>
          </p:nvSpPr>
          <p:spPr>
            <a:xfrm>
              <a:off x="10696908" y="5572785"/>
              <a:ext cx="16235" cy="23064"/>
            </a:xfrm>
            <a:custGeom>
              <a:avLst/>
              <a:gdLst>
                <a:gd name="connsiteX0" fmla="*/ 16236 w 16235"/>
                <a:gd name="connsiteY0" fmla="*/ 831 h 23064"/>
                <a:gd name="connsiteX1" fmla="*/ 16236 w 16235"/>
                <a:gd name="connsiteY1" fmla="*/ 831 h 23064"/>
                <a:gd name="connsiteX2" fmla="*/ 11070 w 16235"/>
                <a:gd name="connsiteY2" fmla="*/ 14115 h 23064"/>
                <a:gd name="connsiteX3" fmla="*/ 11070 w 16235"/>
                <a:gd name="connsiteY3" fmla="*/ 14115 h 23064"/>
                <a:gd name="connsiteX4" fmla="*/ 0 w 16235"/>
                <a:gd name="connsiteY4" fmla="*/ 22971 h 23064"/>
                <a:gd name="connsiteX5" fmla="*/ 0 w 16235"/>
                <a:gd name="connsiteY5" fmla="*/ 22971 h 23064"/>
                <a:gd name="connsiteX6" fmla="*/ 5166 w 16235"/>
                <a:gd name="connsiteY6" fmla="*/ 9687 h 23064"/>
                <a:gd name="connsiteX7" fmla="*/ 5166 w 16235"/>
                <a:gd name="connsiteY7" fmla="*/ 9687 h 23064"/>
                <a:gd name="connsiteX8" fmla="*/ 16236 w 16235"/>
                <a:gd name="connsiteY8" fmla="*/ 93 h 2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3064">
                  <a:moveTo>
                    <a:pt x="16236" y="831"/>
                  </a:moveTo>
                  <a:lnTo>
                    <a:pt x="16236" y="831"/>
                  </a:lnTo>
                  <a:cubicBezTo>
                    <a:pt x="16236" y="831"/>
                    <a:pt x="16236" y="8211"/>
                    <a:pt x="11070" y="14115"/>
                  </a:cubicBezTo>
                  <a:lnTo>
                    <a:pt x="11070" y="14115"/>
                  </a:lnTo>
                  <a:cubicBezTo>
                    <a:pt x="5904" y="20019"/>
                    <a:pt x="1476" y="23709"/>
                    <a:pt x="0" y="22971"/>
                  </a:cubicBezTo>
                  <a:lnTo>
                    <a:pt x="0" y="22971"/>
                  </a:lnTo>
                  <a:cubicBezTo>
                    <a:pt x="0" y="22971"/>
                    <a:pt x="0" y="15591"/>
                    <a:pt x="5166" y="9687"/>
                  </a:cubicBezTo>
                  <a:lnTo>
                    <a:pt x="5166" y="9687"/>
                  </a:lnTo>
                  <a:cubicBezTo>
                    <a:pt x="9594" y="3045"/>
                    <a:pt x="14760" y="-645"/>
                    <a:pt x="16236" y="93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0FE1A318-5BFC-4B12-8856-C8A42F21836B}"/>
                </a:ext>
              </a:extLst>
            </p:cNvPr>
            <p:cNvSpPr/>
            <p:nvPr/>
          </p:nvSpPr>
          <p:spPr>
            <a:xfrm>
              <a:off x="10695432" y="5574354"/>
              <a:ext cx="17087" cy="22140"/>
            </a:xfrm>
            <a:custGeom>
              <a:avLst/>
              <a:gdLst>
                <a:gd name="connsiteX0" fmla="*/ 1476 w 17087"/>
                <a:gd name="connsiteY0" fmla="*/ 22140 h 22140"/>
                <a:gd name="connsiteX1" fmla="*/ 1476 w 17087"/>
                <a:gd name="connsiteY1" fmla="*/ 22140 h 22140"/>
                <a:gd name="connsiteX2" fmla="*/ 11070 w 17087"/>
                <a:gd name="connsiteY2" fmla="*/ 12546 h 22140"/>
                <a:gd name="connsiteX3" fmla="*/ 16974 w 17087"/>
                <a:gd name="connsiteY3" fmla="*/ 738 h 22140"/>
                <a:gd name="connsiteX4" fmla="*/ 11808 w 17087"/>
                <a:gd name="connsiteY4" fmla="*/ 12546 h 22140"/>
                <a:gd name="connsiteX5" fmla="*/ 1476 w 17087"/>
                <a:gd name="connsiteY5" fmla="*/ 22140 h 22140"/>
                <a:gd name="connsiteX6" fmla="*/ 1476 w 17087"/>
                <a:gd name="connsiteY6" fmla="*/ 22140 h 22140"/>
                <a:gd name="connsiteX7" fmla="*/ 5904 w 17087"/>
                <a:gd name="connsiteY7" fmla="*/ 9594 h 22140"/>
                <a:gd name="connsiteX8" fmla="*/ 16236 w 17087"/>
                <a:gd name="connsiteY8" fmla="*/ 0 h 22140"/>
                <a:gd name="connsiteX9" fmla="*/ 16236 w 17087"/>
                <a:gd name="connsiteY9" fmla="*/ 0 h 22140"/>
                <a:gd name="connsiteX10" fmla="*/ 5166 w 17087"/>
                <a:gd name="connsiteY10" fmla="*/ 9594 h 22140"/>
                <a:gd name="connsiteX11" fmla="*/ 0 w 17087"/>
                <a:gd name="connsiteY11" fmla="*/ 21402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087" h="22140">
                  <a:moveTo>
                    <a:pt x="1476" y="22140"/>
                  </a:moveTo>
                  <a:lnTo>
                    <a:pt x="1476" y="22140"/>
                  </a:lnTo>
                  <a:cubicBezTo>
                    <a:pt x="1476" y="22140"/>
                    <a:pt x="7380" y="17712"/>
                    <a:pt x="11070" y="12546"/>
                  </a:cubicBezTo>
                  <a:cubicBezTo>
                    <a:pt x="14760" y="7380"/>
                    <a:pt x="17712" y="2952"/>
                    <a:pt x="16974" y="738"/>
                  </a:cubicBezTo>
                  <a:cubicBezTo>
                    <a:pt x="16236" y="-1476"/>
                    <a:pt x="16974" y="8118"/>
                    <a:pt x="11808" y="12546"/>
                  </a:cubicBezTo>
                  <a:cubicBezTo>
                    <a:pt x="6642" y="16974"/>
                    <a:pt x="3690" y="22140"/>
                    <a:pt x="1476" y="22140"/>
                  </a:cubicBezTo>
                  <a:close/>
                  <a:moveTo>
                    <a:pt x="1476" y="22140"/>
                  </a:moveTo>
                  <a:cubicBezTo>
                    <a:pt x="1343" y="17553"/>
                    <a:pt x="2923" y="13080"/>
                    <a:pt x="5904" y="9594"/>
                  </a:cubicBezTo>
                  <a:cubicBezTo>
                    <a:pt x="9594" y="3690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4428"/>
                    <a:pt x="5166" y="9594"/>
                  </a:cubicBezTo>
                  <a:cubicBezTo>
                    <a:pt x="2472" y="13030"/>
                    <a:pt x="694" y="17093"/>
                    <a:pt x="0" y="21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E9EC183F-7F21-48A3-A8D7-5610929EED92}"/>
                </a:ext>
              </a:extLst>
            </p:cNvPr>
            <p:cNvSpPr/>
            <p:nvPr/>
          </p:nvSpPr>
          <p:spPr>
            <a:xfrm>
              <a:off x="10697646" y="5575737"/>
              <a:ext cx="16235" cy="23257"/>
            </a:xfrm>
            <a:custGeom>
              <a:avLst/>
              <a:gdLst>
                <a:gd name="connsiteX0" fmla="*/ 15498 w 16235"/>
                <a:gd name="connsiteY0" fmla="*/ 831 h 23257"/>
                <a:gd name="connsiteX1" fmla="*/ 15498 w 16235"/>
                <a:gd name="connsiteY1" fmla="*/ 831 h 23257"/>
                <a:gd name="connsiteX2" fmla="*/ 10332 w 16235"/>
                <a:gd name="connsiteY2" fmla="*/ 14115 h 23257"/>
                <a:gd name="connsiteX3" fmla="*/ 10332 w 16235"/>
                <a:gd name="connsiteY3" fmla="*/ 14115 h 23257"/>
                <a:gd name="connsiteX4" fmla="*/ 0 w 16235"/>
                <a:gd name="connsiteY4" fmla="*/ 22971 h 23257"/>
                <a:gd name="connsiteX5" fmla="*/ 0 w 16235"/>
                <a:gd name="connsiteY5" fmla="*/ 22971 h 23257"/>
                <a:gd name="connsiteX6" fmla="*/ 5166 w 16235"/>
                <a:gd name="connsiteY6" fmla="*/ 9687 h 23257"/>
                <a:gd name="connsiteX7" fmla="*/ 5166 w 16235"/>
                <a:gd name="connsiteY7" fmla="*/ 9687 h 23257"/>
                <a:gd name="connsiteX8" fmla="*/ 16236 w 16235"/>
                <a:gd name="connsiteY8" fmla="*/ 93 h 23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3257">
                  <a:moveTo>
                    <a:pt x="15498" y="831"/>
                  </a:moveTo>
                  <a:lnTo>
                    <a:pt x="15498" y="831"/>
                  </a:lnTo>
                  <a:cubicBezTo>
                    <a:pt x="15498" y="831"/>
                    <a:pt x="15498" y="8211"/>
                    <a:pt x="10332" y="14115"/>
                  </a:cubicBezTo>
                  <a:lnTo>
                    <a:pt x="10332" y="14115"/>
                  </a:lnTo>
                  <a:cubicBezTo>
                    <a:pt x="5904" y="20019"/>
                    <a:pt x="1476" y="24447"/>
                    <a:pt x="0" y="22971"/>
                  </a:cubicBezTo>
                  <a:lnTo>
                    <a:pt x="0" y="22971"/>
                  </a:lnTo>
                  <a:cubicBezTo>
                    <a:pt x="0" y="22971"/>
                    <a:pt x="0" y="15591"/>
                    <a:pt x="5166" y="9687"/>
                  </a:cubicBezTo>
                  <a:lnTo>
                    <a:pt x="5166" y="9687"/>
                  </a:lnTo>
                  <a:cubicBezTo>
                    <a:pt x="9594" y="3045"/>
                    <a:pt x="14760" y="-645"/>
                    <a:pt x="16236" y="93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8E97DF-4769-4C89-A4FE-ECCFFCF9A0BA}"/>
                </a:ext>
              </a:extLst>
            </p:cNvPr>
            <p:cNvSpPr/>
            <p:nvPr/>
          </p:nvSpPr>
          <p:spPr>
            <a:xfrm>
              <a:off x="10697103" y="5576569"/>
              <a:ext cx="16040" cy="26568"/>
            </a:xfrm>
            <a:custGeom>
              <a:avLst/>
              <a:gdLst>
                <a:gd name="connsiteX0" fmla="*/ 2756 w 16040"/>
                <a:gd name="connsiteY0" fmla="*/ 23616 h 26568"/>
                <a:gd name="connsiteX1" fmla="*/ 2756 w 16040"/>
                <a:gd name="connsiteY1" fmla="*/ 23616 h 26568"/>
                <a:gd name="connsiteX2" fmla="*/ 7922 w 16040"/>
                <a:gd name="connsiteY2" fmla="*/ 10332 h 26568"/>
                <a:gd name="connsiteX3" fmla="*/ 16040 w 16040"/>
                <a:gd name="connsiteY3" fmla="*/ 0 h 26568"/>
                <a:gd name="connsiteX4" fmla="*/ 16040 w 16040"/>
                <a:gd name="connsiteY4" fmla="*/ 0 h 26568"/>
                <a:gd name="connsiteX5" fmla="*/ 5708 w 16040"/>
                <a:gd name="connsiteY5" fmla="*/ 8856 h 26568"/>
                <a:gd name="connsiteX6" fmla="*/ 542 w 16040"/>
                <a:gd name="connsiteY6" fmla="*/ 22140 h 26568"/>
                <a:gd name="connsiteX7" fmla="*/ 542 w 16040"/>
                <a:gd name="connsiteY7" fmla="*/ 22140 h 26568"/>
                <a:gd name="connsiteX8" fmla="*/ 10874 w 16040"/>
                <a:gd name="connsiteY8" fmla="*/ 12546 h 26568"/>
                <a:gd name="connsiteX9" fmla="*/ 16040 w 16040"/>
                <a:gd name="connsiteY9" fmla="*/ 7380 h 26568"/>
                <a:gd name="connsiteX10" fmla="*/ 11612 w 16040"/>
                <a:gd name="connsiteY10" fmla="*/ 16974 h 26568"/>
                <a:gd name="connsiteX11" fmla="*/ 542 w 16040"/>
                <a:gd name="connsiteY11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040" h="26568">
                  <a:moveTo>
                    <a:pt x="2756" y="23616"/>
                  </a:moveTo>
                  <a:lnTo>
                    <a:pt x="2756" y="23616"/>
                  </a:lnTo>
                  <a:cubicBezTo>
                    <a:pt x="2756" y="23616"/>
                    <a:pt x="2756" y="15498"/>
                    <a:pt x="7922" y="10332"/>
                  </a:cubicBezTo>
                  <a:cubicBezTo>
                    <a:pt x="13088" y="5166"/>
                    <a:pt x="16040" y="0"/>
                    <a:pt x="16040" y="0"/>
                  </a:cubicBezTo>
                  <a:lnTo>
                    <a:pt x="16040" y="0"/>
                  </a:lnTo>
                  <a:cubicBezTo>
                    <a:pt x="11849" y="1944"/>
                    <a:pt x="8269" y="5009"/>
                    <a:pt x="5708" y="8856"/>
                  </a:cubicBezTo>
                  <a:cubicBezTo>
                    <a:pt x="542" y="15498"/>
                    <a:pt x="-934" y="20664"/>
                    <a:pt x="542" y="22140"/>
                  </a:cubicBezTo>
                  <a:lnTo>
                    <a:pt x="542" y="22140"/>
                  </a:lnTo>
                  <a:cubicBezTo>
                    <a:pt x="542" y="22140"/>
                    <a:pt x="7184" y="17712"/>
                    <a:pt x="10874" y="12546"/>
                  </a:cubicBezTo>
                  <a:cubicBezTo>
                    <a:pt x="12860" y="11112"/>
                    <a:pt x="14609" y="9367"/>
                    <a:pt x="16040" y="7380"/>
                  </a:cubicBezTo>
                  <a:cubicBezTo>
                    <a:pt x="15362" y="10888"/>
                    <a:pt x="13841" y="14180"/>
                    <a:pt x="11612" y="16974"/>
                  </a:cubicBezTo>
                  <a:cubicBezTo>
                    <a:pt x="7184" y="22140"/>
                    <a:pt x="2756" y="26568"/>
                    <a:pt x="542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514FC907-A7C0-47C3-9ABE-F2BDEFC1605C}"/>
                </a:ext>
              </a:extLst>
            </p:cNvPr>
            <p:cNvSpPr/>
            <p:nvPr/>
          </p:nvSpPr>
          <p:spPr>
            <a:xfrm>
              <a:off x="10723475" y="5589759"/>
              <a:ext cx="16236" cy="23064"/>
            </a:xfrm>
            <a:custGeom>
              <a:avLst/>
              <a:gdLst>
                <a:gd name="connsiteX0" fmla="*/ 16236 w 16236"/>
                <a:gd name="connsiteY0" fmla="*/ 93 h 23064"/>
                <a:gd name="connsiteX1" fmla="*/ 16236 w 16236"/>
                <a:gd name="connsiteY1" fmla="*/ 93 h 23064"/>
                <a:gd name="connsiteX2" fmla="*/ 10332 w 16236"/>
                <a:gd name="connsiteY2" fmla="*/ 13377 h 23064"/>
                <a:gd name="connsiteX3" fmla="*/ 10332 w 16236"/>
                <a:gd name="connsiteY3" fmla="*/ 13377 h 23064"/>
                <a:gd name="connsiteX4" fmla="*/ 0 w 16236"/>
                <a:gd name="connsiteY4" fmla="*/ 22971 h 23064"/>
                <a:gd name="connsiteX5" fmla="*/ 0 w 16236"/>
                <a:gd name="connsiteY5" fmla="*/ 22971 h 23064"/>
                <a:gd name="connsiteX6" fmla="*/ 5166 w 16236"/>
                <a:gd name="connsiteY6" fmla="*/ 9687 h 23064"/>
                <a:gd name="connsiteX7" fmla="*/ 5166 w 16236"/>
                <a:gd name="connsiteY7" fmla="*/ 9687 h 23064"/>
                <a:gd name="connsiteX8" fmla="*/ 16236 w 16236"/>
                <a:gd name="connsiteY8" fmla="*/ 93 h 2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23064">
                  <a:moveTo>
                    <a:pt x="16236" y="93"/>
                  </a:moveTo>
                  <a:lnTo>
                    <a:pt x="16236" y="93"/>
                  </a:lnTo>
                  <a:cubicBezTo>
                    <a:pt x="16236" y="93"/>
                    <a:pt x="16236" y="7473"/>
                    <a:pt x="10332" y="13377"/>
                  </a:cubicBezTo>
                  <a:lnTo>
                    <a:pt x="10332" y="13377"/>
                  </a:lnTo>
                  <a:cubicBezTo>
                    <a:pt x="5904" y="20019"/>
                    <a:pt x="1476" y="23709"/>
                    <a:pt x="0" y="22971"/>
                  </a:cubicBezTo>
                  <a:lnTo>
                    <a:pt x="0" y="22971"/>
                  </a:lnTo>
                  <a:cubicBezTo>
                    <a:pt x="0" y="22971"/>
                    <a:pt x="0" y="15591"/>
                    <a:pt x="5166" y="9687"/>
                  </a:cubicBezTo>
                  <a:lnTo>
                    <a:pt x="5166" y="9687"/>
                  </a:lnTo>
                  <a:cubicBezTo>
                    <a:pt x="9594" y="3045"/>
                    <a:pt x="14022" y="-645"/>
                    <a:pt x="16236" y="93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7A395D8B-CE59-4649-9060-AD87D2DAA601}"/>
                </a:ext>
              </a:extLst>
            </p:cNvPr>
            <p:cNvSpPr/>
            <p:nvPr/>
          </p:nvSpPr>
          <p:spPr>
            <a:xfrm>
              <a:off x="10723475" y="5591329"/>
              <a:ext cx="16236" cy="21401"/>
            </a:xfrm>
            <a:custGeom>
              <a:avLst/>
              <a:gdLst>
                <a:gd name="connsiteX0" fmla="*/ 0 w 16236"/>
                <a:gd name="connsiteY0" fmla="*/ 21402 h 21401"/>
                <a:gd name="connsiteX1" fmla="*/ 0 w 16236"/>
                <a:gd name="connsiteY1" fmla="*/ 21402 h 21401"/>
                <a:gd name="connsiteX2" fmla="*/ 10332 w 16236"/>
                <a:gd name="connsiteY2" fmla="*/ 11808 h 21401"/>
                <a:gd name="connsiteX3" fmla="*/ 16236 w 16236"/>
                <a:gd name="connsiteY3" fmla="*/ 0 h 21401"/>
                <a:gd name="connsiteX4" fmla="*/ 11070 w 16236"/>
                <a:gd name="connsiteY4" fmla="*/ 11808 h 21401"/>
                <a:gd name="connsiteX5" fmla="*/ 0 w 16236"/>
                <a:gd name="connsiteY5" fmla="*/ 21402 h 21401"/>
                <a:gd name="connsiteX6" fmla="*/ 0 w 16236"/>
                <a:gd name="connsiteY6" fmla="*/ 21402 h 21401"/>
                <a:gd name="connsiteX7" fmla="*/ 5166 w 16236"/>
                <a:gd name="connsiteY7" fmla="*/ 9594 h 21401"/>
                <a:gd name="connsiteX8" fmla="*/ 16236 w 16236"/>
                <a:gd name="connsiteY8" fmla="*/ 0 h 21401"/>
                <a:gd name="connsiteX9" fmla="*/ 16236 w 16236"/>
                <a:gd name="connsiteY9" fmla="*/ 0 h 21401"/>
                <a:gd name="connsiteX10" fmla="*/ 5904 w 16236"/>
                <a:gd name="connsiteY10" fmla="*/ 8856 h 21401"/>
                <a:gd name="connsiteX11" fmla="*/ 0 w 16236"/>
                <a:gd name="connsiteY11" fmla="*/ 2066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6" h="21401">
                  <a:moveTo>
                    <a:pt x="0" y="21402"/>
                  </a:moveTo>
                  <a:lnTo>
                    <a:pt x="0" y="21402"/>
                  </a:lnTo>
                  <a:cubicBezTo>
                    <a:pt x="0" y="21402"/>
                    <a:pt x="6642" y="16974"/>
                    <a:pt x="10332" y="11808"/>
                  </a:cubicBezTo>
                  <a:cubicBezTo>
                    <a:pt x="13085" y="8318"/>
                    <a:pt x="15100" y="4299"/>
                    <a:pt x="16236" y="0"/>
                  </a:cubicBezTo>
                  <a:cubicBezTo>
                    <a:pt x="15402" y="4269"/>
                    <a:pt x="13638" y="8300"/>
                    <a:pt x="11070" y="11808"/>
                  </a:cubicBezTo>
                  <a:cubicBezTo>
                    <a:pt x="6642" y="17712"/>
                    <a:pt x="2214" y="21402"/>
                    <a:pt x="0" y="21402"/>
                  </a:cubicBezTo>
                  <a:close/>
                  <a:moveTo>
                    <a:pt x="0" y="21402"/>
                  </a:moveTo>
                  <a:cubicBezTo>
                    <a:pt x="553" y="17052"/>
                    <a:pt x="2347" y="12953"/>
                    <a:pt x="5166" y="9594"/>
                  </a:cubicBezTo>
                  <a:cubicBezTo>
                    <a:pt x="9594" y="3690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3690"/>
                    <a:pt x="5904" y="8856"/>
                  </a:cubicBezTo>
                  <a:cubicBezTo>
                    <a:pt x="3048" y="12281"/>
                    <a:pt x="1026" y="16324"/>
                    <a:pt x="0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9CECFF6-4F0F-41B3-9988-1895EFA1B444}"/>
                </a:ext>
              </a:extLst>
            </p:cNvPr>
            <p:cNvSpPr/>
            <p:nvPr/>
          </p:nvSpPr>
          <p:spPr>
            <a:xfrm>
              <a:off x="10719047" y="5586820"/>
              <a:ext cx="16973" cy="23244"/>
            </a:xfrm>
            <a:custGeom>
              <a:avLst/>
              <a:gdLst>
                <a:gd name="connsiteX0" fmla="*/ 16974 w 16973"/>
                <a:gd name="connsiteY0" fmla="*/ 1557 h 23244"/>
                <a:gd name="connsiteX1" fmla="*/ 16974 w 16973"/>
                <a:gd name="connsiteY1" fmla="*/ 1557 h 23244"/>
                <a:gd name="connsiteX2" fmla="*/ 11070 w 16973"/>
                <a:gd name="connsiteY2" fmla="*/ 14102 h 23244"/>
                <a:gd name="connsiteX3" fmla="*/ 11070 w 16973"/>
                <a:gd name="connsiteY3" fmla="*/ 14102 h 23244"/>
                <a:gd name="connsiteX4" fmla="*/ 0 w 16973"/>
                <a:gd name="connsiteY4" fmla="*/ 22959 h 23244"/>
                <a:gd name="connsiteX5" fmla="*/ 0 w 16973"/>
                <a:gd name="connsiteY5" fmla="*/ 22959 h 23244"/>
                <a:gd name="connsiteX6" fmla="*/ 5904 w 16973"/>
                <a:gd name="connsiteY6" fmla="*/ 9674 h 23244"/>
                <a:gd name="connsiteX7" fmla="*/ 5904 w 16973"/>
                <a:gd name="connsiteY7" fmla="*/ 9674 h 23244"/>
                <a:gd name="connsiteX8" fmla="*/ 16974 w 16973"/>
                <a:gd name="connsiteY8" fmla="*/ 80 h 2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" h="23244">
                  <a:moveTo>
                    <a:pt x="16974" y="1557"/>
                  </a:moveTo>
                  <a:lnTo>
                    <a:pt x="16974" y="1557"/>
                  </a:lnTo>
                  <a:cubicBezTo>
                    <a:pt x="16974" y="1557"/>
                    <a:pt x="16974" y="8198"/>
                    <a:pt x="11070" y="14102"/>
                  </a:cubicBezTo>
                  <a:lnTo>
                    <a:pt x="11070" y="14102"/>
                  </a:lnTo>
                  <a:cubicBezTo>
                    <a:pt x="6642" y="20007"/>
                    <a:pt x="2214" y="24434"/>
                    <a:pt x="0" y="22959"/>
                  </a:cubicBezTo>
                  <a:lnTo>
                    <a:pt x="0" y="22959"/>
                  </a:lnTo>
                  <a:cubicBezTo>
                    <a:pt x="0" y="22959"/>
                    <a:pt x="0" y="16316"/>
                    <a:pt x="5904" y="9674"/>
                  </a:cubicBezTo>
                  <a:lnTo>
                    <a:pt x="5904" y="9674"/>
                  </a:lnTo>
                  <a:cubicBezTo>
                    <a:pt x="10332" y="3770"/>
                    <a:pt x="14760" y="-658"/>
                    <a:pt x="16974" y="80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378EDA0-6455-48BA-8760-74FDE2B6EB69}"/>
                </a:ext>
              </a:extLst>
            </p:cNvPr>
            <p:cNvSpPr/>
            <p:nvPr/>
          </p:nvSpPr>
          <p:spPr>
            <a:xfrm>
              <a:off x="10719786" y="5589114"/>
              <a:ext cx="16973" cy="22878"/>
            </a:xfrm>
            <a:custGeom>
              <a:avLst/>
              <a:gdLst>
                <a:gd name="connsiteX0" fmla="*/ 0 w 16973"/>
                <a:gd name="connsiteY0" fmla="*/ 22878 h 22878"/>
                <a:gd name="connsiteX1" fmla="*/ 0 w 16973"/>
                <a:gd name="connsiteY1" fmla="*/ 22878 h 22878"/>
                <a:gd name="connsiteX2" fmla="*/ 5166 w 16973"/>
                <a:gd name="connsiteY2" fmla="*/ 9594 h 22878"/>
                <a:gd name="connsiteX3" fmla="*/ 16236 w 16973"/>
                <a:gd name="connsiteY3" fmla="*/ 0 h 22878"/>
                <a:gd name="connsiteX4" fmla="*/ 16236 w 16973"/>
                <a:gd name="connsiteY4" fmla="*/ 0 h 22878"/>
                <a:gd name="connsiteX5" fmla="*/ 5904 w 16973"/>
                <a:gd name="connsiteY5" fmla="*/ 8856 h 22878"/>
                <a:gd name="connsiteX6" fmla="*/ 738 w 16973"/>
                <a:gd name="connsiteY6" fmla="*/ 22140 h 22878"/>
                <a:gd name="connsiteX7" fmla="*/ 738 w 16973"/>
                <a:gd name="connsiteY7" fmla="*/ 22140 h 22878"/>
                <a:gd name="connsiteX8" fmla="*/ 11070 w 16973"/>
                <a:gd name="connsiteY8" fmla="*/ 13284 h 22878"/>
                <a:gd name="connsiteX9" fmla="*/ 16974 w 16973"/>
                <a:gd name="connsiteY9" fmla="*/ 738 h 22878"/>
                <a:gd name="connsiteX10" fmla="*/ 11808 w 16973"/>
                <a:gd name="connsiteY10" fmla="*/ 13284 h 22878"/>
                <a:gd name="connsiteX11" fmla="*/ 738 w 16973"/>
                <a:gd name="connsiteY11" fmla="*/ 2287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73" h="22878">
                  <a:moveTo>
                    <a:pt x="0" y="22878"/>
                  </a:moveTo>
                  <a:lnTo>
                    <a:pt x="0" y="22878"/>
                  </a:lnTo>
                  <a:cubicBezTo>
                    <a:pt x="0" y="22878"/>
                    <a:pt x="0" y="15498"/>
                    <a:pt x="5166" y="9594"/>
                  </a:cubicBezTo>
                  <a:cubicBezTo>
                    <a:pt x="10332" y="3690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0"/>
                    <a:pt x="5904" y="8856"/>
                  </a:cubicBezTo>
                  <a:cubicBezTo>
                    <a:pt x="2214" y="17712"/>
                    <a:pt x="-738" y="21402"/>
                    <a:pt x="738" y="22140"/>
                  </a:cubicBezTo>
                  <a:lnTo>
                    <a:pt x="738" y="22140"/>
                  </a:lnTo>
                  <a:cubicBezTo>
                    <a:pt x="738" y="22140"/>
                    <a:pt x="7380" y="22140"/>
                    <a:pt x="11070" y="13284"/>
                  </a:cubicBezTo>
                  <a:cubicBezTo>
                    <a:pt x="13882" y="9553"/>
                    <a:pt x="15889" y="5282"/>
                    <a:pt x="16974" y="738"/>
                  </a:cubicBezTo>
                  <a:cubicBezTo>
                    <a:pt x="16974" y="738"/>
                    <a:pt x="16974" y="8856"/>
                    <a:pt x="11808" y="13284"/>
                  </a:cubicBezTo>
                  <a:cubicBezTo>
                    <a:pt x="6642" y="17712"/>
                    <a:pt x="2952" y="22878"/>
                    <a:pt x="738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DBA3B59-7590-4D38-912C-AE074D08E268}"/>
                </a:ext>
              </a:extLst>
            </p:cNvPr>
            <p:cNvSpPr/>
            <p:nvPr/>
          </p:nvSpPr>
          <p:spPr>
            <a:xfrm>
              <a:off x="10716096" y="5583855"/>
              <a:ext cx="16235" cy="23064"/>
            </a:xfrm>
            <a:custGeom>
              <a:avLst/>
              <a:gdLst>
                <a:gd name="connsiteX0" fmla="*/ 16236 w 16235"/>
                <a:gd name="connsiteY0" fmla="*/ 93 h 23064"/>
                <a:gd name="connsiteX1" fmla="*/ 16236 w 16235"/>
                <a:gd name="connsiteY1" fmla="*/ 93 h 23064"/>
                <a:gd name="connsiteX2" fmla="*/ 11070 w 16235"/>
                <a:gd name="connsiteY2" fmla="*/ 13377 h 23064"/>
                <a:gd name="connsiteX3" fmla="*/ 11070 w 16235"/>
                <a:gd name="connsiteY3" fmla="*/ 13377 h 23064"/>
                <a:gd name="connsiteX4" fmla="*/ 0 w 16235"/>
                <a:gd name="connsiteY4" fmla="*/ 22971 h 23064"/>
                <a:gd name="connsiteX5" fmla="*/ 0 w 16235"/>
                <a:gd name="connsiteY5" fmla="*/ 22971 h 23064"/>
                <a:gd name="connsiteX6" fmla="*/ 5166 w 16235"/>
                <a:gd name="connsiteY6" fmla="*/ 9687 h 23064"/>
                <a:gd name="connsiteX7" fmla="*/ 5166 w 16235"/>
                <a:gd name="connsiteY7" fmla="*/ 9687 h 23064"/>
                <a:gd name="connsiteX8" fmla="*/ 16236 w 16235"/>
                <a:gd name="connsiteY8" fmla="*/ 93 h 2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3064">
                  <a:moveTo>
                    <a:pt x="16236" y="93"/>
                  </a:moveTo>
                  <a:lnTo>
                    <a:pt x="16236" y="93"/>
                  </a:lnTo>
                  <a:cubicBezTo>
                    <a:pt x="16236" y="93"/>
                    <a:pt x="16236" y="7473"/>
                    <a:pt x="11070" y="13377"/>
                  </a:cubicBezTo>
                  <a:lnTo>
                    <a:pt x="11070" y="13377"/>
                  </a:lnTo>
                  <a:cubicBezTo>
                    <a:pt x="6642" y="20019"/>
                    <a:pt x="1476" y="23709"/>
                    <a:pt x="0" y="22971"/>
                  </a:cubicBezTo>
                  <a:lnTo>
                    <a:pt x="0" y="22971"/>
                  </a:lnTo>
                  <a:cubicBezTo>
                    <a:pt x="0" y="22971"/>
                    <a:pt x="0" y="15591"/>
                    <a:pt x="5166" y="9687"/>
                  </a:cubicBezTo>
                  <a:lnTo>
                    <a:pt x="5166" y="9687"/>
                  </a:lnTo>
                  <a:cubicBezTo>
                    <a:pt x="10332" y="3045"/>
                    <a:pt x="14760" y="-645"/>
                    <a:pt x="16236" y="93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024B030B-0DB9-40D0-8845-B361ABA5EAF9}"/>
                </a:ext>
              </a:extLst>
            </p:cNvPr>
            <p:cNvSpPr/>
            <p:nvPr/>
          </p:nvSpPr>
          <p:spPr>
            <a:xfrm>
              <a:off x="10716096" y="5588377"/>
              <a:ext cx="16235" cy="21401"/>
            </a:xfrm>
            <a:custGeom>
              <a:avLst/>
              <a:gdLst>
                <a:gd name="connsiteX0" fmla="*/ 738 w 16235"/>
                <a:gd name="connsiteY0" fmla="*/ 21402 h 21401"/>
                <a:gd name="connsiteX1" fmla="*/ 738 w 16235"/>
                <a:gd name="connsiteY1" fmla="*/ 21402 h 21401"/>
                <a:gd name="connsiteX2" fmla="*/ 11070 w 16235"/>
                <a:gd name="connsiteY2" fmla="*/ 11808 h 21401"/>
                <a:gd name="connsiteX3" fmla="*/ 16236 w 16235"/>
                <a:gd name="connsiteY3" fmla="*/ 0 h 21401"/>
                <a:gd name="connsiteX4" fmla="*/ 11070 w 16235"/>
                <a:gd name="connsiteY4" fmla="*/ 11808 h 21401"/>
                <a:gd name="connsiteX5" fmla="*/ 738 w 16235"/>
                <a:gd name="connsiteY5" fmla="*/ 21402 h 21401"/>
                <a:gd name="connsiteX6" fmla="*/ 738 w 16235"/>
                <a:gd name="connsiteY6" fmla="*/ 21402 h 21401"/>
                <a:gd name="connsiteX7" fmla="*/ 5904 w 16235"/>
                <a:gd name="connsiteY7" fmla="*/ 9594 h 21401"/>
                <a:gd name="connsiteX8" fmla="*/ 16236 w 16235"/>
                <a:gd name="connsiteY8" fmla="*/ 0 h 21401"/>
                <a:gd name="connsiteX9" fmla="*/ 16236 w 16235"/>
                <a:gd name="connsiteY9" fmla="*/ 0 h 21401"/>
                <a:gd name="connsiteX10" fmla="*/ 5904 w 16235"/>
                <a:gd name="connsiteY10" fmla="*/ 8856 h 21401"/>
                <a:gd name="connsiteX11" fmla="*/ 0 w 16235"/>
                <a:gd name="connsiteY11" fmla="*/ 2066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5" h="21401">
                  <a:moveTo>
                    <a:pt x="738" y="21402"/>
                  </a:moveTo>
                  <a:lnTo>
                    <a:pt x="738" y="21402"/>
                  </a:lnTo>
                  <a:cubicBezTo>
                    <a:pt x="738" y="21402"/>
                    <a:pt x="7380" y="21402"/>
                    <a:pt x="11070" y="11808"/>
                  </a:cubicBezTo>
                  <a:cubicBezTo>
                    <a:pt x="13823" y="8407"/>
                    <a:pt x="15609" y="4328"/>
                    <a:pt x="16236" y="0"/>
                  </a:cubicBezTo>
                  <a:cubicBezTo>
                    <a:pt x="16214" y="4480"/>
                    <a:pt x="14347" y="8753"/>
                    <a:pt x="11070" y="11808"/>
                  </a:cubicBezTo>
                  <a:cubicBezTo>
                    <a:pt x="7380" y="17712"/>
                    <a:pt x="2952" y="21402"/>
                    <a:pt x="738" y="21402"/>
                  </a:cubicBezTo>
                  <a:close/>
                  <a:moveTo>
                    <a:pt x="738" y="21402"/>
                  </a:moveTo>
                  <a:cubicBezTo>
                    <a:pt x="1291" y="17052"/>
                    <a:pt x="3085" y="12953"/>
                    <a:pt x="5904" y="9594"/>
                  </a:cubicBezTo>
                  <a:cubicBezTo>
                    <a:pt x="10332" y="3690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9594" y="0"/>
                    <a:pt x="5904" y="8856"/>
                  </a:cubicBezTo>
                  <a:cubicBezTo>
                    <a:pt x="2782" y="12100"/>
                    <a:pt x="723" y="16219"/>
                    <a:pt x="0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EC54C30-4DE5-402D-947F-5BDC0D741FCA}"/>
                </a:ext>
              </a:extLst>
            </p:cNvPr>
            <p:cNvSpPr/>
            <p:nvPr/>
          </p:nvSpPr>
          <p:spPr>
            <a:xfrm>
              <a:off x="10711667" y="5583117"/>
              <a:ext cx="16236" cy="23064"/>
            </a:xfrm>
            <a:custGeom>
              <a:avLst/>
              <a:gdLst>
                <a:gd name="connsiteX0" fmla="*/ 16236 w 16236"/>
                <a:gd name="connsiteY0" fmla="*/ 831 h 23064"/>
                <a:gd name="connsiteX1" fmla="*/ 16236 w 16236"/>
                <a:gd name="connsiteY1" fmla="*/ 831 h 23064"/>
                <a:gd name="connsiteX2" fmla="*/ 11070 w 16236"/>
                <a:gd name="connsiteY2" fmla="*/ 14115 h 23064"/>
                <a:gd name="connsiteX3" fmla="*/ 11070 w 16236"/>
                <a:gd name="connsiteY3" fmla="*/ 14115 h 23064"/>
                <a:gd name="connsiteX4" fmla="*/ 0 w 16236"/>
                <a:gd name="connsiteY4" fmla="*/ 22971 h 23064"/>
                <a:gd name="connsiteX5" fmla="*/ 0 w 16236"/>
                <a:gd name="connsiteY5" fmla="*/ 22971 h 23064"/>
                <a:gd name="connsiteX6" fmla="*/ 5166 w 16236"/>
                <a:gd name="connsiteY6" fmla="*/ 9687 h 23064"/>
                <a:gd name="connsiteX7" fmla="*/ 5166 w 16236"/>
                <a:gd name="connsiteY7" fmla="*/ 9687 h 23064"/>
                <a:gd name="connsiteX8" fmla="*/ 16236 w 16236"/>
                <a:gd name="connsiteY8" fmla="*/ 93 h 2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23064">
                  <a:moveTo>
                    <a:pt x="16236" y="831"/>
                  </a:moveTo>
                  <a:lnTo>
                    <a:pt x="16236" y="831"/>
                  </a:lnTo>
                  <a:cubicBezTo>
                    <a:pt x="16236" y="831"/>
                    <a:pt x="16236" y="8211"/>
                    <a:pt x="11070" y="14115"/>
                  </a:cubicBezTo>
                  <a:lnTo>
                    <a:pt x="11070" y="14115"/>
                  </a:lnTo>
                  <a:cubicBezTo>
                    <a:pt x="6642" y="20019"/>
                    <a:pt x="1476" y="23709"/>
                    <a:pt x="0" y="22971"/>
                  </a:cubicBezTo>
                  <a:lnTo>
                    <a:pt x="0" y="22971"/>
                  </a:lnTo>
                  <a:cubicBezTo>
                    <a:pt x="0" y="22971"/>
                    <a:pt x="0" y="15591"/>
                    <a:pt x="5166" y="9687"/>
                  </a:cubicBezTo>
                  <a:lnTo>
                    <a:pt x="5166" y="9687"/>
                  </a:lnTo>
                  <a:cubicBezTo>
                    <a:pt x="9594" y="3045"/>
                    <a:pt x="14760" y="-645"/>
                    <a:pt x="16236" y="93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8392C57C-6726-4E3F-9D30-8CF5EE1EE989}"/>
                </a:ext>
              </a:extLst>
            </p:cNvPr>
            <p:cNvSpPr/>
            <p:nvPr/>
          </p:nvSpPr>
          <p:spPr>
            <a:xfrm>
              <a:off x="10712405" y="5583949"/>
              <a:ext cx="16235" cy="22878"/>
            </a:xfrm>
            <a:custGeom>
              <a:avLst/>
              <a:gdLst>
                <a:gd name="connsiteX0" fmla="*/ 738 w 16235"/>
                <a:gd name="connsiteY0" fmla="*/ 22878 h 22878"/>
                <a:gd name="connsiteX1" fmla="*/ 738 w 16235"/>
                <a:gd name="connsiteY1" fmla="*/ 22878 h 22878"/>
                <a:gd name="connsiteX2" fmla="*/ 11070 w 16235"/>
                <a:gd name="connsiteY2" fmla="*/ 13284 h 22878"/>
                <a:gd name="connsiteX3" fmla="*/ 16236 w 16235"/>
                <a:gd name="connsiteY3" fmla="*/ 0 h 22878"/>
                <a:gd name="connsiteX4" fmla="*/ 11070 w 16235"/>
                <a:gd name="connsiteY4" fmla="*/ 11808 h 22878"/>
                <a:gd name="connsiteX5" fmla="*/ 0 w 16235"/>
                <a:gd name="connsiteY5" fmla="*/ 21402 h 22878"/>
                <a:gd name="connsiteX6" fmla="*/ 738 w 16235"/>
                <a:gd name="connsiteY6" fmla="*/ 22878 h 22878"/>
                <a:gd name="connsiteX7" fmla="*/ 5904 w 16235"/>
                <a:gd name="connsiteY7" fmla="*/ 11070 h 22878"/>
                <a:gd name="connsiteX8" fmla="*/ 16236 w 16235"/>
                <a:gd name="connsiteY8" fmla="*/ 1476 h 22878"/>
                <a:gd name="connsiteX9" fmla="*/ 16236 w 16235"/>
                <a:gd name="connsiteY9" fmla="*/ 1476 h 22878"/>
                <a:gd name="connsiteX10" fmla="*/ 5904 w 16235"/>
                <a:gd name="connsiteY10" fmla="*/ 10332 h 22878"/>
                <a:gd name="connsiteX11" fmla="*/ 0 w 16235"/>
                <a:gd name="connsiteY11" fmla="*/ 2214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5" h="22878">
                  <a:moveTo>
                    <a:pt x="738" y="22878"/>
                  </a:moveTo>
                  <a:lnTo>
                    <a:pt x="738" y="22878"/>
                  </a:lnTo>
                  <a:cubicBezTo>
                    <a:pt x="738" y="22878"/>
                    <a:pt x="6642" y="19188"/>
                    <a:pt x="11070" y="13284"/>
                  </a:cubicBezTo>
                  <a:cubicBezTo>
                    <a:pt x="13904" y="9375"/>
                    <a:pt x="15690" y="4799"/>
                    <a:pt x="16236" y="0"/>
                  </a:cubicBezTo>
                  <a:cubicBezTo>
                    <a:pt x="15402" y="4269"/>
                    <a:pt x="13638" y="8300"/>
                    <a:pt x="11070" y="11808"/>
                  </a:cubicBezTo>
                  <a:cubicBezTo>
                    <a:pt x="6642" y="17712"/>
                    <a:pt x="2214" y="21402"/>
                    <a:pt x="0" y="21402"/>
                  </a:cubicBezTo>
                  <a:close/>
                  <a:moveTo>
                    <a:pt x="738" y="22878"/>
                  </a:moveTo>
                  <a:cubicBezTo>
                    <a:pt x="1432" y="18569"/>
                    <a:pt x="3210" y="14506"/>
                    <a:pt x="5904" y="11070"/>
                  </a:cubicBezTo>
                  <a:cubicBezTo>
                    <a:pt x="10332" y="5166"/>
                    <a:pt x="14760" y="1476"/>
                    <a:pt x="16236" y="1476"/>
                  </a:cubicBezTo>
                  <a:lnTo>
                    <a:pt x="16236" y="1476"/>
                  </a:lnTo>
                  <a:cubicBezTo>
                    <a:pt x="16236" y="1476"/>
                    <a:pt x="9594" y="5166"/>
                    <a:pt x="5904" y="10332"/>
                  </a:cubicBezTo>
                  <a:cubicBezTo>
                    <a:pt x="2886" y="13649"/>
                    <a:pt x="841" y="17736"/>
                    <a:pt x="0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950ACD09-444F-4DBE-BEF0-F637BC67B829}"/>
                </a:ext>
              </a:extLst>
            </p:cNvPr>
            <p:cNvSpPr/>
            <p:nvPr/>
          </p:nvSpPr>
          <p:spPr>
            <a:xfrm>
              <a:off x="10707240" y="5583855"/>
              <a:ext cx="16235" cy="23064"/>
            </a:xfrm>
            <a:custGeom>
              <a:avLst/>
              <a:gdLst>
                <a:gd name="connsiteX0" fmla="*/ 16236 w 16235"/>
                <a:gd name="connsiteY0" fmla="*/ 93 h 23064"/>
                <a:gd name="connsiteX1" fmla="*/ 16236 w 16235"/>
                <a:gd name="connsiteY1" fmla="*/ 93 h 23064"/>
                <a:gd name="connsiteX2" fmla="*/ 11070 w 16235"/>
                <a:gd name="connsiteY2" fmla="*/ 13377 h 23064"/>
                <a:gd name="connsiteX3" fmla="*/ 11070 w 16235"/>
                <a:gd name="connsiteY3" fmla="*/ 13377 h 23064"/>
                <a:gd name="connsiteX4" fmla="*/ 0 w 16235"/>
                <a:gd name="connsiteY4" fmla="*/ 22971 h 23064"/>
                <a:gd name="connsiteX5" fmla="*/ 0 w 16235"/>
                <a:gd name="connsiteY5" fmla="*/ 22971 h 23064"/>
                <a:gd name="connsiteX6" fmla="*/ 5166 w 16235"/>
                <a:gd name="connsiteY6" fmla="*/ 9687 h 23064"/>
                <a:gd name="connsiteX7" fmla="*/ 5166 w 16235"/>
                <a:gd name="connsiteY7" fmla="*/ 9687 h 23064"/>
                <a:gd name="connsiteX8" fmla="*/ 16236 w 16235"/>
                <a:gd name="connsiteY8" fmla="*/ 93 h 2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3064">
                  <a:moveTo>
                    <a:pt x="16236" y="93"/>
                  </a:moveTo>
                  <a:lnTo>
                    <a:pt x="16236" y="93"/>
                  </a:lnTo>
                  <a:cubicBezTo>
                    <a:pt x="16236" y="93"/>
                    <a:pt x="16236" y="7473"/>
                    <a:pt x="11070" y="13377"/>
                  </a:cubicBezTo>
                  <a:lnTo>
                    <a:pt x="11070" y="13377"/>
                  </a:lnTo>
                  <a:cubicBezTo>
                    <a:pt x="6642" y="20019"/>
                    <a:pt x="1476" y="23709"/>
                    <a:pt x="0" y="22971"/>
                  </a:cubicBezTo>
                  <a:lnTo>
                    <a:pt x="0" y="22971"/>
                  </a:lnTo>
                  <a:cubicBezTo>
                    <a:pt x="0" y="22971"/>
                    <a:pt x="0" y="15591"/>
                    <a:pt x="5166" y="9687"/>
                  </a:cubicBezTo>
                  <a:lnTo>
                    <a:pt x="5166" y="9687"/>
                  </a:lnTo>
                  <a:cubicBezTo>
                    <a:pt x="9594" y="3045"/>
                    <a:pt x="14760" y="-645"/>
                    <a:pt x="16236" y="93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31D7E58-63DF-4F6F-AAA3-F8CED6FAEF03}"/>
                </a:ext>
              </a:extLst>
            </p:cNvPr>
            <p:cNvSpPr/>
            <p:nvPr/>
          </p:nvSpPr>
          <p:spPr>
            <a:xfrm>
              <a:off x="10707240" y="5583949"/>
              <a:ext cx="16235" cy="21401"/>
            </a:xfrm>
            <a:custGeom>
              <a:avLst/>
              <a:gdLst>
                <a:gd name="connsiteX0" fmla="*/ 738 w 16235"/>
                <a:gd name="connsiteY0" fmla="*/ 20664 h 21401"/>
                <a:gd name="connsiteX1" fmla="*/ 738 w 16235"/>
                <a:gd name="connsiteY1" fmla="*/ 20664 h 21401"/>
                <a:gd name="connsiteX2" fmla="*/ 10332 w 16235"/>
                <a:gd name="connsiteY2" fmla="*/ 11070 h 21401"/>
                <a:gd name="connsiteX3" fmla="*/ 16236 w 16235"/>
                <a:gd name="connsiteY3" fmla="*/ 0 h 21401"/>
                <a:gd name="connsiteX4" fmla="*/ 11070 w 16235"/>
                <a:gd name="connsiteY4" fmla="*/ 11808 h 21401"/>
                <a:gd name="connsiteX5" fmla="*/ 738 w 16235"/>
                <a:gd name="connsiteY5" fmla="*/ 21402 h 21401"/>
                <a:gd name="connsiteX6" fmla="*/ 738 w 16235"/>
                <a:gd name="connsiteY6" fmla="*/ 20664 h 21401"/>
                <a:gd name="connsiteX7" fmla="*/ 5904 w 16235"/>
                <a:gd name="connsiteY7" fmla="*/ 7380 h 21401"/>
                <a:gd name="connsiteX8" fmla="*/ 15498 w 16235"/>
                <a:gd name="connsiteY8" fmla="*/ 0 h 21401"/>
                <a:gd name="connsiteX9" fmla="*/ 15498 w 16235"/>
                <a:gd name="connsiteY9" fmla="*/ 0 h 21401"/>
                <a:gd name="connsiteX10" fmla="*/ 5904 w 16235"/>
                <a:gd name="connsiteY10" fmla="*/ 7380 h 21401"/>
                <a:gd name="connsiteX11" fmla="*/ 0 w 16235"/>
                <a:gd name="connsiteY11" fmla="*/ 1845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5" h="21401">
                  <a:moveTo>
                    <a:pt x="738" y="20664"/>
                  </a:moveTo>
                  <a:lnTo>
                    <a:pt x="738" y="20664"/>
                  </a:lnTo>
                  <a:cubicBezTo>
                    <a:pt x="738" y="20664"/>
                    <a:pt x="6642" y="16236"/>
                    <a:pt x="10332" y="11070"/>
                  </a:cubicBezTo>
                  <a:cubicBezTo>
                    <a:pt x="13262" y="7980"/>
                    <a:pt x="15299" y="4155"/>
                    <a:pt x="16236" y="0"/>
                  </a:cubicBezTo>
                  <a:cubicBezTo>
                    <a:pt x="16236" y="0"/>
                    <a:pt x="16236" y="7380"/>
                    <a:pt x="11070" y="11808"/>
                  </a:cubicBezTo>
                  <a:cubicBezTo>
                    <a:pt x="5904" y="16236"/>
                    <a:pt x="2952" y="21402"/>
                    <a:pt x="738" y="21402"/>
                  </a:cubicBezTo>
                  <a:close/>
                  <a:moveTo>
                    <a:pt x="738" y="20664"/>
                  </a:moveTo>
                  <a:cubicBezTo>
                    <a:pt x="1048" y="15809"/>
                    <a:pt x="2856" y="11170"/>
                    <a:pt x="5904" y="7380"/>
                  </a:cubicBezTo>
                  <a:cubicBezTo>
                    <a:pt x="5904" y="0"/>
                    <a:pt x="13284" y="0"/>
                    <a:pt x="15498" y="0"/>
                  </a:cubicBezTo>
                  <a:lnTo>
                    <a:pt x="15498" y="0"/>
                  </a:lnTo>
                  <a:cubicBezTo>
                    <a:pt x="15498" y="0"/>
                    <a:pt x="5904" y="0"/>
                    <a:pt x="5904" y="7380"/>
                  </a:cubicBezTo>
                  <a:cubicBezTo>
                    <a:pt x="3528" y="10838"/>
                    <a:pt x="1550" y="14551"/>
                    <a:pt x="0" y="184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BE58FFB5-3EFC-439F-B904-76B951D6BC74}"/>
                </a:ext>
              </a:extLst>
            </p:cNvPr>
            <p:cNvSpPr/>
            <p:nvPr/>
          </p:nvSpPr>
          <p:spPr>
            <a:xfrm>
              <a:off x="10703550" y="5579234"/>
              <a:ext cx="16235" cy="22712"/>
            </a:xfrm>
            <a:custGeom>
              <a:avLst/>
              <a:gdLst>
                <a:gd name="connsiteX0" fmla="*/ 16236 w 16235"/>
                <a:gd name="connsiteY0" fmla="*/ 286 h 22712"/>
                <a:gd name="connsiteX1" fmla="*/ 16236 w 16235"/>
                <a:gd name="connsiteY1" fmla="*/ 286 h 22712"/>
                <a:gd name="connsiteX2" fmla="*/ 11070 w 16235"/>
                <a:gd name="connsiteY2" fmla="*/ 13570 h 22712"/>
                <a:gd name="connsiteX3" fmla="*/ 11070 w 16235"/>
                <a:gd name="connsiteY3" fmla="*/ 13570 h 22712"/>
                <a:gd name="connsiteX4" fmla="*/ 0 w 16235"/>
                <a:gd name="connsiteY4" fmla="*/ 22426 h 22712"/>
                <a:gd name="connsiteX5" fmla="*/ 0 w 16235"/>
                <a:gd name="connsiteY5" fmla="*/ 22426 h 22712"/>
                <a:gd name="connsiteX6" fmla="*/ 5166 w 16235"/>
                <a:gd name="connsiteY6" fmla="*/ 9142 h 22712"/>
                <a:gd name="connsiteX7" fmla="*/ 5166 w 16235"/>
                <a:gd name="connsiteY7" fmla="*/ 9142 h 22712"/>
                <a:gd name="connsiteX8" fmla="*/ 16236 w 16235"/>
                <a:gd name="connsiteY8" fmla="*/ 286 h 2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2712">
                  <a:moveTo>
                    <a:pt x="16236" y="286"/>
                  </a:moveTo>
                  <a:lnTo>
                    <a:pt x="16236" y="286"/>
                  </a:lnTo>
                  <a:cubicBezTo>
                    <a:pt x="16236" y="286"/>
                    <a:pt x="16236" y="6928"/>
                    <a:pt x="11070" y="13570"/>
                  </a:cubicBezTo>
                  <a:lnTo>
                    <a:pt x="11070" y="13570"/>
                  </a:lnTo>
                  <a:cubicBezTo>
                    <a:pt x="6642" y="19474"/>
                    <a:pt x="1476" y="23902"/>
                    <a:pt x="0" y="22426"/>
                  </a:cubicBezTo>
                  <a:lnTo>
                    <a:pt x="0" y="22426"/>
                  </a:lnTo>
                  <a:cubicBezTo>
                    <a:pt x="0" y="22426"/>
                    <a:pt x="0" y="15784"/>
                    <a:pt x="5166" y="9142"/>
                  </a:cubicBezTo>
                  <a:lnTo>
                    <a:pt x="5166" y="9142"/>
                  </a:lnTo>
                  <a:cubicBezTo>
                    <a:pt x="9594" y="3238"/>
                    <a:pt x="14760" y="-1190"/>
                    <a:pt x="16236" y="286"/>
                  </a:cubicBezTo>
                  <a:close/>
                </a:path>
              </a:pathLst>
            </a:custGeom>
            <a:solidFill>
              <a:srgbClr val="FF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9AEE3DE6-5203-497E-84B7-D9F427E5F256}"/>
                </a:ext>
              </a:extLst>
            </p:cNvPr>
            <p:cNvSpPr/>
            <p:nvPr/>
          </p:nvSpPr>
          <p:spPr>
            <a:xfrm>
              <a:off x="10704287" y="5580997"/>
              <a:ext cx="16236" cy="25092"/>
            </a:xfrm>
            <a:custGeom>
              <a:avLst/>
              <a:gdLst>
                <a:gd name="connsiteX0" fmla="*/ 0 w 16236"/>
                <a:gd name="connsiteY0" fmla="*/ 21402 h 25092"/>
                <a:gd name="connsiteX1" fmla="*/ 0 w 16236"/>
                <a:gd name="connsiteY1" fmla="*/ 21402 h 25092"/>
                <a:gd name="connsiteX2" fmla="*/ 8856 w 16236"/>
                <a:gd name="connsiteY2" fmla="*/ 11808 h 25092"/>
                <a:gd name="connsiteX3" fmla="*/ 15498 w 16236"/>
                <a:gd name="connsiteY3" fmla="*/ 2952 h 25092"/>
                <a:gd name="connsiteX4" fmla="*/ 10332 w 16236"/>
                <a:gd name="connsiteY4" fmla="*/ 15498 h 25092"/>
                <a:gd name="connsiteX5" fmla="*/ 0 w 16236"/>
                <a:gd name="connsiteY5" fmla="*/ 25092 h 25092"/>
                <a:gd name="connsiteX6" fmla="*/ 0 w 16236"/>
                <a:gd name="connsiteY6" fmla="*/ 21402 h 25092"/>
                <a:gd name="connsiteX7" fmla="*/ 5904 w 16236"/>
                <a:gd name="connsiteY7" fmla="*/ 9594 h 25092"/>
                <a:gd name="connsiteX8" fmla="*/ 16236 w 16236"/>
                <a:gd name="connsiteY8" fmla="*/ 0 h 25092"/>
                <a:gd name="connsiteX9" fmla="*/ 16236 w 16236"/>
                <a:gd name="connsiteY9" fmla="*/ 0 h 25092"/>
                <a:gd name="connsiteX10" fmla="*/ 5904 w 16236"/>
                <a:gd name="connsiteY10" fmla="*/ 8856 h 25092"/>
                <a:gd name="connsiteX11" fmla="*/ 0 w 16236"/>
                <a:gd name="connsiteY11" fmla="*/ 20664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6" h="25092">
                  <a:moveTo>
                    <a:pt x="0" y="21402"/>
                  </a:moveTo>
                  <a:lnTo>
                    <a:pt x="0" y="21402"/>
                  </a:lnTo>
                  <a:cubicBezTo>
                    <a:pt x="3823" y="19132"/>
                    <a:pt x="6900" y="15798"/>
                    <a:pt x="8856" y="11808"/>
                  </a:cubicBezTo>
                  <a:cubicBezTo>
                    <a:pt x="11705" y="9387"/>
                    <a:pt x="13970" y="6362"/>
                    <a:pt x="15498" y="2952"/>
                  </a:cubicBezTo>
                  <a:cubicBezTo>
                    <a:pt x="15498" y="2952"/>
                    <a:pt x="15498" y="11070"/>
                    <a:pt x="10332" y="15498"/>
                  </a:cubicBezTo>
                  <a:cubicBezTo>
                    <a:pt x="5166" y="19926"/>
                    <a:pt x="2214" y="25092"/>
                    <a:pt x="0" y="25092"/>
                  </a:cubicBezTo>
                  <a:close/>
                  <a:moveTo>
                    <a:pt x="0" y="21402"/>
                  </a:moveTo>
                  <a:cubicBezTo>
                    <a:pt x="1358" y="17189"/>
                    <a:pt x="3351" y="13207"/>
                    <a:pt x="5904" y="9594"/>
                  </a:cubicBezTo>
                  <a:cubicBezTo>
                    <a:pt x="5904" y="3690"/>
                    <a:pt x="14022" y="0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10332" y="0"/>
                    <a:pt x="5904" y="8856"/>
                  </a:cubicBezTo>
                  <a:cubicBezTo>
                    <a:pt x="3631" y="12632"/>
                    <a:pt x="1653" y="16579"/>
                    <a:pt x="0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5F3D30A0-3B96-4031-9AE3-8261890A15CA}"/>
                </a:ext>
              </a:extLst>
            </p:cNvPr>
            <p:cNvSpPr/>
            <p:nvPr/>
          </p:nvSpPr>
          <p:spPr>
            <a:xfrm>
              <a:off x="10717571" y="5416423"/>
              <a:ext cx="9594" cy="56087"/>
            </a:xfrm>
            <a:custGeom>
              <a:avLst/>
              <a:gdLst>
                <a:gd name="connsiteX0" fmla="*/ 5166 w 9594"/>
                <a:gd name="connsiteY0" fmla="*/ 0 h 56087"/>
                <a:gd name="connsiteX1" fmla="*/ 5166 w 9594"/>
                <a:gd name="connsiteY1" fmla="*/ 0 h 56087"/>
                <a:gd name="connsiteX2" fmla="*/ 9594 w 9594"/>
                <a:gd name="connsiteY2" fmla="*/ 0 h 56087"/>
                <a:gd name="connsiteX3" fmla="*/ 9594 w 9594"/>
                <a:gd name="connsiteY3" fmla="*/ 56088 h 56087"/>
                <a:gd name="connsiteX4" fmla="*/ 5166 w 9594"/>
                <a:gd name="connsiteY4" fmla="*/ 56088 h 56087"/>
                <a:gd name="connsiteX5" fmla="*/ 5166 w 9594"/>
                <a:gd name="connsiteY5" fmla="*/ 56088 h 56087"/>
                <a:gd name="connsiteX6" fmla="*/ 0 w 9594"/>
                <a:gd name="connsiteY6" fmla="*/ 56088 h 56087"/>
                <a:gd name="connsiteX7" fmla="*/ 0 w 9594"/>
                <a:gd name="connsiteY7" fmla="*/ 1476 h 56087"/>
                <a:gd name="connsiteX8" fmla="*/ 5166 w 9594"/>
                <a:gd name="connsiteY8" fmla="*/ 1476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56087">
                  <a:moveTo>
                    <a:pt x="5166" y="0"/>
                  </a:moveTo>
                  <a:lnTo>
                    <a:pt x="5166" y="0"/>
                  </a:lnTo>
                  <a:lnTo>
                    <a:pt x="9594" y="0"/>
                  </a:lnTo>
                  <a:lnTo>
                    <a:pt x="9594" y="56088"/>
                  </a:lnTo>
                  <a:cubicBezTo>
                    <a:pt x="9594" y="56088"/>
                    <a:pt x="9594" y="56088"/>
                    <a:pt x="5166" y="56088"/>
                  </a:cubicBezTo>
                  <a:lnTo>
                    <a:pt x="5166" y="56088"/>
                  </a:lnTo>
                  <a:cubicBezTo>
                    <a:pt x="5166" y="56088"/>
                    <a:pt x="0" y="56088"/>
                    <a:pt x="0" y="56088"/>
                  </a:cubicBezTo>
                  <a:lnTo>
                    <a:pt x="0" y="1476"/>
                  </a:lnTo>
                  <a:cubicBezTo>
                    <a:pt x="0" y="1476"/>
                    <a:pt x="0" y="1476"/>
                    <a:pt x="5166" y="1476"/>
                  </a:cubicBezTo>
                  <a:close/>
                </a:path>
              </a:pathLst>
            </a:custGeom>
            <a:solidFill>
              <a:srgbClr val="A87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D736253-6FAB-403E-A754-34C210A0F174}"/>
                </a:ext>
              </a:extLst>
            </p:cNvPr>
            <p:cNvSpPr/>
            <p:nvPr/>
          </p:nvSpPr>
          <p:spPr>
            <a:xfrm>
              <a:off x="10717571" y="5416423"/>
              <a:ext cx="9594" cy="59040"/>
            </a:xfrm>
            <a:custGeom>
              <a:avLst/>
              <a:gdLst>
                <a:gd name="connsiteX0" fmla="*/ 5166 w 9594"/>
                <a:gd name="connsiteY0" fmla="*/ 59040 h 59040"/>
                <a:gd name="connsiteX1" fmla="*/ 5166 w 9594"/>
                <a:gd name="connsiteY1" fmla="*/ 59040 h 59040"/>
                <a:gd name="connsiteX2" fmla="*/ 0 w 9594"/>
                <a:gd name="connsiteY2" fmla="*/ 59040 h 59040"/>
                <a:gd name="connsiteX3" fmla="*/ 0 w 9594"/>
                <a:gd name="connsiteY3" fmla="*/ 1476 h 59040"/>
                <a:gd name="connsiteX4" fmla="*/ 9594 w 9594"/>
                <a:gd name="connsiteY4" fmla="*/ 1476 h 59040"/>
                <a:gd name="connsiteX5" fmla="*/ 9594 w 9594"/>
                <a:gd name="connsiteY5" fmla="*/ 57564 h 59040"/>
                <a:gd name="connsiteX6" fmla="*/ 5166 w 9594"/>
                <a:gd name="connsiteY6" fmla="*/ 57564 h 59040"/>
                <a:gd name="connsiteX7" fmla="*/ 5166 w 9594"/>
                <a:gd name="connsiteY7" fmla="*/ 0 h 59040"/>
                <a:gd name="connsiteX8" fmla="*/ 738 w 9594"/>
                <a:gd name="connsiteY8" fmla="*/ 0 h 59040"/>
                <a:gd name="connsiteX9" fmla="*/ 738 w 9594"/>
                <a:gd name="connsiteY9" fmla="*/ 56088 h 59040"/>
                <a:gd name="connsiteX10" fmla="*/ 5166 w 9594"/>
                <a:gd name="connsiteY10" fmla="*/ 56088 h 59040"/>
                <a:gd name="connsiteX11" fmla="*/ 5166 w 9594"/>
                <a:gd name="connsiteY11" fmla="*/ 56088 h 59040"/>
                <a:gd name="connsiteX12" fmla="*/ 9594 w 9594"/>
                <a:gd name="connsiteY12" fmla="*/ 56088 h 59040"/>
                <a:gd name="connsiteX13" fmla="*/ 9594 w 9594"/>
                <a:gd name="connsiteY13" fmla="*/ 1476 h 59040"/>
                <a:gd name="connsiteX14" fmla="*/ 5166 w 9594"/>
                <a:gd name="connsiteY14" fmla="*/ 1476 h 5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94" h="59040">
                  <a:moveTo>
                    <a:pt x="5166" y="59040"/>
                  </a:moveTo>
                  <a:lnTo>
                    <a:pt x="5166" y="59040"/>
                  </a:lnTo>
                  <a:cubicBezTo>
                    <a:pt x="5166" y="59040"/>
                    <a:pt x="0" y="59040"/>
                    <a:pt x="0" y="59040"/>
                  </a:cubicBezTo>
                  <a:lnTo>
                    <a:pt x="0" y="1476"/>
                  </a:lnTo>
                  <a:cubicBezTo>
                    <a:pt x="0" y="1476"/>
                    <a:pt x="9594" y="1476"/>
                    <a:pt x="9594" y="1476"/>
                  </a:cubicBezTo>
                  <a:lnTo>
                    <a:pt x="9594" y="57564"/>
                  </a:lnTo>
                  <a:cubicBezTo>
                    <a:pt x="9594" y="57564"/>
                    <a:pt x="9594" y="57564"/>
                    <a:pt x="5166" y="57564"/>
                  </a:cubicBezTo>
                  <a:close/>
                  <a:moveTo>
                    <a:pt x="5166" y="0"/>
                  </a:moveTo>
                  <a:cubicBezTo>
                    <a:pt x="5166" y="0"/>
                    <a:pt x="738" y="0"/>
                    <a:pt x="738" y="0"/>
                  </a:cubicBezTo>
                  <a:lnTo>
                    <a:pt x="738" y="56088"/>
                  </a:lnTo>
                  <a:cubicBezTo>
                    <a:pt x="738" y="56088"/>
                    <a:pt x="738" y="56088"/>
                    <a:pt x="5166" y="56088"/>
                  </a:cubicBezTo>
                  <a:lnTo>
                    <a:pt x="5166" y="56088"/>
                  </a:lnTo>
                  <a:cubicBezTo>
                    <a:pt x="5166" y="56088"/>
                    <a:pt x="9594" y="56088"/>
                    <a:pt x="9594" y="56088"/>
                  </a:cubicBezTo>
                  <a:lnTo>
                    <a:pt x="9594" y="1476"/>
                  </a:lnTo>
                  <a:cubicBezTo>
                    <a:pt x="9594" y="1476"/>
                    <a:pt x="9594" y="1476"/>
                    <a:pt x="5166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6D7AFA0-98CD-4271-86C6-13969CDBAB53}"/>
                </a:ext>
              </a:extLst>
            </p:cNvPr>
            <p:cNvSpPr/>
            <p:nvPr/>
          </p:nvSpPr>
          <p:spPr>
            <a:xfrm>
              <a:off x="10685837" y="5430445"/>
              <a:ext cx="34686" cy="26568"/>
            </a:xfrm>
            <a:custGeom>
              <a:avLst/>
              <a:gdLst>
                <a:gd name="connsiteX0" fmla="*/ 27306 w 34686"/>
                <a:gd name="connsiteY0" fmla="*/ 8118 h 26568"/>
                <a:gd name="connsiteX1" fmla="*/ 0 w 34686"/>
                <a:gd name="connsiteY1" fmla="*/ 26568 h 26568"/>
                <a:gd name="connsiteX2" fmla="*/ 16974 w 34686"/>
                <a:gd name="connsiteY2" fmla="*/ 4428 h 26568"/>
                <a:gd name="connsiteX3" fmla="*/ 34686 w 34686"/>
                <a:gd name="connsiteY3" fmla="*/ 0 h 26568"/>
                <a:gd name="connsiteX4" fmla="*/ 27306 w 34686"/>
                <a:gd name="connsiteY4" fmla="*/ 811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686" h="26568">
                  <a:moveTo>
                    <a:pt x="27306" y="8118"/>
                  </a:moveTo>
                  <a:lnTo>
                    <a:pt x="0" y="26568"/>
                  </a:lnTo>
                  <a:lnTo>
                    <a:pt x="16974" y="4428"/>
                  </a:lnTo>
                  <a:lnTo>
                    <a:pt x="34686" y="0"/>
                  </a:lnTo>
                  <a:lnTo>
                    <a:pt x="27306" y="8118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B1C38E99-C17C-4A3D-98A6-33D6C3002FA6}"/>
                </a:ext>
              </a:extLst>
            </p:cNvPr>
            <p:cNvSpPr/>
            <p:nvPr/>
          </p:nvSpPr>
          <p:spPr>
            <a:xfrm>
              <a:off x="10685837" y="5428230"/>
              <a:ext cx="35424" cy="28782"/>
            </a:xfrm>
            <a:custGeom>
              <a:avLst/>
              <a:gdLst>
                <a:gd name="connsiteX0" fmla="*/ 0 w 35424"/>
                <a:gd name="connsiteY0" fmla="*/ 28782 h 28782"/>
                <a:gd name="connsiteX1" fmla="*/ 0 w 35424"/>
                <a:gd name="connsiteY1" fmla="*/ 28782 h 28782"/>
                <a:gd name="connsiteX2" fmla="*/ 17712 w 35424"/>
                <a:gd name="connsiteY2" fmla="*/ 6642 h 28782"/>
                <a:gd name="connsiteX3" fmla="*/ 35424 w 35424"/>
                <a:gd name="connsiteY3" fmla="*/ 2214 h 28782"/>
                <a:gd name="connsiteX4" fmla="*/ 27306 w 35424"/>
                <a:gd name="connsiteY4" fmla="*/ 8118 h 28782"/>
                <a:gd name="connsiteX5" fmla="*/ 0 w 35424"/>
                <a:gd name="connsiteY5" fmla="*/ 26568 h 28782"/>
                <a:gd name="connsiteX6" fmla="*/ 34686 w 35424"/>
                <a:gd name="connsiteY6" fmla="*/ 2214 h 28782"/>
                <a:gd name="connsiteX7" fmla="*/ 16974 w 35424"/>
                <a:gd name="connsiteY7" fmla="*/ 8118 h 28782"/>
                <a:gd name="connsiteX8" fmla="*/ 738 w 35424"/>
                <a:gd name="connsiteY8" fmla="*/ 28782 h 28782"/>
                <a:gd name="connsiteX9" fmla="*/ 27306 w 35424"/>
                <a:gd name="connsiteY9" fmla="*/ 8118 h 28782"/>
                <a:gd name="connsiteX10" fmla="*/ 35424 w 35424"/>
                <a:gd name="connsiteY10" fmla="*/ 0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424" h="28782">
                  <a:moveTo>
                    <a:pt x="0" y="28782"/>
                  </a:moveTo>
                  <a:lnTo>
                    <a:pt x="0" y="28782"/>
                  </a:lnTo>
                  <a:lnTo>
                    <a:pt x="17712" y="6642"/>
                  </a:lnTo>
                  <a:lnTo>
                    <a:pt x="35424" y="2214"/>
                  </a:lnTo>
                  <a:lnTo>
                    <a:pt x="27306" y="8118"/>
                  </a:lnTo>
                  <a:lnTo>
                    <a:pt x="0" y="26568"/>
                  </a:lnTo>
                  <a:close/>
                  <a:moveTo>
                    <a:pt x="34686" y="2214"/>
                  </a:moveTo>
                  <a:lnTo>
                    <a:pt x="16974" y="8118"/>
                  </a:lnTo>
                  <a:lnTo>
                    <a:pt x="738" y="28782"/>
                  </a:lnTo>
                  <a:lnTo>
                    <a:pt x="27306" y="8118"/>
                  </a:lnTo>
                  <a:lnTo>
                    <a:pt x="3542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1470DF43-F7D2-40C1-BFDE-364F120475E6}"/>
                </a:ext>
              </a:extLst>
            </p:cNvPr>
            <p:cNvSpPr/>
            <p:nvPr/>
          </p:nvSpPr>
          <p:spPr>
            <a:xfrm>
              <a:off x="10674029" y="5428230"/>
              <a:ext cx="47970" cy="11808"/>
            </a:xfrm>
            <a:custGeom>
              <a:avLst/>
              <a:gdLst>
                <a:gd name="connsiteX0" fmla="*/ 37638 w 47970"/>
                <a:gd name="connsiteY0" fmla="*/ 6642 h 11808"/>
                <a:gd name="connsiteX1" fmla="*/ 0 w 47970"/>
                <a:gd name="connsiteY1" fmla="*/ 11808 h 11808"/>
                <a:gd name="connsiteX2" fmla="*/ 33210 w 47970"/>
                <a:gd name="connsiteY2" fmla="*/ 0 h 11808"/>
                <a:gd name="connsiteX3" fmla="*/ 47970 w 47970"/>
                <a:gd name="connsiteY3" fmla="*/ 2214 h 11808"/>
                <a:gd name="connsiteX4" fmla="*/ 37638 w 47970"/>
                <a:gd name="connsiteY4" fmla="*/ 6642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70" h="11808">
                  <a:moveTo>
                    <a:pt x="37638" y="6642"/>
                  </a:moveTo>
                  <a:lnTo>
                    <a:pt x="0" y="11808"/>
                  </a:lnTo>
                  <a:lnTo>
                    <a:pt x="33210" y="0"/>
                  </a:lnTo>
                  <a:lnTo>
                    <a:pt x="47970" y="2214"/>
                  </a:lnTo>
                  <a:lnTo>
                    <a:pt x="37638" y="6642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3165CFC1-A17C-44F1-9A40-AE652B7F395E}"/>
                </a:ext>
              </a:extLst>
            </p:cNvPr>
            <p:cNvSpPr/>
            <p:nvPr/>
          </p:nvSpPr>
          <p:spPr>
            <a:xfrm>
              <a:off x="10674767" y="5428230"/>
              <a:ext cx="47969" cy="12546"/>
            </a:xfrm>
            <a:custGeom>
              <a:avLst/>
              <a:gdLst>
                <a:gd name="connsiteX0" fmla="*/ 0 w 47969"/>
                <a:gd name="connsiteY0" fmla="*/ 11808 h 12546"/>
                <a:gd name="connsiteX1" fmla="*/ 0 w 47969"/>
                <a:gd name="connsiteY1" fmla="*/ 11808 h 12546"/>
                <a:gd name="connsiteX2" fmla="*/ 33210 w 47969"/>
                <a:gd name="connsiteY2" fmla="*/ 0 h 12546"/>
                <a:gd name="connsiteX3" fmla="*/ 47970 w 47969"/>
                <a:gd name="connsiteY3" fmla="*/ 0 h 12546"/>
                <a:gd name="connsiteX4" fmla="*/ 38376 w 47969"/>
                <a:gd name="connsiteY4" fmla="*/ 8118 h 12546"/>
                <a:gd name="connsiteX5" fmla="*/ 738 w 47969"/>
                <a:gd name="connsiteY5" fmla="*/ 12546 h 12546"/>
                <a:gd name="connsiteX6" fmla="*/ 32472 w 47969"/>
                <a:gd name="connsiteY6" fmla="*/ 0 h 12546"/>
                <a:gd name="connsiteX7" fmla="*/ 2214 w 47969"/>
                <a:gd name="connsiteY7" fmla="*/ 8118 h 12546"/>
                <a:gd name="connsiteX8" fmla="*/ 38376 w 47969"/>
                <a:gd name="connsiteY8" fmla="*/ 8118 h 12546"/>
                <a:gd name="connsiteX9" fmla="*/ 47232 w 47969"/>
                <a:gd name="connsiteY9" fmla="*/ 3690 h 12546"/>
                <a:gd name="connsiteX10" fmla="*/ 33210 w 47969"/>
                <a:gd name="connsiteY10" fmla="*/ 369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969" h="12546">
                  <a:moveTo>
                    <a:pt x="0" y="11808"/>
                  </a:moveTo>
                  <a:lnTo>
                    <a:pt x="0" y="11808"/>
                  </a:lnTo>
                  <a:lnTo>
                    <a:pt x="33210" y="0"/>
                  </a:lnTo>
                  <a:lnTo>
                    <a:pt x="47970" y="0"/>
                  </a:lnTo>
                  <a:lnTo>
                    <a:pt x="38376" y="8118"/>
                  </a:lnTo>
                  <a:lnTo>
                    <a:pt x="738" y="12546"/>
                  </a:lnTo>
                  <a:close/>
                  <a:moveTo>
                    <a:pt x="32472" y="0"/>
                  </a:moveTo>
                  <a:lnTo>
                    <a:pt x="2214" y="8118"/>
                  </a:lnTo>
                  <a:lnTo>
                    <a:pt x="38376" y="8118"/>
                  </a:lnTo>
                  <a:lnTo>
                    <a:pt x="47232" y="3690"/>
                  </a:lnTo>
                  <a:lnTo>
                    <a:pt x="3321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4408935-3E76-4114-846A-42D83B303417}"/>
                </a:ext>
              </a:extLst>
            </p:cNvPr>
            <p:cNvSpPr/>
            <p:nvPr/>
          </p:nvSpPr>
          <p:spPr>
            <a:xfrm>
              <a:off x="10720524" y="5430445"/>
              <a:ext cx="21401" cy="26568"/>
            </a:xfrm>
            <a:custGeom>
              <a:avLst/>
              <a:gdLst>
                <a:gd name="connsiteX0" fmla="*/ 11070 w 21401"/>
                <a:gd name="connsiteY0" fmla="*/ 5904 h 26568"/>
                <a:gd name="connsiteX1" fmla="*/ 21402 w 21401"/>
                <a:gd name="connsiteY1" fmla="*/ 26568 h 26568"/>
                <a:gd name="connsiteX2" fmla="*/ 4428 w 21401"/>
                <a:gd name="connsiteY2" fmla="*/ 11070 h 26568"/>
                <a:gd name="connsiteX3" fmla="*/ 0 w 21401"/>
                <a:gd name="connsiteY3" fmla="*/ 0 h 26568"/>
                <a:gd name="connsiteX4" fmla="*/ 11070 w 21401"/>
                <a:gd name="connsiteY4" fmla="*/ 5904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26568">
                  <a:moveTo>
                    <a:pt x="11070" y="5904"/>
                  </a:moveTo>
                  <a:lnTo>
                    <a:pt x="21402" y="26568"/>
                  </a:lnTo>
                  <a:lnTo>
                    <a:pt x="4428" y="11070"/>
                  </a:lnTo>
                  <a:lnTo>
                    <a:pt x="0" y="0"/>
                  </a:lnTo>
                  <a:lnTo>
                    <a:pt x="11070" y="5904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BF7DFB99-31B5-4D50-8E8A-6DC027F0A45E}"/>
                </a:ext>
              </a:extLst>
            </p:cNvPr>
            <p:cNvSpPr/>
            <p:nvPr/>
          </p:nvSpPr>
          <p:spPr>
            <a:xfrm>
              <a:off x="10720524" y="5430445"/>
              <a:ext cx="21401" cy="26568"/>
            </a:xfrm>
            <a:custGeom>
              <a:avLst/>
              <a:gdLst>
                <a:gd name="connsiteX0" fmla="*/ 21402 w 21401"/>
                <a:gd name="connsiteY0" fmla="*/ 26568 h 26568"/>
                <a:gd name="connsiteX1" fmla="*/ 4428 w 21401"/>
                <a:gd name="connsiteY1" fmla="*/ 11070 h 26568"/>
                <a:gd name="connsiteX2" fmla="*/ 0 w 21401"/>
                <a:gd name="connsiteY2" fmla="*/ 0 h 26568"/>
                <a:gd name="connsiteX3" fmla="*/ 11070 w 21401"/>
                <a:gd name="connsiteY3" fmla="*/ 5904 h 26568"/>
                <a:gd name="connsiteX4" fmla="*/ 21402 w 21401"/>
                <a:gd name="connsiteY4" fmla="*/ 26568 h 26568"/>
                <a:gd name="connsiteX5" fmla="*/ 0 w 21401"/>
                <a:gd name="connsiteY5" fmla="*/ 0 h 26568"/>
                <a:gd name="connsiteX6" fmla="*/ 4428 w 21401"/>
                <a:gd name="connsiteY6" fmla="*/ 11070 h 26568"/>
                <a:gd name="connsiteX7" fmla="*/ 19926 w 21401"/>
                <a:gd name="connsiteY7" fmla="*/ 25092 h 26568"/>
                <a:gd name="connsiteX8" fmla="*/ 10332 w 21401"/>
                <a:gd name="connsiteY8" fmla="*/ 5904 h 26568"/>
                <a:gd name="connsiteX9" fmla="*/ 0 w 21401"/>
                <a:gd name="connsiteY9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401" h="26568">
                  <a:moveTo>
                    <a:pt x="21402" y="26568"/>
                  </a:moveTo>
                  <a:lnTo>
                    <a:pt x="4428" y="11070"/>
                  </a:lnTo>
                  <a:lnTo>
                    <a:pt x="0" y="0"/>
                  </a:lnTo>
                  <a:lnTo>
                    <a:pt x="11070" y="5904"/>
                  </a:lnTo>
                  <a:lnTo>
                    <a:pt x="21402" y="26568"/>
                  </a:lnTo>
                  <a:close/>
                  <a:moveTo>
                    <a:pt x="0" y="0"/>
                  </a:moveTo>
                  <a:lnTo>
                    <a:pt x="4428" y="11070"/>
                  </a:lnTo>
                  <a:lnTo>
                    <a:pt x="19926" y="25092"/>
                  </a:lnTo>
                  <a:lnTo>
                    <a:pt x="10332" y="5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C6A5A997-5250-4AA2-A98D-AC19537DBD5B}"/>
                </a:ext>
              </a:extLst>
            </p:cNvPr>
            <p:cNvSpPr/>
            <p:nvPr/>
          </p:nvSpPr>
          <p:spPr>
            <a:xfrm>
              <a:off x="10718309" y="5428969"/>
              <a:ext cx="49446" cy="28044"/>
            </a:xfrm>
            <a:custGeom>
              <a:avLst/>
              <a:gdLst>
                <a:gd name="connsiteX0" fmla="*/ 17712 w 49446"/>
                <a:gd name="connsiteY0" fmla="*/ 0 h 28044"/>
                <a:gd name="connsiteX1" fmla="*/ 49446 w 49446"/>
                <a:gd name="connsiteY1" fmla="*/ 28044 h 28044"/>
                <a:gd name="connsiteX2" fmla="*/ 11070 w 49446"/>
                <a:gd name="connsiteY2" fmla="*/ 8118 h 28044"/>
                <a:gd name="connsiteX3" fmla="*/ 0 w 49446"/>
                <a:gd name="connsiteY3" fmla="*/ 1476 h 28044"/>
                <a:gd name="connsiteX4" fmla="*/ 17712 w 49446"/>
                <a:gd name="connsiteY4" fmla="*/ 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28044">
                  <a:moveTo>
                    <a:pt x="17712" y="0"/>
                  </a:moveTo>
                  <a:lnTo>
                    <a:pt x="49446" y="28044"/>
                  </a:lnTo>
                  <a:lnTo>
                    <a:pt x="11070" y="8118"/>
                  </a:lnTo>
                  <a:lnTo>
                    <a:pt x="0" y="1476"/>
                  </a:lnTo>
                  <a:lnTo>
                    <a:pt x="17712" y="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A06AAC-6E41-48A7-A12E-CEAD2A660724}"/>
                </a:ext>
              </a:extLst>
            </p:cNvPr>
            <p:cNvSpPr/>
            <p:nvPr/>
          </p:nvSpPr>
          <p:spPr>
            <a:xfrm>
              <a:off x="10718309" y="5428969"/>
              <a:ext cx="50184" cy="28044"/>
            </a:xfrm>
            <a:custGeom>
              <a:avLst/>
              <a:gdLst>
                <a:gd name="connsiteX0" fmla="*/ 49446 w 50184"/>
                <a:gd name="connsiteY0" fmla="*/ 28044 h 28044"/>
                <a:gd name="connsiteX1" fmla="*/ 11070 w 50184"/>
                <a:gd name="connsiteY1" fmla="*/ 7380 h 28044"/>
                <a:gd name="connsiteX2" fmla="*/ 0 w 50184"/>
                <a:gd name="connsiteY2" fmla="*/ 0 h 28044"/>
                <a:gd name="connsiteX3" fmla="*/ 17712 w 50184"/>
                <a:gd name="connsiteY3" fmla="*/ 0 h 28044"/>
                <a:gd name="connsiteX4" fmla="*/ 50184 w 50184"/>
                <a:gd name="connsiteY4" fmla="*/ 28044 h 28044"/>
                <a:gd name="connsiteX5" fmla="*/ 16974 w 50184"/>
                <a:gd name="connsiteY5" fmla="*/ 0 h 28044"/>
                <a:gd name="connsiteX6" fmla="*/ 0 w 50184"/>
                <a:gd name="connsiteY6" fmla="*/ 0 h 28044"/>
                <a:gd name="connsiteX7" fmla="*/ 11070 w 50184"/>
                <a:gd name="connsiteY7" fmla="*/ 6642 h 28044"/>
                <a:gd name="connsiteX8" fmla="*/ 47970 w 50184"/>
                <a:gd name="connsiteY8" fmla="*/ 25092 h 28044"/>
                <a:gd name="connsiteX9" fmla="*/ 16974 w 50184"/>
                <a:gd name="connsiteY9" fmla="*/ 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4" h="28044">
                  <a:moveTo>
                    <a:pt x="49446" y="28044"/>
                  </a:moveTo>
                  <a:lnTo>
                    <a:pt x="11070" y="7380"/>
                  </a:lnTo>
                  <a:lnTo>
                    <a:pt x="0" y="0"/>
                  </a:lnTo>
                  <a:lnTo>
                    <a:pt x="17712" y="0"/>
                  </a:lnTo>
                  <a:lnTo>
                    <a:pt x="50184" y="28044"/>
                  </a:lnTo>
                  <a:close/>
                  <a:moveTo>
                    <a:pt x="16974" y="0"/>
                  </a:moveTo>
                  <a:lnTo>
                    <a:pt x="0" y="0"/>
                  </a:lnTo>
                  <a:lnTo>
                    <a:pt x="11070" y="6642"/>
                  </a:lnTo>
                  <a:lnTo>
                    <a:pt x="47970" y="25092"/>
                  </a:lnTo>
                  <a:lnTo>
                    <a:pt x="1697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660181F0-45D1-4A9F-8158-707FC1A2B2EF}"/>
                </a:ext>
              </a:extLst>
            </p:cNvPr>
            <p:cNvSpPr/>
            <p:nvPr/>
          </p:nvSpPr>
          <p:spPr>
            <a:xfrm>
              <a:off x="10671078" y="5417899"/>
              <a:ext cx="50922" cy="14022"/>
            </a:xfrm>
            <a:custGeom>
              <a:avLst/>
              <a:gdLst>
                <a:gd name="connsiteX0" fmla="*/ 39114 w 50922"/>
                <a:gd name="connsiteY0" fmla="*/ 14022 h 14022"/>
                <a:gd name="connsiteX1" fmla="*/ 0 w 50922"/>
                <a:gd name="connsiteY1" fmla="*/ 0 h 14022"/>
                <a:gd name="connsiteX2" fmla="*/ 38376 w 50922"/>
                <a:gd name="connsiteY2" fmla="*/ 0 h 14022"/>
                <a:gd name="connsiteX3" fmla="*/ 50922 w 50922"/>
                <a:gd name="connsiteY3" fmla="*/ 14022 h 14022"/>
                <a:gd name="connsiteX4" fmla="*/ 39114 w 50922"/>
                <a:gd name="connsiteY4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22" h="14022">
                  <a:moveTo>
                    <a:pt x="39114" y="14022"/>
                  </a:moveTo>
                  <a:lnTo>
                    <a:pt x="0" y="0"/>
                  </a:lnTo>
                  <a:lnTo>
                    <a:pt x="38376" y="0"/>
                  </a:lnTo>
                  <a:lnTo>
                    <a:pt x="50922" y="14022"/>
                  </a:lnTo>
                  <a:lnTo>
                    <a:pt x="39114" y="14022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163278A-1B62-4189-99D0-ED5D9326364E}"/>
                </a:ext>
              </a:extLst>
            </p:cNvPr>
            <p:cNvSpPr/>
            <p:nvPr/>
          </p:nvSpPr>
          <p:spPr>
            <a:xfrm>
              <a:off x="10671078" y="5417899"/>
              <a:ext cx="55350" cy="14022"/>
            </a:xfrm>
            <a:custGeom>
              <a:avLst/>
              <a:gdLst>
                <a:gd name="connsiteX0" fmla="*/ 51660 w 55350"/>
                <a:gd name="connsiteY0" fmla="*/ 14022 h 14022"/>
                <a:gd name="connsiteX1" fmla="*/ 42066 w 55350"/>
                <a:gd name="connsiteY1" fmla="*/ 14022 h 14022"/>
                <a:gd name="connsiteX2" fmla="*/ 2952 w 55350"/>
                <a:gd name="connsiteY2" fmla="*/ 0 h 14022"/>
                <a:gd name="connsiteX3" fmla="*/ 42066 w 55350"/>
                <a:gd name="connsiteY3" fmla="*/ 0 h 14022"/>
                <a:gd name="connsiteX4" fmla="*/ 55350 w 55350"/>
                <a:gd name="connsiteY4" fmla="*/ 14022 h 14022"/>
                <a:gd name="connsiteX5" fmla="*/ 0 w 55350"/>
                <a:gd name="connsiteY5" fmla="*/ 0 h 14022"/>
                <a:gd name="connsiteX6" fmla="*/ 39114 w 55350"/>
                <a:gd name="connsiteY6" fmla="*/ 13284 h 14022"/>
                <a:gd name="connsiteX7" fmla="*/ 50184 w 55350"/>
                <a:gd name="connsiteY7" fmla="*/ 13284 h 14022"/>
                <a:gd name="connsiteX8" fmla="*/ 42066 w 55350"/>
                <a:gd name="connsiteY8" fmla="*/ 73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50" h="14022">
                  <a:moveTo>
                    <a:pt x="51660" y="14022"/>
                  </a:moveTo>
                  <a:lnTo>
                    <a:pt x="42066" y="14022"/>
                  </a:lnTo>
                  <a:lnTo>
                    <a:pt x="2952" y="0"/>
                  </a:lnTo>
                  <a:lnTo>
                    <a:pt x="42066" y="0"/>
                  </a:lnTo>
                  <a:lnTo>
                    <a:pt x="55350" y="14022"/>
                  </a:lnTo>
                  <a:close/>
                  <a:moveTo>
                    <a:pt x="0" y="0"/>
                  </a:moveTo>
                  <a:lnTo>
                    <a:pt x="39114" y="13284"/>
                  </a:lnTo>
                  <a:lnTo>
                    <a:pt x="50184" y="13284"/>
                  </a:lnTo>
                  <a:lnTo>
                    <a:pt x="4206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BB9E7120-FACD-4540-807B-0AEE0A3BAA01}"/>
                </a:ext>
              </a:extLst>
            </p:cNvPr>
            <p:cNvSpPr/>
            <p:nvPr/>
          </p:nvSpPr>
          <p:spPr>
            <a:xfrm>
              <a:off x="10688051" y="5397234"/>
              <a:ext cx="33210" cy="35424"/>
            </a:xfrm>
            <a:custGeom>
              <a:avLst/>
              <a:gdLst>
                <a:gd name="connsiteX0" fmla="*/ 17712 w 33210"/>
                <a:gd name="connsiteY0" fmla="*/ 23616 h 35424"/>
                <a:gd name="connsiteX1" fmla="*/ 0 w 33210"/>
                <a:gd name="connsiteY1" fmla="*/ 0 h 35424"/>
                <a:gd name="connsiteX2" fmla="*/ 26568 w 33210"/>
                <a:gd name="connsiteY2" fmla="*/ 17712 h 35424"/>
                <a:gd name="connsiteX3" fmla="*/ 33210 w 33210"/>
                <a:gd name="connsiteY3" fmla="*/ 35424 h 35424"/>
                <a:gd name="connsiteX4" fmla="*/ 17712 w 33210"/>
                <a:gd name="connsiteY4" fmla="*/ 23616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10" h="35424">
                  <a:moveTo>
                    <a:pt x="17712" y="23616"/>
                  </a:moveTo>
                  <a:lnTo>
                    <a:pt x="0" y="0"/>
                  </a:lnTo>
                  <a:lnTo>
                    <a:pt x="26568" y="17712"/>
                  </a:lnTo>
                  <a:lnTo>
                    <a:pt x="33210" y="35424"/>
                  </a:lnTo>
                  <a:lnTo>
                    <a:pt x="17712" y="23616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D6D6F77-DD35-46DF-967D-770DC1AFF692}"/>
                </a:ext>
              </a:extLst>
            </p:cNvPr>
            <p:cNvSpPr/>
            <p:nvPr/>
          </p:nvSpPr>
          <p:spPr>
            <a:xfrm>
              <a:off x="10685837" y="5397973"/>
              <a:ext cx="36162" cy="38375"/>
            </a:xfrm>
            <a:custGeom>
              <a:avLst/>
              <a:gdLst>
                <a:gd name="connsiteX0" fmla="*/ 36162 w 36162"/>
                <a:gd name="connsiteY0" fmla="*/ 38376 h 38375"/>
                <a:gd name="connsiteX1" fmla="*/ 19926 w 36162"/>
                <a:gd name="connsiteY1" fmla="*/ 25830 h 38375"/>
                <a:gd name="connsiteX2" fmla="*/ 1476 w 36162"/>
                <a:gd name="connsiteY2" fmla="*/ 2214 h 38375"/>
                <a:gd name="connsiteX3" fmla="*/ 27306 w 36162"/>
                <a:gd name="connsiteY3" fmla="*/ 16236 h 38375"/>
                <a:gd name="connsiteX4" fmla="*/ 33948 w 36162"/>
                <a:gd name="connsiteY4" fmla="*/ 35424 h 38375"/>
                <a:gd name="connsiteX5" fmla="*/ 1476 w 36162"/>
                <a:gd name="connsiteY5" fmla="*/ 2952 h 38375"/>
                <a:gd name="connsiteX6" fmla="*/ 20664 w 36162"/>
                <a:gd name="connsiteY6" fmla="*/ 25830 h 38375"/>
                <a:gd name="connsiteX7" fmla="*/ 35424 w 36162"/>
                <a:gd name="connsiteY7" fmla="*/ 36162 h 38375"/>
                <a:gd name="connsiteX8" fmla="*/ 27306 w 36162"/>
                <a:gd name="connsiteY8" fmla="*/ 16974 h 38375"/>
                <a:gd name="connsiteX9" fmla="*/ 0 w 36162"/>
                <a:gd name="connsiteY9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162" h="38375">
                  <a:moveTo>
                    <a:pt x="36162" y="38376"/>
                  </a:moveTo>
                  <a:lnTo>
                    <a:pt x="19926" y="25830"/>
                  </a:lnTo>
                  <a:lnTo>
                    <a:pt x="1476" y="2214"/>
                  </a:lnTo>
                  <a:lnTo>
                    <a:pt x="27306" y="16236"/>
                  </a:lnTo>
                  <a:lnTo>
                    <a:pt x="33948" y="35424"/>
                  </a:lnTo>
                  <a:close/>
                  <a:moveTo>
                    <a:pt x="1476" y="2952"/>
                  </a:moveTo>
                  <a:lnTo>
                    <a:pt x="20664" y="25830"/>
                  </a:lnTo>
                  <a:lnTo>
                    <a:pt x="35424" y="36162"/>
                  </a:lnTo>
                  <a:lnTo>
                    <a:pt x="27306" y="169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4C2B6521-A2BF-4E4B-AC77-D7571EAC531E}"/>
                </a:ext>
              </a:extLst>
            </p:cNvPr>
            <p:cNvSpPr/>
            <p:nvPr/>
          </p:nvSpPr>
          <p:spPr>
            <a:xfrm>
              <a:off x="10701336" y="5389117"/>
              <a:ext cx="19926" cy="42803"/>
            </a:xfrm>
            <a:custGeom>
              <a:avLst/>
              <a:gdLst>
                <a:gd name="connsiteX0" fmla="*/ 11070 w 19926"/>
                <a:gd name="connsiteY0" fmla="*/ 26568 h 42803"/>
                <a:gd name="connsiteX1" fmla="*/ 0 w 19926"/>
                <a:gd name="connsiteY1" fmla="*/ 0 h 42803"/>
                <a:gd name="connsiteX2" fmla="*/ 19926 w 19926"/>
                <a:gd name="connsiteY2" fmla="*/ 22140 h 42803"/>
                <a:gd name="connsiteX3" fmla="*/ 19188 w 19926"/>
                <a:gd name="connsiteY3" fmla="*/ 42804 h 42803"/>
                <a:gd name="connsiteX4" fmla="*/ 11070 w 19926"/>
                <a:gd name="connsiteY4" fmla="*/ 26568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6" h="42803">
                  <a:moveTo>
                    <a:pt x="11070" y="26568"/>
                  </a:moveTo>
                  <a:lnTo>
                    <a:pt x="0" y="0"/>
                  </a:lnTo>
                  <a:lnTo>
                    <a:pt x="19926" y="22140"/>
                  </a:lnTo>
                  <a:lnTo>
                    <a:pt x="19188" y="42804"/>
                  </a:lnTo>
                  <a:lnTo>
                    <a:pt x="11070" y="26568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2648E681-699D-40C5-8DC7-D0EF8818CFA6}"/>
                </a:ext>
              </a:extLst>
            </p:cNvPr>
            <p:cNvSpPr/>
            <p:nvPr/>
          </p:nvSpPr>
          <p:spPr>
            <a:xfrm>
              <a:off x="10700597" y="5389854"/>
              <a:ext cx="21402" cy="46494"/>
            </a:xfrm>
            <a:custGeom>
              <a:avLst/>
              <a:gdLst>
                <a:gd name="connsiteX0" fmla="*/ 19926 w 21402"/>
                <a:gd name="connsiteY0" fmla="*/ 46494 h 46494"/>
                <a:gd name="connsiteX1" fmla="*/ 12546 w 21402"/>
                <a:gd name="connsiteY1" fmla="*/ 25830 h 46494"/>
                <a:gd name="connsiteX2" fmla="*/ 1476 w 21402"/>
                <a:gd name="connsiteY2" fmla="*/ 0 h 46494"/>
                <a:gd name="connsiteX3" fmla="*/ 21402 w 21402"/>
                <a:gd name="connsiteY3" fmla="*/ 20664 h 46494"/>
                <a:gd name="connsiteX4" fmla="*/ 21402 w 21402"/>
                <a:gd name="connsiteY4" fmla="*/ 46494 h 46494"/>
                <a:gd name="connsiteX5" fmla="*/ 738 w 21402"/>
                <a:gd name="connsiteY5" fmla="*/ 2952 h 46494"/>
                <a:gd name="connsiteX6" fmla="*/ 11808 w 21402"/>
                <a:gd name="connsiteY6" fmla="*/ 28782 h 46494"/>
                <a:gd name="connsiteX7" fmla="*/ 19926 w 21402"/>
                <a:gd name="connsiteY7" fmla="*/ 44280 h 46494"/>
                <a:gd name="connsiteX8" fmla="*/ 19926 w 21402"/>
                <a:gd name="connsiteY8" fmla="*/ 21402 h 46494"/>
                <a:gd name="connsiteX9" fmla="*/ 0 w 21402"/>
                <a:gd name="connsiteY9" fmla="*/ 0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402" h="46494">
                  <a:moveTo>
                    <a:pt x="19926" y="46494"/>
                  </a:moveTo>
                  <a:lnTo>
                    <a:pt x="12546" y="25830"/>
                  </a:lnTo>
                  <a:lnTo>
                    <a:pt x="1476" y="0"/>
                  </a:lnTo>
                  <a:lnTo>
                    <a:pt x="21402" y="20664"/>
                  </a:lnTo>
                  <a:lnTo>
                    <a:pt x="21402" y="46494"/>
                  </a:lnTo>
                  <a:close/>
                  <a:moveTo>
                    <a:pt x="738" y="2952"/>
                  </a:moveTo>
                  <a:lnTo>
                    <a:pt x="11808" y="28782"/>
                  </a:lnTo>
                  <a:lnTo>
                    <a:pt x="19926" y="44280"/>
                  </a:lnTo>
                  <a:lnTo>
                    <a:pt x="19926" y="21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E175C7EA-4E13-4B49-B7EA-B3F91A662E4E}"/>
                </a:ext>
              </a:extLst>
            </p:cNvPr>
            <p:cNvSpPr/>
            <p:nvPr/>
          </p:nvSpPr>
          <p:spPr>
            <a:xfrm>
              <a:off x="10719786" y="5392806"/>
              <a:ext cx="27305" cy="38375"/>
            </a:xfrm>
            <a:custGeom>
              <a:avLst/>
              <a:gdLst>
                <a:gd name="connsiteX0" fmla="*/ 3690 w 27305"/>
                <a:gd name="connsiteY0" fmla="*/ 20664 h 38375"/>
                <a:gd name="connsiteX1" fmla="*/ 27306 w 27305"/>
                <a:gd name="connsiteY1" fmla="*/ 0 h 38375"/>
                <a:gd name="connsiteX2" fmla="*/ 11070 w 27305"/>
                <a:gd name="connsiteY2" fmla="*/ 28782 h 38375"/>
                <a:gd name="connsiteX3" fmla="*/ 0 w 27305"/>
                <a:gd name="connsiteY3" fmla="*/ 38376 h 38375"/>
                <a:gd name="connsiteX4" fmla="*/ 3690 w 27305"/>
                <a:gd name="connsiteY4" fmla="*/ 20664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05" h="38375">
                  <a:moveTo>
                    <a:pt x="3690" y="20664"/>
                  </a:moveTo>
                  <a:lnTo>
                    <a:pt x="27306" y="0"/>
                  </a:lnTo>
                  <a:lnTo>
                    <a:pt x="11070" y="28782"/>
                  </a:lnTo>
                  <a:lnTo>
                    <a:pt x="0" y="38376"/>
                  </a:lnTo>
                  <a:lnTo>
                    <a:pt x="3690" y="20664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B9CB166-2EAC-4367-9896-B9638945A0B4}"/>
                </a:ext>
              </a:extLst>
            </p:cNvPr>
            <p:cNvSpPr/>
            <p:nvPr/>
          </p:nvSpPr>
          <p:spPr>
            <a:xfrm>
              <a:off x="10719047" y="5392806"/>
              <a:ext cx="30996" cy="39114"/>
            </a:xfrm>
            <a:custGeom>
              <a:avLst/>
              <a:gdLst>
                <a:gd name="connsiteX0" fmla="*/ 0 w 30996"/>
                <a:gd name="connsiteY0" fmla="*/ 39114 h 39114"/>
                <a:gd name="connsiteX1" fmla="*/ 4428 w 30996"/>
                <a:gd name="connsiteY1" fmla="*/ 20664 h 39114"/>
                <a:gd name="connsiteX2" fmla="*/ 28044 w 30996"/>
                <a:gd name="connsiteY2" fmla="*/ 0 h 39114"/>
                <a:gd name="connsiteX3" fmla="*/ 12546 w 30996"/>
                <a:gd name="connsiteY3" fmla="*/ 28782 h 39114"/>
                <a:gd name="connsiteX4" fmla="*/ 0 w 30996"/>
                <a:gd name="connsiteY4" fmla="*/ 39114 h 39114"/>
                <a:gd name="connsiteX5" fmla="*/ 28044 w 30996"/>
                <a:gd name="connsiteY5" fmla="*/ 0 h 39114"/>
                <a:gd name="connsiteX6" fmla="*/ 4428 w 30996"/>
                <a:gd name="connsiteY6" fmla="*/ 20664 h 39114"/>
                <a:gd name="connsiteX7" fmla="*/ 4428 w 30996"/>
                <a:gd name="connsiteY7" fmla="*/ 37638 h 39114"/>
                <a:gd name="connsiteX8" fmla="*/ 14760 w 30996"/>
                <a:gd name="connsiteY8" fmla="*/ 28044 h 39114"/>
                <a:gd name="connsiteX9" fmla="*/ 30996 w 30996"/>
                <a:gd name="connsiteY9" fmla="*/ 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996" h="39114">
                  <a:moveTo>
                    <a:pt x="0" y="39114"/>
                  </a:moveTo>
                  <a:lnTo>
                    <a:pt x="4428" y="20664"/>
                  </a:lnTo>
                  <a:lnTo>
                    <a:pt x="28044" y="0"/>
                  </a:lnTo>
                  <a:lnTo>
                    <a:pt x="12546" y="28782"/>
                  </a:lnTo>
                  <a:lnTo>
                    <a:pt x="0" y="39114"/>
                  </a:lnTo>
                  <a:close/>
                  <a:moveTo>
                    <a:pt x="28044" y="0"/>
                  </a:moveTo>
                  <a:lnTo>
                    <a:pt x="4428" y="20664"/>
                  </a:lnTo>
                  <a:lnTo>
                    <a:pt x="4428" y="37638"/>
                  </a:lnTo>
                  <a:lnTo>
                    <a:pt x="14760" y="28044"/>
                  </a:lnTo>
                  <a:lnTo>
                    <a:pt x="3099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9EA6D003-6DB4-4E45-B2CA-9D8AFE68326B}"/>
                </a:ext>
              </a:extLst>
            </p:cNvPr>
            <p:cNvSpPr/>
            <p:nvPr/>
          </p:nvSpPr>
          <p:spPr>
            <a:xfrm>
              <a:off x="10719786" y="5410519"/>
              <a:ext cx="42065" cy="20663"/>
            </a:xfrm>
            <a:custGeom>
              <a:avLst/>
              <a:gdLst>
                <a:gd name="connsiteX0" fmla="*/ 11070 w 42065"/>
                <a:gd name="connsiteY0" fmla="*/ 5904 h 20663"/>
                <a:gd name="connsiteX1" fmla="*/ 42066 w 42065"/>
                <a:gd name="connsiteY1" fmla="*/ 0 h 20663"/>
                <a:gd name="connsiteX2" fmla="*/ 14760 w 42065"/>
                <a:gd name="connsiteY2" fmla="*/ 16974 h 20663"/>
                <a:gd name="connsiteX3" fmla="*/ 0 w 42065"/>
                <a:gd name="connsiteY3" fmla="*/ 20664 h 20663"/>
                <a:gd name="connsiteX4" fmla="*/ 11070 w 42065"/>
                <a:gd name="connsiteY4" fmla="*/ 590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65" h="20663">
                  <a:moveTo>
                    <a:pt x="11070" y="5904"/>
                  </a:moveTo>
                  <a:lnTo>
                    <a:pt x="42066" y="0"/>
                  </a:lnTo>
                  <a:lnTo>
                    <a:pt x="14760" y="16974"/>
                  </a:lnTo>
                  <a:lnTo>
                    <a:pt x="0" y="20664"/>
                  </a:lnTo>
                  <a:lnTo>
                    <a:pt x="11070" y="5904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EAEF1C9-93D3-47E5-8FB2-A5F539D3D6F8}"/>
                </a:ext>
              </a:extLst>
            </p:cNvPr>
            <p:cNvSpPr/>
            <p:nvPr/>
          </p:nvSpPr>
          <p:spPr>
            <a:xfrm>
              <a:off x="10719047" y="5409780"/>
              <a:ext cx="42803" cy="22140"/>
            </a:xfrm>
            <a:custGeom>
              <a:avLst/>
              <a:gdLst>
                <a:gd name="connsiteX0" fmla="*/ 0 w 42803"/>
                <a:gd name="connsiteY0" fmla="*/ 22140 h 22140"/>
                <a:gd name="connsiteX1" fmla="*/ 11808 w 42803"/>
                <a:gd name="connsiteY1" fmla="*/ 6642 h 22140"/>
                <a:gd name="connsiteX2" fmla="*/ 42804 w 42803"/>
                <a:gd name="connsiteY2" fmla="*/ 0 h 22140"/>
                <a:gd name="connsiteX3" fmla="*/ 15498 w 42803"/>
                <a:gd name="connsiteY3" fmla="*/ 18450 h 22140"/>
                <a:gd name="connsiteX4" fmla="*/ 0 w 42803"/>
                <a:gd name="connsiteY4" fmla="*/ 22140 h 22140"/>
                <a:gd name="connsiteX5" fmla="*/ 42804 w 42803"/>
                <a:gd name="connsiteY5" fmla="*/ 0 h 22140"/>
                <a:gd name="connsiteX6" fmla="*/ 11808 w 42803"/>
                <a:gd name="connsiteY6" fmla="*/ 6642 h 22140"/>
                <a:gd name="connsiteX7" fmla="*/ 1476 w 42803"/>
                <a:gd name="connsiteY7" fmla="*/ 21402 h 22140"/>
                <a:gd name="connsiteX8" fmla="*/ 15498 w 42803"/>
                <a:gd name="connsiteY8" fmla="*/ 21402 h 22140"/>
                <a:gd name="connsiteX9" fmla="*/ 42804 w 42803"/>
                <a:gd name="connsiteY9" fmla="*/ 369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03" h="22140">
                  <a:moveTo>
                    <a:pt x="0" y="22140"/>
                  </a:moveTo>
                  <a:lnTo>
                    <a:pt x="11808" y="6642"/>
                  </a:lnTo>
                  <a:lnTo>
                    <a:pt x="42804" y="0"/>
                  </a:lnTo>
                  <a:lnTo>
                    <a:pt x="15498" y="18450"/>
                  </a:lnTo>
                  <a:lnTo>
                    <a:pt x="0" y="22140"/>
                  </a:lnTo>
                  <a:close/>
                  <a:moveTo>
                    <a:pt x="42804" y="0"/>
                  </a:moveTo>
                  <a:lnTo>
                    <a:pt x="11808" y="6642"/>
                  </a:lnTo>
                  <a:lnTo>
                    <a:pt x="1476" y="21402"/>
                  </a:lnTo>
                  <a:lnTo>
                    <a:pt x="15498" y="21402"/>
                  </a:lnTo>
                  <a:lnTo>
                    <a:pt x="42804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47FB4C8-A39A-4D18-9480-9955B09D2E2F}"/>
                </a:ext>
              </a:extLst>
            </p:cNvPr>
            <p:cNvSpPr/>
            <p:nvPr/>
          </p:nvSpPr>
          <p:spPr>
            <a:xfrm>
              <a:off x="10721262" y="5423065"/>
              <a:ext cx="47231" cy="11069"/>
            </a:xfrm>
            <a:custGeom>
              <a:avLst/>
              <a:gdLst>
                <a:gd name="connsiteX0" fmla="*/ 9594 w 47231"/>
                <a:gd name="connsiteY0" fmla="*/ 0 h 11069"/>
                <a:gd name="connsiteX1" fmla="*/ 47232 w 47231"/>
                <a:gd name="connsiteY1" fmla="*/ 5166 h 11069"/>
                <a:gd name="connsiteX2" fmla="*/ 11808 w 47231"/>
                <a:gd name="connsiteY2" fmla="*/ 11070 h 11069"/>
                <a:gd name="connsiteX3" fmla="*/ 0 w 47231"/>
                <a:gd name="connsiteY3" fmla="*/ 7380 h 11069"/>
                <a:gd name="connsiteX4" fmla="*/ 9594 w 47231"/>
                <a:gd name="connsiteY4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31" h="11069">
                  <a:moveTo>
                    <a:pt x="9594" y="0"/>
                  </a:moveTo>
                  <a:lnTo>
                    <a:pt x="47232" y="5166"/>
                  </a:lnTo>
                  <a:lnTo>
                    <a:pt x="11808" y="11070"/>
                  </a:lnTo>
                  <a:lnTo>
                    <a:pt x="0" y="738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CF296586-2FEC-4FEE-B555-89543F253191}"/>
                </a:ext>
              </a:extLst>
            </p:cNvPr>
            <p:cNvSpPr/>
            <p:nvPr/>
          </p:nvSpPr>
          <p:spPr>
            <a:xfrm>
              <a:off x="10721262" y="5422326"/>
              <a:ext cx="49446" cy="14022"/>
            </a:xfrm>
            <a:custGeom>
              <a:avLst/>
              <a:gdLst>
                <a:gd name="connsiteX0" fmla="*/ 11808 w 49446"/>
                <a:gd name="connsiteY0" fmla="*/ 14022 h 14022"/>
                <a:gd name="connsiteX1" fmla="*/ 0 w 49446"/>
                <a:gd name="connsiteY1" fmla="*/ 14022 h 14022"/>
                <a:gd name="connsiteX2" fmla="*/ 8856 w 49446"/>
                <a:gd name="connsiteY2" fmla="*/ 5166 h 14022"/>
                <a:gd name="connsiteX3" fmla="*/ 47232 w 49446"/>
                <a:gd name="connsiteY3" fmla="*/ 10332 h 14022"/>
                <a:gd name="connsiteX4" fmla="*/ 11808 w 49446"/>
                <a:gd name="connsiteY4" fmla="*/ 14022 h 14022"/>
                <a:gd name="connsiteX5" fmla="*/ 11808 w 49446"/>
                <a:gd name="connsiteY5" fmla="*/ 2952 h 14022"/>
                <a:gd name="connsiteX6" fmla="*/ 2214 w 49446"/>
                <a:gd name="connsiteY6" fmla="*/ 11070 h 14022"/>
                <a:gd name="connsiteX7" fmla="*/ 14022 w 49446"/>
                <a:gd name="connsiteY7" fmla="*/ 11070 h 14022"/>
                <a:gd name="connsiteX8" fmla="*/ 49446 w 49446"/>
                <a:gd name="connsiteY8" fmla="*/ 4428 h 14022"/>
                <a:gd name="connsiteX9" fmla="*/ 11808 w 49446"/>
                <a:gd name="connsiteY9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446" h="14022">
                  <a:moveTo>
                    <a:pt x="11808" y="14022"/>
                  </a:moveTo>
                  <a:lnTo>
                    <a:pt x="0" y="14022"/>
                  </a:lnTo>
                  <a:lnTo>
                    <a:pt x="8856" y="5166"/>
                  </a:lnTo>
                  <a:lnTo>
                    <a:pt x="47232" y="10332"/>
                  </a:lnTo>
                  <a:lnTo>
                    <a:pt x="11808" y="14022"/>
                  </a:lnTo>
                  <a:close/>
                  <a:moveTo>
                    <a:pt x="11808" y="2952"/>
                  </a:moveTo>
                  <a:lnTo>
                    <a:pt x="2214" y="11070"/>
                  </a:lnTo>
                  <a:lnTo>
                    <a:pt x="14022" y="11070"/>
                  </a:lnTo>
                  <a:lnTo>
                    <a:pt x="49446" y="4428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43DD031-E59F-467D-9666-A6531689DA20}"/>
                </a:ext>
              </a:extLst>
            </p:cNvPr>
            <p:cNvSpPr/>
            <p:nvPr/>
          </p:nvSpPr>
          <p:spPr>
            <a:xfrm>
              <a:off x="10703550" y="5431182"/>
              <a:ext cx="16973" cy="21401"/>
            </a:xfrm>
            <a:custGeom>
              <a:avLst/>
              <a:gdLst>
                <a:gd name="connsiteX0" fmla="*/ 13284 w 16973"/>
                <a:gd name="connsiteY0" fmla="*/ 9594 h 21401"/>
                <a:gd name="connsiteX1" fmla="*/ 0 w 16973"/>
                <a:gd name="connsiteY1" fmla="*/ 21402 h 21401"/>
                <a:gd name="connsiteX2" fmla="*/ 7380 w 16973"/>
                <a:gd name="connsiteY2" fmla="*/ 7380 h 21401"/>
                <a:gd name="connsiteX3" fmla="*/ 16974 w 16973"/>
                <a:gd name="connsiteY3" fmla="*/ 0 h 21401"/>
                <a:gd name="connsiteX4" fmla="*/ 13284 w 16973"/>
                <a:gd name="connsiteY4" fmla="*/ 959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3" h="21401">
                  <a:moveTo>
                    <a:pt x="13284" y="9594"/>
                  </a:moveTo>
                  <a:lnTo>
                    <a:pt x="0" y="21402"/>
                  </a:lnTo>
                  <a:lnTo>
                    <a:pt x="7380" y="7380"/>
                  </a:lnTo>
                  <a:lnTo>
                    <a:pt x="16974" y="0"/>
                  </a:lnTo>
                  <a:lnTo>
                    <a:pt x="13284" y="9594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19BCE79-A57B-49B2-B908-622EF9D37D94}"/>
                </a:ext>
              </a:extLst>
            </p:cNvPr>
            <p:cNvSpPr/>
            <p:nvPr/>
          </p:nvSpPr>
          <p:spPr>
            <a:xfrm>
              <a:off x="10703550" y="5428969"/>
              <a:ext cx="19187" cy="23615"/>
            </a:xfrm>
            <a:custGeom>
              <a:avLst/>
              <a:gdLst>
                <a:gd name="connsiteX0" fmla="*/ 0 w 19187"/>
                <a:gd name="connsiteY0" fmla="*/ 23616 h 23615"/>
                <a:gd name="connsiteX1" fmla="*/ 0 w 19187"/>
                <a:gd name="connsiteY1" fmla="*/ 23616 h 23615"/>
                <a:gd name="connsiteX2" fmla="*/ 9594 w 19187"/>
                <a:gd name="connsiteY2" fmla="*/ 7380 h 23615"/>
                <a:gd name="connsiteX3" fmla="*/ 19188 w 19187"/>
                <a:gd name="connsiteY3" fmla="*/ 0 h 23615"/>
                <a:gd name="connsiteX4" fmla="*/ 15498 w 19187"/>
                <a:gd name="connsiteY4" fmla="*/ 9594 h 23615"/>
                <a:gd name="connsiteX5" fmla="*/ 2214 w 19187"/>
                <a:gd name="connsiteY5" fmla="*/ 21402 h 23615"/>
                <a:gd name="connsiteX6" fmla="*/ 16974 w 19187"/>
                <a:gd name="connsiteY6" fmla="*/ 2214 h 23615"/>
                <a:gd name="connsiteX7" fmla="*/ 9594 w 19187"/>
                <a:gd name="connsiteY7" fmla="*/ 7380 h 23615"/>
                <a:gd name="connsiteX8" fmla="*/ 2214 w 19187"/>
                <a:gd name="connsiteY8" fmla="*/ 19188 h 23615"/>
                <a:gd name="connsiteX9" fmla="*/ 9594 w 19187"/>
                <a:gd name="connsiteY9" fmla="*/ 11808 h 23615"/>
                <a:gd name="connsiteX10" fmla="*/ 14022 w 19187"/>
                <a:gd name="connsiteY10" fmla="*/ 2214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87" h="23615">
                  <a:moveTo>
                    <a:pt x="0" y="23616"/>
                  </a:moveTo>
                  <a:lnTo>
                    <a:pt x="0" y="23616"/>
                  </a:lnTo>
                  <a:lnTo>
                    <a:pt x="9594" y="7380"/>
                  </a:lnTo>
                  <a:lnTo>
                    <a:pt x="19188" y="0"/>
                  </a:lnTo>
                  <a:lnTo>
                    <a:pt x="15498" y="9594"/>
                  </a:lnTo>
                  <a:lnTo>
                    <a:pt x="2214" y="21402"/>
                  </a:lnTo>
                  <a:close/>
                  <a:moveTo>
                    <a:pt x="16974" y="2214"/>
                  </a:moveTo>
                  <a:lnTo>
                    <a:pt x="9594" y="7380"/>
                  </a:lnTo>
                  <a:lnTo>
                    <a:pt x="2214" y="19188"/>
                  </a:lnTo>
                  <a:lnTo>
                    <a:pt x="9594" y="11808"/>
                  </a:lnTo>
                  <a:lnTo>
                    <a:pt x="14022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0DBACAF-411B-4478-BD6D-4F87CDB7DC07}"/>
                </a:ext>
              </a:extLst>
            </p:cNvPr>
            <p:cNvSpPr/>
            <p:nvPr/>
          </p:nvSpPr>
          <p:spPr>
            <a:xfrm>
              <a:off x="10697646" y="5427493"/>
              <a:ext cx="24353" cy="19187"/>
            </a:xfrm>
            <a:custGeom>
              <a:avLst/>
              <a:gdLst>
                <a:gd name="connsiteX0" fmla="*/ 20664 w 24353"/>
                <a:gd name="connsiteY0" fmla="*/ 6642 h 19187"/>
                <a:gd name="connsiteX1" fmla="*/ 0 w 24353"/>
                <a:gd name="connsiteY1" fmla="*/ 19188 h 19187"/>
                <a:gd name="connsiteX2" fmla="*/ 16974 w 24353"/>
                <a:gd name="connsiteY2" fmla="*/ 2952 h 19187"/>
                <a:gd name="connsiteX3" fmla="*/ 24354 w 24353"/>
                <a:gd name="connsiteY3" fmla="*/ 0 h 19187"/>
                <a:gd name="connsiteX4" fmla="*/ 20664 w 24353"/>
                <a:gd name="connsiteY4" fmla="*/ 6642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53" h="19187">
                  <a:moveTo>
                    <a:pt x="20664" y="6642"/>
                  </a:moveTo>
                  <a:lnTo>
                    <a:pt x="0" y="19188"/>
                  </a:lnTo>
                  <a:lnTo>
                    <a:pt x="16974" y="2952"/>
                  </a:lnTo>
                  <a:lnTo>
                    <a:pt x="24354" y="0"/>
                  </a:lnTo>
                  <a:lnTo>
                    <a:pt x="20664" y="6642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49AFC9D1-9995-4F5A-82DD-A16F0585C258}"/>
                </a:ext>
              </a:extLst>
            </p:cNvPr>
            <p:cNvSpPr/>
            <p:nvPr/>
          </p:nvSpPr>
          <p:spPr>
            <a:xfrm>
              <a:off x="10697646" y="5427493"/>
              <a:ext cx="24353" cy="21401"/>
            </a:xfrm>
            <a:custGeom>
              <a:avLst/>
              <a:gdLst>
                <a:gd name="connsiteX0" fmla="*/ 0 w 24353"/>
                <a:gd name="connsiteY0" fmla="*/ 19188 h 21401"/>
                <a:gd name="connsiteX1" fmla="*/ 0 w 24353"/>
                <a:gd name="connsiteY1" fmla="*/ 19188 h 21401"/>
                <a:gd name="connsiteX2" fmla="*/ 15498 w 24353"/>
                <a:gd name="connsiteY2" fmla="*/ 2952 h 21401"/>
                <a:gd name="connsiteX3" fmla="*/ 22878 w 24353"/>
                <a:gd name="connsiteY3" fmla="*/ 2952 h 21401"/>
                <a:gd name="connsiteX4" fmla="*/ 20664 w 24353"/>
                <a:gd name="connsiteY4" fmla="*/ 8856 h 21401"/>
                <a:gd name="connsiteX5" fmla="*/ 0 w 24353"/>
                <a:gd name="connsiteY5" fmla="*/ 21402 h 21401"/>
                <a:gd name="connsiteX6" fmla="*/ 24354 w 24353"/>
                <a:gd name="connsiteY6" fmla="*/ 0 h 21401"/>
                <a:gd name="connsiteX7" fmla="*/ 16974 w 24353"/>
                <a:gd name="connsiteY7" fmla="*/ 0 h 21401"/>
                <a:gd name="connsiteX8" fmla="*/ 1476 w 24353"/>
                <a:gd name="connsiteY8" fmla="*/ 14760 h 21401"/>
                <a:gd name="connsiteX9" fmla="*/ 20664 w 24353"/>
                <a:gd name="connsiteY9" fmla="*/ 8856 h 21401"/>
                <a:gd name="connsiteX10" fmla="*/ 24354 w 24353"/>
                <a:gd name="connsiteY10" fmla="*/ 221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353" h="21401">
                  <a:moveTo>
                    <a:pt x="0" y="19188"/>
                  </a:moveTo>
                  <a:lnTo>
                    <a:pt x="0" y="19188"/>
                  </a:lnTo>
                  <a:lnTo>
                    <a:pt x="15498" y="2952"/>
                  </a:lnTo>
                  <a:lnTo>
                    <a:pt x="22878" y="2952"/>
                  </a:lnTo>
                  <a:lnTo>
                    <a:pt x="20664" y="8856"/>
                  </a:lnTo>
                  <a:lnTo>
                    <a:pt x="0" y="21402"/>
                  </a:lnTo>
                  <a:close/>
                  <a:moveTo>
                    <a:pt x="24354" y="0"/>
                  </a:moveTo>
                  <a:lnTo>
                    <a:pt x="16974" y="0"/>
                  </a:lnTo>
                  <a:lnTo>
                    <a:pt x="1476" y="14760"/>
                  </a:lnTo>
                  <a:lnTo>
                    <a:pt x="20664" y="8856"/>
                  </a:lnTo>
                  <a:lnTo>
                    <a:pt x="24354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DAC0314-2392-4987-9D75-294DED6E79F9}"/>
                </a:ext>
              </a:extLst>
            </p:cNvPr>
            <p:cNvSpPr/>
            <p:nvPr/>
          </p:nvSpPr>
          <p:spPr>
            <a:xfrm>
              <a:off x="10720524" y="5428230"/>
              <a:ext cx="22139" cy="24353"/>
            </a:xfrm>
            <a:custGeom>
              <a:avLst/>
              <a:gdLst>
                <a:gd name="connsiteX0" fmla="*/ 6642 w 22139"/>
                <a:gd name="connsiteY0" fmla="*/ 3690 h 24353"/>
                <a:gd name="connsiteX1" fmla="*/ 22140 w 22139"/>
                <a:gd name="connsiteY1" fmla="*/ 24354 h 24353"/>
                <a:gd name="connsiteX2" fmla="*/ 3690 w 22139"/>
                <a:gd name="connsiteY2" fmla="*/ 8118 h 24353"/>
                <a:gd name="connsiteX3" fmla="*/ 0 w 22139"/>
                <a:gd name="connsiteY3" fmla="*/ 0 h 24353"/>
                <a:gd name="connsiteX4" fmla="*/ 6642 w 22139"/>
                <a:gd name="connsiteY4" fmla="*/ 369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9" h="24353">
                  <a:moveTo>
                    <a:pt x="6642" y="3690"/>
                  </a:moveTo>
                  <a:lnTo>
                    <a:pt x="22140" y="24354"/>
                  </a:lnTo>
                  <a:lnTo>
                    <a:pt x="3690" y="8118"/>
                  </a:lnTo>
                  <a:lnTo>
                    <a:pt x="0" y="0"/>
                  </a:lnTo>
                  <a:lnTo>
                    <a:pt x="6642" y="369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430395E-AC5D-417B-9F84-56E02BEF69DA}"/>
                </a:ext>
              </a:extLst>
            </p:cNvPr>
            <p:cNvSpPr/>
            <p:nvPr/>
          </p:nvSpPr>
          <p:spPr>
            <a:xfrm>
              <a:off x="10720524" y="5428230"/>
              <a:ext cx="25830" cy="24353"/>
            </a:xfrm>
            <a:custGeom>
              <a:avLst/>
              <a:gdLst>
                <a:gd name="connsiteX0" fmla="*/ 22140 w 25830"/>
                <a:gd name="connsiteY0" fmla="*/ 24354 h 24353"/>
                <a:gd name="connsiteX1" fmla="*/ 3690 w 25830"/>
                <a:gd name="connsiteY1" fmla="*/ 8118 h 24353"/>
                <a:gd name="connsiteX2" fmla="*/ 3690 w 25830"/>
                <a:gd name="connsiteY2" fmla="*/ 0 h 24353"/>
                <a:gd name="connsiteX3" fmla="*/ 10332 w 25830"/>
                <a:gd name="connsiteY3" fmla="*/ 3690 h 24353"/>
                <a:gd name="connsiteX4" fmla="*/ 25830 w 25830"/>
                <a:gd name="connsiteY4" fmla="*/ 24354 h 24353"/>
                <a:gd name="connsiteX5" fmla="*/ 0 w 25830"/>
                <a:gd name="connsiteY5" fmla="*/ 0 h 24353"/>
                <a:gd name="connsiteX6" fmla="*/ 4428 w 25830"/>
                <a:gd name="connsiteY6" fmla="*/ 7380 h 24353"/>
                <a:gd name="connsiteX7" fmla="*/ 20664 w 25830"/>
                <a:gd name="connsiteY7" fmla="*/ 22878 h 24353"/>
                <a:gd name="connsiteX8" fmla="*/ 6642 w 25830"/>
                <a:gd name="connsiteY8" fmla="*/ 3690 h 24353"/>
                <a:gd name="connsiteX9" fmla="*/ 0 w 25830"/>
                <a:gd name="connsiteY9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30" h="24353">
                  <a:moveTo>
                    <a:pt x="22140" y="24354"/>
                  </a:moveTo>
                  <a:lnTo>
                    <a:pt x="3690" y="8118"/>
                  </a:lnTo>
                  <a:lnTo>
                    <a:pt x="3690" y="0"/>
                  </a:lnTo>
                  <a:lnTo>
                    <a:pt x="10332" y="3690"/>
                  </a:lnTo>
                  <a:lnTo>
                    <a:pt x="25830" y="24354"/>
                  </a:lnTo>
                  <a:close/>
                  <a:moveTo>
                    <a:pt x="0" y="0"/>
                  </a:moveTo>
                  <a:lnTo>
                    <a:pt x="4428" y="7380"/>
                  </a:lnTo>
                  <a:lnTo>
                    <a:pt x="20664" y="22878"/>
                  </a:lnTo>
                  <a:lnTo>
                    <a:pt x="6642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458983B2-393B-4400-925D-026AA77518F3}"/>
                </a:ext>
              </a:extLst>
            </p:cNvPr>
            <p:cNvSpPr/>
            <p:nvPr/>
          </p:nvSpPr>
          <p:spPr>
            <a:xfrm>
              <a:off x="10695432" y="5409780"/>
              <a:ext cx="25830" cy="19925"/>
            </a:xfrm>
            <a:custGeom>
              <a:avLst/>
              <a:gdLst>
                <a:gd name="connsiteX0" fmla="*/ 19926 w 25830"/>
                <a:gd name="connsiteY0" fmla="*/ 17712 h 19925"/>
                <a:gd name="connsiteX1" fmla="*/ 0 w 25830"/>
                <a:gd name="connsiteY1" fmla="*/ 0 h 19925"/>
                <a:gd name="connsiteX2" fmla="*/ 19188 w 25830"/>
                <a:gd name="connsiteY2" fmla="*/ 12546 h 19925"/>
                <a:gd name="connsiteX3" fmla="*/ 25830 w 25830"/>
                <a:gd name="connsiteY3" fmla="*/ 19926 h 19925"/>
                <a:gd name="connsiteX4" fmla="*/ 19926 w 25830"/>
                <a:gd name="connsiteY4" fmla="*/ 17712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30" h="19925">
                  <a:moveTo>
                    <a:pt x="19926" y="17712"/>
                  </a:moveTo>
                  <a:lnTo>
                    <a:pt x="0" y="0"/>
                  </a:lnTo>
                  <a:lnTo>
                    <a:pt x="19188" y="12546"/>
                  </a:lnTo>
                  <a:lnTo>
                    <a:pt x="25830" y="19926"/>
                  </a:lnTo>
                  <a:lnTo>
                    <a:pt x="19926" y="17712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6BB69D5F-2985-45C1-9C30-723313D91E7F}"/>
                </a:ext>
              </a:extLst>
            </p:cNvPr>
            <p:cNvSpPr/>
            <p:nvPr/>
          </p:nvSpPr>
          <p:spPr>
            <a:xfrm>
              <a:off x="10693955" y="5409780"/>
              <a:ext cx="28044" cy="22877"/>
            </a:xfrm>
            <a:custGeom>
              <a:avLst/>
              <a:gdLst>
                <a:gd name="connsiteX0" fmla="*/ 28044 w 28044"/>
                <a:gd name="connsiteY0" fmla="*/ 20664 h 22877"/>
                <a:gd name="connsiteX1" fmla="*/ 21402 w 28044"/>
                <a:gd name="connsiteY1" fmla="*/ 20664 h 22877"/>
                <a:gd name="connsiteX2" fmla="*/ 1476 w 28044"/>
                <a:gd name="connsiteY2" fmla="*/ 2214 h 22877"/>
                <a:gd name="connsiteX3" fmla="*/ 21402 w 28044"/>
                <a:gd name="connsiteY3" fmla="*/ 14760 h 22877"/>
                <a:gd name="connsiteX4" fmla="*/ 28044 w 28044"/>
                <a:gd name="connsiteY4" fmla="*/ 22878 h 22877"/>
                <a:gd name="connsiteX5" fmla="*/ 1476 w 28044"/>
                <a:gd name="connsiteY5" fmla="*/ 0 h 22877"/>
                <a:gd name="connsiteX6" fmla="*/ 21402 w 28044"/>
                <a:gd name="connsiteY6" fmla="*/ 17712 h 22877"/>
                <a:gd name="connsiteX7" fmla="*/ 26568 w 28044"/>
                <a:gd name="connsiteY7" fmla="*/ 17712 h 22877"/>
                <a:gd name="connsiteX8" fmla="*/ 19188 w 28044"/>
                <a:gd name="connsiteY8" fmla="*/ 12546 h 22877"/>
                <a:gd name="connsiteX9" fmla="*/ 0 w 28044"/>
                <a:gd name="connsiteY9" fmla="*/ 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044" h="22877">
                  <a:moveTo>
                    <a:pt x="28044" y="20664"/>
                  </a:moveTo>
                  <a:lnTo>
                    <a:pt x="21402" y="20664"/>
                  </a:lnTo>
                  <a:lnTo>
                    <a:pt x="1476" y="2214"/>
                  </a:lnTo>
                  <a:lnTo>
                    <a:pt x="21402" y="14760"/>
                  </a:lnTo>
                  <a:lnTo>
                    <a:pt x="28044" y="22878"/>
                  </a:lnTo>
                  <a:close/>
                  <a:moveTo>
                    <a:pt x="1476" y="0"/>
                  </a:moveTo>
                  <a:lnTo>
                    <a:pt x="21402" y="17712"/>
                  </a:lnTo>
                  <a:lnTo>
                    <a:pt x="26568" y="17712"/>
                  </a:lnTo>
                  <a:lnTo>
                    <a:pt x="19188" y="12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B6AB30F-952D-4954-8C05-E0872789FB93}"/>
                </a:ext>
              </a:extLst>
            </p:cNvPr>
            <p:cNvSpPr/>
            <p:nvPr/>
          </p:nvSpPr>
          <p:spPr>
            <a:xfrm>
              <a:off x="10719786" y="5425278"/>
              <a:ext cx="23615" cy="4427"/>
            </a:xfrm>
            <a:custGeom>
              <a:avLst/>
              <a:gdLst>
                <a:gd name="connsiteX0" fmla="*/ 5166 w 23615"/>
                <a:gd name="connsiteY0" fmla="*/ 0 h 4427"/>
                <a:gd name="connsiteX1" fmla="*/ 23616 w 23615"/>
                <a:gd name="connsiteY1" fmla="*/ 2952 h 4427"/>
                <a:gd name="connsiteX2" fmla="*/ 5904 w 23615"/>
                <a:gd name="connsiteY2" fmla="*/ 2952 h 4427"/>
                <a:gd name="connsiteX3" fmla="*/ 0 w 23615"/>
                <a:gd name="connsiteY3" fmla="*/ 4428 h 4427"/>
                <a:gd name="connsiteX4" fmla="*/ 5166 w 23615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5" h="4427">
                  <a:moveTo>
                    <a:pt x="5166" y="0"/>
                  </a:moveTo>
                  <a:lnTo>
                    <a:pt x="23616" y="2952"/>
                  </a:lnTo>
                  <a:lnTo>
                    <a:pt x="5904" y="2952"/>
                  </a:lnTo>
                  <a:lnTo>
                    <a:pt x="0" y="4428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47218696-0BB6-4AA9-9CFE-6CA0BB82CBB7}"/>
                </a:ext>
              </a:extLst>
            </p:cNvPr>
            <p:cNvSpPr/>
            <p:nvPr/>
          </p:nvSpPr>
          <p:spPr>
            <a:xfrm>
              <a:off x="10719786" y="5425278"/>
              <a:ext cx="23615" cy="4427"/>
            </a:xfrm>
            <a:custGeom>
              <a:avLst/>
              <a:gdLst>
                <a:gd name="connsiteX0" fmla="*/ 0 w 23615"/>
                <a:gd name="connsiteY0" fmla="*/ 4428 h 4427"/>
                <a:gd name="connsiteX1" fmla="*/ 0 w 23615"/>
                <a:gd name="connsiteY1" fmla="*/ 4428 h 4427"/>
                <a:gd name="connsiteX2" fmla="*/ 5166 w 23615"/>
                <a:gd name="connsiteY2" fmla="*/ 0 h 4427"/>
                <a:gd name="connsiteX3" fmla="*/ 23616 w 23615"/>
                <a:gd name="connsiteY3" fmla="*/ 0 h 4427"/>
                <a:gd name="connsiteX4" fmla="*/ 5904 w 23615"/>
                <a:gd name="connsiteY4" fmla="*/ 0 h 4427"/>
                <a:gd name="connsiteX5" fmla="*/ 0 w 23615"/>
                <a:gd name="connsiteY5" fmla="*/ 0 h 4427"/>
                <a:gd name="connsiteX6" fmla="*/ 5166 w 23615"/>
                <a:gd name="connsiteY6" fmla="*/ 0 h 4427"/>
                <a:gd name="connsiteX7" fmla="*/ 738 w 23615"/>
                <a:gd name="connsiteY7" fmla="*/ 3690 h 4427"/>
                <a:gd name="connsiteX8" fmla="*/ 23616 w 23615"/>
                <a:gd name="connsiteY8" fmla="*/ 3690 h 4427"/>
                <a:gd name="connsiteX9" fmla="*/ 5166 w 23615"/>
                <a:gd name="connsiteY9" fmla="*/ 369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5" h="4427">
                  <a:moveTo>
                    <a:pt x="0" y="4428"/>
                  </a:moveTo>
                  <a:lnTo>
                    <a:pt x="0" y="4428"/>
                  </a:lnTo>
                  <a:lnTo>
                    <a:pt x="5166" y="0"/>
                  </a:lnTo>
                  <a:lnTo>
                    <a:pt x="23616" y="0"/>
                  </a:lnTo>
                  <a:lnTo>
                    <a:pt x="5904" y="0"/>
                  </a:lnTo>
                  <a:lnTo>
                    <a:pt x="0" y="0"/>
                  </a:lnTo>
                  <a:close/>
                  <a:moveTo>
                    <a:pt x="5166" y="0"/>
                  </a:moveTo>
                  <a:lnTo>
                    <a:pt x="738" y="3690"/>
                  </a:lnTo>
                  <a:lnTo>
                    <a:pt x="23616" y="3690"/>
                  </a:lnTo>
                  <a:lnTo>
                    <a:pt x="5166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F9D9C68-0B8C-4EEA-BAAB-C5ECDA1C6DE2}"/>
                </a:ext>
              </a:extLst>
            </p:cNvPr>
            <p:cNvSpPr/>
            <p:nvPr/>
          </p:nvSpPr>
          <p:spPr>
            <a:xfrm>
              <a:off x="10719047" y="5400187"/>
              <a:ext cx="14022" cy="28781"/>
            </a:xfrm>
            <a:custGeom>
              <a:avLst/>
              <a:gdLst>
                <a:gd name="connsiteX0" fmla="*/ 0 w 14022"/>
                <a:gd name="connsiteY0" fmla="*/ 16974 h 28781"/>
                <a:gd name="connsiteX1" fmla="*/ 14022 w 14022"/>
                <a:gd name="connsiteY1" fmla="*/ 0 h 28781"/>
                <a:gd name="connsiteX2" fmla="*/ 6642 w 14022"/>
                <a:gd name="connsiteY2" fmla="*/ 13284 h 28781"/>
                <a:gd name="connsiteX3" fmla="*/ 738 w 14022"/>
                <a:gd name="connsiteY3" fmla="*/ 28782 h 28781"/>
                <a:gd name="connsiteX4" fmla="*/ 0 w 14022"/>
                <a:gd name="connsiteY4" fmla="*/ 16974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" h="28781">
                  <a:moveTo>
                    <a:pt x="0" y="16974"/>
                  </a:moveTo>
                  <a:lnTo>
                    <a:pt x="14022" y="0"/>
                  </a:lnTo>
                  <a:lnTo>
                    <a:pt x="6642" y="13284"/>
                  </a:lnTo>
                  <a:lnTo>
                    <a:pt x="738" y="28782"/>
                  </a:lnTo>
                  <a:lnTo>
                    <a:pt x="0" y="16974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3E003CB-A16C-4EA0-9BDE-D7CE551254EF}"/>
                </a:ext>
              </a:extLst>
            </p:cNvPr>
            <p:cNvSpPr/>
            <p:nvPr/>
          </p:nvSpPr>
          <p:spPr>
            <a:xfrm>
              <a:off x="10719047" y="5400187"/>
              <a:ext cx="15498" cy="28781"/>
            </a:xfrm>
            <a:custGeom>
              <a:avLst/>
              <a:gdLst>
                <a:gd name="connsiteX0" fmla="*/ 1476 w 15498"/>
                <a:gd name="connsiteY0" fmla="*/ 28782 h 28781"/>
                <a:gd name="connsiteX1" fmla="*/ 1476 w 15498"/>
                <a:gd name="connsiteY1" fmla="*/ 28782 h 28781"/>
                <a:gd name="connsiteX2" fmla="*/ 1476 w 15498"/>
                <a:gd name="connsiteY2" fmla="*/ 16974 h 28781"/>
                <a:gd name="connsiteX3" fmla="*/ 15498 w 15498"/>
                <a:gd name="connsiteY3" fmla="*/ 0 h 28781"/>
                <a:gd name="connsiteX4" fmla="*/ 8856 w 15498"/>
                <a:gd name="connsiteY4" fmla="*/ 13284 h 28781"/>
                <a:gd name="connsiteX5" fmla="*/ 2952 w 15498"/>
                <a:gd name="connsiteY5" fmla="*/ 28782 h 28781"/>
                <a:gd name="connsiteX6" fmla="*/ 14022 w 15498"/>
                <a:gd name="connsiteY6" fmla="*/ 0 h 28781"/>
                <a:gd name="connsiteX7" fmla="*/ 0 w 15498"/>
                <a:gd name="connsiteY7" fmla="*/ 16974 h 28781"/>
                <a:gd name="connsiteX8" fmla="*/ 0 w 15498"/>
                <a:gd name="connsiteY8" fmla="*/ 27306 h 28781"/>
                <a:gd name="connsiteX9" fmla="*/ 5166 w 15498"/>
                <a:gd name="connsiteY9" fmla="*/ 13284 h 28781"/>
                <a:gd name="connsiteX10" fmla="*/ 12546 w 15498"/>
                <a:gd name="connsiteY10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28781">
                  <a:moveTo>
                    <a:pt x="1476" y="28782"/>
                  </a:moveTo>
                  <a:lnTo>
                    <a:pt x="1476" y="28782"/>
                  </a:lnTo>
                  <a:lnTo>
                    <a:pt x="1476" y="16974"/>
                  </a:lnTo>
                  <a:lnTo>
                    <a:pt x="15498" y="0"/>
                  </a:lnTo>
                  <a:lnTo>
                    <a:pt x="8856" y="13284"/>
                  </a:lnTo>
                  <a:lnTo>
                    <a:pt x="2952" y="28782"/>
                  </a:lnTo>
                  <a:close/>
                  <a:moveTo>
                    <a:pt x="14022" y="0"/>
                  </a:moveTo>
                  <a:lnTo>
                    <a:pt x="0" y="16974"/>
                  </a:lnTo>
                  <a:lnTo>
                    <a:pt x="0" y="27306"/>
                  </a:lnTo>
                  <a:lnTo>
                    <a:pt x="5166" y="13284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E70D2F8-BB86-4AFE-91CF-326A2DCAFCEF}"/>
                </a:ext>
              </a:extLst>
            </p:cNvPr>
            <p:cNvSpPr/>
            <p:nvPr/>
          </p:nvSpPr>
          <p:spPr>
            <a:xfrm>
              <a:off x="10696908" y="5416423"/>
              <a:ext cx="24353" cy="11807"/>
            </a:xfrm>
            <a:custGeom>
              <a:avLst/>
              <a:gdLst>
                <a:gd name="connsiteX0" fmla="*/ 15498 w 24353"/>
                <a:gd name="connsiteY0" fmla="*/ 5166 h 11807"/>
                <a:gd name="connsiteX1" fmla="*/ 0 w 24353"/>
                <a:gd name="connsiteY1" fmla="*/ 4428 h 11807"/>
                <a:gd name="connsiteX2" fmla="*/ 16236 w 24353"/>
                <a:gd name="connsiteY2" fmla="*/ 0 h 11807"/>
                <a:gd name="connsiteX3" fmla="*/ 24354 w 24353"/>
                <a:gd name="connsiteY3" fmla="*/ 11808 h 11807"/>
                <a:gd name="connsiteX4" fmla="*/ 15498 w 24353"/>
                <a:gd name="connsiteY4" fmla="*/ 5166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53" h="11807">
                  <a:moveTo>
                    <a:pt x="15498" y="5166"/>
                  </a:moveTo>
                  <a:lnTo>
                    <a:pt x="0" y="4428"/>
                  </a:lnTo>
                  <a:lnTo>
                    <a:pt x="16236" y="0"/>
                  </a:lnTo>
                  <a:lnTo>
                    <a:pt x="24354" y="11808"/>
                  </a:lnTo>
                  <a:lnTo>
                    <a:pt x="15498" y="5166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A756F7B-A54A-4D93-B4BD-8A29AAD31054}"/>
                </a:ext>
              </a:extLst>
            </p:cNvPr>
            <p:cNvSpPr/>
            <p:nvPr/>
          </p:nvSpPr>
          <p:spPr>
            <a:xfrm>
              <a:off x="10696908" y="5416423"/>
              <a:ext cx="24353" cy="11807"/>
            </a:xfrm>
            <a:custGeom>
              <a:avLst/>
              <a:gdLst>
                <a:gd name="connsiteX0" fmla="*/ 24354 w 24353"/>
                <a:gd name="connsiteY0" fmla="*/ 11808 h 11807"/>
                <a:gd name="connsiteX1" fmla="*/ 16236 w 24353"/>
                <a:gd name="connsiteY1" fmla="*/ 5904 h 11807"/>
                <a:gd name="connsiteX2" fmla="*/ 738 w 24353"/>
                <a:gd name="connsiteY2" fmla="*/ 5904 h 11807"/>
                <a:gd name="connsiteX3" fmla="*/ 16236 w 24353"/>
                <a:gd name="connsiteY3" fmla="*/ 0 h 11807"/>
                <a:gd name="connsiteX4" fmla="*/ 24354 w 24353"/>
                <a:gd name="connsiteY4" fmla="*/ 11808 h 11807"/>
                <a:gd name="connsiteX5" fmla="*/ 16236 w 24353"/>
                <a:gd name="connsiteY5" fmla="*/ 0 h 11807"/>
                <a:gd name="connsiteX6" fmla="*/ 0 w 24353"/>
                <a:gd name="connsiteY6" fmla="*/ 4428 h 11807"/>
                <a:gd name="connsiteX7" fmla="*/ 16236 w 24353"/>
                <a:gd name="connsiteY7" fmla="*/ 4428 h 11807"/>
                <a:gd name="connsiteX8" fmla="*/ 24354 w 24353"/>
                <a:gd name="connsiteY8" fmla="*/ 9594 h 11807"/>
                <a:gd name="connsiteX9" fmla="*/ 16236 w 24353"/>
                <a:gd name="connsiteY9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53" h="11807">
                  <a:moveTo>
                    <a:pt x="24354" y="11808"/>
                  </a:moveTo>
                  <a:lnTo>
                    <a:pt x="16236" y="5904"/>
                  </a:lnTo>
                  <a:lnTo>
                    <a:pt x="738" y="5904"/>
                  </a:lnTo>
                  <a:lnTo>
                    <a:pt x="16236" y="0"/>
                  </a:lnTo>
                  <a:lnTo>
                    <a:pt x="24354" y="11808"/>
                  </a:lnTo>
                  <a:close/>
                  <a:moveTo>
                    <a:pt x="16236" y="0"/>
                  </a:moveTo>
                  <a:lnTo>
                    <a:pt x="0" y="4428"/>
                  </a:lnTo>
                  <a:lnTo>
                    <a:pt x="16236" y="4428"/>
                  </a:lnTo>
                  <a:lnTo>
                    <a:pt x="24354" y="9594"/>
                  </a:lnTo>
                  <a:lnTo>
                    <a:pt x="1623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684D445F-0023-44CE-B276-C6FD9779B0E7}"/>
                </a:ext>
              </a:extLst>
            </p:cNvPr>
            <p:cNvSpPr/>
            <p:nvPr/>
          </p:nvSpPr>
          <p:spPr>
            <a:xfrm>
              <a:off x="10688790" y="5430445"/>
              <a:ext cx="31734" cy="16235"/>
            </a:xfrm>
            <a:custGeom>
              <a:avLst/>
              <a:gdLst>
                <a:gd name="connsiteX0" fmla="*/ 25830 w 31734"/>
                <a:gd name="connsiteY0" fmla="*/ 5904 h 16235"/>
                <a:gd name="connsiteX1" fmla="*/ 0 w 31734"/>
                <a:gd name="connsiteY1" fmla="*/ 16236 h 16235"/>
                <a:gd name="connsiteX2" fmla="*/ 21402 w 31734"/>
                <a:gd name="connsiteY2" fmla="*/ 2952 h 16235"/>
                <a:gd name="connsiteX3" fmla="*/ 31734 w 31734"/>
                <a:gd name="connsiteY3" fmla="*/ 0 h 16235"/>
                <a:gd name="connsiteX4" fmla="*/ 25830 w 31734"/>
                <a:gd name="connsiteY4" fmla="*/ 5904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34" h="16235">
                  <a:moveTo>
                    <a:pt x="25830" y="5904"/>
                  </a:moveTo>
                  <a:lnTo>
                    <a:pt x="0" y="16236"/>
                  </a:lnTo>
                  <a:lnTo>
                    <a:pt x="21402" y="2952"/>
                  </a:lnTo>
                  <a:lnTo>
                    <a:pt x="31734" y="0"/>
                  </a:lnTo>
                  <a:lnTo>
                    <a:pt x="25830" y="5904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D45F172-7BEA-4C8E-8060-E713CCB1AC6C}"/>
                </a:ext>
              </a:extLst>
            </p:cNvPr>
            <p:cNvSpPr/>
            <p:nvPr/>
          </p:nvSpPr>
          <p:spPr>
            <a:xfrm>
              <a:off x="10686575" y="5430445"/>
              <a:ext cx="36900" cy="18450"/>
            </a:xfrm>
            <a:custGeom>
              <a:avLst/>
              <a:gdLst>
                <a:gd name="connsiteX0" fmla="*/ 2214 w 36900"/>
                <a:gd name="connsiteY0" fmla="*/ 16974 h 18450"/>
                <a:gd name="connsiteX1" fmla="*/ 2214 w 36900"/>
                <a:gd name="connsiteY1" fmla="*/ 16974 h 18450"/>
                <a:gd name="connsiteX2" fmla="*/ 26568 w 36900"/>
                <a:gd name="connsiteY2" fmla="*/ 5904 h 18450"/>
                <a:gd name="connsiteX3" fmla="*/ 36900 w 36900"/>
                <a:gd name="connsiteY3" fmla="*/ 5904 h 18450"/>
                <a:gd name="connsiteX4" fmla="*/ 26568 w 36900"/>
                <a:gd name="connsiteY4" fmla="*/ 5904 h 18450"/>
                <a:gd name="connsiteX5" fmla="*/ 0 w 36900"/>
                <a:gd name="connsiteY5" fmla="*/ 16974 h 18450"/>
                <a:gd name="connsiteX6" fmla="*/ 33948 w 36900"/>
                <a:gd name="connsiteY6" fmla="*/ 0 h 18450"/>
                <a:gd name="connsiteX7" fmla="*/ 26568 w 36900"/>
                <a:gd name="connsiteY7" fmla="*/ 5904 h 18450"/>
                <a:gd name="connsiteX8" fmla="*/ 5904 w 36900"/>
                <a:gd name="connsiteY8" fmla="*/ 18450 h 18450"/>
                <a:gd name="connsiteX9" fmla="*/ 26568 w 36900"/>
                <a:gd name="connsiteY9" fmla="*/ 5904 h 18450"/>
                <a:gd name="connsiteX10" fmla="*/ 31734 w 36900"/>
                <a:gd name="connsiteY10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900" h="18450">
                  <a:moveTo>
                    <a:pt x="2214" y="16974"/>
                  </a:moveTo>
                  <a:lnTo>
                    <a:pt x="2214" y="16974"/>
                  </a:lnTo>
                  <a:lnTo>
                    <a:pt x="26568" y="5904"/>
                  </a:lnTo>
                  <a:lnTo>
                    <a:pt x="36900" y="5904"/>
                  </a:lnTo>
                  <a:lnTo>
                    <a:pt x="26568" y="5904"/>
                  </a:lnTo>
                  <a:lnTo>
                    <a:pt x="0" y="16974"/>
                  </a:lnTo>
                  <a:close/>
                  <a:moveTo>
                    <a:pt x="33948" y="0"/>
                  </a:moveTo>
                  <a:lnTo>
                    <a:pt x="26568" y="5904"/>
                  </a:lnTo>
                  <a:lnTo>
                    <a:pt x="5904" y="18450"/>
                  </a:lnTo>
                  <a:lnTo>
                    <a:pt x="26568" y="5904"/>
                  </a:lnTo>
                  <a:lnTo>
                    <a:pt x="3173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1D6B3558-D431-49F4-B8C0-1C95092FEFCB}"/>
                </a:ext>
              </a:extLst>
            </p:cNvPr>
            <p:cNvSpPr/>
            <p:nvPr/>
          </p:nvSpPr>
          <p:spPr>
            <a:xfrm>
              <a:off x="10565544" y="5430445"/>
              <a:ext cx="12546" cy="42803"/>
            </a:xfrm>
            <a:custGeom>
              <a:avLst/>
              <a:gdLst>
                <a:gd name="connsiteX0" fmla="*/ 11808 w 12546"/>
                <a:gd name="connsiteY0" fmla="*/ 0 h 42803"/>
                <a:gd name="connsiteX1" fmla="*/ 11808 w 12546"/>
                <a:gd name="connsiteY1" fmla="*/ 0 h 42803"/>
                <a:gd name="connsiteX2" fmla="*/ 11808 w 12546"/>
                <a:gd name="connsiteY2" fmla="*/ 0 h 42803"/>
                <a:gd name="connsiteX3" fmla="*/ 0 w 12546"/>
                <a:gd name="connsiteY3" fmla="*/ 42804 h 42803"/>
                <a:gd name="connsiteX4" fmla="*/ 0 w 12546"/>
                <a:gd name="connsiteY4" fmla="*/ 42804 h 42803"/>
                <a:gd name="connsiteX5" fmla="*/ 0 w 12546"/>
                <a:gd name="connsiteY5" fmla="*/ 42804 h 42803"/>
                <a:gd name="connsiteX6" fmla="*/ 12546 w 12546"/>
                <a:gd name="connsiteY6" fmla="*/ 1476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42803">
                  <a:moveTo>
                    <a:pt x="11808" y="0"/>
                  </a:moveTo>
                  <a:lnTo>
                    <a:pt x="11808" y="0"/>
                  </a:lnTo>
                  <a:cubicBezTo>
                    <a:pt x="11808" y="0"/>
                    <a:pt x="11808" y="0"/>
                    <a:pt x="11808" y="0"/>
                  </a:cubicBezTo>
                  <a:lnTo>
                    <a:pt x="0" y="42804"/>
                  </a:lnTo>
                  <a:lnTo>
                    <a:pt x="0" y="42804"/>
                  </a:lnTo>
                  <a:cubicBezTo>
                    <a:pt x="0" y="42804"/>
                    <a:pt x="0" y="42804"/>
                    <a:pt x="0" y="42804"/>
                  </a:cubicBezTo>
                  <a:lnTo>
                    <a:pt x="12546" y="1476"/>
                  </a:lnTo>
                  <a:close/>
                </a:path>
              </a:pathLst>
            </a:custGeom>
            <a:solidFill>
              <a:srgbClr val="A87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753A124-2130-4EA8-8A89-40A6165BCDBC}"/>
                </a:ext>
              </a:extLst>
            </p:cNvPr>
            <p:cNvSpPr/>
            <p:nvPr/>
          </p:nvSpPr>
          <p:spPr>
            <a:xfrm>
              <a:off x="10565544" y="5430445"/>
              <a:ext cx="14021" cy="43542"/>
            </a:xfrm>
            <a:custGeom>
              <a:avLst/>
              <a:gdLst>
                <a:gd name="connsiteX0" fmla="*/ 0 w 14021"/>
                <a:gd name="connsiteY0" fmla="*/ 43542 h 43542"/>
                <a:gd name="connsiteX1" fmla="*/ 0 w 14021"/>
                <a:gd name="connsiteY1" fmla="*/ 43542 h 43542"/>
                <a:gd name="connsiteX2" fmla="*/ 0 w 14021"/>
                <a:gd name="connsiteY2" fmla="*/ 43542 h 43542"/>
                <a:gd name="connsiteX3" fmla="*/ 12546 w 14021"/>
                <a:gd name="connsiteY3" fmla="*/ 2214 h 43542"/>
                <a:gd name="connsiteX4" fmla="*/ 12546 w 14021"/>
                <a:gd name="connsiteY4" fmla="*/ 2214 h 43542"/>
                <a:gd name="connsiteX5" fmla="*/ 12546 w 14021"/>
                <a:gd name="connsiteY5" fmla="*/ 2214 h 43542"/>
                <a:gd name="connsiteX6" fmla="*/ 0 w 14021"/>
                <a:gd name="connsiteY6" fmla="*/ 42804 h 43542"/>
                <a:gd name="connsiteX7" fmla="*/ 11808 w 14021"/>
                <a:gd name="connsiteY7" fmla="*/ 0 h 43542"/>
                <a:gd name="connsiteX8" fmla="*/ 11808 w 14021"/>
                <a:gd name="connsiteY8" fmla="*/ 0 h 43542"/>
                <a:gd name="connsiteX9" fmla="*/ 0 w 14021"/>
                <a:gd name="connsiteY9" fmla="*/ 41328 h 43542"/>
                <a:gd name="connsiteX10" fmla="*/ 0 w 14021"/>
                <a:gd name="connsiteY10" fmla="*/ 41328 h 43542"/>
                <a:gd name="connsiteX11" fmla="*/ 0 w 14021"/>
                <a:gd name="connsiteY11" fmla="*/ 41328 h 43542"/>
                <a:gd name="connsiteX12" fmla="*/ 14022 w 14021"/>
                <a:gd name="connsiteY12" fmla="*/ 5904 h 43542"/>
                <a:gd name="connsiteX13" fmla="*/ 14022 w 14021"/>
                <a:gd name="connsiteY13" fmla="*/ 5904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021" h="43542">
                  <a:moveTo>
                    <a:pt x="0" y="43542"/>
                  </a:moveTo>
                  <a:lnTo>
                    <a:pt x="0" y="43542"/>
                  </a:lnTo>
                  <a:lnTo>
                    <a:pt x="0" y="43542"/>
                  </a:lnTo>
                  <a:lnTo>
                    <a:pt x="12546" y="2214"/>
                  </a:lnTo>
                  <a:lnTo>
                    <a:pt x="12546" y="2214"/>
                  </a:lnTo>
                  <a:lnTo>
                    <a:pt x="12546" y="2214"/>
                  </a:lnTo>
                  <a:lnTo>
                    <a:pt x="0" y="42804"/>
                  </a:lnTo>
                  <a:close/>
                  <a:moveTo>
                    <a:pt x="11808" y="0"/>
                  </a:moveTo>
                  <a:lnTo>
                    <a:pt x="11808" y="0"/>
                  </a:lnTo>
                  <a:lnTo>
                    <a:pt x="0" y="41328"/>
                  </a:lnTo>
                  <a:cubicBezTo>
                    <a:pt x="0" y="41328"/>
                    <a:pt x="0" y="41328"/>
                    <a:pt x="0" y="41328"/>
                  </a:cubicBezTo>
                  <a:lnTo>
                    <a:pt x="0" y="41328"/>
                  </a:lnTo>
                  <a:lnTo>
                    <a:pt x="14022" y="5904"/>
                  </a:lnTo>
                  <a:cubicBezTo>
                    <a:pt x="14022" y="5904"/>
                    <a:pt x="14022" y="5904"/>
                    <a:pt x="14022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6F2D7600-6E59-46A8-A71C-BD11676A13F8}"/>
                </a:ext>
              </a:extLst>
            </p:cNvPr>
            <p:cNvSpPr/>
            <p:nvPr/>
          </p:nvSpPr>
          <p:spPr>
            <a:xfrm>
              <a:off x="10551522" y="5426754"/>
              <a:ext cx="73800" cy="43542"/>
            </a:xfrm>
            <a:custGeom>
              <a:avLst/>
              <a:gdLst>
                <a:gd name="connsiteX0" fmla="*/ 0 w 73800"/>
                <a:gd name="connsiteY0" fmla="*/ 0 h 43542"/>
                <a:gd name="connsiteX1" fmla="*/ 0 w 73800"/>
                <a:gd name="connsiteY1" fmla="*/ 0 h 43542"/>
                <a:gd name="connsiteX2" fmla="*/ 0 w 73800"/>
                <a:gd name="connsiteY2" fmla="*/ 43542 h 43542"/>
                <a:gd name="connsiteX3" fmla="*/ 0 w 73800"/>
                <a:gd name="connsiteY3" fmla="*/ 43542 h 43542"/>
                <a:gd name="connsiteX4" fmla="*/ 0 w 73800"/>
                <a:gd name="connsiteY4" fmla="*/ 43542 h 43542"/>
                <a:gd name="connsiteX5" fmla="*/ 0 w 73800"/>
                <a:gd name="connsiteY5" fmla="*/ 43542 h 43542"/>
                <a:gd name="connsiteX6" fmla="*/ 0 w 73800"/>
                <a:gd name="connsiteY6" fmla="*/ 738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43542">
                  <a:moveTo>
                    <a:pt x="0" y="0"/>
                  </a:moveTo>
                  <a:lnTo>
                    <a:pt x="0" y="0"/>
                  </a:lnTo>
                  <a:lnTo>
                    <a:pt x="0" y="43542"/>
                  </a:lnTo>
                  <a:cubicBezTo>
                    <a:pt x="0" y="43542"/>
                    <a:pt x="0" y="43542"/>
                    <a:pt x="0" y="43542"/>
                  </a:cubicBezTo>
                  <a:lnTo>
                    <a:pt x="0" y="43542"/>
                  </a:lnTo>
                  <a:cubicBezTo>
                    <a:pt x="0" y="43542"/>
                    <a:pt x="0" y="43542"/>
                    <a:pt x="0" y="43542"/>
                  </a:cubicBezTo>
                  <a:lnTo>
                    <a:pt x="0" y="738"/>
                  </a:lnTo>
                  <a:close/>
                </a:path>
              </a:pathLst>
            </a:custGeom>
            <a:solidFill>
              <a:srgbClr val="A87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07AC038-F704-4CDE-8C2C-DC743A7AA208}"/>
                </a:ext>
              </a:extLst>
            </p:cNvPr>
            <p:cNvSpPr/>
            <p:nvPr/>
          </p:nvSpPr>
          <p:spPr>
            <a:xfrm>
              <a:off x="10551522" y="5426754"/>
              <a:ext cx="5165" cy="45755"/>
            </a:xfrm>
            <a:custGeom>
              <a:avLst/>
              <a:gdLst>
                <a:gd name="connsiteX0" fmla="*/ 0 w 5165"/>
                <a:gd name="connsiteY0" fmla="*/ 45756 h 45755"/>
                <a:gd name="connsiteX1" fmla="*/ 0 w 5165"/>
                <a:gd name="connsiteY1" fmla="*/ 45756 h 45755"/>
                <a:gd name="connsiteX2" fmla="*/ 0 w 5165"/>
                <a:gd name="connsiteY2" fmla="*/ 738 h 45755"/>
                <a:gd name="connsiteX3" fmla="*/ 5166 w 5165"/>
                <a:gd name="connsiteY3" fmla="*/ 738 h 45755"/>
                <a:gd name="connsiteX4" fmla="*/ 5166 w 5165"/>
                <a:gd name="connsiteY4" fmla="*/ 44280 h 45755"/>
                <a:gd name="connsiteX5" fmla="*/ 5166 w 5165"/>
                <a:gd name="connsiteY5" fmla="*/ 44280 h 45755"/>
                <a:gd name="connsiteX6" fmla="*/ 0 w 5165"/>
                <a:gd name="connsiteY6" fmla="*/ 0 h 45755"/>
                <a:gd name="connsiteX7" fmla="*/ 0 w 5165"/>
                <a:gd name="connsiteY7" fmla="*/ 0 h 45755"/>
                <a:gd name="connsiteX8" fmla="*/ 0 w 5165"/>
                <a:gd name="connsiteY8" fmla="*/ 43542 h 45755"/>
                <a:gd name="connsiteX9" fmla="*/ 0 w 5165"/>
                <a:gd name="connsiteY9" fmla="*/ 43542 h 45755"/>
                <a:gd name="connsiteX10" fmla="*/ 0 w 5165"/>
                <a:gd name="connsiteY10" fmla="*/ 43542 h 45755"/>
                <a:gd name="connsiteX11" fmla="*/ 0 w 5165"/>
                <a:gd name="connsiteY11" fmla="*/ 43542 h 45755"/>
                <a:gd name="connsiteX12" fmla="*/ 0 w 5165"/>
                <a:gd name="connsiteY12" fmla="*/ 738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5" h="45755">
                  <a:moveTo>
                    <a:pt x="0" y="45756"/>
                  </a:moveTo>
                  <a:cubicBezTo>
                    <a:pt x="0" y="45756"/>
                    <a:pt x="0" y="45756"/>
                    <a:pt x="0" y="45756"/>
                  </a:cubicBezTo>
                  <a:lnTo>
                    <a:pt x="0" y="738"/>
                  </a:lnTo>
                  <a:cubicBezTo>
                    <a:pt x="0" y="738"/>
                    <a:pt x="5166" y="738"/>
                    <a:pt x="5166" y="738"/>
                  </a:cubicBezTo>
                  <a:lnTo>
                    <a:pt x="5166" y="44280"/>
                  </a:lnTo>
                  <a:cubicBezTo>
                    <a:pt x="5166" y="44280"/>
                    <a:pt x="5166" y="44280"/>
                    <a:pt x="5166" y="4428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43542"/>
                  </a:lnTo>
                  <a:cubicBezTo>
                    <a:pt x="0" y="43542"/>
                    <a:pt x="0" y="43542"/>
                    <a:pt x="0" y="43542"/>
                  </a:cubicBezTo>
                  <a:lnTo>
                    <a:pt x="0" y="43542"/>
                  </a:lnTo>
                  <a:cubicBezTo>
                    <a:pt x="0" y="43542"/>
                    <a:pt x="0" y="43542"/>
                    <a:pt x="0" y="43542"/>
                  </a:cubicBez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17F8F7E-AF20-4E5B-899D-A8C528FD45CE}"/>
                </a:ext>
              </a:extLst>
            </p:cNvPr>
            <p:cNvSpPr/>
            <p:nvPr/>
          </p:nvSpPr>
          <p:spPr>
            <a:xfrm>
              <a:off x="10525226" y="5396937"/>
              <a:ext cx="44745" cy="28812"/>
            </a:xfrm>
            <a:custGeom>
              <a:avLst/>
              <a:gdLst>
                <a:gd name="connsiteX0" fmla="*/ 11536 w 44745"/>
                <a:gd name="connsiteY0" fmla="*/ 6202 h 28812"/>
                <a:gd name="connsiteX1" fmla="*/ 24082 w 44745"/>
                <a:gd name="connsiteY1" fmla="*/ 15796 h 28812"/>
                <a:gd name="connsiteX2" fmla="*/ 24082 w 44745"/>
                <a:gd name="connsiteY2" fmla="*/ 15796 h 28812"/>
                <a:gd name="connsiteX3" fmla="*/ 44746 w 44745"/>
                <a:gd name="connsiteY3" fmla="*/ 10630 h 28812"/>
                <a:gd name="connsiteX4" fmla="*/ 38104 w 44745"/>
                <a:gd name="connsiteY4" fmla="*/ 5464 h 28812"/>
                <a:gd name="connsiteX5" fmla="*/ 28510 w 44745"/>
                <a:gd name="connsiteY5" fmla="*/ 18748 h 28812"/>
                <a:gd name="connsiteX6" fmla="*/ 28510 w 44745"/>
                <a:gd name="connsiteY6" fmla="*/ 28342 h 28812"/>
                <a:gd name="connsiteX7" fmla="*/ 24082 w 44745"/>
                <a:gd name="connsiteY7" fmla="*/ 28342 h 28812"/>
                <a:gd name="connsiteX8" fmla="*/ 13750 w 44745"/>
                <a:gd name="connsiteY8" fmla="*/ 10630 h 28812"/>
                <a:gd name="connsiteX9" fmla="*/ 4156 w 44745"/>
                <a:gd name="connsiteY9" fmla="*/ 10630 h 28812"/>
                <a:gd name="connsiteX10" fmla="*/ 4156 w 44745"/>
                <a:gd name="connsiteY10" fmla="*/ 10630 h 28812"/>
                <a:gd name="connsiteX11" fmla="*/ 12274 w 44745"/>
                <a:gd name="connsiteY11" fmla="*/ 4726 h 2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745" h="28812">
                  <a:moveTo>
                    <a:pt x="11536" y="6202"/>
                  </a:moveTo>
                  <a:cubicBezTo>
                    <a:pt x="17440" y="6202"/>
                    <a:pt x="21868" y="6202"/>
                    <a:pt x="24082" y="15796"/>
                  </a:cubicBezTo>
                  <a:cubicBezTo>
                    <a:pt x="26296" y="25390"/>
                    <a:pt x="24082" y="15796"/>
                    <a:pt x="24082" y="15796"/>
                  </a:cubicBezTo>
                  <a:cubicBezTo>
                    <a:pt x="24082" y="2512"/>
                    <a:pt x="36628" y="-9296"/>
                    <a:pt x="44746" y="10630"/>
                  </a:cubicBezTo>
                  <a:cubicBezTo>
                    <a:pt x="44746" y="10630"/>
                    <a:pt x="41056" y="10630"/>
                    <a:pt x="38104" y="5464"/>
                  </a:cubicBezTo>
                  <a:cubicBezTo>
                    <a:pt x="35152" y="298"/>
                    <a:pt x="28510" y="5464"/>
                    <a:pt x="28510" y="18748"/>
                  </a:cubicBezTo>
                  <a:cubicBezTo>
                    <a:pt x="28510" y="32032"/>
                    <a:pt x="28510" y="28342"/>
                    <a:pt x="28510" y="28342"/>
                  </a:cubicBezTo>
                  <a:lnTo>
                    <a:pt x="24082" y="28342"/>
                  </a:lnTo>
                  <a:cubicBezTo>
                    <a:pt x="24082" y="28342"/>
                    <a:pt x="24082" y="12106"/>
                    <a:pt x="13750" y="10630"/>
                  </a:cubicBezTo>
                  <a:cubicBezTo>
                    <a:pt x="3418" y="9154"/>
                    <a:pt x="10060" y="10630"/>
                    <a:pt x="4156" y="10630"/>
                  </a:cubicBezTo>
                  <a:cubicBezTo>
                    <a:pt x="-1748" y="10630"/>
                    <a:pt x="-1010" y="10630"/>
                    <a:pt x="4156" y="10630"/>
                  </a:cubicBezTo>
                  <a:cubicBezTo>
                    <a:pt x="9322" y="10630"/>
                    <a:pt x="10060" y="5464"/>
                    <a:pt x="12274" y="4726"/>
                  </a:cubicBez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59EAEB4-1A65-49DC-9094-35F96BFE44A8}"/>
                </a:ext>
              </a:extLst>
            </p:cNvPr>
            <p:cNvSpPr/>
            <p:nvPr/>
          </p:nvSpPr>
          <p:spPr>
            <a:xfrm>
              <a:off x="10525692" y="5399953"/>
              <a:ext cx="50921" cy="26534"/>
            </a:xfrm>
            <a:custGeom>
              <a:avLst/>
              <a:gdLst>
                <a:gd name="connsiteX0" fmla="*/ 28044 w 50921"/>
                <a:gd name="connsiteY0" fmla="*/ 26064 h 26534"/>
                <a:gd name="connsiteX1" fmla="*/ 23616 w 50921"/>
                <a:gd name="connsiteY1" fmla="*/ 26064 h 26534"/>
                <a:gd name="connsiteX2" fmla="*/ 18450 w 50921"/>
                <a:gd name="connsiteY2" fmla="*/ 12780 h 26534"/>
                <a:gd name="connsiteX3" fmla="*/ 23616 w 50921"/>
                <a:gd name="connsiteY3" fmla="*/ 25326 h 26534"/>
                <a:gd name="connsiteX4" fmla="*/ 28044 w 50921"/>
                <a:gd name="connsiteY4" fmla="*/ 25326 h 26534"/>
                <a:gd name="connsiteX5" fmla="*/ 28044 w 50921"/>
                <a:gd name="connsiteY5" fmla="*/ 15732 h 26534"/>
                <a:gd name="connsiteX6" fmla="*/ 38376 w 50921"/>
                <a:gd name="connsiteY6" fmla="*/ 2448 h 26534"/>
                <a:gd name="connsiteX7" fmla="*/ 42804 w 50921"/>
                <a:gd name="connsiteY7" fmla="*/ 6876 h 26534"/>
                <a:gd name="connsiteX8" fmla="*/ 39852 w 50921"/>
                <a:gd name="connsiteY8" fmla="*/ 3186 h 26534"/>
                <a:gd name="connsiteX9" fmla="*/ 30996 w 50921"/>
                <a:gd name="connsiteY9" fmla="*/ 16470 h 26534"/>
                <a:gd name="connsiteX10" fmla="*/ 30996 w 50921"/>
                <a:gd name="connsiteY10" fmla="*/ 26064 h 26534"/>
                <a:gd name="connsiteX11" fmla="*/ 28044 w 50921"/>
                <a:gd name="connsiteY11" fmla="*/ 13518 h 26534"/>
                <a:gd name="connsiteX12" fmla="*/ 28044 w 50921"/>
                <a:gd name="connsiteY12" fmla="*/ 13518 h 26534"/>
                <a:gd name="connsiteX13" fmla="*/ 33210 w 50921"/>
                <a:gd name="connsiteY13" fmla="*/ 3186 h 26534"/>
                <a:gd name="connsiteX14" fmla="*/ 50922 w 50921"/>
                <a:gd name="connsiteY14" fmla="*/ 10566 h 26534"/>
                <a:gd name="connsiteX15" fmla="*/ 50922 w 50921"/>
                <a:gd name="connsiteY15" fmla="*/ 10566 h 26534"/>
                <a:gd name="connsiteX16" fmla="*/ 33948 w 50921"/>
                <a:gd name="connsiteY16" fmla="*/ 3186 h 26534"/>
                <a:gd name="connsiteX17" fmla="*/ 33948 w 50921"/>
                <a:gd name="connsiteY17" fmla="*/ 15732 h 26534"/>
                <a:gd name="connsiteX18" fmla="*/ 4428 w 50921"/>
                <a:gd name="connsiteY18" fmla="*/ 13518 h 26534"/>
                <a:gd name="connsiteX19" fmla="*/ 4428 w 50921"/>
                <a:gd name="connsiteY19" fmla="*/ 13518 h 26534"/>
                <a:gd name="connsiteX20" fmla="*/ 9594 w 50921"/>
                <a:gd name="connsiteY20" fmla="*/ 13518 h 26534"/>
                <a:gd name="connsiteX21" fmla="*/ 9594 w 50921"/>
                <a:gd name="connsiteY21" fmla="*/ 13518 h 26534"/>
                <a:gd name="connsiteX22" fmla="*/ 9594 w 50921"/>
                <a:gd name="connsiteY22" fmla="*/ 13518 h 26534"/>
                <a:gd name="connsiteX23" fmla="*/ 5166 w 50921"/>
                <a:gd name="connsiteY23" fmla="*/ 13518 h 26534"/>
                <a:gd name="connsiteX24" fmla="*/ 0 w 50921"/>
                <a:gd name="connsiteY24" fmla="*/ 13518 h 26534"/>
                <a:gd name="connsiteX25" fmla="*/ 4428 w 50921"/>
                <a:gd name="connsiteY25" fmla="*/ 13518 h 26534"/>
                <a:gd name="connsiteX26" fmla="*/ 4428 w 50921"/>
                <a:gd name="connsiteY26" fmla="*/ 13518 h 26534"/>
                <a:gd name="connsiteX27" fmla="*/ 9594 w 50921"/>
                <a:gd name="connsiteY27" fmla="*/ 13518 h 26534"/>
                <a:gd name="connsiteX28" fmla="*/ 9594 w 50921"/>
                <a:gd name="connsiteY28" fmla="*/ 13518 h 26534"/>
                <a:gd name="connsiteX29" fmla="*/ 19926 w 50921"/>
                <a:gd name="connsiteY29" fmla="*/ 13518 h 26534"/>
                <a:gd name="connsiteX30" fmla="*/ 9594 w 50921"/>
                <a:gd name="connsiteY30" fmla="*/ 13518 h 26534"/>
                <a:gd name="connsiteX31" fmla="*/ 9594 w 50921"/>
                <a:gd name="connsiteY31" fmla="*/ 13518 h 26534"/>
                <a:gd name="connsiteX32" fmla="*/ 4428 w 50921"/>
                <a:gd name="connsiteY32" fmla="*/ 13518 h 26534"/>
                <a:gd name="connsiteX33" fmla="*/ 4428 w 50921"/>
                <a:gd name="connsiteY33" fmla="*/ 13518 h 2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0921" h="26534">
                  <a:moveTo>
                    <a:pt x="28044" y="26064"/>
                  </a:moveTo>
                  <a:lnTo>
                    <a:pt x="23616" y="26064"/>
                  </a:lnTo>
                  <a:cubicBezTo>
                    <a:pt x="22413" y="21452"/>
                    <a:pt x="20679" y="16994"/>
                    <a:pt x="18450" y="12780"/>
                  </a:cubicBezTo>
                  <a:cubicBezTo>
                    <a:pt x="20797" y="16677"/>
                    <a:pt x="22539" y="20907"/>
                    <a:pt x="23616" y="25326"/>
                  </a:cubicBezTo>
                  <a:lnTo>
                    <a:pt x="28044" y="25326"/>
                  </a:lnTo>
                  <a:cubicBezTo>
                    <a:pt x="28044" y="25326"/>
                    <a:pt x="28044" y="18684"/>
                    <a:pt x="28044" y="15732"/>
                  </a:cubicBezTo>
                  <a:cubicBezTo>
                    <a:pt x="28044" y="12780"/>
                    <a:pt x="34686" y="-2718"/>
                    <a:pt x="38376" y="2448"/>
                  </a:cubicBezTo>
                  <a:lnTo>
                    <a:pt x="42804" y="6876"/>
                  </a:lnTo>
                  <a:lnTo>
                    <a:pt x="39852" y="3186"/>
                  </a:lnTo>
                  <a:cubicBezTo>
                    <a:pt x="39852" y="-1242"/>
                    <a:pt x="30996" y="3186"/>
                    <a:pt x="30996" y="16470"/>
                  </a:cubicBezTo>
                  <a:cubicBezTo>
                    <a:pt x="30996" y="29754"/>
                    <a:pt x="30996" y="26064"/>
                    <a:pt x="30996" y="26064"/>
                  </a:cubicBezTo>
                  <a:close/>
                  <a:moveTo>
                    <a:pt x="28044" y="13518"/>
                  </a:moveTo>
                  <a:lnTo>
                    <a:pt x="28044" y="13518"/>
                  </a:lnTo>
                  <a:cubicBezTo>
                    <a:pt x="28856" y="9688"/>
                    <a:pt x="30634" y="6131"/>
                    <a:pt x="33210" y="3186"/>
                  </a:cubicBezTo>
                  <a:cubicBezTo>
                    <a:pt x="38376" y="-2718"/>
                    <a:pt x="45756" y="3186"/>
                    <a:pt x="50922" y="10566"/>
                  </a:cubicBezTo>
                  <a:lnTo>
                    <a:pt x="50922" y="10566"/>
                  </a:lnTo>
                  <a:cubicBezTo>
                    <a:pt x="46494" y="-504"/>
                    <a:pt x="39114" y="-2718"/>
                    <a:pt x="33948" y="3186"/>
                  </a:cubicBezTo>
                  <a:cubicBezTo>
                    <a:pt x="32479" y="7240"/>
                    <a:pt x="32479" y="11678"/>
                    <a:pt x="33948" y="15732"/>
                  </a:cubicBezTo>
                  <a:close/>
                  <a:moveTo>
                    <a:pt x="4428" y="13518"/>
                  </a:moveTo>
                  <a:lnTo>
                    <a:pt x="4428" y="13518"/>
                  </a:lnTo>
                  <a:lnTo>
                    <a:pt x="9594" y="13518"/>
                  </a:lnTo>
                  <a:lnTo>
                    <a:pt x="9594" y="13518"/>
                  </a:lnTo>
                  <a:lnTo>
                    <a:pt x="9594" y="13518"/>
                  </a:lnTo>
                  <a:cubicBezTo>
                    <a:pt x="9594" y="13518"/>
                    <a:pt x="5904" y="13518"/>
                    <a:pt x="5166" y="13518"/>
                  </a:cubicBezTo>
                  <a:cubicBezTo>
                    <a:pt x="3513" y="14215"/>
                    <a:pt x="1653" y="14215"/>
                    <a:pt x="0" y="13518"/>
                  </a:cubicBezTo>
                  <a:close/>
                  <a:moveTo>
                    <a:pt x="4428" y="13518"/>
                  </a:moveTo>
                  <a:lnTo>
                    <a:pt x="4428" y="13518"/>
                  </a:lnTo>
                  <a:cubicBezTo>
                    <a:pt x="4428" y="13518"/>
                    <a:pt x="8118" y="13518"/>
                    <a:pt x="9594" y="13518"/>
                  </a:cubicBezTo>
                  <a:cubicBezTo>
                    <a:pt x="11070" y="13518"/>
                    <a:pt x="9594" y="13518"/>
                    <a:pt x="9594" y="13518"/>
                  </a:cubicBezTo>
                  <a:cubicBezTo>
                    <a:pt x="12590" y="11043"/>
                    <a:pt x="16930" y="11043"/>
                    <a:pt x="19926" y="13518"/>
                  </a:cubicBezTo>
                  <a:cubicBezTo>
                    <a:pt x="16841" y="11301"/>
                    <a:pt x="12679" y="11301"/>
                    <a:pt x="9594" y="13518"/>
                  </a:cubicBezTo>
                  <a:lnTo>
                    <a:pt x="9594" y="13518"/>
                  </a:lnTo>
                  <a:cubicBezTo>
                    <a:pt x="9594" y="13518"/>
                    <a:pt x="9594" y="13518"/>
                    <a:pt x="4428" y="13518"/>
                  </a:cubicBezTo>
                  <a:lnTo>
                    <a:pt x="4428" y="135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7396CD6-12C4-4558-9C24-699B94B8E508}"/>
                </a:ext>
              </a:extLst>
            </p:cNvPr>
            <p:cNvSpPr/>
            <p:nvPr/>
          </p:nvSpPr>
          <p:spPr>
            <a:xfrm>
              <a:off x="10527440" y="5411256"/>
              <a:ext cx="49173" cy="26021"/>
            </a:xfrm>
            <a:custGeom>
              <a:avLst/>
              <a:gdLst>
                <a:gd name="connsiteX0" fmla="*/ 10798 w 49173"/>
                <a:gd name="connsiteY0" fmla="*/ 0 h 26021"/>
                <a:gd name="connsiteX1" fmla="*/ 22606 w 49173"/>
                <a:gd name="connsiteY1" fmla="*/ 10332 h 26021"/>
                <a:gd name="connsiteX2" fmla="*/ 22606 w 49173"/>
                <a:gd name="connsiteY2" fmla="*/ 10332 h 26021"/>
                <a:gd name="connsiteX3" fmla="*/ 49174 w 49173"/>
                <a:gd name="connsiteY3" fmla="*/ 16236 h 26021"/>
                <a:gd name="connsiteX4" fmla="*/ 49174 w 49173"/>
                <a:gd name="connsiteY4" fmla="*/ 16236 h 26021"/>
                <a:gd name="connsiteX5" fmla="*/ 29986 w 49173"/>
                <a:gd name="connsiteY5" fmla="*/ 16236 h 26021"/>
                <a:gd name="connsiteX6" fmla="*/ 29986 w 49173"/>
                <a:gd name="connsiteY6" fmla="*/ 25092 h 26021"/>
                <a:gd name="connsiteX7" fmla="*/ 25558 w 49173"/>
                <a:gd name="connsiteY7" fmla="*/ 25092 h 26021"/>
                <a:gd name="connsiteX8" fmla="*/ 15964 w 49173"/>
                <a:gd name="connsiteY8" fmla="*/ 6642 h 26021"/>
                <a:gd name="connsiteX9" fmla="*/ 4156 w 49173"/>
                <a:gd name="connsiteY9" fmla="*/ 11070 h 26021"/>
                <a:gd name="connsiteX10" fmla="*/ 4156 w 49173"/>
                <a:gd name="connsiteY10" fmla="*/ 11070 h 26021"/>
                <a:gd name="connsiteX11" fmla="*/ 15964 w 49173"/>
                <a:gd name="connsiteY11" fmla="*/ 4428 h 26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173" h="26021">
                  <a:moveTo>
                    <a:pt x="10798" y="0"/>
                  </a:moveTo>
                  <a:cubicBezTo>
                    <a:pt x="16702" y="0"/>
                    <a:pt x="20392" y="0"/>
                    <a:pt x="22606" y="10332"/>
                  </a:cubicBezTo>
                  <a:lnTo>
                    <a:pt x="22606" y="10332"/>
                  </a:lnTo>
                  <a:cubicBezTo>
                    <a:pt x="22606" y="-2952"/>
                    <a:pt x="41794" y="-3690"/>
                    <a:pt x="49174" y="16236"/>
                  </a:cubicBezTo>
                  <a:cubicBezTo>
                    <a:pt x="49174" y="16236"/>
                    <a:pt x="49174" y="16236"/>
                    <a:pt x="49174" y="16236"/>
                  </a:cubicBezTo>
                  <a:cubicBezTo>
                    <a:pt x="49174" y="16236"/>
                    <a:pt x="31462" y="2214"/>
                    <a:pt x="29986" y="16236"/>
                  </a:cubicBezTo>
                  <a:cubicBezTo>
                    <a:pt x="28510" y="30258"/>
                    <a:pt x="29986" y="25092"/>
                    <a:pt x="29986" y="25092"/>
                  </a:cubicBezTo>
                  <a:lnTo>
                    <a:pt x="25558" y="25092"/>
                  </a:lnTo>
                  <a:cubicBezTo>
                    <a:pt x="25558" y="25092"/>
                    <a:pt x="25558" y="8856"/>
                    <a:pt x="15964" y="6642"/>
                  </a:cubicBezTo>
                  <a:cubicBezTo>
                    <a:pt x="6370" y="4428"/>
                    <a:pt x="10060" y="6642"/>
                    <a:pt x="4156" y="11070"/>
                  </a:cubicBezTo>
                  <a:cubicBezTo>
                    <a:pt x="-1748" y="15498"/>
                    <a:pt x="-1010" y="11070"/>
                    <a:pt x="4156" y="11070"/>
                  </a:cubicBezTo>
                  <a:cubicBezTo>
                    <a:pt x="9322" y="11070"/>
                    <a:pt x="13012" y="4428"/>
                    <a:pt x="15964" y="4428"/>
                  </a:cubicBez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A0DA774-DC47-426E-AB3A-2928F0203116}"/>
                </a:ext>
              </a:extLst>
            </p:cNvPr>
            <p:cNvSpPr/>
            <p:nvPr/>
          </p:nvSpPr>
          <p:spPr>
            <a:xfrm>
              <a:off x="10523478" y="5412645"/>
              <a:ext cx="53873" cy="25179"/>
            </a:xfrm>
            <a:custGeom>
              <a:avLst/>
              <a:gdLst>
                <a:gd name="connsiteX0" fmla="*/ 30258 w 53873"/>
                <a:gd name="connsiteY0" fmla="*/ 23703 h 25179"/>
                <a:gd name="connsiteX1" fmla="*/ 25830 w 53873"/>
                <a:gd name="connsiteY1" fmla="*/ 23703 h 25179"/>
                <a:gd name="connsiteX2" fmla="*/ 20664 w 53873"/>
                <a:gd name="connsiteY2" fmla="*/ 8943 h 25179"/>
                <a:gd name="connsiteX3" fmla="*/ 25830 w 53873"/>
                <a:gd name="connsiteY3" fmla="*/ 22965 h 25179"/>
                <a:gd name="connsiteX4" fmla="*/ 30258 w 53873"/>
                <a:gd name="connsiteY4" fmla="*/ 22965 h 25179"/>
                <a:gd name="connsiteX5" fmla="*/ 30258 w 53873"/>
                <a:gd name="connsiteY5" fmla="*/ 14109 h 25179"/>
                <a:gd name="connsiteX6" fmla="*/ 35424 w 53873"/>
                <a:gd name="connsiteY6" fmla="*/ 7467 h 25179"/>
                <a:gd name="connsiteX7" fmla="*/ 49446 w 53873"/>
                <a:gd name="connsiteY7" fmla="*/ 15585 h 25179"/>
                <a:gd name="connsiteX8" fmla="*/ 49446 w 53873"/>
                <a:gd name="connsiteY8" fmla="*/ 15585 h 25179"/>
                <a:gd name="connsiteX9" fmla="*/ 49446 w 53873"/>
                <a:gd name="connsiteY9" fmla="*/ 15585 h 25179"/>
                <a:gd name="connsiteX10" fmla="*/ 25830 w 53873"/>
                <a:gd name="connsiteY10" fmla="*/ 2301 h 25179"/>
                <a:gd name="connsiteX11" fmla="*/ 25830 w 53873"/>
                <a:gd name="connsiteY11" fmla="*/ 9681 h 25179"/>
                <a:gd name="connsiteX12" fmla="*/ 25830 w 53873"/>
                <a:gd name="connsiteY12" fmla="*/ 9681 h 25179"/>
                <a:gd name="connsiteX13" fmla="*/ 29520 w 53873"/>
                <a:gd name="connsiteY13" fmla="*/ 4515 h 25179"/>
                <a:gd name="connsiteX14" fmla="*/ 53874 w 53873"/>
                <a:gd name="connsiteY14" fmla="*/ 17799 h 25179"/>
                <a:gd name="connsiteX15" fmla="*/ 53874 w 53873"/>
                <a:gd name="connsiteY15" fmla="*/ 17799 h 25179"/>
                <a:gd name="connsiteX16" fmla="*/ 49446 w 53873"/>
                <a:gd name="connsiteY16" fmla="*/ 17799 h 25179"/>
                <a:gd name="connsiteX17" fmla="*/ 36162 w 53873"/>
                <a:gd name="connsiteY17" fmla="*/ 9681 h 25179"/>
                <a:gd name="connsiteX18" fmla="*/ 30996 w 53873"/>
                <a:gd name="connsiteY18" fmla="*/ 16323 h 25179"/>
                <a:gd name="connsiteX19" fmla="*/ 30996 w 53873"/>
                <a:gd name="connsiteY19" fmla="*/ 25179 h 25179"/>
                <a:gd name="connsiteX20" fmla="*/ 4428 w 53873"/>
                <a:gd name="connsiteY20" fmla="*/ 8943 h 25179"/>
                <a:gd name="connsiteX21" fmla="*/ 0 w 53873"/>
                <a:gd name="connsiteY21" fmla="*/ 8943 h 25179"/>
                <a:gd name="connsiteX22" fmla="*/ 0 w 53873"/>
                <a:gd name="connsiteY22" fmla="*/ 8943 h 25179"/>
                <a:gd name="connsiteX23" fmla="*/ 0 w 53873"/>
                <a:gd name="connsiteY23" fmla="*/ 8943 h 25179"/>
                <a:gd name="connsiteX24" fmla="*/ 7380 w 53873"/>
                <a:gd name="connsiteY24" fmla="*/ 3777 h 25179"/>
                <a:gd name="connsiteX25" fmla="*/ 17712 w 53873"/>
                <a:gd name="connsiteY25" fmla="*/ 8943 h 25179"/>
                <a:gd name="connsiteX26" fmla="*/ 8118 w 53873"/>
                <a:gd name="connsiteY26" fmla="*/ 4515 h 25179"/>
                <a:gd name="connsiteX27" fmla="*/ 0 w 53873"/>
                <a:gd name="connsiteY27" fmla="*/ 8943 h 25179"/>
                <a:gd name="connsiteX28" fmla="*/ 0 w 53873"/>
                <a:gd name="connsiteY28" fmla="*/ 8943 h 25179"/>
                <a:gd name="connsiteX29" fmla="*/ 0 w 53873"/>
                <a:gd name="connsiteY29" fmla="*/ 8943 h 25179"/>
                <a:gd name="connsiteX30" fmla="*/ 0 w 53873"/>
                <a:gd name="connsiteY30" fmla="*/ 8943 h 25179"/>
                <a:gd name="connsiteX31" fmla="*/ 7380 w 53873"/>
                <a:gd name="connsiteY31" fmla="*/ 8943 h 25179"/>
                <a:gd name="connsiteX32" fmla="*/ 11808 w 53873"/>
                <a:gd name="connsiteY32" fmla="*/ 8943 h 25179"/>
                <a:gd name="connsiteX33" fmla="*/ 11808 w 53873"/>
                <a:gd name="connsiteY33" fmla="*/ 8943 h 25179"/>
                <a:gd name="connsiteX34" fmla="*/ 5904 w 53873"/>
                <a:gd name="connsiteY34" fmla="*/ 8943 h 25179"/>
                <a:gd name="connsiteX35" fmla="*/ 0 w 53873"/>
                <a:gd name="connsiteY35" fmla="*/ 8943 h 2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3873" h="25179">
                  <a:moveTo>
                    <a:pt x="30258" y="23703"/>
                  </a:moveTo>
                  <a:lnTo>
                    <a:pt x="25830" y="23703"/>
                  </a:lnTo>
                  <a:cubicBezTo>
                    <a:pt x="24708" y="18593"/>
                    <a:pt x="22974" y="13637"/>
                    <a:pt x="20664" y="8943"/>
                  </a:cubicBezTo>
                  <a:cubicBezTo>
                    <a:pt x="23195" y="13278"/>
                    <a:pt x="24944" y="18024"/>
                    <a:pt x="25830" y="22965"/>
                  </a:cubicBezTo>
                  <a:lnTo>
                    <a:pt x="30258" y="22965"/>
                  </a:lnTo>
                  <a:cubicBezTo>
                    <a:pt x="30022" y="20018"/>
                    <a:pt x="30022" y="17056"/>
                    <a:pt x="30258" y="14109"/>
                  </a:cubicBezTo>
                  <a:cubicBezTo>
                    <a:pt x="30258" y="8205"/>
                    <a:pt x="30258" y="7467"/>
                    <a:pt x="35424" y="7467"/>
                  </a:cubicBezTo>
                  <a:cubicBezTo>
                    <a:pt x="41040" y="8065"/>
                    <a:pt x="46132" y="11015"/>
                    <a:pt x="49446" y="15585"/>
                  </a:cubicBezTo>
                  <a:lnTo>
                    <a:pt x="49446" y="15585"/>
                  </a:lnTo>
                  <a:cubicBezTo>
                    <a:pt x="49446" y="15585"/>
                    <a:pt x="49446" y="15585"/>
                    <a:pt x="49446" y="15585"/>
                  </a:cubicBezTo>
                  <a:cubicBezTo>
                    <a:pt x="43542" y="-1389"/>
                    <a:pt x="30996" y="-2127"/>
                    <a:pt x="25830" y="2301"/>
                  </a:cubicBezTo>
                  <a:cubicBezTo>
                    <a:pt x="25092" y="4706"/>
                    <a:pt x="25092" y="7277"/>
                    <a:pt x="25830" y="9681"/>
                  </a:cubicBezTo>
                  <a:lnTo>
                    <a:pt x="25830" y="9681"/>
                  </a:lnTo>
                  <a:lnTo>
                    <a:pt x="29520" y="4515"/>
                  </a:lnTo>
                  <a:cubicBezTo>
                    <a:pt x="33948" y="-651"/>
                    <a:pt x="47232" y="4515"/>
                    <a:pt x="53874" y="17799"/>
                  </a:cubicBezTo>
                  <a:lnTo>
                    <a:pt x="53874" y="17799"/>
                  </a:lnTo>
                  <a:cubicBezTo>
                    <a:pt x="53874" y="17799"/>
                    <a:pt x="53874" y="17799"/>
                    <a:pt x="49446" y="17799"/>
                  </a:cubicBezTo>
                  <a:cubicBezTo>
                    <a:pt x="46243" y="13465"/>
                    <a:pt x="41476" y="10552"/>
                    <a:pt x="36162" y="9681"/>
                  </a:cubicBezTo>
                  <a:cubicBezTo>
                    <a:pt x="36162" y="9681"/>
                    <a:pt x="31734" y="9681"/>
                    <a:pt x="30996" y="16323"/>
                  </a:cubicBezTo>
                  <a:cubicBezTo>
                    <a:pt x="31247" y="19270"/>
                    <a:pt x="31247" y="22232"/>
                    <a:pt x="30996" y="25179"/>
                  </a:cubicBezTo>
                  <a:close/>
                  <a:moveTo>
                    <a:pt x="4428" y="8943"/>
                  </a:moveTo>
                  <a:cubicBezTo>
                    <a:pt x="738" y="8943"/>
                    <a:pt x="0" y="8943"/>
                    <a:pt x="0" y="8943"/>
                  </a:cubicBezTo>
                  <a:lnTo>
                    <a:pt x="0" y="8943"/>
                  </a:lnTo>
                  <a:lnTo>
                    <a:pt x="0" y="8943"/>
                  </a:lnTo>
                  <a:lnTo>
                    <a:pt x="7380" y="3777"/>
                  </a:lnTo>
                  <a:cubicBezTo>
                    <a:pt x="11631" y="2707"/>
                    <a:pt x="16022" y="4903"/>
                    <a:pt x="17712" y="8943"/>
                  </a:cubicBezTo>
                  <a:cubicBezTo>
                    <a:pt x="17712" y="4515"/>
                    <a:pt x="11808" y="3039"/>
                    <a:pt x="8118" y="4515"/>
                  </a:cubicBezTo>
                  <a:cubicBezTo>
                    <a:pt x="5277" y="5722"/>
                    <a:pt x="2553" y="7205"/>
                    <a:pt x="0" y="8943"/>
                  </a:cubicBezTo>
                  <a:lnTo>
                    <a:pt x="0" y="8943"/>
                  </a:lnTo>
                  <a:lnTo>
                    <a:pt x="0" y="8943"/>
                  </a:lnTo>
                  <a:cubicBezTo>
                    <a:pt x="0" y="8943"/>
                    <a:pt x="0" y="8943"/>
                    <a:pt x="0" y="8943"/>
                  </a:cubicBezTo>
                  <a:cubicBezTo>
                    <a:pt x="2398" y="9731"/>
                    <a:pt x="4982" y="9731"/>
                    <a:pt x="7380" y="8943"/>
                  </a:cubicBezTo>
                  <a:lnTo>
                    <a:pt x="11808" y="8943"/>
                  </a:lnTo>
                  <a:lnTo>
                    <a:pt x="11808" y="8943"/>
                  </a:lnTo>
                  <a:cubicBezTo>
                    <a:pt x="9926" y="8122"/>
                    <a:pt x="7786" y="8122"/>
                    <a:pt x="5904" y="8943"/>
                  </a:cubicBezTo>
                  <a:cubicBezTo>
                    <a:pt x="3970" y="9477"/>
                    <a:pt x="1934" y="9477"/>
                    <a:pt x="0" y="894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04A298A0-8861-4EC9-A113-9C01D8365681}"/>
                </a:ext>
              </a:extLst>
            </p:cNvPr>
            <p:cNvSpPr/>
            <p:nvPr/>
          </p:nvSpPr>
          <p:spPr>
            <a:xfrm>
              <a:off x="10524488" y="5420113"/>
              <a:ext cx="44007" cy="27305"/>
            </a:xfrm>
            <a:custGeom>
              <a:avLst/>
              <a:gdLst>
                <a:gd name="connsiteX0" fmla="*/ 15226 w 44007"/>
                <a:gd name="connsiteY0" fmla="*/ 0 h 27305"/>
                <a:gd name="connsiteX1" fmla="*/ 26296 w 44007"/>
                <a:gd name="connsiteY1" fmla="*/ 11808 h 27305"/>
                <a:gd name="connsiteX2" fmla="*/ 26296 w 44007"/>
                <a:gd name="connsiteY2" fmla="*/ 11808 h 27305"/>
                <a:gd name="connsiteX3" fmla="*/ 44008 w 44007"/>
                <a:gd name="connsiteY3" fmla="*/ 24354 h 27305"/>
                <a:gd name="connsiteX4" fmla="*/ 37366 w 44007"/>
                <a:gd name="connsiteY4" fmla="*/ 18450 h 27305"/>
                <a:gd name="connsiteX5" fmla="*/ 29986 w 44007"/>
                <a:gd name="connsiteY5" fmla="*/ 18450 h 27305"/>
                <a:gd name="connsiteX6" fmla="*/ 29986 w 44007"/>
                <a:gd name="connsiteY6" fmla="*/ 27306 h 27305"/>
                <a:gd name="connsiteX7" fmla="*/ 25558 w 44007"/>
                <a:gd name="connsiteY7" fmla="*/ 27306 h 27305"/>
                <a:gd name="connsiteX8" fmla="*/ 17440 w 44007"/>
                <a:gd name="connsiteY8" fmla="*/ 8118 h 27305"/>
                <a:gd name="connsiteX9" fmla="*/ 4156 w 44007"/>
                <a:gd name="connsiteY9" fmla="*/ 19926 h 27305"/>
                <a:gd name="connsiteX10" fmla="*/ 4156 w 44007"/>
                <a:gd name="connsiteY10" fmla="*/ 19926 h 27305"/>
                <a:gd name="connsiteX11" fmla="*/ 16702 w 44007"/>
                <a:gd name="connsiteY11" fmla="*/ 516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007" h="27305">
                  <a:moveTo>
                    <a:pt x="15226" y="0"/>
                  </a:moveTo>
                  <a:cubicBezTo>
                    <a:pt x="21130" y="0"/>
                    <a:pt x="24820" y="0"/>
                    <a:pt x="26296" y="11808"/>
                  </a:cubicBezTo>
                  <a:cubicBezTo>
                    <a:pt x="27772" y="23616"/>
                    <a:pt x="26296" y="11808"/>
                    <a:pt x="26296" y="11808"/>
                  </a:cubicBezTo>
                  <a:cubicBezTo>
                    <a:pt x="26296" y="-2214"/>
                    <a:pt x="38842" y="5166"/>
                    <a:pt x="44008" y="24354"/>
                  </a:cubicBezTo>
                  <a:cubicBezTo>
                    <a:pt x="44008" y="24354"/>
                    <a:pt x="40318" y="24354"/>
                    <a:pt x="37366" y="18450"/>
                  </a:cubicBezTo>
                  <a:cubicBezTo>
                    <a:pt x="34414" y="12546"/>
                    <a:pt x="31462" y="2952"/>
                    <a:pt x="29986" y="18450"/>
                  </a:cubicBezTo>
                  <a:lnTo>
                    <a:pt x="29986" y="27306"/>
                  </a:lnTo>
                  <a:lnTo>
                    <a:pt x="25558" y="27306"/>
                  </a:lnTo>
                  <a:cubicBezTo>
                    <a:pt x="25558" y="27306"/>
                    <a:pt x="25558" y="11070"/>
                    <a:pt x="17440" y="8118"/>
                  </a:cubicBezTo>
                  <a:cubicBezTo>
                    <a:pt x="9322" y="5166"/>
                    <a:pt x="10060" y="19188"/>
                    <a:pt x="4156" y="19926"/>
                  </a:cubicBezTo>
                  <a:cubicBezTo>
                    <a:pt x="-1748" y="20664"/>
                    <a:pt x="-1010" y="19926"/>
                    <a:pt x="4156" y="19926"/>
                  </a:cubicBezTo>
                  <a:cubicBezTo>
                    <a:pt x="9322" y="19926"/>
                    <a:pt x="13750" y="5904"/>
                    <a:pt x="16702" y="5166"/>
                  </a:cubicBez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B1B7422-4690-482F-9E31-AF027A7C5581}"/>
                </a:ext>
              </a:extLst>
            </p:cNvPr>
            <p:cNvSpPr/>
            <p:nvPr/>
          </p:nvSpPr>
          <p:spPr>
            <a:xfrm>
              <a:off x="10523478" y="5421589"/>
              <a:ext cx="50183" cy="25091"/>
            </a:xfrm>
            <a:custGeom>
              <a:avLst/>
              <a:gdLst>
                <a:gd name="connsiteX0" fmla="*/ 46494 w 50183"/>
                <a:gd name="connsiteY0" fmla="*/ 25092 h 25091"/>
                <a:gd name="connsiteX1" fmla="*/ 42066 w 50183"/>
                <a:gd name="connsiteY1" fmla="*/ 18450 h 25091"/>
                <a:gd name="connsiteX2" fmla="*/ 42066 w 50183"/>
                <a:gd name="connsiteY2" fmla="*/ 14022 h 25091"/>
                <a:gd name="connsiteX3" fmla="*/ 36900 w 50183"/>
                <a:gd name="connsiteY3" fmla="*/ 14022 h 25091"/>
                <a:gd name="connsiteX4" fmla="*/ 36900 w 50183"/>
                <a:gd name="connsiteY4" fmla="*/ 22878 h 25091"/>
                <a:gd name="connsiteX5" fmla="*/ 32472 w 50183"/>
                <a:gd name="connsiteY5" fmla="*/ 22878 h 25091"/>
                <a:gd name="connsiteX6" fmla="*/ 25830 w 50183"/>
                <a:gd name="connsiteY6" fmla="*/ 5166 h 25091"/>
                <a:gd name="connsiteX7" fmla="*/ 32472 w 50183"/>
                <a:gd name="connsiteY7" fmla="*/ 22140 h 25091"/>
                <a:gd name="connsiteX8" fmla="*/ 36900 w 50183"/>
                <a:gd name="connsiteY8" fmla="*/ 22140 h 25091"/>
                <a:gd name="connsiteX9" fmla="*/ 36900 w 50183"/>
                <a:gd name="connsiteY9" fmla="*/ 13284 h 25091"/>
                <a:gd name="connsiteX10" fmla="*/ 42804 w 50183"/>
                <a:gd name="connsiteY10" fmla="*/ 13284 h 25091"/>
                <a:gd name="connsiteX11" fmla="*/ 42804 w 50183"/>
                <a:gd name="connsiteY11" fmla="*/ 13284 h 25091"/>
                <a:gd name="connsiteX12" fmla="*/ 49446 w 50183"/>
                <a:gd name="connsiteY12" fmla="*/ 19926 h 25091"/>
                <a:gd name="connsiteX13" fmla="*/ 49446 w 50183"/>
                <a:gd name="connsiteY13" fmla="*/ 19926 h 25091"/>
                <a:gd name="connsiteX14" fmla="*/ 31734 w 50183"/>
                <a:gd name="connsiteY14" fmla="*/ 7380 h 25091"/>
                <a:gd name="connsiteX15" fmla="*/ 36162 w 50183"/>
                <a:gd name="connsiteY15" fmla="*/ 2952 h 25091"/>
                <a:gd name="connsiteX16" fmla="*/ 50184 w 50183"/>
                <a:gd name="connsiteY16" fmla="*/ 22878 h 25091"/>
                <a:gd name="connsiteX17" fmla="*/ 4428 w 50183"/>
                <a:gd name="connsiteY17" fmla="*/ 14760 h 25091"/>
                <a:gd name="connsiteX18" fmla="*/ 0 w 50183"/>
                <a:gd name="connsiteY18" fmla="*/ 14760 h 25091"/>
                <a:gd name="connsiteX19" fmla="*/ 3690 w 50183"/>
                <a:gd name="connsiteY19" fmla="*/ 14760 h 25091"/>
                <a:gd name="connsiteX20" fmla="*/ 3690 w 50183"/>
                <a:gd name="connsiteY20" fmla="*/ 10332 h 25091"/>
                <a:gd name="connsiteX21" fmla="*/ 12546 w 50183"/>
                <a:gd name="connsiteY21" fmla="*/ 0 h 25091"/>
                <a:gd name="connsiteX22" fmla="*/ 12546 w 50183"/>
                <a:gd name="connsiteY22" fmla="*/ 0 h 25091"/>
                <a:gd name="connsiteX23" fmla="*/ 2214 w 50183"/>
                <a:gd name="connsiteY23" fmla="*/ 10332 h 25091"/>
                <a:gd name="connsiteX24" fmla="*/ 2214 w 50183"/>
                <a:gd name="connsiteY24" fmla="*/ 14760 h 25091"/>
                <a:gd name="connsiteX25" fmla="*/ 2214 w 50183"/>
                <a:gd name="connsiteY25" fmla="*/ 14760 h 25091"/>
                <a:gd name="connsiteX26" fmla="*/ 5904 w 50183"/>
                <a:gd name="connsiteY26" fmla="*/ 14760 h 25091"/>
                <a:gd name="connsiteX27" fmla="*/ 12546 w 50183"/>
                <a:gd name="connsiteY27" fmla="*/ 8118 h 25091"/>
                <a:gd name="connsiteX28" fmla="*/ 18450 w 50183"/>
                <a:gd name="connsiteY28" fmla="*/ 2952 h 25091"/>
                <a:gd name="connsiteX29" fmla="*/ 18450 w 50183"/>
                <a:gd name="connsiteY29" fmla="*/ 2952 h 25091"/>
                <a:gd name="connsiteX30" fmla="*/ 12546 w 50183"/>
                <a:gd name="connsiteY30" fmla="*/ 7380 h 25091"/>
                <a:gd name="connsiteX31" fmla="*/ 5166 w 50183"/>
                <a:gd name="connsiteY31" fmla="*/ 1402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0183" h="25091">
                  <a:moveTo>
                    <a:pt x="46494" y="25092"/>
                  </a:moveTo>
                  <a:cubicBezTo>
                    <a:pt x="44693" y="23113"/>
                    <a:pt x="43202" y="20874"/>
                    <a:pt x="42066" y="18450"/>
                  </a:cubicBezTo>
                  <a:lnTo>
                    <a:pt x="42066" y="14022"/>
                  </a:lnTo>
                  <a:cubicBezTo>
                    <a:pt x="42066" y="9594"/>
                    <a:pt x="37638" y="6642"/>
                    <a:pt x="36900" y="14022"/>
                  </a:cubicBezTo>
                  <a:lnTo>
                    <a:pt x="36900" y="22878"/>
                  </a:lnTo>
                  <a:lnTo>
                    <a:pt x="32472" y="22878"/>
                  </a:lnTo>
                  <a:cubicBezTo>
                    <a:pt x="32317" y="16394"/>
                    <a:pt x="29978" y="10153"/>
                    <a:pt x="25830" y="5166"/>
                  </a:cubicBezTo>
                  <a:cubicBezTo>
                    <a:pt x="29697" y="10030"/>
                    <a:pt x="32007" y="15944"/>
                    <a:pt x="32472" y="22140"/>
                  </a:cubicBezTo>
                  <a:cubicBezTo>
                    <a:pt x="32472" y="22140"/>
                    <a:pt x="32472" y="22140"/>
                    <a:pt x="36900" y="22140"/>
                  </a:cubicBezTo>
                  <a:cubicBezTo>
                    <a:pt x="41328" y="22140"/>
                    <a:pt x="36900" y="15498"/>
                    <a:pt x="36900" y="13284"/>
                  </a:cubicBezTo>
                  <a:cubicBezTo>
                    <a:pt x="36900" y="11070"/>
                    <a:pt x="40590" y="6642"/>
                    <a:pt x="42804" y="13284"/>
                  </a:cubicBezTo>
                  <a:lnTo>
                    <a:pt x="42804" y="13284"/>
                  </a:lnTo>
                  <a:cubicBezTo>
                    <a:pt x="44383" y="16055"/>
                    <a:pt x="46671" y="18350"/>
                    <a:pt x="49446" y="19926"/>
                  </a:cubicBezTo>
                  <a:lnTo>
                    <a:pt x="49446" y="19926"/>
                  </a:lnTo>
                  <a:cubicBezTo>
                    <a:pt x="44280" y="0"/>
                    <a:pt x="32472" y="-5166"/>
                    <a:pt x="31734" y="7380"/>
                  </a:cubicBezTo>
                  <a:cubicBezTo>
                    <a:pt x="31734" y="7380"/>
                    <a:pt x="31734" y="2952"/>
                    <a:pt x="36162" y="2952"/>
                  </a:cubicBezTo>
                  <a:cubicBezTo>
                    <a:pt x="40590" y="2952"/>
                    <a:pt x="47232" y="10332"/>
                    <a:pt x="50184" y="22878"/>
                  </a:cubicBezTo>
                  <a:close/>
                  <a:moveTo>
                    <a:pt x="4428" y="14760"/>
                  </a:moveTo>
                  <a:lnTo>
                    <a:pt x="0" y="14760"/>
                  </a:lnTo>
                  <a:lnTo>
                    <a:pt x="3690" y="14760"/>
                  </a:lnTo>
                  <a:cubicBezTo>
                    <a:pt x="3439" y="13294"/>
                    <a:pt x="3439" y="11798"/>
                    <a:pt x="3690" y="10332"/>
                  </a:cubicBezTo>
                  <a:cubicBezTo>
                    <a:pt x="6118" y="6472"/>
                    <a:pt x="9100" y="2991"/>
                    <a:pt x="12546" y="0"/>
                  </a:cubicBezTo>
                  <a:lnTo>
                    <a:pt x="12546" y="0"/>
                  </a:lnTo>
                  <a:cubicBezTo>
                    <a:pt x="12546" y="0"/>
                    <a:pt x="5166" y="5904"/>
                    <a:pt x="2214" y="10332"/>
                  </a:cubicBezTo>
                  <a:lnTo>
                    <a:pt x="2214" y="14760"/>
                  </a:lnTo>
                  <a:lnTo>
                    <a:pt x="2214" y="14760"/>
                  </a:lnTo>
                  <a:lnTo>
                    <a:pt x="5904" y="14760"/>
                  </a:lnTo>
                  <a:cubicBezTo>
                    <a:pt x="8945" y="13560"/>
                    <a:pt x="11343" y="11156"/>
                    <a:pt x="12546" y="8118"/>
                  </a:cubicBezTo>
                  <a:cubicBezTo>
                    <a:pt x="12546" y="8118"/>
                    <a:pt x="16236" y="2952"/>
                    <a:pt x="18450" y="2952"/>
                  </a:cubicBezTo>
                  <a:lnTo>
                    <a:pt x="18450" y="2952"/>
                  </a:lnTo>
                  <a:cubicBezTo>
                    <a:pt x="18450" y="2952"/>
                    <a:pt x="14022" y="2952"/>
                    <a:pt x="12546" y="7380"/>
                  </a:cubicBezTo>
                  <a:cubicBezTo>
                    <a:pt x="11070" y="11808"/>
                    <a:pt x="8118" y="14022"/>
                    <a:pt x="5166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66C2C77-8D2A-4666-8238-FA115D58C730}"/>
                </a:ext>
              </a:extLst>
            </p:cNvPr>
            <p:cNvSpPr/>
            <p:nvPr/>
          </p:nvSpPr>
          <p:spPr>
            <a:xfrm>
              <a:off x="10516097" y="5426754"/>
              <a:ext cx="14022" cy="41327"/>
            </a:xfrm>
            <a:custGeom>
              <a:avLst/>
              <a:gdLst>
                <a:gd name="connsiteX0" fmla="*/ 0 w 14022"/>
                <a:gd name="connsiteY0" fmla="*/ 0 h 41327"/>
                <a:gd name="connsiteX1" fmla="*/ 0 w 14022"/>
                <a:gd name="connsiteY1" fmla="*/ 0 h 41327"/>
                <a:gd name="connsiteX2" fmla="*/ 14022 w 14022"/>
                <a:gd name="connsiteY2" fmla="*/ 41328 h 41327"/>
                <a:gd name="connsiteX3" fmla="*/ 14022 w 14022"/>
                <a:gd name="connsiteY3" fmla="*/ 41328 h 41327"/>
                <a:gd name="connsiteX4" fmla="*/ 14022 w 14022"/>
                <a:gd name="connsiteY4" fmla="*/ 41328 h 41327"/>
                <a:gd name="connsiteX5" fmla="*/ 0 w 14022"/>
                <a:gd name="connsiteY5" fmla="*/ 738 h 41327"/>
                <a:gd name="connsiteX6" fmla="*/ 0 w 14022"/>
                <a:gd name="connsiteY6" fmla="*/ 73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22" h="41327">
                  <a:moveTo>
                    <a:pt x="0" y="0"/>
                  </a:moveTo>
                  <a:lnTo>
                    <a:pt x="0" y="0"/>
                  </a:lnTo>
                  <a:lnTo>
                    <a:pt x="14022" y="41328"/>
                  </a:lnTo>
                  <a:cubicBezTo>
                    <a:pt x="14022" y="41328"/>
                    <a:pt x="14022" y="41328"/>
                    <a:pt x="14022" y="41328"/>
                  </a:cubicBezTo>
                  <a:lnTo>
                    <a:pt x="14022" y="41328"/>
                  </a:ln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close/>
                </a:path>
              </a:pathLst>
            </a:custGeom>
            <a:solidFill>
              <a:srgbClr val="A87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EF5E34D-C887-4EAA-BD4E-FB2C096A89DD}"/>
                </a:ext>
              </a:extLst>
            </p:cNvPr>
            <p:cNvSpPr/>
            <p:nvPr/>
          </p:nvSpPr>
          <p:spPr>
            <a:xfrm>
              <a:off x="10516097" y="5426754"/>
              <a:ext cx="14022" cy="44279"/>
            </a:xfrm>
            <a:custGeom>
              <a:avLst/>
              <a:gdLst>
                <a:gd name="connsiteX0" fmla="*/ 14022 w 14022"/>
                <a:gd name="connsiteY0" fmla="*/ 43542 h 44279"/>
                <a:gd name="connsiteX1" fmla="*/ 14022 w 14022"/>
                <a:gd name="connsiteY1" fmla="*/ 43542 h 44279"/>
                <a:gd name="connsiteX2" fmla="*/ 0 w 14022"/>
                <a:gd name="connsiteY2" fmla="*/ 2952 h 44279"/>
                <a:gd name="connsiteX3" fmla="*/ 0 w 14022"/>
                <a:gd name="connsiteY3" fmla="*/ 2952 h 44279"/>
                <a:gd name="connsiteX4" fmla="*/ 0 w 14022"/>
                <a:gd name="connsiteY4" fmla="*/ 2952 h 44279"/>
                <a:gd name="connsiteX5" fmla="*/ 14022 w 14022"/>
                <a:gd name="connsiteY5" fmla="*/ 44280 h 44279"/>
                <a:gd name="connsiteX6" fmla="*/ 14022 w 14022"/>
                <a:gd name="connsiteY6" fmla="*/ 44280 h 44279"/>
                <a:gd name="connsiteX7" fmla="*/ 0 w 14022"/>
                <a:gd name="connsiteY7" fmla="*/ 0 h 44279"/>
                <a:gd name="connsiteX8" fmla="*/ 0 w 14022"/>
                <a:gd name="connsiteY8" fmla="*/ 0 h 44279"/>
                <a:gd name="connsiteX9" fmla="*/ 0 w 14022"/>
                <a:gd name="connsiteY9" fmla="*/ 0 h 44279"/>
                <a:gd name="connsiteX10" fmla="*/ 14022 w 14022"/>
                <a:gd name="connsiteY10" fmla="*/ 41328 h 44279"/>
                <a:gd name="connsiteX11" fmla="*/ 14022 w 14022"/>
                <a:gd name="connsiteY11" fmla="*/ 41328 h 44279"/>
                <a:gd name="connsiteX12" fmla="*/ 14022 w 14022"/>
                <a:gd name="connsiteY12" fmla="*/ 41328 h 44279"/>
                <a:gd name="connsiteX13" fmla="*/ 0 w 14022"/>
                <a:gd name="connsiteY13" fmla="*/ 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022" h="44279">
                  <a:moveTo>
                    <a:pt x="14022" y="43542"/>
                  </a:moveTo>
                  <a:lnTo>
                    <a:pt x="14022" y="43542"/>
                  </a:lnTo>
                  <a:lnTo>
                    <a:pt x="0" y="2952"/>
                  </a:lnTo>
                  <a:cubicBezTo>
                    <a:pt x="0" y="2952"/>
                    <a:pt x="0" y="2952"/>
                    <a:pt x="0" y="2952"/>
                  </a:cubicBezTo>
                  <a:lnTo>
                    <a:pt x="0" y="2952"/>
                  </a:lnTo>
                  <a:lnTo>
                    <a:pt x="14022" y="44280"/>
                  </a:lnTo>
                  <a:cubicBezTo>
                    <a:pt x="14022" y="44280"/>
                    <a:pt x="14022" y="44280"/>
                    <a:pt x="14022" y="4428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022" y="41328"/>
                  </a:lnTo>
                  <a:lnTo>
                    <a:pt x="14022" y="41328"/>
                  </a:lnTo>
                  <a:lnTo>
                    <a:pt x="14022" y="413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7F32E604-19C1-487F-843B-F7CB90C24118}"/>
                </a:ext>
              </a:extLst>
            </p:cNvPr>
            <p:cNvSpPr/>
            <p:nvPr/>
          </p:nvSpPr>
          <p:spPr>
            <a:xfrm>
              <a:off x="10493957" y="5400187"/>
              <a:ext cx="38560" cy="22877"/>
            </a:xfrm>
            <a:custGeom>
              <a:avLst/>
              <a:gdLst>
                <a:gd name="connsiteX0" fmla="*/ 26568 w 38560"/>
                <a:gd name="connsiteY0" fmla="*/ 0 h 22877"/>
                <a:gd name="connsiteX1" fmla="*/ 18450 w 38560"/>
                <a:gd name="connsiteY1" fmla="*/ 14022 h 22877"/>
                <a:gd name="connsiteX2" fmla="*/ 18450 w 38560"/>
                <a:gd name="connsiteY2" fmla="*/ 14022 h 22877"/>
                <a:gd name="connsiteX3" fmla="*/ 0 w 38560"/>
                <a:gd name="connsiteY3" fmla="*/ 22140 h 22877"/>
                <a:gd name="connsiteX4" fmla="*/ 4428 w 38560"/>
                <a:gd name="connsiteY4" fmla="*/ 14760 h 22877"/>
                <a:gd name="connsiteX5" fmla="*/ 15498 w 38560"/>
                <a:gd name="connsiteY5" fmla="*/ 14760 h 22877"/>
                <a:gd name="connsiteX6" fmla="*/ 19926 w 38560"/>
                <a:gd name="connsiteY6" fmla="*/ 22878 h 22877"/>
                <a:gd name="connsiteX7" fmla="*/ 24354 w 38560"/>
                <a:gd name="connsiteY7" fmla="*/ 22878 h 22877"/>
                <a:gd name="connsiteX8" fmla="*/ 24354 w 38560"/>
                <a:gd name="connsiteY8" fmla="*/ 2952 h 22877"/>
                <a:gd name="connsiteX9" fmla="*/ 34686 w 38560"/>
                <a:gd name="connsiteY9" fmla="*/ 2952 h 22877"/>
                <a:gd name="connsiteX10" fmla="*/ 34686 w 38560"/>
                <a:gd name="connsiteY10" fmla="*/ 2952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560" h="22877">
                  <a:moveTo>
                    <a:pt x="26568" y="0"/>
                  </a:moveTo>
                  <a:cubicBezTo>
                    <a:pt x="20664" y="0"/>
                    <a:pt x="17712" y="5904"/>
                    <a:pt x="18450" y="14022"/>
                  </a:cubicBezTo>
                  <a:cubicBezTo>
                    <a:pt x="19188" y="22140"/>
                    <a:pt x="18450" y="14022"/>
                    <a:pt x="18450" y="14022"/>
                  </a:cubicBezTo>
                  <a:cubicBezTo>
                    <a:pt x="14022" y="738"/>
                    <a:pt x="0" y="1476"/>
                    <a:pt x="0" y="22140"/>
                  </a:cubicBezTo>
                  <a:cubicBezTo>
                    <a:pt x="0" y="22140"/>
                    <a:pt x="0" y="22140"/>
                    <a:pt x="4428" y="14760"/>
                  </a:cubicBezTo>
                  <a:cubicBezTo>
                    <a:pt x="8856" y="7380"/>
                    <a:pt x="10332" y="6642"/>
                    <a:pt x="15498" y="14760"/>
                  </a:cubicBezTo>
                  <a:lnTo>
                    <a:pt x="19926" y="22878"/>
                  </a:lnTo>
                  <a:lnTo>
                    <a:pt x="24354" y="22878"/>
                  </a:lnTo>
                  <a:cubicBezTo>
                    <a:pt x="24354" y="22878"/>
                    <a:pt x="24354" y="6642"/>
                    <a:pt x="24354" y="2952"/>
                  </a:cubicBezTo>
                  <a:cubicBezTo>
                    <a:pt x="27705" y="1827"/>
                    <a:pt x="31336" y="1827"/>
                    <a:pt x="34686" y="2952"/>
                  </a:cubicBezTo>
                  <a:cubicBezTo>
                    <a:pt x="39852" y="2952"/>
                    <a:pt x="39852" y="2952"/>
                    <a:pt x="34686" y="2952"/>
                  </a:cubicBez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4A14BA7F-A3E3-4057-B359-282A6E52A0C2}"/>
                </a:ext>
              </a:extLst>
            </p:cNvPr>
            <p:cNvSpPr/>
            <p:nvPr/>
          </p:nvSpPr>
          <p:spPr>
            <a:xfrm>
              <a:off x="10491744" y="5404399"/>
              <a:ext cx="36161" cy="24733"/>
            </a:xfrm>
            <a:custGeom>
              <a:avLst/>
              <a:gdLst>
                <a:gd name="connsiteX0" fmla="*/ 21402 w 36161"/>
                <a:gd name="connsiteY0" fmla="*/ 23831 h 24733"/>
                <a:gd name="connsiteX1" fmla="*/ 21402 w 36161"/>
                <a:gd name="connsiteY1" fmla="*/ 23831 h 24733"/>
                <a:gd name="connsiteX2" fmla="*/ 16974 w 36161"/>
                <a:gd name="connsiteY2" fmla="*/ 15713 h 24733"/>
                <a:gd name="connsiteX3" fmla="*/ 10332 w 36161"/>
                <a:gd name="connsiteY3" fmla="*/ 7595 h 24733"/>
                <a:gd name="connsiteX4" fmla="*/ 5904 w 36161"/>
                <a:gd name="connsiteY4" fmla="*/ 12023 h 24733"/>
                <a:gd name="connsiteX5" fmla="*/ 1476 w 36161"/>
                <a:gd name="connsiteY5" fmla="*/ 20879 h 24733"/>
                <a:gd name="connsiteX6" fmla="*/ 1476 w 36161"/>
                <a:gd name="connsiteY6" fmla="*/ 20879 h 24733"/>
                <a:gd name="connsiteX7" fmla="*/ 5904 w 36161"/>
                <a:gd name="connsiteY7" fmla="*/ 13499 h 24733"/>
                <a:gd name="connsiteX8" fmla="*/ 17712 w 36161"/>
                <a:gd name="connsiteY8" fmla="*/ 13499 h 24733"/>
                <a:gd name="connsiteX9" fmla="*/ 17712 w 36161"/>
                <a:gd name="connsiteY9" fmla="*/ 21617 h 24733"/>
                <a:gd name="connsiteX10" fmla="*/ 22140 w 36161"/>
                <a:gd name="connsiteY10" fmla="*/ 21617 h 24733"/>
                <a:gd name="connsiteX11" fmla="*/ 22140 w 36161"/>
                <a:gd name="connsiteY11" fmla="*/ 953 h 24733"/>
                <a:gd name="connsiteX12" fmla="*/ 31734 w 36161"/>
                <a:gd name="connsiteY12" fmla="*/ 953 h 24733"/>
                <a:gd name="connsiteX13" fmla="*/ 36162 w 36161"/>
                <a:gd name="connsiteY13" fmla="*/ 953 h 24733"/>
                <a:gd name="connsiteX14" fmla="*/ 24354 w 36161"/>
                <a:gd name="connsiteY14" fmla="*/ 953 h 24733"/>
                <a:gd name="connsiteX15" fmla="*/ 16974 w 36161"/>
                <a:gd name="connsiteY15" fmla="*/ 953 h 24733"/>
                <a:gd name="connsiteX16" fmla="*/ 16974 w 36161"/>
                <a:gd name="connsiteY16" fmla="*/ 11285 h 24733"/>
                <a:gd name="connsiteX17" fmla="*/ 16974 w 36161"/>
                <a:gd name="connsiteY17" fmla="*/ 11285 h 24733"/>
                <a:gd name="connsiteX18" fmla="*/ 16974 w 36161"/>
                <a:gd name="connsiteY18" fmla="*/ 953 h 24733"/>
                <a:gd name="connsiteX19" fmla="*/ 22878 w 36161"/>
                <a:gd name="connsiteY19" fmla="*/ 953 h 24733"/>
                <a:gd name="connsiteX20" fmla="*/ 36162 w 36161"/>
                <a:gd name="connsiteY20" fmla="*/ 953 h 24733"/>
                <a:gd name="connsiteX21" fmla="*/ 32472 w 36161"/>
                <a:gd name="connsiteY21" fmla="*/ 953 h 24733"/>
                <a:gd name="connsiteX22" fmla="*/ 22878 w 36161"/>
                <a:gd name="connsiteY22" fmla="*/ 953 h 24733"/>
                <a:gd name="connsiteX23" fmla="*/ 22878 w 36161"/>
                <a:gd name="connsiteY23" fmla="*/ 20141 h 24733"/>
                <a:gd name="connsiteX24" fmla="*/ 18450 w 36161"/>
                <a:gd name="connsiteY24" fmla="*/ 20141 h 24733"/>
                <a:gd name="connsiteX25" fmla="*/ 0 w 36161"/>
                <a:gd name="connsiteY25" fmla="*/ 9071 h 24733"/>
                <a:gd name="connsiteX26" fmla="*/ 13284 w 36161"/>
                <a:gd name="connsiteY26" fmla="*/ 4643 h 24733"/>
                <a:gd name="connsiteX27" fmla="*/ 0 w 36161"/>
                <a:gd name="connsiteY27" fmla="*/ 9071 h 24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6161" h="24733">
                  <a:moveTo>
                    <a:pt x="21402" y="23831"/>
                  </a:moveTo>
                  <a:lnTo>
                    <a:pt x="21402" y="23831"/>
                  </a:lnTo>
                  <a:lnTo>
                    <a:pt x="16974" y="15713"/>
                  </a:lnTo>
                  <a:cubicBezTo>
                    <a:pt x="16974" y="9071"/>
                    <a:pt x="11808" y="7595"/>
                    <a:pt x="10332" y="7595"/>
                  </a:cubicBezTo>
                  <a:cubicBezTo>
                    <a:pt x="8856" y="7595"/>
                    <a:pt x="6642" y="7595"/>
                    <a:pt x="5904" y="12023"/>
                  </a:cubicBezTo>
                  <a:cubicBezTo>
                    <a:pt x="5166" y="16451"/>
                    <a:pt x="5904" y="20879"/>
                    <a:pt x="1476" y="20879"/>
                  </a:cubicBezTo>
                  <a:lnTo>
                    <a:pt x="1476" y="20879"/>
                  </a:lnTo>
                  <a:cubicBezTo>
                    <a:pt x="1476" y="20879"/>
                    <a:pt x="1476" y="20879"/>
                    <a:pt x="5904" y="13499"/>
                  </a:cubicBezTo>
                  <a:cubicBezTo>
                    <a:pt x="10332" y="6119"/>
                    <a:pt x="13284" y="6857"/>
                    <a:pt x="17712" y="13499"/>
                  </a:cubicBezTo>
                  <a:lnTo>
                    <a:pt x="17712" y="21617"/>
                  </a:lnTo>
                  <a:lnTo>
                    <a:pt x="22140" y="21617"/>
                  </a:lnTo>
                  <a:cubicBezTo>
                    <a:pt x="22140" y="10547"/>
                    <a:pt x="22140" y="3905"/>
                    <a:pt x="22140" y="953"/>
                  </a:cubicBezTo>
                  <a:cubicBezTo>
                    <a:pt x="25291" y="200"/>
                    <a:pt x="28583" y="200"/>
                    <a:pt x="31734" y="953"/>
                  </a:cubicBezTo>
                  <a:lnTo>
                    <a:pt x="36162" y="953"/>
                  </a:lnTo>
                  <a:lnTo>
                    <a:pt x="24354" y="953"/>
                  </a:lnTo>
                  <a:cubicBezTo>
                    <a:pt x="20664" y="953"/>
                    <a:pt x="18450" y="953"/>
                    <a:pt x="16974" y="953"/>
                  </a:cubicBezTo>
                  <a:cubicBezTo>
                    <a:pt x="15387" y="4214"/>
                    <a:pt x="15387" y="8024"/>
                    <a:pt x="16974" y="11285"/>
                  </a:cubicBezTo>
                  <a:lnTo>
                    <a:pt x="16974" y="11285"/>
                  </a:lnTo>
                  <a:cubicBezTo>
                    <a:pt x="16974" y="6119"/>
                    <a:pt x="16974" y="3167"/>
                    <a:pt x="16974" y="953"/>
                  </a:cubicBezTo>
                  <a:cubicBezTo>
                    <a:pt x="18908" y="419"/>
                    <a:pt x="20944" y="419"/>
                    <a:pt x="22878" y="953"/>
                  </a:cubicBezTo>
                  <a:lnTo>
                    <a:pt x="36162" y="953"/>
                  </a:lnTo>
                  <a:cubicBezTo>
                    <a:pt x="36162" y="953"/>
                    <a:pt x="36162" y="953"/>
                    <a:pt x="32472" y="953"/>
                  </a:cubicBezTo>
                  <a:cubicBezTo>
                    <a:pt x="29402" y="-318"/>
                    <a:pt x="25948" y="-318"/>
                    <a:pt x="22878" y="953"/>
                  </a:cubicBezTo>
                  <a:cubicBezTo>
                    <a:pt x="19188" y="953"/>
                    <a:pt x="18450" y="9809"/>
                    <a:pt x="22878" y="20141"/>
                  </a:cubicBezTo>
                  <a:cubicBezTo>
                    <a:pt x="27306" y="30473"/>
                    <a:pt x="22878" y="20141"/>
                    <a:pt x="18450" y="20141"/>
                  </a:cubicBezTo>
                  <a:close/>
                  <a:moveTo>
                    <a:pt x="0" y="9071"/>
                  </a:moveTo>
                  <a:cubicBezTo>
                    <a:pt x="0" y="215"/>
                    <a:pt x="9594" y="953"/>
                    <a:pt x="13284" y="4643"/>
                  </a:cubicBezTo>
                  <a:cubicBezTo>
                    <a:pt x="16974" y="8333"/>
                    <a:pt x="2952" y="4643"/>
                    <a:pt x="0" y="907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9E53D4C-A3E1-494D-AC94-790527C1E9BB}"/>
                </a:ext>
              </a:extLst>
            </p:cNvPr>
            <p:cNvSpPr/>
            <p:nvPr/>
          </p:nvSpPr>
          <p:spPr>
            <a:xfrm>
              <a:off x="10496881" y="5407567"/>
              <a:ext cx="38317" cy="25091"/>
            </a:xfrm>
            <a:custGeom>
              <a:avLst/>
              <a:gdLst>
                <a:gd name="connsiteX0" fmla="*/ 25858 w 38317"/>
                <a:gd name="connsiteY0" fmla="*/ 738 h 25091"/>
                <a:gd name="connsiteX1" fmla="*/ 18478 w 38317"/>
                <a:gd name="connsiteY1" fmla="*/ 15498 h 25091"/>
                <a:gd name="connsiteX2" fmla="*/ 18478 w 38317"/>
                <a:gd name="connsiteY2" fmla="*/ 15498 h 25091"/>
                <a:gd name="connsiteX3" fmla="*/ 28 w 38317"/>
                <a:gd name="connsiteY3" fmla="*/ 25092 h 25091"/>
                <a:gd name="connsiteX4" fmla="*/ 4456 w 38317"/>
                <a:gd name="connsiteY4" fmla="*/ 17712 h 25091"/>
                <a:gd name="connsiteX5" fmla="*/ 16264 w 38317"/>
                <a:gd name="connsiteY5" fmla="*/ 17712 h 25091"/>
                <a:gd name="connsiteX6" fmla="*/ 20692 w 38317"/>
                <a:gd name="connsiteY6" fmla="*/ 25092 h 25091"/>
                <a:gd name="connsiteX7" fmla="*/ 24382 w 38317"/>
                <a:gd name="connsiteY7" fmla="*/ 25092 h 25091"/>
                <a:gd name="connsiteX8" fmla="*/ 24382 w 38317"/>
                <a:gd name="connsiteY8" fmla="*/ 4428 h 25091"/>
                <a:gd name="connsiteX9" fmla="*/ 34714 w 38317"/>
                <a:gd name="connsiteY9" fmla="*/ 0 h 25091"/>
                <a:gd name="connsiteX10" fmla="*/ 34714 w 38317"/>
                <a:gd name="connsiteY10" fmla="*/ 0 h 25091"/>
                <a:gd name="connsiteX11" fmla="*/ 25120 w 38317"/>
                <a:gd name="connsiteY11" fmla="*/ 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317" h="25091">
                  <a:moveTo>
                    <a:pt x="25858" y="738"/>
                  </a:moveTo>
                  <a:cubicBezTo>
                    <a:pt x="19216" y="738"/>
                    <a:pt x="17002" y="6642"/>
                    <a:pt x="18478" y="15498"/>
                  </a:cubicBezTo>
                  <a:lnTo>
                    <a:pt x="18478" y="15498"/>
                  </a:lnTo>
                  <a:cubicBezTo>
                    <a:pt x="13312" y="2952"/>
                    <a:pt x="-710" y="4428"/>
                    <a:pt x="28" y="25092"/>
                  </a:cubicBezTo>
                  <a:cubicBezTo>
                    <a:pt x="28" y="25092"/>
                    <a:pt x="28" y="25092"/>
                    <a:pt x="4456" y="17712"/>
                  </a:cubicBezTo>
                  <a:cubicBezTo>
                    <a:pt x="8884" y="10332"/>
                    <a:pt x="10360" y="8856"/>
                    <a:pt x="16264" y="17712"/>
                  </a:cubicBezTo>
                  <a:lnTo>
                    <a:pt x="20692" y="25092"/>
                  </a:lnTo>
                  <a:lnTo>
                    <a:pt x="24382" y="25092"/>
                  </a:lnTo>
                  <a:cubicBezTo>
                    <a:pt x="24382" y="25092"/>
                    <a:pt x="20692" y="8856"/>
                    <a:pt x="24382" y="4428"/>
                  </a:cubicBezTo>
                  <a:cubicBezTo>
                    <a:pt x="27386" y="2088"/>
                    <a:pt x="30943" y="562"/>
                    <a:pt x="34714" y="0"/>
                  </a:cubicBezTo>
                  <a:cubicBezTo>
                    <a:pt x="39880" y="0"/>
                    <a:pt x="39142" y="0"/>
                    <a:pt x="34714" y="0"/>
                  </a:cubicBezTo>
                  <a:lnTo>
                    <a:pt x="25120" y="0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EBA8E20-9E0C-48D6-A1F9-47FDE86CC0D4}"/>
                </a:ext>
              </a:extLst>
            </p:cNvPr>
            <p:cNvSpPr/>
            <p:nvPr/>
          </p:nvSpPr>
          <p:spPr>
            <a:xfrm>
              <a:off x="10495863" y="5409923"/>
              <a:ext cx="38684" cy="26425"/>
            </a:xfrm>
            <a:custGeom>
              <a:avLst/>
              <a:gdLst>
                <a:gd name="connsiteX0" fmla="*/ 20972 w 38684"/>
                <a:gd name="connsiteY0" fmla="*/ 26425 h 26425"/>
                <a:gd name="connsiteX1" fmla="*/ 20972 w 38684"/>
                <a:gd name="connsiteY1" fmla="*/ 26425 h 26425"/>
                <a:gd name="connsiteX2" fmla="*/ 15806 w 38684"/>
                <a:gd name="connsiteY2" fmla="*/ 19045 h 26425"/>
                <a:gd name="connsiteX3" fmla="*/ 9164 w 38684"/>
                <a:gd name="connsiteY3" fmla="*/ 10927 h 26425"/>
                <a:gd name="connsiteX4" fmla="*/ 4736 w 38684"/>
                <a:gd name="connsiteY4" fmla="*/ 16093 h 26425"/>
                <a:gd name="connsiteX5" fmla="*/ 4736 w 38684"/>
                <a:gd name="connsiteY5" fmla="*/ 24949 h 26425"/>
                <a:gd name="connsiteX6" fmla="*/ 4736 w 38684"/>
                <a:gd name="connsiteY6" fmla="*/ 24949 h 26425"/>
                <a:gd name="connsiteX7" fmla="*/ 4736 w 38684"/>
                <a:gd name="connsiteY7" fmla="*/ 16831 h 26425"/>
                <a:gd name="connsiteX8" fmla="*/ 16544 w 38684"/>
                <a:gd name="connsiteY8" fmla="*/ 16831 h 26425"/>
                <a:gd name="connsiteX9" fmla="*/ 20972 w 38684"/>
                <a:gd name="connsiteY9" fmla="*/ 24949 h 26425"/>
                <a:gd name="connsiteX10" fmla="*/ 24662 w 38684"/>
                <a:gd name="connsiteY10" fmla="*/ 24949 h 26425"/>
                <a:gd name="connsiteX11" fmla="*/ 24662 w 38684"/>
                <a:gd name="connsiteY11" fmla="*/ 4285 h 26425"/>
                <a:gd name="connsiteX12" fmla="*/ 34256 w 38684"/>
                <a:gd name="connsiteY12" fmla="*/ 595 h 26425"/>
                <a:gd name="connsiteX13" fmla="*/ 38684 w 38684"/>
                <a:gd name="connsiteY13" fmla="*/ 595 h 26425"/>
                <a:gd name="connsiteX14" fmla="*/ 38684 w 38684"/>
                <a:gd name="connsiteY14" fmla="*/ 595 h 26425"/>
                <a:gd name="connsiteX15" fmla="*/ 27614 w 38684"/>
                <a:gd name="connsiteY15" fmla="*/ 595 h 26425"/>
                <a:gd name="connsiteX16" fmla="*/ 21710 w 38684"/>
                <a:gd name="connsiteY16" fmla="*/ 595 h 26425"/>
                <a:gd name="connsiteX17" fmla="*/ 21710 w 38684"/>
                <a:gd name="connsiteY17" fmla="*/ 10927 h 26425"/>
                <a:gd name="connsiteX18" fmla="*/ 21710 w 38684"/>
                <a:gd name="connsiteY18" fmla="*/ 10927 h 26425"/>
                <a:gd name="connsiteX19" fmla="*/ 21710 w 38684"/>
                <a:gd name="connsiteY19" fmla="*/ 595 h 26425"/>
                <a:gd name="connsiteX20" fmla="*/ 26876 w 38684"/>
                <a:gd name="connsiteY20" fmla="*/ 595 h 26425"/>
                <a:gd name="connsiteX21" fmla="*/ 37208 w 38684"/>
                <a:gd name="connsiteY21" fmla="*/ 595 h 26425"/>
                <a:gd name="connsiteX22" fmla="*/ 37208 w 38684"/>
                <a:gd name="connsiteY22" fmla="*/ 595 h 26425"/>
                <a:gd name="connsiteX23" fmla="*/ 37208 w 38684"/>
                <a:gd name="connsiteY23" fmla="*/ 595 h 26425"/>
                <a:gd name="connsiteX24" fmla="*/ 26876 w 38684"/>
                <a:gd name="connsiteY24" fmla="*/ 4285 h 26425"/>
                <a:gd name="connsiteX25" fmla="*/ 26876 w 38684"/>
                <a:gd name="connsiteY25" fmla="*/ 24211 h 26425"/>
                <a:gd name="connsiteX26" fmla="*/ 23186 w 38684"/>
                <a:gd name="connsiteY26" fmla="*/ 24211 h 26425"/>
                <a:gd name="connsiteX27" fmla="*/ 1046 w 38684"/>
                <a:gd name="connsiteY27" fmla="*/ 18307 h 26425"/>
                <a:gd name="connsiteX28" fmla="*/ 1046 w 38684"/>
                <a:gd name="connsiteY28" fmla="*/ 7975 h 26425"/>
                <a:gd name="connsiteX29" fmla="*/ 11378 w 38684"/>
                <a:gd name="connsiteY29" fmla="*/ 7975 h 26425"/>
                <a:gd name="connsiteX30" fmla="*/ 1046 w 38684"/>
                <a:gd name="connsiteY30" fmla="*/ 7975 h 26425"/>
                <a:gd name="connsiteX31" fmla="*/ 1046 w 38684"/>
                <a:gd name="connsiteY31" fmla="*/ 18307 h 2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8684" h="26425">
                  <a:moveTo>
                    <a:pt x="20972" y="26425"/>
                  </a:moveTo>
                  <a:lnTo>
                    <a:pt x="20972" y="26425"/>
                  </a:lnTo>
                  <a:cubicBezTo>
                    <a:pt x="19496" y="23804"/>
                    <a:pt x="17762" y="21332"/>
                    <a:pt x="15806" y="19045"/>
                  </a:cubicBezTo>
                  <a:cubicBezTo>
                    <a:pt x="15806" y="12403"/>
                    <a:pt x="10640" y="10927"/>
                    <a:pt x="9164" y="10927"/>
                  </a:cubicBezTo>
                  <a:cubicBezTo>
                    <a:pt x="7688" y="10927"/>
                    <a:pt x="9164" y="10927"/>
                    <a:pt x="4736" y="16093"/>
                  </a:cubicBezTo>
                  <a:cubicBezTo>
                    <a:pt x="308" y="21259"/>
                    <a:pt x="4736" y="24949"/>
                    <a:pt x="4736" y="24949"/>
                  </a:cubicBezTo>
                  <a:lnTo>
                    <a:pt x="4736" y="24949"/>
                  </a:lnTo>
                  <a:cubicBezTo>
                    <a:pt x="4736" y="24949"/>
                    <a:pt x="4736" y="24949"/>
                    <a:pt x="4736" y="16831"/>
                  </a:cubicBezTo>
                  <a:cubicBezTo>
                    <a:pt x="4736" y="8713"/>
                    <a:pt x="11378" y="9451"/>
                    <a:pt x="16544" y="16831"/>
                  </a:cubicBezTo>
                  <a:lnTo>
                    <a:pt x="20972" y="24949"/>
                  </a:lnTo>
                  <a:lnTo>
                    <a:pt x="24662" y="24949"/>
                  </a:lnTo>
                  <a:cubicBezTo>
                    <a:pt x="24662" y="18307"/>
                    <a:pt x="24662" y="7975"/>
                    <a:pt x="24662" y="4285"/>
                  </a:cubicBezTo>
                  <a:cubicBezTo>
                    <a:pt x="27275" y="1885"/>
                    <a:pt x="30706" y="566"/>
                    <a:pt x="34256" y="595"/>
                  </a:cubicBezTo>
                  <a:lnTo>
                    <a:pt x="38684" y="595"/>
                  </a:lnTo>
                  <a:cubicBezTo>
                    <a:pt x="38684" y="595"/>
                    <a:pt x="38684" y="595"/>
                    <a:pt x="38684" y="595"/>
                  </a:cubicBezTo>
                  <a:lnTo>
                    <a:pt x="27614" y="595"/>
                  </a:lnTo>
                  <a:cubicBezTo>
                    <a:pt x="25717" y="-146"/>
                    <a:pt x="23607" y="-146"/>
                    <a:pt x="21710" y="595"/>
                  </a:cubicBezTo>
                  <a:cubicBezTo>
                    <a:pt x="20463" y="3926"/>
                    <a:pt x="20463" y="7596"/>
                    <a:pt x="21710" y="10927"/>
                  </a:cubicBezTo>
                  <a:lnTo>
                    <a:pt x="21710" y="10927"/>
                  </a:lnTo>
                  <a:cubicBezTo>
                    <a:pt x="20766" y="7548"/>
                    <a:pt x="20766" y="3974"/>
                    <a:pt x="21710" y="595"/>
                  </a:cubicBezTo>
                  <a:cubicBezTo>
                    <a:pt x="23341" y="-198"/>
                    <a:pt x="25245" y="-198"/>
                    <a:pt x="26876" y="595"/>
                  </a:cubicBezTo>
                  <a:lnTo>
                    <a:pt x="37208" y="595"/>
                  </a:lnTo>
                  <a:cubicBezTo>
                    <a:pt x="37208" y="595"/>
                    <a:pt x="37208" y="595"/>
                    <a:pt x="37208" y="595"/>
                  </a:cubicBezTo>
                  <a:lnTo>
                    <a:pt x="37208" y="595"/>
                  </a:lnTo>
                  <a:lnTo>
                    <a:pt x="26876" y="4285"/>
                  </a:lnTo>
                  <a:cubicBezTo>
                    <a:pt x="23186" y="4285"/>
                    <a:pt x="26876" y="18307"/>
                    <a:pt x="26876" y="24211"/>
                  </a:cubicBezTo>
                  <a:lnTo>
                    <a:pt x="23186" y="24211"/>
                  </a:lnTo>
                  <a:close/>
                  <a:moveTo>
                    <a:pt x="1046" y="18307"/>
                  </a:moveTo>
                  <a:cubicBezTo>
                    <a:pt x="-349" y="15004"/>
                    <a:pt x="-349" y="11278"/>
                    <a:pt x="1046" y="7975"/>
                  </a:cubicBezTo>
                  <a:cubicBezTo>
                    <a:pt x="3917" y="5163"/>
                    <a:pt x="8507" y="5163"/>
                    <a:pt x="11378" y="7975"/>
                  </a:cubicBezTo>
                  <a:cubicBezTo>
                    <a:pt x="11378" y="7975"/>
                    <a:pt x="3998" y="7975"/>
                    <a:pt x="1046" y="7975"/>
                  </a:cubicBezTo>
                  <a:cubicBezTo>
                    <a:pt x="-201" y="11306"/>
                    <a:pt x="-201" y="14976"/>
                    <a:pt x="1046" y="1830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198A2B05-8FC0-4925-AD28-951283053C72}"/>
                </a:ext>
              </a:extLst>
            </p:cNvPr>
            <p:cNvSpPr/>
            <p:nvPr/>
          </p:nvSpPr>
          <p:spPr>
            <a:xfrm>
              <a:off x="10501092" y="5417160"/>
              <a:ext cx="34107" cy="30258"/>
            </a:xfrm>
            <a:custGeom>
              <a:avLst/>
              <a:gdLst>
                <a:gd name="connsiteX0" fmla="*/ 23862 w 34107"/>
                <a:gd name="connsiteY0" fmla="*/ 0 h 30258"/>
                <a:gd name="connsiteX1" fmla="*/ 17958 w 34107"/>
                <a:gd name="connsiteY1" fmla="*/ 15498 h 30258"/>
                <a:gd name="connsiteX2" fmla="*/ 17958 w 34107"/>
                <a:gd name="connsiteY2" fmla="*/ 19188 h 30258"/>
                <a:gd name="connsiteX3" fmla="*/ 246 w 34107"/>
                <a:gd name="connsiteY3" fmla="*/ 30258 h 30258"/>
                <a:gd name="connsiteX4" fmla="*/ 3936 w 34107"/>
                <a:gd name="connsiteY4" fmla="*/ 22140 h 30258"/>
                <a:gd name="connsiteX5" fmla="*/ 15744 w 34107"/>
                <a:gd name="connsiteY5" fmla="*/ 22140 h 30258"/>
                <a:gd name="connsiteX6" fmla="*/ 20910 w 34107"/>
                <a:gd name="connsiteY6" fmla="*/ 30258 h 30258"/>
                <a:gd name="connsiteX7" fmla="*/ 20910 w 34107"/>
                <a:gd name="connsiteY7" fmla="*/ 30258 h 30258"/>
                <a:gd name="connsiteX8" fmla="*/ 20910 w 34107"/>
                <a:gd name="connsiteY8" fmla="*/ 9594 h 30258"/>
                <a:gd name="connsiteX9" fmla="*/ 30504 w 34107"/>
                <a:gd name="connsiteY9" fmla="*/ 4428 h 30258"/>
                <a:gd name="connsiteX10" fmla="*/ 30504 w 34107"/>
                <a:gd name="connsiteY10" fmla="*/ 4428 h 30258"/>
                <a:gd name="connsiteX11" fmla="*/ 20910 w 34107"/>
                <a:gd name="connsiteY11" fmla="*/ 4428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7" h="30258">
                  <a:moveTo>
                    <a:pt x="23862" y="0"/>
                  </a:moveTo>
                  <a:cubicBezTo>
                    <a:pt x="17220" y="0"/>
                    <a:pt x="15744" y="7380"/>
                    <a:pt x="17958" y="15498"/>
                  </a:cubicBezTo>
                  <a:lnTo>
                    <a:pt x="17958" y="19188"/>
                  </a:lnTo>
                  <a:cubicBezTo>
                    <a:pt x="11316" y="6642"/>
                    <a:pt x="-1968" y="8856"/>
                    <a:pt x="246" y="30258"/>
                  </a:cubicBezTo>
                  <a:cubicBezTo>
                    <a:pt x="246" y="30258"/>
                    <a:pt x="246" y="30258"/>
                    <a:pt x="3936" y="22140"/>
                  </a:cubicBezTo>
                  <a:cubicBezTo>
                    <a:pt x="7626" y="14022"/>
                    <a:pt x="9102" y="13284"/>
                    <a:pt x="15744" y="22140"/>
                  </a:cubicBezTo>
                  <a:lnTo>
                    <a:pt x="20910" y="30258"/>
                  </a:lnTo>
                  <a:lnTo>
                    <a:pt x="20910" y="30258"/>
                  </a:lnTo>
                  <a:cubicBezTo>
                    <a:pt x="20910" y="30258"/>
                    <a:pt x="15744" y="14022"/>
                    <a:pt x="20910" y="9594"/>
                  </a:cubicBezTo>
                  <a:cubicBezTo>
                    <a:pt x="23663" y="7148"/>
                    <a:pt x="26947" y="5379"/>
                    <a:pt x="30504" y="4428"/>
                  </a:cubicBezTo>
                  <a:cubicBezTo>
                    <a:pt x="35670" y="4428"/>
                    <a:pt x="34932" y="4428"/>
                    <a:pt x="30504" y="4428"/>
                  </a:cubicBezTo>
                  <a:lnTo>
                    <a:pt x="20910" y="4428"/>
                  </a:ln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2E09D9CF-20A2-4F84-9548-740E63D6DE63}"/>
                </a:ext>
              </a:extLst>
            </p:cNvPr>
            <p:cNvSpPr/>
            <p:nvPr/>
          </p:nvSpPr>
          <p:spPr>
            <a:xfrm>
              <a:off x="10499575" y="5417160"/>
              <a:ext cx="34971" cy="29520"/>
            </a:xfrm>
            <a:custGeom>
              <a:avLst/>
              <a:gdLst>
                <a:gd name="connsiteX0" fmla="*/ 21688 w 34971"/>
                <a:gd name="connsiteY0" fmla="*/ 29520 h 29520"/>
                <a:gd name="connsiteX1" fmla="*/ 21688 w 34971"/>
                <a:gd name="connsiteY1" fmla="*/ 29520 h 29520"/>
                <a:gd name="connsiteX2" fmla="*/ 16522 w 34971"/>
                <a:gd name="connsiteY2" fmla="*/ 19188 h 29520"/>
                <a:gd name="connsiteX3" fmla="*/ 8404 w 34971"/>
                <a:gd name="connsiteY3" fmla="*/ 11808 h 29520"/>
                <a:gd name="connsiteX4" fmla="*/ 4714 w 34971"/>
                <a:gd name="connsiteY4" fmla="*/ 16974 h 29520"/>
                <a:gd name="connsiteX5" fmla="*/ 4714 w 34971"/>
                <a:gd name="connsiteY5" fmla="*/ 25830 h 29520"/>
                <a:gd name="connsiteX6" fmla="*/ 4714 w 34971"/>
                <a:gd name="connsiteY6" fmla="*/ 25830 h 29520"/>
                <a:gd name="connsiteX7" fmla="*/ 4714 w 34971"/>
                <a:gd name="connsiteY7" fmla="*/ 17712 h 29520"/>
                <a:gd name="connsiteX8" fmla="*/ 16522 w 34971"/>
                <a:gd name="connsiteY8" fmla="*/ 17712 h 29520"/>
                <a:gd name="connsiteX9" fmla="*/ 21688 w 34971"/>
                <a:gd name="connsiteY9" fmla="*/ 25092 h 29520"/>
                <a:gd name="connsiteX10" fmla="*/ 21688 w 34971"/>
                <a:gd name="connsiteY10" fmla="*/ 25092 h 29520"/>
                <a:gd name="connsiteX11" fmla="*/ 21688 w 34971"/>
                <a:gd name="connsiteY11" fmla="*/ 5166 h 29520"/>
                <a:gd name="connsiteX12" fmla="*/ 29806 w 34971"/>
                <a:gd name="connsiteY12" fmla="*/ 0 h 29520"/>
                <a:gd name="connsiteX13" fmla="*/ 34234 w 34971"/>
                <a:gd name="connsiteY13" fmla="*/ 0 h 29520"/>
                <a:gd name="connsiteX14" fmla="*/ 34234 w 34971"/>
                <a:gd name="connsiteY14" fmla="*/ 0 h 29520"/>
                <a:gd name="connsiteX15" fmla="*/ 24640 w 34971"/>
                <a:gd name="connsiteY15" fmla="*/ 5166 h 29520"/>
                <a:gd name="connsiteX16" fmla="*/ 24640 w 34971"/>
                <a:gd name="connsiteY16" fmla="*/ 25092 h 29520"/>
                <a:gd name="connsiteX17" fmla="*/ 24640 w 34971"/>
                <a:gd name="connsiteY17" fmla="*/ 25092 h 29520"/>
                <a:gd name="connsiteX18" fmla="*/ 1024 w 34971"/>
                <a:gd name="connsiteY18" fmla="*/ 22878 h 29520"/>
                <a:gd name="connsiteX19" fmla="*/ 1024 w 34971"/>
                <a:gd name="connsiteY19" fmla="*/ 11808 h 29520"/>
                <a:gd name="connsiteX20" fmla="*/ 12094 w 34971"/>
                <a:gd name="connsiteY20" fmla="*/ 11808 h 29520"/>
                <a:gd name="connsiteX21" fmla="*/ 1024 w 34971"/>
                <a:gd name="connsiteY21" fmla="*/ 11808 h 29520"/>
                <a:gd name="connsiteX22" fmla="*/ 1024 w 34971"/>
                <a:gd name="connsiteY22" fmla="*/ 22878 h 29520"/>
                <a:gd name="connsiteX23" fmla="*/ 19474 w 34971"/>
                <a:gd name="connsiteY23" fmla="*/ 15498 h 29520"/>
                <a:gd name="connsiteX24" fmla="*/ 19474 w 34971"/>
                <a:gd name="connsiteY24" fmla="*/ 15498 h 29520"/>
                <a:gd name="connsiteX25" fmla="*/ 19474 w 34971"/>
                <a:gd name="connsiteY25" fmla="*/ 5166 h 29520"/>
                <a:gd name="connsiteX26" fmla="*/ 25378 w 34971"/>
                <a:gd name="connsiteY26" fmla="*/ 738 h 29520"/>
                <a:gd name="connsiteX27" fmla="*/ 34972 w 34971"/>
                <a:gd name="connsiteY27" fmla="*/ 738 h 29520"/>
                <a:gd name="connsiteX28" fmla="*/ 34972 w 34971"/>
                <a:gd name="connsiteY28" fmla="*/ 738 h 29520"/>
                <a:gd name="connsiteX29" fmla="*/ 25378 w 34971"/>
                <a:gd name="connsiteY29" fmla="*/ 738 h 29520"/>
                <a:gd name="connsiteX30" fmla="*/ 19474 w 34971"/>
                <a:gd name="connsiteY30" fmla="*/ 738 h 29520"/>
                <a:gd name="connsiteX31" fmla="*/ 19474 w 34971"/>
                <a:gd name="connsiteY31" fmla="*/ 1180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4971" h="29520">
                  <a:moveTo>
                    <a:pt x="21688" y="29520"/>
                  </a:moveTo>
                  <a:lnTo>
                    <a:pt x="21688" y="29520"/>
                  </a:lnTo>
                  <a:lnTo>
                    <a:pt x="16522" y="19188"/>
                  </a:lnTo>
                  <a:cubicBezTo>
                    <a:pt x="12832" y="12546"/>
                    <a:pt x="9880" y="11808"/>
                    <a:pt x="8404" y="11808"/>
                  </a:cubicBezTo>
                  <a:cubicBezTo>
                    <a:pt x="6928" y="11808"/>
                    <a:pt x="8404" y="11808"/>
                    <a:pt x="4714" y="16974"/>
                  </a:cubicBezTo>
                  <a:cubicBezTo>
                    <a:pt x="1024" y="22140"/>
                    <a:pt x="4714" y="25830"/>
                    <a:pt x="4714" y="25830"/>
                  </a:cubicBezTo>
                  <a:lnTo>
                    <a:pt x="4714" y="25830"/>
                  </a:lnTo>
                  <a:cubicBezTo>
                    <a:pt x="4714" y="25830"/>
                    <a:pt x="4714" y="25830"/>
                    <a:pt x="4714" y="17712"/>
                  </a:cubicBezTo>
                  <a:cubicBezTo>
                    <a:pt x="4714" y="9594"/>
                    <a:pt x="10618" y="10332"/>
                    <a:pt x="16522" y="17712"/>
                  </a:cubicBezTo>
                  <a:lnTo>
                    <a:pt x="21688" y="25092"/>
                  </a:lnTo>
                  <a:lnTo>
                    <a:pt x="21688" y="25092"/>
                  </a:lnTo>
                  <a:cubicBezTo>
                    <a:pt x="21688" y="19188"/>
                    <a:pt x="21688" y="8856"/>
                    <a:pt x="21688" y="5166"/>
                  </a:cubicBezTo>
                  <a:lnTo>
                    <a:pt x="29806" y="0"/>
                  </a:lnTo>
                  <a:cubicBezTo>
                    <a:pt x="31245" y="453"/>
                    <a:pt x="32795" y="453"/>
                    <a:pt x="34234" y="0"/>
                  </a:cubicBezTo>
                  <a:cubicBezTo>
                    <a:pt x="34234" y="0"/>
                    <a:pt x="34234" y="0"/>
                    <a:pt x="34234" y="0"/>
                  </a:cubicBezTo>
                  <a:cubicBezTo>
                    <a:pt x="30677" y="951"/>
                    <a:pt x="27393" y="2720"/>
                    <a:pt x="24640" y="5166"/>
                  </a:cubicBezTo>
                  <a:cubicBezTo>
                    <a:pt x="24640" y="5166"/>
                    <a:pt x="24640" y="15498"/>
                    <a:pt x="24640" y="25092"/>
                  </a:cubicBezTo>
                  <a:lnTo>
                    <a:pt x="24640" y="25092"/>
                  </a:lnTo>
                  <a:close/>
                  <a:moveTo>
                    <a:pt x="1024" y="22878"/>
                  </a:moveTo>
                  <a:cubicBezTo>
                    <a:pt x="-341" y="19314"/>
                    <a:pt x="-341" y="15373"/>
                    <a:pt x="1024" y="11808"/>
                  </a:cubicBezTo>
                  <a:cubicBezTo>
                    <a:pt x="1024" y="8118"/>
                    <a:pt x="8404" y="11808"/>
                    <a:pt x="12094" y="11808"/>
                  </a:cubicBezTo>
                  <a:cubicBezTo>
                    <a:pt x="8980" y="8902"/>
                    <a:pt x="4138" y="8902"/>
                    <a:pt x="1024" y="11808"/>
                  </a:cubicBezTo>
                  <a:cubicBezTo>
                    <a:pt x="-24" y="15424"/>
                    <a:pt x="-24" y="19262"/>
                    <a:pt x="1024" y="22878"/>
                  </a:cubicBezTo>
                  <a:close/>
                  <a:moveTo>
                    <a:pt x="19474" y="15498"/>
                  </a:moveTo>
                  <a:lnTo>
                    <a:pt x="19474" y="15498"/>
                  </a:lnTo>
                  <a:cubicBezTo>
                    <a:pt x="18529" y="12119"/>
                    <a:pt x="18529" y="8545"/>
                    <a:pt x="19474" y="5166"/>
                  </a:cubicBezTo>
                  <a:cubicBezTo>
                    <a:pt x="20706" y="2901"/>
                    <a:pt x="22861" y="1285"/>
                    <a:pt x="25378" y="738"/>
                  </a:cubicBezTo>
                  <a:lnTo>
                    <a:pt x="34972" y="738"/>
                  </a:lnTo>
                  <a:lnTo>
                    <a:pt x="34972" y="738"/>
                  </a:lnTo>
                  <a:lnTo>
                    <a:pt x="25378" y="738"/>
                  </a:lnTo>
                  <a:cubicBezTo>
                    <a:pt x="23481" y="-3"/>
                    <a:pt x="21371" y="-3"/>
                    <a:pt x="19474" y="738"/>
                  </a:cubicBezTo>
                  <a:cubicBezTo>
                    <a:pt x="17954" y="4272"/>
                    <a:pt x="17954" y="8274"/>
                    <a:pt x="19474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68569169-10BE-4A57-B514-C73BB6EF79F5}"/>
                </a:ext>
              </a:extLst>
            </p:cNvPr>
            <p:cNvSpPr/>
            <p:nvPr/>
          </p:nvSpPr>
          <p:spPr>
            <a:xfrm>
              <a:off x="10562387" y="5397234"/>
              <a:ext cx="40794" cy="24354"/>
            </a:xfrm>
            <a:custGeom>
              <a:avLst/>
              <a:gdLst>
                <a:gd name="connsiteX0" fmla="*/ 10536 w 40794"/>
                <a:gd name="connsiteY0" fmla="*/ 0 h 24354"/>
                <a:gd name="connsiteX1" fmla="*/ 19392 w 40794"/>
                <a:gd name="connsiteY1" fmla="*/ 14022 h 24354"/>
                <a:gd name="connsiteX2" fmla="*/ 19392 w 40794"/>
                <a:gd name="connsiteY2" fmla="*/ 14022 h 24354"/>
                <a:gd name="connsiteX3" fmla="*/ 40794 w 40794"/>
                <a:gd name="connsiteY3" fmla="*/ 14022 h 24354"/>
                <a:gd name="connsiteX4" fmla="*/ 35628 w 40794"/>
                <a:gd name="connsiteY4" fmla="*/ 6642 h 24354"/>
                <a:gd name="connsiteX5" fmla="*/ 22344 w 40794"/>
                <a:gd name="connsiteY5" fmla="*/ 16236 h 24354"/>
                <a:gd name="connsiteX6" fmla="*/ 22344 w 40794"/>
                <a:gd name="connsiteY6" fmla="*/ 24354 h 24354"/>
                <a:gd name="connsiteX7" fmla="*/ 18654 w 40794"/>
                <a:gd name="connsiteY7" fmla="*/ 24354 h 24354"/>
                <a:gd name="connsiteX8" fmla="*/ 14226 w 40794"/>
                <a:gd name="connsiteY8" fmla="*/ 4428 h 24354"/>
                <a:gd name="connsiteX9" fmla="*/ 3894 w 40794"/>
                <a:gd name="connsiteY9" fmla="*/ 4428 h 24354"/>
                <a:gd name="connsiteX10" fmla="*/ 3894 w 40794"/>
                <a:gd name="connsiteY10" fmla="*/ 4428 h 24354"/>
                <a:gd name="connsiteX11" fmla="*/ 13488 w 40794"/>
                <a:gd name="connsiteY11" fmla="*/ 4428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794" h="24354">
                  <a:moveTo>
                    <a:pt x="10536" y="0"/>
                  </a:moveTo>
                  <a:cubicBezTo>
                    <a:pt x="16440" y="0"/>
                    <a:pt x="19392" y="5904"/>
                    <a:pt x="19392" y="14022"/>
                  </a:cubicBezTo>
                  <a:cubicBezTo>
                    <a:pt x="19392" y="22140"/>
                    <a:pt x="19392" y="14022"/>
                    <a:pt x="19392" y="14022"/>
                  </a:cubicBezTo>
                  <a:cubicBezTo>
                    <a:pt x="19392" y="738"/>
                    <a:pt x="39318" y="-5166"/>
                    <a:pt x="40794" y="14022"/>
                  </a:cubicBezTo>
                  <a:cubicBezTo>
                    <a:pt x="40794" y="14022"/>
                    <a:pt x="40794" y="14022"/>
                    <a:pt x="35628" y="6642"/>
                  </a:cubicBezTo>
                  <a:cubicBezTo>
                    <a:pt x="30462" y="-738"/>
                    <a:pt x="26772" y="6642"/>
                    <a:pt x="22344" y="16236"/>
                  </a:cubicBezTo>
                  <a:cubicBezTo>
                    <a:pt x="22160" y="18939"/>
                    <a:pt x="22160" y="21651"/>
                    <a:pt x="22344" y="24354"/>
                  </a:cubicBezTo>
                  <a:lnTo>
                    <a:pt x="18654" y="24354"/>
                  </a:lnTo>
                  <a:cubicBezTo>
                    <a:pt x="18654" y="24354"/>
                    <a:pt x="18654" y="8118"/>
                    <a:pt x="14226" y="4428"/>
                  </a:cubicBezTo>
                  <a:cubicBezTo>
                    <a:pt x="9798" y="738"/>
                    <a:pt x="9798" y="4428"/>
                    <a:pt x="3894" y="4428"/>
                  </a:cubicBezTo>
                  <a:cubicBezTo>
                    <a:pt x="-2010" y="4428"/>
                    <a:pt x="-534" y="4428"/>
                    <a:pt x="3894" y="4428"/>
                  </a:cubicBezTo>
                  <a:cubicBezTo>
                    <a:pt x="8322" y="4428"/>
                    <a:pt x="10536" y="4428"/>
                    <a:pt x="13488" y="4428"/>
                  </a:cubicBez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7ACB3D8-8F5B-4C2E-8033-DFE3EB527B9F}"/>
                </a:ext>
              </a:extLst>
            </p:cNvPr>
            <p:cNvSpPr/>
            <p:nvPr/>
          </p:nvSpPr>
          <p:spPr>
            <a:xfrm>
              <a:off x="10561853" y="5400924"/>
              <a:ext cx="42803" cy="26977"/>
            </a:xfrm>
            <a:custGeom>
              <a:avLst/>
              <a:gdLst>
                <a:gd name="connsiteX0" fmla="*/ 19926 w 42803"/>
                <a:gd name="connsiteY0" fmla="*/ 24354 h 26977"/>
                <a:gd name="connsiteX1" fmla="*/ 19926 w 42803"/>
                <a:gd name="connsiteY1" fmla="*/ 24354 h 26977"/>
                <a:gd name="connsiteX2" fmla="*/ 15498 w 42803"/>
                <a:gd name="connsiteY2" fmla="*/ 24354 h 26977"/>
                <a:gd name="connsiteX3" fmla="*/ 11808 w 42803"/>
                <a:gd name="connsiteY3" fmla="*/ 4428 h 26977"/>
                <a:gd name="connsiteX4" fmla="*/ 11808 w 42803"/>
                <a:gd name="connsiteY4" fmla="*/ 4428 h 26977"/>
                <a:gd name="connsiteX5" fmla="*/ 4428 w 42803"/>
                <a:gd name="connsiteY5" fmla="*/ 4428 h 26977"/>
                <a:gd name="connsiteX6" fmla="*/ 738 w 42803"/>
                <a:gd name="connsiteY6" fmla="*/ 4428 h 26977"/>
                <a:gd name="connsiteX7" fmla="*/ 3690 w 42803"/>
                <a:gd name="connsiteY7" fmla="*/ 4428 h 26977"/>
                <a:gd name="connsiteX8" fmla="*/ 9594 w 42803"/>
                <a:gd name="connsiteY8" fmla="*/ 4428 h 26977"/>
                <a:gd name="connsiteX9" fmla="*/ 9594 w 42803"/>
                <a:gd name="connsiteY9" fmla="*/ 4428 h 26977"/>
                <a:gd name="connsiteX10" fmla="*/ 17712 w 42803"/>
                <a:gd name="connsiteY10" fmla="*/ 11808 h 26977"/>
                <a:gd name="connsiteX11" fmla="*/ 9594 w 42803"/>
                <a:gd name="connsiteY11" fmla="*/ 4428 h 26977"/>
                <a:gd name="connsiteX12" fmla="*/ 9594 w 42803"/>
                <a:gd name="connsiteY12" fmla="*/ 4428 h 26977"/>
                <a:gd name="connsiteX13" fmla="*/ 9594 w 42803"/>
                <a:gd name="connsiteY13" fmla="*/ 4428 h 26977"/>
                <a:gd name="connsiteX14" fmla="*/ 5166 w 42803"/>
                <a:gd name="connsiteY14" fmla="*/ 4428 h 26977"/>
                <a:gd name="connsiteX15" fmla="*/ 0 w 42803"/>
                <a:gd name="connsiteY15" fmla="*/ 4428 h 26977"/>
                <a:gd name="connsiteX16" fmla="*/ 3690 w 42803"/>
                <a:gd name="connsiteY16" fmla="*/ 4428 h 26977"/>
                <a:gd name="connsiteX17" fmla="*/ 14022 w 42803"/>
                <a:gd name="connsiteY17" fmla="*/ 4428 h 26977"/>
                <a:gd name="connsiteX18" fmla="*/ 18450 w 42803"/>
                <a:gd name="connsiteY18" fmla="*/ 24354 h 26977"/>
                <a:gd name="connsiteX19" fmla="*/ 22140 w 42803"/>
                <a:gd name="connsiteY19" fmla="*/ 24354 h 26977"/>
                <a:gd name="connsiteX20" fmla="*/ 22140 w 42803"/>
                <a:gd name="connsiteY20" fmla="*/ 16236 h 26977"/>
                <a:gd name="connsiteX21" fmla="*/ 35424 w 42803"/>
                <a:gd name="connsiteY21" fmla="*/ 6642 h 26977"/>
                <a:gd name="connsiteX22" fmla="*/ 39114 w 42803"/>
                <a:gd name="connsiteY22" fmla="*/ 13284 h 26977"/>
                <a:gd name="connsiteX23" fmla="*/ 35424 w 42803"/>
                <a:gd name="connsiteY23" fmla="*/ 6642 h 26977"/>
                <a:gd name="connsiteX24" fmla="*/ 22140 w 42803"/>
                <a:gd name="connsiteY24" fmla="*/ 16236 h 26977"/>
                <a:gd name="connsiteX25" fmla="*/ 22140 w 42803"/>
                <a:gd name="connsiteY25" fmla="*/ 24354 h 26977"/>
                <a:gd name="connsiteX26" fmla="*/ 42066 w 42803"/>
                <a:gd name="connsiteY26" fmla="*/ 14022 h 26977"/>
                <a:gd name="connsiteX27" fmla="*/ 42066 w 42803"/>
                <a:gd name="connsiteY27" fmla="*/ 14022 h 26977"/>
                <a:gd name="connsiteX28" fmla="*/ 32472 w 42803"/>
                <a:gd name="connsiteY28" fmla="*/ 0 h 26977"/>
                <a:gd name="connsiteX29" fmla="*/ 20664 w 42803"/>
                <a:gd name="connsiteY29" fmla="*/ 11808 h 26977"/>
                <a:gd name="connsiteX30" fmla="*/ 20664 w 42803"/>
                <a:gd name="connsiteY30" fmla="*/ 11808 h 26977"/>
                <a:gd name="connsiteX31" fmla="*/ 32472 w 42803"/>
                <a:gd name="connsiteY31" fmla="*/ 2952 h 26977"/>
                <a:gd name="connsiteX32" fmla="*/ 42804 w 42803"/>
                <a:gd name="connsiteY32" fmla="*/ 16974 h 26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2803" h="26977">
                  <a:moveTo>
                    <a:pt x="19926" y="24354"/>
                  </a:moveTo>
                  <a:lnTo>
                    <a:pt x="19926" y="24354"/>
                  </a:lnTo>
                  <a:lnTo>
                    <a:pt x="15498" y="24354"/>
                  </a:lnTo>
                  <a:cubicBezTo>
                    <a:pt x="15498" y="19188"/>
                    <a:pt x="15498" y="7380"/>
                    <a:pt x="11808" y="4428"/>
                  </a:cubicBezTo>
                  <a:lnTo>
                    <a:pt x="11808" y="4428"/>
                  </a:lnTo>
                  <a:lnTo>
                    <a:pt x="4428" y="4428"/>
                  </a:lnTo>
                  <a:lnTo>
                    <a:pt x="738" y="4428"/>
                  </a:lnTo>
                  <a:lnTo>
                    <a:pt x="3690" y="4428"/>
                  </a:lnTo>
                  <a:lnTo>
                    <a:pt x="9594" y="4428"/>
                  </a:lnTo>
                  <a:lnTo>
                    <a:pt x="9594" y="4428"/>
                  </a:lnTo>
                  <a:cubicBezTo>
                    <a:pt x="13579" y="4945"/>
                    <a:pt x="16819" y="7891"/>
                    <a:pt x="17712" y="11808"/>
                  </a:cubicBezTo>
                  <a:cubicBezTo>
                    <a:pt x="16642" y="7995"/>
                    <a:pt x="13491" y="5129"/>
                    <a:pt x="9594" y="4428"/>
                  </a:cubicBezTo>
                  <a:lnTo>
                    <a:pt x="9594" y="4428"/>
                  </a:lnTo>
                  <a:lnTo>
                    <a:pt x="9594" y="4428"/>
                  </a:lnTo>
                  <a:lnTo>
                    <a:pt x="5166" y="4428"/>
                  </a:lnTo>
                  <a:lnTo>
                    <a:pt x="0" y="4428"/>
                  </a:lnTo>
                  <a:lnTo>
                    <a:pt x="3690" y="4428"/>
                  </a:lnTo>
                  <a:lnTo>
                    <a:pt x="14022" y="4428"/>
                  </a:lnTo>
                  <a:cubicBezTo>
                    <a:pt x="18450" y="4428"/>
                    <a:pt x="18450" y="18450"/>
                    <a:pt x="18450" y="24354"/>
                  </a:cubicBezTo>
                  <a:cubicBezTo>
                    <a:pt x="18450" y="30258"/>
                    <a:pt x="18450" y="24354"/>
                    <a:pt x="22140" y="24354"/>
                  </a:cubicBezTo>
                  <a:cubicBezTo>
                    <a:pt x="25830" y="24354"/>
                    <a:pt x="22140" y="18450"/>
                    <a:pt x="22140" y="16236"/>
                  </a:cubicBezTo>
                  <a:cubicBezTo>
                    <a:pt x="27306" y="2952"/>
                    <a:pt x="33948" y="1476"/>
                    <a:pt x="35424" y="6642"/>
                  </a:cubicBezTo>
                  <a:cubicBezTo>
                    <a:pt x="36494" y="8940"/>
                    <a:pt x="37727" y="11159"/>
                    <a:pt x="39114" y="13284"/>
                  </a:cubicBezTo>
                  <a:lnTo>
                    <a:pt x="35424" y="6642"/>
                  </a:lnTo>
                  <a:cubicBezTo>
                    <a:pt x="35424" y="1476"/>
                    <a:pt x="27306" y="6642"/>
                    <a:pt x="22140" y="16236"/>
                  </a:cubicBezTo>
                  <a:cubicBezTo>
                    <a:pt x="22384" y="18936"/>
                    <a:pt x="22384" y="21654"/>
                    <a:pt x="22140" y="24354"/>
                  </a:cubicBezTo>
                  <a:close/>
                  <a:moveTo>
                    <a:pt x="42066" y="14022"/>
                  </a:moveTo>
                  <a:lnTo>
                    <a:pt x="42066" y="14022"/>
                  </a:lnTo>
                  <a:cubicBezTo>
                    <a:pt x="42066" y="5166"/>
                    <a:pt x="37638" y="0"/>
                    <a:pt x="32472" y="0"/>
                  </a:cubicBezTo>
                  <a:cubicBezTo>
                    <a:pt x="26369" y="908"/>
                    <a:pt x="21572" y="5702"/>
                    <a:pt x="20664" y="11808"/>
                  </a:cubicBezTo>
                  <a:lnTo>
                    <a:pt x="20664" y="11808"/>
                  </a:lnTo>
                  <a:cubicBezTo>
                    <a:pt x="22848" y="7051"/>
                    <a:pt x="27291" y="3720"/>
                    <a:pt x="32472" y="2952"/>
                  </a:cubicBezTo>
                  <a:cubicBezTo>
                    <a:pt x="37638" y="2952"/>
                    <a:pt x="41328" y="8118"/>
                    <a:pt x="42804" y="169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4BDB21B-B5D1-452C-90E4-C23C1A5D5387}"/>
                </a:ext>
              </a:extLst>
            </p:cNvPr>
            <p:cNvSpPr/>
            <p:nvPr/>
          </p:nvSpPr>
          <p:spPr>
            <a:xfrm>
              <a:off x="10561649" y="5405352"/>
              <a:ext cx="41532" cy="30996"/>
            </a:xfrm>
            <a:custGeom>
              <a:avLst/>
              <a:gdLst>
                <a:gd name="connsiteX0" fmla="*/ 9798 w 41532"/>
                <a:gd name="connsiteY0" fmla="*/ 0 h 30996"/>
                <a:gd name="connsiteX1" fmla="*/ 17916 w 41532"/>
                <a:gd name="connsiteY1" fmla="*/ 14760 h 30996"/>
                <a:gd name="connsiteX2" fmla="*/ 17916 w 41532"/>
                <a:gd name="connsiteY2" fmla="*/ 14760 h 30996"/>
                <a:gd name="connsiteX3" fmla="*/ 41532 w 41532"/>
                <a:gd name="connsiteY3" fmla="*/ 30258 h 30996"/>
                <a:gd name="connsiteX4" fmla="*/ 41532 w 41532"/>
                <a:gd name="connsiteY4" fmla="*/ 30258 h 30996"/>
                <a:gd name="connsiteX5" fmla="*/ 23820 w 41532"/>
                <a:gd name="connsiteY5" fmla="*/ 22140 h 30996"/>
                <a:gd name="connsiteX6" fmla="*/ 17178 w 41532"/>
                <a:gd name="connsiteY6" fmla="*/ 30996 h 30996"/>
                <a:gd name="connsiteX7" fmla="*/ 17178 w 41532"/>
                <a:gd name="connsiteY7" fmla="*/ 30996 h 30996"/>
                <a:gd name="connsiteX8" fmla="*/ 17178 w 41532"/>
                <a:gd name="connsiteY8" fmla="*/ 10332 h 30996"/>
                <a:gd name="connsiteX9" fmla="*/ 3894 w 41532"/>
                <a:gd name="connsiteY9" fmla="*/ 10332 h 30996"/>
                <a:gd name="connsiteX10" fmla="*/ 3894 w 41532"/>
                <a:gd name="connsiteY10" fmla="*/ 10332 h 30996"/>
                <a:gd name="connsiteX11" fmla="*/ 16440 w 41532"/>
                <a:gd name="connsiteY11" fmla="*/ 10332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532" h="30996">
                  <a:moveTo>
                    <a:pt x="9798" y="0"/>
                  </a:moveTo>
                  <a:cubicBezTo>
                    <a:pt x="15702" y="0"/>
                    <a:pt x="18654" y="6642"/>
                    <a:pt x="17916" y="14760"/>
                  </a:cubicBezTo>
                  <a:cubicBezTo>
                    <a:pt x="17178" y="22878"/>
                    <a:pt x="17916" y="14760"/>
                    <a:pt x="17916" y="14760"/>
                  </a:cubicBezTo>
                  <a:cubicBezTo>
                    <a:pt x="21606" y="2214"/>
                    <a:pt x="40056" y="8856"/>
                    <a:pt x="41532" y="30258"/>
                  </a:cubicBezTo>
                  <a:cubicBezTo>
                    <a:pt x="41532" y="30258"/>
                    <a:pt x="41532" y="30258"/>
                    <a:pt x="41532" y="30258"/>
                  </a:cubicBezTo>
                  <a:cubicBezTo>
                    <a:pt x="41532" y="30258"/>
                    <a:pt x="28248" y="10332"/>
                    <a:pt x="23820" y="22140"/>
                  </a:cubicBezTo>
                  <a:lnTo>
                    <a:pt x="17178" y="30996"/>
                  </a:lnTo>
                  <a:lnTo>
                    <a:pt x="17178" y="30996"/>
                  </a:lnTo>
                  <a:cubicBezTo>
                    <a:pt x="17178" y="30996"/>
                    <a:pt x="17178" y="14760"/>
                    <a:pt x="17178" y="10332"/>
                  </a:cubicBezTo>
                  <a:cubicBezTo>
                    <a:pt x="17178" y="5904"/>
                    <a:pt x="9798" y="10332"/>
                    <a:pt x="3894" y="10332"/>
                  </a:cubicBezTo>
                  <a:cubicBezTo>
                    <a:pt x="-2010" y="10332"/>
                    <a:pt x="-534" y="10332"/>
                    <a:pt x="3894" y="10332"/>
                  </a:cubicBezTo>
                  <a:cubicBezTo>
                    <a:pt x="8071" y="10562"/>
                    <a:pt x="12263" y="10562"/>
                    <a:pt x="16440" y="10332"/>
                  </a:cubicBez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3D912FF0-D180-4902-A1A0-FB4F4E0DD412}"/>
                </a:ext>
              </a:extLst>
            </p:cNvPr>
            <p:cNvSpPr/>
            <p:nvPr/>
          </p:nvSpPr>
          <p:spPr>
            <a:xfrm>
              <a:off x="10561115" y="5406039"/>
              <a:ext cx="42066" cy="32523"/>
            </a:xfrm>
            <a:custGeom>
              <a:avLst/>
              <a:gdLst>
                <a:gd name="connsiteX0" fmla="*/ 42066 w 42066"/>
                <a:gd name="connsiteY0" fmla="*/ 30309 h 32523"/>
                <a:gd name="connsiteX1" fmla="*/ 42066 w 42066"/>
                <a:gd name="connsiteY1" fmla="*/ 25881 h 32523"/>
                <a:gd name="connsiteX2" fmla="*/ 30258 w 42066"/>
                <a:gd name="connsiteY2" fmla="*/ 13335 h 32523"/>
                <a:gd name="connsiteX3" fmla="*/ 25092 w 42066"/>
                <a:gd name="connsiteY3" fmla="*/ 17763 h 32523"/>
                <a:gd name="connsiteX4" fmla="*/ 21402 w 42066"/>
                <a:gd name="connsiteY4" fmla="*/ 25881 h 32523"/>
                <a:gd name="connsiteX5" fmla="*/ 16974 w 42066"/>
                <a:gd name="connsiteY5" fmla="*/ 25881 h 32523"/>
                <a:gd name="connsiteX6" fmla="*/ 16974 w 42066"/>
                <a:gd name="connsiteY6" fmla="*/ 5955 h 32523"/>
                <a:gd name="connsiteX7" fmla="*/ 10332 w 42066"/>
                <a:gd name="connsiteY7" fmla="*/ 5955 h 32523"/>
                <a:gd name="connsiteX8" fmla="*/ 3690 w 42066"/>
                <a:gd name="connsiteY8" fmla="*/ 5955 h 32523"/>
                <a:gd name="connsiteX9" fmla="*/ 0 w 42066"/>
                <a:gd name="connsiteY9" fmla="*/ 5955 h 32523"/>
                <a:gd name="connsiteX10" fmla="*/ 4428 w 42066"/>
                <a:gd name="connsiteY10" fmla="*/ 5955 h 32523"/>
                <a:gd name="connsiteX11" fmla="*/ 12546 w 42066"/>
                <a:gd name="connsiteY11" fmla="*/ 5955 h 32523"/>
                <a:gd name="connsiteX12" fmla="*/ 20664 w 42066"/>
                <a:gd name="connsiteY12" fmla="*/ 13335 h 32523"/>
                <a:gd name="connsiteX13" fmla="*/ 12546 w 42066"/>
                <a:gd name="connsiteY13" fmla="*/ 5955 h 32523"/>
                <a:gd name="connsiteX14" fmla="*/ 12546 w 42066"/>
                <a:gd name="connsiteY14" fmla="*/ 5955 h 32523"/>
                <a:gd name="connsiteX15" fmla="*/ 4428 w 42066"/>
                <a:gd name="connsiteY15" fmla="*/ 789 h 32523"/>
                <a:gd name="connsiteX16" fmla="*/ 0 w 42066"/>
                <a:gd name="connsiteY16" fmla="*/ 789 h 32523"/>
                <a:gd name="connsiteX17" fmla="*/ 0 w 42066"/>
                <a:gd name="connsiteY17" fmla="*/ 789 h 32523"/>
                <a:gd name="connsiteX18" fmla="*/ 0 w 42066"/>
                <a:gd name="connsiteY18" fmla="*/ 789 h 32523"/>
                <a:gd name="connsiteX19" fmla="*/ 6642 w 42066"/>
                <a:gd name="connsiteY19" fmla="*/ 789 h 32523"/>
                <a:gd name="connsiteX20" fmla="*/ 13284 w 42066"/>
                <a:gd name="connsiteY20" fmla="*/ 789 h 32523"/>
                <a:gd name="connsiteX21" fmla="*/ 13284 w 42066"/>
                <a:gd name="connsiteY21" fmla="*/ 21453 h 32523"/>
                <a:gd name="connsiteX22" fmla="*/ 17712 w 42066"/>
                <a:gd name="connsiteY22" fmla="*/ 21453 h 32523"/>
                <a:gd name="connsiteX23" fmla="*/ 21402 w 42066"/>
                <a:gd name="connsiteY23" fmla="*/ 13335 h 32523"/>
                <a:gd name="connsiteX24" fmla="*/ 26568 w 42066"/>
                <a:gd name="connsiteY24" fmla="*/ 8907 h 32523"/>
                <a:gd name="connsiteX25" fmla="*/ 39114 w 42066"/>
                <a:gd name="connsiteY25" fmla="*/ 21453 h 32523"/>
                <a:gd name="connsiteX26" fmla="*/ 39114 w 42066"/>
                <a:gd name="connsiteY26" fmla="*/ 25881 h 32523"/>
                <a:gd name="connsiteX27" fmla="*/ 39114 w 42066"/>
                <a:gd name="connsiteY27" fmla="*/ 30309 h 32523"/>
                <a:gd name="connsiteX28" fmla="*/ 24354 w 42066"/>
                <a:gd name="connsiteY28" fmla="*/ 8907 h 32523"/>
                <a:gd name="connsiteX29" fmla="*/ 16236 w 42066"/>
                <a:gd name="connsiteY29" fmla="*/ 14811 h 32523"/>
                <a:gd name="connsiteX30" fmla="*/ 16236 w 42066"/>
                <a:gd name="connsiteY30" fmla="*/ 14811 h 32523"/>
                <a:gd name="connsiteX31" fmla="*/ 24354 w 42066"/>
                <a:gd name="connsiteY31" fmla="*/ 10383 h 32523"/>
                <a:gd name="connsiteX32" fmla="*/ 39852 w 42066"/>
                <a:gd name="connsiteY32" fmla="*/ 32523 h 32523"/>
                <a:gd name="connsiteX33" fmla="*/ 39852 w 42066"/>
                <a:gd name="connsiteY33" fmla="*/ 32523 h 32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2066" h="32523">
                  <a:moveTo>
                    <a:pt x="42066" y="30309"/>
                  </a:moveTo>
                  <a:cubicBezTo>
                    <a:pt x="42066" y="30309"/>
                    <a:pt x="42066" y="30309"/>
                    <a:pt x="42066" y="25881"/>
                  </a:cubicBezTo>
                  <a:cubicBezTo>
                    <a:pt x="42066" y="21453"/>
                    <a:pt x="34686" y="13335"/>
                    <a:pt x="30258" y="13335"/>
                  </a:cubicBezTo>
                  <a:cubicBezTo>
                    <a:pt x="25830" y="13335"/>
                    <a:pt x="26568" y="13335"/>
                    <a:pt x="25092" y="17763"/>
                  </a:cubicBezTo>
                  <a:cubicBezTo>
                    <a:pt x="23660" y="20372"/>
                    <a:pt x="22428" y="23086"/>
                    <a:pt x="21402" y="25881"/>
                  </a:cubicBezTo>
                  <a:lnTo>
                    <a:pt x="16974" y="25881"/>
                  </a:lnTo>
                  <a:cubicBezTo>
                    <a:pt x="16974" y="19239"/>
                    <a:pt x="16974" y="8907"/>
                    <a:pt x="16974" y="5955"/>
                  </a:cubicBezTo>
                  <a:cubicBezTo>
                    <a:pt x="14812" y="5276"/>
                    <a:pt x="12494" y="5276"/>
                    <a:pt x="10332" y="5955"/>
                  </a:cubicBezTo>
                  <a:cubicBezTo>
                    <a:pt x="8192" y="6746"/>
                    <a:pt x="5830" y="6746"/>
                    <a:pt x="3690" y="5955"/>
                  </a:cubicBezTo>
                  <a:lnTo>
                    <a:pt x="0" y="5955"/>
                  </a:lnTo>
                  <a:lnTo>
                    <a:pt x="4428" y="5955"/>
                  </a:lnTo>
                  <a:lnTo>
                    <a:pt x="12546" y="5955"/>
                  </a:lnTo>
                  <a:cubicBezTo>
                    <a:pt x="16443" y="6656"/>
                    <a:pt x="19594" y="9523"/>
                    <a:pt x="20664" y="13335"/>
                  </a:cubicBezTo>
                  <a:cubicBezTo>
                    <a:pt x="19594" y="9523"/>
                    <a:pt x="16443" y="6656"/>
                    <a:pt x="12546" y="5955"/>
                  </a:cubicBezTo>
                  <a:lnTo>
                    <a:pt x="12546" y="5955"/>
                  </a:lnTo>
                  <a:lnTo>
                    <a:pt x="4428" y="789"/>
                  </a:lnTo>
                  <a:lnTo>
                    <a:pt x="0" y="789"/>
                  </a:lnTo>
                  <a:lnTo>
                    <a:pt x="0" y="789"/>
                  </a:lnTo>
                  <a:lnTo>
                    <a:pt x="0" y="789"/>
                  </a:lnTo>
                  <a:cubicBezTo>
                    <a:pt x="2155" y="1521"/>
                    <a:pt x="4487" y="1521"/>
                    <a:pt x="6642" y="789"/>
                  </a:cubicBezTo>
                  <a:cubicBezTo>
                    <a:pt x="8731" y="-263"/>
                    <a:pt x="11195" y="-263"/>
                    <a:pt x="13284" y="789"/>
                  </a:cubicBezTo>
                  <a:cubicBezTo>
                    <a:pt x="17712" y="789"/>
                    <a:pt x="16974" y="14811"/>
                    <a:pt x="13284" y="21453"/>
                  </a:cubicBezTo>
                  <a:lnTo>
                    <a:pt x="17712" y="21453"/>
                  </a:lnTo>
                  <a:cubicBezTo>
                    <a:pt x="17712" y="21453"/>
                    <a:pt x="17712" y="15549"/>
                    <a:pt x="21402" y="13335"/>
                  </a:cubicBezTo>
                  <a:cubicBezTo>
                    <a:pt x="21771" y="10774"/>
                    <a:pt x="23978" y="8881"/>
                    <a:pt x="26568" y="8907"/>
                  </a:cubicBezTo>
                  <a:cubicBezTo>
                    <a:pt x="31734" y="8907"/>
                    <a:pt x="37638" y="17025"/>
                    <a:pt x="39114" y="21453"/>
                  </a:cubicBezTo>
                  <a:cubicBezTo>
                    <a:pt x="40590" y="25881"/>
                    <a:pt x="39114" y="25881"/>
                    <a:pt x="39114" y="25881"/>
                  </a:cubicBezTo>
                  <a:lnTo>
                    <a:pt x="39114" y="30309"/>
                  </a:lnTo>
                  <a:cubicBezTo>
                    <a:pt x="39114" y="17025"/>
                    <a:pt x="30996" y="8907"/>
                    <a:pt x="24354" y="8907"/>
                  </a:cubicBezTo>
                  <a:cubicBezTo>
                    <a:pt x="20686" y="9004"/>
                    <a:pt x="17461" y="11352"/>
                    <a:pt x="16236" y="14811"/>
                  </a:cubicBezTo>
                  <a:lnTo>
                    <a:pt x="16236" y="14811"/>
                  </a:lnTo>
                  <a:cubicBezTo>
                    <a:pt x="18170" y="12222"/>
                    <a:pt x="21129" y="10604"/>
                    <a:pt x="24354" y="10383"/>
                  </a:cubicBezTo>
                  <a:cubicBezTo>
                    <a:pt x="31734" y="10383"/>
                    <a:pt x="39114" y="18501"/>
                    <a:pt x="39852" y="32523"/>
                  </a:cubicBezTo>
                  <a:lnTo>
                    <a:pt x="39852" y="3252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B9CEEAC3-BB0F-4CD9-AB2F-E93699621B9F}"/>
                </a:ext>
              </a:extLst>
            </p:cNvPr>
            <p:cNvSpPr/>
            <p:nvPr/>
          </p:nvSpPr>
          <p:spPr>
            <a:xfrm>
              <a:off x="10550579" y="5414947"/>
              <a:ext cx="38732" cy="33948"/>
            </a:xfrm>
            <a:custGeom>
              <a:avLst/>
              <a:gdLst>
                <a:gd name="connsiteX0" fmla="*/ 19392 w 38732"/>
                <a:gd name="connsiteY0" fmla="*/ 0 h 33948"/>
                <a:gd name="connsiteX1" fmla="*/ 26034 w 38732"/>
                <a:gd name="connsiteY1" fmla="*/ 15498 h 33948"/>
                <a:gd name="connsiteX2" fmla="*/ 26034 w 38732"/>
                <a:gd name="connsiteY2" fmla="*/ 15498 h 33948"/>
                <a:gd name="connsiteX3" fmla="*/ 38580 w 38732"/>
                <a:gd name="connsiteY3" fmla="*/ 33948 h 33948"/>
                <a:gd name="connsiteX4" fmla="*/ 34890 w 38732"/>
                <a:gd name="connsiteY4" fmla="*/ 25830 h 33948"/>
                <a:gd name="connsiteX5" fmla="*/ 28248 w 38732"/>
                <a:gd name="connsiteY5" fmla="*/ 20664 h 33948"/>
                <a:gd name="connsiteX6" fmla="*/ 23820 w 38732"/>
                <a:gd name="connsiteY6" fmla="*/ 28044 h 33948"/>
                <a:gd name="connsiteX7" fmla="*/ 20130 w 38732"/>
                <a:gd name="connsiteY7" fmla="*/ 28044 h 33948"/>
                <a:gd name="connsiteX8" fmla="*/ 20130 w 38732"/>
                <a:gd name="connsiteY8" fmla="*/ 7380 h 33948"/>
                <a:gd name="connsiteX9" fmla="*/ 3894 w 38732"/>
                <a:gd name="connsiteY9" fmla="*/ 13284 h 33948"/>
                <a:gd name="connsiteX10" fmla="*/ 3894 w 38732"/>
                <a:gd name="connsiteY10" fmla="*/ 13284 h 33948"/>
                <a:gd name="connsiteX11" fmla="*/ 20130 w 38732"/>
                <a:gd name="connsiteY11" fmla="*/ 442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732" h="33948">
                  <a:moveTo>
                    <a:pt x="19392" y="0"/>
                  </a:moveTo>
                  <a:cubicBezTo>
                    <a:pt x="25296" y="0"/>
                    <a:pt x="28248" y="7380"/>
                    <a:pt x="26034" y="15498"/>
                  </a:cubicBezTo>
                  <a:cubicBezTo>
                    <a:pt x="23820" y="23616"/>
                    <a:pt x="26034" y="15498"/>
                    <a:pt x="26034" y="15498"/>
                  </a:cubicBezTo>
                  <a:cubicBezTo>
                    <a:pt x="30462" y="2952"/>
                    <a:pt x="40056" y="15498"/>
                    <a:pt x="38580" y="33948"/>
                  </a:cubicBezTo>
                  <a:cubicBezTo>
                    <a:pt x="38580" y="33948"/>
                    <a:pt x="38580" y="33948"/>
                    <a:pt x="34890" y="25830"/>
                  </a:cubicBezTo>
                  <a:cubicBezTo>
                    <a:pt x="31200" y="17712"/>
                    <a:pt x="34890" y="9594"/>
                    <a:pt x="28248" y="20664"/>
                  </a:cubicBezTo>
                  <a:lnTo>
                    <a:pt x="23820" y="28044"/>
                  </a:lnTo>
                  <a:lnTo>
                    <a:pt x="20130" y="28044"/>
                  </a:lnTo>
                  <a:cubicBezTo>
                    <a:pt x="20130" y="28044"/>
                    <a:pt x="20130" y="12546"/>
                    <a:pt x="20130" y="7380"/>
                  </a:cubicBezTo>
                  <a:cubicBezTo>
                    <a:pt x="20130" y="2214"/>
                    <a:pt x="9798" y="15498"/>
                    <a:pt x="3894" y="13284"/>
                  </a:cubicBezTo>
                  <a:cubicBezTo>
                    <a:pt x="-2010" y="11070"/>
                    <a:pt x="-534" y="13284"/>
                    <a:pt x="3894" y="13284"/>
                  </a:cubicBezTo>
                  <a:cubicBezTo>
                    <a:pt x="8322" y="13284"/>
                    <a:pt x="17916" y="3690"/>
                    <a:pt x="20130" y="4428"/>
                  </a:cubicBez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B73141A8-0C38-4C3C-A6E9-45439C13B253}"/>
                </a:ext>
              </a:extLst>
            </p:cNvPr>
            <p:cNvSpPr/>
            <p:nvPr/>
          </p:nvSpPr>
          <p:spPr>
            <a:xfrm>
              <a:off x="10551522" y="5420850"/>
              <a:ext cx="39211" cy="29520"/>
            </a:xfrm>
            <a:custGeom>
              <a:avLst/>
              <a:gdLst>
                <a:gd name="connsiteX0" fmla="*/ 39114 w 39211"/>
                <a:gd name="connsiteY0" fmla="*/ 29520 h 29520"/>
                <a:gd name="connsiteX1" fmla="*/ 34686 w 39211"/>
                <a:gd name="connsiteY1" fmla="*/ 20664 h 29520"/>
                <a:gd name="connsiteX2" fmla="*/ 34686 w 39211"/>
                <a:gd name="connsiteY2" fmla="*/ 16236 h 29520"/>
                <a:gd name="connsiteX3" fmla="*/ 29520 w 39211"/>
                <a:gd name="connsiteY3" fmla="*/ 16236 h 29520"/>
                <a:gd name="connsiteX4" fmla="*/ 25092 w 39211"/>
                <a:gd name="connsiteY4" fmla="*/ 23616 h 29520"/>
                <a:gd name="connsiteX5" fmla="*/ 20664 w 39211"/>
                <a:gd name="connsiteY5" fmla="*/ 23616 h 29520"/>
                <a:gd name="connsiteX6" fmla="*/ 20664 w 39211"/>
                <a:gd name="connsiteY6" fmla="*/ 11808 h 29520"/>
                <a:gd name="connsiteX7" fmla="*/ 20664 w 39211"/>
                <a:gd name="connsiteY7" fmla="*/ 23616 h 29520"/>
                <a:gd name="connsiteX8" fmla="*/ 24354 w 39211"/>
                <a:gd name="connsiteY8" fmla="*/ 23616 h 29520"/>
                <a:gd name="connsiteX9" fmla="*/ 28782 w 39211"/>
                <a:gd name="connsiteY9" fmla="*/ 15498 h 29520"/>
                <a:gd name="connsiteX10" fmla="*/ 34686 w 39211"/>
                <a:gd name="connsiteY10" fmla="*/ 15498 h 29520"/>
                <a:gd name="connsiteX11" fmla="*/ 34686 w 39211"/>
                <a:gd name="connsiteY11" fmla="*/ 19926 h 29520"/>
                <a:gd name="connsiteX12" fmla="*/ 38376 w 39211"/>
                <a:gd name="connsiteY12" fmla="*/ 28782 h 29520"/>
                <a:gd name="connsiteX13" fmla="*/ 38376 w 39211"/>
                <a:gd name="connsiteY13" fmla="*/ 28782 h 29520"/>
                <a:gd name="connsiteX14" fmla="*/ 33210 w 39211"/>
                <a:gd name="connsiteY14" fmla="*/ 7380 h 29520"/>
                <a:gd name="connsiteX15" fmla="*/ 25830 w 39211"/>
                <a:gd name="connsiteY15" fmla="*/ 7380 h 29520"/>
                <a:gd name="connsiteX16" fmla="*/ 25830 w 39211"/>
                <a:gd name="connsiteY16" fmla="*/ 7380 h 29520"/>
                <a:gd name="connsiteX17" fmla="*/ 33948 w 39211"/>
                <a:gd name="connsiteY17" fmla="*/ 7380 h 29520"/>
                <a:gd name="connsiteX18" fmla="*/ 39114 w 39211"/>
                <a:gd name="connsiteY18" fmla="*/ 29520 h 29520"/>
                <a:gd name="connsiteX19" fmla="*/ 3690 w 39211"/>
                <a:gd name="connsiteY19" fmla="*/ 5904 h 29520"/>
                <a:gd name="connsiteX20" fmla="*/ 3690 w 39211"/>
                <a:gd name="connsiteY20" fmla="*/ 5904 h 29520"/>
                <a:gd name="connsiteX21" fmla="*/ 14022 w 39211"/>
                <a:gd name="connsiteY21" fmla="*/ 1476 h 29520"/>
                <a:gd name="connsiteX22" fmla="*/ 19926 w 39211"/>
                <a:gd name="connsiteY22" fmla="*/ 1476 h 29520"/>
                <a:gd name="connsiteX23" fmla="*/ 19926 w 39211"/>
                <a:gd name="connsiteY23" fmla="*/ 1476 h 29520"/>
                <a:gd name="connsiteX24" fmla="*/ 13284 w 39211"/>
                <a:gd name="connsiteY24" fmla="*/ 1476 h 29520"/>
                <a:gd name="connsiteX25" fmla="*/ 5904 w 39211"/>
                <a:gd name="connsiteY25" fmla="*/ 1476 h 29520"/>
                <a:gd name="connsiteX26" fmla="*/ 3690 w 39211"/>
                <a:gd name="connsiteY26" fmla="*/ 5904 h 29520"/>
                <a:gd name="connsiteX27" fmla="*/ 0 w 39211"/>
                <a:gd name="connsiteY27" fmla="*/ 5904 h 29520"/>
                <a:gd name="connsiteX28" fmla="*/ 3690 w 39211"/>
                <a:gd name="connsiteY28" fmla="*/ 5904 h 29520"/>
                <a:gd name="connsiteX29" fmla="*/ 8856 w 39211"/>
                <a:gd name="connsiteY29" fmla="*/ 5904 h 29520"/>
                <a:gd name="connsiteX30" fmla="*/ 19926 w 39211"/>
                <a:gd name="connsiteY30" fmla="*/ 0 h 29520"/>
                <a:gd name="connsiteX31" fmla="*/ 27306 w 39211"/>
                <a:gd name="connsiteY31" fmla="*/ 8118 h 29520"/>
                <a:gd name="connsiteX32" fmla="*/ 19926 w 39211"/>
                <a:gd name="connsiteY32" fmla="*/ 0 h 29520"/>
                <a:gd name="connsiteX33" fmla="*/ 19926 w 39211"/>
                <a:gd name="connsiteY33" fmla="*/ 0 h 29520"/>
                <a:gd name="connsiteX34" fmla="*/ 8856 w 39211"/>
                <a:gd name="connsiteY34" fmla="*/ 5904 h 29520"/>
                <a:gd name="connsiteX35" fmla="*/ 3690 w 39211"/>
                <a:gd name="connsiteY35" fmla="*/ 5904 h 29520"/>
                <a:gd name="connsiteX36" fmla="*/ 3690 w 39211"/>
                <a:gd name="connsiteY36" fmla="*/ 5904 h 29520"/>
                <a:gd name="connsiteX37" fmla="*/ 3690 w 39211"/>
                <a:gd name="connsiteY37" fmla="*/ 5904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9211" h="29520">
                  <a:moveTo>
                    <a:pt x="39114" y="29520"/>
                  </a:moveTo>
                  <a:cubicBezTo>
                    <a:pt x="36989" y="26940"/>
                    <a:pt x="35476" y="23913"/>
                    <a:pt x="34686" y="20664"/>
                  </a:cubicBezTo>
                  <a:cubicBezTo>
                    <a:pt x="34981" y="19203"/>
                    <a:pt x="34981" y="17697"/>
                    <a:pt x="34686" y="16236"/>
                  </a:cubicBezTo>
                  <a:cubicBezTo>
                    <a:pt x="34686" y="11070"/>
                    <a:pt x="34686" y="8118"/>
                    <a:pt x="29520" y="16236"/>
                  </a:cubicBezTo>
                  <a:lnTo>
                    <a:pt x="25092" y="23616"/>
                  </a:lnTo>
                  <a:cubicBezTo>
                    <a:pt x="20664" y="23616"/>
                    <a:pt x="20664" y="23616"/>
                    <a:pt x="20664" y="23616"/>
                  </a:cubicBezTo>
                  <a:cubicBezTo>
                    <a:pt x="21070" y="19691"/>
                    <a:pt x="21070" y="15733"/>
                    <a:pt x="20664" y="11808"/>
                  </a:cubicBezTo>
                  <a:cubicBezTo>
                    <a:pt x="21402" y="15709"/>
                    <a:pt x="21402" y="19715"/>
                    <a:pt x="20664" y="23616"/>
                  </a:cubicBezTo>
                  <a:lnTo>
                    <a:pt x="24354" y="23616"/>
                  </a:lnTo>
                  <a:lnTo>
                    <a:pt x="28782" y="15498"/>
                  </a:lnTo>
                  <a:cubicBezTo>
                    <a:pt x="32472" y="7380"/>
                    <a:pt x="33948" y="11070"/>
                    <a:pt x="34686" y="15498"/>
                  </a:cubicBezTo>
                  <a:cubicBezTo>
                    <a:pt x="35424" y="19926"/>
                    <a:pt x="34686" y="15498"/>
                    <a:pt x="34686" y="19926"/>
                  </a:cubicBezTo>
                  <a:cubicBezTo>
                    <a:pt x="35365" y="23077"/>
                    <a:pt x="36620" y="26079"/>
                    <a:pt x="38376" y="28782"/>
                  </a:cubicBezTo>
                  <a:lnTo>
                    <a:pt x="38376" y="28782"/>
                  </a:lnTo>
                  <a:cubicBezTo>
                    <a:pt x="39830" y="21237"/>
                    <a:pt x="37948" y="13431"/>
                    <a:pt x="33210" y="7380"/>
                  </a:cubicBezTo>
                  <a:cubicBezTo>
                    <a:pt x="33210" y="7380"/>
                    <a:pt x="27306" y="7380"/>
                    <a:pt x="25830" y="7380"/>
                  </a:cubicBezTo>
                  <a:lnTo>
                    <a:pt x="25830" y="7380"/>
                  </a:lnTo>
                  <a:cubicBezTo>
                    <a:pt x="29520" y="2952"/>
                    <a:pt x="31734" y="3690"/>
                    <a:pt x="33948" y="7380"/>
                  </a:cubicBezTo>
                  <a:cubicBezTo>
                    <a:pt x="37867" y="14068"/>
                    <a:pt x="39667" y="21788"/>
                    <a:pt x="39114" y="29520"/>
                  </a:cubicBezTo>
                  <a:close/>
                  <a:moveTo>
                    <a:pt x="3690" y="5904"/>
                  </a:moveTo>
                  <a:lnTo>
                    <a:pt x="3690" y="5904"/>
                  </a:lnTo>
                  <a:cubicBezTo>
                    <a:pt x="7660" y="6267"/>
                    <a:pt x="11550" y="4601"/>
                    <a:pt x="14022" y="1476"/>
                  </a:cubicBezTo>
                  <a:lnTo>
                    <a:pt x="19926" y="1476"/>
                  </a:lnTo>
                  <a:lnTo>
                    <a:pt x="19926" y="1476"/>
                  </a:lnTo>
                  <a:cubicBezTo>
                    <a:pt x="17764" y="796"/>
                    <a:pt x="15446" y="796"/>
                    <a:pt x="13284" y="1476"/>
                  </a:cubicBezTo>
                  <a:cubicBezTo>
                    <a:pt x="10871" y="2135"/>
                    <a:pt x="8317" y="2135"/>
                    <a:pt x="5904" y="1476"/>
                  </a:cubicBezTo>
                  <a:close/>
                  <a:moveTo>
                    <a:pt x="3690" y="5904"/>
                  </a:moveTo>
                  <a:lnTo>
                    <a:pt x="0" y="5904"/>
                  </a:lnTo>
                  <a:lnTo>
                    <a:pt x="3690" y="5904"/>
                  </a:lnTo>
                  <a:lnTo>
                    <a:pt x="8856" y="5904"/>
                  </a:lnTo>
                  <a:cubicBezTo>
                    <a:pt x="12037" y="3103"/>
                    <a:pt x="15830" y="1082"/>
                    <a:pt x="19926" y="0"/>
                  </a:cubicBezTo>
                  <a:cubicBezTo>
                    <a:pt x="23845" y="894"/>
                    <a:pt x="26789" y="4134"/>
                    <a:pt x="27306" y="8118"/>
                  </a:cubicBezTo>
                  <a:cubicBezTo>
                    <a:pt x="27306" y="3690"/>
                    <a:pt x="23616" y="738"/>
                    <a:pt x="19926" y="0"/>
                  </a:cubicBezTo>
                  <a:lnTo>
                    <a:pt x="19926" y="0"/>
                  </a:lnTo>
                  <a:cubicBezTo>
                    <a:pt x="15956" y="1393"/>
                    <a:pt x="12221" y="3384"/>
                    <a:pt x="8856" y="5904"/>
                  </a:cubicBezTo>
                  <a:lnTo>
                    <a:pt x="3690" y="5904"/>
                  </a:lnTo>
                  <a:lnTo>
                    <a:pt x="3690" y="5904"/>
                  </a:lnTo>
                  <a:cubicBezTo>
                    <a:pt x="3690" y="5904"/>
                    <a:pt x="3690" y="5904"/>
                    <a:pt x="369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495031DD-096D-4958-8291-21D8B8219506}"/>
                </a:ext>
              </a:extLst>
            </p:cNvPr>
            <p:cNvSpPr/>
            <p:nvPr/>
          </p:nvSpPr>
          <p:spPr>
            <a:xfrm>
              <a:off x="10491623" y="5282845"/>
              <a:ext cx="295486" cy="397044"/>
            </a:xfrm>
            <a:custGeom>
              <a:avLst/>
              <a:gdLst>
                <a:gd name="connsiteX0" fmla="*/ 147721 w 295486"/>
                <a:gd name="connsiteY0" fmla="*/ 397044 h 397044"/>
                <a:gd name="connsiteX1" fmla="*/ 147721 w 295486"/>
                <a:gd name="connsiteY1" fmla="*/ 397044 h 397044"/>
                <a:gd name="connsiteX2" fmla="*/ 121 w 295486"/>
                <a:gd name="connsiteY2" fmla="*/ 197046 h 397044"/>
                <a:gd name="connsiteX3" fmla="*/ 121 w 295486"/>
                <a:gd name="connsiteY3" fmla="*/ 0 h 397044"/>
                <a:gd name="connsiteX4" fmla="*/ 295321 w 295486"/>
                <a:gd name="connsiteY4" fmla="*/ 0 h 397044"/>
                <a:gd name="connsiteX5" fmla="*/ 295321 w 295486"/>
                <a:gd name="connsiteY5" fmla="*/ 196308 h 397044"/>
                <a:gd name="connsiteX6" fmla="*/ 147721 w 295486"/>
                <a:gd name="connsiteY6" fmla="*/ 396306 h 397044"/>
                <a:gd name="connsiteX7" fmla="*/ 121 w 295486"/>
                <a:gd name="connsiteY7" fmla="*/ 5904 h 397044"/>
                <a:gd name="connsiteX8" fmla="*/ 121 w 295486"/>
                <a:gd name="connsiteY8" fmla="*/ 196308 h 397044"/>
                <a:gd name="connsiteX9" fmla="*/ 147721 w 295486"/>
                <a:gd name="connsiteY9" fmla="*/ 393354 h 397044"/>
                <a:gd name="connsiteX10" fmla="*/ 295321 w 295486"/>
                <a:gd name="connsiteY10" fmla="*/ 196308 h 397044"/>
                <a:gd name="connsiteX11" fmla="*/ 295321 w 295486"/>
                <a:gd name="connsiteY11" fmla="*/ 5904 h 39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486" h="397044">
                  <a:moveTo>
                    <a:pt x="147721" y="397044"/>
                  </a:moveTo>
                  <a:lnTo>
                    <a:pt x="147721" y="397044"/>
                  </a:lnTo>
                  <a:cubicBezTo>
                    <a:pt x="58356" y="372288"/>
                    <a:pt x="-2566" y="289735"/>
                    <a:pt x="121" y="197046"/>
                  </a:cubicBezTo>
                  <a:lnTo>
                    <a:pt x="121" y="0"/>
                  </a:lnTo>
                  <a:lnTo>
                    <a:pt x="295321" y="0"/>
                  </a:lnTo>
                  <a:lnTo>
                    <a:pt x="295321" y="196308"/>
                  </a:lnTo>
                  <a:cubicBezTo>
                    <a:pt x="299107" y="289338"/>
                    <a:pt x="237735" y="372500"/>
                    <a:pt x="147721" y="396306"/>
                  </a:cubicBezTo>
                  <a:close/>
                  <a:moveTo>
                    <a:pt x="121" y="5904"/>
                  </a:moveTo>
                  <a:lnTo>
                    <a:pt x="121" y="196308"/>
                  </a:lnTo>
                  <a:cubicBezTo>
                    <a:pt x="-3097" y="288514"/>
                    <a:pt x="58327" y="370518"/>
                    <a:pt x="147721" y="393354"/>
                  </a:cubicBezTo>
                  <a:cubicBezTo>
                    <a:pt x="237115" y="370518"/>
                    <a:pt x="298538" y="288514"/>
                    <a:pt x="295321" y="196308"/>
                  </a:cubicBezTo>
                  <a:lnTo>
                    <a:pt x="295321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29" name="Group 4428">
            <a:extLst>
              <a:ext uri="{FF2B5EF4-FFF2-40B4-BE49-F238E27FC236}">
                <a16:creationId xmlns:a16="http://schemas.microsoft.com/office/drawing/2014/main" id="{85E8B6E7-04EB-4DB5-B54F-29DEEB772426}"/>
              </a:ext>
            </a:extLst>
          </p:cNvPr>
          <p:cNvGrpSpPr/>
          <p:nvPr/>
        </p:nvGrpSpPr>
        <p:grpSpPr>
          <a:xfrm>
            <a:off x="2964343" y="1526355"/>
            <a:ext cx="1568988" cy="915120"/>
            <a:chOff x="2964343" y="1526355"/>
            <a:chExt cx="1568988" cy="915120"/>
          </a:xfrm>
        </p:grpSpPr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AFEC610-8740-4839-874E-6B4362A26B29}"/>
                </a:ext>
              </a:extLst>
            </p:cNvPr>
            <p:cNvSpPr/>
            <p:nvPr/>
          </p:nvSpPr>
          <p:spPr>
            <a:xfrm>
              <a:off x="2964343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15F333C6-DC90-4643-A131-D2C680AB038B}"/>
                </a:ext>
              </a:extLst>
            </p:cNvPr>
            <p:cNvSpPr/>
            <p:nvPr/>
          </p:nvSpPr>
          <p:spPr>
            <a:xfrm>
              <a:off x="3449946" y="1693472"/>
              <a:ext cx="665512" cy="393024"/>
            </a:xfrm>
            <a:custGeom>
              <a:avLst/>
              <a:gdLst>
                <a:gd name="connsiteX0" fmla="*/ 185238 w 665512"/>
                <a:gd name="connsiteY0" fmla="*/ 111108 h 393024"/>
                <a:gd name="connsiteX1" fmla="*/ 185238 w 665512"/>
                <a:gd name="connsiteY1" fmla="*/ 126606 h 393024"/>
                <a:gd name="connsiteX2" fmla="*/ 180810 w 665512"/>
                <a:gd name="connsiteY2" fmla="*/ 181956 h 393024"/>
                <a:gd name="connsiteX3" fmla="*/ 159408 w 665512"/>
                <a:gd name="connsiteY3" fmla="*/ 201882 h 393024"/>
                <a:gd name="connsiteX4" fmla="*/ 125460 w 665512"/>
                <a:gd name="connsiteY4" fmla="*/ 187860 h 393024"/>
                <a:gd name="connsiteX5" fmla="*/ 105534 w 665512"/>
                <a:gd name="connsiteY5" fmla="*/ 187860 h 393024"/>
                <a:gd name="connsiteX6" fmla="*/ 81918 w 665512"/>
                <a:gd name="connsiteY6" fmla="*/ 195978 h 393024"/>
                <a:gd name="connsiteX7" fmla="*/ 77490 w 665512"/>
                <a:gd name="connsiteY7" fmla="*/ 195978 h 393024"/>
                <a:gd name="connsiteX8" fmla="*/ 68634 w 665512"/>
                <a:gd name="connsiteY8" fmla="*/ 201882 h 393024"/>
                <a:gd name="connsiteX9" fmla="*/ 59040 w 665512"/>
                <a:gd name="connsiteY9" fmla="*/ 221808 h 393024"/>
                <a:gd name="connsiteX10" fmla="*/ 33948 w 665512"/>
                <a:gd name="connsiteY10" fmla="*/ 235830 h 393024"/>
                <a:gd name="connsiteX11" fmla="*/ 22878 w 665512"/>
                <a:gd name="connsiteY11" fmla="*/ 235830 h 393024"/>
                <a:gd name="connsiteX12" fmla="*/ 11070 w 665512"/>
                <a:gd name="connsiteY12" fmla="*/ 226974 h 393024"/>
                <a:gd name="connsiteX13" fmla="*/ 4428 w 665512"/>
                <a:gd name="connsiteY13" fmla="*/ 221808 h 393024"/>
                <a:gd name="connsiteX14" fmla="*/ 4428 w 665512"/>
                <a:gd name="connsiteY14" fmla="*/ 215904 h 393024"/>
                <a:gd name="connsiteX15" fmla="*/ 0 w 665512"/>
                <a:gd name="connsiteY15" fmla="*/ 229188 h 393024"/>
                <a:gd name="connsiteX16" fmla="*/ 8856 w 665512"/>
                <a:gd name="connsiteY16" fmla="*/ 245424 h 393024"/>
                <a:gd name="connsiteX17" fmla="*/ 8856 w 665512"/>
                <a:gd name="connsiteY17" fmla="*/ 265350 h 393024"/>
                <a:gd name="connsiteX18" fmla="*/ 8856 w 665512"/>
                <a:gd name="connsiteY18" fmla="*/ 276420 h 393024"/>
                <a:gd name="connsiteX19" fmla="*/ 8856 w 665512"/>
                <a:gd name="connsiteY19" fmla="*/ 283800 h 393024"/>
                <a:gd name="connsiteX20" fmla="*/ 14022 w 665512"/>
                <a:gd name="connsiteY20" fmla="*/ 294132 h 393024"/>
                <a:gd name="connsiteX21" fmla="*/ 28044 w 665512"/>
                <a:gd name="connsiteY21" fmla="*/ 304464 h 393024"/>
                <a:gd name="connsiteX22" fmla="*/ 30996 w 665512"/>
                <a:gd name="connsiteY22" fmla="*/ 319962 h 393024"/>
                <a:gd name="connsiteX23" fmla="*/ 30996 w 665512"/>
                <a:gd name="connsiteY23" fmla="*/ 333984 h 393024"/>
                <a:gd name="connsiteX24" fmla="*/ 44280 w 665512"/>
                <a:gd name="connsiteY24" fmla="*/ 341364 h 393024"/>
                <a:gd name="connsiteX25" fmla="*/ 54612 w 665512"/>
                <a:gd name="connsiteY25" fmla="*/ 350958 h 393024"/>
                <a:gd name="connsiteX26" fmla="*/ 63468 w 665512"/>
                <a:gd name="connsiteY26" fmla="*/ 350958 h 393024"/>
                <a:gd name="connsiteX27" fmla="*/ 63468 w 665512"/>
                <a:gd name="connsiteY27" fmla="*/ 350958 h 393024"/>
                <a:gd name="connsiteX28" fmla="*/ 75276 w 665512"/>
                <a:gd name="connsiteY28" fmla="*/ 350958 h 393024"/>
                <a:gd name="connsiteX29" fmla="*/ 84870 w 665512"/>
                <a:gd name="connsiteY29" fmla="*/ 360552 h 393024"/>
                <a:gd name="connsiteX30" fmla="*/ 101844 w 665512"/>
                <a:gd name="connsiteY30" fmla="*/ 366456 h 393024"/>
                <a:gd name="connsiteX31" fmla="*/ 112176 w 665512"/>
                <a:gd name="connsiteY31" fmla="*/ 366456 h 393024"/>
                <a:gd name="connsiteX32" fmla="*/ 118080 w 665512"/>
                <a:gd name="connsiteY32" fmla="*/ 366456 h 393024"/>
                <a:gd name="connsiteX33" fmla="*/ 128412 w 665512"/>
                <a:gd name="connsiteY33" fmla="*/ 366456 h 393024"/>
                <a:gd name="connsiteX34" fmla="*/ 138744 w 665512"/>
                <a:gd name="connsiteY34" fmla="*/ 360552 h 393024"/>
                <a:gd name="connsiteX35" fmla="*/ 145386 w 665512"/>
                <a:gd name="connsiteY35" fmla="*/ 360552 h 393024"/>
                <a:gd name="connsiteX36" fmla="*/ 152766 w 665512"/>
                <a:gd name="connsiteY36" fmla="*/ 360552 h 393024"/>
                <a:gd name="connsiteX37" fmla="*/ 165312 w 665512"/>
                <a:gd name="connsiteY37" fmla="*/ 360552 h 393024"/>
                <a:gd name="connsiteX38" fmla="*/ 182286 w 665512"/>
                <a:gd name="connsiteY38" fmla="*/ 383430 h 393024"/>
                <a:gd name="connsiteX39" fmla="*/ 182286 w 665512"/>
                <a:gd name="connsiteY39" fmla="*/ 393024 h 393024"/>
                <a:gd name="connsiteX40" fmla="*/ 190404 w 665512"/>
                <a:gd name="connsiteY40" fmla="*/ 393024 h 393024"/>
                <a:gd name="connsiteX41" fmla="*/ 209592 w 665512"/>
                <a:gd name="connsiteY41" fmla="*/ 393024 h 393024"/>
                <a:gd name="connsiteX42" fmla="*/ 209592 w 665512"/>
                <a:gd name="connsiteY42" fmla="*/ 360552 h 393024"/>
                <a:gd name="connsiteX43" fmla="*/ 228780 w 665512"/>
                <a:gd name="connsiteY43" fmla="*/ 347268 h 393024"/>
                <a:gd name="connsiteX44" fmla="*/ 269370 w 665512"/>
                <a:gd name="connsiteY44" fmla="*/ 347268 h 393024"/>
                <a:gd name="connsiteX45" fmla="*/ 288558 w 665512"/>
                <a:gd name="connsiteY45" fmla="*/ 339888 h 393024"/>
                <a:gd name="connsiteX46" fmla="*/ 299628 w 665512"/>
                <a:gd name="connsiteY46" fmla="*/ 339888 h 393024"/>
                <a:gd name="connsiteX47" fmla="*/ 309960 w 665512"/>
                <a:gd name="connsiteY47" fmla="*/ 335460 h 393024"/>
                <a:gd name="connsiteX48" fmla="*/ 323244 w 665512"/>
                <a:gd name="connsiteY48" fmla="*/ 328818 h 393024"/>
                <a:gd name="connsiteX49" fmla="*/ 349812 w 665512"/>
                <a:gd name="connsiteY49" fmla="*/ 317010 h 393024"/>
                <a:gd name="connsiteX50" fmla="*/ 378594 w 665512"/>
                <a:gd name="connsiteY50" fmla="*/ 305202 h 393024"/>
                <a:gd name="connsiteX51" fmla="*/ 388188 w 665512"/>
                <a:gd name="connsiteY51" fmla="*/ 291180 h 393024"/>
                <a:gd name="connsiteX52" fmla="*/ 395568 w 665512"/>
                <a:gd name="connsiteY52" fmla="*/ 253542 h 393024"/>
                <a:gd name="connsiteX53" fmla="*/ 432468 w 665512"/>
                <a:gd name="connsiteY53" fmla="*/ 246900 h 393024"/>
                <a:gd name="connsiteX54" fmla="*/ 453870 w 665512"/>
                <a:gd name="connsiteY54" fmla="*/ 258708 h 393024"/>
                <a:gd name="connsiteX55" fmla="*/ 463464 w 665512"/>
                <a:gd name="connsiteY55" fmla="*/ 258708 h 393024"/>
                <a:gd name="connsiteX56" fmla="*/ 463464 w 665512"/>
                <a:gd name="connsiteY56" fmla="*/ 249852 h 393024"/>
                <a:gd name="connsiteX57" fmla="*/ 471582 w 665512"/>
                <a:gd name="connsiteY57" fmla="*/ 249852 h 393024"/>
                <a:gd name="connsiteX58" fmla="*/ 480438 w 665512"/>
                <a:gd name="connsiteY58" fmla="*/ 249852 h 393024"/>
                <a:gd name="connsiteX59" fmla="*/ 496674 w 665512"/>
                <a:gd name="connsiteY59" fmla="*/ 249852 h 393024"/>
                <a:gd name="connsiteX60" fmla="*/ 506268 w 665512"/>
                <a:gd name="connsiteY60" fmla="*/ 249852 h 393024"/>
                <a:gd name="connsiteX61" fmla="*/ 514386 w 665512"/>
                <a:gd name="connsiteY61" fmla="*/ 249852 h 393024"/>
                <a:gd name="connsiteX62" fmla="*/ 514386 w 665512"/>
                <a:gd name="connsiteY62" fmla="*/ 249852 h 393024"/>
                <a:gd name="connsiteX63" fmla="*/ 514386 w 665512"/>
                <a:gd name="connsiteY63" fmla="*/ 237306 h 393024"/>
                <a:gd name="connsiteX64" fmla="*/ 507744 w 665512"/>
                <a:gd name="connsiteY64" fmla="*/ 230664 h 393024"/>
                <a:gd name="connsiteX65" fmla="*/ 507744 w 665512"/>
                <a:gd name="connsiteY65" fmla="*/ 224022 h 393024"/>
                <a:gd name="connsiteX66" fmla="*/ 492984 w 665512"/>
                <a:gd name="connsiteY66" fmla="*/ 212214 h 393024"/>
                <a:gd name="connsiteX67" fmla="*/ 487818 w 665512"/>
                <a:gd name="connsiteY67" fmla="*/ 200406 h 393024"/>
                <a:gd name="connsiteX68" fmla="*/ 468630 w 665512"/>
                <a:gd name="connsiteY68" fmla="*/ 170886 h 393024"/>
                <a:gd name="connsiteX69" fmla="*/ 478224 w 665512"/>
                <a:gd name="connsiteY69" fmla="*/ 139890 h 393024"/>
                <a:gd name="connsiteX70" fmla="*/ 487818 w 665512"/>
                <a:gd name="connsiteY70" fmla="*/ 125868 h 393024"/>
                <a:gd name="connsiteX71" fmla="*/ 502578 w 665512"/>
                <a:gd name="connsiteY71" fmla="*/ 125868 h 393024"/>
                <a:gd name="connsiteX72" fmla="*/ 515862 w 665512"/>
                <a:gd name="connsiteY72" fmla="*/ 125868 h 393024"/>
                <a:gd name="connsiteX73" fmla="*/ 529884 w 665512"/>
                <a:gd name="connsiteY73" fmla="*/ 102252 h 393024"/>
                <a:gd name="connsiteX74" fmla="*/ 553500 w 665512"/>
                <a:gd name="connsiteY74" fmla="*/ 83064 h 393024"/>
                <a:gd name="connsiteX75" fmla="*/ 581544 w 665512"/>
                <a:gd name="connsiteY75" fmla="*/ 71994 h 393024"/>
                <a:gd name="connsiteX76" fmla="*/ 595566 w 665512"/>
                <a:gd name="connsiteY76" fmla="*/ 54282 h 393024"/>
                <a:gd name="connsiteX77" fmla="*/ 611064 w 665512"/>
                <a:gd name="connsiteY77" fmla="*/ 46164 h 393024"/>
                <a:gd name="connsiteX78" fmla="*/ 622872 w 665512"/>
                <a:gd name="connsiteY78" fmla="*/ 29928 h 393024"/>
                <a:gd name="connsiteX79" fmla="*/ 643536 w 665512"/>
                <a:gd name="connsiteY79" fmla="*/ 16644 h 393024"/>
                <a:gd name="connsiteX80" fmla="*/ 658296 w 665512"/>
                <a:gd name="connsiteY80" fmla="*/ 16644 h 393024"/>
                <a:gd name="connsiteX81" fmla="*/ 664200 w 665512"/>
                <a:gd name="connsiteY81" fmla="*/ 408 h 393024"/>
                <a:gd name="connsiteX82" fmla="*/ 647226 w 665512"/>
                <a:gd name="connsiteY82" fmla="*/ 8526 h 393024"/>
                <a:gd name="connsiteX83" fmla="*/ 622872 w 665512"/>
                <a:gd name="connsiteY83" fmla="*/ 15906 h 393024"/>
                <a:gd name="connsiteX84" fmla="*/ 614754 w 665512"/>
                <a:gd name="connsiteY84" fmla="*/ 21810 h 393024"/>
                <a:gd name="connsiteX85" fmla="*/ 599256 w 665512"/>
                <a:gd name="connsiteY85" fmla="*/ 25500 h 393024"/>
                <a:gd name="connsiteX86" fmla="*/ 586710 w 665512"/>
                <a:gd name="connsiteY86" fmla="*/ 39522 h 393024"/>
                <a:gd name="connsiteX87" fmla="*/ 575640 w 665512"/>
                <a:gd name="connsiteY87" fmla="*/ 43950 h 393024"/>
                <a:gd name="connsiteX88" fmla="*/ 563094 w 665512"/>
                <a:gd name="connsiteY88" fmla="*/ 49854 h 393024"/>
                <a:gd name="connsiteX89" fmla="*/ 548334 w 665512"/>
                <a:gd name="connsiteY89" fmla="*/ 49854 h 393024"/>
                <a:gd name="connsiteX90" fmla="*/ 533574 w 665512"/>
                <a:gd name="connsiteY90" fmla="*/ 67566 h 393024"/>
                <a:gd name="connsiteX91" fmla="*/ 519552 w 665512"/>
                <a:gd name="connsiteY91" fmla="*/ 73470 h 393024"/>
                <a:gd name="connsiteX92" fmla="*/ 450180 w 665512"/>
                <a:gd name="connsiteY92" fmla="*/ 104466 h 393024"/>
                <a:gd name="connsiteX93" fmla="*/ 428040 w 665512"/>
                <a:gd name="connsiteY93" fmla="*/ 104466 h 393024"/>
                <a:gd name="connsiteX94" fmla="*/ 397782 w 665512"/>
                <a:gd name="connsiteY94" fmla="*/ 122916 h 393024"/>
                <a:gd name="connsiteX95" fmla="*/ 383022 w 665512"/>
                <a:gd name="connsiteY95" fmla="*/ 122916 h 393024"/>
                <a:gd name="connsiteX96" fmla="*/ 360882 w 665512"/>
                <a:gd name="connsiteY96" fmla="*/ 128820 h 393024"/>
                <a:gd name="connsiteX97" fmla="*/ 338004 w 665512"/>
                <a:gd name="connsiteY97" fmla="*/ 128820 h 393024"/>
                <a:gd name="connsiteX98" fmla="*/ 321030 w 665512"/>
                <a:gd name="connsiteY98" fmla="*/ 128820 h 393024"/>
                <a:gd name="connsiteX99" fmla="*/ 301842 w 665512"/>
                <a:gd name="connsiteY99" fmla="*/ 128820 h 393024"/>
                <a:gd name="connsiteX100" fmla="*/ 275274 w 665512"/>
                <a:gd name="connsiteY100" fmla="*/ 128820 h 393024"/>
                <a:gd name="connsiteX101" fmla="*/ 264942 w 665512"/>
                <a:gd name="connsiteY101" fmla="*/ 123654 h 393024"/>
                <a:gd name="connsiteX102" fmla="*/ 252396 w 665512"/>
                <a:gd name="connsiteY102" fmla="*/ 128082 h 393024"/>
                <a:gd name="connsiteX103" fmla="*/ 242064 w 665512"/>
                <a:gd name="connsiteY103" fmla="*/ 128082 h 393024"/>
                <a:gd name="connsiteX104" fmla="*/ 225090 w 665512"/>
                <a:gd name="connsiteY104" fmla="*/ 128082 h 393024"/>
                <a:gd name="connsiteX105" fmla="*/ 211806 w 665512"/>
                <a:gd name="connsiteY105" fmla="*/ 128082 h 393024"/>
                <a:gd name="connsiteX106" fmla="*/ 182286 w 665512"/>
                <a:gd name="connsiteY106" fmla="*/ 117750 h 39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665512" h="393024">
                  <a:moveTo>
                    <a:pt x="185238" y="111108"/>
                  </a:moveTo>
                  <a:cubicBezTo>
                    <a:pt x="183957" y="116194"/>
                    <a:pt x="183957" y="121520"/>
                    <a:pt x="185238" y="126606"/>
                  </a:cubicBezTo>
                  <a:cubicBezTo>
                    <a:pt x="186744" y="145174"/>
                    <a:pt x="185249" y="163864"/>
                    <a:pt x="180810" y="181956"/>
                  </a:cubicBezTo>
                  <a:cubicBezTo>
                    <a:pt x="176521" y="191115"/>
                    <a:pt x="168850" y="198257"/>
                    <a:pt x="159408" y="201882"/>
                  </a:cubicBezTo>
                  <a:cubicBezTo>
                    <a:pt x="154980" y="201882"/>
                    <a:pt x="139482" y="192288"/>
                    <a:pt x="125460" y="187860"/>
                  </a:cubicBezTo>
                  <a:cubicBezTo>
                    <a:pt x="118904" y="186346"/>
                    <a:pt x="112090" y="186346"/>
                    <a:pt x="105534" y="187860"/>
                  </a:cubicBezTo>
                  <a:cubicBezTo>
                    <a:pt x="97178" y="188873"/>
                    <a:pt x="89130" y="191639"/>
                    <a:pt x="81918" y="195978"/>
                  </a:cubicBezTo>
                  <a:cubicBezTo>
                    <a:pt x="81918" y="195978"/>
                    <a:pt x="81918" y="195978"/>
                    <a:pt x="77490" y="195978"/>
                  </a:cubicBezTo>
                  <a:cubicBezTo>
                    <a:pt x="74328" y="197611"/>
                    <a:pt x="71358" y="199591"/>
                    <a:pt x="68634" y="201882"/>
                  </a:cubicBezTo>
                  <a:cubicBezTo>
                    <a:pt x="68634" y="201882"/>
                    <a:pt x="63468" y="220332"/>
                    <a:pt x="59040" y="221808"/>
                  </a:cubicBezTo>
                  <a:cubicBezTo>
                    <a:pt x="54612" y="223284"/>
                    <a:pt x="42066" y="235092"/>
                    <a:pt x="33948" y="235830"/>
                  </a:cubicBezTo>
                  <a:cubicBezTo>
                    <a:pt x="30307" y="236679"/>
                    <a:pt x="26519" y="236679"/>
                    <a:pt x="22878" y="235830"/>
                  </a:cubicBezTo>
                  <a:cubicBezTo>
                    <a:pt x="16974" y="235830"/>
                    <a:pt x="16236" y="229926"/>
                    <a:pt x="11070" y="226974"/>
                  </a:cubicBezTo>
                  <a:cubicBezTo>
                    <a:pt x="8525" y="225726"/>
                    <a:pt x="6264" y="223967"/>
                    <a:pt x="4428" y="221808"/>
                  </a:cubicBezTo>
                  <a:cubicBezTo>
                    <a:pt x="4428" y="221808"/>
                    <a:pt x="4428" y="215904"/>
                    <a:pt x="4428" y="215904"/>
                  </a:cubicBezTo>
                  <a:cubicBezTo>
                    <a:pt x="4428" y="215904"/>
                    <a:pt x="0" y="226236"/>
                    <a:pt x="0" y="229188"/>
                  </a:cubicBezTo>
                  <a:cubicBezTo>
                    <a:pt x="1612" y="235230"/>
                    <a:pt x="4649" y="240798"/>
                    <a:pt x="8856" y="245424"/>
                  </a:cubicBezTo>
                  <a:cubicBezTo>
                    <a:pt x="11105" y="251876"/>
                    <a:pt x="11105" y="258898"/>
                    <a:pt x="8856" y="265350"/>
                  </a:cubicBezTo>
                  <a:cubicBezTo>
                    <a:pt x="8856" y="269040"/>
                    <a:pt x="8856" y="272730"/>
                    <a:pt x="8856" y="276420"/>
                  </a:cubicBezTo>
                  <a:cubicBezTo>
                    <a:pt x="8856" y="280110"/>
                    <a:pt x="4428" y="283062"/>
                    <a:pt x="8856" y="283800"/>
                  </a:cubicBezTo>
                  <a:cubicBezTo>
                    <a:pt x="12156" y="286199"/>
                    <a:pt x="14083" y="290053"/>
                    <a:pt x="14022" y="294132"/>
                  </a:cubicBezTo>
                  <a:cubicBezTo>
                    <a:pt x="14022" y="298560"/>
                    <a:pt x="25830" y="300036"/>
                    <a:pt x="28044" y="304464"/>
                  </a:cubicBezTo>
                  <a:cubicBezTo>
                    <a:pt x="29662" y="309489"/>
                    <a:pt x="30653" y="314694"/>
                    <a:pt x="30996" y="319962"/>
                  </a:cubicBezTo>
                  <a:cubicBezTo>
                    <a:pt x="30996" y="325128"/>
                    <a:pt x="30996" y="319962"/>
                    <a:pt x="30996" y="333984"/>
                  </a:cubicBezTo>
                  <a:lnTo>
                    <a:pt x="44280" y="341364"/>
                  </a:lnTo>
                  <a:cubicBezTo>
                    <a:pt x="49446" y="341364"/>
                    <a:pt x="44280" y="348744"/>
                    <a:pt x="54612" y="350958"/>
                  </a:cubicBezTo>
                  <a:cubicBezTo>
                    <a:pt x="64944" y="353172"/>
                    <a:pt x="60516" y="350958"/>
                    <a:pt x="63468" y="350958"/>
                  </a:cubicBezTo>
                  <a:cubicBezTo>
                    <a:pt x="66420" y="350958"/>
                    <a:pt x="63468" y="350958"/>
                    <a:pt x="63468" y="350958"/>
                  </a:cubicBezTo>
                  <a:cubicBezTo>
                    <a:pt x="63468" y="350958"/>
                    <a:pt x="70848" y="350958"/>
                    <a:pt x="75276" y="350958"/>
                  </a:cubicBezTo>
                  <a:cubicBezTo>
                    <a:pt x="79704" y="350958"/>
                    <a:pt x="82656" y="358338"/>
                    <a:pt x="84870" y="360552"/>
                  </a:cubicBezTo>
                  <a:lnTo>
                    <a:pt x="101844" y="366456"/>
                  </a:lnTo>
                  <a:lnTo>
                    <a:pt x="112176" y="366456"/>
                  </a:lnTo>
                  <a:cubicBezTo>
                    <a:pt x="114135" y="366729"/>
                    <a:pt x="116121" y="366729"/>
                    <a:pt x="118080" y="366456"/>
                  </a:cubicBezTo>
                  <a:cubicBezTo>
                    <a:pt x="121476" y="367271"/>
                    <a:pt x="125016" y="367271"/>
                    <a:pt x="128412" y="366456"/>
                  </a:cubicBezTo>
                  <a:cubicBezTo>
                    <a:pt x="132840" y="366456"/>
                    <a:pt x="135792" y="360552"/>
                    <a:pt x="138744" y="360552"/>
                  </a:cubicBezTo>
                  <a:lnTo>
                    <a:pt x="145386" y="360552"/>
                  </a:lnTo>
                  <a:lnTo>
                    <a:pt x="152766" y="360552"/>
                  </a:lnTo>
                  <a:cubicBezTo>
                    <a:pt x="156847" y="359252"/>
                    <a:pt x="161231" y="359252"/>
                    <a:pt x="165312" y="360552"/>
                  </a:cubicBezTo>
                  <a:cubicBezTo>
                    <a:pt x="173189" y="366249"/>
                    <a:pt x="179117" y="374239"/>
                    <a:pt x="182286" y="383430"/>
                  </a:cubicBezTo>
                  <a:cubicBezTo>
                    <a:pt x="182634" y="386619"/>
                    <a:pt x="182634" y="389835"/>
                    <a:pt x="182286" y="393024"/>
                  </a:cubicBezTo>
                  <a:cubicBezTo>
                    <a:pt x="184978" y="392640"/>
                    <a:pt x="187712" y="392640"/>
                    <a:pt x="190404" y="393024"/>
                  </a:cubicBezTo>
                  <a:cubicBezTo>
                    <a:pt x="190404" y="393024"/>
                    <a:pt x="190404" y="393024"/>
                    <a:pt x="209592" y="393024"/>
                  </a:cubicBezTo>
                  <a:cubicBezTo>
                    <a:pt x="209592" y="388596"/>
                    <a:pt x="191880" y="376788"/>
                    <a:pt x="209592" y="360552"/>
                  </a:cubicBezTo>
                  <a:cubicBezTo>
                    <a:pt x="227304" y="344316"/>
                    <a:pt x="225828" y="350958"/>
                    <a:pt x="228780" y="347268"/>
                  </a:cubicBezTo>
                  <a:cubicBezTo>
                    <a:pt x="241378" y="340166"/>
                    <a:pt x="256772" y="340166"/>
                    <a:pt x="269370" y="347268"/>
                  </a:cubicBezTo>
                  <a:cubicBezTo>
                    <a:pt x="292248" y="347268"/>
                    <a:pt x="276012" y="340626"/>
                    <a:pt x="288558" y="339888"/>
                  </a:cubicBezTo>
                  <a:cubicBezTo>
                    <a:pt x="292182" y="338917"/>
                    <a:pt x="296004" y="338917"/>
                    <a:pt x="299628" y="339888"/>
                  </a:cubicBezTo>
                  <a:cubicBezTo>
                    <a:pt x="301753" y="336338"/>
                    <a:pt x="305923" y="334552"/>
                    <a:pt x="309960" y="335460"/>
                  </a:cubicBezTo>
                  <a:cubicBezTo>
                    <a:pt x="309960" y="335460"/>
                    <a:pt x="316602" y="329556"/>
                    <a:pt x="323244" y="328818"/>
                  </a:cubicBezTo>
                  <a:cubicBezTo>
                    <a:pt x="329886" y="328080"/>
                    <a:pt x="340218" y="317010"/>
                    <a:pt x="349812" y="317010"/>
                  </a:cubicBezTo>
                  <a:cubicBezTo>
                    <a:pt x="359406" y="317010"/>
                    <a:pt x="357930" y="297822"/>
                    <a:pt x="378594" y="305202"/>
                  </a:cubicBezTo>
                  <a:cubicBezTo>
                    <a:pt x="378897" y="299094"/>
                    <a:pt x="382601" y="293675"/>
                    <a:pt x="388188" y="291180"/>
                  </a:cubicBezTo>
                  <a:cubicBezTo>
                    <a:pt x="388188" y="280848"/>
                    <a:pt x="388188" y="260184"/>
                    <a:pt x="395568" y="253542"/>
                  </a:cubicBezTo>
                  <a:cubicBezTo>
                    <a:pt x="402948" y="246900"/>
                    <a:pt x="415494" y="246162"/>
                    <a:pt x="432468" y="246900"/>
                  </a:cubicBezTo>
                  <a:cubicBezTo>
                    <a:pt x="449442" y="247638"/>
                    <a:pt x="449442" y="257970"/>
                    <a:pt x="453870" y="258708"/>
                  </a:cubicBezTo>
                  <a:cubicBezTo>
                    <a:pt x="458298" y="259446"/>
                    <a:pt x="458298" y="258708"/>
                    <a:pt x="463464" y="258708"/>
                  </a:cubicBezTo>
                  <a:cubicBezTo>
                    <a:pt x="468630" y="258708"/>
                    <a:pt x="463464" y="249852"/>
                    <a:pt x="463464" y="249852"/>
                  </a:cubicBezTo>
                  <a:cubicBezTo>
                    <a:pt x="466158" y="250236"/>
                    <a:pt x="468888" y="250236"/>
                    <a:pt x="471582" y="249852"/>
                  </a:cubicBezTo>
                  <a:cubicBezTo>
                    <a:pt x="477486" y="249852"/>
                    <a:pt x="476748" y="249852"/>
                    <a:pt x="480438" y="249852"/>
                  </a:cubicBezTo>
                  <a:cubicBezTo>
                    <a:pt x="484128" y="249852"/>
                    <a:pt x="493722" y="249852"/>
                    <a:pt x="496674" y="249852"/>
                  </a:cubicBezTo>
                  <a:cubicBezTo>
                    <a:pt x="499626" y="249852"/>
                    <a:pt x="496674" y="249852"/>
                    <a:pt x="506268" y="249852"/>
                  </a:cubicBezTo>
                  <a:cubicBezTo>
                    <a:pt x="508858" y="250960"/>
                    <a:pt x="511796" y="250960"/>
                    <a:pt x="514386" y="249852"/>
                  </a:cubicBezTo>
                  <a:cubicBezTo>
                    <a:pt x="514386" y="249852"/>
                    <a:pt x="509958" y="249852"/>
                    <a:pt x="514386" y="249852"/>
                  </a:cubicBezTo>
                  <a:cubicBezTo>
                    <a:pt x="516364" y="245903"/>
                    <a:pt x="516364" y="241255"/>
                    <a:pt x="514386" y="237306"/>
                  </a:cubicBezTo>
                  <a:cubicBezTo>
                    <a:pt x="511988" y="235282"/>
                    <a:pt x="509766" y="233060"/>
                    <a:pt x="507744" y="230664"/>
                  </a:cubicBezTo>
                  <a:cubicBezTo>
                    <a:pt x="507744" y="230664"/>
                    <a:pt x="507744" y="230664"/>
                    <a:pt x="507744" y="224022"/>
                  </a:cubicBezTo>
                  <a:cubicBezTo>
                    <a:pt x="507744" y="217380"/>
                    <a:pt x="495198" y="216642"/>
                    <a:pt x="492984" y="212214"/>
                  </a:cubicBezTo>
                  <a:cubicBezTo>
                    <a:pt x="490770" y="207786"/>
                    <a:pt x="492984" y="204834"/>
                    <a:pt x="487818" y="200406"/>
                  </a:cubicBezTo>
                  <a:cubicBezTo>
                    <a:pt x="482652" y="195978"/>
                    <a:pt x="469368" y="184170"/>
                    <a:pt x="468630" y="170886"/>
                  </a:cubicBezTo>
                  <a:cubicBezTo>
                    <a:pt x="467892" y="157602"/>
                    <a:pt x="468630" y="143580"/>
                    <a:pt x="478224" y="139890"/>
                  </a:cubicBezTo>
                  <a:cubicBezTo>
                    <a:pt x="487818" y="136200"/>
                    <a:pt x="478224" y="130296"/>
                    <a:pt x="487818" y="125868"/>
                  </a:cubicBezTo>
                  <a:cubicBezTo>
                    <a:pt x="497412" y="121440"/>
                    <a:pt x="497412" y="125868"/>
                    <a:pt x="502578" y="125868"/>
                  </a:cubicBezTo>
                  <a:cubicBezTo>
                    <a:pt x="506836" y="127591"/>
                    <a:pt x="511604" y="127591"/>
                    <a:pt x="515862" y="125868"/>
                  </a:cubicBezTo>
                  <a:cubicBezTo>
                    <a:pt x="521028" y="125868"/>
                    <a:pt x="515862" y="114060"/>
                    <a:pt x="529884" y="102252"/>
                  </a:cubicBezTo>
                  <a:cubicBezTo>
                    <a:pt x="543906" y="90444"/>
                    <a:pt x="549072" y="83802"/>
                    <a:pt x="553500" y="83064"/>
                  </a:cubicBezTo>
                  <a:cubicBezTo>
                    <a:pt x="557928" y="82326"/>
                    <a:pt x="574164" y="70518"/>
                    <a:pt x="581544" y="71994"/>
                  </a:cubicBezTo>
                  <a:cubicBezTo>
                    <a:pt x="585633" y="65647"/>
                    <a:pt x="590326" y="59715"/>
                    <a:pt x="595566" y="54282"/>
                  </a:cubicBezTo>
                  <a:cubicBezTo>
                    <a:pt x="602208" y="49854"/>
                    <a:pt x="608112" y="49854"/>
                    <a:pt x="611064" y="46164"/>
                  </a:cubicBezTo>
                  <a:cubicBezTo>
                    <a:pt x="614016" y="42474"/>
                    <a:pt x="611064" y="35832"/>
                    <a:pt x="622872" y="29928"/>
                  </a:cubicBezTo>
                  <a:lnTo>
                    <a:pt x="643536" y="16644"/>
                  </a:lnTo>
                  <a:cubicBezTo>
                    <a:pt x="643536" y="16644"/>
                    <a:pt x="655344" y="16644"/>
                    <a:pt x="658296" y="16644"/>
                  </a:cubicBezTo>
                  <a:cubicBezTo>
                    <a:pt x="661248" y="16644"/>
                    <a:pt x="658296" y="2622"/>
                    <a:pt x="664200" y="408"/>
                  </a:cubicBezTo>
                  <a:cubicBezTo>
                    <a:pt x="670104" y="-1806"/>
                    <a:pt x="654606" y="5574"/>
                    <a:pt x="647226" y="8526"/>
                  </a:cubicBezTo>
                  <a:cubicBezTo>
                    <a:pt x="639839" y="12950"/>
                    <a:pt x="631470" y="15485"/>
                    <a:pt x="622872" y="15906"/>
                  </a:cubicBezTo>
                  <a:cubicBezTo>
                    <a:pt x="614754" y="15906"/>
                    <a:pt x="622872" y="20334"/>
                    <a:pt x="614754" y="21810"/>
                  </a:cubicBezTo>
                  <a:cubicBezTo>
                    <a:pt x="606636" y="23286"/>
                    <a:pt x="602208" y="21810"/>
                    <a:pt x="599256" y="25500"/>
                  </a:cubicBezTo>
                  <a:cubicBezTo>
                    <a:pt x="595691" y="30690"/>
                    <a:pt x="591470" y="35403"/>
                    <a:pt x="586710" y="39522"/>
                  </a:cubicBezTo>
                  <a:cubicBezTo>
                    <a:pt x="582282" y="39522"/>
                    <a:pt x="580068" y="39522"/>
                    <a:pt x="575640" y="43950"/>
                  </a:cubicBezTo>
                  <a:lnTo>
                    <a:pt x="563094" y="49854"/>
                  </a:lnTo>
                  <a:cubicBezTo>
                    <a:pt x="558194" y="50522"/>
                    <a:pt x="553234" y="50522"/>
                    <a:pt x="548334" y="49854"/>
                  </a:cubicBezTo>
                  <a:cubicBezTo>
                    <a:pt x="548334" y="49854"/>
                    <a:pt x="538740" y="62400"/>
                    <a:pt x="533574" y="67566"/>
                  </a:cubicBezTo>
                  <a:cubicBezTo>
                    <a:pt x="528408" y="72732"/>
                    <a:pt x="523980" y="67566"/>
                    <a:pt x="519552" y="73470"/>
                  </a:cubicBezTo>
                  <a:cubicBezTo>
                    <a:pt x="498039" y="87091"/>
                    <a:pt x="474674" y="97530"/>
                    <a:pt x="450180" y="104466"/>
                  </a:cubicBezTo>
                  <a:cubicBezTo>
                    <a:pt x="424350" y="104466"/>
                    <a:pt x="436158" y="104466"/>
                    <a:pt x="428040" y="104466"/>
                  </a:cubicBezTo>
                  <a:cubicBezTo>
                    <a:pt x="419922" y="104466"/>
                    <a:pt x="407376" y="122178"/>
                    <a:pt x="397782" y="122916"/>
                  </a:cubicBezTo>
                  <a:lnTo>
                    <a:pt x="383022" y="122916"/>
                  </a:lnTo>
                  <a:cubicBezTo>
                    <a:pt x="383022" y="122916"/>
                    <a:pt x="368262" y="130296"/>
                    <a:pt x="360882" y="128820"/>
                  </a:cubicBezTo>
                  <a:cubicBezTo>
                    <a:pt x="353384" y="130790"/>
                    <a:pt x="345502" y="130790"/>
                    <a:pt x="338004" y="128820"/>
                  </a:cubicBezTo>
                  <a:cubicBezTo>
                    <a:pt x="332521" y="130792"/>
                    <a:pt x="326513" y="130792"/>
                    <a:pt x="321030" y="128820"/>
                  </a:cubicBezTo>
                  <a:cubicBezTo>
                    <a:pt x="314388" y="128820"/>
                    <a:pt x="314388" y="128820"/>
                    <a:pt x="301842" y="128820"/>
                  </a:cubicBezTo>
                  <a:cubicBezTo>
                    <a:pt x="289296" y="128820"/>
                    <a:pt x="281178" y="128820"/>
                    <a:pt x="275274" y="128820"/>
                  </a:cubicBezTo>
                  <a:cubicBezTo>
                    <a:pt x="269370" y="128820"/>
                    <a:pt x="269370" y="123654"/>
                    <a:pt x="264942" y="123654"/>
                  </a:cubicBezTo>
                  <a:cubicBezTo>
                    <a:pt x="260514" y="123654"/>
                    <a:pt x="260514" y="128082"/>
                    <a:pt x="252396" y="128082"/>
                  </a:cubicBezTo>
                  <a:cubicBezTo>
                    <a:pt x="244278" y="128082"/>
                    <a:pt x="246492" y="128082"/>
                    <a:pt x="242064" y="128082"/>
                  </a:cubicBezTo>
                  <a:cubicBezTo>
                    <a:pt x="236420" y="128639"/>
                    <a:pt x="230734" y="128639"/>
                    <a:pt x="225090" y="128082"/>
                  </a:cubicBezTo>
                  <a:cubicBezTo>
                    <a:pt x="218448" y="128082"/>
                    <a:pt x="216234" y="128082"/>
                    <a:pt x="211806" y="128082"/>
                  </a:cubicBezTo>
                  <a:cubicBezTo>
                    <a:pt x="201735" y="125338"/>
                    <a:pt x="191870" y="121886"/>
                    <a:pt x="182286" y="117750"/>
                  </a:cubicBezTo>
                  <a:close/>
                </a:path>
              </a:pathLst>
            </a:custGeom>
            <a:solidFill>
              <a:srgbClr val="D47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4045F1DE-D964-4CD4-9EE7-857165D79FB6}"/>
                </a:ext>
              </a:extLst>
            </p:cNvPr>
            <p:cNvSpPr/>
            <p:nvPr/>
          </p:nvSpPr>
          <p:spPr>
            <a:xfrm>
              <a:off x="3711937" y="2237561"/>
              <a:ext cx="90688" cy="26793"/>
            </a:xfrm>
            <a:custGeom>
              <a:avLst/>
              <a:gdLst>
                <a:gd name="connsiteX0" fmla="*/ 0 w 90688"/>
                <a:gd name="connsiteY0" fmla="*/ 26793 h 26793"/>
                <a:gd name="connsiteX1" fmla="*/ 42804 w 90688"/>
                <a:gd name="connsiteY1" fmla="*/ 11295 h 26793"/>
                <a:gd name="connsiteX2" fmla="*/ 89298 w 90688"/>
                <a:gd name="connsiteY2" fmla="*/ 225 h 26793"/>
                <a:gd name="connsiteX3" fmla="*/ 45018 w 90688"/>
                <a:gd name="connsiteY3" fmla="*/ 15723 h 26793"/>
                <a:gd name="connsiteX4" fmla="*/ 0 w 90688"/>
                <a:gd name="connsiteY4" fmla="*/ 26793 h 2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88" h="26793">
                  <a:moveTo>
                    <a:pt x="0" y="26793"/>
                  </a:moveTo>
                  <a:cubicBezTo>
                    <a:pt x="12723" y="18075"/>
                    <a:pt x="27454" y="12742"/>
                    <a:pt x="42804" y="11295"/>
                  </a:cubicBezTo>
                  <a:cubicBezTo>
                    <a:pt x="60516" y="11295"/>
                    <a:pt x="79704" y="2439"/>
                    <a:pt x="89298" y="225"/>
                  </a:cubicBezTo>
                  <a:cubicBezTo>
                    <a:pt x="98892" y="-1989"/>
                    <a:pt x="56088" y="12771"/>
                    <a:pt x="45018" y="15723"/>
                  </a:cubicBezTo>
                  <a:lnTo>
                    <a:pt x="0" y="26793"/>
                  </a:ln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E9B95C3E-9ADD-4347-8F8F-F092F10F63F1}"/>
                </a:ext>
              </a:extLst>
            </p:cNvPr>
            <p:cNvSpPr/>
            <p:nvPr/>
          </p:nvSpPr>
          <p:spPr>
            <a:xfrm>
              <a:off x="3782619" y="2180960"/>
              <a:ext cx="26869" cy="55350"/>
            </a:xfrm>
            <a:custGeom>
              <a:avLst/>
              <a:gdLst>
                <a:gd name="connsiteX0" fmla="*/ 904 w 26869"/>
                <a:gd name="connsiteY0" fmla="*/ 55350 h 55350"/>
                <a:gd name="connsiteX1" fmla="*/ 26734 w 26869"/>
                <a:gd name="connsiteY1" fmla="*/ 0 h 55350"/>
                <a:gd name="connsiteX2" fmla="*/ 904 w 26869"/>
                <a:gd name="connsiteY2" fmla="*/ 5535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69" h="55350">
                  <a:moveTo>
                    <a:pt x="904" y="55350"/>
                  </a:moveTo>
                  <a:cubicBezTo>
                    <a:pt x="-3244" y="33271"/>
                    <a:pt x="7147" y="11005"/>
                    <a:pt x="26734" y="0"/>
                  </a:cubicBezTo>
                  <a:cubicBezTo>
                    <a:pt x="28151" y="21652"/>
                    <a:pt x="18409" y="42529"/>
                    <a:pt x="904" y="55350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F15D1BC7-2754-436D-81D7-D09315FD750D}"/>
                </a:ext>
              </a:extLst>
            </p:cNvPr>
            <p:cNvSpPr/>
            <p:nvPr/>
          </p:nvSpPr>
          <p:spPr>
            <a:xfrm>
              <a:off x="3815116" y="2170628"/>
              <a:ext cx="25241" cy="54612"/>
            </a:xfrm>
            <a:custGeom>
              <a:avLst/>
              <a:gdLst>
                <a:gd name="connsiteX0" fmla="*/ 3093 w 25241"/>
                <a:gd name="connsiteY0" fmla="*/ 54612 h 54612"/>
                <a:gd name="connsiteX1" fmla="*/ 24495 w 25241"/>
                <a:gd name="connsiteY1" fmla="*/ 0 h 54612"/>
                <a:gd name="connsiteX2" fmla="*/ 3093 w 25241"/>
                <a:gd name="connsiteY2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241" h="54612">
                  <a:moveTo>
                    <a:pt x="3093" y="54612"/>
                  </a:moveTo>
                  <a:cubicBezTo>
                    <a:pt x="-7239" y="35424"/>
                    <a:pt x="10473" y="11808"/>
                    <a:pt x="24495" y="0"/>
                  </a:cubicBezTo>
                  <a:cubicBezTo>
                    <a:pt x="27868" y="20746"/>
                    <a:pt x="19661" y="41680"/>
                    <a:pt x="3093" y="54612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2DAFE8B5-14C0-44F2-946F-2FB2F2D4049A}"/>
                </a:ext>
              </a:extLst>
            </p:cNvPr>
            <p:cNvSpPr/>
            <p:nvPr/>
          </p:nvSpPr>
          <p:spPr>
            <a:xfrm>
              <a:off x="3845494" y="2155868"/>
              <a:ext cx="23511" cy="54612"/>
            </a:xfrm>
            <a:custGeom>
              <a:avLst/>
              <a:gdLst>
                <a:gd name="connsiteX0" fmla="*/ 4448 w 23511"/>
                <a:gd name="connsiteY0" fmla="*/ 54612 h 54612"/>
                <a:gd name="connsiteX1" fmla="*/ 21422 w 23511"/>
                <a:gd name="connsiteY1" fmla="*/ 0 h 54612"/>
                <a:gd name="connsiteX2" fmla="*/ 4448 w 23511"/>
                <a:gd name="connsiteY2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511" h="54612">
                  <a:moveTo>
                    <a:pt x="4448" y="54612"/>
                  </a:moveTo>
                  <a:cubicBezTo>
                    <a:pt x="-6622" y="38376"/>
                    <a:pt x="4448" y="11070"/>
                    <a:pt x="21422" y="0"/>
                  </a:cubicBezTo>
                  <a:cubicBezTo>
                    <a:pt x="27274" y="19961"/>
                    <a:pt x="20588" y="41486"/>
                    <a:pt x="4448" y="54612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0D2FD3D1-7260-42C2-84B6-AB62FD079E0D}"/>
                </a:ext>
              </a:extLst>
            </p:cNvPr>
            <p:cNvSpPr/>
            <p:nvPr/>
          </p:nvSpPr>
          <p:spPr>
            <a:xfrm>
              <a:off x="3877689" y="2136681"/>
              <a:ext cx="21100" cy="53873"/>
            </a:xfrm>
            <a:custGeom>
              <a:avLst/>
              <a:gdLst>
                <a:gd name="connsiteX0" fmla="*/ 4725 w 21100"/>
                <a:gd name="connsiteY0" fmla="*/ 53874 h 53873"/>
                <a:gd name="connsiteX1" fmla="*/ 16533 w 21100"/>
                <a:gd name="connsiteY1" fmla="*/ 0 h 53873"/>
                <a:gd name="connsiteX2" fmla="*/ 4725 w 21100"/>
                <a:gd name="connsiteY2" fmla="*/ 53874 h 53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100" h="53873">
                  <a:moveTo>
                    <a:pt x="4725" y="53874"/>
                  </a:moveTo>
                  <a:cubicBezTo>
                    <a:pt x="-4662" y="35394"/>
                    <a:pt x="275" y="12858"/>
                    <a:pt x="16533" y="0"/>
                  </a:cubicBezTo>
                  <a:cubicBezTo>
                    <a:pt x="27603" y="12546"/>
                    <a:pt x="16533" y="39852"/>
                    <a:pt x="4725" y="53874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7ADEBC8-47C3-4086-9EBD-7B7C8D0DE1DB}"/>
                </a:ext>
              </a:extLst>
            </p:cNvPr>
            <p:cNvSpPr/>
            <p:nvPr/>
          </p:nvSpPr>
          <p:spPr>
            <a:xfrm>
              <a:off x="3905491" y="2112327"/>
              <a:ext cx="20729" cy="58301"/>
            </a:xfrm>
            <a:custGeom>
              <a:avLst/>
              <a:gdLst>
                <a:gd name="connsiteX0" fmla="*/ 2753 w 20729"/>
                <a:gd name="connsiteY0" fmla="*/ 58302 h 58301"/>
                <a:gd name="connsiteX1" fmla="*/ 18251 w 20729"/>
                <a:gd name="connsiteY1" fmla="*/ 0 h 58301"/>
                <a:gd name="connsiteX2" fmla="*/ 2015 w 20729"/>
                <a:gd name="connsiteY2" fmla="*/ 58302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29" h="58301">
                  <a:moveTo>
                    <a:pt x="2753" y="58302"/>
                  </a:moveTo>
                  <a:cubicBezTo>
                    <a:pt x="-4059" y="37513"/>
                    <a:pt x="2015" y="14664"/>
                    <a:pt x="18251" y="0"/>
                  </a:cubicBezTo>
                  <a:cubicBezTo>
                    <a:pt x="24687" y="20937"/>
                    <a:pt x="18347" y="43706"/>
                    <a:pt x="2015" y="58302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AACBBB3E-89B1-4ECD-85C0-EC77C3404F1B}"/>
                </a:ext>
              </a:extLst>
            </p:cNvPr>
            <p:cNvSpPr/>
            <p:nvPr/>
          </p:nvSpPr>
          <p:spPr>
            <a:xfrm>
              <a:off x="3928171" y="2122641"/>
              <a:ext cx="47969" cy="42083"/>
            </a:xfrm>
            <a:custGeom>
              <a:avLst/>
              <a:gdLst>
                <a:gd name="connsiteX0" fmla="*/ 0 w 47969"/>
                <a:gd name="connsiteY0" fmla="*/ 42083 h 42083"/>
                <a:gd name="connsiteX1" fmla="*/ 47970 w 47969"/>
                <a:gd name="connsiteY1" fmla="*/ 17 h 42083"/>
                <a:gd name="connsiteX2" fmla="*/ 0 w 47969"/>
                <a:gd name="connsiteY2" fmla="*/ 42083 h 4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969" h="42083">
                  <a:moveTo>
                    <a:pt x="0" y="42083"/>
                  </a:moveTo>
                  <a:cubicBezTo>
                    <a:pt x="0" y="22157"/>
                    <a:pt x="33210" y="-721"/>
                    <a:pt x="47970" y="17"/>
                  </a:cubicBezTo>
                  <a:cubicBezTo>
                    <a:pt x="47970" y="16991"/>
                    <a:pt x="30996" y="34703"/>
                    <a:pt x="0" y="42083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850CD9D4-BE34-40DA-A835-AAE5722466C6}"/>
                </a:ext>
              </a:extLst>
            </p:cNvPr>
            <p:cNvSpPr/>
            <p:nvPr/>
          </p:nvSpPr>
          <p:spPr>
            <a:xfrm>
              <a:off x="3908244" y="2174533"/>
              <a:ext cx="60515" cy="22803"/>
            </a:xfrm>
            <a:custGeom>
              <a:avLst/>
              <a:gdLst>
                <a:gd name="connsiteX0" fmla="*/ 0 w 60515"/>
                <a:gd name="connsiteY0" fmla="*/ 16021 h 22803"/>
                <a:gd name="connsiteX1" fmla="*/ 60516 w 60515"/>
                <a:gd name="connsiteY1" fmla="*/ 1999 h 22803"/>
                <a:gd name="connsiteX2" fmla="*/ 0 w 60515"/>
                <a:gd name="connsiteY2" fmla="*/ 16021 h 2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515" h="22803">
                  <a:moveTo>
                    <a:pt x="0" y="16021"/>
                  </a:moveTo>
                  <a:cubicBezTo>
                    <a:pt x="16782" y="1964"/>
                    <a:pt x="39262" y="-3245"/>
                    <a:pt x="60516" y="1999"/>
                  </a:cubicBezTo>
                  <a:cubicBezTo>
                    <a:pt x="60516" y="12331"/>
                    <a:pt x="19188" y="33733"/>
                    <a:pt x="0" y="16021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8259C7A1-C592-44B3-9748-83BCF0D30428}"/>
                </a:ext>
              </a:extLst>
            </p:cNvPr>
            <p:cNvSpPr/>
            <p:nvPr/>
          </p:nvSpPr>
          <p:spPr>
            <a:xfrm>
              <a:off x="3885366" y="2198265"/>
              <a:ext cx="53136" cy="15133"/>
            </a:xfrm>
            <a:custGeom>
              <a:avLst/>
              <a:gdLst>
                <a:gd name="connsiteX0" fmla="*/ 0 w 53136"/>
                <a:gd name="connsiteY0" fmla="*/ 7049 h 15133"/>
                <a:gd name="connsiteX1" fmla="*/ 53136 w 53136"/>
                <a:gd name="connsiteY1" fmla="*/ 7049 h 15133"/>
                <a:gd name="connsiteX2" fmla="*/ 0 w 53136"/>
                <a:gd name="connsiteY2" fmla="*/ 7049 h 15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136" h="15133">
                  <a:moveTo>
                    <a:pt x="0" y="7049"/>
                  </a:moveTo>
                  <a:cubicBezTo>
                    <a:pt x="23616" y="407"/>
                    <a:pt x="39114" y="-4759"/>
                    <a:pt x="53136" y="7049"/>
                  </a:cubicBezTo>
                  <a:cubicBezTo>
                    <a:pt x="42804" y="19595"/>
                    <a:pt x="4428" y="15905"/>
                    <a:pt x="0" y="7049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13955AF1-719D-44E9-A9D4-7C39DDD91387}"/>
                </a:ext>
              </a:extLst>
            </p:cNvPr>
            <p:cNvSpPr/>
            <p:nvPr/>
          </p:nvSpPr>
          <p:spPr>
            <a:xfrm>
              <a:off x="3849943" y="2216972"/>
              <a:ext cx="54611" cy="21319"/>
            </a:xfrm>
            <a:custGeom>
              <a:avLst/>
              <a:gdLst>
                <a:gd name="connsiteX0" fmla="*/ 0 w 54611"/>
                <a:gd name="connsiteY0" fmla="*/ 3840 h 21319"/>
                <a:gd name="connsiteX1" fmla="*/ 54612 w 54611"/>
                <a:gd name="connsiteY1" fmla="*/ 19338 h 21319"/>
                <a:gd name="connsiteX2" fmla="*/ 0 w 54611"/>
                <a:gd name="connsiteY2" fmla="*/ 3840 h 2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611" h="21319">
                  <a:moveTo>
                    <a:pt x="0" y="3840"/>
                  </a:moveTo>
                  <a:cubicBezTo>
                    <a:pt x="19557" y="-4877"/>
                    <a:pt x="42546" y="1648"/>
                    <a:pt x="54612" y="19338"/>
                  </a:cubicBezTo>
                  <a:cubicBezTo>
                    <a:pt x="34944" y="24783"/>
                    <a:pt x="13874" y="18806"/>
                    <a:pt x="0" y="3840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33916B34-EADD-4ADB-BF6C-8FEAA8D22974}"/>
                </a:ext>
              </a:extLst>
            </p:cNvPr>
            <p:cNvSpPr/>
            <p:nvPr/>
          </p:nvSpPr>
          <p:spPr>
            <a:xfrm>
              <a:off x="3821160" y="2235215"/>
              <a:ext cx="53136" cy="21531"/>
            </a:xfrm>
            <a:custGeom>
              <a:avLst/>
              <a:gdLst>
                <a:gd name="connsiteX0" fmla="*/ 0 w 53136"/>
                <a:gd name="connsiteY0" fmla="*/ 2572 h 21531"/>
                <a:gd name="connsiteX1" fmla="*/ 53136 w 53136"/>
                <a:gd name="connsiteY1" fmla="*/ 16594 h 21531"/>
                <a:gd name="connsiteX2" fmla="*/ 0 w 53136"/>
                <a:gd name="connsiteY2" fmla="*/ 2572 h 21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136" h="21531">
                  <a:moveTo>
                    <a:pt x="0" y="2572"/>
                  </a:moveTo>
                  <a:cubicBezTo>
                    <a:pt x="18922" y="-3729"/>
                    <a:pt x="39786" y="1775"/>
                    <a:pt x="53136" y="16594"/>
                  </a:cubicBezTo>
                  <a:cubicBezTo>
                    <a:pt x="34516" y="26832"/>
                    <a:pt x="11144" y="20663"/>
                    <a:pt x="0" y="2572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6B45AAEE-DAAC-4EF7-98FC-E1F832E782A0}"/>
                </a:ext>
              </a:extLst>
            </p:cNvPr>
            <p:cNvSpPr/>
            <p:nvPr/>
          </p:nvSpPr>
          <p:spPr>
            <a:xfrm>
              <a:off x="3793116" y="2246586"/>
              <a:ext cx="50922" cy="25148"/>
            </a:xfrm>
            <a:custGeom>
              <a:avLst/>
              <a:gdLst>
                <a:gd name="connsiteX0" fmla="*/ 0 w 50922"/>
                <a:gd name="connsiteY0" fmla="*/ 56 h 25148"/>
                <a:gd name="connsiteX1" fmla="*/ 50922 w 50922"/>
                <a:gd name="connsiteY1" fmla="*/ 25148 h 25148"/>
                <a:gd name="connsiteX2" fmla="*/ 0 w 50922"/>
                <a:gd name="connsiteY2" fmla="*/ 56 h 2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922" h="25148">
                  <a:moveTo>
                    <a:pt x="0" y="56"/>
                  </a:moveTo>
                  <a:cubicBezTo>
                    <a:pt x="20147" y="-824"/>
                    <a:pt x="39350" y="8637"/>
                    <a:pt x="50922" y="25148"/>
                  </a:cubicBezTo>
                  <a:cubicBezTo>
                    <a:pt x="20664" y="25148"/>
                    <a:pt x="8856" y="19244"/>
                    <a:pt x="0" y="56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F24E70BA-D703-470E-B07B-1C44257F9A62}"/>
                </a:ext>
              </a:extLst>
            </p:cNvPr>
            <p:cNvSpPr/>
            <p:nvPr/>
          </p:nvSpPr>
          <p:spPr>
            <a:xfrm>
              <a:off x="3696439" y="2237787"/>
              <a:ext cx="88559" cy="26567"/>
            </a:xfrm>
            <a:custGeom>
              <a:avLst/>
              <a:gdLst>
                <a:gd name="connsiteX0" fmla="*/ 88560 w 88559"/>
                <a:gd name="connsiteY0" fmla="*/ 26568 h 26567"/>
                <a:gd name="connsiteX1" fmla="*/ 46494 w 88559"/>
                <a:gd name="connsiteY1" fmla="*/ 11070 h 26567"/>
                <a:gd name="connsiteX2" fmla="*/ 0 w 88559"/>
                <a:gd name="connsiteY2" fmla="*/ 0 h 26567"/>
                <a:gd name="connsiteX3" fmla="*/ 44280 w 88559"/>
                <a:gd name="connsiteY3" fmla="*/ 15498 h 26567"/>
                <a:gd name="connsiteX4" fmla="*/ 88560 w 88559"/>
                <a:gd name="connsiteY4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9" h="26567">
                  <a:moveTo>
                    <a:pt x="88560" y="26568"/>
                  </a:moveTo>
                  <a:cubicBezTo>
                    <a:pt x="76184" y="17725"/>
                    <a:pt x="61652" y="12373"/>
                    <a:pt x="46494" y="11070"/>
                  </a:cubicBezTo>
                  <a:cubicBezTo>
                    <a:pt x="28782" y="11070"/>
                    <a:pt x="9594" y="2214"/>
                    <a:pt x="0" y="0"/>
                  </a:cubicBezTo>
                  <a:cubicBezTo>
                    <a:pt x="14465" y="5970"/>
                    <a:pt x="29247" y="11144"/>
                    <a:pt x="44280" y="15498"/>
                  </a:cubicBezTo>
                  <a:lnTo>
                    <a:pt x="88560" y="26568"/>
                  </a:ln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96D2B29-2AFC-47BF-A798-96F460D0D225}"/>
                </a:ext>
              </a:extLst>
            </p:cNvPr>
            <p:cNvSpPr/>
            <p:nvPr/>
          </p:nvSpPr>
          <p:spPr>
            <a:xfrm>
              <a:off x="3688119" y="2180960"/>
              <a:ext cx="26455" cy="55350"/>
            </a:xfrm>
            <a:custGeom>
              <a:avLst/>
              <a:gdLst>
                <a:gd name="connsiteX0" fmla="*/ 25293 w 26455"/>
                <a:gd name="connsiteY0" fmla="*/ 55350 h 55350"/>
                <a:gd name="connsiteX1" fmla="*/ 201 w 26455"/>
                <a:gd name="connsiteY1" fmla="*/ 0 h 55350"/>
                <a:gd name="connsiteX2" fmla="*/ 25293 w 26455"/>
                <a:gd name="connsiteY2" fmla="*/ 5535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55" h="55350">
                  <a:moveTo>
                    <a:pt x="25293" y="55350"/>
                  </a:moveTo>
                  <a:cubicBezTo>
                    <a:pt x="30061" y="33384"/>
                    <a:pt x="19862" y="10890"/>
                    <a:pt x="201" y="0"/>
                  </a:cubicBezTo>
                  <a:cubicBezTo>
                    <a:pt x="-1526" y="21540"/>
                    <a:pt x="7954" y="42453"/>
                    <a:pt x="25293" y="55350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49BFE333-71BE-48AA-90C0-B0C4AAE5A86F}"/>
                </a:ext>
              </a:extLst>
            </p:cNvPr>
            <p:cNvSpPr/>
            <p:nvPr/>
          </p:nvSpPr>
          <p:spPr>
            <a:xfrm>
              <a:off x="3657316" y="2170628"/>
              <a:ext cx="25532" cy="54612"/>
            </a:xfrm>
            <a:custGeom>
              <a:avLst/>
              <a:gdLst>
                <a:gd name="connsiteX0" fmla="*/ 22149 w 25532"/>
                <a:gd name="connsiteY0" fmla="*/ 54612 h 54612"/>
                <a:gd name="connsiteX1" fmla="*/ 747 w 25532"/>
                <a:gd name="connsiteY1" fmla="*/ 0 h 54612"/>
                <a:gd name="connsiteX2" fmla="*/ 22149 w 25532"/>
                <a:gd name="connsiteY2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32" h="54612">
                  <a:moveTo>
                    <a:pt x="22149" y="54612"/>
                  </a:moveTo>
                  <a:cubicBezTo>
                    <a:pt x="33219" y="35424"/>
                    <a:pt x="14769" y="11808"/>
                    <a:pt x="747" y="0"/>
                  </a:cubicBezTo>
                  <a:cubicBezTo>
                    <a:pt x="-2625" y="20746"/>
                    <a:pt x="5579" y="41680"/>
                    <a:pt x="22149" y="54612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C6DBDA1-D0F2-48B1-8878-3B43B0A6A909}"/>
                </a:ext>
              </a:extLst>
            </p:cNvPr>
            <p:cNvSpPr/>
            <p:nvPr/>
          </p:nvSpPr>
          <p:spPr>
            <a:xfrm>
              <a:off x="3628628" y="2155868"/>
              <a:ext cx="23149" cy="54612"/>
            </a:xfrm>
            <a:custGeom>
              <a:avLst/>
              <a:gdLst>
                <a:gd name="connsiteX0" fmla="*/ 18364 w 23149"/>
                <a:gd name="connsiteY0" fmla="*/ 54612 h 54612"/>
                <a:gd name="connsiteX1" fmla="*/ 2128 w 23149"/>
                <a:gd name="connsiteY1" fmla="*/ 0 h 54612"/>
                <a:gd name="connsiteX2" fmla="*/ 18364 w 23149"/>
                <a:gd name="connsiteY2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149" h="54612">
                  <a:moveTo>
                    <a:pt x="18364" y="54612"/>
                  </a:moveTo>
                  <a:cubicBezTo>
                    <a:pt x="30172" y="38376"/>
                    <a:pt x="18364" y="11070"/>
                    <a:pt x="2128" y="0"/>
                  </a:cubicBezTo>
                  <a:cubicBezTo>
                    <a:pt x="-3695" y="19813"/>
                    <a:pt x="2663" y="41198"/>
                    <a:pt x="18364" y="54612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CEF3DA63-3946-43F4-BA30-5FBCA62BFA06}"/>
                </a:ext>
              </a:extLst>
            </p:cNvPr>
            <p:cNvSpPr/>
            <p:nvPr/>
          </p:nvSpPr>
          <p:spPr>
            <a:xfrm>
              <a:off x="3598884" y="2136681"/>
              <a:ext cx="20563" cy="53873"/>
            </a:xfrm>
            <a:custGeom>
              <a:avLst/>
              <a:gdLst>
                <a:gd name="connsiteX0" fmla="*/ 16375 w 20563"/>
                <a:gd name="connsiteY0" fmla="*/ 53874 h 53873"/>
                <a:gd name="connsiteX1" fmla="*/ 4567 w 20563"/>
                <a:gd name="connsiteY1" fmla="*/ 0 h 53873"/>
                <a:gd name="connsiteX2" fmla="*/ 16375 w 20563"/>
                <a:gd name="connsiteY2" fmla="*/ 53874 h 53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63" h="53873">
                  <a:moveTo>
                    <a:pt x="16375" y="53874"/>
                  </a:moveTo>
                  <a:cubicBezTo>
                    <a:pt x="24920" y="35295"/>
                    <a:pt x="20100" y="13302"/>
                    <a:pt x="4567" y="0"/>
                  </a:cubicBezTo>
                  <a:cubicBezTo>
                    <a:pt x="-6503" y="12546"/>
                    <a:pt x="4567" y="39852"/>
                    <a:pt x="16375" y="53874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B7589C38-6BBB-4A4C-BC7D-269780B81160}"/>
                </a:ext>
              </a:extLst>
            </p:cNvPr>
            <p:cNvSpPr/>
            <p:nvPr/>
          </p:nvSpPr>
          <p:spPr>
            <a:xfrm>
              <a:off x="3570714" y="2112327"/>
              <a:ext cx="21534" cy="58301"/>
            </a:xfrm>
            <a:custGeom>
              <a:avLst/>
              <a:gdLst>
                <a:gd name="connsiteX0" fmla="*/ 18714 w 21534"/>
                <a:gd name="connsiteY0" fmla="*/ 58302 h 58301"/>
                <a:gd name="connsiteX1" fmla="*/ 2478 w 21534"/>
                <a:gd name="connsiteY1" fmla="*/ 0 h 58301"/>
                <a:gd name="connsiteX2" fmla="*/ 18714 w 21534"/>
                <a:gd name="connsiteY2" fmla="*/ 58302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34" h="58301">
                  <a:moveTo>
                    <a:pt x="18714" y="58302"/>
                  </a:moveTo>
                  <a:cubicBezTo>
                    <a:pt x="25761" y="37377"/>
                    <a:pt x="19326" y="14271"/>
                    <a:pt x="2478" y="0"/>
                  </a:cubicBezTo>
                  <a:cubicBezTo>
                    <a:pt x="-3958" y="20937"/>
                    <a:pt x="2382" y="43706"/>
                    <a:pt x="18714" y="58302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CFACE783-64E1-4FD4-A6E9-FF8FCFBED6A5}"/>
                </a:ext>
              </a:extLst>
            </p:cNvPr>
            <p:cNvSpPr/>
            <p:nvPr/>
          </p:nvSpPr>
          <p:spPr>
            <a:xfrm>
              <a:off x="3521533" y="2122641"/>
              <a:ext cx="47231" cy="42083"/>
            </a:xfrm>
            <a:custGeom>
              <a:avLst/>
              <a:gdLst>
                <a:gd name="connsiteX0" fmla="*/ 47232 w 47231"/>
                <a:gd name="connsiteY0" fmla="*/ 42083 h 42083"/>
                <a:gd name="connsiteX1" fmla="*/ 0 w 47231"/>
                <a:gd name="connsiteY1" fmla="*/ 17 h 42083"/>
                <a:gd name="connsiteX2" fmla="*/ 47232 w 47231"/>
                <a:gd name="connsiteY2" fmla="*/ 42083 h 4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231" h="42083">
                  <a:moveTo>
                    <a:pt x="47232" y="42083"/>
                  </a:moveTo>
                  <a:cubicBezTo>
                    <a:pt x="47232" y="22157"/>
                    <a:pt x="14760" y="-721"/>
                    <a:pt x="0" y="17"/>
                  </a:cubicBezTo>
                  <a:cubicBezTo>
                    <a:pt x="0" y="16991"/>
                    <a:pt x="16974" y="34703"/>
                    <a:pt x="47232" y="42083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4BB20F80-F236-4E74-9C31-DC7E827C70EB}"/>
                </a:ext>
              </a:extLst>
            </p:cNvPr>
            <p:cNvSpPr/>
            <p:nvPr/>
          </p:nvSpPr>
          <p:spPr>
            <a:xfrm>
              <a:off x="3528174" y="2174460"/>
              <a:ext cx="61254" cy="22876"/>
            </a:xfrm>
            <a:custGeom>
              <a:avLst/>
              <a:gdLst>
                <a:gd name="connsiteX0" fmla="*/ 61254 w 61254"/>
                <a:gd name="connsiteY0" fmla="*/ 16094 h 22876"/>
                <a:gd name="connsiteX1" fmla="*/ 0 w 61254"/>
                <a:gd name="connsiteY1" fmla="*/ 2072 h 22876"/>
                <a:gd name="connsiteX2" fmla="*/ 61254 w 61254"/>
                <a:gd name="connsiteY2" fmla="*/ 16094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254" h="22876">
                  <a:moveTo>
                    <a:pt x="61254" y="16094"/>
                  </a:moveTo>
                  <a:cubicBezTo>
                    <a:pt x="44245" y="1911"/>
                    <a:pt x="21485" y="-3300"/>
                    <a:pt x="0" y="2072"/>
                  </a:cubicBezTo>
                  <a:cubicBezTo>
                    <a:pt x="3690" y="12404"/>
                    <a:pt x="41328" y="33806"/>
                    <a:pt x="61254" y="16094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8DD5ACCE-2FE2-4CEE-A87A-63A849138480}"/>
                </a:ext>
              </a:extLst>
            </p:cNvPr>
            <p:cNvSpPr/>
            <p:nvPr/>
          </p:nvSpPr>
          <p:spPr>
            <a:xfrm>
              <a:off x="3559171" y="2198265"/>
              <a:ext cx="53135" cy="15133"/>
            </a:xfrm>
            <a:custGeom>
              <a:avLst/>
              <a:gdLst>
                <a:gd name="connsiteX0" fmla="*/ 53136 w 53135"/>
                <a:gd name="connsiteY0" fmla="*/ 7049 h 15133"/>
                <a:gd name="connsiteX1" fmla="*/ 0 w 53135"/>
                <a:gd name="connsiteY1" fmla="*/ 7049 h 15133"/>
                <a:gd name="connsiteX2" fmla="*/ 53136 w 53135"/>
                <a:gd name="connsiteY2" fmla="*/ 7049 h 15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135" h="15133">
                  <a:moveTo>
                    <a:pt x="53136" y="7049"/>
                  </a:moveTo>
                  <a:cubicBezTo>
                    <a:pt x="29520" y="407"/>
                    <a:pt x="14022" y="-4759"/>
                    <a:pt x="0" y="7049"/>
                  </a:cubicBezTo>
                  <a:cubicBezTo>
                    <a:pt x="9594" y="19595"/>
                    <a:pt x="47970" y="15905"/>
                    <a:pt x="53136" y="7049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8A2FA831-47FA-40F4-844B-311414F1E328}"/>
                </a:ext>
              </a:extLst>
            </p:cNvPr>
            <p:cNvSpPr/>
            <p:nvPr/>
          </p:nvSpPr>
          <p:spPr>
            <a:xfrm>
              <a:off x="3591643" y="2217037"/>
              <a:ext cx="53873" cy="21379"/>
            </a:xfrm>
            <a:custGeom>
              <a:avLst/>
              <a:gdLst>
                <a:gd name="connsiteX0" fmla="*/ 53874 w 53873"/>
                <a:gd name="connsiteY0" fmla="*/ 3776 h 21379"/>
                <a:gd name="connsiteX1" fmla="*/ 0 w 53873"/>
                <a:gd name="connsiteY1" fmla="*/ 19274 h 21379"/>
                <a:gd name="connsiteX2" fmla="*/ 53874 w 53873"/>
                <a:gd name="connsiteY2" fmla="*/ 3776 h 2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73" h="21379">
                  <a:moveTo>
                    <a:pt x="53874" y="3776"/>
                  </a:moveTo>
                  <a:cubicBezTo>
                    <a:pt x="34536" y="-4843"/>
                    <a:pt x="11802" y="1697"/>
                    <a:pt x="0" y="19274"/>
                  </a:cubicBezTo>
                  <a:cubicBezTo>
                    <a:pt x="19444" y="24956"/>
                    <a:pt x="40422" y="18922"/>
                    <a:pt x="53874" y="3776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DA80507-CFA4-412A-9CDB-AF60B95AF669}"/>
                </a:ext>
              </a:extLst>
            </p:cNvPr>
            <p:cNvSpPr/>
            <p:nvPr/>
          </p:nvSpPr>
          <p:spPr>
            <a:xfrm>
              <a:off x="3623377" y="2235097"/>
              <a:ext cx="53135" cy="21648"/>
            </a:xfrm>
            <a:custGeom>
              <a:avLst/>
              <a:gdLst>
                <a:gd name="connsiteX0" fmla="*/ 53136 w 53135"/>
                <a:gd name="connsiteY0" fmla="*/ 2689 h 21648"/>
                <a:gd name="connsiteX1" fmla="*/ 0 w 53135"/>
                <a:gd name="connsiteY1" fmla="*/ 16711 h 21648"/>
                <a:gd name="connsiteX2" fmla="*/ 53136 w 53135"/>
                <a:gd name="connsiteY2" fmla="*/ 2689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135" h="21648">
                  <a:moveTo>
                    <a:pt x="53136" y="2689"/>
                  </a:moveTo>
                  <a:cubicBezTo>
                    <a:pt x="34218" y="-3816"/>
                    <a:pt x="13245" y="1719"/>
                    <a:pt x="0" y="16711"/>
                  </a:cubicBezTo>
                  <a:cubicBezTo>
                    <a:pt x="18618" y="26950"/>
                    <a:pt x="41994" y="20781"/>
                    <a:pt x="53136" y="2689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08E320C4-0194-484E-91FD-E37D0D0DFD90}"/>
                </a:ext>
              </a:extLst>
            </p:cNvPr>
            <p:cNvSpPr/>
            <p:nvPr/>
          </p:nvSpPr>
          <p:spPr>
            <a:xfrm>
              <a:off x="3651421" y="2246567"/>
              <a:ext cx="50921" cy="25167"/>
            </a:xfrm>
            <a:custGeom>
              <a:avLst/>
              <a:gdLst>
                <a:gd name="connsiteX0" fmla="*/ 50922 w 50921"/>
                <a:gd name="connsiteY0" fmla="*/ 75 h 25167"/>
                <a:gd name="connsiteX1" fmla="*/ 0 w 50921"/>
                <a:gd name="connsiteY1" fmla="*/ 25167 h 25167"/>
                <a:gd name="connsiteX2" fmla="*/ 50922 w 50921"/>
                <a:gd name="connsiteY2" fmla="*/ 75 h 2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921" h="25167">
                  <a:moveTo>
                    <a:pt x="50922" y="75"/>
                  </a:moveTo>
                  <a:cubicBezTo>
                    <a:pt x="30747" y="-948"/>
                    <a:pt x="11481" y="8546"/>
                    <a:pt x="0" y="25167"/>
                  </a:cubicBezTo>
                  <a:cubicBezTo>
                    <a:pt x="30258" y="25167"/>
                    <a:pt x="42066" y="19263"/>
                    <a:pt x="50922" y="75"/>
                  </a:cubicBezTo>
                  <a:close/>
                </a:path>
              </a:pathLst>
            </a:custGeom>
            <a:solidFill>
              <a:srgbClr val="4351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30" name="Group 4429">
            <a:extLst>
              <a:ext uri="{FF2B5EF4-FFF2-40B4-BE49-F238E27FC236}">
                <a16:creationId xmlns:a16="http://schemas.microsoft.com/office/drawing/2014/main" id="{D23C8406-839B-43C6-B8E9-20196630EFA0}"/>
              </a:ext>
            </a:extLst>
          </p:cNvPr>
          <p:cNvGrpSpPr/>
          <p:nvPr/>
        </p:nvGrpSpPr>
        <p:grpSpPr>
          <a:xfrm>
            <a:off x="5129076" y="1526355"/>
            <a:ext cx="1568988" cy="915119"/>
            <a:chOff x="5129076" y="1526355"/>
            <a:chExt cx="1568988" cy="915119"/>
          </a:xfrm>
        </p:grpSpPr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F72DAA69-1269-446F-BE74-EC158C59113F}"/>
                </a:ext>
              </a:extLst>
            </p:cNvPr>
            <p:cNvSpPr/>
            <p:nvPr/>
          </p:nvSpPr>
          <p:spPr>
            <a:xfrm>
              <a:off x="5129076" y="1983914"/>
              <a:ext cx="1568988" cy="457559"/>
            </a:xfrm>
            <a:custGeom>
              <a:avLst/>
              <a:gdLst>
                <a:gd name="connsiteX0" fmla="*/ 0 w 1568988"/>
                <a:gd name="connsiteY0" fmla="*/ 457560 h 457559"/>
                <a:gd name="connsiteX1" fmla="*/ 1568988 w 1568988"/>
                <a:gd name="connsiteY1" fmla="*/ 457560 h 457559"/>
                <a:gd name="connsiteX2" fmla="*/ 1568988 w 1568988"/>
                <a:gd name="connsiteY2" fmla="*/ 0 h 457559"/>
                <a:gd name="connsiteX3" fmla="*/ 686340 w 1568988"/>
                <a:gd name="connsiteY3" fmla="*/ 0 h 457559"/>
                <a:gd name="connsiteX4" fmla="*/ 0 w 1568988"/>
                <a:gd name="connsiteY4" fmla="*/ 457560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457559">
                  <a:moveTo>
                    <a:pt x="0" y="457560"/>
                  </a:moveTo>
                  <a:lnTo>
                    <a:pt x="1568988" y="457560"/>
                  </a:lnTo>
                  <a:lnTo>
                    <a:pt x="1568988" y="0"/>
                  </a:lnTo>
                  <a:lnTo>
                    <a:pt x="686340" y="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D714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D6135C0F-9B23-43C6-A418-9A5DABA90C50}"/>
                </a:ext>
              </a:extLst>
            </p:cNvPr>
            <p:cNvSpPr/>
            <p:nvPr/>
          </p:nvSpPr>
          <p:spPr>
            <a:xfrm>
              <a:off x="5129076" y="1526355"/>
              <a:ext cx="1568988" cy="457559"/>
            </a:xfrm>
            <a:custGeom>
              <a:avLst/>
              <a:gdLst>
                <a:gd name="connsiteX0" fmla="*/ 0 w 1568988"/>
                <a:gd name="connsiteY0" fmla="*/ 0 h 457559"/>
                <a:gd name="connsiteX1" fmla="*/ 686340 w 1568988"/>
                <a:gd name="connsiteY1" fmla="*/ 457560 h 457559"/>
                <a:gd name="connsiteX2" fmla="*/ 1568988 w 1568988"/>
                <a:gd name="connsiteY2" fmla="*/ 457560 h 457559"/>
                <a:gd name="connsiteX3" fmla="*/ 1568988 w 1568988"/>
                <a:gd name="connsiteY3" fmla="*/ 0 h 457559"/>
                <a:gd name="connsiteX4" fmla="*/ 0 w 1568988"/>
                <a:gd name="connsiteY4" fmla="*/ 0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457559">
                  <a:moveTo>
                    <a:pt x="0" y="0"/>
                  </a:moveTo>
                  <a:lnTo>
                    <a:pt x="686340" y="457560"/>
                  </a:lnTo>
                  <a:lnTo>
                    <a:pt x="1568988" y="457560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5F51EEDB-7E87-4A29-9C53-6CCA69E8ED00}"/>
                </a:ext>
              </a:extLst>
            </p:cNvPr>
            <p:cNvSpPr/>
            <p:nvPr/>
          </p:nvSpPr>
          <p:spPr>
            <a:xfrm>
              <a:off x="5129076" y="1526355"/>
              <a:ext cx="686340" cy="915119"/>
            </a:xfrm>
            <a:custGeom>
              <a:avLst/>
              <a:gdLst>
                <a:gd name="connsiteX0" fmla="*/ 0 w 686340"/>
                <a:gd name="connsiteY0" fmla="*/ 0 h 915119"/>
                <a:gd name="connsiteX1" fmla="*/ 0 w 686340"/>
                <a:gd name="connsiteY1" fmla="*/ 457560 h 915119"/>
                <a:gd name="connsiteX2" fmla="*/ 0 w 686340"/>
                <a:gd name="connsiteY2" fmla="*/ 915120 h 915119"/>
                <a:gd name="connsiteX3" fmla="*/ 686340 w 686340"/>
                <a:gd name="connsiteY3" fmla="*/ 457560 h 915119"/>
                <a:gd name="connsiteX4" fmla="*/ 0 w 686340"/>
                <a:gd name="connsiteY4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6340" h="915119">
                  <a:moveTo>
                    <a:pt x="0" y="0"/>
                  </a:moveTo>
                  <a:lnTo>
                    <a:pt x="0" y="457560"/>
                  </a:lnTo>
                  <a:lnTo>
                    <a:pt x="0" y="915120"/>
                  </a:lnTo>
                  <a:lnTo>
                    <a:pt x="686340" y="457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1457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31" name="Group 4430">
            <a:extLst>
              <a:ext uri="{FF2B5EF4-FFF2-40B4-BE49-F238E27FC236}">
                <a16:creationId xmlns:a16="http://schemas.microsoft.com/office/drawing/2014/main" id="{CE81B2D4-5C87-47EC-9678-A42CB693BB3C}"/>
              </a:ext>
            </a:extLst>
          </p:cNvPr>
          <p:cNvGrpSpPr/>
          <p:nvPr/>
        </p:nvGrpSpPr>
        <p:grpSpPr>
          <a:xfrm>
            <a:off x="7293810" y="1526355"/>
            <a:ext cx="1568988" cy="915120"/>
            <a:chOff x="7293810" y="1526355"/>
            <a:chExt cx="1568988" cy="915120"/>
          </a:xfrm>
        </p:grpSpPr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52DA57F9-454B-4B62-8648-CD68E7B74ADF}"/>
                </a:ext>
              </a:extLst>
            </p:cNvPr>
            <p:cNvSpPr/>
            <p:nvPr/>
          </p:nvSpPr>
          <p:spPr>
            <a:xfrm>
              <a:off x="7293810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60C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EF5DBB3-40FC-4F48-B7E8-62943F9303EE}"/>
                </a:ext>
              </a:extLst>
            </p:cNvPr>
            <p:cNvSpPr/>
            <p:nvPr/>
          </p:nvSpPr>
          <p:spPr>
            <a:xfrm>
              <a:off x="7803030" y="1526355"/>
              <a:ext cx="169739" cy="915120"/>
            </a:xfrm>
            <a:custGeom>
              <a:avLst/>
              <a:gdLst>
                <a:gd name="connsiteX0" fmla="*/ 0 w 169739"/>
                <a:gd name="connsiteY0" fmla="*/ 0 h 915120"/>
                <a:gd name="connsiteX1" fmla="*/ 169740 w 169739"/>
                <a:gd name="connsiteY1" fmla="*/ 0 h 915120"/>
                <a:gd name="connsiteX2" fmla="*/ 169740 w 169739"/>
                <a:gd name="connsiteY2" fmla="*/ 915120 h 915120"/>
                <a:gd name="connsiteX3" fmla="*/ 0 w 169739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39" h="915120">
                  <a:moveTo>
                    <a:pt x="0" y="0"/>
                  </a:moveTo>
                  <a:lnTo>
                    <a:pt x="169740" y="0"/>
                  </a:lnTo>
                  <a:lnTo>
                    <a:pt x="169740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CBC5D250-4249-4BB3-8229-E7FF6F9DF264}"/>
                </a:ext>
              </a:extLst>
            </p:cNvPr>
            <p:cNvSpPr/>
            <p:nvPr/>
          </p:nvSpPr>
          <p:spPr>
            <a:xfrm>
              <a:off x="7293810" y="1899045"/>
              <a:ext cx="1568988" cy="169740"/>
            </a:xfrm>
            <a:custGeom>
              <a:avLst/>
              <a:gdLst>
                <a:gd name="connsiteX0" fmla="*/ 0 w 1568988"/>
                <a:gd name="connsiteY0" fmla="*/ 0 h 169740"/>
                <a:gd name="connsiteX1" fmla="*/ 1568988 w 1568988"/>
                <a:gd name="connsiteY1" fmla="*/ 0 h 169740"/>
                <a:gd name="connsiteX2" fmla="*/ 1568988 w 1568988"/>
                <a:gd name="connsiteY2" fmla="*/ 169740 h 169740"/>
                <a:gd name="connsiteX3" fmla="*/ 0 w 1568988"/>
                <a:gd name="connsiteY3" fmla="*/ 169740 h 16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69740">
                  <a:moveTo>
                    <a:pt x="0" y="0"/>
                  </a:moveTo>
                  <a:lnTo>
                    <a:pt x="1568988" y="0"/>
                  </a:lnTo>
                  <a:lnTo>
                    <a:pt x="1568988" y="169740"/>
                  </a:lnTo>
                  <a:lnTo>
                    <a:pt x="0" y="1697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32" name="Group 4431">
            <a:extLst>
              <a:ext uri="{FF2B5EF4-FFF2-40B4-BE49-F238E27FC236}">
                <a16:creationId xmlns:a16="http://schemas.microsoft.com/office/drawing/2014/main" id="{04697632-4A15-4E83-9A5B-BB561D2E59DC}"/>
              </a:ext>
            </a:extLst>
          </p:cNvPr>
          <p:cNvGrpSpPr/>
          <p:nvPr/>
        </p:nvGrpSpPr>
        <p:grpSpPr>
          <a:xfrm>
            <a:off x="9458544" y="1526355"/>
            <a:ext cx="1568988" cy="915120"/>
            <a:chOff x="9458544" y="1526355"/>
            <a:chExt cx="1568988" cy="915120"/>
          </a:xfrm>
        </p:grpSpPr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FC4351AB-FA00-43BE-A319-70F5BE4C188D}"/>
                </a:ext>
              </a:extLst>
            </p:cNvPr>
            <p:cNvSpPr/>
            <p:nvPr/>
          </p:nvSpPr>
          <p:spPr>
            <a:xfrm>
              <a:off x="9458544" y="1526355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6AB2E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1FAC5FF4-CF98-418E-8563-0BFA2476D185}"/>
                </a:ext>
              </a:extLst>
            </p:cNvPr>
            <p:cNvSpPr/>
            <p:nvPr/>
          </p:nvSpPr>
          <p:spPr>
            <a:xfrm>
              <a:off x="9458544" y="1983915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12AD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20D0FCF-0EE1-46AF-BB9C-82D00668FA1B}"/>
                </a:ext>
              </a:extLst>
            </p:cNvPr>
            <p:cNvSpPr/>
            <p:nvPr/>
          </p:nvSpPr>
          <p:spPr>
            <a:xfrm>
              <a:off x="9458544" y="1526355"/>
              <a:ext cx="792611" cy="915119"/>
            </a:xfrm>
            <a:custGeom>
              <a:avLst/>
              <a:gdLst>
                <a:gd name="connsiteX0" fmla="*/ 0 w 792611"/>
                <a:gd name="connsiteY0" fmla="*/ 0 h 915119"/>
                <a:gd name="connsiteX1" fmla="*/ 0 w 792611"/>
                <a:gd name="connsiteY1" fmla="*/ 457560 h 915119"/>
                <a:gd name="connsiteX2" fmla="*/ 0 w 792611"/>
                <a:gd name="connsiteY2" fmla="*/ 915120 h 915119"/>
                <a:gd name="connsiteX3" fmla="*/ 396306 w 792611"/>
                <a:gd name="connsiteY3" fmla="*/ 686340 h 915119"/>
                <a:gd name="connsiteX4" fmla="*/ 792612 w 792611"/>
                <a:gd name="connsiteY4" fmla="*/ 457560 h 915119"/>
                <a:gd name="connsiteX5" fmla="*/ 396306 w 792611"/>
                <a:gd name="connsiteY5" fmla="*/ 228780 h 915119"/>
                <a:gd name="connsiteX6" fmla="*/ 0 w 792611"/>
                <a:gd name="connsiteY6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2611" h="915119">
                  <a:moveTo>
                    <a:pt x="0" y="0"/>
                  </a:moveTo>
                  <a:lnTo>
                    <a:pt x="0" y="457560"/>
                  </a:lnTo>
                  <a:lnTo>
                    <a:pt x="0" y="915120"/>
                  </a:lnTo>
                  <a:lnTo>
                    <a:pt x="396306" y="686340"/>
                  </a:lnTo>
                  <a:lnTo>
                    <a:pt x="792612" y="457560"/>
                  </a:lnTo>
                  <a:lnTo>
                    <a:pt x="396306" y="2287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1A407D-669D-4ED4-A6B4-0471C4CFE9E9}"/>
                </a:ext>
              </a:extLst>
            </p:cNvPr>
            <p:cNvSpPr/>
            <p:nvPr/>
          </p:nvSpPr>
          <p:spPr>
            <a:xfrm>
              <a:off x="9635664" y="1892403"/>
              <a:ext cx="174168" cy="165311"/>
            </a:xfrm>
            <a:custGeom>
              <a:avLst/>
              <a:gdLst>
                <a:gd name="connsiteX0" fmla="*/ 87084 w 174168"/>
                <a:gd name="connsiteY0" fmla="*/ 0 h 165311"/>
                <a:gd name="connsiteX1" fmla="*/ 107748 w 174168"/>
                <a:gd name="connsiteY1" fmla="*/ 62730 h 165311"/>
                <a:gd name="connsiteX2" fmla="*/ 174168 w 174168"/>
                <a:gd name="connsiteY2" fmla="*/ 62730 h 165311"/>
                <a:gd name="connsiteX3" fmla="*/ 120294 w 174168"/>
                <a:gd name="connsiteY3" fmla="*/ 101844 h 165311"/>
                <a:gd name="connsiteX4" fmla="*/ 140958 w 174168"/>
                <a:gd name="connsiteY4" fmla="*/ 165312 h 165311"/>
                <a:gd name="connsiteX5" fmla="*/ 87084 w 174168"/>
                <a:gd name="connsiteY5" fmla="*/ 126198 h 165311"/>
                <a:gd name="connsiteX6" fmla="*/ 33210 w 174168"/>
                <a:gd name="connsiteY6" fmla="*/ 165312 h 165311"/>
                <a:gd name="connsiteX7" fmla="*/ 53874 w 174168"/>
                <a:gd name="connsiteY7" fmla="*/ 101844 h 165311"/>
                <a:gd name="connsiteX8" fmla="*/ 0 w 174168"/>
                <a:gd name="connsiteY8" fmla="*/ 62730 h 165311"/>
                <a:gd name="connsiteX9" fmla="*/ 66420 w 174168"/>
                <a:gd name="connsiteY9" fmla="*/ 62730 h 165311"/>
                <a:gd name="connsiteX10" fmla="*/ 87084 w 174168"/>
                <a:gd name="connsiteY10" fmla="*/ 0 h 16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4168" h="165311">
                  <a:moveTo>
                    <a:pt x="87084" y="0"/>
                  </a:moveTo>
                  <a:lnTo>
                    <a:pt x="107748" y="62730"/>
                  </a:lnTo>
                  <a:lnTo>
                    <a:pt x="174168" y="62730"/>
                  </a:lnTo>
                  <a:lnTo>
                    <a:pt x="120294" y="101844"/>
                  </a:lnTo>
                  <a:lnTo>
                    <a:pt x="140958" y="165312"/>
                  </a:lnTo>
                  <a:lnTo>
                    <a:pt x="87084" y="126198"/>
                  </a:lnTo>
                  <a:lnTo>
                    <a:pt x="33210" y="165312"/>
                  </a:lnTo>
                  <a:lnTo>
                    <a:pt x="53874" y="101844"/>
                  </a:lnTo>
                  <a:lnTo>
                    <a:pt x="0" y="62730"/>
                  </a:lnTo>
                  <a:lnTo>
                    <a:pt x="66420" y="62730"/>
                  </a:lnTo>
                  <a:lnTo>
                    <a:pt x="87084" y="0"/>
                  </a:lnTo>
                  <a:close/>
                </a:path>
              </a:pathLst>
            </a:custGeom>
            <a:solidFill>
              <a:srgbClr val="D714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33" name="Group 4432">
            <a:extLst>
              <a:ext uri="{FF2B5EF4-FFF2-40B4-BE49-F238E27FC236}">
                <a16:creationId xmlns:a16="http://schemas.microsoft.com/office/drawing/2014/main" id="{99C568BD-EA7E-4A2B-9FE2-587DC2D4D795}"/>
              </a:ext>
            </a:extLst>
          </p:cNvPr>
          <p:cNvGrpSpPr/>
          <p:nvPr/>
        </p:nvGrpSpPr>
        <p:grpSpPr>
          <a:xfrm>
            <a:off x="799610" y="3259760"/>
            <a:ext cx="1568988" cy="915120"/>
            <a:chOff x="799610" y="3259760"/>
            <a:chExt cx="1568988" cy="915120"/>
          </a:xfrm>
        </p:grpSpPr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121120C4-A2D0-4362-A145-9BFBC73A2615}"/>
                </a:ext>
              </a:extLst>
            </p:cNvPr>
            <p:cNvSpPr/>
            <p:nvPr/>
          </p:nvSpPr>
          <p:spPr>
            <a:xfrm>
              <a:off x="799610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657AE836-7293-4592-B7AB-4C9FCEA962A3}"/>
                </a:ext>
              </a:extLst>
            </p:cNvPr>
            <p:cNvSpPr/>
            <p:nvPr/>
          </p:nvSpPr>
          <p:spPr>
            <a:xfrm>
              <a:off x="799610" y="3755696"/>
              <a:ext cx="1568988" cy="76014"/>
            </a:xfrm>
            <a:custGeom>
              <a:avLst/>
              <a:gdLst>
                <a:gd name="connsiteX0" fmla="*/ 0 w 1568988"/>
                <a:gd name="connsiteY0" fmla="*/ 0 h 76014"/>
                <a:gd name="connsiteX1" fmla="*/ 1568988 w 1568988"/>
                <a:gd name="connsiteY1" fmla="*/ 0 h 76014"/>
                <a:gd name="connsiteX2" fmla="*/ 1568988 w 1568988"/>
                <a:gd name="connsiteY2" fmla="*/ 76014 h 76014"/>
                <a:gd name="connsiteX3" fmla="*/ 0 w 1568988"/>
                <a:gd name="connsiteY3" fmla="*/ 76014 h 76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76014">
                  <a:moveTo>
                    <a:pt x="0" y="0"/>
                  </a:moveTo>
                  <a:lnTo>
                    <a:pt x="1568988" y="0"/>
                  </a:lnTo>
                  <a:lnTo>
                    <a:pt x="1568988" y="76014"/>
                  </a:lnTo>
                  <a:lnTo>
                    <a:pt x="0" y="760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9918215-7F16-4C59-A149-8B6683247795}"/>
                </a:ext>
              </a:extLst>
            </p:cNvPr>
            <p:cNvSpPr/>
            <p:nvPr/>
          </p:nvSpPr>
          <p:spPr>
            <a:xfrm>
              <a:off x="799610" y="3678944"/>
              <a:ext cx="1568988" cy="76014"/>
            </a:xfrm>
            <a:custGeom>
              <a:avLst/>
              <a:gdLst>
                <a:gd name="connsiteX0" fmla="*/ 0 w 1568988"/>
                <a:gd name="connsiteY0" fmla="*/ 0 h 76014"/>
                <a:gd name="connsiteX1" fmla="*/ 1568988 w 1568988"/>
                <a:gd name="connsiteY1" fmla="*/ 0 h 76014"/>
                <a:gd name="connsiteX2" fmla="*/ 1568988 w 1568988"/>
                <a:gd name="connsiteY2" fmla="*/ 76014 h 76014"/>
                <a:gd name="connsiteX3" fmla="*/ 0 w 1568988"/>
                <a:gd name="connsiteY3" fmla="*/ 76014 h 76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76014">
                  <a:moveTo>
                    <a:pt x="0" y="0"/>
                  </a:moveTo>
                  <a:lnTo>
                    <a:pt x="1568988" y="0"/>
                  </a:lnTo>
                  <a:lnTo>
                    <a:pt x="1568988" y="76014"/>
                  </a:lnTo>
                  <a:lnTo>
                    <a:pt x="0" y="760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97F28C8A-4BE5-46ED-A322-867C76246D84}"/>
                </a:ext>
              </a:extLst>
            </p:cNvPr>
            <p:cNvSpPr/>
            <p:nvPr/>
          </p:nvSpPr>
          <p:spPr>
            <a:xfrm>
              <a:off x="799610" y="3602930"/>
              <a:ext cx="1568988" cy="76014"/>
            </a:xfrm>
            <a:custGeom>
              <a:avLst/>
              <a:gdLst>
                <a:gd name="connsiteX0" fmla="*/ 0 w 1568988"/>
                <a:gd name="connsiteY0" fmla="*/ 0 h 76014"/>
                <a:gd name="connsiteX1" fmla="*/ 1568988 w 1568988"/>
                <a:gd name="connsiteY1" fmla="*/ 0 h 76014"/>
                <a:gd name="connsiteX2" fmla="*/ 1568988 w 1568988"/>
                <a:gd name="connsiteY2" fmla="*/ 76014 h 76014"/>
                <a:gd name="connsiteX3" fmla="*/ 0 w 1568988"/>
                <a:gd name="connsiteY3" fmla="*/ 76014 h 76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76014">
                  <a:moveTo>
                    <a:pt x="0" y="0"/>
                  </a:moveTo>
                  <a:lnTo>
                    <a:pt x="1568988" y="0"/>
                  </a:lnTo>
                  <a:lnTo>
                    <a:pt x="1568988" y="76014"/>
                  </a:lnTo>
                  <a:lnTo>
                    <a:pt x="0" y="76014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D2DE88AF-C54E-4BC7-9737-64E10FD98F90}"/>
                </a:ext>
              </a:extLst>
            </p:cNvPr>
            <p:cNvSpPr/>
            <p:nvPr/>
          </p:nvSpPr>
          <p:spPr>
            <a:xfrm>
              <a:off x="1469714" y="3259760"/>
              <a:ext cx="76752" cy="915120"/>
            </a:xfrm>
            <a:custGeom>
              <a:avLst/>
              <a:gdLst>
                <a:gd name="connsiteX0" fmla="*/ 0 w 76752"/>
                <a:gd name="connsiteY0" fmla="*/ 0 h 915120"/>
                <a:gd name="connsiteX1" fmla="*/ 76752 w 76752"/>
                <a:gd name="connsiteY1" fmla="*/ 0 h 915120"/>
                <a:gd name="connsiteX2" fmla="*/ 76752 w 76752"/>
                <a:gd name="connsiteY2" fmla="*/ 915120 h 915120"/>
                <a:gd name="connsiteX3" fmla="*/ 0 w 7675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52" h="915120">
                  <a:moveTo>
                    <a:pt x="0" y="0"/>
                  </a:moveTo>
                  <a:lnTo>
                    <a:pt x="76752" y="0"/>
                  </a:lnTo>
                  <a:lnTo>
                    <a:pt x="7675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B119227A-B232-42BB-A8F7-22277446479F}"/>
                </a:ext>
              </a:extLst>
            </p:cNvPr>
            <p:cNvSpPr/>
            <p:nvPr/>
          </p:nvSpPr>
          <p:spPr>
            <a:xfrm>
              <a:off x="1545728" y="3259760"/>
              <a:ext cx="76013" cy="915120"/>
            </a:xfrm>
            <a:custGeom>
              <a:avLst/>
              <a:gdLst>
                <a:gd name="connsiteX0" fmla="*/ 0 w 76013"/>
                <a:gd name="connsiteY0" fmla="*/ 0 h 915120"/>
                <a:gd name="connsiteX1" fmla="*/ 76014 w 76013"/>
                <a:gd name="connsiteY1" fmla="*/ 0 h 915120"/>
                <a:gd name="connsiteX2" fmla="*/ 76014 w 76013"/>
                <a:gd name="connsiteY2" fmla="*/ 915120 h 915120"/>
                <a:gd name="connsiteX3" fmla="*/ 0 w 76013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013" h="915120">
                  <a:moveTo>
                    <a:pt x="0" y="0"/>
                  </a:moveTo>
                  <a:lnTo>
                    <a:pt x="76014" y="0"/>
                  </a:lnTo>
                  <a:lnTo>
                    <a:pt x="7601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0727943B-37C0-48DC-B498-8AB768ECEF6E}"/>
                </a:ext>
              </a:extLst>
            </p:cNvPr>
            <p:cNvSpPr/>
            <p:nvPr/>
          </p:nvSpPr>
          <p:spPr>
            <a:xfrm>
              <a:off x="1622480" y="3259760"/>
              <a:ext cx="76013" cy="915120"/>
            </a:xfrm>
            <a:custGeom>
              <a:avLst/>
              <a:gdLst>
                <a:gd name="connsiteX0" fmla="*/ 0 w 76013"/>
                <a:gd name="connsiteY0" fmla="*/ 0 h 915120"/>
                <a:gd name="connsiteX1" fmla="*/ 76014 w 76013"/>
                <a:gd name="connsiteY1" fmla="*/ 0 h 915120"/>
                <a:gd name="connsiteX2" fmla="*/ 76014 w 76013"/>
                <a:gd name="connsiteY2" fmla="*/ 915120 h 915120"/>
                <a:gd name="connsiteX3" fmla="*/ 0 w 76013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013" h="915120">
                  <a:moveTo>
                    <a:pt x="0" y="0"/>
                  </a:moveTo>
                  <a:lnTo>
                    <a:pt x="76014" y="0"/>
                  </a:lnTo>
                  <a:lnTo>
                    <a:pt x="7601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33521A7-18BF-419C-A96A-07AED859086B}"/>
                </a:ext>
              </a:extLst>
            </p:cNvPr>
            <p:cNvSpPr/>
            <p:nvPr/>
          </p:nvSpPr>
          <p:spPr>
            <a:xfrm>
              <a:off x="1355324" y="3488539"/>
              <a:ext cx="457559" cy="457560"/>
            </a:xfrm>
            <a:custGeom>
              <a:avLst/>
              <a:gdLst>
                <a:gd name="connsiteX0" fmla="*/ 457560 w 457559"/>
                <a:gd name="connsiteY0" fmla="*/ 228780 h 457560"/>
                <a:gd name="connsiteX1" fmla="*/ 228780 w 457559"/>
                <a:gd name="connsiteY1" fmla="*/ 457560 h 457560"/>
                <a:gd name="connsiteX2" fmla="*/ 0 w 457559"/>
                <a:gd name="connsiteY2" fmla="*/ 228780 h 457560"/>
                <a:gd name="connsiteX3" fmla="*/ 228780 w 457559"/>
                <a:gd name="connsiteY3" fmla="*/ 0 h 457560"/>
                <a:gd name="connsiteX4" fmla="*/ 457560 w 457559"/>
                <a:gd name="connsiteY4" fmla="*/ 22878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559" h="457560">
                  <a:moveTo>
                    <a:pt x="457560" y="228780"/>
                  </a:moveTo>
                  <a:cubicBezTo>
                    <a:pt x="457560" y="355132"/>
                    <a:pt x="355133" y="457560"/>
                    <a:pt x="228780" y="457560"/>
                  </a:cubicBezTo>
                  <a:cubicBezTo>
                    <a:pt x="102428" y="457560"/>
                    <a:pt x="0" y="355132"/>
                    <a:pt x="0" y="228780"/>
                  </a:cubicBezTo>
                  <a:cubicBezTo>
                    <a:pt x="0" y="102428"/>
                    <a:pt x="102428" y="0"/>
                    <a:pt x="228780" y="0"/>
                  </a:cubicBezTo>
                  <a:cubicBezTo>
                    <a:pt x="355133" y="0"/>
                    <a:pt x="457560" y="102428"/>
                    <a:pt x="457560" y="228780"/>
                  </a:cubicBezTo>
                  <a:close/>
                </a:path>
              </a:pathLst>
            </a:custGeom>
            <a:solidFill>
              <a:srgbClr val="D41C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8BB1CEA-AF9D-41DE-B2A1-AE5D333DA2B8}"/>
                </a:ext>
              </a:extLst>
            </p:cNvPr>
            <p:cNvSpPr/>
            <p:nvPr/>
          </p:nvSpPr>
          <p:spPr>
            <a:xfrm>
              <a:off x="1553846" y="3515846"/>
              <a:ext cx="57563" cy="57563"/>
            </a:xfrm>
            <a:custGeom>
              <a:avLst/>
              <a:gdLst>
                <a:gd name="connsiteX0" fmla="*/ 22878 w 57563"/>
                <a:gd name="connsiteY0" fmla="*/ 20664 h 57563"/>
                <a:gd name="connsiteX1" fmla="*/ 30258 w 57563"/>
                <a:gd name="connsiteY1" fmla="*/ 0 h 57563"/>
                <a:gd name="connsiteX2" fmla="*/ 36900 w 57563"/>
                <a:gd name="connsiteY2" fmla="*/ 20664 h 57563"/>
                <a:gd name="connsiteX3" fmla="*/ 57564 w 57563"/>
                <a:gd name="connsiteY3" fmla="*/ 20664 h 57563"/>
                <a:gd name="connsiteX4" fmla="*/ 39852 w 57563"/>
                <a:gd name="connsiteY4" fmla="*/ 34686 h 57563"/>
                <a:gd name="connsiteX5" fmla="*/ 47970 w 57563"/>
                <a:gd name="connsiteY5" fmla="*/ 57564 h 57563"/>
                <a:gd name="connsiteX6" fmla="*/ 28782 w 57563"/>
                <a:gd name="connsiteY6" fmla="*/ 43542 h 57563"/>
                <a:gd name="connsiteX7" fmla="*/ 9594 w 57563"/>
                <a:gd name="connsiteY7" fmla="*/ 56826 h 57563"/>
                <a:gd name="connsiteX8" fmla="*/ 16974 w 57563"/>
                <a:gd name="connsiteY8" fmla="*/ 34686 h 57563"/>
                <a:gd name="connsiteX9" fmla="*/ 0 w 57563"/>
                <a:gd name="connsiteY9" fmla="*/ 21402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563" h="57563">
                  <a:moveTo>
                    <a:pt x="22878" y="20664"/>
                  </a:moveTo>
                  <a:lnTo>
                    <a:pt x="30258" y="0"/>
                  </a:lnTo>
                  <a:lnTo>
                    <a:pt x="36900" y="20664"/>
                  </a:lnTo>
                  <a:lnTo>
                    <a:pt x="57564" y="20664"/>
                  </a:lnTo>
                  <a:lnTo>
                    <a:pt x="39852" y="34686"/>
                  </a:lnTo>
                  <a:lnTo>
                    <a:pt x="47970" y="57564"/>
                  </a:lnTo>
                  <a:lnTo>
                    <a:pt x="28782" y="43542"/>
                  </a:lnTo>
                  <a:lnTo>
                    <a:pt x="9594" y="56826"/>
                  </a:lnTo>
                  <a:lnTo>
                    <a:pt x="16974" y="34686"/>
                  </a:lnTo>
                  <a:lnTo>
                    <a:pt x="0" y="21402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AA2C74-32EE-4A5A-BD41-80DDA4F4715A}"/>
                </a:ext>
              </a:extLst>
            </p:cNvPr>
            <p:cNvSpPr/>
            <p:nvPr/>
          </p:nvSpPr>
          <p:spPr>
            <a:xfrm>
              <a:off x="1555321" y="3516584"/>
              <a:ext cx="56088" cy="58301"/>
            </a:xfrm>
            <a:custGeom>
              <a:avLst/>
              <a:gdLst>
                <a:gd name="connsiteX0" fmla="*/ 47970 w 56088"/>
                <a:gd name="connsiteY0" fmla="*/ 58302 h 58301"/>
                <a:gd name="connsiteX1" fmla="*/ 47970 w 56088"/>
                <a:gd name="connsiteY1" fmla="*/ 58302 h 58301"/>
                <a:gd name="connsiteX2" fmla="*/ 28782 w 56088"/>
                <a:gd name="connsiteY2" fmla="*/ 44280 h 58301"/>
                <a:gd name="connsiteX3" fmla="*/ 11070 w 56088"/>
                <a:gd name="connsiteY3" fmla="*/ 57564 h 58301"/>
                <a:gd name="connsiteX4" fmla="*/ 16974 w 56088"/>
                <a:gd name="connsiteY4" fmla="*/ 34686 h 58301"/>
                <a:gd name="connsiteX5" fmla="*/ 0 w 56088"/>
                <a:gd name="connsiteY5" fmla="*/ 22878 h 58301"/>
                <a:gd name="connsiteX6" fmla="*/ 22140 w 56088"/>
                <a:gd name="connsiteY6" fmla="*/ 22878 h 58301"/>
                <a:gd name="connsiteX7" fmla="*/ 28782 w 56088"/>
                <a:gd name="connsiteY7" fmla="*/ 2952 h 58301"/>
                <a:gd name="connsiteX8" fmla="*/ 36900 w 56088"/>
                <a:gd name="connsiteY8" fmla="*/ 22878 h 58301"/>
                <a:gd name="connsiteX9" fmla="*/ 56088 w 56088"/>
                <a:gd name="connsiteY9" fmla="*/ 22878 h 58301"/>
                <a:gd name="connsiteX10" fmla="*/ 39852 w 56088"/>
                <a:gd name="connsiteY10" fmla="*/ 36162 h 58301"/>
                <a:gd name="connsiteX11" fmla="*/ 47970 w 56088"/>
                <a:gd name="connsiteY11" fmla="*/ 58302 h 58301"/>
                <a:gd name="connsiteX12" fmla="*/ 47970 w 56088"/>
                <a:gd name="connsiteY12" fmla="*/ 58302 h 58301"/>
                <a:gd name="connsiteX13" fmla="*/ 47970 w 56088"/>
                <a:gd name="connsiteY13" fmla="*/ 58302 h 58301"/>
                <a:gd name="connsiteX14" fmla="*/ 28044 w 56088"/>
                <a:gd name="connsiteY14" fmla="*/ 0 h 58301"/>
                <a:gd name="connsiteX15" fmla="*/ 22140 w 56088"/>
                <a:gd name="connsiteY15" fmla="*/ 20664 h 58301"/>
                <a:gd name="connsiteX16" fmla="*/ 0 w 56088"/>
                <a:gd name="connsiteY16" fmla="*/ 20664 h 58301"/>
                <a:gd name="connsiteX17" fmla="*/ 17712 w 56088"/>
                <a:gd name="connsiteY17" fmla="*/ 32472 h 58301"/>
                <a:gd name="connsiteX18" fmla="*/ 10332 w 56088"/>
                <a:gd name="connsiteY18" fmla="*/ 54612 h 58301"/>
                <a:gd name="connsiteX19" fmla="*/ 28044 w 56088"/>
                <a:gd name="connsiteY19" fmla="*/ 41328 h 58301"/>
                <a:gd name="connsiteX20" fmla="*/ 46494 w 56088"/>
                <a:gd name="connsiteY20" fmla="*/ 53874 h 58301"/>
                <a:gd name="connsiteX21" fmla="*/ 39114 w 56088"/>
                <a:gd name="connsiteY21" fmla="*/ 33210 h 58301"/>
                <a:gd name="connsiteX22" fmla="*/ 56088 w 56088"/>
                <a:gd name="connsiteY22" fmla="*/ 20664 h 58301"/>
                <a:gd name="connsiteX23" fmla="*/ 36162 w 56088"/>
                <a:gd name="connsiteY23" fmla="*/ 20664 h 58301"/>
                <a:gd name="connsiteX24" fmla="*/ 28782 w 56088"/>
                <a:gd name="connsiteY24" fmla="*/ 0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6088" h="58301">
                  <a:moveTo>
                    <a:pt x="47970" y="58302"/>
                  </a:moveTo>
                  <a:lnTo>
                    <a:pt x="47970" y="58302"/>
                  </a:lnTo>
                  <a:lnTo>
                    <a:pt x="28782" y="44280"/>
                  </a:lnTo>
                  <a:cubicBezTo>
                    <a:pt x="28782" y="47970"/>
                    <a:pt x="11808" y="56826"/>
                    <a:pt x="11070" y="57564"/>
                  </a:cubicBezTo>
                  <a:cubicBezTo>
                    <a:pt x="12509" y="49811"/>
                    <a:pt x="14487" y="42168"/>
                    <a:pt x="16974" y="34686"/>
                  </a:cubicBezTo>
                  <a:lnTo>
                    <a:pt x="0" y="22878"/>
                  </a:lnTo>
                  <a:lnTo>
                    <a:pt x="22140" y="22878"/>
                  </a:lnTo>
                  <a:cubicBezTo>
                    <a:pt x="23697" y="16035"/>
                    <a:pt x="25919" y="9360"/>
                    <a:pt x="28782" y="2952"/>
                  </a:cubicBezTo>
                  <a:lnTo>
                    <a:pt x="36900" y="22878"/>
                  </a:lnTo>
                  <a:lnTo>
                    <a:pt x="56088" y="22878"/>
                  </a:lnTo>
                  <a:lnTo>
                    <a:pt x="39852" y="36162"/>
                  </a:lnTo>
                  <a:lnTo>
                    <a:pt x="47970" y="58302"/>
                  </a:lnTo>
                  <a:lnTo>
                    <a:pt x="47970" y="58302"/>
                  </a:lnTo>
                  <a:lnTo>
                    <a:pt x="47970" y="58302"/>
                  </a:lnTo>
                  <a:close/>
                  <a:moveTo>
                    <a:pt x="28044" y="0"/>
                  </a:moveTo>
                  <a:cubicBezTo>
                    <a:pt x="28044" y="0"/>
                    <a:pt x="22140" y="19188"/>
                    <a:pt x="22140" y="20664"/>
                  </a:cubicBezTo>
                  <a:lnTo>
                    <a:pt x="0" y="20664"/>
                  </a:lnTo>
                  <a:lnTo>
                    <a:pt x="17712" y="32472"/>
                  </a:lnTo>
                  <a:cubicBezTo>
                    <a:pt x="17712" y="32472"/>
                    <a:pt x="11808" y="51660"/>
                    <a:pt x="10332" y="54612"/>
                  </a:cubicBezTo>
                  <a:cubicBezTo>
                    <a:pt x="15911" y="49769"/>
                    <a:pt x="21830" y="45330"/>
                    <a:pt x="28044" y="41328"/>
                  </a:cubicBezTo>
                  <a:cubicBezTo>
                    <a:pt x="34597" y="44887"/>
                    <a:pt x="40774" y="49090"/>
                    <a:pt x="46494" y="53874"/>
                  </a:cubicBezTo>
                  <a:cubicBezTo>
                    <a:pt x="46494" y="47970"/>
                    <a:pt x="39114" y="33210"/>
                    <a:pt x="39114" y="33210"/>
                  </a:cubicBezTo>
                  <a:lnTo>
                    <a:pt x="56088" y="20664"/>
                  </a:lnTo>
                  <a:lnTo>
                    <a:pt x="36162" y="20664"/>
                  </a:lnTo>
                  <a:lnTo>
                    <a:pt x="2878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2C9F821-2510-4F7F-A616-5DFCFCDFB01D}"/>
                </a:ext>
              </a:extLst>
            </p:cNvPr>
            <p:cNvSpPr/>
            <p:nvPr/>
          </p:nvSpPr>
          <p:spPr>
            <a:xfrm>
              <a:off x="1555321" y="3862706"/>
              <a:ext cx="57564" cy="56825"/>
            </a:xfrm>
            <a:custGeom>
              <a:avLst/>
              <a:gdLst>
                <a:gd name="connsiteX0" fmla="*/ 36162 w 57564"/>
                <a:gd name="connsiteY0" fmla="*/ 35424 h 56825"/>
                <a:gd name="connsiteX1" fmla="*/ 28782 w 57564"/>
                <a:gd name="connsiteY1" fmla="*/ 56826 h 56825"/>
                <a:gd name="connsiteX2" fmla="*/ 22140 w 57564"/>
                <a:gd name="connsiteY2" fmla="*/ 36162 h 56825"/>
                <a:gd name="connsiteX3" fmla="*/ 0 w 57564"/>
                <a:gd name="connsiteY3" fmla="*/ 36162 h 56825"/>
                <a:gd name="connsiteX4" fmla="*/ 17712 w 57564"/>
                <a:gd name="connsiteY4" fmla="*/ 22878 h 56825"/>
                <a:gd name="connsiteX5" fmla="*/ 9594 w 57564"/>
                <a:gd name="connsiteY5" fmla="*/ 0 h 56825"/>
                <a:gd name="connsiteX6" fmla="*/ 28782 w 57564"/>
                <a:gd name="connsiteY6" fmla="*/ 14022 h 56825"/>
                <a:gd name="connsiteX7" fmla="*/ 47970 w 57564"/>
                <a:gd name="connsiteY7" fmla="*/ 738 h 56825"/>
                <a:gd name="connsiteX8" fmla="*/ 40590 w 57564"/>
                <a:gd name="connsiteY8" fmla="*/ 22878 h 56825"/>
                <a:gd name="connsiteX9" fmla="*/ 57564 w 57564"/>
                <a:gd name="connsiteY9" fmla="*/ 36162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564" h="56825">
                  <a:moveTo>
                    <a:pt x="36162" y="35424"/>
                  </a:moveTo>
                  <a:lnTo>
                    <a:pt x="28782" y="56826"/>
                  </a:lnTo>
                  <a:lnTo>
                    <a:pt x="22140" y="36162"/>
                  </a:lnTo>
                  <a:lnTo>
                    <a:pt x="0" y="36162"/>
                  </a:lnTo>
                  <a:lnTo>
                    <a:pt x="17712" y="22878"/>
                  </a:lnTo>
                  <a:lnTo>
                    <a:pt x="9594" y="0"/>
                  </a:lnTo>
                  <a:lnTo>
                    <a:pt x="28782" y="14022"/>
                  </a:lnTo>
                  <a:lnTo>
                    <a:pt x="47970" y="738"/>
                  </a:lnTo>
                  <a:cubicBezTo>
                    <a:pt x="47970" y="738"/>
                    <a:pt x="40590" y="22878"/>
                    <a:pt x="40590" y="22878"/>
                  </a:cubicBezTo>
                  <a:lnTo>
                    <a:pt x="57564" y="36162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DEE3EC77-B4B5-4B50-90A7-CFD85D554647}"/>
                </a:ext>
              </a:extLst>
            </p:cNvPr>
            <p:cNvSpPr/>
            <p:nvPr/>
          </p:nvSpPr>
          <p:spPr>
            <a:xfrm>
              <a:off x="1555321" y="3864919"/>
              <a:ext cx="57564" cy="59040"/>
            </a:xfrm>
            <a:custGeom>
              <a:avLst/>
              <a:gdLst>
                <a:gd name="connsiteX0" fmla="*/ 28782 w 57564"/>
                <a:gd name="connsiteY0" fmla="*/ 59040 h 59040"/>
                <a:gd name="connsiteX1" fmla="*/ 21402 w 57564"/>
                <a:gd name="connsiteY1" fmla="*/ 36162 h 59040"/>
                <a:gd name="connsiteX2" fmla="*/ 0 w 57564"/>
                <a:gd name="connsiteY2" fmla="*/ 36162 h 59040"/>
                <a:gd name="connsiteX3" fmla="*/ 0 w 57564"/>
                <a:gd name="connsiteY3" fmla="*/ 36162 h 59040"/>
                <a:gd name="connsiteX4" fmla="*/ 16236 w 57564"/>
                <a:gd name="connsiteY4" fmla="*/ 22878 h 59040"/>
                <a:gd name="connsiteX5" fmla="*/ 8118 w 57564"/>
                <a:gd name="connsiteY5" fmla="*/ 1476 h 59040"/>
                <a:gd name="connsiteX6" fmla="*/ 8118 w 57564"/>
                <a:gd name="connsiteY6" fmla="*/ 1476 h 59040"/>
                <a:gd name="connsiteX7" fmla="*/ 8118 w 57564"/>
                <a:gd name="connsiteY7" fmla="*/ 1476 h 59040"/>
                <a:gd name="connsiteX8" fmla="*/ 28044 w 57564"/>
                <a:gd name="connsiteY8" fmla="*/ 15498 h 59040"/>
                <a:gd name="connsiteX9" fmla="*/ 46494 w 57564"/>
                <a:gd name="connsiteY9" fmla="*/ 2214 h 59040"/>
                <a:gd name="connsiteX10" fmla="*/ 46494 w 57564"/>
                <a:gd name="connsiteY10" fmla="*/ 2214 h 59040"/>
                <a:gd name="connsiteX11" fmla="*/ 40590 w 57564"/>
                <a:gd name="connsiteY11" fmla="*/ 24354 h 59040"/>
                <a:gd name="connsiteX12" fmla="*/ 57564 w 57564"/>
                <a:gd name="connsiteY12" fmla="*/ 36900 h 59040"/>
                <a:gd name="connsiteX13" fmla="*/ 35424 w 57564"/>
                <a:gd name="connsiteY13" fmla="*/ 36900 h 59040"/>
                <a:gd name="connsiteX14" fmla="*/ 28782 w 57564"/>
                <a:gd name="connsiteY14" fmla="*/ 57564 h 59040"/>
                <a:gd name="connsiteX15" fmla="*/ 28782 w 57564"/>
                <a:gd name="connsiteY15" fmla="*/ 59040 h 59040"/>
                <a:gd name="connsiteX16" fmla="*/ 2214 w 57564"/>
                <a:gd name="connsiteY16" fmla="*/ 34686 h 59040"/>
                <a:gd name="connsiteX17" fmla="*/ 22140 w 57564"/>
                <a:gd name="connsiteY17" fmla="*/ 34686 h 59040"/>
                <a:gd name="connsiteX18" fmla="*/ 28782 w 57564"/>
                <a:gd name="connsiteY18" fmla="*/ 53874 h 59040"/>
                <a:gd name="connsiteX19" fmla="*/ 35424 w 57564"/>
                <a:gd name="connsiteY19" fmla="*/ 34686 h 59040"/>
                <a:gd name="connsiteX20" fmla="*/ 56088 w 57564"/>
                <a:gd name="connsiteY20" fmla="*/ 34686 h 59040"/>
                <a:gd name="connsiteX21" fmla="*/ 38376 w 57564"/>
                <a:gd name="connsiteY21" fmla="*/ 22878 h 59040"/>
                <a:gd name="connsiteX22" fmla="*/ 45018 w 57564"/>
                <a:gd name="connsiteY22" fmla="*/ 0 h 59040"/>
                <a:gd name="connsiteX23" fmla="*/ 27306 w 57564"/>
                <a:gd name="connsiteY23" fmla="*/ 14022 h 59040"/>
                <a:gd name="connsiteX24" fmla="*/ 8118 w 57564"/>
                <a:gd name="connsiteY24" fmla="*/ 0 h 59040"/>
                <a:gd name="connsiteX25" fmla="*/ 16974 w 57564"/>
                <a:gd name="connsiteY25" fmla="*/ 22140 h 59040"/>
                <a:gd name="connsiteX26" fmla="*/ 738 w 57564"/>
                <a:gd name="connsiteY26" fmla="*/ 34686 h 5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564" h="59040">
                  <a:moveTo>
                    <a:pt x="28782" y="59040"/>
                  </a:moveTo>
                  <a:lnTo>
                    <a:pt x="21402" y="36162"/>
                  </a:lnTo>
                  <a:lnTo>
                    <a:pt x="0" y="36162"/>
                  </a:lnTo>
                  <a:lnTo>
                    <a:pt x="0" y="36162"/>
                  </a:lnTo>
                  <a:lnTo>
                    <a:pt x="16236" y="22878"/>
                  </a:lnTo>
                  <a:lnTo>
                    <a:pt x="8118" y="1476"/>
                  </a:lnTo>
                  <a:lnTo>
                    <a:pt x="8118" y="1476"/>
                  </a:lnTo>
                  <a:lnTo>
                    <a:pt x="8118" y="1476"/>
                  </a:lnTo>
                  <a:lnTo>
                    <a:pt x="28044" y="15498"/>
                  </a:lnTo>
                  <a:lnTo>
                    <a:pt x="46494" y="2214"/>
                  </a:lnTo>
                  <a:lnTo>
                    <a:pt x="46494" y="2214"/>
                  </a:lnTo>
                  <a:cubicBezTo>
                    <a:pt x="45099" y="9736"/>
                    <a:pt x="43129" y="17138"/>
                    <a:pt x="40590" y="24354"/>
                  </a:cubicBezTo>
                  <a:lnTo>
                    <a:pt x="57564" y="36900"/>
                  </a:lnTo>
                  <a:lnTo>
                    <a:pt x="35424" y="36900"/>
                  </a:lnTo>
                  <a:cubicBezTo>
                    <a:pt x="33970" y="44009"/>
                    <a:pt x="31741" y="50938"/>
                    <a:pt x="28782" y="57564"/>
                  </a:cubicBezTo>
                  <a:lnTo>
                    <a:pt x="28782" y="59040"/>
                  </a:lnTo>
                  <a:close/>
                  <a:moveTo>
                    <a:pt x="2214" y="34686"/>
                  </a:moveTo>
                  <a:lnTo>
                    <a:pt x="22140" y="34686"/>
                  </a:lnTo>
                  <a:lnTo>
                    <a:pt x="28782" y="53874"/>
                  </a:lnTo>
                  <a:cubicBezTo>
                    <a:pt x="28782" y="48708"/>
                    <a:pt x="35424" y="35424"/>
                    <a:pt x="35424" y="34686"/>
                  </a:cubicBezTo>
                  <a:lnTo>
                    <a:pt x="56088" y="34686"/>
                  </a:lnTo>
                  <a:lnTo>
                    <a:pt x="38376" y="22878"/>
                  </a:lnTo>
                  <a:cubicBezTo>
                    <a:pt x="38376" y="22878"/>
                    <a:pt x="44280" y="3690"/>
                    <a:pt x="45018" y="0"/>
                  </a:cubicBezTo>
                  <a:cubicBezTo>
                    <a:pt x="39719" y="5387"/>
                    <a:pt x="33764" y="10097"/>
                    <a:pt x="27306" y="14022"/>
                  </a:cubicBezTo>
                  <a:cubicBezTo>
                    <a:pt x="20435" y="10041"/>
                    <a:pt x="14000" y="5340"/>
                    <a:pt x="8118" y="0"/>
                  </a:cubicBezTo>
                  <a:cubicBezTo>
                    <a:pt x="8118" y="3690"/>
                    <a:pt x="16974" y="22140"/>
                    <a:pt x="16974" y="22140"/>
                  </a:cubicBezTo>
                  <a:lnTo>
                    <a:pt x="738" y="3468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C60334-7519-4E26-AF80-D950CED99E0F}"/>
                </a:ext>
              </a:extLst>
            </p:cNvPr>
            <p:cNvSpPr/>
            <p:nvPr/>
          </p:nvSpPr>
          <p:spPr>
            <a:xfrm>
              <a:off x="1654213" y="3554960"/>
              <a:ext cx="57563" cy="54611"/>
            </a:xfrm>
            <a:custGeom>
              <a:avLst/>
              <a:gdLst>
                <a:gd name="connsiteX0" fmla="*/ 36162 w 57563"/>
                <a:gd name="connsiteY0" fmla="*/ 33210 h 54611"/>
                <a:gd name="connsiteX1" fmla="*/ 28782 w 57563"/>
                <a:gd name="connsiteY1" fmla="*/ 54612 h 54611"/>
                <a:gd name="connsiteX2" fmla="*/ 22140 w 57563"/>
                <a:gd name="connsiteY2" fmla="*/ 33948 h 54611"/>
                <a:gd name="connsiteX3" fmla="*/ 0 w 57563"/>
                <a:gd name="connsiteY3" fmla="*/ 33948 h 54611"/>
                <a:gd name="connsiteX4" fmla="*/ 17712 w 57563"/>
                <a:gd name="connsiteY4" fmla="*/ 20664 h 54611"/>
                <a:gd name="connsiteX5" fmla="*/ 9594 w 57563"/>
                <a:gd name="connsiteY5" fmla="*/ 0 h 54611"/>
                <a:gd name="connsiteX6" fmla="*/ 28782 w 57563"/>
                <a:gd name="connsiteY6" fmla="*/ 14022 h 54611"/>
                <a:gd name="connsiteX7" fmla="*/ 47970 w 57563"/>
                <a:gd name="connsiteY7" fmla="*/ 0 h 54611"/>
                <a:gd name="connsiteX8" fmla="*/ 40590 w 57563"/>
                <a:gd name="connsiteY8" fmla="*/ 22140 h 54611"/>
                <a:gd name="connsiteX9" fmla="*/ 57564 w 57563"/>
                <a:gd name="connsiteY9" fmla="*/ 35424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563" h="54611">
                  <a:moveTo>
                    <a:pt x="36162" y="33210"/>
                  </a:moveTo>
                  <a:lnTo>
                    <a:pt x="28782" y="54612"/>
                  </a:lnTo>
                  <a:lnTo>
                    <a:pt x="22140" y="33948"/>
                  </a:lnTo>
                  <a:lnTo>
                    <a:pt x="0" y="33948"/>
                  </a:lnTo>
                  <a:lnTo>
                    <a:pt x="17712" y="20664"/>
                  </a:lnTo>
                  <a:lnTo>
                    <a:pt x="9594" y="0"/>
                  </a:lnTo>
                  <a:cubicBezTo>
                    <a:pt x="9594" y="0"/>
                    <a:pt x="28782" y="14022"/>
                    <a:pt x="28782" y="14022"/>
                  </a:cubicBezTo>
                  <a:lnTo>
                    <a:pt x="47970" y="0"/>
                  </a:lnTo>
                  <a:cubicBezTo>
                    <a:pt x="47970" y="0"/>
                    <a:pt x="40590" y="22140"/>
                    <a:pt x="40590" y="22140"/>
                  </a:cubicBezTo>
                  <a:lnTo>
                    <a:pt x="57564" y="35424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72BEDE0B-8BF4-4659-B111-9D6372C4D6B8}"/>
                </a:ext>
              </a:extLst>
            </p:cNvPr>
            <p:cNvSpPr/>
            <p:nvPr/>
          </p:nvSpPr>
          <p:spPr>
            <a:xfrm>
              <a:off x="1656427" y="3553484"/>
              <a:ext cx="57564" cy="58301"/>
            </a:xfrm>
            <a:custGeom>
              <a:avLst/>
              <a:gdLst>
                <a:gd name="connsiteX0" fmla="*/ 28782 w 57564"/>
                <a:gd name="connsiteY0" fmla="*/ 58302 h 58301"/>
                <a:gd name="connsiteX1" fmla="*/ 21402 w 57564"/>
                <a:gd name="connsiteY1" fmla="*/ 35424 h 58301"/>
                <a:gd name="connsiteX2" fmla="*/ 0 w 57564"/>
                <a:gd name="connsiteY2" fmla="*/ 35424 h 58301"/>
                <a:gd name="connsiteX3" fmla="*/ 0 w 57564"/>
                <a:gd name="connsiteY3" fmla="*/ 35424 h 58301"/>
                <a:gd name="connsiteX4" fmla="*/ 16236 w 57564"/>
                <a:gd name="connsiteY4" fmla="*/ 22140 h 58301"/>
                <a:gd name="connsiteX5" fmla="*/ 6642 w 57564"/>
                <a:gd name="connsiteY5" fmla="*/ 1476 h 58301"/>
                <a:gd name="connsiteX6" fmla="*/ 6642 w 57564"/>
                <a:gd name="connsiteY6" fmla="*/ 1476 h 58301"/>
                <a:gd name="connsiteX7" fmla="*/ 27306 w 57564"/>
                <a:gd name="connsiteY7" fmla="*/ 15498 h 58301"/>
                <a:gd name="connsiteX8" fmla="*/ 45018 w 57564"/>
                <a:gd name="connsiteY8" fmla="*/ 1476 h 58301"/>
                <a:gd name="connsiteX9" fmla="*/ 45018 w 57564"/>
                <a:gd name="connsiteY9" fmla="*/ 1476 h 58301"/>
                <a:gd name="connsiteX10" fmla="*/ 39114 w 57564"/>
                <a:gd name="connsiteY10" fmla="*/ 23616 h 58301"/>
                <a:gd name="connsiteX11" fmla="*/ 56088 w 57564"/>
                <a:gd name="connsiteY11" fmla="*/ 36162 h 58301"/>
                <a:gd name="connsiteX12" fmla="*/ 33948 w 57564"/>
                <a:gd name="connsiteY12" fmla="*/ 36162 h 58301"/>
                <a:gd name="connsiteX13" fmla="*/ 27306 w 57564"/>
                <a:gd name="connsiteY13" fmla="*/ 56826 h 58301"/>
                <a:gd name="connsiteX14" fmla="*/ 27306 w 57564"/>
                <a:gd name="connsiteY14" fmla="*/ 56826 h 58301"/>
                <a:gd name="connsiteX15" fmla="*/ 2214 w 57564"/>
                <a:gd name="connsiteY15" fmla="*/ 33948 h 58301"/>
                <a:gd name="connsiteX16" fmla="*/ 22140 w 57564"/>
                <a:gd name="connsiteY16" fmla="*/ 33948 h 58301"/>
                <a:gd name="connsiteX17" fmla="*/ 28782 w 57564"/>
                <a:gd name="connsiteY17" fmla="*/ 53136 h 58301"/>
                <a:gd name="connsiteX18" fmla="*/ 35424 w 57564"/>
                <a:gd name="connsiteY18" fmla="*/ 34686 h 58301"/>
                <a:gd name="connsiteX19" fmla="*/ 57564 w 57564"/>
                <a:gd name="connsiteY19" fmla="*/ 34686 h 58301"/>
                <a:gd name="connsiteX20" fmla="*/ 39852 w 57564"/>
                <a:gd name="connsiteY20" fmla="*/ 22878 h 58301"/>
                <a:gd name="connsiteX21" fmla="*/ 47232 w 57564"/>
                <a:gd name="connsiteY21" fmla="*/ 0 h 58301"/>
                <a:gd name="connsiteX22" fmla="*/ 29520 w 57564"/>
                <a:gd name="connsiteY22" fmla="*/ 14022 h 58301"/>
                <a:gd name="connsiteX23" fmla="*/ 7380 w 57564"/>
                <a:gd name="connsiteY23" fmla="*/ 1476 h 58301"/>
                <a:gd name="connsiteX24" fmla="*/ 16236 w 57564"/>
                <a:gd name="connsiteY24" fmla="*/ 23616 h 58301"/>
                <a:gd name="connsiteX25" fmla="*/ 0 w 57564"/>
                <a:gd name="connsiteY25" fmla="*/ 36162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7564" h="58301">
                  <a:moveTo>
                    <a:pt x="28782" y="58302"/>
                  </a:moveTo>
                  <a:lnTo>
                    <a:pt x="21402" y="35424"/>
                  </a:lnTo>
                  <a:lnTo>
                    <a:pt x="0" y="35424"/>
                  </a:lnTo>
                  <a:lnTo>
                    <a:pt x="0" y="35424"/>
                  </a:lnTo>
                  <a:lnTo>
                    <a:pt x="16236" y="22140"/>
                  </a:lnTo>
                  <a:lnTo>
                    <a:pt x="6642" y="1476"/>
                  </a:lnTo>
                  <a:lnTo>
                    <a:pt x="6642" y="1476"/>
                  </a:lnTo>
                  <a:cubicBezTo>
                    <a:pt x="6642" y="1476"/>
                    <a:pt x="19926" y="10332"/>
                    <a:pt x="27306" y="15498"/>
                  </a:cubicBezTo>
                  <a:lnTo>
                    <a:pt x="45018" y="1476"/>
                  </a:lnTo>
                  <a:lnTo>
                    <a:pt x="45018" y="1476"/>
                  </a:lnTo>
                  <a:cubicBezTo>
                    <a:pt x="43623" y="8998"/>
                    <a:pt x="41653" y="16400"/>
                    <a:pt x="39114" y="23616"/>
                  </a:cubicBezTo>
                  <a:lnTo>
                    <a:pt x="56088" y="36162"/>
                  </a:lnTo>
                  <a:lnTo>
                    <a:pt x="33948" y="36162"/>
                  </a:lnTo>
                  <a:cubicBezTo>
                    <a:pt x="32494" y="43271"/>
                    <a:pt x="30265" y="50200"/>
                    <a:pt x="27306" y="56826"/>
                  </a:cubicBezTo>
                  <a:lnTo>
                    <a:pt x="27306" y="56826"/>
                  </a:lnTo>
                  <a:close/>
                  <a:moveTo>
                    <a:pt x="2214" y="33948"/>
                  </a:moveTo>
                  <a:lnTo>
                    <a:pt x="22140" y="33948"/>
                  </a:lnTo>
                  <a:lnTo>
                    <a:pt x="28782" y="53136"/>
                  </a:lnTo>
                  <a:cubicBezTo>
                    <a:pt x="31402" y="47140"/>
                    <a:pt x="33623" y="40977"/>
                    <a:pt x="35424" y="34686"/>
                  </a:cubicBezTo>
                  <a:lnTo>
                    <a:pt x="57564" y="34686"/>
                  </a:lnTo>
                  <a:lnTo>
                    <a:pt x="39852" y="22878"/>
                  </a:lnTo>
                  <a:cubicBezTo>
                    <a:pt x="39852" y="22878"/>
                    <a:pt x="45756" y="3690"/>
                    <a:pt x="47232" y="0"/>
                  </a:cubicBezTo>
                  <a:cubicBezTo>
                    <a:pt x="41586" y="4995"/>
                    <a:pt x="35675" y="9676"/>
                    <a:pt x="29520" y="14022"/>
                  </a:cubicBezTo>
                  <a:cubicBezTo>
                    <a:pt x="21852" y="10376"/>
                    <a:pt x="14450" y="6184"/>
                    <a:pt x="7380" y="1476"/>
                  </a:cubicBezTo>
                  <a:cubicBezTo>
                    <a:pt x="7380" y="1476"/>
                    <a:pt x="16236" y="23616"/>
                    <a:pt x="16236" y="23616"/>
                  </a:cubicBezTo>
                  <a:lnTo>
                    <a:pt x="0" y="3616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4059D58F-D70A-4B29-952E-D3ABCC91C939}"/>
                </a:ext>
              </a:extLst>
            </p:cNvPr>
            <p:cNvSpPr/>
            <p:nvPr/>
          </p:nvSpPr>
          <p:spPr>
            <a:xfrm>
              <a:off x="1718419" y="3739443"/>
              <a:ext cx="58301" cy="57580"/>
            </a:xfrm>
            <a:custGeom>
              <a:avLst/>
              <a:gdLst>
                <a:gd name="connsiteX0" fmla="*/ 36162 w 58301"/>
                <a:gd name="connsiteY0" fmla="*/ 36917 h 57580"/>
                <a:gd name="connsiteX1" fmla="*/ 28782 w 58301"/>
                <a:gd name="connsiteY1" fmla="*/ 57581 h 57580"/>
                <a:gd name="connsiteX2" fmla="*/ 22140 w 58301"/>
                <a:gd name="connsiteY2" fmla="*/ 36917 h 57580"/>
                <a:gd name="connsiteX3" fmla="*/ 0 w 58301"/>
                <a:gd name="connsiteY3" fmla="*/ 36917 h 57580"/>
                <a:gd name="connsiteX4" fmla="*/ 17712 w 58301"/>
                <a:gd name="connsiteY4" fmla="*/ 22895 h 57580"/>
                <a:gd name="connsiteX5" fmla="*/ 9594 w 58301"/>
                <a:gd name="connsiteY5" fmla="*/ 17 h 57580"/>
                <a:gd name="connsiteX6" fmla="*/ 28782 w 58301"/>
                <a:gd name="connsiteY6" fmla="*/ 14039 h 57580"/>
                <a:gd name="connsiteX7" fmla="*/ 47970 w 58301"/>
                <a:gd name="connsiteY7" fmla="*/ 755 h 57580"/>
                <a:gd name="connsiteX8" fmla="*/ 40590 w 58301"/>
                <a:gd name="connsiteY8" fmla="*/ 22895 h 57580"/>
                <a:gd name="connsiteX9" fmla="*/ 58302 w 58301"/>
                <a:gd name="connsiteY9" fmla="*/ 36179 h 57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301" h="57580">
                  <a:moveTo>
                    <a:pt x="36162" y="36917"/>
                  </a:moveTo>
                  <a:lnTo>
                    <a:pt x="28782" y="57581"/>
                  </a:lnTo>
                  <a:lnTo>
                    <a:pt x="22140" y="36917"/>
                  </a:lnTo>
                  <a:lnTo>
                    <a:pt x="0" y="36917"/>
                  </a:lnTo>
                  <a:lnTo>
                    <a:pt x="17712" y="22895"/>
                  </a:lnTo>
                  <a:cubicBezTo>
                    <a:pt x="17712" y="22895"/>
                    <a:pt x="8856" y="-721"/>
                    <a:pt x="9594" y="17"/>
                  </a:cubicBezTo>
                  <a:lnTo>
                    <a:pt x="28782" y="14039"/>
                  </a:lnTo>
                  <a:lnTo>
                    <a:pt x="47970" y="755"/>
                  </a:lnTo>
                  <a:cubicBezTo>
                    <a:pt x="47970" y="755"/>
                    <a:pt x="40590" y="22895"/>
                    <a:pt x="40590" y="22895"/>
                  </a:cubicBezTo>
                  <a:lnTo>
                    <a:pt x="58302" y="36179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C8E45D1-F69F-4178-A7FA-C8E5EC652F03}"/>
                </a:ext>
              </a:extLst>
            </p:cNvPr>
            <p:cNvSpPr/>
            <p:nvPr/>
          </p:nvSpPr>
          <p:spPr>
            <a:xfrm>
              <a:off x="1718419" y="3740198"/>
              <a:ext cx="58301" cy="59039"/>
            </a:xfrm>
            <a:custGeom>
              <a:avLst/>
              <a:gdLst>
                <a:gd name="connsiteX0" fmla="*/ 28782 w 58301"/>
                <a:gd name="connsiteY0" fmla="*/ 59040 h 59039"/>
                <a:gd name="connsiteX1" fmla="*/ 21402 w 58301"/>
                <a:gd name="connsiteY1" fmla="*/ 36162 h 59039"/>
                <a:gd name="connsiteX2" fmla="*/ 0 w 58301"/>
                <a:gd name="connsiteY2" fmla="*/ 36162 h 59039"/>
                <a:gd name="connsiteX3" fmla="*/ 0 w 58301"/>
                <a:gd name="connsiteY3" fmla="*/ 36162 h 59039"/>
                <a:gd name="connsiteX4" fmla="*/ 15498 w 58301"/>
                <a:gd name="connsiteY4" fmla="*/ 22878 h 59039"/>
                <a:gd name="connsiteX5" fmla="*/ 7380 w 58301"/>
                <a:gd name="connsiteY5" fmla="*/ 1476 h 59039"/>
                <a:gd name="connsiteX6" fmla="*/ 7380 w 58301"/>
                <a:gd name="connsiteY6" fmla="*/ 1476 h 59039"/>
                <a:gd name="connsiteX7" fmla="*/ 28044 w 58301"/>
                <a:gd name="connsiteY7" fmla="*/ 15498 h 59039"/>
                <a:gd name="connsiteX8" fmla="*/ 45756 w 58301"/>
                <a:gd name="connsiteY8" fmla="*/ 2214 h 59039"/>
                <a:gd name="connsiteX9" fmla="*/ 45756 w 58301"/>
                <a:gd name="connsiteY9" fmla="*/ 2214 h 59039"/>
                <a:gd name="connsiteX10" fmla="*/ 39852 w 58301"/>
                <a:gd name="connsiteY10" fmla="*/ 25092 h 59039"/>
                <a:gd name="connsiteX11" fmla="*/ 56826 w 58301"/>
                <a:gd name="connsiteY11" fmla="*/ 36900 h 59039"/>
                <a:gd name="connsiteX12" fmla="*/ 40590 w 58301"/>
                <a:gd name="connsiteY12" fmla="*/ 36162 h 59039"/>
                <a:gd name="connsiteX13" fmla="*/ 33210 w 58301"/>
                <a:gd name="connsiteY13" fmla="*/ 56088 h 59039"/>
                <a:gd name="connsiteX14" fmla="*/ 33210 w 58301"/>
                <a:gd name="connsiteY14" fmla="*/ 56088 h 59039"/>
                <a:gd name="connsiteX15" fmla="*/ 2214 w 58301"/>
                <a:gd name="connsiteY15" fmla="*/ 36162 h 59039"/>
                <a:gd name="connsiteX16" fmla="*/ 22140 w 58301"/>
                <a:gd name="connsiteY16" fmla="*/ 36162 h 59039"/>
                <a:gd name="connsiteX17" fmla="*/ 28782 w 58301"/>
                <a:gd name="connsiteY17" fmla="*/ 55350 h 59039"/>
                <a:gd name="connsiteX18" fmla="*/ 35424 w 58301"/>
                <a:gd name="connsiteY18" fmla="*/ 36162 h 59039"/>
                <a:gd name="connsiteX19" fmla="*/ 58302 w 58301"/>
                <a:gd name="connsiteY19" fmla="*/ 36162 h 59039"/>
                <a:gd name="connsiteX20" fmla="*/ 40590 w 58301"/>
                <a:gd name="connsiteY20" fmla="*/ 22878 h 59039"/>
                <a:gd name="connsiteX21" fmla="*/ 47970 w 58301"/>
                <a:gd name="connsiteY21" fmla="*/ 738 h 59039"/>
                <a:gd name="connsiteX22" fmla="*/ 30258 w 58301"/>
                <a:gd name="connsiteY22" fmla="*/ 14022 h 59039"/>
                <a:gd name="connsiteX23" fmla="*/ 10332 w 58301"/>
                <a:gd name="connsiteY23" fmla="*/ 0 h 59039"/>
                <a:gd name="connsiteX24" fmla="*/ 19188 w 58301"/>
                <a:gd name="connsiteY24" fmla="*/ 22140 h 59039"/>
                <a:gd name="connsiteX25" fmla="*/ 2214 w 58301"/>
                <a:gd name="connsiteY25" fmla="*/ 3616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8301" h="59039">
                  <a:moveTo>
                    <a:pt x="28782" y="59040"/>
                  </a:moveTo>
                  <a:lnTo>
                    <a:pt x="21402" y="36162"/>
                  </a:lnTo>
                  <a:lnTo>
                    <a:pt x="0" y="36162"/>
                  </a:lnTo>
                  <a:lnTo>
                    <a:pt x="0" y="36162"/>
                  </a:lnTo>
                  <a:lnTo>
                    <a:pt x="15498" y="22878"/>
                  </a:lnTo>
                  <a:cubicBezTo>
                    <a:pt x="9594" y="8118"/>
                    <a:pt x="8118" y="2952"/>
                    <a:pt x="7380" y="1476"/>
                  </a:cubicBezTo>
                  <a:lnTo>
                    <a:pt x="7380" y="1476"/>
                  </a:lnTo>
                  <a:cubicBezTo>
                    <a:pt x="7380" y="1476"/>
                    <a:pt x="20664" y="10332"/>
                    <a:pt x="28044" y="15498"/>
                  </a:cubicBezTo>
                  <a:cubicBezTo>
                    <a:pt x="33623" y="10655"/>
                    <a:pt x="39542" y="6216"/>
                    <a:pt x="45756" y="2214"/>
                  </a:cubicBezTo>
                  <a:lnTo>
                    <a:pt x="45756" y="2214"/>
                  </a:lnTo>
                  <a:cubicBezTo>
                    <a:pt x="44405" y="9986"/>
                    <a:pt x="42428" y="17636"/>
                    <a:pt x="39852" y="25092"/>
                  </a:cubicBezTo>
                  <a:lnTo>
                    <a:pt x="56826" y="36900"/>
                  </a:lnTo>
                  <a:lnTo>
                    <a:pt x="40590" y="36162"/>
                  </a:lnTo>
                  <a:lnTo>
                    <a:pt x="33210" y="56088"/>
                  </a:lnTo>
                  <a:lnTo>
                    <a:pt x="33210" y="56088"/>
                  </a:lnTo>
                  <a:close/>
                  <a:moveTo>
                    <a:pt x="2214" y="36162"/>
                  </a:moveTo>
                  <a:lnTo>
                    <a:pt x="22140" y="36162"/>
                  </a:lnTo>
                  <a:lnTo>
                    <a:pt x="28782" y="55350"/>
                  </a:lnTo>
                  <a:cubicBezTo>
                    <a:pt x="28782" y="50184"/>
                    <a:pt x="35424" y="36900"/>
                    <a:pt x="35424" y="36162"/>
                  </a:cubicBezTo>
                  <a:lnTo>
                    <a:pt x="58302" y="36162"/>
                  </a:lnTo>
                  <a:lnTo>
                    <a:pt x="40590" y="22878"/>
                  </a:lnTo>
                  <a:cubicBezTo>
                    <a:pt x="40590" y="22878"/>
                    <a:pt x="46494" y="3690"/>
                    <a:pt x="47970" y="738"/>
                  </a:cubicBezTo>
                  <a:cubicBezTo>
                    <a:pt x="42531" y="5750"/>
                    <a:pt x="36597" y="10201"/>
                    <a:pt x="30258" y="14022"/>
                  </a:cubicBezTo>
                  <a:cubicBezTo>
                    <a:pt x="23092" y="10139"/>
                    <a:pt x="16406" y="5433"/>
                    <a:pt x="10332" y="0"/>
                  </a:cubicBezTo>
                  <a:cubicBezTo>
                    <a:pt x="10332" y="0"/>
                    <a:pt x="19188" y="22140"/>
                    <a:pt x="19188" y="22140"/>
                  </a:cubicBezTo>
                  <a:lnTo>
                    <a:pt x="2214" y="3616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EE512994-EBCE-4A63-B40F-FC07C1BB4D69}"/>
                </a:ext>
              </a:extLst>
            </p:cNvPr>
            <p:cNvSpPr/>
            <p:nvPr/>
          </p:nvSpPr>
          <p:spPr>
            <a:xfrm>
              <a:off x="1391486" y="3745299"/>
              <a:ext cx="58301" cy="56890"/>
            </a:xfrm>
            <a:custGeom>
              <a:avLst/>
              <a:gdLst>
                <a:gd name="connsiteX0" fmla="*/ 36900 w 58301"/>
                <a:gd name="connsiteY0" fmla="*/ 36226 h 56890"/>
                <a:gd name="connsiteX1" fmla="*/ 29520 w 58301"/>
                <a:gd name="connsiteY1" fmla="*/ 56890 h 56890"/>
                <a:gd name="connsiteX2" fmla="*/ 22878 w 58301"/>
                <a:gd name="connsiteY2" fmla="*/ 36226 h 56890"/>
                <a:gd name="connsiteX3" fmla="*/ 0 w 58301"/>
                <a:gd name="connsiteY3" fmla="*/ 36226 h 56890"/>
                <a:gd name="connsiteX4" fmla="*/ 17712 w 58301"/>
                <a:gd name="connsiteY4" fmla="*/ 22942 h 56890"/>
                <a:gd name="connsiteX5" fmla="*/ 10332 w 58301"/>
                <a:gd name="connsiteY5" fmla="*/ 64 h 56890"/>
                <a:gd name="connsiteX6" fmla="*/ 29520 w 58301"/>
                <a:gd name="connsiteY6" fmla="*/ 14086 h 56890"/>
                <a:gd name="connsiteX7" fmla="*/ 48708 w 58301"/>
                <a:gd name="connsiteY7" fmla="*/ 64 h 56890"/>
                <a:gd name="connsiteX8" fmla="*/ 41328 w 58301"/>
                <a:gd name="connsiteY8" fmla="*/ 22942 h 56890"/>
                <a:gd name="connsiteX9" fmla="*/ 58302 w 58301"/>
                <a:gd name="connsiteY9" fmla="*/ 35488 h 56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301" h="56890">
                  <a:moveTo>
                    <a:pt x="36900" y="36226"/>
                  </a:moveTo>
                  <a:lnTo>
                    <a:pt x="29520" y="56890"/>
                  </a:lnTo>
                  <a:lnTo>
                    <a:pt x="22878" y="36226"/>
                  </a:lnTo>
                  <a:cubicBezTo>
                    <a:pt x="22878" y="36226"/>
                    <a:pt x="0" y="36226"/>
                    <a:pt x="0" y="36226"/>
                  </a:cubicBezTo>
                  <a:lnTo>
                    <a:pt x="17712" y="22942"/>
                  </a:lnTo>
                  <a:cubicBezTo>
                    <a:pt x="17712" y="22942"/>
                    <a:pt x="9594" y="-1412"/>
                    <a:pt x="10332" y="64"/>
                  </a:cubicBezTo>
                  <a:lnTo>
                    <a:pt x="29520" y="14086"/>
                  </a:lnTo>
                  <a:lnTo>
                    <a:pt x="48708" y="64"/>
                  </a:lnTo>
                  <a:cubicBezTo>
                    <a:pt x="48708" y="64"/>
                    <a:pt x="41328" y="22942"/>
                    <a:pt x="41328" y="22942"/>
                  </a:cubicBezTo>
                  <a:lnTo>
                    <a:pt x="58302" y="35488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52F4C5C3-9D73-4BD0-A1C8-51537A07A7BC}"/>
                </a:ext>
              </a:extLst>
            </p:cNvPr>
            <p:cNvSpPr/>
            <p:nvPr/>
          </p:nvSpPr>
          <p:spPr>
            <a:xfrm>
              <a:off x="1390010" y="3746839"/>
              <a:ext cx="59778" cy="57564"/>
            </a:xfrm>
            <a:custGeom>
              <a:avLst/>
              <a:gdLst>
                <a:gd name="connsiteX0" fmla="*/ 30996 w 59778"/>
                <a:gd name="connsiteY0" fmla="*/ 57564 h 57564"/>
                <a:gd name="connsiteX1" fmla="*/ 23616 w 59778"/>
                <a:gd name="connsiteY1" fmla="*/ 35424 h 57564"/>
                <a:gd name="connsiteX2" fmla="*/ 0 w 59778"/>
                <a:gd name="connsiteY2" fmla="*/ 35424 h 57564"/>
                <a:gd name="connsiteX3" fmla="*/ 0 w 59778"/>
                <a:gd name="connsiteY3" fmla="*/ 35424 h 57564"/>
                <a:gd name="connsiteX4" fmla="*/ 16236 w 59778"/>
                <a:gd name="connsiteY4" fmla="*/ 22140 h 57564"/>
                <a:gd name="connsiteX5" fmla="*/ 8118 w 59778"/>
                <a:gd name="connsiteY5" fmla="*/ 0 h 57564"/>
                <a:gd name="connsiteX6" fmla="*/ 8118 w 59778"/>
                <a:gd name="connsiteY6" fmla="*/ 0 h 57564"/>
                <a:gd name="connsiteX7" fmla="*/ 28044 w 59778"/>
                <a:gd name="connsiteY7" fmla="*/ 14022 h 57564"/>
                <a:gd name="connsiteX8" fmla="*/ 46494 w 59778"/>
                <a:gd name="connsiteY8" fmla="*/ 738 h 57564"/>
                <a:gd name="connsiteX9" fmla="*/ 46494 w 59778"/>
                <a:gd name="connsiteY9" fmla="*/ 738 h 57564"/>
                <a:gd name="connsiteX10" fmla="*/ 40590 w 59778"/>
                <a:gd name="connsiteY10" fmla="*/ 22878 h 57564"/>
                <a:gd name="connsiteX11" fmla="*/ 57564 w 59778"/>
                <a:gd name="connsiteY11" fmla="*/ 35424 h 57564"/>
                <a:gd name="connsiteX12" fmla="*/ 35424 w 59778"/>
                <a:gd name="connsiteY12" fmla="*/ 35424 h 57564"/>
                <a:gd name="connsiteX13" fmla="*/ 28782 w 59778"/>
                <a:gd name="connsiteY13" fmla="*/ 56088 h 57564"/>
                <a:gd name="connsiteX14" fmla="*/ 28782 w 59778"/>
                <a:gd name="connsiteY14" fmla="*/ 56088 h 57564"/>
                <a:gd name="connsiteX15" fmla="*/ 4428 w 59778"/>
                <a:gd name="connsiteY15" fmla="*/ 33948 h 57564"/>
                <a:gd name="connsiteX16" fmla="*/ 24354 w 59778"/>
                <a:gd name="connsiteY16" fmla="*/ 33948 h 57564"/>
                <a:gd name="connsiteX17" fmla="*/ 30996 w 59778"/>
                <a:gd name="connsiteY17" fmla="*/ 53136 h 57564"/>
                <a:gd name="connsiteX18" fmla="*/ 37638 w 59778"/>
                <a:gd name="connsiteY18" fmla="*/ 34686 h 57564"/>
                <a:gd name="connsiteX19" fmla="*/ 59778 w 59778"/>
                <a:gd name="connsiteY19" fmla="*/ 34686 h 57564"/>
                <a:gd name="connsiteX20" fmla="*/ 42066 w 59778"/>
                <a:gd name="connsiteY20" fmla="*/ 22878 h 57564"/>
                <a:gd name="connsiteX21" fmla="*/ 48708 w 59778"/>
                <a:gd name="connsiteY21" fmla="*/ 738 h 57564"/>
                <a:gd name="connsiteX22" fmla="*/ 30996 w 59778"/>
                <a:gd name="connsiteY22" fmla="*/ 14760 h 57564"/>
                <a:gd name="connsiteX23" fmla="*/ 11070 w 59778"/>
                <a:gd name="connsiteY23" fmla="*/ 738 h 57564"/>
                <a:gd name="connsiteX24" fmla="*/ 19926 w 59778"/>
                <a:gd name="connsiteY24" fmla="*/ 22140 h 57564"/>
                <a:gd name="connsiteX25" fmla="*/ 4428 w 59778"/>
                <a:gd name="connsiteY25" fmla="*/ 35424 h 5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778" h="57564">
                  <a:moveTo>
                    <a:pt x="30996" y="57564"/>
                  </a:moveTo>
                  <a:lnTo>
                    <a:pt x="23616" y="35424"/>
                  </a:lnTo>
                  <a:lnTo>
                    <a:pt x="0" y="35424"/>
                  </a:lnTo>
                  <a:lnTo>
                    <a:pt x="0" y="35424"/>
                  </a:lnTo>
                  <a:lnTo>
                    <a:pt x="16236" y="2214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28044" y="14022"/>
                  </a:lnTo>
                  <a:lnTo>
                    <a:pt x="46494" y="738"/>
                  </a:lnTo>
                  <a:lnTo>
                    <a:pt x="46494" y="738"/>
                  </a:lnTo>
                  <a:cubicBezTo>
                    <a:pt x="45022" y="8241"/>
                    <a:pt x="43050" y="15638"/>
                    <a:pt x="40590" y="22878"/>
                  </a:cubicBezTo>
                  <a:lnTo>
                    <a:pt x="57564" y="35424"/>
                  </a:lnTo>
                  <a:lnTo>
                    <a:pt x="35424" y="35424"/>
                  </a:lnTo>
                  <a:lnTo>
                    <a:pt x="28782" y="56088"/>
                  </a:lnTo>
                  <a:lnTo>
                    <a:pt x="28782" y="56088"/>
                  </a:lnTo>
                  <a:close/>
                  <a:moveTo>
                    <a:pt x="4428" y="33948"/>
                  </a:moveTo>
                  <a:lnTo>
                    <a:pt x="24354" y="33948"/>
                  </a:lnTo>
                  <a:lnTo>
                    <a:pt x="30996" y="53136"/>
                  </a:lnTo>
                  <a:cubicBezTo>
                    <a:pt x="32818" y="46852"/>
                    <a:pt x="35037" y="40690"/>
                    <a:pt x="37638" y="34686"/>
                  </a:cubicBezTo>
                  <a:lnTo>
                    <a:pt x="59778" y="34686"/>
                  </a:lnTo>
                  <a:lnTo>
                    <a:pt x="42066" y="22878"/>
                  </a:lnTo>
                  <a:cubicBezTo>
                    <a:pt x="42066" y="22878"/>
                    <a:pt x="47232" y="3690"/>
                    <a:pt x="48708" y="738"/>
                  </a:cubicBezTo>
                  <a:cubicBezTo>
                    <a:pt x="43065" y="5733"/>
                    <a:pt x="37152" y="10414"/>
                    <a:pt x="30996" y="14760"/>
                  </a:cubicBezTo>
                  <a:lnTo>
                    <a:pt x="11070" y="738"/>
                  </a:lnTo>
                  <a:cubicBezTo>
                    <a:pt x="14762" y="7542"/>
                    <a:pt x="17730" y="14716"/>
                    <a:pt x="19926" y="22140"/>
                  </a:cubicBezTo>
                  <a:cubicBezTo>
                    <a:pt x="15029" y="26872"/>
                    <a:pt x="9854" y="31308"/>
                    <a:pt x="4428" y="3542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3E808B2-8410-49F3-9CC1-1E1F51064D06}"/>
                </a:ext>
              </a:extLst>
            </p:cNvPr>
            <p:cNvSpPr/>
            <p:nvPr/>
          </p:nvSpPr>
          <p:spPr>
            <a:xfrm>
              <a:off x="1451263" y="3554960"/>
              <a:ext cx="57563" cy="56825"/>
            </a:xfrm>
            <a:custGeom>
              <a:avLst/>
              <a:gdLst>
                <a:gd name="connsiteX0" fmla="*/ 36162 w 57563"/>
                <a:gd name="connsiteY0" fmla="*/ 35424 h 56825"/>
                <a:gd name="connsiteX1" fmla="*/ 28782 w 57563"/>
                <a:gd name="connsiteY1" fmla="*/ 56826 h 56825"/>
                <a:gd name="connsiteX2" fmla="*/ 22140 w 57563"/>
                <a:gd name="connsiteY2" fmla="*/ 36162 h 56825"/>
                <a:gd name="connsiteX3" fmla="*/ 0 w 57563"/>
                <a:gd name="connsiteY3" fmla="*/ 36162 h 56825"/>
                <a:gd name="connsiteX4" fmla="*/ 17712 w 57563"/>
                <a:gd name="connsiteY4" fmla="*/ 22878 h 56825"/>
                <a:gd name="connsiteX5" fmla="*/ 12546 w 57563"/>
                <a:gd name="connsiteY5" fmla="*/ 0 h 56825"/>
                <a:gd name="connsiteX6" fmla="*/ 31734 w 57563"/>
                <a:gd name="connsiteY6" fmla="*/ 14022 h 56825"/>
                <a:gd name="connsiteX7" fmla="*/ 47970 w 57563"/>
                <a:gd name="connsiteY7" fmla="*/ 0 h 56825"/>
                <a:gd name="connsiteX8" fmla="*/ 40590 w 57563"/>
                <a:gd name="connsiteY8" fmla="*/ 22140 h 56825"/>
                <a:gd name="connsiteX9" fmla="*/ 57564 w 57563"/>
                <a:gd name="connsiteY9" fmla="*/ 35424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563" h="56825">
                  <a:moveTo>
                    <a:pt x="36162" y="35424"/>
                  </a:moveTo>
                  <a:lnTo>
                    <a:pt x="28782" y="56826"/>
                  </a:lnTo>
                  <a:lnTo>
                    <a:pt x="22140" y="36162"/>
                  </a:lnTo>
                  <a:lnTo>
                    <a:pt x="0" y="36162"/>
                  </a:lnTo>
                  <a:lnTo>
                    <a:pt x="17712" y="22878"/>
                  </a:lnTo>
                  <a:cubicBezTo>
                    <a:pt x="17712" y="22878"/>
                    <a:pt x="12546" y="0"/>
                    <a:pt x="12546" y="0"/>
                  </a:cubicBezTo>
                  <a:lnTo>
                    <a:pt x="31734" y="14022"/>
                  </a:lnTo>
                  <a:lnTo>
                    <a:pt x="47970" y="0"/>
                  </a:lnTo>
                  <a:cubicBezTo>
                    <a:pt x="47970" y="0"/>
                    <a:pt x="40590" y="22140"/>
                    <a:pt x="40590" y="22140"/>
                  </a:cubicBezTo>
                  <a:lnTo>
                    <a:pt x="57564" y="35424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14F53938-5543-4931-B0F1-387C699DD736}"/>
                </a:ext>
              </a:extLst>
            </p:cNvPr>
            <p:cNvSpPr/>
            <p:nvPr/>
          </p:nvSpPr>
          <p:spPr>
            <a:xfrm>
              <a:off x="1451263" y="3554435"/>
              <a:ext cx="58301" cy="59564"/>
            </a:xfrm>
            <a:custGeom>
              <a:avLst/>
              <a:gdLst>
                <a:gd name="connsiteX0" fmla="*/ 28782 w 58301"/>
                <a:gd name="connsiteY0" fmla="*/ 59564 h 59564"/>
                <a:gd name="connsiteX1" fmla="*/ 21402 w 58301"/>
                <a:gd name="connsiteY1" fmla="*/ 36686 h 59564"/>
                <a:gd name="connsiteX2" fmla="*/ 0 w 58301"/>
                <a:gd name="connsiteY2" fmla="*/ 36686 h 59564"/>
                <a:gd name="connsiteX3" fmla="*/ 0 w 58301"/>
                <a:gd name="connsiteY3" fmla="*/ 36686 h 59564"/>
                <a:gd name="connsiteX4" fmla="*/ 16236 w 58301"/>
                <a:gd name="connsiteY4" fmla="*/ 23402 h 59564"/>
                <a:gd name="connsiteX5" fmla="*/ 12546 w 58301"/>
                <a:gd name="connsiteY5" fmla="*/ 524 h 59564"/>
                <a:gd name="connsiteX6" fmla="*/ 12546 w 58301"/>
                <a:gd name="connsiteY6" fmla="*/ 524 h 59564"/>
                <a:gd name="connsiteX7" fmla="*/ 33210 w 58301"/>
                <a:gd name="connsiteY7" fmla="*/ 14546 h 59564"/>
                <a:gd name="connsiteX8" fmla="*/ 47232 w 58301"/>
                <a:gd name="connsiteY8" fmla="*/ 524 h 59564"/>
                <a:gd name="connsiteX9" fmla="*/ 47232 w 58301"/>
                <a:gd name="connsiteY9" fmla="*/ 524 h 59564"/>
                <a:gd name="connsiteX10" fmla="*/ 41328 w 58301"/>
                <a:gd name="connsiteY10" fmla="*/ 22664 h 59564"/>
                <a:gd name="connsiteX11" fmla="*/ 58302 w 58301"/>
                <a:gd name="connsiteY11" fmla="*/ 35210 h 59564"/>
                <a:gd name="connsiteX12" fmla="*/ 36900 w 58301"/>
                <a:gd name="connsiteY12" fmla="*/ 35210 h 59564"/>
                <a:gd name="connsiteX13" fmla="*/ 29520 w 58301"/>
                <a:gd name="connsiteY13" fmla="*/ 55874 h 59564"/>
                <a:gd name="connsiteX14" fmla="*/ 29520 w 58301"/>
                <a:gd name="connsiteY14" fmla="*/ 55874 h 59564"/>
                <a:gd name="connsiteX15" fmla="*/ 2214 w 58301"/>
                <a:gd name="connsiteY15" fmla="*/ 35210 h 59564"/>
                <a:gd name="connsiteX16" fmla="*/ 22140 w 58301"/>
                <a:gd name="connsiteY16" fmla="*/ 35210 h 59564"/>
                <a:gd name="connsiteX17" fmla="*/ 28782 w 58301"/>
                <a:gd name="connsiteY17" fmla="*/ 54398 h 59564"/>
                <a:gd name="connsiteX18" fmla="*/ 35424 w 58301"/>
                <a:gd name="connsiteY18" fmla="*/ 35210 h 59564"/>
                <a:gd name="connsiteX19" fmla="*/ 57564 w 58301"/>
                <a:gd name="connsiteY19" fmla="*/ 35210 h 59564"/>
                <a:gd name="connsiteX20" fmla="*/ 39852 w 58301"/>
                <a:gd name="connsiteY20" fmla="*/ 23402 h 59564"/>
                <a:gd name="connsiteX21" fmla="*/ 47232 w 58301"/>
                <a:gd name="connsiteY21" fmla="*/ 524 h 59564"/>
                <a:gd name="connsiteX22" fmla="*/ 29520 w 58301"/>
                <a:gd name="connsiteY22" fmla="*/ 14546 h 59564"/>
                <a:gd name="connsiteX23" fmla="*/ 12546 w 58301"/>
                <a:gd name="connsiteY23" fmla="*/ 524 h 59564"/>
                <a:gd name="connsiteX24" fmla="*/ 21402 w 58301"/>
                <a:gd name="connsiteY24" fmla="*/ 22664 h 59564"/>
                <a:gd name="connsiteX25" fmla="*/ 5166 w 58301"/>
                <a:gd name="connsiteY25" fmla="*/ 35210 h 5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8301" h="59564">
                  <a:moveTo>
                    <a:pt x="28782" y="59564"/>
                  </a:moveTo>
                  <a:lnTo>
                    <a:pt x="21402" y="36686"/>
                  </a:lnTo>
                  <a:lnTo>
                    <a:pt x="0" y="36686"/>
                  </a:lnTo>
                  <a:lnTo>
                    <a:pt x="0" y="36686"/>
                  </a:lnTo>
                  <a:lnTo>
                    <a:pt x="16236" y="23402"/>
                  </a:lnTo>
                  <a:lnTo>
                    <a:pt x="12546" y="524"/>
                  </a:lnTo>
                  <a:lnTo>
                    <a:pt x="12546" y="524"/>
                  </a:lnTo>
                  <a:cubicBezTo>
                    <a:pt x="12546" y="524"/>
                    <a:pt x="25830" y="10118"/>
                    <a:pt x="33210" y="14546"/>
                  </a:cubicBezTo>
                  <a:lnTo>
                    <a:pt x="47232" y="524"/>
                  </a:lnTo>
                  <a:lnTo>
                    <a:pt x="47232" y="524"/>
                  </a:lnTo>
                  <a:cubicBezTo>
                    <a:pt x="45841" y="8046"/>
                    <a:pt x="43867" y="15448"/>
                    <a:pt x="41328" y="22664"/>
                  </a:cubicBezTo>
                  <a:lnTo>
                    <a:pt x="58302" y="35210"/>
                  </a:lnTo>
                  <a:lnTo>
                    <a:pt x="36900" y="35210"/>
                  </a:lnTo>
                  <a:lnTo>
                    <a:pt x="29520" y="55874"/>
                  </a:lnTo>
                  <a:lnTo>
                    <a:pt x="29520" y="55874"/>
                  </a:lnTo>
                  <a:close/>
                  <a:moveTo>
                    <a:pt x="2214" y="35210"/>
                  </a:moveTo>
                  <a:lnTo>
                    <a:pt x="22140" y="35210"/>
                  </a:lnTo>
                  <a:lnTo>
                    <a:pt x="28782" y="54398"/>
                  </a:lnTo>
                  <a:cubicBezTo>
                    <a:pt x="28782" y="49232"/>
                    <a:pt x="35424" y="35948"/>
                    <a:pt x="35424" y="35210"/>
                  </a:cubicBezTo>
                  <a:lnTo>
                    <a:pt x="57564" y="35210"/>
                  </a:lnTo>
                  <a:lnTo>
                    <a:pt x="39852" y="23402"/>
                  </a:lnTo>
                  <a:cubicBezTo>
                    <a:pt x="39852" y="23402"/>
                    <a:pt x="45756" y="4214"/>
                    <a:pt x="47232" y="524"/>
                  </a:cubicBezTo>
                  <a:cubicBezTo>
                    <a:pt x="48708" y="-3166"/>
                    <a:pt x="29520" y="13808"/>
                    <a:pt x="29520" y="14546"/>
                  </a:cubicBezTo>
                  <a:cubicBezTo>
                    <a:pt x="23577" y="10229"/>
                    <a:pt x="17908" y="5546"/>
                    <a:pt x="12546" y="524"/>
                  </a:cubicBezTo>
                  <a:cubicBezTo>
                    <a:pt x="12546" y="524"/>
                    <a:pt x="21402" y="22664"/>
                    <a:pt x="21402" y="22664"/>
                  </a:cubicBezTo>
                  <a:cubicBezTo>
                    <a:pt x="16337" y="27277"/>
                    <a:pt x="10908" y="31473"/>
                    <a:pt x="5166" y="3521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7F3EDA17-4397-4DE6-A0A1-9AD8BBF97C0A}"/>
                </a:ext>
              </a:extLst>
            </p:cNvPr>
            <p:cNvSpPr/>
            <p:nvPr/>
          </p:nvSpPr>
          <p:spPr>
            <a:xfrm>
              <a:off x="1390010" y="3638354"/>
              <a:ext cx="58301" cy="57580"/>
            </a:xfrm>
            <a:custGeom>
              <a:avLst/>
              <a:gdLst>
                <a:gd name="connsiteX0" fmla="*/ 22140 w 58301"/>
                <a:gd name="connsiteY0" fmla="*/ 20664 h 57580"/>
                <a:gd name="connsiteX1" fmla="*/ 29520 w 58301"/>
                <a:gd name="connsiteY1" fmla="*/ 0 h 57580"/>
                <a:gd name="connsiteX2" fmla="*/ 36162 w 58301"/>
                <a:gd name="connsiteY2" fmla="*/ 20664 h 57580"/>
                <a:gd name="connsiteX3" fmla="*/ 58302 w 58301"/>
                <a:gd name="connsiteY3" fmla="*/ 20664 h 57580"/>
                <a:gd name="connsiteX4" fmla="*/ 41328 w 58301"/>
                <a:gd name="connsiteY4" fmla="*/ 33948 h 57580"/>
                <a:gd name="connsiteX5" fmla="*/ 48708 w 58301"/>
                <a:gd name="connsiteY5" fmla="*/ 57564 h 57580"/>
                <a:gd name="connsiteX6" fmla="*/ 29520 w 58301"/>
                <a:gd name="connsiteY6" fmla="*/ 42804 h 57580"/>
                <a:gd name="connsiteX7" fmla="*/ 10332 w 58301"/>
                <a:gd name="connsiteY7" fmla="*/ 56826 h 57580"/>
                <a:gd name="connsiteX8" fmla="*/ 17712 w 58301"/>
                <a:gd name="connsiteY8" fmla="*/ 33948 h 57580"/>
                <a:gd name="connsiteX9" fmla="*/ 0 w 58301"/>
                <a:gd name="connsiteY9" fmla="*/ 21402 h 57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301" h="57580">
                  <a:moveTo>
                    <a:pt x="22140" y="20664"/>
                  </a:moveTo>
                  <a:lnTo>
                    <a:pt x="29520" y="0"/>
                  </a:lnTo>
                  <a:lnTo>
                    <a:pt x="36162" y="20664"/>
                  </a:lnTo>
                  <a:lnTo>
                    <a:pt x="58302" y="20664"/>
                  </a:lnTo>
                  <a:lnTo>
                    <a:pt x="41328" y="33948"/>
                  </a:lnTo>
                  <a:cubicBezTo>
                    <a:pt x="41328" y="33948"/>
                    <a:pt x="49446" y="58302"/>
                    <a:pt x="48708" y="57564"/>
                  </a:cubicBezTo>
                  <a:lnTo>
                    <a:pt x="29520" y="42804"/>
                  </a:lnTo>
                  <a:lnTo>
                    <a:pt x="10332" y="56826"/>
                  </a:lnTo>
                  <a:lnTo>
                    <a:pt x="17712" y="33948"/>
                  </a:lnTo>
                  <a:lnTo>
                    <a:pt x="0" y="21402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210668AA-0A7F-4230-BA4D-B1886841B9CD}"/>
                </a:ext>
              </a:extLst>
            </p:cNvPr>
            <p:cNvSpPr/>
            <p:nvPr/>
          </p:nvSpPr>
          <p:spPr>
            <a:xfrm>
              <a:off x="1390010" y="3637615"/>
              <a:ext cx="57563" cy="59777"/>
            </a:xfrm>
            <a:custGeom>
              <a:avLst/>
              <a:gdLst>
                <a:gd name="connsiteX0" fmla="*/ 48708 w 57563"/>
                <a:gd name="connsiteY0" fmla="*/ 59778 h 59777"/>
                <a:gd name="connsiteX1" fmla="*/ 48708 w 57563"/>
                <a:gd name="connsiteY1" fmla="*/ 59778 h 59777"/>
                <a:gd name="connsiteX2" fmla="*/ 29520 w 57563"/>
                <a:gd name="connsiteY2" fmla="*/ 45756 h 59777"/>
                <a:gd name="connsiteX3" fmla="*/ 11808 w 57563"/>
                <a:gd name="connsiteY3" fmla="*/ 59040 h 59777"/>
                <a:gd name="connsiteX4" fmla="*/ 17712 w 57563"/>
                <a:gd name="connsiteY4" fmla="*/ 36162 h 59777"/>
                <a:gd name="connsiteX5" fmla="*/ 0 w 57563"/>
                <a:gd name="connsiteY5" fmla="*/ 22878 h 59777"/>
                <a:gd name="connsiteX6" fmla="*/ 22140 w 57563"/>
                <a:gd name="connsiteY6" fmla="*/ 22878 h 59777"/>
                <a:gd name="connsiteX7" fmla="*/ 28782 w 57563"/>
                <a:gd name="connsiteY7" fmla="*/ 2952 h 59777"/>
                <a:gd name="connsiteX8" fmla="*/ 36900 w 57563"/>
                <a:gd name="connsiteY8" fmla="*/ 22878 h 59777"/>
                <a:gd name="connsiteX9" fmla="*/ 57564 w 57563"/>
                <a:gd name="connsiteY9" fmla="*/ 22878 h 59777"/>
                <a:gd name="connsiteX10" fmla="*/ 41328 w 57563"/>
                <a:gd name="connsiteY10" fmla="*/ 36162 h 59777"/>
                <a:gd name="connsiteX11" fmla="*/ 49446 w 57563"/>
                <a:gd name="connsiteY11" fmla="*/ 58302 h 59777"/>
                <a:gd name="connsiteX12" fmla="*/ 49446 w 57563"/>
                <a:gd name="connsiteY12" fmla="*/ 58302 h 59777"/>
                <a:gd name="connsiteX13" fmla="*/ 49446 w 57563"/>
                <a:gd name="connsiteY13" fmla="*/ 58302 h 59777"/>
                <a:gd name="connsiteX14" fmla="*/ 28782 w 57563"/>
                <a:gd name="connsiteY14" fmla="*/ 1476 h 59777"/>
                <a:gd name="connsiteX15" fmla="*/ 22878 w 57563"/>
                <a:gd name="connsiteY15" fmla="*/ 21402 h 59777"/>
                <a:gd name="connsiteX16" fmla="*/ 738 w 57563"/>
                <a:gd name="connsiteY16" fmla="*/ 21402 h 59777"/>
                <a:gd name="connsiteX17" fmla="*/ 18450 w 57563"/>
                <a:gd name="connsiteY17" fmla="*/ 33210 h 59777"/>
                <a:gd name="connsiteX18" fmla="*/ 11808 w 57563"/>
                <a:gd name="connsiteY18" fmla="*/ 55350 h 59777"/>
                <a:gd name="connsiteX19" fmla="*/ 28782 w 57563"/>
                <a:gd name="connsiteY19" fmla="*/ 42066 h 59777"/>
                <a:gd name="connsiteX20" fmla="*/ 47232 w 57563"/>
                <a:gd name="connsiteY20" fmla="*/ 54612 h 59777"/>
                <a:gd name="connsiteX21" fmla="*/ 39852 w 57563"/>
                <a:gd name="connsiteY21" fmla="*/ 33948 h 59777"/>
                <a:gd name="connsiteX22" fmla="*/ 56088 w 57563"/>
                <a:gd name="connsiteY22" fmla="*/ 20664 h 59777"/>
                <a:gd name="connsiteX23" fmla="*/ 36162 w 57563"/>
                <a:gd name="connsiteY23" fmla="*/ 20664 h 59777"/>
                <a:gd name="connsiteX24" fmla="*/ 28782 w 57563"/>
                <a:gd name="connsiteY24" fmla="*/ 0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7563" h="59777">
                  <a:moveTo>
                    <a:pt x="48708" y="59778"/>
                  </a:moveTo>
                  <a:lnTo>
                    <a:pt x="48708" y="59778"/>
                  </a:lnTo>
                  <a:lnTo>
                    <a:pt x="29520" y="45756"/>
                  </a:lnTo>
                  <a:cubicBezTo>
                    <a:pt x="25830" y="45756"/>
                    <a:pt x="12546" y="58302"/>
                    <a:pt x="11808" y="59040"/>
                  </a:cubicBezTo>
                  <a:cubicBezTo>
                    <a:pt x="13249" y="51287"/>
                    <a:pt x="15222" y="43644"/>
                    <a:pt x="17712" y="36162"/>
                  </a:cubicBezTo>
                  <a:lnTo>
                    <a:pt x="0" y="22878"/>
                  </a:lnTo>
                  <a:lnTo>
                    <a:pt x="22140" y="22878"/>
                  </a:lnTo>
                  <a:cubicBezTo>
                    <a:pt x="23695" y="16035"/>
                    <a:pt x="25920" y="9360"/>
                    <a:pt x="28782" y="2952"/>
                  </a:cubicBezTo>
                  <a:lnTo>
                    <a:pt x="36900" y="22878"/>
                  </a:lnTo>
                  <a:lnTo>
                    <a:pt x="57564" y="22878"/>
                  </a:lnTo>
                  <a:lnTo>
                    <a:pt x="41328" y="36162"/>
                  </a:lnTo>
                  <a:lnTo>
                    <a:pt x="49446" y="58302"/>
                  </a:lnTo>
                  <a:lnTo>
                    <a:pt x="49446" y="58302"/>
                  </a:lnTo>
                  <a:lnTo>
                    <a:pt x="49446" y="58302"/>
                  </a:lnTo>
                  <a:close/>
                  <a:moveTo>
                    <a:pt x="28782" y="1476"/>
                  </a:moveTo>
                  <a:cubicBezTo>
                    <a:pt x="28782" y="1476"/>
                    <a:pt x="22878" y="20664"/>
                    <a:pt x="22878" y="21402"/>
                  </a:cubicBezTo>
                  <a:lnTo>
                    <a:pt x="738" y="21402"/>
                  </a:lnTo>
                  <a:lnTo>
                    <a:pt x="18450" y="33210"/>
                  </a:lnTo>
                  <a:lnTo>
                    <a:pt x="11808" y="55350"/>
                  </a:lnTo>
                  <a:cubicBezTo>
                    <a:pt x="17159" y="50543"/>
                    <a:pt x="22829" y="46104"/>
                    <a:pt x="28782" y="42066"/>
                  </a:cubicBezTo>
                  <a:cubicBezTo>
                    <a:pt x="35334" y="45625"/>
                    <a:pt x="41514" y="49828"/>
                    <a:pt x="47232" y="54612"/>
                  </a:cubicBezTo>
                  <a:lnTo>
                    <a:pt x="39852" y="33948"/>
                  </a:lnTo>
                  <a:cubicBezTo>
                    <a:pt x="45027" y="29238"/>
                    <a:pt x="50447" y="24804"/>
                    <a:pt x="56088" y="20664"/>
                  </a:cubicBezTo>
                  <a:lnTo>
                    <a:pt x="36162" y="20664"/>
                  </a:lnTo>
                  <a:lnTo>
                    <a:pt x="2878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2D4DFDCF-12F5-4C6E-8550-D6E375FEBB94}"/>
                </a:ext>
              </a:extLst>
            </p:cNvPr>
            <p:cNvSpPr/>
            <p:nvPr/>
          </p:nvSpPr>
          <p:spPr>
            <a:xfrm>
              <a:off x="1454215" y="3829495"/>
              <a:ext cx="58301" cy="56825"/>
            </a:xfrm>
            <a:custGeom>
              <a:avLst/>
              <a:gdLst>
                <a:gd name="connsiteX0" fmla="*/ 22140 w 58301"/>
                <a:gd name="connsiteY0" fmla="*/ 20664 h 56825"/>
                <a:gd name="connsiteX1" fmla="*/ 28782 w 58301"/>
                <a:gd name="connsiteY1" fmla="*/ 0 h 56825"/>
                <a:gd name="connsiteX2" fmla="*/ 36162 w 58301"/>
                <a:gd name="connsiteY2" fmla="*/ 20664 h 56825"/>
                <a:gd name="connsiteX3" fmla="*/ 58302 w 58301"/>
                <a:gd name="connsiteY3" fmla="*/ 20664 h 56825"/>
                <a:gd name="connsiteX4" fmla="*/ 40590 w 58301"/>
                <a:gd name="connsiteY4" fmla="*/ 33948 h 56825"/>
                <a:gd name="connsiteX5" fmla="*/ 48708 w 58301"/>
                <a:gd name="connsiteY5" fmla="*/ 56826 h 56825"/>
                <a:gd name="connsiteX6" fmla="*/ 28782 w 58301"/>
                <a:gd name="connsiteY6" fmla="*/ 42804 h 56825"/>
                <a:gd name="connsiteX7" fmla="*/ 9594 w 58301"/>
                <a:gd name="connsiteY7" fmla="*/ 53136 h 56825"/>
                <a:gd name="connsiteX8" fmla="*/ 16974 w 58301"/>
                <a:gd name="connsiteY8" fmla="*/ 30258 h 56825"/>
                <a:gd name="connsiteX9" fmla="*/ 0 w 58301"/>
                <a:gd name="connsiteY9" fmla="*/ 20664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301" h="56825">
                  <a:moveTo>
                    <a:pt x="22140" y="20664"/>
                  </a:moveTo>
                  <a:lnTo>
                    <a:pt x="28782" y="0"/>
                  </a:lnTo>
                  <a:lnTo>
                    <a:pt x="36162" y="20664"/>
                  </a:lnTo>
                  <a:lnTo>
                    <a:pt x="58302" y="20664"/>
                  </a:lnTo>
                  <a:lnTo>
                    <a:pt x="40590" y="33948"/>
                  </a:lnTo>
                  <a:lnTo>
                    <a:pt x="48708" y="56826"/>
                  </a:lnTo>
                  <a:lnTo>
                    <a:pt x="28782" y="42804"/>
                  </a:lnTo>
                  <a:lnTo>
                    <a:pt x="9594" y="53136"/>
                  </a:lnTo>
                  <a:lnTo>
                    <a:pt x="16974" y="30258"/>
                  </a:lnTo>
                  <a:lnTo>
                    <a:pt x="0" y="20664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6650149C-A0AD-41F7-AC66-31CADCF7DA09}"/>
                </a:ext>
              </a:extLst>
            </p:cNvPr>
            <p:cNvSpPr/>
            <p:nvPr/>
          </p:nvSpPr>
          <p:spPr>
            <a:xfrm>
              <a:off x="1454215" y="3826543"/>
              <a:ext cx="56826" cy="59039"/>
            </a:xfrm>
            <a:custGeom>
              <a:avLst/>
              <a:gdLst>
                <a:gd name="connsiteX0" fmla="*/ 48708 w 56826"/>
                <a:gd name="connsiteY0" fmla="*/ 57564 h 59039"/>
                <a:gd name="connsiteX1" fmla="*/ 48708 w 56826"/>
                <a:gd name="connsiteY1" fmla="*/ 57564 h 59039"/>
                <a:gd name="connsiteX2" fmla="*/ 29520 w 56826"/>
                <a:gd name="connsiteY2" fmla="*/ 43542 h 59039"/>
                <a:gd name="connsiteX3" fmla="*/ 9594 w 56826"/>
                <a:gd name="connsiteY3" fmla="*/ 56088 h 59039"/>
                <a:gd name="connsiteX4" fmla="*/ 16236 w 56826"/>
                <a:gd name="connsiteY4" fmla="*/ 33210 h 59039"/>
                <a:gd name="connsiteX5" fmla="*/ 0 w 56826"/>
                <a:gd name="connsiteY5" fmla="*/ 23616 h 59039"/>
                <a:gd name="connsiteX6" fmla="*/ 21402 w 56826"/>
                <a:gd name="connsiteY6" fmla="*/ 23616 h 59039"/>
                <a:gd name="connsiteX7" fmla="*/ 28782 w 56826"/>
                <a:gd name="connsiteY7" fmla="*/ 2952 h 59039"/>
                <a:gd name="connsiteX8" fmla="*/ 36162 w 56826"/>
                <a:gd name="connsiteY8" fmla="*/ 23616 h 59039"/>
                <a:gd name="connsiteX9" fmla="*/ 56826 w 56826"/>
                <a:gd name="connsiteY9" fmla="*/ 23616 h 59039"/>
                <a:gd name="connsiteX10" fmla="*/ 41328 w 56826"/>
                <a:gd name="connsiteY10" fmla="*/ 36900 h 59039"/>
                <a:gd name="connsiteX11" fmla="*/ 49446 w 56826"/>
                <a:gd name="connsiteY11" fmla="*/ 59040 h 59039"/>
                <a:gd name="connsiteX12" fmla="*/ 49446 w 56826"/>
                <a:gd name="connsiteY12" fmla="*/ 59040 h 59039"/>
                <a:gd name="connsiteX13" fmla="*/ 28782 w 56826"/>
                <a:gd name="connsiteY13" fmla="*/ 0 h 59039"/>
                <a:gd name="connsiteX14" fmla="*/ 22878 w 56826"/>
                <a:gd name="connsiteY14" fmla="*/ 19926 h 59039"/>
                <a:gd name="connsiteX15" fmla="*/ 0 w 56826"/>
                <a:gd name="connsiteY15" fmla="*/ 23616 h 59039"/>
                <a:gd name="connsiteX16" fmla="*/ 17712 w 56826"/>
                <a:gd name="connsiteY16" fmla="*/ 35424 h 59039"/>
                <a:gd name="connsiteX17" fmla="*/ 11070 w 56826"/>
                <a:gd name="connsiteY17" fmla="*/ 57564 h 59039"/>
                <a:gd name="connsiteX18" fmla="*/ 28782 w 56826"/>
                <a:gd name="connsiteY18" fmla="*/ 43542 h 59039"/>
                <a:gd name="connsiteX19" fmla="*/ 47232 w 56826"/>
                <a:gd name="connsiteY19" fmla="*/ 56088 h 59039"/>
                <a:gd name="connsiteX20" fmla="*/ 39852 w 56826"/>
                <a:gd name="connsiteY20" fmla="*/ 36162 h 59039"/>
                <a:gd name="connsiteX21" fmla="*/ 55350 w 56826"/>
                <a:gd name="connsiteY21" fmla="*/ 23616 h 59039"/>
                <a:gd name="connsiteX22" fmla="*/ 36162 w 56826"/>
                <a:gd name="connsiteY22" fmla="*/ 23616 h 59039"/>
                <a:gd name="connsiteX23" fmla="*/ 28782 w 56826"/>
                <a:gd name="connsiteY23" fmla="*/ 295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6826" h="59039">
                  <a:moveTo>
                    <a:pt x="48708" y="57564"/>
                  </a:moveTo>
                  <a:lnTo>
                    <a:pt x="48708" y="57564"/>
                  </a:lnTo>
                  <a:lnTo>
                    <a:pt x="29520" y="43542"/>
                  </a:lnTo>
                  <a:lnTo>
                    <a:pt x="9594" y="56088"/>
                  </a:lnTo>
                  <a:cubicBezTo>
                    <a:pt x="11309" y="48326"/>
                    <a:pt x="13528" y="40684"/>
                    <a:pt x="16236" y="33210"/>
                  </a:cubicBezTo>
                  <a:lnTo>
                    <a:pt x="0" y="23616"/>
                  </a:lnTo>
                  <a:lnTo>
                    <a:pt x="21402" y="23616"/>
                  </a:lnTo>
                  <a:cubicBezTo>
                    <a:pt x="21402" y="23616"/>
                    <a:pt x="21402" y="19188"/>
                    <a:pt x="28782" y="2952"/>
                  </a:cubicBezTo>
                  <a:lnTo>
                    <a:pt x="36162" y="23616"/>
                  </a:lnTo>
                  <a:lnTo>
                    <a:pt x="56826" y="23616"/>
                  </a:lnTo>
                  <a:cubicBezTo>
                    <a:pt x="52006" y="28433"/>
                    <a:pt x="46825" y="32873"/>
                    <a:pt x="41328" y="36900"/>
                  </a:cubicBezTo>
                  <a:cubicBezTo>
                    <a:pt x="46494" y="52398"/>
                    <a:pt x="48708" y="56826"/>
                    <a:pt x="49446" y="59040"/>
                  </a:cubicBezTo>
                  <a:lnTo>
                    <a:pt x="49446" y="59040"/>
                  </a:lnTo>
                  <a:close/>
                  <a:moveTo>
                    <a:pt x="28782" y="0"/>
                  </a:moveTo>
                  <a:cubicBezTo>
                    <a:pt x="28782" y="0"/>
                    <a:pt x="22878" y="19188"/>
                    <a:pt x="22878" y="19926"/>
                  </a:cubicBezTo>
                  <a:lnTo>
                    <a:pt x="0" y="23616"/>
                  </a:lnTo>
                  <a:lnTo>
                    <a:pt x="17712" y="35424"/>
                  </a:lnTo>
                  <a:cubicBezTo>
                    <a:pt x="15976" y="42939"/>
                    <a:pt x="13758" y="50335"/>
                    <a:pt x="11070" y="57564"/>
                  </a:cubicBezTo>
                  <a:cubicBezTo>
                    <a:pt x="16713" y="52569"/>
                    <a:pt x="22626" y="47888"/>
                    <a:pt x="28782" y="43542"/>
                  </a:cubicBezTo>
                  <a:lnTo>
                    <a:pt x="47232" y="56088"/>
                  </a:lnTo>
                  <a:cubicBezTo>
                    <a:pt x="47232" y="50922"/>
                    <a:pt x="39852" y="36162"/>
                    <a:pt x="39852" y="36162"/>
                  </a:cubicBezTo>
                  <a:cubicBezTo>
                    <a:pt x="44770" y="31682"/>
                    <a:pt x="49945" y="27493"/>
                    <a:pt x="55350" y="23616"/>
                  </a:cubicBezTo>
                  <a:lnTo>
                    <a:pt x="36162" y="23616"/>
                  </a:lnTo>
                  <a:lnTo>
                    <a:pt x="28782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4E423635-4F66-4E86-85E0-C9AED34778F4}"/>
                </a:ext>
              </a:extLst>
            </p:cNvPr>
            <p:cNvSpPr/>
            <p:nvPr/>
          </p:nvSpPr>
          <p:spPr>
            <a:xfrm>
              <a:off x="1718419" y="3633187"/>
              <a:ext cx="56826" cy="57564"/>
            </a:xfrm>
            <a:custGeom>
              <a:avLst/>
              <a:gdLst>
                <a:gd name="connsiteX0" fmla="*/ 20664 w 56826"/>
                <a:gd name="connsiteY0" fmla="*/ 20664 h 57564"/>
                <a:gd name="connsiteX1" fmla="*/ 28044 w 56826"/>
                <a:gd name="connsiteY1" fmla="*/ 0 h 57564"/>
                <a:gd name="connsiteX2" fmla="*/ 34686 w 56826"/>
                <a:gd name="connsiteY2" fmla="*/ 20664 h 57564"/>
                <a:gd name="connsiteX3" fmla="*/ 56826 w 56826"/>
                <a:gd name="connsiteY3" fmla="*/ 20664 h 57564"/>
                <a:gd name="connsiteX4" fmla="*/ 40590 w 56826"/>
                <a:gd name="connsiteY4" fmla="*/ 34686 h 57564"/>
                <a:gd name="connsiteX5" fmla="*/ 48708 w 56826"/>
                <a:gd name="connsiteY5" fmla="*/ 57564 h 57564"/>
                <a:gd name="connsiteX6" fmla="*/ 29520 w 56826"/>
                <a:gd name="connsiteY6" fmla="*/ 43542 h 57564"/>
                <a:gd name="connsiteX7" fmla="*/ 10332 w 56826"/>
                <a:gd name="connsiteY7" fmla="*/ 56826 h 57564"/>
                <a:gd name="connsiteX8" fmla="*/ 17712 w 56826"/>
                <a:gd name="connsiteY8" fmla="*/ 34686 h 57564"/>
                <a:gd name="connsiteX9" fmla="*/ 0 w 56826"/>
                <a:gd name="connsiteY9" fmla="*/ 21402 h 5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826" h="57564">
                  <a:moveTo>
                    <a:pt x="20664" y="20664"/>
                  </a:moveTo>
                  <a:lnTo>
                    <a:pt x="28044" y="0"/>
                  </a:lnTo>
                  <a:lnTo>
                    <a:pt x="34686" y="20664"/>
                  </a:lnTo>
                  <a:lnTo>
                    <a:pt x="56826" y="20664"/>
                  </a:lnTo>
                  <a:lnTo>
                    <a:pt x="40590" y="34686"/>
                  </a:lnTo>
                  <a:lnTo>
                    <a:pt x="48708" y="57564"/>
                  </a:lnTo>
                  <a:lnTo>
                    <a:pt x="29520" y="43542"/>
                  </a:lnTo>
                  <a:lnTo>
                    <a:pt x="10332" y="56826"/>
                  </a:lnTo>
                  <a:lnTo>
                    <a:pt x="17712" y="34686"/>
                  </a:lnTo>
                  <a:lnTo>
                    <a:pt x="0" y="21402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C1EACF0B-585B-4278-935D-C647906E3B80}"/>
                </a:ext>
              </a:extLst>
            </p:cNvPr>
            <p:cNvSpPr/>
            <p:nvPr/>
          </p:nvSpPr>
          <p:spPr>
            <a:xfrm>
              <a:off x="1716944" y="3633926"/>
              <a:ext cx="57563" cy="59039"/>
            </a:xfrm>
            <a:custGeom>
              <a:avLst/>
              <a:gdLst>
                <a:gd name="connsiteX0" fmla="*/ 48708 w 57563"/>
                <a:gd name="connsiteY0" fmla="*/ 58302 h 59039"/>
                <a:gd name="connsiteX1" fmla="*/ 48708 w 57563"/>
                <a:gd name="connsiteY1" fmla="*/ 58302 h 59039"/>
                <a:gd name="connsiteX2" fmla="*/ 29520 w 57563"/>
                <a:gd name="connsiteY2" fmla="*/ 44280 h 59039"/>
                <a:gd name="connsiteX3" fmla="*/ 11808 w 57563"/>
                <a:gd name="connsiteY3" fmla="*/ 58302 h 59039"/>
                <a:gd name="connsiteX4" fmla="*/ 17712 w 57563"/>
                <a:gd name="connsiteY4" fmla="*/ 34686 h 59039"/>
                <a:gd name="connsiteX5" fmla="*/ 738 w 57563"/>
                <a:gd name="connsiteY5" fmla="*/ 22878 h 59039"/>
                <a:gd name="connsiteX6" fmla="*/ 22140 w 57563"/>
                <a:gd name="connsiteY6" fmla="*/ 22878 h 59039"/>
                <a:gd name="connsiteX7" fmla="*/ 29520 w 57563"/>
                <a:gd name="connsiteY7" fmla="*/ 2952 h 59039"/>
                <a:gd name="connsiteX8" fmla="*/ 37638 w 57563"/>
                <a:gd name="connsiteY8" fmla="*/ 23616 h 59039"/>
                <a:gd name="connsiteX9" fmla="*/ 57564 w 57563"/>
                <a:gd name="connsiteY9" fmla="*/ 23616 h 59039"/>
                <a:gd name="connsiteX10" fmla="*/ 42066 w 57563"/>
                <a:gd name="connsiteY10" fmla="*/ 37638 h 59039"/>
                <a:gd name="connsiteX11" fmla="*/ 50184 w 57563"/>
                <a:gd name="connsiteY11" fmla="*/ 59040 h 59039"/>
                <a:gd name="connsiteX12" fmla="*/ 50184 w 57563"/>
                <a:gd name="connsiteY12" fmla="*/ 59040 h 59039"/>
                <a:gd name="connsiteX13" fmla="*/ 50184 w 57563"/>
                <a:gd name="connsiteY13" fmla="*/ 59040 h 59039"/>
                <a:gd name="connsiteX14" fmla="*/ 28782 w 57563"/>
                <a:gd name="connsiteY14" fmla="*/ 0 h 59039"/>
                <a:gd name="connsiteX15" fmla="*/ 22878 w 57563"/>
                <a:gd name="connsiteY15" fmla="*/ 20664 h 59039"/>
                <a:gd name="connsiteX16" fmla="*/ 0 w 57563"/>
                <a:gd name="connsiteY16" fmla="*/ 20664 h 59039"/>
                <a:gd name="connsiteX17" fmla="*/ 17712 w 57563"/>
                <a:gd name="connsiteY17" fmla="*/ 32472 h 59039"/>
                <a:gd name="connsiteX18" fmla="*/ 11070 w 57563"/>
                <a:gd name="connsiteY18" fmla="*/ 55350 h 59039"/>
                <a:gd name="connsiteX19" fmla="*/ 28782 w 57563"/>
                <a:gd name="connsiteY19" fmla="*/ 41328 h 59039"/>
                <a:gd name="connsiteX20" fmla="*/ 47232 w 57563"/>
                <a:gd name="connsiteY20" fmla="*/ 53874 h 59039"/>
                <a:gd name="connsiteX21" fmla="*/ 42066 w 57563"/>
                <a:gd name="connsiteY21" fmla="*/ 33948 h 59039"/>
                <a:gd name="connsiteX22" fmla="*/ 57564 w 57563"/>
                <a:gd name="connsiteY22" fmla="*/ 21402 h 59039"/>
                <a:gd name="connsiteX23" fmla="*/ 38376 w 57563"/>
                <a:gd name="connsiteY23" fmla="*/ 21402 h 59039"/>
                <a:gd name="connsiteX24" fmla="*/ 30996 w 57563"/>
                <a:gd name="connsiteY24" fmla="*/ 738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7563" h="59039">
                  <a:moveTo>
                    <a:pt x="48708" y="58302"/>
                  </a:moveTo>
                  <a:lnTo>
                    <a:pt x="48708" y="58302"/>
                  </a:lnTo>
                  <a:lnTo>
                    <a:pt x="29520" y="44280"/>
                  </a:lnTo>
                  <a:lnTo>
                    <a:pt x="11808" y="58302"/>
                  </a:lnTo>
                  <a:cubicBezTo>
                    <a:pt x="12767" y="50211"/>
                    <a:pt x="14753" y="42276"/>
                    <a:pt x="17712" y="34686"/>
                  </a:cubicBezTo>
                  <a:lnTo>
                    <a:pt x="738" y="22878"/>
                  </a:lnTo>
                  <a:lnTo>
                    <a:pt x="22140" y="22878"/>
                  </a:lnTo>
                  <a:lnTo>
                    <a:pt x="29520" y="2952"/>
                  </a:lnTo>
                  <a:lnTo>
                    <a:pt x="37638" y="23616"/>
                  </a:lnTo>
                  <a:lnTo>
                    <a:pt x="57564" y="23616"/>
                  </a:lnTo>
                  <a:cubicBezTo>
                    <a:pt x="57564" y="27306"/>
                    <a:pt x="45756" y="33948"/>
                    <a:pt x="42066" y="37638"/>
                  </a:cubicBezTo>
                  <a:cubicBezTo>
                    <a:pt x="47232" y="52398"/>
                    <a:pt x="49446" y="57564"/>
                    <a:pt x="50184" y="59040"/>
                  </a:cubicBezTo>
                  <a:lnTo>
                    <a:pt x="50184" y="59040"/>
                  </a:lnTo>
                  <a:lnTo>
                    <a:pt x="50184" y="59040"/>
                  </a:lnTo>
                  <a:close/>
                  <a:moveTo>
                    <a:pt x="28782" y="0"/>
                  </a:moveTo>
                  <a:cubicBezTo>
                    <a:pt x="28782" y="0"/>
                    <a:pt x="22878" y="19188"/>
                    <a:pt x="22878" y="20664"/>
                  </a:cubicBezTo>
                  <a:lnTo>
                    <a:pt x="0" y="20664"/>
                  </a:lnTo>
                  <a:lnTo>
                    <a:pt x="17712" y="32472"/>
                  </a:lnTo>
                  <a:cubicBezTo>
                    <a:pt x="16081" y="40256"/>
                    <a:pt x="13860" y="47904"/>
                    <a:pt x="11070" y="55350"/>
                  </a:cubicBezTo>
                  <a:cubicBezTo>
                    <a:pt x="16332" y="49914"/>
                    <a:pt x="22288" y="45199"/>
                    <a:pt x="28782" y="41328"/>
                  </a:cubicBezTo>
                  <a:lnTo>
                    <a:pt x="47232" y="53874"/>
                  </a:lnTo>
                  <a:lnTo>
                    <a:pt x="42066" y="33948"/>
                  </a:lnTo>
                  <a:lnTo>
                    <a:pt x="57564" y="21402"/>
                  </a:lnTo>
                  <a:lnTo>
                    <a:pt x="38376" y="21402"/>
                  </a:lnTo>
                  <a:lnTo>
                    <a:pt x="3099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7F1AB7C7-D927-4365-85C7-C292207AD561}"/>
                </a:ext>
              </a:extLst>
            </p:cNvPr>
            <p:cNvSpPr/>
            <p:nvPr/>
          </p:nvSpPr>
          <p:spPr>
            <a:xfrm>
              <a:off x="1656427" y="3823591"/>
              <a:ext cx="59040" cy="56842"/>
            </a:xfrm>
            <a:custGeom>
              <a:avLst/>
              <a:gdLst>
                <a:gd name="connsiteX0" fmla="*/ 22878 w 59040"/>
                <a:gd name="connsiteY0" fmla="*/ 21402 h 56842"/>
                <a:gd name="connsiteX1" fmla="*/ 30258 w 59040"/>
                <a:gd name="connsiteY1" fmla="*/ 0 h 56842"/>
                <a:gd name="connsiteX2" fmla="*/ 36900 w 59040"/>
                <a:gd name="connsiteY2" fmla="*/ 20664 h 56842"/>
                <a:gd name="connsiteX3" fmla="*/ 59040 w 59040"/>
                <a:gd name="connsiteY3" fmla="*/ 20664 h 56842"/>
                <a:gd name="connsiteX4" fmla="*/ 41328 w 59040"/>
                <a:gd name="connsiteY4" fmla="*/ 33948 h 56842"/>
                <a:gd name="connsiteX5" fmla="*/ 49446 w 59040"/>
                <a:gd name="connsiteY5" fmla="*/ 56826 h 56842"/>
                <a:gd name="connsiteX6" fmla="*/ 28782 w 59040"/>
                <a:gd name="connsiteY6" fmla="*/ 43542 h 56842"/>
                <a:gd name="connsiteX7" fmla="*/ 9594 w 59040"/>
                <a:gd name="connsiteY7" fmla="*/ 56826 h 56842"/>
                <a:gd name="connsiteX8" fmla="*/ 16974 w 59040"/>
                <a:gd name="connsiteY8" fmla="*/ 34686 h 56842"/>
                <a:gd name="connsiteX9" fmla="*/ 0 w 59040"/>
                <a:gd name="connsiteY9" fmla="*/ 21402 h 56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040" h="56842">
                  <a:moveTo>
                    <a:pt x="22878" y="21402"/>
                  </a:moveTo>
                  <a:lnTo>
                    <a:pt x="30258" y="0"/>
                  </a:lnTo>
                  <a:lnTo>
                    <a:pt x="36900" y="20664"/>
                  </a:lnTo>
                  <a:lnTo>
                    <a:pt x="59040" y="20664"/>
                  </a:lnTo>
                  <a:lnTo>
                    <a:pt x="41328" y="33948"/>
                  </a:lnTo>
                  <a:cubicBezTo>
                    <a:pt x="41328" y="33948"/>
                    <a:pt x="50184" y="57564"/>
                    <a:pt x="49446" y="56826"/>
                  </a:cubicBezTo>
                  <a:lnTo>
                    <a:pt x="28782" y="43542"/>
                  </a:lnTo>
                  <a:lnTo>
                    <a:pt x="9594" y="56826"/>
                  </a:lnTo>
                  <a:cubicBezTo>
                    <a:pt x="9594" y="56826"/>
                    <a:pt x="16974" y="34686"/>
                    <a:pt x="16974" y="34686"/>
                  </a:cubicBezTo>
                  <a:lnTo>
                    <a:pt x="0" y="21402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2F846C01-EFC2-4EEA-9858-86203066F870}"/>
                </a:ext>
              </a:extLst>
            </p:cNvPr>
            <p:cNvSpPr/>
            <p:nvPr/>
          </p:nvSpPr>
          <p:spPr>
            <a:xfrm>
              <a:off x="1656427" y="3823591"/>
              <a:ext cx="57564" cy="59039"/>
            </a:xfrm>
            <a:custGeom>
              <a:avLst/>
              <a:gdLst>
                <a:gd name="connsiteX0" fmla="*/ 49446 w 57564"/>
                <a:gd name="connsiteY0" fmla="*/ 59040 h 59039"/>
                <a:gd name="connsiteX1" fmla="*/ 49446 w 57564"/>
                <a:gd name="connsiteY1" fmla="*/ 59040 h 59039"/>
                <a:gd name="connsiteX2" fmla="*/ 28782 w 57564"/>
                <a:gd name="connsiteY2" fmla="*/ 44280 h 59039"/>
                <a:gd name="connsiteX3" fmla="*/ 11070 w 57564"/>
                <a:gd name="connsiteY3" fmla="*/ 57564 h 59039"/>
                <a:gd name="connsiteX4" fmla="*/ 16974 w 57564"/>
                <a:gd name="connsiteY4" fmla="*/ 34686 h 59039"/>
                <a:gd name="connsiteX5" fmla="*/ 0 w 57564"/>
                <a:gd name="connsiteY5" fmla="*/ 22140 h 59039"/>
                <a:gd name="connsiteX6" fmla="*/ 22140 w 57564"/>
                <a:gd name="connsiteY6" fmla="*/ 22140 h 59039"/>
                <a:gd name="connsiteX7" fmla="*/ 28782 w 57564"/>
                <a:gd name="connsiteY7" fmla="*/ 0 h 59039"/>
                <a:gd name="connsiteX8" fmla="*/ 36900 w 57564"/>
                <a:gd name="connsiteY8" fmla="*/ 20664 h 59039"/>
                <a:gd name="connsiteX9" fmla="*/ 57564 w 57564"/>
                <a:gd name="connsiteY9" fmla="*/ 20664 h 59039"/>
                <a:gd name="connsiteX10" fmla="*/ 41328 w 57564"/>
                <a:gd name="connsiteY10" fmla="*/ 33948 h 59039"/>
                <a:gd name="connsiteX11" fmla="*/ 49446 w 57564"/>
                <a:gd name="connsiteY11" fmla="*/ 55350 h 59039"/>
                <a:gd name="connsiteX12" fmla="*/ 49446 w 57564"/>
                <a:gd name="connsiteY12" fmla="*/ 55350 h 59039"/>
                <a:gd name="connsiteX13" fmla="*/ 28782 w 57564"/>
                <a:gd name="connsiteY13" fmla="*/ 738 h 59039"/>
                <a:gd name="connsiteX14" fmla="*/ 22878 w 57564"/>
                <a:gd name="connsiteY14" fmla="*/ 21402 h 59039"/>
                <a:gd name="connsiteX15" fmla="*/ 738 w 57564"/>
                <a:gd name="connsiteY15" fmla="*/ 21402 h 59039"/>
                <a:gd name="connsiteX16" fmla="*/ 18450 w 57564"/>
                <a:gd name="connsiteY16" fmla="*/ 33210 h 59039"/>
                <a:gd name="connsiteX17" fmla="*/ 11808 w 57564"/>
                <a:gd name="connsiteY17" fmla="*/ 56088 h 59039"/>
                <a:gd name="connsiteX18" fmla="*/ 28782 w 57564"/>
                <a:gd name="connsiteY18" fmla="*/ 42804 h 59039"/>
                <a:gd name="connsiteX19" fmla="*/ 47232 w 57564"/>
                <a:gd name="connsiteY19" fmla="*/ 55350 h 59039"/>
                <a:gd name="connsiteX20" fmla="*/ 40590 w 57564"/>
                <a:gd name="connsiteY20" fmla="*/ 34686 h 59039"/>
                <a:gd name="connsiteX21" fmla="*/ 56088 w 57564"/>
                <a:gd name="connsiteY21" fmla="*/ 22140 h 59039"/>
                <a:gd name="connsiteX22" fmla="*/ 36162 w 57564"/>
                <a:gd name="connsiteY22" fmla="*/ 22140 h 59039"/>
                <a:gd name="connsiteX23" fmla="*/ 28782 w 57564"/>
                <a:gd name="connsiteY23" fmla="*/ 738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564" h="59039">
                  <a:moveTo>
                    <a:pt x="49446" y="59040"/>
                  </a:moveTo>
                  <a:lnTo>
                    <a:pt x="49446" y="59040"/>
                  </a:lnTo>
                  <a:cubicBezTo>
                    <a:pt x="43114" y="53383"/>
                    <a:pt x="36184" y="48433"/>
                    <a:pt x="28782" y="44280"/>
                  </a:cubicBezTo>
                  <a:lnTo>
                    <a:pt x="11070" y="57564"/>
                  </a:lnTo>
                  <a:cubicBezTo>
                    <a:pt x="11963" y="49700"/>
                    <a:pt x="13948" y="42000"/>
                    <a:pt x="16974" y="34686"/>
                  </a:cubicBezTo>
                  <a:lnTo>
                    <a:pt x="0" y="22140"/>
                  </a:lnTo>
                  <a:lnTo>
                    <a:pt x="22140" y="22140"/>
                  </a:lnTo>
                  <a:cubicBezTo>
                    <a:pt x="23638" y="14564"/>
                    <a:pt x="25860" y="7150"/>
                    <a:pt x="28782" y="0"/>
                  </a:cubicBezTo>
                  <a:lnTo>
                    <a:pt x="36900" y="20664"/>
                  </a:lnTo>
                  <a:lnTo>
                    <a:pt x="57564" y="20664"/>
                  </a:lnTo>
                  <a:lnTo>
                    <a:pt x="41328" y="33948"/>
                  </a:lnTo>
                  <a:lnTo>
                    <a:pt x="49446" y="55350"/>
                  </a:lnTo>
                  <a:lnTo>
                    <a:pt x="49446" y="55350"/>
                  </a:lnTo>
                  <a:close/>
                  <a:moveTo>
                    <a:pt x="28782" y="738"/>
                  </a:moveTo>
                  <a:cubicBezTo>
                    <a:pt x="27210" y="7733"/>
                    <a:pt x="25240" y="14632"/>
                    <a:pt x="22878" y="21402"/>
                  </a:cubicBezTo>
                  <a:lnTo>
                    <a:pt x="738" y="21402"/>
                  </a:lnTo>
                  <a:lnTo>
                    <a:pt x="18450" y="33210"/>
                  </a:lnTo>
                  <a:cubicBezTo>
                    <a:pt x="18450" y="33210"/>
                    <a:pt x="12546" y="52398"/>
                    <a:pt x="11808" y="56088"/>
                  </a:cubicBezTo>
                  <a:cubicBezTo>
                    <a:pt x="17092" y="51200"/>
                    <a:pt x="22767" y="46757"/>
                    <a:pt x="28782" y="42804"/>
                  </a:cubicBezTo>
                  <a:lnTo>
                    <a:pt x="47232" y="55350"/>
                  </a:lnTo>
                  <a:cubicBezTo>
                    <a:pt x="47232" y="49446"/>
                    <a:pt x="40590" y="34686"/>
                    <a:pt x="40590" y="34686"/>
                  </a:cubicBezTo>
                  <a:lnTo>
                    <a:pt x="56088" y="22140"/>
                  </a:lnTo>
                  <a:lnTo>
                    <a:pt x="36162" y="22140"/>
                  </a:lnTo>
                  <a:lnTo>
                    <a:pt x="28782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46B8EDB3-C107-4F68-A0F9-8C41F0927AA0}"/>
                </a:ext>
              </a:extLst>
            </p:cNvPr>
            <p:cNvSpPr/>
            <p:nvPr/>
          </p:nvSpPr>
          <p:spPr>
            <a:xfrm>
              <a:off x="1429861" y="36678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9E5ABD1D-B308-46C3-A690-52356F3F9CA5}"/>
                </a:ext>
              </a:extLst>
            </p:cNvPr>
            <p:cNvSpPr/>
            <p:nvPr/>
          </p:nvSpPr>
          <p:spPr>
            <a:xfrm>
              <a:off x="1626908" y="38058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20A4D2F-5B67-4D97-89FE-5BCABA3F24C2}"/>
                </a:ext>
              </a:extLst>
            </p:cNvPr>
            <p:cNvSpPr/>
            <p:nvPr/>
          </p:nvSpPr>
          <p:spPr>
            <a:xfrm>
              <a:off x="1569344" y="402654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06B25829-740C-4B1D-A898-7AAB29CB5FE5}"/>
                </a:ext>
              </a:extLst>
            </p:cNvPr>
            <p:cNvSpPr/>
            <p:nvPr/>
          </p:nvSpPr>
          <p:spPr>
            <a:xfrm>
              <a:off x="1294069" y="402654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C0E92876-FE5F-42F6-B873-396325918ED1}"/>
                </a:ext>
              </a:extLst>
            </p:cNvPr>
            <p:cNvSpPr/>
            <p:nvPr/>
          </p:nvSpPr>
          <p:spPr>
            <a:xfrm>
              <a:off x="1242410" y="38007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FB735F77-4F8D-4180-869F-ECFC8A801407}"/>
                </a:ext>
              </a:extLst>
            </p:cNvPr>
            <p:cNvSpPr/>
            <p:nvPr/>
          </p:nvSpPr>
          <p:spPr>
            <a:xfrm>
              <a:off x="1847569" y="33911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307EB14A-7D32-4F81-9D0A-8EC066246EC7}"/>
                </a:ext>
              </a:extLst>
            </p:cNvPr>
            <p:cNvSpPr/>
            <p:nvPr/>
          </p:nvSpPr>
          <p:spPr>
            <a:xfrm>
              <a:off x="1926536" y="36058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140F6CC5-F53F-4768-850E-1013AED63DD5}"/>
                </a:ext>
              </a:extLst>
            </p:cNvPr>
            <p:cNvSpPr/>
            <p:nvPr/>
          </p:nvSpPr>
          <p:spPr>
            <a:xfrm>
              <a:off x="1730227" y="37630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4168195-FAA4-4E47-99A1-C80128FFC909}"/>
                </a:ext>
              </a:extLst>
            </p:cNvPr>
            <p:cNvSpPr/>
            <p:nvPr/>
          </p:nvSpPr>
          <p:spPr>
            <a:xfrm>
              <a:off x="1546465" y="36058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94715C2-3F2A-4EC2-BAC1-2E6A57253336}"/>
                </a:ext>
              </a:extLst>
            </p:cNvPr>
            <p:cNvSpPr/>
            <p:nvPr/>
          </p:nvSpPr>
          <p:spPr>
            <a:xfrm>
              <a:off x="1611410" y="33940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70DEB4F6-B10B-4139-B662-DFA9EF100322}"/>
                </a:ext>
              </a:extLst>
            </p:cNvPr>
            <p:cNvSpPr/>
            <p:nvPr/>
          </p:nvSpPr>
          <p:spPr>
            <a:xfrm>
              <a:off x="1601447" y="3710678"/>
              <a:ext cx="29519" cy="134329"/>
            </a:xfrm>
            <a:custGeom>
              <a:avLst/>
              <a:gdLst>
                <a:gd name="connsiteX0" fmla="*/ 9963 w 29519"/>
                <a:gd name="connsiteY0" fmla="*/ 0 h 134329"/>
                <a:gd name="connsiteX1" fmla="*/ 28413 w 29519"/>
                <a:gd name="connsiteY1" fmla="*/ 65682 h 134329"/>
                <a:gd name="connsiteX2" fmla="*/ 19557 w 29519"/>
                <a:gd name="connsiteY2" fmla="*/ 134316 h 134329"/>
                <a:gd name="connsiteX3" fmla="*/ 1107 w 29519"/>
                <a:gd name="connsiteY3" fmla="*/ 68634 h 134329"/>
                <a:gd name="connsiteX4" fmla="*/ 9963 w 29519"/>
                <a:gd name="connsiteY4" fmla="*/ 0 h 13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9" h="134329">
                  <a:moveTo>
                    <a:pt x="9963" y="0"/>
                  </a:moveTo>
                  <a:cubicBezTo>
                    <a:pt x="17343" y="0"/>
                    <a:pt x="25461" y="28782"/>
                    <a:pt x="28413" y="65682"/>
                  </a:cubicBezTo>
                  <a:cubicBezTo>
                    <a:pt x="31365" y="102582"/>
                    <a:pt x="28413" y="133578"/>
                    <a:pt x="19557" y="134316"/>
                  </a:cubicBezTo>
                  <a:cubicBezTo>
                    <a:pt x="10701" y="135054"/>
                    <a:pt x="4059" y="105534"/>
                    <a:pt x="1107" y="68634"/>
                  </a:cubicBezTo>
                  <a:cubicBezTo>
                    <a:pt x="-1845" y="31734"/>
                    <a:pt x="1107" y="738"/>
                    <a:pt x="9963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4F11B284-AE37-42FF-8085-5BBDB37F22B3}"/>
                </a:ext>
              </a:extLst>
            </p:cNvPr>
            <p:cNvSpPr/>
            <p:nvPr/>
          </p:nvSpPr>
          <p:spPr>
            <a:xfrm>
              <a:off x="1600288" y="3709939"/>
              <a:ext cx="30360" cy="135792"/>
            </a:xfrm>
            <a:custGeom>
              <a:avLst/>
              <a:gdLst>
                <a:gd name="connsiteX0" fmla="*/ 19239 w 30360"/>
                <a:gd name="connsiteY0" fmla="*/ 135792 h 135792"/>
                <a:gd name="connsiteX1" fmla="*/ 789 w 30360"/>
                <a:gd name="connsiteY1" fmla="*/ 69372 h 135792"/>
                <a:gd name="connsiteX2" fmla="*/ 10383 w 30360"/>
                <a:gd name="connsiteY2" fmla="*/ 0 h 135792"/>
                <a:gd name="connsiteX3" fmla="*/ 10383 w 30360"/>
                <a:gd name="connsiteY3" fmla="*/ 0 h 135792"/>
                <a:gd name="connsiteX4" fmla="*/ 29571 w 30360"/>
                <a:gd name="connsiteY4" fmla="*/ 66420 h 135792"/>
                <a:gd name="connsiteX5" fmla="*/ 19977 w 30360"/>
                <a:gd name="connsiteY5" fmla="*/ 135792 h 135792"/>
                <a:gd name="connsiteX6" fmla="*/ 11121 w 30360"/>
                <a:gd name="connsiteY6" fmla="*/ 1476 h 135792"/>
                <a:gd name="connsiteX7" fmla="*/ 3003 w 30360"/>
                <a:gd name="connsiteY7" fmla="*/ 69372 h 135792"/>
                <a:gd name="connsiteX8" fmla="*/ 19977 w 30360"/>
                <a:gd name="connsiteY8" fmla="*/ 134316 h 135792"/>
                <a:gd name="connsiteX9" fmla="*/ 19977 w 30360"/>
                <a:gd name="connsiteY9" fmla="*/ 134316 h 135792"/>
                <a:gd name="connsiteX10" fmla="*/ 28095 w 30360"/>
                <a:gd name="connsiteY10" fmla="*/ 66420 h 135792"/>
                <a:gd name="connsiteX11" fmla="*/ 10383 w 30360"/>
                <a:gd name="connsiteY11" fmla="*/ 1476 h 13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360" h="135792">
                  <a:moveTo>
                    <a:pt x="19239" y="135792"/>
                  </a:moveTo>
                  <a:cubicBezTo>
                    <a:pt x="10383" y="135792"/>
                    <a:pt x="3003" y="101844"/>
                    <a:pt x="789" y="69372"/>
                  </a:cubicBezTo>
                  <a:cubicBezTo>
                    <a:pt x="-1425" y="36900"/>
                    <a:pt x="789" y="738"/>
                    <a:pt x="10383" y="0"/>
                  </a:cubicBezTo>
                  <a:lnTo>
                    <a:pt x="10383" y="0"/>
                  </a:lnTo>
                  <a:cubicBezTo>
                    <a:pt x="19977" y="0"/>
                    <a:pt x="27357" y="33948"/>
                    <a:pt x="29571" y="66420"/>
                  </a:cubicBezTo>
                  <a:cubicBezTo>
                    <a:pt x="31785" y="98892"/>
                    <a:pt x="29571" y="135054"/>
                    <a:pt x="19977" y="135792"/>
                  </a:cubicBezTo>
                  <a:close/>
                  <a:moveTo>
                    <a:pt x="11121" y="1476"/>
                  </a:moveTo>
                  <a:cubicBezTo>
                    <a:pt x="5217" y="1476"/>
                    <a:pt x="51" y="29520"/>
                    <a:pt x="3003" y="69372"/>
                  </a:cubicBezTo>
                  <a:cubicBezTo>
                    <a:pt x="5955" y="109224"/>
                    <a:pt x="14073" y="134316"/>
                    <a:pt x="19977" y="134316"/>
                  </a:cubicBezTo>
                  <a:lnTo>
                    <a:pt x="19977" y="134316"/>
                  </a:lnTo>
                  <a:cubicBezTo>
                    <a:pt x="25881" y="134316"/>
                    <a:pt x="31047" y="106272"/>
                    <a:pt x="28095" y="66420"/>
                  </a:cubicBezTo>
                  <a:cubicBezTo>
                    <a:pt x="25143" y="26568"/>
                    <a:pt x="17025" y="1476"/>
                    <a:pt x="10383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1CF1F9A-6F84-4BE0-BA0E-B1CB37A75155}"/>
                </a:ext>
              </a:extLst>
            </p:cNvPr>
            <p:cNvSpPr/>
            <p:nvPr/>
          </p:nvSpPr>
          <p:spPr>
            <a:xfrm>
              <a:off x="1609049" y="3707726"/>
              <a:ext cx="34883" cy="137281"/>
            </a:xfrm>
            <a:custGeom>
              <a:avLst/>
              <a:gdLst>
                <a:gd name="connsiteX0" fmla="*/ 14907 w 34883"/>
                <a:gd name="connsiteY0" fmla="*/ 2952 h 137281"/>
                <a:gd name="connsiteX1" fmla="*/ 34095 w 34883"/>
                <a:gd name="connsiteY1" fmla="*/ 68634 h 137281"/>
                <a:gd name="connsiteX2" fmla="*/ 24501 w 34883"/>
                <a:gd name="connsiteY2" fmla="*/ 137268 h 137281"/>
                <a:gd name="connsiteX3" fmla="*/ 2361 w 34883"/>
                <a:gd name="connsiteY3" fmla="*/ 68634 h 137281"/>
                <a:gd name="connsiteX4" fmla="*/ 11955 w 34883"/>
                <a:gd name="connsiteY4" fmla="*/ 0 h 13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83" h="137281">
                  <a:moveTo>
                    <a:pt x="14907" y="2952"/>
                  </a:moveTo>
                  <a:cubicBezTo>
                    <a:pt x="23025" y="2952"/>
                    <a:pt x="31881" y="30996"/>
                    <a:pt x="34095" y="68634"/>
                  </a:cubicBezTo>
                  <a:cubicBezTo>
                    <a:pt x="36309" y="106272"/>
                    <a:pt x="34095" y="136530"/>
                    <a:pt x="24501" y="137268"/>
                  </a:cubicBezTo>
                  <a:cubicBezTo>
                    <a:pt x="14907" y="138006"/>
                    <a:pt x="8265" y="108486"/>
                    <a:pt x="2361" y="68634"/>
                  </a:cubicBezTo>
                  <a:cubicBezTo>
                    <a:pt x="-3543" y="28782"/>
                    <a:pt x="2361" y="738"/>
                    <a:pt x="11955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181879F6-915B-4912-8B20-24F3075500E1}"/>
                </a:ext>
              </a:extLst>
            </p:cNvPr>
            <p:cNvSpPr/>
            <p:nvPr/>
          </p:nvSpPr>
          <p:spPr>
            <a:xfrm>
              <a:off x="1612843" y="3709939"/>
              <a:ext cx="31818" cy="135792"/>
            </a:xfrm>
            <a:custGeom>
              <a:avLst/>
              <a:gdLst>
                <a:gd name="connsiteX0" fmla="*/ 20706 w 31818"/>
                <a:gd name="connsiteY0" fmla="*/ 135792 h 135792"/>
                <a:gd name="connsiteX1" fmla="*/ 780 w 31818"/>
                <a:gd name="connsiteY1" fmla="*/ 69372 h 135792"/>
                <a:gd name="connsiteX2" fmla="*/ 11112 w 31818"/>
                <a:gd name="connsiteY2" fmla="*/ 0 h 135792"/>
                <a:gd name="connsiteX3" fmla="*/ 11112 w 31818"/>
                <a:gd name="connsiteY3" fmla="*/ 0 h 135792"/>
                <a:gd name="connsiteX4" fmla="*/ 31038 w 31818"/>
                <a:gd name="connsiteY4" fmla="*/ 66420 h 135792"/>
                <a:gd name="connsiteX5" fmla="*/ 20706 w 31818"/>
                <a:gd name="connsiteY5" fmla="*/ 135792 h 135792"/>
                <a:gd name="connsiteX6" fmla="*/ 11850 w 31818"/>
                <a:gd name="connsiteY6" fmla="*/ 1476 h 135792"/>
                <a:gd name="connsiteX7" fmla="*/ 2256 w 31818"/>
                <a:gd name="connsiteY7" fmla="*/ 69372 h 135792"/>
                <a:gd name="connsiteX8" fmla="*/ 20706 w 31818"/>
                <a:gd name="connsiteY8" fmla="*/ 134316 h 135792"/>
                <a:gd name="connsiteX9" fmla="*/ 20706 w 31818"/>
                <a:gd name="connsiteY9" fmla="*/ 134316 h 135792"/>
                <a:gd name="connsiteX10" fmla="*/ 29562 w 31818"/>
                <a:gd name="connsiteY10" fmla="*/ 66420 h 135792"/>
                <a:gd name="connsiteX11" fmla="*/ 11850 w 31818"/>
                <a:gd name="connsiteY11" fmla="*/ 1476 h 13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18" h="135792">
                  <a:moveTo>
                    <a:pt x="20706" y="135792"/>
                  </a:moveTo>
                  <a:cubicBezTo>
                    <a:pt x="11112" y="135792"/>
                    <a:pt x="2994" y="101844"/>
                    <a:pt x="780" y="69372"/>
                  </a:cubicBezTo>
                  <a:cubicBezTo>
                    <a:pt x="-1434" y="36900"/>
                    <a:pt x="780" y="738"/>
                    <a:pt x="11112" y="0"/>
                  </a:cubicBezTo>
                  <a:lnTo>
                    <a:pt x="11112" y="0"/>
                  </a:lnTo>
                  <a:cubicBezTo>
                    <a:pt x="21444" y="0"/>
                    <a:pt x="28824" y="33948"/>
                    <a:pt x="31038" y="66420"/>
                  </a:cubicBezTo>
                  <a:cubicBezTo>
                    <a:pt x="33252" y="98892"/>
                    <a:pt x="31038" y="135054"/>
                    <a:pt x="20706" y="135792"/>
                  </a:cubicBezTo>
                  <a:close/>
                  <a:moveTo>
                    <a:pt x="11850" y="1476"/>
                  </a:moveTo>
                  <a:cubicBezTo>
                    <a:pt x="4470" y="1476"/>
                    <a:pt x="-696" y="29520"/>
                    <a:pt x="2256" y="69372"/>
                  </a:cubicBezTo>
                  <a:cubicBezTo>
                    <a:pt x="5208" y="109224"/>
                    <a:pt x="14064" y="134316"/>
                    <a:pt x="20706" y="134316"/>
                  </a:cubicBezTo>
                  <a:lnTo>
                    <a:pt x="20706" y="134316"/>
                  </a:lnTo>
                  <a:cubicBezTo>
                    <a:pt x="27348" y="134316"/>
                    <a:pt x="32514" y="106272"/>
                    <a:pt x="29562" y="66420"/>
                  </a:cubicBezTo>
                  <a:cubicBezTo>
                    <a:pt x="26610" y="26568"/>
                    <a:pt x="17754" y="1476"/>
                    <a:pt x="1185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EF23CCF-F642-44BA-BD2B-98EEEF23AC57}"/>
                </a:ext>
              </a:extLst>
            </p:cNvPr>
            <p:cNvSpPr/>
            <p:nvPr/>
          </p:nvSpPr>
          <p:spPr>
            <a:xfrm>
              <a:off x="1610567" y="3706987"/>
              <a:ext cx="24864" cy="147600"/>
            </a:xfrm>
            <a:custGeom>
              <a:avLst/>
              <a:gdLst>
                <a:gd name="connsiteX0" fmla="*/ 6746 w 24864"/>
                <a:gd name="connsiteY0" fmla="*/ 0 h 147600"/>
                <a:gd name="connsiteX1" fmla="*/ 23720 w 24864"/>
                <a:gd name="connsiteY1" fmla="*/ 73800 h 147600"/>
                <a:gd name="connsiteX2" fmla="*/ 17078 w 24864"/>
                <a:gd name="connsiteY2" fmla="*/ 147600 h 147600"/>
                <a:gd name="connsiteX3" fmla="*/ 842 w 24864"/>
                <a:gd name="connsiteY3" fmla="*/ 73800 h 147600"/>
                <a:gd name="connsiteX4" fmla="*/ 6746 w 24864"/>
                <a:gd name="connsiteY4" fmla="*/ 0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64" h="147600">
                  <a:moveTo>
                    <a:pt x="6746" y="0"/>
                  </a:moveTo>
                  <a:cubicBezTo>
                    <a:pt x="13388" y="0"/>
                    <a:pt x="20768" y="31734"/>
                    <a:pt x="23720" y="73800"/>
                  </a:cubicBezTo>
                  <a:cubicBezTo>
                    <a:pt x="26672" y="115866"/>
                    <a:pt x="23720" y="147600"/>
                    <a:pt x="17078" y="147600"/>
                  </a:cubicBezTo>
                  <a:cubicBezTo>
                    <a:pt x="10436" y="147600"/>
                    <a:pt x="3056" y="115866"/>
                    <a:pt x="842" y="73800"/>
                  </a:cubicBezTo>
                  <a:cubicBezTo>
                    <a:pt x="-1372" y="31734"/>
                    <a:pt x="842" y="0"/>
                    <a:pt x="6746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F946EE51-027F-4F70-A10A-E2744F9F7AFE}"/>
                </a:ext>
              </a:extLst>
            </p:cNvPr>
            <p:cNvSpPr/>
            <p:nvPr/>
          </p:nvSpPr>
          <p:spPr>
            <a:xfrm>
              <a:off x="1608802" y="3708463"/>
              <a:ext cx="27042" cy="147600"/>
            </a:xfrm>
            <a:custGeom>
              <a:avLst/>
              <a:gdLst>
                <a:gd name="connsiteX0" fmla="*/ 18843 w 27042"/>
                <a:gd name="connsiteY0" fmla="*/ 147600 h 147600"/>
                <a:gd name="connsiteX1" fmla="*/ 1131 w 27042"/>
                <a:gd name="connsiteY1" fmla="*/ 73800 h 147600"/>
                <a:gd name="connsiteX2" fmla="*/ 8511 w 27042"/>
                <a:gd name="connsiteY2" fmla="*/ 0 h 147600"/>
                <a:gd name="connsiteX3" fmla="*/ 8511 w 27042"/>
                <a:gd name="connsiteY3" fmla="*/ 0 h 147600"/>
                <a:gd name="connsiteX4" fmla="*/ 26223 w 27042"/>
                <a:gd name="connsiteY4" fmla="*/ 73800 h 147600"/>
                <a:gd name="connsiteX5" fmla="*/ 18843 w 27042"/>
                <a:gd name="connsiteY5" fmla="*/ 147600 h 147600"/>
                <a:gd name="connsiteX6" fmla="*/ 8511 w 27042"/>
                <a:gd name="connsiteY6" fmla="*/ 0 h 147600"/>
                <a:gd name="connsiteX7" fmla="*/ 3345 w 27042"/>
                <a:gd name="connsiteY7" fmla="*/ 73800 h 147600"/>
                <a:gd name="connsiteX8" fmla="*/ 18843 w 27042"/>
                <a:gd name="connsiteY8" fmla="*/ 147600 h 147600"/>
                <a:gd name="connsiteX9" fmla="*/ 18843 w 27042"/>
                <a:gd name="connsiteY9" fmla="*/ 147600 h 147600"/>
                <a:gd name="connsiteX10" fmla="*/ 24747 w 27042"/>
                <a:gd name="connsiteY10" fmla="*/ 73800 h 147600"/>
                <a:gd name="connsiteX11" fmla="*/ 8511 w 27042"/>
                <a:gd name="connsiteY11" fmla="*/ 0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042" h="147600">
                  <a:moveTo>
                    <a:pt x="18843" y="147600"/>
                  </a:moveTo>
                  <a:cubicBezTo>
                    <a:pt x="10725" y="147600"/>
                    <a:pt x="4083" y="109962"/>
                    <a:pt x="1131" y="73800"/>
                  </a:cubicBezTo>
                  <a:cubicBezTo>
                    <a:pt x="-1821" y="37638"/>
                    <a:pt x="1131" y="0"/>
                    <a:pt x="8511" y="0"/>
                  </a:cubicBezTo>
                  <a:lnTo>
                    <a:pt x="8511" y="0"/>
                  </a:lnTo>
                  <a:cubicBezTo>
                    <a:pt x="16629" y="0"/>
                    <a:pt x="24009" y="37638"/>
                    <a:pt x="26223" y="73800"/>
                  </a:cubicBezTo>
                  <a:cubicBezTo>
                    <a:pt x="28437" y="109962"/>
                    <a:pt x="26223" y="147600"/>
                    <a:pt x="18843" y="147600"/>
                  </a:cubicBezTo>
                  <a:close/>
                  <a:moveTo>
                    <a:pt x="8511" y="0"/>
                  </a:moveTo>
                  <a:cubicBezTo>
                    <a:pt x="3345" y="0"/>
                    <a:pt x="-345" y="31734"/>
                    <a:pt x="3345" y="73800"/>
                  </a:cubicBezTo>
                  <a:cubicBezTo>
                    <a:pt x="7035" y="115866"/>
                    <a:pt x="13677" y="147600"/>
                    <a:pt x="18843" y="147600"/>
                  </a:cubicBezTo>
                  <a:lnTo>
                    <a:pt x="18843" y="147600"/>
                  </a:lnTo>
                  <a:cubicBezTo>
                    <a:pt x="24009" y="147600"/>
                    <a:pt x="27699" y="116604"/>
                    <a:pt x="24747" y="73800"/>
                  </a:cubicBezTo>
                  <a:cubicBezTo>
                    <a:pt x="21795" y="30996"/>
                    <a:pt x="13677" y="0"/>
                    <a:pt x="8511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92234585-A8E0-4EF8-9696-AC1D14658C64}"/>
                </a:ext>
              </a:extLst>
            </p:cNvPr>
            <p:cNvSpPr/>
            <p:nvPr/>
          </p:nvSpPr>
          <p:spPr>
            <a:xfrm>
              <a:off x="1516946" y="3799947"/>
              <a:ext cx="129313" cy="25865"/>
            </a:xfrm>
            <a:custGeom>
              <a:avLst/>
              <a:gdLst>
                <a:gd name="connsiteX0" fmla="*/ 0 w 129313"/>
                <a:gd name="connsiteY0" fmla="*/ 12575 h 25865"/>
                <a:gd name="connsiteX1" fmla="*/ 12546 w 129313"/>
                <a:gd name="connsiteY1" fmla="*/ 2981 h 25865"/>
                <a:gd name="connsiteX2" fmla="*/ 28782 w 129313"/>
                <a:gd name="connsiteY2" fmla="*/ 2981 h 25865"/>
                <a:gd name="connsiteX3" fmla="*/ 32472 w 129313"/>
                <a:gd name="connsiteY3" fmla="*/ 11099 h 25865"/>
                <a:gd name="connsiteX4" fmla="*/ 127674 w 129313"/>
                <a:gd name="connsiteY4" fmla="*/ 11099 h 25865"/>
                <a:gd name="connsiteX5" fmla="*/ 127674 w 129313"/>
                <a:gd name="connsiteY5" fmla="*/ 23645 h 25865"/>
                <a:gd name="connsiteX6" fmla="*/ 8856 w 129313"/>
                <a:gd name="connsiteY6" fmla="*/ 23645 h 25865"/>
                <a:gd name="connsiteX7" fmla="*/ 0 w 129313"/>
                <a:gd name="connsiteY7" fmla="*/ 8147 h 2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313" h="25865">
                  <a:moveTo>
                    <a:pt x="0" y="12575"/>
                  </a:moveTo>
                  <a:cubicBezTo>
                    <a:pt x="11808" y="12575"/>
                    <a:pt x="6642" y="5933"/>
                    <a:pt x="12546" y="2981"/>
                  </a:cubicBezTo>
                  <a:cubicBezTo>
                    <a:pt x="17229" y="-994"/>
                    <a:pt x="24103" y="-994"/>
                    <a:pt x="28782" y="2981"/>
                  </a:cubicBezTo>
                  <a:cubicBezTo>
                    <a:pt x="28782" y="2981"/>
                    <a:pt x="28782" y="11099"/>
                    <a:pt x="32472" y="11099"/>
                  </a:cubicBezTo>
                  <a:cubicBezTo>
                    <a:pt x="64176" y="9253"/>
                    <a:pt x="95970" y="9253"/>
                    <a:pt x="127674" y="11099"/>
                  </a:cubicBezTo>
                  <a:cubicBezTo>
                    <a:pt x="127674" y="11099"/>
                    <a:pt x="131364" y="21431"/>
                    <a:pt x="127674" y="23645"/>
                  </a:cubicBezTo>
                  <a:cubicBezTo>
                    <a:pt x="88125" y="26606"/>
                    <a:pt x="48405" y="26606"/>
                    <a:pt x="8856" y="23645"/>
                  </a:cubicBezTo>
                  <a:cubicBezTo>
                    <a:pt x="4988" y="19059"/>
                    <a:pt x="1987" y="13807"/>
                    <a:pt x="0" y="8147"/>
                  </a:cubicBezTo>
                  <a:close/>
                </a:path>
              </a:pathLst>
            </a:custGeom>
            <a:solidFill>
              <a:srgbClr val="904B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C0D8F49C-F90F-4C42-9A0B-B5FD9DEF4B61}"/>
                </a:ext>
              </a:extLst>
            </p:cNvPr>
            <p:cNvSpPr/>
            <p:nvPr/>
          </p:nvSpPr>
          <p:spPr>
            <a:xfrm>
              <a:off x="1516208" y="3800392"/>
              <a:ext cx="131196" cy="30675"/>
            </a:xfrm>
            <a:custGeom>
              <a:avLst/>
              <a:gdLst>
                <a:gd name="connsiteX0" fmla="*/ 51660 w 131196"/>
                <a:gd name="connsiteY0" fmla="*/ 29842 h 30675"/>
                <a:gd name="connsiteX1" fmla="*/ 9594 w 131196"/>
                <a:gd name="connsiteY1" fmla="*/ 29842 h 30675"/>
                <a:gd name="connsiteX2" fmla="*/ 0 w 131196"/>
                <a:gd name="connsiteY2" fmla="*/ 13606 h 30675"/>
                <a:gd name="connsiteX3" fmla="*/ 8856 w 131196"/>
                <a:gd name="connsiteY3" fmla="*/ 8440 h 30675"/>
                <a:gd name="connsiteX4" fmla="*/ 12546 w 131196"/>
                <a:gd name="connsiteY4" fmla="*/ 3274 h 30675"/>
                <a:gd name="connsiteX5" fmla="*/ 30258 w 131196"/>
                <a:gd name="connsiteY5" fmla="*/ 3274 h 30675"/>
                <a:gd name="connsiteX6" fmla="*/ 30258 w 131196"/>
                <a:gd name="connsiteY6" fmla="*/ 9178 h 30675"/>
                <a:gd name="connsiteX7" fmla="*/ 30258 w 131196"/>
                <a:gd name="connsiteY7" fmla="*/ 9178 h 30675"/>
                <a:gd name="connsiteX8" fmla="*/ 39114 w 131196"/>
                <a:gd name="connsiteY8" fmla="*/ 9178 h 30675"/>
                <a:gd name="connsiteX9" fmla="*/ 101844 w 131196"/>
                <a:gd name="connsiteY9" fmla="*/ 9178 h 30675"/>
                <a:gd name="connsiteX10" fmla="*/ 125460 w 131196"/>
                <a:gd name="connsiteY10" fmla="*/ 9178 h 30675"/>
                <a:gd name="connsiteX11" fmla="*/ 125460 w 131196"/>
                <a:gd name="connsiteY11" fmla="*/ 18034 h 30675"/>
                <a:gd name="connsiteX12" fmla="*/ 125460 w 131196"/>
                <a:gd name="connsiteY12" fmla="*/ 23200 h 30675"/>
                <a:gd name="connsiteX13" fmla="*/ 47970 w 131196"/>
                <a:gd name="connsiteY13" fmla="*/ 23200 h 30675"/>
                <a:gd name="connsiteX14" fmla="*/ 21402 w 131196"/>
                <a:gd name="connsiteY14" fmla="*/ 1060 h 30675"/>
                <a:gd name="connsiteX15" fmla="*/ 15498 w 131196"/>
                <a:gd name="connsiteY15" fmla="*/ 1060 h 30675"/>
                <a:gd name="connsiteX16" fmla="*/ 15498 w 131196"/>
                <a:gd name="connsiteY16" fmla="*/ 1060 h 30675"/>
                <a:gd name="connsiteX17" fmla="*/ 5904 w 131196"/>
                <a:gd name="connsiteY17" fmla="*/ 6964 h 30675"/>
                <a:gd name="connsiteX18" fmla="*/ 15498 w 131196"/>
                <a:gd name="connsiteY18" fmla="*/ 20986 h 30675"/>
                <a:gd name="connsiteX19" fmla="*/ 56826 w 131196"/>
                <a:gd name="connsiteY19" fmla="*/ 20986 h 30675"/>
                <a:gd name="connsiteX20" fmla="*/ 130626 w 131196"/>
                <a:gd name="connsiteY20" fmla="*/ 20986 h 30675"/>
                <a:gd name="connsiteX21" fmla="*/ 130626 w 131196"/>
                <a:gd name="connsiteY21" fmla="*/ 16558 h 30675"/>
                <a:gd name="connsiteX22" fmla="*/ 130626 w 131196"/>
                <a:gd name="connsiteY22" fmla="*/ 8440 h 30675"/>
                <a:gd name="connsiteX23" fmla="*/ 107748 w 131196"/>
                <a:gd name="connsiteY23" fmla="*/ 8440 h 30675"/>
                <a:gd name="connsiteX24" fmla="*/ 45018 w 131196"/>
                <a:gd name="connsiteY24" fmla="*/ 8440 h 30675"/>
                <a:gd name="connsiteX25" fmla="*/ 36162 w 131196"/>
                <a:gd name="connsiteY25" fmla="*/ 8440 h 30675"/>
                <a:gd name="connsiteX26" fmla="*/ 36162 w 131196"/>
                <a:gd name="connsiteY26" fmla="*/ 8440 h 30675"/>
                <a:gd name="connsiteX27" fmla="*/ 36162 w 131196"/>
                <a:gd name="connsiteY27" fmla="*/ 3274 h 30675"/>
                <a:gd name="connsiteX28" fmla="*/ 21402 w 131196"/>
                <a:gd name="connsiteY28" fmla="*/ 1060 h 30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31196" h="30675">
                  <a:moveTo>
                    <a:pt x="51660" y="29842"/>
                  </a:moveTo>
                  <a:cubicBezTo>
                    <a:pt x="37660" y="30954"/>
                    <a:pt x="23594" y="30954"/>
                    <a:pt x="9594" y="29842"/>
                  </a:cubicBezTo>
                  <a:cubicBezTo>
                    <a:pt x="5369" y="25107"/>
                    <a:pt x="2110" y="19591"/>
                    <a:pt x="0" y="13606"/>
                  </a:cubicBezTo>
                  <a:cubicBezTo>
                    <a:pt x="7380" y="13606"/>
                    <a:pt x="8118" y="13606"/>
                    <a:pt x="8856" y="8440"/>
                  </a:cubicBezTo>
                  <a:cubicBezTo>
                    <a:pt x="9405" y="6321"/>
                    <a:pt x="10720" y="4480"/>
                    <a:pt x="12546" y="3274"/>
                  </a:cubicBezTo>
                  <a:cubicBezTo>
                    <a:pt x="17702" y="-927"/>
                    <a:pt x="25099" y="-927"/>
                    <a:pt x="30258" y="3274"/>
                  </a:cubicBezTo>
                  <a:cubicBezTo>
                    <a:pt x="30937" y="5184"/>
                    <a:pt x="30937" y="7268"/>
                    <a:pt x="30258" y="9178"/>
                  </a:cubicBezTo>
                  <a:cubicBezTo>
                    <a:pt x="30258" y="9178"/>
                    <a:pt x="30258" y="9178"/>
                    <a:pt x="30258" y="9178"/>
                  </a:cubicBezTo>
                  <a:lnTo>
                    <a:pt x="39114" y="9178"/>
                  </a:lnTo>
                  <a:lnTo>
                    <a:pt x="101844" y="9178"/>
                  </a:lnTo>
                  <a:cubicBezTo>
                    <a:pt x="123984" y="9178"/>
                    <a:pt x="125460" y="9178"/>
                    <a:pt x="125460" y="9178"/>
                  </a:cubicBezTo>
                  <a:cubicBezTo>
                    <a:pt x="126537" y="12031"/>
                    <a:pt x="126537" y="15180"/>
                    <a:pt x="125460" y="18034"/>
                  </a:cubicBezTo>
                  <a:cubicBezTo>
                    <a:pt x="126250" y="19664"/>
                    <a:pt x="126250" y="21569"/>
                    <a:pt x="125460" y="23200"/>
                  </a:cubicBezTo>
                  <a:cubicBezTo>
                    <a:pt x="99652" y="24758"/>
                    <a:pt x="73778" y="24758"/>
                    <a:pt x="47970" y="23200"/>
                  </a:cubicBezTo>
                  <a:close/>
                  <a:moveTo>
                    <a:pt x="21402" y="1060"/>
                  </a:moveTo>
                  <a:cubicBezTo>
                    <a:pt x="19504" y="319"/>
                    <a:pt x="17396" y="319"/>
                    <a:pt x="15498" y="1060"/>
                  </a:cubicBezTo>
                  <a:cubicBezTo>
                    <a:pt x="15498" y="1060"/>
                    <a:pt x="15498" y="1060"/>
                    <a:pt x="15498" y="1060"/>
                  </a:cubicBezTo>
                  <a:cubicBezTo>
                    <a:pt x="15498" y="1060"/>
                    <a:pt x="15498" y="6964"/>
                    <a:pt x="5904" y="6964"/>
                  </a:cubicBezTo>
                  <a:cubicBezTo>
                    <a:pt x="-3690" y="6964"/>
                    <a:pt x="11808" y="18772"/>
                    <a:pt x="15498" y="20986"/>
                  </a:cubicBezTo>
                  <a:cubicBezTo>
                    <a:pt x="29254" y="22116"/>
                    <a:pt x="43070" y="22116"/>
                    <a:pt x="56826" y="20986"/>
                  </a:cubicBezTo>
                  <a:cubicBezTo>
                    <a:pt x="93726" y="20986"/>
                    <a:pt x="130626" y="20986"/>
                    <a:pt x="130626" y="20986"/>
                  </a:cubicBezTo>
                  <a:cubicBezTo>
                    <a:pt x="131135" y="19553"/>
                    <a:pt x="131135" y="17990"/>
                    <a:pt x="130626" y="16558"/>
                  </a:cubicBezTo>
                  <a:cubicBezTo>
                    <a:pt x="131386" y="13905"/>
                    <a:pt x="131386" y="11093"/>
                    <a:pt x="130626" y="8440"/>
                  </a:cubicBezTo>
                  <a:lnTo>
                    <a:pt x="107748" y="8440"/>
                  </a:lnTo>
                  <a:lnTo>
                    <a:pt x="45018" y="8440"/>
                  </a:lnTo>
                  <a:lnTo>
                    <a:pt x="36162" y="8440"/>
                  </a:lnTo>
                  <a:cubicBezTo>
                    <a:pt x="36162" y="8440"/>
                    <a:pt x="36162" y="8440"/>
                    <a:pt x="36162" y="8440"/>
                  </a:cubicBezTo>
                  <a:cubicBezTo>
                    <a:pt x="36465" y="6731"/>
                    <a:pt x="36465" y="4982"/>
                    <a:pt x="36162" y="3274"/>
                  </a:cubicBezTo>
                  <a:cubicBezTo>
                    <a:pt x="32007" y="-81"/>
                    <a:pt x="26361" y="-928"/>
                    <a:pt x="21402" y="10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97C06DB3-6751-4E2A-88C1-4A7CA0D40E82}"/>
                </a:ext>
              </a:extLst>
            </p:cNvPr>
            <p:cNvSpPr/>
            <p:nvPr/>
          </p:nvSpPr>
          <p:spPr>
            <a:xfrm>
              <a:off x="1570081" y="3804849"/>
              <a:ext cx="22168" cy="32736"/>
            </a:xfrm>
            <a:custGeom>
              <a:avLst/>
              <a:gdLst>
                <a:gd name="connsiteX0" fmla="*/ 8856 w 22168"/>
                <a:gd name="connsiteY0" fmla="*/ 16528 h 32736"/>
                <a:gd name="connsiteX1" fmla="*/ 22140 w 22168"/>
                <a:gd name="connsiteY1" fmla="*/ 29812 h 32736"/>
                <a:gd name="connsiteX2" fmla="*/ 0 w 22168"/>
                <a:gd name="connsiteY2" fmla="*/ 16528 h 32736"/>
                <a:gd name="connsiteX3" fmla="*/ 22140 w 22168"/>
                <a:gd name="connsiteY3" fmla="*/ 3244 h 32736"/>
                <a:gd name="connsiteX4" fmla="*/ 8856 w 22168"/>
                <a:gd name="connsiteY4" fmla="*/ 16528 h 3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68" h="32736">
                  <a:moveTo>
                    <a:pt x="8856" y="16528"/>
                  </a:moveTo>
                  <a:cubicBezTo>
                    <a:pt x="8856" y="25384"/>
                    <a:pt x="21402" y="22432"/>
                    <a:pt x="22140" y="29812"/>
                  </a:cubicBezTo>
                  <a:cubicBezTo>
                    <a:pt x="22878" y="37192"/>
                    <a:pt x="0" y="29812"/>
                    <a:pt x="0" y="16528"/>
                  </a:cubicBezTo>
                  <a:cubicBezTo>
                    <a:pt x="0" y="3244"/>
                    <a:pt x="21402" y="-4874"/>
                    <a:pt x="22140" y="3244"/>
                  </a:cubicBezTo>
                  <a:cubicBezTo>
                    <a:pt x="22878" y="11362"/>
                    <a:pt x="8856" y="7672"/>
                    <a:pt x="8856" y="16528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0ECC1C2A-C039-4633-9D3E-06C0B80738DC}"/>
                </a:ext>
              </a:extLst>
            </p:cNvPr>
            <p:cNvSpPr/>
            <p:nvPr/>
          </p:nvSpPr>
          <p:spPr>
            <a:xfrm>
              <a:off x="1569344" y="3804453"/>
              <a:ext cx="23615" cy="34990"/>
            </a:xfrm>
            <a:custGeom>
              <a:avLst/>
              <a:gdLst>
                <a:gd name="connsiteX0" fmla="*/ 18450 w 23615"/>
                <a:gd name="connsiteY0" fmla="*/ 34636 h 34990"/>
                <a:gd name="connsiteX1" fmla="*/ 0 w 23615"/>
                <a:gd name="connsiteY1" fmla="*/ 16924 h 34990"/>
                <a:gd name="connsiteX2" fmla="*/ 23616 w 23615"/>
                <a:gd name="connsiteY2" fmla="*/ 3640 h 34990"/>
                <a:gd name="connsiteX3" fmla="*/ 16974 w 23615"/>
                <a:gd name="connsiteY3" fmla="*/ 10282 h 34990"/>
                <a:gd name="connsiteX4" fmla="*/ 10332 w 23615"/>
                <a:gd name="connsiteY4" fmla="*/ 16924 h 34990"/>
                <a:gd name="connsiteX5" fmla="*/ 16974 w 23615"/>
                <a:gd name="connsiteY5" fmla="*/ 23566 h 34990"/>
                <a:gd name="connsiteX6" fmla="*/ 23616 w 23615"/>
                <a:gd name="connsiteY6" fmla="*/ 30208 h 34990"/>
                <a:gd name="connsiteX7" fmla="*/ 18450 w 23615"/>
                <a:gd name="connsiteY7" fmla="*/ 34636 h 34990"/>
                <a:gd name="connsiteX8" fmla="*/ 18450 w 23615"/>
                <a:gd name="connsiteY8" fmla="*/ 688 h 34990"/>
                <a:gd name="connsiteX9" fmla="*/ 1476 w 23615"/>
                <a:gd name="connsiteY9" fmla="*/ 16924 h 34990"/>
                <a:gd name="connsiteX10" fmla="*/ 18450 w 23615"/>
                <a:gd name="connsiteY10" fmla="*/ 33160 h 34990"/>
                <a:gd name="connsiteX11" fmla="*/ 22140 w 23615"/>
                <a:gd name="connsiteY11" fmla="*/ 33160 h 34990"/>
                <a:gd name="connsiteX12" fmla="*/ 16236 w 23615"/>
                <a:gd name="connsiteY12" fmla="*/ 27994 h 34990"/>
                <a:gd name="connsiteX13" fmla="*/ 8856 w 23615"/>
                <a:gd name="connsiteY13" fmla="*/ 19876 h 34990"/>
                <a:gd name="connsiteX14" fmla="*/ 16974 w 23615"/>
                <a:gd name="connsiteY14" fmla="*/ 11758 h 34990"/>
                <a:gd name="connsiteX15" fmla="*/ 22140 w 23615"/>
                <a:gd name="connsiteY15" fmla="*/ 6592 h 34990"/>
                <a:gd name="connsiteX16" fmla="*/ 18450 w 23615"/>
                <a:gd name="connsiteY16" fmla="*/ 6592 h 3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15" h="34990">
                  <a:moveTo>
                    <a:pt x="18450" y="34636"/>
                  </a:moveTo>
                  <a:cubicBezTo>
                    <a:pt x="8819" y="33979"/>
                    <a:pt x="1048" y="26517"/>
                    <a:pt x="0" y="16924"/>
                  </a:cubicBezTo>
                  <a:cubicBezTo>
                    <a:pt x="0" y="1426"/>
                    <a:pt x="23616" y="-4478"/>
                    <a:pt x="23616" y="3640"/>
                  </a:cubicBezTo>
                  <a:cubicBezTo>
                    <a:pt x="23616" y="11758"/>
                    <a:pt x="23616" y="8806"/>
                    <a:pt x="16974" y="10282"/>
                  </a:cubicBezTo>
                  <a:cubicBezTo>
                    <a:pt x="10332" y="11758"/>
                    <a:pt x="10332" y="10282"/>
                    <a:pt x="10332" y="16924"/>
                  </a:cubicBezTo>
                  <a:cubicBezTo>
                    <a:pt x="10332" y="23566"/>
                    <a:pt x="10332" y="22090"/>
                    <a:pt x="16974" y="23566"/>
                  </a:cubicBezTo>
                  <a:cubicBezTo>
                    <a:pt x="23616" y="25042"/>
                    <a:pt x="23616" y="23566"/>
                    <a:pt x="23616" y="30208"/>
                  </a:cubicBezTo>
                  <a:cubicBezTo>
                    <a:pt x="23616" y="36850"/>
                    <a:pt x="23616" y="34636"/>
                    <a:pt x="18450" y="34636"/>
                  </a:cubicBezTo>
                  <a:close/>
                  <a:moveTo>
                    <a:pt x="18450" y="688"/>
                  </a:moveTo>
                  <a:cubicBezTo>
                    <a:pt x="9756" y="1601"/>
                    <a:pt x="2775" y="8277"/>
                    <a:pt x="1476" y="16924"/>
                  </a:cubicBezTo>
                  <a:cubicBezTo>
                    <a:pt x="2517" y="25704"/>
                    <a:pt x="9631" y="32514"/>
                    <a:pt x="18450" y="33160"/>
                  </a:cubicBezTo>
                  <a:cubicBezTo>
                    <a:pt x="18450" y="33160"/>
                    <a:pt x="22140" y="33160"/>
                    <a:pt x="22140" y="33160"/>
                  </a:cubicBezTo>
                  <a:cubicBezTo>
                    <a:pt x="22140" y="33160"/>
                    <a:pt x="22140" y="33160"/>
                    <a:pt x="16236" y="27994"/>
                  </a:cubicBezTo>
                  <a:cubicBezTo>
                    <a:pt x="10332" y="22828"/>
                    <a:pt x="8856" y="27994"/>
                    <a:pt x="8856" y="19876"/>
                  </a:cubicBezTo>
                  <a:cubicBezTo>
                    <a:pt x="8856" y="11758"/>
                    <a:pt x="13284" y="13234"/>
                    <a:pt x="16974" y="11758"/>
                  </a:cubicBezTo>
                  <a:cubicBezTo>
                    <a:pt x="20664" y="10282"/>
                    <a:pt x="22140" y="11758"/>
                    <a:pt x="22140" y="6592"/>
                  </a:cubicBezTo>
                  <a:cubicBezTo>
                    <a:pt x="22140" y="1426"/>
                    <a:pt x="22140" y="6592"/>
                    <a:pt x="18450" y="65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28CBCA51-B4D1-44BC-A7FC-BEA387F81C6F}"/>
                </a:ext>
              </a:extLst>
            </p:cNvPr>
            <p:cNvSpPr/>
            <p:nvPr/>
          </p:nvSpPr>
          <p:spPr>
            <a:xfrm>
              <a:off x="1577461" y="3804724"/>
              <a:ext cx="22140" cy="33585"/>
            </a:xfrm>
            <a:custGeom>
              <a:avLst/>
              <a:gdLst>
                <a:gd name="connsiteX0" fmla="*/ 9594 w 22140"/>
                <a:gd name="connsiteY0" fmla="*/ 16653 h 33585"/>
                <a:gd name="connsiteX1" fmla="*/ 22140 w 22140"/>
                <a:gd name="connsiteY1" fmla="*/ 30675 h 33585"/>
                <a:gd name="connsiteX2" fmla="*/ 0 w 22140"/>
                <a:gd name="connsiteY2" fmla="*/ 16653 h 33585"/>
                <a:gd name="connsiteX3" fmla="*/ 22140 w 22140"/>
                <a:gd name="connsiteY3" fmla="*/ 3369 h 33585"/>
                <a:gd name="connsiteX4" fmla="*/ 9594 w 22140"/>
                <a:gd name="connsiteY4" fmla="*/ 16653 h 3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33585">
                  <a:moveTo>
                    <a:pt x="9594" y="16653"/>
                  </a:moveTo>
                  <a:cubicBezTo>
                    <a:pt x="9594" y="25509"/>
                    <a:pt x="22140" y="23295"/>
                    <a:pt x="22140" y="30675"/>
                  </a:cubicBezTo>
                  <a:cubicBezTo>
                    <a:pt x="22140" y="38055"/>
                    <a:pt x="0" y="30675"/>
                    <a:pt x="0" y="16653"/>
                  </a:cubicBezTo>
                  <a:cubicBezTo>
                    <a:pt x="0" y="2631"/>
                    <a:pt x="22140" y="-4749"/>
                    <a:pt x="22140" y="3369"/>
                  </a:cubicBezTo>
                  <a:cubicBezTo>
                    <a:pt x="22140" y="11487"/>
                    <a:pt x="9594" y="7797"/>
                    <a:pt x="9594" y="16653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E439884-A793-4733-BD39-77B85820881B}"/>
                </a:ext>
              </a:extLst>
            </p:cNvPr>
            <p:cNvSpPr/>
            <p:nvPr/>
          </p:nvSpPr>
          <p:spPr>
            <a:xfrm>
              <a:off x="1576723" y="3804453"/>
              <a:ext cx="23616" cy="34636"/>
            </a:xfrm>
            <a:custGeom>
              <a:avLst/>
              <a:gdLst>
                <a:gd name="connsiteX0" fmla="*/ 18450 w 23616"/>
                <a:gd name="connsiteY0" fmla="*/ 34636 h 34636"/>
                <a:gd name="connsiteX1" fmla="*/ 0 w 23616"/>
                <a:gd name="connsiteY1" fmla="*/ 16924 h 34636"/>
                <a:gd name="connsiteX2" fmla="*/ 23616 w 23616"/>
                <a:gd name="connsiteY2" fmla="*/ 3640 h 34636"/>
                <a:gd name="connsiteX3" fmla="*/ 17712 w 23616"/>
                <a:gd name="connsiteY3" fmla="*/ 10282 h 34636"/>
                <a:gd name="connsiteX4" fmla="*/ 10332 w 23616"/>
                <a:gd name="connsiteY4" fmla="*/ 16924 h 34636"/>
                <a:gd name="connsiteX5" fmla="*/ 16974 w 23616"/>
                <a:gd name="connsiteY5" fmla="*/ 23566 h 34636"/>
                <a:gd name="connsiteX6" fmla="*/ 23616 w 23616"/>
                <a:gd name="connsiteY6" fmla="*/ 30946 h 34636"/>
                <a:gd name="connsiteX7" fmla="*/ 18450 w 23616"/>
                <a:gd name="connsiteY7" fmla="*/ 30946 h 34636"/>
                <a:gd name="connsiteX8" fmla="*/ 18450 w 23616"/>
                <a:gd name="connsiteY8" fmla="*/ 688 h 34636"/>
                <a:gd name="connsiteX9" fmla="*/ 1476 w 23616"/>
                <a:gd name="connsiteY9" fmla="*/ 16924 h 34636"/>
                <a:gd name="connsiteX10" fmla="*/ 18450 w 23616"/>
                <a:gd name="connsiteY10" fmla="*/ 33160 h 34636"/>
                <a:gd name="connsiteX11" fmla="*/ 22140 w 23616"/>
                <a:gd name="connsiteY11" fmla="*/ 33160 h 34636"/>
                <a:gd name="connsiteX12" fmla="*/ 16236 w 23616"/>
                <a:gd name="connsiteY12" fmla="*/ 27994 h 34636"/>
                <a:gd name="connsiteX13" fmla="*/ 8856 w 23616"/>
                <a:gd name="connsiteY13" fmla="*/ 19876 h 34636"/>
                <a:gd name="connsiteX14" fmla="*/ 16974 w 23616"/>
                <a:gd name="connsiteY14" fmla="*/ 11758 h 34636"/>
                <a:gd name="connsiteX15" fmla="*/ 22140 w 23616"/>
                <a:gd name="connsiteY15" fmla="*/ 6592 h 34636"/>
                <a:gd name="connsiteX16" fmla="*/ 18450 w 23616"/>
                <a:gd name="connsiteY16" fmla="*/ 6592 h 3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16" h="34636">
                  <a:moveTo>
                    <a:pt x="18450" y="34636"/>
                  </a:moveTo>
                  <a:cubicBezTo>
                    <a:pt x="8819" y="33979"/>
                    <a:pt x="1048" y="26517"/>
                    <a:pt x="0" y="16924"/>
                  </a:cubicBezTo>
                  <a:cubicBezTo>
                    <a:pt x="0" y="1426"/>
                    <a:pt x="23616" y="-4478"/>
                    <a:pt x="23616" y="3640"/>
                  </a:cubicBezTo>
                  <a:cubicBezTo>
                    <a:pt x="23616" y="11758"/>
                    <a:pt x="23616" y="8806"/>
                    <a:pt x="17712" y="10282"/>
                  </a:cubicBezTo>
                  <a:cubicBezTo>
                    <a:pt x="11808" y="11758"/>
                    <a:pt x="11070" y="10282"/>
                    <a:pt x="10332" y="16924"/>
                  </a:cubicBezTo>
                  <a:cubicBezTo>
                    <a:pt x="9594" y="23566"/>
                    <a:pt x="14022" y="22828"/>
                    <a:pt x="16974" y="23566"/>
                  </a:cubicBezTo>
                  <a:cubicBezTo>
                    <a:pt x="19926" y="24304"/>
                    <a:pt x="23616" y="23566"/>
                    <a:pt x="23616" y="30946"/>
                  </a:cubicBezTo>
                  <a:cubicBezTo>
                    <a:pt x="23616" y="38326"/>
                    <a:pt x="23616" y="30946"/>
                    <a:pt x="18450" y="30946"/>
                  </a:cubicBezTo>
                  <a:close/>
                  <a:moveTo>
                    <a:pt x="18450" y="688"/>
                  </a:moveTo>
                  <a:cubicBezTo>
                    <a:pt x="9867" y="1836"/>
                    <a:pt x="3004" y="8398"/>
                    <a:pt x="1476" y="16924"/>
                  </a:cubicBezTo>
                  <a:cubicBezTo>
                    <a:pt x="2517" y="25704"/>
                    <a:pt x="9631" y="32514"/>
                    <a:pt x="18450" y="33160"/>
                  </a:cubicBezTo>
                  <a:cubicBezTo>
                    <a:pt x="18450" y="33160"/>
                    <a:pt x="22140" y="33160"/>
                    <a:pt x="22140" y="33160"/>
                  </a:cubicBezTo>
                  <a:cubicBezTo>
                    <a:pt x="22140" y="33160"/>
                    <a:pt x="22140" y="33160"/>
                    <a:pt x="16236" y="27994"/>
                  </a:cubicBezTo>
                  <a:cubicBezTo>
                    <a:pt x="10332" y="22828"/>
                    <a:pt x="8856" y="27994"/>
                    <a:pt x="8856" y="19876"/>
                  </a:cubicBezTo>
                  <a:cubicBezTo>
                    <a:pt x="8856" y="11758"/>
                    <a:pt x="13284" y="13234"/>
                    <a:pt x="16974" y="11758"/>
                  </a:cubicBezTo>
                  <a:cubicBezTo>
                    <a:pt x="20664" y="10282"/>
                    <a:pt x="22140" y="11758"/>
                    <a:pt x="22140" y="6592"/>
                  </a:cubicBezTo>
                  <a:cubicBezTo>
                    <a:pt x="22140" y="1426"/>
                    <a:pt x="22140" y="6592"/>
                    <a:pt x="18450" y="65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297D8866-5543-4AF5-92E6-75B2FE481D41}"/>
                </a:ext>
              </a:extLst>
            </p:cNvPr>
            <p:cNvSpPr/>
            <p:nvPr/>
          </p:nvSpPr>
          <p:spPr>
            <a:xfrm>
              <a:off x="1585562" y="3804849"/>
              <a:ext cx="22157" cy="32736"/>
            </a:xfrm>
            <a:custGeom>
              <a:avLst/>
              <a:gdLst>
                <a:gd name="connsiteX0" fmla="*/ 9611 w 22157"/>
                <a:gd name="connsiteY0" fmla="*/ 16528 h 32736"/>
                <a:gd name="connsiteX1" fmla="*/ 22157 w 22157"/>
                <a:gd name="connsiteY1" fmla="*/ 29812 h 32736"/>
                <a:gd name="connsiteX2" fmla="*/ 17 w 22157"/>
                <a:gd name="connsiteY2" fmla="*/ 16528 h 32736"/>
                <a:gd name="connsiteX3" fmla="*/ 22157 w 22157"/>
                <a:gd name="connsiteY3" fmla="*/ 3244 h 32736"/>
                <a:gd name="connsiteX4" fmla="*/ 9611 w 22157"/>
                <a:gd name="connsiteY4" fmla="*/ 16528 h 3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57" h="32736">
                  <a:moveTo>
                    <a:pt x="9611" y="16528"/>
                  </a:moveTo>
                  <a:cubicBezTo>
                    <a:pt x="9611" y="25384"/>
                    <a:pt x="22157" y="22432"/>
                    <a:pt x="22157" y="29812"/>
                  </a:cubicBezTo>
                  <a:cubicBezTo>
                    <a:pt x="22157" y="37192"/>
                    <a:pt x="755" y="29812"/>
                    <a:pt x="17" y="16528"/>
                  </a:cubicBezTo>
                  <a:cubicBezTo>
                    <a:pt x="-720" y="3244"/>
                    <a:pt x="22157" y="-4874"/>
                    <a:pt x="22157" y="3244"/>
                  </a:cubicBezTo>
                  <a:cubicBezTo>
                    <a:pt x="22157" y="11362"/>
                    <a:pt x="9611" y="7672"/>
                    <a:pt x="9611" y="16528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B9FC230-FC04-4236-99D6-E83B24E22E8B}"/>
                </a:ext>
              </a:extLst>
            </p:cNvPr>
            <p:cNvSpPr/>
            <p:nvPr/>
          </p:nvSpPr>
          <p:spPr>
            <a:xfrm>
              <a:off x="1584842" y="3804980"/>
              <a:ext cx="23615" cy="33371"/>
            </a:xfrm>
            <a:custGeom>
              <a:avLst/>
              <a:gdLst>
                <a:gd name="connsiteX0" fmla="*/ 18450 w 23615"/>
                <a:gd name="connsiteY0" fmla="*/ 33372 h 33371"/>
                <a:gd name="connsiteX1" fmla="*/ 0 w 23615"/>
                <a:gd name="connsiteY1" fmla="*/ 16398 h 33371"/>
                <a:gd name="connsiteX2" fmla="*/ 23616 w 23615"/>
                <a:gd name="connsiteY2" fmla="*/ 3114 h 33371"/>
                <a:gd name="connsiteX3" fmla="*/ 17712 w 23615"/>
                <a:gd name="connsiteY3" fmla="*/ 9018 h 33371"/>
                <a:gd name="connsiteX4" fmla="*/ 11070 w 23615"/>
                <a:gd name="connsiteY4" fmla="*/ 16398 h 33371"/>
                <a:gd name="connsiteX5" fmla="*/ 16974 w 23615"/>
                <a:gd name="connsiteY5" fmla="*/ 23040 h 33371"/>
                <a:gd name="connsiteX6" fmla="*/ 23616 w 23615"/>
                <a:gd name="connsiteY6" fmla="*/ 29682 h 33371"/>
                <a:gd name="connsiteX7" fmla="*/ 18450 w 23615"/>
                <a:gd name="connsiteY7" fmla="*/ 29682 h 33371"/>
                <a:gd name="connsiteX8" fmla="*/ 18450 w 23615"/>
                <a:gd name="connsiteY8" fmla="*/ 162 h 33371"/>
                <a:gd name="connsiteX9" fmla="*/ 1476 w 23615"/>
                <a:gd name="connsiteY9" fmla="*/ 16398 h 33371"/>
                <a:gd name="connsiteX10" fmla="*/ 18450 w 23615"/>
                <a:gd name="connsiteY10" fmla="*/ 31896 h 33371"/>
                <a:gd name="connsiteX11" fmla="*/ 18450 w 23615"/>
                <a:gd name="connsiteY11" fmla="*/ 31896 h 33371"/>
                <a:gd name="connsiteX12" fmla="*/ 12546 w 23615"/>
                <a:gd name="connsiteY12" fmla="*/ 26730 h 33371"/>
                <a:gd name="connsiteX13" fmla="*/ 5904 w 23615"/>
                <a:gd name="connsiteY13" fmla="*/ 18612 h 33371"/>
                <a:gd name="connsiteX14" fmla="*/ 13284 w 23615"/>
                <a:gd name="connsiteY14" fmla="*/ 9756 h 33371"/>
                <a:gd name="connsiteX15" fmla="*/ 18450 w 23615"/>
                <a:gd name="connsiteY15" fmla="*/ 5328 h 33371"/>
                <a:gd name="connsiteX16" fmla="*/ 18450 w 23615"/>
                <a:gd name="connsiteY16" fmla="*/ 5328 h 3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15" h="33371">
                  <a:moveTo>
                    <a:pt x="18450" y="33372"/>
                  </a:moveTo>
                  <a:cubicBezTo>
                    <a:pt x="12546" y="33372"/>
                    <a:pt x="0" y="26730"/>
                    <a:pt x="0" y="16398"/>
                  </a:cubicBezTo>
                  <a:cubicBezTo>
                    <a:pt x="0" y="6066"/>
                    <a:pt x="23616" y="-5742"/>
                    <a:pt x="23616" y="3114"/>
                  </a:cubicBezTo>
                  <a:cubicBezTo>
                    <a:pt x="23616" y="11970"/>
                    <a:pt x="23616" y="7542"/>
                    <a:pt x="17712" y="9018"/>
                  </a:cubicBezTo>
                  <a:cubicBezTo>
                    <a:pt x="11808" y="10494"/>
                    <a:pt x="11070" y="9018"/>
                    <a:pt x="11070" y="16398"/>
                  </a:cubicBezTo>
                  <a:cubicBezTo>
                    <a:pt x="11070" y="23778"/>
                    <a:pt x="11070" y="21564"/>
                    <a:pt x="16974" y="23040"/>
                  </a:cubicBezTo>
                  <a:cubicBezTo>
                    <a:pt x="22878" y="24516"/>
                    <a:pt x="23616" y="23040"/>
                    <a:pt x="23616" y="29682"/>
                  </a:cubicBezTo>
                  <a:cubicBezTo>
                    <a:pt x="23616" y="36324"/>
                    <a:pt x="23616" y="29682"/>
                    <a:pt x="18450" y="29682"/>
                  </a:cubicBezTo>
                  <a:close/>
                  <a:moveTo>
                    <a:pt x="18450" y="162"/>
                  </a:moveTo>
                  <a:cubicBezTo>
                    <a:pt x="9756" y="1074"/>
                    <a:pt x="2775" y="7751"/>
                    <a:pt x="1476" y="16398"/>
                  </a:cubicBezTo>
                  <a:cubicBezTo>
                    <a:pt x="2834" y="24888"/>
                    <a:pt x="9874" y="31316"/>
                    <a:pt x="18450" y="31896"/>
                  </a:cubicBezTo>
                  <a:cubicBezTo>
                    <a:pt x="18450" y="31896"/>
                    <a:pt x="18450" y="31896"/>
                    <a:pt x="18450" y="31896"/>
                  </a:cubicBezTo>
                  <a:cubicBezTo>
                    <a:pt x="18450" y="31896"/>
                    <a:pt x="18450" y="31896"/>
                    <a:pt x="12546" y="26730"/>
                  </a:cubicBezTo>
                  <a:cubicBezTo>
                    <a:pt x="6642" y="21564"/>
                    <a:pt x="5166" y="26730"/>
                    <a:pt x="5904" y="18612"/>
                  </a:cubicBezTo>
                  <a:cubicBezTo>
                    <a:pt x="6642" y="10494"/>
                    <a:pt x="9594" y="11232"/>
                    <a:pt x="13284" y="9756"/>
                  </a:cubicBezTo>
                  <a:cubicBezTo>
                    <a:pt x="16974" y="8280"/>
                    <a:pt x="18450" y="9756"/>
                    <a:pt x="18450" y="5328"/>
                  </a:cubicBezTo>
                  <a:cubicBezTo>
                    <a:pt x="18450" y="900"/>
                    <a:pt x="18450" y="5328"/>
                    <a:pt x="18450" y="53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68956EAB-1450-40F1-BB60-9077DAB15263}"/>
                </a:ext>
              </a:extLst>
            </p:cNvPr>
            <p:cNvSpPr/>
            <p:nvPr/>
          </p:nvSpPr>
          <p:spPr>
            <a:xfrm>
              <a:off x="1593698" y="3804849"/>
              <a:ext cx="22168" cy="32736"/>
            </a:xfrm>
            <a:custGeom>
              <a:avLst/>
              <a:gdLst>
                <a:gd name="connsiteX0" fmla="*/ 8856 w 22168"/>
                <a:gd name="connsiteY0" fmla="*/ 16528 h 32736"/>
                <a:gd name="connsiteX1" fmla="*/ 22140 w 22168"/>
                <a:gd name="connsiteY1" fmla="*/ 29812 h 32736"/>
                <a:gd name="connsiteX2" fmla="*/ 0 w 22168"/>
                <a:gd name="connsiteY2" fmla="*/ 16528 h 32736"/>
                <a:gd name="connsiteX3" fmla="*/ 22140 w 22168"/>
                <a:gd name="connsiteY3" fmla="*/ 3244 h 32736"/>
                <a:gd name="connsiteX4" fmla="*/ 8856 w 22168"/>
                <a:gd name="connsiteY4" fmla="*/ 16528 h 3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68" h="32736">
                  <a:moveTo>
                    <a:pt x="8856" y="16528"/>
                  </a:moveTo>
                  <a:cubicBezTo>
                    <a:pt x="8856" y="25384"/>
                    <a:pt x="21402" y="22432"/>
                    <a:pt x="22140" y="29812"/>
                  </a:cubicBezTo>
                  <a:cubicBezTo>
                    <a:pt x="22878" y="37192"/>
                    <a:pt x="0" y="29812"/>
                    <a:pt x="0" y="16528"/>
                  </a:cubicBezTo>
                  <a:cubicBezTo>
                    <a:pt x="0" y="3244"/>
                    <a:pt x="21402" y="-4874"/>
                    <a:pt x="22140" y="3244"/>
                  </a:cubicBezTo>
                  <a:cubicBezTo>
                    <a:pt x="22878" y="11362"/>
                    <a:pt x="8856" y="7672"/>
                    <a:pt x="8856" y="16528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E9649A2-FD26-437E-ADBE-4E58AF4F02C0}"/>
                </a:ext>
              </a:extLst>
            </p:cNvPr>
            <p:cNvSpPr/>
            <p:nvPr/>
          </p:nvSpPr>
          <p:spPr>
            <a:xfrm>
              <a:off x="1592960" y="3804127"/>
              <a:ext cx="23615" cy="35316"/>
            </a:xfrm>
            <a:custGeom>
              <a:avLst/>
              <a:gdLst>
                <a:gd name="connsiteX0" fmla="*/ 18450 w 23615"/>
                <a:gd name="connsiteY0" fmla="*/ 34963 h 35316"/>
                <a:gd name="connsiteX1" fmla="*/ 0 w 23615"/>
                <a:gd name="connsiteY1" fmla="*/ 17251 h 35316"/>
                <a:gd name="connsiteX2" fmla="*/ 23616 w 23615"/>
                <a:gd name="connsiteY2" fmla="*/ 3967 h 35316"/>
                <a:gd name="connsiteX3" fmla="*/ 16974 w 23615"/>
                <a:gd name="connsiteY3" fmla="*/ 9871 h 35316"/>
                <a:gd name="connsiteX4" fmla="*/ 10332 w 23615"/>
                <a:gd name="connsiteY4" fmla="*/ 17251 h 35316"/>
                <a:gd name="connsiteX5" fmla="*/ 16974 w 23615"/>
                <a:gd name="connsiteY5" fmla="*/ 23893 h 35316"/>
                <a:gd name="connsiteX6" fmla="*/ 23616 w 23615"/>
                <a:gd name="connsiteY6" fmla="*/ 30535 h 35316"/>
                <a:gd name="connsiteX7" fmla="*/ 18450 w 23615"/>
                <a:gd name="connsiteY7" fmla="*/ 34963 h 35316"/>
                <a:gd name="connsiteX8" fmla="*/ 18450 w 23615"/>
                <a:gd name="connsiteY8" fmla="*/ 1015 h 35316"/>
                <a:gd name="connsiteX9" fmla="*/ 2214 w 23615"/>
                <a:gd name="connsiteY9" fmla="*/ 17251 h 35316"/>
                <a:gd name="connsiteX10" fmla="*/ 18450 w 23615"/>
                <a:gd name="connsiteY10" fmla="*/ 33487 h 35316"/>
                <a:gd name="connsiteX11" fmla="*/ 22140 w 23615"/>
                <a:gd name="connsiteY11" fmla="*/ 33487 h 35316"/>
                <a:gd name="connsiteX12" fmla="*/ 16236 w 23615"/>
                <a:gd name="connsiteY12" fmla="*/ 28321 h 35316"/>
                <a:gd name="connsiteX13" fmla="*/ 8856 w 23615"/>
                <a:gd name="connsiteY13" fmla="*/ 20203 h 35316"/>
                <a:gd name="connsiteX14" fmla="*/ 16974 w 23615"/>
                <a:gd name="connsiteY14" fmla="*/ 11347 h 35316"/>
                <a:gd name="connsiteX15" fmla="*/ 22140 w 23615"/>
                <a:gd name="connsiteY15" fmla="*/ 6919 h 35316"/>
                <a:gd name="connsiteX16" fmla="*/ 18450 w 23615"/>
                <a:gd name="connsiteY16" fmla="*/ 6919 h 3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15" h="35316">
                  <a:moveTo>
                    <a:pt x="18450" y="34963"/>
                  </a:moveTo>
                  <a:cubicBezTo>
                    <a:pt x="8819" y="34305"/>
                    <a:pt x="1048" y="26843"/>
                    <a:pt x="0" y="17251"/>
                  </a:cubicBezTo>
                  <a:cubicBezTo>
                    <a:pt x="0" y="1753"/>
                    <a:pt x="23616" y="-4889"/>
                    <a:pt x="23616" y="3967"/>
                  </a:cubicBezTo>
                  <a:cubicBezTo>
                    <a:pt x="23616" y="12823"/>
                    <a:pt x="23616" y="9133"/>
                    <a:pt x="16974" y="9871"/>
                  </a:cubicBezTo>
                  <a:cubicBezTo>
                    <a:pt x="10332" y="10609"/>
                    <a:pt x="10332" y="9871"/>
                    <a:pt x="10332" y="17251"/>
                  </a:cubicBezTo>
                  <a:cubicBezTo>
                    <a:pt x="10332" y="24631"/>
                    <a:pt x="10332" y="22417"/>
                    <a:pt x="16974" y="23893"/>
                  </a:cubicBezTo>
                  <a:cubicBezTo>
                    <a:pt x="23616" y="25369"/>
                    <a:pt x="23616" y="23893"/>
                    <a:pt x="23616" y="30535"/>
                  </a:cubicBezTo>
                  <a:cubicBezTo>
                    <a:pt x="23616" y="37177"/>
                    <a:pt x="23616" y="34963"/>
                    <a:pt x="18450" y="34963"/>
                  </a:cubicBezTo>
                  <a:close/>
                  <a:moveTo>
                    <a:pt x="18450" y="1015"/>
                  </a:moveTo>
                  <a:cubicBezTo>
                    <a:pt x="9483" y="1015"/>
                    <a:pt x="2214" y="8284"/>
                    <a:pt x="2214" y="17251"/>
                  </a:cubicBezTo>
                  <a:cubicBezTo>
                    <a:pt x="2214" y="26217"/>
                    <a:pt x="9483" y="33487"/>
                    <a:pt x="18450" y="33487"/>
                  </a:cubicBezTo>
                  <a:cubicBezTo>
                    <a:pt x="19594" y="34146"/>
                    <a:pt x="20996" y="34146"/>
                    <a:pt x="22140" y="33487"/>
                  </a:cubicBezTo>
                  <a:cubicBezTo>
                    <a:pt x="22140" y="33487"/>
                    <a:pt x="22140" y="33487"/>
                    <a:pt x="16236" y="28321"/>
                  </a:cubicBezTo>
                  <a:cubicBezTo>
                    <a:pt x="10332" y="23155"/>
                    <a:pt x="8856" y="28321"/>
                    <a:pt x="8856" y="20203"/>
                  </a:cubicBezTo>
                  <a:cubicBezTo>
                    <a:pt x="8856" y="12085"/>
                    <a:pt x="13284" y="12823"/>
                    <a:pt x="16974" y="11347"/>
                  </a:cubicBezTo>
                  <a:cubicBezTo>
                    <a:pt x="20664" y="9871"/>
                    <a:pt x="22140" y="11347"/>
                    <a:pt x="22140" y="6919"/>
                  </a:cubicBezTo>
                  <a:cubicBezTo>
                    <a:pt x="22140" y="2491"/>
                    <a:pt x="22140" y="6919"/>
                    <a:pt x="18450" y="691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FBE1DECA-C657-454D-B625-0E2CC60FECB0}"/>
                </a:ext>
              </a:extLst>
            </p:cNvPr>
            <p:cNvSpPr/>
            <p:nvPr/>
          </p:nvSpPr>
          <p:spPr>
            <a:xfrm>
              <a:off x="1632026" y="3812475"/>
              <a:ext cx="14807" cy="14843"/>
            </a:xfrm>
            <a:custGeom>
              <a:avLst/>
              <a:gdLst>
                <a:gd name="connsiteX0" fmla="*/ 7428 w 14807"/>
                <a:gd name="connsiteY0" fmla="*/ 46 h 14843"/>
                <a:gd name="connsiteX1" fmla="*/ 14808 w 14807"/>
                <a:gd name="connsiteY1" fmla="*/ 7427 h 14843"/>
                <a:gd name="connsiteX2" fmla="*/ 7464 w 14807"/>
                <a:gd name="connsiteY2" fmla="*/ 14843 h 14843"/>
                <a:gd name="connsiteX3" fmla="*/ 6690 w 14807"/>
                <a:gd name="connsiteY3" fmla="*/ 14806 h 14843"/>
                <a:gd name="connsiteX4" fmla="*/ 3 w 14807"/>
                <a:gd name="connsiteY4" fmla="*/ 8206 h 14843"/>
                <a:gd name="connsiteX5" fmla="*/ 48 w 14807"/>
                <a:gd name="connsiteY5" fmla="*/ 7427 h 14843"/>
                <a:gd name="connsiteX6" fmla="*/ 5856 w 14807"/>
                <a:gd name="connsiteY6" fmla="*/ 46 h 14843"/>
                <a:gd name="connsiteX7" fmla="*/ 7428 w 14807"/>
                <a:gd name="connsiteY7" fmla="*/ 46 h 1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07" h="14843">
                  <a:moveTo>
                    <a:pt x="7428" y="46"/>
                  </a:moveTo>
                  <a:cubicBezTo>
                    <a:pt x="11501" y="46"/>
                    <a:pt x="14808" y="3351"/>
                    <a:pt x="14808" y="7427"/>
                  </a:cubicBezTo>
                  <a:cubicBezTo>
                    <a:pt x="14830" y="11502"/>
                    <a:pt x="11538" y="14823"/>
                    <a:pt x="7464" y="14843"/>
                  </a:cubicBezTo>
                  <a:cubicBezTo>
                    <a:pt x="7206" y="14845"/>
                    <a:pt x="6948" y="14832"/>
                    <a:pt x="6690" y="14806"/>
                  </a:cubicBezTo>
                  <a:cubicBezTo>
                    <a:pt x="3022" y="14829"/>
                    <a:pt x="33" y="11874"/>
                    <a:pt x="3" y="8206"/>
                  </a:cubicBezTo>
                  <a:cubicBezTo>
                    <a:pt x="3" y="7945"/>
                    <a:pt x="18" y="7686"/>
                    <a:pt x="48" y="7427"/>
                  </a:cubicBezTo>
                  <a:cubicBezTo>
                    <a:pt x="-388" y="3784"/>
                    <a:pt x="2217" y="480"/>
                    <a:pt x="5856" y="46"/>
                  </a:cubicBezTo>
                  <a:cubicBezTo>
                    <a:pt x="6380" y="-15"/>
                    <a:pt x="6904" y="-15"/>
                    <a:pt x="7428" y="46"/>
                  </a:cubicBezTo>
                  <a:close/>
                </a:path>
              </a:pathLst>
            </a:custGeom>
            <a:solidFill>
              <a:srgbClr val="904B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0806A42-1778-4619-9EBD-E05054F0FE59}"/>
                </a:ext>
              </a:extLst>
            </p:cNvPr>
            <p:cNvSpPr/>
            <p:nvPr/>
          </p:nvSpPr>
          <p:spPr>
            <a:xfrm>
              <a:off x="1632485" y="3813260"/>
              <a:ext cx="16249" cy="18450"/>
            </a:xfrm>
            <a:custGeom>
              <a:avLst/>
              <a:gdLst>
                <a:gd name="connsiteX0" fmla="*/ 6969 w 16249"/>
                <a:gd name="connsiteY0" fmla="*/ 15498 h 18450"/>
                <a:gd name="connsiteX1" fmla="*/ 6969 w 16249"/>
                <a:gd name="connsiteY1" fmla="*/ 15498 h 18450"/>
                <a:gd name="connsiteX2" fmla="*/ 1803 w 16249"/>
                <a:gd name="connsiteY2" fmla="*/ 15498 h 18450"/>
                <a:gd name="connsiteX3" fmla="*/ 1803 w 16249"/>
                <a:gd name="connsiteY3" fmla="*/ 9594 h 18450"/>
                <a:gd name="connsiteX4" fmla="*/ 9921 w 16249"/>
                <a:gd name="connsiteY4" fmla="*/ 1476 h 18450"/>
                <a:gd name="connsiteX5" fmla="*/ 15876 w 16249"/>
                <a:gd name="connsiteY5" fmla="*/ 12493 h 18450"/>
                <a:gd name="connsiteX6" fmla="*/ 9921 w 16249"/>
                <a:gd name="connsiteY6" fmla="*/ 18450 h 18450"/>
                <a:gd name="connsiteX7" fmla="*/ 6969 w 16249"/>
                <a:gd name="connsiteY7" fmla="*/ 0 h 18450"/>
                <a:gd name="connsiteX8" fmla="*/ 327 w 16249"/>
                <a:gd name="connsiteY8" fmla="*/ 6642 h 18450"/>
                <a:gd name="connsiteX9" fmla="*/ 327 w 16249"/>
                <a:gd name="connsiteY9" fmla="*/ 11808 h 18450"/>
                <a:gd name="connsiteX10" fmla="*/ 4755 w 16249"/>
                <a:gd name="connsiteY10" fmla="*/ 11808 h 18450"/>
                <a:gd name="connsiteX11" fmla="*/ 4755 w 16249"/>
                <a:gd name="connsiteY11" fmla="*/ 11808 h 18450"/>
                <a:gd name="connsiteX12" fmla="*/ 11397 w 16249"/>
                <a:gd name="connsiteY12" fmla="*/ 5166 h 18450"/>
                <a:gd name="connsiteX13" fmla="*/ 11397 w 16249"/>
                <a:gd name="connsiteY13" fmla="*/ 738 h 18450"/>
                <a:gd name="connsiteX14" fmla="*/ 6969 w 16249"/>
                <a:gd name="connsiteY14" fmla="*/ 73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49" h="18450">
                  <a:moveTo>
                    <a:pt x="6969" y="15498"/>
                  </a:moveTo>
                  <a:lnTo>
                    <a:pt x="6969" y="15498"/>
                  </a:lnTo>
                  <a:lnTo>
                    <a:pt x="1803" y="15498"/>
                  </a:lnTo>
                  <a:cubicBezTo>
                    <a:pt x="1065" y="13600"/>
                    <a:pt x="1065" y="11492"/>
                    <a:pt x="1803" y="9594"/>
                  </a:cubicBezTo>
                  <a:cubicBezTo>
                    <a:pt x="1803" y="5111"/>
                    <a:pt x="5434" y="1476"/>
                    <a:pt x="9921" y="1476"/>
                  </a:cubicBezTo>
                  <a:cubicBezTo>
                    <a:pt x="14607" y="2873"/>
                    <a:pt x="17278" y="7806"/>
                    <a:pt x="15876" y="12493"/>
                  </a:cubicBezTo>
                  <a:cubicBezTo>
                    <a:pt x="15028" y="15356"/>
                    <a:pt x="12784" y="17596"/>
                    <a:pt x="9921" y="18450"/>
                  </a:cubicBezTo>
                  <a:close/>
                  <a:moveTo>
                    <a:pt x="6969" y="0"/>
                  </a:moveTo>
                  <a:cubicBezTo>
                    <a:pt x="3301" y="0"/>
                    <a:pt x="327" y="2973"/>
                    <a:pt x="327" y="6642"/>
                  </a:cubicBezTo>
                  <a:cubicBezTo>
                    <a:pt x="-109" y="8336"/>
                    <a:pt x="-109" y="10114"/>
                    <a:pt x="327" y="11808"/>
                  </a:cubicBezTo>
                  <a:lnTo>
                    <a:pt x="4755" y="11808"/>
                  </a:lnTo>
                  <a:lnTo>
                    <a:pt x="4755" y="11808"/>
                  </a:lnTo>
                  <a:cubicBezTo>
                    <a:pt x="8422" y="11808"/>
                    <a:pt x="11397" y="8835"/>
                    <a:pt x="11397" y="5166"/>
                  </a:cubicBezTo>
                  <a:cubicBezTo>
                    <a:pt x="11906" y="3734"/>
                    <a:pt x="11906" y="2170"/>
                    <a:pt x="11397" y="738"/>
                  </a:cubicBezTo>
                  <a:cubicBezTo>
                    <a:pt x="9994" y="73"/>
                    <a:pt x="8371" y="73"/>
                    <a:pt x="6969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21CA7A70-D6D6-4E04-8320-0DA007317B56}"/>
                </a:ext>
              </a:extLst>
            </p:cNvPr>
            <p:cNvSpPr/>
            <p:nvPr/>
          </p:nvSpPr>
          <p:spPr>
            <a:xfrm>
              <a:off x="1587551" y="3780050"/>
              <a:ext cx="13768" cy="29576"/>
            </a:xfrm>
            <a:custGeom>
              <a:avLst/>
              <a:gdLst>
                <a:gd name="connsiteX0" fmla="*/ 5408 w 13768"/>
                <a:gd name="connsiteY0" fmla="*/ 0 h 29576"/>
                <a:gd name="connsiteX1" fmla="*/ 13526 w 13768"/>
                <a:gd name="connsiteY1" fmla="*/ 14022 h 29576"/>
                <a:gd name="connsiteX2" fmla="*/ 8360 w 13768"/>
                <a:gd name="connsiteY2" fmla="*/ 29520 h 29576"/>
                <a:gd name="connsiteX3" fmla="*/ 242 w 13768"/>
                <a:gd name="connsiteY3" fmla="*/ 15498 h 29576"/>
                <a:gd name="connsiteX4" fmla="*/ 5408 w 13768"/>
                <a:gd name="connsiteY4" fmla="*/ 0 h 29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68" h="29576">
                  <a:moveTo>
                    <a:pt x="5408" y="0"/>
                  </a:moveTo>
                  <a:cubicBezTo>
                    <a:pt x="9098" y="0"/>
                    <a:pt x="12788" y="5904"/>
                    <a:pt x="13526" y="14022"/>
                  </a:cubicBezTo>
                  <a:cubicBezTo>
                    <a:pt x="14264" y="22140"/>
                    <a:pt x="13526" y="28782"/>
                    <a:pt x="8360" y="29520"/>
                  </a:cubicBezTo>
                  <a:cubicBezTo>
                    <a:pt x="3194" y="30258"/>
                    <a:pt x="980" y="23616"/>
                    <a:pt x="242" y="15498"/>
                  </a:cubicBezTo>
                  <a:cubicBezTo>
                    <a:pt x="-496" y="7380"/>
                    <a:pt x="242" y="738"/>
                    <a:pt x="5408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B8C379A6-7454-4E8B-A0E5-D7294777220E}"/>
                </a:ext>
              </a:extLst>
            </p:cNvPr>
            <p:cNvSpPr/>
            <p:nvPr/>
          </p:nvSpPr>
          <p:spPr>
            <a:xfrm>
              <a:off x="1586819" y="3779311"/>
              <a:ext cx="15806" cy="30996"/>
            </a:xfrm>
            <a:custGeom>
              <a:avLst/>
              <a:gdLst>
                <a:gd name="connsiteX0" fmla="*/ 9092 w 15806"/>
                <a:gd name="connsiteY0" fmla="*/ 30996 h 30996"/>
                <a:gd name="connsiteX1" fmla="*/ 236 w 15806"/>
                <a:gd name="connsiteY1" fmla="*/ 16236 h 30996"/>
                <a:gd name="connsiteX2" fmla="*/ 6140 w 15806"/>
                <a:gd name="connsiteY2" fmla="*/ 0 h 30996"/>
                <a:gd name="connsiteX3" fmla="*/ 6140 w 15806"/>
                <a:gd name="connsiteY3" fmla="*/ 0 h 30996"/>
                <a:gd name="connsiteX4" fmla="*/ 14996 w 15806"/>
                <a:gd name="connsiteY4" fmla="*/ 14760 h 30996"/>
                <a:gd name="connsiteX5" fmla="*/ 9092 w 15806"/>
                <a:gd name="connsiteY5" fmla="*/ 30996 h 30996"/>
                <a:gd name="connsiteX6" fmla="*/ 9092 w 15806"/>
                <a:gd name="connsiteY6" fmla="*/ 1476 h 30996"/>
                <a:gd name="connsiteX7" fmla="*/ 3926 w 15806"/>
                <a:gd name="connsiteY7" fmla="*/ 16236 h 30996"/>
                <a:gd name="connsiteX8" fmla="*/ 11306 w 15806"/>
                <a:gd name="connsiteY8" fmla="*/ 29520 h 30996"/>
                <a:gd name="connsiteX9" fmla="*/ 11306 w 15806"/>
                <a:gd name="connsiteY9" fmla="*/ 29520 h 30996"/>
                <a:gd name="connsiteX10" fmla="*/ 15734 w 15806"/>
                <a:gd name="connsiteY10" fmla="*/ 14760 h 30996"/>
                <a:gd name="connsiteX11" fmla="*/ 9092 w 15806"/>
                <a:gd name="connsiteY11" fmla="*/ 1476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06" h="30996">
                  <a:moveTo>
                    <a:pt x="9092" y="30996"/>
                  </a:moveTo>
                  <a:cubicBezTo>
                    <a:pt x="4664" y="30996"/>
                    <a:pt x="974" y="25092"/>
                    <a:pt x="236" y="16236"/>
                  </a:cubicBezTo>
                  <a:cubicBezTo>
                    <a:pt x="-502" y="7380"/>
                    <a:pt x="236" y="738"/>
                    <a:pt x="6140" y="0"/>
                  </a:cubicBezTo>
                  <a:lnTo>
                    <a:pt x="6140" y="0"/>
                  </a:lnTo>
                  <a:cubicBezTo>
                    <a:pt x="10568" y="0"/>
                    <a:pt x="14258" y="6642"/>
                    <a:pt x="14996" y="14760"/>
                  </a:cubicBezTo>
                  <a:cubicBezTo>
                    <a:pt x="15734" y="22878"/>
                    <a:pt x="14996" y="30258"/>
                    <a:pt x="9092" y="30996"/>
                  </a:cubicBezTo>
                  <a:close/>
                  <a:moveTo>
                    <a:pt x="9092" y="1476"/>
                  </a:moveTo>
                  <a:cubicBezTo>
                    <a:pt x="9092" y="1476"/>
                    <a:pt x="3188" y="8118"/>
                    <a:pt x="3926" y="16236"/>
                  </a:cubicBezTo>
                  <a:cubicBezTo>
                    <a:pt x="4664" y="24354"/>
                    <a:pt x="8354" y="29520"/>
                    <a:pt x="11306" y="29520"/>
                  </a:cubicBezTo>
                  <a:lnTo>
                    <a:pt x="11306" y="29520"/>
                  </a:lnTo>
                  <a:cubicBezTo>
                    <a:pt x="11306" y="29520"/>
                    <a:pt x="16472" y="22878"/>
                    <a:pt x="15734" y="14760"/>
                  </a:cubicBezTo>
                  <a:cubicBezTo>
                    <a:pt x="14996" y="6642"/>
                    <a:pt x="11306" y="1476"/>
                    <a:pt x="9092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5ECCA2D-9F41-43EB-BF10-E17BFAB1F915}"/>
                </a:ext>
              </a:extLst>
            </p:cNvPr>
            <p:cNvSpPr/>
            <p:nvPr/>
          </p:nvSpPr>
          <p:spPr>
            <a:xfrm>
              <a:off x="1576481" y="3776360"/>
              <a:ext cx="13768" cy="29576"/>
            </a:xfrm>
            <a:custGeom>
              <a:avLst/>
              <a:gdLst>
                <a:gd name="connsiteX0" fmla="*/ 5408 w 13768"/>
                <a:gd name="connsiteY0" fmla="*/ 0 h 29576"/>
                <a:gd name="connsiteX1" fmla="*/ 13526 w 13768"/>
                <a:gd name="connsiteY1" fmla="*/ 13284 h 29576"/>
                <a:gd name="connsiteX2" fmla="*/ 8360 w 13768"/>
                <a:gd name="connsiteY2" fmla="*/ 29520 h 29576"/>
                <a:gd name="connsiteX3" fmla="*/ 242 w 13768"/>
                <a:gd name="connsiteY3" fmla="*/ 15498 h 29576"/>
                <a:gd name="connsiteX4" fmla="*/ 5408 w 13768"/>
                <a:gd name="connsiteY4" fmla="*/ 0 h 29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68" h="29576">
                  <a:moveTo>
                    <a:pt x="5408" y="0"/>
                  </a:moveTo>
                  <a:cubicBezTo>
                    <a:pt x="9098" y="0"/>
                    <a:pt x="12788" y="5904"/>
                    <a:pt x="13526" y="13284"/>
                  </a:cubicBezTo>
                  <a:cubicBezTo>
                    <a:pt x="14264" y="20664"/>
                    <a:pt x="13526" y="28782"/>
                    <a:pt x="8360" y="29520"/>
                  </a:cubicBezTo>
                  <a:cubicBezTo>
                    <a:pt x="3194" y="30258"/>
                    <a:pt x="980" y="23616"/>
                    <a:pt x="242" y="15498"/>
                  </a:cubicBezTo>
                  <a:cubicBezTo>
                    <a:pt x="-496" y="7380"/>
                    <a:pt x="242" y="738"/>
                    <a:pt x="5408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3471BAA6-5BAB-4FD1-B3EE-377FA2762D37}"/>
                </a:ext>
              </a:extLst>
            </p:cNvPr>
            <p:cNvSpPr/>
            <p:nvPr/>
          </p:nvSpPr>
          <p:spPr>
            <a:xfrm>
              <a:off x="1575749" y="3778574"/>
              <a:ext cx="15232" cy="30995"/>
            </a:xfrm>
            <a:custGeom>
              <a:avLst/>
              <a:gdLst>
                <a:gd name="connsiteX0" fmla="*/ 8354 w 15232"/>
                <a:gd name="connsiteY0" fmla="*/ 30996 h 30995"/>
                <a:gd name="connsiteX1" fmla="*/ 236 w 15232"/>
                <a:gd name="connsiteY1" fmla="*/ 16236 h 30995"/>
                <a:gd name="connsiteX2" fmla="*/ 6140 w 15232"/>
                <a:gd name="connsiteY2" fmla="*/ 0 h 30995"/>
                <a:gd name="connsiteX3" fmla="*/ 6140 w 15232"/>
                <a:gd name="connsiteY3" fmla="*/ 0 h 30995"/>
                <a:gd name="connsiteX4" fmla="*/ 14996 w 15232"/>
                <a:gd name="connsiteY4" fmla="*/ 14022 h 30995"/>
                <a:gd name="connsiteX5" fmla="*/ 9092 w 15232"/>
                <a:gd name="connsiteY5" fmla="*/ 30996 h 30995"/>
                <a:gd name="connsiteX6" fmla="*/ 8354 w 15232"/>
                <a:gd name="connsiteY6" fmla="*/ 1476 h 30995"/>
                <a:gd name="connsiteX7" fmla="*/ 3188 w 15232"/>
                <a:gd name="connsiteY7" fmla="*/ 16236 h 30995"/>
                <a:gd name="connsiteX8" fmla="*/ 9830 w 15232"/>
                <a:gd name="connsiteY8" fmla="*/ 29520 h 30995"/>
                <a:gd name="connsiteX9" fmla="*/ 9830 w 15232"/>
                <a:gd name="connsiteY9" fmla="*/ 29520 h 30995"/>
                <a:gd name="connsiteX10" fmla="*/ 14258 w 15232"/>
                <a:gd name="connsiteY10" fmla="*/ 14760 h 30995"/>
                <a:gd name="connsiteX11" fmla="*/ 7616 w 15232"/>
                <a:gd name="connsiteY11" fmla="*/ 1476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232" h="30995">
                  <a:moveTo>
                    <a:pt x="8354" y="30996"/>
                  </a:moveTo>
                  <a:cubicBezTo>
                    <a:pt x="4664" y="30996"/>
                    <a:pt x="974" y="24354"/>
                    <a:pt x="236" y="16236"/>
                  </a:cubicBezTo>
                  <a:cubicBezTo>
                    <a:pt x="-502" y="8118"/>
                    <a:pt x="236" y="738"/>
                    <a:pt x="6140" y="0"/>
                  </a:cubicBezTo>
                  <a:lnTo>
                    <a:pt x="6140" y="0"/>
                  </a:lnTo>
                  <a:cubicBezTo>
                    <a:pt x="10568" y="0"/>
                    <a:pt x="14258" y="5904"/>
                    <a:pt x="14996" y="14022"/>
                  </a:cubicBezTo>
                  <a:cubicBezTo>
                    <a:pt x="15734" y="22140"/>
                    <a:pt x="14996" y="30258"/>
                    <a:pt x="9092" y="30996"/>
                  </a:cubicBezTo>
                  <a:close/>
                  <a:moveTo>
                    <a:pt x="8354" y="1476"/>
                  </a:moveTo>
                  <a:cubicBezTo>
                    <a:pt x="8354" y="1476"/>
                    <a:pt x="2450" y="8118"/>
                    <a:pt x="3188" y="16236"/>
                  </a:cubicBezTo>
                  <a:cubicBezTo>
                    <a:pt x="3926" y="24354"/>
                    <a:pt x="7616" y="29520"/>
                    <a:pt x="9830" y="29520"/>
                  </a:cubicBezTo>
                  <a:lnTo>
                    <a:pt x="9830" y="29520"/>
                  </a:lnTo>
                  <a:cubicBezTo>
                    <a:pt x="9830" y="29520"/>
                    <a:pt x="14996" y="22878"/>
                    <a:pt x="14258" y="14760"/>
                  </a:cubicBezTo>
                  <a:cubicBezTo>
                    <a:pt x="13520" y="6642"/>
                    <a:pt x="9830" y="1476"/>
                    <a:pt x="7616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95E1C9D8-ABC1-4936-AF5F-F624AD3AFE45}"/>
                </a:ext>
              </a:extLst>
            </p:cNvPr>
            <p:cNvSpPr/>
            <p:nvPr/>
          </p:nvSpPr>
          <p:spPr>
            <a:xfrm>
              <a:off x="1568363" y="3765289"/>
              <a:ext cx="13768" cy="28844"/>
            </a:xfrm>
            <a:custGeom>
              <a:avLst/>
              <a:gdLst>
                <a:gd name="connsiteX0" fmla="*/ 5408 w 13768"/>
                <a:gd name="connsiteY0" fmla="*/ 0 h 28844"/>
                <a:gd name="connsiteX1" fmla="*/ 13526 w 13768"/>
                <a:gd name="connsiteY1" fmla="*/ 13284 h 28844"/>
                <a:gd name="connsiteX2" fmla="*/ 8360 w 13768"/>
                <a:gd name="connsiteY2" fmla="*/ 28782 h 28844"/>
                <a:gd name="connsiteX3" fmla="*/ 242 w 13768"/>
                <a:gd name="connsiteY3" fmla="*/ 15498 h 28844"/>
                <a:gd name="connsiteX4" fmla="*/ 5408 w 13768"/>
                <a:gd name="connsiteY4" fmla="*/ 0 h 2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68" h="28844">
                  <a:moveTo>
                    <a:pt x="5408" y="0"/>
                  </a:moveTo>
                  <a:cubicBezTo>
                    <a:pt x="5408" y="0"/>
                    <a:pt x="12788" y="5166"/>
                    <a:pt x="13526" y="13284"/>
                  </a:cubicBezTo>
                  <a:cubicBezTo>
                    <a:pt x="14264" y="21402"/>
                    <a:pt x="13526" y="28044"/>
                    <a:pt x="8360" y="28782"/>
                  </a:cubicBezTo>
                  <a:cubicBezTo>
                    <a:pt x="3194" y="29520"/>
                    <a:pt x="980" y="23616"/>
                    <a:pt x="242" y="15498"/>
                  </a:cubicBezTo>
                  <a:cubicBezTo>
                    <a:pt x="-496" y="7380"/>
                    <a:pt x="242" y="0"/>
                    <a:pt x="5408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DC6C7B11-311F-4DFF-B592-7CFEA7A4DD26}"/>
                </a:ext>
              </a:extLst>
            </p:cNvPr>
            <p:cNvSpPr/>
            <p:nvPr/>
          </p:nvSpPr>
          <p:spPr>
            <a:xfrm>
              <a:off x="1567631" y="3764552"/>
              <a:ext cx="15806" cy="30257"/>
            </a:xfrm>
            <a:custGeom>
              <a:avLst/>
              <a:gdLst>
                <a:gd name="connsiteX0" fmla="*/ 9092 w 15806"/>
                <a:gd name="connsiteY0" fmla="*/ 30258 h 30257"/>
                <a:gd name="connsiteX1" fmla="*/ 236 w 15806"/>
                <a:gd name="connsiteY1" fmla="*/ 16236 h 30257"/>
                <a:gd name="connsiteX2" fmla="*/ 6140 w 15806"/>
                <a:gd name="connsiteY2" fmla="*/ 0 h 30257"/>
                <a:gd name="connsiteX3" fmla="*/ 6140 w 15806"/>
                <a:gd name="connsiteY3" fmla="*/ 0 h 30257"/>
                <a:gd name="connsiteX4" fmla="*/ 14996 w 15806"/>
                <a:gd name="connsiteY4" fmla="*/ 14022 h 30257"/>
                <a:gd name="connsiteX5" fmla="*/ 9092 w 15806"/>
                <a:gd name="connsiteY5" fmla="*/ 30258 h 30257"/>
                <a:gd name="connsiteX6" fmla="*/ 9092 w 15806"/>
                <a:gd name="connsiteY6" fmla="*/ 1476 h 30257"/>
                <a:gd name="connsiteX7" fmla="*/ 3926 w 15806"/>
                <a:gd name="connsiteY7" fmla="*/ 16236 h 30257"/>
                <a:gd name="connsiteX8" fmla="*/ 11306 w 15806"/>
                <a:gd name="connsiteY8" fmla="*/ 28782 h 30257"/>
                <a:gd name="connsiteX9" fmla="*/ 11306 w 15806"/>
                <a:gd name="connsiteY9" fmla="*/ 28782 h 30257"/>
                <a:gd name="connsiteX10" fmla="*/ 15734 w 15806"/>
                <a:gd name="connsiteY10" fmla="*/ 14022 h 30257"/>
                <a:gd name="connsiteX11" fmla="*/ 9092 w 15806"/>
                <a:gd name="connsiteY11" fmla="*/ 1476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06" h="30257">
                  <a:moveTo>
                    <a:pt x="9092" y="30258"/>
                  </a:moveTo>
                  <a:cubicBezTo>
                    <a:pt x="4664" y="30258"/>
                    <a:pt x="974" y="24354"/>
                    <a:pt x="236" y="16236"/>
                  </a:cubicBezTo>
                  <a:cubicBezTo>
                    <a:pt x="-502" y="8118"/>
                    <a:pt x="236" y="0"/>
                    <a:pt x="6140" y="0"/>
                  </a:cubicBezTo>
                  <a:lnTo>
                    <a:pt x="6140" y="0"/>
                  </a:lnTo>
                  <a:cubicBezTo>
                    <a:pt x="10568" y="0"/>
                    <a:pt x="14258" y="5904"/>
                    <a:pt x="14996" y="14022"/>
                  </a:cubicBezTo>
                  <a:cubicBezTo>
                    <a:pt x="15734" y="22140"/>
                    <a:pt x="14996" y="29520"/>
                    <a:pt x="9092" y="30258"/>
                  </a:cubicBezTo>
                  <a:close/>
                  <a:moveTo>
                    <a:pt x="9092" y="1476"/>
                  </a:moveTo>
                  <a:cubicBezTo>
                    <a:pt x="5402" y="1476"/>
                    <a:pt x="3188" y="7380"/>
                    <a:pt x="3926" y="16236"/>
                  </a:cubicBezTo>
                  <a:cubicBezTo>
                    <a:pt x="4664" y="25092"/>
                    <a:pt x="8354" y="28782"/>
                    <a:pt x="11306" y="28782"/>
                  </a:cubicBezTo>
                  <a:lnTo>
                    <a:pt x="11306" y="28782"/>
                  </a:lnTo>
                  <a:cubicBezTo>
                    <a:pt x="11306" y="28782"/>
                    <a:pt x="16472" y="22140"/>
                    <a:pt x="15734" y="14022"/>
                  </a:cubicBezTo>
                  <a:cubicBezTo>
                    <a:pt x="14996" y="5904"/>
                    <a:pt x="11306" y="1476"/>
                    <a:pt x="9092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83BD378-D2DC-449E-84F5-2AE787AB367F}"/>
                </a:ext>
              </a:extLst>
            </p:cNvPr>
            <p:cNvSpPr/>
            <p:nvPr/>
          </p:nvSpPr>
          <p:spPr>
            <a:xfrm>
              <a:off x="1580164" y="3763076"/>
              <a:ext cx="13044" cy="31733"/>
            </a:xfrm>
            <a:custGeom>
              <a:avLst/>
              <a:gdLst>
                <a:gd name="connsiteX0" fmla="*/ 4677 w 13044"/>
                <a:gd name="connsiteY0" fmla="*/ 0 h 31733"/>
                <a:gd name="connsiteX1" fmla="*/ 12795 w 13044"/>
                <a:gd name="connsiteY1" fmla="*/ 14760 h 31733"/>
                <a:gd name="connsiteX2" fmla="*/ 8367 w 13044"/>
                <a:gd name="connsiteY2" fmla="*/ 31734 h 31733"/>
                <a:gd name="connsiteX3" fmla="*/ 249 w 13044"/>
                <a:gd name="connsiteY3" fmla="*/ 16974 h 31733"/>
                <a:gd name="connsiteX4" fmla="*/ 4677 w 13044"/>
                <a:gd name="connsiteY4" fmla="*/ 0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44" h="31733">
                  <a:moveTo>
                    <a:pt x="4677" y="0"/>
                  </a:moveTo>
                  <a:cubicBezTo>
                    <a:pt x="4677" y="0"/>
                    <a:pt x="12057" y="5904"/>
                    <a:pt x="12795" y="14760"/>
                  </a:cubicBezTo>
                  <a:cubicBezTo>
                    <a:pt x="13533" y="23616"/>
                    <a:pt x="12795" y="31734"/>
                    <a:pt x="8367" y="31734"/>
                  </a:cubicBezTo>
                  <a:cubicBezTo>
                    <a:pt x="3939" y="31734"/>
                    <a:pt x="987" y="25830"/>
                    <a:pt x="249" y="16974"/>
                  </a:cubicBezTo>
                  <a:cubicBezTo>
                    <a:pt x="-489" y="8118"/>
                    <a:pt x="249" y="0"/>
                    <a:pt x="4677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0CA4244D-F432-406A-B8EA-9D6D03C2604D}"/>
                </a:ext>
              </a:extLst>
            </p:cNvPr>
            <p:cNvSpPr/>
            <p:nvPr/>
          </p:nvSpPr>
          <p:spPr>
            <a:xfrm>
              <a:off x="1579433" y="3762337"/>
              <a:ext cx="14506" cy="33210"/>
            </a:xfrm>
            <a:custGeom>
              <a:avLst/>
              <a:gdLst>
                <a:gd name="connsiteX0" fmla="*/ 8360 w 14506"/>
                <a:gd name="connsiteY0" fmla="*/ 33210 h 33210"/>
                <a:gd name="connsiteX1" fmla="*/ 242 w 14506"/>
                <a:gd name="connsiteY1" fmla="*/ 17712 h 33210"/>
                <a:gd name="connsiteX2" fmla="*/ 5408 w 14506"/>
                <a:gd name="connsiteY2" fmla="*/ 0 h 33210"/>
                <a:gd name="connsiteX3" fmla="*/ 5408 w 14506"/>
                <a:gd name="connsiteY3" fmla="*/ 0 h 33210"/>
                <a:gd name="connsiteX4" fmla="*/ 14264 w 14506"/>
                <a:gd name="connsiteY4" fmla="*/ 15498 h 33210"/>
                <a:gd name="connsiteX5" fmla="*/ 9098 w 14506"/>
                <a:gd name="connsiteY5" fmla="*/ 33210 h 33210"/>
                <a:gd name="connsiteX6" fmla="*/ 8360 w 14506"/>
                <a:gd name="connsiteY6" fmla="*/ 1476 h 33210"/>
                <a:gd name="connsiteX7" fmla="*/ 3932 w 14506"/>
                <a:gd name="connsiteY7" fmla="*/ 17712 h 33210"/>
                <a:gd name="connsiteX8" fmla="*/ 10574 w 14506"/>
                <a:gd name="connsiteY8" fmla="*/ 31734 h 33210"/>
                <a:gd name="connsiteX9" fmla="*/ 10574 w 14506"/>
                <a:gd name="connsiteY9" fmla="*/ 31734 h 33210"/>
                <a:gd name="connsiteX10" fmla="*/ 14264 w 14506"/>
                <a:gd name="connsiteY10" fmla="*/ 15498 h 33210"/>
                <a:gd name="connsiteX11" fmla="*/ 7622 w 14506"/>
                <a:gd name="connsiteY11" fmla="*/ 1476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06" h="33210">
                  <a:moveTo>
                    <a:pt x="8360" y="33210"/>
                  </a:moveTo>
                  <a:cubicBezTo>
                    <a:pt x="8360" y="33210"/>
                    <a:pt x="980" y="26568"/>
                    <a:pt x="242" y="17712"/>
                  </a:cubicBezTo>
                  <a:cubicBezTo>
                    <a:pt x="-496" y="8856"/>
                    <a:pt x="242" y="738"/>
                    <a:pt x="5408" y="0"/>
                  </a:cubicBezTo>
                  <a:lnTo>
                    <a:pt x="5408" y="0"/>
                  </a:lnTo>
                  <a:cubicBezTo>
                    <a:pt x="9836" y="0"/>
                    <a:pt x="13526" y="6642"/>
                    <a:pt x="14264" y="15498"/>
                  </a:cubicBezTo>
                  <a:cubicBezTo>
                    <a:pt x="15002" y="24354"/>
                    <a:pt x="14264" y="32472"/>
                    <a:pt x="9098" y="33210"/>
                  </a:cubicBezTo>
                  <a:close/>
                  <a:moveTo>
                    <a:pt x="8360" y="1476"/>
                  </a:moveTo>
                  <a:cubicBezTo>
                    <a:pt x="8360" y="1476"/>
                    <a:pt x="3194" y="8856"/>
                    <a:pt x="3932" y="17712"/>
                  </a:cubicBezTo>
                  <a:cubicBezTo>
                    <a:pt x="4670" y="26568"/>
                    <a:pt x="8360" y="31734"/>
                    <a:pt x="10574" y="31734"/>
                  </a:cubicBezTo>
                  <a:lnTo>
                    <a:pt x="10574" y="31734"/>
                  </a:lnTo>
                  <a:cubicBezTo>
                    <a:pt x="10574" y="31734"/>
                    <a:pt x="15002" y="25092"/>
                    <a:pt x="14264" y="15498"/>
                  </a:cubicBezTo>
                  <a:cubicBezTo>
                    <a:pt x="13526" y="5904"/>
                    <a:pt x="9836" y="1476"/>
                    <a:pt x="7622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BCA38BB-DC8F-4059-BC48-E80B60FFADAD}"/>
                </a:ext>
              </a:extLst>
            </p:cNvPr>
            <p:cNvSpPr/>
            <p:nvPr/>
          </p:nvSpPr>
          <p:spPr>
            <a:xfrm>
              <a:off x="1595669" y="3763813"/>
              <a:ext cx="13037" cy="30314"/>
            </a:xfrm>
            <a:custGeom>
              <a:avLst/>
              <a:gdLst>
                <a:gd name="connsiteX0" fmla="*/ 5408 w 13037"/>
                <a:gd name="connsiteY0" fmla="*/ 0 h 30314"/>
                <a:gd name="connsiteX1" fmla="*/ 12788 w 13037"/>
                <a:gd name="connsiteY1" fmla="*/ 14022 h 30314"/>
                <a:gd name="connsiteX2" fmla="*/ 8360 w 13037"/>
                <a:gd name="connsiteY2" fmla="*/ 30258 h 30314"/>
                <a:gd name="connsiteX3" fmla="*/ 242 w 13037"/>
                <a:gd name="connsiteY3" fmla="*/ 16236 h 30314"/>
                <a:gd name="connsiteX4" fmla="*/ 5408 w 13037"/>
                <a:gd name="connsiteY4" fmla="*/ 0 h 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37" h="30314">
                  <a:moveTo>
                    <a:pt x="5408" y="0"/>
                  </a:moveTo>
                  <a:cubicBezTo>
                    <a:pt x="5408" y="0"/>
                    <a:pt x="12050" y="5904"/>
                    <a:pt x="12788" y="14022"/>
                  </a:cubicBezTo>
                  <a:cubicBezTo>
                    <a:pt x="13526" y="22140"/>
                    <a:pt x="12788" y="29520"/>
                    <a:pt x="8360" y="30258"/>
                  </a:cubicBezTo>
                  <a:cubicBezTo>
                    <a:pt x="3932" y="30996"/>
                    <a:pt x="980" y="24354"/>
                    <a:pt x="242" y="16236"/>
                  </a:cubicBezTo>
                  <a:cubicBezTo>
                    <a:pt x="-496" y="8118"/>
                    <a:pt x="242" y="738"/>
                    <a:pt x="5408" y="0"/>
                  </a:cubicBez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6472088C-1906-4D16-8A9B-77A9B6334002}"/>
                </a:ext>
              </a:extLst>
            </p:cNvPr>
            <p:cNvSpPr/>
            <p:nvPr/>
          </p:nvSpPr>
          <p:spPr>
            <a:xfrm>
              <a:off x="1594931" y="3762337"/>
              <a:ext cx="16478" cy="32472"/>
            </a:xfrm>
            <a:custGeom>
              <a:avLst/>
              <a:gdLst>
                <a:gd name="connsiteX0" fmla="*/ 8360 w 16478"/>
                <a:gd name="connsiteY0" fmla="*/ 32472 h 32472"/>
                <a:gd name="connsiteX1" fmla="*/ 242 w 16478"/>
                <a:gd name="connsiteY1" fmla="*/ 17712 h 32472"/>
                <a:gd name="connsiteX2" fmla="*/ 5408 w 16478"/>
                <a:gd name="connsiteY2" fmla="*/ 738 h 32472"/>
                <a:gd name="connsiteX3" fmla="*/ 5408 w 16478"/>
                <a:gd name="connsiteY3" fmla="*/ 738 h 32472"/>
                <a:gd name="connsiteX4" fmla="*/ 14264 w 16478"/>
                <a:gd name="connsiteY4" fmla="*/ 15498 h 32472"/>
                <a:gd name="connsiteX5" fmla="*/ 9098 w 16478"/>
                <a:gd name="connsiteY5" fmla="*/ 32472 h 32472"/>
                <a:gd name="connsiteX6" fmla="*/ 8360 w 16478"/>
                <a:gd name="connsiteY6" fmla="*/ 2214 h 32472"/>
                <a:gd name="connsiteX7" fmla="*/ 3932 w 16478"/>
                <a:gd name="connsiteY7" fmla="*/ 17712 h 32472"/>
                <a:gd name="connsiteX8" fmla="*/ 10574 w 16478"/>
                <a:gd name="connsiteY8" fmla="*/ 30996 h 32472"/>
                <a:gd name="connsiteX9" fmla="*/ 10574 w 16478"/>
                <a:gd name="connsiteY9" fmla="*/ 30996 h 32472"/>
                <a:gd name="connsiteX10" fmla="*/ 16478 w 16478"/>
                <a:gd name="connsiteY10" fmla="*/ 14022 h 32472"/>
                <a:gd name="connsiteX11" fmla="*/ 9836 w 16478"/>
                <a:gd name="connsiteY11" fmla="*/ 0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78" h="32472">
                  <a:moveTo>
                    <a:pt x="8360" y="32472"/>
                  </a:moveTo>
                  <a:cubicBezTo>
                    <a:pt x="4670" y="32472"/>
                    <a:pt x="980" y="26568"/>
                    <a:pt x="242" y="17712"/>
                  </a:cubicBezTo>
                  <a:cubicBezTo>
                    <a:pt x="-496" y="8856"/>
                    <a:pt x="242" y="1476"/>
                    <a:pt x="5408" y="738"/>
                  </a:cubicBezTo>
                  <a:lnTo>
                    <a:pt x="5408" y="738"/>
                  </a:lnTo>
                  <a:cubicBezTo>
                    <a:pt x="9836" y="738"/>
                    <a:pt x="13526" y="7380"/>
                    <a:pt x="14264" y="15498"/>
                  </a:cubicBezTo>
                  <a:cubicBezTo>
                    <a:pt x="15002" y="23616"/>
                    <a:pt x="14264" y="31734"/>
                    <a:pt x="9098" y="32472"/>
                  </a:cubicBezTo>
                  <a:close/>
                  <a:moveTo>
                    <a:pt x="8360" y="2214"/>
                  </a:moveTo>
                  <a:cubicBezTo>
                    <a:pt x="8360" y="2214"/>
                    <a:pt x="3194" y="8856"/>
                    <a:pt x="3932" y="17712"/>
                  </a:cubicBezTo>
                  <a:cubicBezTo>
                    <a:pt x="4670" y="26568"/>
                    <a:pt x="8360" y="30996"/>
                    <a:pt x="10574" y="30996"/>
                  </a:cubicBezTo>
                  <a:lnTo>
                    <a:pt x="10574" y="30996"/>
                  </a:lnTo>
                  <a:cubicBezTo>
                    <a:pt x="10574" y="30996"/>
                    <a:pt x="16478" y="24354"/>
                    <a:pt x="16478" y="14022"/>
                  </a:cubicBezTo>
                  <a:cubicBezTo>
                    <a:pt x="16478" y="3690"/>
                    <a:pt x="12050" y="0"/>
                    <a:pt x="983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5F9B80EB-0887-4CC2-9D2F-642D4962578B}"/>
                </a:ext>
              </a:extLst>
            </p:cNvPr>
            <p:cNvSpPr/>
            <p:nvPr/>
          </p:nvSpPr>
          <p:spPr>
            <a:xfrm>
              <a:off x="1586513" y="3758648"/>
              <a:ext cx="14068" cy="30314"/>
            </a:xfrm>
            <a:custGeom>
              <a:avLst/>
              <a:gdLst>
                <a:gd name="connsiteX0" fmla="*/ 5708 w 14068"/>
                <a:gd name="connsiteY0" fmla="*/ 0 h 30314"/>
                <a:gd name="connsiteX1" fmla="*/ 13827 w 14068"/>
                <a:gd name="connsiteY1" fmla="*/ 14022 h 30314"/>
                <a:gd name="connsiteX2" fmla="*/ 8660 w 14068"/>
                <a:gd name="connsiteY2" fmla="*/ 30258 h 30314"/>
                <a:gd name="connsiteX3" fmla="*/ 542 w 14068"/>
                <a:gd name="connsiteY3" fmla="*/ 16236 h 30314"/>
                <a:gd name="connsiteX4" fmla="*/ 5708 w 14068"/>
                <a:gd name="connsiteY4" fmla="*/ 0 h 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8" h="30314">
                  <a:moveTo>
                    <a:pt x="5708" y="0"/>
                  </a:moveTo>
                  <a:cubicBezTo>
                    <a:pt x="5708" y="0"/>
                    <a:pt x="13088" y="5904"/>
                    <a:pt x="13827" y="14022"/>
                  </a:cubicBezTo>
                  <a:cubicBezTo>
                    <a:pt x="14564" y="22140"/>
                    <a:pt x="13827" y="29520"/>
                    <a:pt x="8660" y="30258"/>
                  </a:cubicBezTo>
                  <a:cubicBezTo>
                    <a:pt x="3494" y="30996"/>
                    <a:pt x="2018" y="24354"/>
                    <a:pt x="542" y="16236"/>
                  </a:cubicBezTo>
                  <a:cubicBezTo>
                    <a:pt x="-934" y="8118"/>
                    <a:pt x="542" y="738"/>
                    <a:pt x="5708" y="0"/>
                  </a:cubicBez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E0BD9ADB-2F22-4956-88C8-87CAE778BA18}"/>
                </a:ext>
              </a:extLst>
            </p:cNvPr>
            <p:cNvSpPr/>
            <p:nvPr/>
          </p:nvSpPr>
          <p:spPr>
            <a:xfrm>
              <a:off x="1586813" y="3757910"/>
              <a:ext cx="15074" cy="31733"/>
            </a:xfrm>
            <a:custGeom>
              <a:avLst/>
              <a:gdLst>
                <a:gd name="connsiteX0" fmla="*/ 8360 w 15074"/>
                <a:gd name="connsiteY0" fmla="*/ 31734 h 31733"/>
                <a:gd name="connsiteX1" fmla="*/ 242 w 15074"/>
                <a:gd name="connsiteY1" fmla="*/ 16974 h 31733"/>
                <a:gd name="connsiteX2" fmla="*/ 5408 w 15074"/>
                <a:gd name="connsiteY2" fmla="*/ 0 h 31733"/>
                <a:gd name="connsiteX3" fmla="*/ 5408 w 15074"/>
                <a:gd name="connsiteY3" fmla="*/ 0 h 31733"/>
                <a:gd name="connsiteX4" fmla="*/ 14264 w 15074"/>
                <a:gd name="connsiteY4" fmla="*/ 14760 h 31733"/>
                <a:gd name="connsiteX5" fmla="*/ 8360 w 15074"/>
                <a:gd name="connsiteY5" fmla="*/ 31734 h 31733"/>
                <a:gd name="connsiteX6" fmla="*/ 8360 w 15074"/>
                <a:gd name="connsiteY6" fmla="*/ 1476 h 31733"/>
                <a:gd name="connsiteX7" fmla="*/ 3194 w 15074"/>
                <a:gd name="connsiteY7" fmla="*/ 16974 h 31733"/>
                <a:gd name="connsiteX8" fmla="*/ 10574 w 15074"/>
                <a:gd name="connsiteY8" fmla="*/ 30258 h 31733"/>
                <a:gd name="connsiteX9" fmla="*/ 10574 w 15074"/>
                <a:gd name="connsiteY9" fmla="*/ 30258 h 31733"/>
                <a:gd name="connsiteX10" fmla="*/ 15002 w 15074"/>
                <a:gd name="connsiteY10" fmla="*/ 14760 h 31733"/>
                <a:gd name="connsiteX11" fmla="*/ 8360 w 15074"/>
                <a:gd name="connsiteY11" fmla="*/ 1476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74" h="31733">
                  <a:moveTo>
                    <a:pt x="8360" y="31734"/>
                  </a:moveTo>
                  <a:cubicBezTo>
                    <a:pt x="8360" y="31734"/>
                    <a:pt x="980" y="25830"/>
                    <a:pt x="242" y="16974"/>
                  </a:cubicBezTo>
                  <a:cubicBezTo>
                    <a:pt x="-496" y="8118"/>
                    <a:pt x="242" y="738"/>
                    <a:pt x="5408" y="0"/>
                  </a:cubicBezTo>
                  <a:lnTo>
                    <a:pt x="5408" y="0"/>
                  </a:lnTo>
                  <a:cubicBezTo>
                    <a:pt x="9836" y="0"/>
                    <a:pt x="13526" y="6642"/>
                    <a:pt x="14264" y="14760"/>
                  </a:cubicBezTo>
                  <a:cubicBezTo>
                    <a:pt x="15002" y="22878"/>
                    <a:pt x="14264" y="30996"/>
                    <a:pt x="8360" y="31734"/>
                  </a:cubicBezTo>
                  <a:close/>
                  <a:moveTo>
                    <a:pt x="8360" y="1476"/>
                  </a:moveTo>
                  <a:cubicBezTo>
                    <a:pt x="4670" y="1476"/>
                    <a:pt x="2456" y="8118"/>
                    <a:pt x="3194" y="16974"/>
                  </a:cubicBezTo>
                  <a:cubicBezTo>
                    <a:pt x="3932" y="25830"/>
                    <a:pt x="7622" y="30258"/>
                    <a:pt x="10574" y="30258"/>
                  </a:cubicBezTo>
                  <a:lnTo>
                    <a:pt x="10574" y="30258"/>
                  </a:lnTo>
                  <a:cubicBezTo>
                    <a:pt x="10574" y="30258"/>
                    <a:pt x="15740" y="23616"/>
                    <a:pt x="15002" y="14760"/>
                  </a:cubicBezTo>
                  <a:cubicBezTo>
                    <a:pt x="14264" y="5904"/>
                    <a:pt x="10574" y="1476"/>
                    <a:pt x="836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80D52E5C-413A-4D64-B58C-7BF0240BAC03}"/>
                </a:ext>
              </a:extLst>
            </p:cNvPr>
            <p:cNvSpPr/>
            <p:nvPr/>
          </p:nvSpPr>
          <p:spPr>
            <a:xfrm>
              <a:off x="1576474" y="3751267"/>
              <a:ext cx="13037" cy="30314"/>
            </a:xfrm>
            <a:custGeom>
              <a:avLst/>
              <a:gdLst>
                <a:gd name="connsiteX0" fmla="*/ 4677 w 13037"/>
                <a:gd name="connsiteY0" fmla="*/ 0 h 30314"/>
                <a:gd name="connsiteX1" fmla="*/ 12795 w 13037"/>
                <a:gd name="connsiteY1" fmla="*/ 14022 h 30314"/>
                <a:gd name="connsiteX2" fmla="*/ 7629 w 13037"/>
                <a:gd name="connsiteY2" fmla="*/ 30258 h 30314"/>
                <a:gd name="connsiteX3" fmla="*/ 249 w 13037"/>
                <a:gd name="connsiteY3" fmla="*/ 16236 h 30314"/>
                <a:gd name="connsiteX4" fmla="*/ 4677 w 13037"/>
                <a:gd name="connsiteY4" fmla="*/ 0 h 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37" h="30314">
                  <a:moveTo>
                    <a:pt x="4677" y="0"/>
                  </a:moveTo>
                  <a:cubicBezTo>
                    <a:pt x="8367" y="0"/>
                    <a:pt x="12057" y="5904"/>
                    <a:pt x="12795" y="14022"/>
                  </a:cubicBezTo>
                  <a:cubicBezTo>
                    <a:pt x="13533" y="22140"/>
                    <a:pt x="12795" y="29520"/>
                    <a:pt x="7629" y="30258"/>
                  </a:cubicBezTo>
                  <a:cubicBezTo>
                    <a:pt x="2463" y="30996"/>
                    <a:pt x="987" y="24354"/>
                    <a:pt x="249" y="16236"/>
                  </a:cubicBezTo>
                  <a:cubicBezTo>
                    <a:pt x="-489" y="8118"/>
                    <a:pt x="249" y="738"/>
                    <a:pt x="4677" y="0"/>
                  </a:cubicBez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6B83F543-AC03-48E0-82A1-0291ACBE4C51}"/>
                </a:ext>
              </a:extLst>
            </p:cNvPr>
            <p:cNvSpPr/>
            <p:nvPr/>
          </p:nvSpPr>
          <p:spPr>
            <a:xfrm>
              <a:off x="1575743" y="3750530"/>
              <a:ext cx="15074" cy="31733"/>
            </a:xfrm>
            <a:custGeom>
              <a:avLst/>
              <a:gdLst>
                <a:gd name="connsiteX0" fmla="*/ 8360 w 15074"/>
                <a:gd name="connsiteY0" fmla="*/ 31734 h 31733"/>
                <a:gd name="connsiteX1" fmla="*/ 242 w 15074"/>
                <a:gd name="connsiteY1" fmla="*/ 16974 h 31733"/>
                <a:gd name="connsiteX2" fmla="*/ 5408 w 15074"/>
                <a:gd name="connsiteY2" fmla="*/ 0 h 31733"/>
                <a:gd name="connsiteX3" fmla="*/ 5408 w 15074"/>
                <a:gd name="connsiteY3" fmla="*/ 0 h 31733"/>
                <a:gd name="connsiteX4" fmla="*/ 14264 w 15074"/>
                <a:gd name="connsiteY4" fmla="*/ 14760 h 31733"/>
                <a:gd name="connsiteX5" fmla="*/ 9098 w 15074"/>
                <a:gd name="connsiteY5" fmla="*/ 31734 h 31733"/>
                <a:gd name="connsiteX6" fmla="*/ 8360 w 15074"/>
                <a:gd name="connsiteY6" fmla="*/ 1476 h 31733"/>
                <a:gd name="connsiteX7" fmla="*/ 3932 w 15074"/>
                <a:gd name="connsiteY7" fmla="*/ 16974 h 31733"/>
                <a:gd name="connsiteX8" fmla="*/ 10574 w 15074"/>
                <a:gd name="connsiteY8" fmla="*/ 30258 h 31733"/>
                <a:gd name="connsiteX9" fmla="*/ 10574 w 15074"/>
                <a:gd name="connsiteY9" fmla="*/ 30258 h 31733"/>
                <a:gd name="connsiteX10" fmla="*/ 15002 w 15074"/>
                <a:gd name="connsiteY10" fmla="*/ 14760 h 31733"/>
                <a:gd name="connsiteX11" fmla="*/ 8360 w 15074"/>
                <a:gd name="connsiteY11" fmla="*/ 1476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74" h="31733">
                  <a:moveTo>
                    <a:pt x="8360" y="31734"/>
                  </a:moveTo>
                  <a:cubicBezTo>
                    <a:pt x="4670" y="31734"/>
                    <a:pt x="980" y="25092"/>
                    <a:pt x="242" y="16974"/>
                  </a:cubicBezTo>
                  <a:cubicBezTo>
                    <a:pt x="-496" y="8856"/>
                    <a:pt x="242" y="738"/>
                    <a:pt x="5408" y="0"/>
                  </a:cubicBezTo>
                  <a:lnTo>
                    <a:pt x="5408" y="0"/>
                  </a:lnTo>
                  <a:cubicBezTo>
                    <a:pt x="9836" y="0"/>
                    <a:pt x="13526" y="6642"/>
                    <a:pt x="14264" y="14760"/>
                  </a:cubicBezTo>
                  <a:cubicBezTo>
                    <a:pt x="15002" y="22878"/>
                    <a:pt x="14264" y="30996"/>
                    <a:pt x="9098" y="31734"/>
                  </a:cubicBezTo>
                  <a:close/>
                  <a:moveTo>
                    <a:pt x="8360" y="1476"/>
                  </a:moveTo>
                  <a:cubicBezTo>
                    <a:pt x="8360" y="1476"/>
                    <a:pt x="3194" y="8118"/>
                    <a:pt x="3932" y="16974"/>
                  </a:cubicBezTo>
                  <a:cubicBezTo>
                    <a:pt x="4670" y="25830"/>
                    <a:pt x="8360" y="30258"/>
                    <a:pt x="10574" y="30258"/>
                  </a:cubicBezTo>
                  <a:lnTo>
                    <a:pt x="10574" y="30258"/>
                  </a:lnTo>
                  <a:cubicBezTo>
                    <a:pt x="10574" y="30258"/>
                    <a:pt x="15740" y="23616"/>
                    <a:pt x="15002" y="14760"/>
                  </a:cubicBezTo>
                  <a:cubicBezTo>
                    <a:pt x="14264" y="5904"/>
                    <a:pt x="10574" y="1476"/>
                    <a:pt x="836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31D8BD24-3A31-4987-BA25-30C7E80C810A}"/>
                </a:ext>
              </a:extLst>
            </p:cNvPr>
            <p:cNvSpPr/>
            <p:nvPr/>
          </p:nvSpPr>
          <p:spPr>
            <a:xfrm>
              <a:off x="1566149" y="3746839"/>
              <a:ext cx="13037" cy="30314"/>
            </a:xfrm>
            <a:custGeom>
              <a:avLst/>
              <a:gdLst>
                <a:gd name="connsiteX0" fmla="*/ 5408 w 13037"/>
                <a:gd name="connsiteY0" fmla="*/ 0 h 30314"/>
                <a:gd name="connsiteX1" fmla="*/ 12788 w 13037"/>
                <a:gd name="connsiteY1" fmla="*/ 14022 h 30314"/>
                <a:gd name="connsiteX2" fmla="*/ 8360 w 13037"/>
                <a:gd name="connsiteY2" fmla="*/ 30258 h 30314"/>
                <a:gd name="connsiteX3" fmla="*/ 242 w 13037"/>
                <a:gd name="connsiteY3" fmla="*/ 16236 h 30314"/>
                <a:gd name="connsiteX4" fmla="*/ 5408 w 13037"/>
                <a:gd name="connsiteY4" fmla="*/ 0 h 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37" h="30314">
                  <a:moveTo>
                    <a:pt x="5408" y="0"/>
                  </a:moveTo>
                  <a:cubicBezTo>
                    <a:pt x="5408" y="0"/>
                    <a:pt x="12050" y="5904"/>
                    <a:pt x="12788" y="14022"/>
                  </a:cubicBezTo>
                  <a:cubicBezTo>
                    <a:pt x="13526" y="22140"/>
                    <a:pt x="12788" y="29520"/>
                    <a:pt x="8360" y="30258"/>
                  </a:cubicBezTo>
                  <a:cubicBezTo>
                    <a:pt x="3932" y="30996"/>
                    <a:pt x="980" y="24354"/>
                    <a:pt x="242" y="16236"/>
                  </a:cubicBezTo>
                  <a:cubicBezTo>
                    <a:pt x="-496" y="8118"/>
                    <a:pt x="242" y="738"/>
                    <a:pt x="5408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D7E64C0C-01F0-4609-AC5B-E8378EA05504}"/>
                </a:ext>
              </a:extLst>
            </p:cNvPr>
            <p:cNvSpPr/>
            <p:nvPr/>
          </p:nvSpPr>
          <p:spPr>
            <a:xfrm>
              <a:off x="1565411" y="3744626"/>
              <a:ext cx="14506" cy="31733"/>
            </a:xfrm>
            <a:custGeom>
              <a:avLst/>
              <a:gdLst>
                <a:gd name="connsiteX0" fmla="*/ 8360 w 14506"/>
                <a:gd name="connsiteY0" fmla="*/ 31734 h 31733"/>
                <a:gd name="connsiteX1" fmla="*/ 242 w 14506"/>
                <a:gd name="connsiteY1" fmla="*/ 16974 h 31733"/>
                <a:gd name="connsiteX2" fmla="*/ 5408 w 14506"/>
                <a:gd name="connsiteY2" fmla="*/ 0 h 31733"/>
                <a:gd name="connsiteX3" fmla="*/ 5408 w 14506"/>
                <a:gd name="connsiteY3" fmla="*/ 0 h 31733"/>
                <a:gd name="connsiteX4" fmla="*/ 14264 w 14506"/>
                <a:gd name="connsiteY4" fmla="*/ 14760 h 31733"/>
                <a:gd name="connsiteX5" fmla="*/ 9098 w 14506"/>
                <a:gd name="connsiteY5" fmla="*/ 31734 h 31733"/>
                <a:gd name="connsiteX6" fmla="*/ 8360 w 14506"/>
                <a:gd name="connsiteY6" fmla="*/ 1476 h 31733"/>
                <a:gd name="connsiteX7" fmla="*/ 3932 w 14506"/>
                <a:gd name="connsiteY7" fmla="*/ 16974 h 31733"/>
                <a:gd name="connsiteX8" fmla="*/ 10574 w 14506"/>
                <a:gd name="connsiteY8" fmla="*/ 30258 h 31733"/>
                <a:gd name="connsiteX9" fmla="*/ 10574 w 14506"/>
                <a:gd name="connsiteY9" fmla="*/ 30258 h 31733"/>
                <a:gd name="connsiteX10" fmla="*/ 14264 w 14506"/>
                <a:gd name="connsiteY10" fmla="*/ 14760 h 31733"/>
                <a:gd name="connsiteX11" fmla="*/ 7622 w 14506"/>
                <a:gd name="connsiteY11" fmla="*/ 1476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06" h="31733">
                  <a:moveTo>
                    <a:pt x="8360" y="31734"/>
                  </a:moveTo>
                  <a:cubicBezTo>
                    <a:pt x="4670" y="31734"/>
                    <a:pt x="980" y="25092"/>
                    <a:pt x="242" y="16974"/>
                  </a:cubicBezTo>
                  <a:cubicBezTo>
                    <a:pt x="-496" y="8856"/>
                    <a:pt x="242" y="738"/>
                    <a:pt x="5408" y="0"/>
                  </a:cubicBezTo>
                  <a:lnTo>
                    <a:pt x="5408" y="0"/>
                  </a:lnTo>
                  <a:cubicBezTo>
                    <a:pt x="9836" y="0"/>
                    <a:pt x="13526" y="6642"/>
                    <a:pt x="14264" y="14760"/>
                  </a:cubicBezTo>
                  <a:cubicBezTo>
                    <a:pt x="15002" y="22878"/>
                    <a:pt x="14264" y="30996"/>
                    <a:pt x="9098" y="31734"/>
                  </a:cubicBezTo>
                  <a:close/>
                  <a:moveTo>
                    <a:pt x="8360" y="1476"/>
                  </a:moveTo>
                  <a:cubicBezTo>
                    <a:pt x="8360" y="1476"/>
                    <a:pt x="3194" y="8118"/>
                    <a:pt x="3932" y="16974"/>
                  </a:cubicBezTo>
                  <a:cubicBezTo>
                    <a:pt x="4670" y="25830"/>
                    <a:pt x="8360" y="30258"/>
                    <a:pt x="10574" y="30258"/>
                  </a:cubicBezTo>
                  <a:lnTo>
                    <a:pt x="10574" y="30258"/>
                  </a:lnTo>
                  <a:cubicBezTo>
                    <a:pt x="10574" y="30258"/>
                    <a:pt x="15002" y="23616"/>
                    <a:pt x="14264" y="14760"/>
                  </a:cubicBezTo>
                  <a:cubicBezTo>
                    <a:pt x="13526" y="5904"/>
                    <a:pt x="10574" y="1476"/>
                    <a:pt x="7622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73750429-7D71-4BA5-B825-8E0B64BE3E41}"/>
                </a:ext>
              </a:extLst>
            </p:cNvPr>
            <p:cNvSpPr/>
            <p:nvPr/>
          </p:nvSpPr>
          <p:spPr>
            <a:xfrm>
              <a:off x="1540512" y="3636878"/>
              <a:ext cx="62163" cy="147600"/>
            </a:xfrm>
            <a:custGeom>
              <a:avLst/>
              <a:gdLst>
                <a:gd name="connsiteX0" fmla="*/ 21451 w 62163"/>
                <a:gd name="connsiteY0" fmla="*/ 0 h 147600"/>
                <a:gd name="connsiteX1" fmla="*/ 1525 w 62163"/>
                <a:gd name="connsiteY1" fmla="*/ 73800 h 147600"/>
                <a:gd name="connsiteX2" fmla="*/ 50971 w 62163"/>
                <a:gd name="connsiteY2" fmla="*/ 147600 h 147600"/>
                <a:gd name="connsiteX3" fmla="*/ 61303 w 62163"/>
                <a:gd name="connsiteY3" fmla="*/ 90036 h 147600"/>
                <a:gd name="connsiteX4" fmla="*/ 36211 w 62163"/>
                <a:gd name="connsiteY4" fmla="*/ 738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163" h="147600">
                  <a:moveTo>
                    <a:pt x="21451" y="0"/>
                  </a:moveTo>
                  <a:cubicBezTo>
                    <a:pt x="3887" y="20268"/>
                    <a:pt x="-3449" y="47448"/>
                    <a:pt x="1525" y="73800"/>
                  </a:cubicBezTo>
                  <a:cubicBezTo>
                    <a:pt x="5628" y="104752"/>
                    <a:pt x="23909" y="132030"/>
                    <a:pt x="50971" y="147600"/>
                  </a:cubicBezTo>
                  <a:cubicBezTo>
                    <a:pt x="60366" y="129971"/>
                    <a:pt x="63982" y="109833"/>
                    <a:pt x="61303" y="90036"/>
                  </a:cubicBezTo>
                  <a:cubicBezTo>
                    <a:pt x="61429" y="58512"/>
                    <a:pt x="52742" y="27581"/>
                    <a:pt x="36211" y="738"/>
                  </a:cubicBezTo>
                  <a:close/>
                </a:path>
              </a:pathLst>
            </a:custGeom>
            <a:solidFill>
              <a:srgbClr val="9461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96A9687-5FDD-43ED-BD00-8F1A3DA3BB9D}"/>
                </a:ext>
              </a:extLst>
            </p:cNvPr>
            <p:cNvSpPr/>
            <p:nvPr/>
          </p:nvSpPr>
          <p:spPr>
            <a:xfrm>
              <a:off x="1540894" y="3635402"/>
              <a:ext cx="62417" cy="152027"/>
            </a:xfrm>
            <a:custGeom>
              <a:avLst/>
              <a:gdLst>
                <a:gd name="connsiteX0" fmla="*/ 50589 w 62417"/>
                <a:gd name="connsiteY0" fmla="*/ 152028 h 152027"/>
                <a:gd name="connsiteX1" fmla="*/ 50589 w 62417"/>
                <a:gd name="connsiteY1" fmla="*/ 152028 h 152027"/>
                <a:gd name="connsiteX2" fmla="*/ 1143 w 62417"/>
                <a:gd name="connsiteY2" fmla="*/ 73800 h 152027"/>
                <a:gd name="connsiteX3" fmla="*/ 21069 w 62417"/>
                <a:gd name="connsiteY3" fmla="*/ 0 h 152027"/>
                <a:gd name="connsiteX4" fmla="*/ 36567 w 62417"/>
                <a:gd name="connsiteY4" fmla="*/ 0 h 152027"/>
                <a:gd name="connsiteX5" fmla="*/ 62397 w 62417"/>
                <a:gd name="connsiteY5" fmla="*/ 90036 h 152027"/>
                <a:gd name="connsiteX6" fmla="*/ 51327 w 62417"/>
                <a:gd name="connsiteY6" fmla="*/ 147600 h 152027"/>
                <a:gd name="connsiteX7" fmla="*/ 20331 w 62417"/>
                <a:gd name="connsiteY7" fmla="*/ 4428 h 152027"/>
                <a:gd name="connsiteX8" fmla="*/ 1881 w 62417"/>
                <a:gd name="connsiteY8" fmla="*/ 78228 h 152027"/>
                <a:gd name="connsiteX9" fmla="*/ 49851 w 62417"/>
                <a:gd name="connsiteY9" fmla="*/ 152028 h 152027"/>
                <a:gd name="connsiteX10" fmla="*/ 60183 w 62417"/>
                <a:gd name="connsiteY10" fmla="*/ 95940 h 152027"/>
                <a:gd name="connsiteX11" fmla="*/ 35091 w 62417"/>
                <a:gd name="connsiteY11" fmla="*/ 6642 h 152027"/>
                <a:gd name="connsiteX12" fmla="*/ 20331 w 62417"/>
                <a:gd name="connsiteY12" fmla="*/ 6642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17" h="152027">
                  <a:moveTo>
                    <a:pt x="50589" y="152028"/>
                  </a:moveTo>
                  <a:lnTo>
                    <a:pt x="50589" y="152028"/>
                  </a:lnTo>
                  <a:cubicBezTo>
                    <a:pt x="22354" y="135560"/>
                    <a:pt x="3904" y="106372"/>
                    <a:pt x="1143" y="73800"/>
                  </a:cubicBezTo>
                  <a:cubicBezTo>
                    <a:pt x="-3004" y="47486"/>
                    <a:pt x="4243" y="20651"/>
                    <a:pt x="21069" y="0"/>
                  </a:cubicBezTo>
                  <a:lnTo>
                    <a:pt x="36567" y="0"/>
                  </a:lnTo>
                  <a:cubicBezTo>
                    <a:pt x="53918" y="26786"/>
                    <a:pt x="62907" y="58126"/>
                    <a:pt x="62397" y="90036"/>
                  </a:cubicBezTo>
                  <a:cubicBezTo>
                    <a:pt x="62397" y="132102"/>
                    <a:pt x="52065" y="147600"/>
                    <a:pt x="51327" y="147600"/>
                  </a:cubicBezTo>
                  <a:close/>
                  <a:moveTo>
                    <a:pt x="20331" y="4428"/>
                  </a:moveTo>
                  <a:cubicBezTo>
                    <a:pt x="4191" y="25395"/>
                    <a:pt x="-2488" y="52133"/>
                    <a:pt x="1881" y="78228"/>
                  </a:cubicBezTo>
                  <a:cubicBezTo>
                    <a:pt x="5328" y="109020"/>
                    <a:pt x="23106" y="136379"/>
                    <a:pt x="49851" y="152028"/>
                  </a:cubicBezTo>
                  <a:cubicBezTo>
                    <a:pt x="58685" y="134738"/>
                    <a:pt x="62279" y="115243"/>
                    <a:pt x="60183" y="95940"/>
                  </a:cubicBezTo>
                  <a:cubicBezTo>
                    <a:pt x="59932" y="64469"/>
                    <a:pt x="51276" y="33637"/>
                    <a:pt x="35091" y="6642"/>
                  </a:cubicBezTo>
                  <a:lnTo>
                    <a:pt x="20331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ABEF5EA-2524-4936-8929-ADD9F0B207E7}"/>
                </a:ext>
              </a:extLst>
            </p:cNvPr>
            <p:cNvSpPr/>
            <p:nvPr/>
          </p:nvSpPr>
          <p:spPr>
            <a:xfrm>
              <a:off x="1603888" y="3782207"/>
              <a:ext cx="13539" cy="28838"/>
            </a:xfrm>
            <a:custGeom>
              <a:avLst/>
              <a:gdLst>
                <a:gd name="connsiteX0" fmla="*/ 7521 w 13539"/>
                <a:gd name="connsiteY0" fmla="*/ 56 h 28838"/>
                <a:gd name="connsiteX1" fmla="*/ 13425 w 13539"/>
                <a:gd name="connsiteY1" fmla="*/ 14816 h 28838"/>
                <a:gd name="connsiteX2" fmla="*/ 5307 w 13539"/>
                <a:gd name="connsiteY2" fmla="*/ 28838 h 28838"/>
                <a:gd name="connsiteX3" fmla="*/ 141 w 13539"/>
                <a:gd name="connsiteY3" fmla="*/ 14078 h 28838"/>
                <a:gd name="connsiteX4" fmla="*/ 7521 w 13539"/>
                <a:gd name="connsiteY4" fmla="*/ 56 h 28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39" h="28838">
                  <a:moveTo>
                    <a:pt x="7521" y="56"/>
                  </a:moveTo>
                  <a:cubicBezTo>
                    <a:pt x="11211" y="56"/>
                    <a:pt x="14163" y="6698"/>
                    <a:pt x="13425" y="14816"/>
                  </a:cubicBezTo>
                  <a:cubicBezTo>
                    <a:pt x="12687" y="22934"/>
                    <a:pt x="8997" y="28838"/>
                    <a:pt x="5307" y="28838"/>
                  </a:cubicBezTo>
                  <a:cubicBezTo>
                    <a:pt x="1617" y="28838"/>
                    <a:pt x="-597" y="22196"/>
                    <a:pt x="141" y="14078"/>
                  </a:cubicBezTo>
                  <a:cubicBezTo>
                    <a:pt x="879" y="5960"/>
                    <a:pt x="3831" y="-682"/>
                    <a:pt x="7521" y="56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31DC658-D5C5-4229-B4BB-696EDA0F2942}"/>
                </a:ext>
              </a:extLst>
            </p:cNvPr>
            <p:cNvSpPr/>
            <p:nvPr/>
          </p:nvSpPr>
          <p:spPr>
            <a:xfrm>
              <a:off x="1603782" y="3782599"/>
              <a:ext cx="20497" cy="29184"/>
            </a:xfrm>
            <a:custGeom>
              <a:avLst/>
              <a:gdLst>
                <a:gd name="connsiteX0" fmla="*/ 7627 w 20497"/>
                <a:gd name="connsiteY0" fmla="*/ 29184 h 29184"/>
                <a:gd name="connsiteX1" fmla="*/ 7627 w 20497"/>
                <a:gd name="connsiteY1" fmla="*/ 29184 h 29184"/>
                <a:gd name="connsiteX2" fmla="*/ 7627 w 20497"/>
                <a:gd name="connsiteY2" fmla="*/ 29184 h 29184"/>
                <a:gd name="connsiteX3" fmla="*/ 7627 w 20497"/>
                <a:gd name="connsiteY3" fmla="*/ 15162 h 29184"/>
                <a:gd name="connsiteX4" fmla="*/ 15745 w 20497"/>
                <a:gd name="connsiteY4" fmla="*/ 402 h 29184"/>
                <a:gd name="connsiteX5" fmla="*/ 19435 w 20497"/>
                <a:gd name="connsiteY5" fmla="*/ 402 h 29184"/>
                <a:gd name="connsiteX6" fmla="*/ 19435 w 20497"/>
                <a:gd name="connsiteY6" fmla="*/ 14424 h 29184"/>
                <a:gd name="connsiteX7" fmla="*/ 10579 w 20497"/>
                <a:gd name="connsiteY7" fmla="*/ 29184 h 29184"/>
                <a:gd name="connsiteX8" fmla="*/ 7627 w 20497"/>
                <a:gd name="connsiteY8" fmla="*/ 402 h 29184"/>
                <a:gd name="connsiteX9" fmla="*/ 985 w 20497"/>
                <a:gd name="connsiteY9" fmla="*/ 13686 h 29184"/>
                <a:gd name="connsiteX10" fmla="*/ 985 w 20497"/>
                <a:gd name="connsiteY10" fmla="*/ 26970 h 29184"/>
                <a:gd name="connsiteX11" fmla="*/ 985 w 20497"/>
                <a:gd name="connsiteY11" fmla="*/ 26970 h 29184"/>
                <a:gd name="connsiteX12" fmla="*/ 8365 w 20497"/>
                <a:gd name="connsiteY12" fmla="*/ 12948 h 29184"/>
                <a:gd name="connsiteX13" fmla="*/ 8365 w 20497"/>
                <a:gd name="connsiteY13" fmla="*/ 402 h 2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497" h="29184">
                  <a:moveTo>
                    <a:pt x="7627" y="29184"/>
                  </a:moveTo>
                  <a:lnTo>
                    <a:pt x="7627" y="29184"/>
                  </a:lnTo>
                  <a:lnTo>
                    <a:pt x="7627" y="29184"/>
                  </a:lnTo>
                  <a:cubicBezTo>
                    <a:pt x="5930" y="24665"/>
                    <a:pt x="5930" y="19682"/>
                    <a:pt x="7627" y="15162"/>
                  </a:cubicBezTo>
                  <a:cubicBezTo>
                    <a:pt x="7627" y="7044"/>
                    <a:pt x="11317" y="402"/>
                    <a:pt x="15745" y="402"/>
                  </a:cubicBezTo>
                  <a:cubicBezTo>
                    <a:pt x="16919" y="-134"/>
                    <a:pt x="18262" y="-134"/>
                    <a:pt x="19435" y="402"/>
                  </a:cubicBezTo>
                  <a:cubicBezTo>
                    <a:pt x="20852" y="4968"/>
                    <a:pt x="20852" y="9858"/>
                    <a:pt x="19435" y="14424"/>
                  </a:cubicBezTo>
                  <a:cubicBezTo>
                    <a:pt x="19435" y="22542"/>
                    <a:pt x="15007" y="29184"/>
                    <a:pt x="10579" y="29184"/>
                  </a:cubicBezTo>
                  <a:close/>
                  <a:moveTo>
                    <a:pt x="7627" y="402"/>
                  </a:moveTo>
                  <a:cubicBezTo>
                    <a:pt x="7627" y="402"/>
                    <a:pt x="1723" y="5568"/>
                    <a:pt x="985" y="13686"/>
                  </a:cubicBezTo>
                  <a:cubicBezTo>
                    <a:pt x="-328" y="18017"/>
                    <a:pt x="-328" y="22640"/>
                    <a:pt x="985" y="26970"/>
                  </a:cubicBezTo>
                  <a:lnTo>
                    <a:pt x="985" y="26970"/>
                  </a:lnTo>
                  <a:cubicBezTo>
                    <a:pt x="985" y="26970"/>
                    <a:pt x="7627" y="21804"/>
                    <a:pt x="8365" y="12948"/>
                  </a:cubicBezTo>
                  <a:cubicBezTo>
                    <a:pt x="9716" y="8875"/>
                    <a:pt x="9716" y="4475"/>
                    <a:pt x="8365" y="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7D083FF6-9353-4A28-8722-80E09FD53058}"/>
                </a:ext>
              </a:extLst>
            </p:cNvPr>
            <p:cNvSpPr/>
            <p:nvPr/>
          </p:nvSpPr>
          <p:spPr>
            <a:xfrm>
              <a:off x="1594340" y="3776360"/>
              <a:ext cx="13493" cy="28781"/>
            </a:xfrm>
            <a:custGeom>
              <a:avLst/>
              <a:gdLst>
                <a:gd name="connsiteX0" fmla="*/ 7475 w 13493"/>
                <a:gd name="connsiteY0" fmla="*/ 0 h 28781"/>
                <a:gd name="connsiteX1" fmla="*/ 13379 w 13493"/>
                <a:gd name="connsiteY1" fmla="*/ 14760 h 28781"/>
                <a:gd name="connsiteX2" fmla="*/ 5999 w 13493"/>
                <a:gd name="connsiteY2" fmla="*/ 28782 h 28781"/>
                <a:gd name="connsiteX3" fmla="*/ 95 w 13493"/>
                <a:gd name="connsiteY3" fmla="*/ 14022 h 28781"/>
                <a:gd name="connsiteX4" fmla="*/ 7475 w 13493"/>
                <a:gd name="connsiteY4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93" h="28781">
                  <a:moveTo>
                    <a:pt x="7475" y="0"/>
                  </a:moveTo>
                  <a:cubicBezTo>
                    <a:pt x="11165" y="0"/>
                    <a:pt x="14117" y="6642"/>
                    <a:pt x="13379" y="14760"/>
                  </a:cubicBezTo>
                  <a:cubicBezTo>
                    <a:pt x="12641" y="22878"/>
                    <a:pt x="8951" y="28782"/>
                    <a:pt x="5999" y="28782"/>
                  </a:cubicBezTo>
                  <a:cubicBezTo>
                    <a:pt x="3047" y="28782"/>
                    <a:pt x="-643" y="22140"/>
                    <a:pt x="95" y="14022"/>
                  </a:cubicBezTo>
                  <a:cubicBezTo>
                    <a:pt x="833" y="5904"/>
                    <a:pt x="3785" y="0"/>
                    <a:pt x="7475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05873E6D-6F25-4CF0-907D-B2040A0784AA}"/>
                </a:ext>
              </a:extLst>
            </p:cNvPr>
            <p:cNvSpPr/>
            <p:nvPr/>
          </p:nvSpPr>
          <p:spPr>
            <a:xfrm>
              <a:off x="1592341" y="3779647"/>
              <a:ext cx="21134" cy="29184"/>
            </a:xfrm>
            <a:custGeom>
              <a:avLst/>
              <a:gdLst>
                <a:gd name="connsiteX0" fmla="*/ 7998 w 21134"/>
                <a:gd name="connsiteY0" fmla="*/ 29184 h 29184"/>
                <a:gd name="connsiteX1" fmla="*/ 7998 w 21134"/>
                <a:gd name="connsiteY1" fmla="*/ 29184 h 29184"/>
                <a:gd name="connsiteX2" fmla="*/ 7998 w 21134"/>
                <a:gd name="connsiteY2" fmla="*/ 29184 h 29184"/>
                <a:gd name="connsiteX3" fmla="*/ 7998 w 21134"/>
                <a:gd name="connsiteY3" fmla="*/ 15162 h 29184"/>
                <a:gd name="connsiteX4" fmla="*/ 16116 w 21134"/>
                <a:gd name="connsiteY4" fmla="*/ 402 h 29184"/>
                <a:gd name="connsiteX5" fmla="*/ 19806 w 21134"/>
                <a:gd name="connsiteY5" fmla="*/ 402 h 29184"/>
                <a:gd name="connsiteX6" fmla="*/ 19806 w 21134"/>
                <a:gd name="connsiteY6" fmla="*/ 14424 h 29184"/>
                <a:gd name="connsiteX7" fmla="*/ 11688 w 21134"/>
                <a:gd name="connsiteY7" fmla="*/ 29184 h 29184"/>
                <a:gd name="connsiteX8" fmla="*/ 7998 w 21134"/>
                <a:gd name="connsiteY8" fmla="*/ 402 h 29184"/>
                <a:gd name="connsiteX9" fmla="*/ 1356 w 21134"/>
                <a:gd name="connsiteY9" fmla="*/ 13686 h 29184"/>
                <a:gd name="connsiteX10" fmla="*/ 1356 w 21134"/>
                <a:gd name="connsiteY10" fmla="*/ 26970 h 29184"/>
                <a:gd name="connsiteX11" fmla="*/ 1356 w 21134"/>
                <a:gd name="connsiteY11" fmla="*/ 26970 h 29184"/>
                <a:gd name="connsiteX12" fmla="*/ 7998 w 21134"/>
                <a:gd name="connsiteY12" fmla="*/ 13686 h 29184"/>
                <a:gd name="connsiteX13" fmla="*/ 7998 w 21134"/>
                <a:gd name="connsiteY13" fmla="*/ 402 h 2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134" h="29184">
                  <a:moveTo>
                    <a:pt x="7998" y="29184"/>
                  </a:moveTo>
                  <a:lnTo>
                    <a:pt x="7998" y="29184"/>
                  </a:lnTo>
                  <a:lnTo>
                    <a:pt x="7998" y="29184"/>
                  </a:lnTo>
                  <a:cubicBezTo>
                    <a:pt x="6301" y="24665"/>
                    <a:pt x="6301" y="19682"/>
                    <a:pt x="7998" y="15162"/>
                  </a:cubicBezTo>
                  <a:cubicBezTo>
                    <a:pt x="7998" y="7044"/>
                    <a:pt x="12426" y="402"/>
                    <a:pt x="16116" y="402"/>
                  </a:cubicBezTo>
                  <a:cubicBezTo>
                    <a:pt x="17289" y="-134"/>
                    <a:pt x="18633" y="-134"/>
                    <a:pt x="19806" y="402"/>
                  </a:cubicBezTo>
                  <a:cubicBezTo>
                    <a:pt x="21577" y="4909"/>
                    <a:pt x="21577" y="9917"/>
                    <a:pt x="19806" y="14424"/>
                  </a:cubicBezTo>
                  <a:cubicBezTo>
                    <a:pt x="19806" y="22542"/>
                    <a:pt x="15378" y="29184"/>
                    <a:pt x="11688" y="29184"/>
                  </a:cubicBezTo>
                  <a:close/>
                  <a:moveTo>
                    <a:pt x="7998" y="402"/>
                  </a:moveTo>
                  <a:cubicBezTo>
                    <a:pt x="7998" y="402"/>
                    <a:pt x="2094" y="5568"/>
                    <a:pt x="1356" y="13686"/>
                  </a:cubicBezTo>
                  <a:cubicBezTo>
                    <a:pt x="-452" y="17931"/>
                    <a:pt x="-452" y="22726"/>
                    <a:pt x="1356" y="26970"/>
                  </a:cubicBezTo>
                  <a:lnTo>
                    <a:pt x="1356" y="26970"/>
                  </a:lnTo>
                  <a:cubicBezTo>
                    <a:pt x="1356" y="26970"/>
                    <a:pt x="7260" y="21804"/>
                    <a:pt x="7998" y="13686"/>
                  </a:cubicBezTo>
                  <a:cubicBezTo>
                    <a:pt x="9806" y="9442"/>
                    <a:pt x="9806" y="4647"/>
                    <a:pt x="7998" y="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075E9BF-BEA7-49D8-A7E5-B66DB00A3880}"/>
                </a:ext>
              </a:extLst>
            </p:cNvPr>
            <p:cNvSpPr/>
            <p:nvPr/>
          </p:nvSpPr>
          <p:spPr>
            <a:xfrm>
              <a:off x="1589128" y="3763757"/>
              <a:ext cx="13482" cy="28838"/>
            </a:xfrm>
            <a:custGeom>
              <a:avLst/>
              <a:gdLst>
                <a:gd name="connsiteX0" fmla="*/ 7521 w 13482"/>
                <a:gd name="connsiteY0" fmla="*/ 56 h 28838"/>
                <a:gd name="connsiteX1" fmla="*/ 13425 w 13482"/>
                <a:gd name="connsiteY1" fmla="*/ 14816 h 28838"/>
                <a:gd name="connsiteX2" fmla="*/ 5307 w 13482"/>
                <a:gd name="connsiteY2" fmla="*/ 28838 h 28838"/>
                <a:gd name="connsiteX3" fmla="*/ 141 w 13482"/>
                <a:gd name="connsiteY3" fmla="*/ 14078 h 28838"/>
                <a:gd name="connsiteX4" fmla="*/ 7521 w 13482"/>
                <a:gd name="connsiteY4" fmla="*/ 56 h 28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2" h="28838">
                  <a:moveTo>
                    <a:pt x="7521" y="56"/>
                  </a:moveTo>
                  <a:cubicBezTo>
                    <a:pt x="7521" y="56"/>
                    <a:pt x="14163" y="6698"/>
                    <a:pt x="13425" y="14816"/>
                  </a:cubicBezTo>
                  <a:cubicBezTo>
                    <a:pt x="12687" y="22934"/>
                    <a:pt x="8997" y="28838"/>
                    <a:pt x="5307" y="28838"/>
                  </a:cubicBezTo>
                  <a:cubicBezTo>
                    <a:pt x="1617" y="28838"/>
                    <a:pt x="-597" y="22196"/>
                    <a:pt x="141" y="14078"/>
                  </a:cubicBezTo>
                  <a:cubicBezTo>
                    <a:pt x="879" y="5960"/>
                    <a:pt x="3831" y="-682"/>
                    <a:pt x="7521" y="56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0F66F828-4084-4ECC-B7A6-9898D3EC61E5}"/>
                </a:ext>
              </a:extLst>
            </p:cNvPr>
            <p:cNvSpPr/>
            <p:nvPr/>
          </p:nvSpPr>
          <p:spPr>
            <a:xfrm>
              <a:off x="1586498" y="3763813"/>
              <a:ext cx="17117" cy="29520"/>
            </a:xfrm>
            <a:custGeom>
              <a:avLst/>
              <a:gdLst>
                <a:gd name="connsiteX0" fmla="*/ 7937 w 17117"/>
                <a:gd name="connsiteY0" fmla="*/ 29520 h 29520"/>
                <a:gd name="connsiteX1" fmla="*/ 7937 w 17117"/>
                <a:gd name="connsiteY1" fmla="*/ 29520 h 29520"/>
                <a:gd name="connsiteX2" fmla="*/ 7937 w 17117"/>
                <a:gd name="connsiteY2" fmla="*/ 29520 h 29520"/>
                <a:gd name="connsiteX3" fmla="*/ 7937 w 17117"/>
                <a:gd name="connsiteY3" fmla="*/ 15498 h 29520"/>
                <a:gd name="connsiteX4" fmla="*/ 16055 w 17117"/>
                <a:gd name="connsiteY4" fmla="*/ 0 h 29520"/>
                <a:gd name="connsiteX5" fmla="*/ 16055 w 17117"/>
                <a:gd name="connsiteY5" fmla="*/ 0 h 29520"/>
                <a:gd name="connsiteX6" fmla="*/ 16055 w 17117"/>
                <a:gd name="connsiteY6" fmla="*/ 14022 h 29520"/>
                <a:gd name="connsiteX7" fmla="*/ 7199 w 17117"/>
                <a:gd name="connsiteY7" fmla="*/ 28782 h 29520"/>
                <a:gd name="connsiteX8" fmla="*/ 7937 w 17117"/>
                <a:gd name="connsiteY8" fmla="*/ 738 h 29520"/>
                <a:gd name="connsiteX9" fmla="*/ 1295 w 17117"/>
                <a:gd name="connsiteY9" fmla="*/ 14022 h 29520"/>
                <a:gd name="connsiteX10" fmla="*/ 1295 w 17117"/>
                <a:gd name="connsiteY10" fmla="*/ 27306 h 29520"/>
                <a:gd name="connsiteX11" fmla="*/ 1295 w 17117"/>
                <a:gd name="connsiteY11" fmla="*/ 27306 h 29520"/>
                <a:gd name="connsiteX12" fmla="*/ 8675 w 17117"/>
                <a:gd name="connsiteY12" fmla="*/ 14022 h 29520"/>
                <a:gd name="connsiteX13" fmla="*/ 8675 w 17117"/>
                <a:gd name="connsiteY13" fmla="*/ 73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17" h="29520">
                  <a:moveTo>
                    <a:pt x="7937" y="29520"/>
                  </a:moveTo>
                  <a:lnTo>
                    <a:pt x="7937" y="29520"/>
                  </a:lnTo>
                  <a:lnTo>
                    <a:pt x="7937" y="29520"/>
                  </a:lnTo>
                  <a:cubicBezTo>
                    <a:pt x="6240" y="25000"/>
                    <a:pt x="6240" y="20018"/>
                    <a:pt x="7937" y="15498"/>
                  </a:cubicBezTo>
                  <a:cubicBezTo>
                    <a:pt x="7937" y="7380"/>
                    <a:pt x="12365" y="0"/>
                    <a:pt x="16055" y="0"/>
                  </a:cubicBezTo>
                  <a:lnTo>
                    <a:pt x="16055" y="0"/>
                  </a:lnTo>
                  <a:cubicBezTo>
                    <a:pt x="17472" y="4566"/>
                    <a:pt x="17472" y="9456"/>
                    <a:pt x="16055" y="14022"/>
                  </a:cubicBezTo>
                  <a:cubicBezTo>
                    <a:pt x="16055" y="22140"/>
                    <a:pt x="11627" y="28782"/>
                    <a:pt x="7199" y="28782"/>
                  </a:cubicBezTo>
                  <a:close/>
                  <a:moveTo>
                    <a:pt x="7937" y="738"/>
                  </a:moveTo>
                  <a:cubicBezTo>
                    <a:pt x="7937" y="738"/>
                    <a:pt x="2033" y="5904"/>
                    <a:pt x="1295" y="14022"/>
                  </a:cubicBezTo>
                  <a:cubicBezTo>
                    <a:pt x="-432" y="18282"/>
                    <a:pt x="-432" y="23046"/>
                    <a:pt x="1295" y="27306"/>
                  </a:cubicBezTo>
                  <a:lnTo>
                    <a:pt x="1295" y="27306"/>
                  </a:lnTo>
                  <a:cubicBezTo>
                    <a:pt x="1295" y="27306"/>
                    <a:pt x="7937" y="22140"/>
                    <a:pt x="8675" y="14022"/>
                  </a:cubicBezTo>
                  <a:cubicBezTo>
                    <a:pt x="10136" y="9715"/>
                    <a:pt x="10136" y="5045"/>
                    <a:pt x="8675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BAC88FDC-2760-4948-B563-79AC3EA546C0}"/>
                </a:ext>
              </a:extLst>
            </p:cNvPr>
            <p:cNvSpPr/>
            <p:nvPr/>
          </p:nvSpPr>
          <p:spPr>
            <a:xfrm>
              <a:off x="1603292" y="3763076"/>
              <a:ext cx="13347" cy="32472"/>
            </a:xfrm>
            <a:custGeom>
              <a:avLst/>
              <a:gdLst>
                <a:gd name="connsiteX0" fmla="*/ 8118 w 13347"/>
                <a:gd name="connsiteY0" fmla="*/ 0 h 32472"/>
                <a:gd name="connsiteX1" fmla="*/ 13284 w 13347"/>
                <a:gd name="connsiteY1" fmla="*/ 16974 h 32472"/>
                <a:gd name="connsiteX2" fmla="*/ 5166 w 13347"/>
                <a:gd name="connsiteY2" fmla="*/ 32472 h 32472"/>
                <a:gd name="connsiteX3" fmla="*/ 0 w 13347"/>
                <a:gd name="connsiteY3" fmla="*/ 16236 h 32472"/>
                <a:gd name="connsiteX4" fmla="*/ 8118 w 13347"/>
                <a:gd name="connsiteY4" fmla="*/ 0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7" h="32472">
                  <a:moveTo>
                    <a:pt x="8118" y="0"/>
                  </a:moveTo>
                  <a:cubicBezTo>
                    <a:pt x="8118" y="0"/>
                    <a:pt x="14022" y="7380"/>
                    <a:pt x="13284" y="16974"/>
                  </a:cubicBezTo>
                  <a:cubicBezTo>
                    <a:pt x="12546" y="26568"/>
                    <a:pt x="8856" y="32472"/>
                    <a:pt x="5166" y="32472"/>
                  </a:cubicBezTo>
                  <a:cubicBezTo>
                    <a:pt x="1476" y="32472"/>
                    <a:pt x="0" y="25092"/>
                    <a:pt x="0" y="16236"/>
                  </a:cubicBezTo>
                  <a:cubicBezTo>
                    <a:pt x="0" y="7380"/>
                    <a:pt x="4428" y="0"/>
                    <a:pt x="8118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670820A3-7A4C-4943-9E15-6D2171CA7D63}"/>
                </a:ext>
              </a:extLst>
            </p:cNvPr>
            <p:cNvSpPr/>
            <p:nvPr/>
          </p:nvSpPr>
          <p:spPr>
            <a:xfrm>
              <a:off x="1596980" y="3762337"/>
              <a:ext cx="17750" cy="35424"/>
            </a:xfrm>
            <a:custGeom>
              <a:avLst/>
              <a:gdLst>
                <a:gd name="connsiteX0" fmla="*/ 8526 w 17750"/>
                <a:gd name="connsiteY0" fmla="*/ 33948 h 35424"/>
                <a:gd name="connsiteX1" fmla="*/ 8526 w 17750"/>
                <a:gd name="connsiteY1" fmla="*/ 33948 h 35424"/>
                <a:gd name="connsiteX2" fmla="*/ 8526 w 17750"/>
                <a:gd name="connsiteY2" fmla="*/ 33948 h 35424"/>
                <a:gd name="connsiteX3" fmla="*/ 4836 w 17750"/>
                <a:gd name="connsiteY3" fmla="*/ 18450 h 35424"/>
                <a:gd name="connsiteX4" fmla="*/ 16644 w 17750"/>
                <a:gd name="connsiteY4" fmla="*/ 2952 h 35424"/>
                <a:gd name="connsiteX5" fmla="*/ 16644 w 17750"/>
                <a:gd name="connsiteY5" fmla="*/ 19188 h 35424"/>
                <a:gd name="connsiteX6" fmla="*/ 7788 w 17750"/>
                <a:gd name="connsiteY6" fmla="*/ 35424 h 35424"/>
                <a:gd name="connsiteX7" fmla="*/ 8526 w 17750"/>
                <a:gd name="connsiteY7" fmla="*/ 2214 h 35424"/>
                <a:gd name="connsiteX8" fmla="*/ 1146 w 17750"/>
                <a:gd name="connsiteY8" fmla="*/ 16974 h 35424"/>
                <a:gd name="connsiteX9" fmla="*/ 1146 w 17750"/>
                <a:gd name="connsiteY9" fmla="*/ 31734 h 35424"/>
                <a:gd name="connsiteX10" fmla="*/ 1146 w 17750"/>
                <a:gd name="connsiteY10" fmla="*/ 31734 h 35424"/>
                <a:gd name="connsiteX11" fmla="*/ 14430 w 17750"/>
                <a:gd name="connsiteY11" fmla="*/ 14022 h 35424"/>
                <a:gd name="connsiteX12" fmla="*/ 14430 w 17750"/>
                <a:gd name="connsiteY12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50" h="35424">
                  <a:moveTo>
                    <a:pt x="8526" y="33948"/>
                  </a:moveTo>
                  <a:lnTo>
                    <a:pt x="8526" y="33948"/>
                  </a:lnTo>
                  <a:lnTo>
                    <a:pt x="8526" y="33948"/>
                  </a:lnTo>
                  <a:cubicBezTo>
                    <a:pt x="8526" y="33948"/>
                    <a:pt x="4836" y="25092"/>
                    <a:pt x="4836" y="18450"/>
                  </a:cubicBezTo>
                  <a:cubicBezTo>
                    <a:pt x="4836" y="11808"/>
                    <a:pt x="12216" y="-738"/>
                    <a:pt x="16644" y="2952"/>
                  </a:cubicBezTo>
                  <a:cubicBezTo>
                    <a:pt x="18120" y="8263"/>
                    <a:pt x="18120" y="13877"/>
                    <a:pt x="16644" y="19188"/>
                  </a:cubicBezTo>
                  <a:cubicBezTo>
                    <a:pt x="16644" y="28044"/>
                    <a:pt x="12216" y="35424"/>
                    <a:pt x="7788" y="35424"/>
                  </a:cubicBezTo>
                  <a:close/>
                  <a:moveTo>
                    <a:pt x="8526" y="2214"/>
                  </a:moveTo>
                  <a:cubicBezTo>
                    <a:pt x="8526" y="2214"/>
                    <a:pt x="1884" y="8118"/>
                    <a:pt x="1146" y="16974"/>
                  </a:cubicBezTo>
                  <a:cubicBezTo>
                    <a:pt x="-382" y="21775"/>
                    <a:pt x="-382" y="26933"/>
                    <a:pt x="1146" y="31734"/>
                  </a:cubicBezTo>
                  <a:lnTo>
                    <a:pt x="1146" y="31734"/>
                  </a:lnTo>
                  <a:cubicBezTo>
                    <a:pt x="1146" y="31734"/>
                    <a:pt x="14430" y="26568"/>
                    <a:pt x="14430" y="14022"/>
                  </a:cubicBezTo>
                  <a:cubicBezTo>
                    <a:pt x="15847" y="9456"/>
                    <a:pt x="15847" y="4566"/>
                    <a:pt x="1443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F912C9F8-5C1A-4898-B3EA-E86378FF812C}"/>
                </a:ext>
              </a:extLst>
            </p:cNvPr>
            <p:cNvSpPr/>
            <p:nvPr/>
          </p:nvSpPr>
          <p:spPr>
            <a:xfrm>
              <a:off x="1615742" y="3767504"/>
              <a:ext cx="13379" cy="30257"/>
            </a:xfrm>
            <a:custGeom>
              <a:avLst/>
              <a:gdLst>
                <a:gd name="connsiteX0" fmla="*/ 7475 w 13379"/>
                <a:gd name="connsiteY0" fmla="*/ 0 h 30257"/>
                <a:gd name="connsiteX1" fmla="*/ 13379 w 13379"/>
                <a:gd name="connsiteY1" fmla="*/ 14760 h 30257"/>
                <a:gd name="connsiteX2" fmla="*/ 5999 w 13379"/>
                <a:gd name="connsiteY2" fmla="*/ 30258 h 30257"/>
                <a:gd name="connsiteX3" fmla="*/ 95 w 13379"/>
                <a:gd name="connsiteY3" fmla="*/ 14760 h 30257"/>
                <a:gd name="connsiteX4" fmla="*/ 7475 w 13379"/>
                <a:gd name="connsiteY4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9" h="30257">
                  <a:moveTo>
                    <a:pt x="7475" y="0"/>
                  </a:moveTo>
                  <a:cubicBezTo>
                    <a:pt x="11165" y="0"/>
                    <a:pt x="13379" y="6642"/>
                    <a:pt x="13379" y="14760"/>
                  </a:cubicBezTo>
                  <a:cubicBezTo>
                    <a:pt x="13379" y="22878"/>
                    <a:pt x="8951" y="30258"/>
                    <a:pt x="5999" y="30258"/>
                  </a:cubicBezTo>
                  <a:cubicBezTo>
                    <a:pt x="3047" y="30258"/>
                    <a:pt x="-643" y="22878"/>
                    <a:pt x="95" y="14760"/>
                  </a:cubicBezTo>
                  <a:cubicBezTo>
                    <a:pt x="833" y="6642"/>
                    <a:pt x="4523" y="0"/>
                    <a:pt x="7475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20AA3DBE-19BA-46DE-9FEE-06E5A659AE33}"/>
                </a:ext>
              </a:extLst>
            </p:cNvPr>
            <p:cNvSpPr/>
            <p:nvPr/>
          </p:nvSpPr>
          <p:spPr>
            <a:xfrm>
              <a:off x="1614004" y="3767504"/>
              <a:ext cx="20608" cy="30996"/>
            </a:xfrm>
            <a:custGeom>
              <a:avLst/>
              <a:gdLst>
                <a:gd name="connsiteX0" fmla="*/ 7738 w 20608"/>
                <a:gd name="connsiteY0" fmla="*/ 30996 h 30996"/>
                <a:gd name="connsiteX1" fmla="*/ 7738 w 20608"/>
                <a:gd name="connsiteY1" fmla="*/ 30996 h 30996"/>
                <a:gd name="connsiteX2" fmla="*/ 7738 w 20608"/>
                <a:gd name="connsiteY2" fmla="*/ 30996 h 30996"/>
                <a:gd name="connsiteX3" fmla="*/ 7738 w 20608"/>
                <a:gd name="connsiteY3" fmla="*/ 16236 h 30996"/>
                <a:gd name="connsiteX4" fmla="*/ 15856 w 20608"/>
                <a:gd name="connsiteY4" fmla="*/ 738 h 30996"/>
                <a:gd name="connsiteX5" fmla="*/ 19546 w 20608"/>
                <a:gd name="connsiteY5" fmla="*/ 738 h 30996"/>
                <a:gd name="connsiteX6" fmla="*/ 19546 w 20608"/>
                <a:gd name="connsiteY6" fmla="*/ 14760 h 30996"/>
                <a:gd name="connsiteX7" fmla="*/ 11428 w 20608"/>
                <a:gd name="connsiteY7" fmla="*/ 30996 h 30996"/>
                <a:gd name="connsiteX8" fmla="*/ 7738 w 20608"/>
                <a:gd name="connsiteY8" fmla="*/ 738 h 30996"/>
                <a:gd name="connsiteX9" fmla="*/ 1096 w 20608"/>
                <a:gd name="connsiteY9" fmla="*/ 14760 h 30996"/>
                <a:gd name="connsiteX10" fmla="*/ 1096 w 20608"/>
                <a:gd name="connsiteY10" fmla="*/ 28044 h 30996"/>
                <a:gd name="connsiteX11" fmla="*/ 1096 w 20608"/>
                <a:gd name="connsiteY11" fmla="*/ 28044 h 30996"/>
                <a:gd name="connsiteX12" fmla="*/ 1096 w 20608"/>
                <a:gd name="connsiteY12" fmla="*/ 28044 h 30996"/>
                <a:gd name="connsiteX13" fmla="*/ 7738 w 20608"/>
                <a:gd name="connsiteY13" fmla="*/ 13284 h 30996"/>
                <a:gd name="connsiteX14" fmla="*/ 7738 w 20608"/>
                <a:gd name="connsiteY14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608" h="30996">
                  <a:moveTo>
                    <a:pt x="7738" y="30996"/>
                  </a:moveTo>
                  <a:lnTo>
                    <a:pt x="7738" y="30996"/>
                  </a:lnTo>
                  <a:lnTo>
                    <a:pt x="7738" y="30996"/>
                  </a:lnTo>
                  <a:cubicBezTo>
                    <a:pt x="6048" y="26221"/>
                    <a:pt x="6048" y="21011"/>
                    <a:pt x="7738" y="16236"/>
                  </a:cubicBezTo>
                  <a:cubicBezTo>
                    <a:pt x="7738" y="7380"/>
                    <a:pt x="12166" y="738"/>
                    <a:pt x="15856" y="738"/>
                  </a:cubicBezTo>
                  <a:cubicBezTo>
                    <a:pt x="17029" y="201"/>
                    <a:pt x="18372" y="201"/>
                    <a:pt x="19546" y="738"/>
                  </a:cubicBezTo>
                  <a:cubicBezTo>
                    <a:pt x="20963" y="5304"/>
                    <a:pt x="20963" y="10194"/>
                    <a:pt x="19546" y="14760"/>
                  </a:cubicBezTo>
                  <a:cubicBezTo>
                    <a:pt x="19546" y="23616"/>
                    <a:pt x="15118" y="30996"/>
                    <a:pt x="11428" y="30996"/>
                  </a:cubicBezTo>
                  <a:close/>
                  <a:moveTo>
                    <a:pt x="7738" y="738"/>
                  </a:moveTo>
                  <a:cubicBezTo>
                    <a:pt x="7738" y="738"/>
                    <a:pt x="1834" y="6642"/>
                    <a:pt x="1096" y="14760"/>
                  </a:cubicBezTo>
                  <a:cubicBezTo>
                    <a:pt x="-365" y="19067"/>
                    <a:pt x="-365" y="23737"/>
                    <a:pt x="1096" y="28044"/>
                  </a:cubicBezTo>
                  <a:lnTo>
                    <a:pt x="1096" y="28044"/>
                  </a:lnTo>
                  <a:lnTo>
                    <a:pt x="1096" y="28044"/>
                  </a:lnTo>
                  <a:cubicBezTo>
                    <a:pt x="1096" y="28044"/>
                    <a:pt x="7000" y="22140"/>
                    <a:pt x="7738" y="13284"/>
                  </a:cubicBezTo>
                  <a:cubicBezTo>
                    <a:pt x="9199" y="8977"/>
                    <a:pt x="9199" y="4307"/>
                    <a:pt x="773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0CFD9572-C8DE-4F56-BD37-3933E4E2A610}"/>
                </a:ext>
              </a:extLst>
            </p:cNvPr>
            <p:cNvSpPr/>
            <p:nvPr/>
          </p:nvSpPr>
          <p:spPr>
            <a:xfrm>
              <a:off x="1611118" y="3760861"/>
              <a:ext cx="9949" cy="30257"/>
            </a:xfrm>
            <a:custGeom>
              <a:avLst/>
              <a:gdLst>
                <a:gd name="connsiteX0" fmla="*/ 4720 w 9949"/>
                <a:gd name="connsiteY0" fmla="*/ 0 h 30257"/>
                <a:gd name="connsiteX1" fmla="*/ 9886 w 9949"/>
                <a:gd name="connsiteY1" fmla="*/ 14760 h 30257"/>
                <a:gd name="connsiteX2" fmla="*/ 2506 w 9949"/>
                <a:gd name="connsiteY2" fmla="*/ 30258 h 30257"/>
                <a:gd name="connsiteX3" fmla="*/ 292 w 9949"/>
                <a:gd name="connsiteY3" fmla="*/ 15498 h 30257"/>
                <a:gd name="connsiteX4" fmla="*/ 7672 w 9949"/>
                <a:gd name="connsiteY4" fmla="*/ 73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9" h="30257">
                  <a:moveTo>
                    <a:pt x="4720" y="0"/>
                  </a:moveTo>
                  <a:cubicBezTo>
                    <a:pt x="4720" y="0"/>
                    <a:pt x="10624" y="6642"/>
                    <a:pt x="9886" y="14760"/>
                  </a:cubicBezTo>
                  <a:cubicBezTo>
                    <a:pt x="9148" y="22878"/>
                    <a:pt x="6196" y="30258"/>
                    <a:pt x="2506" y="30258"/>
                  </a:cubicBezTo>
                  <a:cubicBezTo>
                    <a:pt x="-1184" y="30258"/>
                    <a:pt x="292" y="22878"/>
                    <a:pt x="292" y="15498"/>
                  </a:cubicBezTo>
                  <a:cubicBezTo>
                    <a:pt x="292" y="8118"/>
                    <a:pt x="292" y="738"/>
                    <a:pt x="7672" y="738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B8F03027-400E-45D2-8D8D-D50831F514A9}"/>
                </a:ext>
              </a:extLst>
            </p:cNvPr>
            <p:cNvSpPr/>
            <p:nvPr/>
          </p:nvSpPr>
          <p:spPr>
            <a:xfrm>
              <a:off x="1610009" y="3760861"/>
              <a:ext cx="13257" cy="30996"/>
            </a:xfrm>
            <a:custGeom>
              <a:avLst/>
              <a:gdLst>
                <a:gd name="connsiteX0" fmla="*/ 1400 w 13257"/>
                <a:gd name="connsiteY0" fmla="*/ 30996 h 30996"/>
                <a:gd name="connsiteX1" fmla="*/ 1400 w 13257"/>
                <a:gd name="connsiteY1" fmla="*/ 30996 h 30996"/>
                <a:gd name="connsiteX2" fmla="*/ 1400 w 13257"/>
                <a:gd name="connsiteY2" fmla="*/ 30996 h 30996"/>
                <a:gd name="connsiteX3" fmla="*/ 1400 w 13257"/>
                <a:gd name="connsiteY3" fmla="*/ 15498 h 30996"/>
                <a:gd name="connsiteX4" fmla="*/ 9518 w 13257"/>
                <a:gd name="connsiteY4" fmla="*/ 0 h 30996"/>
                <a:gd name="connsiteX5" fmla="*/ 9518 w 13257"/>
                <a:gd name="connsiteY5" fmla="*/ 0 h 30996"/>
                <a:gd name="connsiteX6" fmla="*/ 13208 w 13257"/>
                <a:gd name="connsiteY6" fmla="*/ 14022 h 30996"/>
                <a:gd name="connsiteX7" fmla="*/ 4352 w 13257"/>
                <a:gd name="connsiteY7" fmla="*/ 30258 h 30996"/>
                <a:gd name="connsiteX8" fmla="*/ 1400 w 13257"/>
                <a:gd name="connsiteY8" fmla="*/ 738 h 30996"/>
                <a:gd name="connsiteX9" fmla="*/ 1400 w 13257"/>
                <a:gd name="connsiteY9" fmla="*/ 15498 h 30996"/>
                <a:gd name="connsiteX10" fmla="*/ 1400 w 13257"/>
                <a:gd name="connsiteY10" fmla="*/ 28782 h 30996"/>
                <a:gd name="connsiteX11" fmla="*/ 1400 w 13257"/>
                <a:gd name="connsiteY11" fmla="*/ 28782 h 30996"/>
                <a:gd name="connsiteX12" fmla="*/ 1400 w 13257"/>
                <a:gd name="connsiteY12" fmla="*/ 28782 h 30996"/>
                <a:gd name="connsiteX13" fmla="*/ 8042 w 13257"/>
                <a:gd name="connsiteY13" fmla="*/ 14022 h 30996"/>
                <a:gd name="connsiteX14" fmla="*/ 8042 w 13257"/>
                <a:gd name="connsiteY14" fmla="*/ 738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57" h="30996">
                  <a:moveTo>
                    <a:pt x="1400" y="30996"/>
                  </a:moveTo>
                  <a:lnTo>
                    <a:pt x="1400" y="30996"/>
                  </a:lnTo>
                  <a:lnTo>
                    <a:pt x="1400" y="30996"/>
                  </a:lnTo>
                  <a:cubicBezTo>
                    <a:pt x="-467" y="25999"/>
                    <a:pt x="-467" y="20495"/>
                    <a:pt x="1400" y="15498"/>
                  </a:cubicBezTo>
                  <a:cubicBezTo>
                    <a:pt x="1400" y="6642"/>
                    <a:pt x="5828" y="0"/>
                    <a:pt x="9518" y="0"/>
                  </a:cubicBezTo>
                  <a:cubicBezTo>
                    <a:pt x="13208" y="0"/>
                    <a:pt x="9518" y="0"/>
                    <a:pt x="9518" y="0"/>
                  </a:cubicBezTo>
                  <a:cubicBezTo>
                    <a:pt x="12234" y="4151"/>
                    <a:pt x="13533" y="9071"/>
                    <a:pt x="13208" y="14022"/>
                  </a:cubicBezTo>
                  <a:cubicBezTo>
                    <a:pt x="13208" y="22878"/>
                    <a:pt x="8780" y="30258"/>
                    <a:pt x="4352" y="30258"/>
                  </a:cubicBezTo>
                  <a:close/>
                  <a:moveTo>
                    <a:pt x="1400" y="738"/>
                  </a:moveTo>
                  <a:cubicBezTo>
                    <a:pt x="1400" y="738"/>
                    <a:pt x="1400" y="6642"/>
                    <a:pt x="1400" y="15498"/>
                  </a:cubicBezTo>
                  <a:cubicBezTo>
                    <a:pt x="-408" y="19742"/>
                    <a:pt x="-408" y="24538"/>
                    <a:pt x="1400" y="28782"/>
                  </a:cubicBezTo>
                  <a:cubicBezTo>
                    <a:pt x="1400" y="28782"/>
                    <a:pt x="1400" y="28782"/>
                    <a:pt x="1400" y="28782"/>
                  </a:cubicBezTo>
                  <a:lnTo>
                    <a:pt x="1400" y="28782"/>
                  </a:lnTo>
                  <a:cubicBezTo>
                    <a:pt x="1400" y="28782"/>
                    <a:pt x="7304" y="22878"/>
                    <a:pt x="8042" y="14022"/>
                  </a:cubicBezTo>
                  <a:cubicBezTo>
                    <a:pt x="9356" y="9691"/>
                    <a:pt x="9356" y="5069"/>
                    <a:pt x="8042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E683C7BF-0E32-41DA-8355-DCB9C54377D6}"/>
                </a:ext>
              </a:extLst>
            </p:cNvPr>
            <p:cNvSpPr/>
            <p:nvPr/>
          </p:nvSpPr>
          <p:spPr>
            <a:xfrm>
              <a:off x="1598722" y="3751267"/>
              <a:ext cx="13489" cy="30258"/>
            </a:xfrm>
            <a:custGeom>
              <a:avLst/>
              <a:gdLst>
                <a:gd name="connsiteX0" fmla="*/ 8259 w 13489"/>
                <a:gd name="connsiteY0" fmla="*/ 0 h 30258"/>
                <a:gd name="connsiteX1" fmla="*/ 13425 w 13489"/>
                <a:gd name="connsiteY1" fmla="*/ 15498 h 30258"/>
                <a:gd name="connsiteX2" fmla="*/ 5307 w 13489"/>
                <a:gd name="connsiteY2" fmla="*/ 30258 h 30258"/>
                <a:gd name="connsiteX3" fmla="*/ 141 w 13489"/>
                <a:gd name="connsiteY3" fmla="*/ 14760 h 30258"/>
                <a:gd name="connsiteX4" fmla="*/ 8259 w 13489"/>
                <a:gd name="connsiteY4" fmla="*/ 0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9" h="30258">
                  <a:moveTo>
                    <a:pt x="8259" y="0"/>
                  </a:moveTo>
                  <a:cubicBezTo>
                    <a:pt x="8259" y="0"/>
                    <a:pt x="14163" y="6642"/>
                    <a:pt x="13425" y="15498"/>
                  </a:cubicBezTo>
                  <a:cubicBezTo>
                    <a:pt x="12687" y="24354"/>
                    <a:pt x="8997" y="30258"/>
                    <a:pt x="5307" y="30258"/>
                  </a:cubicBezTo>
                  <a:cubicBezTo>
                    <a:pt x="1617" y="30258"/>
                    <a:pt x="-597" y="23616"/>
                    <a:pt x="141" y="14760"/>
                  </a:cubicBezTo>
                  <a:cubicBezTo>
                    <a:pt x="879" y="5904"/>
                    <a:pt x="4569" y="0"/>
                    <a:pt x="8259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72A19B10-7267-4C09-93EB-D9F7220A4329}"/>
                </a:ext>
              </a:extLst>
            </p:cNvPr>
            <p:cNvSpPr/>
            <p:nvPr/>
          </p:nvSpPr>
          <p:spPr>
            <a:xfrm>
              <a:off x="1596797" y="3752006"/>
              <a:ext cx="20857" cy="30257"/>
            </a:xfrm>
            <a:custGeom>
              <a:avLst/>
              <a:gdLst>
                <a:gd name="connsiteX0" fmla="*/ 7970 w 20857"/>
                <a:gd name="connsiteY0" fmla="*/ 30258 h 30257"/>
                <a:gd name="connsiteX1" fmla="*/ 7970 w 20857"/>
                <a:gd name="connsiteY1" fmla="*/ 30258 h 30257"/>
                <a:gd name="connsiteX2" fmla="*/ 7970 w 20857"/>
                <a:gd name="connsiteY2" fmla="*/ 30258 h 30257"/>
                <a:gd name="connsiteX3" fmla="*/ 7970 w 20857"/>
                <a:gd name="connsiteY3" fmla="*/ 15498 h 30257"/>
                <a:gd name="connsiteX4" fmla="*/ 16088 w 20857"/>
                <a:gd name="connsiteY4" fmla="*/ 0 h 30257"/>
                <a:gd name="connsiteX5" fmla="*/ 19778 w 20857"/>
                <a:gd name="connsiteY5" fmla="*/ 0 h 30257"/>
                <a:gd name="connsiteX6" fmla="*/ 19778 w 20857"/>
                <a:gd name="connsiteY6" fmla="*/ 14760 h 30257"/>
                <a:gd name="connsiteX7" fmla="*/ 11660 w 20857"/>
                <a:gd name="connsiteY7" fmla="*/ 30258 h 30257"/>
                <a:gd name="connsiteX8" fmla="*/ 7970 w 20857"/>
                <a:gd name="connsiteY8" fmla="*/ 0 h 30257"/>
                <a:gd name="connsiteX9" fmla="*/ 1328 w 20857"/>
                <a:gd name="connsiteY9" fmla="*/ 14022 h 30257"/>
                <a:gd name="connsiteX10" fmla="*/ 1328 w 20857"/>
                <a:gd name="connsiteY10" fmla="*/ 28044 h 30257"/>
                <a:gd name="connsiteX11" fmla="*/ 1328 w 20857"/>
                <a:gd name="connsiteY11" fmla="*/ 28044 h 30257"/>
                <a:gd name="connsiteX12" fmla="*/ 14612 w 20857"/>
                <a:gd name="connsiteY12" fmla="*/ 14760 h 30257"/>
                <a:gd name="connsiteX13" fmla="*/ 14612 w 20857"/>
                <a:gd name="connsiteY13" fmla="*/ 73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57" h="30257">
                  <a:moveTo>
                    <a:pt x="7970" y="30258"/>
                  </a:moveTo>
                  <a:lnTo>
                    <a:pt x="7970" y="30258"/>
                  </a:lnTo>
                  <a:lnTo>
                    <a:pt x="7970" y="30258"/>
                  </a:lnTo>
                  <a:cubicBezTo>
                    <a:pt x="6443" y="25457"/>
                    <a:pt x="6443" y="20299"/>
                    <a:pt x="7970" y="15498"/>
                  </a:cubicBezTo>
                  <a:cubicBezTo>
                    <a:pt x="7970" y="6642"/>
                    <a:pt x="12398" y="0"/>
                    <a:pt x="16088" y="0"/>
                  </a:cubicBezTo>
                  <a:lnTo>
                    <a:pt x="19778" y="0"/>
                  </a:lnTo>
                  <a:cubicBezTo>
                    <a:pt x="21218" y="4815"/>
                    <a:pt x="21218" y="9945"/>
                    <a:pt x="19778" y="14760"/>
                  </a:cubicBezTo>
                  <a:cubicBezTo>
                    <a:pt x="19778" y="23616"/>
                    <a:pt x="15350" y="30258"/>
                    <a:pt x="11660" y="30258"/>
                  </a:cubicBezTo>
                  <a:close/>
                  <a:moveTo>
                    <a:pt x="7970" y="0"/>
                  </a:moveTo>
                  <a:cubicBezTo>
                    <a:pt x="7970" y="0"/>
                    <a:pt x="1328" y="5904"/>
                    <a:pt x="1328" y="14022"/>
                  </a:cubicBezTo>
                  <a:cubicBezTo>
                    <a:pt x="-443" y="18529"/>
                    <a:pt x="-443" y="23537"/>
                    <a:pt x="1328" y="28044"/>
                  </a:cubicBezTo>
                  <a:lnTo>
                    <a:pt x="1328" y="28044"/>
                  </a:lnTo>
                  <a:cubicBezTo>
                    <a:pt x="1328" y="28044"/>
                    <a:pt x="14612" y="24354"/>
                    <a:pt x="14612" y="14760"/>
                  </a:cubicBezTo>
                  <a:cubicBezTo>
                    <a:pt x="15948" y="10181"/>
                    <a:pt x="15948" y="5317"/>
                    <a:pt x="14612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9CFB18BF-A2D7-48DF-9EF3-2271656E5FBF}"/>
                </a:ext>
              </a:extLst>
            </p:cNvPr>
            <p:cNvSpPr/>
            <p:nvPr/>
          </p:nvSpPr>
          <p:spPr>
            <a:xfrm>
              <a:off x="1589866" y="3745363"/>
              <a:ext cx="12751" cy="30257"/>
            </a:xfrm>
            <a:custGeom>
              <a:avLst/>
              <a:gdLst>
                <a:gd name="connsiteX0" fmla="*/ 7521 w 12751"/>
                <a:gd name="connsiteY0" fmla="*/ 0 h 30257"/>
                <a:gd name="connsiteX1" fmla="*/ 12687 w 12751"/>
                <a:gd name="connsiteY1" fmla="*/ 14760 h 30257"/>
                <a:gd name="connsiteX2" fmla="*/ 5307 w 12751"/>
                <a:gd name="connsiteY2" fmla="*/ 30258 h 30257"/>
                <a:gd name="connsiteX3" fmla="*/ 141 w 12751"/>
                <a:gd name="connsiteY3" fmla="*/ 14760 h 30257"/>
                <a:gd name="connsiteX4" fmla="*/ 7521 w 12751"/>
                <a:gd name="connsiteY4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1" h="30257">
                  <a:moveTo>
                    <a:pt x="7521" y="0"/>
                  </a:moveTo>
                  <a:cubicBezTo>
                    <a:pt x="7521" y="0"/>
                    <a:pt x="13425" y="6642"/>
                    <a:pt x="12687" y="14760"/>
                  </a:cubicBezTo>
                  <a:cubicBezTo>
                    <a:pt x="11949" y="22878"/>
                    <a:pt x="8997" y="30258"/>
                    <a:pt x="5307" y="30258"/>
                  </a:cubicBezTo>
                  <a:cubicBezTo>
                    <a:pt x="1617" y="30258"/>
                    <a:pt x="-597" y="22878"/>
                    <a:pt x="141" y="14760"/>
                  </a:cubicBezTo>
                  <a:cubicBezTo>
                    <a:pt x="879" y="6642"/>
                    <a:pt x="141" y="0"/>
                    <a:pt x="7521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84A2E2E5-7963-42D1-B341-17F2A5214809}"/>
                </a:ext>
              </a:extLst>
            </p:cNvPr>
            <p:cNvSpPr/>
            <p:nvPr/>
          </p:nvSpPr>
          <p:spPr>
            <a:xfrm>
              <a:off x="1587175" y="3745363"/>
              <a:ext cx="17756" cy="30996"/>
            </a:xfrm>
            <a:custGeom>
              <a:avLst/>
              <a:gdLst>
                <a:gd name="connsiteX0" fmla="*/ 7998 w 17756"/>
                <a:gd name="connsiteY0" fmla="*/ 30996 h 30996"/>
                <a:gd name="connsiteX1" fmla="*/ 7998 w 17756"/>
                <a:gd name="connsiteY1" fmla="*/ 30996 h 30996"/>
                <a:gd name="connsiteX2" fmla="*/ 7998 w 17756"/>
                <a:gd name="connsiteY2" fmla="*/ 30996 h 30996"/>
                <a:gd name="connsiteX3" fmla="*/ 7998 w 17756"/>
                <a:gd name="connsiteY3" fmla="*/ 16236 h 30996"/>
                <a:gd name="connsiteX4" fmla="*/ 16116 w 17756"/>
                <a:gd name="connsiteY4" fmla="*/ 738 h 30996"/>
                <a:gd name="connsiteX5" fmla="*/ 16116 w 17756"/>
                <a:gd name="connsiteY5" fmla="*/ 738 h 30996"/>
                <a:gd name="connsiteX6" fmla="*/ 16116 w 17756"/>
                <a:gd name="connsiteY6" fmla="*/ 14760 h 30996"/>
                <a:gd name="connsiteX7" fmla="*/ 7998 w 17756"/>
                <a:gd name="connsiteY7" fmla="*/ 30996 h 30996"/>
                <a:gd name="connsiteX8" fmla="*/ 7998 w 17756"/>
                <a:gd name="connsiteY8" fmla="*/ 738 h 30996"/>
                <a:gd name="connsiteX9" fmla="*/ 1356 w 17756"/>
                <a:gd name="connsiteY9" fmla="*/ 14760 h 30996"/>
                <a:gd name="connsiteX10" fmla="*/ 1356 w 17756"/>
                <a:gd name="connsiteY10" fmla="*/ 28044 h 30996"/>
                <a:gd name="connsiteX11" fmla="*/ 1356 w 17756"/>
                <a:gd name="connsiteY11" fmla="*/ 28044 h 30996"/>
                <a:gd name="connsiteX12" fmla="*/ 1356 w 17756"/>
                <a:gd name="connsiteY12" fmla="*/ 28044 h 30996"/>
                <a:gd name="connsiteX13" fmla="*/ 7998 w 17756"/>
                <a:gd name="connsiteY13" fmla="*/ 13284 h 30996"/>
                <a:gd name="connsiteX14" fmla="*/ 7998 w 17756"/>
                <a:gd name="connsiteY14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756" h="30996">
                  <a:moveTo>
                    <a:pt x="7998" y="30996"/>
                  </a:moveTo>
                  <a:lnTo>
                    <a:pt x="7998" y="30996"/>
                  </a:lnTo>
                  <a:lnTo>
                    <a:pt x="7998" y="30996"/>
                  </a:lnTo>
                  <a:cubicBezTo>
                    <a:pt x="6308" y="26221"/>
                    <a:pt x="6308" y="21011"/>
                    <a:pt x="7998" y="16236"/>
                  </a:cubicBezTo>
                  <a:cubicBezTo>
                    <a:pt x="7998" y="7380"/>
                    <a:pt x="12426" y="738"/>
                    <a:pt x="16116" y="738"/>
                  </a:cubicBezTo>
                  <a:cubicBezTo>
                    <a:pt x="19806" y="738"/>
                    <a:pt x="16116" y="738"/>
                    <a:pt x="16116" y="738"/>
                  </a:cubicBezTo>
                  <a:cubicBezTo>
                    <a:pt x="17887" y="5245"/>
                    <a:pt x="17887" y="10253"/>
                    <a:pt x="16116" y="14760"/>
                  </a:cubicBezTo>
                  <a:cubicBezTo>
                    <a:pt x="16116" y="23616"/>
                    <a:pt x="12426" y="30996"/>
                    <a:pt x="7998" y="30996"/>
                  </a:cubicBezTo>
                  <a:close/>
                  <a:moveTo>
                    <a:pt x="7998" y="738"/>
                  </a:moveTo>
                  <a:cubicBezTo>
                    <a:pt x="7998" y="738"/>
                    <a:pt x="2094" y="5904"/>
                    <a:pt x="1356" y="14760"/>
                  </a:cubicBezTo>
                  <a:cubicBezTo>
                    <a:pt x="-452" y="19004"/>
                    <a:pt x="-452" y="23800"/>
                    <a:pt x="1356" y="28044"/>
                  </a:cubicBezTo>
                  <a:lnTo>
                    <a:pt x="1356" y="28044"/>
                  </a:lnTo>
                  <a:lnTo>
                    <a:pt x="1356" y="28044"/>
                  </a:lnTo>
                  <a:cubicBezTo>
                    <a:pt x="1356" y="28044"/>
                    <a:pt x="7260" y="22140"/>
                    <a:pt x="7998" y="13284"/>
                  </a:cubicBezTo>
                  <a:cubicBezTo>
                    <a:pt x="9408" y="8968"/>
                    <a:pt x="9408" y="4316"/>
                    <a:pt x="799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7A0C020-96D7-4DF6-A53D-F5BC25962576}"/>
                </a:ext>
              </a:extLst>
            </p:cNvPr>
            <p:cNvSpPr/>
            <p:nvPr/>
          </p:nvSpPr>
          <p:spPr>
            <a:xfrm>
              <a:off x="1580368" y="3673351"/>
              <a:ext cx="57654" cy="107124"/>
            </a:xfrm>
            <a:custGeom>
              <a:avLst/>
              <a:gdLst>
                <a:gd name="connsiteX0" fmla="*/ 5949 w 57654"/>
                <a:gd name="connsiteY0" fmla="*/ 426 h 107124"/>
                <a:gd name="connsiteX1" fmla="*/ 46539 w 57654"/>
                <a:gd name="connsiteY1" fmla="*/ 46920 h 107124"/>
                <a:gd name="connsiteX2" fmla="*/ 51705 w 57654"/>
                <a:gd name="connsiteY2" fmla="*/ 106698 h 107124"/>
                <a:gd name="connsiteX3" fmla="*/ 11115 w 57654"/>
                <a:gd name="connsiteY3" fmla="*/ 60942 h 107124"/>
                <a:gd name="connsiteX4" fmla="*/ 5949 w 57654"/>
                <a:gd name="connsiteY4" fmla="*/ 426 h 10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4" h="107124">
                  <a:moveTo>
                    <a:pt x="5949" y="426"/>
                  </a:moveTo>
                  <a:cubicBezTo>
                    <a:pt x="15543" y="-3264"/>
                    <a:pt x="33993" y="17400"/>
                    <a:pt x="46539" y="46920"/>
                  </a:cubicBezTo>
                  <a:cubicBezTo>
                    <a:pt x="59085" y="76440"/>
                    <a:pt x="61299" y="103008"/>
                    <a:pt x="51705" y="106698"/>
                  </a:cubicBezTo>
                  <a:cubicBezTo>
                    <a:pt x="42111" y="110388"/>
                    <a:pt x="23661" y="89724"/>
                    <a:pt x="11115" y="60942"/>
                  </a:cubicBezTo>
                  <a:cubicBezTo>
                    <a:pt x="-1431" y="32160"/>
                    <a:pt x="-3645" y="4116"/>
                    <a:pt x="5949" y="426"/>
                  </a:cubicBezTo>
                  <a:close/>
                </a:path>
              </a:pathLst>
            </a:custGeom>
            <a:solidFill>
              <a:srgbClr val="D41C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42E924FB-BCEB-4503-B247-FA734E545222}"/>
                </a:ext>
              </a:extLst>
            </p:cNvPr>
            <p:cNvSpPr/>
            <p:nvPr/>
          </p:nvSpPr>
          <p:spPr>
            <a:xfrm>
              <a:off x="1580169" y="3673039"/>
              <a:ext cx="58603" cy="108486"/>
            </a:xfrm>
            <a:custGeom>
              <a:avLst/>
              <a:gdLst>
                <a:gd name="connsiteX0" fmla="*/ 48953 w 58603"/>
                <a:gd name="connsiteY0" fmla="*/ 108486 h 108486"/>
                <a:gd name="connsiteX1" fmla="*/ 10577 w 58603"/>
                <a:gd name="connsiteY1" fmla="*/ 61254 h 108486"/>
                <a:gd name="connsiteX2" fmla="*/ 983 w 58603"/>
                <a:gd name="connsiteY2" fmla="*/ 5166 h 108486"/>
                <a:gd name="connsiteX3" fmla="*/ 6149 w 58603"/>
                <a:gd name="connsiteY3" fmla="*/ 0 h 108486"/>
                <a:gd name="connsiteX4" fmla="*/ 47477 w 58603"/>
                <a:gd name="connsiteY4" fmla="*/ 47232 h 108486"/>
                <a:gd name="connsiteX5" fmla="*/ 56333 w 58603"/>
                <a:gd name="connsiteY5" fmla="*/ 102582 h 108486"/>
                <a:gd name="connsiteX6" fmla="*/ 51905 w 58603"/>
                <a:gd name="connsiteY6" fmla="*/ 107748 h 108486"/>
                <a:gd name="connsiteX7" fmla="*/ 8363 w 58603"/>
                <a:gd name="connsiteY7" fmla="*/ 1476 h 108486"/>
                <a:gd name="connsiteX8" fmla="*/ 8363 w 58603"/>
                <a:gd name="connsiteY8" fmla="*/ 1476 h 108486"/>
                <a:gd name="connsiteX9" fmla="*/ 4673 w 58603"/>
                <a:gd name="connsiteY9" fmla="*/ 5904 h 108486"/>
                <a:gd name="connsiteX10" fmla="*/ 14267 w 58603"/>
                <a:gd name="connsiteY10" fmla="*/ 60516 h 108486"/>
                <a:gd name="connsiteX11" fmla="*/ 53381 w 58603"/>
                <a:gd name="connsiteY11" fmla="*/ 107010 h 108486"/>
                <a:gd name="connsiteX12" fmla="*/ 57809 w 58603"/>
                <a:gd name="connsiteY12" fmla="*/ 102582 h 108486"/>
                <a:gd name="connsiteX13" fmla="*/ 48215 w 58603"/>
                <a:gd name="connsiteY13" fmla="*/ 47970 h 108486"/>
                <a:gd name="connsiteX14" fmla="*/ 10577 w 58603"/>
                <a:gd name="connsiteY14" fmla="*/ 1476 h 10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603" h="108486">
                  <a:moveTo>
                    <a:pt x="48953" y="108486"/>
                  </a:moveTo>
                  <a:cubicBezTo>
                    <a:pt x="38621" y="108486"/>
                    <a:pt x="22385" y="88560"/>
                    <a:pt x="10577" y="61254"/>
                  </a:cubicBezTo>
                  <a:cubicBezTo>
                    <a:pt x="1499" y="44053"/>
                    <a:pt x="-1859" y="24406"/>
                    <a:pt x="983" y="5166"/>
                  </a:cubicBezTo>
                  <a:cubicBezTo>
                    <a:pt x="2112" y="2941"/>
                    <a:pt x="3927" y="1133"/>
                    <a:pt x="6149" y="0"/>
                  </a:cubicBezTo>
                  <a:cubicBezTo>
                    <a:pt x="15743" y="0"/>
                    <a:pt x="34193" y="16974"/>
                    <a:pt x="47477" y="47232"/>
                  </a:cubicBezTo>
                  <a:cubicBezTo>
                    <a:pt x="56399" y="64219"/>
                    <a:pt x="59506" y="83660"/>
                    <a:pt x="56333" y="102582"/>
                  </a:cubicBezTo>
                  <a:cubicBezTo>
                    <a:pt x="55919" y="104986"/>
                    <a:pt x="54214" y="106970"/>
                    <a:pt x="51905" y="107748"/>
                  </a:cubicBezTo>
                  <a:close/>
                  <a:moveTo>
                    <a:pt x="8363" y="1476"/>
                  </a:moveTo>
                  <a:lnTo>
                    <a:pt x="8363" y="1476"/>
                  </a:lnTo>
                  <a:cubicBezTo>
                    <a:pt x="6584" y="2391"/>
                    <a:pt x="5248" y="3989"/>
                    <a:pt x="4673" y="5904"/>
                  </a:cubicBezTo>
                  <a:cubicBezTo>
                    <a:pt x="1890" y="24666"/>
                    <a:pt x="5256" y="43825"/>
                    <a:pt x="14267" y="60516"/>
                  </a:cubicBezTo>
                  <a:cubicBezTo>
                    <a:pt x="26075" y="89298"/>
                    <a:pt x="44525" y="109962"/>
                    <a:pt x="53381" y="107010"/>
                  </a:cubicBezTo>
                  <a:cubicBezTo>
                    <a:pt x="62237" y="104058"/>
                    <a:pt x="53381" y="107010"/>
                    <a:pt x="57809" y="102582"/>
                  </a:cubicBezTo>
                  <a:cubicBezTo>
                    <a:pt x="60288" y="83825"/>
                    <a:pt x="56938" y="64760"/>
                    <a:pt x="48215" y="47970"/>
                  </a:cubicBezTo>
                  <a:cubicBezTo>
                    <a:pt x="36407" y="21402"/>
                    <a:pt x="20909" y="1476"/>
                    <a:pt x="10577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5CB2C47B-4568-44B7-873B-F64868453030}"/>
                </a:ext>
              </a:extLst>
            </p:cNvPr>
            <p:cNvSpPr/>
            <p:nvPr/>
          </p:nvSpPr>
          <p:spPr>
            <a:xfrm>
              <a:off x="1586317" y="3665619"/>
              <a:ext cx="16236" cy="14800"/>
            </a:xfrm>
            <a:custGeom>
              <a:avLst/>
              <a:gdLst>
                <a:gd name="connsiteX0" fmla="*/ 8118 w 16236"/>
                <a:gd name="connsiteY0" fmla="*/ 41 h 14800"/>
                <a:gd name="connsiteX1" fmla="*/ 16199 w 16236"/>
                <a:gd name="connsiteY1" fmla="*/ 6646 h 14800"/>
                <a:gd name="connsiteX2" fmla="*/ 16236 w 16236"/>
                <a:gd name="connsiteY2" fmla="*/ 7421 h 14800"/>
                <a:gd name="connsiteX3" fmla="*/ 8118 w 16236"/>
                <a:gd name="connsiteY3" fmla="*/ 14801 h 14800"/>
                <a:gd name="connsiteX4" fmla="*/ 0 w 16236"/>
                <a:gd name="connsiteY4" fmla="*/ 6683 h 14800"/>
                <a:gd name="connsiteX5" fmla="*/ 8044 w 16236"/>
                <a:gd name="connsiteY5" fmla="*/ 34 h 14800"/>
                <a:gd name="connsiteX6" fmla="*/ 8118 w 16236"/>
                <a:gd name="connsiteY6" fmla="*/ 41 h 1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14800">
                  <a:moveTo>
                    <a:pt x="8118" y="41"/>
                  </a:moveTo>
                  <a:cubicBezTo>
                    <a:pt x="12177" y="-366"/>
                    <a:pt x="15793" y="2591"/>
                    <a:pt x="16199" y="6646"/>
                  </a:cubicBezTo>
                  <a:cubicBezTo>
                    <a:pt x="16229" y="6904"/>
                    <a:pt x="16236" y="7162"/>
                    <a:pt x="16236" y="7421"/>
                  </a:cubicBezTo>
                  <a:cubicBezTo>
                    <a:pt x="15852" y="11614"/>
                    <a:pt x="12332" y="14819"/>
                    <a:pt x="8118" y="14801"/>
                  </a:cubicBezTo>
                  <a:cubicBezTo>
                    <a:pt x="3786" y="14453"/>
                    <a:pt x="347" y="11014"/>
                    <a:pt x="0" y="6683"/>
                  </a:cubicBezTo>
                  <a:cubicBezTo>
                    <a:pt x="384" y="2625"/>
                    <a:pt x="3985" y="-352"/>
                    <a:pt x="8044" y="34"/>
                  </a:cubicBezTo>
                  <a:cubicBezTo>
                    <a:pt x="8066" y="36"/>
                    <a:pt x="8096" y="39"/>
                    <a:pt x="8118" y="41"/>
                  </a:cubicBez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F93BDAE8-3140-4313-976A-F6C4E4F7CA96}"/>
                </a:ext>
              </a:extLst>
            </p:cNvPr>
            <p:cNvSpPr/>
            <p:nvPr/>
          </p:nvSpPr>
          <p:spPr>
            <a:xfrm>
              <a:off x="1585579" y="3663445"/>
              <a:ext cx="17712" cy="17712"/>
            </a:xfrm>
            <a:custGeom>
              <a:avLst/>
              <a:gdLst>
                <a:gd name="connsiteX0" fmla="*/ 8856 w 17712"/>
                <a:gd name="connsiteY0" fmla="*/ 17712 h 17712"/>
                <a:gd name="connsiteX1" fmla="*/ 8856 w 17712"/>
                <a:gd name="connsiteY1" fmla="*/ 17712 h 17712"/>
                <a:gd name="connsiteX2" fmla="*/ 0 w 17712"/>
                <a:gd name="connsiteY2" fmla="*/ 8856 h 17712"/>
                <a:gd name="connsiteX3" fmla="*/ 8856 w 17712"/>
                <a:gd name="connsiteY3" fmla="*/ 0 h 17712"/>
                <a:gd name="connsiteX4" fmla="*/ 17712 w 17712"/>
                <a:gd name="connsiteY4" fmla="*/ 8856 h 17712"/>
                <a:gd name="connsiteX5" fmla="*/ 8856 w 17712"/>
                <a:gd name="connsiteY5" fmla="*/ 17712 h 17712"/>
                <a:gd name="connsiteX6" fmla="*/ 8856 w 17712"/>
                <a:gd name="connsiteY6" fmla="*/ 2952 h 17712"/>
                <a:gd name="connsiteX7" fmla="*/ 1476 w 17712"/>
                <a:gd name="connsiteY7" fmla="*/ 8856 h 17712"/>
                <a:gd name="connsiteX8" fmla="*/ 8074 w 17712"/>
                <a:gd name="connsiteY8" fmla="*/ 15539 h 17712"/>
                <a:gd name="connsiteX9" fmla="*/ 8856 w 17712"/>
                <a:gd name="connsiteY9" fmla="*/ 15498 h 17712"/>
                <a:gd name="connsiteX10" fmla="*/ 8856 w 17712"/>
                <a:gd name="connsiteY10" fmla="*/ 15498 h 17712"/>
                <a:gd name="connsiteX11" fmla="*/ 16236 w 17712"/>
                <a:gd name="connsiteY11" fmla="*/ 9594 h 17712"/>
                <a:gd name="connsiteX12" fmla="*/ 9638 w 17712"/>
                <a:gd name="connsiteY12" fmla="*/ 2911 h 17712"/>
                <a:gd name="connsiteX13" fmla="*/ 8856 w 17712"/>
                <a:gd name="connsiteY13" fmla="*/ 295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12" h="17712">
                  <a:moveTo>
                    <a:pt x="8856" y="17712"/>
                  </a:moveTo>
                  <a:lnTo>
                    <a:pt x="8856" y="17712"/>
                  </a:lnTo>
                  <a:cubicBezTo>
                    <a:pt x="4118" y="17360"/>
                    <a:pt x="354" y="13593"/>
                    <a:pt x="0" y="8856"/>
                  </a:cubicBezTo>
                  <a:cubicBezTo>
                    <a:pt x="0" y="3965"/>
                    <a:pt x="3963" y="0"/>
                    <a:pt x="8856" y="0"/>
                  </a:cubicBezTo>
                  <a:cubicBezTo>
                    <a:pt x="13749" y="0"/>
                    <a:pt x="17712" y="3965"/>
                    <a:pt x="17712" y="8856"/>
                  </a:cubicBezTo>
                  <a:cubicBezTo>
                    <a:pt x="17712" y="13747"/>
                    <a:pt x="13749" y="17712"/>
                    <a:pt x="8856" y="17712"/>
                  </a:cubicBezTo>
                  <a:close/>
                  <a:moveTo>
                    <a:pt x="8856" y="2952"/>
                  </a:moveTo>
                  <a:cubicBezTo>
                    <a:pt x="5291" y="2880"/>
                    <a:pt x="2184" y="5365"/>
                    <a:pt x="1476" y="8856"/>
                  </a:cubicBezTo>
                  <a:cubicBezTo>
                    <a:pt x="1454" y="12524"/>
                    <a:pt x="4406" y="15516"/>
                    <a:pt x="8074" y="15539"/>
                  </a:cubicBezTo>
                  <a:cubicBezTo>
                    <a:pt x="8339" y="15541"/>
                    <a:pt x="8598" y="15527"/>
                    <a:pt x="8856" y="15498"/>
                  </a:cubicBezTo>
                  <a:lnTo>
                    <a:pt x="8856" y="15498"/>
                  </a:lnTo>
                  <a:cubicBezTo>
                    <a:pt x="13284" y="15498"/>
                    <a:pt x="16236" y="15498"/>
                    <a:pt x="16236" y="9594"/>
                  </a:cubicBezTo>
                  <a:cubicBezTo>
                    <a:pt x="16258" y="5926"/>
                    <a:pt x="13306" y="2934"/>
                    <a:pt x="9638" y="2911"/>
                  </a:cubicBezTo>
                  <a:cubicBezTo>
                    <a:pt x="9373" y="2909"/>
                    <a:pt x="9114" y="2923"/>
                    <a:pt x="8856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DA56F26A-6310-4E54-BC0B-CD7EBE2CDFC9}"/>
                </a:ext>
              </a:extLst>
            </p:cNvPr>
            <p:cNvSpPr/>
            <p:nvPr/>
          </p:nvSpPr>
          <p:spPr>
            <a:xfrm>
              <a:off x="1592959" y="3655290"/>
              <a:ext cx="14804" cy="14797"/>
            </a:xfrm>
            <a:custGeom>
              <a:avLst/>
              <a:gdLst>
                <a:gd name="connsiteX0" fmla="*/ 8118 w 14804"/>
                <a:gd name="connsiteY0" fmla="*/ 37 h 14797"/>
                <a:gd name="connsiteX1" fmla="*/ 14804 w 14804"/>
                <a:gd name="connsiteY1" fmla="*/ 6638 h 14797"/>
                <a:gd name="connsiteX2" fmla="*/ 14760 w 14804"/>
                <a:gd name="connsiteY2" fmla="*/ 7417 h 14797"/>
                <a:gd name="connsiteX3" fmla="*/ 7380 w 14804"/>
                <a:gd name="connsiteY3" fmla="*/ 14797 h 14797"/>
                <a:gd name="connsiteX4" fmla="*/ 0 w 14804"/>
                <a:gd name="connsiteY4" fmla="*/ 7417 h 14797"/>
                <a:gd name="connsiteX5" fmla="*/ 7343 w 14804"/>
                <a:gd name="connsiteY5" fmla="*/ 0 h 14797"/>
                <a:gd name="connsiteX6" fmla="*/ 8118 w 14804"/>
                <a:gd name="connsiteY6" fmla="*/ 37 h 1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4" h="14797">
                  <a:moveTo>
                    <a:pt x="8118" y="37"/>
                  </a:moveTo>
                  <a:cubicBezTo>
                    <a:pt x="11786" y="14"/>
                    <a:pt x="14775" y="2970"/>
                    <a:pt x="14804" y="6638"/>
                  </a:cubicBezTo>
                  <a:cubicBezTo>
                    <a:pt x="14804" y="6898"/>
                    <a:pt x="14790" y="7158"/>
                    <a:pt x="14760" y="7417"/>
                  </a:cubicBezTo>
                  <a:cubicBezTo>
                    <a:pt x="14760" y="11493"/>
                    <a:pt x="11454" y="14797"/>
                    <a:pt x="7380" y="14797"/>
                  </a:cubicBezTo>
                  <a:cubicBezTo>
                    <a:pt x="3454" y="14454"/>
                    <a:pt x="347" y="11342"/>
                    <a:pt x="0" y="7417"/>
                  </a:cubicBezTo>
                  <a:cubicBezTo>
                    <a:pt x="-22" y="3341"/>
                    <a:pt x="3269" y="21"/>
                    <a:pt x="7343" y="0"/>
                  </a:cubicBezTo>
                  <a:cubicBezTo>
                    <a:pt x="7601" y="-1"/>
                    <a:pt x="7860" y="11"/>
                    <a:pt x="8118" y="37"/>
                  </a:cubicBez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DF85C4A1-B5F3-4729-A5B6-D8640AFB530E}"/>
                </a:ext>
              </a:extLst>
            </p:cNvPr>
            <p:cNvSpPr/>
            <p:nvPr/>
          </p:nvSpPr>
          <p:spPr>
            <a:xfrm>
              <a:off x="1594436" y="3656065"/>
              <a:ext cx="17472" cy="15498"/>
            </a:xfrm>
            <a:custGeom>
              <a:avLst/>
              <a:gdLst>
                <a:gd name="connsiteX0" fmla="*/ 6642 w 17472"/>
                <a:gd name="connsiteY0" fmla="*/ 14760 h 15498"/>
                <a:gd name="connsiteX1" fmla="*/ 6642 w 17472"/>
                <a:gd name="connsiteY1" fmla="*/ 14760 h 15498"/>
                <a:gd name="connsiteX2" fmla="*/ 1476 w 17472"/>
                <a:gd name="connsiteY2" fmla="*/ 14760 h 15498"/>
                <a:gd name="connsiteX3" fmla="*/ 1476 w 17472"/>
                <a:gd name="connsiteY3" fmla="*/ 9594 h 15498"/>
                <a:gd name="connsiteX4" fmla="*/ 8856 w 17472"/>
                <a:gd name="connsiteY4" fmla="*/ 1476 h 15498"/>
                <a:gd name="connsiteX5" fmla="*/ 14760 w 17472"/>
                <a:gd name="connsiteY5" fmla="*/ 1476 h 15498"/>
                <a:gd name="connsiteX6" fmla="*/ 14760 w 17472"/>
                <a:gd name="connsiteY6" fmla="*/ 7380 h 15498"/>
                <a:gd name="connsiteX7" fmla="*/ 7380 w 17472"/>
                <a:gd name="connsiteY7" fmla="*/ 15498 h 15498"/>
                <a:gd name="connsiteX8" fmla="*/ 6642 w 17472"/>
                <a:gd name="connsiteY8" fmla="*/ 0 h 15498"/>
                <a:gd name="connsiteX9" fmla="*/ 0 w 17472"/>
                <a:gd name="connsiteY9" fmla="*/ 6642 h 15498"/>
                <a:gd name="connsiteX10" fmla="*/ 0 w 17472"/>
                <a:gd name="connsiteY10" fmla="*/ 11070 h 15498"/>
                <a:gd name="connsiteX11" fmla="*/ 4428 w 17472"/>
                <a:gd name="connsiteY11" fmla="*/ 11070 h 15498"/>
                <a:gd name="connsiteX12" fmla="*/ 4428 w 17472"/>
                <a:gd name="connsiteY12" fmla="*/ 11070 h 15498"/>
                <a:gd name="connsiteX13" fmla="*/ 15756 w 17472"/>
                <a:gd name="connsiteY13" fmla="*/ 9193 h 15498"/>
                <a:gd name="connsiteX14" fmla="*/ 16974 w 17472"/>
                <a:gd name="connsiteY14" fmla="*/ 6642 h 15498"/>
                <a:gd name="connsiteX15" fmla="*/ 16974 w 17472"/>
                <a:gd name="connsiteY15" fmla="*/ 2214 h 15498"/>
                <a:gd name="connsiteX16" fmla="*/ 12546 w 17472"/>
                <a:gd name="connsiteY16" fmla="*/ 221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72" h="15498">
                  <a:moveTo>
                    <a:pt x="6642" y="14760"/>
                  </a:moveTo>
                  <a:lnTo>
                    <a:pt x="6642" y="14760"/>
                  </a:lnTo>
                  <a:cubicBezTo>
                    <a:pt x="4974" y="15382"/>
                    <a:pt x="3144" y="15382"/>
                    <a:pt x="1476" y="14760"/>
                  </a:cubicBezTo>
                  <a:cubicBezTo>
                    <a:pt x="1476" y="14760"/>
                    <a:pt x="1476" y="14760"/>
                    <a:pt x="1476" y="9594"/>
                  </a:cubicBezTo>
                  <a:cubicBezTo>
                    <a:pt x="1461" y="5384"/>
                    <a:pt x="4664" y="1859"/>
                    <a:pt x="8856" y="1476"/>
                  </a:cubicBezTo>
                  <a:cubicBezTo>
                    <a:pt x="10738" y="655"/>
                    <a:pt x="12878" y="655"/>
                    <a:pt x="14760" y="1476"/>
                  </a:cubicBezTo>
                  <a:cubicBezTo>
                    <a:pt x="15815" y="3303"/>
                    <a:pt x="15815" y="5553"/>
                    <a:pt x="14760" y="7380"/>
                  </a:cubicBezTo>
                  <a:cubicBezTo>
                    <a:pt x="14775" y="11590"/>
                    <a:pt x="11572" y="15115"/>
                    <a:pt x="7380" y="15498"/>
                  </a:cubicBezTo>
                  <a:close/>
                  <a:moveTo>
                    <a:pt x="6642" y="0"/>
                  </a:moveTo>
                  <a:cubicBezTo>
                    <a:pt x="2974" y="0"/>
                    <a:pt x="0" y="2973"/>
                    <a:pt x="0" y="6642"/>
                  </a:cubicBezTo>
                  <a:cubicBezTo>
                    <a:pt x="0" y="6642"/>
                    <a:pt x="0" y="6642"/>
                    <a:pt x="0" y="11070"/>
                  </a:cubicBezTo>
                  <a:lnTo>
                    <a:pt x="4428" y="11070"/>
                  </a:lnTo>
                  <a:lnTo>
                    <a:pt x="4428" y="11070"/>
                  </a:lnTo>
                  <a:cubicBezTo>
                    <a:pt x="8074" y="13680"/>
                    <a:pt x="13144" y="12839"/>
                    <a:pt x="15756" y="9193"/>
                  </a:cubicBezTo>
                  <a:cubicBezTo>
                    <a:pt x="16310" y="8421"/>
                    <a:pt x="16723" y="7557"/>
                    <a:pt x="16974" y="6642"/>
                  </a:cubicBezTo>
                  <a:cubicBezTo>
                    <a:pt x="17638" y="5241"/>
                    <a:pt x="17638" y="3615"/>
                    <a:pt x="16974" y="2214"/>
                  </a:cubicBezTo>
                  <a:cubicBezTo>
                    <a:pt x="15542" y="1708"/>
                    <a:pt x="13978" y="1708"/>
                    <a:pt x="12546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B80F05C6-55F3-4D04-BADE-10CC8BADE445}"/>
                </a:ext>
              </a:extLst>
            </p:cNvPr>
            <p:cNvSpPr/>
            <p:nvPr/>
          </p:nvSpPr>
          <p:spPr>
            <a:xfrm>
              <a:off x="1583321" y="3655280"/>
              <a:ext cx="14848" cy="14116"/>
            </a:xfrm>
            <a:custGeom>
              <a:avLst/>
              <a:gdLst>
                <a:gd name="connsiteX0" fmla="*/ 7424 w 14848"/>
                <a:gd name="connsiteY0" fmla="*/ 47 h 14116"/>
                <a:gd name="connsiteX1" fmla="*/ 14804 w 14848"/>
                <a:gd name="connsiteY1" fmla="*/ 5858 h 14116"/>
                <a:gd name="connsiteX2" fmla="*/ 14804 w 14848"/>
                <a:gd name="connsiteY2" fmla="*/ 7427 h 14116"/>
                <a:gd name="connsiteX3" fmla="*/ 8207 w 14848"/>
                <a:gd name="connsiteY3" fmla="*/ 14110 h 14116"/>
                <a:gd name="connsiteX4" fmla="*/ 7424 w 14848"/>
                <a:gd name="connsiteY4" fmla="*/ 14069 h 14116"/>
                <a:gd name="connsiteX5" fmla="*/ 44 w 14848"/>
                <a:gd name="connsiteY5" fmla="*/ 8258 h 14116"/>
                <a:gd name="connsiteX6" fmla="*/ 44 w 14848"/>
                <a:gd name="connsiteY6" fmla="*/ 6689 h 14116"/>
                <a:gd name="connsiteX7" fmla="*/ 7424 w 14848"/>
                <a:gd name="connsiteY7" fmla="*/ 47 h 14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48" h="14116">
                  <a:moveTo>
                    <a:pt x="7424" y="47"/>
                  </a:moveTo>
                  <a:cubicBezTo>
                    <a:pt x="11070" y="-386"/>
                    <a:pt x="14369" y="2215"/>
                    <a:pt x="14804" y="5858"/>
                  </a:cubicBezTo>
                  <a:cubicBezTo>
                    <a:pt x="14863" y="6379"/>
                    <a:pt x="14863" y="6906"/>
                    <a:pt x="14804" y="7427"/>
                  </a:cubicBezTo>
                  <a:cubicBezTo>
                    <a:pt x="14826" y="11095"/>
                    <a:pt x="11874" y="14088"/>
                    <a:pt x="8207" y="14110"/>
                  </a:cubicBezTo>
                  <a:cubicBezTo>
                    <a:pt x="7941" y="14112"/>
                    <a:pt x="7683" y="14098"/>
                    <a:pt x="7424" y="14069"/>
                  </a:cubicBezTo>
                  <a:cubicBezTo>
                    <a:pt x="3779" y="14502"/>
                    <a:pt x="480" y="11901"/>
                    <a:pt x="44" y="8258"/>
                  </a:cubicBezTo>
                  <a:cubicBezTo>
                    <a:pt x="-15" y="7737"/>
                    <a:pt x="-15" y="7210"/>
                    <a:pt x="44" y="6689"/>
                  </a:cubicBezTo>
                  <a:cubicBezTo>
                    <a:pt x="428" y="2904"/>
                    <a:pt x="3624" y="28"/>
                    <a:pt x="7424" y="47"/>
                  </a:cubicBezTo>
                  <a:close/>
                </a:path>
              </a:pathLst>
            </a:custGeom>
            <a:solidFill>
              <a:srgbClr val="3D95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50853A26-224E-43F5-BBCB-DE2E524C434F}"/>
                </a:ext>
              </a:extLst>
            </p:cNvPr>
            <p:cNvSpPr/>
            <p:nvPr/>
          </p:nvSpPr>
          <p:spPr>
            <a:xfrm>
              <a:off x="1582627" y="3654548"/>
              <a:ext cx="16274" cy="15576"/>
            </a:xfrm>
            <a:custGeom>
              <a:avLst/>
              <a:gdLst>
                <a:gd name="connsiteX0" fmla="*/ 8118 w 16274"/>
                <a:gd name="connsiteY0" fmla="*/ 15540 h 15576"/>
                <a:gd name="connsiteX1" fmla="*/ 8118 w 16274"/>
                <a:gd name="connsiteY1" fmla="*/ 15540 h 15576"/>
                <a:gd name="connsiteX2" fmla="*/ 0 w 16274"/>
                <a:gd name="connsiteY2" fmla="*/ 7422 h 15576"/>
                <a:gd name="connsiteX3" fmla="*/ 7343 w 16274"/>
                <a:gd name="connsiteY3" fmla="*/ 5 h 15576"/>
                <a:gd name="connsiteX4" fmla="*/ 8118 w 16274"/>
                <a:gd name="connsiteY4" fmla="*/ 42 h 15576"/>
                <a:gd name="connsiteX5" fmla="*/ 16236 w 16274"/>
                <a:gd name="connsiteY5" fmla="*/ 6601 h 15576"/>
                <a:gd name="connsiteX6" fmla="*/ 16236 w 16274"/>
                <a:gd name="connsiteY6" fmla="*/ 8160 h 15576"/>
                <a:gd name="connsiteX7" fmla="*/ 8893 w 16274"/>
                <a:gd name="connsiteY7" fmla="*/ 15577 h 15576"/>
                <a:gd name="connsiteX8" fmla="*/ 8118 w 16274"/>
                <a:gd name="connsiteY8" fmla="*/ 15540 h 15576"/>
                <a:gd name="connsiteX9" fmla="*/ 8118 w 16274"/>
                <a:gd name="connsiteY9" fmla="*/ 1518 h 15576"/>
                <a:gd name="connsiteX10" fmla="*/ 1476 w 16274"/>
                <a:gd name="connsiteY10" fmla="*/ 7422 h 15576"/>
                <a:gd name="connsiteX11" fmla="*/ 8118 w 16274"/>
                <a:gd name="connsiteY11" fmla="*/ 14064 h 15576"/>
                <a:gd name="connsiteX12" fmla="*/ 8118 w 16274"/>
                <a:gd name="connsiteY12" fmla="*/ 14064 h 15576"/>
                <a:gd name="connsiteX13" fmla="*/ 14760 w 16274"/>
                <a:gd name="connsiteY13" fmla="*/ 8160 h 15576"/>
                <a:gd name="connsiteX14" fmla="*/ 14760 w 16274"/>
                <a:gd name="connsiteY14" fmla="*/ 2994 h 15576"/>
                <a:gd name="connsiteX15" fmla="*/ 10332 w 16274"/>
                <a:gd name="connsiteY15" fmla="*/ 2994 h 15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74" h="15576">
                  <a:moveTo>
                    <a:pt x="8118" y="15540"/>
                  </a:moveTo>
                  <a:lnTo>
                    <a:pt x="8118" y="15540"/>
                  </a:lnTo>
                  <a:cubicBezTo>
                    <a:pt x="3631" y="15540"/>
                    <a:pt x="0" y="11905"/>
                    <a:pt x="0" y="7422"/>
                  </a:cubicBezTo>
                  <a:cubicBezTo>
                    <a:pt x="-22" y="3346"/>
                    <a:pt x="3269" y="26"/>
                    <a:pt x="7343" y="5"/>
                  </a:cubicBezTo>
                  <a:cubicBezTo>
                    <a:pt x="7602" y="3"/>
                    <a:pt x="7860" y="16"/>
                    <a:pt x="8118" y="42"/>
                  </a:cubicBezTo>
                  <a:cubicBezTo>
                    <a:pt x="12170" y="-388"/>
                    <a:pt x="15808" y="2548"/>
                    <a:pt x="16236" y="6601"/>
                  </a:cubicBezTo>
                  <a:cubicBezTo>
                    <a:pt x="16288" y="7119"/>
                    <a:pt x="16288" y="7642"/>
                    <a:pt x="16236" y="8160"/>
                  </a:cubicBezTo>
                  <a:cubicBezTo>
                    <a:pt x="16258" y="12236"/>
                    <a:pt x="12967" y="15556"/>
                    <a:pt x="8893" y="15577"/>
                  </a:cubicBezTo>
                  <a:cubicBezTo>
                    <a:pt x="8635" y="15578"/>
                    <a:pt x="8376" y="15566"/>
                    <a:pt x="8118" y="15540"/>
                  </a:cubicBezTo>
                  <a:close/>
                  <a:moveTo>
                    <a:pt x="8118" y="1518"/>
                  </a:moveTo>
                  <a:cubicBezTo>
                    <a:pt x="4723" y="1496"/>
                    <a:pt x="1853" y="4045"/>
                    <a:pt x="1476" y="7422"/>
                  </a:cubicBezTo>
                  <a:cubicBezTo>
                    <a:pt x="1476" y="11090"/>
                    <a:pt x="4450" y="14064"/>
                    <a:pt x="8118" y="14064"/>
                  </a:cubicBezTo>
                  <a:lnTo>
                    <a:pt x="8118" y="14064"/>
                  </a:lnTo>
                  <a:cubicBezTo>
                    <a:pt x="11513" y="14085"/>
                    <a:pt x="14384" y="11537"/>
                    <a:pt x="14760" y="8160"/>
                  </a:cubicBezTo>
                  <a:cubicBezTo>
                    <a:pt x="15454" y="6508"/>
                    <a:pt x="15454" y="4646"/>
                    <a:pt x="14760" y="2994"/>
                  </a:cubicBezTo>
                  <a:lnTo>
                    <a:pt x="10332" y="29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08F6CBCD-2C72-494E-9484-D2AC1BE5AEEA}"/>
                </a:ext>
              </a:extLst>
            </p:cNvPr>
            <p:cNvSpPr/>
            <p:nvPr/>
          </p:nvSpPr>
          <p:spPr>
            <a:xfrm>
              <a:off x="1586317" y="3647948"/>
              <a:ext cx="14116" cy="13491"/>
            </a:xfrm>
            <a:custGeom>
              <a:avLst/>
              <a:gdLst>
                <a:gd name="connsiteX0" fmla="*/ 6642 w 14116"/>
                <a:gd name="connsiteY0" fmla="*/ 0 h 13491"/>
                <a:gd name="connsiteX1" fmla="*/ 14022 w 14116"/>
                <a:gd name="connsiteY1" fmla="*/ 6642 h 13491"/>
                <a:gd name="connsiteX2" fmla="*/ 9136 w 14116"/>
                <a:gd name="connsiteY2" fmla="*/ 13415 h 13491"/>
                <a:gd name="connsiteX3" fmla="*/ 6642 w 14116"/>
                <a:gd name="connsiteY3" fmla="*/ 13284 h 13491"/>
                <a:gd name="connsiteX4" fmla="*/ 0 w 14116"/>
                <a:gd name="connsiteY4" fmla="*/ 6642 h 13491"/>
                <a:gd name="connsiteX5" fmla="*/ 6642 w 14116"/>
                <a:gd name="connsiteY5" fmla="*/ 0 h 1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6" h="13491">
                  <a:moveTo>
                    <a:pt x="6642" y="0"/>
                  </a:moveTo>
                  <a:cubicBezTo>
                    <a:pt x="11070" y="0"/>
                    <a:pt x="14760" y="0"/>
                    <a:pt x="14022" y="6642"/>
                  </a:cubicBezTo>
                  <a:cubicBezTo>
                    <a:pt x="14546" y="9860"/>
                    <a:pt x="12362" y="12893"/>
                    <a:pt x="9136" y="13415"/>
                  </a:cubicBezTo>
                  <a:cubicBezTo>
                    <a:pt x="8310" y="13550"/>
                    <a:pt x="7454" y="13505"/>
                    <a:pt x="6642" y="13284"/>
                  </a:cubicBezTo>
                  <a:cubicBezTo>
                    <a:pt x="2974" y="13284"/>
                    <a:pt x="0" y="10311"/>
                    <a:pt x="0" y="6642"/>
                  </a:cubicBezTo>
                  <a:cubicBezTo>
                    <a:pt x="0" y="2973"/>
                    <a:pt x="2974" y="0"/>
                    <a:pt x="6642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AFA933AD-082C-4EB9-83A4-2B97AD76A97A}"/>
                </a:ext>
              </a:extLst>
            </p:cNvPr>
            <p:cNvSpPr/>
            <p:nvPr/>
          </p:nvSpPr>
          <p:spPr>
            <a:xfrm>
              <a:off x="1585797" y="3648685"/>
              <a:ext cx="16018" cy="14323"/>
            </a:xfrm>
            <a:custGeom>
              <a:avLst/>
              <a:gdLst>
                <a:gd name="connsiteX0" fmla="*/ 7162 w 16018"/>
                <a:gd name="connsiteY0" fmla="*/ 14022 h 14323"/>
                <a:gd name="connsiteX1" fmla="*/ 7162 w 16018"/>
                <a:gd name="connsiteY1" fmla="*/ 14022 h 14323"/>
                <a:gd name="connsiteX2" fmla="*/ 520 w 16018"/>
                <a:gd name="connsiteY2" fmla="*/ 14022 h 14323"/>
                <a:gd name="connsiteX3" fmla="*/ 520 w 16018"/>
                <a:gd name="connsiteY3" fmla="*/ 8856 h 14323"/>
                <a:gd name="connsiteX4" fmla="*/ 9310 w 16018"/>
                <a:gd name="connsiteY4" fmla="*/ 1470 h 14323"/>
                <a:gd name="connsiteX5" fmla="*/ 9376 w 16018"/>
                <a:gd name="connsiteY5" fmla="*/ 1476 h 14323"/>
                <a:gd name="connsiteX6" fmla="*/ 16018 w 16018"/>
                <a:gd name="connsiteY6" fmla="*/ 1476 h 14323"/>
                <a:gd name="connsiteX7" fmla="*/ 16018 w 16018"/>
                <a:gd name="connsiteY7" fmla="*/ 5904 h 14323"/>
                <a:gd name="connsiteX8" fmla="*/ 7900 w 16018"/>
                <a:gd name="connsiteY8" fmla="*/ 14022 h 14323"/>
                <a:gd name="connsiteX9" fmla="*/ 7162 w 16018"/>
                <a:gd name="connsiteY9" fmla="*/ 0 h 14323"/>
                <a:gd name="connsiteX10" fmla="*/ 520 w 16018"/>
                <a:gd name="connsiteY10" fmla="*/ 5904 h 14323"/>
                <a:gd name="connsiteX11" fmla="*/ 520 w 16018"/>
                <a:gd name="connsiteY11" fmla="*/ 10332 h 14323"/>
                <a:gd name="connsiteX12" fmla="*/ 5686 w 16018"/>
                <a:gd name="connsiteY12" fmla="*/ 10332 h 14323"/>
                <a:gd name="connsiteX13" fmla="*/ 5686 w 16018"/>
                <a:gd name="connsiteY13" fmla="*/ 10332 h 14323"/>
                <a:gd name="connsiteX14" fmla="*/ 13066 w 16018"/>
                <a:gd name="connsiteY14" fmla="*/ 3690 h 14323"/>
                <a:gd name="connsiteX15" fmla="*/ 13066 w 16018"/>
                <a:gd name="connsiteY15" fmla="*/ 3690 h 14323"/>
                <a:gd name="connsiteX16" fmla="*/ 7900 w 16018"/>
                <a:gd name="connsiteY16" fmla="*/ 3690 h 14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018" h="14323">
                  <a:moveTo>
                    <a:pt x="7162" y="14022"/>
                  </a:moveTo>
                  <a:lnTo>
                    <a:pt x="7162" y="14022"/>
                  </a:lnTo>
                  <a:cubicBezTo>
                    <a:pt x="4963" y="14424"/>
                    <a:pt x="2720" y="14424"/>
                    <a:pt x="520" y="14022"/>
                  </a:cubicBezTo>
                  <a:cubicBezTo>
                    <a:pt x="-173" y="12371"/>
                    <a:pt x="-173" y="10508"/>
                    <a:pt x="520" y="8856"/>
                  </a:cubicBezTo>
                  <a:cubicBezTo>
                    <a:pt x="904" y="4390"/>
                    <a:pt x="4845" y="1083"/>
                    <a:pt x="9310" y="1470"/>
                  </a:cubicBezTo>
                  <a:cubicBezTo>
                    <a:pt x="9332" y="1472"/>
                    <a:pt x="9354" y="1474"/>
                    <a:pt x="9376" y="1476"/>
                  </a:cubicBezTo>
                  <a:cubicBezTo>
                    <a:pt x="11509" y="614"/>
                    <a:pt x="13885" y="614"/>
                    <a:pt x="16018" y="1476"/>
                  </a:cubicBezTo>
                  <a:cubicBezTo>
                    <a:pt x="16018" y="1476"/>
                    <a:pt x="16018" y="1476"/>
                    <a:pt x="16018" y="5904"/>
                  </a:cubicBezTo>
                  <a:cubicBezTo>
                    <a:pt x="16018" y="10387"/>
                    <a:pt x="12387" y="14022"/>
                    <a:pt x="7900" y="14022"/>
                  </a:cubicBezTo>
                  <a:close/>
                  <a:moveTo>
                    <a:pt x="7162" y="0"/>
                  </a:moveTo>
                  <a:cubicBezTo>
                    <a:pt x="3768" y="-21"/>
                    <a:pt x="897" y="2527"/>
                    <a:pt x="520" y="5904"/>
                  </a:cubicBezTo>
                  <a:cubicBezTo>
                    <a:pt x="-144" y="7306"/>
                    <a:pt x="-144" y="8931"/>
                    <a:pt x="520" y="10332"/>
                  </a:cubicBezTo>
                  <a:cubicBezTo>
                    <a:pt x="2218" y="10740"/>
                    <a:pt x="3989" y="10740"/>
                    <a:pt x="5686" y="10332"/>
                  </a:cubicBezTo>
                  <a:lnTo>
                    <a:pt x="5686" y="10332"/>
                  </a:lnTo>
                  <a:cubicBezTo>
                    <a:pt x="9369" y="10056"/>
                    <a:pt x="12402" y="7326"/>
                    <a:pt x="13066" y="3690"/>
                  </a:cubicBezTo>
                  <a:cubicBezTo>
                    <a:pt x="13066" y="3690"/>
                    <a:pt x="13066" y="3690"/>
                    <a:pt x="13066" y="3690"/>
                  </a:cubicBezTo>
                  <a:cubicBezTo>
                    <a:pt x="11435" y="2897"/>
                    <a:pt x="9531" y="2897"/>
                    <a:pt x="790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4BAA5362-E9CC-43B5-9AAA-66ED8FE054F4}"/>
                </a:ext>
              </a:extLst>
            </p:cNvPr>
            <p:cNvSpPr/>
            <p:nvPr/>
          </p:nvSpPr>
          <p:spPr>
            <a:xfrm>
              <a:off x="1582535" y="3638722"/>
              <a:ext cx="17066" cy="14762"/>
            </a:xfrm>
            <a:custGeom>
              <a:avLst/>
              <a:gdLst>
                <a:gd name="connsiteX0" fmla="*/ 9686 w 17066"/>
                <a:gd name="connsiteY0" fmla="*/ 369 h 14762"/>
                <a:gd name="connsiteX1" fmla="*/ 17066 w 17066"/>
                <a:gd name="connsiteY1" fmla="*/ 7749 h 14762"/>
                <a:gd name="connsiteX2" fmla="*/ 9686 w 17066"/>
                <a:gd name="connsiteY2" fmla="*/ 14391 h 14762"/>
                <a:gd name="connsiteX3" fmla="*/ 373 w 17066"/>
                <a:gd name="connsiteY3" fmla="*/ 9684 h 14762"/>
                <a:gd name="connsiteX4" fmla="*/ 5081 w 17066"/>
                <a:gd name="connsiteY4" fmla="*/ 369 h 14762"/>
                <a:gd name="connsiteX5" fmla="*/ 9686 w 17066"/>
                <a:gd name="connsiteY5" fmla="*/ 369 h 1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66" h="14762">
                  <a:moveTo>
                    <a:pt x="9686" y="369"/>
                  </a:moveTo>
                  <a:cubicBezTo>
                    <a:pt x="13612" y="712"/>
                    <a:pt x="16719" y="3825"/>
                    <a:pt x="17066" y="7749"/>
                  </a:cubicBezTo>
                  <a:cubicBezTo>
                    <a:pt x="16682" y="11534"/>
                    <a:pt x="13487" y="14410"/>
                    <a:pt x="9686" y="14391"/>
                  </a:cubicBezTo>
                  <a:cubicBezTo>
                    <a:pt x="5812" y="15664"/>
                    <a:pt x="1642" y="13557"/>
                    <a:pt x="373" y="9684"/>
                  </a:cubicBezTo>
                  <a:cubicBezTo>
                    <a:pt x="-904" y="5813"/>
                    <a:pt x="1207" y="1642"/>
                    <a:pt x="5081" y="369"/>
                  </a:cubicBezTo>
                  <a:cubicBezTo>
                    <a:pt x="6572" y="-123"/>
                    <a:pt x="8188" y="-123"/>
                    <a:pt x="9686" y="369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3BD8D0BE-EE2F-4EC0-B2DD-00A0E1F55434}"/>
                </a:ext>
              </a:extLst>
            </p:cNvPr>
            <p:cNvSpPr/>
            <p:nvPr/>
          </p:nvSpPr>
          <p:spPr>
            <a:xfrm>
              <a:off x="1581681" y="3637984"/>
              <a:ext cx="18658" cy="16238"/>
            </a:xfrm>
            <a:custGeom>
              <a:avLst/>
              <a:gdLst>
                <a:gd name="connsiteX0" fmla="*/ 10541 w 18658"/>
                <a:gd name="connsiteY0" fmla="*/ 15867 h 16238"/>
                <a:gd name="connsiteX1" fmla="*/ 10541 w 18658"/>
                <a:gd name="connsiteY1" fmla="*/ 15867 h 16238"/>
                <a:gd name="connsiteX2" fmla="*/ 371 w 18658"/>
                <a:gd name="connsiteY2" fmla="*/ 10538 h 16238"/>
                <a:gd name="connsiteX3" fmla="*/ 5700 w 18658"/>
                <a:gd name="connsiteY3" fmla="*/ 369 h 16238"/>
                <a:gd name="connsiteX4" fmla="*/ 10541 w 18658"/>
                <a:gd name="connsiteY4" fmla="*/ 369 h 16238"/>
                <a:gd name="connsiteX5" fmla="*/ 18659 w 18658"/>
                <a:gd name="connsiteY5" fmla="*/ 8487 h 16238"/>
                <a:gd name="connsiteX6" fmla="*/ 10541 w 18658"/>
                <a:gd name="connsiteY6" fmla="*/ 15867 h 16238"/>
                <a:gd name="connsiteX7" fmla="*/ 10541 w 18658"/>
                <a:gd name="connsiteY7" fmla="*/ 1845 h 16238"/>
                <a:gd name="connsiteX8" fmla="*/ 3161 w 18658"/>
                <a:gd name="connsiteY8" fmla="*/ 8487 h 16238"/>
                <a:gd name="connsiteX9" fmla="*/ 10460 w 18658"/>
                <a:gd name="connsiteY9" fmla="*/ 14400 h 16238"/>
                <a:gd name="connsiteX10" fmla="*/ 10541 w 18658"/>
                <a:gd name="connsiteY10" fmla="*/ 14391 h 16238"/>
                <a:gd name="connsiteX11" fmla="*/ 10541 w 18658"/>
                <a:gd name="connsiteY11" fmla="*/ 14391 h 16238"/>
                <a:gd name="connsiteX12" fmla="*/ 17183 w 18658"/>
                <a:gd name="connsiteY12" fmla="*/ 8487 h 16238"/>
                <a:gd name="connsiteX13" fmla="*/ 10541 w 18658"/>
                <a:gd name="connsiteY13" fmla="*/ 1845 h 1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58" h="16238">
                  <a:moveTo>
                    <a:pt x="10541" y="15867"/>
                  </a:moveTo>
                  <a:lnTo>
                    <a:pt x="10541" y="15867"/>
                  </a:lnTo>
                  <a:cubicBezTo>
                    <a:pt x="6260" y="17204"/>
                    <a:pt x="1707" y="14818"/>
                    <a:pt x="371" y="10538"/>
                  </a:cubicBezTo>
                  <a:cubicBezTo>
                    <a:pt x="-965" y="6258"/>
                    <a:pt x="1419" y="1706"/>
                    <a:pt x="5700" y="369"/>
                  </a:cubicBezTo>
                  <a:cubicBezTo>
                    <a:pt x="7279" y="-123"/>
                    <a:pt x="8969" y="-123"/>
                    <a:pt x="10541" y="369"/>
                  </a:cubicBezTo>
                  <a:cubicBezTo>
                    <a:pt x="15028" y="369"/>
                    <a:pt x="18659" y="4004"/>
                    <a:pt x="18659" y="8487"/>
                  </a:cubicBezTo>
                  <a:cubicBezTo>
                    <a:pt x="18275" y="12681"/>
                    <a:pt x="14755" y="15885"/>
                    <a:pt x="10541" y="15867"/>
                  </a:cubicBezTo>
                  <a:close/>
                  <a:moveTo>
                    <a:pt x="10541" y="1845"/>
                  </a:moveTo>
                  <a:cubicBezTo>
                    <a:pt x="6740" y="1826"/>
                    <a:pt x="3545" y="4702"/>
                    <a:pt x="3161" y="8487"/>
                  </a:cubicBezTo>
                  <a:cubicBezTo>
                    <a:pt x="3545" y="12135"/>
                    <a:pt x="6814" y="14783"/>
                    <a:pt x="10460" y="14400"/>
                  </a:cubicBezTo>
                  <a:cubicBezTo>
                    <a:pt x="10489" y="14397"/>
                    <a:pt x="10511" y="14394"/>
                    <a:pt x="10541" y="14391"/>
                  </a:cubicBezTo>
                  <a:lnTo>
                    <a:pt x="10541" y="14391"/>
                  </a:lnTo>
                  <a:cubicBezTo>
                    <a:pt x="13936" y="14413"/>
                    <a:pt x="16806" y="11864"/>
                    <a:pt x="17183" y="8487"/>
                  </a:cubicBezTo>
                  <a:cubicBezTo>
                    <a:pt x="17183" y="4819"/>
                    <a:pt x="14209" y="1845"/>
                    <a:pt x="10541" y="184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EE95CC36-42A4-42FF-B3D2-CF99F87791CF}"/>
                </a:ext>
              </a:extLst>
            </p:cNvPr>
            <p:cNvSpPr/>
            <p:nvPr/>
          </p:nvSpPr>
          <p:spPr>
            <a:xfrm>
              <a:off x="1573727" y="3649376"/>
              <a:ext cx="14848" cy="14116"/>
            </a:xfrm>
            <a:custGeom>
              <a:avLst/>
              <a:gdLst>
                <a:gd name="connsiteX0" fmla="*/ 7424 w 14848"/>
                <a:gd name="connsiteY0" fmla="*/ 47 h 14116"/>
                <a:gd name="connsiteX1" fmla="*/ 14804 w 14848"/>
                <a:gd name="connsiteY1" fmla="*/ 5858 h 14116"/>
                <a:gd name="connsiteX2" fmla="*/ 14804 w 14848"/>
                <a:gd name="connsiteY2" fmla="*/ 7427 h 14116"/>
                <a:gd name="connsiteX3" fmla="*/ 8207 w 14848"/>
                <a:gd name="connsiteY3" fmla="*/ 14110 h 14116"/>
                <a:gd name="connsiteX4" fmla="*/ 7424 w 14848"/>
                <a:gd name="connsiteY4" fmla="*/ 14069 h 14116"/>
                <a:gd name="connsiteX5" fmla="*/ 44 w 14848"/>
                <a:gd name="connsiteY5" fmla="*/ 8258 h 14116"/>
                <a:gd name="connsiteX6" fmla="*/ 44 w 14848"/>
                <a:gd name="connsiteY6" fmla="*/ 6689 h 14116"/>
                <a:gd name="connsiteX7" fmla="*/ 7424 w 14848"/>
                <a:gd name="connsiteY7" fmla="*/ 47 h 14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48" h="14116">
                  <a:moveTo>
                    <a:pt x="7424" y="47"/>
                  </a:moveTo>
                  <a:cubicBezTo>
                    <a:pt x="11070" y="-386"/>
                    <a:pt x="14369" y="2215"/>
                    <a:pt x="14804" y="5858"/>
                  </a:cubicBezTo>
                  <a:cubicBezTo>
                    <a:pt x="14863" y="6379"/>
                    <a:pt x="14863" y="6906"/>
                    <a:pt x="14804" y="7427"/>
                  </a:cubicBezTo>
                  <a:cubicBezTo>
                    <a:pt x="14826" y="11095"/>
                    <a:pt x="11874" y="14088"/>
                    <a:pt x="8207" y="14110"/>
                  </a:cubicBezTo>
                  <a:cubicBezTo>
                    <a:pt x="7941" y="14112"/>
                    <a:pt x="7683" y="14098"/>
                    <a:pt x="7424" y="14069"/>
                  </a:cubicBezTo>
                  <a:cubicBezTo>
                    <a:pt x="3779" y="14502"/>
                    <a:pt x="480" y="11901"/>
                    <a:pt x="44" y="8258"/>
                  </a:cubicBezTo>
                  <a:cubicBezTo>
                    <a:pt x="-15" y="7737"/>
                    <a:pt x="-15" y="7210"/>
                    <a:pt x="44" y="6689"/>
                  </a:cubicBezTo>
                  <a:cubicBezTo>
                    <a:pt x="428" y="2904"/>
                    <a:pt x="3624" y="28"/>
                    <a:pt x="7424" y="47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D0BA65CA-7325-481F-8F50-BA090191FD9A}"/>
                </a:ext>
              </a:extLst>
            </p:cNvPr>
            <p:cNvSpPr/>
            <p:nvPr/>
          </p:nvSpPr>
          <p:spPr>
            <a:xfrm>
              <a:off x="1573989" y="3650161"/>
              <a:ext cx="17533" cy="17712"/>
            </a:xfrm>
            <a:custGeom>
              <a:avLst/>
              <a:gdLst>
                <a:gd name="connsiteX0" fmla="*/ 7162 w 17533"/>
                <a:gd name="connsiteY0" fmla="*/ 14760 h 17712"/>
                <a:gd name="connsiteX1" fmla="*/ 7162 w 17533"/>
                <a:gd name="connsiteY1" fmla="*/ 14760 h 17712"/>
                <a:gd name="connsiteX2" fmla="*/ 1258 w 17533"/>
                <a:gd name="connsiteY2" fmla="*/ 14760 h 17712"/>
                <a:gd name="connsiteX3" fmla="*/ 1258 w 17533"/>
                <a:gd name="connsiteY3" fmla="*/ 8856 h 17712"/>
                <a:gd name="connsiteX4" fmla="*/ 9376 w 17533"/>
                <a:gd name="connsiteY4" fmla="*/ 1476 h 17712"/>
                <a:gd name="connsiteX5" fmla="*/ 17494 w 17533"/>
                <a:gd name="connsiteY5" fmla="*/ 8035 h 17712"/>
                <a:gd name="connsiteX6" fmla="*/ 17494 w 17533"/>
                <a:gd name="connsiteY6" fmla="*/ 9594 h 17712"/>
                <a:gd name="connsiteX7" fmla="*/ 9376 w 17533"/>
                <a:gd name="connsiteY7" fmla="*/ 17712 h 17712"/>
                <a:gd name="connsiteX8" fmla="*/ 7162 w 17533"/>
                <a:gd name="connsiteY8" fmla="*/ 0 h 17712"/>
                <a:gd name="connsiteX9" fmla="*/ 520 w 17533"/>
                <a:gd name="connsiteY9" fmla="*/ 5904 h 17712"/>
                <a:gd name="connsiteX10" fmla="*/ 520 w 17533"/>
                <a:gd name="connsiteY10" fmla="*/ 11070 h 17712"/>
                <a:gd name="connsiteX11" fmla="*/ 4948 w 17533"/>
                <a:gd name="connsiteY11" fmla="*/ 11070 h 17712"/>
                <a:gd name="connsiteX12" fmla="*/ 4948 w 17533"/>
                <a:gd name="connsiteY12" fmla="*/ 11070 h 17712"/>
                <a:gd name="connsiteX13" fmla="*/ 11546 w 17533"/>
                <a:gd name="connsiteY13" fmla="*/ 5951 h 17712"/>
                <a:gd name="connsiteX14" fmla="*/ 11590 w 17533"/>
                <a:gd name="connsiteY14" fmla="*/ 5166 h 17712"/>
                <a:gd name="connsiteX15" fmla="*/ 11590 w 17533"/>
                <a:gd name="connsiteY15" fmla="*/ 738 h 17712"/>
                <a:gd name="connsiteX16" fmla="*/ 6424 w 17533"/>
                <a:gd name="connsiteY16" fmla="*/ 73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533" h="17712">
                  <a:moveTo>
                    <a:pt x="7162" y="14760"/>
                  </a:moveTo>
                  <a:lnTo>
                    <a:pt x="7162" y="14760"/>
                  </a:lnTo>
                  <a:cubicBezTo>
                    <a:pt x="5251" y="15435"/>
                    <a:pt x="3170" y="15435"/>
                    <a:pt x="1258" y="14760"/>
                  </a:cubicBezTo>
                  <a:cubicBezTo>
                    <a:pt x="520" y="12862"/>
                    <a:pt x="520" y="10754"/>
                    <a:pt x="1258" y="8856"/>
                  </a:cubicBezTo>
                  <a:cubicBezTo>
                    <a:pt x="1642" y="4663"/>
                    <a:pt x="5162" y="1458"/>
                    <a:pt x="9376" y="1476"/>
                  </a:cubicBezTo>
                  <a:cubicBezTo>
                    <a:pt x="13428" y="1046"/>
                    <a:pt x="17066" y="3982"/>
                    <a:pt x="17494" y="8035"/>
                  </a:cubicBezTo>
                  <a:cubicBezTo>
                    <a:pt x="17546" y="8554"/>
                    <a:pt x="17546" y="9076"/>
                    <a:pt x="17494" y="9594"/>
                  </a:cubicBezTo>
                  <a:cubicBezTo>
                    <a:pt x="17494" y="14077"/>
                    <a:pt x="13863" y="17712"/>
                    <a:pt x="9376" y="17712"/>
                  </a:cubicBezTo>
                  <a:close/>
                  <a:moveTo>
                    <a:pt x="7162" y="0"/>
                  </a:moveTo>
                  <a:cubicBezTo>
                    <a:pt x="3767" y="-21"/>
                    <a:pt x="897" y="2527"/>
                    <a:pt x="520" y="5904"/>
                  </a:cubicBezTo>
                  <a:cubicBezTo>
                    <a:pt x="-173" y="7556"/>
                    <a:pt x="-173" y="9419"/>
                    <a:pt x="520" y="11070"/>
                  </a:cubicBezTo>
                  <a:lnTo>
                    <a:pt x="4948" y="11070"/>
                  </a:lnTo>
                  <a:lnTo>
                    <a:pt x="4948" y="11070"/>
                  </a:lnTo>
                  <a:cubicBezTo>
                    <a:pt x="8181" y="11478"/>
                    <a:pt x="11140" y="9186"/>
                    <a:pt x="11546" y="5951"/>
                  </a:cubicBezTo>
                  <a:cubicBezTo>
                    <a:pt x="11576" y="5690"/>
                    <a:pt x="11590" y="5428"/>
                    <a:pt x="11590" y="5166"/>
                  </a:cubicBezTo>
                  <a:cubicBezTo>
                    <a:pt x="12166" y="3746"/>
                    <a:pt x="12166" y="2158"/>
                    <a:pt x="11590" y="738"/>
                  </a:cubicBezTo>
                  <a:cubicBezTo>
                    <a:pt x="9937" y="41"/>
                    <a:pt x="8077" y="41"/>
                    <a:pt x="642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50C87A40-E900-4D39-B362-DF0BB2954F3B}"/>
                </a:ext>
              </a:extLst>
            </p:cNvPr>
            <p:cNvSpPr/>
            <p:nvPr/>
          </p:nvSpPr>
          <p:spPr>
            <a:xfrm>
              <a:off x="1575986" y="3639830"/>
              <a:ext cx="14759" cy="14759"/>
            </a:xfrm>
            <a:custGeom>
              <a:avLst/>
              <a:gdLst>
                <a:gd name="connsiteX0" fmla="*/ 7380 w 14759"/>
                <a:gd name="connsiteY0" fmla="*/ 0 h 14759"/>
                <a:gd name="connsiteX1" fmla="*/ 14760 w 14759"/>
                <a:gd name="connsiteY1" fmla="*/ 7380 h 14759"/>
                <a:gd name="connsiteX2" fmla="*/ 7380 w 14759"/>
                <a:gd name="connsiteY2" fmla="*/ 14760 h 14759"/>
                <a:gd name="connsiteX3" fmla="*/ 0 w 14759"/>
                <a:gd name="connsiteY3" fmla="*/ 7380 h 14759"/>
                <a:gd name="connsiteX4" fmla="*/ 7380 w 14759"/>
                <a:gd name="connsiteY4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14759">
                  <a:moveTo>
                    <a:pt x="7380" y="0"/>
                  </a:moveTo>
                  <a:cubicBezTo>
                    <a:pt x="11454" y="0"/>
                    <a:pt x="14760" y="3304"/>
                    <a:pt x="14760" y="7380"/>
                  </a:cubicBezTo>
                  <a:cubicBezTo>
                    <a:pt x="14420" y="11305"/>
                    <a:pt x="11306" y="14417"/>
                    <a:pt x="7380" y="14760"/>
                  </a:cubicBezTo>
                  <a:cubicBezTo>
                    <a:pt x="3306" y="14760"/>
                    <a:pt x="0" y="11456"/>
                    <a:pt x="0" y="7380"/>
                  </a:cubicBezTo>
                  <a:cubicBezTo>
                    <a:pt x="339" y="3455"/>
                    <a:pt x="3454" y="343"/>
                    <a:pt x="7380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C3C270E-29F6-4B1E-9734-0D72A2E170B9}"/>
                </a:ext>
              </a:extLst>
            </p:cNvPr>
            <p:cNvSpPr/>
            <p:nvPr/>
          </p:nvSpPr>
          <p:spPr>
            <a:xfrm>
              <a:off x="1575248" y="3639091"/>
              <a:ext cx="16235" cy="16236"/>
            </a:xfrm>
            <a:custGeom>
              <a:avLst/>
              <a:gdLst>
                <a:gd name="connsiteX0" fmla="*/ 8118 w 16235"/>
                <a:gd name="connsiteY0" fmla="*/ 16236 h 16236"/>
                <a:gd name="connsiteX1" fmla="*/ 8118 w 16235"/>
                <a:gd name="connsiteY1" fmla="*/ 16236 h 16236"/>
                <a:gd name="connsiteX2" fmla="*/ 0 w 16235"/>
                <a:gd name="connsiteY2" fmla="*/ 8118 h 16236"/>
                <a:gd name="connsiteX3" fmla="*/ 8118 w 16235"/>
                <a:gd name="connsiteY3" fmla="*/ 0 h 16236"/>
                <a:gd name="connsiteX4" fmla="*/ 16236 w 16235"/>
                <a:gd name="connsiteY4" fmla="*/ 8118 h 16236"/>
                <a:gd name="connsiteX5" fmla="*/ 8118 w 16235"/>
                <a:gd name="connsiteY5" fmla="*/ 16236 h 16236"/>
                <a:gd name="connsiteX6" fmla="*/ 8118 w 16235"/>
                <a:gd name="connsiteY6" fmla="*/ 1476 h 16236"/>
                <a:gd name="connsiteX7" fmla="*/ 1476 w 16235"/>
                <a:gd name="connsiteY7" fmla="*/ 8118 h 16236"/>
                <a:gd name="connsiteX8" fmla="*/ 8118 w 16235"/>
                <a:gd name="connsiteY8" fmla="*/ 14760 h 16236"/>
                <a:gd name="connsiteX9" fmla="*/ 8118 w 16235"/>
                <a:gd name="connsiteY9" fmla="*/ 14760 h 16236"/>
                <a:gd name="connsiteX10" fmla="*/ 14760 w 16235"/>
                <a:gd name="connsiteY10" fmla="*/ 8118 h 16236"/>
                <a:gd name="connsiteX11" fmla="*/ 8118 w 16235"/>
                <a:gd name="connsiteY11" fmla="*/ 147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5" h="16236">
                  <a:moveTo>
                    <a:pt x="8118" y="16236"/>
                  </a:moveTo>
                  <a:lnTo>
                    <a:pt x="8118" y="16236"/>
                  </a:lnTo>
                  <a:cubicBezTo>
                    <a:pt x="3631" y="16236"/>
                    <a:pt x="0" y="12601"/>
                    <a:pt x="0" y="8118"/>
                  </a:cubicBezTo>
                  <a:cubicBezTo>
                    <a:pt x="0" y="3635"/>
                    <a:pt x="3631" y="0"/>
                    <a:pt x="8118" y="0"/>
                  </a:cubicBezTo>
                  <a:cubicBezTo>
                    <a:pt x="12605" y="0"/>
                    <a:pt x="16236" y="3635"/>
                    <a:pt x="16236" y="8118"/>
                  </a:cubicBezTo>
                  <a:cubicBezTo>
                    <a:pt x="16236" y="12601"/>
                    <a:pt x="12605" y="16236"/>
                    <a:pt x="8118" y="16236"/>
                  </a:cubicBezTo>
                  <a:close/>
                  <a:moveTo>
                    <a:pt x="8118" y="1476"/>
                  </a:moveTo>
                  <a:cubicBezTo>
                    <a:pt x="4450" y="1476"/>
                    <a:pt x="1476" y="4449"/>
                    <a:pt x="1476" y="8118"/>
                  </a:cubicBezTo>
                  <a:cubicBezTo>
                    <a:pt x="1476" y="11787"/>
                    <a:pt x="4450" y="14760"/>
                    <a:pt x="8118" y="14760"/>
                  </a:cubicBezTo>
                  <a:lnTo>
                    <a:pt x="8118" y="14760"/>
                  </a:lnTo>
                  <a:cubicBezTo>
                    <a:pt x="11786" y="14760"/>
                    <a:pt x="14760" y="11787"/>
                    <a:pt x="14760" y="8118"/>
                  </a:cubicBezTo>
                  <a:cubicBezTo>
                    <a:pt x="14760" y="4449"/>
                    <a:pt x="11786" y="1476"/>
                    <a:pt x="8118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4F745E18-ED98-45A2-8595-5F8A41788BA3}"/>
                </a:ext>
              </a:extLst>
            </p:cNvPr>
            <p:cNvSpPr/>
            <p:nvPr/>
          </p:nvSpPr>
          <p:spPr>
            <a:xfrm>
              <a:off x="1562702" y="3639830"/>
              <a:ext cx="16973" cy="14800"/>
            </a:xfrm>
            <a:custGeom>
              <a:avLst/>
              <a:gdLst>
                <a:gd name="connsiteX0" fmla="*/ 8856 w 16973"/>
                <a:gd name="connsiteY0" fmla="*/ 0 h 14800"/>
                <a:gd name="connsiteX1" fmla="*/ 16974 w 16973"/>
                <a:gd name="connsiteY1" fmla="*/ 8118 h 14800"/>
                <a:gd name="connsiteX2" fmla="*/ 8930 w 16973"/>
                <a:gd name="connsiteY2" fmla="*/ 14767 h 14800"/>
                <a:gd name="connsiteX3" fmla="*/ 8856 w 16973"/>
                <a:gd name="connsiteY3" fmla="*/ 14760 h 14800"/>
                <a:gd name="connsiteX4" fmla="*/ 0 w 16973"/>
                <a:gd name="connsiteY4" fmla="*/ 7380 h 14800"/>
                <a:gd name="connsiteX5" fmla="*/ 8856 w 16973"/>
                <a:gd name="connsiteY5" fmla="*/ 0 h 1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3" h="14800">
                  <a:moveTo>
                    <a:pt x="8856" y="0"/>
                  </a:moveTo>
                  <a:cubicBezTo>
                    <a:pt x="13188" y="348"/>
                    <a:pt x="16627" y="3787"/>
                    <a:pt x="16974" y="8118"/>
                  </a:cubicBezTo>
                  <a:cubicBezTo>
                    <a:pt x="16590" y="12176"/>
                    <a:pt x="12989" y="15153"/>
                    <a:pt x="8930" y="14767"/>
                  </a:cubicBezTo>
                  <a:cubicBezTo>
                    <a:pt x="8908" y="14765"/>
                    <a:pt x="8878" y="14762"/>
                    <a:pt x="8856" y="14760"/>
                  </a:cubicBezTo>
                  <a:cubicBezTo>
                    <a:pt x="3690" y="14760"/>
                    <a:pt x="0" y="14760"/>
                    <a:pt x="0" y="7380"/>
                  </a:cubicBezTo>
                  <a:cubicBezTo>
                    <a:pt x="982" y="3223"/>
                    <a:pt x="4590" y="215"/>
                    <a:pt x="8856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1768AAC3-2394-40BC-9293-E321A44E5C1B}"/>
                </a:ext>
              </a:extLst>
            </p:cNvPr>
            <p:cNvSpPr/>
            <p:nvPr/>
          </p:nvSpPr>
          <p:spPr>
            <a:xfrm>
              <a:off x="1563939" y="3638722"/>
              <a:ext cx="18688" cy="19558"/>
            </a:xfrm>
            <a:custGeom>
              <a:avLst/>
              <a:gdLst>
                <a:gd name="connsiteX0" fmla="*/ 7618 w 18688"/>
                <a:gd name="connsiteY0" fmla="*/ 16605 h 19558"/>
                <a:gd name="connsiteX1" fmla="*/ 7618 w 18688"/>
                <a:gd name="connsiteY1" fmla="*/ 16605 h 19558"/>
                <a:gd name="connsiteX2" fmla="*/ 976 w 18688"/>
                <a:gd name="connsiteY2" fmla="*/ 16605 h 19558"/>
                <a:gd name="connsiteX3" fmla="*/ 976 w 18688"/>
                <a:gd name="connsiteY3" fmla="*/ 11439 h 19558"/>
                <a:gd name="connsiteX4" fmla="*/ 9057 w 18688"/>
                <a:gd name="connsiteY4" fmla="*/ 3288 h 19558"/>
                <a:gd name="connsiteX5" fmla="*/ 9832 w 18688"/>
                <a:gd name="connsiteY5" fmla="*/ 3321 h 19558"/>
                <a:gd name="connsiteX6" fmla="*/ 18688 w 18688"/>
                <a:gd name="connsiteY6" fmla="*/ 12177 h 19558"/>
                <a:gd name="connsiteX7" fmla="*/ 9832 w 18688"/>
                <a:gd name="connsiteY7" fmla="*/ 19557 h 19558"/>
                <a:gd name="connsiteX8" fmla="*/ 7618 w 18688"/>
                <a:gd name="connsiteY8" fmla="*/ 2583 h 19558"/>
                <a:gd name="connsiteX9" fmla="*/ 238 w 18688"/>
                <a:gd name="connsiteY9" fmla="*/ 8487 h 19558"/>
                <a:gd name="connsiteX10" fmla="*/ 238 w 18688"/>
                <a:gd name="connsiteY10" fmla="*/ 12915 h 19558"/>
                <a:gd name="connsiteX11" fmla="*/ 6142 w 18688"/>
                <a:gd name="connsiteY11" fmla="*/ 12915 h 19558"/>
                <a:gd name="connsiteX12" fmla="*/ 6142 w 18688"/>
                <a:gd name="connsiteY12" fmla="*/ 12915 h 19558"/>
                <a:gd name="connsiteX13" fmla="*/ 14599 w 18688"/>
                <a:gd name="connsiteY13" fmla="*/ 8825 h 19558"/>
                <a:gd name="connsiteX14" fmla="*/ 10511 w 18688"/>
                <a:gd name="connsiteY14" fmla="*/ 369 h 19558"/>
                <a:gd name="connsiteX15" fmla="*/ 6142 w 18688"/>
                <a:gd name="connsiteY15" fmla="*/ 369 h 19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88" h="19558">
                  <a:moveTo>
                    <a:pt x="7618" y="16605"/>
                  </a:moveTo>
                  <a:lnTo>
                    <a:pt x="7618" y="16605"/>
                  </a:lnTo>
                  <a:cubicBezTo>
                    <a:pt x="5529" y="17658"/>
                    <a:pt x="3065" y="17658"/>
                    <a:pt x="976" y="16605"/>
                  </a:cubicBezTo>
                  <a:cubicBezTo>
                    <a:pt x="976" y="16605"/>
                    <a:pt x="976" y="16605"/>
                    <a:pt x="976" y="11439"/>
                  </a:cubicBezTo>
                  <a:cubicBezTo>
                    <a:pt x="954" y="6956"/>
                    <a:pt x="4578" y="3306"/>
                    <a:pt x="9057" y="3288"/>
                  </a:cubicBezTo>
                  <a:cubicBezTo>
                    <a:pt x="9315" y="3287"/>
                    <a:pt x="9574" y="3298"/>
                    <a:pt x="9832" y="3321"/>
                  </a:cubicBezTo>
                  <a:cubicBezTo>
                    <a:pt x="14570" y="3673"/>
                    <a:pt x="18334" y="7440"/>
                    <a:pt x="18688" y="12177"/>
                  </a:cubicBezTo>
                  <a:cubicBezTo>
                    <a:pt x="17957" y="16485"/>
                    <a:pt x="14201" y="19618"/>
                    <a:pt x="9832" y="19557"/>
                  </a:cubicBezTo>
                  <a:close/>
                  <a:moveTo>
                    <a:pt x="7618" y="2583"/>
                  </a:moveTo>
                  <a:cubicBezTo>
                    <a:pt x="3190" y="2583"/>
                    <a:pt x="238" y="2583"/>
                    <a:pt x="238" y="8487"/>
                  </a:cubicBezTo>
                  <a:cubicBezTo>
                    <a:pt x="-79" y="9945"/>
                    <a:pt x="-79" y="11457"/>
                    <a:pt x="238" y="12915"/>
                  </a:cubicBezTo>
                  <a:cubicBezTo>
                    <a:pt x="2135" y="13656"/>
                    <a:pt x="4245" y="13656"/>
                    <a:pt x="6142" y="12915"/>
                  </a:cubicBezTo>
                  <a:lnTo>
                    <a:pt x="6142" y="12915"/>
                  </a:lnTo>
                  <a:cubicBezTo>
                    <a:pt x="9603" y="14121"/>
                    <a:pt x="13389" y="12289"/>
                    <a:pt x="14599" y="8825"/>
                  </a:cubicBezTo>
                  <a:cubicBezTo>
                    <a:pt x="15802" y="5361"/>
                    <a:pt x="13972" y="1575"/>
                    <a:pt x="10511" y="369"/>
                  </a:cubicBezTo>
                  <a:cubicBezTo>
                    <a:pt x="9094" y="-123"/>
                    <a:pt x="7559" y="-123"/>
                    <a:pt x="6142" y="36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180E3D3-3EAE-48B3-A0D9-113071989595}"/>
                </a:ext>
              </a:extLst>
            </p:cNvPr>
            <p:cNvSpPr/>
            <p:nvPr/>
          </p:nvSpPr>
          <p:spPr>
            <a:xfrm>
              <a:off x="1578938" y="3628719"/>
              <a:ext cx="15498" cy="13366"/>
            </a:xfrm>
            <a:custGeom>
              <a:avLst/>
              <a:gdLst>
                <a:gd name="connsiteX0" fmla="*/ 7380 w 15498"/>
                <a:gd name="connsiteY0" fmla="*/ 41 h 13366"/>
                <a:gd name="connsiteX1" fmla="*/ 15491 w 15498"/>
                <a:gd name="connsiteY1" fmla="*/ 6609 h 13366"/>
                <a:gd name="connsiteX2" fmla="*/ 15498 w 15498"/>
                <a:gd name="connsiteY2" fmla="*/ 6683 h 13366"/>
                <a:gd name="connsiteX3" fmla="*/ 7380 w 15498"/>
                <a:gd name="connsiteY3" fmla="*/ 13325 h 13366"/>
                <a:gd name="connsiteX4" fmla="*/ 44 w 15498"/>
                <a:gd name="connsiteY4" fmla="*/ 7462 h 13366"/>
                <a:gd name="connsiteX5" fmla="*/ 0 w 15498"/>
                <a:gd name="connsiteY5" fmla="*/ 6683 h 13366"/>
                <a:gd name="connsiteX6" fmla="*/ 7380 w 15498"/>
                <a:gd name="connsiteY6" fmla="*/ 41 h 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98" h="13366">
                  <a:moveTo>
                    <a:pt x="7380" y="41"/>
                  </a:moveTo>
                  <a:cubicBezTo>
                    <a:pt x="11432" y="-385"/>
                    <a:pt x="15063" y="2556"/>
                    <a:pt x="15491" y="6609"/>
                  </a:cubicBezTo>
                  <a:cubicBezTo>
                    <a:pt x="15491" y="6634"/>
                    <a:pt x="15498" y="6659"/>
                    <a:pt x="15498" y="6683"/>
                  </a:cubicBezTo>
                  <a:cubicBezTo>
                    <a:pt x="14775" y="10583"/>
                    <a:pt x="11343" y="13391"/>
                    <a:pt x="7380" y="13325"/>
                  </a:cubicBezTo>
                  <a:cubicBezTo>
                    <a:pt x="3734" y="13732"/>
                    <a:pt x="450" y="11108"/>
                    <a:pt x="44" y="7462"/>
                  </a:cubicBezTo>
                  <a:cubicBezTo>
                    <a:pt x="15" y="7203"/>
                    <a:pt x="0" y="6944"/>
                    <a:pt x="0" y="6683"/>
                  </a:cubicBezTo>
                  <a:cubicBezTo>
                    <a:pt x="384" y="2898"/>
                    <a:pt x="3579" y="22"/>
                    <a:pt x="7380" y="41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F9FCAABA-36DE-4A3F-ADC8-A5F94D131277}"/>
                </a:ext>
              </a:extLst>
            </p:cNvPr>
            <p:cNvSpPr/>
            <p:nvPr/>
          </p:nvSpPr>
          <p:spPr>
            <a:xfrm>
              <a:off x="1579675" y="3623593"/>
              <a:ext cx="17712" cy="21401"/>
            </a:xfrm>
            <a:custGeom>
              <a:avLst/>
              <a:gdLst>
                <a:gd name="connsiteX0" fmla="*/ 6642 w 17712"/>
                <a:gd name="connsiteY0" fmla="*/ 19188 h 21401"/>
                <a:gd name="connsiteX1" fmla="*/ 6642 w 17712"/>
                <a:gd name="connsiteY1" fmla="*/ 19188 h 21401"/>
                <a:gd name="connsiteX2" fmla="*/ 738 w 17712"/>
                <a:gd name="connsiteY2" fmla="*/ 19188 h 21401"/>
                <a:gd name="connsiteX3" fmla="*/ 738 w 17712"/>
                <a:gd name="connsiteY3" fmla="*/ 14022 h 21401"/>
                <a:gd name="connsiteX4" fmla="*/ 8081 w 17712"/>
                <a:gd name="connsiteY4" fmla="*/ 6605 h 21401"/>
                <a:gd name="connsiteX5" fmla="*/ 8856 w 17712"/>
                <a:gd name="connsiteY5" fmla="*/ 6642 h 21401"/>
                <a:gd name="connsiteX6" fmla="*/ 17705 w 17712"/>
                <a:gd name="connsiteY6" fmla="*/ 13955 h 21401"/>
                <a:gd name="connsiteX7" fmla="*/ 17712 w 17712"/>
                <a:gd name="connsiteY7" fmla="*/ 14022 h 21401"/>
                <a:gd name="connsiteX8" fmla="*/ 8856 w 17712"/>
                <a:gd name="connsiteY8" fmla="*/ 21402 h 21401"/>
                <a:gd name="connsiteX9" fmla="*/ 6642 w 17712"/>
                <a:gd name="connsiteY9" fmla="*/ 5904 h 21401"/>
                <a:gd name="connsiteX10" fmla="*/ 44 w 17712"/>
                <a:gd name="connsiteY10" fmla="*/ 11024 h 21401"/>
                <a:gd name="connsiteX11" fmla="*/ 0 w 17712"/>
                <a:gd name="connsiteY11" fmla="*/ 11808 h 21401"/>
                <a:gd name="connsiteX12" fmla="*/ 5166 w 17712"/>
                <a:gd name="connsiteY12" fmla="*/ 11808 h 21401"/>
                <a:gd name="connsiteX13" fmla="*/ 5166 w 17712"/>
                <a:gd name="connsiteY13" fmla="*/ 11808 h 21401"/>
                <a:gd name="connsiteX14" fmla="*/ 11764 w 17712"/>
                <a:gd name="connsiteY14" fmla="*/ 6688 h 21401"/>
                <a:gd name="connsiteX15" fmla="*/ 11808 w 17712"/>
                <a:gd name="connsiteY15" fmla="*/ 5904 h 21401"/>
                <a:gd name="connsiteX16" fmla="*/ 5166 w 17712"/>
                <a:gd name="connsiteY16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12" h="21401">
                  <a:moveTo>
                    <a:pt x="6642" y="19188"/>
                  </a:moveTo>
                  <a:lnTo>
                    <a:pt x="6642" y="19188"/>
                  </a:lnTo>
                  <a:cubicBezTo>
                    <a:pt x="4745" y="19929"/>
                    <a:pt x="2635" y="19929"/>
                    <a:pt x="738" y="19188"/>
                  </a:cubicBezTo>
                  <a:cubicBezTo>
                    <a:pt x="177" y="17512"/>
                    <a:pt x="177" y="15698"/>
                    <a:pt x="738" y="14022"/>
                  </a:cubicBezTo>
                  <a:cubicBezTo>
                    <a:pt x="716" y="9946"/>
                    <a:pt x="4007" y="6626"/>
                    <a:pt x="8081" y="6605"/>
                  </a:cubicBezTo>
                  <a:cubicBezTo>
                    <a:pt x="8339" y="6604"/>
                    <a:pt x="8598" y="6616"/>
                    <a:pt x="8856" y="6642"/>
                  </a:cubicBezTo>
                  <a:cubicBezTo>
                    <a:pt x="13321" y="6218"/>
                    <a:pt x="17284" y="9492"/>
                    <a:pt x="17705" y="13955"/>
                  </a:cubicBezTo>
                  <a:cubicBezTo>
                    <a:pt x="17705" y="13978"/>
                    <a:pt x="17712" y="14000"/>
                    <a:pt x="17712" y="14022"/>
                  </a:cubicBezTo>
                  <a:cubicBezTo>
                    <a:pt x="17712" y="18450"/>
                    <a:pt x="17712" y="21402"/>
                    <a:pt x="8856" y="21402"/>
                  </a:cubicBezTo>
                  <a:close/>
                  <a:moveTo>
                    <a:pt x="6642" y="5904"/>
                  </a:moveTo>
                  <a:cubicBezTo>
                    <a:pt x="3410" y="5497"/>
                    <a:pt x="450" y="7788"/>
                    <a:pt x="44" y="11024"/>
                  </a:cubicBezTo>
                  <a:cubicBezTo>
                    <a:pt x="15" y="11284"/>
                    <a:pt x="0" y="11546"/>
                    <a:pt x="0" y="11808"/>
                  </a:cubicBezTo>
                  <a:cubicBezTo>
                    <a:pt x="1653" y="12505"/>
                    <a:pt x="3513" y="12505"/>
                    <a:pt x="5166" y="11808"/>
                  </a:cubicBezTo>
                  <a:lnTo>
                    <a:pt x="5166" y="11808"/>
                  </a:lnTo>
                  <a:cubicBezTo>
                    <a:pt x="8398" y="12215"/>
                    <a:pt x="11358" y="9924"/>
                    <a:pt x="11764" y="6688"/>
                  </a:cubicBezTo>
                  <a:cubicBezTo>
                    <a:pt x="11793" y="6428"/>
                    <a:pt x="11808" y="6166"/>
                    <a:pt x="11808" y="5904"/>
                  </a:cubicBezTo>
                  <a:cubicBezTo>
                    <a:pt x="11808" y="5904"/>
                    <a:pt x="11808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388479C0-A059-496C-A3FD-2F1ACAB2222C}"/>
                </a:ext>
              </a:extLst>
            </p:cNvPr>
            <p:cNvSpPr/>
            <p:nvPr/>
          </p:nvSpPr>
          <p:spPr>
            <a:xfrm>
              <a:off x="1568605" y="3628722"/>
              <a:ext cx="14760" cy="14100"/>
            </a:xfrm>
            <a:custGeom>
              <a:avLst/>
              <a:gdLst>
                <a:gd name="connsiteX0" fmla="*/ 8118 w 14760"/>
                <a:gd name="connsiteY0" fmla="*/ 37 h 14100"/>
                <a:gd name="connsiteX1" fmla="*/ 14760 w 14760"/>
                <a:gd name="connsiteY1" fmla="*/ 7417 h 14100"/>
                <a:gd name="connsiteX2" fmla="*/ 8162 w 14760"/>
                <a:gd name="connsiteY2" fmla="*/ 14100 h 14100"/>
                <a:gd name="connsiteX3" fmla="*/ 7380 w 14760"/>
                <a:gd name="connsiteY3" fmla="*/ 14059 h 14100"/>
                <a:gd name="connsiteX4" fmla="*/ 0 w 14760"/>
                <a:gd name="connsiteY4" fmla="*/ 7417 h 14100"/>
                <a:gd name="connsiteX5" fmla="*/ 7343 w 14760"/>
                <a:gd name="connsiteY5" fmla="*/ 0 h 14100"/>
                <a:gd name="connsiteX6" fmla="*/ 8118 w 14760"/>
                <a:gd name="connsiteY6" fmla="*/ 37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0" h="14100">
                  <a:moveTo>
                    <a:pt x="8118" y="37"/>
                  </a:moveTo>
                  <a:cubicBezTo>
                    <a:pt x="11904" y="417"/>
                    <a:pt x="14782" y="3613"/>
                    <a:pt x="14760" y="7417"/>
                  </a:cubicBezTo>
                  <a:cubicBezTo>
                    <a:pt x="14782" y="11085"/>
                    <a:pt x="11830" y="14077"/>
                    <a:pt x="8162" y="14100"/>
                  </a:cubicBezTo>
                  <a:cubicBezTo>
                    <a:pt x="7897" y="14102"/>
                    <a:pt x="7638" y="14088"/>
                    <a:pt x="7380" y="14059"/>
                  </a:cubicBezTo>
                  <a:cubicBezTo>
                    <a:pt x="3579" y="14078"/>
                    <a:pt x="384" y="11202"/>
                    <a:pt x="0" y="7417"/>
                  </a:cubicBezTo>
                  <a:cubicBezTo>
                    <a:pt x="-22" y="3341"/>
                    <a:pt x="3269" y="21"/>
                    <a:pt x="7343" y="0"/>
                  </a:cubicBezTo>
                  <a:cubicBezTo>
                    <a:pt x="7601" y="-1"/>
                    <a:pt x="7860" y="11"/>
                    <a:pt x="8118" y="37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80994C3A-F5C8-47F1-BE70-2C6A04006CAC}"/>
                </a:ext>
              </a:extLst>
            </p:cNvPr>
            <p:cNvSpPr/>
            <p:nvPr/>
          </p:nvSpPr>
          <p:spPr>
            <a:xfrm>
              <a:off x="1568224" y="3628718"/>
              <a:ext cx="15918" cy="16095"/>
            </a:xfrm>
            <a:custGeom>
              <a:avLst/>
              <a:gdLst>
                <a:gd name="connsiteX0" fmla="*/ 7762 w 15918"/>
                <a:gd name="connsiteY0" fmla="*/ 15540 h 16095"/>
                <a:gd name="connsiteX1" fmla="*/ 7762 w 15918"/>
                <a:gd name="connsiteY1" fmla="*/ 15540 h 16095"/>
                <a:gd name="connsiteX2" fmla="*/ 1858 w 15918"/>
                <a:gd name="connsiteY2" fmla="*/ 15540 h 16095"/>
                <a:gd name="connsiteX3" fmla="*/ 1858 w 15918"/>
                <a:gd name="connsiteY3" fmla="*/ 10374 h 16095"/>
                <a:gd name="connsiteX4" fmla="*/ 7179 w 15918"/>
                <a:gd name="connsiteY4" fmla="*/ 201 h 16095"/>
                <a:gd name="connsiteX5" fmla="*/ 7762 w 15918"/>
                <a:gd name="connsiteY5" fmla="*/ 42 h 16095"/>
                <a:gd name="connsiteX6" fmla="*/ 15880 w 15918"/>
                <a:gd name="connsiteY6" fmla="*/ 6601 h 16095"/>
                <a:gd name="connsiteX7" fmla="*/ 15880 w 15918"/>
                <a:gd name="connsiteY7" fmla="*/ 8160 h 16095"/>
                <a:gd name="connsiteX8" fmla="*/ 8537 w 15918"/>
                <a:gd name="connsiteY8" fmla="*/ 15577 h 16095"/>
                <a:gd name="connsiteX9" fmla="*/ 7762 w 15918"/>
                <a:gd name="connsiteY9" fmla="*/ 15540 h 16095"/>
                <a:gd name="connsiteX10" fmla="*/ 7762 w 15918"/>
                <a:gd name="connsiteY10" fmla="*/ 1518 h 16095"/>
                <a:gd name="connsiteX11" fmla="*/ 426 w 15918"/>
                <a:gd name="connsiteY11" fmla="*/ 7381 h 16095"/>
                <a:gd name="connsiteX12" fmla="*/ 382 w 15918"/>
                <a:gd name="connsiteY12" fmla="*/ 8160 h 16095"/>
                <a:gd name="connsiteX13" fmla="*/ 382 w 15918"/>
                <a:gd name="connsiteY13" fmla="*/ 12588 h 16095"/>
                <a:gd name="connsiteX14" fmla="*/ 4810 w 15918"/>
                <a:gd name="connsiteY14" fmla="*/ 12588 h 16095"/>
                <a:gd name="connsiteX15" fmla="*/ 4810 w 15918"/>
                <a:gd name="connsiteY15" fmla="*/ 12588 h 16095"/>
                <a:gd name="connsiteX16" fmla="*/ 11408 w 15918"/>
                <a:gd name="connsiteY16" fmla="*/ 7468 h 16095"/>
                <a:gd name="connsiteX17" fmla="*/ 11452 w 15918"/>
                <a:gd name="connsiteY17" fmla="*/ 6684 h 16095"/>
                <a:gd name="connsiteX18" fmla="*/ 8500 w 15918"/>
                <a:gd name="connsiteY18" fmla="*/ 42 h 1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918" h="16095">
                  <a:moveTo>
                    <a:pt x="7762" y="15540"/>
                  </a:moveTo>
                  <a:lnTo>
                    <a:pt x="7762" y="15540"/>
                  </a:lnTo>
                  <a:cubicBezTo>
                    <a:pt x="5865" y="16281"/>
                    <a:pt x="3755" y="16281"/>
                    <a:pt x="1858" y="15540"/>
                  </a:cubicBezTo>
                  <a:cubicBezTo>
                    <a:pt x="1297" y="13864"/>
                    <a:pt x="1297" y="12050"/>
                    <a:pt x="1858" y="10374"/>
                  </a:cubicBezTo>
                  <a:cubicBezTo>
                    <a:pt x="515" y="6095"/>
                    <a:pt x="2898" y="1541"/>
                    <a:pt x="7179" y="201"/>
                  </a:cubicBezTo>
                  <a:cubicBezTo>
                    <a:pt x="7371" y="141"/>
                    <a:pt x="7563" y="88"/>
                    <a:pt x="7762" y="42"/>
                  </a:cubicBezTo>
                  <a:cubicBezTo>
                    <a:pt x="11813" y="-388"/>
                    <a:pt x="15452" y="2548"/>
                    <a:pt x="15880" y="6601"/>
                  </a:cubicBezTo>
                  <a:cubicBezTo>
                    <a:pt x="15932" y="7119"/>
                    <a:pt x="15932" y="7642"/>
                    <a:pt x="15880" y="8160"/>
                  </a:cubicBezTo>
                  <a:cubicBezTo>
                    <a:pt x="15902" y="12236"/>
                    <a:pt x="12611" y="15556"/>
                    <a:pt x="8537" y="15577"/>
                  </a:cubicBezTo>
                  <a:cubicBezTo>
                    <a:pt x="8279" y="15578"/>
                    <a:pt x="8020" y="15566"/>
                    <a:pt x="7762" y="15540"/>
                  </a:cubicBezTo>
                  <a:close/>
                  <a:moveTo>
                    <a:pt x="7762" y="1518"/>
                  </a:moveTo>
                  <a:cubicBezTo>
                    <a:pt x="4116" y="1110"/>
                    <a:pt x="832" y="3735"/>
                    <a:pt x="426" y="7381"/>
                  </a:cubicBezTo>
                  <a:cubicBezTo>
                    <a:pt x="397" y="7640"/>
                    <a:pt x="382" y="7899"/>
                    <a:pt x="382" y="8160"/>
                  </a:cubicBezTo>
                  <a:cubicBezTo>
                    <a:pt x="-127" y="9592"/>
                    <a:pt x="-127" y="11155"/>
                    <a:pt x="382" y="12588"/>
                  </a:cubicBezTo>
                  <a:lnTo>
                    <a:pt x="4810" y="12588"/>
                  </a:lnTo>
                  <a:lnTo>
                    <a:pt x="4810" y="12588"/>
                  </a:lnTo>
                  <a:cubicBezTo>
                    <a:pt x="8042" y="12995"/>
                    <a:pt x="11002" y="10704"/>
                    <a:pt x="11408" y="7468"/>
                  </a:cubicBezTo>
                  <a:cubicBezTo>
                    <a:pt x="11437" y="7208"/>
                    <a:pt x="11452" y="6946"/>
                    <a:pt x="11452" y="6684"/>
                  </a:cubicBezTo>
                  <a:cubicBezTo>
                    <a:pt x="11873" y="4080"/>
                    <a:pt x="10714" y="1474"/>
                    <a:pt x="8500" y="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36E5CB38-AE7C-424D-8A04-DD0BEBA90406}"/>
                </a:ext>
              </a:extLst>
            </p:cNvPr>
            <p:cNvSpPr/>
            <p:nvPr/>
          </p:nvSpPr>
          <p:spPr>
            <a:xfrm>
              <a:off x="1553108" y="3640567"/>
              <a:ext cx="14759" cy="14760"/>
            </a:xfrm>
            <a:custGeom>
              <a:avLst/>
              <a:gdLst>
                <a:gd name="connsiteX0" fmla="*/ 7380 w 14759"/>
                <a:gd name="connsiteY0" fmla="*/ 0 h 14760"/>
                <a:gd name="connsiteX1" fmla="*/ 14760 w 14759"/>
                <a:gd name="connsiteY1" fmla="*/ 7380 h 14760"/>
                <a:gd name="connsiteX2" fmla="*/ 7380 w 14759"/>
                <a:gd name="connsiteY2" fmla="*/ 14760 h 14760"/>
                <a:gd name="connsiteX3" fmla="*/ 0 w 14759"/>
                <a:gd name="connsiteY3" fmla="*/ 7380 h 14760"/>
                <a:gd name="connsiteX4" fmla="*/ 7380 w 14759"/>
                <a:gd name="connsiteY4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14760">
                  <a:moveTo>
                    <a:pt x="7380" y="0"/>
                  </a:moveTo>
                  <a:cubicBezTo>
                    <a:pt x="11454" y="0"/>
                    <a:pt x="14760" y="3304"/>
                    <a:pt x="14760" y="7380"/>
                  </a:cubicBezTo>
                  <a:cubicBezTo>
                    <a:pt x="14760" y="11456"/>
                    <a:pt x="11454" y="14760"/>
                    <a:pt x="7380" y="14760"/>
                  </a:cubicBezTo>
                  <a:cubicBezTo>
                    <a:pt x="3306" y="14760"/>
                    <a:pt x="0" y="11456"/>
                    <a:pt x="0" y="7380"/>
                  </a:cubicBezTo>
                  <a:cubicBezTo>
                    <a:pt x="0" y="3304"/>
                    <a:pt x="3306" y="0"/>
                    <a:pt x="7380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77050F65-E83A-4BDB-BA21-ADB1BB05FF36}"/>
                </a:ext>
              </a:extLst>
            </p:cNvPr>
            <p:cNvSpPr/>
            <p:nvPr/>
          </p:nvSpPr>
          <p:spPr>
            <a:xfrm>
              <a:off x="1553464" y="3640782"/>
              <a:ext cx="17394" cy="18235"/>
            </a:xfrm>
            <a:custGeom>
              <a:avLst/>
              <a:gdLst>
                <a:gd name="connsiteX0" fmla="*/ 7024 w 17394"/>
                <a:gd name="connsiteY0" fmla="*/ 15283 h 18235"/>
                <a:gd name="connsiteX1" fmla="*/ 7024 w 17394"/>
                <a:gd name="connsiteY1" fmla="*/ 15283 h 18235"/>
                <a:gd name="connsiteX2" fmla="*/ 1120 w 17394"/>
                <a:gd name="connsiteY2" fmla="*/ 15283 h 18235"/>
                <a:gd name="connsiteX3" fmla="*/ 1120 w 17394"/>
                <a:gd name="connsiteY3" fmla="*/ 10117 h 18235"/>
                <a:gd name="connsiteX4" fmla="*/ 9238 w 17394"/>
                <a:gd name="connsiteY4" fmla="*/ 1999 h 18235"/>
                <a:gd name="connsiteX5" fmla="*/ 17356 w 17394"/>
                <a:gd name="connsiteY5" fmla="*/ 8558 h 18235"/>
                <a:gd name="connsiteX6" fmla="*/ 17356 w 17394"/>
                <a:gd name="connsiteY6" fmla="*/ 10117 h 18235"/>
                <a:gd name="connsiteX7" fmla="*/ 9238 w 17394"/>
                <a:gd name="connsiteY7" fmla="*/ 18235 h 18235"/>
                <a:gd name="connsiteX8" fmla="*/ 7024 w 17394"/>
                <a:gd name="connsiteY8" fmla="*/ 523 h 18235"/>
                <a:gd name="connsiteX9" fmla="*/ 382 w 17394"/>
                <a:gd name="connsiteY9" fmla="*/ 7165 h 18235"/>
                <a:gd name="connsiteX10" fmla="*/ 382 w 17394"/>
                <a:gd name="connsiteY10" fmla="*/ 11593 h 18235"/>
                <a:gd name="connsiteX11" fmla="*/ 4810 w 17394"/>
                <a:gd name="connsiteY11" fmla="*/ 11593 h 18235"/>
                <a:gd name="connsiteX12" fmla="*/ 4810 w 17394"/>
                <a:gd name="connsiteY12" fmla="*/ 11593 h 18235"/>
                <a:gd name="connsiteX13" fmla="*/ 11452 w 17394"/>
                <a:gd name="connsiteY13" fmla="*/ 4951 h 18235"/>
                <a:gd name="connsiteX14" fmla="*/ 11452 w 17394"/>
                <a:gd name="connsiteY14" fmla="*/ 523 h 18235"/>
                <a:gd name="connsiteX15" fmla="*/ 6286 w 17394"/>
                <a:gd name="connsiteY15" fmla="*/ 523 h 18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4" h="18235">
                  <a:moveTo>
                    <a:pt x="7024" y="15283"/>
                  </a:moveTo>
                  <a:lnTo>
                    <a:pt x="7024" y="15283"/>
                  </a:lnTo>
                  <a:cubicBezTo>
                    <a:pt x="5112" y="15958"/>
                    <a:pt x="3031" y="15958"/>
                    <a:pt x="1120" y="15283"/>
                  </a:cubicBezTo>
                  <a:cubicBezTo>
                    <a:pt x="426" y="13631"/>
                    <a:pt x="426" y="11769"/>
                    <a:pt x="1120" y="10117"/>
                  </a:cubicBezTo>
                  <a:cubicBezTo>
                    <a:pt x="1120" y="5634"/>
                    <a:pt x="4751" y="1999"/>
                    <a:pt x="9238" y="1999"/>
                  </a:cubicBezTo>
                  <a:cubicBezTo>
                    <a:pt x="13290" y="1569"/>
                    <a:pt x="16928" y="4505"/>
                    <a:pt x="17356" y="8558"/>
                  </a:cubicBezTo>
                  <a:cubicBezTo>
                    <a:pt x="17408" y="9076"/>
                    <a:pt x="17408" y="9599"/>
                    <a:pt x="17356" y="10117"/>
                  </a:cubicBezTo>
                  <a:cubicBezTo>
                    <a:pt x="17356" y="14600"/>
                    <a:pt x="13725" y="18235"/>
                    <a:pt x="9238" y="18235"/>
                  </a:cubicBezTo>
                  <a:close/>
                  <a:moveTo>
                    <a:pt x="7024" y="523"/>
                  </a:moveTo>
                  <a:cubicBezTo>
                    <a:pt x="3356" y="523"/>
                    <a:pt x="382" y="3496"/>
                    <a:pt x="382" y="7165"/>
                  </a:cubicBezTo>
                  <a:cubicBezTo>
                    <a:pt x="-127" y="8597"/>
                    <a:pt x="-127" y="10161"/>
                    <a:pt x="382" y="11593"/>
                  </a:cubicBezTo>
                  <a:cubicBezTo>
                    <a:pt x="1755" y="12384"/>
                    <a:pt x="3437" y="12384"/>
                    <a:pt x="4810" y="11593"/>
                  </a:cubicBezTo>
                  <a:lnTo>
                    <a:pt x="4810" y="11593"/>
                  </a:lnTo>
                  <a:cubicBezTo>
                    <a:pt x="8478" y="11593"/>
                    <a:pt x="11452" y="8620"/>
                    <a:pt x="11452" y="4951"/>
                  </a:cubicBezTo>
                  <a:cubicBezTo>
                    <a:pt x="11865" y="3504"/>
                    <a:pt x="11865" y="1970"/>
                    <a:pt x="11452" y="523"/>
                  </a:cubicBezTo>
                  <a:cubicBezTo>
                    <a:pt x="9799" y="-174"/>
                    <a:pt x="7939" y="-174"/>
                    <a:pt x="6286" y="52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BD5E1B22-F562-4DAD-AC57-70D92A4A2F90}"/>
                </a:ext>
              </a:extLst>
            </p:cNvPr>
            <p:cNvSpPr/>
            <p:nvPr/>
          </p:nvSpPr>
          <p:spPr>
            <a:xfrm>
              <a:off x="1555321" y="3635364"/>
              <a:ext cx="14804" cy="14760"/>
            </a:xfrm>
            <a:custGeom>
              <a:avLst/>
              <a:gdLst>
                <a:gd name="connsiteX0" fmla="*/ 8118 w 14804"/>
                <a:gd name="connsiteY0" fmla="*/ 37 h 14760"/>
                <a:gd name="connsiteX1" fmla="*/ 14804 w 14804"/>
                <a:gd name="connsiteY1" fmla="*/ 6638 h 14760"/>
                <a:gd name="connsiteX2" fmla="*/ 14760 w 14804"/>
                <a:gd name="connsiteY2" fmla="*/ 7417 h 14760"/>
                <a:gd name="connsiteX3" fmla="*/ 7343 w 14804"/>
                <a:gd name="connsiteY3" fmla="*/ 14760 h 14760"/>
                <a:gd name="connsiteX4" fmla="*/ 0 w 14804"/>
                <a:gd name="connsiteY4" fmla="*/ 7343 h 14760"/>
                <a:gd name="connsiteX5" fmla="*/ 7417 w 14804"/>
                <a:gd name="connsiteY5" fmla="*/ 0 h 14760"/>
                <a:gd name="connsiteX6" fmla="*/ 8118 w 14804"/>
                <a:gd name="connsiteY6" fmla="*/ 37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4" h="14760">
                  <a:moveTo>
                    <a:pt x="8118" y="37"/>
                  </a:moveTo>
                  <a:cubicBezTo>
                    <a:pt x="11786" y="14"/>
                    <a:pt x="14775" y="2970"/>
                    <a:pt x="14804" y="6638"/>
                  </a:cubicBezTo>
                  <a:cubicBezTo>
                    <a:pt x="14804" y="6898"/>
                    <a:pt x="14790" y="7158"/>
                    <a:pt x="14760" y="7417"/>
                  </a:cubicBezTo>
                  <a:cubicBezTo>
                    <a:pt x="14738" y="11493"/>
                    <a:pt x="11417" y="14780"/>
                    <a:pt x="7343" y="14760"/>
                  </a:cubicBezTo>
                  <a:cubicBezTo>
                    <a:pt x="3269" y="14739"/>
                    <a:pt x="-22" y="11419"/>
                    <a:pt x="0" y="7343"/>
                  </a:cubicBezTo>
                  <a:cubicBezTo>
                    <a:pt x="22" y="3267"/>
                    <a:pt x="3343" y="-21"/>
                    <a:pt x="7417" y="0"/>
                  </a:cubicBezTo>
                  <a:cubicBezTo>
                    <a:pt x="7653" y="2"/>
                    <a:pt x="7882" y="13"/>
                    <a:pt x="8118" y="37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E7D8B4CD-FC52-45BC-87EC-2024681F3816}"/>
                </a:ext>
              </a:extLst>
            </p:cNvPr>
            <p:cNvSpPr/>
            <p:nvPr/>
          </p:nvSpPr>
          <p:spPr>
            <a:xfrm>
              <a:off x="1555467" y="3636139"/>
              <a:ext cx="15861" cy="14545"/>
            </a:xfrm>
            <a:custGeom>
              <a:avLst/>
              <a:gdLst>
                <a:gd name="connsiteX0" fmla="*/ 7234 w 15861"/>
                <a:gd name="connsiteY0" fmla="*/ 14022 h 14545"/>
                <a:gd name="connsiteX1" fmla="*/ 7234 w 15861"/>
                <a:gd name="connsiteY1" fmla="*/ 14022 h 14545"/>
                <a:gd name="connsiteX2" fmla="*/ 2068 w 15861"/>
                <a:gd name="connsiteY2" fmla="*/ 14022 h 14545"/>
                <a:gd name="connsiteX3" fmla="*/ 2068 w 15861"/>
                <a:gd name="connsiteY3" fmla="*/ 8118 h 14545"/>
                <a:gd name="connsiteX4" fmla="*/ 9448 w 15861"/>
                <a:gd name="connsiteY4" fmla="*/ 738 h 14545"/>
                <a:gd name="connsiteX5" fmla="*/ 15352 w 15861"/>
                <a:gd name="connsiteY5" fmla="*/ 738 h 14545"/>
                <a:gd name="connsiteX6" fmla="*/ 15352 w 15861"/>
                <a:gd name="connsiteY6" fmla="*/ 6642 h 14545"/>
                <a:gd name="connsiteX7" fmla="*/ 6496 w 15861"/>
                <a:gd name="connsiteY7" fmla="*/ 14022 h 14545"/>
                <a:gd name="connsiteX8" fmla="*/ 7234 w 15861"/>
                <a:gd name="connsiteY8" fmla="*/ 0 h 14545"/>
                <a:gd name="connsiteX9" fmla="*/ 592 w 15861"/>
                <a:gd name="connsiteY9" fmla="*/ 5904 h 14545"/>
                <a:gd name="connsiteX10" fmla="*/ 592 w 15861"/>
                <a:gd name="connsiteY10" fmla="*/ 11070 h 14545"/>
                <a:gd name="connsiteX11" fmla="*/ 5020 w 15861"/>
                <a:gd name="connsiteY11" fmla="*/ 11070 h 14545"/>
                <a:gd name="connsiteX12" fmla="*/ 5020 w 15861"/>
                <a:gd name="connsiteY12" fmla="*/ 11070 h 14545"/>
                <a:gd name="connsiteX13" fmla="*/ 11662 w 15861"/>
                <a:gd name="connsiteY13" fmla="*/ 5166 h 14545"/>
                <a:gd name="connsiteX14" fmla="*/ 11662 w 15861"/>
                <a:gd name="connsiteY14" fmla="*/ 738 h 14545"/>
                <a:gd name="connsiteX15" fmla="*/ 7234 w 15861"/>
                <a:gd name="connsiteY15" fmla="*/ 738 h 14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861" h="14545">
                  <a:moveTo>
                    <a:pt x="7234" y="14022"/>
                  </a:moveTo>
                  <a:lnTo>
                    <a:pt x="7234" y="14022"/>
                  </a:lnTo>
                  <a:cubicBezTo>
                    <a:pt x="5581" y="14720"/>
                    <a:pt x="3721" y="14720"/>
                    <a:pt x="2068" y="14022"/>
                  </a:cubicBezTo>
                  <a:cubicBezTo>
                    <a:pt x="1013" y="12196"/>
                    <a:pt x="1013" y="9945"/>
                    <a:pt x="2068" y="8118"/>
                  </a:cubicBezTo>
                  <a:cubicBezTo>
                    <a:pt x="2068" y="4042"/>
                    <a:pt x="5375" y="738"/>
                    <a:pt x="9448" y="738"/>
                  </a:cubicBezTo>
                  <a:cubicBezTo>
                    <a:pt x="11330" y="-83"/>
                    <a:pt x="13470" y="-83"/>
                    <a:pt x="15352" y="738"/>
                  </a:cubicBezTo>
                  <a:cubicBezTo>
                    <a:pt x="16031" y="2648"/>
                    <a:pt x="16031" y="4732"/>
                    <a:pt x="15352" y="6642"/>
                  </a:cubicBezTo>
                  <a:cubicBezTo>
                    <a:pt x="14622" y="10950"/>
                    <a:pt x="10865" y="14083"/>
                    <a:pt x="6496" y="14022"/>
                  </a:cubicBezTo>
                  <a:close/>
                  <a:moveTo>
                    <a:pt x="7234" y="0"/>
                  </a:moveTo>
                  <a:cubicBezTo>
                    <a:pt x="3839" y="-21"/>
                    <a:pt x="969" y="2527"/>
                    <a:pt x="592" y="5904"/>
                  </a:cubicBezTo>
                  <a:cubicBezTo>
                    <a:pt x="-197" y="7535"/>
                    <a:pt x="-197" y="9439"/>
                    <a:pt x="592" y="11070"/>
                  </a:cubicBezTo>
                  <a:lnTo>
                    <a:pt x="5020" y="11070"/>
                  </a:lnTo>
                  <a:lnTo>
                    <a:pt x="5020" y="11070"/>
                  </a:lnTo>
                  <a:cubicBezTo>
                    <a:pt x="8415" y="11092"/>
                    <a:pt x="11286" y="8543"/>
                    <a:pt x="11662" y="5166"/>
                  </a:cubicBezTo>
                  <a:cubicBezTo>
                    <a:pt x="11662" y="5166"/>
                    <a:pt x="11662" y="1476"/>
                    <a:pt x="11662" y="738"/>
                  </a:cubicBezTo>
                  <a:lnTo>
                    <a:pt x="7234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88B32F8C-6D31-4BD6-AF97-D7FA779E7C07}"/>
                </a:ext>
              </a:extLst>
            </p:cNvPr>
            <p:cNvSpPr/>
            <p:nvPr/>
          </p:nvSpPr>
          <p:spPr>
            <a:xfrm>
              <a:off x="1560575" y="3628760"/>
              <a:ext cx="13196" cy="14062"/>
            </a:xfrm>
            <a:custGeom>
              <a:avLst/>
              <a:gdLst>
                <a:gd name="connsiteX0" fmla="*/ 5816 w 13196"/>
                <a:gd name="connsiteY0" fmla="*/ 0 h 14062"/>
                <a:gd name="connsiteX1" fmla="*/ 13196 w 13196"/>
                <a:gd name="connsiteY1" fmla="*/ 7380 h 14062"/>
                <a:gd name="connsiteX2" fmla="*/ 5152 w 13196"/>
                <a:gd name="connsiteY2" fmla="*/ 14029 h 14062"/>
                <a:gd name="connsiteX3" fmla="*/ 5078 w 13196"/>
                <a:gd name="connsiteY3" fmla="*/ 14022 h 14062"/>
                <a:gd name="connsiteX4" fmla="*/ 370 w 13196"/>
                <a:gd name="connsiteY4" fmla="*/ 4706 h 14062"/>
                <a:gd name="connsiteX5" fmla="*/ 5078 w 13196"/>
                <a:gd name="connsiteY5" fmla="*/ 0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96" h="14062">
                  <a:moveTo>
                    <a:pt x="5816" y="0"/>
                  </a:moveTo>
                  <a:cubicBezTo>
                    <a:pt x="9890" y="0"/>
                    <a:pt x="13196" y="3304"/>
                    <a:pt x="13196" y="7380"/>
                  </a:cubicBezTo>
                  <a:cubicBezTo>
                    <a:pt x="12812" y="11438"/>
                    <a:pt x="9211" y="14415"/>
                    <a:pt x="5152" y="14029"/>
                  </a:cubicBezTo>
                  <a:cubicBezTo>
                    <a:pt x="5130" y="14027"/>
                    <a:pt x="5100" y="14024"/>
                    <a:pt x="5078" y="14022"/>
                  </a:cubicBezTo>
                  <a:cubicBezTo>
                    <a:pt x="1204" y="12749"/>
                    <a:pt x="-900" y="8579"/>
                    <a:pt x="370" y="4706"/>
                  </a:cubicBezTo>
                  <a:cubicBezTo>
                    <a:pt x="1100" y="2479"/>
                    <a:pt x="2849" y="732"/>
                    <a:pt x="5078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21565F93-10F8-4B21-A9D2-143589C1E9DC}"/>
                </a:ext>
              </a:extLst>
            </p:cNvPr>
            <p:cNvSpPr/>
            <p:nvPr/>
          </p:nvSpPr>
          <p:spPr>
            <a:xfrm>
              <a:off x="1559318" y="3629737"/>
              <a:ext cx="18182" cy="16734"/>
            </a:xfrm>
            <a:custGeom>
              <a:avLst/>
              <a:gdLst>
                <a:gd name="connsiteX0" fmla="*/ 7074 w 18182"/>
                <a:gd name="connsiteY0" fmla="*/ 14521 h 16734"/>
                <a:gd name="connsiteX1" fmla="*/ 7074 w 18182"/>
                <a:gd name="connsiteY1" fmla="*/ 14521 h 16734"/>
                <a:gd name="connsiteX2" fmla="*/ 1908 w 18182"/>
                <a:gd name="connsiteY2" fmla="*/ 14521 h 16734"/>
                <a:gd name="connsiteX3" fmla="*/ 1908 w 18182"/>
                <a:gd name="connsiteY3" fmla="*/ 8617 h 16734"/>
                <a:gd name="connsiteX4" fmla="*/ 10026 w 18182"/>
                <a:gd name="connsiteY4" fmla="*/ 1237 h 16734"/>
                <a:gd name="connsiteX5" fmla="*/ 18144 w 18182"/>
                <a:gd name="connsiteY5" fmla="*/ 7796 h 16734"/>
                <a:gd name="connsiteX6" fmla="*/ 18144 w 18182"/>
                <a:gd name="connsiteY6" fmla="*/ 9355 h 16734"/>
                <a:gd name="connsiteX7" fmla="*/ 10026 w 18182"/>
                <a:gd name="connsiteY7" fmla="*/ 16735 h 16734"/>
                <a:gd name="connsiteX8" fmla="*/ 7074 w 18182"/>
                <a:gd name="connsiteY8" fmla="*/ 499 h 16734"/>
                <a:gd name="connsiteX9" fmla="*/ 432 w 18182"/>
                <a:gd name="connsiteY9" fmla="*/ 6403 h 16734"/>
                <a:gd name="connsiteX10" fmla="*/ 432 w 18182"/>
                <a:gd name="connsiteY10" fmla="*/ 10831 h 16734"/>
                <a:gd name="connsiteX11" fmla="*/ 4860 w 18182"/>
                <a:gd name="connsiteY11" fmla="*/ 10831 h 16734"/>
                <a:gd name="connsiteX12" fmla="*/ 4860 w 18182"/>
                <a:gd name="connsiteY12" fmla="*/ 10831 h 16734"/>
                <a:gd name="connsiteX13" fmla="*/ 11502 w 18182"/>
                <a:gd name="connsiteY13" fmla="*/ 4927 h 16734"/>
                <a:gd name="connsiteX14" fmla="*/ 11502 w 18182"/>
                <a:gd name="connsiteY14" fmla="*/ 499 h 16734"/>
                <a:gd name="connsiteX15" fmla="*/ 7074 w 18182"/>
                <a:gd name="connsiteY15" fmla="*/ 499 h 16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182" h="16734">
                  <a:moveTo>
                    <a:pt x="7074" y="14521"/>
                  </a:moveTo>
                  <a:lnTo>
                    <a:pt x="7074" y="14521"/>
                  </a:lnTo>
                  <a:cubicBezTo>
                    <a:pt x="5398" y="15083"/>
                    <a:pt x="3583" y="15083"/>
                    <a:pt x="1908" y="14521"/>
                  </a:cubicBezTo>
                  <a:cubicBezTo>
                    <a:pt x="1170" y="12623"/>
                    <a:pt x="1170" y="10515"/>
                    <a:pt x="1908" y="8617"/>
                  </a:cubicBezTo>
                  <a:cubicBezTo>
                    <a:pt x="2291" y="4423"/>
                    <a:pt x="5812" y="1219"/>
                    <a:pt x="10026" y="1237"/>
                  </a:cubicBezTo>
                  <a:cubicBezTo>
                    <a:pt x="14077" y="806"/>
                    <a:pt x="17716" y="3743"/>
                    <a:pt x="18144" y="7796"/>
                  </a:cubicBezTo>
                  <a:cubicBezTo>
                    <a:pt x="18195" y="8314"/>
                    <a:pt x="18195" y="8837"/>
                    <a:pt x="18144" y="9355"/>
                  </a:cubicBezTo>
                  <a:cubicBezTo>
                    <a:pt x="17760" y="13548"/>
                    <a:pt x="14240" y="16752"/>
                    <a:pt x="10026" y="16735"/>
                  </a:cubicBezTo>
                  <a:close/>
                  <a:moveTo>
                    <a:pt x="7074" y="499"/>
                  </a:moveTo>
                  <a:cubicBezTo>
                    <a:pt x="3679" y="477"/>
                    <a:pt x="808" y="3026"/>
                    <a:pt x="432" y="6403"/>
                  </a:cubicBezTo>
                  <a:cubicBezTo>
                    <a:pt x="-144" y="7823"/>
                    <a:pt x="-144" y="9411"/>
                    <a:pt x="432" y="10831"/>
                  </a:cubicBezTo>
                  <a:cubicBezTo>
                    <a:pt x="1863" y="11337"/>
                    <a:pt x="3428" y="11337"/>
                    <a:pt x="4860" y="10831"/>
                  </a:cubicBezTo>
                  <a:lnTo>
                    <a:pt x="4860" y="10831"/>
                  </a:lnTo>
                  <a:cubicBezTo>
                    <a:pt x="8255" y="10851"/>
                    <a:pt x="11125" y="8304"/>
                    <a:pt x="11502" y="4927"/>
                  </a:cubicBezTo>
                  <a:cubicBezTo>
                    <a:pt x="12291" y="3557"/>
                    <a:pt x="12291" y="1868"/>
                    <a:pt x="11502" y="499"/>
                  </a:cubicBezTo>
                  <a:cubicBezTo>
                    <a:pt x="10100" y="-166"/>
                    <a:pt x="8476" y="-166"/>
                    <a:pt x="7074" y="49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47160E67-2295-4BE7-8E59-2998C2615560}"/>
                </a:ext>
              </a:extLst>
            </p:cNvPr>
            <p:cNvSpPr/>
            <p:nvPr/>
          </p:nvSpPr>
          <p:spPr>
            <a:xfrm>
              <a:off x="1579174" y="3654083"/>
              <a:ext cx="70670" cy="130657"/>
            </a:xfrm>
            <a:custGeom>
              <a:avLst/>
              <a:gdLst>
                <a:gd name="connsiteX0" fmla="*/ 7882 w 70670"/>
                <a:gd name="connsiteY0" fmla="*/ 507 h 130657"/>
                <a:gd name="connsiteX1" fmla="*/ 58066 w 70670"/>
                <a:gd name="connsiteY1" fmla="*/ 55857 h 130657"/>
                <a:gd name="connsiteX2" fmla="*/ 62494 w 70670"/>
                <a:gd name="connsiteY2" fmla="*/ 129657 h 130657"/>
                <a:gd name="connsiteX3" fmla="*/ 13048 w 70670"/>
                <a:gd name="connsiteY3" fmla="*/ 74307 h 130657"/>
                <a:gd name="connsiteX4" fmla="*/ 7882 w 70670"/>
                <a:gd name="connsiteY4" fmla="*/ 507 h 13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70" h="130657">
                  <a:moveTo>
                    <a:pt x="7882" y="507"/>
                  </a:moveTo>
                  <a:cubicBezTo>
                    <a:pt x="20428" y="-3921"/>
                    <a:pt x="43305" y="21171"/>
                    <a:pt x="58066" y="55857"/>
                  </a:cubicBezTo>
                  <a:cubicBezTo>
                    <a:pt x="72826" y="90543"/>
                    <a:pt x="75040" y="123015"/>
                    <a:pt x="62494" y="129657"/>
                  </a:cubicBezTo>
                  <a:cubicBezTo>
                    <a:pt x="49948" y="136299"/>
                    <a:pt x="27807" y="108993"/>
                    <a:pt x="13048" y="74307"/>
                  </a:cubicBezTo>
                  <a:cubicBezTo>
                    <a:pt x="-1712" y="39621"/>
                    <a:pt x="-4664" y="7149"/>
                    <a:pt x="7882" y="507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7041A2-1C5F-4E4D-B6B7-515EAA883F9B}"/>
                </a:ext>
              </a:extLst>
            </p:cNvPr>
            <p:cNvSpPr/>
            <p:nvPr/>
          </p:nvSpPr>
          <p:spPr>
            <a:xfrm>
              <a:off x="1579280" y="3653357"/>
              <a:ext cx="70971" cy="129644"/>
            </a:xfrm>
            <a:custGeom>
              <a:avLst/>
              <a:gdLst>
                <a:gd name="connsiteX0" fmla="*/ 59436 w 70971"/>
                <a:gd name="connsiteY0" fmla="*/ 129645 h 129644"/>
                <a:gd name="connsiteX1" fmla="*/ 12204 w 70971"/>
                <a:gd name="connsiteY1" fmla="*/ 72819 h 129644"/>
                <a:gd name="connsiteX2" fmla="*/ 1872 w 70971"/>
                <a:gd name="connsiteY2" fmla="*/ 7137 h 129644"/>
                <a:gd name="connsiteX3" fmla="*/ 7776 w 70971"/>
                <a:gd name="connsiteY3" fmla="*/ 495 h 129644"/>
                <a:gd name="connsiteX4" fmla="*/ 58698 w 70971"/>
                <a:gd name="connsiteY4" fmla="*/ 56583 h 129644"/>
                <a:gd name="connsiteX5" fmla="*/ 69030 w 70971"/>
                <a:gd name="connsiteY5" fmla="*/ 123003 h 129644"/>
                <a:gd name="connsiteX6" fmla="*/ 63126 w 70971"/>
                <a:gd name="connsiteY6" fmla="*/ 129645 h 129644"/>
                <a:gd name="connsiteX7" fmla="*/ 10728 w 70971"/>
                <a:gd name="connsiteY7" fmla="*/ 1971 h 129644"/>
                <a:gd name="connsiteX8" fmla="*/ 10728 w 70971"/>
                <a:gd name="connsiteY8" fmla="*/ 1971 h 129644"/>
                <a:gd name="connsiteX9" fmla="*/ 4824 w 70971"/>
                <a:gd name="connsiteY9" fmla="*/ 7875 h 129644"/>
                <a:gd name="connsiteX10" fmla="*/ 15894 w 70971"/>
                <a:gd name="connsiteY10" fmla="*/ 72819 h 129644"/>
                <a:gd name="connsiteX11" fmla="*/ 64602 w 70971"/>
                <a:gd name="connsiteY11" fmla="*/ 127431 h 129644"/>
                <a:gd name="connsiteX12" fmla="*/ 67554 w 70971"/>
                <a:gd name="connsiteY12" fmla="*/ 123003 h 129644"/>
                <a:gd name="connsiteX13" fmla="*/ 57222 w 70971"/>
                <a:gd name="connsiteY13" fmla="*/ 58797 h 129644"/>
                <a:gd name="connsiteX14" fmla="*/ 10728 w 70971"/>
                <a:gd name="connsiteY14" fmla="*/ 3447 h 129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1" h="129644">
                  <a:moveTo>
                    <a:pt x="59436" y="129645"/>
                  </a:moveTo>
                  <a:cubicBezTo>
                    <a:pt x="46152" y="129645"/>
                    <a:pt x="25488" y="105291"/>
                    <a:pt x="12204" y="72819"/>
                  </a:cubicBezTo>
                  <a:cubicBezTo>
                    <a:pt x="1038" y="52857"/>
                    <a:pt x="-2623" y="29562"/>
                    <a:pt x="1872" y="7137"/>
                  </a:cubicBezTo>
                  <a:cubicBezTo>
                    <a:pt x="2735" y="4146"/>
                    <a:pt x="4905" y="1706"/>
                    <a:pt x="7776" y="495"/>
                  </a:cubicBezTo>
                  <a:cubicBezTo>
                    <a:pt x="20322" y="-3933"/>
                    <a:pt x="43200" y="21897"/>
                    <a:pt x="58698" y="56583"/>
                  </a:cubicBezTo>
                  <a:cubicBezTo>
                    <a:pt x="69974" y="76774"/>
                    <a:pt x="73642" y="100339"/>
                    <a:pt x="69030" y="123003"/>
                  </a:cubicBezTo>
                  <a:cubicBezTo>
                    <a:pt x="68078" y="125944"/>
                    <a:pt x="65937" y="128352"/>
                    <a:pt x="63126" y="129645"/>
                  </a:cubicBezTo>
                  <a:close/>
                  <a:moveTo>
                    <a:pt x="10728" y="1971"/>
                  </a:moveTo>
                  <a:lnTo>
                    <a:pt x="10728" y="1971"/>
                  </a:lnTo>
                  <a:cubicBezTo>
                    <a:pt x="10728" y="1971"/>
                    <a:pt x="6300" y="1971"/>
                    <a:pt x="4824" y="7875"/>
                  </a:cubicBezTo>
                  <a:cubicBezTo>
                    <a:pt x="1156" y="30151"/>
                    <a:pt x="5060" y="53014"/>
                    <a:pt x="15894" y="72819"/>
                  </a:cubicBezTo>
                  <a:cubicBezTo>
                    <a:pt x="30654" y="106767"/>
                    <a:pt x="52794" y="131121"/>
                    <a:pt x="64602" y="127431"/>
                  </a:cubicBezTo>
                  <a:cubicBezTo>
                    <a:pt x="66055" y="126328"/>
                    <a:pt x="67096" y="124769"/>
                    <a:pt x="67554" y="123003"/>
                  </a:cubicBezTo>
                  <a:cubicBezTo>
                    <a:pt x="71221" y="101046"/>
                    <a:pt x="67590" y="78495"/>
                    <a:pt x="57222" y="58797"/>
                  </a:cubicBezTo>
                  <a:cubicBezTo>
                    <a:pt x="43200" y="27063"/>
                    <a:pt x="24012" y="3447"/>
                    <a:pt x="10728" y="344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64DEF473-4838-42C5-89C1-160F7F96A2A4}"/>
                </a:ext>
              </a:extLst>
            </p:cNvPr>
            <p:cNvSpPr/>
            <p:nvPr/>
          </p:nvSpPr>
          <p:spPr>
            <a:xfrm>
              <a:off x="1625616" y="3715843"/>
              <a:ext cx="15866" cy="26773"/>
            </a:xfrm>
            <a:custGeom>
              <a:avLst/>
              <a:gdLst>
                <a:gd name="connsiteX0" fmla="*/ 2767 w 15866"/>
                <a:gd name="connsiteY0" fmla="*/ 0 h 26773"/>
                <a:gd name="connsiteX1" fmla="*/ 13099 w 15866"/>
                <a:gd name="connsiteY1" fmla="*/ 11070 h 26773"/>
                <a:gd name="connsiteX2" fmla="*/ 13099 w 15866"/>
                <a:gd name="connsiteY2" fmla="*/ 26568 h 26773"/>
                <a:gd name="connsiteX3" fmla="*/ 2767 w 15866"/>
                <a:gd name="connsiteY3" fmla="*/ 15498 h 26773"/>
                <a:gd name="connsiteX4" fmla="*/ 2767 w 15866"/>
                <a:gd name="connsiteY4" fmla="*/ 0 h 2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6" h="26773">
                  <a:moveTo>
                    <a:pt x="2767" y="0"/>
                  </a:moveTo>
                  <a:cubicBezTo>
                    <a:pt x="2767" y="0"/>
                    <a:pt x="9409" y="4428"/>
                    <a:pt x="13099" y="11070"/>
                  </a:cubicBezTo>
                  <a:cubicBezTo>
                    <a:pt x="16789" y="17712"/>
                    <a:pt x="16789" y="25830"/>
                    <a:pt x="13099" y="26568"/>
                  </a:cubicBezTo>
                  <a:cubicBezTo>
                    <a:pt x="9409" y="27306"/>
                    <a:pt x="6457" y="26568"/>
                    <a:pt x="2767" y="15498"/>
                  </a:cubicBezTo>
                  <a:cubicBezTo>
                    <a:pt x="-922" y="4428"/>
                    <a:pt x="-922" y="1476"/>
                    <a:pt x="2767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EAF11804-9C8E-4D67-80E3-BDE656025CCE}"/>
                </a:ext>
              </a:extLst>
            </p:cNvPr>
            <p:cNvSpPr/>
            <p:nvPr/>
          </p:nvSpPr>
          <p:spPr>
            <a:xfrm>
              <a:off x="1626327" y="3714915"/>
              <a:ext cx="16735" cy="28234"/>
            </a:xfrm>
            <a:custGeom>
              <a:avLst/>
              <a:gdLst>
                <a:gd name="connsiteX0" fmla="*/ 13127 w 16735"/>
                <a:gd name="connsiteY0" fmla="*/ 28235 h 28234"/>
                <a:gd name="connsiteX1" fmla="*/ 2795 w 16735"/>
                <a:gd name="connsiteY1" fmla="*/ 16427 h 28234"/>
                <a:gd name="connsiteX2" fmla="*/ 2795 w 16735"/>
                <a:gd name="connsiteY2" fmla="*/ 191 h 28234"/>
                <a:gd name="connsiteX3" fmla="*/ 13865 w 16735"/>
                <a:gd name="connsiteY3" fmla="*/ 11999 h 28234"/>
                <a:gd name="connsiteX4" fmla="*/ 13865 w 16735"/>
                <a:gd name="connsiteY4" fmla="*/ 28235 h 28234"/>
                <a:gd name="connsiteX5" fmla="*/ 2795 w 16735"/>
                <a:gd name="connsiteY5" fmla="*/ 1667 h 28234"/>
                <a:gd name="connsiteX6" fmla="*/ 2795 w 16735"/>
                <a:gd name="connsiteY6" fmla="*/ 15689 h 28234"/>
                <a:gd name="connsiteX7" fmla="*/ 11651 w 16735"/>
                <a:gd name="connsiteY7" fmla="*/ 26759 h 28234"/>
                <a:gd name="connsiteX8" fmla="*/ 11651 w 16735"/>
                <a:gd name="connsiteY8" fmla="*/ 26759 h 28234"/>
                <a:gd name="connsiteX9" fmla="*/ 11651 w 16735"/>
                <a:gd name="connsiteY9" fmla="*/ 12737 h 28234"/>
                <a:gd name="connsiteX10" fmla="*/ 2795 w 16735"/>
                <a:gd name="connsiteY10" fmla="*/ 1667 h 28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" h="28234">
                  <a:moveTo>
                    <a:pt x="13127" y="28235"/>
                  </a:moveTo>
                  <a:cubicBezTo>
                    <a:pt x="9437" y="28235"/>
                    <a:pt x="5747" y="22331"/>
                    <a:pt x="2795" y="16427"/>
                  </a:cubicBezTo>
                  <a:cubicBezTo>
                    <a:pt x="-157" y="10523"/>
                    <a:pt x="-1633" y="1667"/>
                    <a:pt x="2795" y="191"/>
                  </a:cubicBezTo>
                  <a:cubicBezTo>
                    <a:pt x="7223" y="-1285"/>
                    <a:pt x="11651" y="6095"/>
                    <a:pt x="13865" y="11999"/>
                  </a:cubicBezTo>
                  <a:cubicBezTo>
                    <a:pt x="16079" y="17903"/>
                    <a:pt x="19031" y="26759"/>
                    <a:pt x="13865" y="28235"/>
                  </a:cubicBezTo>
                  <a:close/>
                  <a:moveTo>
                    <a:pt x="2795" y="1667"/>
                  </a:moveTo>
                  <a:cubicBezTo>
                    <a:pt x="2795" y="1667"/>
                    <a:pt x="2795" y="8309"/>
                    <a:pt x="2795" y="15689"/>
                  </a:cubicBezTo>
                  <a:cubicBezTo>
                    <a:pt x="2795" y="23069"/>
                    <a:pt x="9437" y="26759"/>
                    <a:pt x="11651" y="26759"/>
                  </a:cubicBezTo>
                  <a:lnTo>
                    <a:pt x="11651" y="26759"/>
                  </a:lnTo>
                  <a:cubicBezTo>
                    <a:pt x="11651" y="26759"/>
                    <a:pt x="11651" y="20117"/>
                    <a:pt x="11651" y="12737"/>
                  </a:cubicBezTo>
                  <a:cubicBezTo>
                    <a:pt x="11651" y="5357"/>
                    <a:pt x="4271" y="1667"/>
                    <a:pt x="2795" y="166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8B5032C3-5005-4058-9469-2CC0858A7079}"/>
                </a:ext>
              </a:extLst>
            </p:cNvPr>
            <p:cNvSpPr/>
            <p:nvPr/>
          </p:nvSpPr>
          <p:spPr>
            <a:xfrm>
              <a:off x="1607212" y="3684110"/>
              <a:ext cx="41214" cy="96677"/>
            </a:xfrm>
            <a:custGeom>
              <a:avLst/>
              <a:gdLst>
                <a:gd name="connsiteX0" fmla="*/ 24862 w 41214"/>
                <a:gd name="connsiteY0" fmla="*/ 45018 h 96677"/>
                <a:gd name="connsiteX1" fmla="*/ 39622 w 41214"/>
                <a:gd name="connsiteY1" fmla="*/ 96678 h 96677"/>
                <a:gd name="connsiteX2" fmla="*/ 10840 w 41214"/>
                <a:gd name="connsiteY2" fmla="*/ 48708 h 96677"/>
                <a:gd name="connsiteX3" fmla="*/ 4198 w 41214"/>
                <a:gd name="connsiteY3" fmla="*/ 0 h 96677"/>
                <a:gd name="connsiteX4" fmla="*/ 26338 w 41214"/>
                <a:gd name="connsiteY4" fmla="*/ 45018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14" h="96677">
                  <a:moveTo>
                    <a:pt x="24862" y="45018"/>
                  </a:moveTo>
                  <a:cubicBezTo>
                    <a:pt x="38633" y="58381"/>
                    <a:pt x="44249" y="78058"/>
                    <a:pt x="39622" y="96678"/>
                  </a:cubicBezTo>
                  <a:cubicBezTo>
                    <a:pt x="33290" y="78942"/>
                    <a:pt x="23511" y="62638"/>
                    <a:pt x="10840" y="48708"/>
                  </a:cubicBezTo>
                  <a:cubicBezTo>
                    <a:pt x="-651" y="35141"/>
                    <a:pt x="-3241" y="16147"/>
                    <a:pt x="4198" y="0"/>
                  </a:cubicBezTo>
                  <a:cubicBezTo>
                    <a:pt x="7770" y="16597"/>
                    <a:pt x="15371" y="32059"/>
                    <a:pt x="26338" y="45018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22148BCE-14B7-4BB2-AADD-334FC62AB934}"/>
                </a:ext>
              </a:extLst>
            </p:cNvPr>
            <p:cNvSpPr/>
            <p:nvPr/>
          </p:nvSpPr>
          <p:spPr>
            <a:xfrm>
              <a:off x="1608712" y="3683371"/>
              <a:ext cx="41336" cy="100368"/>
            </a:xfrm>
            <a:custGeom>
              <a:avLst/>
              <a:gdLst>
                <a:gd name="connsiteX0" fmla="*/ 38860 w 41336"/>
                <a:gd name="connsiteY0" fmla="*/ 100368 h 100368"/>
                <a:gd name="connsiteX1" fmla="*/ 38860 w 41336"/>
                <a:gd name="connsiteY1" fmla="*/ 95940 h 100368"/>
                <a:gd name="connsiteX2" fmla="*/ 10816 w 41336"/>
                <a:gd name="connsiteY2" fmla="*/ 50184 h 100368"/>
                <a:gd name="connsiteX3" fmla="*/ 2698 w 41336"/>
                <a:gd name="connsiteY3" fmla="*/ 5166 h 100368"/>
                <a:gd name="connsiteX4" fmla="*/ 2698 w 41336"/>
                <a:gd name="connsiteY4" fmla="*/ 0 h 100368"/>
                <a:gd name="connsiteX5" fmla="*/ 2698 w 41336"/>
                <a:gd name="connsiteY5" fmla="*/ 5904 h 100368"/>
                <a:gd name="connsiteX6" fmla="*/ 23362 w 41336"/>
                <a:gd name="connsiteY6" fmla="*/ 45018 h 100368"/>
                <a:gd name="connsiteX7" fmla="*/ 38122 w 41336"/>
                <a:gd name="connsiteY7" fmla="*/ 97416 h 100368"/>
                <a:gd name="connsiteX8" fmla="*/ 38122 w 41336"/>
                <a:gd name="connsiteY8" fmla="*/ 97416 h 100368"/>
                <a:gd name="connsiteX9" fmla="*/ 2698 w 41336"/>
                <a:gd name="connsiteY9" fmla="*/ 2952 h 100368"/>
                <a:gd name="connsiteX10" fmla="*/ 2698 w 41336"/>
                <a:gd name="connsiteY10" fmla="*/ 2952 h 100368"/>
                <a:gd name="connsiteX11" fmla="*/ 12292 w 41336"/>
                <a:gd name="connsiteY11" fmla="*/ 46494 h 100368"/>
                <a:gd name="connsiteX12" fmla="*/ 40336 w 41336"/>
                <a:gd name="connsiteY12" fmla="*/ 91512 h 100368"/>
                <a:gd name="connsiteX13" fmla="*/ 24838 w 41336"/>
                <a:gd name="connsiteY13" fmla="*/ 43542 h 100368"/>
                <a:gd name="connsiteX14" fmla="*/ 2698 w 41336"/>
                <a:gd name="connsiteY14" fmla="*/ 6642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336" h="100368">
                  <a:moveTo>
                    <a:pt x="38860" y="100368"/>
                  </a:moveTo>
                  <a:lnTo>
                    <a:pt x="38860" y="95940"/>
                  </a:lnTo>
                  <a:cubicBezTo>
                    <a:pt x="32388" y="79103"/>
                    <a:pt x="22882" y="63594"/>
                    <a:pt x="10816" y="50184"/>
                  </a:cubicBezTo>
                  <a:cubicBezTo>
                    <a:pt x="263" y="37704"/>
                    <a:pt x="-2830" y="20545"/>
                    <a:pt x="2698" y="5166"/>
                  </a:cubicBezTo>
                  <a:cubicBezTo>
                    <a:pt x="2698" y="5166"/>
                    <a:pt x="2698" y="5166"/>
                    <a:pt x="2698" y="0"/>
                  </a:cubicBezTo>
                  <a:cubicBezTo>
                    <a:pt x="3096" y="1948"/>
                    <a:pt x="3096" y="3956"/>
                    <a:pt x="2698" y="5904"/>
                  </a:cubicBezTo>
                  <a:cubicBezTo>
                    <a:pt x="6196" y="20468"/>
                    <a:pt x="13303" y="33919"/>
                    <a:pt x="23362" y="45018"/>
                  </a:cubicBezTo>
                  <a:cubicBezTo>
                    <a:pt x="37126" y="58690"/>
                    <a:pt x="42727" y="78570"/>
                    <a:pt x="38122" y="97416"/>
                  </a:cubicBezTo>
                  <a:lnTo>
                    <a:pt x="38122" y="97416"/>
                  </a:lnTo>
                  <a:close/>
                  <a:moveTo>
                    <a:pt x="2698" y="2952"/>
                  </a:moveTo>
                  <a:cubicBezTo>
                    <a:pt x="2698" y="2952"/>
                    <a:pt x="2698" y="2952"/>
                    <a:pt x="2698" y="2952"/>
                  </a:cubicBezTo>
                  <a:cubicBezTo>
                    <a:pt x="-2881" y="18094"/>
                    <a:pt x="868" y="35098"/>
                    <a:pt x="12292" y="46494"/>
                  </a:cubicBezTo>
                  <a:cubicBezTo>
                    <a:pt x="24203" y="59741"/>
                    <a:pt x="33701" y="74979"/>
                    <a:pt x="40336" y="91512"/>
                  </a:cubicBezTo>
                  <a:cubicBezTo>
                    <a:pt x="43849" y="73916"/>
                    <a:pt x="37982" y="55755"/>
                    <a:pt x="24838" y="43542"/>
                  </a:cubicBezTo>
                  <a:cubicBezTo>
                    <a:pt x="14720" y="33109"/>
                    <a:pt x="7141" y="20482"/>
                    <a:pt x="269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C7161548-E9FC-4E52-9BF2-C1E89B104B61}"/>
                </a:ext>
              </a:extLst>
            </p:cNvPr>
            <p:cNvSpPr/>
            <p:nvPr/>
          </p:nvSpPr>
          <p:spPr>
            <a:xfrm>
              <a:off x="1607494" y="3702560"/>
              <a:ext cx="42930" cy="97416"/>
            </a:xfrm>
            <a:custGeom>
              <a:avLst/>
              <a:gdLst>
                <a:gd name="connsiteX0" fmla="*/ 26056 w 42930"/>
                <a:gd name="connsiteY0" fmla="*/ 45756 h 97416"/>
                <a:gd name="connsiteX1" fmla="*/ 41554 w 42930"/>
                <a:gd name="connsiteY1" fmla="*/ 97416 h 97416"/>
                <a:gd name="connsiteX2" fmla="*/ 12034 w 42930"/>
                <a:gd name="connsiteY2" fmla="*/ 49446 h 97416"/>
                <a:gd name="connsiteX3" fmla="*/ 3916 w 42930"/>
                <a:gd name="connsiteY3" fmla="*/ 0 h 97416"/>
                <a:gd name="connsiteX4" fmla="*/ 26056 w 42930"/>
                <a:gd name="connsiteY4" fmla="*/ 45018 h 97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30" h="97416">
                  <a:moveTo>
                    <a:pt x="26056" y="45756"/>
                  </a:moveTo>
                  <a:cubicBezTo>
                    <a:pt x="39960" y="59046"/>
                    <a:pt x="45841" y="78669"/>
                    <a:pt x="41554" y="97416"/>
                  </a:cubicBezTo>
                  <a:cubicBezTo>
                    <a:pt x="34882" y="79680"/>
                    <a:pt x="24860" y="63393"/>
                    <a:pt x="12034" y="49446"/>
                  </a:cubicBezTo>
                  <a:cubicBezTo>
                    <a:pt x="-261" y="36042"/>
                    <a:pt x="-3442" y="16631"/>
                    <a:pt x="3916" y="0"/>
                  </a:cubicBezTo>
                  <a:cubicBezTo>
                    <a:pt x="7488" y="16597"/>
                    <a:pt x="15089" y="32059"/>
                    <a:pt x="26056" y="45018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914D8842-4486-4B24-B994-AB8B761630FF}"/>
                </a:ext>
              </a:extLst>
            </p:cNvPr>
            <p:cNvSpPr/>
            <p:nvPr/>
          </p:nvSpPr>
          <p:spPr>
            <a:xfrm>
              <a:off x="1609086" y="3702560"/>
              <a:ext cx="40951" cy="100368"/>
            </a:xfrm>
            <a:custGeom>
              <a:avLst/>
              <a:gdLst>
                <a:gd name="connsiteX0" fmla="*/ 39961 w 40951"/>
                <a:gd name="connsiteY0" fmla="*/ 100368 h 100368"/>
                <a:gd name="connsiteX1" fmla="*/ 39961 w 40951"/>
                <a:gd name="connsiteY1" fmla="*/ 95940 h 100368"/>
                <a:gd name="connsiteX2" fmla="*/ 12655 w 40951"/>
                <a:gd name="connsiteY2" fmla="*/ 50184 h 100368"/>
                <a:gd name="connsiteX3" fmla="*/ 2323 w 40951"/>
                <a:gd name="connsiteY3" fmla="*/ 5166 h 100368"/>
                <a:gd name="connsiteX4" fmla="*/ 2323 w 40951"/>
                <a:gd name="connsiteY4" fmla="*/ 0 h 100368"/>
                <a:gd name="connsiteX5" fmla="*/ 2323 w 40951"/>
                <a:gd name="connsiteY5" fmla="*/ 5166 h 100368"/>
                <a:gd name="connsiteX6" fmla="*/ 22987 w 40951"/>
                <a:gd name="connsiteY6" fmla="*/ 44280 h 100368"/>
                <a:gd name="connsiteX7" fmla="*/ 38485 w 40951"/>
                <a:gd name="connsiteY7" fmla="*/ 96678 h 100368"/>
                <a:gd name="connsiteX8" fmla="*/ 38485 w 40951"/>
                <a:gd name="connsiteY8" fmla="*/ 96678 h 100368"/>
                <a:gd name="connsiteX9" fmla="*/ 2323 w 40951"/>
                <a:gd name="connsiteY9" fmla="*/ 0 h 100368"/>
                <a:gd name="connsiteX10" fmla="*/ 11917 w 40951"/>
                <a:gd name="connsiteY10" fmla="*/ 43542 h 100368"/>
                <a:gd name="connsiteX11" fmla="*/ 39961 w 40951"/>
                <a:gd name="connsiteY11" fmla="*/ 88560 h 100368"/>
                <a:gd name="connsiteX12" fmla="*/ 25201 w 40951"/>
                <a:gd name="connsiteY12" fmla="*/ 40590 h 100368"/>
                <a:gd name="connsiteX13" fmla="*/ 2323 w 40951"/>
                <a:gd name="connsiteY13" fmla="*/ 6642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951" h="100368">
                  <a:moveTo>
                    <a:pt x="39961" y="100368"/>
                  </a:moveTo>
                  <a:lnTo>
                    <a:pt x="39961" y="95940"/>
                  </a:lnTo>
                  <a:cubicBezTo>
                    <a:pt x="33851" y="79091"/>
                    <a:pt x="24581" y="63561"/>
                    <a:pt x="12655" y="50184"/>
                  </a:cubicBezTo>
                  <a:cubicBezTo>
                    <a:pt x="1039" y="38305"/>
                    <a:pt x="-2953" y="20922"/>
                    <a:pt x="2323" y="5166"/>
                  </a:cubicBezTo>
                  <a:lnTo>
                    <a:pt x="2323" y="0"/>
                  </a:lnTo>
                  <a:cubicBezTo>
                    <a:pt x="2323" y="0"/>
                    <a:pt x="2323" y="0"/>
                    <a:pt x="2323" y="5166"/>
                  </a:cubicBezTo>
                  <a:cubicBezTo>
                    <a:pt x="5821" y="19730"/>
                    <a:pt x="12928" y="33181"/>
                    <a:pt x="22987" y="44280"/>
                  </a:cubicBezTo>
                  <a:cubicBezTo>
                    <a:pt x="36884" y="57878"/>
                    <a:pt x="42751" y="77706"/>
                    <a:pt x="38485" y="96678"/>
                  </a:cubicBezTo>
                  <a:lnTo>
                    <a:pt x="38485" y="96678"/>
                  </a:lnTo>
                  <a:close/>
                  <a:moveTo>
                    <a:pt x="2323" y="0"/>
                  </a:moveTo>
                  <a:cubicBezTo>
                    <a:pt x="-2887" y="15165"/>
                    <a:pt x="818" y="31971"/>
                    <a:pt x="11917" y="43542"/>
                  </a:cubicBezTo>
                  <a:cubicBezTo>
                    <a:pt x="24102" y="56582"/>
                    <a:pt x="33629" y="71874"/>
                    <a:pt x="39961" y="88560"/>
                  </a:cubicBezTo>
                  <a:cubicBezTo>
                    <a:pt x="43378" y="71108"/>
                    <a:pt x="37836" y="53103"/>
                    <a:pt x="25201" y="40590"/>
                  </a:cubicBezTo>
                  <a:cubicBezTo>
                    <a:pt x="15305" y="30980"/>
                    <a:pt x="7519" y="19420"/>
                    <a:pt x="2323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03613DB-9436-410C-8A6E-50EA082868B5}"/>
                </a:ext>
              </a:extLst>
            </p:cNvPr>
            <p:cNvSpPr/>
            <p:nvPr/>
          </p:nvSpPr>
          <p:spPr>
            <a:xfrm>
              <a:off x="1607855" y="3718795"/>
              <a:ext cx="43714" cy="96678"/>
            </a:xfrm>
            <a:custGeom>
              <a:avLst/>
              <a:gdLst>
                <a:gd name="connsiteX0" fmla="*/ 26433 w 43714"/>
                <a:gd name="connsiteY0" fmla="*/ 45018 h 96678"/>
                <a:gd name="connsiteX1" fmla="*/ 42669 w 43714"/>
                <a:gd name="connsiteY1" fmla="*/ 96678 h 96678"/>
                <a:gd name="connsiteX2" fmla="*/ 12411 w 43714"/>
                <a:gd name="connsiteY2" fmla="*/ 49446 h 96678"/>
                <a:gd name="connsiteX3" fmla="*/ 3555 w 43714"/>
                <a:gd name="connsiteY3" fmla="*/ 0 h 96678"/>
                <a:gd name="connsiteX4" fmla="*/ 26433 w 43714"/>
                <a:gd name="connsiteY4" fmla="*/ 45018 h 96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" h="96678">
                  <a:moveTo>
                    <a:pt x="26433" y="45018"/>
                  </a:moveTo>
                  <a:cubicBezTo>
                    <a:pt x="40226" y="58387"/>
                    <a:pt x="46337" y="77821"/>
                    <a:pt x="42669" y="96678"/>
                  </a:cubicBezTo>
                  <a:cubicBezTo>
                    <a:pt x="35938" y="79019"/>
                    <a:pt x="25643" y="62940"/>
                    <a:pt x="12411" y="49446"/>
                  </a:cubicBezTo>
                  <a:cubicBezTo>
                    <a:pt x="42" y="36114"/>
                    <a:pt x="-3419" y="16795"/>
                    <a:pt x="3555" y="0"/>
                  </a:cubicBezTo>
                  <a:cubicBezTo>
                    <a:pt x="6883" y="16829"/>
                    <a:pt x="14802" y="32409"/>
                    <a:pt x="26433" y="45018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AB7303D-BA0C-4771-B189-9A3EAE724EAF}"/>
                </a:ext>
              </a:extLst>
            </p:cNvPr>
            <p:cNvSpPr/>
            <p:nvPr/>
          </p:nvSpPr>
          <p:spPr>
            <a:xfrm>
              <a:off x="1609376" y="3718795"/>
              <a:ext cx="42039" cy="98892"/>
            </a:xfrm>
            <a:custGeom>
              <a:avLst/>
              <a:gdLst>
                <a:gd name="connsiteX0" fmla="*/ 41885 w 42039"/>
                <a:gd name="connsiteY0" fmla="*/ 98892 h 98892"/>
                <a:gd name="connsiteX1" fmla="*/ 41885 w 42039"/>
                <a:gd name="connsiteY1" fmla="*/ 94464 h 98892"/>
                <a:gd name="connsiteX2" fmla="*/ 12365 w 42039"/>
                <a:gd name="connsiteY2" fmla="*/ 49446 h 98892"/>
                <a:gd name="connsiteX3" fmla="*/ 2033 w 42039"/>
                <a:gd name="connsiteY3" fmla="*/ 5166 h 98892"/>
                <a:gd name="connsiteX4" fmla="*/ 2033 w 42039"/>
                <a:gd name="connsiteY4" fmla="*/ 0 h 98892"/>
                <a:gd name="connsiteX5" fmla="*/ 2033 w 42039"/>
                <a:gd name="connsiteY5" fmla="*/ 5904 h 98892"/>
                <a:gd name="connsiteX6" fmla="*/ 23435 w 42039"/>
                <a:gd name="connsiteY6" fmla="*/ 44280 h 98892"/>
                <a:gd name="connsiteX7" fmla="*/ 39671 w 42039"/>
                <a:gd name="connsiteY7" fmla="*/ 96678 h 98892"/>
                <a:gd name="connsiteX8" fmla="*/ 39671 w 42039"/>
                <a:gd name="connsiteY8" fmla="*/ 96678 h 98892"/>
                <a:gd name="connsiteX9" fmla="*/ 2033 w 42039"/>
                <a:gd name="connsiteY9" fmla="*/ 2952 h 98892"/>
                <a:gd name="connsiteX10" fmla="*/ 2033 w 42039"/>
                <a:gd name="connsiteY10" fmla="*/ 2952 h 98892"/>
                <a:gd name="connsiteX11" fmla="*/ 12365 w 42039"/>
                <a:gd name="connsiteY11" fmla="*/ 46494 h 98892"/>
                <a:gd name="connsiteX12" fmla="*/ 41147 w 42039"/>
                <a:gd name="connsiteY12" fmla="*/ 91512 h 98892"/>
                <a:gd name="connsiteX13" fmla="*/ 24911 w 42039"/>
                <a:gd name="connsiteY13" fmla="*/ 43542 h 98892"/>
                <a:gd name="connsiteX14" fmla="*/ 2033 w 42039"/>
                <a:gd name="connsiteY14" fmla="*/ 5904 h 98892"/>
                <a:gd name="connsiteX15" fmla="*/ 2033 w 42039"/>
                <a:gd name="connsiteY15" fmla="*/ 5904 h 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039" h="98892">
                  <a:moveTo>
                    <a:pt x="41885" y="98892"/>
                  </a:moveTo>
                  <a:lnTo>
                    <a:pt x="41885" y="94464"/>
                  </a:lnTo>
                  <a:cubicBezTo>
                    <a:pt x="34889" y="77776"/>
                    <a:pt x="24882" y="62515"/>
                    <a:pt x="12365" y="49446"/>
                  </a:cubicBezTo>
                  <a:cubicBezTo>
                    <a:pt x="1170" y="37637"/>
                    <a:pt x="-2778" y="20708"/>
                    <a:pt x="2033" y="5166"/>
                  </a:cubicBezTo>
                  <a:cubicBezTo>
                    <a:pt x="1937" y="3445"/>
                    <a:pt x="1937" y="1721"/>
                    <a:pt x="2033" y="0"/>
                  </a:cubicBezTo>
                  <a:cubicBezTo>
                    <a:pt x="2432" y="1948"/>
                    <a:pt x="2432" y="3956"/>
                    <a:pt x="2033" y="5904"/>
                  </a:cubicBezTo>
                  <a:cubicBezTo>
                    <a:pt x="5827" y="20291"/>
                    <a:pt x="13192" y="33489"/>
                    <a:pt x="23435" y="44280"/>
                  </a:cubicBezTo>
                  <a:cubicBezTo>
                    <a:pt x="37480" y="57805"/>
                    <a:pt x="43605" y="77583"/>
                    <a:pt x="39671" y="96678"/>
                  </a:cubicBezTo>
                  <a:lnTo>
                    <a:pt x="39671" y="96678"/>
                  </a:lnTo>
                  <a:close/>
                  <a:moveTo>
                    <a:pt x="2033" y="2952"/>
                  </a:moveTo>
                  <a:lnTo>
                    <a:pt x="2033" y="2952"/>
                  </a:lnTo>
                  <a:cubicBezTo>
                    <a:pt x="-2815" y="18261"/>
                    <a:pt x="1155" y="34996"/>
                    <a:pt x="12365" y="46494"/>
                  </a:cubicBezTo>
                  <a:cubicBezTo>
                    <a:pt x="24956" y="59357"/>
                    <a:pt x="34756" y="74683"/>
                    <a:pt x="41147" y="91512"/>
                  </a:cubicBezTo>
                  <a:cubicBezTo>
                    <a:pt x="44483" y="73784"/>
                    <a:pt x="38328" y="55601"/>
                    <a:pt x="24911" y="43542"/>
                  </a:cubicBezTo>
                  <a:cubicBezTo>
                    <a:pt x="14314" y="33065"/>
                    <a:pt x="6454" y="20138"/>
                    <a:pt x="2033" y="5904"/>
                  </a:cubicBezTo>
                  <a:lnTo>
                    <a:pt x="2033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2BDF2D21-AD5D-4579-92F9-1639C11864D5}"/>
                </a:ext>
              </a:extLst>
            </p:cNvPr>
            <p:cNvSpPr/>
            <p:nvPr/>
          </p:nvSpPr>
          <p:spPr>
            <a:xfrm>
              <a:off x="1607439" y="3683371"/>
              <a:ext cx="27867" cy="47372"/>
            </a:xfrm>
            <a:custGeom>
              <a:avLst/>
              <a:gdLst>
                <a:gd name="connsiteX0" fmla="*/ 3971 w 27867"/>
                <a:gd name="connsiteY0" fmla="*/ 0 h 47372"/>
                <a:gd name="connsiteX1" fmla="*/ 23159 w 27867"/>
                <a:gd name="connsiteY1" fmla="*/ 21402 h 47372"/>
                <a:gd name="connsiteX2" fmla="*/ 23159 w 27867"/>
                <a:gd name="connsiteY2" fmla="*/ 47232 h 47372"/>
                <a:gd name="connsiteX3" fmla="*/ 4709 w 27867"/>
                <a:gd name="connsiteY3" fmla="*/ 25830 h 47372"/>
                <a:gd name="connsiteX4" fmla="*/ 4709 w 27867"/>
                <a:gd name="connsiteY4" fmla="*/ 0 h 4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7" h="47372">
                  <a:moveTo>
                    <a:pt x="3971" y="0"/>
                  </a:moveTo>
                  <a:cubicBezTo>
                    <a:pt x="8399" y="0"/>
                    <a:pt x="17255" y="8118"/>
                    <a:pt x="23159" y="21402"/>
                  </a:cubicBezTo>
                  <a:cubicBezTo>
                    <a:pt x="29063" y="34686"/>
                    <a:pt x="29801" y="45756"/>
                    <a:pt x="23159" y="47232"/>
                  </a:cubicBezTo>
                  <a:cubicBezTo>
                    <a:pt x="16517" y="48708"/>
                    <a:pt x="10613" y="38376"/>
                    <a:pt x="4709" y="25830"/>
                  </a:cubicBezTo>
                  <a:cubicBezTo>
                    <a:pt x="-1195" y="13284"/>
                    <a:pt x="-1933" y="738"/>
                    <a:pt x="4709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8BE67E98-26D1-4856-BEC6-1AE96681FDAB}"/>
                </a:ext>
              </a:extLst>
            </p:cNvPr>
            <p:cNvSpPr/>
            <p:nvPr/>
          </p:nvSpPr>
          <p:spPr>
            <a:xfrm>
              <a:off x="1609251" y="3681895"/>
              <a:ext cx="26512" cy="49446"/>
            </a:xfrm>
            <a:custGeom>
              <a:avLst/>
              <a:gdLst>
                <a:gd name="connsiteX0" fmla="*/ 20609 w 26512"/>
                <a:gd name="connsiteY0" fmla="*/ 49446 h 49446"/>
                <a:gd name="connsiteX1" fmla="*/ 2159 w 26512"/>
                <a:gd name="connsiteY1" fmla="*/ 27306 h 49446"/>
                <a:gd name="connsiteX2" fmla="*/ 2159 w 26512"/>
                <a:gd name="connsiteY2" fmla="*/ 2952 h 49446"/>
                <a:gd name="connsiteX3" fmla="*/ 2159 w 26512"/>
                <a:gd name="connsiteY3" fmla="*/ 2952 h 49446"/>
                <a:gd name="connsiteX4" fmla="*/ 2159 w 26512"/>
                <a:gd name="connsiteY4" fmla="*/ 2952 h 49446"/>
                <a:gd name="connsiteX5" fmla="*/ 22085 w 26512"/>
                <a:gd name="connsiteY5" fmla="*/ 24354 h 49446"/>
                <a:gd name="connsiteX6" fmla="*/ 25775 w 26512"/>
                <a:gd name="connsiteY6" fmla="*/ 48708 h 49446"/>
                <a:gd name="connsiteX7" fmla="*/ 25775 w 26512"/>
                <a:gd name="connsiteY7" fmla="*/ 48708 h 49446"/>
                <a:gd name="connsiteX8" fmla="*/ 2159 w 26512"/>
                <a:gd name="connsiteY8" fmla="*/ 2214 h 49446"/>
                <a:gd name="connsiteX9" fmla="*/ 2159 w 26512"/>
                <a:gd name="connsiteY9" fmla="*/ 2214 h 49446"/>
                <a:gd name="connsiteX10" fmla="*/ 6587 w 26512"/>
                <a:gd name="connsiteY10" fmla="*/ 25092 h 49446"/>
                <a:gd name="connsiteX11" fmla="*/ 23561 w 26512"/>
                <a:gd name="connsiteY11" fmla="*/ 46494 h 49446"/>
                <a:gd name="connsiteX12" fmla="*/ 23561 w 26512"/>
                <a:gd name="connsiteY12" fmla="*/ 46494 h 49446"/>
                <a:gd name="connsiteX13" fmla="*/ 23561 w 26512"/>
                <a:gd name="connsiteY13" fmla="*/ 46494 h 49446"/>
                <a:gd name="connsiteX14" fmla="*/ 19133 w 26512"/>
                <a:gd name="connsiteY14" fmla="*/ 20664 h 49446"/>
                <a:gd name="connsiteX15" fmla="*/ 1421 w 26512"/>
                <a:gd name="connsiteY15" fmla="*/ 0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512" h="49446">
                  <a:moveTo>
                    <a:pt x="20609" y="49446"/>
                  </a:moveTo>
                  <a:cubicBezTo>
                    <a:pt x="15443" y="49446"/>
                    <a:pt x="8063" y="39852"/>
                    <a:pt x="2159" y="27306"/>
                  </a:cubicBezTo>
                  <a:cubicBezTo>
                    <a:pt x="-720" y="19443"/>
                    <a:pt x="-720" y="10815"/>
                    <a:pt x="2159" y="2952"/>
                  </a:cubicBezTo>
                  <a:lnTo>
                    <a:pt x="2159" y="2952"/>
                  </a:lnTo>
                  <a:lnTo>
                    <a:pt x="2159" y="2952"/>
                  </a:lnTo>
                  <a:cubicBezTo>
                    <a:pt x="8801" y="2952"/>
                    <a:pt x="16181" y="12546"/>
                    <a:pt x="22085" y="24354"/>
                  </a:cubicBezTo>
                  <a:cubicBezTo>
                    <a:pt x="26188" y="31769"/>
                    <a:pt x="27494" y="40410"/>
                    <a:pt x="25775" y="48708"/>
                  </a:cubicBezTo>
                  <a:lnTo>
                    <a:pt x="25775" y="48708"/>
                  </a:lnTo>
                  <a:close/>
                  <a:moveTo>
                    <a:pt x="2159" y="2214"/>
                  </a:moveTo>
                  <a:lnTo>
                    <a:pt x="2159" y="2214"/>
                  </a:lnTo>
                  <a:cubicBezTo>
                    <a:pt x="1177" y="10117"/>
                    <a:pt x="2727" y="18127"/>
                    <a:pt x="6587" y="25092"/>
                  </a:cubicBezTo>
                  <a:cubicBezTo>
                    <a:pt x="12491" y="38376"/>
                    <a:pt x="19871" y="46494"/>
                    <a:pt x="23561" y="46494"/>
                  </a:cubicBezTo>
                  <a:lnTo>
                    <a:pt x="23561" y="46494"/>
                  </a:lnTo>
                  <a:lnTo>
                    <a:pt x="23561" y="46494"/>
                  </a:lnTo>
                  <a:cubicBezTo>
                    <a:pt x="25037" y="37631"/>
                    <a:pt x="23479" y="28529"/>
                    <a:pt x="19133" y="20664"/>
                  </a:cubicBezTo>
                  <a:cubicBezTo>
                    <a:pt x="13229" y="8118"/>
                    <a:pt x="5849" y="0"/>
                    <a:pt x="1421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3C737926-4480-48B2-89BE-CDEF699440AC}"/>
                </a:ext>
              </a:extLst>
            </p:cNvPr>
            <p:cNvSpPr/>
            <p:nvPr/>
          </p:nvSpPr>
          <p:spPr>
            <a:xfrm>
              <a:off x="1601164" y="3702560"/>
              <a:ext cx="22422" cy="39160"/>
            </a:xfrm>
            <a:custGeom>
              <a:avLst/>
              <a:gdLst>
                <a:gd name="connsiteX0" fmla="*/ 3603 w 22422"/>
                <a:gd name="connsiteY0" fmla="*/ 0 h 39160"/>
                <a:gd name="connsiteX1" fmla="*/ 19101 w 22422"/>
                <a:gd name="connsiteY1" fmla="*/ 18450 h 39160"/>
                <a:gd name="connsiteX2" fmla="*/ 19101 w 22422"/>
                <a:gd name="connsiteY2" fmla="*/ 39114 h 39160"/>
                <a:gd name="connsiteX3" fmla="*/ 3603 w 22422"/>
                <a:gd name="connsiteY3" fmla="*/ 20664 h 39160"/>
                <a:gd name="connsiteX4" fmla="*/ 3603 w 22422"/>
                <a:gd name="connsiteY4" fmla="*/ 0 h 39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22" h="39160">
                  <a:moveTo>
                    <a:pt x="3603" y="0"/>
                  </a:moveTo>
                  <a:cubicBezTo>
                    <a:pt x="7293" y="0"/>
                    <a:pt x="14673" y="7380"/>
                    <a:pt x="19101" y="18450"/>
                  </a:cubicBezTo>
                  <a:cubicBezTo>
                    <a:pt x="23529" y="29520"/>
                    <a:pt x="23529" y="38376"/>
                    <a:pt x="19101" y="39114"/>
                  </a:cubicBezTo>
                  <a:cubicBezTo>
                    <a:pt x="14673" y="39852"/>
                    <a:pt x="8031" y="31734"/>
                    <a:pt x="3603" y="20664"/>
                  </a:cubicBezTo>
                  <a:cubicBezTo>
                    <a:pt x="-825" y="9594"/>
                    <a:pt x="-1563" y="738"/>
                    <a:pt x="3603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DF04CD8-A7B9-4C1F-8C85-418630054D1C}"/>
                </a:ext>
              </a:extLst>
            </p:cNvPr>
            <p:cNvSpPr/>
            <p:nvPr/>
          </p:nvSpPr>
          <p:spPr>
            <a:xfrm>
              <a:off x="1603079" y="3701821"/>
              <a:ext cx="19961" cy="38376"/>
            </a:xfrm>
            <a:custGeom>
              <a:avLst/>
              <a:gdLst>
                <a:gd name="connsiteX0" fmla="*/ 17186 w 19961"/>
                <a:gd name="connsiteY0" fmla="*/ 38376 h 38376"/>
                <a:gd name="connsiteX1" fmla="*/ 1688 w 19961"/>
                <a:gd name="connsiteY1" fmla="*/ 19926 h 38376"/>
                <a:gd name="connsiteX2" fmla="*/ 1688 w 19961"/>
                <a:gd name="connsiteY2" fmla="*/ 0 h 38376"/>
                <a:gd name="connsiteX3" fmla="*/ 1688 w 19961"/>
                <a:gd name="connsiteY3" fmla="*/ 0 h 38376"/>
                <a:gd name="connsiteX4" fmla="*/ 1688 w 19961"/>
                <a:gd name="connsiteY4" fmla="*/ 0 h 38376"/>
                <a:gd name="connsiteX5" fmla="*/ 17924 w 19961"/>
                <a:gd name="connsiteY5" fmla="*/ 19188 h 38376"/>
                <a:gd name="connsiteX6" fmla="*/ 17924 w 19961"/>
                <a:gd name="connsiteY6" fmla="*/ 38376 h 38376"/>
                <a:gd name="connsiteX7" fmla="*/ 17924 w 19961"/>
                <a:gd name="connsiteY7" fmla="*/ 38376 h 38376"/>
                <a:gd name="connsiteX8" fmla="*/ 2426 w 19961"/>
                <a:gd name="connsiteY8" fmla="*/ 738 h 38376"/>
                <a:gd name="connsiteX9" fmla="*/ 2426 w 19961"/>
                <a:gd name="connsiteY9" fmla="*/ 738 h 38376"/>
                <a:gd name="connsiteX10" fmla="*/ 2426 w 19961"/>
                <a:gd name="connsiteY10" fmla="*/ 19188 h 38376"/>
                <a:gd name="connsiteX11" fmla="*/ 16448 w 19961"/>
                <a:gd name="connsiteY11" fmla="*/ 36900 h 38376"/>
                <a:gd name="connsiteX12" fmla="*/ 16448 w 19961"/>
                <a:gd name="connsiteY12" fmla="*/ 36900 h 38376"/>
                <a:gd name="connsiteX13" fmla="*/ 16448 w 19961"/>
                <a:gd name="connsiteY13" fmla="*/ 36900 h 38376"/>
                <a:gd name="connsiteX14" fmla="*/ 16448 w 19961"/>
                <a:gd name="connsiteY14" fmla="*/ 18450 h 38376"/>
                <a:gd name="connsiteX15" fmla="*/ 2426 w 19961"/>
                <a:gd name="connsiteY15" fmla="*/ 738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961" h="38376">
                  <a:moveTo>
                    <a:pt x="17186" y="38376"/>
                  </a:moveTo>
                  <a:cubicBezTo>
                    <a:pt x="12758" y="38376"/>
                    <a:pt x="6116" y="30258"/>
                    <a:pt x="1688" y="19926"/>
                  </a:cubicBezTo>
                  <a:cubicBezTo>
                    <a:pt x="-563" y="13474"/>
                    <a:pt x="-563" y="6452"/>
                    <a:pt x="1688" y="0"/>
                  </a:cubicBezTo>
                  <a:cubicBezTo>
                    <a:pt x="1688" y="0"/>
                    <a:pt x="1688" y="0"/>
                    <a:pt x="1688" y="0"/>
                  </a:cubicBezTo>
                  <a:lnTo>
                    <a:pt x="1688" y="0"/>
                  </a:lnTo>
                  <a:cubicBezTo>
                    <a:pt x="6854" y="0"/>
                    <a:pt x="13496" y="8118"/>
                    <a:pt x="17924" y="19188"/>
                  </a:cubicBezTo>
                  <a:cubicBezTo>
                    <a:pt x="20640" y="25296"/>
                    <a:pt x="20640" y="32268"/>
                    <a:pt x="17924" y="38376"/>
                  </a:cubicBezTo>
                  <a:lnTo>
                    <a:pt x="17924" y="38376"/>
                  </a:lnTo>
                  <a:close/>
                  <a:moveTo>
                    <a:pt x="2426" y="738"/>
                  </a:moveTo>
                  <a:cubicBezTo>
                    <a:pt x="2426" y="738"/>
                    <a:pt x="2426" y="738"/>
                    <a:pt x="2426" y="738"/>
                  </a:cubicBezTo>
                  <a:cubicBezTo>
                    <a:pt x="220" y="6691"/>
                    <a:pt x="220" y="13235"/>
                    <a:pt x="2426" y="19188"/>
                  </a:cubicBezTo>
                  <a:cubicBezTo>
                    <a:pt x="6854" y="30258"/>
                    <a:pt x="13496" y="36900"/>
                    <a:pt x="16448" y="36900"/>
                  </a:cubicBezTo>
                  <a:lnTo>
                    <a:pt x="16448" y="36900"/>
                  </a:lnTo>
                  <a:lnTo>
                    <a:pt x="16448" y="36900"/>
                  </a:lnTo>
                  <a:cubicBezTo>
                    <a:pt x="18278" y="30886"/>
                    <a:pt x="18278" y="24464"/>
                    <a:pt x="16448" y="18450"/>
                  </a:cubicBezTo>
                  <a:cubicBezTo>
                    <a:pt x="12020" y="5904"/>
                    <a:pt x="8330" y="738"/>
                    <a:pt x="242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5351E486-AC33-483C-BD75-84C01A8BE7F0}"/>
                </a:ext>
              </a:extLst>
            </p:cNvPr>
            <p:cNvSpPr/>
            <p:nvPr/>
          </p:nvSpPr>
          <p:spPr>
            <a:xfrm>
              <a:off x="1592590" y="3709202"/>
              <a:ext cx="21869" cy="39160"/>
            </a:xfrm>
            <a:custGeom>
              <a:avLst/>
              <a:gdLst>
                <a:gd name="connsiteX0" fmla="*/ 3321 w 21869"/>
                <a:gd name="connsiteY0" fmla="*/ 0 h 39160"/>
                <a:gd name="connsiteX1" fmla="*/ 18819 w 21869"/>
                <a:gd name="connsiteY1" fmla="*/ 18450 h 39160"/>
                <a:gd name="connsiteX2" fmla="*/ 18819 w 21869"/>
                <a:gd name="connsiteY2" fmla="*/ 39114 h 39160"/>
                <a:gd name="connsiteX3" fmla="*/ 3321 w 21869"/>
                <a:gd name="connsiteY3" fmla="*/ 20664 h 39160"/>
                <a:gd name="connsiteX4" fmla="*/ 3321 w 21869"/>
                <a:gd name="connsiteY4" fmla="*/ 0 h 39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69" h="39160">
                  <a:moveTo>
                    <a:pt x="3321" y="0"/>
                  </a:moveTo>
                  <a:cubicBezTo>
                    <a:pt x="7749" y="0"/>
                    <a:pt x="14391" y="8118"/>
                    <a:pt x="18819" y="18450"/>
                  </a:cubicBezTo>
                  <a:cubicBezTo>
                    <a:pt x="23247" y="28782"/>
                    <a:pt x="22509" y="38376"/>
                    <a:pt x="18819" y="39114"/>
                  </a:cubicBezTo>
                  <a:cubicBezTo>
                    <a:pt x="15129" y="39852"/>
                    <a:pt x="7749" y="31734"/>
                    <a:pt x="3321" y="20664"/>
                  </a:cubicBezTo>
                  <a:cubicBezTo>
                    <a:pt x="-1107" y="9594"/>
                    <a:pt x="-1107" y="738"/>
                    <a:pt x="3321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A47D859B-D0F8-4AE9-939D-122E51CA323F}"/>
                </a:ext>
              </a:extLst>
            </p:cNvPr>
            <p:cNvSpPr/>
            <p:nvPr/>
          </p:nvSpPr>
          <p:spPr>
            <a:xfrm>
              <a:off x="1594417" y="3709202"/>
              <a:ext cx="19612" cy="40589"/>
            </a:xfrm>
            <a:custGeom>
              <a:avLst/>
              <a:gdLst>
                <a:gd name="connsiteX0" fmla="*/ 16992 w 19612"/>
                <a:gd name="connsiteY0" fmla="*/ 39852 h 40589"/>
                <a:gd name="connsiteX1" fmla="*/ 1494 w 19612"/>
                <a:gd name="connsiteY1" fmla="*/ 21402 h 40589"/>
                <a:gd name="connsiteX2" fmla="*/ 1494 w 19612"/>
                <a:gd name="connsiteY2" fmla="*/ 1476 h 40589"/>
                <a:gd name="connsiteX3" fmla="*/ 1494 w 19612"/>
                <a:gd name="connsiteY3" fmla="*/ 1476 h 40589"/>
                <a:gd name="connsiteX4" fmla="*/ 1494 w 19612"/>
                <a:gd name="connsiteY4" fmla="*/ 1476 h 40589"/>
                <a:gd name="connsiteX5" fmla="*/ 17730 w 19612"/>
                <a:gd name="connsiteY5" fmla="*/ 20664 h 40589"/>
                <a:gd name="connsiteX6" fmla="*/ 17730 w 19612"/>
                <a:gd name="connsiteY6" fmla="*/ 40590 h 40589"/>
                <a:gd name="connsiteX7" fmla="*/ 17730 w 19612"/>
                <a:gd name="connsiteY7" fmla="*/ 40590 h 40589"/>
                <a:gd name="connsiteX8" fmla="*/ 2232 w 19612"/>
                <a:gd name="connsiteY8" fmla="*/ 738 h 40589"/>
                <a:gd name="connsiteX9" fmla="*/ 2232 w 19612"/>
                <a:gd name="connsiteY9" fmla="*/ 738 h 40589"/>
                <a:gd name="connsiteX10" fmla="*/ 2232 w 19612"/>
                <a:gd name="connsiteY10" fmla="*/ 19188 h 40589"/>
                <a:gd name="connsiteX11" fmla="*/ 16254 w 19612"/>
                <a:gd name="connsiteY11" fmla="*/ 36900 h 40589"/>
                <a:gd name="connsiteX12" fmla="*/ 16254 w 19612"/>
                <a:gd name="connsiteY12" fmla="*/ 36900 h 40589"/>
                <a:gd name="connsiteX13" fmla="*/ 16254 w 19612"/>
                <a:gd name="connsiteY13" fmla="*/ 36900 h 40589"/>
                <a:gd name="connsiteX14" fmla="*/ 16254 w 19612"/>
                <a:gd name="connsiteY14" fmla="*/ 18450 h 40589"/>
                <a:gd name="connsiteX15" fmla="*/ 2971 w 19612"/>
                <a:gd name="connsiteY15" fmla="*/ 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612" h="40589">
                  <a:moveTo>
                    <a:pt x="16992" y="39852"/>
                  </a:moveTo>
                  <a:cubicBezTo>
                    <a:pt x="12564" y="39852"/>
                    <a:pt x="5923" y="31734"/>
                    <a:pt x="1494" y="21402"/>
                  </a:cubicBezTo>
                  <a:cubicBezTo>
                    <a:pt x="-498" y="14910"/>
                    <a:pt x="-498" y="7968"/>
                    <a:pt x="1494" y="1476"/>
                  </a:cubicBezTo>
                  <a:cubicBezTo>
                    <a:pt x="1494" y="1476"/>
                    <a:pt x="1494" y="1476"/>
                    <a:pt x="1494" y="1476"/>
                  </a:cubicBezTo>
                  <a:lnTo>
                    <a:pt x="1494" y="1476"/>
                  </a:lnTo>
                  <a:cubicBezTo>
                    <a:pt x="6660" y="1476"/>
                    <a:pt x="13302" y="9594"/>
                    <a:pt x="17730" y="20664"/>
                  </a:cubicBezTo>
                  <a:cubicBezTo>
                    <a:pt x="20240" y="27069"/>
                    <a:pt x="20240" y="34185"/>
                    <a:pt x="17730" y="40590"/>
                  </a:cubicBezTo>
                  <a:lnTo>
                    <a:pt x="17730" y="40590"/>
                  </a:lnTo>
                  <a:close/>
                  <a:moveTo>
                    <a:pt x="2232" y="738"/>
                  </a:moveTo>
                  <a:cubicBezTo>
                    <a:pt x="2232" y="738"/>
                    <a:pt x="2232" y="738"/>
                    <a:pt x="2232" y="738"/>
                  </a:cubicBezTo>
                  <a:cubicBezTo>
                    <a:pt x="262" y="6730"/>
                    <a:pt x="262" y="13196"/>
                    <a:pt x="2232" y="19188"/>
                  </a:cubicBezTo>
                  <a:cubicBezTo>
                    <a:pt x="6660" y="30258"/>
                    <a:pt x="13302" y="36900"/>
                    <a:pt x="16254" y="36900"/>
                  </a:cubicBezTo>
                  <a:lnTo>
                    <a:pt x="16254" y="36900"/>
                  </a:lnTo>
                  <a:lnTo>
                    <a:pt x="16254" y="36900"/>
                  </a:lnTo>
                  <a:cubicBezTo>
                    <a:pt x="18527" y="30960"/>
                    <a:pt x="18527" y="24390"/>
                    <a:pt x="16254" y="18450"/>
                  </a:cubicBezTo>
                  <a:cubicBezTo>
                    <a:pt x="11826" y="7380"/>
                    <a:pt x="5923" y="0"/>
                    <a:pt x="2971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2E0AE342-E0AB-4BE1-A8D2-777F1434BE66}"/>
                </a:ext>
              </a:extLst>
            </p:cNvPr>
            <p:cNvSpPr/>
            <p:nvPr/>
          </p:nvSpPr>
          <p:spPr>
            <a:xfrm>
              <a:off x="1601611" y="3681895"/>
              <a:ext cx="18752" cy="28782"/>
            </a:xfrm>
            <a:custGeom>
              <a:avLst/>
              <a:gdLst>
                <a:gd name="connsiteX0" fmla="*/ 2418 w 18752"/>
                <a:gd name="connsiteY0" fmla="*/ 0 h 28782"/>
                <a:gd name="connsiteX1" fmla="*/ 15702 w 18752"/>
                <a:gd name="connsiteY1" fmla="*/ 13284 h 28782"/>
                <a:gd name="connsiteX2" fmla="*/ 15702 w 18752"/>
                <a:gd name="connsiteY2" fmla="*/ 28782 h 28782"/>
                <a:gd name="connsiteX3" fmla="*/ 3894 w 18752"/>
                <a:gd name="connsiteY3" fmla="*/ 15498 h 28782"/>
                <a:gd name="connsiteX4" fmla="*/ 3894 w 18752"/>
                <a:gd name="connsiteY4" fmla="*/ 0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2" h="28782">
                  <a:moveTo>
                    <a:pt x="2418" y="0"/>
                  </a:moveTo>
                  <a:cubicBezTo>
                    <a:pt x="2418" y="0"/>
                    <a:pt x="12012" y="5904"/>
                    <a:pt x="15702" y="13284"/>
                  </a:cubicBezTo>
                  <a:cubicBezTo>
                    <a:pt x="19392" y="20664"/>
                    <a:pt x="20130" y="28782"/>
                    <a:pt x="15702" y="28782"/>
                  </a:cubicBezTo>
                  <a:cubicBezTo>
                    <a:pt x="11274" y="28782"/>
                    <a:pt x="9798" y="20664"/>
                    <a:pt x="3894" y="15498"/>
                  </a:cubicBezTo>
                  <a:cubicBezTo>
                    <a:pt x="-2010" y="10332"/>
                    <a:pt x="-534" y="738"/>
                    <a:pt x="3894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0FAE89A4-B9E3-4A7C-B4E7-5B8E39861D49}"/>
                </a:ext>
              </a:extLst>
            </p:cNvPr>
            <p:cNvSpPr/>
            <p:nvPr/>
          </p:nvSpPr>
          <p:spPr>
            <a:xfrm>
              <a:off x="1602792" y="3682634"/>
              <a:ext cx="17475" cy="28781"/>
            </a:xfrm>
            <a:custGeom>
              <a:avLst/>
              <a:gdLst>
                <a:gd name="connsiteX0" fmla="*/ 15260 w 17475"/>
                <a:gd name="connsiteY0" fmla="*/ 28782 h 28781"/>
                <a:gd name="connsiteX1" fmla="*/ 1976 w 17475"/>
                <a:gd name="connsiteY1" fmla="*/ 15498 h 28781"/>
                <a:gd name="connsiteX2" fmla="*/ 1976 w 17475"/>
                <a:gd name="connsiteY2" fmla="*/ 0 h 28781"/>
                <a:gd name="connsiteX3" fmla="*/ 1976 w 17475"/>
                <a:gd name="connsiteY3" fmla="*/ 0 h 28781"/>
                <a:gd name="connsiteX4" fmla="*/ 1976 w 17475"/>
                <a:gd name="connsiteY4" fmla="*/ 0 h 28781"/>
                <a:gd name="connsiteX5" fmla="*/ 15998 w 17475"/>
                <a:gd name="connsiteY5" fmla="*/ 14022 h 28781"/>
                <a:gd name="connsiteX6" fmla="*/ 15998 w 17475"/>
                <a:gd name="connsiteY6" fmla="*/ 28782 h 28781"/>
                <a:gd name="connsiteX7" fmla="*/ 15998 w 17475"/>
                <a:gd name="connsiteY7" fmla="*/ 28782 h 28781"/>
                <a:gd name="connsiteX8" fmla="*/ 1976 w 17475"/>
                <a:gd name="connsiteY8" fmla="*/ 0 h 28781"/>
                <a:gd name="connsiteX9" fmla="*/ 1976 w 17475"/>
                <a:gd name="connsiteY9" fmla="*/ 14760 h 28781"/>
                <a:gd name="connsiteX10" fmla="*/ 14522 w 17475"/>
                <a:gd name="connsiteY10" fmla="*/ 27306 h 28781"/>
                <a:gd name="connsiteX11" fmla="*/ 14522 w 17475"/>
                <a:gd name="connsiteY11" fmla="*/ 27306 h 28781"/>
                <a:gd name="connsiteX12" fmla="*/ 14522 w 17475"/>
                <a:gd name="connsiteY12" fmla="*/ 13284 h 28781"/>
                <a:gd name="connsiteX13" fmla="*/ 2714 w 17475"/>
                <a:gd name="connsiteY13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75" h="28781">
                  <a:moveTo>
                    <a:pt x="15260" y="28782"/>
                  </a:moveTo>
                  <a:cubicBezTo>
                    <a:pt x="10832" y="28782"/>
                    <a:pt x="5666" y="22878"/>
                    <a:pt x="1976" y="15498"/>
                  </a:cubicBezTo>
                  <a:cubicBezTo>
                    <a:pt x="-201" y="10562"/>
                    <a:pt x="-201" y="4936"/>
                    <a:pt x="1976" y="0"/>
                  </a:cubicBezTo>
                  <a:lnTo>
                    <a:pt x="1976" y="0"/>
                  </a:lnTo>
                  <a:lnTo>
                    <a:pt x="1976" y="0"/>
                  </a:lnTo>
                  <a:cubicBezTo>
                    <a:pt x="6404" y="0"/>
                    <a:pt x="12308" y="5904"/>
                    <a:pt x="15998" y="14022"/>
                  </a:cubicBezTo>
                  <a:cubicBezTo>
                    <a:pt x="17968" y="18745"/>
                    <a:pt x="17968" y="24059"/>
                    <a:pt x="15998" y="28782"/>
                  </a:cubicBezTo>
                  <a:cubicBezTo>
                    <a:pt x="15998" y="28782"/>
                    <a:pt x="15998" y="28782"/>
                    <a:pt x="15998" y="28782"/>
                  </a:cubicBezTo>
                  <a:close/>
                  <a:moveTo>
                    <a:pt x="1976" y="0"/>
                  </a:moveTo>
                  <a:cubicBezTo>
                    <a:pt x="-659" y="4567"/>
                    <a:pt x="-659" y="10193"/>
                    <a:pt x="1976" y="14760"/>
                  </a:cubicBezTo>
                  <a:cubicBezTo>
                    <a:pt x="6404" y="22878"/>
                    <a:pt x="11570" y="27306"/>
                    <a:pt x="14522" y="27306"/>
                  </a:cubicBezTo>
                  <a:lnTo>
                    <a:pt x="14522" y="27306"/>
                  </a:lnTo>
                  <a:cubicBezTo>
                    <a:pt x="14522" y="27306"/>
                    <a:pt x="14522" y="19926"/>
                    <a:pt x="14522" y="13284"/>
                  </a:cubicBezTo>
                  <a:cubicBezTo>
                    <a:pt x="14522" y="6642"/>
                    <a:pt x="5666" y="0"/>
                    <a:pt x="271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3A2A2862-B8B1-470E-9BA8-ABE0AB66F2CC}"/>
                </a:ext>
              </a:extLst>
            </p:cNvPr>
            <p:cNvSpPr/>
            <p:nvPr/>
          </p:nvSpPr>
          <p:spPr>
            <a:xfrm>
              <a:off x="1594889" y="3687800"/>
              <a:ext cx="15618" cy="29519"/>
            </a:xfrm>
            <a:custGeom>
              <a:avLst/>
              <a:gdLst>
                <a:gd name="connsiteX0" fmla="*/ 2498 w 15618"/>
                <a:gd name="connsiteY0" fmla="*/ 0 h 29519"/>
                <a:gd name="connsiteX1" fmla="*/ 14306 w 15618"/>
                <a:gd name="connsiteY1" fmla="*/ 14022 h 29519"/>
                <a:gd name="connsiteX2" fmla="*/ 14306 w 15618"/>
                <a:gd name="connsiteY2" fmla="*/ 29520 h 29519"/>
                <a:gd name="connsiteX3" fmla="*/ 2498 w 15618"/>
                <a:gd name="connsiteY3" fmla="*/ 15498 h 29519"/>
                <a:gd name="connsiteX4" fmla="*/ 2498 w 15618"/>
                <a:gd name="connsiteY4" fmla="*/ 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18" h="29519">
                  <a:moveTo>
                    <a:pt x="2498" y="0"/>
                  </a:moveTo>
                  <a:cubicBezTo>
                    <a:pt x="2498" y="0"/>
                    <a:pt x="11354" y="5904"/>
                    <a:pt x="14306" y="14022"/>
                  </a:cubicBezTo>
                  <a:cubicBezTo>
                    <a:pt x="17258" y="22140"/>
                    <a:pt x="14306" y="29520"/>
                    <a:pt x="14306" y="29520"/>
                  </a:cubicBezTo>
                  <a:cubicBezTo>
                    <a:pt x="14306" y="29520"/>
                    <a:pt x="5450" y="23616"/>
                    <a:pt x="2498" y="15498"/>
                  </a:cubicBezTo>
                  <a:cubicBezTo>
                    <a:pt x="-454" y="7380"/>
                    <a:pt x="-1192" y="0"/>
                    <a:pt x="2498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6C0D3874-F4E2-43A3-84A7-1C160420C8FF}"/>
                </a:ext>
              </a:extLst>
            </p:cNvPr>
            <p:cNvSpPr/>
            <p:nvPr/>
          </p:nvSpPr>
          <p:spPr>
            <a:xfrm>
              <a:off x="1596993" y="3688537"/>
              <a:ext cx="15867" cy="29520"/>
            </a:xfrm>
            <a:custGeom>
              <a:avLst/>
              <a:gdLst>
                <a:gd name="connsiteX0" fmla="*/ 14417 w 15867"/>
                <a:gd name="connsiteY0" fmla="*/ 29520 h 29520"/>
                <a:gd name="connsiteX1" fmla="*/ 1871 w 15867"/>
                <a:gd name="connsiteY1" fmla="*/ 14760 h 29520"/>
                <a:gd name="connsiteX2" fmla="*/ 1871 w 15867"/>
                <a:gd name="connsiteY2" fmla="*/ 0 h 29520"/>
                <a:gd name="connsiteX3" fmla="*/ 1871 w 15867"/>
                <a:gd name="connsiteY3" fmla="*/ 0 h 29520"/>
                <a:gd name="connsiteX4" fmla="*/ 1871 w 15867"/>
                <a:gd name="connsiteY4" fmla="*/ 0 h 29520"/>
                <a:gd name="connsiteX5" fmla="*/ 14417 w 15867"/>
                <a:gd name="connsiteY5" fmla="*/ 14022 h 29520"/>
                <a:gd name="connsiteX6" fmla="*/ 14417 w 15867"/>
                <a:gd name="connsiteY6" fmla="*/ 29520 h 29520"/>
                <a:gd name="connsiteX7" fmla="*/ 14417 w 15867"/>
                <a:gd name="connsiteY7" fmla="*/ 29520 h 29520"/>
                <a:gd name="connsiteX8" fmla="*/ 2609 w 15867"/>
                <a:gd name="connsiteY8" fmla="*/ 0 h 29520"/>
                <a:gd name="connsiteX9" fmla="*/ 2609 w 15867"/>
                <a:gd name="connsiteY9" fmla="*/ 14760 h 29520"/>
                <a:gd name="connsiteX10" fmla="*/ 13679 w 15867"/>
                <a:gd name="connsiteY10" fmla="*/ 28044 h 29520"/>
                <a:gd name="connsiteX11" fmla="*/ 13679 w 15867"/>
                <a:gd name="connsiteY11" fmla="*/ 28044 h 29520"/>
                <a:gd name="connsiteX12" fmla="*/ 13679 w 15867"/>
                <a:gd name="connsiteY12" fmla="*/ 13284 h 29520"/>
                <a:gd name="connsiteX13" fmla="*/ 2609 w 15867"/>
                <a:gd name="connsiteY13" fmla="*/ 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7" h="29520">
                  <a:moveTo>
                    <a:pt x="14417" y="29520"/>
                  </a:moveTo>
                  <a:cubicBezTo>
                    <a:pt x="10727" y="29520"/>
                    <a:pt x="5561" y="23616"/>
                    <a:pt x="1871" y="14760"/>
                  </a:cubicBezTo>
                  <a:cubicBezTo>
                    <a:pt x="-624" y="10156"/>
                    <a:pt x="-624" y="4604"/>
                    <a:pt x="1871" y="0"/>
                  </a:cubicBezTo>
                  <a:cubicBezTo>
                    <a:pt x="1871" y="0"/>
                    <a:pt x="1871" y="0"/>
                    <a:pt x="1871" y="0"/>
                  </a:cubicBezTo>
                  <a:lnTo>
                    <a:pt x="1871" y="0"/>
                  </a:lnTo>
                  <a:cubicBezTo>
                    <a:pt x="1871" y="0"/>
                    <a:pt x="11465" y="5904"/>
                    <a:pt x="14417" y="14022"/>
                  </a:cubicBezTo>
                  <a:cubicBezTo>
                    <a:pt x="16350" y="19006"/>
                    <a:pt x="16350" y="24536"/>
                    <a:pt x="14417" y="29520"/>
                  </a:cubicBezTo>
                  <a:lnTo>
                    <a:pt x="14417" y="29520"/>
                  </a:lnTo>
                  <a:close/>
                  <a:moveTo>
                    <a:pt x="2609" y="0"/>
                  </a:moveTo>
                  <a:cubicBezTo>
                    <a:pt x="2609" y="0"/>
                    <a:pt x="2609" y="7380"/>
                    <a:pt x="2609" y="14760"/>
                  </a:cubicBezTo>
                  <a:cubicBezTo>
                    <a:pt x="2609" y="22140"/>
                    <a:pt x="10727" y="28044"/>
                    <a:pt x="13679" y="28044"/>
                  </a:cubicBezTo>
                  <a:lnTo>
                    <a:pt x="13679" y="28044"/>
                  </a:lnTo>
                  <a:cubicBezTo>
                    <a:pt x="13679" y="28044"/>
                    <a:pt x="13679" y="19188"/>
                    <a:pt x="13679" y="13284"/>
                  </a:cubicBezTo>
                  <a:cubicBezTo>
                    <a:pt x="13679" y="7380"/>
                    <a:pt x="5561" y="0"/>
                    <a:pt x="2609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0DF1DF6D-4DFE-492B-84D7-181E073AE11A}"/>
                </a:ext>
              </a:extLst>
            </p:cNvPr>
            <p:cNvSpPr/>
            <p:nvPr/>
          </p:nvSpPr>
          <p:spPr>
            <a:xfrm>
              <a:off x="1587056" y="3692965"/>
              <a:ext cx="16799" cy="28922"/>
            </a:xfrm>
            <a:custGeom>
              <a:avLst/>
              <a:gdLst>
                <a:gd name="connsiteX0" fmla="*/ 10332 w 16799"/>
                <a:gd name="connsiteY0" fmla="*/ 0 h 28922"/>
                <a:gd name="connsiteX1" fmla="*/ 15498 w 16799"/>
                <a:gd name="connsiteY1" fmla="*/ 28782 h 28922"/>
                <a:gd name="connsiteX2" fmla="*/ 0 w 16799"/>
                <a:gd name="connsiteY2" fmla="*/ 5904 h 28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99" h="28922">
                  <a:moveTo>
                    <a:pt x="10332" y="0"/>
                  </a:moveTo>
                  <a:cubicBezTo>
                    <a:pt x="16236" y="14760"/>
                    <a:pt x="18450" y="27306"/>
                    <a:pt x="15498" y="28782"/>
                  </a:cubicBezTo>
                  <a:cubicBezTo>
                    <a:pt x="12546" y="30258"/>
                    <a:pt x="5166" y="19926"/>
                    <a:pt x="0" y="5904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24430A65-EE57-438F-B3C9-175389842764}"/>
                </a:ext>
              </a:extLst>
            </p:cNvPr>
            <p:cNvSpPr/>
            <p:nvPr/>
          </p:nvSpPr>
          <p:spPr>
            <a:xfrm>
              <a:off x="1587794" y="3693704"/>
              <a:ext cx="16735" cy="29520"/>
            </a:xfrm>
            <a:custGeom>
              <a:avLst/>
              <a:gdLst>
                <a:gd name="connsiteX0" fmla="*/ 14760 w 16735"/>
                <a:gd name="connsiteY0" fmla="*/ 28782 h 29520"/>
                <a:gd name="connsiteX1" fmla="*/ 14760 w 16735"/>
                <a:gd name="connsiteY1" fmla="*/ 28782 h 29520"/>
                <a:gd name="connsiteX2" fmla="*/ 0 w 16735"/>
                <a:gd name="connsiteY2" fmla="*/ 5166 h 29520"/>
                <a:gd name="connsiteX3" fmla="*/ 14760 w 16735"/>
                <a:gd name="connsiteY3" fmla="*/ 27306 h 29520"/>
                <a:gd name="connsiteX4" fmla="*/ 10332 w 16735"/>
                <a:gd name="connsiteY4" fmla="*/ 0 h 29520"/>
                <a:gd name="connsiteX5" fmla="*/ 10332 w 16735"/>
                <a:gd name="connsiteY5" fmla="*/ 0 h 29520"/>
                <a:gd name="connsiteX6" fmla="*/ 14760 w 16735"/>
                <a:gd name="connsiteY6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35" h="29520">
                  <a:moveTo>
                    <a:pt x="14760" y="28782"/>
                  </a:moveTo>
                  <a:lnTo>
                    <a:pt x="14760" y="28782"/>
                  </a:lnTo>
                  <a:cubicBezTo>
                    <a:pt x="7830" y="22362"/>
                    <a:pt x="2731" y="14210"/>
                    <a:pt x="0" y="5166"/>
                  </a:cubicBezTo>
                  <a:cubicBezTo>
                    <a:pt x="3749" y="13264"/>
                    <a:pt x="8723" y="20733"/>
                    <a:pt x="14760" y="27306"/>
                  </a:cubicBezTo>
                  <a:cubicBezTo>
                    <a:pt x="14760" y="27306"/>
                    <a:pt x="14760" y="15498"/>
                    <a:pt x="10332" y="0"/>
                  </a:cubicBezTo>
                  <a:lnTo>
                    <a:pt x="10332" y="0"/>
                  </a:lnTo>
                  <a:cubicBezTo>
                    <a:pt x="15498" y="13284"/>
                    <a:pt x="19188" y="27306"/>
                    <a:pt x="14760" y="2952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19D685-6BA7-4923-8FED-4A7A5B4DC63B}"/>
                </a:ext>
              </a:extLst>
            </p:cNvPr>
            <p:cNvSpPr/>
            <p:nvPr/>
          </p:nvSpPr>
          <p:spPr>
            <a:xfrm>
              <a:off x="1596650" y="3670826"/>
              <a:ext cx="14759" cy="31733"/>
            </a:xfrm>
            <a:custGeom>
              <a:avLst/>
              <a:gdLst>
                <a:gd name="connsiteX0" fmla="*/ 0 w 14759"/>
                <a:gd name="connsiteY0" fmla="*/ 0 h 31733"/>
                <a:gd name="connsiteX1" fmla="*/ 11808 w 14759"/>
                <a:gd name="connsiteY1" fmla="*/ 14022 h 31733"/>
                <a:gd name="connsiteX2" fmla="*/ 14760 w 14759"/>
                <a:gd name="connsiteY2" fmla="*/ 31734 h 31733"/>
                <a:gd name="connsiteX3" fmla="*/ 2952 w 14759"/>
                <a:gd name="connsiteY3" fmla="*/ 16974 h 31733"/>
                <a:gd name="connsiteX4" fmla="*/ 2952 w 14759"/>
                <a:gd name="connsiteY4" fmla="*/ 1476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31733">
                  <a:moveTo>
                    <a:pt x="0" y="0"/>
                  </a:moveTo>
                  <a:cubicBezTo>
                    <a:pt x="0" y="0"/>
                    <a:pt x="8856" y="5904"/>
                    <a:pt x="11808" y="14022"/>
                  </a:cubicBezTo>
                  <a:cubicBezTo>
                    <a:pt x="14760" y="22140"/>
                    <a:pt x="14760" y="31734"/>
                    <a:pt x="14760" y="31734"/>
                  </a:cubicBezTo>
                  <a:cubicBezTo>
                    <a:pt x="14760" y="31734"/>
                    <a:pt x="5904" y="25830"/>
                    <a:pt x="2952" y="16974"/>
                  </a:cubicBezTo>
                  <a:cubicBezTo>
                    <a:pt x="0" y="8118"/>
                    <a:pt x="-738" y="2214"/>
                    <a:pt x="2952" y="1476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6CD68783-783F-4AE5-9B91-3EA270DE6055}"/>
                </a:ext>
              </a:extLst>
            </p:cNvPr>
            <p:cNvSpPr/>
            <p:nvPr/>
          </p:nvSpPr>
          <p:spPr>
            <a:xfrm>
              <a:off x="1597596" y="3672302"/>
              <a:ext cx="15789" cy="30257"/>
            </a:xfrm>
            <a:custGeom>
              <a:avLst/>
              <a:gdLst>
                <a:gd name="connsiteX0" fmla="*/ 13814 w 15789"/>
                <a:gd name="connsiteY0" fmla="*/ 30258 h 30257"/>
                <a:gd name="connsiteX1" fmla="*/ 1267 w 15789"/>
                <a:gd name="connsiteY1" fmla="*/ 15498 h 30257"/>
                <a:gd name="connsiteX2" fmla="*/ 1267 w 15789"/>
                <a:gd name="connsiteY2" fmla="*/ 738 h 30257"/>
                <a:gd name="connsiteX3" fmla="*/ 1267 w 15789"/>
                <a:gd name="connsiteY3" fmla="*/ 738 h 30257"/>
                <a:gd name="connsiteX4" fmla="*/ 1267 w 15789"/>
                <a:gd name="connsiteY4" fmla="*/ 738 h 30257"/>
                <a:gd name="connsiteX5" fmla="*/ 13814 w 15789"/>
                <a:gd name="connsiteY5" fmla="*/ 15498 h 30257"/>
                <a:gd name="connsiteX6" fmla="*/ 13814 w 15789"/>
                <a:gd name="connsiteY6" fmla="*/ 30258 h 30257"/>
                <a:gd name="connsiteX7" fmla="*/ 13814 w 15789"/>
                <a:gd name="connsiteY7" fmla="*/ 30258 h 30257"/>
                <a:gd name="connsiteX8" fmla="*/ 2744 w 15789"/>
                <a:gd name="connsiteY8" fmla="*/ 0 h 30257"/>
                <a:gd name="connsiteX9" fmla="*/ 2744 w 15789"/>
                <a:gd name="connsiteY9" fmla="*/ 14760 h 30257"/>
                <a:gd name="connsiteX10" fmla="*/ 13814 w 15789"/>
                <a:gd name="connsiteY10" fmla="*/ 30258 h 30257"/>
                <a:gd name="connsiteX11" fmla="*/ 13814 w 15789"/>
                <a:gd name="connsiteY11" fmla="*/ 30258 h 30257"/>
                <a:gd name="connsiteX12" fmla="*/ 13814 w 15789"/>
                <a:gd name="connsiteY12" fmla="*/ 15498 h 30257"/>
                <a:gd name="connsiteX13" fmla="*/ 2744 w 15789"/>
                <a:gd name="connsiteY13" fmla="*/ 1476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789" h="30257">
                  <a:moveTo>
                    <a:pt x="13814" y="30258"/>
                  </a:moveTo>
                  <a:cubicBezTo>
                    <a:pt x="13814" y="30258"/>
                    <a:pt x="4958" y="23616"/>
                    <a:pt x="1267" y="15498"/>
                  </a:cubicBezTo>
                  <a:cubicBezTo>
                    <a:pt x="-422" y="10723"/>
                    <a:pt x="-422" y="5513"/>
                    <a:pt x="1267" y="738"/>
                  </a:cubicBezTo>
                  <a:lnTo>
                    <a:pt x="1267" y="738"/>
                  </a:lnTo>
                  <a:lnTo>
                    <a:pt x="1267" y="738"/>
                  </a:lnTo>
                  <a:cubicBezTo>
                    <a:pt x="1267" y="738"/>
                    <a:pt x="10123" y="7380"/>
                    <a:pt x="13814" y="15498"/>
                  </a:cubicBezTo>
                  <a:cubicBezTo>
                    <a:pt x="15865" y="20203"/>
                    <a:pt x="15865" y="25553"/>
                    <a:pt x="13814" y="30258"/>
                  </a:cubicBezTo>
                  <a:cubicBezTo>
                    <a:pt x="13814" y="30258"/>
                    <a:pt x="13814" y="30258"/>
                    <a:pt x="13814" y="30258"/>
                  </a:cubicBezTo>
                  <a:close/>
                  <a:moveTo>
                    <a:pt x="2744" y="0"/>
                  </a:moveTo>
                  <a:cubicBezTo>
                    <a:pt x="2744" y="0"/>
                    <a:pt x="2744" y="8856"/>
                    <a:pt x="2744" y="14760"/>
                  </a:cubicBezTo>
                  <a:cubicBezTo>
                    <a:pt x="2744" y="20664"/>
                    <a:pt x="7910" y="30258"/>
                    <a:pt x="13814" y="30258"/>
                  </a:cubicBezTo>
                  <a:lnTo>
                    <a:pt x="13814" y="30258"/>
                  </a:lnTo>
                  <a:cubicBezTo>
                    <a:pt x="16448" y="25691"/>
                    <a:pt x="16448" y="20065"/>
                    <a:pt x="13814" y="15498"/>
                  </a:cubicBezTo>
                  <a:cubicBezTo>
                    <a:pt x="13814" y="6642"/>
                    <a:pt x="5696" y="1476"/>
                    <a:pt x="2744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2B4626F0-954E-44D8-B137-8D7A53B12583}"/>
                </a:ext>
              </a:extLst>
            </p:cNvPr>
            <p:cNvSpPr/>
            <p:nvPr/>
          </p:nvSpPr>
          <p:spPr>
            <a:xfrm>
              <a:off x="1585295" y="3675254"/>
              <a:ext cx="14880" cy="30257"/>
            </a:xfrm>
            <a:custGeom>
              <a:avLst/>
              <a:gdLst>
                <a:gd name="connsiteX0" fmla="*/ 1760 w 14880"/>
                <a:gd name="connsiteY0" fmla="*/ 0 h 30257"/>
                <a:gd name="connsiteX1" fmla="*/ 13568 w 14880"/>
                <a:gd name="connsiteY1" fmla="*/ 14760 h 30257"/>
                <a:gd name="connsiteX2" fmla="*/ 13568 w 14880"/>
                <a:gd name="connsiteY2" fmla="*/ 30258 h 30257"/>
                <a:gd name="connsiteX3" fmla="*/ 2498 w 14880"/>
                <a:gd name="connsiteY3" fmla="*/ 16236 h 30257"/>
                <a:gd name="connsiteX4" fmla="*/ 2498 w 14880"/>
                <a:gd name="connsiteY4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80" h="30257">
                  <a:moveTo>
                    <a:pt x="1760" y="0"/>
                  </a:moveTo>
                  <a:cubicBezTo>
                    <a:pt x="5450" y="0"/>
                    <a:pt x="10616" y="6642"/>
                    <a:pt x="13568" y="14760"/>
                  </a:cubicBezTo>
                  <a:cubicBezTo>
                    <a:pt x="16520" y="22878"/>
                    <a:pt x="13568" y="30258"/>
                    <a:pt x="13568" y="30258"/>
                  </a:cubicBezTo>
                  <a:cubicBezTo>
                    <a:pt x="13568" y="30258"/>
                    <a:pt x="5450" y="24354"/>
                    <a:pt x="2498" y="16236"/>
                  </a:cubicBezTo>
                  <a:cubicBezTo>
                    <a:pt x="-454" y="8118"/>
                    <a:pt x="-1192" y="738"/>
                    <a:pt x="2498" y="0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187F2E17-843D-402C-89BE-F3D90082C3DA}"/>
                </a:ext>
              </a:extLst>
            </p:cNvPr>
            <p:cNvSpPr/>
            <p:nvPr/>
          </p:nvSpPr>
          <p:spPr>
            <a:xfrm>
              <a:off x="1584312" y="3676730"/>
              <a:ext cx="15081" cy="30257"/>
            </a:xfrm>
            <a:custGeom>
              <a:avLst/>
              <a:gdLst>
                <a:gd name="connsiteX0" fmla="*/ 13814 w 15081"/>
                <a:gd name="connsiteY0" fmla="*/ 29520 h 30257"/>
                <a:gd name="connsiteX1" fmla="*/ 1267 w 15081"/>
                <a:gd name="connsiteY1" fmla="*/ 14760 h 30257"/>
                <a:gd name="connsiteX2" fmla="*/ 1267 w 15081"/>
                <a:gd name="connsiteY2" fmla="*/ 0 h 30257"/>
                <a:gd name="connsiteX3" fmla="*/ 1267 w 15081"/>
                <a:gd name="connsiteY3" fmla="*/ 0 h 30257"/>
                <a:gd name="connsiteX4" fmla="*/ 1267 w 15081"/>
                <a:gd name="connsiteY4" fmla="*/ 0 h 30257"/>
                <a:gd name="connsiteX5" fmla="*/ 13814 w 15081"/>
                <a:gd name="connsiteY5" fmla="*/ 14760 h 30257"/>
                <a:gd name="connsiteX6" fmla="*/ 13814 w 15081"/>
                <a:gd name="connsiteY6" fmla="*/ 30258 h 30257"/>
                <a:gd name="connsiteX7" fmla="*/ 13814 w 15081"/>
                <a:gd name="connsiteY7" fmla="*/ 30258 h 30257"/>
                <a:gd name="connsiteX8" fmla="*/ 2744 w 15081"/>
                <a:gd name="connsiteY8" fmla="*/ 0 h 30257"/>
                <a:gd name="connsiteX9" fmla="*/ 2744 w 15081"/>
                <a:gd name="connsiteY9" fmla="*/ 14022 h 30257"/>
                <a:gd name="connsiteX10" fmla="*/ 13814 w 15081"/>
                <a:gd name="connsiteY10" fmla="*/ 28044 h 30257"/>
                <a:gd name="connsiteX11" fmla="*/ 13814 w 15081"/>
                <a:gd name="connsiteY11" fmla="*/ 28044 h 30257"/>
                <a:gd name="connsiteX12" fmla="*/ 13814 w 15081"/>
                <a:gd name="connsiteY12" fmla="*/ 13284 h 30257"/>
                <a:gd name="connsiteX13" fmla="*/ 2744 w 15081"/>
                <a:gd name="connsiteY13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81" h="30257">
                  <a:moveTo>
                    <a:pt x="13814" y="29520"/>
                  </a:moveTo>
                  <a:cubicBezTo>
                    <a:pt x="10124" y="29520"/>
                    <a:pt x="4958" y="22878"/>
                    <a:pt x="1267" y="14760"/>
                  </a:cubicBezTo>
                  <a:cubicBezTo>
                    <a:pt x="-422" y="9985"/>
                    <a:pt x="-422" y="4775"/>
                    <a:pt x="1267" y="0"/>
                  </a:cubicBezTo>
                  <a:cubicBezTo>
                    <a:pt x="1267" y="0"/>
                    <a:pt x="1267" y="0"/>
                    <a:pt x="1267" y="0"/>
                  </a:cubicBezTo>
                  <a:lnTo>
                    <a:pt x="1267" y="0"/>
                  </a:lnTo>
                  <a:cubicBezTo>
                    <a:pt x="5696" y="0"/>
                    <a:pt x="10862" y="6642"/>
                    <a:pt x="13814" y="14760"/>
                  </a:cubicBezTo>
                  <a:cubicBezTo>
                    <a:pt x="15504" y="19788"/>
                    <a:pt x="15504" y="25230"/>
                    <a:pt x="13814" y="30258"/>
                  </a:cubicBezTo>
                  <a:lnTo>
                    <a:pt x="13814" y="30258"/>
                  </a:lnTo>
                  <a:close/>
                  <a:moveTo>
                    <a:pt x="2744" y="0"/>
                  </a:moveTo>
                  <a:cubicBezTo>
                    <a:pt x="2744" y="0"/>
                    <a:pt x="2744" y="8118"/>
                    <a:pt x="2744" y="14022"/>
                  </a:cubicBezTo>
                  <a:cubicBezTo>
                    <a:pt x="2744" y="19926"/>
                    <a:pt x="10862" y="28044"/>
                    <a:pt x="13814" y="28044"/>
                  </a:cubicBezTo>
                  <a:lnTo>
                    <a:pt x="13814" y="28044"/>
                  </a:lnTo>
                  <a:cubicBezTo>
                    <a:pt x="13814" y="28044"/>
                    <a:pt x="13814" y="19188"/>
                    <a:pt x="13814" y="13284"/>
                  </a:cubicBezTo>
                  <a:cubicBezTo>
                    <a:pt x="13814" y="7380"/>
                    <a:pt x="5696" y="0"/>
                    <a:pt x="274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D0A5A738-A58D-4BFA-834B-CD5DF039A5DC}"/>
                </a:ext>
              </a:extLst>
            </p:cNvPr>
            <p:cNvSpPr/>
            <p:nvPr/>
          </p:nvSpPr>
          <p:spPr>
            <a:xfrm>
              <a:off x="1580413" y="3673778"/>
              <a:ext cx="14019" cy="20131"/>
            </a:xfrm>
            <a:custGeom>
              <a:avLst/>
              <a:gdLst>
                <a:gd name="connsiteX0" fmla="*/ 6642 w 14019"/>
                <a:gd name="connsiteY0" fmla="*/ 0 h 20131"/>
                <a:gd name="connsiteX1" fmla="*/ 13284 w 14019"/>
                <a:gd name="connsiteY1" fmla="*/ 19926 h 20131"/>
                <a:gd name="connsiteX2" fmla="*/ 0 w 14019"/>
                <a:gd name="connsiteY2" fmla="*/ 5166 h 2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19" h="20131">
                  <a:moveTo>
                    <a:pt x="6642" y="0"/>
                  </a:moveTo>
                  <a:cubicBezTo>
                    <a:pt x="12546" y="9594"/>
                    <a:pt x="15498" y="18450"/>
                    <a:pt x="13284" y="19926"/>
                  </a:cubicBezTo>
                  <a:cubicBezTo>
                    <a:pt x="11070" y="21402"/>
                    <a:pt x="5904" y="14760"/>
                    <a:pt x="0" y="5166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B104AF71-BCE4-4177-859B-021AA326F6E5}"/>
                </a:ext>
              </a:extLst>
            </p:cNvPr>
            <p:cNvSpPr/>
            <p:nvPr/>
          </p:nvSpPr>
          <p:spPr>
            <a:xfrm>
              <a:off x="1579675" y="3674515"/>
              <a:ext cx="14760" cy="20664"/>
            </a:xfrm>
            <a:custGeom>
              <a:avLst/>
              <a:gdLst>
                <a:gd name="connsiteX0" fmla="*/ 14760 w 14760"/>
                <a:gd name="connsiteY0" fmla="*/ 19926 h 20664"/>
                <a:gd name="connsiteX1" fmla="*/ 0 w 14760"/>
                <a:gd name="connsiteY1" fmla="*/ 5166 h 20664"/>
                <a:gd name="connsiteX2" fmla="*/ 13284 w 14760"/>
                <a:gd name="connsiteY2" fmla="*/ 19188 h 20664"/>
                <a:gd name="connsiteX3" fmla="*/ 6642 w 14760"/>
                <a:gd name="connsiteY3" fmla="*/ 0 h 20664"/>
                <a:gd name="connsiteX4" fmla="*/ 6642 w 14760"/>
                <a:gd name="connsiteY4" fmla="*/ 0 h 20664"/>
                <a:gd name="connsiteX5" fmla="*/ 13284 w 14760"/>
                <a:gd name="connsiteY5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20664">
                  <a:moveTo>
                    <a:pt x="14760" y="19926"/>
                  </a:moveTo>
                  <a:cubicBezTo>
                    <a:pt x="9594" y="19926"/>
                    <a:pt x="4428" y="12546"/>
                    <a:pt x="0" y="5166"/>
                  </a:cubicBezTo>
                  <a:cubicBezTo>
                    <a:pt x="3867" y="10343"/>
                    <a:pt x="8325" y="15049"/>
                    <a:pt x="13284" y="19188"/>
                  </a:cubicBezTo>
                  <a:cubicBezTo>
                    <a:pt x="13284" y="19188"/>
                    <a:pt x="13284" y="11070"/>
                    <a:pt x="6642" y="0"/>
                  </a:cubicBezTo>
                  <a:lnTo>
                    <a:pt x="6642" y="0"/>
                  </a:lnTo>
                  <a:cubicBezTo>
                    <a:pt x="11070" y="7380"/>
                    <a:pt x="16236" y="18450"/>
                    <a:pt x="13284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3FD4872D-E118-4207-A46E-9B7CC0D2515C}"/>
                </a:ext>
              </a:extLst>
            </p:cNvPr>
            <p:cNvSpPr/>
            <p:nvPr/>
          </p:nvSpPr>
          <p:spPr>
            <a:xfrm>
              <a:off x="1584104" y="3667874"/>
              <a:ext cx="14027" cy="20131"/>
            </a:xfrm>
            <a:custGeom>
              <a:avLst/>
              <a:gdLst>
                <a:gd name="connsiteX0" fmla="*/ 7380 w 14027"/>
                <a:gd name="connsiteY0" fmla="*/ 0 h 20131"/>
                <a:gd name="connsiteX1" fmla="*/ 13284 w 14027"/>
                <a:gd name="connsiteY1" fmla="*/ 19926 h 20131"/>
                <a:gd name="connsiteX2" fmla="*/ 0 w 14027"/>
                <a:gd name="connsiteY2" fmla="*/ 5166 h 2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27" h="20131">
                  <a:moveTo>
                    <a:pt x="7380" y="0"/>
                  </a:moveTo>
                  <a:cubicBezTo>
                    <a:pt x="12546" y="9594"/>
                    <a:pt x="15498" y="18450"/>
                    <a:pt x="13284" y="19926"/>
                  </a:cubicBezTo>
                  <a:cubicBezTo>
                    <a:pt x="11070" y="21402"/>
                    <a:pt x="5904" y="14760"/>
                    <a:pt x="0" y="5166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48D38CD-C476-4D99-B5DD-9C32ED95BB45}"/>
                </a:ext>
              </a:extLst>
            </p:cNvPr>
            <p:cNvSpPr/>
            <p:nvPr/>
          </p:nvSpPr>
          <p:spPr>
            <a:xfrm>
              <a:off x="1583365" y="3667874"/>
              <a:ext cx="14890" cy="21401"/>
            </a:xfrm>
            <a:custGeom>
              <a:avLst/>
              <a:gdLst>
                <a:gd name="connsiteX0" fmla="*/ 14760 w 14890"/>
                <a:gd name="connsiteY0" fmla="*/ 20664 h 21401"/>
                <a:gd name="connsiteX1" fmla="*/ 0 w 14890"/>
                <a:gd name="connsiteY1" fmla="*/ 5904 h 21401"/>
                <a:gd name="connsiteX2" fmla="*/ 14022 w 14890"/>
                <a:gd name="connsiteY2" fmla="*/ 19188 h 21401"/>
                <a:gd name="connsiteX3" fmla="*/ 7380 w 14890"/>
                <a:gd name="connsiteY3" fmla="*/ 0 h 21401"/>
                <a:gd name="connsiteX4" fmla="*/ 7380 w 14890"/>
                <a:gd name="connsiteY4" fmla="*/ 0 h 21401"/>
                <a:gd name="connsiteX5" fmla="*/ 14022 w 14890"/>
                <a:gd name="connsiteY5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0" h="21401">
                  <a:moveTo>
                    <a:pt x="14760" y="20664"/>
                  </a:moveTo>
                  <a:cubicBezTo>
                    <a:pt x="9594" y="20664"/>
                    <a:pt x="4428" y="12546"/>
                    <a:pt x="0" y="5904"/>
                  </a:cubicBezTo>
                  <a:cubicBezTo>
                    <a:pt x="3978" y="11014"/>
                    <a:pt x="8708" y="15492"/>
                    <a:pt x="14022" y="19188"/>
                  </a:cubicBezTo>
                  <a:cubicBezTo>
                    <a:pt x="13535" y="12319"/>
                    <a:pt x="11247" y="5700"/>
                    <a:pt x="7380" y="0"/>
                  </a:cubicBezTo>
                  <a:lnTo>
                    <a:pt x="7380" y="0"/>
                  </a:lnTo>
                  <a:cubicBezTo>
                    <a:pt x="11808" y="7380"/>
                    <a:pt x="16974" y="19188"/>
                    <a:pt x="14022" y="21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F27A7D2C-0054-4054-93FA-6190FF8DCA94}"/>
                </a:ext>
              </a:extLst>
            </p:cNvPr>
            <p:cNvSpPr/>
            <p:nvPr/>
          </p:nvSpPr>
          <p:spPr>
            <a:xfrm>
              <a:off x="1601815" y="3669350"/>
              <a:ext cx="19820" cy="27624"/>
            </a:xfrm>
            <a:custGeom>
              <a:avLst/>
              <a:gdLst>
                <a:gd name="connsiteX0" fmla="*/ 9594 w 19820"/>
                <a:gd name="connsiteY0" fmla="*/ 0 h 27624"/>
                <a:gd name="connsiteX1" fmla="*/ 19188 w 19820"/>
                <a:gd name="connsiteY1" fmla="*/ 27306 h 27624"/>
                <a:gd name="connsiteX2" fmla="*/ 0 w 19820"/>
                <a:gd name="connsiteY2" fmla="*/ 6642 h 27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20" h="27624">
                  <a:moveTo>
                    <a:pt x="9594" y="0"/>
                  </a:moveTo>
                  <a:cubicBezTo>
                    <a:pt x="17712" y="12546"/>
                    <a:pt x="21402" y="25092"/>
                    <a:pt x="19188" y="27306"/>
                  </a:cubicBezTo>
                  <a:cubicBezTo>
                    <a:pt x="16974" y="29520"/>
                    <a:pt x="8118" y="19926"/>
                    <a:pt x="0" y="6642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4E0B6D13-ADC7-46F2-9F02-CA358B944FDD}"/>
                </a:ext>
              </a:extLst>
            </p:cNvPr>
            <p:cNvSpPr/>
            <p:nvPr/>
          </p:nvSpPr>
          <p:spPr>
            <a:xfrm>
              <a:off x="1598125" y="3669350"/>
              <a:ext cx="20032" cy="28043"/>
            </a:xfrm>
            <a:custGeom>
              <a:avLst/>
              <a:gdLst>
                <a:gd name="connsiteX0" fmla="*/ 18450 w 20032"/>
                <a:gd name="connsiteY0" fmla="*/ 28044 h 28043"/>
                <a:gd name="connsiteX1" fmla="*/ 0 w 20032"/>
                <a:gd name="connsiteY1" fmla="*/ 7380 h 28043"/>
                <a:gd name="connsiteX2" fmla="*/ 18450 w 20032"/>
                <a:gd name="connsiteY2" fmla="*/ 26568 h 28043"/>
                <a:gd name="connsiteX3" fmla="*/ 9594 w 20032"/>
                <a:gd name="connsiteY3" fmla="*/ 0 h 28043"/>
                <a:gd name="connsiteX4" fmla="*/ 9594 w 20032"/>
                <a:gd name="connsiteY4" fmla="*/ 0 h 28043"/>
                <a:gd name="connsiteX5" fmla="*/ 19188 w 20032"/>
                <a:gd name="connsiteY5" fmla="*/ 28044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32" h="28043">
                  <a:moveTo>
                    <a:pt x="18450" y="28044"/>
                  </a:moveTo>
                  <a:cubicBezTo>
                    <a:pt x="14760" y="28044"/>
                    <a:pt x="7380" y="18450"/>
                    <a:pt x="0" y="7380"/>
                  </a:cubicBezTo>
                  <a:cubicBezTo>
                    <a:pt x="4937" y="14841"/>
                    <a:pt x="11188" y="21343"/>
                    <a:pt x="18450" y="26568"/>
                  </a:cubicBezTo>
                  <a:cubicBezTo>
                    <a:pt x="18450" y="26568"/>
                    <a:pt x="18450" y="14022"/>
                    <a:pt x="9594" y="0"/>
                  </a:cubicBezTo>
                  <a:lnTo>
                    <a:pt x="9594" y="0"/>
                  </a:lnTo>
                  <a:cubicBezTo>
                    <a:pt x="16974" y="11808"/>
                    <a:pt x="22140" y="25830"/>
                    <a:pt x="19188" y="2804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2A6F53BD-D1F5-49D6-81B7-EAB70C9F53FF}"/>
                </a:ext>
              </a:extLst>
            </p:cNvPr>
            <p:cNvSpPr/>
            <p:nvPr/>
          </p:nvSpPr>
          <p:spPr>
            <a:xfrm>
              <a:off x="1590008" y="3661969"/>
              <a:ext cx="14027" cy="22344"/>
            </a:xfrm>
            <a:custGeom>
              <a:avLst/>
              <a:gdLst>
                <a:gd name="connsiteX0" fmla="*/ 7380 w 14027"/>
                <a:gd name="connsiteY0" fmla="*/ 0 h 22344"/>
                <a:gd name="connsiteX1" fmla="*/ 13284 w 14027"/>
                <a:gd name="connsiteY1" fmla="*/ 22140 h 22344"/>
                <a:gd name="connsiteX2" fmla="*/ 0 w 14027"/>
                <a:gd name="connsiteY2" fmla="*/ 5904 h 22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27" h="22344">
                  <a:moveTo>
                    <a:pt x="7380" y="0"/>
                  </a:moveTo>
                  <a:cubicBezTo>
                    <a:pt x="12546" y="11070"/>
                    <a:pt x="15498" y="20664"/>
                    <a:pt x="13284" y="22140"/>
                  </a:cubicBezTo>
                  <a:cubicBezTo>
                    <a:pt x="11070" y="23616"/>
                    <a:pt x="5904" y="16974"/>
                    <a:pt x="0" y="5904"/>
                  </a:cubicBez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CF702E04-C18D-4182-8973-5248C072C5D0}"/>
                </a:ext>
              </a:extLst>
            </p:cNvPr>
            <p:cNvSpPr/>
            <p:nvPr/>
          </p:nvSpPr>
          <p:spPr>
            <a:xfrm>
              <a:off x="1589269" y="3662708"/>
              <a:ext cx="14890" cy="22877"/>
            </a:xfrm>
            <a:custGeom>
              <a:avLst/>
              <a:gdLst>
                <a:gd name="connsiteX0" fmla="*/ 14760 w 14890"/>
                <a:gd name="connsiteY0" fmla="*/ 22140 h 22877"/>
                <a:gd name="connsiteX1" fmla="*/ 0 w 14890"/>
                <a:gd name="connsiteY1" fmla="*/ 5904 h 22877"/>
                <a:gd name="connsiteX2" fmla="*/ 14022 w 14890"/>
                <a:gd name="connsiteY2" fmla="*/ 20664 h 22877"/>
                <a:gd name="connsiteX3" fmla="*/ 7380 w 14890"/>
                <a:gd name="connsiteY3" fmla="*/ 0 h 22877"/>
                <a:gd name="connsiteX4" fmla="*/ 7380 w 14890"/>
                <a:gd name="connsiteY4" fmla="*/ 0 h 22877"/>
                <a:gd name="connsiteX5" fmla="*/ 14022 w 14890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0" h="22877">
                  <a:moveTo>
                    <a:pt x="14760" y="22140"/>
                  </a:moveTo>
                  <a:cubicBezTo>
                    <a:pt x="10332" y="22140"/>
                    <a:pt x="4428" y="13284"/>
                    <a:pt x="0" y="5904"/>
                  </a:cubicBezTo>
                  <a:cubicBezTo>
                    <a:pt x="6642" y="14760"/>
                    <a:pt x="11808" y="20664"/>
                    <a:pt x="14022" y="20664"/>
                  </a:cubicBezTo>
                  <a:cubicBezTo>
                    <a:pt x="13557" y="13332"/>
                    <a:pt x="11277" y="6230"/>
                    <a:pt x="7380" y="0"/>
                  </a:cubicBezTo>
                  <a:lnTo>
                    <a:pt x="7380" y="0"/>
                  </a:lnTo>
                  <a:cubicBezTo>
                    <a:pt x="11808" y="8118"/>
                    <a:pt x="16974" y="20664"/>
                    <a:pt x="14022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AD59886-E3AF-4D9C-9D85-7E75A8A64E23}"/>
                </a:ext>
              </a:extLst>
            </p:cNvPr>
            <p:cNvSpPr/>
            <p:nvPr/>
          </p:nvSpPr>
          <p:spPr>
            <a:xfrm>
              <a:off x="1593698" y="3645552"/>
              <a:ext cx="44279" cy="29640"/>
            </a:xfrm>
            <a:custGeom>
              <a:avLst/>
              <a:gdLst>
                <a:gd name="connsiteX0" fmla="*/ 2952 w 44279"/>
                <a:gd name="connsiteY0" fmla="*/ 1657 h 29640"/>
                <a:gd name="connsiteX1" fmla="*/ 2952 w 44279"/>
                <a:gd name="connsiteY1" fmla="*/ 14941 h 29640"/>
                <a:gd name="connsiteX2" fmla="*/ 44280 w 44279"/>
                <a:gd name="connsiteY2" fmla="*/ 22321 h 29640"/>
                <a:gd name="connsiteX3" fmla="*/ 0 w 44279"/>
                <a:gd name="connsiteY3" fmla="*/ 1657 h 29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9" h="29640">
                  <a:moveTo>
                    <a:pt x="2952" y="1657"/>
                  </a:moveTo>
                  <a:cubicBezTo>
                    <a:pt x="-738" y="1657"/>
                    <a:pt x="2952" y="12727"/>
                    <a:pt x="2952" y="14941"/>
                  </a:cubicBezTo>
                  <a:cubicBezTo>
                    <a:pt x="2952" y="17155"/>
                    <a:pt x="28782" y="41509"/>
                    <a:pt x="44280" y="22321"/>
                  </a:cubicBezTo>
                  <a:cubicBezTo>
                    <a:pt x="31734" y="22321"/>
                    <a:pt x="8856" y="-7199"/>
                    <a:pt x="0" y="1657"/>
                  </a:cubicBezTo>
                  <a:close/>
                </a:path>
              </a:pathLst>
            </a:custGeom>
            <a:solidFill>
              <a:srgbClr val="9461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F742CEC6-B199-473A-BD1A-20DFB173A9DE}"/>
                </a:ext>
              </a:extLst>
            </p:cNvPr>
            <p:cNvSpPr/>
            <p:nvPr/>
          </p:nvSpPr>
          <p:spPr>
            <a:xfrm>
              <a:off x="1593605" y="3641306"/>
              <a:ext cx="51014" cy="34685"/>
            </a:xfrm>
            <a:custGeom>
              <a:avLst/>
              <a:gdLst>
                <a:gd name="connsiteX0" fmla="*/ 32564 w 51014"/>
                <a:gd name="connsiteY0" fmla="*/ 34686 h 34685"/>
                <a:gd name="connsiteX1" fmla="*/ 32564 w 51014"/>
                <a:gd name="connsiteY1" fmla="*/ 34686 h 34685"/>
                <a:gd name="connsiteX2" fmla="*/ 6734 w 51014"/>
                <a:gd name="connsiteY2" fmla="*/ 20664 h 34685"/>
                <a:gd name="connsiteX3" fmla="*/ 830 w 51014"/>
                <a:gd name="connsiteY3" fmla="*/ 10332 h 34685"/>
                <a:gd name="connsiteX4" fmla="*/ 830 w 51014"/>
                <a:gd name="connsiteY4" fmla="*/ 5166 h 34685"/>
                <a:gd name="connsiteX5" fmla="*/ 25922 w 51014"/>
                <a:gd name="connsiteY5" fmla="*/ 14760 h 34685"/>
                <a:gd name="connsiteX6" fmla="*/ 45848 w 51014"/>
                <a:gd name="connsiteY6" fmla="*/ 25830 h 34685"/>
                <a:gd name="connsiteX7" fmla="*/ 31088 w 51014"/>
                <a:gd name="connsiteY7" fmla="*/ 34686 h 34685"/>
                <a:gd name="connsiteX8" fmla="*/ 6734 w 51014"/>
                <a:gd name="connsiteY8" fmla="*/ 5166 h 34685"/>
                <a:gd name="connsiteX9" fmla="*/ 6734 w 51014"/>
                <a:gd name="connsiteY9" fmla="*/ 5166 h 34685"/>
                <a:gd name="connsiteX10" fmla="*/ 6734 w 51014"/>
                <a:gd name="connsiteY10" fmla="*/ 5166 h 34685"/>
                <a:gd name="connsiteX11" fmla="*/ 11162 w 51014"/>
                <a:gd name="connsiteY11" fmla="*/ 13284 h 34685"/>
                <a:gd name="connsiteX12" fmla="*/ 36992 w 51014"/>
                <a:gd name="connsiteY12" fmla="*/ 28044 h 34685"/>
                <a:gd name="connsiteX13" fmla="*/ 36992 w 51014"/>
                <a:gd name="connsiteY13" fmla="*/ 28044 h 34685"/>
                <a:gd name="connsiteX14" fmla="*/ 51014 w 51014"/>
                <a:gd name="connsiteY14" fmla="*/ 20664 h 34685"/>
                <a:gd name="connsiteX15" fmla="*/ 31088 w 51014"/>
                <a:gd name="connsiteY15" fmla="*/ 10332 h 34685"/>
                <a:gd name="connsiteX16" fmla="*/ 11162 w 51014"/>
                <a:gd name="connsiteY16" fmla="*/ 0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1014" h="34685">
                  <a:moveTo>
                    <a:pt x="32564" y="34686"/>
                  </a:moveTo>
                  <a:lnTo>
                    <a:pt x="32564" y="34686"/>
                  </a:lnTo>
                  <a:cubicBezTo>
                    <a:pt x="22586" y="33147"/>
                    <a:pt x="13457" y="28190"/>
                    <a:pt x="6734" y="20664"/>
                  </a:cubicBezTo>
                  <a:cubicBezTo>
                    <a:pt x="3406" y="18201"/>
                    <a:pt x="1258" y="14452"/>
                    <a:pt x="830" y="10332"/>
                  </a:cubicBezTo>
                  <a:cubicBezTo>
                    <a:pt x="-277" y="8788"/>
                    <a:pt x="-277" y="6710"/>
                    <a:pt x="830" y="5166"/>
                  </a:cubicBezTo>
                  <a:cubicBezTo>
                    <a:pt x="5996" y="738"/>
                    <a:pt x="15590" y="5166"/>
                    <a:pt x="25922" y="14760"/>
                  </a:cubicBezTo>
                  <a:cubicBezTo>
                    <a:pt x="31811" y="19664"/>
                    <a:pt x="38572" y="23419"/>
                    <a:pt x="45848" y="25830"/>
                  </a:cubicBezTo>
                  <a:cubicBezTo>
                    <a:pt x="42904" y="31242"/>
                    <a:pt x="37251" y="34633"/>
                    <a:pt x="31088" y="34686"/>
                  </a:cubicBezTo>
                  <a:close/>
                  <a:moveTo>
                    <a:pt x="6734" y="5166"/>
                  </a:moveTo>
                  <a:lnTo>
                    <a:pt x="6734" y="5166"/>
                  </a:lnTo>
                  <a:lnTo>
                    <a:pt x="6734" y="5166"/>
                  </a:lnTo>
                  <a:cubicBezTo>
                    <a:pt x="6956" y="8388"/>
                    <a:pt x="8572" y="11353"/>
                    <a:pt x="11162" y="13284"/>
                  </a:cubicBezTo>
                  <a:cubicBezTo>
                    <a:pt x="17730" y="21134"/>
                    <a:pt x="26896" y="26370"/>
                    <a:pt x="36992" y="28044"/>
                  </a:cubicBezTo>
                  <a:lnTo>
                    <a:pt x="36992" y="28044"/>
                  </a:lnTo>
                  <a:cubicBezTo>
                    <a:pt x="42601" y="28051"/>
                    <a:pt x="47848" y="25288"/>
                    <a:pt x="51014" y="20664"/>
                  </a:cubicBezTo>
                  <a:cubicBezTo>
                    <a:pt x="45848" y="20664"/>
                    <a:pt x="38468" y="16236"/>
                    <a:pt x="31088" y="10332"/>
                  </a:cubicBezTo>
                  <a:cubicBezTo>
                    <a:pt x="25391" y="5312"/>
                    <a:pt x="18550" y="1765"/>
                    <a:pt x="1116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CDD92E68-B719-440C-9A2E-EFFA67137538}"/>
                </a:ext>
              </a:extLst>
            </p:cNvPr>
            <p:cNvSpPr/>
            <p:nvPr/>
          </p:nvSpPr>
          <p:spPr>
            <a:xfrm>
              <a:off x="1593698" y="3633958"/>
              <a:ext cx="44279" cy="29699"/>
            </a:xfrm>
            <a:custGeom>
              <a:avLst/>
              <a:gdLst>
                <a:gd name="connsiteX0" fmla="*/ 0 w 44279"/>
                <a:gd name="connsiteY0" fmla="*/ 1443 h 29699"/>
                <a:gd name="connsiteX1" fmla="*/ 3690 w 44279"/>
                <a:gd name="connsiteY1" fmla="*/ 15465 h 29699"/>
                <a:gd name="connsiteX2" fmla="*/ 44280 w 44279"/>
                <a:gd name="connsiteY2" fmla="*/ 22107 h 29699"/>
                <a:gd name="connsiteX3" fmla="*/ 0 w 44279"/>
                <a:gd name="connsiteY3" fmla="*/ 1443 h 2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9" h="29699">
                  <a:moveTo>
                    <a:pt x="0" y="1443"/>
                  </a:moveTo>
                  <a:cubicBezTo>
                    <a:pt x="0" y="5871"/>
                    <a:pt x="0" y="12513"/>
                    <a:pt x="3690" y="15465"/>
                  </a:cubicBezTo>
                  <a:cubicBezTo>
                    <a:pt x="7380" y="18417"/>
                    <a:pt x="28782" y="41295"/>
                    <a:pt x="44280" y="22107"/>
                  </a:cubicBezTo>
                  <a:cubicBezTo>
                    <a:pt x="31734" y="22107"/>
                    <a:pt x="8856" y="-6675"/>
                    <a:pt x="0" y="1443"/>
                  </a:cubicBezTo>
                  <a:close/>
                </a:path>
              </a:pathLst>
            </a:custGeom>
            <a:solidFill>
              <a:srgbClr val="9461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4860B84B-F186-4B02-BBD1-537E796E75E9}"/>
                </a:ext>
              </a:extLst>
            </p:cNvPr>
            <p:cNvSpPr/>
            <p:nvPr/>
          </p:nvSpPr>
          <p:spPr>
            <a:xfrm>
              <a:off x="1591157" y="3633360"/>
              <a:ext cx="47558" cy="31561"/>
            </a:xfrm>
            <a:custGeom>
              <a:avLst/>
              <a:gdLst>
                <a:gd name="connsiteX0" fmla="*/ 32799 w 47558"/>
                <a:gd name="connsiteY0" fmla="*/ 31561 h 31561"/>
                <a:gd name="connsiteX1" fmla="*/ 32799 w 47558"/>
                <a:gd name="connsiteY1" fmla="*/ 31561 h 31561"/>
                <a:gd name="connsiteX2" fmla="*/ 6231 w 47558"/>
                <a:gd name="connsiteY2" fmla="*/ 17539 h 31561"/>
                <a:gd name="connsiteX3" fmla="*/ 327 w 47558"/>
                <a:gd name="connsiteY3" fmla="*/ 7207 h 31561"/>
                <a:gd name="connsiteX4" fmla="*/ 327 w 47558"/>
                <a:gd name="connsiteY4" fmla="*/ 2041 h 31561"/>
                <a:gd name="connsiteX5" fmla="*/ 26157 w 47558"/>
                <a:gd name="connsiteY5" fmla="*/ 11635 h 31561"/>
                <a:gd name="connsiteX6" fmla="*/ 45345 w 47558"/>
                <a:gd name="connsiteY6" fmla="*/ 21967 h 31561"/>
                <a:gd name="connsiteX7" fmla="*/ 31323 w 47558"/>
                <a:gd name="connsiteY7" fmla="*/ 31561 h 31561"/>
                <a:gd name="connsiteX8" fmla="*/ 6969 w 47558"/>
                <a:gd name="connsiteY8" fmla="*/ 2041 h 31561"/>
                <a:gd name="connsiteX9" fmla="*/ 3279 w 47558"/>
                <a:gd name="connsiteY9" fmla="*/ 2041 h 31561"/>
                <a:gd name="connsiteX10" fmla="*/ 3279 w 47558"/>
                <a:gd name="connsiteY10" fmla="*/ 6469 h 31561"/>
                <a:gd name="connsiteX11" fmla="*/ 7707 w 47558"/>
                <a:gd name="connsiteY11" fmla="*/ 14587 h 31561"/>
                <a:gd name="connsiteX12" fmla="*/ 34275 w 47558"/>
                <a:gd name="connsiteY12" fmla="*/ 29347 h 31561"/>
                <a:gd name="connsiteX13" fmla="*/ 47559 w 47558"/>
                <a:gd name="connsiteY13" fmla="*/ 21967 h 31561"/>
                <a:gd name="connsiteX14" fmla="*/ 27633 w 47558"/>
                <a:gd name="connsiteY14" fmla="*/ 11635 h 31561"/>
                <a:gd name="connsiteX15" fmla="*/ 8445 w 47558"/>
                <a:gd name="connsiteY15" fmla="*/ 1303 h 31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7558" h="31561">
                  <a:moveTo>
                    <a:pt x="32799" y="31561"/>
                  </a:moveTo>
                  <a:lnTo>
                    <a:pt x="32799" y="31561"/>
                  </a:lnTo>
                  <a:cubicBezTo>
                    <a:pt x="22614" y="30011"/>
                    <a:pt x="13256" y="25070"/>
                    <a:pt x="6231" y="17539"/>
                  </a:cubicBezTo>
                  <a:cubicBezTo>
                    <a:pt x="3079" y="14921"/>
                    <a:pt x="983" y="11251"/>
                    <a:pt x="327" y="7207"/>
                  </a:cubicBezTo>
                  <a:cubicBezTo>
                    <a:pt x="-109" y="5513"/>
                    <a:pt x="-109" y="3736"/>
                    <a:pt x="327" y="2041"/>
                  </a:cubicBezTo>
                  <a:cubicBezTo>
                    <a:pt x="5493" y="-3125"/>
                    <a:pt x="15825" y="2041"/>
                    <a:pt x="26157" y="11635"/>
                  </a:cubicBezTo>
                  <a:cubicBezTo>
                    <a:pt x="31514" y="16734"/>
                    <a:pt x="38142" y="20302"/>
                    <a:pt x="45345" y="21967"/>
                  </a:cubicBezTo>
                  <a:cubicBezTo>
                    <a:pt x="42850" y="27551"/>
                    <a:pt x="37433" y="31259"/>
                    <a:pt x="31323" y="31561"/>
                  </a:cubicBezTo>
                  <a:close/>
                  <a:moveTo>
                    <a:pt x="6969" y="2041"/>
                  </a:moveTo>
                  <a:lnTo>
                    <a:pt x="3279" y="2041"/>
                  </a:lnTo>
                  <a:cubicBezTo>
                    <a:pt x="3279" y="2041"/>
                    <a:pt x="3279" y="2041"/>
                    <a:pt x="3279" y="6469"/>
                  </a:cubicBezTo>
                  <a:cubicBezTo>
                    <a:pt x="3500" y="9691"/>
                    <a:pt x="5116" y="12656"/>
                    <a:pt x="7707" y="14587"/>
                  </a:cubicBezTo>
                  <a:cubicBezTo>
                    <a:pt x="14659" y="22344"/>
                    <a:pt x="24016" y="27542"/>
                    <a:pt x="34275" y="29347"/>
                  </a:cubicBezTo>
                  <a:cubicBezTo>
                    <a:pt x="39588" y="29008"/>
                    <a:pt x="44466" y="26298"/>
                    <a:pt x="47559" y="21967"/>
                  </a:cubicBezTo>
                  <a:cubicBezTo>
                    <a:pt x="43131" y="21967"/>
                    <a:pt x="35751" y="17539"/>
                    <a:pt x="27633" y="11635"/>
                  </a:cubicBezTo>
                  <a:cubicBezTo>
                    <a:pt x="22275" y="6536"/>
                    <a:pt x="15647" y="2968"/>
                    <a:pt x="8445" y="130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A09FD82E-2D2F-4943-ABC5-0DC782B25986}"/>
                </a:ext>
              </a:extLst>
            </p:cNvPr>
            <p:cNvSpPr/>
            <p:nvPr/>
          </p:nvSpPr>
          <p:spPr>
            <a:xfrm>
              <a:off x="1587794" y="3627102"/>
              <a:ext cx="43542" cy="29640"/>
            </a:xfrm>
            <a:custGeom>
              <a:avLst/>
              <a:gdLst>
                <a:gd name="connsiteX0" fmla="*/ 2952 w 43542"/>
                <a:gd name="connsiteY0" fmla="*/ 1657 h 29640"/>
                <a:gd name="connsiteX1" fmla="*/ 2952 w 43542"/>
                <a:gd name="connsiteY1" fmla="*/ 14941 h 29640"/>
                <a:gd name="connsiteX2" fmla="*/ 43542 w 43542"/>
                <a:gd name="connsiteY2" fmla="*/ 22321 h 29640"/>
                <a:gd name="connsiteX3" fmla="*/ 0 w 43542"/>
                <a:gd name="connsiteY3" fmla="*/ 1657 h 29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542" h="29640">
                  <a:moveTo>
                    <a:pt x="2952" y="1657"/>
                  </a:moveTo>
                  <a:cubicBezTo>
                    <a:pt x="-738" y="1657"/>
                    <a:pt x="2952" y="12727"/>
                    <a:pt x="2952" y="14941"/>
                  </a:cubicBezTo>
                  <a:cubicBezTo>
                    <a:pt x="2952" y="17155"/>
                    <a:pt x="28782" y="41509"/>
                    <a:pt x="43542" y="22321"/>
                  </a:cubicBezTo>
                  <a:cubicBezTo>
                    <a:pt x="31734" y="22321"/>
                    <a:pt x="8856" y="-7199"/>
                    <a:pt x="0" y="1657"/>
                  </a:cubicBezTo>
                  <a:close/>
                </a:path>
              </a:pathLst>
            </a:custGeom>
            <a:solidFill>
              <a:srgbClr val="9461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AB48CC1E-F039-492E-B0D1-75892D6DA2F5}"/>
                </a:ext>
              </a:extLst>
            </p:cNvPr>
            <p:cNvSpPr/>
            <p:nvPr/>
          </p:nvSpPr>
          <p:spPr>
            <a:xfrm>
              <a:off x="1587273" y="3619165"/>
              <a:ext cx="52180" cy="34686"/>
            </a:xfrm>
            <a:custGeom>
              <a:avLst/>
              <a:gdLst>
                <a:gd name="connsiteX0" fmla="*/ 32992 w 52180"/>
                <a:gd name="connsiteY0" fmla="*/ 34686 h 34686"/>
                <a:gd name="connsiteX1" fmla="*/ 32992 w 52180"/>
                <a:gd name="connsiteY1" fmla="*/ 34686 h 34686"/>
                <a:gd name="connsiteX2" fmla="*/ 7162 w 52180"/>
                <a:gd name="connsiteY2" fmla="*/ 20664 h 34686"/>
                <a:gd name="connsiteX3" fmla="*/ 520 w 52180"/>
                <a:gd name="connsiteY3" fmla="*/ 9594 h 34686"/>
                <a:gd name="connsiteX4" fmla="*/ 520 w 52180"/>
                <a:gd name="connsiteY4" fmla="*/ 4428 h 34686"/>
                <a:gd name="connsiteX5" fmla="*/ 25612 w 52180"/>
                <a:gd name="connsiteY5" fmla="*/ 14022 h 34686"/>
                <a:gd name="connsiteX6" fmla="*/ 44800 w 52180"/>
                <a:gd name="connsiteY6" fmla="*/ 25092 h 34686"/>
                <a:gd name="connsiteX7" fmla="*/ 30778 w 52180"/>
                <a:gd name="connsiteY7" fmla="*/ 33948 h 34686"/>
                <a:gd name="connsiteX8" fmla="*/ 7162 w 52180"/>
                <a:gd name="connsiteY8" fmla="*/ 5166 h 34686"/>
                <a:gd name="connsiteX9" fmla="*/ 12328 w 52180"/>
                <a:gd name="connsiteY9" fmla="*/ 13284 h 34686"/>
                <a:gd name="connsiteX10" fmla="*/ 38158 w 52180"/>
                <a:gd name="connsiteY10" fmla="*/ 28044 h 34686"/>
                <a:gd name="connsiteX11" fmla="*/ 38158 w 52180"/>
                <a:gd name="connsiteY11" fmla="*/ 28044 h 34686"/>
                <a:gd name="connsiteX12" fmla="*/ 52180 w 52180"/>
                <a:gd name="connsiteY12" fmla="*/ 20664 h 34686"/>
                <a:gd name="connsiteX13" fmla="*/ 32254 w 52180"/>
                <a:gd name="connsiteY13" fmla="*/ 11070 h 34686"/>
                <a:gd name="connsiteX14" fmla="*/ 12328 w 52180"/>
                <a:gd name="connsiteY14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180" h="34686">
                  <a:moveTo>
                    <a:pt x="32992" y="34686"/>
                  </a:moveTo>
                  <a:lnTo>
                    <a:pt x="32992" y="34686"/>
                  </a:lnTo>
                  <a:cubicBezTo>
                    <a:pt x="23015" y="33147"/>
                    <a:pt x="13885" y="28190"/>
                    <a:pt x="7162" y="20664"/>
                  </a:cubicBezTo>
                  <a:cubicBezTo>
                    <a:pt x="3517" y="18051"/>
                    <a:pt x="1111" y="14043"/>
                    <a:pt x="520" y="9594"/>
                  </a:cubicBezTo>
                  <a:cubicBezTo>
                    <a:pt x="-173" y="7942"/>
                    <a:pt x="-173" y="6080"/>
                    <a:pt x="520" y="4428"/>
                  </a:cubicBezTo>
                  <a:cubicBezTo>
                    <a:pt x="5686" y="-738"/>
                    <a:pt x="15280" y="4428"/>
                    <a:pt x="25612" y="14022"/>
                  </a:cubicBezTo>
                  <a:cubicBezTo>
                    <a:pt x="31361" y="18738"/>
                    <a:pt x="37841" y="22477"/>
                    <a:pt x="44800" y="25092"/>
                  </a:cubicBezTo>
                  <a:cubicBezTo>
                    <a:pt x="42232" y="30507"/>
                    <a:pt x="36771" y="33955"/>
                    <a:pt x="30778" y="33948"/>
                  </a:cubicBezTo>
                  <a:close/>
                  <a:moveTo>
                    <a:pt x="7162" y="5166"/>
                  </a:moveTo>
                  <a:cubicBezTo>
                    <a:pt x="7981" y="8352"/>
                    <a:pt x="9790" y="11195"/>
                    <a:pt x="12328" y="13284"/>
                  </a:cubicBezTo>
                  <a:cubicBezTo>
                    <a:pt x="18978" y="21036"/>
                    <a:pt x="28107" y="26250"/>
                    <a:pt x="38158" y="28044"/>
                  </a:cubicBezTo>
                  <a:lnTo>
                    <a:pt x="38158" y="28044"/>
                  </a:lnTo>
                  <a:cubicBezTo>
                    <a:pt x="43730" y="27928"/>
                    <a:pt x="48926" y="25194"/>
                    <a:pt x="52180" y="20664"/>
                  </a:cubicBezTo>
                  <a:cubicBezTo>
                    <a:pt x="47014" y="20664"/>
                    <a:pt x="39634" y="16236"/>
                    <a:pt x="32254" y="11070"/>
                  </a:cubicBezTo>
                  <a:cubicBezTo>
                    <a:pt x="26756" y="5616"/>
                    <a:pt x="19863" y="1786"/>
                    <a:pt x="123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FADAEF10-4061-4B2C-BB70-4ACBBC98A614}"/>
                </a:ext>
              </a:extLst>
            </p:cNvPr>
            <p:cNvSpPr/>
            <p:nvPr/>
          </p:nvSpPr>
          <p:spPr>
            <a:xfrm>
              <a:off x="1580413" y="3611080"/>
              <a:ext cx="43542" cy="29425"/>
            </a:xfrm>
            <a:custGeom>
              <a:avLst/>
              <a:gdLst>
                <a:gd name="connsiteX0" fmla="*/ 2952 w 43542"/>
                <a:gd name="connsiteY0" fmla="*/ 1443 h 29425"/>
                <a:gd name="connsiteX1" fmla="*/ 2952 w 43542"/>
                <a:gd name="connsiteY1" fmla="*/ 14727 h 29425"/>
                <a:gd name="connsiteX2" fmla="*/ 43542 w 43542"/>
                <a:gd name="connsiteY2" fmla="*/ 22107 h 29425"/>
                <a:gd name="connsiteX3" fmla="*/ 0 w 43542"/>
                <a:gd name="connsiteY3" fmla="*/ 1443 h 2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542" h="29425">
                  <a:moveTo>
                    <a:pt x="2952" y="1443"/>
                  </a:moveTo>
                  <a:cubicBezTo>
                    <a:pt x="-1476" y="1443"/>
                    <a:pt x="2952" y="12513"/>
                    <a:pt x="2952" y="14727"/>
                  </a:cubicBezTo>
                  <a:cubicBezTo>
                    <a:pt x="2952" y="16941"/>
                    <a:pt x="28782" y="41295"/>
                    <a:pt x="43542" y="22107"/>
                  </a:cubicBezTo>
                  <a:cubicBezTo>
                    <a:pt x="31734" y="22107"/>
                    <a:pt x="8856" y="-6675"/>
                    <a:pt x="0" y="1443"/>
                  </a:cubicBezTo>
                  <a:close/>
                </a:path>
              </a:pathLst>
            </a:custGeom>
            <a:solidFill>
              <a:srgbClr val="9461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2F4FEB4-447A-40EB-B600-8D9F97F1E19C}"/>
                </a:ext>
              </a:extLst>
            </p:cNvPr>
            <p:cNvSpPr/>
            <p:nvPr/>
          </p:nvSpPr>
          <p:spPr>
            <a:xfrm>
              <a:off x="1579993" y="3606619"/>
              <a:ext cx="46914" cy="36170"/>
            </a:xfrm>
            <a:custGeom>
              <a:avLst/>
              <a:gdLst>
                <a:gd name="connsiteX0" fmla="*/ 31417 w 46914"/>
                <a:gd name="connsiteY0" fmla="*/ 34686 h 36170"/>
                <a:gd name="connsiteX1" fmla="*/ 31417 w 46914"/>
                <a:gd name="connsiteY1" fmla="*/ 34686 h 36170"/>
                <a:gd name="connsiteX2" fmla="*/ 7063 w 46914"/>
                <a:gd name="connsiteY2" fmla="*/ 22140 h 36170"/>
                <a:gd name="connsiteX3" fmla="*/ 421 w 46914"/>
                <a:gd name="connsiteY3" fmla="*/ 11808 h 36170"/>
                <a:gd name="connsiteX4" fmla="*/ 421 w 46914"/>
                <a:gd name="connsiteY4" fmla="*/ 6642 h 36170"/>
                <a:gd name="connsiteX5" fmla="*/ 25513 w 46914"/>
                <a:gd name="connsiteY5" fmla="*/ 16236 h 36170"/>
                <a:gd name="connsiteX6" fmla="*/ 44701 w 46914"/>
                <a:gd name="connsiteY6" fmla="*/ 27306 h 36170"/>
                <a:gd name="connsiteX7" fmla="*/ 30679 w 46914"/>
                <a:gd name="connsiteY7" fmla="*/ 36162 h 36170"/>
                <a:gd name="connsiteX8" fmla="*/ 5587 w 46914"/>
                <a:gd name="connsiteY8" fmla="*/ 5166 h 36170"/>
                <a:gd name="connsiteX9" fmla="*/ 1897 w 46914"/>
                <a:gd name="connsiteY9" fmla="*/ 5166 h 36170"/>
                <a:gd name="connsiteX10" fmla="*/ 7063 w 46914"/>
                <a:gd name="connsiteY10" fmla="*/ 13284 h 36170"/>
                <a:gd name="connsiteX11" fmla="*/ 32893 w 46914"/>
                <a:gd name="connsiteY11" fmla="*/ 28044 h 36170"/>
                <a:gd name="connsiteX12" fmla="*/ 46915 w 46914"/>
                <a:gd name="connsiteY12" fmla="*/ 20664 h 36170"/>
                <a:gd name="connsiteX13" fmla="*/ 26989 w 46914"/>
                <a:gd name="connsiteY13" fmla="*/ 11070 h 36170"/>
                <a:gd name="connsiteX14" fmla="*/ 7063 w 46914"/>
                <a:gd name="connsiteY14" fmla="*/ 0 h 3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6914" h="36170">
                  <a:moveTo>
                    <a:pt x="31417" y="34686"/>
                  </a:moveTo>
                  <a:lnTo>
                    <a:pt x="31417" y="34686"/>
                  </a:lnTo>
                  <a:cubicBezTo>
                    <a:pt x="22162" y="33234"/>
                    <a:pt x="13616" y="28834"/>
                    <a:pt x="7063" y="22140"/>
                  </a:cubicBezTo>
                  <a:cubicBezTo>
                    <a:pt x="3380" y="19900"/>
                    <a:pt x="930" y="16090"/>
                    <a:pt x="421" y="11808"/>
                  </a:cubicBezTo>
                  <a:cubicBezTo>
                    <a:pt x="-140" y="10132"/>
                    <a:pt x="-140" y="8318"/>
                    <a:pt x="421" y="6642"/>
                  </a:cubicBezTo>
                  <a:cubicBezTo>
                    <a:pt x="5587" y="2214"/>
                    <a:pt x="15181" y="6642"/>
                    <a:pt x="25513" y="16236"/>
                  </a:cubicBezTo>
                  <a:cubicBezTo>
                    <a:pt x="30959" y="21373"/>
                    <a:pt x="37527" y="25164"/>
                    <a:pt x="44701" y="27306"/>
                  </a:cubicBezTo>
                  <a:cubicBezTo>
                    <a:pt x="42287" y="32853"/>
                    <a:pt x="36723" y="36363"/>
                    <a:pt x="30679" y="36162"/>
                  </a:cubicBezTo>
                  <a:close/>
                  <a:moveTo>
                    <a:pt x="5587" y="5166"/>
                  </a:moveTo>
                  <a:lnTo>
                    <a:pt x="1897" y="5166"/>
                  </a:lnTo>
                  <a:cubicBezTo>
                    <a:pt x="2546" y="8423"/>
                    <a:pt x="4384" y="11319"/>
                    <a:pt x="7063" y="13284"/>
                  </a:cubicBezTo>
                  <a:cubicBezTo>
                    <a:pt x="13542" y="21240"/>
                    <a:pt x="22753" y="26501"/>
                    <a:pt x="32893" y="28044"/>
                  </a:cubicBezTo>
                  <a:cubicBezTo>
                    <a:pt x="38465" y="27928"/>
                    <a:pt x="43660" y="25194"/>
                    <a:pt x="46915" y="20664"/>
                  </a:cubicBezTo>
                  <a:cubicBezTo>
                    <a:pt x="41749" y="20664"/>
                    <a:pt x="34369" y="20664"/>
                    <a:pt x="26989" y="11070"/>
                  </a:cubicBezTo>
                  <a:cubicBezTo>
                    <a:pt x="21491" y="5616"/>
                    <a:pt x="14598" y="1786"/>
                    <a:pt x="706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B632EB19-0D24-4310-B3B5-6EAE26B0DA54}"/>
                </a:ext>
              </a:extLst>
            </p:cNvPr>
            <p:cNvSpPr/>
            <p:nvPr/>
          </p:nvSpPr>
          <p:spPr>
            <a:xfrm>
              <a:off x="1549622" y="3596266"/>
              <a:ext cx="75809" cy="42557"/>
            </a:xfrm>
            <a:custGeom>
              <a:avLst/>
              <a:gdLst>
                <a:gd name="connsiteX0" fmla="*/ 6438 w 75809"/>
                <a:gd name="connsiteY0" fmla="*/ 4449 h 42557"/>
                <a:gd name="connsiteX1" fmla="*/ 39648 w 75809"/>
                <a:gd name="connsiteY1" fmla="*/ 4449 h 42557"/>
                <a:gd name="connsiteX2" fmla="*/ 75810 w 75809"/>
                <a:gd name="connsiteY2" fmla="*/ 31755 h 42557"/>
                <a:gd name="connsiteX3" fmla="*/ 57360 w 75809"/>
                <a:gd name="connsiteY3" fmla="*/ 31755 h 42557"/>
                <a:gd name="connsiteX4" fmla="*/ 33006 w 75809"/>
                <a:gd name="connsiteY4" fmla="*/ 41349 h 42557"/>
                <a:gd name="connsiteX5" fmla="*/ 2010 w 75809"/>
                <a:gd name="connsiteY5" fmla="*/ 32493 h 42557"/>
                <a:gd name="connsiteX6" fmla="*/ 6438 w 75809"/>
                <a:gd name="connsiteY6" fmla="*/ 8139 h 42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809" h="42557">
                  <a:moveTo>
                    <a:pt x="6438" y="4449"/>
                  </a:moveTo>
                  <a:cubicBezTo>
                    <a:pt x="16711" y="-1483"/>
                    <a:pt x="29375" y="-1483"/>
                    <a:pt x="39648" y="4449"/>
                  </a:cubicBezTo>
                  <a:cubicBezTo>
                    <a:pt x="49242" y="8877"/>
                    <a:pt x="64002" y="27327"/>
                    <a:pt x="75810" y="31755"/>
                  </a:cubicBezTo>
                  <a:cubicBezTo>
                    <a:pt x="69824" y="33779"/>
                    <a:pt x="63345" y="33779"/>
                    <a:pt x="57360" y="31755"/>
                  </a:cubicBezTo>
                  <a:cubicBezTo>
                    <a:pt x="50444" y="37418"/>
                    <a:pt x="41928" y="40773"/>
                    <a:pt x="33006" y="41349"/>
                  </a:cubicBezTo>
                  <a:cubicBezTo>
                    <a:pt x="21832" y="44604"/>
                    <a:pt x="9781" y="41162"/>
                    <a:pt x="2010" y="32493"/>
                  </a:cubicBezTo>
                  <a:cubicBezTo>
                    <a:pt x="-1835" y="24258"/>
                    <a:pt x="-57" y="14493"/>
                    <a:pt x="6438" y="8139"/>
                  </a:cubicBezTo>
                  <a:close/>
                </a:path>
              </a:pathLst>
            </a:custGeom>
            <a:solidFill>
              <a:srgbClr val="9461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21C0DB59-8AFE-44C4-A69D-08DB3BAE6572}"/>
                </a:ext>
              </a:extLst>
            </p:cNvPr>
            <p:cNvSpPr/>
            <p:nvPr/>
          </p:nvSpPr>
          <p:spPr>
            <a:xfrm>
              <a:off x="1548787" y="3594036"/>
              <a:ext cx="77382" cy="43579"/>
            </a:xfrm>
            <a:custGeom>
              <a:avLst/>
              <a:gdLst>
                <a:gd name="connsiteX0" fmla="*/ 26461 w 77382"/>
                <a:gd name="connsiteY0" fmla="*/ 41366 h 43579"/>
                <a:gd name="connsiteX1" fmla="*/ 2845 w 77382"/>
                <a:gd name="connsiteY1" fmla="*/ 31034 h 43579"/>
                <a:gd name="connsiteX2" fmla="*/ 7273 w 77382"/>
                <a:gd name="connsiteY2" fmla="*/ 5942 h 43579"/>
                <a:gd name="connsiteX3" fmla="*/ 41221 w 77382"/>
                <a:gd name="connsiteY3" fmla="*/ 5942 h 43579"/>
                <a:gd name="connsiteX4" fmla="*/ 55981 w 77382"/>
                <a:gd name="connsiteY4" fmla="*/ 17750 h 43579"/>
                <a:gd name="connsiteX5" fmla="*/ 76645 w 77382"/>
                <a:gd name="connsiteY5" fmla="*/ 33248 h 43579"/>
                <a:gd name="connsiteX6" fmla="*/ 70003 w 77382"/>
                <a:gd name="connsiteY6" fmla="*/ 33248 h 43579"/>
                <a:gd name="connsiteX7" fmla="*/ 58195 w 77382"/>
                <a:gd name="connsiteY7" fmla="*/ 33248 h 43579"/>
                <a:gd name="connsiteX8" fmla="*/ 33841 w 77382"/>
                <a:gd name="connsiteY8" fmla="*/ 43580 h 43579"/>
                <a:gd name="connsiteX9" fmla="*/ 26461 w 77382"/>
                <a:gd name="connsiteY9" fmla="*/ 2252 h 43579"/>
                <a:gd name="connsiteX10" fmla="*/ 8749 w 77382"/>
                <a:gd name="connsiteY10" fmla="*/ 7418 h 43579"/>
                <a:gd name="connsiteX11" fmla="*/ 4321 w 77382"/>
                <a:gd name="connsiteY11" fmla="*/ 30296 h 43579"/>
                <a:gd name="connsiteX12" fmla="*/ 34579 w 77382"/>
                <a:gd name="connsiteY12" fmla="*/ 39152 h 43579"/>
                <a:gd name="connsiteX13" fmla="*/ 58933 w 77382"/>
                <a:gd name="connsiteY13" fmla="*/ 29558 h 43579"/>
                <a:gd name="connsiteX14" fmla="*/ 77383 w 77382"/>
                <a:gd name="connsiteY14" fmla="*/ 29558 h 43579"/>
                <a:gd name="connsiteX15" fmla="*/ 55243 w 77382"/>
                <a:gd name="connsiteY15" fmla="*/ 14798 h 43579"/>
                <a:gd name="connsiteX16" fmla="*/ 41221 w 77382"/>
                <a:gd name="connsiteY16" fmla="*/ 3728 h 43579"/>
                <a:gd name="connsiteX17" fmla="*/ 26461 w 77382"/>
                <a:gd name="connsiteY17" fmla="*/ 38 h 4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382" h="43579">
                  <a:moveTo>
                    <a:pt x="26461" y="41366"/>
                  </a:moveTo>
                  <a:cubicBezTo>
                    <a:pt x="14653" y="41366"/>
                    <a:pt x="5797" y="41366"/>
                    <a:pt x="2845" y="31034"/>
                  </a:cubicBezTo>
                  <a:cubicBezTo>
                    <a:pt x="-2247" y="22755"/>
                    <a:pt x="-343" y="11977"/>
                    <a:pt x="7273" y="5942"/>
                  </a:cubicBezTo>
                  <a:cubicBezTo>
                    <a:pt x="17819" y="26"/>
                    <a:pt x="30675" y="26"/>
                    <a:pt x="41221" y="5942"/>
                  </a:cubicBezTo>
                  <a:cubicBezTo>
                    <a:pt x="46601" y="9260"/>
                    <a:pt x="51560" y="13226"/>
                    <a:pt x="55981" y="17750"/>
                  </a:cubicBezTo>
                  <a:cubicBezTo>
                    <a:pt x="62269" y="23670"/>
                    <a:pt x="69199" y="28868"/>
                    <a:pt x="76645" y="33248"/>
                  </a:cubicBezTo>
                  <a:cubicBezTo>
                    <a:pt x="74483" y="33927"/>
                    <a:pt x="72165" y="33927"/>
                    <a:pt x="70003" y="33248"/>
                  </a:cubicBezTo>
                  <a:cubicBezTo>
                    <a:pt x="66121" y="34187"/>
                    <a:pt x="62077" y="34187"/>
                    <a:pt x="58195" y="33248"/>
                  </a:cubicBezTo>
                  <a:cubicBezTo>
                    <a:pt x="51671" y="39644"/>
                    <a:pt x="42970" y="43335"/>
                    <a:pt x="33841" y="43580"/>
                  </a:cubicBezTo>
                  <a:close/>
                  <a:moveTo>
                    <a:pt x="26461" y="2252"/>
                  </a:moveTo>
                  <a:cubicBezTo>
                    <a:pt x="20129" y="1802"/>
                    <a:pt x="13849" y="3635"/>
                    <a:pt x="8749" y="7418"/>
                  </a:cubicBezTo>
                  <a:cubicBezTo>
                    <a:pt x="2033" y="13029"/>
                    <a:pt x="188" y="22584"/>
                    <a:pt x="4321" y="30296"/>
                  </a:cubicBezTo>
                  <a:cubicBezTo>
                    <a:pt x="11856" y="38837"/>
                    <a:pt x="23627" y="42284"/>
                    <a:pt x="34579" y="39152"/>
                  </a:cubicBezTo>
                  <a:cubicBezTo>
                    <a:pt x="43501" y="38575"/>
                    <a:pt x="52018" y="35220"/>
                    <a:pt x="58933" y="29558"/>
                  </a:cubicBezTo>
                  <a:cubicBezTo>
                    <a:pt x="64948" y="31385"/>
                    <a:pt x="71368" y="31385"/>
                    <a:pt x="77383" y="29558"/>
                  </a:cubicBezTo>
                  <a:cubicBezTo>
                    <a:pt x="69103" y="26146"/>
                    <a:pt x="61575" y="21130"/>
                    <a:pt x="55243" y="14798"/>
                  </a:cubicBezTo>
                  <a:cubicBezTo>
                    <a:pt x="51036" y="10553"/>
                    <a:pt x="46328" y="6836"/>
                    <a:pt x="41221" y="3728"/>
                  </a:cubicBezTo>
                  <a:cubicBezTo>
                    <a:pt x="36786" y="1043"/>
                    <a:pt x="31642" y="-242"/>
                    <a:pt x="26461" y="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FA01150F-C8F1-4D39-A327-C429332C2123}"/>
                </a:ext>
              </a:extLst>
            </p:cNvPr>
            <p:cNvSpPr/>
            <p:nvPr/>
          </p:nvSpPr>
          <p:spPr>
            <a:xfrm>
              <a:off x="1565654" y="3606127"/>
              <a:ext cx="14021" cy="8364"/>
            </a:xfrm>
            <a:custGeom>
              <a:avLst/>
              <a:gdLst>
                <a:gd name="connsiteX0" fmla="*/ 7380 w 14021"/>
                <a:gd name="connsiteY0" fmla="*/ 1968 h 8364"/>
                <a:gd name="connsiteX1" fmla="*/ 14022 w 14021"/>
                <a:gd name="connsiteY1" fmla="*/ 6396 h 8364"/>
                <a:gd name="connsiteX2" fmla="*/ 7380 w 14021"/>
                <a:gd name="connsiteY2" fmla="*/ 6396 h 8364"/>
                <a:gd name="connsiteX3" fmla="*/ 0 w 14021"/>
                <a:gd name="connsiteY3" fmla="*/ 1968 h 8364"/>
                <a:gd name="connsiteX4" fmla="*/ 7380 w 14021"/>
                <a:gd name="connsiteY4" fmla="*/ 1968 h 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8364">
                  <a:moveTo>
                    <a:pt x="7380" y="1968"/>
                  </a:moveTo>
                  <a:cubicBezTo>
                    <a:pt x="7380" y="1968"/>
                    <a:pt x="14022" y="1968"/>
                    <a:pt x="14022" y="6396"/>
                  </a:cubicBezTo>
                  <a:cubicBezTo>
                    <a:pt x="14022" y="10824"/>
                    <a:pt x="14022" y="6396"/>
                    <a:pt x="7380" y="6396"/>
                  </a:cubicBezTo>
                  <a:cubicBezTo>
                    <a:pt x="738" y="6396"/>
                    <a:pt x="0" y="6396"/>
                    <a:pt x="0" y="1968"/>
                  </a:cubicBezTo>
                  <a:cubicBezTo>
                    <a:pt x="0" y="-2460"/>
                    <a:pt x="0" y="1968"/>
                    <a:pt x="7380" y="1968"/>
                  </a:cubicBezTo>
                  <a:close/>
                </a:path>
              </a:pathLst>
            </a:custGeom>
            <a:solidFill>
              <a:srgbClr val="D41C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DE1FC7A7-ED71-439C-8729-EBF1C1D4BE9F}"/>
                </a:ext>
              </a:extLst>
            </p:cNvPr>
            <p:cNvSpPr/>
            <p:nvPr/>
          </p:nvSpPr>
          <p:spPr>
            <a:xfrm>
              <a:off x="1564915" y="3607356"/>
              <a:ext cx="15498" cy="9631"/>
            </a:xfrm>
            <a:custGeom>
              <a:avLst/>
              <a:gdLst>
                <a:gd name="connsiteX0" fmla="*/ 8118 w 15498"/>
                <a:gd name="connsiteY0" fmla="*/ 9595 h 9631"/>
                <a:gd name="connsiteX1" fmla="*/ 8118 w 15498"/>
                <a:gd name="connsiteY1" fmla="*/ 9595 h 9631"/>
                <a:gd name="connsiteX2" fmla="*/ 0 w 15498"/>
                <a:gd name="connsiteY2" fmla="*/ 4429 h 9631"/>
                <a:gd name="connsiteX3" fmla="*/ 7380 w 15498"/>
                <a:gd name="connsiteY3" fmla="*/ 1 h 9631"/>
                <a:gd name="connsiteX4" fmla="*/ 15498 w 15498"/>
                <a:gd name="connsiteY4" fmla="*/ 5167 h 9631"/>
                <a:gd name="connsiteX5" fmla="*/ 8118 w 15498"/>
                <a:gd name="connsiteY5" fmla="*/ 9595 h 9631"/>
                <a:gd name="connsiteX6" fmla="*/ 8118 w 15498"/>
                <a:gd name="connsiteY6" fmla="*/ 1477 h 9631"/>
                <a:gd name="connsiteX7" fmla="*/ 1476 w 15498"/>
                <a:gd name="connsiteY7" fmla="*/ 1477 h 9631"/>
                <a:gd name="connsiteX8" fmla="*/ 8118 w 15498"/>
                <a:gd name="connsiteY8" fmla="*/ 5167 h 9631"/>
                <a:gd name="connsiteX9" fmla="*/ 8118 w 15498"/>
                <a:gd name="connsiteY9" fmla="*/ 5167 h 9631"/>
                <a:gd name="connsiteX10" fmla="*/ 14022 w 15498"/>
                <a:gd name="connsiteY10" fmla="*/ 5167 h 9631"/>
                <a:gd name="connsiteX11" fmla="*/ 8118 w 15498"/>
                <a:gd name="connsiteY11" fmla="*/ 5167 h 9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98" h="9631">
                  <a:moveTo>
                    <a:pt x="8118" y="9595"/>
                  </a:moveTo>
                  <a:lnTo>
                    <a:pt x="8118" y="9595"/>
                  </a:lnTo>
                  <a:cubicBezTo>
                    <a:pt x="3690" y="9595"/>
                    <a:pt x="0" y="9595"/>
                    <a:pt x="0" y="4429"/>
                  </a:cubicBezTo>
                  <a:cubicBezTo>
                    <a:pt x="1410" y="1663"/>
                    <a:pt x="4273" y="-55"/>
                    <a:pt x="7380" y="1"/>
                  </a:cubicBezTo>
                  <a:cubicBezTo>
                    <a:pt x="11808" y="1"/>
                    <a:pt x="15498" y="1"/>
                    <a:pt x="15498" y="5167"/>
                  </a:cubicBezTo>
                  <a:cubicBezTo>
                    <a:pt x="15498" y="10333"/>
                    <a:pt x="11808" y="9595"/>
                    <a:pt x="8118" y="9595"/>
                  </a:cubicBezTo>
                  <a:close/>
                  <a:moveTo>
                    <a:pt x="8118" y="1477"/>
                  </a:moveTo>
                  <a:cubicBezTo>
                    <a:pt x="4428" y="1477"/>
                    <a:pt x="1476" y="1477"/>
                    <a:pt x="1476" y="1477"/>
                  </a:cubicBezTo>
                  <a:cubicBezTo>
                    <a:pt x="1476" y="1477"/>
                    <a:pt x="1476" y="5167"/>
                    <a:pt x="8118" y="5167"/>
                  </a:cubicBezTo>
                  <a:lnTo>
                    <a:pt x="8118" y="5167"/>
                  </a:lnTo>
                  <a:cubicBezTo>
                    <a:pt x="8118" y="5167"/>
                    <a:pt x="14022" y="5167"/>
                    <a:pt x="14022" y="5167"/>
                  </a:cubicBezTo>
                  <a:cubicBezTo>
                    <a:pt x="14022" y="5167"/>
                    <a:pt x="14022" y="5167"/>
                    <a:pt x="8118" y="516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7A24A74-4B97-486E-BFC7-CA335E673727}"/>
                </a:ext>
              </a:extLst>
            </p:cNvPr>
            <p:cNvSpPr/>
            <p:nvPr/>
          </p:nvSpPr>
          <p:spPr>
            <a:xfrm>
              <a:off x="1543513" y="3622856"/>
              <a:ext cx="18235" cy="11035"/>
            </a:xfrm>
            <a:custGeom>
              <a:avLst/>
              <a:gdLst>
                <a:gd name="connsiteX0" fmla="*/ 6642 w 18235"/>
                <a:gd name="connsiteY0" fmla="*/ 0 h 11035"/>
                <a:gd name="connsiteX1" fmla="*/ 17712 w 18235"/>
                <a:gd name="connsiteY1" fmla="*/ 0 h 11035"/>
                <a:gd name="connsiteX2" fmla="*/ 11070 w 18235"/>
                <a:gd name="connsiteY2" fmla="*/ 8856 h 11035"/>
                <a:gd name="connsiteX3" fmla="*/ 0 w 18235"/>
                <a:gd name="connsiteY3" fmla="*/ 8856 h 11035"/>
                <a:gd name="connsiteX4" fmla="*/ 6642 w 18235"/>
                <a:gd name="connsiteY4" fmla="*/ 738 h 1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35" h="11035">
                  <a:moveTo>
                    <a:pt x="6642" y="0"/>
                  </a:moveTo>
                  <a:cubicBezTo>
                    <a:pt x="11808" y="0"/>
                    <a:pt x="16236" y="0"/>
                    <a:pt x="17712" y="0"/>
                  </a:cubicBezTo>
                  <a:cubicBezTo>
                    <a:pt x="19188" y="0"/>
                    <a:pt x="17712" y="7380"/>
                    <a:pt x="11070" y="8856"/>
                  </a:cubicBezTo>
                  <a:cubicBezTo>
                    <a:pt x="7956" y="11762"/>
                    <a:pt x="3114" y="11762"/>
                    <a:pt x="0" y="8856"/>
                  </a:cubicBezTo>
                  <a:cubicBezTo>
                    <a:pt x="0" y="8856"/>
                    <a:pt x="0" y="2214"/>
                    <a:pt x="6642" y="738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C46BE6D9-4267-4294-8248-B2A08ED02836}"/>
                </a:ext>
              </a:extLst>
            </p:cNvPr>
            <p:cNvSpPr/>
            <p:nvPr/>
          </p:nvSpPr>
          <p:spPr>
            <a:xfrm>
              <a:off x="1542550" y="3621522"/>
              <a:ext cx="19413" cy="13141"/>
            </a:xfrm>
            <a:custGeom>
              <a:avLst/>
              <a:gdLst>
                <a:gd name="connsiteX0" fmla="*/ 6867 w 19413"/>
                <a:gd name="connsiteY0" fmla="*/ 13141 h 13141"/>
                <a:gd name="connsiteX1" fmla="*/ 225 w 19413"/>
                <a:gd name="connsiteY1" fmla="*/ 13141 h 13141"/>
                <a:gd name="connsiteX2" fmla="*/ 7605 w 19413"/>
                <a:gd name="connsiteY2" fmla="*/ 3547 h 13141"/>
                <a:gd name="connsiteX3" fmla="*/ 19413 w 19413"/>
                <a:gd name="connsiteY3" fmla="*/ 3547 h 13141"/>
                <a:gd name="connsiteX4" fmla="*/ 12033 w 19413"/>
                <a:gd name="connsiteY4" fmla="*/ 13141 h 13141"/>
                <a:gd name="connsiteX5" fmla="*/ 12771 w 19413"/>
                <a:gd name="connsiteY5" fmla="*/ 595 h 13141"/>
                <a:gd name="connsiteX6" fmla="*/ 8343 w 19413"/>
                <a:gd name="connsiteY6" fmla="*/ 595 h 13141"/>
                <a:gd name="connsiteX7" fmla="*/ 1701 w 19413"/>
                <a:gd name="connsiteY7" fmla="*/ 7975 h 13141"/>
                <a:gd name="connsiteX8" fmla="*/ 11295 w 19413"/>
                <a:gd name="connsiteY8" fmla="*/ 7975 h 13141"/>
                <a:gd name="connsiteX9" fmla="*/ 17937 w 19413"/>
                <a:gd name="connsiteY9" fmla="*/ 595 h 13141"/>
                <a:gd name="connsiteX10" fmla="*/ 12771 w 19413"/>
                <a:gd name="connsiteY10" fmla="*/ 595 h 1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413" h="13141">
                  <a:moveTo>
                    <a:pt x="6867" y="13141"/>
                  </a:moveTo>
                  <a:cubicBezTo>
                    <a:pt x="6867" y="13141"/>
                    <a:pt x="963" y="13141"/>
                    <a:pt x="225" y="13141"/>
                  </a:cubicBezTo>
                  <a:cubicBezTo>
                    <a:pt x="-513" y="13141"/>
                    <a:pt x="225" y="5023"/>
                    <a:pt x="7605" y="3547"/>
                  </a:cubicBezTo>
                  <a:cubicBezTo>
                    <a:pt x="11074" y="838"/>
                    <a:pt x="15945" y="838"/>
                    <a:pt x="19413" y="3547"/>
                  </a:cubicBezTo>
                  <a:cubicBezTo>
                    <a:pt x="19413" y="3547"/>
                    <a:pt x="19413" y="10927"/>
                    <a:pt x="12033" y="13141"/>
                  </a:cubicBezTo>
                  <a:close/>
                  <a:moveTo>
                    <a:pt x="12771" y="595"/>
                  </a:moveTo>
                  <a:lnTo>
                    <a:pt x="8343" y="595"/>
                  </a:lnTo>
                  <a:cubicBezTo>
                    <a:pt x="3915" y="595"/>
                    <a:pt x="963" y="5023"/>
                    <a:pt x="1701" y="7975"/>
                  </a:cubicBezTo>
                  <a:cubicBezTo>
                    <a:pt x="2439" y="10927"/>
                    <a:pt x="6867" y="7975"/>
                    <a:pt x="11295" y="7975"/>
                  </a:cubicBezTo>
                  <a:cubicBezTo>
                    <a:pt x="15723" y="7975"/>
                    <a:pt x="18675" y="2809"/>
                    <a:pt x="17937" y="595"/>
                  </a:cubicBezTo>
                  <a:cubicBezTo>
                    <a:pt x="16306" y="-198"/>
                    <a:pt x="14402" y="-198"/>
                    <a:pt x="12771" y="59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2CDB8B3-F88E-41A7-9F7B-BCD1BE2EF3A6}"/>
                </a:ext>
              </a:extLst>
            </p:cNvPr>
            <p:cNvSpPr/>
            <p:nvPr/>
          </p:nvSpPr>
          <p:spPr>
            <a:xfrm>
              <a:off x="1567867" y="360957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78E07C8-A811-4FD8-B570-1F3BF810B128}"/>
                </a:ext>
              </a:extLst>
            </p:cNvPr>
            <p:cNvSpPr/>
            <p:nvPr/>
          </p:nvSpPr>
          <p:spPr>
            <a:xfrm>
              <a:off x="1537837" y="3613344"/>
              <a:ext cx="19751" cy="26485"/>
            </a:xfrm>
            <a:custGeom>
              <a:avLst/>
              <a:gdLst>
                <a:gd name="connsiteX0" fmla="*/ 19699 w 19751"/>
                <a:gd name="connsiteY0" fmla="*/ 4346 h 26485"/>
                <a:gd name="connsiteX1" fmla="*/ 13795 w 19751"/>
                <a:gd name="connsiteY1" fmla="*/ 12464 h 26485"/>
                <a:gd name="connsiteX2" fmla="*/ 3463 w 19751"/>
                <a:gd name="connsiteY2" fmla="*/ 26486 h 26485"/>
                <a:gd name="connsiteX3" fmla="*/ 7891 w 19751"/>
                <a:gd name="connsiteY3" fmla="*/ 656 h 26485"/>
                <a:gd name="connsiteX4" fmla="*/ 19699 w 19751"/>
                <a:gd name="connsiteY4" fmla="*/ 656 h 26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751" h="26485">
                  <a:moveTo>
                    <a:pt x="19699" y="4346"/>
                  </a:moveTo>
                  <a:cubicBezTo>
                    <a:pt x="20156" y="8180"/>
                    <a:pt x="17581" y="11719"/>
                    <a:pt x="13795" y="12464"/>
                  </a:cubicBezTo>
                  <a:cubicBezTo>
                    <a:pt x="8134" y="15005"/>
                    <a:pt x="4215" y="20324"/>
                    <a:pt x="3463" y="26486"/>
                  </a:cubicBezTo>
                  <a:cubicBezTo>
                    <a:pt x="-4655" y="9512"/>
                    <a:pt x="3463" y="2132"/>
                    <a:pt x="7891" y="656"/>
                  </a:cubicBezTo>
                  <a:cubicBezTo>
                    <a:pt x="12319" y="-820"/>
                    <a:pt x="18961" y="656"/>
                    <a:pt x="19699" y="656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B0B2515-37D1-47B0-BE55-C45F43D5BDD2}"/>
                </a:ext>
              </a:extLst>
            </p:cNvPr>
            <p:cNvSpPr/>
            <p:nvPr/>
          </p:nvSpPr>
          <p:spPr>
            <a:xfrm>
              <a:off x="1538997" y="3613261"/>
              <a:ext cx="23746" cy="28781"/>
            </a:xfrm>
            <a:custGeom>
              <a:avLst/>
              <a:gdLst>
                <a:gd name="connsiteX0" fmla="*/ 2303 w 23746"/>
                <a:gd name="connsiteY0" fmla="*/ 28782 h 28781"/>
                <a:gd name="connsiteX1" fmla="*/ 2303 w 23746"/>
                <a:gd name="connsiteY1" fmla="*/ 28782 h 28781"/>
                <a:gd name="connsiteX2" fmla="*/ 2303 w 23746"/>
                <a:gd name="connsiteY2" fmla="*/ 8118 h 28781"/>
                <a:gd name="connsiteX3" fmla="*/ 10421 w 23746"/>
                <a:gd name="connsiteY3" fmla="*/ 2214 h 28781"/>
                <a:gd name="connsiteX4" fmla="*/ 23705 w 23746"/>
                <a:gd name="connsiteY4" fmla="*/ 2214 h 28781"/>
                <a:gd name="connsiteX5" fmla="*/ 16325 w 23746"/>
                <a:gd name="connsiteY5" fmla="*/ 11808 h 28781"/>
                <a:gd name="connsiteX6" fmla="*/ 5993 w 23746"/>
                <a:gd name="connsiteY6" fmla="*/ 25092 h 28781"/>
                <a:gd name="connsiteX7" fmla="*/ 5993 w 23746"/>
                <a:gd name="connsiteY7" fmla="*/ 25092 h 28781"/>
                <a:gd name="connsiteX8" fmla="*/ 13373 w 23746"/>
                <a:gd name="connsiteY8" fmla="*/ 0 h 28781"/>
                <a:gd name="connsiteX9" fmla="*/ 7469 w 23746"/>
                <a:gd name="connsiteY9" fmla="*/ 0 h 28781"/>
                <a:gd name="connsiteX10" fmla="*/ 89 w 23746"/>
                <a:gd name="connsiteY10" fmla="*/ 5166 h 28781"/>
                <a:gd name="connsiteX11" fmla="*/ 89 w 23746"/>
                <a:gd name="connsiteY11" fmla="*/ 22878 h 28781"/>
                <a:gd name="connsiteX12" fmla="*/ 12635 w 23746"/>
                <a:gd name="connsiteY12" fmla="*/ 15498 h 28781"/>
                <a:gd name="connsiteX13" fmla="*/ 18539 w 23746"/>
                <a:gd name="connsiteY13" fmla="*/ 8118 h 28781"/>
                <a:gd name="connsiteX14" fmla="*/ 13373 w 23746"/>
                <a:gd name="connsiteY14" fmla="*/ 369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746" h="28781">
                  <a:moveTo>
                    <a:pt x="2303" y="28782"/>
                  </a:moveTo>
                  <a:lnTo>
                    <a:pt x="2303" y="28782"/>
                  </a:lnTo>
                  <a:cubicBezTo>
                    <a:pt x="-768" y="22235"/>
                    <a:pt x="-768" y="14665"/>
                    <a:pt x="2303" y="8118"/>
                  </a:cubicBezTo>
                  <a:cubicBezTo>
                    <a:pt x="3911" y="4966"/>
                    <a:pt x="6930" y="2771"/>
                    <a:pt x="10421" y="2214"/>
                  </a:cubicBezTo>
                  <a:cubicBezTo>
                    <a:pt x="18539" y="2214"/>
                    <a:pt x="22229" y="2214"/>
                    <a:pt x="23705" y="2214"/>
                  </a:cubicBezTo>
                  <a:cubicBezTo>
                    <a:pt x="24155" y="6857"/>
                    <a:pt x="20930" y="11052"/>
                    <a:pt x="16325" y="11808"/>
                  </a:cubicBezTo>
                  <a:cubicBezTo>
                    <a:pt x="11269" y="14703"/>
                    <a:pt x="7557" y="19477"/>
                    <a:pt x="5993" y="25092"/>
                  </a:cubicBezTo>
                  <a:lnTo>
                    <a:pt x="5993" y="25092"/>
                  </a:lnTo>
                  <a:close/>
                  <a:moveTo>
                    <a:pt x="13373" y="0"/>
                  </a:moveTo>
                  <a:lnTo>
                    <a:pt x="7469" y="0"/>
                  </a:lnTo>
                  <a:cubicBezTo>
                    <a:pt x="4303" y="388"/>
                    <a:pt x="1535" y="2325"/>
                    <a:pt x="89" y="5166"/>
                  </a:cubicBezTo>
                  <a:cubicBezTo>
                    <a:pt x="89" y="5166"/>
                    <a:pt x="89" y="14760"/>
                    <a:pt x="89" y="22878"/>
                  </a:cubicBezTo>
                  <a:cubicBezTo>
                    <a:pt x="2871" y="18576"/>
                    <a:pt x="7520" y="15840"/>
                    <a:pt x="12635" y="15498"/>
                  </a:cubicBezTo>
                  <a:cubicBezTo>
                    <a:pt x="15978" y="14556"/>
                    <a:pt x="18354" y="11588"/>
                    <a:pt x="18539" y="8118"/>
                  </a:cubicBezTo>
                  <a:cubicBezTo>
                    <a:pt x="18170" y="5556"/>
                    <a:pt x="15963" y="3663"/>
                    <a:pt x="13373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ECBE4887-5CDA-4DC8-94F9-48B9F50B15FC}"/>
                </a:ext>
              </a:extLst>
            </p:cNvPr>
            <p:cNvSpPr/>
            <p:nvPr/>
          </p:nvSpPr>
          <p:spPr>
            <a:xfrm>
              <a:off x="1550894" y="36169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34" name="Group 4433">
            <a:extLst>
              <a:ext uri="{FF2B5EF4-FFF2-40B4-BE49-F238E27FC236}">
                <a16:creationId xmlns:a16="http://schemas.microsoft.com/office/drawing/2014/main" id="{78BC2680-201C-40BA-A152-83FE2AEBC1E0}"/>
              </a:ext>
            </a:extLst>
          </p:cNvPr>
          <p:cNvGrpSpPr/>
          <p:nvPr/>
        </p:nvGrpSpPr>
        <p:grpSpPr>
          <a:xfrm>
            <a:off x="2964343" y="3259760"/>
            <a:ext cx="1568988" cy="915120"/>
            <a:chOff x="2964343" y="3259760"/>
            <a:chExt cx="1568988" cy="915120"/>
          </a:xfrm>
        </p:grpSpPr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6A8A73AB-50EB-4D9A-ADA1-BAD54AA00F76}"/>
                </a:ext>
              </a:extLst>
            </p:cNvPr>
            <p:cNvSpPr/>
            <p:nvPr/>
          </p:nvSpPr>
          <p:spPr>
            <a:xfrm>
              <a:off x="2964343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387DFE05-3C73-4693-A753-A6613578E086}"/>
                </a:ext>
              </a:extLst>
            </p:cNvPr>
            <p:cNvSpPr/>
            <p:nvPr/>
          </p:nvSpPr>
          <p:spPr>
            <a:xfrm>
              <a:off x="2964343" y="3259760"/>
              <a:ext cx="672318" cy="351288"/>
            </a:xfrm>
            <a:custGeom>
              <a:avLst/>
              <a:gdLst>
                <a:gd name="connsiteX0" fmla="*/ 0 w 672318"/>
                <a:gd name="connsiteY0" fmla="*/ 0 h 351288"/>
                <a:gd name="connsiteX1" fmla="*/ 672318 w 672318"/>
                <a:gd name="connsiteY1" fmla="*/ 0 h 351288"/>
                <a:gd name="connsiteX2" fmla="*/ 672318 w 672318"/>
                <a:gd name="connsiteY2" fmla="*/ 351288 h 351288"/>
                <a:gd name="connsiteX3" fmla="*/ 0 w 672318"/>
                <a:gd name="connsiteY3" fmla="*/ 351288 h 351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318" h="351288">
                  <a:moveTo>
                    <a:pt x="0" y="0"/>
                  </a:moveTo>
                  <a:lnTo>
                    <a:pt x="672318" y="0"/>
                  </a:lnTo>
                  <a:lnTo>
                    <a:pt x="672318" y="351288"/>
                  </a:lnTo>
                  <a:lnTo>
                    <a:pt x="0" y="351288"/>
                  </a:ln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5519117F-F345-4374-A688-68F9ADA287C2}"/>
                </a:ext>
              </a:extLst>
            </p:cNvPr>
            <p:cNvSpPr/>
            <p:nvPr/>
          </p:nvSpPr>
          <p:spPr>
            <a:xfrm>
              <a:off x="2964343" y="3822116"/>
              <a:ext cx="672318" cy="352764"/>
            </a:xfrm>
            <a:custGeom>
              <a:avLst/>
              <a:gdLst>
                <a:gd name="connsiteX0" fmla="*/ 0 w 672318"/>
                <a:gd name="connsiteY0" fmla="*/ 0 h 352764"/>
                <a:gd name="connsiteX1" fmla="*/ 672318 w 672318"/>
                <a:gd name="connsiteY1" fmla="*/ 0 h 352764"/>
                <a:gd name="connsiteX2" fmla="*/ 672318 w 672318"/>
                <a:gd name="connsiteY2" fmla="*/ 352764 h 352764"/>
                <a:gd name="connsiteX3" fmla="*/ 0 w 672318"/>
                <a:gd name="connsiteY3" fmla="*/ 352764 h 352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318" h="352764">
                  <a:moveTo>
                    <a:pt x="0" y="0"/>
                  </a:moveTo>
                  <a:lnTo>
                    <a:pt x="672318" y="0"/>
                  </a:lnTo>
                  <a:lnTo>
                    <a:pt x="672318" y="352764"/>
                  </a:lnTo>
                  <a:lnTo>
                    <a:pt x="0" y="35276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E9C7F584-7491-4479-9665-B91916499B1F}"/>
                </a:ext>
              </a:extLst>
            </p:cNvPr>
            <p:cNvSpPr/>
            <p:nvPr/>
          </p:nvSpPr>
          <p:spPr>
            <a:xfrm>
              <a:off x="3861013" y="3822116"/>
              <a:ext cx="672317" cy="352764"/>
            </a:xfrm>
            <a:custGeom>
              <a:avLst/>
              <a:gdLst>
                <a:gd name="connsiteX0" fmla="*/ 0 w 672317"/>
                <a:gd name="connsiteY0" fmla="*/ 0 h 352764"/>
                <a:gd name="connsiteX1" fmla="*/ 672318 w 672317"/>
                <a:gd name="connsiteY1" fmla="*/ 0 h 352764"/>
                <a:gd name="connsiteX2" fmla="*/ 672318 w 672317"/>
                <a:gd name="connsiteY2" fmla="*/ 352764 h 352764"/>
                <a:gd name="connsiteX3" fmla="*/ 0 w 672317"/>
                <a:gd name="connsiteY3" fmla="*/ 352764 h 352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317" h="352764">
                  <a:moveTo>
                    <a:pt x="0" y="0"/>
                  </a:moveTo>
                  <a:lnTo>
                    <a:pt x="672318" y="0"/>
                  </a:lnTo>
                  <a:lnTo>
                    <a:pt x="672318" y="352764"/>
                  </a:lnTo>
                  <a:lnTo>
                    <a:pt x="0" y="352764"/>
                  </a:ln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D4D780F-4CA5-491A-82FD-A9646EF16ECB}"/>
                </a:ext>
              </a:extLst>
            </p:cNvPr>
            <p:cNvSpPr/>
            <p:nvPr/>
          </p:nvSpPr>
          <p:spPr>
            <a:xfrm>
              <a:off x="3861013" y="3259760"/>
              <a:ext cx="672317" cy="351288"/>
            </a:xfrm>
            <a:custGeom>
              <a:avLst/>
              <a:gdLst>
                <a:gd name="connsiteX0" fmla="*/ 0 w 672317"/>
                <a:gd name="connsiteY0" fmla="*/ 0 h 351288"/>
                <a:gd name="connsiteX1" fmla="*/ 672318 w 672317"/>
                <a:gd name="connsiteY1" fmla="*/ 0 h 351288"/>
                <a:gd name="connsiteX2" fmla="*/ 672318 w 672317"/>
                <a:gd name="connsiteY2" fmla="*/ 351288 h 351288"/>
                <a:gd name="connsiteX3" fmla="*/ 0 w 672317"/>
                <a:gd name="connsiteY3" fmla="*/ 351288 h 351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317" h="351288">
                  <a:moveTo>
                    <a:pt x="0" y="0"/>
                  </a:moveTo>
                  <a:lnTo>
                    <a:pt x="672318" y="0"/>
                  </a:lnTo>
                  <a:lnTo>
                    <a:pt x="672318" y="351288"/>
                  </a:lnTo>
                  <a:lnTo>
                    <a:pt x="0" y="351288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470CC389-7E69-4A7A-9BED-63F9CD4A3D8B}"/>
                </a:ext>
              </a:extLst>
            </p:cNvPr>
            <p:cNvSpPr/>
            <p:nvPr/>
          </p:nvSpPr>
          <p:spPr>
            <a:xfrm>
              <a:off x="3851361" y="3639091"/>
              <a:ext cx="6699" cy="10332"/>
            </a:xfrm>
            <a:custGeom>
              <a:avLst/>
              <a:gdLst>
                <a:gd name="connsiteX0" fmla="*/ 5223 w 6699"/>
                <a:gd name="connsiteY0" fmla="*/ 10332 h 10332"/>
                <a:gd name="connsiteX1" fmla="*/ 57 w 6699"/>
                <a:gd name="connsiteY1" fmla="*/ 0 h 10332"/>
                <a:gd name="connsiteX2" fmla="*/ 6699 w 6699"/>
                <a:gd name="connsiteY2" fmla="*/ 9594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99" h="10332">
                  <a:moveTo>
                    <a:pt x="5223" y="10332"/>
                  </a:moveTo>
                  <a:cubicBezTo>
                    <a:pt x="5223" y="2952"/>
                    <a:pt x="795" y="0"/>
                    <a:pt x="57" y="0"/>
                  </a:cubicBezTo>
                  <a:cubicBezTo>
                    <a:pt x="-681" y="0"/>
                    <a:pt x="5961" y="0"/>
                    <a:pt x="6699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7AC6691-F76B-4E11-AF08-51AAC85AD9BE}"/>
                </a:ext>
              </a:extLst>
            </p:cNvPr>
            <p:cNvSpPr/>
            <p:nvPr/>
          </p:nvSpPr>
          <p:spPr>
            <a:xfrm>
              <a:off x="3849943" y="3639830"/>
              <a:ext cx="6642" cy="9594"/>
            </a:xfrm>
            <a:custGeom>
              <a:avLst/>
              <a:gdLst>
                <a:gd name="connsiteX0" fmla="*/ 4428 w 6642"/>
                <a:gd name="connsiteY0" fmla="*/ 9594 h 9594"/>
                <a:gd name="connsiteX1" fmla="*/ 0 w 6642"/>
                <a:gd name="connsiteY1" fmla="*/ 0 h 9594"/>
                <a:gd name="connsiteX2" fmla="*/ 6642 w 6642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9594">
                  <a:moveTo>
                    <a:pt x="4428" y="9594"/>
                  </a:moveTo>
                  <a:cubicBezTo>
                    <a:pt x="4546" y="5877"/>
                    <a:pt x="2908" y="2322"/>
                    <a:pt x="0" y="0"/>
                  </a:cubicBezTo>
                  <a:cubicBezTo>
                    <a:pt x="0" y="0"/>
                    <a:pt x="5904" y="0"/>
                    <a:pt x="6642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D5A916D0-4A88-4332-87E0-620BEF8332AF}"/>
                </a:ext>
              </a:extLst>
            </p:cNvPr>
            <p:cNvSpPr/>
            <p:nvPr/>
          </p:nvSpPr>
          <p:spPr>
            <a:xfrm>
              <a:off x="3849943" y="3639830"/>
              <a:ext cx="5903" cy="10331"/>
            </a:xfrm>
            <a:custGeom>
              <a:avLst/>
              <a:gdLst>
                <a:gd name="connsiteX0" fmla="*/ 0 w 5903"/>
                <a:gd name="connsiteY0" fmla="*/ 10332 h 10331"/>
                <a:gd name="connsiteX1" fmla="*/ 0 w 5903"/>
                <a:gd name="connsiteY1" fmla="*/ 0 h 10331"/>
                <a:gd name="connsiteX2" fmla="*/ 5904 w 5903"/>
                <a:gd name="connsiteY2" fmla="*/ 959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3" h="10331">
                  <a:moveTo>
                    <a:pt x="0" y="10332"/>
                  </a:moveTo>
                  <a:cubicBezTo>
                    <a:pt x="1314" y="7013"/>
                    <a:pt x="1314" y="3319"/>
                    <a:pt x="0" y="0"/>
                  </a:cubicBezTo>
                  <a:cubicBezTo>
                    <a:pt x="0" y="0"/>
                    <a:pt x="5904" y="0"/>
                    <a:pt x="5904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EE8C86BB-7D53-44FE-B9AE-CCAF76F0794F}"/>
                </a:ext>
              </a:extLst>
            </p:cNvPr>
            <p:cNvSpPr/>
            <p:nvPr/>
          </p:nvSpPr>
          <p:spPr>
            <a:xfrm>
              <a:off x="3844777" y="3640567"/>
              <a:ext cx="6642" cy="10332"/>
            </a:xfrm>
            <a:custGeom>
              <a:avLst/>
              <a:gdLst>
                <a:gd name="connsiteX0" fmla="*/ 5166 w 6642"/>
                <a:gd name="connsiteY0" fmla="*/ 10332 h 10332"/>
                <a:gd name="connsiteX1" fmla="*/ 0 w 6642"/>
                <a:gd name="connsiteY1" fmla="*/ 0 h 10332"/>
                <a:gd name="connsiteX2" fmla="*/ 6642 w 6642"/>
                <a:gd name="connsiteY2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10332">
                  <a:moveTo>
                    <a:pt x="5166" y="10332"/>
                  </a:moveTo>
                  <a:cubicBezTo>
                    <a:pt x="5358" y="6224"/>
                    <a:pt x="3402" y="2309"/>
                    <a:pt x="0" y="0"/>
                  </a:cubicBezTo>
                  <a:cubicBezTo>
                    <a:pt x="0" y="0"/>
                    <a:pt x="5904" y="0"/>
                    <a:pt x="6642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305D16F1-A9B0-4EB0-B836-33E0D23065A0}"/>
                </a:ext>
              </a:extLst>
            </p:cNvPr>
            <p:cNvSpPr/>
            <p:nvPr/>
          </p:nvSpPr>
          <p:spPr>
            <a:xfrm>
              <a:off x="3845514" y="3642043"/>
              <a:ext cx="6642" cy="9594"/>
            </a:xfrm>
            <a:custGeom>
              <a:avLst/>
              <a:gdLst>
                <a:gd name="connsiteX0" fmla="*/ 4428 w 6642"/>
                <a:gd name="connsiteY0" fmla="*/ 9594 h 9594"/>
                <a:gd name="connsiteX1" fmla="*/ 0 w 6642"/>
                <a:gd name="connsiteY1" fmla="*/ 0 h 9594"/>
                <a:gd name="connsiteX2" fmla="*/ 6642 w 6642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9594">
                  <a:moveTo>
                    <a:pt x="4428" y="9594"/>
                  </a:moveTo>
                  <a:cubicBezTo>
                    <a:pt x="4819" y="5826"/>
                    <a:pt x="3122" y="2145"/>
                    <a:pt x="0" y="0"/>
                  </a:cubicBezTo>
                  <a:cubicBezTo>
                    <a:pt x="0" y="0"/>
                    <a:pt x="5904" y="0"/>
                    <a:pt x="6642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AE0979F8-B87E-46B1-BC99-9F7E5A62EA8D}"/>
                </a:ext>
              </a:extLst>
            </p:cNvPr>
            <p:cNvSpPr/>
            <p:nvPr/>
          </p:nvSpPr>
          <p:spPr>
            <a:xfrm>
              <a:off x="3839610" y="3643519"/>
              <a:ext cx="5903" cy="9594"/>
            </a:xfrm>
            <a:custGeom>
              <a:avLst/>
              <a:gdLst>
                <a:gd name="connsiteX0" fmla="*/ 4428 w 5903"/>
                <a:gd name="connsiteY0" fmla="*/ 9594 h 9594"/>
                <a:gd name="connsiteX1" fmla="*/ 0 w 5903"/>
                <a:gd name="connsiteY1" fmla="*/ 0 h 9594"/>
                <a:gd name="connsiteX2" fmla="*/ 5904 w 5903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3" h="9594">
                  <a:moveTo>
                    <a:pt x="4428" y="9594"/>
                  </a:moveTo>
                  <a:cubicBezTo>
                    <a:pt x="4819" y="5826"/>
                    <a:pt x="3122" y="2145"/>
                    <a:pt x="0" y="0"/>
                  </a:cubicBezTo>
                  <a:cubicBezTo>
                    <a:pt x="0" y="0"/>
                    <a:pt x="5904" y="0"/>
                    <a:pt x="5904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BB0EF9B3-4A0C-4128-8E89-A932F1B0F09C}"/>
                </a:ext>
              </a:extLst>
            </p:cNvPr>
            <p:cNvSpPr/>
            <p:nvPr/>
          </p:nvSpPr>
          <p:spPr>
            <a:xfrm>
              <a:off x="3817471" y="3602930"/>
              <a:ext cx="36161" cy="39851"/>
            </a:xfrm>
            <a:custGeom>
              <a:avLst/>
              <a:gdLst>
                <a:gd name="connsiteX0" fmla="*/ 36162 w 36161"/>
                <a:gd name="connsiteY0" fmla="*/ 36162 h 39851"/>
                <a:gd name="connsiteX1" fmla="*/ 22140 w 36161"/>
                <a:gd name="connsiteY1" fmla="*/ 6642 h 39851"/>
                <a:gd name="connsiteX2" fmla="*/ 4428 w 36161"/>
                <a:gd name="connsiteY2" fmla="*/ 0 h 39851"/>
                <a:gd name="connsiteX3" fmla="*/ 0 w 36161"/>
                <a:gd name="connsiteY3" fmla="*/ 9594 h 39851"/>
                <a:gd name="connsiteX4" fmla="*/ 16974 w 36161"/>
                <a:gd name="connsiteY4" fmla="*/ 22878 h 39851"/>
                <a:gd name="connsiteX5" fmla="*/ 21402 w 36161"/>
                <a:gd name="connsiteY5" fmla="*/ 39852 h 39851"/>
                <a:gd name="connsiteX6" fmla="*/ 29520 w 36161"/>
                <a:gd name="connsiteY6" fmla="*/ 39852 h 39851"/>
                <a:gd name="connsiteX7" fmla="*/ 36162 w 36161"/>
                <a:gd name="connsiteY7" fmla="*/ 3985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161" h="39851">
                  <a:moveTo>
                    <a:pt x="36162" y="36162"/>
                  </a:moveTo>
                  <a:cubicBezTo>
                    <a:pt x="33313" y="25555"/>
                    <a:pt x="28561" y="15553"/>
                    <a:pt x="22140" y="6642"/>
                  </a:cubicBezTo>
                  <a:cubicBezTo>
                    <a:pt x="16398" y="4024"/>
                    <a:pt x="10480" y="1804"/>
                    <a:pt x="4428" y="0"/>
                  </a:cubicBezTo>
                  <a:lnTo>
                    <a:pt x="0" y="9594"/>
                  </a:lnTo>
                  <a:cubicBezTo>
                    <a:pt x="0" y="9594"/>
                    <a:pt x="14022" y="16236"/>
                    <a:pt x="16974" y="22878"/>
                  </a:cubicBezTo>
                  <a:cubicBezTo>
                    <a:pt x="19166" y="28326"/>
                    <a:pt x="20649" y="34029"/>
                    <a:pt x="21402" y="39852"/>
                  </a:cubicBezTo>
                  <a:lnTo>
                    <a:pt x="29520" y="39852"/>
                  </a:lnTo>
                  <a:cubicBezTo>
                    <a:pt x="29520" y="39852"/>
                    <a:pt x="36162" y="39852"/>
                    <a:pt x="36162" y="39852"/>
                  </a:cubicBez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D5E894E-40C2-4F40-A064-DA27858C44AA}"/>
                </a:ext>
              </a:extLst>
            </p:cNvPr>
            <p:cNvSpPr/>
            <p:nvPr/>
          </p:nvSpPr>
          <p:spPr>
            <a:xfrm>
              <a:off x="3817471" y="3605882"/>
              <a:ext cx="33209" cy="38375"/>
            </a:xfrm>
            <a:custGeom>
              <a:avLst/>
              <a:gdLst>
                <a:gd name="connsiteX0" fmla="*/ 21402 w 33209"/>
                <a:gd name="connsiteY0" fmla="*/ 38376 h 38375"/>
                <a:gd name="connsiteX1" fmla="*/ 21402 w 33209"/>
                <a:gd name="connsiteY1" fmla="*/ 38376 h 38375"/>
                <a:gd name="connsiteX2" fmla="*/ 16236 w 33209"/>
                <a:gd name="connsiteY2" fmla="*/ 22878 h 38375"/>
                <a:gd name="connsiteX3" fmla="*/ 0 w 33209"/>
                <a:gd name="connsiteY3" fmla="*/ 10332 h 38375"/>
                <a:gd name="connsiteX4" fmla="*/ 0 w 33209"/>
                <a:gd name="connsiteY4" fmla="*/ 0 h 38375"/>
                <a:gd name="connsiteX5" fmla="*/ 19188 w 33209"/>
                <a:gd name="connsiteY5" fmla="*/ 6642 h 38375"/>
                <a:gd name="connsiteX6" fmla="*/ 33210 w 33209"/>
                <a:gd name="connsiteY6" fmla="*/ 35424 h 38375"/>
                <a:gd name="connsiteX7" fmla="*/ 33210 w 33209"/>
                <a:gd name="connsiteY7" fmla="*/ 35424 h 38375"/>
                <a:gd name="connsiteX8" fmla="*/ 33210 w 33209"/>
                <a:gd name="connsiteY8" fmla="*/ 35424 h 38375"/>
                <a:gd name="connsiteX9" fmla="*/ 25092 w 33209"/>
                <a:gd name="connsiteY9" fmla="*/ 35424 h 38375"/>
                <a:gd name="connsiteX10" fmla="*/ 738 w 33209"/>
                <a:gd name="connsiteY10" fmla="*/ 7380 h 38375"/>
                <a:gd name="connsiteX11" fmla="*/ 16974 w 33209"/>
                <a:gd name="connsiteY11" fmla="*/ 19188 h 38375"/>
                <a:gd name="connsiteX12" fmla="*/ 22140 w 33209"/>
                <a:gd name="connsiteY12" fmla="*/ 36162 h 38375"/>
                <a:gd name="connsiteX13" fmla="*/ 29520 w 33209"/>
                <a:gd name="connsiteY13" fmla="*/ 36162 h 38375"/>
                <a:gd name="connsiteX14" fmla="*/ 32472 w 33209"/>
                <a:gd name="connsiteY14" fmla="*/ 36162 h 38375"/>
                <a:gd name="connsiteX15" fmla="*/ 20664 w 33209"/>
                <a:gd name="connsiteY15" fmla="*/ 8118 h 38375"/>
                <a:gd name="connsiteX16" fmla="*/ 2952 w 33209"/>
                <a:gd name="connsiteY16" fmla="*/ 1476 h 38375"/>
                <a:gd name="connsiteX17" fmla="*/ 2952 w 33209"/>
                <a:gd name="connsiteY17" fmla="*/ 1107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09" h="38375">
                  <a:moveTo>
                    <a:pt x="21402" y="38376"/>
                  </a:moveTo>
                  <a:lnTo>
                    <a:pt x="21402" y="38376"/>
                  </a:lnTo>
                  <a:cubicBezTo>
                    <a:pt x="20037" y="33097"/>
                    <a:pt x="18317" y="27919"/>
                    <a:pt x="16236" y="22878"/>
                  </a:cubicBezTo>
                  <a:cubicBezTo>
                    <a:pt x="16236" y="16974"/>
                    <a:pt x="0" y="11070"/>
                    <a:pt x="0" y="10332"/>
                  </a:cubicBezTo>
                  <a:lnTo>
                    <a:pt x="0" y="0"/>
                  </a:lnTo>
                  <a:cubicBezTo>
                    <a:pt x="6790" y="863"/>
                    <a:pt x="13321" y="3125"/>
                    <a:pt x="19188" y="6642"/>
                  </a:cubicBezTo>
                  <a:cubicBezTo>
                    <a:pt x="19188" y="6642"/>
                    <a:pt x="25092" y="12546"/>
                    <a:pt x="33210" y="35424"/>
                  </a:cubicBezTo>
                  <a:cubicBezTo>
                    <a:pt x="33210" y="35424"/>
                    <a:pt x="33210" y="35424"/>
                    <a:pt x="33210" y="35424"/>
                  </a:cubicBezTo>
                  <a:lnTo>
                    <a:pt x="33210" y="35424"/>
                  </a:lnTo>
                  <a:lnTo>
                    <a:pt x="25092" y="35424"/>
                  </a:lnTo>
                  <a:close/>
                  <a:moveTo>
                    <a:pt x="738" y="7380"/>
                  </a:moveTo>
                  <a:cubicBezTo>
                    <a:pt x="738" y="7380"/>
                    <a:pt x="14760" y="13284"/>
                    <a:pt x="16974" y="19188"/>
                  </a:cubicBezTo>
                  <a:cubicBezTo>
                    <a:pt x="19372" y="24617"/>
                    <a:pt x="21107" y="30317"/>
                    <a:pt x="22140" y="36162"/>
                  </a:cubicBezTo>
                  <a:lnTo>
                    <a:pt x="29520" y="36162"/>
                  </a:lnTo>
                  <a:lnTo>
                    <a:pt x="32472" y="36162"/>
                  </a:lnTo>
                  <a:cubicBezTo>
                    <a:pt x="30391" y="26137"/>
                    <a:pt x="26383" y="16612"/>
                    <a:pt x="20664" y="8118"/>
                  </a:cubicBezTo>
                  <a:lnTo>
                    <a:pt x="2952" y="1476"/>
                  </a:lnTo>
                  <a:lnTo>
                    <a:pt x="2952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C8EA241-D11C-40F6-B9CE-FAAF9A7D28B8}"/>
                </a:ext>
              </a:extLst>
            </p:cNvPr>
            <p:cNvSpPr/>
            <p:nvPr/>
          </p:nvSpPr>
          <p:spPr>
            <a:xfrm>
              <a:off x="3809208" y="3596287"/>
              <a:ext cx="40734" cy="25829"/>
            </a:xfrm>
            <a:custGeom>
              <a:avLst/>
              <a:gdLst>
                <a:gd name="connsiteX0" fmla="*/ 40734 w 40734"/>
                <a:gd name="connsiteY0" fmla="*/ 25830 h 25829"/>
                <a:gd name="connsiteX1" fmla="*/ 17118 w 40734"/>
                <a:gd name="connsiteY1" fmla="*/ 21402 h 25829"/>
                <a:gd name="connsiteX2" fmla="*/ 144 w 40734"/>
                <a:gd name="connsiteY2" fmla="*/ 14760 h 25829"/>
                <a:gd name="connsiteX3" fmla="*/ 9000 w 40734"/>
                <a:gd name="connsiteY3" fmla="*/ 0 h 25829"/>
                <a:gd name="connsiteX4" fmla="*/ 16380 w 40734"/>
                <a:gd name="connsiteY4" fmla="*/ 7380 h 25829"/>
                <a:gd name="connsiteX5" fmla="*/ 36306 w 40734"/>
                <a:gd name="connsiteY5" fmla="*/ 16236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34" h="25829">
                  <a:moveTo>
                    <a:pt x="40734" y="25830"/>
                  </a:moveTo>
                  <a:cubicBezTo>
                    <a:pt x="33192" y="22947"/>
                    <a:pt x="25192" y="21446"/>
                    <a:pt x="17118" y="21402"/>
                  </a:cubicBezTo>
                  <a:cubicBezTo>
                    <a:pt x="11952" y="21402"/>
                    <a:pt x="1620" y="21402"/>
                    <a:pt x="144" y="14760"/>
                  </a:cubicBezTo>
                  <a:cubicBezTo>
                    <a:pt x="-1332" y="8118"/>
                    <a:pt x="9000" y="0"/>
                    <a:pt x="9000" y="0"/>
                  </a:cubicBezTo>
                  <a:lnTo>
                    <a:pt x="16380" y="7380"/>
                  </a:lnTo>
                  <a:cubicBezTo>
                    <a:pt x="20808" y="11808"/>
                    <a:pt x="32616" y="7380"/>
                    <a:pt x="36306" y="16236"/>
                  </a:cubicBez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2D1B892D-D065-41A9-A2AD-EE9F74764028}"/>
                </a:ext>
              </a:extLst>
            </p:cNvPr>
            <p:cNvSpPr/>
            <p:nvPr/>
          </p:nvSpPr>
          <p:spPr>
            <a:xfrm>
              <a:off x="3809296" y="3597026"/>
              <a:ext cx="40646" cy="25829"/>
            </a:xfrm>
            <a:custGeom>
              <a:avLst/>
              <a:gdLst>
                <a:gd name="connsiteX0" fmla="*/ 40647 w 40646"/>
                <a:gd name="connsiteY0" fmla="*/ 25830 h 25829"/>
                <a:gd name="connsiteX1" fmla="*/ 40647 w 40646"/>
                <a:gd name="connsiteY1" fmla="*/ 25830 h 25829"/>
                <a:gd name="connsiteX2" fmla="*/ 24411 w 40646"/>
                <a:gd name="connsiteY2" fmla="*/ 25830 h 25829"/>
                <a:gd name="connsiteX3" fmla="*/ 17031 w 40646"/>
                <a:gd name="connsiteY3" fmla="*/ 25830 h 25829"/>
                <a:gd name="connsiteX4" fmla="*/ 57 w 40646"/>
                <a:gd name="connsiteY4" fmla="*/ 19188 h 25829"/>
                <a:gd name="connsiteX5" fmla="*/ 8913 w 40646"/>
                <a:gd name="connsiteY5" fmla="*/ 2952 h 25829"/>
                <a:gd name="connsiteX6" fmla="*/ 17769 w 40646"/>
                <a:gd name="connsiteY6" fmla="*/ 10332 h 25829"/>
                <a:gd name="connsiteX7" fmla="*/ 25887 w 40646"/>
                <a:gd name="connsiteY7" fmla="*/ 10332 h 25829"/>
                <a:gd name="connsiteX8" fmla="*/ 37695 w 40646"/>
                <a:gd name="connsiteY8" fmla="*/ 17712 h 25829"/>
                <a:gd name="connsiteX9" fmla="*/ 40647 w 40646"/>
                <a:gd name="connsiteY9" fmla="*/ 24354 h 25829"/>
                <a:gd name="connsiteX10" fmla="*/ 40647 w 40646"/>
                <a:gd name="connsiteY10" fmla="*/ 24354 h 25829"/>
                <a:gd name="connsiteX11" fmla="*/ 23673 w 40646"/>
                <a:gd name="connsiteY11" fmla="*/ 19926 h 25829"/>
                <a:gd name="connsiteX12" fmla="*/ 38433 w 40646"/>
                <a:gd name="connsiteY12" fmla="*/ 19926 h 25829"/>
                <a:gd name="connsiteX13" fmla="*/ 38433 w 40646"/>
                <a:gd name="connsiteY13" fmla="*/ 12546 h 25829"/>
                <a:gd name="connsiteX14" fmla="*/ 27363 w 40646"/>
                <a:gd name="connsiteY14" fmla="*/ 7380 h 25829"/>
                <a:gd name="connsiteX15" fmla="*/ 18507 w 40646"/>
                <a:gd name="connsiteY15" fmla="*/ 7380 h 25829"/>
                <a:gd name="connsiteX16" fmla="*/ 11127 w 40646"/>
                <a:gd name="connsiteY16" fmla="*/ 0 h 25829"/>
                <a:gd name="connsiteX17" fmla="*/ 3747 w 40646"/>
                <a:gd name="connsiteY17" fmla="*/ 14022 h 25829"/>
                <a:gd name="connsiteX18" fmla="*/ 19983 w 40646"/>
                <a:gd name="connsiteY18" fmla="*/ 19926 h 25829"/>
                <a:gd name="connsiteX19" fmla="*/ 26625 w 40646"/>
                <a:gd name="connsiteY19" fmla="*/ 19926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6" h="25829">
                  <a:moveTo>
                    <a:pt x="40647" y="25830"/>
                  </a:moveTo>
                  <a:lnTo>
                    <a:pt x="40647" y="25830"/>
                  </a:lnTo>
                  <a:cubicBezTo>
                    <a:pt x="35318" y="24455"/>
                    <a:pt x="29732" y="24455"/>
                    <a:pt x="24411" y="25830"/>
                  </a:cubicBezTo>
                  <a:lnTo>
                    <a:pt x="17031" y="25830"/>
                  </a:lnTo>
                  <a:cubicBezTo>
                    <a:pt x="5961" y="25830"/>
                    <a:pt x="795" y="21402"/>
                    <a:pt x="57" y="19188"/>
                  </a:cubicBezTo>
                  <a:cubicBezTo>
                    <a:pt x="-681" y="16974"/>
                    <a:pt x="5961" y="6642"/>
                    <a:pt x="8913" y="2952"/>
                  </a:cubicBezTo>
                  <a:lnTo>
                    <a:pt x="17769" y="10332"/>
                  </a:lnTo>
                  <a:cubicBezTo>
                    <a:pt x="20389" y="11291"/>
                    <a:pt x="23267" y="11291"/>
                    <a:pt x="25887" y="10332"/>
                  </a:cubicBezTo>
                  <a:cubicBezTo>
                    <a:pt x="30315" y="10332"/>
                    <a:pt x="35481" y="10332"/>
                    <a:pt x="37695" y="17712"/>
                  </a:cubicBezTo>
                  <a:lnTo>
                    <a:pt x="40647" y="24354"/>
                  </a:lnTo>
                  <a:lnTo>
                    <a:pt x="40647" y="24354"/>
                  </a:lnTo>
                  <a:close/>
                  <a:moveTo>
                    <a:pt x="23673" y="19926"/>
                  </a:moveTo>
                  <a:cubicBezTo>
                    <a:pt x="28558" y="19140"/>
                    <a:pt x="33547" y="19140"/>
                    <a:pt x="38433" y="19926"/>
                  </a:cubicBezTo>
                  <a:lnTo>
                    <a:pt x="38433" y="12546"/>
                  </a:lnTo>
                  <a:cubicBezTo>
                    <a:pt x="35665" y="9306"/>
                    <a:pt x="31628" y="7423"/>
                    <a:pt x="27363" y="7380"/>
                  </a:cubicBezTo>
                  <a:cubicBezTo>
                    <a:pt x="27363" y="7380"/>
                    <a:pt x="20721" y="7380"/>
                    <a:pt x="18507" y="7380"/>
                  </a:cubicBezTo>
                  <a:lnTo>
                    <a:pt x="11127" y="0"/>
                  </a:lnTo>
                  <a:cubicBezTo>
                    <a:pt x="8256" y="4446"/>
                    <a:pt x="5784" y="9139"/>
                    <a:pt x="3747" y="14022"/>
                  </a:cubicBezTo>
                  <a:cubicBezTo>
                    <a:pt x="3747" y="14022"/>
                    <a:pt x="3747" y="14022"/>
                    <a:pt x="19983" y="19926"/>
                  </a:cubicBezTo>
                  <a:lnTo>
                    <a:pt x="26625" y="199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A5DD7F81-C70F-44C3-B1C5-7A13381DB605}"/>
                </a:ext>
              </a:extLst>
            </p:cNvPr>
            <p:cNvSpPr/>
            <p:nvPr/>
          </p:nvSpPr>
          <p:spPr>
            <a:xfrm>
              <a:off x="3807139" y="3613261"/>
              <a:ext cx="23615" cy="4664"/>
            </a:xfrm>
            <a:custGeom>
              <a:avLst/>
              <a:gdLst>
                <a:gd name="connsiteX0" fmla="*/ 22878 w 23615"/>
                <a:gd name="connsiteY0" fmla="*/ 4428 h 4664"/>
                <a:gd name="connsiteX1" fmla="*/ 10332 w 23615"/>
                <a:gd name="connsiteY1" fmla="*/ 0 h 4664"/>
                <a:gd name="connsiteX2" fmla="*/ 4428 w 23615"/>
                <a:gd name="connsiteY2" fmla="*/ 0 h 4664"/>
                <a:gd name="connsiteX3" fmla="*/ 0 w 23615"/>
                <a:gd name="connsiteY3" fmla="*/ 0 h 4664"/>
                <a:gd name="connsiteX4" fmla="*/ 4428 w 23615"/>
                <a:gd name="connsiteY4" fmla="*/ 0 h 4664"/>
                <a:gd name="connsiteX5" fmla="*/ 11070 w 23615"/>
                <a:gd name="connsiteY5" fmla="*/ 0 h 4664"/>
                <a:gd name="connsiteX6" fmla="*/ 23616 w 23615"/>
                <a:gd name="connsiteY6" fmla="*/ 4428 h 4664"/>
                <a:gd name="connsiteX7" fmla="*/ 23616 w 23615"/>
                <a:gd name="connsiteY7" fmla="*/ 4428 h 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5" h="4664">
                  <a:moveTo>
                    <a:pt x="22878" y="4428"/>
                  </a:moveTo>
                  <a:cubicBezTo>
                    <a:pt x="18494" y="3615"/>
                    <a:pt x="14258" y="2121"/>
                    <a:pt x="10332" y="0"/>
                  </a:cubicBezTo>
                  <a:lnTo>
                    <a:pt x="4428" y="0"/>
                  </a:lnTo>
                  <a:cubicBezTo>
                    <a:pt x="738" y="0"/>
                    <a:pt x="0" y="0"/>
                    <a:pt x="0" y="0"/>
                  </a:cubicBezTo>
                  <a:cubicBezTo>
                    <a:pt x="0" y="0"/>
                    <a:pt x="0" y="0"/>
                    <a:pt x="4428" y="0"/>
                  </a:cubicBezTo>
                  <a:lnTo>
                    <a:pt x="11070" y="0"/>
                  </a:lnTo>
                  <a:cubicBezTo>
                    <a:pt x="11070" y="0"/>
                    <a:pt x="22878" y="5904"/>
                    <a:pt x="23616" y="4428"/>
                  </a:cubicBezTo>
                  <a:lnTo>
                    <a:pt x="23616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CC6EADEA-3220-4DBD-96A7-F6F2CB493374}"/>
                </a:ext>
              </a:extLst>
            </p:cNvPr>
            <p:cNvSpPr/>
            <p:nvPr/>
          </p:nvSpPr>
          <p:spPr>
            <a:xfrm>
              <a:off x="3768025" y="3586462"/>
              <a:ext cx="67182" cy="29013"/>
            </a:xfrm>
            <a:custGeom>
              <a:avLst/>
              <a:gdLst>
                <a:gd name="connsiteX0" fmla="*/ 0 w 67182"/>
                <a:gd name="connsiteY0" fmla="*/ 969 h 29013"/>
                <a:gd name="connsiteX1" fmla="*/ 38376 w 67182"/>
                <a:gd name="connsiteY1" fmla="*/ 969 h 29013"/>
                <a:gd name="connsiteX2" fmla="*/ 67158 w 67182"/>
                <a:gd name="connsiteY2" fmla="*/ 14991 h 29013"/>
                <a:gd name="connsiteX3" fmla="*/ 63468 w 67182"/>
                <a:gd name="connsiteY3" fmla="*/ 29013 h 29013"/>
                <a:gd name="connsiteX4" fmla="*/ 59040 w 67182"/>
                <a:gd name="connsiteY4" fmla="*/ 23847 h 29013"/>
                <a:gd name="connsiteX5" fmla="*/ 28044 w 67182"/>
                <a:gd name="connsiteY5" fmla="*/ 15729 h 29013"/>
                <a:gd name="connsiteX6" fmla="*/ 8118 w 67182"/>
                <a:gd name="connsiteY6" fmla="*/ 15729 h 29013"/>
                <a:gd name="connsiteX7" fmla="*/ 0 w 67182"/>
                <a:gd name="connsiteY7" fmla="*/ 15729 h 29013"/>
                <a:gd name="connsiteX8" fmla="*/ 3690 w 67182"/>
                <a:gd name="connsiteY8" fmla="*/ 3183 h 2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82" h="29013">
                  <a:moveTo>
                    <a:pt x="0" y="969"/>
                  </a:moveTo>
                  <a:cubicBezTo>
                    <a:pt x="12760" y="-323"/>
                    <a:pt x="25616" y="-323"/>
                    <a:pt x="38376" y="969"/>
                  </a:cubicBezTo>
                  <a:cubicBezTo>
                    <a:pt x="56826" y="969"/>
                    <a:pt x="67158" y="10563"/>
                    <a:pt x="67158" y="14991"/>
                  </a:cubicBezTo>
                  <a:cubicBezTo>
                    <a:pt x="67379" y="19931"/>
                    <a:pt x="66095" y="24822"/>
                    <a:pt x="63468" y="29013"/>
                  </a:cubicBezTo>
                  <a:cubicBezTo>
                    <a:pt x="63468" y="29013"/>
                    <a:pt x="63468" y="29013"/>
                    <a:pt x="59040" y="23847"/>
                  </a:cubicBezTo>
                  <a:cubicBezTo>
                    <a:pt x="48952" y="20275"/>
                    <a:pt x="38583" y="17559"/>
                    <a:pt x="28044" y="15729"/>
                  </a:cubicBezTo>
                  <a:lnTo>
                    <a:pt x="8118" y="15729"/>
                  </a:lnTo>
                  <a:cubicBezTo>
                    <a:pt x="8118" y="15729"/>
                    <a:pt x="0" y="15729"/>
                    <a:pt x="0" y="15729"/>
                  </a:cubicBezTo>
                  <a:cubicBezTo>
                    <a:pt x="583" y="11383"/>
                    <a:pt x="1823" y="7151"/>
                    <a:pt x="3690" y="3183"/>
                  </a:cubicBez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2C46093-58C1-4B52-81B5-DE3F5D7B5830}"/>
                </a:ext>
              </a:extLst>
            </p:cNvPr>
            <p:cNvSpPr/>
            <p:nvPr/>
          </p:nvSpPr>
          <p:spPr>
            <a:xfrm>
              <a:off x="3758431" y="3587543"/>
              <a:ext cx="81311" cy="35312"/>
            </a:xfrm>
            <a:custGeom>
              <a:avLst/>
              <a:gdLst>
                <a:gd name="connsiteX0" fmla="*/ 72324 w 81311"/>
                <a:gd name="connsiteY0" fmla="*/ 30146 h 35312"/>
                <a:gd name="connsiteX1" fmla="*/ 72324 w 81311"/>
                <a:gd name="connsiteY1" fmla="*/ 30146 h 35312"/>
                <a:gd name="connsiteX2" fmla="*/ 67896 w 81311"/>
                <a:gd name="connsiteY2" fmla="*/ 30146 h 35312"/>
                <a:gd name="connsiteX3" fmla="*/ 41328 w 81311"/>
                <a:gd name="connsiteY3" fmla="*/ 23504 h 35312"/>
                <a:gd name="connsiteX4" fmla="*/ 17712 w 81311"/>
                <a:gd name="connsiteY4" fmla="*/ 23504 h 35312"/>
                <a:gd name="connsiteX5" fmla="*/ 8118 w 81311"/>
                <a:gd name="connsiteY5" fmla="*/ 19076 h 35312"/>
                <a:gd name="connsiteX6" fmla="*/ 12546 w 81311"/>
                <a:gd name="connsiteY6" fmla="*/ 6530 h 35312"/>
                <a:gd name="connsiteX7" fmla="*/ 28782 w 81311"/>
                <a:gd name="connsiteY7" fmla="*/ 6530 h 35312"/>
                <a:gd name="connsiteX8" fmla="*/ 52398 w 81311"/>
                <a:gd name="connsiteY8" fmla="*/ 6530 h 35312"/>
                <a:gd name="connsiteX9" fmla="*/ 81180 w 81311"/>
                <a:gd name="connsiteY9" fmla="*/ 21290 h 35312"/>
                <a:gd name="connsiteX10" fmla="*/ 77490 w 81311"/>
                <a:gd name="connsiteY10" fmla="*/ 35312 h 35312"/>
                <a:gd name="connsiteX11" fmla="*/ 34686 w 81311"/>
                <a:gd name="connsiteY11" fmla="*/ 15386 h 35312"/>
                <a:gd name="connsiteX12" fmla="*/ 34686 w 81311"/>
                <a:gd name="connsiteY12" fmla="*/ 15386 h 35312"/>
                <a:gd name="connsiteX13" fmla="*/ 61254 w 81311"/>
                <a:gd name="connsiteY13" fmla="*/ 22028 h 35312"/>
                <a:gd name="connsiteX14" fmla="*/ 65682 w 81311"/>
                <a:gd name="connsiteY14" fmla="*/ 22028 h 35312"/>
                <a:gd name="connsiteX15" fmla="*/ 70110 w 81311"/>
                <a:gd name="connsiteY15" fmla="*/ 26456 h 35312"/>
                <a:gd name="connsiteX16" fmla="*/ 70110 w 81311"/>
                <a:gd name="connsiteY16" fmla="*/ 13910 h 35312"/>
                <a:gd name="connsiteX17" fmla="*/ 42066 w 81311"/>
                <a:gd name="connsiteY17" fmla="*/ 626 h 35312"/>
                <a:gd name="connsiteX18" fmla="*/ 19188 w 81311"/>
                <a:gd name="connsiteY18" fmla="*/ 626 h 35312"/>
                <a:gd name="connsiteX19" fmla="*/ 4428 w 81311"/>
                <a:gd name="connsiteY19" fmla="*/ 626 h 35312"/>
                <a:gd name="connsiteX20" fmla="*/ 0 w 81311"/>
                <a:gd name="connsiteY20" fmla="*/ 12434 h 35312"/>
                <a:gd name="connsiteX21" fmla="*/ 8118 w 81311"/>
                <a:gd name="connsiteY21" fmla="*/ 12434 h 35312"/>
                <a:gd name="connsiteX22" fmla="*/ 28782 w 81311"/>
                <a:gd name="connsiteY22" fmla="*/ 12434 h 3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311" h="35312">
                  <a:moveTo>
                    <a:pt x="72324" y="30146"/>
                  </a:moveTo>
                  <a:lnTo>
                    <a:pt x="72324" y="30146"/>
                  </a:lnTo>
                  <a:lnTo>
                    <a:pt x="67896" y="30146"/>
                  </a:lnTo>
                  <a:cubicBezTo>
                    <a:pt x="59202" y="27319"/>
                    <a:pt x="50324" y="25099"/>
                    <a:pt x="41328" y="23504"/>
                  </a:cubicBezTo>
                  <a:lnTo>
                    <a:pt x="17712" y="23504"/>
                  </a:lnTo>
                  <a:cubicBezTo>
                    <a:pt x="17712" y="23504"/>
                    <a:pt x="8118" y="23504"/>
                    <a:pt x="8118" y="19076"/>
                  </a:cubicBezTo>
                  <a:cubicBezTo>
                    <a:pt x="8981" y="14703"/>
                    <a:pt x="10480" y="10478"/>
                    <a:pt x="12546" y="6530"/>
                  </a:cubicBezTo>
                  <a:lnTo>
                    <a:pt x="28782" y="6530"/>
                  </a:lnTo>
                  <a:cubicBezTo>
                    <a:pt x="36634" y="5731"/>
                    <a:pt x="44546" y="5731"/>
                    <a:pt x="52398" y="6530"/>
                  </a:cubicBezTo>
                  <a:cubicBezTo>
                    <a:pt x="70110" y="6530"/>
                    <a:pt x="81180" y="16124"/>
                    <a:pt x="81180" y="21290"/>
                  </a:cubicBezTo>
                  <a:cubicBezTo>
                    <a:pt x="81756" y="26262"/>
                    <a:pt x="80435" y="31267"/>
                    <a:pt x="77490" y="35312"/>
                  </a:cubicBezTo>
                  <a:close/>
                  <a:moveTo>
                    <a:pt x="34686" y="15386"/>
                  </a:moveTo>
                  <a:lnTo>
                    <a:pt x="34686" y="15386"/>
                  </a:lnTo>
                  <a:cubicBezTo>
                    <a:pt x="43704" y="16896"/>
                    <a:pt x="52590" y="19117"/>
                    <a:pt x="61254" y="22028"/>
                  </a:cubicBezTo>
                  <a:lnTo>
                    <a:pt x="65682" y="22028"/>
                  </a:lnTo>
                  <a:cubicBezTo>
                    <a:pt x="67985" y="22339"/>
                    <a:pt x="69800" y="24152"/>
                    <a:pt x="70110" y="26456"/>
                  </a:cubicBezTo>
                  <a:cubicBezTo>
                    <a:pt x="71239" y="22351"/>
                    <a:pt x="71239" y="18015"/>
                    <a:pt x="70110" y="13910"/>
                  </a:cubicBezTo>
                  <a:cubicBezTo>
                    <a:pt x="70110" y="10220"/>
                    <a:pt x="60516" y="3578"/>
                    <a:pt x="42066" y="626"/>
                  </a:cubicBezTo>
                  <a:cubicBezTo>
                    <a:pt x="34465" y="-209"/>
                    <a:pt x="26789" y="-209"/>
                    <a:pt x="19188" y="626"/>
                  </a:cubicBezTo>
                  <a:lnTo>
                    <a:pt x="4428" y="626"/>
                  </a:lnTo>
                  <a:cubicBezTo>
                    <a:pt x="2273" y="4272"/>
                    <a:pt x="775" y="8269"/>
                    <a:pt x="0" y="12434"/>
                  </a:cubicBezTo>
                  <a:cubicBezTo>
                    <a:pt x="0" y="12434"/>
                    <a:pt x="5166" y="12434"/>
                    <a:pt x="8118" y="12434"/>
                  </a:cubicBezTo>
                  <a:lnTo>
                    <a:pt x="28782" y="1243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46FB659A-3562-4E6D-BF2A-C2FAFBBC5737}"/>
                </a:ext>
              </a:extLst>
            </p:cNvPr>
            <p:cNvSpPr/>
            <p:nvPr/>
          </p:nvSpPr>
          <p:spPr>
            <a:xfrm>
              <a:off x="3771714" y="3601454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  <a:gd name="connsiteX4" fmla="*/ 0 w 4428"/>
                <a:gd name="connsiteY4" fmla="*/ 0 h 73800"/>
                <a:gd name="connsiteX5" fmla="*/ 4428 w 4428"/>
                <a:gd name="connsiteY5" fmla="*/ 0 h 73800"/>
                <a:gd name="connsiteX6" fmla="*/ 4428 w 4428"/>
                <a:gd name="connsiteY6" fmla="*/ 0 h 73800"/>
                <a:gd name="connsiteX7" fmla="*/ 4428 w 4428"/>
                <a:gd name="connsiteY7" fmla="*/ 0 h 73800"/>
                <a:gd name="connsiteX8" fmla="*/ 4428 w 4428"/>
                <a:gd name="connsiteY8" fmla="*/ 0 h 73800"/>
                <a:gd name="connsiteX9" fmla="*/ 4428 w 4428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5BA54B42-E6EF-4BE7-89AC-B95F65FABA29}"/>
                </a:ext>
              </a:extLst>
            </p:cNvPr>
            <p:cNvSpPr/>
            <p:nvPr/>
          </p:nvSpPr>
          <p:spPr>
            <a:xfrm>
              <a:off x="3641089" y="3637615"/>
              <a:ext cx="5986" cy="11070"/>
            </a:xfrm>
            <a:custGeom>
              <a:avLst/>
              <a:gdLst>
                <a:gd name="connsiteX0" fmla="*/ 0 w 5986"/>
                <a:gd name="connsiteY0" fmla="*/ 11070 h 11070"/>
                <a:gd name="connsiteX1" fmla="*/ 0 w 5986"/>
                <a:gd name="connsiteY1" fmla="*/ 11070 h 11070"/>
                <a:gd name="connsiteX2" fmla="*/ 5904 w 5986"/>
                <a:gd name="connsiteY2" fmla="*/ 0 h 11070"/>
                <a:gd name="connsiteX3" fmla="*/ 1476 w 5986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86" h="11070">
                  <a:moveTo>
                    <a:pt x="0" y="11070"/>
                  </a:moveTo>
                  <a:lnTo>
                    <a:pt x="0" y="11070"/>
                  </a:lnTo>
                  <a:cubicBezTo>
                    <a:pt x="0" y="2952"/>
                    <a:pt x="5166" y="0"/>
                    <a:pt x="5904" y="0"/>
                  </a:cubicBezTo>
                  <a:cubicBezTo>
                    <a:pt x="6642" y="0"/>
                    <a:pt x="2214" y="0"/>
                    <a:pt x="1476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C7C3CB61-2184-4F0D-99C0-62AA1A956C21}"/>
                </a:ext>
              </a:extLst>
            </p:cNvPr>
            <p:cNvSpPr/>
            <p:nvPr/>
          </p:nvSpPr>
          <p:spPr>
            <a:xfrm>
              <a:off x="3644033" y="3638354"/>
              <a:ext cx="5911" cy="11070"/>
            </a:xfrm>
            <a:custGeom>
              <a:avLst/>
              <a:gdLst>
                <a:gd name="connsiteX0" fmla="*/ 7 w 5911"/>
                <a:gd name="connsiteY0" fmla="*/ 11070 h 11070"/>
                <a:gd name="connsiteX1" fmla="*/ 7 w 5911"/>
                <a:gd name="connsiteY1" fmla="*/ 11070 h 11070"/>
                <a:gd name="connsiteX2" fmla="*/ 5911 w 5911"/>
                <a:gd name="connsiteY2" fmla="*/ 0 h 11070"/>
                <a:gd name="connsiteX3" fmla="*/ 5911 w 5911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1" h="11070">
                  <a:moveTo>
                    <a:pt x="7" y="11070"/>
                  </a:moveTo>
                  <a:lnTo>
                    <a:pt x="7" y="11070"/>
                  </a:lnTo>
                  <a:cubicBezTo>
                    <a:pt x="-143" y="6590"/>
                    <a:pt x="2107" y="2370"/>
                    <a:pt x="5911" y="0"/>
                  </a:cubicBezTo>
                  <a:cubicBezTo>
                    <a:pt x="5911" y="0"/>
                    <a:pt x="5911" y="0"/>
                    <a:pt x="5911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2C83E2F1-5550-4EE9-AE36-D2F7DF72914B}"/>
                </a:ext>
              </a:extLst>
            </p:cNvPr>
            <p:cNvSpPr/>
            <p:nvPr/>
          </p:nvSpPr>
          <p:spPr>
            <a:xfrm>
              <a:off x="3646222" y="3638354"/>
              <a:ext cx="5198" cy="11070"/>
            </a:xfrm>
            <a:custGeom>
              <a:avLst/>
              <a:gdLst>
                <a:gd name="connsiteX0" fmla="*/ 32 w 5198"/>
                <a:gd name="connsiteY0" fmla="*/ 11070 h 11070"/>
                <a:gd name="connsiteX1" fmla="*/ 32 w 5198"/>
                <a:gd name="connsiteY1" fmla="*/ 11070 h 11070"/>
                <a:gd name="connsiteX2" fmla="*/ 5199 w 5198"/>
                <a:gd name="connsiteY2" fmla="*/ 0 h 11070"/>
                <a:gd name="connsiteX3" fmla="*/ 5199 w 5198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98" h="11070">
                  <a:moveTo>
                    <a:pt x="32" y="11070"/>
                  </a:moveTo>
                  <a:lnTo>
                    <a:pt x="32" y="11070"/>
                  </a:lnTo>
                  <a:cubicBezTo>
                    <a:pt x="-280" y="6734"/>
                    <a:pt x="1675" y="2546"/>
                    <a:pt x="5199" y="0"/>
                  </a:cubicBezTo>
                  <a:cubicBezTo>
                    <a:pt x="5199" y="0"/>
                    <a:pt x="5199" y="0"/>
                    <a:pt x="5199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766E6E3-6111-48A3-A01E-2741604B2A15}"/>
                </a:ext>
              </a:extLst>
            </p:cNvPr>
            <p:cNvSpPr/>
            <p:nvPr/>
          </p:nvSpPr>
          <p:spPr>
            <a:xfrm>
              <a:off x="3648469" y="3639091"/>
              <a:ext cx="5903" cy="11070"/>
            </a:xfrm>
            <a:custGeom>
              <a:avLst/>
              <a:gdLst>
                <a:gd name="connsiteX0" fmla="*/ 0 w 5903"/>
                <a:gd name="connsiteY0" fmla="*/ 11070 h 11070"/>
                <a:gd name="connsiteX1" fmla="*/ 0 w 5903"/>
                <a:gd name="connsiteY1" fmla="*/ 11070 h 11070"/>
                <a:gd name="connsiteX2" fmla="*/ 5904 w 5903"/>
                <a:gd name="connsiteY2" fmla="*/ 0 h 11070"/>
                <a:gd name="connsiteX3" fmla="*/ 1476 w 5903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11070">
                  <a:moveTo>
                    <a:pt x="0" y="11070"/>
                  </a:moveTo>
                  <a:lnTo>
                    <a:pt x="0" y="11070"/>
                  </a:lnTo>
                  <a:cubicBezTo>
                    <a:pt x="115" y="6656"/>
                    <a:pt x="2303" y="2555"/>
                    <a:pt x="5904" y="0"/>
                  </a:cubicBezTo>
                  <a:cubicBezTo>
                    <a:pt x="5904" y="0"/>
                    <a:pt x="2214" y="3690"/>
                    <a:pt x="1476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059282C-4CAF-4D43-8614-849B64579112}"/>
                </a:ext>
              </a:extLst>
            </p:cNvPr>
            <p:cNvSpPr/>
            <p:nvPr/>
          </p:nvSpPr>
          <p:spPr>
            <a:xfrm>
              <a:off x="3651421" y="3640567"/>
              <a:ext cx="5165" cy="11070"/>
            </a:xfrm>
            <a:custGeom>
              <a:avLst/>
              <a:gdLst>
                <a:gd name="connsiteX0" fmla="*/ 0 w 5165"/>
                <a:gd name="connsiteY0" fmla="*/ 11070 h 11070"/>
                <a:gd name="connsiteX1" fmla="*/ 0 w 5165"/>
                <a:gd name="connsiteY1" fmla="*/ 11070 h 11070"/>
                <a:gd name="connsiteX2" fmla="*/ 5166 w 5165"/>
                <a:gd name="connsiteY2" fmla="*/ 0 h 11070"/>
                <a:gd name="connsiteX3" fmla="*/ 5166 w 5165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11070">
                  <a:moveTo>
                    <a:pt x="0" y="11070"/>
                  </a:moveTo>
                  <a:lnTo>
                    <a:pt x="0" y="11070"/>
                  </a:lnTo>
                  <a:cubicBezTo>
                    <a:pt x="0" y="2214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5EC1E41-1CC0-4E0B-8603-D023F61B9A92}"/>
                </a:ext>
              </a:extLst>
            </p:cNvPr>
            <p:cNvSpPr/>
            <p:nvPr/>
          </p:nvSpPr>
          <p:spPr>
            <a:xfrm>
              <a:off x="3653630" y="3641306"/>
              <a:ext cx="5908" cy="11807"/>
            </a:xfrm>
            <a:custGeom>
              <a:avLst/>
              <a:gdLst>
                <a:gd name="connsiteX0" fmla="*/ 5 w 5908"/>
                <a:gd name="connsiteY0" fmla="*/ 11808 h 11807"/>
                <a:gd name="connsiteX1" fmla="*/ 5 w 5908"/>
                <a:gd name="connsiteY1" fmla="*/ 11808 h 11807"/>
                <a:gd name="connsiteX2" fmla="*/ 5909 w 5908"/>
                <a:gd name="connsiteY2" fmla="*/ 0 h 11807"/>
                <a:gd name="connsiteX3" fmla="*/ 1481 w 5908"/>
                <a:gd name="connsiteY3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8" h="11807">
                  <a:moveTo>
                    <a:pt x="5" y="11808"/>
                  </a:moveTo>
                  <a:lnTo>
                    <a:pt x="5" y="11808"/>
                  </a:lnTo>
                  <a:cubicBezTo>
                    <a:pt x="-119" y="7134"/>
                    <a:pt x="2095" y="2705"/>
                    <a:pt x="5909" y="0"/>
                  </a:cubicBezTo>
                  <a:cubicBezTo>
                    <a:pt x="3555" y="3549"/>
                    <a:pt x="2041" y="7587"/>
                    <a:pt x="1481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57B0F5EB-0E0E-4DCA-A929-0B01365BA4DB}"/>
                </a:ext>
              </a:extLst>
            </p:cNvPr>
            <p:cNvSpPr/>
            <p:nvPr/>
          </p:nvSpPr>
          <p:spPr>
            <a:xfrm>
              <a:off x="3644041" y="3602191"/>
              <a:ext cx="36161" cy="40590"/>
            </a:xfrm>
            <a:custGeom>
              <a:avLst/>
              <a:gdLst>
                <a:gd name="connsiteX0" fmla="*/ 0 w 36161"/>
                <a:gd name="connsiteY0" fmla="*/ 36162 h 40590"/>
                <a:gd name="connsiteX1" fmla="*/ 14022 w 36161"/>
                <a:gd name="connsiteY1" fmla="*/ 7380 h 40590"/>
                <a:gd name="connsiteX2" fmla="*/ 31734 w 36161"/>
                <a:gd name="connsiteY2" fmla="*/ 0 h 40590"/>
                <a:gd name="connsiteX3" fmla="*/ 36162 w 36161"/>
                <a:gd name="connsiteY3" fmla="*/ 10332 h 40590"/>
                <a:gd name="connsiteX4" fmla="*/ 19926 w 36161"/>
                <a:gd name="connsiteY4" fmla="*/ 22878 h 40590"/>
                <a:gd name="connsiteX5" fmla="*/ 14760 w 36161"/>
                <a:gd name="connsiteY5" fmla="*/ 40590 h 40590"/>
                <a:gd name="connsiteX6" fmla="*/ 6642 w 36161"/>
                <a:gd name="connsiteY6" fmla="*/ 3690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161" h="40590">
                  <a:moveTo>
                    <a:pt x="0" y="36162"/>
                  </a:moveTo>
                  <a:cubicBezTo>
                    <a:pt x="2679" y="25719"/>
                    <a:pt x="7449" y="15927"/>
                    <a:pt x="14022" y="7380"/>
                  </a:cubicBezTo>
                  <a:cubicBezTo>
                    <a:pt x="19620" y="4241"/>
                    <a:pt x="25564" y="1764"/>
                    <a:pt x="31734" y="0"/>
                  </a:cubicBezTo>
                  <a:lnTo>
                    <a:pt x="36162" y="10332"/>
                  </a:lnTo>
                  <a:cubicBezTo>
                    <a:pt x="36162" y="10332"/>
                    <a:pt x="22878" y="16974"/>
                    <a:pt x="19926" y="22878"/>
                  </a:cubicBezTo>
                  <a:cubicBezTo>
                    <a:pt x="17697" y="28623"/>
                    <a:pt x="15969" y="34548"/>
                    <a:pt x="14760" y="40590"/>
                  </a:cubicBezTo>
                  <a:lnTo>
                    <a:pt x="6642" y="36900"/>
                  </a:ln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1D4FBFBD-9D77-4160-90B5-2326F03EB5C0}"/>
                </a:ext>
              </a:extLst>
            </p:cNvPr>
            <p:cNvSpPr/>
            <p:nvPr/>
          </p:nvSpPr>
          <p:spPr>
            <a:xfrm>
              <a:off x="3644779" y="3606619"/>
              <a:ext cx="44279" cy="41328"/>
            </a:xfrm>
            <a:custGeom>
              <a:avLst/>
              <a:gdLst>
                <a:gd name="connsiteX0" fmla="*/ 14760 w 44279"/>
                <a:gd name="connsiteY0" fmla="*/ 36900 h 41328"/>
                <a:gd name="connsiteX1" fmla="*/ 14760 w 44279"/>
                <a:gd name="connsiteY1" fmla="*/ 36900 h 41328"/>
                <a:gd name="connsiteX2" fmla="*/ 6642 w 44279"/>
                <a:gd name="connsiteY2" fmla="*/ 36900 h 41328"/>
                <a:gd name="connsiteX3" fmla="*/ 6642 w 44279"/>
                <a:gd name="connsiteY3" fmla="*/ 36900 h 41328"/>
                <a:gd name="connsiteX4" fmla="*/ 6642 w 44279"/>
                <a:gd name="connsiteY4" fmla="*/ 36900 h 41328"/>
                <a:gd name="connsiteX5" fmla="*/ 20664 w 44279"/>
                <a:gd name="connsiteY5" fmla="*/ 8118 h 41328"/>
                <a:gd name="connsiteX6" fmla="*/ 38376 w 44279"/>
                <a:gd name="connsiteY6" fmla="*/ 0 h 41328"/>
                <a:gd name="connsiteX7" fmla="*/ 44280 w 44279"/>
                <a:gd name="connsiteY7" fmla="*/ 11070 h 41328"/>
                <a:gd name="connsiteX8" fmla="*/ 27306 w 44279"/>
                <a:gd name="connsiteY8" fmla="*/ 24354 h 41328"/>
                <a:gd name="connsiteX9" fmla="*/ 22878 w 44279"/>
                <a:gd name="connsiteY9" fmla="*/ 41328 h 41328"/>
                <a:gd name="connsiteX10" fmla="*/ 3690 w 44279"/>
                <a:gd name="connsiteY10" fmla="*/ 31734 h 41328"/>
                <a:gd name="connsiteX11" fmla="*/ 3690 w 44279"/>
                <a:gd name="connsiteY11" fmla="*/ 31734 h 41328"/>
                <a:gd name="connsiteX12" fmla="*/ 11070 w 44279"/>
                <a:gd name="connsiteY12" fmla="*/ 31734 h 41328"/>
                <a:gd name="connsiteX13" fmla="*/ 18450 w 44279"/>
                <a:gd name="connsiteY13" fmla="*/ 22140 h 41328"/>
                <a:gd name="connsiteX14" fmla="*/ 34686 w 44279"/>
                <a:gd name="connsiteY14" fmla="*/ 8856 h 41328"/>
                <a:gd name="connsiteX15" fmla="*/ 30258 w 44279"/>
                <a:gd name="connsiteY15" fmla="*/ 0 h 41328"/>
                <a:gd name="connsiteX16" fmla="*/ 14022 w 44279"/>
                <a:gd name="connsiteY16" fmla="*/ 7380 h 41328"/>
                <a:gd name="connsiteX17" fmla="*/ 0 w 44279"/>
                <a:gd name="connsiteY17" fmla="*/ 36162 h 4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279" h="41328">
                  <a:moveTo>
                    <a:pt x="14760" y="36900"/>
                  </a:moveTo>
                  <a:lnTo>
                    <a:pt x="14760" y="36900"/>
                  </a:lnTo>
                  <a:lnTo>
                    <a:pt x="6642" y="36900"/>
                  </a:lnTo>
                  <a:lnTo>
                    <a:pt x="6642" y="36900"/>
                  </a:lnTo>
                  <a:cubicBezTo>
                    <a:pt x="6642" y="36900"/>
                    <a:pt x="6642" y="36900"/>
                    <a:pt x="6642" y="36900"/>
                  </a:cubicBezTo>
                  <a:cubicBezTo>
                    <a:pt x="9574" y="26551"/>
                    <a:pt x="14322" y="16806"/>
                    <a:pt x="20664" y="8118"/>
                  </a:cubicBezTo>
                  <a:cubicBezTo>
                    <a:pt x="26424" y="5109"/>
                    <a:pt x="32336" y="2399"/>
                    <a:pt x="38376" y="0"/>
                  </a:cubicBezTo>
                  <a:lnTo>
                    <a:pt x="44280" y="11070"/>
                  </a:lnTo>
                  <a:cubicBezTo>
                    <a:pt x="44280" y="11070"/>
                    <a:pt x="30258" y="18450"/>
                    <a:pt x="27306" y="24354"/>
                  </a:cubicBezTo>
                  <a:cubicBezTo>
                    <a:pt x="25495" y="29919"/>
                    <a:pt x="24016" y="35587"/>
                    <a:pt x="22878" y="41328"/>
                  </a:cubicBezTo>
                  <a:close/>
                  <a:moveTo>
                    <a:pt x="3690" y="31734"/>
                  </a:moveTo>
                  <a:lnTo>
                    <a:pt x="3690" y="31734"/>
                  </a:lnTo>
                  <a:lnTo>
                    <a:pt x="11070" y="31734"/>
                  </a:lnTo>
                  <a:cubicBezTo>
                    <a:pt x="13279" y="28350"/>
                    <a:pt x="15746" y="25143"/>
                    <a:pt x="18450" y="22140"/>
                  </a:cubicBezTo>
                  <a:cubicBezTo>
                    <a:pt x="18450" y="15498"/>
                    <a:pt x="34686" y="9594"/>
                    <a:pt x="34686" y="8856"/>
                  </a:cubicBezTo>
                  <a:lnTo>
                    <a:pt x="30258" y="0"/>
                  </a:lnTo>
                  <a:cubicBezTo>
                    <a:pt x="24617" y="1921"/>
                    <a:pt x="19178" y="4393"/>
                    <a:pt x="14022" y="7380"/>
                  </a:cubicBezTo>
                  <a:cubicBezTo>
                    <a:pt x="14022" y="7380"/>
                    <a:pt x="8118" y="13284"/>
                    <a:pt x="0" y="3616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E802CE6D-5104-484E-95B5-EF022C8256E6}"/>
                </a:ext>
              </a:extLst>
            </p:cNvPr>
            <p:cNvSpPr/>
            <p:nvPr/>
          </p:nvSpPr>
          <p:spPr>
            <a:xfrm>
              <a:off x="3650683" y="3595550"/>
              <a:ext cx="40630" cy="25829"/>
            </a:xfrm>
            <a:custGeom>
              <a:avLst/>
              <a:gdLst>
                <a:gd name="connsiteX0" fmla="*/ 0 w 40630"/>
                <a:gd name="connsiteY0" fmla="*/ 25830 h 25829"/>
                <a:gd name="connsiteX1" fmla="*/ 23616 w 40630"/>
                <a:gd name="connsiteY1" fmla="*/ 22140 h 25829"/>
                <a:gd name="connsiteX2" fmla="*/ 40590 w 40630"/>
                <a:gd name="connsiteY2" fmla="*/ 15498 h 25829"/>
                <a:gd name="connsiteX3" fmla="*/ 31734 w 40630"/>
                <a:gd name="connsiteY3" fmla="*/ 0 h 25829"/>
                <a:gd name="connsiteX4" fmla="*/ 24354 w 40630"/>
                <a:gd name="connsiteY4" fmla="*/ 7380 h 25829"/>
                <a:gd name="connsiteX5" fmla="*/ 4428 w 40630"/>
                <a:gd name="connsiteY5" fmla="*/ 16974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30" h="25829">
                  <a:moveTo>
                    <a:pt x="0" y="25830"/>
                  </a:moveTo>
                  <a:cubicBezTo>
                    <a:pt x="7443" y="22657"/>
                    <a:pt x="15560" y="21389"/>
                    <a:pt x="23616" y="22140"/>
                  </a:cubicBezTo>
                  <a:cubicBezTo>
                    <a:pt x="28782" y="22140"/>
                    <a:pt x="39852" y="17712"/>
                    <a:pt x="40590" y="15498"/>
                  </a:cubicBezTo>
                  <a:cubicBezTo>
                    <a:pt x="41328" y="13284"/>
                    <a:pt x="31734" y="0"/>
                    <a:pt x="31734" y="0"/>
                  </a:cubicBezTo>
                  <a:lnTo>
                    <a:pt x="24354" y="7380"/>
                  </a:lnTo>
                  <a:cubicBezTo>
                    <a:pt x="19926" y="12546"/>
                    <a:pt x="8856" y="7380"/>
                    <a:pt x="4428" y="16974"/>
                  </a:cubicBez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832068E-773F-42E0-93BC-69795AA3A7E4}"/>
                </a:ext>
              </a:extLst>
            </p:cNvPr>
            <p:cNvSpPr/>
            <p:nvPr/>
          </p:nvSpPr>
          <p:spPr>
            <a:xfrm>
              <a:off x="3650683" y="3596287"/>
              <a:ext cx="42803" cy="25829"/>
            </a:xfrm>
            <a:custGeom>
              <a:avLst/>
              <a:gdLst>
                <a:gd name="connsiteX0" fmla="*/ 0 w 42803"/>
                <a:gd name="connsiteY0" fmla="*/ 25830 h 25829"/>
                <a:gd name="connsiteX1" fmla="*/ 0 w 42803"/>
                <a:gd name="connsiteY1" fmla="*/ 25830 h 25829"/>
                <a:gd name="connsiteX2" fmla="*/ 4428 w 42803"/>
                <a:gd name="connsiteY2" fmla="*/ 16236 h 25829"/>
                <a:gd name="connsiteX3" fmla="*/ 16974 w 42803"/>
                <a:gd name="connsiteY3" fmla="*/ 9594 h 25829"/>
                <a:gd name="connsiteX4" fmla="*/ 24354 w 42803"/>
                <a:gd name="connsiteY4" fmla="*/ 9594 h 25829"/>
                <a:gd name="connsiteX5" fmla="*/ 31734 w 42803"/>
                <a:gd name="connsiteY5" fmla="*/ 2214 h 25829"/>
                <a:gd name="connsiteX6" fmla="*/ 42066 w 42803"/>
                <a:gd name="connsiteY6" fmla="*/ 18450 h 25829"/>
                <a:gd name="connsiteX7" fmla="*/ 25092 w 42803"/>
                <a:gd name="connsiteY7" fmla="*/ 25830 h 25829"/>
                <a:gd name="connsiteX8" fmla="*/ 17712 w 42803"/>
                <a:gd name="connsiteY8" fmla="*/ 25830 h 25829"/>
                <a:gd name="connsiteX9" fmla="*/ 1476 w 42803"/>
                <a:gd name="connsiteY9" fmla="*/ 25830 h 25829"/>
                <a:gd name="connsiteX10" fmla="*/ 30996 w 42803"/>
                <a:gd name="connsiteY10" fmla="*/ 0 h 25829"/>
                <a:gd name="connsiteX11" fmla="*/ 25092 w 42803"/>
                <a:gd name="connsiteY11" fmla="*/ 7380 h 25829"/>
                <a:gd name="connsiteX12" fmla="*/ 16236 w 42803"/>
                <a:gd name="connsiteY12" fmla="*/ 7380 h 25829"/>
                <a:gd name="connsiteX13" fmla="*/ 5166 w 42803"/>
                <a:gd name="connsiteY13" fmla="*/ 13284 h 25829"/>
                <a:gd name="connsiteX14" fmla="*/ 5166 w 42803"/>
                <a:gd name="connsiteY14" fmla="*/ 20664 h 25829"/>
                <a:gd name="connsiteX15" fmla="*/ 19926 w 42803"/>
                <a:gd name="connsiteY15" fmla="*/ 20664 h 25829"/>
                <a:gd name="connsiteX16" fmla="*/ 26568 w 42803"/>
                <a:gd name="connsiteY16" fmla="*/ 20664 h 25829"/>
                <a:gd name="connsiteX17" fmla="*/ 42804 w 42803"/>
                <a:gd name="connsiteY17" fmla="*/ 14760 h 25829"/>
                <a:gd name="connsiteX18" fmla="*/ 33948 w 42803"/>
                <a:gd name="connsiteY18" fmla="*/ 738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803" h="25829">
                  <a:moveTo>
                    <a:pt x="0" y="25830"/>
                  </a:moveTo>
                  <a:lnTo>
                    <a:pt x="0" y="25830"/>
                  </a:lnTo>
                  <a:lnTo>
                    <a:pt x="4428" y="16236"/>
                  </a:lnTo>
                  <a:cubicBezTo>
                    <a:pt x="4428" y="11070"/>
                    <a:pt x="12546" y="10332"/>
                    <a:pt x="16974" y="9594"/>
                  </a:cubicBezTo>
                  <a:cubicBezTo>
                    <a:pt x="21402" y="8856"/>
                    <a:pt x="22878" y="9594"/>
                    <a:pt x="24354" y="9594"/>
                  </a:cubicBezTo>
                  <a:lnTo>
                    <a:pt x="31734" y="2214"/>
                  </a:lnTo>
                  <a:cubicBezTo>
                    <a:pt x="36162" y="6642"/>
                    <a:pt x="43542" y="15498"/>
                    <a:pt x="42066" y="18450"/>
                  </a:cubicBezTo>
                  <a:cubicBezTo>
                    <a:pt x="40590" y="21402"/>
                    <a:pt x="36162" y="22878"/>
                    <a:pt x="25092" y="25830"/>
                  </a:cubicBezTo>
                  <a:lnTo>
                    <a:pt x="17712" y="25830"/>
                  </a:lnTo>
                  <a:cubicBezTo>
                    <a:pt x="12342" y="24878"/>
                    <a:pt x="6846" y="24878"/>
                    <a:pt x="1476" y="25830"/>
                  </a:cubicBezTo>
                  <a:close/>
                  <a:moveTo>
                    <a:pt x="30996" y="0"/>
                  </a:moveTo>
                  <a:lnTo>
                    <a:pt x="25092" y="7380"/>
                  </a:lnTo>
                  <a:cubicBezTo>
                    <a:pt x="22251" y="8529"/>
                    <a:pt x="19077" y="8529"/>
                    <a:pt x="16236" y="7380"/>
                  </a:cubicBezTo>
                  <a:cubicBezTo>
                    <a:pt x="11808" y="7380"/>
                    <a:pt x="7380" y="7380"/>
                    <a:pt x="5166" y="13284"/>
                  </a:cubicBezTo>
                  <a:lnTo>
                    <a:pt x="5166" y="20664"/>
                  </a:lnTo>
                  <a:cubicBezTo>
                    <a:pt x="10018" y="19504"/>
                    <a:pt x="15074" y="19504"/>
                    <a:pt x="19926" y="20664"/>
                  </a:cubicBezTo>
                  <a:lnTo>
                    <a:pt x="26568" y="20664"/>
                  </a:lnTo>
                  <a:cubicBezTo>
                    <a:pt x="32358" y="19956"/>
                    <a:pt x="37911" y="17936"/>
                    <a:pt x="42804" y="14760"/>
                  </a:cubicBezTo>
                  <a:cubicBezTo>
                    <a:pt x="40493" y="9711"/>
                    <a:pt x="37515" y="4994"/>
                    <a:pt x="3394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1FEE1845-91D3-4E74-B58D-5D5A22BD4779}"/>
                </a:ext>
              </a:extLst>
            </p:cNvPr>
            <p:cNvSpPr/>
            <p:nvPr/>
          </p:nvSpPr>
          <p:spPr>
            <a:xfrm>
              <a:off x="3667656" y="3613261"/>
              <a:ext cx="25092" cy="5166"/>
            </a:xfrm>
            <a:custGeom>
              <a:avLst/>
              <a:gdLst>
                <a:gd name="connsiteX0" fmla="*/ 0 w 25092"/>
                <a:gd name="connsiteY0" fmla="*/ 4428 h 5166"/>
                <a:gd name="connsiteX1" fmla="*/ 0 w 25092"/>
                <a:gd name="connsiteY1" fmla="*/ 4428 h 5166"/>
                <a:gd name="connsiteX2" fmla="*/ 0 w 25092"/>
                <a:gd name="connsiteY2" fmla="*/ 4428 h 5166"/>
                <a:gd name="connsiteX3" fmla="*/ 12546 w 25092"/>
                <a:gd name="connsiteY3" fmla="*/ 0 h 5166"/>
                <a:gd name="connsiteX4" fmla="*/ 19188 w 25092"/>
                <a:gd name="connsiteY4" fmla="*/ 0 h 5166"/>
                <a:gd name="connsiteX5" fmla="*/ 25092 w 25092"/>
                <a:gd name="connsiteY5" fmla="*/ 0 h 5166"/>
                <a:gd name="connsiteX6" fmla="*/ 25092 w 25092"/>
                <a:gd name="connsiteY6" fmla="*/ 0 h 5166"/>
                <a:gd name="connsiteX7" fmla="*/ 25092 w 25092"/>
                <a:gd name="connsiteY7" fmla="*/ 0 h 5166"/>
                <a:gd name="connsiteX8" fmla="*/ 19188 w 25092"/>
                <a:gd name="connsiteY8" fmla="*/ 0 h 5166"/>
                <a:gd name="connsiteX9" fmla="*/ 6642 w 25092"/>
                <a:gd name="connsiteY9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092" h="5166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8856" y="4428"/>
                    <a:pt x="12546" y="0"/>
                  </a:cubicBezTo>
                  <a:lnTo>
                    <a:pt x="19188" y="0"/>
                  </a:lnTo>
                  <a:cubicBezTo>
                    <a:pt x="23616" y="0"/>
                    <a:pt x="25092" y="0"/>
                    <a:pt x="25092" y="0"/>
                  </a:cubicBezTo>
                  <a:cubicBezTo>
                    <a:pt x="25092" y="0"/>
                    <a:pt x="25092" y="0"/>
                    <a:pt x="25092" y="0"/>
                  </a:cubicBezTo>
                  <a:lnTo>
                    <a:pt x="25092" y="0"/>
                  </a:lnTo>
                  <a:lnTo>
                    <a:pt x="19188" y="0"/>
                  </a:lnTo>
                  <a:cubicBezTo>
                    <a:pt x="15427" y="2607"/>
                    <a:pt x="11148" y="4369"/>
                    <a:pt x="6642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70ED62F0-735E-4195-8A47-D393F27D6179}"/>
                </a:ext>
              </a:extLst>
            </p:cNvPr>
            <p:cNvSpPr/>
            <p:nvPr/>
          </p:nvSpPr>
          <p:spPr>
            <a:xfrm>
              <a:off x="3662491" y="3586324"/>
              <a:ext cx="72323" cy="29186"/>
            </a:xfrm>
            <a:custGeom>
              <a:avLst/>
              <a:gdLst>
                <a:gd name="connsiteX0" fmla="*/ 67158 w 72323"/>
                <a:gd name="connsiteY0" fmla="*/ 1108 h 29186"/>
                <a:gd name="connsiteX1" fmla="*/ 28782 w 72323"/>
                <a:gd name="connsiteY1" fmla="*/ 1108 h 29186"/>
                <a:gd name="connsiteX2" fmla="*/ 0 w 72323"/>
                <a:gd name="connsiteY2" fmla="*/ 15130 h 29186"/>
                <a:gd name="connsiteX3" fmla="*/ 4428 w 72323"/>
                <a:gd name="connsiteY3" fmla="*/ 29152 h 29186"/>
                <a:gd name="connsiteX4" fmla="*/ 8856 w 72323"/>
                <a:gd name="connsiteY4" fmla="*/ 24724 h 29186"/>
                <a:gd name="connsiteX5" fmla="*/ 39852 w 72323"/>
                <a:gd name="connsiteY5" fmla="*/ 17344 h 29186"/>
                <a:gd name="connsiteX6" fmla="*/ 63468 w 72323"/>
                <a:gd name="connsiteY6" fmla="*/ 17344 h 29186"/>
                <a:gd name="connsiteX7" fmla="*/ 72324 w 72323"/>
                <a:gd name="connsiteY7" fmla="*/ 12916 h 29186"/>
                <a:gd name="connsiteX8" fmla="*/ 67896 w 72323"/>
                <a:gd name="connsiteY8" fmla="*/ 1108 h 29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323" h="29186">
                  <a:moveTo>
                    <a:pt x="67158" y="1108"/>
                  </a:moveTo>
                  <a:cubicBezTo>
                    <a:pt x="54405" y="-369"/>
                    <a:pt x="41535" y="-369"/>
                    <a:pt x="28782" y="1108"/>
                  </a:cubicBezTo>
                  <a:cubicBezTo>
                    <a:pt x="10332" y="1108"/>
                    <a:pt x="0" y="11440"/>
                    <a:pt x="0" y="15130"/>
                  </a:cubicBezTo>
                  <a:cubicBezTo>
                    <a:pt x="0" y="18820"/>
                    <a:pt x="0" y="29890"/>
                    <a:pt x="4428" y="29152"/>
                  </a:cubicBezTo>
                  <a:cubicBezTo>
                    <a:pt x="4428" y="26706"/>
                    <a:pt x="6410" y="24724"/>
                    <a:pt x="8856" y="24724"/>
                  </a:cubicBezTo>
                  <a:cubicBezTo>
                    <a:pt x="18951" y="21356"/>
                    <a:pt x="29323" y="18887"/>
                    <a:pt x="39852" y="17344"/>
                  </a:cubicBezTo>
                  <a:lnTo>
                    <a:pt x="63468" y="17344"/>
                  </a:lnTo>
                  <a:cubicBezTo>
                    <a:pt x="63468" y="17344"/>
                    <a:pt x="72324" y="17344"/>
                    <a:pt x="72324" y="12916"/>
                  </a:cubicBezTo>
                  <a:cubicBezTo>
                    <a:pt x="71697" y="8712"/>
                    <a:pt x="70184" y="4689"/>
                    <a:pt x="67896" y="1108"/>
                  </a:cubicBez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7A0B0027-DC29-4504-BFD4-628CA17D73A7}"/>
                </a:ext>
              </a:extLst>
            </p:cNvPr>
            <p:cNvSpPr/>
            <p:nvPr/>
          </p:nvSpPr>
          <p:spPr>
            <a:xfrm>
              <a:off x="3662321" y="3586831"/>
              <a:ext cx="73969" cy="30120"/>
            </a:xfrm>
            <a:custGeom>
              <a:avLst/>
              <a:gdLst>
                <a:gd name="connsiteX0" fmla="*/ 4597 w 73969"/>
                <a:gd name="connsiteY0" fmla="*/ 30121 h 30120"/>
                <a:gd name="connsiteX1" fmla="*/ 4597 w 73969"/>
                <a:gd name="connsiteY1" fmla="*/ 30121 h 30120"/>
                <a:gd name="connsiteX2" fmla="*/ 907 w 73969"/>
                <a:gd name="connsiteY2" fmla="*/ 15361 h 30120"/>
                <a:gd name="connsiteX3" fmla="*/ 30427 w 73969"/>
                <a:gd name="connsiteY3" fmla="*/ 601 h 30120"/>
                <a:gd name="connsiteX4" fmla="*/ 53305 w 73969"/>
                <a:gd name="connsiteY4" fmla="*/ 601 h 30120"/>
                <a:gd name="connsiteX5" fmla="*/ 68065 w 73969"/>
                <a:gd name="connsiteY5" fmla="*/ 601 h 30120"/>
                <a:gd name="connsiteX6" fmla="*/ 73969 w 73969"/>
                <a:gd name="connsiteY6" fmla="*/ 13147 h 30120"/>
                <a:gd name="connsiteX7" fmla="*/ 65113 w 73969"/>
                <a:gd name="connsiteY7" fmla="*/ 18313 h 30120"/>
                <a:gd name="connsiteX8" fmla="*/ 40021 w 73969"/>
                <a:gd name="connsiteY8" fmla="*/ 18313 h 30120"/>
                <a:gd name="connsiteX9" fmla="*/ 13453 w 73969"/>
                <a:gd name="connsiteY9" fmla="*/ 24955 h 30120"/>
                <a:gd name="connsiteX10" fmla="*/ 9763 w 73969"/>
                <a:gd name="connsiteY10" fmla="*/ 24955 h 30120"/>
                <a:gd name="connsiteX11" fmla="*/ 6073 w 73969"/>
                <a:gd name="connsiteY11" fmla="*/ 24955 h 30120"/>
                <a:gd name="connsiteX12" fmla="*/ 51829 w 73969"/>
                <a:gd name="connsiteY12" fmla="*/ 601 h 30120"/>
                <a:gd name="connsiteX13" fmla="*/ 28951 w 73969"/>
                <a:gd name="connsiteY13" fmla="*/ 601 h 30120"/>
                <a:gd name="connsiteX14" fmla="*/ 907 w 73969"/>
                <a:gd name="connsiteY14" fmla="*/ 13147 h 30120"/>
                <a:gd name="connsiteX15" fmla="*/ 907 w 73969"/>
                <a:gd name="connsiteY15" fmla="*/ 25693 h 30120"/>
                <a:gd name="connsiteX16" fmla="*/ 5335 w 73969"/>
                <a:gd name="connsiteY16" fmla="*/ 25693 h 30120"/>
                <a:gd name="connsiteX17" fmla="*/ 5335 w 73969"/>
                <a:gd name="connsiteY17" fmla="*/ 25693 h 30120"/>
                <a:gd name="connsiteX18" fmla="*/ 32641 w 73969"/>
                <a:gd name="connsiteY18" fmla="*/ 18313 h 30120"/>
                <a:gd name="connsiteX19" fmla="*/ 54781 w 73969"/>
                <a:gd name="connsiteY19" fmla="*/ 18313 h 30120"/>
                <a:gd name="connsiteX20" fmla="*/ 64375 w 73969"/>
                <a:gd name="connsiteY20" fmla="*/ 14623 h 30120"/>
                <a:gd name="connsiteX21" fmla="*/ 59947 w 73969"/>
                <a:gd name="connsiteY21" fmla="*/ 2815 h 30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3969" h="30120">
                  <a:moveTo>
                    <a:pt x="4597" y="30121"/>
                  </a:moveTo>
                  <a:lnTo>
                    <a:pt x="4597" y="30121"/>
                  </a:lnTo>
                  <a:cubicBezTo>
                    <a:pt x="1535" y="25849"/>
                    <a:pt x="215" y="20571"/>
                    <a:pt x="907" y="15361"/>
                  </a:cubicBezTo>
                  <a:cubicBezTo>
                    <a:pt x="907" y="10933"/>
                    <a:pt x="11977" y="4291"/>
                    <a:pt x="30427" y="601"/>
                  </a:cubicBezTo>
                  <a:lnTo>
                    <a:pt x="53305" y="601"/>
                  </a:lnTo>
                  <a:lnTo>
                    <a:pt x="68065" y="601"/>
                  </a:lnTo>
                  <a:cubicBezTo>
                    <a:pt x="68065" y="601"/>
                    <a:pt x="73969" y="10195"/>
                    <a:pt x="73969" y="13147"/>
                  </a:cubicBezTo>
                  <a:cubicBezTo>
                    <a:pt x="73969" y="16099"/>
                    <a:pt x="65113" y="18313"/>
                    <a:pt x="65113" y="18313"/>
                  </a:cubicBezTo>
                  <a:lnTo>
                    <a:pt x="40021" y="18313"/>
                  </a:lnTo>
                  <a:cubicBezTo>
                    <a:pt x="31004" y="19822"/>
                    <a:pt x="22120" y="22044"/>
                    <a:pt x="13453" y="24955"/>
                  </a:cubicBezTo>
                  <a:lnTo>
                    <a:pt x="9763" y="24955"/>
                  </a:lnTo>
                  <a:cubicBezTo>
                    <a:pt x="9763" y="24955"/>
                    <a:pt x="6073" y="24955"/>
                    <a:pt x="6073" y="24955"/>
                  </a:cubicBezTo>
                  <a:close/>
                  <a:moveTo>
                    <a:pt x="51829" y="601"/>
                  </a:moveTo>
                  <a:cubicBezTo>
                    <a:pt x="44228" y="-200"/>
                    <a:pt x="36556" y="-200"/>
                    <a:pt x="28951" y="601"/>
                  </a:cubicBezTo>
                  <a:cubicBezTo>
                    <a:pt x="10501" y="601"/>
                    <a:pt x="907" y="10195"/>
                    <a:pt x="907" y="13147"/>
                  </a:cubicBezTo>
                  <a:cubicBezTo>
                    <a:pt x="-302" y="17241"/>
                    <a:pt x="-302" y="21598"/>
                    <a:pt x="907" y="25693"/>
                  </a:cubicBezTo>
                  <a:cubicBezTo>
                    <a:pt x="2327" y="25118"/>
                    <a:pt x="3915" y="25118"/>
                    <a:pt x="5335" y="25693"/>
                  </a:cubicBezTo>
                  <a:lnTo>
                    <a:pt x="5335" y="25693"/>
                  </a:lnTo>
                  <a:lnTo>
                    <a:pt x="32641" y="18313"/>
                  </a:lnTo>
                  <a:lnTo>
                    <a:pt x="54781" y="18313"/>
                  </a:lnTo>
                  <a:cubicBezTo>
                    <a:pt x="59947" y="18313"/>
                    <a:pt x="64375" y="18313"/>
                    <a:pt x="64375" y="14623"/>
                  </a:cubicBezTo>
                  <a:cubicBezTo>
                    <a:pt x="63482" y="10493"/>
                    <a:pt x="61991" y="6515"/>
                    <a:pt x="59947" y="281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9E394856-778B-48E5-8435-2FB80944575E}"/>
                </a:ext>
              </a:extLst>
            </p:cNvPr>
            <p:cNvSpPr/>
            <p:nvPr/>
          </p:nvSpPr>
          <p:spPr>
            <a:xfrm>
              <a:off x="3720793" y="3600860"/>
              <a:ext cx="12546" cy="593"/>
            </a:xfrm>
            <a:custGeom>
              <a:avLst/>
              <a:gdLst>
                <a:gd name="connsiteX0" fmla="*/ 0 w 12546"/>
                <a:gd name="connsiteY0" fmla="*/ 593 h 593"/>
                <a:gd name="connsiteX1" fmla="*/ 0 w 12546"/>
                <a:gd name="connsiteY1" fmla="*/ 593 h 593"/>
                <a:gd name="connsiteX2" fmla="*/ 0 w 12546"/>
                <a:gd name="connsiteY2" fmla="*/ 593 h 593"/>
                <a:gd name="connsiteX3" fmla="*/ 0 w 12546"/>
                <a:gd name="connsiteY3" fmla="*/ 593 h 593"/>
                <a:gd name="connsiteX4" fmla="*/ 4428 w 12546"/>
                <a:gd name="connsiteY4" fmla="*/ 593 h 593"/>
                <a:gd name="connsiteX5" fmla="*/ 8856 w 12546"/>
                <a:gd name="connsiteY5" fmla="*/ 593 h 593"/>
                <a:gd name="connsiteX6" fmla="*/ 12546 w 12546"/>
                <a:gd name="connsiteY6" fmla="*/ 593 h 593"/>
                <a:gd name="connsiteX7" fmla="*/ 8856 w 12546"/>
                <a:gd name="connsiteY7" fmla="*/ 593 h 593"/>
                <a:gd name="connsiteX8" fmla="*/ 8856 w 12546"/>
                <a:gd name="connsiteY8" fmla="*/ 593 h 593"/>
                <a:gd name="connsiteX9" fmla="*/ 4428 w 12546"/>
                <a:gd name="connsiteY9" fmla="*/ 593 h 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593">
                  <a:moveTo>
                    <a:pt x="0" y="593"/>
                  </a:moveTo>
                  <a:cubicBezTo>
                    <a:pt x="0" y="593"/>
                    <a:pt x="0" y="593"/>
                    <a:pt x="0" y="593"/>
                  </a:cubicBezTo>
                  <a:lnTo>
                    <a:pt x="0" y="593"/>
                  </a:lnTo>
                  <a:cubicBezTo>
                    <a:pt x="0" y="593"/>
                    <a:pt x="0" y="593"/>
                    <a:pt x="0" y="593"/>
                  </a:cubicBezTo>
                  <a:lnTo>
                    <a:pt x="4428" y="593"/>
                  </a:lnTo>
                  <a:cubicBezTo>
                    <a:pt x="5801" y="-198"/>
                    <a:pt x="7483" y="-198"/>
                    <a:pt x="8856" y="593"/>
                  </a:cubicBezTo>
                  <a:cubicBezTo>
                    <a:pt x="12546" y="593"/>
                    <a:pt x="12546" y="593"/>
                    <a:pt x="12546" y="593"/>
                  </a:cubicBezTo>
                  <a:cubicBezTo>
                    <a:pt x="12546" y="593"/>
                    <a:pt x="12546" y="593"/>
                    <a:pt x="8856" y="593"/>
                  </a:cubicBezTo>
                  <a:lnTo>
                    <a:pt x="8856" y="593"/>
                  </a:lnTo>
                  <a:lnTo>
                    <a:pt x="4428" y="59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89A6B1C1-E73A-4163-B26E-604052DF7564}"/>
                </a:ext>
              </a:extLst>
            </p:cNvPr>
            <p:cNvSpPr/>
            <p:nvPr/>
          </p:nvSpPr>
          <p:spPr>
            <a:xfrm>
              <a:off x="3715090" y="3575576"/>
              <a:ext cx="62051" cy="22925"/>
            </a:xfrm>
            <a:custGeom>
              <a:avLst/>
              <a:gdLst>
                <a:gd name="connsiteX0" fmla="*/ 33009 w 62051"/>
                <a:gd name="connsiteY0" fmla="*/ 47 h 22925"/>
                <a:gd name="connsiteX1" fmla="*/ 537 w 62051"/>
                <a:gd name="connsiteY1" fmla="*/ 8165 h 22925"/>
                <a:gd name="connsiteX2" fmla="*/ 537 w 62051"/>
                <a:gd name="connsiteY2" fmla="*/ 22925 h 22925"/>
                <a:gd name="connsiteX3" fmla="*/ 30795 w 62051"/>
                <a:gd name="connsiteY3" fmla="*/ 15545 h 22925"/>
                <a:gd name="connsiteX4" fmla="*/ 61791 w 62051"/>
                <a:gd name="connsiteY4" fmla="*/ 22925 h 22925"/>
                <a:gd name="connsiteX5" fmla="*/ 61791 w 62051"/>
                <a:gd name="connsiteY5" fmla="*/ 7427 h 22925"/>
                <a:gd name="connsiteX6" fmla="*/ 27105 w 62051"/>
                <a:gd name="connsiteY6" fmla="*/ 47 h 2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051" h="22925">
                  <a:moveTo>
                    <a:pt x="33009" y="47"/>
                  </a:moveTo>
                  <a:cubicBezTo>
                    <a:pt x="7917" y="47"/>
                    <a:pt x="1275" y="47"/>
                    <a:pt x="537" y="8165"/>
                  </a:cubicBezTo>
                  <a:cubicBezTo>
                    <a:pt x="-179" y="13059"/>
                    <a:pt x="-179" y="18032"/>
                    <a:pt x="537" y="22925"/>
                  </a:cubicBezTo>
                  <a:cubicBezTo>
                    <a:pt x="537" y="22925"/>
                    <a:pt x="4965" y="15545"/>
                    <a:pt x="30795" y="15545"/>
                  </a:cubicBezTo>
                  <a:cubicBezTo>
                    <a:pt x="56625" y="15545"/>
                    <a:pt x="61791" y="22925"/>
                    <a:pt x="61791" y="22925"/>
                  </a:cubicBezTo>
                  <a:cubicBezTo>
                    <a:pt x="62138" y="17765"/>
                    <a:pt x="62138" y="12588"/>
                    <a:pt x="61791" y="7427"/>
                  </a:cubicBezTo>
                  <a:cubicBezTo>
                    <a:pt x="61791" y="7427"/>
                    <a:pt x="50721" y="-691"/>
                    <a:pt x="27105" y="47"/>
                  </a:cubicBez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9406D39-AEF4-49B7-AF48-09F09660F865}"/>
                </a:ext>
              </a:extLst>
            </p:cNvPr>
            <p:cNvSpPr/>
            <p:nvPr/>
          </p:nvSpPr>
          <p:spPr>
            <a:xfrm>
              <a:off x="3713431" y="3575407"/>
              <a:ext cx="73986" cy="25308"/>
            </a:xfrm>
            <a:custGeom>
              <a:avLst/>
              <a:gdLst>
                <a:gd name="connsiteX0" fmla="*/ 5148 w 73986"/>
                <a:gd name="connsiteY0" fmla="*/ 25308 h 25308"/>
                <a:gd name="connsiteX1" fmla="*/ 5148 w 73986"/>
                <a:gd name="connsiteY1" fmla="*/ 25308 h 25308"/>
                <a:gd name="connsiteX2" fmla="*/ 5148 w 73986"/>
                <a:gd name="connsiteY2" fmla="*/ 9072 h 25308"/>
                <a:gd name="connsiteX3" fmla="*/ 38358 w 73986"/>
                <a:gd name="connsiteY3" fmla="*/ 216 h 25308"/>
                <a:gd name="connsiteX4" fmla="*/ 73782 w 73986"/>
                <a:gd name="connsiteY4" fmla="*/ 9072 h 25308"/>
                <a:gd name="connsiteX5" fmla="*/ 73782 w 73986"/>
                <a:gd name="connsiteY5" fmla="*/ 24570 h 25308"/>
                <a:gd name="connsiteX6" fmla="*/ 73782 w 73986"/>
                <a:gd name="connsiteY6" fmla="*/ 24570 h 25308"/>
                <a:gd name="connsiteX7" fmla="*/ 42048 w 73986"/>
                <a:gd name="connsiteY7" fmla="*/ 17928 h 25308"/>
                <a:gd name="connsiteX8" fmla="*/ 42048 w 73986"/>
                <a:gd name="connsiteY8" fmla="*/ 17928 h 25308"/>
                <a:gd name="connsiteX9" fmla="*/ 12528 w 73986"/>
                <a:gd name="connsiteY9" fmla="*/ 25308 h 25308"/>
                <a:gd name="connsiteX10" fmla="*/ 12528 w 73986"/>
                <a:gd name="connsiteY10" fmla="*/ 25308 h 25308"/>
                <a:gd name="connsiteX11" fmla="*/ 33930 w 73986"/>
                <a:gd name="connsiteY11" fmla="*/ 14976 h 25308"/>
                <a:gd name="connsiteX12" fmla="*/ 66402 w 73986"/>
                <a:gd name="connsiteY12" fmla="*/ 22356 h 25308"/>
                <a:gd name="connsiteX13" fmla="*/ 66402 w 73986"/>
                <a:gd name="connsiteY13" fmla="*/ 7596 h 25308"/>
                <a:gd name="connsiteX14" fmla="*/ 33192 w 73986"/>
                <a:gd name="connsiteY14" fmla="*/ 216 h 25308"/>
                <a:gd name="connsiteX15" fmla="*/ 720 w 73986"/>
                <a:gd name="connsiteY15" fmla="*/ 8334 h 25308"/>
                <a:gd name="connsiteX16" fmla="*/ 720 w 73986"/>
                <a:gd name="connsiteY16" fmla="*/ 21618 h 25308"/>
                <a:gd name="connsiteX17" fmla="*/ 29502 w 73986"/>
                <a:gd name="connsiteY17" fmla="*/ 14976 h 2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986" h="25308">
                  <a:moveTo>
                    <a:pt x="5148" y="25308"/>
                  </a:moveTo>
                  <a:lnTo>
                    <a:pt x="5148" y="25308"/>
                  </a:lnTo>
                  <a:cubicBezTo>
                    <a:pt x="5148" y="25308"/>
                    <a:pt x="720" y="13500"/>
                    <a:pt x="5148" y="9072"/>
                  </a:cubicBezTo>
                  <a:cubicBezTo>
                    <a:pt x="9576" y="4644"/>
                    <a:pt x="11052" y="954"/>
                    <a:pt x="38358" y="216"/>
                  </a:cubicBezTo>
                  <a:cubicBezTo>
                    <a:pt x="65664" y="-522"/>
                    <a:pt x="73044" y="216"/>
                    <a:pt x="73782" y="9072"/>
                  </a:cubicBezTo>
                  <a:cubicBezTo>
                    <a:pt x="74055" y="14235"/>
                    <a:pt x="74055" y="19408"/>
                    <a:pt x="73782" y="24570"/>
                  </a:cubicBezTo>
                  <a:lnTo>
                    <a:pt x="73782" y="24570"/>
                  </a:lnTo>
                  <a:cubicBezTo>
                    <a:pt x="64033" y="19438"/>
                    <a:pt x="53036" y="17138"/>
                    <a:pt x="42048" y="17928"/>
                  </a:cubicBezTo>
                  <a:lnTo>
                    <a:pt x="42048" y="17928"/>
                  </a:lnTo>
                  <a:cubicBezTo>
                    <a:pt x="16956" y="17928"/>
                    <a:pt x="12528" y="25308"/>
                    <a:pt x="12528" y="25308"/>
                  </a:cubicBezTo>
                  <a:lnTo>
                    <a:pt x="12528" y="25308"/>
                  </a:lnTo>
                  <a:close/>
                  <a:moveTo>
                    <a:pt x="33930" y="14976"/>
                  </a:moveTo>
                  <a:cubicBezTo>
                    <a:pt x="58284" y="14976"/>
                    <a:pt x="64926" y="20880"/>
                    <a:pt x="66402" y="22356"/>
                  </a:cubicBezTo>
                  <a:cubicBezTo>
                    <a:pt x="67878" y="23832"/>
                    <a:pt x="66402" y="11286"/>
                    <a:pt x="66402" y="7596"/>
                  </a:cubicBezTo>
                  <a:cubicBezTo>
                    <a:pt x="66402" y="3906"/>
                    <a:pt x="56808" y="216"/>
                    <a:pt x="33192" y="216"/>
                  </a:cubicBezTo>
                  <a:cubicBezTo>
                    <a:pt x="9576" y="216"/>
                    <a:pt x="2196" y="216"/>
                    <a:pt x="720" y="8334"/>
                  </a:cubicBezTo>
                  <a:cubicBezTo>
                    <a:pt x="-240" y="12711"/>
                    <a:pt x="-240" y="17242"/>
                    <a:pt x="720" y="21618"/>
                  </a:cubicBezTo>
                  <a:cubicBezTo>
                    <a:pt x="720" y="21618"/>
                    <a:pt x="10314" y="14976"/>
                    <a:pt x="29502" y="149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8960B594-1810-4B7D-A331-4FA9460F77CB}"/>
                </a:ext>
              </a:extLst>
            </p:cNvPr>
            <p:cNvSpPr/>
            <p:nvPr/>
          </p:nvSpPr>
          <p:spPr>
            <a:xfrm>
              <a:off x="3782785" y="3589645"/>
              <a:ext cx="5165" cy="11070"/>
            </a:xfrm>
            <a:custGeom>
              <a:avLst/>
              <a:gdLst>
                <a:gd name="connsiteX0" fmla="*/ 0 w 5165"/>
                <a:gd name="connsiteY0" fmla="*/ 10332 h 11070"/>
                <a:gd name="connsiteX1" fmla="*/ 738 w 5165"/>
                <a:gd name="connsiteY1" fmla="*/ 0 h 11070"/>
                <a:gd name="connsiteX2" fmla="*/ 2214 w 5165"/>
                <a:gd name="connsiteY2" fmla="*/ 0 h 11070"/>
                <a:gd name="connsiteX3" fmla="*/ 1476 w 5165"/>
                <a:gd name="connsiteY3" fmla="*/ 8856 h 11070"/>
                <a:gd name="connsiteX4" fmla="*/ 5166 w 5165"/>
                <a:gd name="connsiteY4" fmla="*/ 9594 h 11070"/>
                <a:gd name="connsiteX5" fmla="*/ 5166 w 5165"/>
                <a:gd name="connsiteY5" fmla="*/ 11070 h 11070"/>
                <a:gd name="connsiteX6" fmla="*/ 0 w 5165"/>
                <a:gd name="connsiteY6" fmla="*/ 10332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11070">
                  <a:moveTo>
                    <a:pt x="0" y="10332"/>
                  </a:moveTo>
                  <a:lnTo>
                    <a:pt x="738" y="0"/>
                  </a:lnTo>
                  <a:lnTo>
                    <a:pt x="2214" y="0"/>
                  </a:lnTo>
                  <a:lnTo>
                    <a:pt x="1476" y="8856"/>
                  </a:lnTo>
                  <a:lnTo>
                    <a:pt x="5166" y="9594"/>
                  </a:lnTo>
                  <a:lnTo>
                    <a:pt x="5166" y="11070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C5354058-CD2C-4FB4-83F9-6606D152D7C3}"/>
                </a:ext>
              </a:extLst>
            </p:cNvPr>
            <p:cNvSpPr/>
            <p:nvPr/>
          </p:nvSpPr>
          <p:spPr>
            <a:xfrm>
              <a:off x="3789427" y="3590384"/>
              <a:ext cx="1475" cy="10331"/>
            </a:xfrm>
            <a:custGeom>
              <a:avLst/>
              <a:gdLst>
                <a:gd name="connsiteX0" fmla="*/ 0 w 1475"/>
                <a:gd name="connsiteY0" fmla="*/ 10332 h 10331"/>
                <a:gd name="connsiteX1" fmla="*/ 738 w 1475"/>
                <a:gd name="connsiteY1" fmla="*/ 0 h 10331"/>
                <a:gd name="connsiteX2" fmla="*/ 1476 w 1475"/>
                <a:gd name="connsiteY2" fmla="*/ 0 h 10331"/>
                <a:gd name="connsiteX3" fmla="*/ 738 w 1475"/>
                <a:gd name="connsiteY3" fmla="*/ 10332 h 10331"/>
                <a:gd name="connsiteX4" fmla="*/ 0 w 1475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10331">
                  <a:moveTo>
                    <a:pt x="0" y="10332"/>
                  </a:moveTo>
                  <a:lnTo>
                    <a:pt x="738" y="0"/>
                  </a:lnTo>
                  <a:lnTo>
                    <a:pt x="1476" y="0"/>
                  </a:lnTo>
                  <a:lnTo>
                    <a:pt x="738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1CA5C569-8665-4766-98E2-BD4956941C78}"/>
                </a:ext>
              </a:extLst>
            </p:cNvPr>
            <p:cNvSpPr/>
            <p:nvPr/>
          </p:nvSpPr>
          <p:spPr>
            <a:xfrm>
              <a:off x="3798283" y="3591121"/>
              <a:ext cx="7379" cy="11070"/>
            </a:xfrm>
            <a:custGeom>
              <a:avLst/>
              <a:gdLst>
                <a:gd name="connsiteX0" fmla="*/ 0 w 7379"/>
                <a:gd name="connsiteY0" fmla="*/ 10332 h 11070"/>
                <a:gd name="connsiteX1" fmla="*/ 2214 w 7379"/>
                <a:gd name="connsiteY1" fmla="*/ 0 h 11070"/>
                <a:gd name="connsiteX2" fmla="*/ 7380 w 7379"/>
                <a:gd name="connsiteY2" fmla="*/ 738 h 11070"/>
                <a:gd name="connsiteX3" fmla="*/ 7380 w 7379"/>
                <a:gd name="connsiteY3" fmla="*/ 2214 h 11070"/>
                <a:gd name="connsiteX4" fmla="*/ 2952 w 7379"/>
                <a:gd name="connsiteY4" fmla="*/ 1476 h 11070"/>
                <a:gd name="connsiteX5" fmla="*/ 2214 w 7379"/>
                <a:gd name="connsiteY5" fmla="*/ 4428 h 11070"/>
                <a:gd name="connsiteX6" fmla="*/ 6642 w 7379"/>
                <a:gd name="connsiteY6" fmla="*/ 5166 h 11070"/>
                <a:gd name="connsiteX7" fmla="*/ 6642 w 7379"/>
                <a:gd name="connsiteY7" fmla="*/ 5904 h 11070"/>
                <a:gd name="connsiteX8" fmla="*/ 2214 w 7379"/>
                <a:gd name="connsiteY8" fmla="*/ 5904 h 11070"/>
                <a:gd name="connsiteX9" fmla="*/ 1476 w 7379"/>
                <a:gd name="connsiteY9" fmla="*/ 8856 h 11070"/>
                <a:gd name="connsiteX10" fmla="*/ 5904 w 7379"/>
                <a:gd name="connsiteY10" fmla="*/ 9594 h 11070"/>
                <a:gd name="connsiteX11" fmla="*/ 5904 w 7379"/>
                <a:gd name="connsiteY11" fmla="*/ 11070 h 11070"/>
                <a:gd name="connsiteX12" fmla="*/ 0 w 7379"/>
                <a:gd name="connsiteY12" fmla="*/ 10332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79" h="11070">
                  <a:moveTo>
                    <a:pt x="0" y="10332"/>
                  </a:moveTo>
                  <a:lnTo>
                    <a:pt x="2214" y="0"/>
                  </a:lnTo>
                  <a:lnTo>
                    <a:pt x="7380" y="738"/>
                  </a:lnTo>
                  <a:lnTo>
                    <a:pt x="7380" y="2214"/>
                  </a:lnTo>
                  <a:lnTo>
                    <a:pt x="2952" y="1476"/>
                  </a:lnTo>
                  <a:lnTo>
                    <a:pt x="2214" y="4428"/>
                  </a:lnTo>
                  <a:lnTo>
                    <a:pt x="6642" y="5166"/>
                  </a:lnTo>
                  <a:lnTo>
                    <a:pt x="6642" y="5904"/>
                  </a:lnTo>
                  <a:lnTo>
                    <a:pt x="2214" y="5904"/>
                  </a:lnTo>
                  <a:lnTo>
                    <a:pt x="1476" y="8856"/>
                  </a:lnTo>
                  <a:lnTo>
                    <a:pt x="5904" y="9594"/>
                  </a:lnTo>
                  <a:lnTo>
                    <a:pt x="5904" y="11070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8161389-4652-43E3-9C06-61756D84A147}"/>
                </a:ext>
              </a:extLst>
            </p:cNvPr>
            <p:cNvSpPr/>
            <p:nvPr/>
          </p:nvSpPr>
          <p:spPr>
            <a:xfrm>
              <a:off x="3814519" y="3594811"/>
              <a:ext cx="7379" cy="10331"/>
            </a:xfrm>
            <a:custGeom>
              <a:avLst/>
              <a:gdLst>
                <a:gd name="connsiteX0" fmla="*/ 0 w 7379"/>
                <a:gd name="connsiteY0" fmla="*/ 10332 h 10331"/>
                <a:gd name="connsiteX1" fmla="*/ 3690 w 7379"/>
                <a:gd name="connsiteY1" fmla="*/ 1476 h 10331"/>
                <a:gd name="connsiteX2" fmla="*/ 738 w 7379"/>
                <a:gd name="connsiteY2" fmla="*/ 738 h 10331"/>
                <a:gd name="connsiteX3" fmla="*/ 1476 w 7379"/>
                <a:gd name="connsiteY3" fmla="*/ 0 h 10331"/>
                <a:gd name="connsiteX4" fmla="*/ 7380 w 7379"/>
                <a:gd name="connsiteY4" fmla="*/ 1476 h 10331"/>
                <a:gd name="connsiteX5" fmla="*/ 6642 w 7379"/>
                <a:gd name="connsiteY5" fmla="*/ 2952 h 10331"/>
                <a:gd name="connsiteX6" fmla="*/ 4428 w 7379"/>
                <a:gd name="connsiteY6" fmla="*/ 2214 h 10331"/>
                <a:gd name="connsiteX7" fmla="*/ 1476 w 7379"/>
                <a:gd name="connsiteY7" fmla="*/ 10332 h 10331"/>
                <a:gd name="connsiteX8" fmla="*/ 0 w 7379"/>
                <a:gd name="connsiteY8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79" h="10331">
                  <a:moveTo>
                    <a:pt x="0" y="10332"/>
                  </a:moveTo>
                  <a:lnTo>
                    <a:pt x="3690" y="1476"/>
                  </a:lnTo>
                  <a:lnTo>
                    <a:pt x="738" y="738"/>
                  </a:lnTo>
                  <a:lnTo>
                    <a:pt x="1476" y="0"/>
                  </a:lnTo>
                  <a:lnTo>
                    <a:pt x="7380" y="1476"/>
                  </a:lnTo>
                  <a:lnTo>
                    <a:pt x="6642" y="2952"/>
                  </a:lnTo>
                  <a:lnTo>
                    <a:pt x="4428" y="2214"/>
                  </a:lnTo>
                  <a:lnTo>
                    <a:pt x="1476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60E94F6B-AAF7-488E-8959-BA6D5CF10775}"/>
                </a:ext>
              </a:extLst>
            </p:cNvPr>
            <p:cNvSpPr/>
            <p:nvPr/>
          </p:nvSpPr>
          <p:spPr>
            <a:xfrm>
              <a:off x="3791641" y="3590384"/>
              <a:ext cx="5903" cy="10331"/>
            </a:xfrm>
            <a:custGeom>
              <a:avLst/>
              <a:gdLst>
                <a:gd name="connsiteX0" fmla="*/ 1476 w 5903"/>
                <a:gd name="connsiteY0" fmla="*/ 9594 h 10331"/>
                <a:gd name="connsiteX1" fmla="*/ 1476 w 5903"/>
                <a:gd name="connsiteY1" fmla="*/ 9594 h 10331"/>
                <a:gd name="connsiteX2" fmla="*/ 1476 w 5903"/>
                <a:gd name="connsiteY2" fmla="*/ 9594 h 10331"/>
                <a:gd name="connsiteX3" fmla="*/ 1476 w 5903"/>
                <a:gd name="connsiteY3" fmla="*/ 9594 h 10331"/>
                <a:gd name="connsiteX4" fmla="*/ 1476 w 5903"/>
                <a:gd name="connsiteY4" fmla="*/ 4428 h 10331"/>
                <a:gd name="connsiteX5" fmla="*/ 1476 w 5903"/>
                <a:gd name="connsiteY5" fmla="*/ 4428 h 10331"/>
                <a:gd name="connsiteX6" fmla="*/ 1476 w 5903"/>
                <a:gd name="connsiteY6" fmla="*/ 4428 h 10331"/>
                <a:gd name="connsiteX7" fmla="*/ 1476 w 5903"/>
                <a:gd name="connsiteY7" fmla="*/ 4428 h 10331"/>
                <a:gd name="connsiteX8" fmla="*/ 1476 w 5903"/>
                <a:gd name="connsiteY8" fmla="*/ 10332 h 10331"/>
                <a:gd name="connsiteX9" fmla="*/ 1476 w 5903"/>
                <a:gd name="connsiteY9" fmla="*/ 0 h 10331"/>
                <a:gd name="connsiteX10" fmla="*/ 5904 w 5903"/>
                <a:gd name="connsiteY10" fmla="*/ 0 h 10331"/>
                <a:gd name="connsiteX11" fmla="*/ 5904 w 5903"/>
                <a:gd name="connsiteY11" fmla="*/ 0 h 10331"/>
                <a:gd name="connsiteX12" fmla="*/ 5904 w 5903"/>
                <a:gd name="connsiteY12" fmla="*/ 0 h 10331"/>
                <a:gd name="connsiteX13" fmla="*/ 5904 w 5903"/>
                <a:gd name="connsiteY13" fmla="*/ 0 h 10331"/>
                <a:gd name="connsiteX14" fmla="*/ 5904 w 5903"/>
                <a:gd name="connsiteY14" fmla="*/ 0 h 10331"/>
                <a:gd name="connsiteX15" fmla="*/ 0 w 5903"/>
                <a:gd name="connsiteY15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03" h="10331">
                  <a:moveTo>
                    <a:pt x="1476" y="9594"/>
                  </a:moveTo>
                  <a:lnTo>
                    <a:pt x="1476" y="9594"/>
                  </a:lnTo>
                  <a:lnTo>
                    <a:pt x="1476" y="9594"/>
                  </a:lnTo>
                  <a:lnTo>
                    <a:pt x="1476" y="9594"/>
                  </a:lnTo>
                  <a:close/>
                  <a:moveTo>
                    <a:pt x="1476" y="4428"/>
                  </a:moveTo>
                  <a:lnTo>
                    <a:pt x="1476" y="4428"/>
                  </a:lnTo>
                  <a:lnTo>
                    <a:pt x="1476" y="4428"/>
                  </a:lnTo>
                  <a:lnTo>
                    <a:pt x="1476" y="4428"/>
                  </a:lnTo>
                  <a:close/>
                  <a:moveTo>
                    <a:pt x="1476" y="10332"/>
                  </a:moveTo>
                  <a:lnTo>
                    <a:pt x="1476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5120DFDE-8801-451C-8CA0-BEFA506D5A51}"/>
                </a:ext>
              </a:extLst>
            </p:cNvPr>
            <p:cNvSpPr/>
            <p:nvPr/>
          </p:nvSpPr>
          <p:spPr>
            <a:xfrm>
              <a:off x="3808614" y="3592598"/>
              <a:ext cx="5166" cy="9593"/>
            </a:xfrm>
            <a:custGeom>
              <a:avLst/>
              <a:gdLst>
                <a:gd name="connsiteX0" fmla="*/ 0 w 5166"/>
                <a:gd name="connsiteY0" fmla="*/ 4428 h 9593"/>
                <a:gd name="connsiteX1" fmla="*/ 4428 w 5166"/>
                <a:gd name="connsiteY1" fmla="*/ 4428 h 9593"/>
                <a:gd name="connsiteX2" fmla="*/ 4428 w 5166"/>
                <a:gd name="connsiteY2" fmla="*/ 4428 h 9593"/>
                <a:gd name="connsiteX3" fmla="*/ 4428 w 5166"/>
                <a:gd name="connsiteY3" fmla="*/ 4428 h 9593"/>
                <a:gd name="connsiteX4" fmla="*/ 0 w 5166"/>
                <a:gd name="connsiteY4" fmla="*/ 9594 h 9593"/>
                <a:gd name="connsiteX5" fmla="*/ 0 w 5166"/>
                <a:gd name="connsiteY5" fmla="*/ 0 h 9593"/>
                <a:gd name="connsiteX6" fmla="*/ 5166 w 5166"/>
                <a:gd name="connsiteY6" fmla="*/ 0 h 9593"/>
                <a:gd name="connsiteX7" fmla="*/ 5166 w 5166"/>
                <a:gd name="connsiteY7" fmla="*/ 0 h 9593"/>
                <a:gd name="connsiteX8" fmla="*/ 5166 w 5166"/>
                <a:gd name="connsiteY8" fmla="*/ 0 h 9593"/>
                <a:gd name="connsiteX9" fmla="*/ 5166 w 5166"/>
                <a:gd name="connsiteY9" fmla="*/ 5166 h 9593"/>
                <a:gd name="connsiteX10" fmla="*/ 5166 w 5166"/>
                <a:gd name="connsiteY10" fmla="*/ 5166 h 9593"/>
                <a:gd name="connsiteX11" fmla="*/ 5166 w 5166"/>
                <a:gd name="connsiteY11" fmla="*/ 5166 h 9593"/>
                <a:gd name="connsiteX12" fmla="*/ 5166 w 5166"/>
                <a:gd name="connsiteY12" fmla="*/ 5166 h 9593"/>
                <a:gd name="connsiteX13" fmla="*/ 5166 w 5166"/>
                <a:gd name="connsiteY13" fmla="*/ 5166 h 9593"/>
                <a:gd name="connsiteX14" fmla="*/ 5166 w 5166"/>
                <a:gd name="connsiteY14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66" h="9593">
                  <a:moveTo>
                    <a:pt x="0" y="4428"/>
                  </a:move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lose/>
                  <a:moveTo>
                    <a:pt x="0" y="9594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5166"/>
                  </a:lnTo>
                  <a:lnTo>
                    <a:pt x="5166" y="5166"/>
                  </a:lnTo>
                  <a:lnTo>
                    <a:pt x="5166" y="5166"/>
                  </a:lnTo>
                  <a:cubicBezTo>
                    <a:pt x="5166" y="5166"/>
                    <a:pt x="5166" y="5166"/>
                    <a:pt x="5166" y="5166"/>
                  </a:cubicBezTo>
                  <a:lnTo>
                    <a:pt x="5166" y="5166"/>
                  </a:lnTo>
                  <a:lnTo>
                    <a:pt x="5166" y="9594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617BB663-0B93-4BD1-92BF-06A6714575EB}"/>
                </a:ext>
              </a:extLst>
            </p:cNvPr>
            <p:cNvSpPr/>
            <p:nvPr/>
          </p:nvSpPr>
          <p:spPr>
            <a:xfrm>
              <a:off x="3827064" y="3599239"/>
              <a:ext cx="8856" cy="9594"/>
            </a:xfrm>
            <a:custGeom>
              <a:avLst/>
              <a:gdLst>
                <a:gd name="connsiteX0" fmla="*/ 0 w 8856"/>
                <a:gd name="connsiteY0" fmla="*/ 9594 h 9594"/>
                <a:gd name="connsiteX1" fmla="*/ 4428 w 8856"/>
                <a:gd name="connsiteY1" fmla="*/ 9594 h 9594"/>
                <a:gd name="connsiteX2" fmla="*/ 4428 w 8856"/>
                <a:gd name="connsiteY2" fmla="*/ 9594 h 9594"/>
                <a:gd name="connsiteX3" fmla="*/ 4428 w 8856"/>
                <a:gd name="connsiteY3" fmla="*/ 2952 h 9594"/>
                <a:gd name="connsiteX4" fmla="*/ 4428 w 8856"/>
                <a:gd name="connsiteY4" fmla="*/ 2952 h 9594"/>
                <a:gd name="connsiteX5" fmla="*/ 0 w 8856"/>
                <a:gd name="connsiteY5" fmla="*/ 9594 h 9594"/>
                <a:gd name="connsiteX6" fmla="*/ 3690 w 8856"/>
                <a:gd name="connsiteY6" fmla="*/ 0 h 9594"/>
                <a:gd name="connsiteX7" fmla="*/ 8856 w 8856"/>
                <a:gd name="connsiteY7" fmla="*/ 0 h 9594"/>
                <a:gd name="connsiteX8" fmla="*/ 8856 w 8856"/>
                <a:gd name="connsiteY8" fmla="*/ 0 h 9594"/>
                <a:gd name="connsiteX9" fmla="*/ 8856 w 8856"/>
                <a:gd name="connsiteY9" fmla="*/ 0 h 9594"/>
                <a:gd name="connsiteX10" fmla="*/ 8856 w 8856"/>
                <a:gd name="connsiteY10" fmla="*/ 0 h 9594"/>
                <a:gd name="connsiteX11" fmla="*/ 1476 w 8856"/>
                <a:gd name="connsiteY11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56" h="9594">
                  <a:moveTo>
                    <a:pt x="0" y="9594"/>
                  </a:moveTo>
                  <a:lnTo>
                    <a:pt x="4428" y="9594"/>
                  </a:lnTo>
                  <a:lnTo>
                    <a:pt x="4428" y="9594"/>
                  </a:lnTo>
                  <a:lnTo>
                    <a:pt x="4428" y="2952"/>
                  </a:lnTo>
                  <a:lnTo>
                    <a:pt x="4428" y="2952"/>
                  </a:lnTo>
                  <a:close/>
                  <a:moveTo>
                    <a:pt x="0" y="9594"/>
                  </a:moveTo>
                  <a:lnTo>
                    <a:pt x="3690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72439489-6DD7-4E7C-993E-B2F78C35F8E4}"/>
                </a:ext>
              </a:extLst>
            </p:cNvPr>
            <p:cNvSpPr/>
            <p:nvPr/>
          </p:nvSpPr>
          <p:spPr>
            <a:xfrm>
              <a:off x="3821160" y="3593335"/>
              <a:ext cx="6642" cy="11070"/>
            </a:xfrm>
            <a:custGeom>
              <a:avLst/>
              <a:gdLst>
                <a:gd name="connsiteX0" fmla="*/ 0 w 6642"/>
                <a:gd name="connsiteY0" fmla="*/ 9594 h 11070"/>
                <a:gd name="connsiteX1" fmla="*/ 0 w 6642"/>
                <a:gd name="connsiteY1" fmla="*/ 9594 h 11070"/>
                <a:gd name="connsiteX2" fmla="*/ 0 w 6642"/>
                <a:gd name="connsiteY2" fmla="*/ 9594 h 11070"/>
                <a:gd name="connsiteX3" fmla="*/ 0 w 6642"/>
                <a:gd name="connsiteY3" fmla="*/ 9594 h 11070"/>
                <a:gd name="connsiteX4" fmla="*/ 6642 w 6642"/>
                <a:gd name="connsiteY4" fmla="*/ 0 h 11070"/>
                <a:gd name="connsiteX5" fmla="*/ 6642 w 6642"/>
                <a:gd name="connsiteY5" fmla="*/ 0 h 11070"/>
                <a:gd name="connsiteX6" fmla="*/ 6642 w 6642"/>
                <a:gd name="connsiteY6" fmla="*/ 11070 h 11070"/>
                <a:gd name="connsiteX7" fmla="*/ 6642 w 6642"/>
                <a:gd name="connsiteY7" fmla="*/ 11070 h 11070"/>
                <a:gd name="connsiteX8" fmla="*/ 6642 w 6642"/>
                <a:gd name="connsiteY8" fmla="*/ 11070 h 11070"/>
                <a:gd name="connsiteX9" fmla="*/ 6642 w 6642"/>
                <a:gd name="connsiteY9" fmla="*/ 11070 h 11070"/>
                <a:gd name="connsiteX10" fmla="*/ 6642 w 6642"/>
                <a:gd name="connsiteY10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42" h="11070">
                  <a:moveTo>
                    <a:pt x="0" y="9594"/>
                  </a:moveTo>
                  <a:lnTo>
                    <a:pt x="0" y="9594"/>
                  </a:lnTo>
                  <a:lnTo>
                    <a:pt x="0" y="9594"/>
                  </a:lnTo>
                  <a:close/>
                  <a:moveTo>
                    <a:pt x="0" y="9594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6642" y="11070"/>
                  </a:lnTo>
                  <a:lnTo>
                    <a:pt x="6642" y="11070"/>
                  </a:lnTo>
                  <a:lnTo>
                    <a:pt x="6642" y="11070"/>
                  </a:lnTo>
                  <a:lnTo>
                    <a:pt x="6642" y="11070"/>
                  </a:lnTo>
                  <a:lnTo>
                    <a:pt x="6642" y="1107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7E7D000C-3F8D-4654-ACDF-B4BC11280275}"/>
                </a:ext>
              </a:extLst>
            </p:cNvPr>
            <p:cNvSpPr/>
            <p:nvPr/>
          </p:nvSpPr>
          <p:spPr>
            <a:xfrm>
              <a:off x="3742933" y="3578576"/>
              <a:ext cx="6642" cy="10331"/>
            </a:xfrm>
            <a:custGeom>
              <a:avLst/>
              <a:gdLst>
                <a:gd name="connsiteX0" fmla="*/ 2952 w 6642"/>
                <a:gd name="connsiteY0" fmla="*/ 10332 h 10331"/>
                <a:gd name="connsiteX1" fmla="*/ 2952 w 6642"/>
                <a:gd name="connsiteY1" fmla="*/ 1476 h 10331"/>
                <a:gd name="connsiteX2" fmla="*/ 0 w 6642"/>
                <a:gd name="connsiteY2" fmla="*/ 1476 h 10331"/>
                <a:gd name="connsiteX3" fmla="*/ 0 w 6642"/>
                <a:gd name="connsiteY3" fmla="*/ 0 h 10331"/>
                <a:gd name="connsiteX4" fmla="*/ 6642 w 6642"/>
                <a:gd name="connsiteY4" fmla="*/ 0 h 10331"/>
                <a:gd name="connsiteX5" fmla="*/ 6642 w 6642"/>
                <a:gd name="connsiteY5" fmla="*/ 1476 h 10331"/>
                <a:gd name="connsiteX6" fmla="*/ 3690 w 6642"/>
                <a:gd name="connsiteY6" fmla="*/ 1476 h 10331"/>
                <a:gd name="connsiteX7" fmla="*/ 3690 w 6642"/>
                <a:gd name="connsiteY7" fmla="*/ 10332 h 10331"/>
                <a:gd name="connsiteX8" fmla="*/ 2952 w 6642"/>
                <a:gd name="connsiteY8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2" h="10331">
                  <a:moveTo>
                    <a:pt x="2952" y="10332"/>
                  </a:moveTo>
                  <a:lnTo>
                    <a:pt x="2952" y="1476"/>
                  </a:lnTo>
                  <a:lnTo>
                    <a:pt x="0" y="1476"/>
                  </a:lnTo>
                  <a:lnTo>
                    <a:pt x="0" y="0"/>
                  </a:lnTo>
                  <a:lnTo>
                    <a:pt x="6642" y="0"/>
                  </a:lnTo>
                  <a:lnTo>
                    <a:pt x="6642" y="1476"/>
                  </a:lnTo>
                  <a:lnTo>
                    <a:pt x="3690" y="1476"/>
                  </a:lnTo>
                  <a:lnTo>
                    <a:pt x="3690" y="10332"/>
                  </a:lnTo>
                  <a:lnTo>
                    <a:pt x="2952" y="1033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86906FCF-053E-4BED-ADCC-E2C328261C04}"/>
                </a:ext>
              </a:extLst>
            </p:cNvPr>
            <p:cNvSpPr/>
            <p:nvPr/>
          </p:nvSpPr>
          <p:spPr>
            <a:xfrm>
              <a:off x="3759906" y="3578576"/>
              <a:ext cx="1476" cy="10331"/>
            </a:xfrm>
            <a:custGeom>
              <a:avLst/>
              <a:gdLst>
                <a:gd name="connsiteX0" fmla="*/ 0 w 1476"/>
                <a:gd name="connsiteY0" fmla="*/ 10332 h 10331"/>
                <a:gd name="connsiteX1" fmla="*/ 738 w 1476"/>
                <a:gd name="connsiteY1" fmla="*/ 0 h 10331"/>
                <a:gd name="connsiteX2" fmla="*/ 1476 w 1476"/>
                <a:gd name="connsiteY2" fmla="*/ 0 h 10331"/>
                <a:gd name="connsiteX3" fmla="*/ 1476 w 1476"/>
                <a:gd name="connsiteY3" fmla="*/ 10332 h 10331"/>
                <a:gd name="connsiteX4" fmla="*/ 0 w 1476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10331">
                  <a:moveTo>
                    <a:pt x="0" y="10332"/>
                  </a:moveTo>
                  <a:lnTo>
                    <a:pt x="738" y="0"/>
                  </a:lnTo>
                  <a:lnTo>
                    <a:pt x="1476" y="0"/>
                  </a:lnTo>
                  <a:lnTo>
                    <a:pt x="1476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FB5953AB-1441-42FF-8087-83F61791949F}"/>
                </a:ext>
              </a:extLst>
            </p:cNvPr>
            <p:cNvSpPr/>
            <p:nvPr/>
          </p:nvSpPr>
          <p:spPr>
            <a:xfrm>
              <a:off x="3723744" y="3580052"/>
              <a:ext cx="11069" cy="10331"/>
            </a:xfrm>
            <a:custGeom>
              <a:avLst/>
              <a:gdLst>
                <a:gd name="connsiteX0" fmla="*/ 4428 w 11069"/>
                <a:gd name="connsiteY0" fmla="*/ 5166 h 10331"/>
                <a:gd name="connsiteX1" fmla="*/ 4428 w 11069"/>
                <a:gd name="connsiteY1" fmla="*/ 5166 h 10331"/>
                <a:gd name="connsiteX2" fmla="*/ 4428 w 11069"/>
                <a:gd name="connsiteY2" fmla="*/ 5166 h 10331"/>
                <a:gd name="connsiteX3" fmla="*/ 4428 w 11069"/>
                <a:gd name="connsiteY3" fmla="*/ 5166 h 10331"/>
                <a:gd name="connsiteX4" fmla="*/ 0 w 11069"/>
                <a:gd name="connsiteY4" fmla="*/ 5166 h 10331"/>
                <a:gd name="connsiteX5" fmla="*/ 4428 w 11069"/>
                <a:gd name="connsiteY5" fmla="*/ 10332 h 10331"/>
                <a:gd name="connsiteX6" fmla="*/ 4428 w 11069"/>
                <a:gd name="connsiteY6" fmla="*/ 0 h 10331"/>
                <a:gd name="connsiteX7" fmla="*/ 11070 w 11069"/>
                <a:gd name="connsiteY7" fmla="*/ 0 h 10331"/>
                <a:gd name="connsiteX8" fmla="*/ 11070 w 11069"/>
                <a:gd name="connsiteY8" fmla="*/ 0 h 10331"/>
                <a:gd name="connsiteX9" fmla="*/ 11070 w 11069"/>
                <a:gd name="connsiteY9" fmla="*/ 0 h 10331"/>
                <a:gd name="connsiteX10" fmla="*/ 11070 w 11069"/>
                <a:gd name="connsiteY10" fmla="*/ 0 h 10331"/>
                <a:gd name="connsiteX11" fmla="*/ 11070 w 11069"/>
                <a:gd name="connsiteY11" fmla="*/ 0 h 10331"/>
                <a:gd name="connsiteX12" fmla="*/ 11070 w 11069"/>
                <a:gd name="connsiteY12" fmla="*/ 442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69" h="10331">
                  <a:moveTo>
                    <a:pt x="4428" y="5166"/>
                  </a:moveTo>
                  <a:lnTo>
                    <a:pt x="4428" y="5166"/>
                  </a:lnTo>
                  <a:cubicBezTo>
                    <a:pt x="4428" y="5166"/>
                    <a:pt x="4428" y="5166"/>
                    <a:pt x="4428" y="5166"/>
                  </a:cubicBezTo>
                  <a:lnTo>
                    <a:pt x="4428" y="5166"/>
                  </a:lnTo>
                  <a:lnTo>
                    <a:pt x="0" y="5166"/>
                  </a:lnTo>
                  <a:close/>
                  <a:moveTo>
                    <a:pt x="4428" y="10332"/>
                  </a:moveTo>
                  <a:lnTo>
                    <a:pt x="4428" y="0"/>
                  </a:lnTo>
                  <a:lnTo>
                    <a:pt x="11070" y="0"/>
                  </a:lnTo>
                  <a:cubicBezTo>
                    <a:pt x="11070" y="0"/>
                    <a:pt x="11070" y="0"/>
                    <a:pt x="11070" y="0"/>
                  </a:cubicBez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4428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9EA38477-3A31-4DE2-B260-F9B7FC70ED93}"/>
                </a:ext>
              </a:extLst>
            </p:cNvPr>
            <p:cNvSpPr/>
            <p:nvPr/>
          </p:nvSpPr>
          <p:spPr>
            <a:xfrm>
              <a:off x="3737029" y="3578576"/>
              <a:ext cx="4427" cy="10331"/>
            </a:xfrm>
            <a:custGeom>
              <a:avLst/>
              <a:gdLst>
                <a:gd name="connsiteX0" fmla="*/ 0 w 4427"/>
                <a:gd name="connsiteY0" fmla="*/ 5904 h 10331"/>
                <a:gd name="connsiteX1" fmla="*/ 0 w 4427"/>
                <a:gd name="connsiteY1" fmla="*/ 5904 h 10331"/>
                <a:gd name="connsiteX2" fmla="*/ 0 w 4427"/>
                <a:gd name="connsiteY2" fmla="*/ 5904 h 10331"/>
                <a:gd name="connsiteX3" fmla="*/ 0 w 4427"/>
                <a:gd name="connsiteY3" fmla="*/ 5904 h 10331"/>
                <a:gd name="connsiteX4" fmla="*/ 0 w 4427"/>
                <a:gd name="connsiteY4" fmla="*/ 5904 h 10331"/>
                <a:gd name="connsiteX5" fmla="*/ 0 w 4427"/>
                <a:gd name="connsiteY5" fmla="*/ 10332 h 10331"/>
                <a:gd name="connsiteX6" fmla="*/ 0 w 4427"/>
                <a:gd name="connsiteY6" fmla="*/ 0 h 10331"/>
                <a:gd name="connsiteX7" fmla="*/ 0 w 4427"/>
                <a:gd name="connsiteY7" fmla="*/ 0 h 10331"/>
                <a:gd name="connsiteX8" fmla="*/ 4428 w 4427"/>
                <a:gd name="connsiteY8" fmla="*/ 9594 h 10331"/>
                <a:gd name="connsiteX9" fmla="*/ 4428 w 4427"/>
                <a:gd name="connsiteY9" fmla="*/ 9594 h 10331"/>
                <a:gd name="connsiteX10" fmla="*/ 4428 w 4427"/>
                <a:gd name="connsiteY10" fmla="*/ 9594 h 10331"/>
                <a:gd name="connsiteX11" fmla="*/ 4428 w 4427"/>
                <a:gd name="connsiteY11" fmla="*/ 9594 h 10331"/>
                <a:gd name="connsiteX12" fmla="*/ 4428 w 4427"/>
                <a:gd name="connsiteY12" fmla="*/ 959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27" h="10331">
                  <a:moveTo>
                    <a:pt x="0" y="590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lose/>
                  <a:moveTo>
                    <a:pt x="0" y="1033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428" y="9594"/>
                  </a:lnTo>
                  <a:lnTo>
                    <a:pt x="4428" y="9594"/>
                  </a:lnTo>
                  <a:lnTo>
                    <a:pt x="4428" y="9594"/>
                  </a:lnTo>
                  <a:lnTo>
                    <a:pt x="4428" y="9594"/>
                  </a:lnTo>
                  <a:lnTo>
                    <a:pt x="4428" y="9594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A3C8440B-7452-42A5-8E39-C0BDAD522D80}"/>
                </a:ext>
              </a:extLst>
            </p:cNvPr>
            <p:cNvSpPr/>
            <p:nvPr/>
          </p:nvSpPr>
          <p:spPr>
            <a:xfrm>
              <a:off x="3751789" y="3578576"/>
              <a:ext cx="5165" cy="10331"/>
            </a:xfrm>
            <a:custGeom>
              <a:avLst/>
              <a:gdLst>
                <a:gd name="connsiteX0" fmla="*/ 0 w 5165"/>
                <a:gd name="connsiteY0" fmla="*/ 4428 h 10331"/>
                <a:gd name="connsiteX1" fmla="*/ 4428 w 5165"/>
                <a:gd name="connsiteY1" fmla="*/ 4428 h 10331"/>
                <a:gd name="connsiteX2" fmla="*/ 4428 w 5165"/>
                <a:gd name="connsiteY2" fmla="*/ 4428 h 10331"/>
                <a:gd name="connsiteX3" fmla="*/ 0 w 5165"/>
                <a:gd name="connsiteY3" fmla="*/ 4428 h 10331"/>
                <a:gd name="connsiteX4" fmla="*/ 0 w 5165"/>
                <a:gd name="connsiteY4" fmla="*/ 10332 h 10331"/>
                <a:gd name="connsiteX5" fmla="*/ 0 w 5165"/>
                <a:gd name="connsiteY5" fmla="*/ 0 h 10331"/>
                <a:gd name="connsiteX6" fmla="*/ 5166 w 5165"/>
                <a:gd name="connsiteY6" fmla="*/ 0 h 10331"/>
                <a:gd name="connsiteX7" fmla="*/ 5166 w 5165"/>
                <a:gd name="connsiteY7" fmla="*/ 0 h 10331"/>
                <a:gd name="connsiteX8" fmla="*/ 5166 w 5165"/>
                <a:gd name="connsiteY8" fmla="*/ 0 h 10331"/>
                <a:gd name="connsiteX9" fmla="*/ 5166 w 5165"/>
                <a:gd name="connsiteY9" fmla="*/ 0 h 10331"/>
                <a:gd name="connsiteX10" fmla="*/ 5166 w 5165"/>
                <a:gd name="connsiteY10" fmla="*/ 0 h 10331"/>
                <a:gd name="connsiteX11" fmla="*/ 5166 w 5165"/>
                <a:gd name="connsiteY11" fmla="*/ 0 h 10331"/>
                <a:gd name="connsiteX12" fmla="*/ 5166 w 5165"/>
                <a:gd name="connsiteY12" fmla="*/ 0 h 10331"/>
                <a:gd name="connsiteX13" fmla="*/ 5166 w 5165"/>
                <a:gd name="connsiteY13" fmla="*/ 0 h 10331"/>
                <a:gd name="connsiteX14" fmla="*/ 5166 w 5165"/>
                <a:gd name="connsiteY14" fmla="*/ 0 h 10331"/>
                <a:gd name="connsiteX15" fmla="*/ 5166 w 5165"/>
                <a:gd name="connsiteY15" fmla="*/ 0 h 10331"/>
                <a:gd name="connsiteX16" fmla="*/ 5166 w 5165"/>
                <a:gd name="connsiteY16" fmla="*/ 0 h 10331"/>
                <a:gd name="connsiteX17" fmla="*/ 5166 w 5165"/>
                <a:gd name="connsiteY17" fmla="*/ 0 h 10331"/>
                <a:gd name="connsiteX18" fmla="*/ 5166 w 5165"/>
                <a:gd name="connsiteY18" fmla="*/ 442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5" h="10331">
                  <a:moveTo>
                    <a:pt x="0" y="4428"/>
                  </a:moveTo>
                  <a:lnTo>
                    <a:pt x="4428" y="4428"/>
                  </a:lnTo>
                  <a:lnTo>
                    <a:pt x="4428" y="4428"/>
                  </a:lnTo>
                  <a:lnTo>
                    <a:pt x="0" y="4428"/>
                  </a:lnTo>
                  <a:close/>
                  <a:moveTo>
                    <a:pt x="0" y="10332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4428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7FD535C-F07D-4E01-86EE-C09C4A8B101A}"/>
                </a:ext>
              </a:extLst>
            </p:cNvPr>
            <p:cNvSpPr/>
            <p:nvPr/>
          </p:nvSpPr>
          <p:spPr>
            <a:xfrm>
              <a:off x="3766548" y="3575624"/>
              <a:ext cx="5165" cy="10331"/>
            </a:xfrm>
            <a:custGeom>
              <a:avLst/>
              <a:gdLst>
                <a:gd name="connsiteX0" fmla="*/ 0 w 5165"/>
                <a:gd name="connsiteY0" fmla="*/ 10332 h 10331"/>
                <a:gd name="connsiteX1" fmla="*/ 0 w 5165"/>
                <a:gd name="connsiteY1" fmla="*/ 10332 h 10331"/>
                <a:gd name="connsiteX2" fmla="*/ 0 w 5165"/>
                <a:gd name="connsiteY2" fmla="*/ 5166 h 10331"/>
                <a:gd name="connsiteX3" fmla="*/ 0 w 5165"/>
                <a:gd name="connsiteY3" fmla="*/ 5166 h 10331"/>
                <a:gd name="connsiteX4" fmla="*/ 0 w 5165"/>
                <a:gd name="connsiteY4" fmla="*/ 10332 h 10331"/>
                <a:gd name="connsiteX5" fmla="*/ 5166 w 5165"/>
                <a:gd name="connsiteY5" fmla="*/ 0 h 10331"/>
                <a:gd name="connsiteX6" fmla="*/ 5166 w 5165"/>
                <a:gd name="connsiteY6" fmla="*/ 0 h 10331"/>
                <a:gd name="connsiteX7" fmla="*/ 5166 w 5165"/>
                <a:gd name="connsiteY7" fmla="*/ 10332 h 10331"/>
                <a:gd name="connsiteX8" fmla="*/ 5166 w 5165"/>
                <a:gd name="connsiteY8" fmla="*/ 10332 h 10331"/>
                <a:gd name="connsiteX9" fmla="*/ 5166 w 5165"/>
                <a:gd name="connsiteY9" fmla="*/ 10332 h 10331"/>
                <a:gd name="connsiteX10" fmla="*/ 1476 w 5165"/>
                <a:gd name="connsiteY10" fmla="*/ 10332 h 10331"/>
                <a:gd name="connsiteX11" fmla="*/ 1476 w 5165"/>
                <a:gd name="connsiteY11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165" h="10331">
                  <a:moveTo>
                    <a:pt x="0" y="10332"/>
                  </a:moveTo>
                  <a:lnTo>
                    <a:pt x="0" y="10332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close/>
                  <a:moveTo>
                    <a:pt x="0" y="10332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10332"/>
                  </a:lnTo>
                  <a:lnTo>
                    <a:pt x="5166" y="10332"/>
                  </a:lnTo>
                  <a:lnTo>
                    <a:pt x="5166" y="10332"/>
                  </a:lnTo>
                  <a:lnTo>
                    <a:pt x="1476" y="10332"/>
                  </a:lnTo>
                  <a:lnTo>
                    <a:pt x="1476" y="1033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D105ECA6-C226-49ED-94E8-BFE70E33373A}"/>
                </a:ext>
              </a:extLst>
            </p:cNvPr>
            <p:cNvSpPr/>
            <p:nvPr/>
          </p:nvSpPr>
          <p:spPr>
            <a:xfrm>
              <a:off x="3685369" y="3593335"/>
              <a:ext cx="2213" cy="10331"/>
            </a:xfrm>
            <a:custGeom>
              <a:avLst/>
              <a:gdLst>
                <a:gd name="connsiteX0" fmla="*/ 1476 w 2213"/>
                <a:gd name="connsiteY0" fmla="*/ 10332 h 10331"/>
                <a:gd name="connsiteX1" fmla="*/ 0 w 2213"/>
                <a:gd name="connsiteY1" fmla="*/ 0 h 10331"/>
                <a:gd name="connsiteX2" fmla="*/ 738 w 2213"/>
                <a:gd name="connsiteY2" fmla="*/ 0 h 10331"/>
                <a:gd name="connsiteX3" fmla="*/ 2214 w 2213"/>
                <a:gd name="connsiteY3" fmla="*/ 10332 h 10331"/>
                <a:gd name="connsiteX4" fmla="*/ 1476 w 2213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10331">
                  <a:moveTo>
                    <a:pt x="1476" y="10332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2214" y="10332"/>
                  </a:lnTo>
                  <a:lnTo>
                    <a:pt x="1476" y="1033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2744802F-7494-4374-BB13-0652822888D2}"/>
                </a:ext>
              </a:extLst>
            </p:cNvPr>
            <p:cNvSpPr/>
            <p:nvPr/>
          </p:nvSpPr>
          <p:spPr>
            <a:xfrm>
              <a:off x="3702343" y="35977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D69B824-0343-48AC-B045-C8EF7039F3FA}"/>
                </a:ext>
              </a:extLst>
            </p:cNvPr>
            <p:cNvSpPr/>
            <p:nvPr/>
          </p:nvSpPr>
          <p:spPr>
            <a:xfrm>
              <a:off x="3689058" y="3593335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0 h 3690"/>
                <a:gd name="connsiteX2" fmla="*/ 0 w 73800"/>
                <a:gd name="connsiteY2" fmla="*/ 0 h 3690"/>
                <a:gd name="connsiteX3" fmla="*/ 0 w 73800"/>
                <a:gd name="connsiteY3" fmla="*/ 0 h 3690"/>
                <a:gd name="connsiteX4" fmla="*/ 0 w 73800"/>
                <a:gd name="connsiteY4" fmla="*/ 0 h 3690"/>
                <a:gd name="connsiteX5" fmla="*/ 0 w 73800"/>
                <a:gd name="connsiteY5" fmla="*/ 0 h 3690"/>
                <a:gd name="connsiteX6" fmla="*/ 0 w 73800"/>
                <a:gd name="connsiteY6" fmla="*/ 0 h 3690"/>
                <a:gd name="connsiteX7" fmla="*/ 0 w 73800"/>
                <a:gd name="connsiteY7" fmla="*/ 0 h 3690"/>
                <a:gd name="connsiteX8" fmla="*/ 0 w 73800"/>
                <a:gd name="connsiteY8" fmla="*/ 0 h 3690"/>
                <a:gd name="connsiteX9" fmla="*/ 0 w 73800"/>
                <a:gd name="connsiteY9" fmla="*/ 0 h 3690"/>
                <a:gd name="connsiteX10" fmla="*/ 0 w 73800"/>
                <a:gd name="connsiteY10" fmla="*/ 0 h 3690"/>
                <a:gd name="connsiteX11" fmla="*/ 0 w 73800"/>
                <a:gd name="connsiteY11" fmla="*/ 3690 h 3690"/>
                <a:gd name="connsiteX12" fmla="*/ 0 w 73800"/>
                <a:gd name="connsiteY12" fmla="*/ 3690 h 3690"/>
                <a:gd name="connsiteX13" fmla="*/ 0 w 73800"/>
                <a:gd name="connsiteY13" fmla="*/ 3690 h 3690"/>
                <a:gd name="connsiteX14" fmla="*/ 0 w 73800"/>
                <a:gd name="connsiteY14" fmla="*/ 3690 h 3690"/>
                <a:gd name="connsiteX15" fmla="*/ 0 w 73800"/>
                <a:gd name="connsiteY15" fmla="*/ 3690 h 3690"/>
                <a:gd name="connsiteX16" fmla="*/ 0 w 73800"/>
                <a:gd name="connsiteY16" fmla="*/ 3690 h 3690"/>
                <a:gd name="connsiteX17" fmla="*/ 0 w 73800"/>
                <a:gd name="connsiteY17" fmla="*/ 3690 h 3690"/>
                <a:gd name="connsiteX18" fmla="*/ 0 w 73800"/>
                <a:gd name="connsiteY18" fmla="*/ 3690 h 3690"/>
                <a:gd name="connsiteX19" fmla="*/ 0 w 73800"/>
                <a:gd name="connsiteY19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23A8F340-71C1-43DF-9B9F-D4531A66827E}"/>
                </a:ext>
              </a:extLst>
            </p:cNvPr>
            <p:cNvSpPr/>
            <p:nvPr/>
          </p:nvSpPr>
          <p:spPr>
            <a:xfrm>
              <a:off x="3678727" y="3594811"/>
              <a:ext cx="6642" cy="9594"/>
            </a:xfrm>
            <a:custGeom>
              <a:avLst/>
              <a:gdLst>
                <a:gd name="connsiteX0" fmla="*/ 738 w 6642"/>
                <a:gd name="connsiteY0" fmla="*/ 9594 h 9594"/>
                <a:gd name="connsiteX1" fmla="*/ 738 w 6642"/>
                <a:gd name="connsiteY1" fmla="*/ 9594 h 9594"/>
                <a:gd name="connsiteX2" fmla="*/ 738 w 6642"/>
                <a:gd name="connsiteY2" fmla="*/ 9594 h 9594"/>
                <a:gd name="connsiteX3" fmla="*/ 738 w 6642"/>
                <a:gd name="connsiteY3" fmla="*/ 9594 h 9594"/>
                <a:gd name="connsiteX4" fmla="*/ 738 w 6642"/>
                <a:gd name="connsiteY4" fmla="*/ 9594 h 9594"/>
                <a:gd name="connsiteX5" fmla="*/ 738 w 6642"/>
                <a:gd name="connsiteY5" fmla="*/ 9594 h 9594"/>
                <a:gd name="connsiteX6" fmla="*/ 738 w 6642"/>
                <a:gd name="connsiteY6" fmla="*/ 9594 h 9594"/>
                <a:gd name="connsiteX7" fmla="*/ 738 w 6642"/>
                <a:gd name="connsiteY7" fmla="*/ 9594 h 9594"/>
                <a:gd name="connsiteX8" fmla="*/ 738 w 6642"/>
                <a:gd name="connsiteY8" fmla="*/ 0 h 9594"/>
                <a:gd name="connsiteX9" fmla="*/ 6642 w 6642"/>
                <a:gd name="connsiteY9" fmla="*/ 0 h 9594"/>
                <a:gd name="connsiteX10" fmla="*/ 6642 w 6642"/>
                <a:gd name="connsiteY10" fmla="*/ 0 h 9594"/>
                <a:gd name="connsiteX11" fmla="*/ 6642 w 6642"/>
                <a:gd name="connsiteY11" fmla="*/ 0 h 9594"/>
                <a:gd name="connsiteX12" fmla="*/ 6642 w 6642"/>
                <a:gd name="connsiteY12" fmla="*/ 3690 h 9594"/>
                <a:gd name="connsiteX13" fmla="*/ 0 w 6642"/>
                <a:gd name="connsiteY13" fmla="*/ 369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2" h="9594">
                  <a:moveTo>
                    <a:pt x="738" y="9594"/>
                  </a:moveTo>
                  <a:lnTo>
                    <a:pt x="738" y="9594"/>
                  </a:lnTo>
                  <a:lnTo>
                    <a:pt x="738" y="9594"/>
                  </a:lnTo>
                  <a:lnTo>
                    <a:pt x="738" y="9594"/>
                  </a:lnTo>
                  <a:lnTo>
                    <a:pt x="738" y="9594"/>
                  </a:lnTo>
                  <a:lnTo>
                    <a:pt x="738" y="9594"/>
                  </a:lnTo>
                  <a:lnTo>
                    <a:pt x="738" y="9594"/>
                  </a:lnTo>
                  <a:close/>
                  <a:moveTo>
                    <a:pt x="738" y="9594"/>
                  </a:moveTo>
                  <a:lnTo>
                    <a:pt x="738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6642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224695CA-60C7-4AC9-B3F0-9474D59CD9B5}"/>
                </a:ext>
              </a:extLst>
            </p:cNvPr>
            <p:cNvSpPr/>
            <p:nvPr/>
          </p:nvSpPr>
          <p:spPr>
            <a:xfrm>
              <a:off x="3676512" y="3623593"/>
              <a:ext cx="145386" cy="143910"/>
            </a:xfrm>
            <a:custGeom>
              <a:avLst/>
              <a:gdLst>
                <a:gd name="connsiteX0" fmla="*/ 0 w 145386"/>
                <a:gd name="connsiteY0" fmla="*/ 0 h 143910"/>
                <a:gd name="connsiteX1" fmla="*/ 13284 w 145386"/>
                <a:gd name="connsiteY1" fmla="*/ 13284 h 143910"/>
                <a:gd name="connsiteX2" fmla="*/ 13284 w 145386"/>
                <a:gd name="connsiteY2" fmla="*/ 115866 h 143910"/>
                <a:gd name="connsiteX3" fmla="*/ 30996 w 145386"/>
                <a:gd name="connsiteY3" fmla="*/ 132840 h 143910"/>
                <a:gd name="connsiteX4" fmla="*/ 53136 w 145386"/>
                <a:gd name="connsiteY4" fmla="*/ 132840 h 143910"/>
                <a:gd name="connsiteX5" fmla="*/ 73062 w 145386"/>
                <a:gd name="connsiteY5" fmla="*/ 143910 h 143910"/>
                <a:gd name="connsiteX6" fmla="*/ 92250 w 145386"/>
                <a:gd name="connsiteY6" fmla="*/ 132840 h 143910"/>
                <a:gd name="connsiteX7" fmla="*/ 116604 w 145386"/>
                <a:gd name="connsiteY7" fmla="*/ 132840 h 143910"/>
                <a:gd name="connsiteX8" fmla="*/ 132102 w 145386"/>
                <a:gd name="connsiteY8" fmla="*/ 115866 h 143910"/>
                <a:gd name="connsiteX9" fmla="*/ 132102 w 145386"/>
                <a:gd name="connsiteY9" fmla="*/ 13284 h 143910"/>
                <a:gd name="connsiteX10" fmla="*/ 145386 w 145386"/>
                <a:gd name="connsiteY10" fmla="*/ 0 h 143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386" h="143910">
                  <a:moveTo>
                    <a:pt x="0" y="0"/>
                  </a:moveTo>
                  <a:lnTo>
                    <a:pt x="13284" y="13284"/>
                  </a:lnTo>
                  <a:lnTo>
                    <a:pt x="13284" y="115866"/>
                  </a:lnTo>
                  <a:cubicBezTo>
                    <a:pt x="14328" y="125052"/>
                    <a:pt x="21774" y="132188"/>
                    <a:pt x="30996" y="132840"/>
                  </a:cubicBezTo>
                  <a:lnTo>
                    <a:pt x="53136" y="132840"/>
                  </a:lnTo>
                  <a:cubicBezTo>
                    <a:pt x="61202" y="133002"/>
                    <a:pt x="68664" y="137148"/>
                    <a:pt x="73062" y="143910"/>
                  </a:cubicBezTo>
                  <a:cubicBezTo>
                    <a:pt x="77313" y="137357"/>
                    <a:pt x="84449" y="133239"/>
                    <a:pt x="92250" y="132840"/>
                  </a:cubicBezTo>
                  <a:lnTo>
                    <a:pt x="116604" y="132840"/>
                  </a:lnTo>
                  <a:cubicBezTo>
                    <a:pt x="123246" y="132840"/>
                    <a:pt x="132102" y="123984"/>
                    <a:pt x="132102" y="115866"/>
                  </a:cubicBezTo>
                  <a:lnTo>
                    <a:pt x="132102" y="13284"/>
                  </a:lnTo>
                  <a:lnTo>
                    <a:pt x="14538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D7168CDB-5A38-4883-B51F-749BA8A38BEA}"/>
                </a:ext>
              </a:extLst>
            </p:cNvPr>
            <p:cNvSpPr/>
            <p:nvPr/>
          </p:nvSpPr>
          <p:spPr>
            <a:xfrm>
              <a:off x="3675775" y="3620641"/>
              <a:ext cx="149075" cy="147600"/>
            </a:xfrm>
            <a:custGeom>
              <a:avLst/>
              <a:gdLst>
                <a:gd name="connsiteX0" fmla="*/ 73800 w 149075"/>
                <a:gd name="connsiteY0" fmla="*/ 147600 h 147600"/>
                <a:gd name="connsiteX1" fmla="*/ 73800 w 149075"/>
                <a:gd name="connsiteY1" fmla="*/ 147600 h 147600"/>
                <a:gd name="connsiteX2" fmla="*/ 54612 w 149075"/>
                <a:gd name="connsiteY2" fmla="*/ 137268 h 147600"/>
                <a:gd name="connsiteX3" fmla="*/ 32472 w 149075"/>
                <a:gd name="connsiteY3" fmla="*/ 137268 h 147600"/>
                <a:gd name="connsiteX4" fmla="*/ 14022 w 149075"/>
                <a:gd name="connsiteY4" fmla="*/ 119556 h 147600"/>
                <a:gd name="connsiteX5" fmla="*/ 14022 w 149075"/>
                <a:gd name="connsiteY5" fmla="*/ 16236 h 147600"/>
                <a:gd name="connsiteX6" fmla="*/ 1476 w 149075"/>
                <a:gd name="connsiteY6" fmla="*/ 3690 h 147600"/>
                <a:gd name="connsiteX7" fmla="*/ 149076 w 149075"/>
                <a:gd name="connsiteY7" fmla="*/ 3690 h 147600"/>
                <a:gd name="connsiteX8" fmla="*/ 136530 w 149075"/>
                <a:gd name="connsiteY8" fmla="*/ 17712 h 147600"/>
                <a:gd name="connsiteX9" fmla="*/ 136530 w 149075"/>
                <a:gd name="connsiteY9" fmla="*/ 118818 h 147600"/>
                <a:gd name="connsiteX10" fmla="*/ 131364 w 149075"/>
                <a:gd name="connsiteY10" fmla="*/ 131364 h 147600"/>
                <a:gd name="connsiteX11" fmla="*/ 120294 w 149075"/>
                <a:gd name="connsiteY11" fmla="*/ 137268 h 147600"/>
                <a:gd name="connsiteX12" fmla="*/ 92988 w 149075"/>
                <a:gd name="connsiteY12" fmla="*/ 137268 h 147600"/>
                <a:gd name="connsiteX13" fmla="*/ 74538 w 149075"/>
                <a:gd name="connsiteY13" fmla="*/ 147600 h 147600"/>
                <a:gd name="connsiteX14" fmla="*/ 147600 w 149075"/>
                <a:gd name="connsiteY14" fmla="*/ 0 h 147600"/>
                <a:gd name="connsiteX15" fmla="*/ 0 w 149075"/>
                <a:gd name="connsiteY15" fmla="*/ 0 h 147600"/>
                <a:gd name="connsiteX16" fmla="*/ 14022 w 149075"/>
                <a:gd name="connsiteY16" fmla="*/ 11808 h 147600"/>
                <a:gd name="connsiteX17" fmla="*/ 14022 w 149075"/>
                <a:gd name="connsiteY17" fmla="*/ 118818 h 147600"/>
                <a:gd name="connsiteX18" fmla="*/ 30996 w 149075"/>
                <a:gd name="connsiteY18" fmla="*/ 135054 h 147600"/>
                <a:gd name="connsiteX19" fmla="*/ 53136 w 149075"/>
                <a:gd name="connsiteY19" fmla="*/ 135054 h 147600"/>
                <a:gd name="connsiteX20" fmla="*/ 73062 w 149075"/>
                <a:gd name="connsiteY20" fmla="*/ 145386 h 147600"/>
                <a:gd name="connsiteX21" fmla="*/ 92250 w 149075"/>
                <a:gd name="connsiteY21" fmla="*/ 135054 h 147600"/>
                <a:gd name="connsiteX22" fmla="*/ 116604 w 149075"/>
                <a:gd name="connsiteY22" fmla="*/ 135054 h 147600"/>
                <a:gd name="connsiteX23" fmla="*/ 126198 w 149075"/>
                <a:gd name="connsiteY23" fmla="*/ 129888 h 147600"/>
                <a:gd name="connsiteX24" fmla="*/ 131364 w 149075"/>
                <a:gd name="connsiteY24" fmla="*/ 118818 h 147600"/>
                <a:gd name="connsiteX25" fmla="*/ 131364 w 149075"/>
                <a:gd name="connsiteY25" fmla="*/ 16236 h 147600"/>
                <a:gd name="connsiteX26" fmla="*/ 144648 w 149075"/>
                <a:gd name="connsiteY26" fmla="*/ 2214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9075" h="147600">
                  <a:moveTo>
                    <a:pt x="73800" y="147600"/>
                  </a:moveTo>
                  <a:lnTo>
                    <a:pt x="73800" y="147600"/>
                  </a:lnTo>
                  <a:cubicBezTo>
                    <a:pt x="69387" y="141327"/>
                    <a:pt x="62280" y="137498"/>
                    <a:pt x="54612" y="137268"/>
                  </a:cubicBezTo>
                  <a:lnTo>
                    <a:pt x="32472" y="137268"/>
                  </a:lnTo>
                  <a:cubicBezTo>
                    <a:pt x="22845" y="136610"/>
                    <a:pt x="15071" y="129149"/>
                    <a:pt x="14022" y="119556"/>
                  </a:cubicBezTo>
                  <a:lnTo>
                    <a:pt x="14022" y="16236"/>
                  </a:lnTo>
                  <a:lnTo>
                    <a:pt x="1476" y="3690"/>
                  </a:lnTo>
                  <a:lnTo>
                    <a:pt x="149076" y="3690"/>
                  </a:lnTo>
                  <a:lnTo>
                    <a:pt x="136530" y="17712"/>
                  </a:lnTo>
                  <a:lnTo>
                    <a:pt x="136530" y="118818"/>
                  </a:lnTo>
                  <a:cubicBezTo>
                    <a:pt x="136117" y="123426"/>
                    <a:pt x="134316" y="127801"/>
                    <a:pt x="131364" y="131364"/>
                  </a:cubicBezTo>
                  <a:cubicBezTo>
                    <a:pt x="128611" y="134736"/>
                    <a:pt x="124626" y="136863"/>
                    <a:pt x="120294" y="137268"/>
                  </a:cubicBezTo>
                  <a:lnTo>
                    <a:pt x="92988" y="137268"/>
                  </a:lnTo>
                  <a:cubicBezTo>
                    <a:pt x="85483" y="137362"/>
                    <a:pt x="78538" y="141252"/>
                    <a:pt x="74538" y="147600"/>
                  </a:cubicBezTo>
                  <a:close/>
                  <a:moveTo>
                    <a:pt x="147600" y="0"/>
                  </a:moveTo>
                  <a:lnTo>
                    <a:pt x="0" y="0"/>
                  </a:lnTo>
                  <a:lnTo>
                    <a:pt x="14022" y="11808"/>
                  </a:lnTo>
                  <a:lnTo>
                    <a:pt x="14022" y="118818"/>
                  </a:lnTo>
                  <a:cubicBezTo>
                    <a:pt x="15060" y="127598"/>
                    <a:pt x="22179" y="134408"/>
                    <a:pt x="30996" y="135054"/>
                  </a:cubicBezTo>
                  <a:lnTo>
                    <a:pt x="53136" y="135054"/>
                  </a:lnTo>
                  <a:cubicBezTo>
                    <a:pt x="61033" y="135170"/>
                    <a:pt x="68420" y="138998"/>
                    <a:pt x="73062" y="145386"/>
                  </a:cubicBezTo>
                  <a:cubicBezTo>
                    <a:pt x="77202" y="138815"/>
                    <a:pt x="84486" y="134894"/>
                    <a:pt x="92250" y="135054"/>
                  </a:cubicBezTo>
                  <a:lnTo>
                    <a:pt x="116604" y="135054"/>
                  </a:lnTo>
                  <a:cubicBezTo>
                    <a:pt x="120419" y="134883"/>
                    <a:pt x="123954" y="132982"/>
                    <a:pt x="126198" y="129888"/>
                  </a:cubicBezTo>
                  <a:cubicBezTo>
                    <a:pt x="129231" y="126967"/>
                    <a:pt x="131076" y="123021"/>
                    <a:pt x="131364" y="118818"/>
                  </a:cubicBezTo>
                  <a:lnTo>
                    <a:pt x="131364" y="16236"/>
                  </a:lnTo>
                  <a:lnTo>
                    <a:pt x="144648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B7222E6-C5EA-487B-9622-63D55E95B260}"/>
                </a:ext>
              </a:extLst>
            </p:cNvPr>
            <p:cNvSpPr/>
            <p:nvPr/>
          </p:nvSpPr>
          <p:spPr>
            <a:xfrm>
              <a:off x="3760644" y="3623593"/>
              <a:ext cx="61253" cy="59777"/>
            </a:xfrm>
            <a:custGeom>
              <a:avLst/>
              <a:gdLst>
                <a:gd name="connsiteX0" fmla="*/ 0 w 61253"/>
                <a:gd name="connsiteY0" fmla="*/ 0 h 59777"/>
                <a:gd name="connsiteX1" fmla="*/ 0 w 61253"/>
                <a:gd name="connsiteY1" fmla="*/ 59778 h 59777"/>
                <a:gd name="connsiteX2" fmla="*/ 47970 w 61253"/>
                <a:gd name="connsiteY2" fmla="*/ 59778 h 59777"/>
                <a:gd name="connsiteX3" fmla="*/ 47970 w 61253"/>
                <a:gd name="connsiteY3" fmla="*/ 13284 h 59777"/>
                <a:gd name="connsiteX4" fmla="*/ 61254 w 61253"/>
                <a:gd name="connsiteY4" fmla="*/ 0 h 59777"/>
                <a:gd name="connsiteX5" fmla="*/ 0 w 61253"/>
                <a:gd name="connsiteY5" fmla="*/ 0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253" h="59777">
                  <a:moveTo>
                    <a:pt x="0" y="0"/>
                  </a:moveTo>
                  <a:lnTo>
                    <a:pt x="0" y="59778"/>
                  </a:lnTo>
                  <a:lnTo>
                    <a:pt x="47970" y="59778"/>
                  </a:lnTo>
                  <a:lnTo>
                    <a:pt x="47970" y="13284"/>
                  </a:lnTo>
                  <a:lnTo>
                    <a:pt x="612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4920580-5BAE-434D-B961-347188846D8E}"/>
                </a:ext>
              </a:extLst>
            </p:cNvPr>
            <p:cNvSpPr/>
            <p:nvPr/>
          </p:nvSpPr>
          <p:spPr>
            <a:xfrm>
              <a:off x="3759906" y="3623593"/>
              <a:ext cx="61992" cy="60516"/>
            </a:xfrm>
            <a:custGeom>
              <a:avLst/>
              <a:gdLst>
                <a:gd name="connsiteX0" fmla="*/ 48708 w 61992"/>
                <a:gd name="connsiteY0" fmla="*/ 60516 h 60516"/>
                <a:gd name="connsiteX1" fmla="*/ 0 w 61992"/>
                <a:gd name="connsiteY1" fmla="*/ 60516 h 60516"/>
                <a:gd name="connsiteX2" fmla="*/ 0 w 61992"/>
                <a:gd name="connsiteY2" fmla="*/ 0 h 60516"/>
                <a:gd name="connsiteX3" fmla="*/ 61992 w 61992"/>
                <a:gd name="connsiteY3" fmla="*/ 0 h 60516"/>
                <a:gd name="connsiteX4" fmla="*/ 48708 w 61992"/>
                <a:gd name="connsiteY4" fmla="*/ 13284 h 60516"/>
                <a:gd name="connsiteX5" fmla="*/ 48708 w 61992"/>
                <a:gd name="connsiteY5" fmla="*/ 60516 h 60516"/>
                <a:gd name="connsiteX6" fmla="*/ 61254 w 61992"/>
                <a:gd name="connsiteY6" fmla="*/ 0 h 60516"/>
                <a:gd name="connsiteX7" fmla="*/ 0 w 61992"/>
                <a:gd name="connsiteY7" fmla="*/ 0 h 60516"/>
                <a:gd name="connsiteX8" fmla="*/ 0 w 61992"/>
                <a:gd name="connsiteY8" fmla="*/ 59040 h 60516"/>
                <a:gd name="connsiteX9" fmla="*/ 47232 w 61992"/>
                <a:gd name="connsiteY9" fmla="*/ 59040 h 60516"/>
                <a:gd name="connsiteX10" fmla="*/ 47232 w 61992"/>
                <a:gd name="connsiteY10" fmla="*/ 13284 h 60516"/>
                <a:gd name="connsiteX11" fmla="*/ 60516 w 61992"/>
                <a:gd name="connsiteY11" fmla="*/ 0 h 6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992" h="60516">
                  <a:moveTo>
                    <a:pt x="48708" y="60516"/>
                  </a:moveTo>
                  <a:lnTo>
                    <a:pt x="0" y="60516"/>
                  </a:lnTo>
                  <a:lnTo>
                    <a:pt x="0" y="0"/>
                  </a:lnTo>
                  <a:lnTo>
                    <a:pt x="61992" y="0"/>
                  </a:lnTo>
                  <a:lnTo>
                    <a:pt x="48708" y="13284"/>
                  </a:lnTo>
                  <a:lnTo>
                    <a:pt x="48708" y="60516"/>
                  </a:lnTo>
                  <a:close/>
                  <a:moveTo>
                    <a:pt x="61254" y="0"/>
                  </a:moveTo>
                  <a:lnTo>
                    <a:pt x="0" y="0"/>
                  </a:lnTo>
                  <a:lnTo>
                    <a:pt x="0" y="59040"/>
                  </a:lnTo>
                  <a:lnTo>
                    <a:pt x="47232" y="59040"/>
                  </a:lnTo>
                  <a:lnTo>
                    <a:pt x="47232" y="13284"/>
                  </a:lnTo>
                  <a:lnTo>
                    <a:pt x="6051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0D6E473C-19B6-4A2C-857F-AF4D075B37F6}"/>
                </a:ext>
              </a:extLst>
            </p:cNvPr>
            <p:cNvSpPr/>
            <p:nvPr/>
          </p:nvSpPr>
          <p:spPr>
            <a:xfrm>
              <a:off x="3676512" y="3623593"/>
              <a:ext cx="61992" cy="59777"/>
            </a:xfrm>
            <a:custGeom>
              <a:avLst/>
              <a:gdLst>
                <a:gd name="connsiteX0" fmla="*/ 0 w 61992"/>
                <a:gd name="connsiteY0" fmla="*/ 0 h 59777"/>
                <a:gd name="connsiteX1" fmla="*/ 61992 w 61992"/>
                <a:gd name="connsiteY1" fmla="*/ 0 h 59777"/>
                <a:gd name="connsiteX2" fmla="*/ 61992 w 61992"/>
                <a:gd name="connsiteY2" fmla="*/ 59778 h 59777"/>
                <a:gd name="connsiteX3" fmla="*/ 14022 w 61992"/>
                <a:gd name="connsiteY3" fmla="*/ 59778 h 59777"/>
                <a:gd name="connsiteX4" fmla="*/ 14022 w 61992"/>
                <a:gd name="connsiteY4" fmla="*/ 13284 h 59777"/>
                <a:gd name="connsiteX5" fmla="*/ 0 w 61992"/>
                <a:gd name="connsiteY5" fmla="*/ 0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992" h="59777">
                  <a:moveTo>
                    <a:pt x="0" y="0"/>
                  </a:moveTo>
                  <a:lnTo>
                    <a:pt x="61992" y="0"/>
                  </a:lnTo>
                  <a:lnTo>
                    <a:pt x="61992" y="59778"/>
                  </a:lnTo>
                  <a:lnTo>
                    <a:pt x="14022" y="59778"/>
                  </a:lnTo>
                  <a:lnTo>
                    <a:pt x="14022" y="13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657481AF-F37F-4480-B7EE-B321285D84DE}"/>
                </a:ext>
              </a:extLst>
            </p:cNvPr>
            <p:cNvSpPr/>
            <p:nvPr/>
          </p:nvSpPr>
          <p:spPr>
            <a:xfrm>
              <a:off x="3676512" y="3623593"/>
              <a:ext cx="61992" cy="61254"/>
            </a:xfrm>
            <a:custGeom>
              <a:avLst/>
              <a:gdLst>
                <a:gd name="connsiteX0" fmla="*/ 61992 w 61992"/>
                <a:gd name="connsiteY0" fmla="*/ 60516 h 61254"/>
                <a:gd name="connsiteX1" fmla="*/ 13284 w 61992"/>
                <a:gd name="connsiteY1" fmla="*/ 60516 h 61254"/>
                <a:gd name="connsiteX2" fmla="*/ 13284 w 61992"/>
                <a:gd name="connsiteY2" fmla="*/ 13284 h 61254"/>
                <a:gd name="connsiteX3" fmla="*/ 0 w 61992"/>
                <a:gd name="connsiteY3" fmla="*/ 738 h 61254"/>
                <a:gd name="connsiteX4" fmla="*/ 61992 w 61992"/>
                <a:gd name="connsiteY4" fmla="*/ 738 h 61254"/>
                <a:gd name="connsiteX5" fmla="*/ 61992 w 61992"/>
                <a:gd name="connsiteY5" fmla="*/ 61254 h 61254"/>
                <a:gd name="connsiteX6" fmla="*/ 61992 w 61992"/>
                <a:gd name="connsiteY6" fmla="*/ 0 h 61254"/>
                <a:gd name="connsiteX7" fmla="*/ 0 w 61992"/>
                <a:gd name="connsiteY7" fmla="*/ 0 h 61254"/>
                <a:gd name="connsiteX8" fmla="*/ 14022 w 61992"/>
                <a:gd name="connsiteY8" fmla="*/ 11808 h 61254"/>
                <a:gd name="connsiteX9" fmla="*/ 14022 w 61992"/>
                <a:gd name="connsiteY9" fmla="*/ 59040 h 61254"/>
                <a:gd name="connsiteX10" fmla="*/ 61254 w 61992"/>
                <a:gd name="connsiteY10" fmla="*/ 59040 h 61254"/>
                <a:gd name="connsiteX11" fmla="*/ 61254 w 61992"/>
                <a:gd name="connsiteY11" fmla="*/ 0 h 6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992" h="61254">
                  <a:moveTo>
                    <a:pt x="61992" y="60516"/>
                  </a:moveTo>
                  <a:lnTo>
                    <a:pt x="13284" y="60516"/>
                  </a:lnTo>
                  <a:lnTo>
                    <a:pt x="13284" y="13284"/>
                  </a:lnTo>
                  <a:lnTo>
                    <a:pt x="0" y="738"/>
                  </a:lnTo>
                  <a:lnTo>
                    <a:pt x="61992" y="738"/>
                  </a:lnTo>
                  <a:lnTo>
                    <a:pt x="61992" y="61254"/>
                  </a:lnTo>
                  <a:close/>
                  <a:moveTo>
                    <a:pt x="61992" y="0"/>
                  </a:moveTo>
                  <a:lnTo>
                    <a:pt x="0" y="0"/>
                  </a:lnTo>
                  <a:lnTo>
                    <a:pt x="14022" y="11808"/>
                  </a:lnTo>
                  <a:lnTo>
                    <a:pt x="14022" y="59040"/>
                  </a:lnTo>
                  <a:lnTo>
                    <a:pt x="61254" y="59040"/>
                  </a:lnTo>
                  <a:lnTo>
                    <a:pt x="6125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D535184D-101F-42BA-A516-8F982CB38C65}"/>
                </a:ext>
              </a:extLst>
            </p:cNvPr>
            <p:cNvSpPr/>
            <p:nvPr/>
          </p:nvSpPr>
          <p:spPr>
            <a:xfrm>
              <a:off x="3689796" y="3702560"/>
              <a:ext cx="48707" cy="53874"/>
            </a:xfrm>
            <a:custGeom>
              <a:avLst/>
              <a:gdLst>
                <a:gd name="connsiteX0" fmla="*/ 0 w 48707"/>
                <a:gd name="connsiteY0" fmla="*/ 0 h 53874"/>
                <a:gd name="connsiteX1" fmla="*/ 48708 w 48707"/>
                <a:gd name="connsiteY1" fmla="*/ 0 h 53874"/>
                <a:gd name="connsiteX2" fmla="*/ 48708 w 48707"/>
                <a:gd name="connsiteY2" fmla="*/ 53874 h 53874"/>
                <a:gd name="connsiteX3" fmla="*/ 44280 w 48707"/>
                <a:gd name="connsiteY3" fmla="*/ 53874 h 53874"/>
                <a:gd name="connsiteX4" fmla="*/ 17712 w 48707"/>
                <a:gd name="connsiteY4" fmla="*/ 53874 h 53874"/>
                <a:gd name="connsiteX5" fmla="*/ 0 w 48707"/>
                <a:gd name="connsiteY5" fmla="*/ 36900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07" h="53874">
                  <a:moveTo>
                    <a:pt x="0" y="0"/>
                  </a:moveTo>
                  <a:lnTo>
                    <a:pt x="48708" y="0"/>
                  </a:lnTo>
                  <a:lnTo>
                    <a:pt x="48708" y="53874"/>
                  </a:lnTo>
                  <a:lnTo>
                    <a:pt x="44280" y="53874"/>
                  </a:lnTo>
                  <a:lnTo>
                    <a:pt x="17712" y="53874"/>
                  </a:lnTo>
                  <a:cubicBezTo>
                    <a:pt x="8490" y="53222"/>
                    <a:pt x="1044" y="46086"/>
                    <a:pt x="0" y="3690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5AEE6B6A-02CE-4314-87E2-0E44754F6420}"/>
                </a:ext>
              </a:extLst>
            </p:cNvPr>
            <p:cNvSpPr/>
            <p:nvPr/>
          </p:nvSpPr>
          <p:spPr>
            <a:xfrm>
              <a:off x="3689796" y="3702560"/>
              <a:ext cx="48707" cy="56825"/>
            </a:xfrm>
            <a:custGeom>
              <a:avLst/>
              <a:gdLst>
                <a:gd name="connsiteX0" fmla="*/ 48708 w 48707"/>
                <a:gd name="connsiteY0" fmla="*/ 56826 h 56825"/>
                <a:gd name="connsiteX1" fmla="*/ 43542 w 48707"/>
                <a:gd name="connsiteY1" fmla="*/ 56826 h 56825"/>
                <a:gd name="connsiteX2" fmla="*/ 17712 w 48707"/>
                <a:gd name="connsiteY2" fmla="*/ 56826 h 56825"/>
                <a:gd name="connsiteX3" fmla="*/ 0 w 48707"/>
                <a:gd name="connsiteY3" fmla="*/ 39114 h 56825"/>
                <a:gd name="connsiteX4" fmla="*/ 0 w 48707"/>
                <a:gd name="connsiteY4" fmla="*/ 0 h 56825"/>
                <a:gd name="connsiteX5" fmla="*/ 48708 w 48707"/>
                <a:gd name="connsiteY5" fmla="*/ 0 h 56825"/>
                <a:gd name="connsiteX6" fmla="*/ 48708 w 48707"/>
                <a:gd name="connsiteY6" fmla="*/ 54612 h 56825"/>
                <a:gd name="connsiteX7" fmla="*/ 48708 w 48707"/>
                <a:gd name="connsiteY7" fmla="*/ 2214 h 56825"/>
                <a:gd name="connsiteX8" fmla="*/ 0 w 48707"/>
                <a:gd name="connsiteY8" fmla="*/ 2214 h 56825"/>
                <a:gd name="connsiteX9" fmla="*/ 0 w 48707"/>
                <a:gd name="connsiteY9" fmla="*/ 36900 h 56825"/>
                <a:gd name="connsiteX10" fmla="*/ 16974 w 48707"/>
                <a:gd name="connsiteY10" fmla="*/ 53136 h 56825"/>
                <a:gd name="connsiteX11" fmla="*/ 43542 w 48707"/>
                <a:gd name="connsiteY11" fmla="*/ 53136 h 56825"/>
                <a:gd name="connsiteX12" fmla="*/ 47232 w 48707"/>
                <a:gd name="connsiteY12" fmla="*/ 53136 h 56825"/>
                <a:gd name="connsiteX13" fmla="*/ 47232 w 48707"/>
                <a:gd name="connsiteY13" fmla="*/ 0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07" h="56825">
                  <a:moveTo>
                    <a:pt x="48708" y="56826"/>
                  </a:moveTo>
                  <a:lnTo>
                    <a:pt x="43542" y="56826"/>
                  </a:lnTo>
                  <a:lnTo>
                    <a:pt x="17712" y="56826"/>
                  </a:lnTo>
                  <a:cubicBezTo>
                    <a:pt x="8237" y="56121"/>
                    <a:pt x="705" y="48589"/>
                    <a:pt x="0" y="39114"/>
                  </a:cubicBezTo>
                  <a:lnTo>
                    <a:pt x="0" y="0"/>
                  </a:lnTo>
                  <a:lnTo>
                    <a:pt x="48708" y="0"/>
                  </a:lnTo>
                  <a:lnTo>
                    <a:pt x="48708" y="54612"/>
                  </a:lnTo>
                  <a:close/>
                  <a:moveTo>
                    <a:pt x="48708" y="2214"/>
                  </a:moveTo>
                  <a:lnTo>
                    <a:pt x="0" y="2214"/>
                  </a:lnTo>
                  <a:lnTo>
                    <a:pt x="0" y="36900"/>
                  </a:lnTo>
                  <a:cubicBezTo>
                    <a:pt x="1038" y="45680"/>
                    <a:pt x="8157" y="52490"/>
                    <a:pt x="16974" y="53136"/>
                  </a:cubicBezTo>
                  <a:lnTo>
                    <a:pt x="43542" y="53136"/>
                  </a:lnTo>
                  <a:lnTo>
                    <a:pt x="47232" y="53136"/>
                  </a:lnTo>
                  <a:lnTo>
                    <a:pt x="472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BA772E10-CFF6-49A7-8F1C-0952CC68CC8B}"/>
                </a:ext>
              </a:extLst>
            </p:cNvPr>
            <p:cNvSpPr/>
            <p:nvPr/>
          </p:nvSpPr>
          <p:spPr>
            <a:xfrm>
              <a:off x="3759906" y="3702560"/>
              <a:ext cx="48707" cy="53874"/>
            </a:xfrm>
            <a:custGeom>
              <a:avLst/>
              <a:gdLst>
                <a:gd name="connsiteX0" fmla="*/ 48708 w 48707"/>
                <a:gd name="connsiteY0" fmla="*/ 0 h 53874"/>
                <a:gd name="connsiteX1" fmla="*/ 0 w 48707"/>
                <a:gd name="connsiteY1" fmla="*/ 0 h 53874"/>
                <a:gd name="connsiteX2" fmla="*/ 0 w 48707"/>
                <a:gd name="connsiteY2" fmla="*/ 53874 h 53874"/>
                <a:gd name="connsiteX3" fmla="*/ 4428 w 48707"/>
                <a:gd name="connsiteY3" fmla="*/ 53874 h 53874"/>
                <a:gd name="connsiteX4" fmla="*/ 30996 w 48707"/>
                <a:gd name="connsiteY4" fmla="*/ 53874 h 53874"/>
                <a:gd name="connsiteX5" fmla="*/ 48708 w 48707"/>
                <a:gd name="connsiteY5" fmla="*/ 36900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07" h="53874">
                  <a:moveTo>
                    <a:pt x="48708" y="0"/>
                  </a:moveTo>
                  <a:lnTo>
                    <a:pt x="0" y="0"/>
                  </a:lnTo>
                  <a:lnTo>
                    <a:pt x="0" y="53874"/>
                  </a:lnTo>
                  <a:lnTo>
                    <a:pt x="4428" y="53874"/>
                  </a:lnTo>
                  <a:lnTo>
                    <a:pt x="30996" y="53874"/>
                  </a:lnTo>
                  <a:cubicBezTo>
                    <a:pt x="40221" y="53222"/>
                    <a:pt x="47667" y="46086"/>
                    <a:pt x="48708" y="36900"/>
                  </a:cubicBez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AA2EE664-BEB7-468D-86F9-4AD25FB726DC}"/>
                </a:ext>
              </a:extLst>
            </p:cNvPr>
            <p:cNvSpPr/>
            <p:nvPr/>
          </p:nvSpPr>
          <p:spPr>
            <a:xfrm>
              <a:off x="3759906" y="3702560"/>
              <a:ext cx="48707" cy="56825"/>
            </a:xfrm>
            <a:custGeom>
              <a:avLst/>
              <a:gdLst>
                <a:gd name="connsiteX0" fmla="*/ 0 w 48707"/>
                <a:gd name="connsiteY0" fmla="*/ 56826 h 56825"/>
                <a:gd name="connsiteX1" fmla="*/ 0 w 48707"/>
                <a:gd name="connsiteY1" fmla="*/ 0 h 56825"/>
                <a:gd name="connsiteX2" fmla="*/ 48708 w 48707"/>
                <a:gd name="connsiteY2" fmla="*/ 0 h 56825"/>
                <a:gd name="connsiteX3" fmla="*/ 48708 w 48707"/>
                <a:gd name="connsiteY3" fmla="*/ 36900 h 56825"/>
                <a:gd name="connsiteX4" fmla="*/ 30996 w 48707"/>
                <a:gd name="connsiteY4" fmla="*/ 54612 h 56825"/>
                <a:gd name="connsiteX5" fmla="*/ 4428 w 48707"/>
                <a:gd name="connsiteY5" fmla="*/ 54612 h 56825"/>
                <a:gd name="connsiteX6" fmla="*/ 0 w 48707"/>
                <a:gd name="connsiteY6" fmla="*/ 54612 h 56825"/>
                <a:gd name="connsiteX7" fmla="*/ 47970 w 48707"/>
                <a:gd name="connsiteY7" fmla="*/ 0 h 56825"/>
                <a:gd name="connsiteX8" fmla="*/ 0 w 48707"/>
                <a:gd name="connsiteY8" fmla="*/ 0 h 56825"/>
                <a:gd name="connsiteX9" fmla="*/ 0 w 48707"/>
                <a:gd name="connsiteY9" fmla="*/ 52398 h 56825"/>
                <a:gd name="connsiteX10" fmla="*/ 3690 w 48707"/>
                <a:gd name="connsiteY10" fmla="*/ 52398 h 56825"/>
                <a:gd name="connsiteX11" fmla="*/ 30258 w 48707"/>
                <a:gd name="connsiteY11" fmla="*/ 52398 h 56825"/>
                <a:gd name="connsiteX12" fmla="*/ 47232 w 48707"/>
                <a:gd name="connsiteY12" fmla="*/ 36162 h 56825"/>
                <a:gd name="connsiteX13" fmla="*/ 47232 w 48707"/>
                <a:gd name="connsiteY13" fmla="*/ 0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07" h="56825">
                  <a:moveTo>
                    <a:pt x="0" y="56826"/>
                  </a:moveTo>
                  <a:lnTo>
                    <a:pt x="0" y="0"/>
                  </a:lnTo>
                  <a:lnTo>
                    <a:pt x="48708" y="0"/>
                  </a:lnTo>
                  <a:lnTo>
                    <a:pt x="48708" y="36900"/>
                  </a:lnTo>
                  <a:cubicBezTo>
                    <a:pt x="48007" y="46375"/>
                    <a:pt x="40472" y="53907"/>
                    <a:pt x="30996" y="54612"/>
                  </a:cubicBezTo>
                  <a:lnTo>
                    <a:pt x="4428" y="54612"/>
                  </a:lnTo>
                  <a:lnTo>
                    <a:pt x="0" y="54612"/>
                  </a:lnTo>
                  <a:close/>
                  <a:moveTo>
                    <a:pt x="47970" y="0"/>
                  </a:moveTo>
                  <a:lnTo>
                    <a:pt x="0" y="0"/>
                  </a:lnTo>
                  <a:lnTo>
                    <a:pt x="0" y="52398"/>
                  </a:lnTo>
                  <a:lnTo>
                    <a:pt x="3690" y="52398"/>
                  </a:lnTo>
                  <a:lnTo>
                    <a:pt x="30258" y="52398"/>
                  </a:lnTo>
                  <a:cubicBezTo>
                    <a:pt x="39210" y="52056"/>
                    <a:pt x="46494" y="45087"/>
                    <a:pt x="47232" y="36162"/>
                  </a:cubicBezTo>
                  <a:lnTo>
                    <a:pt x="472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A80E58DD-3B34-4DCA-9CDE-D3230E75C603}"/>
                </a:ext>
              </a:extLst>
            </p:cNvPr>
            <p:cNvSpPr/>
            <p:nvPr/>
          </p:nvSpPr>
          <p:spPr>
            <a:xfrm>
              <a:off x="3675775" y="3620641"/>
              <a:ext cx="149075" cy="147600"/>
            </a:xfrm>
            <a:custGeom>
              <a:avLst/>
              <a:gdLst>
                <a:gd name="connsiteX0" fmla="*/ 73800 w 149075"/>
                <a:gd name="connsiteY0" fmla="*/ 147600 h 147600"/>
                <a:gd name="connsiteX1" fmla="*/ 73800 w 149075"/>
                <a:gd name="connsiteY1" fmla="*/ 147600 h 147600"/>
                <a:gd name="connsiteX2" fmla="*/ 54612 w 149075"/>
                <a:gd name="connsiteY2" fmla="*/ 137268 h 147600"/>
                <a:gd name="connsiteX3" fmla="*/ 32472 w 149075"/>
                <a:gd name="connsiteY3" fmla="*/ 137268 h 147600"/>
                <a:gd name="connsiteX4" fmla="*/ 14022 w 149075"/>
                <a:gd name="connsiteY4" fmla="*/ 119556 h 147600"/>
                <a:gd name="connsiteX5" fmla="*/ 14022 w 149075"/>
                <a:gd name="connsiteY5" fmla="*/ 16236 h 147600"/>
                <a:gd name="connsiteX6" fmla="*/ 1476 w 149075"/>
                <a:gd name="connsiteY6" fmla="*/ 3690 h 147600"/>
                <a:gd name="connsiteX7" fmla="*/ 149076 w 149075"/>
                <a:gd name="connsiteY7" fmla="*/ 3690 h 147600"/>
                <a:gd name="connsiteX8" fmla="*/ 136530 w 149075"/>
                <a:gd name="connsiteY8" fmla="*/ 17712 h 147600"/>
                <a:gd name="connsiteX9" fmla="*/ 136530 w 149075"/>
                <a:gd name="connsiteY9" fmla="*/ 118818 h 147600"/>
                <a:gd name="connsiteX10" fmla="*/ 131364 w 149075"/>
                <a:gd name="connsiteY10" fmla="*/ 131364 h 147600"/>
                <a:gd name="connsiteX11" fmla="*/ 120294 w 149075"/>
                <a:gd name="connsiteY11" fmla="*/ 137268 h 147600"/>
                <a:gd name="connsiteX12" fmla="*/ 92988 w 149075"/>
                <a:gd name="connsiteY12" fmla="*/ 137268 h 147600"/>
                <a:gd name="connsiteX13" fmla="*/ 74538 w 149075"/>
                <a:gd name="connsiteY13" fmla="*/ 147600 h 147600"/>
                <a:gd name="connsiteX14" fmla="*/ 147600 w 149075"/>
                <a:gd name="connsiteY14" fmla="*/ 0 h 147600"/>
                <a:gd name="connsiteX15" fmla="*/ 0 w 149075"/>
                <a:gd name="connsiteY15" fmla="*/ 0 h 147600"/>
                <a:gd name="connsiteX16" fmla="*/ 14022 w 149075"/>
                <a:gd name="connsiteY16" fmla="*/ 11808 h 147600"/>
                <a:gd name="connsiteX17" fmla="*/ 14022 w 149075"/>
                <a:gd name="connsiteY17" fmla="*/ 118818 h 147600"/>
                <a:gd name="connsiteX18" fmla="*/ 30996 w 149075"/>
                <a:gd name="connsiteY18" fmla="*/ 135054 h 147600"/>
                <a:gd name="connsiteX19" fmla="*/ 53136 w 149075"/>
                <a:gd name="connsiteY19" fmla="*/ 135054 h 147600"/>
                <a:gd name="connsiteX20" fmla="*/ 73062 w 149075"/>
                <a:gd name="connsiteY20" fmla="*/ 145386 h 147600"/>
                <a:gd name="connsiteX21" fmla="*/ 92250 w 149075"/>
                <a:gd name="connsiteY21" fmla="*/ 135054 h 147600"/>
                <a:gd name="connsiteX22" fmla="*/ 116604 w 149075"/>
                <a:gd name="connsiteY22" fmla="*/ 135054 h 147600"/>
                <a:gd name="connsiteX23" fmla="*/ 126198 w 149075"/>
                <a:gd name="connsiteY23" fmla="*/ 129888 h 147600"/>
                <a:gd name="connsiteX24" fmla="*/ 131364 w 149075"/>
                <a:gd name="connsiteY24" fmla="*/ 118818 h 147600"/>
                <a:gd name="connsiteX25" fmla="*/ 131364 w 149075"/>
                <a:gd name="connsiteY25" fmla="*/ 16236 h 147600"/>
                <a:gd name="connsiteX26" fmla="*/ 144648 w 149075"/>
                <a:gd name="connsiteY26" fmla="*/ 2214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9075" h="147600">
                  <a:moveTo>
                    <a:pt x="73800" y="147600"/>
                  </a:moveTo>
                  <a:lnTo>
                    <a:pt x="73800" y="147600"/>
                  </a:lnTo>
                  <a:cubicBezTo>
                    <a:pt x="69387" y="141327"/>
                    <a:pt x="62280" y="137498"/>
                    <a:pt x="54612" y="137268"/>
                  </a:cubicBezTo>
                  <a:lnTo>
                    <a:pt x="32472" y="137268"/>
                  </a:lnTo>
                  <a:cubicBezTo>
                    <a:pt x="22845" y="136610"/>
                    <a:pt x="15071" y="129149"/>
                    <a:pt x="14022" y="119556"/>
                  </a:cubicBezTo>
                  <a:lnTo>
                    <a:pt x="14022" y="16236"/>
                  </a:lnTo>
                  <a:lnTo>
                    <a:pt x="1476" y="3690"/>
                  </a:lnTo>
                  <a:lnTo>
                    <a:pt x="149076" y="3690"/>
                  </a:lnTo>
                  <a:lnTo>
                    <a:pt x="136530" y="17712"/>
                  </a:lnTo>
                  <a:lnTo>
                    <a:pt x="136530" y="118818"/>
                  </a:lnTo>
                  <a:cubicBezTo>
                    <a:pt x="136117" y="123426"/>
                    <a:pt x="134316" y="127801"/>
                    <a:pt x="131364" y="131364"/>
                  </a:cubicBezTo>
                  <a:cubicBezTo>
                    <a:pt x="128611" y="134736"/>
                    <a:pt x="124626" y="136863"/>
                    <a:pt x="120294" y="137268"/>
                  </a:cubicBezTo>
                  <a:lnTo>
                    <a:pt x="92988" y="137268"/>
                  </a:lnTo>
                  <a:cubicBezTo>
                    <a:pt x="85483" y="137362"/>
                    <a:pt x="78538" y="141252"/>
                    <a:pt x="74538" y="147600"/>
                  </a:cubicBezTo>
                  <a:close/>
                  <a:moveTo>
                    <a:pt x="147600" y="0"/>
                  </a:moveTo>
                  <a:lnTo>
                    <a:pt x="0" y="0"/>
                  </a:lnTo>
                  <a:lnTo>
                    <a:pt x="14022" y="11808"/>
                  </a:lnTo>
                  <a:lnTo>
                    <a:pt x="14022" y="118818"/>
                  </a:lnTo>
                  <a:cubicBezTo>
                    <a:pt x="15060" y="127598"/>
                    <a:pt x="22179" y="134408"/>
                    <a:pt x="30996" y="135054"/>
                  </a:cubicBezTo>
                  <a:lnTo>
                    <a:pt x="53136" y="135054"/>
                  </a:lnTo>
                  <a:cubicBezTo>
                    <a:pt x="61033" y="135170"/>
                    <a:pt x="68420" y="138998"/>
                    <a:pt x="73062" y="145386"/>
                  </a:cubicBezTo>
                  <a:cubicBezTo>
                    <a:pt x="77202" y="138815"/>
                    <a:pt x="84486" y="134894"/>
                    <a:pt x="92250" y="135054"/>
                  </a:cubicBezTo>
                  <a:lnTo>
                    <a:pt x="116604" y="135054"/>
                  </a:lnTo>
                  <a:cubicBezTo>
                    <a:pt x="120419" y="134883"/>
                    <a:pt x="123954" y="132982"/>
                    <a:pt x="126198" y="129888"/>
                  </a:cubicBezTo>
                  <a:cubicBezTo>
                    <a:pt x="129231" y="126967"/>
                    <a:pt x="131076" y="123021"/>
                    <a:pt x="131364" y="118818"/>
                  </a:cubicBezTo>
                  <a:lnTo>
                    <a:pt x="131364" y="16236"/>
                  </a:lnTo>
                  <a:lnTo>
                    <a:pt x="144648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5C860FFD-768B-4CF5-B51C-5BF28E60F908}"/>
                </a:ext>
              </a:extLst>
            </p:cNvPr>
            <p:cNvSpPr/>
            <p:nvPr/>
          </p:nvSpPr>
          <p:spPr>
            <a:xfrm>
              <a:off x="3742933" y="3649424"/>
              <a:ext cx="13283" cy="25829"/>
            </a:xfrm>
            <a:custGeom>
              <a:avLst/>
              <a:gdLst>
                <a:gd name="connsiteX0" fmla="*/ 4428 w 13283"/>
                <a:gd name="connsiteY0" fmla="*/ 8856 h 25829"/>
                <a:gd name="connsiteX1" fmla="*/ 4428 w 13283"/>
                <a:gd name="connsiteY1" fmla="*/ 25830 h 25829"/>
                <a:gd name="connsiteX2" fmla="*/ 8118 w 13283"/>
                <a:gd name="connsiteY2" fmla="*/ 25830 h 25829"/>
                <a:gd name="connsiteX3" fmla="*/ 8118 w 13283"/>
                <a:gd name="connsiteY3" fmla="*/ 8856 h 25829"/>
                <a:gd name="connsiteX4" fmla="*/ 13284 w 13283"/>
                <a:gd name="connsiteY4" fmla="*/ 8856 h 25829"/>
                <a:gd name="connsiteX5" fmla="*/ 13284 w 13283"/>
                <a:gd name="connsiteY5" fmla="*/ 4428 h 25829"/>
                <a:gd name="connsiteX6" fmla="*/ 8118 w 13283"/>
                <a:gd name="connsiteY6" fmla="*/ 4428 h 25829"/>
                <a:gd name="connsiteX7" fmla="*/ 8118 w 13283"/>
                <a:gd name="connsiteY7" fmla="*/ 0 h 25829"/>
                <a:gd name="connsiteX8" fmla="*/ 4428 w 13283"/>
                <a:gd name="connsiteY8" fmla="*/ 0 h 25829"/>
                <a:gd name="connsiteX9" fmla="*/ 4428 w 13283"/>
                <a:gd name="connsiteY9" fmla="*/ 4428 h 25829"/>
                <a:gd name="connsiteX10" fmla="*/ 0 w 13283"/>
                <a:gd name="connsiteY10" fmla="*/ 4428 h 25829"/>
                <a:gd name="connsiteX11" fmla="*/ 0 w 13283"/>
                <a:gd name="connsiteY11" fmla="*/ 8856 h 25829"/>
                <a:gd name="connsiteX12" fmla="*/ 4428 w 13283"/>
                <a:gd name="connsiteY12" fmla="*/ 8856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83" h="25829">
                  <a:moveTo>
                    <a:pt x="4428" y="8856"/>
                  </a:moveTo>
                  <a:lnTo>
                    <a:pt x="4428" y="25830"/>
                  </a:lnTo>
                  <a:lnTo>
                    <a:pt x="8118" y="25830"/>
                  </a:lnTo>
                  <a:lnTo>
                    <a:pt x="8118" y="8856"/>
                  </a:lnTo>
                  <a:lnTo>
                    <a:pt x="13284" y="8856"/>
                  </a:lnTo>
                  <a:lnTo>
                    <a:pt x="13284" y="4428"/>
                  </a:lnTo>
                  <a:lnTo>
                    <a:pt x="8118" y="4428"/>
                  </a:lnTo>
                  <a:lnTo>
                    <a:pt x="8118" y="0"/>
                  </a:lnTo>
                  <a:lnTo>
                    <a:pt x="4428" y="0"/>
                  </a:lnTo>
                  <a:lnTo>
                    <a:pt x="4428" y="4428"/>
                  </a:lnTo>
                  <a:lnTo>
                    <a:pt x="0" y="4428"/>
                  </a:lnTo>
                  <a:lnTo>
                    <a:pt x="0" y="8856"/>
                  </a:lnTo>
                  <a:lnTo>
                    <a:pt x="4428" y="8856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79BB5F0D-E995-49AC-906A-BE05612B0386}"/>
                </a:ext>
              </a:extLst>
            </p:cNvPr>
            <p:cNvSpPr/>
            <p:nvPr/>
          </p:nvSpPr>
          <p:spPr>
            <a:xfrm>
              <a:off x="3747360" y="3653113"/>
              <a:ext cx="15498" cy="22877"/>
            </a:xfrm>
            <a:custGeom>
              <a:avLst/>
              <a:gdLst>
                <a:gd name="connsiteX0" fmla="*/ 4428 w 15498"/>
                <a:gd name="connsiteY0" fmla="*/ 22878 h 22877"/>
                <a:gd name="connsiteX1" fmla="*/ 0 w 15498"/>
                <a:gd name="connsiteY1" fmla="*/ 22878 h 22877"/>
                <a:gd name="connsiteX2" fmla="*/ 0 w 15498"/>
                <a:gd name="connsiteY2" fmla="*/ 5166 h 22877"/>
                <a:gd name="connsiteX3" fmla="*/ 0 w 15498"/>
                <a:gd name="connsiteY3" fmla="*/ 5166 h 22877"/>
                <a:gd name="connsiteX4" fmla="*/ 0 w 15498"/>
                <a:gd name="connsiteY4" fmla="*/ 738 h 22877"/>
                <a:gd name="connsiteX5" fmla="*/ 5166 w 15498"/>
                <a:gd name="connsiteY5" fmla="*/ 738 h 22877"/>
                <a:gd name="connsiteX6" fmla="*/ 5166 w 15498"/>
                <a:gd name="connsiteY6" fmla="*/ 738 h 22877"/>
                <a:gd name="connsiteX7" fmla="*/ 11070 w 15498"/>
                <a:gd name="connsiteY7" fmla="*/ 738 h 22877"/>
                <a:gd name="connsiteX8" fmla="*/ 11070 w 15498"/>
                <a:gd name="connsiteY8" fmla="*/ 5904 h 22877"/>
                <a:gd name="connsiteX9" fmla="*/ 15498 w 15498"/>
                <a:gd name="connsiteY9" fmla="*/ 5904 h 22877"/>
                <a:gd name="connsiteX10" fmla="*/ 15498 w 15498"/>
                <a:gd name="connsiteY10" fmla="*/ 5166 h 22877"/>
                <a:gd name="connsiteX11" fmla="*/ 10332 w 15498"/>
                <a:gd name="connsiteY11" fmla="*/ 5166 h 22877"/>
                <a:gd name="connsiteX12" fmla="*/ 10332 w 15498"/>
                <a:gd name="connsiteY12" fmla="*/ 22140 h 22877"/>
                <a:gd name="connsiteX13" fmla="*/ 0 w 15498"/>
                <a:gd name="connsiteY13" fmla="*/ 4428 h 22877"/>
                <a:gd name="connsiteX14" fmla="*/ 0 w 15498"/>
                <a:gd name="connsiteY14" fmla="*/ 22140 h 22877"/>
                <a:gd name="connsiteX15" fmla="*/ 0 w 15498"/>
                <a:gd name="connsiteY15" fmla="*/ 22140 h 22877"/>
                <a:gd name="connsiteX16" fmla="*/ 0 w 15498"/>
                <a:gd name="connsiteY16" fmla="*/ 5166 h 22877"/>
                <a:gd name="connsiteX17" fmla="*/ 5904 w 15498"/>
                <a:gd name="connsiteY17" fmla="*/ 5166 h 22877"/>
                <a:gd name="connsiteX18" fmla="*/ 5904 w 15498"/>
                <a:gd name="connsiteY18" fmla="*/ 5166 h 22877"/>
                <a:gd name="connsiteX19" fmla="*/ 5904 w 15498"/>
                <a:gd name="connsiteY19" fmla="*/ 5166 h 22877"/>
                <a:gd name="connsiteX20" fmla="*/ 5904 w 15498"/>
                <a:gd name="connsiteY20" fmla="*/ 0 h 22877"/>
                <a:gd name="connsiteX21" fmla="*/ 5904 w 15498"/>
                <a:gd name="connsiteY21" fmla="*/ 0 h 22877"/>
                <a:gd name="connsiteX22" fmla="*/ 5904 w 15498"/>
                <a:gd name="connsiteY22" fmla="*/ 0 h 22877"/>
                <a:gd name="connsiteX23" fmla="*/ 738 w 15498"/>
                <a:gd name="connsiteY23" fmla="*/ 0 h 22877"/>
                <a:gd name="connsiteX24" fmla="*/ 738 w 15498"/>
                <a:gd name="connsiteY24" fmla="*/ 5166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498" h="22877">
                  <a:moveTo>
                    <a:pt x="4428" y="22878"/>
                  </a:moveTo>
                  <a:lnTo>
                    <a:pt x="0" y="22878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738"/>
                  </a:lnTo>
                  <a:lnTo>
                    <a:pt x="5166" y="738"/>
                  </a:lnTo>
                  <a:lnTo>
                    <a:pt x="5166" y="738"/>
                  </a:lnTo>
                  <a:lnTo>
                    <a:pt x="11070" y="738"/>
                  </a:lnTo>
                  <a:lnTo>
                    <a:pt x="11070" y="5904"/>
                  </a:lnTo>
                  <a:lnTo>
                    <a:pt x="15498" y="5904"/>
                  </a:lnTo>
                  <a:lnTo>
                    <a:pt x="15498" y="5166"/>
                  </a:lnTo>
                  <a:lnTo>
                    <a:pt x="10332" y="5166"/>
                  </a:lnTo>
                  <a:lnTo>
                    <a:pt x="10332" y="22140"/>
                  </a:lnTo>
                  <a:close/>
                  <a:moveTo>
                    <a:pt x="0" y="4428"/>
                  </a:moveTo>
                  <a:lnTo>
                    <a:pt x="0" y="22140"/>
                  </a:lnTo>
                  <a:lnTo>
                    <a:pt x="0" y="22140"/>
                  </a:lnTo>
                  <a:lnTo>
                    <a:pt x="0" y="5166"/>
                  </a:lnTo>
                  <a:lnTo>
                    <a:pt x="5904" y="5166"/>
                  </a:lnTo>
                  <a:lnTo>
                    <a:pt x="5904" y="5166"/>
                  </a:lnTo>
                  <a:lnTo>
                    <a:pt x="5904" y="5166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738" y="0"/>
                  </a:lnTo>
                  <a:lnTo>
                    <a:pt x="738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1020BB76-1CCB-40D8-B2FF-293B2FFE2791}"/>
                </a:ext>
              </a:extLst>
            </p:cNvPr>
            <p:cNvSpPr/>
            <p:nvPr/>
          </p:nvSpPr>
          <p:spPr>
            <a:xfrm>
              <a:off x="3715627" y="3632450"/>
              <a:ext cx="37637" cy="47969"/>
            </a:xfrm>
            <a:custGeom>
              <a:avLst/>
              <a:gdLst>
                <a:gd name="connsiteX0" fmla="*/ 35424 w 37637"/>
                <a:gd name="connsiteY0" fmla="*/ 47970 h 47969"/>
                <a:gd name="connsiteX1" fmla="*/ 0 w 37637"/>
                <a:gd name="connsiteY1" fmla="*/ 1476 h 47969"/>
                <a:gd name="connsiteX2" fmla="*/ 2214 w 37637"/>
                <a:gd name="connsiteY2" fmla="*/ 0 h 47969"/>
                <a:gd name="connsiteX3" fmla="*/ 37638 w 37637"/>
                <a:gd name="connsiteY3" fmla="*/ 45756 h 47969"/>
                <a:gd name="connsiteX4" fmla="*/ 35424 w 37637"/>
                <a:gd name="connsiteY4" fmla="*/ 47970 h 47969"/>
                <a:gd name="connsiteX5" fmla="*/ 35424 w 37637"/>
                <a:gd name="connsiteY5" fmla="*/ 47970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7" h="47969">
                  <a:moveTo>
                    <a:pt x="35424" y="47970"/>
                  </a:moveTo>
                  <a:lnTo>
                    <a:pt x="0" y="1476"/>
                  </a:lnTo>
                  <a:lnTo>
                    <a:pt x="2214" y="0"/>
                  </a:lnTo>
                  <a:lnTo>
                    <a:pt x="37638" y="45756"/>
                  </a:lnTo>
                  <a:lnTo>
                    <a:pt x="35424" y="47970"/>
                  </a:lnTo>
                  <a:lnTo>
                    <a:pt x="35424" y="47970"/>
                  </a:lnTo>
                  <a:close/>
                </a:path>
              </a:pathLst>
            </a:custGeom>
            <a:solidFill>
              <a:srgbClr val="27201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3B6DD2D-65A2-4433-B306-6DE321A32943}"/>
                </a:ext>
              </a:extLst>
            </p:cNvPr>
            <p:cNvSpPr/>
            <p:nvPr/>
          </p:nvSpPr>
          <p:spPr>
            <a:xfrm>
              <a:off x="3711937" y="3625808"/>
              <a:ext cx="6642" cy="8118"/>
            </a:xfrm>
            <a:custGeom>
              <a:avLst/>
              <a:gdLst>
                <a:gd name="connsiteX0" fmla="*/ 3690 w 6642"/>
                <a:gd name="connsiteY0" fmla="*/ 8118 h 8118"/>
                <a:gd name="connsiteX1" fmla="*/ 0 w 6642"/>
                <a:gd name="connsiteY1" fmla="*/ 0 h 8118"/>
                <a:gd name="connsiteX2" fmla="*/ 6642 w 6642"/>
                <a:gd name="connsiteY2" fmla="*/ 5904 h 8118"/>
                <a:gd name="connsiteX3" fmla="*/ 3690 w 6642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8118">
                  <a:moveTo>
                    <a:pt x="3690" y="8118"/>
                  </a:moveTo>
                  <a:lnTo>
                    <a:pt x="0" y="0"/>
                  </a:lnTo>
                  <a:lnTo>
                    <a:pt x="6642" y="5904"/>
                  </a:lnTo>
                  <a:lnTo>
                    <a:pt x="3690" y="8118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711E0EB7-DBA9-4185-911D-EAD96B7F7642}"/>
                </a:ext>
              </a:extLst>
            </p:cNvPr>
            <p:cNvSpPr/>
            <p:nvPr/>
          </p:nvSpPr>
          <p:spPr>
            <a:xfrm>
              <a:off x="3734814" y="3665660"/>
              <a:ext cx="13549" cy="19188"/>
            </a:xfrm>
            <a:custGeom>
              <a:avLst/>
              <a:gdLst>
                <a:gd name="connsiteX0" fmla="*/ 0 w 13549"/>
                <a:gd name="connsiteY0" fmla="*/ 1476 h 19188"/>
                <a:gd name="connsiteX1" fmla="*/ 0 w 13549"/>
                <a:gd name="connsiteY1" fmla="*/ 19188 h 19188"/>
                <a:gd name="connsiteX2" fmla="*/ 13284 w 13549"/>
                <a:gd name="connsiteY2" fmla="*/ 19188 h 19188"/>
                <a:gd name="connsiteX3" fmla="*/ 13284 w 13549"/>
                <a:gd name="connsiteY3" fmla="*/ 6642 h 19188"/>
                <a:gd name="connsiteX4" fmla="*/ 6642 w 13549"/>
                <a:gd name="connsiteY4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49" h="19188">
                  <a:moveTo>
                    <a:pt x="0" y="1476"/>
                  </a:moveTo>
                  <a:cubicBezTo>
                    <a:pt x="0" y="1476"/>
                    <a:pt x="0" y="19188"/>
                    <a:pt x="0" y="19188"/>
                  </a:cubicBezTo>
                  <a:lnTo>
                    <a:pt x="13284" y="19188"/>
                  </a:lnTo>
                  <a:cubicBezTo>
                    <a:pt x="13638" y="15014"/>
                    <a:pt x="13638" y="10816"/>
                    <a:pt x="13284" y="6642"/>
                  </a:cubicBezTo>
                  <a:cubicBezTo>
                    <a:pt x="10886" y="4618"/>
                    <a:pt x="8664" y="2396"/>
                    <a:pt x="6642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C87A634B-120D-4289-9D22-D71789D0D1C4}"/>
                </a:ext>
              </a:extLst>
            </p:cNvPr>
            <p:cNvSpPr/>
            <p:nvPr/>
          </p:nvSpPr>
          <p:spPr>
            <a:xfrm>
              <a:off x="3723744" y="3656065"/>
              <a:ext cx="15498" cy="34923"/>
            </a:xfrm>
            <a:custGeom>
              <a:avLst/>
              <a:gdLst>
                <a:gd name="connsiteX0" fmla="*/ 0 w 15498"/>
                <a:gd name="connsiteY0" fmla="*/ 0 h 34923"/>
                <a:gd name="connsiteX1" fmla="*/ 0 w 15498"/>
                <a:gd name="connsiteY1" fmla="*/ 22878 h 34923"/>
                <a:gd name="connsiteX2" fmla="*/ 15498 w 15498"/>
                <a:gd name="connsiteY2" fmla="*/ 34686 h 34923"/>
                <a:gd name="connsiteX3" fmla="*/ 15498 w 15498"/>
                <a:gd name="connsiteY3" fmla="*/ 11070 h 3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34923">
                  <a:moveTo>
                    <a:pt x="0" y="0"/>
                  </a:moveTo>
                  <a:lnTo>
                    <a:pt x="0" y="22878"/>
                  </a:lnTo>
                  <a:cubicBezTo>
                    <a:pt x="0" y="22878"/>
                    <a:pt x="15498" y="36900"/>
                    <a:pt x="15498" y="34686"/>
                  </a:cubicBezTo>
                  <a:cubicBezTo>
                    <a:pt x="15498" y="32472"/>
                    <a:pt x="15498" y="11070"/>
                    <a:pt x="15498" y="1107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E558EBE-98A3-4C26-AC86-849F81096315}"/>
                </a:ext>
              </a:extLst>
            </p:cNvPr>
            <p:cNvSpPr/>
            <p:nvPr/>
          </p:nvSpPr>
          <p:spPr>
            <a:xfrm>
              <a:off x="3710460" y="3642043"/>
              <a:ext cx="14022" cy="35424"/>
            </a:xfrm>
            <a:custGeom>
              <a:avLst/>
              <a:gdLst>
                <a:gd name="connsiteX0" fmla="*/ 0 w 14022"/>
                <a:gd name="connsiteY0" fmla="*/ 0 h 35424"/>
                <a:gd name="connsiteX1" fmla="*/ 0 w 14022"/>
                <a:gd name="connsiteY1" fmla="*/ 25092 h 35424"/>
                <a:gd name="connsiteX2" fmla="*/ 14022 w 14022"/>
                <a:gd name="connsiteY2" fmla="*/ 35424 h 35424"/>
                <a:gd name="connsiteX3" fmla="*/ 14022 w 14022"/>
                <a:gd name="connsiteY3" fmla="*/ 1476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2" h="35424">
                  <a:moveTo>
                    <a:pt x="0" y="0"/>
                  </a:moveTo>
                  <a:lnTo>
                    <a:pt x="0" y="25092"/>
                  </a:lnTo>
                  <a:lnTo>
                    <a:pt x="14022" y="35424"/>
                  </a:lnTo>
                  <a:lnTo>
                    <a:pt x="14022" y="14760"/>
                  </a:ln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A7EC71B-E87B-4AEC-9346-0DFE92163F6A}"/>
                </a:ext>
              </a:extLst>
            </p:cNvPr>
            <p:cNvSpPr/>
            <p:nvPr/>
          </p:nvSpPr>
          <p:spPr>
            <a:xfrm>
              <a:off x="3709723" y="3641306"/>
              <a:ext cx="1475" cy="22139"/>
            </a:xfrm>
            <a:custGeom>
              <a:avLst/>
              <a:gdLst>
                <a:gd name="connsiteX0" fmla="*/ 738 w 1475"/>
                <a:gd name="connsiteY0" fmla="*/ 22140 h 22139"/>
                <a:gd name="connsiteX1" fmla="*/ 0 w 1475"/>
                <a:gd name="connsiteY1" fmla="*/ 0 h 22139"/>
                <a:gd name="connsiteX2" fmla="*/ 1476 w 1475"/>
                <a:gd name="connsiteY2" fmla="*/ 0 h 22139"/>
                <a:gd name="connsiteX3" fmla="*/ 738 w 1475"/>
                <a:gd name="connsiteY3" fmla="*/ 22140 h 22139"/>
                <a:gd name="connsiteX4" fmla="*/ 738 w 1475"/>
                <a:gd name="connsiteY4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22139">
                  <a:moveTo>
                    <a:pt x="738" y="22140"/>
                  </a:moveTo>
                  <a:lnTo>
                    <a:pt x="0" y="0"/>
                  </a:lnTo>
                  <a:lnTo>
                    <a:pt x="1476" y="0"/>
                  </a:lnTo>
                  <a:lnTo>
                    <a:pt x="738" y="22140"/>
                  </a:lnTo>
                  <a:lnTo>
                    <a:pt x="738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590A3FD-18B8-429A-A5F8-785C2053287A}"/>
                </a:ext>
              </a:extLst>
            </p:cNvPr>
            <p:cNvSpPr/>
            <p:nvPr/>
          </p:nvSpPr>
          <p:spPr>
            <a:xfrm>
              <a:off x="3707508" y="3638354"/>
              <a:ext cx="43542" cy="43541"/>
            </a:xfrm>
            <a:custGeom>
              <a:avLst/>
              <a:gdLst>
                <a:gd name="connsiteX0" fmla="*/ 41328 w 43542"/>
                <a:gd name="connsiteY0" fmla="*/ 43542 h 43541"/>
                <a:gd name="connsiteX1" fmla="*/ 0 w 43542"/>
                <a:gd name="connsiteY1" fmla="*/ 2214 h 43541"/>
                <a:gd name="connsiteX2" fmla="*/ 2214 w 43542"/>
                <a:gd name="connsiteY2" fmla="*/ 0 h 43541"/>
                <a:gd name="connsiteX3" fmla="*/ 43542 w 43542"/>
                <a:gd name="connsiteY3" fmla="*/ 41328 h 43541"/>
                <a:gd name="connsiteX4" fmla="*/ 41328 w 43542"/>
                <a:gd name="connsiteY4" fmla="*/ 43542 h 43541"/>
                <a:gd name="connsiteX5" fmla="*/ 41328 w 43542"/>
                <a:gd name="connsiteY5" fmla="*/ 43542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542" h="43541">
                  <a:moveTo>
                    <a:pt x="41328" y="43542"/>
                  </a:moveTo>
                  <a:lnTo>
                    <a:pt x="0" y="2214"/>
                  </a:lnTo>
                  <a:lnTo>
                    <a:pt x="2214" y="0"/>
                  </a:lnTo>
                  <a:lnTo>
                    <a:pt x="43542" y="41328"/>
                  </a:lnTo>
                  <a:lnTo>
                    <a:pt x="41328" y="43542"/>
                  </a:lnTo>
                  <a:lnTo>
                    <a:pt x="41328" y="43542"/>
                  </a:lnTo>
                  <a:close/>
                </a:path>
              </a:pathLst>
            </a:custGeom>
            <a:solidFill>
              <a:srgbClr val="27201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5F387F5E-2C4F-44D8-BA67-88054218CF53}"/>
                </a:ext>
              </a:extLst>
            </p:cNvPr>
            <p:cNvSpPr/>
            <p:nvPr/>
          </p:nvSpPr>
          <p:spPr>
            <a:xfrm>
              <a:off x="3702343" y="3633187"/>
              <a:ext cx="8117" cy="7379"/>
            </a:xfrm>
            <a:custGeom>
              <a:avLst/>
              <a:gdLst>
                <a:gd name="connsiteX0" fmla="*/ 5166 w 8117"/>
                <a:gd name="connsiteY0" fmla="*/ 7380 h 7379"/>
                <a:gd name="connsiteX1" fmla="*/ 0 w 8117"/>
                <a:gd name="connsiteY1" fmla="*/ 0 h 7379"/>
                <a:gd name="connsiteX2" fmla="*/ 8118 w 8117"/>
                <a:gd name="connsiteY2" fmla="*/ 5166 h 7379"/>
                <a:gd name="connsiteX3" fmla="*/ 5166 w 811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7379">
                  <a:moveTo>
                    <a:pt x="5166" y="7380"/>
                  </a:moveTo>
                  <a:lnTo>
                    <a:pt x="0" y="0"/>
                  </a:lnTo>
                  <a:lnTo>
                    <a:pt x="8118" y="5166"/>
                  </a:lnTo>
                  <a:lnTo>
                    <a:pt x="5166" y="738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3201B72-891D-4690-9730-5FB0735A569D}"/>
                </a:ext>
              </a:extLst>
            </p:cNvPr>
            <p:cNvSpPr/>
            <p:nvPr/>
          </p:nvSpPr>
          <p:spPr>
            <a:xfrm>
              <a:off x="3702343" y="3649424"/>
              <a:ext cx="44280" cy="85607"/>
            </a:xfrm>
            <a:custGeom>
              <a:avLst/>
              <a:gdLst>
                <a:gd name="connsiteX0" fmla="*/ 0 w 44280"/>
                <a:gd name="connsiteY0" fmla="*/ 0 h 85607"/>
                <a:gd name="connsiteX1" fmla="*/ 0 w 44280"/>
                <a:gd name="connsiteY1" fmla="*/ 64206 h 85607"/>
                <a:gd name="connsiteX2" fmla="*/ 22140 w 44280"/>
                <a:gd name="connsiteY2" fmla="*/ 85608 h 85607"/>
                <a:gd name="connsiteX3" fmla="*/ 44280 w 44280"/>
                <a:gd name="connsiteY3" fmla="*/ 81180 h 85607"/>
                <a:gd name="connsiteX4" fmla="*/ 44280 w 44280"/>
                <a:gd name="connsiteY4" fmla="*/ 33948 h 8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0" h="85607">
                  <a:moveTo>
                    <a:pt x="0" y="0"/>
                  </a:moveTo>
                  <a:lnTo>
                    <a:pt x="0" y="64206"/>
                  </a:lnTo>
                  <a:cubicBezTo>
                    <a:pt x="753" y="75982"/>
                    <a:pt x="10347" y="85252"/>
                    <a:pt x="22140" y="85608"/>
                  </a:cubicBezTo>
                  <a:cubicBezTo>
                    <a:pt x="29616" y="84677"/>
                    <a:pt x="37018" y="83198"/>
                    <a:pt x="44280" y="81180"/>
                  </a:cubicBezTo>
                  <a:lnTo>
                    <a:pt x="44280" y="3394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725BB281-3ECF-40F1-AD02-D0F0E815C104}"/>
                </a:ext>
              </a:extLst>
            </p:cNvPr>
            <p:cNvSpPr/>
            <p:nvPr/>
          </p:nvSpPr>
          <p:spPr>
            <a:xfrm>
              <a:off x="3702343" y="3649424"/>
              <a:ext cx="45017" cy="86345"/>
            </a:xfrm>
            <a:custGeom>
              <a:avLst/>
              <a:gdLst>
                <a:gd name="connsiteX0" fmla="*/ 22140 w 45017"/>
                <a:gd name="connsiteY0" fmla="*/ 86346 h 86345"/>
                <a:gd name="connsiteX1" fmla="*/ 0 w 45017"/>
                <a:gd name="connsiteY1" fmla="*/ 64206 h 86345"/>
                <a:gd name="connsiteX2" fmla="*/ 0 w 45017"/>
                <a:gd name="connsiteY2" fmla="*/ 0 h 86345"/>
                <a:gd name="connsiteX3" fmla="*/ 45018 w 45017"/>
                <a:gd name="connsiteY3" fmla="*/ 33948 h 86345"/>
                <a:gd name="connsiteX4" fmla="*/ 45018 w 45017"/>
                <a:gd name="connsiteY4" fmla="*/ 81180 h 86345"/>
                <a:gd name="connsiteX5" fmla="*/ 22140 w 45017"/>
                <a:gd name="connsiteY5" fmla="*/ 86346 h 86345"/>
                <a:gd name="connsiteX6" fmla="*/ 0 w 45017"/>
                <a:gd name="connsiteY6" fmla="*/ 738 h 86345"/>
                <a:gd name="connsiteX7" fmla="*/ 0 w 45017"/>
                <a:gd name="connsiteY7" fmla="*/ 64206 h 86345"/>
                <a:gd name="connsiteX8" fmla="*/ 20664 w 45017"/>
                <a:gd name="connsiteY8" fmla="*/ 84870 h 86345"/>
                <a:gd name="connsiteX9" fmla="*/ 20664 w 45017"/>
                <a:gd name="connsiteY9" fmla="*/ 84870 h 86345"/>
                <a:gd name="connsiteX10" fmla="*/ 42066 w 45017"/>
                <a:gd name="connsiteY10" fmla="*/ 80442 h 86345"/>
                <a:gd name="connsiteX11" fmla="*/ 42066 w 45017"/>
                <a:gd name="connsiteY11" fmla="*/ 33948 h 86345"/>
                <a:gd name="connsiteX12" fmla="*/ 0 w 45017"/>
                <a:gd name="connsiteY12" fmla="*/ 738 h 86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017" h="86345">
                  <a:moveTo>
                    <a:pt x="22140" y="86346"/>
                  </a:moveTo>
                  <a:cubicBezTo>
                    <a:pt x="10229" y="85622"/>
                    <a:pt x="723" y="76121"/>
                    <a:pt x="0" y="64206"/>
                  </a:cubicBezTo>
                  <a:lnTo>
                    <a:pt x="0" y="0"/>
                  </a:lnTo>
                  <a:lnTo>
                    <a:pt x="45018" y="33948"/>
                  </a:lnTo>
                  <a:lnTo>
                    <a:pt x="45018" y="81180"/>
                  </a:lnTo>
                  <a:cubicBezTo>
                    <a:pt x="37631" y="83824"/>
                    <a:pt x="29948" y="85559"/>
                    <a:pt x="22140" y="86346"/>
                  </a:cubicBezTo>
                  <a:close/>
                  <a:moveTo>
                    <a:pt x="0" y="738"/>
                  </a:moveTo>
                  <a:lnTo>
                    <a:pt x="0" y="64206"/>
                  </a:lnTo>
                  <a:cubicBezTo>
                    <a:pt x="716" y="75307"/>
                    <a:pt x="9564" y="84152"/>
                    <a:pt x="20664" y="84870"/>
                  </a:cubicBezTo>
                  <a:lnTo>
                    <a:pt x="20664" y="84870"/>
                  </a:lnTo>
                  <a:cubicBezTo>
                    <a:pt x="27889" y="83885"/>
                    <a:pt x="35040" y="82406"/>
                    <a:pt x="42066" y="80442"/>
                  </a:cubicBezTo>
                  <a:lnTo>
                    <a:pt x="42066" y="3394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50D94DA3-057A-4059-ADB5-7FE7143C78F3}"/>
                </a:ext>
              </a:extLst>
            </p:cNvPr>
            <p:cNvSpPr/>
            <p:nvPr/>
          </p:nvSpPr>
          <p:spPr>
            <a:xfrm>
              <a:off x="3702343" y="3702560"/>
              <a:ext cx="44280" cy="33948"/>
            </a:xfrm>
            <a:custGeom>
              <a:avLst/>
              <a:gdLst>
                <a:gd name="connsiteX0" fmla="*/ 0 w 44280"/>
                <a:gd name="connsiteY0" fmla="*/ 0 h 33948"/>
                <a:gd name="connsiteX1" fmla="*/ 0 w 44280"/>
                <a:gd name="connsiteY1" fmla="*/ 12546 h 33948"/>
                <a:gd name="connsiteX2" fmla="*/ 22140 w 44280"/>
                <a:gd name="connsiteY2" fmla="*/ 33948 h 33948"/>
                <a:gd name="connsiteX3" fmla="*/ 44280 w 44280"/>
                <a:gd name="connsiteY3" fmla="*/ 29520 h 33948"/>
                <a:gd name="connsiteX4" fmla="*/ 13284 w 44280"/>
                <a:gd name="connsiteY4" fmla="*/ 3690 h 33948"/>
                <a:gd name="connsiteX5" fmla="*/ 0 w 44280"/>
                <a:gd name="connsiteY5" fmla="*/ 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0" h="33948">
                  <a:moveTo>
                    <a:pt x="0" y="0"/>
                  </a:moveTo>
                  <a:lnTo>
                    <a:pt x="0" y="12546"/>
                  </a:lnTo>
                  <a:cubicBezTo>
                    <a:pt x="753" y="24322"/>
                    <a:pt x="10347" y="33592"/>
                    <a:pt x="22140" y="33948"/>
                  </a:cubicBezTo>
                  <a:cubicBezTo>
                    <a:pt x="29616" y="33017"/>
                    <a:pt x="37018" y="31538"/>
                    <a:pt x="44280" y="29520"/>
                  </a:cubicBezTo>
                  <a:cubicBezTo>
                    <a:pt x="35424" y="25092"/>
                    <a:pt x="13284" y="38376"/>
                    <a:pt x="13284" y="3690"/>
                  </a:cubicBezTo>
                  <a:cubicBezTo>
                    <a:pt x="8546" y="4223"/>
                    <a:pt x="3786" y="2900"/>
                    <a:pt x="0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A56EF733-C82B-4BD9-9070-01DBEEC452C4}"/>
                </a:ext>
              </a:extLst>
            </p:cNvPr>
            <p:cNvSpPr/>
            <p:nvPr/>
          </p:nvSpPr>
          <p:spPr>
            <a:xfrm>
              <a:off x="3702343" y="3649424"/>
              <a:ext cx="14759" cy="47231"/>
            </a:xfrm>
            <a:custGeom>
              <a:avLst/>
              <a:gdLst>
                <a:gd name="connsiteX0" fmla="*/ 14760 w 14759"/>
                <a:gd name="connsiteY0" fmla="*/ 10332 h 47231"/>
                <a:gd name="connsiteX1" fmla="*/ 14760 w 14759"/>
                <a:gd name="connsiteY1" fmla="*/ 47232 h 47231"/>
                <a:gd name="connsiteX2" fmla="*/ 0 w 14759"/>
                <a:gd name="connsiteY2" fmla="*/ 42804 h 47231"/>
                <a:gd name="connsiteX3" fmla="*/ 0 w 14759"/>
                <a:gd name="connsiteY3" fmla="*/ 0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9" h="47231">
                  <a:moveTo>
                    <a:pt x="14760" y="10332"/>
                  </a:moveTo>
                  <a:lnTo>
                    <a:pt x="14760" y="47232"/>
                  </a:lnTo>
                  <a:lnTo>
                    <a:pt x="0" y="42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A059944-339D-440A-9B1E-D0438F8AAC40}"/>
                </a:ext>
              </a:extLst>
            </p:cNvPr>
            <p:cNvSpPr/>
            <p:nvPr/>
          </p:nvSpPr>
          <p:spPr>
            <a:xfrm>
              <a:off x="3728910" y="3670087"/>
              <a:ext cx="18450" cy="32472"/>
            </a:xfrm>
            <a:custGeom>
              <a:avLst/>
              <a:gdLst>
                <a:gd name="connsiteX0" fmla="*/ 0 w 18450"/>
                <a:gd name="connsiteY0" fmla="*/ 0 h 32472"/>
                <a:gd name="connsiteX1" fmla="*/ 0 w 18450"/>
                <a:gd name="connsiteY1" fmla="*/ 32472 h 32472"/>
                <a:gd name="connsiteX2" fmla="*/ 8118 w 18450"/>
                <a:gd name="connsiteY2" fmla="*/ 32472 h 32472"/>
                <a:gd name="connsiteX3" fmla="*/ 18450 w 18450"/>
                <a:gd name="connsiteY3" fmla="*/ 32472 h 32472"/>
                <a:gd name="connsiteX4" fmla="*/ 18450 w 18450"/>
                <a:gd name="connsiteY4" fmla="*/ 13284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32472">
                  <a:moveTo>
                    <a:pt x="0" y="0"/>
                  </a:moveTo>
                  <a:lnTo>
                    <a:pt x="0" y="32472"/>
                  </a:lnTo>
                  <a:cubicBezTo>
                    <a:pt x="2649" y="31671"/>
                    <a:pt x="5469" y="31671"/>
                    <a:pt x="8118" y="32472"/>
                  </a:cubicBezTo>
                  <a:lnTo>
                    <a:pt x="18450" y="32472"/>
                  </a:lnTo>
                  <a:lnTo>
                    <a:pt x="18450" y="1328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B1C1BB3-84C8-4585-B2B7-C5A029051A11}"/>
                </a:ext>
              </a:extLst>
            </p:cNvPr>
            <p:cNvSpPr/>
            <p:nvPr/>
          </p:nvSpPr>
          <p:spPr>
            <a:xfrm>
              <a:off x="3728173" y="3708463"/>
              <a:ext cx="17711" cy="10331"/>
            </a:xfrm>
            <a:custGeom>
              <a:avLst/>
              <a:gdLst>
                <a:gd name="connsiteX0" fmla="*/ 17712 w 17711"/>
                <a:gd name="connsiteY0" fmla="*/ 5166 h 10331"/>
                <a:gd name="connsiteX1" fmla="*/ 5904 w 17711"/>
                <a:gd name="connsiteY1" fmla="*/ 0 h 10331"/>
                <a:gd name="connsiteX2" fmla="*/ 0 w 17711"/>
                <a:gd name="connsiteY2" fmla="*/ 0 h 10331"/>
                <a:gd name="connsiteX3" fmla="*/ 0 w 17711"/>
                <a:gd name="connsiteY3" fmla="*/ 6642 h 10331"/>
                <a:gd name="connsiteX4" fmla="*/ 5166 w 17711"/>
                <a:gd name="connsiteY4" fmla="*/ 10332 h 10331"/>
                <a:gd name="connsiteX5" fmla="*/ 17712 w 17711"/>
                <a:gd name="connsiteY5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11" h="10331">
                  <a:moveTo>
                    <a:pt x="17712" y="5166"/>
                  </a:moveTo>
                  <a:lnTo>
                    <a:pt x="5904" y="0"/>
                  </a:lnTo>
                  <a:lnTo>
                    <a:pt x="0" y="0"/>
                  </a:lnTo>
                  <a:lnTo>
                    <a:pt x="0" y="6642"/>
                  </a:lnTo>
                  <a:cubicBezTo>
                    <a:pt x="0" y="6642"/>
                    <a:pt x="4428" y="10332"/>
                    <a:pt x="5166" y="10332"/>
                  </a:cubicBezTo>
                  <a:lnTo>
                    <a:pt x="17712" y="10332"/>
                  </a:ln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39AE73B7-6EDB-4057-86C2-A59291004DFA}"/>
                </a:ext>
              </a:extLst>
            </p:cNvPr>
            <p:cNvSpPr/>
            <p:nvPr/>
          </p:nvSpPr>
          <p:spPr>
            <a:xfrm>
              <a:off x="3702343" y="3649424"/>
              <a:ext cx="45017" cy="86345"/>
            </a:xfrm>
            <a:custGeom>
              <a:avLst/>
              <a:gdLst>
                <a:gd name="connsiteX0" fmla="*/ 22140 w 45017"/>
                <a:gd name="connsiteY0" fmla="*/ 86346 h 86345"/>
                <a:gd name="connsiteX1" fmla="*/ 0 w 45017"/>
                <a:gd name="connsiteY1" fmla="*/ 64206 h 86345"/>
                <a:gd name="connsiteX2" fmla="*/ 0 w 45017"/>
                <a:gd name="connsiteY2" fmla="*/ 0 h 86345"/>
                <a:gd name="connsiteX3" fmla="*/ 45018 w 45017"/>
                <a:gd name="connsiteY3" fmla="*/ 33948 h 86345"/>
                <a:gd name="connsiteX4" fmla="*/ 45018 w 45017"/>
                <a:gd name="connsiteY4" fmla="*/ 81180 h 86345"/>
                <a:gd name="connsiteX5" fmla="*/ 22140 w 45017"/>
                <a:gd name="connsiteY5" fmla="*/ 86346 h 86345"/>
                <a:gd name="connsiteX6" fmla="*/ 0 w 45017"/>
                <a:gd name="connsiteY6" fmla="*/ 738 h 86345"/>
                <a:gd name="connsiteX7" fmla="*/ 0 w 45017"/>
                <a:gd name="connsiteY7" fmla="*/ 64206 h 86345"/>
                <a:gd name="connsiteX8" fmla="*/ 20664 w 45017"/>
                <a:gd name="connsiteY8" fmla="*/ 84870 h 86345"/>
                <a:gd name="connsiteX9" fmla="*/ 20664 w 45017"/>
                <a:gd name="connsiteY9" fmla="*/ 84870 h 86345"/>
                <a:gd name="connsiteX10" fmla="*/ 42066 w 45017"/>
                <a:gd name="connsiteY10" fmla="*/ 80442 h 86345"/>
                <a:gd name="connsiteX11" fmla="*/ 42066 w 45017"/>
                <a:gd name="connsiteY11" fmla="*/ 33948 h 86345"/>
                <a:gd name="connsiteX12" fmla="*/ 0 w 45017"/>
                <a:gd name="connsiteY12" fmla="*/ 738 h 86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017" h="86345">
                  <a:moveTo>
                    <a:pt x="22140" y="86346"/>
                  </a:moveTo>
                  <a:cubicBezTo>
                    <a:pt x="10229" y="85622"/>
                    <a:pt x="723" y="76121"/>
                    <a:pt x="0" y="64206"/>
                  </a:cubicBezTo>
                  <a:lnTo>
                    <a:pt x="0" y="0"/>
                  </a:lnTo>
                  <a:lnTo>
                    <a:pt x="45018" y="33948"/>
                  </a:lnTo>
                  <a:lnTo>
                    <a:pt x="45018" y="81180"/>
                  </a:lnTo>
                  <a:cubicBezTo>
                    <a:pt x="37631" y="83824"/>
                    <a:pt x="29948" y="85559"/>
                    <a:pt x="22140" y="86346"/>
                  </a:cubicBezTo>
                  <a:close/>
                  <a:moveTo>
                    <a:pt x="0" y="738"/>
                  </a:moveTo>
                  <a:lnTo>
                    <a:pt x="0" y="64206"/>
                  </a:lnTo>
                  <a:cubicBezTo>
                    <a:pt x="716" y="75307"/>
                    <a:pt x="9564" y="84152"/>
                    <a:pt x="20664" y="84870"/>
                  </a:cubicBezTo>
                  <a:lnTo>
                    <a:pt x="20664" y="84870"/>
                  </a:lnTo>
                  <a:cubicBezTo>
                    <a:pt x="27889" y="83885"/>
                    <a:pt x="35040" y="82406"/>
                    <a:pt x="42066" y="80442"/>
                  </a:cubicBezTo>
                  <a:lnTo>
                    <a:pt x="42066" y="3394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ADEE6E3-172E-4361-9470-DA628DC1ABDB}"/>
                </a:ext>
              </a:extLst>
            </p:cNvPr>
            <p:cNvSpPr/>
            <p:nvPr/>
          </p:nvSpPr>
          <p:spPr>
            <a:xfrm>
              <a:off x="3700866" y="3646471"/>
              <a:ext cx="47232" cy="38376"/>
            </a:xfrm>
            <a:custGeom>
              <a:avLst/>
              <a:gdLst>
                <a:gd name="connsiteX0" fmla="*/ 45756 w 47232"/>
                <a:gd name="connsiteY0" fmla="*/ 38376 h 38376"/>
                <a:gd name="connsiteX1" fmla="*/ 0 w 47232"/>
                <a:gd name="connsiteY1" fmla="*/ 2214 h 38376"/>
                <a:gd name="connsiteX2" fmla="*/ 2214 w 47232"/>
                <a:gd name="connsiteY2" fmla="*/ 0 h 38376"/>
                <a:gd name="connsiteX3" fmla="*/ 47232 w 47232"/>
                <a:gd name="connsiteY3" fmla="*/ 36162 h 38376"/>
                <a:gd name="connsiteX4" fmla="*/ 45756 w 47232"/>
                <a:gd name="connsiteY4" fmla="*/ 38376 h 38376"/>
                <a:gd name="connsiteX5" fmla="*/ 45756 w 47232"/>
                <a:gd name="connsiteY5" fmla="*/ 38376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232" h="38376">
                  <a:moveTo>
                    <a:pt x="45756" y="38376"/>
                  </a:moveTo>
                  <a:lnTo>
                    <a:pt x="0" y="2214"/>
                  </a:lnTo>
                  <a:lnTo>
                    <a:pt x="2214" y="0"/>
                  </a:lnTo>
                  <a:lnTo>
                    <a:pt x="47232" y="36162"/>
                  </a:lnTo>
                  <a:lnTo>
                    <a:pt x="45756" y="38376"/>
                  </a:lnTo>
                  <a:lnTo>
                    <a:pt x="45756" y="38376"/>
                  </a:lnTo>
                  <a:close/>
                </a:path>
              </a:pathLst>
            </a:custGeom>
            <a:solidFill>
              <a:srgbClr val="27201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5121747F-B0EC-4939-916C-30711B779D9F}"/>
                </a:ext>
              </a:extLst>
            </p:cNvPr>
            <p:cNvSpPr/>
            <p:nvPr/>
          </p:nvSpPr>
          <p:spPr>
            <a:xfrm>
              <a:off x="3694962" y="3642043"/>
              <a:ext cx="8856" cy="6642"/>
            </a:xfrm>
            <a:custGeom>
              <a:avLst/>
              <a:gdLst>
                <a:gd name="connsiteX0" fmla="*/ 5904 w 8856"/>
                <a:gd name="connsiteY0" fmla="*/ 6642 h 6642"/>
                <a:gd name="connsiteX1" fmla="*/ 0 w 8856"/>
                <a:gd name="connsiteY1" fmla="*/ 0 h 6642"/>
                <a:gd name="connsiteX2" fmla="*/ 8856 w 8856"/>
                <a:gd name="connsiteY2" fmla="*/ 3690 h 6642"/>
                <a:gd name="connsiteX3" fmla="*/ 5904 w 8856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6642">
                  <a:moveTo>
                    <a:pt x="5904" y="6642"/>
                  </a:moveTo>
                  <a:lnTo>
                    <a:pt x="0" y="0"/>
                  </a:lnTo>
                  <a:lnTo>
                    <a:pt x="8856" y="3690"/>
                  </a:lnTo>
                  <a:lnTo>
                    <a:pt x="5904" y="664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E2F398C6-6FBA-42D8-A4EE-E0A7918AAD4C}"/>
                </a:ext>
              </a:extLst>
            </p:cNvPr>
            <p:cNvSpPr/>
            <p:nvPr/>
          </p:nvSpPr>
          <p:spPr>
            <a:xfrm>
              <a:off x="3745885" y="3631711"/>
              <a:ext cx="37638" cy="47970"/>
            </a:xfrm>
            <a:custGeom>
              <a:avLst/>
              <a:gdLst>
                <a:gd name="connsiteX0" fmla="*/ 2214 w 37638"/>
                <a:gd name="connsiteY0" fmla="*/ 47970 h 47970"/>
                <a:gd name="connsiteX1" fmla="*/ 0 w 37638"/>
                <a:gd name="connsiteY1" fmla="*/ 45756 h 47970"/>
                <a:gd name="connsiteX2" fmla="*/ 35424 w 37638"/>
                <a:gd name="connsiteY2" fmla="*/ 0 h 47970"/>
                <a:gd name="connsiteX3" fmla="*/ 37638 w 37638"/>
                <a:gd name="connsiteY3" fmla="*/ 1476 h 47970"/>
                <a:gd name="connsiteX4" fmla="*/ 2214 w 37638"/>
                <a:gd name="connsiteY4" fmla="*/ 47970 h 47970"/>
                <a:gd name="connsiteX5" fmla="*/ 2214 w 37638"/>
                <a:gd name="connsiteY5" fmla="*/ 47970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8" h="47970">
                  <a:moveTo>
                    <a:pt x="2214" y="47970"/>
                  </a:moveTo>
                  <a:lnTo>
                    <a:pt x="0" y="45756"/>
                  </a:lnTo>
                  <a:lnTo>
                    <a:pt x="35424" y="0"/>
                  </a:lnTo>
                  <a:lnTo>
                    <a:pt x="37638" y="1476"/>
                  </a:lnTo>
                  <a:lnTo>
                    <a:pt x="2214" y="47970"/>
                  </a:lnTo>
                  <a:lnTo>
                    <a:pt x="2214" y="47970"/>
                  </a:lnTo>
                  <a:close/>
                </a:path>
              </a:pathLst>
            </a:custGeom>
            <a:solidFill>
              <a:srgbClr val="27201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053F5A3A-CC89-4D9D-919B-75335667FB12}"/>
                </a:ext>
              </a:extLst>
            </p:cNvPr>
            <p:cNvSpPr/>
            <p:nvPr/>
          </p:nvSpPr>
          <p:spPr>
            <a:xfrm>
              <a:off x="3780571" y="3625069"/>
              <a:ext cx="6641" cy="8118"/>
            </a:xfrm>
            <a:custGeom>
              <a:avLst/>
              <a:gdLst>
                <a:gd name="connsiteX0" fmla="*/ 2952 w 6641"/>
                <a:gd name="connsiteY0" fmla="*/ 8118 h 8118"/>
                <a:gd name="connsiteX1" fmla="*/ 6642 w 6641"/>
                <a:gd name="connsiteY1" fmla="*/ 0 h 8118"/>
                <a:gd name="connsiteX2" fmla="*/ 0 w 6641"/>
                <a:gd name="connsiteY2" fmla="*/ 5904 h 8118"/>
                <a:gd name="connsiteX3" fmla="*/ 2952 w 6641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8118">
                  <a:moveTo>
                    <a:pt x="2952" y="8118"/>
                  </a:moveTo>
                  <a:lnTo>
                    <a:pt x="6642" y="0"/>
                  </a:lnTo>
                  <a:lnTo>
                    <a:pt x="0" y="5904"/>
                  </a:lnTo>
                  <a:lnTo>
                    <a:pt x="2952" y="8118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A62C0DE-3519-4662-A809-FFC49DE8A8EC}"/>
                </a:ext>
              </a:extLst>
            </p:cNvPr>
            <p:cNvSpPr/>
            <p:nvPr/>
          </p:nvSpPr>
          <p:spPr>
            <a:xfrm>
              <a:off x="3754475" y="3664921"/>
              <a:ext cx="14287" cy="19459"/>
            </a:xfrm>
            <a:custGeom>
              <a:avLst/>
              <a:gdLst>
                <a:gd name="connsiteX0" fmla="*/ 9860 w 14287"/>
                <a:gd name="connsiteY0" fmla="*/ 1476 h 19459"/>
                <a:gd name="connsiteX1" fmla="*/ 14288 w 14287"/>
                <a:gd name="connsiteY1" fmla="*/ 19188 h 19459"/>
                <a:gd name="connsiteX2" fmla="*/ 266 w 14287"/>
                <a:gd name="connsiteY2" fmla="*/ 19188 h 19459"/>
                <a:gd name="connsiteX3" fmla="*/ 266 w 14287"/>
                <a:gd name="connsiteY3" fmla="*/ 6642 h 19459"/>
                <a:gd name="connsiteX4" fmla="*/ 6908 w 14287"/>
                <a:gd name="connsiteY4" fmla="*/ 0 h 1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19459">
                  <a:moveTo>
                    <a:pt x="9860" y="1476"/>
                  </a:moveTo>
                  <a:lnTo>
                    <a:pt x="14288" y="19188"/>
                  </a:lnTo>
                  <a:cubicBezTo>
                    <a:pt x="9623" y="19550"/>
                    <a:pt x="4930" y="19550"/>
                    <a:pt x="266" y="19188"/>
                  </a:cubicBezTo>
                  <a:cubicBezTo>
                    <a:pt x="-89" y="15014"/>
                    <a:pt x="-89" y="10816"/>
                    <a:pt x="266" y="6642"/>
                  </a:cubicBezTo>
                  <a:cubicBezTo>
                    <a:pt x="2664" y="4618"/>
                    <a:pt x="4886" y="2396"/>
                    <a:pt x="6908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E6E1184E-E57E-47D2-9F6C-6FBC970B01EB}"/>
                </a:ext>
              </a:extLst>
            </p:cNvPr>
            <p:cNvSpPr/>
            <p:nvPr/>
          </p:nvSpPr>
          <p:spPr>
            <a:xfrm>
              <a:off x="3760644" y="3654589"/>
              <a:ext cx="15498" cy="35661"/>
            </a:xfrm>
            <a:custGeom>
              <a:avLst/>
              <a:gdLst>
                <a:gd name="connsiteX0" fmla="*/ 15498 w 15498"/>
                <a:gd name="connsiteY0" fmla="*/ 0 h 35661"/>
                <a:gd name="connsiteX1" fmla="*/ 15498 w 15498"/>
                <a:gd name="connsiteY1" fmla="*/ 23616 h 35661"/>
                <a:gd name="connsiteX2" fmla="*/ 0 w 15498"/>
                <a:gd name="connsiteY2" fmla="*/ 35424 h 35661"/>
                <a:gd name="connsiteX3" fmla="*/ 0 w 15498"/>
                <a:gd name="connsiteY3" fmla="*/ 11808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35661">
                  <a:moveTo>
                    <a:pt x="15498" y="0"/>
                  </a:moveTo>
                  <a:lnTo>
                    <a:pt x="15498" y="23616"/>
                  </a:lnTo>
                  <a:cubicBezTo>
                    <a:pt x="15498" y="23616"/>
                    <a:pt x="0" y="37638"/>
                    <a:pt x="0" y="35424"/>
                  </a:cubicBezTo>
                  <a:cubicBezTo>
                    <a:pt x="0" y="33210"/>
                    <a:pt x="0" y="11808"/>
                    <a:pt x="0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643D5BA5-0DBD-4C66-BEFE-5AE6666B925E}"/>
                </a:ext>
              </a:extLst>
            </p:cNvPr>
            <p:cNvSpPr/>
            <p:nvPr/>
          </p:nvSpPr>
          <p:spPr>
            <a:xfrm>
              <a:off x="3776143" y="3640567"/>
              <a:ext cx="12546" cy="36162"/>
            </a:xfrm>
            <a:custGeom>
              <a:avLst/>
              <a:gdLst>
                <a:gd name="connsiteX0" fmla="*/ 12546 w 12546"/>
                <a:gd name="connsiteY0" fmla="*/ 0 h 36162"/>
                <a:gd name="connsiteX1" fmla="*/ 12546 w 12546"/>
                <a:gd name="connsiteY1" fmla="*/ 25830 h 36162"/>
                <a:gd name="connsiteX2" fmla="*/ 0 w 12546"/>
                <a:gd name="connsiteY2" fmla="*/ 36162 h 36162"/>
                <a:gd name="connsiteX3" fmla="*/ 0 w 12546"/>
                <a:gd name="connsiteY3" fmla="*/ 15498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36162">
                  <a:moveTo>
                    <a:pt x="12546" y="0"/>
                  </a:moveTo>
                  <a:lnTo>
                    <a:pt x="12546" y="25830"/>
                  </a:lnTo>
                  <a:lnTo>
                    <a:pt x="0" y="36162"/>
                  </a:lnTo>
                  <a:cubicBezTo>
                    <a:pt x="0" y="36162"/>
                    <a:pt x="0" y="15498"/>
                    <a:pt x="0" y="15498"/>
                  </a:cubicBez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993A2F85-B5ED-45F0-9280-3736D7780C6C}"/>
                </a:ext>
              </a:extLst>
            </p:cNvPr>
            <p:cNvSpPr/>
            <p:nvPr/>
          </p:nvSpPr>
          <p:spPr>
            <a:xfrm>
              <a:off x="3787950" y="3640567"/>
              <a:ext cx="2213" cy="22140"/>
            </a:xfrm>
            <a:custGeom>
              <a:avLst/>
              <a:gdLst>
                <a:gd name="connsiteX0" fmla="*/ 2214 w 2213"/>
                <a:gd name="connsiteY0" fmla="*/ 22140 h 22140"/>
                <a:gd name="connsiteX1" fmla="*/ 0 w 2213"/>
                <a:gd name="connsiteY1" fmla="*/ 0 h 22140"/>
                <a:gd name="connsiteX2" fmla="*/ 2214 w 2213"/>
                <a:gd name="connsiteY2" fmla="*/ 0 h 22140"/>
                <a:gd name="connsiteX3" fmla="*/ 2214 w 2213"/>
                <a:gd name="connsiteY3" fmla="*/ 22140 h 22140"/>
                <a:gd name="connsiteX4" fmla="*/ 2214 w 2213"/>
                <a:gd name="connsiteY4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22140">
                  <a:moveTo>
                    <a:pt x="2214" y="22140"/>
                  </a:moveTo>
                  <a:lnTo>
                    <a:pt x="0" y="0"/>
                  </a:lnTo>
                  <a:lnTo>
                    <a:pt x="2214" y="0"/>
                  </a:lnTo>
                  <a:lnTo>
                    <a:pt x="2214" y="22140"/>
                  </a:lnTo>
                  <a:lnTo>
                    <a:pt x="2214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0A087789-981E-42B4-92D0-CC166832E749}"/>
                </a:ext>
              </a:extLst>
            </p:cNvPr>
            <p:cNvSpPr/>
            <p:nvPr/>
          </p:nvSpPr>
          <p:spPr>
            <a:xfrm>
              <a:off x="3748098" y="3637615"/>
              <a:ext cx="43542" cy="43542"/>
            </a:xfrm>
            <a:custGeom>
              <a:avLst/>
              <a:gdLst>
                <a:gd name="connsiteX0" fmla="*/ 2214 w 43542"/>
                <a:gd name="connsiteY0" fmla="*/ 43542 h 43542"/>
                <a:gd name="connsiteX1" fmla="*/ 0 w 43542"/>
                <a:gd name="connsiteY1" fmla="*/ 41328 h 43542"/>
                <a:gd name="connsiteX2" fmla="*/ 41328 w 43542"/>
                <a:gd name="connsiteY2" fmla="*/ 0 h 43542"/>
                <a:gd name="connsiteX3" fmla="*/ 43542 w 43542"/>
                <a:gd name="connsiteY3" fmla="*/ 2214 h 43542"/>
                <a:gd name="connsiteX4" fmla="*/ 2214 w 43542"/>
                <a:gd name="connsiteY4" fmla="*/ 43542 h 43542"/>
                <a:gd name="connsiteX5" fmla="*/ 2214 w 43542"/>
                <a:gd name="connsiteY5" fmla="*/ 43542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542" h="43542">
                  <a:moveTo>
                    <a:pt x="2214" y="43542"/>
                  </a:moveTo>
                  <a:lnTo>
                    <a:pt x="0" y="41328"/>
                  </a:lnTo>
                  <a:lnTo>
                    <a:pt x="41328" y="0"/>
                  </a:lnTo>
                  <a:lnTo>
                    <a:pt x="43542" y="2214"/>
                  </a:lnTo>
                  <a:lnTo>
                    <a:pt x="2214" y="43542"/>
                  </a:lnTo>
                  <a:lnTo>
                    <a:pt x="2214" y="43542"/>
                  </a:lnTo>
                  <a:close/>
                </a:path>
              </a:pathLst>
            </a:custGeom>
            <a:solidFill>
              <a:srgbClr val="27201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4FE3376-59BD-4AD9-ADBA-B5C9CAC3DA5F}"/>
                </a:ext>
              </a:extLst>
            </p:cNvPr>
            <p:cNvSpPr/>
            <p:nvPr/>
          </p:nvSpPr>
          <p:spPr>
            <a:xfrm>
              <a:off x="3788689" y="3632450"/>
              <a:ext cx="8117" cy="7379"/>
            </a:xfrm>
            <a:custGeom>
              <a:avLst/>
              <a:gdLst>
                <a:gd name="connsiteX0" fmla="*/ 2952 w 8117"/>
                <a:gd name="connsiteY0" fmla="*/ 7380 h 7379"/>
                <a:gd name="connsiteX1" fmla="*/ 8118 w 8117"/>
                <a:gd name="connsiteY1" fmla="*/ 0 h 7379"/>
                <a:gd name="connsiteX2" fmla="*/ 0 w 8117"/>
                <a:gd name="connsiteY2" fmla="*/ 5166 h 7379"/>
                <a:gd name="connsiteX3" fmla="*/ 2952 w 811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7379">
                  <a:moveTo>
                    <a:pt x="2952" y="7380"/>
                  </a:moveTo>
                  <a:lnTo>
                    <a:pt x="8118" y="0"/>
                  </a:lnTo>
                  <a:lnTo>
                    <a:pt x="0" y="5166"/>
                  </a:lnTo>
                  <a:lnTo>
                    <a:pt x="2952" y="738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B638EC0E-DB8F-40F6-8180-24D5AEC94C77}"/>
                </a:ext>
              </a:extLst>
            </p:cNvPr>
            <p:cNvSpPr/>
            <p:nvPr/>
          </p:nvSpPr>
          <p:spPr>
            <a:xfrm>
              <a:off x="3751789" y="3648685"/>
              <a:ext cx="44280" cy="85607"/>
            </a:xfrm>
            <a:custGeom>
              <a:avLst/>
              <a:gdLst>
                <a:gd name="connsiteX0" fmla="*/ 44280 w 44280"/>
                <a:gd name="connsiteY0" fmla="*/ 0 h 85607"/>
                <a:gd name="connsiteX1" fmla="*/ 44280 w 44280"/>
                <a:gd name="connsiteY1" fmla="*/ 64206 h 85607"/>
                <a:gd name="connsiteX2" fmla="*/ 22140 w 44280"/>
                <a:gd name="connsiteY2" fmla="*/ 85608 h 85607"/>
                <a:gd name="connsiteX3" fmla="*/ 0 w 44280"/>
                <a:gd name="connsiteY3" fmla="*/ 81180 h 85607"/>
                <a:gd name="connsiteX4" fmla="*/ 0 w 44280"/>
                <a:gd name="connsiteY4" fmla="*/ 33948 h 8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0" h="85607">
                  <a:moveTo>
                    <a:pt x="44280" y="0"/>
                  </a:moveTo>
                  <a:lnTo>
                    <a:pt x="44280" y="64206"/>
                  </a:lnTo>
                  <a:cubicBezTo>
                    <a:pt x="43527" y="75982"/>
                    <a:pt x="33933" y="85252"/>
                    <a:pt x="22140" y="85608"/>
                  </a:cubicBezTo>
                  <a:cubicBezTo>
                    <a:pt x="14664" y="84677"/>
                    <a:pt x="7262" y="83198"/>
                    <a:pt x="0" y="81180"/>
                  </a:cubicBezTo>
                  <a:lnTo>
                    <a:pt x="0" y="3394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4AC3172E-49C3-40B3-912D-2A7A1D2EA8AA}"/>
                </a:ext>
              </a:extLst>
            </p:cNvPr>
            <p:cNvSpPr/>
            <p:nvPr/>
          </p:nvSpPr>
          <p:spPr>
            <a:xfrm>
              <a:off x="3753264" y="3647948"/>
              <a:ext cx="44280" cy="87083"/>
            </a:xfrm>
            <a:custGeom>
              <a:avLst/>
              <a:gdLst>
                <a:gd name="connsiteX0" fmla="*/ 22878 w 44280"/>
                <a:gd name="connsiteY0" fmla="*/ 87084 h 87083"/>
                <a:gd name="connsiteX1" fmla="*/ 22878 w 44280"/>
                <a:gd name="connsiteY1" fmla="*/ 87084 h 87083"/>
                <a:gd name="connsiteX2" fmla="*/ 738 w 44280"/>
                <a:gd name="connsiteY2" fmla="*/ 82656 h 87083"/>
                <a:gd name="connsiteX3" fmla="*/ 738 w 44280"/>
                <a:gd name="connsiteY3" fmla="*/ 34686 h 87083"/>
                <a:gd name="connsiteX4" fmla="*/ 44280 w 44280"/>
                <a:gd name="connsiteY4" fmla="*/ 0 h 87083"/>
                <a:gd name="connsiteX5" fmla="*/ 44280 w 44280"/>
                <a:gd name="connsiteY5" fmla="*/ 64944 h 87083"/>
                <a:gd name="connsiteX6" fmla="*/ 22140 w 44280"/>
                <a:gd name="connsiteY6" fmla="*/ 87084 h 87083"/>
                <a:gd name="connsiteX7" fmla="*/ 1476 w 44280"/>
                <a:gd name="connsiteY7" fmla="*/ 81918 h 87083"/>
                <a:gd name="connsiteX8" fmla="*/ 22140 w 44280"/>
                <a:gd name="connsiteY8" fmla="*/ 81918 h 87083"/>
                <a:gd name="connsiteX9" fmla="*/ 22140 w 44280"/>
                <a:gd name="connsiteY9" fmla="*/ 81918 h 87083"/>
                <a:gd name="connsiteX10" fmla="*/ 42804 w 44280"/>
                <a:gd name="connsiteY10" fmla="*/ 61254 h 87083"/>
                <a:gd name="connsiteX11" fmla="*/ 42804 w 44280"/>
                <a:gd name="connsiteY11" fmla="*/ 738 h 87083"/>
                <a:gd name="connsiteX12" fmla="*/ 0 w 44280"/>
                <a:gd name="connsiteY12" fmla="*/ 35424 h 87083"/>
                <a:gd name="connsiteX13" fmla="*/ 0 w 44280"/>
                <a:gd name="connsiteY13" fmla="*/ 81918 h 8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80" h="87083">
                  <a:moveTo>
                    <a:pt x="22878" y="87084"/>
                  </a:moveTo>
                  <a:lnTo>
                    <a:pt x="22878" y="87084"/>
                  </a:lnTo>
                  <a:cubicBezTo>
                    <a:pt x="15402" y="86153"/>
                    <a:pt x="8000" y="84674"/>
                    <a:pt x="738" y="82656"/>
                  </a:cubicBezTo>
                  <a:lnTo>
                    <a:pt x="738" y="34686"/>
                  </a:lnTo>
                  <a:lnTo>
                    <a:pt x="44280" y="0"/>
                  </a:lnTo>
                  <a:lnTo>
                    <a:pt x="44280" y="64944"/>
                  </a:lnTo>
                  <a:cubicBezTo>
                    <a:pt x="43557" y="76859"/>
                    <a:pt x="34051" y="86360"/>
                    <a:pt x="22140" y="87084"/>
                  </a:cubicBezTo>
                  <a:close/>
                  <a:moveTo>
                    <a:pt x="1476" y="81918"/>
                  </a:moveTo>
                  <a:lnTo>
                    <a:pt x="22140" y="81918"/>
                  </a:lnTo>
                  <a:lnTo>
                    <a:pt x="22140" y="81918"/>
                  </a:lnTo>
                  <a:cubicBezTo>
                    <a:pt x="33240" y="81200"/>
                    <a:pt x="42088" y="72355"/>
                    <a:pt x="42804" y="61254"/>
                  </a:cubicBezTo>
                  <a:lnTo>
                    <a:pt x="42804" y="738"/>
                  </a:lnTo>
                  <a:lnTo>
                    <a:pt x="0" y="35424"/>
                  </a:lnTo>
                  <a:lnTo>
                    <a:pt x="0" y="819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A699BBE4-0401-4BD2-9FE0-80A108E53E16}"/>
                </a:ext>
              </a:extLst>
            </p:cNvPr>
            <p:cNvSpPr/>
            <p:nvPr/>
          </p:nvSpPr>
          <p:spPr>
            <a:xfrm>
              <a:off x="3751789" y="3702560"/>
              <a:ext cx="44280" cy="33948"/>
            </a:xfrm>
            <a:custGeom>
              <a:avLst/>
              <a:gdLst>
                <a:gd name="connsiteX0" fmla="*/ 44280 w 44280"/>
                <a:gd name="connsiteY0" fmla="*/ 0 h 33948"/>
                <a:gd name="connsiteX1" fmla="*/ 44280 w 44280"/>
                <a:gd name="connsiteY1" fmla="*/ 12546 h 33948"/>
                <a:gd name="connsiteX2" fmla="*/ 22140 w 44280"/>
                <a:gd name="connsiteY2" fmla="*/ 33948 h 33948"/>
                <a:gd name="connsiteX3" fmla="*/ 0 w 44280"/>
                <a:gd name="connsiteY3" fmla="*/ 29520 h 33948"/>
                <a:gd name="connsiteX4" fmla="*/ 30996 w 44280"/>
                <a:gd name="connsiteY4" fmla="*/ 3690 h 33948"/>
                <a:gd name="connsiteX5" fmla="*/ 44280 w 44280"/>
                <a:gd name="connsiteY5" fmla="*/ 369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0" h="33948">
                  <a:moveTo>
                    <a:pt x="44280" y="0"/>
                  </a:moveTo>
                  <a:lnTo>
                    <a:pt x="44280" y="12546"/>
                  </a:lnTo>
                  <a:cubicBezTo>
                    <a:pt x="43527" y="24322"/>
                    <a:pt x="33933" y="33592"/>
                    <a:pt x="22140" y="33948"/>
                  </a:cubicBezTo>
                  <a:cubicBezTo>
                    <a:pt x="14664" y="33017"/>
                    <a:pt x="7262" y="31538"/>
                    <a:pt x="0" y="29520"/>
                  </a:cubicBezTo>
                  <a:cubicBezTo>
                    <a:pt x="8856" y="25092"/>
                    <a:pt x="30996" y="38376"/>
                    <a:pt x="30996" y="3690"/>
                  </a:cubicBezTo>
                  <a:cubicBezTo>
                    <a:pt x="35269" y="5339"/>
                    <a:pt x="40007" y="5339"/>
                    <a:pt x="44280" y="369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BCFB14E1-45F4-4DBF-86A8-FA740DE186D3}"/>
                </a:ext>
              </a:extLst>
            </p:cNvPr>
            <p:cNvSpPr/>
            <p:nvPr/>
          </p:nvSpPr>
          <p:spPr>
            <a:xfrm>
              <a:off x="3782785" y="3648685"/>
              <a:ext cx="13284" cy="47231"/>
            </a:xfrm>
            <a:custGeom>
              <a:avLst/>
              <a:gdLst>
                <a:gd name="connsiteX0" fmla="*/ 0 w 13284"/>
                <a:gd name="connsiteY0" fmla="*/ 10332 h 47231"/>
                <a:gd name="connsiteX1" fmla="*/ 0 w 13284"/>
                <a:gd name="connsiteY1" fmla="*/ 47232 h 47231"/>
                <a:gd name="connsiteX2" fmla="*/ 13284 w 13284"/>
                <a:gd name="connsiteY2" fmla="*/ 42804 h 47231"/>
                <a:gd name="connsiteX3" fmla="*/ 13284 w 13284"/>
                <a:gd name="connsiteY3" fmla="*/ 0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4" h="47231">
                  <a:moveTo>
                    <a:pt x="0" y="10332"/>
                  </a:moveTo>
                  <a:lnTo>
                    <a:pt x="0" y="47232"/>
                  </a:lnTo>
                  <a:cubicBezTo>
                    <a:pt x="4620" y="46424"/>
                    <a:pt x="9100" y="44932"/>
                    <a:pt x="13284" y="42804"/>
                  </a:cubicBezTo>
                  <a:lnTo>
                    <a:pt x="13284" y="0"/>
                  </a:ln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ED304DD1-6827-4E13-97EF-52F25B527AD1}"/>
                </a:ext>
              </a:extLst>
            </p:cNvPr>
            <p:cNvSpPr/>
            <p:nvPr/>
          </p:nvSpPr>
          <p:spPr>
            <a:xfrm>
              <a:off x="3751789" y="3669350"/>
              <a:ext cx="18450" cy="28781"/>
            </a:xfrm>
            <a:custGeom>
              <a:avLst/>
              <a:gdLst>
                <a:gd name="connsiteX0" fmla="*/ 18450 w 18450"/>
                <a:gd name="connsiteY0" fmla="*/ 0 h 28781"/>
                <a:gd name="connsiteX1" fmla="*/ 18450 w 18450"/>
                <a:gd name="connsiteY1" fmla="*/ 28782 h 28781"/>
                <a:gd name="connsiteX2" fmla="*/ 10332 w 18450"/>
                <a:gd name="connsiteY2" fmla="*/ 28782 h 28781"/>
                <a:gd name="connsiteX3" fmla="*/ 0 w 18450"/>
                <a:gd name="connsiteY3" fmla="*/ 28782 h 28781"/>
                <a:gd name="connsiteX4" fmla="*/ 0 w 18450"/>
                <a:gd name="connsiteY4" fmla="*/ 13284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28781">
                  <a:moveTo>
                    <a:pt x="18450" y="0"/>
                  </a:moveTo>
                  <a:lnTo>
                    <a:pt x="18450" y="28782"/>
                  </a:lnTo>
                  <a:cubicBezTo>
                    <a:pt x="15801" y="27981"/>
                    <a:pt x="12981" y="27981"/>
                    <a:pt x="10332" y="28782"/>
                  </a:cubicBezTo>
                  <a:lnTo>
                    <a:pt x="0" y="28782"/>
                  </a:lnTo>
                  <a:lnTo>
                    <a:pt x="0" y="1328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804F2479-E634-4764-9831-BA025AD4DF89}"/>
                </a:ext>
              </a:extLst>
            </p:cNvPr>
            <p:cNvSpPr/>
            <p:nvPr/>
          </p:nvSpPr>
          <p:spPr>
            <a:xfrm>
              <a:off x="3753264" y="3707726"/>
              <a:ext cx="17712" cy="6641"/>
            </a:xfrm>
            <a:custGeom>
              <a:avLst/>
              <a:gdLst>
                <a:gd name="connsiteX0" fmla="*/ 0 w 17712"/>
                <a:gd name="connsiteY0" fmla="*/ 5166 h 6641"/>
                <a:gd name="connsiteX1" fmla="*/ 11808 w 17712"/>
                <a:gd name="connsiteY1" fmla="*/ 0 h 6641"/>
                <a:gd name="connsiteX2" fmla="*/ 17712 w 17712"/>
                <a:gd name="connsiteY2" fmla="*/ 0 h 6641"/>
                <a:gd name="connsiteX3" fmla="*/ 17712 w 17712"/>
                <a:gd name="connsiteY3" fmla="*/ 6642 h 6641"/>
                <a:gd name="connsiteX4" fmla="*/ 12546 w 17712"/>
                <a:gd name="connsiteY4" fmla="*/ 6642 h 6641"/>
                <a:gd name="connsiteX5" fmla="*/ 0 w 17712"/>
                <a:gd name="connsiteY5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12" h="6641">
                  <a:moveTo>
                    <a:pt x="0" y="5166"/>
                  </a:moveTo>
                  <a:lnTo>
                    <a:pt x="11808" y="0"/>
                  </a:lnTo>
                  <a:lnTo>
                    <a:pt x="17712" y="0"/>
                  </a:lnTo>
                  <a:lnTo>
                    <a:pt x="17712" y="6642"/>
                  </a:lnTo>
                  <a:cubicBezTo>
                    <a:pt x="17712" y="6642"/>
                    <a:pt x="13284" y="6642"/>
                    <a:pt x="12546" y="6642"/>
                  </a:cubicBezTo>
                  <a:lnTo>
                    <a:pt x="0" y="6642"/>
                  </a:ln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3B9E058C-F09B-4EEC-AF73-26913BA87F86}"/>
                </a:ext>
              </a:extLst>
            </p:cNvPr>
            <p:cNvSpPr/>
            <p:nvPr/>
          </p:nvSpPr>
          <p:spPr>
            <a:xfrm>
              <a:off x="3753264" y="3647948"/>
              <a:ext cx="44280" cy="87083"/>
            </a:xfrm>
            <a:custGeom>
              <a:avLst/>
              <a:gdLst>
                <a:gd name="connsiteX0" fmla="*/ 22878 w 44280"/>
                <a:gd name="connsiteY0" fmla="*/ 87084 h 87083"/>
                <a:gd name="connsiteX1" fmla="*/ 22878 w 44280"/>
                <a:gd name="connsiteY1" fmla="*/ 87084 h 87083"/>
                <a:gd name="connsiteX2" fmla="*/ 738 w 44280"/>
                <a:gd name="connsiteY2" fmla="*/ 82656 h 87083"/>
                <a:gd name="connsiteX3" fmla="*/ 738 w 44280"/>
                <a:gd name="connsiteY3" fmla="*/ 34686 h 87083"/>
                <a:gd name="connsiteX4" fmla="*/ 44280 w 44280"/>
                <a:gd name="connsiteY4" fmla="*/ 0 h 87083"/>
                <a:gd name="connsiteX5" fmla="*/ 44280 w 44280"/>
                <a:gd name="connsiteY5" fmla="*/ 64944 h 87083"/>
                <a:gd name="connsiteX6" fmla="*/ 22140 w 44280"/>
                <a:gd name="connsiteY6" fmla="*/ 87084 h 87083"/>
                <a:gd name="connsiteX7" fmla="*/ 1476 w 44280"/>
                <a:gd name="connsiteY7" fmla="*/ 81918 h 87083"/>
                <a:gd name="connsiteX8" fmla="*/ 22140 w 44280"/>
                <a:gd name="connsiteY8" fmla="*/ 81918 h 87083"/>
                <a:gd name="connsiteX9" fmla="*/ 22140 w 44280"/>
                <a:gd name="connsiteY9" fmla="*/ 81918 h 87083"/>
                <a:gd name="connsiteX10" fmla="*/ 42804 w 44280"/>
                <a:gd name="connsiteY10" fmla="*/ 61254 h 87083"/>
                <a:gd name="connsiteX11" fmla="*/ 42804 w 44280"/>
                <a:gd name="connsiteY11" fmla="*/ 738 h 87083"/>
                <a:gd name="connsiteX12" fmla="*/ 0 w 44280"/>
                <a:gd name="connsiteY12" fmla="*/ 35424 h 87083"/>
                <a:gd name="connsiteX13" fmla="*/ 0 w 44280"/>
                <a:gd name="connsiteY13" fmla="*/ 81918 h 8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80" h="87083">
                  <a:moveTo>
                    <a:pt x="22878" y="87084"/>
                  </a:moveTo>
                  <a:lnTo>
                    <a:pt x="22878" y="87084"/>
                  </a:lnTo>
                  <a:cubicBezTo>
                    <a:pt x="15402" y="86153"/>
                    <a:pt x="8000" y="84674"/>
                    <a:pt x="738" y="82656"/>
                  </a:cubicBezTo>
                  <a:lnTo>
                    <a:pt x="738" y="34686"/>
                  </a:lnTo>
                  <a:lnTo>
                    <a:pt x="44280" y="0"/>
                  </a:lnTo>
                  <a:lnTo>
                    <a:pt x="44280" y="64944"/>
                  </a:lnTo>
                  <a:cubicBezTo>
                    <a:pt x="43557" y="76859"/>
                    <a:pt x="34051" y="86360"/>
                    <a:pt x="22140" y="87084"/>
                  </a:cubicBezTo>
                  <a:close/>
                  <a:moveTo>
                    <a:pt x="1476" y="81918"/>
                  </a:moveTo>
                  <a:lnTo>
                    <a:pt x="22140" y="81918"/>
                  </a:lnTo>
                  <a:lnTo>
                    <a:pt x="22140" y="81918"/>
                  </a:lnTo>
                  <a:cubicBezTo>
                    <a:pt x="33240" y="81200"/>
                    <a:pt x="42088" y="72355"/>
                    <a:pt x="42804" y="61254"/>
                  </a:cubicBezTo>
                  <a:lnTo>
                    <a:pt x="42804" y="738"/>
                  </a:lnTo>
                  <a:lnTo>
                    <a:pt x="0" y="35424"/>
                  </a:lnTo>
                  <a:lnTo>
                    <a:pt x="0" y="819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87D3724B-A8EA-4164-9F6F-E87B967D037C}"/>
                </a:ext>
              </a:extLst>
            </p:cNvPr>
            <p:cNvSpPr/>
            <p:nvPr/>
          </p:nvSpPr>
          <p:spPr>
            <a:xfrm>
              <a:off x="3751050" y="3644995"/>
              <a:ext cx="47232" cy="39114"/>
            </a:xfrm>
            <a:custGeom>
              <a:avLst/>
              <a:gdLst>
                <a:gd name="connsiteX0" fmla="*/ 1476 w 47232"/>
                <a:gd name="connsiteY0" fmla="*/ 39114 h 39114"/>
                <a:gd name="connsiteX1" fmla="*/ 0 w 47232"/>
                <a:gd name="connsiteY1" fmla="*/ 36900 h 39114"/>
                <a:gd name="connsiteX2" fmla="*/ 45018 w 47232"/>
                <a:gd name="connsiteY2" fmla="*/ 0 h 39114"/>
                <a:gd name="connsiteX3" fmla="*/ 47232 w 47232"/>
                <a:gd name="connsiteY3" fmla="*/ 2952 h 39114"/>
                <a:gd name="connsiteX4" fmla="*/ 1476 w 47232"/>
                <a:gd name="connsiteY4" fmla="*/ 39114 h 39114"/>
                <a:gd name="connsiteX5" fmla="*/ 1476 w 47232"/>
                <a:gd name="connsiteY5" fmla="*/ 391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232" h="39114">
                  <a:moveTo>
                    <a:pt x="1476" y="39114"/>
                  </a:moveTo>
                  <a:lnTo>
                    <a:pt x="0" y="36900"/>
                  </a:lnTo>
                  <a:lnTo>
                    <a:pt x="45018" y="0"/>
                  </a:lnTo>
                  <a:lnTo>
                    <a:pt x="47232" y="2952"/>
                  </a:lnTo>
                  <a:lnTo>
                    <a:pt x="1476" y="39114"/>
                  </a:lnTo>
                  <a:lnTo>
                    <a:pt x="1476" y="39114"/>
                  </a:lnTo>
                  <a:close/>
                </a:path>
              </a:pathLst>
            </a:custGeom>
            <a:solidFill>
              <a:srgbClr val="27201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32DF366D-E55A-4078-AC15-0D04B79D4896}"/>
                </a:ext>
              </a:extLst>
            </p:cNvPr>
            <p:cNvSpPr/>
            <p:nvPr/>
          </p:nvSpPr>
          <p:spPr>
            <a:xfrm>
              <a:off x="3796069" y="3641306"/>
              <a:ext cx="8117" cy="6642"/>
            </a:xfrm>
            <a:custGeom>
              <a:avLst/>
              <a:gdLst>
                <a:gd name="connsiteX0" fmla="*/ 2214 w 8117"/>
                <a:gd name="connsiteY0" fmla="*/ 6642 h 6642"/>
                <a:gd name="connsiteX1" fmla="*/ 8118 w 8117"/>
                <a:gd name="connsiteY1" fmla="*/ 0 h 6642"/>
                <a:gd name="connsiteX2" fmla="*/ 0 w 8117"/>
                <a:gd name="connsiteY2" fmla="*/ 3690 h 6642"/>
                <a:gd name="connsiteX3" fmla="*/ 2214 w 8117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6642">
                  <a:moveTo>
                    <a:pt x="2214" y="6642"/>
                  </a:moveTo>
                  <a:lnTo>
                    <a:pt x="8118" y="0"/>
                  </a:lnTo>
                  <a:lnTo>
                    <a:pt x="0" y="3690"/>
                  </a:lnTo>
                  <a:lnTo>
                    <a:pt x="2214" y="664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7698E8C1-814D-456A-83C7-9E64B50A8405}"/>
                </a:ext>
              </a:extLst>
            </p:cNvPr>
            <p:cNvSpPr/>
            <p:nvPr/>
          </p:nvSpPr>
          <p:spPr>
            <a:xfrm>
              <a:off x="3750312" y="3699280"/>
              <a:ext cx="12546" cy="33774"/>
            </a:xfrm>
            <a:custGeom>
              <a:avLst/>
              <a:gdLst>
                <a:gd name="connsiteX0" fmla="*/ 6642 w 12546"/>
                <a:gd name="connsiteY0" fmla="*/ 29110 h 33774"/>
                <a:gd name="connsiteX1" fmla="*/ 12546 w 12546"/>
                <a:gd name="connsiteY1" fmla="*/ 33538 h 33774"/>
                <a:gd name="connsiteX2" fmla="*/ 8856 w 12546"/>
                <a:gd name="connsiteY2" fmla="*/ 19516 h 33774"/>
                <a:gd name="connsiteX3" fmla="*/ 4428 w 12546"/>
                <a:gd name="connsiteY3" fmla="*/ 3280 h 33774"/>
                <a:gd name="connsiteX4" fmla="*/ 0 w 12546"/>
                <a:gd name="connsiteY4" fmla="*/ 3280 h 3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33774">
                  <a:moveTo>
                    <a:pt x="6642" y="29110"/>
                  </a:moveTo>
                  <a:cubicBezTo>
                    <a:pt x="6642" y="29110"/>
                    <a:pt x="11070" y="35014"/>
                    <a:pt x="12546" y="33538"/>
                  </a:cubicBezTo>
                  <a:cubicBezTo>
                    <a:pt x="11564" y="28802"/>
                    <a:pt x="10332" y="24122"/>
                    <a:pt x="8856" y="19516"/>
                  </a:cubicBezTo>
                  <a:cubicBezTo>
                    <a:pt x="6723" y="14304"/>
                    <a:pt x="5240" y="8852"/>
                    <a:pt x="4428" y="3280"/>
                  </a:cubicBezTo>
                  <a:cubicBezTo>
                    <a:pt x="4428" y="-4100"/>
                    <a:pt x="0" y="3280"/>
                    <a:pt x="0" y="328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932FA35E-C942-47B8-90EA-C0810F743F24}"/>
                </a:ext>
              </a:extLst>
            </p:cNvPr>
            <p:cNvSpPr/>
            <p:nvPr/>
          </p:nvSpPr>
          <p:spPr>
            <a:xfrm>
              <a:off x="3749575" y="3698132"/>
              <a:ext cx="15630" cy="36161"/>
            </a:xfrm>
            <a:custGeom>
              <a:avLst/>
              <a:gdLst>
                <a:gd name="connsiteX0" fmla="*/ 12546 w 15630"/>
                <a:gd name="connsiteY0" fmla="*/ 36162 h 36161"/>
                <a:gd name="connsiteX1" fmla="*/ 7380 w 15630"/>
                <a:gd name="connsiteY1" fmla="*/ 30996 h 36161"/>
                <a:gd name="connsiteX2" fmla="*/ 0 w 15630"/>
                <a:gd name="connsiteY2" fmla="*/ 4428 h 36161"/>
                <a:gd name="connsiteX3" fmla="*/ 4428 w 15630"/>
                <a:gd name="connsiteY3" fmla="*/ 0 h 36161"/>
                <a:gd name="connsiteX4" fmla="*/ 4428 w 15630"/>
                <a:gd name="connsiteY4" fmla="*/ 0 h 36161"/>
                <a:gd name="connsiteX5" fmla="*/ 4428 w 15630"/>
                <a:gd name="connsiteY5" fmla="*/ 12546 h 36161"/>
                <a:gd name="connsiteX6" fmla="*/ 4428 w 15630"/>
                <a:gd name="connsiteY6" fmla="*/ 16974 h 36161"/>
                <a:gd name="connsiteX7" fmla="*/ 4428 w 15630"/>
                <a:gd name="connsiteY7" fmla="*/ 21402 h 36161"/>
                <a:gd name="connsiteX8" fmla="*/ 4428 w 15630"/>
                <a:gd name="connsiteY8" fmla="*/ 31734 h 36161"/>
                <a:gd name="connsiteX9" fmla="*/ 4428 w 15630"/>
                <a:gd name="connsiteY9" fmla="*/ 4428 h 36161"/>
                <a:gd name="connsiteX10" fmla="*/ 4428 w 15630"/>
                <a:gd name="connsiteY10" fmla="*/ 4428 h 36161"/>
                <a:gd name="connsiteX11" fmla="*/ 11070 w 15630"/>
                <a:gd name="connsiteY11" fmla="*/ 29520 h 36161"/>
                <a:gd name="connsiteX12" fmla="*/ 15498 w 15630"/>
                <a:gd name="connsiteY12" fmla="*/ 33948 h 36161"/>
                <a:gd name="connsiteX13" fmla="*/ 15498 w 15630"/>
                <a:gd name="connsiteY13" fmla="*/ 25092 h 36161"/>
                <a:gd name="connsiteX14" fmla="*/ 15498 w 15630"/>
                <a:gd name="connsiteY14" fmla="*/ 19926 h 36161"/>
                <a:gd name="connsiteX15" fmla="*/ 15498 w 15630"/>
                <a:gd name="connsiteY15" fmla="*/ 19926 h 36161"/>
                <a:gd name="connsiteX16" fmla="*/ 15498 w 15630"/>
                <a:gd name="connsiteY16" fmla="*/ 6642 h 36161"/>
                <a:gd name="connsiteX17" fmla="*/ 15498 w 15630"/>
                <a:gd name="connsiteY17" fmla="*/ 4428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30" h="36161">
                  <a:moveTo>
                    <a:pt x="12546" y="36162"/>
                  </a:moveTo>
                  <a:cubicBezTo>
                    <a:pt x="12546" y="36162"/>
                    <a:pt x="12546" y="36162"/>
                    <a:pt x="7380" y="30996"/>
                  </a:cubicBezTo>
                  <a:lnTo>
                    <a:pt x="0" y="4428"/>
                  </a:lnTo>
                  <a:cubicBezTo>
                    <a:pt x="0" y="4428"/>
                    <a:pt x="0" y="0"/>
                    <a:pt x="4428" y="0"/>
                  </a:cubicBezTo>
                  <a:cubicBezTo>
                    <a:pt x="8856" y="0"/>
                    <a:pt x="4428" y="0"/>
                    <a:pt x="4428" y="0"/>
                  </a:cubicBezTo>
                  <a:cubicBezTo>
                    <a:pt x="3594" y="4140"/>
                    <a:pt x="3594" y="8406"/>
                    <a:pt x="4428" y="12546"/>
                  </a:cubicBezTo>
                  <a:cubicBezTo>
                    <a:pt x="4428" y="12546"/>
                    <a:pt x="4428" y="12546"/>
                    <a:pt x="4428" y="16974"/>
                  </a:cubicBezTo>
                  <a:cubicBezTo>
                    <a:pt x="4214" y="18443"/>
                    <a:pt x="4214" y="19933"/>
                    <a:pt x="4428" y="21402"/>
                  </a:cubicBezTo>
                  <a:cubicBezTo>
                    <a:pt x="4428" y="28044"/>
                    <a:pt x="4428" y="30996"/>
                    <a:pt x="4428" y="31734"/>
                  </a:cubicBezTo>
                  <a:close/>
                  <a:moveTo>
                    <a:pt x="4428" y="4428"/>
                  </a:moveTo>
                  <a:cubicBezTo>
                    <a:pt x="4428" y="4428"/>
                    <a:pt x="4428" y="4428"/>
                    <a:pt x="4428" y="4428"/>
                  </a:cubicBezTo>
                  <a:lnTo>
                    <a:pt x="11070" y="29520"/>
                  </a:lnTo>
                  <a:lnTo>
                    <a:pt x="15498" y="33948"/>
                  </a:lnTo>
                  <a:cubicBezTo>
                    <a:pt x="15675" y="30999"/>
                    <a:pt x="15675" y="28041"/>
                    <a:pt x="15498" y="25092"/>
                  </a:cubicBezTo>
                  <a:cubicBezTo>
                    <a:pt x="15254" y="23378"/>
                    <a:pt x="15254" y="21640"/>
                    <a:pt x="15498" y="19926"/>
                  </a:cubicBezTo>
                  <a:cubicBezTo>
                    <a:pt x="15498" y="19926"/>
                    <a:pt x="15498" y="19926"/>
                    <a:pt x="15498" y="19926"/>
                  </a:cubicBezTo>
                  <a:cubicBezTo>
                    <a:pt x="14657" y="15538"/>
                    <a:pt x="14657" y="11030"/>
                    <a:pt x="15498" y="6642"/>
                  </a:cubicBezTo>
                  <a:lnTo>
                    <a:pt x="1549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6799510E-9500-4178-9B68-80C6EC4A8FE2}"/>
                </a:ext>
              </a:extLst>
            </p:cNvPr>
            <p:cNvSpPr/>
            <p:nvPr/>
          </p:nvSpPr>
          <p:spPr>
            <a:xfrm>
              <a:off x="3750312" y="3702560"/>
              <a:ext cx="11070" cy="39851"/>
            </a:xfrm>
            <a:custGeom>
              <a:avLst/>
              <a:gdLst>
                <a:gd name="connsiteX0" fmla="*/ 2952 w 11070"/>
                <a:gd name="connsiteY0" fmla="*/ 39852 h 39851"/>
                <a:gd name="connsiteX1" fmla="*/ 11070 w 11070"/>
                <a:gd name="connsiteY1" fmla="*/ 39852 h 39851"/>
                <a:gd name="connsiteX2" fmla="*/ 11070 w 11070"/>
                <a:gd name="connsiteY2" fmla="*/ 22878 h 39851"/>
                <a:gd name="connsiteX3" fmla="*/ 0 w 11070"/>
                <a:gd name="connsiteY3" fmla="*/ 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39851">
                  <a:moveTo>
                    <a:pt x="2952" y="39852"/>
                  </a:moveTo>
                  <a:lnTo>
                    <a:pt x="11070" y="39852"/>
                  </a:lnTo>
                  <a:cubicBezTo>
                    <a:pt x="11070" y="39852"/>
                    <a:pt x="11070" y="28782"/>
                    <a:pt x="11070" y="22878"/>
                  </a:cubicBezTo>
                  <a:cubicBezTo>
                    <a:pt x="11070" y="1697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FFA2B94-E4FC-471D-BE55-40FC20ADEA2B}"/>
                </a:ext>
              </a:extLst>
            </p:cNvPr>
            <p:cNvSpPr/>
            <p:nvPr/>
          </p:nvSpPr>
          <p:spPr>
            <a:xfrm>
              <a:off x="3749575" y="3699608"/>
              <a:ext cx="13283" cy="45755"/>
            </a:xfrm>
            <a:custGeom>
              <a:avLst/>
              <a:gdLst>
                <a:gd name="connsiteX0" fmla="*/ 13284 w 13283"/>
                <a:gd name="connsiteY0" fmla="*/ 43542 h 45755"/>
                <a:gd name="connsiteX1" fmla="*/ 3690 w 13283"/>
                <a:gd name="connsiteY1" fmla="*/ 43542 h 45755"/>
                <a:gd name="connsiteX2" fmla="*/ 3690 w 13283"/>
                <a:gd name="connsiteY2" fmla="*/ 0 h 45755"/>
                <a:gd name="connsiteX3" fmla="*/ 13284 w 13283"/>
                <a:gd name="connsiteY3" fmla="*/ 25092 h 45755"/>
                <a:gd name="connsiteX4" fmla="*/ 13284 w 13283"/>
                <a:gd name="connsiteY4" fmla="*/ 42804 h 45755"/>
                <a:gd name="connsiteX5" fmla="*/ 0 w 13283"/>
                <a:gd name="connsiteY5" fmla="*/ 2952 h 45755"/>
                <a:gd name="connsiteX6" fmla="*/ 4428 w 13283"/>
                <a:gd name="connsiteY6" fmla="*/ 45756 h 45755"/>
                <a:gd name="connsiteX7" fmla="*/ 11070 w 13283"/>
                <a:gd name="connsiteY7" fmla="*/ 45756 h 45755"/>
                <a:gd name="connsiteX8" fmla="*/ 11070 w 13283"/>
                <a:gd name="connsiteY8" fmla="*/ 29520 h 45755"/>
                <a:gd name="connsiteX9" fmla="*/ 2952 w 13283"/>
                <a:gd name="connsiteY9" fmla="*/ 3690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3" h="45755">
                  <a:moveTo>
                    <a:pt x="13284" y="43542"/>
                  </a:moveTo>
                  <a:lnTo>
                    <a:pt x="3690" y="43542"/>
                  </a:lnTo>
                  <a:lnTo>
                    <a:pt x="3690" y="0"/>
                  </a:lnTo>
                  <a:cubicBezTo>
                    <a:pt x="8199" y="7801"/>
                    <a:pt x="11439" y="16271"/>
                    <a:pt x="13284" y="25092"/>
                  </a:cubicBezTo>
                  <a:cubicBezTo>
                    <a:pt x="13284" y="31734"/>
                    <a:pt x="13284" y="42804"/>
                    <a:pt x="13284" y="42804"/>
                  </a:cubicBezTo>
                  <a:close/>
                  <a:moveTo>
                    <a:pt x="0" y="2952"/>
                  </a:moveTo>
                  <a:lnTo>
                    <a:pt x="4428" y="45756"/>
                  </a:lnTo>
                  <a:lnTo>
                    <a:pt x="11070" y="45756"/>
                  </a:lnTo>
                  <a:cubicBezTo>
                    <a:pt x="10472" y="40360"/>
                    <a:pt x="10472" y="34916"/>
                    <a:pt x="11070" y="29520"/>
                  </a:cubicBezTo>
                  <a:cubicBezTo>
                    <a:pt x="11070" y="22878"/>
                    <a:pt x="2952" y="3690"/>
                    <a:pt x="2952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C6709D80-7885-45CD-9ADB-C9EC6C357C60}"/>
                </a:ext>
              </a:extLst>
            </p:cNvPr>
            <p:cNvSpPr/>
            <p:nvPr/>
          </p:nvSpPr>
          <p:spPr>
            <a:xfrm>
              <a:off x="3734814" y="3690013"/>
              <a:ext cx="26568" cy="66420"/>
            </a:xfrm>
            <a:custGeom>
              <a:avLst/>
              <a:gdLst>
                <a:gd name="connsiteX0" fmla="*/ 12546 w 26568"/>
                <a:gd name="connsiteY0" fmla="*/ 7380 h 66420"/>
                <a:gd name="connsiteX1" fmla="*/ 0 w 26568"/>
                <a:gd name="connsiteY1" fmla="*/ 35424 h 66420"/>
                <a:gd name="connsiteX2" fmla="*/ 8118 w 26568"/>
                <a:gd name="connsiteY2" fmla="*/ 53874 h 66420"/>
                <a:gd name="connsiteX3" fmla="*/ 14760 w 26568"/>
                <a:gd name="connsiteY3" fmla="*/ 66420 h 66420"/>
                <a:gd name="connsiteX4" fmla="*/ 20664 w 26568"/>
                <a:gd name="connsiteY4" fmla="*/ 51660 h 66420"/>
                <a:gd name="connsiteX5" fmla="*/ 20664 w 26568"/>
                <a:gd name="connsiteY5" fmla="*/ 22878 h 66420"/>
                <a:gd name="connsiteX6" fmla="*/ 26568 w 26568"/>
                <a:gd name="connsiteY6" fmla="*/ 0 h 66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8" h="66420">
                  <a:moveTo>
                    <a:pt x="12546" y="7380"/>
                  </a:moveTo>
                  <a:cubicBezTo>
                    <a:pt x="6229" y="15619"/>
                    <a:pt x="1934" y="25224"/>
                    <a:pt x="0" y="35424"/>
                  </a:cubicBezTo>
                  <a:cubicBezTo>
                    <a:pt x="391" y="42352"/>
                    <a:pt x="3277" y="48904"/>
                    <a:pt x="8118" y="53874"/>
                  </a:cubicBezTo>
                  <a:lnTo>
                    <a:pt x="14760" y="66420"/>
                  </a:lnTo>
                  <a:cubicBezTo>
                    <a:pt x="17188" y="61698"/>
                    <a:pt x="19166" y="56755"/>
                    <a:pt x="20664" y="51660"/>
                  </a:cubicBezTo>
                  <a:cubicBezTo>
                    <a:pt x="20664" y="47232"/>
                    <a:pt x="20664" y="29520"/>
                    <a:pt x="20664" y="22878"/>
                  </a:cubicBezTo>
                  <a:cubicBezTo>
                    <a:pt x="22147" y="15136"/>
                    <a:pt x="24125" y="7495"/>
                    <a:pt x="2656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E00EB67A-40F1-470B-AC10-29A8FEB04EE2}"/>
                </a:ext>
              </a:extLst>
            </p:cNvPr>
            <p:cNvSpPr/>
            <p:nvPr/>
          </p:nvSpPr>
          <p:spPr>
            <a:xfrm>
              <a:off x="3736291" y="3687800"/>
              <a:ext cx="25830" cy="72324"/>
            </a:xfrm>
            <a:custGeom>
              <a:avLst/>
              <a:gdLst>
                <a:gd name="connsiteX0" fmla="*/ 13284 w 25830"/>
                <a:gd name="connsiteY0" fmla="*/ 70848 h 72324"/>
                <a:gd name="connsiteX1" fmla="*/ 13284 w 25830"/>
                <a:gd name="connsiteY1" fmla="*/ 70848 h 72324"/>
                <a:gd name="connsiteX2" fmla="*/ 6642 w 25830"/>
                <a:gd name="connsiteY2" fmla="*/ 57564 h 72324"/>
                <a:gd name="connsiteX3" fmla="*/ 6642 w 25830"/>
                <a:gd name="connsiteY3" fmla="*/ 57564 h 72324"/>
                <a:gd name="connsiteX4" fmla="*/ 0 w 25830"/>
                <a:gd name="connsiteY4" fmla="*/ 40590 h 72324"/>
                <a:gd name="connsiteX5" fmla="*/ 11808 w 25830"/>
                <a:gd name="connsiteY5" fmla="*/ 12546 h 72324"/>
                <a:gd name="connsiteX6" fmla="*/ 25830 w 25830"/>
                <a:gd name="connsiteY6" fmla="*/ 4428 h 72324"/>
                <a:gd name="connsiteX7" fmla="*/ 20664 w 25830"/>
                <a:gd name="connsiteY7" fmla="*/ 28044 h 72324"/>
                <a:gd name="connsiteX8" fmla="*/ 20664 w 25830"/>
                <a:gd name="connsiteY8" fmla="*/ 45018 h 72324"/>
                <a:gd name="connsiteX9" fmla="*/ 20664 w 25830"/>
                <a:gd name="connsiteY9" fmla="*/ 56826 h 72324"/>
                <a:gd name="connsiteX10" fmla="*/ 14760 w 25830"/>
                <a:gd name="connsiteY10" fmla="*/ 72324 h 72324"/>
                <a:gd name="connsiteX11" fmla="*/ 14760 w 25830"/>
                <a:gd name="connsiteY11" fmla="*/ 72324 h 72324"/>
                <a:gd name="connsiteX12" fmla="*/ 22878 w 25830"/>
                <a:gd name="connsiteY12" fmla="*/ 1476 h 72324"/>
                <a:gd name="connsiteX13" fmla="*/ 11070 w 25830"/>
                <a:gd name="connsiteY13" fmla="*/ 10332 h 72324"/>
                <a:gd name="connsiteX14" fmla="*/ 0 w 25830"/>
                <a:gd name="connsiteY14" fmla="*/ 37638 h 72324"/>
                <a:gd name="connsiteX15" fmla="*/ 5904 w 25830"/>
                <a:gd name="connsiteY15" fmla="*/ 53874 h 72324"/>
                <a:gd name="connsiteX16" fmla="*/ 5904 w 25830"/>
                <a:gd name="connsiteY16" fmla="*/ 53874 h 72324"/>
                <a:gd name="connsiteX17" fmla="*/ 12546 w 25830"/>
                <a:gd name="connsiteY17" fmla="*/ 65682 h 72324"/>
                <a:gd name="connsiteX18" fmla="*/ 17712 w 25830"/>
                <a:gd name="connsiteY18" fmla="*/ 52398 h 72324"/>
                <a:gd name="connsiteX19" fmla="*/ 17712 w 25830"/>
                <a:gd name="connsiteY19" fmla="*/ 40590 h 72324"/>
                <a:gd name="connsiteX20" fmla="*/ 17712 w 25830"/>
                <a:gd name="connsiteY20" fmla="*/ 23616 h 72324"/>
                <a:gd name="connsiteX21" fmla="*/ 23616 w 25830"/>
                <a:gd name="connsiteY21" fmla="*/ 0 h 7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830" h="72324">
                  <a:moveTo>
                    <a:pt x="13284" y="70848"/>
                  </a:moveTo>
                  <a:lnTo>
                    <a:pt x="13284" y="70848"/>
                  </a:lnTo>
                  <a:lnTo>
                    <a:pt x="6642" y="57564"/>
                  </a:lnTo>
                  <a:lnTo>
                    <a:pt x="6642" y="57564"/>
                  </a:lnTo>
                  <a:cubicBezTo>
                    <a:pt x="2598" y="52803"/>
                    <a:pt x="266" y="46830"/>
                    <a:pt x="0" y="40590"/>
                  </a:cubicBezTo>
                  <a:cubicBezTo>
                    <a:pt x="1948" y="30523"/>
                    <a:pt x="5963" y="20972"/>
                    <a:pt x="11808" y="12546"/>
                  </a:cubicBezTo>
                  <a:lnTo>
                    <a:pt x="25830" y="4428"/>
                  </a:lnTo>
                  <a:cubicBezTo>
                    <a:pt x="25830" y="4428"/>
                    <a:pt x="21402" y="21402"/>
                    <a:pt x="20664" y="28044"/>
                  </a:cubicBezTo>
                  <a:cubicBezTo>
                    <a:pt x="19926" y="34686"/>
                    <a:pt x="20664" y="39114"/>
                    <a:pt x="20664" y="45018"/>
                  </a:cubicBezTo>
                  <a:cubicBezTo>
                    <a:pt x="21328" y="48926"/>
                    <a:pt x="21328" y="52918"/>
                    <a:pt x="20664" y="56826"/>
                  </a:cubicBezTo>
                  <a:cubicBezTo>
                    <a:pt x="18996" y="62102"/>
                    <a:pt x="17026" y="67276"/>
                    <a:pt x="14760" y="72324"/>
                  </a:cubicBezTo>
                  <a:lnTo>
                    <a:pt x="14760" y="72324"/>
                  </a:lnTo>
                  <a:close/>
                  <a:moveTo>
                    <a:pt x="22878" y="1476"/>
                  </a:moveTo>
                  <a:lnTo>
                    <a:pt x="11070" y="10332"/>
                  </a:lnTo>
                  <a:cubicBezTo>
                    <a:pt x="5314" y="18453"/>
                    <a:pt x="1520" y="27801"/>
                    <a:pt x="0" y="37638"/>
                  </a:cubicBezTo>
                  <a:cubicBezTo>
                    <a:pt x="214" y="43536"/>
                    <a:pt x="2273" y="49218"/>
                    <a:pt x="5904" y="53874"/>
                  </a:cubicBezTo>
                  <a:lnTo>
                    <a:pt x="5904" y="53874"/>
                  </a:lnTo>
                  <a:cubicBezTo>
                    <a:pt x="8398" y="57647"/>
                    <a:pt x="10612" y="61593"/>
                    <a:pt x="12546" y="65682"/>
                  </a:cubicBezTo>
                  <a:cubicBezTo>
                    <a:pt x="14583" y="61384"/>
                    <a:pt x="16310" y="56945"/>
                    <a:pt x="17712" y="52398"/>
                  </a:cubicBezTo>
                  <a:cubicBezTo>
                    <a:pt x="17978" y="48467"/>
                    <a:pt x="17978" y="44521"/>
                    <a:pt x="17712" y="40590"/>
                  </a:cubicBezTo>
                  <a:cubicBezTo>
                    <a:pt x="17387" y="34937"/>
                    <a:pt x="17387" y="29269"/>
                    <a:pt x="17712" y="23616"/>
                  </a:cubicBezTo>
                  <a:cubicBezTo>
                    <a:pt x="17712" y="16974"/>
                    <a:pt x="23616" y="738"/>
                    <a:pt x="2361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9BA7AAF5-4C6F-411A-B3E2-5C1EF939DD75}"/>
                </a:ext>
              </a:extLst>
            </p:cNvPr>
            <p:cNvSpPr/>
            <p:nvPr/>
          </p:nvSpPr>
          <p:spPr>
            <a:xfrm>
              <a:off x="3734814" y="3692228"/>
              <a:ext cx="22140" cy="51659"/>
            </a:xfrm>
            <a:custGeom>
              <a:avLst/>
              <a:gdLst>
                <a:gd name="connsiteX0" fmla="*/ 12546 w 22140"/>
                <a:gd name="connsiteY0" fmla="*/ 5166 h 51659"/>
                <a:gd name="connsiteX1" fmla="*/ 0 w 22140"/>
                <a:gd name="connsiteY1" fmla="*/ 33210 h 51659"/>
                <a:gd name="connsiteX2" fmla="*/ 8118 w 22140"/>
                <a:gd name="connsiteY2" fmla="*/ 51660 h 51659"/>
                <a:gd name="connsiteX3" fmla="*/ 8118 w 22140"/>
                <a:gd name="connsiteY3" fmla="*/ 32472 h 51659"/>
                <a:gd name="connsiteX4" fmla="*/ 22140 w 22140"/>
                <a:gd name="connsiteY4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51659">
                  <a:moveTo>
                    <a:pt x="12546" y="5166"/>
                  </a:moveTo>
                  <a:cubicBezTo>
                    <a:pt x="6229" y="13405"/>
                    <a:pt x="1934" y="23010"/>
                    <a:pt x="0" y="33210"/>
                  </a:cubicBezTo>
                  <a:cubicBezTo>
                    <a:pt x="391" y="40138"/>
                    <a:pt x="3277" y="46690"/>
                    <a:pt x="8118" y="51660"/>
                  </a:cubicBezTo>
                  <a:cubicBezTo>
                    <a:pt x="7351" y="45287"/>
                    <a:pt x="7351" y="38845"/>
                    <a:pt x="8118" y="32472"/>
                  </a:cubicBezTo>
                  <a:cubicBezTo>
                    <a:pt x="8487" y="20257"/>
                    <a:pt x="13498" y="8643"/>
                    <a:pt x="22140" y="0"/>
                  </a:cubicBezTo>
                  <a:close/>
                </a:path>
              </a:pathLst>
            </a:custGeom>
            <a:solidFill>
              <a:srgbClr val="002D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848762CA-BB4E-4F94-AE3F-770FE778779C}"/>
                </a:ext>
              </a:extLst>
            </p:cNvPr>
            <p:cNvSpPr/>
            <p:nvPr/>
          </p:nvSpPr>
          <p:spPr>
            <a:xfrm>
              <a:off x="3747360" y="3690013"/>
              <a:ext cx="11808" cy="66420"/>
            </a:xfrm>
            <a:custGeom>
              <a:avLst/>
              <a:gdLst>
                <a:gd name="connsiteX0" fmla="*/ 4428 w 11808"/>
                <a:gd name="connsiteY0" fmla="*/ 2214 h 66420"/>
                <a:gd name="connsiteX1" fmla="*/ 0 w 11808"/>
                <a:gd name="connsiteY1" fmla="*/ 25092 h 66420"/>
                <a:gd name="connsiteX2" fmla="*/ 0 w 11808"/>
                <a:gd name="connsiteY2" fmla="*/ 50184 h 66420"/>
                <a:gd name="connsiteX3" fmla="*/ 0 w 11808"/>
                <a:gd name="connsiteY3" fmla="*/ 66420 h 66420"/>
                <a:gd name="connsiteX4" fmla="*/ 5904 w 11808"/>
                <a:gd name="connsiteY4" fmla="*/ 51660 h 66420"/>
                <a:gd name="connsiteX5" fmla="*/ 5904 w 11808"/>
                <a:gd name="connsiteY5" fmla="*/ 22878 h 66420"/>
                <a:gd name="connsiteX6" fmla="*/ 11808 w 11808"/>
                <a:gd name="connsiteY6" fmla="*/ 0 h 66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8" h="66420">
                  <a:moveTo>
                    <a:pt x="4428" y="2214"/>
                  </a:moveTo>
                  <a:cubicBezTo>
                    <a:pt x="2303" y="9701"/>
                    <a:pt x="827" y="17354"/>
                    <a:pt x="0" y="25092"/>
                  </a:cubicBezTo>
                  <a:cubicBezTo>
                    <a:pt x="0" y="30258"/>
                    <a:pt x="0" y="41328"/>
                    <a:pt x="0" y="50184"/>
                  </a:cubicBezTo>
                  <a:cubicBezTo>
                    <a:pt x="458" y="55586"/>
                    <a:pt x="458" y="61018"/>
                    <a:pt x="0" y="66420"/>
                  </a:cubicBezTo>
                  <a:cubicBezTo>
                    <a:pt x="2428" y="61698"/>
                    <a:pt x="4406" y="56755"/>
                    <a:pt x="5904" y="51660"/>
                  </a:cubicBezTo>
                  <a:cubicBezTo>
                    <a:pt x="5904" y="47232"/>
                    <a:pt x="5904" y="29520"/>
                    <a:pt x="5904" y="22878"/>
                  </a:cubicBezTo>
                  <a:cubicBezTo>
                    <a:pt x="7387" y="15136"/>
                    <a:pt x="9365" y="7495"/>
                    <a:pt x="11808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7B39FFF9-CACE-4596-96B9-20A54F7397A4}"/>
                </a:ext>
              </a:extLst>
            </p:cNvPr>
            <p:cNvSpPr/>
            <p:nvPr/>
          </p:nvSpPr>
          <p:spPr>
            <a:xfrm>
              <a:off x="3736291" y="3687800"/>
              <a:ext cx="25830" cy="72324"/>
            </a:xfrm>
            <a:custGeom>
              <a:avLst/>
              <a:gdLst>
                <a:gd name="connsiteX0" fmla="*/ 13284 w 25830"/>
                <a:gd name="connsiteY0" fmla="*/ 70848 h 72324"/>
                <a:gd name="connsiteX1" fmla="*/ 13284 w 25830"/>
                <a:gd name="connsiteY1" fmla="*/ 70848 h 72324"/>
                <a:gd name="connsiteX2" fmla="*/ 6642 w 25830"/>
                <a:gd name="connsiteY2" fmla="*/ 57564 h 72324"/>
                <a:gd name="connsiteX3" fmla="*/ 6642 w 25830"/>
                <a:gd name="connsiteY3" fmla="*/ 57564 h 72324"/>
                <a:gd name="connsiteX4" fmla="*/ 0 w 25830"/>
                <a:gd name="connsiteY4" fmla="*/ 40590 h 72324"/>
                <a:gd name="connsiteX5" fmla="*/ 11808 w 25830"/>
                <a:gd name="connsiteY5" fmla="*/ 12546 h 72324"/>
                <a:gd name="connsiteX6" fmla="*/ 25830 w 25830"/>
                <a:gd name="connsiteY6" fmla="*/ 4428 h 72324"/>
                <a:gd name="connsiteX7" fmla="*/ 20664 w 25830"/>
                <a:gd name="connsiteY7" fmla="*/ 28044 h 72324"/>
                <a:gd name="connsiteX8" fmla="*/ 20664 w 25830"/>
                <a:gd name="connsiteY8" fmla="*/ 45018 h 72324"/>
                <a:gd name="connsiteX9" fmla="*/ 20664 w 25830"/>
                <a:gd name="connsiteY9" fmla="*/ 56826 h 72324"/>
                <a:gd name="connsiteX10" fmla="*/ 14760 w 25830"/>
                <a:gd name="connsiteY10" fmla="*/ 72324 h 72324"/>
                <a:gd name="connsiteX11" fmla="*/ 14760 w 25830"/>
                <a:gd name="connsiteY11" fmla="*/ 72324 h 72324"/>
                <a:gd name="connsiteX12" fmla="*/ 22878 w 25830"/>
                <a:gd name="connsiteY12" fmla="*/ 1476 h 72324"/>
                <a:gd name="connsiteX13" fmla="*/ 11070 w 25830"/>
                <a:gd name="connsiteY13" fmla="*/ 10332 h 72324"/>
                <a:gd name="connsiteX14" fmla="*/ 0 w 25830"/>
                <a:gd name="connsiteY14" fmla="*/ 37638 h 72324"/>
                <a:gd name="connsiteX15" fmla="*/ 5904 w 25830"/>
                <a:gd name="connsiteY15" fmla="*/ 53874 h 72324"/>
                <a:gd name="connsiteX16" fmla="*/ 5904 w 25830"/>
                <a:gd name="connsiteY16" fmla="*/ 53874 h 72324"/>
                <a:gd name="connsiteX17" fmla="*/ 12546 w 25830"/>
                <a:gd name="connsiteY17" fmla="*/ 65682 h 72324"/>
                <a:gd name="connsiteX18" fmla="*/ 17712 w 25830"/>
                <a:gd name="connsiteY18" fmla="*/ 52398 h 72324"/>
                <a:gd name="connsiteX19" fmla="*/ 17712 w 25830"/>
                <a:gd name="connsiteY19" fmla="*/ 40590 h 72324"/>
                <a:gd name="connsiteX20" fmla="*/ 17712 w 25830"/>
                <a:gd name="connsiteY20" fmla="*/ 23616 h 72324"/>
                <a:gd name="connsiteX21" fmla="*/ 23616 w 25830"/>
                <a:gd name="connsiteY21" fmla="*/ 0 h 7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830" h="72324">
                  <a:moveTo>
                    <a:pt x="13284" y="70848"/>
                  </a:moveTo>
                  <a:lnTo>
                    <a:pt x="13284" y="70848"/>
                  </a:lnTo>
                  <a:lnTo>
                    <a:pt x="6642" y="57564"/>
                  </a:lnTo>
                  <a:lnTo>
                    <a:pt x="6642" y="57564"/>
                  </a:lnTo>
                  <a:cubicBezTo>
                    <a:pt x="2598" y="52803"/>
                    <a:pt x="266" y="46830"/>
                    <a:pt x="0" y="40590"/>
                  </a:cubicBezTo>
                  <a:cubicBezTo>
                    <a:pt x="1948" y="30523"/>
                    <a:pt x="5963" y="20972"/>
                    <a:pt x="11808" y="12546"/>
                  </a:cubicBezTo>
                  <a:lnTo>
                    <a:pt x="25830" y="4428"/>
                  </a:lnTo>
                  <a:cubicBezTo>
                    <a:pt x="25830" y="4428"/>
                    <a:pt x="21402" y="21402"/>
                    <a:pt x="20664" y="28044"/>
                  </a:cubicBezTo>
                  <a:cubicBezTo>
                    <a:pt x="19926" y="34686"/>
                    <a:pt x="20664" y="39114"/>
                    <a:pt x="20664" y="45018"/>
                  </a:cubicBezTo>
                  <a:cubicBezTo>
                    <a:pt x="21328" y="48926"/>
                    <a:pt x="21328" y="52918"/>
                    <a:pt x="20664" y="56826"/>
                  </a:cubicBezTo>
                  <a:cubicBezTo>
                    <a:pt x="18996" y="62102"/>
                    <a:pt x="17026" y="67276"/>
                    <a:pt x="14760" y="72324"/>
                  </a:cubicBezTo>
                  <a:lnTo>
                    <a:pt x="14760" y="72324"/>
                  </a:lnTo>
                  <a:close/>
                  <a:moveTo>
                    <a:pt x="22878" y="1476"/>
                  </a:moveTo>
                  <a:lnTo>
                    <a:pt x="11070" y="10332"/>
                  </a:lnTo>
                  <a:cubicBezTo>
                    <a:pt x="5314" y="18453"/>
                    <a:pt x="1520" y="27801"/>
                    <a:pt x="0" y="37638"/>
                  </a:cubicBezTo>
                  <a:cubicBezTo>
                    <a:pt x="214" y="43536"/>
                    <a:pt x="2273" y="49218"/>
                    <a:pt x="5904" y="53874"/>
                  </a:cubicBezTo>
                  <a:lnTo>
                    <a:pt x="5904" y="53874"/>
                  </a:lnTo>
                  <a:cubicBezTo>
                    <a:pt x="8398" y="57647"/>
                    <a:pt x="10612" y="61593"/>
                    <a:pt x="12546" y="65682"/>
                  </a:cubicBezTo>
                  <a:cubicBezTo>
                    <a:pt x="14583" y="61384"/>
                    <a:pt x="16310" y="56945"/>
                    <a:pt x="17712" y="52398"/>
                  </a:cubicBezTo>
                  <a:cubicBezTo>
                    <a:pt x="17978" y="48467"/>
                    <a:pt x="17978" y="44521"/>
                    <a:pt x="17712" y="40590"/>
                  </a:cubicBezTo>
                  <a:cubicBezTo>
                    <a:pt x="17387" y="34937"/>
                    <a:pt x="17387" y="29269"/>
                    <a:pt x="17712" y="23616"/>
                  </a:cubicBezTo>
                  <a:cubicBezTo>
                    <a:pt x="17712" y="16974"/>
                    <a:pt x="23616" y="738"/>
                    <a:pt x="2361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52D74CE-56C4-46AC-9C0F-73F93191BA6F}"/>
                </a:ext>
              </a:extLst>
            </p:cNvPr>
            <p:cNvSpPr/>
            <p:nvPr/>
          </p:nvSpPr>
          <p:spPr>
            <a:xfrm>
              <a:off x="3742933" y="3692965"/>
              <a:ext cx="14442" cy="13284"/>
            </a:xfrm>
            <a:custGeom>
              <a:avLst/>
              <a:gdLst>
                <a:gd name="connsiteX0" fmla="*/ 2214 w 14442"/>
                <a:gd name="connsiteY0" fmla="*/ 0 h 13284"/>
                <a:gd name="connsiteX1" fmla="*/ 2214 w 14442"/>
                <a:gd name="connsiteY1" fmla="*/ 8118 h 13284"/>
                <a:gd name="connsiteX2" fmla="*/ 8118 w 14442"/>
                <a:gd name="connsiteY2" fmla="*/ 8118 h 13284"/>
                <a:gd name="connsiteX3" fmla="*/ 14022 w 14442"/>
                <a:gd name="connsiteY3" fmla="*/ 13284 h 13284"/>
                <a:gd name="connsiteX4" fmla="*/ 14022 w 14442"/>
                <a:gd name="connsiteY4" fmla="*/ 8118 h 13284"/>
                <a:gd name="connsiteX5" fmla="*/ 0 w 14442"/>
                <a:gd name="connsiteY5" fmla="*/ 221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2" h="13284">
                  <a:moveTo>
                    <a:pt x="2214" y="0"/>
                  </a:moveTo>
                  <a:cubicBezTo>
                    <a:pt x="2214" y="0"/>
                    <a:pt x="2214" y="8118"/>
                    <a:pt x="2214" y="8118"/>
                  </a:cubicBezTo>
                  <a:cubicBezTo>
                    <a:pt x="4044" y="7063"/>
                    <a:pt x="6288" y="7063"/>
                    <a:pt x="8118" y="8118"/>
                  </a:cubicBezTo>
                  <a:cubicBezTo>
                    <a:pt x="8118" y="8118"/>
                    <a:pt x="14022" y="13284"/>
                    <a:pt x="14022" y="13284"/>
                  </a:cubicBezTo>
                  <a:cubicBezTo>
                    <a:pt x="14583" y="11608"/>
                    <a:pt x="14583" y="9794"/>
                    <a:pt x="14022" y="8118"/>
                  </a:cubicBezTo>
                  <a:cubicBezTo>
                    <a:pt x="14022" y="8118"/>
                    <a:pt x="6642" y="738"/>
                    <a:pt x="0" y="2214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3B1BC425-4FAF-4B41-8B4D-4B4651ADB045}"/>
                </a:ext>
              </a:extLst>
            </p:cNvPr>
            <p:cNvSpPr/>
            <p:nvPr/>
          </p:nvSpPr>
          <p:spPr>
            <a:xfrm>
              <a:off x="3743671" y="3686758"/>
              <a:ext cx="16007" cy="15801"/>
            </a:xfrm>
            <a:custGeom>
              <a:avLst/>
              <a:gdLst>
                <a:gd name="connsiteX0" fmla="*/ 12546 w 16007"/>
                <a:gd name="connsiteY0" fmla="*/ 15801 h 15801"/>
                <a:gd name="connsiteX1" fmla="*/ 12546 w 16007"/>
                <a:gd name="connsiteY1" fmla="*/ 15801 h 15801"/>
                <a:gd name="connsiteX2" fmla="*/ 7380 w 16007"/>
                <a:gd name="connsiteY2" fmla="*/ 10635 h 15801"/>
                <a:gd name="connsiteX3" fmla="*/ 7380 w 16007"/>
                <a:gd name="connsiteY3" fmla="*/ 10635 h 15801"/>
                <a:gd name="connsiteX4" fmla="*/ 2214 w 16007"/>
                <a:gd name="connsiteY4" fmla="*/ 10635 h 15801"/>
                <a:gd name="connsiteX5" fmla="*/ 2214 w 16007"/>
                <a:gd name="connsiteY5" fmla="*/ 1779 h 15801"/>
                <a:gd name="connsiteX6" fmla="*/ 15498 w 16007"/>
                <a:gd name="connsiteY6" fmla="*/ 1779 h 15801"/>
                <a:gd name="connsiteX7" fmla="*/ 15498 w 16007"/>
                <a:gd name="connsiteY7" fmla="*/ 1779 h 15801"/>
                <a:gd name="connsiteX8" fmla="*/ 15498 w 16007"/>
                <a:gd name="connsiteY8" fmla="*/ 7683 h 15801"/>
                <a:gd name="connsiteX9" fmla="*/ 5904 w 16007"/>
                <a:gd name="connsiteY9" fmla="*/ 8422 h 15801"/>
                <a:gd name="connsiteX10" fmla="*/ 12546 w 16007"/>
                <a:gd name="connsiteY10" fmla="*/ 13587 h 15801"/>
                <a:gd name="connsiteX11" fmla="*/ 12546 w 16007"/>
                <a:gd name="connsiteY11" fmla="*/ 9159 h 15801"/>
                <a:gd name="connsiteX12" fmla="*/ 12546 w 16007"/>
                <a:gd name="connsiteY12" fmla="*/ 9159 h 15801"/>
                <a:gd name="connsiteX13" fmla="*/ 0 w 16007"/>
                <a:gd name="connsiteY13" fmla="*/ 9159 h 15801"/>
                <a:gd name="connsiteX14" fmla="*/ 0 w 16007"/>
                <a:gd name="connsiteY14" fmla="*/ 15063 h 15801"/>
                <a:gd name="connsiteX15" fmla="*/ 4428 w 16007"/>
                <a:gd name="connsiteY15" fmla="*/ 15063 h 1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07" h="15801">
                  <a:moveTo>
                    <a:pt x="12546" y="15801"/>
                  </a:moveTo>
                  <a:lnTo>
                    <a:pt x="12546" y="15801"/>
                  </a:lnTo>
                  <a:cubicBezTo>
                    <a:pt x="12546" y="15801"/>
                    <a:pt x="12546" y="10635"/>
                    <a:pt x="7380" y="10635"/>
                  </a:cubicBezTo>
                  <a:lnTo>
                    <a:pt x="7380" y="10635"/>
                  </a:lnTo>
                  <a:cubicBezTo>
                    <a:pt x="5712" y="10013"/>
                    <a:pt x="3882" y="10013"/>
                    <a:pt x="2214" y="10635"/>
                  </a:cubicBezTo>
                  <a:cubicBezTo>
                    <a:pt x="2214" y="10635"/>
                    <a:pt x="-1476" y="4731"/>
                    <a:pt x="2214" y="1779"/>
                  </a:cubicBezTo>
                  <a:cubicBezTo>
                    <a:pt x="6325" y="-593"/>
                    <a:pt x="11387" y="-593"/>
                    <a:pt x="15498" y="1779"/>
                  </a:cubicBezTo>
                  <a:lnTo>
                    <a:pt x="15498" y="1779"/>
                  </a:lnTo>
                  <a:cubicBezTo>
                    <a:pt x="16177" y="3689"/>
                    <a:pt x="16177" y="5774"/>
                    <a:pt x="15498" y="7683"/>
                  </a:cubicBezTo>
                  <a:close/>
                  <a:moveTo>
                    <a:pt x="5904" y="8422"/>
                  </a:moveTo>
                  <a:cubicBezTo>
                    <a:pt x="8981" y="8589"/>
                    <a:pt x="11623" y="10648"/>
                    <a:pt x="12546" y="13587"/>
                  </a:cubicBezTo>
                  <a:cubicBezTo>
                    <a:pt x="13055" y="12155"/>
                    <a:pt x="13055" y="10592"/>
                    <a:pt x="12546" y="9159"/>
                  </a:cubicBezTo>
                  <a:lnTo>
                    <a:pt x="12546" y="9159"/>
                  </a:lnTo>
                  <a:cubicBezTo>
                    <a:pt x="8531" y="7478"/>
                    <a:pt x="4015" y="7478"/>
                    <a:pt x="0" y="9159"/>
                  </a:cubicBezTo>
                  <a:cubicBezTo>
                    <a:pt x="0" y="9159"/>
                    <a:pt x="0" y="13587"/>
                    <a:pt x="0" y="15063"/>
                  </a:cubicBezTo>
                  <a:lnTo>
                    <a:pt x="4428" y="1506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9217676F-E67A-459E-9BB8-82D79681C8CE}"/>
                </a:ext>
              </a:extLst>
            </p:cNvPr>
            <p:cNvSpPr/>
            <p:nvPr/>
          </p:nvSpPr>
          <p:spPr>
            <a:xfrm>
              <a:off x="3737029" y="3678943"/>
              <a:ext cx="29519" cy="19188"/>
            </a:xfrm>
            <a:custGeom>
              <a:avLst/>
              <a:gdLst>
                <a:gd name="connsiteX0" fmla="*/ 0 w 29519"/>
                <a:gd name="connsiteY0" fmla="*/ 0 h 19188"/>
                <a:gd name="connsiteX1" fmla="*/ 7380 w 29519"/>
                <a:gd name="connsiteY1" fmla="*/ 19188 h 19188"/>
                <a:gd name="connsiteX2" fmla="*/ 13284 w 29519"/>
                <a:gd name="connsiteY2" fmla="*/ 19188 h 19188"/>
                <a:gd name="connsiteX3" fmla="*/ 17712 w 29519"/>
                <a:gd name="connsiteY3" fmla="*/ 19188 h 19188"/>
                <a:gd name="connsiteX4" fmla="*/ 23616 w 29519"/>
                <a:gd name="connsiteY4" fmla="*/ 19188 h 19188"/>
                <a:gd name="connsiteX5" fmla="*/ 29520 w 29519"/>
                <a:gd name="connsiteY5" fmla="*/ 19188 h 19188"/>
                <a:gd name="connsiteX6" fmla="*/ 0 w 29519"/>
                <a:gd name="connsiteY6" fmla="*/ 5166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19" h="19188">
                  <a:moveTo>
                    <a:pt x="0" y="0"/>
                  </a:moveTo>
                  <a:lnTo>
                    <a:pt x="7380" y="19188"/>
                  </a:lnTo>
                  <a:lnTo>
                    <a:pt x="13284" y="19188"/>
                  </a:lnTo>
                  <a:lnTo>
                    <a:pt x="17712" y="19188"/>
                  </a:lnTo>
                  <a:lnTo>
                    <a:pt x="23616" y="19188"/>
                  </a:lnTo>
                  <a:lnTo>
                    <a:pt x="29520" y="19188"/>
                  </a:lnTo>
                  <a:cubicBezTo>
                    <a:pt x="20118" y="13646"/>
                    <a:pt x="10236" y="8954"/>
                    <a:pt x="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152AC187-7FFA-4D52-B386-E3325A3959D2}"/>
                </a:ext>
              </a:extLst>
            </p:cNvPr>
            <p:cNvSpPr/>
            <p:nvPr/>
          </p:nvSpPr>
          <p:spPr>
            <a:xfrm>
              <a:off x="3736291" y="3681158"/>
              <a:ext cx="29519" cy="21401"/>
            </a:xfrm>
            <a:custGeom>
              <a:avLst/>
              <a:gdLst>
                <a:gd name="connsiteX0" fmla="*/ 8118 w 29519"/>
                <a:gd name="connsiteY0" fmla="*/ 21402 h 21401"/>
                <a:gd name="connsiteX1" fmla="*/ 0 w 29519"/>
                <a:gd name="connsiteY1" fmla="*/ 738 h 21401"/>
                <a:gd name="connsiteX2" fmla="*/ 0 w 29519"/>
                <a:gd name="connsiteY2" fmla="*/ 738 h 21401"/>
                <a:gd name="connsiteX3" fmla="*/ 0 w 29519"/>
                <a:gd name="connsiteY3" fmla="*/ 738 h 21401"/>
                <a:gd name="connsiteX4" fmla="*/ 29520 w 29519"/>
                <a:gd name="connsiteY4" fmla="*/ 14760 h 21401"/>
                <a:gd name="connsiteX5" fmla="*/ 29520 w 29519"/>
                <a:gd name="connsiteY5" fmla="*/ 14760 h 21401"/>
                <a:gd name="connsiteX6" fmla="*/ 29520 w 29519"/>
                <a:gd name="connsiteY6" fmla="*/ 14760 h 21401"/>
                <a:gd name="connsiteX7" fmla="*/ 23616 w 29519"/>
                <a:gd name="connsiteY7" fmla="*/ 14760 h 21401"/>
                <a:gd name="connsiteX8" fmla="*/ 18450 w 29519"/>
                <a:gd name="connsiteY8" fmla="*/ 14760 h 21401"/>
                <a:gd name="connsiteX9" fmla="*/ 13284 w 29519"/>
                <a:gd name="connsiteY9" fmla="*/ 14760 h 21401"/>
                <a:gd name="connsiteX10" fmla="*/ 8118 w 29519"/>
                <a:gd name="connsiteY10" fmla="*/ 14760 h 21401"/>
                <a:gd name="connsiteX11" fmla="*/ 1476 w 29519"/>
                <a:gd name="connsiteY11" fmla="*/ 0 h 21401"/>
                <a:gd name="connsiteX12" fmla="*/ 8856 w 29519"/>
                <a:gd name="connsiteY12" fmla="*/ 19188 h 21401"/>
                <a:gd name="connsiteX13" fmla="*/ 14022 w 29519"/>
                <a:gd name="connsiteY13" fmla="*/ 19188 h 21401"/>
                <a:gd name="connsiteX14" fmla="*/ 19188 w 29519"/>
                <a:gd name="connsiteY14" fmla="*/ 19188 h 21401"/>
                <a:gd name="connsiteX15" fmla="*/ 23616 w 29519"/>
                <a:gd name="connsiteY15" fmla="*/ 19188 h 21401"/>
                <a:gd name="connsiteX16" fmla="*/ 29520 w 29519"/>
                <a:gd name="connsiteY16" fmla="*/ 19188 h 21401"/>
                <a:gd name="connsiteX17" fmla="*/ 1476 w 29519"/>
                <a:gd name="connsiteY17" fmla="*/ 590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519" h="21401">
                  <a:moveTo>
                    <a:pt x="8118" y="21402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10302" y="4369"/>
                    <a:pt x="20199" y="9069"/>
                    <a:pt x="29520" y="14760"/>
                  </a:cubicBezTo>
                  <a:lnTo>
                    <a:pt x="29520" y="14760"/>
                  </a:lnTo>
                  <a:lnTo>
                    <a:pt x="29520" y="14760"/>
                  </a:lnTo>
                  <a:lnTo>
                    <a:pt x="23616" y="14760"/>
                  </a:lnTo>
                  <a:lnTo>
                    <a:pt x="18450" y="14760"/>
                  </a:lnTo>
                  <a:lnTo>
                    <a:pt x="13284" y="14760"/>
                  </a:lnTo>
                  <a:lnTo>
                    <a:pt x="8118" y="14760"/>
                  </a:lnTo>
                  <a:close/>
                  <a:moveTo>
                    <a:pt x="1476" y="0"/>
                  </a:moveTo>
                  <a:lnTo>
                    <a:pt x="8856" y="19188"/>
                  </a:lnTo>
                  <a:lnTo>
                    <a:pt x="14022" y="19188"/>
                  </a:lnTo>
                  <a:cubicBezTo>
                    <a:pt x="15719" y="18806"/>
                    <a:pt x="17491" y="18806"/>
                    <a:pt x="19188" y="19188"/>
                  </a:cubicBezTo>
                  <a:cubicBezTo>
                    <a:pt x="19188" y="19188"/>
                    <a:pt x="19188" y="19188"/>
                    <a:pt x="23616" y="19188"/>
                  </a:cubicBezTo>
                  <a:lnTo>
                    <a:pt x="29520" y="19188"/>
                  </a:lnTo>
                  <a:cubicBezTo>
                    <a:pt x="19926" y="14760"/>
                    <a:pt x="3690" y="5904"/>
                    <a:pt x="1476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3952F2D-C989-43B1-92BC-2AA88EBC088E}"/>
                </a:ext>
              </a:extLst>
            </p:cNvPr>
            <p:cNvSpPr/>
            <p:nvPr/>
          </p:nvSpPr>
          <p:spPr>
            <a:xfrm>
              <a:off x="3737766" y="3675254"/>
              <a:ext cx="28782" cy="21401"/>
            </a:xfrm>
            <a:custGeom>
              <a:avLst/>
              <a:gdLst>
                <a:gd name="connsiteX0" fmla="*/ 0 w 28782"/>
                <a:gd name="connsiteY0" fmla="*/ 1476 h 21401"/>
                <a:gd name="connsiteX1" fmla="*/ 7380 w 28782"/>
                <a:gd name="connsiteY1" fmla="*/ 21402 h 21401"/>
                <a:gd name="connsiteX2" fmla="*/ 13284 w 28782"/>
                <a:gd name="connsiteY2" fmla="*/ 21402 h 21401"/>
                <a:gd name="connsiteX3" fmla="*/ 17712 w 28782"/>
                <a:gd name="connsiteY3" fmla="*/ 21402 h 21401"/>
                <a:gd name="connsiteX4" fmla="*/ 22878 w 28782"/>
                <a:gd name="connsiteY4" fmla="*/ 21402 h 21401"/>
                <a:gd name="connsiteX5" fmla="*/ 28782 w 28782"/>
                <a:gd name="connsiteY5" fmla="*/ 21402 h 21401"/>
                <a:gd name="connsiteX6" fmla="*/ 20664 w 28782"/>
                <a:gd name="connsiteY6" fmla="*/ 0 h 21401"/>
                <a:gd name="connsiteX7" fmla="*/ 15498 w 28782"/>
                <a:gd name="connsiteY7" fmla="*/ 0 h 21401"/>
                <a:gd name="connsiteX8" fmla="*/ 11070 w 28782"/>
                <a:gd name="connsiteY8" fmla="*/ 3690 h 21401"/>
                <a:gd name="connsiteX9" fmla="*/ 5166 w 28782"/>
                <a:gd name="connsiteY9" fmla="*/ 3690 h 21401"/>
                <a:gd name="connsiteX10" fmla="*/ 0 w 28782"/>
                <a:gd name="connsiteY10" fmla="*/ 369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782" h="21401">
                  <a:moveTo>
                    <a:pt x="0" y="1476"/>
                  </a:moveTo>
                  <a:lnTo>
                    <a:pt x="7380" y="21402"/>
                  </a:lnTo>
                  <a:lnTo>
                    <a:pt x="13284" y="21402"/>
                  </a:lnTo>
                  <a:lnTo>
                    <a:pt x="17712" y="21402"/>
                  </a:lnTo>
                  <a:lnTo>
                    <a:pt x="22878" y="21402"/>
                  </a:lnTo>
                  <a:lnTo>
                    <a:pt x="28782" y="21402"/>
                  </a:lnTo>
                  <a:lnTo>
                    <a:pt x="20664" y="0"/>
                  </a:lnTo>
                  <a:lnTo>
                    <a:pt x="15498" y="0"/>
                  </a:lnTo>
                  <a:lnTo>
                    <a:pt x="11070" y="3690"/>
                  </a:lnTo>
                  <a:cubicBezTo>
                    <a:pt x="9122" y="3311"/>
                    <a:pt x="7114" y="3311"/>
                    <a:pt x="5166" y="3690"/>
                  </a:cubicBez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90503E81-B32F-43E3-A918-1E7DA71B7A47}"/>
                </a:ext>
              </a:extLst>
            </p:cNvPr>
            <p:cNvSpPr/>
            <p:nvPr/>
          </p:nvSpPr>
          <p:spPr>
            <a:xfrm>
              <a:off x="3737029" y="3667874"/>
              <a:ext cx="30257" cy="29519"/>
            </a:xfrm>
            <a:custGeom>
              <a:avLst/>
              <a:gdLst>
                <a:gd name="connsiteX0" fmla="*/ 8118 w 30257"/>
                <a:gd name="connsiteY0" fmla="*/ 29520 h 29519"/>
                <a:gd name="connsiteX1" fmla="*/ 0 w 30257"/>
                <a:gd name="connsiteY1" fmla="*/ 8856 h 29519"/>
                <a:gd name="connsiteX2" fmla="*/ 5166 w 30257"/>
                <a:gd name="connsiteY2" fmla="*/ 5166 h 29519"/>
                <a:gd name="connsiteX3" fmla="*/ 11070 w 30257"/>
                <a:gd name="connsiteY3" fmla="*/ 5166 h 29519"/>
                <a:gd name="connsiteX4" fmla="*/ 16236 w 30257"/>
                <a:gd name="connsiteY4" fmla="*/ 5166 h 29519"/>
                <a:gd name="connsiteX5" fmla="*/ 21402 w 30257"/>
                <a:gd name="connsiteY5" fmla="*/ 5166 h 29519"/>
                <a:gd name="connsiteX6" fmla="*/ 30258 w 30257"/>
                <a:gd name="connsiteY6" fmla="*/ 27306 h 29519"/>
                <a:gd name="connsiteX7" fmla="*/ 24354 w 30257"/>
                <a:gd name="connsiteY7" fmla="*/ 27306 h 29519"/>
                <a:gd name="connsiteX8" fmla="*/ 19188 w 30257"/>
                <a:gd name="connsiteY8" fmla="*/ 27306 h 29519"/>
                <a:gd name="connsiteX9" fmla="*/ 14022 w 30257"/>
                <a:gd name="connsiteY9" fmla="*/ 27306 h 29519"/>
                <a:gd name="connsiteX10" fmla="*/ 8118 w 30257"/>
                <a:gd name="connsiteY10" fmla="*/ 27306 h 29519"/>
                <a:gd name="connsiteX11" fmla="*/ 21402 w 30257"/>
                <a:gd name="connsiteY11" fmla="*/ 2214 h 29519"/>
                <a:gd name="connsiteX12" fmla="*/ 16974 w 30257"/>
                <a:gd name="connsiteY12" fmla="*/ 2214 h 29519"/>
                <a:gd name="connsiteX13" fmla="*/ 12546 w 30257"/>
                <a:gd name="connsiteY13" fmla="*/ 2214 h 29519"/>
                <a:gd name="connsiteX14" fmla="*/ 5904 w 30257"/>
                <a:gd name="connsiteY14" fmla="*/ 2214 h 29519"/>
                <a:gd name="connsiteX15" fmla="*/ 1476 w 30257"/>
                <a:gd name="connsiteY15" fmla="*/ 2214 h 29519"/>
                <a:gd name="connsiteX16" fmla="*/ 8856 w 30257"/>
                <a:gd name="connsiteY16" fmla="*/ 19926 h 29519"/>
                <a:gd name="connsiteX17" fmla="*/ 13284 w 30257"/>
                <a:gd name="connsiteY17" fmla="*/ 19926 h 29519"/>
                <a:gd name="connsiteX18" fmla="*/ 18450 w 30257"/>
                <a:gd name="connsiteY18" fmla="*/ 19926 h 29519"/>
                <a:gd name="connsiteX19" fmla="*/ 23616 w 30257"/>
                <a:gd name="connsiteY19" fmla="*/ 19926 h 29519"/>
                <a:gd name="connsiteX20" fmla="*/ 29520 w 30257"/>
                <a:gd name="connsiteY20" fmla="*/ 19926 h 29519"/>
                <a:gd name="connsiteX21" fmla="*/ 21402 w 30257"/>
                <a:gd name="connsiteY21" fmla="*/ 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57" h="29519">
                  <a:moveTo>
                    <a:pt x="8118" y="29520"/>
                  </a:moveTo>
                  <a:lnTo>
                    <a:pt x="0" y="8856"/>
                  </a:lnTo>
                  <a:lnTo>
                    <a:pt x="5166" y="5166"/>
                  </a:lnTo>
                  <a:lnTo>
                    <a:pt x="11070" y="5166"/>
                  </a:lnTo>
                  <a:cubicBezTo>
                    <a:pt x="12782" y="4924"/>
                    <a:pt x="14524" y="4924"/>
                    <a:pt x="16236" y="5166"/>
                  </a:cubicBezTo>
                  <a:lnTo>
                    <a:pt x="21402" y="5166"/>
                  </a:lnTo>
                  <a:lnTo>
                    <a:pt x="30258" y="27306"/>
                  </a:lnTo>
                  <a:lnTo>
                    <a:pt x="24354" y="27306"/>
                  </a:lnTo>
                  <a:lnTo>
                    <a:pt x="19188" y="27306"/>
                  </a:lnTo>
                  <a:lnTo>
                    <a:pt x="14022" y="27306"/>
                  </a:lnTo>
                  <a:lnTo>
                    <a:pt x="8118" y="27306"/>
                  </a:lnTo>
                  <a:close/>
                  <a:moveTo>
                    <a:pt x="21402" y="2214"/>
                  </a:moveTo>
                  <a:lnTo>
                    <a:pt x="16974" y="2214"/>
                  </a:lnTo>
                  <a:lnTo>
                    <a:pt x="12546" y="2214"/>
                  </a:lnTo>
                  <a:lnTo>
                    <a:pt x="5904" y="2214"/>
                  </a:lnTo>
                  <a:lnTo>
                    <a:pt x="1476" y="2214"/>
                  </a:lnTo>
                  <a:lnTo>
                    <a:pt x="8856" y="19926"/>
                  </a:lnTo>
                  <a:lnTo>
                    <a:pt x="13284" y="19926"/>
                  </a:lnTo>
                  <a:lnTo>
                    <a:pt x="18450" y="19926"/>
                  </a:lnTo>
                  <a:lnTo>
                    <a:pt x="23616" y="19926"/>
                  </a:lnTo>
                  <a:lnTo>
                    <a:pt x="29520" y="19926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437EC9D5-E5AD-4015-A742-3DBF9E96E9F7}"/>
                </a:ext>
              </a:extLst>
            </p:cNvPr>
            <p:cNvSpPr/>
            <p:nvPr/>
          </p:nvSpPr>
          <p:spPr>
            <a:xfrm>
              <a:off x="3748098" y="3673778"/>
              <a:ext cx="8117" cy="19925"/>
            </a:xfrm>
            <a:custGeom>
              <a:avLst/>
              <a:gdLst>
                <a:gd name="connsiteX0" fmla="*/ 8118 w 8117"/>
                <a:gd name="connsiteY0" fmla="*/ 19926 h 19925"/>
                <a:gd name="connsiteX1" fmla="*/ 0 w 8117"/>
                <a:gd name="connsiteY1" fmla="*/ 0 h 19925"/>
                <a:gd name="connsiteX2" fmla="*/ 738 w 8117"/>
                <a:gd name="connsiteY2" fmla="*/ 0 h 19925"/>
                <a:gd name="connsiteX3" fmla="*/ 8118 w 8117"/>
                <a:gd name="connsiteY3" fmla="*/ 19926 h 19925"/>
                <a:gd name="connsiteX4" fmla="*/ 8118 w 8117"/>
                <a:gd name="connsiteY4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19925">
                  <a:moveTo>
                    <a:pt x="8118" y="19926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8118" y="19926"/>
                  </a:lnTo>
                  <a:lnTo>
                    <a:pt x="8118" y="19926"/>
                  </a:ln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ACF24C8D-C4BB-426C-9E77-11B7A9C33FB0}"/>
                </a:ext>
              </a:extLst>
            </p:cNvPr>
            <p:cNvSpPr/>
            <p:nvPr/>
          </p:nvSpPr>
          <p:spPr>
            <a:xfrm>
              <a:off x="3739243" y="3678128"/>
              <a:ext cx="11069" cy="5243"/>
            </a:xfrm>
            <a:custGeom>
              <a:avLst/>
              <a:gdLst>
                <a:gd name="connsiteX0" fmla="*/ 0 w 11069"/>
                <a:gd name="connsiteY0" fmla="*/ 816 h 5243"/>
                <a:gd name="connsiteX1" fmla="*/ 0 w 11069"/>
                <a:gd name="connsiteY1" fmla="*/ 816 h 5243"/>
                <a:gd name="connsiteX2" fmla="*/ 11070 w 11069"/>
                <a:gd name="connsiteY2" fmla="*/ 816 h 5243"/>
                <a:gd name="connsiteX3" fmla="*/ 738 w 11069"/>
                <a:gd name="connsiteY3" fmla="*/ 5244 h 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5243">
                  <a:moveTo>
                    <a:pt x="0" y="816"/>
                  </a:moveTo>
                  <a:lnTo>
                    <a:pt x="0" y="816"/>
                  </a:lnTo>
                  <a:cubicBezTo>
                    <a:pt x="3609" y="-272"/>
                    <a:pt x="7461" y="-272"/>
                    <a:pt x="11070" y="816"/>
                  </a:cubicBezTo>
                  <a:cubicBezTo>
                    <a:pt x="7299" y="1378"/>
                    <a:pt x="3742" y="2904"/>
                    <a:pt x="738" y="5244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6E4406F3-E53D-4FB0-97FB-8330A68533C0}"/>
                </a:ext>
              </a:extLst>
            </p:cNvPr>
            <p:cNvSpPr/>
            <p:nvPr/>
          </p:nvSpPr>
          <p:spPr>
            <a:xfrm>
              <a:off x="3739981" y="3680080"/>
              <a:ext cx="11069" cy="1077"/>
            </a:xfrm>
            <a:custGeom>
              <a:avLst/>
              <a:gdLst>
                <a:gd name="connsiteX0" fmla="*/ 0 w 11069"/>
                <a:gd name="connsiteY0" fmla="*/ 1077 h 1077"/>
                <a:gd name="connsiteX1" fmla="*/ 0 w 11069"/>
                <a:gd name="connsiteY1" fmla="*/ 1077 h 1077"/>
                <a:gd name="connsiteX2" fmla="*/ 11070 w 11069"/>
                <a:gd name="connsiteY2" fmla="*/ 1077 h 1077"/>
                <a:gd name="connsiteX3" fmla="*/ 738 w 11069"/>
                <a:gd name="connsiteY3" fmla="*/ 1077 h 1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1077">
                  <a:moveTo>
                    <a:pt x="0" y="1077"/>
                  </a:moveTo>
                  <a:lnTo>
                    <a:pt x="0" y="1077"/>
                  </a:lnTo>
                  <a:cubicBezTo>
                    <a:pt x="3550" y="-359"/>
                    <a:pt x="7520" y="-359"/>
                    <a:pt x="11070" y="1077"/>
                  </a:cubicBezTo>
                  <a:cubicBezTo>
                    <a:pt x="7719" y="-48"/>
                    <a:pt x="4089" y="-48"/>
                    <a:pt x="738" y="1077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2360D9B9-DA13-41F5-B70B-AF8A5D490D3A}"/>
                </a:ext>
              </a:extLst>
            </p:cNvPr>
            <p:cNvSpPr/>
            <p:nvPr/>
          </p:nvSpPr>
          <p:spPr>
            <a:xfrm>
              <a:off x="3740719" y="3682294"/>
              <a:ext cx="11069" cy="1077"/>
            </a:xfrm>
            <a:custGeom>
              <a:avLst/>
              <a:gdLst>
                <a:gd name="connsiteX0" fmla="*/ 0 w 11069"/>
                <a:gd name="connsiteY0" fmla="*/ 1077 h 1077"/>
                <a:gd name="connsiteX1" fmla="*/ 0 w 11069"/>
                <a:gd name="connsiteY1" fmla="*/ 1077 h 1077"/>
                <a:gd name="connsiteX2" fmla="*/ 11070 w 11069"/>
                <a:gd name="connsiteY2" fmla="*/ 1077 h 1077"/>
                <a:gd name="connsiteX3" fmla="*/ 738 w 11069"/>
                <a:gd name="connsiteY3" fmla="*/ 1077 h 1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1077">
                  <a:moveTo>
                    <a:pt x="0" y="1077"/>
                  </a:moveTo>
                  <a:lnTo>
                    <a:pt x="0" y="1077"/>
                  </a:lnTo>
                  <a:cubicBezTo>
                    <a:pt x="3550" y="-359"/>
                    <a:pt x="7520" y="-359"/>
                    <a:pt x="11070" y="1077"/>
                  </a:cubicBezTo>
                  <a:cubicBezTo>
                    <a:pt x="7675" y="234"/>
                    <a:pt x="4133" y="234"/>
                    <a:pt x="738" y="1077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BD7EEECE-BB3E-4093-89B8-E50ABAEFA5CC}"/>
                </a:ext>
              </a:extLst>
            </p:cNvPr>
            <p:cNvSpPr/>
            <p:nvPr/>
          </p:nvSpPr>
          <p:spPr>
            <a:xfrm>
              <a:off x="3741456" y="3685246"/>
              <a:ext cx="11070" cy="1077"/>
            </a:xfrm>
            <a:custGeom>
              <a:avLst/>
              <a:gdLst>
                <a:gd name="connsiteX0" fmla="*/ 0 w 11070"/>
                <a:gd name="connsiteY0" fmla="*/ 1077 h 1077"/>
                <a:gd name="connsiteX1" fmla="*/ 0 w 11070"/>
                <a:gd name="connsiteY1" fmla="*/ 1077 h 1077"/>
                <a:gd name="connsiteX2" fmla="*/ 11070 w 11070"/>
                <a:gd name="connsiteY2" fmla="*/ 1077 h 1077"/>
                <a:gd name="connsiteX3" fmla="*/ 738 w 11070"/>
                <a:gd name="connsiteY3" fmla="*/ 1077 h 1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1077">
                  <a:moveTo>
                    <a:pt x="0" y="1077"/>
                  </a:moveTo>
                  <a:lnTo>
                    <a:pt x="0" y="1077"/>
                  </a:lnTo>
                  <a:cubicBezTo>
                    <a:pt x="3550" y="-359"/>
                    <a:pt x="7520" y="-359"/>
                    <a:pt x="11070" y="1077"/>
                  </a:cubicBezTo>
                  <a:cubicBezTo>
                    <a:pt x="7719" y="-48"/>
                    <a:pt x="4089" y="-48"/>
                    <a:pt x="738" y="1077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3BEDBC3E-C6EE-4951-8C66-15832E183F5C}"/>
                </a:ext>
              </a:extLst>
            </p:cNvPr>
            <p:cNvSpPr/>
            <p:nvPr/>
          </p:nvSpPr>
          <p:spPr>
            <a:xfrm>
              <a:off x="3742933" y="3688198"/>
              <a:ext cx="11069" cy="4767"/>
            </a:xfrm>
            <a:custGeom>
              <a:avLst/>
              <a:gdLst>
                <a:gd name="connsiteX0" fmla="*/ 0 w 11069"/>
                <a:gd name="connsiteY0" fmla="*/ 1077 h 4767"/>
                <a:gd name="connsiteX1" fmla="*/ 0 w 11069"/>
                <a:gd name="connsiteY1" fmla="*/ 1077 h 4767"/>
                <a:gd name="connsiteX2" fmla="*/ 11070 w 11069"/>
                <a:gd name="connsiteY2" fmla="*/ 1077 h 4767"/>
                <a:gd name="connsiteX3" fmla="*/ 738 w 11069"/>
                <a:gd name="connsiteY3" fmla="*/ 4767 h 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4767">
                  <a:moveTo>
                    <a:pt x="0" y="1077"/>
                  </a:moveTo>
                  <a:lnTo>
                    <a:pt x="0" y="1077"/>
                  </a:lnTo>
                  <a:cubicBezTo>
                    <a:pt x="3550" y="-359"/>
                    <a:pt x="7520" y="-359"/>
                    <a:pt x="11070" y="1077"/>
                  </a:cubicBezTo>
                  <a:cubicBezTo>
                    <a:pt x="7299" y="1071"/>
                    <a:pt x="3653" y="2375"/>
                    <a:pt x="738" y="4767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4936D6E8-8403-453F-B9C5-E9F6EF313ABD}"/>
                </a:ext>
              </a:extLst>
            </p:cNvPr>
            <p:cNvSpPr/>
            <p:nvPr/>
          </p:nvSpPr>
          <p:spPr>
            <a:xfrm>
              <a:off x="3743671" y="3690674"/>
              <a:ext cx="11069" cy="815"/>
            </a:xfrm>
            <a:custGeom>
              <a:avLst/>
              <a:gdLst>
                <a:gd name="connsiteX0" fmla="*/ 0 w 11069"/>
                <a:gd name="connsiteY0" fmla="*/ 816 h 815"/>
                <a:gd name="connsiteX1" fmla="*/ 0 w 11069"/>
                <a:gd name="connsiteY1" fmla="*/ 816 h 815"/>
                <a:gd name="connsiteX2" fmla="*/ 11070 w 11069"/>
                <a:gd name="connsiteY2" fmla="*/ 816 h 815"/>
                <a:gd name="connsiteX3" fmla="*/ 738 w 11069"/>
                <a:gd name="connsiteY3" fmla="*/ 816 h 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815">
                  <a:moveTo>
                    <a:pt x="0" y="816"/>
                  </a:moveTo>
                  <a:lnTo>
                    <a:pt x="0" y="816"/>
                  </a:lnTo>
                  <a:cubicBezTo>
                    <a:pt x="3609" y="-272"/>
                    <a:pt x="7461" y="-272"/>
                    <a:pt x="11070" y="816"/>
                  </a:cubicBezTo>
                  <a:cubicBezTo>
                    <a:pt x="7675" y="-28"/>
                    <a:pt x="4133" y="-28"/>
                    <a:pt x="738" y="816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9627F9D8-4456-4106-BACE-BCD32842DEA1}"/>
                </a:ext>
              </a:extLst>
            </p:cNvPr>
            <p:cNvSpPr/>
            <p:nvPr/>
          </p:nvSpPr>
          <p:spPr>
            <a:xfrm>
              <a:off x="3744408" y="3693396"/>
              <a:ext cx="10332" cy="1045"/>
            </a:xfrm>
            <a:custGeom>
              <a:avLst/>
              <a:gdLst>
                <a:gd name="connsiteX0" fmla="*/ 0 w 10332"/>
                <a:gd name="connsiteY0" fmla="*/ 1046 h 1045"/>
                <a:gd name="connsiteX1" fmla="*/ 0 w 10332"/>
                <a:gd name="connsiteY1" fmla="*/ 1046 h 1045"/>
                <a:gd name="connsiteX2" fmla="*/ 10332 w 10332"/>
                <a:gd name="connsiteY2" fmla="*/ 1046 h 1045"/>
                <a:gd name="connsiteX3" fmla="*/ 0 w 10332"/>
                <a:gd name="connsiteY3" fmla="*/ 1046 h 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1045">
                  <a:moveTo>
                    <a:pt x="0" y="1046"/>
                  </a:moveTo>
                  <a:lnTo>
                    <a:pt x="0" y="1046"/>
                  </a:lnTo>
                  <a:cubicBezTo>
                    <a:pt x="3306" y="-349"/>
                    <a:pt x="7026" y="-349"/>
                    <a:pt x="10332" y="1046"/>
                  </a:cubicBezTo>
                  <a:cubicBezTo>
                    <a:pt x="6945" y="137"/>
                    <a:pt x="3387" y="137"/>
                    <a:pt x="0" y="1046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9C25BB52-F3D0-40B9-9505-F710C79967F6}"/>
                </a:ext>
              </a:extLst>
            </p:cNvPr>
            <p:cNvSpPr/>
            <p:nvPr/>
          </p:nvSpPr>
          <p:spPr>
            <a:xfrm>
              <a:off x="3750312" y="3671558"/>
              <a:ext cx="9594" cy="5171"/>
            </a:xfrm>
            <a:custGeom>
              <a:avLst/>
              <a:gdLst>
                <a:gd name="connsiteX0" fmla="*/ 0 w 9594"/>
                <a:gd name="connsiteY0" fmla="*/ 4434 h 5171"/>
                <a:gd name="connsiteX1" fmla="*/ 0 w 9594"/>
                <a:gd name="connsiteY1" fmla="*/ 4434 h 5171"/>
                <a:gd name="connsiteX2" fmla="*/ 9594 w 9594"/>
                <a:gd name="connsiteY2" fmla="*/ 6 h 5171"/>
                <a:gd name="connsiteX3" fmla="*/ 738 w 9594"/>
                <a:gd name="connsiteY3" fmla="*/ 5172 h 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5171">
                  <a:moveTo>
                    <a:pt x="0" y="4434"/>
                  </a:moveTo>
                  <a:lnTo>
                    <a:pt x="0" y="4434"/>
                  </a:lnTo>
                  <a:cubicBezTo>
                    <a:pt x="2325" y="1530"/>
                    <a:pt x="5875" y="-111"/>
                    <a:pt x="9594" y="6"/>
                  </a:cubicBezTo>
                  <a:cubicBezTo>
                    <a:pt x="6096" y="548"/>
                    <a:pt x="2930" y="2394"/>
                    <a:pt x="738" y="5172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E13F324C-76C1-44F4-A92D-67D4A7E6E3AD}"/>
                </a:ext>
              </a:extLst>
            </p:cNvPr>
            <p:cNvSpPr/>
            <p:nvPr/>
          </p:nvSpPr>
          <p:spPr>
            <a:xfrm>
              <a:off x="3750312" y="3674492"/>
              <a:ext cx="9594" cy="5189"/>
            </a:xfrm>
            <a:custGeom>
              <a:avLst/>
              <a:gdLst>
                <a:gd name="connsiteX0" fmla="*/ 0 w 9594"/>
                <a:gd name="connsiteY0" fmla="*/ 4452 h 5189"/>
                <a:gd name="connsiteX1" fmla="*/ 0 w 9594"/>
                <a:gd name="connsiteY1" fmla="*/ 4452 h 5189"/>
                <a:gd name="connsiteX2" fmla="*/ 9594 w 9594"/>
                <a:gd name="connsiteY2" fmla="*/ 24 h 5189"/>
                <a:gd name="connsiteX3" fmla="*/ 0 w 9594"/>
                <a:gd name="connsiteY3" fmla="*/ 5190 h 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5189">
                  <a:moveTo>
                    <a:pt x="0" y="4452"/>
                  </a:moveTo>
                  <a:lnTo>
                    <a:pt x="0" y="4452"/>
                  </a:lnTo>
                  <a:cubicBezTo>
                    <a:pt x="2244" y="1446"/>
                    <a:pt x="5852" y="-221"/>
                    <a:pt x="9594" y="24"/>
                  </a:cubicBezTo>
                  <a:cubicBezTo>
                    <a:pt x="5875" y="528"/>
                    <a:pt x="2465" y="2363"/>
                    <a:pt x="0" y="5190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1D5FCD3D-D007-4B65-BAE7-962381614A62}"/>
                </a:ext>
              </a:extLst>
            </p:cNvPr>
            <p:cNvSpPr/>
            <p:nvPr/>
          </p:nvSpPr>
          <p:spPr>
            <a:xfrm>
              <a:off x="3751050" y="3675985"/>
              <a:ext cx="10332" cy="4434"/>
            </a:xfrm>
            <a:custGeom>
              <a:avLst/>
              <a:gdLst>
                <a:gd name="connsiteX0" fmla="*/ 0 w 10332"/>
                <a:gd name="connsiteY0" fmla="*/ 4435 h 4434"/>
                <a:gd name="connsiteX1" fmla="*/ 0 w 10332"/>
                <a:gd name="connsiteY1" fmla="*/ 4435 h 4434"/>
                <a:gd name="connsiteX2" fmla="*/ 10332 w 10332"/>
                <a:gd name="connsiteY2" fmla="*/ 7 h 4434"/>
                <a:gd name="connsiteX3" fmla="*/ 738 w 10332"/>
                <a:gd name="connsiteY3" fmla="*/ 4435 h 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4434">
                  <a:moveTo>
                    <a:pt x="0" y="4435"/>
                  </a:moveTo>
                  <a:lnTo>
                    <a:pt x="0" y="4435"/>
                  </a:lnTo>
                  <a:cubicBezTo>
                    <a:pt x="2620" y="1503"/>
                    <a:pt x="6406" y="-119"/>
                    <a:pt x="10332" y="7"/>
                  </a:cubicBezTo>
                  <a:cubicBezTo>
                    <a:pt x="6782" y="556"/>
                    <a:pt x="3461" y="2090"/>
                    <a:pt x="738" y="4435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1EB747D1-C4BA-4D8E-8D7A-400BD395362E}"/>
                </a:ext>
              </a:extLst>
            </p:cNvPr>
            <p:cNvSpPr/>
            <p:nvPr/>
          </p:nvSpPr>
          <p:spPr>
            <a:xfrm>
              <a:off x="3752527" y="3679681"/>
              <a:ext cx="10331" cy="4428"/>
            </a:xfrm>
            <a:custGeom>
              <a:avLst/>
              <a:gdLst>
                <a:gd name="connsiteX0" fmla="*/ 0 w 10331"/>
                <a:gd name="connsiteY0" fmla="*/ 3690 h 4428"/>
                <a:gd name="connsiteX1" fmla="*/ 0 w 10331"/>
                <a:gd name="connsiteY1" fmla="*/ 3690 h 4428"/>
                <a:gd name="connsiteX2" fmla="*/ 10332 w 10331"/>
                <a:gd name="connsiteY2" fmla="*/ 0 h 4428"/>
                <a:gd name="connsiteX3" fmla="*/ 738 w 10331"/>
                <a:gd name="connsiteY3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4428">
                  <a:moveTo>
                    <a:pt x="0" y="3690"/>
                  </a:moveTo>
                  <a:lnTo>
                    <a:pt x="0" y="3690"/>
                  </a:lnTo>
                  <a:cubicBezTo>
                    <a:pt x="2915" y="1298"/>
                    <a:pt x="6561" y="-6"/>
                    <a:pt x="10332" y="0"/>
                  </a:cubicBezTo>
                  <a:cubicBezTo>
                    <a:pt x="6782" y="549"/>
                    <a:pt x="3461" y="2083"/>
                    <a:pt x="738" y="4428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5265C1A6-E8B5-48B5-9466-5ECF61E81E92}"/>
                </a:ext>
              </a:extLst>
            </p:cNvPr>
            <p:cNvSpPr/>
            <p:nvPr/>
          </p:nvSpPr>
          <p:spPr>
            <a:xfrm>
              <a:off x="3753264" y="3681895"/>
              <a:ext cx="10332" cy="5166"/>
            </a:xfrm>
            <a:custGeom>
              <a:avLst/>
              <a:gdLst>
                <a:gd name="connsiteX0" fmla="*/ 0 w 10332"/>
                <a:gd name="connsiteY0" fmla="*/ 4428 h 5166"/>
                <a:gd name="connsiteX1" fmla="*/ 0 w 10332"/>
                <a:gd name="connsiteY1" fmla="*/ 4428 h 5166"/>
                <a:gd name="connsiteX2" fmla="*/ 10332 w 10332"/>
                <a:gd name="connsiteY2" fmla="*/ 0 h 5166"/>
                <a:gd name="connsiteX3" fmla="*/ 738 w 10332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5166">
                  <a:moveTo>
                    <a:pt x="0" y="4428"/>
                  </a:moveTo>
                  <a:lnTo>
                    <a:pt x="0" y="4428"/>
                  </a:lnTo>
                  <a:cubicBezTo>
                    <a:pt x="2804" y="1769"/>
                    <a:pt x="6472" y="199"/>
                    <a:pt x="10332" y="0"/>
                  </a:cubicBezTo>
                  <a:cubicBezTo>
                    <a:pt x="6841" y="1111"/>
                    <a:pt x="3587" y="2863"/>
                    <a:pt x="738" y="5166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7743058-190E-402E-BC54-98241F9D9196}"/>
                </a:ext>
              </a:extLst>
            </p:cNvPr>
            <p:cNvSpPr/>
            <p:nvPr/>
          </p:nvSpPr>
          <p:spPr>
            <a:xfrm>
              <a:off x="3754741" y="3687691"/>
              <a:ext cx="9594" cy="5274"/>
            </a:xfrm>
            <a:custGeom>
              <a:avLst/>
              <a:gdLst>
                <a:gd name="connsiteX0" fmla="*/ 0 w 9594"/>
                <a:gd name="connsiteY0" fmla="*/ 846 h 5274"/>
                <a:gd name="connsiteX1" fmla="*/ 0 w 9594"/>
                <a:gd name="connsiteY1" fmla="*/ 846 h 5274"/>
                <a:gd name="connsiteX2" fmla="*/ 9594 w 9594"/>
                <a:gd name="connsiteY2" fmla="*/ 846 h 5274"/>
                <a:gd name="connsiteX3" fmla="*/ 738 w 9594"/>
                <a:gd name="connsiteY3" fmla="*/ 5274 h 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5274">
                  <a:moveTo>
                    <a:pt x="0" y="846"/>
                  </a:moveTo>
                  <a:lnTo>
                    <a:pt x="0" y="846"/>
                  </a:lnTo>
                  <a:cubicBezTo>
                    <a:pt x="3100" y="-282"/>
                    <a:pt x="6494" y="-282"/>
                    <a:pt x="9594" y="846"/>
                  </a:cubicBezTo>
                  <a:cubicBezTo>
                    <a:pt x="6266" y="1409"/>
                    <a:pt x="3181" y="2951"/>
                    <a:pt x="738" y="5274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69DA9094-99E1-4609-80EA-4D774D630B0E}"/>
                </a:ext>
              </a:extLst>
            </p:cNvPr>
            <p:cNvSpPr/>
            <p:nvPr/>
          </p:nvSpPr>
          <p:spPr>
            <a:xfrm>
              <a:off x="3755479" y="3687055"/>
              <a:ext cx="10331" cy="5172"/>
            </a:xfrm>
            <a:custGeom>
              <a:avLst/>
              <a:gdLst>
                <a:gd name="connsiteX0" fmla="*/ 0 w 10331"/>
                <a:gd name="connsiteY0" fmla="*/ 4435 h 5172"/>
                <a:gd name="connsiteX1" fmla="*/ 0 w 10331"/>
                <a:gd name="connsiteY1" fmla="*/ 4435 h 5172"/>
                <a:gd name="connsiteX2" fmla="*/ 10332 w 10331"/>
                <a:gd name="connsiteY2" fmla="*/ 7 h 5172"/>
                <a:gd name="connsiteX3" fmla="*/ 738 w 10331"/>
                <a:gd name="connsiteY3" fmla="*/ 5173 h 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5172">
                  <a:moveTo>
                    <a:pt x="0" y="4435"/>
                  </a:moveTo>
                  <a:lnTo>
                    <a:pt x="0" y="4435"/>
                  </a:lnTo>
                  <a:cubicBezTo>
                    <a:pt x="2620" y="1503"/>
                    <a:pt x="6406" y="-119"/>
                    <a:pt x="10332" y="7"/>
                  </a:cubicBezTo>
                  <a:cubicBezTo>
                    <a:pt x="6716" y="804"/>
                    <a:pt x="3395" y="2593"/>
                    <a:pt x="738" y="5173"/>
                  </a:cubicBezTo>
                  <a:close/>
                </a:path>
              </a:pathLst>
            </a:custGeom>
            <a:solidFill>
              <a:srgbClr val="9993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4039F242-892A-4E94-A48A-640480B6B75C}"/>
                </a:ext>
              </a:extLst>
            </p:cNvPr>
            <p:cNvSpPr/>
            <p:nvPr/>
          </p:nvSpPr>
          <p:spPr>
            <a:xfrm>
              <a:off x="3737029" y="3667874"/>
              <a:ext cx="30257" cy="29519"/>
            </a:xfrm>
            <a:custGeom>
              <a:avLst/>
              <a:gdLst>
                <a:gd name="connsiteX0" fmla="*/ 8118 w 30257"/>
                <a:gd name="connsiteY0" fmla="*/ 29520 h 29519"/>
                <a:gd name="connsiteX1" fmla="*/ 0 w 30257"/>
                <a:gd name="connsiteY1" fmla="*/ 8856 h 29519"/>
                <a:gd name="connsiteX2" fmla="*/ 5166 w 30257"/>
                <a:gd name="connsiteY2" fmla="*/ 5166 h 29519"/>
                <a:gd name="connsiteX3" fmla="*/ 11070 w 30257"/>
                <a:gd name="connsiteY3" fmla="*/ 5166 h 29519"/>
                <a:gd name="connsiteX4" fmla="*/ 16236 w 30257"/>
                <a:gd name="connsiteY4" fmla="*/ 5166 h 29519"/>
                <a:gd name="connsiteX5" fmla="*/ 21402 w 30257"/>
                <a:gd name="connsiteY5" fmla="*/ 5166 h 29519"/>
                <a:gd name="connsiteX6" fmla="*/ 30258 w 30257"/>
                <a:gd name="connsiteY6" fmla="*/ 27306 h 29519"/>
                <a:gd name="connsiteX7" fmla="*/ 24354 w 30257"/>
                <a:gd name="connsiteY7" fmla="*/ 27306 h 29519"/>
                <a:gd name="connsiteX8" fmla="*/ 19188 w 30257"/>
                <a:gd name="connsiteY8" fmla="*/ 27306 h 29519"/>
                <a:gd name="connsiteX9" fmla="*/ 14022 w 30257"/>
                <a:gd name="connsiteY9" fmla="*/ 27306 h 29519"/>
                <a:gd name="connsiteX10" fmla="*/ 8118 w 30257"/>
                <a:gd name="connsiteY10" fmla="*/ 27306 h 29519"/>
                <a:gd name="connsiteX11" fmla="*/ 21402 w 30257"/>
                <a:gd name="connsiteY11" fmla="*/ 2214 h 29519"/>
                <a:gd name="connsiteX12" fmla="*/ 16974 w 30257"/>
                <a:gd name="connsiteY12" fmla="*/ 2214 h 29519"/>
                <a:gd name="connsiteX13" fmla="*/ 12546 w 30257"/>
                <a:gd name="connsiteY13" fmla="*/ 2214 h 29519"/>
                <a:gd name="connsiteX14" fmla="*/ 5904 w 30257"/>
                <a:gd name="connsiteY14" fmla="*/ 2214 h 29519"/>
                <a:gd name="connsiteX15" fmla="*/ 1476 w 30257"/>
                <a:gd name="connsiteY15" fmla="*/ 2214 h 29519"/>
                <a:gd name="connsiteX16" fmla="*/ 8856 w 30257"/>
                <a:gd name="connsiteY16" fmla="*/ 19926 h 29519"/>
                <a:gd name="connsiteX17" fmla="*/ 13284 w 30257"/>
                <a:gd name="connsiteY17" fmla="*/ 19926 h 29519"/>
                <a:gd name="connsiteX18" fmla="*/ 18450 w 30257"/>
                <a:gd name="connsiteY18" fmla="*/ 19926 h 29519"/>
                <a:gd name="connsiteX19" fmla="*/ 23616 w 30257"/>
                <a:gd name="connsiteY19" fmla="*/ 19926 h 29519"/>
                <a:gd name="connsiteX20" fmla="*/ 29520 w 30257"/>
                <a:gd name="connsiteY20" fmla="*/ 19926 h 29519"/>
                <a:gd name="connsiteX21" fmla="*/ 21402 w 30257"/>
                <a:gd name="connsiteY21" fmla="*/ 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257" h="29519">
                  <a:moveTo>
                    <a:pt x="8118" y="29520"/>
                  </a:moveTo>
                  <a:lnTo>
                    <a:pt x="0" y="8856"/>
                  </a:lnTo>
                  <a:lnTo>
                    <a:pt x="5166" y="5166"/>
                  </a:lnTo>
                  <a:lnTo>
                    <a:pt x="11070" y="5166"/>
                  </a:lnTo>
                  <a:cubicBezTo>
                    <a:pt x="12782" y="4924"/>
                    <a:pt x="14524" y="4924"/>
                    <a:pt x="16236" y="5166"/>
                  </a:cubicBezTo>
                  <a:lnTo>
                    <a:pt x="21402" y="5166"/>
                  </a:lnTo>
                  <a:lnTo>
                    <a:pt x="30258" y="27306"/>
                  </a:lnTo>
                  <a:lnTo>
                    <a:pt x="24354" y="27306"/>
                  </a:lnTo>
                  <a:lnTo>
                    <a:pt x="19188" y="27306"/>
                  </a:lnTo>
                  <a:lnTo>
                    <a:pt x="14022" y="27306"/>
                  </a:lnTo>
                  <a:lnTo>
                    <a:pt x="8118" y="27306"/>
                  </a:lnTo>
                  <a:close/>
                  <a:moveTo>
                    <a:pt x="21402" y="2214"/>
                  </a:moveTo>
                  <a:lnTo>
                    <a:pt x="16974" y="2214"/>
                  </a:lnTo>
                  <a:lnTo>
                    <a:pt x="12546" y="2214"/>
                  </a:lnTo>
                  <a:lnTo>
                    <a:pt x="5904" y="2214"/>
                  </a:lnTo>
                  <a:lnTo>
                    <a:pt x="1476" y="2214"/>
                  </a:lnTo>
                  <a:lnTo>
                    <a:pt x="8856" y="19926"/>
                  </a:lnTo>
                  <a:lnTo>
                    <a:pt x="13284" y="19926"/>
                  </a:lnTo>
                  <a:lnTo>
                    <a:pt x="18450" y="19926"/>
                  </a:lnTo>
                  <a:lnTo>
                    <a:pt x="23616" y="19926"/>
                  </a:lnTo>
                  <a:lnTo>
                    <a:pt x="29520" y="19926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7C86DEAC-B292-4194-ACEA-42328D25A1B6}"/>
                </a:ext>
              </a:extLst>
            </p:cNvPr>
            <p:cNvSpPr/>
            <p:nvPr/>
          </p:nvSpPr>
          <p:spPr>
            <a:xfrm>
              <a:off x="3723744" y="3638354"/>
              <a:ext cx="150551" cy="185237"/>
            </a:xfrm>
            <a:custGeom>
              <a:avLst/>
              <a:gdLst>
                <a:gd name="connsiteX0" fmla="*/ 0 w 150551"/>
                <a:gd name="connsiteY0" fmla="*/ 174168 h 185237"/>
                <a:gd name="connsiteX1" fmla="*/ 17712 w 150551"/>
                <a:gd name="connsiteY1" fmla="*/ 161622 h 185237"/>
                <a:gd name="connsiteX2" fmla="*/ 34686 w 150551"/>
                <a:gd name="connsiteY2" fmla="*/ 143910 h 185237"/>
                <a:gd name="connsiteX3" fmla="*/ 47970 w 150551"/>
                <a:gd name="connsiteY3" fmla="*/ 132102 h 185237"/>
                <a:gd name="connsiteX4" fmla="*/ 47970 w 150551"/>
                <a:gd name="connsiteY4" fmla="*/ 115128 h 185237"/>
                <a:gd name="connsiteX5" fmla="*/ 52398 w 150551"/>
                <a:gd name="connsiteY5" fmla="*/ 120294 h 185237"/>
                <a:gd name="connsiteX6" fmla="*/ 52398 w 150551"/>
                <a:gd name="connsiteY6" fmla="*/ 114390 h 185237"/>
                <a:gd name="connsiteX7" fmla="*/ 52398 w 150551"/>
                <a:gd name="connsiteY7" fmla="*/ 124722 h 185237"/>
                <a:gd name="connsiteX8" fmla="*/ 57564 w 150551"/>
                <a:gd name="connsiteY8" fmla="*/ 112914 h 185237"/>
                <a:gd name="connsiteX9" fmla="*/ 57564 w 150551"/>
                <a:gd name="connsiteY9" fmla="*/ 125460 h 185237"/>
                <a:gd name="connsiteX10" fmla="*/ 63468 w 150551"/>
                <a:gd name="connsiteY10" fmla="*/ 116604 h 185237"/>
                <a:gd name="connsiteX11" fmla="*/ 63468 w 150551"/>
                <a:gd name="connsiteY11" fmla="*/ 125460 h 185237"/>
                <a:gd name="connsiteX12" fmla="*/ 68634 w 150551"/>
                <a:gd name="connsiteY12" fmla="*/ 114390 h 185237"/>
                <a:gd name="connsiteX13" fmla="*/ 72324 w 150551"/>
                <a:gd name="connsiteY13" fmla="*/ 118818 h 185237"/>
                <a:gd name="connsiteX14" fmla="*/ 72324 w 150551"/>
                <a:gd name="connsiteY14" fmla="*/ 109224 h 185237"/>
                <a:gd name="connsiteX15" fmla="*/ 72324 w 150551"/>
                <a:gd name="connsiteY15" fmla="*/ 115128 h 185237"/>
                <a:gd name="connsiteX16" fmla="*/ 72324 w 150551"/>
                <a:gd name="connsiteY16" fmla="*/ 85608 h 185237"/>
                <a:gd name="connsiteX17" fmla="*/ 78228 w 150551"/>
                <a:gd name="connsiteY17" fmla="*/ 85608 h 185237"/>
                <a:gd name="connsiteX18" fmla="*/ 78228 w 150551"/>
                <a:gd name="connsiteY18" fmla="*/ 76014 h 185237"/>
                <a:gd name="connsiteX19" fmla="*/ 82656 w 150551"/>
                <a:gd name="connsiteY19" fmla="*/ 90774 h 185237"/>
                <a:gd name="connsiteX20" fmla="*/ 82656 w 150551"/>
                <a:gd name="connsiteY20" fmla="*/ 77490 h 185237"/>
                <a:gd name="connsiteX21" fmla="*/ 82656 w 150551"/>
                <a:gd name="connsiteY21" fmla="*/ 67896 h 185237"/>
                <a:gd name="connsiteX22" fmla="*/ 88560 w 150551"/>
                <a:gd name="connsiteY22" fmla="*/ 77490 h 185237"/>
                <a:gd name="connsiteX23" fmla="*/ 89298 w 150551"/>
                <a:gd name="connsiteY23" fmla="*/ 64206 h 185237"/>
                <a:gd name="connsiteX24" fmla="*/ 84870 w 150551"/>
                <a:gd name="connsiteY24" fmla="*/ 70110 h 185237"/>
                <a:gd name="connsiteX25" fmla="*/ 90036 w 150551"/>
                <a:gd name="connsiteY25" fmla="*/ 58302 h 185237"/>
                <a:gd name="connsiteX26" fmla="*/ 94464 w 150551"/>
                <a:gd name="connsiteY26" fmla="*/ 64944 h 185237"/>
                <a:gd name="connsiteX27" fmla="*/ 90774 w 150551"/>
                <a:gd name="connsiteY27" fmla="*/ 47970 h 185237"/>
                <a:gd name="connsiteX28" fmla="*/ 95202 w 150551"/>
                <a:gd name="connsiteY28" fmla="*/ 55350 h 185237"/>
                <a:gd name="connsiteX29" fmla="*/ 95202 w 150551"/>
                <a:gd name="connsiteY29" fmla="*/ 47970 h 185237"/>
                <a:gd name="connsiteX30" fmla="*/ 95202 w 150551"/>
                <a:gd name="connsiteY30" fmla="*/ 41328 h 185237"/>
                <a:gd name="connsiteX31" fmla="*/ 95202 w 150551"/>
                <a:gd name="connsiteY31" fmla="*/ 41328 h 185237"/>
                <a:gd name="connsiteX32" fmla="*/ 95202 w 150551"/>
                <a:gd name="connsiteY32" fmla="*/ 32472 h 185237"/>
                <a:gd name="connsiteX33" fmla="*/ 95202 w 150551"/>
                <a:gd name="connsiteY33" fmla="*/ 38376 h 185237"/>
                <a:gd name="connsiteX34" fmla="*/ 95202 w 150551"/>
                <a:gd name="connsiteY34" fmla="*/ 38376 h 185237"/>
                <a:gd name="connsiteX35" fmla="*/ 95202 w 150551"/>
                <a:gd name="connsiteY35" fmla="*/ 38376 h 185237"/>
                <a:gd name="connsiteX36" fmla="*/ 95202 w 150551"/>
                <a:gd name="connsiteY36" fmla="*/ 38376 h 185237"/>
                <a:gd name="connsiteX37" fmla="*/ 86346 w 150551"/>
                <a:gd name="connsiteY37" fmla="*/ 25830 h 185237"/>
                <a:gd name="connsiteX38" fmla="*/ 79704 w 150551"/>
                <a:gd name="connsiteY38" fmla="*/ 29520 h 185237"/>
                <a:gd name="connsiteX39" fmla="*/ 86346 w 150551"/>
                <a:gd name="connsiteY39" fmla="*/ 21402 h 185237"/>
                <a:gd name="connsiteX40" fmla="*/ 86346 w 150551"/>
                <a:gd name="connsiteY40" fmla="*/ 21402 h 185237"/>
                <a:gd name="connsiteX41" fmla="*/ 86346 w 150551"/>
                <a:gd name="connsiteY41" fmla="*/ 12546 h 185237"/>
                <a:gd name="connsiteX42" fmla="*/ 95940 w 150551"/>
                <a:gd name="connsiteY42" fmla="*/ 25092 h 185237"/>
                <a:gd name="connsiteX43" fmla="*/ 90774 w 150551"/>
                <a:gd name="connsiteY43" fmla="*/ 9594 h 185237"/>
                <a:gd name="connsiteX44" fmla="*/ 90774 w 150551"/>
                <a:gd name="connsiteY44" fmla="*/ 0 h 185237"/>
                <a:gd name="connsiteX45" fmla="*/ 95940 w 150551"/>
                <a:gd name="connsiteY45" fmla="*/ 6642 h 185237"/>
                <a:gd name="connsiteX46" fmla="*/ 99630 w 150551"/>
                <a:gd name="connsiteY46" fmla="*/ 13284 h 185237"/>
                <a:gd name="connsiteX47" fmla="*/ 99630 w 150551"/>
                <a:gd name="connsiteY47" fmla="*/ 3690 h 185237"/>
                <a:gd name="connsiteX48" fmla="*/ 104796 w 150551"/>
                <a:gd name="connsiteY48" fmla="*/ 14760 h 185237"/>
                <a:gd name="connsiteX49" fmla="*/ 109224 w 150551"/>
                <a:gd name="connsiteY49" fmla="*/ 1476 h 185237"/>
                <a:gd name="connsiteX50" fmla="*/ 109224 w 150551"/>
                <a:gd name="connsiteY50" fmla="*/ 14760 h 185237"/>
                <a:gd name="connsiteX51" fmla="*/ 109224 w 150551"/>
                <a:gd name="connsiteY51" fmla="*/ 5904 h 185237"/>
                <a:gd name="connsiteX52" fmla="*/ 109224 w 150551"/>
                <a:gd name="connsiteY52" fmla="*/ 5904 h 185237"/>
                <a:gd name="connsiteX53" fmla="*/ 109224 w 150551"/>
                <a:gd name="connsiteY53" fmla="*/ 24354 h 185237"/>
                <a:gd name="connsiteX54" fmla="*/ 126198 w 150551"/>
                <a:gd name="connsiteY54" fmla="*/ 9594 h 185237"/>
                <a:gd name="connsiteX55" fmla="*/ 131364 w 150551"/>
                <a:gd name="connsiteY55" fmla="*/ 9594 h 185237"/>
                <a:gd name="connsiteX56" fmla="*/ 131364 w 150551"/>
                <a:gd name="connsiteY56" fmla="*/ 16236 h 185237"/>
                <a:gd name="connsiteX57" fmla="*/ 126198 w 150551"/>
                <a:gd name="connsiteY57" fmla="*/ 29520 h 185237"/>
                <a:gd name="connsiteX58" fmla="*/ 134316 w 150551"/>
                <a:gd name="connsiteY58" fmla="*/ 22878 h 185237"/>
                <a:gd name="connsiteX59" fmla="*/ 140220 w 150551"/>
                <a:gd name="connsiteY59" fmla="*/ 30258 h 185237"/>
                <a:gd name="connsiteX60" fmla="*/ 133578 w 150551"/>
                <a:gd name="connsiteY60" fmla="*/ 30258 h 185237"/>
                <a:gd name="connsiteX61" fmla="*/ 121770 w 150551"/>
                <a:gd name="connsiteY61" fmla="*/ 43542 h 185237"/>
                <a:gd name="connsiteX62" fmla="*/ 130626 w 150551"/>
                <a:gd name="connsiteY62" fmla="*/ 35424 h 185237"/>
                <a:gd name="connsiteX63" fmla="*/ 130626 w 150551"/>
                <a:gd name="connsiteY63" fmla="*/ 41328 h 185237"/>
                <a:gd name="connsiteX64" fmla="*/ 140220 w 150551"/>
                <a:gd name="connsiteY64" fmla="*/ 36162 h 185237"/>
                <a:gd name="connsiteX65" fmla="*/ 129888 w 150551"/>
                <a:gd name="connsiteY65" fmla="*/ 46494 h 185237"/>
                <a:gd name="connsiteX66" fmla="*/ 138006 w 150551"/>
                <a:gd name="connsiteY66" fmla="*/ 46494 h 185237"/>
                <a:gd name="connsiteX67" fmla="*/ 126198 w 150551"/>
                <a:gd name="connsiteY67" fmla="*/ 47232 h 185237"/>
                <a:gd name="connsiteX68" fmla="*/ 135054 w 150551"/>
                <a:gd name="connsiteY68" fmla="*/ 42804 h 185237"/>
                <a:gd name="connsiteX69" fmla="*/ 141696 w 150551"/>
                <a:gd name="connsiteY69" fmla="*/ 42804 h 185237"/>
                <a:gd name="connsiteX70" fmla="*/ 132102 w 150551"/>
                <a:gd name="connsiteY70" fmla="*/ 42804 h 185237"/>
                <a:gd name="connsiteX71" fmla="*/ 125460 w 150551"/>
                <a:gd name="connsiteY71" fmla="*/ 53136 h 185237"/>
                <a:gd name="connsiteX72" fmla="*/ 132102 w 150551"/>
                <a:gd name="connsiteY72" fmla="*/ 47232 h 185237"/>
                <a:gd name="connsiteX73" fmla="*/ 132102 w 150551"/>
                <a:gd name="connsiteY73" fmla="*/ 54612 h 185237"/>
                <a:gd name="connsiteX74" fmla="*/ 143172 w 150551"/>
                <a:gd name="connsiteY74" fmla="*/ 47232 h 185237"/>
                <a:gd name="connsiteX75" fmla="*/ 126198 w 150551"/>
                <a:gd name="connsiteY75" fmla="*/ 64206 h 185237"/>
                <a:gd name="connsiteX76" fmla="*/ 138006 w 150551"/>
                <a:gd name="connsiteY76" fmla="*/ 56826 h 185237"/>
                <a:gd name="connsiteX77" fmla="*/ 146862 w 150551"/>
                <a:gd name="connsiteY77" fmla="*/ 65682 h 185237"/>
                <a:gd name="connsiteX78" fmla="*/ 138006 w 150551"/>
                <a:gd name="connsiteY78" fmla="*/ 64206 h 185237"/>
                <a:gd name="connsiteX79" fmla="*/ 124722 w 150551"/>
                <a:gd name="connsiteY79" fmla="*/ 81180 h 185237"/>
                <a:gd name="connsiteX80" fmla="*/ 136530 w 150551"/>
                <a:gd name="connsiteY80" fmla="*/ 76014 h 185237"/>
                <a:gd name="connsiteX81" fmla="*/ 140958 w 150551"/>
                <a:gd name="connsiteY81" fmla="*/ 85608 h 185237"/>
                <a:gd name="connsiteX82" fmla="*/ 134316 w 150551"/>
                <a:gd name="connsiteY82" fmla="*/ 85608 h 185237"/>
                <a:gd name="connsiteX83" fmla="*/ 121032 w 150551"/>
                <a:gd name="connsiteY83" fmla="*/ 92988 h 185237"/>
                <a:gd name="connsiteX84" fmla="*/ 132840 w 150551"/>
                <a:gd name="connsiteY84" fmla="*/ 92988 h 185237"/>
                <a:gd name="connsiteX85" fmla="*/ 142434 w 150551"/>
                <a:gd name="connsiteY85" fmla="*/ 92988 h 185237"/>
                <a:gd name="connsiteX86" fmla="*/ 150552 w 150551"/>
                <a:gd name="connsiteY86" fmla="*/ 92988 h 185237"/>
                <a:gd name="connsiteX87" fmla="*/ 140958 w 150551"/>
                <a:gd name="connsiteY87" fmla="*/ 99630 h 185237"/>
                <a:gd name="connsiteX88" fmla="*/ 132840 w 150551"/>
                <a:gd name="connsiteY88" fmla="*/ 99630 h 185237"/>
                <a:gd name="connsiteX89" fmla="*/ 142434 w 150551"/>
                <a:gd name="connsiteY89" fmla="*/ 99630 h 185237"/>
                <a:gd name="connsiteX90" fmla="*/ 126198 w 150551"/>
                <a:gd name="connsiteY90" fmla="*/ 98892 h 185237"/>
                <a:gd name="connsiteX91" fmla="*/ 118818 w 150551"/>
                <a:gd name="connsiteY91" fmla="*/ 98892 h 185237"/>
                <a:gd name="connsiteX92" fmla="*/ 126198 w 150551"/>
                <a:gd name="connsiteY92" fmla="*/ 98892 h 185237"/>
                <a:gd name="connsiteX93" fmla="*/ 138744 w 150551"/>
                <a:gd name="connsiteY93" fmla="*/ 98892 h 185237"/>
                <a:gd name="connsiteX94" fmla="*/ 123984 w 150551"/>
                <a:gd name="connsiteY94" fmla="*/ 98892 h 185237"/>
                <a:gd name="connsiteX95" fmla="*/ 123984 w 150551"/>
                <a:gd name="connsiteY95" fmla="*/ 98892 h 185237"/>
                <a:gd name="connsiteX96" fmla="*/ 138006 w 150551"/>
                <a:gd name="connsiteY96" fmla="*/ 98892 h 185237"/>
                <a:gd name="connsiteX97" fmla="*/ 128412 w 150551"/>
                <a:gd name="connsiteY97" fmla="*/ 98892 h 185237"/>
                <a:gd name="connsiteX98" fmla="*/ 137268 w 150551"/>
                <a:gd name="connsiteY98" fmla="*/ 98892 h 185237"/>
                <a:gd name="connsiteX99" fmla="*/ 143172 w 150551"/>
                <a:gd name="connsiteY99" fmla="*/ 98892 h 185237"/>
                <a:gd name="connsiteX100" fmla="*/ 128412 w 150551"/>
                <a:gd name="connsiteY100" fmla="*/ 98892 h 185237"/>
                <a:gd name="connsiteX101" fmla="*/ 121770 w 150551"/>
                <a:gd name="connsiteY101" fmla="*/ 98892 h 185237"/>
                <a:gd name="connsiteX102" fmla="*/ 129150 w 150551"/>
                <a:gd name="connsiteY102" fmla="*/ 98892 h 185237"/>
                <a:gd name="connsiteX103" fmla="*/ 126198 w 150551"/>
                <a:gd name="connsiteY103" fmla="*/ 98892 h 185237"/>
                <a:gd name="connsiteX104" fmla="*/ 132102 w 150551"/>
                <a:gd name="connsiteY104" fmla="*/ 103320 h 185237"/>
                <a:gd name="connsiteX105" fmla="*/ 132102 w 150551"/>
                <a:gd name="connsiteY105" fmla="*/ 103320 h 185237"/>
                <a:gd name="connsiteX106" fmla="*/ 121770 w 150551"/>
                <a:gd name="connsiteY106" fmla="*/ 103320 h 185237"/>
                <a:gd name="connsiteX107" fmla="*/ 130626 w 150551"/>
                <a:gd name="connsiteY107" fmla="*/ 109962 h 185237"/>
                <a:gd name="connsiteX108" fmla="*/ 119556 w 150551"/>
                <a:gd name="connsiteY108" fmla="*/ 109962 h 185237"/>
                <a:gd name="connsiteX109" fmla="*/ 119556 w 150551"/>
                <a:gd name="connsiteY109" fmla="*/ 109962 h 185237"/>
                <a:gd name="connsiteX110" fmla="*/ 125460 w 150551"/>
                <a:gd name="connsiteY110" fmla="*/ 115128 h 185237"/>
                <a:gd name="connsiteX111" fmla="*/ 118818 w 150551"/>
                <a:gd name="connsiteY111" fmla="*/ 115128 h 185237"/>
                <a:gd name="connsiteX112" fmla="*/ 113652 w 150551"/>
                <a:gd name="connsiteY112" fmla="*/ 115128 h 185237"/>
                <a:gd name="connsiteX113" fmla="*/ 118080 w 150551"/>
                <a:gd name="connsiteY113" fmla="*/ 120294 h 185237"/>
                <a:gd name="connsiteX114" fmla="*/ 111438 w 150551"/>
                <a:gd name="connsiteY114" fmla="*/ 138006 h 185237"/>
                <a:gd name="connsiteX115" fmla="*/ 115866 w 150551"/>
                <a:gd name="connsiteY115" fmla="*/ 144648 h 185237"/>
                <a:gd name="connsiteX116" fmla="*/ 107748 w 150551"/>
                <a:gd name="connsiteY116" fmla="*/ 144648 h 185237"/>
                <a:gd name="connsiteX117" fmla="*/ 111438 w 150551"/>
                <a:gd name="connsiteY117" fmla="*/ 148338 h 185237"/>
                <a:gd name="connsiteX118" fmla="*/ 111438 w 150551"/>
                <a:gd name="connsiteY118" fmla="*/ 155718 h 185237"/>
                <a:gd name="connsiteX119" fmla="*/ 111438 w 150551"/>
                <a:gd name="connsiteY119" fmla="*/ 149076 h 185237"/>
                <a:gd name="connsiteX120" fmla="*/ 105534 w 150551"/>
                <a:gd name="connsiteY120" fmla="*/ 149076 h 185237"/>
                <a:gd name="connsiteX121" fmla="*/ 112914 w 150551"/>
                <a:gd name="connsiteY121" fmla="*/ 154980 h 185237"/>
                <a:gd name="connsiteX122" fmla="*/ 102582 w 150551"/>
                <a:gd name="connsiteY122" fmla="*/ 154980 h 185237"/>
                <a:gd name="connsiteX123" fmla="*/ 110700 w 150551"/>
                <a:gd name="connsiteY123" fmla="*/ 159408 h 185237"/>
                <a:gd name="connsiteX124" fmla="*/ 55350 w 150551"/>
                <a:gd name="connsiteY124" fmla="*/ 155718 h 185237"/>
                <a:gd name="connsiteX125" fmla="*/ 33948 w 150551"/>
                <a:gd name="connsiteY125" fmla="*/ 174168 h 185237"/>
                <a:gd name="connsiteX126" fmla="*/ 20664 w 150551"/>
                <a:gd name="connsiteY126" fmla="*/ 185238 h 185237"/>
                <a:gd name="connsiteX127" fmla="*/ 13284 w 150551"/>
                <a:gd name="connsiteY127" fmla="*/ 185238 h 185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150551" h="185237">
                  <a:moveTo>
                    <a:pt x="0" y="174168"/>
                  </a:moveTo>
                  <a:cubicBezTo>
                    <a:pt x="0" y="174168"/>
                    <a:pt x="11808" y="166788"/>
                    <a:pt x="17712" y="161622"/>
                  </a:cubicBezTo>
                  <a:cubicBezTo>
                    <a:pt x="23911" y="156263"/>
                    <a:pt x="29594" y="150334"/>
                    <a:pt x="34686" y="143910"/>
                  </a:cubicBezTo>
                  <a:cubicBezTo>
                    <a:pt x="41328" y="138006"/>
                    <a:pt x="44280" y="139482"/>
                    <a:pt x="47970" y="132102"/>
                  </a:cubicBezTo>
                  <a:cubicBezTo>
                    <a:pt x="49475" y="126544"/>
                    <a:pt x="49475" y="120686"/>
                    <a:pt x="47970" y="115128"/>
                  </a:cubicBezTo>
                  <a:cubicBezTo>
                    <a:pt x="47970" y="115128"/>
                    <a:pt x="47970" y="115128"/>
                    <a:pt x="52398" y="120294"/>
                  </a:cubicBezTo>
                  <a:cubicBezTo>
                    <a:pt x="56826" y="125460"/>
                    <a:pt x="52398" y="111438"/>
                    <a:pt x="52398" y="114390"/>
                  </a:cubicBezTo>
                  <a:lnTo>
                    <a:pt x="52398" y="124722"/>
                  </a:lnTo>
                  <a:lnTo>
                    <a:pt x="57564" y="112914"/>
                  </a:lnTo>
                  <a:cubicBezTo>
                    <a:pt x="57564" y="112914"/>
                    <a:pt x="57564" y="126936"/>
                    <a:pt x="57564" y="125460"/>
                  </a:cubicBezTo>
                  <a:lnTo>
                    <a:pt x="63468" y="116604"/>
                  </a:lnTo>
                  <a:lnTo>
                    <a:pt x="63468" y="125460"/>
                  </a:lnTo>
                  <a:cubicBezTo>
                    <a:pt x="65453" y="121898"/>
                    <a:pt x="67180" y="118198"/>
                    <a:pt x="68634" y="114390"/>
                  </a:cubicBezTo>
                  <a:cubicBezTo>
                    <a:pt x="68634" y="114390"/>
                    <a:pt x="68634" y="120294"/>
                    <a:pt x="72324" y="118818"/>
                  </a:cubicBezTo>
                  <a:cubicBezTo>
                    <a:pt x="76014" y="117342"/>
                    <a:pt x="72324" y="108486"/>
                    <a:pt x="72324" y="109224"/>
                  </a:cubicBezTo>
                  <a:cubicBezTo>
                    <a:pt x="72604" y="111182"/>
                    <a:pt x="72604" y="113170"/>
                    <a:pt x="72324" y="115128"/>
                  </a:cubicBezTo>
                  <a:cubicBezTo>
                    <a:pt x="71586" y="105302"/>
                    <a:pt x="71586" y="95434"/>
                    <a:pt x="72324" y="85608"/>
                  </a:cubicBezTo>
                  <a:lnTo>
                    <a:pt x="78228" y="85608"/>
                  </a:lnTo>
                  <a:lnTo>
                    <a:pt x="78228" y="76014"/>
                  </a:lnTo>
                  <a:cubicBezTo>
                    <a:pt x="78228" y="76014"/>
                    <a:pt x="78228" y="89298"/>
                    <a:pt x="82656" y="90774"/>
                  </a:cubicBezTo>
                  <a:cubicBezTo>
                    <a:pt x="83173" y="86361"/>
                    <a:pt x="83173" y="81902"/>
                    <a:pt x="82656" y="77490"/>
                  </a:cubicBezTo>
                  <a:cubicBezTo>
                    <a:pt x="82339" y="74300"/>
                    <a:pt x="82339" y="71086"/>
                    <a:pt x="82656" y="67896"/>
                  </a:cubicBezTo>
                  <a:lnTo>
                    <a:pt x="88560" y="77490"/>
                  </a:lnTo>
                  <a:cubicBezTo>
                    <a:pt x="88560" y="77490"/>
                    <a:pt x="90774" y="64206"/>
                    <a:pt x="89298" y="64206"/>
                  </a:cubicBezTo>
                  <a:cubicBezTo>
                    <a:pt x="87822" y="64206"/>
                    <a:pt x="84132" y="70110"/>
                    <a:pt x="84870" y="70110"/>
                  </a:cubicBezTo>
                  <a:cubicBezTo>
                    <a:pt x="85608" y="70110"/>
                    <a:pt x="88560" y="58302"/>
                    <a:pt x="90036" y="58302"/>
                  </a:cubicBezTo>
                  <a:cubicBezTo>
                    <a:pt x="91512" y="58302"/>
                    <a:pt x="94464" y="65682"/>
                    <a:pt x="94464" y="64944"/>
                  </a:cubicBezTo>
                  <a:lnTo>
                    <a:pt x="90774" y="47970"/>
                  </a:lnTo>
                  <a:lnTo>
                    <a:pt x="95202" y="55350"/>
                  </a:lnTo>
                  <a:cubicBezTo>
                    <a:pt x="95992" y="52953"/>
                    <a:pt x="95992" y="50367"/>
                    <a:pt x="95202" y="47970"/>
                  </a:cubicBezTo>
                  <a:cubicBezTo>
                    <a:pt x="95077" y="45757"/>
                    <a:pt x="95077" y="43541"/>
                    <a:pt x="95202" y="41328"/>
                  </a:cubicBezTo>
                  <a:cubicBezTo>
                    <a:pt x="95202" y="41328"/>
                    <a:pt x="95202" y="45756"/>
                    <a:pt x="95202" y="41328"/>
                  </a:cubicBezTo>
                  <a:cubicBezTo>
                    <a:pt x="94833" y="38388"/>
                    <a:pt x="94833" y="35412"/>
                    <a:pt x="95202" y="32472"/>
                  </a:cubicBezTo>
                  <a:cubicBezTo>
                    <a:pt x="95431" y="34433"/>
                    <a:pt x="95431" y="36415"/>
                    <a:pt x="95202" y="38376"/>
                  </a:cubicBezTo>
                  <a:lnTo>
                    <a:pt x="95202" y="38376"/>
                  </a:lnTo>
                  <a:lnTo>
                    <a:pt x="95202" y="38376"/>
                  </a:lnTo>
                  <a:lnTo>
                    <a:pt x="95202" y="38376"/>
                  </a:lnTo>
                  <a:cubicBezTo>
                    <a:pt x="95202" y="38376"/>
                    <a:pt x="89298" y="25830"/>
                    <a:pt x="86346" y="25830"/>
                  </a:cubicBezTo>
                  <a:cubicBezTo>
                    <a:pt x="83394" y="25830"/>
                    <a:pt x="79704" y="29520"/>
                    <a:pt x="79704" y="29520"/>
                  </a:cubicBezTo>
                  <a:cubicBezTo>
                    <a:pt x="79704" y="29520"/>
                    <a:pt x="84870" y="21402"/>
                    <a:pt x="86346" y="21402"/>
                  </a:cubicBezTo>
                  <a:lnTo>
                    <a:pt x="86346" y="21402"/>
                  </a:lnTo>
                  <a:lnTo>
                    <a:pt x="86346" y="12546"/>
                  </a:lnTo>
                  <a:cubicBezTo>
                    <a:pt x="89232" y="16956"/>
                    <a:pt x="92442" y="21149"/>
                    <a:pt x="95940" y="25092"/>
                  </a:cubicBezTo>
                  <a:cubicBezTo>
                    <a:pt x="95940" y="25092"/>
                    <a:pt x="91512" y="13284"/>
                    <a:pt x="90774" y="9594"/>
                  </a:cubicBezTo>
                  <a:lnTo>
                    <a:pt x="90774" y="0"/>
                  </a:lnTo>
                  <a:lnTo>
                    <a:pt x="95940" y="6642"/>
                  </a:lnTo>
                  <a:cubicBezTo>
                    <a:pt x="95940" y="6642"/>
                    <a:pt x="99630" y="14760"/>
                    <a:pt x="99630" y="13284"/>
                  </a:cubicBezTo>
                  <a:lnTo>
                    <a:pt x="99630" y="3690"/>
                  </a:lnTo>
                  <a:lnTo>
                    <a:pt x="104796" y="14760"/>
                  </a:lnTo>
                  <a:lnTo>
                    <a:pt x="109224" y="1476"/>
                  </a:lnTo>
                  <a:lnTo>
                    <a:pt x="109224" y="14760"/>
                  </a:lnTo>
                  <a:lnTo>
                    <a:pt x="109224" y="5904"/>
                  </a:lnTo>
                  <a:cubicBezTo>
                    <a:pt x="109224" y="5904"/>
                    <a:pt x="109224" y="5904"/>
                    <a:pt x="109224" y="5904"/>
                  </a:cubicBezTo>
                  <a:lnTo>
                    <a:pt x="109224" y="24354"/>
                  </a:lnTo>
                  <a:lnTo>
                    <a:pt x="126198" y="9594"/>
                  </a:lnTo>
                  <a:cubicBezTo>
                    <a:pt x="126198" y="9594"/>
                    <a:pt x="131364" y="9594"/>
                    <a:pt x="131364" y="9594"/>
                  </a:cubicBezTo>
                  <a:lnTo>
                    <a:pt x="131364" y="16236"/>
                  </a:lnTo>
                  <a:cubicBezTo>
                    <a:pt x="129246" y="20501"/>
                    <a:pt x="127519" y="24947"/>
                    <a:pt x="126198" y="29520"/>
                  </a:cubicBezTo>
                  <a:cubicBezTo>
                    <a:pt x="126198" y="29520"/>
                    <a:pt x="131364" y="22878"/>
                    <a:pt x="134316" y="22878"/>
                  </a:cubicBezTo>
                  <a:cubicBezTo>
                    <a:pt x="137268" y="22878"/>
                    <a:pt x="141696" y="29520"/>
                    <a:pt x="140220" y="30258"/>
                  </a:cubicBezTo>
                  <a:cubicBezTo>
                    <a:pt x="138744" y="30996"/>
                    <a:pt x="135054" y="30258"/>
                    <a:pt x="133578" y="30258"/>
                  </a:cubicBezTo>
                  <a:cubicBezTo>
                    <a:pt x="132102" y="30258"/>
                    <a:pt x="119556" y="44280"/>
                    <a:pt x="121770" y="43542"/>
                  </a:cubicBezTo>
                  <a:cubicBezTo>
                    <a:pt x="123984" y="42804"/>
                    <a:pt x="130626" y="35424"/>
                    <a:pt x="130626" y="35424"/>
                  </a:cubicBezTo>
                  <a:cubicBezTo>
                    <a:pt x="130626" y="35424"/>
                    <a:pt x="130626" y="41328"/>
                    <a:pt x="130626" y="41328"/>
                  </a:cubicBezTo>
                  <a:lnTo>
                    <a:pt x="140220" y="36162"/>
                  </a:lnTo>
                  <a:cubicBezTo>
                    <a:pt x="140220" y="36162"/>
                    <a:pt x="128412" y="46494"/>
                    <a:pt x="129888" y="46494"/>
                  </a:cubicBezTo>
                  <a:lnTo>
                    <a:pt x="138006" y="46494"/>
                  </a:lnTo>
                  <a:lnTo>
                    <a:pt x="126198" y="47232"/>
                  </a:lnTo>
                  <a:cubicBezTo>
                    <a:pt x="128906" y="45312"/>
                    <a:pt x="131895" y="43819"/>
                    <a:pt x="135054" y="42804"/>
                  </a:cubicBezTo>
                  <a:lnTo>
                    <a:pt x="141696" y="42804"/>
                  </a:lnTo>
                  <a:lnTo>
                    <a:pt x="132102" y="42804"/>
                  </a:lnTo>
                  <a:cubicBezTo>
                    <a:pt x="132102" y="42804"/>
                    <a:pt x="123246" y="54612"/>
                    <a:pt x="125460" y="53136"/>
                  </a:cubicBezTo>
                  <a:cubicBezTo>
                    <a:pt x="127977" y="51534"/>
                    <a:pt x="130213" y="49540"/>
                    <a:pt x="132102" y="47232"/>
                  </a:cubicBezTo>
                  <a:lnTo>
                    <a:pt x="132102" y="54612"/>
                  </a:lnTo>
                  <a:lnTo>
                    <a:pt x="143172" y="47232"/>
                  </a:lnTo>
                  <a:lnTo>
                    <a:pt x="126198" y="64206"/>
                  </a:lnTo>
                  <a:cubicBezTo>
                    <a:pt x="126198" y="64206"/>
                    <a:pt x="136530" y="56088"/>
                    <a:pt x="138006" y="56826"/>
                  </a:cubicBezTo>
                  <a:cubicBezTo>
                    <a:pt x="139482" y="57564"/>
                    <a:pt x="146862" y="65682"/>
                    <a:pt x="146862" y="65682"/>
                  </a:cubicBezTo>
                  <a:lnTo>
                    <a:pt x="138006" y="64206"/>
                  </a:lnTo>
                  <a:cubicBezTo>
                    <a:pt x="132774" y="69183"/>
                    <a:pt x="128294" y="74903"/>
                    <a:pt x="124722" y="81180"/>
                  </a:cubicBezTo>
                  <a:cubicBezTo>
                    <a:pt x="128515" y="79150"/>
                    <a:pt x="132464" y="77423"/>
                    <a:pt x="136530" y="76014"/>
                  </a:cubicBezTo>
                  <a:cubicBezTo>
                    <a:pt x="136530" y="76014"/>
                    <a:pt x="141696" y="85608"/>
                    <a:pt x="140958" y="85608"/>
                  </a:cubicBezTo>
                  <a:lnTo>
                    <a:pt x="134316" y="85608"/>
                  </a:lnTo>
                  <a:cubicBezTo>
                    <a:pt x="129718" y="87750"/>
                    <a:pt x="125283" y="90216"/>
                    <a:pt x="121032" y="92988"/>
                  </a:cubicBezTo>
                  <a:lnTo>
                    <a:pt x="132840" y="92988"/>
                  </a:lnTo>
                  <a:lnTo>
                    <a:pt x="142434" y="92988"/>
                  </a:lnTo>
                  <a:lnTo>
                    <a:pt x="150552" y="92988"/>
                  </a:lnTo>
                  <a:lnTo>
                    <a:pt x="140958" y="99630"/>
                  </a:lnTo>
                  <a:cubicBezTo>
                    <a:pt x="138294" y="100317"/>
                    <a:pt x="135504" y="100317"/>
                    <a:pt x="132840" y="99630"/>
                  </a:cubicBezTo>
                  <a:lnTo>
                    <a:pt x="142434" y="99630"/>
                  </a:lnTo>
                  <a:lnTo>
                    <a:pt x="126198" y="98892"/>
                  </a:lnTo>
                  <a:lnTo>
                    <a:pt x="118818" y="98892"/>
                  </a:lnTo>
                  <a:lnTo>
                    <a:pt x="126198" y="98892"/>
                  </a:lnTo>
                  <a:lnTo>
                    <a:pt x="138744" y="98892"/>
                  </a:lnTo>
                  <a:lnTo>
                    <a:pt x="123984" y="98892"/>
                  </a:lnTo>
                  <a:lnTo>
                    <a:pt x="123984" y="98892"/>
                  </a:lnTo>
                  <a:lnTo>
                    <a:pt x="138006" y="98892"/>
                  </a:lnTo>
                  <a:lnTo>
                    <a:pt x="128412" y="98892"/>
                  </a:lnTo>
                  <a:lnTo>
                    <a:pt x="137268" y="98892"/>
                  </a:lnTo>
                  <a:lnTo>
                    <a:pt x="143172" y="98892"/>
                  </a:lnTo>
                  <a:lnTo>
                    <a:pt x="128412" y="98892"/>
                  </a:lnTo>
                  <a:lnTo>
                    <a:pt x="121770" y="98892"/>
                  </a:lnTo>
                  <a:lnTo>
                    <a:pt x="129150" y="98892"/>
                  </a:lnTo>
                  <a:lnTo>
                    <a:pt x="126198" y="98892"/>
                  </a:lnTo>
                  <a:lnTo>
                    <a:pt x="132102" y="103320"/>
                  </a:lnTo>
                  <a:lnTo>
                    <a:pt x="132102" y="103320"/>
                  </a:lnTo>
                  <a:lnTo>
                    <a:pt x="121770" y="103320"/>
                  </a:lnTo>
                  <a:lnTo>
                    <a:pt x="130626" y="109962"/>
                  </a:lnTo>
                  <a:lnTo>
                    <a:pt x="119556" y="109962"/>
                  </a:lnTo>
                  <a:lnTo>
                    <a:pt x="119556" y="109962"/>
                  </a:lnTo>
                  <a:cubicBezTo>
                    <a:pt x="121726" y="111439"/>
                    <a:pt x="123711" y="113174"/>
                    <a:pt x="125460" y="115128"/>
                  </a:cubicBezTo>
                  <a:lnTo>
                    <a:pt x="118818" y="115128"/>
                  </a:lnTo>
                  <a:lnTo>
                    <a:pt x="113652" y="115128"/>
                  </a:lnTo>
                  <a:lnTo>
                    <a:pt x="118080" y="120294"/>
                  </a:lnTo>
                  <a:lnTo>
                    <a:pt x="111438" y="138006"/>
                  </a:lnTo>
                  <a:lnTo>
                    <a:pt x="115866" y="144648"/>
                  </a:lnTo>
                  <a:lnTo>
                    <a:pt x="107748" y="144648"/>
                  </a:lnTo>
                  <a:cubicBezTo>
                    <a:pt x="107748" y="144648"/>
                    <a:pt x="111438" y="144648"/>
                    <a:pt x="111438" y="148338"/>
                  </a:cubicBezTo>
                  <a:cubicBezTo>
                    <a:pt x="111438" y="152028"/>
                    <a:pt x="111438" y="157194"/>
                    <a:pt x="111438" y="155718"/>
                  </a:cubicBezTo>
                  <a:cubicBezTo>
                    <a:pt x="111438" y="154242"/>
                    <a:pt x="111438" y="150552"/>
                    <a:pt x="111438" y="149076"/>
                  </a:cubicBezTo>
                  <a:lnTo>
                    <a:pt x="105534" y="149076"/>
                  </a:lnTo>
                  <a:cubicBezTo>
                    <a:pt x="108169" y="150815"/>
                    <a:pt x="110641" y="152790"/>
                    <a:pt x="112914" y="154980"/>
                  </a:cubicBezTo>
                  <a:lnTo>
                    <a:pt x="102582" y="154980"/>
                  </a:lnTo>
                  <a:cubicBezTo>
                    <a:pt x="102582" y="154980"/>
                    <a:pt x="112176" y="159408"/>
                    <a:pt x="110700" y="159408"/>
                  </a:cubicBezTo>
                  <a:lnTo>
                    <a:pt x="55350" y="155718"/>
                  </a:lnTo>
                  <a:cubicBezTo>
                    <a:pt x="55350" y="155718"/>
                    <a:pt x="36900" y="172692"/>
                    <a:pt x="33948" y="174168"/>
                  </a:cubicBezTo>
                  <a:cubicBezTo>
                    <a:pt x="30996" y="175644"/>
                    <a:pt x="23616" y="184500"/>
                    <a:pt x="20664" y="185238"/>
                  </a:cubicBezTo>
                  <a:lnTo>
                    <a:pt x="13284" y="185238"/>
                  </a:lnTo>
                  <a:close/>
                </a:path>
              </a:pathLst>
            </a:custGeom>
            <a:solidFill>
              <a:srgbClr val="0083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BE72C522-566E-494B-B0CE-DB73A4A5F5C9}"/>
                </a:ext>
              </a:extLst>
            </p:cNvPr>
            <p:cNvSpPr/>
            <p:nvPr/>
          </p:nvSpPr>
          <p:spPr>
            <a:xfrm>
              <a:off x="3723006" y="3631711"/>
              <a:ext cx="158670" cy="184500"/>
            </a:xfrm>
            <a:custGeom>
              <a:avLst/>
              <a:gdLst>
                <a:gd name="connsiteX0" fmla="*/ 6642 w 158670"/>
                <a:gd name="connsiteY0" fmla="*/ 184500 h 184500"/>
                <a:gd name="connsiteX1" fmla="*/ 0 w 158670"/>
                <a:gd name="connsiteY1" fmla="*/ 184500 h 184500"/>
                <a:gd name="connsiteX2" fmla="*/ 17712 w 158670"/>
                <a:gd name="connsiteY2" fmla="*/ 171216 h 184500"/>
                <a:gd name="connsiteX3" fmla="*/ 27306 w 158670"/>
                <a:gd name="connsiteY3" fmla="*/ 161622 h 184500"/>
                <a:gd name="connsiteX4" fmla="*/ 35424 w 158670"/>
                <a:gd name="connsiteY4" fmla="*/ 152766 h 184500"/>
                <a:gd name="connsiteX5" fmla="*/ 41328 w 158670"/>
                <a:gd name="connsiteY5" fmla="*/ 144648 h 184500"/>
                <a:gd name="connsiteX6" fmla="*/ 47970 w 158670"/>
                <a:gd name="connsiteY6" fmla="*/ 138006 h 184500"/>
                <a:gd name="connsiteX7" fmla="*/ 47970 w 158670"/>
                <a:gd name="connsiteY7" fmla="*/ 126198 h 184500"/>
                <a:gd name="connsiteX8" fmla="*/ 47970 w 158670"/>
                <a:gd name="connsiteY8" fmla="*/ 121770 h 184500"/>
                <a:gd name="connsiteX9" fmla="*/ 53136 w 158670"/>
                <a:gd name="connsiteY9" fmla="*/ 121770 h 184500"/>
                <a:gd name="connsiteX10" fmla="*/ 53136 w 158670"/>
                <a:gd name="connsiteY10" fmla="*/ 121770 h 184500"/>
                <a:gd name="connsiteX11" fmla="*/ 53136 w 158670"/>
                <a:gd name="connsiteY11" fmla="*/ 121770 h 184500"/>
                <a:gd name="connsiteX12" fmla="*/ 53136 w 158670"/>
                <a:gd name="connsiteY12" fmla="*/ 132840 h 184500"/>
                <a:gd name="connsiteX13" fmla="*/ 53136 w 158670"/>
                <a:gd name="connsiteY13" fmla="*/ 121770 h 184500"/>
                <a:gd name="connsiteX14" fmla="*/ 53136 w 158670"/>
                <a:gd name="connsiteY14" fmla="*/ 121770 h 184500"/>
                <a:gd name="connsiteX15" fmla="*/ 53136 w 158670"/>
                <a:gd name="connsiteY15" fmla="*/ 121770 h 184500"/>
                <a:gd name="connsiteX16" fmla="*/ 53136 w 158670"/>
                <a:gd name="connsiteY16" fmla="*/ 130626 h 184500"/>
                <a:gd name="connsiteX17" fmla="*/ 57564 w 158670"/>
                <a:gd name="connsiteY17" fmla="*/ 123246 h 184500"/>
                <a:gd name="connsiteX18" fmla="*/ 57564 w 158670"/>
                <a:gd name="connsiteY18" fmla="*/ 131364 h 184500"/>
                <a:gd name="connsiteX19" fmla="*/ 57564 w 158670"/>
                <a:gd name="connsiteY19" fmla="*/ 121770 h 184500"/>
                <a:gd name="connsiteX20" fmla="*/ 57564 w 158670"/>
                <a:gd name="connsiteY20" fmla="*/ 121770 h 184500"/>
                <a:gd name="connsiteX21" fmla="*/ 57564 w 158670"/>
                <a:gd name="connsiteY21" fmla="*/ 121770 h 184500"/>
                <a:gd name="connsiteX22" fmla="*/ 57564 w 158670"/>
                <a:gd name="connsiteY22" fmla="*/ 117342 h 184500"/>
                <a:gd name="connsiteX23" fmla="*/ 57564 w 158670"/>
                <a:gd name="connsiteY23" fmla="*/ 111438 h 184500"/>
                <a:gd name="connsiteX24" fmla="*/ 61254 w 158670"/>
                <a:gd name="connsiteY24" fmla="*/ 118080 h 184500"/>
                <a:gd name="connsiteX25" fmla="*/ 61254 w 158670"/>
                <a:gd name="connsiteY25" fmla="*/ 88560 h 184500"/>
                <a:gd name="connsiteX26" fmla="*/ 67158 w 158670"/>
                <a:gd name="connsiteY26" fmla="*/ 88560 h 184500"/>
                <a:gd name="connsiteX27" fmla="*/ 67158 w 158670"/>
                <a:gd name="connsiteY27" fmla="*/ 78228 h 184500"/>
                <a:gd name="connsiteX28" fmla="*/ 72324 w 158670"/>
                <a:gd name="connsiteY28" fmla="*/ 89298 h 184500"/>
                <a:gd name="connsiteX29" fmla="*/ 72324 w 158670"/>
                <a:gd name="connsiteY29" fmla="*/ 79704 h 184500"/>
                <a:gd name="connsiteX30" fmla="*/ 72324 w 158670"/>
                <a:gd name="connsiteY30" fmla="*/ 70110 h 184500"/>
                <a:gd name="connsiteX31" fmla="*/ 78966 w 158670"/>
                <a:gd name="connsiteY31" fmla="*/ 77490 h 184500"/>
                <a:gd name="connsiteX32" fmla="*/ 90036 w 158670"/>
                <a:gd name="connsiteY32" fmla="*/ 70848 h 184500"/>
                <a:gd name="connsiteX33" fmla="*/ 90036 w 158670"/>
                <a:gd name="connsiteY33" fmla="*/ 70848 h 184500"/>
                <a:gd name="connsiteX34" fmla="*/ 90036 w 158670"/>
                <a:gd name="connsiteY34" fmla="*/ 70848 h 184500"/>
                <a:gd name="connsiteX35" fmla="*/ 90036 w 158670"/>
                <a:gd name="connsiteY35" fmla="*/ 62730 h 184500"/>
                <a:gd name="connsiteX36" fmla="*/ 94464 w 158670"/>
                <a:gd name="connsiteY36" fmla="*/ 70110 h 184500"/>
                <a:gd name="connsiteX37" fmla="*/ 94464 w 158670"/>
                <a:gd name="connsiteY37" fmla="*/ 70110 h 184500"/>
                <a:gd name="connsiteX38" fmla="*/ 89298 w 158670"/>
                <a:gd name="connsiteY38" fmla="*/ 64944 h 184500"/>
                <a:gd name="connsiteX39" fmla="*/ 89298 w 158670"/>
                <a:gd name="connsiteY39" fmla="*/ 70848 h 184500"/>
                <a:gd name="connsiteX40" fmla="*/ 89298 w 158670"/>
                <a:gd name="connsiteY40" fmla="*/ 70848 h 184500"/>
                <a:gd name="connsiteX41" fmla="*/ 89298 w 158670"/>
                <a:gd name="connsiteY41" fmla="*/ 70848 h 184500"/>
                <a:gd name="connsiteX42" fmla="*/ 95940 w 158670"/>
                <a:gd name="connsiteY42" fmla="*/ 87084 h 184500"/>
                <a:gd name="connsiteX43" fmla="*/ 89298 w 158670"/>
                <a:gd name="connsiteY43" fmla="*/ 80442 h 184500"/>
                <a:gd name="connsiteX44" fmla="*/ 89298 w 158670"/>
                <a:gd name="connsiteY44" fmla="*/ 86346 h 184500"/>
                <a:gd name="connsiteX45" fmla="*/ 89298 w 158670"/>
                <a:gd name="connsiteY45" fmla="*/ 101106 h 184500"/>
                <a:gd name="connsiteX46" fmla="*/ 82656 w 158670"/>
                <a:gd name="connsiteY46" fmla="*/ 86346 h 184500"/>
                <a:gd name="connsiteX47" fmla="*/ 82656 w 158670"/>
                <a:gd name="connsiteY47" fmla="*/ 96678 h 184500"/>
                <a:gd name="connsiteX48" fmla="*/ 82656 w 158670"/>
                <a:gd name="connsiteY48" fmla="*/ 96678 h 184500"/>
                <a:gd name="connsiteX49" fmla="*/ 82656 w 158670"/>
                <a:gd name="connsiteY49" fmla="*/ 125460 h 184500"/>
                <a:gd name="connsiteX50" fmla="*/ 78966 w 158670"/>
                <a:gd name="connsiteY50" fmla="*/ 120294 h 184500"/>
                <a:gd name="connsiteX51" fmla="*/ 78966 w 158670"/>
                <a:gd name="connsiteY51" fmla="*/ 125460 h 184500"/>
                <a:gd name="connsiteX52" fmla="*/ 78966 w 158670"/>
                <a:gd name="connsiteY52" fmla="*/ 129888 h 184500"/>
                <a:gd name="connsiteX53" fmla="*/ 75276 w 158670"/>
                <a:gd name="connsiteY53" fmla="*/ 129888 h 184500"/>
                <a:gd name="connsiteX54" fmla="*/ 75276 w 158670"/>
                <a:gd name="connsiteY54" fmla="*/ 129888 h 184500"/>
                <a:gd name="connsiteX55" fmla="*/ 70848 w 158670"/>
                <a:gd name="connsiteY55" fmla="*/ 140220 h 184500"/>
                <a:gd name="connsiteX56" fmla="*/ 70848 w 158670"/>
                <a:gd name="connsiteY56" fmla="*/ 140220 h 184500"/>
                <a:gd name="connsiteX57" fmla="*/ 70848 w 158670"/>
                <a:gd name="connsiteY57" fmla="*/ 132102 h 184500"/>
                <a:gd name="connsiteX58" fmla="*/ 66420 w 158670"/>
                <a:gd name="connsiteY58" fmla="*/ 140958 h 184500"/>
                <a:gd name="connsiteX59" fmla="*/ 66420 w 158670"/>
                <a:gd name="connsiteY59" fmla="*/ 132840 h 184500"/>
                <a:gd name="connsiteX60" fmla="*/ 66420 w 158670"/>
                <a:gd name="connsiteY60" fmla="*/ 140220 h 184500"/>
                <a:gd name="connsiteX61" fmla="*/ 66420 w 158670"/>
                <a:gd name="connsiteY61" fmla="*/ 132840 h 184500"/>
                <a:gd name="connsiteX62" fmla="*/ 66420 w 158670"/>
                <a:gd name="connsiteY62" fmla="*/ 132840 h 184500"/>
                <a:gd name="connsiteX63" fmla="*/ 53136 w 158670"/>
                <a:gd name="connsiteY63" fmla="*/ 122508 h 184500"/>
                <a:gd name="connsiteX64" fmla="*/ 53136 w 158670"/>
                <a:gd name="connsiteY64" fmla="*/ 126936 h 184500"/>
                <a:gd name="connsiteX65" fmla="*/ 53136 w 158670"/>
                <a:gd name="connsiteY65" fmla="*/ 139482 h 184500"/>
                <a:gd name="connsiteX66" fmla="*/ 45756 w 158670"/>
                <a:gd name="connsiteY66" fmla="*/ 146862 h 184500"/>
                <a:gd name="connsiteX67" fmla="*/ 39852 w 158670"/>
                <a:gd name="connsiteY67" fmla="*/ 151290 h 184500"/>
                <a:gd name="connsiteX68" fmla="*/ 32472 w 158670"/>
                <a:gd name="connsiteY68" fmla="*/ 159408 h 184500"/>
                <a:gd name="connsiteX69" fmla="*/ 22878 w 158670"/>
                <a:gd name="connsiteY69" fmla="*/ 169002 h 184500"/>
                <a:gd name="connsiteX70" fmla="*/ 4428 w 158670"/>
                <a:gd name="connsiteY70" fmla="*/ 181548 h 184500"/>
                <a:gd name="connsiteX71" fmla="*/ 10332 w 158670"/>
                <a:gd name="connsiteY71" fmla="*/ 181548 h 184500"/>
                <a:gd name="connsiteX72" fmla="*/ 16974 w 158670"/>
                <a:gd name="connsiteY72" fmla="*/ 181548 h 184500"/>
                <a:gd name="connsiteX73" fmla="*/ 25092 w 158670"/>
                <a:gd name="connsiteY73" fmla="*/ 175644 h 184500"/>
                <a:gd name="connsiteX74" fmla="*/ 30996 w 158670"/>
                <a:gd name="connsiteY74" fmla="*/ 170478 h 184500"/>
                <a:gd name="connsiteX75" fmla="*/ 39114 w 158670"/>
                <a:gd name="connsiteY75" fmla="*/ 163098 h 184500"/>
                <a:gd name="connsiteX76" fmla="*/ 52398 w 158670"/>
                <a:gd name="connsiteY76" fmla="*/ 152028 h 184500"/>
                <a:gd name="connsiteX77" fmla="*/ 87084 w 158670"/>
                <a:gd name="connsiteY77" fmla="*/ 152028 h 184500"/>
                <a:gd name="connsiteX78" fmla="*/ 106272 w 158670"/>
                <a:gd name="connsiteY78" fmla="*/ 152028 h 184500"/>
                <a:gd name="connsiteX79" fmla="*/ 99630 w 158670"/>
                <a:gd name="connsiteY79" fmla="*/ 152028 h 184500"/>
                <a:gd name="connsiteX80" fmla="*/ 108486 w 158670"/>
                <a:gd name="connsiteY80" fmla="*/ 152028 h 184500"/>
                <a:gd name="connsiteX81" fmla="*/ 108486 w 158670"/>
                <a:gd name="connsiteY81" fmla="*/ 152028 h 184500"/>
                <a:gd name="connsiteX82" fmla="*/ 104796 w 158670"/>
                <a:gd name="connsiteY82" fmla="*/ 152028 h 184500"/>
                <a:gd name="connsiteX83" fmla="*/ 111438 w 158670"/>
                <a:gd name="connsiteY83" fmla="*/ 152028 h 184500"/>
                <a:gd name="connsiteX84" fmla="*/ 111438 w 158670"/>
                <a:gd name="connsiteY84" fmla="*/ 152028 h 184500"/>
                <a:gd name="connsiteX85" fmla="*/ 111438 w 158670"/>
                <a:gd name="connsiteY85" fmla="*/ 152028 h 184500"/>
                <a:gd name="connsiteX86" fmla="*/ 111438 w 158670"/>
                <a:gd name="connsiteY86" fmla="*/ 152028 h 184500"/>
                <a:gd name="connsiteX87" fmla="*/ 111438 w 158670"/>
                <a:gd name="connsiteY87" fmla="*/ 144648 h 184500"/>
                <a:gd name="connsiteX88" fmla="*/ 111438 w 158670"/>
                <a:gd name="connsiteY88" fmla="*/ 144648 h 184500"/>
                <a:gd name="connsiteX89" fmla="*/ 119556 w 158670"/>
                <a:gd name="connsiteY89" fmla="*/ 144648 h 184500"/>
                <a:gd name="connsiteX90" fmla="*/ 111438 w 158670"/>
                <a:gd name="connsiteY90" fmla="*/ 144648 h 184500"/>
                <a:gd name="connsiteX91" fmla="*/ 120294 w 158670"/>
                <a:gd name="connsiteY91" fmla="*/ 144648 h 184500"/>
                <a:gd name="connsiteX92" fmla="*/ 115128 w 158670"/>
                <a:gd name="connsiteY92" fmla="*/ 140958 h 184500"/>
                <a:gd name="connsiteX93" fmla="*/ 121770 w 158670"/>
                <a:gd name="connsiteY93" fmla="*/ 140958 h 184500"/>
                <a:gd name="connsiteX94" fmla="*/ 126936 w 158670"/>
                <a:gd name="connsiteY94" fmla="*/ 144648 h 184500"/>
                <a:gd name="connsiteX95" fmla="*/ 126936 w 158670"/>
                <a:gd name="connsiteY95" fmla="*/ 144648 h 184500"/>
                <a:gd name="connsiteX96" fmla="*/ 121770 w 158670"/>
                <a:gd name="connsiteY96" fmla="*/ 139482 h 184500"/>
                <a:gd name="connsiteX97" fmla="*/ 121770 w 158670"/>
                <a:gd name="connsiteY97" fmla="*/ 139482 h 184500"/>
                <a:gd name="connsiteX98" fmla="*/ 125460 w 158670"/>
                <a:gd name="connsiteY98" fmla="*/ 139482 h 184500"/>
                <a:gd name="connsiteX99" fmla="*/ 136530 w 158670"/>
                <a:gd name="connsiteY99" fmla="*/ 139482 h 184500"/>
                <a:gd name="connsiteX100" fmla="*/ 126936 w 158670"/>
                <a:gd name="connsiteY100" fmla="*/ 134316 h 184500"/>
                <a:gd name="connsiteX101" fmla="*/ 135054 w 158670"/>
                <a:gd name="connsiteY101" fmla="*/ 134316 h 184500"/>
                <a:gd name="connsiteX102" fmla="*/ 126936 w 158670"/>
                <a:gd name="connsiteY102" fmla="*/ 124722 h 184500"/>
                <a:gd name="connsiteX103" fmla="*/ 126936 w 158670"/>
                <a:gd name="connsiteY103" fmla="*/ 124722 h 184500"/>
                <a:gd name="connsiteX104" fmla="*/ 120294 w 158670"/>
                <a:gd name="connsiteY104" fmla="*/ 124722 h 184500"/>
                <a:gd name="connsiteX105" fmla="*/ 126936 w 158670"/>
                <a:gd name="connsiteY105" fmla="*/ 124722 h 184500"/>
                <a:gd name="connsiteX106" fmla="*/ 138744 w 158670"/>
                <a:gd name="connsiteY106" fmla="*/ 124722 h 184500"/>
                <a:gd name="connsiteX107" fmla="*/ 138744 w 158670"/>
                <a:gd name="connsiteY107" fmla="*/ 124722 h 184500"/>
                <a:gd name="connsiteX108" fmla="*/ 130626 w 158670"/>
                <a:gd name="connsiteY108" fmla="*/ 124722 h 184500"/>
                <a:gd name="connsiteX109" fmla="*/ 130626 w 158670"/>
                <a:gd name="connsiteY109" fmla="*/ 124722 h 184500"/>
                <a:gd name="connsiteX110" fmla="*/ 138744 w 158670"/>
                <a:gd name="connsiteY110" fmla="*/ 124722 h 184500"/>
                <a:gd name="connsiteX111" fmla="*/ 126936 w 158670"/>
                <a:gd name="connsiteY111" fmla="*/ 124722 h 184500"/>
                <a:gd name="connsiteX112" fmla="*/ 126936 w 158670"/>
                <a:gd name="connsiteY112" fmla="*/ 124722 h 184500"/>
                <a:gd name="connsiteX113" fmla="*/ 137268 w 158670"/>
                <a:gd name="connsiteY113" fmla="*/ 124722 h 184500"/>
                <a:gd name="connsiteX114" fmla="*/ 119556 w 158670"/>
                <a:gd name="connsiteY114" fmla="*/ 124722 h 184500"/>
                <a:gd name="connsiteX115" fmla="*/ 125460 w 158670"/>
                <a:gd name="connsiteY115" fmla="*/ 124722 h 184500"/>
                <a:gd name="connsiteX116" fmla="*/ 142434 w 158670"/>
                <a:gd name="connsiteY116" fmla="*/ 118818 h 184500"/>
                <a:gd name="connsiteX117" fmla="*/ 142434 w 158670"/>
                <a:gd name="connsiteY117" fmla="*/ 118818 h 184500"/>
                <a:gd name="connsiteX118" fmla="*/ 125460 w 158670"/>
                <a:gd name="connsiteY118" fmla="*/ 126198 h 184500"/>
                <a:gd name="connsiteX119" fmla="*/ 121770 w 158670"/>
                <a:gd name="connsiteY119" fmla="*/ 126198 h 184500"/>
                <a:gd name="connsiteX120" fmla="*/ 126936 w 158670"/>
                <a:gd name="connsiteY120" fmla="*/ 126198 h 184500"/>
                <a:gd name="connsiteX121" fmla="*/ 139482 w 158670"/>
                <a:gd name="connsiteY121" fmla="*/ 126198 h 184500"/>
                <a:gd name="connsiteX122" fmla="*/ 124722 w 158670"/>
                <a:gd name="connsiteY122" fmla="*/ 129888 h 184500"/>
                <a:gd name="connsiteX123" fmla="*/ 124722 w 158670"/>
                <a:gd name="connsiteY123" fmla="*/ 129888 h 184500"/>
                <a:gd name="connsiteX124" fmla="*/ 138006 w 158670"/>
                <a:gd name="connsiteY124" fmla="*/ 129888 h 184500"/>
                <a:gd name="connsiteX125" fmla="*/ 129888 w 158670"/>
                <a:gd name="connsiteY125" fmla="*/ 129888 h 184500"/>
                <a:gd name="connsiteX126" fmla="*/ 137268 w 158670"/>
                <a:gd name="connsiteY126" fmla="*/ 129888 h 184500"/>
                <a:gd name="connsiteX127" fmla="*/ 143910 w 158670"/>
                <a:gd name="connsiteY127" fmla="*/ 129888 h 184500"/>
                <a:gd name="connsiteX128" fmla="*/ 128412 w 158670"/>
                <a:gd name="connsiteY128" fmla="*/ 129888 h 184500"/>
                <a:gd name="connsiteX129" fmla="*/ 128412 w 158670"/>
                <a:gd name="connsiteY129" fmla="*/ 129888 h 184500"/>
                <a:gd name="connsiteX130" fmla="*/ 128412 w 158670"/>
                <a:gd name="connsiteY130" fmla="*/ 129888 h 184500"/>
                <a:gd name="connsiteX131" fmla="*/ 126936 w 158670"/>
                <a:gd name="connsiteY131" fmla="*/ 129888 h 184500"/>
                <a:gd name="connsiteX132" fmla="*/ 132840 w 158670"/>
                <a:gd name="connsiteY132" fmla="*/ 129888 h 184500"/>
                <a:gd name="connsiteX133" fmla="*/ 132840 w 158670"/>
                <a:gd name="connsiteY133" fmla="*/ 129888 h 184500"/>
                <a:gd name="connsiteX134" fmla="*/ 126936 w 158670"/>
                <a:gd name="connsiteY134" fmla="*/ 129888 h 184500"/>
                <a:gd name="connsiteX135" fmla="*/ 136530 w 158670"/>
                <a:gd name="connsiteY135" fmla="*/ 135054 h 184500"/>
                <a:gd name="connsiteX136" fmla="*/ 125460 w 158670"/>
                <a:gd name="connsiteY136" fmla="*/ 135054 h 184500"/>
                <a:gd name="connsiteX137" fmla="*/ 129888 w 158670"/>
                <a:gd name="connsiteY137" fmla="*/ 135054 h 184500"/>
                <a:gd name="connsiteX138" fmla="*/ 129888 w 158670"/>
                <a:gd name="connsiteY138" fmla="*/ 135054 h 184500"/>
                <a:gd name="connsiteX139" fmla="*/ 122508 w 158670"/>
                <a:gd name="connsiteY139" fmla="*/ 135054 h 184500"/>
                <a:gd name="connsiteX140" fmla="*/ 116604 w 158670"/>
                <a:gd name="connsiteY140" fmla="*/ 135054 h 184500"/>
                <a:gd name="connsiteX141" fmla="*/ 122508 w 158670"/>
                <a:gd name="connsiteY141" fmla="*/ 139482 h 184500"/>
                <a:gd name="connsiteX142" fmla="*/ 112176 w 158670"/>
                <a:gd name="connsiteY142" fmla="*/ 139482 h 184500"/>
                <a:gd name="connsiteX143" fmla="*/ 117342 w 158670"/>
                <a:gd name="connsiteY143" fmla="*/ 144648 h 184500"/>
                <a:gd name="connsiteX144" fmla="*/ 111438 w 158670"/>
                <a:gd name="connsiteY144" fmla="*/ 144648 h 184500"/>
                <a:gd name="connsiteX145" fmla="*/ 111438 w 158670"/>
                <a:gd name="connsiteY145" fmla="*/ 144648 h 184500"/>
                <a:gd name="connsiteX146" fmla="*/ 111438 w 158670"/>
                <a:gd name="connsiteY146" fmla="*/ 153504 h 184500"/>
                <a:gd name="connsiteX147" fmla="*/ 111438 w 158670"/>
                <a:gd name="connsiteY147" fmla="*/ 149076 h 184500"/>
                <a:gd name="connsiteX148" fmla="*/ 111438 w 158670"/>
                <a:gd name="connsiteY148" fmla="*/ 149076 h 184500"/>
                <a:gd name="connsiteX149" fmla="*/ 111438 w 158670"/>
                <a:gd name="connsiteY149" fmla="*/ 149076 h 184500"/>
                <a:gd name="connsiteX150" fmla="*/ 111438 w 158670"/>
                <a:gd name="connsiteY150" fmla="*/ 149076 h 184500"/>
                <a:gd name="connsiteX151" fmla="*/ 115128 w 158670"/>
                <a:gd name="connsiteY151" fmla="*/ 149076 h 184500"/>
                <a:gd name="connsiteX152" fmla="*/ 104058 w 158670"/>
                <a:gd name="connsiteY152" fmla="*/ 149076 h 184500"/>
                <a:gd name="connsiteX153" fmla="*/ 112914 w 158670"/>
                <a:gd name="connsiteY153" fmla="*/ 152766 h 184500"/>
                <a:gd name="connsiteX154" fmla="*/ 91512 w 158670"/>
                <a:gd name="connsiteY154" fmla="*/ 152766 h 184500"/>
                <a:gd name="connsiteX155" fmla="*/ 56826 w 158670"/>
                <a:gd name="connsiteY155" fmla="*/ 152766 h 184500"/>
                <a:gd name="connsiteX156" fmla="*/ 45018 w 158670"/>
                <a:gd name="connsiteY156" fmla="*/ 163836 h 184500"/>
                <a:gd name="connsiteX157" fmla="*/ 36162 w 158670"/>
                <a:gd name="connsiteY157" fmla="*/ 171216 h 184500"/>
                <a:gd name="connsiteX158" fmla="*/ 30258 w 158670"/>
                <a:gd name="connsiteY158" fmla="*/ 175644 h 184500"/>
                <a:gd name="connsiteX159" fmla="*/ 22140 w 158670"/>
                <a:gd name="connsiteY159" fmla="*/ 182286 h 184500"/>
                <a:gd name="connsiteX160" fmla="*/ 14760 w 158670"/>
                <a:gd name="connsiteY160" fmla="*/ 182286 h 184500"/>
                <a:gd name="connsiteX161" fmla="*/ 132840 w 158670"/>
                <a:gd name="connsiteY161" fmla="*/ 99630 h 184500"/>
                <a:gd name="connsiteX162" fmla="*/ 141696 w 158670"/>
                <a:gd name="connsiteY162" fmla="*/ 94464 h 184500"/>
                <a:gd name="connsiteX163" fmla="*/ 141696 w 158670"/>
                <a:gd name="connsiteY163" fmla="*/ 94464 h 184500"/>
                <a:gd name="connsiteX164" fmla="*/ 130626 w 158670"/>
                <a:gd name="connsiteY164" fmla="*/ 94464 h 184500"/>
                <a:gd name="connsiteX165" fmla="*/ 118818 w 158670"/>
                <a:gd name="connsiteY165" fmla="*/ 94464 h 184500"/>
                <a:gd name="connsiteX166" fmla="*/ 118818 w 158670"/>
                <a:gd name="connsiteY166" fmla="*/ 94464 h 184500"/>
                <a:gd name="connsiteX167" fmla="*/ 118818 w 158670"/>
                <a:gd name="connsiteY167" fmla="*/ 94464 h 184500"/>
                <a:gd name="connsiteX168" fmla="*/ 130626 w 158670"/>
                <a:gd name="connsiteY168" fmla="*/ 87084 h 184500"/>
                <a:gd name="connsiteX169" fmla="*/ 134316 w 158670"/>
                <a:gd name="connsiteY169" fmla="*/ 87084 h 184500"/>
                <a:gd name="connsiteX170" fmla="*/ 134316 w 158670"/>
                <a:gd name="connsiteY170" fmla="*/ 87084 h 184500"/>
                <a:gd name="connsiteX171" fmla="*/ 129888 w 158670"/>
                <a:gd name="connsiteY171" fmla="*/ 79704 h 184500"/>
                <a:gd name="connsiteX172" fmla="*/ 126936 w 158670"/>
                <a:gd name="connsiteY172" fmla="*/ 86346 h 184500"/>
                <a:gd name="connsiteX173" fmla="*/ 126936 w 158670"/>
                <a:gd name="connsiteY173" fmla="*/ 86346 h 184500"/>
                <a:gd name="connsiteX174" fmla="*/ 138744 w 158670"/>
                <a:gd name="connsiteY174" fmla="*/ 70848 h 184500"/>
                <a:gd name="connsiteX175" fmla="*/ 149814 w 158670"/>
                <a:gd name="connsiteY175" fmla="*/ 75276 h 184500"/>
                <a:gd name="connsiteX176" fmla="*/ 140220 w 158670"/>
                <a:gd name="connsiteY176" fmla="*/ 68634 h 184500"/>
                <a:gd name="connsiteX177" fmla="*/ 126936 w 158670"/>
                <a:gd name="connsiteY177" fmla="*/ 70848 h 184500"/>
                <a:gd name="connsiteX178" fmla="*/ 126936 w 158670"/>
                <a:gd name="connsiteY178" fmla="*/ 70848 h 184500"/>
                <a:gd name="connsiteX179" fmla="*/ 126936 w 158670"/>
                <a:gd name="connsiteY179" fmla="*/ 70848 h 184500"/>
                <a:gd name="connsiteX180" fmla="*/ 138006 w 158670"/>
                <a:gd name="connsiteY180" fmla="*/ 57564 h 184500"/>
                <a:gd name="connsiteX181" fmla="*/ 128412 w 158670"/>
                <a:gd name="connsiteY181" fmla="*/ 65682 h 184500"/>
                <a:gd name="connsiteX182" fmla="*/ 128412 w 158670"/>
                <a:gd name="connsiteY182" fmla="*/ 59040 h 184500"/>
                <a:gd name="connsiteX183" fmla="*/ 126936 w 158670"/>
                <a:gd name="connsiteY183" fmla="*/ 63468 h 184500"/>
                <a:gd name="connsiteX184" fmla="*/ 132840 w 158670"/>
                <a:gd name="connsiteY184" fmla="*/ 51660 h 184500"/>
                <a:gd name="connsiteX185" fmla="*/ 132840 w 158670"/>
                <a:gd name="connsiteY185" fmla="*/ 51660 h 184500"/>
                <a:gd name="connsiteX186" fmla="*/ 124722 w 158670"/>
                <a:gd name="connsiteY186" fmla="*/ 56088 h 184500"/>
                <a:gd name="connsiteX187" fmla="*/ 124722 w 158670"/>
                <a:gd name="connsiteY187" fmla="*/ 56088 h 184500"/>
                <a:gd name="connsiteX188" fmla="*/ 124722 w 158670"/>
                <a:gd name="connsiteY188" fmla="*/ 56088 h 184500"/>
                <a:gd name="connsiteX189" fmla="*/ 129888 w 158670"/>
                <a:gd name="connsiteY189" fmla="*/ 48708 h 184500"/>
                <a:gd name="connsiteX190" fmla="*/ 123246 w 158670"/>
                <a:gd name="connsiteY190" fmla="*/ 48708 h 184500"/>
                <a:gd name="connsiteX191" fmla="*/ 127674 w 158670"/>
                <a:gd name="connsiteY191" fmla="*/ 41328 h 184500"/>
                <a:gd name="connsiteX192" fmla="*/ 127674 w 158670"/>
                <a:gd name="connsiteY192" fmla="*/ 41328 h 184500"/>
                <a:gd name="connsiteX193" fmla="*/ 127674 w 158670"/>
                <a:gd name="connsiteY193" fmla="*/ 36162 h 184500"/>
                <a:gd name="connsiteX194" fmla="*/ 119556 w 158670"/>
                <a:gd name="connsiteY194" fmla="*/ 43542 h 184500"/>
                <a:gd name="connsiteX195" fmla="*/ 131364 w 158670"/>
                <a:gd name="connsiteY195" fmla="*/ 28782 h 184500"/>
                <a:gd name="connsiteX196" fmla="*/ 135054 w 158670"/>
                <a:gd name="connsiteY196" fmla="*/ 28782 h 184500"/>
                <a:gd name="connsiteX197" fmla="*/ 135054 w 158670"/>
                <a:gd name="connsiteY197" fmla="*/ 28782 h 184500"/>
                <a:gd name="connsiteX198" fmla="*/ 129150 w 158670"/>
                <a:gd name="connsiteY198" fmla="*/ 22878 h 184500"/>
                <a:gd name="connsiteX199" fmla="*/ 123984 w 158670"/>
                <a:gd name="connsiteY199" fmla="*/ 27306 h 184500"/>
                <a:gd name="connsiteX200" fmla="*/ 123984 w 158670"/>
                <a:gd name="connsiteY200" fmla="*/ 27306 h 184500"/>
                <a:gd name="connsiteX201" fmla="*/ 123984 w 158670"/>
                <a:gd name="connsiteY201" fmla="*/ 16236 h 184500"/>
                <a:gd name="connsiteX202" fmla="*/ 123984 w 158670"/>
                <a:gd name="connsiteY202" fmla="*/ 16236 h 184500"/>
                <a:gd name="connsiteX203" fmla="*/ 123984 w 158670"/>
                <a:gd name="connsiteY203" fmla="*/ 11070 h 184500"/>
                <a:gd name="connsiteX204" fmla="*/ 123984 w 158670"/>
                <a:gd name="connsiteY204" fmla="*/ 11070 h 184500"/>
                <a:gd name="connsiteX205" fmla="*/ 118080 w 158670"/>
                <a:gd name="connsiteY205" fmla="*/ 22878 h 184500"/>
                <a:gd name="connsiteX206" fmla="*/ 118080 w 158670"/>
                <a:gd name="connsiteY206" fmla="*/ 15498 h 184500"/>
                <a:gd name="connsiteX207" fmla="*/ 118080 w 158670"/>
                <a:gd name="connsiteY207" fmla="*/ 5166 h 184500"/>
                <a:gd name="connsiteX208" fmla="*/ 118080 w 158670"/>
                <a:gd name="connsiteY208" fmla="*/ 5166 h 184500"/>
                <a:gd name="connsiteX209" fmla="*/ 118080 w 158670"/>
                <a:gd name="connsiteY209" fmla="*/ 14022 h 184500"/>
                <a:gd name="connsiteX210" fmla="*/ 118080 w 158670"/>
                <a:gd name="connsiteY210" fmla="*/ 14022 h 184500"/>
                <a:gd name="connsiteX211" fmla="*/ 114390 w 158670"/>
                <a:gd name="connsiteY211" fmla="*/ 2214 h 184500"/>
                <a:gd name="connsiteX212" fmla="*/ 114390 w 158670"/>
                <a:gd name="connsiteY212" fmla="*/ 15498 h 184500"/>
                <a:gd name="connsiteX213" fmla="*/ 108486 w 158670"/>
                <a:gd name="connsiteY213" fmla="*/ 5904 h 184500"/>
                <a:gd name="connsiteX214" fmla="*/ 108486 w 158670"/>
                <a:gd name="connsiteY214" fmla="*/ 16974 h 184500"/>
                <a:gd name="connsiteX215" fmla="*/ 108486 w 158670"/>
                <a:gd name="connsiteY215" fmla="*/ 16974 h 184500"/>
                <a:gd name="connsiteX216" fmla="*/ 108486 w 158670"/>
                <a:gd name="connsiteY216" fmla="*/ 16974 h 184500"/>
                <a:gd name="connsiteX217" fmla="*/ 108486 w 158670"/>
                <a:gd name="connsiteY217" fmla="*/ 16974 h 184500"/>
                <a:gd name="connsiteX218" fmla="*/ 108486 w 158670"/>
                <a:gd name="connsiteY218" fmla="*/ 22878 h 184500"/>
                <a:gd name="connsiteX219" fmla="*/ 112176 w 158670"/>
                <a:gd name="connsiteY219" fmla="*/ 33948 h 184500"/>
                <a:gd name="connsiteX220" fmla="*/ 112176 w 158670"/>
                <a:gd name="connsiteY220" fmla="*/ 38376 h 184500"/>
                <a:gd name="connsiteX221" fmla="*/ 101106 w 158670"/>
                <a:gd name="connsiteY221" fmla="*/ 26568 h 184500"/>
                <a:gd name="connsiteX222" fmla="*/ 101106 w 158670"/>
                <a:gd name="connsiteY222" fmla="*/ 34686 h 184500"/>
                <a:gd name="connsiteX223" fmla="*/ 101106 w 158670"/>
                <a:gd name="connsiteY223" fmla="*/ 34686 h 184500"/>
                <a:gd name="connsiteX224" fmla="*/ 101106 w 158670"/>
                <a:gd name="connsiteY224" fmla="*/ 34686 h 184500"/>
                <a:gd name="connsiteX225" fmla="*/ 101106 w 158670"/>
                <a:gd name="connsiteY225" fmla="*/ 34686 h 184500"/>
                <a:gd name="connsiteX226" fmla="*/ 110700 w 158670"/>
                <a:gd name="connsiteY226" fmla="*/ 47970 h 184500"/>
                <a:gd name="connsiteX227" fmla="*/ 107010 w 158670"/>
                <a:gd name="connsiteY227" fmla="*/ 47970 h 184500"/>
                <a:gd name="connsiteX228" fmla="*/ 107010 w 158670"/>
                <a:gd name="connsiteY228" fmla="*/ 47970 h 184500"/>
                <a:gd name="connsiteX229" fmla="*/ 107010 w 158670"/>
                <a:gd name="connsiteY229" fmla="*/ 47970 h 184500"/>
                <a:gd name="connsiteX230" fmla="*/ 111438 w 158670"/>
                <a:gd name="connsiteY230" fmla="*/ 47970 h 184500"/>
                <a:gd name="connsiteX231" fmla="*/ 102582 w 158670"/>
                <a:gd name="connsiteY231" fmla="*/ 36162 h 184500"/>
                <a:gd name="connsiteX232" fmla="*/ 102582 w 158670"/>
                <a:gd name="connsiteY232" fmla="*/ 36162 h 184500"/>
                <a:gd name="connsiteX233" fmla="*/ 96678 w 158670"/>
                <a:gd name="connsiteY233" fmla="*/ 36162 h 184500"/>
                <a:gd name="connsiteX234" fmla="*/ 96678 w 158670"/>
                <a:gd name="connsiteY234" fmla="*/ 36162 h 184500"/>
                <a:gd name="connsiteX235" fmla="*/ 101844 w 158670"/>
                <a:gd name="connsiteY235" fmla="*/ 29520 h 184500"/>
                <a:gd name="connsiteX236" fmla="*/ 101844 w 158670"/>
                <a:gd name="connsiteY236" fmla="*/ 29520 h 184500"/>
                <a:gd name="connsiteX237" fmla="*/ 101844 w 158670"/>
                <a:gd name="connsiteY237" fmla="*/ 22140 h 184500"/>
                <a:gd name="connsiteX238" fmla="*/ 110700 w 158670"/>
                <a:gd name="connsiteY238" fmla="*/ 30996 h 184500"/>
                <a:gd name="connsiteX239" fmla="*/ 110700 w 158670"/>
                <a:gd name="connsiteY239" fmla="*/ 30996 h 184500"/>
                <a:gd name="connsiteX240" fmla="*/ 110700 w 158670"/>
                <a:gd name="connsiteY240" fmla="*/ 19926 h 184500"/>
                <a:gd name="connsiteX241" fmla="*/ 110700 w 158670"/>
                <a:gd name="connsiteY241" fmla="*/ 10332 h 184500"/>
                <a:gd name="connsiteX242" fmla="*/ 110700 w 158670"/>
                <a:gd name="connsiteY242" fmla="*/ 10332 h 184500"/>
                <a:gd name="connsiteX243" fmla="*/ 110700 w 158670"/>
                <a:gd name="connsiteY243" fmla="*/ 10332 h 184500"/>
                <a:gd name="connsiteX244" fmla="*/ 115866 w 158670"/>
                <a:gd name="connsiteY244" fmla="*/ 15498 h 184500"/>
                <a:gd name="connsiteX245" fmla="*/ 115866 w 158670"/>
                <a:gd name="connsiteY245" fmla="*/ 15498 h 184500"/>
                <a:gd name="connsiteX246" fmla="*/ 115866 w 158670"/>
                <a:gd name="connsiteY246" fmla="*/ 15498 h 184500"/>
                <a:gd name="connsiteX247" fmla="*/ 115866 w 158670"/>
                <a:gd name="connsiteY247" fmla="*/ 3690 h 184500"/>
                <a:gd name="connsiteX248" fmla="*/ 115866 w 158670"/>
                <a:gd name="connsiteY248" fmla="*/ 3690 h 184500"/>
                <a:gd name="connsiteX249" fmla="*/ 115866 w 158670"/>
                <a:gd name="connsiteY249" fmla="*/ 3690 h 184500"/>
                <a:gd name="connsiteX250" fmla="*/ 121770 w 158670"/>
                <a:gd name="connsiteY250" fmla="*/ 13284 h 184500"/>
                <a:gd name="connsiteX251" fmla="*/ 121770 w 158670"/>
                <a:gd name="connsiteY251" fmla="*/ 0 h 184500"/>
                <a:gd name="connsiteX252" fmla="*/ 125460 w 158670"/>
                <a:gd name="connsiteY252" fmla="*/ 11070 h 184500"/>
                <a:gd name="connsiteX253" fmla="*/ 125460 w 158670"/>
                <a:gd name="connsiteY253" fmla="*/ 3690 h 184500"/>
                <a:gd name="connsiteX254" fmla="*/ 125460 w 158670"/>
                <a:gd name="connsiteY254" fmla="*/ 3690 h 184500"/>
                <a:gd name="connsiteX255" fmla="*/ 125460 w 158670"/>
                <a:gd name="connsiteY255" fmla="*/ 16236 h 184500"/>
                <a:gd name="connsiteX256" fmla="*/ 125460 w 158670"/>
                <a:gd name="connsiteY256" fmla="*/ 16236 h 184500"/>
                <a:gd name="connsiteX257" fmla="*/ 125460 w 158670"/>
                <a:gd name="connsiteY257" fmla="*/ 8856 h 184500"/>
                <a:gd name="connsiteX258" fmla="*/ 130626 w 158670"/>
                <a:gd name="connsiteY258" fmla="*/ 4428 h 184500"/>
                <a:gd name="connsiteX259" fmla="*/ 130626 w 158670"/>
                <a:gd name="connsiteY259" fmla="*/ 11808 h 184500"/>
                <a:gd name="connsiteX260" fmla="*/ 130626 w 158670"/>
                <a:gd name="connsiteY260" fmla="*/ 11808 h 184500"/>
                <a:gd name="connsiteX261" fmla="*/ 130626 w 158670"/>
                <a:gd name="connsiteY261" fmla="*/ 19188 h 184500"/>
                <a:gd name="connsiteX262" fmla="*/ 130626 w 158670"/>
                <a:gd name="connsiteY262" fmla="*/ 19188 h 184500"/>
                <a:gd name="connsiteX263" fmla="*/ 137268 w 158670"/>
                <a:gd name="connsiteY263" fmla="*/ 14760 h 184500"/>
                <a:gd name="connsiteX264" fmla="*/ 143910 w 158670"/>
                <a:gd name="connsiteY264" fmla="*/ 22140 h 184500"/>
                <a:gd name="connsiteX265" fmla="*/ 143910 w 158670"/>
                <a:gd name="connsiteY265" fmla="*/ 22140 h 184500"/>
                <a:gd name="connsiteX266" fmla="*/ 143910 w 158670"/>
                <a:gd name="connsiteY266" fmla="*/ 22140 h 184500"/>
                <a:gd name="connsiteX267" fmla="*/ 143910 w 158670"/>
                <a:gd name="connsiteY267" fmla="*/ 22140 h 184500"/>
                <a:gd name="connsiteX268" fmla="*/ 132102 w 158670"/>
                <a:gd name="connsiteY268" fmla="*/ 34686 h 184500"/>
                <a:gd name="connsiteX269" fmla="*/ 140958 w 158670"/>
                <a:gd name="connsiteY269" fmla="*/ 25830 h 184500"/>
                <a:gd name="connsiteX270" fmla="*/ 140958 w 158670"/>
                <a:gd name="connsiteY270" fmla="*/ 32472 h 184500"/>
                <a:gd name="connsiteX271" fmla="*/ 149076 w 158670"/>
                <a:gd name="connsiteY271" fmla="*/ 26568 h 184500"/>
                <a:gd name="connsiteX272" fmla="*/ 149076 w 158670"/>
                <a:gd name="connsiteY272" fmla="*/ 26568 h 184500"/>
                <a:gd name="connsiteX273" fmla="*/ 149076 w 158670"/>
                <a:gd name="connsiteY273" fmla="*/ 26568 h 184500"/>
                <a:gd name="connsiteX274" fmla="*/ 141696 w 158670"/>
                <a:gd name="connsiteY274" fmla="*/ 35424 h 184500"/>
                <a:gd name="connsiteX275" fmla="*/ 148338 w 158670"/>
                <a:gd name="connsiteY275" fmla="*/ 35424 h 184500"/>
                <a:gd name="connsiteX276" fmla="*/ 148338 w 158670"/>
                <a:gd name="connsiteY276" fmla="*/ 35424 h 184500"/>
                <a:gd name="connsiteX277" fmla="*/ 143910 w 158670"/>
                <a:gd name="connsiteY277" fmla="*/ 43542 h 184500"/>
                <a:gd name="connsiteX278" fmla="*/ 150552 w 158670"/>
                <a:gd name="connsiteY278" fmla="*/ 43542 h 184500"/>
                <a:gd name="connsiteX279" fmla="*/ 157194 w 158670"/>
                <a:gd name="connsiteY279" fmla="*/ 43542 h 184500"/>
                <a:gd name="connsiteX280" fmla="*/ 157194 w 158670"/>
                <a:gd name="connsiteY280" fmla="*/ 43542 h 184500"/>
                <a:gd name="connsiteX281" fmla="*/ 157194 w 158670"/>
                <a:gd name="connsiteY281" fmla="*/ 43542 h 184500"/>
                <a:gd name="connsiteX282" fmla="*/ 149814 w 158670"/>
                <a:gd name="connsiteY282" fmla="*/ 43542 h 184500"/>
                <a:gd name="connsiteX283" fmla="*/ 143172 w 158670"/>
                <a:gd name="connsiteY283" fmla="*/ 53136 h 184500"/>
                <a:gd name="connsiteX284" fmla="*/ 148338 w 158670"/>
                <a:gd name="connsiteY284" fmla="*/ 47232 h 184500"/>
                <a:gd name="connsiteX285" fmla="*/ 148338 w 158670"/>
                <a:gd name="connsiteY285" fmla="*/ 47232 h 184500"/>
                <a:gd name="connsiteX286" fmla="*/ 148338 w 158670"/>
                <a:gd name="connsiteY286" fmla="*/ 47232 h 184500"/>
                <a:gd name="connsiteX287" fmla="*/ 148338 w 158670"/>
                <a:gd name="connsiteY287" fmla="*/ 53136 h 184500"/>
                <a:gd name="connsiteX288" fmla="*/ 158670 w 158670"/>
                <a:gd name="connsiteY288" fmla="*/ 45756 h 184500"/>
                <a:gd name="connsiteX289" fmla="*/ 131364 w 158670"/>
                <a:gd name="connsiteY289" fmla="*/ 70848 h 184500"/>
                <a:gd name="connsiteX290" fmla="*/ 140220 w 158670"/>
                <a:gd name="connsiteY290" fmla="*/ 65682 h 184500"/>
                <a:gd name="connsiteX291" fmla="*/ 149814 w 158670"/>
                <a:gd name="connsiteY291" fmla="*/ 74538 h 184500"/>
                <a:gd name="connsiteX292" fmla="*/ 138744 w 158670"/>
                <a:gd name="connsiteY292" fmla="*/ 74538 h 184500"/>
                <a:gd name="connsiteX293" fmla="*/ 126936 w 158670"/>
                <a:gd name="connsiteY293" fmla="*/ 89298 h 184500"/>
                <a:gd name="connsiteX294" fmla="*/ 137268 w 158670"/>
                <a:gd name="connsiteY294" fmla="*/ 84870 h 184500"/>
                <a:gd name="connsiteX295" fmla="*/ 142434 w 158670"/>
                <a:gd name="connsiteY295" fmla="*/ 94464 h 184500"/>
                <a:gd name="connsiteX296" fmla="*/ 138006 w 158670"/>
                <a:gd name="connsiteY296" fmla="*/ 94464 h 184500"/>
                <a:gd name="connsiteX297" fmla="*/ 138006 w 158670"/>
                <a:gd name="connsiteY297" fmla="*/ 94464 h 184500"/>
                <a:gd name="connsiteX298" fmla="*/ 126936 w 158670"/>
                <a:gd name="connsiteY298" fmla="*/ 93726 h 184500"/>
                <a:gd name="connsiteX299" fmla="*/ 134316 w 158670"/>
                <a:gd name="connsiteY299" fmla="*/ 93726 h 184500"/>
                <a:gd name="connsiteX300" fmla="*/ 144648 w 158670"/>
                <a:gd name="connsiteY300" fmla="*/ 93726 h 184500"/>
                <a:gd name="connsiteX301" fmla="*/ 152766 w 158670"/>
                <a:gd name="connsiteY301" fmla="*/ 93726 h 184500"/>
                <a:gd name="connsiteX302" fmla="*/ 143910 w 158670"/>
                <a:gd name="connsiteY302" fmla="*/ 101844 h 184500"/>
                <a:gd name="connsiteX303" fmla="*/ 135054 w 158670"/>
                <a:gd name="connsiteY303" fmla="*/ 101844 h 184500"/>
                <a:gd name="connsiteX304" fmla="*/ 95202 w 158670"/>
                <a:gd name="connsiteY304" fmla="*/ 70848 h 184500"/>
                <a:gd name="connsiteX305" fmla="*/ 90774 w 158670"/>
                <a:gd name="connsiteY305" fmla="*/ 55350 h 184500"/>
                <a:gd name="connsiteX306" fmla="*/ 95940 w 158670"/>
                <a:gd name="connsiteY306" fmla="*/ 61254 h 184500"/>
                <a:gd name="connsiteX307" fmla="*/ 95940 w 158670"/>
                <a:gd name="connsiteY307" fmla="*/ 56088 h 184500"/>
                <a:gd name="connsiteX308" fmla="*/ 95940 w 158670"/>
                <a:gd name="connsiteY308" fmla="*/ 48708 h 184500"/>
                <a:gd name="connsiteX309" fmla="*/ 95940 w 158670"/>
                <a:gd name="connsiteY309" fmla="*/ 40590 h 184500"/>
                <a:gd name="connsiteX310" fmla="*/ 100368 w 158670"/>
                <a:gd name="connsiteY310" fmla="*/ 45756 h 184500"/>
                <a:gd name="connsiteX311" fmla="*/ 100368 w 158670"/>
                <a:gd name="connsiteY311" fmla="*/ 45756 h 184500"/>
                <a:gd name="connsiteX312" fmla="*/ 100368 w 158670"/>
                <a:gd name="connsiteY312" fmla="*/ 45756 h 184500"/>
                <a:gd name="connsiteX313" fmla="*/ 100368 w 158670"/>
                <a:gd name="connsiteY313" fmla="*/ 45756 h 184500"/>
                <a:gd name="connsiteX314" fmla="*/ 100368 w 158670"/>
                <a:gd name="connsiteY314" fmla="*/ 39852 h 184500"/>
                <a:gd name="connsiteX315" fmla="*/ 100368 w 158670"/>
                <a:gd name="connsiteY315" fmla="*/ 48708 h 184500"/>
                <a:gd name="connsiteX316" fmla="*/ 100368 w 158670"/>
                <a:gd name="connsiteY316" fmla="*/ 48708 h 184500"/>
                <a:gd name="connsiteX317" fmla="*/ 100368 w 158670"/>
                <a:gd name="connsiteY317" fmla="*/ 48708 h 184500"/>
                <a:gd name="connsiteX318" fmla="*/ 100368 w 158670"/>
                <a:gd name="connsiteY318" fmla="*/ 56088 h 184500"/>
                <a:gd name="connsiteX319" fmla="*/ 95202 w 158670"/>
                <a:gd name="connsiteY319" fmla="*/ 48708 h 184500"/>
                <a:gd name="connsiteX320" fmla="*/ 98892 w 158670"/>
                <a:gd name="connsiteY320" fmla="*/ 64206 h 18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158670" h="184500">
                  <a:moveTo>
                    <a:pt x="6642" y="184500"/>
                  </a:moveTo>
                  <a:lnTo>
                    <a:pt x="0" y="184500"/>
                  </a:lnTo>
                  <a:cubicBezTo>
                    <a:pt x="0" y="184500"/>
                    <a:pt x="12546" y="175644"/>
                    <a:pt x="17712" y="171216"/>
                  </a:cubicBezTo>
                  <a:cubicBezTo>
                    <a:pt x="21092" y="168206"/>
                    <a:pt x="24295" y="165002"/>
                    <a:pt x="27306" y="161622"/>
                  </a:cubicBezTo>
                  <a:lnTo>
                    <a:pt x="35424" y="152766"/>
                  </a:lnTo>
                  <a:lnTo>
                    <a:pt x="41328" y="144648"/>
                  </a:lnTo>
                  <a:cubicBezTo>
                    <a:pt x="44243" y="143264"/>
                    <a:pt x="46583" y="140917"/>
                    <a:pt x="47970" y="138006"/>
                  </a:cubicBezTo>
                  <a:cubicBezTo>
                    <a:pt x="48605" y="134095"/>
                    <a:pt x="48605" y="130109"/>
                    <a:pt x="47970" y="126198"/>
                  </a:cubicBezTo>
                  <a:lnTo>
                    <a:pt x="47970" y="121770"/>
                  </a:lnTo>
                  <a:cubicBezTo>
                    <a:pt x="47970" y="121770"/>
                    <a:pt x="51660" y="121770"/>
                    <a:pt x="53136" y="121770"/>
                  </a:cubicBezTo>
                  <a:cubicBezTo>
                    <a:pt x="54612" y="121770"/>
                    <a:pt x="53136" y="121770"/>
                    <a:pt x="53136" y="121770"/>
                  </a:cubicBezTo>
                  <a:cubicBezTo>
                    <a:pt x="53136" y="121770"/>
                    <a:pt x="53136" y="121770"/>
                    <a:pt x="53136" y="121770"/>
                  </a:cubicBezTo>
                  <a:cubicBezTo>
                    <a:pt x="53380" y="125456"/>
                    <a:pt x="53380" y="129154"/>
                    <a:pt x="53136" y="132840"/>
                  </a:cubicBezTo>
                  <a:cubicBezTo>
                    <a:pt x="53136" y="132840"/>
                    <a:pt x="53136" y="121770"/>
                    <a:pt x="53136" y="121770"/>
                  </a:cubicBezTo>
                  <a:lnTo>
                    <a:pt x="53136" y="121770"/>
                  </a:lnTo>
                  <a:cubicBezTo>
                    <a:pt x="53136" y="121770"/>
                    <a:pt x="53136" y="121770"/>
                    <a:pt x="53136" y="121770"/>
                  </a:cubicBezTo>
                  <a:cubicBezTo>
                    <a:pt x="53535" y="124709"/>
                    <a:pt x="53535" y="127687"/>
                    <a:pt x="53136" y="130626"/>
                  </a:cubicBezTo>
                  <a:lnTo>
                    <a:pt x="57564" y="123246"/>
                  </a:lnTo>
                  <a:lnTo>
                    <a:pt x="57564" y="131364"/>
                  </a:lnTo>
                  <a:cubicBezTo>
                    <a:pt x="57985" y="128180"/>
                    <a:pt x="57985" y="124954"/>
                    <a:pt x="57564" y="121770"/>
                  </a:cubicBezTo>
                  <a:cubicBezTo>
                    <a:pt x="57564" y="121770"/>
                    <a:pt x="57564" y="121770"/>
                    <a:pt x="57564" y="121770"/>
                  </a:cubicBezTo>
                  <a:lnTo>
                    <a:pt x="57564" y="121770"/>
                  </a:lnTo>
                  <a:cubicBezTo>
                    <a:pt x="57313" y="120304"/>
                    <a:pt x="57313" y="118808"/>
                    <a:pt x="57564" y="117342"/>
                  </a:cubicBezTo>
                  <a:cubicBezTo>
                    <a:pt x="57564" y="117342"/>
                    <a:pt x="57564" y="111438"/>
                    <a:pt x="57564" y="111438"/>
                  </a:cubicBezTo>
                  <a:cubicBezTo>
                    <a:pt x="57564" y="111438"/>
                    <a:pt x="57564" y="116604"/>
                    <a:pt x="61254" y="118080"/>
                  </a:cubicBezTo>
                  <a:cubicBezTo>
                    <a:pt x="59431" y="108324"/>
                    <a:pt x="59431" y="98316"/>
                    <a:pt x="61254" y="88560"/>
                  </a:cubicBezTo>
                  <a:lnTo>
                    <a:pt x="67158" y="88560"/>
                  </a:lnTo>
                  <a:lnTo>
                    <a:pt x="67158" y="78228"/>
                  </a:lnTo>
                  <a:cubicBezTo>
                    <a:pt x="67158" y="78228"/>
                    <a:pt x="67158" y="84870"/>
                    <a:pt x="72324" y="89298"/>
                  </a:cubicBezTo>
                  <a:cubicBezTo>
                    <a:pt x="72125" y="86103"/>
                    <a:pt x="72125" y="82899"/>
                    <a:pt x="72324" y="79704"/>
                  </a:cubicBezTo>
                  <a:lnTo>
                    <a:pt x="72324" y="70110"/>
                  </a:lnTo>
                  <a:cubicBezTo>
                    <a:pt x="72324" y="70110"/>
                    <a:pt x="76752" y="74538"/>
                    <a:pt x="78966" y="77490"/>
                  </a:cubicBezTo>
                  <a:cubicBezTo>
                    <a:pt x="82759" y="75454"/>
                    <a:pt x="86457" y="73237"/>
                    <a:pt x="90036" y="70848"/>
                  </a:cubicBezTo>
                  <a:lnTo>
                    <a:pt x="90036" y="70848"/>
                  </a:lnTo>
                  <a:lnTo>
                    <a:pt x="90036" y="70848"/>
                  </a:lnTo>
                  <a:cubicBezTo>
                    <a:pt x="90036" y="64944"/>
                    <a:pt x="90036" y="62730"/>
                    <a:pt x="90036" y="62730"/>
                  </a:cubicBezTo>
                  <a:cubicBezTo>
                    <a:pt x="90036" y="62730"/>
                    <a:pt x="94464" y="70110"/>
                    <a:pt x="94464" y="70110"/>
                  </a:cubicBezTo>
                  <a:lnTo>
                    <a:pt x="94464" y="70110"/>
                  </a:lnTo>
                  <a:cubicBezTo>
                    <a:pt x="94464" y="70110"/>
                    <a:pt x="90036" y="64944"/>
                    <a:pt x="89298" y="64944"/>
                  </a:cubicBezTo>
                  <a:cubicBezTo>
                    <a:pt x="88560" y="64944"/>
                    <a:pt x="89298" y="64944"/>
                    <a:pt x="89298" y="70848"/>
                  </a:cubicBezTo>
                  <a:lnTo>
                    <a:pt x="89298" y="70848"/>
                  </a:lnTo>
                  <a:lnTo>
                    <a:pt x="89298" y="70848"/>
                  </a:lnTo>
                  <a:cubicBezTo>
                    <a:pt x="89298" y="70848"/>
                    <a:pt x="95940" y="86346"/>
                    <a:pt x="95940" y="87084"/>
                  </a:cubicBezTo>
                  <a:lnTo>
                    <a:pt x="89298" y="80442"/>
                  </a:lnTo>
                  <a:lnTo>
                    <a:pt x="89298" y="86346"/>
                  </a:lnTo>
                  <a:cubicBezTo>
                    <a:pt x="89955" y="91244"/>
                    <a:pt x="89955" y="96208"/>
                    <a:pt x="89298" y="101106"/>
                  </a:cubicBezTo>
                  <a:cubicBezTo>
                    <a:pt x="86442" y="96502"/>
                    <a:pt x="84206" y="91538"/>
                    <a:pt x="82656" y="86346"/>
                  </a:cubicBezTo>
                  <a:lnTo>
                    <a:pt x="82656" y="96678"/>
                  </a:lnTo>
                  <a:lnTo>
                    <a:pt x="82656" y="96678"/>
                  </a:lnTo>
                  <a:cubicBezTo>
                    <a:pt x="82656" y="96678"/>
                    <a:pt x="82656" y="112176"/>
                    <a:pt x="82656" y="125460"/>
                  </a:cubicBezTo>
                  <a:cubicBezTo>
                    <a:pt x="82656" y="125460"/>
                    <a:pt x="82656" y="121032"/>
                    <a:pt x="78966" y="120294"/>
                  </a:cubicBezTo>
                  <a:cubicBezTo>
                    <a:pt x="75276" y="119556"/>
                    <a:pt x="78966" y="120294"/>
                    <a:pt x="78966" y="125460"/>
                  </a:cubicBezTo>
                  <a:cubicBezTo>
                    <a:pt x="78966" y="130626"/>
                    <a:pt x="78966" y="125460"/>
                    <a:pt x="78966" y="129888"/>
                  </a:cubicBezTo>
                  <a:cubicBezTo>
                    <a:pt x="78966" y="134316"/>
                    <a:pt x="78966" y="129888"/>
                    <a:pt x="75276" y="129888"/>
                  </a:cubicBezTo>
                  <a:lnTo>
                    <a:pt x="75276" y="129888"/>
                  </a:lnTo>
                  <a:cubicBezTo>
                    <a:pt x="74346" y="133542"/>
                    <a:pt x="72855" y="137028"/>
                    <a:pt x="70848" y="140220"/>
                  </a:cubicBezTo>
                  <a:lnTo>
                    <a:pt x="70848" y="140220"/>
                  </a:lnTo>
                  <a:lnTo>
                    <a:pt x="70848" y="132102"/>
                  </a:lnTo>
                  <a:cubicBezTo>
                    <a:pt x="69837" y="135263"/>
                    <a:pt x="68339" y="138250"/>
                    <a:pt x="66420" y="140958"/>
                  </a:cubicBezTo>
                  <a:cubicBezTo>
                    <a:pt x="66420" y="140958"/>
                    <a:pt x="66420" y="140958"/>
                    <a:pt x="66420" y="132840"/>
                  </a:cubicBezTo>
                  <a:lnTo>
                    <a:pt x="66420" y="140220"/>
                  </a:lnTo>
                  <a:cubicBezTo>
                    <a:pt x="66420" y="140220"/>
                    <a:pt x="66420" y="140220"/>
                    <a:pt x="66420" y="132840"/>
                  </a:cubicBezTo>
                  <a:cubicBezTo>
                    <a:pt x="66420" y="125460"/>
                    <a:pt x="66420" y="132840"/>
                    <a:pt x="66420" y="132840"/>
                  </a:cubicBezTo>
                  <a:cubicBezTo>
                    <a:pt x="66420" y="132840"/>
                    <a:pt x="53136" y="122508"/>
                    <a:pt x="53136" y="122508"/>
                  </a:cubicBezTo>
                  <a:cubicBezTo>
                    <a:pt x="53483" y="123964"/>
                    <a:pt x="53483" y="125480"/>
                    <a:pt x="53136" y="126936"/>
                  </a:cubicBezTo>
                  <a:cubicBezTo>
                    <a:pt x="54140" y="131058"/>
                    <a:pt x="54140" y="135360"/>
                    <a:pt x="53136" y="139482"/>
                  </a:cubicBezTo>
                  <a:cubicBezTo>
                    <a:pt x="51719" y="142800"/>
                    <a:pt x="49077" y="145444"/>
                    <a:pt x="45756" y="146862"/>
                  </a:cubicBezTo>
                  <a:lnTo>
                    <a:pt x="39852" y="151290"/>
                  </a:lnTo>
                  <a:lnTo>
                    <a:pt x="32472" y="159408"/>
                  </a:lnTo>
                  <a:lnTo>
                    <a:pt x="22878" y="169002"/>
                  </a:lnTo>
                  <a:cubicBezTo>
                    <a:pt x="17085" y="173683"/>
                    <a:pt x="10915" y="177879"/>
                    <a:pt x="4428" y="181548"/>
                  </a:cubicBezTo>
                  <a:lnTo>
                    <a:pt x="10332" y="181548"/>
                  </a:lnTo>
                  <a:lnTo>
                    <a:pt x="16974" y="181548"/>
                  </a:lnTo>
                  <a:cubicBezTo>
                    <a:pt x="19896" y="179899"/>
                    <a:pt x="22620" y="177919"/>
                    <a:pt x="25092" y="175644"/>
                  </a:cubicBezTo>
                  <a:lnTo>
                    <a:pt x="30996" y="170478"/>
                  </a:lnTo>
                  <a:lnTo>
                    <a:pt x="39114" y="163098"/>
                  </a:lnTo>
                  <a:cubicBezTo>
                    <a:pt x="46494" y="155718"/>
                    <a:pt x="50922" y="152028"/>
                    <a:pt x="52398" y="152028"/>
                  </a:cubicBezTo>
                  <a:lnTo>
                    <a:pt x="87084" y="152028"/>
                  </a:lnTo>
                  <a:lnTo>
                    <a:pt x="106272" y="152028"/>
                  </a:lnTo>
                  <a:lnTo>
                    <a:pt x="99630" y="152028"/>
                  </a:lnTo>
                  <a:lnTo>
                    <a:pt x="108486" y="152028"/>
                  </a:lnTo>
                  <a:lnTo>
                    <a:pt x="108486" y="152028"/>
                  </a:lnTo>
                  <a:lnTo>
                    <a:pt x="104796" y="152028"/>
                  </a:lnTo>
                  <a:cubicBezTo>
                    <a:pt x="106958" y="151348"/>
                    <a:pt x="109276" y="151348"/>
                    <a:pt x="111438" y="152028"/>
                  </a:cubicBezTo>
                  <a:lnTo>
                    <a:pt x="111438" y="152028"/>
                  </a:lnTo>
                  <a:cubicBezTo>
                    <a:pt x="111438" y="152028"/>
                    <a:pt x="111438" y="152028"/>
                    <a:pt x="111438" y="152028"/>
                  </a:cubicBezTo>
                  <a:lnTo>
                    <a:pt x="111438" y="152028"/>
                  </a:lnTo>
                  <a:cubicBezTo>
                    <a:pt x="111851" y="149585"/>
                    <a:pt x="111851" y="147091"/>
                    <a:pt x="111438" y="144648"/>
                  </a:cubicBezTo>
                  <a:cubicBezTo>
                    <a:pt x="111438" y="144648"/>
                    <a:pt x="111438" y="144648"/>
                    <a:pt x="111438" y="144648"/>
                  </a:cubicBezTo>
                  <a:lnTo>
                    <a:pt x="119556" y="144648"/>
                  </a:lnTo>
                  <a:lnTo>
                    <a:pt x="111438" y="144648"/>
                  </a:lnTo>
                  <a:lnTo>
                    <a:pt x="120294" y="144648"/>
                  </a:lnTo>
                  <a:lnTo>
                    <a:pt x="115128" y="140958"/>
                  </a:lnTo>
                  <a:cubicBezTo>
                    <a:pt x="115128" y="140958"/>
                    <a:pt x="119556" y="140958"/>
                    <a:pt x="121770" y="140958"/>
                  </a:cubicBezTo>
                  <a:lnTo>
                    <a:pt x="126936" y="144648"/>
                  </a:lnTo>
                  <a:lnTo>
                    <a:pt x="126936" y="144648"/>
                  </a:lnTo>
                  <a:lnTo>
                    <a:pt x="121770" y="139482"/>
                  </a:lnTo>
                  <a:lnTo>
                    <a:pt x="121770" y="139482"/>
                  </a:lnTo>
                  <a:lnTo>
                    <a:pt x="125460" y="139482"/>
                  </a:lnTo>
                  <a:lnTo>
                    <a:pt x="136530" y="139482"/>
                  </a:lnTo>
                  <a:lnTo>
                    <a:pt x="126936" y="134316"/>
                  </a:lnTo>
                  <a:lnTo>
                    <a:pt x="135054" y="134316"/>
                  </a:lnTo>
                  <a:cubicBezTo>
                    <a:pt x="131600" y="131835"/>
                    <a:pt x="128811" y="128540"/>
                    <a:pt x="126936" y="124722"/>
                  </a:cubicBezTo>
                  <a:lnTo>
                    <a:pt x="126936" y="124722"/>
                  </a:lnTo>
                  <a:lnTo>
                    <a:pt x="120294" y="124722"/>
                  </a:lnTo>
                  <a:cubicBezTo>
                    <a:pt x="120294" y="124722"/>
                    <a:pt x="124722" y="124722"/>
                    <a:pt x="126936" y="124722"/>
                  </a:cubicBezTo>
                  <a:lnTo>
                    <a:pt x="138744" y="124722"/>
                  </a:lnTo>
                  <a:lnTo>
                    <a:pt x="138744" y="124722"/>
                  </a:lnTo>
                  <a:lnTo>
                    <a:pt x="130626" y="124722"/>
                  </a:lnTo>
                  <a:lnTo>
                    <a:pt x="130626" y="124722"/>
                  </a:lnTo>
                  <a:lnTo>
                    <a:pt x="138744" y="124722"/>
                  </a:lnTo>
                  <a:lnTo>
                    <a:pt x="126936" y="124722"/>
                  </a:lnTo>
                  <a:lnTo>
                    <a:pt x="126936" y="124722"/>
                  </a:lnTo>
                  <a:lnTo>
                    <a:pt x="137268" y="124722"/>
                  </a:lnTo>
                  <a:lnTo>
                    <a:pt x="119556" y="124722"/>
                  </a:lnTo>
                  <a:lnTo>
                    <a:pt x="125460" y="124722"/>
                  </a:lnTo>
                  <a:lnTo>
                    <a:pt x="142434" y="118818"/>
                  </a:lnTo>
                  <a:lnTo>
                    <a:pt x="142434" y="118818"/>
                  </a:lnTo>
                  <a:cubicBezTo>
                    <a:pt x="142434" y="118818"/>
                    <a:pt x="129150" y="124722"/>
                    <a:pt x="125460" y="126198"/>
                  </a:cubicBezTo>
                  <a:lnTo>
                    <a:pt x="121770" y="126198"/>
                  </a:lnTo>
                  <a:lnTo>
                    <a:pt x="126936" y="126198"/>
                  </a:lnTo>
                  <a:lnTo>
                    <a:pt x="139482" y="126198"/>
                  </a:lnTo>
                  <a:cubicBezTo>
                    <a:pt x="139482" y="126198"/>
                    <a:pt x="126198" y="129888"/>
                    <a:pt x="124722" y="129888"/>
                  </a:cubicBezTo>
                  <a:lnTo>
                    <a:pt x="124722" y="129888"/>
                  </a:lnTo>
                  <a:lnTo>
                    <a:pt x="138006" y="129888"/>
                  </a:lnTo>
                  <a:lnTo>
                    <a:pt x="129888" y="129888"/>
                  </a:lnTo>
                  <a:lnTo>
                    <a:pt x="137268" y="129888"/>
                  </a:lnTo>
                  <a:lnTo>
                    <a:pt x="143910" y="129888"/>
                  </a:lnTo>
                  <a:cubicBezTo>
                    <a:pt x="138759" y="130401"/>
                    <a:pt x="133563" y="130401"/>
                    <a:pt x="128412" y="129888"/>
                  </a:cubicBezTo>
                  <a:lnTo>
                    <a:pt x="128412" y="129888"/>
                  </a:lnTo>
                  <a:cubicBezTo>
                    <a:pt x="128412" y="129888"/>
                    <a:pt x="128412" y="129888"/>
                    <a:pt x="128412" y="129888"/>
                  </a:cubicBezTo>
                  <a:lnTo>
                    <a:pt x="126936" y="129888"/>
                  </a:lnTo>
                  <a:cubicBezTo>
                    <a:pt x="128870" y="129354"/>
                    <a:pt x="130906" y="129354"/>
                    <a:pt x="132840" y="129888"/>
                  </a:cubicBezTo>
                  <a:lnTo>
                    <a:pt x="132840" y="129888"/>
                  </a:lnTo>
                  <a:lnTo>
                    <a:pt x="126936" y="129888"/>
                  </a:lnTo>
                  <a:lnTo>
                    <a:pt x="136530" y="135054"/>
                  </a:lnTo>
                  <a:lnTo>
                    <a:pt x="125460" y="135054"/>
                  </a:lnTo>
                  <a:cubicBezTo>
                    <a:pt x="125460" y="135054"/>
                    <a:pt x="129150" y="135054"/>
                    <a:pt x="129888" y="135054"/>
                  </a:cubicBezTo>
                  <a:lnTo>
                    <a:pt x="129888" y="135054"/>
                  </a:lnTo>
                  <a:cubicBezTo>
                    <a:pt x="127526" y="136038"/>
                    <a:pt x="124870" y="136038"/>
                    <a:pt x="122508" y="135054"/>
                  </a:cubicBezTo>
                  <a:lnTo>
                    <a:pt x="116604" y="135054"/>
                  </a:lnTo>
                  <a:lnTo>
                    <a:pt x="122508" y="139482"/>
                  </a:lnTo>
                  <a:lnTo>
                    <a:pt x="112176" y="139482"/>
                  </a:lnTo>
                  <a:lnTo>
                    <a:pt x="117342" y="144648"/>
                  </a:lnTo>
                  <a:lnTo>
                    <a:pt x="111438" y="144648"/>
                  </a:lnTo>
                  <a:cubicBezTo>
                    <a:pt x="111438" y="144648"/>
                    <a:pt x="111438" y="144648"/>
                    <a:pt x="111438" y="144648"/>
                  </a:cubicBezTo>
                  <a:cubicBezTo>
                    <a:pt x="111438" y="144648"/>
                    <a:pt x="111438" y="153504"/>
                    <a:pt x="111438" y="153504"/>
                  </a:cubicBezTo>
                  <a:cubicBezTo>
                    <a:pt x="111438" y="153504"/>
                    <a:pt x="111438" y="153504"/>
                    <a:pt x="111438" y="149076"/>
                  </a:cubicBezTo>
                  <a:cubicBezTo>
                    <a:pt x="111438" y="144648"/>
                    <a:pt x="111438" y="149076"/>
                    <a:pt x="111438" y="149076"/>
                  </a:cubicBezTo>
                  <a:lnTo>
                    <a:pt x="111438" y="149076"/>
                  </a:lnTo>
                  <a:lnTo>
                    <a:pt x="111438" y="149076"/>
                  </a:lnTo>
                  <a:lnTo>
                    <a:pt x="115128" y="149076"/>
                  </a:lnTo>
                  <a:lnTo>
                    <a:pt x="104058" y="149076"/>
                  </a:lnTo>
                  <a:cubicBezTo>
                    <a:pt x="113652" y="149076"/>
                    <a:pt x="112914" y="152766"/>
                    <a:pt x="112914" y="152766"/>
                  </a:cubicBezTo>
                  <a:cubicBezTo>
                    <a:pt x="105792" y="153410"/>
                    <a:pt x="98634" y="153410"/>
                    <a:pt x="91512" y="152766"/>
                  </a:cubicBezTo>
                  <a:lnTo>
                    <a:pt x="56826" y="152766"/>
                  </a:lnTo>
                  <a:cubicBezTo>
                    <a:pt x="52302" y="155772"/>
                    <a:pt x="48309" y="159514"/>
                    <a:pt x="45018" y="163836"/>
                  </a:cubicBezTo>
                  <a:lnTo>
                    <a:pt x="36162" y="171216"/>
                  </a:lnTo>
                  <a:lnTo>
                    <a:pt x="30258" y="175644"/>
                  </a:lnTo>
                  <a:cubicBezTo>
                    <a:pt x="28192" y="178544"/>
                    <a:pt x="25387" y="180837"/>
                    <a:pt x="22140" y="182286"/>
                  </a:cubicBezTo>
                  <a:lnTo>
                    <a:pt x="14760" y="182286"/>
                  </a:lnTo>
                  <a:close/>
                  <a:moveTo>
                    <a:pt x="132840" y="99630"/>
                  </a:moveTo>
                  <a:cubicBezTo>
                    <a:pt x="132840" y="99630"/>
                    <a:pt x="138744" y="99630"/>
                    <a:pt x="141696" y="94464"/>
                  </a:cubicBezTo>
                  <a:lnTo>
                    <a:pt x="141696" y="94464"/>
                  </a:lnTo>
                  <a:lnTo>
                    <a:pt x="130626" y="94464"/>
                  </a:lnTo>
                  <a:lnTo>
                    <a:pt x="118818" y="94464"/>
                  </a:lnTo>
                  <a:lnTo>
                    <a:pt x="118818" y="94464"/>
                  </a:lnTo>
                  <a:lnTo>
                    <a:pt x="118818" y="94464"/>
                  </a:lnTo>
                  <a:cubicBezTo>
                    <a:pt x="122397" y="91475"/>
                    <a:pt x="126368" y="88992"/>
                    <a:pt x="130626" y="87084"/>
                  </a:cubicBezTo>
                  <a:lnTo>
                    <a:pt x="134316" y="87084"/>
                  </a:lnTo>
                  <a:lnTo>
                    <a:pt x="134316" y="87084"/>
                  </a:lnTo>
                  <a:cubicBezTo>
                    <a:pt x="133290" y="84381"/>
                    <a:pt x="131792" y="81882"/>
                    <a:pt x="129888" y="79704"/>
                  </a:cubicBezTo>
                  <a:lnTo>
                    <a:pt x="126936" y="86346"/>
                  </a:lnTo>
                  <a:lnTo>
                    <a:pt x="126936" y="86346"/>
                  </a:lnTo>
                  <a:cubicBezTo>
                    <a:pt x="129755" y="80415"/>
                    <a:pt x="133777" y="75137"/>
                    <a:pt x="138744" y="70848"/>
                  </a:cubicBezTo>
                  <a:lnTo>
                    <a:pt x="149814" y="75276"/>
                  </a:lnTo>
                  <a:cubicBezTo>
                    <a:pt x="146404" y="73388"/>
                    <a:pt x="143187" y="71163"/>
                    <a:pt x="140220" y="68634"/>
                  </a:cubicBezTo>
                  <a:cubicBezTo>
                    <a:pt x="135696" y="68599"/>
                    <a:pt x="131202" y="69348"/>
                    <a:pt x="126936" y="70848"/>
                  </a:cubicBezTo>
                  <a:lnTo>
                    <a:pt x="126936" y="70848"/>
                  </a:lnTo>
                  <a:lnTo>
                    <a:pt x="126936" y="70848"/>
                  </a:lnTo>
                  <a:lnTo>
                    <a:pt x="138006" y="57564"/>
                  </a:lnTo>
                  <a:lnTo>
                    <a:pt x="128412" y="65682"/>
                  </a:lnTo>
                  <a:lnTo>
                    <a:pt x="128412" y="59040"/>
                  </a:lnTo>
                  <a:cubicBezTo>
                    <a:pt x="128198" y="60595"/>
                    <a:pt x="127704" y="62098"/>
                    <a:pt x="126936" y="63468"/>
                  </a:cubicBezTo>
                  <a:cubicBezTo>
                    <a:pt x="126936" y="63468"/>
                    <a:pt x="132102" y="51660"/>
                    <a:pt x="132840" y="51660"/>
                  </a:cubicBezTo>
                  <a:lnTo>
                    <a:pt x="132840" y="51660"/>
                  </a:lnTo>
                  <a:cubicBezTo>
                    <a:pt x="129925" y="52712"/>
                    <a:pt x="127187" y="54205"/>
                    <a:pt x="124722" y="56088"/>
                  </a:cubicBezTo>
                  <a:lnTo>
                    <a:pt x="124722" y="56088"/>
                  </a:lnTo>
                  <a:lnTo>
                    <a:pt x="124722" y="56088"/>
                  </a:lnTo>
                  <a:lnTo>
                    <a:pt x="129888" y="48708"/>
                  </a:lnTo>
                  <a:cubicBezTo>
                    <a:pt x="127711" y="49270"/>
                    <a:pt x="125423" y="49270"/>
                    <a:pt x="123246" y="48708"/>
                  </a:cubicBezTo>
                  <a:cubicBezTo>
                    <a:pt x="123246" y="48708"/>
                    <a:pt x="123246" y="48708"/>
                    <a:pt x="127674" y="41328"/>
                  </a:cubicBezTo>
                  <a:lnTo>
                    <a:pt x="127674" y="41328"/>
                  </a:lnTo>
                  <a:cubicBezTo>
                    <a:pt x="127674" y="41328"/>
                    <a:pt x="127674" y="41328"/>
                    <a:pt x="127674" y="36162"/>
                  </a:cubicBezTo>
                  <a:cubicBezTo>
                    <a:pt x="127674" y="30996"/>
                    <a:pt x="121032" y="43542"/>
                    <a:pt x="119556" y="43542"/>
                  </a:cubicBezTo>
                  <a:cubicBezTo>
                    <a:pt x="118080" y="43542"/>
                    <a:pt x="129888" y="28782"/>
                    <a:pt x="131364" y="28782"/>
                  </a:cubicBezTo>
                  <a:lnTo>
                    <a:pt x="135054" y="28782"/>
                  </a:lnTo>
                  <a:lnTo>
                    <a:pt x="135054" y="28782"/>
                  </a:lnTo>
                  <a:cubicBezTo>
                    <a:pt x="135054" y="28782"/>
                    <a:pt x="130626" y="22878"/>
                    <a:pt x="129150" y="22878"/>
                  </a:cubicBezTo>
                  <a:cubicBezTo>
                    <a:pt x="127674" y="22878"/>
                    <a:pt x="129150" y="22878"/>
                    <a:pt x="123984" y="27306"/>
                  </a:cubicBezTo>
                  <a:lnTo>
                    <a:pt x="123984" y="27306"/>
                  </a:lnTo>
                  <a:cubicBezTo>
                    <a:pt x="123984" y="27306"/>
                    <a:pt x="123984" y="27306"/>
                    <a:pt x="123984" y="16236"/>
                  </a:cubicBezTo>
                  <a:lnTo>
                    <a:pt x="123984" y="16236"/>
                  </a:lnTo>
                  <a:cubicBezTo>
                    <a:pt x="124110" y="14516"/>
                    <a:pt x="124110" y="12790"/>
                    <a:pt x="123984" y="11070"/>
                  </a:cubicBezTo>
                  <a:cubicBezTo>
                    <a:pt x="123984" y="11070"/>
                    <a:pt x="123984" y="11070"/>
                    <a:pt x="123984" y="11070"/>
                  </a:cubicBezTo>
                  <a:cubicBezTo>
                    <a:pt x="121718" y="14851"/>
                    <a:pt x="119748" y="18798"/>
                    <a:pt x="118080" y="22878"/>
                  </a:cubicBezTo>
                  <a:cubicBezTo>
                    <a:pt x="118080" y="22878"/>
                    <a:pt x="118080" y="16236"/>
                    <a:pt x="118080" y="15498"/>
                  </a:cubicBezTo>
                  <a:cubicBezTo>
                    <a:pt x="118080" y="14760"/>
                    <a:pt x="118080" y="8118"/>
                    <a:pt x="118080" y="5166"/>
                  </a:cubicBezTo>
                  <a:lnTo>
                    <a:pt x="118080" y="5166"/>
                  </a:lnTo>
                  <a:cubicBezTo>
                    <a:pt x="118080" y="5166"/>
                    <a:pt x="118080" y="14022"/>
                    <a:pt x="118080" y="14022"/>
                  </a:cubicBezTo>
                  <a:lnTo>
                    <a:pt x="118080" y="14022"/>
                  </a:lnTo>
                  <a:lnTo>
                    <a:pt x="114390" y="2214"/>
                  </a:lnTo>
                  <a:lnTo>
                    <a:pt x="114390" y="15498"/>
                  </a:lnTo>
                  <a:lnTo>
                    <a:pt x="108486" y="5904"/>
                  </a:lnTo>
                  <a:cubicBezTo>
                    <a:pt x="108766" y="9589"/>
                    <a:pt x="108766" y="13289"/>
                    <a:pt x="108486" y="16974"/>
                  </a:cubicBezTo>
                  <a:cubicBezTo>
                    <a:pt x="108486" y="16974"/>
                    <a:pt x="108486" y="16974"/>
                    <a:pt x="108486" y="16974"/>
                  </a:cubicBezTo>
                  <a:lnTo>
                    <a:pt x="108486" y="16974"/>
                  </a:lnTo>
                  <a:lnTo>
                    <a:pt x="108486" y="16974"/>
                  </a:lnTo>
                  <a:cubicBezTo>
                    <a:pt x="108818" y="18928"/>
                    <a:pt x="108818" y="20924"/>
                    <a:pt x="108486" y="22878"/>
                  </a:cubicBezTo>
                  <a:cubicBezTo>
                    <a:pt x="108486" y="22878"/>
                    <a:pt x="108486" y="30258"/>
                    <a:pt x="112176" y="33948"/>
                  </a:cubicBezTo>
                  <a:cubicBezTo>
                    <a:pt x="112390" y="35417"/>
                    <a:pt x="112390" y="36907"/>
                    <a:pt x="112176" y="38376"/>
                  </a:cubicBezTo>
                  <a:cubicBezTo>
                    <a:pt x="112176" y="38376"/>
                    <a:pt x="112176" y="38376"/>
                    <a:pt x="101106" y="26568"/>
                  </a:cubicBezTo>
                  <a:lnTo>
                    <a:pt x="101106" y="34686"/>
                  </a:lnTo>
                  <a:lnTo>
                    <a:pt x="101106" y="34686"/>
                  </a:lnTo>
                  <a:cubicBezTo>
                    <a:pt x="101106" y="34686"/>
                    <a:pt x="101106" y="34686"/>
                    <a:pt x="101106" y="34686"/>
                  </a:cubicBezTo>
                  <a:lnTo>
                    <a:pt x="101106" y="34686"/>
                  </a:lnTo>
                  <a:cubicBezTo>
                    <a:pt x="104796" y="34686"/>
                    <a:pt x="109224" y="45018"/>
                    <a:pt x="110700" y="47970"/>
                  </a:cubicBezTo>
                  <a:lnTo>
                    <a:pt x="107010" y="47970"/>
                  </a:lnTo>
                  <a:lnTo>
                    <a:pt x="107010" y="47970"/>
                  </a:lnTo>
                  <a:lnTo>
                    <a:pt x="107010" y="47970"/>
                  </a:lnTo>
                  <a:lnTo>
                    <a:pt x="111438" y="47970"/>
                  </a:lnTo>
                  <a:cubicBezTo>
                    <a:pt x="107748" y="42804"/>
                    <a:pt x="104058" y="36162"/>
                    <a:pt x="102582" y="36162"/>
                  </a:cubicBezTo>
                  <a:lnTo>
                    <a:pt x="102582" y="36162"/>
                  </a:lnTo>
                  <a:cubicBezTo>
                    <a:pt x="102582" y="36162"/>
                    <a:pt x="97416" y="36162"/>
                    <a:pt x="96678" y="36162"/>
                  </a:cubicBezTo>
                  <a:lnTo>
                    <a:pt x="96678" y="36162"/>
                  </a:lnTo>
                  <a:cubicBezTo>
                    <a:pt x="96678" y="36162"/>
                    <a:pt x="100368" y="29520"/>
                    <a:pt x="101844" y="29520"/>
                  </a:cubicBezTo>
                  <a:lnTo>
                    <a:pt x="101844" y="29520"/>
                  </a:lnTo>
                  <a:lnTo>
                    <a:pt x="101844" y="22140"/>
                  </a:lnTo>
                  <a:cubicBezTo>
                    <a:pt x="104981" y="24903"/>
                    <a:pt x="107940" y="27861"/>
                    <a:pt x="110700" y="30996"/>
                  </a:cubicBezTo>
                  <a:lnTo>
                    <a:pt x="110700" y="30996"/>
                  </a:lnTo>
                  <a:cubicBezTo>
                    <a:pt x="110176" y="27324"/>
                    <a:pt x="110176" y="23598"/>
                    <a:pt x="110700" y="19926"/>
                  </a:cubicBezTo>
                  <a:lnTo>
                    <a:pt x="110700" y="10332"/>
                  </a:lnTo>
                  <a:lnTo>
                    <a:pt x="110700" y="10332"/>
                  </a:lnTo>
                  <a:cubicBezTo>
                    <a:pt x="110700" y="10332"/>
                    <a:pt x="110700" y="10332"/>
                    <a:pt x="110700" y="10332"/>
                  </a:cubicBezTo>
                  <a:lnTo>
                    <a:pt x="115866" y="15498"/>
                  </a:lnTo>
                  <a:lnTo>
                    <a:pt x="115866" y="15498"/>
                  </a:lnTo>
                  <a:lnTo>
                    <a:pt x="115866" y="15498"/>
                  </a:lnTo>
                  <a:cubicBezTo>
                    <a:pt x="115549" y="11568"/>
                    <a:pt x="115549" y="7620"/>
                    <a:pt x="115866" y="3690"/>
                  </a:cubicBezTo>
                  <a:lnTo>
                    <a:pt x="115866" y="3690"/>
                  </a:lnTo>
                  <a:lnTo>
                    <a:pt x="115866" y="3690"/>
                  </a:lnTo>
                  <a:lnTo>
                    <a:pt x="121770" y="13284"/>
                  </a:lnTo>
                  <a:lnTo>
                    <a:pt x="121770" y="0"/>
                  </a:lnTo>
                  <a:lnTo>
                    <a:pt x="125460" y="11070"/>
                  </a:lnTo>
                  <a:cubicBezTo>
                    <a:pt x="125460" y="11070"/>
                    <a:pt x="125460" y="5904"/>
                    <a:pt x="125460" y="3690"/>
                  </a:cubicBezTo>
                  <a:cubicBezTo>
                    <a:pt x="125460" y="1476"/>
                    <a:pt x="125460" y="3690"/>
                    <a:pt x="125460" y="3690"/>
                  </a:cubicBezTo>
                  <a:cubicBezTo>
                    <a:pt x="125814" y="7864"/>
                    <a:pt x="125814" y="12062"/>
                    <a:pt x="125460" y="16236"/>
                  </a:cubicBezTo>
                  <a:lnTo>
                    <a:pt x="125460" y="16236"/>
                  </a:lnTo>
                  <a:cubicBezTo>
                    <a:pt x="125047" y="13793"/>
                    <a:pt x="125047" y="11299"/>
                    <a:pt x="125460" y="8856"/>
                  </a:cubicBezTo>
                  <a:cubicBezTo>
                    <a:pt x="125460" y="8856"/>
                    <a:pt x="130626" y="8856"/>
                    <a:pt x="130626" y="4428"/>
                  </a:cubicBezTo>
                  <a:cubicBezTo>
                    <a:pt x="130626" y="0"/>
                    <a:pt x="130626" y="10332"/>
                    <a:pt x="130626" y="11808"/>
                  </a:cubicBezTo>
                  <a:lnTo>
                    <a:pt x="130626" y="11808"/>
                  </a:lnTo>
                  <a:lnTo>
                    <a:pt x="130626" y="19188"/>
                  </a:lnTo>
                  <a:lnTo>
                    <a:pt x="130626" y="19188"/>
                  </a:lnTo>
                  <a:cubicBezTo>
                    <a:pt x="130626" y="19188"/>
                    <a:pt x="135054" y="14760"/>
                    <a:pt x="137268" y="14760"/>
                  </a:cubicBezTo>
                  <a:cubicBezTo>
                    <a:pt x="139482" y="14760"/>
                    <a:pt x="143910" y="19926"/>
                    <a:pt x="143910" y="22140"/>
                  </a:cubicBezTo>
                  <a:lnTo>
                    <a:pt x="143910" y="22140"/>
                  </a:lnTo>
                  <a:lnTo>
                    <a:pt x="143910" y="22140"/>
                  </a:lnTo>
                  <a:lnTo>
                    <a:pt x="143910" y="22140"/>
                  </a:lnTo>
                  <a:cubicBezTo>
                    <a:pt x="139600" y="25956"/>
                    <a:pt x="135652" y="30155"/>
                    <a:pt x="132102" y="34686"/>
                  </a:cubicBezTo>
                  <a:lnTo>
                    <a:pt x="140958" y="25830"/>
                  </a:lnTo>
                  <a:cubicBezTo>
                    <a:pt x="141083" y="28042"/>
                    <a:pt x="141083" y="30260"/>
                    <a:pt x="140958" y="32472"/>
                  </a:cubicBezTo>
                  <a:cubicBezTo>
                    <a:pt x="140958" y="32472"/>
                    <a:pt x="149076" y="26568"/>
                    <a:pt x="149076" y="26568"/>
                  </a:cubicBezTo>
                  <a:lnTo>
                    <a:pt x="149076" y="26568"/>
                  </a:lnTo>
                  <a:lnTo>
                    <a:pt x="149076" y="26568"/>
                  </a:lnTo>
                  <a:lnTo>
                    <a:pt x="141696" y="35424"/>
                  </a:lnTo>
                  <a:lnTo>
                    <a:pt x="148338" y="35424"/>
                  </a:lnTo>
                  <a:lnTo>
                    <a:pt x="148338" y="35424"/>
                  </a:lnTo>
                  <a:lnTo>
                    <a:pt x="143910" y="43542"/>
                  </a:lnTo>
                  <a:cubicBezTo>
                    <a:pt x="146065" y="42811"/>
                    <a:pt x="148397" y="42811"/>
                    <a:pt x="150552" y="43542"/>
                  </a:cubicBezTo>
                  <a:lnTo>
                    <a:pt x="157194" y="43542"/>
                  </a:lnTo>
                  <a:lnTo>
                    <a:pt x="157194" y="43542"/>
                  </a:lnTo>
                  <a:cubicBezTo>
                    <a:pt x="157194" y="43542"/>
                    <a:pt x="157194" y="43542"/>
                    <a:pt x="157194" y="43542"/>
                  </a:cubicBezTo>
                  <a:lnTo>
                    <a:pt x="149814" y="43542"/>
                  </a:lnTo>
                  <a:cubicBezTo>
                    <a:pt x="147024" y="46302"/>
                    <a:pt x="144774" y="49555"/>
                    <a:pt x="143172" y="53136"/>
                  </a:cubicBezTo>
                  <a:lnTo>
                    <a:pt x="148338" y="47232"/>
                  </a:lnTo>
                  <a:lnTo>
                    <a:pt x="148338" y="47232"/>
                  </a:lnTo>
                  <a:lnTo>
                    <a:pt x="148338" y="47232"/>
                  </a:lnTo>
                  <a:lnTo>
                    <a:pt x="148338" y="53136"/>
                  </a:lnTo>
                  <a:lnTo>
                    <a:pt x="158670" y="45756"/>
                  </a:lnTo>
                  <a:lnTo>
                    <a:pt x="131364" y="70848"/>
                  </a:lnTo>
                  <a:cubicBezTo>
                    <a:pt x="133792" y="68354"/>
                    <a:pt x="136855" y="66569"/>
                    <a:pt x="140220" y="65682"/>
                  </a:cubicBezTo>
                  <a:cubicBezTo>
                    <a:pt x="140220" y="65682"/>
                    <a:pt x="147600" y="72324"/>
                    <a:pt x="149814" y="74538"/>
                  </a:cubicBezTo>
                  <a:cubicBezTo>
                    <a:pt x="146139" y="75009"/>
                    <a:pt x="142419" y="75009"/>
                    <a:pt x="138744" y="74538"/>
                  </a:cubicBezTo>
                  <a:cubicBezTo>
                    <a:pt x="134353" y="79078"/>
                    <a:pt x="130405" y="84020"/>
                    <a:pt x="126936" y="89298"/>
                  </a:cubicBezTo>
                  <a:cubicBezTo>
                    <a:pt x="130124" y="87282"/>
                    <a:pt x="133608" y="85787"/>
                    <a:pt x="137268" y="84870"/>
                  </a:cubicBezTo>
                  <a:cubicBezTo>
                    <a:pt x="137268" y="84870"/>
                    <a:pt x="142434" y="92988"/>
                    <a:pt x="142434" y="94464"/>
                  </a:cubicBezTo>
                  <a:cubicBezTo>
                    <a:pt x="142434" y="95940"/>
                    <a:pt x="142434" y="94464"/>
                    <a:pt x="138006" y="94464"/>
                  </a:cubicBezTo>
                  <a:lnTo>
                    <a:pt x="138006" y="94464"/>
                  </a:lnTo>
                  <a:lnTo>
                    <a:pt x="126936" y="93726"/>
                  </a:lnTo>
                  <a:lnTo>
                    <a:pt x="134316" y="93726"/>
                  </a:lnTo>
                  <a:lnTo>
                    <a:pt x="144648" y="93726"/>
                  </a:lnTo>
                  <a:cubicBezTo>
                    <a:pt x="147342" y="93415"/>
                    <a:pt x="150072" y="93415"/>
                    <a:pt x="152766" y="93726"/>
                  </a:cubicBezTo>
                  <a:cubicBezTo>
                    <a:pt x="152766" y="93726"/>
                    <a:pt x="146862" y="99630"/>
                    <a:pt x="143910" y="101844"/>
                  </a:cubicBezTo>
                  <a:cubicBezTo>
                    <a:pt x="140980" y="102385"/>
                    <a:pt x="137984" y="102385"/>
                    <a:pt x="135054" y="101844"/>
                  </a:cubicBezTo>
                  <a:close/>
                  <a:moveTo>
                    <a:pt x="95202" y="70848"/>
                  </a:moveTo>
                  <a:lnTo>
                    <a:pt x="90774" y="55350"/>
                  </a:lnTo>
                  <a:lnTo>
                    <a:pt x="95940" y="61254"/>
                  </a:lnTo>
                  <a:cubicBezTo>
                    <a:pt x="96302" y="59551"/>
                    <a:pt x="96302" y="57791"/>
                    <a:pt x="95940" y="56088"/>
                  </a:cubicBezTo>
                  <a:lnTo>
                    <a:pt x="95940" y="48708"/>
                  </a:lnTo>
                  <a:cubicBezTo>
                    <a:pt x="95578" y="46014"/>
                    <a:pt x="95578" y="43284"/>
                    <a:pt x="95940" y="40590"/>
                  </a:cubicBezTo>
                  <a:cubicBezTo>
                    <a:pt x="95940" y="40590"/>
                    <a:pt x="100368" y="45018"/>
                    <a:pt x="100368" y="45756"/>
                  </a:cubicBezTo>
                  <a:lnTo>
                    <a:pt x="100368" y="45756"/>
                  </a:lnTo>
                  <a:lnTo>
                    <a:pt x="100368" y="45756"/>
                  </a:lnTo>
                  <a:cubicBezTo>
                    <a:pt x="100368" y="45756"/>
                    <a:pt x="100368" y="45756"/>
                    <a:pt x="100368" y="45756"/>
                  </a:cubicBezTo>
                  <a:cubicBezTo>
                    <a:pt x="100235" y="43790"/>
                    <a:pt x="100235" y="41818"/>
                    <a:pt x="100368" y="39852"/>
                  </a:cubicBezTo>
                  <a:cubicBezTo>
                    <a:pt x="100117" y="42799"/>
                    <a:pt x="100117" y="45761"/>
                    <a:pt x="100368" y="48708"/>
                  </a:cubicBezTo>
                  <a:cubicBezTo>
                    <a:pt x="100368" y="48708"/>
                    <a:pt x="100368" y="48708"/>
                    <a:pt x="100368" y="48708"/>
                  </a:cubicBezTo>
                  <a:cubicBezTo>
                    <a:pt x="100368" y="48708"/>
                    <a:pt x="100368" y="48708"/>
                    <a:pt x="100368" y="48708"/>
                  </a:cubicBezTo>
                  <a:cubicBezTo>
                    <a:pt x="101158" y="51105"/>
                    <a:pt x="101158" y="53691"/>
                    <a:pt x="100368" y="56088"/>
                  </a:cubicBezTo>
                  <a:lnTo>
                    <a:pt x="95202" y="48708"/>
                  </a:lnTo>
                  <a:lnTo>
                    <a:pt x="98892" y="64206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82A11303-CD98-44AD-8599-8D91AB4847AC}"/>
                </a:ext>
              </a:extLst>
            </p:cNvPr>
            <p:cNvSpPr/>
            <p:nvPr/>
          </p:nvSpPr>
          <p:spPr>
            <a:xfrm>
              <a:off x="3776143" y="3767504"/>
              <a:ext cx="7380" cy="8855"/>
            </a:xfrm>
            <a:custGeom>
              <a:avLst/>
              <a:gdLst>
                <a:gd name="connsiteX0" fmla="*/ 0 w 7380"/>
                <a:gd name="connsiteY0" fmla="*/ 8856 h 8855"/>
                <a:gd name="connsiteX1" fmla="*/ 0 w 7380"/>
                <a:gd name="connsiteY1" fmla="*/ 8856 h 8855"/>
                <a:gd name="connsiteX2" fmla="*/ 7380 w 7380"/>
                <a:gd name="connsiteY2" fmla="*/ 0 h 8855"/>
                <a:gd name="connsiteX3" fmla="*/ 7380 w 7380"/>
                <a:gd name="connsiteY3" fmla="*/ 0 h 8855"/>
                <a:gd name="connsiteX4" fmla="*/ 7380 w 7380"/>
                <a:gd name="connsiteY4" fmla="*/ 3690 h 8855"/>
                <a:gd name="connsiteX5" fmla="*/ 0 w 7380"/>
                <a:gd name="connsiteY5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8855">
                  <a:moveTo>
                    <a:pt x="0" y="8856"/>
                  </a:moveTo>
                  <a:lnTo>
                    <a:pt x="0" y="8856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3690"/>
                  </a:cubicBezTo>
                  <a:cubicBezTo>
                    <a:pt x="5092" y="5646"/>
                    <a:pt x="2620" y="7377"/>
                    <a:pt x="0" y="885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3417494-2563-4D4E-818D-69D8F95A2686}"/>
                </a:ext>
              </a:extLst>
            </p:cNvPr>
            <p:cNvSpPr/>
            <p:nvPr/>
          </p:nvSpPr>
          <p:spPr>
            <a:xfrm>
              <a:off x="3776143" y="3763813"/>
              <a:ext cx="8855" cy="12546"/>
            </a:xfrm>
            <a:custGeom>
              <a:avLst/>
              <a:gdLst>
                <a:gd name="connsiteX0" fmla="*/ 0 w 8855"/>
                <a:gd name="connsiteY0" fmla="*/ 12546 h 12546"/>
                <a:gd name="connsiteX1" fmla="*/ 0 w 8855"/>
                <a:gd name="connsiteY1" fmla="*/ 12546 h 12546"/>
                <a:gd name="connsiteX2" fmla="*/ 8856 w 8855"/>
                <a:gd name="connsiteY2" fmla="*/ 0 h 12546"/>
                <a:gd name="connsiteX3" fmla="*/ 0 w 8855"/>
                <a:gd name="connsiteY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12546">
                  <a:moveTo>
                    <a:pt x="0" y="12546"/>
                  </a:moveTo>
                  <a:lnTo>
                    <a:pt x="0" y="12546"/>
                  </a:lnTo>
                  <a:cubicBezTo>
                    <a:pt x="3852" y="9078"/>
                    <a:pt x="6878" y="4791"/>
                    <a:pt x="8856" y="0"/>
                  </a:cubicBezTo>
                  <a:cubicBezTo>
                    <a:pt x="7867" y="5270"/>
                    <a:pt x="4635" y="9849"/>
                    <a:pt x="0" y="1254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9DF750E7-689A-4163-8C38-4B384CFA949E}"/>
                </a:ext>
              </a:extLst>
            </p:cNvPr>
            <p:cNvSpPr/>
            <p:nvPr/>
          </p:nvSpPr>
          <p:spPr>
            <a:xfrm>
              <a:off x="3785737" y="3768241"/>
              <a:ext cx="4427" cy="9594"/>
            </a:xfrm>
            <a:custGeom>
              <a:avLst/>
              <a:gdLst>
                <a:gd name="connsiteX0" fmla="*/ 0 w 4427"/>
                <a:gd name="connsiteY0" fmla="*/ 8118 h 9594"/>
                <a:gd name="connsiteX1" fmla="*/ 0 w 4427"/>
                <a:gd name="connsiteY1" fmla="*/ 8118 h 9594"/>
                <a:gd name="connsiteX2" fmla="*/ 4428 w 4427"/>
                <a:gd name="connsiteY2" fmla="*/ 0 h 9594"/>
                <a:gd name="connsiteX3" fmla="*/ 4428 w 4427"/>
                <a:gd name="connsiteY3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9594">
                  <a:moveTo>
                    <a:pt x="0" y="8118"/>
                  </a:moveTo>
                  <a:lnTo>
                    <a:pt x="0" y="8118"/>
                  </a:lnTo>
                  <a:cubicBezTo>
                    <a:pt x="2310" y="5956"/>
                    <a:pt x="3860" y="3111"/>
                    <a:pt x="4428" y="0"/>
                  </a:cubicBezTo>
                  <a:cubicBezTo>
                    <a:pt x="4428" y="0"/>
                    <a:pt x="4428" y="7380"/>
                    <a:pt x="4428" y="959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AB468469-C2B9-474F-8BA7-BA0E3BE7F0E7}"/>
                </a:ext>
              </a:extLst>
            </p:cNvPr>
            <p:cNvSpPr/>
            <p:nvPr/>
          </p:nvSpPr>
          <p:spPr>
            <a:xfrm>
              <a:off x="3787212" y="3756434"/>
              <a:ext cx="10062" cy="20664"/>
            </a:xfrm>
            <a:custGeom>
              <a:avLst/>
              <a:gdLst>
                <a:gd name="connsiteX0" fmla="*/ 0 w 10062"/>
                <a:gd name="connsiteY0" fmla="*/ 19926 h 20664"/>
                <a:gd name="connsiteX1" fmla="*/ 0 w 10062"/>
                <a:gd name="connsiteY1" fmla="*/ 19926 h 20664"/>
                <a:gd name="connsiteX2" fmla="*/ 9594 w 10062"/>
                <a:gd name="connsiteY2" fmla="*/ 0 h 20664"/>
                <a:gd name="connsiteX3" fmla="*/ 738 w 10062"/>
                <a:gd name="connsiteY3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62" h="20664">
                  <a:moveTo>
                    <a:pt x="0" y="19926"/>
                  </a:moveTo>
                  <a:lnTo>
                    <a:pt x="0" y="19926"/>
                  </a:lnTo>
                  <a:cubicBezTo>
                    <a:pt x="5867" y="14934"/>
                    <a:pt x="9350" y="7698"/>
                    <a:pt x="9594" y="0"/>
                  </a:cubicBezTo>
                  <a:cubicBezTo>
                    <a:pt x="11409" y="8077"/>
                    <a:pt x="7838" y="16408"/>
                    <a:pt x="738" y="2066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1F495678-D6EF-4AEE-9F07-0B874FB251A7}"/>
                </a:ext>
              </a:extLst>
            </p:cNvPr>
            <p:cNvSpPr/>
            <p:nvPr/>
          </p:nvSpPr>
          <p:spPr>
            <a:xfrm>
              <a:off x="3793854" y="3750530"/>
              <a:ext cx="9594" cy="27305"/>
            </a:xfrm>
            <a:custGeom>
              <a:avLst/>
              <a:gdLst>
                <a:gd name="connsiteX0" fmla="*/ 0 w 9594"/>
                <a:gd name="connsiteY0" fmla="*/ 25830 h 27305"/>
                <a:gd name="connsiteX1" fmla="*/ 0 w 9594"/>
                <a:gd name="connsiteY1" fmla="*/ 25830 h 27305"/>
                <a:gd name="connsiteX2" fmla="*/ 9594 w 9594"/>
                <a:gd name="connsiteY2" fmla="*/ 0 h 27305"/>
                <a:gd name="connsiteX3" fmla="*/ 1476 w 9594"/>
                <a:gd name="connsiteY3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27305">
                  <a:moveTo>
                    <a:pt x="0" y="25830"/>
                  </a:moveTo>
                  <a:lnTo>
                    <a:pt x="0" y="25830"/>
                  </a:lnTo>
                  <a:cubicBezTo>
                    <a:pt x="6007" y="18541"/>
                    <a:pt x="9387" y="9443"/>
                    <a:pt x="9594" y="0"/>
                  </a:cubicBezTo>
                  <a:cubicBezTo>
                    <a:pt x="9594" y="0"/>
                    <a:pt x="9594" y="16236"/>
                    <a:pt x="1476" y="2730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7804217D-3A23-40C5-999C-2391380C6D4C}"/>
                </a:ext>
              </a:extLst>
            </p:cNvPr>
            <p:cNvSpPr/>
            <p:nvPr/>
          </p:nvSpPr>
          <p:spPr>
            <a:xfrm>
              <a:off x="3796069" y="3750530"/>
              <a:ext cx="8855" cy="28781"/>
            </a:xfrm>
            <a:custGeom>
              <a:avLst/>
              <a:gdLst>
                <a:gd name="connsiteX0" fmla="*/ 738 w 8855"/>
                <a:gd name="connsiteY0" fmla="*/ 25830 h 28781"/>
                <a:gd name="connsiteX1" fmla="*/ 738 w 8855"/>
                <a:gd name="connsiteY1" fmla="*/ 25830 h 28781"/>
                <a:gd name="connsiteX2" fmla="*/ 8856 w 8855"/>
                <a:gd name="connsiteY2" fmla="*/ 0 h 28781"/>
                <a:gd name="connsiteX3" fmla="*/ 8856 w 8855"/>
                <a:gd name="connsiteY3" fmla="*/ 0 h 28781"/>
                <a:gd name="connsiteX4" fmla="*/ 0 w 8855"/>
                <a:gd name="connsiteY4" fmla="*/ 28782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28781">
                  <a:moveTo>
                    <a:pt x="738" y="25830"/>
                  </a:moveTo>
                  <a:lnTo>
                    <a:pt x="738" y="25830"/>
                  </a:lnTo>
                  <a:cubicBezTo>
                    <a:pt x="8856" y="21402"/>
                    <a:pt x="8856" y="2214"/>
                    <a:pt x="8856" y="0"/>
                  </a:cubicBezTo>
                  <a:lnTo>
                    <a:pt x="8856" y="0"/>
                  </a:lnTo>
                  <a:cubicBezTo>
                    <a:pt x="8856" y="5166"/>
                    <a:pt x="8856" y="24354"/>
                    <a:pt x="0" y="2878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E6FA9F27-55E8-4046-8F54-705BDFC43028}"/>
                </a:ext>
              </a:extLst>
            </p:cNvPr>
            <p:cNvSpPr/>
            <p:nvPr/>
          </p:nvSpPr>
          <p:spPr>
            <a:xfrm>
              <a:off x="3809352" y="3743887"/>
              <a:ext cx="5903" cy="20664"/>
            </a:xfrm>
            <a:custGeom>
              <a:avLst/>
              <a:gdLst>
                <a:gd name="connsiteX0" fmla="*/ 0 w 5903"/>
                <a:gd name="connsiteY0" fmla="*/ 20664 h 20664"/>
                <a:gd name="connsiteX1" fmla="*/ 0 w 5903"/>
                <a:gd name="connsiteY1" fmla="*/ 0 h 20664"/>
                <a:gd name="connsiteX2" fmla="*/ 5904 w 5903"/>
                <a:gd name="connsiteY2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3" h="20664">
                  <a:moveTo>
                    <a:pt x="0" y="20664"/>
                  </a:moveTo>
                  <a:cubicBezTo>
                    <a:pt x="1218" y="13829"/>
                    <a:pt x="1218" y="6835"/>
                    <a:pt x="0" y="0"/>
                  </a:cubicBezTo>
                  <a:cubicBezTo>
                    <a:pt x="0" y="0"/>
                    <a:pt x="5166" y="8856"/>
                    <a:pt x="5904" y="2066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B94AD52-9C9A-4C73-B5D4-7D62590C1879}"/>
                </a:ext>
              </a:extLst>
            </p:cNvPr>
            <p:cNvSpPr/>
            <p:nvPr/>
          </p:nvSpPr>
          <p:spPr>
            <a:xfrm>
              <a:off x="3809352" y="3738721"/>
              <a:ext cx="5961" cy="21402"/>
            </a:xfrm>
            <a:custGeom>
              <a:avLst/>
              <a:gdLst>
                <a:gd name="connsiteX0" fmla="*/ 4428 w 5961"/>
                <a:gd name="connsiteY0" fmla="*/ 21402 h 21402"/>
                <a:gd name="connsiteX1" fmla="*/ 4428 w 5961"/>
                <a:gd name="connsiteY1" fmla="*/ 21402 h 21402"/>
                <a:gd name="connsiteX2" fmla="*/ 0 w 5961"/>
                <a:gd name="connsiteY2" fmla="*/ 0 h 21402"/>
                <a:gd name="connsiteX3" fmla="*/ 5904 w 5961"/>
                <a:gd name="connsiteY3" fmla="*/ 21402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1" h="21402">
                  <a:moveTo>
                    <a:pt x="4428" y="21402"/>
                  </a:moveTo>
                  <a:lnTo>
                    <a:pt x="4428" y="21402"/>
                  </a:lnTo>
                  <a:cubicBezTo>
                    <a:pt x="5055" y="13990"/>
                    <a:pt x="3520" y="6554"/>
                    <a:pt x="0" y="0"/>
                  </a:cubicBezTo>
                  <a:cubicBezTo>
                    <a:pt x="0" y="0"/>
                    <a:pt x="6642" y="8118"/>
                    <a:pt x="5904" y="2140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2C3E67AC-4F51-48AB-B4DA-A0642D5C34F2}"/>
                </a:ext>
              </a:extLst>
            </p:cNvPr>
            <p:cNvSpPr/>
            <p:nvPr/>
          </p:nvSpPr>
          <p:spPr>
            <a:xfrm>
              <a:off x="3815256" y="3726913"/>
              <a:ext cx="5812" cy="32472"/>
            </a:xfrm>
            <a:custGeom>
              <a:avLst/>
              <a:gdLst>
                <a:gd name="connsiteX0" fmla="*/ 0 w 5812"/>
                <a:gd name="connsiteY0" fmla="*/ 32472 h 32472"/>
                <a:gd name="connsiteX1" fmla="*/ 0 w 5812"/>
                <a:gd name="connsiteY1" fmla="*/ 32472 h 32472"/>
                <a:gd name="connsiteX2" fmla="*/ 0 w 5812"/>
                <a:gd name="connsiteY2" fmla="*/ 0 h 32472"/>
                <a:gd name="connsiteX3" fmla="*/ 5166 w 5812"/>
                <a:gd name="connsiteY3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12" h="32472">
                  <a:moveTo>
                    <a:pt x="0" y="32472"/>
                  </a:moveTo>
                  <a:lnTo>
                    <a:pt x="0" y="32472"/>
                  </a:lnTo>
                  <a:cubicBezTo>
                    <a:pt x="0" y="2952"/>
                    <a:pt x="0" y="0"/>
                    <a:pt x="0" y="0"/>
                  </a:cubicBezTo>
                  <a:cubicBezTo>
                    <a:pt x="0" y="0"/>
                    <a:pt x="8118" y="0"/>
                    <a:pt x="5166" y="3247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95379CEE-2F92-4081-9681-AB3395170B13}"/>
                </a:ext>
              </a:extLst>
            </p:cNvPr>
            <p:cNvSpPr/>
            <p:nvPr/>
          </p:nvSpPr>
          <p:spPr>
            <a:xfrm>
              <a:off x="3819685" y="3729128"/>
              <a:ext cx="3772" cy="16974"/>
            </a:xfrm>
            <a:custGeom>
              <a:avLst/>
              <a:gdLst>
                <a:gd name="connsiteX0" fmla="*/ 0 w 3772"/>
                <a:gd name="connsiteY0" fmla="*/ 16974 h 16974"/>
                <a:gd name="connsiteX1" fmla="*/ 0 w 3772"/>
                <a:gd name="connsiteY1" fmla="*/ 16974 h 16974"/>
                <a:gd name="connsiteX2" fmla="*/ 0 w 3772"/>
                <a:gd name="connsiteY2" fmla="*/ 0 h 16974"/>
                <a:gd name="connsiteX3" fmla="*/ 3690 w 3772"/>
                <a:gd name="connsiteY3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2" h="16974">
                  <a:moveTo>
                    <a:pt x="0" y="16974"/>
                  </a:moveTo>
                  <a:lnTo>
                    <a:pt x="0" y="16974"/>
                  </a:lnTo>
                  <a:cubicBezTo>
                    <a:pt x="1616" y="11432"/>
                    <a:pt x="1616" y="5542"/>
                    <a:pt x="0" y="0"/>
                  </a:cubicBezTo>
                  <a:cubicBezTo>
                    <a:pt x="0" y="0"/>
                    <a:pt x="4428" y="4428"/>
                    <a:pt x="3690" y="1697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57965CE8-136C-4E06-9E29-F99513076408}"/>
                </a:ext>
              </a:extLst>
            </p:cNvPr>
            <p:cNvSpPr/>
            <p:nvPr/>
          </p:nvSpPr>
          <p:spPr>
            <a:xfrm>
              <a:off x="3818946" y="3716582"/>
              <a:ext cx="5973" cy="22139"/>
            </a:xfrm>
            <a:custGeom>
              <a:avLst/>
              <a:gdLst>
                <a:gd name="connsiteX0" fmla="*/ 5166 w 5973"/>
                <a:gd name="connsiteY0" fmla="*/ 21402 h 22139"/>
                <a:gd name="connsiteX1" fmla="*/ 5166 w 5973"/>
                <a:gd name="connsiteY1" fmla="*/ 21402 h 22139"/>
                <a:gd name="connsiteX2" fmla="*/ 0 w 5973"/>
                <a:gd name="connsiteY2" fmla="*/ 0 h 22139"/>
                <a:gd name="connsiteX3" fmla="*/ 0 w 5973"/>
                <a:gd name="connsiteY3" fmla="*/ 0 h 22139"/>
                <a:gd name="connsiteX4" fmla="*/ 5904 w 5973"/>
                <a:gd name="connsiteY4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3" h="22139">
                  <a:moveTo>
                    <a:pt x="5166" y="21402"/>
                  </a:moveTo>
                  <a:lnTo>
                    <a:pt x="5166" y="21402"/>
                  </a:lnTo>
                  <a:cubicBezTo>
                    <a:pt x="5343" y="13939"/>
                    <a:pt x="3557" y="6562"/>
                    <a:pt x="0" y="0"/>
                  </a:cubicBezTo>
                  <a:lnTo>
                    <a:pt x="0" y="0"/>
                  </a:lnTo>
                  <a:cubicBezTo>
                    <a:pt x="4317" y="6545"/>
                    <a:pt x="6391" y="14315"/>
                    <a:pt x="5904" y="2214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DB1184C6-D8A5-4A41-858D-A78182145F12}"/>
                </a:ext>
              </a:extLst>
            </p:cNvPr>
            <p:cNvSpPr/>
            <p:nvPr/>
          </p:nvSpPr>
          <p:spPr>
            <a:xfrm>
              <a:off x="3824112" y="3745043"/>
              <a:ext cx="22878" cy="11390"/>
            </a:xfrm>
            <a:custGeom>
              <a:avLst/>
              <a:gdLst>
                <a:gd name="connsiteX0" fmla="*/ 0 w 22878"/>
                <a:gd name="connsiteY0" fmla="*/ 9915 h 11390"/>
                <a:gd name="connsiteX1" fmla="*/ 0 w 22878"/>
                <a:gd name="connsiteY1" fmla="*/ 9915 h 11390"/>
                <a:gd name="connsiteX2" fmla="*/ 22878 w 22878"/>
                <a:gd name="connsiteY2" fmla="*/ 321 h 11390"/>
                <a:gd name="connsiteX3" fmla="*/ 738 w 22878"/>
                <a:gd name="connsiteY3" fmla="*/ 11391 h 1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8" h="11390">
                  <a:moveTo>
                    <a:pt x="0" y="9915"/>
                  </a:moveTo>
                  <a:lnTo>
                    <a:pt x="0" y="9915"/>
                  </a:lnTo>
                  <a:cubicBezTo>
                    <a:pt x="11070" y="2535"/>
                    <a:pt x="19188" y="-1155"/>
                    <a:pt x="22878" y="321"/>
                  </a:cubicBezTo>
                  <a:cubicBezTo>
                    <a:pt x="15063" y="3069"/>
                    <a:pt x="7624" y="6788"/>
                    <a:pt x="738" y="11391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50F1F-7145-4E78-9600-0747E2017C2B}"/>
                </a:ext>
              </a:extLst>
            </p:cNvPr>
            <p:cNvSpPr/>
            <p:nvPr/>
          </p:nvSpPr>
          <p:spPr>
            <a:xfrm>
              <a:off x="3818946" y="3753341"/>
              <a:ext cx="28836" cy="14162"/>
            </a:xfrm>
            <a:custGeom>
              <a:avLst/>
              <a:gdLst>
                <a:gd name="connsiteX0" fmla="*/ 0 w 28836"/>
                <a:gd name="connsiteY0" fmla="*/ 12687 h 14162"/>
                <a:gd name="connsiteX1" fmla="*/ 0 w 28836"/>
                <a:gd name="connsiteY1" fmla="*/ 12687 h 14162"/>
                <a:gd name="connsiteX2" fmla="*/ 28782 w 28836"/>
                <a:gd name="connsiteY2" fmla="*/ 879 h 14162"/>
                <a:gd name="connsiteX3" fmla="*/ 738 w 28836"/>
                <a:gd name="connsiteY3" fmla="*/ 14163 h 1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36" h="14162">
                  <a:moveTo>
                    <a:pt x="0" y="12687"/>
                  </a:moveTo>
                  <a:lnTo>
                    <a:pt x="0" y="12687"/>
                  </a:lnTo>
                  <a:cubicBezTo>
                    <a:pt x="22878" y="-3549"/>
                    <a:pt x="28044" y="141"/>
                    <a:pt x="28782" y="879"/>
                  </a:cubicBezTo>
                  <a:cubicBezTo>
                    <a:pt x="29520" y="1617"/>
                    <a:pt x="22878" y="879"/>
                    <a:pt x="738" y="14163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DA5FE6B4-A819-4858-B966-96B053E331B9}"/>
                </a:ext>
              </a:extLst>
            </p:cNvPr>
            <p:cNvSpPr/>
            <p:nvPr/>
          </p:nvSpPr>
          <p:spPr>
            <a:xfrm>
              <a:off x="3834444" y="3760861"/>
              <a:ext cx="16974" cy="73800"/>
            </a:xfrm>
            <a:custGeom>
              <a:avLst/>
              <a:gdLst>
                <a:gd name="connsiteX0" fmla="*/ 15498 w 16974"/>
                <a:gd name="connsiteY0" fmla="*/ 0 h 73800"/>
                <a:gd name="connsiteX1" fmla="*/ 0 w 16974"/>
                <a:gd name="connsiteY1" fmla="*/ 0 h 73800"/>
                <a:gd name="connsiteX2" fmla="*/ 0 w 16974"/>
                <a:gd name="connsiteY2" fmla="*/ 0 h 73800"/>
                <a:gd name="connsiteX3" fmla="*/ 16974 w 16974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4" h="73800">
                  <a:moveTo>
                    <a:pt x="1549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9594" y="0"/>
                    <a:pt x="15498" y="0"/>
                    <a:pt x="16974" y="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B95E8B88-FE38-4F0A-B7F1-109B014D5A56}"/>
                </a:ext>
              </a:extLst>
            </p:cNvPr>
            <p:cNvSpPr/>
            <p:nvPr/>
          </p:nvSpPr>
          <p:spPr>
            <a:xfrm>
              <a:off x="3824850" y="3768621"/>
              <a:ext cx="13284" cy="1096"/>
            </a:xfrm>
            <a:custGeom>
              <a:avLst/>
              <a:gdLst>
                <a:gd name="connsiteX0" fmla="*/ 12546 w 13284"/>
                <a:gd name="connsiteY0" fmla="*/ 1096 h 1096"/>
                <a:gd name="connsiteX1" fmla="*/ 0 w 13284"/>
                <a:gd name="connsiteY1" fmla="*/ 1096 h 1096"/>
                <a:gd name="connsiteX2" fmla="*/ 0 w 13284"/>
                <a:gd name="connsiteY2" fmla="*/ 1096 h 1096"/>
                <a:gd name="connsiteX3" fmla="*/ 13284 w 13284"/>
                <a:gd name="connsiteY3" fmla="*/ 1096 h 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4" h="1096">
                  <a:moveTo>
                    <a:pt x="12546" y="1096"/>
                  </a:moveTo>
                  <a:cubicBezTo>
                    <a:pt x="8406" y="241"/>
                    <a:pt x="4140" y="241"/>
                    <a:pt x="0" y="1096"/>
                  </a:cubicBezTo>
                  <a:lnTo>
                    <a:pt x="0" y="1096"/>
                  </a:lnTo>
                  <a:cubicBezTo>
                    <a:pt x="4310" y="-365"/>
                    <a:pt x="8974" y="-365"/>
                    <a:pt x="13284" y="109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178C4187-8FEA-4886-A20B-3B1DDAAB09A4}"/>
                </a:ext>
              </a:extLst>
            </p:cNvPr>
            <p:cNvSpPr/>
            <p:nvPr/>
          </p:nvSpPr>
          <p:spPr>
            <a:xfrm>
              <a:off x="3830754" y="3702560"/>
              <a:ext cx="19188" cy="22877"/>
            </a:xfrm>
            <a:custGeom>
              <a:avLst/>
              <a:gdLst>
                <a:gd name="connsiteX0" fmla="*/ 738 w 19188"/>
                <a:gd name="connsiteY0" fmla="*/ 22878 h 22877"/>
                <a:gd name="connsiteX1" fmla="*/ 738 w 19188"/>
                <a:gd name="connsiteY1" fmla="*/ 22878 h 22877"/>
                <a:gd name="connsiteX2" fmla="*/ 19188 w 19188"/>
                <a:gd name="connsiteY2" fmla="*/ 0 h 22877"/>
                <a:gd name="connsiteX3" fmla="*/ 0 w 19188"/>
                <a:gd name="connsiteY3" fmla="*/ 20664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8" h="22877">
                  <a:moveTo>
                    <a:pt x="738" y="22878"/>
                  </a:moveTo>
                  <a:lnTo>
                    <a:pt x="738" y="22878"/>
                  </a:lnTo>
                  <a:cubicBezTo>
                    <a:pt x="19188" y="3690"/>
                    <a:pt x="19188" y="0"/>
                    <a:pt x="19188" y="0"/>
                  </a:cubicBezTo>
                  <a:cubicBezTo>
                    <a:pt x="19188" y="0"/>
                    <a:pt x="19188" y="0"/>
                    <a:pt x="0" y="2066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73FA9A9B-15A8-425B-8573-925B7047B83F}"/>
                </a:ext>
              </a:extLst>
            </p:cNvPr>
            <p:cNvSpPr/>
            <p:nvPr/>
          </p:nvSpPr>
          <p:spPr>
            <a:xfrm>
              <a:off x="3831493" y="3716582"/>
              <a:ext cx="18450" cy="14022"/>
            </a:xfrm>
            <a:custGeom>
              <a:avLst/>
              <a:gdLst>
                <a:gd name="connsiteX0" fmla="*/ 0 w 18450"/>
                <a:gd name="connsiteY0" fmla="*/ 14022 h 14022"/>
                <a:gd name="connsiteX1" fmla="*/ 0 w 18450"/>
                <a:gd name="connsiteY1" fmla="*/ 14022 h 14022"/>
                <a:gd name="connsiteX2" fmla="*/ 18450 w 18450"/>
                <a:gd name="connsiteY2" fmla="*/ 0 h 14022"/>
                <a:gd name="connsiteX3" fmla="*/ 1476 w 18450"/>
                <a:gd name="connsiteY3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0" h="14022">
                  <a:moveTo>
                    <a:pt x="0" y="14022"/>
                  </a:moveTo>
                  <a:lnTo>
                    <a:pt x="0" y="14022"/>
                  </a:lnTo>
                  <a:lnTo>
                    <a:pt x="18450" y="0"/>
                  </a:lnTo>
                  <a:cubicBezTo>
                    <a:pt x="18450" y="0"/>
                    <a:pt x="18450" y="0"/>
                    <a:pt x="1476" y="1402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72C2A00B-A462-41F9-945B-2D48A8009CCD}"/>
                </a:ext>
              </a:extLst>
            </p:cNvPr>
            <p:cNvSpPr/>
            <p:nvPr/>
          </p:nvSpPr>
          <p:spPr>
            <a:xfrm>
              <a:off x="3829279" y="3726176"/>
              <a:ext cx="17773" cy="13283"/>
            </a:xfrm>
            <a:custGeom>
              <a:avLst/>
              <a:gdLst>
                <a:gd name="connsiteX0" fmla="*/ 0 w 17773"/>
                <a:gd name="connsiteY0" fmla="*/ 12546 h 13283"/>
                <a:gd name="connsiteX1" fmla="*/ 0 w 17773"/>
                <a:gd name="connsiteY1" fmla="*/ 12546 h 13283"/>
                <a:gd name="connsiteX2" fmla="*/ 17712 w 17773"/>
                <a:gd name="connsiteY2" fmla="*/ 0 h 13283"/>
                <a:gd name="connsiteX3" fmla="*/ 738 w 17773"/>
                <a:gd name="connsiteY3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73" h="13283">
                  <a:moveTo>
                    <a:pt x="0" y="12546"/>
                  </a:moveTo>
                  <a:lnTo>
                    <a:pt x="0" y="12546"/>
                  </a:lnTo>
                  <a:cubicBezTo>
                    <a:pt x="11808" y="738"/>
                    <a:pt x="16974" y="0"/>
                    <a:pt x="17712" y="0"/>
                  </a:cubicBezTo>
                  <a:cubicBezTo>
                    <a:pt x="18450" y="0"/>
                    <a:pt x="12546" y="0"/>
                    <a:pt x="738" y="1328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83446A02-34A3-4D29-80D3-1A47E1BF0416}"/>
                </a:ext>
              </a:extLst>
            </p:cNvPr>
            <p:cNvSpPr/>
            <p:nvPr/>
          </p:nvSpPr>
          <p:spPr>
            <a:xfrm>
              <a:off x="3829279" y="3730394"/>
              <a:ext cx="30257" cy="14231"/>
            </a:xfrm>
            <a:custGeom>
              <a:avLst/>
              <a:gdLst>
                <a:gd name="connsiteX0" fmla="*/ 0 w 30257"/>
                <a:gd name="connsiteY0" fmla="*/ 13494 h 14231"/>
                <a:gd name="connsiteX1" fmla="*/ 0 w 30257"/>
                <a:gd name="connsiteY1" fmla="*/ 13494 h 14231"/>
                <a:gd name="connsiteX2" fmla="*/ 30258 w 30257"/>
                <a:gd name="connsiteY2" fmla="*/ 210 h 14231"/>
                <a:gd name="connsiteX3" fmla="*/ 738 w 30257"/>
                <a:gd name="connsiteY3" fmla="*/ 14232 h 1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57" h="14231">
                  <a:moveTo>
                    <a:pt x="0" y="13494"/>
                  </a:moveTo>
                  <a:lnTo>
                    <a:pt x="0" y="13494"/>
                  </a:lnTo>
                  <a:cubicBezTo>
                    <a:pt x="20664" y="-2742"/>
                    <a:pt x="29520" y="210"/>
                    <a:pt x="30258" y="210"/>
                  </a:cubicBezTo>
                  <a:cubicBezTo>
                    <a:pt x="19291" y="2013"/>
                    <a:pt x="9063" y="6873"/>
                    <a:pt x="738" y="1423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1D883EDA-1304-4A14-BA46-79C5A905D947}"/>
                </a:ext>
              </a:extLst>
            </p:cNvPr>
            <p:cNvSpPr/>
            <p:nvPr/>
          </p:nvSpPr>
          <p:spPr>
            <a:xfrm>
              <a:off x="3824850" y="3741674"/>
              <a:ext cx="16974" cy="8117"/>
            </a:xfrm>
            <a:custGeom>
              <a:avLst/>
              <a:gdLst>
                <a:gd name="connsiteX0" fmla="*/ 1476 w 16974"/>
                <a:gd name="connsiteY0" fmla="*/ 7380 h 8117"/>
                <a:gd name="connsiteX1" fmla="*/ 1476 w 16974"/>
                <a:gd name="connsiteY1" fmla="*/ 7380 h 8117"/>
                <a:gd name="connsiteX2" fmla="*/ 16974 w 16974"/>
                <a:gd name="connsiteY2" fmla="*/ 0 h 8117"/>
                <a:gd name="connsiteX3" fmla="*/ 16974 w 16974"/>
                <a:gd name="connsiteY3" fmla="*/ 0 h 8117"/>
                <a:gd name="connsiteX4" fmla="*/ 0 w 16974"/>
                <a:gd name="connsiteY4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8117">
                  <a:moveTo>
                    <a:pt x="1476" y="7380"/>
                  </a:moveTo>
                  <a:lnTo>
                    <a:pt x="1476" y="7380"/>
                  </a:lnTo>
                  <a:cubicBezTo>
                    <a:pt x="6339" y="4325"/>
                    <a:pt x="11535" y="1849"/>
                    <a:pt x="16974" y="0"/>
                  </a:cubicBezTo>
                  <a:lnTo>
                    <a:pt x="16974" y="0"/>
                  </a:lnTo>
                  <a:cubicBezTo>
                    <a:pt x="10959" y="1877"/>
                    <a:pt x="5240" y="4612"/>
                    <a:pt x="0" y="811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C0090375-0CCF-44D6-85DE-06504F105276}"/>
                </a:ext>
              </a:extLst>
            </p:cNvPr>
            <p:cNvSpPr/>
            <p:nvPr/>
          </p:nvSpPr>
          <p:spPr>
            <a:xfrm>
              <a:off x="3830754" y="3655328"/>
              <a:ext cx="7380" cy="27305"/>
            </a:xfrm>
            <a:custGeom>
              <a:avLst/>
              <a:gdLst>
                <a:gd name="connsiteX0" fmla="*/ 6642 w 7380"/>
                <a:gd name="connsiteY0" fmla="*/ 27306 h 27305"/>
                <a:gd name="connsiteX1" fmla="*/ 0 w 7380"/>
                <a:gd name="connsiteY1" fmla="*/ 0 h 27305"/>
                <a:gd name="connsiteX2" fmla="*/ 7380 w 7380"/>
                <a:gd name="connsiteY2" fmla="*/ 2656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" h="27305">
                  <a:moveTo>
                    <a:pt x="6642" y="27306"/>
                  </a:moveTo>
                  <a:cubicBezTo>
                    <a:pt x="2214" y="8118"/>
                    <a:pt x="0" y="0"/>
                    <a:pt x="0" y="0"/>
                  </a:cubicBezTo>
                  <a:cubicBezTo>
                    <a:pt x="0" y="0"/>
                    <a:pt x="0" y="7380"/>
                    <a:pt x="7380" y="2656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E3B0061-1872-4E55-9954-C13D0B3A00E7}"/>
                </a:ext>
              </a:extLst>
            </p:cNvPr>
            <p:cNvSpPr/>
            <p:nvPr/>
          </p:nvSpPr>
          <p:spPr>
            <a:xfrm>
              <a:off x="3834444" y="3653852"/>
              <a:ext cx="5195" cy="30257"/>
            </a:xfrm>
            <a:custGeom>
              <a:avLst/>
              <a:gdLst>
                <a:gd name="connsiteX0" fmla="*/ 5166 w 5195"/>
                <a:gd name="connsiteY0" fmla="*/ 28782 h 30257"/>
                <a:gd name="connsiteX1" fmla="*/ 5166 w 5195"/>
                <a:gd name="connsiteY1" fmla="*/ 18450 h 30257"/>
                <a:gd name="connsiteX2" fmla="*/ 0 w 5195"/>
                <a:gd name="connsiteY2" fmla="*/ 0 h 30257"/>
                <a:gd name="connsiteX3" fmla="*/ 0 w 5195"/>
                <a:gd name="connsiteY3" fmla="*/ 0 h 30257"/>
                <a:gd name="connsiteX4" fmla="*/ 5166 w 5195"/>
                <a:gd name="connsiteY4" fmla="*/ 19926 h 30257"/>
                <a:gd name="connsiteX5" fmla="*/ 5166 w 5195"/>
                <a:gd name="connsiteY5" fmla="*/ 3025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5" h="30257">
                  <a:moveTo>
                    <a:pt x="5166" y="28782"/>
                  </a:moveTo>
                  <a:cubicBezTo>
                    <a:pt x="5166" y="28782"/>
                    <a:pt x="5166" y="19926"/>
                    <a:pt x="5166" y="18450"/>
                  </a:cubicBezTo>
                  <a:cubicBezTo>
                    <a:pt x="5033" y="11962"/>
                    <a:pt x="3255" y="5614"/>
                    <a:pt x="0" y="0"/>
                  </a:cubicBezTo>
                  <a:lnTo>
                    <a:pt x="0" y="0"/>
                  </a:lnTo>
                  <a:cubicBezTo>
                    <a:pt x="3653" y="5984"/>
                    <a:pt x="5454" y="12919"/>
                    <a:pt x="5166" y="19926"/>
                  </a:cubicBezTo>
                  <a:cubicBezTo>
                    <a:pt x="5166" y="19926"/>
                    <a:pt x="5166" y="30258"/>
                    <a:pt x="5166" y="3025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460E71DB-0A82-43C9-AD6E-E88864E12DA8}"/>
                </a:ext>
              </a:extLst>
            </p:cNvPr>
            <p:cNvSpPr/>
            <p:nvPr/>
          </p:nvSpPr>
          <p:spPr>
            <a:xfrm>
              <a:off x="3842891" y="3649424"/>
              <a:ext cx="409" cy="12545"/>
            </a:xfrm>
            <a:custGeom>
              <a:avLst/>
              <a:gdLst>
                <a:gd name="connsiteX0" fmla="*/ 410 w 409"/>
                <a:gd name="connsiteY0" fmla="*/ 12546 h 12545"/>
                <a:gd name="connsiteX1" fmla="*/ 410 w 409"/>
                <a:gd name="connsiteY1" fmla="*/ 0 h 12545"/>
                <a:gd name="connsiteX2" fmla="*/ 410 w 409"/>
                <a:gd name="connsiteY2" fmla="*/ 0 h 12545"/>
                <a:gd name="connsiteX3" fmla="*/ 410 w 409"/>
                <a:gd name="connsiteY3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9" h="12545">
                  <a:moveTo>
                    <a:pt x="410" y="12546"/>
                  </a:moveTo>
                  <a:cubicBezTo>
                    <a:pt x="410" y="12546"/>
                    <a:pt x="410" y="12546"/>
                    <a:pt x="410" y="0"/>
                  </a:cubicBezTo>
                  <a:lnTo>
                    <a:pt x="410" y="0"/>
                  </a:lnTo>
                  <a:cubicBezTo>
                    <a:pt x="-137" y="4164"/>
                    <a:pt x="-137" y="8382"/>
                    <a:pt x="410" y="1254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30A77D37-B48D-4251-8DD1-91377B77F43E}"/>
                </a:ext>
              </a:extLst>
            </p:cNvPr>
            <p:cNvSpPr/>
            <p:nvPr/>
          </p:nvSpPr>
          <p:spPr>
            <a:xfrm>
              <a:off x="3842562" y="3658280"/>
              <a:ext cx="7380" cy="14022"/>
            </a:xfrm>
            <a:custGeom>
              <a:avLst/>
              <a:gdLst>
                <a:gd name="connsiteX0" fmla="*/ 0 w 7380"/>
                <a:gd name="connsiteY0" fmla="*/ 14022 h 14022"/>
                <a:gd name="connsiteX1" fmla="*/ 0 w 7380"/>
                <a:gd name="connsiteY1" fmla="*/ 14022 h 14022"/>
                <a:gd name="connsiteX2" fmla="*/ 7380 w 7380"/>
                <a:gd name="connsiteY2" fmla="*/ 0 h 14022"/>
                <a:gd name="connsiteX3" fmla="*/ 2952 w 7380"/>
                <a:gd name="connsiteY3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4022">
                  <a:moveTo>
                    <a:pt x="0" y="14022"/>
                  </a:moveTo>
                  <a:lnTo>
                    <a:pt x="0" y="14022"/>
                  </a:lnTo>
                  <a:cubicBezTo>
                    <a:pt x="2959" y="9626"/>
                    <a:pt x="5432" y="4925"/>
                    <a:pt x="7380" y="0"/>
                  </a:cubicBezTo>
                  <a:cubicBezTo>
                    <a:pt x="7380" y="0"/>
                    <a:pt x="7380" y="9594"/>
                    <a:pt x="2952" y="1402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D5987030-CB98-4BC4-8C70-3B4560814688}"/>
                </a:ext>
              </a:extLst>
            </p:cNvPr>
            <p:cNvSpPr/>
            <p:nvPr/>
          </p:nvSpPr>
          <p:spPr>
            <a:xfrm>
              <a:off x="3836658" y="3663445"/>
              <a:ext cx="12546" cy="30996"/>
            </a:xfrm>
            <a:custGeom>
              <a:avLst/>
              <a:gdLst>
                <a:gd name="connsiteX0" fmla="*/ 0 w 12546"/>
                <a:gd name="connsiteY0" fmla="*/ 30996 h 30996"/>
                <a:gd name="connsiteX1" fmla="*/ 4428 w 12546"/>
                <a:gd name="connsiteY1" fmla="*/ 20664 h 30996"/>
                <a:gd name="connsiteX2" fmla="*/ 12546 w 12546"/>
                <a:gd name="connsiteY2" fmla="*/ 0 h 30996"/>
                <a:gd name="connsiteX3" fmla="*/ 12546 w 12546"/>
                <a:gd name="connsiteY3" fmla="*/ 0 h 30996"/>
                <a:gd name="connsiteX4" fmla="*/ 4428 w 12546"/>
                <a:gd name="connsiteY4" fmla="*/ 20664 h 30996"/>
                <a:gd name="connsiteX5" fmla="*/ 0 w 12546"/>
                <a:gd name="connsiteY5" fmla="*/ 30258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30996">
                  <a:moveTo>
                    <a:pt x="0" y="30996"/>
                  </a:moveTo>
                  <a:cubicBezTo>
                    <a:pt x="1181" y="27433"/>
                    <a:pt x="2664" y="23977"/>
                    <a:pt x="4428" y="20664"/>
                  </a:cubicBezTo>
                  <a:cubicBezTo>
                    <a:pt x="4428" y="14022"/>
                    <a:pt x="10332" y="5904"/>
                    <a:pt x="12546" y="0"/>
                  </a:cubicBezTo>
                  <a:lnTo>
                    <a:pt x="12546" y="0"/>
                  </a:lnTo>
                  <a:cubicBezTo>
                    <a:pt x="12546" y="6642"/>
                    <a:pt x="6642" y="14760"/>
                    <a:pt x="4428" y="20664"/>
                  </a:cubicBezTo>
                  <a:cubicBezTo>
                    <a:pt x="3218" y="23978"/>
                    <a:pt x="1734" y="27187"/>
                    <a:pt x="0" y="3025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80FD2074-A6E7-4604-9BE4-079C416641D5}"/>
                </a:ext>
              </a:extLst>
            </p:cNvPr>
            <p:cNvSpPr/>
            <p:nvPr/>
          </p:nvSpPr>
          <p:spPr>
            <a:xfrm>
              <a:off x="3837396" y="3675254"/>
              <a:ext cx="16426" cy="28044"/>
            </a:xfrm>
            <a:custGeom>
              <a:avLst/>
              <a:gdLst>
                <a:gd name="connsiteX0" fmla="*/ 0 w 16426"/>
                <a:gd name="connsiteY0" fmla="*/ 27306 h 28044"/>
                <a:gd name="connsiteX1" fmla="*/ 0 w 16426"/>
                <a:gd name="connsiteY1" fmla="*/ 27306 h 28044"/>
                <a:gd name="connsiteX2" fmla="*/ 16236 w 16426"/>
                <a:gd name="connsiteY2" fmla="*/ 0 h 28044"/>
                <a:gd name="connsiteX3" fmla="*/ 1476 w 16426"/>
                <a:gd name="connsiteY3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26" h="28044">
                  <a:moveTo>
                    <a:pt x="0" y="27306"/>
                  </a:moveTo>
                  <a:lnTo>
                    <a:pt x="0" y="27306"/>
                  </a:lnTo>
                  <a:cubicBezTo>
                    <a:pt x="11808" y="3690"/>
                    <a:pt x="15498" y="0"/>
                    <a:pt x="16236" y="0"/>
                  </a:cubicBezTo>
                  <a:cubicBezTo>
                    <a:pt x="16974" y="0"/>
                    <a:pt x="16236" y="4428"/>
                    <a:pt x="1476" y="2804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7380ADC-6EB9-4469-BF63-E666502C98E2}"/>
                </a:ext>
              </a:extLst>
            </p:cNvPr>
            <p:cNvSpPr/>
            <p:nvPr/>
          </p:nvSpPr>
          <p:spPr>
            <a:xfrm>
              <a:off x="3835183" y="3684110"/>
              <a:ext cx="14759" cy="25092"/>
            </a:xfrm>
            <a:custGeom>
              <a:avLst/>
              <a:gdLst>
                <a:gd name="connsiteX0" fmla="*/ 2214 w 14759"/>
                <a:gd name="connsiteY0" fmla="*/ 25092 h 25092"/>
                <a:gd name="connsiteX1" fmla="*/ 2214 w 14759"/>
                <a:gd name="connsiteY1" fmla="*/ 25092 h 25092"/>
                <a:gd name="connsiteX2" fmla="*/ 14760 w 14759"/>
                <a:gd name="connsiteY2" fmla="*/ 0 h 25092"/>
                <a:gd name="connsiteX3" fmla="*/ 0 w 14759"/>
                <a:gd name="connsiteY3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9" h="25092">
                  <a:moveTo>
                    <a:pt x="2214" y="25092"/>
                  </a:moveTo>
                  <a:lnTo>
                    <a:pt x="2214" y="25092"/>
                  </a:lnTo>
                  <a:cubicBezTo>
                    <a:pt x="7225" y="17171"/>
                    <a:pt x="11432" y="8764"/>
                    <a:pt x="14760" y="0"/>
                  </a:cubicBezTo>
                  <a:cubicBezTo>
                    <a:pt x="14760" y="0"/>
                    <a:pt x="14760" y="5904"/>
                    <a:pt x="0" y="2509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CDEFC6D2-ECF8-4485-AE34-063EBA342094}"/>
                </a:ext>
              </a:extLst>
            </p:cNvPr>
            <p:cNvSpPr/>
            <p:nvPr/>
          </p:nvSpPr>
          <p:spPr>
            <a:xfrm>
              <a:off x="3835183" y="3695917"/>
              <a:ext cx="22140" cy="23616"/>
            </a:xfrm>
            <a:custGeom>
              <a:avLst/>
              <a:gdLst>
                <a:gd name="connsiteX0" fmla="*/ 0 w 22140"/>
                <a:gd name="connsiteY0" fmla="*/ 22140 h 23616"/>
                <a:gd name="connsiteX1" fmla="*/ 0 w 22140"/>
                <a:gd name="connsiteY1" fmla="*/ 22140 h 23616"/>
                <a:gd name="connsiteX2" fmla="*/ 22140 w 22140"/>
                <a:gd name="connsiteY2" fmla="*/ 0 h 23616"/>
                <a:gd name="connsiteX3" fmla="*/ 1476 w 22140"/>
                <a:gd name="connsiteY3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23616">
                  <a:moveTo>
                    <a:pt x="0" y="22140"/>
                  </a:moveTo>
                  <a:lnTo>
                    <a:pt x="0" y="22140"/>
                  </a:lnTo>
                  <a:cubicBezTo>
                    <a:pt x="15498" y="2214"/>
                    <a:pt x="22140" y="0"/>
                    <a:pt x="22140" y="0"/>
                  </a:cubicBezTo>
                  <a:cubicBezTo>
                    <a:pt x="22140" y="0"/>
                    <a:pt x="16974" y="3690"/>
                    <a:pt x="1476" y="2361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1D83838A-16E9-4580-B7DD-53FF7DD6DE56}"/>
                </a:ext>
              </a:extLst>
            </p:cNvPr>
            <p:cNvSpPr/>
            <p:nvPr/>
          </p:nvSpPr>
          <p:spPr>
            <a:xfrm>
              <a:off x="3816733" y="3702560"/>
              <a:ext cx="10331" cy="26568"/>
            </a:xfrm>
            <a:custGeom>
              <a:avLst/>
              <a:gdLst>
                <a:gd name="connsiteX0" fmla="*/ 8856 w 10331"/>
                <a:gd name="connsiteY0" fmla="*/ 25830 h 26568"/>
                <a:gd name="connsiteX1" fmla="*/ 0 w 10331"/>
                <a:gd name="connsiteY1" fmla="*/ 0 h 26568"/>
                <a:gd name="connsiteX2" fmla="*/ 10332 w 10331"/>
                <a:gd name="connsiteY2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31" h="26568">
                  <a:moveTo>
                    <a:pt x="8856" y="25830"/>
                  </a:moveTo>
                  <a:cubicBezTo>
                    <a:pt x="8509" y="16536"/>
                    <a:pt x="5432" y="7550"/>
                    <a:pt x="0" y="0"/>
                  </a:cubicBezTo>
                  <a:cubicBezTo>
                    <a:pt x="0" y="0"/>
                    <a:pt x="8856" y="8856"/>
                    <a:pt x="10332" y="2656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2481948-1629-402C-B1FF-F7053D0467CD}"/>
                </a:ext>
              </a:extLst>
            </p:cNvPr>
            <p:cNvSpPr/>
            <p:nvPr/>
          </p:nvSpPr>
          <p:spPr>
            <a:xfrm>
              <a:off x="3818208" y="3692228"/>
              <a:ext cx="10332" cy="27305"/>
            </a:xfrm>
            <a:custGeom>
              <a:avLst/>
              <a:gdLst>
                <a:gd name="connsiteX0" fmla="*/ 10332 w 10332"/>
                <a:gd name="connsiteY0" fmla="*/ 26568 h 27305"/>
                <a:gd name="connsiteX1" fmla="*/ 0 w 10332"/>
                <a:gd name="connsiteY1" fmla="*/ 0 h 27305"/>
                <a:gd name="connsiteX2" fmla="*/ 0 w 10332"/>
                <a:gd name="connsiteY2" fmla="*/ 0 h 27305"/>
                <a:gd name="connsiteX3" fmla="*/ 8856 w 10332"/>
                <a:gd name="connsiteY3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27305">
                  <a:moveTo>
                    <a:pt x="10332" y="26568"/>
                  </a:moveTo>
                  <a:cubicBezTo>
                    <a:pt x="7911" y="17346"/>
                    <a:pt x="4450" y="8432"/>
                    <a:pt x="0" y="0"/>
                  </a:cubicBezTo>
                  <a:lnTo>
                    <a:pt x="0" y="0"/>
                  </a:lnTo>
                  <a:cubicBezTo>
                    <a:pt x="4708" y="8435"/>
                    <a:pt x="7719" y="17712"/>
                    <a:pt x="8856" y="2730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6905DAA4-1D5F-42B6-B461-DAE586F5359D}"/>
                </a:ext>
              </a:extLst>
            </p:cNvPr>
            <p:cNvSpPr/>
            <p:nvPr/>
          </p:nvSpPr>
          <p:spPr>
            <a:xfrm>
              <a:off x="3819685" y="3681158"/>
              <a:ext cx="10331" cy="31733"/>
            </a:xfrm>
            <a:custGeom>
              <a:avLst/>
              <a:gdLst>
                <a:gd name="connsiteX0" fmla="*/ 10332 w 10331"/>
                <a:gd name="connsiteY0" fmla="*/ 30996 h 31733"/>
                <a:gd name="connsiteX1" fmla="*/ 0 w 10331"/>
                <a:gd name="connsiteY1" fmla="*/ 0 h 31733"/>
                <a:gd name="connsiteX2" fmla="*/ 0 w 10331"/>
                <a:gd name="connsiteY2" fmla="*/ 0 h 31733"/>
                <a:gd name="connsiteX3" fmla="*/ 9594 w 10331"/>
                <a:gd name="connsiteY3" fmla="*/ 31734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31733">
                  <a:moveTo>
                    <a:pt x="10332" y="30996"/>
                  </a:moveTo>
                  <a:cubicBezTo>
                    <a:pt x="9247" y="20022"/>
                    <a:pt x="5719" y="9430"/>
                    <a:pt x="0" y="0"/>
                  </a:cubicBezTo>
                  <a:lnTo>
                    <a:pt x="0" y="0"/>
                  </a:lnTo>
                  <a:cubicBezTo>
                    <a:pt x="12546" y="19188"/>
                    <a:pt x="10332" y="30996"/>
                    <a:pt x="9594" y="3173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5B1F304B-877E-4A72-A956-4F3FDF2D3AC7}"/>
                </a:ext>
              </a:extLst>
            </p:cNvPr>
            <p:cNvSpPr/>
            <p:nvPr/>
          </p:nvSpPr>
          <p:spPr>
            <a:xfrm>
              <a:off x="3824112" y="3681895"/>
              <a:ext cx="8158" cy="36900"/>
            </a:xfrm>
            <a:custGeom>
              <a:avLst/>
              <a:gdLst>
                <a:gd name="connsiteX0" fmla="*/ 8118 w 8158"/>
                <a:gd name="connsiteY0" fmla="*/ 36162 h 36900"/>
                <a:gd name="connsiteX1" fmla="*/ 0 w 8158"/>
                <a:gd name="connsiteY1" fmla="*/ 0 h 36900"/>
                <a:gd name="connsiteX2" fmla="*/ 0 w 8158"/>
                <a:gd name="connsiteY2" fmla="*/ 0 h 36900"/>
                <a:gd name="connsiteX3" fmla="*/ 5904 w 8158"/>
                <a:gd name="connsiteY3" fmla="*/ 3690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58" h="36900">
                  <a:moveTo>
                    <a:pt x="8118" y="36162"/>
                  </a:moveTo>
                  <a:cubicBezTo>
                    <a:pt x="8531" y="23614"/>
                    <a:pt x="5734" y="11167"/>
                    <a:pt x="0" y="0"/>
                  </a:cubicBezTo>
                  <a:lnTo>
                    <a:pt x="0" y="0"/>
                  </a:lnTo>
                  <a:cubicBezTo>
                    <a:pt x="6576" y="11108"/>
                    <a:pt x="8686" y="24296"/>
                    <a:pt x="5904" y="3690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B6F0D0B2-ECC9-4E16-B3D9-DCE2FDDDF7E5}"/>
                </a:ext>
              </a:extLst>
            </p:cNvPr>
            <p:cNvSpPr/>
            <p:nvPr/>
          </p:nvSpPr>
          <p:spPr>
            <a:xfrm>
              <a:off x="3827802" y="3679682"/>
              <a:ext cx="7380" cy="22877"/>
            </a:xfrm>
            <a:custGeom>
              <a:avLst/>
              <a:gdLst>
                <a:gd name="connsiteX0" fmla="*/ 7380 w 7380"/>
                <a:gd name="connsiteY0" fmla="*/ 22878 h 22877"/>
                <a:gd name="connsiteX1" fmla="*/ 0 w 7380"/>
                <a:gd name="connsiteY1" fmla="*/ 0 h 22877"/>
                <a:gd name="connsiteX2" fmla="*/ 0 w 7380"/>
                <a:gd name="connsiteY2" fmla="*/ 0 h 22877"/>
                <a:gd name="connsiteX3" fmla="*/ 7380 w 7380"/>
                <a:gd name="connsiteY3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22877">
                  <a:moveTo>
                    <a:pt x="7380" y="22878"/>
                  </a:moveTo>
                  <a:cubicBezTo>
                    <a:pt x="7380" y="22878"/>
                    <a:pt x="7380" y="15498"/>
                    <a:pt x="0" y="0"/>
                  </a:cubicBezTo>
                  <a:lnTo>
                    <a:pt x="0" y="0"/>
                  </a:lnTo>
                  <a:cubicBezTo>
                    <a:pt x="3771" y="7139"/>
                    <a:pt x="6273" y="14880"/>
                    <a:pt x="7380" y="2287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6123D70C-4F8D-42B9-AE7D-3F262B1927A8}"/>
                </a:ext>
              </a:extLst>
            </p:cNvPr>
            <p:cNvSpPr/>
            <p:nvPr/>
          </p:nvSpPr>
          <p:spPr>
            <a:xfrm>
              <a:off x="3821160" y="3663445"/>
              <a:ext cx="15498" cy="27306"/>
            </a:xfrm>
            <a:custGeom>
              <a:avLst/>
              <a:gdLst>
                <a:gd name="connsiteX0" fmla="*/ 15498 w 15498"/>
                <a:gd name="connsiteY0" fmla="*/ 25830 h 27306"/>
                <a:gd name="connsiteX1" fmla="*/ 0 w 15498"/>
                <a:gd name="connsiteY1" fmla="*/ 0 h 27306"/>
                <a:gd name="connsiteX2" fmla="*/ 0 w 15498"/>
                <a:gd name="connsiteY2" fmla="*/ 0 h 27306"/>
                <a:gd name="connsiteX3" fmla="*/ 14760 w 15498"/>
                <a:gd name="connsiteY3" fmla="*/ 27306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27306">
                  <a:moveTo>
                    <a:pt x="15498" y="25830"/>
                  </a:moveTo>
                  <a:cubicBezTo>
                    <a:pt x="13631" y="15626"/>
                    <a:pt x="8125" y="6448"/>
                    <a:pt x="0" y="0"/>
                  </a:cubicBezTo>
                  <a:lnTo>
                    <a:pt x="0" y="0"/>
                  </a:lnTo>
                  <a:cubicBezTo>
                    <a:pt x="18450" y="16974"/>
                    <a:pt x="14760" y="26568"/>
                    <a:pt x="14760" y="2730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EF4B8F15-8AAF-4B7A-94B7-357F8CFE7FE4}"/>
                </a:ext>
              </a:extLst>
            </p:cNvPr>
            <p:cNvSpPr/>
            <p:nvPr/>
          </p:nvSpPr>
          <p:spPr>
            <a:xfrm>
              <a:off x="3815994" y="3741674"/>
              <a:ext cx="7380" cy="19187"/>
            </a:xfrm>
            <a:custGeom>
              <a:avLst/>
              <a:gdLst>
                <a:gd name="connsiteX0" fmla="*/ 4428 w 7380"/>
                <a:gd name="connsiteY0" fmla="*/ 19188 h 19187"/>
                <a:gd name="connsiteX1" fmla="*/ 4428 w 7380"/>
                <a:gd name="connsiteY1" fmla="*/ 10332 h 19187"/>
                <a:gd name="connsiteX2" fmla="*/ 4428 w 7380"/>
                <a:gd name="connsiteY2" fmla="*/ 5904 h 19187"/>
                <a:gd name="connsiteX3" fmla="*/ 0 w 7380"/>
                <a:gd name="connsiteY3" fmla="*/ 16974 h 19187"/>
                <a:gd name="connsiteX4" fmla="*/ 0 w 7380"/>
                <a:gd name="connsiteY4" fmla="*/ 16974 h 19187"/>
                <a:gd name="connsiteX5" fmla="*/ 7380 w 7380"/>
                <a:gd name="connsiteY5" fmla="*/ 0 h 19187"/>
                <a:gd name="connsiteX6" fmla="*/ 7380 w 7380"/>
                <a:gd name="connsiteY6" fmla="*/ 0 h 19187"/>
                <a:gd name="connsiteX7" fmla="*/ 7380 w 7380"/>
                <a:gd name="connsiteY7" fmla="*/ 0 h 19187"/>
                <a:gd name="connsiteX8" fmla="*/ 7380 w 7380"/>
                <a:gd name="connsiteY8" fmla="*/ 9594 h 19187"/>
                <a:gd name="connsiteX9" fmla="*/ 7380 w 7380"/>
                <a:gd name="connsiteY9" fmla="*/ 1845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" h="19187">
                  <a:moveTo>
                    <a:pt x="4428" y="19188"/>
                  </a:moveTo>
                  <a:cubicBezTo>
                    <a:pt x="4428" y="19188"/>
                    <a:pt x="4428" y="12546"/>
                    <a:pt x="4428" y="10332"/>
                  </a:cubicBezTo>
                  <a:cubicBezTo>
                    <a:pt x="4428" y="8118"/>
                    <a:pt x="4428" y="10332"/>
                    <a:pt x="4428" y="5904"/>
                  </a:cubicBezTo>
                  <a:cubicBezTo>
                    <a:pt x="3218" y="9694"/>
                    <a:pt x="1734" y="13393"/>
                    <a:pt x="0" y="16974"/>
                  </a:cubicBezTo>
                  <a:lnTo>
                    <a:pt x="0" y="16974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cubicBezTo>
                    <a:pt x="7380" y="0"/>
                    <a:pt x="7380" y="7380"/>
                    <a:pt x="7380" y="9594"/>
                  </a:cubicBezTo>
                  <a:cubicBezTo>
                    <a:pt x="7380" y="11808"/>
                    <a:pt x="7380" y="18450"/>
                    <a:pt x="7380" y="1845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1367C64D-B566-4648-BF4F-5CC836AA313B}"/>
                </a:ext>
              </a:extLst>
            </p:cNvPr>
            <p:cNvSpPr/>
            <p:nvPr/>
          </p:nvSpPr>
          <p:spPr>
            <a:xfrm>
              <a:off x="3804187" y="3771830"/>
              <a:ext cx="26567" cy="6005"/>
            </a:xfrm>
            <a:custGeom>
              <a:avLst/>
              <a:gdLst>
                <a:gd name="connsiteX0" fmla="*/ 25830 w 26567"/>
                <a:gd name="connsiteY0" fmla="*/ 4529 h 6005"/>
                <a:gd name="connsiteX1" fmla="*/ 0 w 26567"/>
                <a:gd name="connsiteY1" fmla="*/ 101 h 6005"/>
                <a:gd name="connsiteX2" fmla="*/ 0 w 26567"/>
                <a:gd name="connsiteY2" fmla="*/ 101 h 6005"/>
                <a:gd name="connsiteX3" fmla="*/ 26568 w 26567"/>
                <a:gd name="connsiteY3" fmla="*/ 6005 h 6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67" h="6005">
                  <a:moveTo>
                    <a:pt x="25830" y="4529"/>
                  </a:moveTo>
                  <a:cubicBezTo>
                    <a:pt x="17653" y="1161"/>
                    <a:pt x="8834" y="-351"/>
                    <a:pt x="0" y="101"/>
                  </a:cubicBezTo>
                  <a:lnTo>
                    <a:pt x="0" y="101"/>
                  </a:lnTo>
                  <a:cubicBezTo>
                    <a:pt x="9240" y="-495"/>
                    <a:pt x="18450" y="1553"/>
                    <a:pt x="26568" y="6005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A3EEBD26-BE8F-4490-9FFC-89FDA1ECF044}"/>
                </a:ext>
              </a:extLst>
            </p:cNvPr>
            <p:cNvSpPr/>
            <p:nvPr/>
          </p:nvSpPr>
          <p:spPr>
            <a:xfrm>
              <a:off x="3802710" y="3775880"/>
              <a:ext cx="20664" cy="479"/>
            </a:xfrm>
            <a:custGeom>
              <a:avLst/>
              <a:gdLst>
                <a:gd name="connsiteX0" fmla="*/ 18450 w 20664"/>
                <a:gd name="connsiteY0" fmla="*/ 480 h 479"/>
                <a:gd name="connsiteX1" fmla="*/ 0 w 20664"/>
                <a:gd name="connsiteY1" fmla="*/ 480 h 479"/>
                <a:gd name="connsiteX2" fmla="*/ 0 w 20664"/>
                <a:gd name="connsiteY2" fmla="*/ 480 h 479"/>
                <a:gd name="connsiteX3" fmla="*/ 20664 w 20664"/>
                <a:gd name="connsiteY3" fmla="*/ 480 h 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64" h="479">
                  <a:moveTo>
                    <a:pt x="18450" y="480"/>
                  </a:moveTo>
                  <a:lnTo>
                    <a:pt x="0" y="480"/>
                  </a:lnTo>
                  <a:lnTo>
                    <a:pt x="0" y="480"/>
                  </a:lnTo>
                  <a:cubicBezTo>
                    <a:pt x="6871" y="-160"/>
                    <a:pt x="13793" y="-160"/>
                    <a:pt x="20664" y="48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744F983A-0928-4EE3-BB5B-8F4151DE2109}"/>
                </a:ext>
              </a:extLst>
            </p:cNvPr>
            <p:cNvSpPr/>
            <p:nvPr/>
          </p:nvSpPr>
          <p:spPr>
            <a:xfrm>
              <a:off x="3807877" y="3769717"/>
              <a:ext cx="27305" cy="6642"/>
            </a:xfrm>
            <a:custGeom>
              <a:avLst/>
              <a:gdLst>
                <a:gd name="connsiteX0" fmla="*/ 26568 w 27305"/>
                <a:gd name="connsiteY0" fmla="*/ 6642 h 6642"/>
                <a:gd name="connsiteX1" fmla="*/ 0 w 27305"/>
                <a:gd name="connsiteY1" fmla="*/ 0 h 6642"/>
                <a:gd name="connsiteX2" fmla="*/ 0 w 27305"/>
                <a:gd name="connsiteY2" fmla="*/ 0 h 6642"/>
                <a:gd name="connsiteX3" fmla="*/ 27306 w 27305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5" h="6642">
                  <a:moveTo>
                    <a:pt x="26568" y="6642"/>
                  </a:moveTo>
                  <a:cubicBezTo>
                    <a:pt x="26568" y="6642"/>
                    <a:pt x="5904" y="738"/>
                    <a:pt x="0" y="0"/>
                  </a:cubicBezTo>
                  <a:lnTo>
                    <a:pt x="0" y="0"/>
                  </a:lnTo>
                  <a:cubicBezTo>
                    <a:pt x="9284" y="1394"/>
                    <a:pt x="18420" y="3617"/>
                    <a:pt x="27306" y="664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E3679702-B942-4C79-8CA6-B5FDBF04B562}"/>
                </a:ext>
              </a:extLst>
            </p:cNvPr>
            <p:cNvSpPr/>
            <p:nvPr/>
          </p:nvSpPr>
          <p:spPr>
            <a:xfrm>
              <a:off x="3776143" y="3760861"/>
              <a:ext cx="492" cy="7379"/>
            </a:xfrm>
            <a:custGeom>
              <a:avLst/>
              <a:gdLst>
                <a:gd name="connsiteX0" fmla="*/ 0 w 492"/>
                <a:gd name="connsiteY0" fmla="*/ 7380 h 7379"/>
                <a:gd name="connsiteX1" fmla="*/ 0 w 492"/>
                <a:gd name="connsiteY1" fmla="*/ 7380 h 7379"/>
                <a:gd name="connsiteX2" fmla="*/ 0 w 492"/>
                <a:gd name="connsiteY2" fmla="*/ 0 h 7379"/>
                <a:gd name="connsiteX3" fmla="*/ 0 w 492"/>
                <a:gd name="connsiteY3" fmla="*/ 0 h 7379"/>
                <a:gd name="connsiteX4" fmla="*/ 0 w 492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2" h="7379">
                  <a:moveTo>
                    <a:pt x="0" y="7380"/>
                  </a:moveTo>
                  <a:cubicBezTo>
                    <a:pt x="0" y="7380"/>
                    <a:pt x="0" y="7380"/>
                    <a:pt x="0" y="7380"/>
                  </a:cubicBezTo>
                  <a:cubicBezTo>
                    <a:pt x="266" y="4928"/>
                    <a:pt x="266" y="2452"/>
                    <a:pt x="0" y="0"/>
                  </a:cubicBezTo>
                  <a:lnTo>
                    <a:pt x="0" y="0"/>
                  </a:lnTo>
                  <a:cubicBezTo>
                    <a:pt x="657" y="2416"/>
                    <a:pt x="657" y="4964"/>
                    <a:pt x="0" y="7380"/>
                  </a:cubicBezTo>
                  <a:close/>
                </a:path>
              </a:pathLst>
            </a:custGeom>
            <a:solidFill>
              <a:srgbClr val="2642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FDC520C1-845D-40C8-A410-95EC70DE1122}"/>
                </a:ext>
              </a:extLst>
            </p:cNvPr>
            <p:cNvSpPr/>
            <p:nvPr/>
          </p:nvSpPr>
          <p:spPr>
            <a:xfrm>
              <a:off x="3628543" y="3637615"/>
              <a:ext cx="144648" cy="178596"/>
            </a:xfrm>
            <a:custGeom>
              <a:avLst/>
              <a:gdLst>
                <a:gd name="connsiteX0" fmla="*/ 140220 w 144648"/>
                <a:gd name="connsiteY0" fmla="*/ 178596 h 178596"/>
                <a:gd name="connsiteX1" fmla="*/ 100368 w 144648"/>
                <a:gd name="connsiteY1" fmla="*/ 145386 h 178596"/>
                <a:gd name="connsiteX2" fmla="*/ 55350 w 144648"/>
                <a:gd name="connsiteY2" fmla="*/ 150552 h 178596"/>
                <a:gd name="connsiteX3" fmla="*/ 55350 w 144648"/>
                <a:gd name="connsiteY3" fmla="*/ 140220 h 178596"/>
                <a:gd name="connsiteX4" fmla="*/ 61992 w 144648"/>
                <a:gd name="connsiteY4" fmla="*/ 134316 h 178596"/>
                <a:gd name="connsiteX5" fmla="*/ 53136 w 144648"/>
                <a:gd name="connsiteY5" fmla="*/ 134316 h 178596"/>
                <a:gd name="connsiteX6" fmla="*/ 46494 w 144648"/>
                <a:gd name="connsiteY6" fmla="*/ 138744 h 178596"/>
                <a:gd name="connsiteX7" fmla="*/ 33948 w 144648"/>
                <a:gd name="connsiteY7" fmla="*/ 138744 h 178596"/>
                <a:gd name="connsiteX8" fmla="*/ 28782 w 144648"/>
                <a:gd name="connsiteY8" fmla="*/ 143172 h 178596"/>
                <a:gd name="connsiteX9" fmla="*/ 28782 w 144648"/>
                <a:gd name="connsiteY9" fmla="*/ 138006 h 178596"/>
                <a:gd name="connsiteX10" fmla="*/ 28782 w 144648"/>
                <a:gd name="connsiteY10" fmla="*/ 138006 h 178596"/>
                <a:gd name="connsiteX11" fmla="*/ 20664 w 144648"/>
                <a:gd name="connsiteY11" fmla="*/ 138006 h 178596"/>
                <a:gd name="connsiteX12" fmla="*/ 20664 w 144648"/>
                <a:gd name="connsiteY12" fmla="*/ 132840 h 178596"/>
                <a:gd name="connsiteX13" fmla="*/ 27306 w 144648"/>
                <a:gd name="connsiteY13" fmla="*/ 128412 h 178596"/>
                <a:gd name="connsiteX14" fmla="*/ 32472 w 144648"/>
                <a:gd name="connsiteY14" fmla="*/ 128412 h 178596"/>
                <a:gd name="connsiteX15" fmla="*/ 28044 w 144648"/>
                <a:gd name="connsiteY15" fmla="*/ 128412 h 178596"/>
                <a:gd name="connsiteX16" fmla="*/ 33948 w 144648"/>
                <a:gd name="connsiteY16" fmla="*/ 128412 h 178596"/>
                <a:gd name="connsiteX17" fmla="*/ 39852 w 144648"/>
                <a:gd name="connsiteY17" fmla="*/ 128412 h 178596"/>
                <a:gd name="connsiteX18" fmla="*/ 36162 w 144648"/>
                <a:gd name="connsiteY18" fmla="*/ 122508 h 178596"/>
                <a:gd name="connsiteX19" fmla="*/ 29520 w 144648"/>
                <a:gd name="connsiteY19" fmla="*/ 129150 h 178596"/>
                <a:gd name="connsiteX20" fmla="*/ 19188 w 144648"/>
                <a:gd name="connsiteY20" fmla="*/ 129150 h 178596"/>
                <a:gd name="connsiteX21" fmla="*/ 12546 w 144648"/>
                <a:gd name="connsiteY21" fmla="*/ 133578 h 178596"/>
                <a:gd name="connsiteX22" fmla="*/ 12546 w 144648"/>
                <a:gd name="connsiteY22" fmla="*/ 127674 h 178596"/>
                <a:gd name="connsiteX23" fmla="*/ 12546 w 144648"/>
                <a:gd name="connsiteY23" fmla="*/ 127674 h 178596"/>
                <a:gd name="connsiteX24" fmla="*/ 11808 w 144648"/>
                <a:gd name="connsiteY24" fmla="*/ 127674 h 178596"/>
                <a:gd name="connsiteX25" fmla="*/ 11808 w 144648"/>
                <a:gd name="connsiteY25" fmla="*/ 121032 h 178596"/>
                <a:gd name="connsiteX26" fmla="*/ 11808 w 144648"/>
                <a:gd name="connsiteY26" fmla="*/ 116604 h 178596"/>
                <a:gd name="connsiteX27" fmla="*/ 7380 w 144648"/>
                <a:gd name="connsiteY27" fmla="*/ 116604 h 178596"/>
                <a:gd name="connsiteX28" fmla="*/ 7380 w 144648"/>
                <a:gd name="connsiteY28" fmla="*/ 111438 h 178596"/>
                <a:gd name="connsiteX29" fmla="*/ 15498 w 144648"/>
                <a:gd name="connsiteY29" fmla="*/ 111438 h 178596"/>
                <a:gd name="connsiteX30" fmla="*/ 22878 w 144648"/>
                <a:gd name="connsiteY30" fmla="*/ 111438 h 178596"/>
                <a:gd name="connsiteX31" fmla="*/ 22878 w 144648"/>
                <a:gd name="connsiteY31" fmla="*/ 107010 h 178596"/>
                <a:gd name="connsiteX32" fmla="*/ 22878 w 144648"/>
                <a:gd name="connsiteY32" fmla="*/ 107010 h 178596"/>
                <a:gd name="connsiteX33" fmla="*/ 28782 w 144648"/>
                <a:gd name="connsiteY33" fmla="*/ 107010 h 178596"/>
                <a:gd name="connsiteX34" fmla="*/ 25092 w 144648"/>
                <a:gd name="connsiteY34" fmla="*/ 98154 h 178596"/>
                <a:gd name="connsiteX35" fmla="*/ 10332 w 144648"/>
                <a:gd name="connsiteY35" fmla="*/ 92250 h 178596"/>
                <a:gd name="connsiteX36" fmla="*/ 4428 w 144648"/>
                <a:gd name="connsiteY36" fmla="*/ 77490 h 178596"/>
                <a:gd name="connsiteX37" fmla="*/ 2551 w 144648"/>
                <a:gd name="connsiteY37" fmla="*/ 66164 h 178596"/>
                <a:gd name="connsiteX38" fmla="*/ 0 w 144648"/>
                <a:gd name="connsiteY38" fmla="*/ 64944 h 178596"/>
                <a:gd name="connsiteX39" fmla="*/ 6642 w 144648"/>
                <a:gd name="connsiteY39" fmla="*/ 64944 h 178596"/>
                <a:gd name="connsiteX40" fmla="*/ 6642 w 144648"/>
                <a:gd name="connsiteY40" fmla="*/ 59040 h 178596"/>
                <a:gd name="connsiteX41" fmla="*/ 6642 w 144648"/>
                <a:gd name="connsiteY41" fmla="*/ 53136 h 178596"/>
                <a:gd name="connsiteX42" fmla="*/ 11070 w 144648"/>
                <a:gd name="connsiteY42" fmla="*/ 57564 h 178596"/>
                <a:gd name="connsiteX43" fmla="*/ 14760 w 144648"/>
                <a:gd name="connsiteY43" fmla="*/ 57564 h 178596"/>
                <a:gd name="connsiteX44" fmla="*/ 14760 w 144648"/>
                <a:gd name="connsiteY44" fmla="*/ 57564 h 178596"/>
                <a:gd name="connsiteX45" fmla="*/ 20664 w 144648"/>
                <a:gd name="connsiteY45" fmla="*/ 64944 h 178596"/>
                <a:gd name="connsiteX46" fmla="*/ 20664 w 144648"/>
                <a:gd name="connsiteY46" fmla="*/ 59778 h 178596"/>
                <a:gd name="connsiteX47" fmla="*/ 20664 w 144648"/>
                <a:gd name="connsiteY47" fmla="*/ 59778 h 178596"/>
                <a:gd name="connsiteX48" fmla="*/ 20664 w 144648"/>
                <a:gd name="connsiteY48" fmla="*/ 67896 h 178596"/>
                <a:gd name="connsiteX49" fmla="*/ 20664 w 144648"/>
                <a:gd name="connsiteY49" fmla="*/ 82656 h 178596"/>
                <a:gd name="connsiteX50" fmla="*/ 25092 w 144648"/>
                <a:gd name="connsiteY50" fmla="*/ 92250 h 178596"/>
                <a:gd name="connsiteX51" fmla="*/ 25092 w 144648"/>
                <a:gd name="connsiteY51" fmla="*/ 85608 h 178596"/>
                <a:gd name="connsiteX52" fmla="*/ 25092 w 144648"/>
                <a:gd name="connsiteY52" fmla="*/ 76752 h 178596"/>
                <a:gd name="connsiteX53" fmla="*/ 25092 w 144648"/>
                <a:gd name="connsiteY53" fmla="*/ 71586 h 178596"/>
                <a:gd name="connsiteX54" fmla="*/ 28782 w 144648"/>
                <a:gd name="connsiteY54" fmla="*/ 76014 h 178596"/>
                <a:gd name="connsiteX55" fmla="*/ 28782 w 144648"/>
                <a:gd name="connsiteY55" fmla="*/ 80442 h 178596"/>
                <a:gd name="connsiteX56" fmla="*/ 28782 w 144648"/>
                <a:gd name="connsiteY56" fmla="*/ 76014 h 178596"/>
                <a:gd name="connsiteX57" fmla="*/ 20664 w 144648"/>
                <a:gd name="connsiteY57" fmla="*/ 67896 h 178596"/>
                <a:gd name="connsiteX58" fmla="*/ 20664 w 144648"/>
                <a:gd name="connsiteY58" fmla="*/ 60516 h 178596"/>
                <a:gd name="connsiteX59" fmla="*/ 14760 w 144648"/>
                <a:gd name="connsiteY59" fmla="*/ 56826 h 178596"/>
                <a:gd name="connsiteX60" fmla="*/ 6642 w 144648"/>
                <a:gd name="connsiteY60" fmla="*/ 45018 h 178596"/>
                <a:gd name="connsiteX61" fmla="*/ 6642 w 144648"/>
                <a:gd name="connsiteY61" fmla="*/ 45018 h 178596"/>
                <a:gd name="connsiteX62" fmla="*/ 6642 w 144648"/>
                <a:gd name="connsiteY62" fmla="*/ 37638 h 178596"/>
                <a:gd name="connsiteX63" fmla="*/ 6642 w 144648"/>
                <a:gd name="connsiteY63" fmla="*/ 30996 h 178596"/>
                <a:gd name="connsiteX64" fmla="*/ 6642 w 144648"/>
                <a:gd name="connsiteY64" fmla="*/ 30996 h 178596"/>
                <a:gd name="connsiteX65" fmla="*/ 10332 w 144648"/>
                <a:gd name="connsiteY65" fmla="*/ 30996 h 178596"/>
                <a:gd name="connsiteX66" fmla="*/ 5904 w 144648"/>
                <a:gd name="connsiteY66" fmla="*/ 16236 h 178596"/>
                <a:gd name="connsiteX67" fmla="*/ 11808 w 144648"/>
                <a:gd name="connsiteY67" fmla="*/ 3690 h 178596"/>
                <a:gd name="connsiteX68" fmla="*/ 11808 w 144648"/>
                <a:gd name="connsiteY68" fmla="*/ 8856 h 178596"/>
                <a:gd name="connsiteX69" fmla="*/ 18450 w 144648"/>
                <a:gd name="connsiteY69" fmla="*/ 0 h 178596"/>
                <a:gd name="connsiteX70" fmla="*/ 18450 w 144648"/>
                <a:gd name="connsiteY70" fmla="*/ 5166 h 178596"/>
                <a:gd name="connsiteX71" fmla="*/ 18450 w 144648"/>
                <a:gd name="connsiteY71" fmla="*/ 10332 h 178596"/>
                <a:gd name="connsiteX72" fmla="*/ 22878 w 144648"/>
                <a:gd name="connsiteY72" fmla="*/ 10332 h 178596"/>
                <a:gd name="connsiteX73" fmla="*/ 22878 w 144648"/>
                <a:gd name="connsiteY73" fmla="*/ 10332 h 178596"/>
                <a:gd name="connsiteX74" fmla="*/ 18450 w 144648"/>
                <a:gd name="connsiteY74" fmla="*/ 10332 h 178596"/>
                <a:gd name="connsiteX75" fmla="*/ 18450 w 144648"/>
                <a:gd name="connsiteY75" fmla="*/ 16236 h 178596"/>
                <a:gd name="connsiteX76" fmla="*/ 11070 w 144648"/>
                <a:gd name="connsiteY76" fmla="*/ 21402 h 178596"/>
                <a:gd name="connsiteX77" fmla="*/ 11070 w 144648"/>
                <a:gd name="connsiteY77" fmla="*/ 29520 h 178596"/>
                <a:gd name="connsiteX78" fmla="*/ 15498 w 144648"/>
                <a:gd name="connsiteY78" fmla="*/ 36900 h 178596"/>
                <a:gd name="connsiteX79" fmla="*/ 15498 w 144648"/>
                <a:gd name="connsiteY79" fmla="*/ 43542 h 178596"/>
                <a:gd name="connsiteX80" fmla="*/ 19188 w 144648"/>
                <a:gd name="connsiteY80" fmla="*/ 43542 h 178596"/>
                <a:gd name="connsiteX81" fmla="*/ 19188 w 144648"/>
                <a:gd name="connsiteY81" fmla="*/ 39114 h 178596"/>
                <a:gd name="connsiteX82" fmla="*/ 14022 w 144648"/>
                <a:gd name="connsiteY82" fmla="*/ 31734 h 178596"/>
                <a:gd name="connsiteX83" fmla="*/ 14022 w 144648"/>
                <a:gd name="connsiteY83" fmla="*/ 16974 h 178596"/>
                <a:gd name="connsiteX84" fmla="*/ 20664 w 144648"/>
                <a:gd name="connsiteY84" fmla="*/ 16974 h 178596"/>
                <a:gd name="connsiteX85" fmla="*/ 24354 w 144648"/>
                <a:gd name="connsiteY85" fmla="*/ 11808 h 178596"/>
                <a:gd name="connsiteX86" fmla="*/ 24354 w 144648"/>
                <a:gd name="connsiteY86" fmla="*/ 4428 h 178596"/>
                <a:gd name="connsiteX87" fmla="*/ 24354 w 144648"/>
                <a:gd name="connsiteY87" fmla="*/ 12546 h 178596"/>
                <a:gd name="connsiteX88" fmla="*/ 28044 w 144648"/>
                <a:gd name="connsiteY88" fmla="*/ 8118 h 178596"/>
                <a:gd name="connsiteX89" fmla="*/ 33948 w 144648"/>
                <a:gd name="connsiteY89" fmla="*/ 8118 h 178596"/>
                <a:gd name="connsiteX90" fmla="*/ 33948 w 144648"/>
                <a:gd name="connsiteY90" fmla="*/ 13284 h 178596"/>
                <a:gd name="connsiteX91" fmla="*/ 33948 w 144648"/>
                <a:gd name="connsiteY91" fmla="*/ 28782 h 178596"/>
                <a:gd name="connsiteX92" fmla="*/ 21402 w 144648"/>
                <a:gd name="connsiteY92" fmla="*/ 40590 h 178596"/>
                <a:gd name="connsiteX93" fmla="*/ 21402 w 144648"/>
                <a:gd name="connsiteY93" fmla="*/ 47232 h 178596"/>
                <a:gd name="connsiteX94" fmla="*/ 28782 w 144648"/>
                <a:gd name="connsiteY94" fmla="*/ 40590 h 178596"/>
                <a:gd name="connsiteX95" fmla="*/ 28782 w 144648"/>
                <a:gd name="connsiteY95" fmla="*/ 46494 h 178596"/>
                <a:gd name="connsiteX96" fmla="*/ 28782 w 144648"/>
                <a:gd name="connsiteY96" fmla="*/ 64944 h 178596"/>
                <a:gd name="connsiteX97" fmla="*/ 33948 w 144648"/>
                <a:gd name="connsiteY97" fmla="*/ 64944 h 178596"/>
                <a:gd name="connsiteX98" fmla="*/ 37638 w 144648"/>
                <a:gd name="connsiteY98" fmla="*/ 64944 h 178596"/>
                <a:gd name="connsiteX99" fmla="*/ 37638 w 144648"/>
                <a:gd name="connsiteY99" fmla="*/ 69372 h 178596"/>
                <a:gd name="connsiteX100" fmla="*/ 32472 w 144648"/>
                <a:gd name="connsiteY100" fmla="*/ 78228 h 178596"/>
                <a:gd name="connsiteX101" fmla="*/ 23616 w 144648"/>
                <a:gd name="connsiteY101" fmla="*/ 83394 h 178596"/>
                <a:gd name="connsiteX102" fmla="*/ 15498 w 144648"/>
                <a:gd name="connsiteY102" fmla="*/ 92988 h 178596"/>
                <a:gd name="connsiteX103" fmla="*/ 15498 w 144648"/>
                <a:gd name="connsiteY103" fmla="*/ 99630 h 178596"/>
                <a:gd name="connsiteX104" fmla="*/ 19926 w 144648"/>
                <a:gd name="connsiteY104" fmla="*/ 91512 h 178596"/>
                <a:gd name="connsiteX105" fmla="*/ 25830 w 144648"/>
                <a:gd name="connsiteY105" fmla="*/ 84870 h 178596"/>
                <a:gd name="connsiteX106" fmla="*/ 25830 w 144648"/>
                <a:gd name="connsiteY106" fmla="*/ 90774 h 178596"/>
                <a:gd name="connsiteX107" fmla="*/ 31734 w 144648"/>
                <a:gd name="connsiteY107" fmla="*/ 90774 h 178596"/>
                <a:gd name="connsiteX108" fmla="*/ 41328 w 144648"/>
                <a:gd name="connsiteY108" fmla="*/ 90774 h 178596"/>
                <a:gd name="connsiteX109" fmla="*/ 36162 w 144648"/>
                <a:gd name="connsiteY109" fmla="*/ 96678 h 178596"/>
                <a:gd name="connsiteX110" fmla="*/ 36162 w 144648"/>
                <a:gd name="connsiteY110" fmla="*/ 104796 h 178596"/>
                <a:gd name="connsiteX111" fmla="*/ 24354 w 144648"/>
                <a:gd name="connsiteY111" fmla="*/ 112914 h 178596"/>
                <a:gd name="connsiteX112" fmla="*/ 24354 w 144648"/>
                <a:gd name="connsiteY112" fmla="*/ 117342 h 178596"/>
                <a:gd name="connsiteX113" fmla="*/ 24354 w 144648"/>
                <a:gd name="connsiteY113" fmla="*/ 112914 h 178596"/>
                <a:gd name="connsiteX114" fmla="*/ 24354 w 144648"/>
                <a:gd name="connsiteY114" fmla="*/ 107748 h 178596"/>
                <a:gd name="connsiteX115" fmla="*/ 28782 w 144648"/>
                <a:gd name="connsiteY115" fmla="*/ 112914 h 178596"/>
                <a:gd name="connsiteX116" fmla="*/ 28782 w 144648"/>
                <a:gd name="connsiteY116" fmla="*/ 123984 h 178596"/>
                <a:gd name="connsiteX117" fmla="*/ 28782 w 144648"/>
                <a:gd name="connsiteY117" fmla="*/ 123984 h 178596"/>
                <a:gd name="connsiteX118" fmla="*/ 34686 w 144648"/>
                <a:gd name="connsiteY118" fmla="*/ 128412 h 178596"/>
                <a:gd name="connsiteX119" fmla="*/ 30258 w 144648"/>
                <a:gd name="connsiteY119" fmla="*/ 114390 h 178596"/>
                <a:gd name="connsiteX120" fmla="*/ 34686 w 144648"/>
                <a:gd name="connsiteY120" fmla="*/ 104058 h 178596"/>
                <a:gd name="connsiteX121" fmla="*/ 34686 w 144648"/>
                <a:gd name="connsiteY121" fmla="*/ 99630 h 178596"/>
                <a:gd name="connsiteX122" fmla="*/ 38376 w 144648"/>
                <a:gd name="connsiteY122" fmla="*/ 105534 h 178596"/>
                <a:gd name="connsiteX123" fmla="*/ 42066 w 144648"/>
                <a:gd name="connsiteY123" fmla="*/ 105534 h 178596"/>
                <a:gd name="connsiteX124" fmla="*/ 46494 w 144648"/>
                <a:gd name="connsiteY124" fmla="*/ 115866 h 178596"/>
                <a:gd name="connsiteX125" fmla="*/ 68371 w 144648"/>
                <a:gd name="connsiteY125" fmla="*/ 103666 h 178596"/>
                <a:gd name="connsiteX126" fmla="*/ 73800 w 144648"/>
                <a:gd name="connsiteY126" fmla="*/ 106272 h 178596"/>
                <a:gd name="connsiteX127" fmla="*/ 73800 w 144648"/>
                <a:gd name="connsiteY127" fmla="*/ 116604 h 178596"/>
                <a:gd name="connsiteX128" fmla="*/ 68634 w 144648"/>
                <a:gd name="connsiteY128" fmla="*/ 124722 h 178596"/>
                <a:gd name="connsiteX129" fmla="*/ 64206 w 144648"/>
                <a:gd name="connsiteY129" fmla="*/ 124722 h 178596"/>
                <a:gd name="connsiteX130" fmla="*/ 71586 w 144648"/>
                <a:gd name="connsiteY130" fmla="*/ 124722 h 178596"/>
                <a:gd name="connsiteX131" fmla="*/ 75276 w 144648"/>
                <a:gd name="connsiteY131" fmla="*/ 124722 h 178596"/>
                <a:gd name="connsiteX132" fmla="*/ 66420 w 144648"/>
                <a:gd name="connsiteY132" fmla="*/ 124722 h 178596"/>
                <a:gd name="connsiteX133" fmla="*/ 77490 w 144648"/>
                <a:gd name="connsiteY133" fmla="*/ 124722 h 178596"/>
                <a:gd name="connsiteX134" fmla="*/ 77490 w 144648"/>
                <a:gd name="connsiteY134" fmla="*/ 117342 h 178596"/>
                <a:gd name="connsiteX135" fmla="*/ 77490 w 144648"/>
                <a:gd name="connsiteY135" fmla="*/ 112914 h 178596"/>
                <a:gd name="connsiteX136" fmla="*/ 82656 w 144648"/>
                <a:gd name="connsiteY136" fmla="*/ 112914 h 178596"/>
                <a:gd name="connsiteX137" fmla="*/ 87084 w 144648"/>
                <a:gd name="connsiteY137" fmla="*/ 112914 h 178596"/>
                <a:gd name="connsiteX138" fmla="*/ 87084 w 144648"/>
                <a:gd name="connsiteY138" fmla="*/ 105534 h 178596"/>
                <a:gd name="connsiteX139" fmla="*/ 98154 w 144648"/>
                <a:gd name="connsiteY139" fmla="*/ 113652 h 178596"/>
                <a:gd name="connsiteX140" fmla="*/ 98154 w 144648"/>
                <a:gd name="connsiteY140" fmla="*/ 104058 h 178596"/>
                <a:gd name="connsiteX141" fmla="*/ 102582 w 144648"/>
                <a:gd name="connsiteY141" fmla="*/ 112176 h 178596"/>
                <a:gd name="connsiteX142" fmla="*/ 102582 w 144648"/>
                <a:gd name="connsiteY142" fmla="*/ 118818 h 178596"/>
                <a:gd name="connsiteX143" fmla="*/ 102582 w 144648"/>
                <a:gd name="connsiteY143" fmla="*/ 125460 h 178596"/>
                <a:gd name="connsiteX144" fmla="*/ 111438 w 144648"/>
                <a:gd name="connsiteY144" fmla="*/ 136530 h 178596"/>
                <a:gd name="connsiteX145" fmla="*/ 134316 w 144648"/>
                <a:gd name="connsiteY145" fmla="*/ 158670 h 178596"/>
                <a:gd name="connsiteX146" fmla="*/ 144648 w 144648"/>
                <a:gd name="connsiteY146" fmla="*/ 163836 h 17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144648" h="178596">
                  <a:moveTo>
                    <a:pt x="140220" y="178596"/>
                  </a:moveTo>
                  <a:cubicBezTo>
                    <a:pt x="123246" y="170478"/>
                    <a:pt x="104796" y="146862"/>
                    <a:pt x="100368" y="145386"/>
                  </a:cubicBezTo>
                  <a:cubicBezTo>
                    <a:pt x="95940" y="143910"/>
                    <a:pt x="54612" y="152028"/>
                    <a:pt x="55350" y="150552"/>
                  </a:cubicBezTo>
                  <a:cubicBezTo>
                    <a:pt x="54875" y="147124"/>
                    <a:pt x="54875" y="143647"/>
                    <a:pt x="55350" y="140220"/>
                  </a:cubicBezTo>
                  <a:cubicBezTo>
                    <a:pt x="57283" y="137957"/>
                    <a:pt x="59518" y="135971"/>
                    <a:pt x="61992" y="134316"/>
                  </a:cubicBezTo>
                  <a:lnTo>
                    <a:pt x="53136" y="134316"/>
                  </a:lnTo>
                  <a:cubicBezTo>
                    <a:pt x="53136" y="134316"/>
                    <a:pt x="48708" y="138744"/>
                    <a:pt x="46494" y="138744"/>
                  </a:cubicBezTo>
                  <a:cubicBezTo>
                    <a:pt x="42320" y="138388"/>
                    <a:pt x="38122" y="138388"/>
                    <a:pt x="33948" y="138744"/>
                  </a:cubicBezTo>
                  <a:cubicBezTo>
                    <a:pt x="31945" y="139856"/>
                    <a:pt x="30187" y="141362"/>
                    <a:pt x="28782" y="143172"/>
                  </a:cubicBezTo>
                  <a:cubicBezTo>
                    <a:pt x="28688" y="141451"/>
                    <a:pt x="28688" y="139727"/>
                    <a:pt x="28782" y="138006"/>
                  </a:cubicBezTo>
                  <a:cubicBezTo>
                    <a:pt x="28782" y="138006"/>
                    <a:pt x="28782" y="138006"/>
                    <a:pt x="28782" y="138006"/>
                  </a:cubicBezTo>
                  <a:lnTo>
                    <a:pt x="20664" y="138006"/>
                  </a:lnTo>
                  <a:cubicBezTo>
                    <a:pt x="20664" y="138006"/>
                    <a:pt x="20664" y="138006"/>
                    <a:pt x="20664" y="132840"/>
                  </a:cubicBezTo>
                  <a:cubicBezTo>
                    <a:pt x="20664" y="127674"/>
                    <a:pt x="20664" y="129150"/>
                    <a:pt x="27306" y="128412"/>
                  </a:cubicBezTo>
                  <a:lnTo>
                    <a:pt x="32472" y="128412"/>
                  </a:lnTo>
                  <a:lnTo>
                    <a:pt x="28044" y="128412"/>
                  </a:lnTo>
                  <a:lnTo>
                    <a:pt x="33948" y="128412"/>
                  </a:lnTo>
                  <a:lnTo>
                    <a:pt x="39852" y="128412"/>
                  </a:lnTo>
                  <a:cubicBezTo>
                    <a:pt x="39852" y="128412"/>
                    <a:pt x="36162" y="123984"/>
                    <a:pt x="36162" y="122508"/>
                  </a:cubicBezTo>
                  <a:cubicBezTo>
                    <a:pt x="36162" y="121032"/>
                    <a:pt x="36162" y="128412"/>
                    <a:pt x="29520" y="129150"/>
                  </a:cubicBezTo>
                  <a:lnTo>
                    <a:pt x="19188" y="129150"/>
                  </a:lnTo>
                  <a:cubicBezTo>
                    <a:pt x="19188" y="129150"/>
                    <a:pt x="12546" y="133578"/>
                    <a:pt x="12546" y="133578"/>
                  </a:cubicBezTo>
                  <a:cubicBezTo>
                    <a:pt x="12546" y="133578"/>
                    <a:pt x="12546" y="129150"/>
                    <a:pt x="12546" y="127674"/>
                  </a:cubicBezTo>
                  <a:lnTo>
                    <a:pt x="12546" y="127674"/>
                  </a:lnTo>
                  <a:lnTo>
                    <a:pt x="11808" y="127674"/>
                  </a:lnTo>
                  <a:cubicBezTo>
                    <a:pt x="11808" y="127674"/>
                    <a:pt x="11808" y="121770"/>
                    <a:pt x="11808" y="121032"/>
                  </a:cubicBezTo>
                  <a:lnTo>
                    <a:pt x="11808" y="116604"/>
                  </a:lnTo>
                  <a:lnTo>
                    <a:pt x="7380" y="116604"/>
                  </a:lnTo>
                  <a:cubicBezTo>
                    <a:pt x="7233" y="114885"/>
                    <a:pt x="7233" y="113157"/>
                    <a:pt x="7380" y="111438"/>
                  </a:cubicBezTo>
                  <a:lnTo>
                    <a:pt x="15498" y="111438"/>
                  </a:lnTo>
                  <a:lnTo>
                    <a:pt x="22878" y="111438"/>
                  </a:lnTo>
                  <a:cubicBezTo>
                    <a:pt x="22599" y="109975"/>
                    <a:pt x="22599" y="108473"/>
                    <a:pt x="22878" y="107010"/>
                  </a:cubicBezTo>
                  <a:cubicBezTo>
                    <a:pt x="22878" y="107010"/>
                    <a:pt x="22878" y="107010"/>
                    <a:pt x="22878" y="107010"/>
                  </a:cubicBezTo>
                  <a:lnTo>
                    <a:pt x="28782" y="107010"/>
                  </a:lnTo>
                  <a:cubicBezTo>
                    <a:pt x="28782" y="107010"/>
                    <a:pt x="28782" y="99630"/>
                    <a:pt x="25092" y="98154"/>
                  </a:cubicBezTo>
                  <a:cubicBezTo>
                    <a:pt x="21402" y="96678"/>
                    <a:pt x="11808" y="98154"/>
                    <a:pt x="10332" y="92250"/>
                  </a:cubicBezTo>
                  <a:cubicBezTo>
                    <a:pt x="7838" y="87557"/>
                    <a:pt x="5859" y="82608"/>
                    <a:pt x="4428" y="77490"/>
                  </a:cubicBezTo>
                  <a:cubicBezTo>
                    <a:pt x="7038" y="73844"/>
                    <a:pt x="6197" y="68773"/>
                    <a:pt x="2551" y="66164"/>
                  </a:cubicBezTo>
                  <a:cubicBezTo>
                    <a:pt x="1779" y="65611"/>
                    <a:pt x="915" y="65199"/>
                    <a:pt x="0" y="64944"/>
                  </a:cubicBezTo>
                  <a:lnTo>
                    <a:pt x="6642" y="64944"/>
                  </a:lnTo>
                  <a:cubicBezTo>
                    <a:pt x="6642" y="64944"/>
                    <a:pt x="6642" y="64944"/>
                    <a:pt x="6642" y="59040"/>
                  </a:cubicBezTo>
                  <a:cubicBezTo>
                    <a:pt x="6108" y="57109"/>
                    <a:pt x="6108" y="55068"/>
                    <a:pt x="6642" y="53136"/>
                  </a:cubicBezTo>
                  <a:cubicBezTo>
                    <a:pt x="6642" y="53136"/>
                    <a:pt x="6642" y="57564"/>
                    <a:pt x="11070" y="57564"/>
                  </a:cubicBezTo>
                  <a:cubicBezTo>
                    <a:pt x="15498" y="57564"/>
                    <a:pt x="14760" y="57564"/>
                    <a:pt x="14760" y="57564"/>
                  </a:cubicBezTo>
                  <a:lnTo>
                    <a:pt x="14760" y="57564"/>
                  </a:lnTo>
                  <a:lnTo>
                    <a:pt x="20664" y="64944"/>
                  </a:lnTo>
                  <a:cubicBezTo>
                    <a:pt x="20422" y="63230"/>
                    <a:pt x="20422" y="61492"/>
                    <a:pt x="20664" y="59778"/>
                  </a:cubicBezTo>
                  <a:lnTo>
                    <a:pt x="20664" y="59778"/>
                  </a:lnTo>
                  <a:cubicBezTo>
                    <a:pt x="20664" y="59778"/>
                    <a:pt x="20664" y="66420"/>
                    <a:pt x="20664" y="67896"/>
                  </a:cubicBezTo>
                  <a:cubicBezTo>
                    <a:pt x="20664" y="69372"/>
                    <a:pt x="20664" y="81180"/>
                    <a:pt x="20664" y="82656"/>
                  </a:cubicBezTo>
                  <a:cubicBezTo>
                    <a:pt x="21854" y="85978"/>
                    <a:pt x="23336" y="89189"/>
                    <a:pt x="25092" y="92250"/>
                  </a:cubicBezTo>
                  <a:lnTo>
                    <a:pt x="25092" y="85608"/>
                  </a:lnTo>
                  <a:cubicBezTo>
                    <a:pt x="25092" y="85608"/>
                    <a:pt x="25092" y="78228"/>
                    <a:pt x="25092" y="76752"/>
                  </a:cubicBezTo>
                  <a:lnTo>
                    <a:pt x="25092" y="71586"/>
                  </a:lnTo>
                  <a:cubicBezTo>
                    <a:pt x="25092" y="71586"/>
                    <a:pt x="25092" y="76014"/>
                    <a:pt x="28782" y="76014"/>
                  </a:cubicBezTo>
                  <a:lnTo>
                    <a:pt x="28782" y="80442"/>
                  </a:lnTo>
                  <a:lnTo>
                    <a:pt x="28782" y="76014"/>
                  </a:lnTo>
                  <a:cubicBezTo>
                    <a:pt x="28782" y="76014"/>
                    <a:pt x="21402" y="70110"/>
                    <a:pt x="20664" y="67896"/>
                  </a:cubicBezTo>
                  <a:cubicBezTo>
                    <a:pt x="20517" y="65438"/>
                    <a:pt x="20517" y="62974"/>
                    <a:pt x="20664" y="60516"/>
                  </a:cubicBezTo>
                  <a:lnTo>
                    <a:pt x="14760" y="56826"/>
                  </a:lnTo>
                  <a:lnTo>
                    <a:pt x="6642" y="45018"/>
                  </a:lnTo>
                  <a:lnTo>
                    <a:pt x="6642" y="45018"/>
                  </a:lnTo>
                  <a:cubicBezTo>
                    <a:pt x="6341" y="42567"/>
                    <a:pt x="6341" y="40089"/>
                    <a:pt x="6642" y="37638"/>
                  </a:cubicBezTo>
                  <a:cubicBezTo>
                    <a:pt x="6514" y="35426"/>
                    <a:pt x="6514" y="33208"/>
                    <a:pt x="6642" y="30996"/>
                  </a:cubicBezTo>
                  <a:cubicBezTo>
                    <a:pt x="6642" y="30996"/>
                    <a:pt x="6642" y="30996"/>
                    <a:pt x="6642" y="30996"/>
                  </a:cubicBezTo>
                  <a:lnTo>
                    <a:pt x="10332" y="30996"/>
                  </a:lnTo>
                  <a:cubicBezTo>
                    <a:pt x="8225" y="26288"/>
                    <a:pt x="6737" y="21327"/>
                    <a:pt x="5904" y="16236"/>
                  </a:cubicBezTo>
                  <a:cubicBezTo>
                    <a:pt x="6946" y="11677"/>
                    <a:pt x="8959" y="7398"/>
                    <a:pt x="11808" y="3690"/>
                  </a:cubicBezTo>
                  <a:lnTo>
                    <a:pt x="11808" y="8856"/>
                  </a:lnTo>
                  <a:lnTo>
                    <a:pt x="18450" y="0"/>
                  </a:lnTo>
                  <a:cubicBezTo>
                    <a:pt x="18450" y="0"/>
                    <a:pt x="18450" y="0"/>
                    <a:pt x="18450" y="5166"/>
                  </a:cubicBezTo>
                  <a:lnTo>
                    <a:pt x="18450" y="10332"/>
                  </a:lnTo>
                  <a:lnTo>
                    <a:pt x="22878" y="10332"/>
                  </a:lnTo>
                  <a:lnTo>
                    <a:pt x="22878" y="10332"/>
                  </a:lnTo>
                  <a:lnTo>
                    <a:pt x="18450" y="10332"/>
                  </a:lnTo>
                  <a:cubicBezTo>
                    <a:pt x="18450" y="10332"/>
                    <a:pt x="18450" y="16236"/>
                    <a:pt x="18450" y="16236"/>
                  </a:cubicBezTo>
                  <a:lnTo>
                    <a:pt x="11070" y="21402"/>
                  </a:lnTo>
                  <a:cubicBezTo>
                    <a:pt x="10570" y="24085"/>
                    <a:pt x="10570" y="26837"/>
                    <a:pt x="11070" y="29520"/>
                  </a:cubicBezTo>
                  <a:cubicBezTo>
                    <a:pt x="12767" y="31840"/>
                    <a:pt x="14249" y="34310"/>
                    <a:pt x="15498" y="36900"/>
                  </a:cubicBezTo>
                  <a:cubicBezTo>
                    <a:pt x="15498" y="36900"/>
                    <a:pt x="15498" y="43542"/>
                    <a:pt x="15498" y="43542"/>
                  </a:cubicBezTo>
                  <a:cubicBezTo>
                    <a:pt x="15498" y="43542"/>
                    <a:pt x="15498" y="43542"/>
                    <a:pt x="19188" y="43542"/>
                  </a:cubicBezTo>
                  <a:cubicBezTo>
                    <a:pt x="22878" y="43542"/>
                    <a:pt x="19188" y="43542"/>
                    <a:pt x="19188" y="39114"/>
                  </a:cubicBezTo>
                  <a:cubicBezTo>
                    <a:pt x="19188" y="34686"/>
                    <a:pt x="14760" y="33948"/>
                    <a:pt x="14022" y="31734"/>
                  </a:cubicBezTo>
                  <a:cubicBezTo>
                    <a:pt x="13284" y="29520"/>
                    <a:pt x="14022" y="16974"/>
                    <a:pt x="14022" y="16974"/>
                  </a:cubicBezTo>
                  <a:lnTo>
                    <a:pt x="20664" y="16974"/>
                  </a:lnTo>
                  <a:lnTo>
                    <a:pt x="24354" y="11808"/>
                  </a:lnTo>
                  <a:lnTo>
                    <a:pt x="24354" y="4428"/>
                  </a:lnTo>
                  <a:lnTo>
                    <a:pt x="24354" y="12546"/>
                  </a:lnTo>
                  <a:cubicBezTo>
                    <a:pt x="25310" y="10862"/>
                    <a:pt x="26560" y="9362"/>
                    <a:pt x="28044" y="8118"/>
                  </a:cubicBezTo>
                  <a:lnTo>
                    <a:pt x="33948" y="8118"/>
                  </a:lnTo>
                  <a:lnTo>
                    <a:pt x="33948" y="13284"/>
                  </a:lnTo>
                  <a:lnTo>
                    <a:pt x="33948" y="28782"/>
                  </a:lnTo>
                  <a:cubicBezTo>
                    <a:pt x="30144" y="33101"/>
                    <a:pt x="25943" y="37054"/>
                    <a:pt x="21402" y="40590"/>
                  </a:cubicBezTo>
                  <a:cubicBezTo>
                    <a:pt x="21108" y="42794"/>
                    <a:pt x="21108" y="45028"/>
                    <a:pt x="21402" y="47232"/>
                  </a:cubicBezTo>
                  <a:lnTo>
                    <a:pt x="28782" y="40590"/>
                  </a:lnTo>
                  <a:cubicBezTo>
                    <a:pt x="29055" y="42549"/>
                    <a:pt x="29055" y="44535"/>
                    <a:pt x="28782" y="46494"/>
                  </a:cubicBezTo>
                  <a:lnTo>
                    <a:pt x="28782" y="64944"/>
                  </a:lnTo>
                  <a:lnTo>
                    <a:pt x="33948" y="64944"/>
                  </a:lnTo>
                  <a:cubicBezTo>
                    <a:pt x="33948" y="64944"/>
                    <a:pt x="37638" y="64944"/>
                    <a:pt x="37638" y="64944"/>
                  </a:cubicBezTo>
                  <a:cubicBezTo>
                    <a:pt x="37850" y="66413"/>
                    <a:pt x="37850" y="67903"/>
                    <a:pt x="37638" y="69372"/>
                  </a:cubicBezTo>
                  <a:cubicBezTo>
                    <a:pt x="37638" y="69372"/>
                    <a:pt x="33948" y="76752"/>
                    <a:pt x="32472" y="78228"/>
                  </a:cubicBezTo>
                  <a:cubicBezTo>
                    <a:pt x="30996" y="79704"/>
                    <a:pt x="24354" y="78228"/>
                    <a:pt x="23616" y="83394"/>
                  </a:cubicBezTo>
                  <a:lnTo>
                    <a:pt x="15498" y="92988"/>
                  </a:lnTo>
                  <a:cubicBezTo>
                    <a:pt x="14993" y="95173"/>
                    <a:pt x="14993" y="97445"/>
                    <a:pt x="15498" y="99630"/>
                  </a:cubicBezTo>
                  <a:cubicBezTo>
                    <a:pt x="15498" y="99630"/>
                    <a:pt x="15498" y="92988"/>
                    <a:pt x="19926" y="91512"/>
                  </a:cubicBezTo>
                  <a:lnTo>
                    <a:pt x="25830" y="84870"/>
                  </a:lnTo>
                  <a:lnTo>
                    <a:pt x="25830" y="90774"/>
                  </a:lnTo>
                  <a:cubicBezTo>
                    <a:pt x="25830" y="90774"/>
                    <a:pt x="30258" y="90774"/>
                    <a:pt x="31734" y="90774"/>
                  </a:cubicBezTo>
                  <a:lnTo>
                    <a:pt x="41328" y="90774"/>
                  </a:lnTo>
                  <a:cubicBezTo>
                    <a:pt x="41328" y="90774"/>
                    <a:pt x="36162" y="95202"/>
                    <a:pt x="36162" y="96678"/>
                  </a:cubicBezTo>
                  <a:cubicBezTo>
                    <a:pt x="36162" y="98154"/>
                    <a:pt x="36162" y="103320"/>
                    <a:pt x="36162" y="104796"/>
                  </a:cubicBezTo>
                  <a:lnTo>
                    <a:pt x="24354" y="112914"/>
                  </a:lnTo>
                  <a:cubicBezTo>
                    <a:pt x="24354" y="112914"/>
                    <a:pt x="24354" y="112914"/>
                    <a:pt x="24354" y="117342"/>
                  </a:cubicBezTo>
                  <a:cubicBezTo>
                    <a:pt x="24201" y="115870"/>
                    <a:pt x="24201" y="114386"/>
                    <a:pt x="24354" y="112914"/>
                  </a:cubicBezTo>
                  <a:cubicBezTo>
                    <a:pt x="24354" y="112914"/>
                    <a:pt x="24354" y="107748"/>
                    <a:pt x="24354" y="107748"/>
                  </a:cubicBezTo>
                  <a:cubicBezTo>
                    <a:pt x="24354" y="107748"/>
                    <a:pt x="28782" y="107748"/>
                    <a:pt x="28782" y="112914"/>
                  </a:cubicBezTo>
                  <a:cubicBezTo>
                    <a:pt x="29152" y="116594"/>
                    <a:pt x="29152" y="120304"/>
                    <a:pt x="28782" y="123984"/>
                  </a:cubicBezTo>
                  <a:lnTo>
                    <a:pt x="28782" y="123984"/>
                  </a:lnTo>
                  <a:cubicBezTo>
                    <a:pt x="28782" y="123984"/>
                    <a:pt x="33210" y="128412"/>
                    <a:pt x="34686" y="128412"/>
                  </a:cubicBezTo>
                  <a:cubicBezTo>
                    <a:pt x="32225" y="124108"/>
                    <a:pt x="30715" y="119326"/>
                    <a:pt x="30258" y="114390"/>
                  </a:cubicBezTo>
                  <a:cubicBezTo>
                    <a:pt x="30258" y="109962"/>
                    <a:pt x="34686" y="106272"/>
                    <a:pt x="34686" y="104058"/>
                  </a:cubicBezTo>
                  <a:lnTo>
                    <a:pt x="34686" y="99630"/>
                  </a:lnTo>
                  <a:lnTo>
                    <a:pt x="38376" y="105534"/>
                  </a:lnTo>
                  <a:cubicBezTo>
                    <a:pt x="38376" y="105534"/>
                    <a:pt x="38376" y="105534"/>
                    <a:pt x="42066" y="105534"/>
                  </a:cubicBezTo>
                  <a:cubicBezTo>
                    <a:pt x="43982" y="108772"/>
                    <a:pt x="45470" y="112245"/>
                    <a:pt x="46494" y="115866"/>
                  </a:cubicBezTo>
                  <a:cubicBezTo>
                    <a:pt x="49166" y="106456"/>
                    <a:pt x="58960" y="100994"/>
                    <a:pt x="68371" y="103666"/>
                  </a:cubicBezTo>
                  <a:cubicBezTo>
                    <a:pt x="70316" y="104218"/>
                    <a:pt x="72152" y="105100"/>
                    <a:pt x="73800" y="106272"/>
                  </a:cubicBezTo>
                  <a:cubicBezTo>
                    <a:pt x="74870" y="109632"/>
                    <a:pt x="74870" y="113244"/>
                    <a:pt x="73800" y="116604"/>
                  </a:cubicBezTo>
                  <a:cubicBezTo>
                    <a:pt x="73153" y="119861"/>
                    <a:pt x="71310" y="122757"/>
                    <a:pt x="68634" y="124722"/>
                  </a:cubicBezTo>
                  <a:lnTo>
                    <a:pt x="64206" y="124722"/>
                  </a:lnTo>
                  <a:lnTo>
                    <a:pt x="71586" y="124722"/>
                  </a:lnTo>
                  <a:lnTo>
                    <a:pt x="75276" y="124722"/>
                  </a:lnTo>
                  <a:lnTo>
                    <a:pt x="66420" y="124722"/>
                  </a:lnTo>
                  <a:lnTo>
                    <a:pt x="77490" y="124722"/>
                  </a:lnTo>
                  <a:cubicBezTo>
                    <a:pt x="78058" y="122295"/>
                    <a:pt x="78058" y="119769"/>
                    <a:pt x="77490" y="117342"/>
                  </a:cubicBezTo>
                  <a:lnTo>
                    <a:pt x="77490" y="112914"/>
                  </a:lnTo>
                  <a:lnTo>
                    <a:pt x="82656" y="112914"/>
                  </a:lnTo>
                  <a:cubicBezTo>
                    <a:pt x="82656" y="112914"/>
                    <a:pt x="87084" y="112914"/>
                    <a:pt x="87084" y="112914"/>
                  </a:cubicBezTo>
                  <a:cubicBezTo>
                    <a:pt x="87084" y="112914"/>
                    <a:pt x="87084" y="105534"/>
                    <a:pt x="87084" y="105534"/>
                  </a:cubicBezTo>
                  <a:cubicBezTo>
                    <a:pt x="87084" y="105534"/>
                    <a:pt x="98154" y="115128"/>
                    <a:pt x="98154" y="113652"/>
                  </a:cubicBezTo>
                  <a:cubicBezTo>
                    <a:pt x="97918" y="110458"/>
                    <a:pt x="97918" y="107252"/>
                    <a:pt x="98154" y="104058"/>
                  </a:cubicBezTo>
                  <a:lnTo>
                    <a:pt x="102582" y="112176"/>
                  </a:lnTo>
                  <a:cubicBezTo>
                    <a:pt x="102707" y="114388"/>
                    <a:pt x="102707" y="116606"/>
                    <a:pt x="102582" y="118818"/>
                  </a:cubicBezTo>
                  <a:cubicBezTo>
                    <a:pt x="103113" y="121000"/>
                    <a:pt x="103113" y="123278"/>
                    <a:pt x="102582" y="125460"/>
                  </a:cubicBezTo>
                  <a:cubicBezTo>
                    <a:pt x="105099" y="129481"/>
                    <a:pt x="108065" y="133195"/>
                    <a:pt x="111438" y="136530"/>
                  </a:cubicBezTo>
                  <a:cubicBezTo>
                    <a:pt x="118338" y="144623"/>
                    <a:pt x="125999" y="152036"/>
                    <a:pt x="134316" y="158670"/>
                  </a:cubicBezTo>
                  <a:lnTo>
                    <a:pt x="144648" y="163836"/>
                  </a:lnTo>
                  <a:close/>
                </a:path>
              </a:pathLst>
            </a:custGeom>
            <a:solidFill>
              <a:srgbClr val="0083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70FA906D-6867-404C-8E08-186D665950EA}"/>
                </a:ext>
              </a:extLst>
            </p:cNvPr>
            <p:cNvSpPr/>
            <p:nvPr/>
          </p:nvSpPr>
          <p:spPr>
            <a:xfrm>
              <a:off x="3628543" y="3641306"/>
              <a:ext cx="143171" cy="177120"/>
            </a:xfrm>
            <a:custGeom>
              <a:avLst/>
              <a:gdLst>
                <a:gd name="connsiteX0" fmla="*/ 140220 w 143171"/>
                <a:gd name="connsiteY0" fmla="*/ 175644 h 177120"/>
                <a:gd name="connsiteX1" fmla="*/ 140220 w 143171"/>
                <a:gd name="connsiteY1" fmla="*/ 175644 h 177120"/>
                <a:gd name="connsiteX2" fmla="*/ 109962 w 143171"/>
                <a:gd name="connsiteY2" fmla="*/ 150552 h 177120"/>
                <a:gd name="connsiteX3" fmla="*/ 100368 w 143171"/>
                <a:gd name="connsiteY3" fmla="*/ 142434 h 177120"/>
                <a:gd name="connsiteX4" fmla="*/ 73062 w 143171"/>
                <a:gd name="connsiteY4" fmla="*/ 142434 h 177120"/>
                <a:gd name="connsiteX5" fmla="*/ 56088 w 143171"/>
                <a:gd name="connsiteY5" fmla="*/ 142434 h 177120"/>
                <a:gd name="connsiteX6" fmla="*/ 56088 w 143171"/>
                <a:gd name="connsiteY6" fmla="*/ 142434 h 177120"/>
                <a:gd name="connsiteX7" fmla="*/ 56088 w 143171"/>
                <a:gd name="connsiteY7" fmla="*/ 142434 h 177120"/>
                <a:gd name="connsiteX8" fmla="*/ 56088 w 143171"/>
                <a:gd name="connsiteY8" fmla="*/ 133578 h 177120"/>
                <a:gd name="connsiteX9" fmla="*/ 62730 w 143171"/>
                <a:gd name="connsiteY9" fmla="*/ 135054 h 177120"/>
                <a:gd name="connsiteX10" fmla="*/ 53136 w 143171"/>
                <a:gd name="connsiteY10" fmla="*/ 135054 h 177120"/>
                <a:gd name="connsiteX11" fmla="*/ 46494 w 143171"/>
                <a:gd name="connsiteY11" fmla="*/ 135054 h 177120"/>
                <a:gd name="connsiteX12" fmla="*/ 41328 w 143171"/>
                <a:gd name="connsiteY12" fmla="*/ 135054 h 177120"/>
                <a:gd name="connsiteX13" fmla="*/ 33948 w 143171"/>
                <a:gd name="connsiteY13" fmla="*/ 135054 h 177120"/>
                <a:gd name="connsiteX14" fmla="*/ 28782 w 143171"/>
                <a:gd name="connsiteY14" fmla="*/ 139482 h 177120"/>
                <a:gd name="connsiteX15" fmla="*/ 28782 w 143171"/>
                <a:gd name="connsiteY15" fmla="*/ 134316 h 177120"/>
                <a:gd name="connsiteX16" fmla="*/ 21402 w 143171"/>
                <a:gd name="connsiteY16" fmla="*/ 134316 h 177120"/>
                <a:gd name="connsiteX17" fmla="*/ 29520 w 143171"/>
                <a:gd name="connsiteY17" fmla="*/ 135054 h 177120"/>
                <a:gd name="connsiteX18" fmla="*/ 29520 w 143171"/>
                <a:gd name="connsiteY18" fmla="*/ 139482 h 177120"/>
                <a:gd name="connsiteX19" fmla="*/ 29520 w 143171"/>
                <a:gd name="connsiteY19" fmla="*/ 143910 h 177120"/>
                <a:gd name="connsiteX20" fmla="*/ 34686 w 143171"/>
                <a:gd name="connsiteY20" fmla="*/ 139482 h 177120"/>
                <a:gd name="connsiteX21" fmla="*/ 42066 w 143171"/>
                <a:gd name="connsiteY21" fmla="*/ 139482 h 177120"/>
                <a:gd name="connsiteX22" fmla="*/ 47232 w 143171"/>
                <a:gd name="connsiteY22" fmla="*/ 139482 h 177120"/>
                <a:gd name="connsiteX23" fmla="*/ 53136 w 143171"/>
                <a:gd name="connsiteY23" fmla="*/ 133578 h 177120"/>
                <a:gd name="connsiteX24" fmla="*/ 65682 w 143171"/>
                <a:gd name="connsiteY24" fmla="*/ 133578 h 177120"/>
                <a:gd name="connsiteX25" fmla="*/ 65682 w 143171"/>
                <a:gd name="connsiteY25" fmla="*/ 133578 h 177120"/>
                <a:gd name="connsiteX26" fmla="*/ 59040 w 143171"/>
                <a:gd name="connsiteY26" fmla="*/ 135054 h 177120"/>
                <a:gd name="connsiteX27" fmla="*/ 59040 w 143171"/>
                <a:gd name="connsiteY27" fmla="*/ 143910 h 177120"/>
                <a:gd name="connsiteX28" fmla="*/ 76014 w 143171"/>
                <a:gd name="connsiteY28" fmla="*/ 143910 h 177120"/>
                <a:gd name="connsiteX29" fmla="*/ 101844 w 143171"/>
                <a:gd name="connsiteY29" fmla="*/ 143910 h 177120"/>
                <a:gd name="connsiteX30" fmla="*/ 113652 w 143171"/>
                <a:gd name="connsiteY30" fmla="*/ 152766 h 177120"/>
                <a:gd name="connsiteX31" fmla="*/ 143172 w 143171"/>
                <a:gd name="connsiteY31" fmla="*/ 177120 h 177120"/>
                <a:gd name="connsiteX32" fmla="*/ 143172 w 143171"/>
                <a:gd name="connsiteY32" fmla="*/ 171954 h 177120"/>
                <a:gd name="connsiteX33" fmla="*/ 143172 w 143171"/>
                <a:gd name="connsiteY33" fmla="*/ 171954 h 177120"/>
                <a:gd name="connsiteX34" fmla="*/ 136530 w 143171"/>
                <a:gd name="connsiteY34" fmla="*/ 171954 h 177120"/>
                <a:gd name="connsiteX35" fmla="*/ 118080 w 143171"/>
                <a:gd name="connsiteY35" fmla="*/ 154242 h 177120"/>
                <a:gd name="connsiteX36" fmla="*/ 113652 w 143171"/>
                <a:gd name="connsiteY36" fmla="*/ 149814 h 177120"/>
                <a:gd name="connsiteX37" fmla="*/ 104058 w 143171"/>
                <a:gd name="connsiteY37" fmla="*/ 138006 h 177120"/>
                <a:gd name="connsiteX38" fmla="*/ 104058 w 143171"/>
                <a:gd name="connsiteY38" fmla="*/ 131364 h 177120"/>
                <a:gd name="connsiteX39" fmla="*/ 104058 w 143171"/>
                <a:gd name="connsiteY39" fmla="*/ 124722 h 177120"/>
                <a:gd name="connsiteX40" fmla="*/ 100368 w 143171"/>
                <a:gd name="connsiteY40" fmla="*/ 116604 h 177120"/>
                <a:gd name="connsiteX41" fmla="*/ 100368 w 143171"/>
                <a:gd name="connsiteY41" fmla="*/ 126198 h 177120"/>
                <a:gd name="connsiteX42" fmla="*/ 92988 w 143171"/>
                <a:gd name="connsiteY42" fmla="*/ 121770 h 177120"/>
                <a:gd name="connsiteX43" fmla="*/ 88560 w 143171"/>
                <a:gd name="connsiteY43" fmla="*/ 121770 h 177120"/>
                <a:gd name="connsiteX44" fmla="*/ 88560 w 143171"/>
                <a:gd name="connsiteY44" fmla="*/ 125460 h 177120"/>
                <a:gd name="connsiteX45" fmla="*/ 84132 w 143171"/>
                <a:gd name="connsiteY45" fmla="*/ 125460 h 177120"/>
                <a:gd name="connsiteX46" fmla="*/ 78966 w 143171"/>
                <a:gd name="connsiteY46" fmla="*/ 125460 h 177120"/>
                <a:gd name="connsiteX47" fmla="*/ 78966 w 143171"/>
                <a:gd name="connsiteY47" fmla="*/ 129888 h 177120"/>
                <a:gd name="connsiteX48" fmla="*/ 78966 w 143171"/>
                <a:gd name="connsiteY48" fmla="*/ 137268 h 177120"/>
                <a:gd name="connsiteX49" fmla="*/ 73800 w 143171"/>
                <a:gd name="connsiteY49" fmla="*/ 137268 h 177120"/>
                <a:gd name="connsiteX50" fmla="*/ 80442 w 143171"/>
                <a:gd name="connsiteY50" fmla="*/ 137268 h 177120"/>
                <a:gd name="connsiteX51" fmla="*/ 80442 w 143171"/>
                <a:gd name="connsiteY51" fmla="*/ 137268 h 177120"/>
                <a:gd name="connsiteX52" fmla="*/ 73062 w 143171"/>
                <a:gd name="connsiteY52" fmla="*/ 137268 h 177120"/>
                <a:gd name="connsiteX53" fmla="*/ 77490 w 143171"/>
                <a:gd name="connsiteY53" fmla="*/ 137268 h 177120"/>
                <a:gd name="connsiteX54" fmla="*/ 82656 w 143171"/>
                <a:gd name="connsiteY54" fmla="*/ 129888 h 177120"/>
                <a:gd name="connsiteX55" fmla="*/ 74472 w 143171"/>
                <a:gd name="connsiteY55" fmla="*/ 102924 h 177120"/>
                <a:gd name="connsiteX56" fmla="*/ 73800 w 143171"/>
                <a:gd name="connsiteY56" fmla="*/ 102582 h 177120"/>
                <a:gd name="connsiteX57" fmla="*/ 73800 w 143171"/>
                <a:gd name="connsiteY57" fmla="*/ 108486 h 177120"/>
                <a:gd name="connsiteX58" fmla="*/ 69372 w 143171"/>
                <a:gd name="connsiteY58" fmla="*/ 98892 h 177120"/>
                <a:gd name="connsiteX59" fmla="*/ 69372 w 143171"/>
                <a:gd name="connsiteY59" fmla="*/ 98892 h 177120"/>
                <a:gd name="connsiteX60" fmla="*/ 64944 w 143171"/>
                <a:gd name="connsiteY60" fmla="*/ 93726 h 177120"/>
                <a:gd name="connsiteX61" fmla="*/ 64944 w 143171"/>
                <a:gd name="connsiteY61" fmla="*/ 98154 h 177120"/>
                <a:gd name="connsiteX62" fmla="*/ 64944 w 143171"/>
                <a:gd name="connsiteY62" fmla="*/ 98154 h 177120"/>
                <a:gd name="connsiteX63" fmla="*/ 64944 w 143171"/>
                <a:gd name="connsiteY63" fmla="*/ 104796 h 177120"/>
                <a:gd name="connsiteX64" fmla="*/ 64944 w 143171"/>
                <a:gd name="connsiteY64" fmla="*/ 115866 h 177120"/>
                <a:gd name="connsiteX65" fmla="*/ 64944 w 143171"/>
                <a:gd name="connsiteY65" fmla="*/ 115866 h 177120"/>
                <a:gd name="connsiteX66" fmla="*/ 59040 w 143171"/>
                <a:gd name="connsiteY66" fmla="*/ 110700 h 177120"/>
                <a:gd name="connsiteX67" fmla="*/ 59040 w 143171"/>
                <a:gd name="connsiteY67" fmla="*/ 102582 h 177120"/>
                <a:gd name="connsiteX68" fmla="*/ 59040 w 143171"/>
                <a:gd name="connsiteY68" fmla="*/ 91512 h 177120"/>
                <a:gd name="connsiteX69" fmla="*/ 59040 w 143171"/>
                <a:gd name="connsiteY69" fmla="*/ 87084 h 177120"/>
                <a:gd name="connsiteX70" fmla="*/ 59040 w 143171"/>
                <a:gd name="connsiteY70" fmla="*/ 91512 h 177120"/>
                <a:gd name="connsiteX71" fmla="*/ 59040 w 143171"/>
                <a:gd name="connsiteY71" fmla="*/ 95940 h 177120"/>
                <a:gd name="connsiteX72" fmla="*/ 59040 w 143171"/>
                <a:gd name="connsiteY72" fmla="*/ 95940 h 177120"/>
                <a:gd name="connsiteX73" fmla="*/ 59040 w 143171"/>
                <a:gd name="connsiteY73" fmla="*/ 90774 h 177120"/>
                <a:gd name="connsiteX74" fmla="*/ 71586 w 143171"/>
                <a:gd name="connsiteY74" fmla="*/ 83394 h 177120"/>
                <a:gd name="connsiteX75" fmla="*/ 71586 w 143171"/>
                <a:gd name="connsiteY75" fmla="*/ 75276 h 177120"/>
                <a:gd name="connsiteX76" fmla="*/ 77490 w 143171"/>
                <a:gd name="connsiteY76" fmla="*/ 68634 h 177120"/>
                <a:gd name="connsiteX77" fmla="*/ 67896 w 143171"/>
                <a:gd name="connsiteY77" fmla="*/ 68634 h 177120"/>
                <a:gd name="connsiteX78" fmla="*/ 62730 w 143171"/>
                <a:gd name="connsiteY78" fmla="*/ 68634 h 177120"/>
                <a:gd name="connsiteX79" fmla="*/ 62730 w 143171"/>
                <a:gd name="connsiteY79" fmla="*/ 62730 h 177120"/>
                <a:gd name="connsiteX80" fmla="*/ 56826 w 143171"/>
                <a:gd name="connsiteY80" fmla="*/ 70110 h 177120"/>
                <a:gd name="connsiteX81" fmla="*/ 52398 w 143171"/>
                <a:gd name="connsiteY81" fmla="*/ 78228 h 177120"/>
                <a:gd name="connsiteX82" fmla="*/ 52398 w 143171"/>
                <a:gd name="connsiteY82" fmla="*/ 70848 h 177120"/>
                <a:gd name="connsiteX83" fmla="*/ 58302 w 143171"/>
                <a:gd name="connsiteY83" fmla="*/ 64206 h 177120"/>
                <a:gd name="connsiteX84" fmla="*/ 58302 w 143171"/>
                <a:gd name="connsiteY84" fmla="*/ 64206 h 177120"/>
                <a:gd name="connsiteX85" fmla="*/ 62730 w 143171"/>
                <a:gd name="connsiteY85" fmla="*/ 64206 h 177120"/>
                <a:gd name="connsiteX86" fmla="*/ 67158 w 143171"/>
                <a:gd name="connsiteY86" fmla="*/ 64206 h 177120"/>
                <a:gd name="connsiteX87" fmla="*/ 67158 w 143171"/>
                <a:gd name="connsiteY87" fmla="*/ 59040 h 177120"/>
                <a:gd name="connsiteX88" fmla="*/ 59040 w 143171"/>
                <a:gd name="connsiteY88" fmla="*/ 61254 h 177120"/>
                <a:gd name="connsiteX89" fmla="*/ 59040 w 143171"/>
                <a:gd name="connsiteY89" fmla="*/ 57564 h 177120"/>
                <a:gd name="connsiteX90" fmla="*/ 59040 w 143171"/>
                <a:gd name="connsiteY90" fmla="*/ 57564 h 177120"/>
                <a:gd name="connsiteX91" fmla="*/ 53136 w 143171"/>
                <a:gd name="connsiteY91" fmla="*/ 61254 h 177120"/>
                <a:gd name="connsiteX92" fmla="*/ 53136 w 143171"/>
                <a:gd name="connsiteY92" fmla="*/ 56826 h 177120"/>
                <a:gd name="connsiteX93" fmla="*/ 53136 w 143171"/>
                <a:gd name="connsiteY93" fmla="*/ 51660 h 177120"/>
                <a:gd name="connsiteX94" fmla="*/ 46494 w 143171"/>
                <a:gd name="connsiteY94" fmla="*/ 58302 h 177120"/>
                <a:gd name="connsiteX95" fmla="*/ 46494 w 143171"/>
                <a:gd name="connsiteY95" fmla="*/ 50922 h 177120"/>
                <a:gd name="connsiteX96" fmla="*/ 58302 w 143171"/>
                <a:gd name="connsiteY96" fmla="*/ 39114 h 177120"/>
                <a:gd name="connsiteX97" fmla="*/ 58302 w 143171"/>
                <a:gd name="connsiteY97" fmla="*/ 24354 h 177120"/>
                <a:gd name="connsiteX98" fmla="*/ 58302 w 143171"/>
                <a:gd name="connsiteY98" fmla="*/ 19188 h 177120"/>
                <a:gd name="connsiteX99" fmla="*/ 53136 w 143171"/>
                <a:gd name="connsiteY99" fmla="*/ 19188 h 177120"/>
                <a:gd name="connsiteX100" fmla="*/ 49446 w 143171"/>
                <a:gd name="connsiteY100" fmla="*/ 22878 h 177120"/>
                <a:gd name="connsiteX101" fmla="*/ 49446 w 143171"/>
                <a:gd name="connsiteY101" fmla="*/ 15498 h 177120"/>
                <a:gd name="connsiteX102" fmla="*/ 49446 w 143171"/>
                <a:gd name="connsiteY102" fmla="*/ 22140 h 177120"/>
                <a:gd name="connsiteX103" fmla="*/ 45018 w 143171"/>
                <a:gd name="connsiteY103" fmla="*/ 28044 h 177120"/>
                <a:gd name="connsiteX104" fmla="*/ 38376 w 143171"/>
                <a:gd name="connsiteY104" fmla="*/ 28044 h 177120"/>
                <a:gd name="connsiteX105" fmla="*/ 38376 w 143171"/>
                <a:gd name="connsiteY105" fmla="*/ 42066 h 177120"/>
                <a:gd name="connsiteX106" fmla="*/ 38376 w 143171"/>
                <a:gd name="connsiteY106" fmla="*/ 42066 h 177120"/>
                <a:gd name="connsiteX107" fmla="*/ 38376 w 143171"/>
                <a:gd name="connsiteY107" fmla="*/ 42066 h 177120"/>
                <a:gd name="connsiteX108" fmla="*/ 38376 w 143171"/>
                <a:gd name="connsiteY108" fmla="*/ 42066 h 177120"/>
                <a:gd name="connsiteX109" fmla="*/ 38376 w 143171"/>
                <a:gd name="connsiteY109" fmla="*/ 42066 h 177120"/>
                <a:gd name="connsiteX110" fmla="*/ 33948 w 143171"/>
                <a:gd name="connsiteY110" fmla="*/ 42066 h 177120"/>
                <a:gd name="connsiteX111" fmla="*/ 33948 w 143171"/>
                <a:gd name="connsiteY111" fmla="*/ 35424 h 177120"/>
                <a:gd name="connsiteX112" fmla="*/ 29520 w 143171"/>
                <a:gd name="connsiteY112" fmla="*/ 28044 h 177120"/>
                <a:gd name="connsiteX113" fmla="*/ 29520 w 143171"/>
                <a:gd name="connsiteY113" fmla="*/ 19926 h 177120"/>
                <a:gd name="connsiteX114" fmla="*/ 36900 w 143171"/>
                <a:gd name="connsiteY114" fmla="*/ 14760 h 177120"/>
                <a:gd name="connsiteX115" fmla="*/ 36900 w 143171"/>
                <a:gd name="connsiteY115" fmla="*/ 14760 h 177120"/>
                <a:gd name="connsiteX116" fmla="*/ 40590 w 143171"/>
                <a:gd name="connsiteY116" fmla="*/ 14760 h 177120"/>
                <a:gd name="connsiteX117" fmla="*/ 36900 w 143171"/>
                <a:gd name="connsiteY117" fmla="*/ 14760 h 177120"/>
                <a:gd name="connsiteX118" fmla="*/ 36900 w 143171"/>
                <a:gd name="connsiteY118" fmla="*/ 5166 h 177120"/>
                <a:gd name="connsiteX119" fmla="*/ 36900 w 143171"/>
                <a:gd name="connsiteY119" fmla="*/ 0 h 177120"/>
                <a:gd name="connsiteX120" fmla="*/ 30996 w 143171"/>
                <a:gd name="connsiteY120" fmla="*/ 9594 h 177120"/>
                <a:gd name="connsiteX121" fmla="*/ 27306 w 143171"/>
                <a:gd name="connsiteY121" fmla="*/ 4428 h 177120"/>
                <a:gd name="connsiteX122" fmla="*/ 22140 w 143171"/>
                <a:gd name="connsiteY122" fmla="*/ 16236 h 177120"/>
                <a:gd name="connsiteX123" fmla="*/ 26568 w 143171"/>
                <a:gd name="connsiteY123" fmla="*/ 30258 h 177120"/>
                <a:gd name="connsiteX124" fmla="*/ 22140 w 143171"/>
                <a:gd name="connsiteY124" fmla="*/ 30258 h 177120"/>
                <a:gd name="connsiteX125" fmla="*/ 22140 w 143171"/>
                <a:gd name="connsiteY125" fmla="*/ 30258 h 177120"/>
                <a:gd name="connsiteX126" fmla="*/ 22140 w 143171"/>
                <a:gd name="connsiteY126" fmla="*/ 36900 h 177120"/>
                <a:gd name="connsiteX127" fmla="*/ 22140 w 143171"/>
                <a:gd name="connsiteY127" fmla="*/ 43542 h 177120"/>
                <a:gd name="connsiteX128" fmla="*/ 22140 w 143171"/>
                <a:gd name="connsiteY128" fmla="*/ 43542 h 177120"/>
                <a:gd name="connsiteX129" fmla="*/ 30258 w 143171"/>
                <a:gd name="connsiteY129" fmla="*/ 55350 h 177120"/>
                <a:gd name="connsiteX130" fmla="*/ 36900 w 143171"/>
                <a:gd name="connsiteY130" fmla="*/ 59040 h 177120"/>
                <a:gd name="connsiteX131" fmla="*/ 36900 w 143171"/>
                <a:gd name="connsiteY131" fmla="*/ 66420 h 177120"/>
                <a:gd name="connsiteX132" fmla="*/ 44280 w 143171"/>
                <a:gd name="connsiteY132" fmla="*/ 73800 h 177120"/>
                <a:gd name="connsiteX133" fmla="*/ 44280 w 143171"/>
                <a:gd name="connsiteY133" fmla="*/ 79704 h 177120"/>
                <a:gd name="connsiteX134" fmla="*/ 40590 w 143171"/>
                <a:gd name="connsiteY134" fmla="*/ 75276 h 177120"/>
                <a:gd name="connsiteX135" fmla="*/ 40590 w 143171"/>
                <a:gd name="connsiteY135" fmla="*/ 75276 h 177120"/>
                <a:gd name="connsiteX136" fmla="*/ 40590 w 143171"/>
                <a:gd name="connsiteY136" fmla="*/ 75276 h 177120"/>
                <a:gd name="connsiteX137" fmla="*/ 40590 w 143171"/>
                <a:gd name="connsiteY137" fmla="*/ 79704 h 177120"/>
                <a:gd name="connsiteX138" fmla="*/ 40590 w 143171"/>
                <a:gd name="connsiteY138" fmla="*/ 84132 h 177120"/>
                <a:gd name="connsiteX139" fmla="*/ 40590 w 143171"/>
                <a:gd name="connsiteY139" fmla="*/ 90774 h 177120"/>
                <a:gd name="connsiteX140" fmla="*/ 34686 w 143171"/>
                <a:gd name="connsiteY140" fmla="*/ 81180 h 177120"/>
                <a:gd name="connsiteX141" fmla="*/ 34686 w 143171"/>
                <a:gd name="connsiteY141" fmla="*/ 73800 h 177120"/>
                <a:gd name="connsiteX142" fmla="*/ 34686 w 143171"/>
                <a:gd name="connsiteY142" fmla="*/ 66420 h 177120"/>
                <a:gd name="connsiteX143" fmla="*/ 34686 w 143171"/>
                <a:gd name="connsiteY143" fmla="*/ 59040 h 177120"/>
                <a:gd name="connsiteX144" fmla="*/ 34686 w 143171"/>
                <a:gd name="connsiteY144" fmla="*/ 59040 h 177120"/>
                <a:gd name="connsiteX145" fmla="*/ 34686 w 143171"/>
                <a:gd name="connsiteY145" fmla="*/ 59040 h 177120"/>
                <a:gd name="connsiteX146" fmla="*/ 34686 w 143171"/>
                <a:gd name="connsiteY146" fmla="*/ 64206 h 177120"/>
                <a:gd name="connsiteX147" fmla="*/ 28782 w 143171"/>
                <a:gd name="connsiteY147" fmla="*/ 58302 h 177120"/>
                <a:gd name="connsiteX148" fmla="*/ 28782 w 143171"/>
                <a:gd name="connsiteY148" fmla="*/ 61254 h 177120"/>
                <a:gd name="connsiteX149" fmla="*/ 24354 w 143171"/>
                <a:gd name="connsiteY149" fmla="*/ 61254 h 177120"/>
                <a:gd name="connsiteX150" fmla="*/ 19926 w 143171"/>
                <a:gd name="connsiteY150" fmla="*/ 56826 h 177120"/>
                <a:gd name="connsiteX151" fmla="*/ 19926 w 143171"/>
                <a:gd name="connsiteY151" fmla="*/ 61992 h 177120"/>
                <a:gd name="connsiteX152" fmla="*/ 19926 w 143171"/>
                <a:gd name="connsiteY152" fmla="*/ 61254 h 177120"/>
                <a:gd name="connsiteX153" fmla="*/ 0 w 143171"/>
                <a:gd name="connsiteY153" fmla="*/ 61254 h 177120"/>
                <a:gd name="connsiteX154" fmla="*/ 0 w 143171"/>
                <a:gd name="connsiteY154" fmla="*/ 61254 h 177120"/>
                <a:gd name="connsiteX155" fmla="*/ 0 w 143171"/>
                <a:gd name="connsiteY155" fmla="*/ 61254 h 177120"/>
                <a:gd name="connsiteX156" fmla="*/ 4428 w 143171"/>
                <a:gd name="connsiteY156" fmla="*/ 73062 h 177120"/>
                <a:gd name="connsiteX157" fmla="*/ 14022 w 143171"/>
                <a:gd name="connsiteY157" fmla="*/ 77490 h 177120"/>
                <a:gd name="connsiteX158" fmla="*/ 19188 w 143171"/>
                <a:gd name="connsiteY158" fmla="*/ 77490 h 177120"/>
                <a:gd name="connsiteX159" fmla="*/ 23616 w 143171"/>
                <a:gd name="connsiteY159" fmla="*/ 87084 h 177120"/>
                <a:gd name="connsiteX160" fmla="*/ 16974 w 143171"/>
                <a:gd name="connsiteY160" fmla="*/ 87084 h 177120"/>
                <a:gd name="connsiteX161" fmla="*/ 16974 w 143171"/>
                <a:gd name="connsiteY161" fmla="*/ 87084 h 177120"/>
                <a:gd name="connsiteX162" fmla="*/ 16974 w 143171"/>
                <a:gd name="connsiteY162" fmla="*/ 91512 h 177120"/>
                <a:gd name="connsiteX163" fmla="*/ 9594 w 143171"/>
                <a:gd name="connsiteY163" fmla="*/ 91512 h 177120"/>
                <a:gd name="connsiteX164" fmla="*/ 10332 w 143171"/>
                <a:gd name="connsiteY164" fmla="*/ 91512 h 177120"/>
                <a:gd name="connsiteX165" fmla="*/ 10332 w 143171"/>
                <a:gd name="connsiteY165" fmla="*/ 95940 h 177120"/>
                <a:gd name="connsiteX166" fmla="*/ 14022 w 143171"/>
                <a:gd name="connsiteY166" fmla="*/ 95940 h 177120"/>
                <a:gd name="connsiteX167" fmla="*/ 14022 w 143171"/>
                <a:gd name="connsiteY167" fmla="*/ 100368 h 177120"/>
                <a:gd name="connsiteX168" fmla="*/ 14022 w 143171"/>
                <a:gd name="connsiteY168" fmla="*/ 107010 h 177120"/>
                <a:gd name="connsiteX169" fmla="*/ 17712 w 143171"/>
                <a:gd name="connsiteY169" fmla="*/ 107010 h 177120"/>
                <a:gd name="connsiteX170" fmla="*/ 17712 w 143171"/>
                <a:gd name="connsiteY170" fmla="*/ 107010 h 177120"/>
                <a:gd name="connsiteX171" fmla="*/ 17712 w 143171"/>
                <a:gd name="connsiteY171" fmla="*/ 112914 h 177120"/>
                <a:gd name="connsiteX172" fmla="*/ 24354 w 143171"/>
                <a:gd name="connsiteY172" fmla="*/ 108486 h 177120"/>
                <a:gd name="connsiteX173" fmla="*/ 34686 w 143171"/>
                <a:gd name="connsiteY173" fmla="*/ 108486 h 177120"/>
                <a:gd name="connsiteX174" fmla="*/ 39114 w 143171"/>
                <a:gd name="connsiteY174" fmla="*/ 103320 h 177120"/>
                <a:gd name="connsiteX175" fmla="*/ 39114 w 143171"/>
                <a:gd name="connsiteY175" fmla="*/ 103320 h 177120"/>
                <a:gd name="connsiteX176" fmla="*/ 42804 w 143171"/>
                <a:gd name="connsiteY176" fmla="*/ 108486 h 177120"/>
                <a:gd name="connsiteX177" fmla="*/ 36900 w 143171"/>
                <a:gd name="connsiteY177" fmla="*/ 108486 h 177120"/>
                <a:gd name="connsiteX178" fmla="*/ 30996 w 143171"/>
                <a:gd name="connsiteY178" fmla="*/ 108486 h 177120"/>
                <a:gd name="connsiteX179" fmla="*/ 35424 w 143171"/>
                <a:gd name="connsiteY179" fmla="*/ 108486 h 177120"/>
                <a:gd name="connsiteX180" fmla="*/ 30258 w 143171"/>
                <a:gd name="connsiteY180" fmla="*/ 108486 h 177120"/>
                <a:gd name="connsiteX181" fmla="*/ 14022 w 143171"/>
                <a:gd name="connsiteY181" fmla="*/ 118818 h 177120"/>
                <a:gd name="connsiteX182" fmla="*/ 24354 w 143171"/>
                <a:gd name="connsiteY182" fmla="*/ 135054 h 177120"/>
                <a:gd name="connsiteX183" fmla="*/ 24354 w 143171"/>
                <a:gd name="connsiteY183" fmla="*/ 135054 h 177120"/>
                <a:gd name="connsiteX184" fmla="*/ 24354 w 143171"/>
                <a:gd name="connsiteY184" fmla="*/ 135054 h 177120"/>
                <a:gd name="connsiteX185" fmla="*/ 24354 w 143171"/>
                <a:gd name="connsiteY185" fmla="*/ 135054 h 177120"/>
                <a:gd name="connsiteX186" fmla="*/ 24354 w 143171"/>
                <a:gd name="connsiteY186" fmla="*/ 135054 h 177120"/>
                <a:gd name="connsiteX187" fmla="*/ 24354 w 143171"/>
                <a:gd name="connsiteY187" fmla="*/ 135054 h 177120"/>
                <a:gd name="connsiteX188" fmla="*/ 30258 w 143171"/>
                <a:gd name="connsiteY188" fmla="*/ 129888 h 177120"/>
                <a:gd name="connsiteX189" fmla="*/ 36162 w 143171"/>
                <a:gd name="connsiteY189" fmla="*/ 129888 h 177120"/>
                <a:gd name="connsiteX190" fmla="*/ 31734 w 143171"/>
                <a:gd name="connsiteY190" fmla="*/ 129888 h 177120"/>
                <a:gd name="connsiteX191" fmla="*/ 37638 w 143171"/>
                <a:gd name="connsiteY191" fmla="*/ 129888 h 177120"/>
                <a:gd name="connsiteX192" fmla="*/ 43542 w 143171"/>
                <a:gd name="connsiteY192" fmla="*/ 129888 h 177120"/>
                <a:gd name="connsiteX193" fmla="*/ 39114 w 143171"/>
                <a:gd name="connsiteY193" fmla="*/ 125460 h 177120"/>
                <a:gd name="connsiteX194" fmla="*/ 39114 w 143171"/>
                <a:gd name="connsiteY194" fmla="*/ 125460 h 177120"/>
                <a:gd name="connsiteX195" fmla="*/ 33948 w 143171"/>
                <a:gd name="connsiteY195" fmla="*/ 130626 h 177120"/>
                <a:gd name="connsiteX196" fmla="*/ 22878 w 143171"/>
                <a:gd name="connsiteY196" fmla="*/ 130626 h 177120"/>
                <a:gd name="connsiteX197" fmla="*/ 16236 w 143171"/>
                <a:gd name="connsiteY197" fmla="*/ 135054 h 177120"/>
                <a:gd name="connsiteX198" fmla="*/ 16236 w 143171"/>
                <a:gd name="connsiteY198" fmla="*/ 128412 h 177120"/>
                <a:gd name="connsiteX199" fmla="*/ 11808 w 143171"/>
                <a:gd name="connsiteY199" fmla="*/ 128412 h 177120"/>
                <a:gd name="connsiteX200" fmla="*/ 11808 w 143171"/>
                <a:gd name="connsiteY200" fmla="*/ 121770 h 177120"/>
                <a:gd name="connsiteX201" fmla="*/ 11808 w 143171"/>
                <a:gd name="connsiteY201" fmla="*/ 117342 h 177120"/>
                <a:gd name="connsiteX202" fmla="*/ 8118 w 143171"/>
                <a:gd name="connsiteY202" fmla="*/ 117342 h 177120"/>
                <a:gd name="connsiteX203" fmla="*/ 8118 w 143171"/>
                <a:gd name="connsiteY203" fmla="*/ 112176 h 177120"/>
                <a:gd name="connsiteX204" fmla="*/ 16974 w 143171"/>
                <a:gd name="connsiteY204" fmla="*/ 112176 h 177120"/>
                <a:gd name="connsiteX205" fmla="*/ 23616 w 143171"/>
                <a:gd name="connsiteY205" fmla="*/ 112176 h 177120"/>
                <a:gd name="connsiteX206" fmla="*/ 23616 w 143171"/>
                <a:gd name="connsiteY206" fmla="*/ 112176 h 177120"/>
                <a:gd name="connsiteX207" fmla="*/ 30996 w 143171"/>
                <a:gd name="connsiteY207" fmla="*/ 112176 h 177120"/>
                <a:gd name="connsiteX208" fmla="*/ 26568 w 143171"/>
                <a:gd name="connsiteY208" fmla="*/ 104058 h 177120"/>
                <a:gd name="connsiteX209" fmla="*/ 20664 w 143171"/>
                <a:gd name="connsiteY209" fmla="*/ 104058 h 177120"/>
                <a:gd name="connsiteX210" fmla="*/ 11070 w 143171"/>
                <a:gd name="connsiteY210" fmla="*/ 99630 h 177120"/>
                <a:gd name="connsiteX211" fmla="*/ 6642 w 143171"/>
                <a:gd name="connsiteY211" fmla="*/ 87084 h 177120"/>
                <a:gd name="connsiteX212" fmla="*/ 6642 w 143171"/>
                <a:gd name="connsiteY212" fmla="*/ 87084 h 177120"/>
                <a:gd name="connsiteX213" fmla="*/ 16236 w 143171"/>
                <a:gd name="connsiteY213" fmla="*/ 70848 h 177120"/>
                <a:gd name="connsiteX214" fmla="*/ 0 w 143171"/>
                <a:gd name="connsiteY214" fmla="*/ 61254 h 177120"/>
                <a:gd name="connsiteX215" fmla="*/ 6642 w 143171"/>
                <a:gd name="connsiteY215" fmla="*/ 61254 h 177120"/>
                <a:gd name="connsiteX216" fmla="*/ 6642 w 143171"/>
                <a:gd name="connsiteY216" fmla="*/ 55350 h 177120"/>
                <a:gd name="connsiteX217" fmla="*/ 6642 w 143171"/>
                <a:gd name="connsiteY217" fmla="*/ 49446 h 177120"/>
                <a:gd name="connsiteX218" fmla="*/ 11808 w 143171"/>
                <a:gd name="connsiteY218" fmla="*/ 53874 h 177120"/>
                <a:gd name="connsiteX219" fmla="*/ 16236 w 143171"/>
                <a:gd name="connsiteY219" fmla="*/ 53874 h 177120"/>
                <a:gd name="connsiteX220" fmla="*/ 16236 w 143171"/>
                <a:gd name="connsiteY220" fmla="*/ 53874 h 177120"/>
                <a:gd name="connsiteX221" fmla="*/ 20664 w 143171"/>
                <a:gd name="connsiteY221" fmla="*/ 61254 h 177120"/>
                <a:gd name="connsiteX222" fmla="*/ 20664 w 143171"/>
                <a:gd name="connsiteY222" fmla="*/ 56088 h 177120"/>
                <a:gd name="connsiteX223" fmla="*/ 20664 w 143171"/>
                <a:gd name="connsiteY223" fmla="*/ 56088 h 177120"/>
                <a:gd name="connsiteX224" fmla="*/ 20664 w 143171"/>
                <a:gd name="connsiteY224" fmla="*/ 56088 h 177120"/>
                <a:gd name="connsiteX225" fmla="*/ 20664 w 143171"/>
                <a:gd name="connsiteY225" fmla="*/ 64206 h 177120"/>
                <a:gd name="connsiteX226" fmla="*/ 20664 w 143171"/>
                <a:gd name="connsiteY226" fmla="*/ 71586 h 177120"/>
                <a:gd name="connsiteX227" fmla="*/ 20664 w 143171"/>
                <a:gd name="connsiteY227" fmla="*/ 78966 h 177120"/>
                <a:gd name="connsiteX228" fmla="*/ 25092 w 143171"/>
                <a:gd name="connsiteY228" fmla="*/ 88560 h 177120"/>
                <a:gd name="connsiteX229" fmla="*/ 25092 w 143171"/>
                <a:gd name="connsiteY229" fmla="*/ 81918 h 177120"/>
                <a:gd name="connsiteX230" fmla="*/ 25092 w 143171"/>
                <a:gd name="connsiteY230" fmla="*/ 77490 h 177120"/>
                <a:gd name="connsiteX231" fmla="*/ 25092 w 143171"/>
                <a:gd name="connsiteY231" fmla="*/ 73062 h 177120"/>
                <a:gd name="connsiteX232" fmla="*/ 25092 w 143171"/>
                <a:gd name="connsiteY232" fmla="*/ 67896 h 177120"/>
                <a:gd name="connsiteX233" fmla="*/ 28782 w 143171"/>
                <a:gd name="connsiteY233" fmla="*/ 72324 h 177120"/>
                <a:gd name="connsiteX234" fmla="*/ 28782 w 143171"/>
                <a:gd name="connsiteY234" fmla="*/ 76752 h 177120"/>
                <a:gd name="connsiteX235" fmla="*/ 28782 w 143171"/>
                <a:gd name="connsiteY235" fmla="*/ 71586 h 177120"/>
                <a:gd name="connsiteX236" fmla="*/ 21402 w 143171"/>
                <a:gd name="connsiteY236" fmla="*/ 64944 h 177120"/>
                <a:gd name="connsiteX237" fmla="*/ 21402 w 143171"/>
                <a:gd name="connsiteY237" fmla="*/ 57564 h 177120"/>
                <a:gd name="connsiteX238" fmla="*/ 14760 w 143171"/>
                <a:gd name="connsiteY238" fmla="*/ 57564 h 177120"/>
                <a:gd name="connsiteX239" fmla="*/ 7380 w 143171"/>
                <a:gd name="connsiteY239" fmla="*/ 45018 h 177120"/>
                <a:gd name="connsiteX240" fmla="*/ 7380 w 143171"/>
                <a:gd name="connsiteY240" fmla="*/ 45018 h 177120"/>
                <a:gd name="connsiteX241" fmla="*/ 7380 w 143171"/>
                <a:gd name="connsiteY241" fmla="*/ 38376 h 177120"/>
                <a:gd name="connsiteX242" fmla="*/ 7380 w 143171"/>
                <a:gd name="connsiteY242" fmla="*/ 30996 h 177120"/>
                <a:gd name="connsiteX243" fmla="*/ 7380 w 143171"/>
                <a:gd name="connsiteY243" fmla="*/ 30996 h 177120"/>
                <a:gd name="connsiteX244" fmla="*/ 7380 w 143171"/>
                <a:gd name="connsiteY244" fmla="*/ 30996 h 177120"/>
                <a:gd name="connsiteX245" fmla="*/ 7380 w 143171"/>
                <a:gd name="connsiteY245" fmla="*/ 30996 h 177120"/>
                <a:gd name="connsiteX246" fmla="*/ 2214 w 143171"/>
                <a:gd name="connsiteY246" fmla="*/ 16974 h 177120"/>
                <a:gd name="connsiteX247" fmla="*/ 8856 w 143171"/>
                <a:gd name="connsiteY247" fmla="*/ 4428 h 177120"/>
                <a:gd name="connsiteX248" fmla="*/ 12546 w 143171"/>
                <a:gd name="connsiteY248" fmla="*/ 9594 h 177120"/>
                <a:gd name="connsiteX249" fmla="*/ 18450 w 143171"/>
                <a:gd name="connsiteY249" fmla="*/ 0 h 177120"/>
                <a:gd name="connsiteX250" fmla="*/ 18450 w 143171"/>
                <a:gd name="connsiteY250" fmla="*/ 5904 h 177120"/>
                <a:gd name="connsiteX251" fmla="*/ 18450 w 143171"/>
                <a:gd name="connsiteY251" fmla="*/ 11070 h 177120"/>
                <a:gd name="connsiteX252" fmla="*/ 22878 w 143171"/>
                <a:gd name="connsiteY252" fmla="*/ 11070 h 177120"/>
                <a:gd name="connsiteX253" fmla="*/ 22878 w 143171"/>
                <a:gd name="connsiteY253" fmla="*/ 11070 h 177120"/>
                <a:gd name="connsiteX254" fmla="*/ 22878 w 143171"/>
                <a:gd name="connsiteY254" fmla="*/ 11070 h 177120"/>
                <a:gd name="connsiteX255" fmla="*/ 22878 w 143171"/>
                <a:gd name="connsiteY255" fmla="*/ 11070 h 177120"/>
                <a:gd name="connsiteX256" fmla="*/ 22878 w 143171"/>
                <a:gd name="connsiteY256" fmla="*/ 11070 h 177120"/>
                <a:gd name="connsiteX257" fmla="*/ 16236 w 143171"/>
                <a:gd name="connsiteY257" fmla="*/ 16236 h 177120"/>
                <a:gd name="connsiteX258" fmla="*/ 16236 w 143171"/>
                <a:gd name="connsiteY258" fmla="*/ 23616 h 177120"/>
                <a:gd name="connsiteX259" fmla="*/ 16236 w 143171"/>
                <a:gd name="connsiteY259" fmla="*/ 23616 h 177120"/>
                <a:gd name="connsiteX260" fmla="*/ 20664 w 143171"/>
                <a:gd name="connsiteY260" fmla="*/ 30996 h 177120"/>
                <a:gd name="connsiteX261" fmla="*/ 20664 w 143171"/>
                <a:gd name="connsiteY261" fmla="*/ 37638 h 177120"/>
                <a:gd name="connsiteX262" fmla="*/ 20664 w 143171"/>
                <a:gd name="connsiteY262" fmla="*/ 37638 h 177120"/>
                <a:gd name="connsiteX263" fmla="*/ 20664 w 143171"/>
                <a:gd name="connsiteY263" fmla="*/ 37638 h 177120"/>
                <a:gd name="connsiteX264" fmla="*/ 20664 w 143171"/>
                <a:gd name="connsiteY264" fmla="*/ 37638 h 177120"/>
                <a:gd name="connsiteX265" fmla="*/ 20664 w 143171"/>
                <a:gd name="connsiteY265" fmla="*/ 37638 h 177120"/>
                <a:gd name="connsiteX266" fmla="*/ 20664 w 143171"/>
                <a:gd name="connsiteY266" fmla="*/ 33210 h 177120"/>
                <a:gd name="connsiteX267" fmla="*/ 20664 w 143171"/>
                <a:gd name="connsiteY267" fmla="*/ 18450 h 177120"/>
                <a:gd name="connsiteX268" fmla="*/ 28044 w 143171"/>
                <a:gd name="connsiteY268" fmla="*/ 18450 h 177120"/>
                <a:gd name="connsiteX269" fmla="*/ 31734 w 143171"/>
                <a:gd name="connsiteY269" fmla="*/ 14022 h 177120"/>
                <a:gd name="connsiteX270" fmla="*/ 31734 w 143171"/>
                <a:gd name="connsiteY270" fmla="*/ 6642 h 177120"/>
                <a:gd name="connsiteX271" fmla="*/ 31734 w 143171"/>
                <a:gd name="connsiteY271" fmla="*/ 6642 h 177120"/>
                <a:gd name="connsiteX272" fmla="*/ 31734 w 143171"/>
                <a:gd name="connsiteY272" fmla="*/ 13284 h 177120"/>
                <a:gd name="connsiteX273" fmla="*/ 35424 w 143171"/>
                <a:gd name="connsiteY273" fmla="*/ 13284 h 177120"/>
                <a:gd name="connsiteX274" fmla="*/ 41328 w 143171"/>
                <a:gd name="connsiteY274" fmla="*/ 13284 h 177120"/>
                <a:gd name="connsiteX275" fmla="*/ 41328 w 143171"/>
                <a:gd name="connsiteY275" fmla="*/ 19188 h 177120"/>
                <a:gd name="connsiteX276" fmla="*/ 41328 w 143171"/>
                <a:gd name="connsiteY276" fmla="*/ 35424 h 177120"/>
                <a:gd name="connsiteX277" fmla="*/ 30258 w 143171"/>
                <a:gd name="connsiteY277" fmla="*/ 46494 h 177120"/>
                <a:gd name="connsiteX278" fmla="*/ 30258 w 143171"/>
                <a:gd name="connsiteY278" fmla="*/ 53136 h 177120"/>
                <a:gd name="connsiteX279" fmla="*/ 36900 w 143171"/>
                <a:gd name="connsiteY279" fmla="*/ 46494 h 177120"/>
                <a:gd name="connsiteX280" fmla="*/ 36900 w 143171"/>
                <a:gd name="connsiteY280" fmla="*/ 52398 h 177120"/>
                <a:gd name="connsiteX281" fmla="*/ 41328 w 143171"/>
                <a:gd name="connsiteY281" fmla="*/ 52398 h 177120"/>
                <a:gd name="connsiteX282" fmla="*/ 45756 w 143171"/>
                <a:gd name="connsiteY282" fmla="*/ 52398 h 177120"/>
                <a:gd name="connsiteX283" fmla="*/ 45756 w 143171"/>
                <a:gd name="connsiteY283" fmla="*/ 56826 h 177120"/>
                <a:gd name="connsiteX284" fmla="*/ 45756 w 143171"/>
                <a:gd name="connsiteY284" fmla="*/ 61992 h 177120"/>
                <a:gd name="connsiteX285" fmla="*/ 41328 w 143171"/>
                <a:gd name="connsiteY285" fmla="*/ 61992 h 177120"/>
                <a:gd name="connsiteX286" fmla="*/ 36162 w 143171"/>
                <a:gd name="connsiteY286" fmla="*/ 61992 h 177120"/>
                <a:gd name="connsiteX287" fmla="*/ 36162 w 143171"/>
                <a:gd name="connsiteY287" fmla="*/ 65682 h 177120"/>
                <a:gd name="connsiteX288" fmla="*/ 30996 w 143171"/>
                <a:gd name="connsiteY288" fmla="*/ 72324 h 177120"/>
                <a:gd name="connsiteX289" fmla="*/ 30996 w 143171"/>
                <a:gd name="connsiteY289" fmla="*/ 66420 h 177120"/>
                <a:gd name="connsiteX290" fmla="*/ 37638 w 143171"/>
                <a:gd name="connsiteY290" fmla="*/ 59040 h 177120"/>
                <a:gd name="connsiteX291" fmla="*/ 37638 w 143171"/>
                <a:gd name="connsiteY291" fmla="*/ 64944 h 177120"/>
                <a:gd name="connsiteX292" fmla="*/ 42804 w 143171"/>
                <a:gd name="connsiteY292" fmla="*/ 64944 h 177120"/>
                <a:gd name="connsiteX293" fmla="*/ 52398 w 143171"/>
                <a:gd name="connsiteY293" fmla="*/ 64944 h 177120"/>
                <a:gd name="connsiteX294" fmla="*/ 47970 w 143171"/>
                <a:gd name="connsiteY294" fmla="*/ 71586 h 177120"/>
                <a:gd name="connsiteX295" fmla="*/ 47970 w 143171"/>
                <a:gd name="connsiteY295" fmla="*/ 80442 h 177120"/>
                <a:gd name="connsiteX296" fmla="*/ 39114 w 143171"/>
                <a:gd name="connsiteY296" fmla="*/ 86346 h 177120"/>
                <a:gd name="connsiteX297" fmla="*/ 43542 w 143171"/>
                <a:gd name="connsiteY297" fmla="*/ 90774 h 177120"/>
                <a:gd name="connsiteX298" fmla="*/ 43542 w 143171"/>
                <a:gd name="connsiteY298" fmla="*/ 100368 h 177120"/>
                <a:gd name="connsiteX299" fmla="*/ 43542 w 143171"/>
                <a:gd name="connsiteY299" fmla="*/ 100368 h 177120"/>
                <a:gd name="connsiteX300" fmla="*/ 47232 w 143171"/>
                <a:gd name="connsiteY300" fmla="*/ 92988 h 177120"/>
                <a:gd name="connsiteX301" fmla="*/ 47232 w 143171"/>
                <a:gd name="connsiteY301" fmla="*/ 92988 h 177120"/>
                <a:gd name="connsiteX302" fmla="*/ 47232 w 143171"/>
                <a:gd name="connsiteY302" fmla="*/ 88560 h 177120"/>
                <a:gd name="connsiteX303" fmla="*/ 52398 w 143171"/>
                <a:gd name="connsiteY303" fmla="*/ 94464 h 177120"/>
                <a:gd name="connsiteX304" fmla="*/ 52398 w 143171"/>
                <a:gd name="connsiteY304" fmla="*/ 94464 h 177120"/>
                <a:gd name="connsiteX305" fmla="*/ 56826 w 143171"/>
                <a:gd name="connsiteY305" fmla="*/ 104796 h 177120"/>
                <a:gd name="connsiteX306" fmla="*/ 73800 w 143171"/>
                <a:gd name="connsiteY306" fmla="*/ 101844 h 177120"/>
                <a:gd name="connsiteX307" fmla="*/ 78228 w 143171"/>
                <a:gd name="connsiteY307" fmla="*/ 112914 h 177120"/>
                <a:gd name="connsiteX308" fmla="*/ 72324 w 143171"/>
                <a:gd name="connsiteY308" fmla="*/ 121032 h 177120"/>
                <a:gd name="connsiteX309" fmla="*/ 67896 w 143171"/>
                <a:gd name="connsiteY309" fmla="*/ 121032 h 177120"/>
                <a:gd name="connsiteX310" fmla="*/ 75276 w 143171"/>
                <a:gd name="connsiteY310" fmla="*/ 121032 h 177120"/>
                <a:gd name="connsiteX311" fmla="*/ 75276 w 143171"/>
                <a:gd name="connsiteY311" fmla="*/ 121032 h 177120"/>
                <a:gd name="connsiteX312" fmla="*/ 68634 w 143171"/>
                <a:gd name="connsiteY312" fmla="*/ 121032 h 177120"/>
                <a:gd name="connsiteX313" fmla="*/ 76014 w 143171"/>
                <a:gd name="connsiteY313" fmla="*/ 121032 h 177120"/>
                <a:gd name="connsiteX314" fmla="*/ 76014 w 143171"/>
                <a:gd name="connsiteY314" fmla="*/ 114390 h 177120"/>
                <a:gd name="connsiteX315" fmla="*/ 76014 w 143171"/>
                <a:gd name="connsiteY315" fmla="*/ 109224 h 177120"/>
                <a:gd name="connsiteX316" fmla="*/ 81918 w 143171"/>
                <a:gd name="connsiteY316" fmla="*/ 109224 h 177120"/>
                <a:gd name="connsiteX317" fmla="*/ 81918 w 143171"/>
                <a:gd name="connsiteY317" fmla="*/ 109224 h 177120"/>
                <a:gd name="connsiteX318" fmla="*/ 81918 w 143171"/>
                <a:gd name="connsiteY318" fmla="*/ 109224 h 177120"/>
                <a:gd name="connsiteX319" fmla="*/ 81918 w 143171"/>
                <a:gd name="connsiteY319" fmla="*/ 104796 h 177120"/>
                <a:gd name="connsiteX320" fmla="*/ 87084 w 143171"/>
                <a:gd name="connsiteY320" fmla="*/ 104796 h 177120"/>
                <a:gd name="connsiteX321" fmla="*/ 92988 w 143171"/>
                <a:gd name="connsiteY321" fmla="*/ 109224 h 177120"/>
                <a:gd name="connsiteX322" fmla="*/ 97416 w 143171"/>
                <a:gd name="connsiteY322" fmla="*/ 99630 h 177120"/>
                <a:gd name="connsiteX323" fmla="*/ 102582 w 143171"/>
                <a:gd name="connsiteY323" fmla="*/ 108486 h 177120"/>
                <a:gd name="connsiteX324" fmla="*/ 102582 w 143171"/>
                <a:gd name="connsiteY324" fmla="*/ 115128 h 177120"/>
                <a:gd name="connsiteX325" fmla="*/ 102582 w 143171"/>
                <a:gd name="connsiteY325" fmla="*/ 121770 h 177120"/>
                <a:gd name="connsiteX326" fmla="*/ 102582 w 143171"/>
                <a:gd name="connsiteY326" fmla="*/ 121770 h 177120"/>
                <a:gd name="connsiteX327" fmla="*/ 112176 w 143171"/>
                <a:gd name="connsiteY327" fmla="*/ 132840 h 177120"/>
                <a:gd name="connsiteX328" fmla="*/ 116604 w 143171"/>
                <a:gd name="connsiteY328" fmla="*/ 137268 h 177120"/>
                <a:gd name="connsiteX329" fmla="*/ 135054 w 143171"/>
                <a:gd name="connsiteY329" fmla="*/ 154980 h 177120"/>
                <a:gd name="connsiteX330" fmla="*/ 141696 w 143171"/>
                <a:gd name="connsiteY330" fmla="*/ 158670 h 177120"/>
                <a:gd name="connsiteX331" fmla="*/ 141696 w 143171"/>
                <a:gd name="connsiteY331" fmla="*/ 158670 h 177120"/>
                <a:gd name="connsiteX332" fmla="*/ 137268 w 143171"/>
                <a:gd name="connsiteY332" fmla="*/ 165312 h 177120"/>
                <a:gd name="connsiteX333" fmla="*/ 51660 w 143171"/>
                <a:gd name="connsiteY333" fmla="*/ 111438 h 177120"/>
                <a:gd name="connsiteX334" fmla="*/ 51660 w 143171"/>
                <a:gd name="connsiteY334" fmla="*/ 111438 h 177120"/>
                <a:gd name="connsiteX335" fmla="*/ 51660 w 143171"/>
                <a:gd name="connsiteY335" fmla="*/ 118080 h 177120"/>
                <a:gd name="connsiteX336" fmla="*/ 56088 w 143171"/>
                <a:gd name="connsiteY336" fmla="*/ 123246 h 177120"/>
                <a:gd name="connsiteX337" fmla="*/ 56088 w 143171"/>
                <a:gd name="connsiteY337" fmla="*/ 123246 h 177120"/>
                <a:gd name="connsiteX338" fmla="*/ 56088 w 143171"/>
                <a:gd name="connsiteY338" fmla="*/ 112176 h 177120"/>
                <a:gd name="connsiteX339" fmla="*/ 46494 w 143171"/>
                <a:gd name="connsiteY339" fmla="*/ 96678 h 177120"/>
                <a:gd name="connsiteX340" fmla="*/ 46494 w 143171"/>
                <a:gd name="connsiteY340" fmla="*/ 96678 h 177120"/>
                <a:gd name="connsiteX341" fmla="*/ 46494 w 143171"/>
                <a:gd name="connsiteY341" fmla="*/ 101106 h 177120"/>
                <a:gd name="connsiteX342" fmla="*/ 46494 w 143171"/>
                <a:gd name="connsiteY342" fmla="*/ 101106 h 177120"/>
                <a:gd name="connsiteX343" fmla="*/ 46494 w 143171"/>
                <a:gd name="connsiteY343" fmla="*/ 96678 h 177120"/>
                <a:gd name="connsiteX344" fmla="*/ 46494 w 143171"/>
                <a:gd name="connsiteY344" fmla="*/ 96678 h 17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</a:cxnLst>
              <a:rect l="l" t="t" r="r" b="b"/>
              <a:pathLst>
                <a:path w="143171" h="177120">
                  <a:moveTo>
                    <a:pt x="140220" y="175644"/>
                  </a:moveTo>
                  <a:lnTo>
                    <a:pt x="140220" y="175644"/>
                  </a:lnTo>
                  <a:cubicBezTo>
                    <a:pt x="128870" y="168932"/>
                    <a:pt x="118656" y="160463"/>
                    <a:pt x="109962" y="150552"/>
                  </a:cubicBezTo>
                  <a:cubicBezTo>
                    <a:pt x="105534" y="146124"/>
                    <a:pt x="101844" y="142434"/>
                    <a:pt x="100368" y="142434"/>
                  </a:cubicBezTo>
                  <a:lnTo>
                    <a:pt x="73062" y="142434"/>
                  </a:lnTo>
                  <a:lnTo>
                    <a:pt x="56088" y="142434"/>
                  </a:lnTo>
                  <a:lnTo>
                    <a:pt x="56088" y="142434"/>
                  </a:lnTo>
                  <a:lnTo>
                    <a:pt x="56088" y="142434"/>
                  </a:lnTo>
                  <a:lnTo>
                    <a:pt x="56088" y="133578"/>
                  </a:lnTo>
                  <a:lnTo>
                    <a:pt x="62730" y="135054"/>
                  </a:lnTo>
                  <a:lnTo>
                    <a:pt x="53136" y="135054"/>
                  </a:lnTo>
                  <a:cubicBezTo>
                    <a:pt x="53136" y="135054"/>
                    <a:pt x="48708" y="135054"/>
                    <a:pt x="46494" y="135054"/>
                  </a:cubicBezTo>
                  <a:lnTo>
                    <a:pt x="41328" y="135054"/>
                  </a:lnTo>
                  <a:lnTo>
                    <a:pt x="33948" y="135054"/>
                  </a:lnTo>
                  <a:lnTo>
                    <a:pt x="28782" y="139482"/>
                  </a:lnTo>
                  <a:cubicBezTo>
                    <a:pt x="28782" y="139482"/>
                    <a:pt x="28782" y="135054"/>
                    <a:pt x="28782" y="134316"/>
                  </a:cubicBezTo>
                  <a:lnTo>
                    <a:pt x="21402" y="134316"/>
                  </a:lnTo>
                  <a:cubicBezTo>
                    <a:pt x="24130" y="134118"/>
                    <a:pt x="26872" y="134367"/>
                    <a:pt x="29520" y="135054"/>
                  </a:cubicBezTo>
                  <a:cubicBezTo>
                    <a:pt x="29520" y="135054"/>
                    <a:pt x="29520" y="135054"/>
                    <a:pt x="29520" y="139482"/>
                  </a:cubicBezTo>
                  <a:cubicBezTo>
                    <a:pt x="29520" y="143910"/>
                    <a:pt x="29520" y="143172"/>
                    <a:pt x="29520" y="143910"/>
                  </a:cubicBezTo>
                  <a:cubicBezTo>
                    <a:pt x="30910" y="142086"/>
                    <a:pt x="32671" y="140576"/>
                    <a:pt x="34686" y="139482"/>
                  </a:cubicBezTo>
                  <a:lnTo>
                    <a:pt x="42066" y="139482"/>
                  </a:lnTo>
                  <a:lnTo>
                    <a:pt x="47232" y="139482"/>
                  </a:lnTo>
                  <a:cubicBezTo>
                    <a:pt x="47232" y="139482"/>
                    <a:pt x="52398" y="135054"/>
                    <a:pt x="53136" y="133578"/>
                  </a:cubicBezTo>
                  <a:lnTo>
                    <a:pt x="65682" y="133578"/>
                  </a:lnTo>
                  <a:lnTo>
                    <a:pt x="65682" y="133578"/>
                  </a:lnTo>
                  <a:lnTo>
                    <a:pt x="59040" y="135054"/>
                  </a:lnTo>
                  <a:cubicBezTo>
                    <a:pt x="58723" y="137997"/>
                    <a:pt x="58723" y="140967"/>
                    <a:pt x="59040" y="143910"/>
                  </a:cubicBezTo>
                  <a:cubicBezTo>
                    <a:pt x="64679" y="144563"/>
                    <a:pt x="70375" y="144563"/>
                    <a:pt x="76014" y="143910"/>
                  </a:cubicBezTo>
                  <a:lnTo>
                    <a:pt x="101844" y="143910"/>
                  </a:lnTo>
                  <a:cubicBezTo>
                    <a:pt x="105534" y="143910"/>
                    <a:pt x="108486" y="148338"/>
                    <a:pt x="113652" y="152766"/>
                  </a:cubicBezTo>
                  <a:cubicBezTo>
                    <a:pt x="122102" y="162435"/>
                    <a:pt x="132073" y="170661"/>
                    <a:pt x="143172" y="177120"/>
                  </a:cubicBezTo>
                  <a:lnTo>
                    <a:pt x="143172" y="171954"/>
                  </a:lnTo>
                  <a:lnTo>
                    <a:pt x="143172" y="171954"/>
                  </a:lnTo>
                  <a:lnTo>
                    <a:pt x="136530" y="171954"/>
                  </a:lnTo>
                  <a:cubicBezTo>
                    <a:pt x="129681" y="166820"/>
                    <a:pt x="123490" y="160872"/>
                    <a:pt x="118080" y="154242"/>
                  </a:cubicBezTo>
                  <a:lnTo>
                    <a:pt x="113652" y="149814"/>
                  </a:lnTo>
                  <a:cubicBezTo>
                    <a:pt x="110102" y="146179"/>
                    <a:pt x="106892" y="142226"/>
                    <a:pt x="104058" y="138006"/>
                  </a:cubicBezTo>
                  <a:cubicBezTo>
                    <a:pt x="104589" y="135824"/>
                    <a:pt x="104589" y="133546"/>
                    <a:pt x="104058" y="131364"/>
                  </a:cubicBezTo>
                  <a:cubicBezTo>
                    <a:pt x="104560" y="129179"/>
                    <a:pt x="104560" y="126907"/>
                    <a:pt x="104058" y="124722"/>
                  </a:cubicBezTo>
                  <a:cubicBezTo>
                    <a:pt x="103113" y="121895"/>
                    <a:pt x="101881" y="119174"/>
                    <a:pt x="100368" y="116604"/>
                  </a:cubicBezTo>
                  <a:cubicBezTo>
                    <a:pt x="100368" y="116604"/>
                    <a:pt x="100368" y="124722"/>
                    <a:pt x="100368" y="126198"/>
                  </a:cubicBezTo>
                  <a:cubicBezTo>
                    <a:pt x="100368" y="127674"/>
                    <a:pt x="96678" y="126198"/>
                    <a:pt x="92988" y="121770"/>
                  </a:cubicBezTo>
                  <a:lnTo>
                    <a:pt x="88560" y="121770"/>
                  </a:lnTo>
                  <a:cubicBezTo>
                    <a:pt x="88560" y="121770"/>
                    <a:pt x="88560" y="121770"/>
                    <a:pt x="88560" y="125460"/>
                  </a:cubicBezTo>
                  <a:lnTo>
                    <a:pt x="84132" y="125460"/>
                  </a:lnTo>
                  <a:lnTo>
                    <a:pt x="78966" y="125460"/>
                  </a:lnTo>
                  <a:cubicBezTo>
                    <a:pt x="78966" y="125460"/>
                    <a:pt x="78966" y="125460"/>
                    <a:pt x="78966" y="129888"/>
                  </a:cubicBezTo>
                  <a:cubicBezTo>
                    <a:pt x="79291" y="132337"/>
                    <a:pt x="79291" y="134819"/>
                    <a:pt x="78966" y="137268"/>
                  </a:cubicBezTo>
                  <a:lnTo>
                    <a:pt x="73800" y="137268"/>
                  </a:lnTo>
                  <a:lnTo>
                    <a:pt x="80442" y="137268"/>
                  </a:lnTo>
                  <a:lnTo>
                    <a:pt x="80442" y="137268"/>
                  </a:lnTo>
                  <a:lnTo>
                    <a:pt x="73062" y="137268"/>
                  </a:lnTo>
                  <a:cubicBezTo>
                    <a:pt x="73062" y="137268"/>
                    <a:pt x="73062" y="137268"/>
                    <a:pt x="77490" y="137268"/>
                  </a:cubicBezTo>
                  <a:cubicBezTo>
                    <a:pt x="79940" y="135407"/>
                    <a:pt x="81748" y="132826"/>
                    <a:pt x="82656" y="129888"/>
                  </a:cubicBezTo>
                  <a:cubicBezTo>
                    <a:pt x="87844" y="120181"/>
                    <a:pt x="84176" y="108109"/>
                    <a:pt x="74472" y="102924"/>
                  </a:cubicBezTo>
                  <a:cubicBezTo>
                    <a:pt x="74250" y="102806"/>
                    <a:pt x="74029" y="102692"/>
                    <a:pt x="73800" y="102582"/>
                  </a:cubicBezTo>
                  <a:lnTo>
                    <a:pt x="73800" y="108486"/>
                  </a:lnTo>
                  <a:cubicBezTo>
                    <a:pt x="73800" y="108486"/>
                    <a:pt x="73800" y="99630"/>
                    <a:pt x="69372" y="98892"/>
                  </a:cubicBezTo>
                  <a:lnTo>
                    <a:pt x="69372" y="98892"/>
                  </a:lnTo>
                  <a:lnTo>
                    <a:pt x="64944" y="93726"/>
                  </a:lnTo>
                  <a:cubicBezTo>
                    <a:pt x="65242" y="95187"/>
                    <a:pt x="65242" y="96693"/>
                    <a:pt x="64944" y="98154"/>
                  </a:cubicBezTo>
                  <a:lnTo>
                    <a:pt x="64944" y="98154"/>
                  </a:lnTo>
                  <a:cubicBezTo>
                    <a:pt x="64412" y="100336"/>
                    <a:pt x="64412" y="102614"/>
                    <a:pt x="64944" y="104796"/>
                  </a:cubicBezTo>
                  <a:cubicBezTo>
                    <a:pt x="64310" y="108459"/>
                    <a:pt x="64310" y="112203"/>
                    <a:pt x="64944" y="115866"/>
                  </a:cubicBezTo>
                  <a:lnTo>
                    <a:pt x="64944" y="115866"/>
                  </a:lnTo>
                  <a:cubicBezTo>
                    <a:pt x="64944" y="115866"/>
                    <a:pt x="59040" y="111438"/>
                    <a:pt x="59040" y="110700"/>
                  </a:cubicBezTo>
                  <a:cubicBezTo>
                    <a:pt x="58319" y="108042"/>
                    <a:pt x="58319" y="105240"/>
                    <a:pt x="59040" y="102582"/>
                  </a:cubicBezTo>
                  <a:cubicBezTo>
                    <a:pt x="59405" y="98901"/>
                    <a:pt x="59405" y="95193"/>
                    <a:pt x="59040" y="91512"/>
                  </a:cubicBezTo>
                  <a:lnTo>
                    <a:pt x="59040" y="87084"/>
                  </a:lnTo>
                  <a:cubicBezTo>
                    <a:pt x="59040" y="87084"/>
                    <a:pt x="59040" y="87084"/>
                    <a:pt x="59040" y="91512"/>
                  </a:cubicBezTo>
                  <a:cubicBezTo>
                    <a:pt x="58742" y="92973"/>
                    <a:pt x="58742" y="94479"/>
                    <a:pt x="59040" y="95940"/>
                  </a:cubicBezTo>
                  <a:lnTo>
                    <a:pt x="59040" y="95940"/>
                  </a:lnTo>
                  <a:cubicBezTo>
                    <a:pt x="58720" y="94233"/>
                    <a:pt x="58720" y="92481"/>
                    <a:pt x="59040" y="90774"/>
                  </a:cubicBezTo>
                  <a:lnTo>
                    <a:pt x="71586" y="83394"/>
                  </a:lnTo>
                  <a:cubicBezTo>
                    <a:pt x="72165" y="80719"/>
                    <a:pt x="72165" y="77951"/>
                    <a:pt x="71586" y="75276"/>
                  </a:cubicBezTo>
                  <a:cubicBezTo>
                    <a:pt x="71586" y="75276"/>
                    <a:pt x="76014" y="70110"/>
                    <a:pt x="77490" y="68634"/>
                  </a:cubicBezTo>
                  <a:lnTo>
                    <a:pt x="67896" y="68634"/>
                  </a:lnTo>
                  <a:cubicBezTo>
                    <a:pt x="66195" y="68252"/>
                    <a:pt x="64431" y="68252"/>
                    <a:pt x="62730" y="68634"/>
                  </a:cubicBezTo>
                  <a:lnTo>
                    <a:pt x="62730" y="62730"/>
                  </a:lnTo>
                  <a:cubicBezTo>
                    <a:pt x="62730" y="62730"/>
                    <a:pt x="58302" y="68634"/>
                    <a:pt x="56826" y="70110"/>
                  </a:cubicBezTo>
                  <a:cubicBezTo>
                    <a:pt x="54776" y="72461"/>
                    <a:pt x="53265" y="75232"/>
                    <a:pt x="52398" y="78228"/>
                  </a:cubicBezTo>
                  <a:cubicBezTo>
                    <a:pt x="51324" y="75885"/>
                    <a:pt x="51324" y="73191"/>
                    <a:pt x="52398" y="70848"/>
                  </a:cubicBezTo>
                  <a:lnTo>
                    <a:pt x="58302" y="64206"/>
                  </a:lnTo>
                  <a:lnTo>
                    <a:pt x="58302" y="64206"/>
                  </a:lnTo>
                  <a:lnTo>
                    <a:pt x="62730" y="64206"/>
                  </a:lnTo>
                  <a:lnTo>
                    <a:pt x="67158" y="64206"/>
                  </a:lnTo>
                  <a:cubicBezTo>
                    <a:pt x="66990" y="62488"/>
                    <a:pt x="66990" y="60758"/>
                    <a:pt x="67158" y="59040"/>
                  </a:cubicBezTo>
                  <a:lnTo>
                    <a:pt x="59040" y="61254"/>
                  </a:lnTo>
                  <a:lnTo>
                    <a:pt x="59040" y="57564"/>
                  </a:lnTo>
                  <a:cubicBezTo>
                    <a:pt x="59040" y="57564"/>
                    <a:pt x="59040" y="57564"/>
                    <a:pt x="59040" y="57564"/>
                  </a:cubicBezTo>
                  <a:lnTo>
                    <a:pt x="53136" y="61254"/>
                  </a:lnTo>
                  <a:cubicBezTo>
                    <a:pt x="53136" y="61254"/>
                    <a:pt x="53136" y="61254"/>
                    <a:pt x="53136" y="56826"/>
                  </a:cubicBezTo>
                  <a:cubicBezTo>
                    <a:pt x="53309" y="55109"/>
                    <a:pt x="53309" y="53377"/>
                    <a:pt x="53136" y="51660"/>
                  </a:cubicBezTo>
                  <a:lnTo>
                    <a:pt x="46494" y="58302"/>
                  </a:lnTo>
                  <a:cubicBezTo>
                    <a:pt x="45754" y="55898"/>
                    <a:pt x="45754" y="53326"/>
                    <a:pt x="46494" y="50922"/>
                  </a:cubicBezTo>
                  <a:lnTo>
                    <a:pt x="58302" y="39114"/>
                  </a:lnTo>
                  <a:cubicBezTo>
                    <a:pt x="58876" y="34211"/>
                    <a:pt x="58876" y="29257"/>
                    <a:pt x="58302" y="24354"/>
                  </a:cubicBezTo>
                  <a:cubicBezTo>
                    <a:pt x="58060" y="22640"/>
                    <a:pt x="58060" y="20902"/>
                    <a:pt x="58302" y="19188"/>
                  </a:cubicBezTo>
                  <a:lnTo>
                    <a:pt x="53136" y="19188"/>
                  </a:lnTo>
                  <a:cubicBezTo>
                    <a:pt x="53136" y="19188"/>
                    <a:pt x="53136" y="19188"/>
                    <a:pt x="49446" y="22878"/>
                  </a:cubicBezTo>
                  <a:lnTo>
                    <a:pt x="49446" y="15498"/>
                  </a:lnTo>
                  <a:cubicBezTo>
                    <a:pt x="49791" y="17699"/>
                    <a:pt x="49791" y="19939"/>
                    <a:pt x="49446" y="22140"/>
                  </a:cubicBezTo>
                  <a:cubicBezTo>
                    <a:pt x="49446" y="22140"/>
                    <a:pt x="45018" y="27306"/>
                    <a:pt x="45018" y="28044"/>
                  </a:cubicBezTo>
                  <a:lnTo>
                    <a:pt x="38376" y="28044"/>
                  </a:lnTo>
                  <a:lnTo>
                    <a:pt x="38376" y="42066"/>
                  </a:lnTo>
                  <a:lnTo>
                    <a:pt x="38376" y="42066"/>
                  </a:lnTo>
                  <a:lnTo>
                    <a:pt x="38376" y="42066"/>
                  </a:lnTo>
                  <a:lnTo>
                    <a:pt x="38376" y="42066"/>
                  </a:lnTo>
                  <a:lnTo>
                    <a:pt x="38376" y="42066"/>
                  </a:lnTo>
                  <a:cubicBezTo>
                    <a:pt x="36944" y="42572"/>
                    <a:pt x="35380" y="42572"/>
                    <a:pt x="33948" y="42066"/>
                  </a:cubicBezTo>
                  <a:cubicBezTo>
                    <a:pt x="34242" y="39862"/>
                    <a:pt x="34242" y="37628"/>
                    <a:pt x="33948" y="35424"/>
                  </a:cubicBezTo>
                  <a:cubicBezTo>
                    <a:pt x="33027" y="32671"/>
                    <a:pt x="31516" y="30152"/>
                    <a:pt x="29520" y="28044"/>
                  </a:cubicBezTo>
                  <a:cubicBezTo>
                    <a:pt x="29520" y="28044"/>
                    <a:pt x="29520" y="20664"/>
                    <a:pt x="29520" y="19926"/>
                  </a:cubicBezTo>
                  <a:cubicBezTo>
                    <a:pt x="31470" y="17571"/>
                    <a:pt x="34020" y="15786"/>
                    <a:pt x="36900" y="14760"/>
                  </a:cubicBezTo>
                  <a:lnTo>
                    <a:pt x="36900" y="14760"/>
                  </a:lnTo>
                  <a:cubicBezTo>
                    <a:pt x="36900" y="14760"/>
                    <a:pt x="40590" y="14760"/>
                    <a:pt x="40590" y="14760"/>
                  </a:cubicBezTo>
                  <a:lnTo>
                    <a:pt x="36900" y="14760"/>
                  </a:lnTo>
                  <a:lnTo>
                    <a:pt x="36900" y="5166"/>
                  </a:lnTo>
                  <a:lnTo>
                    <a:pt x="36900" y="0"/>
                  </a:lnTo>
                  <a:lnTo>
                    <a:pt x="30996" y="9594"/>
                  </a:lnTo>
                  <a:lnTo>
                    <a:pt x="27306" y="4428"/>
                  </a:lnTo>
                  <a:cubicBezTo>
                    <a:pt x="27306" y="4428"/>
                    <a:pt x="22140" y="12546"/>
                    <a:pt x="22140" y="16236"/>
                  </a:cubicBezTo>
                  <a:cubicBezTo>
                    <a:pt x="22940" y="21097"/>
                    <a:pt x="24431" y="25819"/>
                    <a:pt x="26568" y="30258"/>
                  </a:cubicBezTo>
                  <a:cubicBezTo>
                    <a:pt x="26568" y="30258"/>
                    <a:pt x="22140" y="30258"/>
                    <a:pt x="22140" y="30258"/>
                  </a:cubicBezTo>
                  <a:lnTo>
                    <a:pt x="22140" y="30258"/>
                  </a:lnTo>
                  <a:lnTo>
                    <a:pt x="22140" y="36900"/>
                  </a:lnTo>
                  <a:cubicBezTo>
                    <a:pt x="21806" y="39101"/>
                    <a:pt x="21806" y="41341"/>
                    <a:pt x="22140" y="43542"/>
                  </a:cubicBezTo>
                  <a:lnTo>
                    <a:pt x="22140" y="43542"/>
                  </a:lnTo>
                  <a:cubicBezTo>
                    <a:pt x="25251" y="47184"/>
                    <a:pt x="27972" y="51141"/>
                    <a:pt x="30258" y="55350"/>
                  </a:cubicBezTo>
                  <a:lnTo>
                    <a:pt x="36900" y="59040"/>
                  </a:lnTo>
                  <a:cubicBezTo>
                    <a:pt x="36753" y="61498"/>
                    <a:pt x="36753" y="63962"/>
                    <a:pt x="36900" y="66420"/>
                  </a:cubicBezTo>
                  <a:lnTo>
                    <a:pt x="44280" y="73800"/>
                  </a:lnTo>
                  <a:lnTo>
                    <a:pt x="44280" y="79704"/>
                  </a:lnTo>
                  <a:cubicBezTo>
                    <a:pt x="44280" y="79704"/>
                    <a:pt x="44280" y="75276"/>
                    <a:pt x="40590" y="75276"/>
                  </a:cubicBezTo>
                  <a:cubicBezTo>
                    <a:pt x="36900" y="75276"/>
                    <a:pt x="40590" y="75276"/>
                    <a:pt x="40590" y="75276"/>
                  </a:cubicBezTo>
                  <a:cubicBezTo>
                    <a:pt x="40590" y="75276"/>
                    <a:pt x="40590" y="75276"/>
                    <a:pt x="40590" y="75276"/>
                  </a:cubicBezTo>
                  <a:cubicBezTo>
                    <a:pt x="40590" y="75276"/>
                    <a:pt x="40590" y="75276"/>
                    <a:pt x="40590" y="79704"/>
                  </a:cubicBezTo>
                  <a:cubicBezTo>
                    <a:pt x="40802" y="81173"/>
                    <a:pt x="40802" y="82663"/>
                    <a:pt x="40590" y="84132"/>
                  </a:cubicBezTo>
                  <a:lnTo>
                    <a:pt x="40590" y="90774"/>
                  </a:lnTo>
                  <a:cubicBezTo>
                    <a:pt x="37853" y="88118"/>
                    <a:pt x="35823" y="84820"/>
                    <a:pt x="34686" y="81180"/>
                  </a:cubicBezTo>
                  <a:cubicBezTo>
                    <a:pt x="34846" y="78722"/>
                    <a:pt x="34846" y="76258"/>
                    <a:pt x="34686" y="73800"/>
                  </a:cubicBezTo>
                  <a:lnTo>
                    <a:pt x="34686" y="66420"/>
                  </a:lnTo>
                  <a:cubicBezTo>
                    <a:pt x="35011" y="63971"/>
                    <a:pt x="35011" y="61489"/>
                    <a:pt x="34686" y="59040"/>
                  </a:cubicBezTo>
                  <a:cubicBezTo>
                    <a:pt x="34686" y="59040"/>
                    <a:pt x="34686" y="59040"/>
                    <a:pt x="34686" y="59040"/>
                  </a:cubicBezTo>
                  <a:lnTo>
                    <a:pt x="34686" y="59040"/>
                  </a:lnTo>
                  <a:cubicBezTo>
                    <a:pt x="34686" y="59040"/>
                    <a:pt x="34686" y="59040"/>
                    <a:pt x="34686" y="64206"/>
                  </a:cubicBezTo>
                  <a:lnTo>
                    <a:pt x="28782" y="58302"/>
                  </a:lnTo>
                  <a:lnTo>
                    <a:pt x="28782" y="61254"/>
                  </a:lnTo>
                  <a:lnTo>
                    <a:pt x="24354" y="61254"/>
                  </a:lnTo>
                  <a:cubicBezTo>
                    <a:pt x="24354" y="61254"/>
                    <a:pt x="20664" y="61254"/>
                    <a:pt x="19926" y="56826"/>
                  </a:cubicBezTo>
                  <a:cubicBezTo>
                    <a:pt x="19188" y="52398"/>
                    <a:pt x="19926" y="56826"/>
                    <a:pt x="19926" y="61992"/>
                  </a:cubicBezTo>
                  <a:lnTo>
                    <a:pt x="19926" y="61254"/>
                  </a:lnTo>
                  <a:lnTo>
                    <a:pt x="0" y="61254"/>
                  </a:lnTo>
                  <a:cubicBezTo>
                    <a:pt x="0" y="61254"/>
                    <a:pt x="0" y="61254"/>
                    <a:pt x="0" y="61254"/>
                  </a:cubicBezTo>
                  <a:lnTo>
                    <a:pt x="0" y="61254"/>
                  </a:lnTo>
                  <a:cubicBezTo>
                    <a:pt x="1231" y="65278"/>
                    <a:pt x="2709" y="69221"/>
                    <a:pt x="4428" y="73062"/>
                  </a:cubicBezTo>
                  <a:cubicBezTo>
                    <a:pt x="7411" y="74965"/>
                    <a:pt x="10638" y="76455"/>
                    <a:pt x="14022" y="77490"/>
                  </a:cubicBezTo>
                  <a:lnTo>
                    <a:pt x="19188" y="77490"/>
                  </a:lnTo>
                  <a:cubicBezTo>
                    <a:pt x="21417" y="80284"/>
                    <a:pt x="22936" y="83576"/>
                    <a:pt x="23616" y="87084"/>
                  </a:cubicBezTo>
                  <a:lnTo>
                    <a:pt x="16974" y="87084"/>
                  </a:lnTo>
                  <a:lnTo>
                    <a:pt x="16974" y="87084"/>
                  </a:lnTo>
                  <a:cubicBezTo>
                    <a:pt x="16762" y="88553"/>
                    <a:pt x="16762" y="90043"/>
                    <a:pt x="16974" y="91512"/>
                  </a:cubicBezTo>
                  <a:lnTo>
                    <a:pt x="9594" y="91512"/>
                  </a:lnTo>
                  <a:lnTo>
                    <a:pt x="10332" y="91512"/>
                  </a:lnTo>
                  <a:cubicBezTo>
                    <a:pt x="10332" y="91512"/>
                    <a:pt x="10332" y="91512"/>
                    <a:pt x="10332" y="95940"/>
                  </a:cubicBezTo>
                  <a:lnTo>
                    <a:pt x="14022" y="95940"/>
                  </a:lnTo>
                  <a:lnTo>
                    <a:pt x="14022" y="100368"/>
                  </a:lnTo>
                  <a:cubicBezTo>
                    <a:pt x="14218" y="102578"/>
                    <a:pt x="14218" y="104800"/>
                    <a:pt x="14022" y="107010"/>
                  </a:cubicBezTo>
                  <a:lnTo>
                    <a:pt x="17712" y="107010"/>
                  </a:lnTo>
                  <a:cubicBezTo>
                    <a:pt x="17712" y="107010"/>
                    <a:pt x="17712" y="107010"/>
                    <a:pt x="17712" y="107010"/>
                  </a:cubicBezTo>
                  <a:cubicBezTo>
                    <a:pt x="17712" y="107010"/>
                    <a:pt x="17712" y="111438"/>
                    <a:pt x="17712" y="112914"/>
                  </a:cubicBezTo>
                  <a:cubicBezTo>
                    <a:pt x="17712" y="114390"/>
                    <a:pt x="17712" y="108486"/>
                    <a:pt x="24354" y="108486"/>
                  </a:cubicBezTo>
                  <a:lnTo>
                    <a:pt x="34686" y="108486"/>
                  </a:lnTo>
                  <a:cubicBezTo>
                    <a:pt x="36544" y="107133"/>
                    <a:pt x="38060" y="105364"/>
                    <a:pt x="39114" y="103320"/>
                  </a:cubicBezTo>
                  <a:lnTo>
                    <a:pt x="39114" y="103320"/>
                  </a:lnTo>
                  <a:lnTo>
                    <a:pt x="42804" y="108486"/>
                  </a:lnTo>
                  <a:lnTo>
                    <a:pt x="36900" y="108486"/>
                  </a:lnTo>
                  <a:lnTo>
                    <a:pt x="30996" y="108486"/>
                  </a:lnTo>
                  <a:lnTo>
                    <a:pt x="35424" y="108486"/>
                  </a:lnTo>
                  <a:lnTo>
                    <a:pt x="30258" y="108486"/>
                  </a:lnTo>
                  <a:cubicBezTo>
                    <a:pt x="22922" y="106856"/>
                    <a:pt x="15652" y="111482"/>
                    <a:pt x="14022" y="118818"/>
                  </a:cubicBezTo>
                  <a:cubicBezTo>
                    <a:pt x="12392" y="126154"/>
                    <a:pt x="17018" y="133424"/>
                    <a:pt x="24354" y="135054"/>
                  </a:cubicBezTo>
                  <a:cubicBezTo>
                    <a:pt x="24354" y="135054"/>
                    <a:pt x="24354" y="135054"/>
                    <a:pt x="24354" y="135054"/>
                  </a:cubicBezTo>
                  <a:lnTo>
                    <a:pt x="24354" y="135054"/>
                  </a:lnTo>
                  <a:lnTo>
                    <a:pt x="24354" y="135054"/>
                  </a:lnTo>
                  <a:lnTo>
                    <a:pt x="24354" y="135054"/>
                  </a:lnTo>
                  <a:lnTo>
                    <a:pt x="24354" y="135054"/>
                  </a:lnTo>
                  <a:cubicBezTo>
                    <a:pt x="25757" y="132777"/>
                    <a:pt x="27814" y="130977"/>
                    <a:pt x="30258" y="129888"/>
                  </a:cubicBezTo>
                  <a:lnTo>
                    <a:pt x="36162" y="129888"/>
                  </a:lnTo>
                  <a:lnTo>
                    <a:pt x="31734" y="129888"/>
                  </a:lnTo>
                  <a:cubicBezTo>
                    <a:pt x="33644" y="129213"/>
                    <a:pt x="35728" y="129213"/>
                    <a:pt x="37638" y="129888"/>
                  </a:cubicBezTo>
                  <a:lnTo>
                    <a:pt x="43542" y="129888"/>
                  </a:lnTo>
                  <a:cubicBezTo>
                    <a:pt x="43542" y="129888"/>
                    <a:pt x="39852" y="129888"/>
                    <a:pt x="39114" y="125460"/>
                  </a:cubicBezTo>
                  <a:lnTo>
                    <a:pt x="39114" y="125460"/>
                  </a:lnTo>
                  <a:cubicBezTo>
                    <a:pt x="37787" y="127537"/>
                    <a:pt x="36025" y="129299"/>
                    <a:pt x="33948" y="130626"/>
                  </a:cubicBezTo>
                  <a:lnTo>
                    <a:pt x="22878" y="130626"/>
                  </a:lnTo>
                  <a:cubicBezTo>
                    <a:pt x="22878" y="130626"/>
                    <a:pt x="17712" y="130626"/>
                    <a:pt x="16236" y="135054"/>
                  </a:cubicBezTo>
                  <a:cubicBezTo>
                    <a:pt x="15445" y="132911"/>
                    <a:pt x="15445" y="130555"/>
                    <a:pt x="16236" y="128412"/>
                  </a:cubicBezTo>
                  <a:lnTo>
                    <a:pt x="11808" y="128412"/>
                  </a:lnTo>
                  <a:cubicBezTo>
                    <a:pt x="11389" y="126218"/>
                    <a:pt x="11389" y="123964"/>
                    <a:pt x="11808" y="121770"/>
                  </a:cubicBezTo>
                  <a:lnTo>
                    <a:pt x="11808" y="117342"/>
                  </a:lnTo>
                  <a:lnTo>
                    <a:pt x="8118" y="117342"/>
                  </a:lnTo>
                  <a:cubicBezTo>
                    <a:pt x="7759" y="115639"/>
                    <a:pt x="7759" y="113879"/>
                    <a:pt x="8118" y="112176"/>
                  </a:cubicBezTo>
                  <a:lnTo>
                    <a:pt x="16974" y="112176"/>
                  </a:lnTo>
                  <a:lnTo>
                    <a:pt x="23616" y="112176"/>
                  </a:lnTo>
                  <a:lnTo>
                    <a:pt x="23616" y="112176"/>
                  </a:lnTo>
                  <a:cubicBezTo>
                    <a:pt x="23616" y="112176"/>
                    <a:pt x="28782" y="112176"/>
                    <a:pt x="30996" y="112176"/>
                  </a:cubicBezTo>
                  <a:cubicBezTo>
                    <a:pt x="33210" y="112176"/>
                    <a:pt x="30996" y="105534"/>
                    <a:pt x="26568" y="104058"/>
                  </a:cubicBezTo>
                  <a:lnTo>
                    <a:pt x="20664" y="104058"/>
                  </a:lnTo>
                  <a:cubicBezTo>
                    <a:pt x="17280" y="103023"/>
                    <a:pt x="14053" y="101533"/>
                    <a:pt x="11070" y="99630"/>
                  </a:cubicBezTo>
                  <a:cubicBezTo>
                    <a:pt x="9035" y="95667"/>
                    <a:pt x="7546" y="91446"/>
                    <a:pt x="6642" y="87084"/>
                  </a:cubicBezTo>
                  <a:lnTo>
                    <a:pt x="6642" y="87084"/>
                  </a:lnTo>
                  <a:cubicBezTo>
                    <a:pt x="13775" y="85250"/>
                    <a:pt x="18070" y="77981"/>
                    <a:pt x="16236" y="70848"/>
                  </a:cubicBezTo>
                  <a:cubicBezTo>
                    <a:pt x="14402" y="63715"/>
                    <a:pt x="7133" y="59420"/>
                    <a:pt x="0" y="61254"/>
                  </a:cubicBezTo>
                  <a:lnTo>
                    <a:pt x="6642" y="61254"/>
                  </a:lnTo>
                  <a:lnTo>
                    <a:pt x="6642" y="55350"/>
                  </a:lnTo>
                  <a:cubicBezTo>
                    <a:pt x="6496" y="53385"/>
                    <a:pt x="6496" y="51411"/>
                    <a:pt x="6642" y="49446"/>
                  </a:cubicBezTo>
                  <a:cubicBezTo>
                    <a:pt x="6642" y="49446"/>
                    <a:pt x="10332" y="53874"/>
                    <a:pt x="11808" y="53874"/>
                  </a:cubicBezTo>
                  <a:cubicBezTo>
                    <a:pt x="13284" y="53874"/>
                    <a:pt x="15498" y="53874"/>
                    <a:pt x="16236" y="53874"/>
                  </a:cubicBezTo>
                  <a:lnTo>
                    <a:pt x="16236" y="53874"/>
                  </a:lnTo>
                  <a:lnTo>
                    <a:pt x="20664" y="61254"/>
                  </a:lnTo>
                  <a:cubicBezTo>
                    <a:pt x="20664" y="61254"/>
                    <a:pt x="20664" y="56826"/>
                    <a:pt x="20664" y="56088"/>
                  </a:cubicBezTo>
                  <a:lnTo>
                    <a:pt x="20664" y="56088"/>
                  </a:lnTo>
                  <a:lnTo>
                    <a:pt x="20664" y="56088"/>
                  </a:lnTo>
                  <a:cubicBezTo>
                    <a:pt x="20664" y="56088"/>
                    <a:pt x="20664" y="62730"/>
                    <a:pt x="20664" y="64206"/>
                  </a:cubicBezTo>
                  <a:cubicBezTo>
                    <a:pt x="20504" y="66664"/>
                    <a:pt x="20504" y="69128"/>
                    <a:pt x="20664" y="71586"/>
                  </a:cubicBezTo>
                  <a:lnTo>
                    <a:pt x="20664" y="78966"/>
                  </a:lnTo>
                  <a:cubicBezTo>
                    <a:pt x="21909" y="82266"/>
                    <a:pt x="23389" y="85472"/>
                    <a:pt x="25092" y="88560"/>
                  </a:cubicBezTo>
                  <a:lnTo>
                    <a:pt x="25092" y="81918"/>
                  </a:lnTo>
                  <a:cubicBezTo>
                    <a:pt x="25304" y="80449"/>
                    <a:pt x="25304" y="78959"/>
                    <a:pt x="25092" y="77490"/>
                  </a:cubicBezTo>
                  <a:cubicBezTo>
                    <a:pt x="25092" y="77490"/>
                    <a:pt x="25092" y="77490"/>
                    <a:pt x="25092" y="73062"/>
                  </a:cubicBezTo>
                  <a:cubicBezTo>
                    <a:pt x="24919" y="71344"/>
                    <a:pt x="24919" y="69613"/>
                    <a:pt x="25092" y="67896"/>
                  </a:cubicBezTo>
                  <a:lnTo>
                    <a:pt x="28782" y="72324"/>
                  </a:lnTo>
                  <a:cubicBezTo>
                    <a:pt x="28782" y="72324"/>
                    <a:pt x="28782" y="72324"/>
                    <a:pt x="28782" y="76752"/>
                  </a:cubicBezTo>
                  <a:lnTo>
                    <a:pt x="28782" y="71586"/>
                  </a:lnTo>
                  <a:cubicBezTo>
                    <a:pt x="28782" y="71586"/>
                    <a:pt x="22140" y="67158"/>
                    <a:pt x="21402" y="64944"/>
                  </a:cubicBezTo>
                  <a:lnTo>
                    <a:pt x="21402" y="57564"/>
                  </a:lnTo>
                  <a:lnTo>
                    <a:pt x="14760" y="57564"/>
                  </a:lnTo>
                  <a:cubicBezTo>
                    <a:pt x="11916" y="53620"/>
                    <a:pt x="9445" y="49420"/>
                    <a:pt x="7380" y="45018"/>
                  </a:cubicBezTo>
                  <a:lnTo>
                    <a:pt x="7380" y="45018"/>
                  </a:lnTo>
                  <a:cubicBezTo>
                    <a:pt x="6700" y="42856"/>
                    <a:pt x="6700" y="40538"/>
                    <a:pt x="7380" y="38376"/>
                  </a:cubicBezTo>
                  <a:cubicBezTo>
                    <a:pt x="7380" y="38376"/>
                    <a:pt x="7380" y="30996"/>
                    <a:pt x="7380" y="30996"/>
                  </a:cubicBezTo>
                  <a:lnTo>
                    <a:pt x="7380" y="30996"/>
                  </a:lnTo>
                  <a:cubicBezTo>
                    <a:pt x="7380" y="30996"/>
                    <a:pt x="7380" y="30996"/>
                    <a:pt x="7380" y="30996"/>
                  </a:cubicBezTo>
                  <a:lnTo>
                    <a:pt x="7380" y="30996"/>
                  </a:lnTo>
                  <a:cubicBezTo>
                    <a:pt x="4719" y="26723"/>
                    <a:pt x="2962" y="21951"/>
                    <a:pt x="2214" y="16974"/>
                  </a:cubicBezTo>
                  <a:cubicBezTo>
                    <a:pt x="2214" y="12546"/>
                    <a:pt x="8856" y="5166"/>
                    <a:pt x="8856" y="4428"/>
                  </a:cubicBezTo>
                  <a:lnTo>
                    <a:pt x="12546" y="9594"/>
                  </a:lnTo>
                  <a:lnTo>
                    <a:pt x="18450" y="0"/>
                  </a:lnTo>
                  <a:cubicBezTo>
                    <a:pt x="18450" y="0"/>
                    <a:pt x="18450" y="4428"/>
                    <a:pt x="18450" y="5904"/>
                  </a:cubicBezTo>
                  <a:lnTo>
                    <a:pt x="18450" y="11070"/>
                  </a:lnTo>
                  <a:lnTo>
                    <a:pt x="22878" y="11070"/>
                  </a:lnTo>
                  <a:lnTo>
                    <a:pt x="22878" y="11070"/>
                  </a:lnTo>
                  <a:cubicBezTo>
                    <a:pt x="22878" y="11070"/>
                    <a:pt x="22878" y="11070"/>
                    <a:pt x="22878" y="11070"/>
                  </a:cubicBezTo>
                  <a:lnTo>
                    <a:pt x="22878" y="11070"/>
                  </a:lnTo>
                  <a:cubicBezTo>
                    <a:pt x="22878" y="11070"/>
                    <a:pt x="22878" y="11070"/>
                    <a:pt x="22878" y="11070"/>
                  </a:cubicBezTo>
                  <a:cubicBezTo>
                    <a:pt x="20333" y="12318"/>
                    <a:pt x="18072" y="14077"/>
                    <a:pt x="16236" y="16236"/>
                  </a:cubicBezTo>
                  <a:cubicBezTo>
                    <a:pt x="16236" y="16236"/>
                    <a:pt x="16236" y="20664"/>
                    <a:pt x="16236" y="23616"/>
                  </a:cubicBezTo>
                  <a:lnTo>
                    <a:pt x="16236" y="23616"/>
                  </a:lnTo>
                  <a:cubicBezTo>
                    <a:pt x="17933" y="25936"/>
                    <a:pt x="19416" y="28406"/>
                    <a:pt x="20664" y="30996"/>
                  </a:cubicBezTo>
                  <a:cubicBezTo>
                    <a:pt x="20664" y="30996"/>
                    <a:pt x="20664" y="37638"/>
                    <a:pt x="20664" y="37638"/>
                  </a:cubicBezTo>
                  <a:lnTo>
                    <a:pt x="20664" y="37638"/>
                  </a:lnTo>
                  <a:lnTo>
                    <a:pt x="20664" y="37638"/>
                  </a:lnTo>
                  <a:lnTo>
                    <a:pt x="20664" y="37638"/>
                  </a:lnTo>
                  <a:lnTo>
                    <a:pt x="20664" y="37638"/>
                  </a:lnTo>
                  <a:cubicBezTo>
                    <a:pt x="20664" y="37638"/>
                    <a:pt x="20664" y="37638"/>
                    <a:pt x="20664" y="33210"/>
                  </a:cubicBezTo>
                  <a:cubicBezTo>
                    <a:pt x="20293" y="28297"/>
                    <a:pt x="20293" y="23363"/>
                    <a:pt x="20664" y="18450"/>
                  </a:cubicBezTo>
                  <a:lnTo>
                    <a:pt x="28044" y="18450"/>
                  </a:lnTo>
                  <a:lnTo>
                    <a:pt x="31734" y="14022"/>
                  </a:lnTo>
                  <a:cubicBezTo>
                    <a:pt x="31881" y="11564"/>
                    <a:pt x="31881" y="9100"/>
                    <a:pt x="31734" y="6642"/>
                  </a:cubicBezTo>
                  <a:lnTo>
                    <a:pt x="31734" y="6642"/>
                  </a:lnTo>
                  <a:lnTo>
                    <a:pt x="31734" y="13284"/>
                  </a:lnTo>
                  <a:cubicBezTo>
                    <a:pt x="31734" y="13284"/>
                    <a:pt x="31734" y="13284"/>
                    <a:pt x="35424" y="13284"/>
                  </a:cubicBezTo>
                  <a:lnTo>
                    <a:pt x="41328" y="13284"/>
                  </a:lnTo>
                  <a:lnTo>
                    <a:pt x="41328" y="19188"/>
                  </a:lnTo>
                  <a:cubicBezTo>
                    <a:pt x="42209" y="24564"/>
                    <a:pt x="42209" y="30048"/>
                    <a:pt x="41328" y="35424"/>
                  </a:cubicBezTo>
                  <a:cubicBezTo>
                    <a:pt x="38041" y="39496"/>
                    <a:pt x="34330" y="43207"/>
                    <a:pt x="30258" y="46494"/>
                  </a:cubicBezTo>
                  <a:cubicBezTo>
                    <a:pt x="29468" y="48637"/>
                    <a:pt x="29468" y="50993"/>
                    <a:pt x="30258" y="53136"/>
                  </a:cubicBezTo>
                  <a:lnTo>
                    <a:pt x="36900" y="46494"/>
                  </a:lnTo>
                  <a:cubicBezTo>
                    <a:pt x="36900" y="46494"/>
                    <a:pt x="36900" y="46494"/>
                    <a:pt x="36900" y="52398"/>
                  </a:cubicBezTo>
                  <a:lnTo>
                    <a:pt x="41328" y="52398"/>
                  </a:lnTo>
                  <a:cubicBezTo>
                    <a:pt x="42748" y="51824"/>
                    <a:pt x="44336" y="51824"/>
                    <a:pt x="45756" y="52398"/>
                  </a:cubicBezTo>
                  <a:cubicBezTo>
                    <a:pt x="46019" y="53862"/>
                    <a:pt x="46019" y="55362"/>
                    <a:pt x="45756" y="56826"/>
                  </a:cubicBezTo>
                  <a:cubicBezTo>
                    <a:pt x="45756" y="56826"/>
                    <a:pt x="45756" y="61992"/>
                    <a:pt x="45756" y="61992"/>
                  </a:cubicBezTo>
                  <a:lnTo>
                    <a:pt x="41328" y="61992"/>
                  </a:lnTo>
                  <a:lnTo>
                    <a:pt x="36162" y="61992"/>
                  </a:lnTo>
                  <a:cubicBezTo>
                    <a:pt x="36162" y="61992"/>
                    <a:pt x="36162" y="61992"/>
                    <a:pt x="36162" y="65682"/>
                  </a:cubicBezTo>
                  <a:lnTo>
                    <a:pt x="30996" y="72324"/>
                  </a:lnTo>
                  <a:cubicBezTo>
                    <a:pt x="30996" y="72324"/>
                    <a:pt x="30996" y="67158"/>
                    <a:pt x="30996" y="66420"/>
                  </a:cubicBezTo>
                  <a:cubicBezTo>
                    <a:pt x="33459" y="64196"/>
                    <a:pt x="35685" y="61723"/>
                    <a:pt x="37638" y="59040"/>
                  </a:cubicBezTo>
                  <a:lnTo>
                    <a:pt x="37638" y="64944"/>
                  </a:lnTo>
                  <a:lnTo>
                    <a:pt x="42804" y="64944"/>
                  </a:lnTo>
                  <a:lnTo>
                    <a:pt x="52398" y="64944"/>
                  </a:lnTo>
                  <a:cubicBezTo>
                    <a:pt x="50648" y="66962"/>
                    <a:pt x="49160" y="69194"/>
                    <a:pt x="47970" y="71586"/>
                  </a:cubicBezTo>
                  <a:cubicBezTo>
                    <a:pt x="48495" y="74514"/>
                    <a:pt x="48495" y="77514"/>
                    <a:pt x="47970" y="80442"/>
                  </a:cubicBezTo>
                  <a:lnTo>
                    <a:pt x="39114" y="86346"/>
                  </a:lnTo>
                  <a:cubicBezTo>
                    <a:pt x="39114" y="86346"/>
                    <a:pt x="39114" y="86346"/>
                    <a:pt x="43542" y="90774"/>
                  </a:cubicBezTo>
                  <a:lnTo>
                    <a:pt x="43542" y="100368"/>
                  </a:lnTo>
                  <a:lnTo>
                    <a:pt x="43542" y="100368"/>
                  </a:lnTo>
                  <a:cubicBezTo>
                    <a:pt x="44315" y="97705"/>
                    <a:pt x="45565" y="95204"/>
                    <a:pt x="47232" y="92988"/>
                  </a:cubicBezTo>
                  <a:lnTo>
                    <a:pt x="47232" y="92988"/>
                  </a:lnTo>
                  <a:cubicBezTo>
                    <a:pt x="47444" y="91519"/>
                    <a:pt x="47444" y="90029"/>
                    <a:pt x="47232" y="88560"/>
                  </a:cubicBezTo>
                  <a:cubicBezTo>
                    <a:pt x="47232" y="88560"/>
                    <a:pt x="51660" y="88560"/>
                    <a:pt x="52398" y="94464"/>
                  </a:cubicBezTo>
                  <a:cubicBezTo>
                    <a:pt x="53136" y="100368"/>
                    <a:pt x="52398" y="94464"/>
                    <a:pt x="52398" y="94464"/>
                  </a:cubicBezTo>
                  <a:cubicBezTo>
                    <a:pt x="54738" y="97470"/>
                    <a:pt x="56264" y="101029"/>
                    <a:pt x="56826" y="104796"/>
                  </a:cubicBezTo>
                  <a:cubicBezTo>
                    <a:pt x="61141" y="100042"/>
                    <a:pt x="68134" y="98826"/>
                    <a:pt x="73800" y="101844"/>
                  </a:cubicBezTo>
                  <a:cubicBezTo>
                    <a:pt x="76627" y="104839"/>
                    <a:pt x="78206" y="108796"/>
                    <a:pt x="78228" y="112914"/>
                  </a:cubicBezTo>
                  <a:cubicBezTo>
                    <a:pt x="77328" y="116256"/>
                    <a:pt x="75224" y="119147"/>
                    <a:pt x="72324" y="121032"/>
                  </a:cubicBezTo>
                  <a:lnTo>
                    <a:pt x="67896" y="121032"/>
                  </a:lnTo>
                  <a:cubicBezTo>
                    <a:pt x="67896" y="121032"/>
                    <a:pt x="73800" y="121032"/>
                    <a:pt x="75276" y="121032"/>
                  </a:cubicBezTo>
                  <a:lnTo>
                    <a:pt x="75276" y="121032"/>
                  </a:lnTo>
                  <a:lnTo>
                    <a:pt x="68634" y="121032"/>
                  </a:lnTo>
                  <a:lnTo>
                    <a:pt x="76014" y="121032"/>
                  </a:lnTo>
                  <a:cubicBezTo>
                    <a:pt x="77202" y="118977"/>
                    <a:pt x="77202" y="116445"/>
                    <a:pt x="76014" y="114390"/>
                  </a:cubicBezTo>
                  <a:lnTo>
                    <a:pt x="76014" y="109224"/>
                  </a:lnTo>
                  <a:cubicBezTo>
                    <a:pt x="76014" y="109224"/>
                    <a:pt x="80442" y="109224"/>
                    <a:pt x="81918" y="109224"/>
                  </a:cubicBezTo>
                  <a:lnTo>
                    <a:pt x="81918" y="109224"/>
                  </a:lnTo>
                  <a:cubicBezTo>
                    <a:pt x="81918" y="109224"/>
                    <a:pt x="81918" y="109224"/>
                    <a:pt x="81918" y="109224"/>
                  </a:cubicBezTo>
                  <a:cubicBezTo>
                    <a:pt x="81918" y="109224"/>
                    <a:pt x="81918" y="105534"/>
                    <a:pt x="81918" y="104796"/>
                  </a:cubicBezTo>
                  <a:cubicBezTo>
                    <a:pt x="81918" y="104058"/>
                    <a:pt x="81918" y="104796"/>
                    <a:pt x="87084" y="104796"/>
                  </a:cubicBezTo>
                  <a:lnTo>
                    <a:pt x="92988" y="109224"/>
                  </a:lnTo>
                  <a:lnTo>
                    <a:pt x="97416" y="99630"/>
                  </a:lnTo>
                  <a:cubicBezTo>
                    <a:pt x="99460" y="102383"/>
                    <a:pt x="101195" y="105352"/>
                    <a:pt x="102582" y="108486"/>
                  </a:cubicBezTo>
                  <a:lnTo>
                    <a:pt x="102582" y="115128"/>
                  </a:lnTo>
                  <a:cubicBezTo>
                    <a:pt x="103445" y="117258"/>
                    <a:pt x="103445" y="119640"/>
                    <a:pt x="102582" y="121770"/>
                  </a:cubicBezTo>
                  <a:lnTo>
                    <a:pt x="102582" y="121770"/>
                  </a:lnTo>
                  <a:cubicBezTo>
                    <a:pt x="102582" y="121770"/>
                    <a:pt x="108486" y="129888"/>
                    <a:pt x="112176" y="132840"/>
                  </a:cubicBezTo>
                  <a:lnTo>
                    <a:pt x="116604" y="137268"/>
                  </a:lnTo>
                  <a:cubicBezTo>
                    <a:pt x="121822" y="144070"/>
                    <a:pt x="128043" y="150042"/>
                    <a:pt x="135054" y="154980"/>
                  </a:cubicBezTo>
                  <a:lnTo>
                    <a:pt x="141696" y="158670"/>
                  </a:lnTo>
                  <a:lnTo>
                    <a:pt x="141696" y="158670"/>
                  </a:lnTo>
                  <a:lnTo>
                    <a:pt x="137268" y="165312"/>
                  </a:lnTo>
                  <a:close/>
                  <a:moveTo>
                    <a:pt x="51660" y="111438"/>
                  </a:moveTo>
                  <a:lnTo>
                    <a:pt x="51660" y="111438"/>
                  </a:lnTo>
                  <a:cubicBezTo>
                    <a:pt x="50929" y="113591"/>
                    <a:pt x="50929" y="115927"/>
                    <a:pt x="51660" y="118080"/>
                  </a:cubicBezTo>
                  <a:lnTo>
                    <a:pt x="56088" y="123246"/>
                  </a:lnTo>
                  <a:lnTo>
                    <a:pt x="56088" y="123246"/>
                  </a:lnTo>
                  <a:cubicBezTo>
                    <a:pt x="55843" y="119560"/>
                    <a:pt x="55843" y="115862"/>
                    <a:pt x="56088" y="112176"/>
                  </a:cubicBezTo>
                  <a:close/>
                  <a:moveTo>
                    <a:pt x="46494" y="96678"/>
                  </a:moveTo>
                  <a:lnTo>
                    <a:pt x="46494" y="96678"/>
                  </a:lnTo>
                  <a:cubicBezTo>
                    <a:pt x="46084" y="98125"/>
                    <a:pt x="46084" y="99659"/>
                    <a:pt x="46494" y="101106"/>
                  </a:cubicBezTo>
                  <a:cubicBezTo>
                    <a:pt x="46494" y="101106"/>
                    <a:pt x="46494" y="101106"/>
                    <a:pt x="46494" y="101106"/>
                  </a:cubicBezTo>
                  <a:cubicBezTo>
                    <a:pt x="46196" y="99645"/>
                    <a:pt x="46196" y="98139"/>
                    <a:pt x="46494" y="96678"/>
                  </a:cubicBezTo>
                  <a:cubicBezTo>
                    <a:pt x="46494" y="96678"/>
                    <a:pt x="46494" y="96678"/>
                    <a:pt x="46494" y="9667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869ABAFA-605A-4CAF-AE41-D191D4898247}"/>
                </a:ext>
              </a:extLst>
            </p:cNvPr>
            <p:cNvSpPr/>
            <p:nvPr/>
          </p:nvSpPr>
          <p:spPr>
            <a:xfrm>
              <a:off x="3644041" y="3755817"/>
              <a:ext cx="11807" cy="5044"/>
            </a:xfrm>
            <a:custGeom>
              <a:avLst/>
              <a:gdLst>
                <a:gd name="connsiteX0" fmla="*/ 0 w 11807"/>
                <a:gd name="connsiteY0" fmla="*/ 616 h 5044"/>
                <a:gd name="connsiteX1" fmla="*/ 0 w 11807"/>
                <a:gd name="connsiteY1" fmla="*/ 616 h 5044"/>
                <a:gd name="connsiteX2" fmla="*/ 5904 w 11807"/>
                <a:gd name="connsiteY2" fmla="*/ 616 h 5044"/>
                <a:gd name="connsiteX3" fmla="*/ 5904 w 11807"/>
                <a:gd name="connsiteY3" fmla="*/ 616 h 5044"/>
                <a:gd name="connsiteX4" fmla="*/ 11808 w 11807"/>
                <a:gd name="connsiteY4" fmla="*/ 616 h 5044"/>
                <a:gd name="connsiteX5" fmla="*/ 5904 w 11807"/>
                <a:gd name="connsiteY5" fmla="*/ 5044 h 5044"/>
                <a:gd name="connsiteX6" fmla="*/ 5904 w 11807"/>
                <a:gd name="connsiteY6" fmla="*/ 5044 h 5044"/>
                <a:gd name="connsiteX7" fmla="*/ 738 w 11807"/>
                <a:gd name="connsiteY7" fmla="*/ 5044 h 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07" h="5044">
                  <a:moveTo>
                    <a:pt x="0" y="616"/>
                  </a:moveTo>
                  <a:lnTo>
                    <a:pt x="0" y="616"/>
                  </a:lnTo>
                  <a:cubicBezTo>
                    <a:pt x="1883" y="-205"/>
                    <a:pt x="4021" y="-205"/>
                    <a:pt x="5904" y="616"/>
                  </a:cubicBezTo>
                  <a:lnTo>
                    <a:pt x="5904" y="616"/>
                  </a:lnTo>
                  <a:lnTo>
                    <a:pt x="11808" y="616"/>
                  </a:lnTo>
                  <a:cubicBezTo>
                    <a:pt x="11808" y="616"/>
                    <a:pt x="8118" y="616"/>
                    <a:pt x="5904" y="5044"/>
                  </a:cubicBezTo>
                  <a:lnTo>
                    <a:pt x="5904" y="5044"/>
                  </a:lnTo>
                  <a:cubicBezTo>
                    <a:pt x="4228" y="4482"/>
                    <a:pt x="2414" y="4482"/>
                    <a:pt x="738" y="504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0BBBEC57-4BFF-4E8B-AF36-23AD47E4DC36}"/>
                </a:ext>
              </a:extLst>
            </p:cNvPr>
            <p:cNvSpPr/>
            <p:nvPr/>
          </p:nvSpPr>
          <p:spPr>
            <a:xfrm>
              <a:off x="3646993" y="3750530"/>
              <a:ext cx="14759" cy="11351"/>
            </a:xfrm>
            <a:custGeom>
              <a:avLst/>
              <a:gdLst>
                <a:gd name="connsiteX0" fmla="*/ 738 w 14759"/>
                <a:gd name="connsiteY0" fmla="*/ 8118 h 11351"/>
                <a:gd name="connsiteX1" fmla="*/ 7380 w 14759"/>
                <a:gd name="connsiteY1" fmla="*/ 8118 h 11351"/>
                <a:gd name="connsiteX2" fmla="*/ 7380 w 14759"/>
                <a:gd name="connsiteY2" fmla="*/ 8118 h 11351"/>
                <a:gd name="connsiteX3" fmla="*/ 14760 w 14759"/>
                <a:gd name="connsiteY3" fmla="*/ 0 h 11351"/>
                <a:gd name="connsiteX4" fmla="*/ 14760 w 14759"/>
                <a:gd name="connsiteY4" fmla="*/ 0 h 11351"/>
                <a:gd name="connsiteX5" fmla="*/ 7380 w 14759"/>
                <a:gd name="connsiteY5" fmla="*/ 7380 h 11351"/>
                <a:gd name="connsiteX6" fmla="*/ 7380 w 14759"/>
                <a:gd name="connsiteY6" fmla="*/ 11070 h 11351"/>
                <a:gd name="connsiteX7" fmla="*/ 0 w 14759"/>
                <a:gd name="connsiteY7" fmla="*/ 11070 h 1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9" h="11351">
                  <a:moveTo>
                    <a:pt x="738" y="8118"/>
                  </a:moveTo>
                  <a:lnTo>
                    <a:pt x="7380" y="8118"/>
                  </a:lnTo>
                  <a:lnTo>
                    <a:pt x="7380" y="8118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1781" y="1879"/>
                    <a:pt x="9259" y="4401"/>
                    <a:pt x="7380" y="7380"/>
                  </a:cubicBezTo>
                  <a:lnTo>
                    <a:pt x="7380" y="11070"/>
                  </a:lnTo>
                  <a:cubicBezTo>
                    <a:pt x="4934" y="11445"/>
                    <a:pt x="2446" y="11445"/>
                    <a:pt x="0" y="1107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2C9432F0-A198-4CAC-95AB-0B8764E9A1DD}"/>
                </a:ext>
              </a:extLst>
            </p:cNvPr>
            <p:cNvSpPr/>
            <p:nvPr/>
          </p:nvSpPr>
          <p:spPr>
            <a:xfrm>
              <a:off x="3649206" y="3760861"/>
              <a:ext cx="12546" cy="4803"/>
            </a:xfrm>
            <a:custGeom>
              <a:avLst/>
              <a:gdLst>
                <a:gd name="connsiteX0" fmla="*/ 0 w 12546"/>
                <a:gd name="connsiteY0" fmla="*/ 0 h 4803"/>
                <a:gd name="connsiteX1" fmla="*/ 0 w 12546"/>
                <a:gd name="connsiteY1" fmla="*/ 0 h 4803"/>
                <a:gd name="connsiteX2" fmla="*/ 8118 w 12546"/>
                <a:gd name="connsiteY2" fmla="*/ 0 h 4803"/>
                <a:gd name="connsiteX3" fmla="*/ 12546 w 12546"/>
                <a:gd name="connsiteY3" fmla="*/ 0 h 4803"/>
                <a:gd name="connsiteX4" fmla="*/ 12546 w 12546"/>
                <a:gd name="connsiteY4" fmla="*/ 4428 h 4803"/>
                <a:gd name="connsiteX5" fmla="*/ 4428 w 12546"/>
                <a:gd name="connsiteY5" fmla="*/ 4428 h 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48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7380" y="0"/>
                    <a:pt x="8118" y="0"/>
                  </a:cubicBezTo>
                  <a:lnTo>
                    <a:pt x="12546" y="0"/>
                  </a:lnTo>
                  <a:cubicBezTo>
                    <a:pt x="12546" y="0"/>
                    <a:pt x="12546" y="0"/>
                    <a:pt x="12546" y="4428"/>
                  </a:cubicBezTo>
                  <a:cubicBezTo>
                    <a:pt x="9863" y="4928"/>
                    <a:pt x="7111" y="4928"/>
                    <a:pt x="4428" y="442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6BB221D-591E-4722-942B-3D062CC2240A}"/>
                </a:ext>
              </a:extLst>
            </p:cNvPr>
            <p:cNvSpPr/>
            <p:nvPr/>
          </p:nvSpPr>
          <p:spPr>
            <a:xfrm>
              <a:off x="3676512" y="37438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8B29DDB-A2D9-4990-9551-74F40312FE89}"/>
                </a:ext>
              </a:extLst>
            </p:cNvPr>
            <p:cNvSpPr/>
            <p:nvPr/>
          </p:nvSpPr>
          <p:spPr>
            <a:xfrm>
              <a:off x="3655848" y="3776360"/>
              <a:ext cx="15498" cy="73800"/>
            </a:xfrm>
            <a:custGeom>
              <a:avLst/>
              <a:gdLst>
                <a:gd name="connsiteX0" fmla="*/ 0 w 15498"/>
                <a:gd name="connsiteY0" fmla="*/ 0 h 73800"/>
                <a:gd name="connsiteX1" fmla="*/ 0 w 15498"/>
                <a:gd name="connsiteY1" fmla="*/ 0 h 73800"/>
                <a:gd name="connsiteX2" fmla="*/ 15498 w 15498"/>
                <a:gd name="connsiteY2" fmla="*/ 0 h 73800"/>
                <a:gd name="connsiteX3" fmla="*/ 0 w 1549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73800">
                  <a:moveTo>
                    <a:pt x="0" y="0"/>
                  </a:moveTo>
                  <a:lnTo>
                    <a:pt x="0" y="0"/>
                  </a:lnTo>
                  <a:lnTo>
                    <a:pt x="15498" y="0"/>
                  </a:lnTo>
                  <a:cubicBezTo>
                    <a:pt x="15498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D1203B39-0FAF-425C-81DA-BE7AA6738E3D}"/>
                </a:ext>
              </a:extLst>
            </p:cNvPr>
            <p:cNvSpPr/>
            <p:nvPr/>
          </p:nvSpPr>
          <p:spPr>
            <a:xfrm>
              <a:off x="3662491" y="3768980"/>
              <a:ext cx="14759" cy="8118"/>
            </a:xfrm>
            <a:custGeom>
              <a:avLst/>
              <a:gdLst>
                <a:gd name="connsiteX0" fmla="*/ 0 w 14759"/>
                <a:gd name="connsiteY0" fmla="*/ 7380 h 8118"/>
                <a:gd name="connsiteX1" fmla="*/ 0 w 14759"/>
                <a:gd name="connsiteY1" fmla="*/ 7380 h 8118"/>
                <a:gd name="connsiteX2" fmla="*/ 14760 w 14759"/>
                <a:gd name="connsiteY2" fmla="*/ 0 h 8118"/>
                <a:gd name="connsiteX3" fmla="*/ 0 w 14759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9" h="8118">
                  <a:moveTo>
                    <a:pt x="0" y="7380"/>
                  </a:moveTo>
                  <a:lnTo>
                    <a:pt x="0" y="7380"/>
                  </a:lnTo>
                  <a:cubicBezTo>
                    <a:pt x="7380" y="7380"/>
                    <a:pt x="14760" y="0"/>
                    <a:pt x="14760" y="0"/>
                  </a:cubicBezTo>
                  <a:cubicBezTo>
                    <a:pt x="11282" y="4755"/>
                    <a:pt x="5878" y="7727"/>
                    <a:pt x="0" y="811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4B46819B-CE7A-4001-8416-F2453483DE8D}"/>
                </a:ext>
              </a:extLst>
            </p:cNvPr>
            <p:cNvSpPr/>
            <p:nvPr/>
          </p:nvSpPr>
          <p:spPr>
            <a:xfrm>
              <a:off x="3664704" y="3770456"/>
              <a:ext cx="31734" cy="2065"/>
            </a:xfrm>
            <a:custGeom>
              <a:avLst/>
              <a:gdLst>
                <a:gd name="connsiteX0" fmla="*/ 15498 w 31734"/>
                <a:gd name="connsiteY0" fmla="*/ 0 h 2065"/>
                <a:gd name="connsiteX1" fmla="*/ 0 w 31734"/>
                <a:gd name="connsiteY1" fmla="*/ 0 h 2065"/>
                <a:gd name="connsiteX2" fmla="*/ 0 w 31734"/>
                <a:gd name="connsiteY2" fmla="*/ 0 h 2065"/>
                <a:gd name="connsiteX3" fmla="*/ 31734 w 31734"/>
                <a:gd name="connsiteY3" fmla="*/ 0 h 2065"/>
                <a:gd name="connsiteX4" fmla="*/ 15498 w 31734"/>
                <a:gd name="connsiteY4" fmla="*/ 0 h 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34" h="2065">
                  <a:moveTo>
                    <a:pt x="15498" y="0"/>
                  </a:moveTo>
                  <a:cubicBezTo>
                    <a:pt x="10408" y="1251"/>
                    <a:pt x="5090" y="1251"/>
                    <a:pt x="0" y="0"/>
                  </a:cubicBezTo>
                  <a:lnTo>
                    <a:pt x="0" y="0"/>
                  </a:lnTo>
                  <a:cubicBezTo>
                    <a:pt x="10399" y="2753"/>
                    <a:pt x="21335" y="2753"/>
                    <a:pt x="31734" y="0"/>
                  </a:cubicBezTo>
                  <a:cubicBezTo>
                    <a:pt x="26364" y="952"/>
                    <a:pt x="20868" y="952"/>
                    <a:pt x="15498" y="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84A9055-A787-4EF3-8026-C876D799D48D}"/>
                </a:ext>
              </a:extLst>
            </p:cNvPr>
            <p:cNvSpPr/>
            <p:nvPr/>
          </p:nvSpPr>
          <p:spPr>
            <a:xfrm>
              <a:off x="3689058" y="3749054"/>
              <a:ext cx="73800" cy="15498"/>
            </a:xfrm>
            <a:custGeom>
              <a:avLst/>
              <a:gdLst>
                <a:gd name="connsiteX0" fmla="*/ 0 w 73800"/>
                <a:gd name="connsiteY0" fmla="*/ 15498 h 15498"/>
                <a:gd name="connsiteX1" fmla="*/ 0 w 73800"/>
                <a:gd name="connsiteY1" fmla="*/ 0 h 15498"/>
                <a:gd name="connsiteX2" fmla="*/ 0 w 73800"/>
                <a:gd name="connsiteY2" fmla="*/ 0 h 15498"/>
                <a:gd name="connsiteX3" fmla="*/ 0 w 73800"/>
                <a:gd name="connsiteY3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5498">
                  <a:moveTo>
                    <a:pt x="0" y="15498"/>
                  </a:moveTo>
                  <a:cubicBezTo>
                    <a:pt x="0" y="15498"/>
                    <a:pt x="0" y="15498"/>
                    <a:pt x="0" y="0"/>
                  </a:cubicBezTo>
                  <a:lnTo>
                    <a:pt x="0" y="0"/>
                  </a:lnTo>
                  <a:cubicBezTo>
                    <a:pt x="0" y="15498"/>
                    <a:pt x="0" y="15498"/>
                    <a:pt x="0" y="1549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FB5BCB16-0156-4425-85A3-0E7770976B26}"/>
                </a:ext>
              </a:extLst>
            </p:cNvPr>
            <p:cNvSpPr/>
            <p:nvPr/>
          </p:nvSpPr>
          <p:spPr>
            <a:xfrm>
              <a:off x="3685369" y="3751267"/>
              <a:ext cx="98" cy="5903"/>
            </a:xfrm>
            <a:custGeom>
              <a:avLst/>
              <a:gdLst>
                <a:gd name="connsiteX0" fmla="*/ 0 w 98"/>
                <a:gd name="connsiteY0" fmla="*/ 5904 h 5903"/>
                <a:gd name="connsiteX1" fmla="*/ 0 w 98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" h="5903">
                  <a:moveTo>
                    <a:pt x="0" y="5904"/>
                  </a:moveTo>
                  <a:cubicBezTo>
                    <a:pt x="131" y="3938"/>
                    <a:pt x="131" y="1966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576DFF85-62F1-4A02-9829-39E4628B081C}"/>
                </a:ext>
              </a:extLst>
            </p:cNvPr>
            <p:cNvSpPr/>
            <p:nvPr/>
          </p:nvSpPr>
          <p:spPr>
            <a:xfrm>
              <a:off x="3687583" y="37438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90418A53-A8C1-40C7-A9DD-FE8E3A77A8A1}"/>
                </a:ext>
              </a:extLst>
            </p:cNvPr>
            <p:cNvSpPr/>
            <p:nvPr/>
          </p:nvSpPr>
          <p:spPr>
            <a:xfrm>
              <a:off x="3694962" y="3754958"/>
              <a:ext cx="447" cy="7379"/>
            </a:xfrm>
            <a:custGeom>
              <a:avLst/>
              <a:gdLst>
                <a:gd name="connsiteX0" fmla="*/ 0 w 447"/>
                <a:gd name="connsiteY0" fmla="*/ 6642 h 7379"/>
                <a:gd name="connsiteX1" fmla="*/ 0 w 447"/>
                <a:gd name="connsiteY1" fmla="*/ 6642 h 7379"/>
                <a:gd name="connsiteX2" fmla="*/ 0 w 447"/>
                <a:gd name="connsiteY2" fmla="*/ 0 h 7379"/>
                <a:gd name="connsiteX3" fmla="*/ 0 w 44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7" h="7379">
                  <a:moveTo>
                    <a:pt x="0" y="6642"/>
                  </a:moveTo>
                  <a:lnTo>
                    <a:pt x="0" y="6642"/>
                  </a:lnTo>
                  <a:cubicBezTo>
                    <a:pt x="596" y="4469"/>
                    <a:pt x="596" y="2174"/>
                    <a:pt x="0" y="0"/>
                  </a:cubicBezTo>
                  <a:cubicBezTo>
                    <a:pt x="0" y="0"/>
                    <a:pt x="0" y="0"/>
                    <a:pt x="0" y="738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615F5A45-D755-4FA3-85AE-EBF50C795146}"/>
                </a:ext>
              </a:extLst>
            </p:cNvPr>
            <p:cNvSpPr/>
            <p:nvPr/>
          </p:nvSpPr>
          <p:spPr>
            <a:xfrm>
              <a:off x="3693487" y="37520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EC8EEA03-40A5-483F-BDF1-6975E2B7E400}"/>
                </a:ext>
              </a:extLst>
            </p:cNvPr>
            <p:cNvSpPr/>
            <p:nvPr/>
          </p:nvSpPr>
          <p:spPr>
            <a:xfrm>
              <a:off x="3702343" y="37549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E352A165-9B06-42D8-9124-8E85BE00F843}"/>
                </a:ext>
              </a:extLst>
            </p:cNvPr>
            <p:cNvSpPr/>
            <p:nvPr/>
          </p:nvSpPr>
          <p:spPr>
            <a:xfrm>
              <a:off x="3707508" y="3760124"/>
              <a:ext cx="12546" cy="9593"/>
            </a:xfrm>
            <a:custGeom>
              <a:avLst/>
              <a:gdLst>
                <a:gd name="connsiteX0" fmla="*/ 12546 w 12546"/>
                <a:gd name="connsiteY0" fmla="*/ 8856 h 9593"/>
                <a:gd name="connsiteX1" fmla="*/ 0 w 12546"/>
                <a:gd name="connsiteY1" fmla="*/ 0 h 9593"/>
                <a:gd name="connsiteX2" fmla="*/ 0 w 12546"/>
                <a:gd name="connsiteY2" fmla="*/ 0 h 9593"/>
                <a:gd name="connsiteX3" fmla="*/ 12546 w 12546"/>
                <a:gd name="connsiteY3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9593">
                  <a:moveTo>
                    <a:pt x="12546" y="8856"/>
                  </a:moveTo>
                  <a:cubicBezTo>
                    <a:pt x="12546" y="8856"/>
                    <a:pt x="4428" y="2214"/>
                    <a:pt x="0" y="0"/>
                  </a:cubicBezTo>
                  <a:lnTo>
                    <a:pt x="0" y="0"/>
                  </a:lnTo>
                  <a:cubicBezTo>
                    <a:pt x="4428" y="0"/>
                    <a:pt x="11808" y="9594"/>
                    <a:pt x="12546" y="959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1D139C0F-4483-409F-B7E6-7E6598E09F70}"/>
                </a:ext>
              </a:extLst>
            </p:cNvPr>
            <p:cNvSpPr/>
            <p:nvPr/>
          </p:nvSpPr>
          <p:spPr>
            <a:xfrm>
              <a:off x="3716364" y="3760124"/>
              <a:ext cx="8118" cy="7379"/>
            </a:xfrm>
            <a:custGeom>
              <a:avLst/>
              <a:gdLst>
                <a:gd name="connsiteX0" fmla="*/ 8118 w 8118"/>
                <a:gd name="connsiteY0" fmla="*/ 6642 h 7379"/>
                <a:gd name="connsiteX1" fmla="*/ 0 w 8118"/>
                <a:gd name="connsiteY1" fmla="*/ 0 h 7379"/>
                <a:gd name="connsiteX2" fmla="*/ 0 w 8118"/>
                <a:gd name="connsiteY2" fmla="*/ 0 h 7379"/>
                <a:gd name="connsiteX3" fmla="*/ 8118 w 8118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8" h="7379">
                  <a:moveTo>
                    <a:pt x="8118" y="6642"/>
                  </a:moveTo>
                  <a:cubicBezTo>
                    <a:pt x="8118" y="6642"/>
                    <a:pt x="4428" y="2214"/>
                    <a:pt x="0" y="0"/>
                  </a:cubicBezTo>
                  <a:lnTo>
                    <a:pt x="0" y="0"/>
                  </a:lnTo>
                  <a:cubicBezTo>
                    <a:pt x="3011" y="2102"/>
                    <a:pt x="5742" y="4582"/>
                    <a:pt x="8118" y="738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F49029A0-E90A-4D08-B447-EA8A3BFC0DA3}"/>
                </a:ext>
              </a:extLst>
            </p:cNvPr>
            <p:cNvSpPr/>
            <p:nvPr/>
          </p:nvSpPr>
          <p:spPr>
            <a:xfrm>
              <a:off x="3726696" y="3764552"/>
              <a:ext cx="1804" cy="12546"/>
            </a:xfrm>
            <a:custGeom>
              <a:avLst/>
              <a:gdLst>
                <a:gd name="connsiteX0" fmla="*/ 0 w 1804"/>
                <a:gd name="connsiteY0" fmla="*/ 11808 h 12546"/>
                <a:gd name="connsiteX1" fmla="*/ 0 w 1804"/>
                <a:gd name="connsiteY1" fmla="*/ 0 h 12546"/>
                <a:gd name="connsiteX2" fmla="*/ 0 w 1804"/>
                <a:gd name="connsiteY2" fmla="*/ 0 h 12546"/>
                <a:gd name="connsiteX3" fmla="*/ 0 w 1804"/>
                <a:gd name="connsiteY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4" h="12546">
                  <a:moveTo>
                    <a:pt x="0" y="11808"/>
                  </a:moveTo>
                  <a:cubicBezTo>
                    <a:pt x="0" y="11808"/>
                    <a:pt x="0" y="4428"/>
                    <a:pt x="0" y="0"/>
                  </a:cubicBezTo>
                  <a:lnTo>
                    <a:pt x="0" y="0"/>
                  </a:lnTo>
                  <a:cubicBezTo>
                    <a:pt x="2406" y="3836"/>
                    <a:pt x="2406" y="8710"/>
                    <a:pt x="0" y="1254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9377ED76-0071-4B24-8398-FAA24A223A4B}"/>
                </a:ext>
              </a:extLst>
            </p:cNvPr>
            <p:cNvSpPr/>
            <p:nvPr/>
          </p:nvSpPr>
          <p:spPr>
            <a:xfrm>
              <a:off x="3730387" y="3756434"/>
              <a:ext cx="73800" cy="8855"/>
            </a:xfrm>
            <a:custGeom>
              <a:avLst/>
              <a:gdLst>
                <a:gd name="connsiteX0" fmla="*/ 0 w 73800"/>
                <a:gd name="connsiteY0" fmla="*/ 0 h 8855"/>
                <a:gd name="connsiteX1" fmla="*/ 0 w 73800"/>
                <a:gd name="connsiteY1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8855">
                  <a:moveTo>
                    <a:pt x="0" y="0"/>
                  </a:moveTo>
                  <a:lnTo>
                    <a:pt x="0" y="885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F3BE132F-1674-48BD-9859-8F58A0CF0972}"/>
                </a:ext>
              </a:extLst>
            </p:cNvPr>
            <p:cNvSpPr/>
            <p:nvPr/>
          </p:nvSpPr>
          <p:spPr>
            <a:xfrm>
              <a:off x="3628543" y="3706244"/>
              <a:ext cx="16973" cy="15503"/>
            </a:xfrm>
            <a:custGeom>
              <a:avLst/>
              <a:gdLst>
                <a:gd name="connsiteX0" fmla="*/ 16974 w 16973"/>
                <a:gd name="connsiteY0" fmla="*/ 15503 h 15503"/>
                <a:gd name="connsiteX1" fmla="*/ 12546 w 16973"/>
                <a:gd name="connsiteY1" fmla="*/ 15503 h 15503"/>
                <a:gd name="connsiteX2" fmla="*/ 12546 w 16973"/>
                <a:gd name="connsiteY2" fmla="*/ 15503 h 15503"/>
                <a:gd name="connsiteX3" fmla="*/ 3311 w 16973"/>
                <a:gd name="connsiteY3" fmla="*/ 353 h 15503"/>
                <a:gd name="connsiteX4" fmla="*/ 0 w 16973"/>
                <a:gd name="connsiteY4" fmla="*/ 5 h 15503"/>
                <a:gd name="connsiteX5" fmla="*/ 0 w 16973"/>
                <a:gd name="connsiteY5" fmla="*/ 5 h 15503"/>
                <a:gd name="connsiteX6" fmla="*/ 7380 w 16973"/>
                <a:gd name="connsiteY6" fmla="*/ 5171 h 15503"/>
                <a:gd name="connsiteX7" fmla="*/ 7380 w 16973"/>
                <a:gd name="connsiteY7" fmla="*/ 5171 h 15503"/>
                <a:gd name="connsiteX8" fmla="*/ 7380 w 16973"/>
                <a:gd name="connsiteY8" fmla="*/ 5171 h 15503"/>
                <a:gd name="connsiteX9" fmla="*/ 11070 w 16973"/>
                <a:gd name="connsiteY9" fmla="*/ 9599 h 15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73" h="15503">
                  <a:moveTo>
                    <a:pt x="16974" y="15503"/>
                  </a:moveTo>
                  <a:lnTo>
                    <a:pt x="12546" y="15503"/>
                  </a:lnTo>
                  <a:cubicBezTo>
                    <a:pt x="12546" y="15503"/>
                    <a:pt x="12546" y="15503"/>
                    <a:pt x="12546" y="15503"/>
                  </a:cubicBezTo>
                  <a:cubicBezTo>
                    <a:pt x="14179" y="8770"/>
                    <a:pt x="10044" y="1987"/>
                    <a:pt x="3311" y="353"/>
                  </a:cubicBezTo>
                  <a:cubicBezTo>
                    <a:pt x="2227" y="91"/>
                    <a:pt x="1114" y="-27"/>
                    <a:pt x="0" y="5"/>
                  </a:cubicBezTo>
                  <a:lnTo>
                    <a:pt x="0" y="5"/>
                  </a:lnTo>
                  <a:cubicBezTo>
                    <a:pt x="3121" y="508"/>
                    <a:pt x="5840" y="2411"/>
                    <a:pt x="7380" y="5171"/>
                  </a:cubicBezTo>
                  <a:cubicBezTo>
                    <a:pt x="7380" y="5171"/>
                    <a:pt x="7380" y="5171"/>
                    <a:pt x="7380" y="5171"/>
                  </a:cubicBezTo>
                  <a:cubicBezTo>
                    <a:pt x="7380" y="5171"/>
                    <a:pt x="7380" y="5171"/>
                    <a:pt x="7380" y="5171"/>
                  </a:cubicBezTo>
                  <a:lnTo>
                    <a:pt x="11070" y="9599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ECE93775-474C-4B55-9A98-7E713F609D76}"/>
                </a:ext>
              </a:extLst>
            </p:cNvPr>
            <p:cNvSpPr/>
            <p:nvPr/>
          </p:nvSpPr>
          <p:spPr>
            <a:xfrm>
              <a:off x="3646993" y="3710678"/>
              <a:ext cx="8232" cy="17711"/>
            </a:xfrm>
            <a:custGeom>
              <a:avLst/>
              <a:gdLst>
                <a:gd name="connsiteX0" fmla="*/ 7380 w 8232"/>
                <a:gd name="connsiteY0" fmla="*/ 17712 h 17711"/>
                <a:gd name="connsiteX1" fmla="*/ 7380 w 8232"/>
                <a:gd name="connsiteY1" fmla="*/ 12546 h 17711"/>
                <a:gd name="connsiteX2" fmla="*/ 7380 w 8232"/>
                <a:gd name="connsiteY2" fmla="*/ 12546 h 17711"/>
                <a:gd name="connsiteX3" fmla="*/ 7380 w 8232"/>
                <a:gd name="connsiteY3" fmla="*/ 7380 h 17711"/>
                <a:gd name="connsiteX4" fmla="*/ 7380 w 8232"/>
                <a:gd name="connsiteY4" fmla="*/ 7380 h 17711"/>
                <a:gd name="connsiteX5" fmla="*/ 7380 w 8232"/>
                <a:gd name="connsiteY5" fmla="*/ 7380 h 17711"/>
                <a:gd name="connsiteX6" fmla="*/ 0 w 8232"/>
                <a:gd name="connsiteY6" fmla="*/ 0 h 17711"/>
                <a:gd name="connsiteX7" fmla="*/ 0 w 8232"/>
                <a:gd name="connsiteY7" fmla="*/ 0 h 17711"/>
                <a:gd name="connsiteX8" fmla="*/ 8118 w 8232"/>
                <a:gd name="connsiteY8" fmla="*/ 8856 h 17711"/>
                <a:gd name="connsiteX9" fmla="*/ 8118 w 8232"/>
                <a:gd name="connsiteY9" fmla="*/ 8856 h 17711"/>
                <a:gd name="connsiteX10" fmla="*/ 8118 w 8232"/>
                <a:gd name="connsiteY10" fmla="*/ 13284 h 17711"/>
                <a:gd name="connsiteX11" fmla="*/ 8118 w 8232"/>
                <a:gd name="connsiteY11" fmla="*/ 13284 h 17711"/>
                <a:gd name="connsiteX12" fmla="*/ 8118 w 8232"/>
                <a:gd name="connsiteY12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32" h="17711">
                  <a:moveTo>
                    <a:pt x="7380" y="17712"/>
                  </a:moveTo>
                  <a:cubicBezTo>
                    <a:pt x="7380" y="17712"/>
                    <a:pt x="7380" y="17712"/>
                    <a:pt x="7380" y="12546"/>
                  </a:cubicBezTo>
                  <a:lnTo>
                    <a:pt x="7380" y="12546"/>
                  </a:lnTo>
                  <a:cubicBezTo>
                    <a:pt x="7091" y="10836"/>
                    <a:pt x="7091" y="9090"/>
                    <a:pt x="7380" y="7380"/>
                  </a:cubicBezTo>
                  <a:lnTo>
                    <a:pt x="7380" y="7380"/>
                  </a:lnTo>
                  <a:lnTo>
                    <a:pt x="7380" y="7380"/>
                  </a:lnTo>
                  <a:cubicBezTo>
                    <a:pt x="7380" y="7380"/>
                    <a:pt x="7380" y="738"/>
                    <a:pt x="0" y="0"/>
                  </a:cubicBezTo>
                  <a:lnTo>
                    <a:pt x="0" y="0"/>
                  </a:lnTo>
                  <a:cubicBezTo>
                    <a:pt x="8118" y="0"/>
                    <a:pt x="8118" y="5904"/>
                    <a:pt x="8118" y="8856"/>
                  </a:cubicBezTo>
                  <a:cubicBezTo>
                    <a:pt x="8118" y="11808"/>
                    <a:pt x="8118" y="8856"/>
                    <a:pt x="8118" y="8856"/>
                  </a:cubicBezTo>
                  <a:cubicBezTo>
                    <a:pt x="8118" y="8856"/>
                    <a:pt x="8118" y="13284"/>
                    <a:pt x="8118" y="13284"/>
                  </a:cubicBezTo>
                  <a:cubicBezTo>
                    <a:pt x="8118" y="13284"/>
                    <a:pt x="8118" y="13284"/>
                    <a:pt x="8118" y="13284"/>
                  </a:cubicBezTo>
                  <a:cubicBezTo>
                    <a:pt x="8271" y="14756"/>
                    <a:pt x="8271" y="16240"/>
                    <a:pt x="8118" y="1771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52C60E9D-C386-4766-AC24-0008F652FD5E}"/>
                </a:ext>
              </a:extLst>
            </p:cNvPr>
            <p:cNvSpPr/>
            <p:nvPr/>
          </p:nvSpPr>
          <p:spPr>
            <a:xfrm>
              <a:off x="3641089" y="3697393"/>
              <a:ext cx="4285" cy="5166"/>
            </a:xfrm>
            <a:custGeom>
              <a:avLst/>
              <a:gdLst>
                <a:gd name="connsiteX0" fmla="*/ 0 w 4285"/>
                <a:gd name="connsiteY0" fmla="*/ 5166 h 5166"/>
                <a:gd name="connsiteX1" fmla="*/ 0 w 4285"/>
                <a:gd name="connsiteY1" fmla="*/ 0 h 5166"/>
                <a:gd name="connsiteX2" fmla="*/ 0 w 4285"/>
                <a:gd name="connsiteY2" fmla="*/ 0 h 5166"/>
                <a:gd name="connsiteX3" fmla="*/ 0 w 4285"/>
                <a:gd name="connsiteY3" fmla="*/ 0 h 5166"/>
                <a:gd name="connsiteX4" fmla="*/ 3690 w 4285"/>
                <a:gd name="connsiteY4" fmla="*/ 0 h 5166"/>
                <a:gd name="connsiteX5" fmla="*/ 3690 w 4285"/>
                <a:gd name="connsiteY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5" h="5166">
                  <a:moveTo>
                    <a:pt x="0" y="5166"/>
                  </a:moveTo>
                  <a:cubicBezTo>
                    <a:pt x="0" y="5166"/>
                    <a:pt x="0" y="516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cubicBezTo>
                    <a:pt x="4483" y="1631"/>
                    <a:pt x="4483" y="3535"/>
                    <a:pt x="3690" y="516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2B387A6E-A7FA-463D-B790-F5C8D1DD9F4E}"/>
                </a:ext>
              </a:extLst>
            </p:cNvPr>
            <p:cNvSpPr/>
            <p:nvPr/>
          </p:nvSpPr>
          <p:spPr>
            <a:xfrm>
              <a:off x="3646887" y="3701084"/>
              <a:ext cx="1581" cy="11807"/>
            </a:xfrm>
            <a:custGeom>
              <a:avLst/>
              <a:gdLst>
                <a:gd name="connsiteX0" fmla="*/ 1582 w 1581"/>
                <a:gd name="connsiteY0" fmla="*/ 11808 h 11807"/>
                <a:gd name="connsiteX1" fmla="*/ 1582 w 1581"/>
                <a:gd name="connsiteY1" fmla="*/ 0 h 11807"/>
                <a:gd name="connsiteX2" fmla="*/ 1582 w 1581"/>
                <a:gd name="connsiteY2" fmla="*/ 0 h 11807"/>
                <a:gd name="connsiteX3" fmla="*/ 1582 w 1581"/>
                <a:gd name="connsiteY3" fmla="*/ 1107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1" h="11807">
                  <a:moveTo>
                    <a:pt x="1582" y="11808"/>
                  </a:moveTo>
                  <a:cubicBezTo>
                    <a:pt x="-527" y="8155"/>
                    <a:pt x="-527" y="3653"/>
                    <a:pt x="1582" y="0"/>
                  </a:cubicBezTo>
                  <a:lnTo>
                    <a:pt x="1582" y="0"/>
                  </a:lnTo>
                  <a:cubicBezTo>
                    <a:pt x="399" y="3596"/>
                    <a:pt x="399" y="7474"/>
                    <a:pt x="1582" y="1107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0F9DB6B6-167C-4B39-925A-84FE3B3B5E83}"/>
                </a:ext>
              </a:extLst>
            </p:cNvPr>
            <p:cNvSpPr/>
            <p:nvPr/>
          </p:nvSpPr>
          <p:spPr>
            <a:xfrm>
              <a:off x="3651421" y="3704035"/>
              <a:ext cx="2295" cy="10331"/>
            </a:xfrm>
            <a:custGeom>
              <a:avLst/>
              <a:gdLst>
                <a:gd name="connsiteX0" fmla="*/ 0 w 2295"/>
                <a:gd name="connsiteY0" fmla="*/ 9594 h 10331"/>
                <a:gd name="connsiteX1" fmla="*/ 0 w 2295"/>
                <a:gd name="connsiteY1" fmla="*/ 0 h 10331"/>
                <a:gd name="connsiteX2" fmla="*/ 0 w 2295"/>
                <a:gd name="connsiteY2" fmla="*/ 0 h 10331"/>
                <a:gd name="connsiteX3" fmla="*/ 0 w 2295"/>
                <a:gd name="connsiteY3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5" h="10331">
                  <a:moveTo>
                    <a:pt x="0" y="9594"/>
                  </a:moveTo>
                  <a:cubicBezTo>
                    <a:pt x="0" y="9594"/>
                    <a:pt x="0" y="2952"/>
                    <a:pt x="0" y="0"/>
                  </a:cubicBezTo>
                  <a:lnTo>
                    <a:pt x="0" y="0"/>
                  </a:lnTo>
                  <a:cubicBezTo>
                    <a:pt x="5166" y="0"/>
                    <a:pt x="0" y="10332"/>
                    <a:pt x="0" y="1033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7BD7835B-04F3-489F-9D07-6381611C6F16}"/>
                </a:ext>
              </a:extLst>
            </p:cNvPr>
            <p:cNvSpPr/>
            <p:nvPr/>
          </p:nvSpPr>
          <p:spPr>
            <a:xfrm>
              <a:off x="3650683" y="37173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1C0ACF5A-4DE5-4A46-AD06-053F7F106CB2}"/>
                </a:ext>
              </a:extLst>
            </p:cNvPr>
            <p:cNvSpPr/>
            <p:nvPr/>
          </p:nvSpPr>
          <p:spPr>
            <a:xfrm>
              <a:off x="3663229" y="3702560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5904"/>
                    <a:pt x="0" y="590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BFCC9B83-43A0-4F4F-9B78-77449E30DC60}"/>
                </a:ext>
              </a:extLst>
            </p:cNvPr>
            <p:cNvSpPr/>
            <p:nvPr/>
          </p:nvSpPr>
          <p:spPr>
            <a:xfrm>
              <a:off x="3668394" y="3718795"/>
              <a:ext cx="5165" cy="13284"/>
            </a:xfrm>
            <a:custGeom>
              <a:avLst/>
              <a:gdLst>
                <a:gd name="connsiteX0" fmla="*/ 738 w 5165"/>
                <a:gd name="connsiteY0" fmla="*/ 13284 h 13284"/>
                <a:gd name="connsiteX1" fmla="*/ 738 w 5165"/>
                <a:gd name="connsiteY1" fmla="*/ 9594 h 13284"/>
                <a:gd name="connsiteX2" fmla="*/ 5166 w 5165"/>
                <a:gd name="connsiteY2" fmla="*/ 0 h 13284"/>
                <a:gd name="connsiteX3" fmla="*/ 5166 w 5165"/>
                <a:gd name="connsiteY3" fmla="*/ 0 h 13284"/>
                <a:gd name="connsiteX4" fmla="*/ 0 w 5165"/>
                <a:gd name="connsiteY4" fmla="*/ 10332 h 13284"/>
                <a:gd name="connsiteX5" fmla="*/ 0 w 5165"/>
                <a:gd name="connsiteY5" fmla="*/ 1033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13284">
                  <a:moveTo>
                    <a:pt x="738" y="13284"/>
                  </a:moveTo>
                  <a:cubicBezTo>
                    <a:pt x="738" y="13284"/>
                    <a:pt x="738" y="13284"/>
                    <a:pt x="738" y="9594"/>
                  </a:cubicBezTo>
                  <a:cubicBezTo>
                    <a:pt x="2717" y="6653"/>
                    <a:pt x="4212" y="3414"/>
                    <a:pt x="5166" y="0"/>
                  </a:cubicBezTo>
                  <a:lnTo>
                    <a:pt x="5166" y="0"/>
                  </a:lnTo>
                  <a:cubicBezTo>
                    <a:pt x="3748" y="3587"/>
                    <a:pt x="2018" y="7044"/>
                    <a:pt x="0" y="10332"/>
                  </a:cubicBezTo>
                  <a:cubicBezTo>
                    <a:pt x="0" y="10332"/>
                    <a:pt x="0" y="10332"/>
                    <a:pt x="0" y="1033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7B07A4-FE5F-4630-8DB2-CE368AF0AAE2}"/>
                </a:ext>
              </a:extLst>
            </p:cNvPr>
            <p:cNvSpPr/>
            <p:nvPr/>
          </p:nvSpPr>
          <p:spPr>
            <a:xfrm>
              <a:off x="3668394" y="3729128"/>
              <a:ext cx="8117" cy="11070"/>
            </a:xfrm>
            <a:custGeom>
              <a:avLst/>
              <a:gdLst>
                <a:gd name="connsiteX0" fmla="*/ 0 w 8117"/>
                <a:gd name="connsiteY0" fmla="*/ 11070 h 11070"/>
                <a:gd name="connsiteX1" fmla="*/ 0 w 8117"/>
                <a:gd name="connsiteY1" fmla="*/ 11070 h 11070"/>
                <a:gd name="connsiteX2" fmla="*/ 8118 w 8117"/>
                <a:gd name="connsiteY2" fmla="*/ 0 h 11070"/>
                <a:gd name="connsiteX3" fmla="*/ 1476 w 8117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11070">
                  <a:moveTo>
                    <a:pt x="0" y="11070"/>
                  </a:moveTo>
                  <a:lnTo>
                    <a:pt x="0" y="11070"/>
                  </a:lnTo>
                  <a:cubicBezTo>
                    <a:pt x="0" y="1476"/>
                    <a:pt x="7380" y="0"/>
                    <a:pt x="8118" y="0"/>
                  </a:cubicBezTo>
                  <a:cubicBezTo>
                    <a:pt x="4737" y="2851"/>
                    <a:pt x="2400" y="6745"/>
                    <a:pt x="1476" y="1107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38DE127C-20B0-47E1-A29B-8150F8EC4AA8}"/>
                </a:ext>
              </a:extLst>
            </p:cNvPr>
            <p:cNvSpPr/>
            <p:nvPr/>
          </p:nvSpPr>
          <p:spPr>
            <a:xfrm>
              <a:off x="3672085" y="3721010"/>
              <a:ext cx="14021" cy="14022"/>
            </a:xfrm>
            <a:custGeom>
              <a:avLst/>
              <a:gdLst>
                <a:gd name="connsiteX0" fmla="*/ 0 w 14021"/>
                <a:gd name="connsiteY0" fmla="*/ 12546 h 14022"/>
                <a:gd name="connsiteX1" fmla="*/ 0 w 14021"/>
                <a:gd name="connsiteY1" fmla="*/ 12546 h 14022"/>
                <a:gd name="connsiteX2" fmla="*/ 14022 w 14021"/>
                <a:gd name="connsiteY2" fmla="*/ 0 h 14022"/>
                <a:gd name="connsiteX3" fmla="*/ 0 w 14021"/>
                <a:gd name="connsiteY3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14022">
                  <a:moveTo>
                    <a:pt x="0" y="12546"/>
                  </a:moveTo>
                  <a:lnTo>
                    <a:pt x="0" y="12546"/>
                  </a:lnTo>
                  <a:cubicBezTo>
                    <a:pt x="5763" y="9769"/>
                    <a:pt x="10623" y="5420"/>
                    <a:pt x="14022" y="0"/>
                  </a:cubicBezTo>
                  <a:cubicBezTo>
                    <a:pt x="11400" y="6353"/>
                    <a:pt x="6353" y="11400"/>
                    <a:pt x="0" y="1402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532CF35-C27A-428D-9F8B-C66A163F372D}"/>
                </a:ext>
              </a:extLst>
            </p:cNvPr>
            <p:cNvSpPr/>
            <p:nvPr/>
          </p:nvSpPr>
          <p:spPr>
            <a:xfrm>
              <a:off x="3644779" y="3749724"/>
              <a:ext cx="16235" cy="5233"/>
            </a:xfrm>
            <a:custGeom>
              <a:avLst/>
              <a:gdLst>
                <a:gd name="connsiteX0" fmla="*/ 0 w 16235"/>
                <a:gd name="connsiteY0" fmla="*/ 805 h 5233"/>
                <a:gd name="connsiteX1" fmla="*/ 0 w 16235"/>
                <a:gd name="connsiteY1" fmla="*/ 805 h 5233"/>
                <a:gd name="connsiteX2" fmla="*/ 10332 w 16235"/>
                <a:gd name="connsiteY2" fmla="*/ 805 h 5233"/>
                <a:gd name="connsiteX3" fmla="*/ 10332 w 16235"/>
                <a:gd name="connsiteY3" fmla="*/ 805 h 5233"/>
                <a:gd name="connsiteX4" fmla="*/ 16236 w 16235"/>
                <a:gd name="connsiteY4" fmla="*/ 805 h 5233"/>
                <a:gd name="connsiteX5" fmla="*/ 11070 w 16235"/>
                <a:gd name="connsiteY5" fmla="*/ 5233 h 5233"/>
                <a:gd name="connsiteX6" fmla="*/ 11070 w 16235"/>
                <a:gd name="connsiteY6" fmla="*/ 5233 h 5233"/>
                <a:gd name="connsiteX7" fmla="*/ 1476 w 16235"/>
                <a:gd name="connsiteY7" fmla="*/ 5233 h 5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35" h="5233">
                  <a:moveTo>
                    <a:pt x="0" y="805"/>
                  </a:moveTo>
                  <a:lnTo>
                    <a:pt x="0" y="805"/>
                  </a:lnTo>
                  <a:cubicBezTo>
                    <a:pt x="3360" y="-268"/>
                    <a:pt x="6972" y="-268"/>
                    <a:pt x="10332" y="805"/>
                  </a:cubicBezTo>
                  <a:lnTo>
                    <a:pt x="10332" y="805"/>
                  </a:lnTo>
                  <a:cubicBezTo>
                    <a:pt x="12263" y="1340"/>
                    <a:pt x="14305" y="1340"/>
                    <a:pt x="16236" y="805"/>
                  </a:cubicBezTo>
                  <a:cubicBezTo>
                    <a:pt x="16236" y="805"/>
                    <a:pt x="16236" y="805"/>
                    <a:pt x="11070" y="5233"/>
                  </a:cubicBezTo>
                  <a:lnTo>
                    <a:pt x="11070" y="5233"/>
                  </a:lnTo>
                  <a:cubicBezTo>
                    <a:pt x="11070" y="5233"/>
                    <a:pt x="6642" y="5233"/>
                    <a:pt x="1476" y="5233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92DEC136-0AD1-4F4A-BF86-0E6304857C10}"/>
                </a:ext>
              </a:extLst>
            </p:cNvPr>
            <p:cNvSpPr/>
            <p:nvPr/>
          </p:nvSpPr>
          <p:spPr>
            <a:xfrm>
              <a:off x="3639612" y="3743980"/>
              <a:ext cx="14022" cy="1383"/>
            </a:xfrm>
            <a:custGeom>
              <a:avLst/>
              <a:gdLst>
                <a:gd name="connsiteX0" fmla="*/ 14022 w 14022"/>
                <a:gd name="connsiteY0" fmla="*/ 1384 h 1383"/>
                <a:gd name="connsiteX1" fmla="*/ 0 w 14022"/>
                <a:gd name="connsiteY1" fmla="*/ 1384 h 1383"/>
                <a:gd name="connsiteX2" fmla="*/ 0 w 14022"/>
                <a:gd name="connsiteY2" fmla="*/ 1384 h 1383"/>
                <a:gd name="connsiteX3" fmla="*/ 14022 w 14022"/>
                <a:gd name="connsiteY3" fmla="*/ 1384 h 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2" h="1383">
                  <a:moveTo>
                    <a:pt x="14022" y="1384"/>
                  </a:moveTo>
                  <a:cubicBezTo>
                    <a:pt x="9377" y="652"/>
                    <a:pt x="4645" y="652"/>
                    <a:pt x="0" y="1384"/>
                  </a:cubicBezTo>
                  <a:lnTo>
                    <a:pt x="0" y="1384"/>
                  </a:lnTo>
                  <a:cubicBezTo>
                    <a:pt x="4492" y="-461"/>
                    <a:pt x="9530" y="-461"/>
                    <a:pt x="14022" y="138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93EF4893-56D4-4B50-908C-1789B3D02A6E}"/>
                </a:ext>
              </a:extLst>
            </p:cNvPr>
            <p:cNvSpPr/>
            <p:nvPr/>
          </p:nvSpPr>
          <p:spPr>
            <a:xfrm>
              <a:off x="3652158" y="3736508"/>
              <a:ext cx="8855" cy="6642"/>
            </a:xfrm>
            <a:custGeom>
              <a:avLst/>
              <a:gdLst>
                <a:gd name="connsiteX0" fmla="*/ 8856 w 8855"/>
                <a:gd name="connsiteY0" fmla="*/ 5904 h 6642"/>
                <a:gd name="connsiteX1" fmla="*/ 0 w 8855"/>
                <a:gd name="connsiteY1" fmla="*/ 0 h 6642"/>
                <a:gd name="connsiteX2" fmla="*/ 0 w 8855"/>
                <a:gd name="connsiteY2" fmla="*/ 0 h 6642"/>
                <a:gd name="connsiteX3" fmla="*/ 8856 w 8855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6642">
                  <a:moveTo>
                    <a:pt x="8856" y="5904"/>
                  </a:moveTo>
                  <a:cubicBezTo>
                    <a:pt x="6926" y="2720"/>
                    <a:pt x="3682" y="556"/>
                    <a:pt x="0" y="0"/>
                  </a:cubicBezTo>
                  <a:lnTo>
                    <a:pt x="0" y="0"/>
                  </a:lnTo>
                  <a:cubicBezTo>
                    <a:pt x="4061" y="116"/>
                    <a:pt x="7608" y="2776"/>
                    <a:pt x="8856" y="664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5D7B7DCF-6EA8-4F3B-AEAC-5EA512CD4BDB}"/>
                </a:ext>
              </a:extLst>
            </p:cNvPr>
            <p:cNvSpPr/>
            <p:nvPr/>
          </p:nvSpPr>
          <p:spPr>
            <a:xfrm>
              <a:off x="3661014" y="3764445"/>
              <a:ext cx="14760" cy="844"/>
            </a:xfrm>
            <a:custGeom>
              <a:avLst/>
              <a:gdLst>
                <a:gd name="connsiteX0" fmla="*/ 14022 w 14760"/>
                <a:gd name="connsiteY0" fmla="*/ 845 h 844"/>
                <a:gd name="connsiteX1" fmla="*/ 0 w 14760"/>
                <a:gd name="connsiteY1" fmla="*/ 845 h 844"/>
                <a:gd name="connsiteX2" fmla="*/ 0 w 14760"/>
                <a:gd name="connsiteY2" fmla="*/ 845 h 844"/>
                <a:gd name="connsiteX3" fmla="*/ 14760 w 14760"/>
                <a:gd name="connsiteY3" fmla="*/ 845 h 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0" h="844">
                  <a:moveTo>
                    <a:pt x="14022" y="845"/>
                  </a:moveTo>
                  <a:cubicBezTo>
                    <a:pt x="9416" y="-282"/>
                    <a:pt x="4606" y="-282"/>
                    <a:pt x="0" y="845"/>
                  </a:cubicBezTo>
                  <a:lnTo>
                    <a:pt x="0" y="845"/>
                  </a:lnTo>
                  <a:cubicBezTo>
                    <a:pt x="13284" y="845"/>
                    <a:pt x="14022" y="845"/>
                    <a:pt x="14760" y="845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4E745DB3-B42F-4ED9-964F-B83DED733FEE}"/>
                </a:ext>
              </a:extLst>
            </p:cNvPr>
            <p:cNvSpPr/>
            <p:nvPr/>
          </p:nvSpPr>
          <p:spPr>
            <a:xfrm>
              <a:off x="3671346" y="3752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3A2262A9-4BB1-4CDD-812D-5069895EDB8B}"/>
                </a:ext>
              </a:extLst>
            </p:cNvPr>
            <p:cNvSpPr/>
            <p:nvPr/>
          </p:nvSpPr>
          <p:spPr>
            <a:xfrm>
              <a:off x="3668394" y="3702560"/>
              <a:ext cx="11069" cy="19188"/>
            </a:xfrm>
            <a:custGeom>
              <a:avLst/>
              <a:gdLst>
                <a:gd name="connsiteX0" fmla="*/ 0 w 11069"/>
                <a:gd name="connsiteY0" fmla="*/ 19188 h 19188"/>
                <a:gd name="connsiteX1" fmla="*/ 0 w 11069"/>
                <a:gd name="connsiteY1" fmla="*/ 19188 h 19188"/>
                <a:gd name="connsiteX2" fmla="*/ 11070 w 11069"/>
                <a:gd name="connsiteY2" fmla="*/ 0 h 19188"/>
                <a:gd name="connsiteX3" fmla="*/ 0 w 11069"/>
                <a:gd name="connsiteY3" fmla="*/ 16974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19188">
                  <a:moveTo>
                    <a:pt x="0" y="19188"/>
                  </a:moveTo>
                  <a:lnTo>
                    <a:pt x="0" y="19188"/>
                  </a:lnTo>
                  <a:cubicBezTo>
                    <a:pt x="3039" y="12438"/>
                    <a:pt x="6748" y="6010"/>
                    <a:pt x="11070" y="0"/>
                  </a:cubicBezTo>
                  <a:cubicBezTo>
                    <a:pt x="7749" y="5890"/>
                    <a:pt x="4051" y="11560"/>
                    <a:pt x="0" y="1697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DDE6C679-2EAC-4B60-9BF3-B0A92E8B9E48}"/>
                </a:ext>
              </a:extLst>
            </p:cNvPr>
            <p:cNvSpPr/>
            <p:nvPr/>
          </p:nvSpPr>
          <p:spPr>
            <a:xfrm>
              <a:off x="3679464" y="3698132"/>
              <a:ext cx="8856" cy="11807"/>
            </a:xfrm>
            <a:custGeom>
              <a:avLst/>
              <a:gdLst>
                <a:gd name="connsiteX0" fmla="*/ 0 w 8856"/>
                <a:gd name="connsiteY0" fmla="*/ 11070 h 11807"/>
                <a:gd name="connsiteX1" fmla="*/ 0 w 8856"/>
                <a:gd name="connsiteY1" fmla="*/ 11070 h 11807"/>
                <a:gd name="connsiteX2" fmla="*/ 8856 w 8856"/>
                <a:gd name="connsiteY2" fmla="*/ 0 h 11807"/>
                <a:gd name="connsiteX3" fmla="*/ 0 w 8856"/>
                <a:gd name="connsiteY3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" h="11807">
                  <a:moveTo>
                    <a:pt x="0" y="11070"/>
                  </a:moveTo>
                  <a:lnTo>
                    <a:pt x="0" y="11070"/>
                  </a:lnTo>
                  <a:cubicBezTo>
                    <a:pt x="3300" y="7673"/>
                    <a:pt x="6266" y="3966"/>
                    <a:pt x="8856" y="0"/>
                  </a:cubicBezTo>
                  <a:cubicBezTo>
                    <a:pt x="7078" y="4694"/>
                    <a:pt x="4008" y="8787"/>
                    <a:pt x="0" y="1180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7F97299-148F-4871-B7BE-90A50E5EFBA3}"/>
                </a:ext>
              </a:extLst>
            </p:cNvPr>
            <p:cNvSpPr/>
            <p:nvPr/>
          </p:nvSpPr>
          <p:spPr>
            <a:xfrm>
              <a:off x="3668974" y="3664184"/>
              <a:ext cx="11124" cy="47970"/>
            </a:xfrm>
            <a:custGeom>
              <a:avLst/>
              <a:gdLst>
                <a:gd name="connsiteX0" fmla="*/ 896 w 11124"/>
                <a:gd name="connsiteY0" fmla="*/ 44280 h 47970"/>
                <a:gd name="connsiteX1" fmla="*/ 896 w 11124"/>
                <a:gd name="connsiteY1" fmla="*/ 34686 h 47970"/>
                <a:gd name="connsiteX2" fmla="*/ 896 w 11124"/>
                <a:gd name="connsiteY2" fmla="*/ 25092 h 47970"/>
                <a:gd name="connsiteX3" fmla="*/ 6062 w 11124"/>
                <a:gd name="connsiteY3" fmla="*/ 19188 h 47970"/>
                <a:gd name="connsiteX4" fmla="*/ 6062 w 11124"/>
                <a:gd name="connsiteY4" fmla="*/ 19188 h 47970"/>
                <a:gd name="connsiteX5" fmla="*/ 6062 w 11124"/>
                <a:gd name="connsiteY5" fmla="*/ 8856 h 47970"/>
                <a:gd name="connsiteX6" fmla="*/ 10490 w 11124"/>
                <a:gd name="connsiteY6" fmla="*/ 0 h 47970"/>
                <a:gd name="connsiteX7" fmla="*/ 10490 w 11124"/>
                <a:gd name="connsiteY7" fmla="*/ 8856 h 47970"/>
                <a:gd name="connsiteX8" fmla="*/ 10490 w 11124"/>
                <a:gd name="connsiteY8" fmla="*/ 18450 h 47970"/>
                <a:gd name="connsiteX9" fmla="*/ 10490 w 11124"/>
                <a:gd name="connsiteY9" fmla="*/ 23616 h 47970"/>
                <a:gd name="connsiteX10" fmla="*/ 5324 w 11124"/>
                <a:gd name="connsiteY10" fmla="*/ 29520 h 47970"/>
                <a:gd name="connsiteX11" fmla="*/ 5324 w 11124"/>
                <a:gd name="connsiteY11" fmla="*/ 38376 h 47970"/>
                <a:gd name="connsiteX12" fmla="*/ 5324 w 11124"/>
                <a:gd name="connsiteY12" fmla="*/ 47970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24" h="47970">
                  <a:moveTo>
                    <a:pt x="896" y="44280"/>
                  </a:moveTo>
                  <a:cubicBezTo>
                    <a:pt x="896" y="39852"/>
                    <a:pt x="896" y="36900"/>
                    <a:pt x="896" y="34686"/>
                  </a:cubicBezTo>
                  <a:cubicBezTo>
                    <a:pt x="-299" y="31600"/>
                    <a:pt x="-299" y="28178"/>
                    <a:pt x="896" y="25092"/>
                  </a:cubicBezTo>
                  <a:lnTo>
                    <a:pt x="6062" y="19188"/>
                  </a:lnTo>
                  <a:cubicBezTo>
                    <a:pt x="6062" y="19188"/>
                    <a:pt x="6062" y="19188"/>
                    <a:pt x="6062" y="19188"/>
                  </a:cubicBezTo>
                  <a:cubicBezTo>
                    <a:pt x="6720" y="15775"/>
                    <a:pt x="6720" y="12269"/>
                    <a:pt x="6062" y="8856"/>
                  </a:cubicBezTo>
                  <a:cubicBezTo>
                    <a:pt x="6412" y="5463"/>
                    <a:pt x="7986" y="2315"/>
                    <a:pt x="10490" y="0"/>
                  </a:cubicBezTo>
                  <a:cubicBezTo>
                    <a:pt x="10490" y="0"/>
                    <a:pt x="10490" y="4428"/>
                    <a:pt x="10490" y="8856"/>
                  </a:cubicBezTo>
                  <a:cubicBezTo>
                    <a:pt x="11336" y="11998"/>
                    <a:pt x="11336" y="15308"/>
                    <a:pt x="10490" y="18450"/>
                  </a:cubicBezTo>
                  <a:cubicBezTo>
                    <a:pt x="10828" y="20156"/>
                    <a:pt x="10828" y="21910"/>
                    <a:pt x="10490" y="23616"/>
                  </a:cubicBezTo>
                  <a:lnTo>
                    <a:pt x="5324" y="29520"/>
                  </a:lnTo>
                  <a:cubicBezTo>
                    <a:pt x="5324" y="29520"/>
                    <a:pt x="5324" y="29520"/>
                    <a:pt x="5324" y="38376"/>
                  </a:cubicBezTo>
                  <a:cubicBezTo>
                    <a:pt x="5788" y="41558"/>
                    <a:pt x="5788" y="44788"/>
                    <a:pt x="5324" y="4797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B4C81306-36EE-40B3-853A-6AEF5604D1B1}"/>
                </a:ext>
              </a:extLst>
            </p:cNvPr>
            <p:cNvSpPr/>
            <p:nvPr/>
          </p:nvSpPr>
          <p:spPr>
            <a:xfrm>
              <a:off x="3669120" y="3670826"/>
              <a:ext cx="8864" cy="33209"/>
            </a:xfrm>
            <a:custGeom>
              <a:avLst/>
              <a:gdLst>
                <a:gd name="connsiteX0" fmla="*/ 750 w 8864"/>
                <a:gd name="connsiteY0" fmla="*/ 31734 h 33209"/>
                <a:gd name="connsiteX1" fmla="*/ 750 w 8864"/>
                <a:gd name="connsiteY1" fmla="*/ 19926 h 33209"/>
                <a:gd name="connsiteX2" fmla="*/ 750 w 8864"/>
                <a:gd name="connsiteY2" fmla="*/ 19926 h 33209"/>
                <a:gd name="connsiteX3" fmla="*/ 8130 w 8864"/>
                <a:gd name="connsiteY3" fmla="*/ 0 h 33209"/>
                <a:gd name="connsiteX4" fmla="*/ 8130 w 8864"/>
                <a:gd name="connsiteY4" fmla="*/ 0 h 33209"/>
                <a:gd name="connsiteX5" fmla="*/ 750 w 8864"/>
                <a:gd name="connsiteY5" fmla="*/ 21402 h 33209"/>
                <a:gd name="connsiteX6" fmla="*/ 750 w 8864"/>
                <a:gd name="connsiteY6" fmla="*/ 21402 h 33209"/>
                <a:gd name="connsiteX7" fmla="*/ 750 w 8864"/>
                <a:gd name="connsiteY7" fmla="*/ 33210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64" h="33209">
                  <a:moveTo>
                    <a:pt x="750" y="31734"/>
                  </a:moveTo>
                  <a:cubicBezTo>
                    <a:pt x="-250" y="27862"/>
                    <a:pt x="-250" y="23798"/>
                    <a:pt x="750" y="19926"/>
                  </a:cubicBezTo>
                  <a:lnTo>
                    <a:pt x="750" y="19926"/>
                  </a:lnTo>
                  <a:cubicBezTo>
                    <a:pt x="6999" y="15377"/>
                    <a:pt x="9908" y="7522"/>
                    <a:pt x="8130" y="0"/>
                  </a:cubicBezTo>
                  <a:lnTo>
                    <a:pt x="8130" y="0"/>
                  </a:lnTo>
                  <a:cubicBezTo>
                    <a:pt x="10355" y="7974"/>
                    <a:pt x="7417" y="16494"/>
                    <a:pt x="750" y="21402"/>
                  </a:cubicBezTo>
                  <a:lnTo>
                    <a:pt x="750" y="21402"/>
                  </a:lnTo>
                  <a:cubicBezTo>
                    <a:pt x="195" y="25319"/>
                    <a:pt x="195" y="29293"/>
                    <a:pt x="750" y="3321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DB61DA13-D907-4EE7-9C0E-DEDDF549598E}"/>
                </a:ext>
              </a:extLst>
            </p:cNvPr>
            <p:cNvSpPr/>
            <p:nvPr/>
          </p:nvSpPr>
          <p:spPr>
            <a:xfrm>
              <a:off x="3644779" y="3683371"/>
              <a:ext cx="13283" cy="10332"/>
            </a:xfrm>
            <a:custGeom>
              <a:avLst/>
              <a:gdLst>
                <a:gd name="connsiteX0" fmla="*/ 13284 w 13283"/>
                <a:gd name="connsiteY0" fmla="*/ 9594 h 10332"/>
                <a:gd name="connsiteX1" fmla="*/ 0 w 13283"/>
                <a:gd name="connsiteY1" fmla="*/ 0 h 10332"/>
                <a:gd name="connsiteX2" fmla="*/ 0 w 13283"/>
                <a:gd name="connsiteY2" fmla="*/ 0 h 10332"/>
                <a:gd name="connsiteX3" fmla="*/ 12546 w 13283"/>
                <a:gd name="connsiteY3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3" h="10332">
                  <a:moveTo>
                    <a:pt x="13284" y="9594"/>
                  </a:moveTo>
                  <a:cubicBezTo>
                    <a:pt x="8488" y="6938"/>
                    <a:pt x="4029" y="3717"/>
                    <a:pt x="0" y="0"/>
                  </a:cubicBezTo>
                  <a:lnTo>
                    <a:pt x="0" y="0"/>
                  </a:lnTo>
                  <a:cubicBezTo>
                    <a:pt x="4445" y="3111"/>
                    <a:pt x="8640" y="6566"/>
                    <a:pt x="12546" y="1033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549D8D72-6C85-432C-989D-0986739528DC}"/>
                </a:ext>
              </a:extLst>
            </p:cNvPr>
            <p:cNvSpPr/>
            <p:nvPr/>
          </p:nvSpPr>
          <p:spPr>
            <a:xfrm>
              <a:off x="3654373" y="3688135"/>
              <a:ext cx="8855" cy="402"/>
            </a:xfrm>
            <a:custGeom>
              <a:avLst/>
              <a:gdLst>
                <a:gd name="connsiteX0" fmla="*/ 5166 w 8855"/>
                <a:gd name="connsiteY0" fmla="*/ 403 h 402"/>
                <a:gd name="connsiteX1" fmla="*/ 0 w 8855"/>
                <a:gd name="connsiteY1" fmla="*/ 403 h 402"/>
                <a:gd name="connsiteX2" fmla="*/ 0 w 8855"/>
                <a:gd name="connsiteY2" fmla="*/ 403 h 402"/>
                <a:gd name="connsiteX3" fmla="*/ 0 w 8855"/>
                <a:gd name="connsiteY3" fmla="*/ 403 h 402"/>
                <a:gd name="connsiteX4" fmla="*/ 0 w 8855"/>
                <a:gd name="connsiteY4" fmla="*/ 403 h 402"/>
                <a:gd name="connsiteX5" fmla="*/ 3690 w 8855"/>
                <a:gd name="connsiteY5" fmla="*/ 403 h 402"/>
                <a:gd name="connsiteX6" fmla="*/ 3690 w 8855"/>
                <a:gd name="connsiteY6" fmla="*/ 403 h 402"/>
                <a:gd name="connsiteX7" fmla="*/ 8856 w 8855"/>
                <a:gd name="connsiteY7" fmla="*/ 403 h 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402">
                  <a:moveTo>
                    <a:pt x="5166" y="403"/>
                  </a:moveTo>
                  <a:lnTo>
                    <a:pt x="0" y="403"/>
                  </a:lnTo>
                  <a:lnTo>
                    <a:pt x="0" y="403"/>
                  </a:lnTo>
                  <a:lnTo>
                    <a:pt x="0" y="403"/>
                  </a:lnTo>
                  <a:lnTo>
                    <a:pt x="0" y="403"/>
                  </a:lnTo>
                  <a:cubicBezTo>
                    <a:pt x="1171" y="-134"/>
                    <a:pt x="2519" y="-134"/>
                    <a:pt x="3690" y="403"/>
                  </a:cubicBezTo>
                  <a:lnTo>
                    <a:pt x="3690" y="403"/>
                  </a:lnTo>
                  <a:lnTo>
                    <a:pt x="8856" y="403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955178C-A07F-41CF-8E16-4F744A785375}"/>
                </a:ext>
              </a:extLst>
            </p:cNvPr>
            <p:cNvSpPr/>
            <p:nvPr/>
          </p:nvSpPr>
          <p:spPr>
            <a:xfrm>
              <a:off x="3649944" y="3672302"/>
              <a:ext cx="6497" cy="12546"/>
            </a:xfrm>
            <a:custGeom>
              <a:avLst/>
              <a:gdLst>
                <a:gd name="connsiteX0" fmla="*/ 5904 w 6497"/>
                <a:gd name="connsiteY0" fmla="*/ 12546 h 12546"/>
                <a:gd name="connsiteX1" fmla="*/ 5904 w 6497"/>
                <a:gd name="connsiteY1" fmla="*/ 8118 h 12546"/>
                <a:gd name="connsiteX2" fmla="*/ 5904 w 6497"/>
                <a:gd name="connsiteY2" fmla="*/ 8118 h 12546"/>
                <a:gd name="connsiteX3" fmla="*/ 0 w 6497"/>
                <a:gd name="connsiteY3" fmla="*/ 0 h 12546"/>
                <a:gd name="connsiteX4" fmla="*/ 0 w 6497"/>
                <a:gd name="connsiteY4" fmla="*/ 0 h 12546"/>
                <a:gd name="connsiteX5" fmla="*/ 5904 w 6497"/>
                <a:gd name="connsiteY5" fmla="*/ 7380 h 12546"/>
                <a:gd name="connsiteX6" fmla="*/ 5904 w 6497"/>
                <a:gd name="connsiteY6" fmla="*/ 7380 h 12546"/>
                <a:gd name="connsiteX7" fmla="*/ 5904 w 6497"/>
                <a:gd name="connsiteY7" fmla="*/ 1180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97" h="12546">
                  <a:moveTo>
                    <a:pt x="5904" y="12546"/>
                  </a:moveTo>
                  <a:cubicBezTo>
                    <a:pt x="5904" y="12546"/>
                    <a:pt x="5904" y="12546"/>
                    <a:pt x="5904" y="8118"/>
                  </a:cubicBezTo>
                  <a:lnTo>
                    <a:pt x="5904" y="8118"/>
                  </a:lnTo>
                  <a:cubicBezTo>
                    <a:pt x="5904" y="8118"/>
                    <a:pt x="0" y="3690"/>
                    <a:pt x="0" y="0"/>
                  </a:cubicBezTo>
                  <a:lnTo>
                    <a:pt x="0" y="0"/>
                  </a:lnTo>
                  <a:cubicBezTo>
                    <a:pt x="1106" y="3041"/>
                    <a:pt x="3180" y="5634"/>
                    <a:pt x="5904" y="7380"/>
                  </a:cubicBezTo>
                  <a:lnTo>
                    <a:pt x="5904" y="7380"/>
                  </a:lnTo>
                  <a:cubicBezTo>
                    <a:pt x="6695" y="8750"/>
                    <a:pt x="6695" y="10438"/>
                    <a:pt x="5904" y="1180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A875A2A2-BE60-47AF-B9F2-FCE6ADEEDD0D}"/>
                </a:ext>
              </a:extLst>
            </p:cNvPr>
            <p:cNvSpPr/>
            <p:nvPr/>
          </p:nvSpPr>
          <p:spPr>
            <a:xfrm>
              <a:off x="3668394" y="37549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7FE4BC8E-9807-4313-B5E0-1648B378066F}"/>
                </a:ext>
              </a:extLst>
            </p:cNvPr>
            <p:cNvSpPr/>
            <p:nvPr/>
          </p:nvSpPr>
          <p:spPr>
            <a:xfrm>
              <a:off x="3666485" y="3668611"/>
              <a:ext cx="740" cy="14022"/>
            </a:xfrm>
            <a:custGeom>
              <a:avLst/>
              <a:gdLst>
                <a:gd name="connsiteX0" fmla="*/ 434 w 740"/>
                <a:gd name="connsiteY0" fmla="*/ 14022 h 14022"/>
                <a:gd name="connsiteX1" fmla="*/ 434 w 740"/>
                <a:gd name="connsiteY1" fmla="*/ 0 h 14022"/>
                <a:gd name="connsiteX2" fmla="*/ 434 w 740"/>
                <a:gd name="connsiteY2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0" h="14022">
                  <a:moveTo>
                    <a:pt x="434" y="14022"/>
                  </a:moveTo>
                  <a:cubicBezTo>
                    <a:pt x="-145" y="9366"/>
                    <a:pt x="-145" y="4656"/>
                    <a:pt x="434" y="0"/>
                  </a:cubicBezTo>
                  <a:cubicBezTo>
                    <a:pt x="842" y="4665"/>
                    <a:pt x="842" y="9357"/>
                    <a:pt x="434" y="1402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A0BC9A82-C39F-488E-AB74-6862CA1CDDA6}"/>
                </a:ext>
              </a:extLst>
            </p:cNvPr>
            <p:cNvSpPr/>
            <p:nvPr/>
          </p:nvSpPr>
          <p:spPr>
            <a:xfrm>
              <a:off x="3671346" y="3666398"/>
              <a:ext cx="633" cy="14021"/>
            </a:xfrm>
            <a:custGeom>
              <a:avLst/>
              <a:gdLst>
                <a:gd name="connsiteX0" fmla="*/ 0 w 633"/>
                <a:gd name="connsiteY0" fmla="*/ 14022 h 14021"/>
                <a:gd name="connsiteX1" fmla="*/ 0 w 633"/>
                <a:gd name="connsiteY1" fmla="*/ 0 h 14021"/>
                <a:gd name="connsiteX2" fmla="*/ 0 w 633"/>
                <a:gd name="connsiteY2" fmla="*/ 0 h 14021"/>
                <a:gd name="connsiteX3" fmla="*/ 0 w 633"/>
                <a:gd name="connsiteY3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3" h="14021">
                  <a:moveTo>
                    <a:pt x="0" y="14022"/>
                  </a:moveTo>
                  <a:cubicBezTo>
                    <a:pt x="243" y="9351"/>
                    <a:pt x="243" y="4671"/>
                    <a:pt x="0" y="0"/>
                  </a:cubicBezTo>
                  <a:lnTo>
                    <a:pt x="0" y="0"/>
                  </a:lnTo>
                  <a:cubicBezTo>
                    <a:pt x="844" y="4636"/>
                    <a:pt x="844" y="9386"/>
                    <a:pt x="0" y="1402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C16107FD-13AA-4423-B30C-868E252A9FFE}"/>
                </a:ext>
              </a:extLst>
            </p:cNvPr>
            <p:cNvSpPr/>
            <p:nvPr/>
          </p:nvSpPr>
          <p:spPr>
            <a:xfrm>
              <a:off x="3666453" y="3674515"/>
              <a:ext cx="465" cy="5903"/>
            </a:xfrm>
            <a:custGeom>
              <a:avLst/>
              <a:gdLst>
                <a:gd name="connsiteX0" fmla="*/ 466 w 465"/>
                <a:gd name="connsiteY0" fmla="*/ 5904 h 5903"/>
                <a:gd name="connsiteX1" fmla="*/ 466 w 465"/>
                <a:gd name="connsiteY1" fmla="*/ 0 h 5903"/>
                <a:gd name="connsiteX2" fmla="*/ 466 w 465"/>
                <a:gd name="connsiteY2" fmla="*/ 0 h 5903"/>
                <a:gd name="connsiteX3" fmla="*/ 466 w 465"/>
                <a:gd name="connsiteY3" fmla="*/ 0 h 5903"/>
                <a:gd name="connsiteX4" fmla="*/ 466 w 465"/>
                <a:gd name="connsiteY4" fmla="*/ 0 h 5903"/>
                <a:gd name="connsiteX5" fmla="*/ 466 w 465"/>
                <a:gd name="connsiteY5" fmla="*/ 0 h 5903"/>
                <a:gd name="connsiteX6" fmla="*/ 466 w 465"/>
                <a:gd name="connsiteY6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5" h="5903">
                  <a:moveTo>
                    <a:pt x="466" y="5904"/>
                  </a:moveTo>
                  <a:cubicBezTo>
                    <a:pt x="466" y="5904"/>
                    <a:pt x="466" y="1476"/>
                    <a:pt x="466" y="0"/>
                  </a:cubicBezTo>
                  <a:lnTo>
                    <a:pt x="466" y="0"/>
                  </a:lnTo>
                  <a:lnTo>
                    <a:pt x="466" y="0"/>
                  </a:lnTo>
                  <a:cubicBezTo>
                    <a:pt x="466" y="0"/>
                    <a:pt x="466" y="0"/>
                    <a:pt x="466" y="0"/>
                  </a:cubicBezTo>
                  <a:lnTo>
                    <a:pt x="466" y="0"/>
                  </a:lnTo>
                  <a:cubicBezTo>
                    <a:pt x="-155" y="1919"/>
                    <a:pt x="-155" y="3985"/>
                    <a:pt x="466" y="5904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B8E86A87-02F9-420A-8817-787243719421}"/>
                </a:ext>
              </a:extLst>
            </p:cNvPr>
            <p:cNvSpPr/>
            <p:nvPr/>
          </p:nvSpPr>
          <p:spPr>
            <a:xfrm>
              <a:off x="3654179" y="3654589"/>
              <a:ext cx="1238" cy="21401"/>
            </a:xfrm>
            <a:custGeom>
              <a:avLst/>
              <a:gdLst>
                <a:gd name="connsiteX0" fmla="*/ 931 w 1238"/>
                <a:gd name="connsiteY0" fmla="*/ 17712 h 21401"/>
                <a:gd name="connsiteX1" fmla="*/ 931 w 1238"/>
                <a:gd name="connsiteY1" fmla="*/ 17712 h 21401"/>
                <a:gd name="connsiteX2" fmla="*/ 931 w 1238"/>
                <a:gd name="connsiteY2" fmla="*/ 5904 h 21401"/>
                <a:gd name="connsiteX3" fmla="*/ 931 w 1238"/>
                <a:gd name="connsiteY3" fmla="*/ 0 h 21401"/>
                <a:gd name="connsiteX4" fmla="*/ 931 w 1238"/>
                <a:gd name="connsiteY4" fmla="*/ 5166 h 21401"/>
                <a:gd name="connsiteX5" fmla="*/ 931 w 1238"/>
                <a:gd name="connsiteY5" fmla="*/ 9594 h 21401"/>
                <a:gd name="connsiteX6" fmla="*/ 931 w 1238"/>
                <a:gd name="connsiteY6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" h="21401">
                  <a:moveTo>
                    <a:pt x="931" y="17712"/>
                  </a:moveTo>
                  <a:lnTo>
                    <a:pt x="931" y="17712"/>
                  </a:lnTo>
                  <a:cubicBezTo>
                    <a:pt x="45" y="13826"/>
                    <a:pt x="45" y="9790"/>
                    <a:pt x="931" y="5904"/>
                  </a:cubicBezTo>
                  <a:lnTo>
                    <a:pt x="931" y="0"/>
                  </a:lnTo>
                  <a:cubicBezTo>
                    <a:pt x="931" y="0"/>
                    <a:pt x="931" y="0"/>
                    <a:pt x="931" y="5166"/>
                  </a:cubicBezTo>
                  <a:cubicBezTo>
                    <a:pt x="1341" y="6613"/>
                    <a:pt x="1341" y="8147"/>
                    <a:pt x="931" y="9594"/>
                  </a:cubicBezTo>
                  <a:cubicBezTo>
                    <a:pt x="-310" y="13432"/>
                    <a:pt x="-310" y="17564"/>
                    <a:pt x="931" y="2140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D48B0F4F-24A9-4940-BC94-1D9345899E8E}"/>
                </a:ext>
              </a:extLst>
            </p:cNvPr>
            <p:cNvSpPr/>
            <p:nvPr/>
          </p:nvSpPr>
          <p:spPr>
            <a:xfrm>
              <a:off x="3658062" y="3650900"/>
              <a:ext cx="7380" cy="7379"/>
            </a:xfrm>
            <a:custGeom>
              <a:avLst/>
              <a:gdLst>
                <a:gd name="connsiteX0" fmla="*/ 738 w 7380"/>
                <a:gd name="connsiteY0" fmla="*/ 7380 h 7379"/>
                <a:gd name="connsiteX1" fmla="*/ 7380 w 7380"/>
                <a:gd name="connsiteY1" fmla="*/ 0 h 7379"/>
                <a:gd name="connsiteX2" fmla="*/ 7380 w 7380"/>
                <a:gd name="connsiteY2" fmla="*/ 0 h 7379"/>
                <a:gd name="connsiteX3" fmla="*/ 0 w 7380"/>
                <a:gd name="connsiteY3" fmla="*/ 6642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79">
                  <a:moveTo>
                    <a:pt x="738" y="7380"/>
                  </a:moveTo>
                  <a:cubicBezTo>
                    <a:pt x="738" y="7380"/>
                    <a:pt x="738" y="2214"/>
                    <a:pt x="7380" y="0"/>
                  </a:cubicBezTo>
                  <a:lnTo>
                    <a:pt x="7380" y="0"/>
                  </a:lnTo>
                  <a:cubicBezTo>
                    <a:pt x="4449" y="1627"/>
                    <a:pt x="1925" y="3898"/>
                    <a:pt x="0" y="664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D971C912-3E71-4F5C-B1DA-4DB0AB5464D1}"/>
                </a:ext>
              </a:extLst>
            </p:cNvPr>
            <p:cNvSpPr/>
            <p:nvPr/>
          </p:nvSpPr>
          <p:spPr>
            <a:xfrm>
              <a:off x="3657325" y="3656187"/>
              <a:ext cx="13283" cy="10948"/>
            </a:xfrm>
            <a:custGeom>
              <a:avLst/>
              <a:gdLst>
                <a:gd name="connsiteX0" fmla="*/ 0 w 13283"/>
                <a:gd name="connsiteY0" fmla="*/ 10948 h 10948"/>
                <a:gd name="connsiteX1" fmla="*/ 0 w 13283"/>
                <a:gd name="connsiteY1" fmla="*/ 10948 h 10948"/>
                <a:gd name="connsiteX2" fmla="*/ 7380 w 13283"/>
                <a:gd name="connsiteY2" fmla="*/ 616 h 10948"/>
                <a:gd name="connsiteX3" fmla="*/ 13284 w 13283"/>
                <a:gd name="connsiteY3" fmla="*/ 616 h 10948"/>
                <a:gd name="connsiteX4" fmla="*/ 8118 w 13283"/>
                <a:gd name="connsiteY4" fmla="*/ 616 h 10948"/>
                <a:gd name="connsiteX5" fmla="*/ 1476 w 13283"/>
                <a:gd name="connsiteY5" fmla="*/ 10948 h 10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3" h="10948">
                  <a:moveTo>
                    <a:pt x="0" y="10948"/>
                  </a:moveTo>
                  <a:lnTo>
                    <a:pt x="0" y="10948"/>
                  </a:lnTo>
                  <a:cubicBezTo>
                    <a:pt x="1503" y="6912"/>
                    <a:pt x="4049" y="3347"/>
                    <a:pt x="7380" y="616"/>
                  </a:cubicBezTo>
                  <a:cubicBezTo>
                    <a:pt x="9263" y="-205"/>
                    <a:pt x="11402" y="-205"/>
                    <a:pt x="13284" y="616"/>
                  </a:cubicBezTo>
                  <a:cubicBezTo>
                    <a:pt x="13284" y="616"/>
                    <a:pt x="13284" y="616"/>
                    <a:pt x="8118" y="616"/>
                  </a:cubicBezTo>
                  <a:cubicBezTo>
                    <a:pt x="5058" y="3436"/>
                    <a:pt x="2771" y="6993"/>
                    <a:pt x="1476" y="10948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96A046BD-A519-4B40-A528-675CC028DB5F}"/>
                </a:ext>
              </a:extLst>
            </p:cNvPr>
            <p:cNvSpPr/>
            <p:nvPr/>
          </p:nvSpPr>
          <p:spPr>
            <a:xfrm>
              <a:off x="3652402" y="3651637"/>
              <a:ext cx="494" cy="7379"/>
            </a:xfrm>
            <a:custGeom>
              <a:avLst/>
              <a:gdLst>
                <a:gd name="connsiteX0" fmla="*/ 494 w 494"/>
                <a:gd name="connsiteY0" fmla="*/ 0 h 7379"/>
                <a:gd name="connsiteX1" fmla="*/ 494 w 494"/>
                <a:gd name="connsiteY1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4" h="7379">
                  <a:moveTo>
                    <a:pt x="494" y="0"/>
                  </a:moveTo>
                  <a:cubicBezTo>
                    <a:pt x="-165" y="2416"/>
                    <a:pt x="-165" y="4964"/>
                    <a:pt x="494" y="738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F82475CA-7F6D-4A21-A771-D5E94A66D078}"/>
                </a:ext>
              </a:extLst>
            </p:cNvPr>
            <p:cNvSpPr/>
            <p:nvPr/>
          </p:nvSpPr>
          <p:spPr>
            <a:xfrm>
              <a:off x="3658062" y="3642782"/>
              <a:ext cx="536" cy="12546"/>
            </a:xfrm>
            <a:custGeom>
              <a:avLst/>
              <a:gdLst>
                <a:gd name="connsiteX0" fmla="*/ 0 w 536"/>
                <a:gd name="connsiteY0" fmla="*/ 12546 h 12546"/>
                <a:gd name="connsiteX1" fmla="*/ 0 w 536"/>
                <a:gd name="connsiteY1" fmla="*/ 12546 h 12546"/>
                <a:gd name="connsiteX2" fmla="*/ 0 w 536"/>
                <a:gd name="connsiteY2" fmla="*/ 0 h 12546"/>
                <a:gd name="connsiteX3" fmla="*/ 0 w 536"/>
                <a:gd name="connsiteY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6" h="12546">
                  <a:moveTo>
                    <a:pt x="0" y="12546"/>
                  </a:moveTo>
                  <a:lnTo>
                    <a:pt x="0" y="12546"/>
                  </a:lnTo>
                  <a:cubicBezTo>
                    <a:pt x="716" y="8395"/>
                    <a:pt x="716" y="4151"/>
                    <a:pt x="0" y="0"/>
                  </a:cubicBezTo>
                  <a:cubicBezTo>
                    <a:pt x="0" y="0"/>
                    <a:pt x="0" y="7380"/>
                    <a:pt x="0" y="12546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F260FE58-5F0B-4A02-A349-2B01C3E00B9D}"/>
                </a:ext>
              </a:extLst>
            </p:cNvPr>
            <p:cNvSpPr/>
            <p:nvPr/>
          </p:nvSpPr>
          <p:spPr>
            <a:xfrm>
              <a:off x="3675037" y="3691489"/>
              <a:ext cx="5903" cy="17712"/>
            </a:xfrm>
            <a:custGeom>
              <a:avLst/>
              <a:gdLst>
                <a:gd name="connsiteX0" fmla="*/ 0 w 5903"/>
                <a:gd name="connsiteY0" fmla="*/ 17712 h 17712"/>
                <a:gd name="connsiteX1" fmla="*/ 0 w 5903"/>
                <a:gd name="connsiteY1" fmla="*/ 17712 h 17712"/>
                <a:gd name="connsiteX2" fmla="*/ 5904 w 5903"/>
                <a:gd name="connsiteY2" fmla="*/ 0 h 17712"/>
                <a:gd name="connsiteX3" fmla="*/ 1476 w 5903"/>
                <a:gd name="connsiteY3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17712">
                  <a:moveTo>
                    <a:pt x="0" y="17712"/>
                  </a:moveTo>
                  <a:lnTo>
                    <a:pt x="0" y="17712"/>
                  </a:lnTo>
                  <a:cubicBezTo>
                    <a:pt x="965" y="11519"/>
                    <a:pt x="2960" y="5533"/>
                    <a:pt x="5904" y="0"/>
                  </a:cubicBezTo>
                  <a:cubicBezTo>
                    <a:pt x="5904" y="0"/>
                    <a:pt x="5904" y="9594"/>
                    <a:pt x="1476" y="17712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F1EF93F9-1CD0-4221-AF01-274A81414B6D}"/>
                </a:ext>
              </a:extLst>
            </p:cNvPr>
            <p:cNvSpPr/>
            <p:nvPr/>
          </p:nvSpPr>
          <p:spPr>
            <a:xfrm>
              <a:off x="3655110" y="36715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C954D0A4-2E32-43EF-99FA-2C080446A716}"/>
                </a:ext>
              </a:extLst>
            </p:cNvPr>
            <p:cNvSpPr/>
            <p:nvPr/>
          </p:nvSpPr>
          <p:spPr>
            <a:xfrm>
              <a:off x="3652158" y="3674515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F9DE2B04-0AC7-4B8F-83E7-82E1ACFC06D6}"/>
                </a:ext>
              </a:extLst>
            </p:cNvPr>
            <p:cNvSpPr/>
            <p:nvPr/>
          </p:nvSpPr>
          <p:spPr>
            <a:xfrm>
              <a:off x="3658800" y="36752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C8B887B5-6D11-42ED-8028-6D8DD80B2C39}"/>
                </a:ext>
              </a:extLst>
            </p:cNvPr>
            <p:cNvSpPr/>
            <p:nvPr/>
          </p:nvSpPr>
          <p:spPr>
            <a:xfrm>
              <a:off x="3656587" y="3678943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D555792C-9B6B-406B-9993-D1B4C54B2B59}"/>
                </a:ext>
              </a:extLst>
            </p:cNvPr>
            <p:cNvSpPr/>
            <p:nvPr/>
          </p:nvSpPr>
          <p:spPr>
            <a:xfrm>
              <a:off x="3668394" y="36959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F3489A14-942B-40CB-9B03-AECC64A05D5E}"/>
                </a:ext>
              </a:extLst>
            </p:cNvPr>
            <p:cNvSpPr/>
            <p:nvPr/>
          </p:nvSpPr>
          <p:spPr>
            <a:xfrm>
              <a:off x="3666181" y="3702560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8923BD6B-A358-429E-93B6-7D9BB1AFEC41}"/>
                </a:ext>
              </a:extLst>
            </p:cNvPr>
            <p:cNvSpPr/>
            <p:nvPr/>
          </p:nvSpPr>
          <p:spPr>
            <a:xfrm>
              <a:off x="3673560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87B15BFA-5250-4F42-A8C0-6893B3B7DC88}"/>
                </a:ext>
              </a:extLst>
            </p:cNvPr>
            <p:cNvSpPr/>
            <p:nvPr/>
          </p:nvSpPr>
          <p:spPr>
            <a:xfrm>
              <a:off x="3670608" y="3702560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A29B6B10-7F15-43BE-ABE6-01B89F926326}"/>
                </a:ext>
              </a:extLst>
            </p:cNvPr>
            <p:cNvSpPr/>
            <p:nvPr/>
          </p:nvSpPr>
          <p:spPr>
            <a:xfrm>
              <a:off x="3655110" y="3728389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0 h 5903"/>
                <a:gd name="connsiteX2" fmla="*/ 0 w 73800"/>
                <a:gd name="connsiteY2" fmla="*/ 5904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4A8DFDF0-CC01-4DB8-BE3C-1DA7B888C30F}"/>
                </a:ext>
              </a:extLst>
            </p:cNvPr>
            <p:cNvSpPr/>
            <p:nvPr/>
          </p:nvSpPr>
          <p:spPr>
            <a:xfrm>
              <a:off x="3652896" y="3731341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714548D2-392F-45EE-BBE9-8C903079003D}"/>
                </a:ext>
              </a:extLst>
            </p:cNvPr>
            <p:cNvSpPr/>
            <p:nvPr/>
          </p:nvSpPr>
          <p:spPr>
            <a:xfrm>
              <a:off x="3666919" y="3734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79FB840A-08B2-4421-AEF0-076113E81E2E}"/>
                </a:ext>
              </a:extLst>
            </p:cNvPr>
            <p:cNvSpPr/>
            <p:nvPr/>
          </p:nvSpPr>
          <p:spPr>
            <a:xfrm>
              <a:off x="3664704" y="3734293"/>
              <a:ext cx="5903" cy="3690"/>
            </a:xfrm>
            <a:custGeom>
              <a:avLst/>
              <a:gdLst>
                <a:gd name="connsiteX0" fmla="*/ 0 w 5903"/>
                <a:gd name="connsiteY0" fmla="*/ 3690 h 3690"/>
                <a:gd name="connsiteX1" fmla="*/ 0 w 5903"/>
                <a:gd name="connsiteY1" fmla="*/ 0 h 3690"/>
                <a:gd name="connsiteX2" fmla="*/ 5904 w 5903"/>
                <a:gd name="connsiteY2" fmla="*/ 0 h 3690"/>
                <a:gd name="connsiteX3" fmla="*/ 5904 w 5903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3690">
                  <a:moveTo>
                    <a:pt x="0" y="369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3690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EA543546-7526-40F7-83D3-286B63F3BD35}"/>
                </a:ext>
              </a:extLst>
            </p:cNvPr>
            <p:cNvSpPr/>
            <p:nvPr/>
          </p:nvSpPr>
          <p:spPr>
            <a:xfrm>
              <a:off x="3674298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8650E1F7-2413-4896-B767-38775A7B6914}"/>
                </a:ext>
              </a:extLst>
            </p:cNvPr>
            <p:cNvSpPr/>
            <p:nvPr/>
          </p:nvSpPr>
          <p:spPr>
            <a:xfrm>
              <a:off x="3672085" y="3762337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61044E25-112D-4A96-8CBD-0F6042F8CDAC}"/>
                </a:ext>
              </a:extLst>
            </p:cNvPr>
            <p:cNvSpPr/>
            <p:nvPr/>
          </p:nvSpPr>
          <p:spPr>
            <a:xfrm>
              <a:off x="3687583" y="3765289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0 h 5903"/>
                <a:gd name="connsiteX2" fmla="*/ 0 w 73800"/>
                <a:gd name="connsiteY2" fmla="*/ 5904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C21034E6-41E7-4F2D-933A-DE2A1FD1A98C}"/>
                </a:ext>
              </a:extLst>
            </p:cNvPr>
            <p:cNvSpPr/>
            <p:nvPr/>
          </p:nvSpPr>
          <p:spPr>
            <a:xfrm>
              <a:off x="3685369" y="3765289"/>
              <a:ext cx="5903" cy="3690"/>
            </a:xfrm>
            <a:custGeom>
              <a:avLst/>
              <a:gdLst>
                <a:gd name="connsiteX0" fmla="*/ 0 w 5903"/>
                <a:gd name="connsiteY0" fmla="*/ 3690 h 3690"/>
                <a:gd name="connsiteX1" fmla="*/ 0 w 5903"/>
                <a:gd name="connsiteY1" fmla="*/ 0 h 3690"/>
                <a:gd name="connsiteX2" fmla="*/ 5904 w 5903"/>
                <a:gd name="connsiteY2" fmla="*/ 0 h 3690"/>
                <a:gd name="connsiteX3" fmla="*/ 5904 w 5903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3690">
                  <a:moveTo>
                    <a:pt x="0" y="3690"/>
                  </a:moveTo>
                  <a:lnTo>
                    <a:pt x="0" y="0"/>
                  </a:lnTo>
                  <a:lnTo>
                    <a:pt x="5904" y="0"/>
                  </a:lnTo>
                  <a:cubicBezTo>
                    <a:pt x="5904" y="0"/>
                    <a:pt x="5904" y="3690"/>
                    <a:pt x="5904" y="3690"/>
                  </a:cubicBez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6780E3F6-2516-48FA-A658-2411F894250F}"/>
                </a:ext>
              </a:extLst>
            </p:cNvPr>
            <p:cNvSpPr/>
            <p:nvPr/>
          </p:nvSpPr>
          <p:spPr>
            <a:xfrm>
              <a:off x="3694225" y="3765289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0 h 5903"/>
                <a:gd name="connsiteX2" fmla="*/ 0 w 73800"/>
                <a:gd name="connsiteY2" fmla="*/ 5904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93FA22A8-1871-4349-8F58-CCD5E2D3B3DF}"/>
                </a:ext>
              </a:extLst>
            </p:cNvPr>
            <p:cNvSpPr/>
            <p:nvPr/>
          </p:nvSpPr>
          <p:spPr>
            <a:xfrm>
              <a:off x="3691273" y="3768241"/>
              <a:ext cx="6641" cy="73800"/>
            </a:xfrm>
            <a:custGeom>
              <a:avLst/>
              <a:gdLst>
                <a:gd name="connsiteX0" fmla="*/ 0 w 6641"/>
                <a:gd name="connsiteY0" fmla="*/ 0 h 73800"/>
                <a:gd name="connsiteX1" fmla="*/ 0 w 6641"/>
                <a:gd name="connsiteY1" fmla="*/ 0 h 73800"/>
                <a:gd name="connsiteX2" fmla="*/ 6642 w 6641"/>
                <a:gd name="connsiteY2" fmla="*/ 0 h 73800"/>
                <a:gd name="connsiteX3" fmla="*/ 2952 w 6641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642" y="0"/>
                    <a:pt x="6642" y="0"/>
                  </a:cubicBezTo>
                  <a:lnTo>
                    <a:pt x="2952" y="0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60047709-094E-4960-9F46-593C65300403}"/>
                </a:ext>
              </a:extLst>
            </p:cNvPr>
            <p:cNvSpPr/>
            <p:nvPr/>
          </p:nvSpPr>
          <p:spPr>
            <a:xfrm>
              <a:off x="3714889" y="37697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F5E3DA01-FF05-4776-800F-30CBB0E957B7}"/>
                </a:ext>
              </a:extLst>
            </p:cNvPr>
            <p:cNvSpPr/>
            <p:nvPr/>
          </p:nvSpPr>
          <p:spPr>
            <a:xfrm>
              <a:off x="3711937" y="3776360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541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C445D33D-7623-47E5-B1BF-38CBCC79EF15}"/>
                </a:ext>
              </a:extLst>
            </p:cNvPr>
            <p:cNvSpPr/>
            <p:nvPr/>
          </p:nvSpPr>
          <p:spPr>
            <a:xfrm>
              <a:off x="3854371" y="3803665"/>
              <a:ext cx="5165" cy="5166"/>
            </a:xfrm>
            <a:custGeom>
              <a:avLst/>
              <a:gdLst>
                <a:gd name="connsiteX0" fmla="*/ 5166 w 5165"/>
                <a:gd name="connsiteY0" fmla="*/ 5166 h 5166"/>
                <a:gd name="connsiteX1" fmla="*/ 0 w 5165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5166">
                  <a:moveTo>
                    <a:pt x="5166" y="5166"/>
                  </a:moveTo>
                  <a:cubicBezTo>
                    <a:pt x="5166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70EDC94E-3D97-4ADC-BA1B-B73CF7DCCB03}"/>
                </a:ext>
              </a:extLst>
            </p:cNvPr>
            <p:cNvSpPr/>
            <p:nvPr/>
          </p:nvSpPr>
          <p:spPr>
            <a:xfrm>
              <a:off x="3853633" y="3805141"/>
              <a:ext cx="5165" cy="5903"/>
            </a:xfrm>
            <a:custGeom>
              <a:avLst/>
              <a:gdLst>
                <a:gd name="connsiteX0" fmla="*/ 5166 w 5165"/>
                <a:gd name="connsiteY0" fmla="*/ 5904 h 5903"/>
                <a:gd name="connsiteX1" fmla="*/ 0 w 5165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5903">
                  <a:moveTo>
                    <a:pt x="5166" y="5904"/>
                  </a:moveTo>
                  <a:cubicBezTo>
                    <a:pt x="5166" y="738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C7150CBA-253A-47E2-943B-2F02C32F627A}"/>
                </a:ext>
              </a:extLst>
            </p:cNvPr>
            <p:cNvSpPr/>
            <p:nvPr/>
          </p:nvSpPr>
          <p:spPr>
            <a:xfrm>
              <a:off x="3849943" y="3806617"/>
              <a:ext cx="7380" cy="5903"/>
            </a:xfrm>
            <a:custGeom>
              <a:avLst/>
              <a:gdLst>
                <a:gd name="connsiteX0" fmla="*/ 7380 w 7380"/>
                <a:gd name="connsiteY0" fmla="*/ 5904 h 5903"/>
                <a:gd name="connsiteX1" fmla="*/ 0 w 7380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5903">
                  <a:moveTo>
                    <a:pt x="7380" y="5904"/>
                  </a:moveTo>
                  <a:cubicBezTo>
                    <a:pt x="5387" y="3410"/>
                    <a:pt x="2871" y="1393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DC2FF6F5-383C-4CFC-A16F-B2D69A772574}"/>
                </a:ext>
              </a:extLst>
            </p:cNvPr>
            <p:cNvSpPr/>
            <p:nvPr/>
          </p:nvSpPr>
          <p:spPr>
            <a:xfrm>
              <a:off x="3850681" y="3808832"/>
              <a:ext cx="5165" cy="5166"/>
            </a:xfrm>
            <a:custGeom>
              <a:avLst/>
              <a:gdLst>
                <a:gd name="connsiteX0" fmla="*/ 5166 w 5165"/>
                <a:gd name="connsiteY0" fmla="*/ 5166 h 5166"/>
                <a:gd name="connsiteX1" fmla="*/ 0 w 5165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5166">
                  <a:moveTo>
                    <a:pt x="5166" y="5166"/>
                  </a:moveTo>
                  <a:cubicBezTo>
                    <a:pt x="5166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F2BC83F0-2347-45E2-B580-7A24EF8B99C2}"/>
                </a:ext>
              </a:extLst>
            </p:cNvPr>
            <p:cNvSpPr/>
            <p:nvPr/>
          </p:nvSpPr>
          <p:spPr>
            <a:xfrm>
              <a:off x="3849204" y="3809569"/>
              <a:ext cx="5166" cy="5904"/>
            </a:xfrm>
            <a:custGeom>
              <a:avLst/>
              <a:gdLst>
                <a:gd name="connsiteX0" fmla="*/ 5166 w 5166"/>
                <a:gd name="connsiteY0" fmla="*/ 5904 h 5904"/>
                <a:gd name="connsiteX1" fmla="*/ 0 w 5166"/>
                <a:gd name="connsiteY1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5904">
                  <a:moveTo>
                    <a:pt x="5166" y="5904"/>
                  </a:moveTo>
                  <a:cubicBezTo>
                    <a:pt x="5166" y="738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0D37A97-3B19-4003-A19E-D8F68F56759B}"/>
                </a:ext>
              </a:extLst>
            </p:cNvPr>
            <p:cNvSpPr/>
            <p:nvPr/>
          </p:nvSpPr>
          <p:spPr>
            <a:xfrm>
              <a:off x="3849943" y="3811784"/>
              <a:ext cx="3690" cy="5166"/>
            </a:xfrm>
            <a:custGeom>
              <a:avLst/>
              <a:gdLst>
                <a:gd name="connsiteX0" fmla="*/ 3690 w 3690"/>
                <a:gd name="connsiteY0" fmla="*/ 5166 h 5166"/>
                <a:gd name="connsiteX1" fmla="*/ 0 w 3690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5166">
                  <a:moveTo>
                    <a:pt x="3690" y="5166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6CE89559-246B-498F-B8E6-59E2CAC1BC85}"/>
                </a:ext>
              </a:extLst>
            </p:cNvPr>
            <p:cNvSpPr/>
            <p:nvPr/>
          </p:nvSpPr>
          <p:spPr>
            <a:xfrm>
              <a:off x="3849943" y="3813260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6F59348-717C-4222-B03B-749A5729CA72}"/>
                </a:ext>
              </a:extLst>
            </p:cNvPr>
            <p:cNvSpPr/>
            <p:nvPr/>
          </p:nvSpPr>
          <p:spPr>
            <a:xfrm>
              <a:off x="3844777" y="3814735"/>
              <a:ext cx="5165" cy="5903"/>
            </a:xfrm>
            <a:custGeom>
              <a:avLst/>
              <a:gdLst>
                <a:gd name="connsiteX0" fmla="*/ 5166 w 5165"/>
                <a:gd name="connsiteY0" fmla="*/ 5904 h 5903"/>
                <a:gd name="connsiteX1" fmla="*/ 0 w 5165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5903">
                  <a:moveTo>
                    <a:pt x="5166" y="5904"/>
                  </a:moveTo>
                  <a:cubicBezTo>
                    <a:pt x="5166" y="738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FDF27023-B0BC-4F6A-887C-EE0DDD9BEE60}"/>
                </a:ext>
              </a:extLst>
            </p:cNvPr>
            <p:cNvSpPr/>
            <p:nvPr/>
          </p:nvSpPr>
          <p:spPr>
            <a:xfrm>
              <a:off x="3844777" y="3816211"/>
              <a:ext cx="5165" cy="5166"/>
            </a:xfrm>
            <a:custGeom>
              <a:avLst/>
              <a:gdLst>
                <a:gd name="connsiteX0" fmla="*/ 5166 w 5165"/>
                <a:gd name="connsiteY0" fmla="*/ 5166 h 5166"/>
                <a:gd name="connsiteX1" fmla="*/ 0 w 5165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5166">
                  <a:moveTo>
                    <a:pt x="5166" y="5166"/>
                  </a:moveTo>
                  <a:cubicBezTo>
                    <a:pt x="5166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AA46C9A1-044D-4DD8-B38B-C089D42DFDFA}"/>
                </a:ext>
              </a:extLst>
            </p:cNvPr>
            <p:cNvSpPr/>
            <p:nvPr/>
          </p:nvSpPr>
          <p:spPr>
            <a:xfrm>
              <a:off x="3817471" y="3796941"/>
              <a:ext cx="39113" cy="18532"/>
            </a:xfrm>
            <a:custGeom>
              <a:avLst/>
              <a:gdLst>
                <a:gd name="connsiteX0" fmla="*/ 39114 w 39113"/>
                <a:gd name="connsiteY0" fmla="*/ 7462 h 18532"/>
                <a:gd name="connsiteX1" fmla="*/ 17712 w 39113"/>
                <a:gd name="connsiteY1" fmla="*/ 2296 h 18532"/>
                <a:gd name="connsiteX2" fmla="*/ 5904 w 39113"/>
                <a:gd name="connsiteY2" fmla="*/ 2296 h 18532"/>
                <a:gd name="connsiteX3" fmla="*/ 0 w 39113"/>
                <a:gd name="connsiteY3" fmla="*/ 14104 h 18532"/>
                <a:gd name="connsiteX4" fmla="*/ 7380 w 39113"/>
                <a:gd name="connsiteY4" fmla="*/ 14104 h 18532"/>
                <a:gd name="connsiteX5" fmla="*/ 21402 w 39113"/>
                <a:gd name="connsiteY5" fmla="*/ 14104 h 18532"/>
                <a:gd name="connsiteX6" fmla="*/ 27306 w 39113"/>
                <a:gd name="connsiteY6" fmla="*/ 18532 h 18532"/>
                <a:gd name="connsiteX7" fmla="*/ 39114 w 39113"/>
                <a:gd name="connsiteY7" fmla="*/ 6724 h 18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113" h="18532">
                  <a:moveTo>
                    <a:pt x="39114" y="7462"/>
                  </a:moveTo>
                  <a:cubicBezTo>
                    <a:pt x="32944" y="2972"/>
                    <a:pt x="25247" y="1114"/>
                    <a:pt x="17712" y="2296"/>
                  </a:cubicBezTo>
                  <a:cubicBezTo>
                    <a:pt x="17712" y="2296"/>
                    <a:pt x="9594" y="-2870"/>
                    <a:pt x="5904" y="2296"/>
                  </a:cubicBezTo>
                  <a:cubicBezTo>
                    <a:pt x="2649" y="5447"/>
                    <a:pt x="568" y="9612"/>
                    <a:pt x="0" y="14104"/>
                  </a:cubicBezTo>
                  <a:cubicBezTo>
                    <a:pt x="0" y="14104"/>
                    <a:pt x="0" y="14104"/>
                    <a:pt x="7380" y="14104"/>
                  </a:cubicBezTo>
                  <a:lnTo>
                    <a:pt x="21402" y="14104"/>
                  </a:lnTo>
                  <a:cubicBezTo>
                    <a:pt x="21402" y="14104"/>
                    <a:pt x="27306" y="18532"/>
                    <a:pt x="27306" y="18532"/>
                  </a:cubicBezTo>
                  <a:cubicBezTo>
                    <a:pt x="30848" y="14224"/>
                    <a:pt x="34804" y="10269"/>
                    <a:pt x="39114" y="6724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EBD60F45-2153-464B-B8FF-5328FC33D7AA}"/>
                </a:ext>
              </a:extLst>
            </p:cNvPr>
            <p:cNvSpPr/>
            <p:nvPr/>
          </p:nvSpPr>
          <p:spPr>
            <a:xfrm>
              <a:off x="3816733" y="3796285"/>
              <a:ext cx="42065" cy="21401"/>
            </a:xfrm>
            <a:custGeom>
              <a:avLst/>
              <a:gdLst>
                <a:gd name="connsiteX0" fmla="*/ 28044 w 42065"/>
                <a:gd name="connsiteY0" fmla="*/ 21402 h 21401"/>
                <a:gd name="connsiteX1" fmla="*/ 28044 w 42065"/>
                <a:gd name="connsiteY1" fmla="*/ 21402 h 21401"/>
                <a:gd name="connsiteX2" fmla="*/ 22140 w 42065"/>
                <a:gd name="connsiteY2" fmla="*/ 16974 h 21401"/>
                <a:gd name="connsiteX3" fmla="*/ 8118 w 42065"/>
                <a:gd name="connsiteY3" fmla="*/ 16974 h 21401"/>
                <a:gd name="connsiteX4" fmla="*/ 0 w 42065"/>
                <a:gd name="connsiteY4" fmla="*/ 12546 h 21401"/>
                <a:gd name="connsiteX5" fmla="*/ 6642 w 42065"/>
                <a:gd name="connsiteY5" fmla="*/ 738 h 21401"/>
                <a:gd name="connsiteX6" fmla="*/ 19188 w 42065"/>
                <a:gd name="connsiteY6" fmla="*/ 738 h 21401"/>
                <a:gd name="connsiteX7" fmla="*/ 24354 w 42065"/>
                <a:gd name="connsiteY7" fmla="*/ 738 h 21401"/>
                <a:gd name="connsiteX8" fmla="*/ 39852 w 42065"/>
                <a:gd name="connsiteY8" fmla="*/ 6642 h 21401"/>
                <a:gd name="connsiteX9" fmla="*/ 28782 w 42065"/>
                <a:gd name="connsiteY9" fmla="*/ 19188 h 21401"/>
                <a:gd name="connsiteX10" fmla="*/ 9594 w 42065"/>
                <a:gd name="connsiteY10" fmla="*/ 0 h 21401"/>
                <a:gd name="connsiteX11" fmla="*/ 9594 w 42065"/>
                <a:gd name="connsiteY11" fmla="*/ 0 h 21401"/>
                <a:gd name="connsiteX12" fmla="*/ 4428 w 42065"/>
                <a:gd name="connsiteY12" fmla="*/ 11070 h 21401"/>
                <a:gd name="connsiteX13" fmla="*/ 11070 w 42065"/>
                <a:gd name="connsiteY13" fmla="*/ 11070 h 21401"/>
                <a:gd name="connsiteX14" fmla="*/ 25092 w 42065"/>
                <a:gd name="connsiteY14" fmla="*/ 11070 h 21401"/>
                <a:gd name="connsiteX15" fmla="*/ 30996 w 42065"/>
                <a:gd name="connsiteY15" fmla="*/ 15498 h 21401"/>
                <a:gd name="connsiteX16" fmla="*/ 42066 w 42065"/>
                <a:gd name="connsiteY16" fmla="*/ 3690 h 21401"/>
                <a:gd name="connsiteX17" fmla="*/ 27306 w 42065"/>
                <a:gd name="connsiteY17" fmla="*/ 3690 h 21401"/>
                <a:gd name="connsiteX18" fmla="*/ 20664 w 42065"/>
                <a:gd name="connsiteY18" fmla="*/ 3690 h 21401"/>
                <a:gd name="connsiteX19" fmla="*/ 12546 w 42065"/>
                <a:gd name="connsiteY19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2065" h="21401">
                  <a:moveTo>
                    <a:pt x="28044" y="21402"/>
                  </a:moveTo>
                  <a:lnTo>
                    <a:pt x="28044" y="21402"/>
                  </a:lnTo>
                  <a:cubicBezTo>
                    <a:pt x="28044" y="21402"/>
                    <a:pt x="23616" y="16974"/>
                    <a:pt x="22140" y="16974"/>
                  </a:cubicBezTo>
                  <a:lnTo>
                    <a:pt x="8118" y="16974"/>
                  </a:lnTo>
                  <a:cubicBezTo>
                    <a:pt x="4428" y="16974"/>
                    <a:pt x="0" y="16974"/>
                    <a:pt x="0" y="12546"/>
                  </a:cubicBezTo>
                  <a:cubicBezTo>
                    <a:pt x="0" y="8118"/>
                    <a:pt x="0" y="2214"/>
                    <a:pt x="6642" y="738"/>
                  </a:cubicBezTo>
                  <a:cubicBezTo>
                    <a:pt x="13284" y="-738"/>
                    <a:pt x="16236" y="738"/>
                    <a:pt x="19188" y="738"/>
                  </a:cubicBezTo>
                  <a:lnTo>
                    <a:pt x="24354" y="738"/>
                  </a:lnTo>
                  <a:cubicBezTo>
                    <a:pt x="30118" y="455"/>
                    <a:pt x="35734" y="2596"/>
                    <a:pt x="39852" y="6642"/>
                  </a:cubicBezTo>
                  <a:lnTo>
                    <a:pt x="28782" y="19188"/>
                  </a:lnTo>
                  <a:close/>
                  <a:moveTo>
                    <a:pt x="9594" y="0"/>
                  </a:moveTo>
                  <a:lnTo>
                    <a:pt x="9594" y="0"/>
                  </a:lnTo>
                  <a:cubicBezTo>
                    <a:pt x="9594" y="0"/>
                    <a:pt x="4428" y="9594"/>
                    <a:pt x="4428" y="11070"/>
                  </a:cubicBezTo>
                  <a:cubicBezTo>
                    <a:pt x="4428" y="12546"/>
                    <a:pt x="4428" y="11070"/>
                    <a:pt x="11070" y="11070"/>
                  </a:cubicBezTo>
                  <a:lnTo>
                    <a:pt x="25092" y="11070"/>
                  </a:lnTo>
                  <a:cubicBezTo>
                    <a:pt x="27609" y="11617"/>
                    <a:pt x="29764" y="13233"/>
                    <a:pt x="30996" y="15498"/>
                  </a:cubicBezTo>
                  <a:cubicBezTo>
                    <a:pt x="30996" y="15498"/>
                    <a:pt x="39114" y="5904"/>
                    <a:pt x="42066" y="3690"/>
                  </a:cubicBezTo>
                  <a:cubicBezTo>
                    <a:pt x="37239" y="2335"/>
                    <a:pt x="32133" y="2335"/>
                    <a:pt x="27306" y="3690"/>
                  </a:cubicBezTo>
                  <a:lnTo>
                    <a:pt x="20664" y="3690"/>
                  </a:lnTo>
                  <a:cubicBezTo>
                    <a:pt x="18354" y="1726"/>
                    <a:pt x="15542" y="448"/>
                    <a:pt x="1254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C008725D-97FD-41DB-BAC8-3E617EFC32BA}"/>
                </a:ext>
              </a:extLst>
            </p:cNvPr>
            <p:cNvSpPr/>
            <p:nvPr/>
          </p:nvSpPr>
          <p:spPr>
            <a:xfrm>
              <a:off x="3796069" y="3787430"/>
              <a:ext cx="42897" cy="17711"/>
            </a:xfrm>
            <a:custGeom>
              <a:avLst/>
              <a:gdLst>
                <a:gd name="connsiteX0" fmla="*/ 38376 w 42897"/>
                <a:gd name="connsiteY0" fmla="*/ 16974 h 17711"/>
                <a:gd name="connsiteX1" fmla="*/ 34000 w 42897"/>
                <a:gd name="connsiteY1" fmla="*/ 11122 h 17711"/>
                <a:gd name="connsiteX2" fmla="*/ 33210 w 42897"/>
                <a:gd name="connsiteY2" fmla="*/ 11070 h 17711"/>
                <a:gd name="connsiteX3" fmla="*/ 11808 w 42897"/>
                <a:gd name="connsiteY3" fmla="*/ 17712 h 17711"/>
                <a:gd name="connsiteX4" fmla="*/ 0 w 42897"/>
                <a:gd name="connsiteY4" fmla="*/ 11070 h 17711"/>
                <a:gd name="connsiteX5" fmla="*/ 11070 w 42897"/>
                <a:gd name="connsiteY5" fmla="*/ 4428 h 17711"/>
                <a:gd name="connsiteX6" fmla="*/ 18450 w 42897"/>
                <a:gd name="connsiteY6" fmla="*/ 4428 h 17711"/>
                <a:gd name="connsiteX7" fmla="*/ 33948 w 42897"/>
                <a:gd name="connsiteY7" fmla="*/ 0 h 17711"/>
                <a:gd name="connsiteX8" fmla="*/ 42804 w 42897"/>
                <a:gd name="connsiteY8" fmla="*/ 5904 h 17711"/>
                <a:gd name="connsiteX9" fmla="*/ 38376 w 42897"/>
                <a:gd name="connsiteY9" fmla="*/ 1476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97" h="17711">
                  <a:moveTo>
                    <a:pt x="38376" y="16974"/>
                  </a:moveTo>
                  <a:cubicBezTo>
                    <a:pt x="38782" y="14150"/>
                    <a:pt x="36826" y="11531"/>
                    <a:pt x="34000" y="11122"/>
                  </a:cubicBezTo>
                  <a:cubicBezTo>
                    <a:pt x="33741" y="11085"/>
                    <a:pt x="33476" y="11067"/>
                    <a:pt x="33210" y="11070"/>
                  </a:cubicBezTo>
                  <a:cubicBezTo>
                    <a:pt x="26295" y="13933"/>
                    <a:pt x="19129" y="16156"/>
                    <a:pt x="11808" y="17712"/>
                  </a:cubicBezTo>
                  <a:cubicBezTo>
                    <a:pt x="7380" y="17712"/>
                    <a:pt x="0" y="17712"/>
                    <a:pt x="0" y="11070"/>
                  </a:cubicBezTo>
                  <a:cubicBezTo>
                    <a:pt x="0" y="4428"/>
                    <a:pt x="11070" y="4428"/>
                    <a:pt x="11070" y="4428"/>
                  </a:cubicBezTo>
                  <a:lnTo>
                    <a:pt x="18450" y="4428"/>
                  </a:lnTo>
                  <a:cubicBezTo>
                    <a:pt x="23343" y="2127"/>
                    <a:pt x="28575" y="631"/>
                    <a:pt x="33948" y="0"/>
                  </a:cubicBezTo>
                  <a:cubicBezTo>
                    <a:pt x="39852" y="0"/>
                    <a:pt x="43542" y="3690"/>
                    <a:pt x="42804" y="5904"/>
                  </a:cubicBezTo>
                  <a:cubicBezTo>
                    <a:pt x="41948" y="9128"/>
                    <a:pt x="40442" y="12142"/>
                    <a:pt x="38376" y="1476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59D3D560-C416-4AE3-9D31-59D814A68DFD}"/>
                </a:ext>
              </a:extLst>
            </p:cNvPr>
            <p:cNvSpPr/>
            <p:nvPr/>
          </p:nvSpPr>
          <p:spPr>
            <a:xfrm>
              <a:off x="3795331" y="3788658"/>
              <a:ext cx="42803" cy="18334"/>
            </a:xfrm>
            <a:custGeom>
              <a:avLst/>
              <a:gdLst>
                <a:gd name="connsiteX0" fmla="*/ 12546 w 42803"/>
                <a:gd name="connsiteY0" fmla="*/ 17959 h 18334"/>
                <a:gd name="connsiteX1" fmla="*/ 4428 w 42803"/>
                <a:gd name="connsiteY1" fmla="*/ 17959 h 18334"/>
                <a:gd name="connsiteX2" fmla="*/ 0 w 42803"/>
                <a:gd name="connsiteY2" fmla="*/ 12793 h 18334"/>
                <a:gd name="connsiteX3" fmla="*/ 11808 w 42803"/>
                <a:gd name="connsiteY3" fmla="*/ 5413 h 18334"/>
                <a:gd name="connsiteX4" fmla="*/ 19188 w 42803"/>
                <a:gd name="connsiteY4" fmla="*/ 5413 h 18334"/>
                <a:gd name="connsiteX5" fmla="*/ 34686 w 42803"/>
                <a:gd name="connsiteY5" fmla="*/ 985 h 18334"/>
                <a:gd name="connsiteX6" fmla="*/ 42804 w 42803"/>
                <a:gd name="connsiteY6" fmla="*/ 985 h 18334"/>
                <a:gd name="connsiteX7" fmla="*/ 37638 w 42803"/>
                <a:gd name="connsiteY7" fmla="*/ 10579 h 18334"/>
                <a:gd name="connsiteX8" fmla="*/ 33210 w 42803"/>
                <a:gd name="connsiteY8" fmla="*/ 4675 h 18334"/>
                <a:gd name="connsiteX9" fmla="*/ 26568 w 42803"/>
                <a:gd name="connsiteY9" fmla="*/ 4675 h 18334"/>
                <a:gd name="connsiteX10" fmla="*/ 11070 w 42803"/>
                <a:gd name="connsiteY10" fmla="*/ 9103 h 18334"/>
                <a:gd name="connsiteX11" fmla="*/ 12546 w 42803"/>
                <a:gd name="connsiteY11" fmla="*/ 3937 h 18334"/>
                <a:gd name="connsiteX12" fmla="*/ 2214 w 42803"/>
                <a:gd name="connsiteY12" fmla="*/ 9841 h 18334"/>
                <a:gd name="connsiteX13" fmla="*/ 5904 w 42803"/>
                <a:gd name="connsiteY13" fmla="*/ 9841 h 18334"/>
                <a:gd name="connsiteX14" fmla="*/ 13284 w 42803"/>
                <a:gd name="connsiteY14" fmla="*/ 9841 h 18334"/>
                <a:gd name="connsiteX15" fmla="*/ 13284 w 42803"/>
                <a:gd name="connsiteY15" fmla="*/ 9841 h 18334"/>
                <a:gd name="connsiteX16" fmla="*/ 28044 w 42803"/>
                <a:gd name="connsiteY16" fmla="*/ 5413 h 18334"/>
                <a:gd name="connsiteX17" fmla="*/ 34686 w 42803"/>
                <a:gd name="connsiteY17" fmla="*/ 5413 h 18334"/>
                <a:gd name="connsiteX18" fmla="*/ 40590 w 42803"/>
                <a:gd name="connsiteY18" fmla="*/ 11317 h 18334"/>
                <a:gd name="connsiteX19" fmla="*/ 40590 w 42803"/>
                <a:gd name="connsiteY19" fmla="*/ 3199 h 18334"/>
                <a:gd name="connsiteX20" fmla="*/ 33210 w 42803"/>
                <a:gd name="connsiteY20" fmla="*/ 3199 h 18334"/>
                <a:gd name="connsiteX21" fmla="*/ 18450 w 42803"/>
                <a:gd name="connsiteY21" fmla="*/ 7627 h 18334"/>
                <a:gd name="connsiteX22" fmla="*/ 10332 w 42803"/>
                <a:gd name="connsiteY22" fmla="*/ 7627 h 1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2803" h="18334">
                  <a:moveTo>
                    <a:pt x="12546" y="17959"/>
                  </a:moveTo>
                  <a:cubicBezTo>
                    <a:pt x="9860" y="18460"/>
                    <a:pt x="7114" y="18460"/>
                    <a:pt x="4428" y="17959"/>
                  </a:cubicBezTo>
                  <a:cubicBezTo>
                    <a:pt x="4428" y="17959"/>
                    <a:pt x="0" y="17959"/>
                    <a:pt x="0" y="12793"/>
                  </a:cubicBezTo>
                  <a:cubicBezTo>
                    <a:pt x="0" y="7627"/>
                    <a:pt x="8856" y="6151"/>
                    <a:pt x="11808" y="5413"/>
                  </a:cubicBezTo>
                  <a:lnTo>
                    <a:pt x="19188" y="5413"/>
                  </a:lnTo>
                  <a:cubicBezTo>
                    <a:pt x="24081" y="3112"/>
                    <a:pt x="29313" y="1616"/>
                    <a:pt x="34686" y="985"/>
                  </a:cubicBezTo>
                  <a:cubicBezTo>
                    <a:pt x="37232" y="-328"/>
                    <a:pt x="40258" y="-328"/>
                    <a:pt x="42804" y="985"/>
                  </a:cubicBezTo>
                  <a:cubicBezTo>
                    <a:pt x="42044" y="4615"/>
                    <a:pt x="40250" y="7948"/>
                    <a:pt x="37638" y="10579"/>
                  </a:cubicBezTo>
                  <a:cubicBezTo>
                    <a:pt x="37638" y="10579"/>
                    <a:pt x="37638" y="4675"/>
                    <a:pt x="33210" y="4675"/>
                  </a:cubicBezTo>
                  <a:lnTo>
                    <a:pt x="26568" y="4675"/>
                  </a:lnTo>
                  <a:lnTo>
                    <a:pt x="11070" y="9103"/>
                  </a:lnTo>
                  <a:close/>
                  <a:moveTo>
                    <a:pt x="12546" y="3937"/>
                  </a:moveTo>
                  <a:cubicBezTo>
                    <a:pt x="7380" y="3937"/>
                    <a:pt x="2214" y="8365"/>
                    <a:pt x="2214" y="9841"/>
                  </a:cubicBezTo>
                  <a:lnTo>
                    <a:pt x="5904" y="9841"/>
                  </a:lnTo>
                  <a:lnTo>
                    <a:pt x="13284" y="9841"/>
                  </a:lnTo>
                  <a:lnTo>
                    <a:pt x="13284" y="9841"/>
                  </a:lnTo>
                  <a:cubicBezTo>
                    <a:pt x="18398" y="9101"/>
                    <a:pt x="23372" y="7609"/>
                    <a:pt x="28044" y="5413"/>
                  </a:cubicBezTo>
                  <a:lnTo>
                    <a:pt x="34686" y="5413"/>
                  </a:lnTo>
                  <a:cubicBezTo>
                    <a:pt x="34686" y="5413"/>
                    <a:pt x="39852" y="5413"/>
                    <a:pt x="40590" y="11317"/>
                  </a:cubicBezTo>
                  <a:cubicBezTo>
                    <a:pt x="41328" y="17221"/>
                    <a:pt x="40590" y="5413"/>
                    <a:pt x="40590" y="3199"/>
                  </a:cubicBezTo>
                  <a:cubicBezTo>
                    <a:pt x="38184" y="2459"/>
                    <a:pt x="35616" y="2459"/>
                    <a:pt x="33210" y="3199"/>
                  </a:cubicBezTo>
                  <a:cubicBezTo>
                    <a:pt x="28066" y="3786"/>
                    <a:pt x="23070" y="5286"/>
                    <a:pt x="18450" y="7627"/>
                  </a:cubicBezTo>
                  <a:lnTo>
                    <a:pt x="10332" y="762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BD4A6C9D-5365-4396-8932-B7B82D5EB4EB}"/>
                </a:ext>
              </a:extLst>
            </p:cNvPr>
            <p:cNvSpPr/>
            <p:nvPr/>
          </p:nvSpPr>
          <p:spPr>
            <a:xfrm>
              <a:off x="3822637" y="3807356"/>
              <a:ext cx="11069" cy="4498"/>
            </a:xfrm>
            <a:custGeom>
              <a:avLst/>
              <a:gdLst>
                <a:gd name="connsiteX0" fmla="*/ 6642 w 11069"/>
                <a:gd name="connsiteY0" fmla="*/ 0 h 4498"/>
                <a:gd name="connsiteX1" fmla="*/ 6642 w 11069"/>
                <a:gd name="connsiteY1" fmla="*/ 0 h 4498"/>
                <a:gd name="connsiteX2" fmla="*/ 0 w 11069"/>
                <a:gd name="connsiteY2" fmla="*/ 0 h 4498"/>
                <a:gd name="connsiteX3" fmla="*/ 0 w 11069"/>
                <a:gd name="connsiteY3" fmla="*/ 0 h 4498"/>
                <a:gd name="connsiteX4" fmla="*/ 0 w 11069"/>
                <a:gd name="connsiteY4" fmla="*/ 0 h 4498"/>
                <a:gd name="connsiteX5" fmla="*/ 0 w 11069"/>
                <a:gd name="connsiteY5" fmla="*/ 0 h 4498"/>
                <a:gd name="connsiteX6" fmla="*/ 6642 w 11069"/>
                <a:gd name="connsiteY6" fmla="*/ 0 h 4498"/>
                <a:gd name="connsiteX7" fmla="*/ 11070 w 11069"/>
                <a:gd name="connsiteY7" fmla="*/ 0 h 4498"/>
                <a:gd name="connsiteX8" fmla="*/ 11070 w 11069"/>
                <a:gd name="connsiteY8" fmla="*/ 0 h 4498"/>
                <a:gd name="connsiteX9" fmla="*/ 4428 w 11069"/>
                <a:gd name="connsiteY9" fmla="*/ 442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69" h="4498">
                  <a:moveTo>
                    <a:pt x="6642" y="0"/>
                  </a:moveTo>
                  <a:lnTo>
                    <a:pt x="6642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6642" y="0"/>
                  </a:lnTo>
                  <a:cubicBezTo>
                    <a:pt x="11070" y="0"/>
                    <a:pt x="11070" y="0"/>
                    <a:pt x="11070" y="0"/>
                  </a:cubicBezTo>
                  <a:lnTo>
                    <a:pt x="11070" y="0"/>
                  </a:lnTo>
                  <a:cubicBezTo>
                    <a:pt x="10339" y="2976"/>
                    <a:pt x="7454" y="4899"/>
                    <a:pt x="4428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B50ADD60-1A64-4F26-B81F-437BBD42E42E}"/>
                </a:ext>
              </a:extLst>
            </p:cNvPr>
            <p:cNvSpPr/>
            <p:nvPr/>
          </p:nvSpPr>
          <p:spPr>
            <a:xfrm>
              <a:off x="3638875" y="3803665"/>
              <a:ext cx="5165" cy="6642"/>
            </a:xfrm>
            <a:custGeom>
              <a:avLst/>
              <a:gdLst>
                <a:gd name="connsiteX0" fmla="*/ 0 w 5165"/>
                <a:gd name="connsiteY0" fmla="*/ 5904 h 6642"/>
                <a:gd name="connsiteX1" fmla="*/ 0 w 5165"/>
                <a:gd name="connsiteY1" fmla="*/ 5904 h 6642"/>
                <a:gd name="connsiteX2" fmla="*/ 5166 w 5165"/>
                <a:gd name="connsiteY2" fmla="*/ 0 h 6642"/>
                <a:gd name="connsiteX3" fmla="*/ 738 w 5165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6642">
                  <a:moveTo>
                    <a:pt x="0" y="5904"/>
                  </a:moveTo>
                  <a:lnTo>
                    <a:pt x="0" y="5904"/>
                  </a:lnTo>
                  <a:cubicBezTo>
                    <a:pt x="0" y="738"/>
                    <a:pt x="5166" y="0"/>
                    <a:pt x="5166" y="0"/>
                  </a:cubicBezTo>
                  <a:cubicBezTo>
                    <a:pt x="5166" y="0"/>
                    <a:pt x="5166" y="0"/>
                    <a:pt x="73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5D2010C8-4D74-4D72-BDA3-DFF6BD37FB87}"/>
                </a:ext>
              </a:extLst>
            </p:cNvPr>
            <p:cNvSpPr/>
            <p:nvPr/>
          </p:nvSpPr>
          <p:spPr>
            <a:xfrm>
              <a:off x="3640350" y="3805141"/>
              <a:ext cx="6153" cy="6642"/>
            </a:xfrm>
            <a:custGeom>
              <a:avLst/>
              <a:gdLst>
                <a:gd name="connsiteX0" fmla="*/ 0 w 6153"/>
                <a:gd name="connsiteY0" fmla="*/ 5904 h 6642"/>
                <a:gd name="connsiteX1" fmla="*/ 0 w 6153"/>
                <a:gd name="connsiteY1" fmla="*/ 5904 h 6642"/>
                <a:gd name="connsiteX2" fmla="*/ 5904 w 6153"/>
                <a:gd name="connsiteY2" fmla="*/ 0 h 6642"/>
                <a:gd name="connsiteX3" fmla="*/ 1476 w 6153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53" h="6642">
                  <a:moveTo>
                    <a:pt x="0" y="5904"/>
                  </a:moveTo>
                  <a:lnTo>
                    <a:pt x="0" y="5904"/>
                  </a:lnTo>
                  <a:cubicBezTo>
                    <a:pt x="0" y="738"/>
                    <a:pt x="5166" y="0"/>
                    <a:pt x="5904" y="0"/>
                  </a:cubicBezTo>
                  <a:cubicBezTo>
                    <a:pt x="6642" y="0"/>
                    <a:pt x="5904" y="0"/>
                    <a:pt x="1476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FAD62419-0C8A-422D-B2A1-471A47EEE176}"/>
                </a:ext>
              </a:extLst>
            </p:cNvPr>
            <p:cNvSpPr/>
            <p:nvPr/>
          </p:nvSpPr>
          <p:spPr>
            <a:xfrm>
              <a:off x="3641827" y="3806617"/>
              <a:ext cx="6153" cy="6642"/>
            </a:xfrm>
            <a:custGeom>
              <a:avLst/>
              <a:gdLst>
                <a:gd name="connsiteX0" fmla="*/ 0 w 6153"/>
                <a:gd name="connsiteY0" fmla="*/ 5904 h 6642"/>
                <a:gd name="connsiteX1" fmla="*/ 0 w 6153"/>
                <a:gd name="connsiteY1" fmla="*/ 5904 h 6642"/>
                <a:gd name="connsiteX2" fmla="*/ 5904 w 6153"/>
                <a:gd name="connsiteY2" fmla="*/ 0 h 6642"/>
                <a:gd name="connsiteX3" fmla="*/ 1476 w 6153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53" h="6642">
                  <a:moveTo>
                    <a:pt x="0" y="5904"/>
                  </a:moveTo>
                  <a:lnTo>
                    <a:pt x="0" y="5904"/>
                  </a:lnTo>
                  <a:cubicBezTo>
                    <a:pt x="3690" y="738"/>
                    <a:pt x="5166" y="0"/>
                    <a:pt x="5904" y="0"/>
                  </a:cubicBezTo>
                  <a:cubicBezTo>
                    <a:pt x="6642" y="0"/>
                    <a:pt x="5904" y="0"/>
                    <a:pt x="1476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642C460C-F58B-4299-81E1-ABE5491F3903}"/>
                </a:ext>
              </a:extLst>
            </p:cNvPr>
            <p:cNvSpPr/>
            <p:nvPr/>
          </p:nvSpPr>
          <p:spPr>
            <a:xfrm>
              <a:off x="3642564" y="3808832"/>
              <a:ext cx="5166" cy="6642"/>
            </a:xfrm>
            <a:custGeom>
              <a:avLst/>
              <a:gdLst>
                <a:gd name="connsiteX0" fmla="*/ 0 w 5166"/>
                <a:gd name="connsiteY0" fmla="*/ 5904 h 6642"/>
                <a:gd name="connsiteX1" fmla="*/ 0 w 5166"/>
                <a:gd name="connsiteY1" fmla="*/ 5904 h 6642"/>
                <a:gd name="connsiteX2" fmla="*/ 5166 w 5166"/>
                <a:gd name="connsiteY2" fmla="*/ 0 h 6642"/>
                <a:gd name="connsiteX3" fmla="*/ 738 w 5166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6642">
                  <a:moveTo>
                    <a:pt x="0" y="5904"/>
                  </a:moveTo>
                  <a:lnTo>
                    <a:pt x="0" y="5904"/>
                  </a:lnTo>
                  <a:cubicBezTo>
                    <a:pt x="0" y="738"/>
                    <a:pt x="5166" y="0"/>
                    <a:pt x="5166" y="0"/>
                  </a:cubicBezTo>
                  <a:cubicBezTo>
                    <a:pt x="5166" y="0"/>
                    <a:pt x="5166" y="0"/>
                    <a:pt x="73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655B79F2-0A22-4A4B-B1DA-3D03406C7F97}"/>
                </a:ext>
              </a:extLst>
            </p:cNvPr>
            <p:cNvSpPr/>
            <p:nvPr/>
          </p:nvSpPr>
          <p:spPr>
            <a:xfrm>
              <a:off x="3644041" y="3810308"/>
              <a:ext cx="5165" cy="7379"/>
            </a:xfrm>
            <a:custGeom>
              <a:avLst/>
              <a:gdLst>
                <a:gd name="connsiteX0" fmla="*/ 0 w 5165"/>
                <a:gd name="connsiteY0" fmla="*/ 5904 h 7379"/>
                <a:gd name="connsiteX1" fmla="*/ 0 w 5165"/>
                <a:gd name="connsiteY1" fmla="*/ 5904 h 7379"/>
                <a:gd name="connsiteX2" fmla="*/ 5166 w 5165"/>
                <a:gd name="connsiteY2" fmla="*/ 0 h 7379"/>
                <a:gd name="connsiteX3" fmla="*/ 738 w 5165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79">
                  <a:moveTo>
                    <a:pt x="0" y="5904"/>
                  </a:moveTo>
                  <a:lnTo>
                    <a:pt x="0" y="5904"/>
                  </a:lnTo>
                  <a:cubicBezTo>
                    <a:pt x="0" y="738"/>
                    <a:pt x="5166" y="0"/>
                    <a:pt x="5166" y="0"/>
                  </a:cubicBezTo>
                  <a:cubicBezTo>
                    <a:pt x="5166" y="0"/>
                    <a:pt x="5166" y="0"/>
                    <a:pt x="738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8896B460-6257-4C24-BC00-C8507E3FC68B}"/>
                </a:ext>
              </a:extLst>
            </p:cNvPr>
            <p:cNvSpPr/>
            <p:nvPr/>
          </p:nvSpPr>
          <p:spPr>
            <a:xfrm>
              <a:off x="3645516" y="3811784"/>
              <a:ext cx="5904" cy="6642"/>
            </a:xfrm>
            <a:custGeom>
              <a:avLst/>
              <a:gdLst>
                <a:gd name="connsiteX0" fmla="*/ 0 w 5904"/>
                <a:gd name="connsiteY0" fmla="*/ 5904 h 6642"/>
                <a:gd name="connsiteX1" fmla="*/ 0 w 5904"/>
                <a:gd name="connsiteY1" fmla="*/ 5904 h 6642"/>
                <a:gd name="connsiteX2" fmla="*/ 5904 w 5904"/>
                <a:gd name="connsiteY2" fmla="*/ 0 h 6642"/>
                <a:gd name="connsiteX3" fmla="*/ 1476 w 5904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4" h="6642">
                  <a:moveTo>
                    <a:pt x="0" y="5904"/>
                  </a:moveTo>
                  <a:lnTo>
                    <a:pt x="0" y="5904"/>
                  </a:lnTo>
                  <a:cubicBezTo>
                    <a:pt x="0" y="738"/>
                    <a:pt x="5904" y="0"/>
                    <a:pt x="5904" y="0"/>
                  </a:cubicBezTo>
                  <a:cubicBezTo>
                    <a:pt x="5904" y="0"/>
                    <a:pt x="5904" y="0"/>
                    <a:pt x="1476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109DD45E-477C-463C-987B-5C7A740E1520}"/>
                </a:ext>
              </a:extLst>
            </p:cNvPr>
            <p:cNvSpPr/>
            <p:nvPr/>
          </p:nvSpPr>
          <p:spPr>
            <a:xfrm>
              <a:off x="3646993" y="3813034"/>
              <a:ext cx="5903" cy="7605"/>
            </a:xfrm>
            <a:custGeom>
              <a:avLst/>
              <a:gdLst>
                <a:gd name="connsiteX0" fmla="*/ 0 w 5903"/>
                <a:gd name="connsiteY0" fmla="*/ 6129 h 7605"/>
                <a:gd name="connsiteX1" fmla="*/ 0 w 5903"/>
                <a:gd name="connsiteY1" fmla="*/ 6129 h 7605"/>
                <a:gd name="connsiteX2" fmla="*/ 5904 w 5903"/>
                <a:gd name="connsiteY2" fmla="*/ 225 h 7605"/>
                <a:gd name="connsiteX3" fmla="*/ 1476 w 5903"/>
                <a:gd name="connsiteY3" fmla="*/ 7605 h 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605">
                  <a:moveTo>
                    <a:pt x="0" y="6129"/>
                  </a:moveTo>
                  <a:lnTo>
                    <a:pt x="0" y="6129"/>
                  </a:lnTo>
                  <a:cubicBezTo>
                    <a:pt x="0" y="963"/>
                    <a:pt x="5904" y="963"/>
                    <a:pt x="5904" y="225"/>
                  </a:cubicBezTo>
                  <a:cubicBezTo>
                    <a:pt x="5904" y="-513"/>
                    <a:pt x="5904" y="225"/>
                    <a:pt x="1476" y="760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3DCD18E2-3272-48EF-8CD8-428DCE247406}"/>
                </a:ext>
              </a:extLst>
            </p:cNvPr>
            <p:cNvSpPr/>
            <p:nvPr/>
          </p:nvSpPr>
          <p:spPr>
            <a:xfrm>
              <a:off x="3647731" y="3814735"/>
              <a:ext cx="6146" cy="6642"/>
            </a:xfrm>
            <a:custGeom>
              <a:avLst/>
              <a:gdLst>
                <a:gd name="connsiteX0" fmla="*/ 0 w 6146"/>
                <a:gd name="connsiteY0" fmla="*/ 5904 h 6642"/>
                <a:gd name="connsiteX1" fmla="*/ 0 w 6146"/>
                <a:gd name="connsiteY1" fmla="*/ 5904 h 6642"/>
                <a:gd name="connsiteX2" fmla="*/ 5904 w 6146"/>
                <a:gd name="connsiteY2" fmla="*/ 0 h 6642"/>
                <a:gd name="connsiteX3" fmla="*/ 738 w 6146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46" h="6642">
                  <a:moveTo>
                    <a:pt x="0" y="5904"/>
                  </a:moveTo>
                  <a:lnTo>
                    <a:pt x="0" y="5904"/>
                  </a:lnTo>
                  <a:cubicBezTo>
                    <a:pt x="0" y="738"/>
                    <a:pt x="5166" y="0"/>
                    <a:pt x="5904" y="0"/>
                  </a:cubicBezTo>
                  <a:cubicBezTo>
                    <a:pt x="6642" y="0"/>
                    <a:pt x="5904" y="0"/>
                    <a:pt x="73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C64A7897-0442-4FEA-B33E-E822788D2C2C}"/>
                </a:ext>
              </a:extLst>
            </p:cNvPr>
            <p:cNvSpPr/>
            <p:nvPr/>
          </p:nvSpPr>
          <p:spPr>
            <a:xfrm>
              <a:off x="3649206" y="3816211"/>
              <a:ext cx="5903" cy="6642"/>
            </a:xfrm>
            <a:custGeom>
              <a:avLst/>
              <a:gdLst>
                <a:gd name="connsiteX0" fmla="*/ 0 w 5903"/>
                <a:gd name="connsiteY0" fmla="*/ 5904 h 6642"/>
                <a:gd name="connsiteX1" fmla="*/ 0 w 5903"/>
                <a:gd name="connsiteY1" fmla="*/ 5904 h 6642"/>
                <a:gd name="connsiteX2" fmla="*/ 5904 w 5903"/>
                <a:gd name="connsiteY2" fmla="*/ 0 h 6642"/>
                <a:gd name="connsiteX3" fmla="*/ 1476 w 5903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6642">
                  <a:moveTo>
                    <a:pt x="0" y="5904"/>
                  </a:moveTo>
                  <a:lnTo>
                    <a:pt x="0" y="5904"/>
                  </a:lnTo>
                  <a:cubicBezTo>
                    <a:pt x="3690" y="738"/>
                    <a:pt x="5904" y="0"/>
                    <a:pt x="5904" y="0"/>
                  </a:cubicBezTo>
                  <a:cubicBezTo>
                    <a:pt x="5904" y="0"/>
                    <a:pt x="5904" y="0"/>
                    <a:pt x="1476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2E1AF0A4-5CD2-43ED-AB70-9B9E223E919F}"/>
                </a:ext>
              </a:extLst>
            </p:cNvPr>
            <p:cNvSpPr/>
            <p:nvPr/>
          </p:nvSpPr>
          <p:spPr>
            <a:xfrm>
              <a:off x="3641827" y="3797853"/>
              <a:ext cx="39113" cy="17620"/>
            </a:xfrm>
            <a:custGeom>
              <a:avLst/>
              <a:gdLst>
                <a:gd name="connsiteX0" fmla="*/ 0 w 39113"/>
                <a:gd name="connsiteY0" fmla="*/ 6550 h 17620"/>
                <a:gd name="connsiteX1" fmla="*/ 21402 w 39113"/>
                <a:gd name="connsiteY1" fmla="*/ 1384 h 17620"/>
                <a:gd name="connsiteX2" fmla="*/ 33210 w 39113"/>
                <a:gd name="connsiteY2" fmla="*/ 1384 h 17620"/>
                <a:gd name="connsiteX3" fmla="*/ 39114 w 39113"/>
                <a:gd name="connsiteY3" fmla="*/ 13192 h 17620"/>
                <a:gd name="connsiteX4" fmla="*/ 31734 w 39113"/>
                <a:gd name="connsiteY4" fmla="*/ 13192 h 17620"/>
                <a:gd name="connsiteX5" fmla="*/ 17712 w 39113"/>
                <a:gd name="connsiteY5" fmla="*/ 13192 h 17620"/>
                <a:gd name="connsiteX6" fmla="*/ 11070 w 39113"/>
                <a:gd name="connsiteY6" fmla="*/ 17620 h 17620"/>
                <a:gd name="connsiteX7" fmla="*/ 0 w 39113"/>
                <a:gd name="connsiteY7" fmla="*/ 5812 h 1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113" h="17620">
                  <a:moveTo>
                    <a:pt x="0" y="6550"/>
                  </a:moveTo>
                  <a:cubicBezTo>
                    <a:pt x="7380" y="-830"/>
                    <a:pt x="16974" y="2122"/>
                    <a:pt x="21402" y="1384"/>
                  </a:cubicBezTo>
                  <a:cubicBezTo>
                    <a:pt x="25122" y="-461"/>
                    <a:pt x="29490" y="-461"/>
                    <a:pt x="33210" y="1384"/>
                  </a:cubicBezTo>
                  <a:cubicBezTo>
                    <a:pt x="36462" y="4535"/>
                    <a:pt x="38545" y="8700"/>
                    <a:pt x="39114" y="13192"/>
                  </a:cubicBezTo>
                  <a:cubicBezTo>
                    <a:pt x="39114" y="13192"/>
                    <a:pt x="34686" y="13192"/>
                    <a:pt x="31734" y="13192"/>
                  </a:cubicBezTo>
                  <a:lnTo>
                    <a:pt x="17712" y="13192"/>
                  </a:lnTo>
                  <a:cubicBezTo>
                    <a:pt x="17712" y="13192"/>
                    <a:pt x="11070" y="17620"/>
                    <a:pt x="11070" y="17620"/>
                  </a:cubicBezTo>
                  <a:cubicBezTo>
                    <a:pt x="7824" y="13290"/>
                    <a:pt x="4111" y="9330"/>
                    <a:pt x="0" y="5812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B6E51202-3CB4-44C8-AB63-58249429027D}"/>
                </a:ext>
              </a:extLst>
            </p:cNvPr>
            <p:cNvSpPr/>
            <p:nvPr/>
          </p:nvSpPr>
          <p:spPr>
            <a:xfrm>
              <a:off x="3641827" y="3796941"/>
              <a:ext cx="39851" cy="22960"/>
            </a:xfrm>
            <a:custGeom>
              <a:avLst/>
              <a:gdLst>
                <a:gd name="connsiteX0" fmla="*/ 11070 w 39851"/>
                <a:gd name="connsiteY0" fmla="*/ 20746 h 22960"/>
                <a:gd name="connsiteX1" fmla="*/ 11070 w 39851"/>
                <a:gd name="connsiteY1" fmla="*/ 20746 h 22960"/>
                <a:gd name="connsiteX2" fmla="*/ 0 w 39851"/>
                <a:gd name="connsiteY2" fmla="*/ 8938 h 22960"/>
                <a:gd name="connsiteX3" fmla="*/ 14760 w 39851"/>
                <a:gd name="connsiteY3" fmla="*/ 2296 h 22960"/>
                <a:gd name="connsiteX4" fmla="*/ 19926 w 39851"/>
                <a:gd name="connsiteY4" fmla="*/ 2296 h 22960"/>
                <a:gd name="connsiteX5" fmla="*/ 33210 w 39851"/>
                <a:gd name="connsiteY5" fmla="*/ 2296 h 22960"/>
                <a:gd name="connsiteX6" fmla="*/ 39852 w 39851"/>
                <a:gd name="connsiteY6" fmla="*/ 14104 h 22960"/>
                <a:gd name="connsiteX7" fmla="*/ 31734 w 39851"/>
                <a:gd name="connsiteY7" fmla="*/ 18532 h 22960"/>
                <a:gd name="connsiteX8" fmla="*/ 17712 w 39851"/>
                <a:gd name="connsiteY8" fmla="*/ 18532 h 22960"/>
                <a:gd name="connsiteX9" fmla="*/ 11808 w 39851"/>
                <a:gd name="connsiteY9" fmla="*/ 22960 h 22960"/>
                <a:gd name="connsiteX10" fmla="*/ 14760 w 39851"/>
                <a:gd name="connsiteY10" fmla="*/ 3034 h 22960"/>
                <a:gd name="connsiteX11" fmla="*/ 738 w 39851"/>
                <a:gd name="connsiteY11" fmla="*/ 8200 h 22960"/>
                <a:gd name="connsiteX12" fmla="*/ 11070 w 39851"/>
                <a:gd name="connsiteY12" fmla="*/ 18532 h 22960"/>
                <a:gd name="connsiteX13" fmla="*/ 17712 w 39851"/>
                <a:gd name="connsiteY13" fmla="*/ 14104 h 22960"/>
                <a:gd name="connsiteX14" fmla="*/ 31734 w 39851"/>
                <a:gd name="connsiteY14" fmla="*/ 14104 h 22960"/>
                <a:gd name="connsiteX15" fmla="*/ 38376 w 39851"/>
                <a:gd name="connsiteY15" fmla="*/ 14104 h 22960"/>
                <a:gd name="connsiteX16" fmla="*/ 32472 w 39851"/>
                <a:gd name="connsiteY16" fmla="*/ 3034 h 22960"/>
                <a:gd name="connsiteX17" fmla="*/ 22140 w 39851"/>
                <a:gd name="connsiteY17" fmla="*/ 6724 h 22960"/>
                <a:gd name="connsiteX18" fmla="*/ 14760 w 39851"/>
                <a:gd name="connsiteY18" fmla="*/ 6724 h 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9851" h="22960">
                  <a:moveTo>
                    <a:pt x="11070" y="20746"/>
                  </a:moveTo>
                  <a:lnTo>
                    <a:pt x="11070" y="20746"/>
                  </a:lnTo>
                  <a:cubicBezTo>
                    <a:pt x="7624" y="16589"/>
                    <a:pt x="3927" y="12645"/>
                    <a:pt x="0" y="8938"/>
                  </a:cubicBezTo>
                  <a:cubicBezTo>
                    <a:pt x="3480" y="4370"/>
                    <a:pt x="9033" y="1871"/>
                    <a:pt x="14760" y="2296"/>
                  </a:cubicBezTo>
                  <a:lnTo>
                    <a:pt x="19926" y="2296"/>
                  </a:lnTo>
                  <a:cubicBezTo>
                    <a:pt x="23616" y="2296"/>
                    <a:pt x="29520" y="-2870"/>
                    <a:pt x="33210" y="2296"/>
                  </a:cubicBezTo>
                  <a:cubicBezTo>
                    <a:pt x="36900" y="7462"/>
                    <a:pt x="39852" y="12628"/>
                    <a:pt x="39852" y="14104"/>
                  </a:cubicBezTo>
                  <a:cubicBezTo>
                    <a:pt x="39852" y="15580"/>
                    <a:pt x="35424" y="18532"/>
                    <a:pt x="31734" y="18532"/>
                  </a:cubicBezTo>
                  <a:lnTo>
                    <a:pt x="17712" y="18532"/>
                  </a:lnTo>
                  <a:cubicBezTo>
                    <a:pt x="17712" y="18532"/>
                    <a:pt x="12546" y="18532"/>
                    <a:pt x="11808" y="22960"/>
                  </a:cubicBezTo>
                  <a:close/>
                  <a:moveTo>
                    <a:pt x="14760" y="3034"/>
                  </a:moveTo>
                  <a:cubicBezTo>
                    <a:pt x="9593" y="2872"/>
                    <a:pt x="4565" y="4724"/>
                    <a:pt x="738" y="8200"/>
                  </a:cubicBezTo>
                  <a:cubicBezTo>
                    <a:pt x="738" y="8200"/>
                    <a:pt x="9594" y="16318"/>
                    <a:pt x="11070" y="18532"/>
                  </a:cubicBezTo>
                  <a:cubicBezTo>
                    <a:pt x="12546" y="20746"/>
                    <a:pt x="15498" y="14104"/>
                    <a:pt x="17712" y="14104"/>
                  </a:cubicBezTo>
                  <a:lnTo>
                    <a:pt x="31734" y="14104"/>
                  </a:lnTo>
                  <a:cubicBezTo>
                    <a:pt x="31734" y="14104"/>
                    <a:pt x="38376" y="14104"/>
                    <a:pt x="38376" y="14104"/>
                  </a:cubicBezTo>
                  <a:cubicBezTo>
                    <a:pt x="38376" y="14104"/>
                    <a:pt x="38376" y="4510"/>
                    <a:pt x="32472" y="3034"/>
                  </a:cubicBezTo>
                  <a:cubicBezTo>
                    <a:pt x="28670" y="2810"/>
                    <a:pt x="24940" y="4142"/>
                    <a:pt x="22140" y="6724"/>
                  </a:cubicBezTo>
                  <a:lnTo>
                    <a:pt x="14760" y="672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DE1F100F-955A-42E0-9BA4-6688D4FBE067}"/>
                </a:ext>
              </a:extLst>
            </p:cNvPr>
            <p:cNvSpPr/>
            <p:nvPr/>
          </p:nvSpPr>
          <p:spPr>
            <a:xfrm>
              <a:off x="3659445" y="3787430"/>
              <a:ext cx="42897" cy="17711"/>
            </a:xfrm>
            <a:custGeom>
              <a:avLst/>
              <a:gdLst>
                <a:gd name="connsiteX0" fmla="*/ 4522 w 42897"/>
                <a:gd name="connsiteY0" fmla="*/ 16974 h 17711"/>
                <a:gd name="connsiteX1" fmla="*/ 9688 w 42897"/>
                <a:gd name="connsiteY1" fmla="*/ 11070 h 17711"/>
                <a:gd name="connsiteX2" fmla="*/ 30352 w 42897"/>
                <a:gd name="connsiteY2" fmla="*/ 17712 h 17711"/>
                <a:gd name="connsiteX3" fmla="*/ 42898 w 42897"/>
                <a:gd name="connsiteY3" fmla="*/ 11070 h 17711"/>
                <a:gd name="connsiteX4" fmla="*/ 31828 w 42897"/>
                <a:gd name="connsiteY4" fmla="*/ 4428 h 17711"/>
                <a:gd name="connsiteX5" fmla="*/ 23710 w 42897"/>
                <a:gd name="connsiteY5" fmla="*/ 4428 h 17711"/>
                <a:gd name="connsiteX6" fmla="*/ 8950 w 42897"/>
                <a:gd name="connsiteY6" fmla="*/ 0 h 17711"/>
                <a:gd name="connsiteX7" fmla="*/ 94 w 42897"/>
                <a:gd name="connsiteY7" fmla="*/ 5904 h 17711"/>
                <a:gd name="connsiteX8" fmla="*/ 4522 w 42897"/>
                <a:gd name="connsiteY8" fmla="*/ 1476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97" h="17711">
                  <a:moveTo>
                    <a:pt x="4522" y="16974"/>
                  </a:moveTo>
                  <a:cubicBezTo>
                    <a:pt x="4522" y="12546"/>
                    <a:pt x="4522" y="11070"/>
                    <a:pt x="9688" y="11070"/>
                  </a:cubicBezTo>
                  <a:cubicBezTo>
                    <a:pt x="16387" y="13832"/>
                    <a:pt x="23298" y="16053"/>
                    <a:pt x="30352" y="17712"/>
                  </a:cubicBezTo>
                  <a:cubicBezTo>
                    <a:pt x="34780" y="17712"/>
                    <a:pt x="42898" y="17712"/>
                    <a:pt x="42898" y="11070"/>
                  </a:cubicBezTo>
                  <a:cubicBezTo>
                    <a:pt x="42898" y="4428"/>
                    <a:pt x="31828" y="4428"/>
                    <a:pt x="31828" y="4428"/>
                  </a:cubicBezTo>
                  <a:lnTo>
                    <a:pt x="23710" y="4428"/>
                  </a:lnTo>
                  <a:cubicBezTo>
                    <a:pt x="19047" y="2201"/>
                    <a:pt x="14068" y="707"/>
                    <a:pt x="8950" y="0"/>
                  </a:cubicBezTo>
                  <a:cubicBezTo>
                    <a:pt x="3046" y="0"/>
                    <a:pt x="-644" y="3690"/>
                    <a:pt x="94" y="5904"/>
                  </a:cubicBezTo>
                  <a:cubicBezTo>
                    <a:pt x="947" y="9128"/>
                    <a:pt x="2454" y="12142"/>
                    <a:pt x="4522" y="1476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120FE6A6-312F-43D0-BADA-8CFA28C9D801}"/>
                </a:ext>
              </a:extLst>
            </p:cNvPr>
            <p:cNvSpPr/>
            <p:nvPr/>
          </p:nvSpPr>
          <p:spPr>
            <a:xfrm>
              <a:off x="3658472" y="3785320"/>
              <a:ext cx="43132" cy="33105"/>
            </a:xfrm>
            <a:custGeom>
              <a:avLst/>
              <a:gdLst>
                <a:gd name="connsiteX0" fmla="*/ 32062 w 43132"/>
                <a:gd name="connsiteY0" fmla="*/ 21297 h 33105"/>
                <a:gd name="connsiteX1" fmla="*/ 32062 w 43132"/>
                <a:gd name="connsiteY1" fmla="*/ 21297 h 33105"/>
                <a:gd name="connsiteX2" fmla="*/ 17302 w 43132"/>
                <a:gd name="connsiteY2" fmla="*/ 16869 h 33105"/>
                <a:gd name="connsiteX3" fmla="*/ 11398 w 43132"/>
                <a:gd name="connsiteY3" fmla="*/ 16869 h 33105"/>
                <a:gd name="connsiteX4" fmla="*/ 6970 w 43132"/>
                <a:gd name="connsiteY4" fmla="*/ 22035 h 33105"/>
                <a:gd name="connsiteX5" fmla="*/ 328 w 43132"/>
                <a:gd name="connsiteY5" fmla="*/ 13179 h 33105"/>
                <a:gd name="connsiteX6" fmla="*/ 328 w 43132"/>
                <a:gd name="connsiteY6" fmla="*/ 13179 h 33105"/>
                <a:gd name="connsiteX7" fmla="*/ 8446 w 43132"/>
                <a:gd name="connsiteY7" fmla="*/ 13179 h 33105"/>
                <a:gd name="connsiteX8" fmla="*/ 23944 w 43132"/>
                <a:gd name="connsiteY8" fmla="*/ 17607 h 33105"/>
                <a:gd name="connsiteX9" fmla="*/ 30586 w 43132"/>
                <a:gd name="connsiteY9" fmla="*/ 17607 h 33105"/>
                <a:gd name="connsiteX10" fmla="*/ 43132 w 43132"/>
                <a:gd name="connsiteY10" fmla="*/ 24987 h 33105"/>
                <a:gd name="connsiteX11" fmla="*/ 30586 w 43132"/>
                <a:gd name="connsiteY11" fmla="*/ 33105 h 33105"/>
                <a:gd name="connsiteX12" fmla="*/ 9922 w 43132"/>
                <a:gd name="connsiteY12" fmla="*/ 12441 h 33105"/>
                <a:gd name="connsiteX13" fmla="*/ 17302 w 43132"/>
                <a:gd name="connsiteY13" fmla="*/ 12441 h 33105"/>
                <a:gd name="connsiteX14" fmla="*/ 32062 w 43132"/>
                <a:gd name="connsiteY14" fmla="*/ 16869 h 33105"/>
                <a:gd name="connsiteX15" fmla="*/ 32062 w 43132"/>
                <a:gd name="connsiteY15" fmla="*/ 16869 h 33105"/>
                <a:gd name="connsiteX16" fmla="*/ 43132 w 43132"/>
                <a:gd name="connsiteY16" fmla="*/ 10965 h 33105"/>
                <a:gd name="connsiteX17" fmla="*/ 32062 w 43132"/>
                <a:gd name="connsiteY17" fmla="*/ 5061 h 33105"/>
                <a:gd name="connsiteX18" fmla="*/ 25420 w 43132"/>
                <a:gd name="connsiteY18" fmla="*/ 5061 h 33105"/>
                <a:gd name="connsiteX19" fmla="*/ 9922 w 43132"/>
                <a:gd name="connsiteY19" fmla="*/ 633 h 33105"/>
                <a:gd name="connsiteX20" fmla="*/ 2542 w 43132"/>
                <a:gd name="connsiteY20" fmla="*/ 633 h 33105"/>
                <a:gd name="connsiteX21" fmla="*/ 2542 w 43132"/>
                <a:gd name="connsiteY21" fmla="*/ 633 h 33105"/>
                <a:gd name="connsiteX22" fmla="*/ 6232 w 43132"/>
                <a:gd name="connsiteY22" fmla="*/ 8751 h 33105"/>
                <a:gd name="connsiteX23" fmla="*/ 8921 w 43132"/>
                <a:gd name="connsiteY23" fmla="*/ 3096 h 33105"/>
                <a:gd name="connsiteX24" fmla="*/ 10660 w 43132"/>
                <a:gd name="connsiteY24" fmla="*/ 2847 h 3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132" h="33105">
                  <a:moveTo>
                    <a:pt x="32062" y="21297"/>
                  </a:moveTo>
                  <a:lnTo>
                    <a:pt x="32062" y="21297"/>
                  </a:lnTo>
                  <a:lnTo>
                    <a:pt x="17302" y="16869"/>
                  </a:lnTo>
                  <a:lnTo>
                    <a:pt x="11398" y="16869"/>
                  </a:lnTo>
                  <a:cubicBezTo>
                    <a:pt x="8836" y="17239"/>
                    <a:pt x="6943" y="19447"/>
                    <a:pt x="6970" y="22035"/>
                  </a:cubicBezTo>
                  <a:cubicBezTo>
                    <a:pt x="6970" y="22035"/>
                    <a:pt x="1066" y="16131"/>
                    <a:pt x="328" y="13179"/>
                  </a:cubicBezTo>
                  <a:cubicBezTo>
                    <a:pt x="-410" y="10227"/>
                    <a:pt x="328" y="13179"/>
                    <a:pt x="328" y="13179"/>
                  </a:cubicBezTo>
                  <a:cubicBezTo>
                    <a:pt x="2875" y="11866"/>
                    <a:pt x="5899" y="11866"/>
                    <a:pt x="8446" y="13179"/>
                  </a:cubicBezTo>
                  <a:cubicBezTo>
                    <a:pt x="13792" y="13931"/>
                    <a:pt x="19008" y="15421"/>
                    <a:pt x="23944" y="17607"/>
                  </a:cubicBezTo>
                  <a:lnTo>
                    <a:pt x="30586" y="17607"/>
                  </a:lnTo>
                  <a:cubicBezTo>
                    <a:pt x="34276" y="17607"/>
                    <a:pt x="43132" y="22035"/>
                    <a:pt x="43132" y="24987"/>
                  </a:cubicBezTo>
                  <a:cubicBezTo>
                    <a:pt x="43132" y="27939"/>
                    <a:pt x="35014" y="33105"/>
                    <a:pt x="30586" y="33105"/>
                  </a:cubicBezTo>
                  <a:close/>
                  <a:moveTo>
                    <a:pt x="9922" y="12441"/>
                  </a:moveTo>
                  <a:lnTo>
                    <a:pt x="17302" y="12441"/>
                  </a:lnTo>
                  <a:cubicBezTo>
                    <a:pt x="21942" y="14728"/>
                    <a:pt x="26930" y="16224"/>
                    <a:pt x="32062" y="16869"/>
                  </a:cubicBezTo>
                  <a:lnTo>
                    <a:pt x="32062" y="16869"/>
                  </a:lnTo>
                  <a:cubicBezTo>
                    <a:pt x="36490" y="16869"/>
                    <a:pt x="43132" y="16869"/>
                    <a:pt x="43132" y="10965"/>
                  </a:cubicBezTo>
                  <a:cubicBezTo>
                    <a:pt x="43132" y="5061"/>
                    <a:pt x="37228" y="6537"/>
                    <a:pt x="32062" y="5061"/>
                  </a:cubicBezTo>
                  <a:lnTo>
                    <a:pt x="25420" y="5061"/>
                  </a:lnTo>
                  <a:cubicBezTo>
                    <a:pt x="20446" y="2982"/>
                    <a:pt x="15244" y="1495"/>
                    <a:pt x="9922" y="633"/>
                  </a:cubicBezTo>
                  <a:cubicBezTo>
                    <a:pt x="7535" y="-211"/>
                    <a:pt x="4929" y="-211"/>
                    <a:pt x="2542" y="633"/>
                  </a:cubicBezTo>
                  <a:cubicBezTo>
                    <a:pt x="2542" y="633"/>
                    <a:pt x="2542" y="633"/>
                    <a:pt x="2542" y="633"/>
                  </a:cubicBezTo>
                  <a:cubicBezTo>
                    <a:pt x="2542" y="633"/>
                    <a:pt x="6232" y="8013"/>
                    <a:pt x="6232" y="8751"/>
                  </a:cubicBezTo>
                  <a:cubicBezTo>
                    <a:pt x="5413" y="6447"/>
                    <a:pt x="6616" y="3915"/>
                    <a:pt x="8921" y="3096"/>
                  </a:cubicBezTo>
                  <a:cubicBezTo>
                    <a:pt x="9478" y="2897"/>
                    <a:pt x="10070" y="2813"/>
                    <a:pt x="10660" y="284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93662989-DB58-4711-B194-36F516B1A81B}"/>
                </a:ext>
              </a:extLst>
            </p:cNvPr>
            <p:cNvSpPr/>
            <p:nvPr/>
          </p:nvSpPr>
          <p:spPr>
            <a:xfrm>
              <a:off x="3662491" y="3802666"/>
              <a:ext cx="15498" cy="4689"/>
            </a:xfrm>
            <a:custGeom>
              <a:avLst/>
              <a:gdLst>
                <a:gd name="connsiteX0" fmla="*/ 5904 w 15498"/>
                <a:gd name="connsiteY0" fmla="*/ 4689 h 4689"/>
                <a:gd name="connsiteX1" fmla="*/ 0 w 15498"/>
                <a:gd name="connsiteY1" fmla="*/ 261 h 4689"/>
                <a:gd name="connsiteX2" fmla="*/ 0 w 15498"/>
                <a:gd name="connsiteY2" fmla="*/ 261 h 4689"/>
                <a:gd name="connsiteX3" fmla="*/ 5166 w 15498"/>
                <a:gd name="connsiteY3" fmla="*/ 261 h 4689"/>
                <a:gd name="connsiteX4" fmla="*/ 11808 w 15498"/>
                <a:gd name="connsiteY4" fmla="*/ 261 h 4689"/>
                <a:gd name="connsiteX5" fmla="*/ 11808 w 15498"/>
                <a:gd name="connsiteY5" fmla="*/ 261 h 4689"/>
                <a:gd name="connsiteX6" fmla="*/ 15498 w 15498"/>
                <a:gd name="connsiteY6" fmla="*/ 261 h 4689"/>
                <a:gd name="connsiteX7" fmla="*/ 14022 w 15498"/>
                <a:gd name="connsiteY7" fmla="*/ 261 h 4689"/>
                <a:gd name="connsiteX8" fmla="*/ 6642 w 15498"/>
                <a:gd name="connsiteY8" fmla="*/ 261 h 4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4689">
                  <a:moveTo>
                    <a:pt x="5904" y="4689"/>
                  </a:moveTo>
                  <a:cubicBezTo>
                    <a:pt x="1476" y="4689"/>
                    <a:pt x="0" y="4689"/>
                    <a:pt x="0" y="261"/>
                  </a:cubicBezTo>
                  <a:lnTo>
                    <a:pt x="0" y="261"/>
                  </a:lnTo>
                  <a:cubicBezTo>
                    <a:pt x="0" y="261"/>
                    <a:pt x="0" y="261"/>
                    <a:pt x="5166" y="261"/>
                  </a:cubicBezTo>
                  <a:lnTo>
                    <a:pt x="11808" y="261"/>
                  </a:lnTo>
                  <a:lnTo>
                    <a:pt x="11808" y="261"/>
                  </a:lnTo>
                  <a:cubicBezTo>
                    <a:pt x="13013" y="-87"/>
                    <a:pt x="14293" y="-87"/>
                    <a:pt x="15498" y="261"/>
                  </a:cubicBezTo>
                  <a:lnTo>
                    <a:pt x="14022" y="261"/>
                  </a:lnTo>
                  <a:lnTo>
                    <a:pt x="6642" y="261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1156A72C-8808-4697-BFE4-66E449CC91E2}"/>
                </a:ext>
              </a:extLst>
            </p:cNvPr>
            <p:cNvSpPr/>
            <p:nvPr/>
          </p:nvSpPr>
          <p:spPr>
            <a:xfrm>
              <a:off x="3676512" y="3774884"/>
              <a:ext cx="143910" cy="30257"/>
            </a:xfrm>
            <a:custGeom>
              <a:avLst/>
              <a:gdLst>
                <a:gd name="connsiteX0" fmla="*/ 73800 w 143910"/>
                <a:gd name="connsiteY0" fmla="*/ 1476 h 30257"/>
                <a:gd name="connsiteX1" fmla="*/ 0 w 143910"/>
                <a:gd name="connsiteY1" fmla="*/ 16974 h 30257"/>
                <a:gd name="connsiteX2" fmla="*/ 10332 w 143910"/>
                <a:gd name="connsiteY2" fmla="*/ 30258 h 30257"/>
                <a:gd name="connsiteX3" fmla="*/ 21402 w 143910"/>
                <a:gd name="connsiteY3" fmla="*/ 23616 h 30257"/>
                <a:gd name="connsiteX4" fmla="*/ 21402 w 143910"/>
                <a:gd name="connsiteY4" fmla="*/ 23616 h 30257"/>
                <a:gd name="connsiteX5" fmla="*/ 73800 w 143910"/>
                <a:gd name="connsiteY5" fmla="*/ 19188 h 30257"/>
                <a:gd name="connsiteX6" fmla="*/ 125460 w 143910"/>
                <a:gd name="connsiteY6" fmla="*/ 23616 h 30257"/>
                <a:gd name="connsiteX7" fmla="*/ 121032 w 143910"/>
                <a:gd name="connsiteY7" fmla="*/ 23616 h 30257"/>
                <a:gd name="connsiteX8" fmla="*/ 133578 w 143910"/>
                <a:gd name="connsiteY8" fmla="*/ 28044 h 30257"/>
                <a:gd name="connsiteX9" fmla="*/ 143910 w 143910"/>
                <a:gd name="connsiteY9" fmla="*/ 16236 h 30257"/>
                <a:gd name="connsiteX10" fmla="*/ 73800 w 143910"/>
                <a:gd name="connsiteY10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3910" h="30257">
                  <a:moveTo>
                    <a:pt x="73800" y="1476"/>
                  </a:moveTo>
                  <a:cubicBezTo>
                    <a:pt x="22140" y="1476"/>
                    <a:pt x="0" y="10332"/>
                    <a:pt x="0" y="16974"/>
                  </a:cubicBezTo>
                  <a:cubicBezTo>
                    <a:pt x="109" y="23206"/>
                    <a:pt x="4318" y="28619"/>
                    <a:pt x="10332" y="30258"/>
                  </a:cubicBezTo>
                  <a:cubicBezTo>
                    <a:pt x="10332" y="30258"/>
                    <a:pt x="22140" y="25830"/>
                    <a:pt x="21402" y="23616"/>
                  </a:cubicBezTo>
                  <a:cubicBezTo>
                    <a:pt x="20664" y="21402"/>
                    <a:pt x="21402" y="23616"/>
                    <a:pt x="21402" y="23616"/>
                  </a:cubicBezTo>
                  <a:cubicBezTo>
                    <a:pt x="38627" y="20064"/>
                    <a:pt x="56221" y="18577"/>
                    <a:pt x="73800" y="19188"/>
                  </a:cubicBezTo>
                  <a:cubicBezTo>
                    <a:pt x="91136" y="18489"/>
                    <a:pt x="108493" y="19977"/>
                    <a:pt x="125460" y="23616"/>
                  </a:cubicBezTo>
                  <a:cubicBezTo>
                    <a:pt x="125460" y="23616"/>
                    <a:pt x="125460" y="23616"/>
                    <a:pt x="121032" y="23616"/>
                  </a:cubicBezTo>
                  <a:cubicBezTo>
                    <a:pt x="116604" y="23616"/>
                    <a:pt x="129888" y="27306"/>
                    <a:pt x="133578" y="28044"/>
                  </a:cubicBezTo>
                  <a:cubicBezTo>
                    <a:pt x="139224" y="26780"/>
                    <a:pt x="143408" y="22003"/>
                    <a:pt x="143910" y="16236"/>
                  </a:cubicBezTo>
                  <a:cubicBezTo>
                    <a:pt x="143910" y="8856"/>
                    <a:pt x="121770" y="738"/>
                    <a:pt x="73800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4A097CA8-3196-48FF-9C1F-CCAAEC6EA21E}"/>
                </a:ext>
              </a:extLst>
            </p:cNvPr>
            <p:cNvSpPr/>
            <p:nvPr/>
          </p:nvSpPr>
          <p:spPr>
            <a:xfrm>
              <a:off x="3676512" y="3775034"/>
              <a:ext cx="143912" cy="40439"/>
            </a:xfrm>
            <a:custGeom>
              <a:avLst/>
              <a:gdLst>
                <a:gd name="connsiteX0" fmla="*/ 11070 w 143912"/>
                <a:gd name="connsiteY0" fmla="*/ 27155 h 40439"/>
                <a:gd name="connsiteX1" fmla="*/ 4428 w 143912"/>
                <a:gd name="connsiteY1" fmla="*/ 27155 h 40439"/>
                <a:gd name="connsiteX2" fmla="*/ 0 w 143912"/>
                <a:gd name="connsiteY2" fmla="*/ 16823 h 40439"/>
                <a:gd name="connsiteX3" fmla="*/ 65682 w 143912"/>
                <a:gd name="connsiteY3" fmla="*/ 587 h 40439"/>
                <a:gd name="connsiteX4" fmla="*/ 73800 w 143912"/>
                <a:gd name="connsiteY4" fmla="*/ 587 h 40439"/>
                <a:gd name="connsiteX5" fmla="*/ 142434 w 143912"/>
                <a:gd name="connsiteY5" fmla="*/ 13133 h 40439"/>
                <a:gd name="connsiteX6" fmla="*/ 142434 w 143912"/>
                <a:gd name="connsiteY6" fmla="*/ 17561 h 40439"/>
                <a:gd name="connsiteX7" fmla="*/ 131364 w 143912"/>
                <a:gd name="connsiteY7" fmla="*/ 30107 h 40439"/>
                <a:gd name="connsiteX8" fmla="*/ 131364 w 143912"/>
                <a:gd name="connsiteY8" fmla="*/ 30107 h 40439"/>
                <a:gd name="connsiteX9" fmla="*/ 126936 w 143912"/>
                <a:gd name="connsiteY9" fmla="*/ 30107 h 40439"/>
                <a:gd name="connsiteX10" fmla="*/ 120294 w 143912"/>
                <a:gd name="connsiteY10" fmla="*/ 30107 h 40439"/>
                <a:gd name="connsiteX11" fmla="*/ 120294 w 143912"/>
                <a:gd name="connsiteY11" fmla="*/ 30107 h 40439"/>
                <a:gd name="connsiteX12" fmla="*/ 120294 w 143912"/>
                <a:gd name="connsiteY12" fmla="*/ 30107 h 40439"/>
                <a:gd name="connsiteX13" fmla="*/ 120294 w 143912"/>
                <a:gd name="connsiteY13" fmla="*/ 30107 h 40439"/>
                <a:gd name="connsiteX14" fmla="*/ 70110 w 143912"/>
                <a:gd name="connsiteY14" fmla="*/ 30107 h 40439"/>
                <a:gd name="connsiteX15" fmla="*/ 18450 w 143912"/>
                <a:gd name="connsiteY15" fmla="*/ 34535 h 40439"/>
                <a:gd name="connsiteX16" fmla="*/ 18450 w 143912"/>
                <a:gd name="connsiteY16" fmla="*/ 34535 h 40439"/>
                <a:gd name="connsiteX17" fmla="*/ 18450 w 143912"/>
                <a:gd name="connsiteY17" fmla="*/ 34535 h 40439"/>
                <a:gd name="connsiteX18" fmla="*/ 6642 w 143912"/>
                <a:gd name="connsiteY18" fmla="*/ 40439 h 40439"/>
                <a:gd name="connsiteX19" fmla="*/ 65682 w 143912"/>
                <a:gd name="connsiteY19" fmla="*/ 1325 h 40439"/>
                <a:gd name="connsiteX20" fmla="*/ 1476 w 143912"/>
                <a:gd name="connsiteY20" fmla="*/ 16085 h 40439"/>
                <a:gd name="connsiteX21" fmla="*/ 5166 w 143912"/>
                <a:gd name="connsiteY21" fmla="*/ 24941 h 40439"/>
                <a:gd name="connsiteX22" fmla="*/ 11070 w 143912"/>
                <a:gd name="connsiteY22" fmla="*/ 24941 h 40439"/>
                <a:gd name="connsiteX23" fmla="*/ 21402 w 143912"/>
                <a:gd name="connsiteY23" fmla="*/ 19775 h 40439"/>
                <a:gd name="connsiteX24" fmla="*/ 21402 w 143912"/>
                <a:gd name="connsiteY24" fmla="*/ 19775 h 40439"/>
                <a:gd name="connsiteX25" fmla="*/ 74538 w 143912"/>
                <a:gd name="connsiteY25" fmla="*/ 13871 h 40439"/>
                <a:gd name="connsiteX26" fmla="*/ 126198 w 143912"/>
                <a:gd name="connsiteY26" fmla="*/ 19037 h 40439"/>
                <a:gd name="connsiteX27" fmla="*/ 126198 w 143912"/>
                <a:gd name="connsiteY27" fmla="*/ 19037 h 40439"/>
                <a:gd name="connsiteX28" fmla="*/ 126198 w 143912"/>
                <a:gd name="connsiteY28" fmla="*/ 19037 h 40439"/>
                <a:gd name="connsiteX29" fmla="*/ 135054 w 143912"/>
                <a:gd name="connsiteY29" fmla="*/ 19037 h 40439"/>
                <a:gd name="connsiteX30" fmla="*/ 135054 w 143912"/>
                <a:gd name="connsiteY30" fmla="*/ 19037 h 40439"/>
                <a:gd name="connsiteX31" fmla="*/ 143910 w 143912"/>
                <a:gd name="connsiteY31" fmla="*/ 7967 h 40439"/>
                <a:gd name="connsiteX32" fmla="*/ 143910 w 143912"/>
                <a:gd name="connsiteY32" fmla="*/ 7967 h 40439"/>
                <a:gd name="connsiteX33" fmla="*/ 73800 w 143912"/>
                <a:gd name="connsiteY33" fmla="*/ 1325 h 40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43912" h="40439">
                  <a:moveTo>
                    <a:pt x="11070" y="27155"/>
                  </a:moveTo>
                  <a:cubicBezTo>
                    <a:pt x="8917" y="27887"/>
                    <a:pt x="6581" y="27887"/>
                    <a:pt x="4428" y="27155"/>
                  </a:cubicBezTo>
                  <a:cubicBezTo>
                    <a:pt x="1647" y="24430"/>
                    <a:pt x="55" y="20716"/>
                    <a:pt x="0" y="16823"/>
                  </a:cubicBezTo>
                  <a:cubicBezTo>
                    <a:pt x="0" y="8705"/>
                    <a:pt x="21402" y="587"/>
                    <a:pt x="65682" y="587"/>
                  </a:cubicBezTo>
                  <a:lnTo>
                    <a:pt x="73800" y="587"/>
                  </a:lnTo>
                  <a:cubicBezTo>
                    <a:pt x="97401" y="-1684"/>
                    <a:pt x="121165" y="2660"/>
                    <a:pt x="142434" y="13133"/>
                  </a:cubicBezTo>
                  <a:cubicBezTo>
                    <a:pt x="142943" y="14566"/>
                    <a:pt x="142943" y="16129"/>
                    <a:pt x="142434" y="17561"/>
                  </a:cubicBezTo>
                  <a:cubicBezTo>
                    <a:pt x="141917" y="23728"/>
                    <a:pt x="137416" y="28826"/>
                    <a:pt x="131364" y="30107"/>
                  </a:cubicBezTo>
                  <a:lnTo>
                    <a:pt x="131364" y="30107"/>
                  </a:lnTo>
                  <a:lnTo>
                    <a:pt x="126936" y="30107"/>
                  </a:lnTo>
                  <a:cubicBezTo>
                    <a:pt x="124796" y="29316"/>
                    <a:pt x="122434" y="29316"/>
                    <a:pt x="120294" y="30107"/>
                  </a:cubicBezTo>
                  <a:lnTo>
                    <a:pt x="120294" y="30107"/>
                  </a:lnTo>
                  <a:lnTo>
                    <a:pt x="120294" y="30107"/>
                  </a:lnTo>
                  <a:lnTo>
                    <a:pt x="120294" y="30107"/>
                  </a:lnTo>
                  <a:cubicBezTo>
                    <a:pt x="103593" y="28683"/>
                    <a:pt x="86811" y="28683"/>
                    <a:pt x="70110" y="30107"/>
                  </a:cubicBezTo>
                  <a:cubicBezTo>
                    <a:pt x="52774" y="29602"/>
                    <a:pt x="35446" y="31087"/>
                    <a:pt x="18450" y="34535"/>
                  </a:cubicBezTo>
                  <a:lnTo>
                    <a:pt x="18450" y="34535"/>
                  </a:lnTo>
                  <a:lnTo>
                    <a:pt x="18450" y="34535"/>
                  </a:lnTo>
                  <a:cubicBezTo>
                    <a:pt x="15092" y="37493"/>
                    <a:pt x="11023" y="39527"/>
                    <a:pt x="6642" y="40439"/>
                  </a:cubicBezTo>
                  <a:close/>
                  <a:moveTo>
                    <a:pt x="65682" y="1325"/>
                  </a:moveTo>
                  <a:cubicBezTo>
                    <a:pt x="19188" y="1325"/>
                    <a:pt x="2214" y="10181"/>
                    <a:pt x="1476" y="16085"/>
                  </a:cubicBezTo>
                  <a:cubicBezTo>
                    <a:pt x="1560" y="19394"/>
                    <a:pt x="2876" y="22553"/>
                    <a:pt x="5166" y="24941"/>
                  </a:cubicBezTo>
                  <a:cubicBezTo>
                    <a:pt x="7076" y="25617"/>
                    <a:pt x="9160" y="25617"/>
                    <a:pt x="11070" y="24941"/>
                  </a:cubicBezTo>
                  <a:cubicBezTo>
                    <a:pt x="11070" y="24941"/>
                    <a:pt x="21402" y="21251"/>
                    <a:pt x="21402" y="19775"/>
                  </a:cubicBezTo>
                  <a:cubicBezTo>
                    <a:pt x="21402" y="18299"/>
                    <a:pt x="21402" y="19775"/>
                    <a:pt x="21402" y="19775"/>
                  </a:cubicBezTo>
                  <a:cubicBezTo>
                    <a:pt x="38583" y="14488"/>
                    <a:pt x="56612" y="12485"/>
                    <a:pt x="74538" y="13871"/>
                  </a:cubicBezTo>
                  <a:cubicBezTo>
                    <a:pt x="91925" y="12528"/>
                    <a:pt x="109416" y="14277"/>
                    <a:pt x="126198" y="19037"/>
                  </a:cubicBezTo>
                  <a:cubicBezTo>
                    <a:pt x="126198" y="19037"/>
                    <a:pt x="126198" y="19037"/>
                    <a:pt x="126198" y="19037"/>
                  </a:cubicBezTo>
                  <a:cubicBezTo>
                    <a:pt x="126198" y="19037"/>
                    <a:pt x="126198" y="19037"/>
                    <a:pt x="126198" y="19037"/>
                  </a:cubicBezTo>
                  <a:cubicBezTo>
                    <a:pt x="128936" y="17455"/>
                    <a:pt x="132316" y="17455"/>
                    <a:pt x="135054" y="19037"/>
                  </a:cubicBezTo>
                  <a:lnTo>
                    <a:pt x="135054" y="19037"/>
                  </a:lnTo>
                  <a:cubicBezTo>
                    <a:pt x="140294" y="17970"/>
                    <a:pt x="144021" y="13311"/>
                    <a:pt x="143910" y="7967"/>
                  </a:cubicBezTo>
                  <a:cubicBezTo>
                    <a:pt x="143910" y="7967"/>
                    <a:pt x="143910" y="7967"/>
                    <a:pt x="143910" y="7967"/>
                  </a:cubicBezTo>
                  <a:cubicBezTo>
                    <a:pt x="143910" y="7967"/>
                    <a:pt x="126936" y="1325"/>
                    <a:pt x="73800" y="132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76D2EBB-B82E-4965-81D4-7FA5F5D5698E}"/>
                </a:ext>
              </a:extLst>
            </p:cNvPr>
            <p:cNvSpPr/>
            <p:nvPr/>
          </p:nvSpPr>
          <p:spPr>
            <a:xfrm>
              <a:off x="3692010" y="3780050"/>
              <a:ext cx="7380" cy="9593"/>
            </a:xfrm>
            <a:custGeom>
              <a:avLst/>
              <a:gdLst>
                <a:gd name="connsiteX0" fmla="*/ 2214 w 7380"/>
                <a:gd name="connsiteY0" fmla="*/ 9594 h 9593"/>
                <a:gd name="connsiteX1" fmla="*/ 0 w 7380"/>
                <a:gd name="connsiteY1" fmla="*/ 1476 h 9593"/>
                <a:gd name="connsiteX2" fmla="*/ 4428 w 7380"/>
                <a:gd name="connsiteY2" fmla="*/ 0 h 9593"/>
                <a:gd name="connsiteX3" fmla="*/ 4428 w 7380"/>
                <a:gd name="connsiteY3" fmla="*/ 738 h 9593"/>
                <a:gd name="connsiteX4" fmla="*/ 738 w 7380"/>
                <a:gd name="connsiteY4" fmla="*/ 2214 h 9593"/>
                <a:gd name="connsiteX5" fmla="*/ 1476 w 7380"/>
                <a:gd name="connsiteY5" fmla="*/ 5166 h 9593"/>
                <a:gd name="connsiteX6" fmla="*/ 5166 w 7380"/>
                <a:gd name="connsiteY6" fmla="*/ 3690 h 9593"/>
                <a:gd name="connsiteX7" fmla="*/ 5904 w 7380"/>
                <a:gd name="connsiteY7" fmla="*/ 4428 h 9593"/>
                <a:gd name="connsiteX8" fmla="*/ 2214 w 7380"/>
                <a:gd name="connsiteY8" fmla="*/ 5904 h 9593"/>
                <a:gd name="connsiteX9" fmla="*/ 2952 w 7380"/>
                <a:gd name="connsiteY9" fmla="*/ 8856 h 9593"/>
                <a:gd name="connsiteX10" fmla="*/ 7380 w 7380"/>
                <a:gd name="connsiteY10" fmla="*/ 7380 h 9593"/>
                <a:gd name="connsiteX11" fmla="*/ 7380 w 7380"/>
                <a:gd name="connsiteY11" fmla="*/ 8118 h 9593"/>
                <a:gd name="connsiteX12" fmla="*/ 2214 w 7380"/>
                <a:gd name="connsiteY12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" h="9593">
                  <a:moveTo>
                    <a:pt x="2214" y="9594"/>
                  </a:moveTo>
                  <a:lnTo>
                    <a:pt x="0" y="1476"/>
                  </a:lnTo>
                  <a:lnTo>
                    <a:pt x="4428" y="0"/>
                  </a:lnTo>
                  <a:lnTo>
                    <a:pt x="4428" y="738"/>
                  </a:lnTo>
                  <a:lnTo>
                    <a:pt x="738" y="2214"/>
                  </a:lnTo>
                  <a:lnTo>
                    <a:pt x="1476" y="5166"/>
                  </a:lnTo>
                  <a:lnTo>
                    <a:pt x="5166" y="3690"/>
                  </a:lnTo>
                  <a:lnTo>
                    <a:pt x="5904" y="4428"/>
                  </a:lnTo>
                  <a:lnTo>
                    <a:pt x="2214" y="5904"/>
                  </a:lnTo>
                  <a:lnTo>
                    <a:pt x="2952" y="8856"/>
                  </a:lnTo>
                  <a:lnTo>
                    <a:pt x="7380" y="7380"/>
                  </a:lnTo>
                  <a:lnTo>
                    <a:pt x="7380" y="8118"/>
                  </a:lnTo>
                  <a:lnTo>
                    <a:pt x="2214" y="9594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51C2B2DB-B845-4A70-8AE5-57D3CB45AEDE}"/>
                </a:ext>
              </a:extLst>
            </p:cNvPr>
            <p:cNvSpPr/>
            <p:nvPr/>
          </p:nvSpPr>
          <p:spPr>
            <a:xfrm>
              <a:off x="3710460" y="3776360"/>
              <a:ext cx="73800" cy="8855"/>
            </a:xfrm>
            <a:custGeom>
              <a:avLst/>
              <a:gdLst>
                <a:gd name="connsiteX0" fmla="*/ 0 w 73800"/>
                <a:gd name="connsiteY0" fmla="*/ 0 h 8855"/>
                <a:gd name="connsiteX1" fmla="*/ 0 w 73800"/>
                <a:gd name="connsiteY1" fmla="*/ 0 h 8855"/>
                <a:gd name="connsiteX2" fmla="*/ 0 w 73800"/>
                <a:gd name="connsiteY2" fmla="*/ 8856 h 8855"/>
                <a:gd name="connsiteX3" fmla="*/ 0 w 73800"/>
                <a:gd name="connsiteY3" fmla="*/ 8856 h 8855"/>
                <a:gd name="connsiteX4" fmla="*/ 0 w 73800"/>
                <a:gd name="connsiteY4" fmla="*/ 0 h 8855"/>
                <a:gd name="connsiteX5" fmla="*/ 0 w 73800"/>
                <a:gd name="connsiteY5" fmla="*/ 0 h 8855"/>
                <a:gd name="connsiteX6" fmla="*/ 0 w 73800"/>
                <a:gd name="connsiteY6" fmla="*/ 6642 h 8855"/>
                <a:gd name="connsiteX7" fmla="*/ 0 w 73800"/>
                <a:gd name="connsiteY7" fmla="*/ 6642 h 8855"/>
                <a:gd name="connsiteX8" fmla="*/ 0 w 73800"/>
                <a:gd name="connsiteY8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8855">
                  <a:moveTo>
                    <a:pt x="0" y="0"/>
                  </a:moveTo>
                  <a:lnTo>
                    <a:pt x="0" y="0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6C5B6F20-F202-434B-98EF-9F7B951E5644}"/>
                </a:ext>
              </a:extLst>
            </p:cNvPr>
            <p:cNvSpPr/>
            <p:nvPr/>
          </p:nvSpPr>
          <p:spPr>
            <a:xfrm>
              <a:off x="3720793" y="3777098"/>
              <a:ext cx="5165" cy="8117"/>
            </a:xfrm>
            <a:custGeom>
              <a:avLst/>
              <a:gdLst>
                <a:gd name="connsiteX0" fmla="*/ 0 w 5165"/>
                <a:gd name="connsiteY0" fmla="*/ 8118 h 8117"/>
                <a:gd name="connsiteX1" fmla="*/ 0 w 5165"/>
                <a:gd name="connsiteY1" fmla="*/ 0 h 8117"/>
                <a:gd name="connsiteX2" fmla="*/ 1476 w 5165"/>
                <a:gd name="connsiteY2" fmla="*/ 0 h 8117"/>
                <a:gd name="connsiteX3" fmla="*/ 1476 w 5165"/>
                <a:gd name="connsiteY3" fmla="*/ 7380 h 8117"/>
                <a:gd name="connsiteX4" fmla="*/ 5166 w 5165"/>
                <a:gd name="connsiteY4" fmla="*/ 7380 h 8117"/>
                <a:gd name="connsiteX5" fmla="*/ 5166 w 5165"/>
                <a:gd name="connsiteY5" fmla="*/ 8118 h 8117"/>
                <a:gd name="connsiteX6" fmla="*/ 0 w 5165"/>
                <a:gd name="connsiteY6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8117">
                  <a:moveTo>
                    <a:pt x="0" y="8118"/>
                  </a:moveTo>
                  <a:lnTo>
                    <a:pt x="0" y="0"/>
                  </a:lnTo>
                  <a:lnTo>
                    <a:pt x="1476" y="0"/>
                  </a:lnTo>
                  <a:lnTo>
                    <a:pt x="1476" y="7380"/>
                  </a:lnTo>
                  <a:lnTo>
                    <a:pt x="5166" y="7380"/>
                  </a:lnTo>
                  <a:lnTo>
                    <a:pt x="5166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43063609-58F1-4727-928A-A0FC06D25A54}"/>
                </a:ext>
              </a:extLst>
            </p:cNvPr>
            <p:cNvSpPr/>
            <p:nvPr/>
          </p:nvSpPr>
          <p:spPr>
            <a:xfrm>
              <a:off x="3727435" y="3776360"/>
              <a:ext cx="1475" cy="8856"/>
            </a:xfrm>
            <a:custGeom>
              <a:avLst/>
              <a:gdLst>
                <a:gd name="connsiteX0" fmla="*/ 0 w 1475"/>
                <a:gd name="connsiteY0" fmla="*/ 0 h 8856"/>
                <a:gd name="connsiteX1" fmla="*/ 1476 w 1475"/>
                <a:gd name="connsiteY1" fmla="*/ 0 h 8856"/>
                <a:gd name="connsiteX2" fmla="*/ 1476 w 1475"/>
                <a:gd name="connsiteY2" fmla="*/ 8856 h 8856"/>
                <a:gd name="connsiteX3" fmla="*/ 0 w 1475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8856">
                  <a:moveTo>
                    <a:pt x="0" y="0"/>
                  </a:moveTo>
                  <a:lnTo>
                    <a:pt x="1476" y="0"/>
                  </a:lnTo>
                  <a:lnTo>
                    <a:pt x="1476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65BB8418-C280-4DCA-B760-8ACC65091317}"/>
                </a:ext>
              </a:extLst>
            </p:cNvPr>
            <p:cNvSpPr/>
            <p:nvPr/>
          </p:nvSpPr>
          <p:spPr>
            <a:xfrm>
              <a:off x="3734814" y="3776360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5904 h 5903"/>
                <a:gd name="connsiteX2" fmla="*/ 0 w 73800"/>
                <a:gd name="connsiteY2" fmla="*/ 5904 h 5903"/>
                <a:gd name="connsiteX3" fmla="*/ 0 w 73800"/>
                <a:gd name="connsiteY3" fmla="*/ 5904 h 5903"/>
                <a:gd name="connsiteX4" fmla="*/ 0 w 73800"/>
                <a:gd name="connsiteY4" fmla="*/ 5904 h 5903"/>
                <a:gd name="connsiteX5" fmla="*/ 0 w 73800"/>
                <a:gd name="connsiteY5" fmla="*/ 5904 h 5903"/>
                <a:gd name="connsiteX6" fmla="*/ 0 w 73800"/>
                <a:gd name="connsiteY6" fmla="*/ 5904 h 5903"/>
                <a:gd name="connsiteX7" fmla="*/ 0 w 73800"/>
                <a:gd name="connsiteY7" fmla="*/ 5904 h 5903"/>
                <a:gd name="connsiteX8" fmla="*/ 0 w 73800"/>
                <a:gd name="connsiteY8" fmla="*/ 5904 h 5903"/>
                <a:gd name="connsiteX9" fmla="*/ 0 w 73800"/>
                <a:gd name="connsiteY9" fmla="*/ 5904 h 5903"/>
                <a:gd name="connsiteX10" fmla="*/ 0 w 73800"/>
                <a:gd name="connsiteY10" fmla="*/ 0 h 5903"/>
                <a:gd name="connsiteX11" fmla="*/ 0 w 73800"/>
                <a:gd name="connsiteY11" fmla="*/ 0 h 5903"/>
                <a:gd name="connsiteX12" fmla="*/ 0 w 73800"/>
                <a:gd name="connsiteY12" fmla="*/ 0 h 5903"/>
                <a:gd name="connsiteX13" fmla="*/ 0 w 73800"/>
                <a:gd name="connsiteY13" fmla="*/ 0 h 5903"/>
                <a:gd name="connsiteX14" fmla="*/ 0 w 73800"/>
                <a:gd name="connsiteY14" fmla="*/ 0 h 5903"/>
                <a:gd name="connsiteX15" fmla="*/ 0 w 73800"/>
                <a:gd name="connsiteY15" fmla="*/ 0 h 5903"/>
                <a:gd name="connsiteX16" fmla="*/ 0 w 73800"/>
                <a:gd name="connsiteY16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E426311D-85F8-4E8C-B834-1E1C1663D289}"/>
                </a:ext>
              </a:extLst>
            </p:cNvPr>
            <p:cNvSpPr/>
            <p:nvPr/>
          </p:nvSpPr>
          <p:spPr>
            <a:xfrm>
              <a:off x="3763596" y="3776360"/>
              <a:ext cx="73800" cy="8855"/>
            </a:xfrm>
            <a:custGeom>
              <a:avLst/>
              <a:gdLst>
                <a:gd name="connsiteX0" fmla="*/ 0 w 73800"/>
                <a:gd name="connsiteY0" fmla="*/ 8856 h 8855"/>
                <a:gd name="connsiteX1" fmla="*/ 0 w 73800"/>
                <a:gd name="connsiteY1" fmla="*/ 0 h 8855"/>
                <a:gd name="connsiteX2" fmla="*/ 0 w 73800"/>
                <a:gd name="connsiteY2" fmla="*/ 0 h 8855"/>
                <a:gd name="connsiteX3" fmla="*/ 0 w 73800"/>
                <a:gd name="connsiteY3" fmla="*/ 5904 h 8855"/>
                <a:gd name="connsiteX4" fmla="*/ 0 w 73800"/>
                <a:gd name="connsiteY4" fmla="*/ 5904 h 8855"/>
                <a:gd name="connsiteX5" fmla="*/ 0 w 73800"/>
                <a:gd name="connsiteY5" fmla="*/ 5904 h 8855"/>
                <a:gd name="connsiteX6" fmla="*/ 0 w 73800"/>
                <a:gd name="connsiteY6" fmla="*/ 738 h 8855"/>
                <a:gd name="connsiteX7" fmla="*/ 0 w 73800"/>
                <a:gd name="connsiteY7" fmla="*/ 738 h 8855"/>
                <a:gd name="connsiteX8" fmla="*/ 0 w 73800"/>
                <a:gd name="connsiteY8" fmla="*/ 8856 h 8855"/>
                <a:gd name="connsiteX9" fmla="*/ 0 w 73800"/>
                <a:gd name="connsiteY9" fmla="*/ 8856 h 8855"/>
                <a:gd name="connsiteX10" fmla="*/ 0 w 73800"/>
                <a:gd name="connsiteY10" fmla="*/ 0 h 8855"/>
                <a:gd name="connsiteX11" fmla="*/ 0 w 73800"/>
                <a:gd name="connsiteY11" fmla="*/ 6642 h 8855"/>
                <a:gd name="connsiteX12" fmla="*/ 0 w 73800"/>
                <a:gd name="connsiteY12" fmla="*/ 6642 h 8855"/>
                <a:gd name="connsiteX13" fmla="*/ 0 w 73800"/>
                <a:gd name="connsiteY13" fmla="*/ 0 h 8855"/>
                <a:gd name="connsiteX14" fmla="*/ 0 w 73800"/>
                <a:gd name="connsiteY14" fmla="*/ 6642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00" h="8855">
                  <a:moveTo>
                    <a:pt x="0" y="88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0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7CC18AF5-738B-42BA-B38B-10D68166F19F}"/>
                </a:ext>
              </a:extLst>
            </p:cNvPr>
            <p:cNvSpPr/>
            <p:nvPr/>
          </p:nvSpPr>
          <p:spPr>
            <a:xfrm>
              <a:off x="3772453" y="3777098"/>
              <a:ext cx="1475" cy="8118"/>
            </a:xfrm>
            <a:custGeom>
              <a:avLst/>
              <a:gdLst>
                <a:gd name="connsiteX0" fmla="*/ 0 w 1475"/>
                <a:gd name="connsiteY0" fmla="*/ 0 h 8118"/>
                <a:gd name="connsiteX1" fmla="*/ 1476 w 1475"/>
                <a:gd name="connsiteY1" fmla="*/ 0 h 8118"/>
                <a:gd name="connsiteX2" fmla="*/ 1476 w 1475"/>
                <a:gd name="connsiteY2" fmla="*/ 8118 h 8118"/>
                <a:gd name="connsiteX3" fmla="*/ 0 w 1475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8118">
                  <a:moveTo>
                    <a:pt x="0" y="0"/>
                  </a:moveTo>
                  <a:lnTo>
                    <a:pt x="1476" y="0"/>
                  </a:lnTo>
                  <a:lnTo>
                    <a:pt x="1476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A7CC3E55-9F41-4AE1-9BF7-665AF343B588}"/>
                </a:ext>
              </a:extLst>
            </p:cNvPr>
            <p:cNvSpPr/>
            <p:nvPr/>
          </p:nvSpPr>
          <p:spPr>
            <a:xfrm>
              <a:off x="3775404" y="3777098"/>
              <a:ext cx="5166" cy="8855"/>
            </a:xfrm>
            <a:custGeom>
              <a:avLst/>
              <a:gdLst>
                <a:gd name="connsiteX0" fmla="*/ 0 w 5166"/>
                <a:gd name="connsiteY0" fmla="*/ 8856 h 8855"/>
                <a:gd name="connsiteX1" fmla="*/ 0 w 5166"/>
                <a:gd name="connsiteY1" fmla="*/ 0 h 8855"/>
                <a:gd name="connsiteX2" fmla="*/ 738 w 5166"/>
                <a:gd name="connsiteY2" fmla="*/ 0 h 8855"/>
                <a:gd name="connsiteX3" fmla="*/ 4428 w 5166"/>
                <a:gd name="connsiteY3" fmla="*/ 6642 h 8855"/>
                <a:gd name="connsiteX4" fmla="*/ 4428 w 5166"/>
                <a:gd name="connsiteY4" fmla="*/ 0 h 8855"/>
                <a:gd name="connsiteX5" fmla="*/ 5166 w 5166"/>
                <a:gd name="connsiteY5" fmla="*/ 0 h 8855"/>
                <a:gd name="connsiteX6" fmla="*/ 5166 w 5166"/>
                <a:gd name="connsiteY6" fmla="*/ 8856 h 8855"/>
                <a:gd name="connsiteX7" fmla="*/ 3690 w 5166"/>
                <a:gd name="connsiteY7" fmla="*/ 8856 h 8855"/>
                <a:gd name="connsiteX8" fmla="*/ 738 w 5166"/>
                <a:gd name="connsiteY8" fmla="*/ 2214 h 8855"/>
                <a:gd name="connsiteX9" fmla="*/ 738 w 5166"/>
                <a:gd name="connsiteY9" fmla="*/ 8856 h 8855"/>
                <a:gd name="connsiteX10" fmla="*/ 0 w 5166"/>
                <a:gd name="connsiteY10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" h="8855">
                  <a:moveTo>
                    <a:pt x="0" y="8856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4428" y="6642"/>
                  </a:lnTo>
                  <a:lnTo>
                    <a:pt x="4428" y="0"/>
                  </a:lnTo>
                  <a:lnTo>
                    <a:pt x="5166" y="0"/>
                  </a:lnTo>
                  <a:lnTo>
                    <a:pt x="5166" y="8856"/>
                  </a:lnTo>
                  <a:lnTo>
                    <a:pt x="3690" y="8856"/>
                  </a:lnTo>
                  <a:lnTo>
                    <a:pt x="738" y="2214"/>
                  </a:lnTo>
                  <a:lnTo>
                    <a:pt x="738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11B3CB66-1B51-4F48-A11A-652935A38824}"/>
                </a:ext>
              </a:extLst>
            </p:cNvPr>
            <p:cNvSpPr/>
            <p:nvPr/>
          </p:nvSpPr>
          <p:spPr>
            <a:xfrm>
              <a:off x="3782785" y="3777836"/>
              <a:ext cx="737" cy="8118"/>
            </a:xfrm>
            <a:custGeom>
              <a:avLst/>
              <a:gdLst>
                <a:gd name="connsiteX0" fmla="*/ 0 w 737"/>
                <a:gd name="connsiteY0" fmla="*/ 0 h 8118"/>
                <a:gd name="connsiteX1" fmla="*/ 738 w 737"/>
                <a:gd name="connsiteY1" fmla="*/ 0 h 8118"/>
                <a:gd name="connsiteX2" fmla="*/ 738 w 737"/>
                <a:gd name="connsiteY2" fmla="*/ 8118 h 8118"/>
                <a:gd name="connsiteX3" fmla="*/ 0 w 737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8118">
                  <a:moveTo>
                    <a:pt x="0" y="0"/>
                  </a:moveTo>
                  <a:lnTo>
                    <a:pt x="738" y="0"/>
                  </a:lnTo>
                  <a:lnTo>
                    <a:pt x="738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664AB2C1-254E-4EB7-98EA-2D41B8599C01}"/>
                </a:ext>
              </a:extLst>
            </p:cNvPr>
            <p:cNvSpPr/>
            <p:nvPr/>
          </p:nvSpPr>
          <p:spPr>
            <a:xfrm>
              <a:off x="3790164" y="3776360"/>
              <a:ext cx="73800" cy="7379"/>
            </a:xfrm>
            <a:custGeom>
              <a:avLst/>
              <a:gdLst>
                <a:gd name="connsiteX0" fmla="*/ 0 w 73800"/>
                <a:gd name="connsiteY0" fmla="*/ 7380 h 7379"/>
                <a:gd name="connsiteX1" fmla="*/ 0 w 73800"/>
                <a:gd name="connsiteY1" fmla="*/ 7380 h 7379"/>
                <a:gd name="connsiteX2" fmla="*/ 0 w 73800"/>
                <a:gd name="connsiteY2" fmla="*/ 7380 h 7379"/>
                <a:gd name="connsiteX3" fmla="*/ 0 w 73800"/>
                <a:gd name="connsiteY3" fmla="*/ 7380 h 7379"/>
                <a:gd name="connsiteX4" fmla="*/ 0 w 73800"/>
                <a:gd name="connsiteY4" fmla="*/ 3690 h 7379"/>
                <a:gd name="connsiteX5" fmla="*/ 0 w 73800"/>
                <a:gd name="connsiteY5" fmla="*/ 3690 h 7379"/>
                <a:gd name="connsiteX6" fmla="*/ 0 w 73800"/>
                <a:gd name="connsiteY6" fmla="*/ 3690 h 7379"/>
                <a:gd name="connsiteX7" fmla="*/ 0 w 73800"/>
                <a:gd name="connsiteY7" fmla="*/ 3690 h 7379"/>
                <a:gd name="connsiteX8" fmla="*/ 0 w 73800"/>
                <a:gd name="connsiteY8" fmla="*/ 3690 h 7379"/>
                <a:gd name="connsiteX9" fmla="*/ 0 w 73800"/>
                <a:gd name="connsiteY9" fmla="*/ 3690 h 7379"/>
                <a:gd name="connsiteX10" fmla="*/ 0 w 73800"/>
                <a:gd name="connsiteY10" fmla="*/ 0 h 7379"/>
                <a:gd name="connsiteX11" fmla="*/ 0 w 73800"/>
                <a:gd name="connsiteY11" fmla="*/ 0 h 7379"/>
                <a:gd name="connsiteX12" fmla="*/ 0 w 73800"/>
                <a:gd name="connsiteY12" fmla="*/ 5166 h 7379"/>
                <a:gd name="connsiteX13" fmla="*/ 0 w 73800"/>
                <a:gd name="connsiteY13" fmla="*/ 5166 h 7379"/>
                <a:gd name="connsiteX14" fmla="*/ 0 w 73800"/>
                <a:gd name="connsiteY14" fmla="*/ 5166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00" h="7379">
                  <a:moveTo>
                    <a:pt x="0" y="7380"/>
                  </a:move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E812DA42-FD7E-4506-89C7-BE831871A5B4}"/>
                </a:ext>
              </a:extLst>
            </p:cNvPr>
            <p:cNvSpPr/>
            <p:nvPr/>
          </p:nvSpPr>
          <p:spPr>
            <a:xfrm>
              <a:off x="3798283" y="3780050"/>
              <a:ext cx="7379" cy="10331"/>
            </a:xfrm>
            <a:custGeom>
              <a:avLst/>
              <a:gdLst>
                <a:gd name="connsiteX0" fmla="*/ 0 w 7379"/>
                <a:gd name="connsiteY0" fmla="*/ 8856 h 10331"/>
                <a:gd name="connsiteX1" fmla="*/ 2214 w 7379"/>
                <a:gd name="connsiteY1" fmla="*/ 0 h 10331"/>
                <a:gd name="connsiteX2" fmla="*/ 2952 w 7379"/>
                <a:gd name="connsiteY2" fmla="*/ 0 h 10331"/>
                <a:gd name="connsiteX3" fmla="*/ 5166 w 7379"/>
                <a:gd name="connsiteY3" fmla="*/ 8118 h 10331"/>
                <a:gd name="connsiteX4" fmla="*/ 6642 w 7379"/>
                <a:gd name="connsiteY4" fmla="*/ 1476 h 10331"/>
                <a:gd name="connsiteX5" fmla="*/ 7380 w 7379"/>
                <a:gd name="connsiteY5" fmla="*/ 1476 h 10331"/>
                <a:gd name="connsiteX6" fmla="*/ 5904 w 7379"/>
                <a:gd name="connsiteY6" fmla="*/ 10332 h 10331"/>
                <a:gd name="connsiteX7" fmla="*/ 5166 w 7379"/>
                <a:gd name="connsiteY7" fmla="*/ 9594 h 10331"/>
                <a:gd name="connsiteX8" fmla="*/ 2952 w 7379"/>
                <a:gd name="connsiteY8" fmla="*/ 2214 h 10331"/>
                <a:gd name="connsiteX9" fmla="*/ 1476 w 7379"/>
                <a:gd name="connsiteY9" fmla="*/ 8856 h 10331"/>
                <a:gd name="connsiteX10" fmla="*/ 0 w 7379"/>
                <a:gd name="connsiteY10" fmla="*/ 885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79" h="10331">
                  <a:moveTo>
                    <a:pt x="0" y="8856"/>
                  </a:moveTo>
                  <a:lnTo>
                    <a:pt x="2214" y="0"/>
                  </a:lnTo>
                  <a:lnTo>
                    <a:pt x="2952" y="0"/>
                  </a:lnTo>
                  <a:lnTo>
                    <a:pt x="5166" y="8118"/>
                  </a:lnTo>
                  <a:lnTo>
                    <a:pt x="6642" y="1476"/>
                  </a:lnTo>
                  <a:lnTo>
                    <a:pt x="7380" y="1476"/>
                  </a:lnTo>
                  <a:lnTo>
                    <a:pt x="5904" y="10332"/>
                  </a:lnTo>
                  <a:lnTo>
                    <a:pt x="5166" y="9594"/>
                  </a:lnTo>
                  <a:lnTo>
                    <a:pt x="2952" y="2214"/>
                  </a:lnTo>
                  <a:lnTo>
                    <a:pt x="1476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775FF8F8-E99B-4ED4-999C-3A3441FDE48A}"/>
                </a:ext>
              </a:extLst>
            </p:cNvPr>
            <p:cNvSpPr/>
            <p:nvPr/>
          </p:nvSpPr>
          <p:spPr>
            <a:xfrm>
              <a:off x="3685369" y="3784478"/>
              <a:ext cx="2213" cy="8117"/>
            </a:xfrm>
            <a:custGeom>
              <a:avLst/>
              <a:gdLst>
                <a:gd name="connsiteX0" fmla="*/ 2214 w 2213"/>
                <a:gd name="connsiteY0" fmla="*/ 8118 h 8117"/>
                <a:gd name="connsiteX1" fmla="*/ 2214 w 2213"/>
                <a:gd name="connsiteY1" fmla="*/ 0 h 8117"/>
                <a:gd name="connsiteX2" fmla="*/ 2214 w 2213"/>
                <a:gd name="connsiteY2" fmla="*/ 0 h 8117"/>
                <a:gd name="connsiteX3" fmla="*/ 2214 w 2213"/>
                <a:gd name="connsiteY3" fmla="*/ 0 h 8117"/>
                <a:gd name="connsiteX4" fmla="*/ 2214 w 2213"/>
                <a:gd name="connsiteY4" fmla="*/ 0 h 8117"/>
                <a:gd name="connsiteX5" fmla="*/ 2214 w 2213"/>
                <a:gd name="connsiteY5" fmla="*/ 0 h 8117"/>
                <a:gd name="connsiteX6" fmla="*/ 2214 w 2213"/>
                <a:gd name="connsiteY6" fmla="*/ 0 h 8117"/>
                <a:gd name="connsiteX7" fmla="*/ 2214 w 2213"/>
                <a:gd name="connsiteY7" fmla="*/ 0 h 8117"/>
                <a:gd name="connsiteX8" fmla="*/ 2214 w 2213"/>
                <a:gd name="connsiteY8" fmla="*/ 0 h 8117"/>
                <a:gd name="connsiteX9" fmla="*/ 2214 w 2213"/>
                <a:gd name="connsiteY9" fmla="*/ 0 h 8117"/>
                <a:gd name="connsiteX10" fmla="*/ 2214 w 2213"/>
                <a:gd name="connsiteY10" fmla="*/ 0 h 8117"/>
                <a:gd name="connsiteX11" fmla="*/ 2214 w 2213"/>
                <a:gd name="connsiteY11" fmla="*/ 0 h 8117"/>
                <a:gd name="connsiteX12" fmla="*/ 2214 w 2213"/>
                <a:gd name="connsiteY12" fmla="*/ 0 h 8117"/>
                <a:gd name="connsiteX13" fmla="*/ 2214 w 2213"/>
                <a:gd name="connsiteY13" fmla="*/ 2952 h 8117"/>
                <a:gd name="connsiteX14" fmla="*/ 2214 w 2213"/>
                <a:gd name="connsiteY14" fmla="*/ 2952 h 8117"/>
                <a:gd name="connsiteX15" fmla="*/ 2214 w 2213"/>
                <a:gd name="connsiteY15" fmla="*/ 2952 h 8117"/>
                <a:gd name="connsiteX16" fmla="*/ 0 w 2213"/>
                <a:gd name="connsiteY16" fmla="*/ 2952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" h="8117">
                  <a:moveTo>
                    <a:pt x="2214" y="8118"/>
                  </a:move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cubicBezTo>
                    <a:pt x="2214" y="0"/>
                    <a:pt x="2214" y="0"/>
                    <a:pt x="2214" y="0"/>
                  </a:cubicBez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close/>
                  <a:moveTo>
                    <a:pt x="2214" y="2952"/>
                  </a:moveTo>
                  <a:lnTo>
                    <a:pt x="2214" y="2952"/>
                  </a:lnTo>
                  <a:cubicBezTo>
                    <a:pt x="2214" y="2952"/>
                    <a:pt x="2214" y="2952"/>
                    <a:pt x="2214" y="2952"/>
                  </a:cubicBezTo>
                  <a:lnTo>
                    <a:pt x="0" y="295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436BF186-475C-4DD6-AC28-BED658ACE294}"/>
                </a:ext>
              </a:extLst>
            </p:cNvPr>
            <p:cNvSpPr/>
            <p:nvPr/>
          </p:nvSpPr>
          <p:spPr>
            <a:xfrm>
              <a:off x="3702343" y="3776360"/>
              <a:ext cx="73800" cy="11807"/>
            </a:xfrm>
            <a:custGeom>
              <a:avLst/>
              <a:gdLst>
                <a:gd name="connsiteX0" fmla="*/ 0 w 73800"/>
                <a:gd name="connsiteY0" fmla="*/ 11808 h 11807"/>
                <a:gd name="connsiteX1" fmla="*/ 0 w 73800"/>
                <a:gd name="connsiteY1" fmla="*/ 0 h 11807"/>
                <a:gd name="connsiteX2" fmla="*/ 0 w 73800"/>
                <a:gd name="connsiteY2" fmla="*/ 0 h 11807"/>
                <a:gd name="connsiteX3" fmla="*/ 0 w 73800"/>
                <a:gd name="connsiteY3" fmla="*/ 0 h 11807"/>
                <a:gd name="connsiteX4" fmla="*/ 0 w 73800"/>
                <a:gd name="connsiteY4" fmla="*/ 0 h 11807"/>
                <a:gd name="connsiteX5" fmla="*/ 0 w 73800"/>
                <a:gd name="connsiteY5" fmla="*/ 0 h 11807"/>
                <a:gd name="connsiteX6" fmla="*/ 0 w 73800"/>
                <a:gd name="connsiteY6" fmla="*/ 0 h 11807"/>
                <a:gd name="connsiteX7" fmla="*/ 0 w 73800"/>
                <a:gd name="connsiteY7" fmla="*/ 0 h 11807"/>
                <a:gd name="connsiteX8" fmla="*/ 0 w 73800"/>
                <a:gd name="connsiteY8" fmla="*/ 6642 h 11807"/>
                <a:gd name="connsiteX9" fmla="*/ 0 w 73800"/>
                <a:gd name="connsiteY9" fmla="*/ 6642 h 11807"/>
                <a:gd name="connsiteX10" fmla="*/ 0 w 73800"/>
                <a:gd name="connsiteY10" fmla="*/ 6642 h 11807"/>
                <a:gd name="connsiteX11" fmla="*/ 0 w 73800"/>
                <a:gd name="connsiteY11" fmla="*/ 6642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11807">
                  <a:moveTo>
                    <a:pt x="0" y="1180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6642"/>
                  </a:moveTo>
                  <a:lnTo>
                    <a:pt x="0" y="6642"/>
                  </a:lnTo>
                  <a:cubicBezTo>
                    <a:pt x="0" y="6642"/>
                    <a:pt x="0" y="6642"/>
                    <a:pt x="0" y="6642"/>
                  </a:cubicBezTo>
                  <a:lnTo>
                    <a:pt x="0" y="6642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8CF564B-887F-4790-AF17-0B16F512AE69}"/>
                </a:ext>
              </a:extLst>
            </p:cNvPr>
            <p:cNvSpPr/>
            <p:nvPr/>
          </p:nvSpPr>
          <p:spPr>
            <a:xfrm>
              <a:off x="3712675" y="3776360"/>
              <a:ext cx="5165" cy="9594"/>
            </a:xfrm>
            <a:custGeom>
              <a:avLst/>
              <a:gdLst>
                <a:gd name="connsiteX0" fmla="*/ 1476 w 5165"/>
                <a:gd name="connsiteY0" fmla="*/ 9594 h 9594"/>
                <a:gd name="connsiteX1" fmla="*/ 1476 w 5165"/>
                <a:gd name="connsiteY1" fmla="*/ 0 h 9594"/>
                <a:gd name="connsiteX2" fmla="*/ 5166 w 5165"/>
                <a:gd name="connsiteY2" fmla="*/ 0 h 9594"/>
                <a:gd name="connsiteX3" fmla="*/ 5166 w 5165"/>
                <a:gd name="connsiteY3" fmla="*/ 0 h 9594"/>
                <a:gd name="connsiteX4" fmla="*/ 5166 w 5165"/>
                <a:gd name="connsiteY4" fmla="*/ 0 h 9594"/>
                <a:gd name="connsiteX5" fmla="*/ 5166 w 5165"/>
                <a:gd name="connsiteY5" fmla="*/ 0 h 9594"/>
                <a:gd name="connsiteX6" fmla="*/ 5166 w 5165"/>
                <a:gd name="connsiteY6" fmla="*/ 0 h 9594"/>
                <a:gd name="connsiteX7" fmla="*/ 5166 w 5165"/>
                <a:gd name="connsiteY7" fmla="*/ 0 h 9594"/>
                <a:gd name="connsiteX8" fmla="*/ 0 w 5165"/>
                <a:gd name="connsiteY8" fmla="*/ 0 h 9594"/>
                <a:gd name="connsiteX9" fmla="*/ 1476 w 5165"/>
                <a:gd name="connsiteY9" fmla="*/ 4428 h 9594"/>
                <a:gd name="connsiteX10" fmla="*/ 1476 w 5165"/>
                <a:gd name="connsiteY10" fmla="*/ 4428 h 9594"/>
                <a:gd name="connsiteX11" fmla="*/ 1476 w 5165"/>
                <a:gd name="connsiteY11" fmla="*/ 8856 h 9594"/>
                <a:gd name="connsiteX12" fmla="*/ 1476 w 5165"/>
                <a:gd name="connsiteY12" fmla="*/ 885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5" h="9594">
                  <a:moveTo>
                    <a:pt x="1476" y="9594"/>
                  </a:moveTo>
                  <a:lnTo>
                    <a:pt x="147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close/>
                  <a:moveTo>
                    <a:pt x="1476" y="4428"/>
                  </a:moveTo>
                  <a:lnTo>
                    <a:pt x="1476" y="4428"/>
                  </a:lnTo>
                  <a:close/>
                  <a:moveTo>
                    <a:pt x="1476" y="8856"/>
                  </a:moveTo>
                  <a:lnTo>
                    <a:pt x="1476" y="8856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8D67B7D2-1CE2-4889-BBF8-30C3076173DA}"/>
                </a:ext>
              </a:extLst>
            </p:cNvPr>
            <p:cNvSpPr/>
            <p:nvPr/>
          </p:nvSpPr>
          <p:spPr>
            <a:xfrm>
              <a:off x="3737029" y="3776360"/>
              <a:ext cx="73800" cy="8855"/>
            </a:xfrm>
            <a:custGeom>
              <a:avLst/>
              <a:gdLst>
                <a:gd name="connsiteX0" fmla="*/ 0 w 73800"/>
                <a:gd name="connsiteY0" fmla="*/ 8856 h 8855"/>
                <a:gd name="connsiteX1" fmla="*/ 0 w 73800"/>
                <a:gd name="connsiteY1" fmla="*/ 0 h 8855"/>
                <a:gd name="connsiteX2" fmla="*/ 0 w 73800"/>
                <a:gd name="connsiteY2" fmla="*/ 0 h 8855"/>
                <a:gd name="connsiteX3" fmla="*/ 0 w 73800"/>
                <a:gd name="connsiteY3" fmla="*/ 8856 h 8855"/>
                <a:gd name="connsiteX4" fmla="*/ 0 w 73800"/>
                <a:gd name="connsiteY4" fmla="*/ 8856 h 8855"/>
                <a:gd name="connsiteX5" fmla="*/ 0 w 73800"/>
                <a:gd name="connsiteY5" fmla="*/ 8856 h 8855"/>
                <a:gd name="connsiteX6" fmla="*/ 0 w 73800"/>
                <a:gd name="connsiteY6" fmla="*/ 8856 h 8855"/>
                <a:gd name="connsiteX7" fmla="*/ 0 w 73800"/>
                <a:gd name="connsiteY7" fmla="*/ 8856 h 8855"/>
                <a:gd name="connsiteX8" fmla="*/ 0 w 73800"/>
                <a:gd name="connsiteY8" fmla="*/ 8856 h 8855"/>
                <a:gd name="connsiteX9" fmla="*/ 0 w 73800"/>
                <a:gd name="connsiteY9" fmla="*/ 8856 h 8855"/>
                <a:gd name="connsiteX10" fmla="*/ 0 w 73800"/>
                <a:gd name="connsiteY10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8855">
                  <a:moveTo>
                    <a:pt x="0" y="88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close/>
                  <a:moveTo>
                    <a:pt x="0" y="8856"/>
                  </a:moveTo>
                  <a:lnTo>
                    <a:pt x="0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6C64B722-1FD0-4A6A-8F0E-2EE30FB99E21}"/>
                </a:ext>
              </a:extLst>
            </p:cNvPr>
            <p:cNvSpPr/>
            <p:nvPr/>
          </p:nvSpPr>
          <p:spPr>
            <a:xfrm>
              <a:off x="3748098" y="3776360"/>
              <a:ext cx="5903" cy="8855"/>
            </a:xfrm>
            <a:custGeom>
              <a:avLst/>
              <a:gdLst>
                <a:gd name="connsiteX0" fmla="*/ 738 w 5903"/>
                <a:gd name="connsiteY0" fmla="*/ 8856 h 8855"/>
                <a:gd name="connsiteX1" fmla="*/ 738 w 5903"/>
                <a:gd name="connsiteY1" fmla="*/ 0 h 8855"/>
                <a:gd name="connsiteX2" fmla="*/ 5904 w 5903"/>
                <a:gd name="connsiteY2" fmla="*/ 0 h 8855"/>
                <a:gd name="connsiteX3" fmla="*/ 5904 w 5903"/>
                <a:gd name="connsiteY3" fmla="*/ 0 h 8855"/>
                <a:gd name="connsiteX4" fmla="*/ 5904 w 5903"/>
                <a:gd name="connsiteY4" fmla="*/ 4428 h 8855"/>
                <a:gd name="connsiteX5" fmla="*/ 0 w 5903"/>
                <a:gd name="connsiteY5" fmla="*/ 4428 h 8855"/>
                <a:gd name="connsiteX6" fmla="*/ 738 w 5903"/>
                <a:gd name="connsiteY6" fmla="*/ 8856 h 8855"/>
                <a:gd name="connsiteX7" fmla="*/ 738 w 5903"/>
                <a:gd name="connsiteY7" fmla="*/ 8856 h 8855"/>
                <a:gd name="connsiteX8" fmla="*/ 738 w 5903"/>
                <a:gd name="connsiteY8" fmla="*/ 8856 h 8855"/>
                <a:gd name="connsiteX9" fmla="*/ 738 w 5903"/>
                <a:gd name="connsiteY9" fmla="*/ 8856 h 8855"/>
                <a:gd name="connsiteX10" fmla="*/ 738 w 5903"/>
                <a:gd name="connsiteY10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3" h="8855">
                  <a:moveTo>
                    <a:pt x="738" y="8856"/>
                  </a:moveTo>
                  <a:lnTo>
                    <a:pt x="738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5904" y="4428"/>
                  </a:lnTo>
                  <a:lnTo>
                    <a:pt x="0" y="4428"/>
                  </a:lnTo>
                  <a:close/>
                  <a:moveTo>
                    <a:pt x="738" y="8856"/>
                  </a:moveTo>
                  <a:lnTo>
                    <a:pt x="738" y="8856"/>
                  </a:lnTo>
                  <a:lnTo>
                    <a:pt x="738" y="8856"/>
                  </a:lnTo>
                  <a:lnTo>
                    <a:pt x="738" y="8856"/>
                  </a:lnTo>
                  <a:lnTo>
                    <a:pt x="738" y="8856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C897B62D-A46A-4091-8CFA-D3C1510A686D}"/>
                </a:ext>
              </a:extLst>
            </p:cNvPr>
            <p:cNvSpPr/>
            <p:nvPr/>
          </p:nvSpPr>
          <p:spPr>
            <a:xfrm>
              <a:off x="3756216" y="3776360"/>
              <a:ext cx="73800" cy="7379"/>
            </a:xfrm>
            <a:custGeom>
              <a:avLst/>
              <a:gdLst>
                <a:gd name="connsiteX0" fmla="*/ 0 w 73800"/>
                <a:gd name="connsiteY0" fmla="*/ 4428 h 7379"/>
                <a:gd name="connsiteX1" fmla="*/ 0 w 73800"/>
                <a:gd name="connsiteY1" fmla="*/ 4428 h 7379"/>
                <a:gd name="connsiteX2" fmla="*/ 0 w 73800"/>
                <a:gd name="connsiteY2" fmla="*/ 4428 h 7379"/>
                <a:gd name="connsiteX3" fmla="*/ 0 w 73800"/>
                <a:gd name="connsiteY3" fmla="*/ 4428 h 7379"/>
                <a:gd name="connsiteX4" fmla="*/ 0 w 73800"/>
                <a:gd name="connsiteY4" fmla="*/ 4428 h 7379"/>
                <a:gd name="connsiteX5" fmla="*/ 0 w 73800"/>
                <a:gd name="connsiteY5" fmla="*/ 7380 h 7379"/>
                <a:gd name="connsiteX6" fmla="*/ 0 w 73800"/>
                <a:gd name="connsiteY6" fmla="*/ 7380 h 7379"/>
                <a:gd name="connsiteX7" fmla="*/ 0 w 73800"/>
                <a:gd name="connsiteY7" fmla="*/ 7380 h 7379"/>
                <a:gd name="connsiteX8" fmla="*/ 0 w 73800"/>
                <a:gd name="connsiteY8" fmla="*/ 7380 h 7379"/>
                <a:gd name="connsiteX9" fmla="*/ 0 w 73800"/>
                <a:gd name="connsiteY9" fmla="*/ 7380 h 7379"/>
                <a:gd name="connsiteX10" fmla="*/ 0 w 73800"/>
                <a:gd name="connsiteY10" fmla="*/ 4428 h 7379"/>
                <a:gd name="connsiteX11" fmla="*/ 0 w 73800"/>
                <a:gd name="connsiteY11" fmla="*/ 4428 h 7379"/>
                <a:gd name="connsiteX12" fmla="*/ 0 w 73800"/>
                <a:gd name="connsiteY12" fmla="*/ 4428 h 7379"/>
                <a:gd name="connsiteX13" fmla="*/ 0 w 73800"/>
                <a:gd name="connsiteY13" fmla="*/ 4428 h 7379"/>
                <a:gd name="connsiteX14" fmla="*/ 0 w 73800"/>
                <a:gd name="connsiteY14" fmla="*/ 4428 h 7379"/>
                <a:gd name="connsiteX15" fmla="*/ 0 w 73800"/>
                <a:gd name="connsiteY15" fmla="*/ 0 h 7379"/>
                <a:gd name="connsiteX16" fmla="*/ 0 w 73800"/>
                <a:gd name="connsiteY16" fmla="*/ 0 h 7379"/>
                <a:gd name="connsiteX17" fmla="*/ 0 w 73800"/>
                <a:gd name="connsiteY17" fmla="*/ 0 h 7379"/>
                <a:gd name="connsiteX18" fmla="*/ 0 w 73800"/>
                <a:gd name="connsiteY18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800" h="7379"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lose/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F205D86D-CB91-4FEE-94C7-1B3A71791008}"/>
                </a:ext>
              </a:extLst>
            </p:cNvPr>
            <p:cNvSpPr/>
            <p:nvPr/>
          </p:nvSpPr>
          <p:spPr>
            <a:xfrm>
              <a:off x="3790902" y="3776360"/>
              <a:ext cx="4428" cy="11070"/>
            </a:xfrm>
            <a:custGeom>
              <a:avLst/>
              <a:gdLst>
                <a:gd name="connsiteX0" fmla="*/ 0 w 4428"/>
                <a:gd name="connsiteY0" fmla="*/ 11070 h 11070"/>
                <a:gd name="connsiteX1" fmla="*/ 4428 w 4428"/>
                <a:gd name="connsiteY1" fmla="*/ 0 h 11070"/>
                <a:gd name="connsiteX2" fmla="*/ 4428 w 4428"/>
                <a:gd name="connsiteY2" fmla="*/ 0 h 11070"/>
                <a:gd name="connsiteX3" fmla="*/ 4428 w 4428"/>
                <a:gd name="connsiteY3" fmla="*/ 10332 h 11070"/>
                <a:gd name="connsiteX4" fmla="*/ 4428 w 4428"/>
                <a:gd name="connsiteY4" fmla="*/ 10332 h 11070"/>
                <a:gd name="connsiteX5" fmla="*/ 4428 w 4428"/>
                <a:gd name="connsiteY5" fmla="*/ 10332 h 11070"/>
                <a:gd name="connsiteX6" fmla="*/ 4428 w 4428"/>
                <a:gd name="connsiteY6" fmla="*/ 10332 h 11070"/>
                <a:gd name="connsiteX7" fmla="*/ 4428 w 4428"/>
                <a:gd name="connsiteY7" fmla="*/ 10332 h 11070"/>
                <a:gd name="connsiteX8" fmla="*/ 0 w 4428"/>
                <a:gd name="connsiteY8" fmla="*/ 7380 h 11070"/>
                <a:gd name="connsiteX9" fmla="*/ 0 w 4428"/>
                <a:gd name="connsiteY9" fmla="*/ 7380 h 11070"/>
                <a:gd name="connsiteX10" fmla="*/ 0 w 4428"/>
                <a:gd name="connsiteY10" fmla="*/ 738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8" h="11070">
                  <a:moveTo>
                    <a:pt x="0" y="1107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10332"/>
                  </a:lnTo>
                  <a:lnTo>
                    <a:pt x="4428" y="10332"/>
                  </a:lnTo>
                  <a:lnTo>
                    <a:pt x="4428" y="10332"/>
                  </a:lnTo>
                  <a:lnTo>
                    <a:pt x="4428" y="10332"/>
                  </a:lnTo>
                  <a:lnTo>
                    <a:pt x="4428" y="10332"/>
                  </a:lnTo>
                  <a:close/>
                  <a:moveTo>
                    <a:pt x="0" y="7380"/>
                  </a:moveTo>
                  <a:lnTo>
                    <a:pt x="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935F7F41-B6D4-4994-B804-2C2D6E8D7553}"/>
                </a:ext>
              </a:extLst>
            </p:cNvPr>
            <p:cNvSpPr/>
            <p:nvPr/>
          </p:nvSpPr>
          <p:spPr>
            <a:xfrm>
              <a:off x="3804925" y="3783002"/>
              <a:ext cx="5903" cy="9593"/>
            </a:xfrm>
            <a:custGeom>
              <a:avLst/>
              <a:gdLst>
                <a:gd name="connsiteX0" fmla="*/ 0 w 5903"/>
                <a:gd name="connsiteY0" fmla="*/ 7380 h 9593"/>
                <a:gd name="connsiteX1" fmla="*/ 5904 w 5903"/>
                <a:gd name="connsiteY1" fmla="*/ 0 h 9593"/>
                <a:gd name="connsiteX2" fmla="*/ 5904 w 5903"/>
                <a:gd name="connsiteY2" fmla="*/ 0 h 9593"/>
                <a:gd name="connsiteX3" fmla="*/ 5904 w 5903"/>
                <a:gd name="connsiteY3" fmla="*/ 9594 h 9593"/>
                <a:gd name="connsiteX4" fmla="*/ 5904 w 5903"/>
                <a:gd name="connsiteY4" fmla="*/ 9594 h 9593"/>
                <a:gd name="connsiteX5" fmla="*/ 5904 w 5903"/>
                <a:gd name="connsiteY5" fmla="*/ 9594 h 9593"/>
                <a:gd name="connsiteX6" fmla="*/ 5904 w 5903"/>
                <a:gd name="connsiteY6" fmla="*/ 9594 h 9593"/>
                <a:gd name="connsiteX7" fmla="*/ 5904 w 5903"/>
                <a:gd name="connsiteY7" fmla="*/ 9594 h 9593"/>
                <a:gd name="connsiteX8" fmla="*/ 0 w 5903"/>
                <a:gd name="connsiteY8" fmla="*/ 7380 h 9593"/>
                <a:gd name="connsiteX9" fmla="*/ 0 w 5903"/>
                <a:gd name="connsiteY9" fmla="*/ 7380 h 9593"/>
                <a:gd name="connsiteX10" fmla="*/ 0 w 5903"/>
                <a:gd name="connsiteY10" fmla="*/ 7380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3" h="9593">
                  <a:moveTo>
                    <a:pt x="0" y="738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5904" y="9594"/>
                  </a:lnTo>
                  <a:lnTo>
                    <a:pt x="5904" y="9594"/>
                  </a:lnTo>
                  <a:lnTo>
                    <a:pt x="5904" y="9594"/>
                  </a:lnTo>
                  <a:lnTo>
                    <a:pt x="5904" y="9594"/>
                  </a:lnTo>
                  <a:lnTo>
                    <a:pt x="5904" y="9594"/>
                  </a:lnTo>
                  <a:close/>
                  <a:moveTo>
                    <a:pt x="0" y="7380"/>
                  </a:moveTo>
                  <a:lnTo>
                    <a:pt x="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EAC1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AE0B3F00-9249-42C4-8F02-EA4A82FDEA7A}"/>
                </a:ext>
              </a:extLst>
            </p:cNvPr>
            <p:cNvSpPr/>
            <p:nvPr/>
          </p:nvSpPr>
          <p:spPr>
            <a:xfrm>
              <a:off x="3762858" y="3796182"/>
              <a:ext cx="13284" cy="6745"/>
            </a:xfrm>
            <a:custGeom>
              <a:avLst/>
              <a:gdLst>
                <a:gd name="connsiteX0" fmla="*/ 13284 w 13284"/>
                <a:gd name="connsiteY0" fmla="*/ 1579 h 6745"/>
                <a:gd name="connsiteX1" fmla="*/ 0 w 13284"/>
                <a:gd name="connsiteY1" fmla="*/ 1579 h 6745"/>
                <a:gd name="connsiteX2" fmla="*/ 0 w 13284"/>
                <a:gd name="connsiteY2" fmla="*/ 6745 h 6745"/>
                <a:gd name="connsiteX3" fmla="*/ 5166 w 13284"/>
                <a:gd name="connsiteY3" fmla="*/ 6745 h 6745"/>
                <a:gd name="connsiteX4" fmla="*/ 10332 w 13284"/>
                <a:gd name="connsiteY4" fmla="*/ 6745 h 6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6745">
                  <a:moveTo>
                    <a:pt x="13284" y="1579"/>
                  </a:moveTo>
                  <a:cubicBezTo>
                    <a:pt x="9107" y="-526"/>
                    <a:pt x="4177" y="-526"/>
                    <a:pt x="0" y="1579"/>
                  </a:cubicBezTo>
                  <a:lnTo>
                    <a:pt x="0" y="6745"/>
                  </a:lnTo>
                  <a:cubicBezTo>
                    <a:pt x="1683" y="6232"/>
                    <a:pt x="3483" y="6232"/>
                    <a:pt x="5166" y="6745"/>
                  </a:cubicBezTo>
                  <a:lnTo>
                    <a:pt x="10332" y="6745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B6204799-E2B6-4B35-AFD3-83F508EC0C3F}"/>
                </a:ext>
              </a:extLst>
            </p:cNvPr>
            <p:cNvSpPr/>
            <p:nvPr/>
          </p:nvSpPr>
          <p:spPr>
            <a:xfrm>
              <a:off x="3761383" y="3795548"/>
              <a:ext cx="14759" cy="15497"/>
            </a:xfrm>
            <a:custGeom>
              <a:avLst/>
              <a:gdLst>
                <a:gd name="connsiteX0" fmla="*/ 14760 w 14759"/>
                <a:gd name="connsiteY0" fmla="*/ 11808 h 15497"/>
                <a:gd name="connsiteX1" fmla="*/ 8856 w 14759"/>
                <a:gd name="connsiteY1" fmla="*/ 11808 h 15497"/>
                <a:gd name="connsiteX2" fmla="*/ 0 w 14759"/>
                <a:gd name="connsiteY2" fmla="*/ 11808 h 15497"/>
                <a:gd name="connsiteX3" fmla="*/ 0 w 14759"/>
                <a:gd name="connsiteY3" fmla="*/ 5166 h 15497"/>
                <a:gd name="connsiteX4" fmla="*/ 14022 w 14759"/>
                <a:gd name="connsiteY4" fmla="*/ 5166 h 15497"/>
                <a:gd name="connsiteX5" fmla="*/ 14022 w 14759"/>
                <a:gd name="connsiteY5" fmla="*/ 15498 h 15497"/>
                <a:gd name="connsiteX6" fmla="*/ 5904 w 14759"/>
                <a:gd name="connsiteY6" fmla="*/ 6642 h 15497"/>
                <a:gd name="connsiteX7" fmla="*/ 5904 w 14759"/>
                <a:gd name="connsiteY7" fmla="*/ 6642 h 15497"/>
                <a:gd name="connsiteX8" fmla="*/ 10332 w 14759"/>
                <a:gd name="connsiteY8" fmla="*/ 6642 h 15497"/>
                <a:gd name="connsiteX9" fmla="*/ 10332 w 14759"/>
                <a:gd name="connsiteY9" fmla="*/ 0 h 15497"/>
                <a:gd name="connsiteX10" fmla="*/ 0 w 14759"/>
                <a:gd name="connsiteY10" fmla="*/ 0 h 15497"/>
                <a:gd name="connsiteX11" fmla="*/ 0 w 14759"/>
                <a:gd name="connsiteY11" fmla="*/ 4428 h 1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59" h="15497">
                  <a:moveTo>
                    <a:pt x="14760" y="11808"/>
                  </a:moveTo>
                  <a:lnTo>
                    <a:pt x="8856" y="11808"/>
                  </a:lnTo>
                  <a:lnTo>
                    <a:pt x="0" y="11808"/>
                  </a:lnTo>
                  <a:lnTo>
                    <a:pt x="0" y="5166"/>
                  </a:lnTo>
                  <a:cubicBezTo>
                    <a:pt x="4339" y="2661"/>
                    <a:pt x="9683" y="2661"/>
                    <a:pt x="14022" y="5166"/>
                  </a:cubicBezTo>
                  <a:lnTo>
                    <a:pt x="14022" y="15498"/>
                  </a:lnTo>
                  <a:close/>
                  <a:moveTo>
                    <a:pt x="5904" y="6642"/>
                  </a:moveTo>
                  <a:lnTo>
                    <a:pt x="5904" y="6642"/>
                  </a:lnTo>
                  <a:lnTo>
                    <a:pt x="10332" y="6642"/>
                  </a:lnTo>
                  <a:lnTo>
                    <a:pt x="10332" y="0"/>
                  </a:lnTo>
                  <a:lnTo>
                    <a:pt x="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DDE597DA-DD9A-4840-9428-9CB787B66F36}"/>
                </a:ext>
              </a:extLst>
            </p:cNvPr>
            <p:cNvSpPr/>
            <p:nvPr/>
          </p:nvSpPr>
          <p:spPr>
            <a:xfrm>
              <a:off x="3724483" y="3796524"/>
              <a:ext cx="13283" cy="7141"/>
            </a:xfrm>
            <a:custGeom>
              <a:avLst/>
              <a:gdLst>
                <a:gd name="connsiteX0" fmla="*/ 0 w 13283"/>
                <a:gd name="connsiteY0" fmla="*/ 1237 h 7141"/>
                <a:gd name="connsiteX1" fmla="*/ 13284 w 13283"/>
                <a:gd name="connsiteY1" fmla="*/ 1237 h 7141"/>
                <a:gd name="connsiteX2" fmla="*/ 13284 w 13283"/>
                <a:gd name="connsiteY2" fmla="*/ 7141 h 7141"/>
                <a:gd name="connsiteX3" fmla="*/ 7380 w 13283"/>
                <a:gd name="connsiteY3" fmla="*/ 7141 h 7141"/>
                <a:gd name="connsiteX4" fmla="*/ 2214 w 13283"/>
                <a:gd name="connsiteY4" fmla="*/ 7141 h 7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7141">
                  <a:moveTo>
                    <a:pt x="0" y="1237"/>
                  </a:moveTo>
                  <a:cubicBezTo>
                    <a:pt x="4273" y="-412"/>
                    <a:pt x="9011" y="-412"/>
                    <a:pt x="13284" y="1237"/>
                  </a:cubicBezTo>
                  <a:lnTo>
                    <a:pt x="13284" y="7141"/>
                  </a:lnTo>
                  <a:lnTo>
                    <a:pt x="7380" y="7141"/>
                  </a:lnTo>
                  <a:lnTo>
                    <a:pt x="2214" y="7141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238143A4-23B6-480C-BCBD-6CE309D02E57}"/>
                </a:ext>
              </a:extLst>
            </p:cNvPr>
            <p:cNvSpPr/>
            <p:nvPr/>
          </p:nvSpPr>
          <p:spPr>
            <a:xfrm>
              <a:off x="3725221" y="3796728"/>
              <a:ext cx="14759" cy="10627"/>
            </a:xfrm>
            <a:custGeom>
              <a:avLst/>
              <a:gdLst>
                <a:gd name="connsiteX0" fmla="*/ 738 w 14759"/>
                <a:gd name="connsiteY0" fmla="*/ 10627 h 10627"/>
                <a:gd name="connsiteX1" fmla="*/ 738 w 14759"/>
                <a:gd name="connsiteY1" fmla="*/ 1771 h 10627"/>
                <a:gd name="connsiteX2" fmla="*/ 14760 w 14759"/>
                <a:gd name="connsiteY2" fmla="*/ 1771 h 10627"/>
                <a:gd name="connsiteX3" fmla="*/ 14760 w 14759"/>
                <a:gd name="connsiteY3" fmla="*/ 8413 h 10627"/>
                <a:gd name="connsiteX4" fmla="*/ 8856 w 14759"/>
                <a:gd name="connsiteY4" fmla="*/ 8413 h 10627"/>
                <a:gd name="connsiteX5" fmla="*/ 2952 w 14759"/>
                <a:gd name="connsiteY5" fmla="*/ 8413 h 10627"/>
                <a:gd name="connsiteX6" fmla="*/ 7380 w 14759"/>
                <a:gd name="connsiteY6" fmla="*/ 295 h 10627"/>
                <a:gd name="connsiteX7" fmla="*/ 0 w 14759"/>
                <a:gd name="connsiteY7" fmla="*/ 295 h 10627"/>
                <a:gd name="connsiteX8" fmla="*/ 0 w 14759"/>
                <a:gd name="connsiteY8" fmla="*/ 6937 h 10627"/>
                <a:gd name="connsiteX9" fmla="*/ 4428 w 14759"/>
                <a:gd name="connsiteY9" fmla="*/ 6937 h 10627"/>
                <a:gd name="connsiteX10" fmla="*/ 10332 w 14759"/>
                <a:gd name="connsiteY10" fmla="*/ 6937 h 10627"/>
                <a:gd name="connsiteX11" fmla="*/ 10332 w 14759"/>
                <a:gd name="connsiteY11" fmla="*/ 1033 h 1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59" h="10627">
                  <a:moveTo>
                    <a:pt x="738" y="10627"/>
                  </a:moveTo>
                  <a:lnTo>
                    <a:pt x="738" y="1771"/>
                  </a:lnTo>
                  <a:cubicBezTo>
                    <a:pt x="5114" y="-590"/>
                    <a:pt x="10384" y="-590"/>
                    <a:pt x="14760" y="1771"/>
                  </a:cubicBezTo>
                  <a:lnTo>
                    <a:pt x="14760" y="8413"/>
                  </a:lnTo>
                  <a:lnTo>
                    <a:pt x="8856" y="8413"/>
                  </a:lnTo>
                  <a:lnTo>
                    <a:pt x="2952" y="8413"/>
                  </a:lnTo>
                  <a:close/>
                  <a:moveTo>
                    <a:pt x="7380" y="295"/>
                  </a:moveTo>
                  <a:lnTo>
                    <a:pt x="0" y="295"/>
                  </a:lnTo>
                  <a:lnTo>
                    <a:pt x="0" y="6937"/>
                  </a:lnTo>
                  <a:lnTo>
                    <a:pt x="4428" y="6937"/>
                  </a:lnTo>
                  <a:lnTo>
                    <a:pt x="10332" y="6937"/>
                  </a:lnTo>
                  <a:lnTo>
                    <a:pt x="10332" y="103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BA30530F-3317-4597-B641-3EA2D32145DE}"/>
                </a:ext>
              </a:extLst>
            </p:cNvPr>
            <p:cNvSpPr/>
            <p:nvPr/>
          </p:nvSpPr>
          <p:spPr>
            <a:xfrm>
              <a:off x="3744408" y="3795548"/>
              <a:ext cx="8855" cy="8855"/>
            </a:xfrm>
            <a:custGeom>
              <a:avLst/>
              <a:gdLst>
                <a:gd name="connsiteX0" fmla="*/ 0 w 8855"/>
                <a:gd name="connsiteY0" fmla="*/ 738 h 8855"/>
                <a:gd name="connsiteX1" fmla="*/ 0 w 8855"/>
                <a:gd name="connsiteY1" fmla="*/ 8856 h 8855"/>
                <a:gd name="connsiteX2" fmla="*/ 8856 w 8855"/>
                <a:gd name="connsiteY2" fmla="*/ 8856 h 8855"/>
                <a:gd name="connsiteX3" fmla="*/ 8856 w 8855"/>
                <a:gd name="connsiteY3" fmla="*/ 0 h 8855"/>
                <a:gd name="connsiteX4" fmla="*/ 3690 w 8855"/>
                <a:gd name="connsiteY4" fmla="*/ 0 h 8855"/>
                <a:gd name="connsiteX5" fmla="*/ 3690 w 8855"/>
                <a:gd name="connsiteY5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8855">
                  <a:moveTo>
                    <a:pt x="0" y="738"/>
                  </a:moveTo>
                  <a:lnTo>
                    <a:pt x="0" y="8856"/>
                  </a:lnTo>
                  <a:lnTo>
                    <a:pt x="8856" y="8856"/>
                  </a:lnTo>
                  <a:lnTo>
                    <a:pt x="8856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C21DEAE8-3837-48B5-8B87-A5F040B11B40}"/>
                </a:ext>
              </a:extLst>
            </p:cNvPr>
            <p:cNvSpPr/>
            <p:nvPr/>
          </p:nvSpPr>
          <p:spPr>
            <a:xfrm>
              <a:off x="3743671" y="3796285"/>
              <a:ext cx="9593" cy="11070"/>
            </a:xfrm>
            <a:custGeom>
              <a:avLst/>
              <a:gdLst>
                <a:gd name="connsiteX0" fmla="*/ 5166 w 9593"/>
                <a:gd name="connsiteY0" fmla="*/ 10332 h 11070"/>
                <a:gd name="connsiteX1" fmla="*/ 0 w 9593"/>
                <a:gd name="connsiteY1" fmla="*/ 10332 h 11070"/>
                <a:gd name="connsiteX2" fmla="*/ 0 w 9593"/>
                <a:gd name="connsiteY2" fmla="*/ 0 h 11070"/>
                <a:gd name="connsiteX3" fmla="*/ 4428 w 9593"/>
                <a:gd name="connsiteY3" fmla="*/ 0 h 11070"/>
                <a:gd name="connsiteX4" fmla="*/ 9594 w 9593"/>
                <a:gd name="connsiteY4" fmla="*/ 0 h 11070"/>
                <a:gd name="connsiteX5" fmla="*/ 9594 w 9593"/>
                <a:gd name="connsiteY5" fmla="*/ 9594 h 11070"/>
                <a:gd name="connsiteX6" fmla="*/ 4428 w 9593"/>
                <a:gd name="connsiteY6" fmla="*/ 9594 h 11070"/>
                <a:gd name="connsiteX7" fmla="*/ 1476 w 9593"/>
                <a:gd name="connsiteY7" fmla="*/ 10332 h 11070"/>
                <a:gd name="connsiteX8" fmla="*/ 8856 w 9593"/>
                <a:gd name="connsiteY8" fmla="*/ 10332 h 11070"/>
                <a:gd name="connsiteX9" fmla="*/ 8856 w 9593"/>
                <a:gd name="connsiteY9" fmla="*/ 2952 h 11070"/>
                <a:gd name="connsiteX10" fmla="*/ 1476 w 9593"/>
                <a:gd name="connsiteY10" fmla="*/ 2952 h 11070"/>
                <a:gd name="connsiteX11" fmla="*/ 1476 w 9593"/>
                <a:gd name="connsiteY11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93" h="11070">
                  <a:moveTo>
                    <a:pt x="5166" y="10332"/>
                  </a:moveTo>
                  <a:cubicBezTo>
                    <a:pt x="3535" y="11125"/>
                    <a:pt x="1631" y="11125"/>
                    <a:pt x="0" y="10332"/>
                  </a:cubicBezTo>
                  <a:lnTo>
                    <a:pt x="0" y="0"/>
                  </a:lnTo>
                  <a:cubicBezTo>
                    <a:pt x="0" y="0"/>
                    <a:pt x="0" y="0"/>
                    <a:pt x="4428" y="0"/>
                  </a:cubicBezTo>
                  <a:lnTo>
                    <a:pt x="9594" y="0"/>
                  </a:lnTo>
                  <a:lnTo>
                    <a:pt x="9594" y="9594"/>
                  </a:lnTo>
                  <a:cubicBezTo>
                    <a:pt x="9594" y="9594"/>
                    <a:pt x="9594" y="9594"/>
                    <a:pt x="4428" y="9594"/>
                  </a:cubicBezTo>
                  <a:close/>
                  <a:moveTo>
                    <a:pt x="1476" y="10332"/>
                  </a:moveTo>
                  <a:lnTo>
                    <a:pt x="8856" y="10332"/>
                  </a:lnTo>
                  <a:lnTo>
                    <a:pt x="8856" y="2952"/>
                  </a:lnTo>
                  <a:lnTo>
                    <a:pt x="1476" y="2952"/>
                  </a:lnTo>
                  <a:lnTo>
                    <a:pt x="1476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192B3CD-301A-4576-AC91-7818AA8FFA9B}"/>
                </a:ext>
              </a:extLst>
            </p:cNvPr>
            <p:cNvSpPr/>
            <p:nvPr/>
          </p:nvSpPr>
          <p:spPr>
            <a:xfrm>
              <a:off x="3753264" y="3799237"/>
              <a:ext cx="11070" cy="5903"/>
            </a:xfrm>
            <a:custGeom>
              <a:avLst/>
              <a:gdLst>
                <a:gd name="connsiteX0" fmla="*/ 0 w 11070"/>
                <a:gd name="connsiteY0" fmla="*/ 5904 h 5903"/>
                <a:gd name="connsiteX1" fmla="*/ 11070 w 11070"/>
                <a:gd name="connsiteY1" fmla="*/ 5904 h 5903"/>
                <a:gd name="connsiteX2" fmla="*/ 11070 w 11070"/>
                <a:gd name="connsiteY2" fmla="*/ 0 h 5903"/>
                <a:gd name="connsiteX3" fmla="*/ 0 w 1107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5903">
                  <a:moveTo>
                    <a:pt x="0" y="5904"/>
                  </a:moveTo>
                  <a:cubicBezTo>
                    <a:pt x="0" y="5904"/>
                    <a:pt x="11070" y="5904"/>
                    <a:pt x="11070" y="5904"/>
                  </a:cubicBezTo>
                  <a:lnTo>
                    <a:pt x="110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2884DA32-9ABF-486A-B723-917D3BAE3000}"/>
                </a:ext>
              </a:extLst>
            </p:cNvPr>
            <p:cNvSpPr/>
            <p:nvPr/>
          </p:nvSpPr>
          <p:spPr>
            <a:xfrm>
              <a:off x="3752527" y="3799237"/>
              <a:ext cx="12162" cy="8118"/>
            </a:xfrm>
            <a:custGeom>
              <a:avLst/>
              <a:gdLst>
                <a:gd name="connsiteX0" fmla="*/ 5904 w 12162"/>
                <a:gd name="connsiteY0" fmla="*/ 8118 h 8118"/>
                <a:gd name="connsiteX1" fmla="*/ 5904 w 12162"/>
                <a:gd name="connsiteY1" fmla="*/ 8118 h 8118"/>
                <a:gd name="connsiteX2" fmla="*/ 0 w 12162"/>
                <a:gd name="connsiteY2" fmla="*/ 8118 h 8118"/>
                <a:gd name="connsiteX3" fmla="*/ 0 w 12162"/>
                <a:gd name="connsiteY3" fmla="*/ 0 h 8118"/>
                <a:gd name="connsiteX4" fmla="*/ 11808 w 12162"/>
                <a:gd name="connsiteY4" fmla="*/ 0 h 8118"/>
                <a:gd name="connsiteX5" fmla="*/ 11808 w 12162"/>
                <a:gd name="connsiteY5" fmla="*/ 5904 h 8118"/>
                <a:gd name="connsiteX6" fmla="*/ 5166 w 12162"/>
                <a:gd name="connsiteY6" fmla="*/ 5904 h 8118"/>
                <a:gd name="connsiteX7" fmla="*/ 11070 w 12162"/>
                <a:gd name="connsiteY7" fmla="*/ 0 h 8118"/>
                <a:gd name="connsiteX8" fmla="*/ 738 w 12162"/>
                <a:gd name="connsiteY8" fmla="*/ 0 h 8118"/>
                <a:gd name="connsiteX9" fmla="*/ 738 w 12162"/>
                <a:gd name="connsiteY9" fmla="*/ 5166 h 8118"/>
                <a:gd name="connsiteX10" fmla="*/ 10332 w 12162"/>
                <a:gd name="connsiteY10" fmla="*/ 5166 h 8118"/>
                <a:gd name="connsiteX11" fmla="*/ 10332 w 12162"/>
                <a:gd name="connsiteY11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62" h="8118">
                  <a:moveTo>
                    <a:pt x="5904" y="8118"/>
                  </a:moveTo>
                  <a:lnTo>
                    <a:pt x="5904" y="8118"/>
                  </a:lnTo>
                  <a:cubicBezTo>
                    <a:pt x="5904" y="8118"/>
                    <a:pt x="738" y="8118"/>
                    <a:pt x="0" y="8118"/>
                  </a:cubicBezTo>
                  <a:lnTo>
                    <a:pt x="0" y="0"/>
                  </a:lnTo>
                  <a:lnTo>
                    <a:pt x="11808" y="0"/>
                  </a:lnTo>
                  <a:cubicBezTo>
                    <a:pt x="12280" y="1940"/>
                    <a:pt x="12280" y="3964"/>
                    <a:pt x="11808" y="5904"/>
                  </a:cubicBezTo>
                  <a:cubicBezTo>
                    <a:pt x="11808" y="5904"/>
                    <a:pt x="7380" y="5904"/>
                    <a:pt x="5166" y="5904"/>
                  </a:cubicBezTo>
                  <a:close/>
                  <a:moveTo>
                    <a:pt x="11070" y="0"/>
                  </a:moveTo>
                  <a:lnTo>
                    <a:pt x="738" y="0"/>
                  </a:lnTo>
                  <a:lnTo>
                    <a:pt x="738" y="5166"/>
                  </a:lnTo>
                  <a:lnTo>
                    <a:pt x="10332" y="5166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94D24B10-BB25-44B8-ADD1-4F93E20D0ACC}"/>
                </a:ext>
              </a:extLst>
            </p:cNvPr>
            <p:cNvSpPr/>
            <p:nvPr/>
          </p:nvSpPr>
          <p:spPr>
            <a:xfrm>
              <a:off x="3753264" y="3795548"/>
              <a:ext cx="11070" cy="7379"/>
            </a:xfrm>
            <a:custGeom>
              <a:avLst/>
              <a:gdLst>
                <a:gd name="connsiteX0" fmla="*/ 0 w 11070"/>
                <a:gd name="connsiteY0" fmla="*/ 0 h 7379"/>
                <a:gd name="connsiteX1" fmla="*/ 7380 w 11070"/>
                <a:gd name="connsiteY1" fmla="*/ 0 h 7379"/>
                <a:gd name="connsiteX2" fmla="*/ 11070 w 11070"/>
                <a:gd name="connsiteY2" fmla="*/ 0 h 7379"/>
                <a:gd name="connsiteX3" fmla="*/ 11070 w 11070"/>
                <a:gd name="connsiteY3" fmla="*/ 7380 h 7379"/>
                <a:gd name="connsiteX4" fmla="*/ 6642 w 11070"/>
                <a:gd name="connsiteY4" fmla="*/ 7380 h 7379"/>
                <a:gd name="connsiteX5" fmla="*/ 0 w 11070"/>
                <a:gd name="connsiteY5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70" h="7379">
                  <a:moveTo>
                    <a:pt x="0" y="0"/>
                  </a:moveTo>
                  <a:lnTo>
                    <a:pt x="7380" y="0"/>
                  </a:lnTo>
                  <a:lnTo>
                    <a:pt x="11070" y="0"/>
                  </a:lnTo>
                  <a:lnTo>
                    <a:pt x="11070" y="7380"/>
                  </a:lnTo>
                  <a:cubicBezTo>
                    <a:pt x="9624" y="6970"/>
                    <a:pt x="8088" y="6970"/>
                    <a:pt x="6642" y="7380"/>
                  </a:cubicBezTo>
                  <a:lnTo>
                    <a:pt x="0" y="738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D8C207B6-084A-4316-8113-68485F043267}"/>
                </a:ext>
              </a:extLst>
            </p:cNvPr>
            <p:cNvSpPr/>
            <p:nvPr/>
          </p:nvSpPr>
          <p:spPr>
            <a:xfrm>
              <a:off x="3752527" y="3794952"/>
              <a:ext cx="12546" cy="10189"/>
            </a:xfrm>
            <a:custGeom>
              <a:avLst/>
              <a:gdLst>
                <a:gd name="connsiteX0" fmla="*/ 0 w 12546"/>
                <a:gd name="connsiteY0" fmla="*/ 10189 h 10189"/>
                <a:gd name="connsiteX1" fmla="*/ 0 w 12546"/>
                <a:gd name="connsiteY1" fmla="*/ 595 h 10189"/>
                <a:gd name="connsiteX2" fmla="*/ 7380 w 12546"/>
                <a:gd name="connsiteY2" fmla="*/ 595 h 10189"/>
                <a:gd name="connsiteX3" fmla="*/ 12546 w 12546"/>
                <a:gd name="connsiteY3" fmla="*/ 595 h 10189"/>
                <a:gd name="connsiteX4" fmla="*/ 12546 w 12546"/>
                <a:gd name="connsiteY4" fmla="*/ 8713 h 10189"/>
                <a:gd name="connsiteX5" fmla="*/ 7380 w 12546"/>
                <a:gd name="connsiteY5" fmla="*/ 8713 h 10189"/>
                <a:gd name="connsiteX6" fmla="*/ 1476 w 12546"/>
                <a:gd name="connsiteY6" fmla="*/ 8713 h 10189"/>
                <a:gd name="connsiteX7" fmla="*/ 7380 w 12546"/>
                <a:gd name="connsiteY7" fmla="*/ 5761 h 10189"/>
                <a:gd name="connsiteX8" fmla="*/ 11808 w 12546"/>
                <a:gd name="connsiteY8" fmla="*/ 5761 h 10189"/>
                <a:gd name="connsiteX9" fmla="*/ 11808 w 12546"/>
                <a:gd name="connsiteY9" fmla="*/ 1333 h 10189"/>
                <a:gd name="connsiteX10" fmla="*/ 11808 w 12546"/>
                <a:gd name="connsiteY10" fmla="*/ 1333 h 10189"/>
                <a:gd name="connsiteX11" fmla="*/ 5166 w 12546"/>
                <a:gd name="connsiteY11" fmla="*/ 1333 h 10189"/>
                <a:gd name="connsiteX12" fmla="*/ 5166 w 12546"/>
                <a:gd name="connsiteY12" fmla="*/ 7975 h 10189"/>
                <a:gd name="connsiteX13" fmla="*/ 11070 w 12546"/>
                <a:gd name="connsiteY13" fmla="*/ 7975 h 1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546" h="10189">
                  <a:moveTo>
                    <a:pt x="0" y="10189"/>
                  </a:moveTo>
                  <a:lnTo>
                    <a:pt x="0" y="595"/>
                  </a:lnTo>
                  <a:cubicBezTo>
                    <a:pt x="2413" y="-64"/>
                    <a:pt x="4967" y="-64"/>
                    <a:pt x="7380" y="595"/>
                  </a:cubicBezTo>
                  <a:cubicBezTo>
                    <a:pt x="9011" y="-198"/>
                    <a:pt x="10915" y="-198"/>
                    <a:pt x="12546" y="595"/>
                  </a:cubicBezTo>
                  <a:lnTo>
                    <a:pt x="12546" y="8713"/>
                  </a:lnTo>
                  <a:lnTo>
                    <a:pt x="7380" y="8713"/>
                  </a:lnTo>
                  <a:cubicBezTo>
                    <a:pt x="7380" y="8713"/>
                    <a:pt x="7380" y="8713"/>
                    <a:pt x="1476" y="8713"/>
                  </a:cubicBezTo>
                  <a:close/>
                  <a:moveTo>
                    <a:pt x="7380" y="5761"/>
                  </a:moveTo>
                  <a:cubicBezTo>
                    <a:pt x="7380" y="5761"/>
                    <a:pt x="11808" y="5761"/>
                    <a:pt x="11808" y="5761"/>
                  </a:cubicBezTo>
                  <a:lnTo>
                    <a:pt x="11808" y="1333"/>
                  </a:lnTo>
                  <a:lnTo>
                    <a:pt x="11808" y="1333"/>
                  </a:lnTo>
                  <a:lnTo>
                    <a:pt x="5166" y="1333"/>
                  </a:lnTo>
                  <a:lnTo>
                    <a:pt x="5166" y="7975"/>
                  </a:lnTo>
                  <a:cubicBezTo>
                    <a:pt x="7085" y="7354"/>
                    <a:pt x="9151" y="7354"/>
                    <a:pt x="11070" y="797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997A9859-07F7-48E2-ACB9-D1A740E31BA3}"/>
                </a:ext>
              </a:extLst>
            </p:cNvPr>
            <p:cNvSpPr/>
            <p:nvPr/>
          </p:nvSpPr>
          <p:spPr>
            <a:xfrm>
              <a:off x="3733339" y="3799237"/>
              <a:ext cx="11069" cy="5903"/>
            </a:xfrm>
            <a:custGeom>
              <a:avLst/>
              <a:gdLst>
                <a:gd name="connsiteX0" fmla="*/ 11070 w 11069"/>
                <a:gd name="connsiteY0" fmla="*/ 5904 h 5903"/>
                <a:gd name="connsiteX1" fmla="*/ 0 w 11069"/>
                <a:gd name="connsiteY1" fmla="*/ 5904 h 5903"/>
                <a:gd name="connsiteX2" fmla="*/ 0 w 11069"/>
                <a:gd name="connsiteY2" fmla="*/ 0 h 5903"/>
                <a:gd name="connsiteX3" fmla="*/ 11070 w 11069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5903">
                  <a:moveTo>
                    <a:pt x="11070" y="5904"/>
                  </a:moveTo>
                  <a:cubicBezTo>
                    <a:pt x="11070" y="5904"/>
                    <a:pt x="738" y="5904"/>
                    <a:pt x="0" y="5904"/>
                  </a:cubicBezTo>
                  <a:lnTo>
                    <a:pt x="0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A61D64D6-1EF5-40F6-8D77-91E0BE73CF16}"/>
                </a:ext>
              </a:extLst>
            </p:cNvPr>
            <p:cNvSpPr/>
            <p:nvPr/>
          </p:nvSpPr>
          <p:spPr>
            <a:xfrm>
              <a:off x="3732600" y="3799237"/>
              <a:ext cx="11807" cy="8118"/>
            </a:xfrm>
            <a:custGeom>
              <a:avLst/>
              <a:gdLst>
                <a:gd name="connsiteX0" fmla="*/ 7380 w 11807"/>
                <a:gd name="connsiteY0" fmla="*/ 8118 h 8118"/>
                <a:gd name="connsiteX1" fmla="*/ 0 w 11807"/>
                <a:gd name="connsiteY1" fmla="*/ 8118 h 8118"/>
                <a:gd name="connsiteX2" fmla="*/ 0 w 11807"/>
                <a:gd name="connsiteY2" fmla="*/ 0 h 8118"/>
                <a:gd name="connsiteX3" fmla="*/ 11808 w 11807"/>
                <a:gd name="connsiteY3" fmla="*/ 0 h 8118"/>
                <a:gd name="connsiteX4" fmla="*/ 11808 w 11807"/>
                <a:gd name="connsiteY4" fmla="*/ 6642 h 8118"/>
                <a:gd name="connsiteX5" fmla="*/ 6642 w 11807"/>
                <a:gd name="connsiteY5" fmla="*/ 6642 h 8118"/>
                <a:gd name="connsiteX6" fmla="*/ 1476 w 11807"/>
                <a:gd name="connsiteY6" fmla="*/ 738 h 8118"/>
                <a:gd name="connsiteX7" fmla="*/ 1476 w 11807"/>
                <a:gd name="connsiteY7" fmla="*/ 5166 h 8118"/>
                <a:gd name="connsiteX8" fmla="*/ 11070 w 11807"/>
                <a:gd name="connsiteY8" fmla="*/ 5166 h 8118"/>
                <a:gd name="connsiteX9" fmla="*/ 11070 w 11807"/>
                <a:gd name="connsiteY9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07" h="8118">
                  <a:moveTo>
                    <a:pt x="7380" y="8118"/>
                  </a:moveTo>
                  <a:cubicBezTo>
                    <a:pt x="7380" y="8118"/>
                    <a:pt x="738" y="8118"/>
                    <a:pt x="0" y="8118"/>
                  </a:cubicBezTo>
                  <a:lnTo>
                    <a:pt x="0" y="0"/>
                  </a:lnTo>
                  <a:lnTo>
                    <a:pt x="11808" y="0"/>
                  </a:lnTo>
                  <a:lnTo>
                    <a:pt x="11808" y="6642"/>
                  </a:lnTo>
                  <a:cubicBezTo>
                    <a:pt x="11808" y="6642"/>
                    <a:pt x="8118" y="6642"/>
                    <a:pt x="6642" y="6642"/>
                  </a:cubicBezTo>
                  <a:close/>
                  <a:moveTo>
                    <a:pt x="1476" y="738"/>
                  </a:moveTo>
                  <a:lnTo>
                    <a:pt x="1476" y="5166"/>
                  </a:lnTo>
                  <a:cubicBezTo>
                    <a:pt x="1476" y="5166"/>
                    <a:pt x="10332" y="5166"/>
                    <a:pt x="11070" y="5166"/>
                  </a:cubicBezTo>
                  <a:lnTo>
                    <a:pt x="1107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75BF77D3-52F8-4CEB-A663-B0B1F57B52F7}"/>
                </a:ext>
              </a:extLst>
            </p:cNvPr>
            <p:cNvSpPr/>
            <p:nvPr/>
          </p:nvSpPr>
          <p:spPr>
            <a:xfrm>
              <a:off x="3733339" y="3795207"/>
              <a:ext cx="11069" cy="7720"/>
            </a:xfrm>
            <a:custGeom>
              <a:avLst/>
              <a:gdLst>
                <a:gd name="connsiteX0" fmla="*/ 11070 w 11069"/>
                <a:gd name="connsiteY0" fmla="*/ 341 h 7720"/>
                <a:gd name="connsiteX1" fmla="*/ 3690 w 11069"/>
                <a:gd name="connsiteY1" fmla="*/ 341 h 7720"/>
                <a:gd name="connsiteX2" fmla="*/ 0 w 11069"/>
                <a:gd name="connsiteY2" fmla="*/ 341 h 7720"/>
                <a:gd name="connsiteX3" fmla="*/ 0 w 11069"/>
                <a:gd name="connsiteY3" fmla="*/ 7721 h 7720"/>
                <a:gd name="connsiteX4" fmla="*/ 4428 w 11069"/>
                <a:gd name="connsiteY4" fmla="*/ 7721 h 7720"/>
                <a:gd name="connsiteX5" fmla="*/ 11070 w 11069"/>
                <a:gd name="connsiteY5" fmla="*/ 7721 h 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69" h="7720">
                  <a:moveTo>
                    <a:pt x="11070" y="341"/>
                  </a:moveTo>
                  <a:lnTo>
                    <a:pt x="3690" y="341"/>
                  </a:lnTo>
                  <a:cubicBezTo>
                    <a:pt x="2502" y="-114"/>
                    <a:pt x="1188" y="-114"/>
                    <a:pt x="0" y="341"/>
                  </a:cubicBezTo>
                  <a:lnTo>
                    <a:pt x="0" y="7721"/>
                  </a:lnTo>
                  <a:lnTo>
                    <a:pt x="4428" y="7721"/>
                  </a:lnTo>
                  <a:lnTo>
                    <a:pt x="11070" y="7721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18D70BBC-AB84-4CC0-B709-D1F384D3845E}"/>
                </a:ext>
              </a:extLst>
            </p:cNvPr>
            <p:cNvSpPr/>
            <p:nvPr/>
          </p:nvSpPr>
          <p:spPr>
            <a:xfrm>
              <a:off x="3733339" y="3793334"/>
              <a:ext cx="14021" cy="14022"/>
            </a:xfrm>
            <a:custGeom>
              <a:avLst/>
              <a:gdLst>
                <a:gd name="connsiteX0" fmla="*/ 11808 w 14021"/>
                <a:gd name="connsiteY0" fmla="*/ 11808 h 14022"/>
                <a:gd name="connsiteX1" fmla="*/ 11808 w 14021"/>
                <a:gd name="connsiteY1" fmla="*/ 11808 h 14022"/>
                <a:gd name="connsiteX2" fmla="*/ 5904 w 14021"/>
                <a:gd name="connsiteY2" fmla="*/ 11808 h 14022"/>
                <a:gd name="connsiteX3" fmla="*/ 2214 w 14021"/>
                <a:gd name="connsiteY3" fmla="*/ 11808 h 14022"/>
                <a:gd name="connsiteX4" fmla="*/ 2214 w 14021"/>
                <a:gd name="connsiteY4" fmla="*/ 4428 h 14022"/>
                <a:gd name="connsiteX5" fmla="*/ 6642 w 14021"/>
                <a:gd name="connsiteY5" fmla="*/ 4428 h 14022"/>
                <a:gd name="connsiteX6" fmla="*/ 14022 w 14021"/>
                <a:gd name="connsiteY6" fmla="*/ 4428 h 14022"/>
                <a:gd name="connsiteX7" fmla="*/ 14022 w 14021"/>
                <a:gd name="connsiteY7" fmla="*/ 14022 h 14022"/>
                <a:gd name="connsiteX8" fmla="*/ 3690 w 14021"/>
                <a:gd name="connsiteY8" fmla="*/ 7380 h 14022"/>
                <a:gd name="connsiteX9" fmla="*/ 10332 w 14021"/>
                <a:gd name="connsiteY9" fmla="*/ 7380 h 14022"/>
                <a:gd name="connsiteX10" fmla="*/ 10332 w 14021"/>
                <a:gd name="connsiteY10" fmla="*/ 0 h 14022"/>
                <a:gd name="connsiteX11" fmla="*/ 4428 w 14021"/>
                <a:gd name="connsiteY11" fmla="*/ 0 h 14022"/>
                <a:gd name="connsiteX12" fmla="*/ 0 w 14021"/>
                <a:gd name="connsiteY12" fmla="*/ 0 h 14022"/>
                <a:gd name="connsiteX13" fmla="*/ 0 w 14021"/>
                <a:gd name="connsiteY13" fmla="*/ 664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021" h="14022">
                  <a:moveTo>
                    <a:pt x="11808" y="11808"/>
                  </a:moveTo>
                  <a:lnTo>
                    <a:pt x="11808" y="11808"/>
                  </a:lnTo>
                  <a:lnTo>
                    <a:pt x="5904" y="11808"/>
                  </a:lnTo>
                  <a:lnTo>
                    <a:pt x="2214" y="11808"/>
                  </a:lnTo>
                  <a:lnTo>
                    <a:pt x="2214" y="4428"/>
                  </a:lnTo>
                  <a:cubicBezTo>
                    <a:pt x="2214" y="4428"/>
                    <a:pt x="2214" y="4428"/>
                    <a:pt x="6642" y="4428"/>
                  </a:cubicBezTo>
                  <a:lnTo>
                    <a:pt x="14022" y="4428"/>
                  </a:lnTo>
                  <a:lnTo>
                    <a:pt x="14022" y="14022"/>
                  </a:lnTo>
                  <a:close/>
                  <a:moveTo>
                    <a:pt x="3690" y="7380"/>
                  </a:moveTo>
                  <a:lnTo>
                    <a:pt x="10332" y="7380"/>
                  </a:lnTo>
                  <a:lnTo>
                    <a:pt x="10332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35" name="Group 4434">
            <a:extLst>
              <a:ext uri="{FF2B5EF4-FFF2-40B4-BE49-F238E27FC236}">
                <a16:creationId xmlns:a16="http://schemas.microsoft.com/office/drawing/2014/main" id="{5D3F2ED6-99AA-4943-AD86-CCC758682DEC}"/>
              </a:ext>
            </a:extLst>
          </p:cNvPr>
          <p:cNvGrpSpPr/>
          <p:nvPr/>
        </p:nvGrpSpPr>
        <p:grpSpPr>
          <a:xfrm>
            <a:off x="5129077" y="3259760"/>
            <a:ext cx="1568988" cy="915120"/>
            <a:chOff x="5129077" y="3259760"/>
            <a:chExt cx="1568988" cy="915120"/>
          </a:xfrm>
        </p:grpSpPr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23EFC395-8F13-4794-AE1E-3DE6B1DAF945}"/>
                </a:ext>
              </a:extLst>
            </p:cNvPr>
            <p:cNvSpPr/>
            <p:nvPr/>
          </p:nvSpPr>
          <p:spPr>
            <a:xfrm>
              <a:off x="5129077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EB4876CB-1DBB-430F-BA94-23D1A7F531A0}"/>
                </a:ext>
              </a:extLst>
            </p:cNvPr>
            <p:cNvSpPr/>
            <p:nvPr/>
          </p:nvSpPr>
          <p:spPr>
            <a:xfrm>
              <a:off x="5129077" y="3717320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9F3E9153-B4F7-4DBE-8198-FD92E6CECF43}"/>
                </a:ext>
              </a:extLst>
            </p:cNvPr>
            <p:cNvSpPr/>
            <p:nvPr/>
          </p:nvSpPr>
          <p:spPr>
            <a:xfrm>
              <a:off x="5129077" y="3946100"/>
              <a:ext cx="1568988" cy="228779"/>
            </a:xfrm>
            <a:custGeom>
              <a:avLst/>
              <a:gdLst>
                <a:gd name="connsiteX0" fmla="*/ 0 w 1568988"/>
                <a:gd name="connsiteY0" fmla="*/ 0 h 228779"/>
                <a:gd name="connsiteX1" fmla="*/ 1568988 w 1568988"/>
                <a:gd name="connsiteY1" fmla="*/ 0 h 228779"/>
                <a:gd name="connsiteX2" fmla="*/ 1568988 w 1568988"/>
                <a:gd name="connsiteY2" fmla="*/ 228780 h 228779"/>
                <a:gd name="connsiteX3" fmla="*/ 0 w 1568988"/>
                <a:gd name="connsiteY3" fmla="*/ 22878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79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D44FA015-986A-4D5F-8FF3-0D56C681ECE6}"/>
                </a:ext>
              </a:extLst>
            </p:cNvPr>
            <p:cNvSpPr/>
            <p:nvPr/>
          </p:nvSpPr>
          <p:spPr>
            <a:xfrm>
              <a:off x="5909142" y="3599239"/>
              <a:ext cx="73800" cy="5166"/>
            </a:xfrm>
            <a:custGeom>
              <a:avLst/>
              <a:gdLst>
                <a:gd name="connsiteX0" fmla="*/ 0 w 73800"/>
                <a:gd name="connsiteY0" fmla="*/ 0 h 5166"/>
                <a:gd name="connsiteX1" fmla="*/ 0 w 73800"/>
                <a:gd name="connsiteY1" fmla="*/ 0 h 5166"/>
                <a:gd name="connsiteX2" fmla="*/ 0 w 73800"/>
                <a:gd name="connsiteY2" fmla="*/ 0 h 5166"/>
                <a:gd name="connsiteX3" fmla="*/ 0 w 73800"/>
                <a:gd name="connsiteY3" fmla="*/ 0 h 5166"/>
                <a:gd name="connsiteX4" fmla="*/ 0 w 73800"/>
                <a:gd name="connsiteY4" fmla="*/ 5166 h 5166"/>
                <a:gd name="connsiteX5" fmla="*/ 0 w 73800"/>
                <a:gd name="connsiteY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51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690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D8BFB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6D58B039-8354-4ABD-9FBE-4FFFE377E861}"/>
                </a:ext>
              </a:extLst>
            </p:cNvPr>
            <p:cNvSpPr/>
            <p:nvPr/>
          </p:nvSpPr>
          <p:spPr>
            <a:xfrm>
              <a:off x="5830177" y="3684848"/>
              <a:ext cx="166050" cy="142433"/>
            </a:xfrm>
            <a:custGeom>
              <a:avLst/>
              <a:gdLst>
                <a:gd name="connsiteX0" fmla="*/ 0 w 166050"/>
                <a:gd name="connsiteY0" fmla="*/ 0 h 142433"/>
                <a:gd name="connsiteX1" fmla="*/ 166050 w 166050"/>
                <a:gd name="connsiteY1" fmla="*/ 0 h 142433"/>
                <a:gd name="connsiteX2" fmla="*/ 166050 w 166050"/>
                <a:gd name="connsiteY2" fmla="*/ 142434 h 142433"/>
                <a:gd name="connsiteX3" fmla="*/ 0 w 166050"/>
                <a:gd name="connsiteY3" fmla="*/ 142434 h 14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50" h="142433">
                  <a:moveTo>
                    <a:pt x="0" y="0"/>
                  </a:moveTo>
                  <a:lnTo>
                    <a:pt x="166050" y="0"/>
                  </a:lnTo>
                  <a:lnTo>
                    <a:pt x="166050" y="142434"/>
                  </a:lnTo>
                  <a:lnTo>
                    <a:pt x="0" y="14243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78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56581" y="3546104"/>
              <a:ext cx="10495" cy="14938"/>
              <a:chOff x="5856581" y="3546104"/>
              <a:chExt cx="10495" cy="14938"/>
            </a:xfrm>
          </p:grpSpPr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3523A59D-7BC5-443A-87B0-46A333FD099E}"/>
                  </a:ext>
                </a:extLst>
              </p:cNvPr>
              <p:cNvSpPr/>
              <p:nvPr/>
            </p:nvSpPr>
            <p:spPr>
              <a:xfrm>
                <a:off x="5856581" y="3549794"/>
                <a:ext cx="10495" cy="11248"/>
              </a:xfrm>
              <a:custGeom>
                <a:avLst/>
                <a:gdLst>
                  <a:gd name="connsiteX0" fmla="*/ 1640 w 10495"/>
                  <a:gd name="connsiteY0" fmla="*/ 738 h 11248"/>
                  <a:gd name="connsiteX1" fmla="*/ 1640 w 10495"/>
                  <a:gd name="connsiteY1" fmla="*/ 11070 h 11248"/>
                  <a:gd name="connsiteX2" fmla="*/ 10496 w 10495"/>
                  <a:gd name="connsiteY2" fmla="*/ 5166 h 11248"/>
                  <a:gd name="connsiteX3" fmla="*/ 10496 w 10495"/>
                  <a:gd name="connsiteY3" fmla="*/ 0 h 11248"/>
                  <a:gd name="connsiteX4" fmla="*/ 2378 w 10495"/>
                  <a:gd name="connsiteY4" fmla="*/ 0 h 11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95" h="11248">
                    <a:moveTo>
                      <a:pt x="1640" y="738"/>
                    </a:moveTo>
                    <a:cubicBezTo>
                      <a:pt x="1640" y="738"/>
                      <a:pt x="-2050" y="10332"/>
                      <a:pt x="1640" y="11070"/>
                    </a:cubicBezTo>
                    <a:cubicBezTo>
                      <a:pt x="5330" y="11808"/>
                      <a:pt x="10496" y="10332"/>
                      <a:pt x="10496" y="5166"/>
                    </a:cubicBezTo>
                    <a:cubicBezTo>
                      <a:pt x="10496" y="0"/>
                      <a:pt x="10496" y="0"/>
                      <a:pt x="10496" y="0"/>
                    </a:cubicBezTo>
                    <a:lnTo>
                      <a:pt x="2378" y="0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3002FA29-2DE5-4499-8A82-4CFB9599783B}"/>
                  </a:ext>
                </a:extLst>
              </p:cNvPr>
              <p:cNvSpPr/>
              <p:nvPr/>
            </p:nvSpPr>
            <p:spPr>
              <a:xfrm>
                <a:off x="5856581" y="3546104"/>
                <a:ext cx="10495" cy="14759"/>
              </a:xfrm>
              <a:custGeom>
                <a:avLst/>
                <a:gdLst>
                  <a:gd name="connsiteX0" fmla="*/ 1640 w 10495"/>
                  <a:gd name="connsiteY0" fmla="*/ 14760 h 14759"/>
                  <a:gd name="connsiteX1" fmla="*/ 1640 w 10495"/>
                  <a:gd name="connsiteY1" fmla="*/ 14760 h 14759"/>
                  <a:gd name="connsiteX2" fmla="*/ 1640 w 10495"/>
                  <a:gd name="connsiteY2" fmla="*/ 5166 h 14759"/>
                  <a:gd name="connsiteX3" fmla="*/ 1640 w 10495"/>
                  <a:gd name="connsiteY3" fmla="*/ 5166 h 14759"/>
                  <a:gd name="connsiteX4" fmla="*/ 10496 w 10495"/>
                  <a:gd name="connsiteY4" fmla="*/ 0 h 14759"/>
                  <a:gd name="connsiteX5" fmla="*/ 10496 w 10495"/>
                  <a:gd name="connsiteY5" fmla="*/ 0 h 14759"/>
                  <a:gd name="connsiteX6" fmla="*/ 10496 w 10495"/>
                  <a:gd name="connsiteY6" fmla="*/ 5904 h 14759"/>
                  <a:gd name="connsiteX7" fmla="*/ 1640 w 10495"/>
                  <a:gd name="connsiteY7" fmla="*/ 14760 h 14759"/>
                  <a:gd name="connsiteX8" fmla="*/ 1640 w 10495"/>
                  <a:gd name="connsiteY8" fmla="*/ 4428 h 14759"/>
                  <a:gd name="connsiteX9" fmla="*/ 1640 w 10495"/>
                  <a:gd name="connsiteY9" fmla="*/ 14022 h 14759"/>
                  <a:gd name="connsiteX10" fmla="*/ 1640 w 10495"/>
                  <a:gd name="connsiteY10" fmla="*/ 14022 h 14759"/>
                  <a:gd name="connsiteX11" fmla="*/ 10496 w 10495"/>
                  <a:gd name="connsiteY11" fmla="*/ 8856 h 14759"/>
                  <a:gd name="connsiteX12" fmla="*/ 10496 w 10495"/>
                  <a:gd name="connsiteY12" fmla="*/ 3690 h 14759"/>
                  <a:gd name="connsiteX13" fmla="*/ 10496 w 10495"/>
                  <a:gd name="connsiteY13" fmla="*/ 3690 h 1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495" h="14759">
                    <a:moveTo>
                      <a:pt x="1640" y="14760"/>
                    </a:moveTo>
                    <a:lnTo>
                      <a:pt x="1640" y="14760"/>
                    </a:lnTo>
                    <a:cubicBezTo>
                      <a:pt x="1041" y="11590"/>
                      <a:pt x="1041" y="8336"/>
                      <a:pt x="1640" y="5166"/>
                    </a:cubicBezTo>
                    <a:lnTo>
                      <a:pt x="1640" y="5166"/>
                    </a:lnTo>
                    <a:lnTo>
                      <a:pt x="10496" y="0"/>
                    </a:lnTo>
                    <a:lnTo>
                      <a:pt x="10496" y="0"/>
                    </a:lnTo>
                    <a:cubicBezTo>
                      <a:pt x="10496" y="0"/>
                      <a:pt x="10496" y="0"/>
                      <a:pt x="10496" y="5904"/>
                    </a:cubicBezTo>
                    <a:cubicBezTo>
                      <a:pt x="10496" y="11808"/>
                      <a:pt x="3854" y="14760"/>
                      <a:pt x="1640" y="14760"/>
                    </a:cubicBezTo>
                    <a:close/>
                    <a:moveTo>
                      <a:pt x="1640" y="4428"/>
                    </a:moveTo>
                    <a:cubicBezTo>
                      <a:pt x="1640" y="4428"/>
                      <a:pt x="-2050" y="11808"/>
                      <a:pt x="1640" y="14022"/>
                    </a:cubicBezTo>
                    <a:lnTo>
                      <a:pt x="1640" y="14022"/>
                    </a:lnTo>
                    <a:cubicBezTo>
                      <a:pt x="1640" y="14022"/>
                      <a:pt x="10496" y="14022"/>
                      <a:pt x="10496" y="8856"/>
                    </a:cubicBezTo>
                    <a:cubicBezTo>
                      <a:pt x="10496" y="3690"/>
                      <a:pt x="10496" y="3690"/>
                      <a:pt x="10496" y="3690"/>
                    </a:cubicBezTo>
                    <a:lnTo>
                      <a:pt x="10496" y="369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6D3A3C7C-DA0F-4B8F-BE19-DA5AEDCA2FE3}"/>
                </a:ext>
              </a:extLst>
            </p:cNvPr>
            <p:cNvSpPr/>
            <p:nvPr/>
          </p:nvSpPr>
          <p:spPr>
            <a:xfrm>
              <a:off x="5827501" y="3606188"/>
              <a:ext cx="168804" cy="217645"/>
            </a:xfrm>
            <a:custGeom>
              <a:avLst/>
              <a:gdLst>
                <a:gd name="connsiteX0" fmla="*/ 168725 w 168804"/>
                <a:gd name="connsiteY0" fmla="*/ 107442 h 217645"/>
                <a:gd name="connsiteX1" fmla="*/ 148061 w 168804"/>
                <a:gd name="connsiteY1" fmla="*/ 181242 h 217645"/>
                <a:gd name="connsiteX2" fmla="*/ 97877 w 168804"/>
                <a:gd name="connsiteY2" fmla="*/ 216666 h 217645"/>
                <a:gd name="connsiteX3" fmla="*/ 39575 w 168804"/>
                <a:gd name="connsiteY3" fmla="*/ 198216 h 217645"/>
                <a:gd name="connsiteX4" fmla="*/ 4151 w 168804"/>
                <a:gd name="connsiteY4" fmla="*/ 140652 h 217645"/>
                <a:gd name="connsiteX5" fmla="*/ 7841 w 168804"/>
                <a:gd name="connsiteY5" fmla="*/ 61686 h 217645"/>
                <a:gd name="connsiteX6" fmla="*/ 48431 w 168804"/>
                <a:gd name="connsiteY6" fmla="*/ 10026 h 217645"/>
                <a:gd name="connsiteX7" fmla="*/ 106733 w 168804"/>
                <a:gd name="connsiteY7" fmla="*/ 4122 h 217645"/>
                <a:gd name="connsiteX8" fmla="*/ 153227 w 168804"/>
                <a:gd name="connsiteY8" fmla="*/ 46926 h 217645"/>
                <a:gd name="connsiteX9" fmla="*/ 167249 w 168804"/>
                <a:gd name="connsiteY9" fmla="*/ 107442 h 217645"/>
                <a:gd name="connsiteX10" fmla="*/ 167249 w 168804"/>
                <a:gd name="connsiteY10" fmla="*/ 107442 h 217645"/>
                <a:gd name="connsiteX11" fmla="*/ 148061 w 168804"/>
                <a:gd name="connsiteY11" fmla="*/ 38808 h 217645"/>
                <a:gd name="connsiteX12" fmla="*/ 99353 w 168804"/>
                <a:gd name="connsiteY12" fmla="*/ 1908 h 217645"/>
                <a:gd name="connsiteX13" fmla="*/ 41789 w 168804"/>
                <a:gd name="connsiteY13" fmla="*/ 13716 h 217645"/>
                <a:gd name="connsiteX14" fmla="*/ 4889 w 168804"/>
                <a:gd name="connsiteY14" fmla="*/ 69066 h 217645"/>
                <a:gd name="connsiteX15" fmla="*/ 4889 w 168804"/>
                <a:gd name="connsiteY15" fmla="*/ 142866 h 217645"/>
                <a:gd name="connsiteX16" fmla="*/ 40313 w 168804"/>
                <a:gd name="connsiteY16" fmla="*/ 200430 h 217645"/>
                <a:gd name="connsiteX17" fmla="*/ 97139 w 168804"/>
                <a:gd name="connsiteY17" fmla="*/ 215928 h 217645"/>
                <a:gd name="connsiteX18" fmla="*/ 147323 w 168804"/>
                <a:gd name="connsiteY18" fmla="*/ 181242 h 217645"/>
                <a:gd name="connsiteX19" fmla="*/ 167987 w 168804"/>
                <a:gd name="connsiteY19" fmla="*/ 113346 h 217645"/>
                <a:gd name="connsiteX20" fmla="*/ 167987 w 168804"/>
                <a:gd name="connsiteY20" fmla="*/ 107442 h 217645"/>
                <a:gd name="connsiteX21" fmla="*/ 167987 w 168804"/>
                <a:gd name="connsiteY21" fmla="*/ 107442 h 217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8804" h="217645">
                  <a:moveTo>
                    <a:pt x="168725" y="107442"/>
                  </a:moveTo>
                  <a:cubicBezTo>
                    <a:pt x="169655" y="133589"/>
                    <a:pt x="162430" y="159378"/>
                    <a:pt x="148061" y="181242"/>
                  </a:cubicBezTo>
                  <a:cubicBezTo>
                    <a:pt x="136799" y="199339"/>
                    <a:pt x="118703" y="212114"/>
                    <a:pt x="97877" y="216666"/>
                  </a:cubicBezTo>
                  <a:cubicBezTo>
                    <a:pt x="76601" y="220359"/>
                    <a:pt x="54852" y="213478"/>
                    <a:pt x="39575" y="198216"/>
                  </a:cubicBezTo>
                  <a:cubicBezTo>
                    <a:pt x="21733" y="183467"/>
                    <a:pt x="9277" y="163226"/>
                    <a:pt x="4151" y="140652"/>
                  </a:cubicBezTo>
                  <a:cubicBezTo>
                    <a:pt x="-2389" y="114538"/>
                    <a:pt x="-1106" y="87077"/>
                    <a:pt x="7841" y="61686"/>
                  </a:cubicBezTo>
                  <a:cubicBezTo>
                    <a:pt x="15437" y="40534"/>
                    <a:pt x="29678" y="22411"/>
                    <a:pt x="48431" y="10026"/>
                  </a:cubicBezTo>
                  <a:cubicBezTo>
                    <a:pt x="65973" y="-659"/>
                    <a:pt x="87405" y="-2830"/>
                    <a:pt x="106733" y="4122"/>
                  </a:cubicBezTo>
                  <a:cubicBezTo>
                    <a:pt x="127006" y="12126"/>
                    <a:pt x="143574" y="27383"/>
                    <a:pt x="153227" y="46926"/>
                  </a:cubicBezTo>
                  <a:cubicBezTo>
                    <a:pt x="162622" y="65706"/>
                    <a:pt x="167426" y="86445"/>
                    <a:pt x="167249" y="107442"/>
                  </a:cubicBezTo>
                  <a:lnTo>
                    <a:pt x="167249" y="107442"/>
                  </a:lnTo>
                  <a:cubicBezTo>
                    <a:pt x="166806" y="83302"/>
                    <a:pt x="160201" y="59678"/>
                    <a:pt x="148061" y="38808"/>
                  </a:cubicBezTo>
                  <a:cubicBezTo>
                    <a:pt x="136866" y="20982"/>
                    <a:pt x="119545" y="7860"/>
                    <a:pt x="99353" y="1908"/>
                  </a:cubicBezTo>
                  <a:cubicBezTo>
                    <a:pt x="79361" y="-2879"/>
                    <a:pt x="58283" y="1446"/>
                    <a:pt x="41789" y="13716"/>
                  </a:cubicBezTo>
                  <a:cubicBezTo>
                    <a:pt x="23997" y="27846"/>
                    <a:pt x="11089" y="47207"/>
                    <a:pt x="4889" y="69066"/>
                  </a:cubicBezTo>
                  <a:cubicBezTo>
                    <a:pt x="-1630" y="93234"/>
                    <a:pt x="-1630" y="118698"/>
                    <a:pt x="4889" y="142866"/>
                  </a:cubicBezTo>
                  <a:cubicBezTo>
                    <a:pt x="10498" y="165240"/>
                    <a:pt x="22867" y="185340"/>
                    <a:pt x="40313" y="200430"/>
                  </a:cubicBezTo>
                  <a:cubicBezTo>
                    <a:pt x="55966" y="213875"/>
                    <a:pt x="76829" y="219565"/>
                    <a:pt x="97139" y="215928"/>
                  </a:cubicBezTo>
                  <a:cubicBezTo>
                    <a:pt x="117648" y="211119"/>
                    <a:pt x="135574" y="198727"/>
                    <a:pt x="147323" y="181242"/>
                  </a:cubicBezTo>
                  <a:cubicBezTo>
                    <a:pt x="160341" y="160950"/>
                    <a:pt x="167500" y="137451"/>
                    <a:pt x="167987" y="113346"/>
                  </a:cubicBezTo>
                  <a:lnTo>
                    <a:pt x="167987" y="107442"/>
                  </a:lnTo>
                  <a:lnTo>
                    <a:pt x="167987" y="107442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CEDF7DAA-92B7-460B-81BC-59EFD4BF4B86}"/>
                </a:ext>
              </a:extLst>
            </p:cNvPr>
            <p:cNvSpPr/>
            <p:nvPr/>
          </p:nvSpPr>
          <p:spPr>
            <a:xfrm>
              <a:off x="5960065" y="3702244"/>
              <a:ext cx="34685" cy="14178"/>
            </a:xfrm>
            <a:custGeom>
              <a:avLst/>
              <a:gdLst>
                <a:gd name="connsiteX0" fmla="*/ 0 w 34685"/>
                <a:gd name="connsiteY0" fmla="*/ 316 h 14178"/>
                <a:gd name="connsiteX1" fmla="*/ 11070 w 34685"/>
                <a:gd name="connsiteY1" fmla="*/ 316 h 14178"/>
                <a:gd name="connsiteX2" fmla="*/ 20664 w 34685"/>
                <a:gd name="connsiteY2" fmla="*/ 316 h 14178"/>
                <a:gd name="connsiteX3" fmla="*/ 34686 w 34685"/>
                <a:gd name="connsiteY3" fmla="*/ 6219 h 14178"/>
                <a:gd name="connsiteX4" fmla="*/ 34686 w 34685"/>
                <a:gd name="connsiteY4" fmla="*/ 13599 h 14178"/>
                <a:gd name="connsiteX5" fmla="*/ 16236 w 34685"/>
                <a:gd name="connsiteY5" fmla="*/ 13599 h 14178"/>
                <a:gd name="connsiteX6" fmla="*/ 0 w 34685"/>
                <a:gd name="connsiteY6" fmla="*/ 316 h 1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685" h="14178">
                  <a:moveTo>
                    <a:pt x="0" y="316"/>
                  </a:moveTo>
                  <a:cubicBezTo>
                    <a:pt x="3675" y="-105"/>
                    <a:pt x="7395" y="-105"/>
                    <a:pt x="11070" y="316"/>
                  </a:cubicBezTo>
                  <a:cubicBezTo>
                    <a:pt x="14258" y="-26"/>
                    <a:pt x="17476" y="-26"/>
                    <a:pt x="20664" y="316"/>
                  </a:cubicBezTo>
                  <a:cubicBezTo>
                    <a:pt x="20664" y="316"/>
                    <a:pt x="31734" y="5482"/>
                    <a:pt x="34686" y="6219"/>
                  </a:cubicBezTo>
                  <a:lnTo>
                    <a:pt x="34686" y="13599"/>
                  </a:lnTo>
                  <a:cubicBezTo>
                    <a:pt x="28561" y="14371"/>
                    <a:pt x="22361" y="14371"/>
                    <a:pt x="16236" y="13599"/>
                  </a:cubicBezTo>
                  <a:lnTo>
                    <a:pt x="0" y="316"/>
                  </a:lnTo>
                </a:path>
              </a:pathLst>
            </a:custGeom>
            <a:solidFill>
              <a:srgbClr val="3A50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ECD7FCAD-5069-4413-9FCD-556E02E180E6}"/>
                </a:ext>
              </a:extLst>
            </p:cNvPr>
            <p:cNvSpPr/>
            <p:nvPr/>
          </p:nvSpPr>
          <p:spPr>
            <a:xfrm>
              <a:off x="5960065" y="3702080"/>
              <a:ext cx="34685" cy="11549"/>
            </a:xfrm>
            <a:custGeom>
              <a:avLst/>
              <a:gdLst>
                <a:gd name="connsiteX0" fmla="*/ 24354 w 34685"/>
                <a:gd name="connsiteY0" fmla="*/ 11550 h 11549"/>
                <a:gd name="connsiteX1" fmla="*/ 16236 w 34685"/>
                <a:gd name="connsiteY1" fmla="*/ 11550 h 11549"/>
                <a:gd name="connsiteX2" fmla="*/ 0 w 34685"/>
                <a:gd name="connsiteY2" fmla="*/ 480 h 11549"/>
                <a:gd name="connsiteX3" fmla="*/ 0 w 34685"/>
                <a:gd name="connsiteY3" fmla="*/ 480 h 11549"/>
                <a:gd name="connsiteX4" fmla="*/ 6642 w 34685"/>
                <a:gd name="connsiteY4" fmla="*/ 480 h 11549"/>
                <a:gd name="connsiteX5" fmla="*/ 11070 w 34685"/>
                <a:gd name="connsiteY5" fmla="*/ 480 h 11549"/>
                <a:gd name="connsiteX6" fmla="*/ 16974 w 34685"/>
                <a:gd name="connsiteY6" fmla="*/ 480 h 11549"/>
                <a:gd name="connsiteX7" fmla="*/ 21402 w 34685"/>
                <a:gd name="connsiteY7" fmla="*/ 480 h 11549"/>
                <a:gd name="connsiteX8" fmla="*/ 30258 w 34685"/>
                <a:gd name="connsiteY8" fmla="*/ 480 h 11549"/>
                <a:gd name="connsiteX9" fmla="*/ 34686 w 34685"/>
                <a:gd name="connsiteY9" fmla="*/ 480 h 11549"/>
                <a:gd name="connsiteX10" fmla="*/ 34686 w 34685"/>
                <a:gd name="connsiteY10" fmla="*/ 480 h 11549"/>
                <a:gd name="connsiteX11" fmla="*/ 34686 w 34685"/>
                <a:gd name="connsiteY11" fmla="*/ 7860 h 11549"/>
                <a:gd name="connsiteX12" fmla="*/ 24354 w 34685"/>
                <a:gd name="connsiteY12" fmla="*/ 7860 h 11549"/>
                <a:gd name="connsiteX13" fmla="*/ 738 w 34685"/>
                <a:gd name="connsiteY13" fmla="*/ 480 h 11549"/>
                <a:gd name="connsiteX14" fmla="*/ 16236 w 34685"/>
                <a:gd name="connsiteY14" fmla="*/ 7860 h 11549"/>
                <a:gd name="connsiteX15" fmla="*/ 34686 w 34685"/>
                <a:gd name="connsiteY15" fmla="*/ 7860 h 11549"/>
                <a:gd name="connsiteX16" fmla="*/ 34686 w 34685"/>
                <a:gd name="connsiteY16" fmla="*/ 480 h 11549"/>
                <a:gd name="connsiteX17" fmla="*/ 30258 w 34685"/>
                <a:gd name="connsiteY17" fmla="*/ 480 h 11549"/>
                <a:gd name="connsiteX18" fmla="*/ 21402 w 34685"/>
                <a:gd name="connsiteY18" fmla="*/ 480 h 11549"/>
                <a:gd name="connsiteX19" fmla="*/ 21402 w 34685"/>
                <a:gd name="connsiteY19" fmla="*/ 480 h 11549"/>
                <a:gd name="connsiteX20" fmla="*/ 15498 w 34685"/>
                <a:gd name="connsiteY20" fmla="*/ 480 h 11549"/>
                <a:gd name="connsiteX21" fmla="*/ 11070 w 34685"/>
                <a:gd name="connsiteY21" fmla="*/ 480 h 1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4685" h="11549">
                  <a:moveTo>
                    <a:pt x="24354" y="11550"/>
                  </a:moveTo>
                  <a:lnTo>
                    <a:pt x="16236" y="11550"/>
                  </a:lnTo>
                  <a:lnTo>
                    <a:pt x="0" y="480"/>
                  </a:lnTo>
                  <a:lnTo>
                    <a:pt x="0" y="480"/>
                  </a:lnTo>
                  <a:cubicBezTo>
                    <a:pt x="2207" y="167"/>
                    <a:pt x="4443" y="167"/>
                    <a:pt x="6642" y="480"/>
                  </a:cubicBezTo>
                  <a:lnTo>
                    <a:pt x="11070" y="480"/>
                  </a:lnTo>
                  <a:lnTo>
                    <a:pt x="16974" y="480"/>
                  </a:lnTo>
                  <a:lnTo>
                    <a:pt x="21402" y="480"/>
                  </a:lnTo>
                  <a:cubicBezTo>
                    <a:pt x="24317" y="-160"/>
                    <a:pt x="27343" y="-160"/>
                    <a:pt x="30258" y="480"/>
                  </a:cubicBezTo>
                  <a:lnTo>
                    <a:pt x="34686" y="480"/>
                  </a:lnTo>
                  <a:lnTo>
                    <a:pt x="34686" y="480"/>
                  </a:lnTo>
                  <a:lnTo>
                    <a:pt x="34686" y="7860"/>
                  </a:lnTo>
                  <a:lnTo>
                    <a:pt x="24354" y="7860"/>
                  </a:lnTo>
                  <a:close/>
                  <a:moveTo>
                    <a:pt x="738" y="480"/>
                  </a:moveTo>
                  <a:lnTo>
                    <a:pt x="16236" y="7860"/>
                  </a:lnTo>
                  <a:cubicBezTo>
                    <a:pt x="22339" y="8921"/>
                    <a:pt x="28583" y="8921"/>
                    <a:pt x="34686" y="7860"/>
                  </a:cubicBezTo>
                  <a:lnTo>
                    <a:pt x="34686" y="480"/>
                  </a:lnTo>
                  <a:lnTo>
                    <a:pt x="30258" y="480"/>
                  </a:lnTo>
                  <a:cubicBezTo>
                    <a:pt x="30258" y="480"/>
                    <a:pt x="23616" y="480"/>
                    <a:pt x="21402" y="480"/>
                  </a:cubicBezTo>
                  <a:lnTo>
                    <a:pt x="21402" y="480"/>
                  </a:lnTo>
                  <a:lnTo>
                    <a:pt x="15498" y="480"/>
                  </a:lnTo>
                  <a:lnTo>
                    <a:pt x="11070" y="4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557786FE-495B-452D-A361-39F013FBCAAB}"/>
                </a:ext>
              </a:extLst>
            </p:cNvPr>
            <p:cNvSpPr/>
            <p:nvPr/>
          </p:nvSpPr>
          <p:spPr>
            <a:xfrm>
              <a:off x="5833128" y="3716582"/>
              <a:ext cx="130626" cy="56681"/>
            </a:xfrm>
            <a:custGeom>
              <a:avLst/>
              <a:gdLst>
                <a:gd name="connsiteX0" fmla="*/ 45756 w 130626"/>
                <a:gd name="connsiteY0" fmla="*/ 7380 h 56681"/>
                <a:gd name="connsiteX1" fmla="*/ 45756 w 130626"/>
                <a:gd name="connsiteY1" fmla="*/ 7380 h 56681"/>
                <a:gd name="connsiteX2" fmla="*/ 52398 w 130626"/>
                <a:gd name="connsiteY2" fmla="*/ 7380 h 56681"/>
                <a:gd name="connsiteX3" fmla="*/ 52398 w 130626"/>
                <a:gd name="connsiteY3" fmla="*/ 7380 h 56681"/>
                <a:gd name="connsiteX4" fmla="*/ 56088 w 130626"/>
                <a:gd name="connsiteY4" fmla="*/ 7380 h 56681"/>
                <a:gd name="connsiteX5" fmla="*/ 60516 w 130626"/>
                <a:gd name="connsiteY5" fmla="*/ 7380 h 56681"/>
                <a:gd name="connsiteX6" fmla="*/ 67896 w 130626"/>
                <a:gd name="connsiteY6" fmla="*/ 7380 h 56681"/>
                <a:gd name="connsiteX7" fmla="*/ 92988 w 130626"/>
                <a:gd name="connsiteY7" fmla="*/ 7380 h 56681"/>
                <a:gd name="connsiteX8" fmla="*/ 81918 w 130626"/>
                <a:gd name="connsiteY8" fmla="*/ 7380 h 56681"/>
                <a:gd name="connsiteX9" fmla="*/ 75276 w 130626"/>
                <a:gd name="connsiteY9" fmla="*/ 7380 h 56681"/>
                <a:gd name="connsiteX10" fmla="*/ 75276 w 130626"/>
                <a:gd name="connsiteY10" fmla="*/ 7380 h 56681"/>
                <a:gd name="connsiteX11" fmla="*/ 75276 w 130626"/>
                <a:gd name="connsiteY11" fmla="*/ 7380 h 56681"/>
                <a:gd name="connsiteX12" fmla="*/ 75276 w 130626"/>
                <a:gd name="connsiteY12" fmla="*/ 7380 h 56681"/>
                <a:gd name="connsiteX13" fmla="*/ 81180 w 130626"/>
                <a:gd name="connsiteY13" fmla="*/ 7380 h 56681"/>
                <a:gd name="connsiteX14" fmla="*/ 110700 w 130626"/>
                <a:gd name="connsiteY14" fmla="*/ 7380 h 56681"/>
                <a:gd name="connsiteX15" fmla="*/ 110700 w 130626"/>
                <a:gd name="connsiteY15" fmla="*/ 7380 h 56681"/>
                <a:gd name="connsiteX16" fmla="*/ 110700 w 130626"/>
                <a:gd name="connsiteY16" fmla="*/ 7380 h 56681"/>
                <a:gd name="connsiteX17" fmla="*/ 104058 w 130626"/>
                <a:gd name="connsiteY17" fmla="*/ 7380 h 56681"/>
                <a:gd name="connsiteX18" fmla="*/ 99630 w 130626"/>
                <a:gd name="connsiteY18" fmla="*/ 7380 h 56681"/>
                <a:gd name="connsiteX19" fmla="*/ 99630 w 130626"/>
                <a:gd name="connsiteY19" fmla="*/ 7380 h 56681"/>
                <a:gd name="connsiteX20" fmla="*/ 99630 w 130626"/>
                <a:gd name="connsiteY20" fmla="*/ 7380 h 56681"/>
                <a:gd name="connsiteX21" fmla="*/ 104796 w 130626"/>
                <a:gd name="connsiteY21" fmla="*/ 7380 h 56681"/>
                <a:gd name="connsiteX22" fmla="*/ 110700 w 130626"/>
                <a:gd name="connsiteY22" fmla="*/ 7380 h 56681"/>
                <a:gd name="connsiteX23" fmla="*/ 115866 w 130626"/>
                <a:gd name="connsiteY23" fmla="*/ 7380 h 56681"/>
                <a:gd name="connsiteX24" fmla="*/ 121770 w 130626"/>
                <a:gd name="connsiteY24" fmla="*/ 7380 h 56681"/>
                <a:gd name="connsiteX25" fmla="*/ 121770 w 130626"/>
                <a:gd name="connsiteY25" fmla="*/ 7380 h 56681"/>
                <a:gd name="connsiteX26" fmla="*/ 126198 w 130626"/>
                <a:gd name="connsiteY26" fmla="*/ 7380 h 56681"/>
                <a:gd name="connsiteX27" fmla="*/ 130626 w 130626"/>
                <a:gd name="connsiteY27" fmla="*/ 7380 h 56681"/>
                <a:gd name="connsiteX28" fmla="*/ 130626 w 130626"/>
                <a:gd name="connsiteY28" fmla="*/ 7380 h 56681"/>
                <a:gd name="connsiteX29" fmla="*/ 121770 w 130626"/>
                <a:gd name="connsiteY29" fmla="*/ 23616 h 56681"/>
                <a:gd name="connsiteX30" fmla="*/ 90774 w 130626"/>
                <a:gd name="connsiteY30" fmla="*/ 50922 h 56681"/>
                <a:gd name="connsiteX31" fmla="*/ 51660 w 130626"/>
                <a:gd name="connsiteY31" fmla="*/ 55350 h 56681"/>
                <a:gd name="connsiteX32" fmla="*/ 10332 w 130626"/>
                <a:gd name="connsiteY32" fmla="*/ 26568 h 56681"/>
                <a:gd name="connsiteX33" fmla="*/ 0 w 130626"/>
                <a:gd name="connsiteY33" fmla="*/ 7380 h 56681"/>
                <a:gd name="connsiteX34" fmla="*/ 7380 w 130626"/>
                <a:gd name="connsiteY34" fmla="*/ 7380 h 56681"/>
                <a:gd name="connsiteX35" fmla="*/ 11070 w 130626"/>
                <a:gd name="connsiteY35" fmla="*/ 7380 h 56681"/>
                <a:gd name="connsiteX36" fmla="*/ 11070 w 130626"/>
                <a:gd name="connsiteY36" fmla="*/ 7380 h 56681"/>
                <a:gd name="connsiteX37" fmla="*/ 11070 w 130626"/>
                <a:gd name="connsiteY37" fmla="*/ 7380 h 56681"/>
                <a:gd name="connsiteX38" fmla="*/ 11070 w 130626"/>
                <a:gd name="connsiteY38" fmla="*/ 7380 h 56681"/>
                <a:gd name="connsiteX39" fmla="*/ 11070 w 130626"/>
                <a:gd name="connsiteY39" fmla="*/ 7380 h 56681"/>
                <a:gd name="connsiteX40" fmla="*/ 11070 w 130626"/>
                <a:gd name="connsiteY40" fmla="*/ 7380 h 56681"/>
                <a:gd name="connsiteX41" fmla="*/ 20664 w 130626"/>
                <a:gd name="connsiteY41" fmla="*/ 7380 h 56681"/>
                <a:gd name="connsiteX42" fmla="*/ 20664 w 130626"/>
                <a:gd name="connsiteY42" fmla="*/ 7380 h 56681"/>
                <a:gd name="connsiteX43" fmla="*/ 20664 w 130626"/>
                <a:gd name="connsiteY43" fmla="*/ 7380 h 56681"/>
                <a:gd name="connsiteX44" fmla="*/ 20664 w 130626"/>
                <a:gd name="connsiteY44" fmla="*/ 7380 h 56681"/>
                <a:gd name="connsiteX45" fmla="*/ 16236 w 130626"/>
                <a:gd name="connsiteY45" fmla="*/ 7380 h 56681"/>
                <a:gd name="connsiteX46" fmla="*/ 11808 w 130626"/>
                <a:gd name="connsiteY46" fmla="*/ 7380 h 56681"/>
                <a:gd name="connsiteX47" fmla="*/ 5904 w 130626"/>
                <a:gd name="connsiteY47" fmla="*/ 7380 h 56681"/>
                <a:gd name="connsiteX48" fmla="*/ 5904 w 130626"/>
                <a:gd name="connsiteY48" fmla="*/ 7380 h 56681"/>
                <a:gd name="connsiteX49" fmla="*/ 5904 w 130626"/>
                <a:gd name="connsiteY49" fmla="*/ 7380 h 56681"/>
                <a:gd name="connsiteX50" fmla="*/ 17712 w 130626"/>
                <a:gd name="connsiteY50" fmla="*/ 7380 h 56681"/>
                <a:gd name="connsiteX51" fmla="*/ 17712 w 130626"/>
                <a:gd name="connsiteY51" fmla="*/ 7380 h 56681"/>
                <a:gd name="connsiteX52" fmla="*/ 25830 w 130626"/>
                <a:gd name="connsiteY52" fmla="*/ 7380 h 56681"/>
                <a:gd name="connsiteX53" fmla="*/ 25830 w 130626"/>
                <a:gd name="connsiteY53" fmla="*/ 7380 h 56681"/>
                <a:gd name="connsiteX54" fmla="*/ 25830 w 130626"/>
                <a:gd name="connsiteY54" fmla="*/ 7380 h 56681"/>
                <a:gd name="connsiteX55" fmla="*/ 25830 w 130626"/>
                <a:gd name="connsiteY55" fmla="*/ 7380 h 56681"/>
                <a:gd name="connsiteX56" fmla="*/ 25830 w 130626"/>
                <a:gd name="connsiteY56" fmla="*/ 7380 h 56681"/>
                <a:gd name="connsiteX57" fmla="*/ 33948 w 130626"/>
                <a:gd name="connsiteY57" fmla="*/ 7380 h 56681"/>
                <a:gd name="connsiteX58" fmla="*/ 33948 w 130626"/>
                <a:gd name="connsiteY58" fmla="*/ 7380 h 56681"/>
                <a:gd name="connsiteX59" fmla="*/ 42804 w 130626"/>
                <a:gd name="connsiteY59" fmla="*/ 7380 h 56681"/>
                <a:gd name="connsiteX60" fmla="*/ 42804 w 130626"/>
                <a:gd name="connsiteY60" fmla="*/ 7380 h 56681"/>
                <a:gd name="connsiteX61" fmla="*/ 47970 w 130626"/>
                <a:gd name="connsiteY61" fmla="*/ 7380 h 56681"/>
                <a:gd name="connsiteX62" fmla="*/ 47970 w 130626"/>
                <a:gd name="connsiteY62" fmla="*/ 7380 h 56681"/>
                <a:gd name="connsiteX63" fmla="*/ 47970 w 130626"/>
                <a:gd name="connsiteY63" fmla="*/ 7380 h 56681"/>
                <a:gd name="connsiteX64" fmla="*/ 37638 w 130626"/>
                <a:gd name="connsiteY64" fmla="*/ 0 h 56681"/>
                <a:gd name="connsiteX65" fmla="*/ 37638 w 130626"/>
                <a:gd name="connsiteY65" fmla="*/ 0 h 56681"/>
                <a:gd name="connsiteX66" fmla="*/ 37638 w 130626"/>
                <a:gd name="connsiteY66" fmla="*/ 0 h 56681"/>
                <a:gd name="connsiteX67" fmla="*/ 37638 w 130626"/>
                <a:gd name="connsiteY67" fmla="*/ 0 h 56681"/>
                <a:gd name="connsiteX68" fmla="*/ 32472 w 130626"/>
                <a:gd name="connsiteY68" fmla="*/ 0 h 56681"/>
                <a:gd name="connsiteX69" fmla="*/ 32472 w 130626"/>
                <a:gd name="connsiteY69" fmla="*/ 0 h 5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30626" h="56681">
                  <a:moveTo>
                    <a:pt x="45756" y="7380"/>
                  </a:moveTo>
                  <a:cubicBezTo>
                    <a:pt x="45756" y="7380"/>
                    <a:pt x="45756" y="7380"/>
                    <a:pt x="45756" y="7380"/>
                  </a:cubicBezTo>
                  <a:cubicBezTo>
                    <a:pt x="45756" y="7380"/>
                    <a:pt x="45756" y="7380"/>
                    <a:pt x="52398" y="7380"/>
                  </a:cubicBezTo>
                  <a:cubicBezTo>
                    <a:pt x="59040" y="7380"/>
                    <a:pt x="52398" y="7380"/>
                    <a:pt x="52398" y="7380"/>
                  </a:cubicBezTo>
                  <a:lnTo>
                    <a:pt x="56088" y="7380"/>
                  </a:lnTo>
                  <a:cubicBezTo>
                    <a:pt x="56088" y="7380"/>
                    <a:pt x="56088" y="7380"/>
                    <a:pt x="60516" y="7380"/>
                  </a:cubicBezTo>
                  <a:cubicBezTo>
                    <a:pt x="62929" y="6721"/>
                    <a:pt x="65483" y="6721"/>
                    <a:pt x="67896" y="7380"/>
                  </a:cubicBezTo>
                  <a:lnTo>
                    <a:pt x="92988" y="7380"/>
                  </a:lnTo>
                  <a:lnTo>
                    <a:pt x="81918" y="7380"/>
                  </a:lnTo>
                  <a:lnTo>
                    <a:pt x="75276" y="7380"/>
                  </a:lnTo>
                  <a:lnTo>
                    <a:pt x="75276" y="7380"/>
                  </a:lnTo>
                  <a:cubicBezTo>
                    <a:pt x="75276" y="7380"/>
                    <a:pt x="75276" y="7380"/>
                    <a:pt x="75276" y="7380"/>
                  </a:cubicBezTo>
                  <a:lnTo>
                    <a:pt x="75276" y="7380"/>
                  </a:lnTo>
                  <a:lnTo>
                    <a:pt x="81180" y="7380"/>
                  </a:lnTo>
                  <a:lnTo>
                    <a:pt x="110700" y="7380"/>
                  </a:lnTo>
                  <a:cubicBezTo>
                    <a:pt x="110700" y="7380"/>
                    <a:pt x="115128" y="7380"/>
                    <a:pt x="110700" y="7380"/>
                  </a:cubicBezTo>
                  <a:cubicBezTo>
                    <a:pt x="106272" y="7380"/>
                    <a:pt x="110700" y="7380"/>
                    <a:pt x="110700" y="7380"/>
                  </a:cubicBezTo>
                  <a:cubicBezTo>
                    <a:pt x="110700" y="7380"/>
                    <a:pt x="104796" y="7380"/>
                    <a:pt x="104058" y="7380"/>
                  </a:cubicBezTo>
                  <a:lnTo>
                    <a:pt x="99630" y="7380"/>
                  </a:lnTo>
                  <a:cubicBezTo>
                    <a:pt x="99630" y="7380"/>
                    <a:pt x="99630" y="7380"/>
                    <a:pt x="99630" y="7380"/>
                  </a:cubicBezTo>
                  <a:lnTo>
                    <a:pt x="99630" y="7380"/>
                  </a:lnTo>
                  <a:lnTo>
                    <a:pt x="104796" y="7380"/>
                  </a:lnTo>
                  <a:lnTo>
                    <a:pt x="110700" y="7380"/>
                  </a:lnTo>
                  <a:lnTo>
                    <a:pt x="115866" y="7380"/>
                  </a:lnTo>
                  <a:lnTo>
                    <a:pt x="121770" y="7380"/>
                  </a:lnTo>
                  <a:cubicBezTo>
                    <a:pt x="121770" y="7380"/>
                    <a:pt x="121770" y="7380"/>
                    <a:pt x="121770" y="7380"/>
                  </a:cubicBezTo>
                  <a:cubicBezTo>
                    <a:pt x="121770" y="7380"/>
                    <a:pt x="121770" y="7380"/>
                    <a:pt x="126198" y="7380"/>
                  </a:cubicBezTo>
                  <a:lnTo>
                    <a:pt x="130626" y="7380"/>
                  </a:lnTo>
                  <a:lnTo>
                    <a:pt x="130626" y="7380"/>
                  </a:lnTo>
                  <a:cubicBezTo>
                    <a:pt x="127999" y="12961"/>
                    <a:pt x="125039" y="18383"/>
                    <a:pt x="121770" y="23616"/>
                  </a:cubicBezTo>
                  <a:cubicBezTo>
                    <a:pt x="114250" y="35483"/>
                    <a:pt x="103497" y="44956"/>
                    <a:pt x="90774" y="50922"/>
                  </a:cubicBezTo>
                  <a:cubicBezTo>
                    <a:pt x="78545" y="56557"/>
                    <a:pt x="64833" y="58109"/>
                    <a:pt x="51660" y="55350"/>
                  </a:cubicBezTo>
                  <a:cubicBezTo>
                    <a:pt x="34937" y="50898"/>
                    <a:pt x="20307" y="40711"/>
                    <a:pt x="10332" y="26568"/>
                  </a:cubicBezTo>
                  <a:cubicBezTo>
                    <a:pt x="5877" y="20770"/>
                    <a:pt x="2388" y="14291"/>
                    <a:pt x="0" y="7380"/>
                  </a:cubicBezTo>
                  <a:lnTo>
                    <a:pt x="7380" y="7380"/>
                  </a:lnTo>
                  <a:lnTo>
                    <a:pt x="11070" y="7380"/>
                  </a:lnTo>
                  <a:lnTo>
                    <a:pt x="11070" y="7380"/>
                  </a:lnTo>
                  <a:lnTo>
                    <a:pt x="11070" y="7380"/>
                  </a:lnTo>
                  <a:lnTo>
                    <a:pt x="11070" y="7380"/>
                  </a:lnTo>
                  <a:cubicBezTo>
                    <a:pt x="11070" y="7380"/>
                    <a:pt x="11070" y="7380"/>
                    <a:pt x="11070" y="7380"/>
                  </a:cubicBezTo>
                  <a:cubicBezTo>
                    <a:pt x="11070" y="7380"/>
                    <a:pt x="11070" y="7380"/>
                    <a:pt x="11070" y="7380"/>
                  </a:cubicBezTo>
                  <a:lnTo>
                    <a:pt x="20664" y="7380"/>
                  </a:lnTo>
                  <a:cubicBezTo>
                    <a:pt x="20664" y="7380"/>
                    <a:pt x="20664" y="7380"/>
                    <a:pt x="20664" y="7380"/>
                  </a:cubicBezTo>
                  <a:lnTo>
                    <a:pt x="20664" y="7380"/>
                  </a:lnTo>
                  <a:lnTo>
                    <a:pt x="20664" y="7380"/>
                  </a:lnTo>
                  <a:lnTo>
                    <a:pt x="16236" y="7380"/>
                  </a:lnTo>
                  <a:cubicBezTo>
                    <a:pt x="16236" y="7380"/>
                    <a:pt x="16236" y="7380"/>
                    <a:pt x="11808" y="7380"/>
                  </a:cubicBezTo>
                  <a:cubicBezTo>
                    <a:pt x="7380" y="7380"/>
                    <a:pt x="11808" y="7380"/>
                    <a:pt x="5904" y="7380"/>
                  </a:cubicBezTo>
                  <a:cubicBezTo>
                    <a:pt x="0" y="7380"/>
                    <a:pt x="738" y="7380"/>
                    <a:pt x="5904" y="7380"/>
                  </a:cubicBezTo>
                  <a:cubicBezTo>
                    <a:pt x="11070" y="7380"/>
                    <a:pt x="5904" y="7380"/>
                    <a:pt x="5904" y="7380"/>
                  </a:cubicBezTo>
                  <a:lnTo>
                    <a:pt x="17712" y="7380"/>
                  </a:lnTo>
                  <a:cubicBezTo>
                    <a:pt x="17712" y="7380"/>
                    <a:pt x="17712" y="7380"/>
                    <a:pt x="17712" y="7380"/>
                  </a:cubicBezTo>
                  <a:lnTo>
                    <a:pt x="25830" y="7380"/>
                  </a:lnTo>
                  <a:cubicBezTo>
                    <a:pt x="25830" y="7380"/>
                    <a:pt x="25830" y="7380"/>
                    <a:pt x="25830" y="7380"/>
                  </a:cubicBezTo>
                  <a:cubicBezTo>
                    <a:pt x="25830" y="7380"/>
                    <a:pt x="25830" y="7380"/>
                    <a:pt x="25830" y="7380"/>
                  </a:cubicBezTo>
                  <a:lnTo>
                    <a:pt x="25830" y="7380"/>
                  </a:lnTo>
                  <a:lnTo>
                    <a:pt x="25830" y="7380"/>
                  </a:lnTo>
                  <a:lnTo>
                    <a:pt x="33948" y="7380"/>
                  </a:lnTo>
                  <a:cubicBezTo>
                    <a:pt x="33948" y="7380"/>
                    <a:pt x="33948" y="7380"/>
                    <a:pt x="33948" y="7380"/>
                  </a:cubicBezTo>
                  <a:lnTo>
                    <a:pt x="42804" y="7380"/>
                  </a:lnTo>
                  <a:lnTo>
                    <a:pt x="42804" y="7380"/>
                  </a:lnTo>
                  <a:lnTo>
                    <a:pt x="47970" y="7380"/>
                  </a:lnTo>
                  <a:cubicBezTo>
                    <a:pt x="47970" y="7380"/>
                    <a:pt x="47970" y="7380"/>
                    <a:pt x="47970" y="7380"/>
                  </a:cubicBezTo>
                  <a:lnTo>
                    <a:pt x="47970" y="7380"/>
                  </a:lnTo>
                  <a:lnTo>
                    <a:pt x="37638" y="0"/>
                  </a:lnTo>
                  <a:cubicBezTo>
                    <a:pt x="37638" y="0"/>
                    <a:pt x="37638" y="0"/>
                    <a:pt x="37638" y="0"/>
                  </a:cubicBezTo>
                  <a:cubicBezTo>
                    <a:pt x="37638" y="0"/>
                    <a:pt x="37638" y="0"/>
                    <a:pt x="37638" y="0"/>
                  </a:cubicBezTo>
                  <a:lnTo>
                    <a:pt x="37638" y="0"/>
                  </a:lnTo>
                  <a:lnTo>
                    <a:pt x="32472" y="0"/>
                  </a:lnTo>
                  <a:lnTo>
                    <a:pt x="32472" y="0"/>
                  </a:lnTo>
                </a:path>
              </a:pathLst>
            </a:custGeom>
            <a:solidFill>
              <a:srgbClr val="086F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1281B1E6-A16B-4532-BDA5-E97F55BCC4AE}"/>
                </a:ext>
              </a:extLst>
            </p:cNvPr>
            <p:cNvSpPr/>
            <p:nvPr/>
          </p:nvSpPr>
          <p:spPr>
            <a:xfrm>
              <a:off x="5847888" y="3723961"/>
              <a:ext cx="125642" cy="99005"/>
            </a:xfrm>
            <a:custGeom>
              <a:avLst/>
              <a:gdLst>
                <a:gd name="connsiteX0" fmla="*/ 30996 w 125642"/>
                <a:gd name="connsiteY0" fmla="*/ 0 h 99005"/>
                <a:gd name="connsiteX1" fmla="*/ 30996 w 125642"/>
                <a:gd name="connsiteY1" fmla="*/ 0 h 99005"/>
                <a:gd name="connsiteX2" fmla="*/ 30996 w 125642"/>
                <a:gd name="connsiteY2" fmla="*/ 0 h 99005"/>
                <a:gd name="connsiteX3" fmla="*/ 35424 w 125642"/>
                <a:gd name="connsiteY3" fmla="*/ 0 h 99005"/>
                <a:gd name="connsiteX4" fmla="*/ 35424 w 125642"/>
                <a:gd name="connsiteY4" fmla="*/ 0 h 99005"/>
                <a:gd name="connsiteX5" fmla="*/ 39114 w 125642"/>
                <a:gd name="connsiteY5" fmla="*/ 0 h 99005"/>
                <a:gd name="connsiteX6" fmla="*/ 43542 w 125642"/>
                <a:gd name="connsiteY6" fmla="*/ 0 h 99005"/>
                <a:gd name="connsiteX7" fmla="*/ 50184 w 125642"/>
                <a:gd name="connsiteY7" fmla="*/ 0 h 99005"/>
                <a:gd name="connsiteX8" fmla="*/ 56826 w 125642"/>
                <a:gd name="connsiteY8" fmla="*/ 0 h 99005"/>
                <a:gd name="connsiteX9" fmla="*/ 70848 w 125642"/>
                <a:gd name="connsiteY9" fmla="*/ 0 h 99005"/>
                <a:gd name="connsiteX10" fmla="*/ 65682 w 125642"/>
                <a:gd name="connsiteY10" fmla="*/ 0 h 99005"/>
                <a:gd name="connsiteX11" fmla="*/ 56088 w 125642"/>
                <a:gd name="connsiteY11" fmla="*/ 0 h 99005"/>
                <a:gd name="connsiteX12" fmla="*/ 56088 w 125642"/>
                <a:gd name="connsiteY12" fmla="*/ 0 h 99005"/>
                <a:gd name="connsiteX13" fmla="*/ 59778 w 125642"/>
                <a:gd name="connsiteY13" fmla="*/ 0 h 99005"/>
                <a:gd name="connsiteX14" fmla="*/ 59778 w 125642"/>
                <a:gd name="connsiteY14" fmla="*/ 0 h 99005"/>
                <a:gd name="connsiteX15" fmla="*/ 59778 w 125642"/>
                <a:gd name="connsiteY15" fmla="*/ 0 h 99005"/>
                <a:gd name="connsiteX16" fmla="*/ 66420 w 125642"/>
                <a:gd name="connsiteY16" fmla="*/ 0 h 99005"/>
                <a:gd name="connsiteX17" fmla="*/ 89298 w 125642"/>
                <a:gd name="connsiteY17" fmla="*/ 0 h 99005"/>
                <a:gd name="connsiteX18" fmla="*/ 93726 w 125642"/>
                <a:gd name="connsiteY18" fmla="*/ 0 h 99005"/>
                <a:gd name="connsiteX19" fmla="*/ 93726 w 125642"/>
                <a:gd name="connsiteY19" fmla="*/ 0 h 99005"/>
                <a:gd name="connsiteX20" fmla="*/ 93726 w 125642"/>
                <a:gd name="connsiteY20" fmla="*/ 0 h 99005"/>
                <a:gd name="connsiteX21" fmla="*/ 93726 w 125642"/>
                <a:gd name="connsiteY21" fmla="*/ 0 h 99005"/>
                <a:gd name="connsiteX22" fmla="*/ 90036 w 125642"/>
                <a:gd name="connsiteY22" fmla="*/ 0 h 99005"/>
                <a:gd name="connsiteX23" fmla="*/ 90036 w 125642"/>
                <a:gd name="connsiteY23" fmla="*/ 0 h 99005"/>
                <a:gd name="connsiteX24" fmla="*/ 90036 w 125642"/>
                <a:gd name="connsiteY24" fmla="*/ 0 h 99005"/>
                <a:gd name="connsiteX25" fmla="*/ 95940 w 125642"/>
                <a:gd name="connsiteY25" fmla="*/ 4428 h 99005"/>
                <a:gd name="connsiteX26" fmla="*/ 103320 w 125642"/>
                <a:gd name="connsiteY26" fmla="*/ 4428 h 99005"/>
                <a:gd name="connsiteX27" fmla="*/ 109224 w 125642"/>
                <a:gd name="connsiteY27" fmla="*/ 4428 h 99005"/>
                <a:gd name="connsiteX28" fmla="*/ 115866 w 125642"/>
                <a:gd name="connsiteY28" fmla="*/ 4428 h 99005"/>
                <a:gd name="connsiteX29" fmla="*/ 121770 w 125642"/>
                <a:gd name="connsiteY29" fmla="*/ 4428 h 99005"/>
                <a:gd name="connsiteX30" fmla="*/ 121770 w 125642"/>
                <a:gd name="connsiteY30" fmla="*/ 4428 h 99005"/>
                <a:gd name="connsiteX31" fmla="*/ 125460 w 125642"/>
                <a:gd name="connsiteY31" fmla="*/ 4428 h 99005"/>
                <a:gd name="connsiteX32" fmla="*/ 125460 w 125642"/>
                <a:gd name="connsiteY32" fmla="*/ 4428 h 99005"/>
                <a:gd name="connsiteX33" fmla="*/ 125460 w 125642"/>
                <a:gd name="connsiteY33" fmla="*/ 11070 h 99005"/>
                <a:gd name="connsiteX34" fmla="*/ 114390 w 125642"/>
                <a:gd name="connsiteY34" fmla="*/ 28782 h 99005"/>
                <a:gd name="connsiteX35" fmla="*/ 99630 w 125642"/>
                <a:gd name="connsiteY35" fmla="*/ 41328 h 99005"/>
                <a:gd name="connsiteX36" fmla="*/ 86346 w 125642"/>
                <a:gd name="connsiteY36" fmla="*/ 49446 h 99005"/>
                <a:gd name="connsiteX37" fmla="*/ 70110 w 125642"/>
                <a:gd name="connsiteY37" fmla="*/ 49446 h 99005"/>
                <a:gd name="connsiteX38" fmla="*/ 49446 w 125642"/>
                <a:gd name="connsiteY38" fmla="*/ 49446 h 99005"/>
                <a:gd name="connsiteX39" fmla="*/ 32472 w 125642"/>
                <a:gd name="connsiteY39" fmla="*/ 42804 h 99005"/>
                <a:gd name="connsiteX40" fmla="*/ 7380 w 125642"/>
                <a:gd name="connsiteY40" fmla="*/ 19188 h 99005"/>
                <a:gd name="connsiteX41" fmla="*/ 738 w 125642"/>
                <a:gd name="connsiteY41" fmla="*/ 52398 h 99005"/>
                <a:gd name="connsiteX42" fmla="*/ 738 w 125642"/>
                <a:gd name="connsiteY42" fmla="*/ 52398 h 99005"/>
                <a:gd name="connsiteX43" fmla="*/ 8856 w 125642"/>
                <a:gd name="connsiteY43" fmla="*/ 52398 h 99005"/>
                <a:gd name="connsiteX44" fmla="*/ 8856 w 125642"/>
                <a:gd name="connsiteY44" fmla="*/ 52398 h 99005"/>
                <a:gd name="connsiteX45" fmla="*/ 19188 w 125642"/>
                <a:gd name="connsiteY45" fmla="*/ 52398 h 99005"/>
                <a:gd name="connsiteX46" fmla="*/ 23616 w 125642"/>
                <a:gd name="connsiteY46" fmla="*/ 52398 h 99005"/>
                <a:gd name="connsiteX47" fmla="*/ 29520 w 125642"/>
                <a:gd name="connsiteY47" fmla="*/ 52398 h 99005"/>
                <a:gd name="connsiteX48" fmla="*/ 29520 w 125642"/>
                <a:gd name="connsiteY48" fmla="*/ 52398 h 99005"/>
                <a:gd name="connsiteX49" fmla="*/ 29520 w 125642"/>
                <a:gd name="connsiteY49" fmla="*/ 52398 h 99005"/>
                <a:gd name="connsiteX50" fmla="*/ 29520 w 125642"/>
                <a:gd name="connsiteY50" fmla="*/ 52398 h 99005"/>
                <a:gd name="connsiteX51" fmla="*/ 29520 w 125642"/>
                <a:gd name="connsiteY51" fmla="*/ 52398 h 99005"/>
                <a:gd name="connsiteX52" fmla="*/ 29520 w 125642"/>
                <a:gd name="connsiteY52" fmla="*/ 52398 h 99005"/>
                <a:gd name="connsiteX53" fmla="*/ 19188 w 125642"/>
                <a:gd name="connsiteY53" fmla="*/ 52398 h 99005"/>
                <a:gd name="connsiteX54" fmla="*/ 13284 w 125642"/>
                <a:gd name="connsiteY54" fmla="*/ 52398 h 99005"/>
                <a:gd name="connsiteX55" fmla="*/ 13284 w 125642"/>
                <a:gd name="connsiteY55" fmla="*/ 52398 h 99005"/>
                <a:gd name="connsiteX56" fmla="*/ 9594 w 125642"/>
                <a:gd name="connsiteY56" fmla="*/ 52398 h 99005"/>
                <a:gd name="connsiteX57" fmla="*/ 13284 w 125642"/>
                <a:gd name="connsiteY57" fmla="*/ 52398 h 99005"/>
                <a:gd name="connsiteX58" fmla="*/ 13284 w 125642"/>
                <a:gd name="connsiteY58" fmla="*/ 52398 h 99005"/>
                <a:gd name="connsiteX59" fmla="*/ 13284 w 125642"/>
                <a:gd name="connsiteY59" fmla="*/ 52398 h 99005"/>
                <a:gd name="connsiteX60" fmla="*/ 19188 w 125642"/>
                <a:gd name="connsiteY60" fmla="*/ 52398 h 99005"/>
                <a:gd name="connsiteX61" fmla="*/ 22878 w 125642"/>
                <a:gd name="connsiteY61" fmla="*/ 52398 h 99005"/>
                <a:gd name="connsiteX62" fmla="*/ 22878 w 125642"/>
                <a:gd name="connsiteY62" fmla="*/ 52398 h 99005"/>
                <a:gd name="connsiteX63" fmla="*/ 32472 w 125642"/>
                <a:gd name="connsiteY63" fmla="*/ 52398 h 99005"/>
                <a:gd name="connsiteX64" fmla="*/ 32472 w 125642"/>
                <a:gd name="connsiteY64" fmla="*/ 52398 h 99005"/>
                <a:gd name="connsiteX65" fmla="*/ 32472 w 125642"/>
                <a:gd name="connsiteY65" fmla="*/ 52398 h 99005"/>
                <a:gd name="connsiteX66" fmla="*/ 32472 w 125642"/>
                <a:gd name="connsiteY66" fmla="*/ 52398 h 99005"/>
                <a:gd name="connsiteX67" fmla="*/ 19188 w 125642"/>
                <a:gd name="connsiteY67" fmla="*/ 52398 h 99005"/>
                <a:gd name="connsiteX68" fmla="*/ 19188 w 125642"/>
                <a:gd name="connsiteY68" fmla="*/ 52398 h 99005"/>
                <a:gd name="connsiteX69" fmla="*/ 23616 w 125642"/>
                <a:gd name="connsiteY69" fmla="*/ 52398 h 99005"/>
                <a:gd name="connsiteX70" fmla="*/ 29520 w 125642"/>
                <a:gd name="connsiteY70" fmla="*/ 52398 h 99005"/>
                <a:gd name="connsiteX71" fmla="*/ 36162 w 125642"/>
                <a:gd name="connsiteY71" fmla="*/ 52398 h 99005"/>
                <a:gd name="connsiteX72" fmla="*/ 36162 w 125642"/>
                <a:gd name="connsiteY72" fmla="*/ 52398 h 99005"/>
                <a:gd name="connsiteX73" fmla="*/ 36162 w 125642"/>
                <a:gd name="connsiteY73" fmla="*/ 52398 h 99005"/>
                <a:gd name="connsiteX74" fmla="*/ 36162 w 125642"/>
                <a:gd name="connsiteY74" fmla="*/ 52398 h 99005"/>
                <a:gd name="connsiteX75" fmla="*/ 30996 w 125642"/>
                <a:gd name="connsiteY75" fmla="*/ 52398 h 99005"/>
                <a:gd name="connsiteX76" fmla="*/ 30996 w 125642"/>
                <a:gd name="connsiteY76" fmla="*/ 52398 h 99005"/>
                <a:gd name="connsiteX77" fmla="*/ 30996 w 125642"/>
                <a:gd name="connsiteY77" fmla="*/ 52398 h 99005"/>
                <a:gd name="connsiteX78" fmla="*/ 30996 w 125642"/>
                <a:gd name="connsiteY78" fmla="*/ 52398 h 99005"/>
                <a:gd name="connsiteX79" fmla="*/ 30996 w 125642"/>
                <a:gd name="connsiteY79" fmla="*/ 52398 h 99005"/>
                <a:gd name="connsiteX80" fmla="*/ 30996 w 125642"/>
                <a:gd name="connsiteY80" fmla="*/ 52398 h 99005"/>
                <a:gd name="connsiteX81" fmla="*/ 25830 w 125642"/>
                <a:gd name="connsiteY81" fmla="*/ 52398 h 99005"/>
                <a:gd name="connsiteX82" fmla="*/ 25830 w 125642"/>
                <a:gd name="connsiteY82" fmla="*/ 52398 h 99005"/>
                <a:gd name="connsiteX83" fmla="*/ 25830 w 125642"/>
                <a:gd name="connsiteY83" fmla="*/ 52398 h 99005"/>
                <a:gd name="connsiteX84" fmla="*/ 29520 w 125642"/>
                <a:gd name="connsiteY84" fmla="*/ 52398 h 99005"/>
                <a:gd name="connsiteX85" fmla="*/ 29520 w 125642"/>
                <a:gd name="connsiteY85" fmla="*/ 52398 h 99005"/>
                <a:gd name="connsiteX86" fmla="*/ 25092 w 125642"/>
                <a:gd name="connsiteY86" fmla="*/ 52398 h 99005"/>
                <a:gd name="connsiteX87" fmla="*/ 25092 w 125642"/>
                <a:gd name="connsiteY87" fmla="*/ 52398 h 99005"/>
                <a:gd name="connsiteX88" fmla="*/ 31734 w 125642"/>
                <a:gd name="connsiteY88" fmla="*/ 52398 h 99005"/>
                <a:gd name="connsiteX89" fmla="*/ 31734 w 125642"/>
                <a:gd name="connsiteY89" fmla="*/ 52398 h 99005"/>
                <a:gd name="connsiteX90" fmla="*/ 31734 w 125642"/>
                <a:gd name="connsiteY90" fmla="*/ 52398 h 99005"/>
                <a:gd name="connsiteX91" fmla="*/ 31734 w 125642"/>
                <a:gd name="connsiteY91" fmla="*/ 52398 h 99005"/>
                <a:gd name="connsiteX92" fmla="*/ 31734 w 125642"/>
                <a:gd name="connsiteY92" fmla="*/ 52398 h 99005"/>
                <a:gd name="connsiteX93" fmla="*/ 19188 w 125642"/>
                <a:gd name="connsiteY93" fmla="*/ 52398 h 99005"/>
                <a:gd name="connsiteX94" fmla="*/ 14022 w 125642"/>
                <a:gd name="connsiteY94" fmla="*/ 52398 h 99005"/>
                <a:gd name="connsiteX95" fmla="*/ 14022 w 125642"/>
                <a:gd name="connsiteY95" fmla="*/ 52398 h 99005"/>
                <a:gd name="connsiteX96" fmla="*/ 23616 w 125642"/>
                <a:gd name="connsiteY96" fmla="*/ 52398 h 99005"/>
                <a:gd name="connsiteX97" fmla="*/ 23616 w 125642"/>
                <a:gd name="connsiteY97" fmla="*/ 52398 h 99005"/>
                <a:gd name="connsiteX98" fmla="*/ 23616 w 125642"/>
                <a:gd name="connsiteY98" fmla="*/ 52398 h 99005"/>
                <a:gd name="connsiteX99" fmla="*/ 23616 w 125642"/>
                <a:gd name="connsiteY99" fmla="*/ 52398 h 99005"/>
                <a:gd name="connsiteX100" fmla="*/ 14760 w 125642"/>
                <a:gd name="connsiteY100" fmla="*/ 52398 h 99005"/>
                <a:gd name="connsiteX101" fmla="*/ 14760 w 125642"/>
                <a:gd name="connsiteY101" fmla="*/ 52398 h 99005"/>
                <a:gd name="connsiteX102" fmla="*/ 10332 w 125642"/>
                <a:gd name="connsiteY102" fmla="*/ 52398 h 99005"/>
                <a:gd name="connsiteX103" fmla="*/ 10332 w 125642"/>
                <a:gd name="connsiteY103" fmla="*/ 52398 h 99005"/>
                <a:gd name="connsiteX104" fmla="*/ 10332 w 125642"/>
                <a:gd name="connsiteY104" fmla="*/ 52398 h 99005"/>
                <a:gd name="connsiteX105" fmla="*/ 14022 w 125642"/>
                <a:gd name="connsiteY105" fmla="*/ 52398 h 99005"/>
                <a:gd name="connsiteX106" fmla="*/ 30258 w 125642"/>
                <a:gd name="connsiteY106" fmla="*/ 52398 h 99005"/>
                <a:gd name="connsiteX107" fmla="*/ 30258 w 125642"/>
                <a:gd name="connsiteY107" fmla="*/ 52398 h 99005"/>
                <a:gd name="connsiteX108" fmla="*/ 30258 w 125642"/>
                <a:gd name="connsiteY108" fmla="*/ 52398 h 99005"/>
                <a:gd name="connsiteX109" fmla="*/ 19188 w 125642"/>
                <a:gd name="connsiteY109" fmla="*/ 52398 h 99005"/>
                <a:gd name="connsiteX110" fmla="*/ 19188 w 125642"/>
                <a:gd name="connsiteY110" fmla="*/ 52398 h 99005"/>
                <a:gd name="connsiteX111" fmla="*/ 19188 w 125642"/>
                <a:gd name="connsiteY111" fmla="*/ 52398 h 99005"/>
                <a:gd name="connsiteX112" fmla="*/ 19188 w 125642"/>
                <a:gd name="connsiteY112" fmla="*/ 52398 h 99005"/>
                <a:gd name="connsiteX113" fmla="*/ 15498 w 125642"/>
                <a:gd name="connsiteY113" fmla="*/ 52398 h 99005"/>
                <a:gd name="connsiteX114" fmla="*/ 8856 w 125642"/>
                <a:gd name="connsiteY114" fmla="*/ 52398 h 99005"/>
                <a:gd name="connsiteX115" fmla="*/ 0 w 125642"/>
                <a:gd name="connsiteY115" fmla="*/ 52398 h 99005"/>
                <a:gd name="connsiteX116" fmla="*/ 15498 w 125642"/>
                <a:gd name="connsiteY116" fmla="*/ 76752 h 99005"/>
                <a:gd name="connsiteX117" fmla="*/ 44280 w 125642"/>
                <a:gd name="connsiteY117" fmla="*/ 98154 h 99005"/>
                <a:gd name="connsiteX118" fmla="*/ 53874 w 125642"/>
                <a:gd name="connsiteY118" fmla="*/ 98154 h 99005"/>
                <a:gd name="connsiteX119" fmla="*/ 64206 w 125642"/>
                <a:gd name="connsiteY119" fmla="*/ 98154 h 99005"/>
                <a:gd name="connsiteX120" fmla="*/ 81918 w 125642"/>
                <a:gd name="connsiteY120" fmla="*/ 98154 h 99005"/>
                <a:gd name="connsiteX121" fmla="*/ 92988 w 125642"/>
                <a:gd name="connsiteY121" fmla="*/ 87822 h 99005"/>
                <a:gd name="connsiteX122" fmla="*/ 107748 w 125642"/>
                <a:gd name="connsiteY122" fmla="*/ 77490 h 99005"/>
                <a:gd name="connsiteX123" fmla="*/ 116604 w 125642"/>
                <a:gd name="connsiteY123" fmla="*/ 66420 h 99005"/>
                <a:gd name="connsiteX124" fmla="*/ 123984 w 125642"/>
                <a:gd name="connsiteY124" fmla="*/ 54612 h 99005"/>
                <a:gd name="connsiteX125" fmla="*/ 123984 w 125642"/>
                <a:gd name="connsiteY125" fmla="*/ 47232 h 99005"/>
                <a:gd name="connsiteX126" fmla="*/ 123984 w 125642"/>
                <a:gd name="connsiteY126" fmla="*/ 47232 h 99005"/>
                <a:gd name="connsiteX127" fmla="*/ 123984 w 125642"/>
                <a:gd name="connsiteY127" fmla="*/ 47232 h 99005"/>
                <a:gd name="connsiteX128" fmla="*/ 120294 w 125642"/>
                <a:gd name="connsiteY128" fmla="*/ 47232 h 99005"/>
                <a:gd name="connsiteX129" fmla="*/ 120294 w 125642"/>
                <a:gd name="connsiteY129" fmla="*/ 47232 h 99005"/>
                <a:gd name="connsiteX130" fmla="*/ 116604 w 125642"/>
                <a:gd name="connsiteY130" fmla="*/ 47232 h 99005"/>
                <a:gd name="connsiteX131" fmla="*/ 116604 w 125642"/>
                <a:gd name="connsiteY131" fmla="*/ 47232 h 99005"/>
                <a:gd name="connsiteX132" fmla="*/ 112914 w 125642"/>
                <a:gd name="connsiteY132" fmla="*/ 47232 h 99005"/>
                <a:gd name="connsiteX133" fmla="*/ 107748 w 125642"/>
                <a:gd name="connsiteY133" fmla="*/ 47232 h 99005"/>
                <a:gd name="connsiteX134" fmla="*/ 107748 w 125642"/>
                <a:gd name="connsiteY134" fmla="*/ 47232 h 99005"/>
                <a:gd name="connsiteX135" fmla="*/ 104058 w 125642"/>
                <a:gd name="connsiteY135" fmla="*/ 47232 h 99005"/>
                <a:gd name="connsiteX136" fmla="*/ 97416 w 125642"/>
                <a:gd name="connsiteY136" fmla="*/ 47232 h 99005"/>
                <a:gd name="connsiteX137" fmla="*/ 97416 w 125642"/>
                <a:gd name="connsiteY137" fmla="*/ 47232 h 99005"/>
                <a:gd name="connsiteX138" fmla="*/ 97416 w 125642"/>
                <a:gd name="connsiteY138" fmla="*/ 47232 h 99005"/>
                <a:gd name="connsiteX139" fmla="*/ 97416 w 125642"/>
                <a:gd name="connsiteY139" fmla="*/ 47232 h 99005"/>
                <a:gd name="connsiteX140" fmla="*/ 97416 w 125642"/>
                <a:gd name="connsiteY140" fmla="*/ 47232 h 99005"/>
                <a:gd name="connsiteX141" fmla="*/ 104058 w 125642"/>
                <a:gd name="connsiteY141" fmla="*/ 47232 h 99005"/>
                <a:gd name="connsiteX142" fmla="*/ 104058 w 125642"/>
                <a:gd name="connsiteY142" fmla="*/ 47232 h 99005"/>
                <a:gd name="connsiteX143" fmla="*/ 97416 w 125642"/>
                <a:gd name="connsiteY143" fmla="*/ 47232 h 99005"/>
                <a:gd name="connsiteX144" fmla="*/ 75276 w 125642"/>
                <a:gd name="connsiteY144" fmla="*/ 47232 h 99005"/>
                <a:gd name="connsiteX145" fmla="*/ 66420 w 125642"/>
                <a:gd name="connsiteY145" fmla="*/ 47232 h 99005"/>
                <a:gd name="connsiteX146" fmla="*/ 66420 w 125642"/>
                <a:gd name="connsiteY146" fmla="*/ 47232 h 99005"/>
                <a:gd name="connsiteX147" fmla="*/ 66420 w 125642"/>
                <a:gd name="connsiteY147" fmla="*/ 47232 h 99005"/>
                <a:gd name="connsiteX148" fmla="*/ 66420 w 125642"/>
                <a:gd name="connsiteY148" fmla="*/ 47232 h 99005"/>
                <a:gd name="connsiteX149" fmla="*/ 78228 w 125642"/>
                <a:gd name="connsiteY149" fmla="*/ 47232 h 99005"/>
                <a:gd name="connsiteX150" fmla="*/ 82656 w 125642"/>
                <a:gd name="connsiteY150" fmla="*/ 47232 h 99005"/>
                <a:gd name="connsiteX151" fmla="*/ 76014 w 125642"/>
                <a:gd name="connsiteY151" fmla="*/ 47232 h 99005"/>
                <a:gd name="connsiteX152" fmla="*/ 62730 w 125642"/>
                <a:gd name="connsiteY152" fmla="*/ 47232 h 99005"/>
                <a:gd name="connsiteX153" fmla="*/ 57564 w 125642"/>
                <a:gd name="connsiteY153" fmla="*/ 47232 h 99005"/>
                <a:gd name="connsiteX154" fmla="*/ 50184 w 125642"/>
                <a:gd name="connsiteY154" fmla="*/ 47232 h 99005"/>
                <a:gd name="connsiteX155" fmla="*/ 50184 w 125642"/>
                <a:gd name="connsiteY155" fmla="*/ 47232 h 99005"/>
                <a:gd name="connsiteX156" fmla="*/ 50184 w 125642"/>
                <a:gd name="connsiteY156" fmla="*/ 47232 h 99005"/>
                <a:gd name="connsiteX157" fmla="*/ 50184 w 125642"/>
                <a:gd name="connsiteY157" fmla="*/ 47232 h 99005"/>
                <a:gd name="connsiteX158" fmla="*/ 45756 w 125642"/>
                <a:gd name="connsiteY158" fmla="*/ 47232 h 99005"/>
                <a:gd name="connsiteX159" fmla="*/ 45756 w 125642"/>
                <a:gd name="connsiteY159" fmla="*/ 47232 h 99005"/>
                <a:gd name="connsiteX160" fmla="*/ 45756 w 125642"/>
                <a:gd name="connsiteY160" fmla="*/ 47232 h 99005"/>
                <a:gd name="connsiteX161" fmla="*/ 45756 w 125642"/>
                <a:gd name="connsiteY161" fmla="*/ 47232 h 99005"/>
                <a:gd name="connsiteX162" fmla="*/ 45756 w 125642"/>
                <a:gd name="connsiteY162" fmla="*/ 47232 h 9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25642" h="99005">
                  <a:moveTo>
                    <a:pt x="30996" y="0"/>
                  </a:moveTo>
                  <a:cubicBezTo>
                    <a:pt x="30996" y="0"/>
                    <a:pt x="30996" y="0"/>
                    <a:pt x="30996" y="0"/>
                  </a:cubicBezTo>
                  <a:lnTo>
                    <a:pt x="30996" y="0"/>
                  </a:lnTo>
                  <a:cubicBezTo>
                    <a:pt x="30996" y="0"/>
                    <a:pt x="30996" y="0"/>
                    <a:pt x="35424" y="0"/>
                  </a:cubicBezTo>
                  <a:cubicBezTo>
                    <a:pt x="39852" y="0"/>
                    <a:pt x="35424" y="0"/>
                    <a:pt x="35424" y="0"/>
                  </a:cubicBezTo>
                  <a:lnTo>
                    <a:pt x="39114" y="0"/>
                  </a:lnTo>
                  <a:lnTo>
                    <a:pt x="43542" y="0"/>
                  </a:lnTo>
                  <a:lnTo>
                    <a:pt x="50184" y="0"/>
                  </a:lnTo>
                  <a:lnTo>
                    <a:pt x="56826" y="0"/>
                  </a:lnTo>
                  <a:lnTo>
                    <a:pt x="70848" y="0"/>
                  </a:lnTo>
                  <a:lnTo>
                    <a:pt x="65682" y="0"/>
                  </a:lnTo>
                  <a:lnTo>
                    <a:pt x="56088" y="0"/>
                  </a:lnTo>
                  <a:cubicBezTo>
                    <a:pt x="56088" y="0"/>
                    <a:pt x="56088" y="0"/>
                    <a:pt x="56088" y="0"/>
                  </a:cubicBezTo>
                  <a:cubicBezTo>
                    <a:pt x="56088" y="0"/>
                    <a:pt x="56088" y="0"/>
                    <a:pt x="59778" y="0"/>
                  </a:cubicBezTo>
                  <a:lnTo>
                    <a:pt x="59778" y="0"/>
                  </a:lnTo>
                  <a:lnTo>
                    <a:pt x="59778" y="0"/>
                  </a:lnTo>
                  <a:lnTo>
                    <a:pt x="66420" y="0"/>
                  </a:lnTo>
                  <a:lnTo>
                    <a:pt x="89298" y="0"/>
                  </a:lnTo>
                  <a:cubicBezTo>
                    <a:pt x="89298" y="0"/>
                    <a:pt x="89298" y="0"/>
                    <a:pt x="93726" y="0"/>
                  </a:cubicBezTo>
                  <a:cubicBezTo>
                    <a:pt x="98154" y="0"/>
                    <a:pt x="93726" y="0"/>
                    <a:pt x="93726" y="0"/>
                  </a:cubicBezTo>
                  <a:lnTo>
                    <a:pt x="93726" y="0"/>
                  </a:lnTo>
                  <a:cubicBezTo>
                    <a:pt x="93726" y="0"/>
                    <a:pt x="93726" y="0"/>
                    <a:pt x="93726" y="0"/>
                  </a:cubicBezTo>
                  <a:cubicBezTo>
                    <a:pt x="93726" y="0"/>
                    <a:pt x="93726" y="0"/>
                    <a:pt x="90036" y="0"/>
                  </a:cubicBezTo>
                  <a:lnTo>
                    <a:pt x="90036" y="0"/>
                  </a:lnTo>
                  <a:lnTo>
                    <a:pt x="90036" y="0"/>
                  </a:lnTo>
                  <a:cubicBezTo>
                    <a:pt x="86346" y="0"/>
                    <a:pt x="90036" y="4428"/>
                    <a:pt x="95940" y="4428"/>
                  </a:cubicBezTo>
                  <a:cubicBezTo>
                    <a:pt x="98383" y="4855"/>
                    <a:pt x="100877" y="4855"/>
                    <a:pt x="103320" y="4428"/>
                  </a:cubicBezTo>
                  <a:lnTo>
                    <a:pt x="109224" y="4428"/>
                  </a:lnTo>
                  <a:lnTo>
                    <a:pt x="115866" y="4428"/>
                  </a:lnTo>
                  <a:cubicBezTo>
                    <a:pt x="115866" y="4428"/>
                    <a:pt x="115866" y="4428"/>
                    <a:pt x="121770" y="4428"/>
                  </a:cubicBezTo>
                  <a:lnTo>
                    <a:pt x="121770" y="4428"/>
                  </a:lnTo>
                  <a:lnTo>
                    <a:pt x="125460" y="4428"/>
                  </a:lnTo>
                  <a:lnTo>
                    <a:pt x="125460" y="4428"/>
                  </a:lnTo>
                  <a:cubicBezTo>
                    <a:pt x="125704" y="6635"/>
                    <a:pt x="125704" y="8863"/>
                    <a:pt x="125460" y="11070"/>
                  </a:cubicBezTo>
                  <a:cubicBezTo>
                    <a:pt x="122375" y="17333"/>
                    <a:pt x="118670" y="23267"/>
                    <a:pt x="114390" y="28782"/>
                  </a:cubicBezTo>
                  <a:cubicBezTo>
                    <a:pt x="109977" y="33528"/>
                    <a:pt x="105025" y="37739"/>
                    <a:pt x="99630" y="41328"/>
                  </a:cubicBezTo>
                  <a:lnTo>
                    <a:pt x="86346" y="49446"/>
                  </a:lnTo>
                  <a:cubicBezTo>
                    <a:pt x="80959" y="50203"/>
                    <a:pt x="75497" y="50203"/>
                    <a:pt x="70110" y="49446"/>
                  </a:cubicBezTo>
                  <a:lnTo>
                    <a:pt x="49446" y="49446"/>
                  </a:lnTo>
                  <a:cubicBezTo>
                    <a:pt x="43417" y="48338"/>
                    <a:pt x="37653" y="46082"/>
                    <a:pt x="32472" y="42804"/>
                  </a:cubicBezTo>
                  <a:cubicBezTo>
                    <a:pt x="22900" y="36319"/>
                    <a:pt x="14432" y="28347"/>
                    <a:pt x="7380" y="19188"/>
                  </a:cubicBezTo>
                  <a:cubicBezTo>
                    <a:pt x="8040" y="30644"/>
                    <a:pt x="5753" y="42077"/>
                    <a:pt x="738" y="52398"/>
                  </a:cubicBezTo>
                  <a:lnTo>
                    <a:pt x="738" y="52398"/>
                  </a:lnTo>
                  <a:lnTo>
                    <a:pt x="8856" y="52398"/>
                  </a:lnTo>
                  <a:lnTo>
                    <a:pt x="8856" y="52398"/>
                  </a:lnTo>
                  <a:lnTo>
                    <a:pt x="19188" y="52398"/>
                  </a:lnTo>
                  <a:cubicBezTo>
                    <a:pt x="19188" y="52398"/>
                    <a:pt x="19188" y="52398"/>
                    <a:pt x="23616" y="52398"/>
                  </a:cubicBezTo>
                  <a:lnTo>
                    <a:pt x="29520" y="52398"/>
                  </a:lnTo>
                  <a:cubicBezTo>
                    <a:pt x="29520" y="52398"/>
                    <a:pt x="29520" y="52398"/>
                    <a:pt x="29520" y="52398"/>
                  </a:cubicBezTo>
                  <a:lnTo>
                    <a:pt x="29520" y="52398"/>
                  </a:lnTo>
                  <a:lnTo>
                    <a:pt x="29520" y="52398"/>
                  </a:lnTo>
                  <a:lnTo>
                    <a:pt x="29520" y="52398"/>
                  </a:lnTo>
                  <a:lnTo>
                    <a:pt x="29520" y="52398"/>
                  </a:lnTo>
                  <a:lnTo>
                    <a:pt x="19188" y="52398"/>
                  </a:lnTo>
                  <a:cubicBezTo>
                    <a:pt x="19188" y="52398"/>
                    <a:pt x="15498" y="52398"/>
                    <a:pt x="13284" y="52398"/>
                  </a:cubicBezTo>
                  <a:lnTo>
                    <a:pt x="13284" y="52398"/>
                  </a:lnTo>
                  <a:cubicBezTo>
                    <a:pt x="13284" y="52398"/>
                    <a:pt x="13284" y="52398"/>
                    <a:pt x="9594" y="52398"/>
                  </a:cubicBezTo>
                  <a:cubicBezTo>
                    <a:pt x="5904" y="52398"/>
                    <a:pt x="9594" y="52398"/>
                    <a:pt x="13284" y="52398"/>
                  </a:cubicBezTo>
                  <a:lnTo>
                    <a:pt x="13284" y="52398"/>
                  </a:lnTo>
                  <a:cubicBezTo>
                    <a:pt x="13284" y="52398"/>
                    <a:pt x="13284" y="52398"/>
                    <a:pt x="13284" y="52398"/>
                  </a:cubicBezTo>
                  <a:lnTo>
                    <a:pt x="19188" y="52398"/>
                  </a:lnTo>
                  <a:cubicBezTo>
                    <a:pt x="19188" y="52398"/>
                    <a:pt x="22878" y="52398"/>
                    <a:pt x="22878" y="52398"/>
                  </a:cubicBezTo>
                  <a:lnTo>
                    <a:pt x="22878" y="52398"/>
                  </a:lnTo>
                  <a:lnTo>
                    <a:pt x="32472" y="52398"/>
                  </a:lnTo>
                  <a:cubicBezTo>
                    <a:pt x="32472" y="52398"/>
                    <a:pt x="32472" y="52398"/>
                    <a:pt x="32472" y="52398"/>
                  </a:cubicBezTo>
                  <a:lnTo>
                    <a:pt x="32472" y="52398"/>
                  </a:lnTo>
                  <a:cubicBezTo>
                    <a:pt x="32472" y="52398"/>
                    <a:pt x="32472" y="52398"/>
                    <a:pt x="32472" y="52398"/>
                  </a:cubicBezTo>
                  <a:lnTo>
                    <a:pt x="19188" y="52398"/>
                  </a:lnTo>
                  <a:cubicBezTo>
                    <a:pt x="19188" y="52398"/>
                    <a:pt x="19188" y="52398"/>
                    <a:pt x="19188" y="52398"/>
                  </a:cubicBezTo>
                  <a:lnTo>
                    <a:pt x="23616" y="52398"/>
                  </a:lnTo>
                  <a:cubicBezTo>
                    <a:pt x="25527" y="53073"/>
                    <a:pt x="27609" y="53073"/>
                    <a:pt x="29520" y="52398"/>
                  </a:cubicBezTo>
                  <a:lnTo>
                    <a:pt x="36162" y="52398"/>
                  </a:lnTo>
                  <a:cubicBezTo>
                    <a:pt x="36162" y="52398"/>
                    <a:pt x="36162" y="52398"/>
                    <a:pt x="36162" y="52398"/>
                  </a:cubicBezTo>
                  <a:lnTo>
                    <a:pt x="36162" y="52398"/>
                  </a:lnTo>
                  <a:lnTo>
                    <a:pt x="36162" y="52398"/>
                  </a:lnTo>
                  <a:lnTo>
                    <a:pt x="30996" y="52398"/>
                  </a:lnTo>
                  <a:lnTo>
                    <a:pt x="30996" y="52398"/>
                  </a:lnTo>
                  <a:cubicBezTo>
                    <a:pt x="30996" y="52398"/>
                    <a:pt x="30996" y="52398"/>
                    <a:pt x="30996" y="52398"/>
                  </a:cubicBezTo>
                  <a:lnTo>
                    <a:pt x="30996" y="52398"/>
                  </a:lnTo>
                  <a:lnTo>
                    <a:pt x="30996" y="52398"/>
                  </a:lnTo>
                  <a:cubicBezTo>
                    <a:pt x="30996" y="52398"/>
                    <a:pt x="30996" y="52398"/>
                    <a:pt x="30996" y="52398"/>
                  </a:cubicBezTo>
                  <a:lnTo>
                    <a:pt x="25830" y="52398"/>
                  </a:lnTo>
                  <a:lnTo>
                    <a:pt x="25830" y="52398"/>
                  </a:lnTo>
                  <a:lnTo>
                    <a:pt x="25830" y="52398"/>
                  </a:lnTo>
                  <a:lnTo>
                    <a:pt x="29520" y="52398"/>
                  </a:lnTo>
                  <a:cubicBezTo>
                    <a:pt x="29520" y="52398"/>
                    <a:pt x="33210" y="52398"/>
                    <a:pt x="29520" y="52398"/>
                  </a:cubicBezTo>
                  <a:lnTo>
                    <a:pt x="25092" y="52398"/>
                  </a:lnTo>
                  <a:lnTo>
                    <a:pt x="25092" y="52398"/>
                  </a:lnTo>
                  <a:lnTo>
                    <a:pt x="31734" y="52398"/>
                  </a:lnTo>
                  <a:lnTo>
                    <a:pt x="31734" y="52398"/>
                  </a:lnTo>
                  <a:lnTo>
                    <a:pt x="31734" y="52398"/>
                  </a:lnTo>
                  <a:cubicBezTo>
                    <a:pt x="31734" y="52398"/>
                    <a:pt x="31734" y="52398"/>
                    <a:pt x="31734" y="52398"/>
                  </a:cubicBezTo>
                  <a:cubicBezTo>
                    <a:pt x="31734" y="52398"/>
                    <a:pt x="31734" y="52398"/>
                    <a:pt x="31734" y="52398"/>
                  </a:cubicBezTo>
                  <a:lnTo>
                    <a:pt x="19188" y="52398"/>
                  </a:lnTo>
                  <a:cubicBezTo>
                    <a:pt x="19188" y="52398"/>
                    <a:pt x="14760" y="52398"/>
                    <a:pt x="14022" y="52398"/>
                  </a:cubicBezTo>
                  <a:lnTo>
                    <a:pt x="14022" y="52398"/>
                  </a:lnTo>
                  <a:lnTo>
                    <a:pt x="23616" y="52398"/>
                  </a:lnTo>
                  <a:lnTo>
                    <a:pt x="23616" y="52398"/>
                  </a:lnTo>
                  <a:lnTo>
                    <a:pt x="23616" y="52398"/>
                  </a:lnTo>
                  <a:cubicBezTo>
                    <a:pt x="23616" y="52398"/>
                    <a:pt x="23616" y="52398"/>
                    <a:pt x="23616" y="52398"/>
                  </a:cubicBezTo>
                  <a:lnTo>
                    <a:pt x="14760" y="52398"/>
                  </a:lnTo>
                  <a:cubicBezTo>
                    <a:pt x="14760" y="52398"/>
                    <a:pt x="14760" y="52398"/>
                    <a:pt x="14760" y="52398"/>
                  </a:cubicBezTo>
                  <a:lnTo>
                    <a:pt x="10332" y="52398"/>
                  </a:lnTo>
                  <a:cubicBezTo>
                    <a:pt x="10332" y="52398"/>
                    <a:pt x="10332" y="52398"/>
                    <a:pt x="10332" y="52398"/>
                  </a:cubicBezTo>
                  <a:lnTo>
                    <a:pt x="10332" y="52398"/>
                  </a:lnTo>
                  <a:cubicBezTo>
                    <a:pt x="10332" y="52398"/>
                    <a:pt x="10332" y="52398"/>
                    <a:pt x="14022" y="52398"/>
                  </a:cubicBezTo>
                  <a:lnTo>
                    <a:pt x="30258" y="52398"/>
                  </a:lnTo>
                  <a:lnTo>
                    <a:pt x="30258" y="52398"/>
                  </a:lnTo>
                  <a:cubicBezTo>
                    <a:pt x="30258" y="52398"/>
                    <a:pt x="30258" y="52398"/>
                    <a:pt x="30258" y="52398"/>
                  </a:cubicBezTo>
                  <a:lnTo>
                    <a:pt x="19188" y="52398"/>
                  </a:lnTo>
                  <a:cubicBezTo>
                    <a:pt x="19188" y="52398"/>
                    <a:pt x="19188" y="52398"/>
                    <a:pt x="19188" y="52398"/>
                  </a:cubicBezTo>
                  <a:cubicBezTo>
                    <a:pt x="19188" y="52398"/>
                    <a:pt x="19188" y="52398"/>
                    <a:pt x="19188" y="52398"/>
                  </a:cubicBezTo>
                  <a:lnTo>
                    <a:pt x="19188" y="52398"/>
                  </a:lnTo>
                  <a:lnTo>
                    <a:pt x="15498" y="52398"/>
                  </a:lnTo>
                  <a:cubicBezTo>
                    <a:pt x="13330" y="53033"/>
                    <a:pt x="11024" y="53033"/>
                    <a:pt x="8856" y="52398"/>
                  </a:cubicBezTo>
                  <a:lnTo>
                    <a:pt x="0" y="52398"/>
                  </a:lnTo>
                  <a:cubicBezTo>
                    <a:pt x="3512" y="61457"/>
                    <a:pt x="8779" y="69734"/>
                    <a:pt x="15498" y="76752"/>
                  </a:cubicBezTo>
                  <a:cubicBezTo>
                    <a:pt x="23395" y="85925"/>
                    <a:pt x="33225" y="93234"/>
                    <a:pt x="44280" y="98154"/>
                  </a:cubicBezTo>
                  <a:lnTo>
                    <a:pt x="53874" y="98154"/>
                  </a:lnTo>
                  <a:lnTo>
                    <a:pt x="64206" y="98154"/>
                  </a:lnTo>
                  <a:cubicBezTo>
                    <a:pt x="70058" y="99289"/>
                    <a:pt x="76066" y="99289"/>
                    <a:pt x="81918" y="98154"/>
                  </a:cubicBezTo>
                  <a:cubicBezTo>
                    <a:pt x="86125" y="95308"/>
                    <a:pt x="89859" y="91822"/>
                    <a:pt x="92988" y="87822"/>
                  </a:cubicBezTo>
                  <a:lnTo>
                    <a:pt x="107748" y="77490"/>
                  </a:lnTo>
                  <a:cubicBezTo>
                    <a:pt x="107748" y="77490"/>
                    <a:pt x="113652" y="70848"/>
                    <a:pt x="116604" y="66420"/>
                  </a:cubicBezTo>
                  <a:cubicBezTo>
                    <a:pt x="119490" y="62767"/>
                    <a:pt x="121962" y="58807"/>
                    <a:pt x="123984" y="54612"/>
                  </a:cubicBezTo>
                  <a:cubicBezTo>
                    <a:pt x="124383" y="52168"/>
                    <a:pt x="124383" y="49676"/>
                    <a:pt x="123984" y="47232"/>
                  </a:cubicBezTo>
                  <a:lnTo>
                    <a:pt x="123984" y="47232"/>
                  </a:lnTo>
                  <a:lnTo>
                    <a:pt x="123984" y="47232"/>
                  </a:lnTo>
                  <a:lnTo>
                    <a:pt x="120294" y="47232"/>
                  </a:lnTo>
                  <a:lnTo>
                    <a:pt x="120294" y="47232"/>
                  </a:lnTo>
                  <a:lnTo>
                    <a:pt x="116604" y="47232"/>
                  </a:lnTo>
                  <a:lnTo>
                    <a:pt x="116604" y="47232"/>
                  </a:lnTo>
                  <a:lnTo>
                    <a:pt x="112914" y="47232"/>
                  </a:lnTo>
                  <a:lnTo>
                    <a:pt x="107748" y="47232"/>
                  </a:lnTo>
                  <a:lnTo>
                    <a:pt x="107748" y="47232"/>
                  </a:lnTo>
                  <a:lnTo>
                    <a:pt x="104058" y="47232"/>
                  </a:lnTo>
                  <a:lnTo>
                    <a:pt x="97416" y="47232"/>
                  </a:lnTo>
                  <a:cubicBezTo>
                    <a:pt x="97416" y="47232"/>
                    <a:pt x="97416" y="47232"/>
                    <a:pt x="97416" y="47232"/>
                  </a:cubicBezTo>
                  <a:lnTo>
                    <a:pt x="97416" y="47232"/>
                  </a:lnTo>
                  <a:lnTo>
                    <a:pt x="97416" y="47232"/>
                  </a:lnTo>
                  <a:lnTo>
                    <a:pt x="97416" y="47232"/>
                  </a:lnTo>
                  <a:lnTo>
                    <a:pt x="104058" y="47232"/>
                  </a:lnTo>
                  <a:cubicBezTo>
                    <a:pt x="104058" y="47232"/>
                    <a:pt x="104058" y="47232"/>
                    <a:pt x="104058" y="47232"/>
                  </a:cubicBezTo>
                  <a:cubicBezTo>
                    <a:pt x="104058" y="47232"/>
                    <a:pt x="99630" y="47232"/>
                    <a:pt x="97416" y="47232"/>
                  </a:cubicBezTo>
                  <a:lnTo>
                    <a:pt x="75276" y="47232"/>
                  </a:lnTo>
                  <a:cubicBezTo>
                    <a:pt x="72331" y="47588"/>
                    <a:pt x="69365" y="47588"/>
                    <a:pt x="66420" y="47232"/>
                  </a:cubicBezTo>
                  <a:lnTo>
                    <a:pt x="66420" y="47232"/>
                  </a:lnTo>
                  <a:lnTo>
                    <a:pt x="66420" y="47232"/>
                  </a:lnTo>
                  <a:cubicBezTo>
                    <a:pt x="66420" y="47232"/>
                    <a:pt x="66420" y="47232"/>
                    <a:pt x="66420" y="47232"/>
                  </a:cubicBezTo>
                  <a:lnTo>
                    <a:pt x="78228" y="47232"/>
                  </a:lnTo>
                  <a:lnTo>
                    <a:pt x="82656" y="47232"/>
                  </a:lnTo>
                  <a:lnTo>
                    <a:pt x="76014" y="47232"/>
                  </a:lnTo>
                  <a:lnTo>
                    <a:pt x="62730" y="47232"/>
                  </a:lnTo>
                  <a:lnTo>
                    <a:pt x="57564" y="47232"/>
                  </a:lnTo>
                  <a:lnTo>
                    <a:pt x="50184" y="47232"/>
                  </a:lnTo>
                  <a:lnTo>
                    <a:pt x="50184" y="47232"/>
                  </a:lnTo>
                  <a:lnTo>
                    <a:pt x="50184" y="47232"/>
                  </a:lnTo>
                  <a:cubicBezTo>
                    <a:pt x="50184" y="47232"/>
                    <a:pt x="50184" y="47232"/>
                    <a:pt x="50184" y="47232"/>
                  </a:cubicBezTo>
                  <a:lnTo>
                    <a:pt x="45756" y="47232"/>
                  </a:lnTo>
                  <a:lnTo>
                    <a:pt x="45756" y="47232"/>
                  </a:lnTo>
                  <a:cubicBezTo>
                    <a:pt x="45756" y="47232"/>
                    <a:pt x="45756" y="47232"/>
                    <a:pt x="45756" y="47232"/>
                  </a:cubicBezTo>
                  <a:lnTo>
                    <a:pt x="45756" y="47232"/>
                  </a:lnTo>
                  <a:lnTo>
                    <a:pt x="45756" y="47232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F04F2EE5-219F-4798-B35E-4D310AEF04A8}"/>
                </a:ext>
              </a:extLst>
            </p:cNvPr>
            <p:cNvSpPr/>
            <p:nvPr/>
          </p:nvSpPr>
          <p:spPr>
            <a:xfrm>
              <a:off x="5839771" y="3709939"/>
              <a:ext cx="5165" cy="6642"/>
            </a:xfrm>
            <a:custGeom>
              <a:avLst/>
              <a:gdLst>
                <a:gd name="connsiteX0" fmla="*/ 0 w 5165"/>
                <a:gd name="connsiteY0" fmla="*/ 6642 h 6642"/>
                <a:gd name="connsiteX1" fmla="*/ 5166 w 5165"/>
                <a:gd name="connsiteY1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6642">
                  <a:moveTo>
                    <a:pt x="0" y="6642"/>
                  </a:moveTo>
                  <a:lnTo>
                    <a:pt x="5166" y="0"/>
                  </a:lnTo>
                </a:path>
              </a:pathLst>
            </a:custGeom>
            <a:solidFill>
              <a:srgbClr val="364F9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7BA9EF70-B86A-481B-A226-45A99E51C210}"/>
                </a:ext>
              </a:extLst>
            </p:cNvPr>
            <p:cNvSpPr/>
            <p:nvPr/>
          </p:nvSpPr>
          <p:spPr>
            <a:xfrm>
              <a:off x="5869290" y="3681158"/>
              <a:ext cx="107009" cy="47231"/>
            </a:xfrm>
            <a:custGeom>
              <a:avLst/>
              <a:gdLst>
                <a:gd name="connsiteX0" fmla="*/ 9594 w 107009"/>
                <a:gd name="connsiteY0" fmla="*/ 42804 h 47231"/>
                <a:gd name="connsiteX1" fmla="*/ 9594 w 107009"/>
                <a:gd name="connsiteY1" fmla="*/ 42804 h 47231"/>
                <a:gd name="connsiteX2" fmla="*/ 14760 w 107009"/>
                <a:gd name="connsiteY2" fmla="*/ 47232 h 47231"/>
                <a:gd name="connsiteX3" fmla="*/ 14760 w 107009"/>
                <a:gd name="connsiteY3" fmla="*/ 47232 h 47231"/>
                <a:gd name="connsiteX4" fmla="*/ 18450 w 107009"/>
                <a:gd name="connsiteY4" fmla="*/ 47232 h 47231"/>
                <a:gd name="connsiteX5" fmla="*/ 22878 w 107009"/>
                <a:gd name="connsiteY5" fmla="*/ 47232 h 47231"/>
                <a:gd name="connsiteX6" fmla="*/ 30258 w 107009"/>
                <a:gd name="connsiteY6" fmla="*/ 47232 h 47231"/>
                <a:gd name="connsiteX7" fmla="*/ 54612 w 107009"/>
                <a:gd name="connsiteY7" fmla="*/ 47232 h 47231"/>
                <a:gd name="connsiteX8" fmla="*/ 41328 w 107009"/>
                <a:gd name="connsiteY8" fmla="*/ 47232 h 47231"/>
                <a:gd name="connsiteX9" fmla="*/ 37638 w 107009"/>
                <a:gd name="connsiteY9" fmla="*/ 47232 h 47231"/>
                <a:gd name="connsiteX10" fmla="*/ 37638 w 107009"/>
                <a:gd name="connsiteY10" fmla="*/ 47232 h 47231"/>
                <a:gd name="connsiteX11" fmla="*/ 37638 w 107009"/>
                <a:gd name="connsiteY11" fmla="*/ 47232 h 47231"/>
                <a:gd name="connsiteX12" fmla="*/ 37638 w 107009"/>
                <a:gd name="connsiteY12" fmla="*/ 47232 h 47231"/>
                <a:gd name="connsiteX13" fmla="*/ 43542 w 107009"/>
                <a:gd name="connsiteY13" fmla="*/ 47232 h 47231"/>
                <a:gd name="connsiteX14" fmla="*/ 73062 w 107009"/>
                <a:gd name="connsiteY14" fmla="*/ 47232 h 47231"/>
                <a:gd name="connsiteX15" fmla="*/ 78966 w 107009"/>
                <a:gd name="connsiteY15" fmla="*/ 47232 h 47231"/>
                <a:gd name="connsiteX16" fmla="*/ 72324 w 107009"/>
                <a:gd name="connsiteY16" fmla="*/ 47232 h 47231"/>
                <a:gd name="connsiteX17" fmla="*/ 68634 w 107009"/>
                <a:gd name="connsiteY17" fmla="*/ 47232 h 47231"/>
                <a:gd name="connsiteX18" fmla="*/ 64206 w 107009"/>
                <a:gd name="connsiteY18" fmla="*/ 47232 h 47231"/>
                <a:gd name="connsiteX19" fmla="*/ 64206 w 107009"/>
                <a:gd name="connsiteY19" fmla="*/ 47232 h 47231"/>
                <a:gd name="connsiteX20" fmla="*/ 64206 w 107009"/>
                <a:gd name="connsiteY20" fmla="*/ 47232 h 47231"/>
                <a:gd name="connsiteX21" fmla="*/ 69372 w 107009"/>
                <a:gd name="connsiteY21" fmla="*/ 47232 h 47231"/>
                <a:gd name="connsiteX22" fmla="*/ 75276 w 107009"/>
                <a:gd name="connsiteY22" fmla="*/ 47232 h 47231"/>
                <a:gd name="connsiteX23" fmla="*/ 80442 w 107009"/>
                <a:gd name="connsiteY23" fmla="*/ 47232 h 47231"/>
                <a:gd name="connsiteX24" fmla="*/ 86346 w 107009"/>
                <a:gd name="connsiteY24" fmla="*/ 47232 h 47231"/>
                <a:gd name="connsiteX25" fmla="*/ 86346 w 107009"/>
                <a:gd name="connsiteY25" fmla="*/ 47232 h 47231"/>
                <a:gd name="connsiteX26" fmla="*/ 90774 w 107009"/>
                <a:gd name="connsiteY26" fmla="*/ 47232 h 47231"/>
                <a:gd name="connsiteX27" fmla="*/ 95202 w 107009"/>
                <a:gd name="connsiteY27" fmla="*/ 47232 h 47231"/>
                <a:gd name="connsiteX28" fmla="*/ 95202 w 107009"/>
                <a:gd name="connsiteY28" fmla="*/ 47232 h 47231"/>
                <a:gd name="connsiteX29" fmla="*/ 102582 w 107009"/>
                <a:gd name="connsiteY29" fmla="*/ 25830 h 47231"/>
                <a:gd name="connsiteX30" fmla="*/ 107010 w 107009"/>
                <a:gd name="connsiteY30" fmla="*/ 0 h 47231"/>
                <a:gd name="connsiteX31" fmla="*/ 103320 w 107009"/>
                <a:gd name="connsiteY31" fmla="*/ 0 h 47231"/>
                <a:gd name="connsiteX32" fmla="*/ 79704 w 107009"/>
                <a:gd name="connsiteY32" fmla="*/ 0 h 47231"/>
                <a:gd name="connsiteX33" fmla="*/ 73062 w 107009"/>
                <a:gd name="connsiteY33" fmla="*/ 0 h 47231"/>
                <a:gd name="connsiteX34" fmla="*/ 28782 w 107009"/>
                <a:gd name="connsiteY34" fmla="*/ 0 h 47231"/>
                <a:gd name="connsiteX35" fmla="*/ 23616 w 107009"/>
                <a:gd name="connsiteY35" fmla="*/ 0 h 47231"/>
                <a:gd name="connsiteX36" fmla="*/ 16236 w 107009"/>
                <a:gd name="connsiteY36" fmla="*/ 0 h 47231"/>
                <a:gd name="connsiteX37" fmla="*/ 0 w 107009"/>
                <a:gd name="connsiteY37" fmla="*/ 0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07009" h="47231">
                  <a:moveTo>
                    <a:pt x="9594" y="42804"/>
                  </a:moveTo>
                  <a:cubicBezTo>
                    <a:pt x="9594" y="42804"/>
                    <a:pt x="9594" y="42804"/>
                    <a:pt x="9594" y="42804"/>
                  </a:cubicBezTo>
                  <a:cubicBezTo>
                    <a:pt x="10369" y="45117"/>
                    <a:pt x="12354" y="46817"/>
                    <a:pt x="14760" y="47232"/>
                  </a:cubicBezTo>
                  <a:lnTo>
                    <a:pt x="14760" y="47232"/>
                  </a:lnTo>
                  <a:lnTo>
                    <a:pt x="18450" y="47232"/>
                  </a:lnTo>
                  <a:cubicBezTo>
                    <a:pt x="18450" y="47232"/>
                    <a:pt x="18450" y="47232"/>
                    <a:pt x="22878" y="47232"/>
                  </a:cubicBezTo>
                  <a:cubicBezTo>
                    <a:pt x="25291" y="46573"/>
                    <a:pt x="27845" y="46573"/>
                    <a:pt x="30258" y="47232"/>
                  </a:cubicBezTo>
                  <a:lnTo>
                    <a:pt x="54612" y="47232"/>
                  </a:lnTo>
                  <a:lnTo>
                    <a:pt x="41328" y="47232"/>
                  </a:lnTo>
                  <a:cubicBezTo>
                    <a:pt x="41328" y="47232"/>
                    <a:pt x="41328" y="47232"/>
                    <a:pt x="37638" y="47232"/>
                  </a:cubicBezTo>
                  <a:lnTo>
                    <a:pt x="37638" y="47232"/>
                  </a:lnTo>
                  <a:cubicBezTo>
                    <a:pt x="37638" y="47232"/>
                    <a:pt x="37638" y="47232"/>
                    <a:pt x="37638" y="47232"/>
                  </a:cubicBezTo>
                  <a:lnTo>
                    <a:pt x="37638" y="47232"/>
                  </a:lnTo>
                  <a:lnTo>
                    <a:pt x="43542" y="47232"/>
                  </a:lnTo>
                  <a:lnTo>
                    <a:pt x="73062" y="47232"/>
                  </a:lnTo>
                  <a:cubicBezTo>
                    <a:pt x="73062" y="47232"/>
                    <a:pt x="81180" y="47232"/>
                    <a:pt x="78966" y="47232"/>
                  </a:cubicBezTo>
                  <a:cubicBezTo>
                    <a:pt x="76767" y="46846"/>
                    <a:pt x="74523" y="46846"/>
                    <a:pt x="72324" y="47232"/>
                  </a:cubicBezTo>
                  <a:cubicBezTo>
                    <a:pt x="72324" y="47232"/>
                    <a:pt x="72324" y="47232"/>
                    <a:pt x="68634" y="47232"/>
                  </a:cubicBezTo>
                  <a:lnTo>
                    <a:pt x="64206" y="47232"/>
                  </a:lnTo>
                  <a:cubicBezTo>
                    <a:pt x="64206" y="47232"/>
                    <a:pt x="64206" y="47232"/>
                    <a:pt x="64206" y="47232"/>
                  </a:cubicBezTo>
                  <a:lnTo>
                    <a:pt x="64206" y="47232"/>
                  </a:lnTo>
                  <a:lnTo>
                    <a:pt x="69372" y="47232"/>
                  </a:lnTo>
                  <a:lnTo>
                    <a:pt x="75276" y="47232"/>
                  </a:lnTo>
                  <a:lnTo>
                    <a:pt x="80442" y="47232"/>
                  </a:lnTo>
                  <a:lnTo>
                    <a:pt x="86346" y="47232"/>
                  </a:lnTo>
                  <a:cubicBezTo>
                    <a:pt x="86346" y="47232"/>
                    <a:pt x="86346" y="47232"/>
                    <a:pt x="86346" y="47232"/>
                  </a:cubicBezTo>
                  <a:cubicBezTo>
                    <a:pt x="86346" y="47232"/>
                    <a:pt x="86346" y="47232"/>
                    <a:pt x="90774" y="47232"/>
                  </a:cubicBezTo>
                  <a:lnTo>
                    <a:pt x="95202" y="47232"/>
                  </a:lnTo>
                  <a:lnTo>
                    <a:pt x="95202" y="47232"/>
                  </a:lnTo>
                  <a:cubicBezTo>
                    <a:pt x="98043" y="40235"/>
                    <a:pt x="100508" y="33091"/>
                    <a:pt x="102582" y="25830"/>
                  </a:cubicBezTo>
                  <a:cubicBezTo>
                    <a:pt x="104774" y="17358"/>
                    <a:pt x="106257" y="8718"/>
                    <a:pt x="107010" y="0"/>
                  </a:cubicBezTo>
                  <a:lnTo>
                    <a:pt x="103320" y="0"/>
                  </a:lnTo>
                  <a:lnTo>
                    <a:pt x="79704" y="0"/>
                  </a:lnTo>
                  <a:lnTo>
                    <a:pt x="73062" y="0"/>
                  </a:lnTo>
                  <a:lnTo>
                    <a:pt x="28782" y="0"/>
                  </a:lnTo>
                  <a:cubicBezTo>
                    <a:pt x="28782" y="0"/>
                    <a:pt x="25092" y="0"/>
                    <a:pt x="23616" y="0"/>
                  </a:cubicBezTo>
                  <a:lnTo>
                    <a:pt x="16236" y="0"/>
                  </a:lnTo>
                  <a:lnTo>
                    <a:pt x="0" y="0"/>
                  </a:lnTo>
                </a:path>
              </a:pathLst>
            </a:custGeom>
            <a:solidFill>
              <a:srgbClr val="6FBD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62437BE6-95F9-4FD1-A3A1-A9AC8B2468CC}"/>
                </a:ext>
              </a:extLst>
            </p:cNvPr>
            <p:cNvSpPr/>
            <p:nvPr/>
          </p:nvSpPr>
          <p:spPr>
            <a:xfrm>
              <a:off x="5878884" y="3682634"/>
              <a:ext cx="105061" cy="46494"/>
            </a:xfrm>
            <a:custGeom>
              <a:avLst/>
              <a:gdLst>
                <a:gd name="connsiteX0" fmla="*/ 0 w 105061"/>
                <a:gd name="connsiteY0" fmla="*/ 41328 h 46494"/>
                <a:gd name="connsiteX1" fmla="*/ 0 w 105061"/>
                <a:gd name="connsiteY1" fmla="*/ 41328 h 46494"/>
                <a:gd name="connsiteX2" fmla="*/ 5166 w 105061"/>
                <a:gd name="connsiteY2" fmla="*/ 46494 h 46494"/>
                <a:gd name="connsiteX3" fmla="*/ 5166 w 105061"/>
                <a:gd name="connsiteY3" fmla="*/ 46494 h 46494"/>
                <a:gd name="connsiteX4" fmla="*/ 5166 w 105061"/>
                <a:gd name="connsiteY4" fmla="*/ 46494 h 46494"/>
                <a:gd name="connsiteX5" fmla="*/ 5166 w 105061"/>
                <a:gd name="connsiteY5" fmla="*/ 46494 h 46494"/>
                <a:gd name="connsiteX6" fmla="*/ 5166 w 105061"/>
                <a:gd name="connsiteY6" fmla="*/ 46494 h 46494"/>
                <a:gd name="connsiteX7" fmla="*/ 11808 w 105061"/>
                <a:gd name="connsiteY7" fmla="*/ 46494 h 46494"/>
                <a:gd name="connsiteX8" fmla="*/ 15498 w 105061"/>
                <a:gd name="connsiteY8" fmla="*/ 46494 h 46494"/>
                <a:gd name="connsiteX9" fmla="*/ 30996 w 105061"/>
                <a:gd name="connsiteY9" fmla="*/ 46494 h 46494"/>
                <a:gd name="connsiteX10" fmla="*/ 30996 w 105061"/>
                <a:gd name="connsiteY10" fmla="*/ 46494 h 46494"/>
                <a:gd name="connsiteX11" fmla="*/ 25830 w 105061"/>
                <a:gd name="connsiteY11" fmla="*/ 46494 h 46494"/>
                <a:gd name="connsiteX12" fmla="*/ 25830 w 105061"/>
                <a:gd name="connsiteY12" fmla="*/ 46494 h 46494"/>
                <a:gd name="connsiteX13" fmla="*/ 29520 w 105061"/>
                <a:gd name="connsiteY13" fmla="*/ 46494 h 46494"/>
                <a:gd name="connsiteX14" fmla="*/ 29520 w 105061"/>
                <a:gd name="connsiteY14" fmla="*/ 46494 h 46494"/>
                <a:gd name="connsiteX15" fmla="*/ 29520 w 105061"/>
                <a:gd name="connsiteY15" fmla="*/ 46494 h 46494"/>
                <a:gd name="connsiteX16" fmla="*/ 36162 w 105061"/>
                <a:gd name="connsiteY16" fmla="*/ 46494 h 46494"/>
                <a:gd name="connsiteX17" fmla="*/ 64944 w 105061"/>
                <a:gd name="connsiteY17" fmla="*/ 46494 h 46494"/>
                <a:gd name="connsiteX18" fmla="*/ 59778 w 105061"/>
                <a:gd name="connsiteY18" fmla="*/ 46494 h 46494"/>
                <a:gd name="connsiteX19" fmla="*/ 56088 w 105061"/>
                <a:gd name="connsiteY19" fmla="*/ 46494 h 46494"/>
                <a:gd name="connsiteX20" fmla="*/ 56088 w 105061"/>
                <a:gd name="connsiteY20" fmla="*/ 46494 h 46494"/>
                <a:gd name="connsiteX21" fmla="*/ 56088 w 105061"/>
                <a:gd name="connsiteY21" fmla="*/ 46494 h 46494"/>
                <a:gd name="connsiteX22" fmla="*/ 59778 w 105061"/>
                <a:gd name="connsiteY22" fmla="*/ 46494 h 46494"/>
                <a:gd name="connsiteX23" fmla="*/ 63468 w 105061"/>
                <a:gd name="connsiteY23" fmla="*/ 46494 h 46494"/>
                <a:gd name="connsiteX24" fmla="*/ 69372 w 105061"/>
                <a:gd name="connsiteY24" fmla="*/ 46494 h 46494"/>
                <a:gd name="connsiteX25" fmla="*/ 77490 w 105061"/>
                <a:gd name="connsiteY25" fmla="*/ 46494 h 46494"/>
                <a:gd name="connsiteX26" fmla="*/ 82656 w 105061"/>
                <a:gd name="connsiteY26" fmla="*/ 46494 h 46494"/>
                <a:gd name="connsiteX27" fmla="*/ 87084 w 105061"/>
                <a:gd name="connsiteY27" fmla="*/ 46494 h 46494"/>
                <a:gd name="connsiteX28" fmla="*/ 91512 w 105061"/>
                <a:gd name="connsiteY28" fmla="*/ 46494 h 46494"/>
                <a:gd name="connsiteX29" fmla="*/ 96678 w 105061"/>
                <a:gd name="connsiteY29" fmla="*/ 46494 h 46494"/>
                <a:gd name="connsiteX30" fmla="*/ 96678 w 105061"/>
                <a:gd name="connsiteY30" fmla="*/ 46494 h 46494"/>
                <a:gd name="connsiteX31" fmla="*/ 100368 w 105061"/>
                <a:gd name="connsiteY31" fmla="*/ 36900 h 46494"/>
                <a:gd name="connsiteX32" fmla="*/ 104796 w 105061"/>
                <a:gd name="connsiteY32" fmla="*/ 23616 h 46494"/>
                <a:gd name="connsiteX33" fmla="*/ 104796 w 105061"/>
                <a:gd name="connsiteY33" fmla="*/ 9594 h 46494"/>
                <a:gd name="connsiteX34" fmla="*/ 104796 w 105061"/>
                <a:gd name="connsiteY34" fmla="*/ 0 h 46494"/>
                <a:gd name="connsiteX35" fmla="*/ 104796 w 105061"/>
                <a:gd name="connsiteY35" fmla="*/ 0 h 46494"/>
                <a:gd name="connsiteX36" fmla="*/ 76014 w 105061"/>
                <a:gd name="connsiteY36" fmla="*/ 0 h 46494"/>
                <a:gd name="connsiteX37" fmla="*/ 71586 w 105061"/>
                <a:gd name="connsiteY37" fmla="*/ 0 h 46494"/>
                <a:gd name="connsiteX38" fmla="*/ 19926 w 105061"/>
                <a:gd name="connsiteY38" fmla="*/ 0 h 46494"/>
                <a:gd name="connsiteX39" fmla="*/ 12546 w 105061"/>
                <a:gd name="connsiteY39" fmla="*/ 0 h 46494"/>
                <a:gd name="connsiteX40" fmla="*/ 7380 w 105061"/>
                <a:gd name="connsiteY40" fmla="*/ 0 h 46494"/>
                <a:gd name="connsiteX41" fmla="*/ 21402 w 105061"/>
                <a:gd name="connsiteY41" fmla="*/ 0 h 46494"/>
                <a:gd name="connsiteX42" fmla="*/ 73800 w 105061"/>
                <a:gd name="connsiteY42" fmla="*/ 0 h 46494"/>
                <a:gd name="connsiteX43" fmla="*/ 73800 w 105061"/>
                <a:gd name="connsiteY43" fmla="*/ 0 h 46494"/>
                <a:gd name="connsiteX44" fmla="*/ 99630 w 105061"/>
                <a:gd name="connsiteY44" fmla="*/ 0 h 46494"/>
                <a:gd name="connsiteX45" fmla="*/ 99630 w 105061"/>
                <a:gd name="connsiteY45" fmla="*/ 0 h 46494"/>
                <a:gd name="connsiteX46" fmla="*/ 99630 w 105061"/>
                <a:gd name="connsiteY46" fmla="*/ 6642 h 46494"/>
                <a:gd name="connsiteX47" fmla="*/ 99630 w 105061"/>
                <a:gd name="connsiteY47" fmla="*/ 21402 h 46494"/>
                <a:gd name="connsiteX48" fmla="*/ 95202 w 105061"/>
                <a:gd name="connsiteY48" fmla="*/ 34686 h 46494"/>
                <a:gd name="connsiteX49" fmla="*/ 91512 w 105061"/>
                <a:gd name="connsiteY49" fmla="*/ 43542 h 46494"/>
                <a:gd name="connsiteX50" fmla="*/ 91512 w 105061"/>
                <a:gd name="connsiteY50" fmla="*/ 43542 h 46494"/>
                <a:gd name="connsiteX51" fmla="*/ 87084 w 105061"/>
                <a:gd name="connsiteY51" fmla="*/ 43542 h 46494"/>
                <a:gd name="connsiteX52" fmla="*/ 87084 w 105061"/>
                <a:gd name="connsiteY52" fmla="*/ 43542 h 46494"/>
                <a:gd name="connsiteX53" fmla="*/ 87084 w 105061"/>
                <a:gd name="connsiteY53" fmla="*/ 43542 h 46494"/>
                <a:gd name="connsiteX54" fmla="*/ 80442 w 105061"/>
                <a:gd name="connsiteY54" fmla="*/ 43542 h 46494"/>
                <a:gd name="connsiteX55" fmla="*/ 74538 w 105061"/>
                <a:gd name="connsiteY55" fmla="*/ 43542 h 46494"/>
                <a:gd name="connsiteX56" fmla="*/ 67158 w 105061"/>
                <a:gd name="connsiteY56" fmla="*/ 43542 h 46494"/>
                <a:gd name="connsiteX57" fmla="*/ 60516 w 105061"/>
                <a:gd name="connsiteY57" fmla="*/ 43542 h 46494"/>
                <a:gd name="connsiteX58" fmla="*/ 60516 w 105061"/>
                <a:gd name="connsiteY58" fmla="*/ 43542 h 46494"/>
                <a:gd name="connsiteX59" fmla="*/ 60516 w 105061"/>
                <a:gd name="connsiteY59" fmla="*/ 43542 h 46494"/>
                <a:gd name="connsiteX60" fmla="*/ 60516 w 105061"/>
                <a:gd name="connsiteY60" fmla="*/ 43542 h 46494"/>
                <a:gd name="connsiteX61" fmla="*/ 72324 w 105061"/>
                <a:gd name="connsiteY61" fmla="*/ 43542 h 46494"/>
                <a:gd name="connsiteX62" fmla="*/ 72324 w 105061"/>
                <a:gd name="connsiteY62" fmla="*/ 43542 h 46494"/>
                <a:gd name="connsiteX63" fmla="*/ 34686 w 105061"/>
                <a:gd name="connsiteY63" fmla="*/ 43542 h 46494"/>
                <a:gd name="connsiteX64" fmla="*/ 30258 w 105061"/>
                <a:gd name="connsiteY64" fmla="*/ 43542 h 46494"/>
                <a:gd name="connsiteX65" fmla="*/ 26568 w 105061"/>
                <a:gd name="connsiteY65" fmla="*/ 43542 h 46494"/>
                <a:gd name="connsiteX66" fmla="*/ 26568 w 105061"/>
                <a:gd name="connsiteY66" fmla="*/ 43542 h 46494"/>
                <a:gd name="connsiteX67" fmla="*/ 32472 w 105061"/>
                <a:gd name="connsiteY67" fmla="*/ 43542 h 46494"/>
                <a:gd name="connsiteX68" fmla="*/ 36900 w 105061"/>
                <a:gd name="connsiteY68" fmla="*/ 43542 h 46494"/>
                <a:gd name="connsiteX69" fmla="*/ 36900 w 105061"/>
                <a:gd name="connsiteY69" fmla="*/ 43542 h 46494"/>
                <a:gd name="connsiteX70" fmla="*/ 24354 w 105061"/>
                <a:gd name="connsiteY70" fmla="*/ 43542 h 46494"/>
                <a:gd name="connsiteX71" fmla="*/ 18450 w 105061"/>
                <a:gd name="connsiteY71" fmla="*/ 43542 h 46494"/>
                <a:gd name="connsiteX72" fmla="*/ 11808 w 105061"/>
                <a:gd name="connsiteY72" fmla="*/ 43542 h 46494"/>
                <a:gd name="connsiteX73" fmla="*/ 11808 w 105061"/>
                <a:gd name="connsiteY73" fmla="*/ 43542 h 46494"/>
                <a:gd name="connsiteX74" fmla="*/ 11808 w 105061"/>
                <a:gd name="connsiteY74" fmla="*/ 43542 h 46494"/>
                <a:gd name="connsiteX75" fmla="*/ 11808 w 105061"/>
                <a:gd name="connsiteY75" fmla="*/ 43542 h 46494"/>
                <a:gd name="connsiteX76" fmla="*/ 7380 w 105061"/>
                <a:gd name="connsiteY76" fmla="*/ 43542 h 46494"/>
                <a:gd name="connsiteX77" fmla="*/ 7380 w 105061"/>
                <a:gd name="connsiteY77" fmla="*/ 43542 h 46494"/>
                <a:gd name="connsiteX78" fmla="*/ 7380 w 105061"/>
                <a:gd name="connsiteY78" fmla="*/ 38376 h 46494"/>
                <a:gd name="connsiteX79" fmla="*/ 7380 w 105061"/>
                <a:gd name="connsiteY79" fmla="*/ 38376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05061" h="46494">
                  <a:moveTo>
                    <a:pt x="0" y="41328"/>
                  </a:moveTo>
                  <a:lnTo>
                    <a:pt x="0" y="41328"/>
                  </a:lnTo>
                  <a:cubicBezTo>
                    <a:pt x="900" y="43713"/>
                    <a:pt x="2782" y="45596"/>
                    <a:pt x="5166" y="46494"/>
                  </a:cubicBezTo>
                  <a:lnTo>
                    <a:pt x="5166" y="46494"/>
                  </a:lnTo>
                  <a:lnTo>
                    <a:pt x="5166" y="46494"/>
                  </a:lnTo>
                  <a:lnTo>
                    <a:pt x="5166" y="46494"/>
                  </a:lnTo>
                  <a:lnTo>
                    <a:pt x="5166" y="46494"/>
                  </a:lnTo>
                  <a:lnTo>
                    <a:pt x="11808" y="46494"/>
                  </a:lnTo>
                  <a:lnTo>
                    <a:pt x="15498" y="46494"/>
                  </a:lnTo>
                  <a:lnTo>
                    <a:pt x="30996" y="46494"/>
                  </a:lnTo>
                  <a:lnTo>
                    <a:pt x="30996" y="46494"/>
                  </a:lnTo>
                  <a:lnTo>
                    <a:pt x="25830" y="46494"/>
                  </a:lnTo>
                  <a:cubicBezTo>
                    <a:pt x="25830" y="46494"/>
                    <a:pt x="25830" y="46494"/>
                    <a:pt x="25830" y="46494"/>
                  </a:cubicBezTo>
                  <a:cubicBezTo>
                    <a:pt x="25830" y="46494"/>
                    <a:pt x="25830" y="46494"/>
                    <a:pt x="29520" y="46494"/>
                  </a:cubicBezTo>
                  <a:lnTo>
                    <a:pt x="29520" y="46494"/>
                  </a:lnTo>
                  <a:lnTo>
                    <a:pt x="29520" y="46494"/>
                  </a:lnTo>
                  <a:lnTo>
                    <a:pt x="36162" y="46494"/>
                  </a:lnTo>
                  <a:lnTo>
                    <a:pt x="64944" y="46494"/>
                  </a:lnTo>
                  <a:cubicBezTo>
                    <a:pt x="63291" y="45797"/>
                    <a:pt x="61431" y="45797"/>
                    <a:pt x="59778" y="46494"/>
                  </a:cubicBezTo>
                  <a:cubicBezTo>
                    <a:pt x="59778" y="46494"/>
                    <a:pt x="59778" y="46494"/>
                    <a:pt x="56088" y="46494"/>
                  </a:cubicBezTo>
                  <a:lnTo>
                    <a:pt x="56088" y="46494"/>
                  </a:lnTo>
                  <a:lnTo>
                    <a:pt x="56088" y="46494"/>
                  </a:lnTo>
                  <a:cubicBezTo>
                    <a:pt x="56088" y="46494"/>
                    <a:pt x="56088" y="46494"/>
                    <a:pt x="59778" y="46494"/>
                  </a:cubicBezTo>
                  <a:lnTo>
                    <a:pt x="63468" y="46494"/>
                  </a:lnTo>
                  <a:lnTo>
                    <a:pt x="69372" y="46494"/>
                  </a:lnTo>
                  <a:lnTo>
                    <a:pt x="77490" y="46494"/>
                  </a:lnTo>
                  <a:lnTo>
                    <a:pt x="82656" y="46494"/>
                  </a:lnTo>
                  <a:lnTo>
                    <a:pt x="87084" y="46494"/>
                  </a:lnTo>
                  <a:lnTo>
                    <a:pt x="91512" y="46494"/>
                  </a:lnTo>
                  <a:cubicBezTo>
                    <a:pt x="93209" y="46087"/>
                    <a:pt x="94981" y="46087"/>
                    <a:pt x="96678" y="46494"/>
                  </a:cubicBezTo>
                  <a:lnTo>
                    <a:pt x="96678" y="46494"/>
                  </a:lnTo>
                  <a:cubicBezTo>
                    <a:pt x="96678" y="46494"/>
                    <a:pt x="96678" y="39852"/>
                    <a:pt x="100368" y="36900"/>
                  </a:cubicBezTo>
                  <a:lnTo>
                    <a:pt x="104796" y="23616"/>
                  </a:lnTo>
                  <a:lnTo>
                    <a:pt x="104796" y="9594"/>
                  </a:lnTo>
                  <a:cubicBezTo>
                    <a:pt x="105150" y="6406"/>
                    <a:pt x="105150" y="3188"/>
                    <a:pt x="104796" y="0"/>
                  </a:cubicBezTo>
                  <a:cubicBezTo>
                    <a:pt x="104796" y="0"/>
                    <a:pt x="104796" y="0"/>
                    <a:pt x="104796" y="0"/>
                  </a:cubicBezTo>
                  <a:lnTo>
                    <a:pt x="76014" y="0"/>
                  </a:lnTo>
                  <a:lnTo>
                    <a:pt x="71586" y="0"/>
                  </a:lnTo>
                  <a:lnTo>
                    <a:pt x="19926" y="0"/>
                  </a:lnTo>
                  <a:lnTo>
                    <a:pt x="12546" y="0"/>
                  </a:lnTo>
                  <a:lnTo>
                    <a:pt x="7380" y="0"/>
                  </a:lnTo>
                  <a:lnTo>
                    <a:pt x="21402" y="0"/>
                  </a:lnTo>
                  <a:lnTo>
                    <a:pt x="73800" y="0"/>
                  </a:lnTo>
                  <a:lnTo>
                    <a:pt x="73800" y="0"/>
                  </a:lnTo>
                  <a:lnTo>
                    <a:pt x="99630" y="0"/>
                  </a:lnTo>
                  <a:lnTo>
                    <a:pt x="99630" y="0"/>
                  </a:lnTo>
                  <a:cubicBezTo>
                    <a:pt x="99630" y="0"/>
                    <a:pt x="99630" y="4428"/>
                    <a:pt x="99630" y="6642"/>
                  </a:cubicBezTo>
                  <a:cubicBezTo>
                    <a:pt x="100287" y="11540"/>
                    <a:pt x="100287" y="16504"/>
                    <a:pt x="99630" y="21402"/>
                  </a:cubicBezTo>
                  <a:lnTo>
                    <a:pt x="95202" y="34686"/>
                  </a:lnTo>
                  <a:cubicBezTo>
                    <a:pt x="94294" y="37761"/>
                    <a:pt x="93054" y="40730"/>
                    <a:pt x="91512" y="43542"/>
                  </a:cubicBezTo>
                  <a:lnTo>
                    <a:pt x="91512" y="43542"/>
                  </a:lnTo>
                  <a:cubicBezTo>
                    <a:pt x="90139" y="42751"/>
                    <a:pt x="88457" y="42751"/>
                    <a:pt x="87084" y="43542"/>
                  </a:cubicBezTo>
                  <a:lnTo>
                    <a:pt x="87084" y="43542"/>
                  </a:lnTo>
                  <a:lnTo>
                    <a:pt x="87084" y="43542"/>
                  </a:lnTo>
                  <a:lnTo>
                    <a:pt x="80442" y="43542"/>
                  </a:lnTo>
                  <a:lnTo>
                    <a:pt x="74538" y="43542"/>
                  </a:lnTo>
                  <a:cubicBezTo>
                    <a:pt x="72095" y="43969"/>
                    <a:pt x="69601" y="43969"/>
                    <a:pt x="67158" y="43542"/>
                  </a:cubicBezTo>
                  <a:lnTo>
                    <a:pt x="60516" y="43542"/>
                  </a:lnTo>
                  <a:lnTo>
                    <a:pt x="60516" y="43542"/>
                  </a:lnTo>
                  <a:cubicBezTo>
                    <a:pt x="60516" y="43542"/>
                    <a:pt x="60516" y="43542"/>
                    <a:pt x="60516" y="43542"/>
                  </a:cubicBezTo>
                  <a:lnTo>
                    <a:pt x="60516" y="43542"/>
                  </a:lnTo>
                  <a:lnTo>
                    <a:pt x="72324" y="43542"/>
                  </a:lnTo>
                  <a:cubicBezTo>
                    <a:pt x="72324" y="43542"/>
                    <a:pt x="72324" y="43542"/>
                    <a:pt x="72324" y="43542"/>
                  </a:cubicBezTo>
                  <a:lnTo>
                    <a:pt x="34686" y="43542"/>
                  </a:lnTo>
                  <a:lnTo>
                    <a:pt x="30258" y="43542"/>
                  </a:lnTo>
                  <a:lnTo>
                    <a:pt x="26568" y="43542"/>
                  </a:lnTo>
                  <a:cubicBezTo>
                    <a:pt x="26568" y="43542"/>
                    <a:pt x="26568" y="43542"/>
                    <a:pt x="26568" y="43542"/>
                  </a:cubicBezTo>
                  <a:lnTo>
                    <a:pt x="32472" y="43542"/>
                  </a:lnTo>
                  <a:lnTo>
                    <a:pt x="36900" y="43542"/>
                  </a:lnTo>
                  <a:lnTo>
                    <a:pt x="36900" y="43542"/>
                  </a:lnTo>
                  <a:lnTo>
                    <a:pt x="24354" y="43542"/>
                  </a:lnTo>
                  <a:lnTo>
                    <a:pt x="18450" y="43542"/>
                  </a:lnTo>
                  <a:lnTo>
                    <a:pt x="11808" y="43542"/>
                  </a:lnTo>
                  <a:lnTo>
                    <a:pt x="11808" y="43542"/>
                  </a:lnTo>
                  <a:lnTo>
                    <a:pt x="11808" y="43542"/>
                  </a:lnTo>
                  <a:lnTo>
                    <a:pt x="11808" y="43542"/>
                  </a:lnTo>
                  <a:lnTo>
                    <a:pt x="7380" y="43542"/>
                  </a:lnTo>
                  <a:lnTo>
                    <a:pt x="7380" y="43542"/>
                  </a:lnTo>
                  <a:cubicBezTo>
                    <a:pt x="7380" y="43542"/>
                    <a:pt x="7380" y="39852"/>
                    <a:pt x="7380" y="38376"/>
                  </a:cubicBezTo>
                  <a:lnTo>
                    <a:pt x="7380" y="38376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7F64747-3B6B-4860-9E3C-6C3183B89559}"/>
                </a:ext>
              </a:extLst>
            </p:cNvPr>
            <p:cNvSpPr/>
            <p:nvPr/>
          </p:nvSpPr>
          <p:spPr>
            <a:xfrm>
              <a:off x="5836080" y="3684110"/>
              <a:ext cx="53627" cy="53135"/>
            </a:xfrm>
            <a:custGeom>
              <a:avLst/>
              <a:gdLst>
                <a:gd name="connsiteX0" fmla="*/ 39852 w 53627"/>
                <a:gd name="connsiteY0" fmla="*/ 42804 h 53135"/>
                <a:gd name="connsiteX1" fmla="*/ 39852 w 53627"/>
                <a:gd name="connsiteY1" fmla="*/ 42804 h 53135"/>
                <a:gd name="connsiteX2" fmla="*/ 51660 w 53627"/>
                <a:gd name="connsiteY2" fmla="*/ 53136 h 53135"/>
                <a:gd name="connsiteX3" fmla="*/ 51660 w 53627"/>
                <a:gd name="connsiteY3" fmla="*/ 53136 h 53135"/>
                <a:gd name="connsiteX4" fmla="*/ 51660 w 53627"/>
                <a:gd name="connsiteY4" fmla="*/ 53136 h 53135"/>
                <a:gd name="connsiteX5" fmla="*/ 46494 w 53627"/>
                <a:gd name="connsiteY5" fmla="*/ 53136 h 53135"/>
                <a:gd name="connsiteX6" fmla="*/ 42804 w 53627"/>
                <a:gd name="connsiteY6" fmla="*/ 53136 h 53135"/>
                <a:gd name="connsiteX7" fmla="*/ 37638 w 53627"/>
                <a:gd name="connsiteY7" fmla="*/ 53136 h 53135"/>
                <a:gd name="connsiteX8" fmla="*/ 42066 w 53627"/>
                <a:gd name="connsiteY8" fmla="*/ 53136 h 53135"/>
                <a:gd name="connsiteX9" fmla="*/ 42066 w 53627"/>
                <a:gd name="connsiteY9" fmla="*/ 53136 h 53135"/>
                <a:gd name="connsiteX10" fmla="*/ 42066 w 53627"/>
                <a:gd name="connsiteY10" fmla="*/ 53136 h 53135"/>
                <a:gd name="connsiteX11" fmla="*/ 42066 w 53627"/>
                <a:gd name="connsiteY11" fmla="*/ 53136 h 53135"/>
                <a:gd name="connsiteX12" fmla="*/ 38376 w 53627"/>
                <a:gd name="connsiteY12" fmla="*/ 53136 h 53135"/>
                <a:gd name="connsiteX13" fmla="*/ 38376 w 53627"/>
                <a:gd name="connsiteY13" fmla="*/ 53136 h 53135"/>
                <a:gd name="connsiteX14" fmla="*/ 25092 w 53627"/>
                <a:gd name="connsiteY14" fmla="*/ 53136 h 53135"/>
                <a:gd name="connsiteX15" fmla="*/ 25092 w 53627"/>
                <a:gd name="connsiteY15" fmla="*/ 53136 h 53135"/>
                <a:gd name="connsiteX16" fmla="*/ 25092 w 53627"/>
                <a:gd name="connsiteY16" fmla="*/ 53136 h 53135"/>
                <a:gd name="connsiteX17" fmla="*/ 34686 w 53627"/>
                <a:gd name="connsiteY17" fmla="*/ 53136 h 53135"/>
                <a:gd name="connsiteX18" fmla="*/ 39114 w 53627"/>
                <a:gd name="connsiteY18" fmla="*/ 53136 h 53135"/>
                <a:gd name="connsiteX19" fmla="*/ 44280 w 53627"/>
                <a:gd name="connsiteY19" fmla="*/ 53136 h 53135"/>
                <a:gd name="connsiteX20" fmla="*/ 44280 w 53627"/>
                <a:gd name="connsiteY20" fmla="*/ 53136 h 53135"/>
                <a:gd name="connsiteX21" fmla="*/ 44280 w 53627"/>
                <a:gd name="connsiteY21" fmla="*/ 53136 h 53135"/>
                <a:gd name="connsiteX22" fmla="*/ 44280 w 53627"/>
                <a:gd name="connsiteY22" fmla="*/ 53136 h 53135"/>
                <a:gd name="connsiteX23" fmla="*/ 34686 w 53627"/>
                <a:gd name="connsiteY23" fmla="*/ 53136 h 53135"/>
                <a:gd name="connsiteX24" fmla="*/ 34686 w 53627"/>
                <a:gd name="connsiteY24" fmla="*/ 53136 h 53135"/>
                <a:gd name="connsiteX25" fmla="*/ 34686 w 53627"/>
                <a:gd name="connsiteY25" fmla="*/ 53136 h 53135"/>
                <a:gd name="connsiteX26" fmla="*/ 30996 w 53627"/>
                <a:gd name="connsiteY26" fmla="*/ 53136 h 53135"/>
                <a:gd name="connsiteX27" fmla="*/ 27306 w 53627"/>
                <a:gd name="connsiteY27" fmla="*/ 53136 h 53135"/>
                <a:gd name="connsiteX28" fmla="*/ 23616 w 53627"/>
                <a:gd name="connsiteY28" fmla="*/ 53136 h 53135"/>
                <a:gd name="connsiteX29" fmla="*/ 13284 w 53627"/>
                <a:gd name="connsiteY29" fmla="*/ 53136 h 53135"/>
                <a:gd name="connsiteX30" fmla="*/ 4428 w 53627"/>
                <a:gd name="connsiteY30" fmla="*/ 31734 h 53135"/>
                <a:gd name="connsiteX31" fmla="*/ 0 w 53627"/>
                <a:gd name="connsiteY31" fmla="*/ 0 h 53135"/>
                <a:gd name="connsiteX32" fmla="*/ 5904 w 53627"/>
                <a:gd name="connsiteY32" fmla="*/ 0 h 53135"/>
                <a:gd name="connsiteX33" fmla="*/ 17712 w 53627"/>
                <a:gd name="connsiteY33" fmla="*/ 0 h 53135"/>
                <a:gd name="connsiteX34" fmla="*/ 29520 w 53627"/>
                <a:gd name="connsiteY34" fmla="*/ 0 h 53135"/>
                <a:gd name="connsiteX35" fmla="*/ 29520 w 53627"/>
                <a:gd name="connsiteY35" fmla="*/ 0 h 53135"/>
                <a:gd name="connsiteX36" fmla="*/ 35424 w 53627"/>
                <a:gd name="connsiteY36" fmla="*/ 4428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3627" h="53135">
                  <a:moveTo>
                    <a:pt x="39852" y="42804"/>
                  </a:moveTo>
                  <a:cubicBezTo>
                    <a:pt x="39852" y="42804"/>
                    <a:pt x="39852" y="42804"/>
                    <a:pt x="39852" y="42804"/>
                  </a:cubicBezTo>
                  <a:cubicBezTo>
                    <a:pt x="39852" y="42804"/>
                    <a:pt x="50922" y="51660"/>
                    <a:pt x="51660" y="53136"/>
                  </a:cubicBezTo>
                  <a:lnTo>
                    <a:pt x="51660" y="53136"/>
                  </a:lnTo>
                  <a:cubicBezTo>
                    <a:pt x="51660" y="53136"/>
                    <a:pt x="56088" y="53136"/>
                    <a:pt x="51660" y="53136"/>
                  </a:cubicBezTo>
                  <a:lnTo>
                    <a:pt x="46494" y="53136"/>
                  </a:lnTo>
                  <a:cubicBezTo>
                    <a:pt x="46494" y="53136"/>
                    <a:pt x="46494" y="53136"/>
                    <a:pt x="42804" y="53136"/>
                  </a:cubicBezTo>
                  <a:lnTo>
                    <a:pt x="37638" y="53136"/>
                  </a:lnTo>
                  <a:lnTo>
                    <a:pt x="42066" y="53136"/>
                  </a:lnTo>
                  <a:lnTo>
                    <a:pt x="42066" y="53136"/>
                  </a:lnTo>
                  <a:lnTo>
                    <a:pt x="42066" y="53136"/>
                  </a:lnTo>
                  <a:cubicBezTo>
                    <a:pt x="42066" y="53136"/>
                    <a:pt x="42066" y="53136"/>
                    <a:pt x="42066" y="53136"/>
                  </a:cubicBezTo>
                  <a:lnTo>
                    <a:pt x="38376" y="53136"/>
                  </a:lnTo>
                  <a:cubicBezTo>
                    <a:pt x="38376" y="53136"/>
                    <a:pt x="38376" y="53136"/>
                    <a:pt x="38376" y="53136"/>
                  </a:cubicBezTo>
                  <a:lnTo>
                    <a:pt x="25092" y="53136"/>
                  </a:lnTo>
                  <a:cubicBezTo>
                    <a:pt x="25092" y="53136"/>
                    <a:pt x="25092" y="53136"/>
                    <a:pt x="25092" y="53136"/>
                  </a:cubicBezTo>
                  <a:lnTo>
                    <a:pt x="25092" y="53136"/>
                  </a:lnTo>
                  <a:cubicBezTo>
                    <a:pt x="28782" y="53136"/>
                    <a:pt x="30258" y="53136"/>
                    <a:pt x="34686" y="53136"/>
                  </a:cubicBezTo>
                  <a:lnTo>
                    <a:pt x="39114" y="53136"/>
                  </a:lnTo>
                  <a:cubicBezTo>
                    <a:pt x="39114" y="53136"/>
                    <a:pt x="39114" y="53136"/>
                    <a:pt x="44280" y="53136"/>
                  </a:cubicBezTo>
                  <a:lnTo>
                    <a:pt x="44280" y="53136"/>
                  </a:lnTo>
                  <a:cubicBezTo>
                    <a:pt x="44280" y="53136"/>
                    <a:pt x="44280" y="53136"/>
                    <a:pt x="44280" y="53136"/>
                  </a:cubicBezTo>
                  <a:cubicBezTo>
                    <a:pt x="44280" y="53136"/>
                    <a:pt x="44280" y="53136"/>
                    <a:pt x="44280" y="53136"/>
                  </a:cubicBezTo>
                  <a:lnTo>
                    <a:pt x="34686" y="53136"/>
                  </a:lnTo>
                  <a:cubicBezTo>
                    <a:pt x="34686" y="53136"/>
                    <a:pt x="34686" y="53136"/>
                    <a:pt x="34686" y="53136"/>
                  </a:cubicBezTo>
                  <a:cubicBezTo>
                    <a:pt x="34686" y="53136"/>
                    <a:pt x="34686" y="53136"/>
                    <a:pt x="34686" y="53136"/>
                  </a:cubicBezTo>
                  <a:lnTo>
                    <a:pt x="30996" y="53136"/>
                  </a:lnTo>
                  <a:lnTo>
                    <a:pt x="27306" y="53136"/>
                  </a:lnTo>
                  <a:lnTo>
                    <a:pt x="23616" y="53136"/>
                  </a:lnTo>
                  <a:lnTo>
                    <a:pt x="13284" y="53136"/>
                  </a:lnTo>
                  <a:cubicBezTo>
                    <a:pt x="9376" y="46436"/>
                    <a:pt x="6397" y="39237"/>
                    <a:pt x="4428" y="31734"/>
                  </a:cubicBezTo>
                  <a:cubicBezTo>
                    <a:pt x="2213" y="21272"/>
                    <a:pt x="733" y="10669"/>
                    <a:pt x="0" y="0"/>
                  </a:cubicBezTo>
                  <a:cubicBezTo>
                    <a:pt x="0" y="0"/>
                    <a:pt x="4428" y="0"/>
                    <a:pt x="5904" y="0"/>
                  </a:cubicBezTo>
                  <a:lnTo>
                    <a:pt x="17712" y="0"/>
                  </a:lnTo>
                  <a:lnTo>
                    <a:pt x="29520" y="0"/>
                  </a:lnTo>
                  <a:lnTo>
                    <a:pt x="29520" y="0"/>
                  </a:lnTo>
                  <a:lnTo>
                    <a:pt x="35424" y="4428"/>
                  </a:lnTo>
                </a:path>
              </a:pathLst>
            </a:custGeom>
            <a:solidFill>
              <a:srgbClr val="6FBD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F1864A6A-0AC5-441C-B7BF-49F9605FC17E}"/>
                </a:ext>
              </a:extLst>
            </p:cNvPr>
            <p:cNvSpPr/>
            <p:nvPr/>
          </p:nvSpPr>
          <p:spPr>
            <a:xfrm>
              <a:off x="5830758" y="3677467"/>
              <a:ext cx="59196" cy="99459"/>
            </a:xfrm>
            <a:custGeom>
              <a:avLst/>
              <a:gdLst>
                <a:gd name="connsiteX0" fmla="*/ 45174 w 59196"/>
                <a:gd name="connsiteY0" fmla="*/ 50184 h 99459"/>
                <a:gd name="connsiteX1" fmla="*/ 45174 w 59196"/>
                <a:gd name="connsiteY1" fmla="*/ 50184 h 99459"/>
                <a:gd name="connsiteX2" fmla="*/ 45174 w 59196"/>
                <a:gd name="connsiteY2" fmla="*/ 50184 h 99459"/>
                <a:gd name="connsiteX3" fmla="*/ 45174 w 59196"/>
                <a:gd name="connsiteY3" fmla="*/ 50184 h 99459"/>
                <a:gd name="connsiteX4" fmla="*/ 45174 w 59196"/>
                <a:gd name="connsiteY4" fmla="*/ 50184 h 99459"/>
                <a:gd name="connsiteX5" fmla="*/ 49602 w 59196"/>
                <a:gd name="connsiteY5" fmla="*/ 50184 h 99459"/>
                <a:gd name="connsiteX6" fmla="*/ 54768 w 59196"/>
                <a:gd name="connsiteY6" fmla="*/ 50184 h 99459"/>
                <a:gd name="connsiteX7" fmla="*/ 54768 w 59196"/>
                <a:gd name="connsiteY7" fmla="*/ 50184 h 99459"/>
                <a:gd name="connsiteX8" fmla="*/ 59196 w 59196"/>
                <a:gd name="connsiteY8" fmla="*/ 50184 h 99459"/>
                <a:gd name="connsiteX9" fmla="*/ 59196 w 59196"/>
                <a:gd name="connsiteY9" fmla="*/ 50184 h 99459"/>
                <a:gd name="connsiteX10" fmla="*/ 36318 w 59196"/>
                <a:gd name="connsiteY10" fmla="*/ 50184 h 99459"/>
                <a:gd name="connsiteX11" fmla="*/ 52554 w 59196"/>
                <a:gd name="connsiteY11" fmla="*/ 50184 h 99459"/>
                <a:gd name="connsiteX12" fmla="*/ 52554 w 59196"/>
                <a:gd name="connsiteY12" fmla="*/ 50184 h 99459"/>
                <a:gd name="connsiteX13" fmla="*/ 45912 w 59196"/>
                <a:gd name="connsiteY13" fmla="*/ 50184 h 99459"/>
                <a:gd name="connsiteX14" fmla="*/ 45912 w 59196"/>
                <a:gd name="connsiteY14" fmla="*/ 50184 h 99459"/>
                <a:gd name="connsiteX15" fmla="*/ 36318 w 59196"/>
                <a:gd name="connsiteY15" fmla="*/ 50184 h 99459"/>
                <a:gd name="connsiteX16" fmla="*/ 42222 w 59196"/>
                <a:gd name="connsiteY16" fmla="*/ 50184 h 99459"/>
                <a:gd name="connsiteX17" fmla="*/ 47388 w 59196"/>
                <a:gd name="connsiteY17" fmla="*/ 50184 h 99459"/>
                <a:gd name="connsiteX18" fmla="*/ 47388 w 59196"/>
                <a:gd name="connsiteY18" fmla="*/ 50184 h 99459"/>
                <a:gd name="connsiteX19" fmla="*/ 47388 w 59196"/>
                <a:gd name="connsiteY19" fmla="*/ 50184 h 99459"/>
                <a:gd name="connsiteX20" fmla="*/ 47388 w 59196"/>
                <a:gd name="connsiteY20" fmla="*/ 50184 h 99459"/>
                <a:gd name="connsiteX21" fmla="*/ 47388 w 59196"/>
                <a:gd name="connsiteY21" fmla="*/ 50184 h 99459"/>
                <a:gd name="connsiteX22" fmla="*/ 37794 w 59196"/>
                <a:gd name="connsiteY22" fmla="*/ 50184 h 99459"/>
                <a:gd name="connsiteX23" fmla="*/ 37794 w 59196"/>
                <a:gd name="connsiteY23" fmla="*/ 50184 h 99459"/>
                <a:gd name="connsiteX24" fmla="*/ 31890 w 59196"/>
                <a:gd name="connsiteY24" fmla="*/ 50184 h 99459"/>
                <a:gd name="connsiteX25" fmla="*/ 31890 w 59196"/>
                <a:gd name="connsiteY25" fmla="*/ 50184 h 99459"/>
                <a:gd name="connsiteX26" fmla="*/ 31890 w 59196"/>
                <a:gd name="connsiteY26" fmla="*/ 50184 h 99459"/>
                <a:gd name="connsiteX27" fmla="*/ 24510 w 59196"/>
                <a:gd name="connsiteY27" fmla="*/ 50184 h 99459"/>
                <a:gd name="connsiteX28" fmla="*/ 24510 w 59196"/>
                <a:gd name="connsiteY28" fmla="*/ 50184 h 99459"/>
                <a:gd name="connsiteX29" fmla="*/ 24510 w 59196"/>
                <a:gd name="connsiteY29" fmla="*/ 44280 h 99459"/>
                <a:gd name="connsiteX30" fmla="*/ 18606 w 59196"/>
                <a:gd name="connsiteY30" fmla="*/ 25092 h 99459"/>
                <a:gd name="connsiteX31" fmla="*/ 18606 w 59196"/>
                <a:gd name="connsiteY31" fmla="*/ 7380 h 99459"/>
                <a:gd name="connsiteX32" fmla="*/ 18606 w 59196"/>
                <a:gd name="connsiteY32" fmla="*/ 0 h 99459"/>
                <a:gd name="connsiteX33" fmla="*/ 18606 w 59196"/>
                <a:gd name="connsiteY33" fmla="*/ 0 h 99459"/>
                <a:gd name="connsiteX34" fmla="*/ 24510 w 59196"/>
                <a:gd name="connsiteY34" fmla="*/ 0 h 99459"/>
                <a:gd name="connsiteX35" fmla="*/ 31152 w 59196"/>
                <a:gd name="connsiteY35" fmla="*/ 0 h 99459"/>
                <a:gd name="connsiteX36" fmla="*/ 45174 w 59196"/>
                <a:gd name="connsiteY36" fmla="*/ 0 h 99459"/>
                <a:gd name="connsiteX37" fmla="*/ 36318 w 59196"/>
                <a:gd name="connsiteY37" fmla="*/ 0 h 99459"/>
                <a:gd name="connsiteX38" fmla="*/ 36318 w 59196"/>
                <a:gd name="connsiteY38" fmla="*/ 0 h 99459"/>
                <a:gd name="connsiteX39" fmla="*/ 36318 w 59196"/>
                <a:gd name="connsiteY39" fmla="*/ 0 h 99459"/>
                <a:gd name="connsiteX40" fmla="*/ 36318 w 59196"/>
                <a:gd name="connsiteY40" fmla="*/ 0 h 99459"/>
                <a:gd name="connsiteX41" fmla="*/ 31890 w 59196"/>
                <a:gd name="connsiteY41" fmla="*/ 0 h 99459"/>
                <a:gd name="connsiteX42" fmla="*/ 31890 w 59196"/>
                <a:gd name="connsiteY42" fmla="*/ 0 h 99459"/>
                <a:gd name="connsiteX43" fmla="*/ 31890 w 59196"/>
                <a:gd name="connsiteY43" fmla="*/ 0 h 99459"/>
                <a:gd name="connsiteX44" fmla="*/ 19344 w 59196"/>
                <a:gd name="connsiteY44" fmla="*/ 0 h 99459"/>
                <a:gd name="connsiteX45" fmla="*/ 11964 w 59196"/>
                <a:gd name="connsiteY45" fmla="*/ 0 h 99459"/>
                <a:gd name="connsiteX46" fmla="*/ 8274 w 59196"/>
                <a:gd name="connsiteY46" fmla="*/ 0 h 99459"/>
                <a:gd name="connsiteX47" fmla="*/ 8274 w 59196"/>
                <a:gd name="connsiteY47" fmla="*/ 0 h 99459"/>
                <a:gd name="connsiteX48" fmla="*/ 8274 w 59196"/>
                <a:gd name="connsiteY48" fmla="*/ 0 h 99459"/>
                <a:gd name="connsiteX49" fmla="*/ 18606 w 59196"/>
                <a:gd name="connsiteY49" fmla="*/ 98892 h 99459"/>
                <a:gd name="connsiteX50" fmla="*/ 18606 w 59196"/>
                <a:gd name="connsiteY50" fmla="*/ 98892 h 99459"/>
                <a:gd name="connsiteX51" fmla="*/ 31890 w 59196"/>
                <a:gd name="connsiteY51" fmla="*/ 98892 h 99459"/>
                <a:gd name="connsiteX52" fmla="*/ 37056 w 59196"/>
                <a:gd name="connsiteY52" fmla="*/ 98892 h 99459"/>
                <a:gd name="connsiteX53" fmla="*/ 41484 w 59196"/>
                <a:gd name="connsiteY53" fmla="*/ 98892 h 99459"/>
                <a:gd name="connsiteX54" fmla="*/ 41484 w 59196"/>
                <a:gd name="connsiteY54" fmla="*/ 98892 h 99459"/>
                <a:gd name="connsiteX55" fmla="*/ 45912 w 59196"/>
                <a:gd name="connsiteY55" fmla="*/ 98892 h 99459"/>
                <a:gd name="connsiteX56" fmla="*/ 51816 w 59196"/>
                <a:gd name="connsiteY56" fmla="*/ 98892 h 99459"/>
                <a:gd name="connsiteX57" fmla="*/ 51816 w 59196"/>
                <a:gd name="connsiteY57" fmla="*/ 98892 h 99459"/>
                <a:gd name="connsiteX58" fmla="*/ 51816 w 59196"/>
                <a:gd name="connsiteY58" fmla="*/ 98892 h 99459"/>
                <a:gd name="connsiteX59" fmla="*/ 51816 w 59196"/>
                <a:gd name="connsiteY59" fmla="*/ 98892 h 99459"/>
                <a:gd name="connsiteX60" fmla="*/ 51816 w 59196"/>
                <a:gd name="connsiteY60" fmla="*/ 98892 h 99459"/>
                <a:gd name="connsiteX61" fmla="*/ 51816 w 59196"/>
                <a:gd name="connsiteY61" fmla="*/ 98892 h 99459"/>
                <a:gd name="connsiteX62" fmla="*/ 51816 w 59196"/>
                <a:gd name="connsiteY62" fmla="*/ 98892 h 99459"/>
                <a:gd name="connsiteX63" fmla="*/ 27462 w 59196"/>
                <a:gd name="connsiteY63" fmla="*/ 98892 h 99459"/>
                <a:gd name="connsiteX64" fmla="*/ 27462 w 59196"/>
                <a:gd name="connsiteY64" fmla="*/ 98892 h 99459"/>
                <a:gd name="connsiteX65" fmla="*/ 40008 w 59196"/>
                <a:gd name="connsiteY65" fmla="*/ 98892 h 99459"/>
                <a:gd name="connsiteX66" fmla="*/ 40008 w 59196"/>
                <a:gd name="connsiteY66" fmla="*/ 98892 h 99459"/>
                <a:gd name="connsiteX67" fmla="*/ 40008 w 59196"/>
                <a:gd name="connsiteY67" fmla="*/ 98892 h 99459"/>
                <a:gd name="connsiteX68" fmla="*/ 40008 w 59196"/>
                <a:gd name="connsiteY68" fmla="*/ 98892 h 99459"/>
                <a:gd name="connsiteX69" fmla="*/ 48864 w 59196"/>
                <a:gd name="connsiteY69" fmla="*/ 98892 h 99459"/>
                <a:gd name="connsiteX70" fmla="*/ 48864 w 59196"/>
                <a:gd name="connsiteY70" fmla="*/ 98892 h 99459"/>
                <a:gd name="connsiteX71" fmla="*/ 48864 w 59196"/>
                <a:gd name="connsiteY71" fmla="*/ 98892 h 99459"/>
                <a:gd name="connsiteX72" fmla="*/ 48864 w 59196"/>
                <a:gd name="connsiteY72" fmla="*/ 98892 h 99459"/>
                <a:gd name="connsiteX73" fmla="*/ 44436 w 59196"/>
                <a:gd name="connsiteY73" fmla="*/ 98892 h 99459"/>
                <a:gd name="connsiteX74" fmla="*/ 49602 w 59196"/>
                <a:gd name="connsiteY74" fmla="*/ 98892 h 99459"/>
                <a:gd name="connsiteX75" fmla="*/ 49602 w 59196"/>
                <a:gd name="connsiteY75" fmla="*/ 98892 h 99459"/>
                <a:gd name="connsiteX76" fmla="*/ 49602 w 59196"/>
                <a:gd name="connsiteY76" fmla="*/ 98892 h 99459"/>
                <a:gd name="connsiteX77" fmla="*/ 53292 w 59196"/>
                <a:gd name="connsiteY77" fmla="*/ 98892 h 99459"/>
                <a:gd name="connsiteX78" fmla="*/ 53292 w 59196"/>
                <a:gd name="connsiteY78" fmla="*/ 98892 h 99459"/>
                <a:gd name="connsiteX79" fmla="*/ 49602 w 59196"/>
                <a:gd name="connsiteY79" fmla="*/ 98892 h 99459"/>
                <a:gd name="connsiteX80" fmla="*/ 49602 w 59196"/>
                <a:gd name="connsiteY80" fmla="*/ 98892 h 99459"/>
                <a:gd name="connsiteX81" fmla="*/ 49602 w 59196"/>
                <a:gd name="connsiteY81" fmla="*/ 98892 h 99459"/>
                <a:gd name="connsiteX82" fmla="*/ 42960 w 59196"/>
                <a:gd name="connsiteY82" fmla="*/ 94464 h 99459"/>
                <a:gd name="connsiteX83" fmla="*/ 42960 w 59196"/>
                <a:gd name="connsiteY83" fmla="*/ 94464 h 99459"/>
                <a:gd name="connsiteX84" fmla="*/ 46650 w 59196"/>
                <a:gd name="connsiteY84" fmla="*/ 94464 h 99459"/>
                <a:gd name="connsiteX85" fmla="*/ 46650 w 59196"/>
                <a:gd name="connsiteY85" fmla="*/ 94464 h 99459"/>
                <a:gd name="connsiteX86" fmla="*/ 46650 w 59196"/>
                <a:gd name="connsiteY86" fmla="*/ 94464 h 99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59196" h="99459">
                  <a:moveTo>
                    <a:pt x="45174" y="50184"/>
                  </a:moveTo>
                  <a:cubicBezTo>
                    <a:pt x="45174" y="50184"/>
                    <a:pt x="45174" y="50184"/>
                    <a:pt x="45174" y="50184"/>
                  </a:cubicBezTo>
                  <a:lnTo>
                    <a:pt x="45174" y="50184"/>
                  </a:lnTo>
                  <a:lnTo>
                    <a:pt x="45174" y="50184"/>
                  </a:lnTo>
                  <a:lnTo>
                    <a:pt x="45174" y="50184"/>
                  </a:lnTo>
                  <a:lnTo>
                    <a:pt x="49602" y="50184"/>
                  </a:lnTo>
                  <a:lnTo>
                    <a:pt x="54768" y="50184"/>
                  </a:lnTo>
                  <a:lnTo>
                    <a:pt x="54768" y="50184"/>
                  </a:lnTo>
                  <a:lnTo>
                    <a:pt x="59196" y="50184"/>
                  </a:lnTo>
                  <a:cubicBezTo>
                    <a:pt x="59196" y="50184"/>
                    <a:pt x="59196" y="50184"/>
                    <a:pt x="59196" y="50184"/>
                  </a:cubicBezTo>
                  <a:lnTo>
                    <a:pt x="36318" y="50184"/>
                  </a:lnTo>
                  <a:cubicBezTo>
                    <a:pt x="41484" y="50184"/>
                    <a:pt x="48126" y="50184"/>
                    <a:pt x="52554" y="50184"/>
                  </a:cubicBezTo>
                  <a:lnTo>
                    <a:pt x="52554" y="50184"/>
                  </a:lnTo>
                  <a:lnTo>
                    <a:pt x="45912" y="50184"/>
                  </a:lnTo>
                  <a:cubicBezTo>
                    <a:pt x="45912" y="50184"/>
                    <a:pt x="45912" y="50184"/>
                    <a:pt x="45912" y="50184"/>
                  </a:cubicBezTo>
                  <a:lnTo>
                    <a:pt x="36318" y="50184"/>
                  </a:lnTo>
                  <a:lnTo>
                    <a:pt x="42222" y="50184"/>
                  </a:lnTo>
                  <a:cubicBezTo>
                    <a:pt x="43890" y="50806"/>
                    <a:pt x="45721" y="50806"/>
                    <a:pt x="47388" y="50184"/>
                  </a:cubicBezTo>
                  <a:lnTo>
                    <a:pt x="47388" y="50184"/>
                  </a:lnTo>
                  <a:lnTo>
                    <a:pt x="47388" y="50184"/>
                  </a:lnTo>
                  <a:lnTo>
                    <a:pt x="47388" y="50184"/>
                  </a:lnTo>
                  <a:cubicBezTo>
                    <a:pt x="47388" y="50184"/>
                    <a:pt x="47388" y="50184"/>
                    <a:pt x="47388" y="50184"/>
                  </a:cubicBezTo>
                  <a:lnTo>
                    <a:pt x="37794" y="50184"/>
                  </a:lnTo>
                  <a:cubicBezTo>
                    <a:pt x="37794" y="50184"/>
                    <a:pt x="37794" y="50184"/>
                    <a:pt x="37794" y="50184"/>
                  </a:cubicBezTo>
                  <a:cubicBezTo>
                    <a:pt x="35896" y="50925"/>
                    <a:pt x="33789" y="50925"/>
                    <a:pt x="31890" y="50184"/>
                  </a:cubicBezTo>
                  <a:lnTo>
                    <a:pt x="31890" y="50184"/>
                  </a:lnTo>
                  <a:lnTo>
                    <a:pt x="31890" y="50184"/>
                  </a:lnTo>
                  <a:lnTo>
                    <a:pt x="24510" y="50184"/>
                  </a:lnTo>
                  <a:lnTo>
                    <a:pt x="24510" y="50184"/>
                  </a:lnTo>
                  <a:lnTo>
                    <a:pt x="24510" y="44280"/>
                  </a:lnTo>
                  <a:cubicBezTo>
                    <a:pt x="21549" y="38233"/>
                    <a:pt x="19556" y="31758"/>
                    <a:pt x="18606" y="25092"/>
                  </a:cubicBezTo>
                  <a:cubicBezTo>
                    <a:pt x="18252" y="19193"/>
                    <a:pt x="18252" y="13279"/>
                    <a:pt x="18606" y="7380"/>
                  </a:cubicBezTo>
                  <a:lnTo>
                    <a:pt x="18606" y="0"/>
                  </a:lnTo>
                  <a:cubicBezTo>
                    <a:pt x="18606" y="0"/>
                    <a:pt x="18606" y="0"/>
                    <a:pt x="18606" y="0"/>
                  </a:cubicBezTo>
                  <a:lnTo>
                    <a:pt x="24510" y="0"/>
                  </a:lnTo>
                  <a:lnTo>
                    <a:pt x="31152" y="0"/>
                  </a:lnTo>
                  <a:lnTo>
                    <a:pt x="45174" y="0"/>
                  </a:lnTo>
                  <a:lnTo>
                    <a:pt x="36318" y="0"/>
                  </a:lnTo>
                  <a:lnTo>
                    <a:pt x="36318" y="0"/>
                  </a:lnTo>
                  <a:lnTo>
                    <a:pt x="36318" y="0"/>
                  </a:lnTo>
                  <a:lnTo>
                    <a:pt x="36318" y="0"/>
                  </a:lnTo>
                  <a:lnTo>
                    <a:pt x="31890" y="0"/>
                  </a:lnTo>
                  <a:lnTo>
                    <a:pt x="31890" y="0"/>
                  </a:lnTo>
                  <a:lnTo>
                    <a:pt x="31890" y="0"/>
                  </a:lnTo>
                  <a:lnTo>
                    <a:pt x="19344" y="0"/>
                  </a:lnTo>
                  <a:lnTo>
                    <a:pt x="11964" y="0"/>
                  </a:lnTo>
                  <a:lnTo>
                    <a:pt x="8274" y="0"/>
                  </a:lnTo>
                  <a:cubicBezTo>
                    <a:pt x="8274" y="0"/>
                    <a:pt x="8274" y="0"/>
                    <a:pt x="8274" y="0"/>
                  </a:cubicBezTo>
                  <a:lnTo>
                    <a:pt x="8274" y="0"/>
                  </a:lnTo>
                  <a:cubicBezTo>
                    <a:pt x="-5700" y="32520"/>
                    <a:pt x="-1788" y="69963"/>
                    <a:pt x="18606" y="98892"/>
                  </a:cubicBezTo>
                  <a:lnTo>
                    <a:pt x="18606" y="98892"/>
                  </a:lnTo>
                  <a:cubicBezTo>
                    <a:pt x="23002" y="99649"/>
                    <a:pt x="27495" y="99649"/>
                    <a:pt x="31890" y="98892"/>
                  </a:cubicBezTo>
                  <a:lnTo>
                    <a:pt x="37056" y="98892"/>
                  </a:lnTo>
                  <a:cubicBezTo>
                    <a:pt x="37056" y="98892"/>
                    <a:pt x="42222" y="98892"/>
                    <a:pt x="41484" y="98892"/>
                  </a:cubicBezTo>
                  <a:lnTo>
                    <a:pt x="41484" y="98892"/>
                  </a:lnTo>
                  <a:lnTo>
                    <a:pt x="45912" y="98892"/>
                  </a:lnTo>
                  <a:cubicBezTo>
                    <a:pt x="47861" y="99253"/>
                    <a:pt x="49868" y="99253"/>
                    <a:pt x="51816" y="98892"/>
                  </a:cubicBezTo>
                  <a:lnTo>
                    <a:pt x="51816" y="98892"/>
                  </a:lnTo>
                  <a:lnTo>
                    <a:pt x="51816" y="98892"/>
                  </a:lnTo>
                  <a:cubicBezTo>
                    <a:pt x="51816" y="98892"/>
                    <a:pt x="51816" y="98892"/>
                    <a:pt x="51816" y="98892"/>
                  </a:cubicBezTo>
                  <a:lnTo>
                    <a:pt x="51816" y="98892"/>
                  </a:lnTo>
                  <a:lnTo>
                    <a:pt x="51816" y="98892"/>
                  </a:lnTo>
                  <a:lnTo>
                    <a:pt x="51816" y="98892"/>
                  </a:lnTo>
                  <a:lnTo>
                    <a:pt x="27462" y="98892"/>
                  </a:lnTo>
                  <a:cubicBezTo>
                    <a:pt x="27462" y="98892"/>
                    <a:pt x="27462" y="98892"/>
                    <a:pt x="27462" y="98892"/>
                  </a:cubicBezTo>
                  <a:lnTo>
                    <a:pt x="40008" y="98892"/>
                  </a:lnTo>
                  <a:cubicBezTo>
                    <a:pt x="40008" y="98892"/>
                    <a:pt x="40008" y="98892"/>
                    <a:pt x="40008" y="98892"/>
                  </a:cubicBezTo>
                  <a:cubicBezTo>
                    <a:pt x="40008" y="98892"/>
                    <a:pt x="40008" y="98892"/>
                    <a:pt x="40008" y="98892"/>
                  </a:cubicBezTo>
                  <a:cubicBezTo>
                    <a:pt x="40008" y="98892"/>
                    <a:pt x="40008" y="98892"/>
                    <a:pt x="40008" y="98892"/>
                  </a:cubicBezTo>
                  <a:lnTo>
                    <a:pt x="48864" y="98892"/>
                  </a:lnTo>
                  <a:cubicBezTo>
                    <a:pt x="48864" y="98892"/>
                    <a:pt x="48864" y="98892"/>
                    <a:pt x="48864" y="98892"/>
                  </a:cubicBezTo>
                  <a:lnTo>
                    <a:pt x="48864" y="98892"/>
                  </a:lnTo>
                  <a:lnTo>
                    <a:pt x="48864" y="98892"/>
                  </a:lnTo>
                  <a:lnTo>
                    <a:pt x="44436" y="98892"/>
                  </a:lnTo>
                  <a:lnTo>
                    <a:pt x="49602" y="98892"/>
                  </a:lnTo>
                  <a:cubicBezTo>
                    <a:pt x="49602" y="98892"/>
                    <a:pt x="49602" y="98892"/>
                    <a:pt x="49602" y="98892"/>
                  </a:cubicBezTo>
                  <a:lnTo>
                    <a:pt x="49602" y="98892"/>
                  </a:lnTo>
                  <a:cubicBezTo>
                    <a:pt x="49602" y="98892"/>
                    <a:pt x="53292" y="98892"/>
                    <a:pt x="53292" y="98892"/>
                  </a:cubicBezTo>
                  <a:lnTo>
                    <a:pt x="53292" y="98892"/>
                  </a:lnTo>
                  <a:lnTo>
                    <a:pt x="49602" y="98892"/>
                  </a:lnTo>
                  <a:lnTo>
                    <a:pt x="49602" y="98892"/>
                  </a:lnTo>
                  <a:lnTo>
                    <a:pt x="49602" y="98892"/>
                  </a:lnTo>
                  <a:lnTo>
                    <a:pt x="42960" y="94464"/>
                  </a:lnTo>
                  <a:lnTo>
                    <a:pt x="42960" y="94464"/>
                  </a:lnTo>
                  <a:lnTo>
                    <a:pt x="46650" y="94464"/>
                  </a:lnTo>
                  <a:lnTo>
                    <a:pt x="46650" y="94464"/>
                  </a:lnTo>
                  <a:lnTo>
                    <a:pt x="46650" y="94464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A594A2B9-E691-4994-9548-80E1486E5A50}"/>
                </a:ext>
              </a:extLst>
            </p:cNvPr>
            <p:cNvSpPr/>
            <p:nvPr/>
          </p:nvSpPr>
          <p:spPr>
            <a:xfrm>
              <a:off x="5832390" y="3698214"/>
              <a:ext cx="154242" cy="27223"/>
            </a:xfrm>
            <a:custGeom>
              <a:avLst/>
              <a:gdLst>
                <a:gd name="connsiteX0" fmla="*/ 738 w 154242"/>
                <a:gd name="connsiteY0" fmla="*/ 22796 h 27223"/>
                <a:gd name="connsiteX1" fmla="*/ 5904 w 154242"/>
                <a:gd name="connsiteY1" fmla="*/ 22796 h 27223"/>
                <a:gd name="connsiteX2" fmla="*/ 15498 w 154242"/>
                <a:gd name="connsiteY2" fmla="*/ 22796 h 27223"/>
                <a:gd name="connsiteX3" fmla="*/ 27306 w 154242"/>
                <a:gd name="connsiteY3" fmla="*/ 22796 h 27223"/>
                <a:gd name="connsiteX4" fmla="*/ 34686 w 154242"/>
                <a:gd name="connsiteY4" fmla="*/ 22796 h 27223"/>
                <a:gd name="connsiteX5" fmla="*/ 38376 w 154242"/>
                <a:gd name="connsiteY5" fmla="*/ 22796 h 27223"/>
                <a:gd name="connsiteX6" fmla="*/ 38376 w 154242"/>
                <a:gd name="connsiteY6" fmla="*/ 22796 h 27223"/>
                <a:gd name="connsiteX7" fmla="*/ 47232 w 154242"/>
                <a:gd name="connsiteY7" fmla="*/ 22796 h 27223"/>
                <a:gd name="connsiteX8" fmla="*/ 57564 w 154242"/>
                <a:gd name="connsiteY8" fmla="*/ 22796 h 27223"/>
                <a:gd name="connsiteX9" fmla="*/ 73062 w 154242"/>
                <a:gd name="connsiteY9" fmla="*/ 22796 h 27223"/>
                <a:gd name="connsiteX10" fmla="*/ 78228 w 154242"/>
                <a:gd name="connsiteY10" fmla="*/ 22796 h 27223"/>
                <a:gd name="connsiteX11" fmla="*/ 90774 w 154242"/>
                <a:gd name="connsiteY11" fmla="*/ 22796 h 27223"/>
                <a:gd name="connsiteX12" fmla="*/ 114390 w 154242"/>
                <a:gd name="connsiteY12" fmla="*/ 22796 h 27223"/>
                <a:gd name="connsiteX13" fmla="*/ 120294 w 154242"/>
                <a:gd name="connsiteY13" fmla="*/ 22796 h 27223"/>
                <a:gd name="connsiteX14" fmla="*/ 129150 w 154242"/>
                <a:gd name="connsiteY14" fmla="*/ 22796 h 27223"/>
                <a:gd name="connsiteX15" fmla="*/ 135792 w 154242"/>
                <a:gd name="connsiteY15" fmla="*/ 22796 h 27223"/>
                <a:gd name="connsiteX16" fmla="*/ 154242 w 154242"/>
                <a:gd name="connsiteY16" fmla="*/ 22796 h 27223"/>
                <a:gd name="connsiteX17" fmla="*/ 154242 w 154242"/>
                <a:gd name="connsiteY17" fmla="*/ 13202 h 27223"/>
                <a:gd name="connsiteX18" fmla="*/ 154242 w 154242"/>
                <a:gd name="connsiteY18" fmla="*/ 13202 h 27223"/>
                <a:gd name="connsiteX19" fmla="*/ 132840 w 154242"/>
                <a:gd name="connsiteY19" fmla="*/ 9512 h 27223"/>
                <a:gd name="connsiteX20" fmla="*/ 115866 w 154242"/>
                <a:gd name="connsiteY20" fmla="*/ 9512 h 27223"/>
                <a:gd name="connsiteX21" fmla="*/ 95940 w 154242"/>
                <a:gd name="connsiteY21" fmla="*/ 4346 h 27223"/>
                <a:gd name="connsiteX22" fmla="*/ 52398 w 154242"/>
                <a:gd name="connsiteY22" fmla="*/ 4346 h 27223"/>
                <a:gd name="connsiteX23" fmla="*/ 42066 w 154242"/>
                <a:gd name="connsiteY23" fmla="*/ 656 h 27223"/>
                <a:gd name="connsiteX24" fmla="*/ 34686 w 154242"/>
                <a:gd name="connsiteY24" fmla="*/ 656 h 27223"/>
                <a:gd name="connsiteX25" fmla="*/ 20664 w 154242"/>
                <a:gd name="connsiteY25" fmla="*/ 656 h 27223"/>
                <a:gd name="connsiteX26" fmla="*/ 7380 w 154242"/>
                <a:gd name="connsiteY26" fmla="*/ 656 h 27223"/>
                <a:gd name="connsiteX27" fmla="*/ 0 w 154242"/>
                <a:gd name="connsiteY27" fmla="*/ 656 h 27223"/>
                <a:gd name="connsiteX28" fmla="*/ 0 w 154242"/>
                <a:gd name="connsiteY28" fmla="*/ 27224 h 2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4242" h="27223">
                  <a:moveTo>
                    <a:pt x="738" y="22796"/>
                  </a:moveTo>
                  <a:cubicBezTo>
                    <a:pt x="738" y="22796"/>
                    <a:pt x="738" y="22796"/>
                    <a:pt x="5904" y="22796"/>
                  </a:cubicBezTo>
                  <a:cubicBezTo>
                    <a:pt x="9095" y="22494"/>
                    <a:pt x="12307" y="22494"/>
                    <a:pt x="15498" y="22796"/>
                  </a:cubicBezTo>
                  <a:lnTo>
                    <a:pt x="27306" y="22796"/>
                  </a:lnTo>
                  <a:lnTo>
                    <a:pt x="34686" y="22796"/>
                  </a:lnTo>
                  <a:lnTo>
                    <a:pt x="38376" y="22796"/>
                  </a:lnTo>
                  <a:cubicBezTo>
                    <a:pt x="38376" y="22796"/>
                    <a:pt x="38376" y="22796"/>
                    <a:pt x="38376" y="22796"/>
                  </a:cubicBezTo>
                  <a:lnTo>
                    <a:pt x="47232" y="22796"/>
                  </a:lnTo>
                  <a:cubicBezTo>
                    <a:pt x="53874" y="22796"/>
                    <a:pt x="47232" y="22796"/>
                    <a:pt x="57564" y="22796"/>
                  </a:cubicBezTo>
                  <a:lnTo>
                    <a:pt x="73062" y="22796"/>
                  </a:lnTo>
                  <a:cubicBezTo>
                    <a:pt x="73062" y="22796"/>
                    <a:pt x="73062" y="22796"/>
                    <a:pt x="78228" y="22796"/>
                  </a:cubicBezTo>
                  <a:cubicBezTo>
                    <a:pt x="82383" y="23434"/>
                    <a:pt x="86619" y="23434"/>
                    <a:pt x="90774" y="22796"/>
                  </a:cubicBezTo>
                  <a:lnTo>
                    <a:pt x="114390" y="22796"/>
                  </a:lnTo>
                  <a:cubicBezTo>
                    <a:pt x="114390" y="22796"/>
                    <a:pt x="114390" y="22796"/>
                    <a:pt x="120294" y="22796"/>
                  </a:cubicBezTo>
                  <a:cubicBezTo>
                    <a:pt x="123209" y="23487"/>
                    <a:pt x="126235" y="23487"/>
                    <a:pt x="129150" y="22796"/>
                  </a:cubicBezTo>
                  <a:cubicBezTo>
                    <a:pt x="131349" y="22424"/>
                    <a:pt x="133593" y="22424"/>
                    <a:pt x="135792" y="22796"/>
                  </a:cubicBezTo>
                  <a:lnTo>
                    <a:pt x="154242" y="22796"/>
                  </a:lnTo>
                  <a:lnTo>
                    <a:pt x="154242" y="13202"/>
                  </a:lnTo>
                  <a:cubicBezTo>
                    <a:pt x="154242" y="13202"/>
                    <a:pt x="154242" y="13202"/>
                    <a:pt x="154242" y="13202"/>
                  </a:cubicBezTo>
                  <a:cubicBezTo>
                    <a:pt x="136530" y="13202"/>
                    <a:pt x="143172" y="13202"/>
                    <a:pt x="132840" y="9512"/>
                  </a:cubicBezTo>
                  <a:lnTo>
                    <a:pt x="115866" y="9512"/>
                  </a:lnTo>
                  <a:cubicBezTo>
                    <a:pt x="109372" y="7265"/>
                    <a:pt x="102707" y="5538"/>
                    <a:pt x="95940" y="4346"/>
                  </a:cubicBezTo>
                  <a:lnTo>
                    <a:pt x="52398" y="4346"/>
                  </a:lnTo>
                  <a:lnTo>
                    <a:pt x="42066" y="656"/>
                  </a:lnTo>
                  <a:lnTo>
                    <a:pt x="34686" y="656"/>
                  </a:lnTo>
                  <a:cubicBezTo>
                    <a:pt x="30020" y="1026"/>
                    <a:pt x="25330" y="1026"/>
                    <a:pt x="20664" y="656"/>
                  </a:cubicBezTo>
                  <a:cubicBezTo>
                    <a:pt x="16280" y="-219"/>
                    <a:pt x="11764" y="-219"/>
                    <a:pt x="7380" y="656"/>
                  </a:cubicBezTo>
                  <a:lnTo>
                    <a:pt x="0" y="656"/>
                  </a:lnTo>
                  <a:lnTo>
                    <a:pt x="0" y="27224"/>
                  </a:lnTo>
                  <a:close/>
                </a:path>
              </a:pathLst>
            </a:custGeom>
            <a:solidFill>
              <a:srgbClr val="5571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DE27BD51-CCDF-4C66-96FD-7768E5BF54B9}"/>
                </a:ext>
              </a:extLst>
            </p:cNvPr>
            <p:cNvSpPr/>
            <p:nvPr/>
          </p:nvSpPr>
          <p:spPr>
            <a:xfrm>
              <a:off x="5833128" y="3693864"/>
              <a:ext cx="155972" cy="40429"/>
            </a:xfrm>
            <a:custGeom>
              <a:avLst/>
              <a:gdLst>
                <a:gd name="connsiteX0" fmla="*/ 0 w 155972"/>
                <a:gd name="connsiteY0" fmla="*/ 27884 h 40429"/>
                <a:gd name="connsiteX1" fmla="*/ 0 w 155972"/>
                <a:gd name="connsiteY1" fmla="*/ 27884 h 40429"/>
                <a:gd name="connsiteX2" fmla="*/ 27306 w 155972"/>
                <a:gd name="connsiteY2" fmla="*/ 27884 h 40429"/>
                <a:gd name="connsiteX3" fmla="*/ 32472 w 155972"/>
                <a:gd name="connsiteY3" fmla="*/ 27884 h 40429"/>
                <a:gd name="connsiteX4" fmla="*/ 36900 w 155972"/>
                <a:gd name="connsiteY4" fmla="*/ 27884 h 40429"/>
                <a:gd name="connsiteX5" fmla="*/ 36900 w 155972"/>
                <a:gd name="connsiteY5" fmla="*/ 27884 h 40429"/>
                <a:gd name="connsiteX6" fmla="*/ 36900 w 155972"/>
                <a:gd name="connsiteY6" fmla="*/ 27884 h 40429"/>
                <a:gd name="connsiteX7" fmla="*/ 42804 w 155972"/>
                <a:gd name="connsiteY7" fmla="*/ 27884 h 40429"/>
                <a:gd name="connsiteX8" fmla="*/ 53136 w 155972"/>
                <a:gd name="connsiteY8" fmla="*/ 27884 h 40429"/>
                <a:gd name="connsiteX9" fmla="*/ 59778 w 155972"/>
                <a:gd name="connsiteY9" fmla="*/ 27884 h 40429"/>
                <a:gd name="connsiteX10" fmla="*/ 70110 w 155972"/>
                <a:gd name="connsiteY10" fmla="*/ 27884 h 40429"/>
                <a:gd name="connsiteX11" fmla="*/ 155718 w 155972"/>
                <a:gd name="connsiteY11" fmla="*/ 27884 h 40429"/>
                <a:gd name="connsiteX12" fmla="*/ 155718 w 155972"/>
                <a:gd name="connsiteY12" fmla="*/ 17552 h 40429"/>
                <a:gd name="connsiteX13" fmla="*/ 155718 w 155972"/>
                <a:gd name="connsiteY13" fmla="*/ 13862 h 40429"/>
                <a:gd name="connsiteX14" fmla="*/ 155718 w 155972"/>
                <a:gd name="connsiteY14" fmla="*/ 13862 h 40429"/>
                <a:gd name="connsiteX15" fmla="*/ 141696 w 155972"/>
                <a:gd name="connsiteY15" fmla="*/ 13862 h 40429"/>
                <a:gd name="connsiteX16" fmla="*/ 135792 w 155972"/>
                <a:gd name="connsiteY16" fmla="*/ 13862 h 40429"/>
                <a:gd name="connsiteX17" fmla="*/ 130626 w 155972"/>
                <a:gd name="connsiteY17" fmla="*/ 13862 h 40429"/>
                <a:gd name="connsiteX18" fmla="*/ 124722 w 155972"/>
                <a:gd name="connsiteY18" fmla="*/ 13862 h 40429"/>
                <a:gd name="connsiteX19" fmla="*/ 114390 w 155972"/>
                <a:gd name="connsiteY19" fmla="*/ 13862 h 40429"/>
                <a:gd name="connsiteX20" fmla="*/ 101106 w 155972"/>
                <a:gd name="connsiteY20" fmla="*/ 13862 h 40429"/>
                <a:gd name="connsiteX21" fmla="*/ 51660 w 155972"/>
                <a:gd name="connsiteY21" fmla="*/ 13862 h 40429"/>
                <a:gd name="connsiteX22" fmla="*/ 45018 w 155972"/>
                <a:gd name="connsiteY22" fmla="*/ 13862 h 40429"/>
                <a:gd name="connsiteX23" fmla="*/ 39114 w 155972"/>
                <a:gd name="connsiteY23" fmla="*/ 13862 h 40429"/>
                <a:gd name="connsiteX24" fmla="*/ 25092 w 155972"/>
                <a:gd name="connsiteY24" fmla="*/ 13862 h 40429"/>
                <a:gd name="connsiteX25" fmla="*/ 11808 w 155972"/>
                <a:gd name="connsiteY25" fmla="*/ 13862 h 40429"/>
                <a:gd name="connsiteX26" fmla="*/ 738 w 155972"/>
                <a:gd name="connsiteY26" fmla="*/ 13862 h 40429"/>
                <a:gd name="connsiteX27" fmla="*/ 738 w 155972"/>
                <a:gd name="connsiteY27" fmla="*/ 13862 h 40429"/>
                <a:gd name="connsiteX28" fmla="*/ 738 w 155972"/>
                <a:gd name="connsiteY28" fmla="*/ 40430 h 40429"/>
                <a:gd name="connsiteX29" fmla="*/ 738 w 155972"/>
                <a:gd name="connsiteY29" fmla="*/ 40430 h 40429"/>
                <a:gd name="connsiteX30" fmla="*/ 738 w 155972"/>
                <a:gd name="connsiteY30" fmla="*/ 578 h 40429"/>
                <a:gd name="connsiteX31" fmla="*/ 738 w 155972"/>
                <a:gd name="connsiteY31" fmla="*/ 578 h 40429"/>
                <a:gd name="connsiteX32" fmla="*/ 738 w 155972"/>
                <a:gd name="connsiteY32" fmla="*/ 578 h 40429"/>
                <a:gd name="connsiteX33" fmla="*/ 8856 w 155972"/>
                <a:gd name="connsiteY33" fmla="*/ 578 h 40429"/>
                <a:gd name="connsiteX34" fmla="*/ 19188 w 155972"/>
                <a:gd name="connsiteY34" fmla="*/ 578 h 40429"/>
                <a:gd name="connsiteX35" fmla="*/ 39852 w 155972"/>
                <a:gd name="connsiteY35" fmla="*/ 578 h 40429"/>
                <a:gd name="connsiteX36" fmla="*/ 50184 w 155972"/>
                <a:gd name="connsiteY36" fmla="*/ 578 h 40429"/>
                <a:gd name="connsiteX37" fmla="*/ 94464 w 155972"/>
                <a:gd name="connsiteY37" fmla="*/ 578 h 40429"/>
                <a:gd name="connsiteX38" fmla="*/ 108486 w 155972"/>
                <a:gd name="connsiteY38" fmla="*/ 578 h 40429"/>
                <a:gd name="connsiteX39" fmla="*/ 129888 w 155972"/>
                <a:gd name="connsiteY39" fmla="*/ 5744 h 40429"/>
                <a:gd name="connsiteX40" fmla="*/ 138006 w 155972"/>
                <a:gd name="connsiteY40" fmla="*/ 5744 h 40429"/>
                <a:gd name="connsiteX41" fmla="*/ 147600 w 155972"/>
                <a:gd name="connsiteY41" fmla="*/ 5744 h 40429"/>
                <a:gd name="connsiteX42" fmla="*/ 152766 w 155972"/>
                <a:gd name="connsiteY42" fmla="*/ 5744 h 40429"/>
                <a:gd name="connsiteX43" fmla="*/ 152766 w 155972"/>
                <a:gd name="connsiteY43" fmla="*/ 5744 h 40429"/>
                <a:gd name="connsiteX44" fmla="*/ 152766 w 155972"/>
                <a:gd name="connsiteY44" fmla="*/ 5744 h 40429"/>
                <a:gd name="connsiteX45" fmla="*/ 152766 w 155972"/>
                <a:gd name="connsiteY45" fmla="*/ 16076 h 40429"/>
                <a:gd name="connsiteX46" fmla="*/ 73062 w 155972"/>
                <a:gd name="connsiteY46" fmla="*/ 16076 h 40429"/>
                <a:gd name="connsiteX47" fmla="*/ 64206 w 155972"/>
                <a:gd name="connsiteY47" fmla="*/ 16076 h 40429"/>
                <a:gd name="connsiteX48" fmla="*/ 56088 w 155972"/>
                <a:gd name="connsiteY48" fmla="*/ 16076 h 40429"/>
                <a:gd name="connsiteX49" fmla="*/ 38376 w 155972"/>
                <a:gd name="connsiteY49" fmla="*/ 16076 h 40429"/>
                <a:gd name="connsiteX50" fmla="*/ 33948 w 155972"/>
                <a:gd name="connsiteY50" fmla="*/ 16076 h 40429"/>
                <a:gd name="connsiteX51" fmla="*/ 28044 w 155972"/>
                <a:gd name="connsiteY51" fmla="*/ 16076 h 40429"/>
                <a:gd name="connsiteX52" fmla="*/ 16236 w 155972"/>
                <a:gd name="connsiteY52" fmla="*/ 16076 h 40429"/>
                <a:gd name="connsiteX53" fmla="*/ 5904 w 155972"/>
                <a:gd name="connsiteY53" fmla="*/ 16076 h 40429"/>
                <a:gd name="connsiteX54" fmla="*/ 0 w 155972"/>
                <a:gd name="connsiteY54" fmla="*/ 16076 h 40429"/>
                <a:gd name="connsiteX55" fmla="*/ 0 w 155972"/>
                <a:gd name="connsiteY55" fmla="*/ 16076 h 40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55972" h="40429">
                  <a:moveTo>
                    <a:pt x="0" y="27884"/>
                  </a:moveTo>
                  <a:lnTo>
                    <a:pt x="0" y="27884"/>
                  </a:lnTo>
                  <a:lnTo>
                    <a:pt x="27306" y="27884"/>
                  </a:lnTo>
                  <a:lnTo>
                    <a:pt x="32472" y="27884"/>
                  </a:lnTo>
                  <a:lnTo>
                    <a:pt x="36900" y="27884"/>
                  </a:lnTo>
                  <a:lnTo>
                    <a:pt x="36900" y="27884"/>
                  </a:lnTo>
                  <a:lnTo>
                    <a:pt x="36900" y="27884"/>
                  </a:lnTo>
                  <a:lnTo>
                    <a:pt x="42804" y="27884"/>
                  </a:lnTo>
                  <a:cubicBezTo>
                    <a:pt x="46206" y="27122"/>
                    <a:pt x="49734" y="27122"/>
                    <a:pt x="53136" y="27884"/>
                  </a:cubicBezTo>
                  <a:lnTo>
                    <a:pt x="59778" y="27884"/>
                  </a:lnTo>
                  <a:lnTo>
                    <a:pt x="70110" y="27884"/>
                  </a:lnTo>
                  <a:lnTo>
                    <a:pt x="155718" y="27884"/>
                  </a:lnTo>
                  <a:cubicBezTo>
                    <a:pt x="156058" y="24448"/>
                    <a:pt x="156058" y="20987"/>
                    <a:pt x="155718" y="17552"/>
                  </a:cubicBezTo>
                  <a:cubicBezTo>
                    <a:pt x="155371" y="16347"/>
                    <a:pt x="155371" y="15067"/>
                    <a:pt x="155718" y="13862"/>
                  </a:cubicBezTo>
                  <a:cubicBezTo>
                    <a:pt x="155718" y="13862"/>
                    <a:pt x="155718" y="13862"/>
                    <a:pt x="155718" y="13862"/>
                  </a:cubicBezTo>
                  <a:lnTo>
                    <a:pt x="141696" y="13862"/>
                  </a:lnTo>
                  <a:lnTo>
                    <a:pt x="135792" y="13862"/>
                  </a:lnTo>
                  <a:lnTo>
                    <a:pt x="130626" y="13862"/>
                  </a:lnTo>
                  <a:lnTo>
                    <a:pt x="124722" y="13862"/>
                  </a:lnTo>
                  <a:lnTo>
                    <a:pt x="114390" y="13862"/>
                  </a:lnTo>
                  <a:lnTo>
                    <a:pt x="101106" y="13862"/>
                  </a:lnTo>
                  <a:lnTo>
                    <a:pt x="51660" y="13862"/>
                  </a:lnTo>
                  <a:lnTo>
                    <a:pt x="45018" y="13862"/>
                  </a:lnTo>
                  <a:cubicBezTo>
                    <a:pt x="43070" y="13443"/>
                    <a:pt x="41062" y="13443"/>
                    <a:pt x="39114" y="13862"/>
                  </a:cubicBezTo>
                  <a:lnTo>
                    <a:pt x="25092" y="13862"/>
                  </a:lnTo>
                  <a:lnTo>
                    <a:pt x="11808" y="13862"/>
                  </a:lnTo>
                  <a:lnTo>
                    <a:pt x="738" y="13862"/>
                  </a:lnTo>
                  <a:lnTo>
                    <a:pt x="738" y="13862"/>
                  </a:lnTo>
                  <a:cubicBezTo>
                    <a:pt x="738" y="22718"/>
                    <a:pt x="738" y="31574"/>
                    <a:pt x="738" y="40430"/>
                  </a:cubicBezTo>
                  <a:lnTo>
                    <a:pt x="738" y="40430"/>
                  </a:lnTo>
                  <a:lnTo>
                    <a:pt x="738" y="578"/>
                  </a:lnTo>
                  <a:lnTo>
                    <a:pt x="738" y="578"/>
                  </a:lnTo>
                  <a:lnTo>
                    <a:pt x="738" y="578"/>
                  </a:lnTo>
                  <a:lnTo>
                    <a:pt x="8856" y="578"/>
                  </a:lnTo>
                  <a:cubicBezTo>
                    <a:pt x="12290" y="206"/>
                    <a:pt x="15754" y="206"/>
                    <a:pt x="19188" y="578"/>
                  </a:cubicBezTo>
                  <a:lnTo>
                    <a:pt x="39852" y="578"/>
                  </a:lnTo>
                  <a:lnTo>
                    <a:pt x="50184" y="578"/>
                  </a:lnTo>
                  <a:lnTo>
                    <a:pt x="94464" y="578"/>
                  </a:lnTo>
                  <a:cubicBezTo>
                    <a:pt x="99106" y="-193"/>
                    <a:pt x="103844" y="-193"/>
                    <a:pt x="108486" y="578"/>
                  </a:cubicBezTo>
                  <a:lnTo>
                    <a:pt x="129888" y="5744"/>
                  </a:lnTo>
                  <a:lnTo>
                    <a:pt x="138006" y="5744"/>
                  </a:lnTo>
                  <a:lnTo>
                    <a:pt x="147600" y="5744"/>
                  </a:lnTo>
                  <a:lnTo>
                    <a:pt x="152766" y="5744"/>
                  </a:lnTo>
                  <a:cubicBezTo>
                    <a:pt x="152766" y="5744"/>
                    <a:pt x="152766" y="5744"/>
                    <a:pt x="152766" y="5744"/>
                  </a:cubicBezTo>
                  <a:cubicBezTo>
                    <a:pt x="152766" y="5744"/>
                    <a:pt x="152766" y="5744"/>
                    <a:pt x="152766" y="5744"/>
                  </a:cubicBezTo>
                  <a:cubicBezTo>
                    <a:pt x="153106" y="9179"/>
                    <a:pt x="153106" y="12640"/>
                    <a:pt x="152766" y="16076"/>
                  </a:cubicBezTo>
                  <a:lnTo>
                    <a:pt x="73062" y="16076"/>
                  </a:lnTo>
                  <a:lnTo>
                    <a:pt x="64206" y="16076"/>
                  </a:lnTo>
                  <a:lnTo>
                    <a:pt x="56088" y="16076"/>
                  </a:lnTo>
                  <a:lnTo>
                    <a:pt x="38376" y="16076"/>
                  </a:lnTo>
                  <a:lnTo>
                    <a:pt x="33948" y="16076"/>
                  </a:lnTo>
                  <a:lnTo>
                    <a:pt x="28044" y="16076"/>
                  </a:lnTo>
                  <a:lnTo>
                    <a:pt x="16236" y="16076"/>
                  </a:lnTo>
                  <a:lnTo>
                    <a:pt x="5904" y="16076"/>
                  </a:lnTo>
                  <a:cubicBezTo>
                    <a:pt x="5904" y="16076"/>
                    <a:pt x="738" y="16076"/>
                    <a:pt x="0" y="16076"/>
                  </a:cubicBezTo>
                  <a:lnTo>
                    <a:pt x="0" y="16076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5EDF408B-D7EC-4326-86C3-49DD08981935}"/>
                </a:ext>
              </a:extLst>
            </p:cNvPr>
            <p:cNvSpPr/>
            <p:nvPr/>
          </p:nvSpPr>
          <p:spPr>
            <a:xfrm>
              <a:off x="5846413" y="37128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204FF1C2-5126-42AF-81C1-5B957F3D9411}"/>
                </a:ext>
              </a:extLst>
            </p:cNvPr>
            <p:cNvSpPr/>
            <p:nvPr/>
          </p:nvSpPr>
          <p:spPr>
            <a:xfrm>
              <a:off x="5849365" y="3711415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0 h 738"/>
                <a:gd name="connsiteX2" fmla="*/ 0 w 738"/>
                <a:gd name="connsiteY2" fmla="*/ 738 h 738"/>
                <a:gd name="connsiteX3" fmla="*/ 0 w 738"/>
                <a:gd name="connsiteY3" fmla="*/ 738 h 738"/>
                <a:gd name="connsiteX4" fmla="*/ 738 w 738"/>
                <a:gd name="connsiteY4" fmla="*/ 738 h 738"/>
                <a:gd name="connsiteX5" fmla="*/ 738 w 738"/>
                <a:gd name="connsiteY5" fmla="*/ 0 h 738"/>
                <a:gd name="connsiteX6" fmla="*/ 738 w 738"/>
                <a:gd name="connsiteY6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738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13D97707-2516-4469-8807-72CA39B35D42}"/>
                </a:ext>
              </a:extLst>
            </p:cNvPr>
            <p:cNvSpPr/>
            <p:nvPr/>
          </p:nvSpPr>
          <p:spPr>
            <a:xfrm>
              <a:off x="5853792" y="37099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AA92A1AA-6A29-4C2F-9476-09576BC2734C}"/>
                </a:ext>
              </a:extLst>
            </p:cNvPr>
            <p:cNvSpPr/>
            <p:nvPr/>
          </p:nvSpPr>
          <p:spPr>
            <a:xfrm>
              <a:off x="5855269" y="37092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085B3703-CC6E-46BA-A76B-5598F5D7F210}"/>
                </a:ext>
              </a:extLst>
            </p:cNvPr>
            <p:cNvSpPr/>
            <p:nvPr/>
          </p:nvSpPr>
          <p:spPr>
            <a:xfrm>
              <a:off x="5857482" y="3706987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  <a:gd name="connsiteX2" fmla="*/ 0 w 73800"/>
                <a:gd name="connsiteY2" fmla="*/ 6642 h 6642"/>
                <a:gd name="connsiteX3" fmla="*/ 0 w 73800"/>
                <a:gd name="connsiteY3" fmla="*/ 738 h 6642"/>
                <a:gd name="connsiteX4" fmla="*/ 0 w 73800"/>
                <a:gd name="connsiteY4" fmla="*/ 738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2952"/>
                    <a:pt x="0" y="738"/>
                  </a:cubicBezTo>
                  <a:lnTo>
                    <a:pt x="0" y="738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5B5AC6C0-D0CB-407E-95C0-FEB34D83D440}"/>
                </a:ext>
              </a:extLst>
            </p:cNvPr>
            <p:cNvSpPr/>
            <p:nvPr/>
          </p:nvSpPr>
          <p:spPr>
            <a:xfrm>
              <a:off x="5858959" y="3706250"/>
              <a:ext cx="307" cy="4427"/>
            </a:xfrm>
            <a:custGeom>
              <a:avLst/>
              <a:gdLst>
                <a:gd name="connsiteX0" fmla="*/ 0 w 307"/>
                <a:gd name="connsiteY0" fmla="*/ 0 h 4427"/>
                <a:gd name="connsiteX1" fmla="*/ 0 w 307"/>
                <a:gd name="connsiteY1" fmla="*/ 4428 h 4427"/>
                <a:gd name="connsiteX2" fmla="*/ 0 w 307"/>
                <a:gd name="connsiteY2" fmla="*/ 4428 h 4427"/>
                <a:gd name="connsiteX3" fmla="*/ 0 w 307"/>
                <a:gd name="connsiteY3" fmla="*/ 0 h 4427"/>
                <a:gd name="connsiteX4" fmla="*/ 0 w 307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" h="4427">
                  <a:moveTo>
                    <a:pt x="0" y="0"/>
                  </a:moveTo>
                  <a:cubicBezTo>
                    <a:pt x="320" y="1459"/>
                    <a:pt x="320" y="2970"/>
                    <a:pt x="0" y="4428"/>
                  </a:cubicBezTo>
                  <a:lnTo>
                    <a:pt x="0" y="4428"/>
                  </a:lnTo>
                  <a:cubicBezTo>
                    <a:pt x="410" y="2981"/>
                    <a:pt x="410" y="1447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292E9D6C-9CFC-4423-A250-831443CCF113}"/>
                </a:ext>
              </a:extLst>
            </p:cNvPr>
            <p:cNvSpPr/>
            <p:nvPr/>
          </p:nvSpPr>
          <p:spPr>
            <a:xfrm>
              <a:off x="5860434" y="37062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A4B7CF46-887B-4AD8-8478-9D1E8E041533}"/>
                </a:ext>
              </a:extLst>
            </p:cNvPr>
            <p:cNvSpPr/>
            <p:nvPr/>
          </p:nvSpPr>
          <p:spPr>
            <a:xfrm>
              <a:off x="5862648" y="37062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A5AACE10-DE15-4B92-901E-2D7BCC67782E}"/>
                </a:ext>
              </a:extLst>
            </p:cNvPr>
            <p:cNvSpPr/>
            <p:nvPr/>
          </p:nvSpPr>
          <p:spPr>
            <a:xfrm>
              <a:off x="5850103" y="37180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45F245BD-EB37-4F29-BBF6-9EBE9619CFA1}"/>
                </a:ext>
              </a:extLst>
            </p:cNvPr>
            <p:cNvSpPr/>
            <p:nvPr/>
          </p:nvSpPr>
          <p:spPr>
            <a:xfrm>
              <a:off x="5853792" y="3715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37571DDD-406D-412F-BFCF-EE099FDC8794}"/>
                </a:ext>
              </a:extLst>
            </p:cNvPr>
            <p:cNvSpPr/>
            <p:nvPr/>
          </p:nvSpPr>
          <p:spPr>
            <a:xfrm>
              <a:off x="5872242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71862F55-8251-4160-AB94-1E5711C0D596}"/>
                </a:ext>
              </a:extLst>
            </p:cNvPr>
            <p:cNvSpPr/>
            <p:nvPr/>
          </p:nvSpPr>
          <p:spPr>
            <a:xfrm>
              <a:off x="5872980" y="3701084"/>
              <a:ext cx="691" cy="5166"/>
            </a:xfrm>
            <a:custGeom>
              <a:avLst/>
              <a:gdLst>
                <a:gd name="connsiteX0" fmla="*/ 0 w 691"/>
                <a:gd name="connsiteY0" fmla="*/ 5166 h 5166"/>
                <a:gd name="connsiteX1" fmla="*/ 0 w 691"/>
                <a:gd name="connsiteY1" fmla="*/ 0 h 5166"/>
                <a:gd name="connsiteX2" fmla="*/ 0 w 691"/>
                <a:gd name="connsiteY2" fmla="*/ 0 h 5166"/>
                <a:gd name="connsiteX3" fmla="*/ 0 w 691"/>
                <a:gd name="connsiteY3" fmla="*/ 4428 h 5166"/>
                <a:gd name="connsiteX4" fmla="*/ 0 w 691"/>
                <a:gd name="connsiteY4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1" h="5166">
                  <a:moveTo>
                    <a:pt x="0" y="5166"/>
                  </a:moveTo>
                  <a:cubicBezTo>
                    <a:pt x="922" y="3567"/>
                    <a:pt x="922" y="1598"/>
                    <a:pt x="0" y="0"/>
                  </a:cubicBezTo>
                  <a:lnTo>
                    <a:pt x="0" y="0"/>
                  </a:lnTo>
                  <a:cubicBezTo>
                    <a:pt x="413" y="1447"/>
                    <a:pt x="413" y="2981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3B8EB97D-7E78-4BB3-AAD9-139D3B36270E}"/>
                </a:ext>
              </a:extLst>
            </p:cNvPr>
            <p:cNvSpPr/>
            <p:nvPr/>
          </p:nvSpPr>
          <p:spPr>
            <a:xfrm>
              <a:off x="5876671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693B383B-AF5E-4216-B3F2-4D51519C6B9E}"/>
                </a:ext>
              </a:extLst>
            </p:cNvPr>
            <p:cNvSpPr/>
            <p:nvPr/>
          </p:nvSpPr>
          <p:spPr>
            <a:xfrm>
              <a:off x="5873719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4395552A-626A-4EAF-8B7A-C2EC069E9733}"/>
                </a:ext>
              </a:extLst>
            </p:cNvPr>
            <p:cNvSpPr/>
            <p:nvPr/>
          </p:nvSpPr>
          <p:spPr>
            <a:xfrm>
              <a:off x="5858959" y="37136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11061EB9-C14A-4E6E-9D1A-0CE19C921DE9}"/>
                </a:ext>
              </a:extLst>
            </p:cNvPr>
            <p:cNvSpPr/>
            <p:nvPr/>
          </p:nvSpPr>
          <p:spPr>
            <a:xfrm>
              <a:off x="5860434" y="37136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4786CBDA-0750-4565-874D-EE03F317E423}"/>
                </a:ext>
              </a:extLst>
            </p:cNvPr>
            <p:cNvSpPr/>
            <p:nvPr/>
          </p:nvSpPr>
          <p:spPr>
            <a:xfrm>
              <a:off x="5867077" y="37143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4CD12B86-54BB-4002-AE05-FB778E75AB8F}"/>
                </a:ext>
              </a:extLst>
            </p:cNvPr>
            <p:cNvSpPr/>
            <p:nvPr/>
          </p:nvSpPr>
          <p:spPr>
            <a:xfrm>
              <a:off x="5867077" y="3712891"/>
              <a:ext cx="73800" cy="3690"/>
            </a:xfrm>
            <a:custGeom>
              <a:avLst/>
              <a:gdLst>
                <a:gd name="connsiteX0" fmla="*/ 0 w 73800"/>
                <a:gd name="connsiteY0" fmla="*/ 0 h 3690"/>
                <a:gd name="connsiteX1" fmla="*/ 0 w 73800"/>
                <a:gd name="connsiteY1" fmla="*/ 3690 h 3690"/>
                <a:gd name="connsiteX2" fmla="*/ 0 w 73800"/>
                <a:gd name="connsiteY2" fmla="*/ 3690 h 3690"/>
                <a:gd name="connsiteX3" fmla="*/ 0 w 73800"/>
                <a:gd name="connsiteY3" fmla="*/ 3690 h 3690"/>
                <a:gd name="connsiteX4" fmla="*/ 0 w 73800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90">
                  <a:moveTo>
                    <a:pt x="0" y="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72A667B2-24FD-4527-B416-3813ACD36A6B}"/>
                </a:ext>
              </a:extLst>
            </p:cNvPr>
            <p:cNvSpPr/>
            <p:nvPr/>
          </p:nvSpPr>
          <p:spPr>
            <a:xfrm>
              <a:off x="5893644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7E201F53-D9DC-472F-BB17-947812A219AB}"/>
                </a:ext>
              </a:extLst>
            </p:cNvPr>
            <p:cNvSpPr/>
            <p:nvPr/>
          </p:nvSpPr>
          <p:spPr>
            <a:xfrm>
              <a:off x="5893644" y="3702560"/>
              <a:ext cx="509" cy="5903"/>
            </a:xfrm>
            <a:custGeom>
              <a:avLst/>
              <a:gdLst>
                <a:gd name="connsiteX0" fmla="*/ 0 w 509"/>
                <a:gd name="connsiteY0" fmla="*/ 5904 h 5903"/>
                <a:gd name="connsiteX1" fmla="*/ 0 w 509"/>
                <a:gd name="connsiteY1" fmla="*/ 0 h 5903"/>
                <a:gd name="connsiteX2" fmla="*/ 0 w 509"/>
                <a:gd name="connsiteY2" fmla="*/ 0 h 5903"/>
                <a:gd name="connsiteX3" fmla="*/ 0 w 509"/>
                <a:gd name="connsiteY3" fmla="*/ 5166 h 5903"/>
                <a:gd name="connsiteX4" fmla="*/ 0 w 509"/>
                <a:gd name="connsiteY4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" h="5903">
                  <a:moveTo>
                    <a:pt x="0" y="5904"/>
                  </a:moveTo>
                  <a:cubicBezTo>
                    <a:pt x="679" y="3994"/>
                    <a:pt x="679" y="1910"/>
                    <a:pt x="0" y="0"/>
                  </a:cubicBezTo>
                  <a:lnTo>
                    <a:pt x="0" y="0"/>
                  </a:lnTo>
                  <a:cubicBezTo>
                    <a:pt x="620" y="1666"/>
                    <a:pt x="620" y="3500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D4CA6686-3BC4-4D74-AFF0-9D46063482C6}"/>
                </a:ext>
              </a:extLst>
            </p:cNvPr>
            <p:cNvSpPr/>
            <p:nvPr/>
          </p:nvSpPr>
          <p:spPr>
            <a:xfrm>
              <a:off x="5879623" y="37106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BD831598-247A-4BCE-8D78-19E4F594EC65}"/>
                </a:ext>
              </a:extLst>
            </p:cNvPr>
            <p:cNvSpPr/>
            <p:nvPr/>
          </p:nvSpPr>
          <p:spPr>
            <a:xfrm>
              <a:off x="5875932" y="3711415"/>
              <a:ext cx="7380" cy="5903"/>
            </a:xfrm>
            <a:custGeom>
              <a:avLst/>
              <a:gdLst>
                <a:gd name="connsiteX0" fmla="*/ 0 w 7380"/>
                <a:gd name="connsiteY0" fmla="*/ 5904 h 5903"/>
                <a:gd name="connsiteX1" fmla="*/ 7380 w 7380"/>
                <a:gd name="connsiteY1" fmla="*/ 0 h 5903"/>
                <a:gd name="connsiteX2" fmla="*/ 7380 w 7380"/>
                <a:gd name="connsiteY2" fmla="*/ 0 h 5903"/>
                <a:gd name="connsiteX3" fmla="*/ 0 w 7380"/>
                <a:gd name="connsiteY3" fmla="*/ 5166 h 5903"/>
                <a:gd name="connsiteX4" fmla="*/ 0 w 7380"/>
                <a:gd name="connsiteY4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5903">
                  <a:moveTo>
                    <a:pt x="0" y="5904"/>
                  </a:moveTo>
                  <a:cubicBezTo>
                    <a:pt x="3173" y="5049"/>
                    <a:pt x="5852" y="2910"/>
                    <a:pt x="7380" y="0"/>
                  </a:cubicBezTo>
                  <a:lnTo>
                    <a:pt x="7380" y="0"/>
                  </a:lnTo>
                  <a:cubicBezTo>
                    <a:pt x="5594" y="2529"/>
                    <a:pt x="2989" y="4356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AEBBA317-D3B7-4510-A539-379A63F62074}"/>
                </a:ext>
              </a:extLst>
            </p:cNvPr>
            <p:cNvSpPr/>
            <p:nvPr/>
          </p:nvSpPr>
          <p:spPr>
            <a:xfrm>
              <a:off x="5881098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F66673A6-80BA-4809-958E-D5687B15F65E}"/>
                </a:ext>
              </a:extLst>
            </p:cNvPr>
            <p:cNvSpPr/>
            <p:nvPr/>
          </p:nvSpPr>
          <p:spPr>
            <a:xfrm>
              <a:off x="5881098" y="3715843"/>
              <a:ext cx="5904" cy="6642"/>
            </a:xfrm>
            <a:custGeom>
              <a:avLst/>
              <a:gdLst>
                <a:gd name="connsiteX0" fmla="*/ 5904 w 5904"/>
                <a:gd name="connsiteY0" fmla="*/ 738 h 6642"/>
                <a:gd name="connsiteX1" fmla="*/ 0 w 5904"/>
                <a:gd name="connsiteY1" fmla="*/ 6642 h 6642"/>
                <a:gd name="connsiteX2" fmla="*/ 0 w 5904"/>
                <a:gd name="connsiteY2" fmla="*/ 6642 h 6642"/>
                <a:gd name="connsiteX3" fmla="*/ 5904 w 5904"/>
                <a:gd name="connsiteY3" fmla="*/ 0 h 6642"/>
                <a:gd name="connsiteX4" fmla="*/ 5904 w 5904"/>
                <a:gd name="connsiteY4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4" h="6642">
                  <a:moveTo>
                    <a:pt x="5904" y="738"/>
                  </a:moveTo>
                  <a:cubicBezTo>
                    <a:pt x="4325" y="3063"/>
                    <a:pt x="2325" y="5066"/>
                    <a:pt x="0" y="6642"/>
                  </a:cubicBezTo>
                  <a:lnTo>
                    <a:pt x="0" y="6642"/>
                  </a:lnTo>
                  <a:cubicBezTo>
                    <a:pt x="2347" y="4797"/>
                    <a:pt x="4347" y="2548"/>
                    <a:pt x="5904" y="0"/>
                  </a:cubicBezTo>
                  <a:lnTo>
                    <a:pt x="5904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9CE4F1DC-98C5-4280-A791-E27648916496}"/>
                </a:ext>
              </a:extLst>
            </p:cNvPr>
            <p:cNvSpPr/>
            <p:nvPr/>
          </p:nvSpPr>
          <p:spPr>
            <a:xfrm>
              <a:off x="5889217" y="3715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16AE4438-11D9-442A-AADA-B6123772518F}"/>
                </a:ext>
              </a:extLst>
            </p:cNvPr>
            <p:cNvSpPr/>
            <p:nvPr/>
          </p:nvSpPr>
          <p:spPr>
            <a:xfrm>
              <a:off x="5893644" y="3715106"/>
              <a:ext cx="3690" cy="5165"/>
            </a:xfrm>
            <a:custGeom>
              <a:avLst/>
              <a:gdLst>
                <a:gd name="connsiteX0" fmla="*/ 0 w 3690"/>
                <a:gd name="connsiteY0" fmla="*/ 5166 h 5165"/>
                <a:gd name="connsiteX1" fmla="*/ 3690 w 3690"/>
                <a:gd name="connsiteY1" fmla="*/ 0 h 5165"/>
                <a:gd name="connsiteX2" fmla="*/ 3690 w 3690"/>
                <a:gd name="connsiteY2" fmla="*/ 0 h 5165"/>
                <a:gd name="connsiteX3" fmla="*/ 0 w 3690"/>
                <a:gd name="connsiteY3" fmla="*/ 5166 h 5165"/>
                <a:gd name="connsiteX4" fmla="*/ 0 w 3690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5165">
                  <a:moveTo>
                    <a:pt x="0" y="5166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0" y="5166"/>
                  </a:lnTo>
                  <a:lnTo>
                    <a:pt x="0" y="5166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2B40B57B-ED8C-4A99-9FFE-64C35D513D77}"/>
                </a:ext>
              </a:extLst>
            </p:cNvPr>
            <p:cNvSpPr/>
            <p:nvPr/>
          </p:nvSpPr>
          <p:spPr>
            <a:xfrm>
              <a:off x="5898073" y="37165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161E255B-B40A-4EE2-93B2-8360D83AB598}"/>
                </a:ext>
              </a:extLst>
            </p:cNvPr>
            <p:cNvSpPr/>
            <p:nvPr/>
          </p:nvSpPr>
          <p:spPr>
            <a:xfrm>
              <a:off x="5909880" y="3709939"/>
              <a:ext cx="260" cy="4427"/>
            </a:xfrm>
            <a:custGeom>
              <a:avLst/>
              <a:gdLst>
                <a:gd name="connsiteX0" fmla="*/ 0 w 260"/>
                <a:gd name="connsiteY0" fmla="*/ 4428 h 4427"/>
                <a:gd name="connsiteX1" fmla="*/ 0 w 260"/>
                <a:gd name="connsiteY1" fmla="*/ 0 h 4427"/>
                <a:gd name="connsiteX2" fmla="*/ 0 w 260"/>
                <a:gd name="connsiteY2" fmla="*/ 0 h 4427"/>
                <a:gd name="connsiteX3" fmla="*/ 0 w 260"/>
                <a:gd name="connsiteY3" fmla="*/ 3690 h 4427"/>
                <a:gd name="connsiteX4" fmla="*/ 0 w 260"/>
                <a:gd name="connsiteY4" fmla="*/ 369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4427">
                  <a:moveTo>
                    <a:pt x="0" y="4428"/>
                  </a:move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  <a:cubicBezTo>
                    <a:pt x="74" y="1229"/>
                    <a:pt x="74" y="2461"/>
                    <a:pt x="0" y="3690"/>
                  </a:cubicBezTo>
                  <a:lnTo>
                    <a:pt x="0" y="369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C312B595-EB55-4ED3-876D-741C23F02E16}"/>
                </a:ext>
              </a:extLst>
            </p:cNvPr>
            <p:cNvSpPr/>
            <p:nvPr/>
          </p:nvSpPr>
          <p:spPr>
            <a:xfrm>
              <a:off x="5909142" y="3709202"/>
              <a:ext cx="71" cy="5165"/>
            </a:xfrm>
            <a:custGeom>
              <a:avLst/>
              <a:gdLst>
                <a:gd name="connsiteX0" fmla="*/ 0 w 71"/>
                <a:gd name="connsiteY0" fmla="*/ 738 h 5165"/>
                <a:gd name="connsiteX1" fmla="*/ 0 w 71"/>
                <a:gd name="connsiteY1" fmla="*/ 5166 h 5165"/>
                <a:gd name="connsiteX2" fmla="*/ 0 w 71"/>
                <a:gd name="connsiteY2" fmla="*/ 5166 h 5165"/>
                <a:gd name="connsiteX3" fmla="*/ 0 w 71"/>
                <a:gd name="connsiteY3" fmla="*/ 0 h 5165"/>
                <a:gd name="connsiteX4" fmla="*/ 0 w 71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" h="5165">
                  <a:moveTo>
                    <a:pt x="0" y="738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96" y="3445"/>
                    <a:pt x="96" y="1721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A6431C4-7697-477D-84D3-598DDA43D1A1}"/>
                </a:ext>
              </a:extLst>
            </p:cNvPr>
            <p:cNvSpPr/>
            <p:nvPr/>
          </p:nvSpPr>
          <p:spPr>
            <a:xfrm>
              <a:off x="5911834" y="3709939"/>
              <a:ext cx="260" cy="4427"/>
            </a:xfrm>
            <a:custGeom>
              <a:avLst/>
              <a:gdLst>
                <a:gd name="connsiteX0" fmla="*/ 260 w 260"/>
                <a:gd name="connsiteY0" fmla="*/ 0 h 4427"/>
                <a:gd name="connsiteX1" fmla="*/ 260 w 260"/>
                <a:gd name="connsiteY1" fmla="*/ 4428 h 4427"/>
                <a:gd name="connsiteX2" fmla="*/ 260 w 260"/>
                <a:gd name="connsiteY2" fmla="*/ 4428 h 4427"/>
                <a:gd name="connsiteX3" fmla="*/ 260 w 260"/>
                <a:gd name="connsiteY3" fmla="*/ 0 h 4427"/>
                <a:gd name="connsiteX4" fmla="*/ 260 w 26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4427">
                  <a:moveTo>
                    <a:pt x="260" y="0"/>
                  </a:moveTo>
                  <a:cubicBezTo>
                    <a:pt x="-87" y="1456"/>
                    <a:pt x="-87" y="2972"/>
                    <a:pt x="260" y="4428"/>
                  </a:cubicBezTo>
                  <a:lnTo>
                    <a:pt x="260" y="4428"/>
                  </a:lnTo>
                  <a:cubicBezTo>
                    <a:pt x="-87" y="2972"/>
                    <a:pt x="-87" y="1456"/>
                    <a:pt x="260" y="0"/>
                  </a:cubicBezTo>
                  <a:lnTo>
                    <a:pt x="26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D8A62E1E-F493-41F9-94B3-1BA48E2B42CF}"/>
                </a:ext>
              </a:extLst>
            </p:cNvPr>
            <p:cNvSpPr/>
            <p:nvPr/>
          </p:nvSpPr>
          <p:spPr>
            <a:xfrm>
              <a:off x="5913571" y="3706987"/>
              <a:ext cx="238" cy="4427"/>
            </a:xfrm>
            <a:custGeom>
              <a:avLst/>
              <a:gdLst>
                <a:gd name="connsiteX0" fmla="*/ 0 w 238"/>
                <a:gd name="connsiteY0" fmla="*/ 4428 h 4427"/>
                <a:gd name="connsiteX1" fmla="*/ 0 w 238"/>
                <a:gd name="connsiteY1" fmla="*/ 4428 h 4427"/>
                <a:gd name="connsiteX2" fmla="*/ 0 w 238"/>
                <a:gd name="connsiteY2" fmla="*/ 4428 h 4427"/>
                <a:gd name="connsiteX3" fmla="*/ 0 w 238"/>
                <a:gd name="connsiteY3" fmla="*/ 0 h 4427"/>
                <a:gd name="connsiteX4" fmla="*/ 0 w 238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" h="4427"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317" y="2969"/>
                    <a:pt x="317" y="1458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39609625-A7A9-432E-A479-84E6E791DC07}"/>
                </a:ext>
              </a:extLst>
            </p:cNvPr>
            <p:cNvSpPr/>
            <p:nvPr/>
          </p:nvSpPr>
          <p:spPr>
            <a:xfrm>
              <a:off x="5915046" y="3711415"/>
              <a:ext cx="647" cy="8855"/>
            </a:xfrm>
            <a:custGeom>
              <a:avLst/>
              <a:gdLst>
                <a:gd name="connsiteX0" fmla="*/ 0 w 647"/>
                <a:gd name="connsiteY0" fmla="*/ 738 h 8855"/>
                <a:gd name="connsiteX1" fmla="*/ 0 w 647"/>
                <a:gd name="connsiteY1" fmla="*/ 8856 h 8855"/>
                <a:gd name="connsiteX2" fmla="*/ 0 w 647"/>
                <a:gd name="connsiteY2" fmla="*/ 8856 h 8855"/>
                <a:gd name="connsiteX3" fmla="*/ 0 w 647"/>
                <a:gd name="connsiteY3" fmla="*/ 0 h 8855"/>
                <a:gd name="connsiteX4" fmla="*/ 0 w 647"/>
                <a:gd name="connsiteY4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" h="8855">
                  <a:moveTo>
                    <a:pt x="0" y="738"/>
                  </a:moveTo>
                  <a:cubicBezTo>
                    <a:pt x="723" y="3396"/>
                    <a:pt x="723" y="6198"/>
                    <a:pt x="0" y="8856"/>
                  </a:cubicBezTo>
                  <a:lnTo>
                    <a:pt x="0" y="8856"/>
                  </a:lnTo>
                  <a:cubicBezTo>
                    <a:pt x="864" y="5967"/>
                    <a:pt x="864" y="2889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33E33840-FC76-4B4E-AC79-AAC720C7336F}"/>
                </a:ext>
              </a:extLst>
            </p:cNvPr>
            <p:cNvSpPr/>
            <p:nvPr/>
          </p:nvSpPr>
          <p:spPr>
            <a:xfrm>
              <a:off x="5916284" y="3712154"/>
              <a:ext cx="238" cy="4427"/>
            </a:xfrm>
            <a:custGeom>
              <a:avLst/>
              <a:gdLst>
                <a:gd name="connsiteX0" fmla="*/ 238 w 238"/>
                <a:gd name="connsiteY0" fmla="*/ 738 h 4427"/>
                <a:gd name="connsiteX1" fmla="*/ 238 w 238"/>
                <a:gd name="connsiteY1" fmla="*/ 4428 h 4427"/>
                <a:gd name="connsiteX2" fmla="*/ 238 w 238"/>
                <a:gd name="connsiteY2" fmla="*/ 4428 h 4427"/>
                <a:gd name="connsiteX3" fmla="*/ 238 w 238"/>
                <a:gd name="connsiteY3" fmla="*/ 0 h 4427"/>
                <a:gd name="connsiteX4" fmla="*/ 238 w 238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" h="4427">
                  <a:moveTo>
                    <a:pt x="238" y="738"/>
                  </a:moveTo>
                  <a:lnTo>
                    <a:pt x="238" y="4428"/>
                  </a:lnTo>
                  <a:lnTo>
                    <a:pt x="238" y="4428"/>
                  </a:lnTo>
                  <a:cubicBezTo>
                    <a:pt x="-79" y="2970"/>
                    <a:pt x="-79" y="1459"/>
                    <a:pt x="238" y="0"/>
                  </a:cubicBezTo>
                  <a:lnTo>
                    <a:pt x="238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94388665-ECAA-4234-A0BD-17AFE49DBB1D}"/>
                </a:ext>
              </a:extLst>
            </p:cNvPr>
            <p:cNvSpPr/>
            <p:nvPr/>
          </p:nvSpPr>
          <p:spPr>
            <a:xfrm>
              <a:off x="5917261" y="37121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46BD2899-1064-4D57-B753-141773E56786}"/>
                </a:ext>
              </a:extLst>
            </p:cNvPr>
            <p:cNvSpPr/>
            <p:nvPr/>
          </p:nvSpPr>
          <p:spPr>
            <a:xfrm>
              <a:off x="5918736" y="3713630"/>
              <a:ext cx="73800" cy="5165"/>
            </a:xfrm>
            <a:custGeom>
              <a:avLst/>
              <a:gdLst>
                <a:gd name="connsiteX0" fmla="*/ 0 w 73800"/>
                <a:gd name="connsiteY0" fmla="*/ 0 h 5165"/>
                <a:gd name="connsiteX1" fmla="*/ 0 w 73800"/>
                <a:gd name="connsiteY1" fmla="*/ 5166 h 5165"/>
                <a:gd name="connsiteX2" fmla="*/ 0 w 73800"/>
                <a:gd name="connsiteY2" fmla="*/ 5166 h 5165"/>
                <a:gd name="connsiteX3" fmla="*/ 0 w 73800"/>
                <a:gd name="connsiteY3" fmla="*/ 738 h 5165"/>
                <a:gd name="connsiteX4" fmla="*/ 0 w 73800"/>
                <a:gd name="connsiteY4" fmla="*/ 73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165">
                  <a:moveTo>
                    <a:pt x="0" y="0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738"/>
                  </a:cubicBezTo>
                  <a:lnTo>
                    <a:pt x="0" y="738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AC32032D-FEAD-4571-96F7-E20DDCF69ADA}"/>
                </a:ext>
              </a:extLst>
            </p:cNvPr>
            <p:cNvSpPr/>
            <p:nvPr/>
          </p:nvSpPr>
          <p:spPr>
            <a:xfrm>
              <a:off x="5919475" y="37128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793A9BB3-00A3-40D5-9019-0A9802F3966E}"/>
                </a:ext>
              </a:extLst>
            </p:cNvPr>
            <p:cNvSpPr/>
            <p:nvPr/>
          </p:nvSpPr>
          <p:spPr>
            <a:xfrm>
              <a:off x="5917261" y="3712154"/>
              <a:ext cx="3689" cy="5903"/>
            </a:xfrm>
            <a:custGeom>
              <a:avLst/>
              <a:gdLst>
                <a:gd name="connsiteX0" fmla="*/ 3690 w 3689"/>
                <a:gd name="connsiteY0" fmla="*/ 0 h 5903"/>
                <a:gd name="connsiteX1" fmla="*/ 0 w 3689"/>
                <a:gd name="connsiteY1" fmla="*/ 5904 h 5903"/>
                <a:gd name="connsiteX2" fmla="*/ 0 w 3689"/>
                <a:gd name="connsiteY2" fmla="*/ 5904 h 5903"/>
                <a:gd name="connsiteX3" fmla="*/ 3690 w 3689"/>
                <a:gd name="connsiteY3" fmla="*/ 738 h 5903"/>
                <a:gd name="connsiteX4" fmla="*/ 3690 w 3689"/>
                <a:gd name="connsiteY4" fmla="*/ 738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5903">
                  <a:moveTo>
                    <a:pt x="3690" y="0"/>
                  </a:moveTo>
                  <a:cubicBezTo>
                    <a:pt x="2731" y="2125"/>
                    <a:pt x="1491" y="4111"/>
                    <a:pt x="0" y="5904"/>
                  </a:cubicBezTo>
                  <a:lnTo>
                    <a:pt x="0" y="5904"/>
                  </a:lnTo>
                  <a:cubicBezTo>
                    <a:pt x="1631" y="4505"/>
                    <a:pt x="2893" y="2733"/>
                    <a:pt x="3690" y="738"/>
                  </a:cubicBezTo>
                  <a:lnTo>
                    <a:pt x="3690" y="738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2F492A78-5934-4AB3-983A-3C95800C514C}"/>
                </a:ext>
              </a:extLst>
            </p:cNvPr>
            <p:cNvSpPr/>
            <p:nvPr/>
          </p:nvSpPr>
          <p:spPr>
            <a:xfrm>
              <a:off x="5927592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8B667D44-A6DC-4F68-ACEC-DB69B81BE723}"/>
                </a:ext>
              </a:extLst>
            </p:cNvPr>
            <p:cNvSpPr/>
            <p:nvPr/>
          </p:nvSpPr>
          <p:spPr>
            <a:xfrm>
              <a:off x="5927592" y="3707726"/>
              <a:ext cx="309" cy="7379"/>
            </a:xfrm>
            <a:custGeom>
              <a:avLst/>
              <a:gdLst>
                <a:gd name="connsiteX0" fmla="*/ 0 w 309"/>
                <a:gd name="connsiteY0" fmla="*/ 6642 h 7379"/>
                <a:gd name="connsiteX1" fmla="*/ 0 w 309"/>
                <a:gd name="connsiteY1" fmla="*/ 0 h 7379"/>
                <a:gd name="connsiteX2" fmla="*/ 0 w 309"/>
                <a:gd name="connsiteY2" fmla="*/ 0 h 7379"/>
                <a:gd name="connsiteX3" fmla="*/ 0 w 309"/>
                <a:gd name="connsiteY3" fmla="*/ 7380 h 7379"/>
                <a:gd name="connsiteX4" fmla="*/ 0 w 309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" h="7379">
                  <a:moveTo>
                    <a:pt x="0" y="6642"/>
                  </a:moveTo>
                  <a:cubicBezTo>
                    <a:pt x="280" y="4437"/>
                    <a:pt x="280" y="2205"/>
                    <a:pt x="0" y="0"/>
                  </a:cubicBezTo>
                  <a:lnTo>
                    <a:pt x="0" y="0"/>
                  </a:lnTo>
                  <a:cubicBezTo>
                    <a:pt x="413" y="2443"/>
                    <a:pt x="413" y="4937"/>
                    <a:pt x="0" y="7380"/>
                  </a:cubicBezTo>
                  <a:lnTo>
                    <a:pt x="0" y="738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8DE2662A-FB04-4F3F-BE63-F4B8A673C4A6}"/>
                </a:ext>
              </a:extLst>
            </p:cNvPr>
            <p:cNvSpPr/>
            <p:nvPr/>
          </p:nvSpPr>
          <p:spPr>
            <a:xfrm>
              <a:off x="5932759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D3783E2C-0DCD-4B6C-B4FC-64C6B88312D3}"/>
                </a:ext>
              </a:extLst>
            </p:cNvPr>
            <p:cNvSpPr/>
            <p:nvPr/>
          </p:nvSpPr>
          <p:spPr>
            <a:xfrm>
              <a:off x="5922427" y="37143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7E80B217-518B-409E-B0AA-FA26B2618B42}"/>
                </a:ext>
              </a:extLst>
            </p:cNvPr>
            <p:cNvSpPr/>
            <p:nvPr/>
          </p:nvSpPr>
          <p:spPr>
            <a:xfrm>
              <a:off x="5923903" y="3715106"/>
              <a:ext cx="73800" cy="5165"/>
            </a:xfrm>
            <a:custGeom>
              <a:avLst/>
              <a:gdLst>
                <a:gd name="connsiteX0" fmla="*/ 0 w 73800"/>
                <a:gd name="connsiteY0" fmla="*/ 0 h 5165"/>
                <a:gd name="connsiteX1" fmla="*/ 0 w 73800"/>
                <a:gd name="connsiteY1" fmla="*/ 5166 h 5165"/>
                <a:gd name="connsiteX2" fmla="*/ 0 w 73800"/>
                <a:gd name="connsiteY2" fmla="*/ 5166 h 5165"/>
                <a:gd name="connsiteX3" fmla="*/ 0 w 73800"/>
                <a:gd name="connsiteY3" fmla="*/ 738 h 5165"/>
                <a:gd name="connsiteX4" fmla="*/ 0 w 73800"/>
                <a:gd name="connsiteY4" fmla="*/ 73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165">
                  <a:moveTo>
                    <a:pt x="0" y="0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3316E264-0C81-4F44-97F2-4D942728E8B3}"/>
                </a:ext>
              </a:extLst>
            </p:cNvPr>
            <p:cNvSpPr/>
            <p:nvPr/>
          </p:nvSpPr>
          <p:spPr>
            <a:xfrm>
              <a:off x="5924640" y="37173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AD7ADD7A-A5EB-4875-AFCE-2DC2B69E1074}"/>
                </a:ext>
              </a:extLst>
            </p:cNvPr>
            <p:cNvSpPr/>
            <p:nvPr/>
          </p:nvSpPr>
          <p:spPr>
            <a:xfrm>
              <a:off x="5940877" y="37099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007A0B39-17FF-4297-B534-3ADB52A2AFF2}"/>
                </a:ext>
              </a:extLst>
            </p:cNvPr>
            <p:cNvSpPr/>
            <p:nvPr/>
          </p:nvSpPr>
          <p:spPr>
            <a:xfrm>
              <a:off x="5940877" y="37121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A5A59174-1EF8-43EE-A79F-D07171EF1FCA}"/>
                </a:ext>
              </a:extLst>
            </p:cNvPr>
            <p:cNvSpPr/>
            <p:nvPr/>
          </p:nvSpPr>
          <p:spPr>
            <a:xfrm>
              <a:off x="5934234" y="3715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4F1DAEE7-D305-4015-90DE-3FE6AE5BB6E9}"/>
                </a:ext>
              </a:extLst>
            </p:cNvPr>
            <p:cNvSpPr/>
            <p:nvPr/>
          </p:nvSpPr>
          <p:spPr>
            <a:xfrm>
              <a:off x="5936211" y="3715106"/>
              <a:ext cx="237" cy="5165"/>
            </a:xfrm>
            <a:custGeom>
              <a:avLst/>
              <a:gdLst>
                <a:gd name="connsiteX0" fmla="*/ 238 w 237"/>
                <a:gd name="connsiteY0" fmla="*/ 5166 h 5165"/>
                <a:gd name="connsiteX1" fmla="*/ 238 w 237"/>
                <a:gd name="connsiteY1" fmla="*/ 0 h 5165"/>
                <a:gd name="connsiteX2" fmla="*/ 238 w 237"/>
                <a:gd name="connsiteY2" fmla="*/ 0 h 5165"/>
                <a:gd name="connsiteX3" fmla="*/ 238 w 237"/>
                <a:gd name="connsiteY3" fmla="*/ 4428 h 5165"/>
                <a:gd name="connsiteX4" fmla="*/ 238 w 237"/>
                <a:gd name="connsiteY4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" h="5165">
                  <a:moveTo>
                    <a:pt x="238" y="5166"/>
                  </a:moveTo>
                  <a:cubicBezTo>
                    <a:pt x="238" y="5166"/>
                    <a:pt x="238" y="5166"/>
                    <a:pt x="238" y="0"/>
                  </a:cubicBezTo>
                  <a:lnTo>
                    <a:pt x="238" y="0"/>
                  </a:lnTo>
                  <a:cubicBezTo>
                    <a:pt x="-79" y="1458"/>
                    <a:pt x="-79" y="2970"/>
                    <a:pt x="238" y="4428"/>
                  </a:cubicBezTo>
                  <a:lnTo>
                    <a:pt x="238" y="4428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142D3861-D322-4AD7-ACFD-7B067838A561}"/>
                </a:ext>
              </a:extLst>
            </p:cNvPr>
            <p:cNvSpPr/>
            <p:nvPr/>
          </p:nvSpPr>
          <p:spPr>
            <a:xfrm>
              <a:off x="5935711" y="37151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728FB031-9C4E-4EA8-B5DB-F9C7F8D4AE95}"/>
                </a:ext>
              </a:extLst>
            </p:cNvPr>
            <p:cNvSpPr/>
            <p:nvPr/>
          </p:nvSpPr>
          <p:spPr>
            <a:xfrm>
              <a:off x="5940877" y="3710678"/>
              <a:ext cx="309" cy="4427"/>
            </a:xfrm>
            <a:custGeom>
              <a:avLst/>
              <a:gdLst>
                <a:gd name="connsiteX0" fmla="*/ 0 w 309"/>
                <a:gd name="connsiteY0" fmla="*/ 4428 h 4427"/>
                <a:gd name="connsiteX1" fmla="*/ 0 w 309"/>
                <a:gd name="connsiteY1" fmla="*/ 4428 h 4427"/>
                <a:gd name="connsiteX2" fmla="*/ 0 w 309"/>
                <a:gd name="connsiteY2" fmla="*/ 0 h 4427"/>
                <a:gd name="connsiteX3" fmla="*/ 0 w 309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" h="4427">
                  <a:moveTo>
                    <a:pt x="0" y="4428"/>
                  </a:moveTo>
                  <a:lnTo>
                    <a:pt x="0" y="4428"/>
                  </a:lnTo>
                  <a:cubicBezTo>
                    <a:pt x="413" y="2981"/>
                    <a:pt x="413" y="1447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4A4927D-CA36-4723-959E-7DB8BDC86EE3}"/>
                </a:ext>
              </a:extLst>
            </p:cNvPr>
            <p:cNvSpPr/>
            <p:nvPr/>
          </p:nvSpPr>
          <p:spPr>
            <a:xfrm>
              <a:off x="5940877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7F3DFD70-935B-475B-A5AA-41E239AC61CC}"/>
                </a:ext>
              </a:extLst>
            </p:cNvPr>
            <p:cNvSpPr/>
            <p:nvPr/>
          </p:nvSpPr>
          <p:spPr>
            <a:xfrm>
              <a:off x="5940583" y="3709939"/>
              <a:ext cx="293" cy="3690"/>
            </a:xfrm>
            <a:custGeom>
              <a:avLst/>
              <a:gdLst>
                <a:gd name="connsiteX0" fmla="*/ 293 w 293"/>
                <a:gd name="connsiteY0" fmla="*/ 0 h 3690"/>
                <a:gd name="connsiteX1" fmla="*/ 293 w 293"/>
                <a:gd name="connsiteY1" fmla="*/ 3690 h 3690"/>
                <a:gd name="connsiteX2" fmla="*/ 293 w 293"/>
                <a:gd name="connsiteY2" fmla="*/ 3690 h 3690"/>
                <a:gd name="connsiteX3" fmla="*/ 293 w 293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" h="3690">
                  <a:moveTo>
                    <a:pt x="293" y="0"/>
                  </a:moveTo>
                  <a:cubicBezTo>
                    <a:pt x="-98" y="1199"/>
                    <a:pt x="-98" y="2491"/>
                    <a:pt x="293" y="3690"/>
                  </a:cubicBezTo>
                  <a:lnTo>
                    <a:pt x="293" y="3690"/>
                  </a:lnTo>
                  <a:lnTo>
                    <a:pt x="293" y="369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A549CA3B-2BE2-4095-9985-7C524FE7161E}"/>
                </a:ext>
              </a:extLst>
            </p:cNvPr>
            <p:cNvSpPr/>
            <p:nvPr/>
          </p:nvSpPr>
          <p:spPr>
            <a:xfrm>
              <a:off x="5945305" y="37106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2CF95B70-7876-455A-8CD8-E0AFCAD5FC6E}"/>
                </a:ext>
              </a:extLst>
            </p:cNvPr>
            <p:cNvSpPr/>
            <p:nvPr/>
          </p:nvSpPr>
          <p:spPr>
            <a:xfrm>
              <a:off x="5947519" y="37121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7D689B65-010D-440C-BAA8-D1FCBC10648B}"/>
                </a:ext>
              </a:extLst>
            </p:cNvPr>
            <p:cNvSpPr/>
            <p:nvPr/>
          </p:nvSpPr>
          <p:spPr>
            <a:xfrm>
              <a:off x="5948994" y="37180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E71EE953-2A0A-46C5-B241-795BAD64FF06}"/>
                </a:ext>
              </a:extLst>
            </p:cNvPr>
            <p:cNvSpPr/>
            <p:nvPr/>
          </p:nvSpPr>
          <p:spPr>
            <a:xfrm>
              <a:off x="5951946" y="3715843"/>
              <a:ext cx="464" cy="5166"/>
            </a:xfrm>
            <a:custGeom>
              <a:avLst/>
              <a:gdLst>
                <a:gd name="connsiteX0" fmla="*/ 0 w 464"/>
                <a:gd name="connsiteY0" fmla="*/ 0 h 5166"/>
                <a:gd name="connsiteX1" fmla="*/ 0 w 464"/>
                <a:gd name="connsiteY1" fmla="*/ 5166 h 5166"/>
                <a:gd name="connsiteX2" fmla="*/ 0 w 464"/>
                <a:gd name="connsiteY2" fmla="*/ 5166 h 5166"/>
                <a:gd name="connsiteX3" fmla="*/ 0 w 464"/>
                <a:gd name="connsiteY3" fmla="*/ 0 h 5166"/>
                <a:gd name="connsiteX4" fmla="*/ 0 w 464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" h="5166">
                  <a:moveTo>
                    <a:pt x="0" y="0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620" y="3500"/>
                    <a:pt x="620" y="1666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7CDD3EDC-32B1-48DD-B803-2919D5625E92}"/>
                </a:ext>
              </a:extLst>
            </p:cNvPr>
            <p:cNvSpPr/>
            <p:nvPr/>
          </p:nvSpPr>
          <p:spPr>
            <a:xfrm>
              <a:off x="5945305" y="37173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988BE594-2EAD-4B65-BC3A-BA9C2C7F29CC}"/>
                </a:ext>
              </a:extLst>
            </p:cNvPr>
            <p:cNvSpPr/>
            <p:nvPr/>
          </p:nvSpPr>
          <p:spPr>
            <a:xfrm>
              <a:off x="5948257" y="37173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61D7E8FF-5729-4425-AE7C-CDE78E2A7975}"/>
                </a:ext>
              </a:extLst>
            </p:cNvPr>
            <p:cNvSpPr/>
            <p:nvPr/>
          </p:nvSpPr>
          <p:spPr>
            <a:xfrm>
              <a:off x="5957850" y="37114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F501A714-E0DA-4369-A9E4-7283D5400AAC}"/>
                </a:ext>
              </a:extLst>
            </p:cNvPr>
            <p:cNvSpPr/>
            <p:nvPr/>
          </p:nvSpPr>
          <p:spPr>
            <a:xfrm>
              <a:off x="5959327" y="3706250"/>
              <a:ext cx="260" cy="4427"/>
            </a:xfrm>
            <a:custGeom>
              <a:avLst/>
              <a:gdLst>
                <a:gd name="connsiteX0" fmla="*/ 0 w 260"/>
                <a:gd name="connsiteY0" fmla="*/ 4428 h 4427"/>
                <a:gd name="connsiteX1" fmla="*/ 0 w 260"/>
                <a:gd name="connsiteY1" fmla="*/ 4428 h 4427"/>
                <a:gd name="connsiteX2" fmla="*/ 0 w 260"/>
                <a:gd name="connsiteY2" fmla="*/ 0 h 4427"/>
                <a:gd name="connsiteX3" fmla="*/ 0 w 26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" h="4427">
                  <a:moveTo>
                    <a:pt x="0" y="4428"/>
                  </a:moveTo>
                  <a:lnTo>
                    <a:pt x="0" y="4428"/>
                  </a:ln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810A7C4F-E9B6-469C-9689-C3C94314AA82}"/>
                </a:ext>
              </a:extLst>
            </p:cNvPr>
            <p:cNvSpPr/>
            <p:nvPr/>
          </p:nvSpPr>
          <p:spPr>
            <a:xfrm>
              <a:off x="5961540" y="3711415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4FE12435-D138-42C1-B872-C09A564290F7}"/>
                </a:ext>
              </a:extLst>
            </p:cNvPr>
            <p:cNvSpPr/>
            <p:nvPr/>
          </p:nvSpPr>
          <p:spPr>
            <a:xfrm>
              <a:off x="5963755" y="3709202"/>
              <a:ext cx="293" cy="3689"/>
            </a:xfrm>
            <a:custGeom>
              <a:avLst/>
              <a:gdLst>
                <a:gd name="connsiteX0" fmla="*/ 0 w 293"/>
                <a:gd name="connsiteY0" fmla="*/ 3690 h 3689"/>
                <a:gd name="connsiteX1" fmla="*/ 0 w 293"/>
                <a:gd name="connsiteY1" fmla="*/ 3690 h 3689"/>
                <a:gd name="connsiteX2" fmla="*/ 0 w 293"/>
                <a:gd name="connsiteY2" fmla="*/ 3690 h 3689"/>
                <a:gd name="connsiteX3" fmla="*/ 0 w 293"/>
                <a:gd name="connsiteY3" fmla="*/ 0 h 3689"/>
                <a:gd name="connsiteX4" fmla="*/ 0 w 293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" h="3689"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391" y="2491"/>
                    <a:pt x="391" y="1198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6DC2D01B-36BE-488F-AB1D-C42B8777C2E9}"/>
                </a:ext>
              </a:extLst>
            </p:cNvPr>
            <p:cNvSpPr/>
            <p:nvPr/>
          </p:nvSpPr>
          <p:spPr>
            <a:xfrm>
              <a:off x="5965969" y="371363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0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AFDAE254-F410-4FBF-8FF6-ACE8126BE172}"/>
                </a:ext>
              </a:extLst>
            </p:cNvPr>
            <p:cNvSpPr/>
            <p:nvPr/>
          </p:nvSpPr>
          <p:spPr>
            <a:xfrm>
              <a:off x="5967444" y="3715843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B03F76DC-F66A-4FFA-817A-9E28CA7A5782}"/>
                </a:ext>
              </a:extLst>
            </p:cNvPr>
            <p:cNvSpPr/>
            <p:nvPr/>
          </p:nvSpPr>
          <p:spPr>
            <a:xfrm>
              <a:off x="5965969" y="3713630"/>
              <a:ext cx="3690" cy="4427"/>
            </a:xfrm>
            <a:custGeom>
              <a:avLst/>
              <a:gdLst>
                <a:gd name="connsiteX0" fmla="*/ 3690 w 3690"/>
                <a:gd name="connsiteY0" fmla="*/ 4428 h 4427"/>
                <a:gd name="connsiteX1" fmla="*/ 0 w 3690"/>
                <a:gd name="connsiteY1" fmla="*/ 4428 h 4427"/>
                <a:gd name="connsiteX2" fmla="*/ 0 w 3690"/>
                <a:gd name="connsiteY2" fmla="*/ 4428 h 4427"/>
                <a:gd name="connsiteX3" fmla="*/ 3690 w 3690"/>
                <a:gd name="connsiteY3" fmla="*/ 0 h 4427"/>
                <a:gd name="connsiteX4" fmla="*/ 3690 w 369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427">
                  <a:moveTo>
                    <a:pt x="369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3690" y="0"/>
                  </a:lnTo>
                  <a:lnTo>
                    <a:pt x="369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B6FA4ECD-972E-4BC8-9D84-72E6093B887C}"/>
                </a:ext>
              </a:extLst>
            </p:cNvPr>
            <p:cNvSpPr/>
            <p:nvPr/>
          </p:nvSpPr>
          <p:spPr>
            <a:xfrm>
              <a:off x="5958588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AE7ECCF6-6052-4486-8E2E-A62C5D8DC2DA}"/>
                </a:ext>
              </a:extLst>
            </p:cNvPr>
            <p:cNvSpPr/>
            <p:nvPr/>
          </p:nvSpPr>
          <p:spPr>
            <a:xfrm>
              <a:off x="5961540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2F4712A5-4FD2-465F-B6C8-64BADB68885F}"/>
                </a:ext>
              </a:extLst>
            </p:cNvPr>
            <p:cNvSpPr/>
            <p:nvPr/>
          </p:nvSpPr>
          <p:spPr>
            <a:xfrm>
              <a:off x="5963017" y="37195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FC09C738-042B-4387-A89A-9EA9D6FA5399}"/>
                </a:ext>
              </a:extLst>
            </p:cNvPr>
            <p:cNvSpPr/>
            <p:nvPr/>
          </p:nvSpPr>
          <p:spPr>
            <a:xfrm>
              <a:off x="5974825" y="37143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BDAF39FA-3F6F-48DE-A6B7-6DE5CDF6FB25}"/>
                </a:ext>
              </a:extLst>
            </p:cNvPr>
            <p:cNvSpPr/>
            <p:nvPr/>
          </p:nvSpPr>
          <p:spPr>
            <a:xfrm>
              <a:off x="5976300" y="3712154"/>
              <a:ext cx="105" cy="5165"/>
            </a:xfrm>
            <a:custGeom>
              <a:avLst/>
              <a:gdLst>
                <a:gd name="connsiteX0" fmla="*/ 0 w 105"/>
                <a:gd name="connsiteY0" fmla="*/ 738 h 5165"/>
                <a:gd name="connsiteX1" fmla="*/ 0 w 105"/>
                <a:gd name="connsiteY1" fmla="*/ 5166 h 5165"/>
                <a:gd name="connsiteX2" fmla="*/ 0 w 105"/>
                <a:gd name="connsiteY2" fmla="*/ 5166 h 5165"/>
                <a:gd name="connsiteX3" fmla="*/ 0 w 105"/>
                <a:gd name="connsiteY3" fmla="*/ 0 h 5165"/>
                <a:gd name="connsiteX4" fmla="*/ 0 w 105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" h="5165">
                  <a:moveTo>
                    <a:pt x="0" y="738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140" y="3447"/>
                    <a:pt x="140" y="1719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416A2A11-6EE4-4097-B342-720CE447B322}"/>
                </a:ext>
              </a:extLst>
            </p:cNvPr>
            <p:cNvSpPr/>
            <p:nvPr/>
          </p:nvSpPr>
          <p:spPr>
            <a:xfrm>
              <a:off x="5976300" y="37173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1CD7ADA7-4AB3-4DA0-ABA7-5DAC7EA3F086}"/>
                </a:ext>
              </a:extLst>
            </p:cNvPr>
            <p:cNvSpPr/>
            <p:nvPr/>
          </p:nvSpPr>
          <p:spPr>
            <a:xfrm>
              <a:off x="5979990" y="37136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4F5F308F-AEB0-4976-8E26-1A815BDED36F}"/>
                </a:ext>
              </a:extLst>
            </p:cNvPr>
            <p:cNvSpPr/>
            <p:nvPr/>
          </p:nvSpPr>
          <p:spPr>
            <a:xfrm>
              <a:off x="5982942" y="37136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DC7B25A6-95A5-48A2-A2B1-1A14A3ADEC4F}"/>
                </a:ext>
              </a:extLst>
            </p:cNvPr>
            <p:cNvSpPr/>
            <p:nvPr/>
          </p:nvSpPr>
          <p:spPr>
            <a:xfrm>
              <a:off x="5984419" y="37143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D1C4DD7-992E-4B49-A592-EE4DB05B6242}"/>
                </a:ext>
              </a:extLst>
            </p:cNvPr>
            <p:cNvSpPr/>
            <p:nvPr/>
          </p:nvSpPr>
          <p:spPr>
            <a:xfrm>
              <a:off x="5977777" y="3719534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4428 w 4428"/>
                <a:gd name="connsiteY3" fmla="*/ 0 h 73800"/>
                <a:gd name="connsiteX4" fmla="*/ 4428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799330C5-F348-4769-9D68-B7A08F1059FA}"/>
                </a:ext>
              </a:extLst>
            </p:cNvPr>
            <p:cNvSpPr/>
            <p:nvPr/>
          </p:nvSpPr>
          <p:spPr>
            <a:xfrm>
              <a:off x="5974825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08695F17-E54E-4D09-BF4D-D6CEEF0D834A}"/>
                </a:ext>
              </a:extLst>
            </p:cNvPr>
            <p:cNvSpPr/>
            <p:nvPr/>
          </p:nvSpPr>
          <p:spPr>
            <a:xfrm>
              <a:off x="5984419" y="37195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04BA4B9-652F-4036-8DDA-F6089CFB6936}"/>
                </a:ext>
              </a:extLst>
            </p:cNvPr>
            <p:cNvSpPr/>
            <p:nvPr/>
          </p:nvSpPr>
          <p:spPr>
            <a:xfrm>
              <a:off x="5949732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B45CD51E-DD42-4C81-AAA1-BE74ECE53755}"/>
                </a:ext>
              </a:extLst>
            </p:cNvPr>
            <p:cNvSpPr/>
            <p:nvPr/>
          </p:nvSpPr>
          <p:spPr>
            <a:xfrm>
              <a:off x="5903977" y="3704035"/>
              <a:ext cx="520" cy="5166"/>
            </a:xfrm>
            <a:custGeom>
              <a:avLst/>
              <a:gdLst>
                <a:gd name="connsiteX0" fmla="*/ 0 w 520"/>
                <a:gd name="connsiteY0" fmla="*/ 5166 h 5166"/>
                <a:gd name="connsiteX1" fmla="*/ 0 w 520"/>
                <a:gd name="connsiteY1" fmla="*/ 5166 h 5166"/>
                <a:gd name="connsiteX2" fmla="*/ 0 w 520"/>
                <a:gd name="connsiteY2" fmla="*/ 0 h 5166"/>
                <a:gd name="connsiteX3" fmla="*/ 0 w 520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" h="5166">
                  <a:moveTo>
                    <a:pt x="0" y="5166"/>
                  </a:moveTo>
                  <a:lnTo>
                    <a:pt x="0" y="5166"/>
                  </a:lnTo>
                  <a:cubicBezTo>
                    <a:pt x="694" y="3514"/>
                    <a:pt x="694" y="1652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6A9E5D86-A4E8-4E4A-AAED-6B9AFFE32BBB}"/>
                </a:ext>
              </a:extLst>
            </p:cNvPr>
            <p:cNvSpPr/>
            <p:nvPr/>
          </p:nvSpPr>
          <p:spPr>
            <a:xfrm>
              <a:off x="5848627" y="3702560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8060003-42D1-47F8-A94D-78E2E410DB61}"/>
                </a:ext>
              </a:extLst>
            </p:cNvPr>
            <p:cNvSpPr/>
            <p:nvPr/>
          </p:nvSpPr>
          <p:spPr>
            <a:xfrm>
              <a:off x="5842723" y="3702560"/>
              <a:ext cx="3690" cy="234"/>
            </a:xfrm>
            <a:custGeom>
              <a:avLst/>
              <a:gdLst>
                <a:gd name="connsiteX0" fmla="*/ 3690 w 3690"/>
                <a:gd name="connsiteY0" fmla="*/ 0 h 234"/>
                <a:gd name="connsiteX1" fmla="*/ 0 w 3690"/>
                <a:gd name="connsiteY1" fmla="*/ 0 h 234"/>
                <a:gd name="connsiteX2" fmla="*/ 0 w 3690"/>
                <a:gd name="connsiteY2" fmla="*/ 0 h 234"/>
                <a:gd name="connsiteX3" fmla="*/ 3690 w 3690"/>
                <a:gd name="connsiteY3" fmla="*/ 0 h 234"/>
                <a:gd name="connsiteX4" fmla="*/ 3690 w 3690"/>
                <a:gd name="connsiteY4" fmla="*/ 0 h 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234">
                  <a:moveTo>
                    <a:pt x="3690" y="0"/>
                  </a:moveTo>
                  <a:cubicBezTo>
                    <a:pt x="2480" y="312"/>
                    <a:pt x="1210" y="312"/>
                    <a:pt x="0" y="0"/>
                  </a:cubicBezTo>
                  <a:lnTo>
                    <a:pt x="0" y="0"/>
                  </a:lnTo>
                  <a:cubicBezTo>
                    <a:pt x="1210" y="312"/>
                    <a:pt x="2480" y="312"/>
                    <a:pt x="3690" y="0"/>
                  </a:cubicBezTo>
                  <a:lnTo>
                    <a:pt x="3690" y="0"/>
                  </a:lnTo>
                </a:path>
              </a:pathLst>
            </a:custGeom>
            <a:solidFill>
              <a:srgbClr val="99AE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56236309-2AAE-4087-BEDB-D0A031CA2BC2}"/>
                </a:ext>
              </a:extLst>
            </p:cNvPr>
            <p:cNvSpPr/>
            <p:nvPr/>
          </p:nvSpPr>
          <p:spPr>
            <a:xfrm>
              <a:off x="5849365" y="3702560"/>
              <a:ext cx="129150" cy="118153"/>
            </a:xfrm>
            <a:custGeom>
              <a:avLst/>
              <a:gdLst>
                <a:gd name="connsiteX0" fmla="*/ 30258 w 129150"/>
                <a:gd name="connsiteY0" fmla="*/ 0 h 118153"/>
                <a:gd name="connsiteX1" fmla="*/ 23616 w 129150"/>
                <a:gd name="connsiteY1" fmla="*/ 5166 h 118153"/>
                <a:gd name="connsiteX2" fmla="*/ 19926 w 129150"/>
                <a:gd name="connsiteY2" fmla="*/ 5166 h 118153"/>
                <a:gd name="connsiteX3" fmla="*/ 14760 w 129150"/>
                <a:gd name="connsiteY3" fmla="*/ 5166 h 118153"/>
                <a:gd name="connsiteX4" fmla="*/ 14760 w 129150"/>
                <a:gd name="connsiteY4" fmla="*/ 5166 h 118153"/>
                <a:gd name="connsiteX5" fmla="*/ 14760 w 129150"/>
                <a:gd name="connsiteY5" fmla="*/ 5166 h 118153"/>
                <a:gd name="connsiteX6" fmla="*/ 20664 w 129150"/>
                <a:gd name="connsiteY6" fmla="*/ 5166 h 118153"/>
                <a:gd name="connsiteX7" fmla="*/ 20664 w 129150"/>
                <a:gd name="connsiteY7" fmla="*/ 5166 h 118153"/>
                <a:gd name="connsiteX8" fmla="*/ 20664 w 129150"/>
                <a:gd name="connsiteY8" fmla="*/ 5166 h 118153"/>
                <a:gd name="connsiteX9" fmla="*/ 32472 w 129150"/>
                <a:gd name="connsiteY9" fmla="*/ 8856 h 118153"/>
                <a:gd name="connsiteX10" fmla="*/ 32472 w 129150"/>
                <a:gd name="connsiteY10" fmla="*/ 8856 h 118153"/>
                <a:gd name="connsiteX11" fmla="*/ 32472 w 129150"/>
                <a:gd name="connsiteY11" fmla="*/ 8856 h 118153"/>
                <a:gd name="connsiteX12" fmla="*/ 32472 w 129150"/>
                <a:gd name="connsiteY12" fmla="*/ 8856 h 118153"/>
                <a:gd name="connsiteX13" fmla="*/ 32472 w 129150"/>
                <a:gd name="connsiteY13" fmla="*/ 8856 h 118153"/>
                <a:gd name="connsiteX14" fmla="*/ 36900 w 129150"/>
                <a:gd name="connsiteY14" fmla="*/ 8856 h 118153"/>
                <a:gd name="connsiteX15" fmla="*/ 36900 w 129150"/>
                <a:gd name="connsiteY15" fmla="*/ 8856 h 118153"/>
                <a:gd name="connsiteX16" fmla="*/ 36900 w 129150"/>
                <a:gd name="connsiteY16" fmla="*/ 8856 h 118153"/>
                <a:gd name="connsiteX17" fmla="*/ 36900 w 129150"/>
                <a:gd name="connsiteY17" fmla="*/ 8856 h 118153"/>
                <a:gd name="connsiteX18" fmla="*/ 47232 w 129150"/>
                <a:gd name="connsiteY18" fmla="*/ 8856 h 118153"/>
                <a:gd name="connsiteX19" fmla="*/ 53136 w 129150"/>
                <a:gd name="connsiteY19" fmla="*/ 8856 h 118153"/>
                <a:gd name="connsiteX20" fmla="*/ 61254 w 129150"/>
                <a:gd name="connsiteY20" fmla="*/ 8856 h 118153"/>
                <a:gd name="connsiteX21" fmla="*/ 64944 w 129150"/>
                <a:gd name="connsiteY21" fmla="*/ 8856 h 118153"/>
                <a:gd name="connsiteX22" fmla="*/ 70110 w 129150"/>
                <a:gd name="connsiteY22" fmla="*/ 8856 h 118153"/>
                <a:gd name="connsiteX23" fmla="*/ 65682 w 129150"/>
                <a:gd name="connsiteY23" fmla="*/ 8856 h 118153"/>
                <a:gd name="connsiteX24" fmla="*/ 59040 w 129150"/>
                <a:gd name="connsiteY24" fmla="*/ 8856 h 118153"/>
                <a:gd name="connsiteX25" fmla="*/ 55350 w 129150"/>
                <a:gd name="connsiteY25" fmla="*/ 8856 h 118153"/>
                <a:gd name="connsiteX26" fmla="*/ 55350 w 129150"/>
                <a:gd name="connsiteY26" fmla="*/ 8856 h 118153"/>
                <a:gd name="connsiteX27" fmla="*/ 55350 w 129150"/>
                <a:gd name="connsiteY27" fmla="*/ 8856 h 118153"/>
                <a:gd name="connsiteX28" fmla="*/ 55350 w 129150"/>
                <a:gd name="connsiteY28" fmla="*/ 8856 h 118153"/>
                <a:gd name="connsiteX29" fmla="*/ 59040 w 129150"/>
                <a:gd name="connsiteY29" fmla="*/ 8856 h 118153"/>
                <a:gd name="connsiteX30" fmla="*/ 65682 w 129150"/>
                <a:gd name="connsiteY30" fmla="*/ 8856 h 118153"/>
                <a:gd name="connsiteX31" fmla="*/ 71586 w 129150"/>
                <a:gd name="connsiteY31" fmla="*/ 8856 h 118153"/>
                <a:gd name="connsiteX32" fmla="*/ 97416 w 129150"/>
                <a:gd name="connsiteY32" fmla="*/ 8856 h 118153"/>
                <a:gd name="connsiteX33" fmla="*/ 90036 w 129150"/>
                <a:gd name="connsiteY33" fmla="*/ 8856 h 118153"/>
                <a:gd name="connsiteX34" fmla="*/ 90036 w 129150"/>
                <a:gd name="connsiteY34" fmla="*/ 8856 h 118153"/>
                <a:gd name="connsiteX35" fmla="*/ 90036 w 129150"/>
                <a:gd name="connsiteY35" fmla="*/ 8856 h 118153"/>
                <a:gd name="connsiteX36" fmla="*/ 98154 w 129150"/>
                <a:gd name="connsiteY36" fmla="*/ 13284 h 118153"/>
                <a:gd name="connsiteX37" fmla="*/ 105534 w 129150"/>
                <a:gd name="connsiteY37" fmla="*/ 13284 h 118153"/>
                <a:gd name="connsiteX38" fmla="*/ 110700 w 129150"/>
                <a:gd name="connsiteY38" fmla="*/ 13284 h 118153"/>
                <a:gd name="connsiteX39" fmla="*/ 117342 w 129150"/>
                <a:gd name="connsiteY39" fmla="*/ 13284 h 118153"/>
                <a:gd name="connsiteX40" fmla="*/ 117342 w 129150"/>
                <a:gd name="connsiteY40" fmla="*/ 13284 h 118153"/>
                <a:gd name="connsiteX41" fmla="*/ 117342 w 129150"/>
                <a:gd name="connsiteY41" fmla="*/ 13284 h 118153"/>
                <a:gd name="connsiteX42" fmla="*/ 117342 w 129150"/>
                <a:gd name="connsiteY42" fmla="*/ 13284 h 118153"/>
                <a:gd name="connsiteX43" fmla="*/ 117342 w 129150"/>
                <a:gd name="connsiteY43" fmla="*/ 13284 h 118153"/>
                <a:gd name="connsiteX44" fmla="*/ 117342 w 129150"/>
                <a:gd name="connsiteY44" fmla="*/ 13284 h 118153"/>
                <a:gd name="connsiteX45" fmla="*/ 117342 w 129150"/>
                <a:gd name="connsiteY45" fmla="*/ 18450 h 118153"/>
                <a:gd name="connsiteX46" fmla="*/ 107010 w 129150"/>
                <a:gd name="connsiteY46" fmla="*/ 35424 h 118153"/>
                <a:gd name="connsiteX47" fmla="*/ 92988 w 129150"/>
                <a:gd name="connsiteY47" fmla="*/ 48708 h 118153"/>
                <a:gd name="connsiteX48" fmla="*/ 78966 w 129150"/>
                <a:gd name="connsiteY48" fmla="*/ 57564 h 118153"/>
                <a:gd name="connsiteX49" fmla="*/ 63468 w 129150"/>
                <a:gd name="connsiteY49" fmla="*/ 57564 h 118153"/>
                <a:gd name="connsiteX50" fmla="*/ 42804 w 129150"/>
                <a:gd name="connsiteY50" fmla="*/ 57564 h 118153"/>
                <a:gd name="connsiteX51" fmla="*/ 25830 w 129150"/>
                <a:gd name="connsiteY51" fmla="*/ 51660 h 118153"/>
                <a:gd name="connsiteX52" fmla="*/ 738 w 129150"/>
                <a:gd name="connsiteY52" fmla="*/ 28782 h 118153"/>
                <a:gd name="connsiteX53" fmla="*/ 738 w 129150"/>
                <a:gd name="connsiteY53" fmla="*/ 73800 h 118153"/>
                <a:gd name="connsiteX54" fmla="*/ 738 w 129150"/>
                <a:gd name="connsiteY54" fmla="*/ 73800 h 118153"/>
                <a:gd name="connsiteX55" fmla="*/ 738 w 129150"/>
                <a:gd name="connsiteY55" fmla="*/ 73800 h 118153"/>
                <a:gd name="connsiteX56" fmla="*/ 8856 w 129150"/>
                <a:gd name="connsiteY56" fmla="*/ 73800 h 118153"/>
                <a:gd name="connsiteX57" fmla="*/ 8856 w 129150"/>
                <a:gd name="connsiteY57" fmla="*/ 73800 h 118153"/>
                <a:gd name="connsiteX58" fmla="*/ 8856 w 129150"/>
                <a:gd name="connsiteY58" fmla="*/ 73800 h 118153"/>
                <a:gd name="connsiteX59" fmla="*/ 14760 w 129150"/>
                <a:gd name="connsiteY59" fmla="*/ 73800 h 118153"/>
                <a:gd name="connsiteX60" fmla="*/ 14760 w 129150"/>
                <a:gd name="connsiteY60" fmla="*/ 73800 h 118153"/>
                <a:gd name="connsiteX61" fmla="*/ 14760 w 129150"/>
                <a:gd name="connsiteY61" fmla="*/ 73800 h 118153"/>
                <a:gd name="connsiteX62" fmla="*/ 25092 w 129150"/>
                <a:gd name="connsiteY62" fmla="*/ 73800 h 118153"/>
                <a:gd name="connsiteX63" fmla="*/ 25092 w 129150"/>
                <a:gd name="connsiteY63" fmla="*/ 73800 h 118153"/>
                <a:gd name="connsiteX64" fmla="*/ 19926 w 129150"/>
                <a:gd name="connsiteY64" fmla="*/ 73800 h 118153"/>
                <a:gd name="connsiteX65" fmla="*/ 15498 w 129150"/>
                <a:gd name="connsiteY65" fmla="*/ 73800 h 118153"/>
                <a:gd name="connsiteX66" fmla="*/ 11070 w 129150"/>
                <a:gd name="connsiteY66" fmla="*/ 73800 h 118153"/>
                <a:gd name="connsiteX67" fmla="*/ 11070 w 129150"/>
                <a:gd name="connsiteY67" fmla="*/ 73800 h 118153"/>
                <a:gd name="connsiteX68" fmla="*/ 5904 w 129150"/>
                <a:gd name="connsiteY68" fmla="*/ 73800 h 118153"/>
                <a:gd name="connsiteX69" fmla="*/ 17712 w 129150"/>
                <a:gd name="connsiteY69" fmla="*/ 73800 h 118153"/>
                <a:gd name="connsiteX70" fmla="*/ 21402 w 129150"/>
                <a:gd name="connsiteY70" fmla="*/ 73800 h 118153"/>
                <a:gd name="connsiteX71" fmla="*/ 31734 w 129150"/>
                <a:gd name="connsiteY71" fmla="*/ 73800 h 118153"/>
                <a:gd name="connsiteX72" fmla="*/ 31734 w 129150"/>
                <a:gd name="connsiteY72" fmla="*/ 73800 h 118153"/>
                <a:gd name="connsiteX73" fmla="*/ 31734 w 129150"/>
                <a:gd name="connsiteY73" fmla="*/ 73800 h 118153"/>
                <a:gd name="connsiteX74" fmla="*/ 31734 w 129150"/>
                <a:gd name="connsiteY74" fmla="*/ 73800 h 118153"/>
                <a:gd name="connsiteX75" fmla="*/ 26568 w 129150"/>
                <a:gd name="connsiteY75" fmla="*/ 73800 h 118153"/>
                <a:gd name="connsiteX76" fmla="*/ 12546 w 129150"/>
                <a:gd name="connsiteY76" fmla="*/ 73800 h 118153"/>
                <a:gd name="connsiteX77" fmla="*/ 12546 w 129150"/>
                <a:gd name="connsiteY77" fmla="*/ 73800 h 118153"/>
                <a:gd name="connsiteX78" fmla="*/ 17712 w 129150"/>
                <a:gd name="connsiteY78" fmla="*/ 73800 h 118153"/>
                <a:gd name="connsiteX79" fmla="*/ 36900 w 129150"/>
                <a:gd name="connsiteY79" fmla="*/ 73800 h 118153"/>
                <a:gd name="connsiteX80" fmla="*/ 40590 w 129150"/>
                <a:gd name="connsiteY80" fmla="*/ 73800 h 118153"/>
                <a:gd name="connsiteX81" fmla="*/ 40590 w 129150"/>
                <a:gd name="connsiteY81" fmla="*/ 73800 h 118153"/>
                <a:gd name="connsiteX82" fmla="*/ 40590 w 129150"/>
                <a:gd name="connsiteY82" fmla="*/ 73800 h 118153"/>
                <a:gd name="connsiteX83" fmla="*/ 40590 w 129150"/>
                <a:gd name="connsiteY83" fmla="*/ 73800 h 118153"/>
                <a:gd name="connsiteX84" fmla="*/ 40590 w 129150"/>
                <a:gd name="connsiteY84" fmla="*/ 73800 h 118153"/>
                <a:gd name="connsiteX85" fmla="*/ 36900 w 129150"/>
                <a:gd name="connsiteY85" fmla="*/ 73800 h 118153"/>
                <a:gd name="connsiteX86" fmla="*/ 36900 w 129150"/>
                <a:gd name="connsiteY86" fmla="*/ 73800 h 118153"/>
                <a:gd name="connsiteX87" fmla="*/ 36900 w 129150"/>
                <a:gd name="connsiteY87" fmla="*/ 73800 h 118153"/>
                <a:gd name="connsiteX88" fmla="*/ 36900 w 129150"/>
                <a:gd name="connsiteY88" fmla="*/ 73800 h 118153"/>
                <a:gd name="connsiteX89" fmla="*/ 31734 w 129150"/>
                <a:gd name="connsiteY89" fmla="*/ 73800 h 118153"/>
                <a:gd name="connsiteX90" fmla="*/ 26568 w 129150"/>
                <a:gd name="connsiteY90" fmla="*/ 73800 h 118153"/>
                <a:gd name="connsiteX91" fmla="*/ 26568 w 129150"/>
                <a:gd name="connsiteY91" fmla="*/ 73800 h 118153"/>
                <a:gd name="connsiteX92" fmla="*/ 26568 w 129150"/>
                <a:gd name="connsiteY92" fmla="*/ 73800 h 118153"/>
                <a:gd name="connsiteX93" fmla="*/ 26568 w 129150"/>
                <a:gd name="connsiteY93" fmla="*/ 73800 h 118153"/>
                <a:gd name="connsiteX94" fmla="*/ 26568 w 129150"/>
                <a:gd name="connsiteY94" fmla="*/ 73800 h 118153"/>
                <a:gd name="connsiteX95" fmla="*/ 26568 w 129150"/>
                <a:gd name="connsiteY95" fmla="*/ 73800 h 118153"/>
                <a:gd name="connsiteX96" fmla="*/ 26568 w 129150"/>
                <a:gd name="connsiteY96" fmla="*/ 73800 h 118153"/>
                <a:gd name="connsiteX97" fmla="*/ 26568 w 129150"/>
                <a:gd name="connsiteY97" fmla="*/ 73800 h 118153"/>
                <a:gd name="connsiteX98" fmla="*/ 30996 w 129150"/>
                <a:gd name="connsiteY98" fmla="*/ 73800 h 118153"/>
                <a:gd name="connsiteX99" fmla="*/ 24354 w 129150"/>
                <a:gd name="connsiteY99" fmla="*/ 0 h 118153"/>
                <a:gd name="connsiteX100" fmla="*/ 30258 w 129150"/>
                <a:gd name="connsiteY100" fmla="*/ 0 h 118153"/>
                <a:gd name="connsiteX101" fmla="*/ 30258 w 129150"/>
                <a:gd name="connsiteY101" fmla="*/ 0 h 118153"/>
                <a:gd name="connsiteX102" fmla="*/ 22140 w 129150"/>
                <a:gd name="connsiteY102" fmla="*/ 5904 h 118153"/>
                <a:gd name="connsiteX103" fmla="*/ 22140 w 129150"/>
                <a:gd name="connsiteY103" fmla="*/ 5904 h 118153"/>
                <a:gd name="connsiteX104" fmla="*/ 22140 w 129150"/>
                <a:gd name="connsiteY104" fmla="*/ 5904 h 118153"/>
                <a:gd name="connsiteX105" fmla="*/ 18450 w 129150"/>
                <a:gd name="connsiteY105" fmla="*/ 5904 h 118153"/>
                <a:gd name="connsiteX106" fmla="*/ 18450 w 129150"/>
                <a:gd name="connsiteY106" fmla="*/ 5904 h 118153"/>
                <a:gd name="connsiteX107" fmla="*/ 18450 w 129150"/>
                <a:gd name="connsiteY107" fmla="*/ 5904 h 118153"/>
                <a:gd name="connsiteX108" fmla="*/ 18450 w 129150"/>
                <a:gd name="connsiteY108" fmla="*/ 5904 h 118153"/>
                <a:gd name="connsiteX109" fmla="*/ 18450 w 129150"/>
                <a:gd name="connsiteY109" fmla="*/ 5904 h 118153"/>
                <a:gd name="connsiteX110" fmla="*/ 18450 w 129150"/>
                <a:gd name="connsiteY110" fmla="*/ 5904 h 118153"/>
                <a:gd name="connsiteX111" fmla="*/ 18450 w 129150"/>
                <a:gd name="connsiteY111" fmla="*/ 5904 h 118153"/>
                <a:gd name="connsiteX112" fmla="*/ 18450 w 129150"/>
                <a:gd name="connsiteY112" fmla="*/ 5904 h 118153"/>
                <a:gd name="connsiteX113" fmla="*/ 24354 w 129150"/>
                <a:gd name="connsiteY113" fmla="*/ 5904 h 118153"/>
                <a:gd name="connsiteX114" fmla="*/ 24354 w 129150"/>
                <a:gd name="connsiteY114" fmla="*/ 5904 h 118153"/>
                <a:gd name="connsiteX115" fmla="*/ 24354 w 129150"/>
                <a:gd name="connsiteY115" fmla="*/ 5904 h 118153"/>
                <a:gd name="connsiteX116" fmla="*/ 24354 w 129150"/>
                <a:gd name="connsiteY116" fmla="*/ 5904 h 118153"/>
                <a:gd name="connsiteX117" fmla="*/ 24354 w 129150"/>
                <a:gd name="connsiteY117" fmla="*/ 5904 h 118153"/>
                <a:gd name="connsiteX118" fmla="*/ 28044 w 129150"/>
                <a:gd name="connsiteY118" fmla="*/ 5904 h 118153"/>
                <a:gd name="connsiteX119" fmla="*/ 28044 w 129150"/>
                <a:gd name="connsiteY119" fmla="*/ 5904 h 118153"/>
                <a:gd name="connsiteX120" fmla="*/ 28044 w 129150"/>
                <a:gd name="connsiteY120" fmla="*/ 5904 h 118153"/>
                <a:gd name="connsiteX121" fmla="*/ 28044 w 129150"/>
                <a:gd name="connsiteY121" fmla="*/ 5904 h 118153"/>
                <a:gd name="connsiteX122" fmla="*/ 28044 w 129150"/>
                <a:gd name="connsiteY122" fmla="*/ 5904 h 118153"/>
                <a:gd name="connsiteX123" fmla="*/ 28044 w 129150"/>
                <a:gd name="connsiteY123" fmla="*/ 5904 h 118153"/>
                <a:gd name="connsiteX124" fmla="*/ 22878 w 129150"/>
                <a:gd name="connsiteY124" fmla="*/ 5904 h 118153"/>
                <a:gd name="connsiteX125" fmla="*/ 22878 w 129150"/>
                <a:gd name="connsiteY125" fmla="*/ 5904 h 118153"/>
                <a:gd name="connsiteX126" fmla="*/ 12546 w 129150"/>
                <a:gd name="connsiteY126" fmla="*/ 5904 h 118153"/>
                <a:gd name="connsiteX127" fmla="*/ 2952 w 129150"/>
                <a:gd name="connsiteY127" fmla="*/ 5904 h 118153"/>
                <a:gd name="connsiteX128" fmla="*/ 2952 w 129150"/>
                <a:gd name="connsiteY128" fmla="*/ 5904 h 118153"/>
                <a:gd name="connsiteX129" fmla="*/ 13284 w 129150"/>
                <a:gd name="connsiteY129" fmla="*/ 5904 h 118153"/>
                <a:gd name="connsiteX130" fmla="*/ 21402 w 129150"/>
                <a:gd name="connsiteY130" fmla="*/ 5904 h 118153"/>
                <a:gd name="connsiteX131" fmla="*/ 21402 w 129150"/>
                <a:gd name="connsiteY131" fmla="*/ 5904 h 118153"/>
                <a:gd name="connsiteX132" fmla="*/ 21402 w 129150"/>
                <a:gd name="connsiteY132" fmla="*/ 5904 h 118153"/>
                <a:gd name="connsiteX133" fmla="*/ 21402 w 129150"/>
                <a:gd name="connsiteY133" fmla="*/ 5904 h 118153"/>
                <a:gd name="connsiteX134" fmla="*/ 12546 w 129150"/>
                <a:gd name="connsiteY134" fmla="*/ 5904 h 118153"/>
                <a:gd name="connsiteX135" fmla="*/ 12546 w 129150"/>
                <a:gd name="connsiteY135" fmla="*/ 5904 h 118153"/>
                <a:gd name="connsiteX136" fmla="*/ 12546 w 129150"/>
                <a:gd name="connsiteY136" fmla="*/ 5904 h 118153"/>
                <a:gd name="connsiteX137" fmla="*/ 18450 w 129150"/>
                <a:gd name="connsiteY137" fmla="*/ 5904 h 118153"/>
                <a:gd name="connsiteX138" fmla="*/ 23616 w 129150"/>
                <a:gd name="connsiteY138" fmla="*/ 5904 h 118153"/>
                <a:gd name="connsiteX139" fmla="*/ 28044 w 129150"/>
                <a:gd name="connsiteY139" fmla="*/ 5904 h 118153"/>
                <a:gd name="connsiteX140" fmla="*/ 28044 w 129150"/>
                <a:gd name="connsiteY140" fmla="*/ 5904 h 118153"/>
                <a:gd name="connsiteX141" fmla="*/ 28044 w 129150"/>
                <a:gd name="connsiteY141" fmla="*/ 5904 h 118153"/>
                <a:gd name="connsiteX142" fmla="*/ 28044 w 129150"/>
                <a:gd name="connsiteY142" fmla="*/ 5904 h 118153"/>
                <a:gd name="connsiteX143" fmla="*/ 28044 w 129150"/>
                <a:gd name="connsiteY143" fmla="*/ 5904 h 118153"/>
                <a:gd name="connsiteX144" fmla="*/ 28044 w 129150"/>
                <a:gd name="connsiteY144" fmla="*/ 5904 h 118153"/>
                <a:gd name="connsiteX145" fmla="*/ 21402 w 129150"/>
                <a:gd name="connsiteY145" fmla="*/ 5904 h 118153"/>
                <a:gd name="connsiteX146" fmla="*/ 21402 w 129150"/>
                <a:gd name="connsiteY146" fmla="*/ 5904 h 118153"/>
                <a:gd name="connsiteX147" fmla="*/ 21402 w 129150"/>
                <a:gd name="connsiteY147" fmla="*/ 5904 h 118153"/>
                <a:gd name="connsiteX148" fmla="*/ 16974 w 129150"/>
                <a:gd name="connsiteY148" fmla="*/ 5904 h 118153"/>
                <a:gd name="connsiteX149" fmla="*/ 16974 w 129150"/>
                <a:gd name="connsiteY149" fmla="*/ 5904 h 118153"/>
                <a:gd name="connsiteX150" fmla="*/ 16974 w 129150"/>
                <a:gd name="connsiteY150" fmla="*/ 5904 h 118153"/>
                <a:gd name="connsiteX151" fmla="*/ 5166 w 129150"/>
                <a:gd name="connsiteY151" fmla="*/ 73800 h 118153"/>
                <a:gd name="connsiteX152" fmla="*/ 0 w 129150"/>
                <a:gd name="connsiteY152" fmla="*/ 73800 h 118153"/>
                <a:gd name="connsiteX153" fmla="*/ 17712 w 129150"/>
                <a:gd name="connsiteY153" fmla="*/ 95940 h 118153"/>
                <a:gd name="connsiteX154" fmla="*/ 47232 w 129150"/>
                <a:gd name="connsiteY154" fmla="*/ 117342 h 118153"/>
                <a:gd name="connsiteX155" fmla="*/ 56088 w 129150"/>
                <a:gd name="connsiteY155" fmla="*/ 117342 h 118153"/>
                <a:gd name="connsiteX156" fmla="*/ 67158 w 129150"/>
                <a:gd name="connsiteY156" fmla="*/ 117342 h 118153"/>
                <a:gd name="connsiteX157" fmla="*/ 84870 w 129150"/>
                <a:gd name="connsiteY157" fmla="*/ 117342 h 118153"/>
                <a:gd name="connsiteX158" fmla="*/ 98892 w 129150"/>
                <a:gd name="connsiteY158" fmla="*/ 111438 h 118153"/>
                <a:gd name="connsiteX159" fmla="*/ 112914 w 129150"/>
                <a:gd name="connsiteY159" fmla="*/ 100368 h 118153"/>
                <a:gd name="connsiteX160" fmla="*/ 121770 w 129150"/>
                <a:gd name="connsiteY160" fmla="*/ 90036 h 118153"/>
                <a:gd name="connsiteX161" fmla="*/ 129150 w 129150"/>
                <a:gd name="connsiteY161" fmla="*/ 78228 h 118153"/>
                <a:gd name="connsiteX162" fmla="*/ 129150 w 129150"/>
                <a:gd name="connsiteY162" fmla="*/ 72324 h 118153"/>
                <a:gd name="connsiteX163" fmla="*/ 129150 w 129150"/>
                <a:gd name="connsiteY163" fmla="*/ 73800 h 118153"/>
                <a:gd name="connsiteX164" fmla="*/ 129150 w 129150"/>
                <a:gd name="connsiteY164" fmla="*/ 73800 h 118153"/>
                <a:gd name="connsiteX165" fmla="*/ 129150 w 129150"/>
                <a:gd name="connsiteY165" fmla="*/ 73800 h 118153"/>
                <a:gd name="connsiteX166" fmla="*/ 123246 w 129150"/>
                <a:gd name="connsiteY166" fmla="*/ 73800 h 118153"/>
                <a:gd name="connsiteX167" fmla="*/ 123246 w 129150"/>
                <a:gd name="connsiteY167" fmla="*/ 73800 h 118153"/>
                <a:gd name="connsiteX168" fmla="*/ 123246 w 129150"/>
                <a:gd name="connsiteY168" fmla="*/ 73800 h 118153"/>
                <a:gd name="connsiteX169" fmla="*/ 118080 w 129150"/>
                <a:gd name="connsiteY169" fmla="*/ 73800 h 118153"/>
                <a:gd name="connsiteX170" fmla="*/ 111438 w 129150"/>
                <a:gd name="connsiteY170" fmla="*/ 73800 h 118153"/>
                <a:gd name="connsiteX171" fmla="*/ 104058 w 129150"/>
                <a:gd name="connsiteY171" fmla="*/ 73800 h 118153"/>
                <a:gd name="connsiteX172" fmla="*/ 100368 w 129150"/>
                <a:gd name="connsiteY172" fmla="*/ 73800 h 118153"/>
                <a:gd name="connsiteX173" fmla="*/ 100368 w 129150"/>
                <a:gd name="connsiteY173" fmla="*/ 73800 h 118153"/>
                <a:gd name="connsiteX174" fmla="*/ 100368 w 129150"/>
                <a:gd name="connsiteY174" fmla="*/ 73800 h 118153"/>
                <a:gd name="connsiteX175" fmla="*/ 106272 w 129150"/>
                <a:gd name="connsiteY175" fmla="*/ 69372 h 118153"/>
                <a:gd name="connsiteX176" fmla="*/ 113652 w 129150"/>
                <a:gd name="connsiteY176" fmla="*/ 69372 h 118153"/>
                <a:gd name="connsiteX177" fmla="*/ 113652 w 129150"/>
                <a:gd name="connsiteY177" fmla="*/ 69372 h 118153"/>
                <a:gd name="connsiteX178" fmla="*/ 90774 w 129150"/>
                <a:gd name="connsiteY178" fmla="*/ 69372 h 118153"/>
                <a:gd name="connsiteX179" fmla="*/ 84132 w 129150"/>
                <a:gd name="connsiteY179" fmla="*/ 69372 h 118153"/>
                <a:gd name="connsiteX180" fmla="*/ 77490 w 129150"/>
                <a:gd name="connsiteY180" fmla="*/ 69372 h 118153"/>
                <a:gd name="connsiteX181" fmla="*/ 77490 w 129150"/>
                <a:gd name="connsiteY181" fmla="*/ 69372 h 118153"/>
                <a:gd name="connsiteX182" fmla="*/ 77490 w 129150"/>
                <a:gd name="connsiteY182" fmla="*/ 69372 h 118153"/>
                <a:gd name="connsiteX183" fmla="*/ 77490 w 129150"/>
                <a:gd name="connsiteY183" fmla="*/ 69372 h 118153"/>
                <a:gd name="connsiteX184" fmla="*/ 83394 w 129150"/>
                <a:gd name="connsiteY184" fmla="*/ 65682 h 118153"/>
                <a:gd name="connsiteX185" fmla="*/ 60516 w 129150"/>
                <a:gd name="connsiteY185" fmla="*/ 65682 h 118153"/>
                <a:gd name="connsiteX186" fmla="*/ 60516 w 129150"/>
                <a:gd name="connsiteY186" fmla="*/ 65682 h 118153"/>
                <a:gd name="connsiteX187" fmla="*/ 60516 w 129150"/>
                <a:gd name="connsiteY187" fmla="*/ 65682 h 118153"/>
                <a:gd name="connsiteX188" fmla="*/ 56088 w 129150"/>
                <a:gd name="connsiteY188" fmla="*/ 65682 h 118153"/>
                <a:gd name="connsiteX189" fmla="*/ 56088 w 129150"/>
                <a:gd name="connsiteY189" fmla="*/ 65682 h 118153"/>
                <a:gd name="connsiteX190" fmla="*/ 56088 w 129150"/>
                <a:gd name="connsiteY190" fmla="*/ 65682 h 118153"/>
                <a:gd name="connsiteX191" fmla="*/ 56088 w 129150"/>
                <a:gd name="connsiteY191" fmla="*/ 65682 h 118153"/>
                <a:gd name="connsiteX192" fmla="*/ 49446 w 129150"/>
                <a:gd name="connsiteY192" fmla="*/ 61254 h 118153"/>
                <a:gd name="connsiteX193" fmla="*/ 17712 w 129150"/>
                <a:gd name="connsiteY193" fmla="*/ 61254 h 118153"/>
                <a:gd name="connsiteX194" fmla="*/ 17712 w 129150"/>
                <a:gd name="connsiteY194" fmla="*/ 61254 h 118153"/>
                <a:gd name="connsiteX195" fmla="*/ 17712 w 129150"/>
                <a:gd name="connsiteY195" fmla="*/ 61254 h 118153"/>
                <a:gd name="connsiteX196" fmla="*/ 11070 w 129150"/>
                <a:gd name="connsiteY196" fmla="*/ 61254 h 118153"/>
                <a:gd name="connsiteX197" fmla="*/ 16974 w 129150"/>
                <a:gd name="connsiteY197" fmla="*/ 56826 h 118153"/>
                <a:gd name="connsiteX198" fmla="*/ 21402 w 129150"/>
                <a:gd name="connsiteY198" fmla="*/ 56826 h 118153"/>
                <a:gd name="connsiteX199" fmla="*/ 28782 w 129150"/>
                <a:gd name="connsiteY199" fmla="*/ 50922 h 118153"/>
                <a:gd name="connsiteX200" fmla="*/ 28782 w 129150"/>
                <a:gd name="connsiteY200" fmla="*/ 50922 h 11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129150" h="118153">
                  <a:moveTo>
                    <a:pt x="30258" y="0"/>
                  </a:moveTo>
                  <a:lnTo>
                    <a:pt x="23616" y="5166"/>
                  </a:lnTo>
                  <a:cubicBezTo>
                    <a:pt x="22406" y="5478"/>
                    <a:pt x="21136" y="5478"/>
                    <a:pt x="19926" y="5166"/>
                  </a:cubicBezTo>
                  <a:lnTo>
                    <a:pt x="14760" y="5166"/>
                  </a:lnTo>
                  <a:lnTo>
                    <a:pt x="14760" y="5166"/>
                  </a:lnTo>
                  <a:cubicBezTo>
                    <a:pt x="14760" y="5166"/>
                    <a:pt x="14760" y="5166"/>
                    <a:pt x="14760" y="5166"/>
                  </a:cubicBezTo>
                  <a:lnTo>
                    <a:pt x="20664" y="5166"/>
                  </a:lnTo>
                  <a:cubicBezTo>
                    <a:pt x="20664" y="5166"/>
                    <a:pt x="20664" y="5166"/>
                    <a:pt x="20664" y="5166"/>
                  </a:cubicBezTo>
                  <a:lnTo>
                    <a:pt x="20664" y="5166"/>
                  </a:lnTo>
                  <a:cubicBezTo>
                    <a:pt x="24693" y="6063"/>
                    <a:pt x="28649" y="7298"/>
                    <a:pt x="32472" y="8856"/>
                  </a:cubicBezTo>
                  <a:lnTo>
                    <a:pt x="32472" y="8856"/>
                  </a:lnTo>
                  <a:lnTo>
                    <a:pt x="32472" y="8856"/>
                  </a:lnTo>
                  <a:lnTo>
                    <a:pt x="32472" y="8856"/>
                  </a:lnTo>
                  <a:lnTo>
                    <a:pt x="32472" y="8856"/>
                  </a:lnTo>
                  <a:lnTo>
                    <a:pt x="36900" y="8856"/>
                  </a:lnTo>
                  <a:lnTo>
                    <a:pt x="36900" y="8856"/>
                  </a:lnTo>
                  <a:lnTo>
                    <a:pt x="36900" y="8856"/>
                  </a:lnTo>
                  <a:lnTo>
                    <a:pt x="36900" y="8856"/>
                  </a:lnTo>
                  <a:lnTo>
                    <a:pt x="47232" y="8856"/>
                  </a:lnTo>
                  <a:lnTo>
                    <a:pt x="53136" y="8856"/>
                  </a:lnTo>
                  <a:lnTo>
                    <a:pt x="61254" y="8856"/>
                  </a:lnTo>
                  <a:lnTo>
                    <a:pt x="64944" y="8856"/>
                  </a:lnTo>
                  <a:lnTo>
                    <a:pt x="70110" y="8856"/>
                  </a:lnTo>
                  <a:lnTo>
                    <a:pt x="65682" y="8856"/>
                  </a:lnTo>
                  <a:lnTo>
                    <a:pt x="59040" y="8856"/>
                  </a:lnTo>
                  <a:cubicBezTo>
                    <a:pt x="57837" y="8508"/>
                    <a:pt x="56553" y="8508"/>
                    <a:pt x="55350" y="8856"/>
                  </a:cubicBezTo>
                  <a:lnTo>
                    <a:pt x="55350" y="8856"/>
                  </a:lnTo>
                  <a:lnTo>
                    <a:pt x="55350" y="8856"/>
                  </a:lnTo>
                  <a:lnTo>
                    <a:pt x="55350" y="8856"/>
                  </a:lnTo>
                  <a:lnTo>
                    <a:pt x="59040" y="8856"/>
                  </a:lnTo>
                  <a:lnTo>
                    <a:pt x="65682" y="8856"/>
                  </a:lnTo>
                  <a:lnTo>
                    <a:pt x="71586" y="8856"/>
                  </a:lnTo>
                  <a:lnTo>
                    <a:pt x="97416" y="8856"/>
                  </a:lnTo>
                  <a:cubicBezTo>
                    <a:pt x="95010" y="8116"/>
                    <a:pt x="92442" y="8116"/>
                    <a:pt x="90036" y="8856"/>
                  </a:cubicBezTo>
                  <a:lnTo>
                    <a:pt x="90036" y="8856"/>
                  </a:lnTo>
                  <a:lnTo>
                    <a:pt x="90036" y="8856"/>
                  </a:lnTo>
                  <a:cubicBezTo>
                    <a:pt x="90036" y="8856"/>
                    <a:pt x="96678" y="13284"/>
                    <a:pt x="98154" y="13284"/>
                  </a:cubicBezTo>
                  <a:cubicBezTo>
                    <a:pt x="100597" y="13711"/>
                    <a:pt x="103091" y="13711"/>
                    <a:pt x="105534" y="13284"/>
                  </a:cubicBezTo>
                  <a:lnTo>
                    <a:pt x="110700" y="13284"/>
                  </a:lnTo>
                  <a:lnTo>
                    <a:pt x="117342" y="13284"/>
                  </a:lnTo>
                  <a:lnTo>
                    <a:pt x="117342" y="13284"/>
                  </a:lnTo>
                  <a:cubicBezTo>
                    <a:pt x="117342" y="13284"/>
                    <a:pt x="117342" y="13284"/>
                    <a:pt x="117342" y="13284"/>
                  </a:cubicBezTo>
                  <a:lnTo>
                    <a:pt x="117342" y="13284"/>
                  </a:lnTo>
                  <a:cubicBezTo>
                    <a:pt x="117342" y="13284"/>
                    <a:pt x="117342" y="13284"/>
                    <a:pt x="117342" y="13284"/>
                  </a:cubicBezTo>
                  <a:lnTo>
                    <a:pt x="117342" y="13284"/>
                  </a:lnTo>
                  <a:cubicBezTo>
                    <a:pt x="117726" y="14985"/>
                    <a:pt x="117726" y="16749"/>
                    <a:pt x="117342" y="18450"/>
                  </a:cubicBezTo>
                  <a:cubicBezTo>
                    <a:pt x="114611" y="24513"/>
                    <a:pt x="111143" y="30214"/>
                    <a:pt x="107010" y="35424"/>
                  </a:cubicBezTo>
                  <a:cubicBezTo>
                    <a:pt x="103084" y="40583"/>
                    <a:pt x="98353" y="45070"/>
                    <a:pt x="92988" y="48708"/>
                  </a:cubicBezTo>
                  <a:cubicBezTo>
                    <a:pt x="88597" y="52085"/>
                    <a:pt x="83903" y="55050"/>
                    <a:pt x="78966" y="57564"/>
                  </a:cubicBezTo>
                  <a:cubicBezTo>
                    <a:pt x="73829" y="58321"/>
                    <a:pt x="68604" y="58321"/>
                    <a:pt x="63468" y="57564"/>
                  </a:cubicBezTo>
                  <a:cubicBezTo>
                    <a:pt x="56597" y="58286"/>
                    <a:pt x="49675" y="58286"/>
                    <a:pt x="42804" y="57564"/>
                  </a:cubicBezTo>
                  <a:cubicBezTo>
                    <a:pt x="36671" y="57408"/>
                    <a:pt x="30738" y="55344"/>
                    <a:pt x="25830" y="51660"/>
                  </a:cubicBezTo>
                  <a:cubicBezTo>
                    <a:pt x="15973" y="45853"/>
                    <a:pt x="7429" y="38062"/>
                    <a:pt x="738" y="28782"/>
                  </a:cubicBezTo>
                  <a:cubicBezTo>
                    <a:pt x="6452" y="43244"/>
                    <a:pt x="6452" y="59338"/>
                    <a:pt x="738" y="73800"/>
                  </a:cubicBezTo>
                  <a:lnTo>
                    <a:pt x="738" y="73800"/>
                  </a:lnTo>
                  <a:lnTo>
                    <a:pt x="738" y="73800"/>
                  </a:lnTo>
                  <a:lnTo>
                    <a:pt x="8856" y="73800"/>
                  </a:lnTo>
                  <a:lnTo>
                    <a:pt x="8856" y="73800"/>
                  </a:lnTo>
                  <a:lnTo>
                    <a:pt x="8856" y="73800"/>
                  </a:lnTo>
                  <a:lnTo>
                    <a:pt x="14760" y="73800"/>
                  </a:lnTo>
                  <a:lnTo>
                    <a:pt x="14760" y="73800"/>
                  </a:lnTo>
                  <a:cubicBezTo>
                    <a:pt x="14760" y="73800"/>
                    <a:pt x="14760" y="73800"/>
                    <a:pt x="14760" y="73800"/>
                  </a:cubicBezTo>
                  <a:lnTo>
                    <a:pt x="25092" y="73800"/>
                  </a:lnTo>
                  <a:lnTo>
                    <a:pt x="25092" y="73800"/>
                  </a:lnTo>
                  <a:lnTo>
                    <a:pt x="19926" y="73800"/>
                  </a:lnTo>
                  <a:lnTo>
                    <a:pt x="15498" y="73800"/>
                  </a:lnTo>
                  <a:lnTo>
                    <a:pt x="11070" y="73800"/>
                  </a:lnTo>
                  <a:lnTo>
                    <a:pt x="11070" y="73800"/>
                  </a:lnTo>
                  <a:lnTo>
                    <a:pt x="5904" y="73800"/>
                  </a:lnTo>
                  <a:lnTo>
                    <a:pt x="17712" y="73800"/>
                  </a:lnTo>
                  <a:cubicBezTo>
                    <a:pt x="17712" y="73800"/>
                    <a:pt x="21402" y="73800"/>
                    <a:pt x="21402" y="73800"/>
                  </a:cubicBezTo>
                  <a:lnTo>
                    <a:pt x="31734" y="73800"/>
                  </a:lnTo>
                  <a:cubicBezTo>
                    <a:pt x="31734" y="73800"/>
                    <a:pt x="31734" y="73800"/>
                    <a:pt x="31734" y="73800"/>
                  </a:cubicBezTo>
                  <a:lnTo>
                    <a:pt x="31734" y="73800"/>
                  </a:lnTo>
                  <a:lnTo>
                    <a:pt x="31734" y="73800"/>
                  </a:lnTo>
                  <a:lnTo>
                    <a:pt x="26568" y="73800"/>
                  </a:lnTo>
                  <a:lnTo>
                    <a:pt x="12546" y="73800"/>
                  </a:lnTo>
                  <a:lnTo>
                    <a:pt x="12546" y="73800"/>
                  </a:lnTo>
                  <a:lnTo>
                    <a:pt x="17712" y="73800"/>
                  </a:lnTo>
                  <a:lnTo>
                    <a:pt x="36900" y="73800"/>
                  </a:lnTo>
                  <a:lnTo>
                    <a:pt x="40590" y="73800"/>
                  </a:lnTo>
                  <a:lnTo>
                    <a:pt x="40590" y="73800"/>
                  </a:lnTo>
                  <a:lnTo>
                    <a:pt x="40590" y="73800"/>
                  </a:lnTo>
                  <a:cubicBezTo>
                    <a:pt x="40590" y="73800"/>
                    <a:pt x="40590" y="73800"/>
                    <a:pt x="40590" y="73800"/>
                  </a:cubicBezTo>
                  <a:lnTo>
                    <a:pt x="40590" y="73800"/>
                  </a:lnTo>
                  <a:lnTo>
                    <a:pt x="36900" y="73800"/>
                  </a:lnTo>
                  <a:cubicBezTo>
                    <a:pt x="36900" y="73800"/>
                    <a:pt x="36900" y="73800"/>
                    <a:pt x="36900" y="73800"/>
                  </a:cubicBezTo>
                  <a:lnTo>
                    <a:pt x="36900" y="73800"/>
                  </a:lnTo>
                  <a:cubicBezTo>
                    <a:pt x="36900" y="73800"/>
                    <a:pt x="36900" y="73800"/>
                    <a:pt x="36900" y="73800"/>
                  </a:cubicBezTo>
                  <a:lnTo>
                    <a:pt x="31734" y="73800"/>
                  </a:lnTo>
                  <a:cubicBezTo>
                    <a:pt x="30059" y="74362"/>
                    <a:pt x="28243" y="74362"/>
                    <a:pt x="26568" y="73800"/>
                  </a:cubicBezTo>
                  <a:cubicBezTo>
                    <a:pt x="26568" y="73800"/>
                    <a:pt x="26568" y="73800"/>
                    <a:pt x="26568" y="73800"/>
                  </a:cubicBezTo>
                  <a:lnTo>
                    <a:pt x="26568" y="73800"/>
                  </a:lnTo>
                  <a:lnTo>
                    <a:pt x="26568" y="73800"/>
                  </a:lnTo>
                  <a:lnTo>
                    <a:pt x="26568" y="73800"/>
                  </a:lnTo>
                  <a:lnTo>
                    <a:pt x="26568" y="73800"/>
                  </a:lnTo>
                  <a:lnTo>
                    <a:pt x="26568" y="73800"/>
                  </a:lnTo>
                  <a:lnTo>
                    <a:pt x="26568" y="73800"/>
                  </a:lnTo>
                  <a:lnTo>
                    <a:pt x="30996" y="73800"/>
                  </a:lnTo>
                  <a:lnTo>
                    <a:pt x="24354" y="0"/>
                  </a:lnTo>
                  <a:lnTo>
                    <a:pt x="30258" y="0"/>
                  </a:lnTo>
                  <a:lnTo>
                    <a:pt x="30258" y="0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18450" y="5904"/>
                  </a:lnTo>
                  <a:cubicBezTo>
                    <a:pt x="18450" y="5904"/>
                    <a:pt x="18450" y="5904"/>
                    <a:pt x="18450" y="5904"/>
                  </a:cubicBezTo>
                  <a:lnTo>
                    <a:pt x="18450" y="5904"/>
                  </a:lnTo>
                  <a:lnTo>
                    <a:pt x="18450" y="5904"/>
                  </a:lnTo>
                  <a:lnTo>
                    <a:pt x="18450" y="5904"/>
                  </a:lnTo>
                  <a:lnTo>
                    <a:pt x="18450" y="5904"/>
                  </a:lnTo>
                  <a:lnTo>
                    <a:pt x="18450" y="5904"/>
                  </a:lnTo>
                  <a:lnTo>
                    <a:pt x="18450" y="5904"/>
                  </a:lnTo>
                  <a:cubicBezTo>
                    <a:pt x="20347" y="6645"/>
                    <a:pt x="22457" y="6645"/>
                    <a:pt x="24354" y="5904"/>
                  </a:cubicBezTo>
                  <a:lnTo>
                    <a:pt x="24354" y="5904"/>
                  </a:lnTo>
                  <a:cubicBezTo>
                    <a:pt x="24354" y="5904"/>
                    <a:pt x="24354" y="5904"/>
                    <a:pt x="24354" y="5904"/>
                  </a:cubicBezTo>
                  <a:lnTo>
                    <a:pt x="24354" y="5904"/>
                  </a:lnTo>
                  <a:cubicBezTo>
                    <a:pt x="24354" y="5904"/>
                    <a:pt x="24354" y="5904"/>
                    <a:pt x="24354" y="5904"/>
                  </a:cubicBezTo>
                  <a:lnTo>
                    <a:pt x="28044" y="5904"/>
                  </a:lnTo>
                  <a:lnTo>
                    <a:pt x="28044" y="5904"/>
                  </a:lnTo>
                  <a:lnTo>
                    <a:pt x="28044" y="5904"/>
                  </a:lnTo>
                  <a:lnTo>
                    <a:pt x="28044" y="5904"/>
                  </a:lnTo>
                  <a:lnTo>
                    <a:pt x="28044" y="5904"/>
                  </a:lnTo>
                  <a:cubicBezTo>
                    <a:pt x="28044" y="5904"/>
                    <a:pt x="28044" y="5904"/>
                    <a:pt x="28044" y="5904"/>
                  </a:cubicBezTo>
                  <a:lnTo>
                    <a:pt x="22878" y="5904"/>
                  </a:lnTo>
                  <a:lnTo>
                    <a:pt x="22878" y="5904"/>
                  </a:lnTo>
                  <a:lnTo>
                    <a:pt x="12546" y="5904"/>
                  </a:lnTo>
                  <a:lnTo>
                    <a:pt x="2952" y="5904"/>
                  </a:lnTo>
                  <a:lnTo>
                    <a:pt x="2952" y="5904"/>
                  </a:lnTo>
                  <a:lnTo>
                    <a:pt x="13284" y="5904"/>
                  </a:lnTo>
                  <a:lnTo>
                    <a:pt x="21402" y="5904"/>
                  </a:lnTo>
                  <a:lnTo>
                    <a:pt x="21402" y="5904"/>
                  </a:lnTo>
                  <a:lnTo>
                    <a:pt x="21402" y="5904"/>
                  </a:lnTo>
                  <a:cubicBezTo>
                    <a:pt x="21402" y="5904"/>
                    <a:pt x="21402" y="5904"/>
                    <a:pt x="21402" y="5904"/>
                  </a:cubicBezTo>
                  <a:lnTo>
                    <a:pt x="12546" y="5904"/>
                  </a:lnTo>
                  <a:lnTo>
                    <a:pt x="12546" y="5904"/>
                  </a:lnTo>
                  <a:lnTo>
                    <a:pt x="12546" y="5904"/>
                  </a:lnTo>
                  <a:lnTo>
                    <a:pt x="18450" y="5904"/>
                  </a:lnTo>
                  <a:lnTo>
                    <a:pt x="23616" y="5904"/>
                  </a:lnTo>
                  <a:lnTo>
                    <a:pt x="28044" y="5904"/>
                  </a:lnTo>
                  <a:lnTo>
                    <a:pt x="28044" y="5904"/>
                  </a:lnTo>
                  <a:lnTo>
                    <a:pt x="28044" y="5904"/>
                  </a:lnTo>
                  <a:lnTo>
                    <a:pt x="28044" y="5904"/>
                  </a:lnTo>
                  <a:lnTo>
                    <a:pt x="28044" y="5904"/>
                  </a:lnTo>
                  <a:cubicBezTo>
                    <a:pt x="28044" y="5904"/>
                    <a:pt x="28044" y="5904"/>
                    <a:pt x="28044" y="5904"/>
                  </a:cubicBezTo>
                  <a:lnTo>
                    <a:pt x="21402" y="5904"/>
                  </a:lnTo>
                  <a:cubicBezTo>
                    <a:pt x="21402" y="5904"/>
                    <a:pt x="21402" y="5904"/>
                    <a:pt x="21402" y="5904"/>
                  </a:cubicBezTo>
                  <a:lnTo>
                    <a:pt x="21402" y="5904"/>
                  </a:lnTo>
                  <a:lnTo>
                    <a:pt x="16974" y="5904"/>
                  </a:lnTo>
                  <a:lnTo>
                    <a:pt x="16974" y="5904"/>
                  </a:lnTo>
                  <a:lnTo>
                    <a:pt x="16974" y="5904"/>
                  </a:lnTo>
                  <a:lnTo>
                    <a:pt x="5166" y="73800"/>
                  </a:lnTo>
                  <a:lnTo>
                    <a:pt x="0" y="73800"/>
                  </a:lnTo>
                  <a:cubicBezTo>
                    <a:pt x="4043" y="82494"/>
                    <a:pt x="10118" y="90087"/>
                    <a:pt x="17712" y="95940"/>
                  </a:cubicBezTo>
                  <a:cubicBezTo>
                    <a:pt x="25609" y="105431"/>
                    <a:pt x="35756" y="112789"/>
                    <a:pt x="47232" y="117342"/>
                  </a:cubicBezTo>
                  <a:cubicBezTo>
                    <a:pt x="50177" y="117677"/>
                    <a:pt x="53143" y="117677"/>
                    <a:pt x="56088" y="117342"/>
                  </a:cubicBezTo>
                  <a:lnTo>
                    <a:pt x="67158" y="117342"/>
                  </a:lnTo>
                  <a:cubicBezTo>
                    <a:pt x="73010" y="118425"/>
                    <a:pt x="79018" y="118425"/>
                    <a:pt x="84870" y="117342"/>
                  </a:cubicBezTo>
                  <a:cubicBezTo>
                    <a:pt x="89829" y="116145"/>
                    <a:pt x="94567" y="114151"/>
                    <a:pt x="98892" y="111438"/>
                  </a:cubicBezTo>
                  <a:cubicBezTo>
                    <a:pt x="103881" y="108163"/>
                    <a:pt x="108567" y="104459"/>
                    <a:pt x="112914" y="100368"/>
                  </a:cubicBezTo>
                  <a:cubicBezTo>
                    <a:pt x="116449" y="97468"/>
                    <a:pt x="119445" y="93971"/>
                    <a:pt x="121770" y="90036"/>
                  </a:cubicBezTo>
                  <a:cubicBezTo>
                    <a:pt x="124493" y="86271"/>
                    <a:pt x="126958" y="82325"/>
                    <a:pt x="129150" y="78228"/>
                  </a:cubicBezTo>
                  <a:lnTo>
                    <a:pt x="129150" y="72324"/>
                  </a:lnTo>
                  <a:lnTo>
                    <a:pt x="129150" y="73800"/>
                  </a:lnTo>
                  <a:lnTo>
                    <a:pt x="129150" y="73800"/>
                  </a:lnTo>
                  <a:lnTo>
                    <a:pt x="129150" y="73800"/>
                  </a:lnTo>
                  <a:lnTo>
                    <a:pt x="123246" y="73800"/>
                  </a:lnTo>
                  <a:lnTo>
                    <a:pt x="123246" y="73800"/>
                  </a:lnTo>
                  <a:lnTo>
                    <a:pt x="123246" y="73800"/>
                  </a:lnTo>
                  <a:lnTo>
                    <a:pt x="118080" y="73800"/>
                  </a:lnTo>
                  <a:lnTo>
                    <a:pt x="111438" y="73800"/>
                  </a:lnTo>
                  <a:lnTo>
                    <a:pt x="104058" y="73800"/>
                  </a:lnTo>
                  <a:lnTo>
                    <a:pt x="100368" y="73800"/>
                  </a:lnTo>
                  <a:lnTo>
                    <a:pt x="100368" y="73800"/>
                  </a:lnTo>
                  <a:cubicBezTo>
                    <a:pt x="100368" y="73800"/>
                    <a:pt x="100368" y="73800"/>
                    <a:pt x="100368" y="73800"/>
                  </a:cubicBezTo>
                  <a:cubicBezTo>
                    <a:pt x="100368" y="73800"/>
                    <a:pt x="104058" y="73800"/>
                    <a:pt x="106272" y="69372"/>
                  </a:cubicBezTo>
                  <a:lnTo>
                    <a:pt x="113652" y="69372"/>
                  </a:lnTo>
                  <a:cubicBezTo>
                    <a:pt x="113652" y="69372"/>
                    <a:pt x="113652" y="69372"/>
                    <a:pt x="113652" y="69372"/>
                  </a:cubicBezTo>
                  <a:lnTo>
                    <a:pt x="90774" y="69372"/>
                  </a:lnTo>
                  <a:lnTo>
                    <a:pt x="84132" y="69372"/>
                  </a:lnTo>
                  <a:lnTo>
                    <a:pt x="77490" y="69372"/>
                  </a:lnTo>
                  <a:lnTo>
                    <a:pt x="77490" y="69372"/>
                  </a:lnTo>
                  <a:lnTo>
                    <a:pt x="77490" y="69372"/>
                  </a:lnTo>
                  <a:cubicBezTo>
                    <a:pt x="77490" y="69372"/>
                    <a:pt x="77490" y="69372"/>
                    <a:pt x="77490" y="69372"/>
                  </a:cubicBezTo>
                  <a:lnTo>
                    <a:pt x="83394" y="65682"/>
                  </a:lnTo>
                  <a:lnTo>
                    <a:pt x="60516" y="65682"/>
                  </a:lnTo>
                  <a:cubicBezTo>
                    <a:pt x="60516" y="65682"/>
                    <a:pt x="60516" y="65682"/>
                    <a:pt x="60516" y="65682"/>
                  </a:cubicBezTo>
                  <a:cubicBezTo>
                    <a:pt x="60516" y="65682"/>
                    <a:pt x="60516" y="65682"/>
                    <a:pt x="60516" y="65682"/>
                  </a:cubicBezTo>
                  <a:lnTo>
                    <a:pt x="56088" y="65682"/>
                  </a:lnTo>
                  <a:lnTo>
                    <a:pt x="56088" y="65682"/>
                  </a:lnTo>
                  <a:lnTo>
                    <a:pt x="56088" y="65682"/>
                  </a:lnTo>
                  <a:cubicBezTo>
                    <a:pt x="56088" y="65682"/>
                    <a:pt x="56088" y="65682"/>
                    <a:pt x="56088" y="65682"/>
                  </a:cubicBezTo>
                  <a:cubicBezTo>
                    <a:pt x="56088" y="65682"/>
                    <a:pt x="50922" y="65682"/>
                    <a:pt x="49446" y="61254"/>
                  </a:cubicBezTo>
                  <a:lnTo>
                    <a:pt x="17712" y="61254"/>
                  </a:lnTo>
                  <a:lnTo>
                    <a:pt x="17712" y="61254"/>
                  </a:lnTo>
                  <a:cubicBezTo>
                    <a:pt x="17712" y="61254"/>
                    <a:pt x="17712" y="61254"/>
                    <a:pt x="17712" y="61254"/>
                  </a:cubicBezTo>
                  <a:lnTo>
                    <a:pt x="11070" y="61254"/>
                  </a:lnTo>
                  <a:cubicBezTo>
                    <a:pt x="11070" y="61254"/>
                    <a:pt x="16236" y="56826"/>
                    <a:pt x="16974" y="56826"/>
                  </a:cubicBezTo>
                  <a:lnTo>
                    <a:pt x="21402" y="56826"/>
                  </a:lnTo>
                  <a:lnTo>
                    <a:pt x="28782" y="50922"/>
                  </a:lnTo>
                  <a:lnTo>
                    <a:pt x="28782" y="50922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984C6082-8BC3-4B21-83F1-827819A2BF77}"/>
                </a:ext>
              </a:extLst>
            </p:cNvPr>
            <p:cNvSpPr/>
            <p:nvPr/>
          </p:nvSpPr>
          <p:spPr>
            <a:xfrm>
              <a:off x="5883313" y="3799976"/>
              <a:ext cx="4427" cy="73800"/>
            </a:xfrm>
            <a:custGeom>
              <a:avLst/>
              <a:gdLst>
                <a:gd name="connsiteX0" fmla="*/ 3690 w 4427"/>
                <a:gd name="connsiteY0" fmla="*/ 0 h 73800"/>
                <a:gd name="connsiteX1" fmla="*/ 3690 w 4427"/>
                <a:gd name="connsiteY1" fmla="*/ 0 h 73800"/>
                <a:gd name="connsiteX2" fmla="*/ 0 w 4427"/>
                <a:gd name="connsiteY2" fmla="*/ 0 h 73800"/>
                <a:gd name="connsiteX3" fmla="*/ 0 w 4427"/>
                <a:gd name="connsiteY3" fmla="*/ 0 h 73800"/>
                <a:gd name="connsiteX4" fmla="*/ 0 w 4427"/>
                <a:gd name="connsiteY4" fmla="*/ 0 h 73800"/>
                <a:gd name="connsiteX5" fmla="*/ 4428 w 4427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" h="73800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E0F062D8-5675-4ADB-A520-736FE8FD4F6F}"/>
                </a:ext>
              </a:extLst>
            </p:cNvPr>
            <p:cNvSpPr/>
            <p:nvPr/>
          </p:nvSpPr>
          <p:spPr>
            <a:xfrm>
              <a:off x="5867077" y="3770456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5904" y="0"/>
                  </a:lnTo>
                  <a:cubicBezTo>
                    <a:pt x="5904" y="0"/>
                    <a:pt x="5904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BE5E334F-2E66-4DC9-8747-CC6030B55AAA}"/>
                </a:ext>
              </a:extLst>
            </p:cNvPr>
            <p:cNvSpPr/>
            <p:nvPr/>
          </p:nvSpPr>
          <p:spPr>
            <a:xfrm>
              <a:off x="5852317" y="3776360"/>
              <a:ext cx="14759" cy="73800"/>
            </a:xfrm>
            <a:custGeom>
              <a:avLst/>
              <a:gdLst>
                <a:gd name="connsiteX0" fmla="*/ 0 w 14759"/>
                <a:gd name="connsiteY0" fmla="*/ 0 h 73800"/>
                <a:gd name="connsiteX1" fmla="*/ 4428 w 14759"/>
                <a:gd name="connsiteY1" fmla="*/ 0 h 73800"/>
                <a:gd name="connsiteX2" fmla="*/ 14760 w 14759"/>
                <a:gd name="connsiteY2" fmla="*/ 0 h 73800"/>
                <a:gd name="connsiteX3" fmla="*/ 2214 w 14759"/>
                <a:gd name="connsiteY3" fmla="*/ 0 h 73800"/>
                <a:gd name="connsiteX4" fmla="*/ 2214 w 14759"/>
                <a:gd name="connsiteY4" fmla="*/ 0 h 73800"/>
                <a:gd name="connsiteX5" fmla="*/ 2214 w 14759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73800">
                  <a:moveTo>
                    <a:pt x="0" y="0"/>
                  </a:moveTo>
                  <a:lnTo>
                    <a:pt x="4428" y="0"/>
                  </a:lnTo>
                  <a:cubicBezTo>
                    <a:pt x="4428" y="0"/>
                    <a:pt x="8856" y="0"/>
                    <a:pt x="14760" y="0"/>
                  </a:cubicBezTo>
                  <a:lnTo>
                    <a:pt x="2214" y="0"/>
                  </a:lnTo>
                  <a:cubicBezTo>
                    <a:pt x="2214" y="0"/>
                    <a:pt x="2214" y="0"/>
                    <a:pt x="2214" y="0"/>
                  </a:cubicBezTo>
                  <a:lnTo>
                    <a:pt x="2214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E8250772-587F-4AFD-B146-CF98DECBAA8E}"/>
                </a:ext>
              </a:extLst>
            </p:cNvPr>
            <p:cNvSpPr/>
            <p:nvPr/>
          </p:nvSpPr>
          <p:spPr>
            <a:xfrm>
              <a:off x="5854530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9FBC63F7-E8BD-431E-BC8A-89705F90C7EE}"/>
                </a:ext>
              </a:extLst>
            </p:cNvPr>
            <p:cNvSpPr/>
            <p:nvPr/>
          </p:nvSpPr>
          <p:spPr>
            <a:xfrm>
              <a:off x="5874457" y="3768424"/>
              <a:ext cx="5903" cy="555"/>
            </a:xfrm>
            <a:custGeom>
              <a:avLst/>
              <a:gdLst>
                <a:gd name="connsiteX0" fmla="*/ 0 w 5903"/>
                <a:gd name="connsiteY0" fmla="*/ 556 h 555"/>
                <a:gd name="connsiteX1" fmla="*/ 5904 w 5903"/>
                <a:gd name="connsiteY1" fmla="*/ 556 h 555"/>
                <a:gd name="connsiteX2" fmla="*/ 5904 w 5903"/>
                <a:gd name="connsiteY2" fmla="*/ 556 h 555"/>
                <a:gd name="connsiteX3" fmla="*/ 0 w 5903"/>
                <a:gd name="connsiteY3" fmla="*/ 556 h 555"/>
                <a:gd name="connsiteX4" fmla="*/ 0 w 5903"/>
                <a:gd name="connsiteY4" fmla="*/ 556 h 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555">
                  <a:moveTo>
                    <a:pt x="0" y="556"/>
                  </a:moveTo>
                  <a:cubicBezTo>
                    <a:pt x="1897" y="-185"/>
                    <a:pt x="4007" y="-185"/>
                    <a:pt x="5904" y="556"/>
                  </a:cubicBezTo>
                  <a:lnTo>
                    <a:pt x="5904" y="556"/>
                  </a:lnTo>
                  <a:cubicBezTo>
                    <a:pt x="5904" y="556"/>
                    <a:pt x="1476" y="556"/>
                    <a:pt x="0" y="556"/>
                  </a:cubicBezTo>
                  <a:lnTo>
                    <a:pt x="0" y="556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0E4C35A9-265F-45B7-BEE9-222B764EC8A5}"/>
                </a:ext>
              </a:extLst>
            </p:cNvPr>
            <p:cNvSpPr/>
            <p:nvPr/>
          </p:nvSpPr>
          <p:spPr>
            <a:xfrm>
              <a:off x="5881098" y="37667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42473327-6BD2-473E-A664-B1BCB6A8BB39}"/>
                </a:ext>
              </a:extLst>
            </p:cNvPr>
            <p:cNvSpPr/>
            <p:nvPr/>
          </p:nvSpPr>
          <p:spPr>
            <a:xfrm>
              <a:off x="5858959" y="3784478"/>
              <a:ext cx="8117" cy="73800"/>
            </a:xfrm>
            <a:custGeom>
              <a:avLst/>
              <a:gdLst>
                <a:gd name="connsiteX0" fmla="*/ 0 w 8117"/>
                <a:gd name="connsiteY0" fmla="*/ 0 h 73800"/>
                <a:gd name="connsiteX1" fmla="*/ 8118 w 8117"/>
                <a:gd name="connsiteY1" fmla="*/ 0 h 73800"/>
                <a:gd name="connsiteX2" fmla="*/ 8118 w 8117"/>
                <a:gd name="connsiteY2" fmla="*/ 0 h 73800"/>
                <a:gd name="connsiteX3" fmla="*/ 0 w 8117"/>
                <a:gd name="connsiteY3" fmla="*/ 0 h 73800"/>
                <a:gd name="connsiteX4" fmla="*/ 0 w 811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800">
                  <a:moveTo>
                    <a:pt x="0" y="0"/>
                  </a:moveTo>
                  <a:cubicBezTo>
                    <a:pt x="0" y="0"/>
                    <a:pt x="5904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2952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7EE264C2-87A2-4A8F-8872-8FDE1DA35700}"/>
                </a:ext>
              </a:extLst>
            </p:cNvPr>
            <p:cNvSpPr/>
            <p:nvPr/>
          </p:nvSpPr>
          <p:spPr>
            <a:xfrm>
              <a:off x="5861173" y="37859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3B108F2D-CA2A-472D-8953-090DCDC61F96}"/>
                </a:ext>
              </a:extLst>
            </p:cNvPr>
            <p:cNvSpPr/>
            <p:nvPr/>
          </p:nvSpPr>
          <p:spPr>
            <a:xfrm>
              <a:off x="5867077" y="3776360"/>
              <a:ext cx="5165" cy="3690"/>
            </a:xfrm>
            <a:custGeom>
              <a:avLst/>
              <a:gdLst>
                <a:gd name="connsiteX0" fmla="*/ 0 w 5165"/>
                <a:gd name="connsiteY0" fmla="*/ 3690 h 3690"/>
                <a:gd name="connsiteX1" fmla="*/ 5166 w 5165"/>
                <a:gd name="connsiteY1" fmla="*/ 3690 h 3690"/>
                <a:gd name="connsiteX2" fmla="*/ 5166 w 5165"/>
                <a:gd name="connsiteY2" fmla="*/ 3690 h 3690"/>
                <a:gd name="connsiteX3" fmla="*/ 0 w 5165"/>
                <a:gd name="connsiteY3" fmla="*/ 0 h 3690"/>
                <a:gd name="connsiteX4" fmla="*/ 0 w 5165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3690">
                  <a:moveTo>
                    <a:pt x="0" y="3690"/>
                  </a:moveTo>
                  <a:cubicBezTo>
                    <a:pt x="0" y="3690"/>
                    <a:pt x="3690" y="3690"/>
                    <a:pt x="5166" y="3690"/>
                  </a:cubicBezTo>
                  <a:lnTo>
                    <a:pt x="5166" y="3690"/>
                  </a:lnTo>
                  <a:cubicBezTo>
                    <a:pt x="5166" y="369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C94E9663-FCD8-4194-958F-9964F7473E60}"/>
                </a:ext>
              </a:extLst>
            </p:cNvPr>
            <p:cNvSpPr/>
            <p:nvPr/>
          </p:nvSpPr>
          <p:spPr>
            <a:xfrm>
              <a:off x="5875194" y="3788906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4428" y="0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5904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9613293A-88AD-4763-B897-327F8394B019}"/>
                </a:ext>
              </a:extLst>
            </p:cNvPr>
            <p:cNvSpPr/>
            <p:nvPr/>
          </p:nvSpPr>
          <p:spPr>
            <a:xfrm>
              <a:off x="5870767" y="3783739"/>
              <a:ext cx="7379" cy="73800"/>
            </a:xfrm>
            <a:custGeom>
              <a:avLst/>
              <a:gdLst>
                <a:gd name="connsiteX0" fmla="*/ 3690 w 7379"/>
                <a:gd name="connsiteY0" fmla="*/ 0 h 73800"/>
                <a:gd name="connsiteX1" fmla="*/ 7380 w 7379"/>
                <a:gd name="connsiteY1" fmla="*/ 0 h 73800"/>
                <a:gd name="connsiteX2" fmla="*/ 7380 w 7379"/>
                <a:gd name="connsiteY2" fmla="*/ 0 h 73800"/>
                <a:gd name="connsiteX3" fmla="*/ 0 w 7379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800">
                  <a:moveTo>
                    <a:pt x="3690" y="0"/>
                  </a:move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9F0B2FA8-E55D-4D8B-B5C4-B9F7F239B403}"/>
                </a:ext>
              </a:extLst>
            </p:cNvPr>
            <p:cNvSpPr/>
            <p:nvPr/>
          </p:nvSpPr>
          <p:spPr>
            <a:xfrm>
              <a:off x="5875932" y="3797668"/>
              <a:ext cx="9594" cy="831"/>
            </a:xfrm>
            <a:custGeom>
              <a:avLst/>
              <a:gdLst>
                <a:gd name="connsiteX0" fmla="*/ 0 w 9594"/>
                <a:gd name="connsiteY0" fmla="*/ 831 h 831"/>
                <a:gd name="connsiteX1" fmla="*/ 5166 w 9594"/>
                <a:gd name="connsiteY1" fmla="*/ 831 h 831"/>
                <a:gd name="connsiteX2" fmla="*/ 9594 w 9594"/>
                <a:gd name="connsiteY2" fmla="*/ 831 h 831"/>
                <a:gd name="connsiteX3" fmla="*/ 9594 w 9594"/>
                <a:gd name="connsiteY3" fmla="*/ 831 h 831"/>
                <a:gd name="connsiteX4" fmla="*/ 5166 w 9594"/>
                <a:gd name="connsiteY4" fmla="*/ 831 h 831"/>
                <a:gd name="connsiteX5" fmla="*/ 0 w 9594"/>
                <a:gd name="connsiteY5" fmla="*/ 831 h 831"/>
                <a:gd name="connsiteX6" fmla="*/ 0 w 9594"/>
                <a:gd name="connsiteY6" fmla="*/ 831 h 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4" h="831">
                  <a:moveTo>
                    <a:pt x="0" y="831"/>
                  </a:moveTo>
                  <a:lnTo>
                    <a:pt x="5166" y="831"/>
                  </a:lnTo>
                  <a:cubicBezTo>
                    <a:pt x="5166" y="831"/>
                    <a:pt x="5166" y="831"/>
                    <a:pt x="9594" y="831"/>
                  </a:cubicBezTo>
                  <a:lnTo>
                    <a:pt x="9594" y="831"/>
                  </a:lnTo>
                  <a:cubicBezTo>
                    <a:pt x="9594" y="831"/>
                    <a:pt x="9594" y="831"/>
                    <a:pt x="5166" y="831"/>
                  </a:cubicBezTo>
                  <a:cubicBezTo>
                    <a:pt x="3624" y="-277"/>
                    <a:pt x="1542" y="-277"/>
                    <a:pt x="0" y="831"/>
                  </a:cubicBezTo>
                  <a:lnTo>
                    <a:pt x="0" y="831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66FA98DD-7EAE-4117-B075-704DE6C9773C}"/>
                </a:ext>
              </a:extLst>
            </p:cNvPr>
            <p:cNvSpPr/>
            <p:nvPr/>
          </p:nvSpPr>
          <p:spPr>
            <a:xfrm>
              <a:off x="5893644" y="3792595"/>
              <a:ext cx="8855" cy="523"/>
            </a:xfrm>
            <a:custGeom>
              <a:avLst/>
              <a:gdLst>
                <a:gd name="connsiteX0" fmla="*/ 0 w 8855"/>
                <a:gd name="connsiteY0" fmla="*/ 0 h 523"/>
                <a:gd name="connsiteX1" fmla="*/ 5166 w 8855"/>
                <a:gd name="connsiteY1" fmla="*/ 0 h 523"/>
                <a:gd name="connsiteX2" fmla="*/ 8856 w 8855"/>
                <a:gd name="connsiteY2" fmla="*/ 0 h 523"/>
                <a:gd name="connsiteX3" fmla="*/ 5166 w 8855"/>
                <a:gd name="connsiteY3" fmla="*/ 0 h 523"/>
                <a:gd name="connsiteX4" fmla="*/ 0 w 8855"/>
                <a:gd name="connsiteY4" fmla="*/ 0 h 523"/>
                <a:gd name="connsiteX5" fmla="*/ 0 w 8855"/>
                <a:gd name="connsiteY5" fmla="*/ 0 h 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523">
                  <a:moveTo>
                    <a:pt x="0" y="0"/>
                  </a:moveTo>
                  <a:cubicBezTo>
                    <a:pt x="1653" y="697"/>
                    <a:pt x="3513" y="697"/>
                    <a:pt x="5166" y="0"/>
                  </a:cubicBezTo>
                  <a:lnTo>
                    <a:pt x="8856" y="0"/>
                  </a:lnTo>
                  <a:lnTo>
                    <a:pt x="5166" y="0"/>
                  </a:lnTo>
                  <a:cubicBezTo>
                    <a:pt x="3513" y="697"/>
                    <a:pt x="1653" y="697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DC576E12-EC1A-4109-B2C0-1CBAB08FDB66}"/>
                </a:ext>
              </a:extLst>
            </p:cNvPr>
            <p:cNvSpPr/>
            <p:nvPr/>
          </p:nvSpPr>
          <p:spPr>
            <a:xfrm>
              <a:off x="5906928" y="3791302"/>
              <a:ext cx="9594" cy="555"/>
            </a:xfrm>
            <a:custGeom>
              <a:avLst/>
              <a:gdLst>
                <a:gd name="connsiteX0" fmla="*/ 0 w 9594"/>
                <a:gd name="connsiteY0" fmla="*/ 556 h 555"/>
                <a:gd name="connsiteX1" fmla="*/ 5166 w 9594"/>
                <a:gd name="connsiteY1" fmla="*/ 556 h 555"/>
                <a:gd name="connsiteX2" fmla="*/ 9594 w 9594"/>
                <a:gd name="connsiteY2" fmla="*/ 556 h 555"/>
                <a:gd name="connsiteX3" fmla="*/ 5904 w 9594"/>
                <a:gd name="connsiteY3" fmla="*/ 556 h 555"/>
                <a:gd name="connsiteX4" fmla="*/ 0 w 9594"/>
                <a:gd name="connsiteY4" fmla="*/ 556 h 555"/>
                <a:gd name="connsiteX5" fmla="*/ 0 w 9594"/>
                <a:gd name="connsiteY5" fmla="*/ 556 h 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555">
                  <a:moveTo>
                    <a:pt x="0" y="556"/>
                  </a:moveTo>
                  <a:lnTo>
                    <a:pt x="5166" y="556"/>
                  </a:lnTo>
                  <a:cubicBezTo>
                    <a:pt x="5166" y="556"/>
                    <a:pt x="5166" y="556"/>
                    <a:pt x="9594" y="556"/>
                  </a:cubicBezTo>
                  <a:lnTo>
                    <a:pt x="5904" y="556"/>
                  </a:lnTo>
                  <a:cubicBezTo>
                    <a:pt x="4007" y="-185"/>
                    <a:pt x="1897" y="-185"/>
                    <a:pt x="0" y="556"/>
                  </a:cubicBezTo>
                  <a:lnTo>
                    <a:pt x="0" y="556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3F5F7A50-A7D2-452F-8804-664F7C916B92}"/>
                </a:ext>
              </a:extLst>
            </p:cNvPr>
            <p:cNvSpPr/>
            <p:nvPr/>
          </p:nvSpPr>
          <p:spPr>
            <a:xfrm>
              <a:off x="5920213" y="3791858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8856 w 8855"/>
                <a:gd name="connsiteY1" fmla="*/ 0 h 73800"/>
                <a:gd name="connsiteX2" fmla="*/ 8856 w 8855"/>
                <a:gd name="connsiteY2" fmla="*/ 0 h 73800"/>
                <a:gd name="connsiteX3" fmla="*/ 0 w 8855"/>
                <a:gd name="connsiteY3" fmla="*/ 0 h 73800"/>
                <a:gd name="connsiteX4" fmla="*/ 0 w 885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cubicBezTo>
                    <a:pt x="0" y="0"/>
                    <a:pt x="5904" y="0"/>
                    <a:pt x="8856" y="0"/>
                  </a:cubicBezTo>
                  <a:lnTo>
                    <a:pt x="8856" y="0"/>
                  </a:lnTo>
                  <a:cubicBezTo>
                    <a:pt x="8856" y="0"/>
                    <a:pt x="369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991EC8AE-DC59-4051-8F4C-EF4EADCA032E}"/>
                </a:ext>
              </a:extLst>
            </p:cNvPr>
            <p:cNvSpPr/>
            <p:nvPr/>
          </p:nvSpPr>
          <p:spPr>
            <a:xfrm>
              <a:off x="5932759" y="37918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38803E7D-F96C-4011-B448-734EDFC837B9}"/>
                </a:ext>
              </a:extLst>
            </p:cNvPr>
            <p:cNvSpPr/>
            <p:nvPr/>
          </p:nvSpPr>
          <p:spPr>
            <a:xfrm>
              <a:off x="5940877" y="3793334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7380 w 7380"/>
                <a:gd name="connsiteY1" fmla="*/ 0 h 73800"/>
                <a:gd name="connsiteX2" fmla="*/ 7380 w 7380"/>
                <a:gd name="connsiteY2" fmla="*/ 0 h 73800"/>
                <a:gd name="connsiteX3" fmla="*/ 0 w 7380"/>
                <a:gd name="connsiteY3" fmla="*/ 0 h 73800"/>
                <a:gd name="connsiteX4" fmla="*/ 0 w 738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cubicBezTo>
                    <a:pt x="0" y="0"/>
                    <a:pt x="5166" y="0"/>
                    <a:pt x="7380" y="0"/>
                  </a:cubicBezTo>
                  <a:lnTo>
                    <a:pt x="7380" y="0"/>
                  </a:lnTo>
                  <a:cubicBezTo>
                    <a:pt x="7380" y="0"/>
                    <a:pt x="2214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C85B92BF-F333-4BBA-8210-1AD795EDB9D9}"/>
                </a:ext>
              </a:extLst>
            </p:cNvPr>
            <p:cNvSpPr/>
            <p:nvPr/>
          </p:nvSpPr>
          <p:spPr>
            <a:xfrm>
              <a:off x="5926117" y="3801452"/>
              <a:ext cx="3690" cy="494"/>
            </a:xfrm>
            <a:custGeom>
              <a:avLst/>
              <a:gdLst>
                <a:gd name="connsiteX0" fmla="*/ 0 w 3690"/>
                <a:gd name="connsiteY0" fmla="*/ 0 h 494"/>
                <a:gd name="connsiteX1" fmla="*/ 0 w 3690"/>
                <a:gd name="connsiteY1" fmla="*/ 0 h 494"/>
                <a:gd name="connsiteX2" fmla="*/ 3690 w 3690"/>
                <a:gd name="connsiteY2" fmla="*/ 0 h 494"/>
                <a:gd name="connsiteX3" fmla="*/ 0 w 3690"/>
                <a:gd name="connsiteY3" fmla="*/ 0 h 494"/>
                <a:gd name="connsiteX4" fmla="*/ 0 w 3690"/>
                <a:gd name="connsiteY4" fmla="*/ 0 h 494"/>
                <a:gd name="connsiteX5" fmla="*/ 0 w 3690"/>
                <a:gd name="connsiteY5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494">
                  <a:moveTo>
                    <a:pt x="0" y="0"/>
                  </a:moveTo>
                  <a:lnTo>
                    <a:pt x="0" y="0"/>
                  </a:lnTo>
                  <a:cubicBezTo>
                    <a:pt x="1144" y="659"/>
                    <a:pt x="2546" y="659"/>
                    <a:pt x="369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C4C89785-510C-485C-89A9-10F760EFE3FB}"/>
                </a:ext>
              </a:extLst>
            </p:cNvPr>
            <p:cNvSpPr/>
            <p:nvPr/>
          </p:nvSpPr>
          <p:spPr>
            <a:xfrm>
              <a:off x="5927592" y="3804404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4428" y="0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C584D195-E3D0-48BE-BDEE-6176E0D961D1}"/>
                </a:ext>
              </a:extLst>
            </p:cNvPr>
            <p:cNvSpPr/>
            <p:nvPr/>
          </p:nvSpPr>
          <p:spPr>
            <a:xfrm>
              <a:off x="5950471" y="37977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01FF0D55-9849-4F36-B099-32B59CA94260}"/>
                </a:ext>
              </a:extLst>
            </p:cNvPr>
            <p:cNvSpPr/>
            <p:nvPr/>
          </p:nvSpPr>
          <p:spPr>
            <a:xfrm>
              <a:off x="5951209" y="38007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4C9E2D1E-A0A0-49DF-8592-E62E92A67D49}"/>
                </a:ext>
              </a:extLst>
            </p:cNvPr>
            <p:cNvSpPr/>
            <p:nvPr/>
          </p:nvSpPr>
          <p:spPr>
            <a:xfrm>
              <a:off x="5955636" y="37955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57B8DB59-FAE9-4FDA-9C08-3B5FE978504B}"/>
                </a:ext>
              </a:extLst>
            </p:cNvPr>
            <p:cNvSpPr/>
            <p:nvPr/>
          </p:nvSpPr>
          <p:spPr>
            <a:xfrm>
              <a:off x="5895859" y="3798739"/>
              <a:ext cx="8117" cy="498"/>
            </a:xfrm>
            <a:custGeom>
              <a:avLst/>
              <a:gdLst>
                <a:gd name="connsiteX0" fmla="*/ 0 w 8117"/>
                <a:gd name="connsiteY0" fmla="*/ 499 h 498"/>
                <a:gd name="connsiteX1" fmla="*/ 4428 w 8117"/>
                <a:gd name="connsiteY1" fmla="*/ 499 h 498"/>
                <a:gd name="connsiteX2" fmla="*/ 8118 w 8117"/>
                <a:gd name="connsiteY2" fmla="*/ 499 h 498"/>
                <a:gd name="connsiteX3" fmla="*/ 8118 w 8117"/>
                <a:gd name="connsiteY3" fmla="*/ 499 h 498"/>
                <a:gd name="connsiteX4" fmla="*/ 4428 w 8117"/>
                <a:gd name="connsiteY4" fmla="*/ 499 h 498"/>
                <a:gd name="connsiteX5" fmla="*/ 0 w 8117"/>
                <a:gd name="connsiteY5" fmla="*/ 499 h 498"/>
                <a:gd name="connsiteX6" fmla="*/ 0 w 8117"/>
                <a:gd name="connsiteY6" fmla="*/ 499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498">
                  <a:moveTo>
                    <a:pt x="0" y="499"/>
                  </a:moveTo>
                  <a:cubicBezTo>
                    <a:pt x="1402" y="-166"/>
                    <a:pt x="3026" y="-166"/>
                    <a:pt x="4428" y="499"/>
                  </a:cubicBezTo>
                  <a:lnTo>
                    <a:pt x="8118" y="499"/>
                  </a:lnTo>
                  <a:lnTo>
                    <a:pt x="8118" y="499"/>
                  </a:lnTo>
                  <a:cubicBezTo>
                    <a:pt x="8118" y="499"/>
                    <a:pt x="8118" y="499"/>
                    <a:pt x="4428" y="499"/>
                  </a:cubicBezTo>
                  <a:cubicBezTo>
                    <a:pt x="3026" y="-166"/>
                    <a:pt x="1402" y="-166"/>
                    <a:pt x="0" y="499"/>
                  </a:cubicBezTo>
                  <a:lnTo>
                    <a:pt x="0" y="499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8ADD4EC6-EEB2-493B-883E-5A3D9D493549}"/>
                </a:ext>
              </a:extLst>
            </p:cNvPr>
            <p:cNvSpPr/>
            <p:nvPr/>
          </p:nvSpPr>
          <p:spPr>
            <a:xfrm>
              <a:off x="5897334" y="3800713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  <a:gd name="connsiteX2" fmla="*/ 6642 w 6642"/>
                <a:gd name="connsiteY2" fmla="*/ 0 h 73800"/>
                <a:gd name="connsiteX3" fmla="*/ 0 w 6642"/>
                <a:gd name="connsiteY3" fmla="*/ 0 h 73800"/>
                <a:gd name="connsiteX4" fmla="*/ 0 w 664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cubicBezTo>
                    <a:pt x="0" y="0"/>
                    <a:pt x="4428" y="0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477F14B6-CC6F-48EF-9081-BBB59B279F82}"/>
                </a:ext>
              </a:extLst>
            </p:cNvPr>
            <p:cNvSpPr/>
            <p:nvPr/>
          </p:nvSpPr>
          <p:spPr>
            <a:xfrm>
              <a:off x="5894382" y="3795548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8856 w 8855"/>
                <a:gd name="connsiteY1" fmla="*/ 0 h 73800"/>
                <a:gd name="connsiteX2" fmla="*/ 8856 w 8855"/>
                <a:gd name="connsiteY2" fmla="*/ 0 h 73800"/>
                <a:gd name="connsiteX3" fmla="*/ 0 w 8855"/>
                <a:gd name="connsiteY3" fmla="*/ 0 h 73800"/>
                <a:gd name="connsiteX4" fmla="*/ 0 w 885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cubicBezTo>
                    <a:pt x="0" y="0"/>
                    <a:pt x="6642" y="0"/>
                    <a:pt x="8856" y="0"/>
                  </a:cubicBezTo>
                  <a:lnTo>
                    <a:pt x="8856" y="0"/>
                  </a:lnTo>
                  <a:cubicBezTo>
                    <a:pt x="8856" y="0"/>
                    <a:pt x="2952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87D205D1-FBF7-4471-8383-590F6B77F764}"/>
                </a:ext>
              </a:extLst>
            </p:cNvPr>
            <p:cNvSpPr/>
            <p:nvPr/>
          </p:nvSpPr>
          <p:spPr>
            <a:xfrm>
              <a:off x="5903977" y="38080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1460CB71-C05F-4F5B-8E52-ADEC5719617F}"/>
                </a:ext>
              </a:extLst>
            </p:cNvPr>
            <p:cNvSpPr/>
            <p:nvPr/>
          </p:nvSpPr>
          <p:spPr>
            <a:xfrm>
              <a:off x="5903977" y="3809569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7380 w 7380"/>
                <a:gd name="connsiteY1" fmla="*/ 0 h 73800"/>
                <a:gd name="connsiteX2" fmla="*/ 7380 w 7380"/>
                <a:gd name="connsiteY2" fmla="*/ 0 h 73800"/>
                <a:gd name="connsiteX3" fmla="*/ 0 w 7380"/>
                <a:gd name="connsiteY3" fmla="*/ 0 h 73800"/>
                <a:gd name="connsiteX4" fmla="*/ 0 w 738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cubicBezTo>
                    <a:pt x="0" y="0"/>
                    <a:pt x="5166" y="0"/>
                    <a:pt x="7380" y="0"/>
                  </a:cubicBezTo>
                  <a:lnTo>
                    <a:pt x="7380" y="0"/>
                  </a:lnTo>
                  <a:cubicBezTo>
                    <a:pt x="7380" y="0"/>
                    <a:pt x="2214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26F1FCE3-AC82-446B-B5A8-F24BF7D83A8F}"/>
                </a:ext>
              </a:extLst>
            </p:cNvPr>
            <p:cNvSpPr/>
            <p:nvPr/>
          </p:nvSpPr>
          <p:spPr>
            <a:xfrm>
              <a:off x="5889955" y="3768241"/>
              <a:ext cx="6641" cy="73800"/>
            </a:xfrm>
            <a:custGeom>
              <a:avLst/>
              <a:gdLst>
                <a:gd name="connsiteX0" fmla="*/ 0 w 6641"/>
                <a:gd name="connsiteY0" fmla="*/ 0 h 73800"/>
                <a:gd name="connsiteX1" fmla="*/ 6642 w 6641"/>
                <a:gd name="connsiteY1" fmla="*/ 0 h 73800"/>
                <a:gd name="connsiteX2" fmla="*/ 6642 w 6641"/>
                <a:gd name="connsiteY2" fmla="*/ 0 h 73800"/>
                <a:gd name="connsiteX3" fmla="*/ 0 w 6641"/>
                <a:gd name="connsiteY3" fmla="*/ 0 h 73800"/>
                <a:gd name="connsiteX4" fmla="*/ 0 w 6641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1" h="73800">
                  <a:moveTo>
                    <a:pt x="0" y="0"/>
                  </a:moveTo>
                  <a:cubicBezTo>
                    <a:pt x="0" y="0"/>
                    <a:pt x="4428" y="0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2214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06C7465B-3B95-41CA-9223-F1836247B97E}"/>
                </a:ext>
              </a:extLst>
            </p:cNvPr>
            <p:cNvSpPr/>
            <p:nvPr/>
          </p:nvSpPr>
          <p:spPr>
            <a:xfrm>
              <a:off x="5890692" y="37697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45738B38-5329-44D1-9C3A-C14A8AA73CFE}"/>
                </a:ext>
              </a:extLst>
            </p:cNvPr>
            <p:cNvSpPr/>
            <p:nvPr/>
          </p:nvSpPr>
          <p:spPr>
            <a:xfrm>
              <a:off x="5878146" y="3780970"/>
              <a:ext cx="5903" cy="555"/>
            </a:xfrm>
            <a:custGeom>
              <a:avLst/>
              <a:gdLst>
                <a:gd name="connsiteX0" fmla="*/ 0 w 5903"/>
                <a:gd name="connsiteY0" fmla="*/ 556 h 555"/>
                <a:gd name="connsiteX1" fmla="*/ 5904 w 5903"/>
                <a:gd name="connsiteY1" fmla="*/ 556 h 555"/>
                <a:gd name="connsiteX2" fmla="*/ 0 w 5903"/>
                <a:gd name="connsiteY2" fmla="*/ 556 h 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3" h="555">
                  <a:moveTo>
                    <a:pt x="0" y="556"/>
                  </a:moveTo>
                  <a:cubicBezTo>
                    <a:pt x="1897" y="-185"/>
                    <a:pt x="4007" y="-185"/>
                    <a:pt x="5904" y="556"/>
                  </a:cubicBezTo>
                  <a:lnTo>
                    <a:pt x="0" y="556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056C27A6-9CB9-4BCD-A948-CE7651CDC734}"/>
                </a:ext>
              </a:extLst>
            </p:cNvPr>
            <p:cNvSpPr/>
            <p:nvPr/>
          </p:nvSpPr>
          <p:spPr>
            <a:xfrm>
              <a:off x="5948257" y="3784660"/>
              <a:ext cx="5903" cy="555"/>
            </a:xfrm>
            <a:custGeom>
              <a:avLst/>
              <a:gdLst>
                <a:gd name="connsiteX0" fmla="*/ 0 w 5903"/>
                <a:gd name="connsiteY0" fmla="*/ 556 h 555"/>
                <a:gd name="connsiteX1" fmla="*/ 5904 w 5903"/>
                <a:gd name="connsiteY1" fmla="*/ 556 h 555"/>
                <a:gd name="connsiteX2" fmla="*/ 5904 w 5903"/>
                <a:gd name="connsiteY2" fmla="*/ 556 h 555"/>
                <a:gd name="connsiteX3" fmla="*/ 0 w 5903"/>
                <a:gd name="connsiteY3" fmla="*/ 556 h 555"/>
                <a:gd name="connsiteX4" fmla="*/ 0 w 5903"/>
                <a:gd name="connsiteY4" fmla="*/ 556 h 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555">
                  <a:moveTo>
                    <a:pt x="0" y="556"/>
                  </a:moveTo>
                  <a:cubicBezTo>
                    <a:pt x="0" y="556"/>
                    <a:pt x="3690" y="556"/>
                    <a:pt x="5904" y="556"/>
                  </a:cubicBezTo>
                  <a:lnTo>
                    <a:pt x="5904" y="556"/>
                  </a:lnTo>
                  <a:cubicBezTo>
                    <a:pt x="4007" y="-185"/>
                    <a:pt x="1897" y="-185"/>
                    <a:pt x="0" y="556"/>
                  </a:cubicBezTo>
                  <a:lnTo>
                    <a:pt x="0" y="556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A3E035A7-7CE1-44E1-934F-54EB6E697B92}"/>
                </a:ext>
              </a:extLst>
            </p:cNvPr>
            <p:cNvSpPr/>
            <p:nvPr/>
          </p:nvSpPr>
          <p:spPr>
            <a:xfrm>
              <a:off x="5940877" y="3789643"/>
              <a:ext cx="8117" cy="73800"/>
            </a:xfrm>
            <a:custGeom>
              <a:avLst/>
              <a:gdLst>
                <a:gd name="connsiteX0" fmla="*/ 0 w 8117"/>
                <a:gd name="connsiteY0" fmla="*/ 0 h 73800"/>
                <a:gd name="connsiteX1" fmla="*/ 8118 w 8117"/>
                <a:gd name="connsiteY1" fmla="*/ 0 h 73800"/>
                <a:gd name="connsiteX2" fmla="*/ 8118 w 8117"/>
                <a:gd name="connsiteY2" fmla="*/ 0 h 73800"/>
                <a:gd name="connsiteX3" fmla="*/ 0 w 8117"/>
                <a:gd name="connsiteY3" fmla="*/ 0 h 73800"/>
                <a:gd name="connsiteX4" fmla="*/ 0 w 811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800">
                  <a:moveTo>
                    <a:pt x="0" y="0"/>
                  </a:moveTo>
                  <a:cubicBezTo>
                    <a:pt x="0" y="0"/>
                    <a:pt x="5166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2214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749E647-29F4-4803-BAE3-0A4385534F23}"/>
                </a:ext>
              </a:extLst>
            </p:cNvPr>
            <p:cNvSpPr/>
            <p:nvPr/>
          </p:nvSpPr>
          <p:spPr>
            <a:xfrm>
              <a:off x="5886265" y="379333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  <a:gd name="connsiteX4" fmla="*/ 0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3690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331448B4-97F4-4F5E-B4A9-F354AF968CEB}"/>
                </a:ext>
              </a:extLst>
            </p:cNvPr>
            <p:cNvSpPr/>
            <p:nvPr/>
          </p:nvSpPr>
          <p:spPr>
            <a:xfrm>
              <a:off x="5965969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3E465DA6-FEBA-499D-AA35-2A8268E260C0}"/>
                </a:ext>
              </a:extLst>
            </p:cNvPr>
            <p:cNvSpPr/>
            <p:nvPr/>
          </p:nvSpPr>
          <p:spPr>
            <a:xfrm>
              <a:off x="5965230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7240DB0F-27B2-4A33-8A8C-1679319B6E47}"/>
                </a:ext>
              </a:extLst>
            </p:cNvPr>
            <p:cNvSpPr/>
            <p:nvPr/>
          </p:nvSpPr>
          <p:spPr>
            <a:xfrm>
              <a:off x="5961540" y="3771193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  <a:gd name="connsiteX2" fmla="*/ 5166 w 5166"/>
                <a:gd name="connsiteY2" fmla="*/ 0 h 73800"/>
                <a:gd name="connsiteX3" fmla="*/ 0 w 5166"/>
                <a:gd name="connsiteY3" fmla="*/ 0 h 73800"/>
                <a:gd name="connsiteX4" fmla="*/ 0 w 516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cubicBezTo>
                    <a:pt x="0" y="0"/>
                    <a:pt x="4428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4DA01B4C-5E80-41F6-BF00-2A207D247531}"/>
                </a:ext>
              </a:extLst>
            </p:cNvPr>
            <p:cNvSpPr/>
            <p:nvPr/>
          </p:nvSpPr>
          <p:spPr>
            <a:xfrm>
              <a:off x="5968182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8137E9CC-A107-4E3F-ACAA-E196EBFD9277}"/>
                </a:ext>
              </a:extLst>
            </p:cNvPr>
            <p:cNvSpPr/>
            <p:nvPr/>
          </p:nvSpPr>
          <p:spPr>
            <a:xfrm>
              <a:off x="5955636" y="3770456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  <a:gd name="connsiteX2" fmla="*/ 6642 w 6642"/>
                <a:gd name="connsiteY2" fmla="*/ 0 h 73800"/>
                <a:gd name="connsiteX3" fmla="*/ 0 w 6642"/>
                <a:gd name="connsiteY3" fmla="*/ 0 h 73800"/>
                <a:gd name="connsiteX4" fmla="*/ 0 w 664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cubicBezTo>
                    <a:pt x="0" y="0"/>
                    <a:pt x="4428" y="0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587A68BC-8968-422E-A9C1-5DD5A93B8D88}"/>
                </a:ext>
              </a:extLst>
            </p:cNvPr>
            <p:cNvSpPr/>
            <p:nvPr/>
          </p:nvSpPr>
          <p:spPr>
            <a:xfrm>
              <a:off x="5952684" y="37697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01298DD0-3E19-4440-A6F6-F371F71A6BE8}"/>
                </a:ext>
              </a:extLst>
            </p:cNvPr>
            <p:cNvSpPr/>
            <p:nvPr/>
          </p:nvSpPr>
          <p:spPr>
            <a:xfrm>
              <a:off x="5903977" y="37490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606A6C10-8668-435D-A581-64F50CC0E6B5}"/>
                </a:ext>
              </a:extLst>
            </p:cNvPr>
            <p:cNvSpPr/>
            <p:nvPr/>
          </p:nvSpPr>
          <p:spPr>
            <a:xfrm>
              <a:off x="5906190" y="3749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F63A5FB0-3421-4043-9BD8-B4FB61D40E0D}"/>
                </a:ext>
              </a:extLst>
            </p:cNvPr>
            <p:cNvSpPr/>
            <p:nvPr/>
          </p:nvSpPr>
          <p:spPr>
            <a:xfrm>
              <a:off x="5940877" y="37948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75FC9D00-9758-4F9C-8F60-92ABAC285E22}"/>
                </a:ext>
              </a:extLst>
            </p:cNvPr>
            <p:cNvSpPr/>
            <p:nvPr/>
          </p:nvSpPr>
          <p:spPr>
            <a:xfrm>
              <a:off x="5897334" y="3743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0336B64B-E364-475B-A7FD-5D88AB59A53D}"/>
                </a:ext>
              </a:extLst>
            </p:cNvPr>
            <p:cNvSpPr/>
            <p:nvPr/>
          </p:nvSpPr>
          <p:spPr>
            <a:xfrm>
              <a:off x="5898811" y="37446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672920-69C8-40C6-BDC2-2CEAA6880055}"/>
                </a:ext>
              </a:extLst>
            </p:cNvPr>
            <p:cNvSpPr/>
            <p:nvPr/>
          </p:nvSpPr>
          <p:spPr>
            <a:xfrm>
              <a:off x="5895859" y="37424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0A7A1638-FD26-4668-9F02-927FAA3406DB}"/>
                </a:ext>
              </a:extLst>
            </p:cNvPr>
            <p:cNvSpPr/>
            <p:nvPr/>
          </p:nvSpPr>
          <p:spPr>
            <a:xfrm>
              <a:off x="5889955" y="37453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8EA33831-D794-4CF9-A9D0-F2415865F807}"/>
                </a:ext>
              </a:extLst>
            </p:cNvPr>
            <p:cNvSpPr/>
            <p:nvPr/>
          </p:nvSpPr>
          <p:spPr>
            <a:xfrm>
              <a:off x="5885527" y="37461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6898592C-A111-4E6B-9377-9751E62049D5}"/>
                </a:ext>
              </a:extLst>
            </p:cNvPr>
            <p:cNvSpPr/>
            <p:nvPr/>
          </p:nvSpPr>
          <p:spPr>
            <a:xfrm>
              <a:off x="5883313" y="37468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C7819E12-B341-4BB9-983B-266694A53311}"/>
                </a:ext>
              </a:extLst>
            </p:cNvPr>
            <p:cNvSpPr/>
            <p:nvPr/>
          </p:nvSpPr>
          <p:spPr>
            <a:xfrm>
              <a:off x="5873719" y="3754958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3690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B6E6D49C-AF37-42FC-BC8E-5708730342E8}"/>
                </a:ext>
              </a:extLst>
            </p:cNvPr>
            <p:cNvSpPr/>
            <p:nvPr/>
          </p:nvSpPr>
          <p:spPr>
            <a:xfrm>
              <a:off x="5872242" y="3756155"/>
              <a:ext cx="6642" cy="278"/>
            </a:xfrm>
            <a:custGeom>
              <a:avLst/>
              <a:gdLst>
                <a:gd name="connsiteX0" fmla="*/ 6642 w 6642"/>
                <a:gd name="connsiteY0" fmla="*/ 279 h 278"/>
                <a:gd name="connsiteX1" fmla="*/ 0 w 6642"/>
                <a:gd name="connsiteY1" fmla="*/ 279 h 278"/>
                <a:gd name="connsiteX2" fmla="*/ 0 w 6642"/>
                <a:gd name="connsiteY2" fmla="*/ 279 h 278"/>
                <a:gd name="connsiteX3" fmla="*/ 6642 w 6642"/>
                <a:gd name="connsiteY3" fmla="*/ 279 h 278"/>
                <a:gd name="connsiteX4" fmla="*/ 6642 w 6642"/>
                <a:gd name="connsiteY4" fmla="*/ 279 h 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278">
                  <a:moveTo>
                    <a:pt x="6642" y="279"/>
                  </a:moveTo>
                  <a:cubicBezTo>
                    <a:pt x="4443" y="-93"/>
                    <a:pt x="2199" y="-93"/>
                    <a:pt x="0" y="279"/>
                  </a:cubicBezTo>
                  <a:lnTo>
                    <a:pt x="0" y="279"/>
                  </a:lnTo>
                  <a:cubicBezTo>
                    <a:pt x="0" y="279"/>
                    <a:pt x="4428" y="279"/>
                    <a:pt x="6642" y="279"/>
                  </a:cubicBezTo>
                  <a:lnTo>
                    <a:pt x="6642" y="279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9894C228-5F60-4849-9937-426E4C99DC86}"/>
                </a:ext>
              </a:extLst>
            </p:cNvPr>
            <p:cNvSpPr/>
            <p:nvPr/>
          </p:nvSpPr>
          <p:spPr>
            <a:xfrm>
              <a:off x="5875932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23086845-8928-443F-BA79-41DB5FCCD73F}"/>
                </a:ext>
              </a:extLst>
            </p:cNvPr>
            <p:cNvSpPr/>
            <p:nvPr/>
          </p:nvSpPr>
          <p:spPr>
            <a:xfrm>
              <a:off x="5871505" y="3781526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0" y="0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2C0633DD-62FA-448C-A8DB-C0B730FCA38F}"/>
                </a:ext>
              </a:extLst>
            </p:cNvPr>
            <p:cNvSpPr/>
            <p:nvPr/>
          </p:nvSpPr>
          <p:spPr>
            <a:xfrm>
              <a:off x="5871505" y="37830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814729D7-6896-42BF-8A0A-703B0F0DE514}"/>
                </a:ext>
              </a:extLst>
            </p:cNvPr>
            <p:cNvSpPr/>
            <p:nvPr/>
          </p:nvSpPr>
          <p:spPr>
            <a:xfrm>
              <a:off x="5872242" y="37859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B2B40564-D724-49AD-970D-EFC521C6BD6E}"/>
                </a:ext>
              </a:extLst>
            </p:cNvPr>
            <p:cNvSpPr/>
            <p:nvPr/>
          </p:nvSpPr>
          <p:spPr>
            <a:xfrm>
              <a:off x="5873719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AE74BE57-6F4B-472E-A904-425D7F3574FA}"/>
                </a:ext>
              </a:extLst>
            </p:cNvPr>
            <p:cNvSpPr/>
            <p:nvPr/>
          </p:nvSpPr>
          <p:spPr>
            <a:xfrm>
              <a:off x="5867077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887AE39A-8914-4F6C-9F21-A1DD8FBDEB71}"/>
                </a:ext>
              </a:extLst>
            </p:cNvPr>
            <p:cNvSpPr/>
            <p:nvPr/>
          </p:nvSpPr>
          <p:spPr>
            <a:xfrm>
              <a:off x="5881836" y="3791119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A301127F-22FD-4330-A9ED-6F498872BFEF}"/>
                </a:ext>
              </a:extLst>
            </p:cNvPr>
            <p:cNvSpPr/>
            <p:nvPr/>
          </p:nvSpPr>
          <p:spPr>
            <a:xfrm>
              <a:off x="5908405" y="3792810"/>
              <a:ext cx="5165" cy="523"/>
            </a:xfrm>
            <a:custGeom>
              <a:avLst/>
              <a:gdLst>
                <a:gd name="connsiteX0" fmla="*/ 0 w 5165"/>
                <a:gd name="connsiteY0" fmla="*/ 523 h 523"/>
                <a:gd name="connsiteX1" fmla="*/ 5166 w 5165"/>
                <a:gd name="connsiteY1" fmla="*/ 523 h 523"/>
                <a:gd name="connsiteX2" fmla="*/ 0 w 5165"/>
                <a:gd name="connsiteY2" fmla="*/ 523 h 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5" h="523">
                  <a:moveTo>
                    <a:pt x="0" y="523"/>
                  </a:moveTo>
                  <a:cubicBezTo>
                    <a:pt x="1653" y="-174"/>
                    <a:pt x="3513" y="-174"/>
                    <a:pt x="5166" y="523"/>
                  </a:cubicBezTo>
                  <a:lnTo>
                    <a:pt x="0" y="523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BB598B12-FDA8-4AB7-8E16-90BA779BA081}"/>
                </a:ext>
              </a:extLst>
            </p:cNvPr>
            <p:cNvSpPr/>
            <p:nvPr/>
          </p:nvSpPr>
          <p:spPr>
            <a:xfrm>
              <a:off x="5920213" y="3792595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  <a:gd name="connsiteX4" fmla="*/ 0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0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A1F84417-3DD6-4236-9C26-670DC67EDDA5}"/>
                </a:ext>
              </a:extLst>
            </p:cNvPr>
            <p:cNvSpPr/>
            <p:nvPr/>
          </p:nvSpPr>
          <p:spPr>
            <a:xfrm>
              <a:off x="5934234" y="379333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  <a:gd name="connsiteX4" fmla="*/ 0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3690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B658BAFE-1C54-4691-B262-9778FF441998}"/>
                </a:ext>
              </a:extLst>
            </p:cNvPr>
            <p:cNvSpPr/>
            <p:nvPr/>
          </p:nvSpPr>
          <p:spPr>
            <a:xfrm>
              <a:off x="5940877" y="3794810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F29F51AD-32E2-4225-AC0E-9A4E744C5DFC}"/>
                </a:ext>
              </a:extLst>
            </p:cNvPr>
            <p:cNvSpPr/>
            <p:nvPr/>
          </p:nvSpPr>
          <p:spPr>
            <a:xfrm>
              <a:off x="5898073" y="37940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EE68F5E9-655E-41FB-A13A-CB7E05C55160}"/>
                </a:ext>
              </a:extLst>
            </p:cNvPr>
            <p:cNvSpPr/>
            <p:nvPr/>
          </p:nvSpPr>
          <p:spPr>
            <a:xfrm>
              <a:off x="5905453" y="3803665"/>
              <a:ext cx="6641" cy="73800"/>
            </a:xfrm>
            <a:custGeom>
              <a:avLst/>
              <a:gdLst>
                <a:gd name="connsiteX0" fmla="*/ 0 w 6641"/>
                <a:gd name="connsiteY0" fmla="*/ 0 h 73800"/>
                <a:gd name="connsiteX1" fmla="*/ 6642 w 6641"/>
                <a:gd name="connsiteY1" fmla="*/ 0 h 73800"/>
                <a:gd name="connsiteX2" fmla="*/ 6642 w 6641"/>
                <a:gd name="connsiteY2" fmla="*/ 0 h 73800"/>
                <a:gd name="connsiteX3" fmla="*/ 0 w 6641"/>
                <a:gd name="connsiteY3" fmla="*/ 0 h 73800"/>
                <a:gd name="connsiteX4" fmla="*/ 0 w 6641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1" h="73800">
                  <a:moveTo>
                    <a:pt x="0" y="0"/>
                  </a:moveTo>
                  <a:cubicBezTo>
                    <a:pt x="0" y="0"/>
                    <a:pt x="4428" y="0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F260CEE9-4E7D-4CAE-9BB9-FF0722669665}"/>
                </a:ext>
              </a:extLst>
            </p:cNvPr>
            <p:cNvSpPr/>
            <p:nvPr/>
          </p:nvSpPr>
          <p:spPr>
            <a:xfrm>
              <a:off x="5907667" y="3804404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4428" y="0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0A0E30C2-2D85-400E-854A-A6A0A1D3153A}"/>
                </a:ext>
              </a:extLst>
            </p:cNvPr>
            <p:cNvSpPr/>
            <p:nvPr/>
          </p:nvSpPr>
          <p:spPr>
            <a:xfrm>
              <a:off x="5922427" y="3810450"/>
              <a:ext cx="5165" cy="595"/>
            </a:xfrm>
            <a:custGeom>
              <a:avLst/>
              <a:gdLst>
                <a:gd name="connsiteX0" fmla="*/ 738 w 5165"/>
                <a:gd name="connsiteY0" fmla="*/ 595 h 595"/>
                <a:gd name="connsiteX1" fmla="*/ 5166 w 5165"/>
                <a:gd name="connsiteY1" fmla="*/ 595 h 595"/>
                <a:gd name="connsiteX2" fmla="*/ 5166 w 5165"/>
                <a:gd name="connsiteY2" fmla="*/ 595 h 595"/>
                <a:gd name="connsiteX3" fmla="*/ 0 w 5165"/>
                <a:gd name="connsiteY3" fmla="*/ 595 h 595"/>
                <a:gd name="connsiteX4" fmla="*/ 0 w 5165"/>
                <a:gd name="connsiteY4" fmla="*/ 595 h 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595">
                  <a:moveTo>
                    <a:pt x="738" y="595"/>
                  </a:moveTo>
                  <a:lnTo>
                    <a:pt x="5166" y="595"/>
                  </a:lnTo>
                  <a:lnTo>
                    <a:pt x="5166" y="595"/>
                  </a:lnTo>
                  <a:cubicBezTo>
                    <a:pt x="3535" y="-198"/>
                    <a:pt x="1631" y="-198"/>
                    <a:pt x="0" y="595"/>
                  </a:cubicBezTo>
                  <a:lnTo>
                    <a:pt x="0" y="595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2B66641B-0272-449D-99F4-582351F01F10}"/>
                </a:ext>
              </a:extLst>
            </p:cNvPr>
            <p:cNvSpPr/>
            <p:nvPr/>
          </p:nvSpPr>
          <p:spPr>
            <a:xfrm>
              <a:off x="5923903" y="3811784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3690 w 3689"/>
                <a:gd name="connsiteY1" fmla="*/ 0 h 73800"/>
                <a:gd name="connsiteX2" fmla="*/ 0 w 3689"/>
                <a:gd name="connsiteY2" fmla="*/ 0 h 73800"/>
                <a:gd name="connsiteX3" fmla="*/ 0 w 3689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57B03EE7-A9EC-49EC-98C5-B209476C92E3}"/>
                </a:ext>
              </a:extLst>
            </p:cNvPr>
            <p:cNvSpPr/>
            <p:nvPr/>
          </p:nvSpPr>
          <p:spPr>
            <a:xfrm>
              <a:off x="5839771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6F548DCC-4402-4B63-9321-1F2B7C407DCF}"/>
                </a:ext>
              </a:extLst>
            </p:cNvPr>
            <p:cNvSpPr/>
            <p:nvPr/>
          </p:nvSpPr>
          <p:spPr>
            <a:xfrm>
              <a:off x="5841246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86CF67EA-2AE2-47D9-8C21-2BA255B1CF28}"/>
                </a:ext>
              </a:extLst>
            </p:cNvPr>
            <p:cNvSpPr/>
            <p:nvPr/>
          </p:nvSpPr>
          <p:spPr>
            <a:xfrm>
              <a:off x="5890692" y="37903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93F22EC8-6CE0-4A25-A05E-29ED97DC9206}"/>
                </a:ext>
              </a:extLst>
            </p:cNvPr>
            <p:cNvSpPr/>
            <p:nvPr/>
          </p:nvSpPr>
          <p:spPr>
            <a:xfrm>
              <a:off x="5896596" y="37903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BD7201D9-9ED7-42E8-92C5-884C3AA81188}"/>
                </a:ext>
              </a:extLst>
            </p:cNvPr>
            <p:cNvSpPr/>
            <p:nvPr/>
          </p:nvSpPr>
          <p:spPr>
            <a:xfrm>
              <a:off x="5906928" y="37896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61607889-C57D-4A95-A632-146976C1DD7B}"/>
                </a:ext>
              </a:extLst>
            </p:cNvPr>
            <p:cNvSpPr/>
            <p:nvPr/>
          </p:nvSpPr>
          <p:spPr>
            <a:xfrm>
              <a:off x="5910619" y="37903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8C187866-32B3-41E0-B180-E9A7F9CC7CDC}"/>
                </a:ext>
              </a:extLst>
            </p:cNvPr>
            <p:cNvSpPr/>
            <p:nvPr/>
          </p:nvSpPr>
          <p:spPr>
            <a:xfrm>
              <a:off x="5922427" y="37903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801CD78B-0890-4144-A057-C95DD7BA5FC7}"/>
                </a:ext>
              </a:extLst>
            </p:cNvPr>
            <p:cNvSpPr/>
            <p:nvPr/>
          </p:nvSpPr>
          <p:spPr>
            <a:xfrm>
              <a:off x="5930544" y="3790382"/>
              <a:ext cx="8118" cy="73800"/>
            </a:xfrm>
            <a:custGeom>
              <a:avLst/>
              <a:gdLst>
                <a:gd name="connsiteX0" fmla="*/ 0 w 8118"/>
                <a:gd name="connsiteY0" fmla="*/ 0 h 73800"/>
                <a:gd name="connsiteX1" fmla="*/ 8118 w 8118"/>
                <a:gd name="connsiteY1" fmla="*/ 0 h 73800"/>
                <a:gd name="connsiteX2" fmla="*/ 8118 w 8118"/>
                <a:gd name="connsiteY2" fmla="*/ 0 h 73800"/>
                <a:gd name="connsiteX3" fmla="*/ 0 w 8118"/>
                <a:gd name="connsiteY3" fmla="*/ 0 h 73800"/>
                <a:gd name="connsiteX4" fmla="*/ 0 w 811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73800">
                  <a:moveTo>
                    <a:pt x="0" y="0"/>
                  </a:moveTo>
                  <a:cubicBezTo>
                    <a:pt x="0" y="0"/>
                    <a:pt x="5166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2214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764780A4-68F8-40B5-861E-963AE423CD06}"/>
                </a:ext>
              </a:extLst>
            </p:cNvPr>
            <p:cNvSpPr/>
            <p:nvPr/>
          </p:nvSpPr>
          <p:spPr>
            <a:xfrm>
              <a:off x="5880361" y="3790382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3690 w 3689"/>
                <a:gd name="connsiteY1" fmla="*/ 0 h 73800"/>
                <a:gd name="connsiteX2" fmla="*/ 0 w 3689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lnTo>
                    <a:pt x="3690" y="0"/>
                  </a:ln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23492F31-BD04-4069-9D86-755D3FAF1D98}"/>
                </a:ext>
              </a:extLst>
            </p:cNvPr>
            <p:cNvSpPr/>
            <p:nvPr/>
          </p:nvSpPr>
          <p:spPr>
            <a:xfrm>
              <a:off x="5919475" y="37903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045F4BD7-721A-47FA-B187-24F9368E19BF}"/>
                </a:ext>
              </a:extLst>
            </p:cNvPr>
            <p:cNvSpPr/>
            <p:nvPr/>
          </p:nvSpPr>
          <p:spPr>
            <a:xfrm>
              <a:off x="5940877" y="37896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DA542C27-46D4-4678-9FCA-62240B3BAA4A}"/>
                </a:ext>
              </a:extLst>
            </p:cNvPr>
            <p:cNvSpPr/>
            <p:nvPr/>
          </p:nvSpPr>
          <p:spPr>
            <a:xfrm>
              <a:off x="5945305" y="37874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F44BED65-7F7C-40A5-A272-3A456C559CC8}"/>
                </a:ext>
              </a:extLst>
            </p:cNvPr>
            <p:cNvSpPr/>
            <p:nvPr/>
          </p:nvSpPr>
          <p:spPr>
            <a:xfrm>
              <a:off x="5945305" y="37844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94E7B3C5-ACEF-4A05-A72A-89C296BC59CF}"/>
                </a:ext>
              </a:extLst>
            </p:cNvPr>
            <p:cNvSpPr/>
            <p:nvPr/>
          </p:nvSpPr>
          <p:spPr>
            <a:xfrm>
              <a:off x="5876671" y="37852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F90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958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31653" y="3668855"/>
              <a:ext cx="133577" cy="45934"/>
              <a:chOff x="5831653" y="3668855"/>
              <a:chExt cx="133577" cy="45934"/>
            </a:xfrm>
          </p:grpSpPr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A29001F3-A3BC-4C82-80A6-AA3AAE456838}"/>
                  </a:ext>
                </a:extLst>
              </p:cNvPr>
              <p:cNvSpPr/>
              <p:nvPr/>
            </p:nvSpPr>
            <p:spPr>
              <a:xfrm>
                <a:off x="5831653" y="3680279"/>
                <a:ext cx="133577" cy="23756"/>
              </a:xfrm>
              <a:custGeom>
                <a:avLst/>
                <a:gdLst>
                  <a:gd name="connsiteX0" fmla="*/ 0 w 133577"/>
                  <a:gd name="connsiteY0" fmla="*/ 12686 h 23756"/>
                  <a:gd name="connsiteX1" fmla="*/ 8118 w 133577"/>
                  <a:gd name="connsiteY1" fmla="*/ 12686 h 23756"/>
                  <a:gd name="connsiteX2" fmla="*/ 8118 w 133577"/>
                  <a:gd name="connsiteY2" fmla="*/ 12686 h 23756"/>
                  <a:gd name="connsiteX3" fmla="*/ 17712 w 133577"/>
                  <a:gd name="connsiteY3" fmla="*/ 12686 h 23756"/>
                  <a:gd name="connsiteX4" fmla="*/ 26568 w 133577"/>
                  <a:gd name="connsiteY4" fmla="*/ 12686 h 23756"/>
                  <a:gd name="connsiteX5" fmla="*/ 35424 w 133577"/>
                  <a:gd name="connsiteY5" fmla="*/ 12686 h 23756"/>
                  <a:gd name="connsiteX6" fmla="*/ 35424 w 133577"/>
                  <a:gd name="connsiteY6" fmla="*/ 12686 h 23756"/>
                  <a:gd name="connsiteX7" fmla="*/ 40590 w 133577"/>
                  <a:gd name="connsiteY7" fmla="*/ 12686 h 23756"/>
                  <a:gd name="connsiteX8" fmla="*/ 40590 w 133577"/>
                  <a:gd name="connsiteY8" fmla="*/ 12686 h 23756"/>
                  <a:gd name="connsiteX9" fmla="*/ 45018 w 133577"/>
                  <a:gd name="connsiteY9" fmla="*/ 12686 h 23756"/>
                  <a:gd name="connsiteX10" fmla="*/ 45018 w 133577"/>
                  <a:gd name="connsiteY10" fmla="*/ 12686 h 23756"/>
                  <a:gd name="connsiteX11" fmla="*/ 48708 w 133577"/>
                  <a:gd name="connsiteY11" fmla="*/ 12686 h 23756"/>
                  <a:gd name="connsiteX12" fmla="*/ 53136 w 133577"/>
                  <a:gd name="connsiteY12" fmla="*/ 12686 h 23756"/>
                  <a:gd name="connsiteX13" fmla="*/ 58302 w 133577"/>
                  <a:gd name="connsiteY13" fmla="*/ 12686 h 23756"/>
                  <a:gd name="connsiteX14" fmla="*/ 66420 w 133577"/>
                  <a:gd name="connsiteY14" fmla="*/ 12686 h 23756"/>
                  <a:gd name="connsiteX15" fmla="*/ 86346 w 133577"/>
                  <a:gd name="connsiteY15" fmla="*/ 12686 h 23756"/>
                  <a:gd name="connsiteX16" fmla="*/ 86346 w 133577"/>
                  <a:gd name="connsiteY16" fmla="*/ 12686 h 23756"/>
                  <a:gd name="connsiteX17" fmla="*/ 86346 w 133577"/>
                  <a:gd name="connsiteY17" fmla="*/ 12686 h 23756"/>
                  <a:gd name="connsiteX18" fmla="*/ 109224 w 133577"/>
                  <a:gd name="connsiteY18" fmla="*/ 22280 h 23756"/>
                  <a:gd name="connsiteX19" fmla="*/ 117342 w 133577"/>
                  <a:gd name="connsiteY19" fmla="*/ 22280 h 23756"/>
                  <a:gd name="connsiteX20" fmla="*/ 121770 w 133577"/>
                  <a:gd name="connsiteY20" fmla="*/ 22280 h 23756"/>
                  <a:gd name="connsiteX21" fmla="*/ 128412 w 133577"/>
                  <a:gd name="connsiteY21" fmla="*/ 22280 h 23756"/>
                  <a:gd name="connsiteX22" fmla="*/ 133578 w 133577"/>
                  <a:gd name="connsiteY22" fmla="*/ 22280 h 23756"/>
                  <a:gd name="connsiteX23" fmla="*/ 127674 w 133577"/>
                  <a:gd name="connsiteY23" fmla="*/ 22280 h 23756"/>
                  <a:gd name="connsiteX24" fmla="*/ 118818 w 133577"/>
                  <a:gd name="connsiteY24" fmla="*/ 22280 h 23756"/>
                  <a:gd name="connsiteX25" fmla="*/ 111438 w 133577"/>
                  <a:gd name="connsiteY25" fmla="*/ 22280 h 23756"/>
                  <a:gd name="connsiteX26" fmla="*/ 106272 w 133577"/>
                  <a:gd name="connsiteY26" fmla="*/ 22280 h 23756"/>
                  <a:gd name="connsiteX27" fmla="*/ 99630 w 133577"/>
                  <a:gd name="connsiteY27" fmla="*/ 16377 h 23756"/>
                  <a:gd name="connsiteX28" fmla="*/ 92250 w 133577"/>
                  <a:gd name="connsiteY28" fmla="*/ 11210 h 23756"/>
                  <a:gd name="connsiteX29" fmla="*/ 83394 w 133577"/>
                  <a:gd name="connsiteY29" fmla="*/ 4569 h 23756"/>
                  <a:gd name="connsiteX30" fmla="*/ 73800 w 133577"/>
                  <a:gd name="connsiteY30" fmla="*/ 4569 h 23756"/>
                  <a:gd name="connsiteX31" fmla="*/ 62730 w 133577"/>
                  <a:gd name="connsiteY31" fmla="*/ 140 h 23756"/>
                  <a:gd name="connsiteX32" fmla="*/ 53136 w 133577"/>
                  <a:gd name="connsiteY32" fmla="*/ 140 h 23756"/>
                  <a:gd name="connsiteX33" fmla="*/ 40590 w 133577"/>
                  <a:gd name="connsiteY33" fmla="*/ 5306 h 23756"/>
                  <a:gd name="connsiteX34" fmla="*/ 25092 w 133577"/>
                  <a:gd name="connsiteY34" fmla="*/ 14901 h 23756"/>
                  <a:gd name="connsiteX35" fmla="*/ 8856 w 133577"/>
                  <a:gd name="connsiteY35" fmla="*/ 23756 h 23756"/>
                  <a:gd name="connsiteX36" fmla="*/ 738 w 133577"/>
                  <a:gd name="connsiteY36" fmla="*/ 23756 h 23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33577" h="23756">
                    <a:moveTo>
                      <a:pt x="0" y="12686"/>
                    </a:moveTo>
                    <a:cubicBezTo>
                      <a:pt x="0" y="12686"/>
                      <a:pt x="8856" y="12686"/>
                      <a:pt x="8118" y="12686"/>
                    </a:cubicBezTo>
                    <a:cubicBezTo>
                      <a:pt x="7380" y="12686"/>
                      <a:pt x="8118" y="12686"/>
                      <a:pt x="8118" y="12686"/>
                    </a:cubicBezTo>
                    <a:cubicBezTo>
                      <a:pt x="11305" y="12314"/>
                      <a:pt x="14525" y="12314"/>
                      <a:pt x="17712" y="12686"/>
                    </a:cubicBezTo>
                    <a:cubicBezTo>
                      <a:pt x="17712" y="12686"/>
                      <a:pt x="24354" y="12686"/>
                      <a:pt x="26568" y="12686"/>
                    </a:cubicBezTo>
                    <a:lnTo>
                      <a:pt x="35424" y="12686"/>
                    </a:lnTo>
                    <a:lnTo>
                      <a:pt x="35424" y="12686"/>
                    </a:lnTo>
                    <a:cubicBezTo>
                      <a:pt x="37121" y="13094"/>
                      <a:pt x="38893" y="13094"/>
                      <a:pt x="40590" y="12686"/>
                    </a:cubicBezTo>
                    <a:cubicBezTo>
                      <a:pt x="40590" y="12686"/>
                      <a:pt x="40590" y="12686"/>
                      <a:pt x="40590" y="12686"/>
                    </a:cubicBezTo>
                    <a:lnTo>
                      <a:pt x="45018" y="12686"/>
                    </a:lnTo>
                    <a:lnTo>
                      <a:pt x="45018" y="12686"/>
                    </a:lnTo>
                    <a:lnTo>
                      <a:pt x="48708" y="12686"/>
                    </a:lnTo>
                    <a:lnTo>
                      <a:pt x="53136" y="12686"/>
                    </a:lnTo>
                    <a:cubicBezTo>
                      <a:pt x="54804" y="12064"/>
                      <a:pt x="56634" y="12064"/>
                      <a:pt x="58302" y="12686"/>
                    </a:cubicBezTo>
                    <a:cubicBezTo>
                      <a:pt x="60988" y="13115"/>
                      <a:pt x="63734" y="13115"/>
                      <a:pt x="66420" y="12686"/>
                    </a:cubicBezTo>
                    <a:lnTo>
                      <a:pt x="86346" y="12686"/>
                    </a:lnTo>
                    <a:lnTo>
                      <a:pt x="86346" y="12686"/>
                    </a:lnTo>
                    <a:cubicBezTo>
                      <a:pt x="86346" y="12686"/>
                      <a:pt x="86346" y="12686"/>
                      <a:pt x="86346" y="12686"/>
                    </a:cubicBezTo>
                    <a:lnTo>
                      <a:pt x="109224" y="22280"/>
                    </a:lnTo>
                    <a:cubicBezTo>
                      <a:pt x="111873" y="23039"/>
                      <a:pt x="114693" y="23039"/>
                      <a:pt x="117342" y="22280"/>
                    </a:cubicBezTo>
                    <a:lnTo>
                      <a:pt x="121770" y="22280"/>
                    </a:lnTo>
                    <a:lnTo>
                      <a:pt x="128412" y="22280"/>
                    </a:lnTo>
                    <a:lnTo>
                      <a:pt x="133578" y="22280"/>
                    </a:lnTo>
                    <a:cubicBezTo>
                      <a:pt x="133578" y="22280"/>
                      <a:pt x="133578" y="22280"/>
                      <a:pt x="127674" y="22280"/>
                    </a:cubicBezTo>
                    <a:lnTo>
                      <a:pt x="118818" y="22280"/>
                    </a:lnTo>
                    <a:cubicBezTo>
                      <a:pt x="112176" y="22280"/>
                      <a:pt x="113652" y="22280"/>
                      <a:pt x="111438" y="22280"/>
                    </a:cubicBezTo>
                    <a:cubicBezTo>
                      <a:pt x="109224" y="22280"/>
                      <a:pt x="111438" y="22280"/>
                      <a:pt x="106272" y="22280"/>
                    </a:cubicBezTo>
                    <a:cubicBezTo>
                      <a:pt x="101106" y="22280"/>
                      <a:pt x="106272" y="22280"/>
                      <a:pt x="99630" y="16377"/>
                    </a:cubicBezTo>
                    <a:lnTo>
                      <a:pt x="92250" y="11210"/>
                    </a:lnTo>
                    <a:lnTo>
                      <a:pt x="83394" y="4569"/>
                    </a:lnTo>
                    <a:cubicBezTo>
                      <a:pt x="80280" y="3554"/>
                      <a:pt x="76914" y="3554"/>
                      <a:pt x="73800" y="4569"/>
                    </a:cubicBezTo>
                    <a:cubicBezTo>
                      <a:pt x="68634" y="4569"/>
                      <a:pt x="67158" y="-597"/>
                      <a:pt x="62730" y="140"/>
                    </a:cubicBezTo>
                    <a:cubicBezTo>
                      <a:pt x="58302" y="879"/>
                      <a:pt x="57564" y="140"/>
                      <a:pt x="53136" y="140"/>
                    </a:cubicBezTo>
                    <a:cubicBezTo>
                      <a:pt x="48324" y="-564"/>
                      <a:pt x="43512" y="1417"/>
                      <a:pt x="40590" y="5306"/>
                    </a:cubicBezTo>
                    <a:cubicBezTo>
                      <a:pt x="35108" y="7963"/>
                      <a:pt x="29914" y="11178"/>
                      <a:pt x="25092" y="14901"/>
                    </a:cubicBezTo>
                    <a:cubicBezTo>
                      <a:pt x="20275" y="18833"/>
                      <a:pt x="14770" y="21835"/>
                      <a:pt x="8856" y="23756"/>
                    </a:cubicBezTo>
                    <a:lnTo>
                      <a:pt x="738" y="23756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38D2BC72-D015-4CEB-84B0-7EBA49F23FEA}"/>
                  </a:ext>
                </a:extLst>
              </p:cNvPr>
              <p:cNvSpPr/>
              <p:nvPr/>
            </p:nvSpPr>
            <p:spPr>
              <a:xfrm>
                <a:off x="5831653" y="3668855"/>
                <a:ext cx="130625" cy="45934"/>
              </a:xfrm>
              <a:custGeom>
                <a:avLst/>
                <a:gdLst>
                  <a:gd name="connsiteX0" fmla="*/ 127674 w 130625"/>
                  <a:gd name="connsiteY0" fmla="*/ 33704 h 45934"/>
                  <a:gd name="connsiteX1" fmla="*/ 121032 w 130625"/>
                  <a:gd name="connsiteY1" fmla="*/ 33704 h 45934"/>
                  <a:gd name="connsiteX2" fmla="*/ 116604 w 130625"/>
                  <a:gd name="connsiteY2" fmla="*/ 33704 h 45934"/>
                  <a:gd name="connsiteX3" fmla="*/ 109224 w 130625"/>
                  <a:gd name="connsiteY3" fmla="*/ 33704 h 45934"/>
                  <a:gd name="connsiteX4" fmla="*/ 109224 w 130625"/>
                  <a:gd name="connsiteY4" fmla="*/ 33704 h 45934"/>
                  <a:gd name="connsiteX5" fmla="*/ 104796 w 130625"/>
                  <a:gd name="connsiteY5" fmla="*/ 33704 h 45934"/>
                  <a:gd name="connsiteX6" fmla="*/ 104796 w 130625"/>
                  <a:gd name="connsiteY6" fmla="*/ 33704 h 45934"/>
                  <a:gd name="connsiteX7" fmla="*/ 84870 w 130625"/>
                  <a:gd name="connsiteY7" fmla="*/ 33704 h 45934"/>
                  <a:gd name="connsiteX8" fmla="*/ 76752 w 130625"/>
                  <a:gd name="connsiteY8" fmla="*/ 33704 h 45934"/>
                  <a:gd name="connsiteX9" fmla="*/ 71586 w 130625"/>
                  <a:gd name="connsiteY9" fmla="*/ 33704 h 45934"/>
                  <a:gd name="connsiteX10" fmla="*/ 67158 w 130625"/>
                  <a:gd name="connsiteY10" fmla="*/ 33704 h 45934"/>
                  <a:gd name="connsiteX11" fmla="*/ 63468 w 130625"/>
                  <a:gd name="connsiteY11" fmla="*/ 33704 h 45934"/>
                  <a:gd name="connsiteX12" fmla="*/ 53874 w 130625"/>
                  <a:gd name="connsiteY12" fmla="*/ 33704 h 45934"/>
                  <a:gd name="connsiteX13" fmla="*/ 48708 w 130625"/>
                  <a:gd name="connsiteY13" fmla="*/ 33704 h 45934"/>
                  <a:gd name="connsiteX14" fmla="*/ 48708 w 130625"/>
                  <a:gd name="connsiteY14" fmla="*/ 33704 h 45934"/>
                  <a:gd name="connsiteX15" fmla="*/ 48708 w 130625"/>
                  <a:gd name="connsiteY15" fmla="*/ 33704 h 45934"/>
                  <a:gd name="connsiteX16" fmla="*/ 19926 w 130625"/>
                  <a:gd name="connsiteY16" fmla="*/ 33704 h 45934"/>
                  <a:gd name="connsiteX17" fmla="*/ 13284 w 130625"/>
                  <a:gd name="connsiteY17" fmla="*/ 33704 h 45934"/>
                  <a:gd name="connsiteX18" fmla="*/ 13284 w 130625"/>
                  <a:gd name="connsiteY18" fmla="*/ 33704 h 45934"/>
                  <a:gd name="connsiteX19" fmla="*/ 13284 w 130625"/>
                  <a:gd name="connsiteY19" fmla="*/ 33704 h 45934"/>
                  <a:gd name="connsiteX20" fmla="*/ 0 w 130625"/>
                  <a:gd name="connsiteY20" fmla="*/ 33704 h 45934"/>
                  <a:gd name="connsiteX21" fmla="*/ 8118 w 130625"/>
                  <a:gd name="connsiteY21" fmla="*/ 33704 h 45934"/>
                  <a:gd name="connsiteX22" fmla="*/ 24354 w 130625"/>
                  <a:gd name="connsiteY22" fmla="*/ 24848 h 45934"/>
                  <a:gd name="connsiteX23" fmla="*/ 35424 w 130625"/>
                  <a:gd name="connsiteY23" fmla="*/ 4922 h 45934"/>
                  <a:gd name="connsiteX24" fmla="*/ 35424 w 130625"/>
                  <a:gd name="connsiteY24" fmla="*/ 4922 h 45934"/>
                  <a:gd name="connsiteX25" fmla="*/ 35424 w 130625"/>
                  <a:gd name="connsiteY25" fmla="*/ 4922 h 45934"/>
                  <a:gd name="connsiteX26" fmla="*/ 46494 w 130625"/>
                  <a:gd name="connsiteY26" fmla="*/ 494 h 45934"/>
                  <a:gd name="connsiteX27" fmla="*/ 52398 w 130625"/>
                  <a:gd name="connsiteY27" fmla="*/ 494 h 45934"/>
                  <a:gd name="connsiteX28" fmla="*/ 52398 w 130625"/>
                  <a:gd name="connsiteY28" fmla="*/ 494 h 45934"/>
                  <a:gd name="connsiteX29" fmla="*/ 58302 w 130625"/>
                  <a:gd name="connsiteY29" fmla="*/ 494 h 45934"/>
                  <a:gd name="connsiteX30" fmla="*/ 63468 w 130625"/>
                  <a:gd name="connsiteY30" fmla="*/ 494 h 45934"/>
                  <a:gd name="connsiteX31" fmla="*/ 63468 w 130625"/>
                  <a:gd name="connsiteY31" fmla="*/ 494 h 45934"/>
                  <a:gd name="connsiteX32" fmla="*/ 70848 w 130625"/>
                  <a:gd name="connsiteY32" fmla="*/ 494 h 45934"/>
                  <a:gd name="connsiteX33" fmla="*/ 76014 w 130625"/>
                  <a:gd name="connsiteY33" fmla="*/ 4922 h 45934"/>
                  <a:gd name="connsiteX34" fmla="*/ 76014 w 130625"/>
                  <a:gd name="connsiteY34" fmla="*/ 4922 h 45934"/>
                  <a:gd name="connsiteX35" fmla="*/ 76014 w 130625"/>
                  <a:gd name="connsiteY35" fmla="*/ 4922 h 45934"/>
                  <a:gd name="connsiteX36" fmla="*/ 81180 w 130625"/>
                  <a:gd name="connsiteY36" fmla="*/ 4922 h 45934"/>
                  <a:gd name="connsiteX37" fmla="*/ 85608 w 130625"/>
                  <a:gd name="connsiteY37" fmla="*/ 9350 h 45934"/>
                  <a:gd name="connsiteX38" fmla="*/ 109224 w 130625"/>
                  <a:gd name="connsiteY38" fmla="*/ 9350 h 45934"/>
                  <a:gd name="connsiteX39" fmla="*/ 109224 w 130625"/>
                  <a:gd name="connsiteY39" fmla="*/ 9350 h 45934"/>
                  <a:gd name="connsiteX40" fmla="*/ 115128 w 130625"/>
                  <a:gd name="connsiteY40" fmla="*/ 9350 h 45934"/>
                  <a:gd name="connsiteX41" fmla="*/ 115128 w 130625"/>
                  <a:gd name="connsiteY41" fmla="*/ 9350 h 45934"/>
                  <a:gd name="connsiteX42" fmla="*/ 120294 w 130625"/>
                  <a:gd name="connsiteY42" fmla="*/ 9350 h 45934"/>
                  <a:gd name="connsiteX43" fmla="*/ 120294 w 130625"/>
                  <a:gd name="connsiteY43" fmla="*/ 9350 h 45934"/>
                  <a:gd name="connsiteX44" fmla="*/ 120294 w 130625"/>
                  <a:gd name="connsiteY44" fmla="*/ 9350 h 45934"/>
                  <a:gd name="connsiteX45" fmla="*/ 120294 w 130625"/>
                  <a:gd name="connsiteY45" fmla="*/ 9350 h 45934"/>
                  <a:gd name="connsiteX46" fmla="*/ 115128 w 130625"/>
                  <a:gd name="connsiteY46" fmla="*/ 9350 h 45934"/>
                  <a:gd name="connsiteX47" fmla="*/ 118080 w 130625"/>
                  <a:gd name="connsiteY47" fmla="*/ 33704 h 45934"/>
                  <a:gd name="connsiteX48" fmla="*/ 130626 w 130625"/>
                  <a:gd name="connsiteY48" fmla="*/ 33704 h 45934"/>
                  <a:gd name="connsiteX49" fmla="*/ 130626 w 130625"/>
                  <a:gd name="connsiteY49" fmla="*/ 33704 h 45934"/>
                  <a:gd name="connsiteX50" fmla="*/ 130626 w 130625"/>
                  <a:gd name="connsiteY50" fmla="*/ 33704 h 45934"/>
                  <a:gd name="connsiteX51" fmla="*/ 125460 w 130625"/>
                  <a:gd name="connsiteY51" fmla="*/ 33704 h 45934"/>
                  <a:gd name="connsiteX52" fmla="*/ 125460 w 130625"/>
                  <a:gd name="connsiteY52" fmla="*/ 33704 h 45934"/>
                  <a:gd name="connsiteX53" fmla="*/ 118818 w 130625"/>
                  <a:gd name="connsiteY53" fmla="*/ 33704 h 45934"/>
                  <a:gd name="connsiteX54" fmla="*/ 118818 w 130625"/>
                  <a:gd name="connsiteY54" fmla="*/ 33704 h 45934"/>
                  <a:gd name="connsiteX55" fmla="*/ 109224 w 130625"/>
                  <a:gd name="connsiteY55" fmla="*/ 33704 h 45934"/>
                  <a:gd name="connsiteX56" fmla="*/ 109224 w 130625"/>
                  <a:gd name="connsiteY56" fmla="*/ 33704 h 45934"/>
                  <a:gd name="connsiteX57" fmla="*/ 104796 w 130625"/>
                  <a:gd name="connsiteY57" fmla="*/ 29276 h 45934"/>
                  <a:gd name="connsiteX58" fmla="*/ 98892 w 130625"/>
                  <a:gd name="connsiteY58" fmla="*/ 29276 h 45934"/>
                  <a:gd name="connsiteX59" fmla="*/ 98892 w 130625"/>
                  <a:gd name="connsiteY59" fmla="*/ 29276 h 45934"/>
                  <a:gd name="connsiteX60" fmla="*/ 98892 w 130625"/>
                  <a:gd name="connsiteY60" fmla="*/ 29276 h 45934"/>
                  <a:gd name="connsiteX61" fmla="*/ 92988 w 130625"/>
                  <a:gd name="connsiteY61" fmla="*/ 24848 h 45934"/>
                  <a:gd name="connsiteX62" fmla="*/ 86346 w 130625"/>
                  <a:gd name="connsiteY62" fmla="*/ 24848 h 45934"/>
                  <a:gd name="connsiteX63" fmla="*/ 86346 w 130625"/>
                  <a:gd name="connsiteY63" fmla="*/ 24848 h 45934"/>
                  <a:gd name="connsiteX64" fmla="*/ 80442 w 130625"/>
                  <a:gd name="connsiteY64" fmla="*/ 24848 h 45934"/>
                  <a:gd name="connsiteX65" fmla="*/ 75276 w 130625"/>
                  <a:gd name="connsiteY65" fmla="*/ 24848 h 45934"/>
                  <a:gd name="connsiteX66" fmla="*/ 75276 w 130625"/>
                  <a:gd name="connsiteY66" fmla="*/ 24848 h 45934"/>
                  <a:gd name="connsiteX67" fmla="*/ 69372 w 130625"/>
                  <a:gd name="connsiteY67" fmla="*/ 24848 h 45934"/>
                  <a:gd name="connsiteX68" fmla="*/ 58302 w 130625"/>
                  <a:gd name="connsiteY68" fmla="*/ 28538 h 45934"/>
                  <a:gd name="connsiteX69" fmla="*/ 58302 w 130625"/>
                  <a:gd name="connsiteY69" fmla="*/ 28538 h 45934"/>
                  <a:gd name="connsiteX70" fmla="*/ 54612 w 130625"/>
                  <a:gd name="connsiteY70" fmla="*/ 28538 h 45934"/>
                  <a:gd name="connsiteX71" fmla="*/ 42804 w 130625"/>
                  <a:gd name="connsiteY71" fmla="*/ 36656 h 45934"/>
                  <a:gd name="connsiteX72" fmla="*/ 26568 w 130625"/>
                  <a:gd name="connsiteY72" fmla="*/ 45512 h 45934"/>
                  <a:gd name="connsiteX73" fmla="*/ 19926 w 130625"/>
                  <a:gd name="connsiteY73" fmla="*/ 45512 h 45934"/>
                  <a:gd name="connsiteX74" fmla="*/ 20664 w 130625"/>
                  <a:gd name="connsiteY74" fmla="*/ 45512 h 45934"/>
                  <a:gd name="connsiteX75" fmla="*/ 28044 w 130625"/>
                  <a:gd name="connsiteY75" fmla="*/ 45512 h 45934"/>
                  <a:gd name="connsiteX76" fmla="*/ 39114 w 130625"/>
                  <a:gd name="connsiteY76" fmla="*/ 45512 h 45934"/>
                  <a:gd name="connsiteX77" fmla="*/ 43542 w 130625"/>
                  <a:gd name="connsiteY77" fmla="*/ 45512 h 45934"/>
                  <a:gd name="connsiteX78" fmla="*/ 43542 w 130625"/>
                  <a:gd name="connsiteY78" fmla="*/ 45512 h 45934"/>
                  <a:gd name="connsiteX79" fmla="*/ 47232 w 130625"/>
                  <a:gd name="connsiteY79" fmla="*/ 45512 h 45934"/>
                  <a:gd name="connsiteX80" fmla="*/ 47232 w 130625"/>
                  <a:gd name="connsiteY80" fmla="*/ 45512 h 45934"/>
                  <a:gd name="connsiteX81" fmla="*/ 51660 w 130625"/>
                  <a:gd name="connsiteY81" fmla="*/ 45512 h 45934"/>
                  <a:gd name="connsiteX82" fmla="*/ 56088 w 130625"/>
                  <a:gd name="connsiteY82" fmla="*/ 45512 h 45934"/>
                  <a:gd name="connsiteX83" fmla="*/ 61254 w 130625"/>
                  <a:gd name="connsiteY83" fmla="*/ 45512 h 45934"/>
                  <a:gd name="connsiteX84" fmla="*/ 69372 w 130625"/>
                  <a:gd name="connsiteY84" fmla="*/ 45512 h 45934"/>
                  <a:gd name="connsiteX85" fmla="*/ 89298 w 130625"/>
                  <a:gd name="connsiteY85" fmla="*/ 45512 h 45934"/>
                  <a:gd name="connsiteX86" fmla="*/ 89298 w 130625"/>
                  <a:gd name="connsiteY86" fmla="*/ 45512 h 45934"/>
                  <a:gd name="connsiteX87" fmla="*/ 109224 w 130625"/>
                  <a:gd name="connsiteY87" fmla="*/ 45512 h 45934"/>
                  <a:gd name="connsiteX88" fmla="*/ 109224 w 130625"/>
                  <a:gd name="connsiteY88" fmla="*/ 45512 h 45934"/>
                  <a:gd name="connsiteX89" fmla="*/ 118818 w 130625"/>
                  <a:gd name="connsiteY89" fmla="*/ 45512 h 4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130625" h="45934">
                    <a:moveTo>
                      <a:pt x="127674" y="33704"/>
                    </a:moveTo>
                    <a:lnTo>
                      <a:pt x="121032" y="33704"/>
                    </a:lnTo>
                    <a:lnTo>
                      <a:pt x="116604" y="33704"/>
                    </a:lnTo>
                    <a:cubicBezTo>
                      <a:pt x="114183" y="34329"/>
                      <a:pt x="111645" y="34329"/>
                      <a:pt x="109224" y="33704"/>
                    </a:cubicBezTo>
                    <a:lnTo>
                      <a:pt x="109224" y="33704"/>
                    </a:lnTo>
                    <a:lnTo>
                      <a:pt x="104796" y="33704"/>
                    </a:lnTo>
                    <a:lnTo>
                      <a:pt x="104796" y="33704"/>
                    </a:lnTo>
                    <a:lnTo>
                      <a:pt x="84870" y="33704"/>
                    </a:lnTo>
                    <a:lnTo>
                      <a:pt x="76752" y="33704"/>
                    </a:lnTo>
                    <a:cubicBezTo>
                      <a:pt x="75084" y="33082"/>
                      <a:pt x="73254" y="33082"/>
                      <a:pt x="71586" y="33704"/>
                    </a:cubicBezTo>
                    <a:lnTo>
                      <a:pt x="67158" y="33704"/>
                    </a:lnTo>
                    <a:lnTo>
                      <a:pt x="63468" y="33704"/>
                    </a:lnTo>
                    <a:lnTo>
                      <a:pt x="53874" y="33704"/>
                    </a:lnTo>
                    <a:cubicBezTo>
                      <a:pt x="52177" y="34112"/>
                      <a:pt x="50405" y="34112"/>
                      <a:pt x="48708" y="33704"/>
                    </a:cubicBezTo>
                    <a:lnTo>
                      <a:pt x="48708" y="33704"/>
                    </a:lnTo>
                    <a:lnTo>
                      <a:pt x="48708" y="33704"/>
                    </a:lnTo>
                    <a:lnTo>
                      <a:pt x="19926" y="33704"/>
                    </a:lnTo>
                    <a:cubicBezTo>
                      <a:pt x="19926" y="33704"/>
                      <a:pt x="19926" y="33704"/>
                      <a:pt x="13284" y="33704"/>
                    </a:cubicBezTo>
                    <a:lnTo>
                      <a:pt x="13284" y="33704"/>
                    </a:lnTo>
                    <a:cubicBezTo>
                      <a:pt x="13284" y="33704"/>
                      <a:pt x="13284" y="33704"/>
                      <a:pt x="13284" y="33704"/>
                    </a:cubicBezTo>
                    <a:lnTo>
                      <a:pt x="0" y="33704"/>
                    </a:lnTo>
                    <a:lnTo>
                      <a:pt x="8118" y="33704"/>
                    </a:lnTo>
                    <a:cubicBezTo>
                      <a:pt x="13901" y="31490"/>
                      <a:pt x="19361" y="28512"/>
                      <a:pt x="24354" y="24848"/>
                    </a:cubicBezTo>
                    <a:lnTo>
                      <a:pt x="35424" y="4922"/>
                    </a:lnTo>
                    <a:lnTo>
                      <a:pt x="35424" y="4922"/>
                    </a:lnTo>
                    <a:lnTo>
                      <a:pt x="35424" y="4922"/>
                    </a:lnTo>
                    <a:cubicBezTo>
                      <a:pt x="38324" y="1956"/>
                      <a:pt x="42346" y="348"/>
                      <a:pt x="46494" y="494"/>
                    </a:cubicBezTo>
                    <a:lnTo>
                      <a:pt x="52398" y="494"/>
                    </a:lnTo>
                    <a:cubicBezTo>
                      <a:pt x="52398" y="494"/>
                      <a:pt x="52398" y="494"/>
                      <a:pt x="52398" y="494"/>
                    </a:cubicBezTo>
                    <a:cubicBezTo>
                      <a:pt x="54317" y="-126"/>
                      <a:pt x="56383" y="-126"/>
                      <a:pt x="58302" y="494"/>
                    </a:cubicBezTo>
                    <a:lnTo>
                      <a:pt x="63468" y="494"/>
                    </a:lnTo>
                    <a:lnTo>
                      <a:pt x="63468" y="494"/>
                    </a:lnTo>
                    <a:cubicBezTo>
                      <a:pt x="65881" y="-165"/>
                      <a:pt x="68435" y="-165"/>
                      <a:pt x="70848" y="494"/>
                    </a:cubicBezTo>
                    <a:lnTo>
                      <a:pt x="76014" y="4922"/>
                    </a:lnTo>
                    <a:lnTo>
                      <a:pt x="76014" y="4922"/>
                    </a:lnTo>
                    <a:lnTo>
                      <a:pt x="76014" y="4922"/>
                    </a:lnTo>
                    <a:lnTo>
                      <a:pt x="81180" y="4922"/>
                    </a:lnTo>
                    <a:cubicBezTo>
                      <a:pt x="83003" y="6000"/>
                      <a:pt x="84530" y="7524"/>
                      <a:pt x="85608" y="9350"/>
                    </a:cubicBezTo>
                    <a:lnTo>
                      <a:pt x="109224" y="9350"/>
                    </a:lnTo>
                    <a:lnTo>
                      <a:pt x="109224" y="9350"/>
                    </a:lnTo>
                    <a:cubicBezTo>
                      <a:pt x="111121" y="10091"/>
                      <a:pt x="113231" y="10091"/>
                      <a:pt x="115128" y="9350"/>
                    </a:cubicBezTo>
                    <a:lnTo>
                      <a:pt x="115128" y="9350"/>
                    </a:lnTo>
                    <a:lnTo>
                      <a:pt x="120294" y="9350"/>
                    </a:lnTo>
                    <a:lnTo>
                      <a:pt x="120294" y="9350"/>
                    </a:lnTo>
                    <a:lnTo>
                      <a:pt x="120294" y="9350"/>
                    </a:lnTo>
                    <a:cubicBezTo>
                      <a:pt x="120294" y="9350"/>
                      <a:pt x="120294" y="9350"/>
                      <a:pt x="120294" y="9350"/>
                    </a:cubicBezTo>
                    <a:lnTo>
                      <a:pt x="115128" y="9350"/>
                    </a:lnTo>
                    <a:close/>
                    <a:moveTo>
                      <a:pt x="118080" y="33704"/>
                    </a:moveTo>
                    <a:lnTo>
                      <a:pt x="130626" y="33704"/>
                    </a:lnTo>
                    <a:lnTo>
                      <a:pt x="130626" y="33704"/>
                    </a:lnTo>
                    <a:lnTo>
                      <a:pt x="130626" y="33704"/>
                    </a:lnTo>
                    <a:lnTo>
                      <a:pt x="125460" y="33704"/>
                    </a:lnTo>
                    <a:lnTo>
                      <a:pt x="125460" y="33704"/>
                    </a:lnTo>
                    <a:cubicBezTo>
                      <a:pt x="120294" y="33704"/>
                      <a:pt x="119556" y="33704"/>
                      <a:pt x="118818" y="33704"/>
                    </a:cubicBezTo>
                    <a:lnTo>
                      <a:pt x="118818" y="33704"/>
                    </a:lnTo>
                    <a:lnTo>
                      <a:pt x="109224" y="33704"/>
                    </a:lnTo>
                    <a:lnTo>
                      <a:pt x="109224" y="33704"/>
                    </a:lnTo>
                    <a:lnTo>
                      <a:pt x="104796" y="29276"/>
                    </a:lnTo>
                    <a:lnTo>
                      <a:pt x="98892" y="29276"/>
                    </a:lnTo>
                    <a:lnTo>
                      <a:pt x="98892" y="29276"/>
                    </a:lnTo>
                    <a:lnTo>
                      <a:pt x="98892" y="29276"/>
                    </a:lnTo>
                    <a:lnTo>
                      <a:pt x="92988" y="24848"/>
                    </a:lnTo>
                    <a:cubicBezTo>
                      <a:pt x="90848" y="24057"/>
                      <a:pt x="88486" y="24057"/>
                      <a:pt x="86346" y="24848"/>
                    </a:cubicBezTo>
                    <a:lnTo>
                      <a:pt x="86346" y="24848"/>
                    </a:lnTo>
                    <a:cubicBezTo>
                      <a:pt x="84398" y="25267"/>
                      <a:pt x="82390" y="25267"/>
                      <a:pt x="80442" y="24848"/>
                    </a:cubicBezTo>
                    <a:cubicBezTo>
                      <a:pt x="80442" y="24848"/>
                      <a:pt x="80442" y="24848"/>
                      <a:pt x="75276" y="24848"/>
                    </a:cubicBezTo>
                    <a:lnTo>
                      <a:pt x="75276" y="24848"/>
                    </a:lnTo>
                    <a:lnTo>
                      <a:pt x="69372" y="24848"/>
                    </a:lnTo>
                    <a:cubicBezTo>
                      <a:pt x="65335" y="24506"/>
                      <a:pt x="61328" y="25840"/>
                      <a:pt x="58302" y="28538"/>
                    </a:cubicBezTo>
                    <a:lnTo>
                      <a:pt x="58302" y="28538"/>
                    </a:lnTo>
                    <a:lnTo>
                      <a:pt x="54612" y="28538"/>
                    </a:lnTo>
                    <a:lnTo>
                      <a:pt x="42804" y="36656"/>
                    </a:lnTo>
                    <a:cubicBezTo>
                      <a:pt x="38088" y="40737"/>
                      <a:pt x="32552" y="43757"/>
                      <a:pt x="26568" y="45512"/>
                    </a:cubicBezTo>
                    <a:cubicBezTo>
                      <a:pt x="24389" y="46075"/>
                      <a:pt x="22105" y="46075"/>
                      <a:pt x="19926" y="45512"/>
                    </a:cubicBezTo>
                    <a:lnTo>
                      <a:pt x="20664" y="45512"/>
                    </a:lnTo>
                    <a:cubicBezTo>
                      <a:pt x="20664" y="45512"/>
                      <a:pt x="25830" y="45512"/>
                      <a:pt x="28044" y="45512"/>
                    </a:cubicBezTo>
                    <a:lnTo>
                      <a:pt x="39114" y="45512"/>
                    </a:lnTo>
                    <a:cubicBezTo>
                      <a:pt x="40553" y="45965"/>
                      <a:pt x="42103" y="45965"/>
                      <a:pt x="43542" y="45512"/>
                    </a:cubicBezTo>
                    <a:lnTo>
                      <a:pt x="43542" y="45512"/>
                    </a:lnTo>
                    <a:cubicBezTo>
                      <a:pt x="43542" y="45512"/>
                      <a:pt x="43542" y="45512"/>
                      <a:pt x="47232" y="45512"/>
                    </a:cubicBezTo>
                    <a:lnTo>
                      <a:pt x="47232" y="45512"/>
                    </a:lnTo>
                    <a:lnTo>
                      <a:pt x="51660" y="45512"/>
                    </a:lnTo>
                    <a:lnTo>
                      <a:pt x="56088" y="45512"/>
                    </a:lnTo>
                    <a:cubicBezTo>
                      <a:pt x="56088" y="45512"/>
                      <a:pt x="56088" y="45512"/>
                      <a:pt x="61254" y="45512"/>
                    </a:cubicBezTo>
                    <a:lnTo>
                      <a:pt x="69372" y="45512"/>
                    </a:lnTo>
                    <a:lnTo>
                      <a:pt x="89298" y="45512"/>
                    </a:lnTo>
                    <a:lnTo>
                      <a:pt x="89298" y="45512"/>
                    </a:lnTo>
                    <a:lnTo>
                      <a:pt x="109224" y="45512"/>
                    </a:lnTo>
                    <a:lnTo>
                      <a:pt x="109224" y="45512"/>
                    </a:lnTo>
                    <a:lnTo>
                      <a:pt x="118818" y="45512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91848066-DF55-490B-ABF8-7FEDF3767B72}"/>
                </a:ext>
              </a:extLst>
            </p:cNvPr>
            <p:cNvSpPr/>
            <p:nvPr/>
          </p:nvSpPr>
          <p:spPr>
            <a:xfrm>
              <a:off x="5885527" y="3676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C6B74512-F275-4EE6-928F-77F2C14463F1}"/>
                </a:ext>
              </a:extLst>
            </p:cNvPr>
            <p:cNvSpPr/>
            <p:nvPr/>
          </p:nvSpPr>
          <p:spPr>
            <a:xfrm>
              <a:off x="5908405" y="3681895"/>
              <a:ext cx="6641" cy="4428"/>
            </a:xfrm>
            <a:custGeom>
              <a:avLst/>
              <a:gdLst>
                <a:gd name="connsiteX0" fmla="*/ 6642 w 6641"/>
                <a:gd name="connsiteY0" fmla="*/ 0 h 4428"/>
                <a:gd name="connsiteX1" fmla="*/ 0 w 6641"/>
                <a:gd name="connsiteY1" fmla="*/ 4428 h 4428"/>
                <a:gd name="connsiteX2" fmla="*/ 0 w 6641"/>
                <a:gd name="connsiteY2" fmla="*/ 4428 h 4428"/>
                <a:gd name="connsiteX3" fmla="*/ 6642 w 6641"/>
                <a:gd name="connsiteY3" fmla="*/ 0 h 4428"/>
                <a:gd name="connsiteX4" fmla="*/ 6642 w 6641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1" h="4428">
                  <a:moveTo>
                    <a:pt x="6642" y="0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2037" y="2701"/>
                    <a:pt x="4266" y="1216"/>
                    <a:pt x="6642" y="0"/>
                  </a:cubicBezTo>
                  <a:lnTo>
                    <a:pt x="6642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60C74F4-9501-4F38-A561-6CAE1E7BBF1F}"/>
                </a:ext>
              </a:extLst>
            </p:cNvPr>
            <p:cNvSpPr/>
            <p:nvPr/>
          </p:nvSpPr>
          <p:spPr>
            <a:xfrm>
              <a:off x="5910619" y="3678206"/>
              <a:ext cx="4427" cy="4427"/>
            </a:xfrm>
            <a:custGeom>
              <a:avLst/>
              <a:gdLst>
                <a:gd name="connsiteX0" fmla="*/ 4428 w 4427"/>
                <a:gd name="connsiteY0" fmla="*/ 0 h 4427"/>
                <a:gd name="connsiteX1" fmla="*/ 0 w 4427"/>
                <a:gd name="connsiteY1" fmla="*/ 4428 h 4427"/>
                <a:gd name="connsiteX2" fmla="*/ 0 w 4427"/>
                <a:gd name="connsiteY2" fmla="*/ 4428 h 4427"/>
                <a:gd name="connsiteX3" fmla="*/ 4428 w 4427"/>
                <a:gd name="connsiteY3" fmla="*/ 0 h 4427"/>
                <a:gd name="connsiteX4" fmla="*/ 4428 w 4427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4427">
                  <a:moveTo>
                    <a:pt x="4428" y="0"/>
                  </a:moveTo>
                  <a:cubicBezTo>
                    <a:pt x="3786" y="2122"/>
                    <a:pt x="2125" y="3784"/>
                    <a:pt x="0" y="4428"/>
                  </a:cubicBezTo>
                  <a:lnTo>
                    <a:pt x="0" y="4428"/>
                  </a:lnTo>
                  <a:cubicBezTo>
                    <a:pt x="1963" y="3540"/>
                    <a:pt x="3542" y="1966"/>
                    <a:pt x="4428" y="0"/>
                  </a:cubicBezTo>
                  <a:lnTo>
                    <a:pt x="4428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C2709130-98BB-4875-937E-59EAE1511EB2}"/>
                </a:ext>
              </a:extLst>
            </p:cNvPr>
            <p:cNvSpPr/>
            <p:nvPr/>
          </p:nvSpPr>
          <p:spPr>
            <a:xfrm>
              <a:off x="5913571" y="3676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ED2ABC58-B682-4333-A264-0F0C5D12822F}"/>
                </a:ext>
              </a:extLst>
            </p:cNvPr>
            <p:cNvSpPr/>
            <p:nvPr/>
          </p:nvSpPr>
          <p:spPr>
            <a:xfrm>
              <a:off x="5909880" y="3674515"/>
              <a:ext cx="3690" cy="3690"/>
            </a:xfrm>
            <a:custGeom>
              <a:avLst/>
              <a:gdLst>
                <a:gd name="connsiteX0" fmla="*/ 3690 w 3690"/>
                <a:gd name="connsiteY0" fmla="*/ 3690 h 3690"/>
                <a:gd name="connsiteX1" fmla="*/ 0 w 3690"/>
                <a:gd name="connsiteY1" fmla="*/ 3690 h 3690"/>
                <a:gd name="connsiteX2" fmla="*/ 0 w 3690"/>
                <a:gd name="connsiteY2" fmla="*/ 3690 h 3690"/>
                <a:gd name="connsiteX3" fmla="*/ 3690 w 3690"/>
                <a:gd name="connsiteY3" fmla="*/ 0 h 3690"/>
                <a:gd name="connsiteX4" fmla="*/ 3690 w 3690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3690">
                  <a:moveTo>
                    <a:pt x="369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3690" y="0"/>
                  </a:lnTo>
                  <a:lnTo>
                    <a:pt x="369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D67F375F-42B7-49B6-ACCF-CB8803E6DB2B}"/>
                </a:ext>
              </a:extLst>
            </p:cNvPr>
            <p:cNvSpPr/>
            <p:nvPr/>
          </p:nvSpPr>
          <p:spPr>
            <a:xfrm>
              <a:off x="5910619" y="3684848"/>
              <a:ext cx="3690" cy="4427"/>
            </a:xfrm>
            <a:custGeom>
              <a:avLst/>
              <a:gdLst>
                <a:gd name="connsiteX0" fmla="*/ 3690 w 3690"/>
                <a:gd name="connsiteY0" fmla="*/ 0 h 4427"/>
                <a:gd name="connsiteX1" fmla="*/ 0 w 3690"/>
                <a:gd name="connsiteY1" fmla="*/ 4428 h 4427"/>
                <a:gd name="connsiteX2" fmla="*/ 0 w 3690"/>
                <a:gd name="connsiteY2" fmla="*/ 4428 h 4427"/>
                <a:gd name="connsiteX3" fmla="*/ 3690 w 3690"/>
                <a:gd name="connsiteY3" fmla="*/ 738 h 4427"/>
                <a:gd name="connsiteX4" fmla="*/ 3690 w 3690"/>
                <a:gd name="connsiteY4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427">
                  <a:moveTo>
                    <a:pt x="3690" y="0"/>
                  </a:moveTo>
                  <a:cubicBezTo>
                    <a:pt x="3690" y="0"/>
                    <a:pt x="3690" y="0"/>
                    <a:pt x="0" y="4428"/>
                  </a:cubicBezTo>
                  <a:lnTo>
                    <a:pt x="0" y="4428"/>
                  </a:lnTo>
                  <a:cubicBezTo>
                    <a:pt x="1734" y="3838"/>
                    <a:pt x="3100" y="2474"/>
                    <a:pt x="3690" y="738"/>
                  </a:cubicBezTo>
                  <a:lnTo>
                    <a:pt x="369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826B33B5-5A9B-4E89-B27A-FCEA4CEAF171}"/>
                </a:ext>
              </a:extLst>
            </p:cNvPr>
            <p:cNvSpPr/>
            <p:nvPr/>
          </p:nvSpPr>
          <p:spPr>
            <a:xfrm>
              <a:off x="5913571" y="36885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FBF43E36-8347-4834-A4E0-DA15D915E32D}"/>
                </a:ext>
              </a:extLst>
            </p:cNvPr>
            <p:cNvSpPr/>
            <p:nvPr/>
          </p:nvSpPr>
          <p:spPr>
            <a:xfrm>
              <a:off x="5913571" y="36914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F3806BD9-DCF3-4432-95D5-1C36F0A205FE}"/>
                </a:ext>
              </a:extLst>
            </p:cNvPr>
            <p:cNvSpPr/>
            <p:nvPr/>
          </p:nvSpPr>
          <p:spPr>
            <a:xfrm>
              <a:off x="5915784" y="36966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E1C84502-7600-4DCC-B7F6-CEE994C35F4E}"/>
                </a:ext>
              </a:extLst>
            </p:cNvPr>
            <p:cNvSpPr/>
            <p:nvPr/>
          </p:nvSpPr>
          <p:spPr>
            <a:xfrm>
              <a:off x="5878884" y="3681158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4428 w 4428"/>
                <a:gd name="connsiteY3" fmla="*/ 0 h 73800"/>
                <a:gd name="connsiteX4" fmla="*/ 4428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360488A0-597C-4E67-A7AC-11660A66DB16}"/>
                </a:ext>
              </a:extLst>
            </p:cNvPr>
            <p:cNvSpPr/>
            <p:nvPr/>
          </p:nvSpPr>
          <p:spPr>
            <a:xfrm>
              <a:off x="5873719" y="3685585"/>
              <a:ext cx="7379" cy="3690"/>
            </a:xfrm>
            <a:custGeom>
              <a:avLst/>
              <a:gdLst>
                <a:gd name="connsiteX0" fmla="*/ 7380 w 7379"/>
                <a:gd name="connsiteY0" fmla="*/ 0 h 3690"/>
                <a:gd name="connsiteX1" fmla="*/ 0 w 7379"/>
                <a:gd name="connsiteY1" fmla="*/ 3690 h 3690"/>
                <a:gd name="connsiteX2" fmla="*/ 0 w 7379"/>
                <a:gd name="connsiteY2" fmla="*/ 3690 h 3690"/>
                <a:gd name="connsiteX3" fmla="*/ 7380 w 7379"/>
                <a:gd name="connsiteY3" fmla="*/ 0 h 3690"/>
                <a:gd name="connsiteX4" fmla="*/ 7380 w 7379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3690">
                  <a:moveTo>
                    <a:pt x="7380" y="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2775" y="3228"/>
                    <a:pt x="5343" y="1942"/>
                    <a:pt x="7380" y="0"/>
                  </a:cubicBezTo>
                  <a:lnTo>
                    <a:pt x="738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1FB9E6A-2EA9-401A-A40B-DB36B368CCCE}"/>
                </a:ext>
              </a:extLst>
            </p:cNvPr>
            <p:cNvSpPr/>
            <p:nvPr/>
          </p:nvSpPr>
          <p:spPr>
            <a:xfrm>
              <a:off x="5872980" y="3684848"/>
              <a:ext cx="4428" cy="4427"/>
            </a:xfrm>
            <a:custGeom>
              <a:avLst/>
              <a:gdLst>
                <a:gd name="connsiteX0" fmla="*/ 4428 w 4428"/>
                <a:gd name="connsiteY0" fmla="*/ 4428 h 4427"/>
                <a:gd name="connsiteX1" fmla="*/ 0 w 4428"/>
                <a:gd name="connsiteY1" fmla="*/ 4428 h 4427"/>
                <a:gd name="connsiteX2" fmla="*/ 0 w 4428"/>
                <a:gd name="connsiteY2" fmla="*/ 4428 h 4427"/>
                <a:gd name="connsiteX3" fmla="*/ 4428 w 4428"/>
                <a:gd name="connsiteY3" fmla="*/ 0 h 4427"/>
                <a:gd name="connsiteX4" fmla="*/ 4428 w 4428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4427">
                  <a:moveTo>
                    <a:pt x="4428" y="4428"/>
                  </a:moveTo>
                  <a:cubicBezTo>
                    <a:pt x="4428" y="4428"/>
                    <a:pt x="4428" y="4428"/>
                    <a:pt x="0" y="4428"/>
                  </a:cubicBezTo>
                  <a:lnTo>
                    <a:pt x="0" y="4428"/>
                  </a:lnTo>
                  <a:cubicBezTo>
                    <a:pt x="1963" y="3540"/>
                    <a:pt x="3542" y="1966"/>
                    <a:pt x="4428" y="0"/>
                  </a:cubicBezTo>
                  <a:lnTo>
                    <a:pt x="4428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3297F41F-55A7-4056-9CB2-AEA14CC32316}"/>
                </a:ext>
              </a:extLst>
            </p:cNvPr>
            <p:cNvSpPr/>
            <p:nvPr/>
          </p:nvSpPr>
          <p:spPr>
            <a:xfrm>
              <a:off x="5863386" y="3690752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6CE8E316-E2C9-4720-9587-A8DC10329AC7}"/>
                </a:ext>
              </a:extLst>
            </p:cNvPr>
            <p:cNvSpPr/>
            <p:nvPr/>
          </p:nvSpPr>
          <p:spPr>
            <a:xfrm>
              <a:off x="5867077" y="36900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AD74B655-8A8A-41B5-912A-64246140A158}"/>
                </a:ext>
              </a:extLst>
            </p:cNvPr>
            <p:cNvSpPr/>
            <p:nvPr/>
          </p:nvSpPr>
          <p:spPr>
            <a:xfrm>
              <a:off x="5881098" y="36929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2A5C444A-7869-4021-B41C-0C356201FD3D}"/>
                </a:ext>
              </a:extLst>
            </p:cNvPr>
            <p:cNvSpPr/>
            <p:nvPr/>
          </p:nvSpPr>
          <p:spPr>
            <a:xfrm>
              <a:off x="5903977" y="36944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7FAB54C-7408-4375-8A6A-5198E071A5DE}"/>
                </a:ext>
              </a:extLst>
            </p:cNvPr>
            <p:cNvSpPr/>
            <p:nvPr/>
          </p:nvSpPr>
          <p:spPr>
            <a:xfrm>
              <a:off x="5909880" y="36929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CE225AE8-9180-40E2-AC96-ACEBF7471BE9}"/>
                </a:ext>
              </a:extLst>
            </p:cNvPr>
            <p:cNvSpPr/>
            <p:nvPr/>
          </p:nvSpPr>
          <p:spPr>
            <a:xfrm>
              <a:off x="5854190" y="3749791"/>
              <a:ext cx="340" cy="3690"/>
            </a:xfrm>
            <a:custGeom>
              <a:avLst/>
              <a:gdLst>
                <a:gd name="connsiteX0" fmla="*/ 341 w 340"/>
                <a:gd name="connsiteY0" fmla="*/ 0 h 3690"/>
                <a:gd name="connsiteX1" fmla="*/ 341 w 340"/>
                <a:gd name="connsiteY1" fmla="*/ 3690 h 3690"/>
                <a:gd name="connsiteX2" fmla="*/ 341 w 340"/>
                <a:gd name="connsiteY2" fmla="*/ 3690 h 3690"/>
                <a:gd name="connsiteX3" fmla="*/ 341 w 340"/>
                <a:gd name="connsiteY3" fmla="*/ 3690 h 3690"/>
                <a:gd name="connsiteX4" fmla="*/ 341 w 340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0" h="3690">
                  <a:moveTo>
                    <a:pt x="341" y="0"/>
                  </a:moveTo>
                  <a:cubicBezTo>
                    <a:pt x="-114" y="1188"/>
                    <a:pt x="-114" y="2502"/>
                    <a:pt x="341" y="3690"/>
                  </a:cubicBezTo>
                  <a:lnTo>
                    <a:pt x="341" y="3690"/>
                  </a:lnTo>
                  <a:lnTo>
                    <a:pt x="341" y="3690"/>
                  </a:lnTo>
                  <a:lnTo>
                    <a:pt x="341" y="369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A19A874B-411E-4EFE-B1E0-AC0F19A7B785}"/>
                </a:ext>
              </a:extLst>
            </p:cNvPr>
            <p:cNvSpPr/>
            <p:nvPr/>
          </p:nvSpPr>
          <p:spPr>
            <a:xfrm>
              <a:off x="5854530" y="37534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A2AECDE5-47AF-4FD3-A281-26EC1F17215E}"/>
                </a:ext>
              </a:extLst>
            </p:cNvPr>
            <p:cNvSpPr/>
            <p:nvPr/>
          </p:nvSpPr>
          <p:spPr>
            <a:xfrm>
              <a:off x="5851761" y="3746839"/>
              <a:ext cx="555" cy="5903"/>
            </a:xfrm>
            <a:custGeom>
              <a:avLst/>
              <a:gdLst>
                <a:gd name="connsiteX0" fmla="*/ 556 w 555"/>
                <a:gd name="connsiteY0" fmla="*/ 5904 h 5903"/>
                <a:gd name="connsiteX1" fmla="*/ 556 w 555"/>
                <a:gd name="connsiteY1" fmla="*/ 0 h 5903"/>
                <a:gd name="connsiteX2" fmla="*/ 556 w 555"/>
                <a:gd name="connsiteY2" fmla="*/ 0 h 5903"/>
                <a:gd name="connsiteX3" fmla="*/ 556 w 555"/>
                <a:gd name="connsiteY3" fmla="*/ 5904 h 5903"/>
                <a:gd name="connsiteX4" fmla="*/ 556 w 555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" h="5903">
                  <a:moveTo>
                    <a:pt x="556" y="5904"/>
                  </a:moveTo>
                  <a:cubicBezTo>
                    <a:pt x="-185" y="4006"/>
                    <a:pt x="-185" y="1898"/>
                    <a:pt x="556" y="0"/>
                  </a:cubicBezTo>
                  <a:lnTo>
                    <a:pt x="556" y="0"/>
                  </a:lnTo>
                  <a:cubicBezTo>
                    <a:pt x="-185" y="1898"/>
                    <a:pt x="-185" y="4006"/>
                    <a:pt x="556" y="5904"/>
                  </a:cubicBezTo>
                  <a:lnTo>
                    <a:pt x="556" y="5904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91A3DC6A-A5B5-446B-88D0-09063E07D143}"/>
                </a:ext>
              </a:extLst>
            </p:cNvPr>
            <p:cNvSpPr/>
            <p:nvPr/>
          </p:nvSpPr>
          <p:spPr>
            <a:xfrm>
              <a:off x="5856744" y="3752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C4A84CD8-D5FA-4422-AF45-C364E07D2106}"/>
                </a:ext>
              </a:extLst>
            </p:cNvPr>
            <p:cNvSpPr/>
            <p:nvPr/>
          </p:nvSpPr>
          <p:spPr>
            <a:xfrm>
              <a:off x="5857482" y="3752743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0 w 738"/>
                <a:gd name="connsiteY1" fmla="*/ 0 h 738"/>
                <a:gd name="connsiteX2" fmla="*/ 0 w 738"/>
                <a:gd name="connsiteY2" fmla="*/ 0 h 738"/>
                <a:gd name="connsiteX3" fmla="*/ 0 w 738"/>
                <a:gd name="connsiteY3" fmla="*/ 738 h 738"/>
                <a:gd name="connsiteX4" fmla="*/ 738 w 738"/>
                <a:gd name="connsiteY4" fmla="*/ 738 h 738"/>
                <a:gd name="connsiteX5" fmla="*/ 738 w 738"/>
                <a:gd name="connsiteY5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39900BA3-A077-4647-A06C-BE92326EECC5}"/>
                </a:ext>
              </a:extLst>
            </p:cNvPr>
            <p:cNvSpPr/>
            <p:nvPr/>
          </p:nvSpPr>
          <p:spPr>
            <a:xfrm>
              <a:off x="5849105" y="3747578"/>
              <a:ext cx="259" cy="5165"/>
            </a:xfrm>
            <a:custGeom>
              <a:avLst/>
              <a:gdLst>
                <a:gd name="connsiteX0" fmla="*/ 259 w 259"/>
                <a:gd name="connsiteY0" fmla="*/ 4428 h 5165"/>
                <a:gd name="connsiteX1" fmla="*/ 259 w 259"/>
                <a:gd name="connsiteY1" fmla="*/ 0 h 5165"/>
                <a:gd name="connsiteX2" fmla="*/ 259 w 259"/>
                <a:gd name="connsiteY2" fmla="*/ 0 h 5165"/>
                <a:gd name="connsiteX3" fmla="*/ 259 w 259"/>
                <a:gd name="connsiteY3" fmla="*/ 5166 h 5165"/>
                <a:gd name="connsiteX4" fmla="*/ 259 w 259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" h="5165">
                  <a:moveTo>
                    <a:pt x="259" y="4428"/>
                  </a:moveTo>
                  <a:cubicBezTo>
                    <a:pt x="-86" y="2972"/>
                    <a:pt x="-86" y="1456"/>
                    <a:pt x="259" y="0"/>
                  </a:cubicBezTo>
                  <a:cubicBezTo>
                    <a:pt x="259" y="0"/>
                    <a:pt x="259" y="0"/>
                    <a:pt x="259" y="0"/>
                  </a:cubicBezTo>
                  <a:cubicBezTo>
                    <a:pt x="165" y="1721"/>
                    <a:pt x="165" y="3445"/>
                    <a:pt x="259" y="5166"/>
                  </a:cubicBezTo>
                  <a:lnTo>
                    <a:pt x="259" y="516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CAADA3EE-5EE9-41BF-8CF2-5C56C7117E26}"/>
                </a:ext>
              </a:extLst>
            </p:cNvPr>
            <p:cNvSpPr/>
            <p:nvPr/>
          </p:nvSpPr>
          <p:spPr>
            <a:xfrm>
              <a:off x="5850103" y="37387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DCC11EAC-4E85-45EB-8421-9C59C8C1898D}"/>
                </a:ext>
              </a:extLst>
            </p:cNvPr>
            <p:cNvSpPr/>
            <p:nvPr/>
          </p:nvSpPr>
          <p:spPr>
            <a:xfrm>
              <a:off x="5848627" y="37424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665B3953-9B61-499B-95F6-E6E099953958}"/>
                </a:ext>
              </a:extLst>
            </p:cNvPr>
            <p:cNvSpPr/>
            <p:nvPr/>
          </p:nvSpPr>
          <p:spPr>
            <a:xfrm>
              <a:off x="5850840" y="37424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AC79A519-C2DC-4E6D-8050-34B465CF60AD}"/>
                </a:ext>
              </a:extLst>
            </p:cNvPr>
            <p:cNvSpPr/>
            <p:nvPr/>
          </p:nvSpPr>
          <p:spPr>
            <a:xfrm>
              <a:off x="5858959" y="37401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2D7DBB90-EDE0-491F-9856-7F79B9643873}"/>
                </a:ext>
              </a:extLst>
            </p:cNvPr>
            <p:cNvSpPr/>
            <p:nvPr/>
          </p:nvSpPr>
          <p:spPr>
            <a:xfrm>
              <a:off x="5851578" y="37424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5B58EEA6-0573-47D7-9F15-642780FAE80D}"/>
                </a:ext>
              </a:extLst>
            </p:cNvPr>
            <p:cNvSpPr/>
            <p:nvPr/>
          </p:nvSpPr>
          <p:spPr>
            <a:xfrm>
              <a:off x="5858221" y="37424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91F4921-9406-43F3-B10D-5F20B2028C11}"/>
                </a:ext>
              </a:extLst>
            </p:cNvPr>
            <p:cNvSpPr/>
            <p:nvPr/>
          </p:nvSpPr>
          <p:spPr>
            <a:xfrm>
              <a:off x="5854530" y="3733556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0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A93639B-C351-453D-9A22-E8B3133C9FD6}"/>
                </a:ext>
              </a:extLst>
            </p:cNvPr>
            <p:cNvSpPr/>
            <p:nvPr/>
          </p:nvSpPr>
          <p:spPr>
            <a:xfrm>
              <a:off x="5859696" y="3740935"/>
              <a:ext cx="73800" cy="1475"/>
            </a:xfrm>
            <a:custGeom>
              <a:avLst/>
              <a:gdLst>
                <a:gd name="connsiteX0" fmla="*/ 0 w 73800"/>
                <a:gd name="connsiteY0" fmla="*/ 1476 h 1475"/>
                <a:gd name="connsiteX1" fmla="*/ 0 w 73800"/>
                <a:gd name="connsiteY1" fmla="*/ 0 h 1475"/>
                <a:gd name="connsiteX2" fmla="*/ 0 w 73800"/>
                <a:gd name="connsiteY2" fmla="*/ 0 h 1475"/>
                <a:gd name="connsiteX3" fmla="*/ 0 w 73800"/>
                <a:gd name="connsiteY3" fmla="*/ 0 h 1475"/>
                <a:gd name="connsiteX4" fmla="*/ 0 w 73800"/>
                <a:gd name="connsiteY4" fmla="*/ 1476 h 1475"/>
                <a:gd name="connsiteX5" fmla="*/ 0 w 73800"/>
                <a:gd name="connsiteY5" fmla="*/ 1476 h 1475"/>
                <a:gd name="connsiteX6" fmla="*/ 0 w 73800"/>
                <a:gd name="connsiteY6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1475">
                  <a:moveTo>
                    <a:pt x="0" y="147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36164989-B2EE-4C16-97A8-A5F11339119E}"/>
                </a:ext>
              </a:extLst>
            </p:cNvPr>
            <p:cNvSpPr/>
            <p:nvPr/>
          </p:nvSpPr>
          <p:spPr>
            <a:xfrm>
              <a:off x="5867077" y="3743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CB9FB053-8044-4B47-B994-027D58ACB398}"/>
                </a:ext>
              </a:extLst>
            </p:cNvPr>
            <p:cNvSpPr/>
            <p:nvPr/>
          </p:nvSpPr>
          <p:spPr>
            <a:xfrm>
              <a:off x="5855269" y="37424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29AE70F8-765D-4D43-B419-3269F2AB98D3}"/>
                </a:ext>
              </a:extLst>
            </p:cNvPr>
            <p:cNvSpPr/>
            <p:nvPr/>
          </p:nvSpPr>
          <p:spPr>
            <a:xfrm>
              <a:off x="5852317" y="3737984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0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B85BF42E-BB95-4445-B7E5-5B03C819878E}"/>
                </a:ext>
              </a:extLst>
            </p:cNvPr>
            <p:cNvSpPr/>
            <p:nvPr/>
          </p:nvSpPr>
          <p:spPr>
            <a:xfrm>
              <a:off x="5856744" y="37401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502151A-B063-40A3-A6E2-F51685C53CFC}"/>
                </a:ext>
              </a:extLst>
            </p:cNvPr>
            <p:cNvSpPr/>
            <p:nvPr/>
          </p:nvSpPr>
          <p:spPr>
            <a:xfrm>
              <a:off x="5859696" y="37424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8A57964C-EA2F-43ED-AA28-86134BA96822}"/>
                </a:ext>
              </a:extLst>
            </p:cNvPr>
            <p:cNvSpPr/>
            <p:nvPr/>
          </p:nvSpPr>
          <p:spPr>
            <a:xfrm>
              <a:off x="5856744" y="37424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6F9C31ED-03C5-4851-8330-2E872BBFC6F4}"/>
                </a:ext>
              </a:extLst>
            </p:cNvPr>
            <p:cNvSpPr/>
            <p:nvPr/>
          </p:nvSpPr>
          <p:spPr>
            <a:xfrm>
              <a:off x="5847888" y="374167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9A1CE6B8-EDA4-4D44-BBEB-A635CB753481}"/>
                </a:ext>
              </a:extLst>
            </p:cNvPr>
            <p:cNvSpPr/>
            <p:nvPr/>
          </p:nvSpPr>
          <p:spPr>
            <a:xfrm>
              <a:off x="5850840" y="3748315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0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7AA51A6F-7D14-4B00-9781-149853759A2D}"/>
                </a:ext>
              </a:extLst>
            </p:cNvPr>
            <p:cNvSpPr/>
            <p:nvPr/>
          </p:nvSpPr>
          <p:spPr>
            <a:xfrm>
              <a:off x="5847888" y="37520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8520FE1-102E-4776-9610-AECF165C9174}"/>
                </a:ext>
              </a:extLst>
            </p:cNvPr>
            <p:cNvSpPr/>
            <p:nvPr/>
          </p:nvSpPr>
          <p:spPr>
            <a:xfrm>
              <a:off x="5859696" y="37520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4133B69-E876-4FD5-AEE4-0BEB1CF5A219}"/>
                </a:ext>
              </a:extLst>
            </p:cNvPr>
            <p:cNvSpPr/>
            <p:nvPr/>
          </p:nvSpPr>
          <p:spPr>
            <a:xfrm>
              <a:off x="5867077" y="37616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2C2AA0C7-D216-44D7-9E12-DADC943980CA}"/>
                </a:ext>
              </a:extLst>
            </p:cNvPr>
            <p:cNvSpPr/>
            <p:nvPr/>
          </p:nvSpPr>
          <p:spPr>
            <a:xfrm>
              <a:off x="5867077" y="37630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CFD0E37F-CB15-4690-A4C4-C27081F7730D}"/>
                </a:ext>
              </a:extLst>
            </p:cNvPr>
            <p:cNvSpPr/>
            <p:nvPr/>
          </p:nvSpPr>
          <p:spPr>
            <a:xfrm>
              <a:off x="5917998" y="3743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18A8511-372E-4791-A445-C2D2D774937F}"/>
                </a:ext>
              </a:extLst>
            </p:cNvPr>
            <p:cNvSpPr/>
            <p:nvPr/>
          </p:nvSpPr>
          <p:spPr>
            <a:xfrm>
              <a:off x="5920213" y="3736508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166 h 5903"/>
                <a:gd name="connsiteX4" fmla="*/ 0 w 73800"/>
                <a:gd name="connsiteY4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590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D9377DD5-D560-492C-9C0E-49000DD0A1D0}"/>
                </a:ext>
              </a:extLst>
            </p:cNvPr>
            <p:cNvSpPr/>
            <p:nvPr/>
          </p:nvSpPr>
          <p:spPr>
            <a:xfrm>
              <a:off x="5967444" y="3746839"/>
              <a:ext cx="73800" cy="2214"/>
            </a:xfrm>
            <a:custGeom>
              <a:avLst/>
              <a:gdLst>
                <a:gd name="connsiteX0" fmla="*/ 0 w 73800"/>
                <a:gd name="connsiteY0" fmla="*/ 1476 h 2214"/>
                <a:gd name="connsiteX1" fmla="*/ 0 w 73800"/>
                <a:gd name="connsiteY1" fmla="*/ 738 h 2214"/>
                <a:gd name="connsiteX2" fmla="*/ 0 w 73800"/>
                <a:gd name="connsiteY2" fmla="*/ 0 h 2214"/>
                <a:gd name="connsiteX3" fmla="*/ 0 w 73800"/>
                <a:gd name="connsiteY3" fmla="*/ 738 h 2214"/>
                <a:gd name="connsiteX4" fmla="*/ 0 w 73800"/>
                <a:gd name="connsiteY4" fmla="*/ 1476 h 2214"/>
                <a:gd name="connsiteX5" fmla="*/ 0 w 73800"/>
                <a:gd name="connsiteY5" fmla="*/ 2214 h 2214"/>
                <a:gd name="connsiteX6" fmla="*/ 0 w 73800"/>
                <a:gd name="connsiteY6" fmla="*/ 1476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2214">
                  <a:moveTo>
                    <a:pt x="0" y="1476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1476"/>
                  </a:lnTo>
                  <a:lnTo>
                    <a:pt x="0" y="2214"/>
                  </a:lnTo>
                  <a:lnTo>
                    <a:pt x="0" y="147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B2F54C57-4BC7-416D-AE7D-C2F3DEA7B752}"/>
                </a:ext>
              </a:extLst>
            </p:cNvPr>
            <p:cNvSpPr/>
            <p:nvPr/>
          </p:nvSpPr>
          <p:spPr>
            <a:xfrm>
              <a:off x="5972611" y="37483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3A20E30F-0B5D-4356-9BFA-29D6D94730F5}"/>
                </a:ext>
              </a:extLst>
            </p:cNvPr>
            <p:cNvSpPr/>
            <p:nvPr/>
          </p:nvSpPr>
          <p:spPr>
            <a:xfrm>
              <a:off x="5968182" y="3744626"/>
              <a:ext cx="260" cy="4427"/>
            </a:xfrm>
            <a:custGeom>
              <a:avLst/>
              <a:gdLst>
                <a:gd name="connsiteX0" fmla="*/ 0 w 260"/>
                <a:gd name="connsiteY0" fmla="*/ 4428 h 4427"/>
                <a:gd name="connsiteX1" fmla="*/ 0 w 260"/>
                <a:gd name="connsiteY1" fmla="*/ 0 h 4427"/>
                <a:gd name="connsiteX2" fmla="*/ 0 w 260"/>
                <a:gd name="connsiteY2" fmla="*/ 0 h 4427"/>
                <a:gd name="connsiteX3" fmla="*/ 0 w 260"/>
                <a:gd name="connsiteY3" fmla="*/ 4428 h 4427"/>
                <a:gd name="connsiteX4" fmla="*/ 0 w 26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4427">
                  <a:moveTo>
                    <a:pt x="0" y="4428"/>
                  </a:move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  <a:cubicBezTo>
                    <a:pt x="347" y="1456"/>
                    <a:pt x="347" y="2972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64C8F11A-A9E6-416E-81CB-88E245C82C1F}"/>
                </a:ext>
              </a:extLst>
            </p:cNvPr>
            <p:cNvSpPr/>
            <p:nvPr/>
          </p:nvSpPr>
          <p:spPr>
            <a:xfrm>
              <a:off x="5971134" y="37490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E1F6729-5DE1-4ED7-A57B-8AF51C71AB63}"/>
                </a:ext>
              </a:extLst>
            </p:cNvPr>
            <p:cNvSpPr/>
            <p:nvPr/>
          </p:nvSpPr>
          <p:spPr>
            <a:xfrm>
              <a:off x="5969659" y="3743150"/>
              <a:ext cx="249" cy="5903"/>
            </a:xfrm>
            <a:custGeom>
              <a:avLst/>
              <a:gdLst>
                <a:gd name="connsiteX0" fmla="*/ 0 w 249"/>
                <a:gd name="connsiteY0" fmla="*/ 5904 h 5903"/>
                <a:gd name="connsiteX1" fmla="*/ 0 w 249"/>
                <a:gd name="connsiteY1" fmla="*/ 0 h 5903"/>
                <a:gd name="connsiteX2" fmla="*/ 0 w 249"/>
                <a:gd name="connsiteY2" fmla="*/ 0 h 5903"/>
                <a:gd name="connsiteX3" fmla="*/ 0 w 249"/>
                <a:gd name="connsiteY3" fmla="*/ 5166 h 5903"/>
                <a:gd name="connsiteX4" fmla="*/ 0 w 249"/>
                <a:gd name="connsiteY4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" h="5903">
                  <a:moveTo>
                    <a:pt x="0" y="5904"/>
                  </a:moveTo>
                  <a:cubicBezTo>
                    <a:pt x="332" y="3950"/>
                    <a:pt x="332" y="1954"/>
                    <a:pt x="0" y="0"/>
                  </a:cubicBezTo>
                  <a:lnTo>
                    <a:pt x="0" y="0"/>
                  </a:lnTo>
                  <a:cubicBezTo>
                    <a:pt x="317" y="1707"/>
                    <a:pt x="317" y="3459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3D5D531E-C7C9-4327-A84C-363D5A898E35}"/>
                </a:ext>
              </a:extLst>
            </p:cNvPr>
            <p:cNvSpPr/>
            <p:nvPr/>
          </p:nvSpPr>
          <p:spPr>
            <a:xfrm>
              <a:off x="5966707" y="37490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DCB480D7-77F6-4A5F-9784-A5B30483C494}"/>
                </a:ext>
              </a:extLst>
            </p:cNvPr>
            <p:cNvSpPr/>
            <p:nvPr/>
          </p:nvSpPr>
          <p:spPr>
            <a:xfrm>
              <a:off x="5968921" y="3743887"/>
              <a:ext cx="304" cy="5166"/>
            </a:xfrm>
            <a:custGeom>
              <a:avLst/>
              <a:gdLst>
                <a:gd name="connsiteX0" fmla="*/ 0 w 304"/>
                <a:gd name="connsiteY0" fmla="*/ 5166 h 5166"/>
                <a:gd name="connsiteX1" fmla="*/ 0 w 304"/>
                <a:gd name="connsiteY1" fmla="*/ 0 h 5166"/>
                <a:gd name="connsiteX2" fmla="*/ 0 w 304"/>
                <a:gd name="connsiteY2" fmla="*/ 0 h 5166"/>
                <a:gd name="connsiteX3" fmla="*/ 0 w 304"/>
                <a:gd name="connsiteY3" fmla="*/ 5166 h 5166"/>
                <a:gd name="connsiteX4" fmla="*/ 0 w 304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" h="5166">
                  <a:moveTo>
                    <a:pt x="0" y="5166"/>
                  </a:moveTo>
                  <a:cubicBezTo>
                    <a:pt x="406" y="3468"/>
                    <a:pt x="406" y="169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40D72262-3837-4E8B-87F2-C913DFDA551B}"/>
                </a:ext>
              </a:extLst>
            </p:cNvPr>
            <p:cNvSpPr/>
            <p:nvPr/>
          </p:nvSpPr>
          <p:spPr>
            <a:xfrm>
              <a:off x="5967444" y="37490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FE13DDF7-2BF5-4C5D-AD2E-EE0ECC02DE62}"/>
                </a:ext>
              </a:extLst>
            </p:cNvPr>
            <p:cNvSpPr/>
            <p:nvPr/>
          </p:nvSpPr>
          <p:spPr>
            <a:xfrm>
              <a:off x="5969659" y="37490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9B563EA5-A866-49FD-9ED9-A26429260E56}"/>
                </a:ext>
              </a:extLst>
            </p:cNvPr>
            <p:cNvSpPr/>
            <p:nvPr/>
          </p:nvSpPr>
          <p:spPr>
            <a:xfrm>
              <a:off x="5919475" y="3743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40618DEC-6E0B-461A-88E1-E83C005C4674}"/>
                </a:ext>
              </a:extLst>
            </p:cNvPr>
            <p:cNvSpPr/>
            <p:nvPr/>
          </p:nvSpPr>
          <p:spPr>
            <a:xfrm>
              <a:off x="5917261" y="3743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EC83FEF4-5261-49E3-9D74-3612AEA61244}"/>
                </a:ext>
              </a:extLst>
            </p:cNvPr>
            <p:cNvSpPr/>
            <p:nvPr/>
          </p:nvSpPr>
          <p:spPr>
            <a:xfrm>
              <a:off x="5921688" y="37416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A3A52A3A-DE03-4944-89DB-CF11C1531AFD}"/>
                </a:ext>
              </a:extLst>
            </p:cNvPr>
            <p:cNvSpPr/>
            <p:nvPr/>
          </p:nvSpPr>
          <p:spPr>
            <a:xfrm>
              <a:off x="5923903" y="3740935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D71BF6BF-4D0A-4670-9F7F-67A721D88165}"/>
                </a:ext>
              </a:extLst>
            </p:cNvPr>
            <p:cNvSpPr/>
            <p:nvPr/>
          </p:nvSpPr>
          <p:spPr>
            <a:xfrm>
              <a:off x="5925378" y="37401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6E7D64EB-CD74-42F3-9205-47C948897589}"/>
                </a:ext>
              </a:extLst>
            </p:cNvPr>
            <p:cNvSpPr/>
            <p:nvPr/>
          </p:nvSpPr>
          <p:spPr>
            <a:xfrm>
              <a:off x="5926855" y="3735769"/>
              <a:ext cx="260" cy="4428"/>
            </a:xfrm>
            <a:custGeom>
              <a:avLst/>
              <a:gdLst>
                <a:gd name="connsiteX0" fmla="*/ 0 w 260"/>
                <a:gd name="connsiteY0" fmla="*/ 4428 h 4428"/>
                <a:gd name="connsiteX1" fmla="*/ 0 w 260"/>
                <a:gd name="connsiteY1" fmla="*/ 0 h 4428"/>
                <a:gd name="connsiteX2" fmla="*/ 0 w 260"/>
                <a:gd name="connsiteY2" fmla="*/ 0 h 4428"/>
                <a:gd name="connsiteX3" fmla="*/ 0 w 260"/>
                <a:gd name="connsiteY3" fmla="*/ 4428 h 4428"/>
                <a:gd name="connsiteX4" fmla="*/ 0 w 260"/>
                <a:gd name="connsiteY4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4428">
                  <a:moveTo>
                    <a:pt x="0" y="4428"/>
                  </a:move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  <a:cubicBezTo>
                    <a:pt x="347" y="1456"/>
                    <a:pt x="347" y="2972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2BD91EC3-F8CE-414F-8A1C-DD0C0A93DDB3}"/>
                </a:ext>
              </a:extLst>
            </p:cNvPr>
            <p:cNvSpPr/>
            <p:nvPr/>
          </p:nvSpPr>
          <p:spPr>
            <a:xfrm>
              <a:off x="5929069" y="37394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88E7A0E-C730-40D1-8A80-2C93767888DA}"/>
                </a:ext>
              </a:extLst>
            </p:cNvPr>
            <p:cNvSpPr/>
            <p:nvPr/>
          </p:nvSpPr>
          <p:spPr>
            <a:xfrm>
              <a:off x="5930544" y="37401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05F022C1-40A0-488F-B99F-E8B5E60D2578}"/>
                </a:ext>
              </a:extLst>
            </p:cNvPr>
            <p:cNvSpPr/>
            <p:nvPr/>
          </p:nvSpPr>
          <p:spPr>
            <a:xfrm>
              <a:off x="5932759" y="37387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348283CC-658B-4E9C-A40F-5153E89E7CEF}"/>
                </a:ext>
              </a:extLst>
            </p:cNvPr>
            <p:cNvSpPr/>
            <p:nvPr/>
          </p:nvSpPr>
          <p:spPr>
            <a:xfrm>
              <a:off x="5936448" y="3735032"/>
              <a:ext cx="260" cy="4427"/>
            </a:xfrm>
            <a:custGeom>
              <a:avLst/>
              <a:gdLst>
                <a:gd name="connsiteX0" fmla="*/ 0 w 260"/>
                <a:gd name="connsiteY0" fmla="*/ 4428 h 4427"/>
                <a:gd name="connsiteX1" fmla="*/ 0 w 260"/>
                <a:gd name="connsiteY1" fmla="*/ 0 h 4427"/>
                <a:gd name="connsiteX2" fmla="*/ 0 w 260"/>
                <a:gd name="connsiteY2" fmla="*/ 0 h 4427"/>
                <a:gd name="connsiteX3" fmla="*/ 0 w 26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" h="4427">
                  <a:moveTo>
                    <a:pt x="0" y="4428"/>
                  </a:move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B86F3F8D-BA7C-469B-81FF-536391585395}"/>
                </a:ext>
              </a:extLst>
            </p:cNvPr>
            <p:cNvSpPr/>
            <p:nvPr/>
          </p:nvSpPr>
          <p:spPr>
            <a:xfrm>
              <a:off x="5940877" y="37379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156F4378-3DB0-4B5F-9740-735E6781549E}"/>
                </a:ext>
              </a:extLst>
            </p:cNvPr>
            <p:cNvSpPr/>
            <p:nvPr/>
          </p:nvSpPr>
          <p:spPr>
            <a:xfrm>
              <a:off x="5934973" y="37394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70898026-49A8-4B68-BA20-35B250F6ED92}"/>
                </a:ext>
              </a:extLst>
            </p:cNvPr>
            <p:cNvSpPr/>
            <p:nvPr/>
          </p:nvSpPr>
          <p:spPr>
            <a:xfrm>
              <a:off x="5929807" y="37401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DFB1EA83-7407-41D7-BB14-8B338195F8CE}"/>
                </a:ext>
              </a:extLst>
            </p:cNvPr>
            <p:cNvSpPr/>
            <p:nvPr/>
          </p:nvSpPr>
          <p:spPr>
            <a:xfrm>
              <a:off x="5926855" y="37416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4810373D-CD10-451D-8366-CE291C8D7EDE}"/>
                </a:ext>
              </a:extLst>
            </p:cNvPr>
            <p:cNvSpPr/>
            <p:nvPr/>
          </p:nvSpPr>
          <p:spPr>
            <a:xfrm>
              <a:off x="5925378" y="37416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F19AAC5-0F6A-470B-A810-BA181573DAB8}"/>
                </a:ext>
              </a:extLst>
            </p:cNvPr>
            <p:cNvSpPr/>
            <p:nvPr/>
          </p:nvSpPr>
          <p:spPr>
            <a:xfrm>
              <a:off x="5923903" y="3740935"/>
              <a:ext cx="73800" cy="1475"/>
            </a:xfrm>
            <a:custGeom>
              <a:avLst/>
              <a:gdLst>
                <a:gd name="connsiteX0" fmla="*/ 0 w 73800"/>
                <a:gd name="connsiteY0" fmla="*/ 1476 h 1475"/>
                <a:gd name="connsiteX1" fmla="*/ 0 w 73800"/>
                <a:gd name="connsiteY1" fmla="*/ 0 h 1475"/>
                <a:gd name="connsiteX2" fmla="*/ 0 w 73800"/>
                <a:gd name="connsiteY2" fmla="*/ 0 h 1475"/>
                <a:gd name="connsiteX3" fmla="*/ 0 w 73800"/>
                <a:gd name="connsiteY3" fmla="*/ 0 h 1475"/>
                <a:gd name="connsiteX4" fmla="*/ 0 w 73800"/>
                <a:gd name="connsiteY4" fmla="*/ 1476 h 1475"/>
                <a:gd name="connsiteX5" fmla="*/ 0 w 73800"/>
                <a:gd name="connsiteY5" fmla="*/ 1476 h 1475"/>
                <a:gd name="connsiteX6" fmla="*/ 0 w 73800"/>
                <a:gd name="connsiteY6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1475">
                  <a:moveTo>
                    <a:pt x="0" y="147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2D2BCAA-E46E-44C5-9FAD-8795ED351893}"/>
                </a:ext>
              </a:extLst>
            </p:cNvPr>
            <p:cNvSpPr/>
            <p:nvPr/>
          </p:nvSpPr>
          <p:spPr>
            <a:xfrm>
              <a:off x="5922427" y="3738721"/>
              <a:ext cx="73800" cy="4428"/>
            </a:xfrm>
            <a:custGeom>
              <a:avLst/>
              <a:gdLst>
                <a:gd name="connsiteX0" fmla="*/ 0 w 73800"/>
                <a:gd name="connsiteY0" fmla="*/ 4428 h 4428"/>
                <a:gd name="connsiteX1" fmla="*/ 0 w 73800"/>
                <a:gd name="connsiteY1" fmla="*/ 0 h 4428"/>
                <a:gd name="connsiteX2" fmla="*/ 0 w 73800"/>
                <a:gd name="connsiteY2" fmla="*/ 0 h 4428"/>
                <a:gd name="connsiteX3" fmla="*/ 0 w 73800"/>
                <a:gd name="connsiteY3" fmla="*/ 0 h 4428"/>
                <a:gd name="connsiteX4" fmla="*/ 0 w 73800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8">
                  <a:moveTo>
                    <a:pt x="0" y="4428"/>
                  </a:move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9FBC5ED4-2187-4521-9594-4AB94D87ADFF}"/>
                </a:ext>
              </a:extLst>
            </p:cNvPr>
            <p:cNvSpPr/>
            <p:nvPr/>
          </p:nvSpPr>
          <p:spPr>
            <a:xfrm>
              <a:off x="5931282" y="37401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A4A385C3-12CC-4172-8840-0A7CA6C71268}"/>
                </a:ext>
              </a:extLst>
            </p:cNvPr>
            <p:cNvSpPr/>
            <p:nvPr/>
          </p:nvSpPr>
          <p:spPr>
            <a:xfrm>
              <a:off x="5933496" y="373872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738 h 738"/>
                <a:gd name="connsiteX5" fmla="*/ 0 w 73800"/>
                <a:gd name="connsiteY5" fmla="*/ 738 h 738"/>
                <a:gd name="connsiteX6" fmla="*/ 0 w 73800"/>
                <a:gd name="connsiteY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20531B8-1B85-4C14-A0DD-4C682447A9F8}"/>
                </a:ext>
              </a:extLst>
            </p:cNvPr>
            <p:cNvSpPr/>
            <p:nvPr/>
          </p:nvSpPr>
          <p:spPr>
            <a:xfrm>
              <a:off x="5935711" y="3735032"/>
              <a:ext cx="260" cy="4427"/>
            </a:xfrm>
            <a:custGeom>
              <a:avLst/>
              <a:gdLst>
                <a:gd name="connsiteX0" fmla="*/ 0 w 260"/>
                <a:gd name="connsiteY0" fmla="*/ 4428 h 4427"/>
                <a:gd name="connsiteX1" fmla="*/ 0 w 260"/>
                <a:gd name="connsiteY1" fmla="*/ 0 h 4427"/>
                <a:gd name="connsiteX2" fmla="*/ 0 w 260"/>
                <a:gd name="connsiteY2" fmla="*/ 0 h 4427"/>
                <a:gd name="connsiteX3" fmla="*/ 0 w 26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" h="4427">
                  <a:moveTo>
                    <a:pt x="0" y="4428"/>
                  </a:move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CD23666D-04D6-49DD-A01E-77850D2EC194}"/>
                </a:ext>
              </a:extLst>
            </p:cNvPr>
            <p:cNvSpPr/>
            <p:nvPr/>
          </p:nvSpPr>
          <p:spPr>
            <a:xfrm>
              <a:off x="5940877" y="3734293"/>
              <a:ext cx="260" cy="4427"/>
            </a:xfrm>
            <a:custGeom>
              <a:avLst/>
              <a:gdLst>
                <a:gd name="connsiteX0" fmla="*/ 0 w 260"/>
                <a:gd name="connsiteY0" fmla="*/ 4428 h 4427"/>
                <a:gd name="connsiteX1" fmla="*/ 0 w 260"/>
                <a:gd name="connsiteY1" fmla="*/ 0 h 4427"/>
                <a:gd name="connsiteX2" fmla="*/ 0 w 260"/>
                <a:gd name="connsiteY2" fmla="*/ 0 h 4427"/>
                <a:gd name="connsiteX3" fmla="*/ 0 w 260"/>
                <a:gd name="connsiteY3" fmla="*/ 4428 h 4427"/>
                <a:gd name="connsiteX4" fmla="*/ 0 w 26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4427">
                  <a:moveTo>
                    <a:pt x="0" y="4428"/>
                  </a:move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  <a:cubicBezTo>
                    <a:pt x="347" y="1456"/>
                    <a:pt x="347" y="2972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1862855A-7FC1-4999-B939-F4D708538FF4}"/>
                </a:ext>
              </a:extLst>
            </p:cNvPr>
            <p:cNvSpPr/>
            <p:nvPr/>
          </p:nvSpPr>
          <p:spPr>
            <a:xfrm>
              <a:off x="5915784" y="37401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52A4DE7D-86DA-42AE-BDCE-28A0B0A002D4}"/>
                </a:ext>
              </a:extLst>
            </p:cNvPr>
            <p:cNvSpPr/>
            <p:nvPr/>
          </p:nvSpPr>
          <p:spPr>
            <a:xfrm>
              <a:off x="5915784" y="3743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4EACE775-4409-4E42-97C0-39C50E7C9D58}"/>
                </a:ext>
              </a:extLst>
            </p:cNvPr>
            <p:cNvSpPr/>
            <p:nvPr/>
          </p:nvSpPr>
          <p:spPr>
            <a:xfrm>
              <a:off x="5924640" y="3740198"/>
              <a:ext cx="73800" cy="1475"/>
            </a:xfrm>
            <a:custGeom>
              <a:avLst/>
              <a:gdLst>
                <a:gd name="connsiteX0" fmla="*/ 0 w 73800"/>
                <a:gd name="connsiteY0" fmla="*/ 1476 h 1475"/>
                <a:gd name="connsiteX1" fmla="*/ 0 w 73800"/>
                <a:gd name="connsiteY1" fmla="*/ 0 h 1475"/>
                <a:gd name="connsiteX2" fmla="*/ 0 w 73800"/>
                <a:gd name="connsiteY2" fmla="*/ 0 h 1475"/>
                <a:gd name="connsiteX3" fmla="*/ 0 w 73800"/>
                <a:gd name="connsiteY3" fmla="*/ 0 h 1475"/>
                <a:gd name="connsiteX4" fmla="*/ 0 w 73800"/>
                <a:gd name="connsiteY4" fmla="*/ 1476 h 1475"/>
                <a:gd name="connsiteX5" fmla="*/ 0 w 73800"/>
                <a:gd name="connsiteY5" fmla="*/ 1476 h 1475"/>
                <a:gd name="connsiteX6" fmla="*/ 0 w 73800"/>
                <a:gd name="connsiteY6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1475">
                  <a:moveTo>
                    <a:pt x="0" y="147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DD0680E-400D-4FE6-A398-3613CAA658A9}"/>
                </a:ext>
              </a:extLst>
            </p:cNvPr>
            <p:cNvSpPr/>
            <p:nvPr/>
          </p:nvSpPr>
          <p:spPr>
            <a:xfrm>
              <a:off x="5928330" y="374093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B37FF61E-24F8-4E99-AF78-CF67187343F0}"/>
                </a:ext>
              </a:extLst>
            </p:cNvPr>
            <p:cNvSpPr/>
            <p:nvPr/>
          </p:nvSpPr>
          <p:spPr>
            <a:xfrm>
              <a:off x="5932021" y="37401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6AEEDC0B-4986-4481-B7A9-B9B71F30F833}"/>
                </a:ext>
              </a:extLst>
            </p:cNvPr>
            <p:cNvSpPr/>
            <p:nvPr/>
          </p:nvSpPr>
          <p:spPr>
            <a:xfrm>
              <a:off x="5946042" y="3752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45589E82-26E2-4E9C-9D1F-80118FEC9D44}"/>
                </a:ext>
              </a:extLst>
            </p:cNvPr>
            <p:cNvSpPr/>
            <p:nvPr/>
          </p:nvSpPr>
          <p:spPr>
            <a:xfrm>
              <a:off x="5948994" y="3752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0455001D-F479-4417-A837-84E4CFC1B1BD}"/>
                </a:ext>
              </a:extLst>
            </p:cNvPr>
            <p:cNvSpPr/>
            <p:nvPr/>
          </p:nvSpPr>
          <p:spPr>
            <a:xfrm>
              <a:off x="5951946" y="3747578"/>
              <a:ext cx="592" cy="4427"/>
            </a:xfrm>
            <a:custGeom>
              <a:avLst/>
              <a:gdLst>
                <a:gd name="connsiteX0" fmla="*/ 0 w 592"/>
                <a:gd name="connsiteY0" fmla="*/ 4428 h 4427"/>
                <a:gd name="connsiteX1" fmla="*/ 0 w 592"/>
                <a:gd name="connsiteY1" fmla="*/ 0 h 4427"/>
                <a:gd name="connsiteX2" fmla="*/ 0 w 592"/>
                <a:gd name="connsiteY2" fmla="*/ 0 h 4427"/>
                <a:gd name="connsiteX3" fmla="*/ 0 w 592"/>
                <a:gd name="connsiteY3" fmla="*/ 0 h 4427"/>
                <a:gd name="connsiteX4" fmla="*/ 0 w 592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" h="4427">
                  <a:moveTo>
                    <a:pt x="0" y="4428"/>
                  </a:moveTo>
                  <a:cubicBezTo>
                    <a:pt x="790" y="3058"/>
                    <a:pt x="790" y="137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60C3C2A5-A105-45B1-BAE7-BC2797A092B2}"/>
                </a:ext>
              </a:extLst>
            </p:cNvPr>
            <p:cNvSpPr/>
            <p:nvPr/>
          </p:nvSpPr>
          <p:spPr>
            <a:xfrm>
              <a:off x="5954161" y="3746102"/>
              <a:ext cx="304" cy="5165"/>
            </a:xfrm>
            <a:custGeom>
              <a:avLst/>
              <a:gdLst>
                <a:gd name="connsiteX0" fmla="*/ 0 w 304"/>
                <a:gd name="connsiteY0" fmla="*/ 5166 h 5165"/>
                <a:gd name="connsiteX1" fmla="*/ 0 w 304"/>
                <a:gd name="connsiteY1" fmla="*/ 0 h 5165"/>
                <a:gd name="connsiteX2" fmla="*/ 0 w 304"/>
                <a:gd name="connsiteY2" fmla="*/ 0 h 5165"/>
                <a:gd name="connsiteX3" fmla="*/ 0 w 304"/>
                <a:gd name="connsiteY3" fmla="*/ 4428 h 5165"/>
                <a:gd name="connsiteX4" fmla="*/ 0 w 304"/>
                <a:gd name="connsiteY4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" h="5165">
                  <a:moveTo>
                    <a:pt x="0" y="5166"/>
                  </a:moveTo>
                  <a:cubicBezTo>
                    <a:pt x="406" y="3468"/>
                    <a:pt x="406" y="1698"/>
                    <a:pt x="0" y="0"/>
                  </a:cubicBezTo>
                  <a:lnTo>
                    <a:pt x="0" y="0"/>
                  </a:lnTo>
                  <a:cubicBezTo>
                    <a:pt x="347" y="1456"/>
                    <a:pt x="347" y="2972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C32CAA20-448D-4173-B93D-02DD78C27504}"/>
                </a:ext>
              </a:extLst>
            </p:cNvPr>
            <p:cNvSpPr/>
            <p:nvPr/>
          </p:nvSpPr>
          <p:spPr>
            <a:xfrm>
              <a:off x="5948257" y="37505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E0B0634-06CC-4968-BF94-D394749FAEC7}"/>
                </a:ext>
              </a:extLst>
            </p:cNvPr>
            <p:cNvSpPr/>
            <p:nvPr/>
          </p:nvSpPr>
          <p:spPr>
            <a:xfrm>
              <a:off x="5950471" y="3752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ED55DD55-530C-4EE3-9417-3CDA830298D9}"/>
                </a:ext>
              </a:extLst>
            </p:cNvPr>
            <p:cNvSpPr/>
            <p:nvPr/>
          </p:nvSpPr>
          <p:spPr>
            <a:xfrm>
              <a:off x="5953423" y="37520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0D3B3DED-12D7-4D55-BA4D-A435D72940FB}"/>
                </a:ext>
              </a:extLst>
            </p:cNvPr>
            <p:cNvSpPr/>
            <p:nvPr/>
          </p:nvSpPr>
          <p:spPr>
            <a:xfrm>
              <a:off x="5947519" y="37520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BDD2F019-0E81-43B2-BFBF-39F7B5FFA060}"/>
                </a:ext>
              </a:extLst>
            </p:cNvPr>
            <p:cNvSpPr/>
            <p:nvPr/>
          </p:nvSpPr>
          <p:spPr>
            <a:xfrm>
              <a:off x="5944567" y="3752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30FC1BD3-79B3-4C5F-BC81-F97CD346DBF8}"/>
                </a:ext>
              </a:extLst>
            </p:cNvPr>
            <p:cNvSpPr/>
            <p:nvPr/>
          </p:nvSpPr>
          <p:spPr>
            <a:xfrm>
              <a:off x="5952684" y="37475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2FB7F54-91C4-45B6-875E-C6F33452CC9D}"/>
                </a:ext>
              </a:extLst>
            </p:cNvPr>
            <p:cNvSpPr/>
            <p:nvPr/>
          </p:nvSpPr>
          <p:spPr>
            <a:xfrm>
              <a:off x="5948994" y="3749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229F47B-A872-402E-A6DA-D961B200EFEE}"/>
                </a:ext>
              </a:extLst>
            </p:cNvPr>
            <p:cNvSpPr/>
            <p:nvPr/>
          </p:nvSpPr>
          <p:spPr>
            <a:xfrm>
              <a:off x="5951209" y="3749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6E45DA07-668E-4189-AC6C-C40346141ECC}"/>
                </a:ext>
              </a:extLst>
            </p:cNvPr>
            <p:cNvSpPr/>
            <p:nvPr/>
          </p:nvSpPr>
          <p:spPr>
            <a:xfrm>
              <a:off x="5949732" y="3749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725F389F-16A2-41A6-B245-34934D8740B9}"/>
                </a:ext>
              </a:extLst>
            </p:cNvPr>
            <p:cNvSpPr/>
            <p:nvPr/>
          </p:nvSpPr>
          <p:spPr>
            <a:xfrm>
              <a:off x="5954161" y="3749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28D7852D-EECA-4261-8D27-30EEC3FE83AE}"/>
                </a:ext>
              </a:extLst>
            </p:cNvPr>
            <p:cNvSpPr/>
            <p:nvPr/>
          </p:nvSpPr>
          <p:spPr>
            <a:xfrm>
              <a:off x="5951209" y="37520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F38DC3C0-D8BD-4066-9E98-85C43881BF83}"/>
                </a:ext>
              </a:extLst>
            </p:cNvPr>
            <p:cNvSpPr/>
            <p:nvPr/>
          </p:nvSpPr>
          <p:spPr>
            <a:xfrm>
              <a:off x="5948257" y="3749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B1D194AB-3EAF-4BC3-BF54-B9D48F33AD1B}"/>
                </a:ext>
              </a:extLst>
            </p:cNvPr>
            <p:cNvSpPr/>
            <p:nvPr/>
          </p:nvSpPr>
          <p:spPr>
            <a:xfrm>
              <a:off x="5977038" y="3755695"/>
              <a:ext cx="304" cy="5166"/>
            </a:xfrm>
            <a:custGeom>
              <a:avLst/>
              <a:gdLst>
                <a:gd name="connsiteX0" fmla="*/ 0 w 304"/>
                <a:gd name="connsiteY0" fmla="*/ 5166 h 5166"/>
                <a:gd name="connsiteX1" fmla="*/ 0 w 304"/>
                <a:gd name="connsiteY1" fmla="*/ 0 h 5166"/>
                <a:gd name="connsiteX2" fmla="*/ 0 w 304"/>
                <a:gd name="connsiteY2" fmla="*/ 0 h 5166"/>
                <a:gd name="connsiteX3" fmla="*/ 0 w 304"/>
                <a:gd name="connsiteY3" fmla="*/ 5166 h 5166"/>
                <a:gd name="connsiteX4" fmla="*/ 0 w 304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" h="5166">
                  <a:moveTo>
                    <a:pt x="0" y="5166"/>
                  </a:moveTo>
                  <a:cubicBezTo>
                    <a:pt x="0" y="5166"/>
                    <a:pt x="0" y="5166"/>
                    <a:pt x="0" y="0"/>
                  </a:cubicBezTo>
                  <a:lnTo>
                    <a:pt x="0" y="0"/>
                  </a:lnTo>
                  <a:cubicBezTo>
                    <a:pt x="406" y="1698"/>
                    <a:pt x="406" y="3468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09D186CE-9D07-4A1A-9D06-68B5BE69CB3B}"/>
                </a:ext>
              </a:extLst>
            </p:cNvPr>
            <p:cNvSpPr/>
            <p:nvPr/>
          </p:nvSpPr>
          <p:spPr>
            <a:xfrm>
              <a:off x="5978515" y="37601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EAA8BD92-E207-415A-B349-4C245D7762A0}"/>
                </a:ext>
              </a:extLst>
            </p:cNvPr>
            <p:cNvSpPr/>
            <p:nvPr/>
          </p:nvSpPr>
          <p:spPr>
            <a:xfrm>
              <a:off x="5976300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ACFF4B90-5316-482F-8710-CCCB4ED59E4F}"/>
                </a:ext>
              </a:extLst>
            </p:cNvPr>
            <p:cNvSpPr/>
            <p:nvPr/>
          </p:nvSpPr>
          <p:spPr>
            <a:xfrm>
              <a:off x="5979253" y="37593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40424406-27A5-40FF-8585-D50D0C214CA8}"/>
                </a:ext>
              </a:extLst>
            </p:cNvPr>
            <p:cNvSpPr/>
            <p:nvPr/>
          </p:nvSpPr>
          <p:spPr>
            <a:xfrm>
              <a:off x="5975563" y="3759385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  <a:gd name="connsiteX4" fmla="*/ 0 w 73800"/>
                <a:gd name="connsiteY4" fmla="*/ 738 h 738"/>
                <a:gd name="connsiteX5" fmla="*/ 0 w 73800"/>
                <a:gd name="connsiteY5" fmla="*/ 738 h 738"/>
                <a:gd name="connsiteX6" fmla="*/ 0 w 73800"/>
                <a:gd name="connsiteY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0E295973-F5D5-4CE4-BF78-83B0B7EF9827}"/>
                </a:ext>
              </a:extLst>
            </p:cNvPr>
            <p:cNvSpPr/>
            <p:nvPr/>
          </p:nvSpPr>
          <p:spPr>
            <a:xfrm>
              <a:off x="5979990" y="3754219"/>
              <a:ext cx="553" cy="5904"/>
            </a:xfrm>
            <a:custGeom>
              <a:avLst/>
              <a:gdLst>
                <a:gd name="connsiteX0" fmla="*/ 0 w 553"/>
                <a:gd name="connsiteY0" fmla="*/ 5904 h 5904"/>
                <a:gd name="connsiteX1" fmla="*/ 0 w 553"/>
                <a:gd name="connsiteY1" fmla="*/ 0 h 5904"/>
                <a:gd name="connsiteX2" fmla="*/ 0 w 553"/>
                <a:gd name="connsiteY2" fmla="*/ 0 h 5904"/>
                <a:gd name="connsiteX3" fmla="*/ 0 w 553"/>
                <a:gd name="connsiteY3" fmla="*/ 5166 h 5904"/>
                <a:gd name="connsiteX4" fmla="*/ 0 w 553"/>
                <a:gd name="connsiteY4" fmla="*/ 5166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" h="5904">
                  <a:moveTo>
                    <a:pt x="0" y="5904"/>
                  </a:moveTo>
                  <a:cubicBezTo>
                    <a:pt x="738" y="4006"/>
                    <a:pt x="738" y="1898"/>
                    <a:pt x="0" y="0"/>
                  </a:cubicBezTo>
                  <a:lnTo>
                    <a:pt x="0" y="0"/>
                  </a:lnTo>
                  <a:cubicBezTo>
                    <a:pt x="694" y="1652"/>
                    <a:pt x="694" y="3514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9813A394-B316-47FE-A7E5-68378BCA9525}"/>
                </a:ext>
              </a:extLst>
            </p:cNvPr>
            <p:cNvSpPr/>
            <p:nvPr/>
          </p:nvSpPr>
          <p:spPr>
            <a:xfrm>
              <a:off x="5971873" y="37490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69D03235-E7B6-490E-96C7-84BF8F329F11}"/>
                </a:ext>
              </a:extLst>
            </p:cNvPr>
            <p:cNvSpPr/>
            <p:nvPr/>
          </p:nvSpPr>
          <p:spPr>
            <a:xfrm>
              <a:off x="5980728" y="3754958"/>
              <a:ext cx="304" cy="5166"/>
            </a:xfrm>
            <a:custGeom>
              <a:avLst/>
              <a:gdLst>
                <a:gd name="connsiteX0" fmla="*/ 0 w 304"/>
                <a:gd name="connsiteY0" fmla="*/ 5166 h 5166"/>
                <a:gd name="connsiteX1" fmla="*/ 0 w 304"/>
                <a:gd name="connsiteY1" fmla="*/ 0 h 5166"/>
                <a:gd name="connsiteX2" fmla="*/ 0 w 304"/>
                <a:gd name="connsiteY2" fmla="*/ 0 h 5166"/>
                <a:gd name="connsiteX3" fmla="*/ 0 w 304"/>
                <a:gd name="connsiteY3" fmla="*/ 5166 h 5166"/>
                <a:gd name="connsiteX4" fmla="*/ 0 w 304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" h="5166">
                  <a:moveTo>
                    <a:pt x="0" y="5166"/>
                  </a:moveTo>
                  <a:cubicBezTo>
                    <a:pt x="362" y="3463"/>
                    <a:pt x="362" y="1703"/>
                    <a:pt x="0" y="0"/>
                  </a:cubicBezTo>
                  <a:lnTo>
                    <a:pt x="0" y="0"/>
                  </a:lnTo>
                  <a:cubicBezTo>
                    <a:pt x="406" y="1698"/>
                    <a:pt x="406" y="3468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E1242AEA-F909-4B2A-907F-A61CA02A3D5E}"/>
                </a:ext>
              </a:extLst>
            </p:cNvPr>
            <p:cNvSpPr/>
            <p:nvPr/>
          </p:nvSpPr>
          <p:spPr>
            <a:xfrm>
              <a:off x="5963017" y="37601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D63FE7C7-B916-4D71-9C58-A341C5234E9F}"/>
                </a:ext>
              </a:extLst>
            </p:cNvPr>
            <p:cNvSpPr/>
            <p:nvPr/>
          </p:nvSpPr>
          <p:spPr>
            <a:xfrm>
              <a:off x="5912832" y="374093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63999FC7-B582-4601-A5E1-66E2FA4ECC26}"/>
                </a:ext>
              </a:extLst>
            </p:cNvPr>
            <p:cNvSpPr/>
            <p:nvPr/>
          </p:nvSpPr>
          <p:spPr>
            <a:xfrm>
              <a:off x="5961540" y="37616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6C5323C-7F92-4B01-BE1D-960500B9E2A0}"/>
                </a:ext>
              </a:extLst>
            </p:cNvPr>
            <p:cNvSpPr/>
            <p:nvPr/>
          </p:nvSpPr>
          <p:spPr>
            <a:xfrm>
              <a:off x="5963755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09DD7810-2FDB-4D30-867E-B407BF416764}"/>
                </a:ext>
              </a:extLst>
            </p:cNvPr>
            <p:cNvSpPr/>
            <p:nvPr/>
          </p:nvSpPr>
          <p:spPr>
            <a:xfrm>
              <a:off x="5912832" y="37365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F4683D2D-8199-4D5A-9E4D-E443AFF1CEDD}"/>
                </a:ext>
              </a:extLst>
            </p:cNvPr>
            <p:cNvSpPr/>
            <p:nvPr/>
          </p:nvSpPr>
          <p:spPr>
            <a:xfrm>
              <a:off x="5916523" y="3738721"/>
              <a:ext cx="260" cy="5166"/>
            </a:xfrm>
            <a:custGeom>
              <a:avLst/>
              <a:gdLst>
                <a:gd name="connsiteX0" fmla="*/ 0 w 260"/>
                <a:gd name="connsiteY0" fmla="*/ 5166 h 5166"/>
                <a:gd name="connsiteX1" fmla="*/ 0 w 260"/>
                <a:gd name="connsiteY1" fmla="*/ 0 h 5166"/>
                <a:gd name="connsiteX2" fmla="*/ 0 w 260"/>
                <a:gd name="connsiteY2" fmla="*/ 0 h 5166"/>
                <a:gd name="connsiteX3" fmla="*/ 0 w 260"/>
                <a:gd name="connsiteY3" fmla="*/ 4428 h 5166"/>
                <a:gd name="connsiteX4" fmla="*/ 0 w 260"/>
                <a:gd name="connsiteY4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5166">
                  <a:moveTo>
                    <a:pt x="0" y="5166"/>
                  </a:moveTo>
                  <a:cubicBezTo>
                    <a:pt x="303" y="3458"/>
                    <a:pt x="303" y="1709"/>
                    <a:pt x="0" y="0"/>
                  </a:cubicBezTo>
                  <a:lnTo>
                    <a:pt x="0" y="0"/>
                  </a:lnTo>
                  <a:cubicBezTo>
                    <a:pt x="347" y="1456"/>
                    <a:pt x="347" y="2972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32904AB8-E52D-4E5C-9902-BE808CAEAA79}"/>
                </a:ext>
              </a:extLst>
            </p:cNvPr>
            <p:cNvSpPr/>
            <p:nvPr/>
          </p:nvSpPr>
          <p:spPr>
            <a:xfrm>
              <a:off x="5911357" y="37401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E8DC0527-19B8-4E9E-BA3F-352F77A83849}"/>
                </a:ext>
              </a:extLst>
            </p:cNvPr>
            <p:cNvSpPr/>
            <p:nvPr/>
          </p:nvSpPr>
          <p:spPr>
            <a:xfrm>
              <a:off x="5915046" y="3741674"/>
              <a:ext cx="73800" cy="1475"/>
            </a:xfrm>
            <a:custGeom>
              <a:avLst/>
              <a:gdLst>
                <a:gd name="connsiteX0" fmla="*/ 0 w 73800"/>
                <a:gd name="connsiteY0" fmla="*/ 1476 h 1475"/>
                <a:gd name="connsiteX1" fmla="*/ 0 w 73800"/>
                <a:gd name="connsiteY1" fmla="*/ 738 h 1475"/>
                <a:gd name="connsiteX2" fmla="*/ 0 w 73800"/>
                <a:gd name="connsiteY2" fmla="*/ 0 h 1475"/>
                <a:gd name="connsiteX3" fmla="*/ 0 w 73800"/>
                <a:gd name="connsiteY3" fmla="*/ 738 h 1475"/>
                <a:gd name="connsiteX4" fmla="*/ 0 w 73800"/>
                <a:gd name="connsiteY4" fmla="*/ 1476 h 1475"/>
                <a:gd name="connsiteX5" fmla="*/ 0 w 73800"/>
                <a:gd name="connsiteY5" fmla="*/ 1476 h 1475"/>
                <a:gd name="connsiteX6" fmla="*/ 0 w 73800"/>
                <a:gd name="connsiteY6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1475">
                  <a:moveTo>
                    <a:pt x="0" y="1476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C6D88000-6579-4811-9C41-3A05DCDAFEEA}"/>
                </a:ext>
              </a:extLst>
            </p:cNvPr>
            <p:cNvSpPr/>
            <p:nvPr/>
          </p:nvSpPr>
          <p:spPr>
            <a:xfrm>
              <a:off x="5910619" y="373946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A0B790A4-A0FD-4668-B886-6B522BE8F438}"/>
                </a:ext>
              </a:extLst>
            </p:cNvPr>
            <p:cNvSpPr/>
            <p:nvPr/>
          </p:nvSpPr>
          <p:spPr>
            <a:xfrm>
              <a:off x="5961540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F27ED05B-B245-4C0A-90F2-A40BA63BA3DD}"/>
                </a:ext>
              </a:extLst>
            </p:cNvPr>
            <p:cNvSpPr/>
            <p:nvPr/>
          </p:nvSpPr>
          <p:spPr>
            <a:xfrm>
              <a:off x="5975563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43783793-D8B2-4043-8C38-F541BAB60D9B}"/>
                </a:ext>
              </a:extLst>
            </p:cNvPr>
            <p:cNvSpPr/>
            <p:nvPr/>
          </p:nvSpPr>
          <p:spPr>
            <a:xfrm>
              <a:off x="5968921" y="3726176"/>
              <a:ext cx="271" cy="5903"/>
            </a:xfrm>
            <a:custGeom>
              <a:avLst/>
              <a:gdLst>
                <a:gd name="connsiteX0" fmla="*/ 0 w 271"/>
                <a:gd name="connsiteY0" fmla="*/ 5904 h 5903"/>
                <a:gd name="connsiteX1" fmla="*/ 0 w 271"/>
                <a:gd name="connsiteY1" fmla="*/ 0 h 5903"/>
                <a:gd name="connsiteX2" fmla="*/ 0 w 271"/>
                <a:gd name="connsiteY2" fmla="*/ 0 h 5903"/>
                <a:gd name="connsiteX3" fmla="*/ 0 w 271"/>
                <a:gd name="connsiteY3" fmla="*/ 5904 h 5903"/>
                <a:gd name="connsiteX4" fmla="*/ 0 w 271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" h="5903">
                  <a:moveTo>
                    <a:pt x="0" y="590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62" y="1951"/>
                    <a:pt x="362" y="3953"/>
                    <a:pt x="0" y="5904"/>
                  </a:cubicBezTo>
                  <a:lnTo>
                    <a:pt x="0" y="5904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8901D72F-B5B8-4388-A764-F40B4F4BF6D7}"/>
                </a:ext>
              </a:extLst>
            </p:cNvPr>
            <p:cNvSpPr/>
            <p:nvPr/>
          </p:nvSpPr>
          <p:spPr>
            <a:xfrm>
              <a:off x="5966707" y="3730604"/>
              <a:ext cx="73800" cy="2213"/>
            </a:xfrm>
            <a:custGeom>
              <a:avLst/>
              <a:gdLst>
                <a:gd name="connsiteX0" fmla="*/ 0 w 73800"/>
                <a:gd name="connsiteY0" fmla="*/ 1476 h 2213"/>
                <a:gd name="connsiteX1" fmla="*/ 0 w 73800"/>
                <a:gd name="connsiteY1" fmla="*/ 738 h 2213"/>
                <a:gd name="connsiteX2" fmla="*/ 0 w 73800"/>
                <a:gd name="connsiteY2" fmla="*/ 0 h 2213"/>
                <a:gd name="connsiteX3" fmla="*/ 0 w 73800"/>
                <a:gd name="connsiteY3" fmla="*/ 738 h 2213"/>
                <a:gd name="connsiteX4" fmla="*/ 0 w 73800"/>
                <a:gd name="connsiteY4" fmla="*/ 1476 h 2213"/>
                <a:gd name="connsiteX5" fmla="*/ 0 w 73800"/>
                <a:gd name="connsiteY5" fmla="*/ 2214 h 2213"/>
                <a:gd name="connsiteX6" fmla="*/ 0 w 73800"/>
                <a:gd name="connsiteY6" fmla="*/ 1476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2213">
                  <a:moveTo>
                    <a:pt x="0" y="1476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1476"/>
                  </a:lnTo>
                  <a:lnTo>
                    <a:pt x="0" y="2214"/>
                  </a:lnTo>
                  <a:lnTo>
                    <a:pt x="0" y="147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83D9ECAB-8939-46AC-9E52-251486212416}"/>
                </a:ext>
              </a:extLst>
            </p:cNvPr>
            <p:cNvSpPr/>
            <p:nvPr/>
          </p:nvSpPr>
          <p:spPr>
            <a:xfrm>
              <a:off x="5972611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CB7FA0-8B4D-4970-BEE6-BD9A98A045E7}"/>
                </a:ext>
              </a:extLst>
            </p:cNvPr>
            <p:cNvSpPr/>
            <p:nvPr/>
          </p:nvSpPr>
          <p:spPr>
            <a:xfrm>
              <a:off x="5965230" y="3728389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0 h 3690"/>
                <a:gd name="connsiteX2" fmla="*/ 0 w 73800"/>
                <a:gd name="connsiteY2" fmla="*/ 0 h 3690"/>
                <a:gd name="connsiteX3" fmla="*/ 0 w 73800"/>
                <a:gd name="connsiteY3" fmla="*/ 3690 h 3690"/>
                <a:gd name="connsiteX4" fmla="*/ 0 w 73800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3690"/>
                  </a:lnTo>
                  <a:lnTo>
                    <a:pt x="0" y="369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E34C6AC-C01F-4995-ADF1-A1BA0F1FC67B}"/>
                </a:ext>
              </a:extLst>
            </p:cNvPr>
            <p:cNvSpPr/>
            <p:nvPr/>
          </p:nvSpPr>
          <p:spPr>
            <a:xfrm>
              <a:off x="5970396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921B9D06-3253-46BF-8542-5D8A26102531}"/>
                </a:ext>
              </a:extLst>
            </p:cNvPr>
            <p:cNvSpPr/>
            <p:nvPr/>
          </p:nvSpPr>
          <p:spPr>
            <a:xfrm>
              <a:off x="5962278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19C398B-0AF9-4BEE-A4C5-7E248439DE8B}"/>
                </a:ext>
              </a:extLst>
            </p:cNvPr>
            <p:cNvSpPr/>
            <p:nvPr/>
          </p:nvSpPr>
          <p:spPr>
            <a:xfrm>
              <a:off x="5967444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A8B9BF91-87E6-45BD-8409-2E9B5BE2C7FA}"/>
                </a:ext>
              </a:extLst>
            </p:cNvPr>
            <p:cNvSpPr/>
            <p:nvPr/>
          </p:nvSpPr>
          <p:spPr>
            <a:xfrm>
              <a:off x="5965230" y="3728389"/>
              <a:ext cx="238" cy="4427"/>
            </a:xfrm>
            <a:custGeom>
              <a:avLst/>
              <a:gdLst>
                <a:gd name="connsiteX0" fmla="*/ 0 w 238"/>
                <a:gd name="connsiteY0" fmla="*/ 4428 h 4427"/>
                <a:gd name="connsiteX1" fmla="*/ 0 w 238"/>
                <a:gd name="connsiteY1" fmla="*/ 0 h 4427"/>
                <a:gd name="connsiteX2" fmla="*/ 0 w 238"/>
                <a:gd name="connsiteY2" fmla="*/ 0 h 4427"/>
                <a:gd name="connsiteX3" fmla="*/ 0 w 238"/>
                <a:gd name="connsiteY3" fmla="*/ 3690 h 4427"/>
                <a:gd name="connsiteX4" fmla="*/ 0 w 238"/>
                <a:gd name="connsiteY4" fmla="*/ 369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" h="4427">
                  <a:moveTo>
                    <a:pt x="0" y="4428"/>
                  </a:moveTo>
                  <a:cubicBezTo>
                    <a:pt x="317" y="2969"/>
                    <a:pt x="317" y="1458"/>
                    <a:pt x="0" y="0"/>
                  </a:cubicBezTo>
                  <a:lnTo>
                    <a:pt x="0" y="0"/>
                  </a:lnTo>
                  <a:cubicBezTo>
                    <a:pt x="185" y="1224"/>
                    <a:pt x="185" y="2466"/>
                    <a:pt x="0" y="3690"/>
                  </a:cubicBezTo>
                  <a:lnTo>
                    <a:pt x="0" y="369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4D58C93D-1F8B-4CB6-A0EF-A85B0BE1BA4B}"/>
                </a:ext>
              </a:extLst>
            </p:cNvPr>
            <p:cNvSpPr/>
            <p:nvPr/>
          </p:nvSpPr>
          <p:spPr>
            <a:xfrm>
              <a:off x="5963755" y="37313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83D0D818-3777-4EB9-9272-1D901841FAC3}"/>
                </a:ext>
              </a:extLst>
            </p:cNvPr>
            <p:cNvSpPr/>
            <p:nvPr/>
          </p:nvSpPr>
          <p:spPr>
            <a:xfrm>
              <a:off x="5969659" y="373134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738 h 738"/>
                <a:gd name="connsiteX6" fmla="*/ 0 w 73800"/>
                <a:gd name="connsiteY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2D3D6CBF-1738-4D7A-9FC7-152B65363A9B}"/>
                </a:ext>
              </a:extLst>
            </p:cNvPr>
            <p:cNvSpPr/>
            <p:nvPr/>
          </p:nvSpPr>
          <p:spPr>
            <a:xfrm>
              <a:off x="5974825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8890EBC4-DECA-4057-813A-CD6EEF498309}"/>
                </a:ext>
              </a:extLst>
            </p:cNvPr>
            <p:cNvSpPr/>
            <p:nvPr/>
          </p:nvSpPr>
          <p:spPr>
            <a:xfrm>
              <a:off x="5971134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A008BFE1-CBD6-478B-A8BC-3123C0C7552A}"/>
                </a:ext>
              </a:extLst>
            </p:cNvPr>
            <p:cNvSpPr/>
            <p:nvPr/>
          </p:nvSpPr>
          <p:spPr>
            <a:xfrm>
              <a:off x="5974086" y="3728389"/>
              <a:ext cx="260" cy="4427"/>
            </a:xfrm>
            <a:custGeom>
              <a:avLst/>
              <a:gdLst>
                <a:gd name="connsiteX0" fmla="*/ 0 w 260"/>
                <a:gd name="connsiteY0" fmla="*/ 4428 h 4427"/>
                <a:gd name="connsiteX1" fmla="*/ 0 w 260"/>
                <a:gd name="connsiteY1" fmla="*/ 0 h 4427"/>
                <a:gd name="connsiteX2" fmla="*/ 0 w 260"/>
                <a:gd name="connsiteY2" fmla="*/ 0 h 4427"/>
                <a:gd name="connsiteX3" fmla="*/ 0 w 260"/>
                <a:gd name="connsiteY3" fmla="*/ 4428 h 4427"/>
                <a:gd name="connsiteX4" fmla="*/ 0 w 26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4427">
                  <a:moveTo>
                    <a:pt x="0" y="4428"/>
                  </a:move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  <a:cubicBezTo>
                    <a:pt x="347" y="1456"/>
                    <a:pt x="347" y="2972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EE3307D-15FE-4765-984E-F86EBE2363D3}"/>
                </a:ext>
              </a:extLst>
            </p:cNvPr>
            <p:cNvSpPr/>
            <p:nvPr/>
          </p:nvSpPr>
          <p:spPr>
            <a:xfrm>
              <a:off x="5968921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8657B8B-E250-4E29-9E45-EB8D6EA71701}"/>
                </a:ext>
              </a:extLst>
            </p:cNvPr>
            <p:cNvSpPr/>
            <p:nvPr/>
          </p:nvSpPr>
          <p:spPr>
            <a:xfrm>
              <a:off x="5963755" y="3729865"/>
              <a:ext cx="73800" cy="2214"/>
            </a:xfrm>
            <a:custGeom>
              <a:avLst/>
              <a:gdLst>
                <a:gd name="connsiteX0" fmla="*/ 0 w 73800"/>
                <a:gd name="connsiteY0" fmla="*/ 2214 h 2214"/>
                <a:gd name="connsiteX1" fmla="*/ 0 w 73800"/>
                <a:gd name="connsiteY1" fmla="*/ 0 h 2214"/>
                <a:gd name="connsiteX2" fmla="*/ 0 w 73800"/>
                <a:gd name="connsiteY2" fmla="*/ 0 h 2214"/>
                <a:gd name="connsiteX3" fmla="*/ 0 w 73800"/>
                <a:gd name="connsiteY3" fmla="*/ 2214 h 2214"/>
                <a:gd name="connsiteX4" fmla="*/ 0 w 73800"/>
                <a:gd name="connsiteY4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2214">
                  <a:moveTo>
                    <a:pt x="0" y="22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214"/>
                  </a:lnTo>
                  <a:lnTo>
                    <a:pt x="0" y="2214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2AD57A13-27A5-4029-BC46-E74E254008BC}"/>
                </a:ext>
              </a:extLst>
            </p:cNvPr>
            <p:cNvSpPr/>
            <p:nvPr/>
          </p:nvSpPr>
          <p:spPr>
            <a:xfrm>
              <a:off x="5961540" y="373134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0 h 738"/>
                <a:gd name="connsiteX6" fmla="*/ 0 w 73800"/>
                <a:gd name="connsiteY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D756947E-4F1E-420D-BE42-BB8CBBFE64C2}"/>
                </a:ext>
              </a:extLst>
            </p:cNvPr>
            <p:cNvSpPr/>
            <p:nvPr/>
          </p:nvSpPr>
          <p:spPr>
            <a:xfrm>
              <a:off x="5973348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9A9CA665-DEAA-4DCF-A0A0-D88D2712E3FA}"/>
                </a:ext>
              </a:extLst>
            </p:cNvPr>
            <p:cNvSpPr/>
            <p:nvPr/>
          </p:nvSpPr>
          <p:spPr>
            <a:xfrm>
              <a:off x="5976300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63EE5477-2B8A-42EA-ACD4-6E12FA623AED}"/>
                </a:ext>
              </a:extLst>
            </p:cNvPr>
            <p:cNvSpPr/>
            <p:nvPr/>
          </p:nvSpPr>
          <p:spPr>
            <a:xfrm>
              <a:off x="5964492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61FE62A-C7EB-42BD-9A49-C2DD1D886251}"/>
                </a:ext>
              </a:extLst>
            </p:cNvPr>
            <p:cNvSpPr/>
            <p:nvPr/>
          </p:nvSpPr>
          <p:spPr>
            <a:xfrm>
              <a:off x="5965969" y="3727652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4428 h 5165"/>
                <a:gd name="connsiteX4" fmla="*/ 0 w 73800"/>
                <a:gd name="connsiteY4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DE76439C-E400-4A6C-A3A4-A2ED025176D5}"/>
                </a:ext>
              </a:extLst>
            </p:cNvPr>
            <p:cNvSpPr/>
            <p:nvPr/>
          </p:nvSpPr>
          <p:spPr>
            <a:xfrm>
              <a:off x="5968182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306D114F-C01F-43C8-9338-194A7AD7F89E}"/>
                </a:ext>
              </a:extLst>
            </p:cNvPr>
            <p:cNvSpPr/>
            <p:nvPr/>
          </p:nvSpPr>
          <p:spPr>
            <a:xfrm>
              <a:off x="5970396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789F925B-A44E-4856-A498-C1D64CC585D0}"/>
                </a:ext>
              </a:extLst>
            </p:cNvPr>
            <p:cNvSpPr/>
            <p:nvPr/>
          </p:nvSpPr>
          <p:spPr>
            <a:xfrm>
              <a:off x="5972611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3B763CB-2254-4A68-A889-E7736EBF2414}"/>
                </a:ext>
              </a:extLst>
            </p:cNvPr>
            <p:cNvSpPr/>
            <p:nvPr/>
          </p:nvSpPr>
          <p:spPr>
            <a:xfrm>
              <a:off x="5962278" y="3731341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738 h 738"/>
                <a:gd name="connsiteX6" fmla="*/ 0 w 73800"/>
                <a:gd name="connsiteY6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0D47081A-DBC9-49D5-8C13-81083F380B94}"/>
                </a:ext>
              </a:extLst>
            </p:cNvPr>
            <p:cNvSpPr/>
            <p:nvPr/>
          </p:nvSpPr>
          <p:spPr>
            <a:xfrm>
              <a:off x="5976300" y="3731341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0 h 738"/>
                <a:gd name="connsiteX2" fmla="*/ 0 w 738"/>
                <a:gd name="connsiteY2" fmla="*/ 0 h 738"/>
                <a:gd name="connsiteX3" fmla="*/ 0 w 738"/>
                <a:gd name="connsiteY3" fmla="*/ 0 h 738"/>
                <a:gd name="connsiteX4" fmla="*/ 738 w 738"/>
                <a:gd name="connsiteY4" fmla="*/ 738 h 738"/>
                <a:gd name="connsiteX5" fmla="*/ 738 w 738"/>
                <a:gd name="connsiteY5" fmla="*/ 738 h 738"/>
                <a:gd name="connsiteX6" fmla="*/ 738 w 738"/>
                <a:gd name="connsiteY6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BFCE68B-5E83-4402-8780-A74F265A8932}"/>
                </a:ext>
              </a:extLst>
            </p:cNvPr>
            <p:cNvSpPr/>
            <p:nvPr/>
          </p:nvSpPr>
          <p:spPr>
            <a:xfrm>
              <a:off x="5971134" y="3728389"/>
              <a:ext cx="343" cy="3690"/>
            </a:xfrm>
            <a:custGeom>
              <a:avLst/>
              <a:gdLst>
                <a:gd name="connsiteX0" fmla="*/ 0 w 343"/>
                <a:gd name="connsiteY0" fmla="*/ 3690 h 3690"/>
                <a:gd name="connsiteX1" fmla="*/ 0 w 343"/>
                <a:gd name="connsiteY1" fmla="*/ 0 h 3690"/>
                <a:gd name="connsiteX2" fmla="*/ 0 w 343"/>
                <a:gd name="connsiteY2" fmla="*/ 0 h 3690"/>
                <a:gd name="connsiteX3" fmla="*/ 0 w 343"/>
                <a:gd name="connsiteY3" fmla="*/ 3690 h 3690"/>
                <a:gd name="connsiteX4" fmla="*/ 0 w 343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" h="3690">
                  <a:moveTo>
                    <a:pt x="0" y="3690"/>
                  </a:moveTo>
                  <a:cubicBezTo>
                    <a:pt x="458" y="2502"/>
                    <a:pt x="458" y="1188"/>
                    <a:pt x="0" y="0"/>
                  </a:cubicBezTo>
                  <a:lnTo>
                    <a:pt x="0" y="0"/>
                  </a:lnTo>
                  <a:cubicBezTo>
                    <a:pt x="347" y="1205"/>
                    <a:pt x="347" y="2485"/>
                    <a:pt x="0" y="3690"/>
                  </a:cubicBezTo>
                  <a:lnTo>
                    <a:pt x="0" y="369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3C48673F-9294-47F5-AD13-620D67C3335C}"/>
                </a:ext>
              </a:extLst>
            </p:cNvPr>
            <p:cNvSpPr/>
            <p:nvPr/>
          </p:nvSpPr>
          <p:spPr>
            <a:xfrm>
              <a:off x="5966707" y="37490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F5D22F62-E942-4626-8BF3-055005F87EE4}"/>
                </a:ext>
              </a:extLst>
            </p:cNvPr>
            <p:cNvSpPr/>
            <p:nvPr/>
          </p:nvSpPr>
          <p:spPr>
            <a:xfrm>
              <a:off x="5970396" y="37490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636AA43-3331-4D04-ABD8-1215D8F32ED4}"/>
                </a:ext>
              </a:extLst>
            </p:cNvPr>
            <p:cNvSpPr/>
            <p:nvPr/>
          </p:nvSpPr>
          <p:spPr>
            <a:xfrm>
              <a:off x="5979253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1F7DD7A9-FC0C-4F03-9B58-FD27D090FF76}"/>
                </a:ext>
              </a:extLst>
            </p:cNvPr>
            <p:cNvSpPr/>
            <p:nvPr/>
          </p:nvSpPr>
          <p:spPr>
            <a:xfrm>
              <a:off x="5963755" y="3760124"/>
              <a:ext cx="73800" cy="1475"/>
            </a:xfrm>
            <a:custGeom>
              <a:avLst/>
              <a:gdLst>
                <a:gd name="connsiteX0" fmla="*/ 0 w 73800"/>
                <a:gd name="connsiteY0" fmla="*/ 0 h 1475"/>
                <a:gd name="connsiteX1" fmla="*/ 0 w 73800"/>
                <a:gd name="connsiteY1" fmla="*/ 738 h 1475"/>
                <a:gd name="connsiteX2" fmla="*/ 0 w 73800"/>
                <a:gd name="connsiteY2" fmla="*/ 1476 h 1475"/>
                <a:gd name="connsiteX3" fmla="*/ 0 w 73800"/>
                <a:gd name="connsiteY3" fmla="*/ 738 h 1475"/>
                <a:gd name="connsiteX4" fmla="*/ 0 w 73800"/>
                <a:gd name="connsiteY4" fmla="*/ 0 h 1475"/>
                <a:gd name="connsiteX5" fmla="*/ 0 w 73800"/>
                <a:gd name="connsiteY5" fmla="*/ 0 h 1475"/>
                <a:gd name="connsiteX6" fmla="*/ 0 w 73800"/>
                <a:gd name="connsiteY6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1475">
                  <a:moveTo>
                    <a:pt x="0" y="0"/>
                  </a:moveTo>
                  <a:lnTo>
                    <a:pt x="0" y="738"/>
                  </a:lnTo>
                  <a:lnTo>
                    <a:pt x="0" y="1476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26F52D20-0B1E-4D52-AEC0-E10976EB5F8A}"/>
                </a:ext>
              </a:extLst>
            </p:cNvPr>
            <p:cNvSpPr/>
            <p:nvPr/>
          </p:nvSpPr>
          <p:spPr>
            <a:xfrm>
              <a:off x="5963017" y="37593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E12C4381-543B-455B-AA9F-C18DB426AB45}"/>
                </a:ext>
              </a:extLst>
            </p:cNvPr>
            <p:cNvSpPr/>
            <p:nvPr/>
          </p:nvSpPr>
          <p:spPr>
            <a:xfrm>
              <a:off x="5953423" y="37512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5F01452D-6A5E-451C-B4F2-F1735BC65AF9}"/>
                </a:ext>
              </a:extLst>
            </p:cNvPr>
            <p:cNvSpPr/>
            <p:nvPr/>
          </p:nvSpPr>
          <p:spPr>
            <a:xfrm>
              <a:off x="5954161" y="37534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16651426-8EBF-41F5-A261-91449CD5916A}"/>
                </a:ext>
              </a:extLst>
            </p:cNvPr>
            <p:cNvSpPr/>
            <p:nvPr/>
          </p:nvSpPr>
          <p:spPr>
            <a:xfrm>
              <a:off x="5962278" y="37616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77D9343D-8FBC-4C63-A096-A1E7126BBB52}"/>
                </a:ext>
              </a:extLst>
            </p:cNvPr>
            <p:cNvSpPr/>
            <p:nvPr/>
          </p:nvSpPr>
          <p:spPr>
            <a:xfrm>
              <a:off x="5953423" y="37512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FBF6F26B-85DC-4747-98C4-DBF2EBFFD231}"/>
                </a:ext>
              </a:extLst>
            </p:cNvPr>
            <p:cNvSpPr/>
            <p:nvPr/>
          </p:nvSpPr>
          <p:spPr>
            <a:xfrm>
              <a:off x="5952684" y="3752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0A62F7B-7325-4A78-A2F7-BC8BA599B6F9}"/>
                </a:ext>
              </a:extLst>
            </p:cNvPr>
            <p:cNvSpPr/>
            <p:nvPr/>
          </p:nvSpPr>
          <p:spPr>
            <a:xfrm>
              <a:off x="5946780" y="37461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64AD65DF-6713-45BF-AC9B-046D24BA98B4}"/>
                </a:ext>
              </a:extLst>
            </p:cNvPr>
            <p:cNvSpPr/>
            <p:nvPr/>
          </p:nvSpPr>
          <p:spPr>
            <a:xfrm>
              <a:off x="5948257" y="3752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0F51989A-5289-4766-AA17-2FEBE8EDB869}"/>
                </a:ext>
              </a:extLst>
            </p:cNvPr>
            <p:cNvSpPr/>
            <p:nvPr/>
          </p:nvSpPr>
          <p:spPr>
            <a:xfrm>
              <a:off x="5955636" y="37490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4076FCBF-551D-4F07-B8C8-215958D79B8F}"/>
                </a:ext>
              </a:extLst>
            </p:cNvPr>
            <p:cNvSpPr/>
            <p:nvPr/>
          </p:nvSpPr>
          <p:spPr>
            <a:xfrm>
              <a:off x="5948994" y="37475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C94DBCA7-7557-4D05-9DED-012D4653692F}"/>
                </a:ext>
              </a:extLst>
            </p:cNvPr>
            <p:cNvSpPr/>
            <p:nvPr/>
          </p:nvSpPr>
          <p:spPr>
            <a:xfrm>
              <a:off x="5951209" y="37527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566BE271-CCFC-4F7D-95EA-96EB16195057}"/>
                </a:ext>
              </a:extLst>
            </p:cNvPr>
            <p:cNvSpPr/>
            <p:nvPr/>
          </p:nvSpPr>
          <p:spPr>
            <a:xfrm>
              <a:off x="5929069" y="37394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940A02BA-96DB-4B71-9E62-4C460E6B3913}"/>
                </a:ext>
              </a:extLst>
            </p:cNvPr>
            <p:cNvSpPr/>
            <p:nvPr/>
          </p:nvSpPr>
          <p:spPr>
            <a:xfrm>
              <a:off x="5924640" y="3739460"/>
              <a:ext cx="73800" cy="2214"/>
            </a:xfrm>
            <a:custGeom>
              <a:avLst/>
              <a:gdLst>
                <a:gd name="connsiteX0" fmla="*/ 0 w 73800"/>
                <a:gd name="connsiteY0" fmla="*/ 2214 h 2214"/>
                <a:gd name="connsiteX1" fmla="*/ 0 w 73800"/>
                <a:gd name="connsiteY1" fmla="*/ 738 h 2214"/>
                <a:gd name="connsiteX2" fmla="*/ 0 w 73800"/>
                <a:gd name="connsiteY2" fmla="*/ 0 h 2214"/>
                <a:gd name="connsiteX3" fmla="*/ 0 w 73800"/>
                <a:gd name="connsiteY3" fmla="*/ 738 h 2214"/>
                <a:gd name="connsiteX4" fmla="*/ 0 w 73800"/>
                <a:gd name="connsiteY4" fmla="*/ 2214 h 2214"/>
                <a:gd name="connsiteX5" fmla="*/ 0 w 73800"/>
                <a:gd name="connsiteY5" fmla="*/ 2214 h 2214"/>
                <a:gd name="connsiteX6" fmla="*/ 0 w 73800"/>
                <a:gd name="connsiteY6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2214">
                  <a:moveTo>
                    <a:pt x="0" y="2214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11F1EDFD-2426-4766-86CB-E20FD5864952}"/>
                </a:ext>
              </a:extLst>
            </p:cNvPr>
            <p:cNvSpPr/>
            <p:nvPr/>
          </p:nvSpPr>
          <p:spPr>
            <a:xfrm>
              <a:off x="5922427" y="37416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78AEF717-A286-4FCD-B215-197B767DA667}"/>
                </a:ext>
              </a:extLst>
            </p:cNvPr>
            <p:cNvSpPr/>
            <p:nvPr/>
          </p:nvSpPr>
          <p:spPr>
            <a:xfrm>
              <a:off x="5917998" y="37424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5ECFBCC9-F028-4F9B-9F66-570291BEC9A1}"/>
                </a:ext>
              </a:extLst>
            </p:cNvPr>
            <p:cNvSpPr/>
            <p:nvPr/>
          </p:nvSpPr>
          <p:spPr>
            <a:xfrm>
              <a:off x="5913571" y="3743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199B22B9-0056-4F09-97CF-479C7CCCBE66}"/>
                </a:ext>
              </a:extLst>
            </p:cNvPr>
            <p:cNvSpPr/>
            <p:nvPr/>
          </p:nvSpPr>
          <p:spPr>
            <a:xfrm>
              <a:off x="5913571" y="3739460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0 w 738"/>
                <a:gd name="connsiteY1" fmla="*/ 738 h 738"/>
                <a:gd name="connsiteX2" fmla="*/ 0 w 738"/>
                <a:gd name="connsiteY2" fmla="*/ 738 h 738"/>
                <a:gd name="connsiteX3" fmla="*/ 738 w 738"/>
                <a:gd name="connsiteY3" fmla="*/ 738 h 738"/>
                <a:gd name="connsiteX4" fmla="*/ 738 w 738"/>
                <a:gd name="connsiteY4" fmla="*/ 0 h 738"/>
                <a:gd name="connsiteX5" fmla="*/ 738 w 738"/>
                <a:gd name="connsiteY5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738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4180C240-F90F-4ED8-A642-92C84A4DA156}"/>
                </a:ext>
              </a:extLst>
            </p:cNvPr>
            <p:cNvSpPr/>
            <p:nvPr/>
          </p:nvSpPr>
          <p:spPr>
            <a:xfrm>
              <a:off x="5917261" y="3743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4AEA9584-F468-488C-AC1C-0945B96426A0}"/>
                </a:ext>
              </a:extLst>
            </p:cNvPr>
            <p:cNvSpPr/>
            <p:nvPr/>
          </p:nvSpPr>
          <p:spPr>
            <a:xfrm>
              <a:off x="5932021" y="37379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D2C2A1FD-8829-4D2F-A539-DE22829FF7FA}"/>
                </a:ext>
              </a:extLst>
            </p:cNvPr>
            <p:cNvSpPr/>
            <p:nvPr/>
          </p:nvSpPr>
          <p:spPr>
            <a:xfrm>
              <a:off x="5934973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C0033C8B-308A-40F9-B813-43F0C3EAF643}"/>
                </a:ext>
              </a:extLst>
            </p:cNvPr>
            <p:cNvSpPr/>
            <p:nvPr/>
          </p:nvSpPr>
          <p:spPr>
            <a:xfrm>
              <a:off x="5940877" y="37387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A8DB6DE8-34D1-421C-B1A8-18077A3CCE65}"/>
                </a:ext>
              </a:extLst>
            </p:cNvPr>
            <p:cNvSpPr/>
            <p:nvPr/>
          </p:nvSpPr>
          <p:spPr>
            <a:xfrm>
              <a:off x="5940138" y="3737245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738 h 738"/>
                <a:gd name="connsiteX4" fmla="*/ 0 w 73800"/>
                <a:gd name="connsiteY4" fmla="*/ 0 h 738"/>
                <a:gd name="connsiteX5" fmla="*/ 0 w 73800"/>
                <a:gd name="connsiteY5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C017123-5AC4-4D61-B069-928E45BFD1DC}"/>
                </a:ext>
              </a:extLst>
            </p:cNvPr>
            <p:cNvSpPr/>
            <p:nvPr/>
          </p:nvSpPr>
          <p:spPr>
            <a:xfrm>
              <a:off x="5913571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591CA9F9-A6CB-4507-9F2C-A2CE3047B737}"/>
                </a:ext>
              </a:extLst>
            </p:cNvPr>
            <p:cNvSpPr/>
            <p:nvPr/>
          </p:nvSpPr>
          <p:spPr>
            <a:xfrm>
              <a:off x="5920950" y="3726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A3AC6004-AE37-4054-906C-4A64F1F8C07D}"/>
                </a:ext>
              </a:extLst>
            </p:cNvPr>
            <p:cNvSpPr/>
            <p:nvPr/>
          </p:nvSpPr>
          <p:spPr>
            <a:xfrm>
              <a:off x="5917261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F07ED0A8-54D7-49A6-B24D-684DF26B0113}"/>
                </a:ext>
              </a:extLst>
            </p:cNvPr>
            <p:cNvSpPr/>
            <p:nvPr/>
          </p:nvSpPr>
          <p:spPr>
            <a:xfrm>
              <a:off x="5918736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07555A24-F04D-4775-BA73-F363D3D13BB1}"/>
                </a:ext>
              </a:extLst>
            </p:cNvPr>
            <p:cNvSpPr/>
            <p:nvPr/>
          </p:nvSpPr>
          <p:spPr>
            <a:xfrm>
              <a:off x="5915784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95892992-6627-4AC3-B537-6D2D14F5F3C3}"/>
                </a:ext>
              </a:extLst>
            </p:cNvPr>
            <p:cNvSpPr/>
            <p:nvPr/>
          </p:nvSpPr>
          <p:spPr>
            <a:xfrm>
              <a:off x="5919475" y="37254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87D31623-EF94-4A9F-AA18-BCF6B89D7E64}"/>
                </a:ext>
              </a:extLst>
            </p:cNvPr>
            <p:cNvSpPr/>
            <p:nvPr/>
          </p:nvSpPr>
          <p:spPr>
            <a:xfrm>
              <a:off x="5914309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E2EC843C-27AA-4ABC-8775-73C0AF271672}"/>
                </a:ext>
              </a:extLst>
            </p:cNvPr>
            <p:cNvSpPr/>
            <p:nvPr/>
          </p:nvSpPr>
          <p:spPr>
            <a:xfrm>
              <a:off x="5916523" y="37254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5FCC1A4A-AC02-4095-A079-836D14377ACF}"/>
                </a:ext>
              </a:extLst>
            </p:cNvPr>
            <p:cNvSpPr/>
            <p:nvPr/>
          </p:nvSpPr>
          <p:spPr>
            <a:xfrm>
              <a:off x="5914309" y="3726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244C3553-FE26-4C5B-8412-3D8179F4E7A9}"/>
                </a:ext>
              </a:extLst>
            </p:cNvPr>
            <p:cNvSpPr/>
            <p:nvPr/>
          </p:nvSpPr>
          <p:spPr>
            <a:xfrm>
              <a:off x="5917998" y="3724700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0 h 737"/>
                <a:gd name="connsiteX4" fmla="*/ 0 w 73800"/>
                <a:gd name="connsiteY4" fmla="*/ 738 h 737"/>
                <a:gd name="connsiteX5" fmla="*/ 0 w 73800"/>
                <a:gd name="connsiteY5" fmla="*/ 738 h 737"/>
                <a:gd name="connsiteX6" fmla="*/ 0 w 73800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3122597C-BE6A-4186-BA2E-38284B7E9476}"/>
                </a:ext>
              </a:extLst>
            </p:cNvPr>
            <p:cNvSpPr/>
            <p:nvPr/>
          </p:nvSpPr>
          <p:spPr>
            <a:xfrm>
              <a:off x="5919475" y="3726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67CD0E3D-6841-4C71-AF78-6FBFCAF38364}"/>
                </a:ext>
              </a:extLst>
            </p:cNvPr>
            <p:cNvSpPr/>
            <p:nvPr/>
          </p:nvSpPr>
          <p:spPr>
            <a:xfrm>
              <a:off x="5845675" y="3722485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  <a:gd name="connsiteX4" fmla="*/ 0 w 7380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D4F804A4-177C-4053-9883-A71605FA07AC}"/>
                </a:ext>
              </a:extLst>
            </p:cNvPr>
            <p:cNvSpPr/>
            <p:nvPr/>
          </p:nvSpPr>
          <p:spPr>
            <a:xfrm>
              <a:off x="5839619" y="3720271"/>
              <a:ext cx="890" cy="8118"/>
            </a:xfrm>
            <a:custGeom>
              <a:avLst/>
              <a:gdLst>
                <a:gd name="connsiteX0" fmla="*/ 890 w 890"/>
                <a:gd name="connsiteY0" fmla="*/ 6642 h 8118"/>
                <a:gd name="connsiteX1" fmla="*/ 890 w 890"/>
                <a:gd name="connsiteY1" fmla="*/ 0 h 8118"/>
                <a:gd name="connsiteX2" fmla="*/ 890 w 890"/>
                <a:gd name="connsiteY2" fmla="*/ 0 h 8118"/>
                <a:gd name="connsiteX3" fmla="*/ 890 w 890"/>
                <a:gd name="connsiteY3" fmla="*/ 8118 h 8118"/>
                <a:gd name="connsiteX4" fmla="*/ 890 w 890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8118">
                  <a:moveTo>
                    <a:pt x="890" y="6642"/>
                  </a:moveTo>
                  <a:cubicBezTo>
                    <a:pt x="-297" y="4587"/>
                    <a:pt x="-297" y="2055"/>
                    <a:pt x="890" y="0"/>
                  </a:cubicBezTo>
                  <a:lnTo>
                    <a:pt x="890" y="0"/>
                  </a:lnTo>
                  <a:cubicBezTo>
                    <a:pt x="-218" y="2593"/>
                    <a:pt x="-218" y="5525"/>
                    <a:pt x="890" y="8118"/>
                  </a:cubicBezTo>
                  <a:lnTo>
                    <a:pt x="890" y="811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8AB6A8DF-F1B3-438B-A87A-C7CE6738069E}"/>
                </a:ext>
              </a:extLst>
            </p:cNvPr>
            <p:cNvSpPr/>
            <p:nvPr/>
          </p:nvSpPr>
          <p:spPr>
            <a:xfrm>
              <a:off x="5844198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819E26B9-65ED-4239-A8A8-E5A8BF5BAE1F}"/>
                </a:ext>
              </a:extLst>
            </p:cNvPr>
            <p:cNvSpPr/>
            <p:nvPr/>
          </p:nvSpPr>
          <p:spPr>
            <a:xfrm>
              <a:off x="5845675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2358D78-FE73-4195-AB36-94EB2A5C468C}"/>
                </a:ext>
              </a:extLst>
            </p:cNvPr>
            <p:cNvSpPr/>
            <p:nvPr/>
          </p:nvSpPr>
          <p:spPr>
            <a:xfrm>
              <a:off x="5841984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37FC7743-66E3-4F09-A7E0-A533033340CB}"/>
                </a:ext>
              </a:extLst>
            </p:cNvPr>
            <p:cNvSpPr/>
            <p:nvPr/>
          </p:nvSpPr>
          <p:spPr>
            <a:xfrm>
              <a:off x="5844936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3C49301D-FA8E-48CA-B397-E0C9AF64BC4E}"/>
                </a:ext>
              </a:extLst>
            </p:cNvPr>
            <p:cNvSpPr/>
            <p:nvPr/>
          </p:nvSpPr>
          <p:spPr>
            <a:xfrm>
              <a:off x="5842199" y="3726913"/>
              <a:ext cx="523" cy="5166"/>
            </a:xfrm>
            <a:custGeom>
              <a:avLst/>
              <a:gdLst>
                <a:gd name="connsiteX0" fmla="*/ 523 w 523"/>
                <a:gd name="connsiteY0" fmla="*/ 0 h 5166"/>
                <a:gd name="connsiteX1" fmla="*/ 523 w 523"/>
                <a:gd name="connsiteY1" fmla="*/ 0 h 5166"/>
                <a:gd name="connsiteX2" fmla="*/ 523 w 523"/>
                <a:gd name="connsiteY2" fmla="*/ 0 h 5166"/>
                <a:gd name="connsiteX3" fmla="*/ 523 w 523"/>
                <a:gd name="connsiteY3" fmla="*/ 5166 h 5166"/>
                <a:gd name="connsiteX4" fmla="*/ 523 w 523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" h="5166">
                  <a:moveTo>
                    <a:pt x="523" y="0"/>
                  </a:moveTo>
                  <a:lnTo>
                    <a:pt x="523" y="0"/>
                  </a:lnTo>
                  <a:lnTo>
                    <a:pt x="523" y="0"/>
                  </a:lnTo>
                  <a:cubicBezTo>
                    <a:pt x="-174" y="1652"/>
                    <a:pt x="-174" y="3514"/>
                    <a:pt x="523" y="5166"/>
                  </a:cubicBezTo>
                  <a:lnTo>
                    <a:pt x="523" y="5166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C22A0FF5-ABA6-4941-A148-C6D1778D5197}"/>
                </a:ext>
              </a:extLst>
            </p:cNvPr>
            <p:cNvSpPr/>
            <p:nvPr/>
          </p:nvSpPr>
          <p:spPr>
            <a:xfrm>
              <a:off x="5840509" y="3722485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0 h 3690"/>
                <a:gd name="connsiteX2" fmla="*/ 0 w 73800"/>
                <a:gd name="connsiteY2" fmla="*/ 0 h 3690"/>
                <a:gd name="connsiteX3" fmla="*/ 0 w 73800"/>
                <a:gd name="connsiteY3" fmla="*/ 3690 h 3690"/>
                <a:gd name="connsiteX4" fmla="*/ 0 w 73800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3690"/>
                  </a:cubicBezTo>
                  <a:lnTo>
                    <a:pt x="0" y="369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4B588D0E-5B44-42DF-8BB1-E4851378DF60}"/>
                </a:ext>
              </a:extLst>
            </p:cNvPr>
            <p:cNvSpPr/>
            <p:nvPr/>
          </p:nvSpPr>
          <p:spPr>
            <a:xfrm>
              <a:off x="5846413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A0AA2011-9568-459E-BE65-0F8F29160505}"/>
                </a:ext>
              </a:extLst>
            </p:cNvPr>
            <p:cNvSpPr/>
            <p:nvPr/>
          </p:nvSpPr>
          <p:spPr>
            <a:xfrm>
              <a:off x="5843461" y="37239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AF84B719-BA2A-4BFE-AA98-C5D1CA29D55D}"/>
                </a:ext>
              </a:extLst>
            </p:cNvPr>
            <p:cNvSpPr/>
            <p:nvPr/>
          </p:nvSpPr>
          <p:spPr>
            <a:xfrm>
              <a:off x="5841246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F0543DA-FEDD-41BA-84F4-27DAC42AFE75}"/>
                </a:ext>
              </a:extLst>
            </p:cNvPr>
            <p:cNvSpPr/>
            <p:nvPr/>
          </p:nvSpPr>
          <p:spPr>
            <a:xfrm>
              <a:off x="5843461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1AD7B1DD-AC81-4094-9F61-4628AF0E4930}"/>
                </a:ext>
              </a:extLst>
            </p:cNvPr>
            <p:cNvSpPr/>
            <p:nvPr/>
          </p:nvSpPr>
          <p:spPr>
            <a:xfrm>
              <a:off x="5846413" y="3726176"/>
              <a:ext cx="73800" cy="1475"/>
            </a:xfrm>
            <a:custGeom>
              <a:avLst/>
              <a:gdLst>
                <a:gd name="connsiteX0" fmla="*/ 0 w 73800"/>
                <a:gd name="connsiteY0" fmla="*/ 738 h 1475"/>
                <a:gd name="connsiteX1" fmla="*/ 0 w 73800"/>
                <a:gd name="connsiteY1" fmla="*/ 1476 h 1475"/>
                <a:gd name="connsiteX2" fmla="*/ 0 w 73800"/>
                <a:gd name="connsiteY2" fmla="*/ 1476 h 1475"/>
                <a:gd name="connsiteX3" fmla="*/ 0 w 73800"/>
                <a:gd name="connsiteY3" fmla="*/ 1476 h 1475"/>
                <a:gd name="connsiteX4" fmla="*/ 0 w 73800"/>
                <a:gd name="connsiteY4" fmla="*/ 738 h 1475"/>
                <a:gd name="connsiteX5" fmla="*/ 0 w 73800"/>
                <a:gd name="connsiteY5" fmla="*/ 0 h 1475"/>
                <a:gd name="connsiteX6" fmla="*/ 0 w 73800"/>
                <a:gd name="connsiteY6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1475">
                  <a:moveTo>
                    <a:pt x="0" y="738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9F26A858-BEAA-4D7F-B415-56642FBC5B91}"/>
                </a:ext>
              </a:extLst>
            </p:cNvPr>
            <p:cNvSpPr/>
            <p:nvPr/>
          </p:nvSpPr>
          <p:spPr>
            <a:xfrm>
              <a:off x="5839032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177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6B87DA13-CEA9-438A-97D2-C38D37D7BEFC}"/>
                </a:ext>
              </a:extLst>
            </p:cNvPr>
            <p:cNvSpPr/>
            <p:nvPr/>
          </p:nvSpPr>
          <p:spPr>
            <a:xfrm>
              <a:off x="5760805" y="36944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18766BD0-D9EC-4F50-961E-6193FE6317BD}"/>
                </a:ext>
              </a:extLst>
            </p:cNvPr>
            <p:cNvSpPr/>
            <p:nvPr/>
          </p:nvSpPr>
          <p:spPr>
            <a:xfrm>
              <a:off x="5762280" y="36951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6BD4804B-AD95-41F9-8BAF-22D9D20DE1BC}"/>
                </a:ext>
              </a:extLst>
            </p:cNvPr>
            <p:cNvSpPr/>
            <p:nvPr/>
          </p:nvSpPr>
          <p:spPr>
            <a:xfrm>
              <a:off x="5740878" y="3869348"/>
              <a:ext cx="12546" cy="12546"/>
            </a:xfrm>
            <a:custGeom>
              <a:avLst/>
              <a:gdLst>
                <a:gd name="connsiteX0" fmla="*/ 12546 w 12546"/>
                <a:gd name="connsiteY0" fmla="*/ 0 h 12546"/>
                <a:gd name="connsiteX1" fmla="*/ 12546 w 12546"/>
                <a:gd name="connsiteY1" fmla="*/ 0 h 12546"/>
                <a:gd name="connsiteX2" fmla="*/ 5904 w 12546"/>
                <a:gd name="connsiteY2" fmla="*/ 0 h 12546"/>
                <a:gd name="connsiteX3" fmla="*/ 0 w 12546"/>
                <a:gd name="connsiteY3" fmla="*/ 12546 h 12546"/>
                <a:gd name="connsiteX4" fmla="*/ 12546 w 12546"/>
                <a:gd name="connsiteY4" fmla="*/ 6642 h 12546"/>
                <a:gd name="connsiteX5" fmla="*/ 12546 w 12546"/>
                <a:gd name="connsiteY5" fmla="*/ 0 h 12546"/>
                <a:gd name="connsiteX6" fmla="*/ 12546 w 12546"/>
                <a:gd name="connsiteY6" fmla="*/ 0 h 12546"/>
                <a:gd name="connsiteX7" fmla="*/ 12546 w 12546"/>
                <a:gd name="connsiteY7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12546">
                  <a:moveTo>
                    <a:pt x="12546" y="0"/>
                  </a:moveTo>
                  <a:lnTo>
                    <a:pt x="12546" y="0"/>
                  </a:lnTo>
                  <a:cubicBezTo>
                    <a:pt x="10356" y="458"/>
                    <a:pt x="8094" y="458"/>
                    <a:pt x="5904" y="0"/>
                  </a:cubicBezTo>
                  <a:cubicBezTo>
                    <a:pt x="4618" y="4471"/>
                    <a:pt x="2626" y="8706"/>
                    <a:pt x="0" y="12546"/>
                  </a:cubicBezTo>
                  <a:cubicBezTo>
                    <a:pt x="3863" y="9962"/>
                    <a:pt x="8092" y="7972"/>
                    <a:pt x="12546" y="6642"/>
                  </a:cubicBezTo>
                  <a:cubicBezTo>
                    <a:pt x="11755" y="4499"/>
                    <a:pt x="11755" y="2143"/>
                    <a:pt x="12546" y="0"/>
                  </a:cubicBezTo>
                  <a:lnTo>
                    <a:pt x="12546" y="0"/>
                  </a:lnTo>
                  <a:lnTo>
                    <a:pt x="12546" y="0"/>
                  </a:lnTo>
                </a:path>
              </a:pathLst>
            </a:custGeom>
            <a:solidFill>
              <a:srgbClr val="B0B9B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CE3CF0D1-17F0-4AB6-95AA-47C6339B9CFF}"/>
                </a:ext>
              </a:extLst>
            </p:cNvPr>
            <p:cNvSpPr/>
            <p:nvPr/>
          </p:nvSpPr>
          <p:spPr>
            <a:xfrm>
              <a:off x="5737188" y="3871561"/>
              <a:ext cx="15498" cy="14759"/>
            </a:xfrm>
            <a:custGeom>
              <a:avLst/>
              <a:gdLst>
                <a:gd name="connsiteX0" fmla="*/ 0 w 15498"/>
                <a:gd name="connsiteY0" fmla="*/ 14760 h 14759"/>
                <a:gd name="connsiteX1" fmla="*/ 0 w 15498"/>
                <a:gd name="connsiteY1" fmla="*/ 14760 h 14759"/>
                <a:gd name="connsiteX2" fmla="*/ 5904 w 15498"/>
                <a:gd name="connsiteY2" fmla="*/ 2952 h 14759"/>
                <a:gd name="connsiteX3" fmla="*/ 5904 w 15498"/>
                <a:gd name="connsiteY3" fmla="*/ 2952 h 14759"/>
                <a:gd name="connsiteX4" fmla="*/ 12546 w 15498"/>
                <a:gd name="connsiteY4" fmla="*/ 2952 h 14759"/>
                <a:gd name="connsiteX5" fmla="*/ 12546 w 15498"/>
                <a:gd name="connsiteY5" fmla="*/ 2952 h 14759"/>
                <a:gd name="connsiteX6" fmla="*/ 12546 w 15498"/>
                <a:gd name="connsiteY6" fmla="*/ 2952 h 14759"/>
                <a:gd name="connsiteX7" fmla="*/ 12546 w 15498"/>
                <a:gd name="connsiteY7" fmla="*/ 2952 h 14759"/>
                <a:gd name="connsiteX8" fmla="*/ 12546 w 15498"/>
                <a:gd name="connsiteY8" fmla="*/ 9594 h 14759"/>
                <a:gd name="connsiteX9" fmla="*/ 12546 w 15498"/>
                <a:gd name="connsiteY9" fmla="*/ 9594 h 14759"/>
                <a:gd name="connsiteX10" fmla="*/ 0 w 15498"/>
                <a:gd name="connsiteY10" fmla="*/ 14760 h 14759"/>
                <a:gd name="connsiteX11" fmla="*/ 10332 w 15498"/>
                <a:gd name="connsiteY11" fmla="*/ 0 h 14759"/>
                <a:gd name="connsiteX12" fmla="*/ 4428 w 15498"/>
                <a:gd name="connsiteY12" fmla="*/ 11070 h 14759"/>
                <a:gd name="connsiteX13" fmla="*/ 15498 w 15498"/>
                <a:gd name="connsiteY13" fmla="*/ 6642 h 14759"/>
                <a:gd name="connsiteX14" fmla="*/ 15498 w 15498"/>
                <a:gd name="connsiteY14" fmla="*/ 0 h 14759"/>
                <a:gd name="connsiteX15" fmla="*/ 15498 w 15498"/>
                <a:gd name="connsiteY15" fmla="*/ 0 h 14759"/>
                <a:gd name="connsiteX16" fmla="*/ 15498 w 15498"/>
                <a:gd name="connsiteY16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98" h="14759">
                  <a:moveTo>
                    <a:pt x="0" y="14760"/>
                  </a:moveTo>
                  <a:lnTo>
                    <a:pt x="0" y="14760"/>
                  </a:lnTo>
                  <a:cubicBezTo>
                    <a:pt x="2722" y="11249"/>
                    <a:pt x="4728" y="7236"/>
                    <a:pt x="5904" y="2952"/>
                  </a:cubicBezTo>
                  <a:lnTo>
                    <a:pt x="5904" y="2952"/>
                  </a:lnTo>
                  <a:cubicBezTo>
                    <a:pt x="8047" y="3743"/>
                    <a:pt x="10403" y="3743"/>
                    <a:pt x="12546" y="2952"/>
                  </a:cubicBezTo>
                  <a:lnTo>
                    <a:pt x="12546" y="2952"/>
                  </a:lnTo>
                  <a:lnTo>
                    <a:pt x="12546" y="2952"/>
                  </a:lnTo>
                  <a:lnTo>
                    <a:pt x="12546" y="2952"/>
                  </a:lnTo>
                  <a:cubicBezTo>
                    <a:pt x="12546" y="2952"/>
                    <a:pt x="12546" y="6642"/>
                    <a:pt x="12546" y="9594"/>
                  </a:cubicBezTo>
                  <a:lnTo>
                    <a:pt x="12546" y="9594"/>
                  </a:lnTo>
                  <a:cubicBezTo>
                    <a:pt x="8004" y="10263"/>
                    <a:pt x="3696" y="12037"/>
                    <a:pt x="0" y="14760"/>
                  </a:cubicBezTo>
                  <a:close/>
                  <a:moveTo>
                    <a:pt x="10332" y="0"/>
                  </a:moveTo>
                  <a:cubicBezTo>
                    <a:pt x="8939" y="3969"/>
                    <a:pt x="6948" y="7702"/>
                    <a:pt x="4428" y="11070"/>
                  </a:cubicBezTo>
                  <a:lnTo>
                    <a:pt x="15498" y="6642"/>
                  </a:lnTo>
                  <a:cubicBezTo>
                    <a:pt x="15498" y="6642"/>
                    <a:pt x="15498" y="738"/>
                    <a:pt x="15498" y="0"/>
                  </a:cubicBezTo>
                  <a:lnTo>
                    <a:pt x="15498" y="0"/>
                  </a:lnTo>
                  <a:lnTo>
                    <a:pt x="1549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9DD37935-90BF-41A7-A91F-629254FC6AFE}"/>
                </a:ext>
              </a:extLst>
            </p:cNvPr>
            <p:cNvSpPr/>
            <p:nvPr/>
          </p:nvSpPr>
          <p:spPr>
            <a:xfrm>
              <a:off x="5742355" y="3870823"/>
              <a:ext cx="11807" cy="11807"/>
            </a:xfrm>
            <a:custGeom>
              <a:avLst/>
              <a:gdLst>
                <a:gd name="connsiteX0" fmla="*/ 0 w 11807"/>
                <a:gd name="connsiteY0" fmla="*/ 11808 h 11807"/>
                <a:gd name="connsiteX1" fmla="*/ 0 w 11807"/>
                <a:gd name="connsiteY1" fmla="*/ 11808 h 11807"/>
                <a:gd name="connsiteX2" fmla="*/ 11808 w 11807"/>
                <a:gd name="connsiteY2" fmla="*/ 0 h 11807"/>
                <a:gd name="connsiteX3" fmla="*/ 11808 w 11807"/>
                <a:gd name="connsiteY3" fmla="*/ 0 h 11807"/>
                <a:gd name="connsiteX4" fmla="*/ 0 w 11807"/>
                <a:gd name="connsiteY4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1807">
                  <a:moveTo>
                    <a:pt x="0" y="11808"/>
                  </a:moveTo>
                  <a:lnTo>
                    <a:pt x="0" y="11808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3E020414-0400-48AC-BF81-C738A7F3E1B7}"/>
                </a:ext>
              </a:extLst>
            </p:cNvPr>
            <p:cNvSpPr/>
            <p:nvPr/>
          </p:nvSpPr>
          <p:spPr>
            <a:xfrm>
              <a:off x="5746782" y="3871561"/>
              <a:ext cx="6642" cy="6642"/>
            </a:xfrm>
            <a:custGeom>
              <a:avLst/>
              <a:gdLst>
                <a:gd name="connsiteX0" fmla="*/ 5904 w 6642"/>
                <a:gd name="connsiteY0" fmla="*/ 6642 h 6642"/>
                <a:gd name="connsiteX1" fmla="*/ 0 w 6642"/>
                <a:gd name="connsiteY1" fmla="*/ 0 h 6642"/>
                <a:gd name="connsiteX2" fmla="*/ 738 w 6642"/>
                <a:gd name="connsiteY2" fmla="*/ 0 h 6642"/>
                <a:gd name="connsiteX3" fmla="*/ 6642 w 6642"/>
                <a:gd name="connsiteY3" fmla="*/ 6642 h 6642"/>
                <a:gd name="connsiteX4" fmla="*/ 5904 w 6642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6642">
                  <a:moveTo>
                    <a:pt x="5904" y="6642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6642" y="6642"/>
                  </a:lnTo>
                  <a:lnTo>
                    <a:pt x="5904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07E3ACCB-6767-4291-A715-5D169710446A}"/>
                </a:ext>
              </a:extLst>
            </p:cNvPr>
            <p:cNvSpPr/>
            <p:nvPr/>
          </p:nvSpPr>
          <p:spPr>
            <a:xfrm>
              <a:off x="5753425" y="3846469"/>
              <a:ext cx="25830" cy="25092"/>
            </a:xfrm>
            <a:custGeom>
              <a:avLst/>
              <a:gdLst>
                <a:gd name="connsiteX0" fmla="*/ 0 w 25830"/>
                <a:gd name="connsiteY0" fmla="*/ 22878 h 25092"/>
                <a:gd name="connsiteX1" fmla="*/ 0 w 25830"/>
                <a:gd name="connsiteY1" fmla="*/ 20664 h 25092"/>
                <a:gd name="connsiteX2" fmla="*/ 22140 w 25830"/>
                <a:gd name="connsiteY2" fmla="*/ 0 h 25092"/>
                <a:gd name="connsiteX3" fmla="*/ 25830 w 25830"/>
                <a:gd name="connsiteY3" fmla="*/ 3690 h 25092"/>
                <a:gd name="connsiteX4" fmla="*/ 3690 w 25830"/>
                <a:gd name="connsiteY4" fmla="*/ 25092 h 25092"/>
                <a:gd name="connsiteX5" fmla="*/ 2214 w 25830"/>
                <a:gd name="connsiteY5" fmla="*/ 25092 h 25092"/>
                <a:gd name="connsiteX6" fmla="*/ 0 w 25830"/>
                <a:gd name="connsiteY6" fmla="*/ 22878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30" h="25092">
                  <a:moveTo>
                    <a:pt x="0" y="22878"/>
                  </a:moveTo>
                  <a:lnTo>
                    <a:pt x="0" y="20664"/>
                  </a:lnTo>
                  <a:lnTo>
                    <a:pt x="22140" y="0"/>
                  </a:lnTo>
                  <a:lnTo>
                    <a:pt x="25830" y="3690"/>
                  </a:lnTo>
                  <a:lnTo>
                    <a:pt x="3690" y="25092"/>
                  </a:lnTo>
                  <a:lnTo>
                    <a:pt x="2214" y="25092"/>
                  </a:lnTo>
                  <a:lnTo>
                    <a:pt x="0" y="22878"/>
                  </a:lnTo>
                  <a:close/>
                </a:path>
              </a:pathLst>
            </a:custGeom>
            <a:solidFill>
              <a:srgbClr val="B0B9B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8BA389B2-5717-40A7-90F9-FCC60E8CBD4E}"/>
                </a:ext>
              </a:extLst>
            </p:cNvPr>
            <p:cNvSpPr/>
            <p:nvPr/>
          </p:nvSpPr>
          <p:spPr>
            <a:xfrm>
              <a:off x="5753425" y="3850160"/>
              <a:ext cx="25830" cy="21401"/>
            </a:xfrm>
            <a:custGeom>
              <a:avLst/>
              <a:gdLst>
                <a:gd name="connsiteX0" fmla="*/ 3690 w 25830"/>
                <a:gd name="connsiteY0" fmla="*/ 21402 h 21401"/>
                <a:gd name="connsiteX1" fmla="*/ 3690 w 25830"/>
                <a:gd name="connsiteY1" fmla="*/ 21402 h 21401"/>
                <a:gd name="connsiteX2" fmla="*/ 3690 w 25830"/>
                <a:gd name="connsiteY2" fmla="*/ 21402 h 21401"/>
                <a:gd name="connsiteX3" fmla="*/ 3690 w 25830"/>
                <a:gd name="connsiteY3" fmla="*/ 21402 h 21401"/>
                <a:gd name="connsiteX4" fmla="*/ 3690 w 25830"/>
                <a:gd name="connsiteY4" fmla="*/ 21402 h 21401"/>
                <a:gd name="connsiteX5" fmla="*/ 25830 w 25830"/>
                <a:gd name="connsiteY5" fmla="*/ 0 h 21401"/>
                <a:gd name="connsiteX6" fmla="*/ 25830 w 25830"/>
                <a:gd name="connsiteY6" fmla="*/ 0 h 21401"/>
                <a:gd name="connsiteX7" fmla="*/ 25830 w 25830"/>
                <a:gd name="connsiteY7" fmla="*/ 0 h 21401"/>
                <a:gd name="connsiteX8" fmla="*/ 3690 w 25830"/>
                <a:gd name="connsiteY8" fmla="*/ 21402 h 21401"/>
                <a:gd name="connsiteX9" fmla="*/ 3690 w 25830"/>
                <a:gd name="connsiteY9" fmla="*/ 21402 h 21401"/>
                <a:gd name="connsiteX10" fmla="*/ 25830 w 25830"/>
                <a:gd name="connsiteY10" fmla="*/ 0 h 21401"/>
                <a:gd name="connsiteX11" fmla="*/ 22140 w 25830"/>
                <a:gd name="connsiteY11" fmla="*/ 0 h 21401"/>
                <a:gd name="connsiteX12" fmla="*/ 0 w 25830"/>
                <a:gd name="connsiteY12" fmla="*/ 21402 h 21401"/>
                <a:gd name="connsiteX13" fmla="*/ 0 w 25830"/>
                <a:gd name="connsiteY13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830" h="21401">
                  <a:moveTo>
                    <a:pt x="3690" y="21402"/>
                  </a:moveTo>
                  <a:lnTo>
                    <a:pt x="3690" y="21402"/>
                  </a:lnTo>
                  <a:lnTo>
                    <a:pt x="3690" y="21402"/>
                  </a:lnTo>
                  <a:lnTo>
                    <a:pt x="3690" y="21402"/>
                  </a:lnTo>
                  <a:lnTo>
                    <a:pt x="3690" y="21402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25830" y="0"/>
                  </a:lnTo>
                  <a:close/>
                  <a:moveTo>
                    <a:pt x="3690" y="21402"/>
                  </a:moveTo>
                  <a:lnTo>
                    <a:pt x="3690" y="21402"/>
                  </a:lnTo>
                  <a:lnTo>
                    <a:pt x="25830" y="0"/>
                  </a:lnTo>
                  <a:lnTo>
                    <a:pt x="22140" y="0"/>
                  </a:lnTo>
                  <a:lnTo>
                    <a:pt x="0" y="21402"/>
                  </a:lnTo>
                  <a:lnTo>
                    <a:pt x="0" y="2140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161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75565" y="3909200"/>
              <a:ext cx="17711" cy="14759"/>
              <a:chOff x="5775565" y="3909200"/>
              <a:chExt cx="17711" cy="14759"/>
            </a:xfrm>
          </p:grpSpPr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B138AB00-4B9A-488B-972F-F6C0DC38F70C}"/>
                  </a:ext>
                </a:extLst>
              </p:cNvPr>
              <p:cNvSpPr/>
              <p:nvPr/>
            </p:nvSpPr>
            <p:spPr>
              <a:xfrm>
                <a:off x="5778517" y="3909200"/>
                <a:ext cx="14759" cy="14759"/>
              </a:xfrm>
              <a:custGeom>
                <a:avLst/>
                <a:gdLst>
                  <a:gd name="connsiteX0" fmla="*/ 14760 w 14759"/>
                  <a:gd name="connsiteY0" fmla="*/ 0 h 14759"/>
                  <a:gd name="connsiteX1" fmla="*/ 14760 w 14759"/>
                  <a:gd name="connsiteY1" fmla="*/ 0 h 14759"/>
                  <a:gd name="connsiteX2" fmla="*/ 8856 w 14759"/>
                  <a:gd name="connsiteY2" fmla="*/ 0 h 14759"/>
                  <a:gd name="connsiteX3" fmla="*/ 0 w 14759"/>
                  <a:gd name="connsiteY3" fmla="*/ 14760 h 14759"/>
                  <a:gd name="connsiteX4" fmla="*/ 14760 w 14759"/>
                  <a:gd name="connsiteY4" fmla="*/ 8856 h 14759"/>
                  <a:gd name="connsiteX5" fmla="*/ 14760 w 14759"/>
                  <a:gd name="connsiteY5" fmla="*/ 2214 h 14759"/>
                  <a:gd name="connsiteX6" fmla="*/ 14760 w 14759"/>
                  <a:gd name="connsiteY6" fmla="*/ 2214 h 14759"/>
                  <a:gd name="connsiteX7" fmla="*/ 14760 w 14759"/>
                  <a:gd name="connsiteY7" fmla="*/ 2214 h 1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759" h="14759">
                    <a:moveTo>
                      <a:pt x="14760" y="0"/>
                    </a:moveTo>
                    <a:lnTo>
                      <a:pt x="14760" y="0"/>
                    </a:lnTo>
                    <a:lnTo>
                      <a:pt x="8856" y="0"/>
                    </a:lnTo>
                    <a:cubicBezTo>
                      <a:pt x="7252" y="5612"/>
                      <a:pt x="4198" y="10704"/>
                      <a:pt x="0" y="14760"/>
                    </a:cubicBezTo>
                    <a:cubicBezTo>
                      <a:pt x="4491" y="11855"/>
                      <a:pt x="9504" y="9850"/>
                      <a:pt x="14760" y="8856"/>
                    </a:cubicBezTo>
                    <a:cubicBezTo>
                      <a:pt x="14760" y="8856"/>
                      <a:pt x="14760" y="2952"/>
                      <a:pt x="14760" y="2214"/>
                    </a:cubicBezTo>
                    <a:lnTo>
                      <a:pt x="14760" y="2214"/>
                    </a:lnTo>
                    <a:lnTo>
                      <a:pt x="14760" y="2214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1364B3E4-6010-4FE4-A805-5432D0227B72}"/>
                  </a:ext>
                </a:extLst>
              </p:cNvPr>
              <p:cNvSpPr/>
              <p:nvPr/>
            </p:nvSpPr>
            <p:spPr>
              <a:xfrm>
                <a:off x="5775565" y="3909200"/>
                <a:ext cx="17711" cy="14759"/>
              </a:xfrm>
              <a:custGeom>
                <a:avLst/>
                <a:gdLst>
                  <a:gd name="connsiteX0" fmla="*/ 0 w 17711"/>
                  <a:gd name="connsiteY0" fmla="*/ 14760 h 14759"/>
                  <a:gd name="connsiteX1" fmla="*/ 0 w 17711"/>
                  <a:gd name="connsiteY1" fmla="*/ 14760 h 14759"/>
                  <a:gd name="connsiteX2" fmla="*/ 5904 w 17711"/>
                  <a:gd name="connsiteY2" fmla="*/ 2952 h 14759"/>
                  <a:gd name="connsiteX3" fmla="*/ 5904 w 17711"/>
                  <a:gd name="connsiteY3" fmla="*/ 2952 h 14759"/>
                  <a:gd name="connsiteX4" fmla="*/ 17712 w 17711"/>
                  <a:gd name="connsiteY4" fmla="*/ 0 h 14759"/>
                  <a:gd name="connsiteX5" fmla="*/ 17712 w 17711"/>
                  <a:gd name="connsiteY5" fmla="*/ 0 h 14759"/>
                  <a:gd name="connsiteX6" fmla="*/ 17712 w 17711"/>
                  <a:gd name="connsiteY6" fmla="*/ 0 h 14759"/>
                  <a:gd name="connsiteX7" fmla="*/ 17712 w 17711"/>
                  <a:gd name="connsiteY7" fmla="*/ 0 h 14759"/>
                  <a:gd name="connsiteX8" fmla="*/ 17712 w 17711"/>
                  <a:gd name="connsiteY8" fmla="*/ 6642 h 14759"/>
                  <a:gd name="connsiteX9" fmla="*/ 17712 w 17711"/>
                  <a:gd name="connsiteY9" fmla="*/ 6642 h 14759"/>
                  <a:gd name="connsiteX10" fmla="*/ 2952 w 17711"/>
                  <a:gd name="connsiteY10" fmla="*/ 14760 h 14759"/>
                  <a:gd name="connsiteX11" fmla="*/ 9594 w 17711"/>
                  <a:gd name="connsiteY11" fmla="*/ 738 h 14759"/>
                  <a:gd name="connsiteX12" fmla="*/ 4428 w 17711"/>
                  <a:gd name="connsiteY12" fmla="*/ 11808 h 14759"/>
                  <a:gd name="connsiteX13" fmla="*/ 17712 w 17711"/>
                  <a:gd name="connsiteY13" fmla="*/ 8856 h 14759"/>
                  <a:gd name="connsiteX14" fmla="*/ 17712 w 17711"/>
                  <a:gd name="connsiteY14" fmla="*/ 2214 h 14759"/>
                  <a:gd name="connsiteX15" fmla="*/ 17712 w 17711"/>
                  <a:gd name="connsiteY15" fmla="*/ 2214 h 14759"/>
                  <a:gd name="connsiteX16" fmla="*/ 17712 w 17711"/>
                  <a:gd name="connsiteY16" fmla="*/ 2214 h 14759"/>
                  <a:gd name="connsiteX17" fmla="*/ 17712 w 17711"/>
                  <a:gd name="connsiteY17" fmla="*/ 2214 h 14759"/>
                  <a:gd name="connsiteX18" fmla="*/ 9594 w 17711"/>
                  <a:gd name="connsiteY18" fmla="*/ 2214 h 1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711" h="14759">
                    <a:moveTo>
                      <a:pt x="0" y="14760"/>
                    </a:moveTo>
                    <a:lnTo>
                      <a:pt x="0" y="14760"/>
                    </a:lnTo>
                    <a:cubicBezTo>
                      <a:pt x="2577" y="11159"/>
                      <a:pt x="4570" y="7174"/>
                      <a:pt x="5904" y="2952"/>
                    </a:cubicBezTo>
                    <a:lnTo>
                      <a:pt x="5904" y="2952"/>
                    </a:lnTo>
                    <a:lnTo>
                      <a:pt x="17712" y="0"/>
                    </a:lnTo>
                    <a:lnTo>
                      <a:pt x="17712" y="0"/>
                    </a:lnTo>
                    <a:lnTo>
                      <a:pt x="17712" y="0"/>
                    </a:lnTo>
                    <a:lnTo>
                      <a:pt x="17712" y="0"/>
                    </a:lnTo>
                    <a:cubicBezTo>
                      <a:pt x="17712" y="0"/>
                      <a:pt x="17712" y="0"/>
                      <a:pt x="17712" y="6642"/>
                    </a:cubicBezTo>
                    <a:lnTo>
                      <a:pt x="17712" y="6642"/>
                    </a:lnTo>
                    <a:cubicBezTo>
                      <a:pt x="12287" y="8306"/>
                      <a:pt x="7263" y="11069"/>
                      <a:pt x="2952" y="14760"/>
                    </a:cubicBezTo>
                    <a:close/>
                    <a:moveTo>
                      <a:pt x="9594" y="738"/>
                    </a:moveTo>
                    <a:cubicBezTo>
                      <a:pt x="9594" y="738"/>
                      <a:pt x="9594" y="8118"/>
                      <a:pt x="4428" y="11808"/>
                    </a:cubicBezTo>
                    <a:lnTo>
                      <a:pt x="17712" y="8856"/>
                    </a:lnTo>
                    <a:cubicBezTo>
                      <a:pt x="17254" y="6666"/>
                      <a:pt x="17254" y="4404"/>
                      <a:pt x="17712" y="2214"/>
                    </a:cubicBezTo>
                    <a:lnTo>
                      <a:pt x="17712" y="2214"/>
                    </a:lnTo>
                    <a:lnTo>
                      <a:pt x="17712" y="2214"/>
                    </a:lnTo>
                    <a:lnTo>
                      <a:pt x="17712" y="2214"/>
                    </a:lnTo>
                    <a:cubicBezTo>
                      <a:pt x="15091" y="3173"/>
                      <a:pt x="12215" y="3173"/>
                      <a:pt x="9594" y="22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BE59AE43-4288-4170-BE42-BB62BE9C30D4}"/>
                </a:ext>
              </a:extLst>
            </p:cNvPr>
            <p:cNvSpPr/>
            <p:nvPr/>
          </p:nvSpPr>
          <p:spPr>
            <a:xfrm>
              <a:off x="5779992" y="3909938"/>
              <a:ext cx="11807" cy="11807"/>
            </a:xfrm>
            <a:custGeom>
              <a:avLst/>
              <a:gdLst>
                <a:gd name="connsiteX0" fmla="*/ 0 w 11807"/>
                <a:gd name="connsiteY0" fmla="*/ 11808 h 11807"/>
                <a:gd name="connsiteX1" fmla="*/ 0 w 11807"/>
                <a:gd name="connsiteY1" fmla="*/ 11808 h 11807"/>
                <a:gd name="connsiteX2" fmla="*/ 11808 w 11807"/>
                <a:gd name="connsiteY2" fmla="*/ 0 h 11807"/>
                <a:gd name="connsiteX3" fmla="*/ 11808 w 11807"/>
                <a:gd name="connsiteY3" fmla="*/ 0 h 11807"/>
                <a:gd name="connsiteX4" fmla="*/ 0 w 11807"/>
                <a:gd name="connsiteY4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1807">
                  <a:moveTo>
                    <a:pt x="0" y="11808"/>
                  </a:moveTo>
                  <a:lnTo>
                    <a:pt x="0" y="11808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D8D809D8-16AC-4366-9443-644D8A5647D4}"/>
                </a:ext>
              </a:extLst>
            </p:cNvPr>
            <p:cNvSpPr/>
            <p:nvPr/>
          </p:nvSpPr>
          <p:spPr>
            <a:xfrm>
              <a:off x="5784421" y="3910675"/>
              <a:ext cx="6642" cy="7380"/>
            </a:xfrm>
            <a:custGeom>
              <a:avLst/>
              <a:gdLst>
                <a:gd name="connsiteX0" fmla="*/ 6642 w 6642"/>
                <a:gd name="connsiteY0" fmla="*/ 7380 h 7380"/>
                <a:gd name="connsiteX1" fmla="*/ 0 w 6642"/>
                <a:gd name="connsiteY1" fmla="*/ 0 h 7380"/>
                <a:gd name="connsiteX2" fmla="*/ 738 w 6642"/>
                <a:gd name="connsiteY2" fmla="*/ 0 h 7380"/>
                <a:gd name="connsiteX3" fmla="*/ 6642 w 6642"/>
                <a:gd name="connsiteY3" fmla="*/ 6642 h 7380"/>
                <a:gd name="connsiteX4" fmla="*/ 6642 w 6642"/>
                <a:gd name="connsiteY4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7380">
                  <a:moveTo>
                    <a:pt x="6642" y="738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6642" y="6642"/>
                  </a:lnTo>
                  <a:lnTo>
                    <a:pt x="6642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166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91063" y="3867133"/>
              <a:ext cx="47231" cy="44280"/>
              <a:chOff x="5791063" y="3867133"/>
              <a:chExt cx="47231" cy="44280"/>
            </a:xfrm>
          </p:grpSpPr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881A079E-5F42-4195-AEF2-D802B66D938A}"/>
                  </a:ext>
                </a:extLst>
              </p:cNvPr>
              <p:cNvSpPr/>
              <p:nvPr/>
            </p:nvSpPr>
            <p:spPr>
              <a:xfrm>
                <a:off x="5791063" y="3867133"/>
                <a:ext cx="44279" cy="44280"/>
              </a:xfrm>
              <a:custGeom>
                <a:avLst/>
                <a:gdLst>
                  <a:gd name="connsiteX0" fmla="*/ 44280 w 44279"/>
                  <a:gd name="connsiteY0" fmla="*/ 4428 h 44280"/>
                  <a:gd name="connsiteX1" fmla="*/ 3690 w 44279"/>
                  <a:gd name="connsiteY1" fmla="*/ 44280 h 44280"/>
                  <a:gd name="connsiteX2" fmla="*/ 2214 w 44279"/>
                  <a:gd name="connsiteY2" fmla="*/ 44280 h 44280"/>
                  <a:gd name="connsiteX3" fmla="*/ 0 w 44279"/>
                  <a:gd name="connsiteY3" fmla="*/ 42066 h 44280"/>
                  <a:gd name="connsiteX4" fmla="*/ 0 w 44279"/>
                  <a:gd name="connsiteY4" fmla="*/ 39852 h 44280"/>
                  <a:gd name="connsiteX5" fmla="*/ 41328 w 44279"/>
                  <a:gd name="connsiteY5" fmla="*/ 0 h 44280"/>
                  <a:gd name="connsiteX6" fmla="*/ 44280 w 44279"/>
                  <a:gd name="connsiteY6" fmla="*/ 4428 h 44280"/>
                  <a:gd name="connsiteX7" fmla="*/ 44280 w 44279"/>
                  <a:gd name="connsiteY7" fmla="*/ 4428 h 44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279" h="44280">
                    <a:moveTo>
                      <a:pt x="44280" y="4428"/>
                    </a:moveTo>
                    <a:lnTo>
                      <a:pt x="3690" y="44280"/>
                    </a:lnTo>
                    <a:lnTo>
                      <a:pt x="2214" y="44280"/>
                    </a:lnTo>
                    <a:lnTo>
                      <a:pt x="0" y="42066"/>
                    </a:lnTo>
                    <a:lnTo>
                      <a:pt x="0" y="39852"/>
                    </a:lnTo>
                    <a:lnTo>
                      <a:pt x="41328" y="0"/>
                    </a:lnTo>
                    <a:lnTo>
                      <a:pt x="44280" y="4428"/>
                    </a:lnTo>
                    <a:lnTo>
                      <a:pt x="44280" y="4428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1F6B8B2B-56C6-4A63-B279-8F7EBE9E638C}"/>
                  </a:ext>
                </a:extLst>
              </p:cNvPr>
              <p:cNvSpPr/>
              <p:nvPr/>
            </p:nvSpPr>
            <p:spPr>
              <a:xfrm>
                <a:off x="5793277" y="3871561"/>
                <a:ext cx="45017" cy="39851"/>
              </a:xfrm>
              <a:custGeom>
                <a:avLst/>
                <a:gdLst>
                  <a:gd name="connsiteX0" fmla="*/ 0 w 45017"/>
                  <a:gd name="connsiteY0" fmla="*/ 39852 h 39851"/>
                  <a:gd name="connsiteX1" fmla="*/ 0 w 45017"/>
                  <a:gd name="connsiteY1" fmla="*/ 39852 h 39851"/>
                  <a:gd name="connsiteX2" fmla="*/ 0 w 45017"/>
                  <a:gd name="connsiteY2" fmla="*/ 39852 h 39851"/>
                  <a:gd name="connsiteX3" fmla="*/ 0 w 45017"/>
                  <a:gd name="connsiteY3" fmla="*/ 39852 h 39851"/>
                  <a:gd name="connsiteX4" fmla="*/ 0 w 45017"/>
                  <a:gd name="connsiteY4" fmla="*/ 39852 h 39851"/>
                  <a:gd name="connsiteX5" fmla="*/ 41328 w 45017"/>
                  <a:gd name="connsiteY5" fmla="*/ 0 h 39851"/>
                  <a:gd name="connsiteX6" fmla="*/ 45018 w 45017"/>
                  <a:gd name="connsiteY6" fmla="*/ 4428 h 39851"/>
                  <a:gd name="connsiteX7" fmla="*/ 45018 w 45017"/>
                  <a:gd name="connsiteY7" fmla="*/ 4428 h 39851"/>
                  <a:gd name="connsiteX8" fmla="*/ 0 w 45017"/>
                  <a:gd name="connsiteY8" fmla="*/ 39852 h 39851"/>
                  <a:gd name="connsiteX9" fmla="*/ 0 w 45017"/>
                  <a:gd name="connsiteY9" fmla="*/ 39852 h 39851"/>
                  <a:gd name="connsiteX10" fmla="*/ 40590 w 45017"/>
                  <a:gd name="connsiteY10" fmla="*/ 738 h 39851"/>
                  <a:gd name="connsiteX11" fmla="*/ 40590 w 45017"/>
                  <a:gd name="connsiteY11" fmla="*/ 738 h 39851"/>
                  <a:gd name="connsiteX12" fmla="*/ 0 w 45017"/>
                  <a:gd name="connsiteY12" fmla="*/ 35424 h 39851"/>
                  <a:gd name="connsiteX13" fmla="*/ 0 w 45017"/>
                  <a:gd name="connsiteY13" fmla="*/ 35424 h 3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5017" h="39851">
                    <a:moveTo>
                      <a:pt x="0" y="39852"/>
                    </a:moveTo>
                    <a:lnTo>
                      <a:pt x="0" y="39852"/>
                    </a:lnTo>
                    <a:lnTo>
                      <a:pt x="0" y="39852"/>
                    </a:lnTo>
                    <a:lnTo>
                      <a:pt x="0" y="39852"/>
                    </a:lnTo>
                    <a:lnTo>
                      <a:pt x="0" y="39852"/>
                    </a:lnTo>
                    <a:lnTo>
                      <a:pt x="41328" y="0"/>
                    </a:lnTo>
                    <a:lnTo>
                      <a:pt x="45018" y="4428"/>
                    </a:lnTo>
                    <a:lnTo>
                      <a:pt x="45018" y="4428"/>
                    </a:lnTo>
                    <a:close/>
                    <a:moveTo>
                      <a:pt x="0" y="39852"/>
                    </a:moveTo>
                    <a:lnTo>
                      <a:pt x="0" y="39852"/>
                    </a:lnTo>
                    <a:lnTo>
                      <a:pt x="40590" y="738"/>
                    </a:lnTo>
                    <a:lnTo>
                      <a:pt x="40590" y="738"/>
                    </a:lnTo>
                    <a:lnTo>
                      <a:pt x="0" y="35424"/>
                    </a:lnTo>
                    <a:lnTo>
                      <a:pt x="0" y="35424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E02BAC-0CE7-4B55-BCCC-96DEFBD147A8}"/>
                </a:ext>
              </a:extLst>
            </p:cNvPr>
            <p:cNvSpPr/>
            <p:nvPr/>
          </p:nvSpPr>
          <p:spPr>
            <a:xfrm>
              <a:off x="5793277" y="3872300"/>
              <a:ext cx="38376" cy="36900"/>
            </a:xfrm>
            <a:custGeom>
              <a:avLst/>
              <a:gdLst>
                <a:gd name="connsiteX0" fmla="*/ 0 w 38376"/>
                <a:gd name="connsiteY0" fmla="*/ 36900 h 36900"/>
                <a:gd name="connsiteX1" fmla="*/ 0 w 38376"/>
                <a:gd name="connsiteY1" fmla="*/ 36900 h 36900"/>
                <a:gd name="connsiteX2" fmla="*/ 38376 w 38376"/>
                <a:gd name="connsiteY2" fmla="*/ 0 h 36900"/>
                <a:gd name="connsiteX3" fmla="*/ 38376 w 38376"/>
                <a:gd name="connsiteY3" fmla="*/ 0 h 36900"/>
                <a:gd name="connsiteX4" fmla="*/ 0 w 38376"/>
                <a:gd name="connsiteY4" fmla="*/ 3690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6" h="36900">
                  <a:moveTo>
                    <a:pt x="0" y="36900"/>
                  </a:moveTo>
                  <a:lnTo>
                    <a:pt x="0" y="36900"/>
                  </a:lnTo>
                  <a:lnTo>
                    <a:pt x="38376" y="0"/>
                  </a:lnTo>
                  <a:lnTo>
                    <a:pt x="38376" y="0"/>
                  </a:lnTo>
                  <a:lnTo>
                    <a:pt x="0" y="3690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170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6072240" y="3869348"/>
              <a:ext cx="16236" cy="16973"/>
              <a:chOff x="6072240" y="3869348"/>
              <a:chExt cx="16236" cy="16973"/>
            </a:xfrm>
          </p:grpSpPr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9090A086-34A9-4D34-AF67-C1A5A689D971}"/>
                  </a:ext>
                </a:extLst>
              </p:cNvPr>
              <p:cNvSpPr/>
              <p:nvPr/>
            </p:nvSpPr>
            <p:spPr>
              <a:xfrm>
                <a:off x="6072240" y="3869348"/>
                <a:ext cx="12546" cy="12546"/>
              </a:xfrm>
              <a:custGeom>
                <a:avLst/>
                <a:gdLst>
                  <a:gd name="connsiteX0" fmla="*/ 0 w 12546"/>
                  <a:gd name="connsiteY0" fmla="*/ 0 h 12546"/>
                  <a:gd name="connsiteX1" fmla="*/ 0 w 12546"/>
                  <a:gd name="connsiteY1" fmla="*/ 0 h 12546"/>
                  <a:gd name="connsiteX2" fmla="*/ 5904 w 12546"/>
                  <a:gd name="connsiteY2" fmla="*/ 0 h 12546"/>
                  <a:gd name="connsiteX3" fmla="*/ 12546 w 12546"/>
                  <a:gd name="connsiteY3" fmla="*/ 12546 h 12546"/>
                  <a:gd name="connsiteX4" fmla="*/ 0 w 12546"/>
                  <a:gd name="connsiteY4" fmla="*/ 6642 h 12546"/>
                  <a:gd name="connsiteX5" fmla="*/ 0 w 12546"/>
                  <a:gd name="connsiteY5" fmla="*/ 0 h 12546"/>
                  <a:gd name="connsiteX6" fmla="*/ 0 w 12546"/>
                  <a:gd name="connsiteY6" fmla="*/ 0 h 12546"/>
                  <a:gd name="connsiteX7" fmla="*/ 0 w 12546"/>
                  <a:gd name="connsiteY7" fmla="*/ 0 h 12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46" h="12546">
                    <a:moveTo>
                      <a:pt x="0" y="0"/>
                    </a:moveTo>
                    <a:lnTo>
                      <a:pt x="0" y="0"/>
                    </a:lnTo>
                    <a:lnTo>
                      <a:pt x="5904" y="0"/>
                    </a:lnTo>
                    <a:cubicBezTo>
                      <a:pt x="7210" y="4604"/>
                      <a:pt x="9476" y="8879"/>
                      <a:pt x="12546" y="12546"/>
                    </a:cubicBezTo>
                    <a:cubicBezTo>
                      <a:pt x="8539" y="10230"/>
                      <a:pt x="4339" y="8255"/>
                      <a:pt x="0" y="6642"/>
                    </a:cubicBezTo>
                    <a:cubicBezTo>
                      <a:pt x="731" y="4488"/>
                      <a:pt x="731" y="2153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6986D8D1-9DBF-462E-9606-67DEB13CF562}"/>
                  </a:ext>
                </a:extLst>
              </p:cNvPr>
              <p:cNvSpPr/>
              <p:nvPr/>
            </p:nvSpPr>
            <p:spPr>
              <a:xfrm>
                <a:off x="6072240" y="3871561"/>
                <a:ext cx="16236" cy="14759"/>
              </a:xfrm>
              <a:custGeom>
                <a:avLst/>
                <a:gdLst>
                  <a:gd name="connsiteX0" fmla="*/ 16236 w 16236"/>
                  <a:gd name="connsiteY0" fmla="*/ 14760 h 14759"/>
                  <a:gd name="connsiteX1" fmla="*/ 16236 w 16236"/>
                  <a:gd name="connsiteY1" fmla="*/ 14760 h 14759"/>
                  <a:gd name="connsiteX2" fmla="*/ 3690 w 16236"/>
                  <a:gd name="connsiteY2" fmla="*/ 9594 h 14759"/>
                  <a:gd name="connsiteX3" fmla="*/ 3690 w 16236"/>
                  <a:gd name="connsiteY3" fmla="*/ 9594 h 14759"/>
                  <a:gd name="connsiteX4" fmla="*/ 3690 w 16236"/>
                  <a:gd name="connsiteY4" fmla="*/ 2952 h 14759"/>
                  <a:gd name="connsiteX5" fmla="*/ 3690 w 16236"/>
                  <a:gd name="connsiteY5" fmla="*/ 2952 h 14759"/>
                  <a:gd name="connsiteX6" fmla="*/ 3690 w 16236"/>
                  <a:gd name="connsiteY6" fmla="*/ 2952 h 14759"/>
                  <a:gd name="connsiteX7" fmla="*/ 3690 w 16236"/>
                  <a:gd name="connsiteY7" fmla="*/ 2952 h 14759"/>
                  <a:gd name="connsiteX8" fmla="*/ 9594 w 16236"/>
                  <a:gd name="connsiteY8" fmla="*/ 2952 h 14759"/>
                  <a:gd name="connsiteX9" fmla="*/ 9594 w 16236"/>
                  <a:gd name="connsiteY9" fmla="*/ 2952 h 14759"/>
                  <a:gd name="connsiteX10" fmla="*/ 16236 w 16236"/>
                  <a:gd name="connsiteY10" fmla="*/ 14760 h 14759"/>
                  <a:gd name="connsiteX11" fmla="*/ 0 w 16236"/>
                  <a:gd name="connsiteY11" fmla="*/ 6642 h 14759"/>
                  <a:gd name="connsiteX12" fmla="*/ 11070 w 16236"/>
                  <a:gd name="connsiteY12" fmla="*/ 11070 h 14759"/>
                  <a:gd name="connsiteX13" fmla="*/ 5904 w 16236"/>
                  <a:gd name="connsiteY13" fmla="*/ 0 h 14759"/>
                  <a:gd name="connsiteX14" fmla="*/ 0 w 16236"/>
                  <a:gd name="connsiteY14" fmla="*/ 0 h 14759"/>
                  <a:gd name="connsiteX15" fmla="*/ 0 w 16236"/>
                  <a:gd name="connsiteY15" fmla="*/ 0 h 14759"/>
                  <a:gd name="connsiteX16" fmla="*/ 0 w 16236"/>
                  <a:gd name="connsiteY16" fmla="*/ 0 h 14759"/>
                  <a:gd name="connsiteX17" fmla="*/ 738 w 16236"/>
                  <a:gd name="connsiteY17" fmla="*/ 6642 h 1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236" h="14759">
                    <a:moveTo>
                      <a:pt x="16236" y="14760"/>
                    </a:moveTo>
                    <a:lnTo>
                      <a:pt x="16236" y="14760"/>
                    </a:lnTo>
                    <a:cubicBezTo>
                      <a:pt x="12406" y="12277"/>
                      <a:pt x="8155" y="10525"/>
                      <a:pt x="3690" y="9594"/>
                    </a:cubicBezTo>
                    <a:lnTo>
                      <a:pt x="3690" y="9594"/>
                    </a:lnTo>
                    <a:cubicBezTo>
                      <a:pt x="4421" y="7440"/>
                      <a:pt x="4421" y="5106"/>
                      <a:pt x="3690" y="2952"/>
                    </a:cubicBezTo>
                    <a:lnTo>
                      <a:pt x="3690" y="2952"/>
                    </a:lnTo>
                    <a:lnTo>
                      <a:pt x="3690" y="2952"/>
                    </a:lnTo>
                    <a:lnTo>
                      <a:pt x="3690" y="2952"/>
                    </a:lnTo>
                    <a:cubicBezTo>
                      <a:pt x="5624" y="3452"/>
                      <a:pt x="7660" y="3452"/>
                      <a:pt x="9594" y="2952"/>
                    </a:cubicBezTo>
                    <a:lnTo>
                      <a:pt x="9594" y="2952"/>
                    </a:lnTo>
                    <a:cubicBezTo>
                      <a:pt x="9594" y="2952"/>
                      <a:pt x="9594" y="12546"/>
                      <a:pt x="16236" y="14760"/>
                    </a:cubicBezTo>
                    <a:close/>
                    <a:moveTo>
                      <a:pt x="0" y="6642"/>
                    </a:moveTo>
                    <a:cubicBezTo>
                      <a:pt x="3941" y="7387"/>
                      <a:pt x="7705" y="8891"/>
                      <a:pt x="11070" y="11070"/>
                    </a:cubicBezTo>
                    <a:cubicBezTo>
                      <a:pt x="8435" y="7879"/>
                      <a:pt x="6657" y="4069"/>
                      <a:pt x="5904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738" y="4428"/>
                      <a:pt x="738" y="66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05DF6D8F-0002-4856-BC2A-9A7F269E89AB}"/>
                </a:ext>
              </a:extLst>
            </p:cNvPr>
            <p:cNvSpPr/>
            <p:nvPr/>
          </p:nvSpPr>
          <p:spPr>
            <a:xfrm>
              <a:off x="6071503" y="3870823"/>
              <a:ext cx="12545" cy="11807"/>
            </a:xfrm>
            <a:custGeom>
              <a:avLst/>
              <a:gdLst>
                <a:gd name="connsiteX0" fmla="*/ 11808 w 12545"/>
                <a:gd name="connsiteY0" fmla="*/ 11808 h 11807"/>
                <a:gd name="connsiteX1" fmla="*/ 0 w 12545"/>
                <a:gd name="connsiteY1" fmla="*/ 0 h 11807"/>
                <a:gd name="connsiteX2" fmla="*/ 0 w 12545"/>
                <a:gd name="connsiteY2" fmla="*/ 0 h 11807"/>
                <a:gd name="connsiteX3" fmla="*/ 12546 w 12545"/>
                <a:gd name="connsiteY3" fmla="*/ 11808 h 11807"/>
                <a:gd name="connsiteX4" fmla="*/ 11808 w 12545"/>
                <a:gd name="connsiteY4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5" h="11807">
                  <a:moveTo>
                    <a:pt x="11808" y="1180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11808"/>
                  </a:lnTo>
                  <a:lnTo>
                    <a:pt x="11808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6C22F94B-BF9E-428B-B3C2-47BA2407EB7A}"/>
                </a:ext>
              </a:extLst>
            </p:cNvPr>
            <p:cNvSpPr/>
            <p:nvPr/>
          </p:nvSpPr>
          <p:spPr>
            <a:xfrm>
              <a:off x="6072978" y="3871561"/>
              <a:ext cx="5903" cy="6642"/>
            </a:xfrm>
            <a:custGeom>
              <a:avLst/>
              <a:gdLst>
                <a:gd name="connsiteX0" fmla="*/ 0 w 5903"/>
                <a:gd name="connsiteY0" fmla="*/ 6642 h 6642"/>
                <a:gd name="connsiteX1" fmla="*/ 0 w 5903"/>
                <a:gd name="connsiteY1" fmla="*/ 6642 h 6642"/>
                <a:gd name="connsiteX2" fmla="*/ 5904 w 5903"/>
                <a:gd name="connsiteY2" fmla="*/ 0 h 6642"/>
                <a:gd name="connsiteX3" fmla="*/ 5904 w 5903"/>
                <a:gd name="connsiteY3" fmla="*/ 0 h 6642"/>
                <a:gd name="connsiteX4" fmla="*/ 0 w 5903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6642">
                  <a:moveTo>
                    <a:pt x="0" y="6642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175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6046411" y="3845732"/>
              <a:ext cx="26567" cy="25829"/>
              <a:chOff x="6046411" y="3845732"/>
              <a:chExt cx="26567" cy="25829"/>
            </a:xfrm>
          </p:grpSpPr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1C5CF3EA-9D5E-4B0C-AB9F-B4BE24DE4B2B}"/>
                  </a:ext>
                </a:extLst>
              </p:cNvPr>
              <p:cNvSpPr/>
              <p:nvPr/>
            </p:nvSpPr>
            <p:spPr>
              <a:xfrm>
                <a:off x="6047148" y="3846469"/>
                <a:ext cx="25830" cy="25092"/>
              </a:xfrm>
              <a:custGeom>
                <a:avLst/>
                <a:gdLst>
                  <a:gd name="connsiteX0" fmla="*/ 25830 w 25830"/>
                  <a:gd name="connsiteY0" fmla="*/ 22878 h 25092"/>
                  <a:gd name="connsiteX1" fmla="*/ 25830 w 25830"/>
                  <a:gd name="connsiteY1" fmla="*/ 20664 h 25092"/>
                  <a:gd name="connsiteX2" fmla="*/ 2952 w 25830"/>
                  <a:gd name="connsiteY2" fmla="*/ 0 h 25092"/>
                  <a:gd name="connsiteX3" fmla="*/ 0 w 25830"/>
                  <a:gd name="connsiteY3" fmla="*/ 3690 h 25092"/>
                  <a:gd name="connsiteX4" fmla="*/ 21402 w 25830"/>
                  <a:gd name="connsiteY4" fmla="*/ 25092 h 25092"/>
                  <a:gd name="connsiteX5" fmla="*/ 22878 w 25830"/>
                  <a:gd name="connsiteY5" fmla="*/ 25092 h 25092"/>
                  <a:gd name="connsiteX6" fmla="*/ 25830 w 25830"/>
                  <a:gd name="connsiteY6" fmla="*/ 22878 h 2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830" h="25092">
                    <a:moveTo>
                      <a:pt x="25830" y="22878"/>
                    </a:moveTo>
                    <a:lnTo>
                      <a:pt x="25830" y="20664"/>
                    </a:lnTo>
                    <a:lnTo>
                      <a:pt x="2952" y="0"/>
                    </a:lnTo>
                    <a:lnTo>
                      <a:pt x="0" y="3690"/>
                    </a:lnTo>
                    <a:lnTo>
                      <a:pt x="21402" y="25092"/>
                    </a:lnTo>
                    <a:lnTo>
                      <a:pt x="22878" y="25092"/>
                    </a:lnTo>
                    <a:lnTo>
                      <a:pt x="25830" y="22878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4FCF5364-BE6B-42D9-A990-AE0437E5498A}"/>
                  </a:ext>
                </a:extLst>
              </p:cNvPr>
              <p:cNvSpPr/>
              <p:nvPr/>
            </p:nvSpPr>
            <p:spPr>
              <a:xfrm>
                <a:off x="6046411" y="3845732"/>
                <a:ext cx="26567" cy="25829"/>
              </a:xfrm>
              <a:custGeom>
                <a:avLst/>
                <a:gdLst>
                  <a:gd name="connsiteX0" fmla="*/ 23616 w 26567"/>
                  <a:gd name="connsiteY0" fmla="*/ 25830 h 25829"/>
                  <a:gd name="connsiteX1" fmla="*/ 23616 w 26567"/>
                  <a:gd name="connsiteY1" fmla="*/ 25830 h 25829"/>
                  <a:gd name="connsiteX2" fmla="*/ 0 w 26567"/>
                  <a:gd name="connsiteY2" fmla="*/ 4428 h 25829"/>
                  <a:gd name="connsiteX3" fmla="*/ 3690 w 26567"/>
                  <a:gd name="connsiteY3" fmla="*/ 0 h 25829"/>
                  <a:gd name="connsiteX4" fmla="*/ 3690 w 26567"/>
                  <a:gd name="connsiteY4" fmla="*/ 0 h 25829"/>
                  <a:gd name="connsiteX5" fmla="*/ 26568 w 26567"/>
                  <a:gd name="connsiteY5" fmla="*/ 21402 h 25829"/>
                  <a:gd name="connsiteX6" fmla="*/ 26568 w 26567"/>
                  <a:gd name="connsiteY6" fmla="*/ 21402 h 25829"/>
                  <a:gd name="connsiteX7" fmla="*/ 26568 w 26567"/>
                  <a:gd name="connsiteY7" fmla="*/ 21402 h 25829"/>
                  <a:gd name="connsiteX8" fmla="*/ 26568 w 26567"/>
                  <a:gd name="connsiteY8" fmla="*/ 21402 h 25829"/>
                  <a:gd name="connsiteX9" fmla="*/ 23616 w 26567"/>
                  <a:gd name="connsiteY9" fmla="*/ 25830 h 25829"/>
                  <a:gd name="connsiteX10" fmla="*/ 23616 w 26567"/>
                  <a:gd name="connsiteY10" fmla="*/ 25830 h 25829"/>
                  <a:gd name="connsiteX11" fmla="*/ 23616 w 26567"/>
                  <a:gd name="connsiteY11" fmla="*/ 25830 h 25829"/>
                  <a:gd name="connsiteX12" fmla="*/ 23616 w 26567"/>
                  <a:gd name="connsiteY12" fmla="*/ 25830 h 25829"/>
                  <a:gd name="connsiteX13" fmla="*/ 3690 w 26567"/>
                  <a:gd name="connsiteY13" fmla="*/ 4428 h 25829"/>
                  <a:gd name="connsiteX14" fmla="*/ 3690 w 26567"/>
                  <a:gd name="connsiteY14" fmla="*/ 4428 h 2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567" h="25829">
                    <a:moveTo>
                      <a:pt x="23616" y="25830"/>
                    </a:moveTo>
                    <a:lnTo>
                      <a:pt x="23616" y="25830"/>
                    </a:lnTo>
                    <a:lnTo>
                      <a:pt x="0" y="4428"/>
                    </a:lnTo>
                    <a:lnTo>
                      <a:pt x="3690" y="0"/>
                    </a:lnTo>
                    <a:lnTo>
                      <a:pt x="3690" y="0"/>
                    </a:lnTo>
                    <a:lnTo>
                      <a:pt x="26568" y="21402"/>
                    </a:lnTo>
                    <a:lnTo>
                      <a:pt x="26568" y="21402"/>
                    </a:lnTo>
                    <a:lnTo>
                      <a:pt x="26568" y="21402"/>
                    </a:lnTo>
                    <a:lnTo>
                      <a:pt x="26568" y="21402"/>
                    </a:lnTo>
                    <a:close/>
                    <a:moveTo>
                      <a:pt x="23616" y="25830"/>
                    </a:moveTo>
                    <a:lnTo>
                      <a:pt x="23616" y="25830"/>
                    </a:lnTo>
                    <a:lnTo>
                      <a:pt x="23616" y="25830"/>
                    </a:lnTo>
                    <a:lnTo>
                      <a:pt x="23616" y="25830"/>
                    </a:lnTo>
                    <a:lnTo>
                      <a:pt x="3690" y="4428"/>
                    </a:lnTo>
                    <a:lnTo>
                      <a:pt x="3690" y="442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EEEAC895-FCC3-4C5D-AEAB-BC22A0E75067}"/>
                </a:ext>
              </a:extLst>
            </p:cNvPr>
            <p:cNvSpPr/>
            <p:nvPr/>
          </p:nvSpPr>
          <p:spPr>
            <a:xfrm>
              <a:off x="6048625" y="3849421"/>
              <a:ext cx="22140" cy="20664"/>
            </a:xfrm>
            <a:custGeom>
              <a:avLst/>
              <a:gdLst>
                <a:gd name="connsiteX0" fmla="*/ 22140 w 22140"/>
                <a:gd name="connsiteY0" fmla="*/ 20664 h 20664"/>
                <a:gd name="connsiteX1" fmla="*/ 0 w 22140"/>
                <a:gd name="connsiteY1" fmla="*/ 0 h 20664"/>
                <a:gd name="connsiteX2" fmla="*/ 738 w 22140"/>
                <a:gd name="connsiteY2" fmla="*/ 0 h 20664"/>
                <a:gd name="connsiteX3" fmla="*/ 22140 w 22140"/>
                <a:gd name="connsiteY3" fmla="*/ 19926 h 20664"/>
                <a:gd name="connsiteX4" fmla="*/ 22140 w 22140"/>
                <a:gd name="connsiteY4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0664">
                  <a:moveTo>
                    <a:pt x="22140" y="20664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22140" y="19926"/>
                  </a:lnTo>
                  <a:lnTo>
                    <a:pt x="22140" y="206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179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6034603" y="3909200"/>
              <a:ext cx="16235" cy="14759"/>
              <a:chOff x="6034603" y="3909200"/>
              <a:chExt cx="16235" cy="14759"/>
            </a:xfrm>
          </p:grpSpPr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3C514DE8-7B98-48EE-8911-0755314A9818}"/>
                  </a:ext>
                </a:extLst>
              </p:cNvPr>
              <p:cNvSpPr/>
              <p:nvPr/>
            </p:nvSpPr>
            <p:spPr>
              <a:xfrm>
                <a:off x="6034603" y="3909200"/>
                <a:ext cx="13283" cy="11807"/>
              </a:xfrm>
              <a:custGeom>
                <a:avLst/>
                <a:gdLst>
                  <a:gd name="connsiteX0" fmla="*/ 0 w 13283"/>
                  <a:gd name="connsiteY0" fmla="*/ 0 h 11807"/>
                  <a:gd name="connsiteX1" fmla="*/ 0 w 13283"/>
                  <a:gd name="connsiteY1" fmla="*/ 0 h 11807"/>
                  <a:gd name="connsiteX2" fmla="*/ 6642 w 13283"/>
                  <a:gd name="connsiteY2" fmla="*/ 0 h 11807"/>
                  <a:gd name="connsiteX3" fmla="*/ 13284 w 13283"/>
                  <a:gd name="connsiteY3" fmla="*/ 11808 h 11807"/>
                  <a:gd name="connsiteX4" fmla="*/ 738 w 13283"/>
                  <a:gd name="connsiteY4" fmla="*/ 6642 h 11807"/>
                  <a:gd name="connsiteX5" fmla="*/ 738 w 13283"/>
                  <a:gd name="connsiteY5" fmla="*/ 0 h 11807"/>
                  <a:gd name="connsiteX6" fmla="*/ 738 w 13283"/>
                  <a:gd name="connsiteY6" fmla="*/ 0 h 11807"/>
                  <a:gd name="connsiteX7" fmla="*/ 738 w 13283"/>
                  <a:gd name="connsiteY7" fmla="*/ 0 h 11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283" h="11807">
                    <a:moveTo>
                      <a:pt x="0" y="0"/>
                    </a:moveTo>
                    <a:lnTo>
                      <a:pt x="0" y="0"/>
                    </a:lnTo>
                    <a:lnTo>
                      <a:pt x="6642" y="0"/>
                    </a:lnTo>
                    <a:cubicBezTo>
                      <a:pt x="8022" y="4350"/>
                      <a:pt x="10280" y="8370"/>
                      <a:pt x="13284" y="11808"/>
                    </a:cubicBezTo>
                    <a:lnTo>
                      <a:pt x="738" y="6642"/>
                    </a:lnTo>
                    <a:cubicBezTo>
                      <a:pt x="738" y="6642"/>
                      <a:pt x="738" y="738"/>
                      <a:pt x="738" y="0"/>
                    </a:cubicBezTo>
                    <a:lnTo>
                      <a:pt x="738" y="0"/>
                    </a:lnTo>
                    <a:lnTo>
                      <a:pt x="738" y="0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186EFE9B-54BF-4BE9-94AB-8114C3635855}"/>
                  </a:ext>
                </a:extLst>
              </p:cNvPr>
              <p:cNvSpPr/>
              <p:nvPr/>
            </p:nvSpPr>
            <p:spPr>
              <a:xfrm>
                <a:off x="6034603" y="3909938"/>
                <a:ext cx="16235" cy="14021"/>
              </a:xfrm>
              <a:custGeom>
                <a:avLst/>
                <a:gdLst>
                  <a:gd name="connsiteX0" fmla="*/ 16236 w 16235"/>
                  <a:gd name="connsiteY0" fmla="*/ 14022 h 14021"/>
                  <a:gd name="connsiteX1" fmla="*/ 12546 w 16235"/>
                  <a:gd name="connsiteY1" fmla="*/ 14022 h 14021"/>
                  <a:gd name="connsiteX2" fmla="*/ 738 w 16235"/>
                  <a:gd name="connsiteY2" fmla="*/ 8856 h 14021"/>
                  <a:gd name="connsiteX3" fmla="*/ 738 w 16235"/>
                  <a:gd name="connsiteY3" fmla="*/ 8856 h 14021"/>
                  <a:gd name="connsiteX4" fmla="*/ 738 w 16235"/>
                  <a:gd name="connsiteY4" fmla="*/ 2214 h 14021"/>
                  <a:gd name="connsiteX5" fmla="*/ 738 w 16235"/>
                  <a:gd name="connsiteY5" fmla="*/ 2214 h 14021"/>
                  <a:gd name="connsiteX6" fmla="*/ 738 w 16235"/>
                  <a:gd name="connsiteY6" fmla="*/ 2214 h 14021"/>
                  <a:gd name="connsiteX7" fmla="*/ 738 w 16235"/>
                  <a:gd name="connsiteY7" fmla="*/ 2214 h 14021"/>
                  <a:gd name="connsiteX8" fmla="*/ 6642 w 16235"/>
                  <a:gd name="connsiteY8" fmla="*/ 2214 h 14021"/>
                  <a:gd name="connsiteX9" fmla="*/ 6642 w 16235"/>
                  <a:gd name="connsiteY9" fmla="*/ 2214 h 14021"/>
                  <a:gd name="connsiteX10" fmla="*/ 13284 w 16235"/>
                  <a:gd name="connsiteY10" fmla="*/ 14022 h 14021"/>
                  <a:gd name="connsiteX11" fmla="*/ 738 w 16235"/>
                  <a:gd name="connsiteY11" fmla="*/ 6642 h 14021"/>
                  <a:gd name="connsiteX12" fmla="*/ 11808 w 16235"/>
                  <a:gd name="connsiteY12" fmla="*/ 11070 h 14021"/>
                  <a:gd name="connsiteX13" fmla="*/ 6642 w 16235"/>
                  <a:gd name="connsiteY13" fmla="*/ 0 h 14021"/>
                  <a:gd name="connsiteX14" fmla="*/ 0 w 16235"/>
                  <a:gd name="connsiteY14" fmla="*/ 0 h 14021"/>
                  <a:gd name="connsiteX15" fmla="*/ 0 w 16235"/>
                  <a:gd name="connsiteY15" fmla="*/ 0 h 14021"/>
                  <a:gd name="connsiteX16" fmla="*/ 0 w 16235"/>
                  <a:gd name="connsiteY16" fmla="*/ 0 h 14021"/>
                  <a:gd name="connsiteX17" fmla="*/ 0 w 16235"/>
                  <a:gd name="connsiteY17" fmla="*/ 0 h 14021"/>
                  <a:gd name="connsiteX18" fmla="*/ 738 w 16235"/>
                  <a:gd name="connsiteY18" fmla="*/ 8118 h 14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235" h="14021">
                    <a:moveTo>
                      <a:pt x="16236" y="14022"/>
                    </a:moveTo>
                    <a:lnTo>
                      <a:pt x="12546" y="14022"/>
                    </a:lnTo>
                    <a:lnTo>
                      <a:pt x="738" y="8856"/>
                    </a:lnTo>
                    <a:lnTo>
                      <a:pt x="738" y="8856"/>
                    </a:lnTo>
                    <a:cubicBezTo>
                      <a:pt x="738" y="8856"/>
                      <a:pt x="738" y="2952"/>
                      <a:pt x="738" y="2214"/>
                    </a:cubicBezTo>
                    <a:lnTo>
                      <a:pt x="738" y="2214"/>
                    </a:lnTo>
                    <a:lnTo>
                      <a:pt x="738" y="2214"/>
                    </a:lnTo>
                    <a:lnTo>
                      <a:pt x="738" y="2214"/>
                    </a:lnTo>
                    <a:lnTo>
                      <a:pt x="6642" y="2214"/>
                    </a:lnTo>
                    <a:lnTo>
                      <a:pt x="6642" y="2214"/>
                    </a:lnTo>
                    <a:cubicBezTo>
                      <a:pt x="8022" y="6564"/>
                      <a:pt x="10280" y="10584"/>
                      <a:pt x="13284" y="14022"/>
                    </a:cubicBezTo>
                    <a:close/>
                    <a:moveTo>
                      <a:pt x="738" y="6642"/>
                    </a:moveTo>
                    <a:cubicBezTo>
                      <a:pt x="4679" y="7387"/>
                      <a:pt x="8443" y="8891"/>
                      <a:pt x="11808" y="11070"/>
                    </a:cubicBezTo>
                    <a:cubicBezTo>
                      <a:pt x="9417" y="7731"/>
                      <a:pt x="7668" y="3978"/>
                      <a:pt x="6642" y="0"/>
                    </a:cubicBezTo>
                    <a:cubicBezTo>
                      <a:pt x="4450" y="458"/>
                      <a:pt x="2192" y="458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738" y="5166"/>
                      <a:pt x="738" y="81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93F845BA-60D0-4637-B2F5-1A8E4354CEC5}"/>
                </a:ext>
              </a:extLst>
            </p:cNvPr>
            <p:cNvSpPr/>
            <p:nvPr/>
          </p:nvSpPr>
          <p:spPr>
            <a:xfrm>
              <a:off x="6033865" y="3909938"/>
              <a:ext cx="11807" cy="11807"/>
            </a:xfrm>
            <a:custGeom>
              <a:avLst/>
              <a:gdLst>
                <a:gd name="connsiteX0" fmla="*/ 11808 w 11807"/>
                <a:gd name="connsiteY0" fmla="*/ 11808 h 11807"/>
                <a:gd name="connsiteX1" fmla="*/ 0 w 11807"/>
                <a:gd name="connsiteY1" fmla="*/ 0 h 11807"/>
                <a:gd name="connsiteX2" fmla="*/ 0 w 11807"/>
                <a:gd name="connsiteY2" fmla="*/ 0 h 11807"/>
                <a:gd name="connsiteX3" fmla="*/ 11808 w 11807"/>
                <a:gd name="connsiteY3" fmla="*/ 11808 h 11807"/>
                <a:gd name="connsiteX4" fmla="*/ 11808 w 11807"/>
                <a:gd name="connsiteY4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1807">
                  <a:moveTo>
                    <a:pt x="11808" y="1180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11808"/>
                  </a:lnTo>
                  <a:lnTo>
                    <a:pt x="11808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F0FE963B-B0DA-4E44-99F4-33F2FFE0476C}"/>
                </a:ext>
              </a:extLst>
            </p:cNvPr>
            <p:cNvSpPr/>
            <p:nvPr/>
          </p:nvSpPr>
          <p:spPr>
            <a:xfrm>
              <a:off x="6035340" y="3910675"/>
              <a:ext cx="5903" cy="7380"/>
            </a:xfrm>
            <a:custGeom>
              <a:avLst/>
              <a:gdLst>
                <a:gd name="connsiteX0" fmla="*/ 0 w 5903"/>
                <a:gd name="connsiteY0" fmla="*/ 7380 h 7380"/>
                <a:gd name="connsiteX1" fmla="*/ 0 w 5903"/>
                <a:gd name="connsiteY1" fmla="*/ 6642 h 7380"/>
                <a:gd name="connsiteX2" fmla="*/ 5904 w 5903"/>
                <a:gd name="connsiteY2" fmla="*/ 0 h 7380"/>
                <a:gd name="connsiteX3" fmla="*/ 5904 w 5903"/>
                <a:gd name="connsiteY3" fmla="*/ 0 h 7380"/>
                <a:gd name="connsiteX4" fmla="*/ 0 w 5903"/>
                <a:gd name="connsiteY4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80">
                  <a:moveTo>
                    <a:pt x="0" y="7380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184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88109" y="3867133"/>
              <a:ext cx="48707" cy="44280"/>
              <a:chOff x="5988109" y="3867133"/>
              <a:chExt cx="48707" cy="44280"/>
            </a:xfrm>
          </p:grpSpPr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AFFD9BDD-FC89-4DF7-9F86-BC6BF3CF3DF1}"/>
                  </a:ext>
                </a:extLst>
              </p:cNvPr>
              <p:cNvSpPr/>
              <p:nvPr/>
            </p:nvSpPr>
            <p:spPr>
              <a:xfrm>
                <a:off x="5990323" y="3867133"/>
                <a:ext cx="45017" cy="44280"/>
              </a:xfrm>
              <a:custGeom>
                <a:avLst/>
                <a:gdLst>
                  <a:gd name="connsiteX0" fmla="*/ 0 w 45017"/>
                  <a:gd name="connsiteY0" fmla="*/ 4428 h 44280"/>
                  <a:gd name="connsiteX1" fmla="*/ 40590 w 45017"/>
                  <a:gd name="connsiteY1" fmla="*/ 44280 h 44280"/>
                  <a:gd name="connsiteX2" fmla="*/ 42066 w 45017"/>
                  <a:gd name="connsiteY2" fmla="*/ 44280 h 44280"/>
                  <a:gd name="connsiteX3" fmla="*/ 45018 w 45017"/>
                  <a:gd name="connsiteY3" fmla="*/ 42066 h 44280"/>
                  <a:gd name="connsiteX4" fmla="*/ 44280 w 45017"/>
                  <a:gd name="connsiteY4" fmla="*/ 39852 h 44280"/>
                  <a:gd name="connsiteX5" fmla="*/ 3690 w 45017"/>
                  <a:gd name="connsiteY5" fmla="*/ 0 h 44280"/>
                  <a:gd name="connsiteX6" fmla="*/ 0 w 45017"/>
                  <a:gd name="connsiteY6" fmla="*/ 4428 h 44280"/>
                  <a:gd name="connsiteX7" fmla="*/ 0 w 45017"/>
                  <a:gd name="connsiteY7" fmla="*/ 4428 h 44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017" h="44280">
                    <a:moveTo>
                      <a:pt x="0" y="4428"/>
                    </a:moveTo>
                    <a:lnTo>
                      <a:pt x="40590" y="44280"/>
                    </a:lnTo>
                    <a:lnTo>
                      <a:pt x="42066" y="44280"/>
                    </a:lnTo>
                    <a:lnTo>
                      <a:pt x="45018" y="42066"/>
                    </a:lnTo>
                    <a:lnTo>
                      <a:pt x="44280" y="39852"/>
                    </a:lnTo>
                    <a:lnTo>
                      <a:pt x="3690" y="0"/>
                    </a:lnTo>
                    <a:lnTo>
                      <a:pt x="0" y="4428"/>
                    </a:lnTo>
                    <a:lnTo>
                      <a:pt x="0" y="4428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905CE00A-1F0A-4935-8CEB-4BDEE40C01E3}"/>
                  </a:ext>
                </a:extLst>
              </p:cNvPr>
              <p:cNvSpPr/>
              <p:nvPr/>
            </p:nvSpPr>
            <p:spPr>
              <a:xfrm>
                <a:off x="5988109" y="3867133"/>
                <a:ext cx="48707" cy="44280"/>
              </a:xfrm>
              <a:custGeom>
                <a:avLst/>
                <a:gdLst>
                  <a:gd name="connsiteX0" fmla="*/ 44280 w 48707"/>
                  <a:gd name="connsiteY0" fmla="*/ 44280 h 44280"/>
                  <a:gd name="connsiteX1" fmla="*/ 44280 w 48707"/>
                  <a:gd name="connsiteY1" fmla="*/ 44280 h 44280"/>
                  <a:gd name="connsiteX2" fmla="*/ 3690 w 48707"/>
                  <a:gd name="connsiteY2" fmla="*/ 4428 h 44280"/>
                  <a:gd name="connsiteX3" fmla="*/ 7380 w 48707"/>
                  <a:gd name="connsiteY3" fmla="*/ 0 h 44280"/>
                  <a:gd name="connsiteX4" fmla="*/ 7380 w 48707"/>
                  <a:gd name="connsiteY4" fmla="*/ 0 h 44280"/>
                  <a:gd name="connsiteX5" fmla="*/ 48708 w 48707"/>
                  <a:gd name="connsiteY5" fmla="*/ 39852 h 44280"/>
                  <a:gd name="connsiteX6" fmla="*/ 48708 w 48707"/>
                  <a:gd name="connsiteY6" fmla="*/ 39852 h 44280"/>
                  <a:gd name="connsiteX7" fmla="*/ 48708 w 48707"/>
                  <a:gd name="connsiteY7" fmla="*/ 39852 h 44280"/>
                  <a:gd name="connsiteX8" fmla="*/ 44280 w 48707"/>
                  <a:gd name="connsiteY8" fmla="*/ 44280 h 44280"/>
                  <a:gd name="connsiteX9" fmla="*/ 44280 w 48707"/>
                  <a:gd name="connsiteY9" fmla="*/ 44280 h 44280"/>
                  <a:gd name="connsiteX10" fmla="*/ 44280 w 48707"/>
                  <a:gd name="connsiteY10" fmla="*/ 44280 h 44280"/>
                  <a:gd name="connsiteX11" fmla="*/ 44280 w 48707"/>
                  <a:gd name="connsiteY11" fmla="*/ 44280 h 44280"/>
                  <a:gd name="connsiteX12" fmla="*/ 3690 w 48707"/>
                  <a:gd name="connsiteY12" fmla="*/ 5166 h 44280"/>
                  <a:gd name="connsiteX13" fmla="*/ 0 w 48707"/>
                  <a:gd name="connsiteY13" fmla="*/ 5166 h 44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8707" h="44280">
                    <a:moveTo>
                      <a:pt x="44280" y="44280"/>
                    </a:moveTo>
                    <a:lnTo>
                      <a:pt x="44280" y="44280"/>
                    </a:lnTo>
                    <a:lnTo>
                      <a:pt x="3690" y="4428"/>
                    </a:lnTo>
                    <a:lnTo>
                      <a:pt x="7380" y="0"/>
                    </a:lnTo>
                    <a:lnTo>
                      <a:pt x="7380" y="0"/>
                    </a:lnTo>
                    <a:lnTo>
                      <a:pt x="48708" y="39852"/>
                    </a:lnTo>
                    <a:lnTo>
                      <a:pt x="48708" y="39852"/>
                    </a:lnTo>
                    <a:lnTo>
                      <a:pt x="48708" y="39852"/>
                    </a:lnTo>
                    <a:close/>
                    <a:moveTo>
                      <a:pt x="44280" y="44280"/>
                    </a:moveTo>
                    <a:lnTo>
                      <a:pt x="44280" y="44280"/>
                    </a:lnTo>
                    <a:lnTo>
                      <a:pt x="44280" y="44280"/>
                    </a:lnTo>
                    <a:lnTo>
                      <a:pt x="44280" y="44280"/>
                    </a:lnTo>
                    <a:lnTo>
                      <a:pt x="3690" y="5166"/>
                    </a:lnTo>
                    <a:lnTo>
                      <a:pt x="0" y="5166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E5170A89-24AB-4ADB-B6B8-1B4B4EE9F89D}"/>
                </a:ext>
              </a:extLst>
            </p:cNvPr>
            <p:cNvSpPr/>
            <p:nvPr/>
          </p:nvSpPr>
          <p:spPr>
            <a:xfrm>
              <a:off x="5994750" y="3872300"/>
              <a:ext cx="38376" cy="36900"/>
            </a:xfrm>
            <a:custGeom>
              <a:avLst/>
              <a:gdLst>
                <a:gd name="connsiteX0" fmla="*/ 38376 w 38376"/>
                <a:gd name="connsiteY0" fmla="*/ 36900 h 36900"/>
                <a:gd name="connsiteX1" fmla="*/ 0 w 38376"/>
                <a:gd name="connsiteY1" fmla="*/ 0 h 36900"/>
                <a:gd name="connsiteX2" fmla="*/ 0 w 38376"/>
                <a:gd name="connsiteY2" fmla="*/ 0 h 36900"/>
                <a:gd name="connsiteX3" fmla="*/ 38376 w 38376"/>
                <a:gd name="connsiteY3" fmla="*/ 36900 h 36900"/>
                <a:gd name="connsiteX4" fmla="*/ 38376 w 38376"/>
                <a:gd name="connsiteY4" fmla="*/ 3690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6" h="36900">
                  <a:moveTo>
                    <a:pt x="38376" y="3690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8376" y="36900"/>
                  </a:lnTo>
                  <a:lnTo>
                    <a:pt x="38376" y="3690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188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79992" y="3581528"/>
              <a:ext cx="13284" cy="9593"/>
              <a:chOff x="5779992" y="3581528"/>
              <a:chExt cx="13284" cy="9593"/>
            </a:xfrm>
          </p:grpSpPr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84912A8C-3EF8-41D6-8D56-824F4C118B7D}"/>
                  </a:ext>
                </a:extLst>
              </p:cNvPr>
              <p:cNvSpPr/>
              <p:nvPr/>
            </p:nvSpPr>
            <p:spPr>
              <a:xfrm>
                <a:off x="5779992" y="3581528"/>
                <a:ext cx="11807" cy="9593"/>
              </a:xfrm>
              <a:custGeom>
                <a:avLst/>
                <a:gdLst>
                  <a:gd name="connsiteX0" fmla="*/ 2214 w 11807"/>
                  <a:gd name="connsiteY0" fmla="*/ 0 h 9593"/>
                  <a:gd name="connsiteX1" fmla="*/ 11808 w 11807"/>
                  <a:gd name="connsiteY1" fmla="*/ 8856 h 9593"/>
                  <a:gd name="connsiteX2" fmla="*/ 9594 w 11807"/>
                  <a:gd name="connsiteY2" fmla="*/ 9594 h 9593"/>
                  <a:gd name="connsiteX3" fmla="*/ 0 w 11807"/>
                  <a:gd name="connsiteY3" fmla="*/ 738 h 9593"/>
                  <a:gd name="connsiteX4" fmla="*/ 2214 w 11807"/>
                  <a:gd name="connsiteY4" fmla="*/ 0 h 9593"/>
                  <a:gd name="connsiteX5" fmla="*/ 2214 w 11807"/>
                  <a:gd name="connsiteY5" fmla="*/ 0 h 9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07" h="9593">
                    <a:moveTo>
                      <a:pt x="2214" y="0"/>
                    </a:moveTo>
                    <a:lnTo>
                      <a:pt x="11808" y="8856"/>
                    </a:lnTo>
                    <a:lnTo>
                      <a:pt x="9594" y="9594"/>
                    </a:lnTo>
                    <a:lnTo>
                      <a:pt x="0" y="738"/>
                    </a:lnTo>
                    <a:lnTo>
                      <a:pt x="2214" y="0"/>
                    </a:lnTo>
                    <a:lnTo>
                      <a:pt x="2214" y="0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7EBE584F-0856-4860-AD8F-BC8BBA4C91E9}"/>
                  </a:ext>
                </a:extLst>
              </p:cNvPr>
              <p:cNvSpPr/>
              <p:nvPr/>
            </p:nvSpPr>
            <p:spPr>
              <a:xfrm>
                <a:off x="5783682" y="3582265"/>
                <a:ext cx="9594" cy="8855"/>
              </a:xfrm>
              <a:custGeom>
                <a:avLst/>
                <a:gdLst>
                  <a:gd name="connsiteX0" fmla="*/ 9594 w 9594"/>
                  <a:gd name="connsiteY0" fmla="*/ 8856 h 8855"/>
                  <a:gd name="connsiteX1" fmla="*/ 9594 w 9594"/>
                  <a:gd name="connsiteY1" fmla="*/ 8856 h 8855"/>
                  <a:gd name="connsiteX2" fmla="*/ 0 w 9594"/>
                  <a:gd name="connsiteY2" fmla="*/ 0 h 8855"/>
                  <a:gd name="connsiteX3" fmla="*/ 0 w 9594"/>
                  <a:gd name="connsiteY3" fmla="*/ 0 h 8855"/>
                  <a:gd name="connsiteX4" fmla="*/ 0 w 9594"/>
                  <a:gd name="connsiteY4" fmla="*/ 0 h 8855"/>
                  <a:gd name="connsiteX5" fmla="*/ 9594 w 9594"/>
                  <a:gd name="connsiteY5" fmla="*/ 8118 h 8855"/>
                  <a:gd name="connsiteX6" fmla="*/ 738 w 9594"/>
                  <a:gd name="connsiteY6" fmla="*/ 0 h 8855"/>
                  <a:gd name="connsiteX7" fmla="*/ 9594 w 9594"/>
                  <a:gd name="connsiteY7" fmla="*/ 8856 h 8855"/>
                  <a:gd name="connsiteX8" fmla="*/ 9594 w 9594"/>
                  <a:gd name="connsiteY8" fmla="*/ 8856 h 8855"/>
                  <a:gd name="connsiteX9" fmla="*/ 0 w 9594"/>
                  <a:gd name="connsiteY9" fmla="*/ 0 h 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594" h="8855">
                    <a:moveTo>
                      <a:pt x="9594" y="8856"/>
                    </a:moveTo>
                    <a:lnTo>
                      <a:pt x="9594" y="88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594" y="8118"/>
                    </a:lnTo>
                    <a:close/>
                    <a:moveTo>
                      <a:pt x="738" y="0"/>
                    </a:moveTo>
                    <a:lnTo>
                      <a:pt x="9594" y="8856"/>
                    </a:lnTo>
                    <a:lnTo>
                      <a:pt x="9594" y="88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191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6034603" y="3580789"/>
              <a:ext cx="12545" cy="10331"/>
              <a:chOff x="6034603" y="3580789"/>
              <a:chExt cx="12545" cy="10331"/>
            </a:xfrm>
          </p:grpSpPr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8C63EBEF-7D37-433A-B982-B2E76ABB3085}"/>
                  </a:ext>
                </a:extLst>
              </p:cNvPr>
              <p:cNvSpPr/>
              <p:nvPr/>
            </p:nvSpPr>
            <p:spPr>
              <a:xfrm>
                <a:off x="6034603" y="3580789"/>
                <a:ext cx="11807" cy="10331"/>
              </a:xfrm>
              <a:custGeom>
                <a:avLst/>
                <a:gdLst>
                  <a:gd name="connsiteX0" fmla="*/ 9594 w 11807"/>
                  <a:gd name="connsiteY0" fmla="*/ 0 h 10331"/>
                  <a:gd name="connsiteX1" fmla="*/ 0 w 11807"/>
                  <a:gd name="connsiteY1" fmla="*/ 8856 h 10331"/>
                  <a:gd name="connsiteX2" fmla="*/ 2214 w 11807"/>
                  <a:gd name="connsiteY2" fmla="*/ 10332 h 10331"/>
                  <a:gd name="connsiteX3" fmla="*/ 11808 w 11807"/>
                  <a:gd name="connsiteY3" fmla="*/ 1476 h 10331"/>
                  <a:gd name="connsiteX4" fmla="*/ 9594 w 11807"/>
                  <a:gd name="connsiteY4" fmla="*/ 0 h 10331"/>
                  <a:gd name="connsiteX5" fmla="*/ 9594 w 11807"/>
                  <a:gd name="connsiteY5" fmla="*/ 0 h 1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07" h="10331">
                    <a:moveTo>
                      <a:pt x="9594" y="0"/>
                    </a:moveTo>
                    <a:lnTo>
                      <a:pt x="0" y="8856"/>
                    </a:lnTo>
                    <a:lnTo>
                      <a:pt x="2214" y="10332"/>
                    </a:lnTo>
                    <a:lnTo>
                      <a:pt x="11808" y="1476"/>
                    </a:lnTo>
                    <a:lnTo>
                      <a:pt x="9594" y="0"/>
                    </a:lnTo>
                    <a:lnTo>
                      <a:pt x="9594" y="0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76689C5D-1FCC-4EDF-BB79-F0CD47C0F5F1}"/>
                  </a:ext>
                </a:extLst>
              </p:cNvPr>
              <p:cNvSpPr/>
              <p:nvPr/>
            </p:nvSpPr>
            <p:spPr>
              <a:xfrm>
                <a:off x="6037555" y="3582265"/>
                <a:ext cx="9593" cy="8855"/>
              </a:xfrm>
              <a:custGeom>
                <a:avLst/>
                <a:gdLst>
                  <a:gd name="connsiteX0" fmla="*/ 0 w 9593"/>
                  <a:gd name="connsiteY0" fmla="*/ 8856 h 8855"/>
                  <a:gd name="connsiteX1" fmla="*/ 0 w 9593"/>
                  <a:gd name="connsiteY1" fmla="*/ 8856 h 8855"/>
                  <a:gd name="connsiteX2" fmla="*/ 0 w 9593"/>
                  <a:gd name="connsiteY2" fmla="*/ 8856 h 8855"/>
                  <a:gd name="connsiteX3" fmla="*/ 9594 w 9593"/>
                  <a:gd name="connsiteY3" fmla="*/ 0 h 8855"/>
                  <a:gd name="connsiteX4" fmla="*/ 9594 w 9593"/>
                  <a:gd name="connsiteY4" fmla="*/ 0 h 8855"/>
                  <a:gd name="connsiteX5" fmla="*/ 9594 w 9593"/>
                  <a:gd name="connsiteY5" fmla="*/ 0 h 8855"/>
                  <a:gd name="connsiteX6" fmla="*/ 0 w 9593"/>
                  <a:gd name="connsiteY6" fmla="*/ 8856 h 8855"/>
                  <a:gd name="connsiteX7" fmla="*/ 0 w 9593"/>
                  <a:gd name="connsiteY7" fmla="*/ 8856 h 8855"/>
                  <a:gd name="connsiteX8" fmla="*/ 8856 w 9593"/>
                  <a:gd name="connsiteY8" fmla="*/ 738 h 8855"/>
                  <a:gd name="connsiteX9" fmla="*/ 8856 w 9593"/>
                  <a:gd name="connsiteY9" fmla="*/ 738 h 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593" h="8855">
                    <a:moveTo>
                      <a:pt x="0" y="8856"/>
                    </a:moveTo>
                    <a:lnTo>
                      <a:pt x="0" y="8856"/>
                    </a:lnTo>
                    <a:lnTo>
                      <a:pt x="0" y="8856"/>
                    </a:lnTo>
                    <a:lnTo>
                      <a:pt x="9594" y="0"/>
                    </a:lnTo>
                    <a:lnTo>
                      <a:pt x="9594" y="0"/>
                    </a:lnTo>
                    <a:lnTo>
                      <a:pt x="9594" y="0"/>
                    </a:lnTo>
                    <a:close/>
                    <a:moveTo>
                      <a:pt x="0" y="8856"/>
                    </a:moveTo>
                    <a:lnTo>
                      <a:pt x="0" y="8856"/>
                    </a:lnTo>
                    <a:lnTo>
                      <a:pt x="8856" y="738"/>
                    </a:lnTo>
                    <a:lnTo>
                      <a:pt x="8856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527525B-9D93-4566-A56B-B7D6D17C37C1}"/>
                </a:ext>
              </a:extLst>
            </p:cNvPr>
            <p:cNvSpPr/>
            <p:nvPr/>
          </p:nvSpPr>
          <p:spPr>
            <a:xfrm>
              <a:off x="5816155" y="3613261"/>
              <a:ext cx="22139" cy="89298"/>
            </a:xfrm>
            <a:custGeom>
              <a:avLst/>
              <a:gdLst>
                <a:gd name="connsiteX0" fmla="*/ 0 w 22139"/>
                <a:gd name="connsiteY0" fmla="*/ 79704 h 89298"/>
                <a:gd name="connsiteX1" fmla="*/ 12546 w 22139"/>
                <a:gd name="connsiteY1" fmla="*/ 89298 h 89298"/>
                <a:gd name="connsiteX2" fmla="*/ 22140 w 22139"/>
                <a:gd name="connsiteY2" fmla="*/ 21402 h 89298"/>
                <a:gd name="connsiteX3" fmla="*/ 738 w 22139"/>
                <a:gd name="connsiteY3" fmla="*/ 0 h 89298"/>
                <a:gd name="connsiteX4" fmla="*/ 738 w 22139"/>
                <a:gd name="connsiteY4" fmla="*/ 73800 h 8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9" h="89298">
                  <a:moveTo>
                    <a:pt x="0" y="79704"/>
                  </a:moveTo>
                  <a:lnTo>
                    <a:pt x="12546" y="89298"/>
                  </a:lnTo>
                  <a:lnTo>
                    <a:pt x="22140" y="21402"/>
                  </a:lnTo>
                  <a:lnTo>
                    <a:pt x="738" y="0"/>
                  </a:lnTo>
                  <a:cubicBezTo>
                    <a:pt x="738" y="0"/>
                    <a:pt x="738" y="50922"/>
                    <a:pt x="738" y="73800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C8ACD9A1-6B2D-4A85-BD89-B9E0229F04CF}"/>
                </a:ext>
              </a:extLst>
            </p:cNvPr>
            <p:cNvSpPr/>
            <p:nvPr/>
          </p:nvSpPr>
          <p:spPr>
            <a:xfrm>
              <a:off x="5816155" y="3616213"/>
              <a:ext cx="25829" cy="86346"/>
            </a:xfrm>
            <a:custGeom>
              <a:avLst/>
              <a:gdLst>
                <a:gd name="connsiteX0" fmla="*/ 12546 w 25829"/>
                <a:gd name="connsiteY0" fmla="*/ 86346 h 86346"/>
                <a:gd name="connsiteX1" fmla="*/ 12546 w 25829"/>
                <a:gd name="connsiteY1" fmla="*/ 86346 h 86346"/>
                <a:gd name="connsiteX2" fmla="*/ 738 w 25829"/>
                <a:gd name="connsiteY2" fmla="*/ 74538 h 86346"/>
                <a:gd name="connsiteX3" fmla="*/ 738 w 25829"/>
                <a:gd name="connsiteY3" fmla="*/ 74538 h 86346"/>
                <a:gd name="connsiteX4" fmla="*/ 738 w 25829"/>
                <a:gd name="connsiteY4" fmla="*/ 738 h 86346"/>
                <a:gd name="connsiteX5" fmla="*/ 738 w 25829"/>
                <a:gd name="connsiteY5" fmla="*/ 738 h 86346"/>
                <a:gd name="connsiteX6" fmla="*/ 8856 w 25829"/>
                <a:gd name="connsiteY6" fmla="*/ 8856 h 86346"/>
                <a:gd name="connsiteX7" fmla="*/ 22140 w 25829"/>
                <a:gd name="connsiteY7" fmla="*/ 22878 h 86346"/>
                <a:gd name="connsiteX8" fmla="*/ 25830 w 25829"/>
                <a:gd name="connsiteY8" fmla="*/ 22878 h 86346"/>
                <a:gd name="connsiteX9" fmla="*/ 18450 w 25829"/>
                <a:gd name="connsiteY9" fmla="*/ 16236 h 86346"/>
                <a:gd name="connsiteX10" fmla="*/ 18450 w 25829"/>
                <a:gd name="connsiteY10" fmla="*/ 64944 h 86346"/>
                <a:gd name="connsiteX11" fmla="*/ 18450 w 25829"/>
                <a:gd name="connsiteY11" fmla="*/ 73062 h 86346"/>
                <a:gd name="connsiteX12" fmla="*/ 0 w 25829"/>
                <a:gd name="connsiteY12" fmla="*/ 73800 h 86346"/>
                <a:gd name="connsiteX13" fmla="*/ 11808 w 25829"/>
                <a:gd name="connsiteY13" fmla="*/ 86346 h 86346"/>
                <a:gd name="connsiteX14" fmla="*/ 17712 w 25829"/>
                <a:gd name="connsiteY14" fmla="*/ 72324 h 86346"/>
                <a:gd name="connsiteX15" fmla="*/ 17712 w 25829"/>
                <a:gd name="connsiteY15" fmla="*/ 66420 h 86346"/>
                <a:gd name="connsiteX16" fmla="*/ 17712 w 25829"/>
                <a:gd name="connsiteY16" fmla="*/ 17712 h 86346"/>
                <a:gd name="connsiteX17" fmla="*/ 17712 w 25829"/>
                <a:gd name="connsiteY17" fmla="*/ 17712 h 86346"/>
                <a:gd name="connsiteX18" fmla="*/ 7380 w 25829"/>
                <a:gd name="connsiteY18" fmla="*/ 8118 h 86346"/>
                <a:gd name="connsiteX19" fmla="*/ 0 w 25829"/>
                <a:gd name="connsiteY19" fmla="*/ 0 h 86346"/>
                <a:gd name="connsiteX20" fmla="*/ 0 w 25829"/>
                <a:gd name="connsiteY20" fmla="*/ 76752 h 86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829" h="86346">
                  <a:moveTo>
                    <a:pt x="12546" y="86346"/>
                  </a:moveTo>
                  <a:lnTo>
                    <a:pt x="12546" y="86346"/>
                  </a:lnTo>
                  <a:lnTo>
                    <a:pt x="738" y="74538"/>
                  </a:lnTo>
                  <a:lnTo>
                    <a:pt x="738" y="74538"/>
                  </a:lnTo>
                  <a:cubicBezTo>
                    <a:pt x="738" y="48708"/>
                    <a:pt x="738" y="738"/>
                    <a:pt x="738" y="738"/>
                  </a:cubicBezTo>
                  <a:lnTo>
                    <a:pt x="738" y="738"/>
                  </a:lnTo>
                  <a:lnTo>
                    <a:pt x="8856" y="8856"/>
                  </a:lnTo>
                  <a:lnTo>
                    <a:pt x="22140" y="22878"/>
                  </a:lnTo>
                  <a:lnTo>
                    <a:pt x="25830" y="22878"/>
                  </a:lnTo>
                  <a:lnTo>
                    <a:pt x="18450" y="16236"/>
                  </a:lnTo>
                  <a:cubicBezTo>
                    <a:pt x="18450" y="16236"/>
                    <a:pt x="18450" y="42066"/>
                    <a:pt x="18450" y="64944"/>
                  </a:cubicBezTo>
                  <a:lnTo>
                    <a:pt x="18450" y="73062"/>
                  </a:lnTo>
                  <a:close/>
                  <a:moveTo>
                    <a:pt x="0" y="73800"/>
                  </a:moveTo>
                  <a:lnTo>
                    <a:pt x="11808" y="86346"/>
                  </a:lnTo>
                  <a:lnTo>
                    <a:pt x="17712" y="72324"/>
                  </a:lnTo>
                  <a:lnTo>
                    <a:pt x="17712" y="66420"/>
                  </a:lnTo>
                  <a:cubicBezTo>
                    <a:pt x="17712" y="42066"/>
                    <a:pt x="17712" y="17712"/>
                    <a:pt x="17712" y="17712"/>
                  </a:cubicBezTo>
                  <a:lnTo>
                    <a:pt x="17712" y="17712"/>
                  </a:lnTo>
                  <a:lnTo>
                    <a:pt x="7380" y="8118"/>
                  </a:lnTo>
                  <a:lnTo>
                    <a:pt x="0" y="0"/>
                  </a:lnTo>
                  <a:cubicBezTo>
                    <a:pt x="738" y="4428"/>
                    <a:pt x="738" y="51660"/>
                    <a:pt x="0" y="767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6FA5E3A0-4019-4BF6-81ED-4E198002D5C5}"/>
                </a:ext>
              </a:extLst>
            </p:cNvPr>
            <p:cNvSpPr/>
            <p:nvPr/>
          </p:nvSpPr>
          <p:spPr>
            <a:xfrm>
              <a:off x="5834605" y="3636878"/>
              <a:ext cx="8855" cy="48707"/>
            </a:xfrm>
            <a:custGeom>
              <a:avLst/>
              <a:gdLst>
                <a:gd name="connsiteX0" fmla="*/ 738 w 8855"/>
                <a:gd name="connsiteY0" fmla="*/ 45756 h 48707"/>
                <a:gd name="connsiteX1" fmla="*/ 738 w 8855"/>
                <a:gd name="connsiteY1" fmla="*/ 33210 h 48707"/>
                <a:gd name="connsiteX2" fmla="*/ 4428 w 8855"/>
                <a:gd name="connsiteY2" fmla="*/ 19188 h 48707"/>
                <a:gd name="connsiteX3" fmla="*/ 8856 w 8855"/>
                <a:gd name="connsiteY3" fmla="*/ 13284 h 48707"/>
                <a:gd name="connsiteX4" fmla="*/ 8856 w 8855"/>
                <a:gd name="connsiteY4" fmla="*/ 8856 h 48707"/>
                <a:gd name="connsiteX5" fmla="*/ 0 w 8855"/>
                <a:gd name="connsiteY5" fmla="*/ 0 h 48707"/>
                <a:gd name="connsiteX6" fmla="*/ 0 w 8855"/>
                <a:gd name="connsiteY6" fmla="*/ 0 h 48707"/>
                <a:gd name="connsiteX7" fmla="*/ 0 w 8855"/>
                <a:gd name="connsiteY7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48707">
                  <a:moveTo>
                    <a:pt x="738" y="45756"/>
                  </a:moveTo>
                  <a:lnTo>
                    <a:pt x="738" y="33210"/>
                  </a:lnTo>
                  <a:lnTo>
                    <a:pt x="4428" y="19188"/>
                  </a:lnTo>
                  <a:lnTo>
                    <a:pt x="8856" y="13284"/>
                  </a:lnTo>
                  <a:lnTo>
                    <a:pt x="8856" y="8856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4354"/>
                    <a:pt x="0" y="48708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895360E6-37A2-49A6-A99D-DC5FEDCCA5EE}"/>
                </a:ext>
              </a:extLst>
            </p:cNvPr>
            <p:cNvSpPr/>
            <p:nvPr/>
          </p:nvSpPr>
          <p:spPr>
            <a:xfrm>
              <a:off x="5835342" y="3633926"/>
              <a:ext cx="12546" cy="49445"/>
            </a:xfrm>
            <a:custGeom>
              <a:avLst/>
              <a:gdLst>
                <a:gd name="connsiteX0" fmla="*/ 0 w 12546"/>
                <a:gd name="connsiteY0" fmla="*/ 49446 h 49445"/>
                <a:gd name="connsiteX1" fmla="*/ 0 w 12546"/>
                <a:gd name="connsiteY1" fmla="*/ 49446 h 49445"/>
                <a:gd name="connsiteX2" fmla="*/ 0 w 12546"/>
                <a:gd name="connsiteY2" fmla="*/ 738 h 49445"/>
                <a:gd name="connsiteX3" fmla="*/ 0 w 12546"/>
                <a:gd name="connsiteY3" fmla="*/ 738 h 49445"/>
                <a:gd name="connsiteX4" fmla="*/ 12546 w 12546"/>
                <a:gd name="connsiteY4" fmla="*/ 13284 h 49445"/>
                <a:gd name="connsiteX5" fmla="*/ 12546 w 12546"/>
                <a:gd name="connsiteY5" fmla="*/ 13284 h 49445"/>
                <a:gd name="connsiteX6" fmla="*/ 0 w 12546"/>
                <a:gd name="connsiteY6" fmla="*/ 0 h 49445"/>
                <a:gd name="connsiteX7" fmla="*/ 0 w 12546"/>
                <a:gd name="connsiteY7" fmla="*/ 47232 h 49445"/>
                <a:gd name="connsiteX8" fmla="*/ 11808 w 12546"/>
                <a:gd name="connsiteY8" fmla="*/ 11808 h 4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46" h="49445">
                  <a:moveTo>
                    <a:pt x="0" y="49446"/>
                  </a:moveTo>
                  <a:lnTo>
                    <a:pt x="0" y="49446"/>
                  </a:lnTo>
                  <a:cubicBezTo>
                    <a:pt x="0" y="25092"/>
                    <a:pt x="0" y="738"/>
                    <a:pt x="0" y="738"/>
                  </a:cubicBezTo>
                  <a:lnTo>
                    <a:pt x="0" y="738"/>
                  </a:lnTo>
                  <a:lnTo>
                    <a:pt x="12546" y="13284"/>
                  </a:lnTo>
                  <a:lnTo>
                    <a:pt x="12546" y="13284"/>
                  </a:lnTo>
                  <a:close/>
                  <a:moveTo>
                    <a:pt x="0" y="0"/>
                  </a:moveTo>
                  <a:cubicBezTo>
                    <a:pt x="0" y="0"/>
                    <a:pt x="0" y="25092"/>
                    <a:pt x="0" y="47232"/>
                  </a:cubicBezTo>
                  <a:lnTo>
                    <a:pt x="11808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837B26D7-E8B0-44A1-9B8F-BDA46D1464D2}"/>
                </a:ext>
              </a:extLst>
            </p:cNvPr>
            <p:cNvSpPr/>
            <p:nvPr/>
          </p:nvSpPr>
          <p:spPr>
            <a:xfrm>
              <a:off x="5783442" y="3582265"/>
              <a:ext cx="34188" cy="107748"/>
            </a:xfrm>
            <a:custGeom>
              <a:avLst/>
              <a:gdLst>
                <a:gd name="connsiteX0" fmla="*/ 33450 w 34188"/>
                <a:gd name="connsiteY0" fmla="*/ 33210 h 107748"/>
                <a:gd name="connsiteX1" fmla="*/ 978 w 34188"/>
                <a:gd name="connsiteY1" fmla="*/ 0 h 107748"/>
                <a:gd name="connsiteX2" fmla="*/ 978 w 34188"/>
                <a:gd name="connsiteY2" fmla="*/ 73800 h 107748"/>
                <a:gd name="connsiteX3" fmla="*/ 34188 w 34188"/>
                <a:gd name="connsiteY3" fmla="*/ 107748 h 107748"/>
                <a:gd name="connsiteX4" fmla="*/ 34188 w 34188"/>
                <a:gd name="connsiteY4" fmla="*/ 33948 h 107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88" h="107748">
                  <a:moveTo>
                    <a:pt x="33450" y="33210"/>
                  </a:moveTo>
                  <a:lnTo>
                    <a:pt x="978" y="0"/>
                  </a:lnTo>
                  <a:cubicBezTo>
                    <a:pt x="-326" y="24583"/>
                    <a:pt x="-326" y="49217"/>
                    <a:pt x="978" y="73800"/>
                  </a:cubicBezTo>
                  <a:lnTo>
                    <a:pt x="34188" y="107748"/>
                  </a:lnTo>
                  <a:cubicBezTo>
                    <a:pt x="34188" y="81180"/>
                    <a:pt x="34188" y="33948"/>
                    <a:pt x="34188" y="33948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A05DB25-0D8E-4057-A112-16F926EC7B66}"/>
                </a:ext>
              </a:extLst>
            </p:cNvPr>
            <p:cNvSpPr/>
            <p:nvPr/>
          </p:nvSpPr>
          <p:spPr>
            <a:xfrm>
              <a:off x="5782207" y="3581528"/>
              <a:ext cx="65681" cy="111437"/>
            </a:xfrm>
            <a:custGeom>
              <a:avLst/>
              <a:gdLst>
                <a:gd name="connsiteX0" fmla="*/ 33948 w 65681"/>
                <a:gd name="connsiteY0" fmla="*/ 111438 h 111437"/>
                <a:gd name="connsiteX1" fmla="*/ 33948 w 65681"/>
                <a:gd name="connsiteY1" fmla="*/ 111438 h 111437"/>
                <a:gd name="connsiteX2" fmla="*/ 0 w 65681"/>
                <a:gd name="connsiteY2" fmla="*/ 77490 h 111437"/>
                <a:gd name="connsiteX3" fmla="*/ 0 w 65681"/>
                <a:gd name="connsiteY3" fmla="*/ 77490 h 111437"/>
                <a:gd name="connsiteX4" fmla="*/ 0 w 65681"/>
                <a:gd name="connsiteY4" fmla="*/ 23616 h 111437"/>
                <a:gd name="connsiteX5" fmla="*/ 0 w 65681"/>
                <a:gd name="connsiteY5" fmla="*/ 0 h 111437"/>
                <a:gd name="connsiteX6" fmla="*/ 0 w 65681"/>
                <a:gd name="connsiteY6" fmla="*/ 0 h 111437"/>
                <a:gd name="connsiteX7" fmla="*/ 31734 w 65681"/>
                <a:gd name="connsiteY7" fmla="*/ 32472 h 111437"/>
                <a:gd name="connsiteX8" fmla="*/ 65682 w 65681"/>
                <a:gd name="connsiteY8" fmla="*/ 67158 h 111437"/>
                <a:gd name="connsiteX9" fmla="*/ 32472 w 65681"/>
                <a:gd name="connsiteY9" fmla="*/ 33948 h 111437"/>
                <a:gd name="connsiteX10" fmla="*/ 32472 w 65681"/>
                <a:gd name="connsiteY10" fmla="*/ 107748 h 111437"/>
                <a:gd name="connsiteX11" fmla="*/ 738 w 65681"/>
                <a:gd name="connsiteY11" fmla="*/ 77490 h 111437"/>
                <a:gd name="connsiteX12" fmla="*/ 33948 w 65681"/>
                <a:gd name="connsiteY12" fmla="*/ 110700 h 111437"/>
                <a:gd name="connsiteX13" fmla="*/ 33948 w 65681"/>
                <a:gd name="connsiteY13" fmla="*/ 36900 h 111437"/>
                <a:gd name="connsiteX14" fmla="*/ 33948 w 65681"/>
                <a:gd name="connsiteY14" fmla="*/ 36900 h 111437"/>
                <a:gd name="connsiteX15" fmla="*/ 2952 w 65681"/>
                <a:gd name="connsiteY15" fmla="*/ 5166 h 111437"/>
                <a:gd name="connsiteX16" fmla="*/ 738 w 65681"/>
                <a:gd name="connsiteY16" fmla="*/ 77490 h 11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681" h="111437">
                  <a:moveTo>
                    <a:pt x="33948" y="111438"/>
                  </a:moveTo>
                  <a:lnTo>
                    <a:pt x="33948" y="111438"/>
                  </a:lnTo>
                  <a:lnTo>
                    <a:pt x="0" y="77490"/>
                  </a:lnTo>
                  <a:lnTo>
                    <a:pt x="0" y="77490"/>
                  </a:lnTo>
                  <a:cubicBezTo>
                    <a:pt x="0" y="55350"/>
                    <a:pt x="0" y="36900"/>
                    <a:pt x="0" y="23616"/>
                  </a:cubicBezTo>
                  <a:cubicBezTo>
                    <a:pt x="0" y="10332"/>
                    <a:pt x="0" y="0"/>
                    <a:pt x="0" y="0"/>
                  </a:cubicBezTo>
                  <a:lnTo>
                    <a:pt x="0" y="0"/>
                  </a:lnTo>
                  <a:lnTo>
                    <a:pt x="31734" y="32472"/>
                  </a:lnTo>
                  <a:lnTo>
                    <a:pt x="65682" y="67158"/>
                  </a:lnTo>
                  <a:lnTo>
                    <a:pt x="32472" y="33948"/>
                  </a:lnTo>
                  <a:cubicBezTo>
                    <a:pt x="32472" y="39114"/>
                    <a:pt x="32472" y="87084"/>
                    <a:pt x="32472" y="107748"/>
                  </a:cubicBezTo>
                  <a:close/>
                  <a:moveTo>
                    <a:pt x="738" y="77490"/>
                  </a:moveTo>
                  <a:lnTo>
                    <a:pt x="33948" y="110700"/>
                  </a:lnTo>
                  <a:cubicBezTo>
                    <a:pt x="33948" y="84870"/>
                    <a:pt x="33948" y="36900"/>
                    <a:pt x="33948" y="36900"/>
                  </a:cubicBezTo>
                  <a:lnTo>
                    <a:pt x="33948" y="36900"/>
                  </a:lnTo>
                  <a:lnTo>
                    <a:pt x="2952" y="5166"/>
                  </a:lnTo>
                  <a:cubicBezTo>
                    <a:pt x="706" y="29204"/>
                    <a:pt x="-34" y="53360"/>
                    <a:pt x="738" y="774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C74EF027-3FE0-44D4-9CA7-0DD0F5008C2D}"/>
                </a:ext>
              </a:extLst>
            </p:cNvPr>
            <p:cNvSpPr/>
            <p:nvPr/>
          </p:nvSpPr>
          <p:spPr>
            <a:xfrm>
              <a:off x="5779255" y="3576362"/>
              <a:ext cx="64205" cy="65681"/>
            </a:xfrm>
            <a:custGeom>
              <a:avLst/>
              <a:gdLst>
                <a:gd name="connsiteX0" fmla="*/ 64206 w 64205"/>
                <a:gd name="connsiteY0" fmla="*/ 65682 h 65681"/>
                <a:gd name="connsiteX1" fmla="*/ 0 w 64205"/>
                <a:gd name="connsiteY1" fmla="*/ 0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205" h="65681">
                  <a:moveTo>
                    <a:pt x="64206" y="65682"/>
                  </a:moveTo>
                  <a:lnTo>
                    <a:pt x="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3D57A110-B8DD-4CB3-BEE1-3C3854D3AB35}"/>
                </a:ext>
              </a:extLst>
            </p:cNvPr>
            <p:cNvSpPr/>
            <p:nvPr/>
          </p:nvSpPr>
          <p:spPr>
            <a:xfrm>
              <a:off x="5779255" y="3576361"/>
              <a:ext cx="64205" cy="65681"/>
            </a:xfrm>
            <a:custGeom>
              <a:avLst/>
              <a:gdLst>
                <a:gd name="connsiteX0" fmla="*/ 64206 w 64205"/>
                <a:gd name="connsiteY0" fmla="*/ 65682 h 65681"/>
                <a:gd name="connsiteX1" fmla="*/ 0 w 64205"/>
                <a:gd name="connsiteY1" fmla="*/ 0 h 65681"/>
                <a:gd name="connsiteX2" fmla="*/ 0 w 64205"/>
                <a:gd name="connsiteY2" fmla="*/ 0 h 65681"/>
                <a:gd name="connsiteX3" fmla="*/ 64206 w 64205"/>
                <a:gd name="connsiteY3" fmla="*/ 65682 h 65681"/>
                <a:gd name="connsiteX4" fmla="*/ 64206 w 64205"/>
                <a:gd name="connsiteY4" fmla="*/ 65682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05" h="65681">
                  <a:moveTo>
                    <a:pt x="64206" y="6568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4206" y="65682"/>
                  </a:lnTo>
                  <a:lnTo>
                    <a:pt x="64206" y="656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CF718575-1088-482E-BCAD-812F594D03DF}"/>
                </a:ext>
              </a:extLst>
            </p:cNvPr>
            <p:cNvSpPr/>
            <p:nvPr/>
          </p:nvSpPr>
          <p:spPr>
            <a:xfrm>
              <a:off x="5995488" y="3612524"/>
              <a:ext cx="21401" cy="93725"/>
            </a:xfrm>
            <a:custGeom>
              <a:avLst/>
              <a:gdLst>
                <a:gd name="connsiteX0" fmla="*/ 19188 w 21401"/>
                <a:gd name="connsiteY0" fmla="*/ 81180 h 93725"/>
                <a:gd name="connsiteX1" fmla="*/ 5904 w 21401"/>
                <a:gd name="connsiteY1" fmla="*/ 93726 h 93725"/>
                <a:gd name="connsiteX2" fmla="*/ 0 w 21401"/>
                <a:gd name="connsiteY2" fmla="*/ 78228 h 93725"/>
                <a:gd name="connsiteX3" fmla="*/ 0 w 21401"/>
                <a:gd name="connsiteY3" fmla="*/ 70110 h 93725"/>
                <a:gd name="connsiteX4" fmla="*/ 0 w 21401"/>
                <a:gd name="connsiteY4" fmla="*/ 21402 h 93725"/>
                <a:gd name="connsiteX5" fmla="*/ 0 w 21401"/>
                <a:gd name="connsiteY5" fmla="*/ 21402 h 93725"/>
                <a:gd name="connsiteX6" fmla="*/ 13284 w 21401"/>
                <a:gd name="connsiteY6" fmla="*/ 7380 h 93725"/>
                <a:gd name="connsiteX7" fmla="*/ 21402 w 21401"/>
                <a:gd name="connsiteY7" fmla="*/ 0 h 93725"/>
                <a:gd name="connsiteX8" fmla="*/ 21402 w 21401"/>
                <a:gd name="connsiteY8" fmla="*/ 78228 h 9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01" h="93725">
                  <a:moveTo>
                    <a:pt x="19188" y="81180"/>
                  </a:moveTo>
                  <a:lnTo>
                    <a:pt x="5904" y="93726"/>
                  </a:lnTo>
                  <a:lnTo>
                    <a:pt x="0" y="78228"/>
                  </a:lnTo>
                  <a:lnTo>
                    <a:pt x="0" y="70110"/>
                  </a:lnTo>
                  <a:cubicBezTo>
                    <a:pt x="0" y="45756"/>
                    <a:pt x="0" y="21402"/>
                    <a:pt x="0" y="21402"/>
                  </a:cubicBezTo>
                  <a:lnTo>
                    <a:pt x="0" y="21402"/>
                  </a:lnTo>
                  <a:lnTo>
                    <a:pt x="13284" y="7380"/>
                  </a:lnTo>
                  <a:lnTo>
                    <a:pt x="21402" y="0"/>
                  </a:lnTo>
                  <a:cubicBezTo>
                    <a:pt x="21402" y="0"/>
                    <a:pt x="21402" y="52398"/>
                    <a:pt x="21402" y="78228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999F19F6-4E6C-403B-89D8-7037030F5F23}"/>
                </a:ext>
              </a:extLst>
            </p:cNvPr>
            <p:cNvSpPr/>
            <p:nvPr/>
          </p:nvSpPr>
          <p:spPr>
            <a:xfrm>
              <a:off x="5912183" y="3637615"/>
              <a:ext cx="152677" cy="238163"/>
            </a:xfrm>
            <a:custGeom>
              <a:avLst/>
              <a:gdLst>
                <a:gd name="connsiteX0" fmla="*/ 89210 w 152677"/>
                <a:gd name="connsiteY0" fmla="*/ 202212 h 238163"/>
                <a:gd name="connsiteX1" fmla="*/ 120206 w 152677"/>
                <a:gd name="connsiteY1" fmla="*/ 124722 h 238163"/>
                <a:gd name="connsiteX2" fmla="*/ 120206 w 152677"/>
                <a:gd name="connsiteY2" fmla="*/ 33210 h 238163"/>
                <a:gd name="connsiteX3" fmla="*/ 152678 w 152677"/>
                <a:gd name="connsiteY3" fmla="*/ 0 h 238163"/>
                <a:gd name="connsiteX4" fmla="*/ 152678 w 152677"/>
                <a:gd name="connsiteY4" fmla="*/ 160884 h 238163"/>
                <a:gd name="connsiteX5" fmla="*/ 53786 w 152677"/>
                <a:gd name="connsiteY5" fmla="*/ 226566 h 238163"/>
                <a:gd name="connsiteX6" fmla="*/ 89210 w 152677"/>
                <a:gd name="connsiteY6" fmla="*/ 202212 h 238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677" h="238163">
                  <a:moveTo>
                    <a:pt x="89210" y="202212"/>
                  </a:moveTo>
                  <a:cubicBezTo>
                    <a:pt x="116516" y="185238"/>
                    <a:pt x="120944" y="128412"/>
                    <a:pt x="120206" y="124722"/>
                  </a:cubicBezTo>
                  <a:cubicBezTo>
                    <a:pt x="119468" y="121032"/>
                    <a:pt x="120206" y="33210"/>
                    <a:pt x="120206" y="33210"/>
                  </a:cubicBezTo>
                  <a:lnTo>
                    <a:pt x="152678" y="0"/>
                  </a:lnTo>
                  <a:cubicBezTo>
                    <a:pt x="152678" y="0"/>
                    <a:pt x="152678" y="110700"/>
                    <a:pt x="152678" y="160884"/>
                  </a:cubicBezTo>
                  <a:cubicBezTo>
                    <a:pt x="152678" y="184500"/>
                    <a:pt x="137918" y="268632"/>
                    <a:pt x="53786" y="226566"/>
                  </a:cubicBezTo>
                  <a:cubicBezTo>
                    <a:pt x="-75364" y="166788"/>
                    <a:pt x="65594" y="218448"/>
                    <a:pt x="89210" y="202212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EE0FCD51-6FA7-43CF-89DD-0B321F80B8E1}"/>
                </a:ext>
              </a:extLst>
            </p:cNvPr>
            <p:cNvSpPr/>
            <p:nvPr/>
          </p:nvSpPr>
          <p:spPr>
            <a:xfrm>
              <a:off x="5984419" y="3614000"/>
              <a:ext cx="25092" cy="92250"/>
            </a:xfrm>
            <a:custGeom>
              <a:avLst/>
              <a:gdLst>
                <a:gd name="connsiteX0" fmla="*/ 13284 w 25092"/>
                <a:gd name="connsiteY0" fmla="*/ 92250 h 92250"/>
                <a:gd name="connsiteX1" fmla="*/ 7380 w 25092"/>
                <a:gd name="connsiteY1" fmla="*/ 76752 h 92250"/>
                <a:gd name="connsiteX2" fmla="*/ 7380 w 25092"/>
                <a:gd name="connsiteY2" fmla="*/ 68634 h 92250"/>
                <a:gd name="connsiteX3" fmla="*/ 7380 w 25092"/>
                <a:gd name="connsiteY3" fmla="*/ 19926 h 92250"/>
                <a:gd name="connsiteX4" fmla="*/ 0 w 25092"/>
                <a:gd name="connsiteY4" fmla="*/ 26568 h 92250"/>
                <a:gd name="connsiteX5" fmla="*/ 3690 w 25092"/>
                <a:gd name="connsiteY5" fmla="*/ 26568 h 92250"/>
                <a:gd name="connsiteX6" fmla="*/ 11808 w 25092"/>
                <a:gd name="connsiteY6" fmla="*/ 14760 h 92250"/>
                <a:gd name="connsiteX7" fmla="*/ 16974 w 25092"/>
                <a:gd name="connsiteY7" fmla="*/ 9594 h 92250"/>
                <a:gd name="connsiteX8" fmla="*/ 25092 w 25092"/>
                <a:gd name="connsiteY8" fmla="*/ 1476 h 92250"/>
                <a:gd name="connsiteX9" fmla="*/ 25092 w 25092"/>
                <a:gd name="connsiteY9" fmla="*/ 1476 h 92250"/>
                <a:gd name="connsiteX10" fmla="*/ 25092 w 25092"/>
                <a:gd name="connsiteY10" fmla="*/ 79704 h 92250"/>
                <a:gd name="connsiteX11" fmla="*/ 25092 w 25092"/>
                <a:gd name="connsiteY11" fmla="*/ 79704 h 92250"/>
                <a:gd name="connsiteX12" fmla="*/ 7380 w 25092"/>
                <a:gd name="connsiteY12" fmla="*/ 18450 h 92250"/>
                <a:gd name="connsiteX13" fmla="*/ 7380 w 25092"/>
                <a:gd name="connsiteY13" fmla="*/ 18450 h 92250"/>
                <a:gd name="connsiteX14" fmla="*/ 7380 w 25092"/>
                <a:gd name="connsiteY14" fmla="*/ 67158 h 92250"/>
                <a:gd name="connsiteX15" fmla="*/ 7380 w 25092"/>
                <a:gd name="connsiteY15" fmla="*/ 75276 h 92250"/>
                <a:gd name="connsiteX16" fmla="*/ 12546 w 25092"/>
                <a:gd name="connsiteY16" fmla="*/ 90036 h 92250"/>
                <a:gd name="connsiteX17" fmla="*/ 25092 w 25092"/>
                <a:gd name="connsiteY17" fmla="*/ 78228 h 92250"/>
                <a:gd name="connsiteX18" fmla="*/ 25092 w 25092"/>
                <a:gd name="connsiteY18" fmla="*/ 0 h 92250"/>
                <a:gd name="connsiteX19" fmla="*/ 16974 w 25092"/>
                <a:gd name="connsiteY19" fmla="*/ 8118 h 92250"/>
                <a:gd name="connsiteX20" fmla="*/ 11808 w 25092"/>
                <a:gd name="connsiteY20" fmla="*/ 14760 h 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92" h="92250">
                  <a:moveTo>
                    <a:pt x="13284" y="92250"/>
                  </a:moveTo>
                  <a:lnTo>
                    <a:pt x="7380" y="76752"/>
                  </a:lnTo>
                  <a:lnTo>
                    <a:pt x="7380" y="68634"/>
                  </a:lnTo>
                  <a:cubicBezTo>
                    <a:pt x="7380" y="45756"/>
                    <a:pt x="7380" y="23616"/>
                    <a:pt x="7380" y="19926"/>
                  </a:cubicBezTo>
                  <a:lnTo>
                    <a:pt x="0" y="26568"/>
                  </a:lnTo>
                  <a:lnTo>
                    <a:pt x="3690" y="26568"/>
                  </a:lnTo>
                  <a:lnTo>
                    <a:pt x="11808" y="14760"/>
                  </a:lnTo>
                  <a:lnTo>
                    <a:pt x="16974" y="9594"/>
                  </a:lnTo>
                  <a:lnTo>
                    <a:pt x="25092" y="1476"/>
                  </a:lnTo>
                  <a:lnTo>
                    <a:pt x="25092" y="1476"/>
                  </a:lnTo>
                  <a:cubicBezTo>
                    <a:pt x="25092" y="1476"/>
                    <a:pt x="25092" y="53874"/>
                    <a:pt x="25092" y="79704"/>
                  </a:cubicBezTo>
                  <a:lnTo>
                    <a:pt x="25092" y="79704"/>
                  </a:lnTo>
                  <a:close/>
                  <a:moveTo>
                    <a:pt x="7380" y="18450"/>
                  </a:moveTo>
                  <a:lnTo>
                    <a:pt x="7380" y="18450"/>
                  </a:lnTo>
                  <a:cubicBezTo>
                    <a:pt x="7380" y="18450"/>
                    <a:pt x="7380" y="42804"/>
                    <a:pt x="7380" y="67158"/>
                  </a:cubicBezTo>
                  <a:lnTo>
                    <a:pt x="7380" y="75276"/>
                  </a:lnTo>
                  <a:lnTo>
                    <a:pt x="12546" y="90036"/>
                  </a:lnTo>
                  <a:lnTo>
                    <a:pt x="25092" y="78228"/>
                  </a:lnTo>
                  <a:cubicBezTo>
                    <a:pt x="25092" y="53874"/>
                    <a:pt x="25092" y="4428"/>
                    <a:pt x="25092" y="0"/>
                  </a:cubicBezTo>
                  <a:lnTo>
                    <a:pt x="16974" y="8118"/>
                  </a:lnTo>
                  <a:lnTo>
                    <a:pt x="11808" y="147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DC9BE122-52D9-4BCE-86DB-86DF432457ED}"/>
                </a:ext>
              </a:extLst>
            </p:cNvPr>
            <p:cNvSpPr/>
            <p:nvPr/>
          </p:nvSpPr>
          <p:spPr>
            <a:xfrm>
              <a:off x="5986632" y="3636878"/>
              <a:ext cx="8855" cy="48707"/>
            </a:xfrm>
            <a:custGeom>
              <a:avLst/>
              <a:gdLst>
                <a:gd name="connsiteX0" fmla="*/ 4428 w 8855"/>
                <a:gd name="connsiteY0" fmla="*/ 45756 h 48707"/>
                <a:gd name="connsiteX1" fmla="*/ 4428 w 8855"/>
                <a:gd name="connsiteY1" fmla="*/ 33210 h 48707"/>
                <a:gd name="connsiteX2" fmla="*/ 0 w 8855"/>
                <a:gd name="connsiteY2" fmla="*/ 19188 h 48707"/>
                <a:gd name="connsiteX3" fmla="*/ 0 w 8855"/>
                <a:gd name="connsiteY3" fmla="*/ 13284 h 48707"/>
                <a:gd name="connsiteX4" fmla="*/ 0 w 8855"/>
                <a:gd name="connsiteY4" fmla="*/ 8856 h 48707"/>
                <a:gd name="connsiteX5" fmla="*/ 8856 w 8855"/>
                <a:gd name="connsiteY5" fmla="*/ 0 h 48707"/>
                <a:gd name="connsiteX6" fmla="*/ 8856 w 8855"/>
                <a:gd name="connsiteY6" fmla="*/ 0 h 48707"/>
                <a:gd name="connsiteX7" fmla="*/ 8856 w 8855"/>
                <a:gd name="connsiteY7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48707">
                  <a:moveTo>
                    <a:pt x="4428" y="45756"/>
                  </a:moveTo>
                  <a:lnTo>
                    <a:pt x="4428" y="33210"/>
                  </a:lnTo>
                  <a:lnTo>
                    <a:pt x="0" y="19188"/>
                  </a:lnTo>
                  <a:lnTo>
                    <a:pt x="0" y="13284"/>
                  </a:lnTo>
                  <a:lnTo>
                    <a:pt x="0" y="8856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24354"/>
                    <a:pt x="8856" y="48708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3E8066C-6703-4AC8-BDFC-9E64020334EA}"/>
                </a:ext>
              </a:extLst>
            </p:cNvPr>
            <p:cNvSpPr/>
            <p:nvPr/>
          </p:nvSpPr>
          <p:spPr>
            <a:xfrm>
              <a:off x="5979253" y="3630235"/>
              <a:ext cx="21401" cy="54612"/>
            </a:xfrm>
            <a:custGeom>
              <a:avLst/>
              <a:gdLst>
                <a:gd name="connsiteX0" fmla="*/ 11808 w 21401"/>
                <a:gd name="connsiteY0" fmla="*/ 54612 h 54612"/>
                <a:gd name="connsiteX1" fmla="*/ 11808 w 21401"/>
                <a:gd name="connsiteY1" fmla="*/ 39852 h 54612"/>
                <a:gd name="connsiteX2" fmla="*/ 8118 w 21401"/>
                <a:gd name="connsiteY2" fmla="*/ 25830 h 54612"/>
                <a:gd name="connsiteX3" fmla="*/ 8118 w 21401"/>
                <a:gd name="connsiteY3" fmla="*/ 19926 h 54612"/>
                <a:gd name="connsiteX4" fmla="*/ 8118 w 21401"/>
                <a:gd name="connsiteY4" fmla="*/ 15498 h 54612"/>
                <a:gd name="connsiteX5" fmla="*/ 8118 w 21401"/>
                <a:gd name="connsiteY5" fmla="*/ 15498 h 54612"/>
                <a:gd name="connsiteX6" fmla="*/ 16974 w 21401"/>
                <a:gd name="connsiteY6" fmla="*/ 6642 h 54612"/>
                <a:gd name="connsiteX7" fmla="*/ 21402 w 21401"/>
                <a:gd name="connsiteY7" fmla="*/ 2952 h 54612"/>
                <a:gd name="connsiteX8" fmla="*/ 21402 w 21401"/>
                <a:gd name="connsiteY8" fmla="*/ 2952 h 54612"/>
                <a:gd name="connsiteX9" fmla="*/ 21402 w 21401"/>
                <a:gd name="connsiteY9" fmla="*/ 51660 h 54612"/>
                <a:gd name="connsiteX10" fmla="*/ 0 w 21401"/>
                <a:gd name="connsiteY10" fmla="*/ 15498 h 54612"/>
                <a:gd name="connsiteX11" fmla="*/ 0 w 21401"/>
                <a:gd name="connsiteY11" fmla="*/ 15498 h 54612"/>
                <a:gd name="connsiteX12" fmla="*/ 0 w 21401"/>
                <a:gd name="connsiteY12" fmla="*/ 22140 h 54612"/>
                <a:gd name="connsiteX13" fmla="*/ 4428 w 21401"/>
                <a:gd name="connsiteY13" fmla="*/ 36162 h 54612"/>
                <a:gd name="connsiteX14" fmla="*/ 4428 w 21401"/>
                <a:gd name="connsiteY14" fmla="*/ 45756 h 54612"/>
                <a:gd name="connsiteX15" fmla="*/ 4428 w 21401"/>
                <a:gd name="connsiteY15" fmla="*/ 0 h 54612"/>
                <a:gd name="connsiteX16" fmla="*/ 4428 w 21401"/>
                <a:gd name="connsiteY16" fmla="*/ 0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401" h="54612">
                  <a:moveTo>
                    <a:pt x="11808" y="54612"/>
                  </a:moveTo>
                  <a:lnTo>
                    <a:pt x="11808" y="39852"/>
                  </a:lnTo>
                  <a:lnTo>
                    <a:pt x="8118" y="25830"/>
                  </a:lnTo>
                  <a:lnTo>
                    <a:pt x="8118" y="19926"/>
                  </a:lnTo>
                  <a:lnTo>
                    <a:pt x="8118" y="15498"/>
                  </a:lnTo>
                  <a:lnTo>
                    <a:pt x="8118" y="15498"/>
                  </a:lnTo>
                  <a:lnTo>
                    <a:pt x="16974" y="6642"/>
                  </a:lnTo>
                  <a:lnTo>
                    <a:pt x="21402" y="2952"/>
                  </a:lnTo>
                  <a:lnTo>
                    <a:pt x="21402" y="2952"/>
                  </a:lnTo>
                  <a:cubicBezTo>
                    <a:pt x="21402" y="2952"/>
                    <a:pt x="21402" y="27306"/>
                    <a:pt x="21402" y="51660"/>
                  </a:cubicBezTo>
                  <a:close/>
                  <a:moveTo>
                    <a:pt x="0" y="15498"/>
                  </a:moveTo>
                  <a:lnTo>
                    <a:pt x="0" y="15498"/>
                  </a:lnTo>
                  <a:lnTo>
                    <a:pt x="0" y="22140"/>
                  </a:lnTo>
                  <a:lnTo>
                    <a:pt x="4428" y="36162"/>
                  </a:lnTo>
                  <a:lnTo>
                    <a:pt x="4428" y="45756"/>
                  </a:lnTo>
                  <a:cubicBezTo>
                    <a:pt x="4428" y="24354"/>
                    <a:pt x="4428" y="3690"/>
                    <a:pt x="4428" y="0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45E5FE2F-8095-4BD1-8B12-3C24BC486819}"/>
                </a:ext>
              </a:extLst>
            </p:cNvPr>
            <p:cNvSpPr/>
            <p:nvPr/>
          </p:nvSpPr>
          <p:spPr>
            <a:xfrm>
              <a:off x="6001392" y="3582265"/>
              <a:ext cx="41008" cy="107748"/>
            </a:xfrm>
            <a:custGeom>
              <a:avLst/>
              <a:gdLst>
                <a:gd name="connsiteX0" fmla="*/ 8118 w 41008"/>
                <a:gd name="connsiteY0" fmla="*/ 33210 h 107748"/>
                <a:gd name="connsiteX1" fmla="*/ 0 w 41008"/>
                <a:gd name="connsiteY1" fmla="*/ 40590 h 107748"/>
                <a:gd name="connsiteX2" fmla="*/ 39852 w 41008"/>
                <a:gd name="connsiteY2" fmla="*/ 0 h 107748"/>
                <a:gd name="connsiteX3" fmla="*/ 39852 w 41008"/>
                <a:gd name="connsiteY3" fmla="*/ 73800 h 107748"/>
                <a:gd name="connsiteX4" fmla="*/ 5904 w 41008"/>
                <a:gd name="connsiteY4" fmla="*/ 107748 h 107748"/>
                <a:gd name="connsiteX5" fmla="*/ 5904 w 41008"/>
                <a:gd name="connsiteY5" fmla="*/ 33948 h 107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8" h="107748">
                  <a:moveTo>
                    <a:pt x="8118" y="33210"/>
                  </a:moveTo>
                  <a:lnTo>
                    <a:pt x="0" y="40590"/>
                  </a:lnTo>
                  <a:lnTo>
                    <a:pt x="39852" y="0"/>
                  </a:lnTo>
                  <a:cubicBezTo>
                    <a:pt x="41394" y="24576"/>
                    <a:pt x="41394" y="49224"/>
                    <a:pt x="39852" y="73800"/>
                  </a:cubicBezTo>
                  <a:lnTo>
                    <a:pt x="5904" y="107748"/>
                  </a:lnTo>
                  <a:lnTo>
                    <a:pt x="5904" y="33948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FBD98BC5-F580-4199-9D12-004880D4C485}"/>
                </a:ext>
              </a:extLst>
            </p:cNvPr>
            <p:cNvSpPr/>
            <p:nvPr/>
          </p:nvSpPr>
          <p:spPr>
            <a:xfrm>
              <a:off x="5977038" y="3581528"/>
              <a:ext cx="68438" cy="111437"/>
            </a:xfrm>
            <a:custGeom>
              <a:avLst/>
              <a:gdLst>
                <a:gd name="connsiteX0" fmla="*/ 32472 w 68438"/>
                <a:gd name="connsiteY0" fmla="*/ 111438 h 111437"/>
                <a:gd name="connsiteX1" fmla="*/ 32472 w 68438"/>
                <a:gd name="connsiteY1" fmla="*/ 111438 h 111437"/>
                <a:gd name="connsiteX2" fmla="*/ 32472 w 68438"/>
                <a:gd name="connsiteY2" fmla="*/ 37638 h 111437"/>
                <a:gd name="connsiteX3" fmla="*/ 0 w 68438"/>
                <a:gd name="connsiteY3" fmla="*/ 70848 h 111437"/>
                <a:gd name="connsiteX4" fmla="*/ 37638 w 68438"/>
                <a:gd name="connsiteY4" fmla="*/ 31734 h 111437"/>
                <a:gd name="connsiteX5" fmla="*/ 67896 w 68438"/>
                <a:gd name="connsiteY5" fmla="*/ 0 h 111437"/>
                <a:gd name="connsiteX6" fmla="*/ 67896 w 68438"/>
                <a:gd name="connsiteY6" fmla="*/ 0 h 111437"/>
                <a:gd name="connsiteX7" fmla="*/ 67896 w 68438"/>
                <a:gd name="connsiteY7" fmla="*/ 23616 h 111437"/>
                <a:gd name="connsiteX8" fmla="*/ 67896 w 68438"/>
                <a:gd name="connsiteY8" fmla="*/ 77490 h 111437"/>
                <a:gd name="connsiteX9" fmla="*/ 67896 w 68438"/>
                <a:gd name="connsiteY9" fmla="*/ 77490 h 111437"/>
                <a:gd name="connsiteX10" fmla="*/ 32472 w 68438"/>
                <a:gd name="connsiteY10" fmla="*/ 33210 h 111437"/>
                <a:gd name="connsiteX11" fmla="*/ 32472 w 68438"/>
                <a:gd name="connsiteY11" fmla="*/ 33210 h 111437"/>
                <a:gd name="connsiteX12" fmla="*/ 32472 w 68438"/>
                <a:gd name="connsiteY12" fmla="*/ 107010 h 111437"/>
                <a:gd name="connsiteX13" fmla="*/ 65682 w 68438"/>
                <a:gd name="connsiteY13" fmla="*/ 73800 h 111437"/>
                <a:gd name="connsiteX14" fmla="*/ 65682 w 68438"/>
                <a:gd name="connsiteY14" fmla="*/ 0 h 111437"/>
                <a:gd name="connsiteX15" fmla="*/ 37638 w 68438"/>
                <a:gd name="connsiteY15" fmla="*/ 31734 h 11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8438" h="111437">
                  <a:moveTo>
                    <a:pt x="32472" y="111438"/>
                  </a:moveTo>
                  <a:lnTo>
                    <a:pt x="32472" y="111438"/>
                  </a:lnTo>
                  <a:cubicBezTo>
                    <a:pt x="32472" y="87084"/>
                    <a:pt x="32472" y="37638"/>
                    <a:pt x="32472" y="37638"/>
                  </a:cubicBezTo>
                  <a:lnTo>
                    <a:pt x="0" y="70848"/>
                  </a:lnTo>
                  <a:lnTo>
                    <a:pt x="37638" y="31734"/>
                  </a:lnTo>
                  <a:lnTo>
                    <a:pt x="67896" y="0"/>
                  </a:lnTo>
                  <a:lnTo>
                    <a:pt x="67896" y="0"/>
                  </a:lnTo>
                  <a:cubicBezTo>
                    <a:pt x="68619" y="7855"/>
                    <a:pt x="68619" y="15761"/>
                    <a:pt x="67896" y="23616"/>
                  </a:cubicBezTo>
                  <a:lnTo>
                    <a:pt x="67896" y="77490"/>
                  </a:lnTo>
                  <a:lnTo>
                    <a:pt x="67896" y="77490"/>
                  </a:lnTo>
                  <a:close/>
                  <a:moveTo>
                    <a:pt x="32472" y="33210"/>
                  </a:moveTo>
                  <a:lnTo>
                    <a:pt x="32472" y="33210"/>
                  </a:lnTo>
                  <a:cubicBezTo>
                    <a:pt x="32472" y="33210"/>
                    <a:pt x="32472" y="84132"/>
                    <a:pt x="32472" y="107010"/>
                  </a:cubicBezTo>
                  <a:lnTo>
                    <a:pt x="65682" y="73800"/>
                  </a:lnTo>
                  <a:cubicBezTo>
                    <a:pt x="67247" y="49225"/>
                    <a:pt x="67247" y="24575"/>
                    <a:pt x="65682" y="0"/>
                  </a:cubicBezTo>
                  <a:lnTo>
                    <a:pt x="37638" y="3173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B7791BA1-86B7-45E0-90B7-F01055110AB7}"/>
                </a:ext>
              </a:extLst>
            </p:cNvPr>
            <p:cNvSpPr/>
            <p:nvPr/>
          </p:nvSpPr>
          <p:spPr>
            <a:xfrm>
              <a:off x="6014677" y="3592598"/>
              <a:ext cx="17711" cy="85607"/>
            </a:xfrm>
            <a:custGeom>
              <a:avLst/>
              <a:gdLst>
                <a:gd name="connsiteX0" fmla="*/ 16236 w 17711"/>
                <a:gd name="connsiteY0" fmla="*/ 79704 h 85607"/>
                <a:gd name="connsiteX1" fmla="*/ 0 w 17711"/>
                <a:gd name="connsiteY1" fmla="*/ 0 h 85607"/>
                <a:gd name="connsiteX2" fmla="*/ 11808 w 17711"/>
                <a:gd name="connsiteY2" fmla="*/ 85608 h 85607"/>
                <a:gd name="connsiteX3" fmla="*/ 17712 w 17711"/>
                <a:gd name="connsiteY3" fmla="*/ 79704 h 8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1" h="85607">
                  <a:moveTo>
                    <a:pt x="16236" y="79704"/>
                  </a:moveTo>
                  <a:cubicBezTo>
                    <a:pt x="15387" y="52407"/>
                    <a:pt x="9897" y="25454"/>
                    <a:pt x="0" y="0"/>
                  </a:cubicBezTo>
                  <a:cubicBezTo>
                    <a:pt x="10059" y="27352"/>
                    <a:pt x="14088" y="56554"/>
                    <a:pt x="11808" y="85608"/>
                  </a:cubicBezTo>
                  <a:lnTo>
                    <a:pt x="17712" y="79704"/>
                  </a:lnTo>
                  <a:close/>
                </a:path>
              </a:pathLst>
            </a:custGeom>
            <a:solidFill>
              <a:srgbClr val="009B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1808991-B9E3-40CA-9913-49EC78D6683E}"/>
                </a:ext>
              </a:extLst>
            </p:cNvPr>
            <p:cNvSpPr/>
            <p:nvPr/>
          </p:nvSpPr>
          <p:spPr>
            <a:xfrm>
              <a:off x="6014677" y="3592598"/>
              <a:ext cx="16236" cy="82655"/>
            </a:xfrm>
            <a:custGeom>
              <a:avLst/>
              <a:gdLst>
                <a:gd name="connsiteX0" fmla="*/ 16236 w 16236"/>
                <a:gd name="connsiteY0" fmla="*/ 79704 h 82655"/>
                <a:gd name="connsiteX1" fmla="*/ 16236 w 16236"/>
                <a:gd name="connsiteY1" fmla="*/ 57564 h 82655"/>
                <a:gd name="connsiteX2" fmla="*/ 10332 w 16236"/>
                <a:gd name="connsiteY2" fmla="*/ 26568 h 82655"/>
                <a:gd name="connsiteX3" fmla="*/ 5904 w 16236"/>
                <a:gd name="connsiteY3" fmla="*/ 11070 h 82655"/>
                <a:gd name="connsiteX4" fmla="*/ 0 w 16236"/>
                <a:gd name="connsiteY4" fmla="*/ 0 h 82655"/>
                <a:gd name="connsiteX5" fmla="*/ 0 w 16236"/>
                <a:gd name="connsiteY5" fmla="*/ 0 h 82655"/>
                <a:gd name="connsiteX6" fmla="*/ 0 w 16236"/>
                <a:gd name="connsiteY6" fmla="*/ 0 h 82655"/>
                <a:gd name="connsiteX7" fmla="*/ 0 w 16236"/>
                <a:gd name="connsiteY7" fmla="*/ 11808 h 82655"/>
                <a:gd name="connsiteX8" fmla="*/ 7380 w 16236"/>
                <a:gd name="connsiteY8" fmla="*/ 36162 h 82655"/>
                <a:gd name="connsiteX9" fmla="*/ 7380 w 16236"/>
                <a:gd name="connsiteY9" fmla="*/ 75276 h 82655"/>
                <a:gd name="connsiteX10" fmla="*/ 7380 w 16236"/>
                <a:gd name="connsiteY10" fmla="*/ 82656 h 82655"/>
                <a:gd name="connsiteX11" fmla="*/ 7380 w 16236"/>
                <a:gd name="connsiteY11" fmla="*/ 82656 h 82655"/>
                <a:gd name="connsiteX12" fmla="*/ 13284 w 16236"/>
                <a:gd name="connsiteY12" fmla="*/ 76752 h 82655"/>
                <a:gd name="connsiteX13" fmla="*/ 13284 w 16236"/>
                <a:gd name="connsiteY13" fmla="*/ 76752 h 82655"/>
                <a:gd name="connsiteX14" fmla="*/ 8118 w 16236"/>
                <a:gd name="connsiteY14" fmla="*/ 82656 h 82655"/>
                <a:gd name="connsiteX15" fmla="*/ 8118 w 16236"/>
                <a:gd name="connsiteY15" fmla="*/ 82656 h 82655"/>
                <a:gd name="connsiteX16" fmla="*/ 8118 w 16236"/>
                <a:gd name="connsiteY16" fmla="*/ 41328 h 82655"/>
                <a:gd name="connsiteX17" fmla="*/ 8118 w 16236"/>
                <a:gd name="connsiteY17" fmla="*/ 15498 h 82655"/>
                <a:gd name="connsiteX18" fmla="*/ 0 w 16236"/>
                <a:gd name="connsiteY18" fmla="*/ 4428 h 82655"/>
                <a:gd name="connsiteX19" fmla="*/ 0 w 16236"/>
                <a:gd name="connsiteY19" fmla="*/ 0 h 82655"/>
                <a:gd name="connsiteX20" fmla="*/ 0 w 16236"/>
                <a:gd name="connsiteY20" fmla="*/ 0 h 82655"/>
                <a:gd name="connsiteX21" fmla="*/ 5166 w 16236"/>
                <a:gd name="connsiteY21" fmla="*/ 10332 h 82655"/>
                <a:gd name="connsiteX22" fmla="*/ 9594 w 16236"/>
                <a:gd name="connsiteY22" fmla="*/ 24354 h 82655"/>
                <a:gd name="connsiteX23" fmla="*/ 15498 w 16236"/>
                <a:gd name="connsiteY23" fmla="*/ 56088 h 82655"/>
                <a:gd name="connsiteX24" fmla="*/ 15498 w 16236"/>
                <a:gd name="connsiteY24" fmla="*/ 79704 h 82655"/>
                <a:gd name="connsiteX25" fmla="*/ 15498 w 16236"/>
                <a:gd name="connsiteY25" fmla="*/ 79704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236" h="82655">
                  <a:moveTo>
                    <a:pt x="16236" y="79704"/>
                  </a:moveTo>
                  <a:lnTo>
                    <a:pt x="16236" y="57564"/>
                  </a:lnTo>
                  <a:cubicBezTo>
                    <a:pt x="16236" y="47232"/>
                    <a:pt x="16236" y="36900"/>
                    <a:pt x="10332" y="26568"/>
                  </a:cubicBezTo>
                  <a:cubicBezTo>
                    <a:pt x="9196" y="21310"/>
                    <a:pt x="7719" y="16133"/>
                    <a:pt x="5904" y="11070"/>
                  </a:cubicBezTo>
                  <a:cubicBezTo>
                    <a:pt x="4251" y="7219"/>
                    <a:pt x="2280" y="3516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738" y="3901"/>
                    <a:pt x="738" y="7907"/>
                    <a:pt x="0" y="11808"/>
                  </a:cubicBezTo>
                  <a:cubicBezTo>
                    <a:pt x="3306" y="19646"/>
                    <a:pt x="5779" y="27809"/>
                    <a:pt x="7380" y="36162"/>
                  </a:cubicBezTo>
                  <a:cubicBezTo>
                    <a:pt x="8133" y="49189"/>
                    <a:pt x="8133" y="62249"/>
                    <a:pt x="7380" y="75276"/>
                  </a:cubicBezTo>
                  <a:cubicBezTo>
                    <a:pt x="7742" y="77722"/>
                    <a:pt x="7742" y="80210"/>
                    <a:pt x="7380" y="82656"/>
                  </a:cubicBezTo>
                  <a:lnTo>
                    <a:pt x="7380" y="82656"/>
                  </a:lnTo>
                  <a:lnTo>
                    <a:pt x="13284" y="76752"/>
                  </a:lnTo>
                  <a:lnTo>
                    <a:pt x="13284" y="76752"/>
                  </a:lnTo>
                  <a:lnTo>
                    <a:pt x="8118" y="82656"/>
                  </a:lnTo>
                  <a:lnTo>
                    <a:pt x="8118" y="82656"/>
                  </a:lnTo>
                  <a:cubicBezTo>
                    <a:pt x="8856" y="68890"/>
                    <a:pt x="8856" y="55094"/>
                    <a:pt x="8118" y="41328"/>
                  </a:cubicBezTo>
                  <a:cubicBezTo>
                    <a:pt x="8118" y="32472"/>
                    <a:pt x="8118" y="23616"/>
                    <a:pt x="8118" y="15498"/>
                  </a:cubicBezTo>
                  <a:cubicBezTo>
                    <a:pt x="5675" y="11623"/>
                    <a:pt x="2959" y="7924"/>
                    <a:pt x="0" y="4428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7380"/>
                    <a:pt x="5166" y="10332"/>
                  </a:cubicBezTo>
                  <a:lnTo>
                    <a:pt x="9594" y="24354"/>
                  </a:lnTo>
                  <a:cubicBezTo>
                    <a:pt x="9594" y="34686"/>
                    <a:pt x="14022" y="45756"/>
                    <a:pt x="15498" y="56088"/>
                  </a:cubicBezTo>
                  <a:cubicBezTo>
                    <a:pt x="16974" y="66420"/>
                    <a:pt x="15498" y="71586"/>
                    <a:pt x="15498" y="79704"/>
                  </a:cubicBezTo>
                  <a:lnTo>
                    <a:pt x="15498" y="79704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815D0CF7-8B7D-4E76-BC29-AE8727794F44}"/>
                </a:ext>
              </a:extLst>
            </p:cNvPr>
            <p:cNvSpPr/>
            <p:nvPr/>
          </p:nvSpPr>
          <p:spPr>
            <a:xfrm>
              <a:off x="6001392" y="3591121"/>
              <a:ext cx="27305" cy="85608"/>
            </a:xfrm>
            <a:custGeom>
              <a:avLst/>
              <a:gdLst>
                <a:gd name="connsiteX0" fmla="*/ 27306 w 27305"/>
                <a:gd name="connsiteY0" fmla="*/ 73800 h 85608"/>
                <a:gd name="connsiteX1" fmla="*/ 0 w 27305"/>
                <a:gd name="connsiteY1" fmla="*/ 0 h 85608"/>
                <a:gd name="connsiteX2" fmla="*/ 25830 w 27305"/>
                <a:gd name="connsiteY2" fmla="*/ 85608 h 85608"/>
                <a:gd name="connsiteX3" fmla="*/ 25830 w 27305"/>
                <a:gd name="connsiteY3" fmla="*/ 85608 h 85608"/>
                <a:gd name="connsiteX4" fmla="*/ 25830 w 27305"/>
                <a:gd name="connsiteY4" fmla="*/ 76752 h 8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05" h="85608">
                  <a:moveTo>
                    <a:pt x="27306" y="73800"/>
                  </a:moveTo>
                  <a:cubicBezTo>
                    <a:pt x="22686" y="47767"/>
                    <a:pt x="13439" y="22772"/>
                    <a:pt x="0" y="0"/>
                  </a:cubicBezTo>
                  <a:cubicBezTo>
                    <a:pt x="11948" y="27420"/>
                    <a:pt x="20620" y="56155"/>
                    <a:pt x="25830" y="85608"/>
                  </a:cubicBezTo>
                  <a:lnTo>
                    <a:pt x="25830" y="85608"/>
                  </a:lnTo>
                  <a:lnTo>
                    <a:pt x="25830" y="76752"/>
                  </a:lnTo>
                  <a:close/>
                </a:path>
              </a:pathLst>
            </a:custGeom>
            <a:solidFill>
              <a:srgbClr val="009B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4D542A9-7EC8-4747-B433-08C7633AD91F}"/>
                </a:ext>
              </a:extLst>
            </p:cNvPr>
            <p:cNvSpPr/>
            <p:nvPr/>
          </p:nvSpPr>
          <p:spPr>
            <a:xfrm>
              <a:off x="6005082" y="3585217"/>
              <a:ext cx="27305" cy="90774"/>
            </a:xfrm>
            <a:custGeom>
              <a:avLst/>
              <a:gdLst>
                <a:gd name="connsiteX0" fmla="*/ 24354 w 27305"/>
                <a:gd name="connsiteY0" fmla="*/ 79704 h 90774"/>
                <a:gd name="connsiteX1" fmla="*/ 0 w 27305"/>
                <a:gd name="connsiteY1" fmla="*/ 11070 h 90774"/>
                <a:gd name="connsiteX2" fmla="*/ 0 w 27305"/>
                <a:gd name="connsiteY2" fmla="*/ 5166 h 90774"/>
                <a:gd name="connsiteX3" fmla="*/ 0 w 27305"/>
                <a:gd name="connsiteY3" fmla="*/ 5166 h 90774"/>
                <a:gd name="connsiteX4" fmla="*/ 11070 w 27305"/>
                <a:gd name="connsiteY4" fmla="*/ 32472 h 90774"/>
                <a:gd name="connsiteX5" fmla="*/ 21402 w 27305"/>
                <a:gd name="connsiteY5" fmla="*/ 68634 h 90774"/>
                <a:gd name="connsiteX6" fmla="*/ 25830 w 27305"/>
                <a:gd name="connsiteY6" fmla="*/ 90774 h 90774"/>
                <a:gd name="connsiteX7" fmla="*/ 25830 w 27305"/>
                <a:gd name="connsiteY7" fmla="*/ 90774 h 90774"/>
                <a:gd name="connsiteX8" fmla="*/ 25830 w 27305"/>
                <a:gd name="connsiteY8" fmla="*/ 90774 h 90774"/>
                <a:gd name="connsiteX9" fmla="*/ 25830 w 27305"/>
                <a:gd name="connsiteY9" fmla="*/ 79704 h 90774"/>
                <a:gd name="connsiteX10" fmla="*/ 25830 w 27305"/>
                <a:gd name="connsiteY10" fmla="*/ 79704 h 90774"/>
                <a:gd name="connsiteX11" fmla="*/ 25830 w 27305"/>
                <a:gd name="connsiteY11" fmla="*/ 86346 h 90774"/>
                <a:gd name="connsiteX12" fmla="*/ 25830 w 27305"/>
                <a:gd name="connsiteY12" fmla="*/ 86346 h 90774"/>
                <a:gd name="connsiteX13" fmla="*/ 25830 w 27305"/>
                <a:gd name="connsiteY13" fmla="*/ 86346 h 90774"/>
                <a:gd name="connsiteX14" fmla="*/ 25830 w 27305"/>
                <a:gd name="connsiteY14" fmla="*/ 86346 h 90774"/>
                <a:gd name="connsiteX15" fmla="*/ 17712 w 27305"/>
                <a:gd name="connsiteY15" fmla="*/ 51660 h 90774"/>
                <a:gd name="connsiteX16" fmla="*/ 6642 w 27305"/>
                <a:gd name="connsiteY16" fmla="*/ 16974 h 90774"/>
                <a:gd name="connsiteX17" fmla="*/ 0 w 27305"/>
                <a:gd name="connsiteY17" fmla="*/ 0 h 90774"/>
                <a:gd name="connsiteX18" fmla="*/ 0 w 27305"/>
                <a:gd name="connsiteY18" fmla="*/ 0 h 90774"/>
                <a:gd name="connsiteX19" fmla="*/ 7380 w 27305"/>
                <a:gd name="connsiteY19" fmla="*/ 12546 h 90774"/>
                <a:gd name="connsiteX20" fmla="*/ 20664 w 27305"/>
                <a:gd name="connsiteY20" fmla="*/ 45756 h 90774"/>
                <a:gd name="connsiteX21" fmla="*/ 27306 w 27305"/>
                <a:gd name="connsiteY21" fmla="*/ 74538 h 90774"/>
                <a:gd name="connsiteX22" fmla="*/ 27306 w 27305"/>
                <a:gd name="connsiteY22" fmla="*/ 74538 h 9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305" h="90774">
                  <a:moveTo>
                    <a:pt x="24354" y="79704"/>
                  </a:moveTo>
                  <a:cubicBezTo>
                    <a:pt x="20361" y="55565"/>
                    <a:pt x="12118" y="32326"/>
                    <a:pt x="0" y="11070"/>
                  </a:cubicBezTo>
                  <a:lnTo>
                    <a:pt x="0" y="5166"/>
                  </a:lnTo>
                  <a:lnTo>
                    <a:pt x="0" y="5166"/>
                  </a:lnTo>
                  <a:cubicBezTo>
                    <a:pt x="4428" y="14022"/>
                    <a:pt x="7380" y="22878"/>
                    <a:pt x="11070" y="32472"/>
                  </a:cubicBezTo>
                  <a:cubicBezTo>
                    <a:pt x="14760" y="42066"/>
                    <a:pt x="18450" y="56826"/>
                    <a:pt x="21402" y="68634"/>
                  </a:cubicBezTo>
                  <a:cubicBezTo>
                    <a:pt x="24354" y="80442"/>
                    <a:pt x="25092" y="83394"/>
                    <a:pt x="25830" y="90774"/>
                  </a:cubicBezTo>
                  <a:lnTo>
                    <a:pt x="25830" y="90774"/>
                  </a:lnTo>
                  <a:lnTo>
                    <a:pt x="25830" y="90774"/>
                  </a:lnTo>
                  <a:lnTo>
                    <a:pt x="25830" y="79704"/>
                  </a:lnTo>
                  <a:lnTo>
                    <a:pt x="25830" y="79704"/>
                  </a:lnTo>
                  <a:cubicBezTo>
                    <a:pt x="25830" y="79704"/>
                    <a:pt x="25830" y="84132"/>
                    <a:pt x="25830" y="86346"/>
                  </a:cubicBezTo>
                  <a:cubicBezTo>
                    <a:pt x="25830" y="88560"/>
                    <a:pt x="25830" y="86346"/>
                    <a:pt x="25830" y="86346"/>
                  </a:cubicBezTo>
                  <a:lnTo>
                    <a:pt x="25830" y="86346"/>
                  </a:lnTo>
                  <a:lnTo>
                    <a:pt x="25830" y="86346"/>
                  </a:lnTo>
                  <a:cubicBezTo>
                    <a:pt x="23911" y="74614"/>
                    <a:pt x="21195" y="63026"/>
                    <a:pt x="17712" y="51660"/>
                  </a:cubicBezTo>
                  <a:cubicBezTo>
                    <a:pt x="14804" y="39863"/>
                    <a:pt x="11107" y="28276"/>
                    <a:pt x="6642" y="16974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871" y="3928"/>
                    <a:pt x="5336" y="8131"/>
                    <a:pt x="7380" y="12546"/>
                  </a:cubicBezTo>
                  <a:cubicBezTo>
                    <a:pt x="12443" y="23353"/>
                    <a:pt x="16878" y="34441"/>
                    <a:pt x="20664" y="45756"/>
                  </a:cubicBezTo>
                  <a:cubicBezTo>
                    <a:pt x="23579" y="55175"/>
                    <a:pt x="25793" y="64795"/>
                    <a:pt x="27306" y="74538"/>
                  </a:cubicBezTo>
                  <a:lnTo>
                    <a:pt x="27306" y="745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4F395AA0-4E41-4DE9-9993-E1D03A48A7F0}"/>
                </a:ext>
              </a:extLst>
            </p:cNvPr>
            <p:cNvSpPr/>
            <p:nvPr/>
          </p:nvSpPr>
          <p:spPr>
            <a:xfrm>
              <a:off x="5995488" y="3591860"/>
              <a:ext cx="33209" cy="90035"/>
            </a:xfrm>
            <a:custGeom>
              <a:avLst/>
              <a:gdLst>
                <a:gd name="connsiteX0" fmla="*/ 0 w 33209"/>
                <a:gd name="connsiteY0" fmla="*/ 0 h 90035"/>
                <a:gd name="connsiteX1" fmla="*/ 26568 w 33209"/>
                <a:gd name="connsiteY1" fmla="*/ 90036 h 90035"/>
                <a:gd name="connsiteX2" fmla="*/ 33210 w 33209"/>
                <a:gd name="connsiteY2" fmla="*/ 83394 h 90035"/>
                <a:gd name="connsiteX3" fmla="*/ 0 w 33209"/>
                <a:gd name="connsiteY3" fmla="*/ 0 h 90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09" h="90035">
                  <a:moveTo>
                    <a:pt x="0" y="0"/>
                  </a:moveTo>
                  <a:cubicBezTo>
                    <a:pt x="13454" y="28460"/>
                    <a:pt x="22413" y="58832"/>
                    <a:pt x="26568" y="90036"/>
                  </a:cubicBezTo>
                  <a:lnTo>
                    <a:pt x="33210" y="83394"/>
                  </a:lnTo>
                  <a:cubicBezTo>
                    <a:pt x="26376" y="54090"/>
                    <a:pt x="15188" y="25978"/>
                    <a:pt x="0" y="0"/>
                  </a:cubicBezTo>
                </a:path>
              </a:pathLst>
            </a:custGeom>
            <a:solidFill>
              <a:srgbClr val="009B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EBD3904-5AC7-407F-9C09-C51BE086DCCA}"/>
                </a:ext>
              </a:extLst>
            </p:cNvPr>
            <p:cNvSpPr/>
            <p:nvPr/>
          </p:nvSpPr>
          <p:spPr>
            <a:xfrm>
              <a:off x="5995488" y="3591121"/>
              <a:ext cx="33519" cy="90774"/>
            </a:xfrm>
            <a:custGeom>
              <a:avLst/>
              <a:gdLst>
                <a:gd name="connsiteX0" fmla="*/ 0 w 33519"/>
                <a:gd name="connsiteY0" fmla="*/ 738 h 90774"/>
                <a:gd name="connsiteX1" fmla="*/ 14022 w 33519"/>
                <a:gd name="connsiteY1" fmla="*/ 36900 h 90774"/>
                <a:gd name="connsiteX2" fmla="*/ 22878 w 33519"/>
                <a:gd name="connsiteY2" fmla="*/ 70110 h 90774"/>
                <a:gd name="connsiteX3" fmla="*/ 22878 w 33519"/>
                <a:gd name="connsiteY3" fmla="*/ 90774 h 90774"/>
                <a:gd name="connsiteX4" fmla="*/ 22878 w 33519"/>
                <a:gd name="connsiteY4" fmla="*/ 90774 h 90774"/>
                <a:gd name="connsiteX5" fmla="*/ 29520 w 33519"/>
                <a:gd name="connsiteY5" fmla="*/ 84132 h 90774"/>
                <a:gd name="connsiteX6" fmla="*/ 29520 w 33519"/>
                <a:gd name="connsiteY6" fmla="*/ 84132 h 90774"/>
                <a:gd name="connsiteX7" fmla="*/ 29520 w 33519"/>
                <a:gd name="connsiteY7" fmla="*/ 79704 h 90774"/>
                <a:gd name="connsiteX8" fmla="*/ 29520 w 33519"/>
                <a:gd name="connsiteY8" fmla="*/ 70848 h 90774"/>
                <a:gd name="connsiteX9" fmla="*/ 19188 w 33519"/>
                <a:gd name="connsiteY9" fmla="*/ 32472 h 90774"/>
                <a:gd name="connsiteX10" fmla="*/ 2952 w 33519"/>
                <a:gd name="connsiteY10" fmla="*/ 738 h 90774"/>
                <a:gd name="connsiteX11" fmla="*/ 2952 w 33519"/>
                <a:gd name="connsiteY11" fmla="*/ 738 h 90774"/>
                <a:gd name="connsiteX12" fmla="*/ 22878 w 33519"/>
                <a:gd name="connsiteY12" fmla="*/ 42804 h 90774"/>
                <a:gd name="connsiteX13" fmla="*/ 33210 w 33519"/>
                <a:gd name="connsiteY13" fmla="*/ 73062 h 90774"/>
                <a:gd name="connsiteX14" fmla="*/ 33210 w 33519"/>
                <a:gd name="connsiteY14" fmla="*/ 80442 h 90774"/>
                <a:gd name="connsiteX15" fmla="*/ 33210 w 33519"/>
                <a:gd name="connsiteY15" fmla="*/ 80442 h 90774"/>
                <a:gd name="connsiteX16" fmla="*/ 28044 w 33519"/>
                <a:gd name="connsiteY16" fmla="*/ 86346 h 90774"/>
                <a:gd name="connsiteX17" fmla="*/ 28044 w 33519"/>
                <a:gd name="connsiteY17" fmla="*/ 86346 h 90774"/>
                <a:gd name="connsiteX18" fmla="*/ 19188 w 33519"/>
                <a:gd name="connsiteY18" fmla="*/ 37638 h 90774"/>
                <a:gd name="connsiteX19" fmla="*/ 3690 w 33519"/>
                <a:gd name="connsiteY19" fmla="*/ 0 h 90774"/>
                <a:gd name="connsiteX20" fmla="*/ 3690 w 33519"/>
                <a:gd name="connsiteY20" fmla="*/ 0 h 9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519" h="90774">
                  <a:moveTo>
                    <a:pt x="0" y="738"/>
                  </a:moveTo>
                  <a:cubicBezTo>
                    <a:pt x="5749" y="12346"/>
                    <a:pt x="10443" y="24449"/>
                    <a:pt x="14022" y="36900"/>
                  </a:cubicBezTo>
                  <a:cubicBezTo>
                    <a:pt x="17660" y="47775"/>
                    <a:pt x="20620" y="58867"/>
                    <a:pt x="22878" y="70110"/>
                  </a:cubicBezTo>
                  <a:cubicBezTo>
                    <a:pt x="22878" y="76752"/>
                    <a:pt x="22878" y="84132"/>
                    <a:pt x="22878" y="90774"/>
                  </a:cubicBezTo>
                  <a:lnTo>
                    <a:pt x="22878" y="90774"/>
                  </a:lnTo>
                  <a:lnTo>
                    <a:pt x="29520" y="84132"/>
                  </a:lnTo>
                  <a:lnTo>
                    <a:pt x="29520" y="84132"/>
                  </a:lnTo>
                  <a:cubicBezTo>
                    <a:pt x="29520" y="84132"/>
                    <a:pt x="29520" y="84132"/>
                    <a:pt x="29520" y="79704"/>
                  </a:cubicBezTo>
                  <a:lnTo>
                    <a:pt x="29520" y="70848"/>
                  </a:lnTo>
                  <a:cubicBezTo>
                    <a:pt x="27092" y="57804"/>
                    <a:pt x="23638" y="44972"/>
                    <a:pt x="19188" y="32472"/>
                  </a:cubicBezTo>
                  <a:cubicBezTo>
                    <a:pt x="14516" y="21530"/>
                    <a:pt x="9092" y="10927"/>
                    <a:pt x="2952" y="738"/>
                  </a:cubicBezTo>
                  <a:lnTo>
                    <a:pt x="2952" y="738"/>
                  </a:lnTo>
                  <a:cubicBezTo>
                    <a:pt x="10472" y="14327"/>
                    <a:pt x="17129" y="28377"/>
                    <a:pt x="22878" y="42804"/>
                  </a:cubicBezTo>
                  <a:cubicBezTo>
                    <a:pt x="27409" y="52486"/>
                    <a:pt x="30871" y="62632"/>
                    <a:pt x="33210" y="73062"/>
                  </a:cubicBezTo>
                  <a:cubicBezTo>
                    <a:pt x="33623" y="75505"/>
                    <a:pt x="33623" y="77999"/>
                    <a:pt x="33210" y="80442"/>
                  </a:cubicBezTo>
                  <a:lnTo>
                    <a:pt x="33210" y="80442"/>
                  </a:lnTo>
                  <a:lnTo>
                    <a:pt x="28044" y="86346"/>
                  </a:lnTo>
                  <a:lnTo>
                    <a:pt x="28044" y="86346"/>
                  </a:lnTo>
                  <a:cubicBezTo>
                    <a:pt x="26376" y="69903"/>
                    <a:pt x="23409" y="53616"/>
                    <a:pt x="19188" y="37638"/>
                  </a:cubicBezTo>
                  <a:cubicBezTo>
                    <a:pt x="15240" y="24623"/>
                    <a:pt x="10052" y="12019"/>
                    <a:pt x="3690" y="0"/>
                  </a:cubicBezTo>
                  <a:lnTo>
                    <a:pt x="369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616647C7-83C3-4B6E-A2F8-6330AFCB1995}"/>
                </a:ext>
              </a:extLst>
            </p:cNvPr>
            <p:cNvSpPr/>
            <p:nvPr/>
          </p:nvSpPr>
          <p:spPr>
            <a:xfrm>
              <a:off x="5985157" y="3588908"/>
              <a:ext cx="41327" cy="96677"/>
            </a:xfrm>
            <a:custGeom>
              <a:avLst/>
              <a:gdLst>
                <a:gd name="connsiteX0" fmla="*/ 0 w 41327"/>
                <a:gd name="connsiteY0" fmla="*/ 0 h 96677"/>
                <a:gd name="connsiteX1" fmla="*/ 22140 w 41327"/>
                <a:gd name="connsiteY1" fmla="*/ 48708 h 96677"/>
                <a:gd name="connsiteX2" fmla="*/ 33210 w 41327"/>
                <a:gd name="connsiteY2" fmla="*/ 96678 h 96677"/>
                <a:gd name="connsiteX3" fmla="*/ 41328 w 41327"/>
                <a:gd name="connsiteY3" fmla="*/ 88560 h 96677"/>
                <a:gd name="connsiteX4" fmla="*/ 0 w 41327"/>
                <a:gd name="connsiteY4" fmla="*/ 0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27" h="96677">
                  <a:moveTo>
                    <a:pt x="0" y="0"/>
                  </a:moveTo>
                  <a:cubicBezTo>
                    <a:pt x="8421" y="15742"/>
                    <a:pt x="15815" y="32012"/>
                    <a:pt x="22140" y="48708"/>
                  </a:cubicBezTo>
                  <a:cubicBezTo>
                    <a:pt x="26989" y="64409"/>
                    <a:pt x="30686" y="80441"/>
                    <a:pt x="33210" y="96678"/>
                  </a:cubicBezTo>
                  <a:lnTo>
                    <a:pt x="41328" y="88560"/>
                  </a:lnTo>
                  <a:cubicBezTo>
                    <a:pt x="31808" y="57234"/>
                    <a:pt x="17896" y="27417"/>
                    <a:pt x="0" y="0"/>
                  </a:cubicBezTo>
                </a:path>
              </a:pathLst>
            </a:custGeom>
            <a:solidFill>
              <a:srgbClr val="009B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4F76C199-E416-457A-9768-B30BD201C592}"/>
                </a:ext>
              </a:extLst>
            </p:cNvPr>
            <p:cNvSpPr/>
            <p:nvPr/>
          </p:nvSpPr>
          <p:spPr>
            <a:xfrm>
              <a:off x="5984419" y="3588908"/>
              <a:ext cx="40850" cy="100368"/>
            </a:xfrm>
            <a:custGeom>
              <a:avLst/>
              <a:gdLst>
                <a:gd name="connsiteX0" fmla="*/ 738 w 40850"/>
                <a:gd name="connsiteY0" fmla="*/ 0 h 100368"/>
                <a:gd name="connsiteX1" fmla="*/ 11808 w 40850"/>
                <a:gd name="connsiteY1" fmla="*/ 22878 h 100368"/>
                <a:gd name="connsiteX2" fmla="*/ 24354 w 40850"/>
                <a:gd name="connsiteY2" fmla="*/ 53874 h 100368"/>
                <a:gd name="connsiteX3" fmla="*/ 33948 w 40850"/>
                <a:gd name="connsiteY3" fmla="*/ 96678 h 100368"/>
                <a:gd name="connsiteX4" fmla="*/ 33948 w 40850"/>
                <a:gd name="connsiteY4" fmla="*/ 96678 h 100368"/>
                <a:gd name="connsiteX5" fmla="*/ 40590 w 40850"/>
                <a:gd name="connsiteY5" fmla="*/ 90036 h 100368"/>
                <a:gd name="connsiteX6" fmla="*/ 40590 w 40850"/>
                <a:gd name="connsiteY6" fmla="*/ 90036 h 100368"/>
                <a:gd name="connsiteX7" fmla="*/ 40590 w 40850"/>
                <a:gd name="connsiteY7" fmla="*/ 81918 h 100368"/>
                <a:gd name="connsiteX8" fmla="*/ 27306 w 40850"/>
                <a:gd name="connsiteY8" fmla="*/ 47970 h 100368"/>
                <a:gd name="connsiteX9" fmla="*/ 2214 w 40850"/>
                <a:gd name="connsiteY9" fmla="*/ 3690 h 100368"/>
                <a:gd name="connsiteX10" fmla="*/ 2214 w 40850"/>
                <a:gd name="connsiteY10" fmla="*/ 3690 h 100368"/>
                <a:gd name="connsiteX11" fmla="*/ 26568 w 40850"/>
                <a:gd name="connsiteY11" fmla="*/ 48708 h 100368"/>
                <a:gd name="connsiteX12" fmla="*/ 40590 w 40850"/>
                <a:gd name="connsiteY12" fmla="*/ 81918 h 100368"/>
                <a:gd name="connsiteX13" fmla="*/ 40590 w 40850"/>
                <a:gd name="connsiteY13" fmla="*/ 89298 h 100368"/>
                <a:gd name="connsiteX14" fmla="*/ 40590 w 40850"/>
                <a:gd name="connsiteY14" fmla="*/ 93726 h 100368"/>
                <a:gd name="connsiteX15" fmla="*/ 33948 w 40850"/>
                <a:gd name="connsiteY15" fmla="*/ 100368 h 100368"/>
                <a:gd name="connsiteX16" fmla="*/ 33948 w 40850"/>
                <a:gd name="connsiteY16" fmla="*/ 100368 h 100368"/>
                <a:gd name="connsiteX17" fmla="*/ 26568 w 40850"/>
                <a:gd name="connsiteY17" fmla="*/ 66420 h 100368"/>
                <a:gd name="connsiteX18" fmla="*/ 21402 w 40850"/>
                <a:gd name="connsiteY18" fmla="*/ 50184 h 100368"/>
                <a:gd name="connsiteX19" fmla="*/ 15498 w 40850"/>
                <a:gd name="connsiteY19" fmla="*/ 34686 h 100368"/>
                <a:gd name="connsiteX20" fmla="*/ 6642 w 40850"/>
                <a:gd name="connsiteY20" fmla="*/ 15498 h 100368"/>
                <a:gd name="connsiteX21" fmla="*/ 0 w 40850"/>
                <a:gd name="connsiteY21" fmla="*/ 3690 h 100368"/>
                <a:gd name="connsiteX22" fmla="*/ 0 w 40850"/>
                <a:gd name="connsiteY22" fmla="*/ 3690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850" h="100368">
                  <a:moveTo>
                    <a:pt x="738" y="0"/>
                  </a:moveTo>
                  <a:lnTo>
                    <a:pt x="11808" y="22878"/>
                  </a:lnTo>
                  <a:cubicBezTo>
                    <a:pt x="16620" y="32944"/>
                    <a:pt x="20812" y="43295"/>
                    <a:pt x="24354" y="53874"/>
                  </a:cubicBezTo>
                  <a:cubicBezTo>
                    <a:pt x="28332" y="67957"/>
                    <a:pt x="31535" y="82246"/>
                    <a:pt x="33948" y="96678"/>
                  </a:cubicBezTo>
                  <a:lnTo>
                    <a:pt x="33948" y="96678"/>
                  </a:lnTo>
                  <a:lnTo>
                    <a:pt x="40590" y="90036"/>
                  </a:lnTo>
                  <a:lnTo>
                    <a:pt x="40590" y="90036"/>
                  </a:lnTo>
                  <a:lnTo>
                    <a:pt x="40590" y="81918"/>
                  </a:lnTo>
                  <a:cubicBezTo>
                    <a:pt x="36929" y="70316"/>
                    <a:pt x="32494" y="58974"/>
                    <a:pt x="27306" y="47970"/>
                  </a:cubicBezTo>
                  <a:cubicBezTo>
                    <a:pt x="19823" y="32727"/>
                    <a:pt x="11446" y="17941"/>
                    <a:pt x="2214" y="3690"/>
                  </a:cubicBezTo>
                  <a:lnTo>
                    <a:pt x="2214" y="3690"/>
                  </a:lnTo>
                  <a:cubicBezTo>
                    <a:pt x="11203" y="18207"/>
                    <a:pt x="19336" y="33239"/>
                    <a:pt x="26568" y="48708"/>
                  </a:cubicBezTo>
                  <a:cubicBezTo>
                    <a:pt x="32140" y="59379"/>
                    <a:pt x="36826" y="70486"/>
                    <a:pt x="40590" y="81918"/>
                  </a:cubicBezTo>
                  <a:cubicBezTo>
                    <a:pt x="40937" y="84366"/>
                    <a:pt x="40937" y="86850"/>
                    <a:pt x="40590" y="89298"/>
                  </a:cubicBezTo>
                  <a:lnTo>
                    <a:pt x="40590" y="93726"/>
                  </a:lnTo>
                  <a:lnTo>
                    <a:pt x="33948" y="100368"/>
                  </a:lnTo>
                  <a:lnTo>
                    <a:pt x="33948" y="100368"/>
                  </a:lnTo>
                  <a:cubicBezTo>
                    <a:pt x="33948" y="88560"/>
                    <a:pt x="29520" y="77490"/>
                    <a:pt x="26568" y="66420"/>
                  </a:cubicBezTo>
                  <a:cubicBezTo>
                    <a:pt x="25291" y="60877"/>
                    <a:pt x="23564" y="55447"/>
                    <a:pt x="21402" y="50184"/>
                  </a:cubicBezTo>
                  <a:cubicBezTo>
                    <a:pt x="19756" y="44900"/>
                    <a:pt x="17786" y="39724"/>
                    <a:pt x="15498" y="34686"/>
                  </a:cubicBezTo>
                  <a:lnTo>
                    <a:pt x="6642" y="15498"/>
                  </a:lnTo>
                  <a:lnTo>
                    <a:pt x="0" y="3690"/>
                  </a:lnTo>
                  <a:lnTo>
                    <a:pt x="0" y="369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FEDBE5D9-6B7F-4CB9-9C63-FE127CAA72B3}"/>
                </a:ext>
              </a:extLst>
            </p:cNvPr>
            <p:cNvSpPr/>
            <p:nvPr/>
          </p:nvSpPr>
          <p:spPr>
            <a:xfrm>
              <a:off x="5974086" y="3585217"/>
              <a:ext cx="50184" cy="103320"/>
            </a:xfrm>
            <a:custGeom>
              <a:avLst/>
              <a:gdLst>
                <a:gd name="connsiteX0" fmla="*/ 0 w 50184"/>
                <a:gd name="connsiteY0" fmla="*/ 0 h 103320"/>
                <a:gd name="connsiteX1" fmla="*/ 29520 w 50184"/>
                <a:gd name="connsiteY1" fmla="*/ 61254 h 103320"/>
                <a:gd name="connsiteX2" fmla="*/ 41328 w 50184"/>
                <a:gd name="connsiteY2" fmla="*/ 103320 h 103320"/>
                <a:gd name="connsiteX3" fmla="*/ 50184 w 50184"/>
                <a:gd name="connsiteY3" fmla="*/ 95940 h 103320"/>
                <a:gd name="connsiteX4" fmla="*/ 0 w 50184"/>
                <a:gd name="connsiteY4" fmla="*/ 0 h 10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184" h="103320">
                  <a:moveTo>
                    <a:pt x="0" y="0"/>
                  </a:moveTo>
                  <a:cubicBezTo>
                    <a:pt x="12207" y="19190"/>
                    <a:pt x="22118" y="39749"/>
                    <a:pt x="29520" y="61254"/>
                  </a:cubicBezTo>
                  <a:lnTo>
                    <a:pt x="41328" y="103320"/>
                  </a:lnTo>
                  <a:lnTo>
                    <a:pt x="50184" y="95940"/>
                  </a:lnTo>
                  <a:cubicBezTo>
                    <a:pt x="38789" y="61441"/>
                    <a:pt x="21837" y="29034"/>
                    <a:pt x="0" y="0"/>
                  </a:cubicBezTo>
                </a:path>
              </a:pathLst>
            </a:custGeom>
            <a:solidFill>
              <a:srgbClr val="009B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8BC760F4-8B75-48B1-970C-8749F82E7D4E}"/>
                </a:ext>
              </a:extLst>
            </p:cNvPr>
            <p:cNvSpPr/>
            <p:nvPr/>
          </p:nvSpPr>
          <p:spPr>
            <a:xfrm>
              <a:off x="5973348" y="3585217"/>
              <a:ext cx="47970" cy="103320"/>
            </a:xfrm>
            <a:custGeom>
              <a:avLst/>
              <a:gdLst>
                <a:gd name="connsiteX0" fmla="*/ 0 w 47970"/>
                <a:gd name="connsiteY0" fmla="*/ 0 h 103320"/>
                <a:gd name="connsiteX1" fmla="*/ 24354 w 47970"/>
                <a:gd name="connsiteY1" fmla="*/ 44280 h 103320"/>
                <a:gd name="connsiteX2" fmla="*/ 30258 w 47970"/>
                <a:gd name="connsiteY2" fmla="*/ 59778 h 103320"/>
                <a:gd name="connsiteX3" fmla="*/ 30258 w 47970"/>
                <a:gd name="connsiteY3" fmla="*/ 71586 h 103320"/>
                <a:gd name="connsiteX4" fmla="*/ 38376 w 47970"/>
                <a:gd name="connsiteY4" fmla="*/ 103320 h 103320"/>
                <a:gd name="connsiteX5" fmla="*/ 38376 w 47970"/>
                <a:gd name="connsiteY5" fmla="*/ 103320 h 103320"/>
                <a:gd name="connsiteX6" fmla="*/ 47232 w 47970"/>
                <a:gd name="connsiteY6" fmla="*/ 95940 h 103320"/>
                <a:gd name="connsiteX7" fmla="*/ 47232 w 47970"/>
                <a:gd name="connsiteY7" fmla="*/ 95940 h 103320"/>
                <a:gd name="connsiteX8" fmla="*/ 41328 w 47970"/>
                <a:gd name="connsiteY8" fmla="*/ 70848 h 103320"/>
                <a:gd name="connsiteX9" fmla="*/ 26568 w 47970"/>
                <a:gd name="connsiteY9" fmla="*/ 38376 h 103320"/>
                <a:gd name="connsiteX10" fmla="*/ 14022 w 47970"/>
                <a:gd name="connsiteY10" fmla="*/ 16974 h 103320"/>
                <a:gd name="connsiteX11" fmla="*/ 738 w 47970"/>
                <a:gd name="connsiteY11" fmla="*/ 0 h 103320"/>
                <a:gd name="connsiteX12" fmla="*/ 738 w 47970"/>
                <a:gd name="connsiteY12" fmla="*/ 0 h 103320"/>
                <a:gd name="connsiteX13" fmla="*/ 19188 w 47970"/>
                <a:gd name="connsiteY13" fmla="*/ 25830 h 103320"/>
                <a:gd name="connsiteX14" fmla="*/ 36162 w 47970"/>
                <a:gd name="connsiteY14" fmla="*/ 57564 h 103320"/>
                <a:gd name="connsiteX15" fmla="*/ 47970 w 47970"/>
                <a:gd name="connsiteY15" fmla="*/ 87084 h 103320"/>
                <a:gd name="connsiteX16" fmla="*/ 47970 w 47970"/>
                <a:gd name="connsiteY16" fmla="*/ 92250 h 103320"/>
                <a:gd name="connsiteX17" fmla="*/ 47970 w 47970"/>
                <a:gd name="connsiteY17" fmla="*/ 92250 h 103320"/>
                <a:gd name="connsiteX18" fmla="*/ 47970 w 47970"/>
                <a:gd name="connsiteY18" fmla="*/ 92250 h 103320"/>
                <a:gd name="connsiteX19" fmla="*/ 41328 w 47970"/>
                <a:gd name="connsiteY19" fmla="*/ 102582 h 103320"/>
                <a:gd name="connsiteX20" fmla="*/ 41328 w 47970"/>
                <a:gd name="connsiteY20" fmla="*/ 102582 h 103320"/>
                <a:gd name="connsiteX21" fmla="*/ 33210 w 47970"/>
                <a:gd name="connsiteY21" fmla="*/ 70848 h 103320"/>
                <a:gd name="connsiteX22" fmla="*/ 29520 w 47970"/>
                <a:gd name="connsiteY22" fmla="*/ 58302 h 103320"/>
                <a:gd name="connsiteX23" fmla="*/ 24354 w 47970"/>
                <a:gd name="connsiteY23" fmla="*/ 43542 h 103320"/>
                <a:gd name="connsiteX24" fmla="*/ 738 w 47970"/>
                <a:gd name="connsiteY24" fmla="*/ 0 h 103320"/>
                <a:gd name="connsiteX25" fmla="*/ 738 w 47970"/>
                <a:gd name="connsiteY25" fmla="*/ 0 h 10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7970" h="103320">
                  <a:moveTo>
                    <a:pt x="0" y="0"/>
                  </a:moveTo>
                  <a:cubicBezTo>
                    <a:pt x="9542" y="13931"/>
                    <a:pt x="17697" y="28761"/>
                    <a:pt x="24354" y="44280"/>
                  </a:cubicBezTo>
                  <a:lnTo>
                    <a:pt x="30258" y="59778"/>
                  </a:lnTo>
                  <a:cubicBezTo>
                    <a:pt x="30258" y="59778"/>
                    <a:pt x="30258" y="67896"/>
                    <a:pt x="30258" y="71586"/>
                  </a:cubicBezTo>
                  <a:cubicBezTo>
                    <a:pt x="30258" y="75276"/>
                    <a:pt x="36162" y="92988"/>
                    <a:pt x="38376" y="103320"/>
                  </a:cubicBezTo>
                  <a:lnTo>
                    <a:pt x="38376" y="103320"/>
                  </a:lnTo>
                  <a:lnTo>
                    <a:pt x="47232" y="95940"/>
                  </a:lnTo>
                  <a:lnTo>
                    <a:pt x="47232" y="95940"/>
                  </a:lnTo>
                  <a:cubicBezTo>
                    <a:pt x="45690" y="87481"/>
                    <a:pt x="43719" y="79106"/>
                    <a:pt x="41328" y="70848"/>
                  </a:cubicBezTo>
                  <a:cubicBezTo>
                    <a:pt x="36900" y="59778"/>
                    <a:pt x="31734" y="49446"/>
                    <a:pt x="26568" y="38376"/>
                  </a:cubicBezTo>
                  <a:cubicBezTo>
                    <a:pt x="22826" y="30993"/>
                    <a:pt x="18635" y="23846"/>
                    <a:pt x="14022" y="16974"/>
                  </a:cubicBezTo>
                  <a:cubicBezTo>
                    <a:pt x="10243" y="10835"/>
                    <a:pt x="5786" y="5141"/>
                    <a:pt x="738" y="0"/>
                  </a:cubicBezTo>
                  <a:lnTo>
                    <a:pt x="738" y="0"/>
                  </a:lnTo>
                  <a:cubicBezTo>
                    <a:pt x="8111" y="7666"/>
                    <a:pt x="14332" y="16367"/>
                    <a:pt x="19188" y="25830"/>
                  </a:cubicBezTo>
                  <a:cubicBezTo>
                    <a:pt x="25719" y="35918"/>
                    <a:pt x="31395" y="46532"/>
                    <a:pt x="36162" y="57564"/>
                  </a:cubicBezTo>
                  <a:cubicBezTo>
                    <a:pt x="40590" y="67158"/>
                    <a:pt x="44280" y="76752"/>
                    <a:pt x="47970" y="87084"/>
                  </a:cubicBezTo>
                  <a:lnTo>
                    <a:pt x="47970" y="92250"/>
                  </a:lnTo>
                  <a:lnTo>
                    <a:pt x="47970" y="92250"/>
                  </a:lnTo>
                  <a:cubicBezTo>
                    <a:pt x="47970" y="92250"/>
                    <a:pt x="47970" y="92250"/>
                    <a:pt x="47970" y="92250"/>
                  </a:cubicBezTo>
                  <a:lnTo>
                    <a:pt x="41328" y="102582"/>
                  </a:lnTo>
                  <a:lnTo>
                    <a:pt x="41328" y="102582"/>
                  </a:lnTo>
                  <a:cubicBezTo>
                    <a:pt x="41328" y="91512"/>
                    <a:pt x="36162" y="81180"/>
                    <a:pt x="33210" y="70848"/>
                  </a:cubicBezTo>
                  <a:lnTo>
                    <a:pt x="29520" y="58302"/>
                  </a:lnTo>
                  <a:cubicBezTo>
                    <a:pt x="28088" y="53285"/>
                    <a:pt x="26361" y="48356"/>
                    <a:pt x="24354" y="43542"/>
                  </a:cubicBezTo>
                  <a:cubicBezTo>
                    <a:pt x="17498" y="28498"/>
                    <a:pt x="9609" y="13949"/>
                    <a:pt x="738" y="0"/>
                  </a:cubicBezTo>
                  <a:lnTo>
                    <a:pt x="738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6DAF092E-185A-45A4-B6D7-A5A45D7D2FF3}"/>
                </a:ext>
              </a:extLst>
            </p:cNvPr>
            <p:cNvSpPr/>
            <p:nvPr/>
          </p:nvSpPr>
          <p:spPr>
            <a:xfrm>
              <a:off x="5974086" y="3606619"/>
              <a:ext cx="50922" cy="85608"/>
            </a:xfrm>
            <a:custGeom>
              <a:avLst/>
              <a:gdLst>
                <a:gd name="connsiteX0" fmla="*/ 0 w 50922"/>
                <a:gd name="connsiteY0" fmla="*/ 0 h 85608"/>
                <a:gd name="connsiteX1" fmla="*/ 40590 w 50922"/>
                <a:gd name="connsiteY1" fmla="*/ 85608 h 85608"/>
                <a:gd name="connsiteX2" fmla="*/ 50922 w 50922"/>
                <a:gd name="connsiteY2" fmla="*/ 75276 h 85608"/>
                <a:gd name="connsiteX3" fmla="*/ 2952 w 50922"/>
                <a:gd name="connsiteY3" fmla="*/ 1476 h 8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922" h="85608">
                  <a:moveTo>
                    <a:pt x="0" y="0"/>
                  </a:moveTo>
                  <a:cubicBezTo>
                    <a:pt x="19018" y="25594"/>
                    <a:pt x="32811" y="54684"/>
                    <a:pt x="40590" y="85608"/>
                  </a:cubicBezTo>
                  <a:lnTo>
                    <a:pt x="50922" y="75276"/>
                  </a:lnTo>
                  <a:cubicBezTo>
                    <a:pt x="38110" y="48751"/>
                    <a:pt x="21992" y="23953"/>
                    <a:pt x="2952" y="1476"/>
                  </a:cubicBezTo>
                </a:path>
              </a:pathLst>
            </a:custGeom>
            <a:solidFill>
              <a:srgbClr val="009B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396AAA7E-A815-4C53-815D-3B89966944C4}"/>
                </a:ext>
              </a:extLst>
            </p:cNvPr>
            <p:cNvSpPr/>
            <p:nvPr/>
          </p:nvSpPr>
          <p:spPr>
            <a:xfrm>
              <a:off x="5973348" y="3606619"/>
              <a:ext cx="48708" cy="85608"/>
            </a:xfrm>
            <a:custGeom>
              <a:avLst/>
              <a:gdLst>
                <a:gd name="connsiteX0" fmla="*/ 738 w 48708"/>
                <a:gd name="connsiteY0" fmla="*/ 0 h 85608"/>
                <a:gd name="connsiteX1" fmla="*/ 16974 w 48708"/>
                <a:gd name="connsiteY1" fmla="*/ 26568 h 85608"/>
                <a:gd name="connsiteX2" fmla="*/ 32472 w 48708"/>
                <a:gd name="connsiteY2" fmla="*/ 63468 h 85608"/>
                <a:gd name="connsiteX3" fmla="*/ 38376 w 48708"/>
                <a:gd name="connsiteY3" fmla="*/ 85608 h 85608"/>
                <a:gd name="connsiteX4" fmla="*/ 38376 w 48708"/>
                <a:gd name="connsiteY4" fmla="*/ 85608 h 85608"/>
                <a:gd name="connsiteX5" fmla="*/ 48708 w 48708"/>
                <a:gd name="connsiteY5" fmla="*/ 75276 h 85608"/>
                <a:gd name="connsiteX6" fmla="*/ 48708 w 48708"/>
                <a:gd name="connsiteY6" fmla="*/ 75276 h 85608"/>
                <a:gd name="connsiteX7" fmla="*/ 33210 w 48708"/>
                <a:gd name="connsiteY7" fmla="*/ 45756 h 85608"/>
                <a:gd name="connsiteX8" fmla="*/ 13284 w 48708"/>
                <a:gd name="connsiteY8" fmla="*/ 16236 h 85608"/>
                <a:gd name="connsiteX9" fmla="*/ 0 w 48708"/>
                <a:gd name="connsiteY9" fmla="*/ 0 h 85608"/>
                <a:gd name="connsiteX10" fmla="*/ 0 w 48708"/>
                <a:gd name="connsiteY10" fmla="*/ 0 h 85608"/>
                <a:gd name="connsiteX11" fmla="*/ 36162 w 48708"/>
                <a:gd name="connsiteY11" fmla="*/ 52398 h 85608"/>
                <a:gd name="connsiteX12" fmla="*/ 43542 w 48708"/>
                <a:gd name="connsiteY12" fmla="*/ 64206 h 85608"/>
                <a:gd name="connsiteX13" fmla="*/ 43542 w 48708"/>
                <a:gd name="connsiteY13" fmla="*/ 70110 h 85608"/>
                <a:gd name="connsiteX14" fmla="*/ 43542 w 48708"/>
                <a:gd name="connsiteY14" fmla="*/ 70110 h 85608"/>
                <a:gd name="connsiteX15" fmla="*/ 43542 w 48708"/>
                <a:gd name="connsiteY15" fmla="*/ 70110 h 85608"/>
                <a:gd name="connsiteX16" fmla="*/ 41328 w 48708"/>
                <a:gd name="connsiteY16" fmla="*/ 85608 h 85608"/>
                <a:gd name="connsiteX17" fmla="*/ 41328 w 48708"/>
                <a:gd name="connsiteY17" fmla="*/ 85608 h 85608"/>
                <a:gd name="connsiteX18" fmla="*/ 29520 w 48708"/>
                <a:gd name="connsiteY18" fmla="*/ 47970 h 85608"/>
                <a:gd name="connsiteX19" fmla="*/ 12546 w 48708"/>
                <a:gd name="connsiteY19" fmla="*/ 14022 h 85608"/>
                <a:gd name="connsiteX20" fmla="*/ 2952 w 48708"/>
                <a:gd name="connsiteY20" fmla="*/ 0 h 85608"/>
                <a:gd name="connsiteX21" fmla="*/ 2952 w 48708"/>
                <a:gd name="connsiteY21" fmla="*/ 0 h 8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708" h="85608">
                  <a:moveTo>
                    <a:pt x="738" y="0"/>
                  </a:moveTo>
                  <a:cubicBezTo>
                    <a:pt x="6642" y="8118"/>
                    <a:pt x="11808" y="17712"/>
                    <a:pt x="16974" y="26568"/>
                  </a:cubicBezTo>
                  <a:cubicBezTo>
                    <a:pt x="22893" y="38538"/>
                    <a:pt x="28066" y="50861"/>
                    <a:pt x="32472" y="63468"/>
                  </a:cubicBezTo>
                  <a:cubicBezTo>
                    <a:pt x="32472" y="70848"/>
                    <a:pt x="36900" y="78228"/>
                    <a:pt x="38376" y="85608"/>
                  </a:cubicBezTo>
                  <a:lnTo>
                    <a:pt x="38376" y="85608"/>
                  </a:lnTo>
                  <a:lnTo>
                    <a:pt x="48708" y="75276"/>
                  </a:lnTo>
                  <a:lnTo>
                    <a:pt x="48708" y="75276"/>
                  </a:lnTo>
                  <a:cubicBezTo>
                    <a:pt x="44435" y="64992"/>
                    <a:pt x="39247" y="55112"/>
                    <a:pt x="33210" y="45756"/>
                  </a:cubicBezTo>
                  <a:lnTo>
                    <a:pt x="13284" y="16236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542" y="16392"/>
                    <a:pt x="25638" y="33923"/>
                    <a:pt x="36162" y="52398"/>
                  </a:cubicBezTo>
                  <a:cubicBezTo>
                    <a:pt x="38885" y="56163"/>
                    <a:pt x="41350" y="60109"/>
                    <a:pt x="43542" y="64206"/>
                  </a:cubicBezTo>
                  <a:lnTo>
                    <a:pt x="43542" y="70110"/>
                  </a:lnTo>
                  <a:lnTo>
                    <a:pt x="43542" y="70110"/>
                  </a:lnTo>
                  <a:lnTo>
                    <a:pt x="43542" y="70110"/>
                  </a:lnTo>
                  <a:lnTo>
                    <a:pt x="41328" y="85608"/>
                  </a:lnTo>
                  <a:lnTo>
                    <a:pt x="41328" y="85608"/>
                  </a:lnTo>
                  <a:cubicBezTo>
                    <a:pt x="38620" y="72709"/>
                    <a:pt x="34664" y="60104"/>
                    <a:pt x="29520" y="47970"/>
                  </a:cubicBezTo>
                  <a:cubicBezTo>
                    <a:pt x="24457" y="36366"/>
                    <a:pt x="18790" y="25035"/>
                    <a:pt x="12546" y="14022"/>
                  </a:cubicBezTo>
                  <a:cubicBezTo>
                    <a:pt x="9779" y="9067"/>
                    <a:pt x="6568" y="4374"/>
                    <a:pt x="2952" y="0"/>
                  </a:cubicBezTo>
                  <a:lnTo>
                    <a:pt x="2952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A1AC7ADE-CF5B-42C3-9BB1-EE9DD0403652}"/>
                </a:ext>
              </a:extLst>
            </p:cNvPr>
            <p:cNvSpPr/>
            <p:nvPr/>
          </p:nvSpPr>
          <p:spPr>
            <a:xfrm>
              <a:off x="5982205" y="3628760"/>
              <a:ext cx="32471" cy="65681"/>
            </a:xfrm>
            <a:custGeom>
              <a:avLst/>
              <a:gdLst>
                <a:gd name="connsiteX0" fmla="*/ 0 w 32471"/>
                <a:gd name="connsiteY0" fmla="*/ 0 h 65681"/>
                <a:gd name="connsiteX1" fmla="*/ 25830 w 32471"/>
                <a:gd name="connsiteY1" fmla="*/ 65682 h 65681"/>
                <a:gd name="connsiteX2" fmla="*/ 32472 w 32471"/>
                <a:gd name="connsiteY2" fmla="*/ 59040 h 65681"/>
                <a:gd name="connsiteX3" fmla="*/ 0 w 32471"/>
                <a:gd name="connsiteY3" fmla="*/ 0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1" h="65681">
                  <a:moveTo>
                    <a:pt x="0" y="0"/>
                  </a:moveTo>
                  <a:cubicBezTo>
                    <a:pt x="13646" y="19564"/>
                    <a:pt x="22494" y="42065"/>
                    <a:pt x="25830" y="65682"/>
                  </a:cubicBezTo>
                  <a:lnTo>
                    <a:pt x="32472" y="59040"/>
                  </a:lnTo>
                  <a:cubicBezTo>
                    <a:pt x="23933" y="38185"/>
                    <a:pt x="13040" y="18376"/>
                    <a:pt x="0" y="0"/>
                  </a:cubicBezTo>
                </a:path>
              </a:pathLst>
            </a:custGeom>
            <a:solidFill>
              <a:srgbClr val="009B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DD9DD12B-2685-490B-B44A-6F48E9FE206F}"/>
                </a:ext>
              </a:extLst>
            </p:cNvPr>
            <p:cNvSpPr/>
            <p:nvPr/>
          </p:nvSpPr>
          <p:spPr>
            <a:xfrm>
              <a:off x="5981467" y="3628760"/>
              <a:ext cx="33209" cy="64205"/>
            </a:xfrm>
            <a:custGeom>
              <a:avLst/>
              <a:gdLst>
                <a:gd name="connsiteX0" fmla="*/ 0 w 33209"/>
                <a:gd name="connsiteY0" fmla="*/ 0 h 64205"/>
                <a:gd name="connsiteX1" fmla="*/ 17712 w 33209"/>
                <a:gd name="connsiteY1" fmla="*/ 33210 h 64205"/>
                <a:gd name="connsiteX2" fmla="*/ 25830 w 33209"/>
                <a:gd name="connsiteY2" fmla="*/ 64206 h 64205"/>
                <a:gd name="connsiteX3" fmla="*/ 25830 w 33209"/>
                <a:gd name="connsiteY3" fmla="*/ 64206 h 64205"/>
                <a:gd name="connsiteX4" fmla="*/ 25830 w 33209"/>
                <a:gd name="connsiteY4" fmla="*/ 64206 h 64205"/>
                <a:gd name="connsiteX5" fmla="*/ 33210 w 33209"/>
                <a:gd name="connsiteY5" fmla="*/ 59040 h 64205"/>
                <a:gd name="connsiteX6" fmla="*/ 33210 w 33209"/>
                <a:gd name="connsiteY6" fmla="*/ 59040 h 64205"/>
                <a:gd name="connsiteX7" fmla="*/ 17712 w 33209"/>
                <a:gd name="connsiteY7" fmla="*/ 28044 h 64205"/>
                <a:gd name="connsiteX8" fmla="*/ 1476 w 33209"/>
                <a:gd name="connsiteY8" fmla="*/ 4428 h 64205"/>
                <a:gd name="connsiteX9" fmla="*/ 1476 w 33209"/>
                <a:gd name="connsiteY9" fmla="*/ 4428 h 64205"/>
                <a:gd name="connsiteX10" fmla="*/ 1476 w 33209"/>
                <a:gd name="connsiteY10" fmla="*/ 4428 h 64205"/>
                <a:gd name="connsiteX11" fmla="*/ 28782 w 33209"/>
                <a:gd name="connsiteY11" fmla="*/ 46494 h 64205"/>
                <a:gd name="connsiteX12" fmla="*/ 33210 w 33209"/>
                <a:gd name="connsiteY12" fmla="*/ 51660 h 64205"/>
                <a:gd name="connsiteX13" fmla="*/ 33210 w 33209"/>
                <a:gd name="connsiteY13" fmla="*/ 56826 h 64205"/>
                <a:gd name="connsiteX14" fmla="*/ 33210 w 33209"/>
                <a:gd name="connsiteY14" fmla="*/ 56826 h 64205"/>
                <a:gd name="connsiteX15" fmla="*/ 33210 w 33209"/>
                <a:gd name="connsiteY15" fmla="*/ 56826 h 64205"/>
                <a:gd name="connsiteX16" fmla="*/ 24354 w 33209"/>
                <a:gd name="connsiteY16" fmla="*/ 64206 h 64205"/>
                <a:gd name="connsiteX17" fmla="*/ 24354 w 33209"/>
                <a:gd name="connsiteY17" fmla="*/ 64206 h 64205"/>
                <a:gd name="connsiteX18" fmla="*/ 24354 w 33209"/>
                <a:gd name="connsiteY18" fmla="*/ 50922 h 64205"/>
                <a:gd name="connsiteX19" fmla="*/ 19188 w 33209"/>
                <a:gd name="connsiteY19" fmla="*/ 33948 h 64205"/>
                <a:gd name="connsiteX20" fmla="*/ 2214 w 33209"/>
                <a:gd name="connsiteY20" fmla="*/ 0 h 64205"/>
                <a:gd name="connsiteX21" fmla="*/ 2214 w 33209"/>
                <a:gd name="connsiteY21" fmla="*/ 0 h 64205"/>
                <a:gd name="connsiteX22" fmla="*/ 2214 w 33209"/>
                <a:gd name="connsiteY22" fmla="*/ 0 h 64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3209" h="64205">
                  <a:moveTo>
                    <a:pt x="0" y="0"/>
                  </a:moveTo>
                  <a:cubicBezTo>
                    <a:pt x="7483" y="10151"/>
                    <a:pt x="13454" y="21339"/>
                    <a:pt x="17712" y="33210"/>
                  </a:cubicBezTo>
                  <a:cubicBezTo>
                    <a:pt x="21970" y="43073"/>
                    <a:pt x="24708" y="53523"/>
                    <a:pt x="25830" y="64206"/>
                  </a:cubicBezTo>
                  <a:lnTo>
                    <a:pt x="25830" y="64206"/>
                  </a:lnTo>
                  <a:lnTo>
                    <a:pt x="25830" y="64206"/>
                  </a:lnTo>
                  <a:lnTo>
                    <a:pt x="33210" y="59040"/>
                  </a:lnTo>
                  <a:lnTo>
                    <a:pt x="33210" y="59040"/>
                  </a:lnTo>
                  <a:cubicBezTo>
                    <a:pt x="29240" y="48151"/>
                    <a:pt x="24044" y="37752"/>
                    <a:pt x="17712" y="28044"/>
                  </a:cubicBezTo>
                  <a:lnTo>
                    <a:pt x="1476" y="4428"/>
                  </a:lnTo>
                  <a:lnTo>
                    <a:pt x="1476" y="4428"/>
                  </a:lnTo>
                  <a:lnTo>
                    <a:pt x="1476" y="4428"/>
                  </a:lnTo>
                  <a:cubicBezTo>
                    <a:pt x="11933" y="17523"/>
                    <a:pt x="21077" y="31612"/>
                    <a:pt x="28782" y="46494"/>
                  </a:cubicBezTo>
                  <a:lnTo>
                    <a:pt x="33210" y="51660"/>
                  </a:lnTo>
                  <a:cubicBezTo>
                    <a:pt x="32966" y="53374"/>
                    <a:pt x="32966" y="55112"/>
                    <a:pt x="33210" y="56826"/>
                  </a:cubicBezTo>
                  <a:lnTo>
                    <a:pt x="33210" y="56826"/>
                  </a:lnTo>
                  <a:lnTo>
                    <a:pt x="33210" y="56826"/>
                  </a:lnTo>
                  <a:lnTo>
                    <a:pt x="24354" y="64206"/>
                  </a:lnTo>
                  <a:lnTo>
                    <a:pt x="24354" y="64206"/>
                  </a:lnTo>
                  <a:cubicBezTo>
                    <a:pt x="25129" y="59812"/>
                    <a:pt x="25129" y="55316"/>
                    <a:pt x="24354" y="50922"/>
                  </a:cubicBezTo>
                  <a:cubicBezTo>
                    <a:pt x="23077" y="45139"/>
                    <a:pt x="21350" y="39464"/>
                    <a:pt x="19188" y="33948"/>
                  </a:cubicBezTo>
                  <a:cubicBezTo>
                    <a:pt x="15018" y="21949"/>
                    <a:pt x="9306" y="10539"/>
                    <a:pt x="2214" y="0"/>
                  </a:cubicBezTo>
                  <a:lnTo>
                    <a:pt x="2214" y="0"/>
                  </a:lnTo>
                  <a:lnTo>
                    <a:pt x="2214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CA7DBB65-B40F-4E92-A8D7-306D142A6337}"/>
                </a:ext>
              </a:extLst>
            </p:cNvPr>
            <p:cNvSpPr/>
            <p:nvPr/>
          </p:nvSpPr>
          <p:spPr>
            <a:xfrm>
              <a:off x="5825748" y="3628760"/>
              <a:ext cx="12546" cy="249"/>
            </a:xfrm>
            <a:custGeom>
              <a:avLst/>
              <a:gdLst>
                <a:gd name="connsiteX0" fmla="*/ 0 w 12546"/>
                <a:gd name="connsiteY0" fmla="*/ 0 h 249"/>
                <a:gd name="connsiteX1" fmla="*/ 0 w 12546"/>
                <a:gd name="connsiteY1" fmla="*/ 0 h 249"/>
                <a:gd name="connsiteX2" fmla="*/ 7380 w 12546"/>
                <a:gd name="connsiteY2" fmla="*/ 0 h 249"/>
                <a:gd name="connsiteX3" fmla="*/ 12546 w 12546"/>
                <a:gd name="connsiteY3" fmla="*/ 0 h 249"/>
                <a:gd name="connsiteX4" fmla="*/ 12546 w 12546"/>
                <a:gd name="connsiteY4" fmla="*/ 0 h 249"/>
                <a:gd name="connsiteX5" fmla="*/ 8118 w 12546"/>
                <a:gd name="connsiteY5" fmla="*/ 0 h 249"/>
                <a:gd name="connsiteX6" fmla="*/ 0 w 12546"/>
                <a:gd name="connsiteY6" fmla="*/ 0 h 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249">
                  <a:moveTo>
                    <a:pt x="0" y="0"/>
                  </a:moveTo>
                  <a:lnTo>
                    <a:pt x="0" y="0"/>
                  </a:lnTo>
                  <a:lnTo>
                    <a:pt x="7380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8118" y="0"/>
                  </a:lnTo>
                  <a:cubicBezTo>
                    <a:pt x="5422" y="332"/>
                    <a:pt x="2696" y="33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8C8D8986-8E6A-4CEC-8223-D6D1CA3B9669}"/>
                </a:ext>
              </a:extLst>
            </p:cNvPr>
            <p:cNvSpPr/>
            <p:nvPr/>
          </p:nvSpPr>
          <p:spPr>
            <a:xfrm>
              <a:off x="5815801" y="3594811"/>
              <a:ext cx="8370" cy="38375"/>
            </a:xfrm>
            <a:custGeom>
              <a:avLst/>
              <a:gdLst>
                <a:gd name="connsiteX0" fmla="*/ 1830 w 8370"/>
                <a:gd name="connsiteY0" fmla="*/ 38376 h 38375"/>
                <a:gd name="connsiteX1" fmla="*/ 1830 w 8370"/>
                <a:gd name="connsiteY1" fmla="*/ 28782 h 38375"/>
                <a:gd name="connsiteX2" fmla="*/ 7734 w 8370"/>
                <a:gd name="connsiteY2" fmla="*/ 5904 h 38375"/>
                <a:gd name="connsiteX3" fmla="*/ 7734 w 8370"/>
                <a:gd name="connsiteY3" fmla="*/ 0 h 38375"/>
                <a:gd name="connsiteX4" fmla="*/ 354 w 8370"/>
                <a:gd name="connsiteY4" fmla="*/ 16236 h 38375"/>
                <a:gd name="connsiteX5" fmla="*/ 354 w 8370"/>
                <a:gd name="connsiteY5" fmla="*/ 28044 h 38375"/>
                <a:gd name="connsiteX6" fmla="*/ 354 w 8370"/>
                <a:gd name="connsiteY6" fmla="*/ 33948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70" h="38375">
                  <a:moveTo>
                    <a:pt x="1830" y="38376"/>
                  </a:moveTo>
                  <a:lnTo>
                    <a:pt x="1830" y="28782"/>
                  </a:lnTo>
                  <a:cubicBezTo>
                    <a:pt x="7375" y="22556"/>
                    <a:pt x="9574" y="14036"/>
                    <a:pt x="7734" y="5904"/>
                  </a:cubicBezTo>
                  <a:cubicBezTo>
                    <a:pt x="7734" y="5904"/>
                    <a:pt x="7734" y="738"/>
                    <a:pt x="7734" y="0"/>
                  </a:cubicBezTo>
                  <a:cubicBezTo>
                    <a:pt x="4878" y="5223"/>
                    <a:pt x="2411" y="10650"/>
                    <a:pt x="354" y="16236"/>
                  </a:cubicBezTo>
                  <a:cubicBezTo>
                    <a:pt x="-118" y="20158"/>
                    <a:pt x="-118" y="24122"/>
                    <a:pt x="354" y="28044"/>
                  </a:cubicBezTo>
                  <a:cubicBezTo>
                    <a:pt x="636" y="30002"/>
                    <a:pt x="636" y="31990"/>
                    <a:pt x="354" y="33948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78E549F4-F30F-48E1-9051-56BE32A6B1F6}"/>
                </a:ext>
              </a:extLst>
            </p:cNvPr>
            <p:cNvSpPr/>
            <p:nvPr/>
          </p:nvSpPr>
          <p:spPr>
            <a:xfrm>
              <a:off x="5815509" y="3596287"/>
              <a:ext cx="8625" cy="37638"/>
            </a:xfrm>
            <a:custGeom>
              <a:avLst/>
              <a:gdLst>
                <a:gd name="connsiteX0" fmla="*/ 2122 w 8625"/>
                <a:gd name="connsiteY0" fmla="*/ 36900 h 37638"/>
                <a:gd name="connsiteX1" fmla="*/ 2122 w 8625"/>
                <a:gd name="connsiteY1" fmla="*/ 27306 h 37638"/>
                <a:gd name="connsiteX2" fmla="*/ 2122 w 8625"/>
                <a:gd name="connsiteY2" fmla="*/ 27306 h 37638"/>
                <a:gd name="connsiteX3" fmla="*/ 7288 w 8625"/>
                <a:gd name="connsiteY3" fmla="*/ 5904 h 37638"/>
                <a:gd name="connsiteX4" fmla="*/ 7288 w 8625"/>
                <a:gd name="connsiteY4" fmla="*/ 738 h 37638"/>
                <a:gd name="connsiteX5" fmla="*/ 646 w 8625"/>
                <a:gd name="connsiteY5" fmla="*/ 16236 h 37638"/>
                <a:gd name="connsiteX6" fmla="*/ 646 w 8625"/>
                <a:gd name="connsiteY6" fmla="*/ 28044 h 37638"/>
                <a:gd name="connsiteX7" fmla="*/ 646 w 8625"/>
                <a:gd name="connsiteY7" fmla="*/ 33948 h 37638"/>
                <a:gd name="connsiteX8" fmla="*/ 646 w 8625"/>
                <a:gd name="connsiteY8" fmla="*/ 33948 h 37638"/>
                <a:gd name="connsiteX9" fmla="*/ 646 w 8625"/>
                <a:gd name="connsiteY9" fmla="*/ 28044 h 37638"/>
                <a:gd name="connsiteX10" fmla="*/ 646 w 8625"/>
                <a:gd name="connsiteY10" fmla="*/ 16236 h 37638"/>
                <a:gd name="connsiteX11" fmla="*/ 8026 w 8625"/>
                <a:gd name="connsiteY11" fmla="*/ 0 h 37638"/>
                <a:gd name="connsiteX12" fmla="*/ 8026 w 8625"/>
                <a:gd name="connsiteY12" fmla="*/ 0 h 37638"/>
                <a:gd name="connsiteX13" fmla="*/ 8026 w 8625"/>
                <a:gd name="connsiteY13" fmla="*/ 0 h 37638"/>
                <a:gd name="connsiteX14" fmla="*/ 8026 w 8625"/>
                <a:gd name="connsiteY14" fmla="*/ 0 h 37638"/>
                <a:gd name="connsiteX15" fmla="*/ 8026 w 8625"/>
                <a:gd name="connsiteY15" fmla="*/ 0 h 37638"/>
                <a:gd name="connsiteX16" fmla="*/ 8026 w 8625"/>
                <a:gd name="connsiteY16" fmla="*/ 5904 h 37638"/>
                <a:gd name="connsiteX17" fmla="*/ 2860 w 8625"/>
                <a:gd name="connsiteY17" fmla="*/ 28044 h 37638"/>
                <a:gd name="connsiteX18" fmla="*/ 2860 w 8625"/>
                <a:gd name="connsiteY18" fmla="*/ 28044 h 37638"/>
                <a:gd name="connsiteX19" fmla="*/ 2860 w 8625"/>
                <a:gd name="connsiteY19" fmla="*/ 37638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25" h="37638">
                  <a:moveTo>
                    <a:pt x="2122" y="36900"/>
                  </a:moveTo>
                  <a:cubicBezTo>
                    <a:pt x="1749" y="33713"/>
                    <a:pt x="1749" y="30493"/>
                    <a:pt x="2122" y="27306"/>
                  </a:cubicBezTo>
                  <a:lnTo>
                    <a:pt x="2122" y="27306"/>
                  </a:lnTo>
                  <a:cubicBezTo>
                    <a:pt x="6951" y="21300"/>
                    <a:pt x="8845" y="13452"/>
                    <a:pt x="7288" y="5904"/>
                  </a:cubicBezTo>
                  <a:cubicBezTo>
                    <a:pt x="6984" y="4196"/>
                    <a:pt x="6984" y="2446"/>
                    <a:pt x="7288" y="738"/>
                  </a:cubicBezTo>
                  <a:cubicBezTo>
                    <a:pt x="4763" y="5765"/>
                    <a:pt x="2546" y="10941"/>
                    <a:pt x="646" y="16236"/>
                  </a:cubicBezTo>
                  <a:cubicBezTo>
                    <a:pt x="646" y="20664"/>
                    <a:pt x="646" y="26568"/>
                    <a:pt x="646" y="28044"/>
                  </a:cubicBezTo>
                  <a:cubicBezTo>
                    <a:pt x="822" y="30008"/>
                    <a:pt x="822" y="31984"/>
                    <a:pt x="646" y="33948"/>
                  </a:cubicBezTo>
                  <a:lnTo>
                    <a:pt x="646" y="33948"/>
                  </a:lnTo>
                  <a:cubicBezTo>
                    <a:pt x="646" y="33948"/>
                    <a:pt x="646" y="29520"/>
                    <a:pt x="646" y="28044"/>
                  </a:cubicBezTo>
                  <a:cubicBezTo>
                    <a:pt x="-215" y="24155"/>
                    <a:pt x="-215" y="20125"/>
                    <a:pt x="646" y="16236"/>
                  </a:cubicBezTo>
                  <a:cubicBezTo>
                    <a:pt x="2682" y="10641"/>
                    <a:pt x="5150" y="5213"/>
                    <a:pt x="8026" y="0"/>
                  </a:cubicBezTo>
                  <a:lnTo>
                    <a:pt x="8026" y="0"/>
                  </a:lnTo>
                  <a:lnTo>
                    <a:pt x="8026" y="0"/>
                  </a:lnTo>
                  <a:lnTo>
                    <a:pt x="8026" y="0"/>
                  </a:lnTo>
                  <a:lnTo>
                    <a:pt x="8026" y="0"/>
                  </a:lnTo>
                  <a:cubicBezTo>
                    <a:pt x="8026" y="0"/>
                    <a:pt x="8026" y="4428"/>
                    <a:pt x="8026" y="5904"/>
                  </a:cubicBezTo>
                  <a:cubicBezTo>
                    <a:pt x="9708" y="13685"/>
                    <a:pt x="7812" y="21811"/>
                    <a:pt x="2860" y="28044"/>
                  </a:cubicBezTo>
                  <a:lnTo>
                    <a:pt x="2860" y="28044"/>
                  </a:lnTo>
                  <a:lnTo>
                    <a:pt x="2860" y="376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C26A8FBE-FF63-4DA7-AAD8-75018B0FDD21}"/>
                </a:ext>
              </a:extLst>
            </p:cNvPr>
            <p:cNvSpPr/>
            <p:nvPr/>
          </p:nvSpPr>
          <p:spPr>
            <a:xfrm>
              <a:off x="5821988" y="3598502"/>
              <a:ext cx="70" cy="23615"/>
            </a:xfrm>
            <a:custGeom>
              <a:avLst/>
              <a:gdLst>
                <a:gd name="connsiteX0" fmla="*/ 71 w 70"/>
                <a:gd name="connsiteY0" fmla="*/ 0 h 23615"/>
                <a:gd name="connsiteX1" fmla="*/ 71 w 70"/>
                <a:gd name="connsiteY1" fmla="*/ 5904 h 23615"/>
                <a:gd name="connsiteX2" fmla="*/ 71 w 70"/>
                <a:gd name="connsiteY2" fmla="*/ 11070 h 23615"/>
                <a:gd name="connsiteX3" fmla="*/ 71 w 70"/>
                <a:gd name="connsiteY3" fmla="*/ 17712 h 23615"/>
                <a:gd name="connsiteX4" fmla="*/ 71 w 70"/>
                <a:gd name="connsiteY4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" h="23615">
                  <a:moveTo>
                    <a:pt x="71" y="0"/>
                  </a:moveTo>
                  <a:cubicBezTo>
                    <a:pt x="71" y="0"/>
                    <a:pt x="71" y="0"/>
                    <a:pt x="71" y="5904"/>
                  </a:cubicBezTo>
                  <a:cubicBezTo>
                    <a:pt x="-24" y="7625"/>
                    <a:pt x="-24" y="9349"/>
                    <a:pt x="71" y="11070"/>
                  </a:cubicBezTo>
                  <a:lnTo>
                    <a:pt x="71" y="17712"/>
                  </a:lnTo>
                  <a:lnTo>
                    <a:pt x="71" y="23616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786F5389-A618-4602-BCBA-4B9AE64C8AD0}"/>
                </a:ext>
              </a:extLst>
            </p:cNvPr>
            <p:cNvSpPr/>
            <p:nvPr/>
          </p:nvSpPr>
          <p:spPr>
            <a:xfrm>
              <a:off x="5817390" y="3606619"/>
              <a:ext cx="499" cy="21401"/>
            </a:xfrm>
            <a:custGeom>
              <a:avLst/>
              <a:gdLst>
                <a:gd name="connsiteX0" fmla="*/ 240 w 499"/>
                <a:gd name="connsiteY0" fmla="*/ 15498 h 21401"/>
                <a:gd name="connsiteX1" fmla="*/ 240 w 499"/>
                <a:gd name="connsiteY1" fmla="*/ 15498 h 21401"/>
                <a:gd name="connsiteX2" fmla="*/ 240 w 499"/>
                <a:gd name="connsiteY2" fmla="*/ 9594 h 21401"/>
                <a:gd name="connsiteX3" fmla="*/ 240 w 499"/>
                <a:gd name="connsiteY3" fmla="*/ 4428 h 21401"/>
                <a:gd name="connsiteX4" fmla="*/ 240 w 499"/>
                <a:gd name="connsiteY4" fmla="*/ 4428 h 21401"/>
                <a:gd name="connsiteX5" fmla="*/ 240 w 499"/>
                <a:gd name="connsiteY5" fmla="*/ 0 h 21401"/>
                <a:gd name="connsiteX6" fmla="*/ 240 w 499"/>
                <a:gd name="connsiteY6" fmla="*/ 0 h 21401"/>
                <a:gd name="connsiteX7" fmla="*/ 240 w 499"/>
                <a:gd name="connsiteY7" fmla="*/ 0 h 21401"/>
                <a:gd name="connsiteX8" fmla="*/ 240 w 499"/>
                <a:gd name="connsiteY8" fmla="*/ 0 h 21401"/>
                <a:gd name="connsiteX9" fmla="*/ 240 w 499"/>
                <a:gd name="connsiteY9" fmla="*/ 5904 h 21401"/>
                <a:gd name="connsiteX10" fmla="*/ 240 w 499"/>
                <a:gd name="connsiteY10" fmla="*/ 5904 h 21401"/>
                <a:gd name="connsiteX11" fmla="*/ 240 w 499"/>
                <a:gd name="connsiteY11" fmla="*/ 10332 h 21401"/>
                <a:gd name="connsiteX12" fmla="*/ 240 w 499"/>
                <a:gd name="connsiteY12" fmla="*/ 10332 h 21401"/>
                <a:gd name="connsiteX13" fmla="*/ 240 w 499"/>
                <a:gd name="connsiteY13" fmla="*/ 15498 h 21401"/>
                <a:gd name="connsiteX14" fmla="*/ 240 w 499"/>
                <a:gd name="connsiteY14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9" h="21401">
                  <a:moveTo>
                    <a:pt x="240" y="15498"/>
                  </a:moveTo>
                  <a:lnTo>
                    <a:pt x="240" y="15498"/>
                  </a:lnTo>
                  <a:lnTo>
                    <a:pt x="240" y="9594"/>
                  </a:lnTo>
                  <a:cubicBezTo>
                    <a:pt x="-80" y="7887"/>
                    <a:pt x="-80" y="6135"/>
                    <a:pt x="240" y="4428"/>
                  </a:cubicBezTo>
                  <a:lnTo>
                    <a:pt x="240" y="4428"/>
                  </a:lnTo>
                  <a:cubicBezTo>
                    <a:pt x="586" y="2972"/>
                    <a:pt x="586" y="1456"/>
                    <a:pt x="240" y="0"/>
                  </a:cubicBezTo>
                  <a:lnTo>
                    <a:pt x="240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40" y="5904"/>
                  </a:lnTo>
                  <a:lnTo>
                    <a:pt x="240" y="5904"/>
                  </a:lnTo>
                  <a:cubicBezTo>
                    <a:pt x="561" y="7363"/>
                    <a:pt x="561" y="8874"/>
                    <a:pt x="240" y="10332"/>
                  </a:cubicBezTo>
                  <a:lnTo>
                    <a:pt x="240" y="10332"/>
                  </a:lnTo>
                  <a:lnTo>
                    <a:pt x="240" y="15498"/>
                  </a:lnTo>
                  <a:lnTo>
                    <a:pt x="240" y="2140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867FBC21-46EA-450D-9627-92DDE054577D}"/>
                </a:ext>
              </a:extLst>
            </p:cNvPr>
            <p:cNvSpPr/>
            <p:nvPr/>
          </p:nvSpPr>
          <p:spPr>
            <a:xfrm>
              <a:off x="5816507" y="3618428"/>
              <a:ext cx="385" cy="5165"/>
            </a:xfrm>
            <a:custGeom>
              <a:avLst/>
              <a:gdLst>
                <a:gd name="connsiteX0" fmla="*/ 385 w 385"/>
                <a:gd name="connsiteY0" fmla="*/ 5166 h 5165"/>
                <a:gd name="connsiteX1" fmla="*/ 385 w 385"/>
                <a:gd name="connsiteY1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5" h="5165">
                  <a:moveTo>
                    <a:pt x="385" y="5166"/>
                  </a:moveTo>
                  <a:cubicBezTo>
                    <a:pt x="-128" y="3483"/>
                    <a:pt x="-128" y="1683"/>
                    <a:pt x="385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A25232F-FE6E-469F-B86C-1EE84971E896}"/>
                </a:ext>
              </a:extLst>
            </p:cNvPr>
            <p:cNvSpPr/>
            <p:nvPr/>
          </p:nvSpPr>
          <p:spPr>
            <a:xfrm>
              <a:off x="5816426" y="3618428"/>
              <a:ext cx="466" cy="5165"/>
            </a:xfrm>
            <a:custGeom>
              <a:avLst/>
              <a:gdLst>
                <a:gd name="connsiteX0" fmla="*/ 467 w 466"/>
                <a:gd name="connsiteY0" fmla="*/ 5166 h 5165"/>
                <a:gd name="connsiteX1" fmla="*/ 467 w 466"/>
                <a:gd name="connsiteY1" fmla="*/ 0 h 5165"/>
                <a:gd name="connsiteX2" fmla="*/ 467 w 466"/>
                <a:gd name="connsiteY2" fmla="*/ 0 h 5165"/>
                <a:gd name="connsiteX3" fmla="*/ 467 w 466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" h="5165">
                  <a:moveTo>
                    <a:pt x="467" y="5166"/>
                  </a:moveTo>
                  <a:cubicBezTo>
                    <a:pt x="-156" y="3500"/>
                    <a:pt x="-156" y="1666"/>
                    <a:pt x="467" y="0"/>
                  </a:cubicBezTo>
                  <a:lnTo>
                    <a:pt x="467" y="0"/>
                  </a:lnTo>
                  <a:cubicBezTo>
                    <a:pt x="467" y="0"/>
                    <a:pt x="467" y="0"/>
                    <a:pt x="467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8E129169-DAA0-4971-8E10-02418F2E52B7}"/>
                </a:ext>
              </a:extLst>
            </p:cNvPr>
            <p:cNvSpPr/>
            <p:nvPr/>
          </p:nvSpPr>
          <p:spPr>
            <a:xfrm>
              <a:off x="5817630" y="3611785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cubicBezTo>
                    <a:pt x="0" y="4428"/>
                    <a:pt x="0" y="4428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85513FF5-4851-441B-8A9C-F04A0F3CA1BF}"/>
                </a:ext>
              </a:extLst>
            </p:cNvPr>
            <p:cNvSpPr/>
            <p:nvPr/>
          </p:nvSpPr>
          <p:spPr>
            <a:xfrm>
              <a:off x="5817630" y="3616296"/>
              <a:ext cx="328" cy="655"/>
            </a:xfrm>
            <a:custGeom>
              <a:avLst/>
              <a:gdLst>
                <a:gd name="connsiteX0" fmla="*/ 0 w 328"/>
                <a:gd name="connsiteY0" fmla="*/ 656 h 655"/>
                <a:gd name="connsiteX1" fmla="*/ 0 w 328"/>
                <a:gd name="connsiteY1" fmla="*/ 656 h 655"/>
                <a:gd name="connsiteX2" fmla="*/ 0 w 328"/>
                <a:gd name="connsiteY2" fmla="*/ 656 h 655"/>
                <a:gd name="connsiteX3" fmla="*/ 0 w 328"/>
                <a:gd name="connsiteY3" fmla="*/ 656 h 655"/>
                <a:gd name="connsiteX4" fmla="*/ 0 w 328"/>
                <a:gd name="connsiteY4" fmla="*/ 656 h 655"/>
                <a:gd name="connsiteX5" fmla="*/ 0 w 328"/>
                <a:gd name="connsiteY5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" h="655">
                  <a:moveTo>
                    <a:pt x="0" y="656"/>
                  </a:moveTo>
                  <a:lnTo>
                    <a:pt x="0" y="656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656"/>
                  </a:lnTo>
                  <a:cubicBezTo>
                    <a:pt x="0" y="656"/>
                    <a:pt x="738" y="-820"/>
                    <a:pt x="0" y="6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EAFD8423-1F2B-4BA0-A4EA-30393B9FF791}"/>
                </a:ext>
              </a:extLst>
            </p:cNvPr>
            <p:cNvSpPr/>
            <p:nvPr/>
          </p:nvSpPr>
          <p:spPr>
            <a:xfrm>
              <a:off x="5817630" y="3613098"/>
              <a:ext cx="73800" cy="5330"/>
            </a:xfrm>
            <a:custGeom>
              <a:avLst/>
              <a:gdLst>
                <a:gd name="connsiteX0" fmla="*/ 0 w 73800"/>
                <a:gd name="connsiteY0" fmla="*/ 5330 h 5330"/>
                <a:gd name="connsiteX1" fmla="*/ 0 w 73800"/>
                <a:gd name="connsiteY1" fmla="*/ 1640 h 5330"/>
                <a:gd name="connsiteX2" fmla="*/ 0 w 73800"/>
                <a:gd name="connsiteY2" fmla="*/ 1640 h 5330"/>
                <a:gd name="connsiteX3" fmla="*/ 0 w 73800"/>
                <a:gd name="connsiteY3" fmla="*/ 1640 h 5330"/>
                <a:gd name="connsiteX4" fmla="*/ 0 w 73800"/>
                <a:gd name="connsiteY4" fmla="*/ 1640 h 5330"/>
                <a:gd name="connsiteX5" fmla="*/ 0 w 73800"/>
                <a:gd name="connsiteY5" fmla="*/ 1640 h 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5330">
                  <a:moveTo>
                    <a:pt x="0" y="5330"/>
                  </a:moveTo>
                  <a:cubicBezTo>
                    <a:pt x="0" y="5330"/>
                    <a:pt x="0" y="5330"/>
                    <a:pt x="0" y="1640"/>
                  </a:cubicBezTo>
                  <a:cubicBezTo>
                    <a:pt x="0" y="-2050"/>
                    <a:pt x="0" y="1640"/>
                    <a:pt x="0" y="1640"/>
                  </a:cubicBezTo>
                  <a:lnTo>
                    <a:pt x="0" y="1640"/>
                  </a:lnTo>
                  <a:lnTo>
                    <a:pt x="0" y="1640"/>
                  </a:lnTo>
                  <a:cubicBezTo>
                    <a:pt x="0" y="1640"/>
                    <a:pt x="0" y="1640"/>
                    <a:pt x="0" y="16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D42A41DC-702C-4CD8-99FA-6E5E47AF1635}"/>
                </a:ext>
              </a:extLst>
            </p:cNvPr>
            <p:cNvSpPr/>
            <p:nvPr/>
          </p:nvSpPr>
          <p:spPr>
            <a:xfrm>
              <a:off x="5819107" y="36117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2F07C955-3CC7-4729-9FFB-B41C5C1D69DB}"/>
                </a:ext>
              </a:extLst>
            </p:cNvPr>
            <p:cNvSpPr/>
            <p:nvPr/>
          </p:nvSpPr>
          <p:spPr>
            <a:xfrm>
              <a:off x="5819107" y="36125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B8D8F564-43AA-41C7-9A70-6DC2D5F04E89}"/>
                </a:ext>
              </a:extLst>
            </p:cNvPr>
            <p:cNvSpPr/>
            <p:nvPr/>
          </p:nvSpPr>
          <p:spPr>
            <a:xfrm>
              <a:off x="5819844" y="3609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95966A9E-4CE0-48E1-9802-232ED717262B}"/>
                </a:ext>
              </a:extLst>
            </p:cNvPr>
            <p:cNvSpPr/>
            <p:nvPr/>
          </p:nvSpPr>
          <p:spPr>
            <a:xfrm>
              <a:off x="5819844" y="3609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DB41638-F739-43D2-A32D-B9051F0426E5}"/>
                </a:ext>
              </a:extLst>
            </p:cNvPr>
            <p:cNvSpPr/>
            <p:nvPr/>
          </p:nvSpPr>
          <p:spPr>
            <a:xfrm>
              <a:off x="5820582" y="3601454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cubicBezTo>
                    <a:pt x="0" y="5166"/>
                    <a:pt x="0" y="5166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323842FC-91CB-4AEE-8607-7E955BEAB736}"/>
                </a:ext>
              </a:extLst>
            </p:cNvPr>
            <p:cNvSpPr/>
            <p:nvPr/>
          </p:nvSpPr>
          <p:spPr>
            <a:xfrm>
              <a:off x="5820582" y="36066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EEF7CBBB-A285-479C-8097-9B1C96078689}"/>
                </a:ext>
              </a:extLst>
            </p:cNvPr>
            <p:cNvSpPr/>
            <p:nvPr/>
          </p:nvSpPr>
          <p:spPr>
            <a:xfrm>
              <a:off x="5824760" y="3610310"/>
              <a:ext cx="6892" cy="12546"/>
            </a:xfrm>
            <a:custGeom>
              <a:avLst/>
              <a:gdLst>
                <a:gd name="connsiteX0" fmla="*/ 989 w 6892"/>
                <a:gd name="connsiteY0" fmla="*/ 12546 h 12546"/>
                <a:gd name="connsiteX1" fmla="*/ 989 w 6892"/>
                <a:gd name="connsiteY1" fmla="*/ 5166 h 12546"/>
                <a:gd name="connsiteX2" fmla="*/ 6893 w 6892"/>
                <a:gd name="connsiteY2" fmla="*/ 0 h 12546"/>
                <a:gd name="connsiteX3" fmla="*/ 6893 w 6892"/>
                <a:gd name="connsiteY3" fmla="*/ 0 h 12546"/>
                <a:gd name="connsiteX4" fmla="*/ 6893 w 6892"/>
                <a:gd name="connsiteY4" fmla="*/ 0 h 12546"/>
                <a:gd name="connsiteX5" fmla="*/ 6893 w 6892"/>
                <a:gd name="connsiteY5" fmla="*/ 516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2" h="12546">
                  <a:moveTo>
                    <a:pt x="989" y="12546"/>
                  </a:moveTo>
                  <a:cubicBezTo>
                    <a:pt x="-330" y="10263"/>
                    <a:pt x="-330" y="7449"/>
                    <a:pt x="989" y="5166"/>
                  </a:cubicBezTo>
                  <a:cubicBezTo>
                    <a:pt x="989" y="5166"/>
                    <a:pt x="6155" y="5166"/>
                    <a:pt x="6893" y="0"/>
                  </a:cubicBezTo>
                  <a:lnTo>
                    <a:pt x="6893" y="0"/>
                  </a:lnTo>
                  <a:cubicBezTo>
                    <a:pt x="6893" y="0"/>
                    <a:pt x="6893" y="0"/>
                    <a:pt x="6893" y="0"/>
                  </a:cubicBezTo>
                  <a:lnTo>
                    <a:pt x="6893" y="5166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15FA02C9-9F19-4920-96B9-E4BE27EE64D8}"/>
                </a:ext>
              </a:extLst>
            </p:cNvPr>
            <p:cNvSpPr/>
            <p:nvPr/>
          </p:nvSpPr>
          <p:spPr>
            <a:xfrm>
              <a:off x="5824760" y="3615476"/>
              <a:ext cx="4678" cy="7379"/>
            </a:xfrm>
            <a:custGeom>
              <a:avLst/>
              <a:gdLst>
                <a:gd name="connsiteX0" fmla="*/ 989 w 4678"/>
                <a:gd name="connsiteY0" fmla="*/ 7380 h 7379"/>
                <a:gd name="connsiteX1" fmla="*/ 989 w 4678"/>
                <a:gd name="connsiteY1" fmla="*/ 7380 h 7379"/>
                <a:gd name="connsiteX2" fmla="*/ 989 w 4678"/>
                <a:gd name="connsiteY2" fmla="*/ 0 h 7379"/>
                <a:gd name="connsiteX3" fmla="*/ 989 w 4678"/>
                <a:gd name="connsiteY3" fmla="*/ 0 h 7379"/>
                <a:gd name="connsiteX4" fmla="*/ 4679 w 4678"/>
                <a:gd name="connsiteY4" fmla="*/ 0 h 7379"/>
                <a:gd name="connsiteX5" fmla="*/ 4679 w 4678"/>
                <a:gd name="connsiteY5" fmla="*/ 0 h 7379"/>
                <a:gd name="connsiteX6" fmla="*/ 4679 w 4678"/>
                <a:gd name="connsiteY6" fmla="*/ 0 h 7379"/>
                <a:gd name="connsiteX7" fmla="*/ 4679 w 4678"/>
                <a:gd name="connsiteY7" fmla="*/ 0 h 7379"/>
                <a:gd name="connsiteX8" fmla="*/ 4679 w 4678"/>
                <a:gd name="connsiteY8" fmla="*/ 0 h 7379"/>
                <a:gd name="connsiteX9" fmla="*/ 4679 w 4678"/>
                <a:gd name="connsiteY9" fmla="*/ 0 h 7379"/>
                <a:gd name="connsiteX10" fmla="*/ 4679 w 4678"/>
                <a:gd name="connsiteY10" fmla="*/ 5166 h 7379"/>
                <a:gd name="connsiteX11" fmla="*/ 4679 w 4678"/>
                <a:gd name="connsiteY11" fmla="*/ 5166 h 7379"/>
                <a:gd name="connsiteX12" fmla="*/ 4679 w 4678"/>
                <a:gd name="connsiteY12" fmla="*/ 0 h 7379"/>
                <a:gd name="connsiteX13" fmla="*/ 4679 w 4678"/>
                <a:gd name="connsiteY13" fmla="*/ 0 h 7379"/>
                <a:gd name="connsiteX14" fmla="*/ 4679 w 4678"/>
                <a:gd name="connsiteY14" fmla="*/ 0 h 7379"/>
                <a:gd name="connsiteX15" fmla="*/ 989 w 4678"/>
                <a:gd name="connsiteY15" fmla="*/ 0 h 7379"/>
                <a:gd name="connsiteX16" fmla="*/ 989 w 4678"/>
                <a:gd name="connsiteY16" fmla="*/ 0 h 7379"/>
                <a:gd name="connsiteX17" fmla="*/ 989 w 4678"/>
                <a:gd name="connsiteY17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78" h="7379">
                  <a:moveTo>
                    <a:pt x="989" y="7380"/>
                  </a:moveTo>
                  <a:lnTo>
                    <a:pt x="989" y="7380"/>
                  </a:lnTo>
                  <a:cubicBezTo>
                    <a:pt x="-330" y="5097"/>
                    <a:pt x="-330" y="2283"/>
                    <a:pt x="989" y="0"/>
                  </a:cubicBezTo>
                  <a:lnTo>
                    <a:pt x="989" y="0"/>
                  </a:lnTo>
                  <a:cubicBezTo>
                    <a:pt x="2199" y="312"/>
                    <a:pt x="3468" y="312"/>
                    <a:pt x="4679" y="0"/>
                  </a:cubicBezTo>
                  <a:lnTo>
                    <a:pt x="4679" y="0"/>
                  </a:lnTo>
                  <a:lnTo>
                    <a:pt x="4679" y="0"/>
                  </a:lnTo>
                  <a:lnTo>
                    <a:pt x="4679" y="0"/>
                  </a:lnTo>
                  <a:lnTo>
                    <a:pt x="4679" y="0"/>
                  </a:lnTo>
                  <a:cubicBezTo>
                    <a:pt x="4679" y="0"/>
                    <a:pt x="4679" y="0"/>
                    <a:pt x="4679" y="0"/>
                  </a:cubicBezTo>
                  <a:lnTo>
                    <a:pt x="4679" y="5166"/>
                  </a:lnTo>
                  <a:lnTo>
                    <a:pt x="4679" y="5166"/>
                  </a:lnTo>
                  <a:lnTo>
                    <a:pt x="4679" y="0"/>
                  </a:lnTo>
                  <a:lnTo>
                    <a:pt x="4679" y="0"/>
                  </a:lnTo>
                  <a:lnTo>
                    <a:pt x="4679" y="0"/>
                  </a:lnTo>
                  <a:lnTo>
                    <a:pt x="989" y="0"/>
                  </a:lnTo>
                  <a:lnTo>
                    <a:pt x="989" y="0"/>
                  </a:lnTo>
                  <a:cubicBezTo>
                    <a:pt x="-330" y="2283"/>
                    <a:pt x="-330" y="5097"/>
                    <a:pt x="989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7BC8E379-5CB1-4634-BC6B-527CA6F3D9DF}"/>
                </a:ext>
              </a:extLst>
            </p:cNvPr>
            <p:cNvSpPr/>
            <p:nvPr/>
          </p:nvSpPr>
          <p:spPr>
            <a:xfrm>
              <a:off x="5812465" y="3623810"/>
              <a:ext cx="31733" cy="18233"/>
            </a:xfrm>
            <a:custGeom>
              <a:avLst/>
              <a:gdLst>
                <a:gd name="connsiteX0" fmla="*/ 1476 w 31733"/>
                <a:gd name="connsiteY0" fmla="*/ 9378 h 18233"/>
                <a:gd name="connsiteX1" fmla="*/ 10332 w 31733"/>
                <a:gd name="connsiteY1" fmla="*/ 522 h 18233"/>
                <a:gd name="connsiteX2" fmla="*/ 20664 w 31733"/>
                <a:gd name="connsiteY2" fmla="*/ 522 h 18233"/>
                <a:gd name="connsiteX3" fmla="*/ 26568 w 31733"/>
                <a:gd name="connsiteY3" fmla="*/ 522 h 18233"/>
                <a:gd name="connsiteX4" fmla="*/ 31734 w 31733"/>
                <a:gd name="connsiteY4" fmla="*/ 522 h 18233"/>
                <a:gd name="connsiteX5" fmla="*/ 16236 w 31733"/>
                <a:gd name="connsiteY5" fmla="*/ 13068 h 18233"/>
                <a:gd name="connsiteX6" fmla="*/ 0 w 31733"/>
                <a:gd name="connsiteY6" fmla="*/ 18234 h 1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33" h="18233">
                  <a:moveTo>
                    <a:pt x="1476" y="9378"/>
                  </a:moveTo>
                  <a:cubicBezTo>
                    <a:pt x="3441" y="5581"/>
                    <a:pt x="6535" y="2486"/>
                    <a:pt x="10332" y="522"/>
                  </a:cubicBezTo>
                  <a:cubicBezTo>
                    <a:pt x="13741" y="-174"/>
                    <a:pt x="17255" y="-174"/>
                    <a:pt x="20664" y="522"/>
                  </a:cubicBezTo>
                  <a:lnTo>
                    <a:pt x="26568" y="522"/>
                  </a:lnTo>
                  <a:lnTo>
                    <a:pt x="31734" y="522"/>
                  </a:lnTo>
                  <a:cubicBezTo>
                    <a:pt x="25830" y="522"/>
                    <a:pt x="22140" y="10854"/>
                    <a:pt x="16236" y="13068"/>
                  </a:cubicBezTo>
                  <a:cubicBezTo>
                    <a:pt x="10332" y="15282"/>
                    <a:pt x="4428" y="13068"/>
                    <a:pt x="0" y="18234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21FC451D-F317-45E4-8EB8-DFEA6EBA7EBE}"/>
                </a:ext>
              </a:extLst>
            </p:cNvPr>
            <p:cNvSpPr/>
            <p:nvPr/>
          </p:nvSpPr>
          <p:spPr>
            <a:xfrm>
              <a:off x="5812465" y="3625175"/>
              <a:ext cx="29519" cy="12440"/>
            </a:xfrm>
            <a:custGeom>
              <a:avLst/>
              <a:gdLst>
                <a:gd name="connsiteX0" fmla="*/ 0 w 29519"/>
                <a:gd name="connsiteY0" fmla="*/ 10965 h 12440"/>
                <a:gd name="connsiteX1" fmla="*/ 0 w 29519"/>
                <a:gd name="connsiteY1" fmla="*/ 10965 h 12440"/>
                <a:gd name="connsiteX2" fmla="*/ 9594 w 29519"/>
                <a:gd name="connsiteY2" fmla="*/ 10965 h 12440"/>
                <a:gd name="connsiteX3" fmla="*/ 16236 w 29519"/>
                <a:gd name="connsiteY3" fmla="*/ 10965 h 12440"/>
                <a:gd name="connsiteX4" fmla="*/ 24354 w 29519"/>
                <a:gd name="connsiteY4" fmla="*/ 4323 h 12440"/>
                <a:gd name="connsiteX5" fmla="*/ 28044 w 29519"/>
                <a:gd name="connsiteY5" fmla="*/ 633 h 12440"/>
                <a:gd name="connsiteX6" fmla="*/ 20664 w 29519"/>
                <a:gd name="connsiteY6" fmla="*/ 633 h 12440"/>
                <a:gd name="connsiteX7" fmla="*/ 10332 w 29519"/>
                <a:gd name="connsiteY7" fmla="*/ 633 h 12440"/>
                <a:gd name="connsiteX8" fmla="*/ 2214 w 29519"/>
                <a:gd name="connsiteY8" fmla="*/ 10227 h 12440"/>
                <a:gd name="connsiteX9" fmla="*/ 2214 w 29519"/>
                <a:gd name="connsiteY9" fmla="*/ 10227 h 12440"/>
                <a:gd name="connsiteX10" fmla="*/ 11070 w 29519"/>
                <a:gd name="connsiteY10" fmla="*/ 1371 h 12440"/>
                <a:gd name="connsiteX11" fmla="*/ 21402 w 29519"/>
                <a:gd name="connsiteY11" fmla="*/ 1371 h 12440"/>
                <a:gd name="connsiteX12" fmla="*/ 29520 w 29519"/>
                <a:gd name="connsiteY12" fmla="*/ 1371 h 12440"/>
                <a:gd name="connsiteX13" fmla="*/ 29520 w 29519"/>
                <a:gd name="connsiteY13" fmla="*/ 1371 h 12440"/>
                <a:gd name="connsiteX14" fmla="*/ 29520 w 29519"/>
                <a:gd name="connsiteY14" fmla="*/ 1371 h 12440"/>
                <a:gd name="connsiteX15" fmla="*/ 29520 w 29519"/>
                <a:gd name="connsiteY15" fmla="*/ 1371 h 12440"/>
                <a:gd name="connsiteX16" fmla="*/ 24354 w 29519"/>
                <a:gd name="connsiteY16" fmla="*/ 5061 h 12440"/>
                <a:gd name="connsiteX17" fmla="*/ 16236 w 29519"/>
                <a:gd name="connsiteY17" fmla="*/ 12441 h 12440"/>
                <a:gd name="connsiteX18" fmla="*/ 9594 w 29519"/>
                <a:gd name="connsiteY18" fmla="*/ 12441 h 12440"/>
                <a:gd name="connsiteX19" fmla="*/ 0 w 29519"/>
                <a:gd name="connsiteY19" fmla="*/ 10965 h 1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519" h="12440">
                  <a:moveTo>
                    <a:pt x="0" y="10965"/>
                  </a:moveTo>
                  <a:lnTo>
                    <a:pt x="0" y="10965"/>
                  </a:lnTo>
                  <a:cubicBezTo>
                    <a:pt x="3176" y="10441"/>
                    <a:pt x="6418" y="10441"/>
                    <a:pt x="9594" y="10965"/>
                  </a:cubicBezTo>
                  <a:lnTo>
                    <a:pt x="16236" y="10965"/>
                  </a:lnTo>
                  <a:cubicBezTo>
                    <a:pt x="19420" y="9409"/>
                    <a:pt x="22199" y="7135"/>
                    <a:pt x="24354" y="4323"/>
                  </a:cubicBezTo>
                  <a:cubicBezTo>
                    <a:pt x="24354" y="4323"/>
                    <a:pt x="24354" y="4323"/>
                    <a:pt x="28044" y="633"/>
                  </a:cubicBezTo>
                  <a:lnTo>
                    <a:pt x="20664" y="633"/>
                  </a:lnTo>
                  <a:cubicBezTo>
                    <a:pt x="17271" y="-211"/>
                    <a:pt x="13725" y="-211"/>
                    <a:pt x="10332" y="633"/>
                  </a:cubicBezTo>
                  <a:cubicBezTo>
                    <a:pt x="6393" y="2541"/>
                    <a:pt x="3443" y="6026"/>
                    <a:pt x="2214" y="10227"/>
                  </a:cubicBezTo>
                  <a:lnTo>
                    <a:pt x="2214" y="10227"/>
                  </a:lnTo>
                  <a:cubicBezTo>
                    <a:pt x="3929" y="6254"/>
                    <a:pt x="7097" y="3086"/>
                    <a:pt x="11070" y="1371"/>
                  </a:cubicBezTo>
                  <a:cubicBezTo>
                    <a:pt x="14463" y="527"/>
                    <a:pt x="18009" y="527"/>
                    <a:pt x="21402" y="1371"/>
                  </a:cubicBezTo>
                  <a:lnTo>
                    <a:pt x="29520" y="1371"/>
                  </a:lnTo>
                  <a:lnTo>
                    <a:pt x="29520" y="1371"/>
                  </a:lnTo>
                  <a:lnTo>
                    <a:pt x="29520" y="1371"/>
                  </a:lnTo>
                  <a:lnTo>
                    <a:pt x="29520" y="1371"/>
                  </a:lnTo>
                  <a:cubicBezTo>
                    <a:pt x="27525" y="2165"/>
                    <a:pt x="25752" y="3431"/>
                    <a:pt x="24354" y="5061"/>
                  </a:cubicBezTo>
                  <a:cubicBezTo>
                    <a:pt x="22208" y="8074"/>
                    <a:pt x="19439" y="10591"/>
                    <a:pt x="16236" y="12441"/>
                  </a:cubicBezTo>
                  <a:lnTo>
                    <a:pt x="9594" y="12441"/>
                  </a:lnTo>
                  <a:cubicBezTo>
                    <a:pt x="6654" y="10881"/>
                    <a:pt x="3273" y="10361"/>
                    <a:pt x="0" y="1096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3FD3BDE-951F-4BDF-B440-2CC3A25D6C7B}"/>
                </a:ext>
              </a:extLst>
            </p:cNvPr>
            <p:cNvSpPr/>
            <p:nvPr/>
          </p:nvSpPr>
          <p:spPr>
            <a:xfrm>
              <a:off x="5814678" y="3624332"/>
              <a:ext cx="21401" cy="9594"/>
            </a:xfrm>
            <a:custGeom>
              <a:avLst/>
              <a:gdLst>
                <a:gd name="connsiteX0" fmla="*/ 0 w 21401"/>
                <a:gd name="connsiteY0" fmla="*/ 9594 h 9594"/>
                <a:gd name="connsiteX1" fmla="*/ 11070 w 21401"/>
                <a:gd name="connsiteY1" fmla="*/ 4428 h 9594"/>
                <a:gd name="connsiteX2" fmla="*/ 21402 w 21401"/>
                <a:gd name="connsiteY2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01" h="9594">
                  <a:moveTo>
                    <a:pt x="0" y="9594"/>
                  </a:moveTo>
                  <a:cubicBezTo>
                    <a:pt x="3110" y="6833"/>
                    <a:pt x="6956" y="5038"/>
                    <a:pt x="11070" y="4428"/>
                  </a:cubicBezTo>
                  <a:cubicBezTo>
                    <a:pt x="14798" y="3728"/>
                    <a:pt x="18325" y="2217"/>
                    <a:pt x="21402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A65044D1-E30D-430A-9039-EA893B30297E}"/>
                </a:ext>
              </a:extLst>
            </p:cNvPr>
            <p:cNvSpPr/>
            <p:nvPr/>
          </p:nvSpPr>
          <p:spPr>
            <a:xfrm>
              <a:off x="5814678" y="3624332"/>
              <a:ext cx="21401" cy="9594"/>
            </a:xfrm>
            <a:custGeom>
              <a:avLst/>
              <a:gdLst>
                <a:gd name="connsiteX0" fmla="*/ 0 w 21401"/>
                <a:gd name="connsiteY0" fmla="*/ 9594 h 9594"/>
                <a:gd name="connsiteX1" fmla="*/ 0 w 21401"/>
                <a:gd name="connsiteY1" fmla="*/ 9594 h 9594"/>
                <a:gd name="connsiteX2" fmla="*/ 11070 w 21401"/>
                <a:gd name="connsiteY2" fmla="*/ 4428 h 9594"/>
                <a:gd name="connsiteX3" fmla="*/ 21402 w 21401"/>
                <a:gd name="connsiteY3" fmla="*/ 0 h 9594"/>
                <a:gd name="connsiteX4" fmla="*/ 21402 w 21401"/>
                <a:gd name="connsiteY4" fmla="*/ 0 h 9594"/>
                <a:gd name="connsiteX5" fmla="*/ 11070 w 21401"/>
                <a:gd name="connsiteY5" fmla="*/ 4428 h 9594"/>
                <a:gd name="connsiteX6" fmla="*/ 0 w 21401"/>
                <a:gd name="connsiteY6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1" h="9594">
                  <a:moveTo>
                    <a:pt x="0" y="9594"/>
                  </a:moveTo>
                  <a:lnTo>
                    <a:pt x="0" y="9594"/>
                  </a:lnTo>
                  <a:cubicBezTo>
                    <a:pt x="3110" y="6833"/>
                    <a:pt x="6956" y="5038"/>
                    <a:pt x="11070" y="4428"/>
                  </a:cubicBezTo>
                  <a:cubicBezTo>
                    <a:pt x="14691" y="3404"/>
                    <a:pt x="18164" y="1917"/>
                    <a:pt x="21402" y="0"/>
                  </a:cubicBezTo>
                  <a:lnTo>
                    <a:pt x="21402" y="0"/>
                  </a:lnTo>
                  <a:lnTo>
                    <a:pt x="11070" y="4428"/>
                  </a:lnTo>
                  <a:cubicBezTo>
                    <a:pt x="7045" y="5316"/>
                    <a:pt x="3266" y="7080"/>
                    <a:pt x="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EDEF3FFB-6543-4A83-BBFE-F21A49A25314}"/>
                </a:ext>
              </a:extLst>
            </p:cNvPr>
            <p:cNvSpPr/>
            <p:nvPr/>
          </p:nvSpPr>
          <p:spPr>
            <a:xfrm>
              <a:off x="5826486" y="3628760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cubicBezTo>
                    <a:pt x="0" y="0"/>
                    <a:pt x="0" y="0"/>
                    <a:pt x="4428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D55B4987-A1B9-41A4-A4C7-86871B565A3A}"/>
                </a:ext>
              </a:extLst>
            </p:cNvPr>
            <p:cNvSpPr/>
            <p:nvPr/>
          </p:nvSpPr>
          <p:spPr>
            <a:xfrm>
              <a:off x="5825748" y="3628760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4428 w 4428"/>
                <a:gd name="connsiteY3" fmla="*/ 0 h 73800"/>
                <a:gd name="connsiteX4" fmla="*/ 4428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C6FB5ED-CDCF-4E2F-B0D1-EF2B2E5EFB24}"/>
                </a:ext>
              </a:extLst>
            </p:cNvPr>
            <p:cNvSpPr/>
            <p:nvPr/>
          </p:nvSpPr>
          <p:spPr>
            <a:xfrm>
              <a:off x="5830177" y="3628760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3690 w 369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369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E65B094-7376-4904-AED5-4BA0BDA926CE}"/>
                </a:ext>
              </a:extLst>
            </p:cNvPr>
            <p:cNvSpPr/>
            <p:nvPr/>
          </p:nvSpPr>
          <p:spPr>
            <a:xfrm>
              <a:off x="5833128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1E7F6200-169E-4D08-8DB7-648DDC17CE80}"/>
                </a:ext>
              </a:extLst>
            </p:cNvPr>
            <p:cNvSpPr/>
            <p:nvPr/>
          </p:nvSpPr>
          <p:spPr>
            <a:xfrm>
              <a:off x="5826486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0BB9C136-C73E-413D-B597-1EA1A34C55B9}"/>
                </a:ext>
              </a:extLst>
            </p:cNvPr>
            <p:cNvSpPr/>
            <p:nvPr/>
          </p:nvSpPr>
          <p:spPr>
            <a:xfrm>
              <a:off x="5845675" y="3596050"/>
              <a:ext cx="343" cy="15735"/>
            </a:xfrm>
            <a:custGeom>
              <a:avLst/>
              <a:gdLst>
                <a:gd name="connsiteX0" fmla="*/ 0 w 343"/>
                <a:gd name="connsiteY0" fmla="*/ 14260 h 15735"/>
                <a:gd name="connsiteX1" fmla="*/ 0 w 343"/>
                <a:gd name="connsiteY1" fmla="*/ 7618 h 15735"/>
                <a:gd name="connsiteX2" fmla="*/ 0 w 343"/>
                <a:gd name="connsiteY2" fmla="*/ 1714 h 15735"/>
                <a:gd name="connsiteX3" fmla="*/ 0 w 343"/>
                <a:gd name="connsiteY3" fmla="*/ 9094 h 15735"/>
                <a:gd name="connsiteX4" fmla="*/ 0 w 343"/>
                <a:gd name="connsiteY4" fmla="*/ 15736 h 15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" h="15735">
                  <a:moveTo>
                    <a:pt x="0" y="14260"/>
                  </a:moveTo>
                  <a:cubicBezTo>
                    <a:pt x="458" y="12069"/>
                    <a:pt x="458" y="9808"/>
                    <a:pt x="0" y="7618"/>
                  </a:cubicBezTo>
                  <a:cubicBezTo>
                    <a:pt x="0" y="7618"/>
                    <a:pt x="0" y="7618"/>
                    <a:pt x="0" y="1714"/>
                  </a:cubicBezTo>
                  <a:cubicBezTo>
                    <a:pt x="0" y="-4190"/>
                    <a:pt x="0" y="6880"/>
                    <a:pt x="0" y="9094"/>
                  </a:cubicBezTo>
                  <a:cubicBezTo>
                    <a:pt x="0" y="11308"/>
                    <a:pt x="0" y="13522"/>
                    <a:pt x="0" y="15736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C550793B-647C-4C24-B3C4-7F9A77BB6AD9}"/>
                </a:ext>
              </a:extLst>
            </p:cNvPr>
            <p:cNvSpPr/>
            <p:nvPr/>
          </p:nvSpPr>
          <p:spPr>
            <a:xfrm>
              <a:off x="5845675" y="3587432"/>
              <a:ext cx="5903" cy="24353"/>
            </a:xfrm>
            <a:custGeom>
              <a:avLst/>
              <a:gdLst>
                <a:gd name="connsiteX0" fmla="*/ 0 w 5903"/>
                <a:gd name="connsiteY0" fmla="*/ 24354 h 24353"/>
                <a:gd name="connsiteX1" fmla="*/ 0 w 5903"/>
                <a:gd name="connsiteY1" fmla="*/ 24354 h 24353"/>
                <a:gd name="connsiteX2" fmla="*/ 0 w 5903"/>
                <a:gd name="connsiteY2" fmla="*/ 24354 h 24353"/>
                <a:gd name="connsiteX3" fmla="*/ 0 w 5903"/>
                <a:gd name="connsiteY3" fmla="*/ 19926 h 24353"/>
                <a:gd name="connsiteX4" fmla="*/ 0 w 5903"/>
                <a:gd name="connsiteY4" fmla="*/ 13284 h 24353"/>
                <a:gd name="connsiteX5" fmla="*/ 0 w 5903"/>
                <a:gd name="connsiteY5" fmla="*/ 13284 h 24353"/>
                <a:gd name="connsiteX6" fmla="*/ 0 w 5903"/>
                <a:gd name="connsiteY6" fmla="*/ 13284 h 24353"/>
                <a:gd name="connsiteX7" fmla="*/ 0 w 5903"/>
                <a:gd name="connsiteY7" fmla="*/ 13284 h 24353"/>
                <a:gd name="connsiteX8" fmla="*/ 0 w 5903"/>
                <a:gd name="connsiteY8" fmla="*/ 13284 h 24353"/>
                <a:gd name="connsiteX9" fmla="*/ 5904 w 5903"/>
                <a:gd name="connsiteY9" fmla="*/ 0 h 24353"/>
                <a:gd name="connsiteX10" fmla="*/ 0 w 5903"/>
                <a:gd name="connsiteY10" fmla="*/ 13284 h 24353"/>
                <a:gd name="connsiteX11" fmla="*/ 0 w 5903"/>
                <a:gd name="connsiteY11" fmla="*/ 13284 h 24353"/>
                <a:gd name="connsiteX12" fmla="*/ 0 w 5903"/>
                <a:gd name="connsiteY12" fmla="*/ 17712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03" h="24353">
                  <a:moveTo>
                    <a:pt x="0" y="24354"/>
                  </a:moveTo>
                  <a:lnTo>
                    <a:pt x="0" y="24354"/>
                  </a:lnTo>
                  <a:lnTo>
                    <a:pt x="0" y="24354"/>
                  </a:lnTo>
                  <a:lnTo>
                    <a:pt x="0" y="19926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5904" y="0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0" y="177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BBF5E387-73A0-44EE-8C5C-EB686E448A10}"/>
                </a:ext>
              </a:extLst>
            </p:cNvPr>
            <p:cNvSpPr/>
            <p:nvPr/>
          </p:nvSpPr>
          <p:spPr>
            <a:xfrm>
              <a:off x="5847150" y="36073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830082D-3CC2-4132-AEFB-315102CD429D}"/>
                </a:ext>
              </a:extLst>
            </p:cNvPr>
            <p:cNvSpPr/>
            <p:nvPr/>
          </p:nvSpPr>
          <p:spPr>
            <a:xfrm>
              <a:off x="5810988" y="3679682"/>
              <a:ext cx="6642" cy="14022"/>
            </a:xfrm>
            <a:custGeom>
              <a:avLst/>
              <a:gdLst>
                <a:gd name="connsiteX0" fmla="*/ 0 w 6642"/>
                <a:gd name="connsiteY0" fmla="*/ 0 h 14022"/>
                <a:gd name="connsiteX1" fmla="*/ 0 w 6642"/>
                <a:gd name="connsiteY1" fmla="*/ 14022 h 14022"/>
                <a:gd name="connsiteX2" fmla="*/ 0 w 6642"/>
                <a:gd name="connsiteY2" fmla="*/ 9594 h 14022"/>
                <a:gd name="connsiteX3" fmla="*/ 0 w 6642"/>
                <a:gd name="connsiteY3" fmla="*/ 9594 h 14022"/>
                <a:gd name="connsiteX4" fmla="*/ 0 w 6642"/>
                <a:gd name="connsiteY4" fmla="*/ 4428 h 14022"/>
                <a:gd name="connsiteX5" fmla="*/ 0 w 6642"/>
                <a:gd name="connsiteY5" fmla="*/ 4428 h 14022"/>
                <a:gd name="connsiteX6" fmla="*/ 6642 w 6642"/>
                <a:gd name="connsiteY6" fmla="*/ 73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14022">
                  <a:moveTo>
                    <a:pt x="0" y="0"/>
                  </a:moveTo>
                  <a:cubicBezTo>
                    <a:pt x="2856" y="4238"/>
                    <a:pt x="2856" y="9784"/>
                    <a:pt x="0" y="14022"/>
                  </a:cubicBezTo>
                  <a:cubicBezTo>
                    <a:pt x="0" y="14022"/>
                    <a:pt x="0" y="14022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4428"/>
                  </a:cubicBezTo>
                  <a:lnTo>
                    <a:pt x="0" y="4428"/>
                  </a:lnTo>
                  <a:lnTo>
                    <a:pt x="6642" y="738"/>
                  </a:lnTo>
                  <a:close/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0F485336-C959-47DC-BC45-42731DE98E7A}"/>
                </a:ext>
              </a:extLst>
            </p:cNvPr>
            <p:cNvSpPr/>
            <p:nvPr/>
          </p:nvSpPr>
          <p:spPr>
            <a:xfrm>
              <a:off x="5797705" y="3670087"/>
              <a:ext cx="25020" cy="33948"/>
            </a:xfrm>
            <a:custGeom>
              <a:avLst/>
              <a:gdLst>
                <a:gd name="connsiteX0" fmla="*/ 15498 w 25020"/>
                <a:gd name="connsiteY0" fmla="*/ 23616 h 33948"/>
                <a:gd name="connsiteX1" fmla="*/ 15498 w 25020"/>
                <a:gd name="connsiteY1" fmla="*/ 23616 h 33948"/>
                <a:gd name="connsiteX2" fmla="*/ 15498 w 25020"/>
                <a:gd name="connsiteY2" fmla="*/ 23616 h 33948"/>
                <a:gd name="connsiteX3" fmla="*/ 15498 w 25020"/>
                <a:gd name="connsiteY3" fmla="*/ 23616 h 33948"/>
                <a:gd name="connsiteX4" fmla="*/ 15498 w 25020"/>
                <a:gd name="connsiteY4" fmla="*/ 19926 h 33948"/>
                <a:gd name="connsiteX5" fmla="*/ 15498 w 25020"/>
                <a:gd name="connsiteY5" fmla="*/ 19926 h 33948"/>
                <a:gd name="connsiteX6" fmla="*/ 15498 w 25020"/>
                <a:gd name="connsiteY6" fmla="*/ 19926 h 33948"/>
                <a:gd name="connsiteX7" fmla="*/ 15498 w 25020"/>
                <a:gd name="connsiteY7" fmla="*/ 19926 h 33948"/>
                <a:gd name="connsiteX8" fmla="*/ 15498 w 25020"/>
                <a:gd name="connsiteY8" fmla="*/ 19926 h 33948"/>
                <a:gd name="connsiteX9" fmla="*/ 22878 w 25020"/>
                <a:gd name="connsiteY9" fmla="*/ 19926 h 33948"/>
                <a:gd name="connsiteX10" fmla="*/ 22878 w 25020"/>
                <a:gd name="connsiteY10" fmla="*/ 19926 h 33948"/>
                <a:gd name="connsiteX11" fmla="*/ 22878 w 25020"/>
                <a:gd name="connsiteY11" fmla="*/ 33948 h 33948"/>
                <a:gd name="connsiteX12" fmla="*/ 6642 w 25020"/>
                <a:gd name="connsiteY12" fmla="*/ 13284 h 33948"/>
                <a:gd name="connsiteX13" fmla="*/ 6642 w 25020"/>
                <a:gd name="connsiteY13" fmla="*/ 13284 h 33948"/>
                <a:gd name="connsiteX14" fmla="*/ 6642 w 25020"/>
                <a:gd name="connsiteY14" fmla="*/ 13284 h 33948"/>
                <a:gd name="connsiteX15" fmla="*/ 6642 w 25020"/>
                <a:gd name="connsiteY15" fmla="*/ 13284 h 33948"/>
                <a:gd name="connsiteX16" fmla="*/ 6642 w 25020"/>
                <a:gd name="connsiteY16" fmla="*/ 13284 h 33948"/>
                <a:gd name="connsiteX17" fmla="*/ 6642 w 25020"/>
                <a:gd name="connsiteY17" fmla="*/ 13284 h 33948"/>
                <a:gd name="connsiteX18" fmla="*/ 6642 w 25020"/>
                <a:gd name="connsiteY18" fmla="*/ 0 h 33948"/>
                <a:gd name="connsiteX19" fmla="*/ 6642 w 25020"/>
                <a:gd name="connsiteY19" fmla="*/ 0 h 33948"/>
                <a:gd name="connsiteX20" fmla="*/ 0 w 25020"/>
                <a:gd name="connsiteY20" fmla="*/ 369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20" h="33948">
                  <a:moveTo>
                    <a:pt x="15498" y="23616"/>
                  </a:moveTo>
                  <a:lnTo>
                    <a:pt x="15498" y="23616"/>
                  </a:lnTo>
                  <a:lnTo>
                    <a:pt x="15498" y="23616"/>
                  </a:lnTo>
                  <a:lnTo>
                    <a:pt x="15498" y="23616"/>
                  </a:lnTo>
                  <a:cubicBezTo>
                    <a:pt x="15186" y="22406"/>
                    <a:pt x="15186" y="21136"/>
                    <a:pt x="15498" y="19926"/>
                  </a:cubicBezTo>
                  <a:lnTo>
                    <a:pt x="15498" y="19926"/>
                  </a:lnTo>
                  <a:lnTo>
                    <a:pt x="15498" y="19926"/>
                  </a:lnTo>
                  <a:lnTo>
                    <a:pt x="15498" y="19926"/>
                  </a:lnTo>
                  <a:lnTo>
                    <a:pt x="15498" y="19926"/>
                  </a:lnTo>
                  <a:lnTo>
                    <a:pt x="22878" y="19926"/>
                  </a:lnTo>
                  <a:lnTo>
                    <a:pt x="22878" y="19926"/>
                  </a:lnTo>
                  <a:cubicBezTo>
                    <a:pt x="25734" y="24164"/>
                    <a:pt x="25734" y="29710"/>
                    <a:pt x="22878" y="33948"/>
                  </a:cubicBezTo>
                  <a:close/>
                  <a:moveTo>
                    <a:pt x="6642" y="13284"/>
                  </a:moveTo>
                  <a:lnTo>
                    <a:pt x="6642" y="13284"/>
                  </a:lnTo>
                  <a:cubicBezTo>
                    <a:pt x="6642" y="13284"/>
                    <a:pt x="6642" y="13284"/>
                    <a:pt x="6642" y="13284"/>
                  </a:cubicBezTo>
                  <a:lnTo>
                    <a:pt x="6642" y="13284"/>
                  </a:lnTo>
                  <a:lnTo>
                    <a:pt x="6642" y="13284"/>
                  </a:lnTo>
                  <a:lnTo>
                    <a:pt x="6642" y="13284"/>
                  </a:lnTo>
                  <a:cubicBezTo>
                    <a:pt x="6642" y="13284"/>
                    <a:pt x="6642" y="3690"/>
                    <a:pt x="6642" y="0"/>
                  </a:cubicBezTo>
                  <a:lnTo>
                    <a:pt x="6642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0B53AE0A-E58F-44CD-90A6-0E03EC81E579}"/>
                </a:ext>
              </a:extLst>
            </p:cNvPr>
            <p:cNvSpPr/>
            <p:nvPr/>
          </p:nvSpPr>
          <p:spPr>
            <a:xfrm>
              <a:off x="5808775" y="3682634"/>
              <a:ext cx="4518" cy="10331"/>
            </a:xfrm>
            <a:custGeom>
              <a:avLst/>
              <a:gdLst>
                <a:gd name="connsiteX0" fmla="*/ 4428 w 4518"/>
                <a:gd name="connsiteY0" fmla="*/ 10332 h 10331"/>
                <a:gd name="connsiteX1" fmla="*/ 4428 w 4518"/>
                <a:gd name="connsiteY1" fmla="*/ 10332 h 10331"/>
                <a:gd name="connsiteX2" fmla="*/ 0 w 4518"/>
                <a:gd name="connsiteY2" fmla="*/ 0 h 10331"/>
                <a:gd name="connsiteX3" fmla="*/ 0 w 4518"/>
                <a:gd name="connsiteY3" fmla="*/ 0 h 10331"/>
                <a:gd name="connsiteX4" fmla="*/ 4428 w 4518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18" h="10331">
                  <a:moveTo>
                    <a:pt x="4428" y="10332"/>
                  </a:moveTo>
                  <a:lnTo>
                    <a:pt x="4428" y="10332"/>
                  </a:lnTo>
                  <a:cubicBezTo>
                    <a:pt x="4940" y="6339"/>
                    <a:pt x="3245" y="2383"/>
                    <a:pt x="0" y="0"/>
                  </a:cubicBezTo>
                  <a:lnTo>
                    <a:pt x="0" y="0"/>
                  </a:lnTo>
                  <a:cubicBezTo>
                    <a:pt x="3245" y="2383"/>
                    <a:pt x="4940" y="6339"/>
                    <a:pt x="4428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AD6970E0-693C-43ED-9183-2074B0F4B8DA}"/>
                </a:ext>
              </a:extLst>
            </p:cNvPr>
            <p:cNvSpPr/>
            <p:nvPr/>
          </p:nvSpPr>
          <p:spPr>
            <a:xfrm>
              <a:off x="5807298" y="3682634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  <a:gd name="connsiteX2" fmla="*/ 0 w 73800"/>
                <a:gd name="connsiteY2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0"/>
                    <a:pt x="0" y="5904"/>
                  </a:cubicBezTo>
                  <a:lnTo>
                    <a:pt x="0" y="5904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FC36803D-0DAC-4D5D-B4CE-1D5243BC8562}"/>
                </a:ext>
              </a:extLst>
            </p:cNvPr>
            <p:cNvSpPr/>
            <p:nvPr/>
          </p:nvSpPr>
          <p:spPr>
            <a:xfrm>
              <a:off x="5808036" y="3687800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738 h 737"/>
                <a:gd name="connsiteX4" fmla="*/ 0 w 73800"/>
                <a:gd name="connsiteY4" fmla="*/ 0 h 737"/>
                <a:gd name="connsiteX5" fmla="*/ 0 w 73800"/>
                <a:gd name="connsiteY5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8C95E01E-3277-4A94-9306-2C37FCBA59A9}"/>
                </a:ext>
              </a:extLst>
            </p:cNvPr>
            <p:cNvSpPr/>
            <p:nvPr/>
          </p:nvSpPr>
          <p:spPr>
            <a:xfrm>
              <a:off x="5808775" y="3683371"/>
              <a:ext cx="5165" cy="5166"/>
            </a:xfrm>
            <a:custGeom>
              <a:avLst/>
              <a:gdLst>
                <a:gd name="connsiteX0" fmla="*/ 4428 w 5165"/>
                <a:gd name="connsiteY0" fmla="*/ 4428 h 5166"/>
                <a:gd name="connsiteX1" fmla="*/ 0 w 5165"/>
                <a:gd name="connsiteY1" fmla="*/ 0 h 5166"/>
                <a:gd name="connsiteX2" fmla="*/ 0 w 5165"/>
                <a:gd name="connsiteY2" fmla="*/ 0 h 5166"/>
                <a:gd name="connsiteX3" fmla="*/ 5166 w 5165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5166">
                  <a:moveTo>
                    <a:pt x="4428" y="4428"/>
                  </a:moveTo>
                  <a:cubicBezTo>
                    <a:pt x="4428" y="4428"/>
                    <a:pt x="4428" y="4428"/>
                    <a:pt x="0" y="0"/>
                  </a:cubicBezTo>
                  <a:lnTo>
                    <a:pt x="0" y="0"/>
                  </a:lnTo>
                  <a:cubicBezTo>
                    <a:pt x="2077" y="1327"/>
                    <a:pt x="3839" y="3089"/>
                    <a:pt x="5166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A72A8FF2-F4F0-48B0-AD92-9F7733335028}"/>
                </a:ext>
              </a:extLst>
            </p:cNvPr>
            <p:cNvSpPr/>
            <p:nvPr/>
          </p:nvSpPr>
          <p:spPr>
            <a:xfrm>
              <a:off x="5799919" y="3658279"/>
              <a:ext cx="24353" cy="19188"/>
            </a:xfrm>
            <a:custGeom>
              <a:avLst/>
              <a:gdLst>
                <a:gd name="connsiteX0" fmla="*/ 0 w 24353"/>
                <a:gd name="connsiteY0" fmla="*/ 10332 h 19188"/>
                <a:gd name="connsiteX1" fmla="*/ 0 w 24353"/>
                <a:gd name="connsiteY1" fmla="*/ 5166 h 19188"/>
                <a:gd name="connsiteX2" fmla="*/ 8118 w 24353"/>
                <a:gd name="connsiteY2" fmla="*/ 0 h 19188"/>
                <a:gd name="connsiteX3" fmla="*/ 16236 w 24353"/>
                <a:gd name="connsiteY3" fmla="*/ 0 h 19188"/>
                <a:gd name="connsiteX4" fmla="*/ 24354 w 24353"/>
                <a:gd name="connsiteY4" fmla="*/ 0 h 19188"/>
                <a:gd name="connsiteX5" fmla="*/ 9594 w 24353"/>
                <a:gd name="connsiteY5" fmla="*/ 5166 h 19188"/>
                <a:gd name="connsiteX6" fmla="*/ 1476 w 24353"/>
                <a:gd name="connsiteY6" fmla="*/ 11808 h 19188"/>
                <a:gd name="connsiteX7" fmla="*/ 1476 w 24353"/>
                <a:gd name="connsiteY7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53" h="19188">
                  <a:moveTo>
                    <a:pt x="0" y="10332"/>
                  </a:moveTo>
                  <a:cubicBezTo>
                    <a:pt x="0" y="10332"/>
                    <a:pt x="0" y="10332"/>
                    <a:pt x="0" y="5166"/>
                  </a:cubicBezTo>
                  <a:cubicBezTo>
                    <a:pt x="1453" y="1996"/>
                    <a:pt x="4631" y="-26"/>
                    <a:pt x="8118" y="0"/>
                  </a:cubicBezTo>
                  <a:lnTo>
                    <a:pt x="16236" y="0"/>
                  </a:lnTo>
                  <a:cubicBezTo>
                    <a:pt x="16236" y="0"/>
                    <a:pt x="22140" y="0"/>
                    <a:pt x="24354" y="0"/>
                  </a:cubicBezTo>
                  <a:cubicBezTo>
                    <a:pt x="19289" y="1276"/>
                    <a:pt x="14349" y="3005"/>
                    <a:pt x="9594" y="5166"/>
                  </a:cubicBezTo>
                  <a:cubicBezTo>
                    <a:pt x="6573" y="6965"/>
                    <a:pt x="3838" y="9204"/>
                    <a:pt x="1476" y="11808"/>
                  </a:cubicBezTo>
                  <a:cubicBezTo>
                    <a:pt x="1063" y="14251"/>
                    <a:pt x="1063" y="16745"/>
                    <a:pt x="1476" y="19188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08E9F83A-E5EC-41B7-A6EC-BE88F68AD7C8}"/>
                </a:ext>
              </a:extLst>
            </p:cNvPr>
            <p:cNvSpPr/>
            <p:nvPr/>
          </p:nvSpPr>
          <p:spPr>
            <a:xfrm>
              <a:off x="5798021" y="3658280"/>
              <a:ext cx="26251" cy="18450"/>
            </a:xfrm>
            <a:custGeom>
              <a:avLst/>
              <a:gdLst>
                <a:gd name="connsiteX0" fmla="*/ 422 w 26251"/>
                <a:gd name="connsiteY0" fmla="*/ 18450 h 18450"/>
                <a:gd name="connsiteX1" fmla="*/ 422 w 26251"/>
                <a:gd name="connsiteY1" fmla="*/ 18450 h 18450"/>
                <a:gd name="connsiteX2" fmla="*/ 422 w 26251"/>
                <a:gd name="connsiteY2" fmla="*/ 18450 h 18450"/>
                <a:gd name="connsiteX3" fmla="*/ 422 w 26251"/>
                <a:gd name="connsiteY3" fmla="*/ 13284 h 18450"/>
                <a:gd name="connsiteX4" fmla="*/ 8540 w 26251"/>
                <a:gd name="connsiteY4" fmla="*/ 5904 h 18450"/>
                <a:gd name="connsiteX5" fmla="*/ 17396 w 26251"/>
                <a:gd name="connsiteY5" fmla="*/ 5904 h 18450"/>
                <a:gd name="connsiteX6" fmla="*/ 17396 w 26251"/>
                <a:gd name="connsiteY6" fmla="*/ 5904 h 18450"/>
                <a:gd name="connsiteX7" fmla="*/ 9278 w 26251"/>
                <a:gd name="connsiteY7" fmla="*/ 5904 h 18450"/>
                <a:gd name="connsiteX8" fmla="*/ 4112 w 26251"/>
                <a:gd name="connsiteY8" fmla="*/ 10332 h 18450"/>
                <a:gd name="connsiteX9" fmla="*/ 4112 w 26251"/>
                <a:gd name="connsiteY9" fmla="*/ 10332 h 18450"/>
                <a:gd name="connsiteX10" fmla="*/ 4112 w 26251"/>
                <a:gd name="connsiteY10" fmla="*/ 10332 h 18450"/>
                <a:gd name="connsiteX11" fmla="*/ 4112 w 26251"/>
                <a:gd name="connsiteY11" fmla="*/ 10332 h 18450"/>
                <a:gd name="connsiteX12" fmla="*/ 4112 w 26251"/>
                <a:gd name="connsiteY12" fmla="*/ 10332 h 18450"/>
                <a:gd name="connsiteX13" fmla="*/ 10016 w 26251"/>
                <a:gd name="connsiteY13" fmla="*/ 0 h 18450"/>
                <a:gd name="connsiteX14" fmla="*/ 18134 w 26251"/>
                <a:gd name="connsiteY14" fmla="*/ 0 h 18450"/>
                <a:gd name="connsiteX15" fmla="*/ 26252 w 26251"/>
                <a:gd name="connsiteY15" fmla="*/ 0 h 18450"/>
                <a:gd name="connsiteX16" fmla="*/ 20348 w 26251"/>
                <a:gd name="connsiteY16" fmla="*/ 0 h 18450"/>
                <a:gd name="connsiteX17" fmla="*/ 11492 w 26251"/>
                <a:gd name="connsiteY17" fmla="*/ 0 h 18450"/>
                <a:gd name="connsiteX18" fmla="*/ 3374 w 26251"/>
                <a:gd name="connsiteY18" fmla="*/ 7380 h 18450"/>
                <a:gd name="connsiteX19" fmla="*/ 3374 w 26251"/>
                <a:gd name="connsiteY19" fmla="*/ 1180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251" h="18450">
                  <a:moveTo>
                    <a:pt x="422" y="18450"/>
                  </a:moveTo>
                  <a:lnTo>
                    <a:pt x="422" y="18450"/>
                  </a:lnTo>
                  <a:lnTo>
                    <a:pt x="422" y="18450"/>
                  </a:lnTo>
                  <a:cubicBezTo>
                    <a:pt x="-141" y="16774"/>
                    <a:pt x="-141" y="14960"/>
                    <a:pt x="422" y="13284"/>
                  </a:cubicBezTo>
                  <a:lnTo>
                    <a:pt x="8540" y="5904"/>
                  </a:lnTo>
                  <a:cubicBezTo>
                    <a:pt x="11476" y="5480"/>
                    <a:pt x="14459" y="5480"/>
                    <a:pt x="17396" y="5904"/>
                  </a:cubicBezTo>
                  <a:lnTo>
                    <a:pt x="17396" y="5904"/>
                  </a:lnTo>
                  <a:lnTo>
                    <a:pt x="9278" y="5904"/>
                  </a:lnTo>
                  <a:cubicBezTo>
                    <a:pt x="7073" y="6700"/>
                    <a:pt x="5235" y="8274"/>
                    <a:pt x="4112" y="10332"/>
                  </a:cubicBezTo>
                  <a:lnTo>
                    <a:pt x="4112" y="10332"/>
                  </a:lnTo>
                  <a:cubicBezTo>
                    <a:pt x="4112" y="10332"/>
                    <a:pt x="4112" y="10332"/>
                    <a:pt x="4112" y="10332"/>
                  </a:cubicBezTo>
                  <a:lnTo>
                    <a:pt x="4112" y="10332"/>
                  </a:lnTo>
                  <a:lnTo>
                    <a:pt x="4112" y="10332"/>
                  </a:lnTo>
                  <a:cubicBezTo>
                    <a:pt x="3128" y="5882"/>
                    <a:pt x="5682" y="1412"/>
                    <a:pt x="10016" y="0"/>
                  </a:cubicBezTo>
                  <a:lnTo>
                    <a:pt x="18134" y="0"/>
                  </a:lnTo>
                  <a:lnTo>
                    <a:pt x="26252" y="0"/>
                  </a:lnTo>
                  <a:lnTo>
                    <a:pt x="20348" y="0"/>
                  </a:lnTo>
                  <a:lnTo>
                    <a:pt x="11492" y="0"/>
                  </a:lnTo>
                  <a:cubicBezTo>
                    <a:pt x="8434" y="2042"/>
                    <a:pt x="5697" y="4529"/>
                    <a:pt x="3374" y="7380"/>
                  </a:cubicBezTo>
                  <a:lnTo>
                    <a:pt x="3374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1EF8F228-78C3-44A7-9E3B-115406645556}"/>
                </a:ext>
              </a:extLst>
            </p:cNvPr>
            <p:cNvSpPr/>
            <p:nvPr/>
          </p:nvSpPr>
          <p:spPr>
            <a:xfrm>
              <a:off x="5800657" y="3662026"/>
              <a:ext cx="14021" cy="8799"/>
            </a:xfrm>
            <a:custGeom>
              <a:avLst/>
              <a:gdLst>
                <a:gd name="connsiteX0" fmla="*/ 0 w 14021"/>
                <a:gd name="connsiteY0" fmla="*/ 8799 h 8799"/>
                <a:gd name="connsiteX1" fmla="*/ 0 w 14021"/>
                <a:gd name="connsiteY1" fmla="*/ 8799 h 8799"/>
                <a:gd name="connsiteX2" fmla="*/ 5904 w 14021"/>
                <a:gd name="connsiteY2" fmla="*/ 681 h 8799"/>
                <a:gd name="connsiteX3" fmla="*/ 14022 w 14021"/>
                <a:gd name="connsiteY3" fmla="*/ 681 h 8799"/>
                <a:gd name="connsiteX4" fmla="*/ 14022 w 14021"/>
                <a:gd name="connsiteY4" fmla="*/ 681 h 8799"/>
                <a:gd name="connsiteX5" fmla="*/ 6642 w 14021"/>
                <a:gd name="connsiteY5" fmla="*/ 681 h 8799"/>
                <a:gd name="connsiteX6" fmla="*/ 0 w 14021"/>
                <a:gd name="connsiteY6" fmla="*/ 8799 h 8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21" h="8799">
                  <a:moveTo>
                    <a:pt x="0" y="8799"/>
                  </a:moveTo>
                  <a:lnTo>
                    <a:pt x="0" y="8799"/>
                  </a:lnTo>
                  <a:cubicBezTo>
                    <a:pt x="1535" y="5804"/>
                    <a:pt x="3527" y="3065"/>
                    <a:pt x="5904" y="681"/>
                  </a:cubicBezTo>
                  <a:cubicBezTo>
                    <a:pt x="8587" y="181"/>
                    <a:pt x="11339" y="181"/>
                    <a:pt x="14022" y="681"/>
                  </a:cubicBezTo>
                  <a:lnTo>
                    <a:pt x="14022" y="681"/>
                  </a:lnTo>
                  <a:cubicBezTo>
                    <a:pt x="11646" y="-227"/>
                    <a:pt x="9018" y="-227"/>
                    <a:pt x="6642" y="681"/>
                  </a:cubicBezTo>
                  <a:cubicBezTo>
                    <a:pt x="3461" y="2426"/>
                    <a:pt x="1080" y="5336"/>
                    <a:pt x="0" y="879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6B53D4DA-2B00-4B80-A6A4-2B8973966E32}"/>
                </a:ext>
              </a:extLst>
            </p:cNvPr>
            <p:cNvSpPr/>
            <p:nvPr/>
          </p:nvSpPr>
          <p:spPr>
            <a:xfrm>
              <a:off x="5802132" y="3667135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FC4A29D2-24FF-4AB9-A1BD-F9542DFBFE31}"/>
                </a:ext>
              </a:extLst>
            </p:cNvPr>
            <p:cNvSpPr/>
            <p:nvPr/>
          </p:nvSpPr>
          <p:spPr>
            <a:xfrm>
              <a:off x="5802132" y="366713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F991327-9451-4600-9ED5-FD48C08871F4}"/>
                </a:ext>
              </a:extLst>
            </p:cNvPr>
            <p:cNvSpPr/>
            <p:nvPr/>
          </p:nvSpPr>
          <p:spPr>
            <a:xfrm>
              <a:off x="5811727" y="3659160"/>
              <a:ext cx="5165" cy="595"/>
            </a:xfrm>
            <a:custGeom>
              <a:avLst/>
              <a:gdLst>
                <a:gd name="connsiteX0" fmla="*/ 0 w 5165"/>
                <a:gd name="connsiteY0" fmla="*/ 595 h 595"/>
                <a:gd name="connsiteX1" fmla="*/ 5166 w 5165"/>
                <a:gd name="connsiteY1" fmla="*/ 595 h 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595">
                  <a:moveTo>
                    <a:pt x="0" y="595"/>
                  </a:moveTo>
                  <a:cubicBezTo>
                    <a:pt x="1630" y="-198"/>
                    <a:pt x="3535" y="-198"/>
                    <a:pt x="5166" y="595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2788BC0F-FA3B-4F4D-B34A-A9B922D1BF47}"/>
                </a:ext>
              </a:extLst>
            </p:cNvPr>
            <p:cNvSpPr/>
            <p:nvPr/>
          </p:nvSpPr>
          <p:spPr>
            <a:xfrm>
              <a:off x="5811727" y="3659100"/>
              <a:ext cx="4428" cy="655"/>
            </a:xfrm>
            <a:custGeom>
              <a:avLst/>
              <a:gdLst>
                <a:gd name="connsiteX0" fmla="*/ 0 w 4428"/>
                <a:gd name="connsiteY0" fmla="*/ 656 h 655"/>
                <a:gd name="connsiteX1" fmla="*/ 0 w 4428"/>
                <a:gd name="connsiteY1" fmla="*/ 656 h 655"/>
                <a:gd name="connsiteX2" fmla="*/ 4428 w 4428"/>
                <a:gd name="connsiteY2" fmla="*/ 656 h 655"/>
                <a:gd name="connsiteX3" fmla="*/ 4428 w 4428"/>
                <a:gd name="connsiteY3" fmla="*/ 656 h 655"/>
                <a:gd name="connsiteX4" fmla="*/ 0 w 4428"/>
                <a:gd name="connsiteY4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655">
                  <a:moveTo>
                    <a:pt x="0" y="656"/>
                  </a:moveTo>
                  <a:lnTo>
                    <a:pt x="0" y="656"/>
                  </a:lnTo>
                  <a:cubicBezTo>
                    <a:pt x="1401" y="-9"/>
                    <a:pt x="3027" y="-9"/>
                    <a:pt x="4428" y="656"/>
                  </a:cubicBezTo>
                  <a:lnTo>
                    <a:pt x="4428" y="656"/>
                  </a:lnTo>
                  <a:cubicBezTo>
                    <a:pt x="4428" y="656"/>
                    <a:pt x="738" y="-820"/>
                    <a:pt x="0" y="6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7C317517-6497-4415-B637-E8932F157DFE}"/>
                </a:ext>
              </a:extLst>
            </p:cNvPr>
            <p:cNvSpPr/>
            <p:nvPr/>
          </p:nvSpPr>
          <p:spPr>
            <a:xfrm>
              <a:off x="5798442" y="3665111"/>
              <a:ext cx="25092" cy="13832"/>
            </a:xfrm>
            <a:custGeom>
              <a:avLst/>
              <a:gdLst>
                <a:gd name="connsiteX0" fmla="*/ 0 w 25092"/>
                <a:gd name="connsiteY0" fmla="*/ 13833 h 13832"/>
                <a:gd name="connsiteX1" fmla="*/ 0 w 25092"/>
                <a:gd name="connsiteY1" fmla="*/ 13833 h 13832"/>
                <a:gd name="connsiteX2" fmla="*/ 0 w 25092"/>
                <a:gd name="connsiteY2" fmla="*/ 13833 h 13832"/>
                <a:gd name="connsiteX3" fmla="*/ 9594 w 25092"/>
                <a:gd name="connsiteY3" fmla="*/ 549 h 13832"/>
                <a:gd name="connsiteX4" fmla="*/ 16236 w 25092"/>
                <a:gd name="connsiteY4" fmla="*/ 549 h 13832"/>
                <a:gd name="connsiteX5" fmla="*/ 25092 w 25092"/>
                <a:gd name="connsiteY5" fmla="*/ 549 h 13832"/>
                <a:gd name="connsiteX6" fmla="*/ 21402 w 25092"/>
                <a:gd name="connsiteY6" fmla="*/ 5715 h 13832"/>
                <a:gd name="connsiteX7" fmla="*/ 14022 w 25092"/>
                <a:gd name="connsiteY7" fmla="*/ 12357 h 13832"/>
                <a:gd name="connsiteX8" fmla="*/ 6642 w 25092"/>
                <a:gd name="connsiteY8" fmla="*/ 12357 h 13832"/>
                <a:gd name="connsiteX9" fmla="*/ 0 w 25092"/>
                <a:gd name="connsiteY9" fmla="*/ 12357 h 13832"/>
                <a:gd name="connsiteX10" fmla="*/ 0 w 25092"/>
                <a:gd name="connsiteY10" fmla="*/ 12357 h 1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92" h="13832">
                  <a:moveTo>
                    <a:pt x="0" y="13833"/>
                  </a:moveTo>
                  <a:lnTo>
                    <a:pt x="0" y="13833"/>
                  </a:lnTo>
                  <a:lnTo>
                    <a:pt x="0" y="13833"/>
                  </a:lnTo>
                  <a:lnTo>
                    <a:pt x="9594" y="549"/>
                  </a:lnTo>
                  <a:cubicBezTo>
                    <a:pt x="11748" y="-183"/>
                    <a:pt x="14083" y="-183"/>
                    <a:pt x="16236" y="549"/>
                  </a:cubicBezTo>
                  <a:cubicBezTo>
                    <a:pt x="16236" y="549"/>
                    <a:pt x="22878" y="549"/>
                    <a:pt x="25092" y="549"/>
                  </a:cubicBezTo>
                  <a:lnTo>
                    <a:pt x="21402" y="5715"/>
                  </a:lnTo>
                  <a:cubicBezTo>
                    <a:pt x="19306" y="8302"/>
                    <a:pt x="16815" y="10543"/>
                    <a:pt x="14022" y="12357"/>
                  </a:cubicBezTo>
                  <a:cubicBezTo>
                    <a:pt x="11598" y="12951"/>
                    <a:pt x="9066" y="12951"/>
                    <a:pt x="6642" y="12357"/>
                  </a:cubicBezTo>
                  <a:cubicBezTo>
                    <a:pt x="6642" y="12357"/>
                    <a:pt x="738" y="12357"/>
                    <a:pt x="0" y="12357"/>
                  </a:cubicBezTo>
                  <a:lnTo>
                    <a:pt x="0" y="12357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98B0A107-8C32-4786-940B-0185D8C11BD9}"/>
                </a:ext>
              </a:extLst>
            </p:cNvPr>
            <p:cNvSpPr/>
            <p:nvPr/>
          </p:nvSpPr>
          <p:spPr>
            <a:xfrm>
              <a:off x="5798442" y="3661232"/>
              <a:ext cx="24353" cy="17711"/>
            </a:xfrm>
            <a:custGeom>
              <a:avLst/>
              <a:gdLst>
                <a:gd name="connsiteX0" fmla="*/ 0 w 24353"/>
                <a:gd name="connsiteY0" fmla="*/ 17712 h 17711"/>
                <a:gd name="connsiteX1" fmla="*/ 0 w 24353"/>
                <a:gd name="connsiteY1" fmla="*/ 17712 h 17711"/>
                <a:gd name="connsiteX2" fmla="*/ 0 w 24353"/>
                <a:gd name="connsiteY2" fmla="*/ 17712 h 17711"/>
                <a:gd name="connsiteX3" fmla="*/ 0 w 24353"/>
                <a:gd name="connsiteY3" fmla="*/ 17712 h 17711"/>
                <a:gd name="connsiteX4" fmla="*/ 0 w 24353"/>
                <a:gd name="connsiteY4" fmla="*/ 17712 h 17711"/>
                <a:gd name="connsiteX5" fmla="*/ 0 w 24353"/>
                <a:gd name="connsiteY5" fmla="*/ 17712 h 17711"/>
                <a:gd name="connsiteX6" fmla="*/ 0 w 24353"/>
                <a:gd name="connsiteY6" fmla="*/ 17712 h 17711"/>
                <a:gd name="connsiteX7" fmla="*/ 0 w 24353"/>
                <a:gd name="connsiteY7" fmla="*/ 17712 h 17711"/>
                <a:gd name="connsiteX8" fmla="*/ 9594 w 24353"/>
                <a:gd name="connsiteY8" fmla="*/ 4428 h 17711"/>
                <a:gd name="connsiteX9" fmla="*/ 16236 w 24353"/>
                <a:gd name="connsiteY9" fmla="*/ 0 h 17711"/>
                <a:gd name="connsiteX10" fmla="*/ 16236 w 24353"/>
                <a:gd name="connsiteY10" fmla="*/ 0 h 17711"/>
                <a:gd name="connsiteX11" fmla="*/ 22140 w 24353"/>
                <a:gd name="connsiteY11" fmla="*/ 0 h 17711"/>
                <a:gd name="connsiteX12" fmla="*/ 22140 w 24353"/>
                <a:gd name="connsiteY12" fmla="*/ 0 h 17711"/>
                <a:gd name="connsiteX13" fmla="*/ 22140 w 24353"/>
                <a:gd name="connsiteY13" fmla="*/ 0 h 17711"/>
                <a:gd name="connsiteX14" fmla="*/ 22140 w 24353"/>
                <a:gd name="connsiteY14" fmla="*/ 0 h 17711"/>
                <a:gd name="connsiteX15" fmla="*/ 22140 w 24353"/>
                <a:gd name="connsiteY15" fmla="*/ 0 h 17711"/>
                <a:gd name="connsiteX16" fmla="*/ 22140 w 24353"/>
                <a:gd name="connsiteY16" fmla="*/ 0 h 17711"/>
                <a:gd name="connsiteX17" fmla="*/ 14760 w 24353"/>
                <a:gd name="connsiteY17" fmla="*/ 5904 h 17711"/>
                <a:gd name="connsiteX18" fmla="*/ 7380 w 24353"/>
                <a:gd name="connsiteY18" fmla="*/ 5904 h 17711"/>
                <a:gd name="connsiteX19" fmla="*/ 738 w 24353"/>
                <a:gd name="connsiteY19" fmla="*/ 5904 h 17711"/>
                <a:gd name="connsiteX20" fmla="*/ 0 w 24353"/>
                <a:gd name="connsiteY20" fmla="*/ 17712 h 17711"/>
                <a:gd name="connsiteX21" fmla="*/ 0 w 24353"/>
                <a:gd name="connsiteY21" fmla="*/ 17712 h 17711"/>
                <a:gd name="connsiteX22" fmla="*/ 0 w 24353"/>
                <a:gd name="connsiteY22" fmla="*/ 17712 h 17711"/>
                <a:gd name="connsiteX23" fmla="*/ 0 w 24353"/>
                <a:gd name="connsiteY23" fmla="*/ 16236 h 17711"/>
                <a:gd name="connsiteX24" fmla="*/ 24354 w 24353"/>
                <a:gd name="connsiteY24" fmla="*/ 738 h 17711"/>
                <a:gd name="connsiteX25" fmla="*/ 16974 w 24353"/>
                <a:gd name="connsiteY25" fmla="*/ 738 h 17711"/>
                <a:gd name="connsiteX26" fmla="*/ 9594 w 24353"/>
                <a:gd name="connsiteY26" fmla="*/ 738 h 17711"/>
                <a:gd name="connsiteX27" fmla="*/ 3690 w 24353"/>
                <a:gd name="connsiteY27" fmla="*/ 7380 h 17711"/>
                <a:gd name="connsiteX28" fmla="*/ 3690 w 24353"/>
                <a:gd name="connsiteY28" fmla="*/ 7380 h 17711"/>
                <a:gd name="connsiteX29" fmla="*/ 3690 w 24353"/>
                <a:gd name="connsiteY29" fmla="*/ 7380 h 17711"/>
                <a:gd name="connsiteX30" fmla="*/ 7380 w 24353"/>
                <a:gd name="connsiteY30" fmla="*/ 7380 h 17711"/>
                <a:gd name="connsiteX31" fmla="*/ 7380 w 24353"/>
                <a:gd name="connsiteY31" fmla="*/ 7380 h 17711"/>
                <a:gd name="connsiteX32" fmla="*/ 14760 w 24353"/>
                <a:gd name="connsiteY32" fmla="*/ 7380 h 17711"/>
                <a:gd name="connsiteX33" fmla="*/ 21402 w 24353"/>
                <a:gd name="connsiteY33" fmla="*/ 1476 h 17711"/>
                <a:gd name="connsiteX34" fmla="*/ 21402 w 24353"/>
                <a:gd name="connsiteY34" fmla="*/ 1476 h 17711"/>
                <a:gd name="connsiteX35" fmla="*/ 21402 w 24353"/>
                <a:gd name="connsiteY35" fmla="*/ 1476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4353" h="17711">
                  <a:moveTo>
                    <a:pt x="0" y="17712"/>
                  </a:move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9594" y="4428"/>
                  </a:lnTo>
                  <a:cubicBezTo>
                    <a:pt x="11302" y="2306"/>
                    <a:pt x="13621" y="760"/>
                    <a:pt x="16236" y="0"/>
                  </a:cubicBezTo>
                  <a:lnTo>
                    <a:pt x="16236" y="0"/>
                  </a:lnTo>
                  <a:cubicBezTo>
                    <a:pt x="18134" y="741"/>
                    <a:pt x="20242" y="741"/>
                    <a:pt x="22140" y="0"/>
                  </a:cubicBezTo>
                  <a:lnTo>
                    <a:pt x="22140" y="0"/>
                  </a:lnTo>
                  <a:lnTo>
                    <a:pt x="22140" y="0"/>
                  </a:lnTo>
                  <a:lnTo>
                    <a:pt x="22140" y="0"/>
                  </a:lnTo>
                  <a:cubicBezTo>
                    <a:pt x="22140" y="0"/>
                    <a:pt x="22140" y="0"/>
                    <a:pt x="22140" y="0"/>
                  </a:cubicBezTo>
                  <a:lnTo>
                    <a:pt x="22140" y="0"/>
                  </a:lnTo>
                  <a:cubicBezTo>
                    <a:pt x="20022" y="2361"/>
                    <a:pt x="17528" y="4356"/>
                    <a:pt x="14760" y="5904"/>
                  </a:cubicBezTo>
                  <a:cubicBezTo>
                    <a:pt x="12330" y="6445"/>
                    <a:pt x="9810" y="6445"/>
                    <a:pt x="7380" y="5904"/>
                  </a:cubicBezTo>
                  <a:lnTo>
                    <a:pt x="738" y="5904"/>
                  </a:lnTo>
                  <a:lnTo>
                    <a:pt x="0" y="17712"/>
                  </a:lnTo>
                  <a:close/>
                  <a:moveTo>
                    <a:pt x="0" y="17712"/>
                  </a:moveTo>
                  <a:lnTo>
                    <a:pt x="0" y="17712"/>
                  </a:lnTo>
                  <a:cubicBezTo>
                    <a:pt x="0" y="17712"/>
                    <a:pt x="0" y="15498"/>
                    <a:pt x="0" y="16236"/>
                  </a:cubicBezTo>
                  <a:close/>
                  <a:moveTo>
                    <a:pt x="24354" y="738"/>
                  </a:moveTo>
                  <a:lnTo>
                    <a:pt x="16974" y="738"/>
                  </a:lnTo>
                  <a:cubicBezTo>
                    <a:pt x="14530" y="339"/>
                    <a:pt x="12038" y="339"/>
                    <a:pt x="9594" y="738"/>
                  </a:cubicBezTo>
                  <a:lnTo>
                    <a:pt x="3690" y="7380"/>
                  </a:lnTo>
                  <a:lnTo>
                    <a:pt x="3690" y="7380"/>
                  </a:lnTo>
                  <a:lnTo>
                    <a:pt x="369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14760" y="7380"/>
                  </a:lnTo>
                  <a:lnTo>
                    <a:pt x="21402" y="1476"/>
                  </a:lnTo>
                  <a:lnTo>
                    <a:pt x="21402" y="1476"/>
                  </a:lnTo>
                  <a:lnTo>
                    <a:pt x="21402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613DDC87-C84E-490E-B293-506A7BAD5B45}"/>
                </a:ext>
              </a:extLst>
            </p:cNvPr>
            <p:cNvSpPr/>
            <p:nvPr/>
          </p:nvSpPr>
          <p:spPr>
            <a:xfrm>
              <a:off x="5799919" y="3675991"/>
              <a:ext cx="16236" cy="73800"/>
            </a:xfrm>
            <a:custGeom>
              <a:avLst/>
              <a:gdLst>
                <a:gd name="connsiteX0" fmla="*/ 0 w 16236"/>
                <a:gd name="connsiteY0" fmla="*/ 0 h 73800"/>
                <a:gd name="connsiteX1" fmla="*/ 0 w 16236"/>
                <a:gd name="connsiteY1" fmla="*/ 0 h 73800"/>
                <a:gd name="connsiteX2" fmla="*/ 4428 w 16236"/>
                <a:gd name="connsiteY2" fmla="*/ 0 h 73800"/>
                <a:gd name="connsiteX3" fmla="*/ 11070 w 16236"/>
                <a:gd name="connsiteY3" fmla="*/ 0 h 73800"/>
                <a:gd name="connsiteX4" fmla="*/ 16236 w 1623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7380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11070" y="0"/>
                  </a:lnTo>
                  <a:lnTo>
                    <a:pt x="16236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D1795E6-CAF4-415C-912D-4A1F37164ECF}"/>
                </a:ext>
              </a:extLst>
            </p:cNvPr>
            <p:cNvSpPr/>
            <p:nvPr/>
          </p:nvSpPr>
          <p:spPr>
            <a:xfrm>
              <a:off x="5799919" y="3675732"/>
              <a:ext cx="15498" cy="259"/>
            </a:xfrm>
            <a:custGeom>
              <a:avLst/>
              <a:gdLst>
                <a:gd name="connsiteX0" fmla="*/ 0 w 15498"/>
                <a:gd name="connsiteY0" fmla="*/ 259 h 259"/>
                <a:gd name="connsiteX1" fmla="*/ 0 w 15498"/>
                <a:gd name="connsiteY1" fmla="*/ 259 h 259"/>
                <a:gd name="connsiteX2" fmla="*/ 0 w 15498"/>
                <a:gd name="connsiteY2" fmla="*/ 259 h 259"/>
                <a:gd name="connsiteX3" fmla="*/ 0 w 15498"/>
                <a:gd name="connsiteY3" fmla="*/ 259 h 259"/>
                <a:gd name="connsiteX4" fmla="*/ 4428 w 15498"/>
                <a:gd name="connsiteY4" fmla="*/ 259 h 259"/>
                <a:gd name="connsiteX5" fmla="*/ 11070 w 15498"/>
                <a:gd name="connsiteY5" fmla="*/ 259 h 259"/>
                <a:gd name="connsiteX6" fmla="*/ 11070 w 15498"/>
                <a:gd name="connsiteY6" fmla="*/ 259 h 259"/>
                <a:gd name="connsiteX7" fmla="*/ 15498 w 15498"/>
                <a:gd name="connsiteY7" fmla="*/ 259 h 259"/>
                <a:gd name="connsiteX8" fmla="*/ 15498 w 15498"/>
                <a:gd name="connsiteY8" fmla="*/ 259 h 259"/>
                <a:gd name="connsiteX9" fmla="*/ 11070 w 15498"/>
                <a:gd name="connsiteY9" fmla="*/ 259 h 259"/>
                <a:gd name="connsiteX10" fmla="*/ 11070 w 15498"/>
                <a:gd name="connsiteY10" fmla="*/ 259 h 259"/>
                <a:gd name="connsiteX11" fmla="*/ 4428 w 15498"/>
                <a:gd name="connsiteY11" fmla="*/ 259 h 259"/>
                <a:gd name="connsiteX12" fmla="*/ 0 w 15498"/>
                <a:gd name="connsiteY12" fmla="*/ 259 h 259"/>
                <a:gd name="connsiteX13" fmla="*/ 0 w 15498"/>
                <a:gd name="connsiteY13" fmla="*/ 259 h 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498" h="259">
                  <a:moveTo>
                    <a:pt x="0" y="259"/>
                  </a:moveTo>
                  <a:lnTo>
                    <a:pt x="0" y="259"/>
                  </a:lnTo>
                  <a:lnTo>
                    <a:pt x="0" y="259"/>
                  </a:lnTo>
                  <a:lnTo>
                    <a:pt x="0" y="259"/>
                  </a:lnTo>
                  <a:cubicBezTo>
                    <a:pt x="1456" y="-86"/>
                    <a:pt x="2972" y="-86"/>
                    <a:pt x="4428" y="259"/>
                  </a:cubicBezTo>
                  <a:lnTo>
                    <a:pt x="11070" y="259"/>
                  </a:lnTo>
                  <a:lnTo>
                    <a:pt x="11070" y="259"/>
                  </a:lnTo>
                  <a:lnTo>
                    <a:pt x="15498" y="259"/>
                  </a:lnTo>
                  <a:lnTo>
                    <a:pt x="15498" y="259"/>
                  </a:lnTo>
                  <a:lnTo>
                    <a:pt x="11070" y="259"/>
                  </a:lnTo>
                  <a:lnTo>
                    <a:pt x="11070" y="259"/>
                  </a:lnTo>
                  <a:lnTo>
                    <a:pt x="4428" y="259"/>
                  </a:lnTo>
                  <a:lnTo>
                    <a:pt x="0" y="259"/>
                  </a:lnTo>
                  <a:lnTo>
                    <a:pt x="0" y="25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60F364D5-CB03-423F-B9FB-22560BDB7177}"/>
                </a:ext>
              </a:extLst>
            </p:cNvPr>
            <p:cNvSpPr/>
            <p:nvPr/>
          </p:nvSpPr>
          <p:spPr>
            <a:xfrm>
              <a:off x="5806561" y="367008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  <a:gd name="connsiteX2" fmla="*/ 4428 w 4427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323DEF0-4AC8-4975-8605-1A120A5D3068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3FEF1B98-AB63-4C3E-8439-7A6C1C5DCED6}"/>
                </a:ext>
              </a:extLst>
            </p:cNvPr>
            <p:cNvSpPr/>
            <p:nvPr/>
          </p:nvSpPr>
          <p:spPr>
            <a:xfrm>
              <a:off x="5808775" y="3663445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cubicBezTo>
                    <a:pt x="0" y="5166"/>
                    <a:pt x="0" y="5166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A0AF8C87-584F-4E59-963F-9E2AD6135DAE}"/>
                </a:ext>
              </a:extLst>
            </p:cNvPr>
            <p:cNvSpPr/>
            <p:nvPr/>
          </p:nvSpPr>
          <p:spPr>
            <a:xfrm>
              <a:off x="5808775" y="36686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46AABBED-73E3-4F32-B525-04EBD1F1A6BC}"/>
                </a:ext>
              </a:extLst>
            </p:cNvPr>
            <p:cNvSpPr/>
            <p:nvPr/>
          </p:nvSpPr>
          <p:spPr>
            <a:xfrm>
              <a:off x="5832390" y="3610720"/>
              <a:ext cx="28782" cy="11397"/>
            </a:xfrm>
            <a:custGeom>
              <a:avLst/>
              <a:gdLst>
                <a:gd name="connsiteX0" fmla="*/ 0 w 28782"/>
                <a:gd name="connsiteY0" fmla="*/ 11398 h 11397"/>
                <a:gd name="connsiteX1" fmla="*/ 6642 w 28782"/>
                <a:gd name="connsiteY1" fmla="*/ 4756 h 11397"/>
                <a:gd name="connsiteX2" fmla="*/ 11808 w 28782"/>
                <a:gd name="connsiteY2" fmla="*/ 328 h 11397"/>
                <a:gd name="connsiteX3" fmla="*/ 28782 w 28782"/>
                <a:gd name="connsiteY3" fmla="*/ 328 h 11397"/>
                <a:gd name="connsiteX4" fmla="*/ 21402 w 28782"/>
                <a:gd name="connsiteY4" fmla="*/ 328 h 11397"/>
                <a:gd name="connsiteX5" fmla="*/ 14022 w 28782"/>
                <a:gd name="connsiteY5" fmla="*/ 328 h 11397"/>
                <a:gd name="connsiteX6" fmla="*/ 0 w 28782"/>
                <a:gd name="connsiteY6" fmla="*/ 5494 h 1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82" h="11397">
                  <a:moveTo>
                    <a:pt x="0" y="11398"/>
                  </a:moveTo>
                  <a:lnTo>
                    <a:pt x="6642" y="4756"/>
                  </a:lnTo>
                  <a:cubicBezTo>
                    <a:pt x="6642" y="4756"/>
                    <a:pt x="6642" y="1066"/>
                    <a:pt x="11808" y="328"/>
                  </a:cubicBezTo>
                  <a:cubicBezTo>
                    <a:pt x="16974" y="-410"/>
                    <a:pt x="23616" y="328"/>
                    <a:pt x="28782" y="328"/>
                  </a:cubicBezTo>
                  <a:lnTo>
                    <a:pt x="21402" y="328"/>
                  </a:lnTo>
                  <a:lnTo>
                    <a:pt x="14022" y="328"/>
                  </a:lnTo>
                  <a:cubicBezTo>
                    <a:pt x="8856" y="328"/>
                    <a:pt x="2952" y="328"/>
                    <a:pt x="0" y="5494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A4268208-36D4-45A4-AB17-B68DF0053E42}"/>
                </a:ext>
              </a:extLst>
            </p:cNvPr>
            <p:cNvSpPr/>
            <p:nvPr/>
          </p:nvSpPr>
          <p:spPr>
            <a:xfrm>
              <a:off x="5832390" y="3610310"/>
              <a:ext cx="31734" cy="12546"/>
            </a:xfrm>
            <a:custGeom>
              <a:avLst/>
              <a:gdLst>
                <a:gd name="connsiteX0" fmla="*/ 0 w 31734"/>
                <a:gd name="connsiteY0" fmla="*/ 12546 h 12546"/>
                <a:gd name="connsiteX1" fmla="*/ 0 w 31734"/>
                <a:gd name="connsiteY1" fmla="*/ 12546 h 12546"/>
                <a:gd name="connsiteX2" fmla="*/ 6642 w 31734"/>
                <a:gd name="connsiteY2" fmla="*/ 5904 h 12546"/>
                <a:gd name="connsiteX3" fmla="*/ 6642 w 31734"/>
                <a:gd name="connsiteY3" fmla="*/ 5904 h 12546"/>
                <a:gd name="connsiteX4" fmla="*/ 6642 w 31734"/>
                <a:gd name="connsiteY4" fmla="*/ 5904 h 12546"/>
                <a:gd name="connsiteX5" fmla="*/ 16974 w 31734"/>
                <a:gd name="connsiteY5" fmla="*/ 5904 h 12546"/>
                <a:gd name="connsiteX6" fmla="*/ 23616 w 31734"/>
                <a:gd name="connsiteY6" fmla="*/ 5904 h 12546"/>
                <a:gd name="connsiteX7" fmla="*/ 23616 w 31734"/>
                <a:gd name="connsiteY7" fmla="*/ 5904 h 12546"/>
                <a:gd name="connsiteX8" fmla="*/ 23616 w 31734"/>
                <a:gd name="connsiteY8" fmla="*/ 5904 h 12546"/>
                <a:gd name="connsiteX9" fmla="*/ 18450 w 31734"/>
                <a:gd name="connsiteY9" fmla="*/ 5904 h 12546"/>
                <a:gd name="connsiteX10" fmla="*/ 11070 w 31734"/>
                <a:gd name="connsiteY10" fmla="*/ 5904 h 12546"/>
                <a:gd name="connsiteX11" fmla="*/ 0 w 31734"/>
                <a:gd name="connsiteY11" fmla="*/ 12546 h 12546"/>
                <a:gd name="connsiteX12" fmla="*/ 15498 w 31734"/>
                <a:gd name="connsiteY12" fmla="*/ 0 h 12546"/>
                <a:gd name="connsiteX13" fmla="*/ 11808 w 31734"/>
                <a:gd name="connsiteY13" fmla="*/ 0 h 12546"/>
                <a:gd name="connsiteX14" fmla="*/ 11808 w 31734"/>
                <a:gd name="connsiteY14" fmla="*/ 0 h 12546"/>
                <a:gd name="connsiteX15" fmla="*/ 11808 w 31734"/>
                <a:gd name="connsiteY15" fmla="*/ 0 h 12546"/>
                <a:gd name="connsiteX16" fmla="*/ 5904 w 31734"/>
                <a:gd name="connsiteY16" fmla="*/ 5166 h 12546"/>
                <a:gd name="connsiteX17" fmla="*/ 19188 w 31734"/>
                <a:gd name="connsiteY17" fmla="*/ 5166 h 12546"/>
                <a:gd name="connsiteX18" fmla="*/ 26568 w 31734"/>
                <a:gd name="connsiteY18" fmla="*/ 5166 h 12546"/>
                <a:gd name="connsiteX19" fmla="*/ 31734 w 31734"/>
                <a:gd name="connsiteY19" fmla="*/ 5166 h 12546"/>
                <a:gd name="connsiteX20" fmla="*/ 31734 w 31734"/>
                <a:gd name="connsiteY20" fmla="*/ 5166 h 12546"/>
                <a:gd name="connsiteX21" fmla="*/ 25830 w 31734"/>
                <a:gd name="connsiteY21" fmla="*/ 516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734" h="12546">
                  <a:moveTo>
                    <a:pt x="0" y="12546"/>
                  </a:moveTo>
                  <a:lnTo>
                    <a:pt x="0" y="12546"/>
                  </a:lnTo>
                  <a:lnTo>
                    <a:pt x="6642" y="5904"/>
                  </a:lnTo>
                  <a:lnTo>
                    <a:pt x="6642" y="5904"/>
                  </a:lnTo>
                  <a:lnTo>
                    <a:pt x="6642" y="5904"/>
                  </a:lnTo>
                  <a:cubicBezTo>
                    <a:pt x="6642" y="5904"/>
                    <a:pt x="13284" y="5904"/>
                    <a:pt x="16974" y="5904"/>
                  </a:cubicBezTo>
                  <a:lnTo>
                    <a:pt x="23616" y="5904"/>
                  </a:lnTo>
                  <a:lnTo>
                    <a:pt x="23616" y="5904"/>
                  </a:lnTo>
                  <a:lnTo>
                    <a:pt x="23616" y="5904"/>
                  </a:lnTo>
                  <a:lnTo>
                    <a:pt x="18450" y="5904"/>
                  </a:lnTo>
                  <a:lnTo>
                    <a:pt x="11070" y="5904"/>
                  </a:lnTo>
                  <a:cubicBezTo>
                    <a:pt x="8856" y="7380"/>
                    <a:pt x="2952" y="7380"/>
                    <a:pt x="0" y="12546"/>
                  </a:cubicBezTo>
                  <a:close/>
                  <a:moveTo>
                    <a:pt x="15498" y="0"/>
                  </a:move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5904" y="5166"/>
                  </a:lnTo>
                  <a:cubicBezTo>
                    <a:pt x="10211" y="3704"/>
                    <a:pt x="14881" y="3704"/>
                    <a:pt x="19188" y="5166"/>
                  </a:cubicBezTo>
                  <a:lnTo>
                    <a:pt x="26568" y="5166"/>
                  </a:lnTo>
                  <a:cubicBezTo>
                    <a:pt x="28220" y="5863"/>
                    <a:pt x="30082" y="5863"/>
                    <a:pt x="31734" y="5166"/>
                  </a:cubicBezTo>
                  <a:lnTo>
                    <a:pt x="31734" y="5166"/>
                  </a:lnTo>
                  <a:lnTo>
                    <a:pt x="2583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5C413A7F-A83A-4924-85B4-A9773318C3F8}"/>
                </a:ext>
              </a:extLst>
            </p:cNvPr>
            <p:cNvSpPr/>
            <p:nvPr/>
          </p:nvSpPr>
          <p:spPr>
            <a:xfrm>
              <a:off x="5835342" y="3614737"/>
              <a:ext cx="19188" cy="4427"/>
            </a:xfrm>
            <a:custGeom>
              <a:avLst/>
              <a:gdLst>
                <a:gd name="connsiteX0" fmla="*/ 0 w 19188"/>
                <a:gd name="connsiteY0" fmla="*/ 4428 h 4427"/>
                <a:gd name="connsiteX1" fmla="*/ 9594 w 19188"/>
                <a:gd name="connsiteY1" fmla="*/ 0 h 4427"/>
                <a:gd name="connsiteX2" fmla="*/ 19188 w 19188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188" h="4427">
                  <a:moveTo>
                    <a:pt x="0" y="4428"/>
                  </a:moveTo>
                  <a:cubicBezTo>
                    <a:pt x="3387" y="3401"/>
                    <a:pt x="6615" y="1911"/>
                    <a:pt x="9594" y="0"/>
                  </a:cubicBezTo>
                  <a:cubicBezTo>
                    <a:pt x="12782" y="353"/>
                    <a:pt x="16000" y="353"/>
                    <a:pt x="19188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F6EEE715-5DE6-4BA1-86F1-8EA2A6BDA6E8}"/>
                </a:ext>
              </a:extLst>
            </p:cNvPr>
            <p:cNvSpPr/>
            <p:nvPr/>
          </p:nvSpPr>
          <p:spPr>
            <a:xfrm>
              <a:off x="5835342" y="3619165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BCB8B98-B1BA-49FE-B596-09B63F3D854D}"/>
                </a:ext>
              </a:extLst>
            </p:cNvPr>
            <p:cNvSpPr/>
            <p:nvPr/>
          </p:nvSpPr>
          <p:spPr>
            <a:xfrm>
              <a:off x="5844936" y="3614737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7380 w 738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cubicBezTo>
                    <a:pt x="0" y="0"/>
                    <a:pt x="5166" y="0"/>
                    <a:pt x="738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590527C-79BF-443E-9BC7-F908A1602EEF}"/>
                </a:ext>
              </a:extLst>
            </p:cNvPr>
            <p:cNvSpPr/>
            <p:nvPr/>
          </p:nvSpPr>
          <p:spPr>
            <a:xfrm>
              <a:off x="5847888" y="3616213"/>
              <a:ext cx="7380" cy="73800"/>
            </a:xfrm>
            <a:custGeom>
              <a:avLst/>
              <a:gdLst>
                <a:gd name="connsiteX0" fmla="*/ 4428 w 7380"/>
                <a:gd name="connsiteY0" fmla="*/ 0 h 73800"/>
                <a:gd name="connsiteX1" fmla="*/ 4428 w 7380"/>
                <a:gd name="connsiteY1" fmla="*/ 0 h 73800"/>
                <a:gd name="connsiteX2" fmla="*/ 0 w 7380"/>
                <a:gd name="connsiteY2" fmla="*/ 0 h 73800"/>
                <a:gd name="connsiteX3" fmla="*/ 7380 w 738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800"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0" y="0"/>
                  </a:cubicBezTo>
                  <a:lnTo>
                    <a:pt x="738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02775DCF-71B1-448C-A806-0A87AE3F5ABC}"/>
                </a:ext>
              </a:extLst>
            </p:cNvPr>
            <p:cNvSpPr/>
            <p:nvPr/>
          </p:nvSpPr>
          <p:spPr>
            <a:xfrm>
              <a:off x="5841984" y="36162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83948A03-EED2-4264-8C19-ECE105F939F1}"/>
                </a:ext>
              </a:extLst>
            </p:cNvPr>
            <p:cNvSpPr/>
            <p:nvPr/>
          </p:nvSpPr>
          <p:spPr>
            <a:xfrm>
              <a:off x="5841984" y="36162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671AF0B4-F296-4602-A02C-51E13C151051}"/>
                </a:ext>
              </a:extLst>
            </p:cNvPr>
            <p:cNvSpPr/>
            <p:nvPr/>
          </p:nvSpPr>
          <p:spPr>
            <a:xfrm>
              <a:off x="5804346" y="3633187"/>
              <a:ext cx="30996" cy="18450"/>
            </a:xfrm>
            <a:custGeom>
              <a:avLst/>
              <a:gdLst>
                <a:gd name="connsiteX0" fmla="*/ 5904 w 30996"/>
                <a:gd name="connsiteY0" fmla="*/ 17712 h 18450"/>
                <a:gd name="connsiteX1" fmla="*/ 5904 w 30996"/>
                <a:gd name="connsiteY1" fmla="*/ 11808 h 18450"/>
                <a:gd name="connsiteX2" fmla="*/ 5904 w 30996"/>
                <a:gd name="connsiteY2" fmla="*/ 3690 h 18450"/>
                <a:gd name="connsiteX3" fmla="*/ 10332 w 30996"/>
                <a:gd name="connsiteY3" fmla="*/ 0 h 18450"/>
                <a:gd name="connsiteX4" fmla="*/ 14760 w 30996"/>
                <a:gd name="connsiteY4" fmla="*/ 0 h 18450"/>
                <a:gd name="connsiteX5" fmla="*/ 23616 w 30996"/>
                <a:gd name="connsiteY5" fmla="*/ 0 h 18450"/>
                <a:gd name="connsiteX6" fmla="*/ 30996 w 30996"/>
                <a:gd name="connsiteY6" fmla="*/ 0 h 18450"/>
                <a:gd name="connsiteX7" fmla="*/ 24354 w 30996"/>
                <a:gd name="connsiteY7" fmla="*/ 5166 h 18450"/>
                <a:gd name="connsiteX8" fmla="*/ 16974 w 30996"/>
                <a:gd name="connsiteY8" fmla="*/ 14022 h 18450"/>
                <a:gd name="connsiteX9" fmla="*/ 5904 w 30996"/>
                <a:gd name="connsiteY9" fmla="*/ 18450 h 18450"/>
                <a:gd name="connsiteX10" fmla="*/ 0 w 30996"/>
                <a:gd name="connsiteY10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96" h="18450">
                  <a:moveTo>
                    <a:pt x="5904" y="17712"/>
                  </a:moveTo>
                  <a:cubicBezTo>
                    <a:pt x="5904" y="17712"/>
                    <a:pt x="5904" y="13284"/>
                    <a:pt x="5904" y="11808"/>
                  </a:cubicBezTo>
                  <a:cubicBezTo>
                    <a:pt x="5488" y="9118"/>
                    <a:pt x="5488" y="6380"/>
                    <a:pt x="5904" y="3690"/>
                  </a:cubicBezTo>
                  <a:lnTo>
                    <a:pt x="10332" y="0"/>
                  </a:lnTo>
                  <a:lnTo>
                    <a:pt x="14760" y="0"/>
                  </a:lnTo>
                  <a:lnTo>
                    <a:pt x="23616" y="0"/>
                  </a:lnTo>
                  <a:cubicBezTo>
                    <a:pt x="23616" y="0"/>
                    <a:pt x="28782" y="0"/>
                    <a:pt x="30996" y="0"/>
                  </a:cubicBezTo>
                  <a:lnTo>
                    <a:pt x="24354" y="5166"/>
                  </a:lnTo>
                  <a:cubicBezTo>
                    <a:pt x="22750" y="8737"/>
                    <a:pt x="20198" y="11801"/>
                    <a:pt x="16974" y="14022"/>
                  </a:cubicBezTo>
                  <a:cubicBezTo>
                    <a:pt x="13476" y="15939"/>
                    <a:pt x="9759" y="17426"/>
                    <a:pt x="5904" y="18450"/>
                  </a:cubicBezTo>
                  <a:cubicBezTo>
                    <a:pt x="5904" y="18450"/>
                    <a:pt x="738" y="18450"/>
                    <a:pt x="0" y="1845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E72D972D-6807-4873-972D-A58D7D82EE6F}"/>
                </a:ext>
              </a:extLst>
            </p:cNvPr>
            <p:cNvSpPr/>
            <p:nvPr/>
          </p:nvSpPr>
          <p:spPr>
            <a:xfrm>
              <a:off x="5806561" y="3628021"/>
              <a:ext cx="37637" cy="29952"/>
            </a:xfrm>
            <a:custGeom>
              <a:avLst/>
              <a:gdLst>
                <a:gd name="connsiteX0" fmla="*/ 4428 w 37637"/>
                <a:gd name="connsiteY0" fmla="*/ 23616 h 29952"/>
                <a:gd name="connsiteX1" fmla="*/ 4428 w 37637"/>
                <a:gd name="connsiteY1" fmla="*/ 23616 h 29952"/>
                <a:gd name="connsiteX2" fmla="*/ 4428 w 37637"/>
                <a:gd name="connsiteY2" fmla="*/ 23616 h 29952"/>
                <a:gd name="connsiteX3" fmla="*/ 4428 w 37637"/>
                <a:gd name="connsiteY3" fmla="*/ 23616 h 29952"/>
                <a:gd name="connsiteX4" fmla="*/ 4428 w 37637"/>
                <a:gd name="connsiteY4" fmla="*/ 23616 h 29952"/>
                <a:gd name="connsiteX5" fmla="*/ 4428 w 37637"/>
                <a:gd name="connsiteY5" fmla="*/ 17712 h 29952"/>
                <a:gd name="connsiteX6" fmla="*/ 4428 w 37637"/>
                <a:gd name="connsiteY6" fmla="*/ 17712 h 29952"/>
                <a:gd name="connsiteX7" fmla="*/ 8856 w 37637"/>
                <a:gd name="connsiteY7" fmla="*/ 17712 h 29952"/>
                <a:gd name="connsiteX8" fmla="*/ 24354 w 37637"/>
                <a:gd name="connsiteY8" fmla="*/ 17712 h 29952"/>
                <a:gd name="connsiteX9" fmla="*/ 18450 w 37637"/>
                <a:gd name="connsiteY9" fmla="*/ 22878 h 29952"/>
                <a:gd name="connsiteX10" fmla="*/ 18450 w 37637"/>
                <a:gd name="connsiteY10" fmla="*/ 22878 h 29952"/>
                <a:gd name="connsiteX11" fmla="*/ 12546 w 37637"/>
                <a:gd name="connsiteY11" fmla="*/ 29520 h 29952"/>
                <a:gd name="connsiteX12" fmla="*/ 3690 w 37637"/>
                <a:gd name="connsiteY12" fmla="*/ 29520 h 29952"/>
                <a:gd name="connsiteX13" fmla="*/ 3690 w 37637"/>
                <a:gd name="connsiteY13" fmla="*/ 29520 h 29952"/>
                <a:gd name="connsiteX14" fmla="*/ 0 w 37637"/>
                <a:gd name="connsiteY14" fmla="*/ 29520 h 29952"/>
                <a:gd name="connsiteX15" fmla="*/ 0 w 37637"/>
                <a:gd name="connsiteY15" fmla="*/ 29520 h 29952"/>
                <a:gd name="connsiteX16" fmla="*/ 28044 w 37637"/>
                <a:gd name="connsiteY16" fmla="*/ 738 h 29952"/>
                <a:gd name="connsiteX17" fmla="*/ 19188 w 37637"/>
                <a:gd name="connsiteY17" fmla="*/ 738 h 29952"/>
                <a:gd name="connsiteX18" fmla="*/ 14760 w 37637"/>
                <a:gd name="connsiteY18" fmla="*/ 738 h 29952"/>
                <a:gd name="connsiteX19" fmla="*/ 14760 w 37637"/>
                <a:gd name="connsiteY19" fmla="*/ 738 h 29952"/>
                <a:gd name="connsiteX20" fmla="*/ 14760 w 37637"/>
                <a:gd name="connsiteY20" fmla="*/ 738 h 29952"/>
                <a:gd name="connsiteX21" fmla="*/ 14760 w 37637"/>
                <a:gd name="connsiteY21" fmla="*/ 6642 h 29952"/>
                <a:gd name="connsiteX22" fmla="*/ 14760 w 37637"/>
                <a:gd name="connsiteY22" fmla="*/ 6642 h 29952"/>
                <a:gd name="connsiteX23" fmla="*/ 14760 w 37637"/>
                <a:gd name="connsiteY23" fmla="*/ 6642 h 29952"/>
                <a:gd name="connsiteX24" fmla="*/ 14760 w 37637"/>
                <a:gd name="connsiteY24" fmla="*/ 6642 h 29952"/>
                <a:gd name="connsiteX25" fmla="*/ 18450 w 37637"/>
                <a:gd name="connsiteY25" fmla="*/ 6642 h 29952"/>
                <a:gd name="connsiteX26" fmla="*/ 18450 w 37637"/>
                <a:gd name="connsiteY26" fmla="*/ 6642 h 29952"/>
                <a:gd name="connsiteX27" fmla="*/ 27306 w 37637"/>
                <a:gd name="connsiteY27" fmla="*/ 6642 h 29952"/>
                <a:gd name="connsiteX28" fmla="*/ 33210 w 37637"/>
                <a:gd name="connsiteY28" fmla="*/ 0 h 29952"/>
                <a:gd name="connsiteX29" fmla="*/ 33210 w 37637"/>
                <a:gd name="connsiteY29" fmla="*/ 0 h 29952"/>
                <a:gd name="connsiteX30" fmla="*/ 37638 w 37637"/>
                <a:gd name="connsiteY30" fmla="*/ 0 h 29952"/>
                <a:gd name="connsiteX31" fmla="*/ 28044 w 37637"/>
                <a:gd name="connsiteY31" fmla="*/ 0 h 29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7637" h="29952">
                  <a:moveTo>
                    <a:pt x="4428" y="23616"/>
                  </a:moveTo>
                  <a:lnTo>
                    <a:pt x="4428" y="23616"/>
                  </a:lnTo>
                  <a:cubicBezTo>
                    <a:pt x="4428" y="23616"/>
                    <a:pt x="4428" y="23616"/>
                    <a:pt x="4428" y="23616"/>
                  </a:cubicBezTo>
                  <a:lnTo>
                    <a:pt x="4428" y="23616"/>
                  </a:lnTo>
                  <a:lnTo>
                    <a:pt x="4428" y="23616"/>
                  </a:lnTo>
                  <a:lnTo>
                    <a:pt x="4428" y="17712"/>
                  </a:lnTo>
                  <a:lnTo>
                    <a:pt x="4428" y="17712"/>
                  </a:lnTo>
                  <a:lnTo>
                    <a:pt x="8856" y="17712"/>
                  </a:lnTo>
                  <a:lnTo>
                    <a:pt x="24354" y="17712"/>
                  </a:lnTo>
                  <a:cubicBezTo>
                    <a:pt x="22063" y="19026"/>
                    <a:pt x="20057" y="20782"/>
                    <a:pt x="18450" y="22878"/>
                  </a:cubicBezTo>
                  <a:lnTo>
                    <a:pt x="18450" y="22878"/>
                  </a:lnTo>
                  <a:cubicBezTo>
                    <a:pt x="17303" y="25704"/>
                    <a:pt x="15218" y="28049"/>
                    <a:pt x="12546" y="29520"/>
                  </a:cubicBezTo>
                  <a:cubicBezTo>
                    <a:pt x="9622" y="30097"/>
                    <a:pt x="6614" y="30097"/>
                    <a:pt x="3690" y="29520"/>
                  </a:cubicBezTo>
                  <a:lnTo>
                    <a:pt x="3690" y="29520"/>
                  </a:lnTo>
                  <a:cubicBezTo>
                    <a:pt x="3690" y="29520"/>
                    <a:pt x="3690" y="29520"/>
                    <a:pt x="0" y="29520"/>
                  </a:cubicBezTo>
                  <a:lnTo>
                    <a:pt x="0" y="29520"/>
                  </a:lnTo>
                  <a:close/>
                  <a:moveTo>
                    <a:pt x="28044" y="738"/>
                  </a:moveTo>
                  <a:lnTo>
                    <a:pt x="19188" y="738"/>
                  </a:lnTo>
                  <a:lnTo>
                    <a:pt x="14760" y="738"/>
                  </a:lnTo>
                  <a:lnTo>
                    <a:pt x="14760" y="738"/>
                  </a:lnTo>
                  <a:lnTo>
                    <a:pt x="14760" y="738"/>
                  </a:lnTo>
                  <a:cubicBezTo>
                    <a:pt x="14362" y="2686"/>
                    <a:pt x="14362" y="4694"/>
                    <a:pt x="14760" y="6642"/>
                  </a:cubicBezTo>
                  <a:lnTo>
                    <a:pt x="14760" y="6642"/>
                  </a:lnTo>
                  <a:lnTo>
                    <a:pt x="14760" y="6642"/>
                  </a:lnTo>
                  <a:lnTo>
                    <a:pt x="14760" y="6642"/>
                  </a:lnTo>
                  <a:lnTo>
                    <a:pt x="18450" y="6642"/>
                  </a:lnTo>
                  <a:lnTo>
                    <a:pt x="18450" y="6642"/>
                  </a:lnTo>
                  <a:lnTo>
                    <a:pt x="27306" y="6642"/>
                  </a:lnTo>
                  <a:cubicBezTo>
                    <a:pt x="29676" y="4821"/>
                    <a:pt x="31680" y="2568"/>
                    <a:pt x="33210" y="0"/>
                  </a:cubicBezTo>
                  <a:lnTo>
                    <a:pt x="33210" y="0"/>
                  </a:lnTo>
                  <a:lnTo>
                    <a:pt x="37638" y="0"/>
                  </a:lnTo>
                  <a:lnTo>
                    <a:pt x="2804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ED764193-377C-4DDE-8C71-E9ED0C20EC53}"/>
                </a:ext>
              </a:extLst>
            </p:cNvPr>
            <p:cNvSpPr/>
            <p:nvPr/>
          </p:nvSpPr>
          <p:spPr>
            <a:xfrm>
              <a:off x="5813940" y="3628760"/>
              <a:ext cx="23616" cy="19188"/>
            </a:xfrm>
            <a:custGeom>
              <a:avLst/>
              <a:gdLst>
                <a:gd name="connsiteX0" fmla="*/ 0 w 23616"/>
                <a:gd name="connsiteY0" fmla="*/ 19188 h 19188"/>
                <a:gd name="connsiteX1" fmla="*/ 11808 w 23616"/>
                <a:gd name="connsiteY1" fmla="*/ 7380 h 19188"/>
                <a:gd name="connsiteX2" fmla="*/ 23616 w 23616"/>
                <a:gd name="connsiteY2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616" h="19188">
                  <a:moveTo>
                    <a:pt x="0" y="19188"/>
                  </a:moveTo>
                  <a:cubicBezTo>
                    <a:pt x="3690" y="19188"/>
                    <a:pt x="5166" y="9594"/>
                    <a:pt x="11808" y="7380"/>
                  </a:cubicBezTo>
                  <a:cubicBezTo>
                    <a:pt x="16415" y="6207"/>
                    <a:pt x="20542" y="3627"/>
                    <a:pt x="23616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157E6576-B2B9-44C0-8333-C885ED00809F}"/>
                </a:ext>
              </a:extLst>
            </p:cNvPr>
            <p:cNvSpPr/>
            <p:nvPr/>
          </p:nvSpPr>
          <p:spPr>
            <a:xfrm>
              <a:off x="5813940" y="3628760"/>
              <a:ext cx="23616" cy="19188"/>
            </a:xfrm>
            <a:custGeom>
              <a:avLst/>
              <a:gdLst>
                <a:gd name="connsiteX0" fmla="*/ 0 w 23616"/>
                <a:gd name="connsiteY0" fmla="*/ 19188 h 19188"/>
                <a:gd name="connsiteX1" fmla="*/ 0 w 23616"/>
                <a:gd name="connsiteY1" fmla="*/ 19188 h 19188"/>
                <a:gd name="connsiteX2" fmla="*/ 0 w 23616"/>
                <a:gd name="connsiteY2" fmla="*/ 14760 h 19188"/>
                <a:gd name="connsiteX3" fmla="*/ 8856 w 23616"/>
                <a:gd name="connsiteY3" fmla="*/ 7380 h 19188"/>
                <a:gd name="connsiteX4" fmla="*/ 8856 w 23616"/>
                <a:gd name="connsiteY4" fmla="*/ 7380 h 19188"/>
                <a:gd name="connsiteX5" fmla="*/ 23616 w 23616"/>
                <a:gd name="connsiteY5" fmla="*/ 0 h 19188"/>
                <a:gd name="connsiteX6" fmla="*/ 23616 w 23616"/>
                <a:gd name="connsiteY6" fmla="*/ 0 h 19188"/>
                <a:gd name="connsiteX7" fmla="*/ 14022 w 23616"/>
                <a:gd name="connsiteY7" fmla="*/ 4428 h 19188"/>
                <a:gd name="connsiteX8" fmla="*/ 14022 w 23616"/>
                <a:gd name="connsiteY8" fmla="*/ 4428 h 19188"/>
                <a:gd name="connsiteX9" fmla="*/ 5166 w 23616"/>
                <a:gd name="connsiteY9" fmla="*/ 11808 h 19188"/>
                <a:gd name="connsiteX10" fmla="*/ 0 w 23616"/>
                <a:gd name="connsiteY10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6" h="19188">
                  <a:moveTo>
                    <a:pt x="0" y="19188"/>
                  </a:moveTo>
                  <a:lnTo>
                    <a:pt x="0" y="19188"/>
                  </a:lnTo>
                  <a:lnTo>
                    <a:pt x="0" y="14760"/>
                  </a:lnTo>
                  <a:cubicBezTo>
                    <a:pt x="2046" y="11381"/>
                    <a:pt x="5164" y="8784"/>
                    <a:pt x="8856" y="7380"/>
                  </a:cubicBezTo>
                  <a:lnTo>
                    <a:pt x="8856" y="7380"/>
                  </a:lnTo>
                  <a:cubicBezTo>
                    <a:pt x="14663" y="7380"/>
                    <a:pt x="20132" y="4646"/>
                    <a:pt x="23616" y="0"/>
                  </a:cubicBezTo>
                  <a:lnTo>
                    <a:pt x="23616" y="0"/>
                  </a:lnTo>
                  <a:cubicBezTo>
                    <a:pt x="21074" y="2610"/>
                    <a:pt x="17657" y="4187"/>
                    <a:pt x="14022" y="4428"/>
                  </a:cubicBezTo>
                  <a:lnTo>
                    <a:pt x="14022" y="4428"/>
                  </a:lnTo>
                  <a:cubicBezTo>
                    <a:pt x="10330" y="5832"/>
                    <a:pt x="7213" y="8429"/>
                    <a:pt x="5166" y="11808"/>
                  </a:cubicBezTo>
                  <a:cubicBezTo>
                    <a:pt x="4213" y="14725"/>
                    <a:pt x="2415" y="17294"/>
                    <a:pt x="0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1CCB8453-F1A3-44C5-9C44-6179EDBAF23D}"/>
                </a:ext>
              </a:extLst>
            </p:cNvPr>
            <p:cNvSpPr/>
            <p:nvPr/>
          </p:nvSpPr>
          <p:spPr>
            <a:xfrm>
              <a:off x="5816892" y="3643878"/>
              <a:ext cx="10332" cy="650"/>
            </a:xfrm>
            <a:custGeom>
              <a:avLst/>
              <a:gdLst>
                <a:gd name="connsiteX0" fmla="*/ 0 w 10332"/>
                <a:gd name="connsiteY0" fmla="*/ 380 h 650"/>
                <a:gd name="connsiteX1" fmla="*/ 4428 w 10332"/>
                <a:gd name="connsiteY1" fmla="*/ 380 h 650"/>
                <a:gd name="connsiteX2" fmla="*/ 10332 w 10332"/>
                <a:gd name="connsiteY2" fmla="*/ 380 h 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32" h="650">
                  <a:moveTo>
                    <a:pt x="0" y="380"/>
                  </a:moveTo>
                  <a:cubicBezTo>
                    <a:pt x="1432" y="-127"/>
                    <a:pt x="2996" y="-127"/>
                    <a:pt x="4428" y="380"/>
                  </a:cubicBezTo>
                  <a:cubicBezTo>
                    <a:pt x="6379" y="741"/>
                    <a:pt x="8381" y="741"/>
                    <a:pt x="10332" y="38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B770FEE-95EA-41E8-B3D5-BCDE8C1164C2}"/>
                </a:ext>
              </a:extLst>
            </p:cNvPr>
            <p:cNvSpPr/>
            <p:nvPr/>
          </p:nvSpPr>
          <p:spPr>
            <a:xfrm>
              <a:off x="5816892" y="3643878"/>
              <a:ext cx="4428" cy="379"/>
            </a:xfrm>
            <a:custGeom>
              <a:avLst/>
              <a:gdLst>
                <a:gd name="connsiteX0" fmla="*/ 0 w 4428"/>
                <a:gd name="connsiteY0" fmla="*/ 380 h 379"/>
                <a:gd name="connsiteX1" fmla="*/ 0 w 4428"/>
                <a:gd name="connsiteY1" fmla="*/ 380 h 379"/>
                <a:gd name="connsiteX2" fmla="*/ 4428 w 4428"/>
                <a:gd name="connsiteY2" fmla="*/ 380 h 379"/>
                <a:gd name="connsiteX3" fmla="*/ 4428 w 4428"/>
                <a:gd name="connsiteY3" fmla="*/ 380 h 379"/>
                <a:gd name="connsiteX4" fmla="*/ 0 w 4428"/>
                <a:gd name="connsiteY4" fmla="*/ 380 h 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379">
                  <a:moveTo>
                    <a:pt x="0" y="380"/>
                  </a:moveTo>
                  <a:lnTo>
                    <a:pt x="0" y="380"/>
                  </a:lnTo>
                  <a:cubicBezTo>
                    <a:pt x="1432" y="-127"/>
                    <a:pt x="2996" y="-127"/>
                    <a:pt x="4428" y="380"/>
                  </a:cubicBezTo>
                  <a:lnTo>
                    <a:pt x="4428" y="380"/>
                  </a:lnTo>
                  <a:cubicBezTo>
                    <a:pt x="2996" y="-127"/>
                    <a:pt x="1432" y="-127"/>
                    <a:pt x="0" y="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E3EA76E9-ED94-48F1-A8B9-3EFCDCCB704E}"/>
                </a:ext>
              </a:extLst>
            </p:cNvPr>
            <p:cNvSpPr/>
            <p:nvPr/>
          </p:nvSpPr>
          <p:spPr>
            <a:xfrm>
              <a:off x="5825748" y="3636878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cubicBezTo>
                    <a:pt x="0" y="0"/>
                    <a:pt x="0" y="0"/>
                    <a:pt x="3690" y="0"/>
                  </a:cubicBezTo>
                  <a:lnTo>
                    <a:pt x="369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B372EA9F-BE15-4E27-9B99-5E314F6F5396}"/>
                </a:ext>
              </a:extLst>
            </p:cNvPr>
            <p:cNvSpPr/>
            <p:nvPr/>
          </p:nvSpPr>
          <p:spPr>
            <a:xfrm>
              <a:off x="5829438" y="36368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60DD3315-6E5B-491B-A4C4-0E9E4E770B92}"/>
                </a:ext>
              </a:extLst>
            </p:cNvPr>
            <p:cNvSpPr/>
            <p:nvPr/>
          </p:nvSpPr>
          <p:spPr>
            <a:xfrm>
              <a:off x="5821799" y="3633187"/>
              <a:ext cx="259" cy="4427"/>
            </a:xfrm>
            <a:custGeom>
              <a:avLst/>
              <a:gdLst>
                <a:gd name="connsiteX0" fmla="*/ 259 w 259"/>
                <a:gd name="connsiteY0" fmla="*/ 4428 h 4427"/>
                <a:gd name="connsiteX1" fmla="*/ 259 w 259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9" h="4427">
                  <a:moveTo>
                    <a:pt x="259" y="4428"/>
                  </a:moveTo>
                  <a:cubicBezTo>
                    <a:pt x="-86" y="2972"/>
                    <a:pt x="-86" y="1456"/>
                    <a:pt x="259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CABC5B0-A89F-4207-817F-E296841C159D}"/>
                </a:ext>
              </a:extLst>
            </p:cNvPr>
            <p:cNvSpPr/>
            <p:nvPr/>
          </p:nvSpPr>
          <p:spPr>
            <a:xfrm>
              <a:off x="5822059" y="36376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A3D028D5-A63A-4D22-B6D2-3830D10FB7B9}"/>
                </a:ext>
              </a:extLst>
            </p:cNvPr>
            <p:cNvSpPr/>
            <p:nvPr/>
          </p:nvSpPr>
          <p:spPr>
            <a:xfrm>
              <a:off x="5798442" y="3653113"/>
              <a:ext cx="25092" cy="4749"/>
            </a:xfrm>
            <a:custGeom>
              <a:avLst/>
              <a:gdLst>
                <a:gd name="connsiteX0" fmla="*/ 8856 w 25092"/>
                <a:gd name="connsiteY0" fmla="*/ 4428 h 4749"/>
                <a:gd name="connsiteX1" fmla="*/ 8856 w 25092"/>
                <a:gd name="connsiteY1" fmla="*/ 4428 h 4749"/>
                <a:gd name="connsiteX2" fmla="*/ 8856 w 25092"/>
                <a:gd name="connsiteY2" fmla="*/ 0 h 4749"/>
                <a:gd name="connsiteX3" fmla="*/ 8856 w 25092"/>
                <a:gd name="connsiteY3" fmla="*/ 0 h 4749"/>
                <a:gd name="connsiteX4" fmla="*/ 25092 w 25092"/>
                <a:gd name="connsiteY4" fmla="*/ 0 h 4749"/>
                <a:gd name="connsiteX5" fmla="*/ 19926 w 25092"/>
                <a:gd name="connsiteY5" fmla="*/ 0 h 4749"/>
                <a:gd name="connsiteX6" fmla="*/ 13284 w 25092"/>
                <a:gd name="connsiteY6" fmla="*/ 4428 h 4749"/>
                <a:gd name="connsiteX7" fmla="*/ 5166 w 25092"/>
                <a:gd name="connsiteY7" fmla="*/ 4428 h 4749"/>
                <a:gd name="connsiteX8" fmla="*/ 0 w 25092"/>
                <a:gd name="connsiteY8" fmla="*/ 4428 h 4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92" h="4749">
                  <a:moveTo>
                    <a:pt x="8856" y="4428"/>
                  </a:moveTo>
                  <a:cubicBezTo>
                    <a:pt x="8856" y="4428"/>
                    <a:pt x="8856" y="4428"/>
                    <a:pt x="8856" y="4428"/>
                  </a:cubicBezTo>
                  <a:cubicBezTo>
                    <a:pt x="8644" y="2959"/>
                    <a:pt x="8644" y="1469"/>
                    <a:pt x="8856" y="0"/>
                  </a:cubicBezTo>
                  <a:lnTo>
                    <a:pt x="8856" y="0"/>
                  </a:lnTo>
                  <a:lnTo>
                    <a:pt x="25092" y="0"/>
                  </a:lnTo>
                  <a:lnTo>
                    <a:pt x="19926" y="0"/>
                  </a:lnTo>
                  <a:cubicBezTo>
                    <a:pt x="18218" y="2122"/>
                    <a:pt x="15900" y="3668"/>
                    <a:pt x="13284" y="4428"/>
                  </a:cubicBezTo>
                  <a:cubicBezTo>
                    <a:pt x="10595" y="4856"/>
                    <a:pt x="7855" y="4856"/>
                    <a:pt x="5166" y="4428"/>
                  </a:cubicBezTo>
                  <a:cubicBezTo>
                    <a:pt x="5166" y="4428"/>
                    <a:pt x="738" y="4428"/>
                    <a:pt x="0" y="4428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E344A1D3-C82E-4B95-955B-40C112CF510E}"/>
                </a:ext>
              </a:extLst>
            </p:cNvPr>
            <p:cNvSpPr/>
            <p:nvPr/>
          </p:nvSpPr>
          <p:spPr>
            <a:xfrm>
              <a:off x="5806561" y="3647210"/>
              <a:ext cx="27305" cy="10331"/>
            </a:xfrm>
            <a:custGeom>
              <a:avLst/>
              <a:gdLst>
                <a:gd name="connsiteX0" fmla="*/ 738 w 27305"/>
                <a:gd name="connsiteY0" fmla="*/ 10332 h 10331"/>
                <a:gd name="connsiteX1" fmla="*/ 738 w 27305"/>
                <a:gd name="connsiteY1" fmla="*/ 10332 h 10331"/>
                <a:gd name="connsiteX2" fmla="*/ 738 w 27305"/>
                <a:gd name="connsiteY2" fmla="*/ 10332 h 10331"/>
                <a:gd name="connsiteX3" fmla="*/ 738 w 27305"/>
                <a:gd name="connsiteY3" fmla="*/ 10332 h 10331"/>
                <a:gd name="connsiteX4" fmla="*/ 738 w 27305"/>
                <a:gd name="connsiteY4" fmla="*/ 10332 h 10331"/>
                <a:gd name="connsiteX5" fmla="*/ 738 w 27305"/>
                <a:gd name="connsiteY5" fmla="*/ 10332 h 10331"/>
                <a:gd name="connsiteX6" fmla="*/ 16974 w 27305"/>
                <a:gd name="connsiteY6" fmla="*/ 10332 h 10331"/>
                <a:gd name="connsiteX7" fmla="*/ 12546 w 27305"/>
                <a:gd name="connsiteY7" fmla="*/ 10332 h 10331"/>
                <a:gd name="connsiteX8" fmla="*/ 12546 w 27305"/>
                <a:gd name="connsiteY8" fmla="*/ 10332 h 10331"/>
                <a:gd name="connsiteX9" fmla="*/ 7380 w 27305"/>
                <a:gd name="connsiteY9" fmla="*/ 10332 h 10331"/>
                <a:gd name="connsiteX10" fmla="*/ 0 w 27305"/>
                <a:gd name="connsiteY10" fmla="*/ 10332 h 10331"/>
                <a:gd name="connsiteX11" fmla="*/ 738 w 27305"/>
                <a:gd name="connsiteY11" fmla="*/ 10332 h 10331"/>
                <a:gd name="connsiteX12" fmla="*/ 15498 w 27305"/>
                <a:gd name="connsiteY12" fmla="*/ 0 h 10331"/>
                <a:gd name="connsiteX13" fmla="*/ 6642 w 27305"/>
                <a:gd name="connsiteY13" fmla="*/ 0 h 10331"/>
                <a:gd name="connsiteX14" fmla="*/ 6642 w 27305"/>
                <a:gd name="connsiteY14" fmla="*/ 0 h 10331"/>
                <a:gd name="connsiteX15" fmla="*/ 6642 w 27305"/>
                <a:gd name="connsiteY15" fmla="*/ 0 h 10331"/>
                <a:gd name="connsiteX16" fmla="*/ 6642 w 27305"/>
                <a:gd name="connsiteY16" fmla="*/ 0 h 10331"/>
                <a:gd name="connsiteX17" fmla="*/ 6642 w 27305"/>
                <a:gd name="connsiteY17" fmla="*/ 0 h 10331"/>
                <a:gd name="connsiteX18" fmla="*/ 11070 w 27305"/>
                <a:gd name="connsiteY18" fmla="*/ 0 h 10331"/>
                <a:gd name="connsiteX19" fmla="*/ 18450 w 27305"/>
                <a:gd name="connsiteY19" fmla="*/ 0 h 10331"/>
                <a:gd name="connsiteX20" fmla="*/ 23616 w 27305"/>
                <a:gd name="connsiteY20" fmla="*/ 0 h 10331"/>
                <a:gd name="connsiteX21" fmla="*/ 23616 w 27305"/>
                <a:gd name="connsiteY21" fmla="*/ 0 h 10331"/>
                <a:gd name="connsiteX22" fmla="*/ 27306 w 27305"/>
                <a:gd name="connsiteY22" fmla="*/ 0 h 10331"/>
                <a:gd name="connsiteX23" fmla="*/ 15498 w 27305"/>
                <a:gd name="connsiteY23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7305" h="10331">
                  <a:moveTo>
                    <a:pt x="738" y="10332"/>
                  </a:moveTo>
                  <a:lnTo>
                    <a:pt x="738" y="10332"/>
                  </a:lnTo>
                  <a:cubicBezTo>
                    <a:pt x="738" y="10332"/>
                    <a:pt x="738" y="10332"/>
                    <a:pt x="738" y="10332"/>
                  </a:cubicBezTo>
                  <a:lnTo>
                    <a:pt x="738" y="10332"/>
                  </a:lnTo>
                  <a:lnTo>
                    <a:pt x="738" y="10332"/>
                  </a:lnTo>
                  <a:lnTo>
                    <a:pt x="738" y="10332"/>
                  </a:lnTo>
                  <a:lnTo>
                    <a:pt x="16974" y="10332"/>
                  </a:lnTo>
                  <a:cubicBezTo>
                    <a:pt x="16974" y="10332"/>
                    <a:pt x="16974" y="10332"/>
                    <a:pt x="12546" y="10332"/>
                  </a:cubicBezTo>
                  <a:lnTo>
                    <a:pt x="12546" y="10332"/>
                  </a:lnTo>
                  <a:lnTo>
                    <a:pt x="7380" y="10332"/>
                  </a:lnTo>
                  <a:lnTo>
                    <a:pt x="0" y="10332"/>
                  </a:lnTo>
                  <a:lnTo>
                    <a:pt x="738" y="10332"/>
                  </a:lnTo>
                  <a:close/>
                  <a:moveTo>
                    <a:pt x="15498" y="0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11070" y="0"/>
                  </a:lnTo>
                  <a:lnTo>
                    <a:pt x="18450" y="0"/>
                  </a:lnTo>
                  <a:lnTo>
                    <a:pt x="23616" y="0"/>
                  </a:lnTo>
                  <a:lnTo>
                    <a:pt x="23616" y="0"/>
                  </a:lnTo>
                  <a:lnTo>
                    <a:pt x="27306" y="0"/>
                  </a:lnTo>
                  <a:lnTo>
                    <a:pt x="1549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E9C6A71C-F44D-4920-B083-9C995F7CCD70}"/>
                </a:ext>
              </a:extLst>
            </p:cNvPr>
            <p:cNvSpPr/>
            <p:nvPr/>
          </p:nvSpPr>
          <p:spPr>
            <a:xfrm>
              <a:off x="5809513" y="3650161"/>
              <a:ext cx="19187" cy="5903"/>
            </a:xfrm>
            <a:custGeom>
              <a:avLst/>
              <a:gdLst>
                <a:gd name="connsiteX0" fmla="*/ 0 w 19187"/>
                <a:gd name="connsiteY0" fmla="*/ 5904 h 5903"/>
                <a:gd name="connsiteX1" fmla="*/ 9594 w 19187"/>
                <a:gd name="connsiteY1" fmla="*/ 0 h 5903"/>
                <a:gd name="connsiteX2" fmla="*/ 19188 w 19187"/>
                <a:gd name="connsiteY2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187" h="5903">
                  <a:moveTo>
                    <a:pt x="0" y="5904"/>
                  </a:moveTo>
                  <a:cubicBezTo>
                    <a:pt x="0" y="5904"/>
                    <a:pt x="5166" y="0"/>
                    <a:pt x="9594" y="0"/>
                  </a:cubicBezTo>
                  <a:cubicBezTo>
                    <a:pt x="12778" y="418"/>
                    <a:pt x="16003" y="418"/>
                    <a:pt x="19188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9ACA6007-0AD3-4CE0-9ACF-FE4BD08C4A2B}"/>
                </a:ext>
              </a:extLst>
            </p:cNvPr>
            <p:cNvSpPr/>
            <p:nvPr/>
          </p:nvSpPr>
          <p:spPr>
            <a:xfrm>
              <a:off x="5809513" y="3655666"/>
              <a:ext cx="14021" cy="922"/>
            </a:xfrm>
            <a:custGeom>
              <a:avLst/>
              <a:gdLst>
                <a:gd name="connsiteX0" fmla="*/ 0 w 14021"/>
                <a:gd name="connsiteY0" fmla="*/ 399 h 922"/>
                <a:gd name="connsiteX1" fmla="*/ 0 w 14021"/>
                <a:gd name="connsiteY1" fmla="*/ 399 h 922"/>
                <a:gd name="connsiteX2" fmla="*/ 0 w 14021"/>
                <a:gd name="connsiteY2" fmla="*/ 399 h 922"/>
                <a:gd name="connsiteX3" fmla="*/ 6642 w 14021"/>
                <a:gd name="connsiteY3" fmla="*/ 399 h 922"/>
                <a:gd name="connsiteX4" fmla="*/ 6642 w 14021"/>
                <a:gd name="connsiteY4" fmla="*/ 399 h 922"/>
                <a:gd name="connsiteX5" fmla="*/ 14022 w 14021"/>
                <a:gd name="connsiteY5" fmla="*/ 399 h 922"/>
                <a:gd name="connsiteX6" fmla="*/ 14022 w 14021"/>
                <a:gd name="connsiteY6" fmla="*/ 399 h 922"/>
                <a:gd name="connsiteX7" fmla="*/ 6642 w 14021"/>
                <a:gd name="connsiteY7" fmla="*/ 399 h 922"/>
                <a:gd name="connsiteX8" fmla="*/ 6642 w 14021"/>
                <a:gd name="connsiteY8" fmla="*/ 399 h 922"/>
                <a:gd name="connsiteX9" fmla="*/ 0 w 14021"/>
                <a:gd name="connsiteY9" fmla="*/ 399 h 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1" h="922">
                  <a:moveTo>
                    <a:pt x="0" y="399"/>
                  </a:moveTo>
                  <a:lnTo>
                    <a:pt x="0" y="399"/>
                  </a:lnTo>
                  <a:lnTo>
                    <a:pt x="0" y="399"/>
                  </a:lnTo>
                  <a:cubicBezTo>
                    <a:pt x="2182" y="-133"/>
                    <a:pt x="4460" y="-133"/>
                    <a:pt x="6642" y="399"/>
                  </a:cubicBezTo>
                  <a:lnTo>
                    <a:pt x="6642" y="399"/>
                  </a:lnTo>
                  <a:cubicBezTo>
                    <a:pt x="9052" y="1096"/>
                    <a:pt x="11612" y="1096"/>
                    <a:pt x="14022" y="399"/>
                  </a:cubicBezTo>
                  <a:lnTo>
                    <a:pt x="14022" y="399"/>
                  </a:lnTo>
                  <a:cubicBezTo>
                    <a:pt x="14022" y="399"/>
                    <a:pt x="8856" y="399"/>
                    <a:pt x="6642" y="399"/>
                  </a:cubicBezTo>
                  <a:lnTo>
                    <a:pt x="6642" y="399"/>
                  </a:lnTo>
                  <a:cubicBezTo>
                    <a:pt x="6642" y="399"/>
                    <a:pt x="2214" y="399"/>
                    <a:pt x="0" y="39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3400892F-8B17-4A9E-AF6A-5539CD06E2A6}"/>
                </a:ext>
              </a:extLst>
            </p:cNvPr>
            <p:cNvSpPr/>
            <p:nvPr/>
          </p:nvSpPr>
          <p:spPr>
            <a:xfrm>
              <a:off x="5813203" y="3653852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3690 w 3689"/>
                <a:gd name="connsiteY1" fmla="*/ 0 h 73800"/>
                <a:gd name="connsiteX2" fmla="*/ 3690 w 3689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lnTo>
                    <a:pt x="3690" y="0"/>
                  </a:lnTo>
                  <a:lnTo>
                    <a:pt x="369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D5AC85AF-DA08-46B1-9073-1ED961BF04DF}"/>
                </a:ext>
              </a:extLst>
            </p:cNvPr>
            <p:cNvSpPr/>
            <p:nvPr/>
          </p:nvSpPr>
          <p:spPr>
            <a:xfrm>
              <a:off x="5813203" y="36538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55F41C93-0B80-4FC9-B418-FB4F8F91E54C}"/>
                </a:ext>
              </a:extLst>
            </p:cNvPr>
            <p:cNvSpPr/>
            <p:nvPr/>
          </p:nvSpPr>
          <p:spPr>
            <a:xfrm>
              <a:off x="5819844" y="365016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8485324-D2EC-4941-8660-EBCED4479FA2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69418F67-7DC8-4FDB-9212-10509F2B1BD5}"/>
                </a:ext>
              </a:extLst>
            </p:cNvPr>
            <p:cNvSpPr/>
            <p:nvPr/>
          </p:nvSpPr>
          <p:spPr>
            <a:xfrm>
              <a:off x="5816892" y="36501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CA1E72C0-DDE6-40DF-B178-ED6463847112}"/>
                </a:ext>
              </a:extLst>
            </p:cNvPr>
            <p:cNvSpPr/>
            <p:nvPr/>
          </p:nvSpPr>
          <p:spPr>
            <a:xfrm>
              <a:off x="5816892" y="3650244"/>
              <a:ext cx="73800" cy="655"/>
            </a:xfrm>
            <a:custGeom>
              <a:avLst/>
              <a:gdLst>
                <a:gd name="connsiteX0" fmla="*/ 0 w 73800"/>
                <a:gd name="connsiteY0" fmla="*/ 656 h 655"/>
                <a:gd name="connsiteX1" fmla="*/ 0 w 73800"/>
                <a:gd name="connsiteY1" fmla="*/ 656 h 655"/>
                <a:gd name="connsiteX2" fmla="*/ 0 w 73800"/>
                <a:gd name="connsiteY2" fmla="*/ 656 h 655"/>
                <a:gd name="connsiteX3" fmla="*/ 0 w 73800"/>
                <a:gd name="connsiteY3" fmla="*/ 656 h 655"/>
                <a:gd name="connsiteX4" fmla="*/ 0 w 73800"/>
                <a:gd name="connsiteY4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55">
                  <a:moveTo>
                    <a:pt x="0" y="656"/>
                  </a:moveTo>
                  <a:lnTo>
                    <a:pt x="0" y="656"/>
                  </a:lnTo>
                  <a:lnTo>
                    <a:pt x="0" y="656"/>
                  </a:lnTo>
                  <a:lnTo>
                    <a:pt x="0" y="656"/>
                  </a:lnTo>
                  <a:cubicBezTo>
                    <a:pt x="0" y="656"/>
                    <a:pt x="0" y="-820"/>
                    <a:pt x="0" y="6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1C62C19B-93E4-48F5-81AE-5A79CC961C69}"/>
                </a:ext>
              </a:extLst>
            </p:cNvPr>
            <p:cNvSpPr/>
            <p:nvPr/>
          </p:nvSpPr>
          <p:spPr>
            <a:xfrm>
              <a:off x="5788413" y="3646471"/>
              <a:ext cx="12243" cy="37774"/>
            </a:xfrm>
            <a:custGeom>
              <a:avLst/>
              <a:gdLst>
                <a:gd name="connsiteX0" fmla="*/ 4863 w 12243"/>
                <a:gd name="connsiteY0" fmla="*/ 35424 h 37774"/>
                <a:gd name="connsiteX1" fmla="*/ 4863 w 12243"/>
                <a:gd name="connsiteY1" fmla="*/ 0 h 37774"/>
                <a:gd name="connsiteX2" fmla="*/ 4863 w 12243"/>
                <a:gd name="connsiteY2" fmla="*/ 5904 h 37774"/>
                <a:gd name="connsiteX3" fmla="*/ 12243 w 12243"/>
                <a:gd name="connsiteY3" fmla="*/ 30258 h 37774"/>
                <a:gd name="connsiteX4" fmla="*/ 12243 w 12243"/>
                <a:gd name="connsiteY4" fmla="*/ 36900 h 37774"/>
                <a:gd name="connsiteX5" fmla="*/ 12243 w 12243"/>
                <a:gd name="connsiteY5" fmla="*/ 36900 h 37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43" h="37774">
                  <a:moveTo>
                    <a:pt x="4863" y="35424"/>
                  </a:moveTo>
                  <a:cubicBezTo>
                    <a:pt x="-1621" y="24506"/>
                    <a:pt x="-1621" y="10918"/>
                    <a:pt x="4863" y="0"/>
                  </a:cubicBezTo>
                  <a:cubicBezTo>
                    <a:pt x="4546" y="1955"/>
                    <a:pt x="4546" y="3949"/>
                    <a:pt x="4863" y="5904"/>
                  </a:cubicBezTo>
                  <a:cubicBezTo>
                    <a:pt x="9206" y="13328"/>
                    <a:pt x="11735" y="21672"/>
                    <a:pt x="12243" y="30258"/>
                  </a:cubicBezTo>
                  <a:cubicBezTo>
                    <a:pt x="12243" y="41328"/>
                    <a:pt x="12243" y="36900"/>
                    <a:pt x="12243" y="36900"/>
                  </a:cubicBezTo>
                  <a:lnTo>
                    <a:pt x="12243" y="36900"/>
                  </a:lnTo>
                  <a:close/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D82C8719-0303-4DC5-8A3F-366B3721ED0D}"/>
                </a:ext>
              </a:extLst>
            </p:cNvPr>
            <p:cNvSpPr/>
            <p:nvPr/>
          </p:nvSpPr>
          <p:spPr>
            <a:xfrm>
              <a:off x="5783995" y="3647210"/>
              <a:ext cx="16661" cy="36900"/>
            </a:xfrm>
            <a:custGeom>
              <a:avLst/>
              <a:gdLst>
                <a:gd name="connsiteX0" fmla="*/ 12972 w 16661"/>
                <a:gd name="connsiteY0" fmla="*/ 36900 h 36900"/>
                <a:gd name="connsiteX1" fmla="*/ 9282 w 16661"/>
                <a:gd name="connsiteY1" fmla="*/ 36900 h 36900"/>
                <a:gd name="connsiteX2" fmla="*/ 1902 w 16661"/>
                <a:gd name="connsiteY2" fmla="*/ 738 h 36900"/>
                <a:gd name="connsiteX3" fmla="*/ 9282 w 16661"/>
                <a:gd name="connsiteY3" fmla="*/ 738 h 36900"/>
                <a:gd name="connsiteX4" fmla="*/ 9282 w 16661"/>
                <a:gd name="connsiteY4" fmla="*/ 6642 h 36900"/>
                <a:gd name="connsiteX5" fmla="*/ 9282 w 16661"/>
                <a:gd name="connsiteY5" fmla="*/ 6642 h 36900"/>
                <a:gd name="connsiteX6" fmla="*/ 16662 w 16661"/>
                <a:gd name="connsiteY6" fmla="*/ 30258 h 36900"/>
                <a:gd name="connsiteX7" fmla="*/ 16662 w 16661"/>
                <a:gd name="connsiteY7" fmla="*/ 36900 h 36900"/>
                <a:gd name="connsiteX8" fmla="*/ 16662 w 16661"/>
                <a:gd name="connsiteY8" fmla="*/ 36900 h 36900"/>
                <a:gd name="connsiteX9" fmla="*/ 9282 w 16661"/>
                <a:gd name="connsiteY9" fmla="*/ 0 h 36900"/>
                <a:gd name="connsiteX10" fmla="*/ 9282 w 16661"/>
                <a:gd name="connsiteY10" fmla="*/ 34686 h 36900"/>
                <a:gd name="connsiteX11" fmla="*/ 9282 w 16661"/>
                <a:gd name="connsiteY11" fmla="*/ 34686 h 36900"/>
                <a:gd name="connsiteX12" fmla="*/ 9282 w 16661"/>
                <a:gd name="connsiteY12" fmla="*/ 29520 h 36900"/>
                <a:gd name="connsiteX13" fmla="*/ 9282 w 16661"/>
                <a:gd name="connsiteY13" fmla="*/ 5904 h 36900"/>
                <a:gd name="connsiteX14" fmla="*/ 9282 w 16661"/>
                <a:gd name="connsiteY14" fmla="*/ 5904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661" h="36900">
                  <a:moveTo>
                    <a:pt x="12972" y="36900"/>
                  </a:moveTo>
                  <a:lnTo>
                    <a:pt x="9282" y="36900"/>
                  </a:lnTo>
                  <a:cubicBezTo>
                    <a:pt x="537" y="27031"/>
                    <a:pt x="-2276" y="13245"/>
                    <a:pt x="1902" y="738"/>
                  </a:cubicBezTo>
                  <a:lnTo>
                    <a:pt x="9282" y="738"/>
                  </a:lnTo>
                  <a:cubicBezTo>
                    <a:pt x="9282" y="738"/>
                    <a:pt x="9282" y="6642"/>
                    <a:pt x="9282" y="6642"/>
                  </a:cubicBezTo>
                  <a:lnTo>
                    <a:pt x="9282" y="6642"/>
                  </a:lnTo>
                  <a:cubicBezTo>
                    <a:pt x="13936" y="13653"/>
                    <a:pt x="16496" y="21845"/>
                    <a:pt x="16662" y="30258"/>
                  </a:cubicBezTo>
                  <a:lnTo>
                    <a:pt x="16662" y="36900"/>
                  </a:lnTo>
                  <a:lnTo>
                    <a:pt x="16662" y="36900"/>
                  </a:lnTo>
                  <a:close/>
                  <a:moveTo>
                    <a:pt x="9282" y="0"/>
                  </a:moveTo>
                  <a:cubicBezTo>
                    <a:pt x="3234" y="10771"/>
                    <a:pt x="3234" y="23915"/>
                    <a:pt x="9282" y="34686"/>
                  </a:cubicBezTo>
                  <a:lnTo>
                    <a:pt x="9282" y="34686"/>
                  </a:lnTo>
                  <a:lnTo>
                    <a:pt x="9282" y="29520"/>
                  </a:lnTo>
                  <a:cubicBezTo>
                    <a:pt x="11420" y="21793"/>
                    <a:pt x="11420" y="13631"/>
                    <a:pt x="9282" y="5904"/>
                  </a:cubicBezTo>
                  <a:lnTo>
                    <a:pt x="9282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63196F89-8D3F-4030-B6AF-13C70314DAA0}"/>
                </a:ext>
              </a:extLst>
            </p:cNvPr>
            <p:cNvSpPr/>
            <p:nvPr/>
          </p:nvSpPr>
          <p:spPr>
            <a:xfrm>
              <a:off x="5792664" y="3653113"/>
              <a:ext cx="1034" cy="28044"/>
            </a:xfrm>
            <a:custGeom>
              <a:avLst/>
              <a:gdLst>
                <a:gd name="connsiteX0" fmla="*/ 612 w 1034"/>
                <a:gd name="connsiteY0" fmla="*/ 28044 h 28044"/>
                <a:gd name="connsiteX1" fmla="*/ 612 w 1034"/>
                <a:gd name="connsiteY1" fmla="*/ 11808 h 28044"/>
                <a:gd name="connsiteX2" fmla="*/ 612 w 1034"/>
                <a:gd name="connsiteY2" fmla="*/ 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4" h="28044">
                  <a:moveTo>
                    <a:pt x="612" y="28044"/>
                  </a:moveTo>
                  <a:cubicBezTo>
                    <a:pt x="1175" y="22647"/>
                    <a:pt x="1175" y="17205"/>
                    <a:pt x="612" y="11808"/>
                  </a:cubicBezTo>
                  <a:cubicBezTo>
                    <a:pt x="-204" y="7914"/>
                    <a:pt x="-204" y="3894"/>
                    <a:pt x="612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B35AA7F6-ACE9-4E6B-B369-BA307C45BDDE}"/>
                </a:ext>
              </a:extLst>
            </p:cNvPr>
            <p:cNvSpPr/>
            <p:nvPr/>
          </p:nvSpPr>
          <p:spPr>
            <a:xfrm>
              <a:off x="5792346" y="3653113"/>
              <a:ext cx="1477" cy="28044"/>
            </a:xfrm>
            <a:custGeom>
              <a:avLst/>
              <a:gdLst>
                <a:gd name="connsiteX0" fmla="*/ 931 w 1477"/>
                <a:gd name="connsiteY0" fmla="*/ 28044 h 28044"/>
                <a:gd name="connsiteX1" fmla="*/ 931 w 1477"/>
                <a:gd name="connsiteY1" fmla="*/ 11808 h 28044"/>
                <a:gd name="connsiteX2" fmla="*/ 931 w 1477"/>
                <a:gd name="connsiteY2" fmla="*/ 0 h 28044"/>
                <a:gd name="connsiteX3" fmla="*/ 931 w 1477"/>
                <a:gd name="connsiteY3" fmla="*/ 0 h 28044"/>
                <a:gd name="connsiteX4" fmla="*/ 931 w 1477"/>
                <a:gd name="connsiteY4" fmla="*/ 11808 h 28044"/>
                <a:gd name="connsiteX5" fmla="*/ 931 w 1477"/>
                <a:gd name="connsiteY5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7" h="28044">
                  <a:moveTo>
                    <a:pt x="931" y="28044"/>
                  </a:moveTo>
                  <a:cubicBezTo>
                    <a:pt x="1494" y="22647"/>
                    <a:pt x="1494" y="17205"/>
                    <a:pt x="931" y="11808"/>
                  </a:cubicBezTo>
                  <a:cubicBezTo>
                    <a:pt x="-310" y="7970"/>
                    <a:pt x="-310" y="3838"/>
                    <a:pt x="931" y="0"/>
                  </a:cubicBezTo>
                  <a:lnTo>
                    <a:pt x="931" y="0"/>
                  </a:lnTo>
                  <a:cubicBezTo>
                    <a:pt x="45" y="3886"/>
                    <a:pt x="45" y="7922"/>
                    <a:pt x="931" y="11808"/>
                  </a:cubicBezTo>
                  <a:cubicBezTo>
                    <a:pt x="1660" y="17195"/>
                    <a:pt x="1660" y="22657"/>
                    <a:pt x="931" y="2804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DFA5AD4D-EED6-4DD8-B852-B1739C4607A3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887905A6-1365-4CB3-8445-BAB288A09D1C}"/>
                </a:ext>
              </a:extLst>
            </p:cNvPr>
            <p:cNvSpPr/>
            <p:nvPr/>
          </p:nvSpPr>
          <p:spPr>
            <a:xfrm>
              <a:off x="5793277" y="36634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9FA50CEE-A6DF-491E-8486-0E6469F31CAA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7417C20C-08A2-4D73-ADF6-769543A60CFD}"/>
                </a:ext>
              </a:extLst>
            </p:cNvPr>
            <p:cNvSpPr/>
            <p:nvPr/>
          </p:nvSpPr>
          <p:spPr>
            <a:xfrm>
              <a:off x="5793277" y="36686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866C1128-030A-46F3-A611-EA842276840B}"/>
                </a:ext>
              </a:extLst>
            </p:cNvPr>
            <p:cNvSpPr/>
            <p:nvPr/>
          </p:nvSpPr>
          <p:spPr>
            <a:xfrm>
              <a:off x="5793277" y="36715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94D16692-BFC4-42CD-879E-C013A317F673}"/>
                </a:ext>
              </a:extLst>
            </p:cNvPr>
            <p:cNvSpPr/>
            <p:nvPr/>
          </p:nvSpPr>
          <p:spPr>
            <a:xfrm>
              <a:off x="5793277" y="36715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9562CB53-DC23-4C9D-9573-2B1487F02979}"/>
                </a:ext>
              </a:extLst>
            </p:cNvPr>
            <p:cNvSpPr/>
            <p:nvPr/>
          </p:nvSpPr>
          <p:spPr>
            <a:xfrm>
              <a:off x="5789586" y="3665660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cubicBezTo>
                    <a:pt x="369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B5A4E3D-BAF3-4D50-9C02-FFCF662491E6}"/>
                </a:ext>
              </a:extLst>
            </p:cNvPr>
            <p:cNvSpPr/>
            <p:nvPr/>
          </p:nvSpPr>
          <p:spPr>
            <a:xfrm>
              <a:off x="5793277" y="36656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7A86490D-D8DE-4615-900A-6D45E4D21D95}"/>
                </a:ext>
              </a:extLst>
            </p:cNvPr>
            <p:cNvSpPr/>
            <p:nvPr/>
          </p:nvSpPr>
          <p:spPr>
            <a:xfrm>
              <a:off x="5793277" y="36582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03D637B2-41AE-4931-8FEE-255DC756C066}"/>
                </a:ext>
              </a:extLst>
            </p:cNvPr>
            <p:cNvSpPr/>
            <p:nvPr/>
          </p:nvSpPr>
          <p:spPr>
            <a:xfrm>
              <a:off x="5793277" y="36582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3F1D7103-CB6F-4B62-8F72-E42D9582D1FD}"/>
                </a:ext>
              </a:extLst>
            </p:cNvPr>
            <p:cNvSpPr/>
            <p:nvPr/>
          </p:nvSpPr>
          <p:spPr>
            <a:xfrm>
              <a:off x="5793277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C2765463-5D41-4854-98B0-08E406CC03DD}"/>
                </a:ext>
              </a:extLst>
            </p:cNvPr>
            <p:cNvSpPr/>
            <p:nvPr/>
          </p:nvSpPr>
          <p:spPr>
            <a:xfrm>
              <a:off x="5793277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647016C6-F16F-4974-9754-3AD2A2B58DC3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F43C3219-9BB6-4BEB-8ECF-2096BD1361FF}"/>
                </a:ext>
              </a:extLst>
            </p:cNvPr>
            <p:cNvSpPr/>
            <p:nvPr/>
          </p:nvSpPr>
          <p:spPr>
            <a:xfrm>
              <a:off x="5793277" y="36730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98DA3622-5098-48DD-9759-2CFCB6A5E10C}"/>
                </a:ext>
              </a:extLst>
            </p:cNvPr>
            <p:cNvSpPr/>
            <p:nvPr/>
          </p:nvSpPr>
          <p:spPr>
            <a:xfrm>
              <a:off x="5820582" y="3585217"/>
              <a:ext cx="19188" cy="32472"/>
            </a:xfrm>
            <a:custGeom>
              <a:avLst/>
              <a:gdLst>
                <a:gd name="connsiteX0" fmla="*/ 0 w 19188"/>
                <a:gd name="connsiteY0" fmla="*/ 32472 h 32472"/>
                <a:gd name="connsiteX1" fmla="*/ 4428 w 19188"/>
                <a:gd name="connsiteY1" fmla="*/ 23616 h 32472"/>
                <a:gd name="connsiteX2" fmla="*/ 19188 w 19188"/>
                <a:gd name="connsiteY2" fmla="*/ 6642 h 32472"/>
                <a:gd name="connsiteX3" fmla="*/ 19188 w 19188"/>
                <a:gd name="connsiteY3" fmla="*/ 0 h 32472"/>
                <a:gd name="connsiteX4" fmla="*/ 5904 w 19188"/>
                <a:gd name="connsiteY4" fmla="*/ 11808 h 32472"/>
                <a:gd name="connsiteX5" fmla="*/ 1476 w 19188"/>
                <a:gd name="connsiteY5" fmla="*/ 22878 h 32472"/>
                <a:gd name="connsiteX6" fmla="*/ 1476 w 19188"/>
                <a:gd name="connsiteY6" fmla="*/ 28044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" h="32472">
                  <a:moveTo>
                    <a:pt x="0" y="32472"/>
                  </a:moveTo>
                  <a:lnTo>
                    <a:pt x="4428" y="23616"/>
                  </a:lnTo>
                  <a:cubicBezTo>
                    <a:pt x="11750" y="20603"/>
                    <a:pt x="17222" y="14312"/>
                    <a:pt x="19188" y="6642"/>
                  </a:cubicBezTo>
                  <a:cubicBezTo>
                    <a:pt x="18975" y="4433"/>
                    <a:pt x="18975" y="2209"/>
                    <a:pt x="19188" y="0"/>
                  </a:cubicBezTo>
                  <a:cubicBezTo>
                    <a:pt x="14515" y="3651"/>
                    <a:pt x="10078" y="7595"/>
                    <a:pt x="5904" y="11808"/>
                  </a:cubicBezTo>
                  <a:cubicBezTo>
                    <a:pt x="3608" y="15115"/>
                    <a:pt x="2094" y="18900"/>
                    <a:pt x="1476" y="22878"/>
                  </a:cubicBezTo>
                  <a:lnTo>
                    <a:pt x="1476" y="28044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E2B43298-2340-4022-A8C7-3766D1F804AE}"/>
                </a:ext>
              </a:extLst>
            </p:cNvPr>
            <p:cNvSpPr/>
            <p:nvPr/>
          </p:nvSpPr>
          <p:spPr>
            <a:xfrm>
              <a:off x="5821321" y="3585956"/>
              <a:ext cx="19925" cy="31733"/>
            </a:xfrm>
            <a:custGeom>
              <a:avLst/>
              <a:gdLst>
                <a:gd name="connsiteX0" fmla="*/ 0 w 19925"/>
                <a:gd name="connsiteY0" fmla="*/ 31734 h 31733"/>
                <a:gd name="connsiteX1" fmla="*/ 0 w 19925"/>
                <a:gd name="connsiteY1" fmla="*/ 31734 h 31733"/>
                <a:gd name="connsiteX2" fmla="*/ 4428 w 19925"/>
                <a:gd name="connsiteY2" fmla="*/ 22878 h 31733"/>
                <a:gd name="connsiteX3" fmla="*/ 4428 w 19925"/>
                <a:gd name="connsiteY3" fmla="*/ 22878 h 31733"/>
                <a:gd name="connsiteX4" fmla="*/ 18450 w 19925"/>
                <a:gd name="connsiteY4" fmla="*/ 6642 h 31733"/>
                <a:gd name="connsiteX5" fmla="*/ 18450 w 19925"/>
                <a:gd name="connsiteY5" fmla="*/ 738 h 31733"/>
                <a:gd name="connsiteX6" fmla="*/ 5904 w 19925"/>
                <a:gd name="connsiteY6" fmla="*/ 11808 h 31733"/>
                <a:gd name="connsiteX7" fmla="*/ 1476 w 19925"/>
                <a:gd name="connsiteY7" fmla="*/ 22878 h 31733"/>
                <a:gd name="connsiteX8" fmla="*/ 1476 w 19925"/>
                <a:gd name="connsiteY8" fmla="*/ 28044 h 31733"/>
                <a:gd name="connsiteX9" fmla="*/ 1476 w 19925"/>
                <a:gd name="connsiteY9" fmla="*/ 28044 h 31733"/>
                <a:gd name="connsiteX10" fmla="*/ 1476 w 19925"/>
                <a:gd name="connsiteY10" fmla="*/ 22878 h 31733"/>
                <a:gd name="connsiteX11" fmla="*/ 5904 w 19925"/>
                <a:gd name="connsiteY11" fmla="*/ 11808 h 31733"/>
                <a:gd name="connsiteX12" fmla="*/ 19926 w 19925"/>
                <a:gd name="connsiteY12" fmla="*/ 0 h 31733"/>
                <a:gd name="connsiteX13" fmla="*/ 19926 w 19925"/>
                <a:gd name="connsiteY13" fmla="*/ 0 h 31733"/>
                <a:gd name="connsiteX14" fmla="*/ 19926 w 19925"/>
                <a:gd name="connsiteY14" fmla="*/ 0 h 31733"/>
                <a:gd name="connsiteX15" fmla="*/ 19926 w 19925"/>
                <a:gd name="connsiteY15" fmla="*/ 0 h 31733"/>
                <a:gd name="connsiteX16" fmla="*/ 19926 w 19925"/>
                <a:gd name="connsiteY16" fmla="*/ 0 h 31733"/>
                <a:gd name="connsiteX17" fmla="*/ 19926 w 19925"/>
                <a:gd name="connsiteY17" fmla="*/ 5904 h 31733"/>
                <a:gd name="connsiteX18" fmla="*/ 5166 w 19925"/>
                <a:gd name="connsiteY18" fmla="*/ 22140 h 31733"/>
                <a:gd name="connsiteX19" fmla="*/ 5166 w 19925"/>
                <a:gd name="connsiteY19" fmla="*/ 22140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925" h="31733">
                  <a:moveTo>
                    <a:pt x="0" y="31734"/>
                  </a:moveTo>
                  <a:lnTo>
                    <a:pt x="0" y="31734"/>
                  </a:lnTo>
                  <a:lnTo>
                    <a:pt x="4428" y="22878"/>
                  </a:lnTo>
                  <a:lnTo>
                    <a:pt x="4428" y="22878"/>
                  </a:lnTo>
                  <a:cubicBezTo>
                    <a:pt x="11587" y="20243"/>
                    <a:pt x="16885" y="14108"/>
                    <a:pt x="18450" y="6642"/>
                  </a:cubicBezTo>
                  <a:lnTo>
                    <a:pt x="18450" y="738"/>
                  </a:lnTo>
                  <a:cubicBezTo>
                    <a:pt x="13951" y="4052"/>
                    <a:pt x="9753" y="7757"/>
                    <a:pt x="5904" y="11808"/>
                  </a:cubicBezTo>
                  <a:cubicBezTo>
                    <a:pt x="3608" y="15115"/>
                    <a:pt x="2094" y="18900"/>
                    <a:pt x="1476" y="22878"/>
                  </a:cubicBezTo>
                  <a:cubicBezTo>
                    <a:pt x="1328" y="24597"/>
                    <a:pt x="1328" y="26325"/>
                    <a:pt x="1476" y="28044"/>
                  </a:cubicBezTo>
                  <a:lnTo>
                    <a:pt x="1476" y="28044"/>
                  </a:lnTo>
                  <a:cubicBezTo>
                    <a:pt x="1671" y="26327"/>
                    <a:pt x="1671" y="24595"/>
                    <a:pt x="1476" y="22878"/>
                  </a:cubicBezTo>
                  <a:cubicBezTo>
                    <a:pt x="2559" y="19043"/>
                    <a:pt x="4044" y="15333"/>
                    <a:pt x="5904" y="11808"/>
                  </a:cubicBezTo>
                  <a:cubicBezTo>
                    <a:pt x="10363" y="7624"/>
                    <a:pt x="15043" y="3682"/>
                    <a:pt x="19926" y="0"/>
                  </a:cubicBezTo>
                  <a:lnTo>
                    <a:pt x="19926" y="0"/>
                  </a:lnTo>
                  <a:lnTo>
                    <a:pt x="19926" y="0"/>
                  </a:lnTo>
                  <a:lnTo>
                    <a:pt x="19926" y="0"/>
                  </a:lnTo>
                  <a:lnTo>
                    <a:pt x="19926" y="0"/>
                  </a:lnTo>
                  <a:cubicBezTo>
                    <a:pt x="19507" y="1945"/>
                    <a:pt x="19507" y="3959"/>
                    <a:pt x="19926" y="5904"/>
                  </a:cubicBezTo>
                  <a:cubicBezTo>
                    <a:pt x="18223" y="13545"/>
                    <a:pt x="12610" y="19718"/>
                    <a:pt x="5166" y="22140"/>
                  </a:cubicBezTo>
                  <a:lnTo>
                    <a:pt x="5166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2934633D-DA36-4529-9ADE-596959C7A44B}"/>
                </a:ext>
              </a:extLst>
            </p:cNvPr>
            <p:cNvSpPr/>
            <p:nvPr/>
          </p:nvSpPr>
          <p:spPr>
            <a:xfrm>
              <a:off x="5831471" y="3588908"/>
              <a:ext cx="8299" cy="18450"/>
            </a:xfrm>
            <a:custGeom>
              <a:avLst/>
              <a:gdLst>
                <a:gd name="connsiteX0" fmla="*/ 8300 w 8299"/>
                <a:gd name="connsiteY0" fmla="*/ 0 h 18450"/>
                <a:gd name="connsiteX1" fmla="*/ 8300 w 8299"/>
                <a:gd name="connsiteY1" fmla="*/ 4428 h 18450"/>
                <a:gd name="connsiteX2" fmla="*/ 4610 w 8299"/>
                <a:gd name="connsiteY2" fmla="*/ 8856 h 18450"/>
                <a:gd name="connsiteX3" fmla="*/ 182 w 8299"/>
                <a:gd name="connsiteY3" fmla="*/ 13284 h 18450"/>
                <a:gd name="connsiteX4" fmla="*/ 182 w 8299"/>
                <a:gd name="connsiteY4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" h="18450">
                  <a:moveTo>
                    <a:pt x="8300" y="0"/>
                  </a:moveTo>
                  <a:lnTo>
                    <a:pt x="8300" y="4428"/>
                  </a:lnTo>
                  <a:lnTo>
                    <a:pt x="4610" y="8856"/>
                  </a:lnTo>
                  <a:lnTo>
                    <a:pt x="182" y="13284"/>
                  </a:lnTo>
                  <a:cubicBezTo>
                    <a:pt x="-61" y="14998"/>
                    <a:pt x="-61" y="16736"/>
                    <a:pt x="182" y="1845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51DE28A8-943F-41BE-9B36-737D033C6AE0}"/>
                </a:ext>
              </a:extLst>
            </p:cNvPr>
            <p:cNvSpPr/>
            <p:nvPr/>
          </p:nvSpPr>
          <p:spPr>
            <a:xfrm>
              <a:off x="5825748" y="3599978"/>
              <a:ext cx="3690" cy="8855"/>
            </a:xfrm>
            <a:custGeom>
              <a:avLst/>
              <a:gdLst>
                <a:gd name="connsiteX0" fmla="*/ 0 w 3690"/>
                <a:gd name="connsiteY0" fmla="*/ 7380 h 8855"/>
                <a:gd name="connsiteX1" fmla="*/ 0 w 3690"/>
                <a:gd name="connsiteY1" fmla="*/ 7380 h 8855"/>
                <a:gd name="connsiteX2" fmla="*/ 0 w 3690"/>
                <a:gd name="connsiteY2" fmla="*/ 7380 h 8855"/>
                <a:gd name="connsiteX3" fmla="*/ 0 w 3690"/>
                <a:gd name="connsiteY3" fmla="*/ 3690 h 8855"/>
                <a:gd name="connsiteX4" fmla="*/ 0 w 3690"/>
                <a:gd name="connsiteY4" fmla="*/ 3690 h 8855"/>
                <a:gd name="connsiteX5" fmla="*/ 0 w 3690"/>
                <a:gd name="connsiteY5" fmla="*/ 3690 h 8855"/>
                <a:gd name="connsiteX6" fmla="*/ 3690 w 3690"/>
                <a:gd name="connsiteY6" fmla="*/ 0 h 8855"/>
                <a:gd name="connsiteX7" fmla="*/ 3690 w 3690"/>
                <a:gd name="connsiteY7" fmla="*/ 0 h 8855"/>
                <a:gd name="connsiteX8" fmla="*/ 3690 w 3690"/>
                <a:gd name="connsiteY8" fmla="*/ 0 h 8855"/>
                <a:gd name="connsiteX9" fmla="*/ 3690 w 3690"/>
                <a:gd name="connsiteY9" fmla="*/ 0 h 8855"/>
                <a:gd name="connsiteX10" fmla="*/ 3690 w 3690"/>
                <a:gd name="connsiteY10" fmla="*/ 0 h 8855"/>
                <a:gd name="connsiteX11" fmla="*/ 3690 w 3690"/>
                <a:gd name="connsiteY11" fmla="*/ 0 h 8855"/>
                <a:gd name="connsiteX12" fmla="*/ 0 w 3690"/>
                <a:gd name="connsiteY12" fmla="*/ 4428 h 8855"/>
                <a:gd name="connsiteX13" fmla="*/ 0 w 3690"/>
                <a:gd name="connsiteY13" fmla="*/ 4428 h 8855"/>
                <a:gd name="connsiteX14" fmla="*/ 0 w 3690"/>
                <a:gd name="connsiteY14" fmla="*/ 4428 h 8855"/>
                <a:gd name="connsiteX15" fmla="*/ 0 w 3690"/>
                <a:gd name="connsiteY15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90" h="8855">
                  <a:moveTo>
                    <a:pt x="0" y="7380"/>
                  </a:moveTo>
                  <a:lnTo>
                    <a:pt x="0" y="7380"/>
                  </a:lnTo>
                  <a:lnTo>
                    <a:pt x="0" y="738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369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724759D0-6C5F-4E87-9938-7A5C2C5303C8}"/>
                </a:ext>
              </a:extLst>
            </p:cNvPr>
            <p:cNvSpPr/>
            <p:nvPr/>
          </p:nvSpPr>
          <p:spPr>
            <a:xfrm>
              <a:off x="5824273" y="360883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3690" y="0"/>
                    <a:pt x="5166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BD075A1C-58B0-4D06-BA0F-3381FC864902}"/>
                </a:ext>
              </a:extLst>
            </p:cNvPr>
            <p:cNvSpPr/>
            <p:nvPr/>
          </p:nvSpPr>
          <p:spPr>
            <a:xfrm>
              <a:off x="5825011" y="3608178"/>
              <a:ext cx="5165" cy="655"/>
            </a:xfrm>
            <a:custGeom>
              <a:avLst/>
              <a:gdLst>
                <a:gd name="connsiteX0" fmla="*/ 0 w 5165"/>
                <a:gd name="connsiteY0" fmla="*/ 656 h 655"/>
                <a:gd name="connsiteX1" fmla="*/ 0 w 5165"/>
                <a:gd name="connsiteY1" fmla="*/ 656 h 655"/>
                <a:gd name="connsiteX2" fmla="*/ 5166 w 5165"/>
                <a:gd name="connsiteY2" fmla="*/ 656 h 655"/>
                <a:gd name="connsiteX3" fmla="*/ 5166 w 5165"/>
                <a:gd name="connsiteY3" fmla="*/ 656 h 655"/>
                <a:gd name="connsiteX4" fmla="*/ 0 w 5165"/>
                <a:gd name="connsiteY4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655">
                  <a:moveTo>
                    <a:pt x="0" y="656"/>
                  </a:moveTo>
                  <a:lnTo>
                    <a:pt x="0" y="656"/>
                  </a:lnTo>
                  <a:cubicBezTo>
                    <a:pt x="0" y="656"/>
                    <a:pt x="4428" y="656"/>
                    <a:pt x="5166" y="656"/>
                  </a:cubicBezTo>
                  <a:lnTo>
                    <a:pt x="5166" y="656"/>
                  </a:lnTo>
                  <a:cubicBezTo>
                    <a:pt x="5166" y="656"/>
                    <a:pt x="0" y="-820"/>
                    <a:pt x="0" y="6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354FAEA8-6E27-49FD-875D-5B9E4347D3A3}"/>
                </a:ext>
              </a:extLst>
            </p:cNvPr>
            <p:cNvSpPr/>
            <p:nvPr/>
          </p:nvSpPr>
          <p:spPr>
            <a:xfrm>
              <a:off x="5827963" y="3597763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cubicBezTo>
                    <a:pt x="0" y="5166"/>
                    <a:pt x="0" y="1476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F2AB2DED-8283-443A-B64A-CD21DE4E9E73}"/>
                </a:ext>
              </a:extLst>
            </p:cNvPr>
            <p:cNvSpPr/>
            <p:nvPr/>
          </p:nvSpPr>
          <p:spPr>
            <a:xfrm>
              <a:off x="5827963" y="3602601"/>
              <a:ext cx="327" cy="328"/>
            </a:xfrm>
            <a:custGeom>
              <a:avLst/>
              <a:gdLst>
                <a:gd name="connsiteX0" fmla="*/ 0 w 327"/>
                <a:gd name="connsiteY0" fmla="*/ 328 h 328"/>
                <a:gd name="connsiteX1" fmla="*/ 0 w 327"/>
                <a:gd name="connsiteY1" fmla="*/ 328 h 328"/>
                <a:gd name="connsiteX2" fmla="*/ 0 w 327"/>
                <a:gd name="connsiteY2" fmla="*/ 328 h 328"/>
                <a:gd name="connsiteX3" fmla="*/ 0 w 327"/>
                <a:gd name="connsiteY3" fmla="*/ 328 h 328"/>
                <a:gd name="connsiteX4" fmla="*/ 0 w 327"/>
                <a:gd name="connsiteY4" fmla="*/ 328 h 328"/>
                <a:gd name="connsiteX5" fmla="*/ 0 w 327"/>
                <a:gd name="connsiteY5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738" y="-410"/>
                    <a:pt x="0" y="3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2ED7B509-E69B-424C-B24D-886589883110}"/>
                </a:ext>
              </a:extLst>
            </p:cNvPr>
            <p:cNvSpPr/>
            <p:nvPr/>
          </p:nvSpPr>
          <p:spPr>
            <a:xfrm>
              <a:off x="5827963" y="3603667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cubicBezTo>
                    <a:pt x="0" y="0"/>
                    <a:pt x="5904" y="0"/>
                    <a:pt x="6642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6AA83AC6-EFBF-4E86-BEB6-0DD84E2DF04E}"/>
                </a:ext>
              </a:extLst>
            </p:cNvPr>
            <p:cNvSpPr/>
            <p:nvPr/>
          </p:nvSpPr>
          <p:spPr>
            <a:xfrm>
              <a:off x="5827963" y="3603011"/>
              <a:ext cx="4427" cy="655"/>
            </a:xfrm>
            <a:custGeom>
              <a:avLst/>
              <a:gdLst>
                <a:gd name="connsiteX0" fmla="*/ 0 w 4427"/>
                <a:gd name="connsiteY0" fmla="*/ 656 h 655"/>
                <a:gd name="connsiteX1" fmla="*/ 0 w 4427"/>
                <a:gd name="connsiteY1" fmla="*/ 656 h 655"/>
                <a:gd name="connsiteX2" fmla="*/ 4428 w 4427"/>
                <a:gd name="connsiteY2" fmla="*/ 656 h 655"/>
                <a:gd name="connsiteX3" fmla="*/ 4428 w 4427"/>
                <a:gd name="connsiteY3" fmla="*/ 656 h 655"/>
                <a:gd name="connsiteX4" fmla="*/ 4428 w 4427"/>
                <a:gd name="connsiteY4" fmla="*/ 656 h 655"/>
                <a:gd name="connsiteX5" fmla="*/ 4428 w 4427"/>
                <a:gd name="connsiteY5" fmla="*/ 656 h 655"/>
                <a:gd name="connsiteX6" fmla="*/ 0 w 4427"/>
                <a:gd name="connsiteY6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7" h="655">
                  <a:moveTo>
                    <a:pt x="0" y="656"/>
                  </a:moveTo>
                  <a:lnTo>
                    <a:pt x="0" y="656"/>
                  </a:lnTo>
                  <a:cubicBezTo>
                    <a:pt x="0" y="656"/>
                    <a:pt x="0" y="656"/>
                    <a:pt x="4428" y="656"/>
                  </a:cubicBezTo>
                  <a:lnTo>
                    <a:pt x="4428" y="656"/>
                  </a:lnTo>
                  <a:lnTo>
                    <a:pt x="4428" y="656"/>
                  </a:lnTo>
                  <a:cubicBezTo>
                    <a:pt x="4428" y="656"/>
                    <a:pt x="4428" y="656"/>
                    <a:pt x="4428" y="656"/>
                  </a:cubicBezTo>
                  <a:cubicBezTo>
                    <a:pt x="4428" y="656"/>
                    <a:pt x="0" y="-820"/>
                    <a:pt x="0" y="6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727F87B6-725A-44A9-8C36-5152CEB2F185}"/>
                </a:ext>
              </a:extLst>
            </p:cNvPr>
            <p:cNvSpPr/>
            <p:nvPr/>
          </p:nvSpPr>
          <p:spPr>
            <a:xfrm>
              <a:off x="5830915" y="3594811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cubicBezTo>
                    <a:pt x="0" y="4428"/>
                    <a:pt x="0" y="4428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08F08E1C-219A-4A5B-BC95-556F1618B398}"/>
                </a:ext>
              </a:extLst>
            </p:cNvPr>
            <p:cNvSpPr/>
            <p:nvPr/>
          </p:nvSpPr>
          <p:spPr>
            <a:xfrm>
              <a:off x="5830915" y="3598912"/>
              <a:ext cx="328" cy="327"/>
            </a:xfrm>
            <a:custGeom>
              <a:avLst/>
              <a:gdLst>
                <a:gd name="connsiteX0" fmla="*/ 0 w 328"/>
                <a:gd name="connsiteY0" fmla="*/ 328 h 327"/>
                <a:gd name="connsiteX1" fmla="*/ 0 w 328"/>
                <a:gd name="connsiteY1" fmla="*/ 328 h 327"/>
                <a:gd name="connsiteX2" fmla="*/ 0 w 328"/>
                <a:gd name="connsiteY2" fmla="*/ 328 h 327"/>
                <a:gd name="connsiteX3" fmla="*/ 0 w 328"/>
                <a:gd name="connsiteY3" fmla="*/ 328 h 327"/>
                <a:gd name="connsiteX4" fmla="*/ 0 w 328"/>
                <a:gd name="connsiteY4" fmla="*/ 328 h 327"/>
                <a:gd name="connsiteX5" fmla="*/ 0 w 328"/>
                <a:gd name="connsiteY5" fmla="*/ 328 h 327"/>
                <a:gd name="connsiteX6" fmla="*/ 0 w 328"/>
                <a:gd name="connsiteY6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327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738" y="-410"/>
                    <a:pt x="0" y="3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60AFA040-ECC3-4E0E-9563-F49BDB87830F}"/>
                </a:ext>
              </a:extLst>
            </p:cNvPr>
            <p:cNvSpPr/>
            <p:nvPr/>
          </p:nvSpPr>
          <p:spPr>
            <a:xfrm>
              <a:off x="5833128" y="35977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86C2C40A-DE58-4411-9B80-88448DD62D7C}"/>
                </a:ext>
              </a:extLst>
            </p:cNvPr>
            <p:cNvSpPr/>
            <p:nvPr/>
          </p:nvSpPr>
          <p:spPr>
            <a:xfrm>
              <a:off x="5833128" y="35977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BF68347-C931-4295-A800-99BEBAC87BBE}"/>
                </a:ext>
              </a:extLst>
            </p:cNvPr>
            <p:cNvSpPr/>
            <p:nvPr/>
          </p:nvSpPr>
          <p:spPr>
            <a:xfrm>
              <a:off x="5835342" y="3590384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47C3B316-BFD1-4F92-9AE6-6A88EB820AF1}"/>
                </a:ext>
              </a:extLst>
            </p:cNvPr>
            <p:cNvSpPr/>
            <p:nvPr/>
          </p:nvSpPr>
          <p:spPr>
            <a:xfrm>
              <a:off x="5835342" y="3590384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0 h 4427"/>
                <a:gd name="connsiteX3" fmla="*/ 0 w 73800"/>
                <a:gd name="connsiteY3" fmla="*/ 0 h 4427"/>
                <a:gd name="connsiteX4" fmla="*/ 0 w 73800"/>
                <a:gd name="connsiteY4" fmla="*/ 0 h 4427"/>
                <a:gd name="connsiteX5" fmla="*/ 0 w 73800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1618B5CE-D62C-41E9-B29A-5DAC10D8CCDF}"/>
                </a:ext>
              </a:extLst>
            </p:cNvPr>
            <p:cNvSpPr/>
            <p:nvPr/>
          </p:nvSpPr>
          <p:spPr>
            <a:xfrm>
              <a:off x="5800452" y="3604406"/>
              <a:ext cx="6846" cy="18450"/>
            </a:xfrm>
            <a:custGeom>
              <a:avLst/>
              <a:gdLst>
                <a:gd name="connsiteX0" fmla="*/ 1681 w 6846"/>
                <a:gd name="connsiteY0" fmla="*/ 18450 h 18450"/>
                <a:gd name="connsiteX1" fmla="*/ 1681 w 6846"/>
                <a:gd name="connsiteY1" fmla="*/ 12546 h 18450"/>
                <a:gd name="connsiteX2" fmla="*/ 1681 w 6846"/>
                <a:gd name="connsiteY2" fmla="*/ 0 h 18450"/>
                <a:gd name="connsiteX3" fmla="*/ 1681 w 6846"/>
                <a:gd name="connsiteY3" fmla="*/ 0 h 18450"/>
                <a:gd name="connsiteX4" fmla="*/ 6847 w 6846"/>
                <a:gd name="connsiteY4" fmla="*/ 9594 h 18450"/>
                <a:gd name="connsiteX5" fmla="*/ 6847 w 6846"/>
                <a:gd name="connsiteY5" fmla="*/ 16236 h 18450"/>
                <a:gd name="connsiteX6" fmla="*/ 6847 w 6846"/>
                <a:gd name="connsiteY6" fmla="*/ 1623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46" h="18450">
                  <a:moveTo>
                    <a:pt x="1681" y="18450"/>
                  </a:moveTo>
                  <a:cubicBezTo>
                    <a:pt x="1681" y="18450"/>
                    <a:pt x="1681" y="13284"/>
                    <a:pt x="1681" y="12546"/>
                  </a:cubicBezTo>
                  <a:cubicBezTo>
                    <a:pt x="-560" y="8664"/>
                    <a:pt x="-560" y="3882"/>
                    <a:pt x="1681" y="0"/>
                  </a:cubicBezTo>
                  <a:cubicBezTo>
                    <a:pt x="1681" y="0"/>
                    <a:pt x="1681" y="0"/>
                    <a:pt x="1681" y="0"/>
                  </a:cubicBezTo>
                  <a:cubicBezTo>
                    <a:pt x="3868" y="2925"/>
                    <a:pt x="5609" y="6158"/>
                    <a:pt x="6847" y="9594"/>
                  </a:cubicBezTo>
                  <a:cubicBezTo>
                    <a:pt x="6847" y="9594"/>
                    <a:pt x="6847" y="15498"/>
                    <a:pt x="6847" y="16236"/>
                  </a:cubicBezTo>
                  <a:cubicBezTo>
                    <a:pt x="6847" y="16974"/>
                    <a:pt x="6847" y="16236"/>
                    <a:pt x="6847" y="16236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451E85C-AA88-4C9C-855B-289B3BCA81A7}"/>
                </a:ext>
              </a:extLst>
            </p:cNvPr>
            <p:cNvSpPr/>
            <p:nvPr/>
          </p:nvSpPr>
          <p:spPr>
            <a:xfrm>
              <a:off x="5800184" y="3605143"/>
              <a:ext cx="6376" cy="17712"/>
            </a:xfrm>
            <a:custGeom>
              <a:avLst/>
              <a:gdLst>
                <a:gd name="connsiteX0" fmla="*/ 1949 w 6376"/>
                <a:gd name="connsiteY0" fmla="*/ 17712 h 17712"/>
                <a:gd name="connsiteX1" fmla="*/ 1949 w 6376"/>
                <a:gd name="connsiteY1" fmla="*/ 17712 h 17712"/>
                <a:gd name="connsiteX2" fmla="*/ 1949 w 6376"/>
                <a:gd name="connsiteY2" fmla="*/ 12546 h 17712"/>
                <a:gd name="connsiteX3" fmla="*/ 1949 w 6376"/>
                <a:gd name="connsiteY3" fmla="*/ 12546 h 17712"/>
                <a:gd name="connsiteX4" fmla="*/ 1949 w 6376"/>
                <a:gd name="connsiteY4" fmla="*/ 0 h 17712"/>
                <a:gd name="connsiteX5" fmla="*/ 1949 w 6376"/>
                <a:gd name="connsiteY5" fmla="*/ 0 h 17712"/>
                <a:gd name="connsiteX6" fmla="*/ 1949 w 6376"/>
                <a:gd name="connsiteY6" fmla="*/ 0 h 17712"/>
                <a:gd name="connsiteX7" fmla="*/ 1949 w 6376"/>
                <a:gd name="connsiteY7" fmla="*/ 0 h 17712"/>
                <a:gd name="connsiteX8" fmla="*/ 1949 w 6376"/>
                <a:gd name="connsiteY8" fmla="*/ 0 h 17712"/>
                <a:gd name="connsiteX9" fmla="*/ 1949 w 6376"/>
                <a:gd name="connsiteY9" fmla="*/ 0 h 17712"/>
                <a:gd name="connsiteX10" fmla="*/ 6377 w 6376"/>
                <a:gd name="connsiteY10" fmla="*/ 8856 h 17712"/>
                <a:gd name="connsiteX11" fmla="*/ 6377 w 6376"/>
                <a:gd name="connsiteY11" fmla="*/ 15498 h 17712"/>
                <a:gd name="connsiteX12" fmla="*/ 6377 w 6376"/>
                <a:gd name="connsiteY12" fmla="*/ 15498 h 17712"/>
                <a:gd name="connsiteX13" fmla="*/ 6377 w 6376"/>
                <a:gd name="connsiteY13" fmla="*/ 15498 h 17712"/>
                <a:gd name="connsiteX14" fmla="*/ 6377 w 6376"/>
                <a:gd name="connsiteY14" fmla="*/ 15498 h 17712"/>
                <a:gd name="connsiteX15" fmla="*/ 6377 w 6376"/>
                <a:gd name="connsiteY15" fmla="*/ 8856 h 17712"/>
                <a:gd name="connsiteX16" fmla="*/ 1949 w 6376"/>
                <a:gd name="connsiteY16" fmla="*/ 738 h 17712"/>
                <a:gd name="connsiteX17" fmla="*/ 1949 w 6376"/>
                <a:gd name="connsiteY17" fmla="*/ 13284 h 17712"/>
                <a:gd name="connsiteX18" fmla="*/ 1949 w 6376"/>
                <a:gd name="connsiteY18" fmla="*/ 13284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76" h="17712">
                  <a:moveTo>
                    <a:pt x="1949" y="17712"/>
                  </a:moveTo>
                  <a:lnTo>
                    <a:pt x="1949" y="17712"/>
                  </a:lnTo>
                  <a:lnTo>
                    <a:pt x="1949" y="12546"/>
                  </a:lnTo>
                  <a:lnTo>
                    <a:pt x="1949" y="12546"/>
                  </a:lnTo>
                  <a:cubicBezTo>
                    <a:pt x="-292" y="8664"/>
                    <a:pt x="-292" y="3882"/>
                    <a:pt x="1949" y="0"/>
                  </a:cubicBez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6377" y="6642"/>
                    <a:pt x="6377" y="8856"/>
                  </a:cubicBezTo>
                  <a:cubicBezTo>
                    <a:pt x="6377" y="11070"/>
                    <a:pt x="6377" y="14760"/>
                    <a:pt x="6377" y="15498"/>
                  </a:cubicBezTo>
                  <a:lnTo>
                    <a:pt x="6377" y="15498"/>
                  </a:lnTo>
                  <a:lnTo>
                    <a:pt x="6377" y="15498"/>
                  </a:lnTo>
                  <a:cubicBezTo>
                    <a:pt x="6377" y="15498"/>
                    <a:pt x="6377" y="15498"/>
                    <a:pt x="6377" y="15498"/>
                  </a:cubicBezTo>
                  <a:cubicBezTo>
                    <a:pt x="6377" y="15498"/>
                    <a:pt x="6377" y="11070"/>
                    <a:pt x="6377" y="8856"/>
                  </a:cubicBezTo>
                  <a:cubicBezTo>
                    <a:pt x="5188" y="6003"/>
                    <a:pt x="3704" y="3282"/>
                    <a:pt x="1949" y="738"/>
                  </a:cubicBezTo>
                  <a:cubicBezTo>
                    <a:pt x="-650" y="4517"/>
                    <a:pt x="-650" y="9505"/>
                    <a:pt x="1949" y="13284"/>
                  </a:cubicBezTo>
                  <a:lnTo>
                    <a:pt x="1949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4BF8A3BB-134E-42CF-9F95-D879B40469B4}"/>
                </a:ext>
              </a:extLst>
            </p:cNvPr>
            <p:cNvSpPr/>
            <p:nvPr/>
          </p:nvSpPr>
          <p:spPr>
            <a:xfrm>
              <a:off x="5799919" y="36036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BCB3B389-BC27-425B-A490-C4E5F78DB101}"/>
                </a:ext>
              </a:extLst>
            </p:cNvPr>
            <p:cNvSpPr/>
            <p:nvPr/>
          </p:nvSpPr>
          <p:spPr>
            <a:xfrm>
              <a:off x="5802871" y="36169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DDEDC3FB-48AA-4E55-8C59-3A34AAFE01D3}"/>
                </a:ext>
              </a:extLst>
            </p:cNvPr>
            <p:cNvSpPr/>
            <p:nvPr/>
          </p:nvSpPr>
          <p:spPr>
            <a:xfrm>
              <a:off x="5802871" y="36176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BC5D1D1B-E17E-409E-8AD3-DA210B18D07E}"/>
                </a:ext>
              </a:extLst>
            </p:cNvPr>
            <p:cNvSpPr/>
            <p:nvPr/>
          </p:nvSpPr>
          <p:spPr>
            <a:xfrm>
              <a:off x="5802871" y="3617033"/>
              <a:ext cx="328" cy="655"/>
            </a:xfrm>
            <a:custGeom>
              <a:avLst/>
              <a:gdLst>
                <a:gd name="connsiteX0" fmla="*/ 0 w 328"/>
                <a:gd name="connsiteY0" fmla="*/ 656 h 655"/>
                <a:gd name="connsiteX1" fmla="*/ 0 w 328"/>
                <a:gd name="connsiteY1" fmla="*/ 656 h 655"/>
                <a:gd name="connsiteX2" fmla="*/ 0 w 328"/>
                <a:gd name="connsiteY2" fmla="*/ 656 h 655"/>
                <a:gd name="connsiteX3" fmla="*/ 0 w 328"/>
                <a:gd name="connsiteY3" fmla="*/ 656 h 655"/>
                <a:gd name="connsiteX4" fmla="*/ 0 w 328"/>
                <a:gd name="connsiteY4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" h="655">
                  <a:moveTo>
                    <a:pt x="0" y="656"/>
                  </a:moveTo>
                  <a:lnTo>
                    <a:pt x="0" y="656"/>
                  </a:lnTo>
                  <a:lnTo>
                    <a:pt x="0" y="656"/>
                  </a:lnTo>
                  <a:lnTo>
                    <a:pt x="0" y="656"/>
                  </a:lnTo>
                  <a:cubicBezTo>
                    <a:pt x="0" y="656"/>
                    <a:pt x="738" y="-820"/>
                    <a:pt x="0" y="6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71853B6-239E-43D8-8EF5-9C7459466348}"/>
                </a:ext>
              </a:extLst>
            </p:cNvPr>
            <p:cNvSpPr/>
            <p:nvPr/>
          </p:nvSpPr>
          <p:spPr>
            <a:xfrm>
              <a:off x="5802871" y="36140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18C2396E-1765-4D34-A92F-925F7C17F1C9}"/>
                </a:ext>
              </a:extLst>
            </p:cNvPr>
            <p:cNvSpPr/>
            <p:nvPr/>
          </p:nvSpPr>
          <p:spPr>
            <a:xfrm>
              <a:off x="5802132" y="36140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3EA5F47D-0DAE-4D78-A67C-826CB2B28593}"/>
                </a:ext>
              </a:extLst>
            </p:cNvPr>
            <p:cNvSpPr/>
            <p:nvPr/>
          </p:nvSpPr>
          <p:spPr>
            <a:xfrm>
              <a:off x="5799180" y="3614000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cubicBezTo>
                    <a:pt x="369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D9BBD2D9-B1CA-4890-BA38-F0076C494A3A}"/>
                </a:ext>
              </a:extLst>
            </p:cNvPr>
            <p:cNvSpPr/>
            <p:nvPr/>
          </p:nvSpPr>
          <p:spPr>
            <a:xfrm>
              <a:off x="5802871" y="3613672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  <a:gd name="connsiteX4" fmla="*/ 0 w 73800"/>
                <a:gd name="connsiteY4" fmla="*/ 328 h 328"/>
                <a:gd name="connsiteX5" fmla="*/ 0 w 73800"/>
                <a:gd name="connsiteY5" fmla="*/ 328 h 328"/>
                <a:gd name="connsiteX6" fmla="*/ 0 w 73800"/>
                <a:gd name="connsiteY6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9516155-4808-43F2-9CEE-43863131DDF4}"/>
                </a:ext>
              </a:extLst>
            </p:cNvPr>
            <p:cNvSpPr/>
            <p:nvPr/>
          </p:nvSpPr>
          <p:spPr>
            <a:xfrm>
              <a:off x="5802132" y="36110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9A3C86F9-AE41-4CA1-9D7F-373C4DD24C92}"/>
                </a:ext>
              </a:extLst>
            </p:cNvPr>
            <p:cNvSpPr/>
            <p:nvPr/>
          </p:nvSpPr>
          <p:spPr>
            <a:xfrm>
              <a:off x="5802132" y="36110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6D4BCBF2-0B34-49DA-82D5-4B8365020DAA}"/>
                </a:ext>
              </a:extLst>
            </p:cNvPr>
            <p:cNvSpPr/>
            <p:nvPr/>
          </p:nvSpPr>
          <p:spPr>
            <a:xfrm>
              <a:off x="5801394" y="3609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DF1E7467-1F4F-423A-9433-CB834609551B}"/>
                </a:ext>
              </a:extLst>
            </p:cNvPr>
            <p:cNvSpPr/>
            <p:nvPr/>
          </p:nvSpPr>
          <p:spPr>
            <a:xfrm>
              <a:off x="5800657" y="3609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3BA8AFDC-5DEF-43F6-BFBA-CE71BF06CD64}"/>
                </a:ext>
              </a:extLst>
            </p:cNvPr>
            <p:cNvSpPr/>
            <p:nvPr/>
          </p:nvSpPr>
          <p:spPr>
            <a:xfrm>
              <a:off x="5800657" y="36080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F6E5B46C-055F-4B76-8321-8F648120750F}"/>
                </a:ext>
              </a:extLst>
            </p:cNvPr>
            <p:cNvSpPr/>
            <p:nvPr/>
          </p:nvSpPr>
          <p:spPr>
            <a:xfrm>
              <a:off x="5800657" y="3607767"/>
              <a:ext cx="73800" cy="327"/>
            </a:xfrm>
            <a:custGeom>
              <a:avLst/>
              <a:gdLst>
                <a:gd name="connsiteX0" fmla="*/ 0 w 73800"/>
                <a:gd name="connsiteY0" fmla="*/ 328 h 327"/>
                <a:gd name="connsiteX1" fmla="*/ 0 w 73800"/>
                <a:gd name="connsiteY1" fmla="*/ 328 h 327"/>
                <a:gd name="connsiteX2" fmla="*/ 0 w 73800"/>
                <a:gd name="connsiteY2" fmla="*/ 328 h 327"/>
                <a:gd name="connsiteX3" fmla="*/ 0 w 73800"/>
                <a:gd name="connsiteY3" fmla="*/ 328 h 327"/>
                <a:gd name="connsiteX4" fmla="*/ 0 w 73800"/>
                <a:gd name="connsiteY4" fmla="*/ 328 h 327"/>
                <a:gd name="connsiteX5" fmla="*/ 0 w 73800"/>
                <a:gd name="connsiteY5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327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93DD29F8-39A8-4DEF-BF80-ADFB34130F54}"/>
                </a:ext>
              </a:extLst>
            </p:cNvPr>
            <p:cNvSpPr/>
            <p:nvPr/>
          </p:nvSpPr>
          <p:spPr>
            <a:xfrm>
              <a:off x="5799351" y="3601454"/>
              <a:ext cx="9626" cy="44279"/>
            </a:xfrm>
            <a:custGeom>
              <a:avLst/>
              <a:gdLst>
                <a:gd name="connsiteX0" fmla="*/ 2044 w 9626"/>
                <a:gd name="connsiteY0" fmla="*/ 44280 h 44279"/>
                <a:gd name="connsiteX1" fmla="*/ 2044 w 9626"/>
                <a:gd name="connsiteY1" fmla="*/ 32472 h 44279"/>
                <a:gd name="connsiteX2" fmla="*/ 9424 w 9626"/>
                <a:gd name="connsiteY2" fmla="*/ 7380 h 44279"/>
                <a:gd name="connsiteX3" fmla="*/ 9424 w 9626"/>
                <a:gd name="connsiteY3" fmla="*/ 0 h 44279"/>
                <a:gd name="connsiteX4" fmla="*/ 568 w 9626"/>
                <a:gd name="connsiteY4" fmla="*/ 18450 h 44279"/>
                <a:gd name="connsiteX5" fmla="*/ 568 w 9626"/>
                <a:gd name="connsiteY5" fmla="*/ 31734 h 44279"/>
                <a:gd name="connsiteX6" fmla="*/ 568 w 9626"/>
                <a:gd name="connsiteY6" fmla="*/ 38376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26" h="44279">
                  <a:moveTo>
                    <a:pt x="2044" y="44280"/>
                  </a:moveTo>
                  <a:cubicBezTo>
                    <a:pt x="1729" y="40350"/>
                    <a:pt x="1729" y="36402"/>
                    <a:pt x="2044" y="32472"/>
                  </a:cubicBezTo>
                  <a:cubicBezTo>
                    <a:pt x="7757" y="25429"/>
                    <a:pt x="10414" y="16394"/>
                    <a:pt x="9424" y="7380"/>
                  </a:cubicBezTo>
                  <a:cubicBezTo>
                    <a:pt x="9049" y="4934"/>
                    <a:pt x="9049" y="2446"/>
                    <a:pt x="9424" y="0"/>
                  </a:cubicBezTo>
                  <a:cubicBezTo>
                    <a:pt x="9424" y="0"/>
                    <a:pt x="2044" y="14022"/>
                    <a:pt x="568" y="18450"/>
                  </a:cubicBezTo>
                  <a:cubicBezTo>
                    <a:pt x="-189" y="22846"/>
                    <a:pt x="-189" y="27338"/>
                    <a:pt x="568" y="31734"/>
                  </a:cubicBezTo>
                  <a:lnTo>
                    <a:pt x="568" y="38376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768147A1-3317-475B-B10D-7A4DFD4E8B70}"/>
                </a:ext>
              </a:extLst>
            </p:cNvPr>
            <p:cNvSpPr/>
            <p:nvPr/>
          </p:nvSpPr>
          <p:spPr>
            <a:xfrm>
              <a:off x="5800089" y="3601454"/>
              <a:ext cx="9646" cy="44279"/>
            </a:xfrm>
            <a:custGeom>
              <a:avLst/>
              <a:gdLst>
                <a:gd name="connsiteX0" fmla="*/ 1306 w 9646"/>
                <a:gd name="connsiteY0" fmla="*/ 44280 h 44279"/>
                <a:gd name="connsiteX1" fmla="*/ 1306 w 9646"/>
                <a:gd name="connsiteY1" fmla="*/ 44280 h 44279"/>
                <a:gd name="connsiteX2" fmla="*/ 1306 w 9646"/>
                <a:gd name="connsiteY2" fmla="*/ 32472 h 44279"/>
                <a:gd name="connsiteX3" fmla="*/ 1306 w 9646"/>
                <a:gd name="connsiteY3" fmla="*/ 32472 h 44279"/>
                <a:gd name="connsiteX4" fmla="*/ 8686 w 9646"/>
                <a:gd name="connsiteY4" fmla="*/ 8118 h 44279"/>
                <a:gd name="connsiteX5" fmla="*/ 8686 w 9646"/>
                <a:gd name="connsiteY5" fmla="*/ 1476 h 44279"/>
                <a:gd name="connsiteX6" fmla="*/ 568 w 9646"/>
                <a:gd name="connsiteY6" fmla="*/ 19188 h 44279"/>
                <a:gd name="connsiteX7" fmla="*/ 568 w 9646"/>
                <a:gd name="connsiteY7" fmla="*/ 32472 h 44279"/>
                <a:gd name="connsiteX8" fmla="*/ 568 w 9646"/>
                <a:gd name="connsiteY8" fmla="*/ 39114 h 44279"/>
                <a:gd name="connsiteX9" fmla="*/ 568 w 9646"/>
                <a:gd name="connsiteY9" fmla="*/ 39114 h 44279"/>
                <a:gd name="connsiteX10" fmla="*/ 568 w 9646"/>
                <a:gd name="connsiteY10" fmla="*/ 31734 h 44279"/>
                <a:gd name="connsiteX11" fmla="*/ 568 w 9646"/>
                <a:gd name="connsiteY11" fmla="*/ 18450 h 44279"/>
                <a:gd name="connsiteX12" fmla="*/ 9424 w 9646"/>
                <a:gd name="connsiteY12" fmla="*/ 0 h 44279"/>
                <a:gd name="connsiteX13" fmla="*/ 9424 w 9646"/>
                <a:gd name="connsiteY13" fmla="*/ 0 h 44279"/>
                <a:gd name="connsiteX14" fmla="*/ 9424 w 9646"/>
                <a:gd name="connsiteY14" fmla="*/ 0 h 44279"/>
                <a:gd name="connsiteX15" fmla="*/ 9424 w 9646"/>
                <a:gd name="connsiteY15" fmla="*/ 0 h 44279"/>
                <a:gd name="connsiteX16" fmla="*/ 9424 w 9646"/>
                <a:gd name="connsiteY16" fmla="*/ 0 h 44279"/>
                <a:gd name="connsiteX17" fmla="*/ 9424 w 9646"/>
                <a:gd name="connsiteY17" fmla="*/ 7380 h 44279"/>
                <a:gd name="connsiteX18" fmla="*/ 2782 w 9646"/>
                <a:gd name="connsiteY18" fmla="*/ 31734 h 44279"/>
                <a:gd name="connsiteX19" fmla="*/ 2782 w 9646"/>
                <a:gd name="connsiteY19" fmla="*/ 31734 h 44279"/>
                <a:gd name="connsiteX20" fmla="*/ 1306 w 9646"/>
                <a:gd name="connsiteY20" fmla="*/ 4428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46" h="44279">
                  <a:moveTo>
                    <a:pt x="1306" y="44280"/>
                  </a:moveTo>
                  <a:lnTo>
                    <a:pt x="1306" y="44280"/>
                  </a:lnTo>
                  <a:cubicBezTo>
                    <a:pt x="1306" y="44280"/>
                    <a:pt x="1306" y="33210"/>
                    <a:pt x="1306" y="32472"/>
                  </a:cubicBezTo>
                  <a:lnTo>
                    <a:pt x="1306" y="32472"/>
                  </a:lnTo>
                  <a:cubicBezTo>
                    <a:pt x="7226" y="25834"/>
                    <a:pt x="9925" y="16926"/>
                    <a:pt x="8686" y="8118"/>
                  </a:cubicBezTo>
                  <a:cubicBezTo>
                    <a:pt x="8300" y="5921"/>
                    <a:pt x="8300" y="3673"/>
                    <a:pt x="8686" y="1476"/>
                  </a:cubicBezTo>
                  <a:cubicBezTo>
                    <a:pt x="5377" y="7084"/>
                    <a:pt x="2656" y="13020"/>
                    <a:pt x="568" y="19188"/>
                  </a:cubicBezTo>
                  <a:cubicBezTo>
                    <a:pt x="-100" y="23591"/>
                    <a:pt x="-100" y="28069"/>
                    <a:pt x="568" y="32472"/>
                  </a:cubicBezTo>
                  <a:lnTo>
                    <a:pt x="568" y="39114"/>
                  </a:lnTo>
                  <a:lnTo>
                    <a:pt x="568" y="39114"/>
                  </a:lnTo>
                  <a:lnTo>
                    <a:pt x="568" y="31734"/>
                  </a:lnTo>
                  <a:cubicBezTo>
                    <a:pt x="-189" y="27338"/>
                    <a:pt x="-189" y="22846"/>
                    <a:pt x="568" y="18450"/>
                  </a:cubicBezTo>
                  <a:cubicBezTo>
                    <a:pt x="2932" y="12035"/>
                    <a:pt x="5897" y="5858"/>
                    <a:pt x="9424" y="0"/>
                  </a:cubicBezTo>
                  <a:lnTo>
                    <a:pt x="9424" y="0"/>
                  </a:lnTo>
                  <a:lnTo>
                    <a:pt x="9424" y="0"/>
                  </a:lnTo>
                  <a:lnTo>
                    <a:pt x="9424" y="0"/>
                  </a:lnTo>
                  <a:lnTo>
                    <a:pt x="9424" y="0"/>
                  </a:lnTo>
                  <a:cubicBezTo>
                    <a:pt x="9049" y="2446"/>
                    <a:pt x="9049" y="4934"/>
                    <a:pt x="9424" y="7380"/>
                  </a:cubicBezTo>
                  <a:cubicBezTo>
                    <a:pt x="10422" y="16050"/>
                    <a:pt x="8044" y="24772"/>
                    <a:pt x="2782" y="31734"/>
                  </a:cubicBezTo>
                  <a:lnTo>
                    <a:pt x="2782" y="31734"/>
                  </a:lnTo>
                  <a:cubicBezTo>
                    <a:pt x="2782" y="31734"/>
                    <a:pt x="2044" y="40590"/>
                    <a:pt x="1306" y="442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6B44DA20-3BC8-472D-BD80-48FF74CAD927}"/>
                </a:ext>
              </a:extLst>
            </p:cNvPr>
            <p:cNvSpPr/>
            <p:nvPr/>
          </p:nvSpPr>
          <p:spPr>
            <a:xfrm>
              <a:off x="5809203" y="3605882"/>
              <a:ext cx="568" cy="26568"/>
            </a:xfrm>
            <a:custGeom>
              <a:avLst/>
              <a:gdLst>
                <a:gd name="connsiteX0" fmla="*/ 309 w 568"/>
                <a:gd name="connsiteY0" fmla="*/ 0 h 26568"/>
                <a:gd name="connsiteX1" fmla="*/ 309 w 568"/>
                <a:gd name="connsiteY1" fmla="*/ 6642 h 26568"/>
                <a:gd name="connsiteX2" fmla="*/ 309 w 568"/>
                <a:gd name="connsiteY2" fmla="*/ 12546 h 26568"/>
                <a:gd name="connsiteX3" fmla="*/ 309 w 568"/>
                <a:gd name="connsiteY3" fmla="*/ 19926 h 26568"/>
                <a:gd name="connsiteX4" fmla="*/ 309 w 568"/>
                <a:gd name="connsiteY4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" h="26568">
                  <a:moveTo>
                    <a:pt x="309" y="0"/>
                  </a:moveTo>
                  <a:cubicBezTo>
                    <a:pt x="655" y="2201"/>
                    <a:pt x="655" y="4441"/>
                    <a:pt x="309" y="6642"/>
                  </a:cubicBezTo>
                  <a:cubicBezTo>
                    <a:pt x="309" y="6642"/>
                    <a:pt x="309" y="6642"/>
                    <a:pt x="309" y="12546"/>
                  </a:cubicBezTo>
                  <a:cubicBezTo>
                    <a:pt x="-103" y="14989"/>
                    <a:pt x="-103" y="17483"/>
                    <a:pt x="309" y="19926"/>
                  </a:cubicBezTo>
                  <a:cubicBezTo>
                    <a:pt x="309" y="19926"/>
                    <a:pt x="309" y="24354"/>
                    <a:pt x="309" y="26568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621EA68C-EC2B-43F1-8529-C9D2A075FA4A}"/>
                </a:ext>
              </a:extLst>
            </p:cNvPr>
            <p:cNvSpPr/>
            <p:nvPr/>
          </p:nvSpPr>
          <p:spPr>
            <a:xfrm>
              <a:off x="5802602" y="3608095"/>
              <a:ext cx="509" cy="24354"/>
            </a:xfrm>
            <a:custGeom>
              <a:avLst/>
              <a:gdLst>
                <a:gd name="connsiteX0" fmla="*/ 269 w 509"/>
                <a:gd name="connsiteY0" fmla="*/ 24354 h 24354"/>
                <a:gd name="connsiteX1" fmla="*/ 269 w 509"/>
                <a:gd name="connsiteY1" fmla="*/ 24354 h 24354"/>
                <a:gd name="connsiteX2" fmla="*/ 269 w 509"/>
                <a:gd name="connsiteY2" fmla="*/ 20664 h 24354"/>
                <a:gd name="connsiteX3" fmla="*/ 269 w 509"/>
                <a:gd name="connsiteY3" fmla="*/ 15498 h 24354"/>
                <a:gd name="connsiteX4" fmla="*/ 269 w 509"/>
                <a:gd name="connsiteY4" fmla="*/ 9594 h 24354"/>
                <a:gd name="connsiteX5" fmla="*/ 269 w 509"/>
                <a:gd name="connsiteY5" fmla="*/ 9594 h 24354"/>
                <a:gd name="connsiteX6" fmla="*/ 269 w 509"/>
                <a:gd name="connsiteY6" fmla="*/ 4428 h 24354"/>
                <a:gd name="connsiteX7" fmla="*/ 269 w 509"/>
                <a:gd name="connsiteY7" fmla="*/ 4428 h 24354"/>
                <a:gd name="connsiteX8" fmla="*/ 269 w 509"/>
                <a:gd name="connsiteY8" fmla="*/ 0 h 24354"/>
                <a:gd name="connsiteX9" fmla="*/ 269 w 509"/>
                <a:gd name="connsiteY9" fmla="*/ 0 h 24354"/>
                <a:gd name="connsiteX10" fmla="*/ 269 w 509"/>
                <a:gd name="connsiteY10" fmla="*/ 4428 h 24354"/>
                <a:gd name="connsiteX11" fmla="*/ 269 w 509"/>
                <a:gd name="connsiteY11" fmla="*/ 4428 h 24354"/>
                <a:gd name="connsiteX12" fmla="*/ 269 w 509"/>
                <a:gd name="connsiteY12" fmla="*/ 10332 h 24354"/>
                <a:gd name="connsiteX13" fmla="*/ 269 w 509"/>
                <a:gd name="connsiteY13" fmla="*/ 10332 h 24354"/>
                <a:gd name="connsiteX14" fmla="*/ 269 w 509"/>
                <a:gd name="connsiteY14" fmla="*/ 15498 h 24354"/>
                <a:gd name="connsiteX15" fmla="*/ 269 w 509"/>
                <a:gd name="connsiteY15" fmla="*/ 20664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9" h="24354">
                  <a:moveTo>
                    <a:pt x="269" y="24354"/>
                  </a:moveTo>
                  <a:lnTo>
                    <a:pt x="269" y="24354"/>
                  </a:lnTo>
                  <a:lnTo>
                    <a:pt x="269" y="20664"/>
                  </a:lnTo>
                  <a:cubicBezTo>
                    <a:pt x="269" y="20664"/>
                    <a:pt x="269" y="20664"/>
                    <a:pt x="269" y="15498"/>
                  </a:cubicBezTo>
                  <a:cubicBezTo>
                    <a:pt x="-62" y="13544"/>
                    <a:pt x="-62" y="11548"/>
                    <a:pt x="269" y="9594"/>
                  </a:cubicBezTo>
                  <a:lnTo>
                    <a:pt x="269" y="9594"/>
                  </a:lnTo>
                  <a:lnTo>
                    <a:pt x="269" y="4428"/>
                  </a:lnTo>
                  <a:lnTo>
                    <a:pt x="269" y="4428"/>
                  </a:lnTo>
                  <a:cubicBezTo>
                    <a:pt x="589" y="2970"/>
                    <a:pt x="589" y="1459"/>
                    <a:pt x="269" y="0"/>
                  </a:cubicBezTo>
                  <a:lnTo>
                    <a:pt x="269" y="0"/>
                  </a:lnTo>
                  <a:cubicBezTo>
                    <a:pt x="269" y="0"/>
                    <a:pt x="269" y="0"/>
                    <a:pt x="269" y="4428"/>
                  </a:cubicBezTo>
                  <a:lnTo>
                    <a:pt x="269" y="4428"/>
                  </a:lnTo>
                  <a:cubicBezTo>
                    <a:pt x="269" y="4428"/>
                    <a:pt x="269" y="4428"/>
                    <a:pt x="269" y="10332"/>
                  </a:cubicBezTo>
                  <a:lnTo>
                    <a:pt x="269" y="10332"/>
                  </a:lnTo>
                  <a:lnTo>
                    <a:pt x="269" y="15498"/>
                  </a:lnTo>
                  <a:cubicBezTo>
                    <a:pt x="-90" y="17201"/>
                    <a:pt x="-90" y="18961"/>
                    <a:pt x="269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C2CDCAF7-6567-4FFA-89B2-5150CF276788}"/>
                </a:ext>
              </a:extLst>
            </p:cNvPr>
            <p:cNvSpPr/>
            <p:nvPr/>
          </p:nvSpPr>
          <p:spPr>
            <a:xfrm>
              <a:off x="5802132" y="3628760"/>
              <a:ext cx="3690" cy="5166"/>
            </a:xfrm>
            <a:custGeom>
              <a:avLst/>
              <a:gdLst>
                <a:gd name="connsiteX0" fmla="*/ 0 w 3690"/>
                <a:gd name="connsiteY0" fmla="*/ 5166 h 5166"/>
                <a:gd name="connsiteX1" fmla="*/ 0 w 3690"/>
                <a:gd name="connsiteY1" fmla="*/ 5166 h 5166"/>
                <a:gd name="connsiteX2" fmla="*/ 3690 w 3690"/>
                <a:gd name="connsiteY2" fmla="*/ 0 h 5166"/>
                <a:gd name="connsiteX3" fmla="*/ 3690 w 3690"/>
                <a:gd name="connsiteY3" fmla="*/ 0 h 5166"/>
                <a:gd name="connsiteX4" fmla="*/ 0 w 3690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5166">
                  <a:moveTo>
                    <a:pt x="0" y="5166"/>
                  </a:moveTo>
                  <a:lnTo>
                    <a:pt x="0" y="5166"/>
                  </a:lnTo>
                  <a:cubicBezTo>
                    <a:pt x="274" y="2930"/>
                    <a:pt x="1663" y="984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0" y="0"/>
                    <a:pt x="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FC4CA4FB-B139-47EF-8376-A10CEE7E840E}"/>
                </a:ext>
              </a:extLst>
            </p:cNvPr>
            <p:cNvSpPr/>
            <p:nvPr/>
          </p:nvSpPr>
          <p:spPr>
            <a:xfrm>
              <a:off x="5803609" y="3622856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1476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F2270D79-3F3B-4EFD-95B3-62C18358D88B}"/>
                </a:ext>
              </a:extLst>
            </p:cNvPr>
            <p:cNvSpPr/>
            <p:nvPr/>
          </p:nvSpPr>
          <p:spPr>
            <a:xfrm>
              <a:off x="5803609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06D6CA4B-46B9-4B29-9DA2-8F463CEF425D}"/>
                </a:ext>
              </a:extLst>
            </p:cNvPr>
            <p:cNvSpPr/>
            <p:nvPr/>
          </p:nvSpPr>
          <p:spPr>
            <a:xfrm>
              <a:off x="5802871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5FBFE0BA-0622-4F05-9A13-160F74CA30A4}"/>
                </a:ext>
              </a:extLst>
            </p:cNvPr>
            <p:cNvSpPr/>
            <p:nvPr/>
          </p:nvSpPr>
          <p:spPr>
            <a:xfrm>
              <a:off x="5805084" y="3616213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cubicBezTo>
                    <a:pt x="0" y="5166"/>
                    <a:pt x="0" y="1476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5C249A05-C78C-40E3-9A3D-0DC48611C5DA}"/>
                </a:ext>
              </a:extLst>
            </p:cNvPr>
            <p:cNvSpPr/>
            <p:nvPr/>
          </p:nvSpPr>
          <p:spPr>
            <a:xfrm>
              <a:off x="5805084" y="36213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CE130F6E-A29B-4340-93C7-3663F9ECC6B1}"/>
                </a:ext>
              </a:extLst>
            </p:cNvPr>
            <p:cNvSpPr/>
            <p:nvPr/>
          </p:nvSpPr>
          <p:spPr>
            <a:xfrm>
              <a:off x="5806561" y="3618100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  <a:gd name="connsiteX4" fmla="*/ 0 w 73800"/>
                <a:gd name="connsiteY4" fmla="*/ 328 h 328"/>
                <a:gd name="connsiteX5" fmla="*/ 0 w 73800"/>
                <a:gd name="connsiteY5" fmla="*/ 328 h 328"/>
                <a:gd name="connsiteX6" fmla="*/ 0 w 73800"/>
                <a:gd name="connsiteY6" fmla="*/ 328 h 328"/>
                <a:gd name="connsiteX7" fmla="*/ 0 w 73800"/>
                <a:gd name="connsiteY7" fmla="*/ 328 h 328"/>
                <a:gd name="connsiteX8" fmla="*/ 0 w 73800"/>
                <a:gd name="connsiteY8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B63F0969-4709-49DE-A893-6F85E9915D22}"/>
                </a:ext>
              </a:extLst>
            </p:cNvPr>
            <p:cNvSpPr/>
            <p:nvPr/>
          </p:nvSpPr>
          <p:spPr>
            <a:xfrm>
              <a:off x="5807298" y="3608834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B6951353-A5AB-49D3-B2E4-028193B73B08}"/>
                </a:ext>
              </a:extLst>
            </p:cNvPr>
            <p:cNvSpPr/>
            <p:nvPr/>
          </p:nvSpPr>
          <p:spPr>
            <a:xfrm>
              <a:off x="5807298" y="3608834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5904 h 5903"/>
                <a:gd name="connsiteX2" fmla="*/ 0 w 73800"/>
                <a:gd name="connsiteY2" fmla="*/ 0 h 5903"/>
                <a:gd name="connsiteX3" fmla="*/ 0 w 73800"/>
                <a:gd name="connsiteY3" fmla="*/ 0 h 5903"/>
                <a:gd name="connsiteX4" fmla="*/ 0 w 73800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039DDA2D-961A-4B52-930B-22379C481B06}"/>
                </a:ext>
              </a:extLst>
            </p:cNvPr>
            <p:cNvSpPr/>
            <p:nvPr/>
          </p:nvSpPr>
          <p:spPr>
            <a:xfrm>
              <a:off x="5800657" y="3620641"/>
              <a:ext cx="6641" cy="14022"/>
            </a:xfrm>
            <a:custGeom>
              <a:avLst/>
              <a:gdLst>
                <a:gd name="connsiteX0" fmla="*/ 0 w 6641"/>
                <a:gd name="connsiteY0" fmla="*/ 14022 h 14022"/>
                <a:gd name="connsiteX1" fmla="*/ 0 w 6641"/>
                <a:gd name="connsiteY1" fmla="*/ 5904 h 14022"/>
                <a:gd name="connsiteX2" fmla="*/ 0 w 6641"/>
                <a:gd name="connsiteY2" fmla="*/ 0 h 14022"/>
                <a:gd name="connsiteX3" fmla="*/ 6642 w 6641"/>
                <a:gd name="connsiteY3" fmla="*/ 5166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14022">
                  <a:moveTo>
                    <a:pt x="0" y="14022"/>
                  </a:moveTo>
                  <a:lnTo>
                    <a:pt x="0" y="5904"/>
                  </a:lnTo>
                  <a:lnTo>
                    <a:pt x="0" y="0"/>
                  </a:lnTo>
                  <a:cubicBezTo>
                    <a:pt x="0" y="0"/>
                    <a:pt x="6642" y="3690"/>
                    <a:pt x="6642" y="5166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112FECA0-44ED-4209-9D98-C55448998834}"/>
                </a:ext>
              </a:extLst>
            </p:cNvPr>
            <p:cNvSpPr/>
            <p:nvPr/>
          </p:nvSpPr>
          <p:spPr>
            <a:xfrm>
              <a:off x="5793277" y="3621380"/>
              <a:ext cx="7380" cy="13283"/>
            </a:xfrm>
            <a:custGeom>
              <a:avLst/>
              <a:gdLst>
                <a:gd name="connsiteX0" fmla="*/ 7380 w 7380"/>
                <a:gd name="connsiteY0" fmla="*/ 13284 h 13283"/>
                <a:gd name="connsiteX1" fmla="*/ 7380 w 7380"/>
                <a:gd name="connsiteY1" fmla="*/ 5166 h 13283"/>
                <a:gd name="connsiteX2" fmla="*/ 0 w 7380"/>
                <a:gd name="connsiteY2" fmla="*/ 0 h 13283"/>
                <a:gd name="connsiteX3" fmla="*/ 0 w 7380"/>
                <a:gd name="connsiteY3" fmla="*/ 0 h 13283"/>
                <a:gd name="connsiteX4" fmla="*/ 7380 w 7380"/>
                <a:gd name="connsiteY4" fmla="*/ 5166 h 13283"/>
                <a:gd name="connsiteX5" fmla="*/ 7380 w 7380"/>
                <a:gd name="connsiteY5" fmla="*/ 5166 h 13283"/>
                <a:gd name="connsiteX6" fmla="*/ 0 w 7380"/>
                <a:gd name="connsiteY6" fmla="*/ 0 h 13283"/>
                <a:gd name="connsiteX7" fmla="*/ 0 w 7380"/>
                <a:gd name="connsiteY7" fmla="*/ 5166 h 13283"/>
                <a:gd name="connsiteX8" fmla="*/ 4428 w 7380"/>
                <a:gd name="connsiteY8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13283">
                  <a:moveTo>
                    <a:pt x="7380" y="13284"/>
                  </a:moveTo>
                  <a:cubicBezTo>
                    <a:pt x="7136" y="10584"/>
                    <a:pt x="7136" y="7866"/>
                    <a:pt x="7380" y="5166"/>
                  </a:cubicBezTo>
                  <a:cubicBezTo>
                    <a:pt x="738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2678" y="1387"/>
                    <a:pt x="5160" y="3124"/>
                    <a:pt x="7380" y="5166"/>
                  </a:cubicBezTo>
                  <a:lnTo>
                    <a:pt x="7380" y="5166"/>
                  </a:lnTo>
                  <a:lnTo>
                    <a:pt x="0" y="0"/>
                  </a:lnTo>
                  <a:cubicBezTo>
                    <a:pt x="252" y="1713"/>
                    <a:pt x="252" y="3453"/>
                    <a:pt x="0" y="5166"/>
                  </a:cubicBezTo>
                  <a:lnTo>
                    <a:pt x="4428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F872277C-9678-49C1-96AE-6A3FCDED6219}"/>
                </a:ext>
              </a:extLst>
            </p:cNvPr>
            <p:cNvSpPr/>
            <p:nvPr/>
          </p:nvSpPr>
          <p:spPr>
            <a:xfrm>
              <a:off x="5793277" y="3622117"/>
              <a:ext cx="7380" cy="7380"/>
            </a:xfrm>
            <a:custGeom>
              <a:avLst/>
              <a:gdLst>
                <a:gd name="connsiteX0" fmla="*/ 7380 w 7380"/>
                <a:gd name="connsiteY0" fmla="*/ 6642 h 7380"/>
                <a:gd name="connsiteX1" fmla="*/ 2952 w 7380"/>
                <a:gd name="connsiteY1" fmla="*/ 0 h 7380"/>
                <a:gd name="connsiteX2" fmla="*/ 0 w 7380"/>
                <a:gd name="connsiteY2" fmla="*/ 0 h 7380"/>
                <a:gd name="connsiteX3" fmla="*/ 5166 w 7380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80">
                  <a:moveTo>
                    <a:pt x="7380" y="6642"/>
                  </a:moveTo>
                  <a:cubicBezTo>
                    <a:pt x="7380" y="6642"/>
                    <a:pt x="7380" y="738"/>
                    <a:pt x="2952" y="0"/>
                  </a:cubicBezTo>
                  <a:lnTo>
                    <a:pt x="0" y="0"/>
                  </a:lnTo>
                  <a:cubicBezTo>
                    <a:pt x="2283" y="2016"/>
                    <a:pt x="4054" y="4545"/>
                    <a:pt x="5166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5D939578-5A9C-4ABA-AF1E-293C07283378}"/>
                </a:ext>
              </a:extLst>
            </p:cNvPr>
            <p:cNvSpPr/>
            <p:nvPr/>
          </p:nvSpPr>
          <p:spPr>
            <a:xfrm>
              <a:off x="5799919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64DEF20E-20C0-45C9-8342-8AEBB3D9EC95}"/>
                </a:ext>
              </a:extLst>
            </p:cNvPr>
            <p:cNvSpPr/>
            <p:nvPr/>
          </p:nvSpPr>
          <p:spPr>
            <a:xfrm>
              <a:off x="5799919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6FD8E4AB-A870-4A69-B395-42F0FCC56831}"/>
                </a:ext>
              </a:extLst>
            </p:cNvPr>
            <p:cNvSpPr/>
            <p:nvPr/>
          </p:nvSpPr>
          <p:spPr>
            <a:xfrm>
              <a:off x="5799919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93EE499D-9030-42E1-9C4B-CF1E497ECCFF}"/>
                </a:ext>
              </a:extLst>
            </p:cNvPr>
            <p:cNvSpPr/>
            <p:nvPr/>
          </p:nvSpPr>
          <p:spPr>
            <a:xfrm>
              <a:off x="5801394" y="3628760"/>
              <a:ext cx="12546" cy="40590"/>
            </a:xfrm>
            <a:custGeom>
              <a:avLst/>
              <a:gdLst>
                <a:gd name="connsiteX0" fmla="*/ 0 w 12546"/>
                <a:gd name="connsiteY0" fmla="*/ 22140 h 40590"/>
                <a:gd name="connsiteX1" fmla="*/ 5904 w 12546"/>
                <a:gd name="connsiteY1" fmla="*/ 8118 h 40590"/>
                <a:gd name="connsiteX2" fmla="*/ 12546 w 12546"/>
                <a:gd name="connsiteY2" fmla="*/ 4428 h 40590"/>
                <a:gd name="connsiteX3" fmla="*/ 12546 w 12546"/>
                <a:gd name="connsiteY3" fmla="*/ 0 h 40590"/>
                <a:gd name="connsiteX4" fmla="*/ 12546 w 12546"/>
                <a:gd name="connsiteY4" fmla="*/ 16974 h 40590"/>
                <a:gd name="connsiteX5" fmla="*/ 7380 w 12546"/>
                <a:gd name="connsiteY5" fmla="*/ 27306 h 40590"/>
                <a:gd name="connsiteX6" fmla="*/ 2214 w 12546"/>
                <a:gd name="connsiteY6" fmla="*/ 35424 h 40590"/>
                <a:gd name="connsiteX7" fmla="*/ 2214 w 12546"/>
                <a:gd name="connsiteY7" fmla="*/ 4059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40590">
                  <a:moveTo>
                    <a:pt x="0" y="22140"/>
                  </a:moveTo>
                  <a:cubicBezTo>
                    <a:pt x="0" y="22140"/>
                    <a:pt x="0" y="11070"/>
                    <a:pt x="5904" y="8118"/>
                  </a:cubicBezTo>
                  <a:lnTo>
                    <a:pt x="12546" y="4428"/>
                  </a:lnTo>
                  <a:lnTo>
                    <a:pt x="12546" y="0"/>
                  </a:lnTo>
                  <a:cubicBezTo>
                    <a:pt x="11959" y="5643"/>
                    <a:pt x="11959" y="11331"/>
                    <a:pt x="12546" y="16974"/>
                  </a:cubicBezTo>
                  <a:cubicBezTo>
                    <a:pt x="11317" y="20643"/>
                    <a:pt x="9577" y="24121"/>
                    <a:pt x="7380" y="27306"/>
                  </a:cubicBezTo>
                  <a:cubicBezTo>
                    <a:pt x="5359" y="29809"/>
                    <a:pt x="3625" y="32533"/>
                    <a:pt x="2214" y="35424"/>
                  </a:cubicBezTo>
                  <a:cubicBezTo>
                    <a:pt x="2067" y="37143"/>
                    <a:pt x="2067" y="38871"/>
                    <a:pt x="2214" y="4059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A77B48E5-9A69-4325-9CFE-2B61D6FBD48C}"/>
                </a:ext>
              </a:extLst>
            </p:cNvPr>
            <p:cNvSpPr/>
            <p:nvPr/>
          </p:nvSpPr>
          <p:spPr>
            <a:xfrm>
              <a:off x="5798442" y="3633187"/>
              <a:ext cx="12546" cy="39114"/>
            </a:xfrm>
            <a:custGeom>
              <a:avLst/>
              <a:gdLst>
                <a:gd name="connsiteX0" fmla="*/ 1476 w 12546"/>
                <a:gd name="connsiteY0" fmla="*/ 39114 h 39114"/>
                <a:gd name="connsiteX1" fmla="*/ 1476 w 12546"/>
                <a:gd name="connsiteY1" fmla="*/ 39114 h 39114"/>
                <a:gd name="connsiteX2" fmla="*/ 1476 w 12546"/>
                <a:gd name="connsiteY2" fmla="*/ 33948 h 39114"/>
                <a:gd name="connsiteX3" fmla="*/ 7380 w 12546"/>
                <a:gd name="connsiteY3" fmla="*/ 25830 h 39114"/>
                <a:gd name="connsiteX4" fmla="*/ 12546 w 12546"/>
                <a:gd name="connsiteY4" fmla="*/ 15498 h 39114"/>
                <a:gd name="connsiteX5" fmla="*/ 12546 w 12546"/>
                <a:gd name="connsiteY5" fmla="*/ 15498 h 39114"/>
                <a:gd name="connsiteX6" fmla="*/ 12546 w 12546"/>
                <a:gd name="connsiteY6" fmla="*/ 738 h 39114"/>
                <a:gd name="connsiteX7" fmla="*/ 12546 w 12546"/>
                <a:gd name="connsiteY7" fmla="*/ 738 h 39114"/>
                <a:gd name="connsiteX8" fmla="*/ 5904 w 12546"/>
                <a:gd name="connsiteY8" fmla="*/ 5166 h 39114"/>
                <a:gd name="connsiteX9" fmla="*/ 0 w 12546"/>
                <a:gd name="connsiteY9" fmla="*/ 18450 h 39114"/>
                <a:gd name="connsiteX10" fmla="*/ 0 w 12546"/>
                <a:gd name="connsiteY10" fmla="*/ 18450 h 39114"/>
                <a:gd name="connsiteX11" fmla="*/ 5904 w 12546"/>
                <a:gd name="connsiteY11" fmla="*/ 4428 h 39114"/>
                <a:gd name="connsiteX12" fmla="*/ 12546 w 12546"/>
                <a:gd name="connsiteY12" fmla="*/ 0 h 39114"/>
                <a:gd name="connsiteX13" fmla="*/ 12546 w 12546"/>
                <a:gd name="connsiteY13" fmla="*/ 0 h 39114"/>
                <a:gd name="connsiteX14" fmla="*/ 12546 w 12546"/>
                <a:gd name="connsiteY14" fmla="*/ 0 h 39114"/>
                <a:gd name="connsiteX15" fmla="*/ 12546 w 12546"/>
                <a:gd name="connsiteY15" fmla="*/ 15498 h 39114"/>
                <a:gd name="connsiteX16" fmla="*/ 12546 w 12546"/>
                <a:gd name="connsiteY16" fmla="*/ 15498 h 39114"/>
                <a:gd name="connsiteX17" fmla="*/ 7380 w 12546"/>
                <a:gd name="connsiteY17" fmla="*/ 25830 h 39114"/>
                <a:gd name="connsiteX18" fmla="*/ 2214 w 12546"/>
                <a:gd name="connsiteY18" fmla="*/ 33948 h 39114"/>
                <a:gd name="connsiteX19" fmla="*/ 1476 w 12546"/>
                <a:gd name="connsiteY19" fmla="*/ 391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46" h="39114">
                  <a:moveTo>
                    <a:pt x="1476" y="39114"/>
                  </a:moveTo>
                  <a:lnTo>
                    <a:pt x="1476" y="39114"/>
                  </a:lnTo>
                  <a:cubicBezTo>
                    <a:pt x="1584" y="37394"/>
                    <a:pt x="1584" y="35668"/>
                    <a:pt x="1476" y="33948"/>
                  </a:cubicBezTo>
                  <a:cubicBezTo>
                    <a:pt x="2953" y="30917"/>
                    <a:pt x="4952" y="28169"/>
                    <a:pt x="7380" y="25830"/>
                  </a:cubicBezTo>
                  <a:cubicBezTo>
                    <a:pt x="9577" y="22645"/>
                    <a:pt x="11317" y="19167"/>
                    <a:pt x="12546" y="15498"/>
                  </a:cubicBezTo>
                  <a:lnTo>
                    <a:pt x="12546" y="15498"/>
                  </a:lnTo>
                  <a:cubicBezTo>
                    <a:pt x="12242" y="10583"/>
                    <a:pt x="12242" y="5653"/>
                    <a:pt x="12546" y="738"/>
                  </a:cubicBezTo>
                  <a:lnTo>
                    <a:pt x="12546" y="738"/>
                  </a:lnTo>
                  <a:lnTo>
                    <a:pt x="5904" y="5166"/>
                  </a:lnTo>
                  <a:cubicBezTo>
                    <a:pt x="738" y="5166"/>
                    <a:pt x="0" y="18450"/>
                    <a:pt x="0" y="18450"/>
                  </a:cubicBezTo>
                  <a:lnTo>
                    <a:pt x="0" y="18450"/>
                  </a:lnTo>
                  <a:cubicBezTo>
                    <a:pt x="0" y="18450"/>
                    <a:pt x="0" y="7380"/>
                    <a:pt x="5904" y="4428"/>
                  </a:cubicBezTo>
                  <a:cubicBezTo>
                    <a:pt x="8296" y="3238"/>
                    <a:pt x="10527" y="1750"/>
                    <a:pt x="12546" y="0"/>
                  </a:cubicBezTo>
                  <a:lnTo>
                    <a:pt x="12546" y="0"/>
                  </a:lnTo>
                  <a:lnTo>
                    <a:pt x="12546" y="0"/>
                  </a:lnTo>
                  <a:cubicBezTo>
                    <a:pt x="12128" y="5158"/>
                    <a:pt x="12128" y="10340"/>
                    <a:pt x="12546" y="15498"/>
                  </a:cubicBezTo>
                  <a:lnTo>
                    <a:pt x="12546" y="15498"/>
                  </a:lnTo>
                  <a:cubicBezTo>
                    <a:pt x="11677" y="19307"/>
                    <a:pt x="9905" y="22850"/>
                    <a:pt x="7380" y="25830"/>
                  </a:cubicBezTo>
                  <a:lnTo>
                    <a:pt x="2214" y="33948"/>
                  </a:lnTo>
                  <a:cubicBezTo>
                    <a:pt x="1820" y="35645"/>
                    <a:pt x="1573" y="37374"/>
                    <a:pt x="1476" y="391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E2CC05F4-D401-4A17-A1C0-39ED266AA10E}"/>
                </a:ext>
              </a:extLst>
            </p:cNvPr>
            <p:cNvSpPr/>
            <p:nvPr/>
          </p:nvSpPr>
          <p:spPr>
            <a:xfrm>
              <a:off x="5800657" y="3636878"/>
              <a:ext cx="4427" cy="26567"/>
            </a:xfrm>
            <a:custGeom>
              <a:avLst/>
              <a:gdLst>
                <a:gd name="connsiteX0" fmla="*/ 0 w 4427"/>
                <a:gd name="connsiteY0" fmla="*/ 26568 h 26567"/>
                <a:gd name="connsiteX1" fmla="*/ 0 w 4427"/>
                <a:gd name="connsiteY1" fmla="*/ 20664 h 26567"/>
                <a:gd name="connsiteX2" fmla="*/ 0 w 4427"/>
                <a:gd name="connsiteY2" fmla="*/ 13284 h 26567"/>
                <a:gd name="connsiteX3" fmla="*/ 0 w 4427"/>
                <a:gd name="connsiteY3" fmla="*/ 6642 h 26567"/>
                <a:gd name="connsiteX4" fmla="*/ 4428 w 4427"/>
                <a:gd name="connsiteY4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26567">
                  <a:moveTo>
                    <a:pt x="0" y="26568"/>
                  </a:moveTo>
                  <a:cubicBezTo>
                    <a:pt x="0" y="26568"/>
                    <a:pt x="0" y="22140"/>
                    <a:pt x="0" y="20664"/>
                  </a:cubicBezTo>
                  <a:cubicBezTo>
                    <a:pt x="567" y="18237"/>
                    <a:pt x="567" y="15711"/>
                    <a:pt x="0" y="13284"/>
                  </a:cubicBezTo>
                  <a:lnTo>
                    <a:pt x="0" y="6642"/>
                  </a:lnTo>
                  <a:lnTo>
                    <a:pt x="4428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D124B8D9-DBD9-46BE-8B34-E61A0D6BBA77}"/>
                </a:ext>
              </a:extLst>
            </p:cNvPr>
            <p:cNvSpPr/>
            <p:nvPr/>
          </p:nvSpPr>
          <p:spPr>
            <a:xfrm>
              <a:off x="5801135" y="3642043"/>
              <a:ext cx="507" cy="21401"/>
            </a:xfrm>
            <a:custGeom>
              <a:avLst/>
              <a:gdLst>
                <a:gd name="connsiteX0" fmla="*/ 259 w 507"/>
                <a:gd name="connsiteY0" fmla="*/ 21402 h 21401"/>
                <a:gd name="connsiteX1" fmla="*/ 259 w 507"/>
                <a:gd name="connsiteY1" fmla="*/ 21402 h 21401"/>
                <a:gd name="connsiteX2" fmla="*/ 259 w 507"/>
                <a:gd name="connsiteY2" fmla="*/ 16974 h 21401"/>
                <a:gd name="connsiteX3" fmla="*/ 259 w 507"/>
                <a:gd name="connsiteY3" fmla="*/ 16974 h 21401"/>
                <a:gd name="connsiteX4" fmla="*/ 259 w 507"/>
                <a:gd name="connsiteY4" fmla="*/ 11070 h 21401"/>
                <a:gd name="connsiteX5" fmla="*/ 259 w 507"/>
                <a:gd name="connsiteY5" fmla="*/ 3690 h 21401"/>
                <a:gd name="connsiteX6" fmla="*/ 259 w 507"/>
                <a:gd name="connsiteY6" fmla="*/ 0 h 21401"/>
                <a:gd name="connsiteX7" fmla="*/ 259 w 507"/>
                <a:gd name="connsiteY7" fmla="*/ 0 h 21401"/>
                <a:gd name="connsiteX8" fmla="*/ 259 w 507"/>
                <a:gd name="connsiteY8" fmla="*/ 0 h 21401"/>
                <a:gd name="connsiteX9" fmla="*/ 259 w 507"/>
                <a:gd name="connsiteY9" fmla="*/ 0 h 21401"/>
                <a:gd name="connsiteX10" fmla="*/ 259 w 507"/>
                <a:gd name="connsiteY10" fmla="*/ 4428 h 21401"/>
                <a:gd name="connsiteX11" fmla="*/ 259 w 507"/>
                <a:gd name="connsiteY11" fmla="*/ 11070 h 21401"/>
                <a:gd name="connsiteX12" fmla="*/ 259 w 507"/>
                <a:gd name="connsiteY12" fmla="*/ 16974 h 21401"/>
                <a:gd name="connsiteX13" fmla="*/ 259 w 507"/>
                <a:gd name="connsiteY13" fmla="*/ 1697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7" h="21401">
                  <a:moveTo>
                    <a:pt x="259" y="21402"/>
                  </a:moveTo>
                  <a:lnTo>
                    <a:pt x="259" y="21402"/>
                  </a:lnTo>
                  <a:lnTo>
                    <a:pt x="259" y="16974"/>
                  </a:lnTo>
                  <a:lnTo>
                    <a:pt x="259" y="16974"/>
                  </a:lnTo>
                  <a:cubicBezTo>
                    <a:pt x="590" y="15020"/>
                    <a:pt x="590" y="13024"/>
                    <a:pt x="259" y="11070"/>
                  </a:cubicBezTo>
                  <a:lnTo>
                    <a:pt x="259" y="369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4428"/>
                  </a:lnTo>
                  <a:cubicBezTo>
                    <a:pt x="-86" y="6629"/>
                    <a:pt x="-86" y="8869"/>
                    <a:pt x="259" y="11070"/>
                  </a:cubicBezTo>
                  <a:lnTo>
                    <a:pt x="259" y="16974"/>
                  </a:lnTo>
                  <a:lnTo>
                    <a:pt x="259" y="1697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6B3E5864-1C9D-455C-A9D2-858B7BCF87CC}"/>
                </a:ext>
              </a:extLst>
            </p:cNvPr>
            <p:cNvSpPr/>
            <p:nvPr/>
          </p:nvSpPr>
          <p:spPr>
            <a:xfrm>
              <a:off x="5806561" y="3651637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0" y="0"/>
                    <a:pt x="5166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D3B62BDE-8345-4F54-ADC9-A3D69EB3F873}"/>
                </a:ext>
              </a:extLst>
            </p:cNvPr>
            <p:cNvSpPr/>
            <p:nvPr/>
          </p:nvSpPr>
          <p:spPr>
            <a:xfrm>
              <a:off x="5806561" y="3651342"/>
              <a:ext cx="3689" cy="295"/>
            </a:xfrm>
            <a:custGeom>
              <a:avLst/>
              <a:gdLst>
                <a:gd name="connsiteX0" fmla="*/ 0 w 3689"/>
                <a:gd name="connsiteY0" fmla="*/ 296 h 295"/>
                <a:gd name="connsiteX1" fmla="*/ 0 w 3689"/>
                <a:gd name="connsiteY1" fmla="*/ 296 h 295"/>
                <a:gd name="connsiteX2" fmla="*/ 3690 w 3689"/>
                <a:gd name="connsiteY2" fmla="*/ 296 h 295"/>
                <a:gd name="connsiteX3" fmla="*/ 3690 w 3689"/>
                <a:gd name="connsiteY3" fmla="*/ 296 h 295"/>
                <a:gd name="connsiteX4" fmla="*/ 0 w 3689"/>
                <a:gd name="connsiteY4" fmla="*/ 296 h 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295">
                  <a:moveTo>
                    <a:pt x="0" y="296"/>
                  </a:moveTo>
                  <a:lnTo>
                    <a:pt x="0" y="296"/>
                  </a:lnTo>
                  <a:lnTo>
                    <a:pt x="3690" y="296"/>
                  </a:lnTo>
                  <a:lnTo>
                    <a:pt x="3690" y="296"/>
                  </a:lnTo>
                  <a:cubicBezTo>
                    <a:pt x="2491" y="-99"/>
                    <a:pt x="1199" y="-99"/>
                    <a:pt x="0" y="29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19E270B-7378-4449-B6C6-BD1EAE7B7808}"/>
                </a:ext>
              </a:extLst>
            </p:cNvPr>
            <p:cNvSpPr/>
            <p:nvPr/>
          </p:nvSpPr>
          <p:spPr>
            <a:xfrm>
              <a:off x="5803609" y="36575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cubicBezTo>
                    <a:pt x="0" y="0"/>
                    <a:pt x="0" y="0"/>
                    <a:pt x="4428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F5043122-342F-4C35-983F-224A7FF5C3D4}"/>
                </a:ext>
              </a:extLst>
            </p:cNvPr>
            <p:cNvSpPr/>
            <p:nvPr/>
          </p:nvSpPr>
          <p:spPr>
            <a:xfrm>
              <a:off x="5804346" y="36575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86FDBA72-41C2-44AA-AA88-AD43DB8E683B}"/>
                </a:ext>
              </a:extLst>
            </p:cNvPr>
            <p:cNvSpPr/>
            <p:nvPr/>
          </p:nvSpPr>
          <p:spPr>
            <a:xfrm>
              <a:off x="5805084" y="3647210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5904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549EFB7E-A0CE-42DB-BC45-1A291F11F7FC}"/>
                </a:ext>
              </a:extLst>
            </p:cNvPr>
            <p:cNvSpPr/>
            <p:nvPr/>
          </p:nvSpPr>
          <p:spPr>
            <a:xfrm>
              <a:off x="5805084" y="36531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3846B998-C93B-49E4-BD16-1DF10D4D96EB}"/>
                </a:ext>
              </a:extLst>
            </p:cNvPr>
            <p:cNvSpPr/>
            <p:nvPr/>
          </p:nvSpPr>
          <p:spPr>
            <a:xfrm>
              <a:off x="5806179" y="3639091"/>
              <a:ext cx="1119" cy="7379"/>
            </a:xfrm>
            <a:custGeom>
              <a:avLst/>
              <a:gdLst>
                <a:gd name="connsiteX0" fmla="*/ 1119 w 1119"/>
                <a:gd name="connsiteY0" fmla="*/ 7380 h 7379"/>
                <a:gd name="connsiteX1" fmla="*/ 1119 w 1119"/>
                <a:gd name="connsiteY1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9" h="7379">
                  <a:moveTo>
                    <a:pt x="1119" y="7380"/>
                  </a:moveTo>
                  <a:cubicBezTo>
                    <a:pt x="-373" y="5146"/>
                    <a:pt x="-373" y="2234"/>
                    <a:pt x="1119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3417F607-BA26-4635-8B37-491687DDF12F}"/>
                </a:ext>
              </a:extLst>
            </p:cNvPr>
            <p:cNvSpPr/>
            <p:nvPr/>
          </p:nvSpPr>
          <p:spPr>
            <a:xfrm>
              <a:off x="5805441" y="3639091"/>
              <a:ext cx="1119" cy="7379"/>
            </a:xfrm>
            <a:custGeom>
              <a:avLst/>
              <a:gdLst>
                <a:gd name="connsiteX0" fmla="*/ 1119 w 1119"/>
                <a:gd name="connsiteY0" fmla="*/ 7380 h 7379"/>
                <a:gd name="connsiteX1" fmla="*/ 1119 w 1119"/>
                <a:gd name="connsiteY1" fmla="*/ 0 h 7379"/>
                <a:gd name="connsiteX2" fmla="*/ 1119 w 1119"/>
                <a:gd name="connsiteY2" fmla="*/ 0 h 7379"/>
                <a:gd name="connsiteX3" fmla="*/ 1119 w 1119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9" h="7379">
                  <a:moveTo>
                    <a:pt x="1119" y="7380"/>
                  </a:moveTo>
                  <a:cubicBezTo>
                    <a:pt x="379" y="4976"/>
                    <a:pt x="379" y="2404"/>
                    <a:pt x="1119" y="0"/>
                  </a:cubicBezTo>
                  <a:lnTo>
                    <a:pt x="1119" y="0"/>
                  </a:lnTo>
                  <a:cubicBezTo>
                    <a:pt x="-373" y="2234"/>
                    <a:pt x="-373" y="5146"/>
                    <a:pt x="1119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FCF4B0EC-F8C9-4E7C-8DA1-9481911EBAD9}"/>
                </a:ext>
              </a:extLst>
            </p:cNvPr>
            <p:cNvSpPr/>
            <p:nvPr/>
          </p:nvSpPr>
          <p:spPr>
            <a:xfrm>
              <a:off x="5800732" y="3628760"/>
              <a:ext cx="1400" cy="15498"/>
            </a:xfrm>
            <a:custGeom>
              <a:avLst/>
              <a:gdLst>
                <a:gd name="connsiteX0" fmla="*/ 1400 w 1400"/>
                <a:gd name="connsiteY0" fmla="*/ 15498 h 15498"/>
                <a:gd name="connsiteX1" fmla="*/ 1400 w 1400"/>
                <a:gd name="connsiteY1" fmla="*/ 15498 h 15498"/>
                <a:gd name="connsiteX2" fmla="*/ 1400 w 1400"/>
                <a:gd name="connsiteY2" fmla="*/ 6642 h 15498"/>
                <a:gd name="connsiteX3" fmla="*/ 1400 w 1400"/>
                <a:gd name="connsiteY3" fmla="*/ 6642 h 15498"/>
                <a:gd name="connsiteX4" fmla="*/ 1400 w 1400"/>
                <a:gd name="connsiteY4" fmla="*/ 0 h 15498"/>
                <a:gd name="connsiteX5" fmla="*/ 1400 w 1400"/>
                <a:gd name="connsiteY5" fmla="*/ 0 h 15498"/>
                <a:gd name="connsiteX6" fmla="*/ 1400 w 1400"/>
                <a:gd name="connsiteY6" fmla="*/ 0 h 15498"/>
                <a:gd name="connsiteX7" fmla="*/ 1400 w 1400"/>
                <a:gd name="connsiteY7" fmla="*/ 0 h 15498"/>
                <a:gd name="connsiteX8" fmla="*/ 1400 w 1400"/>
                <a:gd name="connsiteY8" fmla="*/ 0 h 15498"/>
                <a:gd name="connsiteX9" fmla="*/ 1400 w 1400"/>
                <a:gd name="connsiteY9" fmla="*/ 0 h 15498"/>
                <a:gd name="connsiteX10" fmla="*/ 1400 w 1400"/>
                <a:gd name="connsiteY10" fmla="*/ 0 h 15498"/>
                <a:gd name="connsiteX11" fmla="*/ 1400 w 1400"/>
                <a:gd name="connsiteY11" fmla="*/ 0 h 15498"/>
                <a:gd name="connsiteX12" fmla="*/ 1400 w 1400"/>
                <a:gd name="connsiteY12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0" h="15498">
                  <a:moveTo>
                    <a:pt x="1400" y="15498"/>
                  </a:moveTo>
                  <a:lnTo>
                    <a:pt x="1400" y="15498"/>
                  </a:lnTo>
                  <a:cubicBezTo>
                    <a:pt x="804" y="12576"/>
                    <a:pt x="804" y="9564"/>
                    <a:pt x="1400" y="6642"/>
                  </a:cubicBezTo>
                  <a:lnTo>
                    <a:pt x="1400" y="6642"/>
                  </a:lnTo>
                  <a:lnTo>
                    <a:pt x="1400" y="0"/>
                  </a:lnTo>
                  <a:lnTo>
                    <a:pt x="1400" y="0"/>
                  </a:lnTo>
                  <a:lnTo>
                    <a:pt x="1400" y="0"/>
                  </a:lnTo>
                  <a:lnTo>
                    <a:pt x="1400" y="0"/>
                  </a:lnTo>
                  <a:cubicBezTo>
                    <a:pt x="1400" y="0"/>
                    <a:pt x="1400" y="0"/>
                    <a:pt x="1400" y="0"/>
                  </a:cubicBezTo>
                  <a:lnTo>
                    <a:pt x="1400" y="0"/>
                  </a:lnTo>
                  <a:lnTo>
                    <a:pt x="1400" y="0"/>
                  </a:lnTo>
                  <a:lnTo>
                    <a:pt x="1400" y="0"/>
                  </a:lnTo>
                  <a:cubicBezTo>
                    <a:pt x="-467" y="4997"/>
                    <a:pt x="-467" y="10501"/>
                    <a:pt x="1400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337D9A83-FD9A-4F3E-8AE5-77BDA14E5F48}"/>
                </a:ext>
              </a:extLst>
            </p:cNvPr>
            <p:cNvSpPr/>
            <p:nvPr/>
          </p:nvSpPr>
          <p:spPr>
            <a:xfrm>
              <a:off x="5808775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9F6B17DB-4D6E-4E63-96F0-E4A6BA7043A7}"/>
                </a:ext>
              </a:extLst>
            </p:cNvPr>
            <p:cNvSpPr/>
            <p:nvPr/>
          </p:nvSpPr>
          <p:spPr>
            <a:xfrm>
              <a:off x="5809513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9A9BBDDF-066F-4AE5-A7AE-23F2BF82D8BA}"/>
                </a:ext>
              </a:extLst>
            </p:cNvPr>
            <p:cNvSpPr/>
            <p:nvPr/>
          </p:nvSpPr>
          <p:spPr>
            <a:xfrm>
              <a:off x="5810250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13A92CF8-A191-4BAC-A8C4-B8ED65CCBC57}"/>
                </a:ext>
              </a:extLst>
            </p:cNvPr>
            <p:cNvSpPr/>
            <p:nvPr/>
          </p:nvSpPr>
          <p:spPr>
            <a:xfrm>
              <a:off x="5810250" y="36346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1A4AE5F5-8B18-4D03-BFB2-A16B3176CF8C}"/>
                </a:ext>
              </a:extLst>
            </p:cNvPr>
            <p:cNvSpPr/>
            <p:nvPr/>
          </p:nvSpPr>
          <p:spPr>
            <a:xfrm>
              <a:off x="5810988" y="3628760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6642 h 6642"/>
                <a:gd name="connsiteX2" fmla="*/ 0 w 73800"/>
                <a:gd name="connsiteY2" fmla="*/ 6642 h 6642"/>
                <a:gd name="connsiteX3" fmla="*/ 0 w 73800"/>
                <a:gd name="connsiteY3" fmla="*/ 6642 h 6642"/>
                <a:gd name="connsiteX4" fmla="*/ 0 w 73800"/>
                <a:gd name="connsiteY4" fmla="*/ 0 h 6642"/>
                <a:gd name="connsiteX5" fmla="*/ 0 w 73800"/>
                <a:gd name="connsiteY5" fmla="*/ 0 h 6642"/>
                <a:gd name="connsiteX6" fmla="*/ 0 w 73800"/>
                <a:gd name="connsiteY6" fmla="*/ 0 h 6642"/>
                <a:gd name="connsiteX7" fmla="*/ 0 w 73800"/>
                <a:gd name="connsiteY7" fmla="*/ 0 h 6642"/>
                <a:gd name="connsiteX8" fmla="*/ 0 w 73800"/>
                <a:gd name="connsiteY8" fmla="*/ 0 h 6642"/>
                <a:gd name="connsiteX9" fmla="*/ 0 w 73800"/>
                <a:gd name="connsiteY9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69E04CA1-7656-4969-BDF3-EEC033405CAF}"/>
                </a:ext>
              </a:extLst>
            </p:cNvPr>
            <p:cNvSpPr/>
            <p:nvPr/>
          </p:nvSpPr>
          <p:spPr>
            <a:xfrm>
              <a:off x="5810988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8075D6B-AE62-456E-A2D1-411AE1E747BD}"/>
                </a:ext>
              </a:extLst>
            </p:cNvPr>
            <p:cNvSpPr/>
            <p:nvPr/>
          </p:nvSpPr>
          <p:spPr>
            <a:xfrm>
              <a:off x="5801314" y="3633187"/>
              <a:ext cx="8198" cy="14760"/>
            </a:xfrm>
            <a:custGeom>
              <a:avLst/>
              <a:gdLst>
                <a:gd name="connsiteX0" fmla="*/ 81 w 8198"/>
                <a:gd name="connsiteY0" fmla="*/ 14760 h 14760"/>
                <a:gd name="connsiteX1" fmla="*/ 8199 w 8198"/>
                <a:gd name="connsiteY1" fmla="*/ 0 h 14760"/>
                <a:gd name="connsiteX2" fmla="*/ 8199 w 8198"/>
                <a:gd name="connsiteY2" fmla="*/ 0 h 14760"/>
                <a:gd name="connsiteX3" fmla="*/ 81 w 8198"/>
                <a:gd name="connsiteY3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8" h="14760">
                  <a:moveTo>
                    <a:pt x="81" y="14760"/>
                  </a:moveTo>
                  <a:cubicBezTo>
                    <a:pt x="-562" y="8627"/>
                    <a:pt x="2676" y="2741"/>
                    <a:pt x="8199" y="0"/>
                  </a:cubicBezTo>
                  <a:lnTo>
                    <a:pt x="8199" y="0"/>
                  </a:lnTo>
                  <a:cubicBezTo>
                    <a:pt x="2952" y="3021"/>
                    <a:pt x="-177" y="8711"/>
                    <a:pt x="81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48BDAC5C-B335-4B36-B4F4-4B151893D318}"/>
                </a:ext>
              </a:extLst>
            </p:cNvPr>
            <p:cNvSpPr/>
            <p:nvPr/>
          </p:nvSpPr>
          <p:spPr>
            <a:xfrm>
              <a:off x="5819844" y="3609988"/>
              <a:ext cx="23616" cy="10653"/>
            </a:xfrm>
            <a:custGeom>
              <a:avLst/>
              <a:gdLst>
                <a:gd name="connsiteX0" fmla="*/ 738 w 23616"/>
                <a:gd name="connsiteY0" fmla="*/ 9915 h 10653"/>
                <a:gd name="connsiteX1" fmla="*/ 9594 w 23616"/>
                <a:gd name="connsiteY1" fmla="*/ 321 h 10653"/>
                <a:gd name="connsiteX2" fmla="*/ 17712 w 23616"/>
                <a:gd name="connsiteY2" fmla="*/ 321 h 10653"/>
                <a:gd name="connsiteX3" fmla="*/ 23616 w 23616"/>
                <a:gd name="connsiteY3" fmla="*/ 321 h 10653"/>
                <a:gd name="connsiteX4" fmla="*/ 17712 w 23616"/>
                <a:gd name="connsiteY4" fmla="*/ 5487 h 10653"/>
                <a:gd name="connsiteX5" fmla="*/ 11070 w 23616"/>
                <a:gd name="connsiteY5" fmla="*/ 10653 h 10653"/>
                <a:gd name="connsiteX6" fmla="*/ 4428 w 23616"/>
                <a:gd name="connsiteY6" fmla="*/ 10653 h 10653"/>
                <a:gd name="connsiteX7" fmla="*/ 0 w 23616"/>
                <a:gd name="connsiteY7" fmla="*/ 10653 h 1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6" h="10653">
                  <a:moveTo>
                    <a:pt x="738" y="9915"/>
                  </a:moveTo>
                  <a:cubicBezTo>
                    <a:pt x="4428" y="9915"/>
                    <a:pt x="5904" y="3273"/>
                    <a:pt x="9594" y="321"/>
                  </a:cubicBezTo>
                  <a:cubicBezTo>
                    <a:pt x="12283" y="-107"/>
                    <a:pt x="15023" y="-107"/>
                    <a:pt x="17712" y="321"/>
                  </a:cubicBezTo>
                  <a:cubicBezTo>
                    <a:pt x="19610" y="1062"/>
                    <a:pt x="21718" y="1062"/>
                    <a:pt x="23616" y="321"/>
                  </a:cubicBezTo>
                  <a:lnTo>
                    <a:pt x="17712" y="5487"/>
                  </a:lnTo>
                  <a:cubicBezTo>
                    <a:pt x="15837" y="7605"/>
                    <a:pt x="13584" y="9356"/>
                    <a:pt x="11070" y="10653"/>
                  </a:cubicBezTo>
                  <a:lnTo>
                    <a:pt x="4428" y="10653"/>
                  </a:lnTo>
                  <a:lnTo>
                    <a:pt x="0" y="10653"/>
                  </a:lnTo>
                  <a:close/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E34597B8-8A39-40BA-A9C8-A5BF1CD3E4F0}"/>
                </a:ext>
              </a:extLst>
            </p:cNvPr>
            <p:cNvSpPr/>
            <p:nvPr/>
          </p:nvSpPr>
          <p:spPr>
            <a:xfrm>
              <a:off x="5819107" y="3607358"/>
              <a:ext cx="22877" cy="13283"/>
            </a:xfrm>
            <a:custGeom>
              <a:avLst/>
              <a:gdLst>
                <a:gd name="connsiteX0" fmla="*/ 0 w 22877"/>
                <a:gd name="connsiteY0" fmla="*/ 13284 h 13283"/>
                <a:gd name="connsiteX1" fmla="*/ 0 w 22877"/>
                <a:gd name="connsiteY1" fmla="*/ 13284 h 13283"/>
                <a:gd name="connsiteX2" fmla="*/ 0 w 22877"/>
                <a:gd name="connsiteY2" fmla="*/ 13284 h 13283"/>
                <a:gd name="connsiteX3" fmla="*/ 0 w 22877"/>
                <a:gd name="connsiteY3" fmla="*/ 13284 h 13283"/>
                <a:gd name="connsiteX4" fmla="*/ 4428 w 22877"/>
                <a:gd name="connsiteY4" fmla="*/ 8856 h 13283"/>
                <a:gd name="connsiteX5" fmla="*/ 11070 w 22877"/>
                <a:gd name="connsiteY5" fmla="*/ 8856 h 13283"/>
                <a:gd name="connsiteX6" fmla="*/ 11070 w 22877"/>
                <a:gd name="connsiteY6" fmla="*/ 8856 h 13283"/>
                <a:gd name="connsiteX7" fmla="*/ 15498 w 22877"/>
                <a:gd name="connsiteY7" fmla="*/ 8856 h 13283"/>
                <a:gd name="connsiteX8" fmla="*/ 15498 w 22877"/>
                <a:gd name="connsiteY8" fmla="*/ 8856 h 13283"/>
                <a:gd name="connsiteX9" fmla="*/ 15498 w 22877"/>
                <a:gd name="connsiteY9" fmla="*/ 8856 h 13283"/>
                <a:gd name="connsiteX10" fmla="*/ 15498 w 22877"/>
                <a:gd name="connsiteY10" fmla="*/ 8856 h 13283"/>
                <a:gd name="connsiteX11" fmla="*/ 15498 w 22877"/>
                <a:gd name="connsiteY11" fmla="*/ 8856 h 13283"/>
                <a:gd name="connsiteX12" fmla="*/ 11808 w 22877"/>
                <a:gd name="connsiteY12" fmla="*/ 8856 h 13283"/>
                <a:gd name="connsiteX13" fmla="*/ 11808 w 22877"/>
                <a:gd name="connsiteY13" fmla="*/ 8856 h 13283"/>
                <a:gd name="connsiteX14" fmla="*/ 5166 w 22877"/>
                <a:gd name="connsiteY14" fmla="*/ 13284 h 13283"/>
                <a:gd name="connsiteX15" fmla="*/ 3690 w 22877"/>
                <a:gd name="connsiteY15" fmla="*/ 13284 h 13283"/>
                <a:gd name="connsiteX16" fmla="*/ 3690 w 22877"/>
                <a:gd name="connsiteY16" fmla="*/ 13284 h 13283"/>
                <a:gd name="connsiteX17" fmla="*/ 3690 w 22877"/>
                <a:gd name="connsiteY17" fmla="*/ 13284 h 13283"/>
                <a:gd name="connsiteX18" fmla="*/ 22878 w 22877"/>
                <a:gd name="connsiteY18" fmla="*/ 0 h 13283"/>
                <a:gd name="connsiteX19" fmla="*/ 17712 w 22877"/>
                <a:gd name="connsiteY19" fmla="*/ 0 h 13283"/>
                <a:gd name="connsiteX20" fmla="*/ 5904 w 22877"/>
                <a:gd name="connsiteY20" fmla="*/ 6642 h 13283"/>
                <a:gd name="connsiteX21" fmla="*/ 5904 w 22877"/>
                <a:gd name="connsiteY21" fmla="*/ 6642 h 13283"/>
                <a:gd name="connsiteX22" fmla="*/ 13284 w 22877"/>
                <a:gd name="connsiteY22" fmla="*/ 6642 h 13283"/>
                <a:gd name="connsiteX23" fmla="*/ 19926 w 22877"/>
                <a:gd name="connsiteY23" fmla="*/ 2214 h 13283"/>
                <a:gd name="connsiteX24" fmla="*/ 19926 w 22877"/>
                <a:gd name="connsiteY24" fmla="*/ 221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2877" h="13283">
                  <a:moveTo>
                    <a:pt x="0" y="13284"/>
                  </a:moveTo>
                  <a:lnTo>
                    <a:pt x="0" y="13284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4428" y="8856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5498" y="8856"/>
                  </a:lnTo>
                  <a:lnTo>
                    <a:pt x="15498" y="8856"/>
                  </a:lnTo>
                  <a:lnTo>
                    <a:pt x="15498" y="8856"/>
                  </a:lnTo>
                  <a:lnTo>
                    <a:pt x="15498" y="8856"/>
                  </a:lnTo>
                  <a:lnTo>
                    <a:pt x="15498" y="8856"/>
                  </a:lnTo>
                  <a:lnTo>
                    <a:pt x="11808" y="8856"/>
                  </a:lnTo>
                  <a:lnTo>
                    <a:pt x="11808" y="8856"/>
                  </a:lnTo>
                  <a:cubicBezTo>
                    <a:pt x="10043" y="10914"/>
                    <a:pt x="7745" y="12446"/>
                    <a:pt x="5166" y="13284"/>
                  </a:cubicBez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close/>
                  <a:moveTo>
                    <a:pt x="22878" y="0"/>
                  </a:moveTo>
                  <a:lnTo>
                    <a:pt x="17712" y="0"/>
                  </a:lnTo>
                  <a:cubicBezTo>
                    <a:pt x="12897" y="40"/>
                    <a:pt x="8438" y="2548"/>
                    <a:pt x="5904" y="6642"/>
                  </a:cubicBezTo>
                  <a:lnTo>
                    <a:pt x="5904" y="6642"/>
                  </a:lnTo>
                  <a:lnTo>
                    <a:pt x="13284" y="6642"/>
                  </a:lnTo>
                  <a:cubicBezTo>
                    <a:pt x="15899" y="5882"/>
                    <a:pt x="18218" y="4336"/>
                    <a:pt x="19926" y="2214"/>
                  </a:cubicBezTo>
                  <a:lnTo>
                    <a:pt x="19926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C5532916-0010-4A60-A64C-B4DAB841720D}"/>
                </a:ext>
              </a:extLst>
            </p:cNvPr>
            <p:cNvSpPr/>
            <p:nvPr/>
          </p:nvSpPr>
          <p:spPr>
            <a:xfrm>
              <a:off x="5824273" y="3616952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0 w 7380"/>
                <a:gd name="connsiteY1" fmla="*/ 0 h 73800"/>
                <a:gd name="connsiteX2" fmla="*/ 0 w 7380"/>
                <a:gd name="connsiteY2" fmla="*/ 0 h 73800"/>
                <a:gd name="connsiteX3" fmla="*/ 3690 w 7380"/>
                <a:gd name="connsiteY3" fmla="*/ 0 h 73800"/>
                <a:gd name="connsiteX4" fmla="*/ 7380 w 7380"/>
                <a:gd name="connsiteY4" fmla="*/ 0 h 73800"/>
                <a:gd name="connsiteX5" fmla="*/ 7380 w 7380"/>
                <a:gd name="connsiteY5" fmla="*/ 0 h 73800"/>
                <a:gd name="connsiteX6" fmla="*/ 7380 w 7380"/>
                <a:gd name="connsiteY6" fmla="*/ 0 h 73800"/>
                <a:gd name="connsiteX7" fmla="*/ 3690 w 7380"/>
                <a:gd name="connsiteY7" fmla="*/ 0 h 73800"/>
                <a:gd name="connsiteX8" fmla="*/ 3690 w 738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C8A5D2AC-95DE-4688-B8E0-A0A754C07BF7}"/>
                </a:ext>
              </a:extLst>
            </p:cNvPr>
            <p:cNvSpPr/>
            <p:nvPr/>
          </p:nvSpPr>
          <p:spPr>
            <a:xfrm>
              <a:off x="5827963" y="36140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1A2B2C87-63C1-49EB-8B48-A2000FA117B1}"/>
                </a:ext>
              </a:extLst>
            </p:cNvPr>
            <p:cNvSpPr/>
            <p:nvPr/>
          </p:nvSpPr>
          <p:spPr>
            <a:xfrm>
              <a:off x="5830177" y="36125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057D437-2D31-4B25-9009-7595CE75DD14}"/>
                </a:ext>
              </a:extLst>
            </p:cNvPr>
            <p:cNvSpPr/>
            <p:nvPr/>
          </p:nvSpPr>
          <p:spPr>
            <a:xfrm>
              <a:off x="5830915" y="36125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D4B05E37-F7ED-4407-A6D7-9188B0493D0E}"/>
                </a:ext>
              </a:extLst>
            </p:cNvPr>
            <p:cNvSpPr/>
            <p:nvPr/>
          </p:nvSpPr>
          <p:spPr>
            <a:xfrm>
              <a:off x="5813940" y="3633680"/>
              <a:ext cx="5903" cy="983"/>
            </a:xfrm>
            <a:custGeom>
              <a:avLst/>
              <a:gdLst>
                <a:gd name="connsiteX0" fmla="*/ 0 w 5903"/>
                <a:gd name="connsiteY0" fmla="*/ 984 h 983"/>
                <a:gd name="connsiteX1" fmla="*/ 0 w 5903"/>
                <a:gd name="connsiteY1" fmla="*/ 984 h 983"/>
                <a:gd name="connsiteX2" fmla="*/ 5904 w 5903"/>
                <a:gd name="connsiteY2" fmla="*/ 984 h 983"/>
                <a:gd name="connsiteX3" fmla="*/ 5904 w 5903"/>
                <a:gd name="connsiteY3" fmla="*/ 984 h 983"/>
                <a:gd name="connsiteX4" fmla="*/ 5904 w 5903"/>
                <a:gd name="connsiteY4" fmla="*/ 984 h 983"/>
                <a:gd name="connsiteX5" fmla="*/ 0 w 5903"/>
                <a:gd name="connsiteY5" fmla="*/ 984 h 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983">
                  <a:moveTo>
                    <a:pt x="0" y="984"/>
                  </a:moveTo>
                  <a:lnTo>
                    <a:pt x="0" y="984"/>
                  </a:lnTo>
                  <a:cubicBezTo>
                    <a:pt x="0" y="984"/>
                    <a:pt x="3690" y="984"/>
                    <a:pt x="5904" y="984"/>
                  </a:cubicBezTo>
                  <a:lnTo>
                    <a:pt x="5904" y="984"/>
                  </a:lnTo>
                  <a:lnTo>
                    <a:pt x="5904" y="984"/>
                  </a:lnTo>
                  <a:cubicBezTo>
                    <a:pt x="5904" y="984"/>
                    <a:pt x="0" y="-1230"/>
                    <a:pt x="0" y="9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58A3AE3D-8A93-40D9-A9BB-02AE16369DCF}"/>
                </a:ext>
              </a:extLst>
            </p:cNvPr>
            <p:cNvSpPr/>
            <p:nvPr/>
          </p:nvSpPr>
          <p:spPr>
            <a:xfrm>
              <a:off x="5821321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8CE1258C-3415-4B91-98AD-F91946E10809}"/>
                </a:ext>
              </a:extLst>
            </p:cNvPr>
            <p:cNvSpPr/>
            <p:nvPr/>
          </p:nvSpPr>
          <p:spPr>
            <a:xfrm>
              <a:off x="5822796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B9D9BEDC-E70B-4176-A7DA-F2FC496A8B28}"/>
                </a:ext>
              </a:extLst>
            </p:cNvPr>
            <p:cNvSpPr/>
            <p:nvPr/>
          </p:nvSpPr>
          <p:spPr>
            <a:xfrm>
              <a:off x="5822796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6152FA5B-082E-4FA3-BD8C-F4ADFCBC3D2D}"/>
                </a:ext>
              </a:extLst>
            </p:cNvPr>
            <p:cNvSpPr/>
            <p:nvPr/>
          </p:nvSpPr>
          <p:spPr>
            <a:xfrm>
              <a:off x="5829438" y="36368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F06CABA-DCE8-4F30-B111-B42E7FB3A644}"/>
                </a:ext>
              </a:extLst>
            </p:cNvPr>
            <p:cNvSpPr/>
            <p:nvPr/>
          </p:nvSpPr>
          <p:spPr>
            <a:xfrm>
              <a:off x="5830915" y="36376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C9121F5C-7B96-4435-BB37-4394FDFC94FA}"/>
                </a:ext>
              </a:extLst>
            </p:cNvPr>
            <p:cNvSpPr/>
            <p:nvPr/>
          </p:nvSpPr>
          <p:spPr>
            <a:xfrm>
              <a:off x="5830915" y="36354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B186535D-59C9-443E-9A29-A2C3B201B467}"/>
                </a:ext>
              </a:extLst>
            </p:cNvPr>
            <p:cNvSpPr/>
            <p:nvPr/>
          </p:nvSpPr>
          <p:spPr>
            <a:xfrm>
              <a:off x="5824273" y="36405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0DE5A9D0-0962-4BD0-819F-23CB11F1C75B}"/>
                </a:ext>
              </a:extLst>
            </p:cNvPr>
            <p:cNvSpPr/>
            <p:nvPr/>
          </p:nvSpPr>
          <p:spPr>
            <a:xfrm>
              <a:off x="5825748" y="36413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4C5ACE1B-6861-46DF-8945-CE0E0E18BAC5}"/>
                </a:ext>
              </a:extLst>
            </p:cNvPr>
            <p:cNvSpPr/>
            <p:nvPr/>
          </p:nvSpPr>
          <p:spPr>
            <a:xfrm>
              <a:off x="5825748" y="36390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A521C2C-90BB-4CF0-A25C-90DA461C5971}"/>
                </a:ext>
              </a:extLst>
            </p:cNvPr>
            <p:cNvSpPr/>
            <p:nvPr/>
          </p:nvSpPr>
          <p:spPr>
            <a:xfrm>
              <a:off x="5817630" y="36413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95451C6C-DAC3-43FA-9B4F-B7A8983AE561}"/>
                </a:ext>
              </a:extLst>
            </p:cNvPr>
            <p:cNvSpPr/>
            <p:nvPr/>
          </p:nvSpPr>
          <p:spPr>
            <a:xfrm>
              <a:off x="5819107" y="36398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A6E417B-E386-4DBB-9E38-40C906D9B69F}"/>
                </a:ext>
              </a:extLst>
            </p:cNvPr>
            <p:cNvSpPr/>
            <p:nvPr/>
          </p:nvSpPr>
          <p:spPr>
            <a:xfrm>
              <a:off x="5812465" y="36472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F63F0B47-4201-4245-ACCA-8AA9D67CBA29}"/>
                </a:ext>
              </a:extLst>
            </p:cNvPr>
            <p:cNvSpPr/>
            <p:nvPr/>
          </p:nvSpPr>
          <p:spPr>
            <a:xfrm>
              <a:off x="5811727" y="3647948"/>
              <a:ext cx="3690" cy="73800"/>
            </a:xfrm>
            <a:custGeom>
              <a:avLst/>
              <a:gdLst>
                <a:gd name="connsiteX0" fmla="*/ 2214 w 3690"/>
                <a:gd name="connsiteY0" fmla="*/ 0 h 73800"/>
                <a:gd name="connsiteX1" fmla="*/ 2214 w 3690"/>
                <a:gd name="connsiteY1" fmla="*/ 0 h 73800"/>
                <a:gd name="connsiteX2" fmla="*/ 2214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369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73800">
                  <a:moveTo>
                    <a:pt x="2214" y="0"/>
                  </a:moveTo>
                  <a:lnTo>
                    <a:pt x="2214" y="0"/>
                  </a:lnTo>
                  <a:lnTo>
                    <a:pt x="22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379E054D-C5EE-4EF9-8C49-E0CA452A5F57}"/>
                </a:ext>
              </a:extLst>
            </p:cNvPr>
            <p:cNvSpPr/>
            <p:nvPr/>
          </p:nvSpPr>
          <p:spPr>
            <a:xfrm>
              <a:off x="5813940" y="36449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1622FFBA-CDD7-4057-8974-3A8B260878E9}"/>
                </a:ext>
              </a:extLst>
            </p:cNvPr>
            <p:cNvSpPr/>
            <p:nvPr/>
          </p:nvSpPr>
          <p:spPr>
            <a:xfrm>
              <a:off x="5838294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CC56A3E8-FED2-486E-8F56-3B5DA880E998}"/>
                </a:ext>
              </a:extLst>
            </p:cNvPr>
            <p:cNvSpPr/>
            <p:nvPr/>
          </p:nvSpPr>
          <p:spPr>
            <a:xfrm>
              <a:off x="5839771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59CEC158-25F3-4F0A-93BA-77D6CCD8B545}"/>
                </a:ext>
              </a:extLst>
            </p:cNvPr>
            <p:cNvSpPr/>
            <p:nvPr/>
          </p:nvSpPr>
          <p:spPr>
            <a:xfrm>
              <a:off x="5839771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F691B9BA-E8F5-4B55-BE17-788D7E1D9033}"/>
                </a:ext>
              </a:extLst>
            </p:cNvPr>
            <p:cNvSpPr/>
            <p:nvPr/>
          </p:nvSpPr>
          <p:spPr>
            <a:xfrm>
              <a:off x="5847888" y="36132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9293C032-666B-4E1D-BE9D-7543849A9957}"/>
                </a:ext>
              </a:extLst>
            </p:cNvPr>
            <p:cNvSpPr/>
            <p:nvPr/>
          </p:nvSpPr>
          <p:spPr>
            <a:xfrm>
              <a:off x="5849365" y="3614000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0 w 4427"/>
                <a:gd name="connsiteY1" fmla="*/ 0 h 73800"/>
                <a:gd name="connsiteX2" fmla="*/ 0 w 4427"/>
                <a:gd name="connsiteY2" fmla="*/ 0 h 73800"/>
                <a:gd name="connsiteX3" fmla="*/ 0 w 4427"/>
                <a:gd name="connsiteY3" fmla="*/ 0 h 73800"/>
                <a:gd name="connsiteX4" fmla="*/ 0 w 4427"/>
                <a:gd name="connsiteY4" fmla="*/ 0 h 73800"/>
                <a:gd name="connsiteX5" fmla="*/ 0 w 4427"/>
                <a:gd name="connsiteY5" fmla="*/ 0 h 73800"/>
                <a:gd name="connsiteX6" fmla="*/ 0 w 4427"/>
                <a:gd name="connsiteY6" fmla="*/ 0 h 73800"/>
                <a:gd name="connsiteX7" fmla="*/ 4428 w 4427"/>
                <a:gd name="connsiteY7" fmla="*/ 0 h 73800"/>
                <a:gd name="connsiteX8" fmla="*/ 4428 w 4427"/>
                <a:gd name="connsiteY8" fmla="*/ 0 h 73800"/>
                <a:gd name="connsiteX9" fmla="*/ 4428 w 4427"/>
                <a:gd name="connsiteY9" fmla="*/ 0 h 73800"/>
                <a:gd name="connsiteX10" fmla="*/ 4428 w 4427"/>
                <a:gd name="connsiteY10" fmla="*/ 0 h 73800"/>
                <a:gd name="connsiteX11" fmla="*/ 4428 w 4427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678C511E-FB51-444D-8841-1E21B2B785DD}"/>
                </a:ext>
              </a:extLst>
            </p:cNvPr>
            <p:cNvSpPr/>
            <p:nvPr/>
          </p:nvSpPr>
          <p:spPr>
            <a:xfrm>
              <a:off x="5848627" y="36110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9520B06-6A46-425D-8B27-89BBB9086000}"/>
                </a:ext>
              </a:extLst>
            </p:cNvPr>
            <p:cNvSpPr/>
            <p:nvPr/>
          </p:nvSpPr>
          <p:spPr>
            <a:xfrm>
              <a:off x="5839771" y="36125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1D5A4FF3-123F-4333-9DEE-4A666DB3BAAA}"/>
                </a:ext>
              </a:extLst>
            </p:cNvPr>
            <p:cNvSpPr/>
            <p:nvPr/>
          </p:nvSpPr>
          <p:spPr>
            <a:xfrm>
              <a:off x="5841246" y="36132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E20180C4-4449-4693-903B-08470EE9C3EF}"/>
                </a:ext>
              </a:extLst>
            </p:cNvPr>
            <p:cNvSpPr/>
            <p:nvPr/>
          </p:nvSpPr>
          <p:spPr>
            <a:xfrm>
              <a:off x="5841246" y="36110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60D22AD8-25F6-420A-863A-4CE7DEE69276}"/>
                </a:ext>
              </a:extLst>
            </p:cNvPr>
            <p:cNvSpPr/>
            <p:nvPr/>
          </p:nvSpPr>
          <p:spPr>
            <a:xfrm>
              <a:off x="5820582" y="36516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85D110C8-6BFF-4ED8-8ECE-88175AAE2D5A}"/>
                </a:ext>
              </a:extLst>
            </p:cNvPr>
            <p:cNvSpPr/>
            <p:nvPr/>
          </p:nvSpPr>
          <p:spPr>
            <a:xfrm>
              <a:off x="5822059" y="36531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9932C68A-94CB-4DFC-B28F-F4E0A00BCBE7}"/>
                </a:ext>
              </a:extLst>
            </p:cNvPr>
            <p:cNvSpPr/>
            <p:nvPr/>
          </p:nvSpPr>
          <p:spPr>
            <a:xfrm>
              <a:off x="5822059" y="36501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558CCD42-5690-4BCD-98E7-A5A823C87ABD}"/>
                </a:ext>
              </a:extLst>
            </p:cNvPr>
            <p:cNvSpPr/>
            <p:nvPr/>
          </p:nvSpPr>
          <p:spPr>
            <a:xfrm>
              <a:off x="5813203" y="36545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B70B7FDE-CA96-4EEB-BE1E-4360D56119BD}"/>
                </a:ext>
              </a:extLst>
            </p:cNvPr>
            <p:cNvSpPr/>
            <p:nvPr/>
          </p:nvSpPr>
          <p:spPr>
            <a:xfrm>
              <a:off x="5814678" y="36560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  <a:gd name="connsiteX18" fmla="*/ 0 w 73800"/>
                <a:gd name="connsiteY1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6CA00529-3305-4EB4-8F77-9D186573863D}"/>
                </a:ext>
              </a:extLst>
            </p:cNvPr>
            <p:cNvSpPr/>
            <p:nvPr/>
          </p:nvSpPr>
          <p:spPr>
            <a:xfrm>
              <a:off x="5814678" y="36531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C9F0186B-53C9-4921-BEA5-07BE49E5AD4F}"/>
                </a:ext>
              </a:extLst>
            </p:cNvPr>
            <p:cNvSpPr/>
            <p:nvPr/>
          </p:nvSpPr>
          <p:spPr>
            <a:xfrm>
              <a:off x="5812465" y="36663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C0199F37-80B8-4B92-9EE1-430B4431AE76}"/>
                </a:ext>
              </a:extLst>
            </p:cNvPr>
            <p:cNvSpPr/>
            <p:nvPr/>
          </p:nvSpPr>
          <p:spPr>
            <a:xfrm>
              <a:off x="5813940" y="3667874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  <a:gd name="connsiteX7" fmla="*/ 0 w 3690"/>
                <a:gd name="connsiteY7" fmla="*/ 0 h 73800"/>
                <a:gd name="connsiteX8" fmla="*/ 0 w 3690"/>
                <a:gd name="connsiteY8" fmla="*/ 0 h 73800"/>
                <a:gd name="connsiteX9" fmla="*/ 0 w 3690"/>
                <a:gd name="connsiteY9" fmla="*/ 0 h 73800"/>
                <a:gd name="connsiteX10" fmla="*/ 3690 w 3690"/>
                <a:gd name="connsiteY10" fmla="*/ 0 h 73800"/>
                <a:gd name="connsiteX11" fmla="*/ 3690 w 3690"/>
                <a:gd name="connsiteY11" fmla="*/ 0 h 73800"/>
                <a:gd name="connsiteX12" fmla="*/ 3690 w 3690"/>
                <a:gd name="connsiteY12" fmla="*/ 0 h 73800"/>
                <a:gd name="connsiteX13" fmla="*/ 3690 w 3690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CDA991F-CBF2-4ABD-B5A0-F2FA1F51C8C9}"/>
                </a:ext>
              </a:extLst>
            </p:cNvPr>
            <p:cNvSpPr/>
            <p:nvPr/>
          </p:nvSpPr>
          <p:spPr>
            <a:xfrm>
              <a:off x="5813940" y="36649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AE9F4CCE-BC50-4138-B008-5A0610A36FA9}"/>
                </a:ext>
              </a:extLst>
            </p:cNvPr>
            <p:cNvSpPr/>
            <p:nvPr/>
          </p:nvSpPr>
          <p:spPr>
            <a:xfrm>
              <a:off x="5805823" y="36715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F3A30EE0-9234-4064-A1CB-51DAB3A5B14B}"/>
                </a:ext>
              </a:extLst>
            </p:cNvPr>
            <p:cNvSpPr/>
            <p:nvPr/>
          </p:nvSpPr>
          <p:spPr>
            <a:xfrm>
              <a:off x="5805084" y="3673039"/>
              <a:ext cx="2213" cy="73800"/>
            </a:xfrm>
            <a:custGeom>
              <a:avLst/>
              <a:gdLst>
                <a:gd name="connsiteX0" fmla="*/ 2214 w 2213"/>
                <a:gd name="connsiteY0" fmla="*/ 0 h 73800"/>
                <a:gd name="connsiteX1" fmla="*/ 2214 w 2213"/>
                <a:gd name="connsiteY1" fmla="*/ 0 h 73800"/>
                <a:gd name="connsiteX2" fmla="*/ 2214 w 2213"/>
                <a:gd name="connsiteY2" fmla="*/ 0 h 73800"/>
                <a:gd name="connsiteX3" fmla="*/ 2214 w 2213"/>
                <a:gd name="connsiteY3" fmla="*/ 0 h 73800"/>
                <a:gd name="connsiteX4" fmla="*/ 0 w 2213"/>
                <a:gd name="connsiteY4" fmla="*/ 0 h 73800"/>
                <a:gd name="connsiteX5" fmla="*/ 0 w 2213"/>
                <a:gd name="connsiteY5" fmla="*/ 0 h 73800"/>
                <a:gd name="connsiteX6" fmla="*/ 0 w 2213"/>
                <a:gd name="connsiteY6" fmla="*/ 0 h 73800"/>
                <a:gd name="connsiteX7" fmla="*/ 0 w 2213"/>
                <a:gd name="connsiteY7" fmla="*/ 0 h 73800"/>
                <a:gd name="connsiteX8" fmla="*/ 0 w 2213"/>
                <a:gd name="connsiteY8" fmla="*/ 0 h 73800"/>
                <a:gd name="connsiteX9" fmla="*/ 0 w 2213"/>
                <a:gd name="connsiteY9" fmla="*/ 0 h 73800"/>
                <a:gd name="connsiteX10" fmla="*/ 0 w 2213"/>
                <a:gd name="connsiteY10" fmla="*/ 0 h 73800"/>
                <a:gd name="connsiteX11" fmla="*/ 0 w 2213"/>
                <a:gd name="connsiteY11" fmla="*/ 0 h 73800"/>
                <a:gd name="connsiteX12" fmla="*/ 0 w 2213"/>
                <a:gd name="connsiteY12" fmla="*/ 0 h 73800"/>
                <a:gd name="connsiteX13" fmla="*/ 0 w 2213"/>
                <a:gd name="connsiteY13" fmla="*/ 0 h 73800"/>
                <a:gd name="connsiteX14" fmla="*/ 0 w 2213"/>
                <a:gd name="connsiteY14" fmla="*/ 0 h 73800"/>
                <a:gd name="connsiteX15" fmla="*/ 0 w 2213"/>
                <a:gd name="connsiteY1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3" h="73800">
                  <a:moveTo>
                    <a:pt x="2214" y="0"/>
                  </a:moveTo>
                  <a:lnTo>
                    <a:pt x="2214" y="0"/>
                  </a:lnTo>
                  <a:lnTo>
                    <a:pt x="2214" y="0"/>
                  </a:lnTo>
                  <a:cubicBezTo>
                    <a:pt x="2214" y="0"/>
                    <a:pt x="2214" y="0"/>
                    <a:pt x="22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47816219-24FC-496E-B6A9-19247E979019}"/>
                </a:ext>
              </a:extLst>
            </p:cNvPr>
            <p:cNvSpPr/>
            <p:nvPr/>
          </p:nvSpPr>
          <p:spPr>
            <a:xfrm>
              <a:off x="5806561" y="36700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10430C6A-9E79-47A1-9DA8-ED15C64F84C2}"/>
                </a:ext>
              </a:extLst>
            </p:cNvPr>
            <p:cNvSpPr/>
            <p:nvPr/>
          </p:nvSpPr>
          <p:spPr>
            <a:xfrm>
              <a:off x="5827225" y="36213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DD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D1097D68-BF8A-4C55-B402-E685301B27A6}"/>
                </a:ext>
              </a:extLst>
            </p:cNvPr>
            <p:cNvSpPr/>
            <p:nvPr/>
          </p:nvSpPr>
          <p:spPr>
            <a:xfrm>
              <a:off x="5828700" y="36221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F740BBD9-02EE-4697-8E56-C95E28293FFF}"/>
                </a:ext>
              </a:extLst>
            </p:cNvPr>
            <p:cNvSpPr/>
            <p:nvPr/>
          </p:nvSpPr>
          <p:spPr>
            <a:xfrm>
              <a:off x="5828700" y="36199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C22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AEB1EC3-394C-49B5-BB79-21945823ED22}"/>
                </a:ext>
              </a:extLst>
            </p:cNvPr>
            <p:cNvSpPr/>
            <p:nvPr/>
          </p:nvSpPr>
          <p:spPr>
            <a:xfrm>
              <a:off x="5846413" y="3599978"/>
              <a:ext cx="13283" cy="12546"/>
            </a:xfrm>
            <a:custGeom>
              <a:avLst/>
              <a:gdLst>
                <a:gd name="connsiteX0" fmla="*/ 0 w 13283"/>
                <a:gd name="connsiteY0" fmla="*/ 9594 h 12546"/>
                <a:gd name="connsiteX1" fmla="*/ 7380 w 13283"/>
                <a:gd name="connsiteY1" fmla="*/ 0 h 12546"/>
                <a:gd name="connsiteX2" fmla="*/ 13284 w 13283"/>
                <a:gd name="connsiteY2" fmla="*/ 0 h 12546"/>
                <a:gd name="connsiteX3" fmla="*/ 0 w 13283"/>
                <a:gd name="connsiteY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3" h="12546">
                  <a:moveTo>
                    <a:pt x="0" y="9594"/>
                  </a:moveTo>
                  <a:cubicBezTo>
                    <a:pt x="0" y="9594"/>
                    <a:pt x="0" y="2214"/>
                    <a:pt x="7380" y="0"/>
                  </a:cubicBezTo>
                  <a:lnTo>
                    <a:pt x="13284" y="0"/>
                  </a:lnTo>
                  <a:cubicBezTo>
                    <a:pt x="10428" y="5584"/>
                    <a:pt x="5737" y="10014"/>
                    <a:pt x="0" y="12546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B0560570-8D3B-47F6-9581-378091C0AC2C}"/>
                </a:ext>
              </a:extLst>
            </p:cNvPr>
            <p:cNvSpPr/>
            <p:nvPr/>
          </p:nvSpPr>
          <p:spPr>
            <a:xfrm>
              <a:off x="5841246" y="3597763"/>
              <a:ext cx="18450" cy="15498"/>
            </a:xfrm>
            <a:custGeom>
              <a:avLst/>
              <a:gdLst>
                <a:gd name="connsiteX0" fmla="*/ 4428 w 18450"/>
                <a:gd name="connsiteY0" fmla="*/ 12546 h 15498"/>
                <a:gd name="connsiteX1" fmla="*/ 4428 w 18450"/>
                <a:gd name="connsiteY1" fmla="*/ 12546 h 15498"/>
                <a:gd name="connsiteX2" fmla="*/ 4428 w 18450"/>
                <a:gd name="connsiteY2" fmla="*/ 8118 h 15498"/>
                <a:gd name="connsiteX3" fmla="*/ 8856 w 18450"/>
                <a:gd name="connsiteY3" fmla="*/ 2952 h 15498"/>
                <a:gd name="connsiteX4" fmla="*/ 8856 w 18450"/>
                <a:gd name="connsiteY4" fmla="*/ 2952 h 15498"/>
                <a:gd name="connsiteX5" fmla="*/ 13284 w 18450"/>
                <a:gd name="connsiteY5" fmla="*/ 2952 h 15498"/>
                <a:gd name="connsiteX6" fmla="*/ 13284 w 18450"/>
                <a:gd name="connsiteY6" fmla="*/ 2952 h 15498"/>
                <a:gd name="connsiteX7" fmla="*/ 0 w 18450"/>
                <a:gd name="connsiteY7" fmla="*/ 15498 h 15498"/>
                <a:gd name="connsiteX8" fmla="*/ 18450 w 18450"/>
                <a:gd name="connsiteY8" fmla="*/ 0 h 15498"/>
                <a:gd name="connsiteX9" fmla="*/ 14760 w 18450"/>
                <a:gd name="connsiteY9" fmla="*/ 0 h 15498"/>
                <a:gd name="connsiteX10" fmla="*/ 14760 w 18450"/>
                <a:gd name="connsiteY10" fmla="*/ 0 h 15498"/>
                <a:gd name="connsiteX11" fmla="*/ 10332 w 18450"/>
                <a:gd name="connsiteY11" fmla="*/ 5166 h 15498"/>
                <a:gd name="connsiteX12" fmla="*/ 10332 w 18450"/>
                <a:gd name="connsiteY12" fmla="*/ 8856 h 15498"/>
                <a:gd name="connsiteX13" fmla="*/ 18450 w 18450"/>
                <a:gd name="connsiteY13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50" h="15498">
                  <a:moveTo>
                    <a:pt x="4428" y="12546"/>
                  </a:moveTo>
                  <a:lnTo>
                    <a:pt x="4428" y="12546"/>
                  </a:lnTo>
                  <a:lnTo>
                    <a:pt x="4428" y="8118"/>
                  </a:lnTo>
                  <a:cubicBezTo>
                    <a:pt x="4975" y="5778"/>
                    <a:pt x="6627" y="3850"/>
                    <a:pt x="8856" y="2952"/>
                  </a:cubicBezTo>
                  <a:lnTo>
                    <a:pt x="8856" y="2952"/>
                  </a:lnTo>
                  <a:lnTo>
                    <a:pt x="13284" y="2952"/>
                  </a:lnTo>
                  <a:lnTo>
                    <a:pt x="13284" y="2952"/>
                  </a:lnTo>
                  <a:cubicBezTo>
                    <a:pt x="10428" y="8536"/>
                    <a:pt x="5737" y="12965"/>
                    <a:pt x="0" y="15498"/>
                  </a:cubicBezTo>
                  <a:close/>
                  <a:moveTo>
                    <a:pt x="18450" y="0"/>
                  </a:moveTo>
                  <a:lnTo>
                    <a:pt x="14760" y="0"/>
                  </a:lnTo>
                  <a:lnTo>
                    <a:pt x="14760" y="0"/>
                  </a:lnTo>
                  <a:cubicBezTo>
                    <a:pt x="12883" y="1332"/>
                    <a:pt x="11362" y="3106"/>
                    <a:pt x="10332" y="5166"/>
                  </a:cubicBezTo>
                  <a:lnTo>
                    <a:pt x="10332" y="8856"/>
                  </a:lnTo>
                  <a:cubicBezTo>
                    <a:pt x="13603" y="6476"/>
                    <a:pt x="16363" y="3465"/>
                    <a:pt x="1845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C9F882F4-5D03-4FB7-8176-28DBF4B334A2}"/>
                </a:ext>
              </a:extLst>
            </p:cNvPr>
            <p:cNvSpPr/>
            <p:nvPr/>
          </p:nvSpPr>
          <p:spPr>
            <a:xfrm>
              <a:off x="5845675" y="3609571"/>
              <a:ext cx="18450" cy="5166"/>
            </a:xfrm>
            <a:custGeom>
              <a:avLst/>
              <a:gdLst>
                <a:gd name="connsiteX0" fmla="*/ 0 w 18450"/>
                <a:gd name="connsiteY0" fmla="*/ 0 h 5166"/>
                <a:gd name="connsiteX1" fmla="*/ 5904 w 18450"/>
                <a:gd name="connsiteY1" fmla="*/ 0 h 5166"/>
                <a:gd name="connsiteX2" fmla="*/ 11808 w 18450"/>
                <a:gd name="connsiteY2" fmla="*/ 0 h 5166"/>
                <a:gd name="connsiteX3" fmla="*/ 18450 w 18450"/>
                <a:gd name="connsiteY3" fmla="*/ 0 h 5166"/>
                <a:gd name="connsiteX4" fmla="*/ 738 w 18450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5166">
                  <a:moveTo>
                    <a:pt x="0" y="0"/>
                  </a:moveTo>
                  <a:lnTo>
                    <a:pt x="5904" y="0"/>
                  </a:lnTo>
                  <a:cubicBezTo>
                    <a:pt x="5904" y="0"/>
                    <a:pt x="9594" y="0"/>
                    <a:pt x="11808" y="0"/>
                  </a:cubicBezTo>
                  <a:lnTo>
                    <a:pt x="18450" y="0"/>
                  </a:lnTo>
                  <a:cubicBezTo>
                    <a:pt x="14760" y="5904"/>
                    <a:pt x="5904" y="0"/>
                    <a:pt x="738" y="5166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FA2F1608-E5D3-475D-8B7C-0AEDDC7606A3}"/>
                </a:ext>
              </a:extLst>
            </p:cNvPr>
            <p:cNvSpPr/>
            <p:nvPr/>
          </p:nvSpPr>
          <p:spPr>
            <a:xfrm>
              <a:off x="5845675" y="3609571"/>
              <a:ext cx="22878" cy="1093"/>
            </a:xfrm>
            <a:custGeom>
              <a:avLst/>
              <a:gdLst>
                <a:gd name="connsiteX0" fmla="*/ 0 w 22878"/>
                <a:gd name="connsiteY0" fmla="*/ 0 h 1093"/>
                <a:gd name="connsiteX1" fmla="*/ 0 w 22878"/>
                <a:gd name="connsiteY1" fmla="*/ 0 h 1093"/>
                <a:gd name="connsiteX2" fmla="*/ 0 w 22878"/>
                <a:gd name="connsiteY2" fmla="*/ 0 h 1093"/>
                <a:gd name="connsiteX3" fmla="*/ 0 w 22878"/>
                <a:gd name="connsiteY3" fmla="*/ 0 h 1093"/>
                <a:gd name="connsiteX4" fmla="*/ 0 w 22878"/>
                <a:gd name="connsiteY4" fmla="*/ 0 h 1093"/>
                <a:gd name="connsiteX5" fmla="*/ 3690 w 22878"/>
                <a:gd name="connsiteY5" fmla="*/ 0 h 1093"/>
                <a:gd name="connsiteX6" fmla="*/ 3690 w 22878"/>
                <a:gd name="connsiteY6" fmla="*/ 0 h 1093"/>
                <a:gd name="connsiteX7" fmla="*/ 10332 w 22878"/>
                <a:gd name="connsiteY7" fmla="*/ 0 h 1093"/>
                <a:gd name="connsiteX8" fmla="*/ 10332 w 22878"/>
                <a:gd name="connsiteY8" fmla="*/ 0 h 1093"/>
                <a:gd name="connsiteX9" fmla="*/ 738 w 22878"/>
                <a:gd name="connsiteY9" fmla="*/ 0 h 1093"/>
                <a:gd name="connsiteX10" fmla="*/ 0 w 22878"/>
                <a:gd name="connsiteY10" fmla="*/ 0 h 1093"/>
                <a:gd name="connsiteX11" fmla="*/ 8118 w 22878"/>
                <a:gd name="connsiteY11" fmla="*/ 0 h 1093"/>
                <a:gd name="connsiteX12" fmla="*/ 8118 w 22878"/>
                <a:gd name="connsiteY12" fmla="*/ 0 h 1093"/>
                <a:gd name="connsiteX13" fmla="*/ 8118 w 22878"/>
                <a:gd name="connsiteY13" fmla="*/ 0 h 1093"/>
                <a:gd name="connsiteX14" fmla="*/ 13284 w 22878"/>
                <a:gd name="connsiteY14" fmla="*/ 0 h 1093"/>
                <a:gd name="connsiteX15" fmla="*/ 22878 w 22878"/>
                <a:gd name="connsiteY15" fmla="*/ 0 h 1093"/>
                <a:gd name="connsiteX16" fmla="*/ 16236 w 22878"/>
                <a:gd name="connsiteY16" fmla="*/ 0 h 1093"/>
                <a:gd name="connsiteX17" fmla="*/ 16236 w 22878"/>
                <a:gd name="connsiteY17" fmla="*/ 0 h 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878" h="10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lnTo>
                    <a:pt x="3690" y="0"/>
                  </a:lnTo>
                  <a:lnTo>
                    <a:pt x="10332" y="0"/>
                  </a:lnTo>
                  <a:lnTo>
                    <a:pt x="10332" y="0"/>
                  </a:lnTo>
                  <a:cubicBezTo>
                    <a:pt x="7300" y="1458"/>
                    <a:pt x="3770" y="1458"/>
                    <a:pt x="738" y="0"/>
                  </a:cubicBezTo>
                  <a:lnTo>
                    <a:pt x="0" y="0"/>
                  </a:lnTo>
                  <a:close/>
                  <a:moveTo>
                    <a:pt x="8118" y="0"/>
                  </a:moveTo>
                  <a:lnTo>
                    <a:pt x="8118" y="0"/>
                  </a:lnTo>
                  <a:lnTo>
                    <a:pt x="8118" y="0"/>
                  </a:lnTo>
                  <a:lnTo>
                    <a:pt x="13284" y="0"/>
                  </a:lnTo>
                  <a:cubicBezTo>
                    <a:pt x="16974" y="0"/>
                    <a:pt x="20664" y="0"/>
                    <a:pt x="22878" y="0"/>
                  </a:cubicBezTo>
                  <a:lnTo>
                    <a:pt x="16236" y="0"/>
                  </a:lnTo>
                  <a:lnTo>
                    <a:pt x="1623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30A87692-42A8-4834-B2D1-709ADC798CEE}"/>
                </a:ext>
              </a:extLst>
            </p:cNvPr>
            <p:cNvSpPr/>
            <p:nvPr/>
          </p:nvSpPr>
          <p:spPr>
            <a:xfrm>
              <a:off x="5848627" y="3607358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3690 w 3690"/>
                <a:gd name="connsiteY4" fmla="*/ 0 h 73800"/>
                <a:gd name="connsiteX5" fmla="*/ 369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  <a:gd name="connsiteX8" fmla="*/ 0 w 369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9421A6A1-951A-4198-93AE-F0655C61821A}"/>
                </a:ext>
              </a:extLst>
            </p:cNvPr>
            <p:cNvSpPr/>
            <p:nvPr/>
          </p:nvSpPr>
          <p:spPr>
            <a:xfrm>
              <a:off x="5805084" y="36641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9938914A-C640-40CC-9D48-EA74CCCAE127}"/>
                </a:ext>
              </a:extLst>
            </p:cNvPr>
            <p:cNvSpPr/>
            <p:nvPr/>
          </p:nvSpPr>
          <p:spPr>
            <a:xfrm>
              <a:off x="5796967" y="3673039"/>
              <a:ext cx="21401" cy="11808"/>
            </a:xfrm>
            <a:custGeom>
              <a:avLst/>
              <a:gdLst>
                <a:gd name="connsiteX0" fmla="*/ 738 w 21401"/>
                <a:gd name="connsiteY0" fmla="*/ 10332 h 11808"/>
                <a:gd name="connsiteX1" fmla="*/ 738 w 21401"/>
                <a:gd name="connsiteY1" fmla="*/ 5166 h 11808"/>
                <a:gd name="connsiteX2" fmla="*/ 5904 w 21401"/>
                <a:gd name="connsiteY2" fmla="*/ 5166 h 11808"/>
                <a:gd name="connsiteX3" fmla="*/ 21402 w 21401"/>
                <a:gd name="connsiteY3" fmla="*/ 0 h 11808"/>
                <a:gd name="connsiteX4" fmla="*/ 8856 w 21401"/>
                <a:gd name="connsiteY4" fmla="*/ 11808 h 11808"/>
                <a:gd name="connsiteX5" fmla="*/ 2952 w 21401"/>
                <a:gd name="connsiteY5" fmla="*/ 11808 h 11808"/>
                <a:gd name="connsiteX6" fmla="*/ 0 w 21401"/>
                <a:gd name="connsiteY6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1" h="11808">
                  <a:moveTo>
                    <a:pt x="738" y="10332"/>
                  </a:moveTo>
                  <a:cubicBezTo>
                    <a:pt x="738" y="10332"/>
                    <a:pt x="738" y="10332"/>
                    <a:pt x="738" y="5166"/>
                  </a:cubicBezTo>
                  <a:cubicBezTo>
                    <a:pt x="2448" y="4877"/>
                    <a:pt x="4194" y="4877"/>
                    <a:pt x="5904" y="5166"/>
                  </a:cubicBezTo>
                  <a:cubicBezTo>
                    <a:pt x="10332" y="5166"/>
                    <a:pt x="16974" y="5166"/>
                    <a:pt x="21402" y="0"/>
                  </a:cubicBezTo>
                  <a:cubicBezTo>
                    <a:pt x="18604" y="5187"/>
                    <a:pt x="14203" y="9329"/>
                    <a:pt x="8856" y="11808"/>
                  </a:cubicBezTo>
                  <a:lnTo>
                    <a:pt x="2952" y="11808"/>
                  </a:lnTo>
                  <a:lnTo>
                    <a:pt x="0" y="11808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3137FC8-742D-406C-BDD0-77969B99CF75}"/>
                </a:ext>
              </a:extLst>
            </p:cNvPr>
            <p:cNvSpPr/>
            <p:nvPr/>
          </p:nvSpPr>
          <p:spPr>
            <a:xfrm>
              <a:off x="5796967" y="3672786"/>
              <a:ext cx="24353" cy="12061"/>
            </a:xfrm>
            <a:custGeom>
              <a:avLst/>
              <a:gdLst>
                <a:gd name="connsiteX0" fmla="*/ 0 w 24353"/>
                <a:gd name="connsiteY0" fmla="*/ 11324 h 12061"/>
                <a:gd name="connsiteX1" fmla="*/ 5166 w 24353"/>
                <a:gd name="connsiteY1" fmla="*/ 11324 h 12061"/>
                <a:gd name="connsiteX2" fmla="*/ 11070 w 24353"/>
                <a:gd name="connsiteY2" fmla="*/ 11324 h 12061"/>
                <a:gd name="connsiteX3" fmla="*/ 22878 w 24353"/>
                <a:gd name="connsiteY3" fmla="*/ 254 h 12061"/>
                <a:gd name="connsiteX4" fmla="*/ 14022 w 24353"/>
                <a:gd name="connsiteY4" fmla="*/ 254 h 12061"/>
                <a:gd name="connsiteX5" fmla="*/ 8118 w 24353"/>
                <a:gd name="connsiteY5" fmla="*/ 254 h 12061"/>
                <a:gd name="connsiteX6" fmla="*/ 2952 w 24353"/>
                <a:gd name="connsiteY6" fmla="*/ 254 h 12061"/>
                <a:gd name="connsiteX7" fmla="*/ 2952 w 24353"/>
                <a:gd name="connsiteY7" fmla="*/ 254 h 12061"/>
                <a:gd name="connsiteX8" fmla="*/ 2952 w 24353"/>
                <a:gd name="connsiteY8" fmla="*/ 254 h 12061"/>
                <a:gd name="connsiteX9" fmla="*/ 2952 w 24353"/>
                <a:gd name="connsiteY9" fmla="*/ 254 h 12061"/>
                <a:gd name="connsiteX10" fmla="*/ 2952 w 24353"/>
                <a:gd name="connsiteY10" fmla="*/ 254 h 12061"/>
                <a:gd name="connsiteX11" fmla="*/ 8856 w 24353"/>
                <a:gd name="connsiteY11" fmla="*/ 254 h 12061"/>
                <a:gd name="connsiteX12" fmla="*/ 14760 w 24353"/>
                <a:gd name="connsiteY12" fmla="*/ 254 h 12061"/>
                <a:gd name="connsiteX13" fmla="*/ 24354 w 24353"/>
                <a:gd name="connsiteY13" fmla="*/ 254 h 12061"/>
                <a:gd name="connsiteX14" fmla="*/ 24354 w 24353"/>
                <a:gd name="connsiteY14" fmla="*/ 254 h 12061"/>
                <a:gd name="connsiteX15" fmla="*/ 11808 w 24353"/>
                <a:gd name="connsiteY15" fmla="*/ 12062 h 12061"/>
                <a:gd name="connsiteX16" fmla="*/ 5904 w 24353"/>
                <a:gd name="connsiteY16" fmla="*/ 12062 h 12061"/>
                <a:gd name="connsiteX17" fmla="*/ 0 w 24353"/>
                <a:gd name="connsiteY17" fmla="*/ 12062 h 1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353" h="12061">
                  <a:moveTo>
                    <a:pt x="0" y="11324"/>
                  </a:moveTo>
                  <a:lnTo>
                    <a:pt x="5166" y="11324"/>
                  </a:lnTo>
                  <a:lnTo>
                    <a:pt x="11070" y="11324"/>
                  </a:lnTo>
                  <a:cubicBezTo>
                    <a:pt x="16153" y="9087"/>
                    <a:pt x="20319" y="5182"/>
                    <a:pt x="22878" y="254"/>
                  </a:cubicBezTo>
                  <a:cubicBezTo>
                    <a:pt x="22878" y="254"/>
                    <a:pt x="17712" y="254"/>
                    <a:pt x="14022" y="254"/>
                  </a:cubicBezTo>
                  <a:cubicBezTo>
                    <a:pt x="10332" y="254"/>
                    <a:pt x="9594" y="254"/>
                    <a:pt x="8118" y="254"/>
                  </a:cubicBezTo>
                  <a:cubicBezTo>
                    <a:pt x="6412" y="-85"/>
                    <a:pt x="4657" y="-85"/>
                    <a:pt x="2952" y="254"/>
                  </a:cubicBezTo>
                  <a:lnTo>
                    <a:pt x="2952" y="254"/>
                  </a:lnTo>
                  <a:lnTo>
                    <a:pt x="2952" y="254"/>
                  </a:lnTo>
                  <a:lnTo>
                    <a:pt x="2952" y="254"/>
                  </a:lnTo>
                  <a:lnTo>
                    <a:pt x="2952" y="254"/>
                  </a:lnTo>
                  <a:lnTo>
                    <a:pt x="8856" y="254"/>
                  </a:lnTo>
                  <a:lnTo>
                    <a:pt x="14760" y="254"/>
                  </a:lnTo>
                  <a:cubicBezTo>
                    <a:pt x="17917" y="980"/>
                    <a:pt x="21197" y="980"/>
                    <a:pt x="24354" y="254"/>
                  </a:cubicBezTo>
                  <a:lnTo>
                    <a:pt x="24354" y="254"/>
                  </a:lnTo>
                  <a:cubicBezTo>
                    <a:pt x="21750" y="5587"/>
                    <a:pt x="17289" y="9786"/>
                    <a:pt x="11808" y="12062"/>
                  </a:cubicBezTo>
                  <a:cubicBezTo>
                    <a:pt x="11808" y="12062"/>
                    <a:pt x="11808" y="12062"/>
                    <a:pt x="5904" y="12062"/>
                  </a:cubicBezTo>
                  <a:lnTo>
                    <a:pt x="0" y="1206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749CA01A-B5E5-45FE-AEE9-CD1481C86414}"/>
                </a:ext>
              </a:extLst>
            </p:cNvPr>
            <p:cNvSpPr/>
            <p:nvPr/>
          </p:nvSpPr>
          <p:spPr>
            <a:xfrm>
              <a:off x="5797705" y="3683371"/>
              <a:ext cx="15498" cy="234"/>
            </a:xfrm>
            <a:custGeom>
              <a:avLst/>
              <a:gdLst>
                <a:gd name="connsiteX0" fmla="*/ 0 w 15498"/>
                <a:gd name="connsiteY0" fmla="*/ 0 h 234"/>
                <a:gd name="connsiteX1" fmla="*/ 0 w 15498"/>
                <a:gd name="connsiteY1" fmla="*/ 0 h 234"/>
                <a:gd name="connsiteX2" fmla="*/ 5166 w 15498"/>
                <a:gd name="connsiteY2" fmla="*/ 0 h 234"/>
                <a:gd name="connsiteX3" fmla="*/ 11808 w 15498"/>
                <a:gd name="connsiteY3" fmla="*/ 0 h 234"/>
                <a:gd name="connsiteX4" fmla="*/ 15498 w 15498"/>
                <a:gd name="connsiteY4" fmla="*/ 0 h 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234">
                  <a:moveTo>
                    <a:pt x="0" y="0"/>
                  </a:moveTo>
                  <a:lnTo>
                    <a:pt x="0" y="0"/>
                  </a:lnTo>
                  <a:lnTo>
                    <a:pt x="5166" y="0"/>
                  </a:lnTo>
                  <a:cubicBezTo>
                    <a:pt x="7369" y="313"/>
                    <a:pt x="9605" y="313"/>
                    <a:pt x="11808" y="0"/>
                  </a:cubicBezTo>
                  <a:cubicBezTo>
                    <a:pt x="11808" y="0"/>
                    <a:pt x="15498" y="0"/>
                    <a:pt x="15498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00AD8FEC-03F1-4277-8007-437FADC6A733}"/>
                </a:ext>
              </a:extLst>
            </p:cNvPr>
            <p:cNvSpPr/>
            <p:nvPr/>
          </p:nvSpPr>
          <p:spPr>
            <a:xfrm>
              <a:off x="5797705" y="3683371"/>
              <a:ext cx="14759" cy="555"/>
            </a:xfrm>
            <a:custGeom>
              <a:avLst/>
              <a:gdLst>
                <a:gd name="connsiteX0" fmla="*/ 0 w 14759"/>
                <a:gd name="connsiteY0" fmla="*/ 0 h 555"/>
                <a:gd name="connsiteX1" fmla="*/ 0 w 14759"/>
                <a:gd name="connsiteY1" fmla="*/ 0 h 555"/>
                <a:gd name="connsiteX2" fmla="*/ 0 w 14759"/>
                <a:gd name="connsiteY2" fmla="*/ 0 h 555"/>
                <a:gd name="connsiteX3" fmla="*/ 0 w 14759"/>
                <a:gd name="connsiteY3" fmla="*/ 0 h 555"/>
                <a:gd name="connsiteX4" fmla="*/ 5166 w 14759"/>
                <a:gd name="connsiteY4" fmla="*/ 0 h 555"/>
                <a:gd name="connsiteX5" fmla="*/ 5166 w 14759"/>
                <a:gd name="connsiteY5" fmla="*/ 0 h 555"/>
                <a:gd name="connsiteX6" fmla="*/ 11070 w 14759"/>
                <a:gd name="connsiteY6" fmla="*/ 0 h 555"/>
                <a:gd name="connsiteX7" fmla="*/ 11070 w 14759"/>
                <a:gd name="connsiteY7" fmla="*/ 0 h 555"/>
                <a:gd name="connsiteX8" fmla="*/ 14760 w 14759"/>
                <a:gd name="connsiteY8" fmla="*/ 0 h 555"/>
                <a:gd name="connsiteX9" fmla="*/ 14760 w 14759"/>
                <a:gd name="connsiteY9" fmla="*/ 0 h 555"/>
                <a:gd name="connsiteX10" fmla="*/ 11070 w 14759"/>
                <a:gd name="connsiteY10" fmla="*/ 0 h 555"/>
                <a:gd name="connsiteX11" fmla="*/ 11070 w 14759"/>
                <a:gd name="connsiteY11" fmla="*/ 0 h 555"/>
                <a:gd name="connsiteX12" fmla="*/ 5166 w 14759"/>
                <a:gd name="connsiteY12" fmla="*/ 0 h 555"/>
                <a:gd name="connsiteX13" fmla="*/ 5166 w 14759"/>
                <a:gd name="connsiteY13" fmla="*/ 0 h 555"/>
                <a:gd name="connsiteX14" fmla="*/ 0 w 14759"/>
                <a:gd name="connsiteY14" fmla="*/ 0 h 555"/>
                <a:gd name="connsiteX15" fmla="*/ 0 w 14759"/>
                <a:gd name="connsiteY15" fmla="*/ 0 h 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59" h="55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11070" y="0"/>
                  </a:lnTo>
                  <a:lnTo>
                    <a:pt x="11070" y="0"/>
                  </a:lnTo>
                  <a:cubicBezTo>
                    <a:pt x="11070" y="0"/>
                    <a:pt x="14760" y="0"/>
                    <a:pt x="14760" y="0"/>
                  </a:cubicBezTo>
                  <a:lnTo>
                    <a:pt x="14760" y="0"/>
                  </a:lnTo>
                  <a:cubicBezTo>
                    <a:pt x="14760" y="0"/>
                    <a:pt x="14760" y="0"/>
                    <a:pt x="11070" y="0"/>
                  </a:cubicBezTo>
                  <a:lnTo>
                    <a:pt x="11070" y="0"/>
                  </a:lnTo>
                  <a:cubicBezTo>
                    <a:pt x="9172" y="741"/>
                    <a:pt x="7064" y="741"/>
                    <a:pt x="5166" y="0"/>
                  </a:cubicBez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AB340B6-F37D-46FB-80EA-433EEC87AFCD}"/>
                </a:ext>
              </a:extLst>
            </p:cNvPr>
            <p:cNvSpPr/>
            <p:nvPr/>
          </p:nvSpPr>
          <p:spPr>
            <a:xfrm>
              <a:off x="5802132" y="3680419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cubicBezTo>
                    <a:pt x="0" y="0"/>
                    <a:pt x="0" y="0"/>
                    <a:pt x="4428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05019B60-7F94-4A2F-AD0F-70E2D9BB9460}"/>
                </a:ext>
              </a:extLst>
            </p:cNvPr>
            <p:cNvSpPr/>
            <p:nvPr/>
          </p:nvSpPr>
          <p:spPr>
            <a:xfrm>
              <a:off x="5805823" y="36811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6C21626B-11E8-4CAF-9A1A-35ED2FBCD104}"/>
                </a:ext>
              </a:extLst>
            </p:cNvPr>
            <p:cNvSpPr/>
            <p:nvPr/>
          </p:nvSpPr>
          <p:spPr>
            <a:xfrm>
              <a:off x="5805823" y="3678206"/>
              <a:ext cx="8117" cy="73800"/>
            </a:xfrm>
            <a:custGeom>
              <a:avLst/>
              <a:gdLst>
                <a:gd name="connsiteX0" fmla="*/ 0 w 8117"/>
                <a:gd name="connsiteY0" fmla="*/ 0 h 73800"/>
                <a:gd name="connsiteX1" fmla="*/ 8118 w 811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73800">
                  <a:moveTo>
                    <a:pt x="0" y="0"/>
                  </a:moveTo>
                  <a:lnTo>
                    <a:pt x="8118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B934886E-CC89-4F13-A1DE-FEECA533625C}"/>
                </a:ext>
              </a:extLst>
            </p:cNvPr>
            <p:cNvSpPr/>
            <p:nvPr/>
          </p:nvSpPr>
          <p:spPr>
            <a:xfrm>
              <a:off x="5808775" y="3678206"/>
              <a:ext cx="6642" cy="509"/>
            </a:xfrm>
            <a:custGeom>
              <a:avLst/>
              <a:gdLst>
                <a:gd name="connsiteX0" fmla="*/ 0 w 6642"/>
                <a:gd name="connsiteY0" fmla="*/ 0 h 509"/>
                <a:gd name="connsiteX1" fmla="*/ 0 w 6642"/>
                <a:gd name="connsiteY1" fmla="*/ 0 h 509"/>
                <a:gd name="connsiteX2" fmla="*/ 6642 w 6642"/>
                <a:gd name="connsiteY2" fmla="*/ 0 h 509"/>
                <a:gd name="connsiteX3" fmla="*/ 0 w 6642"/>
                <a:gd name="connsiteY3" fmla="*/ 0 h 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509">
                  <a:moveTo>
                    <a:pt x="0" y="0"/>
                  </a:moveTo>
                  <a:lnTo>
                    <a:pt x="0" y="0"/>
                  </a:lnTo>
                  <a:cubicBezTo>
                    <a:pt x="2162" y="680"/>
                    <a:pt x="4480" y="680"/>
                    <a:pt x="66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9EB69497-8CBD-4F79-8AFC-34F96E581486}"/>
                </a:ext>
              </a:extLst>
            </p:cNvPr>
            <p:cNvSpPr/>
            <p:nvPr/>
          </p:nvSpPr>
          <p:spPr>
            <a:xfrm>
              <a:off x="5802871" y="36796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DCABFF1E-937A-466F-9160-F76F6D5AE690}"/>
                </a:ext>
              </a:extLst>
            </p:cNvPr>
            <p:cNvSpPr/>
            <p:nvPr/>
          </p:nvSpPr>
          <p:spPr>
            <a:xfrm>
              <a:off x="5802871" y="36796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E3592D28-9E7E-45BB-BD41-4BF79DF01AED}"/>
                </a:ext>
              </a:extLst>
            </p:cNvPr>
            <p:cNvSpPr/>
            <p:nvPr/>
          </p:nvSpPr>
          <p:spPr>
            <a:xfrm>
              <a:off x="5807298" y="3677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261922FE-5632-4B54-83B0-A52BE19CEE90}"/>
                </a:ext>
              </a:extLst>
            </p:cNvPr>
            <p:cNvSpPr/>
            <p:nvPr/>
          </p:nvSpPr>
          <p:spPr>
            <a:xfrm>
              <a:off x="5807298" y="3677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18FF7196-F221-4F85-8860-2726CB6AAEA0}"/>
                </a:ext>
              </a:extLst>
            </p:cNvPr>
            <p:cNvSpPr/>
            <p:nvPr/>
          </p:nvSpPr>
          <p:spPr>
            <a:xfrm>
              <a:off x="5793277" y="3674515"/>
              <a:ext cx="158" cy="8118"/>
            </a:xfrm>
            <a:custGeom>
              <a:avLst/>
              <a:gdLst>
                <a:gd name="connsiteX0" fmla="*/ 0 w 158"/>
                <a:gd name="connsiteY0" fmla="*/ 8118 h 8118"/>
                <a:gd name="connsiteX1" fmla="*/ 0 w 158"/>
                <a:gd name="connsiteY1" fmla="*/ 8118 h 8118"/>
                <a:gd name="connsiteX2" fmla="*/ 0 w 158"/>
                <a:gd name="connsiteY2" fmla="*/ 4428 h 8118"/>
                <a:gd name="connsiteX3" fmla="*/ 0 w 158"/>
                <a:gd name="connsiteY3" fmla="*/ 4428 h 8118"/>
                <a:gd name="connsiteX4" fmla="*/ 0 w 158"/>
                <a:gd name="connsiteY4" fmla="*/ 0 h 8118"/>
                <a:gd name="connsiteX5" fmla="*/ 0 w 158"/>
                <a:gd name="connsiteY5" fmla="*/ 0 h 8118"/>
                <a:gd name="connsiteX6" fmla="*/ 0 w 158"/>
                <a:gd name="connsiteY6" fmla="*/ 4428 h 8118"/>
                <a:gd name="connsiteX7" fmla="*/ 0 w 158"/>
                <a:gd name="connsiteY7" fmla="*/ 442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" h="8118">
                  <a:moveTo>
                    <a:pt x="0" y="8118"/>
                  </a:moveTo>
                  <a:lnTo>
                    <a:pt x="0" y="8118"/>
                  </a:lnTo>
                  <a:cubicBezTo>
                    <a:pt x="0" y="8118"/>
                    <a:pt x="0" y="8118"/>
                    <a:pt x="0" y="4428"/>
                  </a:cubicBezTo>
                  <a:lnTo>
                    <a:pt x="0" y="4428"/>
                  </a:lnTo>
                  <a:cubicBezTo>
                    <a:pt x="212" y="2959"/>
                    <a:pt x="212" y="146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27C16345-6DAF-45AE-9420-5BB56764100D}"/>
                </a:ext>
              </a:extLst>
            </p:cNvPr>
            <p:cNvSpPr/>
            <p:nvPr/>
          </p:nvSpPr>
          <p:spPr>
            <a:xfrm>
              <a:off x="5792382" y="3628760"/>
              <a:ext cx="8935" cy="50183"/>
            </a:xfrm>
            <a:custGeom>
              <a:avLst/>
              <a:gdLst>
                <a:gd name="connsiteX0" fmla="*/ 6060 w 8935"/>
                <a:gd name="connsiteY0" fmla="*/ 50184 h 50183"/>
                <a:gd name="connsiteX1" fmla="*/ 6060 w 8935"/>
                <a:gd name="connsiteY1" fmla="*/ 36900 h 50183"/>
                <a:gd name="connsiteX2" fmla="*/ 894 w 8935"/>
                <a:gd name="connsiteY2" fmla="*/ 7380 h 50183"/>
                <a:gd name="connsiteX3" fmla="*/ 894 w 8935"/>
                <a:gd name="connsiteY3" fmla="*/ 0 h 50183"/>
                <a:gd name="connsiteX4" fmla="*/ 8274 w 8935"/>
                <a:gd name="connsiteY4" fmla="*/ 22140 h 50183"/>
                <a:gd name="connsiteX5" fmla="*/ 8274 w 8935"/>
                <a:gd name="connsiteY5" fmla="*/ 37638 h 50183"/>
                <a:gd name="connsiteX6" fmla="*/ 8274 w 8935"/>
                <a:gd name="connsiteY6" fmla="*/ 45018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5" h="50183">
                  <a:moveTo>
                    <a:pt x="6060" y="50184"/>
                  </a:moveTo>
                  <a:cubicBezTo>
                    <a:pt x="6434" y="45764"/>
                    <a:pt x="6434" y="41320"/>
                    <a:pt x="6060" y="36900"/>
                  </a:cubicBezTo>
                  <a:cubicBezTo>
                    <a:pt x="563" y="28107"/>
                    <a:pt x="-1290" y="17517"/>
                    <a:pt x="894" y="7380"/>
                  </a:cubicBezTo>
                  <a:cubicBezTo>
                    <a:pt x="1258" y="4934"/>
                    <a:pt x="1258" y="2446"/>
                    <a:pt x="894" y="0"/>
                  </a:cubicBezTo>
                  <a:cubicBezTo>
                    <a:pt x="3807" y="7221"/>
                    <a:pt x="6271" y="14615"/>
                    <a:pt x="8274" y="22140"/>
                  </a:cubicBezTo>
                  <a:cubicBezTo>
                    <a:pt x="9156" y="27268"/>
                    <a:pt x="9156" y="32510"/>
                    <a:pt x="8274" y="37638"/>
                  </a:cubicBezTo>
                  <a:cubicBezTo>
                    <a:pt x="8274" y="37638"/>
                    <a:pt x="8274" y="45018"/>
                    <a:pt x="8274" y="45018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8C28E372-CE4B-488F-AF47-434B3322963C}"/>
                </a:ext>
              </a:extLst>
            </p:cNvPr>
            <p:cNvSpPr/>
            <p:nvPr/>
          </p:nvSpPr>
          <p:spPr>
            <a:xfrm>
              <a:off x="5792194" y="3628760"/>
              <a:ext cx="8354" cy="50183"/>
            </a:xfrm>
            <a:custGeom>
              <a:avLst/>
              <a:gdLst>
                <a:gd name="connsiteX0" fmla="*/ 6249 w 8354"/>
                <a:gd name="connsiteY0" fmla="*/ 50184 h 50183"/>
                <a:gd name="connsiteX1" fmla="*/ 6249 w 8354"/>
                <a:gd name="connsiteY1" fmla="*/ 50184 h 50183"/>
                <a:gd name="connsiteX2" fmla="*/ 6249 w 8354"/>
                <a:gd name="connsiteY2" fmla="*/ 36900 h 50183"/>
                <a:gd name="connsiteX3" fmla="*/ 6249 w 8354"/>
                <a:gd name="connsiteY3" fmla="*/ 36900 h 50183"/>
                <a:gd name="connsiteX4" fmla="*/ 1083 w 8354"/>
                <a:gd name="connsiteY4" fmla="*/ 7380 h 50183"/>
                <a:gd name="connsiteX5" fmla="*/ 1083 w 8354"/>
                <a:gd name="connsiteY5" fmla="*/ 0 h 50183"/>
                <a:gd name="connsiteX6" fmla="*/ 1083 w 8354"/>
                <a:gd name="connsiteY6" fmla="*/ 0 h 50183"/>
                <a:gd name="connsiteX7" fmla="*/ 1083 w 8354"/>
                <a:gd name="connsiteY7" fmla="*/ 0 h 50183"/>
                <a:gd name="connsiteX8" fmla="*/ 1083 w 8354"/>
                <a:gd name="connsiteY8" fmla="*/ 0 h 50183"/>
                <a:gd name="connsiteX9" fmla="*/ 1083 w 8354"/>
                <a:gd name="connsiteY9" fmla="*/ 0 h 50183"/>
                <a:gd name="connsiteX10" fmla="*/ 7725 w 8354"/>
                <a:gd name="connsiteY10" fmla="*/ 22140 h 50183"/>
                <a:gd name="connsiteX11" fmla="*/ 7725 w 8354"/>
                <a:gd name="connsiteY11" fmla="*/ 37638 h 50183"/>
                <a:gd name="connsiteX12" fmla="*/ 7725 w 8354"/>
                <a:gd name="connsiteY12" fmla="*/ 45018 h 50183"/>
                <a:gd name="connsiteX13" fmla="*/ 7725 w 8354"/>
                <a:gd name="connsiteY13" fmla="*/ 45018 h 50183"/>
                <a:gd name="connsiteX14" fmla="*/ 7725 w 8354"/>
                <a:gd name="connsiteY14" fmla="*/ 37638 h 50183"/>
                <a:gd name="connsiteX15" fmla="*/ 7725 w 8354"/>
                <a:gd name="connsiteY15" fmla="*/ 22140 h 50183"/>
                <a:gd name="connsiteX16" fmla="*/ 1083 w 8354"/>
                <a:gd name="connsiteY16" fmla="*/ 0 h 50183"/>
                <a:gd name="connsiteX17" fmla="*/ 1083 w 8354"/>
                <a:gd name="connsiteY17" fmla="*/ 7380 h 50183"/>
                <a:gd name="connsiteX18" fmla="*/ 6249 w 8354"/>
                <a:gd name="connsiteY18" fmla="*/ 36162 h 50183"/>
                <a:gd name="connsiteX19" fmla="*/ 6249 w 8354"/>
                <a:gd name="connsiteY19" fmla="*/ 36162 h 50183"/>
                <a:gd name="connsiteX20" fmla="*/ 6249 w 8354"/>
                <a:gd name="connsiteY20" fmla="*/ 5018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54" h="50183">
                  <a:moveTo>
                    <a:pt x="6249" y="50184"/>
                  </a:moveTo>
                  <a:lnTo>
                    <a:pt x="6249" y="50184"/>
                  </a:lnTo>
                  <a:cubicBezTo>
                    <a:pt x="6249" y="50184"/>
                    <a:pt x="6249" y="38376"/>
                    <a:pt x="6249" y="36900"/>
                  </a:cubicBezTo>
                  <a:lnTo>
                    <a:pt x="6249" y="36900"/>
                  </a:lnTo>
                  <a:cubicBezTo>
                    <a:pt x="752" y="28107"/>
                    <a:pt x="-1102" y="17517"/>
                    <a:pt x="1083" y="7380"/>
                  </a:cubicBezTo>
                  <a:cubicBezTo>
                    <a:pt x="1482" y="4936"/>
                    <a:pt x="1482" y="2444"/>
                    <a:pt x="1083" y="0"/>
                  </a:cubicBezTo>
                  <a:lnTo>
                    <a:pt x="1083" y="0"/>
                  </a:lnTo>
                  <a:lnTo>
                    <a:pt x="1083" y="0"/>
                  </a:lnTo>
                  <a:lnTo>
                    <a:pt x="1083" y="0"/>
                  </a:lnTo>
                  <a:lnTo>
                    <a:pt x="1083" y="0"/>
                  </a:lnTo>
                  <a:cubicBezTo>
                    <a:pt x="3808" y="7217"/>
                    <a:pt x="6028" y="14615"/>
                    <a:pt x="7725" y="22140"/>
                  </a:cubicBezTo>
                  <a:cubicBezTo>
                    <a:pt x="8149" y="27297"/>
                    <a:pt x="8149" y="32481"/>
                    <a:pt x="7725" y="37638"/>
                  </a:cubicBezTo>
                  <a:cubicBezTo>
                    <a:pt x="7512" y="40093"/>
                    <a:pt x="7512" y="42563"/>
                    <a:pt x="7725" y="45018"/>
                  </a:cubicBezTo>
                  <a:lnTo>
                    <a:pt x="7725" y="45018"/>
                  </a:lnTo>
                  <a:cubicBezTo>
                    <a:pt x="7867" y="42560"/>
                    <a:pt x="7867" y="40096"/>
                    <a:pt x="7725" y="37638"/>
                  </a:cubicBezTo>
                  <a:cubicBezTo>
                    <a:pt x="8565" y="32506"/>
                    <a:pt x="8565" y="27272"/>
                    <a:pt x="7725" y="22140"/>
                  </a:cubicBezTo>
                  <a:cubicBezTo>
                    <a:pt x="8463" y="16974"/>
                    <a:pt x="1083" y="4428"/>
                    <a:pt x="1083" y="0"/>
                  </a:cubicBezTo>
                  <a:cubicBezTo>
                    <a:pt x="1384" y="2451"/>
                    <a:pt x="1384" y="4929"/>
                    <a:pt x="1083" y="7380"/>
                  </a:cubicBezTo>
                  <a:cubicBezTo>
                    <a:pt x="-1420" y="17270"/>
                    <a:pt x="463" y="27759"/>
                    <a:pt x="6249" y="36162"/>
                  </a:cubicBezTo>
                  <a:lnTo>
                    <a:pt x="6249" y="36162"/>
                  </a:lnTo>
                  <a:cubicBezTo>
                    <a:pt x="6661" y="40827"/>
                    <a:pt x="6661" y="45519"/>
                    <a:pt x="6249" y="501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977F00E3-9A4C-45CA-B05D-0084A9DF29E9}"/>
                </a:ext>
              </a:extLst>
            </p:cNvPr>
            <p:cNvSpPr/>
            <p:nvPr/>
          </p:nvSpPr>
          <p:spPr>
            <a:xfrm>
              <a:off x="5793277" y="3633187"/>
              <a:ext cx="251" cy="30996"/>
            </a:xfrm>
            <a:custGeom>
              <a:avLst/>
              <a:gdLst>
                <a:gd name="connsiteX0" fmla="*/ 0 w 251"/>
                <a:gd name="connsiteY0" fmla="*/ 0 h 30996"/>
                <a:gd name="connsiteX1" fmla="*/ 0 w 251"/>
                <a:gd name="connsiteY1" fmla="*/ 7380 h 30996"/>
                <a:gd name="connsiteX2" fmla="*/ 0 w 251"/>
                <a:gd name="connsiteY2" fmla="*/ 14022 h 30996"/>
                <a:gd name="connsiteX3" fmla="*/ 0 w 251"/>
                <a:gd name="connsiteY3" fmla="*/ 22878 h 30996"/>
                <a:gd name="connsiteX4" fmla="*/ 0 w 251"/>
                <a:gd name="connsiteY4" fmla="*/ 30996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1" h="30996">
                  <a:moveTo>
                    <a:pt x="0" y="0"/>
                  </a:moveTo>
                  <a:cubicBezTo>
                    <a:pt x="0" y="0"/>
                    <a:pt x="0" y="5166"/>
                    <a:pt x="0" y="7380"/>
                  </a:cubicBezTo>
                  <a:cubicBezTo>
                    <a:pt x="0" y="9594"/>
                    <a:pt x="0" y="11808"/>
                    <a:pt x="0" y="14022"/>
                  </a:cubicBezTo>
                  <a:cubicBezTo>
                    <a:pt x="335" y="16964"/>
                    <a:pt x="335" y="19936"/>
                    <a:pt x="0" y="22878"/>
                  </a:cubicBezTo>
                  <a:cubicBezTo>
                    <a:pt x="332" y="25574"/>
                    <a:pt x="332" y="28300"/>
                    <a:pt x="0" y="30996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90410D25-6991-4F6C-B6EF-DEC38DA03EF8}"/>
                </a:ext>
              </a:extLst>
            </p:cNvPr>
            <p:cNvSpPr/>
            <p:nvPr/>
          </p:nvSpPr>
          <p:spPr>
            <a:xfrm>
              <a:off x="5793029" y="3638354"/>
              <a:ext cx="6430" cy="25829"/>
            </a:xfrm>
            <a:custGeom>
              <a:avLst/>
              <a:gdLst>
                <a:gd name="connsiteX0" fmla="*/ 6152 w 6430"/>
                <a:gd name="connsiteY0" fmla="*/ 25830 h 25829"/>
                <a:gd name="connsiteX1" fmla="*/ 6152 w 6430"/>
                <a:gd name="connsiteY1" fmla="*/ 25830 h 25829"/>
                <a:gd name="connsiteX2" fmla="*/ 6152 w 6430"/>
                <a:gd name="connsiteY2" fmla="*/ 25830 h 25829"/>
                <a:gd name="connsiteX3" fmla="*/ 6152 w 6430"/>
                <a:gd name="connsiteY3" fmla="*/ 19188 h 25829"/>
                <a:gd name="connsiteX4" fmla="*/ 6152 w 6430"/>
                <a:gd name="connsiteY4" fmla="*/ 13284 h 25829"/>
                <a:gd name="connsiteX5" fmla="*/ 6152 w 6430"/>
                <a:gd name="connsiteY5" fmla="*/ 13284 h 25829"/>
                <a:gd name="connsiteX6" fmla="*/ 6152 w 6430"/>
                <a:gd name="connsiteY6" fmla="*/ 7380 h 25829"/>
                <a:gd name="connsiteX7" fmla="*/ 248 w 6430"/>
                <a:gd name="connsiteY7" fmla="*/ 7380 h 25829"/>
                <a:gd name="connsiteX8" fmla="*/ 248 w 6430"/>
                <a:gd name="connsiteY8" fmla="*/ 0 h 25829"/>
                <a:gd name="connsiteX9" fmla="*/ 248 w 6430"/>
                <a:gd name="connsiteY9" fmla="*/ 0 h 25829"/>
                <a:gd name="connsiteX10" fmla="*/ 248 w 6430"/>
                <a:gd name="connsiteY10" fmla="*/ 5166 h 25829"/>
                <a:gd name="connsiteX11" fmla="*/ 248 w 6430"/>
                <a:gd name="connsiteY11" fmla="*/ 5166 h 25829"/>
                <a:gd name="connsiteX12" fmla="*/ 248 w 6430"/>
                <a:gd name="connsiteY12" fmla="*/ 5166 h 25829"/>
                <a:gd name="connsiteX13" fmla="*/ 248 w 6430"/>
                <a:gd name="connsiteY13" fmla="*/ 11070 h 25829"/>
                <a:gd name="connsiteX14" fmla="*/ 248 w 6430"/>
                <a:gd name="connsiteY14" fmla="*/ 11070 h 25829"/>
                <a:gd name="connsiteX15" fmla="*/ 248 w 6430"/>
                <a:gd name="connsiteY15" fmla="*/ 16974 h 25829"/>
                <a:gd name="connsiteX16" fmla="*/ 248 w 6430"/>
                <a:gd name="connsiteY16" fmla="*/ 2509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30" h="25829">
                  <a:moveTo>
                    <a:pt x="6152" y="25830"/>
                  </a:moveTo>
                  <a:lnTo>
                    <a:pt x="6152" y="25830"/>
                  </a:lnTo>
                  <a:lnTo>
                    <a:pt x="6152" y="25830"/>
                  </a:lnTo>
                  <a:cubicBezTo>
                    <a:pt x="6524" y="23631"/>
                    <a:pt x="6524" y="21386"/>
                    <a:pt x="6152" y="19188"/>
                  </a:cubicBezTo>
                  <a:cubicBezTo>
                    <a:pt x="6407" y="17229"/>
                    <a:pt x="6407" y="15243"/>
                    <a:pt x="6152" y="13284"/>
                  </a:cubicBezTo>
                  <a:lnTo>
                    <a:pt x="6152" y="13284"/>
                  </a:lnTo>
                  <a:cubicBezTo>
                    <a:pt x="5733" y="11339"/>
                    <a:pt x="5733" y="9325"/>
                    <a:pt x="6152" y="7380"/>
                  </a:cubicBezTo>
                  <a:lnTo>
                    <a:pt x="248" y="7380"/>
                  </a:lnTo>
                  <a:lnTo>
                    <a:pt x="248" y="0"/>
                  </a:lnTo>
                  <a:lnTo>
                    <a:pt x="248" y="0"/>
                  </a:lnTo>
                  <a:cubicBezTo>
                    <a:pt x="-56" y="1708"/>
                    <a:pt x="-56" y="3458"/>
                    <a:pt x="248" y="5166"/>
                  </a:cubicBezTo>
                  <a:lnTo>
                    <a:pt x="248" y="5166"/>
                  </a:lnTo>
                  <a:lnTo>
                    <a:pt x="248" y="5166"/>
                  </a:lnTo>
                  <a:cubicBezTo>
                    <a:pt x="248" y="5166"/>
                    <a:pt x="248" y="5166"/>
                    <a:pt x="248" y="11070"/>
                  </a:cubicBezTo>
                  <a:lnTo>
                    <a:pt x="248" y="11070"/>
                  </a:lnTo>
                  <a:cubicBezTo>
                    <a:pt x="-83" y="13024"/>
                    <a:pt x="-83" y="15020"/>
                    <a:pt x="248" y="16974"/>
                  </a:cubicBezTo>
                  <a:lnTo>
                    <a:pt x="248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32026DD7-6AB5-4C36-A9E8-069052B3DF70}"/>
                </a:ext>
              </a:extLst>
            </p:cNvPr>
            <p:cNvSpPr/>
            <p:nvPr/>
          </p:nvSpPr>
          <p:spPr>
            <a:xfrm>
              <a:off x="5799180" y="3659017"/>
              <a:ext cx="301" cy="6642"/>
            </a:xfrm>
            <a:custGeom>
              <a:avLst/>
              <a:gdLst>
                <a:gd name="connsiteX0" fmla="*/ 0 w 301"/>
                <a:gd name="connsiteY0" fmla="*/ 6642 h 6642"/>
                <a:gd name="connsiteX1" fmla="*/ 0 w 301"/>
                <a:gd name="connsiteY1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" h="6642">
                  <a:moveTo>
                    <a:pt x="0" y="6642"/>
                  </a:moveTo>
                  <a:cubicBezTo>
                    <a:pt x="401" y="4446"/>
                    <a:pt x="401" y="2196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11E7811F-1CBE-4260-BE83-C134AF103797}"/>
                </a:ext>
              </a:extLst>
            </p:cNvPr>
            <p:cNvSpPr/>
            <p:nvPr/>
          </p:nvSpPr>
          <p:spPr>
            <a:xfrm>
              <a:off x="5793277" y="3659756"/>
              <a:ext cx="5961" cy="5903"/>
            </a:xfrm>
            <a:custGeom>
              <a:avLst/>
              <a:gdLst>
                <a:gd name="connsiteX0" fmla="*/ 5904 w 5961"/>
                <a:gd name="connsiteY0" fmla="*/ 5904 h 5903"/>
                <a:gd name="connsiteX1" fmla="*/ 5904 w 5961"/>
                <a:gd name="connsiteY1" fmla="*/ 5904 h 5903"/>
                <a:gd name="connsiteX2" fmla="*/ 0 w 5961"/>
                <a:gd name="connsiteY2" fmla="*/ 0 h 5903"/>
                <a:gd name="connsiteX3" fmla="*/ 0 w 5961"/>
                <a:gd name="connsiteY3" fmla="*/ 0 h 5903"/>
                <a:gd name="connsiteX4" fmla="*/ 5904 w 5961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1" h="5903">
                  <a:moveTo>
                    <a:pt x="5904" y="5904"/>
                  </a:moveTo>
                  <a:lnTo>
                    <a:pt x="5904" y="5904"/>
                  </a:lnTo>
                  <a:cubicBezTo>
                    <a:pt x="5046" y="3074"/>
                    <a:pt x="2830" y="858"/>
                    <a:pt x="0" y="0"/>
                  </a:cubicBezTo>
                  <a:lnTo>
                    <a:pt x="0" y="0"/>
                  </a:lnTo>
                  <a:cubicBezTo>
                    <a:pt x="0" y="0"/>
                    <a:pt x="6642" y="4428"/>
                    <a:pt x="5904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62A8F9AF-3D14-4398-B656-8AB3533F2D27}"/>
                </a:ext>
              </a:extLst>
            </p:cNvPr>
            <p:cNvSpPr/>
            <p:nvPr/>
          </p:nvSpPr>
          <p:spPr>
            <a:xfrm>
              <a:off x="5799180" y="3650161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cubicBezTo>
                    <a:pt x="0" y="6642"/>
                    <a:pt x="0" y="2214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8159D714-0925-473B-B37D-7979245E98A9}"/>
                </a:ext>
              </a:extLst>
            </p:cNvPr>
            <p:cNvSpPr/>
            <p:nvPr/>
          </p:nvSpPr>
          <p:spPr>
            <a:xfrm>
              <a:off x="5798442" y="3652376"/>
              <a:ext cx="95" cy="4427"/>
            </a:xfrm>
            <a:custGeom>
              <a:avLst/>
              <a:gdLst>
                <a:gd name="connsiteX0" fmla="*/ 0 w 95"/>
                <a:gd name="connsiteY0" fmla="*/ 4428 h 4427"/>
                <a:gd name="connsiteX1" fmla="*/ 0 w 95"/>
                <a:gd name="connsiteY1" fmla="*/ 0 h 4427"/>
                <a:gd name="connsiteX2" fmla="*/ 0 w 95"/>
                <a:gd name="connsiteY2" fmla="*/ 0 h 4427"/>
                <a:gd name="connsiteX3" fmla="*/ 0 w 95"/>
                <a:gd name="connsiteY3" fmla="*/ 0 h 4427"/>
                <a:gd name="connsiteX4" fmla="*/ 0 w 95"/>
                <a:gd name="connsiteY4" fmla="*/ 0 h 4427"/>
                <a:gd name="connsiteX5" fmla="*/ 0 w 95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" h="4427">
                  <a:moveTo>
                    <a:pt x="0" y="4428"/>
                  </a:moveTo>
                  <a:cubicBezTo>
                    <a:pt x="127" y="2955"/>
                    <a:pt x="127" y="1473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E83891BE-7D17-40A1-8C80-A11BCBD48A4F}"/>
                </a:ext>
              </a:extLst>
            </p:cNvPr>
            <p:cNvSpPr/>
            <p:nvPr/>
          </p:nvSpPr>
          <p:spPr>
            <a:xfrm>
              <a:off x="5793277" y="3650900"/>
              <a:ext cx="5903" cy="7379"/>
            </a:xfrm>
            <a:custGeom>
              <a:avLst/>
              <a:gdLst>
                <a:gd name="connsiteX0" fmla="*/ 5904 w 5903"/>
                <a:gd name="connsiteY0" fmla="*/ 7380 h 7379"/>
                <a:gd name="connsiteX1" fmla="*/ 0 w 5903"/>
                <a:gd name="connsiteY1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7379">
                  <a:moveTo>
                    <a:pt x="5904" y="7380"/>
                  </a:moveTo>
                  <a:cubicBezTo>
                    <a:pt x="5904" y="3690"/>
                    <a:pt x="0" y="2952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630745B4-7737-45C0-A0D7-620E51434015}"/>
                </a:ext>
              </a:extLst>
            </p:cNvPr>
            <p:cNvSpPr/>
            <p:nvPr/>
          </p:nvSpPr>
          <p:spPr>
            <a:xfrm>
              <a:off x="5793277" y="3652950"/>
              <a:ext cx="5903" cy="5330"/>
            </a:xfrm>
            <a:custGeom>
              <a:avLst/>
              <a:gdLst>
                <a:gd name="connsiteX0" fmla="*/ 5904 w 5903"/>
                <a:gd name="connsiteY0" fmla="*/ 5330 h 5330"/>
                <a:gd name="connsiteX1" fmla="*/ 5904 w 5903"/>
                <a:gd name="connsiteY1" fmla="*/ 5330 h 5330"/>
                <a:gd name="connsiteX2" fmla="*/ 5904 w 5903"/>
                <a:gd name="connsiteY2" fmla="*/ 1640 h 5330"/>
                <a:gd name="connsiteX3" fmla="*/ 5904 w 5903"/>
                <a:gd name="connsiteY3" fmla="*/ 1640 h 5330"/>
                <a:gd name="connsiteX4" fmla="*/ 0 w 5903"/>
                <a:gd name="connsiteY4" fmla="*/ 1640 h 5330"/>
                <a:gd name="connsiteX5" fmla="*/ 0 w 5903"/>
                <a:gd name="connsiteY5" fmla="*/ 1640 h 5330"/>
                <a:gd name="connsiteX6" fmla="*/ 5904 w 5903"/>
                <a:gd name="connsiteY6" fmla="*/ 5330 h 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5330">
                  <a:moveTo>
                    <a:pt x="5904" y="5330"/>
                  </a:moveTo>
                  <a:lnTo>
                    <a:pt x="5904" y="5330"/>
                  </a:lnTo>
                  <a:cubicBezTo>
                    <a:pt x="5904" y="5330"/>
                    <a:pt x="5904" y="5330"/>
                    <a:pt x="5904" y="1640"/>
                  </a:cubicBezTo>
                  <a:cubicBezTo>
                    <a:pt x="5904" y="-2050"/>
                    <a:pt x="5904" y="1640"/>
                    <a:pt x="5904" y="1640"/>
                  </a:cubicBezTo>
                  <a:lnTo>
                    <a:pt x="0" y="1640"/>
                  </a:lnTo>
                  <a:cubicBezTo>
                    <a:pt x="0" y="1640"/>
                    <a:pt x="0" y="1640"/>
                    <a:pt x="0" y="1640"/>
                  </a:cubicBezTo>
                  <a:cubicBezTo>
                    <a:pt x="0" y="1640"/>
                    <a:pt x="5904" y="3116"/>
                    <a:pt x="5904" y="53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1ADE4A21-02F5-4EDC-8BE3-F39FFA0C07D0}"/>
                </a:ext>
              </a:extLst>
            </p:cNvPr>
            <p:cNvSpPr/>
            <p:nvPr/>
          </p:nvSpPr>
          <p:spPr>
            <a:xfrm>
              <a:off x="5797705" y="3645734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cubicBezTo>
                    <a:pt x="0" y="5166"/>
                    <a:pt x="0" y="5166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B2CD6523-1807-43F4-9B10-FEE0B11DA050}"/>
                </a:ext>
              </a:extLst>
            </p:cNvPr>
            <p:cNvSpPr/>
            <p:nvPr/>
          </p:nvSpPr>
          <p:spPr>
            <a:xfrm>
              <a:off x="5797705" y="36509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00A29A7A-C5E7-4274-9AC7-3F61F8AB4403}"/>
                </a:ext>
              </a:extLst>
            </p:cNvPr>
            <p:cNvSpPr/>
            <p:nvPr/>
          </p:nvSpPr>
          <p:spPr>
            <a:xfrm>
              <a:off x="5796967" y="36472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25835E0F-3F0F-4F74-88C3-956F1FCD6DEB}"/>
                </a:ext>
              </a:extLst>
            </p:cNvPr>
            <p:cNvSpPr/>
            <p:nvPr/>
          </p:nvSpPr>
          <p:spPr>
            <a:xfrm>
              <a:off x="5793277" y="36472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8F0F5EBF-283A-468B-B295-114BC216E02C}"/>
                </a:ext>
              </a:extLst>
            </p:cNvPr>
            <p:cNvSpPr/>
            <p:nvPr/>
          </p:nvSpPr>
          <p:spPr>
            <a:xfrm>
              <a:off x="5793277" y="3636878"/>
              <a:ext cx="73800" cy="6641"/>
            </a:xfrm>
            <a:custGeom>
              <a:avLst/>
              <a:gdLst>
                <a:gd name="connsiteX0" fmla="*/ 0 w 73800"/>
                <a:gd name="connsiteY0" fmla="*/ 6642 h 6641"/>
                <a:gd name="connsiteX1" fmla="*/ 0 w 73800"/>
                <a:gd name="connsiteY1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1">
                  <a:moveTo>
                    <a:pt x="0" y="6642"/>
                  </a:moveTo>
                  <a:cubicBezTo>
                    <a:pt x="0" y="6642"/>
                    <a:pt x="0" y="2214"/>
                    <a:pt x="0" y="0"/>
                  </a:cubicBezTo>
                </a:path>
              </a:pathLst>
            </a:custGeom>
            <a:solidFill>
              <a:srgbClr val="3BB4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527966A7-5739-4F9F-BE4F-725FC75C3646}"/>
                </a:ext>
              </a:extLst>
            </p:cNvPr>
            <p:cNvSpPr/>
            <p:nvPr/>
          </p:nvSpPr>
          <p:spPr>
            <a:xfrm>
              <a:off x="5793277" y="36435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11B76478-30D3-49D7-86F9-15A29AB8D916}"/>
                </a:ext>
              </a:extLst>
            </p:cNvPr>
            <p:cNvSpPr/>
            <p:nvPr/>
          </p:nvSpPr>
          <p:spPr>
            <a:xfrm>
              <a:off x="5802132" y="3678206"/>
              <a:ext cx="15498" cy="16235"/>
            </a:xfrm>
            <a:custGeom>
              <a:avLst/>
              <a:gdLst>
                <a:gd name="connsiteX0" fmla="*/ 15498 w 15498"/>
                <a:gd name="connsiteY0" fmla="*/ 16236 h 16235"/>
                <a:gd name="connsiteX1" fmla="*/ 0 w 15498"/>
                <a:gd name="connsiteY1" fmla="*/ 0 h 16235"/>
                <a:gd name="connsiteX2" fmla="*/ 13284 w 15498"/>
                <a:gd name="connsiteY2" fmla="*/ 14022 h 16235"/>
                <a:gd name="connsiteX3" fmla="*/ 13284 w 15498"/>
                <a:gd name="connsiteY3" fmla="*/ 14022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16235">
                  <a:moveTo>
                    <a:pt x="15498" y="16236"/>
                  </a:moveTo>
                  <a:lnTo>
                    <a:pt x="0" y="0"/>
                  </a:lnTo>
                  <a:lnTo>
                    <a:pt x="13284" y="14022"/>
                  </a:lnTo>
                  <a:lnTo>
                    <a:pt x="13284" y="14022"/>
                  </a:lnTo>
                  <a:close/>
                </a:path>
              </a:pathLst>
            </a:custGeom>
            <a:solidFill>
              <a:srgbClr val="435C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F55220E3-8620-4AED-970F-4DFCEFA03261}"/>
                </a:ext>
              </a:extLst>
            </p:cNvPr>
            <p:cNvSpPr/>
            <p:nvPr/>
          </p:nvSpPr>
          <p:spPr>
            <a:xfrm>
              <a:off x="5760805" y="3637615"/>
              <a:ext cx="153394" cy="238163"/>
            </a:xfrm>
            <a:custGeom>
              <a:avLst/>
              <a:gdLst>
                <a:gd name="connsiteX0" fmla="*/ 63468 w 153394"/>
                <a:gd name="connsiteY0" fmla="*/ 202212 h 238163"/>
                <a:gd name="connsiteX1" fmla="*/ 32472 w 153394"/>
                <a:gd name="connsiteY1" fmla="*/ 124722 h 238163"/>
                <a:gd name="connsiteX2" fmla="*/ 32472 w 153394"/>
                <a:gd name="connsiteY2" fmla="*/ 33210 h 238163"/>
                <a:gd name="connsiteX3" fmla="*/ 0 w 153394"/>
                <a:gd name="connsiteY3" fmla="*/ 0 h 238163"/>
                <a:gd name="connsiteX4" fmla="*/ 0 w 153394"/>
                <a:gd name="connsiteY4" fmla="*/ 160884 h 238163"/>
                <a:gd name="connsiteX5" fmla="*/ 99630 w 153394"/>
                <a:gd name="connsiteY5" fmla="*/ 226566 h 238163"/>
                <a:gd name="connsiteX6" fmla="*/ 63468 w 153394"/>
                <a:gd name="connsiteY6" fmla="*/ 202212 h 238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394" h="238163">
                  <a:moveTo>
                    <a:pt x="63468" y="202212"/>
                  </a:moveTo>
                  <a:cubicBezTo>
                    <a:pt x="36900" y="185238"/>
                    <a:pt x="32472" y="132102"/>
                    <a:pt x="32472" y="124722"/>
                  </a:cubicBezTo>
                  <a:cubicBezTo>
                    <a:pt x="32472" y="117342"/>
                    <a:pt x="32472" y="33210"/>
                    <a:pt x="32472" y="33210"/>
                  </a:cubicBezTo>
                  <a:lnTo>
                    <a:pt x="0" y="0"/>
                  </a:lnTo>
                  <a:cubicBezTo>
                    <a:pt x="0" y="0"/>
                    <a:pt x="0" y="110700"/>
                    <a:pt x="0" y="160884"/>
                  </a:cubicBezTo>
                  <a:cubicBezTo>
                    <a:pt x="0" y="184500"/>
                    <a:pt x="14760" y="268632"/>
                    <a:pt x="99630" y="226566"/>
                  </a:cubicBezTo>
                  <a:cubicBezTo>
                    <a:pt x="228780" y="166788"/>
                    <a:pt x="87822" y="218448"/>
                    <a:pt x="63468" y="202212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C4C96670-F804-4E1E-ABF8-9F813F9A8349}"/>
                </a:ext>
              </a:extLst>
            </p:cNvPr>
            <p:cNvSpPr/>
            <p:nvPr/>
          </p:nvSpPr>
          <p:spPr>
            <a:xfrm>
              <a:off x="5761317" y="3636878"/>
              <a:ext cx="153729" cy="241942"/>
            </a:xfrm>
            <a:custGeom>
              <a:avLst/>
              <a:gdLst>
                <a:gd name="connsiteX0" fmla="*/ 57051 w 153729"/>
                <a:gd name="connsiteY0" fmla="*/ 239112 h 241942"/>
                <a:gd name="connsiteX1" fmla="*/ 31959 w 153729"/>
                <a:gd name="connsiteY1" fmla="*/ 231732 h 241942"/>
                <a:gd name="connsiteX2" fmla="*/ 6129 w 153729"/>
                <a:gd name="connsiteY2" fmla="*/ 196308 h 241942"/>
                <a:gd name="connsiteX3" fmla="*/ 225 w 153729"/>
                <a:gd name="connsiteY3" fmla="*/ 161622 h 241942"/>
                <a:gd name="connsiteX4" fmla="*/ 225 w 153729"/>
                <a:gd name="connsiteY4" fmla="*/ 108486 h 241942"/>
                <a:gd name="connsiteX5" fmla="*/ 225 w 153729"/>
                <a:gd name="connsiteY5" fmla="*/ 0 h 241942"/>
                <a:gd name="connsiteX6" fmla="*/ 225 w 153729"/>
                <a:gd name="connsiteY6" fmla="*/ 0 h 241942"/>
                <a:gd name="connsiteX7" fmla="*/ 40077 w 153729"/>
                <a:gd name="connsiteY7" fmla="*/ 41328 h 241942"/>
                <a:gd name="connsiteX8" fmla="*/ 68859 w 153729"/>
                <a:gd name="connsiteY8" fmla="*/ 70848 h 241942"/>
                <a:gd name="connsiteX9" fmla="*/ 31959 w 153729"/>
                <a:gd name="connsiteY9" fmla="*/ 33948 h 241942"/>
                <a:gd name="connsiteX10" fmla="*/ 31959 w 153729"/>
                <a:gd name="connsiteY10" fmla="*/ 125460 h 241942"/>
                <a:gd name="connsiteX11" fmla="*/ 37863 w 153729"/>
                <a:gd name="connsiteY11" fmla="*/ 160146 h 241942"/>
                <a:gd name="connsiteX12" fmla="*/ 62955 w 153729"/>
                <a:gd name="connsiteY12" fmla="*/ 202950 h 241942"/>
                <a:gd name="connsiteX13" fmla="*/ 62955 w 153729"/>
                <a:gd name="connsiteY13" fmla="*/ 202950 h 241942"/>
                <a:gd name="connsiteX14" fmla="*/ 83619 w 153729"/>
                <a:gd name="connsiteY14" fmla="*/ 213282 h 241942"/>
                <a:gd name="connsiteX15" fmla="*/ 141183 w 153729"/>
                <a:gd name="connsiteY15" fmla="*/ 196308 h 241942"/>
                <a:gd name="connsiteX16" fmla="*/ 141183 w 153729"/>
                <a:gd name="connsiteY16" fmla="*/ 196308 h 241942"/>
                <a:gd name="connsiteX17" fmla="*/ 150039 w 153729"/>
                <a:gd name="connsiteY17" fmla="*/ 196308 h 241942"/>
                <a:gd name="connsiteX18" fmla="*/ 95427 w 153729"/>
                <a:gd name="connsiteY18" fmla="*/ 230994 h 241942"/>
                <a:gd name="connsiteX19" fmla="*/ 57051 w 153729"/>
                <a:gd name="connsiteY19" fmla="*/ 239112 h 241942"/>
                <a:gd name="connsiteX20" fmla="*/ 225 w 153729"/>
                <a:gd name="connsiteY20" fmla="*/ 738 h 241942"/>
                <a:gd name="connsiteX21" fmla="*/ 225 w 153729"/>
                <a:gd name="connsiteY21" fmla="*/ 108486 h 241942"/>
                <a:gd name="connsiteX22" fmla="*/ 225 w 153729"/>
                <a:gd name="connsiteY22" fmla="*/ 161622 h 241942"/>
                <a:gd name="connsiteX23" fmla="*/ 31221 w 153729"/>
                <a:gd name="connsiteY23" fmla="*/ 235422 h 241942"/>
                <a:gd name="connsiteX24" fmla="*/ 99117 w 153729"/>
                <a:gd name="connsiteY24" fmla="*/ 230256 h 241942"/>
                <a:gd name="connsiteX25" fmla="*/ 153729 w 153729"/>
                <a:gd name="connsiteY25" fmla="*/ 197046 h 241942"/>
                <a:gd name="connsiteX26" fmla="*/ 145611 w 153729"/>
                <a:gd name="connsiteY26" fmla="*/ 197046 h 241942"/>
                <a:gd name="connsiteX27" fmla="*/ 141183 w 153729"/>
                <a:gd name="connsiteY27" fmla="*/ 197046 h 241942"/>
                <a:gd name="connsiteX28" fmla="*/ 83619 w 153729"/>
                <a:gd name="connsiteY28" fmla="*/ 213282 h 241942"/>
                <a:gd name="connsiteX29" fmla="*/ 62955 w 153729"/>
                <a:gd name="connsiteY29" fmla="*/ 204426 h 241942"/>
                <a:gd name="connsiteX30" fmla="*/ 37125 w 153729"/>
                <a:gd name="connsiteY30" fmla="*/ 162360 h 241942"/>
                <a:gd name="connsiteX31" fmla="*/ 31959 w 153729"/>
                <a:gd name="connsiteY31" fmla="*/ 125460 h 241942"/>
                <a:gd name="connsiteX32" fmla="*/ 31959 w 153729"/>
                <a:gd name="connsiteY32" fmla="*/ 33948 h 241942"/>
                <a:gd name="connsiteX33" fmla="*/ 31959 w 153729"/>
                <a:gd name="connsiteY33" fmla="*/ 33948 h 241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3729" h="241942">
                  <a:moveTo>
                    <a:pt x="57051" y="239112"/>
                  </a:moveTo>
                  <a:cubicBezTo>
                    <a:pt x="48135" y="239234"/>
                    <a:pt x="39390" y="236663"/>
                    <a:pt x="31959" y="231732"/>
                  </a:cubicBezTo>
                  <a:cubicBezTo>
                    <a:pt x="19460" y="223320"/>
                    <a:pt x="10317" y="210781"/>
                    <a:pt x="6129" y="196308"/>
                  </a:cubicBezTo>
                  <a:cubicBezTo>
                    <a:pt x="2418" y="185111"/>
                    <a:pt x="428" y="173416"/>
                    <a:pt x="225" y="161622"/>
                  </a:cubicBezTo>
                  <a:lnTo>
                    <a:pt x="225" y="108486"/>
                  </a:lnTo>
                  <a:cubicBezTo>
                    <a:pt x="225" y="43542"/>
                    <a:pt x="225" y="738"/>
                    <a:pt x="225" y="0"/>
                  </a:cubicBezTo>
                  <a:lnTo>
                    <a:pt x="225" y="0"/>
                  </a:lnTo>
                  <a:cubicBezTo>
                    <a:pt x="8343" y="9594"/>
                    <a:pt x="25317" y="25830"/>
                    <a:pt x="40077" y="41328"/>
                  </a:cubicBezTo>
                  <a:lnTo>
                    <a:pt x="68859" y="70848"/>
                  </a:lnTo>
                  <a:lnTo>
                    <a:pt x="31959" y="33948"/>
                  </a:lnTo>
                  <a:cubicBezTo>
                    <a:pt x="31959" y="40590"/>
                    <a:pt x="31959" y="118818"/>
                    <a:pt x="31959" y="125460"/>
                  </a:cubicBezTo>
                  <a:cubicBezTo>
                    <a:pt x="32317" y="137239"/>
                    <a:pt x="34304" y="148912"/>
                    <a:pt x="37863" y="160146"/>
                  </a:cubicBezTo>
                  <a:cubicBezTo>
                    <a:pt x="41037" y="176882"/>
                    <a:pt x="49902" y="192005"/>
                    <a:pt x="62955" y="202950"/>
                  </a:cubicBezTo>
                  <a:lnTo>
                    <a:pt x="62955" y="202950"/>
                  </a:lnTo>
                  <a:cubicBezTo>
                    <a:pt x="68898" y="208026"/>
                    <a:pt x="75992" y="211573"/>
                    <a:pt x="83619" y="213282"/>
                  </a:cubicBezTo>
                  <a:cubicBezTo>
                    <a:pt x="104286" y="215340"/>
                    <a:pt x="124940" y="209250"/>
                    <a:pt x="141183" y="196308"/>
                  </a:cubicBezTo>
                  <a:lnTo>
                    <a:pt x="141183" y="196308"/>
                  </a:lnTo>
                  <a:lnTo>
                    <a:pt x="150039" y="196308"/>
                  </a:lnTo>
                  <a:cubicBezTo>
                    <a:pt x="135014" y="212242"/>
                    <a:pt x="116239" y="224165"/>
                    <a:pt x="95427" y="230994"/>
                  </a:cubicBezTo>
                  <a:cubicBezTo>
                    <a:pt x="83288" y="236179"/>
                    <a:pt x="70251" y="238937"/>
                    <a:pt x="57051" y="239112"/>
                  </a:cubicBezTo>
                  <a:close/>
                  <a:moveTo>
                    <a:pt x="225" y="738"/>
                  </a:moveTo>
                  <a:cubicBezTo>
                    <a:pt x="225" y="738"/>
                    <a:pt x="225" y="61254"/>
                    <a:pt x="225" y="108486"/>
                  </a:cubicBezTo>
                  <a:cubicBezTo>
                    <a:pt x="225" y="129150"/>
                    <a:pt x="225" y="147600"/>
                    <a:pt x="225" y="161622"/>
                  </a:cubicBezTo>
                  <a:cubicBezTo>
                    <a:pt x="-1783" y="189755"/>
                    <a:pt x="9727" y="217161"/>
                    <a:pt x="31221" y="235422"/>
                  </a:cubicBezTo>
                  <a:cubicBezTo>
                    <a:pt x="53200" y="245690"/>
                    <a:pt x="78946" y="243731"/>
                    <a:pt x="99117" y="230256"/>
                  </a:cubicBezTo>
                  <a:cubicBezTo>
                    <a:pt x="119530" y="223308"/>
                    <a:pt x="138172" y="211972"/>
                    <a:pt x="153729" y="197046"/>
                  </a:cubicBezTo>
                  <a:lnTo>
                    <a:pt x="145611" y="197046"/>
                  </a:lnTo>
                  <a:lnTo>
                    <a:pt x="141183" y="197046"/>
                  </a:lnTo>
                  <a:cubicBezTo>
                    <a:pt x="124726" y="209520"/>
                    <a:pt x="104167" y="215319"/>
                    <a:pt x="83619" y="213282"/>
                  </a:cubicBezTo>
                  <a:cubicBezTo>
                    <a:pt x="75978" y="212551"/>
                    <a:pt x="68755" y="209455"/>
                    <a:pt x="62955" y="204426"/>
                  </a:cubicBezTo>
                  <a:cubicBezTo>
                    <a:pt x="49772" y="193785"/>
                    <a:pt x="40652" y="178931"/>
                    <a:pt x="37125" y="162360"/>
                  </a:cubicBezTo>
                  <a:cubicBezTo>
                    <a:pt x="33967" y="150304"/>
                    <a:pt x="32233" y="137920"/>
                    <a:pt x="31959" y="125460"/>
                  </a:cubicBezTo>
                  <a:cubicBezTo>
                    <a:pt x="31959" y="118080"/>
                    <a:pt x="31959" y="34686"/>
                    <a:pt x="31959" y="33948"/>
                  </a:cubicBezTo>
                  <a:lnTo>
                    <a:pt x="31959" y="3394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593144AC-0001-4EF5-93AA-9B0F3532190D}"/>
                </a:ext>
              </a:extLst>
            </p:cNvPr>
            <p:cNvSpPr/>
            <p:nvPr/>
          </p:nvSpPr>
          <p:spPr>
            <a:xfrm>
              <a:off x="5762633" y="3642043"/>
              <a:ext cx="964" cy="60516"/>
            </a:xfrm>
            <a:custGeom>
              <a:avLst/>
              <a:gdLst>
                <a:gd name="connsiteX0" fmla="*/ 386 w 964"/>
                <a:gd name="connsiteY0" fmla="*/ 60516 h 60516"/>
                <a:gd name="connsiteX1" fmla="*/ 386 w 964"/>
                <a:gd name="connsiteY1" fmla="*/ 46494 h 60516"/>
                <a:gd name="connsiteX2" fmla="*/ 386 w 964"/>
                <a:gd name="connsiteY2" fmla="*/ 34686 h 60516"/>
                <a:gd name="connsiteX3" fmla="*/ 386 w 964"/>
                <a:gd name="connsiteY3" fmla="*/ 16236 h 60516"/>
                <a:gd name="connsiteX4" fmla="*/ 386 w 964"/>
                <a:gd name="connsiteY4" fmla="*/ 0 h 60516"/>
                <a:gd name="connsiteX5" fmla="*/ 386 w 964"/>
                <a:gd name="connsiteY5" fmla="*/ 0 h 60516"/>
                <a:gd name="connsiteX6" fmla="*/ 386 w 964"/>
                <a:gd name="connsiteY6" fmla="*/ 4428 h 60516"/>
                <a:gd name="connsiteX7" fmla="*/ 386 w 964"/>
                <a:gd name="connsiteY7" fmla="*/ 33210 h 60516"/>
                <a:gd name="connsiteX8" fmla="*/ 386 w 964"/>
                <a:gd name="connsiteY8" fmla="*/ 50184 h 60516"/>
                <a:gd name="connsiteX9" fmla="*/ 386 w 964"/>
                <a:gd name="connsiteY9" fmla="*/ 50184 h 60516"/>
                <a:gd name="connsiteX10" fmla="*/ 386 w 964"/>
                <a:gd name="connsiteY10" fmla="*/ 59040 h 6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" h="60516">
                  <a:moveTo>
                    <a:pt x="386" y="60516"/>
                  </a:moveTo>
                  <a:lnTo>
                    <a:pt x="386" y="46494"/>
                  </a:lnTo>
                  <a:cubicBezTo>
                    <a:pt x="386" y="46494"/>
                    <a:pt x="386" y="46494"/>
                    <a:pt x="386" y="34686"/>
                  </a:cubicBezTo>
                  <a:cubicBezTo>
                    <a:pt x="1158" y="28560"/>
                    <a:pt x="1158" y="22362"/>
                    <a:pt x="386" y="16236"/>
                  </a:cubicBezTo>
                  <a:cubicBezTo>
                    <a:pt x="-129" y="10836"/>
                    <a:pt x="-129" y="5400"/>
                    <a:pt x="386" y="0"/>
                  </a:cubicBezTo>
                  <a:lnTo>
                    <a:pt x="386" y="0"/>
                  </a:lnTo>
                  <a:cubicBezTo>
                    <a:pt x="259" y="1473"/>
                    <a:pt x="259" y="2955"/>
                    <a:pt x="386" y="4428"/>
                  </a:cubicBezTo>
                  <a:cubicBezTo>
                    <a:pt x="386" y="9594"/>
                    <a:pt x="386" y="27306"/>
                    <a:pt x="386" y="33210"/>
                  </a:cubicBezTo>
                  <a:cubicBezTo>
                    <a:pt x="386" y="39114"/>
                    <a:pt x="386" y="47232"/>
                    <a:pt x="386" y="50184"/>
                  </a:cubicBezTo>
                  <a:lnTo>
                    <a:pt x="386" y="50184"/>
                  </a:lnTo>
                  <a:cubicBezTo>
                    <a:pt x="63" y="53127"/>
                    <a:pt x="63" y="56097"/>
                    <a:pt x="386" y="59040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8BC10881-9AF1-4F9F-A1D0-AFDCB56BAD92}"/>
                </a:ext>
              </a:extLst>
            </p:cNvPr>
            <p:cNvSpPr/>
            <p:nvPr/>
          </p:nvSpPr>
          <p:spPr>
            <a:xfrm>
              <a:off x="5793277" y="3670826"/>
              <a:ext cx="109223" cy="177929"/>
            </a:xfrm>
            <a:custGeom>
              <a:avLst/>
              <a:gdLst>
                <a:gd name="connsiteX0" fmla="*/ 0 w 109223"/>
                <a:gd name="connsiteY0" fmla="*/ 91512 h 177929"/>
                <a:gd name="connsiteX1" fmla="*/ 30996 w 109223"/>
                <a:gd name="connsiteY1" fmla="*/ 169002 h 177929"/>
                <a:gd name="connsiteX2" fmla="*/ 109224 w 109223"/>
                <a:gd name="connsiteY2" fmla="*/ 160146 h 177929"/>
                <a:gd name="connsiteX3" fmla="*/ 74538 w 109223"/>
                <a:gd name="connsiteY3" fmla="*/ 165312 h 177929"/>
                <a:gd name="connsiteX4" fmla="*/ 22140 w 109223"/>
                <a:gd name="connsiteY4" fmla="*/ 105534 h 177929"/>
                <a:gd name="connsiteX5" fmla="*/ 22140 w 109223"/>
                <a:gd name="connsiteY5" fmla="*/ 21402 h 177929"/>
                <a:gd name="connsiteX6" fmla="*/ 0 w 109223"/>
                <a:gd name="connsiteY6" fmla="*/ 0 h 177929"/>
                <a:gd name="connsiteX7" fmla="*/ 0 w 109223"/>
                <a:gd name="connsiteY7" fmla="*/ 91512 h 17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223" h="177929">
                  <a:moveTo>
                    <a:pt x="0" y="91512"/>
                  </a:moveTo>
                  <a:cubicBezTo>
                    <a:pt x="0" y="98892"/>
                    <a:pt x="4428" y="152028"/>
                    <a:pt x="30996" y="169002"/>
                  </a:cubicBezTo>
                  <a:cubicBezTo>
                    <a:pt x="30996" y="169002"/>
                    <a:pt x="60516" y="194094"/>
                    <a:pt x="109224" y="160146"/>
                  </a:cubicBezTo>
                  <a:cubicBezTo>
                    <a:pt x="98597" y="165801"/>
                    <a:pt x="86353" y="167625"/>
                    <a:pt x="74538" y="165312"/>
                  </a:cubicBezTo>
                  <a:cubicBezTo>
                    <a:pt x="48088" y="155528"/>
                    <a:pt x="28375" y="133038"/>
                    <a:pt x="22140" y="105534"/>
                  </a:cubicBezTo>
                  <a:lnTo>
                    <a:pt x="22140" y="21402"/>
                  </a:lnTo>
                  <a:lnTo>
                    <a:pt x="0" y="0"/>
                  </a:lnTo>
                  <a:cubicBezTo>
                    <a:pt x="0" y="0"/>
                    <a:pt x="0" y="84132"/>
                    <a:pt x="0" y="91512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313B954-DBF6-4CFD-B369-4E2E7BFE4354}"/>
                </a:ext>
              </a:extLst>
            </p:cNvPr>
            <p:cNvSpPr/>
            <p:nvPr/>
          </p:nvSpPr>
          <p:spPr>
            <a:xfrm>
              <a:off x="5793277" y="3670826"/>
              <a:ext cx="109223" cy="179704"/>
            </a:xfrm>
            <a:custGeom>
              <a:avLst/>
              <a:gdLst>
                <a:gd name="connsiteX0" fmla="*/ 59778 w 109223"/>
                <a:gd name="connsiteY0" fmla="*/ 179334 h 179704"/>
                <a:gd name="connsiteX1" fmla="*/ 51660 w 109223"/>
                <a:gd name="connsiteY1" fmla="*/ 179334 h 179704"/>
                <a:gd name="connsiteX2" fmla="*/ 30996 w 109223"/>
                <a:gd name="connsiteY2" fmla="*/ 170478 h 179704"/>
                <a:gd name="connsiteX3" fmla="*/ 5166 w 109223"/>
                <a:gd name="connsiteY3" fmla="*/ 128412 h 179704"/>
                <a:gd name="connsiteX4" fmla="*/ 0 w 109223"/>
                <a:gd name="connsiteY4" fmla="*/ 91512 h 179704"/>
                <a:gd name="connsiteX5" fmla="*/ 0 w 109223"/>
                <a:gd name="connsiteY5" fmla="*/ 0 h 179704"/>
                <a:gd name="connsiteX6" fmla="*/ 0 w 109223"/>
                <a:gd name="connsiteY6" fmla="*/ 0 h 179704"/>
                <a:gd name="connsiteX7" fmla="*/ 8118 w 109223"/>
                <a:gd name="connsiteY7" fmla="*/ 8118 h 179704"/>
                <a:gd name="connsiteX8" fmla="*/ 16236 w 109223"/>
                <a:gd name="connsiteY8" fmla="*/ 16236 h 179704"/>
                <a:gd name="connsiteX9" fmla="*/ 21402 w 109223"/>
                <a:gd name="connsiteY9" fmla="*/ 22140 h 179704"/>
                <a:gd name="connsiteX10" fmla="*/ 21402 w 109223"/>
                <a:gd name="connsiteY10" fmla="*/ 22140 h 179704"/>
                <a:gd name="connsiteX11" fmla="*/ 14760 w 109223"/>
                <a:gd name="connsiteY11" fmla="*/ 16236 h 179704"/>
                <a:gd name="connsiteX12" fmla="*/ 22140 w 109223"/>
                <a:gd name="connsiteY12" fmla="*/ 105534 h 179704"/>
                <a:gd name="connsiteX13" fmla="*/ 74538 w 109223"/>
                <a:gd name="connsiteY13" fmla="*/ 169002 h 179704"/>
                <a:gd name="connsiteX14" fmla="*/ 109224 w 109223"/>
                <a:gd name="connsiteY14" fmla="*/ 163836 h 179704"/>
                <a:gd name="connsiteX15" fmla="*/ 109224 w 109223"/>
                <a:gd name="connsiteY15" fmla="*/ 163836 h 179704"/>
                <a:gd name="connsiteX16" fmla="*/ 59778 w 109223"/>
                <a:gd name="connsiteY16" fmla="*/ 179334 h 179704"/>
                <a:gd name="connsiteX17" fmla="*/ 0 w 109223"/>
                <a:gd name="connsiteY17" fmla="*/ 0 h 179704"/>
                <a:gd name="connsiteX18" fmla="*/ 0 w 109223"/>
                <a:gd name="connsiteY18" fmla="*/ 91512 h 179704"/>
                <a:gd name="connsiteX19" fmla="*/ 0 w 109223"/>
                <a:gd name="connsiteY19" fmla="*/ 91512 h 179704"/>
                <a:gd name="connsiteX20" fmla="*/ 5904 w 109223"/>
                <a:gd name="connsiteY20" fmla="*/ 126198 h 179704"/>
                <a:gd name="connsiteX21" fmla="*/ 30996 w 109223"/>
                <a:gd name="connsiteY21" fmla="*/ 169002 h 179704"/>
                <a:gd name="connsiteX22" fmla="*/ 51660 w 109223"/>
                <a:gd name="connsiteY22" fmla="*/ 179334 h 179704"/>
                <a:gd name="connsiteX23" fmla="*/ 107748 w 109223"/>
                <a:gd name="connsiteY23" fmla="*/ 163098 h 179704"/>
                <a:gd name="connsiteX24" fmla="*/ 74538 w 109223"/>
                <a:gd name="connsiteY24" fmla="*/ 167526 h 179704"/>
                <a:gd name="connsiteX25" fmla="*/ 40590 w 109223"/>
                <a:gd name="connsiteY25" fmla="*/ 143910 h 179704"/>
                <a:gd name="connsiteX26" fmla="*/ 21402 w 109223"/>
                <a:gd name="connsiteY26" fmla="*/ 105534 h 179704"/>
                <a:gd name="connsiteX27" fmla="*/ 21402 w 109223"/>
                <a:gd name="connsiteY27" fmla="*/ 22140 h 179704"/>
                <a:gd name="connsiteX28" fmla="*/ 21402 w 109223"/>
                <a:gd name="connsiteY28" fmla="*/ 22140 h 179704"/>
                <a:gd name="connsiteX29" fmla="*/ 21402 w 109223"/>
                <a:gd name="connsiteY29" fmla="*/ 22140 h 179704"/>
                <a:gd name="connsiteX30" fmla="*/ 14022 w 109223"/>
                <a:gd name="connsiteY30" fmla="*/ 14022 h 17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9223" h="179704">
                  <a:moveTo>
                    <a:pt x="59778" y="179334"/>
                  </a:moveTo>
                  <a:lnTo>
                    <a:pt x="51660" y="179334"/>
                  </a:lnTo>
                  <a:cubicBezTo>
                    <a:pt x="44019" y="178603"/>
                    <a:pt x="36795" y="175507"/>
                    <a:pt x="30996" y="170478"/>
                  </a:cubicBezTo>
                  <a:cubicBezTo>
                    <a:pt x="17812" y="159837"/>
                    <a:pt x="8692" y="144983"/>
                    <a:pt x="5166" y="128412"/>
                  </a:cubicBezTo>
                  <a:cubicBezTo>
                    <a:pt x="2007" y="116356"/>
                    <a:pt x="274" y="103972"/>
                    <a:pt x="0" y="91512"/>
                  </a:cubicBezTo>
                  <a:cubicBezTo>
                    <a:pt x="0" y="84132"/>
                    <a:pt x="0" y="738"/>
                    <a:pt x="0" y="0"/>
                  </a:cubicBezTo>
                  <a:lnTo>
                    <a:pt x="0" y="0"/>
                  </a:lnTo>
                  <a:lnTo>
                    <a:pt x="8118" y="8118"/>
                  </a:lnTo>
                  <a:cubicBezTo>
                    <a:pt x="10636" y="11006"/>
                    <a:pt x="13348" y="13718"/>
                    <a:pt x="16236" y="16236"/>
                  </a:cubicBezTo>
                  <a:lnTo>
                    <a:pt x="21402" y="22140"/>
                  </a:lnTo>
                  <a:lnTo>
                    <a:pt x="21402" y="22140"/>
                  </a:lnTo>
                  <a:lnTo>
                    <a:pt x="14760" y="16236"/>
                  </a:lnTo>
                  <a:cubicBezTo>
                    <a:pt x="15440" y="46122"/>
                    <a:pt x="17904" y="75942"/>
                    <a:pt x="22140" y="105534"/>
                  </a:cubicBezTo>
                  <a:cubicBezTo>
                    <a:pt x="27360" y="134372"/>
                    <a:pt x="47210" y="158416"/>
                    <a:pt x="74538" y="169002"/>
                  </a:cubicBezTo>
                  <a:cubicBezTo>
                    <a:pt x="86353" y="170930"/>
                    <a:pt x="98479" y="169124"/>
                    <a:pt x="109224" y="163836"/>
                  </a:cubicBezTo>
                  <a:lnTo>
                    <a:pt x="109224" y="163836"/>
                  </a:lnTo>
                  <a:cubicBezTo>
                    <a:pt x="94737" y="173986"/>
                    <a:pt x="77468" y="179400"/>
                    <a:pt x="59778" y="179334"/>
                  </a:cubicBezTo>
                  <a:close/>
                  <a:moveTo>
                    <a:pt x="0" y="0"/>
                  </a:moveTo>
                  <a:cubicBezTo>
                    <a:pt x="0" y="6642"/>
                    <a:pt x="0" y="84870"/>
                    <a:pt x="0" y="91512"/>
                  </a:cubicBezTo>
                  <a:lnTo>
                    <a:pt x="0" y="91512"/>
                  </a:lnTo>
                  <a:cubicBezTo>
                    <a:pt x="358" y="103291"/>
                    <a:pt x="2345" y="114964"/>
                    <a:pt x="5904" y="126198"/>
                  </a:cubicBezTo>
                  <a:cubicBezTo>
                    <a:pt x="9077" y="142934"/>
                    <a:pt x="17943" y="158057"/>
                    <a:pt x="30996" y="169002"/>
                  </a:cubicBezTo>
                  <a:cubicBezTo>
                    <a:pt x="36939" y="174078"/>
                    <a:pt x="44033" y="177625"/>
                    <a:pt x="51660" y="179334"/>
                  </a:cubicBezTo>
                  <a:cubicBezTo>
                    <a:pt x="71744" y="181287"/>
                    <a:pt x="91815" y="175477"/>
                    <a:pt x="107748" y="163098"/>
                  </a:cubicBezTo>
                  <a:cubicBezTo>
                    <a:pt x="97593" y="168583"/>
                    <a:pt x="85778" y="170158"/>
                    <a:pt x="74538" y="167526"/>
                  </a:cubicBezTo>
                  <a:cubicBezTo>
                    <a:pt x="61041" y="163375"/>
                    <a:pt x="49175" y="155120"/>
                    <a:pt x="40590" y="143910"/>
                  </a:cubicBezTo>
                  <a:cubicBezTo>
                    <a:pt x="30837" y="133091"/>
                    <a:pt x="24206" y="119828"/>
                    <a:pt x="21402" y="105534"/>
                  </a:cubicBezTo>
                  <a:cubicBezTo>
                    <a:pt x="19947" y="77755"/>
                    <a:pt x="19947" y="49919"/>
                    <a:pt x="21402" y="22140"/>
                  </a:cubicBezTo>
                  <a:lnTo>
                    <a:pt x="21402" y="22140"/>
                  </a:lnTo>
                  <a:lnTo>
                    <a:pt x="21402" y="22140"/>
                  </a:lnTo>
                  <a:lnTo>
                    <a:pt x="14022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262F066B-EB9F-4606-A98E-8482E5DD7EFE}"/>
                </a:ext>
              </a:extLst>
            </p:cNvPr>
            <p:cNvSpPr/>
            <p:nvPr/>
          </p:nvSpPr>
          <p:spPr>
            <a:xfrm>
              <a:off x="5813916" y="3688537"/>
              <a:ext cx="88583" cy="152266"/>
            </a:xfrm>
            <a:custGeom>
              <a:avLst/>
              <a:gdLst>
                <a:gd name="connsiteX0" fmla="*/ 14046 w 88583"/>
                <a:gd name="connsiteY0" fmla="*/ 37638 h 152266"/>
                <a:gd name="connsiteX1" fmla="*/ 14046 w 88583"/>
                <a:gd name="connsiteY1" fmla="*/ 15498 h 152266"/>
                <a:gd name="connsiteX2" fmla="*/ 1500 w 88583"/>
                <a:gd name="connsiteY2" fmla="*/ 3690 h 152266"/>
                <a:gd name="connsiteX3" fmla="*/ 1500 w 88583"/>
                <a:gd name="connsiteY3" fmla="*/ 0 h 152266"/>
                <a:gd name="connsiteX4" fmla="*/ 1500 w 88583"/>
                <a:gd name="connsiteY4" fmla="*/ 87822 h 152266"/>
                <a:gd name="connsiteX5" fmla="*/ 53898 w 88583"/>
                <a:gd name="connsiteY5" fmla="*/ 151290 h 152266"/>
                <a:gd name="connsiteX6" fmla="*/ 88584 w 88583"/>
                <a:gd name="connsiteY6" fmla="*/ 146124 h 152266"/>
                <a:gd name="connsiteX7" fmla="*/ 88584 w 88583"/>
                <a:gd name="connsiteY7" fmla="*/ 146124 h 152266"/>
                <a:gd name="connsiteX8" fmla="*/ 14784 w 88583"/>
                <a:gd name="connsiteY8" fmla="*/ 43542 h 152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83" h="152266">
                  <a:moveTo>
                    <a:pt x="14046" y="37638"/>
                  </a:moveTo>
                  <a:cubicBezTo>
                    <a:pt x="14046" y="37638"/>
                    <a:pt x="14046" y="25830"/>
                    <a:pt x="14046" y="15498"/>
                  </a:cubicBezTo>
                  <a:lnTo>
                    <a:pt x="1500" y="3690"/>
                  </a:lnTo>
                  <a:lnTo>
                    <a:pt x="1500" y="0"/>
                  </a:lnTo>
                  <a:cubicBezTo>
                    <a:pt x="-500" y="29240"/>
                    <a:pt x="-500" y="58582"/>
                    <a:pt x="1500" y="87822"/>
                  </a:cubicBezTo>
                  <a:cubicBezTo>
                    <a:pt x="6583" y="116724"/>
                    <a:pt x="26482" y="140827"/>
                    <a:pt x="53898" y="151290"/>
                  </a:cubicBezTo>
                  <a:cubicBezTo>
                    <a:pt x="65713" y="153603"/>
                    <a:pt x="77957" y="151779"/>
                    <a:pt x="88584" y="146124"/>
                  </a:cubicBezTo>
                  <a:lnTo>
                    <a:pt x="88584" y="146124"/>
                  </a:lnTo>
                  <a:cubicBezTo>
                    <a:pt x="43179" y="133171"/>
                    <a:pt x="12631" y="90709"/>
                    <a:pt x="14784" y="43542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E415900B-994F-46ED-A459-EF99FB691C18}"/>
                </a:ext>
              </a:extLst>
            </p:cNvPr>
            <p:cNvSpPr/>
            <p:nvPr/>
          </p:nvSpPr>
          <p:spPr>
            <a:xfrm>
              <a:off x="5811948" y="3690013"/>
              <a:ext cx="90552" cy="150570"/>
            </a:xfrm>
            <a:custGeom>
              <a:avLst/>
              <a:gdLst>
                <a:gd name="connsiteX0" fmla="*/ 63246 w 90552"/>
                <a:gd name="connsiteY0" fmla="*/ 147600 h 150570"/>
                <a:gd name="connsiteX1" fmla="*/ 55129 w 90552"/>
                <a:gd name="connsiteY1" fmla="*/ 147600 h 150570"/>
                <a:gd name="connsiteX2" fmla="*/ 21919 w 90552"/>
                <a:gd name="connsiteY2" fmla="*/ 123984 h 150570"/>
                <a:gd name="connsiteX3" fmla="*/ 2731 w 90552"/>
                <a:gd name="connsiteY3" fmla="*/ 86346 h 150570"/>
                <a:gd name="connsiteX4" fmla="*/ 2731 w 90552"/>
                <a:gd name="connsiteY4" fmla="*/ 3690 h 150570"/>
                <a:gd name="connsiteX5" fmla="*/ 2731 w 90552"/>
                <a:gd name="connsiteY5" fmla="*/ 3690 h 150570"/>
                <a:gd name="connsiteX6" fmla="*/ 7159 w 90552"/>
                <a:gd name="connsiteY6" fmla="*/ 8118 h 150570"/>
                <a:gd name="connsiteX7" fmla="*/ 13063 w 90552"/>
                <a:gd name="connsiteY7" fmla="*/ 12546 h 150570"/>
                <a:gd name="connsiteX8" fmla="*/ 13063 w 90552"/>
                <a:gd name="connsiteY8" fmla="*/ 12546 h 150570"/>
                <a:gd name="connsiteX9" fmla="*/ 13063 w 90552"/>
                <a:gd name="connsiteY9" fmla="*/ 12546 h 150570"/>
                <a:gd name="connsiteX10" fmla="*/ 13063 w 90552"/>
                <a:gd name="connsiteY10" fmla="*/ 34686 h 150570"/>
                <a:gd name="connsiteX11" fmla="*/ 86863 w 90552"/>
                <a:gd name="connsiteY11" fmla="*/ 137268 h 150570"/>
                <a:gd name="connsiteX12" fmla="*/ 86863 w 90552"/>
                <a:gd name="connsiteY12" fmla="*/ 137268 h 150570"/>
                <a:gd name="connsiteX13" fmla="*/ 86863 w 90552"/>
                <a:gd name="connsiteY13" fmla="*/ 137268 h 150570"/>
                <a:gd name="connsiteX14" fmla="*/ 63246 w 90552"/>
                <a:gd name="connsiteY14" fmla="*/ 147600 h 150570"/>
                <a:gd name="connsiteX15" fmla="*/ 517 w 90552"/>
                <a:gd name="connsiteY15" fmla="*/ 0 h 150570"/>
                <a:gd name="connsiteX16" fmla="*/ 517 w 90552"/>
                <a:gd name="connsiteY16" fmla="*/ 0 h 150570"/>
                <a:gd name="connsiteX17" fmla="*/ 3469 w 90552"/>
                <a:gd name="connsiteY17" fmla="*/ 86346 h 150570"/>
                <a:gd name="connsiteX18" fmla="*/ 55129 w 90552"/>
                <a:gd name="connsiteY18" fmla="*/ 149814 h 150570"/>
                <a:gd name="connsiteX19" fmla="*/ 90552 w 90552"/>
                <a:gd name="connsiteY19" fmla="*/ 144648 h 150570"/>
                <a:gd name="connsiteX20" fmla="*/ 90552 w 90552"/>
                <a:gd name="connsiteY20" fmla="*/ 144648 h 150570"/>
                <a:gd name="connsiteX21" fmla="*/ 90552 w 90552"/>
                <a:gd name="connsiteY21" fmla="*/ 144648 h 150570"/>
                <a:gd name="connsiteX22" fmla="*/ 38155 w 90552"/>
                <a:gd name="connsiteY22" fmla="*/ 112176 h 150570"/>
                <a:gd name="connsiteX23" fmla="*/ 13800 w 90552"/>
                <a:gd name="connsiteY23" fmla="*/ 42066 h 150570"/>
                <a:gd name="connsiteX24" fmla="*/ 13800 w 90552"/>
                <a:gd name="connsiteY24" fmla="*/ 19926 h 150570"/>
                <a:gd name="connsiteX25" fmla="*/ 13800 w 90552"/>
                <a:gd name="connsiteY25" fmla="*/ 19926 h 150570"/>
                <a:gd name="connsiteX26" fmla="*/ 3469 w 90552"/>
                <a:gd name="connsiteY26" fmla="*/ 2214 h 15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0552" h="150570">
                  <a:moveTo>
                    <a:pt x="63246" y="147600"/>
                  </a:moveTo>
                  <a:lnTo>
                    <a:pt x="55129" y="147600"/>
                  </a:lnTo>
                  <a:cubicBezTo>
                    <a:pt x="41858" y="143402"/>
                    <a:pt x="30240" y="135141"/>
                    <a:pt x="21919" y="123984"/>
                  </a:cubicBezTo>
                  <a:cubicBezTo>
                    <a:pt x="12283" y="113372"/>
                    <a:pt x="5659" y="100378"/>
                    <a:pt x="2731" y="86346"/>
                  </a:cubicBezTo>
                  <a:cubicBezTo>
                    <a:pt x="2731" y="61992"/>
                    <a:pt x="2731" y="16974"/>
                    <a:pt x="2731" y="3690"/>
                  </a:cubicBezTo>
                  <a:lnTo>
                    <a:pt x="2731" y="3690"/>
                  </a:lnTo>
                  <a:lnTo>
                    <a:pt x="7159" y="8118"/>
                  </a:lnTo>
                  <a:lnTo>
                    <a:pt x="13063" y="12546"/>
                  </a:lnTo>
                  <a:lnTo>
                    <a:pt x="13063" y="12546"/>
                  </a:lnTo>
                  <a:lnTo>
                    <a:pt x="13063" y="12546"/>
                  </a:lnTo>
                  <a:lnTo>
                    <a:pt x="13063" y="34686"/>
                  </a:lnTo>
                  <a:cubicBezTo>
                    <a:pt x="11446" y="81692"/>
                    <a:pt x="41781" y="123858"/>
                    <a:pt x="86863" y="137268"/>
                  </a:cubicBezTo>
                  <a:lnTo>
                    <a:pt x="86863" y="137268"/>
                  </a:lnTo>
                  <a:lnTo>
                    <a:pt x="86863" y="137268"/>
                  </a:lnTo>
                  <a:cubicBezTo>
                    <a:pt x="79733" y="142204"/>
                    <a:pt x="71711" y="145713"/>
                    <a:pt x="63246" y="147600"/>
                  </a:cubicBezTo>
                  <a:close/>
                  <a:moveTo>
                    <a:pt x="517" y="0"/>
                  </a:moveTo>
                  <a:lnTo>
                    <a:pt x="517" y="0"/>
                  </a:lnTo>
                  <a:cubicBezTo>
                    <a:pt x="-721" y="28815"/>
                    <a:pt x="266" y="57683"/>
                    <a:pt x="3469" y="86346"/>
                  </a:cubicBezTo>
                  <a:cubicBezTo>
                    <a:pt x="8411" y="115078"/>
                    <a:pt x="27998" y="139143"/>
                    <a:pt x="55129" y="149814"/>
                  </a:cubicBezTo>
                  <a:cubicBezTo>
                    <a:pt x="67187" y="151751"/>
                    <a:pt x="79549" y="149948"/>
                    <a:pt x="90552" y="144648"/>
                  </a:cubicBezTo>
                  <a:lnTo>
                    <a:pt x="90552" y="144648"/>
                  </a:lnTo>
                  <a:lnTo>
                    <a:pt x="90552" y="144648"/>
                  </a:lnTo>
                  <a:cubicBezTo>
                    <a:pt x="69409" y="141370"/>
                    <a:pt x="50500" y="129652"/>
                    <a:pt x="38155" y="112176"/>
                  </a:cubicBezTo>
                  <a:cubicBezTo>
                    <a:pt x="23854" y="91435"/>
                    <a:pt x="15437" y="67207"/>
                    <a:pt x="13800" y="42066"/>
                  </a:cubicBezTo>
                  <a:cubicBezTo>
                    <a:pt x="13800" y="42066"/>
                    <a:pt x="13800" y="30996"/>
                    <a:pt x="13800" y="19926"/>
                  </a:cubicBezTo>
                  <a:lnTo>
                    <a:pt x="13800" y="19926"/>
                  </a:lnTo>
                  <a:lnTo>
                    <a:pt x="3469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0D3C8BA0-04CC-4E02-BA99-7B04F950DE7B}"/>
                </a:ext>
              </a:extLst>
            </p:cNvPr>
            <p:cNvSpPr/>
            <p:nvPr/>
          </p:nvSpPr>
          <p:spPr>
            <a:xfrm>
              <a:off x="5927592" y="3861967"/>
              <a:ext cx="41328" cy="44803"/>
            </a:xfrm>
            <a:custGeom>
              <a:avLst/>
              <a:gdLst>
                <a:gd name="connsiteX0" fmla="*/ 19188 w 41328"/>
                <a:gd name="connsiteY0" fmla="*/ 0 h 44803"/>
                <a:gd name="connsiteX1" fmla="*/ 41328 w 41328"/>
                <a:gd name="connsiteY1" fmla="*/ 35424 h 44803"/>
                <a:gd name="connsiteX2" fmla="*/ 28044 w 41328"/>
                <a:gd name="connsiteY2" fmla="*/ 44280 h 44803"/>
                <a:gd name="connsiteX3" fmla="*/ 14760 w 41328"/>
                <a:gd name="connsiteY3" fmla="*/ 44280 h 44803"/>
                <a:gd name="connsiteX4" fmla="*/ 8118 w 41328"/>
                <a:gd name="connsiteY4" fmla="*/ 44280 h 44803"/>
                <a:gd name="connsiteX5" fmla="*/ 8118 w 41328"/>
                <a:gd name="connsiteY5" fmla="*/ 44280 h 44803"/>
                <a:gd name="connsiteX6" fmla="*/ 8118 w 41328"/>
                <a:gd name="connsiteY6" fmla="*/ 30258 h 44803"/>
                <a:gd name="connsiteX7" fmla="*/ 0 w 41328"/>
                <a:gd name="connsiteY7" fmla="*/ 0 h 4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28" h="44803">
                  <a:moveTo>
                    <a:pt x="19188" y="0"/>
                  </a:moveTo>
                  <a:cubicBezTo>
                    <a:pt x="27882" y="10936"/>
                    <a:pt x="35306" y="22819"/>
                    <a:pt x="41328" y="35424"/>
                  </a:cubicBezTo>
                  <a:cubicBezTo>
                    <a:pt x="41328" y="41328"/>
                    <a:pt x="41328" y="46494"/>
                    <a:pt x="28044" y="44280"/>
                  </a:cubicBezTo>
                  <a:lnTo>
                    <a:pt x="14760" y="44280"/>
                  </a:lnTo>
                  <a:cubicBezTo>
                    <a:pt x="14760" y="44280"/>
                    <a:pt x="8118" y="44280"/>
                    <a:pt x="8118" y="44280"/>
                  </a:cubicBezTo>
                  <a:lnTo>
                    <a:pt x="8118" y="44280"/>
                  </a:lnTo>
                  <a:cubicBezTo>
                    <a:pt x="8118" y="44280"/>
                    <a:pt x="8118" y="36162"/>
                    <a:pt x="8118" y="30258"/>
                  </a:cubicBezTo>
                  <a:cubicBezTo>
                    <a:pt x="8118" y="24354"/>
                    <a:pt x="2952" y="9594"/>
                    <a:pt x="0" y="0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1251EA9-737F-4386-87E9-2CA41DDA7A93}"/>
                </a:ext>
              </a:extLst>
            </p:cNvPr>
            <p:cNvSpPr/>
            <p:nvPr/>
          </p:nvSpPr>
          <p:spPr>
            <a:xfrm>
              <a:off x="5923903" y="3674515"/>
              <a:ext cx="108485" cy="174239"/>
            </a:xfrm>
            <a:custGeom>
              <a:avLst/>
              <a:gdLst>
                <a:gd name="connsiteX0" fmla="*/ 108486 w 108485"/>
                <a:gd name="connsiteY0" fmla="*/ 87822 h 174239"/>
                <a:gd name="connsiteX1" fmla="*/ 77490 w 108485"/>
                <a:gd name="connsiteY1" fmla="*/ 165312 h 174239"/>
                <a:gd name="connsiteX2" fmla="*/ 0 w 108485"/>
                <a:gd name="connsiteY2" fmla="*/ 156456 h 174239"/>
                <a:gd name="connsiteX3" fmla="*/ 33210 w 108485"/>
                <a:gd name="connsiteY3" fmla="*/ 161622 h 174239"/>
                <a:gd name="connsiteX4" fmla="*/ 90774 w 108485"/>
                <a:gd name="connsiteY4" fmla="*/ 101844 h 174239"/>
                <a:gd name="connsiteX5" fmla="*/ 90774 w 108485"/>
                <a:gd name="connsiteY5" fmla="*/ 18450 h 174239"/>
                <a:gd name="connsiteX6" fmla="*/ 101106 w 108485"/>
                <a:gd name="connsiteY6" fmla="*/ 7380 h 174239"/>
                <a:gd name="connsiteX7" fmla="*/ 108486 w 108485"/>
                <a:gd name="connsiteY7" fmla="*/ 0 h 174239"/>
                <a:gd name="connsiteX8" fmla="*/ 108486 w 108485"/>
                <a:gd name="connsiteY8" fmla="*/ 91512 h 17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485" h="174239">
                  <a:moveTo>
                    <a:pt x="108486" y="87822"/>
                  </a:moveTo>
                  <a:cubicBezTo>
                    <a:pt x="108486" y="95202"/>
                    <a:pt x="104796" y="148338"/>
                    <a:pt x="77490" y="165312"/>
                  </a:cubicBezTo>
                  <a:cubicBezTo>
                    <a:pt x="77490" y="165312"/>
                    <a:pt x="48708" y="190404"/>
                    <a:pt x="0" y="156456"/>
                  </a:cubicBezTo>
                  <a:cubicBezTo>
                    <a:pt x="10103" y="162063"/>
                    <a:pt x="21874" y="163895"/>
                    <a:pt x="33210" y="161622"/>
                  </a:cubicBezTo>
                  <a:cubicBezTo>
                    <a:pt x="61498" y="153076"/>
                    <a:pt x="83298" y="130432"/>
                    <a:pt x="90774" y="101844"/>
                  </a:cubicBezTo>
                  <a:cubicBezTo>
                    <a:pt x="92213" y="74065"/>
                    <a:pt x="92213" y="46229"/>
                    <a:pt x="90774" y="18450"/>
                  </a:cubicBezTo>
                  <a:lnTo>
                    <a:pt x="101106" y="7380"/>
                  </a:lnTo>
                  <a:lnTo>
                    <a:pt x="108486" y="0"/>
                  </a:lnTo>
                  <a:cubicBezTo>
                    <a:pt x="108486" y="0"/>
                    <a:pt x="108486" y="84132"/>
                    <a:pt x="108486" y="91512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A7B24A27-1928-4793-9827-84C1C75A8DA1}"/>
                </a:ext>
              </a:extLst>
            </p:cNvPr>
            <p:cNvSpPr/>
            <p:nvPr/>
          </p:nvSpPr>
          <p:spPr>
            <a:xfrm>
              <a:off x="5923165" y="3672302"/>
              <a:ext cx="109961" cy="180071"/>
            </a:xfrm>
            <a:custGeom>
              <a:avLst/>
              <a:gdLst>
                <a:gd name="connsiteX0" fmla="*/ 49446 w 109961"/>
                <a:gd name="connsiteY0" fmla="*/ 177858 h 180071"/>
                <a:gd name="connsiteX1" fmla="*/ 0 w 109961"/>
                <a:gd name="connsiteY1" fmla="*/ 160146 h 180071"/>
                <a:gd name="connsiteX2" fmla="*/ 0 w 109961"/>
                <a:gd name="connsiteY2" fmla="*/ 160146 h 180071"/>
                <a:gd name="connsiteX3" fmla="*/ 33210 w 109961"/>
                <a:gd name="connsiteY3" fmla="*/ 165312 h 180071"/>
                <a:gd name="connsiteX4" fmla="*/ 91512 w 109961"/>
                <a:gd name="connsiteY4" fmla="*/ 104058 h 180071"/>
                <a:gd name="connsiteX5" fmla="*/ 91512 w 109961"/>
                <a:gd name="connsiteY5" fmla="*/ 20664 h 180071"/>
                <a:gd name="connsiteX6" fmla="*/ 91512 w 109961"/>
                <a:gd name="connsiteY6" fmla="*/ 20664 h 180071"/>
                <a:gd name="connsiteX7" fmla="*/ 101106 w 109961"/>
                <a:gd name="connsiteY7" fmla="*/ 10332 h 180071"/>
                <a:gd name="connsiteX8" fmla="*/ 109962 w 109961"/>
                <a:gd name="connsiteY8" fmla="*/ 2214 h 180071"/>
                <a:gd name="connsiteX9" fmla="*/ 109962 w 109961"/>
                <a:gd name="connsiteY9" fmla="*/ 2214 h 180071"/>
                <a:gd name="connsiteX10" fmla="*/ 109962 w 109961"/>
                <a:gd name="connsiteY10" fmla="*/ 93726 h 180071"/>
                <a:gd name="connsiteX11" fmla="*/ 104058 w 109961"/>
                <a:gd name="connsiteY11" fmla="*/ 129150 h 180071"/>
                <a:gd name="connsiteX12" fmla="*/ 78228 w 109961"/>
                <a:gd name="connsiteY12" fmla="*/ 171216 h 180071"/>
                <a:gd name="connsiteX13" fmla="*/ 57564 w 109961"/>
                <a:gd name="connsiteY13" fmla="*/ 180072 h 180071"/>
                <a:gd name="connsiteX14" fmla="*/ 2214 w 109961"/>
                <a:gd name="connsiteY14" fmla="*/ 160884 h 180071"/>
                <a:gd name="connsiteX15" fmla="*/ 57564 w 109961"/>
                <a:gd name="connsiteY15" fmla="*/ 177120 h 180071"/>
                <a:gd name="connsiteX16" fmla="*/ 78228 w 109961"/>
                <a:gd name="connsiteY16" fmla="*/ 169002 h 180071"/>
                <a:gd name="connsiteX17" fmla="*/ 104058 w 109961"/>
                <a:gd name="connsiteY17" fmla="*/ 126198 h 180071"/>
                <a:gd name="connsiteX18" fmla="*/ 109224 w 109961"/>
                <a:gd name="connsiteY18" fmla="*/ 91512 h 180071"/>
                <a:gd name="connsiteX19" fmla="*/ 109224 w 109961"/>
                <a:gd name="connsiteY19" fmla="*/ 0 h 180071"/>
                <a:gd name="connsiteX20" fmla="*/ 101844 w 109961"/>
                <a:gd name="connsiteY20" fmla="*/ 8118 h 180071"/>
                <a:gd name="connsiteX21" fmla="*/ 91512 w 109961"/>
                <a:gd name="connsiteY21" fmla="*/ 16974 h 180071"/>
                <a:gd name="connsiteX22" fmla="*/ 91512 w 109961"/>
                <a:gd name="connsiteY22" fmla="*/ 104058 h 180071"/>
                <a:gd name="connsiteX23" fmla="*/ 72324 w 109961"/>
                <a:gd name="connsiteY23" fmla="*/ 143910 h 180071"/>
                <a:gd name="connsiteX24" fmla="*/ 37638 w 109961"/>
                <a:gd name="connsiteY24" fmla="*/ 167526 h 180071"/>
                <a:gd name="connsiteX25" fmla="*/ 2214 w 109961"/>
                <a:gd name="connsiteY25" fmla="*/ 159408 h 180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9961" h="180071">
                  <a:moveTo>
                    <a:pt x="49446" y="177858"/>
                  </a:moveTo>
                  <a:cubicBezTo>
                    <a:pt x="31564" y="177044"/>
                    <a:pt x="14332" y="170874"/>
                    <a:pt x="0" y="160146"/>
                  </a:cubicBezTo>
                  <a:lnTo>
                    <a:pt x="0" y="160146"/>
                  </a:lnTo>
                  <a:cubicBezTo>
                    <a:pt x="10221" y="165416"/>
                    <a:pt x="21874" y="167229"/>
                    <a:pt x="33210" y="165312"/>
                  </a:cubicBezTo>
                  <a:cubicBezTo>
                    <a:pt x="62073" y="156587"/>
                    <a:pt x="84221" y="133320"/>
                    <a:pt x="91512" y="104058"/>
                  </a:cubicBezTo>
                  <a:cubicBezTo>
                    <a:pt x="92958" y="76279"/>
                    <a:pt x="92958" y="48443"/>
                    <a:pt x="91512" y="20664"/>
                  </a:cubicBezTo>
                  <a:lnTo>
                    <a:pt x="91512" y="20664"/>
                  </a:lnTo>
                  <a:lnTo>
                    <a:pt x="101106" y="10332"/>
                  </a:lnTo>
                  <a:lnTo>
                    <a:pt x="109962" y="2214"/>
                  </a:lnTo>
                  <a:lnTo>
                    <a:pt x="109962" y="2214"/>
                  </a:lnTo>
                  <a:cubicBezTo>
                    <a:pt x="109962" y="2214"/>
                    <a:pt x="109962" y="86346"/>
                    <a:pt x="109962" y="93726"/>
                  </a:cubicBezTo>
                  <a:cubicBezTo>
                    <a:pt x="109571" y="105744"/>
                    <a:pt x="107586" y="117656"/>
                    <a:pt x="104058" y="129150"/>
                  </a:cubicBezTo>
                  <a:cubicBezTo>
                    <a:pt x="100899" y="145865"/>
                    <a:pt x="91704" y="160835"/>
                    <a:pt x="78228" y="171216"/>
                  </a:cubicBezTo>
                  <a:cubicBezTo>
                    <a:pt x="72235" y="175926"/>
                    <a:pt x="65106" y="178980"/>
                    <a:pt x="57564" y="180072"/>
                  </a:cubicBezTo>
                  <a:close/>
                  <a:moveTo>
                    <a:pt x="2214" y="160884"/>
                  </a:moveTo>
                  <a:cubicBezTo>
                    <a:pt x="17697" y="173581"/>
                    <a:pt x="37675" y="179441"/>
                    <a:pt x="57564" y="177120"/>
                  </a:cubicBezTo>
                  <a:cubicBezTo>
                    <a:pt x="64996" y="176067"/>
                    <a:pt x="72073" y="173287"/>
                    <a:pt x="78228" y="169002"/>
                  </a:cubicBezTo>
                  <a:cubicBezTo>
                    <a:pt x="91556" y="158173"/>
                    <a:pt x="100693" y="143036"/>
                    <a:pt x="104058" y="126198"/>
                  </a:cubicBezTo>
                  <a:cubicBezTo>
                    <a:pt x="107150" y="114882"/>
                    <a:pt x="108885" y="103238"/>
                    <a:pt x="109224" y="91512"/>
                  </a:cubicBezTo>
                  <a:cubicBezTo>
                    <a:pt x="109224" y="84870"/>
                    <a:pt x="109224" y="6642"/>
                    <a:pt x="109224" y="0"/>
                  </a:cubicBezTo>
                  <a:lnTo>
                    <a:pt x="101844" y="8118"/>
                  </a:lnTo>
                  <a:lnTo>
                    <a:pt x="91512" y="16974"/>
                  </a:lnTo>
                  <a:cubicBezTo>
                    <a:pt x="93541" y="45966"/>
                    <a:pt x="93541" y="75066"/>
                    <a:pt x="91512" y="104058"/>
                  </a:cubicBezTo>
                  <a:cubicBezTo>
                    <a:pt x="89342" y="118991"/>
                    <a:pt x="82641" y="132901"/>
                    <a:pt x="72324" y="143910"/>
                  </a:cubicBezTo>
                  <a:cubicBezTo>
                    <a:pt x="63291" y="154973"/>
                    <a:pt x="51239" y="163176"/>
                    <a:pt x="37638" y="167526"/>
                  </a:cubicBezTo>
                  <a:cubicBezTo>
                    <a:pt x="25210" y="170216"/>
                    <a:pt x="12229" y="167241"/>
                    <a:pt x="2214" y="1594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0E1DD633-6221-45CB-8D25-D9256361DDA9}"/>
                </a:ext>
              </a:extLst>
            </p:cNvPr>
            <p:cNvSpPr/>
            <p:nvPr/>
          </p:nvSpPr>
          <p:spPr>
            <a:xfrm>
              <a:off x="5927592" y="3688537"/>
              <a:ext cx="88262" cy="152266"/>
            </a:xfrm>
            <a:custGeom>
              <a:avLst/>
              <a:gdLst>
                <a:gd name="connsiteX0" fmla="*/ 70110 w 88262"/>
                <a:gd name="connsiteY0" fmla="*/ 37638 h 152266"/>
                <a:gd name="connsiteX1" fmla="*/ 70110 w 88262"/>
                <a:gd name="connsiteY1" fmla="*/ 15498 h 152266"/>
                <a:gd name="connsiteX2" fmla="*/ 81918 w 88262"/>
                <a:gd name="connsiteY2" fmla="*/ 3690 h 152266"/>
                <a:gd name="connsiteX3" fmla="*/ 87084 w 88262"/>
                <a:gd name="connsiteY3" fmla="*/ 0 h 152266"/>
                <a:gd name="connsiteX4" fmla="*/ 87084 w 88262"/>
                <a:gd name="connsiteY4" fmla="*/ 87822 h 152266"/>
                <a:gd name="connsiteX5" fmla="*/ 34686 w 88262"/>
                <a:gd name="connsiteY5" fmla="*/ 151290 h 152266"/>
                <a:gd name="connsiteX6" fmla="*/ 0 w 88262"/>
                <a:gd name="connsiteY6" fmla="*/ 146124 h 152266"/>
                <a:gd name="connsiteX7" fmla="*/ 0 w 88262"/>
                <a:gd name="connsiteY7" fmla="*/ 146124 h 152266"/>
                <a:gd name="connsiteX8" fmla="*/ 73800 w 88262"/>
                <a:gd name="connsiteY8" fmla="*/ 43542 h 152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262" h="152266">
                  <a:moveTo>
                    <a:pt x="70110" y="37638"/>
                  </a:moveTo>
                  <a:cubicBezTo>
                    <a:pt x="70634" y="30268"/>
                    <a:pt x="70634" y="22868"/>
                    <a:pt x="70110" y="15498"/>
                  </a:cubicBezTo>
                  <a:cubicBezTo>
                    <a:pt x="74272" y="11795"/>
                    <a:pt x="78213" y="7852"/>
                    <a:pt x="81918" y="3690"/>
                  </a:cubicBezTo>
                  <a:lnTo>
                    <a:pt x="87084" y="0"/>
                  </a:lnTo>
                  <a:cubicBezTo>
                    <a:pt x="88656" y="29253"/>
                    <a:pt x="88656" y="58569"/>
                    <a:pt x="87084" y="87822"/>
                  </a:cubicBezTo>
                  <a:cubicBezTo>
                    <a:pt x="81999" y="116724"/>
                    <a:pt x="62103" y="140827"/>
                    <a:pt x="34686" y="151290"/>
                  </a:cubicBezTo>
                  <a:cubicBezTo>
                    <a:pt x="22871" y="153603"/>
                    <a:pt x="10627" y="151779"/>
                    <a:pt x="0" y="146124"/>
                  </a:cubicBezTo>
                  <a:lnTo>
                    <a:pt x="0" y="146124"/>
                  </a:lnTo>
                  <a:cubicBezTo>
                    <a:pt x="45402" y="133171"/>
                    <a:pt x="75955" y="90709"/>
                    <a:pt x="73800" y="43542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2FF5DB24-3E5E-4F1E-B4F0-83A395009975}"/>
                </a:ext>
              </a:extLst>
            </p:cNvPr>
            <p:cNvSpPr/>
            <p:nvPr/>
          </p:nvSpPr>
          <p:spPr>
            <a:xfrm>
              <a:off x="5920950" y="3688537"/>
              <a:ext cx="95237" cy="151290"/>
            </a:xfrm>
            <a:custGeom>
              <a:avLst/>
              <a:gdLst>
                <a:gd name="connsiteX0" fmla="*/ 28782 w 95237"/>
                <a:gd name="connsiteY0" fmla="*/ 149076 h 151290"/>
                <a:gd name="connsiteX1" fmla="*/ 2214 w 95237"/>
                <a:gd name="connsiteY1" fmla="*/ 142434 h 151290"/>
                <a:gd name="connsiteX2" fmla="*/ 2214 w 95237"/>
                <a:gd name="connsiteY2" fmla="*/ 142434 h 151290"/>
                <a:gd name="connsiteX3" fmla="*/ 76014 w 95237"/>
                <a:gd name="connsiteY3" fmla="*/ 39852 h 151290"/>
                <a:gd name="connsiteX4" fmla="*/ 76014 w 95237"/>
                <a:gd name="connsiteY4" fmla="*/ 39852 h 151290"/>
                <a:gd name="connsiteX5" fmla="*/ 76014 w 95237"/>
                <a:gd name="connsiteY5" fmla="*/ 18450 h 151290"/>
                <a:gd name="connsiteX6" fmla="*/ 76014 w 95237"/>
                <a:gd name="connsiteY6" fmla="*/ 18450 h 151290"/>
                <a:gd name="connsiteX7" fmla="*/ 76014 w 95237"/>
                <a:gd name="connsiteY7" fmla="*/ 18450 h 151290"/>
                <a:gd name="connsiteX8" fmla="*/ 76014 w 95237"/>
                <a:gd name="connsiteY8" fmla="*/ 18450 h 151290"/>
                <a:gd name="connsiteX9" fmla="*/ 84132 w 95237"/>
                <a:gd name="connsiteY9" fmla="*/ 10332 h 151290"/>
                <a:gd name="connsiteX10" fmla="*/ 93726 w 95237"/>
                <a:gd name="connsiteY10" fmla="*/ 0 h 151290"/>
                <a:gd name="connsiteX11" fmla="*/ 93726 w 95237"/>
                <a:gd name="connsiteY11" fmla="*/ 0 h 151290"/>
                <a:gd name="connsiteX12" fmla="*/ 93726 w 95237"/>
                <a:gd name="connsiteY12" fmla="*/ 87822 h 151290"/>
                <a:gd name="connsiteX13" fmla="*/ 74538 w 95237"/>
                <a:gd name="connsiteY13" fmla="*/ 127674 h 151290"/>
                <a:gd name="connsiteX14" fmla="*/ 41328 w 95237"/>
                <a:gd name="connsiteY14" fmla="*/ 151290 h 151290"/>
                <a:gd name="connsiteX15" fmla="*/ 0 w 95237"/>
                <a:gd name="connsiteY15" fmla="*/ 140220 h 151290"/>
                <a:gd name="connsiteX16" fmla="*/ 0 w 95237"/>
                <a:gd name="connsiteY16" fmla="*/ 140220 h 151290"/>
                <a:gd name="connsiteX17" fmla="*/ 34686 w 95237"/>
                <a:gd name="connsiteY17" fmla="*/ 145386 h 151290"/>
                <a:gd name="connsiteX18" fmla="*/ 93726 w 95237"/>
                <a:gd name="connsiteY18" fmla="*/ 87822 h 151290"/>
                <a:gd name="connsiteX19" fmla="*/ 93726 w 95237"/>
                <a:gd name="connsiteY19" fmla="*/ 4428 h 151290"/>
                <a:gd name="connsiteX20" fmla="*/ 90036 w 95237"/>
                <a:gd name="connsiteY20" fmla="*/ 4428 h 151290"/>
                <a:gd name="connsiteX21" fmla="*/ 81180 w 95237"/>
                <a:gd name="connsiteY21" fmla="*/ 14022 h 151290"/>
                <a:gd name="connsiteX22" fmla="*/ 81180 w 95237"/>
                <a:gd name="connsiteY22" fmla="*/ 14022 h 151290"/>
                <a:gd name="connsiteX23" fmla="*/ 81180 w 95237"/>
                <a:gd name="connsiteY23" fmla="*/ 14022 h 151290"/>
                <a:gd name="connsiteX24" fmla="*/ 81180 w 95237"/>
                <a:gd name="connsiteY24" fmla="*/ 35424 h 151290"/>
                <a:gd name="connsiteX25" fmla="*/ 56088 w 95237"/>
                <a:gd name="connsiteY25" fmla="*/ 105534 h 151290"/>
                <a:gd name="connsiteX26" fmla="*/ 0 w 95237"/>
                <a:gd name="connsiteY26" fmla="*/ 140220 h 151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5237" h="151290">
                  <a:moveTo>
                    <a:pt x="28782" y="149076"/>
                  </a:moveTo>
                  <a:cubicBezTo>
                    <a:pt x="19572" y="148649"/>
                    <a:pt x="10539" y="146391"/>
                    <a:pt x="2214" y="142434"/>
                  </a:cubicBezTo>
                  <a:lnTo>
                    <a:pt x="2214" y="142434"/>
                  </a:lnTo>
                  <a:cubicBezTo>
                    <a:pt x="47453" y="129250"/>
                    <a:pt x="77896" y="86938"/>
                    <a:pt x="76014" y="39852"/>
                  </a:cubicBezTo>
                  <a:lnTo>
                    <a:pt x="76014" y="39852"/>
                  </a:lnTo>
                  <a:cubicBezTo>
                    <a:pt x="76014" y="39852"/>
                    <a:pt x="76014" y="28044"/>
                    <a:pt x="76014" y="18450"/>
                  </a:cubicBezTo>
                  <a:lnTo>
                    <a:pt x="76014" y="18450"/>
                  </a:lnTo>
                  <a:lnTo>
                    <a:pt x="76014" y="18450"/>
                  </a:lnTo>
                  <a:lnTo>
                    <a:pt x="76014" y="18450"/>
                  </a:lnTo>
                  <a:lnTo>
                    <a:pt x="84132" y="10332"/>
                  </a:lnTo>
                  <a:lnTo>
                    <a:pt x="93726" y="0"/>
                  </a:lnTo>
                  <a:lnTo>
                    <a:pt x="93726" y="0"/>
                  </a:lnTo>
                  <a:cubicBezTo>
                    <a:pt x="95741" y="29240"/>
                    <a:pt x="95741" y="58582"/>
                    <a:pt x="93726" y="87822"/>
                  </a:cubicBezTo>
                  <a:cubicBezTo>
                    <a:pt x="91852" y="102844"/>
                    <a:pt x="85114" y="116839"/>
                    <a:pt x="74538" y="127674"/>
                  </a:cubicBezTo>
                  <a:cubicBezTo>
                    <a:pt x="66081" y="138693"/>
                    <a:pt x="54516" y="146920"/>
                    <a:pt x="41328" y="151290"/>
                  </a:cubicBezTo>
                  <a:close/>
                  <a:moveTo>
                    <a:pt x="0" y="140220"/>
                  </a:moveTo>
                  <a:lnTo>
                    <a:pt x="0" y="140220"/>
                  </a:lnTo>
                  <a:cubicBezTo>
                    <a:pt x="10716" y="145605"/>
                    <a:pt x="22871" y="147416"/>
                    <a:pt x="34686" y="145386"/>
                  </a:cubicBezTo>
                  <a:cubicBezTo>
                    <a:pt x="63062" y="137819"/>
                    <a:pt x="85446" y="116000"/>
                    <a:pt x="93726" y="87822"/>
                  </a:cubicBezTo>
                  <a:cubicBezTo>
                    <a:pt x="95246" y="60044"/>
                    <a:pt x="95246" y="32206"/>
                    <a:pt x="93726" y="4428"/>
                  </a:cubicBezTo>
                  <a:lnTo>
                    <a:pt x="90036" y="4428"/>
                  </a:lnTo>
                  <a:lnTo>
                    <a:pt x="81180" y="14022"/>
                  </a:lnTo>
                  <a:lnTo>
                    <a:pt x="81180" y="14022"/>
                  </a:lnTo>
                  <a:lnTo>
                    <a:pt x="81180" y="14022"/>
                  </a:lnTo>
                  <a:lnTo>
                    <a:pt x="81180" y="35424"/>
                  </a:lnTo>
                  <a:cubicBezTo>
                    <a:pt x="79291" y="60628"/>
                    <a:pt x="70619" y="84852"/>
                    <a:pt x="56088" y="105534"/>
                  </a:cubicBezTo>
                  <a:cubicBezTo>
                    <a:pt x="43882" y="125271"/>
                    <a:pt x="23107" y="138119"/>
                    <a:pt x="0" y="14022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DA9915C0-0737-42F9-9F37-1D51FD6DEDEA}"/>
                </a:ext>
              </a:extLst>
            </p:cNvPr>
            <p:cNvSpPr/>
            <p:nvPr/>
          </p:nvSpPr>
          <p:spPr>
            <a:xfrm>
              <a:off x="5903238" y="38309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166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36D6F10B-14F1-419F-894C-12539F7D0546}"/>
                </a:ext>
              </a:extLst>
            </p:cNvPr>
            <p:cNvSpPr/>
            <p:nvPr/>
          </p:nvSpPr>
          <p:spPr>
            <a:xfrm>
              <a:off x="5897334" y="383392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1ABBE388-601F-46EE-93C6-B74A33A75348}"/>
                </a:ext>
              </a:extLst>
            </p:cNvPr>
            <p:cNvSpPr/>
            <p:nvPr/>
          </p:nvSpPr>
          <p:spPr>
            <a:xfrm>
              <a:off x="5922427" y="3863444"/>
              <a:ext cx="51492" cy="44279"/>
            </a:xfrm>
            <a:custGeom>
              <a:avLst/>
              <a:gdLst>
                <a:gd name="connsiteX0" fmla="*/ 39114 w 51492"/>
                <a:gd name="connsiteY0" fmla="*/ 43542 h 44279"/>
                <a:gd name="connsiteX1" fmla="*/ 33210 w 51492"/>
                <a:gd name="connsiteY1" fmla="*/ 43542 h 44279"/>
                <a:gd name="connsiteX2" fmla="*/ 19926 w 51492"/>
                <a:gd name="connsiteY2" fmla="*/ 43542 h 44279"/>
                <a:gd name="connsiteX3" fmla="*/ 12546 w 51492"/>
                <a:gd name="connsiteY3" fmla="*/ 43542 h 44279"/>
                <a:gd name="connsiteX4" fmla="*/ 12546 w 51492"/>
                <a:gd name="connsiteY4" fmla="*/ 43542 h 44279"/>
                <a:gd name="connsiteX5" fmla="*/ 12546 w 51492"/>
                <a:gd name="connsiteY5" fmla="*/ 38376 h 44279"/>
                <a:gd name="connsiteX6" fmla="*/ 12546 w 51492"/>
                <a:gd name="connsiteY6" fmla="*/ 29520 h 44279"/>
                <a:gd name="connsiteX7" fmla="*/ 4428 w 51492"/>
                <a:gd name="connsiteY7" fmla="*/ 0 h 44279"/>
                <a:gd name="connsiteX8" fmla="*/ 8856 w 51492"/>
                <a:gd name="connsiteY8" fmla="*/ 0 h 44279"/>
                <a:gd name="connsiteX9" fmla="*/ 28044 w 51492"/>
                <a:gd name="connsiteY9" fmla="*/ 0 h 44279"/>
                <a:gd name="connsiteX10" fmla="*/ 28044 w 51492"/>
                <a:gd name="connsiteY10" fmla="*/ 0 h 44279"/>
                <a:gd name="connsiteX11" fmla="*/ 50922 w 51492"/>
                <a:gd name="connsiteY11" fmla="*/ 35424 h 44279"/>
                <a:gd name="connsiteX12" fmla="*/ 50922 w 51492"/>
                <a:gd name="connsiteY12" fmla="*/ 43542 h 44279"/>
                <a:gd name="connsiteX13" fmla="*/ 14760 w 51492"/>
                <a:gd name="connsiteY13" fmla="*/ 43542 h 44279"/>
                <a:gd name="connsiteX14" fmla="*/ 19926 w 51492"/>
                <a:gd name="connsiteY14" fmla="*/ 43542 h 44279"/>
                <a:gd name="connsiteX15" fmla="*/ 33210 w 51492"/>
                <a:gd name="connsiteY15" fmla="*/ 43542 h 44279"/>
                <a:gd name="connsiteX16" fmla="*/ 45018 w 51492"/>
                <a:gd name="connsiteY16" fmla="*/ 43542 h 44279"/>
                <a:gd name="connsiteX17" fmla="*/ 45018 w 51492"/>
                <a:gd name="connsiteY17" fmla="*/ 36162 h 44279"/>
                <a:gd name="connsiteX18" fmla="*/ 22878 w 51492"/>
                <a:gd name="connsiteY18" fmla="*/ 738 h 44279"/>
                <a:gd name="connsiteX19" fmla="*/ 3690 w 51492"/>
                <a:gd name="connsiteY19" fmla="*/ 738 h 44279"/>
                <a:gd name="connsiteX20" fmla="*/ 0 w 51492"/>
                <a:gd name="connsiteY20" fmla="*/ 738 h 44279"/>
                <a:gd name="connsiteX21" fmla="*/ 8118 w 51492"/>
                <a:gd name="connsiteY21" fmla="*/ 30996 h 44279"/>
                <a:gd name="connsiteX22" fmla="*/ 8118 w 51492"/>
                <a:gd name="connsiteY22" fmla="*/ 39852 h 44279"/>
                <a:gd name="connsiteX23" fmla="*/ 8118 w 51492"/>
                <a:gd name="connsiteY23" fmla="*/ 4428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492" h="44279">
                  <a:moveTo>
                    <a:pt x="39114" y="43542"/>
                  </a:moveTo>
                  <a:lnTo>
                    <a:pt x="33210" y="43542"/>
                  </a:lnTo>
                  <a:lnTo>
                    <a:pt x="19926" y="43542"/>
                  </a:lnTo>
                  <a:cubicBezTo>
                    <a:pt x="14760" y="43542"/>
                    <a:pt x="13284" y="43542"/>
                    <a:pt x="12546" y="43542"/>
                  </a:cubicBezTo>
                  <a:lnTo>
                    <a:pt x="12546" y="43542"/>
                  </a:lnTo>
                  <a:lnTo>
                    <a:pt x="12546" y="38376"/>
                  </a:lnTo>
                  <a:lnTo>
                    <a:pt x="12546" y="29520"/>
                  </a:lnTo>
                  <a:cubicBezTo>
                    <a:pt x="11232" y="19350"/>
                    <a:pt x="8494" y="9413"/>
                    <a:pt x="4428" y="0"/>
                  </a:cubicBezTo>
                  <a:lnTo>
                    <a:pt x="8856" y="0"/>
                  </a:lnTo>
                  <a:lnTo>
                    <a:pt x="28044" y="0"/>
                  </a:lnTo>
                  <a:lnTo>
                    <a:pt x="28044" y="0"/>
                  </a:lnTo>
                  <a:cubicBezTo>
                    <a:pt x="37092" y="10829"/>
                    <a:pt x="44774" y="22726"/>
                    <a:pt x="50922" y="35424"/>
                  </a:cubicBezTo>
                  <a:cubicBezTo>
                    <a:pt x="51682" y="38077"/>
                    <a:pt x="51682" y="40889"/>
                    <a:pt x="50922" y="43542"/>
                  </a:cubicBezTo>
                  <a:close/>
                  <a:moveTo>
                    <a:pt x="14760" y="43542"/>
                  </a:moveTo>
                  <a:lnTo>
                    <a:pt x="19926" y="43542"/>
                  </a:lnTo>
                  <a:lnTo>
                    <a:pt x="33210" y="43542"/>
                  </a:lnTo>
                  <a:cubicBezTo>
                    <a:pt x="39114" y="43542"/>
                    <a:pt x="43542" y="43542"/>
                    <a:pt x="45018" y="43542"/>
                  </a:cubicBezTo>
                  <a:cubicBezTo>
                    <a:pt x="46494" y="43542"/>
                    <a:pt x="45018" y="39852"/>
                    <a:pt x="45018" y="36162"/>
                  </a:cubicBezTo>
                  <a:cubicBezTo>
                    <a:pt x="39203" y="23446"/>
                    <a:pt x="31756" y="11539"/>
                    <a:pt x="22878" y="738"/>
                  </a:cubicBezTo>
                  <a:lnTo>
                    <a:pt x="3690" y="738"/>
                  </a:lnTo>
                  <a:lnTo>
                    <a:pt x="0" y="738"/>
                  </a:lnTo>
                  <a:cubicBezTo>
                    <a:pt x="3343" y="10641"/>
                    <a:pt x="6059" y="20747"/>
                    <a:pt x="8118" y="30996"/>
                  </a:cubicBezTo>
                  <a:lnTo>
                    <a:pt x="8118" y="39852"/>
                  </a:lnTo>
                  <a:lnTo>
                    <a:pt x="8118" y="442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FB0F2B15-718D-4779-8591-8A538AF8726E}"/>
                </a:ext>
              </a:extLst>
            </p:cNvPr>
            <p:cNvSpPr/>
            <p:nvPr/>
          </p:nvSpPr>
          <p:spPr>
            <a:xfrm>
              <a:off x="5911357" y="3854588"/>
              <a:ext cx="30257" cy="71310"/>
            </a:xfrm>
            <a:custGeom>
              <a:avLst/>
              <a:gdLst>
                <a:gd name="connsiteX0" fmla="*/ 11808 w 30257"/>
                <a:gd name="connsiteY0" fmla="*/ 0 h 71310"/>
                <a:gd name="connsiteX1" fmla="*/ 20664 w 30257"/>
                <a:gd name="connsiteY1" fmla="*/ 36162 h 71310"/>
                <a:gd name="connsiteX2" fmla="*/ 20664 w 30257"/>
                <a:gd name="connsiteY2" fmla="*/ 50184 h 71310"/>
                <a:gd name="connsiteX3" fmla="*/ 20664 w 30257"/>
                <a:gd name="connsiteY3" fmla="*/ 55350 h 71310"/>
                <a:gd name="connsiteX4" fmla="*/ 30258 w 30257"/>
                <a:gd name="connsiteY4" fmla="*/ 70848 h 71310"/>
                <a:gd name="connsiteX5" fmla="*/ 25092 w 30257"/>
                <a:gd name="connsiteY5" fmla="*/ 70848 h 71310"/>
                <a:gd name="connsiteX6" fmla="*/ 12546 w 30257"/>
                <a:gd name="connsiteY6" fmla="*/ 70848 h 71310"/>
                <a:gd name="connsiteX7" fmla="*/ 5904 w 30257"/>
                <a:gd name="connsiteY7" fmla="*/ 70848 h 71310"/>
                <a:gd name="connsiteX8" fmla="*/ 5904 w 30257"/>
                <a:gd name="connsiteY8" fmla="*/ 69372 h 71310"/>
                <a:gd name="connsiteX9" fmla="*/ 0 w 30257"/>
                <a:gd name="connsiteY9" fmla="*/ 2214 h 71310"/>
                <a:gd name="connsiteX10" fmla="*/ 5904 w 30257"/>
                <a:gd name="connsiteY10" fmla="*/ 2214 h 71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57" h="71310">
                  <a:moveTo>
                    <a:pt x="11808" y="0"/>
                  </a:moveTo>
                  <a:cubicBezTo>
                    <a:pt x="13978" y="12233"/>
                    <a:pt x="16930" y="24313"/>
                    <a:pt x="20664" y="36162"/>
                  </a:cubicBezTo>
                  <a:cubicBezTo>
                    <a:pt x="20664" y="42066"/>
                    <a:pt x="20664" y="47970"/>
                    <a:pt x="20664" y="50184"/>
                  </a:cubicBezTo>
                  <a:cubicBezTo>
                    <a:pt x="20420" y="51898"/>
                    <a:pt x="20420" y="53636"/>
                    <a:pt x="20664" y="55350"/>
                  </a:cubicBezTo>
                  <a:cubicBezTo>
                    <a:pt x="24642" y="59988"/>
                    <a:pt x="27882" y="65216"/>
                    <a:pt x="30258" y="70848"/>
                  </a:cubicBezTo>
                  <a:cubicBezTo>
                    <a:pt x="30258" y="70848"/>
                    <a:pt x="30258" y="70848"/>
                    <a:pt x="25092" y="70848"/>
                  </a:cubicBezTo>
                  <a:cubicBezTo>
                    <a:pt x="20930" y="71464"/>
                    <a:pt x="16708" y="71464"/>
                    <a:pt x="12546" y="70848"/>
                  </a:cubicBezTo>
                  <a:cubicBezTo>
                    <a:pt x="12546" y="70848"/>
                    <a:pt x="6642" y="70848"/>
                    <a:pt x="5904" y="70848"/>
                  </a:cubicBezTo>
                  <a:lnTo>
                    <a:pt x="5904" y="69372"/>
                  </a:lnTo>
                  <a:cubicBezTo>
                    <a:pt x="5904" y="47232"/>
                    <a:pt x="1476" y="24354"/>
                    <a:pt x="0" y="2214"/>
                  </a:cubicBezTo>
                  <a:lnTo>
                    <a:pt x="5904" y="2214"/>
                  </a:lnTo>
                  <a:close/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71FE2806-8877-4955-9349-8FDEE4AACE58}"/>
                </a:ext>
              </a:extLst>
            </p:cNvPr>
            <p:cNvSpPr/>
            <p:nvPr/>
          </p:nvSpPr>
          <p:spPr>
            <a:xfrm>
              <a:off x="5906928" y="3851131"/>
              <a:ext cx="19188" cy="88326"/>
            </a:xfrm>
            <a:custGeom>
              <a:avLst/>
              <a:gdLst>
                <a:gd name="connsiteX0" fmla="*/ 11070 w 19188"/>
                <a:gd name="connsiteY0" fmla="*/ 19693 h 88326"/>
                <a:gd name="connsiteX1" fmla="*/ 14760 w 19188"/>
                <a:gd name="connsiteY1" fmla="*/ 61759 h 88326"/>
                <a:gd name="connsiteX2" fmla="*/ 14760 w 19188"/>
                <a:gd name="connsiteY2" fmla="*/ 73567 h 88326"/>
                <a:gd name="connsiteX3" fmla="*/ 14760 w 19188"/>
                <a:gd name="connsiteY3" fmla="*/ 82423 h 88326"/>
                <a:gd name="connsiteX4" fmla="*/ 19188 w 19188"/>
                <a:gd name="connsiteY4" fmla="*/ 88327 h 88326"/>
                <a:gd name="connsiteX5" fmla="*/ 19188 w 19188"/>
                <a:gd name="connsiteY5" fmla="*/ 88327 h 88326"/>
                <a:gd name="connsiteX6" fmla="*/ 19188 w 19188"/>
                <a:gd name="connsiteY6" fmla="*/ 88327 h 88326"/>
                <a:gd name="connsiteX7" fmla="*/ 11808 w 19188"/>
                <a:gd name="connsiteY7" fmla="*/ 88327 h 88326"/>
                <a:gd name="connsiteX8" fmla="*/ 0 w 19188"/>
                <a:gd name="connsiteY8" fmla="*/ 82423 h 88326"/>
                <a:gd name="connsiteX9" fmla="*/ 0 w 19188"/>
                <a:gd name="connsiteY9" fmla="*/ 7147 h 88326"/>
                <a:gd name="connsiteX10" fmla="*/ 7380 w 19188"/>
                <a:gd name="connsiteY10" fmla="*/ 19693 h 8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88" h="88326">
                  <a:moveTo>
                    <a:pt x="11070" y="19693"/>
                  </a:moveTo>
                  <a:cubicBezTo>
                    <a:pt x="11070" y="23383"/>
                    <a:pt x="11070" y="46261"/>
                    <a:pt x="14760" y="61759"/>
                  </a:cubicBezTo>
                  <a:lnTo>
                    <a:pt x="14760" y="73567"/>
                  </a:lnTo>
                  <a:cubicBezTo>
                    <a:pt x="13683" y="76421"/>
                    <a:pt x="13683" y="79569"/>
                    <a:pt x="14760" y="82423"/>
                  </a:cubicBezTo>
                  <a:cubicBezTo>
                    <a:pt x="16524" y="84154"/>
                    <a:pt x="18022" y="86145"/>
                    <a:pt x="19188" y="88327"/>
                  </a:cubicBezTo>
                  <a:lnTo>
                    <a:pt x="19188" y="88327"/>
                  </a:lnTo>
                  <a:lnTo>
                    <a:pt x="19188" y="88327"/>
                  </a:lnTo>
                  <a:cubicBezTo>
                    <a:pt x="19188" y="88327"/>
                    <a:pt x="14760" y="88327"/>
                    <a:pt x="11808" y="88327"/>
                  </a:cubicBezTo>
                  <a:cubicBezTo>
                    <a:pt x="7653" y="86830"/>
                    <a:pt x="3690" y="84849"/>
                    <a:pt x="0" y="82423"/>
                  </a:cubicBezTo>
                  <a:lnTo>
                    <a:pt x="0" y="7147"/>
                  </a:lnTo>
                  <a:cubicBezTo>
                    <a:pt x="19926" y="-9827"/>
                    <a:pt x="6642" y="7147"/>
                    <a:pt x="7380" y="19693"/>
                  </a:cubicBezTo>
                  <a:close/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7D006A65-129A-42F0-A897-B08877986533}"/>
                </a:ext>
              </a:extLst>
            </p:cNvPr>
            <p:cNvSpPr/>
            <p:nvPr/>
          </p:nvSpPr>
          <p:spPr>
            <a:xfrm>
              <a:off x="5911357" y="3850160"/>
              <a:ext cx="18848" cy="95201"/>
            </a:xfrm>
            <a:custGeom>
              <a:avLst/>
              <a:gdLst>
                <a:gd name="connsiteX0" fmla="*/ 13284 w 18848"/>
                <a:gd name="connsiteY0" fmla="*/ 95202 h 95201"/>
                <a:gd name="connsiteX1" fmla="*/ 13284 w 18848"/>
                <a:gd name="connsiteY1" fmla="*/ 95202 h 95201"/>
                <a:gd name="connsiteX2" fmla="*/ 1476 w 18848"/>
                <a:gd name="connsiteY2" fmla="*/ 89298 h 95201"/>
                <a:gd name="connsiteX3" fmla="*/ 1476 w 18848"/>
                <a:gd name="connsiteY3" fmla="*/ 89298 h 95201"/>
                <a:gd name="connsiteX4" fmla="*/ 1476 w 18848"/>
                <a:gd name="connsiteY4" fmla="*/ 8118 h 95201"/>
                <a:gd name="connsiteX5" fmla="*/ 11070 w 18848"/>
                <a:gd name="connsiteY5" fmla="*/ 0 h 95201"/>
                <a:gd name="connsiteX6" fmla="*/ 11070 w 18848"/>
                <a:gd name="connsiteY6" fmla="*/ 0 h 95201"/>
                <a:gd name="connsiteX7" fmla="*/ 11070 w 18848"/>
                <a:gd name="connsiteY7" fmla="*/ 5166 h 95201"/>
                <a:gd name="connsiteX8" fmla="*/ 11070 w 18848"/>
                <a:gd name="connsiteY8" fmla="*/ 5166 h 95201"/>
                <a:gd name="connsiteX9" fmla="*/ 5166 w 18848"/>
                <a:gd name="connsiteY9" fmla="*/ 5166 h 95201"/>
                <a:gd name="connsiteX10" fmla="*/ 5166 w 18848"/>
                <a:gd name="connsiteY10" fmla="*/ 18450 h 95201"/>
                <a:gd name="connsiteX11" fmla="*/ 8856 w 18848"/>
                <a:gd name="connsiteY11" fmla="*/ 56088 h 95201"/>
                <a:gd name="connsiteX12" fmla="*/ 8856 w 18848"/>
                <a:gd name="connsiteY12" fmla="*/ 73800 h 95201"/>
                <a:gd name="connsiteX13" fmla="*/ 8856 w 18848"/>
                <a:gd name="connsiteY13" fmla="*/ 82656 h 95201"/>
                <a:gd name="connsiteX14" fmla="*/ 13284 w 18848"/>
                <a:gd name="connsiteY14" fmla="*/ 88560 h 95201"/>
                <a:gd name="connsiteX15" fmla="*/ 13284 w 18848"/>
                <a:gd name="connsiteY15" fmla="*/ 88560 h 95201"/>
                <a:gd name="connsiteX16" fmla="*/ 13284 w 18848"/>
                <a:gd name="connsiteY16" fmla="*/ 88560 h 95201"/>
                <a:gd name="connsiteX17" fmla="*/ 13284 w 18848"/>
                <a:gd name="connsiteY17" fmla="*/ 95202 h 95201"/>
                <a:gd name="connsiteX18" fmla="*/ 0 w 18848"/>
                <a:gd name="connsiteY18" fmla="*/ 89298 h 95201"/>
                <a:gd name="connsiteX19" fmla="*/ 11808 w 18848"/>
                <a:gd name="connsiteY19" fmla="*/ 94464 h 95201"/>
                <a:gd name="connsiteX20" fmla="*/ 18450 w 18848"/>
                <a:gd name="connsiteY20" fmla="*/ 94464 h 95201"/>
                <a:gd name="connsiteX21" fmla="*/ 18450 w 18848"/>
                <a:gd name="connsiteY21" fmla="*/ 94464 h 95201"/>
                <a:gd name="connsiteX22" fmla="*/ 18450 w 18848"/>
                <a:gd name="connsiteY22" fmla="*/ 94464 h 95201"/>
                <a:gd name="connsiteX23" fmla="*/ 18450 w 18848"/>
                <a:gd name="connsiteY23" fmla="*/ 88560 h 95201"/>
                <a:gd name="connsiteX24" fmla="*/ 11070 w 18848"/>
                <a:gd name="connsiteY24" fmla="*/ 73800 h 95201"/>
                <a:gd name="connsiteX25" fmla="*/ 11070 w 18848"/>
                <a:gd name="connsiteY25" fmla="*/ 58302 h 95201"/>
                <a:gd name="connsiteX26" fmla="*/ 11070 w 18848"/>
                <a:gd name="connsiteY26" fmla="*/ 20664 h 95201"/>
                <a:gd name="connsiteX27" fmla="*/ 11070 w 18848"/>
                <a:gd name="connsiteY27" fmla="*/ 7380 h 95201"/>
                <a:gd name="connsiteX28" fmla="*/ 11070 w 18848"/>
                <a:gd name="connsiteY28" fmla="*/ 7380 h 95201"/>
                <a:gd name="connsiteX29" fmla="*/ 16236 w 18848"/>
                <a:gd name="connsiteY29" fmla="*/ 7380 h 95201"/>
                <a:gd name="connsiteX30" fmla="*/ 16236 w 18848"/>
                <a:gd name="connsiteY30" fmla="*/ 0 h 95201"/>
                <a:gd name="connsiteX31" fmla="*/ 5166 w 18848"/>
                <a:gd name="connsiteY31" fmla="*/ 8856 h 9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848" h="95201">
                  <a:moveTo>
                    <a:pt x="13284" y="95202"/>
                  </a:moveTo>
                  <a:lnTo>
                    <a:pt x="13284" y="95202"/>
                  </a:lnTo>
                  <a:cubicBezTo>
                    <a:pt x="9129" y="93705"/>
                    <a:pt x="5166" y="91724"/>
                    <a:pt x="1476" y="89298"/>
                  </a:cubicBezTo>
                  <a:lnTo>
                    <a:pt x="1476" y="89298"/>
                  </a:lnTo>
                  <a:lnTo>
                    <a:pt x="1476" y="8118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5166" y="5166"/>
                  </a:lnTo>
                  <a:cubicBezTo>
                    <a:pt x="5166" y="5166"/>
                    <a:pt x="5166" y="14022"/>
                    <a:pt x="5166" y="18450"/>
                  </a:cubicBezTo>
                  <a:cubicBezTo>
                    <a:pt x="5166" y="22878"/>
                    <a:pt x="5166" y="40590"/>
                    <a:pt x="8856" y="56088"/>
                  </a:cubicBezTo>
                  <a:lnTo>
                    <a:pt x="8856" y="73800"/>
                  </a:lnTo>
                  <a:cubicBezTo>
                    <a:pt x="8140" y="76708"/>
                    <a:pt x="8140" y="79748"/>
                    <a:pt x="8856" y="82656"/>
                  </a:cubicBezTo>
                  <a:cubicBezTo>
                    <a:pt x="10620" y="84387"/>
                    <a:pt x="12118" y="86378"/>
                    <a:pt x="13284" y="88560"/>
                  </a:cubicBezTo>
                  <a:lnTo>
                    <a:pt x="13284" y="88560"/>
                  </a:lnTo>
                  <a:lnTo>
                    <a:pt x="13284" y="88560"/>
                  </a:lnTo>
                  <a:cubicBezTo>
                    <a:pt x="14472" y="90615"/>
                    <a:pt x="14472" y="93147"/>
                    <a:pt x="13284" y="95202"/>
                  </a:cubicBezTo>
                  <a:close/>
                  <a:moveTo>
                    <a:pt x="0" y="89298"/>
                  </a:moveTo>
                  <a:cubicBezTo>
                    <a:pt x="3505" y="91868"/>
                    <a:pt x="7542" y="93633"/>
                    <a:pt x="11808" y="94464"/>
                  </a:cubicBezTo>
                  <a:cubicBezTo>
                    <a:pt x="11808" y="94464"/>
                    <a:pt x="18450" y="94464"/>
                    <a:pt x="18450" y="94464"/>
                  </a:cubicBezTo>
                  <a:lnTo>
                    <a:pt x="18450" y="94464"/>
                  </a:lnTo>
                  <a:lnTo>
                    <a:pt x="18450" y="94464"/>
                  </a:lnTo>
                  <a:cubicBezTo>
                    <a:pt x="18981" y="92533"/>
                    <a:pt x="18981" y="90491"/>
                    <a:pt x="18450" y="88560"/>
                  </a:cubicBezTo>
                  <a:cubicBezTo>
                    <a:pt x="13483" y="85350"/>
                    <a:pt x="10657" y="79697"/>
                    <a:pt x="11070" y="73800"/>
                  </a:cubicBezTo>
                  <a:lnTo>
                    <a:pt x="11070" y="58302"/>
                  </a:lnTo>
                  <a:cubicBezTo>
                    <a:pt x="11070" y="42804"/>
                    <a:pt x="11070" y="24354"/>
                    <a:pt x="11070" y="20664"/>
                  </a:cubicBezTo>
                  <a:cubicBezTo>
                    <a:pt x="11070" y="16974"/>
                    <a:pt x="11070" y="7380"/>
                    <a:pt x="11070" y="7380"/>
                  </a:cubicBezTo>
                  <a:lnTo>
                    <a:pt x="11070" y="7380"/>
                  </a:lnTo>
                  <a:lnTo>
                    <a:pt x="16236" y="7380"/>
                  </a:lnTo>
                  <a:lnTo>
                    <a:pt x="16236" y="0"/>
                  </a:lnTo>
                  <a:lnTo>
                    <a:pt x="5166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43F622A1-21BE-41F2-9C28-9D8341FE7C3A}"/>
                </a:ext>
              </a:extLst>
            </p:cNvPr>
            <p:cNvSpPr/>
            <p:nvPr/>
          </p:nvSpPr>
          <p:spPr>
            <a:xfrm>
              <a:off x="5921688" y="3855325"/>
              <a:ext cx="23616" cy="72786"/>
            </a:xfrm>
            <a:custGeom>
              <a:avLst/>
              <a:gdLst>
                <a:gd name="connsiteX0" fmla="*/ 19188 w 23616"/>
                <a:gd name="connsiteY0" fmla="*/ 72324 h 72786"/>
                <a:gd name="connsiteX1" fmla="*/ 19188 w 23616"/>
                <a:gd name="connsiteY1" fmla="*/ 72324 h 72786"/>
                <a:gd name="connsiteX2" fmla="*/ 6642 w 23616"/>
                <a:gd name="connsiteY2" fmla="*/ 72324 h 72786"/>
                <a:gd name="connsiteX3" fmla="*/ 6642 w 23616"/>
                <a:gd name="connsiteY3" fmla="*/ 72324 h 72786"/>
                <a:gd name="connsiteX4" fmla="*/ 0 w 23616"/>
                <a:gd name="connsiteY4" fmla="*/ 72324 h 72786"/>
                <a:gd name="connsiteX5" fmla="*/ 0 w 23616"/>
                <a:gd name="connsiteY5" fmla="*/ 72324 h 72786"/>
                <a:gd name="connsiteX6" fmla="*/ 0 w 23616"/>
                <a:gd name="connsiteY6" fmla="*/ 53136 h 72786"/>
                <a:gd name="connsiteX7" fmla="*/ 0 w 23616"/>
                <a:gd name="connsiteY7" fmla="*/ 15498 h 72786"/>
                <a:gd name="connsiteX8" fmla="*/ 0 w 23616"/>
                <a:gd name="connsiteY8" fmla="*/ 2214 h 72786"/>
                <a:gd name="connsiteX9" fmla="*/ 0 w 23616"/>
                <a:gd name="connsiteY9" fmla="*/ 2214 h 72786"/>
                <a:gd name="connsiteX10" fmla="*/ 5904 w 23616"/>
                <a:gd name="connsiteY10" fmla="*/ 2214 h 72786"/>
                <a:gd name="connsiteX11" fmla="*/ 5904 w 23616"/>
                <a:gd name="connsiteY11" fmla="*/ 2214 h 72786"/>
                <a:gd name="connsiteX12" fmla="*/ 5904 w 23616"/>
                <a:gd name="connsiteY12" fmla="*/ 8118 h 72786"/>
                <a:gd name="connsiteX13" fmla="*/ 5904 w 23616"/>
                <a:gd name="connsiteY13" fmla="*/ 8118 h 72786"/>
                <a:gd name="connsiteX14" fmla="*/ 14022 w 23616"/>
                <a:gd name="connsiteY14" fmla="*/ 38376 h 72786"/>
                <a:gd name="connsiteX15" fmla="*/ 14022 w 23616"/>
                <a:gd name="connsiteY15" fmla="*/ 45018 h 72786"/>
                <a:gd name="connsiteX16" fmla="*/ 14022 w 23616"/>
                <a:gd name="connsiteY16" fmla="*/ 54612 h 72786"/>
                <a:gd name="connsiteX17" fmla="*/ 14022 w 23616"/>
                <a:gd name="connsiteY17" fmla="*/ 54612 h 72786"/>
                <a:gd name="connsiteX18" fmla="*/ 23616 w 23616"/>
                <a:gd name="connsiteY18" fmla="*/ 70110 h 72786"/>
                <a:gd name="connsiteX19" fmla="*/ 23616 w 23616"/>
                <a:gd name="connsiteY19" fmla="*/ 68634 h 72786"/>
                <a:gd name="connsiteX20" fmla="*/ 1476 w 23616"/>
                <a:gd name="connsiteY20" fmla="*/ 72324 h 72786"/>
                <a:gd name="connsiteX21" fmla="*/ 5904 w 23616"/>
                <a:gd name="connsiteY21" fmla="*/ 72324 h 72786"/>
                <a:gd name="connsiteX22" fmla="*/ 18450 w 23616"/>
                <a:gd name="connsiteY22" fmla="*/ 72324 h 72786"/>
                <a:gd name="connsiteX23" fmla="*/ 22878 w 23616"/>
                <a:gd name="connsiteY23" fmla="*/ 72324 h 72786"/>
                <a:gd name="connsiteX24" fmla="*/ 22878 w 23616"/>
                <a:gd name="connsiteY24" fmla="*/ 68634 h 72786"/>
                <a:gd name="connsiteX25" fmla="*/ 19188 w 23616"/>
                <a:gd name="connsiteY25" fmla="*/ 54612 h 72786"/>
                <a:gd name="connsiteX26" fmla="*/ 19188 w 23616"/>
                <a:gd name="connsiteY26" fmla="*/ 54612 h 72786"/>
                <a:gd name="connsiteX27" fmla="*/ 19188 w 23616"/>
                <a:gd name="connsiteY27" fmla="*/ 45018 h 72786"/>
                <a:gd name="connsiteX28" fmla="*/ 19188 w 23616"/>
                <a:gd name="connsiteY28" fmla="*/ 38376 h 72786"/>
                <a:gd name="connsiteX29" fmla="*/ 11070 w 23616"/>
                <a:gd name="connsiteY29" fmla="*/ 8856 h 72786"/>
                <a:gd name="connsiteX30" fmla="*/ 11070 w 23616"/>
                <a:gd name="connsiteY30" fmla="*/ 8856 h 72786"/>
                <a:gd name="connsiteX31" fmla="*/ 11070 w 23616"/>
                <a:gd name="connsiteY31" fmla="*/ 0 h 72786"/>
                <a:gd name="connsiteX32" fmla="*/ 5904 w 23616"/>
                <a:gd name="connsiteY32" fmla="*/ 0 h 72786"/>
                <a:gd name="connsiteX33" fmla="*/ 5904 w 23616"/>
                <a:gd name="connsiteY33" fmla="*/ 13284 h 72786"/>
                <a:gd name="connsiteX34" fmla="*/ 9594 w 23616"/>
                <a:gd name="connsiteY34" fmla="*/ 50922 h 72786"/>
                <a:gd name="connsiteX35" fmla="*/ 9594 w 23616"/>
                <a:gd name="connsiteY35" fmla="*/ 68634 h 72786"/>
                <a:gd name="connsiteX36" fmla="*/ 3690 w 23616"/>
                <a:gd name="connsiteY36" fmla="*/ 68634 h 7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3616" h="72786">
                  <a:moveTo>
                    <a:pt x="19188" y="72324"/>
                  </a:moveTo>
                  <a:lnTo>
                    <a:pt x="19188" y="72324"/>
                  </a:lnTo>
                  <a:cubicBezTo>
                    <a:pt x="15026" y="72940"/>
                    <a:pt x="10804" y="72940"/>
                    <a:pt x="6642" y="72324"/>
                  </a:cubicBezTo>
                  <a:lnTo>
                    <a:pt x="6642" y="72324"/>
                  </a:lnTo>
                  <a:cubicBezTo>
                    <a:pt x="6642" y="72324"/>
                    <a:pt x="738" y="72324"/>
                    <a:pt x="0" y="72324"/>
                  </a:cubicBezTo>
                  <a:lnTo>
                    <a:pt x="0" y="72324"/>
                  </a:lnTo>
                  <a:lnTo>
                    <a:pt x="0" y="53136"/>
                  </a:lnTo>
                  <a:cubicBezTo>
                    <a:pt x="0" y="37638"/>
                    <a:pt x="0" y="19188"/>
                    <a:pt x="0" y="15498"/>
                  </a:cubicBezTo>
                  <a:cubicBezTo>
                    <a:pt x="0" y="11808"/>
                    <a:pt x="0" y="2214"/>
                    <a:pt x="0" y="2214"/>
                  </a:cubicBezTo>
                  <a:lnTo>
                    <a:pt x="0" y="2214"/>
                  </a:lnTo>
                  <a:lnTo>
                    <a:pt x="5904" y="2214"/>
                  </a:lnTo>
                  <a:lnTo>
                    <a:pt x="5904" y="2214"/>
                  </a:lnTo>
                  <a:lnTo>
                    <a:pt x="5904" y="8118"/>
                  </a:lnTo>
                  <a:lnTo>
                    <a:pt x="5904" y="8118"/>
                  </a:lnTo>
                  <a:cubicBezTo>
                    <a:pt x="9247" y="18021"/>
                    <a:pt x="11963" y="28127"/>
                    <a:pt x="14022" y="38376"/>
                  </a:cubicBezTo>
                  <a:lnTo>
                    <a:pt x="14022" y="45018"/>
                  </a:lnTo>
                  <a:lnTo>
                    <a:pt x="14022" y="54612"/>
                  </a:lnTo>
                  <a:lnTo>
                    <a:pt x="14022" y="54612"/>
                  </a:lnTo>
                  <a:cubicBezTo>
                    <a:pt x="14022" y="59040"/>
                    <a:pt x="23616" y="66420"/>
                    <a:pt x="23616" y="70110"/>
                  </a:cubicBezTo>
                  <a:lnTo>
                    <a:pt x="23616" y="68634"/>
                  </a:lnTo>
                  <a:close/>
                  <a:moveTo>
                    <a:pt x="1476" y="72324"/>
                  </a:moveTo>
                  <a:lnTo>
                    <a:pt x="5904" y="72324"/>
                  </a:lnTo>
                  <a:lnTo>
                    <a:pt x="18450" y="72324"/>
                  </a:lnTo>
                  <a:lnTo>
                    <a:pt x="22878" y="72324"/>
                  </a:lnTo>
                  <a:lnTo>
                    <a:pt x="22878" y="68634"/>
                  </a:lnTo>
                  <a:cubicBezTo>
                    <a:pt x="22243" y="63823"/>
                    <a:pt x="21004" y="59112"/>
                    <a:pt x="19188" y="54612"/>
                  </a:cubicBezTo>
                  <a:lnTo>
                    <a:pt x="19188" y="54612"/>
                  </a:lnTo>
                  <a:cubicBezTo>
                    <a:pt x="19188" y="54612"/>
                    <a:pt x="19188" y="49446"/>
                    <a:pt x="19188" y="45018"/>
                  </a:cubicBezTo>
                  <a:lnTo>
                    <a:pt x="19188" y="38376"/>
                  </a:lnTo>
                  <a:cubicBezTo>
                    <a:pt x="17874" y="28206"/>
                    <a:pt x="15136" y="18269"/>
                    <a:pt x="11070" y="8856"/>
                  </a:cubicBezTo>
                  <a:lnTo>
                    <a:pt x="11070" y="8856"/>
                  </a:lnTo>
                  <a:lnTo>
                    <a:pt x="11070" y="0"/>
                  </a:lnTo>
                  <a:lnTo>
                    <a:pt x="5904" y="0"/>
                  </a:lnTo>
                  <a:cubicBezTo>
                    <a:pt x="5904" y="0"/>
                    <a:pt x="5904" y="8856"/>
                    <a:pt x="5904" y="13284"/>
                  </a:cubicBezTo>
                  <a:cubicBezTo>
                    <a:pt x="5904" y="17712"/>
                    <a:pt x="5904" y="35424"/>
                    <a:pt x="9594" y="50922"/>
                  </a:cubicBezTo>
                  <a:lnTo>
                    <a:pt x="9594" y="68634"/>
                  </a:lnTo>
                  <a:cubicBezTo>
                    <a:pt x="9594" y="68634"/>
                    <a:pt x="2952" y="68634"/>
                    <a:pt x="3690" y="6863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0273397C-699E-475A-9BE9-795B760B86B5}"/>
                </a:ext>
              </a:extLst>
            </p:cNvPr>
            <p:cNvSpPr/>
            <p:nvPr/>
          </p:nvSpPr>
          <p:spPr>
            <a:xfrm>
              <a:off x="5998441" y="3642782"/>
              <a:ext cx="60516" cy="61991"/>
            </a:xfrm>
            <a:custGeom>
              <a:avLst/>
              <a:gdLst>
                <a:gd name="connsiteX0" fmla="*/ 0 w 60516"/>
                <a:gd name="connsiteY0" fmla="*/ 61992 h 61991"/>
                <a:gd name="connsiteX1" fmla="*/ 60516 w 60516"/>
                <a:gd name="connsiteY1" fmla="*/ 0 h 6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516" h="61991">
                  <a:moveTo>
                    <a:pt x="0" y="61992"/>
                  </a:moveTo>
                  <a:lnTo>
                    <a:pt x="60516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7CE6C80-2CED-4D19-985A-9144B84DDE96}"/>
                </a:ext>
              </a:extLst>
            </p:cNvPr>
            <p:cNvSpPr/>
            <p:nvPr/>
          </p:nvSpPr>
          <p:spPr>
            <a:xfrm>
              <a:off x="5998440" y="3642782"/>
              <a:ext cx="60516" cy="61992"/>
            </a:xfrm>
            <a:custGeom>
              <a:avLst/>
              <a:gdLst>
                <a:gd name="connsiteX0" fmla="*/ 738 w 60516"/>
                <a:gd name="connsiteY0" fmla="*/ 61992 h 61992"/>
                <a:gd name="connsiteX1" fmla="*/ 0 w 60516"/>
                <a:gd name="connsiteY1" fmla="*/ 61992 h 61992"/>
                <a:gd name="connsiteX2" fmla="*/ 60516 w 60516"/>
                <a:gd name="connsiteY2" fmla="*/ 0 h 61992"/>
                <a:gd name="connsiteX3" fmla="*/ 60516 w 60516"/>
                <a:gd name="connsiteY3" fmla="*/ 0 h 61992"/>
                <a:gd name="connsiteX4" fmla="*/ 738 w 60516"/>
                <a:gd name="connsiteY4" fmla="*/ 61992 h 6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16" h="61992">
                  <a:moveTo>
                    <a:pt x="738" y="61992"/>
                  </a:moveTo>
                  <a:lnTo>
                    <a:pt x="0" y="61992"/>
                  </a:lnTo>
                  <a:lnTo>
                    <a:pt x="60516" y="0"/>
                  </a:lnTo>
                  <a:lnTo>
                    <a:pt x="60516" y="0"/>
                  </a:lnTo>
                  <a:lnTo>
                    <a:pt x="738" y="619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5517907-9CF2-4C2E-8A61-D2844AEA38E2}"/>
                </a:ext>
              </a:extLst>
            </p:cNvPr>
            <p:cNvSpPr/>
            <p:nvPr/>
          </p:nvSpPr>
          <p:spPr>
            <a:xfrm>
              <a:off x="5935136" y="3903296"/>
              <a:ext cx="12382" cy="21401"/>
            </a:xfrm>
            <a:custGeom>
              <a:avLst/>
              <a:gdLst>
                <a:gd name="connsiteX0" fmla="*/ 574 w 12382"/>
                <a:gd name="connsiteY0" fmla="*/ 738 h 21401"/>
                <a:gd name="connsiteX1" fmla="*/ 8692 w 12382"/>
                <a:gd name="connsiteY1" fmla="*/ 738 h 21401"/>
                <a:gd name="connsiteX2" fmla="*/ 12382 w 12382"/>
                <a:gd name="connsiteY2" fmla="*/ 21402 h 21401"/>
                <a:gd name="connsiteX3" fmla="*/ 1312 w 12382"/>
                <a:gd name="connsiteY3" fmla="*/ 4428 h 21401"/>
                <a:gd name="connsiteX4" fmla="*/ 1312 w 12382"/>
                <a:gd name="connsiteY4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" h="21401">
                  <a:moveTo>
                    <a:pt x="574" y="738"/>
                  </a:moveTo>
                  <a:cubicBezTo>
                    <a:pt x="574" y="738"/>
                    <a:pt x="574" y="738"/>
                    <a:pt x="8692" y="738"/>
                  </a:cubicBezTo>
                  <a:lnTo>
                    <a:pt x="12382" y="21402"/>
                  </a:lnTo>
                  <a:cubicBezTo>
                    <a:pt x="12382" y="16974"/>
                    <a:pt x="4264" y="8118"/>
                    <a:pt x="1312" y="4428"/>
                  </a:cubicBezTo>
                  <a:cubicBezTo>
                    <a:pt x="-1640" y="738"/>
                    <a:pt x="1312" y="4428"/>
                    <a:pt x="1312" y="0"/>
                  </a:cubicBezTo>
                </a:path>
              </a:pathLst>
            </a:custGeom>
            <a:solidFill>
              <a:srgbClr val="E9C8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73CF7201-A740-42C6-8880-54FFC26109B0}"/>
                </a:ext>
              </a:extLst>
            </p:cNvPr>
            <p:cNvSpPr/>
            <p:nvPr/>
          </p:nvSpPr>
          <p:spPr>
            <a:xfrm>
              <a:off x="5934973" y="3902147"/>
              <a:ext cx="14759" cy="25502"/>
            </a:xfrm>
            <a:custGeom>
              <a:avLst/>
              <a:gdLst>
                <a:gd name="connsiteX0" fmla="*/ 12546 w 14759"/>
                <a:gd name="connsiteY0" fmla="*/ 25502 h 25502"/>
                <a:gd name="connsiteX1" fmla="*/ 12546 w 14759"/>
                <a:gd name="connsiteY1" fmla="*/ 21812 h 25502"/>
                <a:gd name="connsiteX2" fmla="*/ 5904 w 14759"/>
                <a:gd name="connsiteY2" fmla="*/ 11480 h 25502"/>
                <a:gd name="connsiteX3" fmla="*/ 2214 w 14759"/>
                <a:gd name="connsiteY3" fmla="*/ 6314 h 25502"/>
                <a:gd name="connsiteX4" fmla="*/ 2214 w 14759"/>
                <a:gd name="connsiteY4" fmla="*/ 1886 h 25502"/>
                <a:gd name="connsiteX5" fmla="*/ 2214 w 14759"/>
                <a:gd name="connsiteY5" fmla="*/ 1886 h 25502"/>
                <a:gd name="connsiteX6" fmla="*/ 11070 w 14759"/>
                <a:gd name="connsiteY6" fmla="*/ 1886 h 25502"/>
                <a:gd name="connsiteX7" fmla="*/ 11070 w 14759"/>
                <a:gd name="connsiteY7" fmla="*/ 1886 h 25502"/>
                <a:gd name="connsiteX8" fmla="*/ 14760 w 14759"/>
                <a:gd name="connsiteY8" fmla="*/ 21074 h 25502"/>
                <a:gd name="connsiteX9" fmla="*/ 14760 w 14759"/>
                <a:gd name="connsiteY9" fmla="*/ 24764 h 25502"/>
                <a:gd name="connsiteX10" fmla="*/ 738 w 14759"/>
                <a:gd name="connsiteY10" fmla="*/ 1886 h 25502"/>
                <a:gd name="connsiteX11" fmla="*/ 738 w 14759"/>
                <a:gd name="connsiteY11" fmla="*/ 6314 h 25502"/>
                <a:gd name="connsiteX12" fmla="*/ 4428 w 14759"/>
                <a:gd name="connsiteY12" fmla="*/ 10742 h 25502"/>
                <a:gd name="connsiteX13" fmla="*/ 11070 w 14759"/>
                <a:gd name="connsiteY13" fmla="*/ 20336 h 25502"/>
                <a:gd name="connsiteX14" fmla="*/ 7380 w 14759"/>
                <a:gd name="connsiteY14" fmla="*/ 2624 h 25502"/>
                <a:gd name="connsiteX15" fmla="*/ 0 w 14759"/>
                <a:gd name="connsiteY15" fmla="*/ 2624 h 25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59" h="25502">
                  <a:moveTo>
                    <a:pt x="12546" y="25502"/>
                  </a:moveTo>
                  <a:lnTo>
                    <a:pt x="12546" y="21812"/>
                  </a:lnTo>
                  <a:cubicBezTo>
                    <a:pt x="10871" y="18051"/>
                    <a:pt x="8627" y="14567"/>
                    <a:pt x="5904" y="11480"/>
                  </a:cubicBezTo>
                  <a:cubicBezTo>
                    <a:pt x="4362" y="10006"/>
                    <a:pt x="3107" y="8253"/>
                    <a:pt x="2214" y="6314"/>
                  </a:cubicBezTo>
                  <a:cubicBezTo>
                    <a:pt x="2214" y="6314"/>
                    <a:pt x="2214" y="6314"/>
                    <a:pt x="2214" y="1886"/>
                  </a:cubicBezTo>
                  <a:lnTo>
                    <a:pt x="2214" y="1886"/>
                  </a:lnTo>
                  <a:cubicBezTo>
                    <a:pt x="2214" y="1886"/>
                    <a:pt x="2214" y="1886"/>
                    <a:pt x="11070" y="1886"/>
                  </a:cubicBezTo>
                  <a:lnTo>
                    <a:pt x="11070" y="1886"/>
                  </a:lnTo>
                  <a:cubicBezTo>
                    <a:pt x="11070" y="8528"/>
                    <a:pt x="11070" y="17384"/>
                    <a:pt x="14760" y="21074"/>
                  </a:cubicBezTo>
                  <a:lnTo>
                    <a:pt x="14760" y="24764"/>
                  </a:lnTo>
                  <a:close/>
                  <a:moveTo>
                    <a:pt x="738" y="1886"/>
                  </a:moveTo>
                  <a:cubicBezTo>
                    <a:pt x="738" y="1886"/>
                    <a:pt x="738" y="1886"/>
                    <a:pt x="738" y="6314"/>
                  </a:cubicBezTo>
                  <a:lnTo>
                    <a:pt x="4428" y="10742"/>
                  </a:lnTo>
                  <a:cubicBezTo>
                    <a:pt x="6893" y="13760"/>
                    <a:pt x="9114" y="16968"/>
                    <a:pt x="11070" y="20336"/>
                  </a:cubicBezTo>
                  <a:cubicBezTo>
                    <a:pt x="11070" y="15908"/>
                    <a:pt x="11070" y="8528"/>
                    <a:pt x="7380" y="2624"/>
                  </a:cubicBezTo>
                  <a:cubicBezTo>
                    <a:pt x="3690" y="-3280"/>
                    <a:pt x="0" y="262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20BEF2E9-CF7A-4D8D-9E72-B3741EFA392C}"/>
                </a:ext>
              </a:extLst>
            </p:cNvPr>
            <p:cNvSpPr/>
            <p:nvPr/>
          </p:nvSpPr>
          <p:spPr>
            <a:xfrm>
              <a:off x="5923903" y="3923960"/>
              <a:ext cx="6641" cy="14021"/>
            </a:xfrm>
            <a:custGeom>
              <a:avLst/>
              <a:gdLst>
                <a:gd name="connsiteX0" fmla="*/ 0 w 6641"/>
                <a:gd name="connsiteY0" fmla="*/ 5166 h 14021"/>
                <a:gd name="connsiteX1" fmla="*/ 0 w 6641"/>
                <a:gd name="connsiteY1" fmla="*/ 0 h 14021"/>
                <a:gd name="connsiteX2" fmla="*/ 6642 w 6641"/>
                <a:gd name="connsiteY2" fmla="*/ 0 h 14021"/>
                <a:gd name="connsiteX3" fmla="*/ 6642 w 6641"/>
                <a:gd name="connsiteY3" fmla="*/ 14022 h 14021"/>
                <a:gd name="connsiteX4" fmla="*/ 2214 w 6641"/>
                <a:gd name="connsiteY4" fmla="*/ 8118 h 14021"/>
                <a:gd name="connsiteX5" fmla="*/ 2214 w 6641"/>
                <a:gd name="connsiteY5" fmla="*/ 369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1" h="14021">
                  <a:moveTo>
                    <a:pt x="0" y="5166"/>
                  </a:moveTo>
                  <a:lnTo>
                    <a:pt x="0" y="0"/>
                  </a:lnTo>
                  <a:cubicBezTo>
                    <a:pt x="0" y="0"/>
                    <a:pt x="0" y="0"/>
                    <a:pt x="6642" y="0"/>
                  </a:cubicBezTo>
                  <a:cubicBezTo>
                    <a:pt x="6236" y="4665"/>
                    <a:pt x="6236" y="9357"/>
                    <a:pt x="6642" y="14022"/>
                  </a:cubicBezTo>
                  <a:cubicBezTo>
                    <a:pt x="5476" y="11841"/>
                    <a:pt x="3978" y="9849"/>
                    <a:pt x="2214" y="8118"/>
                  </a:cubicBezTo>
                  <a:cubicBezTo>
                    <a:pt x="1897" y="6659"/>
                    <a:pt x="1897" y="5149"/>
                    <a:pt x="2214" y="3690"/>
                  </a:cubicBezTo>
                </a:path>
              </a:pathLst>
            </a:custGeom>
            <a:solidFill>
              <a:srgbClr val="1E438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C2DC241-F03C-4A63-85EB-7B2BCBEFD6CA}"/>
                </a:ext>
              </a:extLst>
            </p:cNvPr>
            <p:cNvSpPr/>
            <p:nvPr/>
          </p:nvSpPr>
          <p:spPr>
            <a:xfrm>
              <a:off x="5923903" y="3923960"/>
              <a:ext cx="6641" cy="14021"/>
            </a:xfrm>
            <a:custGeom>
              <a:avLst/>
              <a:gdLst>
                <a:gd name="connsiteX0" fmla="*/ 0 w 6641"/>
                <a:gd name="connsiteY0" fmla="*/ 5166 h 14021"/>
                <a:gd name="connsiteX1" fmla="*/ 0 w 6641"/>
                <a:gd name="connsiteY1" fmla="*/ 0 h 14021"/>
                <a:gd name="connsiteX2" fmla="*/ 6642 w 6641"/>
                <a:gd name="connsiteY2" fmla="*/ 0 h 14021"/>
                <a:gd name="connsiteX3" fmla="*/ 6642 w 6641"/>
                <a:gd name="connsiteY3" fmla="*/ 14022 h 14021"/>
                <a:gd name="connsiteX4" fmla="*/ 2214 w 6641"/>
                <a:gd name="connsiteY4" fmla="*/ 8118 h 14021"/>
                <a:gd name="connsiteX5" fmla="*/ 2214 w 6641"/>
                <a:gd name="connsiteY5" fmla="*/ 369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1" h="14021">
                  <a:moveTo>
                    <a:pt x="0" y="5166"/>
                  </a:moveTo>
                  <a:lnTo>
                    <a:pt x="0" y="0"/>
                  </a:lnTo>
                  <a:cubicBezTo>
                    <a:pt x="0" y="0"/>
                    <a:pt x="0" y="0"/>
                    <a:pt x="6642" y="0"/>
                  </a:cubicBezTo>
                  <a:cubicBezTo>
                    <a:pt x="6236" y="4665"/>
                    <a:pt x="6236" y="9357"/>
                    <a:pt x="6642" y="14022"/>
                  </a:cubicBezTo>
                  <a:cubicBezTo>
                    <a:pt x="5756" y="11675"/>
                    <a:pt x="4221" y="9628"/>
                    <a:pt x="2214" y="8118"/>
                  </a:cubicBezTo>
                  <a:cubicBezTo>
                    <a:pt x="1897" y="6659"/>
                    <a:pt x="1897" y="5149"/>
                    <a:pt x="2214" y="3690"/>
                  </a:cubicBezTo>
                </a:path>
              </a:pathLst>
            </a:custGeom>
            <a:solidFill>
              <a:srgbClr val="1E438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FFE1A55C-E749-4305-979D-B52D2C147859}"/>
                </a:ext>
              </a:extLst>
            </p:cNvPr>
            <p:cNvSpPr/>
            <p:nvPr/>
          </p:nvSpPr>
          <p:spPr>
            <a:xfrm>
              <a:off x="5922927" y="3920269"/>
              <a:ext cx="14259" cy="22140"/>
            </a:xfrm>
            <a:custGeom>
              <a:avLst/>
              <a:gdLst>
                <a:gd name="connsiteX0" fmla="*/ 7618 w 14259"/>
                <a:gd name="connsiteY0" fmla="*/ 22140 h 22140"/>
                <a:gd name="connsiteX1" fmla="*/ 7618 w 14259"/>
                <a:gd name="connsiteY1" fmla="*/ 22140 h 22140"/>
                <a:gd name="connsiteX2" fmla="*/ 7618 w 14259"/>
                <a:gd name="connsiteY2" fmla="*/ 16236 h 22140"/>
                <a:gd name="connsiteX3" fmla="*/ 7618 w 14259"/>
                <a:gd name="connsiteY3" fmla="*/ 11808 h 22140"/>
                <a:gd name="connsiteX4" fmla="*/ 7618 w 14259"/>
                <a:gd name="connsiteY4" fmla="*/ 3690 h 22140"/>
                <a:gd name="connsiteX5" fmla="*/ 7618 w 14259"/>
                <a:gd name="connsiteY5" fmla="*/ 3690 h 22140"/>
                <a:gd name="connsiteX6" fmla="*/ 14260 w 14259"/>
                <a:gd name="connsiteY6" fmla="*/ 3690 h 22140"/>
                <a:gd name="connsiteX7" fmla="*/ 14260 w 14259"/>
                <a:gd name="connsiteY7" fmla="*/ 3690 h 22140"/>
                <a:gd name="connsiteX8" fmla="*/ 14260 w 14259"/>
                <a:gd name="connsiteY8" fmla="*/ 17712 h 22140"/>
                <a:gd name="connsiteX9" fmla="*/ 238 w 14259"/>
                <a:gd name="connsiteY9" fmla="*/ 3690 h 22140"/>
                <a:gd name="connsiteX10" fmla="*/ 238 w 14259"/>
                <a:gd name="connsiteY10" fmla="*/ 3690 h 22140"/>
                <a:gd name="connsiteX11" fmla="*/ 238 w 14259"/>
                <a:gd name="connsiteY11" fmla="*/ 8118 h 22140"/>
                <a:gd name="connsiteX12" fmla="*/ 238 w 14259"/>
                <a:gd name="connsiteY12" fmla="*/ 12546 h 22140"/>
                <a:gd name="connsiteX13" fmla="*/ 238 w 14259"/>
                <a:gd name="connsiteY13" fmla="*/ 0 h 22140"/>
                <a:gd name="connsiteX14" fmla="*/ 238 w 14259"/>
                <a:gd name="connsiteY14" fmla="*/ 369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259" h="22140">
                  <a:moveTo>
                    <a:pt x="7618" y="22140"/>
                  </a:moveTo>
                  <a:lnTo>
                    <a:pt x="7618" y="22140"/>
                  </a:lnTo>
                  <a:cubicBezTo>
                    <a:pt x="8149" y="20209"/>
                    <a:pt x="8149" y="18167"/>
                    <a:pt x="7618" y="16236"/>
                  </a:cubicBezTo>
                  <a:cubicBezTo>
                    <a:pt x="7205" y="14789"/>
                    <a:pt x="7205" y="13255"/>
                    <a:pt x="7618" y="11808"/>
                  </a:cubicBezTo>
                  <a:lnTo>
                    <a:pt x="7618" y="3690"/>
                  </a:lnTo>
                  <a:lnTo>
                    <a:pt x="7618" y="3690"/>
                  </a:lnTo>
                  <a:cubicBezTo>
                    <a:pt x="7618" y="3690"/>
                    <a:pt x="7618" y="3690"/>
                    <a:pt x="14260" y="3690"/>
                  </a:cubicBezTo>
                  <a:lnTo>
                    <a:pt x="14260" y="3690"/>
                  </a:lnTo>
                  <a:cubicBezTo>
                    <a:pt x="13854" y="8355"/>
                    <a:pt x="13854" y="13047"/>
                    <a:pt x="14260" y="17712"/>
                  </a:cubicBezTo>
                  <a:close/>
                  <a:moveTo>
                    <a:pt x="238" y="3690"/>
                  </a:moveTo>
                  <a:lnTo>
                    <a:pt x="238" y="3690"/>
                  </a:lnTo>
                  <a:cubicBezTo>
                    <a:pt x="-79" y="5148"/>
                    <a:pt x="-79" y="6659"/>
                    <a:pt x="238" y="8118"/>
                  </a:cubicBezTo>
                  <a:cubicBezTo>
                    <a:pt x="585" y="9574"/>
                    <a:pt x="585" y="11090"/>
                    <a:pt x="238" y="12546"/>
                  </a:cubicBezTo>
                  <a:cubicBezTo>
                    <a:pt x="548" y="8370"/>
                    <a:pt x="548" y="4176"/>
                    <a:pt x="238" y="0"/>
                  </a:cubicBezTo>
                  <a:cubicBezTo>
                    <a:pt x="2452" y="3690"/>
                    <a:pt x="976" y="3690"/>
                    <a:pt x="238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637A6285-DF71-4C91-8BA6-C97FBF4212EF}"/>
                </a:ext>
              </a:extLst>
            </p:cNvPr>
            <p:cNvSpPr/>
            <p:nvPr/>
          </p:nvSpPr>
          <p:spPr>
            <a:xfrm>
              <a:off x="5853055" y="3861967"/>
              <a:ext cx="42065" cy="44803"/>
            </a:xfrm>
            <a:custGeom>
              <a:avLst/>
              <a:gdLst>
                <a:gd name="connsiteX0" fmla="*/ 22140 w 42065"/>
                <a:gd name="connsiteY0" fmla="*/ 0 h 44803"/>
                <a:gd name="connsiteX1" fmla="*/ 0 w 42065"/>
                <a:gd name="connsiteY1" fmla="*/ 35424 h 44803"/>
                <a:gd name="connsiteX2" fmla="*/ 14022 w 42065"/>
                <a:gd name="connsiteY2" fmla="*/ 44280 h 44803"/>
                <a:gd name="connsiteX3" fmla="*/ 26568 w 42065"/>
                <a:gd name="connsiteY3" fmla="*/ 44280 h 44803"/>
                <a:gd name="connsiteX4" fmla="*/ 33948 w 42065"/>
                <a:gd name="connsiteY4" fmla="*/ 44280 h 44803"/>
                <a:gd name="connsiteX5" fmla="*/ 33948 w 42065"/>
                <a:gd name="connsiteY5" fmla="*/ 44280 h 44803"/>
                <a:gd name="connsiteX6" fmla="*/ 33948 w 42065"/>
                <a:gd name="connsiteY6" fmla="*/ 30258 h 44803"/>
                <a:gd name="connsiteX7" fmla="*/ 42066 w 42065"/>
                <a:gd name="connsiteY7" fmla="*/ 0 h 4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65" h="44803">
                  <a:moveTo>
                    <a:pt x="22140" y="0"/>
                  </a:moveTo>
                  <a:cubicBezTo>
                    <a:pt x="13705" y="11115"/>
                    <a:pt x="6295" y="22972"/>
                    <a:pt x="0" y="35424"/>
                  </a:cubicBezTo>
                  <a:cubicBezTo>
                    <a:pt x="0" y="41328"/>
                    <a:pt x="0" y="46494"/>
                    <a:pt x="14022" y="44280"/>
                  </a:cubicBezTo>
                  <a:lnTo>
                    <a:pt x="26568" y="44280"/>
                  </a:lnTo>
                  <a:cubicBezTo>
                    <a:pt x="30258" y="44280"/>
                    <a:pt x="33948" y="44280"/>
                    <a:pt x="33948" y="44280"/>
                  </a:cubicBezTo>
                  <a:lnTo>
                    <a:pt x="33948" y="44280"/>
                  </a:lnTo>
                  <a:cubicBezTo>
                    <a:pt x="33608" y="39612"/>
                    <a:pt x="33608" y="34926"/>
                    <a:pt x="33948" y="30258"/>
                  </a:cubicBezTo>
                  <a:cubicBezTo>
                    <a:pt x="33948" y="19926"/>
                    <a:pt x="38376" y="9594"/>
                    <a:pt x="42066" y="0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CAB4E2EB-AA24-48C6-A3B4-A2E031E2ED61}"/>
                </a:ext>
              </a:extLst>
            </p:cNvPr>
            <p:cNvSpPr/>
            <p:nvPr/>
          </p:nvSpPr>
          <p:spPr>
            <a:xfrm>
              <a:off x="5853055" y="3861967"/>
              <a:ext cx="47231" cy="45018"/>
            </a:xfrm>
            <a:custGeom>
              <a:avLst/>
              <a:gdLst>
                <a:gd name="connsiteX0" fmla="*/ 8118 w 47231"/>
                <a:gd name="connsiteY0" fmla="*/ 45018 h 45018"/>
                <a:gd name="connsiteX1" fmla="*/ 1476 w 47231"/>
                <a:gd name="connsiteY1" fmla="*/ 45018 h 45018"/>
                <a:gd name="connsiteX2" fmla="*/ 1476 w 47231"/>
                <a:gd name="connsiteY2" fmla="*/ 36900 h 45018"/>
                <a:gd name="connsiteX3" fmla="*/ 23616 w 47231"/>
                <a:gd name="connsiteY3" fmla="*/ 1476 h 45018"/>
                <a:gd name="connsiteX4" fmla="*/ 23616 w 47231"/>
                <a:gd name="connsiteY4" fmla="*/ 1476 h 45018"/>
                <a:gd name="connsiteX5" fmla="*/ 42804 w 47231"/>
                <a:gd name="connsiteY5" fmla="*/ 1476 h 45018"/>
                <a:gd name="connsiteX6" fmla="*/ 47232 w 47231"/>
                <a:gd name="connsiteY6" fmla="*/ 1476 h 45018"/>
                <a:gd name="connsiteX7" fmla="*/ 39114 w 47231"/>
                <a:gd name="connsiteY7" fmla="*/ 30996 h 45018"/>
                <a:gd name="connsiteX8" fmla="*/ 39114 w 47231"/>
                <a:gd name="connsiteY8" fmla="*/ 43542 h 45018"/>
                <a:gd name="connsiteX9" fmla="*/ 39114 w 47231"/>
                <a:gd name="connsiteY9" fmla="*/ 43542 h 45018"/>
                <a:gd name="connsiteX10" fmla="*/ 39114 w 47231"/>
                <a:gd name="connsiteY10" fmla="*/ 43542 h 45018"/>
                <a:gd name="connsiteX11" fmla="*/ 31734 w 47231"/>
                <a:gd name="connsiteY11" fmla="*/ 43542 h 45018"/>
                <a:gd name="connsiteX12" fmla="*/ 19188 w 47231"/>
                <a:gd name="connsiteY12" fmla="*/ 43542 h 45018"/>
                <a:gd name="connsiteX13" fmla="*/ 22140 w 47231"/>
                <a:gd name="connsiteY13" fmla="*/ 0 h 45018"/>
                <a:gd name="connsiteX14" fmla="*/ 0 w 47231"/>
                <a:gd name="connsiteY14" fmla="*/ 35424 h 45018"/>
                <a:gd name="connsiteX15" fmla="*/ 0 w 47231"/>
                <a:gd name="connsiteY15" fmla="*/ 42804 h 45018"/>
                <a:gd name="connsiteX16" fmla="*/ 12546 w 47231"/>
                <a:gd name="connsiteY16" fmla="*/ 42804 h 45018"/>
                <a:gd name="connsiteX17" fmla="*/ 25092 w 47231"/>
                <a:gd name="connsiteY17" fmla="*/ 42804 h 45018"/>
                <a:gd name="connsiteX18" fmla="*/ 33210 w 47231"/>
                <a:gd name="connsiteY18" fmla="*/ 42804 h 45018"/>
                <a:gd name="connsiteX19" fmla="*/ 33210 w 47231"/>
                <a:gd name="connsiteY19" fmla="*/ 42804 h 45018"/>
                <a:gd name="connsiteX20" fmla="*/ 33210 w 47231"/>
                <a:gd name="connsiteY20" fmla="*/ 30258 h 45018"/>
                <a:gd name="connsiteX21" fmla="*/ 41328 w 47231"/>
                <a:gd name="connsiteY21" fmla="*/ 0 h 45018"/>
                <a:gd name="connsiteX22" fmla="*/ 36900 w 47231"/>
                <a:gd name="connsiteY22" fmla="*/ 0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231" h="45018">
                  <a:moveTo>
                    <a:pt x="8118" y="45018"/>
                  </a:moveTo>
                  <a:lnTo>
                    <a:pt x="1476" y="45018"/>
                  </a:lnTo>
                  <a:cubicBezTo>
                    <a:pt x="1476" y="45018"/>
                    <a:pt x="1476" y="39852"/>
                    <a:pt x="1476" y="36900"/>
                  </a:cubicBezTo>
                  <a:cubicBezTo>
                    <a:pt x="7671" y="24392"/>
                    <a:pt x="15085" y="12525"/>
                    <a:pt x="23616" y="1476"/>
                  </a:cubicBezTo>
                  <a:lnTo>
                    <a:pt x="23616" y="1476"/>
                  </a:lnTo>
                  <a:lnTo>
                    <a:pt x="42804" y="1476"/>
                  </a:lnTo>
                  <a:lnTo>
                    <a:pt x="47232" y="1476"/>
                  </a:lnTo>
                  <a:cubicBezTo>
                    <a:pt x="44007" y="11166"/>
                    <a:pt x="41298" y="21020"/>
                    <a:pt x="39114" y="30996"/>
                  </a:cubicBezTo>
                  <a:cubicBezTo>
                    <a:pt x="39446" y="35172"/>
                    <a:pt x="39446" y="39366"/>
                    <a:pt x="39114" y="43542"/>
                  </a:cubicBezTo>
                  <a:lnTo>
                    <a:pt x="39114" y="43542"/>
                  </a:lnTo>
                  <a:lnTo>
                    <a:pt x="39114" y="43542"/>
                  </a:lnTo>
                  <a:cubicBezTo>
                    <a:pt x="39114" y="43542"/>
                    <a:pt x="39114" y="43542"/>
                    <a:pt x="31734" y="43542"/>
                  </a:cubicBezTo>
                  <a:lnTo>
                    <a:pt x="19188" y="43542"/>
                  </a:lnTo>
                  <a:close/>
                  <a:moveTo>
                    <a:pt x="22140" y="0"/>
                  </a:moveTo>
                  <a:cubicBezTo>
                    <a:pt x="13774" y="11162"/>
                    <a:pt x="6367" y="23012"/>
                    <a:pt x="0" y="35424"/>
                  </a:cubicBezTo>
                  <a:cubicBezTo>
                    <a:pt x="0" y="35424"/>
                    <a:pt x="0" y="41328"/>
                    <a:pt x="0" y="42804"/>
                  </a:cubicBezTo>
                  <a:cubicBezTo>
                    <a:pt x="0" y="44280"/>
                    <a:pt x="5904" y="42804"/>
                    <a:pt x="12546" y="42804"/>
                  </a:cubicBezTo>
                  <a:lnTo>
                    <a:pt x="25092" y="42804"/>
                  </a:lnTo>
                  <a:cubicBezTo>
                    <a:pt x="27682" y="41696"/>
                    <a:pt x="30620" y="41696"/>
                    <a:pt x="33210" y="42804"/>
                  </a:cubicBezTo>
                  <a:lnTo>
                    <a:pt x="33210" y="42804"/>
                  </a:lnTo>
                  <a:cubicBezTo>
                    <a:pt x="33210" y="42804"/>
                    <a:pt x="33210" y="35424"/>
                    <a:pt x="33210" y="30258"/>
                  </a:cubicBezTo>
                  <a:cubicBezTo>
                    <a:pt x="35055" y="19960"/>
                    <a:pt x="37771" y="9838"/>
                    <a:pt x="41328" y="0"/>
                  </a:cubicBezTo>
                  <a:lnTo>
                    <a:pt x="3690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EBFFB038-4535-4BF8-A095-9369C76AFFD3}"/>
                </a:ext>
              </a:extLst>
            </p:cNvPr>
            <p:cNvSpPr/>
            <p:nvPr/>
          </p:nvSpPr>
          <p:spPr>
            <a:xfrm>
              <a:off x="5896596" y="3851131"/>
              <a:ext cx="19188" cy="87588"/>
            </a:xfrm>
            <a:custGeom>
              <a:avLst/>
              <a:gdLst>
                <a:gd name="connsiteX0" fmla="*/ 8118 w 19188"/>
                <a:gd name="connsiteY0" fmla="*/ 19693 h 87588"/>
                <a:gd name="connsiteX1" fmla="*/ 3690 w 19188"/>
                <a:gd name="connsiteY1" fmla="*/ 61759 h 87588"/>
                <a:gd name="connsiteX2" fmla="*/ 3690 w 19188"/>
                <a:gd name="connsiteY2" fmla="*/ 72829 h 87588"/>
                <a:gd name="connsiteX3" fmla="*/ 3690 w 19188"/>
                <a:gd name="connsiteY3" fmla="*/ 81685 h 87588"/>
                <a:gd name="connsiteX4" fmla="*/ 0 w 19188"/>
                <a:gd name="connsiteY4" fmla="*/ 87589 h 87588"/>
                <a:gd name="connsiteX5" fmla="*/ 0 w 19188"/>
                <a:gd name="connsiteY5" fmla="*/ 87589 h 87588"/>
                <a:gd name="connsiteX6" fmla="*/ 0 w 19188"/>
                <a:gd name="connsiteY6" fmla="*/ 87589 h 87588"/>
                <a:gd name="connsiteX7" fmla="*/ 6642 w 19188"/>
                <a:gd name="connsiteY7" fmla="*/ 87589 h 87588"/>
                <a:gd name="connsiteX8" fmla="*/ 19188 w 19188"/>
                <a:gd name="connsiteY8" fmla="*/ 81685 h 87588"/>
                <a:gd name="connsiteX9" fmla="*/ 19188 w 19188"/>
                <a:gd name="connsiteY9" fmla="*/ 7147 h 87588"/>
                <a:gd name="connsiteX10" fmla="*/ 11808 w 19188"/>
                <a:gd name="connsiteY10" fmla="*/ 19693 h 8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88" h="87588">
                  <a:moveTo>
                    <a:pt x="8118" y="19693"/>
                  </a:moveTo>
                  <a:cubicBezTo>
                    <a:pt x="8118" y="23383"/>
                    <a:pt x="8118" y="46261"/>
                    <a:pt x="3690" y="61759"/>
                  </a:cubicBezTo>
                  <a:lnTo>
                    <a:pt x="3690" y="72829"/>
                  </a:lnTo>
                  <a:cubicBezTo>
                    <a:pt x="4509" y="75724"/>
                    <a:pt x="4509" y="78790"/>
                    <a:pt x="3690" y="81685"/>
                  </a:cubicBezTo>
                  <a:cubicBezTo>
                    <a:pt x="2096" y="83401"/>
                    <a:pt x="841" y="85404"/>
                    <a:pt x="0" y="87589"/>
                  </a:cubicBezTo>
                  <a:lnTo>
                    <a:pt x="0" y="87589"/>
                  </a:lnTo>
                  <a:lnTo>
                    <a:pt x="0" y="87589"/>
                  </a:lnTo>
                  <a:cubicBezTo>
                    <a:pt x="0" y="87589"/>
                    <a:pt x="4428" y="87589"/>
                    <a:pt x="6642" y="87589"/>
                  </a:cubicBezTo>
                  <a:cubicBezTo>
                    <a:pt x="11077" y="86211"/>
                    <a:pt x="15299" y="84224"/>
                    <a:pt x="19188" y="81685"/>
                  </a:cubicBezTo>
                  <a:lnTo>
                    <a:pt x="19188" y="7147"/>
                  </a:lnTo>
                  <a:cubicBezTo>
                    <a:pt x="-1476" y="-9827"/>
                    <a:pt x="12546" y="7147"/>
                    <a:pt x="11808" y="19693"/>
                  </a:cubicBezTo>
                  <a:close/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7C8E8C36-4362-4E00-847F-A4F719F4F974}"/>
                </a:ext>
              </a:extLst>
            </p:cNvPr>
            <p:cNvSpPr/>
            <p:nvPr/>
          </p:nvSpPr>
          <p:spPr>
            <a:xfrm>
              <a:off x="5889217" y="3850160"/>
              <a:ext cx="28781" cy="96678"/>
            </a:xfrm>
            <a:custGeom>
              <a:avLst/>
              <a:gdLst>
                <a:gd name="connsiteX0" fmla="*/ 8856 w 28781"/>
                <a:gd name="connsiteY0" fmla="*/ 95202 h 96678"/>
                <a:gd name="connsiteX1" fmla="*/ 2952 w 28781"/>
                <a:gd name="connsiteY1" fmla="*/ 95202 h 96678"/>
                <a:gd name="connsiteX2" fmla="*/ 2952 w 28781"/>
                <a:gd name="connsiteY2" fmla="*/ 95202 h 96678"/>
                <a:gd name="connsiteX3" fmla="*/ 6642 w 28781"/>
                <a:gd name="connsiteY3" fmla="*/ 89298 h 96678"/>
                <a:gd name="connsiteX4" fmla="*/ 6642 w 28781"/>
                <a:gd name="connsiteY4" fmla="*/ 80442 h 96678"/>
                <a:gd name="connsiteX5" fmla="*/ 6642 w 28781"/>
                <a:gd name="connsiteY5" fmla="*/ 58302 h 96678"/>
                <a:gd name="connsiteX6" fmla="*/ 6642 w 28781"/>
                <a:gd name="connsiteY6" fmla="*/ 20664 h 96678"/>
                <a:gd name="connsiteX7" fmla="*/ 6642 w 28781"/>
                <a:gd name="connsiteY7" fmla="*/ 7380 h 96678"/>
                <a:gd name="connsiteX8" fmla="*/ 738 w 28781"/>
                <a:gd name="connsiteY8" fmla="*/ 7380 h 96678"/>
                <a:gd name="connsiteX9" fmla="*/ 738 w 28781"/>
                <a:gd name="connsiteY9" fmla="*/ 7380 h 96678"/>
                <a:gd name="connsiteX10" fmla="*/ 738 w 28781"/>
                <a:gd name="connsiteY10" fmla="*/ 0 h 96678"/>
                <a:gd name="connsiteX11" fmla="*/ 738 w 28781"/>
                <a:gd name="connsiteY11" fmla="*/ 0 h 96678"/>
                <a:gd name="connsiteX12" fmla="*/ 12546 w 28781"/>
                <a:gd name="connsiteY12" fmla="*/ 9594 h 96678"/>
                <a:gd name="connsiteX13" fmla="*/ 12546 w 28781"/>
                <a:gd name="connsiteY13" fmla="*/ 9594 h 96678"/>
                <a:gd name="connsiteX14" fmla="*/ 12546 w 28781"/>
                <a:gd name="connsiteY14" fmla="*/ 90774 h 96678"/>
                <a:gd name="connsiteX15" fmla="*/ 12546 w 28781"/>
                <a:gd name="connsiteY15" fmla="*/ 90774 h 96678"/>
                <a:gd name="connsiteX16" fmla="*/ 0 w 28781"/>
                <a:gd name="connsiteY16" fmla="*/ 96678 h 96678"/>
                <a:gd name="connsiteX17" fmla="*/ 8856 w 28781"/>
                <a:gd name="connsiteY17" fmla="*/ 4428 h 96678"/>
                <a:gd name="connsiteX18" fmla="*/ 14760 w 28781"/>
                <a:gd name="connsiteY18" fmla="*/ 4428 h 96678"/>
                <a:gd name="connsiteX19" fmla="*/ 14760 w 28781"/>
                <a:gd name="connsiteY19" fmla="*/ 4428 h 96678"/>
                <a:gd name="connsiteX20" fmla="*/ 14760 w 28781"/>
                <a:gd name="connsiteY20" fmla="*/ 17712 h 96678"/>
                <a:gd name="connsiteX21" fmla="*/ 14760 w 28781"/>
                <a:gd name="connsiteY21" fmla="*/ 55350 h 96678"/>
                <a:gd name="connsiteX22" fmla="*/ 14760 w 28781"/>
                <a:gd name="connsiteY22" fmla="*/ 73800 h 96678"/>
                <a:gd name="connsiteX23" fmla="*/ 14760 w 28781"/>
                <a:gd name="connsiteY23" fmla="*/ 82656 h 96678"/>
                <a:gd name="connsiteX24" fmla="*/ 10332 w 28781"/>
                <a:gd name="connsiteY24" fmla="*/ 88560 h 96678"/>
                <a:gd name="connsiteX25" fmla="*/ 10332 w 28781"/>
                <a:gd name="connsiteY25" fmla="*/ 88560 h 96678"/>
                <a:gd name="connsiteX26" fmla="*/ 16974 w 28781"/>
                <a:gd name="connsiteY26" fmla="*/ 88560 h 96678"/>
                <a:gd name="connsiteX27" fmla="*/ 28782 w 28781"/>
                <a:gd name="connsiteY27" fmla="*/ 83394 h 96678"/>
                <a:gd name="connsiteX28" fmla="*/ 28782 w 28781"/>
                <a:gd name="connsiteY28" fmla="*/ 8118 h 96678"/>
                <a:gd name="connsiteX29" fmla="*/ 11070 w 28781"/>
                <a:gd name="connsiteY29" fmla="*/ 0 h 96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781" h="96678">
                  <a:moveTo>
                    <a:pt x="8856" y="95202"/>
                  </a:moveTo>
                  <a:cubicBezTo>
                    <a:pt x="8856" y="95202"/>
                    <a:pt x="2952" y="95202"/>
                    <a:pt x="2952" y="95202"/>
                  </a:cubicBezTo>
                  <a:lnTo>
                    <a:pt x="2952" y="95202"/>
                  </a:lnTo>
                  <a:cubicBezTo>
                    <a:pt x="3513" y="92888"/>
                    <a:pt x="4812" y="90818"/>
                    <a:pt x="6642" y="89298"/>
                  </a:cubicBezTo>
                  <a:cubicBezTo>
                    <a:pt x="7461" y="86403"/>
                    <a:pt x="7461" y="83337"/>
                    <a:pt x="6642" y="80442"/>
                  </a:cubicBezTo>
                  <a:lnTo>
                    <a:pt x="6642" y="58302"/>
                  </a:lnTo>
                  <a:cubicBezTo>
                    <a:pt x="6642" y="42804"/>
                    <a:pt x="6642" y="24354"/>
                    <a:pt x="6642" y="20664"/>
                  </a:cubicBezTo>
                  <a:cubicBezTo>
                    <a:pt x="6184" y="16248"/>
                    <a:pt x="6184" y="11796"/>
                    <a:pt x="6642" y="7380"/>
                  </a:cubicBezTo>
                  <a:lnTo>
                    <a:pt x="738" y="7380"/>
                  </a:lnTo>
                  <a:lnTo>
                    <a:pt x="738" y="738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12546" y="9594"/>
                  </a:lnTo>
                  <a:lnTo>
                    <a:pt x="12546" y="9594"/>
                  </a:lnTo>
                  <a:lnTo>
                    <a:pt x="12546" y="90774"/>
                  </a:lnTo>
                  <a:lnTo>
                    <a:pt x="12546" y="90774"/>
                  </a:lnTo>
                  <a:cubicBezTo>
                    <a:pt x="8576" y="93161"/>
                    <a:pt x="4369" y="95139"/>
                    <a:pt x="0" y="96678"/>
                  </a:cubicBezTo>
                  <a:close/>
                  <a:moveTo>
                    <a:pt x="8856" y="4428"/>
                  </a:moveTo>
                  <a:lnTo>
                    <a:pt x="14760" y="4428"/>
                  </a:lnTo>
                  <a:lnTo>
                    <a:pt x="14760" y="4428"/>
                  </a:lnTo>
                  <a:cubicBezTo>
                    <a:pt x="14760" y="4428"/>
                    <a:pt x="14760" y="13284"/>
                    <a:pt x="14760" y="17712"/>
                  </a:cubicBezTo>
                  <a:cubicBezTo>
                    <a:pt x="14760" y="22140"/>
                    <a:pt x="14760" y="39852"/>
                    <a:pt x="14760" y="55350"/>
                  </a:cubicBezTo>
                  <a:lnTo>
                    <a:pt x="14760" y="73800"/>
                  </a:lnTo>
                  <a:cubicBezTo>
                    <a:pt x="15837" y="76654"/>
                    <a:pt x="15837" y="79802"/>
                    <a:pt x="14760" y="82656"/>
                  </a:cubicBezTo>
                  <a:cubicBezTo>
                    <a:pt x="12996" y="84387"/>
                    <a:pt x="11498" y="86378"/>
                    <a:pt x="10332" y="88560"/>
                  </a:cubicBezTo>
                  <a:lnTo>
                    <a:pt x="10332" y="88560"/>
                  </a:lnTo>
                  <a:cubicBezTo>
                    <a:pt x="12339" y="89923"/>
                    <a:pt x="14967" y="89923"/>
                    <a:pt x="16974" y="88560"/>
                  </a:cubicBezTo>
                  <a:cubicBezTo>
                    <a:pt x="21291" y="87896"/>
                    <a:pt x="25365" y="86115"/>
                    <a:pt x="28782" y="83394"/>
                  </a:cubicBezTo>
                  <a:lnTo>
                    <a:pt x="28782" y="811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A030071B-1080-41F0-9EF4-1994B31C2E55}"/>
                </a:ext>
              </a:extLst>
            </p:cNvPr>
            <p:cNvSpPr/>
            <p:nvPr/>
          </p:nvSpPr>
          <p:spPr>
            <a:xfrm>
              <a:off x="5881098" y="3854588"/>
              <a:ext cx="30258" cy="72815"/>
            </a:xfrm>
            <a:custGeom>
              <a:avLst/>
              <a:gdLst>
                <a:gd name="connsiteX0" fmla="*/ 17712 w 30258"/>
                <a:gd name="connsiteY0" fmla="*/ 0 h 72815"/>
                <a:gd name="connsiteX1" fmla="*/ 9594 w 30258"/>
                <a:gd name="connsiteY1" fmla="*/ 36162 h 72815"/>
                <a:gd name="connsiteX2" fmla="*/ 9594 w 30258"/>
                <a:gd name="connsiteY2" fmla="*/ 50184 h 72815"/>
                <a:gd name="connsiteX3" fmla="*/ 9594 w 30258"/>
                <a:gd name="connsiteY3" fmla="*/ 55350 h 72815"/>
                <a:gd name="connsiteX4" fmla="*/ 0 w 30258"/>
                <a:gd name="connsiteY4" fmla="*/ 70848 h 72815"/>
                <a:gd name="connsiteX5" fmla="*/ 5166 w 30258"/>
                <a:gd name="connsiteY5" fmla="*/ 70848 h 72815"/>
                <a:gd name="connsiteX6" fmla="*/ 17712 w 30258"/>
                <a:gd name="connsiteY6" fmla="*/ 70848 h 72815"/>
                <a:gd name="connsiteX7" fmla="*/ 24354 w 30258"/>
                <a:gd name="connsiteY7" fmla="*/ 70848 h 72815"/>
                <a:gd name="connsiteX8" fmla="*/ 24354 w 30258"/>
                <a:gd name="connsiteY8" fmla="*/ 69372 h 72815"/>
                <a:gd name="connsiteX9" fmla="*/ 30258 w 30258"/>
                <a:gd name="connsiteY9" fmla="*/ 2214 h 72815"/>
                <a:gd name="connsiteX10" fmla="*/ 23616 w 30258"/>
                <a:gd name="connsiteY10" fmla="*/ 2214 h 72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58" h="72815">
                  <a:moveTo>
                    <a:pt x="17712" y="0"/>
                  </a:moveTo>
                  <a:cubicBezTo>
                    <a:pt x="15793" y="12217"/>
                    <a:pt x="13077" y="24296"/>
                    <a:pt x="9594" y="36162"/>
                  </a:cubicBezTo>
                  <a:cubicBezTo>
                    <a:pt x="9255" y="40830"/>
                    <a:pt x="9255" y="45516"/>
                    <a:pt x="9594" y="50184"/>
                  </a:cubicBezTo>
                  <a:lnTo>
                    <a:pt x="9594" y="55350"/>
                  </a:lnTo>
                  <a:cubicBezTo>
                    <a:pt x="9594" y="59778"/>
                    <a:pt x="0" y="66420"/>
                    <a:pt x="0" y="70848"/>
                  </a:cubicBezTo>
                  <a:cubicBezTo>
                    <a:pt x="0" y="75276"/>
                    <a:pt x="0" y="70848"/>
                    <a:pt x="5166" y="70848"/>
                  </a:cubicBezTo>
                  <a:cubicBezTo>
                    <a:pt x="9328" y="71464"/>
                    <a:pt x="13550" y="71464"/>
                    <a:pt x="17712" y="70848"/>
                  </a:cubicBezTo>
                  <a:cubicBezTo>
                    <a:pt x="21402" y="70848"/>
                    <a:pt x="22878" y="70848"/>
                    <a:pt x="24354" y="70848"/>
                  </a:cubicBezTo>
                  <a:lnTo>
                    <a:pt x="24354" y="69372"/>
                  </a:lnTo>
                  <a:cubicBezTo>
                    <a:pt x="24354" y="47232"/>
                    <a:pt x="28782" y="24354"/>
                    <a:pt x="30258" y="2214"/>
                  </a:cubicBezTo>
                  <a:lnTo>
                    <a:pt x="23616" y="2214"/>
                  </a:lnTo>
                  <a:close/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89EEBB56-702C-4212-BECE-9BE293D4240C}"/>
                </a:ext>
              </a:extLst>
            </p:cNvPr>
            <p:cNvSpPr/>
            <p:nvPr/>
          </p:nvSpPr>
          <p:spPr>
            <a:xfrm>
              <a:off x="5875194" y="3853111"/>
              <a:ext cx="28782" cy="74538"/>
            </a:xfrm>
            <a:custGeom>
              <a:avLst/>
              <a:gdLst>
                <a:gd name="connsiteX0" fmla="*/ 3690 w 28782"/>
                <a:gd name="connsiteY0" fmla="*/ 74538 h 74538"/>
                <a:gd name="connsiteX1" fmla="*/ 0 w 28782"/>
                <a:gd name="connsiteY1" fmla="*/ 74538 h 74538"/>
                <a:gd name="connsiteX2" fmla="*/ 0 w 28782"/>
                <a:gd name="connsiteY2" fmla="*/ 70848 h 74538"/>
                <a:gd name="connsiteX3" fmla="*/ 8856 w 28782"/>
                <a:gd name="connsiteY3" fmla="*/ 55350 h 74538"/>
                <a:gd name="connsiteX4" fmla="*/ 8856 w 28782"/>
                <a:gd name="connsiteY4" fmla="*/ 51660 h 74538"/>
                <a:gd name="connsiteX5" fmla="*/ 8856 w 28782"/>
                <a:gd name="connsiteY5" fmla="*/ 42804 h 74538"/>
                <a:gd name="connsiteX6" fmla="*/ 8856 w 28782"/>
                <a:gd name="connsiteY6" fmla="*/ 36162 h 74538"/>
                <a:gd name="connsiteX7" fmla="*/ 16974 w 28782"/>
                <a:gd name="connsiteY7" fmla="*/ 5904 h 74538"/>
                <a:gd name="connsiteX8" fmla="*/ 16974 w 28782"/>
                <a:gd name="connsiteY8" fmla="*/ 5904 h 74538"/>
                <a:gd name="connsiteX9" fmla="*/ 16974 w 28782"/>
                <a:gd name="connsiteY9" fmla="*/ 0 h 74538"/>
                <a:gd name="connsiteX10" fmla="*/ 16974 w 28782"/>
                <a:gd name="connsiteY10" fmla="*/ 0 h 74538"/>
                <a:gd name="connsiteX11" fmla="*/ 22878 w 28782"/>
                <a:gd name="connsiteY11" fmla="*/ 0 h 74538"/>
                <a:gd name="connsiteX12" fmla="*/ 22878 w 28782"/>
                <a:gd name="connsiteY12" fmla="*/ 0 h 74538"/>
                <a:gd name="connsiteX13" fmla="*/ 22878 w 28782"/>
                <a:gd name="connsiteY13" fmla="*/ 13284 h 74538"/>
                <a:gd name="connsiteX14" fmla="*/ 22878 w 28782"/>
                <a:gd name="connsiteY14" fmla="*/ 50922 h 74538"/>
                <a:gd name="connsiteX15" fmla="*/ 22878 w 28782"/>
                <a:gd name="connsiteY15" fmla="*/ 70848 h 74538"/>
                <a:gd name="connsiteX16" fmla="*/ 22878 w 28782"/>
                <a:gd name="connsiteY16" fmla="*/ 70848 h 74538"/>
                <a:gd name="connsiteX17" fmla="*/ 16974 w 28782"/>
                <a:gd name="connsiteY17" fmla="*/ 70848 h 74538"/>
                <a:gd name="connsiteX18" fmla="*/ 16974 w 28782"/>
                <a:gd name="connsiteY18" fmla="*/ 70848 h 74538"/>
                <a:gd name="connsiteX19" fmla="*/ 4428 w 28782"/>
                <a:gd name="connsiteY19" fmla="*/ 70848 h 74538"/>
                <a:gd name="connsiteX20" fmla="*/ 23616 w 28782"/>
                <a:gd name="connsiteY20" fmla="*/ 8118 h 74538"/>
                <a:gd name="connsiteX21" fmla="*/ 15498 w 28782"/>
                <a:gd name="connsiteY21" fmla="*/ 37638 h 74538"/>
                <a:gd name="connsiteX22" fmla="*/ 15498 w 28782"/>
                <a:gd name="connsiteY22" fmla="*/ 44280 h 74538"/>
                <a:gd name="connsiteX23" fmla="*/ 15498 w 28782"/>
                <a:gd name="connsiteY23" fmla="*/ 53874 h 74538"/>
                <a:gd name="connsiteX24" fmla="*/ 15498 w 28782"/>
                <a:gd name="connsiteY24" fmla="*/ 53874 h 74538"/>
                <a:gd name="connsiteX25" fmla="*/ 5904 w 28782"/>
                <a:gd name="connsiteY25" fmla="*/ 69372 h 74538"/>
                <a:gd name="connsiteX26" fmla="*/ 5904 w 28782"/>
                <a:gd name="connsiteY26" fmla="*/ 70848 h 74538"/>
                <a:gd name="connsiteX27" fmla="*/ 10332 w 28782"/>
                <a:gd name="connsiteY27" fmla="*/ 70848 h 74538"/>
                <a:gd name="connsiteX28" fmla="*/ 22140 w 28782"/>
                <a:gd name="connsiteY28" fmla="*/ 70848 h 74538"/>
                <a:gd name="connsiteX29" fmla="*/ 22140 w 28782"/>
                <a:gd name="connsiteY29" fmla="*/ 70848 h 74538"/>
                <a:gd name="connsiteX30" fmla="*/ 28782 w 28782"/>
                <a:gd name="connsiteY30" fmla="*/ 70848 h 74538"/>
                <a:gd name="connsiteX31" fmla="*/ 28782 w 28782"/>
                <a:gd name="connsiteY31" fmla="*/ 55350 h 74538"/>
                <a:gd name="connsiteX32" fmla="*/ 28782 w 28782"/>
                <a:gd name="connsiteY32" fmla="*/ 17712 h 74538"/>
                <a:gd name="connsiteX33" fmla="*/ 28782 w 28782"/>
                <a:gd name="connsiteY33" fmla="*/ 4428 h 74538"/>
                <a:gd name="connsiteX34" fmla="*/ 22878 w 28782"/>
                <a:gd name="connsiteY34" fmla="*/ 4428 h 74538"/>
                <a:gd name="connsiteX35" fmla="*/ 22878 w 28782"/>
                <a:gd name="connsiteY35" fmla="*/ 9594 h 74538"/>
                <a:gd name="connsiteX36" fmla="*/ 22878 w 28782"/>
                <a:gd name="connsiteY36" fmla="*/ 9594 h 74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782" h="74538">
                  <a:moveTo>
                    <a:pt x="3690" y="74538"/>
                  </a:moveTo>
                  <a:lnTo>
                    <a:pt x="0" y="74538"/>
                  </a:lnTo>
                  <a:lnTo>
                    <a:pt x="0" y="70848"/>
                  </a:lnTo>
                  <a:cubicBezTo>
                    <a:pt x="0" y="70848"/>
                    <a:pt x="5904" y="59778"/>
                    <a:pt x="8856" y="55350"/>
                  </a:cubicBezTo>
                  <a:lnTo>
                    <a:pt x="8856" y="51660"/>
                  </a:lnTo>
                  <a:lnTo>
                    <a:pt x="8856" y="42804"/>
                  </a:lnTo>
                  <a:lnTo>
                    <a:pt x="8856" y="36162"/>
                  </a:lnTo>
                  <a:cubicBezTo>
                    <a:pt x="10531" y="25826"/>
                    <a:pt x="13247" y="15688"/>
                    <a:pt x="16974" y="5904"/>
                  </a:cubicBezTo>
                  <a:lnTo>
                    <a:pt x="16974" y="5904"/>
                  </a:lnTo>
                  <a:cubicBezTo>
                    <a:pt x="16974" y="5904"/>
                    <a:pt x="16974" y="1476"/>
                    <a:pt x="16974" y="0"/>
                  </a:cubicBezTo>
                  <a:lnTo>
                    <a:pt x="16974" y="0"/>
                  </a:lnTo>
                  <a:lnTo>
                    <a:pt x="22878" y="0"/>
                  </a:lnTo>
                  <a:lnTo>
                    <a:pt x="22878" y="0"/>
                  </a:lnTo>
                  <a:cubicBezTo>
                    <a:pt x="22878" y="0"/>
                    <a:pt x="22878" y="8856"/>
                    <a:pt x="22878" y="13284"/>
                  </a:cubicBezTo>
                  <a:cubicBezTo>
                    <a:pt x="22878" y="17712"/>
                    <a:pt x="22878" y="35424"/>
                    <a:pt x="22878" y="50922"/>
                  </a:cubicBezTo>
                  <a:lnTo>
                    <a:pt x="22878" y="70848"/>
                  </a:lnTo>
                  <a:lnTo>
                    <a:pt x="22878" y="70848"/>
                  </a:lnTo>
                  <a:cubicBezTo>
                    <a:pt x="22878" y="70848"/>
                    <a:pt x="22878" y="70848"/>
                    <a:pt x="16974" y="70848"/>
                  </a:cubicBezTo>
                  <a:lnTo>
                    <a:pt x="16974" y="70848"/>
                  </a:lnTo>
                  <a:cubicBezTo>
                    <a:pt x="12812" y="71397"/>
                    <a:pt x="8590" y="71397"/>
                    <a:pt x="4428" y="70848"/>
                  </a:cubicBezTo>
                  <a:close/>
                  <a:moveTo>
                    <a:pt x="23616" y="8118"/>
                  </a:moveTo>
                  <a:cubicBezTo>
                    <a:pt x="23616" y="8118"/>
                    <a:pt x="17712" y="30996"/>
                    <a:pt x="15498" y="37638"/>
                  </a:cubicBezTo>
                  <a:lnTo>
                    <a:pt x="15498" y="44280"/>
                  </a:lnTo>
                  <a:cubicBezTo>
                    <a:pt x="15830" y="47470"/>
                    <a:pt x="15830" y="50684"/>
                    <a:pt x="15498" y="53874"/>
                  </a:cubicBezTo>
                  <a:lnTo>
                    <a:pt x="15498" y="53874"/>
                  </a:lnTo>
                  <a:cubicBezTo>
                    <a:pt x="11306" y="58357"/>
                    <a:pt x="8052" y="63624"/>
                    <a:pt x="5904" y="69372"/>
                  </a:cubicBezTo>
                  <a:lnTo>
                    <a:pt x="5904" y="70848"/>
                  </a:lnTo>
                  <a:lnTo>
                    <a:pt x="10332" y="70848"/>
                  </a:lnTo>
                  <a:lnTo>
                    <a:pt x="22140" y="70848"/>
                  </a:lnTo>
                  <a:lnTo>
                    <a:pt x="22140" y="70848"/>
                  </a:lnTo>
                  <a:cubicBezTo>
                    <a:pt x="22140" y="70848"/>
                    <a:pt x="27306" y="70848"/>
                    <a:pt x="28782" y="70848"/>
                  </a:cubicBezTo>
                  <a:lnTo>
                    <a:pt x="28782" y="55350"/>
                  </a:lnTo>
                  <a:cubicBezTo>
                    <a:pt x="28782" y="39852"/>
                    <a:pt x="28782" y="21402"/>
                    <a:pt x="28782" y="17712"/>
                  </a:cubicBezTo>
                  <a:cubicBezTo>
                    <a:pt x="28324" y="13296"/>
                    <a:pt x="28324" y="8844"/>
                    <a:pt x="28782" y="4428"/>
                  </a:cubicBezTo>
                  <a:lnTo>
                    <a:pt x="22878" y="4428"/>
                  </a:lnTo>
                  <a:lnTo>
                    <a:pt x="22878" y="9594"/>
                  </a:lnTo>
                  <a:lnTo>
                    <a:pt x="22878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3292C52A-B542-42A6-A461-FE37B62D2850}"/>
                </a:ext>
              </a:extLst>
            </p:cNvPr>
            <p:cNvSpPr/>
            <p:nvPr/>
          </p:nvSpPr>
          <p:spPr>
            <a:xfrm>
              <a:off x="5875194" y="3902558"/>
              <a:ext cx="12382" cy="21401"/>
            </a:xfrm>
            <a:custGeom>
              <a:avLst/>
              <a:gdLst>
                <a:gd name="connsiteX0" fmla="*/ 11808 w 12382"/>
                <a:gd name="connsiteY0" fmla="*/ 1476 h 21401"/>
                <a:gd name="connsiteX1" fmla="*/ 3690 w 12382"/>
                <a:gd name="connsiteY1" fmla="*/ 1476 h 21401"/>
                <a:gd name="connsiteX2" fmla="*/ 0 w 12382"/>
                <a:gd name="connsiteY2" fmla="*/ 21402 h 21401"/>
                <a:gd name="connsiteX3" fmla="*/ 11070 w 12382"/>
                <a:gd name="connsiteY3" fmla="*/ 4428 h 21401"/>
                <a:gd name="connsiteX4" fmla="*/ 11070 w 12382"/>
                <a:gd name="connsiteY4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" h="21401">
                  <a:moveTo>
                    <a:pt x="11808" y="1476"/>
                  </a:moveTo>
                  <a:cubicBezTo>
                    <a:pt x="11808" y="1476"/>
                    <a:pt x="11808" y="1476"/>
                    <a:pt x="3690" y="1476"/>
                  </a:cubicBezTo>
                  <a:lnTo>
                    <a:pt x="0" y="21402"/>
                  </a:lnTo>
                  <a:cubicBezTo>
                    <a:pt x="0" y="16974"/>
                    <a:pt x="8118" y="8118"/>
                    <a:pt x="11070" y="4428"/>
                  </a:cubicBezTo>
                  <a:cubicBezTo>
                    <a:pt x="14022" y="738"/>
                    <a:pt x="11070" y="4428"/>
                    <a:pt x="11070" y="0"/>
                  </a:cubicBezTo>
                </a:path>
              </a:pathLst>
            </a:custGeom>
            <a:solidFill>
              <a:srgbClr val="E9C81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920877C9-F7DB-4FD5-8FA2-0FF29F88053F}"/>
                </a:ext>
              </a:extLst>
            </p:cNvPr>
            <p:cNvSpPr/>
            <p:nvPr/>
          </p:nvSpPr>
          <p:spPr>
            <a:xfrm>
              <a:off x="5875194" y="3903849"/>
              <a:ext cx="11808" cy="24538"/>
            </a:xfrm>
            <a:custGeom>
              <a:avLst/>
              <a:gdLst>
                <a:gd name="connsiteX0" fmla="*/ 0 w 11808"/>
                <a:gd name="connsiteY0" fmla="*/ 23801 h 24538"/>
                <a:gd name="connsiteX1" fmla="*/ 0 w 11808"/>
                <a:gd name="connsiteY1" fmla="*/ 20111 h 24538"/>
                <a:gd name="connsiteX2" fmla="*/ 3690 w 11808"/>
                <a:gd name="connsiteY2" fmla="*/ 922 h 24538"/>
                <a:gd name="connsiteX3" fmla="*/ 3690 w 11808"/>
                <a:gd name="connsiteY3" fmla="*/ 922 h 24538"/>
                <a:gd name="connsiteX4" fmla="*/ 11808 w 11808"/>
                <a:gd name="connsiteY4" fmla="*/ 922 h 24538"/>
                <a:gd name="connsiteX5" fmla="*/ 11808 w 11808"/>
                <a:gd name="connsiteY5" fmla="*/ 922 h 24538"/>
                <a:gd name="connsiteX6" fmla="*/ 11808 w 11808"/>
                <a:gd name="connsiteY6" fmla="*/ 5351 h 24538"/>
                <a:gd name="connsiteX7" fmla="*/ 11808 w 11808"/>
                <a:gd name="connsiteY7" fmla="*/ 10517 h 24538"/>
                <a:gd name="connsiteX8" fmla="*/ 4428 w 11808"/>
                <a:gd name="connsiteY8" fmla="*/ 20849 h 24538"/>
                <a:gd name="connsiteX9" fmla="*/ 4428 w 11808"/>
                <a:gd name="connsiteY9" fmla="*/ 24539 h 24538"/>
                <a:gd name="connsiteX10" fmla="*/ 3690 w 11808"/>
                <a:gd name="connsiteY10" fmla="*/ 922 h 24538"/>
                <a:gd name="connsiteX11" fmla="*/ 3690 w 11808"/>
                <a:gd name="connsiteY11" fmla="*/ 18634 h 24538"/>
                <a:gd name="connsiteX12" fmla="*/ 10332 w 11808"/>
                <a:gd name="connsiteY12" fmla="*/ 9041 h 24538"/>
                <a:gd name="connsiteX13" fmla="*/ 10332 w 11808"/>
                <a:gd name="connsiteY13" fmla="*/ 4613 h 24538"/>
                <a:gd name="connsiteX14" fmla="*/ 10332 w 11808"/>
                <a:gd name="connsiteY14" fmla="*/ 184 h 24538"/>
                <a:gd name="connsiteX15" fmla="*/ 10332 w 11808"/>
                <a:gd name="connsiteY15" fmla="*/ 184 h 24538"/>
                <a:gd name="connsiteX16" fmla="*/ 3690 w 11808"/>
                <a:gd name="connsiteY16" fmla="*/ 922 h 24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808" h="24538">
                  <a:moveTo>
                    <a:pt x="0" y="23801"/>
                  </a:moveTo>
                  <a:lnTo>
                    <a:pt x="0" y="20111"/>
                  </a:lnTo>
                  <a:cubicBezTo>
                    <a:pt x="0" y="16420"/>
                    <a:pt x="0" y="7565"/>
                    <a:pt x="3690" y="922"/>
                  </a:cubicBezTo>
                  <a:lnTo>
                    <a:pt x="3690" y="922"/>
                  </a:lnTo>
                  <a:cubicBezTo>
                    <a:pt x="11070" y="922"/>
                    <a:pt x="11808" y="922"/>
                    <a:pt x="11808" y="922"/>
                  </a:cubicBezTo>
                  <a:lnTo>
                    <a:pt x="11808" y="922"/>
                  </a:lnTo>
                  <a:lnTo>
                    <a:pt x="11808" y="5351"/>
                  </a:lnTo>
                  <a:lnTo>
                    <a:pt x="11808" y="10517"/>
                  </a:lnTo>
                  <a:cubicBezTo>
                    <a:pt x="8871" y="13595"/>
                    <a:pt x="6391" y="17073"/>
                    <a:pt x="4428" y="20849"/>
                  </a:cubicBezTo>
                  <a:lnTo>
                    <a:pt x="4428" y="24539"/>
                  </a:lnTo>
                  <a:close/>
                  <a:moveTo>
                    <a:pt x="3690" y="922"/>
                  </a:moveTo>
                  <a:cubicBezTo>
                    <a:pt x="3690" y="6826"/>
                    <a:pt x="3690" y="14207"/>
                    <a:pt x="3690" y="18634"/>
                  </a:cubicBezTo>
                  <a:cubicBezTo>
                    <a:pt x="5395" y="15111"/>
                    <a:pt x="7631" y="11874"/>
                    <a:pt x="10332" y="9041"/>
                  </a:cubicBezTo>
                  <a:lnTo>
                    <a:pt x="10332" y="4613"/>
                  </a:lnTo>
                  <a:cubicBezTo>
                    <a:pt x="10332" y="4613"/>
                    <a:pt x="10332" y="4613"/>
                    <a:pt x="10332" y="184"/>
                  </a:cubicBezTo>
                  <a:lnTo>
                    <a:pt x="10332" y="184"/>
                  </a:lnTo>
                  <a:cubicBezTo>
                    <a:pt x="10332" y="184"/>
                    <a:pt x="11070" y="-553"/>
                    <a:pt x="3690" y="9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2DF6A-0EE4-43BE-A52A-2F71322EEC5F}"/>
                </a:ext>
              </a:extLst>
            </p:cNvPr>
            <p:cNvSpPr/>
            <p:nvPr/>
          </p:nvSpPr>
          <p:spPr>
            <a:xfrm>
              <a:off x="5889217" y="3923960"/>
              <a:ext cx="9594" cy="14021"/>
            </a:xfrm>
            <a:custGeom>
              <a:avLst/>
              <a:gdLst>
                <a:gd name="connsiteX0" fmla="*/ 9594 w 9594"/>
                <a:gd name="connsiteY0" fmla="*/ 5166 h 14021"/>
                <a:gd name="connsiteX1" fmla="*/ 9594 w 9594"/>
                <a:gd name="connsiteY1" fmla="*/ 0 h 14021"/>
                <a:gd name="connsiteX2" fmla="*/ 2952 w 9594"/>
                <a:gd name="connsiteY2" fmla="*/ 0 h 14021"/>
                <a:gd name="connsiteX3" fmla="*/ 2952 w 9594"/>
                <a:gd name="connsiteY3" fmla="*/ 14022 h 14021"/>
                <a:gd name="connsiteX4" fmla="*/ 6642 w 9594"/>
                <a:gd name="connsiteY4" fmla="*/ 8118 h 14021"/>
                <a:gd name="connsiteX5" fmla="*/ 6642 w 9594"/>
                <a:gd name="connsiteY5" fmla="*/ 369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14021">
                  <a:moveTo>
                    <a:pt x="9594" y="5166"/>
                  </a:moveTo>
                  <a:lnTo>
                    <a:pt x="9594" y="0"/>
                  </a:lnTo>
                  <a:cubicBezTo>
                    <a:pt x="9594" y="0"/>
                    <a:pt x="9594" y="0"/>
                    <a:pt x="2952" y="0"/>
                  </a:cubicBezTo>
                  <a:cubicBezTo>
                    <a:pt x="-3690" y="0"/>
                    <a:pt x="2952" y="10332"/>
                    <a:pt x="2952" y="14022"/>
                  </a:cubicBezTo>
                  <a:cubicBezTo>
                    <a:pt x="3793" y="11838"/>
                    <a:pt x="5048" y="9834"/>
                    <a:pt x="6642" y="8118"/>
                  </a:cubicBezTo>
                  <a:cubicBezTo>
                    <a:pt x="7055" y="6671"/>
                    <a:pt x="7055" y="5137"/>
                    <a:pt x="6642" y="3690"/>
                  </a:cubicBezTo>
                </a:path>
              </a:pathLst>
            </a:custGeom>
            <a:solidFill>
              <a:srgbClr val="1E438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41AB9EE7-E717-4AD2-A4B5-8B40C178A086}"/>
                </a:ext>
              </a:extLst>
            </p:cNvPr>
            <p:cNvSpPr/>
            <p:nvPr/>
          </p:nvSpPr>
          <p:spPr>
            <a:xfrm>
              <a:off x="5891181" y="3923960"/>
              <a:ext cx="7129" cy="17711"/>
            </a:xfrm>
            <a:custGeom>
              <a:avLst/>
              <a:gdLst>
                <a:gd name="connsiteX0" fmla="*/ 249 w 7129"/>
                <a:gd name="connsiteY0" fmla="*/ 17712 h 17711"/>
                <a:gd name="connsiteX1" fmla="*/ 249 w 7129"/>
                <a:gd name="connsiteY1" fmla="*/ 17712 h 17711"/>
                <a:gd name="connsiteX2" fmla="*/ 249 w 7129"/>
                <a:gd name="connsiteY2" fmla="*/ 3690 h 17711"/>
                <a:gd name="connsiteX3" fmla="*/ 249 w 7129"/>
                <a:gd name="connsiteY3" fmla="*/ 3690 h 17711"/>
                <a:gd name="connsiteX4" fmla="*/ 6891 w 7129"/>
                <a:gd name="connsiteY4" fmla="*/ 3690 h 17711"/>
                <a:gd name="connsiteX5" fmla="*/ 6891 w 7129"/>
                <a:gd name="connsiteY5" fmla="*/ 3690 h 17711"/>
                <a:gd name="connsiteX6" fmla="*/ 6891 w 7129"/>
                <a:gd name="connsiteY6" fmla="*/ 3690 h 17711"/>
                <a:gd name="connsiteX7" fmla="*/ 6891 w 7129"/>
                <a:gd name="connsiteY7" fmla="*/ 8118 h 17711"/>
                <a:gd name="connsiteX8" fmla="*/ 2463 w 7129"/>
                <a:gd name="connsiteY8" fmla="*/ 14022 h 17711"/>
                <a:gd name="connsiteX9" fmla="*/ 249 w 7129"/>
                <a:gd name="connsiteY9" fmla="*/ 1476 h 17711"/>
                <a:gd name="connsiteX10" fmla="*/ 249 w 7129"/>
                <a:gd name="connsiteY10" fmla="*/ 14022 h 17711"/>
                <a:gd name="connsiteX11" fmla="*/ 3939 w 7129"/>
                <a:gd name="connsiteY11" fmla="*/ 9594 h 17711"/>
                <a:gd name="connsiteX12" fmla="*/ 3939 w 7129"/>
                <a:gd name="connsiteY12" fmla="*/ 5166 h 17711"/>
                <a:gd name="connsiteX13" fmla="*/ 3939 w 7129"/>
                <a:gd name="connsiteY13" fmla="*/ 0 h 17711"/>
                <a:gd name="connsiteX14" fmla="*/ 1725 w 7129"/>
                <a:gd name="connsiteY14" fmla="*/ 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29" h="17711">
                  <a:moveTo>
                    <a:pt x="249" y="17712"/>
                  </a:moveTo>
                  <a:lnTo>
                    <a:pt x="249" y="17712"/>
                  </a:lnTo>
                  <a:cubicBezTo>
                    <a:pt x="-83" y="13044"/>
                    <a:pt x="-83" y="8358"/>
                    <a:pt x="249" y="3690"/>
                  </a:cubicBezTo>
                  <a:lnTo>
                    <a:pt x="249" y="3690"/>
                  </a:lnTo>
                  <a:cubicBezTo>
                    <a:pt x="3939" y="3690"/>
                    <a:pt x="6153" y="3690"/>
                    <a:pt x="6891" y="3690"/>
                  </a:cubicBezTo>
                  <a:lnTo>
                    <a:pt x="6891" y="3690"/>
                  </a:lnTo>
                  <a:lnTo>
                    <a:pt x="6891" y="3690"/>
                  </a:lnTo>
                  <a:cubicBezTo>
                    <a:pt x="7208" y="5149"/>
                    <a:pt x="7208" y="6659"/>
                    <a:pt x="6891" y="8118"/>
                  </a:cubicBezTo>
                  <a:cubicBezTo>
                    <a:pt x="5127" y="9849"/>
                    <a:pt x="3629" y="11841"/>
                    <a:pt x="2463" y="14022"/>
                  </a:cubicBezTo>
                  <a:close/>
                  <a:moveTo>
                    <a:pt x="249" y="1476"/>
                  </a:moveTo>
                  <a:cubicBezTo>
                    <a:pt x="640" y="5649"/>
                    <a:pt x="640" y="9849"/>
                    <a:pt x="249" y="14022"/>
                  </a:cubicBezTo>
                  <a:lnTo>
                    <a:pt x="3939" y="9594"/>
                  </a:lnTo>
                  <a:cubicBezTo>
                    <a:pt x="4352" y="8147"/>
                    <a:pt x="4352" y="6613"/>
                    <a:pt x="3939" y="5166"/>
                  </a:cubicBezTo>
                  <a:lnTo>
                    <a:pt x="3939" y="0"/>
                  </a:lnTo>
                  <a:cubicBezTo>
                    <a:pt x="3939" y="0"/>
                    <a:pt x="5415" y="0"/>
                    <a:pt x="172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06490299-EFD1-4662-9CF5-2E7CFD69AD07}"/>
                </a:ext>
              </a:extLst>
            </p:cNvPr>
            <p:cNvSpPr/>
            <p:nvPr/>
          </p:nvSpPr>
          <p:spPr>
            <a:xfrm>
              <a:off x="5900918" y="3566030"/>
              <a:ext cx="25198" cy="35424"/>
            </a:xfrm>
            <a:custGeom>
              <a:avLst/>
              <a:gdLst>
                <a:gd name="connsiteX0" fmla="*/ 6749 w 25198"/>
                <a:gd name="connsiteY0" fmla="*/ 11808 h 35424"/>
                <a:gd name="connsiteX1" fmla="*/ 845 w 25198"/>
                <a:gd name="connsiteY1" fmla="*/ 35424 h 35424"/>
                <a:gd name="connsiteX2" fmla="*/ 17819 w 25198"/>
                <a:gd name="connsiteY2" fmla="*/ 12546 h 35424"/>
                <a:gd name="connsiteX3" fmla="*/ 25199 w 25198"/>
                <a:gd name="connsiteY3" fmla="*/ 8856 h 35424"/>
                <a:gd name="connsiteX4" fmla="*/ 14129 w 25198"/>
                <a:gd name="connsiteY4" fmla="*/ 0 h 35424"/>
                <a:gd name="connsiteX5" fmla="*/ 6749 w 25198"/>
                <a:gd name="connsiteY5" fmla="*/ 1107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98" h="35424">
                  <a:moveTo>
                    <a:pt x="6749" y="11808"/>
                  </a:moveTo>
                  <a:cubicBezTo>
                    <a:pt x="6749" y="11808"/>
                    <a:pt x="-2845" y="33210"/>
                    <a:pt x="845" y="35424"/>
                  </a:cubicBezTo>
                  <a:cubicBezTo>
                    <a:pt x="5177" y="26896"/>
                    <a:pt x="10911" y="19161"/>
                    <a:pt x="17819" y="12546"/>
                  </a:cubicBezTo>
                  <a:cubicBezTo>
                    <a:pt x="22247" y="8118"/>
                    <a:pt x="25199" y="12546"/>
                    <a:pt x="25199" y="8856"/>
                  </a:cubicBezTo>
                  <a:cubicBezTo>
                    <a:pt x="25199" y="5166"/>
                    <a:pt x="14129" y="0"/>
                    <a:pt x="14129" y="0"/>
                  </a:cubicBezTo>
                  <a:lnTo>
                    <a:pt x="6749" y="1107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21D8CB0C-F582-46C2-B126-86971FC1E799}"/>
                </a:ext>
              </a:extLst>
            </p:cNvPr>
            <p:cNvSpPr/>
            <p:nvPr/>
          </p:nvSpPr>
          <p:spPr>
            <a:xfrm>
              <a:off x="5901763" y="3569719"/>
              <a:ext cx="24385" cy="31734"/>
            </a:xfrm>
            <a:custGeom>
              <a:avLst/>
              <a:gdLst>
                <a:gd name="connsiteX0" fmla="*/ 0 w 24385"/>
                <a:gd name="connsiteY0" fmla="*/ 31734 h 31734"/>
                <a:gd name="connsiteX1" fmla="*/ 0 w 24385"/>
                <a:gd name="connsiteY1" fmla="*/ 31734 h 31734"/>
                <a:gd name="connsiteX2" fmla="*/ 6642 w 24385"/>
                <a:gd name="connsiteY2" fmla="*/ 8118 h 31734"/>
                <a:gd name="connsiteX3" fmla="*/ 6642 w 24385"/>
                <a:gd name="connsiteY3" fmla="*/ 8118 h 31734"/>
                <a:gd name="connsiteX4" fmla="*/ 738 w 24385"/>
                <a:gd name="connsiteY4" fmla="*/ 30996 h 31734"/>
                <a:gd name="connsiteX5" fmla="*/ 17712 w 24385"/>
                <a:gd name="connsiteY5" fmla="*/ 8856 h 31734"/>
                <a:gd name="connsiteX6" fmla="*/ 23616 w 24385"/>
                <a:gd name="connsiteY6" fmla="*/ 8856 h 31734"/>
                <a:gd name="connsiteX7" fmla="*/ 23616 w 24385"/>
                <a:gd name="connsiteY7" fmla="*/ 8856 h 31734"/>
                <a:gd name="connsiteX8" fmla="*/ 12546 w 24385"/>
                <a:gd name="connsiteY8" fmla="*/ 738 h 31734"/>
                <a:gd name="connsiteX9" fmla="*/ 5166 w 24385"/>
                <a:gd name="connsiteY9" fmla="*/ 11070 h 31734"/>
                <a:gd name="connsiteX10" fmla="*/ 5166 w 24385"/>
                <a:gd name="connsiteY10" fmla="*/ 11070 h 31734"/>
                <a:gd name="connsiteX11" fmla="*/ 12546 w 24385"/>
                <a:gd name="connsiteY11" fmla="*/ 0 h 31734"/>
                <a:gd name="connsiteX12" fmla="*/ 12546 w 24385"/>
                <a:gd name="connsiteY12" fmla="*/ 0 h 31734"/>
                <a:gd name="connsiteX13" fmla="*/ 24354 w 24385"/>
                <a:gd name="connsiteY13" fmla="*/ 8856 h 31734"/>
                <a:gd name="connsiteX14" fmla="*/ 24354 w 24385"/>
                <a:gd name="connsiteY14" fmla="*/ 8856 h 31734"/>
                <a:gd name="connsiteX15" fmla="*/ 19188 w 24385"/>
                <a:gd name="connsiteY15" fmla="*/ 8856 h 31734"/>
                <a:gd name="connsiteX16" fmla="*/ 1476 w 24385"/>
                <a:gd name="connsiteY16" fmla="*/ 31734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385" h="31734">
                  <a:moveTo>
                    <a:pt x="0" y="31734"/>
                  </a:moveTo>
                  <a:lnTo>
                    <a:pt x="0" y="31734"/>
                  </a:lnTo>
                  <a:cubicBezTo>
                    <a:pt x="0" y="31734"/>
                    <a:pt x="5166" y="10332"/>
                    <a:pt x="6642" y="8118"/>
                  </a:cubicBezTo>
                  <a:lnTo>
                    <a:pt x="6642" y="8118"/>
                  </a:lnTo>
                  <a:cubicBezTo>
                    <a:pt x="2952" y="16236"/>
                    <a:pt x="-1476" y="28782"/>
                    <a:pt x="738" y="30996"/>
                  </a:cubicBezTo>
                  <a:cubicBezTo>
                    <a:pt x="4937" y="22604"/>
                    <a:pt x="10701" y="15090"/>
                    <a:pt x="17712" y="8856"/>
                  </a:cubicBezTo>
                  <a:cubicBezTo>
                    <a:pt x="19594" y="8035"/>
                    <a:pt x="21734" y="8035"/>
                    <a:pt x="23616" y="8856"/>
                  </a:cubicBezTo>
                  <a:cubicBezTo>
                    <a:pt x="23616" y="8856"/>
                    <a:pt x="23616" y="8856"/>
                    <a:pt x="23616" y="8856"/>
                  </a:cubicBezTo>
                  <a:cubicBezTo>
                    <a:pt x="23616" y="8856"/>
                    <a:pt x="16236" y="2214"/>
                    <a:pt x="12546" y="738"/>
                  </a:cubicBezTo>
                  <a:lnTo>
                    <a:pt x="5166" y="11070"/>
                  </a:lnTo>
                  <a:lnTo>
                    <a:pt x="5166" y="11070"/>
                  </a:lnTo>
                  <a:lnTo>
                    <a:pt x="12546" y="0"/>
                  </a:lnTo>
                  <a:lnTo>
                    <a:pt x="12546" y="0"/>
                  </a:lnTo>
                  <a:cubicBezTo>
                    <a:pt x="12546" y="0"/>
                    <a:pt x="25092" y="5166"/>
                    <a:pt x="24354" y="8856"/>
                  </a:cubicBezTo>
                  <a:cubicBezTo>
                    <a:pt x="23616" y="12546"/>
                    <a:pt x="24354" y="8856"/>
                    <a:pt x="24354" y="8856"/>
                  </a:cubicBezTo>
                  <a:cubicBezTo>
                    <a:pt x="24354" y="8856"/>
                    <a:pt x="24354" y="8856"/>
                    <a:pt x="19188" y="8856"/>
                  </a:cubicBezTo>
                  <a:cubicBezTo>
                    <a:pt x="12133" y="15519"/>
                    <a:pt x="6162" y="23237"/>
                    <a:pt x="1476" y="3173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510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3477" y="3587432"/>
              <a:ext cx="21311" cy="30271"/>
              <a:chOff x="5863477" y="3587432"/>
              <a:chExt cx="21311" cy="30271"/>
            </a:xfrm>
          </p:grpSpPr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804E4FE6-E141-49BD-A5A7-86C0DBD9C2BD}"/>
                  </a:ext>
                </a:extLst>
              </p:cNvPr>
              <p:cNvSpPr/>
              <p:nvPr/>
            </p:nvSpPr>
            <p:spPr>
              <a:xfrm>
                <a:off x="5863477" y="3588169"/>
                <a:ext cx="18359" cy="29533"/>
              </a:xfrm>
              <a:custGeom>
                <a:avLst/>
                <a:gdLst>
                  <a:gd name="connsiteX0" fmla="*/ 10242 w 18359"/>
                  <a:gd name="connsiteY0" fmla="*/ 5904 h 29533"/>
                  <a:gd name="connsiteX1" fmla="*/ 648 w 18359"/>
                  <a:gd name="connsiteY1" fmla="*/ 29520 h 29533"/>
                  <a:gd name="connsiteX2" fmla="*/ 18360 w 18359"/>
                  <a:gd name="connsiteY2" fmla="*/ 0 h 29533"/>
                  <a:gd name="connsiteX3" fmla="*/ 13932 w 18359"/>
                  <a:gd name="connsiteY3" fmla="*/ 0 h 29533"/>
                  <a:gd name="connsiteX4" fmla="*/ 10242 w 18359"/>
                  <a:gd name="connsiteY4" fmla="*/ 5166 h 29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59" h="29533">
                    <a:moveTo>
                      <a:pt x="10242" y="5904"/>
                    </a:moveTo>
                    <a:cubicBezTo>
                      <a:pt x="10242" y="5904"/>
                      <a:pt x="-3042" y="28782"/>
                      <a:pt x="648" y="29520"/>
                    </a:cubicBezTo>
                    <a:cubicBezTo>
                      <a:pt x="4338" y="30258"/>
                      <a:pt x="18360" y="0"/>
                      <a:pt x="18360" y="0"/>
                    </a:cubicBezTo>
                    <a:lnTo>
                      <a:pt x="13932" y="0"/>
                    </a:lnTo>
                    <a:lnTo>
                      <a:pt x="10242" y="5166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AC355750-AD40-4B57-8A88-5737CBAD70BF}"/>
                  </a:ext>
                </a:extLst>
              </p:cNvPr>
              <p:cNvSpPr/>
              <p:nvPr/>
            </p:nvSpPr>
            <p:spPr>
              <a:xfrm>
                <a:off x="5866949" y="3587432"/>
                <a:ext cx="17839" cy="30257"/>
              </a:xfrm>
              <a:custGeom>
                <a:avLst/>
                <a:gdLst>
                  <a:gd name="connsiteX0" fmla="*/ 128 w 17839"/>
                  <a:gd name="connsiteY0" fmla="*/ 30258 h 30257"/>
                  <a:gd name="connsiteX1" fmla="*/ 128 w 17839"/>
                  <a:gd name="connsiteY1" fmla="*/ 30258 h 30257"/>
                  <a:gd name="connsiteX2" fmla="*/ 10460 w 17839"/>
                  <a:gd name="connsiteY2" fmla="*/ 6642 h 30257"/>
                  <a:gd name="connsiteX3" fmla="*/ 10460 w 17839"/>
                  <a:gd name="connsiteY3" fmla="*/ 6642 h 30257"/>
                  <a:gd name="connsiteX4" fmla="*/ 10460 w 17839"/>
                  <a:gd name="connsiteY4" fmla="*/ 1476 h 30257"/>
                  <a:gd name="connsiteX5" fmla="*/ 10460 w 17839"/>
                  <a:gd name="connsiteY5" fmla="*/ 1476 h 30257"/>
                  <a:gd name="connsiteX6" fmla="*/ 15626 w 17839"/>
                  <a:gd name="connsiteY6" fmla="*/ 1476 h 30257"/>
                  <a:gd name="connsiteX7" fmla="*/ 15626 w 17839"/>
                  <a:gd name="connsiteY7" fmla="*/ 1476 h 30257"/>
                  <a:gd name="connsiteX8" fmla="*/ 128 w 17839"/>
                  <a:gd name="connsiteY8" fmla="*/ 30258 h 30257"/>
                  <a:gd name="connsiteX9" fmla="*/ 10460 w 17839"/>
                  <a:gd name="connsiteY9" fmla="*/ 6642 h 30257"/>
                  <a:gd name="connsiteX10" fmla="*/ 10460 w 17839"/>
                  <a:gd name="connsiteY10" fmla="*/ 6642 h 30257"/>
                  <a:gd name="connsiteX11" fmla="*/ 128 w 17839"/>
                  <a:gd name="connsiteY11" fmla="*/ 29520 h 30257"/>
                  <a:gd name="connsiteX12" fmla="*/ 128 w 17839"/>
                  <a:gd name="connsiteY12" fmla="*/ 29520 h 30257"/>
                  <a:gd name="connsiteX13" fmla="*/ 17840 w 17839"/>
                  <a:gd name="connsiteY13" fmla="*/ 0 h 30257"/>
                  <a:gd name="connsiteX14" fmla="*/ 13412 w 17839"/>
                  <a:gd name="connsiteY14" fmla="*/ 0 h 30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839" h="30257">
                    <a:moveTo>
                      <a:pt x="128" y="30258"/>
                    </a:moveTo>
                    <a:lnTo>
                      <a:pt x="128" y="30258"/>
                    </a:lnTo>
                    <a:cubicBezTo>
                      <a:pt x="128" y="30258"/>
                      <a:pt x="10460" y="7380"/>
                      <a:pt x="10460" y="6642"/>
                    </a:cubicBezTo>
                    <a:lnTo>
                      <a:pt x="10460" y="6642"/>
                    </a:lnTo>
                    <a:lnTo>
                      <a:pt x="10460" y="1476"/>
                    </a:lnTo>
                    <a:lnTo>
                      <a:pt x="10460" y="1476"/>
                    </a:lnTo>
                    <a:lnTo>
                      <a:pt x="15626" y="1476"/>
                    </a:lnTo>
                    <a:lnTo>
                      <a:pt x="15626" y="1476"/>
                    </a:lnTo>
                    <a:cubicBezTo>
                      <a:pt x="15626" y="1476"/>
                      <a:pt x="128" y="30258"/>
                      <a:pt x="128" y="30258"/>
                    </a:cubicBezTo>
                    <a:close/>
                    <a:moveTo>
                      <a:pt x="10460" y="6642"/>
                    </a:moveTo>
                    <a:lnTo>
                      <a:pt x="10460" y="6642"/>
                    </a:lnTo>
                    <a:cubicBezTo>
                      <a:pt x="10460" y="12546"/>
                      <a:pt x="-1348" y="27306"/>
                      <a:pt x="128" y="29520"/>
                    </a:cubicBezTo>
                    <a:lnTo>
                      <a:pt x="128" y="29520"/>
                    </a:lnTo>
                    <a:cubicBezTo>
                      <a:pt x="128" y="29520"/>
                      <a:pt x="11936" y="11808"/>
                      <a:pt x="17840" y="0"/>
                    </a:cubicBezTo>
                    <a:lnTo>
                      <a:pt x="134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23A62024-0D41-41C4-BA3C-F0AB0B3822F9}"/>
                </a:ext>
              </a:extLst>
            </p:cNvPr>
            <p:cNvSpPr/>
            <p:nvPr/>
          </p:nvSpPr>
          <p:spPr>
            <a:xfrm>
              <a:off x="5866338" y="3582265"/>
              <a:ext cx="17711" cy="28782"/>
            </a:xfrm>
            <a:custGeom>
              <a:avLst/>
              <a:gdLst>
                <a:gd name="connsiteX0" fmla="*/ 738 w 17711"/>
                <a:gd name="connsiteY0" fmla="*/ 28782 h 28782"/>
                <a:gd name="connsiteX1" fmla="*/ 738 w 17711"/>
                <a:gd name="connsiteY1" fmla="*/ 28782 h 28782"/>
                <a:gd name="connsiteX2" fmla="*/ 11808 w 17711"/>
                <a:gd name="connsiteY2" fmla="*/ 5904 h 28782"/>
                <a:gd name="connsiteX3" fmla="*/ 11808 w 17711"/>
                <a:gd name="connsiteY3" fmla="*/ 738 h 28782"/>
                <a:gd name="connsiteX4" fmla="*/ 16974 w 17711"/>
                <a:gd name="connsiteY4" fmla="*/ 738 h 28782"/>
                <a:gd name="connsiteX5" fmla="*/ 738 w 17711"/>
                <a:gd name="connsiteY5" fmla="*/ 28782 h 28782"/>
                <a:gd name="connsiteX6" fmla="*/ 11070 w 17711"/>
                <a:gd name="connsiteY6" fmla="*/ 5166 h 28782"/>
                <a:gd name="connsiteX7" fmla="*/ 0 w 17711"/>
                <a:gd name="connsiteY7" fmla="*/ 28044 h 28782"/>
                <a:gd name="connsiteX8" fmla="*/ 0 w 17711"/>
                <a:gd name="connsiteY8" fmla="*/ 28044 h 28782"/>
                <a:gd name="connsiteX9" fmla="*/ 17712 w 17711"/>
                <a:gd name="connsiteY9" fmla="*/ 0 h 28782"/>
                <a:gd name="connsiteX10" fmla="*/ 13284 w 17711"/>
                <a:gd name="connsiteY10" fmla="*/ 0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11" h="28782">
                  <a:moveTo>
                    <a:pt x="738" y="28782"/>
                  </a:moveTo>
                  <a:lnTo>
                    <a:pt x="738" y="28782"/>
                  </a:lnTo>
                  <a:cubicBezTo>
                    <a:pt x="738" y="28782"/>
                    <a:pt x="11070" y="6642"/>
                    <a:pt x="11808" y="5904"/>
                  </a:cubicBezTo>
                  <a:lnTo>
                    <a:pt x="11808" y="738"/>
                  </a:lnTo>
                  <a:lnTo>
                    <a:pt x="16974" y="738"/>
                  </a:lnTo>
                  <a:cubicBezTo>
                    <a:pt x="16974" y="738"/>
                    <a:pt x="5166" y="28782"/>
                    <a:pt x="738" y="28782"/>
                  </a:cubicBezTo>
                  <a:close/>
                  <a:moveTo>
                    <a:pt x="11070" y="5166"/>
                  </a:moveTo>
                  <a:cubicBezTo>
                    <a:pt x="6605" y="12390"/>
                    <a:pt x="2893" y="20057"/>
                    <a:pt x="0" y="28044"/>
                  </a:cubicBezTo>
                  <a:lnTo>
                    <a:pt x="0" y="28044"/>
                  </a:lnTo>
                  <a:cubicBezTo>
                    <a:pt x="7144" y="19537"/>
                    <a:pt x="13099" y="10103"/>
                    <a:pt x="17712" y="0"/>
                  </a:cubicBezTo>
                  <a:lnTo>
                    <a:pt x="1328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514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6968" y="3577837"/>
              <a:ext cx="22248" cy="28058"/>
              <a:chOff x="5866968" y="3577837"/>
              <a:chExt cx="22248" cy="28058"/>
            </a:xfrm>
          </p:grpSpPr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0E24C563-1E99-4E95-8D97-4001E7FC8B65}"/>
                  </a:ext>
                </a:extLst>
              </p:cNvPr>
              <p:cNvSpPr/>
              <p:nvPr/>
            </p:nvSpPr>
            <p:spPr>
              <a:xfrm>
                <a:off x="5868007" y="3578576"/>
                <a:ext cx="21209" cy="27320"/>
              </a:xfrm>
              <a:custGeom>
                <a:avLst/>
                <a:gdLst>
                  <a:gd name="connsiteX0" fmla="*/ 13092 w 21209"/>
                  <a:gd name="connsiteY0" fmla="*/ 5166 h 27320"/>
                  <a:gd name="connsiteX1" fmla="*/ 546 w 21209"/>
                  <a:gd name="connsiteY1" fmla="*/ 27306 h 27320"/>
                  <a:gd name="connsiteX2" fmla="*/ 21210 w 21209"/>
                  <a:gd name="connsiteY2" fmla="*/ 0 h 27320"/>
                  <a:gd name="connsiteX3" fmla="*/ 16782 w 21209"/>
                  <a:gd name="connsiteY3" fmla="*/ 0 h 27320"/>
                  <a:gd name="connsiteX4" fmla="*/ 13092 w 21209"/>
                  <a:gd name="connsiteY4" fmla="*/ 5166 h 2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09" h="27320">
                    <a:moveTo>
                      <a:pt x="13092" y="5166"/>
                    </a:moveTo>
                    <a:cubicBezTo>
                      <a:pt x="13092" y="5166"/>
                      <a:pt x="-3144" y="26568"/>
                      <a:pt x="546" y="27306"/>
                    </a:cubicBezTo>
                    <a:cubicBezTo>
                      <a:pt x="4236" y="28044"/>
                      <a:pt x="21210" y="0"/>
                      <a:pt x="21210" y="0"/>
                    </a:cubicBezTo>
                    <a:lnTo>
                      <a:pt x="16782" y="0"/>
                    </a:lnTo>
                    <a:lnTo>
                      <a:pt x="13092" y="5166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C790D43E-A263-4AF0-94DE-70589E72D9AD}"/>
                  </a:ext>
                </a:extLst>
              </p:cNvPr>
              <p:cNvSpPr/>
              <p:nvPr/>
            </p:nvSpPr>
            <p:spPr>
              <a:xfrm>
                <a:off x="5866968" y="3577837"/>
                <a:ext cx="22248" cy="28044"/>
              </a:xfrm>
              <a:custGeom>
                <a:avLst/>
                <a:gdLst>
                  <a:gd name="connsiteX0" fmla="*/ 109 w 22248"/>
                  <a:gd name="connsiteY0" fmla="*/ 28044 h 28044"/>
                  <a:gd name="connsiteX1" fmla="*/ 109 w 22248"/>
                  <a:gd name="connsiteY1" fmla="*/ 28044 h 28044"/>
                  <a:gd name="connsiteX2" fmla="*/ 13393 w 22248"/>
                  <a:gd name="connsiteY2" fmla="*/ 6642 h 28044"/>
                  <a:gd name="connsiteX3" fmla="*/ 13393 w 22248"/>
                  <a:gd name="connsiteY3" fmla="*/ 6642 h 28044"/>
                  <a:gd name="connsiteX4" fmla="*/ 17083 w 22248"/>
                  <a:gd name="connsiteY4" fmla="*/ 1476 h 28044"/>
                  <a:gd name="connsiteX5" fmla="*/ 22249 w 22248"/>
                  <a:gd name="connsiteY5" fmla="*/ 1476 h 28044"/>
                  <a:gd name="connsiteX6" fmla="*/ 109 w 22248"/>
                  <a:gd name="connsiteY6" fmla="*/ 28044 h 28044"/>
                  <a:gd name="connsiteX7" fmla="*/ 16345 w 22248"/>
                  <a:gd name="connsiteY7" fmla="*/ 738 h 28044"/>
                  <a:gd name="connsiteX8" fmla="*/ 12655 w 22248"/>
                  <a:gd name="connsiteY8" fmla="*/ 5904 h 28044"/>
                  <a:gd name="connsiteX9" fmla="*/ 109 w 22248"/>
                  <a:gd name="connsiteY9" fmla="*/ 27306 h 28044"/>
                  <a:gd name="connsiteX10" fmla="*/ 109 w 22248"/>
                  <a:gd name="connsiteY10" fmla="*/ 27306 h 28044"/>
                  <a:gd name="connsiteX11" fmla="*/ 20773 w 22248"/>
                  <a:gd name="connsiteY11" fmla="*/ 0 h 2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248" h="28044">
                    <a:moveTo>
                      <a:pt x="109" y="28044"/>
                    </a:moveTo>
                    <a:lnTo>
                      <a:pt x="109" y="28044"/>
                    </a:lnTo>
                    <a:cubicBezTo>
                      <a:pt x="109" y="28044"/>
                      <a:pt x="12655" y="7380"/>
                      <a:pt x="13393" y="6642"/>
                    </a:cubicBezTo>
                    <a:lnTo>
                      <a:pt x="13393" y="6642"/>
                    </a:lnTo>
                    <a:lnTo>
                      <a:pt x="17083" y="1476"/>
                    </a:lnTo>
                    <a:lnTo>
                      <a:pt x="22249" y="1476"/>
                    </a:lnTo>
                    <a:cubicBezTo>
                      <a:pt x="22249" y="1476"/>
                      <a:pt x="5275" y="28044"/>
                      <a:pt x="109" y="28044"/>
                    </a:cubicBezTo>
                    <a:close/>
                    <a:moveTo>
                      <a:pt x="16345" y="738"/>
                    </a:moveTo>
                    <a:lnTo>
                      <a:pt x="12655" y="5904"/>
                    </a:lnTo>
                    <a:cubicBezTo>
                      <a:pt x="12655" y="11070"/>
                      <a:pt x="-1367" y="25092"/>
                      <a:pt x="109" y="27306"/>
                    </a:cubicBezTo>
                    <a:lnTo>
                      <a:pt x="109" y="27306"/>
                    </a:lnTo>
                    <a:cubicBezTo>
                      <a:pt x="109" y="27306"/>
                      <a:pt x="13393" y="11070"/>
                      <a:pt x="2077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51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7043" y="3575624"/>
              <a:ext cx="27339" cy="24369"/>
              <a:chOff x="5867043" y="3575624"/>
              <a:chExt cx="27339" cy="24369"/>
            </a:xfrm>
          </p:grpSpPr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5C9FAA99-1C7B-438C-8E97-925458742D9A}"/>
                  </a:ext>
                </a:extLst>
              </p:cNvPr>
              <p:cNvSpPr/>
              <p:nvPr/>
            </p:nvSpPr>
            <p:spPr>
              <a:xfrm>
                <a:off x="5869541" y="3575624"/>
                <a:ext cx="24841" cy="24369"/>
              </a:xfrm>
              <a:custGeom>
                <a:avLst/>
                <a:gdLst>
                  <a:gd name="connsiteX0" fmla="*/ 15248 w 24841"/>
                  <a:gd name="connsiteY0" fmla="*/ 4428 h 24369"/>
                  <a:gd name="connsiteX1" fmla="*/ 488 w 24841"/>
                  <a:gd name="connsiteY1" fmla="*/ 24354 h 24369"/>
                  <a:gd name="connsiteX2" fmla="*/ 24842 w 24841"/>
                  <a:gd name="connsiteY2" fmla="*/ 0 h 24369"/>
                  <a:gd name="connsiteX3" fmla="*/ 19676 w 24841"/>
                  <a:gd name="connsiteY3" fmla="*/ 0 h 24369"/>
                  <a:gd name="connsiteX4" fmla="*/ 15248 w 24841"/>
                  <a:gd name="connsiteY4" fmla="*/ 4428 h 24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41" h="24369">
                    <a:moveTo>
                      <a:pt x="15248" y="4428"/>
                    </a:moveTo>
                    <a:cubicBezTo>
                      <a:pt x="15248" y="4428"/>
                      <a:pt x="-3202" y="23616"/>
                      <a:pt x="488" y="24354"/>
                    </a:cubicBezTo>
                    <a:cubicBezTo>
                      <a:pt x="4178" y="25092"/>
                      <a:pt x="24842" y="0"/>
                      <a:pt x="24842" y="0"/>
                    </a:cubicBezTo>
                    <a:lnTo>
                      <a:pt x="19676" y="0"/>
                    </a:lnTo>
                    <a:lnTo>
                      <a:pt x="15248" y="4428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19" name="Freeform: Shape 1518">
                <a:extLst>
                  <a:ext uri="{FF2B5EF4-FFF2-40B4-BE49-F238E27FC236}">
                    <a16:creationId xmlns:a16="http://schemas.microsoft.com/office/drawing/2014/main" id="{94C636FA-09EA-47BE-B186-77F20A717C1C}"/>
                  </a:ext>
                </a:extLst>
              </p:cNvPr>
              <p:cNvSpPr/>
              <p:nvPr/>
            </p:nvSpPr>
            <p:spPr>
              <a:xfrm>
                <a:off x="5867043" y="3575624"/>
                <a:ext cx="25125" cy="24353"/>
              </a:xfrm>
              <a:custGeom>
                <a:avLst/>
                <a:gdLst>
                  <a:gd name="connsiteX0" fmla="*/ 33 w 25125"/>
                  <a:gd name="connsiteY0" fmla="*/ 24354 h 24353"/>
                  <a:gd name="connsiteX1" fmla="*/ 33 w 25125"/>
                  <a:gd name="connsiteY1" fmla="*/ 24354 h 24353"/>
                  <a:gd name="connsiteX2" fmla="*/ 15531 w 25125"/>
                  <a:gd name="connsiteY2" fmla="*/ 4428 h 24353"/>
                  <a:gd name="connsiteX3" fmla="*/ 19959 w 25125"/>
                  <a:gd name="connsiteY3" fmla="*/ 0 h 24353"/>
                  <a:gd name="connsiteX4" fmla="*/ 25125 w 25125"/>
                  <a:gd name="connsiteY4" fmla="*/ 0 h 24353"/>
                  <a:gd name="connsiteX5" fmla="*/ 33 w 25125"/>
                  <a:gd name="connsiteY5" fmla="*/ 24354 h 24353"/>
                  <a:gd name="connsiteX6" fmla="*/ 15531 w 25125"/>
                  <a:gd name="connsiteY6" fmla="*/ 4428 h 24353"/>
                  <a:gd name="connsiteX7" fmla="*/ 33 w 25125"/>
                  <a:gd name="connsiteY7" fmla="*/ 24354 h 24353"/>
                  <a:gd name="connsiteX8" fmla="*/ 33 w 25125"/>
                  <a:gd name="connsiteY8" fmla="*/ 24354 h 24353"/>
                  <a:gd name="connsiteX9" fmla="*/ 23649 w 25125"/>
                  <a:gd name="connsiteY9" fmla="*/ 738 h 24353"/>
                  <a:gd name="connsiteX10" fmla="*/ 22173 w 25125"/>
                  <a:gd name="connsiteY10" fmla="*/ 738 h 2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125" h="24353">
                    <a:moveTo>
                      <a:pt x="33" y="24354"/>
                    </a:moveTo>
                    <a:lnTo>
                      <a:pt x="33" y="24354"/>
                    </a:lnTo>
                    <a:cubicBezTo>
                      <a:pt x="33" y="20664"/>
                      <a:pt x="14793" y="4428"/>
                      <a:pt x="15531" y="4428"/>
                    </a:cubicBezTo>
                    <a:lnTo>
                      <a:pt x="19959" y="0"/>
                    </a:lnTo>
                    <a:lnTo>
                      <a:pt x="25125" y="0"/>
                    </a:lnTo>
                    <a:cubicBezTo>
                      <a:pt x="25125" y="0"/>
                      <a:pt x="7413" y="24354"/>
                      <a:pt x="33" y="24354"/>
                    </a:cubicBezTo>
                    <a:close/>
                    <a:moveTo>
                      <a:pt x="15531" y="4428"/>
                    </a:moveTo>
                    <a:cubicBezTo>
                      <a:pt x="11103" y="8856"/>
                      <a:pt x="-705" y="21402"/>
                      <a:pt x="33" y="24354"/>
                    </a:cubicBezTo>
                    <a:lnTo>
                      <a:pt x="33" y="24354"/>
                    </a:lnTo>
                    <a:cubicBezTo>
                      <a:pt x="33" y="24354"/>
                      <a:pt x="17745" y="7380"/>
                      <a:pt x="23649" y="738"/>
                    </a:cubicBezTo>
                    <a:lnTo>
                      <a:pt x="22173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520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72435" y="3567506"/>
              <a:ext cx="22685" cy="27320"/>
              <a:chOff x="5872435" y="3567506"/>
              <a:chExt cx="22685" cy="27320"/>
            </a:xfrm>
          </p:grpSpPr>
          <p:sp>
            <p:nvSpPr>
              <p:cNvPr id="1521" name="Freeform: Shape 1520">
                <a:extLst>
                  <a:ext uri="{FF2B5EF4-FFF2-40B4-BE49-F238E27FC236}">
                    <a16:creationId xmlns:a16="http://schemas.microsoft.com/office/drawing/2014/main" id="{EFB8640C-83D1-4410-BAD3-A7788797C720}"/>
                  </a:ext>
                </a:extLst>
              </p:cNvPr>
              <p:cNvSpPr/>
              <p:nvPr/>
            </p:nvSpPr>
            <p:spPr>
              <a:xfrm>
                <a:off x="5872435" y="3568243"/>
                <a:ext cx="21947" cy="26582"/>
              </a:xfrm>
              <a:custGeom>
                <a:avLst/>
                <a:gdLst>
                  <a:gd name="connsiteX0" fmla="*/ 13092 w 21947"/>
                  <a:gd name="connsiteY0" fmla="*/ 4428 h 26582"/>
                  <a:gd name="connsiteX1" fmla="*/ 546 w 21947"/>
                  <a:gd name="connsiteY1" fmla="*/ 26568 h 26582"/>
                  <a:gd name="connsiteX2" fmla="*/ 21948 w 21947"/>
                  <a:gd name="connsiteY2" fmla="*/ 0 h 26582"/>
                  <a:gd name="connsiteX3" fmla="*/ 16782 w 21947"/>
                  <a:gd name="connsiteY3" fmla="*/ 0 h 26582"/>
                  <a:gd name="connsiteX4" fmla="*/ 13092 w 21947"/>
                  <a:gd name="connsiteY4" fmla="*/ 4428 h 2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47" h="26582">
                    <a:moveTo>
                      <a:pt x="13092" y="4428"/>
                    </a:moveTo>
                    <a:cubicBezTo>
                      <a:pt x="13092" y="4428"/>
                      <a:pt x="-3144" y="25830"/>
                      <a:pt x="546" y="26568"/>
                    </a:cubicBezTo>
                    <a:cubicBezTo>
                      <a:pt x="4236" y="27306"/>
                      <a:pt x="21948" y="0"/>
                      <a:pt x="21948" y="0"/>
                    </a:cubicBezTo>
                    <a:lnTo>
                      <a:pt x="16782" y="0"/>
                    </a:lnTo>
                    <a:lnTo>
                      <a:pt x="13092" y="4428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22" name="Freeform: Shape 1521">
                <a:extLst>
                  <a:ext uri="{FF2B5EF4-FFF2-40B4-BE49-F238E27FC236}">
                    <a16:creationId xmlns:a16="http://schemas.microsoft.com/office/drawing/2014/main" id="{59E4D09A-F3B2-44DE-A7DE-87FEF981ED99}"/>
                  </a:ext>
                </a:extLst>
              </p:cNvPr>
              <p:cNvSpPr/>
              <p:nvPr/>
            </p:nvSpPr>
            <p:spPr>
              <a:xfrm>
                <a:off x="5872980" y="3567506"/>
                <a:ext cx="22140" cy="27305"/>
              </a:xfrm>
              <a:custGeom>
                <a:avLst/>
                <a:gdLst>
                  <a:gd name="connsiteX0" fmla="*/ 0 w 22140"/>
                  <a:gd name="connsiteY0" fmla="*/ 27306 h 27305"/>
                  <a:gd name="connsiteX1" fmla="*/ 0 w 22140"/>
                  <a:gd name="connsiteY1" fmla="*/ 27306 h 27305"/>
                  <a:gd name="connsiteX2" fmla="*/ 13284 w 22140"/>
                  <a:gd name="connsiteY2" fmla="*/ 5166 h 27305"/>
                  <a:gd name="connsiteX3" fmla="*/ 13284 w 22140"/>
                  <a:gd name="connsiteY3" fmla="*/ 5166 h 27305"/>
                  <a:gd name="connsiteX4" fmla="*/ 16974 w 22140"/>
                  <a:gd name="connsiteY4" fmla="*/ 0 h 27305"/>
                  <a:gd name="connsiteX5" fmla="*/ 22140 w 22140"/>
                  <a:gd name="connsiteY5" fmla="*/ 0 h 27305"/>
                  <a:gd name="connsiteX6" fmla="*/ 0 w 22140"/>
                  <a:gd name="connsiteY6" fmla="*/ 27306 h 27305"/>
                  <a:gd name="connsiteX7" fmla="*/ 13284 w 22140"/>
                  <a:gd name="connsiteY7" fmla="*/ 5166 h 27305"/>
                  <a:gd name="connsiteX8" fmla="*/ 0 w 22140"/>
                  <a:gd name="connsiteY8" fmla="*/ 26568 h 27305"/>
                  <a:gd name="connsiteX9" fmla="*/ 0 w 22140"/>
                  <a:gd name="connsiteY9" fmla="*/ 26568 h 27305"/>
                  <a:gd name="connsiteX10" fmla="*/ 21402 w 22140"/>
                  <a:gd name="connsiteY10" fmla="*/ 0 h 27305"/>
                  <a:gd name="connsiteX11" fmla="*/ 16974 w 22140"/>
                  <a:gd name="connsiteY11" fmla="*/ 0 h 2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140" h="27305">
                    <a:moveTo>
                      <a:pt x="0" y="27306"/>
                    </a:moveTo>
                    <a:lnTo>
                      <a:pt x="0" y="27306"/>
                    </a:lnTo>
                    <a:cubicBezTo>
                      <a:pt x="3380" y="19344"/>
                      <a:pt x="7845" y="11892"/>
                      <a:pt x="13284" y="5166"/>
                    </a:cubicBezTo>
                    <a:lnTo>
                      <a:pt x="13284" y="5166"/>
                    </a:lnTo>
                    <a:lnTo>
                      <a:pt x="16974" y="0"/>
                    </a:lnTo>
                    <a:lnTo>
                      <a:pt x="22140" y="0"/>
                    </a:lnTo>
                    <a:cubicBezTo>
                      <a:pt x="22140" y="0"/>
                      <a:pt x="3690" y="27306"/>
                      <a:pt x="0" y="27306"/>
                    </a:cubicBezTo>
                    <a:close/>
                    <a:moveTo>
                      <a:pt x="13284" y="5166"/>
                    </a:moveTo>
                    <a:cubicBezTo>
                      <a:pt x="7660" y="11486"/>
                      <a:pt x="3166" y="18725"/>
                      <a:pt x="0" y="26568"/>
                    </a:cubicBezTo>
                    <a:lnTo>
                      <a:pt x="0" y="26568"/>
                    </a:lnTo>
                    <a:cubicBezTo>
                      <a:pt x="0" y="26568"/>
                      <a:pt x="14022" y="11070"/>
                      <a:pt x="21402" y="0"/>
                    </a:cubicBezTo>
                    <a:lnTo>
                      <a:pt x="16974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523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6968" y="3585956"/>
              <a:ext cx="22986" cy="27320"/>
              <a:chOff x="5866968" y="3585956"/>
              <a:chExt cx="22986" cy="27320"/>
            </a:xfrm>
          </p:grpSpPr>
          <p:sp>
            <p:nvSpPr>
              <p:cNvPr id="1524" name="Freeform: Shape 1523">
                <a:extLst>
                  <a:ext uri="{FF2B5EF4-FFF2-40B4-BE49-F238E27FC236}">
                    <a16:creationId xmlns:a16="http://schemas.microsoft.com/office/drawing/2014/main" id="{9F38EC94-BA29-4BD9-AD14-6BEC0470C71A}"/>
                  </a:ext>
                </a:extLst>
              </p:cNvPr>
              <p:cNvSpPr/>
              <p:nvPr/>
            </p:nvSpPr>
            <p:spPr>
              <a:xfrm>
                <a:off x="5868745" y="3585956"/>
                <a:ext cx="21209" cy="27320"/>
              </a:xfrm>
              <a:custGeom>
                <a:avLst/>
                <a:gdLst>
                  <a:gd name="connsiteX0" fmla="*/ 13092 w 21209"/>
                  <a:gd name="connsiteY0" fmla="*/ 5166 h 27320"/>
                  <a:gd name="connsiteX1" fmla="*/ 546 w 21209"/>
                  <a:gd name="connsiteY1" fmla="*/ 27306 h 27320"/>
                  <a:gd name="connsiteX2" fmla="*/ 21210 w 21209"/>
                  <a:gd name="connsiteY2" fmla="*/ 0 h 27320"/>
                  <a:gd name="connsiteX3" fmla="*/ 16782 w 21209"/>
                  <a:gd name="connsiteY3" fmla="*/ 0 h 27320"/>
                  <a:gd name="connsiteX4" fmla="*/ 13092 w 21209"/>
                  <a:gd name="connsiteY4" fmla="*/ 5166 h 2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09" h="27320">
                    <a:moveTo>
                      <a:pt x="13092" y="5166"/>
                    </a:moveTo>
                    <a:cubicBezTo>
                      <a:pt x="13092" y="5166"/>
                      <a:pt x="-3144" y="26568"/>
                      <a:pt x="546" y="27306"/>
                    </a:cubicBezTo>
                    <a:cubicBezTo>
                      <a:pt x="4236" y="28044"/>
                      <a:pt x="21210" y="0"/>
                      <a:pt x="21210" y="0"/>
                    </a:cubicBezTo>
                    <a:lnTo>
                      <a:pt x="16782" y="0"/>
                    </a:lnTo>
                    <a:lnTo>
                      <a:pt x="13092" y="5166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25" name="Freeform: Shape 1524">
                <a:extLst>
                  <a:ext uri="{FF2B5EF4-FFF2-40B4-BE49-F238E27FC236}">
                    <a16:creationId xmlns:a16="http://schemas.microsoft.com/office/drawing/2014/main" id="{22732F15-418F-434C-A906-5FE50710F22B}"/>
                  </a:ext>
                </a:extLst>
              </p:cNvPr>
              <p:cNvSpPr/>
              <p:nvPr/>
            </p:nvSpPr>
            <p:spPr>
              <a:xfrm>
                <a:off x="5866968" y="3585956"/>
                <a:ext cx="22248" cy="27305"/>
              </a:xfrm>
              <a:custGeom>
                <a:avLst/>
                <a:gdLst>
                  <a:gd name="connsiteX0" fmla="*/ 109 w 22248"/>
                  <a:gd name="connsiteY0" fmla="*/ 27306 h 27305"/>
                  <a:gd name="connsiteX1" fmla="*/ 109 w 22248"/>
                  <a:gd name="connsiteY1" fmla="*/ 27306 h 27305"/>
                  <a:gd name="connsiteX2" fmla="*/ 13393 w 22248"/>
                  <a:gd name="connsiteY2" fmla="*/ 5166 h 27305"/>
                  <a:gd name="connsiteX3" fmla="*/ 17083 w 22248"/>
                  <a:gd name="connsiteY3" fmla="*/ 0 h 27305"/>
                  <a:gd name="connsiteX4" fmla="*/ 22249 w 22248"/>
                  <a:gd name="connsiteY4" fmla="*/ 0 h 27305"/>
                  <a:gd name="connsiteX5" fmla="*/ 109 w 22248"/>
                  <a:gd name="connsiteY5" fmla="*/ 27306 h 27305"/>
                  <a:gd name="connsiteX6" fmla="*/ 16345 w 22248"/>
                  <a:gd name="connsiteY6" fmla="*/ 738 h 27305"/>
                  <a:gd name="connsiteX7" fmla="*/ 12655 w 22248"/>
                  <a:gd name="connsiteY7" fmla="*/ 5166 h 27305"/>
                  <a:gd name="connsiteX8" fmla="*/ 109 w 22248"/>
                  <a:gd name="connsiteY8" fmla="*/ 27306 h 27305"/>
                  <a:gd name="connsiteX9" fmla="*/ 109 w 22248"/>
                  <a:gd name="connsiteY9" fmla="*/ 27306 h 27305"/>
                  <a:gd name="connsiteX10" fmla="*/ 20773 w 22248"/>
                  <a:gd name="connsiteY10" fmla="*/ 0 h 2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248" h="27305">
                    <a:moveTo>
                      <a:pt x="109" y="27306"/>
                    </a:moveTo>
                    <a:lnTo>
                      <a:pt x="109" y="27306"/>
                    </a:lnTo>
                    <a:cubicBezTo>
                      <a:pt x="3489" y="19344"/>
                      <a:pt x="7954" y="11892"/>
                      <a:pt x="13393" y="5166"/>
                    </a:cubicBezTo>
                    <a:lnTo>
                      <a:pt x="17083" y="0"/>
                    </a:lnTo>
                    <a:lnTo>
                      <a:pt x="22249" y="0"/>
                    </a:lnTo>
                    <a:cubicBezTo>
                      <a:pt x="22249" y="0"/>
                      <a:pt x="6013" y="27306"/>
                      <a:pt x="109" y="27306"/>
                    </a:cubicBezTo>
                    <a:close/>
                    <a:moveTo>
                      <a:pt x="16345" y="738"/>
                    </a:moveTo>
                    <a:lnTo>
                      <a:pt x="12655" y="5166"/>
                    </a:lnTo>
                    <a:cubicBezTo>
                      <a:pt x="12655" y="10332"/>
                      <a:pt x="-1367" y="24354"/>
                      <a:pt x="109" y="27306"/>
                    </a:cubicBezTo>
                    <a:lnTo>
                      <a:pt x="109" y="27306"/>
                    </a:lnTo>
                    <a:cubicBezTo>
                      <a:pt x="109" y="27306"/>
                      <a:pt x="15607" y="8118"/>
                      <a:pt x="2077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265024EA-3A19-4D5A-9E35-584C9F443C9B}"/>
                </a:ext>
              </a:extLst>
            </p:cNvPr>
            <p:cNvSpPr/>
            <p:nvPr/>
          </p:nvSpPr>
          <p:spPr>
            <a:xfrm>
              <a:off x="5882420" y="3579888"/>
              <a:ext cx="19158" cy="25255"/>
            </a:xfrm>
            <a:custGeom>
              <a:avLst/>
              <a:gdLst>
                <a:gd name="connsiteX0" fmla="*/ 8272 w 19158"/>
                <a:gd name="connsiteY0" fmla="*/ 6806 h 25255"/>
                <a:gd name="connsiteX1" fmla="*/ 154 w 19158"/>
                <a:gd name="connsiteY1" fmla="*/ 25256 h 25255"/>
                <a:gd name="connsiteX2" fmla="*/ 17866 w 19158"/>
                <a:gd name="connsiteY2" fmla="*/ 4592 h 25255"/>
                <a:gd name="connsiteX3" fmla="*/ 7534 w 19158"/>
                <a:gd name="connsiteY3" fmla="*/ 4592 h 2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58" h="25255">
                  <a:moveTo>
                    <a:pt x="8272" y="6806"/>
                  </a:moveTo>
                  <a:cubicBezTo>
                    <a:pt x="8272" y="6806"/>
                    <a:pt x="-1322" y="24518"/>
                    <a:pt x="154" y="25256"/>
                  </a:cubicBezTo>
                  <a:cubicBezTo>
                    <a:pt x="7394" y="19634"/>
                    <a:pt x="13416" y="12604"/>
                    <a:pt x="17866" y="4592"/>
                  </a:cubicBezTo>
                  <a:cubicBezTo>
                    <a:pt x="23770" y="-5740"/>
                    <a:pt x="7534" y="4592"/>
                    <a:pt x="7534" y="4592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079E1EE0-BFC5-46E6-BCD8-6E084320917E}"/>
                </a:ext>
              </a:extLst>
            </p:cNvPr>
            <p:cNvSpPr/>
            <p:nvPr/>
          </p:nvSpPr>
          <p:spPr>
            <a:xfrm>
              <a:off x="5878884" y="3580789"/>
              <a:ext cx="19844" cy="25092"/>
            </a:xfrm>
            <a:custGeom>
              <a:avLst/>
              <a:gdLst>
                <a:gd name="connsiteX0" fmla="*/ 3690 w 19844"/>
                <a:gd name="connsiteY0" fmla="*/ 24354 h 25092"/>
                <a:gd name="connsiteX1" fmla="*/ 3690 w 19844"/>
                <a:gd name="connsiteY1" fmla="*/ 24354 h 25092"/>
                <a:gd name="connsiteX2" fmla="*/ 3690 w 19844"/>
                <a:gd name="connsiteY2" fmla="*/ 14760 h 25092"/>
                <a:gd name="connsiteX3" fmla="*/ 8118 w 19844"/>
                <a:gd name="connsiteY3" fmla="*/ 5904 h 25092"/>
                <a:gd name="connsiteX4" fmla="*/ 8118 w 19844"/>
                <a:gd name="connsiteY4" fmla="*/ 5904 h 25092"/>
                <a:gd name="connsiteX5" fmla="*/ 0 w 19844"/>
                <a:gd name="connsiteY5" fmla="*/ 24354 h 25092"/>
                <a:gd name="connsiteX6" fmla="*/ 0 w 19844"/>
                <a:gd name="connsiteY6" fmla="*/ 24354 h 25092"/>
                <a:gd name="connsiteX7" fmla="*/ 17712 w 19844"/>
                <a:gd name="connsiteY7" fmla="*/ 3690 h 25092"/>
                <a:gd name="connsiteX8" fmla="*/ 17712 w 19844"/>
                <a:gd name="connsiteY8" fmla="*/ 0 h 25092"/>
                <a:gd name="connsiteX9" fmla="*/ 17712 w 19844"/>
                <a:gd name="connsiteY9" fmla="*/ 0 h 25092"/>
                <a:gd name="connsiteX10" fmla="*/ 8118 w 19844"/>
                <a:gd name="connsiteY10" fmla="*/ 5904 h 25092"/>
                <a:gd name="connsiteX11" fmla="*/ 8118 w 19844"/>
                <a:gd name="connsiteY11" fmla="*/ 5904 h 25092"/>
                <a:gd name="connsiteX12" fmla="*/ 19188 w 19844"/>
                <a:gd name="connsiteY12" fmla="*/ 738 h 25092"/>
                <a:gd name="connsiteX13" fmla="*/ 19188 w 19844"/>
                <a:gd name="connsiteY13" fmla="*/ 4428 h 25092"/>
                <a:gd name="connsiteX14" fmla="*/ 1476 w 19844"/>
                <a:gd name="connsiteY14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44" h="25092">
                  <a:moveTo>
                    <a:pt x="3690" y="24354"/>
                  </a:moveTo>
                  <a:lnTo>
                    <a:pt x="3690" y="24354"/>
                  </a:lnTo>
                  <a:cubicBezTo>
                    <a:pt x="3690" y="24354"/>
                    <a:pt x="3690" y="24354"/>
                    <a:pt x="3690" y="14760"/>
                  </a:cubicBezTo>
                  <a:cubicBezTo>
                    <a:pt x="4827" y="11649"/>
                    <a:pt x="6310" y="8678"/>
                    <a:pt x="8118" y="5904"/>
                  </a:cubicBezTo>
                  <a:lnTo>
                    <a:pt x="8118" y="5904"/>
                  </a:lnTo>
                  <a:cubicBezTo>
                    <a:pt x="4531" y="11626"/>
                    <a:pt x="1793" y="17842"/>
                    <a:pt x="0" y="24354"/>
                  </a:cubicBezTo>
                  <a:lnTo>
                    <a:pt x="0" y="24354"/>
                  </a:lnTo>
                  <a:cubicBezTo>
                    <a:pt x="7240" y="18732"/>
                    <a:pt x="13262" y="11702"/>
                    <a:pt x="17712" y="3690"/>
                  </a:cubicBezTo>
                  <a:cubicBezTo>
                    <a:pt x="17712" y="3690"/>
                    <a:pt x="17712" y="0"/>
                    <a:pt x="17712" y="0"/>
                  </a:cubicBezTo>
                  <a:lnTo>
                    <a:pt x="17712" y="0"/>
                  </a:lnTo>
                  <a:cubicBezTo>
                    <a:pt x="14236" y="1475"/>
                    <a:pt x="11004" y="3466"/>
                    <a:pt x="8118" y="5904"/>
                  </a:cubicBezTo>
                  <a:lnTo>
                    <a:pt x="8118" y="5904"/>
                  </a:lnTo>
                  <a:cubicBezTo>
                    <a:pt x="8118" y="5904"/>
                    <a:pt x="17712" y="-738"/>
                    <a:pt x="19188" y="738"/>
                  </a:cubicBezTo>
                  <a:cubicBezTo>
                    <a:pt x="20664" y="2214"/>
                    <a:pt x="19188" y="738"/>
                    <a:pt x="19188" y="4428"/>
                  </a:cubicBezTo>
                  <a:cubicBezTo>
                    <a:pt x="14996" y="12617"/>
                    <a:pt x="8930" y="19698"/>
                    <a:pt x="1476" y="250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ECE55D75-A38D-414D-832D-C324B8361105}"/>
                </a:ext>
              </a:extLst>
            </p:cNvPr>
            <p:cNvSpPr/>
            <p:nvPr/>
          </p:nvSpPr>
          <p:spPr>
            <a:xfrm>
              <a:off x="5893042" y="3571195"/>
              <a:ext cx="15362" cy="35424"/>
            </a:xfrm>
            <a:custGeom>
              <a:avLst/>
              <a:gdLst>
                <a:gd name="connsiteX0" fmla="*/ 6506 w 15362"/>
                <a:gd name="connsiteY0" fmla="*/ 11808 h 35424"/>
                <a:gd name="connsiteX1" fmla="*/ 602 w 15362"/>
                <a:gd name="connsiteY1" fmla="*/ 35424 h 35424"/>
                <a:gd name="connsiteX2" fmla="*/ 15363 w 15362"/>
                <a:gd name="connsiteY2" fmla="*/ 11808 h 35424"/>
                <a:gd name="connsiteX3" fmla="*/ 15363 w 15362"/>
                <a:gd name="connsiteY3" fmla="*/ 11808 h 35424"/>
                <a:gd name="connsiteX4" fmla="*/ 15363 w 15362"/>
                <a:gd name="connsiteY4" fmla="*/ 0 h 35424"/>
                <a:gd name="connsiteX5" fmla="*/ 7982 w 15362"/>
                <a:gd name="connsiteY5" fmla="*/ 1107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2" h="35424">
                  <a:moveTo>
                    <a:pt x="6506" y="11808"/>
                  </a:moveTo>
                  <a:cubicBezTo>
                    <a:pt x="6506" y="11808"/>
                    <a:pt x="-2350" y="33210"/>
                    <a:pt x="602" y="35424"/>
                  </a:cubicBezTo>
                  <a:cubicBezTo>
                    <a:pt x="6846" y="28461"/>
                    <a:pt x="11842" y="20471"/>
                    <a:pt x="15363" y="11808"/>
                  </a:cubicBezTo>
                  <a:lnTo>
                    <a:pt x="15363" y="11808"/>
                  </a:lnTo>
                  <a:lnTo>
                    <a:pt x="15363" y="0"/>
                  </a:lnTo>
                  <a:lnTo>
                    <a:pt x="7982" y="1107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C6D215E9-6AA6-4543-9570-12496FB79EBD}"/>
                </a:ext>
              </a:extLst>
            </p:cNvPr>
            <p:cNvSpPr/>
            <p:nvPr/>
          </p:nvSpPr>
          <p:spPr>
            <a:xfrm>
              <a:off x="5892907" y="3570458"/>
              <a:ext cx="15498" cy="39113"/>
            </a:xfrm>
            <a:custGeom>
              <a:avLst/>
              <a:gdLst>
                <a:gd name="connsiteX0" fmla="*/ 738 w 15498"/>
                <a:gd name="connsiteY0" fmla="*/ 36162 h 39113"/>
                <a:gd name="connsiteX1" fmla="*/ 738 w 15498"/>
                <a:gd name="connsiteY1" fmla="*/ 36162 h 39113"/>
                <a:gd name="connsiteX2" fmla="*/ 6642 w 15498"/>
                <a:gd name="connsiteY2" fmla="*/ 12546 h 39113"/>
                <a:gd name="connsiteX3" fmla="*/ 6642 w 15498"/>
                <a:gd name="connsiteY3" fmla="*/ 12546 h 39113"/>
                <a:gd name="connsiteX4" fmla="*/ 0 w 15498"/>
                <a:gd name="connsiteY4" fmla="*/ 35424 h 39113"/>
                <a:gd name="connsiteX5" fmla="*/ 14760 w 15498"/>
                <a:gd name="connsiteY5" fmla="*/ 12546 h 39113"/>
                <a:gd name="connsiteX6" fmla="*/ 14760 w 15498"/>
                <a:gd name="connsiteY6" fmla="*/ 12546 h 39113"/>
                <a:gd name="connsiteX7" fmla="*/ 14760 w 15498"/>
                <a:gd name="connsiteY7" fmla="*/ 1476 h 39113"/>
                <a:gd name="connsiteX8" fmla="*/ 7380 w 15498"/>
                <a:gd name="connsiteY8" fmla="*/ 11808 h 39113"/>
                <a:gd name="connsiteX9" fmla="*/ 7380 w 15498"/>
                <a:gd name="connsiteY9" fmla="*/ 11808 h 39113"/>
                <a:gd name="connsiteX10" fmla="*/ 15498 w 15498"/>
                <a:gd name="connsiteY10" fmla="*/ 0 h 39113"/>
                <a:gd name="connsiteX11" fmla="*/ 15498 w 15498"/>
                <a:gd name="connsiteY11" fmla="*/ 11070 h 39113"/>
                <a:gd name="connsiteX12" fmla="*/ 15498 w 15498"/>
                <a:gd name="connsiteY12" fmla="*/ 11070 h 39113"/>
                <a:gd name="connsiteX13" fmla="*/ 15498 w 15498"/>
                <a:gd name="connsiteY13" fmla="*/ 11070 h 39113"/>
                <a:gd name="connsiteX14" fmla="*/ 15498 w 15498"/>
                <a:gd name="connsiteY14" fmla="*/ 16236 h 39113"/>
                <a:gd name="connsiteX15" fmla="*/ 738 w 15498"/>
                <a:gd name="connsiteY15" fmla="*/ 39114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498" h="39113">
                  <a:moveTo>
                    <a:pt x="738" y="36162"/>
                  </a:moveTo>
                  <a:lnTo>
                    <a:pt x="738" y="36162"/>
                  </a:lnTo>
                  <a:cubicBezTo>
                    <a:pt x="738" y="36162"/>
                    <a:pt x="5904" y="14760"/>
                    <a:pt x="6642" y="12546"/>
                  </a:cubicBezTo>
                  <a:lnTo>
                    <a:pt x="6642" y="12546"/>
                  </a:lnTo>
                  <a:cubicBezTo>
                    <a:pt x="2775" y="19590"/>
                    <a:pt x="502" y="27402"/>
                    <a:pt x="0" y="35424"/>
                  </a:cubicBezTo>
                  <a:cubicBezTo>
                    <a:pt x="6295" y="28779"/>
                    <a:pt x="11299" y="21021"/>
                    <a:pt x="14760" y="12546"/>
                  </a:cubicBezTo>
                  <a:lnTo>
                    <a:pt x="14760" y="12546"/>
                  </a:lnTo>
                  <a:lnTo>
                    <a:pt x="14760" y="1476"/>
                  </a:lnTo>
                  <a:lnTo>
                    <a:pt x="7380" y="11808"/>
                  </a:lnTo>
                  <a:lnTo>
                    <a:pt x="7380" y="11808"/>
                  </a:lnTo>
                  <a:lnTo>
                    <a:pt x="15498" y="0"/>
                  </a:lnTo>
                  <a:lnTo>
                    <a:pt x="15498" y="11070"/>
                  </a:lnTo>
                  <a:cubicBezTo>
                    <a:pt x="15498" y="11070"/>
                    <a:pt x="15498" y="11070"/>
                    <a:pt x="15498" y="11070"/>
                  </a:cubicBezTo>
                  <a:lnTo>
                    <a:pt x="15498" y="11070"/>
                  </a:lnTo>
                  <a:lnTo>
                    <a:pt x="15498" y="16236"/>
                  </a:lnTo>
                  <a:cubicBezTo>
                    <a:pt x="12037" y="24711"/>
                    <a:pt x="7033" y="32469"/>
                    <a:pt x="738" y="391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E2BAD2C8-88A0-4EC3-AC0A-B1585B02311F}"/>
                </a:ext>
              </a:extLst>
            </p:cNvPr>
            <p:cNvSpPr/>
            <p:nvPr/>
          </p:nvSpPr>
          <p:spPr>
            <a:xfrm>
              <a:off x="5884924" y="3573410"/>
              <a:ext cx="15362" cy="35424"/>
            </a:xfrm>
            <a:custGeom>
              <a:avLst/>
              <a:gdLst>
                <a:gd name="connsiteX0" fmla="*/ 6506 w 15362"/>
                <a:gd name="connsiteY0" fmla="*/ 11808 h 35424"/>
                <a:gd name="connsiteX1" fmla="*/ 602 w 15362"/>
                <a:gd name="connsiteY1" fmla="*/ 35424 h 35424"/>
                <a:gd name="connsiteX2" fmla="*/ 15362 w 15362"/>
                <a:gd name="connsiteY2" fmla="*/ 11808 h 35424"/>
                <a:gd name="connsiteX3" fmla="*/ 15362 w 15362"/>
                <a:gd name="connsiteY3" fmla="*/ 11808 h 35424"/>
                <a:gd name="connsiteX4" fmla="*/ 15362 w 15362"/>
                <a:gd name="connsiteY4" fmla="*/ 0 h 35424"/>
                <a:gd name="connsiteX5" fmla="*/ 7244 w 15362"/>
                <a:gd name="connsiteY5" fmla="*/ 1107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2" h="35424">
                  <a:moveTo>
                    <a:pt x="6506" y="11808"/>
                  </a:moveTo>
                  <a:cubicBezTo>
                    <a:pt x="6506" y="11808"/>
                    <a:pt x="-2350" y="33210"/>
                    <a:pt x="602" y="35424"/>
                  </a:cubicBezTo>
                  <a:cubicBezTo>
                    <a:pt x="6846" y="28461"/>
                    <a:pt x="11842" y="20471"/>
                    <a:pt x="15362" y="11808"/>
                  </a:cubicBezTo>
                  <a:cubicBezTo>
                    <a:pt x="15362" y="2214"/>
                    <a:pt x="15362" y="11808"/>
                    <a:pt x="15362" y="11808"/>
                  </a:cubicBezTo>
                  <a:lnTo>
                    <a:pt x="15362" y="0"/>
                  </a:lnTo>
                  <a:lnTo>
                    <a:pt x="7244" y="1107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2DBB7EF-C231-47CE-8889-DAED0B56A7D9}"/>
                </a:ext>
              </a:extLst>
            </p:cNvPr>
            <p:cNvSpPr/>
            <p:nvPr/>
          </p:nvSpPr>
          <p:spPr>
            <a:xfrm>
              <a:off x="5884631" y="3572671"/>
              <a:ext cx="15655" cy="39114"/>
            </a:xfrm>
            <a:custGeom>
              <a:avLst/>
              <a:gdLst>
                <a:gd name="connsiteX0" fmla="*/ 896 w 15655"/>
                <a:gd name="connsiteY0" fmla="*/ 36162 h 39114"/>
                <a:gd name="connsiteX1" fmla="*/ 896 w 15655"/>
                <a:gd name="connsiteY1" fmla="*/ 36162 h 39114"/>
                <a:gd name="connsiteX2" fmla="*/ 6800 w 15655"/>
                <a:gd name="connsiteY2" fmla="*/ 12546 h 39114"/>
                <a:gd name="connsiteX3" fmla="*/ 6800 w 15655"/>
                <a:gd name="connsiteY3" fmla="*/ 12546 h 39114"/>
                <a:gd name="connsiteX4" fmla="*/ 158 w 15655"/>
                <a:gd name="connsiteY4" fmla="*/ 35424 h 39114"/>
                <a:gd name="connsiteX5" fmla="*/ 14180 w 15655"/>
                <a:gd name="connsiteY5" fmla="*/ 12546 h 39114"/>
                <a:gd name="connsiteX6" fmla="*/ 14180 w 15655"/>
                <a:gd name="connsiteY6" fmla="*/ 12546 h 39114"/>
                <a:gd name="connsiteX7" fmla="*/ 14180 w 15655"/>
                <a:gd name="connsiteY7" fmla="*/ 1476 h 39114"/>
                <a:gd name="connsiteX8" fmla="*/ 7538 w 15655"/>
                <a:gd name="connsiteY8" fmla="*/ 11808 h 39114"/>
                <a:gd name="connsiteX9" fmla="*/ 7538 w 15655"/>
                <a:gd name="connsiteY9" fmla="*/ 11808 h 39114"/>
                <a:gd name="connsiteX10" fmla="*/ 15656 w 15655"/>
                <a:gd name="connsiteY10" fmla="*/ 0 h 39114"/>
                <a:gd name="connsiteX11" fmla="*/ 15656 w 15655"/>
                <a:gd name="connsiteY11" fmla="*/ 11070 h 39114"/>
                <a:gd name="connsiteX12" fmla="*/ 15656 w 15655"/>
                <a:gd name="connsiteY12" fmla="*/ 11070 h 39114"/>
                <a:gd name="connsiteX13" fmla="*/ 15656 w 15655"/>
                <a:gd name="connsiteY13" fmla="*/ 11070 h 39114"/>
                <a:gd name="connsiteX14" fmla="*/ 15656 w 15655"/>
                <a:gd name="connsiteY14" fmla="*/ 15498 h 39114"/>
                <a:gd name="connsiteX15" fmla="*/ 896 w 15655"/>
                <a:gd name="connsiteY15" fmla="*/ 391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655" h="39114">
                  <a:moveTo>
                    <a:pt x="896" y="36162"/>
                  </a:moveTo>
                  <a:lnTo>
                    <a:pt x="896" y="36162"/>
                  </a:lnTo>
                  <a:cubicBezTo>
                    <a:pt x="-2794" y="36162"/>
                    <a:pt x="6062" y="14760"/>
                    <a:pt x="6800" y="12546"/>
                  </a:cubicBezTo>
                  <a:lnTo>
                    <a:pt x="6800" y="12546"/>
                  </a:lnTo>
                  <a:cubicBezTo>
                    <a:pt x="2933" y="19590"/>
                    <a:pt x="660" y="27402"/>
                    <a:pt x="158" y="35424"/>
                  </a:cubicBezTo>
                  <a:cubicBezTo>
                    <a:pt x="6394" y="28871"/>
                    <a:pt x="11169" y="21074"/>
                    <a:pt x="14180" y="12546"/>
                  </a:cubicBezTo>
                  <a:lnTo>
                    <a:pt x="14180" y="12546"/>
                  </a:lnTo>
                  <a:lnTo>
                    <a:pt x="14180" y="1476"/>
                  </a:lnTo>
                  <a:lnTo>
                    <a:pt x="7538" y="11808"/>
                  </a:lnTo>
                  <a:lnTo>
                    <a:pt x="7538" y="11808"/>
                  </a:lnTo>
                  <a:lnTo>
                    <a:pt x="15656" y="0"/>
                  </a:lnTo>
                  <a:lnTo>
                    <a:pt x="15656" y="11070"/>
                  </a:lnTo>
                  <a:cubicBezTo>
                    <a:pt x="15656" y="11070"/>
                    <a:pt x="15656" y="11070"/>
                    <a:pt x="15656" y="11070"/>
                  </a:cubicBezTo>
                  <a:lnTo>
                    <a:pt x="15656" y="11070"/>
                  </a:lnTo>
                  <a:cubicBezTo>
                    <a:pt x="15656" y="11070"/>
                    <a:pt x="15656" y="11070"/>
                    <a:pt x="15656" y="15498"/>
                  </a:cubicBezTo>
                  <a:cubicBezTo>
                    <a:pt x="12438" y="24315"/>
                    <a:pt x="7412" y="32360"/>
                    <a:pt x="896" y="391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BA406EE6-999D-4AE5-AFB0-F39E155A27CD}"/>
                </a:ext>
              </a:extLst>
            </p:cNvPr>
            <p:cNvSpPr/>
            <p:nvPr/>
          </p:nvSpPr>
          <p:spPr>
            <a:xfrm>
              <a:off x="5871185" y="3579313"/>
              <a:ext cx="24673" cy="24414"/>
            </a:xfrm>
            <a:custGeom>
              <a:avLst/>
              <a:gdLst>
                <a:gd name="connsiteX0" fmla="*/ 15818 w 24673"/>
                <a:gd name="connsiteY0" fmla="*/ 3690 h 24414"/>
                <a:gd name="connsiteX1" fmla="*/ 320 w 24673"/>
                <a:gd name="connsiteY1" fmla="*/ 24354 h 24414"/>
                <a:gd name="connsiteX2" fmla="*/ 24674 w 24673"/>
                <a:gd name="connsiteY2" fmla="*/ 0 h 24414"/>
                <a:gd name="connsiteX3" fmla="*/ 20246 w 24673"/>
                <a:gd name="connsiteY3" fmla="*/ 0 h 24414"/>
                <a:gd name="connsiteX4" fmla="*/ 15818 w 24673"/>
                <a:gd name="connsiteY4" fmla="*/ 4428 h 2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73" h="24414">
                  <a:moveTo>
                    <a:pt x="15818" y="3690"/>
                  </a:moveTo>
                  <a:cubicBezTo>
                    <a:pt x="15818" y="3690"/>
                    <a:pt x="-2632" y="22878"/>
                    <a:pt x="320" y="24354"/>
                  </a:cubicBezTo>
                  <a:cubicBezTo>
                    <a:pt x="3272" y="25830"/>
                    <a:pt x="24674" y="0"/>
                    <a:pt x="24674" y="0"/>
                  </a:cubicBezTo>
                  <a:lnTo>
                    <a:pt x="20246" y="0"/>
                  </a:lnTo>
                  <a:lnTo>
                    <a:pt x="15818" y="4428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8D84A82D-E82A-4F9A-9D7F-257743D2A744}"/>
                </a:ext>
              </a:extLst>
            </p:cNvPr>
            <p:cNvSpPr/>
            <p:nvPr/>
          </p:nvSpPr>
          <p:spPr>
            <a:xfrm>
              <a:off x="5871471" y="3578576"/>
              <a:ext cx="25125" cy="25091"/>
            </a:xfrm>
            <a:custGeom>
              <a:avLst/>
              <a:gdLst>
                <a:gd name="connsiteX0" fmla="*/ 33 w 25125"/>
                <a:gd name="connsiteY0" fmla="*/ 25092 h 25091"/>
                <a:gd name="connsiteX1" fmla="*/ 33 w 25125"/>
                <a:gd name="connsiteY1" fmla="*/ 25092 h 25091"/>
                <a:gd name="connsiteX2" fmla="*/ 16269 w 25125"/>
                <a:gd name="connsiteY2" fmla="*/ 5166 h 25091"/>
                <a:gd name="connsiteX3" fmla="*/ 19959 w 25125"/>
                <a:gd name="connsiteY3" fmla="*/ 738 h 25091"/>
                <a:gd name="connsiteX4" fmla="*/ 25125 w 25125"/>
                <a:gd name="connsiteY4" fmla="*/ 738 h 25091"/>
                <a:gd name="connsiteX5" fmla="*/ 33 w 25125"/>
                <a:gd name="connsiteY5" fmla="*/ 25092 h 25091"/>
                <a:gd name="connsiteX6" fmla="*/ 15531 w 25125"/>
                <a:gd name="connsiteY6" fmla="*/ 5166 h 25091"/>
                <a:gd name="connsiteX7" fmla="*/ 15531 w 25125"/>
                <a:gd name="connsiteY7" fmla="*/ 5166 h 25091"/>
                <a:gd name="connsiteX8" fmla="*/ 33 w 25125"/>
                <a:gd name="connsiteY8" fmla="*/ 24354 h 25091"/>
                <a:gd name="connsiteX9" fmla="*/ 33 w 25125"/>
                <a:gd name="connsiteY9" fmla="*/ 24354 h 25091"/>
                <a:gd name="connsiteX10" fmla="*/ 24387 w 25125"/>
                <a:gd name="connsiteY10" fmla="*/ 0 h 25091"/>
                <a:gd name="connsiteX11" fmla="*/ 19959 w 25125"/>
                <a:gd name="connsiteY11" fmla="*/ 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25" h="25091">
                  <a:moveTo>
                    <a:pt x="33" y="25092"/>
                  </a:moveTo>
                  <a:lnTo>
                    <a:pt x="33" y="25092"/>
                  </a:lnTo>
                  <a:cubicBezTo>
                    <a:pt x="33" y="25092"/>
                    <a:pt x="15531" y="5904"/>
                    <a:pt x="16269" y="5166"/>
                  </a:cubicBezTo>
                  <a:lnTo>
                    <a:pt x="19959" y="738"/>
                  </a:lnTo>
                  <a:lnTo>
                    <a:pt x="25125" y="738"/>
                  </a:lnTo>
                  <a:cubicBezTo>
                    <a:pt x="25125" y="738"/>
                    <a:pt x="4461" y="25092"/>
                    <a:pt x="33" y="25092"/>
                  </a:cubicBezTo>
                  <a:close/>
                  <a:moveTo>
                    <a:pt x="15531" y="5166"/>
                  </a:moveTo>
                  <a:lnTo>
                    <a:pt x="15531" y="5166"/>
                  </a:lnTo>
                  <a:cubicBezTo>
                    <a:pt x="11103" y="9594"/>
                    <a:pt x="-705" y="22140"/>
                    <a:pt x="33" y="24354"/>
                  </a:cubicBezTo>
                  <a:lnTo>
                    <a:pt x="33" y="24354"/>
                  </a:lnTo>
                  <a:cubicBezTo>
                    <a:pt x="33" y="24354"/>
                    <a:pt x="15531" y="10332"/>
                    <a:pt x="24387" y="0"/>
                  </a:cubicBezTo>
                  <a:lnTo>
                    <a:pt x="19959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534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72661" y="3582265"/>
              <a:ext cx="25411" cy="24353"/>
              <a:chOff x="5872661" y="3582265"/>
              <a:chExt cx="25411" cy="24353"/>
            </a:xfrm>
          </p:grpSpPr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C56FB6CE-99D7-4CC8-9B99-790C422590A6}"/>
                  </a:ext>
                </a:extLst>
              </p:cNvPr>
              <p:cNvSpPr/>
              <p:nvPr/>
            </p:nvSpPr>
            <p:spPr>
              <a:xfrm>
                <a:off x="5872661" y="3582265"/>
                <a:ext cx="24673" cy="23632"/>
              </a:xfrm>
              <a:custGeom>
                <a:avLst/>
                <a:gdLst>
                  <a:gd name="connsiteX0" fmla="*/ 15818 w 24673"/>
                  <a:gd name="connsiteY0" fmla="*/ 3690 h 23632"/>
                  <a:gd name="connsiteX1" fmla="*/ 320 w 24673"/>
                  <a:gd name="connsiteY1" fmla="*/ 23616 h 23632"/>
                  <a:gd name="connsiteX2" fmla="*/ 24674 w 24673"/>
                  <a:gd name="connsiteY2" fmla="*/ 0 h 23632"/>
                  <a:gd name="connsiteX3" fmla="*/ 20246 w 24673"/>
                  <a:gd name="connsiteY3" fmla="*/ 0 h 23632"/>
                  <a:gd name="connsiteX4" fmla="*/ 15818 w 24673"/>
                  <a:gd name="connsiteY4" fmla="*/ 4428 h 23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73" h="23632">
                    <a:moveTo>
                      <a:pt x="15818" y="3690"/>
                    </a:moveTo>
                    <a:cubicBezTo>
                      <a:pt x="15818" y="3690"/>
                      <a:pt x="-2632" y="22878"/>
                      <a:pt x="320" y="23616"/>
                    </a:cubicBezTo>
                    <a:cubicBezTo>
                      <a:pt x="3272" y="24354"/>
                      <a:pt x="24674" y="0"/>
                      <a:pt x="24674" y="0"/>
                    </a:cubicBezTo>
                    <a:lnTo>
                      <a:pt x="20246" y="0"/>
                    </a:lnTo>
                    <a:lnTo>
                      <a:pt x="15818" y="4428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36" name="Freeform: Shape 1535">
                <a:extLst>
                  <a:ext uri="{FF2B5EF4-FFF2-40B4-BE49-F238E27FC236}">
                    <a16:creationId xmlns:a16="http://schemas.microsoft.com/office/drawing/2014/main" id="{DF8BD12E-3988-48D7-9268-6A0AD090DA77}"/>
                  </a:ext>
                </a:extLst>
              </p:cNvPr>
              <p:cNvSpPr/>
              <p:nvPr/>
            </p:nvSpPr>
            <p:spPr>
              <a:xfrm>
                <a:off x="5872947" y="3582265"/>
                <a:ext cx="25125" cy="24353"/>
              </a:xfrm>
              <a:custGeom>
                <a:avLst/>
                <a:gdLst>
                  <a:gd name="connsiteX0" fmla="*/ 33 w 25125"/>
                  <a:gd name="connsiteY0" fmla="*/ 24354 h 24353"/>
                  <a:gd name="connsiteX1" fmla="*/ 33 w 25125"/>
                  <a:gd name="connsiteY1" fmla="*/ 24354 h 24353"/>
                  <a:gd name="connsiteX2" fmla="*/ 16269 w 25125"/>
                  <a:gd name="connsiteY2" fmla="*/ 4428 h 24353"/>
                  <a:gd name="connsiteX3" fmla="*/ 19959 w 25125"/>
                  <a:gd name="connsiteY3" fmla="*/ 0 h 24353"/>
                  <a:gd name="connsiteX4" fmla="*/ 25125 w 25125"/>
                  <a:gd name="connsiteY4" fmla="*/ 0 h 24353"/>
                  <a:gd name="connsiteX5" fmla="*/ 33 w 25125"/>
                  <a:gd name="connsiteY5" fmla="*/ 24354 h 24353"/>
                  <a:gd name="connsiteX6" fmla="*/ 15531 w 25125"/>
                  <a:gd name="connsiteY6" fmla="*/ 3690 h 24353"/>
                  <a:gd name="connsiteX7" fmla="*/ 33 w 25125"/>
                  <a:gd name="connsiteY7" fmla="*/ 23616 h 24353"/>
                  <a:gd name="connsiteX8" fmla="*/ 33 w 25125"/>
                  <a:gd name="connsiteY8" fmla="*/ 23616 h 24353"/>
                  <a:gd name="connsiteX9" fmla="*/ 24387 w 25125"/>
                  <a:gd name="connsiteY9" fmla="*/ 0 h 24353"/>
                  <a:gd name="connsiteX10" fmla="*/ 19959 w 25125"/>
                  <a:gd name="connsiteY10" fmla="*/ 0 h 2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125" h="24353">
                    <a:moveTo>
                      <a:pt x="33" y="24354"/>
                    </a:moveTo>
                    <a:lnTo>
                      <a:pt x="33" y="24354"/>
                    </a:lnTo>
                    <a:cubicBezTo>
                      <a:pt x="33" y="24354"/>
                      <a:pt x="15531" y="5166"/>
                      <a:pt x="16269" y="4428"/>
                    </a:cubicBezTo>
                    <a:lnTo>
                      <a:pt x="19959" y="0"/>
                    </a:lnTo>
                    <a:lnTo>
                      <a:pt x="25125" y="0"/>
                    </a:lnTo>
                    <a:cubicBezTo>
                      <a:pt x="25125" y="0"/>
                      <a:pt x="4461" y="24354"/>
                      <a:pt x="33" y="24354"/>
                    </a:cubicBezTo>
                    <a:close/>
                    <a:moveTo>
                      <a:pt x="15531" y="3690"/>
                    </a:moveTo>
                    <a:cubicBezTo>
                      <a:pt x="11103" y="8118"/>
                      <a:pt x="-705" y="20664"/>
                      <a:pt x="33" y="23616"/>
                    </a:cubicBezTo>
                    <a:lnTo>
                      <a:pt x="33" y="23616"/>
                    </a:lnTo>
                    <a:cubicBezTo>
                      <a:pt x="3723" y="23616"/>
                      <a:pt x="18483" y="6642"/>
                      <a:pt x="24387" y="0"/>
                    </a:cubicBezTo>
                    <a:lnTo>
                      <a:pt x="19959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2C8D2E85-EECE-45FB-9D10-5B0B35A14495}"/>
                </a:ext>
              </a:extLst>
            </p:cNvPr>
            <p:cNvSpPr/>
            <p:nvPr/>
          </p:nvSpPr>
          <p:spPr>
            <a:xfrm>
              <a:off x="5874137" y="3585217"/>
              <a:ext cx="24673" cy="23632"/>
            </a:xfrm>
            <a:custGeom>
              <a:avLst/>
              <a:gdLst>
                <a:gd name="connsiteX0" fmla="*/ 15818 w 24673"/>
                <a:gd name="connsiteY0" fmla="*/ 3690 h 23632"/>
                <a:gd name="connsiteX1" fmla="*/ 320 w 24673"/>
                <a:gd name="connsiteY1" fmla="*/ 23616 h 23632"/>
                <a:gd name="connsiteX2" fmla="*/ 24674 w 24673"/>
                <a:gd name="connsiteY2" fmla="*/ 0 h 23632"/>
                <a:gd name="connsiteX3" fmla="*/ 20246 w 24673"/>
                <a:gd name="connsiteY3" fmla="*/ 0 h 23632"/>
                <a:gd name="connsiteX4" fmla="*/ 15818 w 24673"/>
                <a:gd name="connsiteY4" fmla="*/ 4428 h 2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73" h="23632">
                  <a:moveTo>
                    <a:pt x="15818" y="3690"/>
                  </a:moveTo>
                  <a:cubicBezTo>
                    <a:pt x="15818" y="3690"/>
                    <a:pt x="-2632" y="22878"/>
                    <a:pt x="320" y="23616"/>
                  </a:cubicBezTo>
                  <a:cubicBezTo>
                    <a:pt x="3272" y="24354"/>
                    <a:pt x="24674" y="0"/>
                    <a:pt x="24674" y="0"/>
                  </a:cubicBezTo>
                  <a:lnTo>
                    <a:pt x="20246" y="0"/>
                  </a:lnTo>
                  <a:lnTo>
                    <a:pt x="15818" y="4428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3AE097F6-6780-4734-AA70-C2AB5045E886}"/>
                </a:ext>
              </a:extLst>
            </p:cNvPr>
            <p:cNvSpPr/>
            <p:nvPr/>
          </p:nvSpPr>
          <p:spPr>
            <a:xfrm>
              <a:off x="5874423" y="3585217"/>
              <a:ext cx="24387" cy="24353"/>
            </a:xfrm>
            <a:custGeom>
              <a:avLst/>
              <a:gdLst>
                <a:gd name="connsiteX0" fmla="*/ 33 w 24387"/>
                <a:gd name="connsiteY0" fmla="*/ 24354 h 24353"/>
                <a:gd name="connsiteX1" fmla="*/ 33 w 24387"/>
                <a:gd name="connsiteY1" fmla="*/ 24354 h 24353"/>
                <a:gd name="connsiteX2" fmla="*/ 16269 w 24387"/>
                <a:gd name="connsiteY2" fmla="*/ 4428 h 24353"/>
                <a:gd name="connsiteX3" fmla="*/ 16269 w 24387"/>
                <a:gd name="connsiteY3" fmla="*/ 0 h 24353"/>
                <a:gd name="connsiteX4" fmla="*/ 21435 w 24387"/>
                <a:gd name="connsiteY4" fmla="*/ 0 h 24353"/>
                <a:gd name="connsiteX5" fmla="*/ 33 w 24387"/>
                <a:gd name="connsiteY5" fmla="*/ 24354 h 24353"/>
                <a:gd name="connsiteX6" fmla="*/ 15531 w 24387"/>
                <a:gd name="connsiteY6" fmla="*/ 3690 h 24353"/>
                <a:gd name="connsiteX7" fmla="*/ 15531 w 24387"/>
                <a:gd name="connsiteY7" fmla="*/ 3690 h 24353"/>
                <a:gd name="connsiteX8" fmla="*/ 33 w 24387"/>
                <a:gd name="connsiteY8" fmla="*/ 23616 h 24353"/>
                <a:gd name="connsiteX9" fmla="*/ 33 w 24387"/>
                <a:gd name="connsiteY9" fmla="*/ 23616 h 24353"/>
                <a:gd name="connsiteX10" fmla="*/ 24387 w 24387"/>
                <a:gd name="connsiteY10" fmla="*/ 0 h 24353"/>
                <a:gd name="connsiteX11" fmla="*/ 19959 w 24387"/>
                <a:gd name="connsiteY11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387" h="24353">
                  <a:moveTo>
                    <a:pt x="33" y="24354"/>
                  </a:moveTo>
                  <a:lnTo>
                    <a:pt x="33" y="24354"/>
                  </a:lnTo>
                  <a:cubicBezTo>
                    <a:pt x="33" y="24354"/>
                    <a:pt x="15531" y="5166"/>
                    <a:pt x="16269" y="4428"/>
                  </a:cubicBezTo>
                  <a:lnTo>
                    <a:pt x="16269" y="0"/>
                  </a:lnTo>
                  <a:lnTo>
                    <a:pt x="21435" y="0"/>
                  </a:lnTo>
                  <a:cubicBezTo>
                    <a:pt x="21435" y="0"/>
                    <a:pt x="4461" y="24354"/>
                    <a:pt x="33" y="24354"/>
                  </a:cubicBezTo>
                  <a:close/>
                  <a:moveTo>
                    <a:pt x="15531" y="3690"/>
                  </a:moveTo>
                  <a:lnTo>
                    <a:pt x="15531" y="3690"/>
                  </a:lnTo>
                  <a:cubicBezTo>
                    <a:pt x="11103" y="8118"/>
                    <a:pt x="-705" y="21402"/>
                    <a:pt x="33" y="23616"/>
                  </a:cubicBezTo>
                  <a:lnTo>
                    <a:pt x="33" y="23616"/>
                  </a:lnTo>
                  <a:cubicBezTo>
                    <a:pt x="9310" y="17033"/>
                    <a:pt x="17524" y="9069"/>
                    <a:pt x="24387" y="0"/>
                  </a:cubicBezTo>
                  <a:lnTo>
                    <a:pt x="19959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539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79385" y="3559634"/>
              <a:ext cx="20409" cy="24107"/>
              <a:chOff x="5879385" y="3559634"/>
              <a:chExt cx="20409" cy="24107"/>
            </a:xfrm>
          </p:grpSpPr>
          <p:sp>
            <p:nvSpPr>
              <p:cNvPr id="1540" name="Freeform: Shape 1539">
                <a:extLst>
                  <a:ext uri="{FF2B5EF4-FFF2-40B4-BE49-F238E27FC236}">
                    <a16:creationId xmlns:a16="http://schemas.microsoft.com/office/drawing/2014/main" id="{6750A78B-A8C9-4A0B-850D-5235BA7ABC3A}"/>
                  </a:ext>
                </a:extLst>
              </p:cNvPr>
              <p:cNvSpPr/>
              <p:nvPr/>
            </p:nvSpPr>
            <p:spPr>
              <a:xfrm>
                <a:off x="5879385" y="3561816"/>
                <a:ext cx="19732" cy="21703"/>
              </a:xfrm>
              <a:custGeom>
                <a:avLst/>
                <a:gdLst>
                  <a:gd name="connsiteX0" fmla="*/ 12045 w 19732"/>
                  <a:gd name="connsiteY0" fmla="*/ 523 h 21703"/>
                  <a:gd name="connsiteX1" fmla="*/ 237 w 19732"/>
                  <a:gd name="connsiteY1" fmla="*/ 21187 h 21703"/>
                  <a:gd name="connsiteX2" fmla="*/ 18687 w 19732"/>
                  <a:gd name="connsiteY2" fmla="*/ 5689 h 21703"/>
                  <a:gd name="connsiteX3" fmla="*/ 12045 w 19732"/>
                  <a:gd name="connsiteY3" fmla="*/ 523 h 21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32" h="21703">
                    <a:moveTo>
                      <a:pt x="12045" y="523"/>
                    </a:moveTo>
                    <a:cubicBezTo>
                      <a:pt x="12045" y="523"/>
                      <a:pt x="-1977" y="18235"/>
                      <a:pt x="237" y="21187"/>
                    </a:cubicBezTo>
                    <a:cubicBezTo>
                      <a:pt x="2451" y="24139"/>
                      <a:pt x="14259" y="13807"/>
                      <a:pt x="18687" y="5689"/>
                    </a:cubicBezTo>
                    <a:cubicBezTo>
                      <a:pt x="23115" y="-2429"/>
                      <a:pt x="12045" y="523"/>
                      <a:pt x="12045" y="523"/>
                    </a:cubicBez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41" name="Freeform: Shape 1540">
                <a:extLst>
                  <a:ext uri="{FF2B5EF4-FFF2-40B4-BE49-F238E27FC236}">
                    <a16:creationId xmlns:a16="http://schemas.microsoft.com/office/drawing/2014/main" id="{A2CE2332-5B4D-45A0-B79F-9E8C962A0D21}"/>
                  </a:ext>
                </a:extLst>
              </p:cNvPr>
              <p:cNvSpPr/>
              <p:nvPr/>
            </p:nvSpPr>
            <p:spPr>
              <a:xfrm>
                <a:off x="5880207" y="3559634"/>
                <a:ext cx="19587" cy="24107"/>
              </a:xfrm>
              <a:custGeom>
                <a:avLst/>
                <a:gdLst>
                  <a:gd name="connsiteX0" fmla="*/ 153 w 19587"/>
                  <a:gd name="connsiteY0" fmla="*/ 24108 h 24107"/>
                  <a:gd name="connsiteX1" fmla="*/ 153 w 19587"/>
                  <a:gd name="connsiteY1" fmla="*/ 24108 h 24107"/>
                  <a:gd name="connsiteX2" fmla="*/ 11961 w 19587"/>
                  <a:gd name="connsiteY2" fmla="*/ 2706 h 24107"/>
                  <a:gd name="connsiteX3" fmla="*/ 11961 w 19587"/>
                  <a:gd name="connsiteY3" fmla="*/ 2706 h 24107"/>
                  <a:gd name="connsiteX4" fmla="*/ 153 w 19587"/>
                  <a:gd name="connsiteY4" fmla="*/ 22632 h 24107"/>
                  <a:gd name="connsiteX5" fmla="*/ 153 w 19587"/>
                  <a:gd name="connsiteY5" fmla="*/ 22632 h 24107"/>
                  <a:gd name="connsiteX6" fmla="*/ 17865 w 19587"/>
                  <a:gd name="connsiteY6" fmla="*/ 6396 h 24107"/>
                  <a:gd name="connsiteX7" fmla="*/ 17865 w 19587"/>
                  <a:gd name="connsiteY7" fmla="*/ 1968 h 24107"/>
                  <a:gd name="connsiteX8" fmla="*/ 11223 w 19587"/>
                  <a:gd name="connsiteY8" fmla="*/ 1968 h 24107"/>
                  <a:gd name="connsiteX9" fmla="*/ 11223 w 19587"/>
                  <a:gd name="connsiteY9" fmla="*/ 1968 h 24107"/>
                  <a:gd name="connsiteX10" fmla="*/ 18603 w 19587"/>
                  <a:gd name="connsiteY10" fmla="*/ 1968 h 24107"/>
                  <a:gd name="connsiteX11" fmla="*/ 18603 w 19587"/>
                  <a:gd name="connsiteY11" fmla="*/ 6396 h 24107"/>
                  <a:gd name="connsiteX12" fmla="*/ 891 w 19587"/>
                  <a:gd name="connsiteY12" fmla="*/ 22632 h 24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587" h="24107">
                    <a:moveTo>
                      <a:pt x="153" y="24108"/>
                    </a:moveTo>
                    <a:lnTo>
                      <a:pt x="153" y="24108"/>
                    </a:lnTo>
                    <a:cubicBezTo>
                      <a:pt x="153" y="24108"/>
                      <a:pt x="11961" y="3444"/>
                      <a:pt x="11961" y="2706"/>
                    </a:cubicBezTo>
                    <a:lnTo>
                      <a:pt x="11961" y="2706"/>
                    </a:lnTo>
                    <a:cubicBezTo>
                      <a:pt x="8271" y="7134"/>
                      <a:pt x="-1323" y="20418"/>
                      <a:pt x="153" y="22632"/>
                    </a:cubicBezTo>
                    <a:lnTo>
                      <a:pt x="153" y="22632"/>
                    </a:lnTo>
                    <a:cubicBezTo>
                      <a:pt x="4581" y="22632"/>
                      <a:pt x="14175" y="13038"/>
                      <a:pt x="17865" y="6396"/>
                    </a:cubicBezTo>
                    <a:cubicBezTo>
                      <a:pt x="21555" y="-246"/>
                      <a:pt x="17865" y="6396"/>
                      <a:pt x="17865" y="1968"/>
                    </a:cubicBezTo>
                    <a:cubicBezTo>
                      <a:pt x="17865" y="-2460"/>
                      <a:pt x="11223" y="1968"/>
                      <a:pt x="11223" y="1968"/>
                    </a:cubicBezTo>
                    <a:lnTo>
                      <a:pt x="11223" y="1968"/>
                    </a:lnTo>
                    <a:cubicBezTo>
                      <a:pt x="11223" y="1968"/>
                      <a:pt x="16389" y="1968"/>
                      <a:pt x="18603" y="1968"/>
                    </a:cubicBezTo>
                    <a:cubicBezTo>
                      <a:pt x="20817" y="1968"/>
                      <a:pt x="18603" y="1968"/>
                      <a:pt x="18603" y="6396"/>
                    </a:cubicBezTo>
                    <a:cubicBezTo>
                      <a:pt x="18603" y="10824"/>
                      <a:pt x="5319" y="22632"/>
                      <a:pt x="891" y="226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4B7DF64C-7B30-479D-B342-7EAD99CDBAE9}"/>
                </a:ext>
              </a:extLst>
            </p:cNvPr>
            <p:cNvSpPr/>
            <p:nvPr/>
          </p:nvSpPr>
          <p:spPr>
            <a:xfrm>
              <a:off x="5881363" y="3572671"/>
              <a:ext cx="17041" cy="30326"/>
            </a:xfrm>
            <a:custGeom>
              <a:avLst/>
              <a:gdLst>
                <a:gd name="connsiteX0" fmla="*/ 9330 w 17041"/>
                <a:gd name="connsiteY0" fmla="*/ 8856 h 30326"/>
                <a:gd name="connsiteX1" fmla="*/ 474 w 17041"/>
                <a:gd name="connsiteY1" fmla="*/ 30258 h 30326"/>
                <a:gd name="connsiteX2" fmla="*/ 16710 w 17041"/>
                <a:gd name="connsiteY2" fmla="*/ 8118 h 30326"/>
                <a:gd name="connsiteX3" fmla="*/ 16710 w 17041"/>
                <a:gd name="connsiteY3" fmla="*/ 0 h 30326"/>
                <a:gd name="connsiteX4" fmla="*/ 7116 w 17041"/>
                <a:gd name="connsiteY4" fmla="*/ 5904 h 30326"/>
                <a:gd name="connsiteX5" fmla="*/ 7116 w 17041"/>
                <a:gd name="connsiteY5" fmla="*/ 10332 h 30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41" h="30326">
                  <a:moveTo>
                    <a:pt x="9330" y="8856"/>
                  </a:moveTo>
                  <a:cubicBezTo>
                    <a:pt x="9330" y="8856"/>
                    <a:pt x="-2478" y="31734"/>
                    <a:pt x="474" y="30258"/>
                  </a:cubicBezTo>
                  <a:cubicBezTo>
                    <a:pt x="7094" y="23844"/>
                    <a:pt x="12584" y="16359"/>
                    <a:pt x="16710" y="8118"/>
                  </a:cubicBezTo>
                  <a:cubicBezTo>
                    <a:pt x="17153" y="5430"/>
                    <a:pt x="17153" y="2688"/>
                    <a:pt x="16710" y="0"/>
                  </a:cubicBezTo>
                  <a:lnTo>
                    <a:pt x="7116" y="5904"/>
                  </a:lnTo>
                  <a:lnTo>
                    <a:pt x="7116" y="10332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EB87DF48-112F-4D0F-AE46-D185E4A608D5}"/>
                </a:ext>
              </a:extLst>
            </p:cNvPr>
            <p:cNvSpPr/>
            <p:nvPr/>
          </p:nvSpPr>
          <p:spPr>
            <a:xfrm>
              <a:off x="5881836" y="3573410"/>
              <a:ext cx="19359" cy="32472"/>
            </a:xfrm>
            <a:custGeom>
              <a:avLst/>
              <a:gdLst>
                <a:gd name="connsiteX0" fmla="*/ 0 w 19359"/>
                <a:gd name="connsiteY0" fmla="*/ 29520 h 32472"/>
                <a:gd name="connsiteX1" fmla="*/ 0 w 19359"/>
                <a:gd name="connsiteY1" fmla="*/ 29520 h 32472"/>
                <a:gd name="connsiteX2" fmla="*/ 9594 w 19359"/>
                <a:gd name="connsiteY2" fmla="*/ 8118 h 32472"/>
                <a:gd name="connsiteX3" fmla="*/ 9594 w 19359"/>
                <a:gd name="connsiteY3" fmla="*/ 8118 h 32472"/>
                <a:gd name="connsiteX4" fmla="*/ 9594 w 19359"/>
                <a:gd name="connsiteY4" fmla="*/ 8118 h 32472"/>
                <a:gd name="connsiteX5" fmla="*/ 19188 w 19359"/>
                <a:gd name="connsiteY5" fmla="*/ 2214 h 32472"/>
                <a:gd name="connsiteX6" fmla="*/ 19188 w 19359"/>
                <a:gd name="connsiteY6" fmla="*/ 2214 h 32472"/>
                <a:gd name="connsiteX7" fmla="*/ 19188 w 19359"/>
                <a:gd name="connsiteY7" fmla="*/ 10332 h 32472"/>
                <a:gd name="connsiteX8" fmla="*/ 2214 w 19359"/>
                <a:gd name="connsiteY8" fmla="*/ 32472 h 32472"/>
                <a:gd name="connsiteX9" fmla="*/ 8856 w 19359"/>
                <a:gd name="connsiteY9" fmla="*/ 8856 h 32472"/>
                <a:gd name="connsiteX10" fmla="*/ 0 w 19359"/>
                <a:gd name="connsiteY10" fmla="*/ 29520 h 32472"/>
                <a:gd name="connsiteX11" fmla="*/ 0 w 19359"/>
                <a:gd name="connsiteY11" fmla="*/ 29520 h 32472"/>
                <a:gd name="connsiteX12" fmla="*/ 16236 w 19359"/>
                <a:gd name="connsiteY12" fmla="*/ 7380 h 32472"/>
                <a:gd name="connsiteX13" fmla="*/ 16236 w 19359"/>
                <a:gd name="connsiteY13" fmla="*/ 0 h 32472"/>
                <a:gd name="connsiteX14" fmla="*/ 7380 w 19359"/>
                <a:gd name="connsiteY14" fmla="*/ 5166 h 32472"/>
                <a:gd name="connsiteX15" fmla="*/ 7380 w 19359"/>
                <a:gd name="connsiteY15" fmla="*/ 5166 h 32472"/>
                <a:gd name="connsiteX16" fmla="*/ 7380 w 19359"/>
                <a:gd name="connsiteY16" fmla="*/ 5166 h 32472"/>
                <a:gd name="connsiteX17" fmla="*/ 7380 w 19359"/>
                <a:gd name="connsiteY17" fmla="*/ 5166 h 32472"/>
                <a:gd name="connsiteX18" fmla="*/ 7380 w 19359"/>
                <a:gd name="connsiteY18" fmla="*/ 5166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59" h="32472">
                  <a:moveTo>
                    <a:pt x="0" y="29520"/>
                  </a:moveTo>
                  <a:lnTo>
                    <a:pt x="0" y="29520"/>
                  </a:lnTo>
                  <a:cubicBezTo>
                    <a:pt x="2502" y="22094"/>
                    <a:pt x="5712" y="14927"/>
                    <a:pt x="9594" y="8118"/>
                  </a:cubicBezTo>
                  <a:lnTo>
                    <a:pt x="9594" y="8118"/>
                  </a:lnTo>
                  <a:lnTo>
                    <a:pt x="9594" y="8118"/>
                  </a:lnTo>
                  <a:lnTo>
                    <a:pt x="19188" y="2214"/>
                  </a:lnTo>
                  <a:lnTo>
                    <a:pt x="19188" y="2214"/>
                  </a:lnTo>
                  <a:cubicBezTo>
                    <a:pt x="19417" y="4915"/>
                    <a:pt x="19417" y="7631"/>
                    <a:pt x="19188" y="10332"/>
                  </a:cubicBezTo>
                  <a:cubicBezTo>
                    <a:pt x="14804" y="18605"/>
                    <a:pt x="9063" y="26088"/>
                    <a:pt x="2214" y="32472"/>
                  </a:cubicBezTo>
                  <a:close/>
                  <a:moveTo>
                    <a:pt x="8856" y="8856"/>
                  </a:moveTo>
                  <a:cubicBezTo>
                    <a:pt x="4863" y="15251"/>
                    <a:pt x="1882" y="22220"/>
                    <a:pt x="0" y="29520"/>
                  </a:cubicBezTo>
                  <a:lnTo>
                    <a:pt x="0" y="29520"/>
                  </a:lnTo>
                  <a:cubicBezTo>
                    <a:pt x="6221" y="22772"/>
                    <a:pt x="11668" y="15345"/>
                    <a:pt x="16236" y="7380"/>
                  </a:cubicBezTo>
                  <a:cubicBezTo>
                    <a:pt x="16893" y="4964"/>
                    <a:pt x="16893" y="2416"/>
                    <a:pt x="16236" y="0"/>
                  </a:cubicBezTo>
                  <a:lnTo>
                    <a:pt x="7380" y="5166"/>
                  </a:lnTo>
                  <a:lnTo>
                    <a:pt x="7380" y="5166"/>
                  </a:lnTo>
                  <a:lnTo>
                    <a:pt x="7380" y="5166"/>
                  </a:lnTo>
                  <a:lnTo>
                    <a:pt x="7380" y="5166"/>
                  </a:lnTo>
                  <a:lnTo>
                    <a:pt x="738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B410F80C-657D-424D-8B27-9ED113EA0B96}"/>
                </a:ext>
              </a:extLst>
            </p:cNvPr>
            <p:cNvSpPr/>
            <p:nvPr/>
          </p:nvSpPr>
          <p:spPr>
            <a:xfrm>
              <a:off x="5877409" y="3564554"/>
              <a:ext cx="17547" cy="28044"/>
            </a:xfrm>
            <a:custGeom>
              <a:avLst/>
              <a:gdLst>
                <a:gd name="connsiteX0" fmla="*/ 13284 w 17547"/>
                <a:gd name="connsiteY0" fmla="*/ 9594 h 28044"/>
                <a:gd name="connsiteX1" fmla="*/ 13284 w 17547"/>
                <a:gd name="connsiteY1" fmla="*/ 9594 h 28044"/>
                <a:gd name="connsiteX2" fmla="*/ 0 w 17547"/>
                <a:gd name="connsiteY2" fmla="*/ 28044 h 28044"/>
                <a:gd name="connsiteX3" fmla="*/ 8118 w 17547"/>
                <a:gd name="connsiteY3" fmla="*/ 11808 h 28044"/>
                <a:gd name="connsiteX4" fmla="*/ 16974 w 17547"/>
                <a:gd name="connsiteY4" fmla="*/ 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47" h="28044">
                  <a:moveTo>
                    <a:pt x="13284" y="9594"/>
                  </a:moveTo>
                  <a:cubicBezTo>
                    <a:pt x="13284" y="9594"/>
                    <a:pt x="22878" y="-8856"/>
                    <a:pt x="13284" y="9594"/>
                  </a:cubicBezTo>
                  <a:cubicBezTo>
                    <a:pt x="3690" y="28044"/>
                    <a:pt x="0" y="28044"/>
                    <a:pt x="0" y="28044"/>
                  </a:cubicBezTo>
                  <a:cubicBezTo>
                    <a:pt x="2111" y="22353"/>
                    <a:pt x="4827" y="16908"/>
                    <a:pt x="8118" y="11808"/>
                  </a:cubicBezTo>
                  <a:cubicBezTo>
                    <a:pt x="10767" y="7655"/>
                    <a:pt x="13727" y="3708"/>
                    <a:pt x="16974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22F4BABA-AF9D-427F-ACF4-2821A00693FF}"/>
                </a:ext>
              </a:extLst>
            </p:cNvPr>
            <p:cNvSpPr/>
            <p:nvPr/>
          </p:nvSpPr>
          <p:spPr>
            <a:xfrm>
              <a:off x="5877409" y="3566767"/>
              <a:ext cx="18450" cy="28782"/>
            </a:xfrm>
            <a:custGeom>
              <a:avLst/>
              <a:gdLst>
                <a:gd name="connsiteX0" fmla="*/ 738 w 18450"/>
                <a:gd name="connsiteY0" fmla="*/ 28782 h 28782"/>
                <a:gd name="connsiteX1" fmla="*/ 738 w 18450"/>
                <a:gd name="connsiteY1" fmla="*/ 28782 h 28782"/>
                <a:gd name="connsiteX2" fmla="*/ 9594 w 18450"/>
                <a:gd name="connsiteY2" fmla="*/ 12546 h 28782"/>
                <a:gd name="connsiteX3" fmla="*/ 18450 w 18450"/>
                <a:gd name="connsiteY3" fmla="*/ 0 h 28782"/>
                <a:gd name="connsiteX4" fmla="*/ 18450 w 18450"/>
                <a:gd name="connsiteY4" fmla="*/ 0 h 28782"/>
                <a:gd name="connsiteX5" fmla="*/ 14022 w 18450"/>
                <a:gd name="connsiteY5" fmla="*/ 10332 h 28782"/>
                <a:gd name="connsiteX6" fmla="*/ 1476 w 18450"/>
                <a:gd name="connsiteY6" fmla="*/ 28782 h 28782"/>
                <a:gd name="connsiteX7" fmla="*/ 738 w 18450"/>
                <a:gd name="connsiteY7" fmla="*/ 28782 h 28782"/>
                <a:gd name="connsiteX8" fmla="*/ 738 w 18450"/>
                <a:gd name="connsiteY8" fmla="*/ 28782 h 28782"/>
                <a:gd name="connsiteX9" fmla="*/ 13284 w 18450"/>
                <a:gd name="connsiteY9" fmla="*/ 10332 h 28782"/>
                <a:gd name="connsiteX10" fmla="*/ 17712 w 18450"/>
                <a:gd name="connsiteY10" fmla="*/ 738 h 28782"/>
                <a:gd name="connsiteX11" fmla="*/ 13284 w 18450"/>
                <a:gd name="connsiteY11" fmla="*/ 7380 h 28782"/>
                <a:gd name="connsiteX12" fmla="*/ 13284 w 18450"/>
                <a:gd name="connsiteY12" fmla="*/ 7380 h 28782"/>
                <a:gd name="connsiteX13" fmla="*/ 13284 w 18450"/>
                <a:gd name="connsiteY13" fmla="*/ 738 h 28782"/>
                <a:gd name="connsiteX14" fmla="*/ 5166 w 18450"/>
                <a:gd name="connsiteY14" fmla="*/ 12546 h 28782"/>
                <a:gd name="connsiteX15" fmla="*/ 0 w 18450"/>
                <a:gd name="connsiteY15" fmla="*/ 28044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450" h="28782">
                  <a:moveTo>
                    <a:pt x="738" y="28782"/>
                  </a:moveTo>
                  <a:lnTo>
                    <a:pt x="738" y="28782"/>
                  </a:lnTo>
                  <a:cubicBezTo>
                    <a:pt x="2996" y="23020"/>
                    <a:pt x="5970" y="17565"/>
                    <a:pt x="9594" y="12546"/>
                  </a:cubicBezTo>
                  <a:cubicBezTo>
                    <a:pt x="9594" y="12546"/>
                    <a:pt x="16974" y="1476"/>
                    <a:pt x="18450" y="0"/>
                  </a:cubicBezTo>
                  <a:lnTo>
                    <a:pt x="18450" y="0"/>
                  </a:lnTo>
                  <a:cubicBezTo>
                    <a:pt x="18450" y="0"/>
                    <a:pt x="18450" y="0"/>
                    <a:pt x="14022" y="10332"/>
                  </a:cubicBezTo>
                  <a:cubicBezTo>
                    <a:pt x="9594" y="20664"/>
                    <a:pt x="3690" y="28782"/>
                    <a:pt x="1476" y="28782"/>
                  </a:cubicBezTo>
                  <a:close/>
                  <a:moveTo>
                    <a:pt x="738" y="28782"/>
                  </a:moveTo>
                  <a:lnTo>
                    <a:pt x="738" y="28782"/>
                  </a:lnTo>
                  <a:cubicBezTo>
                    <a:pt x="738" y="28782"/>
                    <a:pt x="6642" y="28782"/>
                    <a:pt x="13284" y="10332"/>
                  </a:cubicBezTo>
                  <a:cubicBezTo>
                    <a:pt x="14494" y="7018"/>
                    <a:pt x="15978" y="3809"/>
                    <a:pt x="17712" y="738"/>
                  </a:cubicBezTo>
                  <a:lnTo>
                    <a:pt x="13284" y="7380"/>
                  </a:lnTo>
                  <a:lnTo>
                    <a:pt x="13284" y="7380"/>
                  </a:lnTo>
                  <a:lnTo>
                    <a:pt x="13284" y="738"/>
                  </a:lnTo>
                  <a:lnTo>
                    <a:pt x="5166" y="12546"/>
                  </a:lnTo>
                  <a:cubicBezTo>
                    <a:pt x="2620" y="17401"/>
                    <a:pt x="878" y="22634"/>
                    <a:pt x="0" y="2804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EE8E7C8B-473B-4089-9EDF-AEAF7930706F}"/>
                </a:ext>
              </a:extLst>
            </p:cNvPr>
            <p:cNvSpPr/>
            <p:nvPr/>
          </p:nvSpPr>
          <p:spPr>
            <a:xfrm>
              <a:off x="5886265" y="3561602"/>
              <a:ext cx="19679" cy="27305"/>
            </a:xfrm>
            <a:custGeom>
              <a:avLst/>
              <a:gdLst>
                <a:gd name="connsiteX0" fmla="*/ 14760 w 19679"/>
                <a:gd name="connsiteY0" fmla="*/ 9594 h 27305"/>
                <a:gd name="connsiteX1" fmla="*/ 14760 w 19679"/>
                <a:gd name="connsiteY1" fmla="*/ 9594 h 27305"/>
                <a:gd name="connsiteX2" fmla="*/ 0 w 19679"/>
                <a:gd name="connsiteY2" fmla="*/ 27306 h 27305"/>
                <a:gd name="connsiteX3" fmla="*/ 9594 w 19679"/>
                <a:gd name="connsiteY3" fmla="*/ 11808 h 27305"/>
                <a:gd name="connsiteX4" fmla="*/ 19188 w 19679"/>
                <a:gd name="connsiteY4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79" h="27305">
                  <a:moveTo>
                    <a:pt x="14760" y="9594"/>
                  </a:moveTo>
                  <a:cubicBezTo>
                    <a:pt x="14760" y="9594"/>
                    <a:pt x="25830" y="-8118"/>
                    <a:pt x="14760" y="9594"/>
                  </a:cubicBezTo>
                  <a:cubicBezTo>
                    <a:pt x="3690" y="27306"/>
                    <a:pt x="0" y="27306"/>
                    <a:pt x="0" y="27306"/>
                  </a:cubicBezTo>
                  <a:cubicBezTo>
                    <a:pt x="0" y="27306"/>
                    <a:pt x="9594" y="11808"/>
                    <a:pt x="9594" y="11808"/>
                  </a:cubicBezTo>
                  <a:cubicBezTo>
                    <a:pt x="12288" y="7488"/>
                    <a:pt x="15513" y="3522"/>
                    <a:pt x="19188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A3A54ED3-6F5E-4C46-82A5-B1DA96141375}"/>
                </a:ext>
              </a:extLst>
            </p:cNvPr>
            <p:cNvSpPr/>
            <p:nvPr/>
          </p:nvSpPr>
          <p:spPr>
            <a:xfrm>
              <a:off x="5886265" y="3565291"/>
              <a:ext cx="19925" cy="28782"/>
            </a:xfrm>
            <a:custGeom>
              <a:avLst/>
              <a:gdLst>
                <a:gd name="connsiteX0" fmla="*/ 738 w 19925"/>
                <a:gd name="connsiteY0" fmla="*/ 28044 h 28782"/>
                <a:gd name="connsiteX1" fmla="*/ 738 w 19925"/>
                <a:gd name="connsiteY1" fmla="*/ 28044 h 28782"/>
                <a:gd name="connsiteX2" fmla="*/ 10332 w 19925"/>
                <a:gd name="connsiteY2" fmla="*/ 12546 h 28782"/>
                <a:gd name="connsiteX3" fmla="*/ 19926 w 19925"/>
                <a:gd name="connsiteY3" fmla="*/ 0 h 28782"/>
                <a:gd name="connsiteX4" fmla="*/ 19926 w 19925"/>
                <a:gd name="connsiteY4" fmla="*/ 0 h 28782"/>
                <a:gd name="connsiteX5" fmla="*/ 15498 w 19925"/>
                <a:gd name="connsiteY5" fmla="*/ 10332 h 28782"/>
                <a:gd name="connsiteX6" fmla="*/ 1476 w 19925"/>
                <a:gd name="connsiteY6" fmla="*/ 28782 h 28782"/>
                <a:gd name="connsiteX7" fmla="*/ 738 w 19925"/>
                <a:gd name="connsiteY7" fmla="*/ 28044 h 28782"/>
                <a:gd name="connsiteX8" fmla="*/ 738 w 19925"/>
                <a:gd name="connsiteY8" fmla="*/ 28044 h 28782"/>
                <a:gd name="connsiteX9" fmla="*/ 14022 w 19925"/>
                <a:gd name="connsiteY9" fmla="*/ 10332 h 28782"/>
                <a:gd name="connsiteX10" fmla="*/ 19188 w 19925"/>
                <a:gd name="connsiteY10" fmla="*/ 738 h 28782"/>
                <a:gd name="connsiteX11" fmla="*/ 14760 w 19925"/>
                <a:gd name="connsiteY11" fmla="*/ 7380 h 28782"/>
                <a:gd name="connsiteX12" fmla="*/ 14760 w 19925"/>
                <a:gd name="connsiteY12" fmla="*/ 7380 h 28782"/>
                <a:gd name="connsiteX13" fmla="*/ 19188 w 19925"/>
                <a:gd name="connsiteY13" fmla="*/ 1476 h 28782"/>
                <a:gd name="connsiteX14" fmla="*/ 9594 w 19925"/>
                <a:gd name="connsiteY14" fmla="*/ 13284 h 28782"/>
                <a:gd name="connsiteX15" fmla="*/ 0 w 19925"/>
                <a:gd name="connsiteY15" fmla="*/ 27306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925" h="28782">
                  <a:moveTo>
                    <a:pt x="738" y="28044"/>
                  </a:moveTo>
                  <a:lnTo>
                    <a:pt x="738" y="28044"/>
                  </a:lnTo>
                  <a:cubicBezTo>
                    <a:pt x="738" y="28044"/>
                    <a:pt x="8118" y="14760"/>
                    <a:pt x="10332" y="12546"/>
                  </a:cubicBezTo>
                  <a:cubicBezTo>
                    <a:pt x="12996" y="7981"/>
                    <a:pt x="16221" y="3766"/>
                    <a:pt x="19926" y="0"/>
                  </a:cubicBezTo>
                  <a:lnTo>
                    <a:pt x="19926" y="0"/>
                  </a:lnTo>
                  <a:cubicBezTo>
                    <a:pt x="19926" y="0"/>
                    <a:pt x="19926" y="0"/>
                    <a:pt x="15498" y="10332"/>
                  </a:cubicBezTo>
                  <a:cubicBezTo>
                    <a:pt x="11070" y="20664"/>
                    <a:pt x="2952" y="28044"/>
                    <a:pt x="1476" y="28782"/>
                  </a:cubicBezTo>
                  <a:close/>
                  <a:moveTo>
                    <a:pt x="738" y="28044"/>
                  </a:moveTo>
                  <a:lnTo>
                    <a:pt x="738" y="28044"/>
                  </a:lnTo>
                  <a:cubicBezTo>
                    <a:pt x="738" y="28044"/>
                    <a:pt x="6642" y="28044"/>
                    <a:pt x="14022" y="10332"/>
                  </a:cubicBezTo>
                  <a:lnTo>
                    <a:pt x="19188" y="738"/>
                  </a:lnTo>
                  <a:lnTo>
                    <a:pt x="14760" y="7380"/>
                  </a:lnTo>
                  <a:lnTo>
                    <a:pt x="14760" y="7380"/>
                  </a:lnTo>
                  <a:lnTo>
                    <a:pt x="19188" y="1476"/>
                  </a:lnTo>
                  <a:cubicBezTo>
                    <a:pt x="15682" y="5154"/>
                    <a:pt x="12480" y="9102"/>
                    <a:pt x="9594" y="13284"/>
                  </a:cubicBezTo>
                  <a:cubicBezTo>
                    <a:pt x="5779" y="17507"/>
                    <a:pt x="2553" y="22223"/>
                    <a:pt x="0" y="2730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D66C1F7E-84EB-4CBB-8DDD-72AE486217A4}"/>
                </a:ext>
              </a:extLst>
            </p:cNvPr>
            <p:cNvSpPr/>
            <p:nvPr/>
          </p:nvSpPr>
          <p:spPr>
            <a:xfrm>
              <a:off x="5893144" y="3563815"/>
              <a:ext cx="11570" cy="33948"/>
            </a:xfrm>
            <a:custGeom>
              <a:avLst/>
              <a:gdLst>
                <a:gd name="connsiteX0" fmla="*/ 8619 w 11570"/>
                <a:gd name="connsiteY0" fmla="*/ 8856 h 33948"/>
                <a:gd name="connsiteX1" fmla="*/ 501 w 11570"/>
                <a:gd name="connsiteY1" fmla="*/ 33948 h 33948"/>
                <a:gd name="connsiteX2" fmla="*/ 11571 w 11570"/>
                <a:gd name="connsiteY2" fmla="*/ 15498 h 33948"/>
                <a:gd name="connsiteX3" fmla="*/ 11571 w 11570"/>
                <a:gd name="connsiteY3" fmla="*/ 15498 h 33948"/>
                <a:gd name="connsiteX4" fmla="*/ 11571 w 11570"/>
                <a:gd name="connsiteY4" fmla="*/ 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0" h="33948">
                  <a:moveTo>
                    <a:pt x="8619" y="8856"/>
                  </a:moveTo>
                  <a:cubicBezTo>
                    <a:pt x="8619" y="8856"/>
                    <a:pt x="-2451" y="32472"/>
                    <a:pt x="501" y="33948"/>
                  </a:cubicBezTo>
                  <a:cubicBezTo>
                    <a:pt x="5224" y="28482"/>
                    <a:pt x="8973" y="22240"/>
                    <a:pt x="11571" y="15498"/>
                  </a:cubicBezTo>
                  <a:cubicBezTo>
                    <a:pt x="11571" y="6642"/>
                    <a:pt x="11571" y="15498"/>
                    <a:pt x="11571" y="15498"/>
                  </a:cubicBezTo>
                  <a:lnTo>
                    <a:pt x="11571" y="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6CFD03E7-3DE0-48DC-9CE5-FA24761E3F08}"/>
                </a:ext>
              </a:extLst>
            </p:cNvPr>
            <p:cNvSpPr/>
            <p:nvPr/>
          </p:nvSpPr>
          <p:spPr>
            <a:xfrm>
              <a:off x="5893644" y="3563078"/>
              <a:ext cx="14760" cy="35424"/>
            </a:xfrm>
            <a:custGeom>
              <a:avLst/>
              <a:gdLst>
                <a:gd name="connsiteX0" fmla="*/ 0 w 14760"/>
                <a:gd name="connsiteY0" fmla="*/ 35424 h 35424"/>
                <a:gd name="connsiteX1" fmla="*/ 0 w 14760"/>
                <a:gd name="connsiteY1" fmla="*/ 35424 h 35424"/>
                <a:gd name="connsiteX2" fmla="*/ 8856 w 14760"/>
                <a:gd name="connsiteY2" fmla="*/ 9594 h 35424"/>
                <a:gd name="connsiteX3" fmla="*/ 8856 w 14760"/>
                <a:gd name="connsiteY3" fmla="*/ 9594 h 35424"/>
                <a:gd name="connsiteX4" fmla="*/ 0 w 14760"/>
                <a:gd name="connsiteY4" fmla="*/ 34686 h 35424"/>
                <a:gd name="connsiteX5" fmla="*/ 11070 w 14760"/>
                <a:gd name="connsiteY5" fmla="*/ 16974 h 35424"/>
                <a:gd name="connsiteX6" fmla="*/ 14760 w 14760"/>
                <a:gd name="connsiteY6" fmla="*/ 0 h 35424"/>
                <a:gd name="connsiteX7" fmla="*/ 14760 w 14760"/>
                <a:gd name="connsiteY7" fmla="*/ 0 h 35424"/>
                <a:gd name="connsiteX8" fmla="*/ 14760 w 14760"/>
                <a:gd name="connsiteY8" fmla="*/ 11808 h 35424"/>
                <a:gd name="connsiteX9" fmla="*/ 14760 w 14760"/>
                <a:gd name="connsiteY9" fmla="*/ 11808 h 35424"/>
                <a:gd name="connsiteX10" fmla="*/ 14760 w 14760"/>
                <a:gd name="connsiteY10" fmla="*/ 11808 h 35424"/>
                <a:gd name="connsiteX11" fmla="*/ 4428 w 14760"/>
                <a:gd name="connsiteY11" fmla="*/ 2804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60" h="35424">
                  <a:moveTo>
                    <a:pt x="0" y="35424"/>
                  </a:moveTo>
                  <a:lnTo>
                    <a:pt x="0" y="35424"/>
                  </a:lnTo>
                  <a:cubicBezTo>
                    <a:pt x="0" y="35424"/>
                    <a:pt x="7380" y="11808"/>
                    <a:pt x="8856" y="9594"/>
                  </a:cubicBezTo>
                  <a:lnTo>
                    <a:pt x="8856" y="9594"/>
                  </a:lnTo>
                  <a:cubicBezTo>
                    <a:pt x="4709" y="17486"/>
                    <a:pt x="1727" y="25938"/>
                    <a:pt x="0" y="34686"/>
                  </a:cubicBezTo>
                  <a:cubicBezTo>
                    <a:pt x="4767" y="29527"/>
                    <a:pt x="8524" y="23519"/>
                    <a:pt x="11070" y="16974"/>
                  </a:cubicBezTo>
                  <a:lnTo>
                    <a:pt x="14760" y="0"/>
                  </a:lnTo>
                  <a:lnTo>
                    <a:pt x="14760" y="0"/>
                  </a:lnTo>
                  <a:lnTo>
                    <a:pt x="14760" y="11808"/>
                  </a:lnTo>
                  <a:lnTo>
                    <a:pt x="14760" y="11808"/>
                  </a:lnTo>
                  <a:lnTo>
                    <a:pt x="14760" y="11808"/>
                  </a:lnTo>
                  <a:cubicBezTo>
                    <a:pt x="11070" y="19188"/>
                    <a:pt x="4428" y="27306"/>
                    <a:pt x="4428" y="2804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3A081BBC-622F-4531-96AF-274BE4675669}"/>
                </a:ext>
              </a:extLst>
            </p:cNvPr>
            <p:cNvSpPr/>
            <p:nvPr/>
          </p:nvSpPr>
          <p:spPr>
            <a:xfrm>
              <a:off x="5904214" y="3558650"/>
              <a:ext cx="12308" cy="33948"/>
            </a:xfrm>
            <a:custGeom>
              <a:avLst/>
              <a:gdLst>
                <a:gd name="connsiteX0" fmla="*/ 8618 w 12308"/>
                <a:gd name="connsiteY0" fmla="*/ 8856 h 33948"/>
                <a:gd name="connsiteX1" fmla="*/ 501 w 12308"/>
                <a:gd name="connsiteY1" fmla="*/ 33948 h 33948"/>
                <a:gd name="connsiteX2" fmla="*/ 12309 w 12308"/>
                <a:gd name="connsiteY2" fmla="*/ 15498 h 33948"/>
                <a:gd name="connsiteX3" fmla="*/ 12309 w 12308"/>
                <a:gd name="connsiteY3" fmla="*/ 15498 h 33948"/>
                <a:gd name="connsiteX4" fmla="*/ 12309 w 12308"/>
                <a:gd name="connsiteY4" fmla="*/ 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08" h="33948">
                  <a:moveTo>
                    <a:pt x="8618" y="8856"/>
                  </a:moveTo>
                  <a:cubicBezTo>
                    <a:pt x="8618" y="8856"/>
                    <a:pt x="-2451" y="32472"/>
                    <a:pt x="501" y="33948"/>
                  </a:cubicBezTo>
                  <a:cubicBezTo>
                    <a:pt x="5283" y="28382"/>
                    <a:pt x="9261" y="22172"/>
                    <a:pt x="12309" y="15498"/>
                  </a:cubicBezTo>
                  <a:cubicBezTo>
                    <a:pt x="12309" y="6642"/>
                    <a:pt x="12309" y="15498"/>
                    <a:pt x="12309" y="15498"/>
                  </a:cubicBezTo>
                  <a:lnTo>
                    <a:pt x="12309" y="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386DC57E-A02F-4208-8056-D6D6CD2D4BE4}"/>
                </a:ext>
              </a:extLst>
            </p:cNvPr>
            <p:cNvSpPr/>
            <p:nvPr/>
          </p:nvSpPr>
          <p:spPr>
            <a:xfrm>
              <a:off x="5903977" y="3558650"/>
              <a:ext cx="11069" cy="34685"/>
            </a:xfrm>
            <a:custGeom>
              <a:avLst/>
              <a:gdLst>
                <a:gd name="connsiteX0" fmla="*/ 738 w 11069"/>
                <a:gd name="connsiteY0" fmla="*/ 34686 h 34685"/>
                <a:gd name="connsiteX1" fmla="*/ 738 w 11069"/>
                <a:gd name="connsiteY1" fmla="*/ 34686 h 34685"/>
                <a:gd name="connsiteX2" fmla="*/ 8856 w 11069"/>
                <a:gd name="connsiteY2" fmla="*/ 9594 h 34685"/>
                <a:gd name="connsiteX3" fmla="*/ 8856 w 11069"/>
                <a:gd name="connsiteY3" fmla="*/ 9594 h 34685"/>
                <a:gd name="connsiteX4" fmla="*/ 0 w 11069"/>
                <a:gd name="connsiteY4" fmla="*/ 34686 h 34685"/>
                <a:gd name="connsiteX5" fmla="*/ 11070 w 11069"/>
                <a:gd name="connsiteY5" fmla="*/ 16974 h 34685"/>
                <a:gd name="connsiteX6" fmla="*/ 11070 w 11069"/>
                <a:gd name="connsiteY6" fmla="*/ 0 h 34685"/>
                <a:gd name="connsiteX7" fmla="*/ 11070 w 11069"/>
                <a:gd name="connsiteY7" fmla="*/ 0 h 34685"/>
                <a:gd name="connsiteX8" fmla="*/ 11070 w 11069"/>
                <a:gd name="connsiteY8" fmla="*/ 11808 h 34685"/>
                <a:gd name="connsiteX9" fmla="*/ 11070 w 11069"/>
                <a:gd name="connsiteY9" fmla="*/ 11808 h 34685"/>
                <a:gd name="connsiteX10" fmla="*/ 11070 w 11069"/>
                <a:gd name="connsiteY10" fmla="*/ 16236 h 34685"/>
                <a:gd name="connsiteX11" fmla="*/ 11070 w 11069"/>
                <a:gd name="connsiteY11" fmla="*/ 16236 h 34685"/>
                <a:gd name="connsiteX12" fmla="*/ 11070 w 11069"/>
                <a:gd name="connsiteY12" fmla="*/ 16236 h 34685"/>
                <a:gd name="connsiteX13" fmla="*/ 738 w 11069"/>
                <a:gd name="connsiteY13" fmla="*/ 31734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9" h="34685">
                  <a:moveTo>
                    <a:pt x="738" y="34686"/>
                  </a:moveTo>
                  <a:lnTo>
                    <a:pt x="738" y="34686"/>
                  </a:lnTo>
                  <a:cubicBezTo>
                    <a:pt x="738" y="34686"/>
                    <a:pt x="8118" y="11808"/>
                    <a:pt x="8856" y="9594"/>
                  </a:cubicBezTo>
                  <a:lnTo>
                    <a:pt x="8856" y="9594"/>
                  </a:lnTo>
                  <a:cubicBezTo>
                    <a:pt x="4406" y="17353"/>
                    <a:pt x="1410" y="25854"/>
                    <a:pt x="0" y="34686"/>
                  </a:cubicBezTo>
                  <a:cubicBezTo>
                    <a:pt x="4243" y="29144"/>
                    <a:pt x="7948" y="23214"/>
                    <a:pt x="11070" y="16974"/>
                  </a:cubicBezTo>
                  <a:lnTo>
                    <a:pt x="11070" y="0"/>
                  </a:lnTo>
                  <a:lnTo>
                    <a:pt x="11070" y="0"/>
                  </a:lnTo>
                  <a:lnTo>
                    <a:pt x="11070" y="11808"/>
                  </a:lnTo>
                  <a:lnTo>
                    <a:pt x="11070" y="11808"/>
                  </a:lnTo>
                  <a:lnTo>
                    <a:pt x="11070" y="16236"/>
                  </a:lnTo>
                  <a:lnTo>
                    <a:pt x="11070" y="16236"/>
                  </a:lnTo>
                  <a:lnTo>
                    <a:pt x="11070" y="16236"/>
                  </a:lnTo>
                  <a:cubicBezTo>
                    <a:pt x="8398" y="21877"/>
                    <a:pt x="4915" y="27098"/>
                    <a:pt x="738" y="3173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9E06D1B1-58AD-4E59-8D17-FE532EE6C71E}"/>
                </a:ext>
              </a:extLst>
            </p:cNvPr>
            <p:cNvSpPr/>
            <p:nvPr/>
          </p:nvSpPr>
          <p:spPr>
            <a:xfrm>
              <a:off x="5885289" y="3562957"/>
              <a:ext cx="19483" cy="22011"/>
            </a:xfrm>
            <a:custGeom>
              <a:avLst/>
              <a:gdLst>
                <a:gd name="connsiteX0" fmla="*/ 12045 w 19483"/>
                <a:gd name="connsiteY0" fmla="*/ 858 h 22011"/>
                <a:gd name="connsiteX1" fmla="*/ 237 w 19483"/>
                <a:gd name="connsiteY1" fmla="*/ 21522 h 22011"/>
                <a:gd name="connsiteX2" fmla="*/ 18687 w 19483"/>
                <a:gd name="connsiteY2" fmla="*/ 6024 h 22011"/>
                <a:gd name="connsiteX3" fmla="*/ 12045 w 19483"/>
                <a:gd name="connsiteY3" fmla="*/ 120 h 2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83" h="22011">
                  <a:moveTo>
                    <a:pt x="12045" y="858"/>
                  </a:moveTo>
                  <a:cubicBezTo>
                    <a:pt x="12045" y="858"/>
                    <a:pt x="-1977" y="18570"/>
                    <a:pt x="237" y="21522"/>
                  </a:cubicBezTo>
                  <a:cubicBezTo>
                    <a:pt x="2451" y="24474"/>
                    <a:pt x="14997" y="13404"/>
                    <a:pt x="18687" y="6024"/>
                  </a:cubicBezTo>
                  <a:cubicBezTo>
                    <a:pt x="22377" y="-1356"/>
                    <a:pt x="12045" y="120"/>
                    <a:pt x="12045" y="12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855FE6F6-22E1-4A5C-BC02-356DE7F69101}"/>
                </a:ext>
              </a:extLst>
            </p:cNvPr>
            <p:cNvSpPr/>
            <p:nvPr/>
          </p:nvSpPr>
          <p:spPr>
            <a:xfrm>
              <a:off x="5886111" y="3564554"/>
              <a:ext cx="17957" cy="21401"/>
            </a:xfrm>
            <a:custGeom>
              <a:avLst/>
              <a:gdLst>
                <a:gd name="connsiteX0" fmla="*/ 153 w 17957"/>
                <a:gd name="connsiteY0" fmla="*/ 20664 h 21401"/>
                <a:gd name="connsiteX1" fmla="*/ 153 w 17957"/>
                <a:gd name="connsiteY1" fmla="*/ 20664 h 21401"/>
                <a:gd name="connsiteX2" fmla="*/ 11961 w 17957"/>
                <a:gd name="connsiteY2" fmla="*/ 0 h 21401"/>
                <a:gd name="connsiteX3" fmla="*/ 11961 w 17957"/>
                <a:gd name="connsiteY3" fmla="*/ 0 h 21401"/>
                <a:gd name="connsiteX4" fmla="*/ 153 w 17957"/>
                <a:gd name="connsiteY4" fmla="*/ 20664 h 21401"/>
                <a:gd name="connsiteX5" fmla="*/ 153 w 17957"/>
                <a:gd name="connsiteY5" fmla="*/ 20664 h 21401"/>
                <a:gd name="connsiteX6" fmla="*/ 17127 w 17957"/>
                <a:gd name="connsiteY6" fmla="*/ 4428 h 21401"/>
                <a:gd name="connsiteX7" fmla="*/ 17127 w 17957"/>
                <a:gd name="connsiteY7" fmla="*/ 0 h 21401"/>
                <a:gd name="connsiteX8" fmla="*/ 9747 w 17957"/>
                <a:gd name="connsiteY8" fmla="*/ 0 h 21401"/>
                <a:gd name="connsiteX9" fmla="*/ 9747 w 17957"/>
                <a:gd name="connsiteY9" fmla="*/ 0 h 21401"/>
                <a:gd name="connsiteX10" fmla="*/ 17127 w 17957"/>
                <a:gd name="connsiteY10" fmla="*/ 0 h 21401"/>
                <a:gd name="connsiteX11" fmla="*/ 17127 w 17957"/>
                <a:gd name="connsiteY11" fmla="*/ 5166 h 21401"/>
                <a:gd name="connsiteX12" fmla="*/ 153 w 17957"/>
                <a:gd name="connsiteY12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957" h="21401">
                  <a:moveTo>
                    <a:pt x="153" y="20664"/>
                  </a:moveTo>
                  <a:lnTo>
                    <a:pt x="153" y="20664"/>
                  </a:lnTo>
                  <a:cubicBezTo>
                    <a:pt x="153" y="20664"/>
                    <a:pt x="11223" y="738"/>
                    <a:pt x="11961" y="0"/>
                  </a:cubicBezTo>
                  <a:lnTo>
                    <a:pt x="11961" y="0"/>
                  </a:lnTo>
                  <a:cubicBezTo>
                    <a:pt x="8271" y="5166"/>
                    <a:pt x="-1323" y="18450"/>
                    <a:pt x="153" y="20664"/>
                  </a:cubicBezTo>
                  <a:lnTo>
                    <a:pt x="153" y="20664"/>
                  </a:lnTo>
                  <a:cubicBezTo>
                    <a:pt x="7194" y="16909"/>
                    <a:pt x="13061" y="11293"/>
                    <a:pt x="17127" y="4428"/>
                  </a:cubicBezTo>
                  <a:cubicBezTo>
                    <a:pt x="17378" y="2962"/>
                    <a:pt x="17378" y="1466"/>
                    <a:pt x="17127" y="0"/>
                  </a:cubicBezTo>
                  <a:cubicBezTo>
                    <a:pt x="17127" y="0"/>
                    <a:pt x="9747" y="0"/>
                    <a:pt x="9747" y="0"/>
                  </a:cubicBezTo>
                  <a:lnTo>
                    <a:pt x="9747" y="0"/>
                  </a:lnTo>
                  <a:cubicBezTo>
                    <a:pt x="9747" y="0"/>
                    <a:pt x="15651" y="0"/>
                    <a:pt x="17127" y="0"/>
                  </a:cubicBezTo>
                  <a:cubicBezTo>
                    <a:pt x="18234" y="1544"/>
                    <a:pt x="18234" y="3622"/>
                    <a:pt x="17127" y="5166"/>
                  </a:cubicBezTo>
                  <a:cubicBezTo>
                    <a:pt x="17127" y="11808"/>
                    <a:pt x="3843" y="21402"/>
                    <a:pt x="153" y="21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D9D5047-D33D-4AB8-8E5D-83A190338EE7}"/>
                </a:ext>
              </a:extLst>
            </p:cNvPr>
            <p:cNvSpPr/>
            <p:nvPr/>
          </p:nvSpPr>
          <p:spPr>
            <a:xfrm>
              <a:off x="5836819" y="3636014"/>
              <a:ext cx="147600" cy="37763"/>
            </a:xfrm>
            <a:custGeom>
              <a:avLst/>
              <a:gdLst>
                <a:gd name="connsiteX0" fmla="*/ 143172 w 147600"/>
                <a:gd name="connsiteY0" fmla="*/ 24479 h 37763"/>
                <a:gd name="connsiteX1" fmla="*/ 147600 w 147600"/>
                <a:gd name="connsiteY1" fmla="*/ 37763 h 37763"/>
                <a:gd name="connsiteX2" fmla="*/ 73800 w 147600"/>
                <a:gd name="connsiteY2" fmla="*/ 15623 h 37763"/>
                <a:gd name="connsiteX3" fmla="*/ 0 w 147600"/>
                <a:gd name="connsiteY3" fmla="*/ 37763 h 37763"/>
                <a:gd name="connsiteX4" fmla="*/ 4428 w 147600"/>
                <a:gd name="connsiteY4" fmla="*/ 25955 h 37763"/>
                <a:gd name="connsiteX5" fmla="*/ 9594 w 147600"/>
                <a:gd name="connsiteY5" fmla="*/ 14147 h 37763"/>
                <a:gd name="connsiteX6" fmla="*/ 71586 w 147600"/>
                <a:gd name="connsiteY6" fmla="*/ 125 h 37763"/>
                <a:gd name="connsiteX7" fmla="*/ 133578 w 147600"/>
                <a:gd name="connsiteY7" fmla="*/ 14885 h 37763"/>
                <a:gd name="connsiteX8" fmla="*/ 138744 w 147600"/>
                <a:gd name="connsiteY8" fmla="*/ 24479 h 3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600" h="37763">
                  <a:moveTo>
                    <a:pt x="143172" y="24479"/>
                  </a:moveTo>
                  <a:lnTo>
                    <a:pt x="147600" y="37763"/>
                  </a:lnTo>
                  <a:cubicBezTo>
                    <a:pt x="126847" y="21003"/>
                    <a:pt x="100353" y="13054"/>
                    <a:pt x="73800" y="15623"/>
                  </a:cubicBezTo>
                  <a:cubicBezTo>
                    <a:pt x="47247" y="13054"/>
                    <a:pt x="20751" y="21003"/>
                    <a:pt x="0" y="37763"/>
                  </a:cubicBezTo>
                  <a:cubicBezTo>
                    <a:pt x="1089" y="33693"/>
                    <a:pt x="2573" y="29738"/>
                    <a:pt x="4428" y="25955"/>
                  </a:cubicBezTo>
                  <a:cubicBezTo>
                    <a:pt x="4428" y="20051"/>
                    <a:pt x="9594" y="14147"/>
                    <a:pt x="9594" y="14147"/>
                  </a:cubicBezTo>
                  <a:cubicBezTo>
                    <a:pt x="28627" y="4000"/>
                    <a:pt x="50036" y="-843"/>
                    <a:pt x="71586" y="125"/>
                  </a:cubicBezTo>
                  <a:cubicBezTo>
                    <a:pt x="93224" y="-886"/>
                    <a:pt x="114715" y="4231"/>
                    <a:pt x="133578" y="14885"/>
                  </a:cubicBezTo>
                  <a:cubicBezTo>
                    <a:pt x="135637" y="17889"/>
                    <a:pt x="137371" y="21106"/>
                    <a:pt x="138744" y="24479"/>
                  </a:cubicBezTo>
                </a:path>
              </a:pathLst>
            </a:custGeom>
            <a:solidFill>
              <a:srgbClr val="93959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363AC50D-94B6-48D8-9A89-8426A3820002}"/>
                </a:ext>
              </a:extLst>
            </p:cNvPr>
            <p:cNvSpPr/>
            <p:nvPr/>
          </p:nvSpPr>
          <p:spPr>
            <a:xfrm>
              <a:off x="5836819" y="3635018"/>
              <a:ext cx="147600" cy="39497"/>
            </a:xfrm>
            <a:custGeom>
              <a:avLst/>
              <a:gdLst>
                <a:gd name="connsiteX0" fmla="*/ 147600 w 147600"/>
                <a:gd name="connsiteY0" fmla="*/ 39497 h 39497"/>
                <a:gd name="connsiteX1" fmla="*/ 147600 w 147600"/>
                <a:gd name="connsiteY1" fmla="*/ 39497 h 39497"/>
                <a:gd name="connsiteX2" fmla="*/ 73800 w 147600"/>
                <a:gd name="connsiteY2" fmla="*/ 16619 h 39497"/>
                <a:gd name="connsiteX3" fmla="*/ 0 w 147600"/>
                <a:gd name="connsiteY3" fmla="*/ 38759 h 39497"/>
                <a:gd name="connsiteX4" fmla="*/ 0 w 147600"/>
                <a:gd name="connsiteY4" fmla="*/ 38759 h 39497"/>
                <a:gd name="connsiteX5" fmla="*/ 0 w 147600"/>
                <a:gd name="connsiteY5" fmla="*/ 35069 h 39497"/>
                <a:gd name="connsiteX6" fmla="*/ 3690 w 147600"/>
                <a:gd name="connsiteY6" fmla="*/ 26951 h 39497"/>
                <a:gd name="connsiteX7" fmla="*/ 8856 w 147600"/>
                <a:gd name="connsiteY7" fmla="*/ 15143 h 39497"/>
                <a:gd name="connsiteX8" fmla="*/ 35424 w 147600"/>
                <a:gd name="connsiteY8" fmla="*/ 4811 h 39497"/>
                <a:gd name="connsiteX9" fmla="*/ 109224 w 147600"/>
                <a:gd name="connsiteY9" fmla="*/ 4811 h 39497"/>
                <a:gd name="connsiteX10" fmla="*/ 135792 w 147600"/>
                <a:gd name="connsiteY10" fmla="*/ 15143 h 39497"/>
                <a:gd name="connsiteX11" fmla="*/ 135792 w 147600"/>
                <a:gd name="connsiteY11" fmla="*/ 15143 h 39497"/>
                <a:gd name="connsiteX12" fmla="*/ 140958 w 147600"/>
                <a:gd name="connsiteY12" fmla="*/ 24737 h 39497"/>
                <a:gd name="connsiteX13" fmla="*/ 145386 w 147600"/>
                <a:gd name="connsiteY13" fmla="*/ 38021 h 39497"/>
                <a:gd name="connsiteX14" fmla="*/ 73800 w 147600"/>
                <a:gd name="connsiteY14" fmla="*/ 16619 h 39497"/>
                <a:gd name="connsiteX15" fmla="*/ 147600 w 147600"/>
                <a:gd name="connsiteY15" fmla="*/ 38759 h 39497"/>
                <a:gd name="connsiteX16" fmla="*/ 143172 w 147600"/>
                <a:gd name="connsiteY16" fmla="*/ 25475 h 39497"/>
                <a:gd name="connsiteX17" fmla="*/ 143172 w 147600"/>
                <a:gd name="connsiteY17" fmla="*/ 25475 h 39497"/>
                <a:gd name="connsiteX18" fmla="*/ 138006 w 147600"/>
                <a:gd name="connsiteY18" fmla="*/ 15881 h 39497"/>
                <a:gd name="connsiteX19" fmla="*/ 76014 w 147600"/>
                <a:gd name="connsiteY19" fmla="*/ 1121 h 39497"/>
                <a:gd name="connsiteX20" fmla="*/ 14022 w 147600"/>
                <a:gd name="connsiteY20" fmla="*/ 15143 h 39497"/>
                <a:gd name="connsiteX21" fmla="*/ 8856 w 147600"/>
                <a:gd name="connsiteY21" fmla="*/ 26951 h 39497"/>
                <a:gd name="connsiteX22" fmla="*/ 4428 w 147600"/>
                <a:gd name="connsiteY22" fmla="*/ 38021 h 39497"/>
                <a:gd name="connsiteX23" fmla="*/ 76014 w 147600"/>
                <a:gd name="connsiteY23" fmla="*/ 16619 h 39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7600" h="39497">
                  <a:moveTo>
                    <a:pt x="147600" y="39497"/>
                  </a:moveTo>
                  <a:lnTo>
                    <a:pt x="147600" y="39497"/>
                  </a:lnTo>
                  <a:cubicBezTo>
                    <a:pt x="127002" y="22401"/>
                    <a:pt x="100457" y="14174"/>
                    <a:pt x="73800" y="16619"/>
                  </a:cubicBezTo>
                  <a:cubicBezTo>
                    <a:pt x="47284" y="14360"/>
                    <a:pt x="20896" y="22275"/>
                    <a:pt x="0" y="38759"/>
                  </a:cubicBezTo>
                  <a:lnTo>
                    <a:pt x="0" y="38759"/>
                  </a:lnTo>
                  <a:lnTo>
                    <a:pt x="0" y="35069"/>
                  </a:lnTo>
                  <a:lnTo>
                    <a:pt x="3690" y="26951"/>
                  </a:lnTo>
                  <a:cubicBezTo>
                    <a:pt x="4873" y="22801"/>
                    <a:pt x="6611" y="18829"/>
                    <a:pt x="8856" y="15143"/>
                  </a:cubicBezTo>
                  <a:cubicBezTo>
                    <a:pt x="17019" y="10131"/>
                    <a:pt x="26019" y="6630"/>
                    <a:pt x="35424" y="4811"/>
                  </a:cubicBezTo>
                  <a:cubicBezTo>
                    <a:pt x="59608" y="-1604"/>
                    <a:pt x="85040" y="-1604"/>
                    <a:pt x="109224" y="4811"/>
                  </a:cubicBezTo>
                  <a:cubicBezTo>
                    <a:pt x="118589" y="6773"/>
                    <a:pt x="127563" y="10263"/>
                    <a:pt x="135792" y="15143"/>
                  </a:cubicBezTo>
                  <a:lnTo>
                    <a:pt x="135792" y="15143"/>
                  </a:lnTo>
                  <a:cubicBezTo>
                    <a:pt x="137851" y="18147"/>
                    <a:pt x="139585" y="21364"/>
                    <a:pt x="140958" y="24737"/>
                  </a:cubicBezTo>
                  <a:lnTo>
                    <a:pt x="145386" y="38021"/>
                  </a:lnTo>
                  <a:close/>
                  <a:moveTo>
                    <a:pt x="73800" y="16619"/>
                  </a:moveTo>
                  <a:cubicBezTo>
                    <a:pt x="100316" y="14360"/>
                    <a:pt x="126707" y="22275"/>
                    <a:pt x="147600" y="38759"/>
                  </a:cubicBezTo>
                  <a:lnTo>
                    <a:pt x="143172" y="25475"/>
                  </a:lnTo>
                  <a:lnTo>
                    <a:pt x="143172" y="25475"/>
                  </a:lnTo>
                  <a:cubicBezTo>
                    <a:pt x="141799" y="22102"/>
                    <a:pt x="140065" y="18885"/>
                    <a:pt x="138006" y="15881"/>
                  </a:cubicBezTo>
                  <a:cubicBezTo>
                    <a:pt x="119069" y="5408"/>
                    <a:pt x="97637" y="305"/>
                    <a:pt x="76014" y="1121"/>
                  </a:cubicBezTo>
                  <a:cubicBezTo>
                    <a:pt x="54494" y="430"/>
                    <a:pt x="33151" y="5257"/>
                    <a:pt x="14022" y="15143"/>
                  </a:cubicBezTo>
                  <a:cubicBezTo>
                    <a:pt x="14022" y="15143"/>
                    <a:pt x="14022" y="21047"/>
                    <a:pt x="8856" y="26951"/>
                  </a:cubicBezTo>
                  <a:cubicBezTo>
                    <a:pt x="3690" y="32855"/>
                    <a:pt x="5166" y="37283"/>
                    <a:pt x="4428" y="38021"/>
                  </a:cubicBezTo>
                  <a:cubicBezTo>
                    <a:pt x="24850" y="22334"/>
                    <a:pt x="50332" y="14715"/>
                    <a:pt x="76014" y="1661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9FC57205-9D84-4906-842A-EEEA9498AF1B}"/>
                </a:ext>
              </a:extLst>
            </p:cNvPr>
            <p:cNvSpPr/>
            <p:nvPr/>
          </p:nvSpPr>
          <p:spPr>
            <a:xfrm>
              <a:off x="5930544" y="3609571"/>
              <a:ext cx="68217" cy="216972"/>
            </a:xfrm>
            <a:custGeom>
              <a:avLst/>
              <a:gdLst>
                <a:gd name="connsiteX0" fmla="*/ 0 w 68217"/>
                <a:gd name="connsiteY0" fmla="*/ 216972 h 216972"/>
                <a:gd name="connsiteX1" fmla="*/ 0 w 68217"/>
                <a:gd name="connsiteY1" fmla="*/ 216972 h 216972"/>
                <a:gd name="connsiteX2" fmla="*/ 67896 w 68217"/>
                <a:gd name="connsiteY2" fmla="*/ 104796 h 216972"/>
                <a:gd name="connsiteX3" fmla="*/ 17712 w 68217"/>
                <a:gd name="connsiteY3" fmla="*/ 0 h 216972"/>
                <a:gd name="connsiteX4" fmla="*/ 17712 w 68217"/>
                <a:gd name="connsiteY4" fmla="*/ 0 h 216972"/>
                <a:gd name="connsiteX5" fmla="*/ 67896 w 68217"/>
                <a:gd name="connsiteY5" fmla="*/ 105534 h 216972"/>
                <a:gd name="connsiteX6" fmla="*/ 0 w 68217"/>
                <a:gd name="connsiteY6" fmla="*/ 216972 h 21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217" h="216972">
                  <a:moveTo>
                    <a:pt x="0" y="216972"/>
                  </a:moveTo>
                  <a:lnTo>
                    <a:pt x="0" y="216972"/>
                  </a:lnTo>
                  <a:cubicBezTo>
                    <a:pt x="44251" y="197897"/>
                    <a:pt x="71520" y="152845"/>
                    <a:pt x="67896" y="104796"/>
                  </a:cubicBezTo>
                  <a:cubicBezTo>
                    <a:pt x="69852" y="63648"/>
                    <a:pt x="50996" y="24273"/>
                    <a:pt x="17712" y="0"/>
                  </a:cubicBezTo>
                  <a:lnTo>
                    <a:pt x="17712" y="0"/>
                  </a:lnTo>
                  <a:cubicBezTo>
                    <a:pt x="51328" y="24329"/>
                    <a:pt x="70243" y="64103"/>
                    <a:pt x="67896" y="105534"/>
                  </a:cubicBezTo>
                  <a:cubicBezTo>
                    <a:pt x="71195" y="153321"/>
                    <a:pt x="43977" y="197988"/>
                    <a:pt x="0" y="21697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9337D309-7A25-4883-83E1-B8A8FD51495D}"/>
                </a:ext>
              </a:extLst>
            </p:cNvPr>
            <p:cNvSpPr/>
            <p:nvPr/>
          </p:nvSpPr>
          <p:spPr>
            <a:xfrm>
              <a:off x="5929807" y="3608834"/>
              <a:ext cx="67320" cy="215496"/>
            </a:xfrm>
            <a:custGeom>
              <a:avLst/>
              <a:gdLst>
                <a:gd name="connsiteX0" fmla="*/ 0 w 67320"/>
                <a:gd name="connsiteY0" fmla="*/ 215496 h 215496"/>
                <a:gd name="connsiteX1" fmla="*/ 0 w 67320"/>
                <a:gd name="connsiteY1" fmla="*/ 215496 h 215496"/>
                <a:gd name="connsiteX2" fmla="*/ 47232 w 67320"/>
                <a:gd name="connsiteY2" fmla="*/ 177120 h 215496"/>
                <a:gd name="connsiteX3" fmla="*/ 66420 w 67320"/>
                <a:gd name="connsiteY3" fmla="*/ 103320 h 215496"/>
                <a:gd name="connsiteX4" fmla="*/ 16974 w 67320"/>
                <a:gd name="connsiteY4" fmla="*/ 0 h 215496"/>
                <a:gd name="connsiteX5" fmla="*/ 16974 w 67320"/>
                <a:gd name="connsiteY5" fmla="*/ 0 h 215496"/>
                <a:gd name="connsiteX6" fmla="*/ 67158 w 67320"/>
                <a:gd name="connsiteY6" fmla="*/ 103320 h 215496"/>
                <a:gd name="connsiteX7" fmla="*/ 47970 w 67320"/>
                <a:gd name="connsiteY7" fmla="*/ 177120 h 215496"/>
                <a:gd name="connsiteX8" fmla="*/ 0 w 67320"/>
                <a:gd name="connsiteY8" fmla="*/ 215496 h 21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320" h="215496">
                  <a:moveTo>
                    <a:pt x="0" y="215496"/>
                  </a:moveTo>
                  <a:lnTo>
                    <a:pt x="0" y="215496"/>
                  </a:lnTo>
                  <a:cubicBezTo>
                    <a:pt x="20088" y="209244"/>
                    <a:pt x="37003" y="195503"/>
                    <a:pt x="47232" y="177120"/>
                  </a:cubicBezTo>
                  <a:cubicBezTo>
                    <a:pt x="60398" y="154795"/>
                    <a:pt x="67040" y="129229"/>
                    <a:pt x="66420" y="103320"/>
                  </a:cubicBezTo>
                  <a:cubicBezTo>
                    <a:pt x="68442" y="62740"/>
                    <a:pt x="49845" y="23879"/>
                    <a:pt x="16974" y="0"/>
                  </a:cubicBezTo>
                  <a:lnTo>
                    <a:pt x="16974" y="0"/>
                  </a:lnTo>
                  <a:cubicBezTo>
                    <a:pt x="50346" y="23530"/>
                    <a:pt x="69291" y="62545"/>
                    <a:pt x="67158" y="103320"/>
                  </a:cubicBezTo>
                  <a:cubicBezTo>
                    <a:pt x="67335" y="129176"/>
                    <a:pt x="60723" y="154625"/>
                    <a:pt x="47970" y="177120"/>
                  </a:cubicBezTo>
                  <a:cubicBezTo>
                    <a:pt x="37173" y="195315"/>
                    <a:pt x="20118" y="208956"/>
                    <a:pt x="0" y="21549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3E959547-7E31-4257-ADC1-3367320D170E}"/>
                </a:ext>
              </a:extLst>
            </p:cNvPr>
            <p:cNvSpPr/>
            <p:nvPr/>
          </p:nvSpPr>
          <p:spPr>
            <a:xfrm>
              <a:off x="5894382" y="3830234"/>
              <a:ext cx="36900" cy="2774"/>
            </a:xfrm>
            <a:custGeom>
              <a:avLst/>
              <a:gdLst>
                <a:gd name="connsiteX0" fmla="*/ 18450 w 36900"/>
                <a:gd name="connsiteY0" fmla="*/ 0 h 2774"/>
                <a:gd name="connsiteX1" fmla="*/ 0 w 36900"/>
                <a:gd name="connsiteY1" fmla="*/ 0 h 2774"/>
                <a:gd name="connsiteX2" fmla="*/ 0 w 36900"/>
                <a:gd name="connsiteY2" fmla="*/ 0 h 2774"/>
                <a:gd name="connsiteX3" fmla="*/ 36900 w 36900"/>
                <a:gd name="connsiteY3" fmla="*/ 0 h 2774"/>
                <a:gd name="connsiteX4" fmla="*/ 36900 w 36900"/>
                <a:gd name="connsiteY4" fmla="*/ 0 h 2774"/>
                <a:gd name="connsiteX5" fmla="*/ 18450 w 36900"/>
                <a:gd name="connsiteY5" fmla="*/ 0 h 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0" h="2774">
                  <a:moveTo>
                    <a:pt x="18450" y="0"/>
                  </a:moveTo>
                  <a:cubicBezTo>
                    <a:pt x="12317" y="708"/>
                    <a:pt x="6133" y="708"/>
                    <a:pt x="0" y="0"/>
                  </a:cubicBezTo>
                  <a:lnTo>
                    <a:pt x="0" y="0"/>
                  </a:lnTo>
                  <a:cubicBezTo>
                    <a:pt x="12022" y="3700"/>
                    <a:pt x="24878" y="3700"/>
                    <a:pt x="36900" y="0"/>
                  </a:cubicBezTo>
                  <a:lnTo>
                    <a:pt x="36900" y="0"/>
                  </a:lnTo>
                  <a:cubicBezTo>
                    <a:pt x="30767" y="659"/>
                    <a:pt x="24583" y="659"/>
                    <a:pt x="1845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F3285968-7548-4358-8B45-DE4B6501D6FA}"/>
                </a:ext>
              </a:extLst>
            </p:cNvPr>
            <p:cNvSpPr/>
            <p:nvPr/>
          </p:nvSpPr>
          <p:spPr>
            <a:xfrm>
              <a:off x="5849365" y="3771193"/>
              <a:ext cx="126935" cy="51370"/>
            </a:xfrm>
            <a:custGeom>
              <a:avLst/>
              <a:gdLst>
                <a:gd name="connsiteX0" fmla="*/ 63468 w 126935"/>
                <a:gd name="connsiteY0" fmla="*/ 49446 h 51370"/>
                <a:gd name="connsiteX1" fmla="*/ 48708 w 126935"/>
                <a:gd name="connsiteY1" fmla="*/ 49446 h 51370"/>
                <a:gd name="connsiteX2" fmla="*/ 48708 w 126935"/>
                <a:gd name="connsiteY2" fmla="*/ 49446 h 51370"/>
                <a:gd name="connsiteX3" fmla="*/ 48708 w 126935"/>
                <a:gd name="connsiteY3" fmla="*/ 49446 h 51370"/>
                <a:gd name="connsiteX4" fmla="*/ 0 w 126935"/>
                <a:gd name="connsiteY4" fmla="*/ 5166 h 51370"/>
                <a:gd name="connsiteX5" fmla="*/ 0 w 126935"/>
                <a:gd name="connsiteY5" fmla="*/ 5166 h 51370"/>
                <a:gd name="connsiteX6" fmla="*/ 47232 w 126935"/>
                <a:gd name="connsiteY6" fmla="*/ 49446 h 51370"/>
                <a:gd name="connsiteX7" fmla="*/ 47232 w 126935"/>
                <a:gd name="connsiteY7" fmla="*/ 49446 h 51370"/>
                <a:gd name="connsiteX8" fmla="*/ 47232 w 126935"/>
                <a:gd name="connsiteY8" fmla="*/ 49446 h 51370"/>
                <a:gd name="connsiteX9" fmla="*/ 76752 w 126935"/>
                <a:gd name="connsiteY9" fmla="*/ 49446 h 51370"/>
                <a:gd name="connsiteX10" fmla="*/ 76752 w 126935"/>
                <a:gd name="connsiteY10" fmla="*/ 49446 h 51370"/>
                <a:gd name="connsiteX11" fmla="*/ 112914 w 126935"/>
                <a:gd name="connsiteY11" fmla="*/ 24354 h 51370"/>
                <a:gd name="connsiteX12" fmla="*/ 126936 w 126935"/>
                <a:gd name="connsiteY12" fmla="*/ 0 h 51370"/>
                <a:gd name="connsiteX13" fmla="*/ 126936 w 126935"/>
                <a:gd name="connsiteY13" fmla="*/ 0 h 51370"/>
                <a:gd name="connsiteX14" fmla="*/ 126936 w 126935"/>
                <a:gd name="connsiteY14" fmla="*/ 0 h 51370"/>
                <a:gd name="connsiteX15" fmla="*/ 126936 w 126935"/>
                <a:gd name="connsiteY15" fmla="*/ 0 h 51370"/>
                <a:gd name="connsiteX16" fmla="*/ 112914 w 126935"/>
                <a:gd name="connsiteY16" fmla="*/ 22878 h 51370"/>
                <a:gd name="connsiteX17" fmla="*/ 75276 w 126935"/>
                <a:gd name="connsiteY17" fmla="*/ 48708 h 51370"/>
                <a:gd name="connsiteX18" fmla="*/ 75276 w 126935"/>
                <a:gd name="connsiteY18" fmla="*/ 48708 h 5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6935" h="51370">
                  <a:moveTo>
                    <a:pt x="63468" y="49446"/>
                  </a:moveTo>
                  <a:lnTo>
                    <a:pt x="48708" y="49446"/>
                  </a:lnTo>
                  <a:lnTo>
                    <a:pt x="48708" y="49446"/>
                  </a:lnTo>
                  <a:lnTo>
                    <a:pt x="48708" y="49446"/>
                  </a:lnTo>
                  <a:cubicBezTo>
                    <a:pt x="26753" y="42568"/>
                    <a:pt x="8933" y="26371"/>
                    <a:pt x="0" y="5166"/>
                  </a:cubicBezTo>
                  <a:lnTo>
                    <a:pt x="0" y="5166"/>
                  </a:lnTo>
                  <a:cubicBezTo>
                    <a:pt x="9139" y="25685"/>
                    <a:pt x="26169" y="41649"/>
                    <a:pt x="47232" y="49446"/>
                  </a:cubicBezTo>
                  <a:lnTo>
                    <a:pt x="47232" y="49446"/>
                  </a:lnTo>
                  <a:lnTo>
                    <a:pt x="47232" y="49446"/>
                  </a:lnTo>
                  <a:cubicBezTo>
                    <a:pt x="56907" y="52012"/>
                    <a:pt x="67077" y="52012"/>
                    <a:pt x="76752" y="49446"/>
                  </a:cubicBezTo>
                  <a:lnTo>
                    <a:pt x="76752" y="49446"/>
                  </a:lnTo>
                  <a:cubicBezTo>
                    <a:pt x="91077" y="44955"/>
                    <a:pt x="103696" y="36202"/>
                    <a:pt x="112914" y="24354"/>
                  </a:cubicBezTo>
                  <a:cubicBezTo>
                    <a:pt x="118759" y="16968"/>
                    <a:pt x="123482" y="8762"/>
                    <a:pt x="126936" y="0"/>
                  </a:cubicBezTo>
                  <a:lnTo>
                    <a:pt x="126936" y="0"/>
                  </a:lnTo>
                  <a:lnTo>
                    <a:pt x="126936" y="0"/>
                  </a:lnTo>
                  <a:lnTo>
                    <a:pt x="126936" y="0"/>
                  </a:lnTo>
                  <a:cubicBezTo>
                    <a:pt x="123312" y="8224"/>
                    <a:pt x="118597" y="15919"/>
                    <a:pt x="112914" y="22878"/>
                  </a:cubicBezTo>
                  <a:cubicBezTo>
                    <a:pt x="103416" y="35249"/>
                    <a:pt x="90235" y="44292"/>
                    <a:pt x="75276" y="48708"/>
                  </a:cubicBezTo>
                  <a:lnTo>
                    <a:pt x="75276" y="487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7684F96A-B766-4BBB-A557-47467A5C59C0}"/>
                </a:ext>
              </a:extLst>
            </p:cNvPr>
            <p:cNvSpPr/>
            <p:nvPr/>
          </p:nvSpPr>
          <p:spPr>
            <a:xfrm>
              <a:off x="5827632" y="3597762"/>
              <a:ext cx="173306" cy="227833"/>
            </a:xfrm>
            <a:custGeom>
              <a:avLst/>
              <a:gdLst>
                <a:gd name="connsiteX0" fmla="*/ 120625 w 173306"/>
                <a:gd name="connsiteY0" fmla="*/ 9596 h 227833"/>
                <a:gd name="connsiteX1" fmla="*/ 83725 w 173306"/>
                <a:gd name="connsiteY1" fmla="*/ 2 h 227833"/>
                <a:gd name="connsiteX2" fmla="*/ 51253 w 173306"/>
                <a:gd name="connsiteY2" fmla="*/ 8858 h 227833"/>
                <a:gd name="connsiteX3" fmla="*/ 9925 w 173306"/>
                <a:gd name="connsiteY3" fmla="*/ 61256 h 227833"/>
                <a:gd name="connsiteX4" fmla="*/ 331 w 173306"/>
                <a:gd name="connsiteY4" fmla="*/ 115130 h 227833"/>
                <a:gd name="connsiteX5" fmla="*/ 70441 w 173306"/>
                <a:gd name="connsiteY5" fmla="*/ 227306 h 227833"/>
                <a:gd name="connsiteX6" fmla="*/ 83725 w 173306"/>
                <a:gd name="connsiteY6" fmla="*/ 227306 h 227833"/>
                <a:gd name="connsiteX7" fmla="*/ 99223 w 173306"/>
                <a:gd name="connsiteY7" fmla="*/ 227306 h 227833"/>
                <a:gd name="connsiteX8" fmla="*/ 173023 w 173306"/>
                <a:gd name="connsiteY8" fmla="*/ 114392 h 227833"/>
                <a:gd name="connsiteX9" fmla="*/ 122839 w 173306"/>
                <a:gd name="connsiteY9" fmla="*/ 8120 h 227833"/>
                <a:gd name="connsiteX10" fmla="*/ 101437 w 173306"/>
                <a:gd name="connsiteY10" fmla="*/ 219926 h 227833"/>
                <a:gd name="connsiteX11" fmla="*/ 86677 w 173306"/>
                <a:gd name="connsiteY11" fmla="*/ 219926 h 227833"/>
                <a:gd name="connsiteX12" fmla="*/ 72655 w 173306"/>
                <a:gd name="connsiteY12" fmla="*/ 219926 h 227833"/>
                <a:gd name="connsiteX13" fmla="*/ 9187 w 173306"/>
                <a:gd name="connsiteY13" fmla="*/ 115868 h 227833"/>
                <a:gd name="connsiteX14" fmla="*/ 18781 w 173306"/>
                <a:gd name="connsiteY14" fmla="*/ 64946 h 227833"/>
                <a:gd name="connsiteX15" fmla="*/ 56419 w 173306"/>
                <a:gd name="connsiteY15" fmla="*/ 18452 h 227833"/>
                <a:gd name="connsiteX16" fmla="*/ 86677 w 173306"/>
                <a:gd name="connsiteY16" fmla="*/ 8120 h 227833"/>
                <a:gd name="connsiteX17" fmla="*/ 119887 w 173306"/>
                <a:gd name="connsiteY17" fmla="*/ 19190 h 227833"/>
                <a:gd name="connsiteX18" fmla="*/ 164167 w 173306"/>
                <a:gd name="connsiteY18" fmla="*/ 115130 h 227833"/>
                <a:gd name="connsiteX19" fmla="*/ 101437 w 173306"/>
                <a:gd name="connsiteY19" fmla="*/ 219926 h 22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3306" h="227833">
                  <a:moveTo>
                    <a:pt x="120625" y="9596"/>
                  </a:moveTo>
                  <a:cubicBezTo>
                    <a:pt x="109378" y="3221"/>
                    <a:pt x="96655" y="-88"/>
                    <a:pt x="83725" y="2"/>
                  </a:cubicBezTo>
                  <a:cubicBezTo>
                    <a:pt x="72434" y="851"/>
                    <a:pt x="61408" y="3857"/>
                    <a:pt x="51253" y="8858"/>
                  </a:cubicBezTo>
                  <a:cubicBezTo>
                    <a:pt x="32208" y="21433"/>
                    <a:pt x="17717" y="39805"/>
                    <a:pt x="9925" y="61256"/>
                  </a:cubicBezTo>
                  <a:cubicBezTo>
                    <a:pt x="3631" y="78523"/>
                    <a:pt x="385" y="96751"/>
                    <a:pt x="331" y="115130"/>
                  </a:cubicBezTo>
                  <a:cubicBezTo>
                    <a:pt x="-3420" y="163849"/>
                    <a:pt x="25005" y="209329"/>
                    <a:pt x="70441" y="227306"/>
                  </a:cubicBezTo>
                  <a:cubicBezTo>
                    <a:pt x="74839" y="228009"/>
                    <a:pt x="79326" y="228009"/>
                    <a:pt x="83725" y="227306"/>
                  </a:cubicBezTo>
                  <a:lnTo>
                    <a:pt x="99223" y="227306"/>
                  </a:lnTo>
                  <a:cubicBezTo>
                    <a:pt x="146396" y="210521"/>
                    <a:pt x="176580" y="164335"/>
                    <a:pt x="173023" y="114392"/>
                  </a:cubicBezTo>
                  <a:cubicBezTo>
                    <a:pt x="172469" y="73374"/>
                    <a:pt x="154160" y="34610"/>
                    <a:pt x="122839" y="8120"/>
                  </a:cubicBezTo>
                  <a:moveTo>
                    <a:pt x="101437" y="219926"/>
                  </a:moveTo>
                  <a:lnTo>
                    <a:pt x="86677" y="219926"/>
                  </a:lnTo>
                  <a:cubicBezTo>
                    <a:pt x="82013" y="220371"/>
                    <a:pt x="77319" y="220371"/>
                    <a:pt x="72655" y="219926"/>
                  </a:cubicBezTo>
                  <a:cubicBezTo>
                    <a:pt x="31429" y="202375"/>
                    <a:pt x="5922" y="160555"/>
                    <a:pt x="9187" y="115868"/>
                  </a:cubicBezTo>
                  <a:cubicBezTo>
                    <a:pt x="9532" y="98478"/>
                    <a:pt x="12775" y="81269"/>
                    <a:pt x="18781" y="64946"/>
                  </a:cubicBezTo>
                  <a:cubicBezTo>
                    <a:pt x="26052" y="45832"/>
                    <a:pt x="39238" y="29542"/>
                    <a:pt x="56419" y="18452"/>
                  </a:cubicBezTo>
                  <a:cubicBezTo>
                    <a:pt x="65548" y="12674"/>
                    <a:pt x="75917" y="9134"/>
                    <a:pt x="86677" y="8120"/>
                  </a:cubicBezTo>
                  <a:cubicBezTo>
                    <a:pt x="98588" y="8501"/>
                    <a:pt x="110131" y="12348"/>
                    <a:pt x="119887" y="19190"/>
                  </a:cubicBezTo>
                  <a:cubicBezTo>
                    <a:pt x="149835" y="41694"/>
                    <a:pt x="166470" y="77740"/>
                    <a:pt x="164167" y="115130"/>
                  </a:cubicBezTo>
                  <a:cubicBezTo>
                    <a:pt x="169104" y="160172"/>
                    <a:pt x="143466" y="202997"/>
                    <a:pt x="101437" y="219926"/>
                  </a:cubicBezTo>
                </a:path>
              </a:pathLst>
            </a:custGeom>
            <a:solidFill>
              <a:srgbClr val="B0B9B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561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26320" y="3605143"/>
              <a:ext cx="68800" cy="221400"/>
              <a:chOff x="5826320" y="3605143"/>
              <a:chExt cx="68800" cy="221400"/>
            </a:xfrm>
          </p:grpSpPr>
          <p:sp>
            <p:nvSpPr>
              <p:cNvPr id="1562" name="Freeform: Shape 1561">
                <a:extLst>
                  <a:ext uri="{FF2B5EF4-FFF2-40B4-BE49-F238E27FC236}">
                    <a16:creationId xmlns:a16="http://schemas.microsoft.com/office/drawing/2014/main" id="{12C9819D-0668-49BE-B3CE-BD111F157A29}"/>
                  </a:ext>
                </a:extLst>
              </p:cNvPr>
              <p:cNvSpPr/>
              <p:nvPr/>
            </p:nvSpPr>
            <p:spPr>
              <a:xfrm>
                <a:off x="5826786" y="3605143"/>
                <a:ext cx="68334" cy="219186"/>
              </a:xfrm>
              <a:custGeom>
                <a:avLst/>
                <a:gdLst>
                  <a:gd name="connsiteX0" fmla="*/ 51360 w 68334"/>
                  <a:gd name="connsiteY0" fmla="*/ 3690 h 219186"/>
                  <a:gd name="connsiteX1" fmla="*/ 1914 w 68334"/>
                  <a:gd name="connsiteY1" fmla="*/ 107748 h 219186"/>
                  <a:gd name="connsiteX2" fmla="*/ 68335 w 68334"/>
                  <a:gd name="connsiteY2" fmla="*/ 219186 h 219186"/>
                  <a:gd name="connsiteX3" fmla="*/ 68335 w 68334"/>
                  <a:gd name="connsiteY3" fmla="*/ 219186 h 219186"/>
                  <a:gd name="connsiteX4" fmla="*/ 439 w 68334"/>
                  <a:gd name="connsiteY4" fmla="*/ 105534 h 219186"/>
                  <a:gd name="connsiteX5" fmla="*/ 49885 w 68334"/>
                  <a:gd name="connsiteY5" fmla="*/ 0 h 219186"/>
                  <a:gd name="connsiteX6" fmla="*/ 49885 w 68334"/>
                  <a:gd name="connsiteY6" fmla="*/ 0 h 219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334" h="219186">
                    <a:moveTo>
                      <a:pt x="51360" y="3690"/>
                    </a:moveTo>
                    <a:cubicBezTo>
                      <a:pt x="18261" y="27715"/>
                      <a:pt x="-365" y="66912"/>
                      <a:pt x="1914" y="107748"/>
                    </a:cubicBezTo>
                    <a:cubicBezTo>
                      <a:pt x="-2311" y="155335"/>
                      <a:pt x="24468" y="200264"/>
                      <a:pt x="68335" y="219186"/>
                    </a:cubicBezTo>
                    <a:lnTo>
                      <a:pt x="68335" y="219186"/>
                    </a:lnTo>
                    <a:cubicBezTo>
                      <a:pt x="23538" y="199935"/>
                      <a:pt x="-3842" y="154104"/>
                      <a:pt x="439" y="105534"/>
                    </a:cubicBezTo>
                    <a:cubicBezTo>
                      <a:pt x="-1409" y="64371"/>
                      <a:pt x="17072" y="24924"/>
                      <a:pt x="49885" y="0"/>
                    </a:cubicBezTo>
                    <a:lnTo>
                      <a:pt x="49885" y="0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63" name="Freeform: Shape 1562">
                <a:extLst>
                  <a:ext uri="{FF2B5EF4-FFF2-40B4-BE49-F238E27FC236}">
                    <a16:creationId xmlns:a16="http://schemas.microsoft.com/office/drawing/2014/main" id="{42D5A5F2-6572-46E0-B4ED-2AB2AD195830}"/>
                  </a:ext>
                </a:extLst>
              </p:cNvPr>
              <p:cNvSpPr/>
              <p:nvPr/>
            </p:nvSpPr>
            <p:spPr>
              <a:xfrm>
                <a:off x="5826320" y="3605143"/>
                <a:ext cx="68062" cy="221400"/>
              </a:xfrm>
              <a:custGeom>
                <a:avLst/>
                <a:gdLst>
                  <a:gd name="connsiteX0" fmla="*/ 68063 w 68062"/>
                  <a:gd name="connsiteY0" fmla="*/ 221400 h 221400"/>
                  <a:gd name="connsiteX1" fmla="*/ 68063 w 68062"/>
                  <a:gd name="connsiteY1" fmla="*/ 221400 h 221400"/>
                  <a:gd name="connsiteX2" fmla="*/ 19355 w 68062"/>
                  <a:gd name="connsiteY2" fmla="*/ 181548 h 221400"/>
                  <a:gd name="connsiteX3" fmla="*/ 167 w 68062"/>
                  <a:gd name="connsiteY3" fmla="*/ 107748 h 221400"/>
                  <a:gd name="connsiteX4" fmla="*/ 14189 w 68062"/>
                  <a:gd name="connsiteY4" fmla="*/ 44280 h 221400"/>
                  <a:gd name="connsiteX5" fmla="*/ 49613 w 68062"/>
                  <a:gd name="connsiteY5" fmla="*/ 2214 h 221400"/>
                  <a:gd name="connsiteX6" fmla="*/ 49613 w 68062"/>
                  <a:gd name="connsiteY6" fmla="*/ 2214 h 221400"/>
                  <a:gd name="connsiteX7" fmla="*/ 49613 w 68062"/>
                  <a:gd name="connsiteY7" fmla="*/ 2214 h 221400"/>
                  <a:gd name="connsiteX8" fmla="*/ 49613 w 68062"/>
                  <a:gd name="connsiteY8" fmla="*/ 2214 h 221400"/>
                  <a:gd name="connsiteX9" fmla="*/ 167 w 68062"/>
                  <a:gd name="connsiteY9" fmla="*/ 106272 h 221400"/>
                  <a:gd name="connsiteX10" fmla="*/ 19355 w 68062"/>
                  <a:gd name="connsiteY10" fmla="*/ 180072 h 221400"/>
                  <a:gd name="connsiteX11" fmla="*/ 66587 w 68062"/>
                  <a:gd name="connsiteY11" fmla="*/ 219186 h 221400"/>
                  <a:gd name="connsiteX12" fmla="*/ 66587 w 68062"/>
                  <a:gd name="connsiteY12" fmla="*/ 219186 h 221400"/>
                  <a:gd name="connsiteX13" fmla="*/ 49613 w 68062"/>
                  <a:gd name="connsiteY13" fmla="*/ 0 h 221400"/>
                  <a:gd name="connsiteX14" fmla="*/ 167 w 68062"/>
                  <a:gd name="connsiteY14" fmla="*/ 104796 h 221400"/>
                  <a:gd name="connsiteX15" fmla="*/ 20093 w 68062"/>
                  <a:gd name="connsiteY15" fmla="*/ 178596 h 221400"/>
                  <a:gd name="connsiteX16" fmla="*/ 68063 w 68062"/>
                  <a:gd name="connsiteY16" fmla="*/ 218448 h 221400"/>
                  <a:gd name="connsiteX17" fmla="*/ 68063 w 68062"/>
                  <a:gd name="connsiteY17" fmla="*/ 218448 h 221400"/>
                  <a:gd name="connsiteX18" fmla="*/ 20093 w 68062"/>
                  <a:gd name="connsiteY18" fmla="*/ 179334 h 221400"/>
                  <a:gd name="connsiteX19" fmla="*/ 905 w 68062"/>
                  <a:gd name="connsiteY19" fmla="*/ 105534 h 221400"/>
                  <a:gd name="connsiteX20" fmla="*/ 51089 w 68062"/>
                  <a:gd name="connsiteY20" fmla="*/ 1476 h 22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8062" h="221400">
                    <a:moveTo>
                      <a:pt x="68063" y="221400"/>
                    </a:moveTo>
                    <a:lnTo>
                      <a:pt x="68063" y="221400"/>
                    </a:lnTo>
                    <a:cubicBezTo>
                      <a:pt x="47428" y="214652"/>
                      <a:pt x="30055" y="200439"/>
                      <a:pt x="19355" y="181548"/>
                    </a:cubicBezTo>
                    <a:cubicBezTo>
                      <a:pt x="6605" y="159053"/>
                      <a:pt x="-12" y="133604"/>
                      <a:pt x="167" y="107748"/>
                    </a:cubicBezTo>
                    <a:cubicBezTo>
                      <a:pt x="-195" y="85786"/>
                      <a:pt x="4608" y="64046"/>
                      <a:pt x="14189" y="44280"/>
                    </a:cubicBezTo>
                    <a:cubicBezTo>
                      <a:pt x="21639" y="27102"/>
                      <a:pt x="33953" y="12479"/>
                      <a:pt x="49613" y="2214"/>
                    </a:cubicBezTo>
                    <a:lnTo>
                      <a:pt x="49613" y="2214"/>
                    </a:lnTo>
                    <a:lnTo>
                      <a:pt x="49613" y="2214"/>
                    </a:lnTo>
                    <a:lnTo>
                      <a:pt x="49613" y="2214"/>
                    </a:lnTo>
                    <a:cubicBezTo>
                      <a:pt x="16621" y="26328"/>
                      <a:pt x="-1976" y="65463"/>
                      <a:pt x="167" y="106272"/>
                    </a:cubicBezTo>
                    <a:cubicBezTo>
                      <a:pt x="-416" y="132177"/>
                      <a:pt x="6228" y="157732"/>
                      <a:pt x="19355" y="180072"/>
                    </a:cubicBezTo>
                    <a:cubicBezTo>
                      <a:pt x="29560" y="198636"/>
                      <a:pt x="46447" y="212620"/>
                      <a:pt x="66587" y="219186"/>
                    </a:cubicBezTo>
                    <a:lnTo>
                      <a:pt x="66587" y="219186"/>
                    </a:lnTo>
                    <a:close/>
                    <a:moveTo>
                      <a:pt x="49613" y="0"/>
                    </a:moveTo>
                    <a:cubicBezTo>
                      <a:pt x="16817" y="24607"/>
                      <a:pt x="-1693" y="63837"/>
                      <a:pt x="167" y="104796"/>
                    </a:cubicBezTo>
                    <a:cubicBezTo>
                      <a:pt x="-40" y="130752"/>
                      <a:pt x="6850" y="156272"/>
                      <a:pt x="20093" y="178596"/>
                    </a:cubicBezTo>
                    <a:cubicBezTo>
                      <a:pt x="30139" y="197737"/>
                      <a:pt x="47406" y="212081"/>
                      <a:pt x="68063" y="218448"/>
                    </a:cubicBezTo>
                    <a:lnTo>
                      <a:pt x="68063" y="218448"/>
                    </a:lnTo>
                    <a:cubicBezTo>
                      <a:pt x="47820" y="211724"/>
                      <a:pt x="30754" y="197806"/>
                      <a:pt x="20093" y="179334"/>
                    </a:cubicBezTo>
                    <a:cubicBezTo>
                      <a:pt x="6855" y="157040"/>
                      <a:pt x="202" y="131453"/>
                      <a:pt x="905" y="105534"/>
                    </a:cubicBezTo>
                    <a:cubicBezTo>
                      <a:pt x="-933" y="64616"/>
                      <a:pt x="17925" y="25514"/>
                      <a:pt x="51089" y="1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564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29807" y="3605143"/>
              <a:ext cx="69494" cy="224351"/>
              <a:chOff x="5929807" y="3605143"/>
              <a:chExt cx="69494" cy="224351"/>
            </a:xfrm>
          </p:grpSpPr>
          <p:sp>
            <p:nvSpPr>
              <p:cNvPr id="1565" name="Freeform: Shape 1564">
                <a:extLst>
                  <a:ext uri="{FF2B5EF4-FFF2-40B4-BE49-F238E27FC236}">
                    <a16:creationId xmlns:a16="http://schemas.microsoft.com/office/drawing/2014/main" id="{50E4D014-5398-4025-B481-0507A2E2CCF9}"/>
                  </a:ext>
                </a:extLst>
              </p:cNvPr>
              <p:cNvSpPr/>
              <p:nvPr/>
            </p:nvSpPr>
            <p:spPr>
              <a:xfrm>
                <a:off x="5930544" y="3605143"/>
                <a:ext cx="68291" cy="219186"/>
              </a:xfrm>
              <a:custGeom>
                <a:avLst/>
                <a:gdLst>
                  <a:gd name="connsiteX0" fmla="*/ 16974 w 68291"/>
                  <a:gd name="connsiteY0" fmla="*/ 3690 h 219186"/>
                  <a:gd name="connsiteX1" fmla="*/ 66420 w 68291"/>
                  <a:gd name="connsiteY1" fmla="*/ 107748 h 219186"/>
                  <a:gd name="connsiteX2" fmla="*/ 0 w 68291"/>
                  <a:gd name="connsiteY2" fmla="*/ 219186 h 219186"/>
                  <a:gd name="connsiteX3" fmla="*/ 0 w 68291"/>
                  <a:gd name="connsiteY3" fmla="*/ 219186 h 219186"/>
                  <a:gd name="connsiteX4" fmla="*/ 67896 w 68291"/>
                  <a:gd name="connsiteY4" fmla="*/ 105534 h 219186"/>
                  <a:gd name="connsiteX5" fmla="*/ 17712 w 68291"/>
                  <a:gd name="connsiteY5" fmla="*/ 0 h 219186"/>
                  <a:gd name="connsiteX6" fmla="*/ 17712 w 68291"/>
                  <a:gd name="connsiteY6" fmla="*/ 0 h 219186"/>
                  <a:gd name="connsiteX7" fmla="*/ 17712 w 68291"/>
                  <a:gd name="connsiteY7" fmla="*/ 0 h 219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291" h="219186">
                    <a:moveTo>
                      <a:pt x="16974" y="3690"/>
                    </a:moveTo>
                    <a:cubicBezTo>
                      <a:pt x="50073" y="27715"/>
                      <a:pt x="68700" y="66912"/>
                      <a:pt x="66420" y="107748"/>
                    </a:cubicBezTo>
                    <a:cubicBezTo>
                      <a:pt x="70885" y="155389"/>
                      <a:pt x="44029" y="200447"/>
                      <a:pt x="0" y="219186"/>
                    </a:cubicBezTo>
                    <a:lnTo>
                      <a:pt x="0" y="219186"/>
                    </a:lnTo>
                    <a:cubicBezTo>
                      <a:pt x="44642" y="199754"/>
                      <a:pt x="71940" y="154050"/>
                      <a:pt x="67896" y="105534"/>
                    </a:cubicBezTo>
                    <a:cubicBezTo>
                      <a:pt x="69837" y="64184"/>
                      <a:pt x="51011" y="24595"/>
                      <a:pt x="17712" y="0"/>
                    </a:cubicBezTo>
                    <a:lnTo>
                      <a:pt x="17712" y="0"/>
                    </a:lnTo>
                    <a:lnTo>
                      <a:pt x="17712" y="0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66" name="Freeform: Shape 1565">
                <a:extLst>
                  <a:ext uri="{FF2B5EF4-FFF2-40B4-BE49-F238E27FC236}">
                    <a16:creationId xmlns:a16="http://schemas.microsoft.com/office/drawing/2014/main" id="{14615139-D70C-44C4-806C-18D930D86A0B}"/>
                  </a:ext>
                </a:extLst>
              </p:cNvPr>
              <p:cNvSpPr/>
              <p:nvPr/>
            </p:nvSpPr>
            <p:spPr>
              <a:xfrm>
                <a:off x="5929807" y="3608095"/>
                <a:ext cx="69494" cy="221400"/>
              </a:xfrm>
              <a:custGeom>
                <a:avLst/>
                <a:gdLst>
                  <a:gd name="connsiteX0" fmla="*/ 1476 w 69494"/>
                  <a:gd name="connsiteY0" fmla="*/ 218448 h 221400"/>
                  <a:gd name="connsiteX1" fmla="*/ 1476 w 69494"/>
                  <a:gd name="connsiteY1" fmla="*/ 218448 h 221400"/>
                  <a:gd name="connsiteX2" fmla="*/ 1476 w 69494"/>
                  <a:gd name="connsiteY2" fmla="*/ 218448 h 221400"/>
                  <a:gd name="connsiteX3" fmla="*/ 1476 w 69494"/>
                  <a:gd name="connsiteY3" fmla="*/ 218448 h 221400"/>
                  <a:gd name="connsiteX4" fmla="*/ 48708 w 69494"/>
                  <a:gd name="connsiteY4" fmla="*/ 179334 h 221400"/>
                  <a:gd name="connsiteX5" fmla="*/ 67896 w 69494"/>
                  <a:gd name="connsiteY5" fmla="*/ 105534 h 221400"/>
                  <a:gd name="connsiteX6" fmla="*/ 18450 w 69494"/>
                  <a:gd name="connsiteY6" fmla="*/ 2214 h 221400"/>
                  <a:gd name="connsiteX7" fmla="*/ 18450 w 69494"/>
                  <a:gd name="connsiteY7" fmla="*/ 2214 h 221400"/>
                  <a:gd name="connsiteX8" fmla="*/ 18450 w 69494"/>
                  <a:gd name="connsiteY8" fmla="*/ 2214 h 221400"/>
                  <a:gd name="connsiteX9" fmla="*/ 18450 w 69494"/>
                  <a:gd name="connsiteY9" fmla="*/ 2214 h 221400"/>
                  <a:gd name="connsiteX10" fmla="*/ 53874 w 69494"/>
                  <a:gd name="connsiteY10" fmla="*/ 44280 h 221400"/>
                  <a:gd name="connsiteX11" fmla="*/ 67896 w 69494"/>
                  <a:gd name="connsiteY11" fmla="*/ 107748 h 221400"/>
                  <a:gd name="connsiteX12" fmla="*/ 48708 w 69494"/>
                  <a:gd name="connsiteY12" fmla="*/ 181548 h 221400"/>
                  <a:gd name="connsiteX13" fmla="*/ 0 w 69494"/>
                  <a:gd name="connsiteY13" fmla="*/ 221400 h 221400"/>
                  <a:gd name="connsiteX14" fmla="*/ 1476 w 69494"/>
                  <a:gd name="connsiteY14" fmla="*/ 218448 h 221400"/>
                  <a:gd name="connsiteX15" fmla="*/ 1476 w 69494"/>
                  <a:gd name="connsiteY15" fmla="*/ 218448 h 221400"/>
                  <a:gd name="connsiteX16" fmla="*/ 49446 w 69494"/>
                  <a:gd name="connsiteY16" fmla="*/ 178596 h 221400"/>
                  <a:gd name="connsiteX17" fmla="*/ 68634 w 69494"/>
                  <a:gd name="connsiteY17" fmla="*/ 104796 h 221400"/>
                  <a:gd name="connsiteX18" fmla="*/ 19188 w 69494"/>
                  <a:gd name="connsiteY18" fmla="*/ 0 h 221400"/>
                  <a:gd name="connsiteX19" fmla="*/ 19188 w 69494"/>
                  <a:gd name="connsiteY19" fmla="*/ 0 h 221400"/>
                  <a:gd name="connsiteX20" fmla="*/ 69372 w 69494"/>
                  <a:gd name="connsiteY20" fmla="*/ 104058 h 221400"/>
                  <a:gd name="connsiteX21" fmla="*/ 50184 w 69494"/>
                  <a:gd name="connsiteY21" fmla="*/ 177858 h 221400"/>
                  <a:gd name="connsiteX22" fmla="*/ 738 w 69494"/>
                  <a:gd name="connsiteY22" fmla="*/ 216234 h 22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9494" h="221400">
                    <a:moveTo>
                      <a:pt x="1476" y="218448"/>
                    </a:moveTo>
                    <a:lnTo>
                      <a:pt x="1476" y="218448"/>
                    </a:lnTo>
                    <a:lnTo>
                      <a:pt x="1476" y="218448"/>
                    </a:lnTo>
                    <a:lnTo>
                      <a:pt x="1476" y="218448"/>
                    </a:lnTo>
                    <a:cubicBezTo>
                      <a:pt x="21616" y="211882"/>
                      <a:pt x="38501" y="197898"/>
                      <a:pt x="48708" y="179334"/>
                    </a:cubicBezTo>
                    <a:cubicBezTo>
                      <a:pt x="61948" y="157040"/>
                      <a:pt x="68597" y="131453"/>
                      <a:pt x="67896" y="105534"/>
                    </a:cubicBezTo>
                    <a:cubicBezTo>
                      <a:pt x="70199" y="64898"/>
                      <a:pt x="51542" y="25912"/>
                      <a:pt x="18450" y="2214"/>
                    </a:cubicBezTo>
                    <a:lnTo>
                      <a:pt x="18450" y="2214"/>
                    </a:lnTo>
                    <a:lnTo>
                      <a:pt x="18450" y="2214"/>
                    </a:lnTo>
                    <a:lnTo>
                      <a:pt x="18450" y="2214"/>
                    </a:lnTo>
                    <a:cubicBezTo>
                      <a:pt x="33741" y="12885"/>
                      <a:pt x="45963" y="27393"/>
                      <a:pt x="53874" y="44280"/>
                    </a:cubicBezTo>
                    <a:cubicBezTo>
                      <a:pt x="63025" y="64193"/>
                      <a:pt x="67807" y="85834"/>
                      <a:pt x="67896" y="107748"/>
                    </a:cubicBezTo>
                    <a:cubicBezTo>
                      <a:pt x="68324" y="133635"/>
                      <a:pt x="61689" y="159149"/>
                      <a:pt x="48708" y="181548"/>
                    </a:cubicBezTo>
                    <a:cubicBezTo>
                      <a:pt x="38236" y="200633"/>
                      <a:pt x="20782" y="214917"/>
                      <a:pt x="0" y="221400"/>
                    </a:cubicBezTo>
                    <a:close/>
                    <a:moveTo>
                      <a:pt x="1476" y="218448"/>
                    </a:moveTo>
                    <a:lnTo>
                      <a:pt x="1476" y="218448"/>
                    </a:lnTo>
                    <a:cubicBezTo>
                      <a:pt x="21874" y="211604"/>
                      <a:pt x="38981" y="197392"/>
                      <a:pt x="49446" y="178596"/>
                    </a:cubicBezTo>
                    <a:cubicBezTo>
                      <a:pt x="62199" y="156101"/>
                      <a:pt x="68811" y="130652"/>
                      <a:pt x="68634" y="104796"/>
                    </a:cubicBezTo>
                    <a:cubicBezTo>
                      <a:pt x="70759" y="63785"/>
                      <a:pt x="52191" y="24437"/>
                      <a:pt x="19188" y="0"/>
                    </a:cubicBezTo>
                    <a:lnTo>
                      <a:pt x="19188" y="0"/>
                    </a:lnTo>
                    <a:cubicBezTo>
                      <a:pt x="52354" y="24038"/>
                      <a:pt x="71210" y="63140"/>
                      <a:pt x="69372" y="104058"/>
                    </a:cubicBezTo>
                    <a:cubicBezTo>
                      <a:pt x="69549" y="129914"/>
                      <a:pt x="62937" y="155363"/>
                      <a:pt x="50184" y="177858"/>
                    </a:cubicBezTo>
                    <a:cubicBezTo>
                      <a:pt x="39025" y="196336"/>
                      <a:pt x="21409" y="210012"/>
                      <a:pt x="738" y="2162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56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34974" y="3615476"/>
              <a:ext cx="63098" cy="204425"/>
              <a:chOff x="5834974" y="3615476"/>
              <a:chExt cx="63098" cy="204425"/>
            </a:xfrm>
          </p:grpSpPr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E863A291-48F1-4BB8-A7BE-62FDD7D085F6}"/>
                  </a:ext>
                </a:extLst>
              </p:cNvPr>
              <p:cNvSpPr/>
              <p:nvPr/>
            </p:nvSpPr>
            <p:spPr>
              <a:xfrm>
                <a:off x="5834974" y="3615476"/>
                <a:ext cx="62360" cy="201474"/>
              </a:xfrm>
              <a:custGeom>
                <a:avLst/>
                <a:gdLst>
                  <a:gd name="connsiteX0" fmla="*/ 46862 w 62360"/>
                  <a:gd name="connsiteY0" fmla="*/ 2952 h 201474"/>
                  <a:gd name="connsiteX1" fmla="*/ 1844 w 62360"/>
                  <a:gd name="connsiteY1" fmla="*/ 98892 h 201474"/>
                  <a:gd name="connsiteX2" fmla="*/ 62360 w 62360"/>
                  <a:gd name="connsiteY2" fmla="*/ 201474 h 201474"/>
                  <a:gd name="connsiteX3" fmla="*/ 62360 w 62360"/>
                  <a:gd name="connsiteY3" fmla="*/ 201474 h 201474"/>
                  <a:gd name="connsiteX4" fmla="*/ 62360 w 62360"/>
                  <a:gd name="connsiteY4" fmla="*/ 201474 h 201474"/>
                  <a:gd name="connsiteX5" fmla="*/ 368 w 62360"/>
                  <a:gd name="connsiteY5" fmla="*/ 97416 h 201474"/>
                  <a:gd name="connsiteX6" fmla="*/ 46124 w 62360"/>
                  <a:gd name="connsiteY6" fmla="*/ 0 h 201474"/>
                  <a:gd name="connsiteX7" fmla="*/ 46124 w 62360"/>
                  <a:gd name="connsiteY7" fmla="*/ 0 h 201474"/>
                  <a:gd name="connsiteX8" fmla="*/ 46124 w 62360"/>
                  <a:gd name="connsiteY8" fmla="*/ 0 h 201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360" h="201474">
                    <a:moveTo>
                      <a:pt x="46862" y="2952"/>
                    </a:moveTo>
                    <a:cubicBezTo>
                      <a:pt x="16637" y="25293"/>
                      <a:pt x="-289" y="61366"/>
                      <a:pt x="1844" y="98892"/>
                    </a:cubicBezTo>
                    <a:cubicBezTo>
                      <a:pt x="-1932" y="142495"/>
                      <a:pt x="22371" y="183690"/>
                      <a:pt x="62360" y="201474"/>
                    </a:cubicBezTo>
                    <a:lnTo>
                      <a:pt x="62360" y="201474"/>
                    </a:lnTo>
                    <a:lnTo>
                      <a:pt x="62360" y="201474"/>
                    </a:lnTo>
                    <a:cubicBezTo>
                      <a:pt x="21558" y="183628"/>
                      <a:pt x="-3364" y="141794"/>
                      <a:pt x="368" y="97416"/>
                    </a:cubicBezTo>
                    <a:cubicBezTo>
                      <a:pt x="-1431" y="59375"/>
                      <a:pt x="15699" y="22905"/>
                      <a:pt x="46124" y="0"/>
                    </a:cubicBezTo>
                    <a:lnTo>
                      <a:pt x="46124" y="0"/>
                    </a:lnTo>
                    <a:lnTo>
                      <a:pt x="46124" y="0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4A1C477F-55E0-460A-BCA4-D1D5A0B54A97}"/>
                  </a:ext>
                </a:extLst>
              </p:cNvPr>
              <p:cNvSpPr/>
              <p:nvPr/>
            </p:nvSpPr>
            <p:spPr>
              <a:xfrm>
                <a:off x="5835191" y="3616952"/>
                <a:ext cx="62881" cy="202950"/>
              </a:xfrm>
              <a:custGeom>
                <a:avLst/>
                <a:gdLst>
                  <a:gd name="connsiteX0" fmla="*/ 62882 w 62881"/>
                  <a:gd name="connsiteY0" fmla="*/ 202950 h 202950"/>
                  <a:gd name="connsiteX1" fmla="*/ 62882 w 62881"/>
                  <a:gd name="connsiteY1" fmla="*/ 202950 h 202950"/>
                  <a:gd name="connsiteX2" fmla="*/ 18602 w 62881"/>
                  <a:gd name="connsiteY2" fmla="*/ 166050 h 202950"/>
                  <a:gd name="connsiteX3" fmla="*/ 13436 w 62881"/>
                  <a:gd name="connsiteY3" fmla="*/ 39852 h 202950"/>
                  <a:gd name="connsiteX4" fmla="*/ 46646 w 62881"/>
                  <a:gd name="connsiteY4" fmla="*/ 738 h 202950"/>
                  <a:gd name="connsiteX5" fmla="*/ 46646 w 62881"/>
                  <a:gd name="connsiteY5" fmla="*/ 738 h 202950"/>
                  <a:gd name="connsiteX6" fmla="*/ 46646 w 62881"/>
                  <a:gd name="connsiteY6" fmla="*/ 738 h 202950"/>
                  <a:gd name="connsiteX7" fmla="*/ 46646 w 62881"/>
                  <a:gd name="connsiteY7" fmla="*/ 738 h 202950"/>
                  <a:gd name="connsiteX8" fmla="*/ 1628 w 62881"/>
                  <a:gd name="connsiteY8" fmla="*/ 96678 h 202950"/>
                  <a:gd name="connsiteX9" fmla="*/ 18602 w 62881"/>
                  <a:gd name="connsiteY9" fmla="*/ 163098 h 202950"/>
                  <a:gd name="connsiteX10" fmla="*/ 62144 w 62881"/>
                  <a:gd name="connsiteY10" fmla="*/ 198522 h 202950"/>
                  <a:gd name="connsiteX11" fmla="*/ 62144 w 62881"/>
                  <a:gd name="connsiteY11" fmla="*/ 198522 h 202950"/>
                  <a:gd name="connsiteX12" fmla="*/ 45170 w 62881"/>
                  <a:gd name="connsiteY12" fmla="*/ 0 h 202950"/>
                  <a:gd name="connsiteX13" fmla="*/ 45170 w 62881"/>
                  <a:gd name="connsiteY13" fmla="*/ 0 h 202950"/>
                  <a:gd name="connsiteX14" fmla="*/ 152 w 62881"/>
                  <a:gd name="connsiteY14" fmla="*/ 96678 h 202950"/>
                  <a:gd name="connsiteX15" fmla="*/ 17126 w 62881"/>
                  <a:gd name="connsiteY15" fmla="*/ 163836 h 202950"/>
                  <a:gd name="connsiteX16" fmla="*/ 61406 w 62881"/>
                  <a:gd name="connsiteY16" fmla="*/ 200736 h 202950"/>
                  <a:gd name="connsiteX17" fmla="*/ 61406 w 62881"/>
                  <a:gd name="connsiteY17" fmla="*/ 200736 h 202950"/>
                  <a:gd name="connsiteX18" fmla="*/ 61406 w 62881"/>
                  <a:gd name="connsiteY18" fmla="*/ 200736 h 202950"/>
                  <a:gd name="connsiteX19" fmla="*/ 17864 w 62881"/>
                  <a:gd name="connsiteY19" fmla="*/ 164574 h 202950"/>
                  <a:gd name="connsiteX20" fmla="*/ 152 w 62881"/>
                  <a:gd name="connsiteY20" fmla="*/ 98154 h 202950"/>
                  <a:gd name="connsiteX21" fmla="*/ 45908 w 62881"/>
                  <a:gd name="connsiteY21" fmla="*/ 2214 h 202950"/>
                  <a:gd name="connsiteX22" fmla="*/ 45908 w 62881"/>
                  <a:gd name="connsiteY22" fmla="*/ 2214 h 20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2881" h="202950">
                    <a:moveTo>
                      <a:pt x="62882" y="202950"/>
                    </a:moveTo>
                    <a:lnTo>
                      <a:pt x="62882" y="202950"/>
                    </a:lnTo>
                    <a:cubicBezTo>
                      <a:pt x="43996" y="196669"/>
                      <a:pt x="28185" y="183490"/>
                      <a:pt x="18602" y="166050"/>
                    </a:cubicBezTo>
                    <a:cubicBezTo>
                      <a:pt x="-3041" y="127185"/>
                      <a:pt x="-4958" y="80356"/>
                      <a:pt x="13436" y="39852"/>
                    </a:cubicBezTo>
                    <a:cubicBezTo>
                      <a:pt x="20549" y="23914"/>
                      <a:pt x="32070" y="10342"/>
                      <a:pt x="46646" y="738"/>
                    </a:cubicBezTo>
                    <a:lnTo>
                      <a:pt x="46646" y="738"/>
                    </a:lnTo>
                    <a:lnTo>
                      <a:pt x="46646" y="738"/>
                    </a:lnTo>
                    <a:lnTo>
                      <a:pt x="46646" y="738"/>
                    </a:lnTo>
                    <a:cubicBezTo>
                      <a:pt x="16632" y="23252"/>
                      <a:pt x="-238" y="59205"/>
                      <a:pt x="1628" y="96678"/>
                    </a:cubicBezTo>
                    <a:cubicBezTo>
                      <a:pt x="1271" y="119935"/>
                      <a:pt x="7131" y="142864"/>
                      <a:pt x="18602" y="163098"/>
                    </a:cubicBezTo>
                    <a:cubicBezTo>
                      <a:pt x="27884" y="180180"/>
                      <a:pt x="43531" y="192910"/>
                      <a:pt x="62144" y="198522"/>
                    </a:cubicBezTo>
                    <a:lnTo>
                      <a:pt x="62144" y="198522"/>
                    </a:lnTo>
                    <a:close/>
                    <a:moveTo>
                      <a:pt x="45170" y="0"/>
                    </a:moveTo>
                    <a:lnTo>
                      <a:pt x="45170" y="0"/>
                    </a:lnTo>
                    <a:cubicBezTo>
                      <a:pt x="15141" y="22832"/>
                      <a:pt x="-1701" y="59000"/>
                      <a:pt x="152" y="96678"/>
                    </a:cubicBezTo>
                    <a:cubicBezTo>
                      <a:pt x="-194" y="120167"/>
                      <a:pt x="5661" y="143332"/>
                      <a:pt x="17126" y="163836"/>
                    </a:cubicBezTo>
                    <a:cubicBezTo>
                      <a:pt x="26875" y="181138"/>
                      <a:pt x="42631" y="194267"/>
                      <a:pt x="61406" y="200736"/>
                    </a:cubicBezTo>
                    <a:lnTo>
                      <a:pt x="61406" y="200736"/>
                    </a:lnTo>
                    <a:lnTo>
                      <a:pt x="61406" y="200736"/>
                    </a:lnTo>
                    <a:cubicBezTo>
                      <a:pt x="42919" y="194476"/>
                      <a:pt x="27410" y="181594"/>
                      <a:pt x="17864" y="164574"/>
                    </a:cubicBezTo>
                    <a:cubicBezTo>
                      <a:pt x="6169" y="144399"/>
                      <a:pt x="56" y="121473"/>
                      <a:pt x="152" y="98154"/>
                    </a:cubicBezTo>
                    <a:cubicBezTo>
                      <a:pt x="-1813" y="60492"/>
                      <a:pt x="15404" y="24391"/>
                      <a:pt x="45908" y="2214"/>
                    </a:cubicBezTo>
                    <a:lnTo>
                      <a:pt x="45908" y="2214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570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75194" y="3595550"/>
              <a:ext cx="73062" cy="22877"/>
              <a:chOff x="5875194" y="3595550"/>
              <a:chExt cx="73062" cy="22877"/>
            </a:xfrm>
          </p:grpSpPr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22D3574D-4A3C-44D9-967D-02D12FDC40B5}"/>
                  </a:ext>
                </a:extLst>
              </p:cNvPr>
              <p:cNvSpPr/>
              <p:nvPr/>
            </p:nvSpPr>
            <p:spPr>
              <a:xfrm>
                <a:off x="5875194" y="3596287"/>
                <a:ext cx="73062" cy="22140"/>
              </a:xfrm>
              <a:custGeom>
                <a:avLst/>
                <a:gdLst>
                  <a:gd name="connsiteX0" fmla="*/ 73062 w 73062"/>
                  <a:gd name="connsiteY0" fmla="*/ 10332 h 22140"/>
                  <a:gd name="connsiteX1" fmla="*/ 73062 w 73062"/>
                  <a:gd name="connsiteY1" fmla="*/ 10332 h 22140"/>
                  <a:gd name="connsiteX2" fmla="*/ 65682 w 73062"/>
                  <a:gd name="connsiteY2" fmla="*/ 22140 h 22140"/>
                  <a:gd name="connsiteX3" fmla="*/ 65682 w 73062"/>
                  <a:gd name="connsiteY3" fmla="*/ 22140 h 22140"/>
                  <a:gd name="connsiteX4" fmla="*/ 33948 w 73062"/>
                  <a:gd name="connsiteY4" fmla="*/ 12546 h 22140"/>
                  <a:gd name="connsiteX5" fmla="*/ 5166 w 73062"/>
                  <a:gd name="connsiteY5" fmla="*/ 21402 h 22140"/>
                  <a:gd name="connsiteX6" fmla="*/ 0 w 73062"/>
                  <a:gd name="connsiteY6" fmla="*/ 10332 h 22140"/>
                  <a:gd name="connsiteX7" fmla="*/ 0 w 73062"/>
                  <a:gd name="connsiteY7" fmla="*/ 10332 h 22140"/>
                  <a:gd name="connsiteX8" fmla="*/ 32472 w 73062"/>
                  <a:gd name="connsiteY8" fmla="*/ 0 h 22140"/>
                  <a:gd name="connsiteX9" fmla="*/ 69372 w 73062"/>
                  <a:gd name="connsiteY9" fmla="*/ 11070 h 22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062" h="22140">
                    <a:moveTo>
                      <a:pt x="73062" y="10332"/>
                    </a:moveTo>
                    <a:lnTo>
                      <a:pt x="73062" y="10332"/>
                    </a:lnTo>
                    <a:lnTo>
                      <a:pt x="65682" y="22140"/>
                    </a:lnTo>
                    <a:lnTo>
                      <a:pt x="65682" y="22140"/>
                    </a:lnTo>
                    <a:cubicBezTo>
                      <a:pt x="56295" y="15859"/>
                      <a:pt x="45247" y="12519"/>
                      <a:pt x="33948" y="12546"/>
                    </a:cubicBezTo>
                    <a:cubicBezTo>
                      <a:pt x="23867" y="13587"/>
                      <a:pt x="14088" y="16596"/>
                      <a:pt x="5166" y="21402"/>
                    </a:cubicBezTo>
                    <a:cubicBezTo>
                      <a:pt x="5166" y="21402"/>
                      <a:pt x="0" y="10332"/>
                      <a:pt x="0" y="10332"/>
                    </a:cubicBezTo>
                    <a:lnTo>
                      <a:pt x="0" y="10332"/>
                    </a:lnTo>
                    <a:cubicBezTo>
                      <a:pt x="9867" y="4402"/>
                      <a:pt x="20989" y="863"/>
                      <a:pt x="32472" y="0"/>
                    </a:cubicBezTo>
                    <a:cubicBezTo>
                      <a:pt x="45535" y="358"/>
                      <a:pt x="58273" y="4178"/>
                      <a:pt x="69372" y="11070"/>
                    </a:cubicBezTo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677E4118-B259-4F1A-A449-B96FE2A826F3}"/>
                  </a:ext>
                </a:extLst>
              </p:cNvPr>
              <p:cNvSpPr/>
              <p:nvPr/>
            </p:nvSpPr>
            <p:spPr>
              <a:xfrm>
                <a:off x="5875194" y="3595550"/>
                <a:ext cx="70110" cy="22877"/>
              </a:xfrm>
              <a:custGeom>
                <a:avLst/>
                <a:gdLst>
                  <a:gd name="connsiteX0" fmla="*/ 65682 w 70110"/>
                  <a:gd name="connsiteY0" fmla="*/ 22878 h 22877"/>
                  <a:gd name="connsiteX1" fmla="*/ 65682 w 70110"/>
                  <a:gd name="connsiteY1" fmla="*/ 22878 h 22877"/>
                  <a:gd name="connsiteX2" fmla="*/ 34686 w 70110"/>
                  <a:gd name="connsiteY2" fmla="*/ 13284 h 22877"/>
                  <a:gd name="connsiteX3" fmla="*/ 34686 w 70110"/>
                  <a:gd name="connsiteY3" fmla="*/ 13284 h 22877"/>
                  <a:gd name="connsiteX4" fmla="*/ 5904 w 70110"/>
                  <a:gd name="connsiteY4" fmla="*/ 22878 h 22877"/>
                  <a:gd name="connsiteX5" fmla="*/ 5904 w 70110"/>
                  <a:gd name="connsiteY5" fmla="*/ 22878 h 22877"/>
                  <a:gd name="connsiteX6" fmla="*/ 0 w 70110"/>
                  <a:gd name="connsiteY6" fmla="*/ 12546 h 22877"/>
                  <a:gd name="connsiteX7" fmla="*/ 0 w 70110"/>
                  <a:gd name="connsiteY7" fmla="*/ 12546 h 22877"/>
                  <a:gd name="connsiteX8" fmla="*/ 32472 w 70110"/>
                  <a:gd name="connsiteY8" fmla="*/ 2214 h 22877"/>
                  <a:gd name="connsiteX9" fmla="*/ 32472 w 70110"/>
                  <a:gd name="connsiteY9" fmla="*/ 2214 h 22877"/>
                  <a:gd name="connsiteX10" fmla="*/ 68634 w 70110"/>
                  <a:gd name="connsiteY10" fmla="*/ 13284 h 22877"/>
                  <a:gd name="connsiteX11" fmla="*/ 68634 w 70110"/>
                  <a:gd name="connsiteY11" fmla="*/ 13284 h 22877"/>
                  <a:gd name="connsiteX12" fmla="*/ 33948 w 70110"/>
                  <a:gd name="connsiteY12" fmla="*/ 13284 h 22877"/>
                  <a:gd name="connsiteX13" fmla="*/ 64944 w 70110"/>
                  <a:gd name="connsiteY13" fmla="*/ 22140 h 22877"/>
                  <a:gd name="connsiteX14" fmla="*/ 70110 w 70110"/>
                  <a:gd name="connsiteY14" fmla="*/ 11808 h 22877"/>
                  <a:gd name="connsiteX15" fmla="*/ 70110 w 70110"/>
                  <a:gd name="connsiteY15" fmla="*/ 11808 h 22877"/>
                  <a:gd name="connsiteX16" fmla="*/ 33948 w 70110"/>
                  <a:gd name="connsiteY16" fmla="*/ 0 h 22877"/>
                  <a:gd name="connsiteX17" fmla="*/ 33948 w 70110"/>
                  <a:gd name="connsiteY17" fmla="*/ 0 h 22877"/>
                  <a:gd name="connsiteX18" fmla="*/ 1476 w 70110"/>
                  <a:gd name="connsiteY18" fmla="*/ 11070 h 22877"/>
                  <a:gd name="connsiteX19" fmla="*/ 1476 w 70110"/>
                  <a:gd name="connsiteY19" fmla="*/ 11070 h 22877"/>
                  <a:gd name="connsiteX20" fmla="*/ 7380 w 70110"/>
                  <a:gd name="connsiteY20" fmla="*/ 21402 h 22877"/>
                  <a:gd name="connsiteX21" fmla="*/ 35424 w 70110"/>
                  <a:gd name="connsiteY21" fmla="*/ 12546 h 2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70110" h="22877">
                    <a:moveTo>
                      <a:pt x="65682" y="22878"/>
                    </a:moveTo>
                    <a:lnTo>
                      <a:pt x="65682" y="22878"/>
                    </a:lnTo>
                    <a:cubicBezTo>
                      <a:pt x="56464" y="16812"/>
                      <a:pt x="45719" y="13485"/>
                      <a:pt x="34686" y="13284"/>
                    </a:cubicBezTo>
                    <a:lnTo>
                      <a:pt x="34686" y="13284"/>
                    </a:lnTo>
                    <a:cubicBezTo>
                      <a:pt x="24531" y="14454"/>
                      <a:pt x="14730" y="17721"/>
                      <a:pt x="5904" y="22878"/>
                    </a:cubicBezTo>
                    <a:lnTo>
                      <a:pt x="5904" y="22878"/>
                    </a:lnTo>
                    <a:cubicBezTo>
                      <a:pt x="5904" y="22878"/>
                      <a:pt x="2214" y="14760"/>
                      <a:pt x="0" y="12546"/>
                    </a:cubicBezTo>
                    <a:lnTo>
                      <a:pt x="0" y="12546"/>
                    </a:lnTo>
                    <a:cubicBezTo>
                      <a:pt x="9867" y="6616"/>
                      <a:pt x="20989" y="3077"/>
                      <a:pt x="32472" y="2214"/>
                    </a:cubicBezTo>
                    <a:lnTo>
                      <a:pt x="32472" y="2214"/>
                    </a:lnTo>
                    <a:cubicBezTo>
                      <a:pt x="45328" y="2404"/>
                      <a:pt x="57874" y="6243"/>
                      <a:pt x="68634" y="13284"/>
                    </a:cubicBezTo>
                    <a:lnTo>
                      <a:pt x="68634" y="13284"/>
                    </a:lnTo>
                    <a:close/>
                    <a:moveTo>
                      <a:pt x="33948" y="13284"/>
                    </a:moveTo>
                    <a:cubicBezTo>
                      <a:pt x="44893" y="13342"/>
                      <a:pt x="55616" y="16405"/>
                      <a:pt x="64944" y="22140"/>
                    </a:cubicBezTo>
                    <a:lnTo>
                      <a:pt x="70110" y="11808"/>
                    </a:lnTo>
                    <a:lnTo>
                      <a:pt x="70110" y="11808"/>
                    </a:lnTo>
                    <a:cubicBezTo>
                      <a:pt x="59505" y="4351"/>
                      <a:pt x="46907" y="238"/>
                      <a:pt x="33948" y="0"/>
                    </a:cubicBezTo>
                    <a:lnTo>
                      <a:pt x="33948" y="0"/>
                    </a:lnTo>
                    <a:cubicBezTo>
                      <a:pt x="22406" y="1088"/>
                      <a:pt x="11277" y="4880"/>
                      <a:pt x="1476" y="11070"/>
                    </a:cubicBezTo>
                    <a:lnTo>
                      <a:pt x="1476" y="11070"/>
                    </a:lnTo>
                    <a:cubicBezTo>
                      <a:pt x="4177" y="14038"/>
                      <a:pt x="6192" y="17566"/>
                      <a:pt x="7380" y="21402"/>
                    </a:cubicBezTo>
                    <a:cubicBezTo>
                      <a:pt x="15830" y="16132"/>
                      <a:pt x="25476" y="13085"/>
                      <a:pt x="35424" y="12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573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34234" y="3594811"/>
              <a:ext cx="3116" cy="16236"/>
              <a:chOff x="5934234" y="3594811"/>
              <a:chExt cx="3116" cy="16236"/>
            </a:xfrm>
          </p:grpSpPr>
          <p:sp>
            <p:nvSpPr>
              <p:cNvPr id="1574" name="Freeform: Shape 1573">
                <a:extLst>
                  <a:ext uri="{FF2B5EF4-FFF2-40B4-BE49-F238E27FC236}">
                    <a16:creationId xmlns:a16="http://schemas.microsoft.com/office/drawing/2014/main" id="{241EF929-AFEA-4804-B884-5CC996832C47}"/>
                  </a:ext>
                </a:extLst>
              </p:cNvPr>
              <p:cNvSpPr/>
              <p:nvPr/>
            </p:nvSpPr>
            <p:spPr>
              <a:xfrm>
                <a:off x="5934234" y="3594811"/>
                <a:ext cx="73800" cy="5903"/>
              </a:xfrm>
              <a:custGeom>
                <a:avLst/>
                <a:gdLst>
                  <a:gd name="connsiteX0" fmla="*/ 0 w 73800"/>
                  <a:gd name="connsiteY0" fmla="*/ 5904 h 5903"/>
                  <a:gd name="connsiteX1" fmla="*/ 0 w 73800"/>
                  <a:gd name="connsiteY1" fmla="*/ 5904 h 5903"/>
                  <a:gd name="connsiteX2" fmla="*/ 0 w 73800"/>
                  <a:gd name="connsiteY2" fmla="*/ 0 h 5903"/>
                  <a:gd name="connsiteX3" fmla="*/ 0 w 73800"/>
                  <a:gd name="connsiteY3" fmla="*/ 0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00" h="5903">
                    <a:moveTo>
                      <a:pt x="0" y="5904"/>
                    </a:moveTo>
                    <a:lnTo>
                      <a:pt x="0" y="5904"/>
                    </a:lnTo>
                    <a:cubicBezTo>
                      <a:pt x="0" y="5904"/>
                      <a:pt x="0" y="5904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BFB8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75" name="Freeform: Shape 1574">
                <a:extLst>
                  <a:ext uri="{FF2B5EF4-FFF2-40B4-BE49-F238E27FC236}">
                    <a16:creationId xmlns:a16="http://schemas.microsoft.com/office/drawing/2014/main" id="{DE725410-96F3-4D55-9412-8A4EDB6C53E3}"/>
                  </a:ext>
                </a:extLst>
              </p:cNvPr>
              <p:cNvSpPr/>
              <p:nvPr/>
            </p:nvSpPr>
            <p:spPr>
              <a:xfrm>
                <a:off x="5935711" y="3596287"/>
                <a:ext cx="1639" cy="14760"/>
              </a:xfrm>
              <a:custGeom>
                <a:avLst/>
                <a:gdLst>
                  <a:gd name="connsiteX0" fmla="*/ 0 w 1639"/>
                  <a:gd name="connsiteY0" fmla="*/ 8856 h 14760"/>
                  <a:gd name="connsiteX1" fmla="*/ 0 w 1639"/>
                  <a:gd name="connsiteY1" fmla="*/ 8856 h 14760"/>
                  <a:gd name="connsiteX2" fmla="*/ 0 w 1639"/>
                  <a:gd name="connsiteY2" fmla="*/ 8856 h 14760"/>
                  <a:gd name="connsiteX3" fmla="*/ 0 w 1639"/>
                  <a:gd name="connsiteY3" fmla="*/ 8856 h 14760"/>
                  <a:gd name="connsiteX4" fmla="*/ 0 w 1639"/>
                  <a:gd name="connsiteY4" fmla="*/ 8856 h 14760"/>
                  <a:gd name="connsiteX5" fmla="*/ 0 w 1639"/>
                  <a:gd name="connsiteY5" fmla="*/ 8856 h 14760"/>
                  <a:gd name="connsiteX6" fmla="*/ 0 w 1639"/>
                  <a:gd name="connsiteY6" fmla="*/ 14760 h 14760"/>
                  <a:gd name="connsiteX7" fmla="*/ 0 w 1639"/>
                  <a:gd name="connsiteY7" fmla="*/ 4428 h 14760"/>
                  <a:gd name="connsiteX8" fmla="*/ 0 w 1639"/>
                  <a:gd name="connsiteY8" fmla="*/ 4428 h 14760"/>
                  <a:gd name="connsiteX9" fmla="*/ 0 w 1639"/>
                  <a:gd name="connsiteY9" fmla="*/ 0 h 1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9" h="14760">
                    <a:moveTo>
                      <a:pt x="0" y="8856"/>
                    </a:moveTo>
                    <a:lnTo>
                      <a:pt x="0" y="8856"/>
                    </a:lnTo>
                    <a:lnTo>
                      <a:pt x="0" y="8856"/>
                    </a:lnTo>
                    <a:lnTo>
                      <a:pt x="0" y="8856"/>
                    </a:lnTo>
                    <a:lnTo>
                      <a:pt x="0" y="8856"/>
                    </a:lnTo>
                    <a:lnTo>
                      <a:pt x="0" y="8856"/>
                    </a:lnTo>
                    <a:cubicBezTo>
                      <a:pt x="3690" y="8856"/>
                      <a:pt x="0" y="14760"/>
                      <a:pt x="0" y="14760"/>
                    </a:cubicBezTo>
                    <a:close/>
                    <a:moveTo>
                      <a:pt x="0" y="4428"/>
                    </a:moveTo>
                    <a:lnTo>
                      <a:pt x="0" y="4428"/>
                    </a:lnTo>
                    <a:cubicBezTo>
                      <a:pt x="0" y="4428"/>
                      <a:pt x="0" y="4428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576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25378" y="3615476"/>
              <a:ext cx="64304" cy="204425"/>
              <a:chOff x="5925378" y="3615476"/>
              <a:chExt cx="64304" cy="204425"/>
            </a:xfrm>
          </p:grpSpPr>
          <p:sp>
            <p:nvSpPr>
              <p:cNvPr id="1577" name="Freeform: Shape 1576">
                <a:extLst>
                  <a:ext uri="{FF2B5EF4-FFF2-40B4-BE49-F238E27FC236}">
                    <a16:creationId xmlns:a16="http://schemas.microsoft.com/office/drawing/2014/main" id="{94A3266C-6EF8-4885-81F2-7BB30344A00A}"/>
                  </a:ext>
                </a:extLst>
              </p:cNvPr>
              <p:cNvSpPr/>
              <p:nvPr/>
            </p:nvSpPr>
            <p:spPr>
              <a:xfrm>
                <a:off x="5925378" y="3615476"/>
                <a:ext cx="60944" cy="201474"/>
              </a:xfrm>
              <a:custGeom>
                <a:avLst/>
                <a:gdLst>
                  <a:gd name="connsiteX0" fmla="*/ 15498 w 60944"/>
                  <a:gd name="connsiteY0" fmla="*/ 2952 h 201474"/>
                  <a:gd name="connsiteX1" fmla="*/ 60516 w 60944"/>
                  <a:gd name="connsiteY1" fmla="*/ 98892 h 201474"/>
                  <a:gd name="connsiteX2" fmla="*/ 0 w 60944"/>
                  <a:gd name="connsiteY2" fmla="*/ 201474 h 201474"/>
                  <a:gd name="connsiteX3" fmla="*/ 0 w 60944"/>
                  <a:gd name="connsiteY3" fmla="*/ 201474 h 201474"/>
                  <a:gd name="connsiteX4" fmla="*/ 0 w 60944"/>
                  <a:gd name="connsiteY4" fmla="*/ 201474 h 201474"/>
                  <a:gd name="connsiteX5" fmla="*/ 60516 w 60944"/>
                  <a:gd name="connsiteY5" fmla="*/ 97416 h 201474"/>
                  <a:gd name="connsiteX6" fmla="*/ 15498 w 60944"/>
                  <a:gd name="connsiteY6" fmla="*/ 0 h 201474"/>
                  <a:gd name="connsiteX7" fmla="*/ 15498 w 60944"/>
                  <a:gd name="connsiteY7" fmla="*/ 0 h 201474"/>
                  <a:gd name="connsiteX8" fmla="*/ 15498 w 60944"/>
                  <a:gd name="connsiteY8" fmla="*/ 0 h 201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44" h="201474">
                    <a:moveTo>
                      <a:pt x="15498" y="2952"/>
                    </a:moveTo>
                    <a:cubicBezTo>
                      <a:pt x="45727" y="25293"/>
                      <a:pt x="62649" y="61366"/>
                      <a:pt x="60516" y="98892"/>
                    </a:cubicBezTo>
                    <a:cubicBezTo>
                      <a:pt x="64523" y="142547"/>
                      <a:pt x="40147" y="183868"/>
                      <a:pt x="0" y="201474"/>
                    </a:cubicBezTo>
                    <a:lnTo>
                      <a:pt x="0" y="201474"/>
                    </a:lnTo>
                    <a:lnTo>
                      <a:pt x="0" y="201474"/>
                    </a:lnTo>
                    <a:cubicBezTo>
                      <a:pt x="40221" y="183159"/>
                      <a:pt x="64486" y="141434"/>
                      <a:pt x="60516" y="97416"/>
                    </a:cubicBezTo>
                    <a:cubicBezTo>
                      <a:pt x="62361" y="59533"/>
                      <a:pt x="45542" y="23147"/>
                      <a:pt x="15498" y="0"/>
                    </a:cubicBezTo>
                    <a:lnTo>
                      <a:pt x="15498" y="0"/>
                    </a:lnTo>
                    <a:lnTo>
                      <a:pt x="15498" y="0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578" name="Freeform: Shape 1577">
                <a:extLst>
                  <a:ext uri="{FF2B5EF4-FFF2-40B4-BE49-F238E27FC236}">
                    <a16:creationId xmlns:a16="http://schemas.microsoft.com/office/drawing/2014/main" id="{CE884C14-FE0C-48A5-B0F2-898029482236}"/>
                  </a:ext>
                </a:extLst>
              </p:cNvPr>
              <p:cNvSpPr/>
              <p:nvPr/>
            </p:nvSpPr>
            <p:spPr>
              <a:xfrm>
                <a:off x="5925378" y="3618428"/>
                <a:ext cx="64304" cy="201474"/>
              </a:xfrm>
              <a:custGeom>
                <a:avLst/>
                <a:gdLst>
                  <a:gd name="connsiteX0" fmla="*/ 2214 w 64304"/>
                  <a:gd name="connsiteY0" fmla="*/ 200736 h 201474"/>
                  <a:gd name="connsiteX1" fmla="*/ 2214 w 64304"/>
                  <a:gd name="connsiteY1" fmla="*/ 200736 h 201474"/>
                  <a:gd name="connsiteX2" fmla="*/ 2214 w 64304"/>
                  <a:gd name="connsiteY2" fmla="*/ 200736 h 201474"/>
                  <a:gd name="connsiteX3" fmla="*/ 45018 w 64304"/>
                  <a:gd name="connsiteY3" fmla="*/ 164574 h 201474"/>
                  <a:gd name="connsiteX4" fmla="*/ 62730 w 64304"/>
                  <a:gd name="connsiteY4" fmla="*/ 98154 h 201474"/>
                  <a:gd name="connsiteX5" fmla="*/ 15498 w 64304"/>
                  <a:gd name="connsiteY5" fmla="*/ 0 h 201474"/>
                  <a:gd name="connsiteX6" fmla="*/ 15498 w 64304"/>
                  <a:gd name="connsiteY6" fmla="*/ 0 h 201474"/>
                  <a:gd name="connsiteX7" fmla="*/ 15498 w 64304"/>
                  <a:gd name="connsiteY7" fmla="*/ 0 h 201474"/>
                  <a:gd name="connsiteX8" fmla="*/ 15498 w 64304"/>
                  <a:gd name="connsiteY8" fmla="*/ 0 h 201474"/>
                  <a:gd name="connsiteX9" fmla="*/ 47970 w 64304"/>
                  <a:gd name="connsiteY9" fmla="*/ 39114 h 201474"/>
                  <a:gd name="connsiteX10" fmla="*/ 61254 w 64304"/>
                  <a:gd name="connsiteY10" fmla="*/ 97416 h 201474"/>
                  <a:gd name="connsiteX11" fmla="*/ 43542 w 64304"/>
                  <a:gd name="connsiteY11" fmla="*/ 164574 h 201474"/>
                  <a:gd name="connsiteX12" fmla="*/ 0 w 64304"/>
                  <a:gd name="connsiteY12" fmla="*/ 201474 h 201474"/>
                  <a:gd name="connsiteX13" fmla="*/ 0 w 64304"/>
                  <a:gd name="connsiteY13" fmla="*/ 201474 h 201474"/>
                  <a:gd name="connsiteX14" fmla="*/ 2214 w 64304"/>
                  <a:gd name="connsiteY14" fmla="*/ 200736 h 201474"/>
                  <a:gd name="connsiteX15" fmla="*/ 2214 w 64304"/>
                  <a:gd name="connsiteY15" fmla="*/ 200736 h 201474"/>
                  <a:gd name="connsiteX16" fmla="*/ 2214 w 64304"/>
                  <a:gd name="connsiteY16" fmla="*/ 200736 h 201474"/>
                  <a:gd name="connsiteX17" fmla="*/ 46494 w 64304"/>
                  <a:gd name="connsiteY17" fmla="*/ 163836 h 201474"/>
                  <a:gd name="connsiteX18" fmla="*/ 63468 w 64304"/>
                  <a:gd name="connsiteY18" fmla="*/ 96678 h 201474"/>
                  <a:gd name="connsiteX19" fmla="*/ 18450 w 64304"/>
                  <a:gd name="connsiteY19" fmla="*/ 0 h 201474"/>
                  <a:gd name="connsiteX20" fmla="*/ 18450 w 64304"/>
                  <a:gd name="connsiteY20" fmla="*/ 0 h 201474"/>
                  <a:gd name="connsiteX21" fmla="*/ 18450 w 64304"/>
                  <a:gd name="connsiteY21" fmla="*/ 0 h 201474"/>
                  <a:gd name="connsiteX22" fmla="*/ 18450 w 64304"/>
                  <a:gd name="connsiteY22" fmla="*/ 0 h 201474"/>
                  <a:gd name="connsiteX23" fmla="*/ 18450 w 64304"/>
                  <a:gd name="connsiteY23" fmla="*/ 0 h 201474"/>
                  <a:gd name="connsiteX24" fmla="*/ 64206 w 64304"/>
                  <a:gd name="connsiteY24" fmla="*/ 95940 h 201474"/>
                  <a:gd name="connsiteX25" fmla="*/ 46494 w 64304"/>
                  <a:gd name="connsiteY25" fmla="*/ 162360 h 201474"/>
                  <a:gd name="connsiteX26" fmla="*/ 2952 w 64304"/>
                  <a:gd name="connsiteY26" fmla="*/ 198522 h 201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4304" h="201474">
                    <a:moveTo>
                      <a:pt x="2214" y="200736"/>
                    </a:moveTo>
                    <a:lnTo>
                      <a:pt x="2214" y="200736"/>
                    </a:lnTo>
                    <a:lnTo>
                      <a:pt x="2214" y="200736"/>
                    </a:lnTo>
                    <a:cubicBezTo>
                      <a:pt x="20391" y="194260"/>
                      <a:pt x="35594" y="181411"/>
                      <a:pt x="45018" y="164574"/>
                    </a:cubicBezTo>
                    <a:cubicBezTo>
                      <a:pt x="57062" y="144546"/>
                      <a:pt x="63202" y="121521"/>
                      <a:pt x="62730" y="98154"/>
                    </a:cubicBezTo>
                    <a:cubicBezTo>
                      <a:pt x="64848" y="59503"/>
                      <a:pt x="47025" y="22459"/>
                      <a:pt x="15498" y="0"/>
                    </a:cubicBezTo>
                    <a:lnTo>
                      <a:pt x="15498" y="0"/>
                    </a:lnTo>
                    <a:lnTo>
                      <a:pt x="15498" y="0"/>
                    </a:lnTo>
                    <a:lnTo>
                      <a:pt x="15498" y="0"/>
                    </a:lnTo>
                    <a:cubicBezTo>
                      <a:pt x="29852" y="9648"/>
                      <a:pt x="41129" y="23228"/>
                      <a:pt x="47970" y="39114"/>
                    </a:cubicBezTo>
                    <a:cubicBezTo>
                      <a:pt x="56951" y="57222"/>
                      <a:pt x="61505" y="77204"/>
                      <a:pt x="61254" y="97416"/>
                    </a:cubicBezTo>
                    <a:cubicBezTo>
                      <a:pt x="61269" y="120959"/>
                      <a:pt x="55166" y="144102"/>
                      <a:pt x="43542" y="164574"/>
                    </a:cubicBezTo>
                    <a:cubicBezTo>
                      <a:pt x="34561" y="182216"/>
                      <a:pt x="18878" y="195511"/>
                      <a:pt x="0" y="201474"/>
                    </a:cubicBezTo>
                    <a:lnTo>
                      <a:pt x="0" y="201474"/>
                    </a:lnTo>
                    <a:close/>
                    <a:moveTo>
                      <a:pt x="2214" y="200736"/>
                    </a:moveTo>
                    <a:lnTo>
                      <a:pt x="2214" y="200736"/>
                    </a:lnTo>
                    <a:lnTo>
                      <a:pt x="2214" y="200736"/>
                    </a:lnTo>
                    <a:cubicBezTo>
                      <a:pt x="21099" y="194455"/>
                      <a:pt x="36907" y="181276"/>
                      <a:pt x="46494" y="163836"/>
                    </a:cubicBezTo>
                    <a:cubicBezTo>
                      <a:pt x="57859" y="143294"/>
                      <a:pt x="63712" y="120155"/>
                      <a:pt x="63468" y="96678"/>
                    </a:cubicBezTo>
                    <a:cubicBezTo>
                      <a:pt x="65320" y="59000"/>
                      <a:pt x="48479" y="22832"/>
                      <a:pt x="18450" y="0"/>
                    </a:cubicBezTo>
                    <a:lnTo>
                      <a:pt x="18450" y="0"/>
                    </a:lnTo>
                    <a:lnTo>
                      <a:pt x="18450" y="0"/>
                    </a:lnTo>
                    <a:lnTo>
                      <a:pt x="18450" y="0"/>
                    </a:lnTo>
                    <a:lnTo>
                      <a:pt x="18450" y="0"/>
                    </a:lnTo>
                    <a:cubicBezTo>
                      <a:pt x="48642" y="22438"/>
                      <a:pt x="65771" y="58359"/>
                      <a:pt x="64206" y="95940"/>
                    </a:cubicBezTo>
                    <a:cubicBezTo>
                      <a:pt x="64302" y="119260"/>
                      <a:pt x="58191" y="142185"/>
                      <a:pt x="46494" y="162360"/>
                    </a:cubicBezTo>
                    <a:cubicBezTo>
                      <a:pt x="36944" y="179380"/>
                      <a:pt x="21439" y="192262"/>
                      <a:pt x="2952" y="1985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E240854-C8D6-4B40-B8F2-F19218C71EAF}"/>
                </a:ext>
              </a:extLst>
            </p:cNvPr>
            <p:cNvSpPr/>
            <p:nvPr/>
          </p:nvSpPr>
          <p:spPr>
            <a:xfrm>
              <a:off x="5762281" y="3637616"/>
              <a:ext cx="64205" cy="65681"/>
            </a:xfrm>
            <a:custGeom>
              <a:avLst/>
              <a:gdLst>
                <a:gd name="connsiteX0" fmla="*/ 64206 w 64205"/>
                <a:gd name="connsiteY0" fmla="*/ 65682 h 65681"/>
                <a:gd name="connsiteX1" fmla="*/ 0 w 64205"/>
                <a:gd name="connsiteY1" fmla="*/ 0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205" h="65681">
                  <a:moveTo>
                    <a:pt x="64206" y="65682"/>
                  </a:moveTo>
                  <a:lnTo>
                    <a:pt x="0" y="0"/>
                  </a:lnTo>
                </a:path>
              </a:pathLst>
            </a:custGeom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F8A55F82-B1F2-4D41-BB05-B7CDE6001788}"/>
                </a:ext>
              </a:extLst>
            </p:cNvPr>
            <p:cNvSpPr/>
            <p:nvPr/>
          </p:nvSpPr>
          <p:spPr>
            <a:xfrm>
              <a:off x="5762280" y="3637615"/>
              <a:ext cx="64205" cy="65682"/>
            </a:xfrm>
            <a:custGeom>
              <a:avLst/>
              <a:gdLst>
                <a:gd name="connsiteX0" fmla="*/ 64206 w 64205"/>
                <a:gd name="connsiteY0" fmla="*/ 65682 h 65682"/>
                <a:gd name="connsiteX1" fmla="*/ 0 w 64205"/>
                <a:gd name="connsiteY1" fmla="*/ 0 h 65682"/>
                <a:gd name="connsiteX2" fmla="*/ 0 w 64205"/>
                <a:gd name="connsiteY2" fmla="*/ 0 h 65682"/>
                <a:gd name="connsiteX3" fmla="*/ 64206 w 64205"/>
                <a:gd name="connsiteY3" fmla="*/ 65682 h 65682"/>
                <a:gd name="connsiteX4" fmla="*/ 64206 w 64205"/>
                <a:gd name="connsiteY4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05" h="65682">
                  <a:moveTo>
                    <a:pt x="64206" y="6568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4206" y="65682"/>
                  </a:lnTo>
                  <a:lnTo>
                    <a:pt x="64206" y="656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CD7EF878-7262-40F7-9C22-82A39679C73F}"/>
                </a:ext>
              </a:extLst>
            </p:cNvPr>
            <p:cNvSpPr/>
            <p:nvPr/>
          </p:nvSpPr>
          <p:spPr>
            <a:xfrm>
              <a:off x="5911357" y="3655328"/>
              <a:ext cx="193" cy="8855"/>
            </a:xfrm>
            <a:custGeom>
              <a:avLst/>
              <a:gdLst>
                <a:gd name="connsiteX0" fmla="*/ 0 w 193"/>
                <a:gd name="connsiteY0" fmla="*/ 0 h 8855"/>
                <a:gd name="connsiteX1" fmla="*/ 0 w 193"/>
                <a:gd name="connsiteY1" fmla="*/ 8856 h 8855"/>
                <a:gd name="connsiteX2" fmla="*/ 0 w 193"/>
                <a:gd name="connsiteY2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" h="8855">
                  <a:moveTo>
                    <a:pt x="0" y="0"/>
                  </a:moveTo>
                  <a:cubicBezTo>
                    <a:pt x="0" y="0"/>
                    <a:pt x="0" y="6642"/>
                    <a:pt x="0" y="8856"/>
                  </a:cubicBezTo>
                  <a:cubicBezTo>
                    <a:pt x="258" y="5910"/>
                    <a:pt x="258" y="2946"/>
                    <a:pt x="0" y="0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FD61DF01-F452-4E40-AADB-94D7CFB0E9D1}"/>
                </a:ext>
              </a:extLst>
            </p:cNvPr>
            <p:cNvSpPr/>
            <p:nvPr/>
          </p:nvSpPr>
          <p:spPr>
            <a:xfrm>
              <a:off x="5913189" y="3656065"/>
              <a:ext cx="630" cy="8855"/>
            </a:xfrm>
            <a:custGeom>
              <a:avLst/>
              <a:gdLst>
                <a:gd name="connsiteX0" fmla="*/ 382 w 630"/>
                <a:gd name="connsiteY0" fmla="*/ 8856 h 8855"/>
                <a:gd name="connsiteX1" fmla="*/ 382 w 630"/>
                <a:gd name="connsiteY1" fmla="*/ 8856 h 8855"/>
                <a:gd name="connsiteX2" fmla="*/ 382 w 630"/>
                <a:gd name="connsiteY2" fmla="*/ 0 h 8855"/>
                <a:gd name="connsiteX3" fmla="*/ 382 w 630"/>
                <a:gd name="connsiteY3" fmla="*/ 0 h 8855"/>
                <a:gd name="connsiteX4" fmla="*/ 382 w 630"/>
                <a:gd name="connsiteY4" fmla="*/ 8118 h 8855"/>
                <a:gd name="connsiteX5" fmla="*/ 382 w 630"/>
                <a:gd name="connsiteY5" fmla="*/ 0 h 8855"/>
                <a:gd name="connsiteX6" fmla="*/ 382 w 630"/>
                <a:gd name="connsiteY6" fmla="*/ 0 h 8855"/>
                <a:gd name="connsiteX7" fmla="*/ 382 w 630"/>
                <a:gd name="connsiteY7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0" h="8855">
                  <a:moveTo>
                    <a:pt x="382" y="8856"/>
                  </a:moveTo>
                  <a:lnTo>
                    <a:pt x="382" y="8856"/>
                  </a:lnTo>
                  <a:cubicBezTo>
                    <a:pt x="-127" y="5926"/>
                    <a:pt x="-127" y="2930"/>
                    <a:pt x="382" y="0"/>
                  </a:cubicBezTo>
                  <a:lnTo>
                    <a:pt x="382" y="0"/>
                  </a:lnTo>
                  <a:lnTo>
                    <a:pt x="382" y="8118"/>
                  </a:lnTo>
                  <a:cubicBezTo>
                    <a:pt x="714" y="5422"/>
                    <a:pt x="714" y="2696"/>
                    <a:pt x="382" y="0"/>
                  </a:cubicBezTo>
                  <a:lnTo>
                    <a:pt x="382" y="0"/>
                  </a:lnTo>
                  <a:cubicBezTo>
                    <a:pt x="640" y="2946"/>
                    <a:pt x="640" y="5910"/>
                    <a:pt x="382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0B0285DA-8691-4E73-B70B-A6BB2A52050E}"/>
                </a:ext>
              </a:extLst>
            </p:cNvPr>
            <p:cNvSpPr/>
            <p:nvPr/>
          </p:nvSpPr>
          <p:spPr>
            <a:xfrm>
              <a:off x="5906740" y="3653852"/>
              <a:ext cx="6092" cy="8855"/>
            </a:xfrm>
            <a:custGeom>
              <a:avLst/>
              <a:gdLst>
                <a:gd name="connsiteX0" fmla="*/ 188 w 6092"/>
                <a:gd name="connsiteY0" fmla="*/ 0 h 8855"/>
                <a:gd name="connsiteX1" fmla="*/ 188 w 6092"/>
                <a:gd name="connsiteY1" fmla="*/ 8856 h 8855"/>
                <a:gd name="connsiteX2" fmla="*/ 6092 w 6092"/>
                <a:gd name="connsiteY2" fmla="*/ 147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2" h="8855">
                  <a:moveTo>
                    <a:pt x="188" y="0"/>
                  </a:moveTo>
                  <a:cubicBezTo>
                    <a:pt x="-63" y="2947"/>
                    <a:pt x="-63" y="5909"/>
                    <a:pt x="188" y="8856"/>
                  </a:cubicBezTo>
                  <a:lnTo>
                    <a:pt x="6092" y="1476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291AEC6F-5986-4AB2-8A6C-B9B047D731F4}"/>
                </a:ext>
              </a:extLst>
            </p:cNvPr>
            <p:cNvSpPr/>
            <p:nvPr/>
          </p:nvSpPr>
          <p:spPr>
            <a:xfrm>
              <a:off x="5904715" y="3653852"/>
              <a:ext cx="5903" cy="8855"/>
            </a:xfrm>
            <a:custGeom>
              <a:avLst/>
              <a:gdLst>
                <a:gd name="connsiteX0" fmla="*/ 738 w 5903"/>
                <a:gd name="connsiteY0" fmla="*/ 8856 h 8855"/>
                <a:gd name="connsiteX1" fmla="*/ 738 w 5903"/>
                <a:gd name="connsiteY1" fmla="*/ 8856 h 8855"/>
                <a:gd name="connsiteX2" fmla="*/ 738 w 5903"/>
                <a:gd name="connsiteY2" fmla="*/ 0 h 8855"/>
                <a:gd name="connsiteX3" fmla="*/ 738 w 5903"/>
                <a:gd name="connsiteY3" fmla="*/ 0 h 8855"/>
                <a:gd name="connsiteX4" fmla="*/ 738 w 5903"/>
                <a:gd name="connsiteY4" fmla="*/ 8118 h 8855"/>
                <a:gd name="connsiteX5" fmla="*/ 5904 w 5903"/>
                <a:gd name="connsiteY5" fmla="*/ 1476 h 8855"/>
                <a:gd name="connsiteX6" fmla="*/ 5904 w 5903"/>
                <a:gd name="connsiteY6" fmla="*/ 1476 h 8855"/>
                <a:gd name="connsiteX7" fmla="*/ 0 w 5903"/>
                <a:gd name="connsiteY7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8855">
                  <a:moveTo>
                    <a:pt x="738" y="8856"/>
                  </a:moveTo>
                  <a:lnTo>
                    <a:pt x="738" y="8856"/>
                  </a:lnTo>
                  <a:cubicBezTo>
                    <a:pt x="487" y="5909"/>
                    <a:pt x="487" y="2947"/>
                    <a:pt x="738" y="0"/>
                  </a:cubicBezTo>
                  <a:lnTo>
                    <a:pt x="738" y="0"/>
                  </a:lnTo>
                  <a:cubicBezTo>
                    <a:pt x="465" y="2699"/>
                    <a:pt x="465" y="5419"/>
                    <a:pt x="738" y="8118"/>
                  </a:cubicBezTo>
                  <a:lnTo>
                    <a:pt x="5904" y="1476"/>
                  </a:lnTo>
                  <a:lnTo>
                    <a:pt x="5904" y="1476"/>
                  </a:lnTo>
                  <a:cubicBezTo>
                    <a:pt x="4509" y="4345"/>
                    <a:pt x="2494" y="6866"/>
                    <a:pt x="0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742735A6-6B28-4F02-BE4F-67E422141FB7}"/>
                </a:ext>
              </a:extLst>
            </p:cNvPr>
            <p:cNvSpPr/>
            <p:nvPr/>
          </p:nvSpPr>
          <p:spPr>
            <a:xfrm>
              <a:off x="5898811" y="3650161"/>
              <a:ext cx="8117" cy="7379"/>
            </a:xfrm>
            <a:custGeom>
              <a:avLst/>
              <a:gdLst>
                <a:gd name="connsiteX0" fmla="*/ 5166 w 8117"/>
                <a:gd name="connsiteY0" fmla="*/ 0 h 7379"/>
                <a:gd name="connsiteX1" fmla="*/ 0 w 8117"/>
                <a:gd name="connsiteY1" fmla="*/ 7380 h 7379"/>
                <a:gd name="connsiteX2" fmla="*/ 8118 w 8117"/>
                <a:gd name="connsiteY2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17" h="7379">
                  <a:moveTo>
                    <a:pt x="5166" y="0"/>
                  </a:moveTo>
                  <a:cubicBezTo>
                    <a:pt x="3166" y="2253"/>
                    <a:pt x="1432" y="4729"/>
                    <a:pt x="0" y="7380"/>
                  </a:cubicBezTo>
                  <a:lnTo>
                    <a:pt x="8118" y="738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2DECB04F-6C9A-4AB3-92B4-1DE51C4A5A76}"/>
                </a:ext>
              </a:extLst>
            </p:cNvPr>
            <p:cNvSpPr/>
            <p:nvPr/>
          </p:nvSpPr>
          <p:spPr>
            <a:xfrm>
              <a:off x="5898811" y="3650161"/>
              <a:ext cx="8117" cy="7379"/>
            </a:xfrm>
            <a:custGeom>
              <a:avLst/>
              <a:gdLst>
                <a:gd name="connsiteX0" fmla="*/ 0 w 8117"/>
                <a:gd name="connsiteY0" fmla="*/ 7380 h 7379"/>
                <a:gd name="connsiteX1" fmla="*/ 0 w 8117"/>
                <a:gd name="connsiteY1" fmla="*/ 7380 h 7379"/>
                <a:gd name="connsiteX2" fmla="*/ 5166 w 8117"/>
                <a:gd name="connsiteY2" fmla="*/ 0 h 7379"/>
                <a:gd name="connsiteX3" fmla="*/ 5166 w 8117"/>
                <a:gd name="connsiteY3" fmla="*/ 0 h 7379"/>
                <a:gd name="connsiteX4" fmla="*/ 738 w 8117"/>
                <a:gd name="connsiteY4" fmla="*/ 6642 h 7379"/>
                <a:gd name="connsiteX5" fmla="*/ 8118 w 8117"/>
                <a:gd name="connsiteY5" fmla="*/ 6642 h 7379"/>
                <a:gd name="connsiteX6" fmla="*/ 8118 w 8117"/>
                <a:gd name="connsiteY6" fmla="*/ 6642 h 7379"/>
                <a:gd name="connsiteX7" fmla="*/ 0 w 8117"/>
                <a:gd name="connsiteY7" fmla="*/ 6642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7" h="7379">
                  <a:moveTo>
                    <a:pt x="0" y="7380"/>
                  </a:moveTo>
                  <a:lnTo>
                    <a:pt x="0" y="7380"/>
                  </a:lnTo>
                  <a:cubicBezTo>
                    <a:pt x="1432" y="4729"/>
                    <a:pt x="3166" y="2253"/>
                    <a:pt x="5166" y="0"/>
                  </a:cubicBezTo>
                  <a:lnTo>
                    <a:pt x="5166" y="0"/>
                  </a:lnTo>
                  <a:cubicBezTo>
                    <a:pt x="3432" y="2028"/>
                    <a:pt x="1941" y="4258"/>
                    <a:pt x="738" y="6642"/>
                  </a:cubicBezTo>
                  <a:lnTo>
                    <a:pt x="8118" y="6642"/>
                  </a:lnTo>
                  <a:lnTo>
                    <a:pt x="8118" y="6642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4FC80C69-868B-42DF-8EC0-ED9DE626877A}"/>
                </a:ext>
              </a:extLst>
            </p:cNvPr>
            <p:cNvSpPr/>
            <p:nvPr/>
          </p:nvSpPr>
          <p:spPr>
            <a:xfrm>
              <a:off x="5895121" y="3645734"/>
              <a:ext cx="8855" cy="5166"/>
            </a:xfrm>
            <a:custGeom>
              <a:avLst/>
              <a:gdLst>
                <a:gd name="connsiteX0" fmla="*/ 7380 w 8855"/>
                <a:gd name="connsiteY0" fmla="*/ 0 h 5166"/>
                <a:gd name="connsiteX1" fmla="*/ 0 w 8855"/>
                <a:gd name="connsiteY1" fmla="*/ 5166 h 5166"/>
                <a:gd name="connsiteX2" fmla="*/ 8856 w 8855"/>
                <a:gd name="connsiteY2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5166">
                  <a:moveTo>
                    <a:pt x="7380" y="0"/>
                  </a:moveTo>
                  <a:lnTo>
                    <a:pt x="0" y="5166"/>
                  </a:lnTo>
                  <a:lnTo>
                    <a:pt x="8856" y="5166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44777A72-C40B-4729-BA04-AF70F69427B2}"/>
                </a:ext>
              </a:extLst>
            </p:cNvPr>
            <p:cNvSpPr/>
            <p:nvPr/>
          </p:nvSpPr>
          <p:spPr>
            <a:xfrm>
              <a:off x="5898073" y="3645734"/>
              <a:ext cx="7380" cy="5166"/>
            </a:xfrm>
            <a:custGeom>
              <a:avLst/>
              <a:gdLst>
                <a:gd name="connsiteX0" fmla="*/ 0 w 7380"/>
                <a:gd name="connsiteY0" fmla="*/ 5166 h 5166"/>
                <a:gd name="connsiteX1" fmla="*/ 0 w 7380"/>
                <a:gd name="connsiteY1" fmla="*/ 5166 h 5166"/>
                <a:gd name="connsiteX2" fmla="*/ 7380 w 7380"/>
                <a:gd name="connsiteY2" fmla="*/ 0 h 5166"/>
                <a:gd name="connsiteX3" fmla="*/ 7380 w 7380"/>
                <a:gd name="connsiteY3" fmla="*/ 0 h 5166"/>
                <a:gd name="connsiteX4" fmla="*/ 738 w 7380"/>
                <a:gd name="connsiteY4" fmla="*/ 5166 h 5166"/>
                <a:gd name="connsiteX5" fmla="*/ 738 w 7380"/>
                <a:gd name="connsiteY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5166">
                  <a:moveTo>
                    <a:pt x="0" y="5166"/>
                  </a:moveTo>
                  <a:lnTo>
                    <a:pt x="0" y="5166"/>
                  </a:lnTo>
                  <a:cubicBezTo>
                    <a:pt x="2155" y="3047"/>
                    <a:pt x="4649" y="1302"/>
                    <a:pt x="7380" y="0"/>
                  </a:cubicBezTo>
                  <a:lnTo>
                    <a:pt x="7380" y="0"/>
                  </a:lnTo>
                  <a:lnTo>
                    <a:pt x="738" y="5166"/>
                  </a:lnTo>
                  <a:lnTo>
                    <a:pt x="738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02FB25CC-D76D-4682-BA4D-6283DDBF0AE2}"/>
                </a:ext>
              </a:extLst>
            </p:cNvPr>
            <p:cNvSpPr/>
            <p:nvPr/>
          </p:nvSpPr>
          <p:spPr>
            <a:xfrm>
              <a:off x="5894382" y="3642043"/>
              <a:ext cx="8855" cy="73800"/>
            </a:xfrm>
            <a:custGeom>
              <a:avLst/>
              <a:gdLst>
                <a:gd name="connsiteX0" fmla="*/ 8856 w 8855"/>
                <a:gd name="connsiteY0" fmla="*/ 0 h 73800"/>
                <a:gd name="connsiteX1" fmla="*/ 0 w 8855"/>
                <a:gd name="connsiteY1" fmla="*/ 0 h 73800"/>
                <a:gd name="connsiteX2" fmla="*/ 8118 w 88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73800">
                  <a:moveTo>
                    <a:pt x="8856" y="0"/>
                  </a:moveTo>
                  <a:lnTo>
                    <a:pt x="0" y="0"/>
                  </a:lnTo>
                  <a:lnTo>
                    <a:pt x="8118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9F85A06D-C983-428C-B07C-5DEC03BFD718}"/>
                </a:ext>
              </a:extLst>
            </p:cNvPr>
            <p:cNvSpPr/>
            <p:nvPr/>
          </p:nvSpPr>
          <p:spPr>
            <a:xfrm>
              <a:off x="5894382" y="3646089"/>
              <a:ext cx="8855" cy="382"/>
            </a:xfrm>
            <a:custGeom>
              <a:avLst/>
              <a:gdLst>
                <a:gd name="connsiteX0" fmla="*/ 8118 w 8855"/>
                <a:gd name="connsiteY0" fmla="*/ 382 h 382"/>
                <a:gd name="connsiteX1" fmla="*/ 0 w 8855"/>
                <a:gd name="connsiteY1" fmla="*/ 382 h 382"/>
                <a:gd name="connsiteX2" fmla="*/ 0 w 8855"/>
                <a:gd name="connsiteY2" fmla="*/ 382 h 382"/>
                <a:gd name="connsiteX3" fmla="*/ 8856 w 8855"/>
                <a:gd name="connsiteY3" fmla="*/ 382 h 382"/>
                <a:gd name="connsiteX4" fmla="*/ 8856 w 8855"/>
                <a:gd name="connsiteY4" fmla="*/ 382 h 382"/>
                <a:gd name="connsiteX5" fmla="*/ 738 w 8855"/>
                <a:gd name="connsiteY5" fmla="*/ 382 h 382"/>
                <a:gd name="connsiteX6" fmla="*/ 8118 w 8855"/>
                <a:gd name="connsiteY6" fmla="*/ 382 h 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382">
                  <a:moveTo>
                    <a:pt x="8118" y="382"/>
                  </a:moveTo>
                  <a:lnTo>
                    <a:pt x="0" y="382"/>
                  </a:lnTo>
                  <a:lnTo>
                    <a:pt x="0" y="382"/>
                  </a:lnTo>
                  <a:cubicBezTo>
                    <a:pt x="2930" y="-127"/>
                    <a:pt x="5926" y="-127"/>
                    <a:pt x="8856" y="382"/>
                  </a:cubicBezTo>
                  <a:lnTo>
                    <a:pt x="8856" y="382"/>
                  </a:lnTo>
                  <a:lnTo>
                    <a:pt x="738" y="382"/>
                  </a:lnTo>
                  <a:lnTo>
                    <a:pt x="8118" y="3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96337C3B-FA88-4002-B722-9A2BCD8CE2DA}"/>
                </a:ext>
              </a:extLst>
            </p:cNvPr>
            <p:cNvSpPr/>
            <p:nvPr/>
          </p:nvSpPr>
          <p:spPr>
            <a:xfrm>
              <a:off x="5895859" y="3638354"/>
              <a:ext cx="8855" cy="5903"/>
            </a:xfrm>
            <a:custGeom>
              <a:avLst/>
              <a:gdLst>
                <a:gd name="connsiteX0" fmla="*/ 8856 w 8855"/>
                <a:gd name="connsiteY0" fmla="*/ 0 h 5903"/>
                <a:gd name="connsiteX1" fmla="*/ 0 w 8855"/>
                <a:gd name="connsiteY1" fmla="*/ 0 h 5903"/>
                <a:gd name="connsiteX2" fmla="*/ 6642 w 8855"/>
                <a:gd name="connsiteY2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5903">
                  <a:moveTo>
                    <a:pt x="8856" y="0"/>
                  </a:moveTo>
                  <a:lnTo>
                    <a:pt x="0" y="0"/>
                  </a:lnTo>
                  <a:lnTo>
                    <a:pt x="6642" y="5904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F32909CD-3C53-4415-9453-B6102E226010}"/>
                </a:ext>
              </a:extLst>
            </p:cNvPr>
            <p:cNvSpPr/>
            <p:nvPr/>
          </p:nvSpPr>
          <p:spPr>
            <a:xfrm>
              <a:off x="5895859" y="3636878"/>
              <a:ext cx="8855" cy="5903"/>
            </a:xfrm>
            <a:custGeom>
              <a:avLst/>
              <a:gdLst>
                <a:gd name="connsiteX0" fmla="*/ 6642 w 8855"/>
                <a:gd name="connsiteY0" fmla="*/ 5904 h 5903"/>
                <a:gd name="connsiteX1" fmla="*/ 0 w 8855"/>
                <a:gd name="connsiteY1" fmla="*/ 0 h 5903"/>
                <a:gd name="connsiteX2" fmla="*/ 0 w 8855"/>
                <a:gd name="connsiteY2" fmla="*/ 0 h 5903"/>
                <a:gd name="connsiteX3" fmla="*/ 8856 w 8855"/>
                <a:gd name="connsiteY3" fmla="*/ 0 h 5903"/>
                <a:gd name="connsiteX4" fmla="*/ 8856 w 8855"/>
                <a:gd name="connsiteY4" fmla="*/ 0 h 5903"/>
                <a:gd name="connsiteX5" fmla="*/ 738 w 8855"/>
                <a:gd name="connsiteY5" fmla="*/ 0 h 5903"/>
                <a:gd name="connsiteX6" fmla="*/ 6642 w 8855"/>
                <a:gd name="connsiteY6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5903">
                  <a:moveTo>
                    <a:pt x="6642" y="59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738" y="0"/>
                  </a:lnTo>
                  <a:lnTo>
                    <a:pt x="6642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0AA256FA-A833-45E0-9CAB-20D821B3B465}"/>
                </a:ext>
              </a:extLst>
            </p:cNvPr>
            <p:cNvSpPr/>
            <p:nvPr/>
          </p:nvSpPr>
          <p:spPr>
            <a:xfrm>
              <a:off x="5900286" y="3628760"/>
              <a:ext cx="7380" cy="8118"/>
            </a:xfrm>
            <a:custGeom>
              <a:avLst/>
              <a:gdLst>
                <a:gd name="connsiteX0" fmla="*/ 7380 w 7380"/>
                <a:gd name="connsiteY0" fmla="*/ 6642 h 8118"/>
                <a:gd name="connsiteX1" fmla="*/ 0 w 7380"/>
                <a:gd name="connsiteY1" fmla="*/ 0 h 8118"/>
                <a:gd name="connsiteX2" fmla="*/ 3690 w 7380"/>
                <a:gd name="connsiteY2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" h="8118">
                  <a:moveTo>
                    <a:pt x="7380" y="6642"/>
                  </a:moveTo>
                  <a:lnTo>
                    <a:pt x="0" y="0"/>
                  </a:lnTo>
                  <a:cubicBezTo>
                    <a:pt x="1063" y="2778"/>
                    <a:pt x="2295" y="5488"/>
                    <a:pt x="3690" y="8118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7EBC5BD-497D-4530-B837-032E31F8B1B3}"/>
                </a:ext>
              </a:extLst>
            </p:cNvPr>
            <p:cNvSpPr/>
            <p:nvPr/>
          </p:nvSpPr>
          <p:spPr>
            <a:xfrm>
              <a:off x="5899548" y="3628760"/>
              <a:ext cx="7380" cy="9594"/>
            </a:xfrm>
            <a:custGeom>
              <a:avLst/>
              <a:gdLst>
                <a:gd name="connsiteX0" fmla="*/ 4428 w 7380"/>
                <a:gd name="connsiteY0" fmla="*/ 9594 h 9594"/>
                <a:gd name="connsiteX1" fmla="*/ 0 w 7380"/>
                <a:gd name="connsiteY1" fmla="*/ 2214 h 9594"/>
                <a:gd name="connsiteX2" fmla="*/ 0 w 7380"/>
                <a:gd name="connsiteY2" fmla="*/ 2214 h 9594"/>
                <a:gd name="connsiteX3" fmla="*/ 7380 w 7380"/>
                <a:gd name="connsiteY3" fmla="*/ 7380 h 9594"/>
                <a:gd name="connsiteX4" fmla="*/ 7380 w 7380"/>
                <a:gd name="connsiteY4" fmla="*/ 7380 h 9594"/>
                <a:gd name="connsiteX5" fmla="*/ 738 w 7380"/>
                <a:gd name="connsiteY5" fmla="*/ 0 h 9594"/>
                <a:gd name="connsiteX6" fmla="*/ 5166 w 7380"/>
                <a:gd name="connsiteY6" fmla="*/ 738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" h="9594">
                  <a:moveTo>
                    <a:pt x="4428" y="9594"/>
                  </a:moveTo>
                  <a:cubicBezTo>
                    <a:pt x="4428" y="9594"/>
                    <a:pt x="738" y="2214"/>
                    <a:pt x="0" y="2214"/>
                  </a:cubicBezTo>
                  <a:lnTo>
                    <a:pt x="0" y="2214"/>
                  </a:lnTo>
                  <a:cubicBezTo>
                    <a:pt x="2797" y="3393"/>
                    <a:pt x="5314" y="5154"/>
                    <a:pt x="7380" y="7380"/>
                  </a:cubicBezTo>
                  <a:lnTo>
                    <a:pt x="7380" y="7380"/>
                  </a:lnTo>
                  <a:lnTo>
                    <a:pt x="738" y="0"/>
                  </a:lnTo>
                  <a:cubicBezTo>
                    <a:pt x="738" y="0"/>
                    <a:pt x="738" y="6642"/>
                    <a:pt x="5166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D77B6EF1-7215-48F1-ABFF-B66345B8D44F}"/>
                </a:ext>
              </a:extLst>
            </p:cNvPr>
            <p:cNvSpPr/>
            <p:nvPr/>
          </p:nvSpPr>
          <p:spPr>
            <a:xfrm>
              <a:off x="5906696" y="3628760"/>
              <a:ext cx="5398" cy="8855"/>
            </a:xfrm>
            <a:custGeom>
              <a:avLst/>
              <a:gdLst>
                <a:gd name="connsiteX0" fmla="*/ 5398 w 5398"/>
                <a:gd name="connsiteY0" fmla="*/ 5166 h 8855"/>
                <a:gd name="connsiteX1" fmla="*/ 232 w 5398"/>
                <a:gd name="connsiteY1" fmla="*/ 0 h 8855"/>
                <a:gd name="connsiteX2" fmla="*/ 232 w 5398"/>
                <a:gd name="connsiteY2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98" h="8855">
                  <a:moveTo>
                    <a:pt x="5398" y="5166"/>
                  </a:moveTo>
                  <a:lnTo>
                    <a:pt x="232" y="0"/>
                  </a:lnTo>
                  <a:cubicBezTo>
                    <a:pt x="-77" y="2944"/>
                    <a:pt x="-77" y="5912"/>
                    <a:pt x="232" y="8856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DB92790A-806D-43CA-9D22-C3740D13E211}"/>
                </a:ext>
              </a:extLst>
            </p:cNvPr>
            <p:cNvSpPr/>
            <p:nvPr/>
          </p:nvSpPr>
          <p:spPr>
            <a:xfrm>
              <a:off x="5907434" y="3626545"/>
              <a:ext cx="5398" cy="9594"/>
            </a:xfrm>
            <a:custGeom>
              <a:avLst/>
              <a:gdLst>
                <a:gd name="connsiteX0" fmla="*/ 232 w 5398"/>
                <a:gd name="connsiteY0" fmla="*/ 8856 h 9594"/>
                <a:gd name="connsiteX1" fmla="*/ 232 w 5398"/>
                <a:gd name="connsiteY1" fmla="*/ 0 h 9594"/>
                <a:gd name="connsiteX2" fmla="*/ 232 w 5398"/>
                <a:gd name="connsiteY2" fmla="*/ 0 h 9594"/>
                <a:gd name="connsiteX3" fmla="*/ 5398 w 5398"/>
                <a:gd name="connsiteY3" fmla="*/ 8118 h 9594"/>
                <a:gd name="connsiteX4" fmla="*/ 5398 w 5398"/>
                <a:gd name="connsiteY4" fmla="*/ 8118 h 9594"/>
                <a:gd name="connsiteX5" fmla="*/ 970 w 5398"/>
                <a:gd name="connsiteY5" fmla="*/ 738 h 9594"/>
                <a:gd name="connsiteX6" fmla="*/ 970 w 5398"/>
                <a:gd name="connsiteY6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8" h="9594">
                  <a:moveTo>
                    <a:pt x="232" y="8856"/>
                  </a:moveTo>
                  <a:cubicBezTo>
                    <a:pt x="-77" y="5912"/>
                    <a:pt x="-77" y="2944"/>
                    <a:pt x="232" y="0"/>
                  </a:cubicBezTo>
                  <a:lnTo>
                    <a:pt x="232" y="0"/>
                  </a:lnTo>
                  <a:cubicBezTo>
                    <a:pt x="2151" y="2578"/>
                    <a:pt x="3878" y="5291"/>
                    <a:pt x="5398" y="8118"/>
                  </a:cubicBezTo>
                  <a:lnTo>
                    <a:pt x="5398" y="8118"/>
                  </a:lnTo>
                  <a:cubicBezTo>
                    <a:pt x="4284" y="5460"/>
                    <a:pt x="2793" y="2974"/>
                    <a:pt x="970" y="738"/>
                  </a:cubicBezTo>
                  <a:cubicBezTo>
                    <a:pt x="609" y="3679"/>
                    <a:pt x="609" y="6653"/>
                    <a:pt x="97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01C446A3-065E-4050-AB05-EF60F1AFD0E6}"/>
                </a:ext>
              </a:extLst>
            </p:cNvPr>
            <p:cNvSpPr/>
            <p:nvPr/>
          </p:nvSpPr>
          <p:spPr>
            <a:xfrm>
              <a:off x="5915591" y="3625069"/>
              <a:ext cx="193" cy="8856"/>
            </a:xfrm>
            <a:custGeom>
              <a:avLst/>
              <a:gdLst>
                <a:gd name="connsiteX0" fmla="*/ 194 w 193"/>
                <a:gd name="connsiteY0" fmla="*/ 8856 h 8856"/>
                <a:gd name="connsiteX1" fmla="*/ 194 w 193"/>
                <a:gd name="connsiteY1" fmla="*/ 0 h 8856"/>
                <a:gd name="connsiteX2" fmla="*/ 194 w 193"/>
                <a:gd name="connsiteY2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" h="8856">
                  <a:moveTo>
                    <a:pt x="194" y="8856"/>
                  </a:moveTo>
                  <a:lnTo>
                    <a:pt x="194" y="0"/>
                  </a:lnTo>
                  <a:cubicBezTo>
                    <a:pt x="-65" y="2946"/>
                    <a:pt x="-65" y="5910"/>
                    <a:pt x="194" y="8856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FBD799FA-4331-433D-B166-4446C4F590D1}"/>
                </a:ext>
              </a:extLst>
            </p:cNvPr>
            <p:cNvSpPr/>
            <p:nvPr/>
          </p:nvSpPr>
          <p:spPr>
            <a:xfrm>
              <a:off x="5915535" y="3625069"/>
              <a:ext cx="381" cy="8856"/>
            </a:xfrm>
            <a:custGeom>
              <a:avLst/>
              <a:gdLst>
                <a:gd name="connsiteX0" fmla="*/ 249 w 381"/>
                <a:gd name="connsiteY0" fmla="*/ 8856 h 8856"/>
                <a:gd name="connsiteX1" fmla="*/ 249 w 381"/>
                <a:gd name="connsiteY1" fmla="*/ 738 h 8856"/>
                <a:gd name="connsiteX2" fmla="*/ 249 w 381"/>
                <a:gd name="connsiteY2" fmla="*/ 8856 h 8856"/>
                <a:gd name="connsiteX3" fmla="*/ 249 w 381"/>
                <a:gd name="connsiteY3" fmla="*/ 8856 h 8856"/>
                <a:gd name="connsiteX4" fmla="*/ 249 w 381"/>
                <a:gd name="connsiteY4" fmla="*/ 0 h 8856"/>
                <a:gd name="connsiteX5" fmla="*/ 249 w 381"/>
                <a:gd name="connsiteY5" fmla="*/ 0 h 8856"/>
                <a:gd name="connsiteX6" fmla="*/ 249 w 381"/>
                <a:gd name="connsiteY6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" h="8856">
                  <a:moveTo>
                    <a:pt x="249" y="8856"/>
                  </a:moveTo>
                  <a:cubicBezTo>
                    <a:pt x="249" y="8856"/>
                    <a:pt x="249" y="2952"/>
                    <a:pt x="249" y="738"/>
                  </a:cubicBezTo>
                  <a:cubicBezTo>
                    <a:pt x="-83" y="3434"/>
                    <a:pt x="-83" y="6160"/>
                    <a:pt x="249" y="8856"/>
                  </a:cubicBezTo>
                  <a:lnTo>
                    <a:pt x="249" y="8856"/>
                  </a:lnTo>
                  <a:cubicBezTo>
                    <a:pt x="-76" y="5913"/>
                    <a:pt x="-76" y="2943"/>
                    <a:pt x="249" y="0"/>
                  </a:cubicBezTo>
                  <a:lnTo>
                    <a:pt x="249" y="0"/>
                  </a:lnTo>
                  <a:cubicBezTo>
                    <a:pt x="426" y="2949"/>
                    <a:pt x="426" y="5907"/>
                    <a:pt x="249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FBDE02B2-3B88-4058-A4F0-B36F54AB8286}"/>
                </a:ext>
              </a:extLst>
            </p:cNvPr>
            <p:cNvSpPr/>
            <p:nvPr/>
          </p:nvSpPr>
          <p:spPr>
            <a:xfrm>
              <a:off x="5914309" y="3626545"/>
              <a:ext cx="6092" cy="8856"/>
            </a:xfrm>
            <a:custGeom>
              <a:avLst/>
              <a:gdLst>
                <a:gd name="connsiteX0" fmla="*/ 5904 w 6092"/>
                <a:gd name="connsiteY0" fmla="*/ 8856 h 8856"/>
                <a:gd name="connsiteX1" fmla="*/ 5904 w 6092"/>
                <a:gd name="connsiteY1" fmla="*/ 0 h 8856"/>
                <a:gd name="connsiteX2" fmla="*/ 0 w 6092"/>
                <a:gd name="connsiteY2" fmla="*/ 738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2" h="8856">
                  <a:moveTo>
                    <a:pt x="5904" y="8856"/>
                  </a:moveTo>
                  <a:cubicBezTo>
                    <a:pt x="6155" y="5909"/>
                    <a:pt x="6155" y="2947"/>
                    <a:pt x="5904" y="0"/>
                  </a:cubicBezTo>
                  <a:lnTo>
                    <a:pt x="0" y="738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468D3826-542B-40B9-AAC6-87B4D92B6C39}"/>
                </a:ext>
              </a:extLst>
            </p:cNvPr>
            <p:cNvSpPr/>
            <p:nvPr/>
          </p:nvSpPr>
          <p:spPr>
            <a:xfrm>
              <a:off x="5915046" y="3626545"/>
              <a:ext cx="5904" cy="8856"/>
            </a:xfrm>
            <a:custGeom>
              <a:avLst/>
              <a:gdLst>
                <a:gd name="connsiteX0" fmla="*/ 5166 w 5904"/>
                <a:gd name="connsiteY0" fmla="*/ 8856 h 8856"/>
                <a:gd name="connsiteX1" fmla="*/ 5166 w 5904"/>
                <a:gd name="connsiteY1" fmla="*/ 8856 h 8856"/>
                <a:gd name="connsiteX2" fmla="*/ 5166 w 5904"/>
                <a:gd name="connsiteY2" fmla="*/ 738 h 8856"/>
                <a:gd name="connsiteX3" fmla="*/ 0 w 5904"/>
                <a:gd name="connsiteY3" fmla="*/ 7380 h 8856"/>
                <a:gd name="connsiteX4" fmla="*/ 0 w 5904"/>
                <a:gd name="connsiteY4" fmla="*/ 7380 h 8856"/>
                <a:gd name="connsiteX5" fmla="*/ 5904 w 5904"/>
                <a:gd name="connsiteY5" fmla="*/ 0 h 8856"/>
                <a:gd name="connsiteX6" fmla="*/ 5904 w 5904"/>
                <a:gd name="connsiteY6" fmla="*/ 0 h 8856"/>
                <a:gd name="connsiteX7" fmla="*/ 5166 w 5904"/>
                <a:gd name="connsiteY7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4" h="8856">
                  <a:moveTo>
                    <a:pt x="5166" y="8856"/>
                  </a:moveTo>
                  <a:lnTo>
                    <a:pt x="5166" y="8856"/>
                  </a:lnTo>
                  <a:cubicBezTo>
                    <a:pt x="5439" y="6157"/>
                    <a:pt x="5439" y="3437"/>
                    <a:pt x="5166" y="738"/>
                  </a:cubicBezTo>
                  <a:lnTo>
                    <a:pt x="0" y="7380"/>
                  </a:lnTo>
                  <a:lnTo>
                    <a:pt x="0" y="7380"/>
                  </a:lnTo>
                  <a:cubicBezTo>
                    <a:pt x="1395" y="4511"/>
                    <a:pt x="3410" y="1990"/>
                    <a:pt x="5904" y="0"/>
                  </a:cubicBezTo>
                  <a:lnTo>
                    <a:pt x="5904" y="0"/>
                  </a:lnTo>
                  <a:cubicBezTo>
                    <a:pt x="5911" y="2968"/>
                    <a:pt x="5660" y="5930"/>
                    <a:pt x="5166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605781C6-A484-4541-8668-1529AC906A37}"/>
                </a:ext>
              </a:extLst>
            </p:cNvPr>
            <p:cNvSpPr/>
            <p:nvPr/>
          </p:nvSpPr>
          <p:spPr>
            <a:xfrm>
              <a:off x="5919475" y="3628760"/>
              <a:ext cx="8117" cy="10331"/>
            </a:xfrm>
            <a:custGeom>
              <a:avLst/>
              <a:gdLst>
                <a:gd name="connsiteX0" fmla="*/ 2952 w 8117"/>
                <a:gd name="connsiteY0" fmla="*/ 10332 h 10331"/>
                <a:gd name="connsiteX1" fmla="*/ 8118 w 8117"/>
                <a:gd name="connsiteY1" fmla="*/ 0 h 10331"/>
                <a:gd name="connsiteX2" fmla="*/ 0 w 8117"/>
                <a:gd name="connsiteY2" fmla="*/ 442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17" h="10331">
                  <a:moveTo>
                    <a:pt x="2952" y="10332"/>
                  </a:moveTo>
                  <a:cubicBezTo>
                    <a:pt x="5048" y="7086"/>
                    <a:pt x="6775" y="3621"/>
                    <a:pt x="8118" y="0"/>
                  </a:cubicBezTo>
                  <a:lnTo>
                    <a:pt x="0" y="4428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B5E4C520-2206-49C1-94A4-F990DEF7CB89}"/>
                </a:ext>
              </a:extLst>
            </p:cNvPr>
            <p:cNvSpPr/>
            <p:nvPr/>
          </p:nvSpPr>
          <p:spPr>
            <a:xfrm>
              <a:off x="5919475" y="3628760"/>
              <a:ext cx="8117" cy="10331"/>
            </a:xfrm>
            <a:custGeom>
              <a:avLst/>
              <a:gdLst>
                <a:gd name="connsiteX0" fmla="*/ 3690 w 8117"/>
                <a:gd name="connsiteY0" fmla="*/ 10332 h 10331"/>
                <a:gd name="connsiteX1" fmla="*/ 3690 w 8117"/>
                <a:gd name="connsiteY1" fmla="*/ 10332 h 10331"/>
                <a:gd name="connsiteX2" fmla="*/ 7380 w 8117"/>
                <a:gd name="connsiteY2" fmla="*/ 0 h 10331"/>
                <a:gd name="connsiteX3" fmla="*/ 0 w 8117"/>
                <a:gd name="connsiteY3" fmla="*/ 0 h 10331"/>
                <a:gd name="connsiteX4" fmla="*/ 0 w 8117"/>
                <a:gd name="connsiteY4" fmla="*/ 0 h 10331"/>
                <a:gd name="connsiteX5" fmla="*/ 8118 w 8117"/>
                <a:gd name="connsiteY5" fmla="*/ 0 h 10331"/>
                <a:gd name="connsiteX6" fmla="*/ 8118 w 8117"/>
                <a:gd name="connsiteY6" fmla="*/ 0 h 10331"/>
                <a:gd name="connsiteX7" fmla="*/ 3690 w 8117"/>
                <a:gd name="connsiteY7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7" h="10331">
                  <a:moveTo>
                    <a:pt x="3690" y="10332"/>
                  </a:moveTo>
                  <a:lnTo>
                    <a:pt x="3690" y="10332"/>
                  </a:lnTo>
                  <a:cubicBezTo>
                    <a:pt x="5483" y="7117"/>
                    <a:pt x="6731" y="3625"/>
                    <a:pt x="738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118" y="0"/>
                  </a:lnTo>
                  <a:lnTo>
                    <a:pt x="8118" y="0"/>
                  </a:lnTo>
                  <a:cubicBezTo>
                    <a:pt x="8118" y="0"/>
                    <a:pt x="3690" y="9594"/>
                    <a:pt x="3690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FAC45CF0-A21F-4ABE-B8A0-0D0AD5D0B18E}"/>
                </a:ext>
              </a:extLst>
            </p:cNvPr>
            <p:cNvSpPr/>
            <p:nvPr/>
          </p:nvSpPr>
          <p:spPr>
            <a:xfrm>
              <a:off x="5922427" y="3637615"/>
              <a:ext cx="8855" cy="5166"/>
            </a:xfrm>
            <a:custGeom>
              <a:avLst/>
              <a:gdLst>
                <a:gd name="connsiteX0" fmla="*/ 1476 w 8855"/>
                <a:gd name="connsiteY0" fmla="*/ 5166 h 5166"/>
                <a:gd name="connsiteX1" fmla="*/ 8856 w 8855"/>
                <a:gd name="connsiteY1" fmla="*/ 0 h 5166"/>
                <a:gd name="connsiteX2" fmla="*/ 0 w 8855"/>
                <a:gd name="connsiteY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5166">
                  <a:moveTo>
                    <a:pt x="1476" y="5166"/>
                  </a:moveTo>
                  <a:lnTo>
                    <a:pt x="8856" y="0"/>
                  </a:lnTo>
                  <a:lnTo>
                    <a:pt x="0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300EC5E9-7276-4680-B8CF-6D376D73CD7F}"/>
                </a:ext>
              </a:extLst>
            </p:cNvPr>
            <p:cNvSpPr/>
            <p:nvPr/>
          </p:nvSpPr>
          <p:spPr>
            <a:xfrm>
              <a:off x="5923903" y="3637615"/>
              <a:ext cx="6641" cy="5166"/>
            </a:xfrm>
            <a:custGeom>
              <a:avLst/>
              <a:gdLst>
                <a:gd name="connsiteX0" fmla="*/ 0 w 6641"/>
                <a:gd name="connsiteY0" fmla="*/ 5166 h 5166"/>
                <a:gd name="connsiteX1" fmla="*/ 0 w 6641"/>
                <a:gd name="connsiteY1" fmla="*/ 5166 h 5166"/>
                <a:gd name="connsiteX2" fmla="*/ 6642 w 6641"/>
                <a:gd name="connsiteY2" fmla="*/ 0 h 5166"/>
                <a:gd name="connsiteX3" fmla="*/ 6642 w 6641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5166">
                  <a:moveTo>
                    <a:pt x="0" y="5166"/>
                  </a:moveTo>
                  <a:lnTo>
                    <a:pt x="0" y="5166"/>
                  </a:lnTo>
                  <a:cubicBezTo>
                    <a:pt x="2472" y="3808"/>
                    <a:pt x="4716" y="2064"/>
                    <a:pt x="6642" y="0"/>
                  </a:cubicBezTo>
                  <a:lnTo>
                    <a:pt x="664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22C6527D-045A-4732-8E6E-4D588F6ABB0B}"/>
                </a:ext>
              </a:extLst>
            </p:cNvPr>
            <p:cNvSpPr/>
            <p:nvPr/>
          </p:nvSpPr>
          <p:spPr>
            <a:xfrm>
              <a:off x="5923903" y="3646471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8856 w 8855"/>
                <a:gd name="connsiteY1" fmla="*/ 0 h 73800"/>
                <a:gd name="connsiteX2" fmla="*/ 0 w 88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8856" y="0"/>
                  </a:lnTo>
                  <a:lnTo>
                    <a:pt x="0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E543CDDE-1A34-479D-A88D-8AAD95F94E2F}"/>
                </a:ext>
              </a:extLst>
            </p:cNvPr>
            <p:cNvSpPr/>
            <p:nvPr/>
          </p:nvSpPr>
          <p:spPr>
            <a:xfrm>
              <a:off x="5923903" y="3646471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0 w 8855"/>
                <a:gd name="connsiteY1" fmla="*/ 0 h 73800"/>
                <a:gd name="connsiteX2" fmla="*/ 8118 w 8855"/>
                <a:gd name="connsiteY2" fmla="*/ 0 h 73800"/>
                <a:gd name="connsiteX3" fmla="*/ 0 w 8855"/>
                <a:gd name="connsiteY3" fmla="*/ 0 h 73800"/>
                <a:gd name="connsiteX4" fmla="*/ 0 w 8855"/>
                <a:gd name="connsiteY4" fmla="*/ 0 h 73800"/>
                <a:gd name="connsiteX5" fmla="*/ 8856 w 8855"/>
                <a:gd name="connsiteY5" fmla="*/ 0 h 73800"/>
                <a:gd name="connsiteX6" fmla="*/ 8856 w 8855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0" y="0"/>
                  </a:lnTo>
                  <a:lnTo>
                    <a:pt x="81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2DBD825F-6B27-4D68-89BC-9C7FD32B7775}"/>
                </a:ext>
              </a:extLst>
            </p:cNvPr>
            <p:cNvSpPr/>
            <p:nvPr/>
          </p:nvSpPr>
          <p:spPr>
            <a:xfrm>
              <a:off x="5923165" y="3644995"/>
              <a:ext cx="8855" cy="5166"/>
            </a:xfrm>
            <a:custGeom>
              <a:avLst/>
              <a:gdLst>
                <a:gd name="connsiteX0" fmla="*/ 0 w 8855"/>
                <a:gd name="connsiteY0" fmla="*/ 5166 h 5166"/>
                <a:gd name="connsiteX1" fmla="*/ 8856 w 8855"/>
                <a:gd name="connsiteY1" fmla="*/ 5166 h 5166"/>
                <a:gd name="connsiteX2" fmla="*/ 1476 w 8855"/>
                <a:gd name="connsiteY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5166">
                  <a:moveTo>
                    <a:pt x="0" y="5166"/>
                  </a:moveTo>
                  <a:lnTo>
                    <a:pt x="8856" y="5166"/>
                  </a:lnTo>
                  <a:lnTo>
                    <a:pt x="1476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A1627090-07AA-49D2-A2E2-A310067656D4}"/>
                </a:ext>
              </a:extLst>
            </p:cNvPr>
            <p:cNvSpPr/>
            <p:nvPr/>
          </p:nvSpPr>
          <p:spPr>
            <a:xfrm>
              <a:off x="5923903" y="3645734"/>
              <a:ext cx="7379" cy="5166"/>
            </a:xfrm>
            <a:custGeom>
              <a:avLst/>
              <a:gdLst>
                <a:gd name="connsiteX0" fmla="*/ 6642 w 7379"/>
                <a:gd name="connsiteY0" fmla="*/ 5166 h 5166"/>
                <a:gd name="connsiteX1" fmla="*/ 6642 w 7379"/>
                <a:gd name="connsiteY1" fmla="*/ 5166 h 5166"/>
                <a:gd name="connsiteX2" fmla="*/ 0 w 7379"/>
                <a:gd name="connsiteY2" fmla="*/ 0 h 5166"/>
                <a:gd name="connsiteX3" fmla="*/ 0 w 7379"/>
                <a:gd name="connsiteY3" fmla="*/ 0 h 5166"/>
                <a:gd name="connsiteX4" fmla="*/ 7380 w 7379"/>
                <a:gd name="connsiteY4" fmla="*/ 5166 h 5166"/>
                <a:gd name="connsiteX5" fmla="*/ 7380 w 7379"/>
                <a:gd name="connsiteY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79" h="5166">
                  <a:moveTo>
                    <a:pt x="6642" y="5166"/>
                  </a:moveTo>
                  <a:lnTo>
                    <a:pt x="6642" y="5166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6642" y="4428"/>
                    <a:pt x="7380" y="5166"/>
                  </a:cubicBezTo>
                  <a:lnTo>
                    <a:pt x="738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2C6D6A22-026B-4E3B-BBB3-E97DD825B00B}"/>
                </a:ext>
              </a:extLst>
            </p:cNvPr>
            <p:cNvSpPr/>
            <p:nvPr/>
          </p:nvSpPr>
          <p:spPr>
            <a:xfrm>
              <a:off x="5920213" y="3645734"/>
              <a:ext cx="8117" cy="7379"/>
            </a:xfrm>
            <a:custGeom>
              <a:avLst/>
              <a:gdLst>
                <a:gd name="connsiteX0" fmla="*/ 0 w 8117"/>
                <a:gd name="connsiteY0" fmla="*/ 7380 h 7379"/>
                <a:gd name="connsiteX1" fmla="*/ 8118 w 8117"/>
                <a:gd name="connsiteY1" fmla="*/ 7380 h 7379"/>
                <a:gd name="connsiteX2" fmla="*/ 2952 w 8117"/>
                <a:gd name="connsiteY2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17" h="7379">
                  <a:moveTo>
                    <a:pt x="0" y="7380"/>
                  </a:moveTo>
                  <a:lnTo>
                    <a:pt x="8118" y="7380"/>
                  </a:lnTo>
                  <a:lnTo>
                    <a:pt x="2952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1420122-E3E7-4B64-9B95-2D4886851AAB}"/>
                </a:ext>
              </a:extLst>
            </p:cNvPr>
            <p:cNvSpPr/>
            <p:nvPr/>
          </p:nvSpPr>
          <p:spPr>
            <a:xfrm>
              <a:off x="5920950" y="3650161"/>
              <a:ext cx="8118" cy="7675"/>
            </a:xfrm>
            <a:custGeom>
              <a:avLst/>
              <a:gdLst>
                <a:gd name="connsiteX0" fmla="*/ 8118 w 8118"/>
                <a:gd name="connsiteY0" fmla="*/ 7380 h 7675"/>
                <a:gd name="connsiteX1" fmla="*/ 8118 w 8118"/>
                <a:gd name="connsiteY1" fmla="*/ 7380 h 7675"/>
                <a:gd name="connsiteX2" fmla="*/ 0 w 8118"/>
                <a:gd name="connsiteY2" fmla="*/ 7380 h 7675"/>
                <a:gd name="connsiteX3" fmla="*/ 0 w 8118"/>
                <a:gd name="connsiteY3" fmla="*/ 7380 h 7675"/>
                <a:gd name="connsiteX4" fmla="*/ 8118 w 8118"/>
                <a:gd name="connsiteY4" fmla="*/ 7380 h 7675"/>
                <a:gd name="connsiteX5" fmla="*/ 2952 w 8118"/>
                <a:gd name="connsiteY5" fmla="*/ 0 h 7675"/>
                <a:gd name="connsiteX6" fmla="*/ 2952 w 8118"/>
                <a:gd name="connsiteY6" fmla="*/ 0 h 7675"/>
                <a:gd name="connsiteX7" fmla="*/ 8118 w 8118"/>
                <a:gd name="connsiteY7" fmla="*/ 7380 h 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8" h="7675">
                  <a:moveTo>
                    <a:pt x="8118" y="7380"/>
                  </a:moveTo>
                  <a:lnTo>
                    <a:pt x="8118" y="7380"/>
                  </a:lnTo>
                  <a:cubicBezTo>
                    <a:pt x="5424" y="7774"/>
                    <a:pt x="2694" y="7774"/>
                    <a:pt x="0" y="7380"/>
                  </a:cubicBezTo>
                  <a:lnTo>
                    <a:pt x="0" y="7380"/>
                  </a:lnTo>
                  <a:lnTo>
                    <a:pt x="8118" y="7380"/>
                  </a:lnTo>
                  <a:lnTo>
                    <a:pt x="2952" y="0"/>
                  </a:lnTo>
                  <a:lnTo>
                    <a:pt x="2952" y="0"/>
                  </a:lnTo>
                  <a:cubicBezTo>
                    <a:pt x="4996" y="2220"/>
                    <a:pt x="6731" y="4701"/>
                    <a:pt x="8118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72BED0B3-AF99-406E-ACDF-483EB1A5AE75}"/>
                </a:ext>
              </a:extLst>
            </p:cNvPr>
            <p:cNvSpPr/>
            <p:nvPr/>
          </p:nvSpPr>
          <p:spPr>
            <a:xfrm>
              <a:off x="5915784" y="3653113"/>
              <a:ext cx="6092" cy="9594"/>
            </a:xfrm>
            <a:custGeom>
              <a:avLst/>
              <a:gdLst>
                <a:gd name="connsiteX0" fmla="*/ 0 w 6092"/>
                <a:gd name="connsiteY0" fmla="*/ 2214 h 9594"/>
                <a:gd name="connsiteX1" fmla="*/ 5904 w 6092"/>
                <a:gd name="connsiteY1" fmla="*/ 9594 h 9594"/>
                <a:gd name="connsiteX2" fmla="*/ 5904 w 6092"/>
                <a:gd name="connsiteY2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2" h="9594">
                  <a:moveTo>
                    <a:pt x="0" y="2214"/>
                  </a:moveTo>
                  <a:lnTo>
                    <a:pt x="5904" y="9594"/>
                  </a:lnTo>
                  <a:cubicBezTo>
                    <a:pt x="6155" y="6401"/>
                    <a:pt x="6155" y="3193"/>
                    <a:pt x="5904" y="0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E9EC56E4-44CD-4FCB-BA41-BBF4BB04AA8E}"/>
                </a:ext>
              </a:extLst>
            </p:cNvPr>
            <p:cNvSpPr/>
            <p:nvPr/>
          </p:nvSpPr>
          <p:spPr>
            <a:xfrm>
              <a:off x="5915784" y="3653852"/>
              <a:ext cx="5903" cy="9593"/>
            </a:xfrm>
            <a:custGeom>
              <a:avLst/>
              <a:gdLst>
                <a:gd name="connsiteX0" fmla="*/ 5904 w 5903"/>
                <a:gd name="connsiteY0" fmla="*/ 8856 h 9593"/>
                <a:gd name="connsiteX1" fmla="*/ 5904 w 5903"/>
                <a:gd name="connsiteY1" fmla="*/ 8856 h 9593"/>
                <a:gd name="connsiteX2" fmla="*/ 0 w 5903"/>
                <a:gd name="connsiteY2" fmla="*/ 1476 h 9593"/>
                <a:gd name="connsiteX3" fmla="*/ 0 w 5903"/>
                <a:gd name="connsiteY3" fmla="*/ 1476 h 9593"/>
                <a:gd name="connsiteX4" fmla="*/ 5166 w 5903"/>
                <a:gd name="connsiteY4" fmla="*/ 8118 h 9593"/>
                <a:gd name="connsiteX5" fmla="*/ 5166 w 5903"/>
                <a:gd name="connsiteY5" fmla="*/ 0 h 9593"/>
                <a:gd name="connsiteX6" fmla="*/ 5166 w 5903"/>
                <a:gd name="connsiteY6" fmla="*/ 0 h 9593"/>
                <a:gd name="connsiteX7" fmla="*/ 5166 w 5903"/>
                <a:gd name="connsiteY7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9593">
                  <a:moveTo>
                    <a:pt x="5904" y="8856"/>
                  </a:moveTo>
                  <a:lnTo>
                    <a:pt x="5904" y="8856"/>
                  </a:lnTo>
                  <a:cubicBezTo>
                    <a:pt x="3616" y="6671"/>
                    <a:pt x="1631" y="4189"/>
                    <a:pt x="0" y="1476"/>
                  </a:cubicBezTo>
                  <a:lnTo>
                    <a:pt x="0" y="1476"/>
                  </a:lnTo>
                  <a:lnTo>
                    <a:pt x="5166" y="8118"/>
                  </a:lnTo>
                  <a:cubicBezTo>
                    <a:pt x="5166" y="8118"/>
                    <a:pt x="5166" y="738"/>
                    <a:pt x="5166" y="0"/>
                  </a:cubicBezTo>
                  <a:lnTo>
                    <a:pt x="5166" y="0"/>
                  </a:lnTo>
                  <a:cubicBezTo>
                    <a:pt x="5469" y="3191"/>
                    <a:pt x="5469" y="6403"/>
                    <a:pt x="5166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00C87FD3-79A0-4AC0-B152-4DF41BC14893}"/>
                </a:ext>
              </a:extLst>
            </p:cNvPr>
            <p:cNvSpPr/>
            <p:nvPr/>
          </p:nvSpPr>
          <p:spPr>
            <a:xfrm>
              <a:off x="5901763" y="3633187"/>
              <a:ext cx="22877" cy="22878"/>
            </a:xfrm>
            <a:custGeom>
              <a:avLst/>
              <a:gdLst>
                <a:gd name="connsiteX0" fmla="*/ 22878 w 22877"/>
                <a:gd name="connsiteY0" fmla="*/ 11070 h 22878"/>
                <a:gd name="connsiteX1" fmla="*/ 11808 w 22877"/>
                <a:gd name="connsiteY1" fmla="*/ 22878 h 22878"/>
                <a:gd name="connsiteX2" fmla="*/ 0 w 22877"/>
                <a:gd name="connsiteY2" fmla="*/ 11070 h 22878"/>
                <a:gd name="connsiteX3" fmla="*/ 11808 w 22877"/>
                <a:gd name="connsiteY3" fmla="*/ 0 h 22878"/>
                <a:gd name="connsiteX4" fmla="*/ 22878 w 22877"/>
                <a:gd name="connsiteY4" fmla="*/ 1107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7" h="22878">
                  <a:moveTo>
                    <a:pt x="22878" y="11070"/>
                  </a:moveTo>
                  <a:cubicBezTo>
                    <a:pt x="22893" y="17314"/>
                    <a:pt x="18037" y="22488"/>
                    <a:pt x="11808" y="22878"/>
                  </a:cubicBezTo>
                  <a:cubicBezTo>
                    <a:pt x="5284" y="22878"/>
                    <a:pt x="0" y="17592"/>
                    <a:pt x="0" y="11070"/>
                  </a:cubicBezTo>
                  <a:cubicBezTo>
                    <a:pt x="391" y="4838"/>
                    <a:pt x="5564" y="-13"/>
                    <a:pt x="11808" y="0"/>
                  </a:cubicBezTo>
                  <a:cubicBezTo>
                    <a:pt x="17919" y="0"/>
                    <a:pt x="22878" y="4956"/>
                    <a:pt x="22878" y="11070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E217EC6D-B65F-467F-8488-F92263FE7812}"/>
                </a:ext>
              </a:extLst>
            </p:cNvPr>
            <p:cNvSpPr/>
            <p:nvPr/>
          </p:nvSpPr>
          <p:spPr>
            <a:xfrm>
              <a:off x="5901762" y="3632816"/>
              <a:ext cx="26548" cy="23619"/>
            </a:xfrm>
            <a:custGeom>
              <a:avLst/>
              <a:gdLst>
                <a:gd name="connsiteX0" fmla="*/ 11808 w 26548"/>
                <a:gd name="connsiteY0" fmla="*/ 23250 h 23619"/>
                <a:gd name="connsiteX1" fmla="*/ 0 w 26548"/>
                <a:gd name="connsiteY1" fmla="*/ 11442 h 23619"/>
                <a:gd name="connsiteX2" fmla="*/ 11808 w 26548"/>
                <a:gd name="connsiteY2" fmla="*/ 372 h 23619"/>
                <a:gd name="connsiteX3" fmla="*/ 26177 w 26548"/>
                <a:gd name="connsiteY3" fmla="*/ 8882 h 23619"/>
                <a:gd name="connsiteX4" fmla="*/ 17668 w 26548"/>
                <a:gd name="connsiteY4" fmla="*/ 23250 h 23619"/>
                <a:gd name="connsiteX5" fmla="*/ 11808 w 26548"/>
                <a:gd name="connsiteY5" fmla="*/ 23250 h 23619"/>
                <a:gd name="connsiteX6" fmla="*/ 11808 w 26548"/>
                <a:gd name="connsiteY6" fmla="*/ 372 h 23619"/>
                <a:gd name="connsiteX7" fmla="*/ 0 w 26548"/>
                <a:gd name="connsiteY7" fmla="*/ 11442 h 23619"/>
                <a:gd name="connsiteX8" fmla="*/ 11048 w 26548"/>
                <a:gd name="connsiteY8" fmla="*/ 22536 h 23619"/>
                <a:gd name="connsiteX9" fmla="*/ 11808 w 26548"/>
                <a:gd name="connsiteY9" fmla="*/ 22512 h 23619"/>
                <a:gd name="connsiteX10" fmla="*/ 22878 w 26548"/>
                <a:gd name="connsiteY10" fmla="*/ 11442 h 23619"/>
                <a:gd name="connsiteX11" fmla="*/ 11808 w 26548"/>
                <a:gd name="connsiteY11" fmla="*/ 372 h 2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48" h="23619">
                  <a:moveTo>
                    <a:pt x="11808" y="23250"/>
                  </a:moveTo>
                  <a:cubicBezTo>
                    <a:pt x="5284" y="23250"/>
                    <a:pt x="0" y="17964"/>
                    <a:pt x="0" y="11442"/>
                  </a:cubicBezTo>
                  <a:cubicBezTo>
                    <a:pt x="391" y="5210"/>
                    <a:pt x="5565" y="359"/>
                    <a:pt x="11808" y="372"/>
                  </a:cubicBezTo>
                  <a:cubicBezTo>
                    <a:pt x="18125" y="-1246"/>
                    <a:pt x="24561" y="2564"/>
                    <a:pt x="26177" y="8882"/>
                  </a:cubicBezTo>
                  <a:cubicBezTo>
                    <a:pt x="27793" y="15200"/>
                    <a:pt x="23985" y="21632"/>
                    <a:pt x="17668" y="23250"/>
                  </a:cubicBezTo>
                  <a:cubicBezTo>
                    <a:pt x="15742" y="23742"/>
                    <a:pt x="13727" y="23742"/>
                    <a:pt x="11808" y="23250"/>
                  </a:cubicBezTo>
                  <a:close/>
                  <a:moveTo>
                    <a:pt x="11808" y="372"/>
                  </a:moveTo>
                  <a:cubicBezTo>
                    <a:pt x="5565" y="359"/>
                    <a:pt x="391" y="5210"/>
                    <a:pt x="0" y="11442"/>
                  </a:cubicBezTo>
                  <a:cubicBezTo>
                    <a:pt x="-15" y="17555"/>
                    <a:pt x="4930" y="22523"/>
                    <a:pt x="11048" y="22536"/>
                  </a:cubicBezTo>
                  <a:cubicBezTo>
                    <a:pt x="11299" y="22537"/>
                    <a:pt x="11557" y="22529"/>
                    <a:pt x="11808" y="22512"/>
                  </a:cubicBezTo>
                  <a:cubicBezTo>
                    <a:pt x="17919" y="22512"/>
                    <a:pt x="22878" y="17555"/>
                    <a:pt x="22878" y="11442"/>
                  </a:cubicBezTo>
                  <a:cubicBezTo>
                    <a:pt x="22878" y="5328"/>
                    <a:pt x="17919" y="372"/>
                    <a:pt x="11808" y="37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B112FFC0-B7E4-4BA8-976E-65822213C882}"/>
                </a:ext>
              </a:extLst>
            </p:cNvPr>
            <p:cNvSpPr/>
            <p:nvPr/>
          </p:nvSpPr>
          <p:spPr>
            <a:xfrm>
              <a:off x="5909880" y="36413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13F1B13D-1DFD-4AC5-ACC8-5EFB41CC48CE}"/>
                </a:ext>
              </a:extLst>
            </p:cNvPr>
            <p:cNvSpPr/>
            <p:nvPr/>
          </p:nvSpPr>
          <p:spPr>
            <a:xfrm>
              <a:off x="5906190" y="3641306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  <a:gd name="connsiteX4" fmla="*/ 0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30DC78FB-7A30-4986-AD84-3A36471A7759}"/>
                </a:ext>
              </a:extLst>
            </p:cNvPr>
            <p:cNvSpPr/>
            <p:nvPr/>
          </p:nvSpPr>
          <p:spPr>
            <a:xfrm>
              <a:off x="5919475" y="36413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2A799C3E-ED96-48CF-9826-40812890D477}"/>
                </a:ext>
              </a:extLst>
            </p:cNvPr>
            <p:cNvSpPr/>
            <p:nvPr/>
          </p:nvSpPr>
          <p:spPr>
            <a:xfrm>
              <a:off x="5915784" y="3641306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  <a:gd name="connsiteX4" fmla="*/ 0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8B4BC83C-A141-44A8-8D77-4455D6262DA9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088B6B30-6090-43D3-859D-19E2E59954C3}"/>
                </a:ext>
              </a:extLst>
            </p:cNvPr>
            <p:cNvSpPr/>
            <p:nvPr/>
          </p:nvSpPr>
          <p:spPr>
            <a:xfrm>
              <a:off x="5913571" y="3649424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  <a:gd name="connsiteX5" fmla="*/ 0 w 5903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5904" y="0"/>
                  </a:lnTo>
                  <a:cubicBezTo>
                    <a:pt x="5904" y="0"/>
                    <a:pt x="2952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43425E78-F69C-4A73-B756-EEEDC7D9BE22}"/>
                </a:ext>
              </a:extLst>
            </p:cNvPr>
            <p:cNvSpPr/>
            <p:nvPr/>
          </p:nvSpPr>
          <p:spPr>
            <a:xfrm>
              <a:off x="5913571" y="36523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06F01362-2DDD-410D-99E5-C671DCB9F10A}"/>
                </a:ext>
              </a:extLst>
            </p:cNvPr>
            <p:cNvSpPr/>
            <p:nvPr/>
          </p:nvSpPr>
          <p:spPr>
            <a:xfrm>
              <a:off x="5856744" y="3648497"/>
              <a:ext cx="10332" cy="5426"/>
            </a:xfrm>
            <a:custGeom>
              <a:avLst/>
              <a:gdLst>
                <a:gd name="connsiteX0" fmla="*/ 10332 w 10332"/>
                <a:gd name="connsiteY0" fmla="*/ 927 h 5426"/>
                <a:gd name="connsiteX1" fmla="*/ 10332 w 10332"/>
                <a:gd name="connsiteY1" fmla="*/ 927 h 5426"/>
                <a:gd name="connsiteX2" fmla="*/ 5904 w 10332"/>
                <a:gd name="connsiteY2" fmla="*/ 927 h 5426"/>
                <a:gd name="connsiteX3" fmla="*/ 0 w 10332"/>
                <a:gd name="connsiteY3" fmla="*/ 927 h 5426"/>
                <a:gd name="connsiteX4" fmla="*/ 0 w 10332"/>
                <a:gd name="connsiteY4" fmla="*/ 927 h 5426"/>
                <a:gd name="connsiteX5" fmla="*/ 5166 w 10332"/>
                <a:gd name="connsiteY5" fmla="*/ 927 h 5426"/>
                <a:gd name="connsiteX6" fmla="*/ 5166 w 10332"/>
                <a:gd name="connsiteY6" fmla="*/ 5355 h 5426"/>
                <a:gd name="connsiteX7" fmla="*/ 5166 w 10332"/>
                <a:gd name="connsiteY7" fmla="*/ 927 h 5426"/>
                <a:gd name="connsiteX8" fmla="*/ 5166 w 10332"/>
                <a:gd name="connsiteY8" fmla="*/ 927 h 5426"/>
                <a:gd name="connsiteX9" fmla="*/ 9594 w 10332"/>
                <a:gd name="connsiteY9" fmla="*/ 927 h 5426"/>
                <a:gd name="connsiteX10" fmla="*/ 10332 w 10332"/>
                <a:gd name="connsiteY10" fmla="*/ 5355 h 5426"/>
                <a:gd name="connsiteX11" fmla="*/ 10332 w 10332"/>
                <a:gd name="connsiteY11" fmla="*/ 5355 h 5426"/>
                <a:gd name="connsiteX12" fmla="*/ 10332 w 10332"/>
                <a:gd name="connsiteY12" fmla="*/ 5355 h 5426"/>
                <a:gd name="connsiteX13" fmla="*/ 10332 w 10332"/>
                <a:gd name="connsiteY13" fmla="*/ 5355 h 5426"/>
                <a:gd name="connsiteX14" fmla="*/ 10332 w 10332"/>
                <a:gd name="connsiteY14" fmla="*/ 5355 h 5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2" h="5426">
                  <a:moveTo>
                    <a:pt x="10332" y="927"/>
                  </a:moveTo>
                  <a:lnTo>
                    <a:pt x="10332" y="927"/>
                  </a:lnTo>
                  <a:cubicBezTo>
                    <a:pt x="8885" y="516"/>
                    <a:pt x="7351" y="516"/>
                    <a:pt x="5904" y="927"/>
                  </a:cubicBezTo>
                  <a:cubicBezTo>
                    <a:pt x="4130" y="-309"/>
                    <a:pt x="1774" y="-309"/>
                    <a:pt x="0" y="927"/>
                  </a:cubicBezTo>
                  <a:lnTo>
                    <a:pt x="0" y="927"/>
                  </a:lnTo>
                  <a:lnTo>
                    <a:pt x="5166" y="927"/>
                  </a:lnTo>
                  <a:cubicBezTo>
                    <a:pt x="5166" y="927"/>
                    <a:pt x="5166" y="6093"/>
                    <a:pt x="5166" y="5355"/>
                  </a:cubicBezTo>
                  <a:cubicBezTo>
                    <a:pt x="5166" y="4617"/>
                    <a:pt x="5166" y="927"/>
                    <a:pt x="5166" y="927"/>
                  </a:cubicBezTo>
                  <a:lnTo>
                    <a:pt x="5166" y="927"/>
                  </a:lnTo>
                  <a:cubicBezTo>
                    <a:pt x="6536" y="135"/>
                    <a:pt x="8224" y="135"/>
                    <a:pt x="9594" y="927"/>
                  </a:cubicBezTo>
                  <a:moveTo>
                    <a:pt x="10332" y="5355"/>
                  </a:moveTo>
                  <a:lnTo>
                    <a:pt x="10332" y="5355"/>
                  </a:lnTo>
                  <a:cubicBezTo>
                    <a:pt x="10332" y="5355"/>
                    <a:pt x="10332" y="5355"/>
                    <a:pt x="10332" y="5355"/>
                  </a:cubicBezTo>
                  <a:lnTo>
                    <a:pt x="10332" y="5355"/>
                  </a:lnTo>
                  <a:lnTo>
                    <a:pt x="10332" y="5355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2670F36-67D9-44C9-A27B-B9F7F3D2710B}"/>
                </a:ext>
              </a:extLst>
            </p:cNvPr>
            <p:cNvSpPr/>
            <p:nvPr/>
          </p:nvSpPr>
          <p:spPr>
            <a:xfrm>
              <a:off x="5863386" y="3648807"/>
              <a:ext cx="14022" cy="7996"/>
            </a:xfrm>
            <a:custGeom>
              <a:avLst/>
              <a:gdLst>
                <a:gd name="connsiteX0" fmla="*/ 3690 w 14022"/>
                <a:gd name="connsiteY0" fmla="*/ 7996 h 7996"/>
                <a:gd name="connsiteX1" fmla="*/ 3690 w 14022"/>
                <a:gd name="connsiteY1" fmla="*/ 7996 h 7996"/>
                <a:gd name="connsiteX2" fmla="*/ 3690 w 14022"/>
                <a:gd name="connsiteY2" fmla="*/ 3568 h 7996"/>
                <a:gd name="connsiteX3" fmla="*/ 3690 w 14022"/>
                <a:gd name="connsiteY3" fmla="*/ 3568 h 7996"/>
                <a:gd name="connsiteX4" fmla="*/ 3690 w 14022"/>
                <a:gd name="connsiteY4" fmla="*/ 3568 h 7996"/>
                <a:gd name="connsiteX5" fmla="*/ 3690 w 14022"/>
                <a:gd name="connsiteY5" fmla="*/ 3568 h 7996"/>
                <a:gd name="connsiteX6" fmla="*/ 3690 w 14022"/>
                <a:gd name="connsiteY6" fmla="*/ 616 h 7996"/>
                <a:gd name="connsiteX7" fmla="*/ 3690 w 14022"/>
                <a:gd name="connsiteY7" fmla="*/ 616 h 7996"/>
                <a:gd name="connsiteX8" fmla="*/ 9594 w 14022"/>
                <a:gd name="connsiteY8" fmla="*/ 616 h 7996"/>
                <a:gd name="connsiteX9" fmla="*/ 14022 w 14022"/>
                <a:gd name="connsiteY9" fmla="*/ 616 h 7996"/>
                <a:gd name="connsiteX10" fmla="*/ 14022 w 14022"/>
                <a:gd name="connsiteY10" fmla="*/ 616 h 7996"/>
                <a:gd name="connsiteX11" fmla="*/ 14022 w 14022"/>
                <a:gd name="connsiteY11" fmla="*/ 616 h 7996"/>
                <a:gd name="connsiteX12" fmla="*/ 14022 w 14022"/>
                <a:gd name="connsiteY12" fmla="*/ 616 h 7996"/>
                <a:gd name="connsiteX13" fmla="*/ 9594 w 14022"/>
                <a:gd name="connsiteY13" fmla="*/ 616 h 7996"/>
                <a:gd name="connsiteX14" fmla="*/ 9594 w 14022"/>
                <a:gd name="connsiteY14" fmla="*/ 616 h 7996"/>
                <a:gd name="connsiteX15" fmla="*/ 9594 w 14022"/>
                <a:gd name="connsiteY15" fmla="*/ 4306 h 7996"/>
                <a:gd name="connsiteX16" fmla="*/ 9594 w 14022"/>
                <a:gd name="connsiteY16" fmla="*/ 4306 h 7996"/>
                <a:gd name="connsiteX17" fmla="*/ 3690 w 14022"/>
                <a:gd name="connsiteY17" fmla="*/ 1354 h 7996"/>
                <a:gd name="connsiteX18" fmla="*/ 3690 w 14022"/>
                <a:gd name="connsiteY18" fmla="*/ 1354 h 7996"/>
                <a:gd name="connsiteX19" fmla="*/ 3690 w 14022"/>
                <a:gd name="connsiteY19" fmla="*/ 1354 h 7996"/>
                <a:gd name="connsiteX20" fmla="*/ 3690 w 14022"/>
                <a:gd name="connsiteY20" fmla="*/ 5044 h 7996"/>
                <a:gd name="connsiteX21" fmla="*/ 3690 w 14022"/>
                <a:gd name="connsiteY21" fmla="*/ 5044 h 7996"/>
                <a:gd name="connsiteX22" fmla="*/ 3690 w 14022"/>
                <a:gd name="connsiteY22" fmla="*/ 5044 h 7996"/>
                <a:gd name="connsiteX23" fmla="*/ 3690 w 14022"/>
                <a:gd name="connsiteY23" fmla="*/ 5044 h 7996"/>
                <a:gd name="connsiteX24" fmla="*/ 8856 w 14022"/>
                <a:gd name="connsiteY24" fmla="*/ 5044 h 7996"/>
                <a:gd name="connsiteX25" fmla="*/ 8856 w 14022"/>
                <a:gd name="connsiteY25" fmla="*/ 5044 h 7996"/>
                <a:gd name="connsiteX26" fmla="*/ 4428 w 14022"/>
                <a:gd name="connsiteY26" fmla="*/ 5044 h 7996"/>
                <a:gd name="connsiteX27" fmla="*/ 4428 w 14022"/>
                <a:gd name="connsiteY27" fmla="*/ 5044 h 7996"/>
                <a:gd name="connsiteX28" fmla="*/ 0 w 14022"/>
                <a:gd name="connsiteY28" fmla="*/ 5044 h 7996"/>
                <a:gd name="connsiteX29" fmla="*/ 0 w 14022"/>
                <a:gd name="connsiteY29" fmla="*/ 5044 h 7996"/>
                <a:gd name="connsiteX30" fmla="*/ 0 w 14022"/>
                <a:gd name="connsiteY30" fmla="*/ 5044 h 7996"/>
                <a:gd name="connsiteX31" fmla="*/ 3690 w 14022"/>
                <a:gd name="connsiteY31" fmla="*/ 6520 h 7996"/>
                <a:gd name="connsiteX32" fmla="*/ 3690 w 14022"/>
                <a:gd name="connsiteY32" fmla="*/ 6520 h 7996"/>
                <a:gd name="connsiteX33" fmla="*/ 3690 w 14022"/>
                <a:gd name="connsiteY33" fmla="*/ 6520 h 7996"/>
                <a:gd name="connsiteX34" fmla="*/ 3690 w 14022"/>
                <a:gd name="connsiteY34" fmla="*/ 6520 h 7996"/>
                <a:gd name="connsiteX35" fmla="*/ 3690 w 14022"/>
                <a:gd name="connsiteY35" fmla="*/ 6520 h 7996"/>
                <a:gd name="connsiteX36" fmla="*/ 3690 w 14022"/>
                <a:gd name="connsiteY36" fmla="*/ 6520 h 7996"/>
                <a:gd name="connsiteX37" fmla="*/ 3690 w 14022"/>
                <a:gd name="connsiteY37" fmla="*/ 6520 h 7996"/>
                <a:gd name="connsiteX38" fmla="*/ 3690 w 14022"/>
                <a:gd name="connsiteY38" fmla="*/ 6520 h 7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4022" h="7996">
                  <a:moveTo>
                    <a:pt x="3690" y="7996"/>
                  </a:moveTo>
                  <a:lnTo>
                    <a:pt x="3690" y="7996"/>
                  </a:lnTo>
                  <a:cubicBezTo>
                    <a:pt x="3690" y="7996"/>
                    <a:pt x="3690" y="7996"/>
                    <a:pt x="3690" y="3568"/>
                  </a:cubicBezTo>
                  <a:lnTo>
                    <a:pt x="3690" y="3568"/>
                  </a:lnTo>
                  <a:lnTo>
                    <a:pt x="3690" y="3568"/>
                  </a:lnTo>
                  <a:lnTo>
                    <a:pt x="3690" y="3568"/>
                  </a:lnTo>
                  <a:lnTo>
                    <a:pt x="3690" y="616"/>
                  </a:lnTo>
                  <a:lnTo>
                    <a:pt x="3690" y="616"/>
                  </a:lnTo>
                  <a:cubicBezTo>
                    <a:pt x="5572" y="-205"/>
                    <a:pt x="7712" y="-205"/>
                    <a:pt x="9594" y="616"/>
                  </a:cubicBezTo>
                  <a:cubicBezTo>
                    <a:pt x="10996" y="-49"/>
                    <a:pt x="12620" y="-49"/>
                    <a:pt x="14022" y="616"/>
                  </a:cubicBezTo>
                  <a:lnTo>
                    <a:pt x="14022" y="616"/>
                  </a:lnTo>
                  <a:lnTo>
                    <a:pt x="14022" y="616"/>
                  </a:lnTo>
                  <a:lnTo>
                    <a:pt x="14022" y="616"/>
                  </a:lnTo>
                  <a:cubicBezTo>
                    <a:pt x="12649" y="-175"/>
                    <a:pt x="10967" y="-175"/>
                    <a:pt x="9594" y="616"/>
                  </a:cubicBezTo>
                  <a:lnTo>
                    <a:pt x="9594" y="616"/>
                  </a:lnTo>
                  <a:cubicBezTo>
                    <a:pt x="9594" y="616"/>
                    <a:pt x="9594" y="616"/>
                    <a:pt x="9594" y="4306"/>
                  </a:cubicBezTo>
                  <a:lnTo>
                    <a:pt x="9594" y="4306"/>
                  </a:lnTo>
                  <a:close/>
                  <a:moveTo>
                    <a:pt x="3690" y="1354"/>
                  </a:moveTo>
                  <a:lnTo>
                    <a:pt x="3690" y="1354"/>
                  </a:lnTo>
                  <a:lnTo>
                    <a:pt x="3690" y="1354"/>
                  </a:lnTo>
                  <a:cubicBezTo>
                    <a:pt x="3690" y="1354"/>
                    <a:pt x="3690" y="1354"/>
                    <a:pt x="3690" y="5044"/>
                  </a:cubicBezTo>
                  <a:lnTo>
                    <a:pt x="3690" y="5044"/>
                  </a:lnTo>
                  <a:cubicBezTo>
                    <a:pt x="3690" y="5044"/>
                    <a:pt x="3690" y="5044"/>
                    <a:pt x="3690" y="5044"/>
                  </a:cubicBezTo>
                  <a:lnTo>
                    <a:pt x="3690" y="5044"/>
                  </a:lnTo>
                  <a:cubicBezTo>
                    <a:pt x="5232" y="3936"/>
                    <a:pt x="7314" y="3936"/>
                    <a:pt x="8856" y="5044"/>
                  </a:cubicBezTo>
                  <a:lnTo>
                    <a:pt x="8856" y="5044"/>
                  </a:lnTo>
                  <a:cubicBezTo>
                    <a:pt x="7424" y="4538"/>
                    <a:pt x="5860" y="4538"/>
                    <a:pt x="4428" y="5044"/>
                  </a:cubicBezTo>
                  <a:lnTo>
                    <a:pt x="4428" y="5044"/>
                  </a:lnTo>
                  <a:cubicBezTo>
                    <a:pt x="3058" y="4253"/>
                    <a:pt x="1370" y="4253"/>
                    <a:pt x="0" y="5044"/>
                  </a:cubicBezTo>
                  <a:lnTo>
                    <a:pt x="0" y="5044"/>
                  </a:lnTo>
                  <a:lnTo>
                    <a:pt x="0" y="5044"/>
                  </a:lnTo>
                  <a:close/>
                  <a:moveTo>
                    <a:pt x="3690" y="6520"/>
                  </a:moveTo>
                  <a:lnTo>
                    <a:pt x="3690" y="6520"/>
                  </a:lnTo>
                  <a:cubicBezTo>
                    <a:pt x="3690" y="6520"/>
                    <a:pt x="3690" y="6520"/>
                    <a:pt x="3690" y="6520"/>
                  </a:cubicBezTo>
                  <a:cubicBezTo>
                    <a:pt x="3690" y="6520"/>
                    <a:pt x="3690" y="6520"/>
                    <a:pt x="3690" y="6520"/>
                  </a:cubicBezTo>
                  <a:lnTo>
                    <a:pt x="3690" y="6520"/>
                  </a:lnTo>
                  <a:lnTo>
                    <a:pt x="3690" y="6520"/>
                  </a:lnTo>
                  <a:close/>
                  <a:moveTo>
                    <a:pt x="3690" y="6520"/>
                  </a:moveTo>
                  <a:lnTo>
                    <a:pt x="3690" y="652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BE0FCF34-E5E4-4597-A01D-75F64981D847}"/>
                </a:ext>
              </a:extLst>
            </p:cNvPr>
            <p:cNvSpPr/>
            <p:nvPr/>
          </p:nvSpPr>
          <p:spPr>
            <a:xfrm>
              <a:off x="5882575" y="3640567"/>
              <a:ext cx="5330" cy="11070"/>
            </a:xfrm>
            <a:custGeom>
              <a:avLst/>
              <a:gdLst>
                <a:gd name="connsiteX0" fmla="*/ 4428 w 5330"/>
                <a:gd name="connsiteY0" fmla="*/ 738 h 11070"/>
                <a:gd name="connsiteX1" fmla="*/ 4428 w 5330"/>
                <a:gd name="connsiteY1" fmla="*/ 738 h 11070"/>
                <a:gd name="connsiteX2" fmla="*/ 4428 w 5330"/>
                <a:gd name="connsiteY2" fmla="*/ 738 h 11070"/>
                <a:gd name="connsiteX3" fmla="*/ 0 w 5330"/>
                <a:gd name="connsiteY3" fmla="*/ 738 h 11070"/>
                <a:gd name="connsiteX4" fmla="*/ 0 w 5330"/>
                <a:gd name="connsiteY4" fmla="*/ 738 h 11070"/>
                <a:gd name="connsiteX5" fmla="*/ 0 w 5330"/>
                <a:gd name="connsiteY5" fmla="*/ 738 h 11070"/>
                <a:gd name="connsiteX6" fmla="*/ 0 w 5330"/>
                <a:gd name="connsiteY6" fmla="*/ 738 h 11070"/>
                <a:gd name="connsiteX7" fmla="*/ 3690 w 5330"/>
                <a:gd name="connsiteY7" fmla="*/ 5904 h 11070"/>
                <a:gd name="connsiteX8" fmla="*/ 3690 w 5330"/>
                <a:gd name="connsiteY8" fmla="*/ 0 h 11070"/>
                <a:gd name="connsiteX9" fmla="*/ 3690 w 5330"/>
                <a:gd name="connsiteY9" fmla="*/ 0 h 11070"/>
                <a:gd name="connsiteX10" fmla="*/ 3690 w 5330"/>
                <a:gd name="connsiteY10" fmla="*/ 0 h 11070"/>
                <a:gd name="connsiteX11" fmla="*/ 3690 w 5330"/>
                <a:gd name="connsiteY11" fmla="*/ 6642 h 11070"/>
                <a:gd name="connsiteX12" fmla="*/ 3690 w 5330"/>
                <a:gd name="connsiteY12" fmla="*/ 6642 h 11070"/>
                <a:gd name="connsiteX13" fmla="*/ 3690 w 5330"/>
                <a:gd name="connsiteY13" fmla="*/ 6642 h 11070"/>
                <a:gd name="connsiteX14" fmla="*/ 3690 w 5330"/>
                <a:gd name="connsiteY14" fmla="*/ 6642 h 11070"/>
                <a:gd name="connsiteX15" fmla="*/ 3690 w 5330"/>
                <a:gd name="connsiteY15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0" h="11070">
                  <a:moveTo>
                    <a:pt x="4428" y="738"/>
                  </a:moveTo>
                  <a:lnTo>
                    <a:pt x="4428" y="738"/>
                  </a:lnTo>
                  <a:lnTo>
                    <a:pt x="4428" y="738"/>
                  </a:lnTo>
                  <a:cubicBezTo>
                    <a:pt x="4428" y="738"/>
                    <a:pt x="4428" y="738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5904"/>
                    <a:pt x="3690" y="5904"/>
                  </a:cubicBezTo>
                  <a:cubicBezTo>
                    <a:pt x="7380" y="5904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7380" y="0"/>
                    <a:pt x="3690" y="0"/>
                  </a:cubicBezTo>
                  <a:moveTo>
                    <a:pt x="3690" y="6642"/>
                  </a:moveTo>
                  <a:cubicBezTo>
                    <a:pt x="3690" y="6642"/>
                    <a:pt x="3690" y="6642"/>
                    <a:pt x="3690" y="6642"/>
                  </a:cubicBezTo>
                  <a:lnTo>
                    <a:pt x="3690" y="6642"/>
                  </a:lnTo>
                  <a:lnTo>
                    <a:pt x="3690" y="6642"/>
                  </a:lnTo>
                  <a:cubicBezTo>
                    <a:pt x="3690" y="6642"/>
                    <a:pt x="3690" y="11070"/>
                    <a:pt x="3690" y="11070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27A338C-0EB0-4E8E-9E08-FF4FBCC14B1E}"/>
                </a:ext>
              </a:extLst>
            </p:cNvPr>
            <p:cNvSpPr/>
            <p:nvPr/>
          </p:nvSpPr>
          <p:spPr>
            <a:xfrm>
              <a:off x="5883741" y="3640567"/>
              <a:ext cx="5476" cy="11070"/>
            </a:xfrm>
            <a:custGeom>
              <a:avLst/>
              <a:gdLst>
                <a:gd name="connsiteX0" fmla="*/ 310 w 5476"/>
                <a:gd name="connsiteY0" fmla="*/ 9594 h 11070"/>
                <a:gd name="connsiteX1" fmla="*/ 310 w 5476"/>
                <a:gd name="connsiteY1" fmla="*/ 9594 h 11070"/>
                <a:gd name="connsiteX2" fmla="*/ 310 w 5476"/>
                <a:gd name="connsiteY2" fmla="*/ 5166 h 11070"/>
                <a:gd name="connsiteX3" fmla="*/ 310 w 5476"/>
                <a:gd name="connsiteY3" fmla="*/ 5166 h 11070"/>
                <a:gd name="connsiteX4" fmla="*/ 310 w 5476"/>
                <a:gd name="connsiteY4" fmla="*/ 5166 h 11070"/>
                <a:gd name="connsiteX5" fmla="*/ 310 w 5476"/>
                <a:gd name="connsiteY5" fmla="*/ 5166 h 11070"/>
                <a:gd name="connsiteX6" fmla="*/ 310 w 5476"/>
                <a:gd name="connsiteY6" fmla="*/ 5166 h 11070"/>
                <a:gd name="connsiteX7" fmla="*/ 310 w 5476"/>
                <a:gd name="connsiteY7" fmla="*/ 5166 h 11070"/>
                <a:gd name="connsiteX8" fmla="*/ 310 w 5476"/>
                <a:gd name="connsiteY8" fmla="*/ 5166 h 11070"/>
                <a:gd name="connsiteX9" fmla="*/ 310 w 5476"/>
                <a:gd name="connsiteY9" fmla="*/ 5166 h 11070"/>
                <a:gd name="connsiteX10" fmla="*/ 310 w 5476"/>
                <a:gd name="connsiteY10" fmla="*/ 5166 h 11070"/>
                <a:gd name="connsiteX11" fmla="*/ 5476 w 5476"/>
                <a:gd name="connsiteY11" fmla="*/ 5166 h 11070"/>
                <a:gd name="connsiteX12" fmla="*/ 5476 w 5476"/>
                <a:gd name="connsiteY12" fmla="*/ 5166 h 11070"/>
                <a:gd name="connsiteX13" fmla="*/ 5476 w 5476"/>
                <a:gd name="connsiteY13" fmla="*/ 11070 h 11070"/>
                <a:gd name="connsiteX14" fmla="*/ 310 w 5476"/>
                <a:gd name="connsiteY14" fmla="*/ 5166 h 11070"/>
                <a:gd name="connsiteX15" fmla="*/ 310 w 5476"/>
                <a:gd name="connsiteY15" fmla="*/ 5166 h 11070"/>
                <a:gd name="connsiteX16" fmla="*/ 310 w 5476"/>
                <a:gd name="connsiteY16" fmla="*/ 0 h 11070"/>
                <a:gd name="connsiteX17" fmla="*/ 310 w 5476"/>
                <a:gd name="connsiteY17" fmla="*/ 0 h 11070"/>
                <a:gd name="connsiteX18" fmla="*/ 310 w 5476"/>
                <a:gd name="connsiteY18" fmla="*/ 0 h 11070"/>
                <a:gd name="connsiteX19" fmla="*/ 310 w 5476"/>
                <a:gd name="connsiteY19" fmla="*/ 0 h 11070"/>
                <a:gd name="connsiteX20" fmla="*/ 310 w 5476"/>
                <a:gd name="connsiteY20" fmla="*/ 0 h 11070"/>
                <a:gd name="connsiteX21" fmla="*/ 310 w 5476"/>
                <a:gd name="connsiteY21" fmla="*/ 0 h 11070"/>
                <a:gd name="connsiteX22" fmla="*/ 310 w 5476"/>
                <a:gd name="connsiteY22" fmla="*/ 0 h 11070"/>
                <a:gd name="connsiteX23" fmla="*/ 310 w 5476"/>
                <a:gd name="connsiteY23" fmla="*/ 0 h 11070"/>
                <a:gd name="connsiteX24" fmla="*/ 310 w 5476"/>
                <a:gd name="connsiteY24" fmla="*/ 0 h 11070"/>
                <a:gd name="connsiteX25" fmla="*/ 310 w 5476"/>
                <a:gd name="connsiteY25" fmla="*/ 0 h 11070"/>
                <a:gd name="connsiteX26" fmla="*/ 310 w 5476"/>
                <a:gd name="connsiteY26" fmla="*/ 0 h 11070"/>
                <a:gd name="connsiteX27" fmla="*/ 310 w 5476"/>
                <a:gd name="connsiteY27" fmla="*/ 5166 h 11070"/>
                <a:gd name="connsiteX28" fmla="*/ 310 w 5476"/>
                <a:gd name="connsiteY28" fmla="*/ 5166 h 11070"/>
                <a:gd name="connsiteX29" fmla="*/ 310 w 5476"/>
                <a:gd name="connsiteY29" fmla="*/ 5166 h 11070"/>
                <a:gd name="connsiteX30" fmla="*/ 310 w 5476"/>
                <a:gd name="connsiteY30" fmla="*/ 5166 h 11070"/>
                <a:gd name="connsiteX31" fmla="*/ 310 w 5476"/>
                <a:gd name="connsiteY31" fmla="*/ 5166 h 11070"/>
                <a:gd name="connsiteX32" fmla="*/ 310 w 5476"/>
                <a:gd name="connsiteY32" fmla="*/ 5166 h 11070"/>
                <a:gd name="connsiteX33" fmla="*/ 310 w 5476"/>
                <a:gd name="connsiteY33" fmla="*/ 5166 h 11070"/>
                <a:gd name="connsiteX34" fmla="*/ 310 w 5476"/>
                <a:gd name="connsiteY34" fmla="*/ 5166 h 11070"/>
                <a:gd name="connsiteX35" fmla="*/ 310 w 5476"/>
                <a:gd name="connsiteY35" fmla="*/ 5166 h 11070"/>
                <a:gd name="connsiteX36" fmla="*/ 310 w 5476"/>
                <a:gd name="connsiteY36" fmla="*/ 5166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476" h="11070">
                  <a:moveTo>
                    <a:pt x="310" y="9594"/>
                  </a:moveTo>
                  <a:lnTo>
                    <a:pt x="310" y="9594"/>
                  </a:lnTo>
                  <a:cubicBezTo>
                    <a:pt x="-103" y="8147"/>
                    <a:pt x="-103" y="6613"/>
                    <a:pt x="310" y="5166"/>
                  </a:cubicBezTo>
                  <a:lnTo>
                    <a:pt x="310" y="5166"/>
                  </a:lnTo>
                  <a:lnTo>
                    <a:pt x="310" y="5166"/>
                  </a:lnTo>
                  <a:cubicBezTo>
                    <a:pt x="310" y="5166"/>
                    <a:pt x="310" y="5166"/>
                    <a:pt x="310" y="5166"/>
                  </a:cubicBezTo>
                  <a:cubicBezTo>
                    <a:pt x="310" y="5166"/>
                    <a:pt x="310" y="5166"/>
                    <a:pt x="310" y="5166"/>
                  </a:cubicBezTo>
                  <a:lnTo>
                    <a:pt x="310" y="5166"/>
                  </a:lnTo>
                  <a:lnTo>
                    <a:pt x="310" y="5166"/>
                  </a:lnTo>
                  <a:lnTo>
                    <a:pt x="310" y="5166"/>
                  </a:lnTo>
                  <a:lnTo>
                    <a:pt x="310" y="5166"/>
                  </a:lnTo>
                  <a:lnTo>
                    <a:pt x="5476" y="5166"/>
                  </a:lnTo>
                  <a:cubicBezTo>
                    <a:pt x="5476" y="5166"/>
                    <a:pt x="5476" y="5166"/>
                    <a:pt x="5476" y="5166"/>
                  </a:cubicBezTo>
                  <a:cubicBezTo>
                    <a:pt x="5476" y="5166"/>
                    <a:pt x="5476" y="10332"/>
                    <a:pt x="5476" y="11070"/>
                  </a:cubicBezTo>
                  <a:close/>
                  <a:moveTo>
                    <a:pt x="310" y="5166"/>
                  </a:moveTo>
                  <a:cubicBezTo>
                    <a:pt x="310" y="5166"/>
                    <a:pt x="310" y="9594"/>
                    <a:pt x="310" y="5166"/>
                  </a:cubicBezTo>
                  <a:cubicBezTo>
                    <a:pt x="310" y="738"/>
                    <a:pt x="310" y="5166"/>
                    <a:pt x="310" y="0"/>
                  </a:cubicBezTo>
                  <a:lnTo>
                    <a:pt x="310" y="0"/>
                  </a:lnTo>
                  <a:lnTo>
                    <a:pt x="310" y="0"/>
                  </a:lnTo>
                  <a:lnTo>
                    <a:pt x="310" y="0"/>
                  </a:lnTo>
                  <a:cubicBezTo>
                    <a:pt x="310" y="0"/>
                    <a:pt x="310" y="0"/>
                    <a:pt x="310" y="0"/>
                  </a:cubicBezTo>
                  <a:cubicBezTo>
                    <a:pt x="310" y="0"/>
                    <a:pt x="310" y="0"/>
                    <a:pt x="310" y="0"/>
                  </a:cubicBezTo>
                  <a:lnTo>
                    <a:pt x="310" y="0"/>
                  </a:lnTo>
                  <a:lnTo>
                    <a:pt x="310" y="0"/>
                  </a:lnTo>
                  <a:lnTo>
                    <a:pt x="310" y="0"/>
                  </a:lnTo>
                  <a:lnTo>
                    <a:pt x="310" y="0"/>
                  </a:lnTo>
                  <a:lnTo>
                    <a:pt x="310" y="0"/>
                  </a:lnTo>
                  <a:close/>
                  <a:moveTo>
                    <a:pt x="310" y="5166"/>
                  </a:moveTo>
                  <a:lnTo>
                    <a:pt x="310" y="5166"/>
                  </a:lnTo>
                  <a:lnTo>
                    <a:pt x="310" y="5166"/>
                  </a:lnTo>
                  <a:cubicBezTo>
                    <a:pt x="310" y="5166"/>
                    <a:pt x="310" y="5166"/>
                    <a:pt x="310" y="5166"/>
                  </a:cubicBezTo>
                  <a:close/>
                  <a:moveTo>
                    <a:pt x="310" y="5166"/>
                  </a:moveTo>
                  <a:lnTo>
                    <a:pt x="310" y="5166"/>
                  </a:lnTo>
                  <a:lnTo>
                    <a:pt x="310" y="5166"/>
                  </a:lnTo>
                  <a:lnTo>
                    <a:pt x="310" y="5166"/>
                  </a:lnTo>
                  <a:cubicBezTo>
                    <a:pt x="310" y="5166"/>
                    <a:pt x="310" y="5166"/>
                    <a:pt x="310" y="5166"/>
                  </a:cubicBezTo>
                  <a:lnTo>
                    <a:pt x="31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73A5F94B-3BF3-4274-B8BF-988CD23A8369}"/>
                </a:ext>
              </a:extLst>
            </p:cNvPr>
            <p:cNvSpPr/>
            <p:nvPr/>
          </p:nvSpPr>
          <p:spPr>
            <a:xfrm>
              <a:off x="5963895" y="3647210"/>
              <a:ext cx="5025" cy="9594"/>
            </a:xfrm>
            <a:custGeom>
              <a:avLst/>
              <a:gdLst>
                <a:gd name="connsiteX0" fmla="*/ 598 w 5025"/>
                <a:gd name="connsiteY0" fmla="*/ 6642 h 9594"/>
                <a:gd name="connsiteX1" fmla="*/ 598 w 5025"/>
                <a:gd name="connsiteY1" fmla="*/ 6642 h 9594"/>
                <a:gd name="connsiteX2" fmla="*/ 598 w 5025"/>
                <a:gd name="connsiteY2" fmla="*/ 0 h 9594"/>
                <a:gd name="connsiteX3" fmla="*/ 598 w 5025"/>
                <a:gd name="connsiteY3" fmla="*/ 5166 h 9594"/>
                <a:gd name="connsiteX4" fmla="*/ 5026 w 5025"/>
                <a:gd name="connsiteY4" fmla="*/ 9594 h 9594"/>
                <a:gd name="connsiteX5" fmla="*/ 5026 w 5025"/>
                <a:gd name="connsiteY5" fmla="*/ 9594 h 9594"/>
                <a:gd name="connsiteX6" fmla="*/ 5026 w 5025"/>
                <a:gd name="connsiteY6" fmla="*/ 9594 h 9594"/>
                <a:gd name="connsiteX7" fmla="*/ 5026 w 5025"/>
                <a:gd name="connsiteY7" fmla="*/ 9594 h 9594"/>
                <a:gd name="connsiteX8" fmla="*/ 5026 w 5025"/>
                <a:gd name="connsiteY8" fmla="*/ 9594 h 9594"/>
                <a:gd name="connsiteX9" fmla="*/ 5026 w 5025"/>
                <a:gd name="connsiteY9" fmla="*/ 9594 h 9594"/>
                <a:gd name="connsiteX10" fmla="*/ 5026 w 5025"/>
                <a:gd name="connsiteY10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25" h="9594">
                  <a:moveTo>
                    <a:pt x="598" y="6642"/>
                  </a:moveTo>
                  <a:lnTo>
                    <a:pt x="598" y="6642"/>
                  </a:lnTo>
                  <a:cubicBezTo>
                    <a:pt x="598" y="6642"/>
                    <a:pt x="598" y="6642"/>
                    <a:pt x="598" y="0"/>
                  </a:cubicBezTo>
                  <a:cubicBezTo>
                    <a:pt x="-199" y="1631"/>
                    <a:pt x="-199" y="3535"/>
                    <a:pt x="598" y="5166"/>
                  </a:cubicBezTo>
                  <a:cubicBezTo>
                    <a:pt x="1343" y="7226"/>
                    <a:pt x="2967" y="8849"/>
                    <a:pt x="5026" y="9594"/>
                  </a:cubicBezTo>
                  <a:cubicBezTo>
                    <a:pt x="5026" y="9594"/>
                    <a:pt x="5026" y="9594"/>
                    <a:pt x="5026" y="9594"/>
                  </a:cubicBezTo>
                  <a:lnTo>
                    <a:pt x="5026" y="9594"/>
                  </a:lnTo>
                  <a:moveTo>
                    <a:pt x="5026" y="9594"/>
                  </a:moveTo>
                  <a:lnTo>
                    <a:pt x="5026" y="9594"/>
                  </a:lnTo>
                  <a:lnTo>
                    <a:pt x="5026" y="9594"/>
                  </a:lnTo>
                  <a:lnTo>
                    <a:pt x="5026" y="9594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31F87CD8-ED89-4774-96E9-1B5EC8BCCF24}"/>
                </a:ext>
              </a:extLst>
            </p:cNvPr>
            <p:cNvSpPr/>
            <p:nvPr/>
          </p:nvSpPr>
          <p:spPr>
            <a:xfrm>
              <a:off x="5958635" y="3647948"/>
              <a:ext cx="8809" cy="9934"/>
            </a:xfrm>
            <a:custGeom>
              <a:avLst/>
              <a:gdLst>
                <a:gd name="connsiteX0" fmla="*/ 5120 w 8809"/>
                <a:gd name="connsiteY0" fmla="*/ 9594 h 9934"/>
                <a:gd name="connsiteX1" fmla="*/ 5120 w 8809"/>
                <a:gd name="connsiteY1" fmla="*/ 9594 h 9934"/>
                <a:gd name="connsiteX2" fmla="*/ 692 w 8809"/>
                <a:gd name="connsiteY2" fmla="*/ 5166 h 9934"/>
                <a:gd name="connsiteX3" fmla="*/ 692 w 8809"/>
                <a:gd name="connsiteY3" fmla="*/ 0 h 9934"/>
                <a:gd name="connsiteX4" fmla="*/ 692 w 8809"/>
                <a:gd name="connsiteY4" fmla="*/ 0 h 9934"/>
                <a:gd name="connsiteX5" fmla="*/ 692 w 8809"/>
                <a:gd name="connsiteY5" fmla="*/ 4428 h 9934"/>
                <a:gd name="connsiteX6" fmla="*/ 4382 w 8809"/>
                <a:gd name="connsiteY6" fmla="*/ 4428 h 9934"/>
                <a:gd name="connsiteX7" fmla="*/ 4382 w 8809"/>
                <a:gd name="connsiteY7" fmla="*/ 4428 h 9934"/>
                <a:gd name="connsiteX8" fmla="*/ 4382 w 8809"/>
                <a:gd name="connsiteY8" fmla="*/ 4428 h 9934"/>
                <a:gd name="connsiteX9" fmla="*/ 5120 w 8809"/>
                <a:gd name="connsiteY9" fmla="*/ 9594 h 9934"/>
                <a:gd name="connsiteX10" fmla="*/ 5120 w 8809"/>
                <a:gd name="connsiteY10" fmla="*/ 9594 h 9934"/>
                <a:gd name="connsiteX11" fmla="*/ 5120 w 8809"/>
                <a:gd name="connsiteY11" fmla="*/ 9594 h 9934"/>
                <a:gd name="connsiteX12" fmla="*/ 5120 w 8809"/>
                <a:gd name="connsiteY12" fmla="*/ 9594 h 9934"/>
                <a:gd name="connsiteX13" fmla="*/ 5120 w 8809"/>
                <a:gd name="connsiteY13" fmla="*/ 9594 h 9934"/>
                <a:gd name="connsiteX14" fmla="*/ 5120 w 8809"/>
                <a:gd name="connsiteY14" fmla="*/ 9594 h 9934"/>
                <a:gd name="connsiteX15" fmla="*/ 5120 w 8809"/>
                <a:gd name="connsiteY15" fmla="*/ 9594 h 9934"/>
                <a:gd name="connsiteX16" fmla="*/ 5120 w 8809"/>
                <a:gd name="connsiteY16" fmla="*/ 9594 h 9934"/>
                <a:gd name="connsiteX17" fmla="*/ 5120 w 8809"/>
                <a:gd name="connsiteY17" fmla="*/ 9594 h 9934"/>
                <a:gd name="connsiteX18" fmla="*/ 5120 w 8809"/>
                <a:gd name="connsiteY18" fmla="*/ 9594 h 9934"/>
                <a:gd name="connsiteX19" fmla="*/ 8810 w 8809"/>
                <a:gd name="connsiteY19" fmla="*/ 9594 h 9934"/>
                <a:gd name="connsiteX20" fmla="*/ 5120 w 8809"/>
                <a:gd name="connsiteY20" fmla="*/ 9594 h 9934"/>
                <a:gd name="connsiteX21" fmla="*/ 5120 w 8809"/>
                <a:gd name="connsiteY21" fmla="*/ 9594 h 9934"/>
                <a:gd name="connsiteX22" fmla="*/ 5120 w 8809"/>
                <a:gd name="connsiteY22" fmla="*/ 9594 h 9934"/>
                <a:gd name="connsiteX23" fmla="*/ 5120 w 8809"/>
                <a:gd name="connsiteY23" fmla="*/ 9594 h 9934"/>
                <a:gd name="connsiteX24" fmla="*/ 5120 w 8809"/>
                <a:gd name="connsiteY24" fmla="*/ 8856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809" h="9934">
                  <a:moveTo>
                    <a:pt x="5120" y="9594"/>
                  </a:moveTo>
                  <a:lnTo>
                    <a:pt x="5120" y="9594"/>
                  </a:lnTo>
                  <a:cubicBezTo>
                    <a:pt x="3061" y="8849"/>
                    <a:pt x="1437" y="7226"/>
                    <a:pt x="692" y="5166"/>
                  </a:cubicBezTo>
                  <a:cubicBezTo>
                    <a:pt x="-231" y="3567"/>
                    <a:pt x="-231" y="1598"/>
                    <a:pt x="692" y="0"/>
                  </a:cubicBezTo>
                  <a:lnTo>
                    <a:pt x="692" y="0"/>
                  </a:lnTo>
                  <a:cubicBezTo>
                    <a:pt x="-98" y="1370"/>
                    <a:pt x="-98" y="3058"/>
                    <a:pt x="692" y="4428"/>
                  </a:cubicBezTo>
                  <a:lnTo>
                    <a:pt x="4382" y="4428"/>
                  </a:lnTo>
                  <a:lnTo>
                    <a:pt x="4382" y="4428"/>
                  </a:lnTo>
                  <a:lnTo>
                    <a:pt x="4382" y="4428"/>
                  </a:lnTo>
                  <a:close/>
                  <a:moveTo>
                    <a:pt x="5120" y="9594"/>
                  </a:moveTo>
                  <a:lnTo>
                    <a:pt x="5120" y="9594"/>
                  </a:lnTo>
                  <a:cubicBezTo>
                    <a:pt x="5120" y="9594"/>
                    <a:pt x="5120" y="9594"/>
                    <a:pt x="5120" y="9594"/>
                  </a:cubicBezTo>
                  <a:lnTo>
                    <a:pt x="5120" y="9594"/>
                  </a:lnTo>
                  <a:cubicBezTo>
                    <a:pt x="5120" y="9594"/>
                    <a:pt x="5120" y="9594"/>
                    <a:pt x="5120" y="9594"/>
                  </a:cubicBezTo>
                  <a:lnTo>
                    <a:pt x="5120" y="9594"/>
                  </a:lnTo>
                  <a:lnTo>
                    <a:pt x="5120" y="9594"/>
                  </a:lnTo>
                  <a:lnTo>
                    <a:pt x="5120" y="9594"/>
                  </a:lnTo>
                  <a:lnTo>
                    <a:pt x="5120" y="9594"/>
                  </a:lnTo>
                  <a:lnTo>
                    <a:pt x="5120" y="9594"/>
                  </a:lnTo>
                  <a:cubicBezTo>
                    <a:pt x="6308" y="10049"/>
                    <a:pt x="7622" y="10049"/>
                    <a:pt x="8810" y="9594"/>
                  </a:cubicBezTo>
                  <a:close/>
                  <a:moveTo>
                    <a:pt x="5120" y="9594"/>
                  </a:moveTo>
                  <a:cubicBezTo>
                    <a:pt x="5120" y="9594"/>
                    <a:pt x="5120" y="9594"/>
                    <a:pt x="5120" y="9594"/>
                  </a:cubicBezTo>
                  <a:cubicBezTo>
                    <a:pt x="5120" y="9594"/>
                    <a:pt x="5120" y="9594"/>
                    <a:pt x="5120" y="9594"/>
                  </a:cubicBezTo>
                  <a:cubicBezTo>
                    <a:pt x="5120" y="9594"/>
                    <a:pt x="5120" y="9594"/>
                    <a:pt x="5120" y="9594"/>
                  </a:cubicBezTo>
                  <a:cubicBezTo>
                    <a:pt x="5120" y="9594"/>
                    <a:pt x="5858" y="8856"/>
                    <a:pt x="5120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FA58579D-CDE6-4492-BC63-8F4C0719EBF0}"/>
                </a:ext>
              </a:extLst>
            </p:cNvPr>
            <p:cNvSpPr/>
            <p:nvPr/>
          </p:nvSpPr>
          <p:spPr>
            <a:xfrm>
              <a:off x="5957850" y="3649424"/>
              <a:ext cx="4428" cy="10276"/>
            </a:xfrm>
            <a:custGeom>
              <a:avLst/>
              <a:gdLst>
                <a:gd name="connsiteX0" fmla="*/ 4428 w 4428"/>
                <a:gd name="connsiteY0" fmla="*/ 2952 h 10276"/>
                <a:gd name="connsiteX1" fmla="*/ 4428 w 4428"/>
                <a:gd name="connsiteY1" fmla="*/ 2952 h 10276"/>
                <a:gd name="connsiteX2" fmla="*/ 4428 w 4428"/>
                <a:gd name="connsiteY2" fmla="*/ 8118 h 10276"/>
                <a:gd name="connsiteX3" fmla="*/ 4428 w 4428"/>
                <a:gd name="connsiteY3" fmla="*/ 3690 h 10276"/>
                <a:gd name="connsiteX4" fmla="*/ 0 w 4428"/>
                <a:gd name="connsiteY4" fmla="*/ 0 h 10276"/>
                <a:gd name="connsiteX5" fmla="*/ 0 w 4428"/>
                <a:gd name="connsiteY5" fmla="*/ 0 h 10276"/>
                <a:gd name="connsiteX6" fmla="*/ 0 w 4428"/>
                <a:gd name="connsiteY6" fmla="*/ 0 h 10276"/>
                <a:gd name="connsiteX7" fmla="*/ 0 w 4428"/>
                <a:gd name="connsiteY7" fmla="*/ 0 h 10276"/>
                <a:gd name="connsiteX8" fmla="*/ 0 w 4428"/>
                <a:gd name="connsiteY8" fmla="*/ 0 h 10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8" h="10276">
                  <a:moveTo>
                    <a:pt x="4428" y="2952"/>
                  </a:moveTo>
                  <a:cubicBezTo>
                    <a:pt x="4428" y="2952"/>
                    <a:pt x="4428" y="2952"/>
                    <a:pt x="4428" y="2952"/>
                  </a:cubicBezTo>
                  <a:cubicBezTo>
                    <a:pt x="4428" y="2952"/>
                    <a:pt x="4428" y="2952"/>
                    <a:pt x="4428" y="8118"/>
                  </a:cubicBezTo>
                  <a:cubicBezTo>
                    <a:pt x="4428" y="13284"/>
                    <a:pt x="4428" y="8118"/>
                    <a:pt x="4428" y="3690"/>
                  </a:cubicBezTo>
                  <a:cubicBezTo>
                    <a:pt x="3838" y="1675"/>
                    <a:pt x="2089" y="21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F1BCDB14-76CE-4626-881F-A70787329CBB}"/>
                </a:ext>
              </a:extLst>
            </p:cNvPr>
            <p:cNvSpPr/>
            <p:nvPr/>
          </p:nvSpPr>
          <p:spPr>
            <a:xfrm>
              <a:off x="5963017" y="3650900"/>
              <a:ext cx="10285" cy="8117"/>
            </a:xfrm>
            <a:custGeom>
              <a:avLst/>
              <a:gdLst>
                <a:gd name="connsiteX0" fmla="*/ 4428 w 10285"/>
                <a:gd name="connsiteY0" fmla="*/ 6642 h 8117"/>
                <a:gd name="connsiteX1" fmla="*/ 4428 w 10285"/>
                <a:gd name="connsiteY1" fmla="*/ 6642 h 8117"/>
                <a:gd name="connsiteX2" fmla="*/ 4428 w 10285"/>
                <a:gd name="connsiteY2" fmla="*/ 2214 h 8117"/>
                <a:gd name="connsiteX3" fmla="*/ 4428 w 10285"/>
                <a:gd name="connsiteY3" fmla="*/ 2214 h 8117"/>
                <a:gd name="connsiteX4" fmla="*/ 4428 w 10285"/>
                <a:gd name="connsiteY4" fmla="*/ 2214 h 8117"/>
                <a:gd name="connsiteX5" fmla="*/ 4428 w 10285"/>
                <a:gd name="connsiteY5" fmla="*/ 2214 h 8117"/>
                <a:gd name="connsiteX6" fmla="*/ 4428 w 10285"/>
                <a:gd name="connsiteY6" fmla="*/ 2214 h 8117"/>
                <a:gd name="connsiteX7" fmla="*/ 4428 w 10285"/>
                <a:gd name="connsiteY7" fmla="*/ 2214 h 8117"/>
                <a:gd name="connsiteX8" fmla="*/ 9594 w 10285"/>
                <a:gd name="connsiteY8" fmla="*/ 2214 h 8117"/>
                <a:gd name="connsiteX9" fmla="*/ 9594 w 10285"/>
                <a:gd name="connsiteY9" fmla="*/ 8118 h 8117"/>
                <a:gd name="connsiteX10" fmla="*/ 4428 w 10285"/>
                <a:gd name="connsiteY10" fmla="*/ 0 h 8117"/>
                <a:gd name="connsiteX11" fmla="*/ 4428 w 10285"/>
                <a:gd name="connsiteY11" fmla="*/ 0 h 8117"/>
                <a:gd name="connsiteX12" fmla="*/ 4428 w 10285"/>
                <a:gd name="connsiteY12" fmla="*/ 3690 h 8117"/>
                <a:gd name="connsiteX13" fmla="*/ 4428 w 10285"/>
                <a:gd name="connsiteY13" fmla="*/ 3690 h 8117"/>
                <a:gd name="connsiteX14" fmla="*/ 0 w 10285"/>
                <a:gd name="connsiteY14" fmla="*/ 0 h 8117"/>
                <a:gd name="connsiteX15" fmla="*/ 0 w 10285"/>
                <a:gd name="connsiteY15" fmla="*/ 0 h 8117"/>
                <a:gd name="connsiteX16" fmla="*/ 0 w 10285"/>
                <a:gd name="connsiteY16" fmla="*/ 0 h 8117"/>
                <a:gd name="connsiteX17" fmla="*/ 0 w 10285"/>
                <a:gd name="connsiteY17" fmla="*/ 0 h 8117"/>
                <a:gd name="connsiteX18" fmla="*/ 0 w 10285"/>
                <a:gd name="connsiteY18" fmla="*/ 0 h 8117"/>
                <a:gd name="connsiteX19" fmla="*/ 0 w 10285"/>
                <a:gd name="connsiteY19" fmla="*/ 0 h 8117"/>
                <a:gd name="connsiteX20" fmla="*/ 0 w 10285"/>
                <a:gd name="connsiteY20" fmla="*/ 0 h 8117"/>
                <a:gd name="connsiteX21" fmla="*/ 0 w 10285"/>
                <a:gd name="connsiteY21" fmla="*/ 0 h 8117"/>
                <a:gd name="connsiteX22" fmla="*/ 4428 w 10285"/>
                <a:gd name="connsiteY22" fmla="*/ 0 h 8117"/>
                <a:gd name="connsiteX23" fmla="*/ 4428 w 10285"/>
                <a:gd name="connsiteY23" fmla="*/ 0 h 8117"/>
                <a:gd name="connsiteX24" fmla="*/ 4428 w 10285"/>
                <a:gd name="connsiteY24" fmla="*/ 0 h 8117"/>
                <a:gd name="connsiteX25" fmla="*/ 4428 w 10285"/>
                <a:gd name="connsiteY25" fmla="*/ 0 h 8117"/>
                <a:gd name="connsiteX26" fmla="*/ 4428 w 10285"/>
                <a:gd name="connsiteY26" fmla="*/ 0 h 8117"/>
                <a:gd name="connsiteX27" fmla="*/ 4428 w 10285"/>
                <a:gd name="connsiteY27" fmla="*/ 0 h 8117"/>
                <a:gd name="connsiteX28" fmla="*/ 4428 w 10285"/>
                <a:gd name="connsiteY28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285" h="8117">
                  <a:moveTo>
                    <a:pt x="4428" y="6642"/>
                  </a:moveTo>
                  <a:lnTo>
                    <a:pt x="4428" y="6642"/>
                  </a:lnTo>
                  <a:cubicBezTo>
                    <a:pt x="4428" y="6642"/>
                    <a:pt x="4428" y="6642"/>
                    <a:pt x="4428" y="2214"/>
                  </a:cubicBezTo>
                  <a:lnTo>
                    <a:pt x="4428" y="2214"/>
                  </a:lnTo>
                  <a:lnTo>
                    <a:pt x="4428" y="2214"/>
                  </a:lnTo>
                  <a:lnTo>
                    <a:pt x="4428" y="2214"/>
                  </a:lnTo>
                  <a:cubicBezTo>
                    <a:pt x="4428" y="2214"/>
                    <a:pt x="4428" y="2214"/>
                    <a:pt x="4428" y="2214"/>
                  </a:cubicBezTo>
                  <a:lnTo>
                    <a:pt x="4428" y="2214"/>
                  </a:lnTo>
                  <a:cubicBezTo>
                    <a:pt x="4428" y="2214"/>
                    <a:pt x="8856" y="2214"/>
                    <a:pt x="9594" y="2214"/>
                  </a:cubicBezTo>
                  <a:cubicBezTo>
                    <a:pt x="10516" y="4074"/>
                    <a:pt x="10516" y="6258"/>
                    <a:pt x="9594" y="8118"/>
                  </a:cubicBezTo>
                  <a:close/>
                  <a:moveTo>
                    <a:pt x="4428" y="0"/>
                  </a:moveTo>
                  <a:lnTo>
                    <a:pt x="4428" y="0"/>
                  </a:lnTo>
                  <a:cubicBezTo>
                    <a:pt x="4819" y="1198"/>
                    <a:pt x="4819" y="2491"/>
                    <a:pt x="4428" y="3690"/>
                  </a:cubicBezTo>
                  <a:lnTo>
                    <a:pt x="4428" y="3690"/>
                  </a:lnTo>
                  <a:cubicBezTo>
                    <a:pt x="4428" y="3690"/>
                    <a:pt x="4428" y="369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lose/>
                  <a:moveTo>
                    <a:pt x="4428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08F38272-8264-41AB-856E-5F2DE75916D2}"/>
                </a:ext>
              </a:extLst>
            </p:cNvPr>
            <p:cNvSpPr/>
            <p:nvPr/>
          </p:nvSpPr>
          <p:spPr>
            <a:xfrm>
              <a:off x="5940877" y="36464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FDFE63E9-533B-484B-874B-5856732F0FC1}"/>
                </a:ext>
              </a:extLst>
            </p:cNvPr>
            <p:cNvSpPr/>
            <p:nvPr/>
          </p:nvSpPr>
          <p:spPr>
            <a:xfrm>
              <a:off x="5947519" y="3649424"/>
              <a:ext cx="738" cy="3689"/>
            </a:xfrm>
            <a:custGeom>
              <a:avLst/>
              <a:gdLst>
                <a:gd name="connsiteX0" fmla="*/ 738 w 738"/>
                <a:gd name="connsiteY0" fmla="*/ 3690 h 3689"/>
                <a:gd name="connsiteX1" fmla="*/ 738 w 738"/>
                <a:gd name="connsiteY1" fmla="*/ 3690 h 3689"/>
                <a:gd name="connsiteX2" fmla="*/ 738 w 738"/>
                <a:gd name="connsiteY2" fmla="*/ 3690 h 3689"/>
                <a:gd name="connsiteX3" fmla="*/ 738 w 738"/>
                <a:gd name="connsiteY3" fmla="*/ 3690 h 3689"/>
                <a:gd name="connsiteX4" fmla="*/ 738 w 738"/>
                <a:gd name="connsiteY4" fmla="*/ 3690 h 3689"/>
                <a:gd name="connsiteX5" fmla="*/ 738 w 738"/>
                <a:gd name="connsiteY5" fmla="*/ 3690 h 3689"/>
                <a:gd name="connsiteX6" fmla="*/ 738 w 738"/>
                <a:gd name="connsiteY6" fmla="*/ 3690 h 3689"/>
                <a:gd name="connsiteX7" fmla="*/ 738 w 738"/>
                <a:gd name="connsiteY7" fmla="*/ 3690 h 3689"/>
                <a:gd name="connsiteX8" fmla="*/ 738 w 738"/>
                <a:gd name="connsiteY8" fmla="*/ 3690 h 3689"/>
                <a:gd name="connsiteX9" fmla="*/ 0 w 738"/>
                <a:gd name="connsiteY9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" h="3689">
                  <a:moveTo>
                    <a:pt x="738" y="3690"/>
                  </a:moveTo>
                  <a:lnTo>
                    <a:pt x="738" y="3690"/>
                  </a:lnTo>
                  <a:lnTo>
                    <a:pt x="738" y="3690"/>
                  </a:lnTo>
                  <a:lnTo>
                    <a:pt x="738" y="3690"/>
                  </a:lnTo>
                  <a:cubicBezTo>
                    <a:pt x="738" y="3690"/>
                    <a:pt x="738" y="3690"/>
                    <a:pt x="738" y="3690"/>
                  </a:cubicBezTo>
                  <a:lnTo>
                    <a:pt x="738" y="3690"/>
                  </a:lnTo>
                  <a:lnTo>
                    <a:pt x="738" y="3690"/>
                  </a:lnTo>
                  <a:close/>
                  <a:moveTo>
                    <a:pt x="738" y="3690"/>
                  </a:moveTo>
                  <a:lnTo>
                    <a:pt x="738" y="3690"/>
                  </a:lnTo>
                  <a:cubicBezTo>
                    <a:pt x="738" y="3690"/>
                    <a:pt x="738" y="7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FCA4F12-5639-4806-8B54-DB7852DD7BDF}"/>
                </a:ext>
              </a:extLst>
            </p:cNvPr>
            <p:cNvSpPr/>
            <p:nvPr/>
          </p:nvSpPr>
          <p:spPr>
            <a:xfrm>
              <a:off x="5910619" y="3637615"/>
              <a:ext cx="156762" cy="238453"/>
            </a:xfrm>
            <a:custGeom>
              <a:avLst/>
              <a:gdLst>
                <a:gd name="connsiteX0" fmla="*/ 97416 w 156762"/>
                <a:gd name="connsiteY0" fmla="*/ 238374 h 238453"/>
                <a:gd name="connsiteX1" fmla="*/ 54612 w 156762"/>
                <a:gd name="connsiteY1" fmla="*/ 226566 h 238453"/>
                <a:gd name="connsiteX2" fmla="*/ 0 w 156762"/>
                <a:gd name="connsiteY2" fmla="*/ 191880 h 238453"/>
                <a:gd name="connsiteX3" fmla="*/ 8856 w 156762"/>
                <a:gd name="connsiteY3" fmla="*/ 191880 h 238453"/>
                <a:gd name="connsiteX4" fmla="*/ 13284 w 156762"/>
                <a:gd name="connsiteY4" fmla="*/ 191880 h 238453"/>
                <a:gd name="connsiteX5" fmla="*/ 70110 w 156762"/>
                <a:gd name="connsiteY5" fmla="*/ 208854 h 238453"/>
                <a:gd name="connsiteX6" fmla="*/ 90774 w 156762"/>
                <a:gd name="connsiteY6" fmla="*/ 200736 h 238453"/>
                <a:gd name="connsiteX7" fmla="*/ 116604 w 156762"/>
                <a:gd name="connsiteY7" fmla="*/ 157932 h 238453"/>
                <a:gd name="connsiteX8" fmla="*/ 121770 w 156762"/>
                <a:gd name="connsiteY8" fmla="*/ 123246 h 238453"/>
                <a:gd name="connsiteX9" fmla="*/ 121770 w 156762"/>
                <a:gd name="connsiteY9" fmla="*/ 123246 h 238453"/>
                <a:gd name="connsiteX10" fmla="*/ 115866 w 156762"/>
                <a:gd name="connsiteY10" fmla="*/ 158670 h 238453"/>
                <a:gd name="connsiteX11" fmla="*/ 90036 w 156762"/>
                <a:gd name="connsiteY11" fmla="*/ 200736 h 238453"/>
                <a:gd name="connsiteX12" fmla="*/ 69372 w 156762"/>
                <a:gd name="connsiteY12" fmla="*/ 209592 h 238453"/>
                <a:gd name="connsiteX13" fmla="*/ 11808 w 156762"/>
                <a:gd name="connsiteY13" fmla="*/ 191880 h 238453"/>
                <a:gd name="connsiteX14" fmla="*/ 11808 w 156762"/>
                <a:gd name="connsiteY14" fmla="*/ 191880 h 238453"/>
                <a:gd name="connsiteX15" fmla="*/ 738 w 156762"/>
                <a:gd name="connsiteY15" fmla="*/ 191880 h 238453"/>
                <a:gd name="connsiteX16" fmla="*/ 55350 w 156762"/>
                <a:gd name="connsiteY16" fmla="*/ 225090 h 238453"/>
                <a:gd name="connsiteX17" fmla="*/ 122508 w 156762"/>
                <a:gd name="connsiteY17" fmla="*/ 230256 h 238453"/>
                <a:gd name="connsiteX18" fmla="*/ 154242 w 156762"/>
                <a:gd name="connsiteY18" fmla="*/ 156456 h 238453"/>
                <a:gd name="connsiteX19" fmla="*/ 154242 w 156762"/>
                <a:gd name="connsiteY19" fmla="*/ 107748 h 238453"/>
                <a:gd name="connsiteX20" fmla="*/ 154242 w 156762"/>
                <a:gd name="connsiteY20" fmla="*/ 0 h 238453"/>
                <a:gd name="connsiteX21" fmla="*/ 114390 w 156762"/>
                <a:gd name="connsiteY21" fmla="*/ 41328 h 238453"/>
                <a:gd name="connsiteX22" fmla="*/ 114390 w 156762"/>
                <a:gd name="connsiteY22" fmla="*/ 41328 h 238453"/>
                <a:gd name="connsiteX23" fmla="*/ 154980 w 156762"/>
                <a:gd name="connsiteY23" fmla="*/ 0 h 238453"/>
                <a:gd name="connsiteX24" fmla="*/ 154980 w 156762"/>
                <a:gd name="connsiteY24" fmla="*/ 0 h 238453"/>
                <a:gd name="connsiteX25" fmla="*/ 154980 w 156762"/>
                <a:gd name="connsiteY25" fmla="*/ 108486 h 238453"/>
                <a:gd name="connsiteX26" fmla="*/ 154980 w 156762"/>
                <a:gd name="connsiteY26" fmla="*/ 161622 h 238453"/>
                <a:gd name="connsiteX27" fmla="*/ 149076 w 156762"/>
                <a:gd name="connsiteY27" fmla="*/ 196308 h 238453"/>
                <a:gd name="connsiteX28" fmla="*/ 123984 w 156762"/>
                <a:gd name="connsiteY28" fmla="*/ 231732 h 238453"/>
                <a:gd name="connsiteX29" fmla="*/ 97416 w 156762"/>
                <a:gd name="connsiteY29" fmla="*/ 238374 h 238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56762" h="238453">
                  <a:moveTo>
                    <a:pt x="97416" y="238374"/>
                  </a:moveTo>
                  <a:cubicBezTo>
                    <a:pt x="82486" y="237452"/>
                    <a:pt x="67903" y="233431"/>
                    <a:pt x="54612" y="226566"/>
                  </a:cubicBezTo>
                  <a:cubicBezTo>
                    <a:pt x="33963" y="219394"/>
                    <a:pt x="15269" y="207520"/>
                    <a:pt x="0" y="191880"/>
                  </a:cubicBezTo>
                  <a:lnTo>
                    <a:pt x="8856" y="191880"/>
                  </a:lnTo>
                  <a:lnTo>
                    <a:pt x="13284" y="191880"/>
                  </a:lnTo>
                  <a:cubicBezTo>
                    <a:pt x="29018" y="205235"/>
                    <a:pt x="49630" y="211391"/>
                    <a:pt x="70110" y="208854"/>
                  </a:cubicBezTo>
                  <a:cubicBezTo>
                    <a:pt x="77542" y="207801"/>
                    <a:pt x="84619" y="205021"/>
                    <a:pt x="90774" y="200736"/>
                  </a:cubicBezTo>
                  <a:cubicBezTo>
                    <a:pt x="104102" y="189907"/>
                    <a:pt x="113239" y="174770"/>
                    <a:pt x="116604" y="157932"/>
                  </a:cubicBezTo>
                  <a:cubicBezTo>
                    <a:pt x="119696" y="146616"/>
                    <a:pt x="121431" y="134972"/>
                    <a:pt x="121770" y="123246"/>
                  </a:cubicBezTo>
                  <a:lnTo>
                    <a:pt x="121770" y="123246"/>
                  </a:lnTo>
                  <a:cubicBezTo>
                    <a:pt x="121379" y="135264"/>
                    <a:pt x="119394" y="147176"/>
                    <a:pt x="115866" y="158670"/>
                  </a:cubicBezTo>
                  <a:cubicBezTo>
                    <a:pt x="112707" y="175385"/>
                    <a:pt x="103512" y="190355"/>
                    <a:pt x="90036" y="200736"/>
                  </a:cubicBezTo>
                  <a:cubicBezTo>
                    <a:pt x="84043" y="205446"/>
                    <a:pt x="76914" y="208500"/>
                    <a:pt x="69372" y="209592"/>
                  </a:cubicBezTo>
                  <a:cubicBezTo>
                    <a:pt x="48649" y="211065"/>
                    <a:pt x="28118" y="204749"/>
                    <a:pt x="11808" y="191880"/>
                  </a:cubicBezTo>
                  <a:lnTo>
                    <a:pt x="11808" y="191880"/>
                  </a:lnTo>
                  <a:lnTo>
                    <a:pt x="738" y="191880"/>
                  </a:lnTo>
                  <a:cubicBezTo>
                    <a:pt x="16295" y="206806"/>
                    <a:pt x="34937" y="218142"/>
                    <a:pt x="55350" y="225090"/>
                  </a:cubicBezTo>
                  <a:cubicBezTo>
                    <a:pt x="75246" y="238578"/>
                    <a:pt x="100789" y="240542"/>
                    <a:pt x="122508" y="230256"/>
                  </a:cubicBezTo>
                  <a:cubicBezTo>
                    <a:pt x="144478" y="212296"/>
                    <a:pt x="156323" y="184757"/>
                    <a:pt x="154242" y="156456"/>
                  </a:cubicBezTo>
                  <a:lnTo>
                    <a:pt x="154242" y="107748"/>
                  </a:lnTo>
                  <a:cubicBezTo>
                    <a:pt x="154242" y="60516"/>
                    <a:pt x="154242" y="2214"/>
                    <a:pt x="154242" y="0"/>
                  </a:cubicBezTo>
                  <a:lnTo>
                    <a:pt x="114390" y="41328"/>
                  </a:lnTo>
                  <a:lnTo>
                    <a:pt x="114390" y="41328"/>
                  </a:lnTo>
                  <a:lnTo>
                    <a:pt x="154980" y="0"/>
                  </a:lnTo>
                  <a:lnTo>
                    <a:pt x="154980" y="0"/>
                  </a:lnTo>
                  <a:cubicBezTo>
                    <a:pt x="157356" y="36123"/>
                    <a:pt x="157356" y="72363"/>
                    <a:pt x="154980" y="108486"/>
                  </a:cubicBezTo>
                  <a:cubicBezTo>
                    <a:pt x="154980" y="129150"/>
                    <a:pt x="154980" y="147600"/>
                    <a:pt x="154980" y="161622"/>
                  </a:cubicBezTo>
                  <a:cubicBezTo>
                    <a:pt x="154781" y="173416"/>
                    <a:pt x="152788" y="185111"/>
                    <a:pt x="149076" y="196308"/>
                  </a:cubicBezTo>
                  <a:cubicBezTo>
                    <a:pt x="145194" y="210726"/>
                    <a:pt x="136294" y="223286"/>
                    <a:pt x="123984" y="231732"/>
                  </a:cubicBezTo>
                  <a:cubicBezTo>
                    <a:pt x="116014" y="236606"/>
                    <a:pt x="106744" y="238925"/>
                    <a:pt x="97416" y="2383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3BB5B13F-2B9E-4C5C-8AE4-C9274B1DB38A}"/>
                </a:ext>
              </a:extLst>
            </p:cNvPr>
            <p:cNvSpPr/>
            <p:nvPr/>
          </p:nvSpPr>
          <p:spPr>
            <a:xfrm>
              <a:off x="5940877" y="36494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205541A6-73A9-4B91-A8BD-729F53849818}"/>
                </a:ext>
              </a:extLst>
            </p:cNvPr>
            <p:cNvSpPr/>
            <p:nvPr/>
          </p:nvSpPr>
          <p:spPr>
            <a:xfrm>
              <a:off x="5940877" y="3649424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  <a:gd name="connsiteX2" fmla="*/ 0 w 6642"/>
                <a:gd name="connsiteY2" fmla="*/ 0 h 73800"/>
                <a:gd name="connsiteX3" fmla="*/ 5904 w 6642"/>
                <a:gd name="connsiteY3" fmla="*/ 0 h 73800"/>
                <a:gd name="connsiteX4" fmla="*/ 5904 w 6642"/>
                <a:gd name="connsiteY4" fmla="*/ 0 h 73800"/>
                <a:gd name="connsiteX5" fmla="*/ 5904 w 6642"/>
                <a:gd name="connsiteY5" fmla="*/ 0 h 73800"/>
                <a:gd name="connsiteX6" fmla="*/ 2214 w 6642"/>
                <a:gd name="connsiteY6" fmla="*/ 0 h 73800"/>
                <a:gd name="connsiteX7" fmla="*/ 2214 w 6642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lose/>
                  <a:moveTo>
                    <a:pt x="2214" y="0"/>
                  </a:moveTo>
                  <a:lnTo>
                    <a:pt x="221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4F95D7C-3344-43BB-A500-7BAC6530DBF1}"/>
                </a:ext>
              </a:extLst>
            </p:cNvPr>
            <p:cNvSpPr/>
            <p:nvPr/>
          </p:nvSpPr>
          <p:spPr>
            <a:xfrm>
              <a:off x="5949732" y="36486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91D0347-09AB-4378-9788-A26AF6C15B11}"/>
                </a:ext>
              </a:extLst>
            </p:cNvPr>
            <p:cNvSpPr/>
            <p:nvPr/>
          </p:nvSpPr>
          <p:spPr>
            <a:xfrm>
              <a:off x="5856744" y="3648497"/>
              <a:ext cx="10332" cy="5426"/>
            </a:xfrm>
            <a:custGeom>
              <a:avLst/>
              <a:gdLst>
                <a:gd name="connsiteX0" fmla="*/ 10332 w 10332"/>
                <a:gd name="connsiteY0" fmla="*/ 927 h 5426"/>
                <a:gd name="connsiteX1" fmla="*/ 10332 w 10332"/>
                <a:gd name="connsiteY1" fmla="*/ 927 h 5426"/>
                <a:gd name="connsiteX2" fmla="*/ 5904 w 10332"/>
                <a:gd name="connsiteY2" fmla="*/ 927 h 5426"/>
                <a:gd name="connsiteX3" fmla="*/ 0 w 10332"/>
                <a:gd name="connsiteY3" fmla="*/ 927 h 5426"/>
                <a:gd name="connsiteX4" fmla="*/ 0 w 10332"/>
                <a:gd name="connsiteY4" fmla="*/ 927 h 5426"/>
                <a:gd name="connsiteX5" fmla="*/ 5166 w 10332"/>
                <a:gd name="connsiteY5" fmla="*/ 927 h 5426"/>
                <a:gd name="connsiteX6" fmla="*/ 5166 w 10332"/>
                <a:gd name="connsiteY6" fmla="*/ 5355 h 5426"/>
                <a:gd name="connsiteX7" fmla="*/ 5166 w 10332"/>
                <a:gd name="connsiteY7" fmla="*/ 927 h 5426"/>
                <a:gd name="connsiteX8" fmla="*/ 5166 w 10332"/>
                <a:gd name="connsiteY8" fmla="*/ 927 h 5426"/>
                <a:gd name="connsiteX9" fmla="*/ 9594 w 10332"/>
                <a:gd name="connsiteY9" fmla="*/ 927 h 5426"/>
                <a:gd name="connsiteX10" fmla="*/ 10332 w 10332"/>
                <a:gd name="connsiteY10" fmla="*/ 5355 h 5426"/>
                <a:gd name="connsiteX11" fmla="*/ 10332 w 10332"/>
                <a:gd name="connsiteY11" fmla="*/ 5355 h 5426"/>
                <a:gd name="connsiteX12" fmla="*/ 10332 w 10332"/>
                <a:gd name="connsiteY12" fmla="*/ 5355 h 5426"/>
                <a:gd name="connsiteX13" fmla="*/ 10332 w 10332"/>
                <a:gd name="connsiteY13" fmla="*/ 5355 h 5426"/>
                <a:gd name="connsiteX14" fmla="*/ 10332 w 10332"/>
                <a:gd name="connsiteY14" fmla="*/ 5355 h 5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2" h="5426">
                  <a:moveTo>
                    <a:pt x="10332" y="927"/>
                  </a:moveTo>
                  <a:lnTo>
                    <a:pt x="10332" y="927"/>
                  </a:lnTo>
                  <a:cubicBezTo>
                    <a:pt x="8885" y="516"/>
                    <a:pt x="7351" y="516"/>
                    <a:pt x="5904" y="927"/>
                  </a:cubicBezTo>
                  <a:cubicBezTo>
                    <a:pt x="4130" y="-309"/>
                    <a:pt x="1774" y="-309"/>
                    <a:pt x="0" y="927"/>
                  </a:cubicBezTo>
                  <a:lnTo>
                    <a:pt x="0" y="927"/>
                  </a:lnTo>
                  <a:lnTo>
                    <a:pt x="5166" y="927"/>
                  </a:lnTo>
                  <a:cubicBezTo>
                    <a:pt x="5166" y="927"/>
                    <a:pt x="5166" y="6093"/>
                    <a:pt x="5166" y="5355"/>
                  </a:cubicBezTo>
                  <a:cubicBezTo>
                    <a:pt x="5166" y="4617"/>
                    <a:pt x="5166" y="927"/>
                    <a:pt x="5166" y="927"/>
                  </a:cubicBezTo>
                  <a:lnTo>
                    <a:pt x="5166" y="927"/>
                  </a:lnTo>
                  <a:cubicBezTo>
                    <a:pt x="6536" y="135"/>
                    <a:pt x="8224" y="135"/>
                    <a:pt x="9594" y="927"/>
                  </a:cubicBezTo>
                  <a:moveTo>
                    <a:pt x="10332" y="5355"/>
                  </a:moveTo>
                  <a:lnTo>
                    <a:pt x="10332" y="5355"/>
                  </a:lnTo>
                  <a:cubicBezTo>
                    <a:pt x="10332" y="5355"/>
                    <a:pt x="10332" y="5355"/>
                    <a:pt x="10332" y="5355"/>
                  </a:cubicBezTo>
                  <a:lnTo>
                    <a:pt x="10332" y="5355"/>
                  </a:lnTo>
                  <a:lnTo>
                    <a:pt x="10332" y="5355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CB363E5B-6D17-4A8E-AD0C-BA7CE9F4DD4E}"/>
                </a:ext>
              </a:extLst>
            </p:cNvPr>
            <p:cNvSpPr/>
            <p:nvPr/>
          </p:nvSpPr>
          <p:spPr>
            <a:xfrm>
              <a:off x="5882575" y="3640567"/>
              <a:ext cx="5330" cy="11070"/>
            </a:xfrm>
            <a:custGeom>
              <a:avLst/>
              <a:gdLst>
                <a:gd name="connsiteX0" fmla="*/ 4428 w 5330"/>
                <a:gd name="connsiteY0" fmla="*/ 738 h 11070"/>
                <a:gd name="connsiteX1" fmla="*/ 4428 w 5330"/>
                <a:gd name="connsiteY1" fmla="*/ 738 h 11070"/>
                <a:gd name="connsiteX2" fmla="*/ 4428 w 5330"/>
                <a:gd name="connsiteY2" fmla="*/ 738 h 11070"/>
                <a:gd name="connsiteX3" fmla="*/ 0 w 5330"/>
                <a:gd name="connsiteY3" fmla="*/ 738 h 11070"/>
                <a:gd name="connsiteX4" fmla="*/ 0 w 5330"/>
                <a:gd name="connsiteY4" fmla="*/ 738 h 11070"/>
                <a:gd name="connsiteX5" fmla="*/ 0 w 5330"/>
                <a:gd name="connsiteY5" fmla="*/ 738 h 11070"/>
                <a:gd name="connsiteX6" fmla="*/ 0 w 5330"/>
                <a:gd name="connsiteY6" fmla="*/ 738 h 11070"/>
                <a:gd name="connsiteX7" fmla="*/ 3690 w 5330"/>
                <a:gd name="connsiteY7" fmla="*/ 5904 h 11070"/>
                <a:gd name="connsiteX8" fmla="*/ 3690 w 5330"/>
                <a:gd name="connsiteY8" fmla="*/ 0 h 11070"/>
                <a:gd name="connsiteX9" fmla="*/ 3690 w 5330"/>
                <a:gd name="connsiteY9" fmla="*/ 0 h 11070"/>
                <a:gd name="connsiteX10" fmla="*/ 3690 w 5330"/>
                <a:gd name="connsiteY10" fmla="*/ 0 h 11070"/>
                <a:gd name="connsiteX11" fmla="*/ 3690 w 5330"/>
                <a:gd name="connsiteY11" fmla="*/ 6642 h 11070"/>
                <a:gd name="connsiteX12" fmla="*/ 3690 w 5330"/>
                <a:gd name="connsiteY12" fmla="*/ 6642 h 11070"/>
                <a:gd name="connsiteX13" fmla="*/ 3690 w 5330"/>
                <a:gd name="connsiteY13" fmla="*/ 6642 h 11070"/>
                <a:gd name="connsiteX14" fmla="*/ 3690 w 5330"/>
                <a:gd name="connsiteY14" fmla="*/ 6642 h 11070"/>
                <a:gd name="connsiteX15" fmla="*/ 3690 w 5330"/>
                <a:gd name="connsiteY15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0" h="11070">
                  <a:moveTo>
                    <a:pt x="4428" y="738"/>
                  </a:moveTo>
                  <a:lnTo>
                    <a:pt x="4428" y="738"/>
                  </a:lnTo>
                  <a:lnTo>
                    <a:pt x="4428" y="738"/>
                  </a:lnTo>
                  <a:cubicBezTo>
                    <a:pt x="4428" y="738"/>
                    <a:pt x="4428" y="738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5904"/>
                    <a:pt x="3690" y="5904"/>
                  </a:cubicBezTo>
                  <a:cubicBezTo>
                    <a:pt x="7380" y="5904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7380" y="0"/>
                    <a:pt x="3690" y="0"/>
                  </a:cubicBezTo>
                  <a:moveTo>
                    <a:pt x="3690" y="6642"/>
                  </a:moveTo>
                  <a:cubicBezTo>
                    <a:pt x="3690" y="6642"/>
                    <a:pt x="3690" y="6642"/>
                    <a:pt x="3690" y="6642"/>
                  </a:cubicBezTo>
                  <a:lnTo>
                    <a:pt x="3690" y="6642"/>
                  </a:lnTo>
                  <a:lnTo>
                    <a:pt x="3690" y="6642"/>
                  </a:lnTo>
                  <a:cubicBezTo>
                    <a:pt x="3690" y="6642"/>
                    <a:pt x="3690" y="11070"/>
                    <a:pt x="3690" y="11070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42D2E421-2622-46FB-A0A7-1E068906059B}"/>
                </a:ext>
              </a:extLst>
            </p:cNvPr>
            <p:cNvSpPr/>
            <p:nvPr/>
          </p:nvSpPr>
          <p:spPr>
            <a:xfrm>
              <a:off x="5963895" y="3647210"/>
              <a:ext cx="5025" cy="9594"/>
            </a:xfrm>
            <a:custGeom>
              <a:avLst/>
              <a:gdLst>
                <a:gd name="connsiteX0" fmla="*/ 598 w 5025"/>
                <a:gd name="connsiteY0" fmla="*/ 6642 h 9594"/>
                <a:gd name="connsiteX1" fmla="*/ 598 w 5025"/>
                <a:gd name="connsiteY1" fmla="*/ 6642 h 9594"/>
                <a:gd name="connsiteX2" fmla="*/ 598 w 5025"/>
                <a:gd name="connsiteY2" fmla="*/ 0 h 9594"/>
                <a:gd name="connsiteX3" fmla="*/ 598 w 5025"/>
                <a:gd name="connsiteY3" fmla="*/ 5166 h 9594"/>
                <a:gd name="connsiteX4" fmla="*/ 5026 w 5025"/>
                <a:gd name="connsiteY4" fmla="*/ 9594 h 9594"/>
                <a:gd name="connsiteX5" fmla="*/ 5026 w 5025"/>
                <a:gd name="connsiteY5" fmla="*/ 9594 h 9594"/>
                <a:gd name="connsiteX6" fmla="*/ 5026 w 5025"/>
                <a:gd name="connsiteY6" fmla="*/ 9594 h 9594"/>
                <a:gd name="connsiteX7" fmla="*/ 5026 w 5025"/>
                <a:gd name="connsiteY7" fmla="*/ 9594 h 9594"/>
                <a:gd name="connsiteX8" fmla="*/ 5026 w 5025"/>
                <a:gd name="connsiteY8" fmla="*/ 9594 h 9594"/>
                <a:gd name="connsiteX9" fmla="*/ 5026 w 5025"/>
                <a:gd name="connsiteY9" fmla="*/ 9594 h 9594"/>
                <a:gd name="connsiteX10" fmla="*/ 5026 w 5025"/>
                <a:gd name="connsiteY10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25" h="9594">
                  <a:moveTo>
                    <a:pt x="598" y="6642"/>
                  </a:moveTo>
                  <a:lnTo>
                    <a:pt x="598" y="6642"/>
                  </a:lnTo>
                  <a:cubicBezTo>
                    <a:pt x="598" y="6642"/>
                    <a:pt x="598" y="6642"/>
                    <a:pt x="598" y="0"/>
                  </a:cubicBezTo>
                  <a:cubicBezTo>
                    <a:pt x="-199" y="1631"/>
                    <a:pt x="-199" y="3535"/>
                    <a:pt x="598" y="5166"/>
                  </a:cubicBezTo>
                  <a:cubicBezTo>
                    <a:pt x="1343" y="7226"/>
                    <a:pt x="2967" y="8849"/>
                    <a:pt x="5026" y="9594"/>
                  </a:cubicBezTo>
                  <a:cubicBezTo>
                    <a:pt x="5026" y="9594"/>
                    <a:pt x="5026" y="9594"/>
                    <a:pt x="5026" y="9594"/>
                  </a:cubicBezTo>
                  <a:lnTo>
                    <a:pt x="5026" y="9594"/>
                  </a:lnTo>
                  <a:moveTo>
                    <a:pt x="5026" y="9594"/>
                  </a:moveTo>
                  <a:lnTo>
                    <a:pt x="5026" y="9594"/>
                  </a:lnTo>
                  <a:lnTo>
                    <a:pt x="5026" y="9594"/>
                  </a:lnTo>
                  <a:lnTo>
                    <a:pt x="5026" y="9594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AB6FEA7B-6981-4F8B-A800-5C3B00838C0E}"/>
                </a:ext>
              </a:extLst>
            </p:cNvPr>
            <p:cNvSpPr/>
            <p:nvPr/>
          </p:nvSpPr>
          <p:spPr>
            <a:xfrm>
              <a:off x="5957850" y="3649424"/>
              <a:ext cx="4428" cy="10276"/>
            </a:xfrm>
            <a:custGeom>
              <a:avLst/>
              <a:gdLst>
                <a:gd name="connsiteX0" fmla="*/ 4428 w 4428"/>
                <a:gd name="connsiteY0" fmla="*/ 2952 h 10276"/>
                <a:gd name="connsiteX1" fmla="*/ 4428 w 4428"/>
                <a:gd name="connsiteY1" fmla="*/ 2952 h 10276"/>
                <a:gd name="connsiteX2" fmla="*/ 4428 w 4428"/>
                <a:gd name="connsiteY2" fmla="*/ 8118 h 10276"/>
                <a:gd name="connsiteX3" fmla="*/ 4428 w 4428"/>
                <a:gd name="connsiteY3" fmla="*/ 3690 h 10276"/>
                <a:gd name="connsiteX4" fmla="*/ 0 w 4428"/>
                <a:gd name="connsiteY4" fmla="*/ 0 h 10276"/>
                <a:gd name="connsiteX5" fmla="*/ 0 w 4428"/>
                <a:gd name="connsiteY5" fmla="*/ 0 h 10276"/>
                <a:gd name="connsiteX6" fmla="*/ 0 w 4428"/>
                <a:gd name="connsiteY6" fmla="*/ 0 h 10276"/>
                <a:gd name="connsiteX7" fmla="*/ 0 w 4428"/>
                <a:gd name="connsiteY7" fmla="*/ 0 h 10276"/>
                <a:gd name="connsiteX8" fmla="*/ 0 w 4428"/>
                <a:gd name="connsiteY8" fmla="*/ 0 h 10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8" h="10276">
                  <a:moveTo>
                    <a:pt x="4428" y="2952"/>
                  </a:moveTo>
                  <a:cubicBezTo>
                    <a:pt x="4428" y="2952"/>
                    <a:pt x="4428" y="2952"/>
                    <a:pt x="4428" y="2952"/>
                  </a:cubicBezTo>
                  <a:cubicBezTo>
                    <a:pt x="4428" y="2952"/>
                    <a:pt x="4428" y="2952"/>
                    <a:pt x="4428" y="8118"/>
                  </a:cubicBezTo>
                  <a:cubicBezTo>
                    <a:pt x="4428" y="13284"/>
                    <a:pt x="4428" y="8118"/>
                    <a:pt x="4428" y="3690"/>
                  </a:cubicBezTo>
                  <a:cubicBezTo>
                    <a:pt x="3838" y="1675"/>
                    <a:pt x="2089" y="21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C3D618-7CBC-4565-9CCC-E23E843D7EFE}"/>
                </a:ext>
              </a:extLst>
            </p:cNvPr>
            <p:cNvSpPr/>
            <p:nvPr/>
          </p:nvSpPr>
          <p:spPr>
            <a:xfrm>
              <a:off x="5940877" y="3642043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3690 h 3690"/>
                <a:gd name="connsiteX2" fmla="*/ 0 w 73800"/>
                <a:gd name="connsiteY2" fmla="*/ 3690 h 3690"/>
                <a:gd name="connsiteX3" fmla="*/ 0 w 73800"/>
                <a:gd name="connsiteY3" fmla="*/ 3690 h 3690"/>
                <a:gd name="connsiteX4" fmla="*/ 0 w 73800"/>
                <a:gd name="connsiteY4" fmla="*/ 3690 h 3690"/>
                <a:gd name="connsiteX5" fmla="*/ 0 w 73800"/>
                <a:gd name="connsiteY5" fmla="*/ 3690 h 3690"/>
                <a:gd name="connsiteX6" fmla="*/ 0 w 73800"/>
                <a:gd name="connsiteY6" fmla="*/ 3690 h 3690"/>
                <a:gd name="connsiteX7" fmla="*/ 0 w 73800"/>
                <a:gd name="connsiteY7" fmla="*/ 3690 h 3690"/>
                <a:gd name="connsiteX8" fmla="*/ 0 w 73800"/>
                <a:gd name="connsiteY8" fmla="*/ 0 h 3690"/>
                <a:gd name="connsiteX9" fmla="*/ 0 w 73800"/>
                <a:gd name="connsiteY9" fmla="*/ 0 h 3690"/>
                <a:gd name="connsiteX10" fmla="*/ 0 w 73800"/>
                <a:gd name="connsiteY10" fmla="*/ 0 h 3690"/>
                <a:gd name="connsiteX11" fmla="*/ 0 w 73800"/>
                <a:gd name="connsiteY11" fmla="*/ 0 h 3690"/>
                <a:gd name="connsiteX12" fmla="*/ 0 w 73800"/>
                <a:gd name="connsiteY12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3B661174-2572-4795-9626-8A180D099BEB}"/>
                </a:ext>
              </a:extLst>
            </p:cNvPr>
            <p:cNvSpPr/>
            <p:nvPr/>
          </p:nvSpPr>
          <p:spPr>
            <a:xfrm>
              <a:off x="5948257" y="36523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8037C4D6-AE4C-44BB-8D07-F19B4F07EEAB}"/>
                </a:ext>
              </a:extLst>
            </p:cNvPr>
            <p:cNvSpPr/>
            <p:nvPr/>
          </p:nvSpPr>
          <p:spPr>
            <a:xfrm>
              <a:off x="5940877" y="36494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C4AF3FE6-6569-41C5-AD0B-BF86CF01DE18}"/>
                </a:ext>
              </a:extLst>
            </p:cNvPr>
            <p:cNvSpPr/>
            <p:nvPr/>
          </p:nvSpPr>
          <p:spPr>
            <a:xfrm>
              <a:off x="5943090" y="3649424"/>
              <a:ext cx="9594" cy="73800"/>
            </a:xfrm>
            <a:custGeom>
              <a:avLst/>
              <a:gdLst>
                <a:gd name="connsiteX0" fmla="*/ 4428 w 9594"/>
                <a:gd name="connsiteY0" fmla="*/ 0 h 73800"/>
                <a:gd name="connsiteX1" fmla="*/ 4428 w 9594"/>
                <a:gd name="connsiteY1" fmla="*/ 0 h 73800"/>
                <a:gd name="connsiteX2" fmla="*/ 4428 w 9594"/>
                <a:gd name="connsiteY2" fmla="*/ 0 h 73800"/>
                <a:gd name="connsiteX3" fmla="*/ 4428 w 9594"/>
                <a:gd name="connsiteY3" fmla="*/ 0 h 73800"/>
                <a:gd name="connsiteX4" fmla="*/ 4428 w 9594"/>
                <a:gd name="connsiteY4" fmla="*/ 0 h 73800"/>
                <a:gd name="connsiteX5" fmla="*/ 9594 w 9594"/>
                <a:gd name="connsiteY5" fmla="*/ 0 h 73800"/>
                <a:gd name="connsiteX6" fmla="*/ 9594 w 9594"/>
                <a:gd name="connsiteY6" fmla="*/ 0 h 73800"/>
                <a:gd name="connsiteX7" fmla="*/ 9594 w 9594"/>
                <a:gd name="connsiteY7" fmla="*/ 0 h 73800"/>
                <a:gd name="connsiteX8" fmla="*/ 0 w 9594"/>
                <a:gd name="connsiteY8" fmla="*/ 0 h 73800"/>
                <a:gd name="connsiteX9" fmla="*/ 0 w 9594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73800"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BB982C2C-EEE5-49FF-BA80-E915893028AA}"/>
                </a:ext>
              </a:extLst>
            </p:cNvPr>
            <p:cNvSpPr/>
            <p:nvPr/>
          </p:nvSpPr>
          <p:spPr>
            <a:xfrm>
              <a:off x="5949732" y="3647948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645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50719" y="3628760"/>
              <a:ext cx="10392" cy="16542"/>
              <a:chOff x="5750719" y="3628760"/>
              <a:chExt cx="10392" cy="16542"/>
            </a:xfrm>
          </p:grpSpPr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96198BA1-302A-4354-975E-7BA5F2E00BCC}"/>
                  </a:ext>
                </a:extLst>
              </p:cNvPr>
              <p:cNvSpPr/>
              <p:nvPr/>
            </p:nvSpPr>
            <p:spPr>
              <a:xfrm>
                <a:off x="5750719" y="3633926"/>
                <a:ext cx="10392" cy="11376"/>
              </a:xfrm>
              <a:custGeom>
                <a:avLst/>
                <a:gdLst>
                  <a:gd name="connsiteX0" fmla="*/ 10086 w 10392"/>
                  <a:gd name="connsiteY0" fmla="*/ 0 h 11376"/>
                  <a:gd name="connsiteX1" fmla="*/ 6396 w 10392"/>
                  <a:gd name="connsiteY1" fmla="*/ 0 h 11376"/>
                  <a:gd name="connsiteX2" fmla="*/ 6396 w 10392"/>
                  <a:gd name="connsiteY2" fmla="*/ 0 h 11376"/>
                  <a:gd name="connsiteX3" fmla="*/ 1968 w 10392"/>
                  <a:gd name="connsiteY3" fmla="*/ 0 h 11376"/>
                  <a:gd name="connsiteX4" fmla="*/ 1968 w 10392"/>
                  <a:gd name="connsiteY4" fmla="*/ 5166 h 11376"/>
                  <a:gd name="connsiteX5" fmla="*/ 1968 w 10392"/>
                  <a:gd name="connsiteY5" fmla="*/ 5166 h 11376"/>
                  <a:gd name="connsiteX6" fmla="*/ 1968 w 10392"/>
                  <a:gd name="connsiteY6" fmla="*/ 8856 h 11376"/>
                  <a:gd name="connsiteX7" fmla="*/ 7872 w 10392"/>
                  <a:gd name="connsiteY7" fmla="*/ 10943 h 11376"/>
                  <a:gd name="connsiteX8" fmla="*/ 9959 w 10392"/>
                  <a:gd name="connsiteY8" fmla="*/ 5039 h 11376"/>
                  <a:gd name="connsiteX9" fmla="*/ 7872 w 10392"/>
                  <a:gd name="connsiteY9" fmla="*/ 2952 h 11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392" h="11376">
                    <a:moveTo>
                      <a:pt x="10086" y="0"/>
                    </a:moveTo>
                    <a:cubicBezTo>
                      <a:pt x="10086" y="0"/>
                      <a:pt x="10086" y="0"/>
                      <a:pt x="6396" y="0"/>
                    </a:cubicBezTo>
                    <a:cubicBezTo>
                      <a:pt x="2706" y="0"/>
                      <a:pt x="6396" y="0"/>
                      <a:pt x="6396" y="0"/>
                    </a:cubicBezTo>
                    <a:cubicBezTo>
                      <a:pt x="6396" y="0"/>
                      <a:pt x="6396" y="0"/>
                      <a:pt x="1968" y="0"/>
                    </a:cubicBezTo>
                    <a:cubicBezTo>
                      <a:pt x="-2460" y="0"/>
                      <a:pt x="1968" y="4428"/>
                      <a:pt x="1968" y="5166"/>
                    </a:cubicBezTo>
                    <a:lnTo>
                      <a:pt x="1968" y="5166"/>
                    </a:lnTo>
                    <a:cubicBezTo>
                      <a:pt x="1968" y="5166"/>
                      <a:pt x="1968" y="5166"/>
                      <a:pt x="1968" y="8856"/>
                    </a:cubicBezTo>
                    <a:cubicBezTo>
                      <a:pt x="3022" y="11063"/>
                      <a:pt x="5665" y="11998"/>
                      <a:pt x="7872" y="10943"/>
                    </a:cubicBezTo>
                    <a:cubicBezTo>
                      <a:pt x="10079" y="9889"/>
                      <a:pt x="11014" y="7246"/>
                      <a:pt x="9959" y="5039"/>
                    </a:cubicBezTo>
                    <a:cubicBezTo>
                      <a:pt x="9523" y="4125"/>
                      <a:pt x="8786" y="3389"/>
                      <a:pt x="7872" y="2952"/>
                    </a:cubicBez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7F645B80-DE6B-4B3E-BACB-5C1A49D7895B}"/>
                  </a:ext>
                </a:extLst>
              </p:cNvPr>
              <p:cNvSpPr/>
              <p:nvPr/>
            </p:nvSpPr>
            <p:spPr>
              <a:xfrm>
                <a:off x="5753425" y="3628760"/>
                <a:ext cx="5927" cy="13283"/>
              </a:xfrm>
              <a:custGeom>
                <a:avLst/>
                <a:gdLst>
                  <a:gd name="connsiteX0" fmla="*/ 5904 w 5927"/>
                  <a:gd name="connsiteY0" fmla="*/ 13284 h 13283"/>
                  <a:gd name="connsiteX1" fmla="*/ 1476 w 5927"/>
                  <a:gd name="connsiteY1" fmla="*/ 13284 h 13283"/>
                  <a:gd name="connsiteX2" fmla="*/ 1476 w 5927"/>
                  <a:gd name="connsiteY2" fmla="*/ 9594 h 13283"/>
                  <a:gd name="connsiteX3" fmla="*/ 1476 w 5927"/>
                  <a:gd name="connsiteY3" fmla="*/ 9594 h 13283"/>
                  <a:gd name="connsiteX4" fmla="*/ 1476 w 5927"/>
                  <a:gd name="connsiteY4" fmla="*/ 4428 h 13283"/>
                  <a:gd name="connsiteX5" fmla="*/ 1476 w 5927"/>
                  <a:gd name="connsiteY5" fmla="*/ 4428 h 13283"/>
                  <a:gd name="connsiteX6" fmla="*/ 1476 w 5927"/>
                  <a:gd name="connsiteY6" fmla="*/ 4428 h 13283"/>
                  <a:gd name="connsiteX7" fmla="*/ 1476 w 5927"/>
                  <a:gd name="connsiteY7" fmla="*/ 4428 h 13283"/>
                  <a:gd name="connsiteX8" fmla="*/ 1476 w 5927"/>
                  <a:gd name="connsiteY8" fmla="*/ 4428 h 13283"/>
                  <a:gd name="connsiteX9" fmla="*/ 1476 w 5927"/>
                  <a:gd name="connsiteY9" fmla="*/ 11070 h 13283"/>
                  <a:gd name="connsiteX10" fmla="*/ 1476 w 5927"/>
                  <a:gd name="connsiteY10" fmla="*/ 11070 h 13283"/>
                  <a:gd name="connsiteX11" fmla="*/ 0 w 5927"/>
                  <a:gd name="connsiteY11" fmla="*/ 7380 h 13283"/>
                  <a:gd name="connsiteX12" fmla="*/ 0 w 5927"/>
                  <a:gd name="connsiteY12" fmla="*/ 7380 h 13283"/>
                  <a:gd name="connsiteX13" fmla="*/ 0 w 5927"/>
                  <a:gd name="connsiteY13" fmla="*/ 11070 h 13283"/>
                  <a:gd name="connsiteX14" fmla="*/ 4428 w 5927"/>
                  <a:gd name="connsiteY14" fmla="*/ 11070 h 13283"/>
                  <a:gd name="connsiteX15" fmla="*/ 4428 w 5927"/>
                  <a:gd name="connsiteY15" fmla="*/ 11070 h 13283"/>
                  <a:gd name="connsiteX16" fmla="*/ 4820 w 5927"/>
                  <a:gd name="connsiteY16" fmla="*/ 4820 h 13283"/>
                  <a:gd name="connsiteX17" fmla="*/ 4428 w 5927"/>
                  <a:gd name="connsiteY17" fmla="*/ 4428 h 13283"/>
                  <a:gd name="connsiteX18" fmla="*/ 3690 w 5927"/>
                  <a:gd name="connsiteY18" fmla="*/ 0 h 13283"/>
                  <a:gd name="connsiteX19" fmla="*/ 3690 w 5927"/>
                  <a:gd name="connsiteY19" fmla="*/ 0 h 13283"/>
                  <a:gd name="connsiteX20" fmla="*/ 3690 w 5927"/>
                  <a:gd name="connsiteY20" fmla="*/ 0 h 13283"/>
                  <a:gd name="connsiteX21" fmla="*/ 3690 w 5927"/>
                  <a:gd name="connsiteY21" fmla="*/ 0 h 13283"/>
                  <a:gd name="connsiteX22" fmla="*/ 3690 w 5927"/>
                  <a:gd name="connsiteY22" fmla="*/ 4428 h 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27" h="13283">
                    <a:moveTo>
                      <a:pt x="5904" y="13284"/>
                    </a:moveTo>
                    <a:lnTo>
                      <a:pt x="1476" y="13284"/>
                    </a:lnTo>
                    <a:lnTo>
                      <a:pt x="1476" y="9594"/>
                    </a:lnTo>
                    <a:cubicBezTo>
                      <a:pt x="1476" y="9594"/>
                      <a:pt x="1476" y="9594"/>
                      <a:pt x="1476" y="9594"/>
                    </a:cubicBezTo>
                    <a:cubicBezTo>
                      <a:pt x="1476" y="9594"/>
                      <a:pt x="1476" y="9594"/>
                      <a:pt x="1476" y="4428"/>
                    </a:cubicBezTo>
                    <a:lnTo>
                      <a:pt x="1476" y="4428"/>
                    </a:lnTo>
                    <a:lnTo>
                      <a:pt x="1476" y="4428"/>
                    </a:lnTo>
                    <a:cubicBezTo>
                      <a:pt x="1476" y="4428"/>
                      <a:pt x="1476" y="4428"/>
                      <a:pt x="1476" y="4428"/>
                    </a:cubicBezTo>
                    <a:lnTo>
                      <a:pt x="1476" y="4428"/>
                    </a:lnTo>
                    <a:cubicBezTo>
                      <a:pt x="1476" y="4428"/>
                      <a:pt x="1476" y="9594"/>
                      <a:pt x="1476" y="11070"/>
                    </a:cubicBezTo>
                    <a:lnTo>
                      <a:pt x="1476" y="11070"/>
                    </a:lnTo>
                    <a:close/>
                    <a:moveTo>
                      <a:pt x="0" y="7380"/>
                    </a:moveTo>
                    <a:lnTo>
                      <a:pt x="0" y="7380"/>
                    </a:lnTo>
                    <a:cubicBezTo>
                      <a:pt x="0" y="7380"/>
                      <a:pt x="0" y="7380"/>
                      <a:pt x="0" y="11070"/>
                    </a:cubicBezTo>
                    <a:lnTo>
                      <a:pt x="4428" y="11070"/>
                    </a:lnTo>
                    <a:lnTo>
                      <a:pt x="4428" y="11070"/>
                    </a:lnTo>
                    <a:cubicBezTo>
                      <a:pt x="6262" y="9452"/>
                      <a:pt x="6438" y="6655"/>
                      <a:pt x="4820" y="4820"/>
                    </a:cubicBezTo>
                    <a:cubicBezTo>
                      <a:pt x="4698" y="4681"/>
                      <a:pt x="4567" y="4550"/>
                      <a:pt x="4428" y="4428"/>
                    </a:cubicBezTo>
                    <a:lnTo>
                      <a:pt x="3690" y="0"/>
                    </a:lnTo>
                    <a:lnTo>
                      <a:pt x="3690" y="0"/>
                    </a:lnTo>
                    <a:lnTo>
                      <a:pt x="3690" y="0"/>
                    </a:lnTo>
                    <a:lnTo>
                      <a:pt x="3690" y="0"/>
                    </a:lnTo>
                    <a:cubicBezTo>
                      <a:pt x="3690" y="0"/>
                      <a:pt x="3690" y="0"/>
                      <a:pt x="3690" y="4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648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6065598" y="3626545"/>
              <a:ext cx="9594" cy="15498"/>
              <a:chOff x="6065598" y="3626545"/>
              <a:chExt cx="9594" cy="15498"/>
            </a:xfrm>
          </p:grpSpPr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0C5009FD-B8E8-4CB0-B412-20DDC28A6CE4}"/>
                  </a:ext>
                </a:extLst>
              </p:cNvPr>
              <p:cNvSpPr/>
              <p:nvPr/>
            </p:nvSpPr>
            <p:spPr>
              <a:xfrm>
                <a:off x="6065598" y="3626545"/>
                <a:ext cx="8856" cy="10355"/>
              </a:xfrm>
              <a:custGeom>
                <a:avLst/>
                <a:gdLst>
                  <a:gd name="connsiteX0" fmla="*/ 8856 w 8856"/>
                  <a:gd name="connsiteY0" fmla="*/ 2214 h 10355"/>
                  <a:gd name="connsiteX1" fmla="*/ 3690 w 8856"/>
                  <a:gd name="connsiteY1" fmla="*/ 2214 h 10355"/>
                  <a:gd name="connsiteX2" fmla="*/ 3690 w 8856"/>
                  <a:gd name="connsiteY2" fmla="*/ 2214 h 10355"/>
                  <a:gd name="connsiteX3" fmla="*/ 0 w 8856"/>
                  <a:gd name="connsiteY3" fmla="*/ 2214 h 10355"/>
                  <a:gd name="connsiteX4" fmla="*/ 0 w 8856"/>
                  <a:gd name="connsiteY4" fmla="*/ 8856 h 10355"/>
                  <a:gd name="connsiteX5" fmla="*/ 6251 w 8856"/>
                  <a:gd name="connsiteY5" fmla="*/ 9248 h 10355"/>
                  <a:gd name="connsiteX6" fmla="*/ 6642 w 8856"/>
                  <a:gd name="connsiteY6" fmla="*/ 8856 h 10355"/>
                  <a:gd name="connsiteX7" fmla="*/ 6642 w 8856"/>
                  <a:gd name="connsiteY7" fmla="*/ 5166 h 10355"/>
                  <a:gd name="connsiteX8" fmla="*/ 6642 w 8856"/>
                  <a:gd name="connsiteY8" fmla="*/ 5166 h 10355"/>
                  <a:gd name="connsiteX9" fmla="*/ 6642 w 8856"/>
                  <a:gd name="connsiteY9" fmla="*/ 0 h 10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56" h="10355">
                    <a:moveTo>
                      <a:pt x="8856" y="2214"/>
                    </a:moveTo>
                    <a:cubicBezTo>
                      <a:pt x="8856" y="2214"/>
                      <a:pt x="5166" y="2214"/>
                      <a:pt x="3690" y="2214"/>
                    </a:cubicBezTo>
                    <a:lnTo>
                      <a:pt x="3690" y="2214"/>
                    </a:lnTo>
                    <a:lnTo>
                      <a:pt x="0" y="2214"/>
                    </a:lnTo>
                    <a:cubicBezTo>
                      <a:pt x="0" y="2214"/>
                      <a:pt x="0" y="7380"/>
                      <a:pt x="0" y="8856"/>
                    </a:cubicBezTo>
                    <a:cubicBezTo>
                      <a:pt x="1616" y="10690"/>
                      <a:pt x="4413" y="10866"/>
                      <a:pt x="6251" y="9248"/>
                    </a:cubicBezTo>
                    <a:cubicBezTo>
                      <a:pt x="6391" y="9126"/>
                      <a:pt x="6517" y="8995"/>
                      <a:pt x="6642" y="8856"/>
                    </a:cubicBezTo>
                    <a:cubicBezTo>
                      <a:pt x="6878" y="7638"/>
                      <a:pt x="6878" y="6384"/>
                      <a:pt x="6642" y="5166"/>
                    </a:cubicBezTo>
                    <a:lnTo>
                      <a:pt x="6642" y="5166"/>
                    </a:lnTo>
                    <a:cubicBezTo>
                      <a:pt x="6642" y="5166"/>
                      <a:pt x="6642" y="5166"/>
                      <a:pt x="6642" y="0"/>
                    </a:cubicBez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0B672905-55C1-414D-93A1-B23C9B22CB06}"/>
                  </a:ext>
                </a:extLst>
              </p:cNvPr>
              <p:cNvSpPr/>
              <p:nvPr/>
            </p:nvSpPr>
            <p:spPr>
              <a:xfrm>
                <a:off x="6066313" y="3628021"/>
                <a:ext cx="8879" cy="14022"/>
              </a:xfrm>
              <a:custGeom>
                <a:avLst/>
                <a:gdLst>
                  <a:gd name="connsiteX0" fmla="*/ 1499 w 8879"/>
                  <a:gd name="connsiteY0" fmla="*/ 14022 h 14022"/>
                  <a:gd name="connsiteX1" fmla="*/ 1499 w 8879"/>
                  <a:gd name="connsiteY1" fmla="*/ 14022 h 14022"/>
                  <a:gd name="connsiteX2" fmla="*/ 1499 w 8879"/>
                  <a:gd name="connsiteY2" fmla="*/ 14022 h 14022"/>
                  <a:gd name="connsiteX3" fmla="*/ 1108 w 8879"/>
                  <a:gd name="connsiteY3" fmla="*/ 7772 h 14022"/>
                  <a:gd name="connsiteX4" fmla="*/ 1499 w 8879"/>
                  <a:gd name="connsiteY4" fmla="*/ 7380 h 14022"/>
                  <a:gd name="connsiteX5" fmla="*/ 5189 w 8879"/>
                  <a:gd name="connsiteY5" fmla="*/ 7380 h 14022"/>
                  <a:gd name="connsiteX6" fmla="*/ 5189 w 8879"/>
                  <a:gd name="connsiteY6" fmla="*/ 738 h 14022"/>
                  <a:gd name="connsiteX7" fmla="*/ 5189 w 8879"/>
                  <a:gd name="connsiteY7" fmla="*/ 738 h 14022"/>
                  <a:gd name="connsiteX8" fmla="*/ 8879 w 8879"/>
                  <a:gd name="connsiteY8" fmla="*/ 738 h 14022"/>
                  <a:gd name="connsiteX9" fmla="*/ 8879 w 8879"/>
                  <a:gd name="connsiteY9" fmla="*/ 738 h 14022"/>
                  <a:gd name="connsiteX10" fmla="*/ 8879 w 8879"/>
                  <a:gd name="connsiteY10" fmla="*/ 5904 h 14022"/>
                  <a:gd name="connsiteX11" fmla="*/ 8879 w 8879"/>
                  <a:gd name="connsiteY11" fmla="*/ 5904 h 14022"/>
                  <a:gd name="connsiteX12" fmla="*/ 2975 w 8879"/>
                  <a:gd name="connsiteY12" fmla="*/ 11808 h 14022"/>
                  <a:gd name="connsiteX13" fmla="*/ 1499 w 8879"/>
                  <a:gd name="connsiteY13" fmla="*/ 1476 h 14022"/>
                  <a:gd name="connsiteX14" fmla="*/ 1499 w 8879"/>
                  <a:gd name="connsiteY14" fmla="*/ 1476 h 14022"/>
                  <a:gd name="connsiteX15" fmla="*/ 1499 w 8879"/>
                  <a:gd name="connsiteY15" fmla="*/ 1476 h 14022"/>
                  <a:gd name="connsiteX16" fmla="*/ 1499 w 8879"/>
                  <a:gd name="connsiteY16" fmla="*/ 1476 h 14022"/>
                  <a:gd name="connsiteX17" fmla="*/ 1499 w 8879"/>
                  <a:gd name="connsiteY17" fmla="*/ 1476 h 14022"/>
                  <a:gd name="connsiteX18" fmla="*/ 1499 w 8879"/>
                  <a:gd name="connsiteY18" fmla="*/ 8118 h 14022"/>
                  <a:gd name="connsiteX19" fmla="*/ 1499 w 8879"/>
                  <a:gd name="connsiteY19" fmla="*/ 8118 h 14022"/>
                  <a:gd name="connsiteX20" fmla="*/ 1499 w 8879"/>
                  <a:gd name="connsiteY20" fmla="*/ 8118 h 14022"/>
                  <a:gd name="connsiteX21" fmla="*/ 1499 w 8879"/>
                  <a:gd name="connsiteY21" fmla="*/ 4428 h 14022"/>
                  <a:gd name="connsiteX22" fmla="*/ 1499 w 8879"/>
                  <a:gd name="connsiteY22" fmla="*/ 4428 h 14022"/>
                  <a:gd name="connsiteX23" fmla="*/ 1499 w 8879"/>
                  <a:gd name="connsiteY23" fmla="*/ 0 h 14022"/>
                  <a:gd name="connsiteX24" fmla="*/ 4451 w 8879"/>
                  <a:gd name="connsiteY24" fmla="*/ 738 h 14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879" h="14022">
                    <a:moveTo>
                      <a:pt x="1499" y="14022"/>
                    </a:moveTo>
                    <a:lnTo>
                      <a:pt x="1499" y="14022"/>
                    </a:lnTo>
                    <a:lnTo>
                      <a:pt x="1499" y="14022"/>
                    </a:lnTo>
                    <a:cubicBezTo>
                      <a:pt x="-338" y="12404"/>
                      <a:pt x="-508" y="9607"/>
                      <a:pt x="1108" y="7772"/>
                    </a:cubicBezTo>
                    <a:cubicBezTo>
                      <a:pt x="1226" y="7633"/>
                      <a:pt x="1359" y="7503"/>
                      <a:pt x="1499" y="7380"/>
                    </a:cubicBezTo>
                    <a:cubicBezTo>
                      <a:pt x="1499" y="7380"/>
                      <a:pt x="1499" y="7380"/>
                      <a:pt x="5189" y="7380"/>
                    </a:cubicBezTo>
                    <a:lnTo>
                      <a:pt x="5189" y="738"/>
                    </a:lnTo>
                    <a:lnTo>
                      <a:pt x="5189" y="738"/>
                    </a:lnTo>
                    <a:lnTo>
                      <a:pt x="8879" y="738"/>
                    </a:lnTo>
                    <a:lnTo>
                      <a:pt x="8879" y="738"/>
                    </a:lnTo>
                    <a:cubicBezTo>
                      <a:pt x="8879" y="738"/>
                      <a:pt x="8879" y="5166"/>
                      <a:pt x="8879" y="5904"/>
                    </a:cubicBezTo>
                    <a:lnTo>
                      <a:pt x="8879" y="5904"/>
                    </a:lnTo>
                    <a:cubicBezTo>
                      <a:pt x="8023" y="8734"/>
                      <a:pt x="5809" y="10950"/>
                      <a:pt x="2975" y="11808"/>
                    </a:cubicBezTo>
                    <a:close/>
                    <a:moveTo>
                      <a:pt x="1499" y="1476"/>
                    </a:moveTo>
                    <a:lnTo>
                      <a:pt x="1499" y="1476"/>
                    </a:lnTo>
                    <a:cubicBezTo>
                      <a:pt x="1499" y="1476"/>
                      <a:pt x="1499" y="1476"/>
                      <a:pt x="1499" y="1476"/>
                    </a:cubicBezTo>
                    <a:lnTo>
                      <a:pt x="1499" y="1476"/>
                    </a:lnTo>
                    <a:lnTo>
                      <a:pt x="1499" y="1476"/>
                    </a:lnTo>
                    <a:cubicBezTo>
                      <a:pt x="1499" y="1476"/>
                      <a:pt x="1499" y="6642"/>
                      <a:pt x="1499" y="8118"/>
                    </a:cubicBezTo>
                    <a:lnTo>
                      <a:pt x="1499" y="8118"/>
                    </a:lnTo>
                    <a:lnTo>
                      <a:pt x="1499" y="8118"/>
                    </a:lnTo>
                    <a:lnTo>
                      <a:pt x="1499" y="4428"/>
                    </a:lnTo>
                    <a:lnTo>
                      <a:pt x="1499" y="4428"/>
                    </a:lnTo>
                    <a:cubicBezTo>
                      <a:pt x="1499" y="4428"/>
                      <a:pt x="1499" y="4428"/>
                      <a:pt x="1499" y="0"/>
                    </a:cubicBezTo>
                    <a:cubicBezTo>
                      <a:pt x="2333" y="659"/>
                      <a:pt x="3403" y="928"/>
                      <a:pt x="4451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651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6045673" y="3560863"/>
              <a:ext cx="16973" cy="19925"/>
              <a:chOff x="6045673" y="3560863"/>
              <a:chExt cx="16973" cy="19925"/>
            </a:xfrm>
          </p:grpSpPr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E6E169C0-F037-4591-915C-D1A82DDFA1CD}"/>
                  </a:ext>
                </a:extLst>
              </p:cNvPr>
              <p:cNvSpPr/>
              <p:nvPr/>
            </p:nvSpPr>
            <p:spPr>
              <a:xfrm>
                <a:off x="6045673" y="3560863"/>
                <a:ext cx="14759" cy="16236"/>
              </a:xfrm>
              <a:custGeom>
                <a:avLst/>
                <a:gdLst>
                  <a:gd name="connsiteX0" fmla="*/ 0 w 14759"/>
                  <a:gd name="connsiteY0" fmla="*/ 16236 h 16236"/>
                  <a:gd name="connsiteX1" fmla="*/ 0 w 14759"/>
                  <a:gd name="connsiteY1" fmla="*/ 16236 h 16236"/>
                  <a:gd name="connsiteX2" fmla="*/ 0 w 14759"/>
                  <a:gd name="connsiteY2" fmla="*/ 8118 h 16236"/>
                  <a:gd name="connsiteX3" fmla="*/ 14760 w 14759"/>
                  <a:gd name="connsiteY3" fmla="*/ 0 h 16236"/>
                  <a:gd name="connsiteX4" fmla="*/ 8118 w 14759"/>
                  <a:gd name="connsiteY4" fmla="*/ 16236 h 16236"/>
                  <a:gd name="connsiteX5" fmla="*/ 0 w 14759"/>
                  <a:gd name="connsiteY5" fmla="*/ 16236 h 16236"/>
                  <a:gd name="connsiteX6" fmla="*/ 0 w 14759"/>
                  <a:gd name="connsiteY6" fmla="*/ 16236 h 16236"/>
                  <a:gd name="connsiteX7" fmla="*/ 0 w 14759"/>
                  <a:gd name="connsiteY7" fmla="*/ 16236 h 1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759" h="16236">
                    <a:moveTo>
                      <a:pt x="0" y="16236"/>
                    </a:moveTo>
                    <a:lnTo>
                      <a:pt x="0" y="16236"/>
                    </a:lnTo>
                    <a:cubicBezTo>
                      <a:pt x="627" y="13567"/>
                      <a:pt x="627" y="10787"/>
                      <a:pt x="0" y="8118"/>
                    </a:cubicBezTo>
                    <a:cubicBezTo>
                      <a:pt x="5410" y="6416"/>
                      <a:pt x="10428" y="3657"/>
                      <a:pt x="14760" y="0"/>
                    </a:cubicBezTo>
                    <a:cubicBezTo>
                      <a:pt x="11469" y="4905"/>
                      <a:pt x="9210" y="10429"/>
                      <a:pt x="8118" y="16236"/>
                    </a:cubicBezTo>
                    <a:cubicBezTo>
                      <a:pt x="5528" y="15128"/>
                      <a:pt x="2590" y="15128"/>
                      <a:pt x="0" y="16236"/>
                    </a:cubicBezTo>
                    <a:lnTo>
                      <a:pt x="0" y="16236"/>
                    </a:lnTo>
                    <a:lnTo>
                      <a:pt x="0" y="16236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D51AF0C1-CB5D-49EB-A92F-CBD3765E5C93}"/>
                  </a:ext>
                </a:extLst>
              </p:cNvPr>
              <p:cNvSpPr/>
              <p:nvPr/>
            </p:nvSpPr>
            <p:spPr>
              <a:xfrm>
                <a:off x="6048625" y="3563815"/>
                <a:ext cx="14021" cy="16974"/>
              </a:xfrm>
              <a:custGeom>
                <a:avLst/>
                <a:gdLst>
                  <a:gd name="connsiteX0" fmla="*/ 0 w 14021"/>
                  <a:gd name="connsiteY0" fmla="*/ 16236 h 16974"/>
                  <a:gd name="connsiteX1" fmla="*/ 0 w 14021"/>
                  <a:gd name="connsiteY1" fmla="*/ 16236 h 16974"/>
                  <a:gd name="connsiteX2" fmla="*/ 0 w 14021"/>
                  <a:gd name="connsiteY2" fmla="*/ 16236 h 16974"/>
                  <a:gd name="connsiteX3" fmla="*/ 0 w 14021"/>
                  <a:gd name="connsiteY3" fmla="*/ 16236 h 16974"/>
                  <a:gd name="connsiteX4" fmla="*/ 0 w 14021"/>
                  <a:gd name="connsiteY4" fmla="*/ 8118 h 16974"/>
                  <a:gd name="connsiteX5" fmla="*/ 0 w 14021"/>
                  <a:gd name="connsiteY5" fmla="*/ 8118 h 16974"/>
                  <a:gd name="connsiteX6" fmla="*/ 14022 w 14021"/>
                  <a:gd name="connsiteY6" fmla="*/ 0 h 16974"/>
                  <a:gd name="connsiteX7" fmla="*/ 14022 w 14021"/>
                  <a:gd name="connsiteY7" fmla="*/ 0 h 16974"/>
                  <a:gd name="connsiteX8" fmla="*/ 14022 w 14021"/>
                  <a:gd name="connsiteY8" fmla="*/ 0 h 16974"/>
                  <a:gd name="connsiteX9" fmla="*/ 7380 w 14021"/>
                  <a:gd name="connsiteY9" fmla="*/ 16236 h 16974"/>
                  <a:gd name="connsiteX10" fmla="*/ 7380 w 14021"/>
                  <a:gd name="connsiteY10" fmla="*/ 16236 h 16974"/>
                  <a:gd name="connsiteX11" fmla="*/ 0 w 14021"/>
                  <a:gd name="connsiteY11" fmla="*/ 16236 h 16974"/>
                  <a:gd name="connsiteX12" fmla="*/ 0 w 14021"/>
                  <a:gd name="connsiteY12" fmla="*/ 16236 h 16974"/>
                  <a:gd name="connsiteX13" fmla="*/ 0 w 14021"/>
                  <a:gd name="connsiteY13" fmla="*/ 16236 h 16974"/>
                  <a:gd name="connsiteX14" fmla="*/ 0 w 14021"/>
                  <a:gd name="connsiteY14" fmla="*/ 16236 h 16974"/>
                  <a:gd name="connsiteX15" fmla="*/ 8118 w 14021"/>
                  <a:gd name="connsiteY15" fmla="*/ 16236 h 16974"/>
                  <a:gd name="connsiteX16" fmla="*/ 13284 w 14021"/>
                  <a:gd name="connsiteY16" fmla="*/ 2214 h 16974"/>
                  <a:gd name="connsiteX17" fmla="*/ 0 w 14021"/>
                  <a:gd name="connsiteY17" fmla="*/ 9594 h 16974"/>
                  <a:gd name="connsiteX18" fmla="*/ 0 w 14021"/>
                  <a:gd name="connsiteY18" fmla="*/ 16974 h 16974"/>
                  <a:gd name="connsiteX19" fmla="*/ 0 w 14021"/>
                  <a:gd name="connsiteY19" fmla="*/ 16974 h 16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021" h="16974">
                    <a:moveTo>
                      <a:pt x="0" y="16236"/>
                    </a:moveTo>
                    <a:lnTo>
                      <a:pt x="0" y="16236"/>
                    </a:lnTo>
                    <a:lnTo>
                      <a:pt x="0" y="16236"/>
                    </a:lnTo>
                    <a:lnTo>
                      <a:pt x="0" y="16236"/>
                    </a:lnTo>
                    <a:cubicBezTo>
                      <a:pt x="627" y="13567"/>
                      <a:pt x="627" y="10787"/>
                      <a:pt x="0" y="8118"/>
                    </a:cubicBezTo>
                    <a:lnTo>
                      <a:pt x="0" y="8118"/>
                    </a:lnTo>
                    <a:cubicBezTo>
                      <a:pt x="5225" y="6508"/>
                      <a:pt x="10022" y="3732"/>
                      <a:pt x="14022" y="0"/>
                    </a:cubicBezTo>
                    <a:lnTo>
                      <a:pt x="14022" y="0"/>
                    </a:lnTo>
                    <a:lnTo>
                      <a:pt x="14022" y="0"/>
                    </a:lnTo>
                    <a:cubicBezTo>
                      <a:pt x="11048" y="5070"/>
                      <a:pt x="8812" y="10536"/>
                      <a:pt x="7380" y="16236"/>
                    </a:cubicBezTo>
                    <a:lnTo>
                      <a:pt x="7380" y="16236"/>
                    </a:lnTo>
                    <a:cubicBezTo>
                      <a:pt x="7380" y="16236"/>
                      <a:pt x="738" y="16236"/>
                      <a:pt x="0" y="16236"/>
                    </a:cubicBezTo>
                    <a:close/>
                    <a:moveTo>
                      <a:pt x="0" y="16236"/>
                    </a:moveTo>
                    <a:lnTo>
                      <a:pt x="0" y="16236"/>
                    </a:lnTo>
                    <a:lnTo>
                      <a:pt x="0" y="16236"/>
                    </a:lnTo>
                    <a:cubicBezTo>
                      <a:pt x="0" y="16236"/>
                      <a:pt x="5166" y="16236"/>
                      <a:pt x="8118" y="16236"/>
                    </a:cubicBezTo>
                    <a:cubicBezTo>
                      <a:pt x="9321" y="11388"/>
                      <a:pt x="11055" y="6686"/>
                      <a:pt x="13284" y="2214"/>
                    </a:cubicBezTo>
                    <a:cubicBezTo>
                      <a:pt x="9254" y="5334"/>
                      <a:pt x="4775" y="7823"/>
                      <a:pt x="0" y="9594"/>
                    </a:cubicBezTo>
                    <a:cubicBezTo>
                      <a:pt x="398" y="12038"/>
                      <a:pt x="398" y="14530"/>
                      <a:pt x="0" y="16974"/>
                    </a:cubicBezTo>
                    <a:lnTo>
                      <a:pt x="0" y="16974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1926B7A2-E580-4149-AB45-9B03B218233F}"/>
                </a:ext>
              </a:extLst>
            </p:cNvPr>
            <p:cNvSpPr/>
            <p:nvPr/>
          </p:nvSpPr>
          <p:spPr>
            <a:xfrm>
              <a:off x="6065598" y="36368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2A10FD7-E482-4FED-94B6-3DAC8EA9B14D}"/>
                </a:ext>
              </a:extLst>
            </p:cNvPr>
            <p:cNvSpPr/>
            <p:nvPr/>
          </p:nvSpPr>
          <p:spPr>
            <a:xfrm>
              <a:off x="6057480" y="3626545"/>
              <a:ext cx="12546" cy="28044"/>
            </a:xfrm>
            <a:custGeom>
              <a:avLst/>
              <a:gdLst>
                <a:gd name="connsiteX0" fmla="*/ 0 w 12546"/>
                <a:gd name="connsiteY0" fmla="*/ 28044 h 28044"/>
                <a:gd name="connsiteX1" fmla="*/ 7380 w 12546"/>
                <a:gd name="connsiteY1" fmla="*/ 10332 h 28044"/>
                <a:gd name="connsiteX2" fmla="*/ 8118 w 12546"/>
                <a:gd name="connsiteY2" fmla="*/ 10332 h 28044"/>
                <a:gd name="connsiteX3" fmla="*/ 12546 w 12546"/>
                <a:gd name="connsiteY3" fmla="*/ 0 h 28044"/>
                <a:gd name="connsiteX4" fmla="*/ 0 w 12546"/>
                <a:gd name="connsiteY4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8044">
                  <a:moveTo>
                    <a:pt x="0" y="28044"/>
                  </a:moveTo>
                  <a:lnTo>
                    <a:pt x="7380" y="10332"/>
                  </a:lnTo>
                  <a:lnTo>
                    <a:pt x="8118" y="10332"/>
                  </a:lnTo>
                  <a:lnTo>
                    <a:pt x="12546" y="0"/>
                  </a:lnTo>
                  <a:lnTo>
                    <a:pt x="0" y="2804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96D287A6-183F-4ABB-A56A-49470395ACF7}"/>
                </a:ext>
              </a:extLst>
            </p:cNvPr>
            <p:cNvSpPr/>
            <p:nvPr/>
          </p:nvSpPr>
          <p:spPr>
            <a:xfrm>
              <a:off x="6062543" y="3644995"/>
              <a:ext cx="1129" cy="59040"/>
            </a:xfrm>
            <a:custGeom>
              <a:avLst/>
              <a:gdLst>
                <a:gd name="connsiteX0" fmla="*/ 841 w 1129"/>
                <a:gd name="connsiteY0" fmla="*/ 57564 h 59040"/>
                <a:gd name="connsiteX1" fmla="*/ 841 w 1129"/>
                <a:gd name="connsiteY1" fmla="*/ 46494 h 59040"/>
                <a:gd name="connsiteX2" fmla="*/ 841 w 1129"/>
                <a:gd name="connsiteY2" fmla="*/ 34686 h 59040"/>
                <a:gd name="connsiteX3" fmla="*/ 841 w 1129"/>
                <a:gd name="connsiteY3" fmla="*/ 16236 h 59040"/>
                <a:gd name="connsiteX4" fmla="*/ 841 w 1129"/>
                <a:gd name="connsiteY4" fmla="*/ 0 h 59040"/>
                <a:gd name="connsiteX5" fmla="*/ 841 w 1129"/>
                <a:gd name="connsiteY5" fmla="*/ 0 h 59040"/>
                <a:gd name="connsiteX6" fmla="*/ 841 w 1129"/>
                <a:gd name="connsiteY6" fmla="*/ 4428 h 59040"/>
                <a:gd name="connsiteX7" fmla="*/ 841 w 1129"/>
                <a:gd name="connsiteY7" fmla="*/ 33210 h 59040"/>
                <a:gd name="connsiteX8" fmla="*/ 841 w 1129"/>
                <a:gd name="connsiteY8" fmla="*/ 50184 h 59040"/>
                <a:gd name="connsiteX9" fmla="*/ 841 w 1129"/>
                <a:gd name="connsiteY9" fmla="*/ 50184 h 59040"/>
                <a:gd name="connsiteX10" fmla="*/ 841 w 1129"/>
                <a:gd name="connsiteY10" fmla="*/ 59040 h 5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29" h="59040">
                  <a:moveTo>
                    <a:pt x="841" y="57564"/>
                  </a:moveTo>
                  <a:cubicBezTo>
                    <a:pt x="450" y="53884"/>
                    <a:pt x="450" y="50174"/>
                    <a:pt x="841" y="46494"/>
                  </a:cubicBezTo>
                  <a:cubicBezTo>
                    <a:pt x="1225" y="42567"/>
                    <a:pt x="1225" y="38613"/>
                    <a:pt x="841" y="34686"/>
                  </a:cubicBezTo>
                  <a:cubicBezTo>
                    <a:pt x="-280" y="28587"/>
                    <a:pt x="-280" y="22335"/>
                    <a:pt x="841" y="16236"/>
                  </a:cubicBezTo>
                  <a:cubicBezTo>
                    <a:pt x="841" y="11070"/>
                    <a:pt x="841" y="0"/>
                    <a:pt x="841" y="0"/>
                  </a:cubicBezTo>
                  <a:lnTo>
                    <a:pt x="841" y="0"/>
                  </a:lnTo>
                  <a:cubicBezTo>
                    <a:pt x="841" y="0"/>
                    <a:pt x="841" y="0"/>
                    <a:pt x="841" y="4428"/>
                  </a:cubicBezTo>
                  <a:cubicBezTo>
                    <a:pt x="841" y="8856"/>
                    <a:pt x="841" y="27306"/>
                    <a:pt x="841" y="33210"/>
                  </a:cubicBezTo>
                  <a:cubicBezTo>
                    <a:pt x="841" y="39114"/>
                    <a:pt x="841" y="47232"/>
                    <a:pt x="841" y="50184"/>
                  </a:cubicBezTo>
                  <a:lnTo>
                    <a:pt x="841" y="50184"/>
                  </a:lnTo>
                  <a:cubicBezTo>
                    <a:pt x="1166" y="53127"/>
                    <a:pt x="1166" y="56097"/>
                    <a:pt x="841" y="59040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569DA74-7B12-498C-BA8A-60B0F32F8166}"/>
                </a:ext>
              </a:extLst>
            </p:cNvPr>
            <p:cNvSpPr/>
            <p:nvPr/>
          </p:nvSpPr>
          <p:spPr>
            <a:xfrm>
              <a:off x="6062853" y="3639830"/>
              <a:ext cx="4630" cy="62729"/>
            </a:xfrm>
            <a:custGeom>
              <a:avLst/>
              <a:gdLst>
                <a:gd name="connsiteX0" fmla="*/ 531 w 4630"/>
                <a:gd name="connsiteY0" fmla="*/ 62730 h 62729"/>
                <a:gd name="connsiteX1" fmla="*/ 531 w 4630"/>
                <a:gd name="connsiteY1" fmla="*/ 51660 h 62729"/>
                <a:gd name="connsiteX2" fmla="*/ 531 w 4630"/>
                <a:gd name="connsiteY2" fmla="*/ 43542 h 62729"/>
                <a:gd name="connsiteX3" fmla="*/ 531 w 4630"/>
                <a:gd name="connsiteY3" fmla="*/ 25830 h 62729"/>
                <a:gd name="connsiteX4" fmla="*/ 531 w 4630"/>
                <a:gd name="connsiteY4" fmla="*/ 25830 h 62729"/>
                <a:gd name="connsiteX5" fmla="*/ 531 w 4630"/>
                <a:gd name="connsiteY5" fmla="*/ 9594 h 62729"/>
                <a:gd name="connsiteX6" fmla="*/ 531 w 4630"/>
                <a:gd name="connsiteY6" fmla="*/ 9594 h 62729"/>
                <a:gd name="connsiteX7" fmla="*/ 4221 w 4630"/>
                <a:gd name="connsiteY7" fmla="*/ 9594 h 62729"/>
                <a:gd name="connsiteX8" fmla="*/ 4221 w 4630"/>
                <a:gd name="connsiteY8" fmla="*/ 9594 h 62729"/>
                <a:gd name="connsiteX9" fmla="*/ 4221 w 4630"/>
                <a:gd name="connsiteY9" fmla="*/ 14022 h 62729"/>
                <a:gd name="connsiteX10" fmla="*/ 4221 w 4630"/>
                <a:gd name="connsiteY10" fmla="*/ 30996 h 62729"/>
                <a:gd name="connsiteX11" fmla="*/ 4221 w 4630"/>
                <a:gd name="connsiteY11" fmla="*/ 33210 h 62729"/>
                <a:gd name="connsiteX12" fmla="*/ 4221 w 4630"/>
                <a:gd name="connsiteY12" fmla="*/ 39852 h 62729"/>
                <a:gd name="connsiteX13" fmla="*/ 4221 w 4630"/>
                <a:gd name="connsiteY13" fmla="*/ 50184 h 62729"/>
                <a:gd name="connsiteX14" fmla="*/ 4221 w 4630"/>
                <a:gd name="connsiteY14" fmla="*/ 50184 h 62729"/>
                <a:gd name="connsiteX15" fmla="*/ 4221 w 4630"/>
                <a:gd name="connsiteY15" fmla="*/ 59040 h 62729"/>
                <a:gd name="connsiteX16" fmla="*/ 4221 w 4630"/>
                <a:gd name="connsiteY16" fmla="*/ 59040 h 62729"/>
                <a:gd name="connsiteX17" fmla="*/ 4221 w 4630"/>
                <a:gd name="connsiteY17" fmla="*/ 50184 h 62729"/>
                <a:gd name="connsiteX18" fmla="*/ 4221 w 4630"/>
                <a:gd name="connsiteY18" fmla="*/ 50184 h 62729"/>
                <a:gd name="connsiteX19" fmla="*/ 4221 w 4630"/>
                <a:gd name="connsiteY19" fmla="*/ 39852 h 62729"/>
                <a:gd name="connsiteX20" fmla="*/ 4221 w 4630"/>
                <a:gd name="connsiteY20" fmla="*/ 33210 h 62729"/>
                <a:gd name="connsiteX21" fmla="*/ 4221 w 4630"/>
                <a:gd name="connsiteY21" fmla="*/ 21402 h 62729"/>
                <a:gd name="connsiteX22" fmla="*/ 4221 w 4630"/>
                <a:gd name="connsiteY22" fmla="*/ 4428 h 62729"/>
                <a:gd name="connsiteX23" fmla="*/ 4221 w 4630"/>
                <a:gd name="connsiteY23" fmla="*/ 0 h 62729"/>
                <a:gd name="connsiteX24" fmla="*/ 4221 w 4630"/>
                <a:gd name="connsiteY24" fmla="*/ 0 h 62729"/>
                <a:gd name="connsiteX25" fmla="*/ 4221 w 4630"/>
                <a:gd name="connsiteY25" fmla="*/ 16236 h 62729"/>
                <a:gd name="connsiteX26" fmla="*/ 4221 w 4630"/>
                <a:gd name="connsiteY26" fmla="*/ 16236 h 62729"/>
                <a:gd name="connsiteX27" fmla="*/ 4221 w 4630"/>
                <a:gd name="connsiteY27" fmla="*/ 33948 h 62729"/>
                <a:gd name="connsiteX28" fmla="*/ 4221 w 4630"/>
                <a:gd name="connsiteY28" fmla="*/ 42066 h 62729"/>
                <a:gd name="connsiteX29" fmla="*/ 4221 w 4630"/>
                <a:gd name="connsiteY29" fmla="*/ 42066 h 62729"/>
                <a:gd name="connsiteX30" fmla="*/ 4221 w 4630"/>
                <a:gd name="connsiteY30" fmla="*/ 53136 h 62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630" h="62729">
                  <a:moveTo>
                    <a:pt x="531" y="62730"/>
                  </a:moveTo>
                  <a:cubicBezTo>
                    <a:pt x="140" y="59050"/>
                    <a:pt x="140" y="55340"/>
                    <a:pt x="531" y="51660"/>
                  </a:cubicBezTo>
                  <a:cubicBezTo>
                    <a:pt x="531" y="51660"/>
                    <a:pt x="531" y="47232"/>
                    <a:pt x="531" y="43542"/>
                  </a:cubicBezTo>
                  <a:cubicBezTo>
                    <a:pt x="-177" y="37659"/>
                    <a:pt x="-177" y="31713"/>
                    <a:pt x="531" y="25830"/>
                  </a:cubicBezTo>
                  <a:lnTo>
                    <a:pt x="531" y="25830"/>
                  </a:lnTo>
                  <a:cubicBezTo>
                    <a:pt x="531" y="20664"/>
                    <a:pt x="531" y="9594"/>
                    <a:pt x="531" y="9594"/>
                  </a:cubicBezTo>
                  <a:lnTo>
                    <a:pt x="531" y="9594"/>
                  </a:lnTo>
                  <a:lnTo>
                    <a:pt x="4221" y="9594"/>
                  </a:lnTo>
                  <a:lnTo>
                    <a:pt x="4221" y="9594"/>
                  </a:lnTo>
                  <a:cubicBezTo>
                    <a:pt x="3970" y="11060"/>
                    <a:pt x="3970" y="12556"/>
                    <a:pt x="4221" y="14022"/>
                  </a:cubicBezTo>
                  <a:cubicBezTo>
                    <a:pt x="4679" y="19671"/>
                    <a:pt x="4679" y="25347"/>
                    <a:pt x="4221" y="30996"/>
                  </a:cubicBezTo>
                  <a:lnTo>
                    <a:pt x="4221" y="33210"/>
                  </a:lnTo>
                  <a:cubicBezTo>
                    <a:pt x="4620" y="35406"/>
                    <a:pt x="4620" y="37656"/>
                    <a:pt x="4221" y="39852"/>
                  </a:cubicBezTo>
                  <a:cubicBezTo>
                    <a:pt x="4428" y="43293"/>
                    <a:pt x="4428" y="46743"/>
                    <a:pt x="4221" y="50184"/>
                  </a:cubicBezTo>
                  <a:lnTo>
                    <a:pt x="4221" y="50184"/>
                  </a:lnTo>
                  <a:cubicBezTo>
                    <a:pt x="4546" y="53127"/>
                    <a:pt x="4546" y="56097"/>
                    <a:pt x="4221" y="59040"/>
                  </a:cubicBezTo>
                  <a:lnTo>
                    <a:pt x="4221" y="59040"/>
                  </a:lnTo>
                  <a:cubicBezTo>
                    <a:pt x="4391" y="56090"/>
                    <a:pt x="4391" y="53134"/>
                    <a:pt x="4221" y="50184"/>
                  </a:cubicBezTo>
                  <a:lnTo>
                    <a:pt x="4221" y="50184"/>
                  </a:lnTo>
                  <a:cubicBezTo>
                    <a:pt x="4517" y="46746"/>
                    <a:pt x="4517" y="43290"/>
                    <a:pt x="4221" y="39852"/>
                  </a:cubicBezTo>
                  <a:cubicBezTo>
                    <a:pt x="4221" y="39852"/>
                    <a:pt x="4221" y="34686"/>
                    <a:pt x="4221" y="33210"/>
                  </a:cubicBezTo>
                  <a:lnTo>
                    <a:pt x="4221" y="21402"/>
                  </a:lnTo>
                  <a:cubicBezTo>
                    <a:pt x="4679" y="15753"/>
                    <a:pt x="4679" y="10077"/>
                    <a:pt x="4221" y="4428"/>
                  </a:cubicBezTo>
                  <a:cubicBezTo>
                    <a:pt x="4221" y="4428"/>
                    <a:pt x="4221" y="4428"/>
                    <a:pt x="4221" y="0"/>
                  </a:cubicBezTo>
                  <a:lnTo>
                    <a:pt x="4221" y="0"/>
                  </a:lnTo>
                  <a:cubicBezTo>
                    <a:pt x="4767" y="5398"/>
                    <a:pt x="4767" y="10838"/>
                    <a:pt x="4221" y="16236"/>
                  </a:cubicBezTo>
                  <a:lnTo>
                    <a:pt x="4221" y="16236"/>
                  </a:lnTo>
                  <a:cubicBezTo>
                    <a:pt x="3513" y="22119"/>
                    <a:pt x="3513" y="28065"/>
                    <a:pt x="4221" y="33948"/>
                  </a:cubicBezTo>
                  <a:cubicBezTo>
                    <a:pt x="4221" y="33948"/>
                    <a:pt x="4221" y="39852"/>
                    <a:pt x="4221" y="42066"/>
                  </a:cubicBezTo>
                  <a:lnTo>
                    <a:pt x="4221" y="42066"/>
                  </a:lnTo>
                  <a:cubicBezTo>
                    <a:pt x="4221" y="42066"/>
                    <a:pt x="4221" y="52398"/>
                    <a:pt x="4221" y="531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6A97C00E-FDD5-4F8F-A874-D01319471251}"/>
                </a:ext>
              </a:extLst>
            </p:cNvPr>
            <p:cNvSpPr/>
            <p:nvPr/>
          </p:nvSpPr>
          <p:spPr>
            <a:xfrm>
              <a:off x="6068790" y="3636878"/>
              <a:ext cx="1029" cy="54611"/>
            </a:xfrm>
            <a:custGeom>
              <a:avLst/>
              <a:gdLst>
                <a:gd name="connsiteX0" fmla="*/ 498 w 1029"/>
                <a:gd name="connsiteY0" fmla="*/ 39114 h 54611"/>
                <a:gd name="connsiteX1" fmla="*/ 498 w 1029"/>
                <a:gd name="connsiteY1" fmla="*/ 17712 h 54611"/>
                <a:gd name="connsiteX2" fmla="*/ 498 w 1029"/>
                <a:gd name="connsiteY2" fmla="*/ 0 h 54611"/>
                <a:gd name="connsiteX3" fmla="*/ 498 w 1029"/>
                <a:gd name="connsiteY3" fmla="*/ 0 h 54611"/>
                <a:gd name="connsiteX4" fmla="*/ 498 w 1029"/>
                <a:gd name="connsiteY4" fmla="*/ 0 h 54611"/>
                <a:gd name="connsiteX5" fmla="*/ 498 w 1029"/>
                <a:gd name="connsiteY5" fmla="*/ 4428 h 54611"/>
                <a:gd name="connsiteX6" fmla="*/ 498 w 1029"/>
                <a:gd name="connsiteY6" fmla="*/ 33210 h 54611"/>
                <a:gd name="connsiteX7" fmla="*/ 498 w 1029"/>
                <a:gd name="connsiteY7" fmla="*/ 50184 h 54611"/>
                <a:gd name="connsiteX8" fmla="*/ 498 w 1029"/>
                <a:gd name="connsiteY8" fmla="*/ 50184 h 54611"/>
                <a:gd name="connsiteX9" fmla="*/ 498 w 1029"/>
                <a:gd name="connsiteY9" fmla="*/ 54612 h 54611"/>
                <a:gd name="connsiteX10" fmla="*/ 498 w 1029"/>
                <a:gd name="connsiteY10" fmla="*/ 54612 h 54611"/>
                <a:gd name="connsiteX11" fmla="*/ 498 w 1029"/>
                <a:gd name="connsiteY11" fmla="*/ 37638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29" h="54611">
                  <a:moveTo>
                    <a:pt x="498" y="39114"/>
                  </a:moveTo>
                  <a:cubicBezTo>
                    <a:pt x="498" y="39114"/>
                    <a:pt x="498" y="25830"/>
                    <a:pt x="498" y="17712"/>
                  </a:cubicBezTo>
                  <a:cubicBezTo>
                    <a:pt x="1207" y="11829"/>
                    <a:pt x="1207" y="5883"/>
                    <a:pt x="498" y="0"/>
                  </a:cubicBezTo>
                  <a:lnTo>
                    <a:pt x="498" y="0"/>
                  </a:lnTo>
                  <a:lnTo>
                    <a:pt x="498" y="0"/>
                  </a:lnTo>
                  <a:cubicBezTo>
                    <a:pt x="498" y="0"/>
                    <a:pt x="498" y="0"/>
                    <a:pt x="498" y="4428"/>
                  </a:cubicBezTo>
                  <a:cubicBezTo>
                    <a:pt x="498" y="8856"/>
                    <a:pt x="498" y="27306"/>
                    <a:pt x="498" y="33210"/>
                  </a:cubicBezTo>
                  <a:cubicBezTo>
                    <a:pt x="498" y="39114"/>
                    <a:pt x="498" y="47232"/>
                    <a:pt x="498" y="50184"/>
                  </a:cubicBezTo>
                  <a:lnTo>
                    <a:pt x="498" y="50184"/>
                  </a:lnTo>
                  <a:cubicBezTo>
                    <a:pt x="-166" y="51585"/>
                    <a:pt x="-166" y="53211"/>
                    <a:pt x="498" y="54612"/>
                  </a:cubicBezTo>
                  <a:lnTo>
                    <a:pt x="498" y="54612"/>
                  </a:lnTo>
                  <a:cubicBezTo>
                    <a:pt x="1000" y="48965"/>
                    <a:pt x="1000" y="43285"/>
                    <a:pt x="498" y="37638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2457DF29-D4F0-4566-851E-32A19E4E05C6}"/>
                </a:ext>
              </a:extLst>
            </p:cNvPr>
            <p:cNvSpPr/>
            <p:nvPr/>
          </p:nvSpPr>
          <p:spPr>
            <a:xfrm>
              <a:off x="6062458" y="3639091"/>
              <a:ext cx="7367" cy="56088"/>
            </a:xfrm>
            <a:custGeom>
              <a:avLst/>
              <a:gdLst>
                <a:gd name="connsiteX0" fmla="*/ 6830 w 7367"/>
                <a:gd name="connsiteY0" fmla="*/ 56088 h 56088"/>
                <a:gd name="connsiteX1" fmla="*/ 6830 w 7367"/>
                <a:gd name="connsiteY1" fmla="*/ 56088 h 56088"/>
                <a:gd name="connsiteX2" fmla="*/ 6830 w 7367"/>
                <a:gd name="connsiteY2" fmla="*/ 51660 h 56088"/>
                <a:gd name="connsiteX3" fmla="*/ 6830 w 7367"/>
                <a:gd name="connsiteY3" fmla="*/ 51660 h 56088"/>
                <a:gd name="connsiteX4" fmla="*/ 6830 w 7367"/>
                <a:gd name="connsiteY4" fmla="*/ 41328 h 56088"/>
                <a:gd name="connsiteX5" fmla="*/ 6830 w 7367"/>
                <a:gd name="connsiteY5" fmla="*/ 34686 h 56088"/>
                <a:gd name="connsiteX6" fmla="*/ 6830 w 7367"/>
                <a:gd name="connsiteY6" fmla="*/ 22140 h 56088"/>
                <a:gd name="connsiteX7" fmla="*/ 6830 w 7367"/>
                <a:gd name="connsiteY7" fmla="*/ 5166 h 56088"/>
                <a:gd name="connsiteX8" fmla="*/ 6830 w 7367"/>
                <a:gd name="connsiteY8" fmla="*/ 738 h 56088"/>
                <a:gd name="connsiteX9" fmla="*/ 6830 w 7367"/>
                <a:gd name="connsiteY9" fmla="*/ 738 h 56088"/>
                <a:gd name="connsiteX10" fmla="*/ 6830 w 7367"/>
                <a:gd name="connsiteY10" fmla="*/ 738 h 56088"/>
                <a:gd name="connsiteX11" fmla="*/ 6830 w 7367"/>
                <a:gd name="connsiteY11" fmla="*/ 738 h 56088"/>
                <a:gd name="connsiteX12" fmla="*/ 6830 w 7367"/>
                <a:gd name="connsiteY12" fmla="*/ 18450 h 56088"/>
                <a:gd name="connsiteX13" fmla="*/ 6830 w 7367"/>
                <a:gd name="connsiteY13" fmla="*/ 39114 h 56088"/>
                <a:gd name="connsiteX14" fmla="*/ 6830 w 7367"/>
                <a:gd name="connsiteY14" fmla="*/ 39114 h 56088"/>
                <a:gd name="connsiteX15" fmla="*/ 6830 w 7367"/>
                <a:gd name="connsiteY15" fmla="*/ 39114 h 56088"/>
                <a:gd name="connsiteX16" fmla="*/ 6830 w 7367"/>
                <a:gd name="connsiteY16" fmla="*/ 54612 h 56088"/>
                <a:gd name="connsiteX17" fmla="*/ 6830 w 7367"/>
                <a:gd name="connsiteY17" fmla="*/ 54612 h 56088"/>
                <a:gd name="connsiteX18" fmla="*/ 188 w 7367"/>
                <a:gd name="connsiteY18" fmla="*/ 0 h 56088"/>
                <a:gd name="connsiteX19" fmla="*/ 188 w 7367"/>
                <a:gd name="connsiteY19" fmla="*/ 0 h 56088"/>
                <a:gd name="connsiteX20" fmla="*/ 188 w 7367"/>
                <a:gd name="connsiteY20" fmla="*/ 4428 h 56088"/>
                <a:gd name="connsiteX21" fmla="*/ 188 w 7367"/>
                <a:gd name="connsiteY21" fmla="*/ 21402 h 56088"/>
                <a:gd name="connsiteX22" fmla="*/ 188 w 7367"/>
                <a:gd name="connsiteY22" fmla="*/ 33948 h 56088"/>
                <a:gd name="connsiteX23" fmla="*/ 188 w 7367"/>
                <a:gd name="connsiteY23" fmla="*/ 40590 h 56088"/>
                <a:gd name="connsiteX24" fmla="*/ 188 w 7367"/>
                <a:gd name="connsiteY24" fmla="*/ 50922 h 56088"/>
                <a:gd name="connsiteX25" fmla="*/ 188 w 7367"/>
                <a:gd name="connsiteY25" fmla="*/ 50922 h 56088"/>
                <a:gd name="connsiteX26" fmla="*/ 188 w 7367"/>
                <a:gd name="connsiteY26" fmla="*/ 55350 h 56088"/>
                <a:gd name="connsiteX27" fmla="*/ 188 w 7367"/>
                <a:gd name="connsiteY27" fmla="*/ 55350 h 56088"/>
                <a:gd name="connsiteX28" fmla="*/ 188 w 7367"/>
                <a:gd name="connsiteY28" fmla="*/ 39852 h 56088"/>
                <a:gd name="connsiteX29" fmla="*/ 188 w 7367"/>
                <a:gd name="connsiteY29" fmla="*/ 39852 h 56088"/>
                <a:gd name="connsiteX30" fmla="*/ 188 w 7367"/>
                <a:gd name="connsiteY30" fmla="*/ 39852 h 56088"/>
                <a:gd name="connsiteX31" fmla="*/ 188 w 7367"/>
                <a:gd name="connsiteY31" fmla="*/ 19188 h 56088"/>
                <a:gd name="connsiteX32" fmla="*/ 188 w 7367"/>
                <a:gd name="connsiteY32" fmla="*/ 2214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367" h="56088">
                  <a:moveTo>
                    <a:pt x="6830" y="56088"/>
                  </a:moveTo>
                  <a:lnTo>
                    <a:pt x="6830" y="56088"/>
                  </a:lnTo>
                  <a:cubicBezTo>
                    <a:pt x="6513" y="54630"/>
                    <a:pt x="6513" y="53119"/>
                    <a:pt x="6830" y="51660"/>
                  </a:cubicBezTo>
                  <a:lnTo>
                    <a:pt x="6830" y="51660"/>
                  </a:lnTo>
                  <a:cubicBezTo>
                    <a:pt x="7125" y="48222"/>
                    <a:pt x="7125" y="44766"/>
                    <a:pt x="6830" y="41328"/>
                  </a:cubicBezTo>
                  <a:cubicBezTo>
                    <a:pt x="6830" y="41328"/>
                    <a:pt x="6830" y="36162"/>
                    <a:pt x="6830" y="34686"/>
                  </a:cubicBezTo>
                  <a:lnTo>
                    <a:pt x="6830" y="22140"/>
                  </a:lnTo>
                  <a:cubicBezTo>
                    <a:pt x="7288" y="16491"/>
                    <a:pt x="7288" y="10815"/>
                    <a:pt x="6830" y="5166"/>
                  </a:cubicBezTo>
                  <a:lnTo>
                    <a:pt x="6830" y="738"/>
                  </a:lnTo>
                  <a:lnTo>
                    <a:pt x="6830" y="738"/>
                  </a:lnTo>
                  <a:lnTo>
                    <a:pt x="6830" y="738"/>
                  </a:lnTo>
                  <a:lnTo>
                    <a:pt x="6830" y="738"/>
                  </a:lnTo>
                  <a:cubicBezTo>
                    <a:pt x="7480" y="6624"/>
                    <a:pt x="7480" y="12564"/>
                    <a:pt x="6830" y="18450"/>
                  </a:cubicBezTo>
                  <a:cubicBezTo>
                    <a:pt x="6830" y="23616"/>
                    <a:pt x="6830" y="30258"/>
                    <a:pt x="6830" y="39114"/>
                  </a:cubicBezTo>
                  <a:lnTo>
                    <a:pt x="6830" y="39114"/>
                  </a:lnTo>
                  <a:lnTo>
                    <a:pt x="6830" y="39114"/>
                  </a:lnTo>
                  <a:cubicBezTo>
                    <a:pt x="7546" y="44255"/>
                    <a:pt x="7546" y="49471"/>
                    <a:pt x="6830" y="54612"/>
                  </a:cubicBezTo>
                  <a:lnTo>
                    <a:pt x="6830" y="54612"/>
                  </a:lnTo>
                  <a:close/>
                  <a:moveTo>
                    <a:pt x="188" y="0"/>
                  </a:moveTo>
                  <a:lnTo>
                    <a:pt x="188" y="0"/>
                  </a:lnTo>
                  <a:cubicBezTo>
                    <a:pt x="-63" y="1466"/>
                    <a:pt x="-63" y="2962"/>
                    <a:pt x="188" y="4428"/>
                  </a:cubicBezTo>
                  <a:cubicBezTo>
                    <a:pt x="646" y="10077"/>
                    <a:pt x="646" y="15753"/>
                    <a:pt x="188" y="21402"/>
                  </a:cubicBezTo>
                  <a:lnTo>
                    <a:pt x="188" y="33948"/>
                  </a:lnTo>
                  <a:cubicBezTo>
                    <a:pt x="587" y="36144"/>
                    <a:pt x="587" y="38394"/>
                    <a:pt x="188" y="40590"/>
                  </a:cubicBezTo>
                  <a:cubicBezTo>
                    <a:pt x="395" y="44031"/>
                    <a:pt x="395" y="47481"/>
                    <a:pt x="188" y="50922"/>
                  </a:cubicBezTo>
                  <a:lnTo>
                    <a:pt x="188" y="50922"/>
                  </a:lnTo>
                  <a:cubicBezTo>
                    <a:pt x="188" y="50922"/>
                    <a:pt x="188" y="50922"/>
                    <a:pt x="188" y="55350"/>
                  </a:cubicBezTo>
                  <a:lnTo>
                    <a:pt x="188" y="55350"/>
                  </a:lnTo>
                  <a:cubicBezTo>
                    <a:pt x="1288" y="50242"/>
                    <a:pt x="1288" y="44960"/>
                    <a:pt x="188" y="39852"/>
                  </a:cubicBezTo>
                  <a:lnTo>
                    <a:pt x="188" y="39852"/>
                  </a:lnTo>
                  <a:lnTo>
                    <a:pt x="188" y="39852"/>
                  </a:lnTo>
                  <a:cubicBezTo>
                    <a:pt x="188" y="30996"/>
                    <a:pt x="188" y="24354"/>
                    <a:pt x="188" y="19188"/>
                  </a:cubicBezTo>
                  <a:cubicBezTo>
                    <a:pt x="1089" y="13565"/>
                    <a:pt x="1089" y="7837"/>
                    <a:pt x="188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12332DA4-833D-4F6C-B185-835C3493D1F7}"/>
                </a:ext>
              </a:extLst>
            </p:cNvPr>
            <p:cNvSpPr/>
            <p:nvPr/>
          </p:nvSpPr>
          <p:spPr>
            <a:xfrm>
              <a:off x="6054528" y="3634641"/>
              <a:ext cx="10332" cy="4450"/>
            </a:xfrm>
            <a:custGeom>
              <a:avLst/>
              <a:gdLst>
                <a:gd name="connsiteX0" fmla="*/ 2214 w 10332"/>
                <a:gd name="connsiteY0" fmla="*/ 22 h 4450"/>
                <a:gd name="connsiteX1" fmla="*/ 10332 w 10332"/>
                <a:gd name="connsiteY1" fmla="*/ 22 h 4450"/>
                <a:gd name="connsiteX2" fmla="*/ 10332 w 10332"/>
                <a:gd name="connsiteY2" fmla="*/ 22 h 4450"/>
                <a:gd name="connsiteX3" fmla="*/ 0 w 10332"/>
                <a:gd name="connsiteY3" fmla="*/ 4450 h 4450"/>
                <a:gd name="connsiteX4" fmla="*/ 0 w 10332"/>
                <a:gd name="connsiteY4" fmla="*/ 4450 h 4450"/>
                <a:gd name="connsiteX5" fmla="*/ 3690 w 10332"/>
                <a:gd name="connsiteY5" fmla="*/ 4450 h 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4450">
                  <a:moveTo>
                    <a:pt x="2214" y="22"/>
                  </a:moveTo>
                  <a:lnTo>
                    <a:pt x="10332" y="22"/>
                  </a:lnTo>
                  <a:lnTo>
                    <a:pt x="10332" y="22"/>
                  </a:lnTo>
                  <a:cubicBezTo>
                    <a:pt x="6384" y="-213"/>
                    <a:pt x="2553" y="1427"/>
                    <a:pt x="0" y="4450"/>
                  </a:cubicBezTo>
                  <a:lnTo>
                    <a:pt x="0" y="4450"/>
                  </a:lnTo>
                  <a:cubicBezTo>
                    <a:pt x="0" y="4450"/>
                    <a:pt x="0" y="22"/>
                    <a:pt x="3690" y="4450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6962020F-E84C-45B5-AEF8-9ADF4535F06D}"/>
                </a:ext>
              </a:extLst>
            </p:cNvPr>
            <p:cNvSpPr/>
            <p:nvPr/>
          </p:nvSpPr>
          <p:spPr>
            <a:xfrm>
              <a:off x="6055267" y="3633856"/>
              <a:ext cx="11069" cy="11877"/>
            </a:xfrm>
            <a:custGeom>
              <a:avLst/>
              <a:gdLst>
                <a:gd name="connsiteX0" fmla="*/ 0 w 11069"/>
                <a:gd name="connsiteY0" fmla="*/ 7450 h 11877"/>
                <a:gd name="connsiteX1" fmla="*/ 0 w 11069"/>
                <a:gd name="connsiteY1" fmla="*/ 7450 h 11877"/>
                <a:gd name="connsiteX2" fmla="*/ 0 w 11069"/>
                <a:gd name="connsiteY2" fmla="*/ 7450 h 11877"/>
                <a:gd name="connsiteX3" fmla="*/ 3690 w 11069"/>
                <a:gd name="connsiteY3" fmla="*/ 7450 h 11877"/>
                <a:gd name="connsiteX4" fmla="*/ 3690 w 11069"/>
                <a:gd name="connsiteY4" fmla="*/ 7450 h 11877"/>
                <a:gd name="connsiteX5" fmla="*/ 11070 w 11069"/>
                <a:gd name="connsiteY5" fmla="*/ 7450 h 11877"/>
                <a:gd name="connsiteX6" fmla="*/ 11070 w 11069"/>
                <a:gd name="connsiteY6" fmla="*/ 7450 h 11877"/>
                <a:gd name="connsiteX7" fmla="*/ 1476 w 11069"/>
                <a:gd name="connsiteY7" fmla="*/ 11878 h 11877"/>
                <a:gd name="connsiteX8" fmla="*/ 0 w 11069"/>
                <a:gd name="connsiteY8" fmla="*/ 808 h 11877"/>
                <a:gd name="connsiteX9" fmla="*/ 0 w 11069"/>
                <a:gd name="connsiteY9" fmla="*/ 808 h 11877"/>
                <a:gd name="connsiteX10" fmla="*/ 0 w 11069"/>
                <a:gd name="connsiteY10" fmla="*/ 808 h 11877"/>
                <a:gd name="connsiteX11" fmla="*/ 0 w 11069"/>
                <a:gd name="connsiteY11" fmla="*/ 808 h 11877"/>
                <a:gd name="connsiteX12" fmla="*/ 8856 w 11069"/>
                <a:gd name="connsiteY12" fmla="*/ 808 h 11877"/>
                <a:gd name="connsiteX13" fmla="*/ 8856 w 11069"/>
                <a:gd name="connsiteY13" fmla="*/ 808 h 11877"/>
                <a:gd name="connsiteX14" fmla="*/ 1476 w 11069"/>
                <a:gd name="connsiteY14" fmla="*/ 808 h 11877"/>
                <a:gd name="connsiteX15" fmla="*/ 1476 w 11069"/>
                <a:gd name="connsiteY15" fmla="*/ 808 h 1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69" h="11877">
                  <a:moveTo>
                    <a:pt x="0" y="7450"/>
                  </a:moveTo>
                  <a:lnTo>
                    <a:pt x="0" y="7450"/>
                  </a:lnTo>
                  <a:cubicBezTo>
                    <a:pt x="0" y="7450"/>
                    <a:pt x="0" y="7450"/>
                    <a:pt x="0" y="7450"/>
                  </a:cubicBezTo>
                  <a:lnTo>
                    <a:pt x="3690" y="7450"/>
                  </a:lnTo>
                  <a:lnTo>
                    <a:pt x="3690" y="7450"/>
                  </a:lnTo>
                  <a:lnTo>
                    <a:pt x="11070" y="7450"/>
                  </a:lnTo>
                  <a:lnTo>
                    <a:pt x="11070" y="7450"/>
                  </a:lnTo>
                  <a:cubicBezTo>
                    <a:pt x="7350" y="7332"/>
                    <a:pt x="3801" y="8974"/>
                    <a:pt x="1476" y="11878"/>
                  </a:cubicBezTo>
                  <a:close/>
                  <a:moveTo>
                    <a:pt x="0" y="808"/>
                  </a:moveTo>
                  <a:lnTo>
                    <a:pt x="0" y="808"/>
                  </a:lnTo>
                  <a:cubicBezTo>
                    <a:pt x="0" y="808"/>
                    <a:pt x="0" y="808"/>
                    <a:pt x="0" y="808"/>
                  </a:cubicBezTo>
                  <a:lnTo>
                    <a:pt x="0" y="808"/>
                  </a:lnTo>
                  <a:cubicBezTo>
                    <a:pt x="2856" y="-269"/>
                    <a:pt x="6000" y="-269"/>
                    <a:pt x="8856" y="808"/>
                  </a:cubicBezTo>
                  <a:lnTo>
                    <a:pt x="8856" y="808"/>
                  </a:lnTo>
                  <a:lnTo>
                    <a:pt x="1476" y="808"/>
                  </a:lnTo>
                  <a:lnTo>
                    <a:pt x="1476" y="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8332B037-05C8-42F9-A3D9-E28FA9020AE1}"/>
                </a:ext>
              </a:extLst>
            </p:cNvPr>
            <p:cNvSpPr/>
            <p:nvPr/>
          </p:nvSpPr>
          <p:spPr>
            <a:xfrm>
              <a:off x="6057480" y="3636878"/>
              <a:ext cx="9594" cy="6099"/>
            </a:xfrm>
            <a:custGeom>
              <a:avLst/>
              <a:gdLst>
                <a:gd name="connsiteX0" fmla="*/ 8118 w 9594"/>
                <a:gd name="connsiteY0" fmla="*/ 0 h 6099"/>
                <a:gd name="connsiteX1" fmla="*/ 8118 w 9594"/>
                <a:gd name="connsiteY1" fmla="*/ 0 h 6099"/>
                <a:gd name="connsiteX2" fmla="*/ 0 w 9594"/>
                <a:gd name="connsiteY2" fmla="*/ 5904 h 6099"/>
                <a:gd name="connsiteX3" fmla="*/ 0 w 9594"/>
                <a:gd name="connsiteY3" fmla="*/ 5904 h 6099"/>
                <a:gd name="connsiteX4" fmla="*/ 9594 w 9594"/>
                <a:gd name="connsiteY4" fmla="*/ 1476 h 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6099">
                  <a:moveTo>
                    <a:pt x="8118" y="0"/>
                  </a:moveTo>
                  <a:lnTo>
                    <a:pt x="8118" y="0"/>
                  </a:lnTo>
                  <a:cubicBezTo>
                    <a:pt x="8118" y="0"/>
                    <a:pt x="3690" y="7380"/>
                    <a:pt x="0" y="5904"/>
                  </a:cubicBezTo>
                  <a:lnTo>
                    <a:pt x="0" y="5904"/>
                  </a:lnTo>
                  <a:cubicBezTo>
                    <a:pt x="2148" y="2781"/>
                    <a:pt x="5823" y="1081"/>
                    <a:pt x="9594" y="1476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BAC8FDA-3888-4A25-8F66-309BA8C4C4BF}"/>
                </a:ext>
              </a:extLst>
            </p:cNvPr>
            <p:cNvSpPr/>
            <p:nvPr/>
          </p:nvSpPr>
          <p:spPr>
            <a:xfrm>
              <a:off x="6056005" y="3636878"/>
              <a:ext cx="13283" cy="6641"/>
            </a:xfrm>
            <a:custGeom>
              <a:avLst/>
              <a:gdLst>
                <a:gd name="connsiteX0" fmla="*/ 2952 w 13283"/>
                <a:gd name="connsiteY0" fmla="*/ 5904 h 6641"/>
                <a:gd name="connsiteX1" fmla="*/ 2952 w 13283"/>
                <a:gd name="connsiteY1" fmla="*/ 5904 h 6641"/>
                <a:gd name="connsiteX2" fmla="*/ 2952 w 13283"/>
                <a:gd name="connsiteY2" fmla="*/ 5904 h 6641"/>
                <a:gd name="connsiteX3" fmla="*/ 2952 w 13283"/>
                <a:gd name="connsiteY3" fmla="*/ 5904 h 6641"/>
                <a:gd name="connsiteX4" fmla="*/ 13284 w 13283"/>
                <a:gd name="connsiteY4" fmla="*/ 738 h 6641"/>
                <a:gd name="connsiteX5" fmla="*/ 13284 w 13283"/>
                <a:gd name="connsiteY5" fmla="*/ 738 h 6641"/>
                <a:gd name="connsiteX6" fmla="*/ 7380 w 13283"/>
                <a:gd name="connsiteY6" fmla="*/ 6642 h 6641"/>
                <a:gd name="connsiteX7" fmla="*/ 2952 w 13283"/>
                <a:gd name="connsiteY7" fmla="*/ 5904 h 6641"/>
                <a:gd name="connsiteX8" fmla="*/ 2952 w 13283"/>
                <a:gd name="connsiteY8" fmla="*/ 5904 h 6641"/>
                <a:gd name="connsiteX9" fmla="*/ 8118 w 13283"/>
                <a:gd name="connsiteY9" fmla="*/ 0 h 6641"/>
                <a:gd name="connsiteX10" fmla="*/ 8118 w 13283"/>
                <a:gd name="connsiteY10" fmla="*/ 0 h 6641"/>
                <a:gd name="connsiteX11" fmla="*/ 0 w 13283"/>
                <a:gd name="connsiteY11" fmla="*/ 4428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3" h="6641">
                  <a:moveTo>
                    <a:pt x="2952" y="5904"/>
                  </a:moveTo>
                  <a:lnTo>
                    <a:pt x="2952" y="5904"/>
                  </a:lnTo>
                  <a:lnTo>
                    <a:pt x="2952" y="5904"/>
                  </a:lnTo>
                  <a:lnTo>
                    <a:pt x="2952" y="5904"/>
                  </a:lnTo>
                  <a:cubicBezTo>
                    <a:pt x="5491" y="2778"/>
                    <a:pt x="9254" y="895"/>
                    <a:pt x="13284" y="738"/>
                  </a:cubicBezTo>
                  <a:lnTo>
                    <a:pt x="13284" y="738"/>
                  </a:lnTo>
                  <a:cubicBezTo>
                    <a:pt x="13284" y="738"/>
                    <a:pt x="13284" y="5904"/>
                    <a:pt x="7380" y="6642"/>
                  </a:cubicBezTo>
                  <a:close/>
                  <a:moveTo>
                    <a:pt x="2952" y="5904"/>
                  </a:moveTo>
                  <a:lnTo>
                    <a:pt x="2952" y="5904"/>
                  </a:lnTo>
                  <a:cubicBezTo>
                    <a:pt x="5380" y="4691"/>
                    <a:pt x="7240" y="2570"/>
                    <a:pt x="8118" y="0"/>
                  </a:cubicBezTo>
                  <a:lnTo>
                    <a:pt x="8118" y="0"/>
                  </a:lnTo>
                  <a:cubicBezTo>
                    <a:pt x="4893" y="221"/>
                    <a:pt x="1934" y="1838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4CD1F73B-13CA-4D9D-8A53-E294AD5BA776}"/>
                </a:ext>
              </a:extLst>
            </p:cNvPr>
            <p:cNvSpPr/>
            <p:nvPr/>
          </p:nvSpPr>
          <p:spPr>
            <a:xfrm>
              <a:off x="6058219" y="3628760"/>
              <a:ext cx="6642" cy="8118"/>
            </a:xfrm>
            <a:custGeom>
              <a:avLst/>
              <a:gdLst>
                <a:gd name="connsiteX0" fmla="*/ 6642 w 6642"/>
                <a:gd name="connsiteY0" fmla="*/ 8118 h 8118"/>
                <a:gd name="connsiteX1" fmla="*/ 0 w 6642"/>
                <a:gd name="connsiteY1" fmla="*/ 0 h 8118"/>
                <a:gd name="connsiteX2" fmla="*/ 0 w 6642"/>
                <a:gd name="connsiteY2" fmla="*/ 0 h 8118"/>
                <a:gd name="connsiteX3" fmla="*/ 0 w 6642"/>
                <a:gd name="connsiteY3" fmla="*/ 0 h 8118"/>
                <a:gd name="connsiteX4" fmla="*/ 5904 w 6642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8118">
                  <a:moveTo>
                    <a:pt x="6642" y="8118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5904" y="0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04137D7-CCAB-4AD5-999F-280C94897E53}"/>
                </a:ext>
              </a:extLst>
            </p:cNvPr>
            <p:cNvSpPr/>
            <p:nvPr/>
          </p:nvSpPr>
          <p:spPr>
            <a:xfrm>
              <a:off x="6058219" y="3628760"/>
              <a:ext cx="7379" cy="14022"/>
            </a:xfrm>
            <a:custGeom>
              <a:avLst/>
              <a:gdLst>
                <a:gd name="connsiteX0" fmla="*/ 7380 w 7379"/>
                <a:gd name="connsiteY0" fmla="*/ 8118 h 14022"/>
                <a:gd name="connsiteX1" fmla="*/ 738 w 7379"/>
                <a:gd name="connsiteY1" fmla="*/ 8118 h 14022"/>
                <a:gd name="connsiteX2" fmla="*/ 738 w 7379"/>
                <a:gd name="connsiteY2" fmla="*/ 8118 h 14022"/>
                <a:gd name="connsiteX3" fmla="*/ 738 w 7379"/>
                <a:gd name="connsiteY3" fmla="*/ 8118 h 14022"/>
                <a:gd name="connsiteX4" fmla="*/ 738 w 7379"/>
                <a:gd name="connsiteY4" fmla="*/ 8118 h 14022"/>
                <a:gd name="connsiteX5" fmla="*/ 738 w 7379"/>
                <a:gd name="connsiteY5" fmla="*/ 8118 h 14022"/>
                <a:gd name="connsiteX6" fmla="*/ 7380 w 7379"/>
                <a:gd name="connsiteY6" fmla="*/ 14022 h 14022"/>
                <a:gd name="connsiteX7" fmla="*/ 0 w 7379"/>
                <a:gd name="connsiteY7" fmla="*/ 0 h 14022"/>
                <a:gd name="connsiteX8" fmla="*/ 0 w 7379"/>
                <a:gd name="connsiteY8" fmla="*/ 0 h 14022"/>
                <a:gd name="connsiteX9" fmla="*/ 0 w 7379"/>
                <a:gd name="connsiteY9" fmla="*/ 0 h 14022"/>
                <a:gd name="connsiteX10" fmla="*/ 0 w 7379"/>
                <a:gd name="connsiteY10" fmla="*/ 0 h 14022"/>
                <a:gd name="connsiteX11" fmla="*/ 0 w 7379"/>
                <a:gd name="connsiteY11" fmla="*/ 0 h 14022"/>
                <a:gd name="connsiteX12" fmla="*/ 5904 w 7379"/>
                <a:gd name="connsiteY12" fmla="*/ 0 h 14022"/>
                <a:gd name="connsiteX13" fmla="*/ 0 w 7379"/>
                <a:gd name="connsiteY13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9" h="14022">
                  <a:moveTo>
                    <a:pt x="7380" y="8118"/>
                  </a:moveTo>
                  <a:lnTo>
                    <a:pt x="738" y="8118"/>
                  </a:lnTo>
                  <a:cubicBezTo>
                    <a:pt x="738" y="8118"/>
                    <a:pt x="738" y="8118"/>
                    <a:pt x="738" y="8118"/>
                  </a:cubicBezTo>
                  <a:cubicBezTo>
                    <a:pt x="738" y="8118"/>
                    <a:pt x="738" y="8118"/>
                    <a:pt x="738" y="8118"/>
                  </a:cubicBezTo>
                  <a:lnTo>
                    <a:pt x="738" y="8118"/>
                  </a:lnTo>
                  <a:lnTo>
                    <a:pt x="738" y="8118"/>
                  </a:lnTo>
                  <a:lnTo>
                    <a:pt x="7380" y="1402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39FF25F4-3C29-4FDA-89DA-C40C036ECD36}"/>
                </a:ext>
              </a:extLst>
            </p:cNvPr>
            <p:cNvSpPr/>
            <p:nvPr/>
          </p:nvSpPr>
          <p:spPr>
            <a:xfrm>
              <a:off x="6052748" y="3627260"/>
              <a:ext cx="11866" cy="11093"/>
            </a:xfrm>
            <a:custGeom>
              <a:avLst/>
              <a:gdLst>
                <a:gd name="connsiteX0" fmla="*/ 3256 w 11866"/>
                <a:gd name="connsiteY0" fmla="*/ 1499 h 11093"/>
                <a:gd name="connsiteX1" fmla="*/ 9507 w 11866"/>
                <a:gd name="connsiteY1" fmla="*/ 1107 h 11093"/>
                <a:gd name="connsiteX2" fmla="*/ 9898 w 11866"/>
                <a:gd name="connsiteY2" fmla="*/ 1499 h 11093"/>
                <a:gd name="connsiteX3" fmla="*/ 9898 w 11866"/>
                <a:gd name="connsiteY3" fmla="*/ 11093 h 11093"/>
                <a:gd name="connsiteX4" fmla="*/ 9898 w 11866"/>
                <a:gd name="connsiteY4" fmla="*/ 11093 h 11093"/>
                <a:gd name="connsiteX5" fmla="*/ 304 w 11866"/>
                <a:gd name="connsiteY5" fmla="*/ 11093 h 11093"/>
                <a:gd name="connsiteX6" fmla="*/ 304 w 11866"/>
                <a:gd name="connsiteY6" fmla="*/ 5927 h 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66" h="11093">
                  <a:moveTo>
                    <a:pt x="3256" y="1499"/>
                  </a:moveTo>
                  <a:cubicBezTo>
                    <a:pt x="4873" y="-335"/>
                    <a:pt x="7670" y="-511"/>
                    <a:pt x="9507" y="1107"/>
                  </a:cubicBezTo>
                  <a:cubicBezTo>
                    <a:pt x="9647" y="1229"/>
                    <a:pt x="9773" y="1360"/>
                    <a:pt x="9898" y="1499"/>
                  </a:cubicBezTo>
                  <a:cubicBezTo>
                    <a:pt x="14326" y="1499"/>
                    <a:pt x="9898" y="9617"/>
                    <a:pt x="9898" y="11093"/>
                  </a:cubicBezTo>
                  <a:lnTo>
                    <a:pt x="9898" y="11093"/>
                  </a:lnTo>
                  <a:cubicBezTo>
                    <a:pt x="1780" y="-1453"/>
                    <a:pt x="304" y="11093"/>
                    <a:pt x="304" y="11093"/>
                  </a:cubicBezTo>
                  <a:cubicBezTo>
                    <a:pt x="-101" y="9395"/>
                    <a:pt x="-101" y="7625"/>
                    <a:pt x="304" y="5927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F993CDC8-4BB9-4BCF-9CD3-EA11ED4C5A8C}"/>
                </a:ext>
              </a:extLst>
            </p:cNvPr>
            <p:cNvSpPr/>
            <p:nvPr/>
          </p:nvSpPr>
          <p:spPr>
            <a:xfrm>
              <a:off x="6057562" y="3624823"/>
              <a:ext cx="8035" cy="12791"/>
            </a:xfrm>
            <a:custGeom>
              <a:avLst/>
              <a:gdLst>
                <a:gd name="connsiteX0" fmla="*/ 8036 w 8035"/>
                <a:gd name="connsiteY0" fmla="*/ 12792 h 12791"/>
                <a:gd name="connsiteX1" fmla="*/ 8036 w 8035"/>
                <a:gd name="connsiteY1" fmla="*/ 12792 h 12791"/>
                <a:gd name="connsiteX2" fmla="*/ 656 w 8035"/>
                <a:gd name="connsiteY2" fmla="*/ 6888 h 12791"/>
                <a:gd name="connsiteX3" fmla="*/ 656 w 8035"/>
                <a:gd name="connsiteY3" fmla="*/ 6888 h 12791"/>
                <a:gd name="connsiteX4" fmla="*/ 656 w 8035"/>
                <a:gd name="connsiteY4" fmla="*/ 6888 h 12791"/>
                <a:gd name="connsiteX5" fmla="*/ 656 w 8035"/>
                <a:gd name="connsiteY5" fmla="*/ 6888 h 12791"/>
                <a:gd name="connsiteX6" fmla="*/ 656 w 8035"/>
                <a:gd name="connsiteY6" fmla="*/ 984 h 12791"/>
                <a:gd name="connsiteX7" fmla="*/ 656 w 8035"/>
                <a:gd name="connsiteY7" fmla="*/ 984 h 12791"/>
                <a:gd name="connsiteX8" fmla="*/ 656 w 8035"/>
                <a:gd name="connsiteY8" fmla="*/ 984 h 12791"/>
                <a:gd name="connsiteX9" fmla="*/ 4346 w 8035"/>
                <a:gd name="connsiteY9" fmla="*/ 984 h 12791"/>
                <a:gd name="connsiteX10" fmla="*/ 4346 w 8035"/>
                <a:gd name="connsiteY10" fmla="*/ 11316 h 12791"/>
                <a:gd name="connsiteX11" fmla="*/ 4346 w 8035"/>
                <a:gd name="connsiteY11" fmla="*/ 11316 h 12791"/>
                <a:gd name="connsiteX12" fmla="*/ 1394 w 8035"/>
                <a:gd name="connsiteY12" fmla="*/ 3936 h 12791"/>
                <a:gd name="connsiteX13" fmla="*/ 8036 w 8035"/>
                <a:gd name="connsiteY13" fmla="*/ 10578 h 12791"/>
                <a:gd name="connsiteX14" fmla="*/ 8036 w 8035"/>
                <a:gd name="connsiteY14" fmla="*/ 10578 h 12791"/>
                <a:gd name="connsiteX15" fmla="*/ 8036 w 8035"/>
                <a:gd name="connsiteY15" fmla="*/ 984 h 12791"/>
                <a:gd name="connsiteX16" fmla="*/ 4346 w 8035"/>
                <a:gd name="connsiteY16" fmla="*/ 984 h 12791"/>
                <a:gd name="connsiteX17" fmla="*/ 4346 w 8035"/>
                <a:gd name="connsiteY17" fmla="*/ 984 h 12791"/>
                <a:gd name="connsiteX18" fmla="*/ 4346 w 8035"/>
                <a:gd name="connsiteY18" fmla="*/ 5412 h 1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035" h="12791">
                  <a:moveTo>
                    <a:pt x="8036" y="12792"/>
                  </a:moveTo>
                  <a:lnTo>
                    <a:pt x="8036" y="12792"/>
                  </a:lnTo>
                  <a:cubicBezTo>
                    <a:pt x="8036" y="6888"/>
                    <a:pt x="2132" y="6150"/>
                    <a:pt x="656" y="6888"/>
                  </a:cubicBezTo>
                  <a:cubicBezTo>
                    <a:pt x="-820" y="7626"/>
                    <a:pt x="656" y="6888"/>
                    <a:pt x="656" y="6888"/>
                  </a:cubicBezTo>
                  <a:lnTo>
                    <a:pt x="656" y="6888"/>
                  </a:lnTo>
                  <a:lnTo>
                    <a:pt x="656" y="6888"/>
                  </a:lnTo>
                  <a:cubicBezTo>
                    <a:pt x="235" y="4943"/>
                    <a:pt x="235" y="2929"/>
                    <a:pt x="656" y="984"/>
                  </a:cubicBezTo>
                  <a:lnTo>
                    <a:pt x="656" y="984"/>
                  </a:lnTo>
                  <a:cubicBezTo>
                    <a:pt x="656" y="984"/>
                    <a:pt x="656" y="984"/>
                    <a:pt x="656" y="984"/>
                  </a:cubicBezTo>
                  <a:lnTo>
                    <a:pt x="4346" y="984"/>
                  </a:lnTo>
                  <a:cubicBezTo>
                    <a:pt x="8774" y="984"/>
                    <a:pt x="4346" y="9102"/>
                    <a:pt x="4346" y="11316"/>
                  </a:cubicBezTo>
                  <a:lnTo>
                    <a:pt x="4346" y="11316"/>
                  </a:lnTo>
                  <a:close/>
                  <a:moveTo>
                    <a:pt x="1394" y="3936"/>
                  </a:moveTo>
                  <a:cubicBezTo>
                    <a:pt x="1394" y="3936"/>
                    <a:pt x="5084" y="3936"/>
                    <a:pt x="8036" y="10578"/>
                  </a:cubicBezTo>
                  <a:lnTo>
                    <a:pt x="8036" y="10578"/>
                  </a:lnTo>
                  <a:cubicBezTo>
                    <a:pt x="8036" y="10578"/>
                    <a:pt x="8036" y="3198"/>
                    <a:pt x="8036" y="984"/>
                  </a:cubicBezTo>
                  <a:cubicBezTo>
                    <a:pt x="8036" y="-1230"/>
                    <a:pt x="8036" y="984"/>
                    <a:pt x="4346" y="984"/>
                  </a:cubicBezTo>
                  <a:cubicBezTo>
                    <a:pt x="656" y="984"/>
                    <a:pt x="4346" y="984"/>
                    <a:pt x="4346" y="984"/>
                  </a:cubicBezTo>
                  <a:lnTo>
                    <a:pt x="4346" y="54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0A1EF2F1-55F2-4E2B-A02E-D3979E64AE9C}"/>
                </a:ext>
              </a:extLst>
            </p:cNvPr>
            <p:cNvSpPr/>
            <p:nvPr/>
          </p:nvSpPr>
          <p:spPr>
            <a:xfrm>
              <a:off x="6036302" y="3586693"/>
              <a:ext cx="896" cy="46494"/>
            </a:xfrm>
            <a:custGeom>
              <a:avLst/>
              <a:gdLst>
                <a:gd name="connsiteX0" fmla="*/ 515 w 896"/>
                <a:gd name="connsiteY0" fmla="*/ 1476 h 46494"/>
                <a:gd name="connsiteX1" fmla="*/ 515 w 896"/>
                <a:gd name="connsiteY1" fmla="*/ 1476 h 46494"/>
                <a:gd name="connsiteX2" fmla="*/ 515 w 896"/>
                <a:gd name="connsiteY2" fmla="*/ 1476 h 46494"/>
                <a:gd name="connsiteX3" fmla="*/ 515 w 896"/>
                <a:gd name="connsiteY3" fmla="*/ 24354 h 46494"/>
                <a:gd name="connsiteX4" fmla="*/ 515 w 896"/>
                <a:gd name="connsiteY4" fmla="*/ 39114 h 46494"/>
                <a:gd name="connsiteX5" fmla="*/ 515 w 896"/>
                <a:gd name="connsiteY5" fmla="*/ 39114 h 46494"/>
                <a:gd name="connsiteX6" fmla="*/ 515 w 896"/>
                <a:gd name="connsiteY6" fmla="*/ 46494 h 46494"/>
                <a:gd name="connsiteX7" fmla="*/ 515 w 896"/>
                <a:gd name="connsiteY7" fmla="*/ 46494 h 46494"/>
                <a:gd name="connsiteX8" fmla="*/ 515 w 896"/>
                <a:gd name="connsiteY8" fmla="*/ 36900 h 46494"/>
                <a:gd name="connsiteX9" fmla="*/ 515 w 896"/>
                <a:gd name="connsiteY9" fmla="*/ 27306 h 46494"/>
                <a:gd name="connsiteX10" fmla="*/ 515 w 896"/>
                <a:gd name="connsiteY10" fmla="*/ 11808 h 46494"/>
                <a:gd name="connsiteX11" fmla="*/ 515 w 896"/>
                <a:gd name="connsiteY11" fmla="*/ 0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6" h="46494">
                  <a:moveTo>
                    <a:pt x="515" y="1476"/>
                  </a:moveTo>
                  <a:lnTo>
                    <a:pt x="515" y="1476"/>
                  </a:lnTo>
                  <a:lnTo>
                    <a:pt x="515" y="1476"/>
                  </a:lnTo>
                  <a:cubicBezTo>
                    <a:pt x="515" y="1476"/>
                    <a:pt x="515" y="19926"/>
                    <a:pt x="515" y="24354"/>
                  </a:cubicBezTo>
                  <a:cubicBezTo>
                    <a:pt x="773" y="29271"/>
                    <a:pt x="773" y="34197"/>
                    <a:pt x="515" y="39114"/>
                  </a:cubicBezTo>
                  <a:lnTo>
                    <a:pt x="515" y="39114"/>
                  </a:lnTo>
                  <a:cubicBezTo>
                    <a:pt x="729" y="41569"/>
                    <a:pt x="729" y="44039"/>
                    <a:pt x="515" y="46494"/>
                  </a:cubicBezTo>
                  <a:lnTo>
                    <a:pt x="515" y="46494"/>
                  </a:lnTo>
                  <a:cubicBezTo>
                    <a:pt x="146" y="43307"/>
                    <a:pt x="146" y="40087"/>
                    <a:pt x="515" y="36900"/>
                  </a:cubicBezTo>
                  <a:cubicBezTo>
                    <a:pt x="515" y="36900"/>
                    <a:pt x="515" y="36900"/>
                    <a:pt x="515" y="27306"/>
                  </a:cubicBezTo>
                  <a:cubicBezTo>
                    <a:pt x="-172" y="22163"/>
                    <a:pt x="-172" y="16951"/>
                    <a:pt x="515" y="11808"/>
                  </a:cubicBezTo>
                  <a:cubicBezTo>
                    <a:pt x="1024" y="7888"/>
                    <a:pt x="1024" y="3920"/>
                    <a:pt x="515" y="0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3A179D42-68FF-41E9-BF79-05F5256B771D}"/>
                </a:ext>
              </a:extLst>
            </p:cNvPr>
            <p:cNvSpPr/>
            <p:nvPr/>
          </p:nvSpPr>
          <p:spPr>
            <a:xfrm>
              <a:off x="6039942" y="3588169"/>
              <a:ext cx="979" cy="53136"/>
            </a:xfrm>
            <a:custGeom>
              <a:avLst/>
              <a:gdLst>
                <a:gd name="connsiteX0" fmla="*/ 565 w 979"/>
                <a:gd name="connsiteY0" fmla="*/ 46494 h 53136"/>
                <a:gd name="connsiteX1" fmla="*/ 565 w 979"/>
                <a:gd name="connsiteY1" fmla="*/ 46494 h 53136"/>
                <a:gd name="connsiteX2" fmla="*/ 565 w 979"/>
                <a:gd name="connsiteY2" fmla="*/ 40590 h 53136"/>
                <a:gd name="connsiteX3" fmla="*/ 565 w 979"/>
                <a:gd name="connsiteY3" fmla="*/ 40590 h 53136"/>
                <a:gd name="connsiteX4" fmla="*/ 565 w 979"/>
                <a:gd name="connsiteY4" fmla="*/ 33948 h 53136"/>
                <a:gd name="connsiteX5" fmla="*/ 565 w 979"/>
                <a:gd name="connsiteY5" fmla="*/ 19188 h 53136"/>
                <a:gd name="connsiteX6" fmla="*/ 565 w 979"/>
                <a:gd name="connsiteY6" fmla="*/ 19188 h 53136"/>
                <a:gd name="connsiteX7" fmla="*/ 565 w 979"/>
                <a:gd name="connsiteY7" fmla="*/ 7380 h 53136"/>
                <a:gd name="connsiteX8" fmla="*/ 565 w 979"/>
                <a:gd name="connsiteY8" fmla="*/ 7380 h 53136"/>
                <a:gd name="connsiteX9" fmla="*/ 565 w 979"/>
                <a:gd name="connsiteY9" fmla="*/ 7380 h 53136"/>
                <a:gd name="connsiteX10" fmla="*/ 565 w 979"/>
                <a:gd name="connsiteY10" fmla="*/ 7380 h 53136"/>
                <a:gd name="connsiteX11" fmla="*/ 565 w 979"/>
                <a:gd name="connsiteY11" fmla="*/ 7380 h 53136"/>
                <a:gd name="connsiteX12" fmla="*/ 565 w 979"/>
                <a:gd name="connsiteY12" fmla="*/ 20664 h 53136"/>
                <a:gd name="connsiteX13" fmla="*/ 565 w 979"/>
                <a:gd name="connsiteY13" fmla="*/ 35424 h 53136"/>
                <a:gd name="connsiteX14" fmla="*/ 565 w 979"/>
                <a:gd name="connsiteY14" fmla="*/ 45018 h 53136"/>
                <a:gd name="connsiteX15" fmla="*/ 565 w 979"/>
                <a:gd name="connsiteY15" fmla="*/ 45018 h 53136"/>
                <a:gd name="connsiteX16" fmla="*/ 565 w 979"/>
                <a:gd name="connsiteY16" fmla="*/ 53136 h 53136"/>
                <a:gd name="connsiteX17" fmla="*/ 565 w 979"/>
                <a:gd name="connsiteY17" fmla="*/ 53136 h 53136"/>
                <a:gd name="connsiteX18" fmla="*/ 565 w 979"/>
                <a:gd name="connsiteY18" fmla="*/ 0 h 53136"/>
                <a:gd name="connsiteX19" fmla="*/ 565 w 979"/>
                <a:gd name="connsiteY19" fmla="*/ 11808 h 53136"/>
                <a:gd name="connsiteX20" fmla="*/ 565 w 979"/>
                <a:gd name="connsiteY20" fmla="*/ 11808 h 53136"/>
                <a:gd name="connsiteX21" fmla="*/ 565 w 979"/>
                <a:gd name="connsiteY21" fmla="*/ 26568 h 53136"/>
                <a:gd name="connsiteX22" fmla="*/ 565 w 979"/>
                <a:gd name="connsiteY22" fmla="*/ 32472 h 53136"/>
                <a:gd name="connsiteX23" fmla="*/ 565 w 979"/>
                <a:gd name="connsiteY23" fmla="*/ 42066 h 53136"/>
                <a:gd name="connsiteX24" fmla="*/ 565 w 979"/>
                <a:gd name="connsiteY24" fmla="*/ 42066 h 53136"/>
                <a:gd name="connsiteX25" fmla="*/ 565 w 979"/>
                <a:gd name="connsiteY25" fmla="*/ 34686 h 53136"/>
                <a:gd name="connsiteX26" fmla="*/ 565 w 979"/>
                <a:gd name="connsiteY26" fmla="*/ 34686 h 53136"/>
                <a:gd name="connsiteX27" fmla="*/ 565 w 979"/>
                <a:gd name="connsiteY27" fmla="*/ 25092 h 53136"/>
                <a:gd name="connsiteX28" fmla="*/ 565 w 979"/>
                <a:gd name="connsiteY28" fmla="*/ 23616 h 53136"/>
                <a:gd name="connsiteX29" fmla="*/ 565 w 979"/>
                <a:gd name="connsiteY29" fmla="*/ 14022 h 53136"/>
                <a:gd name="connsiteX30" fmla="*/ 565 w 979"/>
                <a:gd name="connsiteY30" fmla="*/ 738 h 53136"/>
                <a:gd name="connsiteX31" fmla="*/ 565 w 979"/>
                <a:gd name="connsiteY31" fmla="*/ 738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979" h="53136">
                  <a:moveTo>
                    <a:pt x="565" y="46494"/>
                  </a:moveTo>
                  <a:lnTo>
                    <a:pt x="565" y="46494"/>
                  </a:lnTo>
                  <a:lnTo>
                    <a:pt x="565" y="40590"/>
                  </a:lnTo>
                  <a:cubicBezTo>
                    <a:pt x="565" y="40590"/>
                    <a:pt x="565" y="40590"/>
                    <a:pt x="565" y="40590"/>
                  </a:cubicBezTo>
                  <a:cubicBezTo>
                    <a:pt x="764" y="38380"/>
                    <a:pt x="764" y="36158"/>
                    <a:pt x="565" y="33948"/>
                  </a:cubicBezTo>
                  <a:cubicBezTo>
                    <a:pt x="-188" y="29057"/>
                    <a:pt x="-188" y="24079"/>
                    <a:pt x="565" y="19188"/>
                  </a:cubicBezTo>
                  <a:lnTo>
                    <a:pt x="565" y="19188"/>
                  </a:lnTo>
                  <a:cubicBezTo>
                    <a:pt x="1074" y="15268"/>
                    <a:pt x="1074" y="11300"/>
                    <a:pt x="565" y="7380"/>
                  </a:cubicBezTo>
                  <a:lnTo>
                    <a:pt x="565" y="7380"/>
                  </a:lnTo>
                  <a:lnTo>
                    <a:pt x="565" y="7380"/>
                  </a:lnTo>
                  <a:lnTo>
                    <a:pt x="565" y="7380"/>
                  </a:lnTo>
                  <a:lnTo>
                    <a:pt x="565" y="7380"/>
                  </a:lnTo>
                  <a:cubicBezTo>
                    <a:pt x="1022" y="11796"/>
                    <a:pt x="1022" y="16248"/>
                    <a:pt x="565" y="20664"/>
                  </a:cubicBezTo>
                  <a:lnTo>
                    <a:pt x="565" y="35424"/>
                  </a:lnTo>
                  <a:cubicBezTo>
                    <a:pt x="565" y="35424"/>
                    <a:pt x="565" y="42804"/>
                    <a:pt x="565" y="45018"/>
                  </a:cubicBezTo>
                  <a:lnTo>
                    <a:pt x="565" y="45018"/>
                  </a:lnTo>
                  <a:cubicBezTo>
                    <a:pt x="838" y="47717"/>
                    <a:pt x="838" y="50437"/>
                    <a:pt x="565" y="53136"/>
                  </a:cubicBezTo>
                  <a:lnTo>
                    <a:pt x="565" y="53136"/>
                  </a:lnTo>
                  <a:close/>
                  <a:moveTo>
                    <a:pt x="565" y="0"/>
                  </a:moveTo>
                  <a:cubicBezTo>
                    <a:pt x="1118" y="3917"/>
                    <a:pt x="1118" y="7891"/>
                    <a:pt x="565" y="11808"/>
                  </a:cubicBezTo>
                  <a:lnTo>
                    <a:pt x="565" y="11808"/>
                  </a:lnTo>
                  <a:cubicBezTo>
                    <a:pt x="-122" y="16704"/>
                    <a:pt x="-122" y="21672"/>
                    <a:pt x="565" y="26568"/>
                  </a:cubicBezTo>
                  <a:cubicBezTo>
                    <a:pt x="808" y="28528"/>
                    <a:pt x="808" y="30512"/>
                    <a:pt x="565" y="32472"/>
                  </a:cubicBezTo>
                  <a:cubicBezTo>
                    <a:pt x="196" y="35659"/>
                    <a:pt x="196" y="38879"/>
                    <a:pt x="565" y="42066"/>
                  </a:cubicBezTo>
                  <a:lnTo>
                    <a:pt x="565" y="42066"/>
                  </a:lnTo>
                  <a:cubicBezTo>
                    <a:pt x="727" y="39608"/>
                    <a:pt x="727" y="37144"/>
                    <a:pt x="565" y="34686"/>
                  </a:cubicBezTo>
                  <a:lnTo>
                    <a:pt x="565" y="34686"/>
                  </a:lnTo>
                  <a:cubicBezTo>
                    <a:pt x="565" y="34686"/>
                    <a:pt x="565" y="28782"/>
                    <a:pt x="565" y="25092"/>
                  </a:cubicBezTo>
                  <a:lnTo>
                    <a:pt x="565" y="23616"/>
                  </a:lnTo>
                  <a:cubicBezTo>
                    <a:pt x="70" y="20437"/>
                    <a:pt x="70" y="17201"/>
                    <a:pt x="565" y="14022"/>
                  </a:cubicBezTo>
                  <a:cubicBezTo>
                    <a:pt x="1022" y="9606"/>
                    <a:pt x="1022" y="5154"/>
                    <a:pt x="565" y="738"/>
                  </a:cubicBezTo>
                  <a:lnTo>
                    <a:pt x="565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5182C275-FA6E-4E92-9BDA-B95BAD49CFA7}"/>
                </a:ext>
              </a:extLst>
            </p:cNvPr>
            <p:cNvSpPr/>
            <p:nvPr/>
          </p:nvSpPr>
          <p:spPr>
            <a:xfrm>
              <a:off x="6047510" y="3585217"/>
              <a:ext cx="874" cy="43542"/>
            </a:xfrm>
            <a:custGeom>
              <a:avLst/>
              <a:gdLst>
                <a:gd name="connsiteX0" fmla="*/ 376 w 874"/>
                <a:gd name="connsiteY0" fmla="*/ 43542 h 43542"/>
                <a:gd name="connsiteX1" fmla="*/ 376 w 874"/>
                <a:gd name="connsiteY1" fmla="*/ 33210 h 43542"/>
                <a:gd name="connsiteX2" fmla="*/ 376 w 874"/>
                <a:gd name="connsiteY2" fmla="*/ 15498 h 43542"/>
                <a:gd name="connsiteX3" fmla="*/ 376 w 874"/>
                <a:gd name="connsiteY3" fmla="*/ 0 h 43542"/>
                <a:gd name="connsiteX4" fmla="*/ 376 w 874"/>
                <a:gd name="connsiteY4" fmla="*/ 0 h 43542"/>
                <a:gd name="connsiteX5" fmla="*/ 376 w 874"/>
                <a:gd name="connsiteY5" fmla="*/ 0 h 43542"/>
                <a:gd name="connsiteX6" fmla="*/ 376 w 874"/>
                <a:gd name="connsiteY6" fmla="*/ 0 h 43542"/>
                <a:gd name="connsiteX7" fmla="*/ 376 w 874"/>
                <a:gd name="connsiteY7" fmla="*/ 22878 h 43542"/>
                <a:gd name="connsiteX8" fmla="*/ 376 w 874"/>
                <a:gd name="connsiteY8" fmla="*/ 37638 h 43542"/>
                <a:gd name="connsiteX9" fmla="*/ 376 w 874"/>
                <a:gd name="connsiteY9" fmla="*/ 37638 h 43542"/>
                <a:gd name="connsiteX10" fmla="*/ 376 w 874"/>
                <a:gd name="connsiteY10" fmla="*/ 37638 h 43542"/>
                <a:gd name="connsiteX11" fmla="*/ 376 w 874"/>
                <a:gd name="connsiteY11" fmla="*/ 37638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4" h="43542">
                  <a:moveTo>
                    <a:pt x="376" y="43542"/>
                  </a:moveTo>
                  <a:cubicBezTo>
                    <a:pt x="649" y="40104"/>
                    <a:pt x="649" y="36648"/>
                    <a:pt x="376" y="33210"/>
                  </a:cubicBezTo>
                  <a:cubicBezTo>
                    <a:pt x="-125" y="27316"/>
                    <a:pt x="-125" y="21392"/>
                    <a:pt x="376" y="15498"/>
                  </a:cubicBezTo>
                  <a:cubicBezTo>
                    <a:pt x="1041" y="10353"/>
                    <a:pt x="1041" y="5145"/>
                    <a:pt x="376" y="0"/>
                  </a:cubicBezTo>
                  <a:lnTo>
                    <a:pt x="376" y="0"/>
                  </a:lnTo>
                  <a:lnTo>
                    <a:pt x="376" y="0"/>
                  </a:lnTo>
                  <a:lnTo>
                    <a:pt x="376" y="0"/>
                  </a:lnTo>
                  <a:cubicBezTo>
                    <a:pt x="376" y="0"/>
                    <a:pt x="376" y="18450"/>
                    <a:pt x="376" y="22878"/>
                  </a:cubicBezTo>
                  <a:cubicBezTo>
                    <a:pt x="635" y="27795"/>
                    <a:pt x="635" y="32721"/>
                    <a:pt x="376" y="37638"/>
                  </a:cubicBezTo>
                  <a:lnTo>
                    <a:pt x="376" y="37638"/>
                  </a:lnTo>
                  <a:lnTo>
                    <a:pt x="376" y="37638"/>
                  </a:lnTo>
                  <a:cubicBezTo>
                    <a:pt x="376" y="37638"/>
                    <a:pt x="376" y="37638"/>
                    <a:pt x="376" y="37638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91CA4B23-09DD-4383-B14E-162ACCC4CA6C}"/>
                </a:ext>
              </a:extLst>
            </p:cNvPr>
            <p:cNvSpPr/>
            <p:nvPr/>
          </p:nvSpPr>
          <p:spPr>
            <a:xfrm>
              <a:off x="6045302" y="3583741"/>
              <a:ext cx="885" cy="45018"/>
            </a:xfrm>
            <a:custGeom>
              <a:avLst/>
              <a:gdLst>
                <a:gd name="connsiteX0" fmla="*/ 371 w 885"/>
                <a:gd name="connsiteY0" fmla="*/ 45018 h 45018"/>
                <a:gd name="connsiteX1" fmla="*/ 371 w 885"/>
                <a:gd name="connsiteY1" fmla="*/ 45018 h 45018"/>
                <a:gd name="connsiteX2" fmla="*/ 371 w 885"/>
                <a:gd name="connsiteY2" fmla="*/ 45018 h 45018"/>
                <a:gd name="connsiteX3" fmla="*/ 371 w 885"/>
                <a:gd name="connsiteY3" fmla="*/ 36162 h 45018"/>
                <a:gd name="connsiteX4" fmla="*/ 371 w 885"/>
                <a:gd name="connsiteY4" fmla="*/ 30258 h 45018"/>
                <a:gd name="connsiteX5" fmla="*/ 371 w 885"/>
                <a:gd name="connsiteY5" fmla="*/ 20664 h 45018"/>
                <a:gd name="connsiteX6" fmla="*/ 371 w 885"/>
                <a:gd name="connsiteY6" fmla="*/ 7380 h 45018"/>
                <a:gd name="connsiteX7" fmla="*/ 371 w 885"/>
                <a:gd name="connsiteY7" fmla="*/ 0 h 45018"/>
                <a:gd name="connsiteX8" fmla="*/ 371 w 885"/>
                <a:gd name="connsiteY8" fmla="*/ 0 h 45018"/>
                <a:gd name="connsiteX9" fmla="*/ 371 w 885"/>
                <a:gd name="connsiteY9" fmla="*/ 0 h 45018"/>
                <a:gd name="connsiteX10" fmla="*/ 371 w 885"/>
                <a:gd name="connsiteY10" fmla="*/ 0 h 45018"/>
                <a:gd name="connsiteX11" fmla="*/ 371 w 885"/>
                <a:gd name="connsiteY11" fmla="*/ 15498 h 45018"/>
                <a:gd name="connsiteX12" fmla="*/ 371 w 885"/>
                <a:gd name="connsiteY12" fmla="*/ 32472 h 45018"/>
                <a:gd name="connsiteX13" fmla="*/ 371 w 885"/>
                <a:gd name="connsiteY13" fmla="*/ 32472 h 45018"/>
                <a:gd name="connsiteX14" fmla="*/ 371 w 885"/>
                <a:gd name="connsiteY14" fmla="*/ 32472 h 45018"/>
                <a:gd name="connsiteX15" fmla="*/ 371 w 885"/>
                <a:gd name="connsiteY15" fmla="*/ 41328 h 45018"/>
                <a:gd name="connsiteX16" fmla="*/ 371 w 885"/>
                <a:gd name="connsiteY16" fmla="*/ 41328 h 45018"/>
                <a:gd name="connsiteX17" fmla="*/ 371 w 885"/>
                <a:gd name="connsiteY17" fmla="*/ 45018 h 45018"/>
                <a:gd name="connsiteX18" fmla="*/ 371 w 885"/>
                <a:gd name="connsiteY18" fmla="*/ 45018 h 45018"/>
                <a:gd name="connsiteX19" fmla="*/ 371 w 885"/>
                <a:gd name="connsiteY19" fmla="*/ 45018 h 45018"/>
                <a:gd name="connsiteX20" fmla="*/ 371 w 885"/>
                <a:gd name="connsiteY20" fmla="*/ 45018 h 45018"/>
                <a:gd name="connsiteX21" fmla="*/ 371 w 885"/>
                <a:gd name="connsiteY21" fmla="*/ 45018 h 45018"/>
                <a:gd name="connsiteX22" fmla="*/ 371 w 885"/>
                <a:gd name="connsiteY22" fmla="*/ 45018 h 45018"/>
                <a:gd name="connsiteX23" fmla="*/ 371 w 885"/>
                <a:gd name="connsiteY23" fmla="*/ 36162 h 45018"/>
                <a:gd name="connsiteX24" fmla="*/ 371 w 885"/>
                <a:gd name="connsiteY24" fmla="*/ 36162 h 45018"/>
                <a:gd name="connsiteX25" fmla="*/ 371 w 885"/>
                <a:gd name="connsiteY25" fmla="*/ 36162 h 45018"/>
                <a:gd name="connsiteX26" fmla="*/ 371 w 885"/>
                <a:gd name="connsiteY26" fmla="*/ 19188 h 45018"/>
                <a:gd name="connsiteX27" fmla="*/ 371 w 885"/>
                <a:gd name="connsiteY27" fmla="*/ 3690 h 45018"/>
                <a:gd name="connsiteX28" fmla="*/ 371 w 885"/>
                <a:gd name="connsiteY28" fmla="*/ 3690 h 45018"/>
                <a:gd name="connsiteX29" fmla="*/ 371 w 885"/>
                <a:gd name="connsiteY29" fmla="*/ 3690 h 45018"/>
                <a:gd name="connsiteX30" fmla="*/ 371 w 885"/>
                <a:gd name="connsiteY30" fmla="*/ 3690 h 45018"/>
                <a:gd name="connsiteX31" fmla="*/ 371 w 885"/>
                <a:gd name="connsiteY31" fmla="*/ 16974 h 45018"/>
                <a:gd name="connsiteX32" fmla="*/ 371 w 885"/>
                <a:gd name="connsiteY32" fmla="*/ 26568 h 45018"/>
                <a:gd name="connsiteX33" fmla="*/ 371 w 885"/>
                <a:gd name="connsiteY33" fmla="*/ 32472 h 45018"/>
                <a:gd name="connsiteX34" fmla="*/ 371 w 885"/>
                <a:gd name="connsiteY34" fmla="*/ 4132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85" h="45018">
                  <a:moveTo>
                    <a:pt x="371" y="45018"/>
                  </a:moveTo>
                  <a:lnTo>
                    <a:pt x="371" y="45018"/>
                  </a:lnTo>
                  <a:lnTo>
                    <a:pt x="371" y="45018"/>
                  </a:lnTo>
                  <a:cubicBezTo>
                    <a:pt x="371" y="45018"/>
                    <a:pt x="371" y="39852"/>
                    <a:pt x="371" y="36162"/>
                  </a:cubicBezTo>
                  <a:cubicBezTo>
                    <a:pt x="9" y="34211"/>
                    <a:pt x="9" y="32209"/>
                    <a:pt x="371" y="30258"/>
                  </a:cubicBezTo>
                  <a:cubicBezTo>
                    <a:pt x="-124" y="27079"/>
                    <a:pt x="-124" y="23843"/>
                    <a:pt x="371" y="20664"/>
                  </a:cubicBezTo>
                  <a:cubicBezTo>
                    <a:pt x="828" y="16248"/>
                    <a:pt x="828" y="11796"/>
                    <a:pt x="371" y="7380"/>
                  </a:cubicBezTo>
                  <a:lnTo>
                    <a:pt x="371" y="0"/>
                  </a:lnTo>
                  <a:lnTo>
                    <a:pt x="371" y="0"/>
                  </a:lnTo>
                  <a:lnTo>
                    <a:pt x="371" y="0"/>
                  </a:lnTo>
                  <a:lnTo>
                    <a:pt x="371" y="0"/>
                  </a:lnTo>
                  <a:cubicBezTo>
                    <a:pt x="1035" y="5145"/>
                    <a:pt x="1035" y="10353"/>
                    <a:pt x="371" y="15498"/>
                  </a:cubicBezTo>
                  <a:cubicBezTo>
                    <a:pt x="61" y="21152"/>
                    <a:pt x="61" y="26818"/>
                    <a:pt x="371" y="32472"/>
                  </a:cubicBezTo>
                  <a:lnTo>
                    <a:pt x="371" y="32472"/>
                  </a:lnTo>
                  <a:lnTo>
                    <a:pt x="371" y="32472"/>
                  </a:lnTo>
                  <a:cubicBezTo>
                    <a:pt x="784" y="35409"/>
                    <a:pt x="784" y="38391"/>
                    <a:pt x="371" y="41328"/>
                  </a:cubicBezTo>
                  <a:lnTo>
                    <a:pt x="371" y="41328"/>
                  </a:lnTo>
                  <a:lnTo>
                    <a:pt x="371" y="45018"/>
                  </a:lnTo>
                  <a:lnTo>
                    <a:pt x="371" y="45018"/>
                  </a:lnTo>
                  <a:close/>
                  <a:moveTo>
                    <a:pt x="371" y="45018"/>
                  </a:moveTo>
                  <a:cubicBezTo>
                    <a:pt x="371" y="45018"/>
                    <a:pt x="371" y="45018"/>
                    <a:pt x="371" y="45018"/>
                  </a:cubicBezTo>
                  <a:lnTo>
                    <a:pt x="371" y="45018"/>
                  </a:lnTo>
                  <a:lnTo>
                    <a:pt x="371" y="45018"/>
                  </a:lnTo>
                  <a:cubicBezTo>
                    <a:pt x="371" y="45018"/>
                    <a:pt x="371" y="38376"/>
                    <a:pt x="371" y="36162"/>
                  </a:cubicBezTo>
                  <a:lnTo>
                    <a:pt x="371" y="36162"/>
                  </a:lnTo>
                  <a:lnTo>
                    <a:pt x="371" y="36162"/>
                  </a:lnTo>
                  <a:cubicBezTo>
                    <a:pt x="371" y="28782"/>
                    <a:pt x="371" y="23616"/>
                    <a:pt x="371" y="19188"/>
                  </a:cubicBezTo>
                  <a:cubicBezTo>
                    <a:pt x="1057" y="14045"/>
                    <a:pt x="1057" y="8833"/>
                    <a:pt x="371" y="3690"/>
                  </a:cubicBezTo>
                  <a:lnTo>
                    <a:pt x="371" y="3690"/>
                  </a:lnTo>
                  <a:lnTo>
                    <a:pt x="371" y="3690"/>
                  </a:lnTo>
                  <a:lnTo>
                    <a:pt x="371" y="3690"/>
                  </a:lnTo>
                  <a:cubicBezTo>
                    <a:pt x="828" y="8106"/>
                    <a:pt x="828" y="12558"/>
                    <a:pt x="371" y="16974"/>
                  </a:cubicBezTo>
                  <a:lnTo>
                    <a:pt x="371" y="26568"/>
                  </a:lnTo>
                  <a:cubicBezTo>
                    <a:pt x="371" y="26568"/>
                    <a:pt x="371" y="30258"/>
                    <a:pt x="371" y="32472"/>
                  </a:cubicBezTo>
                  <a:cubicBezTo>
                    <a:pt x="371" y="34686"/>
                    <a:pt x="371" y="39114"/>
                    <a:pt x="371" y="413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2BBEAFD7-F339-487B-ADDC-6C2408C47C0C}"/>
                </a:ext>
              </a:extLst>
            </p:cNvPr>
            <p:cNvSpPr/>
            <p:nvPr/>
          </p:nvSpPr>
          <p:spPr>
            <a:xfrm>
              <a:off x="6031650" y="3580029"/>
              <a:ext cx="10332" cy="4450"/>
            </a:xfrm>
            <a:custGeom>
              <a:avLst/>
              <a:gdLst>
                <a:gd name="connsiteX0" fmla="*/ 2214 w 10332"/>
                <a:gd name="connsiteY0" fmla="*/ 22 h 4450"/>
                <a:gd name="connsiteX1" fmla="*/ 10332 w 10332"/>
                <a:gd name="connsiteY1" fmla="*/ 22 h 4450"/>
                <a:gd name="connsiteX2" fmla="*/ 10332 w 10332"/>
                <a:gd name="connsiteY2" fmla="*/ 22 h 4450"/>
                <a:gd name="connsiteX3" fmla="*/ 0 w 10332"/>
                <a:gd name="connsiteY3" fmla="*/ 4450 h 4450"/>
                <a:gd name="connsiteX4" fmla="*/ 0 w 10332"/>
                <a:gd name="connsiteY4" fmla="*/ 4450 h 4450"/>
                <a:gd name="connsiteX5" fmla="*/ 0 w 10332"/>
                <a:gd name="connsiteY5" fmla="*/ 4450 h 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4450">
                  <a:moveTo>
                    <a:pt x="2214" y="22"/>
                  </a:moveTo>
                  <a:lnTo>
                    <a:pt x="10332" y="22"/>
                  </a:lnTo>
                  <a:lnTo>
                    <a:pt x="10332" y="22"/>
                  </a:lnTo>
                  <a:cubicBezTo>
                    <a:pt x="6384" y="-213"/>
                    <a:pt x="2553" y="1427"/>
                    <a:pt x="0" y="4450"/>
                  </a:cubicBezTo>
                  <a:lnTo>
                    <a:pt x="0" y="4450"/>
                  </a:lnTo>
                  <a:cubicBezTo>
                    <a:pt x="0" y="4450"/>
                    <a:pt x="0" y="22"/>
                    <a:pt x="0" y="4450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1EA9F1FC-C6C8-43A5-96C5-A8F18982A0F9}"/>
                </a:ext>
              </a:extLst>
            </p:cNvPr>
            <p:cNvSpPr/>
            <p:nvPr/>
          </p:nvSpPr>
          <p:spPr>
            <a:xfrm>
              <a:off x="6032388" y="3575624"/>
              <a:ext cx="12546" cy="15497"/>
            </a:xfrm>
            <a:custGeom>
              <a:avLst/>
              <a:gdLst>
                <a:gd name="connsiteX0" fmla="*/ 0 w 12546"/>
                <a:gd name="connsiteY0" fmla="*/ 11070 h 15497"/>
                <a:gd name="connsiteX1" fmla="*/ 0 w 12546"/>
                <a:gd name="connsiteY1" fmla="*/ 11070 h 15497"/>
                <a:gd name="connsiteX2" fmla="*/ 0 w 12546"/>
                <a:gd name="connsiteY2" fmla="*/ 11070 h 15497"/>
                <a:gd name="connsiteX3" fmla="*/ 0 w 12546"/>
                <a:gd name="connsiteY3" fmla="*/ 11070 h 15497"/>
                <a:gd name="connsiteX4" fmla="*/ 4428 w 12546"/>
                <a:gd name="connsiteY4" fmla="*/ 11070 h 15497"/>
                <a:gd name="connsiteX5" fmla="*/ 12546 w 12546"/>
                <a:gd name="connsiteY5" fmla="*/ 11070 h 15497"/>
                <a:gd name="connsiteX6" fmla="*/ 12546 w 12546"/>
                <a:gd name="connsiteY6" fmla="*/ 11070 h 15497"/>
                <a:gd name="connsiteX7" fmla="*/ 2214 w 12546"/>
                <a:gd name="connsiteY7" fmla="*/ 15498 h 15497"/>
                <a:gd name="connsiteX8" fmla="*/ 0 w 12546"/>
                <a:gd name="connsiteY8" fmla="*/ 4428 h 15497"/>
                <a:gd name="connsiteX9" fmla="*/ 0 w 12546"/>
                <a:gd name="connsiteY9" fmla="*/ 4428 h 15497"/>
                <a:gd name="connsiteX10" fmla="*/ 0 w 12546"/>
                <a:gd name="connsiteY10" fmla="*/ 4428 h 15497"/>
                <a:gd name="connsiteX11" fmla="*/ 0 w 12546"/>
                <a:gd name="connsiteY11" fmla="*/ 4428 h 15497"/>
                <a:gd name="connsiteX12" fmla="*/ 8856 w 12546"/>
                <a:gd name="connsiteY12" fmla="*/ 0 h 15497"/>
                <a:gd name="connsiteX13" fmla="*/ 1476 w 12546"/>
                <a:gd name="connsiteY13" fmla="*/ 0 h 15497"/>
                <a:gd name="connsiteX14" fmla="*/ 1476 w 12546"/>
                <a:gd name="connsiteY14" fmla="*/ 0 h 1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46" h="15497">
                  <a:moveTo>
                    <a:pt x="0" y="11070"/>
                  </a:moveTo>
                  <a:lnTo>
                    <a:pt x="0" y="11070"/>
                  </a:ln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4428" y="11070"/>
                  </a:lnTo>
                  <a:lnTo>
                    <a:pt x="12546" y="11070"/>
                  </a:lnTo>
                  <a:lnTo>
                    <a:pt x="12546" y="11070"/>
                  </a:lnTo>
                  <a:cubicBezTo>
                    <a:pt x="8598" y="10835"/>
                    <a:pt x="4767" y="12475"/>
                    <a:pt x="2214" y="15498"/>
                  </a:cubicBezTo>
                  <a:close/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2162" y="1726"/>
                    <a:pt x="5395" y="107"/>
                    <a:pt x="8856" y="0"/>
                  </a:cubicBez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44D2866-5880-45B1-877B-D385662CCF33}"/>
                </a:ext>
              </a:extLst>
            </p:cNvPr>
            <p:cNvSpPr/>
            <p:nvPr/>
          </p:nvSpPr>
          <p:spPr>
            <a:xfrm>
              <a:off x="6034603" y="3582265"/>
              <a:ext cx="10331" cy="5580"/>
            </a:xfrm>
            <a:custGeom>
              <a:avLst/>
              <a:gdLst>
                <a:gd name="connsiteX0" fmla="*/ 8118 w 10331"/>
                <a:gd name="connsiteY0" fmla="*/ 0 h 5580"/>
                <a:gd name="connsiteX1" fmla="*/ 8118 w 10331"/>
                <a:gd name="connsiteY1" fmla="*/ 0 h 5580"/>
                <a:gd name="connsiteX2" fmla="*/ 0 w 10331"/>
                <a:gd name="connsiteY2" fmla="*/ 5166 h 5580"/>
                <a:gd name="connsiteX3" fmla="*/ 0 w 10331"/>
                <a:gd name="connsiteY3" fmla="*/ 5166 h 5580"/>
                <a:gd name="connsiteX4" fmla="*/ 10332 w 10331"/>
                <a:gd name="connsiteY4" fmla="*/ 738 h 5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5580">
                  <a:moveTo>
                    <a:pt x="8118" y="0"/>
                  </a:moveTo>
                  <a:lnTo>
                    <a:pt x="8118" y="0"/>
                  </a:lnTo>
                  <a:cubicBezTo>
                    <a:pt x="8118" y="0"/>
                    <a:pt x="8118" y="7380"/>
                    <a:pt x="0" y="5166"/>
                  </a:cubicBezTo>
                  <a:lnTo>
                    <a:pt x="0" y="5166"/>
                  </a:lnTo>
                  <a:cubicBezTo>
                    <a:pt x="2553" y="2143"/>
                    <a:pt x="6384" y="503"/>
                    <a:pt x="10332" y="738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9D686DA9-0119-4C80-9992-274207839AEA}"/>
                </a:ext>
              </a:extLst>
            </p:cNvPr>
            <p:cNvSpPr/>
            <p:nvPr/>
          </p:nvSpPr>
          <p:spPr>
            <a:xfrm>
              <a:off x="6032388" y="3582265"/>
              <a:ext cx="13284" cy="5904"/>
            </a:xfrm>
            <a:custGeom>
              <a:avLst/>
              <a:gdLst>
                <a:gd name="connsiteX0" fmla="*/ 2952 w 13284"/>
                <a:gd name="connsiteY0" fmla="*/ 5904 h 5904"/>
                <a:gd name="connsiteX1" fmla="*/ 2952 w 13284"/>
                <a:gd name="connsiteY1" fmla="*/ 5904 h 5904"/>
                <a:gd name="connsiteX2" fmla="*/ 2952 w 13284"/>
                <a:gd name="connsiteY2" fmla="*/ 5904 h 5904"/>
                <a:gd name="connsiteX3" fmla="*/ 2952 w 13284"/>
                <a:gd name="connsiteY3" fmla="*/ 5904 h 5904"/>
                <a:gd name="connsiteX4" fmla="*/ 13284 w 13284"/>
                <a:gd name="connsiteY4" fmla="*/ 1476 h 5904"/>
                <a:gd name="connsiteX5" fmla="*/ 13284 w 13284"/>
                <a:gd name="connsiteY5" fmla="*/ 1476 h 5904"/>
                <a:gd name="connsiteX6" fmla="*/ 2952 w 13284"/>
                <a:gd name="connsiteY6" fmla="*/ 5904 h 5904"/>
                <a:gd name="connsiteX7" fmla="*/ 2952 w 13284"/>
                <a:gd name="connsiteY7" fmla="*/ 5904 h 5904"/>
                <a:gd name="connsiteX8" fmla="*/ 2952 w 13284"/>
                <a:gd name="connsiteY8" fmla="*/ 5904 h 5904"/>
                <a:gd name="connsiteX9" fmla="*/ 9594 w 13284"/>
                <a:gd name="connsiteY9" fmla="*/ 0 h 5904"/>
                <a:gd name="connsiteX10" fmla="*/ 9594 w 13284"/>
                <a:gd name="connsiteY10" fmla="*/ 0 h 5904"/>
                <a:gd name="connsiteX11" fmla="*/ 0 w 13284"/>
                <a:gd name="connsiteY11" fmla="*/ 4428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4" h="5904">
                  <a:moveTo>
                    <a:pt x="2952" y="5904"/>
                  </a:moveTo>
                  <a:lnTo>
                    <a:pt x="2952" y="5904"/>
                  </a:lnTo>
                  <a:lnTo>
                    <a:pt x="2952" y="5904"/>
                  </a:lnTo>
                  <a:lnTo>
                    <a:pt x="2952" y="5904"/>
                  </a:lnTo>
                  <a:cubicBezTo>
                    <a:pt x="5505" y="2881"/>
                    <a:pt x="9336" y="1241"/>
                    <a:pt x="13284" y="1476"/>
                  </a:cubicBezTo>
                  <a:lnTo>
                    <a:pt x="13284" y="1476"/>
                  </a:lnTo>
                  <a:cubicBezTo>
                    <a:pt x="13284" y="1476"/>
                    <a:pt x="6642" y="5904"/>
                    <a:pt x="2952" y="5904"/>
                  </a:cubicBezTo>
                  <a:close/>
                  <a:moveTo>
                    <a:pt x="2952" y="5904"/>
                  </a:moveTo>
                  <a:lnTo>
                    <a:pt x="2952" y="5904"/>
                  </a:lnTo>
                  <a:cubicBezTo>
                    <a:pt x="6642" y="5904"/>
                    <a:pt x="8856" y="1476"/>
                    <a:pt x="9594" y="0"/>
                  </a:cubicBezTo>
                  <a:lnTo>
                    <a:pt x="9594" y="0"/>
                  </a:lnTo>
                  <a:cubicBezTo>
                    <a:pt x="5897" y="-8"/>
                    <a:pt x="2391" y="1612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EB4D754B-D6EB-4205-BE2D-4B1B916953E6}"/>
                </a:ext>
              </a:extLst>
            </p:cNvPr>
            <p:cNvSpPr/>
            <p:nvPr/>
          </p:nvSpPr>
          <p:spPr>
            <a:xfrm>
              <a:off x="6033865" y="3582265"/>
              <a:ext cx="8117" cy="73800"/>
            </a:xfrm>
            <a:custGeom>
              <a:avLst/>
              <a:gdLst>
                <a:gd name="connsiteX0" fmla="*/ 8118 w 8117"/>
                <a:gd name="connsiteY0" fmla="*/ 0 h 73800"/>
                <a:gd name="connsiteX1" fmla="*/ 0 w 8117"/>
                <a:gd name="connsiteY1" fmla="*/ 0 h 73800"/>
                <a:gd name="connsiteX2" fmla="*/ 0 w 8117"/>
                <a:gd name="connsiteY2" fmla="*/ 0 h 73800"/>
                <a:gd name="connsiteX3" fmla="*/ 0 w 8117"/>
                <a:gd name="connsiteY3" fmla="*/ 0 h 73800"/>
                <a:gd name="connsiteX4" fmla="*/ 5904 w 811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800">
                  <a:moveTo>
                    <a:pt x="811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904" y="0"/>
                  </a:ln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AA97D919-47C5-4387-AA2D-113C4EA61144}"/>
                </a:ext>
              </a:extLst>
            </p:cNvPr>
            <p:cNvSpPr/>
            <p:nvPr/>
          </p:nvSpPr>
          <p:spPr>
            <a:xfrm>
              <a:off x="6035340" y="3578576"/>
              <a:ext cx="8855" cy="5165"/>
            </a:xfrm>
            <a:custGeom>
              <a:avLst/>
              <a:gdLst>
                <a:gd name="connsiteX0" fmla="*/ 0 w 8855"/>
                <a:gd name="connsiteY0" fmla="*/ 5166 h 5165"/>
                <a:gd name="connsiteX1" fmla="*/ 0 w 8855"/>
                <a:gd name="connsiteY1" fmla="*/ 5166 h 5165"/>
                <a:gd name="connsiteX2" fmla="*/ 0 w 8855"/>
                <a:gd name="connsiteY2" fmla="*/ 5166 h 5165"/>
                <a:gd name="connsiteX3" fmla="*/ 0 w 8855"/>
                <a:gd name="connsiteY3" fmla="*/ 5166 h 5165"/>
                <a:gd name="connsiteX4" fmla="*/ 0 w 8855"/>
                <a:gd name="connsiteY4" fmla="*/ 5166 h 5165"/>
                <a:gd name="connsiteX5" fmla="*/ 0 w 8855"/>
                <a:gd name="connsiteY5" fmla="*/ 5166 h 5165"/>
                <a:gd name="connsiteX6" fmla="*/ 8118 w 8855"/>
                <a:gd name="connsiteY6" fmla="*/ 5166 h 5165"/>
                <a:gd name="connsiteX7" fmla="*/ 1476 w 8855"/>
                <a:gd name="connsiteY7" fmla="*/ 5166 h 5165"/>
                <a:gd name="connsiteX8" fmla="*/ 0 w 8855"/>
                <a:gd name="connsiteY8" fmla="*/ 0 h 5165"/>
                <a:gd name="connsiteX9" fmla="*/ 0 w 8855"/>
                <a:gd name="connsiteY9" fmla="*/ 0 h 5165"/>
                <a:gd name="connsiteX10" fmla="*/ 0 w 8855"/>
                <a:gd name="connsiteY10" fmla="*/ 0 h 5165"/>
                <a:gd name="connsiteX11" fmla="*/ 8856 w 8855"/>
                <a:gd name="connsiteY11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55" h="5165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8118" y="5166"/>
                  </a:lnTo>
                  <a:lnTo>
                    <a:pt x="1476" y="5166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69AC2D93-2AE1-402A-8067-C30B104A15CF}"/>
                </a:ext>
              </a:extLst>
            </p:cNvPr>
            <p:cNvSpPr/>
            <p:nvPr/>
          </p:nvSpPr>
          <p:spPr>
            <a:xfrm>
              <a:off x="6030913" y="3573349"/>
              <a:ext cx="11069" cy="8916"/>
            </a:xfrm>
            <a:custGeom>
              <a:avLst/>
              <a:gdLst>
                <a:gd name="connsiteX0" fmla="*/ 0 w 11069"/>
                <a:gd name="connsiteY0" fmla="*/ 4488 h 8916"/>
                <a:gd name="connsiteX1" fmla="*/ 5801 w 11069"/>
                <a:gd name="connsiteY1" fmla="*/ 45 h 8916"/>
                <a:gd name="connsiteX2" fmla="*/ 5904 w 11069"/>
                <a:gd name="connsiteY2" fmla="*/ 60 h 8916"/>
                <a:gd name="connsiteX3" fmla="*/ 11070 w 11069"/>
                <a:gd name="connsiteY3" fmla="*/ 8916 h 8916"/>
                <a:gd name="connsiteX4" fmla="*/ 11070 w 11069"/>
                <a:gd name="connsiteY4" fmla="*/ 8916 h 8916"/>
                <a:gd name="connsiteX5" fmla="*/ 1476 w 11069"/>
                <a:gd name="connsiteY5" fmla="*/ 8916 h 8916"/>
                <a:gd name="connsiteX6" fmla="*/ 1476 w 11069"/>
                <a:gd name="connsiteY6" fmla="*/ 3750 h 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69" h="8916">
                  <a:moveTo>
                    <a:pt x="0" y="4488"/>
                  </a:moveTo>
                  <a:cubicBezTo>
                    <a:pt x="376" y="1659"/>
                    <a:pt x="2974" y="-330"/>
                    <a:pt x="5801" y="45"/>
                  </a:cubicBezTo>
                  <a:cubicBezTo>
                    <a:pt x="5838" y="50"/>
                    <a:pt x="5867" y="55"/>
                    <a:pt x="5904" y="60"/>
                  </a:cubicBezTo>
                  <a:cubicBezTo>
                    <a:pt x="10332" y="60"/>
                    <a:pt x="11070" y="7440"/>
                    <a:pt x="11070" y="8916"/>
                  </a:cubicBezTo>
                  <a:lnTo>
                    <a:pt x="11070" y="8916"/>
                  </a:lnTo>
                  <a:cubicBezTo>
                    <a:pt x="0" y="-678"/>
                    <a:pt x="1476" y="8916"/>
                    <a:pt x="1476" y="8916"/>
                  </a:cubicBezTo>
                  <a:lnTo>
                    <a:pt x="1476" y="3750"/>
                  </a:ln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7E009186-12C1-4FF5-A9A1-E2F71FB62022}"/>
                </a:ext>
              </a:extLst>
            </p:cNvPr>
            <p:cNvSpPr/>
            <p:nvPr/>
          </p:nvSpPr>
          <p:spPr>
            <a:xfrm>
              <a:off x="6029436" y="3573020"/>
              <a:ext cx="15498" cy="11951"/>
            </a:xfrm>
            <a:custGeom>
              <a:avLst/>
              <a:gdLst>
                <a:gd name="connsiteX0" fmla="*/ 3690 w 15498"/>
                <a:gd name="connsiteY0" fmla="*/ 10721 h 11951"/>
                <a:gd name="connsiteX1" fmla="*/ 3690 w 15498"/>
                <a:gd name="connsiteY1" fmla="*/ 10721 h 11951"/>
                <a:gd name="connsiteX2" fmla="*/ 3690 w 15498"/>
                <a:gd name="connsiteY2" fmla="*/ 5555 h 11951"/>
                <a:gd name="connsiteX3" fmla="*/ 3690 w 15498"/>
                <a:gd name="connsiteY3" fmla="*/ 5555 h 11951"/>
                <a:gd name="connsiteX4" fmla="*/ 9491 w 15498"/>
                <a:gd name="connsiteY4" fmla="*/ 1113 h 11951"/>
                <a:gd name="connsiteX5" fmla="*/ 9594 w 15498"/>
                <a:gd name="connsiteY5" fmla="*/ 1127 h 11951"/>
                <a:gd name="connsiteX6" fmla="*/ 15498 w 15498"/>
                <a:gd name="connsiteY6" fmla="*/ 9983 h 11951"/>
                <a:gd name="connsiteX7" fmla="*/ 15498 w 15498"/>
                <a:gd name="connsiteY7" fmla="*/ 9983 h 11951"/>
                <a:gd name="connsiteX8" fmla="*/ 7380 w 15498"/>
                <a:gd name="connsiteY8" fmla="*/ 9983 h 11951"/>
                <a:gd name="connsiteX9" fmla="*/ 7380 w 15498"/>
                <a:gd name="connsiteY9" fmla="*/ 9983 h 11951"/>
                <a:gd name="connsiteX10" fmla="*/ 3690 w 15498"/>
                <a:gd name="connsiteY10" fmla="*/ 4817 h 11951"/>
                <a:gd name="connsiteX11" fmla="*/ 11070 w 15498"/>
                <a:gd name="connsiteY11" fmla="*/ 9245 h 11951"/>
                <a:gd name="connsiteX12" fmla="*/ 11070 w 15498"/>
                <a:gd name="connsiteY12" fmla="*/ 9245 h 11951"/>
                <a:gd name="connsiteX13" fmla="*/ 5904 w 15498"/>
                <a:gd name="connsiteY13" fmla="*/ 1127 h 11951"/>
                <a:gd name="connsiteX14" fmla="*/ 0 w 15498"/>
                <a:gd name="connsiteY14" fmla="*/ 1127 h 11951"/>
                <a:gd name="connsiteX15" fmla="*/ 0 w 15498"/>
                <a:gd name="connsiteY15" fmla="*/ 5555 h 11951"/>
                <a:gd name="connsiteX16" fmla="*/ 0 w 15498"/>
                <a:gd name="connsiteY16" fmla="*/ 5555 h 11951"/>
                <a:gd name="connsiteX17" fmla="*/ 5166 w 15498"/>
                <a:gd name="connsiteY17" fmla="*/ 4817 h 11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498" h="11951">
                  <a:moveTo>
                    <a:pt x="3690" y="10721"/>
                  </a:moveTo>
                  <a:lnTo>
                    <a:pt x="3690" y="10721"/>
                  </a:lnTo>
                  <a:cubicBezTo>
                    <a:pt x="3255" y="9027"/>
                    <a:pt x="3255" y="7250"/>
                    <a:pt x="3690" y="5555"/>
                  </a:cubicBezTo>
                  <a:lnTo>
                    <a:pt x="3690" y="5555"/>
                  </a:lnTo>
                  <a:cubicBezTo>
                    <a:pt x="4066" y="2727"/>
                    <a:pt x="6664" y="738"/>
                    <a:pt x="9491" y="1113"/>
                  </a:cubicBezTo>
                  <a:cubicBezTo>
                    <a:pt x="9528" y="1117"/>
                    <a:pt x="9557" y="1122"/>
                    <a:pt x="9594" y="1127"/>
                  </a:cubicBezTo>
                  <a:cubicBezTo>
                    <a:pt x="14022" y="1127"/>
                    <a:pt x="14760" y="7769"/>
                    <a:pt x="15498" y="9983"/>
                  </a:cubicBezTo>
                  <a:lnTo>
                    <a:pt x="15498" y="9983"/>
                  </a:lnTo>
                  <a:cubicBezTo>
                    <a:pt x="10332" y="5555"/>
                    <a:pt x="8118" y="5555"/>
                    <a:pt x="7380" y="9983"/>
                  </a:cubicBezTo>
                  <a:cubicBezTo>
                    <a:pt x="6642" y="14411"/>
                    <a:pt x="7380" y="9983"/>
                    <a:pt x="7380" y="9983"/>
                  </a:cubicBezTo>
                  <a:close/>
                  <a:moveTo>
                    <a:pt x="3690" y="4817"/>
                  </a:moveTo>
                  <a:cubicBezTo>
                    <a:pt x="3690" y="4817"/>
                    <a:pt x="8118" y="4817"/>
                    <a:pt x="11070" y="9245"/>
                  </a:cubicBezTo>
                  <a:lnTo>
                    <a:pt x="11070" y="9245"/>
                  </a:lnTo>
                  <a:cubicBezTo>
                    <a:pt x="11070" y="9245"/>
                    <a:pt x="11070" y="1865"/>
                    <a:pt x="5904" y="1127"/>
                  </a:cubicBezTo>
                  <a:cubicBezTo>
                    <a:pt x="4221" y="-376"/>
                    <a:pt x="1683" y="-376"/>
                    <a:pt x="0" y="1127"/>
                  </a:cubicBezTo>
                  <a:lnTo>
                    <a:pt x="0" y="5555"/>
                  </a:lnTo>
                  <a:cubicBezTo>
                    <a:pt x="0" y="5555"/>
                    <a:pt x="0" y="5555"/>
                    <a:pt x="0" y="5555"/>
                  </a:cubicBezTo>
                  <a:lnTo>
                    <a:pt x="5166" y="481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B49201A9-5D3E-4490-9929-7FBA64AE6204}"/>
                </a:ext>
              </a:extLst>
            </p:cNvPr>
            <p:cNvSpPr/>
            <p:nvPr/>
          </p:nvSpPr>
          <p:spPr>
            <a:xfrm>
              <a:off x="6047148" y="3563078"/>
              <a:ext cx="13284" cy="15498"/>
            </a:xfrm>
            <a:custGeom>
              <a:avLst/>
              <a:gdLst>
                <a:gd name="connsiteX0" fmla="*/ 0 w 13284"/>
                <a:gd name="connsiteY0" fmla="*/ 15498 h 15498"/>
                <a:gd name="connsiteX1" fmla="*/ 0 w 13284"/>
                <a:gd name="connsiteY1" fmla="*/ 15498 h 15498"/>
                <a:gd name="connsiteX2" fmla="*/ 13284 w 13284"/>
                <a:gd name="connsiteY2" fmla="*/ 0 h 15498"/>
                <a:gd name="connsiteX3" fmla="*/ 13284 w 13284"/>
                <a:gd name="connsiteY3" fmla="*/ 0 h 15498"/>
                <a:gd name="connsiteX4" fmla="*/ 0 w 13284"/>
                <a:gd name="connsiteY4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5498">
                  <a:moveTo>
                    <a:pt x="0" y="15498"/>
                  </a:moveTo>
                  <a:lnTo>
                    <a:pt x="0" y="15498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0" y="154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8943B210-C7FE-4FEA-95C3-F95BD94FDDB8}"/>
                </a:ext>
              </a:extLst>
            </p:cNvPr>
            <p:cNvSpPr/>
            <p:nvPr/>
          </p:nvSpPr>
          <p:spPr>
            <a:xfrm>
              <a:off x="6047886" y="3568982"/>
              <a:ext cx="8118" cy="8118"/>
            </a:xfrm>
            <a:custGeom>
              <a:avLst/>
              <a:gdLst>
                <a:gd name="connsiteX0" fmla="*/ 8118 w 8118"/>
                <a:gd name="connsiteY0" fmla="*/ 8118 h 8118"/>
                <a:gd name="connsiteX1" fmla="*/ 0 w 8118"/>
                <a:gd name="connsiteY1" fmla="*/ 738 h 8118"/>
                <a:gd name="connsiteX2" fmla="*/ 0 w 8118"/>
                <a:gd name="connsiteY2" fmla="*/ 0 h 8118"/>
                <a:gd name="connsiteX3" fmla="*/ 8118 w 8118"/>
                <a:gd name="connsiteY3" fmla="*/ 7380 h 8118"/>
                <a:gd name="connsiteX4" fmla="*/ 8118 w 8118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8118">
                  <a:moveTo>
                    <a:pt x="8118" y="811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8118" y="7380"/>
                  </a:lnTo>
                  <a:lnTo>
                    <a:pt x="8118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68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6039296" y="3566030"/>
              <a:ext cx="27778" cy="22522"/>
              <a:chOff x="6039296" y="3566030"/>
              <a:chExt cx="27778" cy="22522"/>
            </a:xfrm>
          </p:grpSpPr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1D260AEA-0A13-4A02-AC44-213E79E39931}"/>
                  </a:ext>
                </a:extLst>
              </p:cNvPr>
              <p:cNvSpPr/>
              <p:nvPr/>
            </p:nvSpPr>
            <p:spPr>
              <a:xfrm>
                <a:off x="6046204" y="3570458"/>
                <a:ext cx="20870" cy="18094"/>
              </a:xfrm>
              <a:custGeom>
                <a:avLst/>
                <a:gdLst>
                  <a:gd name="connsiteX0" fmla="*/ 1683 w 20870"/>
                  <a:gd name="connsiteY0" fmla="*/ 9594 h 18094"/>
                  <a:gd name="connsiteX1" fmla="*/ 1683 w 20870"/>
                  <a:gd name="connsiteY1" fmla="*/ 9594 h 18094"/>
                  <a:gd name="connsiteX2" fmla="*/ 1683 w 20870"/>
                  <a:gd name="connsiteY2" fmla="*/ 9594 h 18094"/>
                  <a:gd name="connsiteX3" fmla="*/ 1683 w 20870"/>
                  <a:gd name="connsiteY3" fmla="*/ 0 h 18094"/>
                  <a:gd name="connsiteX4" fmla="*/ 1683 w 20870"/>
                  <a:gd name="connsiteY4" fmla="*/ 0 h 18094"/>
                  <a:gd name="connsiteX5" fmla="*/ 1683 w 20870"/>
                  <a:gd name="connsiteY5" fmla="*/ 12546 h 18094"/>
                  <a:gd name="connsiteX6" fmla="*/ 20871 w 20870"/>
                  <a:gd name="connsiteY6" fmla="*/ 12546 h 18094"/>
                  <a:gd name="connsiteX7" fmla="*/ 20871 w 20870"/>
                  <a:gd name="connsiteY7" fmla="*/ 12546 h 18094"/>
                  <a:gd name="connsiteX8" fmla="*/ 6849 w 20870"/>
                  <a:gd name="connsiteY8" fmla="*/ 12546 h 18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70" h="18094">
                    <a:moveTo>
                      <a:pt x="1683" y="9594"/>
                    </a:moveTo>
                    <a:lnTo>
                      <a:pt x="1683" y="9594"/>
                    </a:lnTo>
                    <a:cubicBezTo>
                      <a:pt x="1683" y="9594"/>
                      <a:pt x="1683" y="9594"/>
                      <a:pt x="1683" y="9594"/>
                    </a:cubicBezTo>
                    <a:cubicBezTo>
                      <a:pt x="982" y="6435"/>
                      <a:pt x="982" y="3159"/>
                      <a:pt x="1683" y="0"/>
                    </a:cubicBezTo>
                    <a:lnTo>
                      <a:pt x="1683" y="0"/>
                    </a:lnTo>
                    <a:cubicBezTo>
                      <a:pt x="-561" y="3882"/>
                      <a:pt x="-561" y="8664"/>
                      <a:pt x="1683" y="12546"/>
                    </a:cubicBezTo>
                    <a:cubicBezTo>
                      <a:pt x="1683" y="19188"/>
                      <a:pt x="12753" y="20664"/>
                      <a:pt x="20871" y="12546"/>
                    </a:cubicBezTo>
                    <a:lnTo>
                      <a:pt x="20871" y="12546"/>
                    </a:lnTo>
                    <a:cubicBezTo>
                      <a:pt x="16576" y="15214"/>
                      <a:pt x="11144" y="15214"/>
                      <a:pt x="6849" y="12546"/>
                    </a:cubicBez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1352F1CB-B924-49A2-BEE8-69DD9C85A5B4}"/>
                  </a:ext>
                </a:extLst>
              </p:cNvPr>
              <p:cNvSpPr/>
              <p:nvPr/>
            </p:nvSpPr>
            <p:spPr>
              <a:xfrm>
                <a:off x="6039296" y="3566030"/>
                <a:ext cx="22612" cy="20130"/>
              </a:xfrm>
              <a:custGeom>
                <a:avLst/>
                <a:gdLst>
                  <a:gd name="connsiteX0" fmla="*/ 12280 w 22612"/>
                  <a:gd name="connsiteY0" fmla="*/ 19188 h 20130"/>
                  <a:gd name="connsiteX1" fmla="*/ 7852 w 22612"/>
                  <a:gd name="connsiteY1" fmla="*/ 19188 h 20130"/>
                  <a:gd name="connsiteX2" fmla="*/ 1948 w 22612"/>
                  <a:gd name="connsiteY2" fmla="*/ 13284 h 20130"/>
                  <a:gd name="connsiteX3" fmla="*/ 1948 w 22612"/>
                  <a:gd name="connsiteY3" fmla="*/ 738 h 20130"/>
                  <a:gd name="connsiteX4" fmla="*/ 1948 w 22612"/>
                  <a:gd name="connsiteY4" fmla="*/ 738 h 20130"/>
                  <a:gd name="connsiteX5" fmla="*/ 1948 w 22612"/>
                  <a:gd name="connsiteY5" fmla="*/ 10332 h 20130"/>
                  <a:gd name="connsiteX6" fmla="*/ 1948 w 22612"/>
                  <a:gd name="connsiteY6" fmla="*/ 10332 h 20130"/>
                  <a:gd name="connsiteX7" fmla="*/ 1948 w 22612"/>
                  <a:gd name="connsiteY7" fmla="*/ 10332 h 20130"/>
                  <a:gd name="connsiteX8" fmla="*/ 1948 w 22612"/>
                  <a:gd name="connsiteY8" fmla="*/ 10332 h 20130"/>
                  <a:gd name="connsiteX9" fmla="*/ 15970 w 22612"/>
                  <a:gd name="connsiteY9" fmla="*/ 10332 h 20130"/>
                  <a:gd name="connsiteX10" fmla="*/ 15970 w 22612"/>
                  <a:gd name="connsiteY10" fmla="*/ 10332 h 20130"/>
                  <a:gd name="connsiteX11" fmla="*/ 15970 w 22612"/>
                  <a:gd name="connsiteY11" fmla="*/ 10332 h 20130"/>
                  <a:gd name="connsiteX12" fmla="*/ 12280 w 22612"/>
                  <a:gd name="connsiteY12" fmla="*/ 19188 h 20130"/>
                  <a:gd name="connsiteX13" fmla="*/ 3424 w 22612"/>
                  <a:gd name="connsiteY13" fmla="*/ 0 h 20130"/>
                  <a:gd name="connsiteX14" fmla="*/ 3424 w 22612"/>
                  <a:gd name="connsiteY14" fmla="*/ 0 h 20130"/>
                  <a:gd name="connsiteX15" fmla="*/ 3424 w 22612"/>
                  <a:gd name="connsiteY15" fmla="*/ 12546 h 20130"/>
                  <a:gd name="connsiteX16" fmla="*/ 9328 w 22612"/>
                  <a:gd name="connsiteY16" fmla="*/ 18450 h 20130"/>
                  <a:gd name="connsiteX17" fmla="*/ 22612 w 22612"/>
                  <a:gd name="connsiteY17" fmla="*/ 18450 h 20130"/>
                  <a:gd name="connsiteX18" fmla="*/ 22612 w 22612"/>
                  <a:gd name="connsiteY18" fmla="*/ 18450 h 20130"/>
                  <a:gd name="connsiteX19" fmla="*/ 10066 w 22612"/>
                  <a:gd name="connsiteY19" fmla="*/ 18450 h 20130"/>
                  <a:gd name="connsiteX20" fmla="*/ 10066 w 22612"/>
                  <a:gd name="connsiteY20" fmla="*/ 18450 h 20130"/>
                  <a:gd name="connsiteX21" fmla="*/ 10066 w 22612"/>
                  <a:gd name="connsiteY21" fmla="*/ 18450 h 20130"/>
                  <a:gd name="connsiteX22" fmla="*/ 10066 w 22612"/>
                  <a:gd name="connsiteY22" fmla="*/ 18450 h 20130"/>
                  <a:gd name="connsiteX23" fmla="*/ 3424 w 22612"/>
                  <a:gd name="connsiteY23" fmla="*/ 0 h 20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2612" h="20130">
                    <a:moveTo>
                      <a:pt x="12280" y="19188"/>
                    </a:moveTo>
                    <a:lnTo>
                      <a:pt x="7852" y="19188"/>
                    </a:lnTo>
                    <a:cubicBezTo>
                      <a:pt x="4945" y="18460"/>
                      <a:pt x="2679" y="16191"/>
                      <a:pt x="1948" y="13284"/>
                    </a:cubicBezTo>
                    <a:cubicBezTo>
                      <a:pt x="-649" y="9505"/>
                      <a:pt x="-649" y="4517"/>
                      <a:pt x="1948" y="738"/>
                    </a:cubicBezTo>
                    <a:lnTo>
                      <a:pt x="1948" y="738"/>
                    </a:lnTo>
                    <a:cubicBezTo>
                      <a:pt x="819" y="3837"/>
                      <a:pt x="819" y="7233"/>
                      <a:pt x="1948" y="10332"/>
                    </a:cubicBezTo>
                    <a:lnTo>
                      <a:pt x="1948" y="10332"/>
                    </a:lnTo>
                    <a:lnTo>
                      <a:pt x="1948" y="10332"/>
                    </a:lnTo>
                    <a:lnTo>
                      <a:pt x="1948" y="10332"/>
                    </a:lnTo>
                    <a:cubicBezTo>
                      <a:pt x="6288" y="12837"/>
                      <a:pt x="11631" y="12837"/>
                      <a:pt x="15970" y="10332"/>
                    </a:cubicBezTo>
                    <a:lnTo>
                      <a:pt x="15970" y="10332"/>
                    </a:lnTo>
                    <a:lnTo>
                      <a:pt x="15970" y="10332"/>
                    </a:lnTo>
                    <a:cubicBezTo>
                      <a:pt x="15483" y="13541"/>
                      <a:pt x="14214" y="16581"/>
                      <a:pt x="12280" y="19188"/>
                    </a:cubicBezTo>
                    <a:close/>
                    <a:moveTo>
                      <a:pt x="3424" y="0"/>
                    </a:moveTo>
                    <a:lnTo>
                      <a:pt x="3424" y="0"/>
                    </a:lnTo>
                    <a:cubicBezTo>
                      <a:pt x="1653" y="3995"/>
                      <a:pt x="1653" y="8551"/>
                      <a:pt x="3424" y="12546"/>
                    </a:cubicBezTo>
                    <a:cubicBezTo>
                      <a:pt x="4782" y="15041"/>
                      <a:pt x="6834" y="17091"/>
                      <a:pt x="9328" y="18450"/>
                    </a:cubicBezTo>
                    <a:cubicBezTo>
                      <a:pt x="13572" y="20254"/>
                      <a:pt x="18369" y="20254"/>
                      <a:pt x="22612" y="18450"/>
                    </a:cubicBezTo>
                    <a:lnTo>
                      <a:pt x="22612" y="18450"/>
                    </a:lnTo>
                    <a:cubicBezTo>
                      <a:pt x="18731" y="20691"/>
                      <a:pt x="13948" y="20691"/>
                      <a:pt x="10066" y="18450"/>
                    </a:cubicBezTo>
                    <a:lnTo>
                      <a:pt x="10066" y="18450"/>
                    </a:lnTo>
                    <a:lnTo>
                      <a:pt x="10066" y="18450"/>
                    </a:lnTo>
                    <a:cubicBezTo>
                      <a:pt x="10066" y="18450"/>
                      <a:pt x="10066" y="18450"/>
                      <a:pt x="10066" y="18450"/>
                    </a:cubicBezTo>
                    <a:cubicBezTo>
                      <a:pt x="4494" y="14083"/>
                      <a:pt x="1919" y="6915"/>
                      <a:pt x="34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B06DD286-D2F5-4A22-9728-D1253C60A9D8}"/>
                </a:ext>
              </a:extLst>
            </p:cNvPr>
            <p:cNvSpPr/>
            <p:nvPr/>
          </p:nvSpPr>
          <p:spPr>
            <a:xfrm>
              <a:off x="6047886" y="362876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0"/>
                  </a:ln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3729F437-941A-4B1A-ACB1-8FD2718FE09D}"/>
                </a:ext>
              </a:extLst>
            </p:cNvPr>
            <p:cNvSpPr/>
            <p:nvPr/>
          </p:nvSpPr>
          <p:spPr>
            <a:xfrm>
              <a:off x="6045673" y="3623593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738 h 5166"/>
                <a:gd name="connsiteX2" fmla="*/ 0 w 73800"/>
                <a:gd name="connsiteY2" fmla="*/ 5166 h 5166"/>
                <a:gd name="connsiteX3" fmla="*/ 0 w 73800"/>
                <a:gd name="connsiteY3" fmla="*/ 5166 h 5166"/>
                <a:gd name="connsiteX4" fmla="*/ 0 w 73800"/>
                <a:gd name="connsiteY4" fmla="*/ 738 h 5166"/>
                <a:gd name="connsiteX5" fmla="*/ 0 w 73800"/>
                <a:gd name="connsiteY5" fmla="*/ 5166 h 5166"/>
                <a:gd name="connsiteX6" fmla="*/ 0 w 73800"/>
                <a:gd name="connsiteY6" fmla="*/ 738 h 5166"/>
                <a:gd name="connsiteX7" fmla="*/ 0 w 73800"/>
                <a:gd name="connsiteY7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738"/>
                  </a:lnTo>
                  <a:lnTo>
                    <a:pt x="0" y="5166"/>
                  </a:lnTo>
                  <a:lnTo>
                    <a:pt x="0" y="5166"/>
                  </a:lnTo>
                  <a:close/>
                  <a:moveTo>
                    <a:pt x="0" y="738"/>
                  </a:moveTo>
                  <a:lnTo>
                    <a:pt x="0" y="5166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EFBCDB12-B47B-469B-8089-EA9D02233DB9}"/>
                </a:ext>
              </a:extLst>
            </p:cNvPr>
            <p:cNvSpPr/>
            <p:nvPr/>
          </p:nvSpPr>
          <p:spPr>
            <a:xfrm>
              <a:off x="6042721" y="3628021"/>
              <a:ext cx="7379" cy="11070"/>
            </a:xfrm>
            <a:custGeom>
              <a:avLst/>
              <a:gdLst>
                <a:gd name="connsiteX0" fmla="*/ 0 w 7379"/>
                <a:gd name="connsiteY0" fmla="*/ 11070 h 11070"/>
                <a:gd name="connsiteX1" fmla="*/ 7380 w 7379"/>
                <a:gd name="connsiteY1" fmla="*/ 11070 h 11070"/>
                <a:gd name="connsiteX2" fmla="*/ 2952 w 7379"/>
                <a:gd name="connsiteY2" fmla="*/ 0 h 11070"/>
                <a:gd name="connsiteX3" fmla="*/ 2952 w 7379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11070">
                  <a:moveTo>
                    <a:pt x="0" y="11070"/>
                  </a:moveTo>
                  <a:lnTo>
                    <a:pt x="7380" y="11070"/>
                  </a:lnTo>
                  <a:cubicBezTo>
                    <a:pt x="7380" y="6642"/>
                    <a:pt x="7380" y="0"/>
                    <a:pt x="2952" y="0"/>
                  </a:cubicBezTo>
                  <a:cubicBezTo>
                    <a:pt x="-1476" y="0"/>
                    <a:pt x="2952" y="6642"/>
                    <a:pt x="2952" y="11070"/>
                  </a:cubicBez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7F61251D-8107-431B-A4A6-C03765B6FE8B}"/>
                </a:ext>
              </a:extLst>
            </p:cNvPr>
            <p:cNvSpPr/>
            <p:nvPr/>
          </p:nvSpPr>
          <p:spPr>
            <a:xfrm>
              <a:off x="6039769" y="3628021"/>
              <a:ext cx="9594" cy="11808"/>
            </a:xfrm>
            <a:custGeom>
              <a:avLst/>
              <a:gdLst>
                <a:gd name="connsiteX0" fmla="*/ 2952 w 9594"/>
                <a:gd name="connsiteY0" fmla="*/ 11808 h 11808"/>
                <a:gd name="connsiteX1" fmla="*/ 2952 w 9594"/>
                <a:gd name="connsiteY1" fmla="*/ 11808 h 11808"/>
                <a:gd name="connsiteX2" fmla="*/ 2952 w 9594"/>
                <a:gd name="connsiteY2" fmla="*/ 738 h 11808"/>
                <a:gd name="connsiteX3" fmla="*/ 2952 w 9594"/>
                <a:gd name="connsiteY3" fmla="*/ 738 h 11808"/>
                <a:gd name="connsiteX4" fmla="*/ 7380 w 9594"/>
                <a:gd name="connsiteY4" fmla="*/ 11808 h 11808"/>
                <a:gd name="connsiteX5" fmla="*/ 0 w 9594"/>
                <a:gd name="connsiteY5" fmla="*/ 11808 h 11808"/>
                <a:gd name="connsiteX6" fmla="*/ 2952 w 9594"/>
                <a:gd name="connsiteY6" fmla="*/ 0 h 11808"/>
                <a:gd name="connsiteX7" fmla="*/ 2952 w 9594"/>
                <a:gd name="connsiteY7" fmla="*/ 0 h 11808"/>
                <a:gd name="connsiteX8" fmla="*/ 2952 w 9594"/>
                <a:gd name="connsiteY8" fmla="*/ 10332 h 11808"/>
                <a:gd name="connsiteX9" fmla="*/ 9594 w 9594"/>
                <a:gd name="connsiteY9" fmla="*/ 10332 h 11808"/>
                <a:gd name="connsiteX10" fmla="*/ 5904 w 9594"/>
                <a:gd name="connsiteY10" fmla="*/ 73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94" h="11808">
                  <a:moveTo>
                    <a:pt x="2952" y="11808"/>
                  </a:moveTo>
                  <a:lnTo>
                    <a:pt x="2952" y="11808"/>
                  </a:lnTo>
                  <a:cubicBezTo>
                    <a:pt x="2952" y="7380"/>
                    <a:pt x="2952" y="738"/>
                    <a:pt x="2952" y="738"/>
                  </a:cubicBezTo>
                  <a:lnTo>
                    <a:pt x="2952" y="738"/>
                  </a:lnTo>
                  <a:cubicBezTo>
                    <a:pt x="6642" y="738"/>
                    <a:pt x="7380" y="6642"/>
                    <a:pt x="7380" y="11808"/>
                  </a:cubicBezTo>
                  <a:lnTo>
                    <a:pt x="0" y="11808"/>
                  </a:lnTo>
                  <a:close/>
                  <a:moveTo>
                    <a:pt x="2952" y="0"/>
                  </a:moveTo>
                  <a:lnTo>
                    <a:pt x="2952" y="0"/>
                  </a:lnTo>
                  <a:cubicBezTo>
                    <a:pt x="2952" y="0"/>
                    <a:pt x="2952" y="5904"/>
                    <a:pt x="2952" y="10332"/>
                  </a:cubicBezTo>
                  <a:lnTo>
                    <a:pt x="9594" y="10332"/>
                  </a:lnTo>
                  <a:cubicBezTo>
                    <a:pt x="9594" y="5904"/>
                    <a:pt x="9594" y="738"/>
                    <a:pt x="590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B5FBBCEC-63A7-457B-97BD-031E3FEB562E}"/>
                </a:ext>
              </a:extLst>
            </p:cNvPr>
            <p:cNvSpPr/>
            <p:nvPr/>
          </p:nvSpPr>
          <p:spPr>
            <a:xfrm>
              <a:off x="6047148" y="3628760"/>
              <a:ext cx="73800" cy="10331"/>
            </a:xfrm>
            <a:custGeom>
              <a:avLst/>
              <a:gdLst>
                <a:gd name="connsiteX0" fmla="*/ 0 w 73800"/>
                <a:gd name="connsiteY0" fmla="*/ 10332 h 10331"/>
                <a:gd name="connsiteX1" fmla="*/ 0 w 73800"/>
                <a:gd name="connsiteY1" fmla="*/ 0 h 10331"/>
                <a:gd name="connsiteX2" fmla="*/ 0 w 73800"/>
                <a:gd name="connsiteY2" fmla="*/ 0 h 10331"/>
                <a:gd name="connsiteX3" fmla="*/ 0 w 73800"/>
                <a:gd name="connsiteY3" fmla="*/ 738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0331">
                  <a:moveTo>
                    <a:pt x="0" y="1033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64E51951-2C8F-4D99-BB61-2A0031A3B448}"/>
                </a:ext>
              </a:extLst>
            </p:cNvPr>
            <p:cNvSpPr/>
            <p:nvPr/>
          </p:nvSpPr>
          <p:spPr>
            <a:xfrm>
              <a:off x="6044647" y="3632450"/>
              <a:ext cx="287" cy="6641"/>
            </a:xfrm>
            <a:custGeom>
              <a:avLst/>
              <a:gdLst>
                <a:gd name="connsiteX0" fmla="*/ 288 w 287"/>
                <a:gd name="connsiteY0" fmla="*/ 6642 h 6641"/>
                <a:gd name="connsiteX1" fmla="*/ 288 w 287"/>
                <a:gd name="connsiteY1" fmla="*/ 0 h 6641"/>
                <a:gd name="connsiteX2" fmla="*/ 288 w 287"/>
                <a:gd name="connsiteY2" fmla="*/ 0 h 6641"/>
                <a:gd name="connsiteX3" fmla="*/ 288 w 287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" h="6641">
                  <a:moveTo>
                    <a:pt x="288" y="6642"/>
                  </a:moveTo>
                  <a:lnTo>
                    <a:pt x="288" y="0"/>
                  </a:lnTo>
                  <a:lnTo>
                    <a:pt x="288" y="0"/>
                  </a:lnTo>
                  <a:cubicBezTo>
                    <a:pt x="-96" y="2197"/>
                    <a:pt x="-96" y="4445"/>
                    <a:pt x="28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9A008B6E-71E4-49E4-B47B-DF6AB1745A83}"/>
                </a:ext>
              </a:extLst>
            </p:cNvPr>
            <p:cNvSpPr/>
            <p:nvPr/>
          </p:nvSpPr>
          <p:spPr>
            <a:xfrm>
              <a:off x="6071503" y="36937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4D0FCD24-EA30-40B6-BBAF-2A3A024BE3BF}"/>
                </a:ext>
              </a:extLst>
            </p:cNvPr>
            <p:cNvSpPr/>
            <p:nvPr/>
          </p:nvSpPr>
          <p:spPr>
            <a:xfrm>
              <a:off x="6069288" y="3691489"/>
              <a:ext cx="328" cy="5166"/>
            </a:xfrm>
            <a:custGeom>
              <a:avLst/>
              <a:gdLst>
                <a:gd name="connsiteX0" fmla="*/ 0 w 328"/>
                <a:gd name="connsiteY0" fmla="*/ 5166 h 5166"/>
                <a:gd name="connsiteX1" fmla="*/ 0 w 328"/>
                <a:gd name="connsiteY1" fmla="*/ 5166 h 5166"/>
                <a:gd name="connsiteX2" fmla="*/ 0 w 328"/>
                <a:gd name="connsiteY2" fmla="*/ 5166 h 5166"/>
                <a:gd name="connsiteX3" fmla="*/ 0 w 328"/>
                <a:gd name="connsiteY3" fmla="*/ 5166 h 5166"/>
                <a:gd name="connsiteX4" fmla="*/ 0 w 328"/>
                <a:gd name="connsiteY4" fmla="*/ 5166 h 5166"/>
                <a:gd name="connsiteX5" fmla="*/ 0 w 328"/>
                <a:gd name="connsiteY5" fmla="*/ 0 h 5166"/>
                <a:gd name="connsiteX6" fmla="*/ 0 w 328"/>
                <a:gd name="connsiteY6" fmla="*/ 0 h 5166"/>
                <a:gd name="connsiteX7" fmla="*/ 0 w 328"/>
                <a:gd name="connsiteY7" fmla="*/ 0 h 5166"/>
                <a:gd name="connsiteX8" fmla="*/ 0 w 328"/>
                <a:gd name="connsiteY8" fmla="*/ 0 h 5166"/>
                <a:gd name="connsiteX9" fmla="*/ 0 w 328"/>
                <a:gd name="connsiteY9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" h="5166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67D68947-B94C-4590-92F2-7A48FF49F306}"/>
                </a:ext>
              </a:extLst>
            </p:cNvPr>
            <p:cNvSpPr/>
            <p:nvPr/>
          </p:nvSpPr>
          <p:spPr>
            <a:xfrm>
              <a:off x="6071338" y="3695917"/>
              <a:ext cx="1640" cy="11070"/>
            </a:xfrm>
            <a:custGeom>
              <a:avLst/>
              <a:gdLst>
                <a:gd name="connsiteX0" fmla="*/ 1640 w 1640"/>
                <a:gd name="connsiteY0" fmla="*/ 11070 h 11070"/>
                <a:gd name="connsiteX1" fmla="*/ 1640 w 1640"/>
                <a:gd name="connsiteY1" fmla="*/ 0 h 11070"/>
                <a:gd name="connsiteX2" fmla="*/ 1640 w 1640"/>
                <a:gd name="connsiteY2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0" h="11070">
                  <a:moveTo>
                    <a:pt x="1640" y="11070"/>
                  </a:moveTo>
                  <a:cubicBezTo>
                    <a:pt x="1640" y="6642"/>
                    <a:pt x="1640" y="0"/>
                    <a:pt x="1640" y="0"/>
                  </a:cubicBezTo>
                  <a:cubicBezTo>
                    <a:pt x="1640" y="0"/>
                    <a:pt x="-2050" y="6642"/>
                    <a:pt x="1640" y="11070"/>
                  </a:cubicBez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3E27460-0DEE-4E2B-8736-DAECC3329E6C}"/>
                </a:ext>
              </a:extLst>
            </p:cNvPr>
            <p:cNvSpPr/>
            <p:nvPr/>
          </p:nvSpPr>
          <p:spPr>
            <a:xfrm>
              <a:off x="6065028" y="3696656"/>
              <a:ext cx="1455" cy="10331"/>
            </a:xfrm>
            <a:custGeom>
              <a:avLst/>
              <a:gdLst>
                <a:gd name="connsiteX0" fmla="*/ 570 w 1455"/>
                <a:gd name="connsiteY0" fmla="*/ 10332 h 10331"/>
                <a:gd name="connsiteX1" fmla="*/ 570 w 1455"/>
                <a:gd name="connsiteY1" fmla="*/ 0 h 10331"/>
                <a:gd name="connsiteX2" fmla="*/ 570 w 1455"/>
                <a:gd name="connsiteY2" fmla="*/ 0 h 10331"/>
                <a:gd name="connsiteX3" fmla="*/ 570 w 1455"/>
                <a:gd name="connsiteY3" fmla="*/ 10332 h 10331"/>
                <a:gd name="connsiteX4" fmla="*/ 570 w 1455"/>
                <a:gd name="connsiteY4" fmla="*/ 10332 h 10331"/>
                <a:gd name="connsiteX5" fmla="*/ 570 w 1455"/>
                <a:gd name="connsiteY5" fmla="*/ 0 h 10331"/>
                <a:gd name="connsiteX6" fmla="*/ 570 w 1455"/>
                <a:gd name="connsiteY6" fmla="*/ 0 h 10331"/>
                <a:gd name="connsiteX7" fmla="*/ 570 w 1455"/>
                <a:gd name="connsiteY7" fmla="*/ 959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5" h="10331">
                  <a:moveTo>
                    <a:pt x="570" y="10332"/>
                  </a:moveTo>
                  <a:cubicBezTo>
                    <a:pt x="-190" y="6931"/>
                    <a:pt x="-190" y="3401"/>
                    <a:pt x="570" y="0"/>
                  </a:cubicBezTo>
                  <a:lnTo>
                    <a:pt x="570" y="0"/>
                  </a:lnTo>
                  <a:cubicBezTo>
                    <a:pt x="570" y="0"/>
                    <a:pt x="570" y="6642"/>
                    <a:pt x="570" y="10332"/>
                  </a:cubicBezTo>
                  <a:lnTo>
                    <a:pt x="570" y="10332"/>
                  </a:lnTo>
                  <a:cubicBezTo>
                    <a:pt x="1751" y="6990"/>
                    <a:pt x="1751" y="3342"/>
                    <a:pt x="570" y="0"/>
                  </a:cubicBezTo>
                  <a:lnTo>
                    <a:pt x="570" y="0"/>
                  </a:lnTo>
                  <a:cubicBezTo>
                    <a:pt x="570" y="0"/>
                    <a:pt x="570" y="6642"/>
                    <a:pt x="57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5B42950C-7DFB-434D-884A-33631E74D9B3}"/>
                </a:ext>
              </a:extLst>
            </p:cNvPr>
            <p:cNvSpPr/>
            <p:nvPr/>
          </p:nvSpPr>
          <p:spPr>
            <a:xfrm>
              <a:off x="6066336" y="3706987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493F863F-64FD-4323-BCF0-816BD99993AB}"/>
                </a:ext>
              </a:extLst>
            </p:cNvPr>
            <p:cNvSpPr/>
            <p:nvPr/>
          </p:nvSpPr>
          <p:spPr>
            <a:xfrm>
              <a:off x="6066336" y="37077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6BAFF0FB-4FA1-4323-901C-5723C63D3BA4}"/>
                </a:ext>
              </a:extLst>
            </p:cNvPr>
            <p:cNvSpPr/>
            <p:nvPr/>
          </p:nvSpPr>
          <p:spPr>
            <a:xfrm>
              <a:off x="6070027" y="3702560"/>
              <a:ext cx="73800" cy="6642"/>
            </a:xfrm>
            <a:custGeom>
              <a:avLst/>
              <a:gdLst>
                <a:gd name="connsiteX0" fmla="*/ 0 w 73800"/>
                <a:gd name="connsiteY0" fmla="*/ 4428 h 6642"/>
                <a:gd name="connsiteX1" fmla="*/ 0 w 73800"/>
                <a:gd name="connsiteY1" fmla="*/ 0 h 6642"/>
                <a:gd name="connsiteX2" fmla="*/ 0 w 73800"/>
                <a:gd name="connsiteY2" fmla="*/ 0 h 6642"/>
                <a:gd name="connsiteX3" fmla="*/ 0 w 73800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6642">
                  <a:moveTo>
                    <a:pt x="0" y="442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71FEF931-127F-483E-8914-B116D71CF3F6}"/>
                </a:ext>
              </a:extLst>
            </p:cNvPr>
            <p:cNvSpPr/>
            <p:nvPr/>
          </p:nvSpPr>
          <p:spPr>
            <a:xfrm>
              <a:off x="6067525" y="3702560"/>
              <a:ext cx="287" cy="6642"/>
            </a:xfrm>
            <a:custGeom>
              <a:avLst/>
              <a:gdLst>
                <a:gd name="connsiteX0" fmla="*/ 288 w 287"/>
                <a:gd name="connsiteY0" fmla="*/ 4428 h 6642"/>
                <a:gd name="connsiteX1" fmla="*/ 288 w 287"/>
                <a:gd name="connsiteY1" fmla="*/ 0 h 6642"/>
                <a:gd name="connsiteX2" fmla="*/ 288 w 287"/>
                <a:gd name="connsiteY2" fmla="*/ 0 h 6642"/>
                <a:gd name="connsiteX3" fmla="*/ 288 w 287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" h="6642">
                  <a:moveTo>
                    <a:pt x="288" y="4428"/>
                  </a:moveTo>
                  <a:lnTo>
                    <a:pt x="288" y="0"/>
                  </a:lnTo>
                  <a:lnTo>
                    <a:pt x="288" y="0"/>
                  </a:lnTo>
                  <a:cubicBezTo>
                    <a:pt x="-96" y="2197"/>
                    <a:pt x="-96" y="4445"/>
                    <a:pt x="28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474A0808-51B8-4AF9-B688-0B81F859E5B6}"/>
                </a:ext>
              </a:extLst>
            </p:cNvPr>
            <p:cNvSpPr/>
            <p:nvPr/>
          </p:nvSpPr>
          <p:spPr>
            <a:xfrm>
              <a:off x="6066336" y="3702560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96245C79-8690-4963-A5F0-D4FF6772EEE8}"/>
                </a:ext>
              </a:extLst>
            </p:cNvPr>
            <p:cNvSpPr/>
            <p:nvPr/>
          </p:nvSpPr>
          <p:spPr>
            <a:xfrm>
              <a:off x="6064123" y="3698132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  <a:gd name="connsiteX5" fmla="*/ 0 w 73800"/>
                <a:gd name="connsiteY5" fmla="*/ 0 h 4427"/>
                <a:gd name="connsiteX6" fmla="*/ 0 w 73800"/>
                <a:gd name="connsiteY6" fmla="*/ 0 h 4427"/>
                <a:gd name="connsiteX7" fmla="*/ 0 w 73800"/>
                <a:gd name="connsiteY7" fmla="*/ 0 h 4427"/>
                <a:gd name="connsiteX8" fmla="*/ 0 w 73800"/>
                <a:gd name="connsiteY8" fmla="*/ 0 h 4427"/>
                <a:gd name="connsiteX9" fmla="*/ 0 w 73800"/>
                <a:gd name="connsiteY9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FFDE73F-DCF9-455F-987B-10AAC4759FC7}"/>
                </a:ext>
              </a:extLst>
            </p:cNvPr>
            <p:cNvSpPr/>
            <p:nvPr/>
          </p:nvSpPr>
          <p:spPr>
            <a:xfrm>
              <a:off x="6060432" y="3702560"/>
              <a:ext cx="7380" cy="11070"/>
            </a:xfrm>
            <a:custGeom>
              <a:avLst/>
              <a:gdLst>
                <a:gd name="connsiteX0" fmla="*/ 0 w 7380"/>
                <a:gd name="connsiteY0" fmla="*/ 11070 h 11070"/>
                <a:gd name="connsiteX1" fmla="*/ 7380 w 7380"/>
                <a:gd name="connsiteY1" fmla="*/ 11070 h 11070"/>
                <a:gd name="connsiteX2" fmla="*/ 3690 w 7380"/>
                <a:gd name="connsiteY2" fmla="*/ 0 h 11070"/>
                <a:gd name="connsiteX3" fmla="*/ 0 w 7380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1070">
                  <a:moveTo>
                    <a:pt x="0" y="11070"/>
                  </a:moveTo>
                  <a:lnTo>
                    <a:pt x="7380" y="11070"/>
                  </a:lnTo>
                  <a:cubicBezTo>
                    <a:pt x="7380" y="5904"/>
                    <a:pt x="7380" y="0"/>
                    <a:pt x="3690" y="0"/>
                  </a:cubicBezTo>
                  <a:cubicBezTo>
                    <a:pt x="0" y="0"/>
                    <a:pt x="0" y="5904"/>
                    <a:pt x="0" y="11070"/>
                  </a:cubicBez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B6D2803A-17B1-4414-91EB-1522F0BC889B}"/>
                </a:ext>
              </a:extLst>
            </p:cNvPr>
            <p:cNvSpPr/>
            <p:nvPr/>
          </p:nvSpPr>
          <p:spPr>
            <a:xfrm>
              <a:off x="6061171" y="3702560"/>
              <a:ext cx="9594" cy="11070"/>
            </a:xfrm>
            <a:custGeom>
              <a:avLst/>
              <a:gdLst>
                <a:gd name="connsiteX0" fmla="*/ 2214 w 9594"/>
                <a:gd name="connsiteY0" fmla="*/ 11070 h 11070"/>
                <a:gd name="connsiteX1" fmla="*/ 2214 w 9594"/>
                <a:gd name="connsiteY1" fmla="*/ 11070 h 11070"/>
                <a:gd name="connsiteX2" fmla="*/ 5904 w 9594"/>
                <a:gd name="connsiteY2" fmla="*/ 0 h 11070"/>
                <a:gd name="connsiteX3" fmla="*/ 9594 w 9594"/>
                <a:gd name="connsiteY3" fmla="*/ 11070 h 11070"/>
                <a:gd name="connsiteX4" fmla="*/ 5166 w 9594"/>
                <a:gd name="connsiteY4" fmla="*/ 11070 h 11070"/>
                <a:gd name="connsiteX5" fmla="*/ 2214 w 9594"/>
                <a:gd name="connsiteY5" fmla="*/ 11070 h 11070"/>
                <a:gd name="connsiteX6" fmla="*/ 8856 w 9594"/>
                <a:gd name="connsiteY6" fmla="*/ 11070 h 11070"/>
                <a:gd name="connsiteX7" fmla="*/ 5166 w 9594"/>
                <a:gd name="connsiteY7" fmla="*/ 738 h 11070"/>
                <a:gd name="connsiteX8" fmla="*/ 0 w 9594"/>
                <a:gd name="connsiteY8" fmla="*/ 10332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11070">
                  <a:moveTo>
                    <a:pt x="2214" y="11070"/>
                  </a:moveTo>
                  <a:lnTo>
                    <a:pt x="2214" y="11070"/>
                  </a:lnTo>
                  <a:cubicBezTo>
                    <a:pt x="2214" y="6642"/>
                    <a:pt x="2214" y="0"/>
                    <a:pt x="5904" y="0"/>
                  </a:cubicBezTo>
                  <a:cubicBezTo>
                    <a:pt x="9594" y="0"/>
                    <a:pt x="9594" y="5904"/>
                    <a:pt x="9594" y="11070"/>
                  </a:cubicBezTo>
                  <a:lnTo>
                    <a:pt x="5166" y="11070"/>
                  </a:lnTo>
                  <a:close/>
                  <a:moveTo>
                    <a:pt x="2214" y="11070"/>
                  </a:moveTo>
                  <a:lnTo>
                    <a:pt x="8856" y="11070"/>
                  </a:lnTo>
                  <a:cubicBezTo>
                    <a:pt x="8856" y="6642"/>
                    <a:pt x="8856" y="738"/>
                    <a:pt x="5166" y="738"/>
                  </a:cubicBezTo>
                  <a:cubicBezTo>
                    <a:pt x="1476" y="738"/>
                    <a:pt x="0" y="6642"/>
                    <a:pt x="0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DB9EC14A-72FB-4042-B7C9-ADCCEC4E8DFC}"/>
                </a:ext>
              </a:extLst>
            </p:cNvPr>
            <p:cNvSpPr/>
            <p:nvPr/>
          </p:nvSpPr>
          <p:spPr>
            <a:xfrm>
              <a:off x="6065598" y="3706987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0 h 6642"/>
                <a:gd name="connsiteX2" fmla="*/ 0 w 73800"/>
                <a:gd name="connsiteY2" fmla="*/ 0 h 6642"/>
                <a:gd name="connsiteX3" fmla="*/ 0 w 73800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19D3D2D1-427B-4983-A46F-96C0932862D2}"/>
                </a:ext>
              </a:extLst>
            </p:cNvPr>
            <p:cNvSpPr/>
            <p:nvPr/>
          </p:nvSpPr>
          <p:spPr>
            <a:xfrm>
              <a:off x="6063384" y="3706250"/>
              <a:ext cx="73800" cy="7379"/>
            </a:xfrm>
            <a:custGeom>
              <a:avLst/>
              <a:gdLst>
                <a:gd name="connsiteX0" fmla="*/ 0 w 73800"/>
                <a:gd name="connsiteY0" fmla="*/ 7380 h 7379"/>
                <a:gd name="connsiteX1" fmla="*/ 0 w 73800"/>
                <a:gd name="connsiteY1" fmla="*/ 0 h 7379"/>
                <a:gd name="connsiteX2" fmla="*/ 0 w 73800"/>
                <a:gd name="connsiteY2" fmla="*/ 0 h 7379"/>
                <a:gd name="connsiteX3" fmla="*/ 0 w 73800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9">
                  <a:moveTo>
                    <a:pt x="0" y="738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166"/>
                    <a:pt x="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705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63757" y="3560863"/>
              <a:ext cx="16973" cy="19188"/>
              <a:chOff x="5763757" y="3560863"/>
              <a:chExt cx="16973" cy="19188"/>
            </a:xfrm>
          </p:grpSpPr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31EE5A71-2BE2-4BC4-AECB-2E848DC5938F}"/>
                  </a:ext>
                </a:extLst>
              </p:cNvPr>
              <p:cNvSpPr/>
              <p:nvPr/>
            </p:nvSpPr>
            <p:spPr>
              <a:xfrm>
                <a:off x="5766709" y="3560863"/>
                <a:ext cx="14021" cy="16236"/>
              </a:xfrm>
              <a:custGeom>
                <a:avLst/>
                <a:gdLst>
                  <a:gd name="connsiteX0" fmla="*/ 14022 w 14021"/>
                  <a:gd name="connsiteY0" fmla="*/ 16236 h 16236"/>
                  <a:gd name="connsiteX1" fmla="*/ 14022 w 14021"/>
                  <a:gd name="connsiteY1" fmla="*/ 16236 h 16236"/>
                  <a:gd name="connsiteX2" fmla="*/ 14022 w 14021"/>
                  <a:gd name="connsiteY2" fmla="*/ 8118 h 16236"/>
                  <a:gd name="connsiteX3" fmla="*/ 0 w 14021"/>
                  <a:gd name="connsiteY3" fmla="*/ 0 h 16236"/>
                  <a:gd name="connsiteX4" fmla="*/ 5904 w 14021"/>
                  <a:gd name="connsiteY4" fmla="*/ 16236 h 16236"/>
                  <a:gd name="connsiteX5" fmla="*/ 14022 w 14021"/>
                  <a:gd name="connsiteY5" fmla="*/ 16236 h 16236"/>
                  <a:gd name="connsiteX6" fmla="*/ 14022 w 14021"/>
                  <a:gd name="connsiteY6" fmla="*/ 16236 h 16236"/>
                  <a:gd name="connsiteX7" fmla="*/ 14022 w 14021"/>
                  <a:gd name="connsiteY7" fmla="*/ 16236 h 1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021" h="16236">
                    <a:moveTo>
                      <a:pt x="14022" y="16236"/>
                    </a:moveTo>
                    <a:lnTo>
                      <a:pt x="14022" y="16236"/>
                    </a:lnTo>
                    <a:cubicBezTo>
                      <a:pt x="13773" y="13536"/>
                      <a:pt x="13773" y="10818"/>
                      <a:pt x="14022" y="8118"/>
                    </a:cubicBezTo>
                    <a:cubicBezTo>
                      <a:pt x="8794" y="6508"/>
                      <a:pt x="4000" y="3732"/>
                      <a:pt x="0" y="0"/>
                    </a:cubicBezTo>
                    <a:cubicBezTo>
                      <a:pt x="2806" y="5069"/>
                      <a:pt x="4798" y="10548"/>
                      <a:pt x="5904" y="16236"/>
                    </a:cubicBezTo>
                    <a:cubicBezTo>
                      <a:pt x="9594" y="16236"/>
                      <a:pt x="13284" y="16236"/>
                      <a:pt x="14022" y="16236"/>
                    </a:cubicBezTo>
                    <a:lnTo>
                      <a:pt x="14022" y="16236"/>
                    </a:lnTo>
                    <a:cubicBezTo>
                      <a:pt x="14022" y="16236"/>
                      <a:pt x="14022" y="16236"/>
                      <a:pt x="14022" y="16236"/>
                    </a:cubicBez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88B02E8D-FC62-48E2-A05E-8EA177E2E9A5}"/>
                  </a:ext>
                </a:extLst>
              </p:cNvPr>
              <p:cNvSpPr/>
              <p:nvPr/>
            </p:nvSpPr>
            <p:spPr>
              <a:xfrm>
                <a:off x="5763757" y="3563815"/>
                <a:ext cx="14759" cy="16236"/>
              </a:xfrm>
              <a:custGeom>
                <a:avLst/>
                <a:gdLst>
                  <a:gd name="connsiteX0" fmla="*/ 14022 w 14759"/>
                  <a:gd name="connsiteY0" fmla="*/ 16236 h 16236"/>
                  <a:gd name="connsiteX1" fmla="*/ 14022 w 14759"/>
                  <a:gd name="connsiteY1" fmla="*/ 16236 h 16236"/>
                  <a:gd name="connsiteX2" fmla="*/ 5904 w 14759"/>
                  <a:gd name="connsiteY2" fmla="*/ 16236 h 16236"/>
                  <a:gd name="connsiteX3" fmla="*/ 5904 w 14759"/>
                  <a:gd name="connsiteY3" fmla="*/ 16236 h 16236"/>
                  <a:gd name="connsiteX4" fmla="*/ 0 w 14759"/>
                  <a:gd name="connsiteY4" fmla="*/ 0 h 16236"/>
                  <a:gd name="connsiteX5" fmla="*/ 0 w 14759"/>
                  <a:gd name="connsiteY5" fmla="*/ 0 h 16236"/>
                  <a:gd name="connsiteX6" fmla="*/ 0 w 14759"/>
                  <a:gd name="connsiteY6" fmla="*/ 0 h 16236"/>
                  <a:gd name="connsiteX7" fmla="*/ 14760 w 14759"/>
                  <a:gd name="connsiteY7" fmla="*/ 8118 h 16236"/>
                  <a:gd name="connsiteX8" fmla="*/ 14760 w 14759"/>
                  <a:gd name="connsiteY8" fmla="*/ 8118 h 16236"/>
                  <a:gd name="connsiteX9" fmla="*/ 14760 w 14759"/>
                  <a:gd name="connsiteY9" fmla="*/ 16236 h 16236"/>
                  <a:gd name="connsiteX10" fmla="*/ 14760 w 14759"/>
                  <a:gd name="connsiteY10" fmla="*/ 16236 h 16236"/>
                  <a:gd name="connsiteX11" fmla="*/ 14760 w 14759"/>
                  <a:gd name="connsiteY11" fmla="*/ 16236 h 16236"/>
                  <a:gd name="connsiteX12" fmla="*/ 6642 w 14759"/>
                  <a:gd name="connsiteY12" fmla="*/ 16236 h 16236"/>
                  <a:gd name="connsiteX13" fmla="*/ 14022 w 14759"/>
                  <a:gd name="connsiteY13" fmla="*/ 16236 h 16236"/>
                  <a:gd name="connsiteX14" fmla="*/ 14022 w 14759"/>
                  <a:gd name="connsiteY14" fmla="*/ 16236 h 16236"/>
                  <a:gd name="connsiteX15" fmla="*/ 14022 w 14759"/>
                  <a:gd name="connsiteY15" fmla="*/ 16236 h 16236"/>
                  <a:gd name="connsiteX16" fmla="*/ 14022 w 14759"/>
                  <a:gd name="connsiteY16" fmla="*/ 16236 h 16236"/>
                  <a:gd name="connsiteX17" fmla="*/ 14022 w 14759"/>
                  <a:gd name="connsiteY17" fmla="*/ 8856 h 16236"/>
                  <a:gd name="connsiteX18" fmla="*/ 738 w 14759"/>
                  <a:gd name="connsiteY18" fmla="*/ 1476 h 16236"/>
                  <a:gd name="connsiteX19" fmla="*/ 6642 w 14759"/>
                  <a:gd name="connsiteY19" fmla="*/ 12546 h 1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759" h="16236">
                    <a:moveTo>
                      <a:pt x="14022" y="16236"/>
                    </a:moveTo>
                    <a:lnTo>
                      <a:pt x="14022" y="16236"/>
                    </a:lnTo>
                    <a:cubicBezTo>
                      <a:pt x="11429" y="15128"/>
                      <a:pt x="8497" y="15128"/>
                      <a:pt x="5904" y="16236"/>
                    </a:cubicBezTo>
                    <a:lnTo>
                      <a:pt x="5904" y="16236"/>
                    </a:lnTo>
                    <a:cubicBezTo>
                      <a:pt x="4798" y="10548"/>
                      <a:pt x="2806" y="5069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4243" y="3787"/>
                      <a:pt x="9290" y="6562"/>
                      <a:pt x="14760" y="8118"/>
                    </a:cubicBezTo>
                    <a:lnTo>
                      <a:pt x="14760" y="8118"/>
                    </a:lnTo>
                    <a:cubicBezTo>
                      <a:pt x="14306" y="10805"/>
                      <a:pt x="14306" y="13549"/>
                      <a:pt x="14760" y="16236"/>
                    </a:cubicBezTo>
                    <a:lnTo>
                      <a:pt x="14760" y="16236"/>
                    </a:lnTo>
                    <a:lnTo>
                      <a:pt x="14760" y="16236"/>
                    </a:lnTo>
                    <a:close/>
                    <a:moveTo>
                      <a:pt x="6642" y="16236"/>
                    </a:moveTo>
                    <a:cubicBezTo>
                      <a:pt x="6642" y="16236"/>
                      <a:pt x="13284" y="16236"/>
                      <a:pt x="14022" y="16236"/>
                    </a:cubicBezTo>
                    <a:lnTo>
                      <a:pt x="14022" y="16236"/>
                    </a:lnTo>
                    <a:lnTo>
                      <a:pt x="14022" y="16236"/>
                    </a:lnTo>
                    <a:lnTo>
                      <a:pt x="14022" y="16236"/>
                    </a:lnTo>
                    <a:cubicBezTo>
                      <a:pt x="13835" y="13780"/>
                      <a:pt x="13835" y="11313"/>
                      <a:pt x="14022" y="8856"/>
                    </a:cubicBezTo>
                    <a:cubicBezTo>
                      <a:pt x="9320" y="6925"/>
                      <a:pt x="4862" y="4447"/>
                      <a:pt x="738" y="1476"/>
                    </a:cubicBezTo>
                    <a:cubicBezTo>
                      <a:pt x="2981" y="5013"/>
                      <a:pt x="4955" y="8713"/>
                      <a:pt x="6642" y="12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C7EA5D35-99E4-455D-A86A-83D104DB4706}"/>
                </a:ext>
              </a:extLst>
            </p:cNvPr>
            <p:cNvSpPr/>
            <p:nvPr/>
          </p:nvSpPr>
          <p:spPr>
            <a:xfrm>
              <a:off x="5760805" y="36368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EFB9F36-213B-4618-B4B3-B1DEDF7CDBE6}"/>
                </a:ext>
              </a:extLst>
            </p:cNvPr>
            <p:cNvSpPr/>
            <p:nvPr/>
          </p:nvSpPr>
          <p:spPr>
            <a:xfrm>
              <a:off x="5753425" y="3622856"/>
              <a:ext cx="20663" cy="38375"/>
            </a:xfrm>
            <a:custGeom>
              <a:avLst/>
              <a:gdLst>
                <a:gd name="connsiteX0" fmla="*/ 20664 w 20663"/>
                <a:gd name="connsiteY0" fmla="*/ 38376 h 38375"/>
                <a:gd name="connsiteX1" fmla="*/ 7380 w 20663"/>
                <a:gd name="connsiteY1" fmla="*/ 14022 h 38375"/>
                <a:gd name="connsiteX2" fmla="*/ 6642 w 20663"/>
                <a:gd name="connsiteY2" fmla="*/ 14022 h 38375"/>
                <a:gd name="connsiteX3" fmla="*/ 0 w 20663"/>
                <a:gd name="connsiteY3" fmla="*/ 0 h 38375"/>
                <a:gd name="connsiteX4" fmla="*/ 20664 w 20663"/>
                <a:gd name="connsiteY4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38375">
                  <a:moveTo>
                    <a:pt x="20664" y="38376"/>
                  </a:moveTo>
                  <a:lnTo>
                    <a:pt x="7380" y="14022"/>
                  </a:lnTo>
                  <a:lnTo>
                    <a:pt x="6642" y="14022"/>
                  </a:lnTo>
                  <a:lnTo>
                    <a:pt x="0" y="0"/>
                  </a:lnTo>
                  <a:lnTo>
                    <a:pt x="20664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F2653D9A-5E43-4630-90D7-0B2850CB6BEF}"/>
                </a:ext>
              </a:extLst>
            </p:cNvPr>
            <p:cNvSpPr/>
            <p:nvPr/>
          </p:nvSpPr>
          <p:spPr>
            <a:xfrm>
              <a:off x="5770398" y="36413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47E65EE3-513A-45EF-83D9-776933073DE7}"/>
                </a:ext>
              </a:extLst>
            </p:cNvPr>
            <p:cNvSpPr/>
            <p:nvPr/>
          </p:nvSpPr>
          <p:spPr>
            <a:xfrm>
              <a:off x="5767446" y="3639091"/>
              <a:ext cx="5166" cy="4427"/>
            </a:xfrm>
            <a:custGeom>
              <a:avLst/>
              <a:gdLst>
                <a:gd name="connsiteX0" fmla="*/ 0 w 5166"/>
                <a:gd name="connsiteY0" fmla="*/ 4428 h 4427"/>
                <a:gd name="connsiteX1" fmla="*/ 5166 w 5166"/>
                <a:gd name="connsiteY1" fmla="*/ 0 h 4427"/>
                <a:gd name="connsiteX2" fmla="*/ 5166 w 5166"/>
                <a:gd name="connsiteY2" fmla="*/ 0 h 4427"/>
                <a:gd name="connsiteX3" fmla="*/ 5166 w 5166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4427">
                  <a:moveTo>
                    <a:pt x="0" y="4428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D46A4F0D-F0A5-4A28-983F-E9FE35BF1FDE}"/>
                </a:ext>
              </a:extLst>
            </p:cNvPr>
            <p:cNvSpPr/>
            <p:nvPr/>
          </p:nvSpPr>
          <p:spPr>
            <a:xfrm>
              <a:off x="5762669" y="3639830"/>
              <a:ext cx="4572" cy="62729"/>
            </a:xfrm>
            <a:custGeom>
              <a:avLst/>
              <a:gdLst>
                <a:gd name="connsiteX0" fmla="*/ 349 w 4572"/>
                <a:gd name="connsiteY0" fmla="*/ 62730 h 62729"/>
                <a:gd name="connsiteX1" fmla="*/ 349 w 4572"/>
                <a:gd name="connsiteY1" fmla="*/ 62730 h 62729"/>
                <a:gd name="connsiteX2" fmla="*/ 349 w 4572"/>
                <a:gd name="connsiteY2" fmla="*/ 51660 h 62729"/>
                <a:gd name="connsiteX3" fmla="*/ 349 w 4572"/>
                <a:gd name="connsiteY3" fmla="*/ 43542 h 62729"/>
                <a:gd name="connsiteX4" fmla="*/ 349 w 4572"/>
                <a:gd name="connsiteY4" fmla="*/ 25830 h 62729"/>
                <a:gd name="connsiteX5" fmla="*/ 349 w 4572"/>
                <a:gd name="connsiteY5" fmla="*/ 25830 h 62729"/>
                <a:gd name="connsiteX6" fmla="*/ 349 w 4572"/>
                <a:gd name="connsiteY6" fmla="*/ 9594 h 62729"/>
                <a:gd name="connsiteX7" fmla="*/ 349 w 4572"/>
                <a:gd name="connsiteY7" fmla="*/ 9594 h 62729"/>
                <a:gd name="connsiteX8" fmla="*/ 349 w 4572"/>
                <a:gd name="connsiteY8" fmla="*/ 14022 h 62729"/>
                <a:gd name="connsiteX9" fmla="*/ 349 w 4572"/>
                <a:gd name="connsiteY9" fmla="*/ 30258 h 62729"/>
                <a:gd name="connsiteX10" fmla="*/ 349 w 4572"/>
                <a:gd name="connsiteY10" fmla="*/ 33210 h 62729"/>
                <a:gd name="connsiteX11" fmla="*/ 349 w 4572"/>
                <a:gd name="connsiteY11" fmla="*/ 39852 h 62729"/>
                <a:gd name="connsiteX12" fmla="*/ 349 w 4572"/>
                <a:gd name="connsiteY12" fmla="*/ 50184 h 62729"/>
                <a:gd name="connsiteX13" fmla="*/ 349 w 4572"/>
                <a:gd name="connsiteY13" fmla="*/ 50184 h 62729"/>
                <a:gd name="connsiteX14" fmla="*/ 349 w 4572"/>
                <a:gd name="connsiteY14" fmla="*/ 59040 h 62729"/>
                <a:gd name="connsiteX15" fmla="*/ 349 w 4572"/>
                <a:gd name="connsiteY15" fmla="*/ 59040 h 62729"/>
                <a:gd name="connsiteX16" fmla="*/ 349 w 4572"/>
                <a:gd name="connsiteY16" fmla="*/ 50184 h 62729"/>
                <a:gd name="connsiteX17" fmla="*/ 349 w 4572"/>
                <a:gd name="connsiteY17" fmla="*/ 50184 h 62729"/>
                <a:gd name="connsiteX18" fmla="*/ 349 w 4572"/>
                <a:gd name="connsiteY18" fmla="*/ 39852 h 62729"/>
                <a:gd name="connsiteX19" fmla="*/ 349 w 4572"/>
                <a:gd name="connsiteY19" fmla="*/ 33210 h 62729"/>
                <a:gd name="connsiteX20" fmla="*/ 349 w 4572"/>
                <a:gd name="connsiteY20" fmla="*/ 20664 h 62729"/>
                <a:gd name="connsiteX21" fmla="*/ 349 w 4572"/>
                <a:gd name="connsiteY21" fmla="*/ 4428 h 62729"/>
                <a:gd name="connsiteX22" fmla="*/ 349 w 4572"/>
                <a:gd name="connsiteY22" fmla="*/ 0 h 62729"/>
                <a:gd name="connsiteX23" fmla="*/ 349 w 4572"/>
                <a:gd name="connsiteY23" fmla="*/ 0 h 62729"/>
                <a:gd name="connsiteX24" fmla="*/ 4039 w 4572"/>
                <a:gd name="connsiteY24" fmla="*/ 0 h 62729"/>
                <a:gd name="connsiteX25" fmla="*/ 4039 w 4572"/>
                <a:gd name="connsiteY25" fmla="*/ 0 h 62729"/>
                <a:gd name="connsiteX26" fmla="*/ 4039 w 4572"/>
                <a:gd name="connsiteY26" fmla="*/ 16236 h 62729"/>
                <a:gd name="connsiteX27" fmla="*/ 4039 w 4572"/>
                <a:gd name="connsiteY27" fmla="*/ 16236 h 62729"/>
                <a:gd name="connsiteX28" fmla="*/ 4039 w 4572"/>
                <a:gd name="connsiteY28" fmla="*/ 33948 h 62729"/>
                <a:gd name="connsiteX29" fmla="*/ 4039 w 4572"/>
                <a:gd name="connsiteY29" fmla="*/ 42066 h 62729"/>
                <a:gd name="connsiteX30" fmla="*/ 4039 w 4572"/>
                <a:gd name="connsiteY30" fmla="*/ 42066 h 62729"/>
                <a:gd name="connsiteX31" fmla="*/ 349 w 4572"/>
                <a:gd name="connsiteY31" fmla="*/ 62730 h 62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572" h="62729">
                  <a:moveTo>
                    <a:pt x="349" y="62730"/>
                  </a:moveTo>
                  <a:lnTo>
                    <a:pt x="349" y="62730"/>
                  </a:lnTo>
                  <a:cubicBezTo>
                    <a:pt x="770" y="59052"/>
                    <a:pt x="770" y="55338"/>
                    <a:pt x="349" y="51660"/>
                  </a:cubicBezTo>
                  <a:cubicBezTo>
                    <a:pt x="349" y="51660"/>
                    <a:pt x="349" y="47232"/>
                    <a:pt x="349" y="43542"/>
                  </a:cubicBezTo>
                  <a:cubicBezTo>
                    <a:pt x="1061" y="37659"/>
                    <a:pt x="1061" y="31713"/>
                    <a:pt x="349" y="25830"/>
                  </a:cubicBezTo>
                  <a:lnTo>
                    <a:pt x="349" y="25830"/>
                  </a:lnTo>
                  <a:cubicBezTo>
                    <a:pt x="-93" y="20427"/>
                    <a:pt x="-93" y="14997"/>
                    <a:pt x="349" y="9594"/>
                  </a:cubicBezTo>
                  <a:lnTo>
                    <a:pt x="349" y="9594"/>
                  </a:lnTo>
                  <a:lnTo>
                    <a:pt x="349" y="14022"/>
                  </a:lnTo>
                  <a:cubicBezTo>
                    <a:pt x="-116" y="19424"/>
                    <a:pt x="-116" y="24856"/>
                    <a:pt x="349" y="30258"/>
                  </a:cubicBezTo>
                  <a:lnTo>
                    <a:pt x="349" y="33210"/>
                  </a:lnTo>
                  <a:cubicBezTo>
                    <a:pt x="-9" y="35409"/>
                    <a:pt x="-9" y="37653"/>
                    <a:pt x="349" y="39852"/>
                  </a:cubicBezTo>
                  <a:cubicBezTo>
                    <a:pt x="140" y="43293"/>
                    <a:pt x="140" y="46743"/>
                    <a:pt x="349" y="50184"/>
                  </a:cubicBezTo>
                  <a:lnTo>
                    <a:pt x="349" y="50184"/>
                  </a:lnTo>
                  <a:cubicBezTo>
                    <a:pt x="26" y="53127"/>
                    <a:pt x="26" y="56097"/>
                    <a:pt x="349" y="59040"/>
                  </a:cubicBezTo>
                  <a:lnTo>
                    <a:pt x="349" y="59040"/>
                  </a:lnTo>
                  <a:cubicBezTo>
                    <a:pt x="180" y="56090"/>
                    <a:pt x="180" y="53134"/>
                    <a:pt x="349" y="50184"/>
                  </a:cubicBezTo>
                  <a:lnTo>
                    <a:pt x="349" y="50184"/>
                  </a:lnTo>
                  <a:cubicBezTo>
                    <a:pt x="55" y="46746"/>
                    <a:pt x="55" y="43290"/>
                    <a:pt x="349" y="39852"/>
                  </a:cubicBezTo>
                  <a:cubicBezTo>
                    <a:pt x="707" y="37653"/>
                    <a:pt x="707" y="35409"/>
                    <a:pt x="349" y="33210"/>
                  </a:cubicBezTo>
                  <a:cubicBezTo>
                    <a:pt x="789" y="29040"/>
                    <a:pt x="789" y="24834"/>
                    <a:pt x="349" y="20664"/>
                  </a:cubicBezTo>
                  <a:lnTo>
                    <a:pt x="349" y="4428"/>
                  </a:lnTo>
                  <a:lnTo>
                    <a:pt x="349" y="0"/>
                  </a:lnTo>
                  <a:lnTo>
                    <a:pt x="349" y="0"/>
                  </a:lnTo>
                  <a:lnTo>
                    <a:pt x="4039" y="0"/>
                  </a:lnTo>
                  <a:lnTo>
                    <a:pt x="4039" y="0"/>
                  </a:lnTo>
                  <a:cubicBezTo>
                    <a:pt x="3525" y="5400"/>
                    <a:pt x="3525" y="10836"/>
                    <a:pt x="4039" y="16236"/>
                  </a:cubicBezTo>
                  <a:lnTo>
                    <a:pt x="4039" y="16236"/>
                  </a:lnTo>
                  <a:cubicBezTo>
                    <a:pt x="4751" y="22119"/>
                    <a:pt x="4751" y="28065"/>
                    <a:pt x="4039" y="33948"/>
                  </a:cubicBezTo>
                  <a:cubicBezTo>
                    <a:pt x="4238" y="36651"/>
                    <a:pt x="4238" y="39363"/>
                    <a:pt x="4039" y="42066"/>
                  </a:cubicBezTo>
                  <a:lnTo>
                    <a:pt x="4039" y="42066"/>
                  </a:lnTo>
                  <a:cubicBezTo>
                    <a:pt x="4039" y="42066"/>
                    <a:pt x="349" y="62730"/>
                    <a:pt x="349" y="627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8526A387-DE49-48ED-9E84-EF424288130D}"/>
                </a:ext>
              </a:extLst>
            </p:cNvPr>
            <p:cNvSpPr/>
            <p:nvPr/>
          </p:nvSpPr>
          <p:spPr>
            <a:xfrm>
              <a:off x="5759453" y="3636878"/>
              <a:ext cx="1043" cy="56087"/>
            </a:xfrm>
            <a:custGeom>
              <a:avLst/>
              <a:gdLst>
                <a:gd name="connsiteX0" fmla="*/ 613 w 1043"/>
                <a:gd name="connsiteY0" fmla="*/ 0 h 56087"/>
                <a:gd name="connsiteX1" fmla="*/ 613 w 1043"/>
                <a:gd name="connsiteY1" fmla="*/ 17712 h 56087"/>
                <a:gd name="connsiteX2" fmla="*/ 613 w 1043"/>
                <a:gd name="connsiteY2" fmla="*/ 39114 h 56087"/>
                <a:gd name="connsiteX3" fmla="*/ 613 w 1043"/>
                <a:gd name="connsiteY3" fmla="*/ 56088 h 56087"/>
                <a:gd name="connsiteX4" fmla="*/ 613 w 1043"/>
                <a:gd name="connsiteY4" fmla="*/ 56088 h 56087"/>
                <a:gd name="connsiteX5" fmla="*/ 613 w 1043"/>
                <a:gd name="connsiteY5" fmla="*/ 51660 h 56087"/>
                <a:gd name="connsiteX6" fmla="*/ 613 w 1043"/>
                <a:gd name="connsiteY6" fmla="*/ 51660 h 56087"/>
                <a:gd name="connsiteX7" fmla="*/ 613 w 1043"/>
                <a:gd name="connsiteY7" fmla="*/ 34686 h 56087"/>
                <a:gd name="connsiteX8" fmla="*/ 613 w 1043"/>
                <a:gd name="connsiteY8" fmla="*/ 5904 h 56087"/>
                <a:gd name="connsiteX9" fmla="*/ 613 w 1043"/>
                <a:gd name="connsiteY9" fmla="*/ 1476 h 56087"/>
                <a:gd name="connsiteX10" fmla="*/ 613 w 1043"/>
                <a:gd name="connsiteY10" fmla="*/ 1476 h 56087"/>
                <a:gd name="connsiteX11" fmla="*/ 613 w 1043"/>
                <a:gd name="connsiteY11" fmla="*/ 1476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3" h="56087">
                  <a:moveTo>
                    <a:pt x="613" y="0"/>
                  </a:moveTo>
                  <a:cubicBezTo>
                    <a:pt x="54" y="5891"/>
                    <a:pt x="54" y="11821"/>
                    <a:pt x="613" y="17712"/>
                  </a:cubicBezTo>
                  <a:cubicBezTo>
                    <a:pt x="613" y="25830"/>
                    <a:pt x="613" y="36900"/>
                    <a:pt x="613" y="39114"/>
                  </a:cubicBezTo>
                  <a:cubicBezTo>
                    <a:pt x="-204" y="44743"/>
                    <a:pt x="-204" y="50459"/>
                    <a:pt x="613" y="56088"/>
                  </a:cubicBezTo>
                  <a:lnTo>
                    <a:pt x="613" y="56088"/>
                  </a:lnTo>
                  <a:cubicBezTo>
                    <a:pt x="1187" y="54668"/>
                    <a:pt x="1187" y="53080"/>
                    <a:pt x="613" y="51660"/>
                  </a:cubicBezTo>
                  <a:lnTo>
                    <a:pt x="613" y="51660"/>
                  </a:lnTo>
                  <a:cubicBezTo>
                    <a:pt x="613" y="51660"/>
                    <a:pt x="613" y="40590"/>
                    <a:pt x="613" y="34686"/>
                  </a:cubicBezTo>
                  <a:cubicBezTo>
                    <a:pt x="613" y="28782"/>
                    <a:pt x="613" y="11070"/>
                    <a:pt x="613" y="5904"/>
                  </a:cubicBezTo>
                  <a:cubicBezTo>
                    <a:pt x="486" y="4431"/>
                    <a:pt x="486" y="2949"/>
                    <a:pt x="613" y="1476"/>
                  </a:cubicBezTo>
                  <a:lnTo>
                    <a:pt x="613" y="1476"/>
                  </a:lnTo>
                  <a:lnTo>
                    <a:pt x="613" y="1476"/>
                  </a:lnTo>
                  <a:close/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EB7F41B6-B52C-4C62-BCCB-3A144696FDB1}"/>
                </a:ext>
              </a:extLst>
            </p:cNvPr>
            <p:cNvSpPr/>
            <p:nvPr/>
          </p:nvSpPr>
          <p:spPr>
            <a:xfrm>
              <a:off x="5755553" y="3639830"/>
              <a:ext cx="2148" cy="55350"/>
            </a:xfrm>
            <a:custGeom>
              <a:avLst/>
              <a:gdLst>
                <a:gd name="connsiteX0" fmla="*/ 1561 w 2148"/>
                <a:gd name="connsiteY0" fmla="*/ 55350 h 55350"/>
                <a:gd name="connsiteX1" fmla="*/ 1561 w 2148"/>
                <a:gd name="connsiteY1" fmla="*/ 55350 h 55350"/>
                <a:gd name="connsiteX2" fmla="*/ 1561 w 2148"/>
                <a:gd name="connsiteY2" fmla="*/ 55350 h 55350"/>
                <a:gd name="connsiteX3" fmla="*/ 1561 w 2148"/>
                <a:gd name="connsiteY3" fmla="*/ 39852 h 55350"/>
                <a:gd name="connsiteX4" fmla="*/ 1561 w 2148"/>
                <a:gd name="connsiteY4" fmla="*/ 39852 h 55350"/>
                <a:gd name="connsiteX5" fmla="*/ 1561 w 2148"/>
                <a:gd name="connsiteY5" fmla="*/ 19926 h 55350"/>
                <a:gd name="connsiteX6" fmla="*/ 1561 w 2148"/>
                <a:gd name="connsiteY6" fmla="*/ 2214 h 55350"/>
                <a:gd name="connsiteX7" fmla="*/ 1561 w 2148"/>
                <a:gd name="connsiteY7" fmla="*/ 2214 h 55350"/>
                <a:gd name="connsiteX8" fmla="*/ 1561 w 2148"/>
                <a:gd name="connsiteY8" fmla="*/ 2214 h 55350"/>
                <a:gd name="connsiteX9" fmla="*/ 1561 w 2148"/>
                <a:gd name="connsiteY9" fmla="*/ 2214 h 55350"/>
                <a:gd name="connsiteX10" fmla="*/ 1561 w 2148"/>
                <a:gd name="connsiteY10" fmla="*/ 6642 h 55350"/>
                <a:gd name="connsiteX11" fmla="*/ 1561 w 2148"/>
                <a:gd name="connsiteY11" fmla="*/ 22878 h 55350"/>
                <a:gd name="connsiteX12" fmla="*/ 1561 w 2148"/>
                <a:gd name="connsiteY12" fmla="*/ 33210 h 55350"/>
                <a:gd name="connsiteX13" fmla="*/ 1561 w 2148"/>
                <a:gd name="connsiteY13" fmla="*/ 39852 h 55350"/>
                <a:gd name="connsiteX14" fmla="*/ 1561 w 2148"/>
                <a:gd name="connsiteY14" fmla="*/ 50184 h 55350"/>
                <a:gd name="connsiteX15" fmla="*/ 1561 w 2148"/>
                <a:gd name="connsiteY15" fmla="*/ 50184 h 55350"/>
                <a:gd name="connsiteX16" fmla="*/ 1561 w 2148"/>
                <a:gd name="connsiteY16" fmla="*/ 54612 h 55350"/>
                <a:gd name="connsiteX17" fmla="*/ 1561 w 2148"/>
                <a:gd name="connsiteY17" fmla="*/ 55350 h 55350"/>
                <a:gd name="connsiteX18" fmla="*/ 1561 w 2148"/>
                <a:gd name="connsiteY18" fmla="*/ 55350 h 55350"/>
                <a:gd name="connsiteX19" fmla="*/ 1561 w 2148"/>
                <a:gd name="connsiteY19" fmla="*/ 50922 h 55350"/>
                <a:gd name="connsiteX20" fmla="*/ 1561 w 2148"/>
                <a:gd name="connsiteY20" fmla="*/ 50922 h 55350"/>
                <a:gd name="connsiteX21" fmla="*/ 1561 w 2148"/>
                <a:gd name="connsiteY21" fmla="*/ 40590 h 55350"/>
                <a:gd name="connsiteX22" fmla="*/ 1561 w 2148"/>
                <a:gd name="connsiteY22" fmla="*/ 33948 h 55350"/>
                <a:gd name="connsiteX23" fmla="*/ 1561 w 2148"/>
                <a:gd name="connsiteY23" fmla="*/ 21402 h 55350"/>
                <a:gd name="connsiteX24" fmla="*/ 1561 w 2148"/>
                <a:gd name="connsiteY24" fmla="*/ 4428 h 55350"/>
                <a:gd name="connsiteX25" fmla="*/ 1561 w 2148"/>
                <a:gd name="connsiteY25" fmla="*/ 0 h 55350"/>
                <a:gd name="connsiteX26" fmla="*/ 1561 w 2148"/>
                <a:gd name="connsiteY26" fmla="*/ 0 h 55350"/>
                <a:gd name="connsiteX27" fmla="*/ 1561 w 2148"/>
                <a:gd name="connsiteY27" fmla="*/ 0 h 55350"/>
                <a:gd name="connsiteX28" fmla="*/ 1561 w 2148"/>
                <a:gd name="connsiteY28" fmla="*/ 16974 h 55350"/>
                <a:gd name="connsiteX29" fmla="*/ 1561 w 2148"/>
                <a:gd name="connsiteY29" fmla="*/ 36900 h 55350"/>
                <a:gd name="connsiteX30" fmla="*/ 1561 w 2148"/>
                <a:gd name="connsiteY30" fmla="*/ 36900 h 55350"/>
                <a:gd name="connsiteX31" fmla="*/ 85 w 2148"/>
                <a:gd name="connsiteY31" fmla="*/ 53136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148" h="55350">
                  <a:moveTo>
                    <a:pt x="1561" y="55350"/>
                  </a:moveTo>
                  <a:lnTo>
                    <a:pt x="1561" y="55350"/>
                  </a:lnTo>
                  <a:lnTo>
                    <a:pt x="1561" y="55350"/>
                  </a:lnTo>
                  <a:cubicBezTo>
                    <a:pt x="464" y="50242"/>
                    <a:pt x="464" y="44960"/>
                    <a:pt x="1561" y="39852"/>
                  </a:cubicBezTo>
                  <a:lnTo>
                    <a:pt x="1561" y="39852"/>
                  </a:lnTo>
                  <a:cubicBezTo>
                    <a:pt x="2344" y="33233"/>
                    <a:pt x="2344" y="26545"/>
                    <a:pt x="1561" y="19926"/>
                  </a:cubicBezTo>
                  <a:cubicBezTo>
                    <a:pt x="910" y="14040"/>
                    <a:pt x="910" y="8100"/>
                    <a:pt x="1561" y="2214"/>
                  </a:cubicBezTo>
                  <a:lnTo>
                    <a:pt x="1561" y="2214"/>
                  </a:lnTo>
                  <a:lnTo>
                    <a:pt x="1561" y="2214"/>
                  </a:lnTo>
                  <a:lnTo>
                    <a:pt x="1561" y="2214"/>
                  </a:lnTo>
                  <a:cubicBezTo>
                    <a:pt x="1809" y="3680"/>
                    <a:pt x="1809" y="5176"/>
                    <a:pt x="1561" y="6642"/>
                  </a:cubicBezTo>
                  <a:cubicBezTo>
                    <a:pt x="1096" y="12044"/>
                    <a:pt x="1096" y="17476"/>
                    <a:pt x="1561" y="22878"/>
                  </a:cubicBezTo>
                  <a:lnTo>
                    <a:pt x="1561" y="33210"/>
                  </a:lnTo>
                  <a:cubicBezTo>
                    <a:pt x="1203" y="35409"/>
                    <a:pt x="1203" y="37653"/>
                    <a:pt x="1561" y="39852"/>
                  </a:cubicBezTo>
                  <a:cubicBezTo>
                    <a:pt x="1352" y="43293"/>
                    <a:pt x="1352" y="46743"/>
                    <a:pt x="1561" y="50184"/>
                  </a:cubicBezTo>
                  <a:lnTo>
                    <a:pt x="1561" y="50184"/>
                  </a:lnTo>
                  <a:cubicBezTo>
                    <a:pt x="2226" y="51585"/>
                    <a:pt x="2226" y="53211"/>
                    <a:pt x="1561" y="54612"/>
                  </a:cubicBezTo>
                  <a:close/>
                  <a:moveTo>
                    <a:pt x="1561" y="55350"/>
                  </a:moveTo>
                  <a:lnTo>
                    <a:pt x="1561" y="55350"/>
                  </a:lnTo>
                  <a:lnTo>
                    <a:pt x="1561" y="50922"/>
                  </a:lnTo>
                  <a:lnTo>
                    <a:pt x="1561" y="50922"/>
                  </a:lnTo>
                  <a:cubicBezTo>
                    <a:pt x="1267" y="47484"/>
                    <a:pt x="1267" y="44028"/>
                    <a:pt x="1561" y="40590"/>
                  </a:cubicBezTo>
                  <a:cubicBezTo>
                    <a:pt x="1919" y="38391"/>
                    <a:pt x="1919" y="36147"/>
                    <a:pt x="1561" y="33948"/>
                  </a:cubicBezTo>
                  <a:cubicBezTo>
                    <a:pt x="2001" y="29778"/>
                    <a:pt x="2001" y="25572"/>
                    <a:pt x="1561" y="21402"/>
                  </a:cubicBezTo>
                  <a:lnTo>
                    <a:pt x="1561" y="4428"/>
                  </a:lnTo>
                  <a:lnTo>
                    <a:pt x="1561" y="0"/>
                  </a:lnTo>
                  <a:lnTo>
                    <a:pt x="1561" y="0"/>
                  </a:lnTo>
                  <a:lnTo>
                    <a:pt x="1561" y="0"/>
                  </a:lnTo>
                  <a:cubicBezTo>
                    <a:pt x="665" y="5623"/>
                    <a:pt x="665" y="11351"/>
                    <a:pt x="1561" y="16974"/>
                  </a:cubicBezTo>
                  <a:cubicBezTo>
                    <a:pt x="1561" y="23616"/>
                    <a:pt x="1561" y="32472"/>
                    <a:pt x="1561" y="36900"/>
                  </a:cubicBezTo>
                  <a:lnTo>
                    <a:pt x="1561" y="36900"/>
                  </a:lnTo>
                  <a:cubicBezTo>
                    <a:pt x="281" y="42211"/>
                    <a:pt x="-216" y="47681"/>
                    <a:pt x="85" y="531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E8A99FFD-87E9-4175-B234-DC0F345336D1}"/>
                </a:ext>
              </a:extLst>
            </p:cNvPr>
            <p:cNvSpPr/>
            <p:nvPr/>
          </p:nvSpPr>
          <p:spPr>
            <a:xfrm>
              <a:off x="5760805" y="3634658"/>
              <a:ext cx="9593" cy="4433"/>
            </a:xfrm>
            <a:custGeom>
              <a:avLst/>
              <a:gdLst>
                <a:gd name="connsiteX0" fmla="*/ 8118 w 9593"/>
                <a:gd name="connsiteY0" fmla="*/ 6 h 4433"/>
                <a:gd name="connsiteX1" fmla="*/ 0 w 9593"/>
                <a:gd name="connsiteY1" fmla="*/ 6 h 4433"/>
                <a:gd name="connsiteX2" fmla="*/ 0 w 9593"/>
                <a:gd name="connsiteY2" fmla="*/ 6 h 4433"/>
                <a:gd name="connsiteX3" fmla="*/ 9594 w 9593"/>
                <a:gd name="connsiteY3" fmla="*/ 4434 h 4433"/>
                <a:gd name="connsiteX4" fmla="*/ 9594 w 9593"/>
                <a:gd name="connsiteY4" fmla="*/ 4434 h 4433"/>
                <a:gd name="connsiteX5" fmla="*/ 5904 w 9593"/>
                <a:gd name="connsiteY5" fmla="*/ 4434 h 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3" h="4433">
                  <a:moveTo>
                    <a:pt x="8118" y="6"/>
                  </a:moveTo>
                  <a:lnTo>
                    <a:pt x="0" y="6"/>
                  </a:lnTo>
                  <a:lnTo>
                    <a:pt x="0" y="6"/>
                  </a:lnTo>
                  <a:cubicBezTo>
                    <a:pt x="3717" y="-111"/>
                    <a:pt x="7272" y="1530"/>
                    <a:pt x="9594" y="4434"/>
                  </a:cubicBezTo>
                  <a:lnTo>
                    <a:pt x="9594" y="4434"/>
                  </a:lnTo>
                  <a:cubicBezTo>
                    <a:pt x="9594" y="4434"/>
                    <a:pt x="9594" y="6"/>
                    <a:pt x="5904" y="4434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CD89FFEC-2CE6-4516-9CE7-84B2D15993E4}"/>
                </a:ext>
              </a:extLst>
            </p:cNvPr>
            <p:cNvSpPr/>
            <p:nvPr/>
          </p:nvSpPr>
          <p:spPr>
            <a:xfrm>
              <a:off x="5760805" y="3635953"/>
              <a:ext cx="11807" cy="5352"/>
            </a:xfrm>
            <a:custGeom>
              <a:avLst/>
              <a:gdLst>
                <a:gd name="connsiteX0" fmla="*/ 9594 w 11807"/>
                <a:gd name="connsiteY0" fmla="*/ 5352 h 5352"/>
                <a:gd name="connsiteX1" fmla="*/ 9594 w 11807"/>
                <a:gd name="connsiteY1" fmla="*/ 5352 h 5352"/>
                <a:gd name="connsiteX2" fmla="*/ 0 w 11807"/>
                <a:gd name="connsiteY2" fmla="*/ 924 h 5352"/>
                <a:gd name="connsiteX3" fmla="*/ 0 w 11807"/>
                <a:gd name="connsiteY3" fmla="*/ 924 h 5352"/>
                <a:gd name="connsiteX4" fmla="*/ 7380 w 11807"/>
                <a:gd name="connsiteY4" fmla="*/ 924 h 5352"/>
                <a:gd name="connsiteX5" fmla="*/ 7380 w 11807"/>
                <a:gd name="connsiteY5" fmla="*/ 924 h 5352"/>
                <a:gd name="connsiteX6" fmla="*/ 11808 w 11807"/>
                <a:gd name="connsiteY6" fmla="*/ 924 h 5352"/>
                <a:gd name="connsiteX7" fmla="*/ 11808 w 11807"/>
                <a:gd name="connsiteY7" fmla="*/ 924 h 5352"/>
                <a:gd name="connsiteX8" fmla="*/ 738 w 11807"/>
                <a:gd name="connsiteY8" fmla="*/ 924 h 5352"/>
                <a:gd name="connsiteX9" fmla="*/ 9594 w 11807"/>
                <a:gd name="connsiteY9" fmla="*/ 924 h 5352"/>
                <a:gd name="connsiteX10" fmla="*/ 9594 w 11807"/>
                <a:gd name="connsiteY10" fmla="*/ 924 h 5352"/>
                <a:gd name="connsiteX11" fmla="*/ 8118 w 11807"/>
                <a:gd name="connsiteY11" fmla="*/ 924 h 5352"/>
                <a:gd name="connsiteX12" fmla="*/ 738 w 11807"/>
                <a:gd name="connsiteY12" fmla="*/ 924 h 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807" h="5352">
                  <a:moveTo>
                    <a:pt x="9594" y="5352"/>
                  </a:moveTo>
                  <a:lnTo>
                    <a:pt x="9594" y="5352"/>
                  </a:lnTo>
                  <a:cubicBezTo>
                    <a:pt x="7272" y="2448"/>
                    <a:pt x="3717" y="807"/>
                    <a:pt x="0" y="924"/>
                  </a:cubicBezTo>
                  <a:lnTo>
                    <a:pt x="0" y="924"/>
                  </a:lnTo>
                  <a:lnTo>
                    <a:pt x="7380" y="924"/>
                  </a:lnTo>
                  <a:lnTo>
                    <a:pt x="7380" y="924"/>
                  </a:lnTo>
                  <a:cubicBezTo>
                    <a:pt x="7380" y="924"/>
                    <a:pt x="11070" y="924"/>
                    <a:pt x="11808" y="924"/>
                  </a:cubicBezTo>
                  <a:lnTo>
                    <a:pt x="11808" y="924"/>
                  </a:lnTo>
                  <a:close/>
                  <a:moveTo>
                    <a:pt x="738" y="924"/>
                  </a:moveTo>
                  <a:cubicBezTo>
                    <a:pt x="3562" y="-308"/>
                    <a:pt x="6770" y="-308"/>
                    <a:pt x="9594" y="924"/>
                  </a:cubicBezTo>
                  <a:lnTo>
                    <a:pt x="9594" y="924"/>
                  </a:lnTo>
                  <a:lnTo>
                    <a:pt x="8118" y="924"/>
                  </a:lnTo>
                  <a:lnTo>
                    <a:pt x="738" y="92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AB510471-9065-41C7-AB7D-166C3C83175A}"/>
                </a:ext>
              </a:extLst>
            </p:cNvPr>
            <p:cNvSpPr/>
            <p:nvPr/>
          </p:nvSpPr>
          <p:spPr>
            <a:xfrm>
              <a:off x="5759328" y="3636878"/>
              <a:ext cx="9594" cy="5580"/>
            </a:xfrm>
            <a:custGeom>
              <a:avLst/>
              <a:gdLst>
                <a:gd name="connsiteX0" fmla="*/ 1476 w 9594"/>
                <a:gd name="connsiteY0" fmla="*/ 0 h 5580"/>
                <a:gd name="connsiteX1" fmla="*/ 1476 w 9594"/>
                <a:gd name="connsiteY1" fmla="*/ 0 h 5580"/>
                <a:gd name="connsiteX2" fmla="*/ 9594 w 9594"/>
                <a:gd name="connsiteY2" fmla="*/ 5166 h 5580"/>
                <a:gd name="connsiteX3" fmla="*/ 9594 w 9594"/>
                <a:gd name="connsiteY3" fmla="*/ 5166 h 5580"/>
                <a:gd name="connsiteX4" fmla="*/ 0 w 9594"/>
                <a:gd name="connsiteY4" fmla="*/ 738 h 5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5580">
                  <a:moveTo>
                    <a:pt x="1476" y="0"/>
                  </a:moveTo>
                  <a:lnTo>
                    <a:pt x="1476" y="0"/>
                  </a:lnTo>
                  <a:cubicBezTo>
                    <a:pt x="1476" y="0"/>
                    <a:pt x="5904" y="7380"/>
                    <a:pt x="9594" y="5166"/>
                  </a:cubicBezTo>
                  <a:lnTo>
                    <a:pt x="9594" y="5166"/>
                  </a:lnTo>
                  <a:cubicBezTo>
                    <a:pt x="7272" y="2262"/>
                    <a:pt x="3717" y="621"/>
                    <a:pt x="0" y="738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4281249E-843A-4328-8364-38E208E2D0A8}"/>
                </a:ext>
              </a:extLst>
            </p:cNvPr>
            <p:cNvSpPr/>
            <p:nvPr/>
          </p:nvSpPr>
          <p:spPr>
            <a:xfrm>
              <a:off x="5760805" y="3636878"/>
              <a:ext cx="9593" cy="5903"/>
            </a:xfrm>
            <a:custGeom>
              <a:avLst/>
              <a:gdLst>
                <a:gd name="connsiteX0" fmla="*/ 6642 w 9593"/>
                <a:gd name="connsiteY0" fmla="*/ 5904 h 5903"/>
                <a:gd name="connsiteX1" fmla="*/ 0 w 9593"/>
                <a:gd name="connsiteY1" fmla="*/ 0 h 5903"/>
                <a:gd name="connsiteX2" fmla="*/ 0 w 9593"/>
                <a:gd name="connsiteY2" fmla="*/ 0 h 5903"/>
                <a:gd name="connsiteX3" fmla="*/ 9594 w 9593"/>
                <a:gd name="connsiteY3" fmla="*/ 5166 h 5903"/>
                <a:gd name="connsiteX4" fmla="*/ 9594 w 9593"/>
                <a:gd name="connsiteY4" fmla="*/ 5166 h 5903"/>
                <a:gd name="connsiteX5" fmla="*/ 0 w 9593"/>
                <a:gd name="connsiteY5" fmla="*/ 0 h 5903"/>
                <a:gd name="connsiteX6" fmla="*/ 0 w 9593"/>
                <a:gd name="connsiteY6" fmla="*/ 0 h 5903"/>
                <a:gd name="connsiteX7" fmla="*/ 8118 w 9593"/>
                <a:gd name="connsiteY7" fmla="*/ 5166 h 5903"/>
                <a:gd name="connsiteX8" fmla="*/ 8118 w 9593"/>
                <a:gd name="connsiteY8" fmla="*/ 5166 h 5903"/>
                <a:gd name="connsiteX9" fmla="*/ 0 w 9593"/>
                <a:gd name="connsiteY9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3" h="5903">
                  <a:moveTo>
                    <a:pt x="6642" y="5904"/>
                  </a:moveTo>
                  <a:cubicBezTo>
                    <a:pt x="6642" y="5904"/>
                    <a:pt x="738" y="2214"/>
                    <a:pt x="0" y="0"/>
                  </a:cubicBezTo>
                  <a:lnTo>
                    <a:pt x="0" y="0"/>
                  </a:lnTo>
                  <a:cubicBezTo>
                    <a:pt x="3790" y="271"/>
                    <a:pt x="7282" y="2151"/>
                    <a:pt x="9594" y="5166"/>
                  </a:cubicBezTo>
                  <a:lnTo>
                    <a:pt x="9594" y="5166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4428" y="7380"/>
                    <a:pt x="8118" y="5166"/>
                  </a:cubicBezTo>
                  <a:lnTo>
                    <a:pt x="8118" y="5166"/>
                  </a:lnTo>
                  <a:cubicBezTo>
                    <a:pt x="6206" y="2433"/>
                    <a:pt x="3285" y="5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0E921476-6D8E-4F5A-A4A0-DD3950BD6BD9}"/>
                </a:ext>
              </a:extLst>
            </p:cNvPr>
            <p:cNvSpPr/>
            <p:nvPr/>
          </p:nvSpPr>
          <p:spPr>
            <a:xfrm>
              <a:off x="5760805" y="3628760"/>
              <a:ext cx="6641" cy="8118"/>
            </a:xfrm>
            <a:custGeom>
              <a:avLst/>
              <a:gdLst>
                <a:gd name="connsiteX0" fmla="*/ 0 w 6641"/>
                <a:gd name="connsiteY0" fmla="*/ 8118 h 8118"/>
                <a:gd name="connsiteX1" fmla="*/ 6642 w 6641"/>
                <a:gd name="connsiteY1" fmla="*/ 0 h 8118"/>
                <a:gd name="connsiteX2" fmla="*/ 6642 w 6641"/>
                <a:gd name="connsiteY2" fmla="*/ 0 h 8118"/>
                <a:gd name="connsiteX3" fmla="*/ 6642 w 6641"/>
                <a:gd name="connsiteY3" fmla="*/ 0 h 8118"/>
                <a:gd name="connsiteX4" fmla="*/ 738 w 6641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1" h="8118">
                  <a:moveTo>
                    <a:pt x="0" y="8118"/>
                  </a:move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738" y="0"/>
                  </a:ln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70398833-D5C4-4389-8130-89DB6546A4C4}"/>
                </a:ext>
              </a:extLst>
            </p:cNvPr>
            <p:cNvSpPr/>
            <p:nvPr/>
          </p:nvSpPr>
          <p:spPr>
            <a:xfrm>
              <a:off x="5760805" y="3628760"/>
              <a:ext cx="6641" cy="8118"/>
            </a:xfrm>
            <a:custGeom>
              <a:avLst/>
              <a:gdLst>
                <a:gd name="connsiteX0" fmla="*/ 0 w 6641"/>
                <a:gd name="connsiteY0" fmla="*/ 8118 h 8118"/>
                <a:gd name="connsiteX1" fmla="*/ 0 w 6641"/>
                <a:gd name="connsiteY1" fmla="*/ 8118 h 8118"/>
                <a:gd name="connsiteX2" fmla="*/ 6642 w 6641"/>
                <a:gd name="connsiteY2" fmla="*/ 0 h 8118"/>
                <a:gd name="connsiteX3" fmla="*/ 6642 w 6641"/>
                <a:gd name="connsiteY3" fmla="*/ 0 h 8118"/>
                <a:gd name="connsiteX4" fmla="*/ 6642 w 6641"/>
                <a:gd name="connsiteY4" fmla="*/ 0 h 8118"/>
                <a:gd name="connsiteX5" fmla="*/ 6642 w 6641"/>
                <a:gd name="connsiteY5" fmla="*/ 0 h 8118"/>
                <a:gd name="connsiteX6" fmla="*/ 6642 w 6641"/>
                <a:gd name="connsiteY6" fmla="*/ 0 h 8118"/>
                <a:gd name="connsiteX7" fmla="*/ 0 w 6641"/>
                <a:gd name="connsiteY7" fmla="*/ 0 h 8118"/>
                <a:gd name="connsiteX8" fmla="*/ 6642 w 6641"/>
                <a:gd name="connsiteY8" fmla="*/ 0 h 8118"/>
                <a:gd name="connsiteX9" fmla="*/ 6642 w 6641"/>
                <a:gd name="connsiteY9" fmla="*/ 0 h 8118"/>
                <a:gd name="connsiteX10" fmla="*/ 738 w 6641"/>
                <a:gd name="connsiteY10" fmla="*/ 5904 h 8118"/>
                <a:gd name="connsiteX11" fmla="*/ 5904 w 6641"/>
                <a:gd name="connsiteY11" fmla="*/ 5904 h 8118"/>
                <a:gd name="connsiteX12" fmla="*/ 5904 w 6641"/>
                <a:gd name="connsiteY12" fmla="*/ 5904 h 8118"/>
                <a:gd name="connsiteX13" fmla="*/ 5904 w 6641"/>
                <a:gd name="connsiteY13" fmla="*/ 5904 h 8118"/>
                <a:gd name="connsiteX14" fmla="*/ 5904 w 6641"/>
                <a:gd name="connsiteY14" fmla="*/ 5904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1" h="8118">
                  <a:moveTo>
                    <a:pt x="0" y="8118"/>
                  </a:moveTo>
                  <a:lnTo>
                    <a:pt x="0" y="8118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0" y="0"/>
                  </a:lnTo>
                  <a:close/>
                  <a:moveTo>
                    <a:pt x="6642" y="0"/>
                  </a:moveTo>
                  <a:lnTo>
                    <a:pt x="6642" y="0"/>
                  </a:lnTo>
                  <a:lnTo>
                    <a:pt x="738" y="5904"/>
                  </a:lnTo>
                  <a:lnTo>
                    <a:pt x="5904" y="5904"/>
                  </a:lnTo>
                  <a:lnTo>
                    <a:pt x="5904" y="5904"/>
                  </a:lnTo>
                  <a:lnTo>
                    <a:pt x="5904" y="5904"/>
                  </a:lnTo>
                  <a:lnTo>
                    <a:pt x="5904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51A36C2B-F080-47D6-99C7-70F64CCDB974}"/>
                </a:ext>
              </a:extLst>
            </p:cNvPr>
            <p:cNvSpPr/>
            <p:nvPr/>
          </p:nvSpPr>
          <p:spPr>
            <a:xfrm>
              <a:off x="5762187" y="3627260"/>
              <a:ext cx="11163" cy="11093"/>
            </a:xfrm>
            <a:custGeom>
              <a:avLst/>
              <a:gdLst>
                <a:gd name="connsiteX0" fmla="*/ 8211 w 11163"/>
                <a:gd name="connsiteY0" fmla="*/ 1499 h 11093"/>
                <a:gd name="connsiteX1" fmla="*/ 1961 w 11163"/>
                <a:gd name="connsiteY1" fmla="*/ 1107 h 11093"/>
                <a:gd name="connsiteX2" fmla="*/ 1569 w 11163"/>
                <a:gd name="connsiteY2" fmla="*/ 1499 h 11093"/>
                <a:gd name="connsiteX3" fmla="*/ 1569 w 11163"/>
                <a:gd name="connsiteY3" fmla="*/ 11093 h 11093"/>
                <a:gd name="connsiteX4" fmla="*/ 1569 w 11163"/>
                <a:gd name="connsiteY4" fmla="*/ 11093 h 11093"/>
                <a:gd name="connsiteX5" fmla="*/ 11163 w 11163"/>
                <a:gd name="connsiteY5" fmla="*/ 11093 h 11093"/>
                <a:gd name="connsiteX6" fmla="*/ 11163 w 11163"/>
                <a:gd name="connsiteY6" fmla="*/ 1499 h 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63" h="11093">
                  <a:moveTo>
                    <a:pt x="8211" y="1499"/>
                  </a:moveTo>
                  <a:cubicBezTo>
                    <a:pt x="6594" y="-335"/>
                    <a:pt x="3796" y="-511"/>
                    <a:pt x="1961" y="1107"/>
                  </a:cubicBezTo>
                  <a:cubicBezTo>
                    <a:pt x="1822" y="1229"/>
                    <a:pt x="1692" y="1360"/>
                    <a:pt x="1569" y="1499"/>
                  </a:cubicBezTo>
                  <a:cubicBezTo>
                    <a:pt x="-523" y="4355"/>
                    <a:pt x="-523" y="8237"/>
                    <a:pt x="1569" y="11093"/>
                  </a:cubicBezTo>
                  <a:lnTo>
                    <a:pt x="1569" y="11093"/>
                  </a:lnTo>
                  <a:cubicBezTo>
                    <a:pt x="9687" y="-1453"/>
                    <a:pt x="11163" y="11093"/>
                    <a:pt x="11163" y="11093"/>
                  </a:cubicBezTo>
                  <a:lnTo>
                    <a:pt x="11163" y="1499"/>
                  </a:ln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0613B3B1-9552-4825-897C-3BE2E47C4F00}"/>
                </a:ext>
              </a:extLst>
            </p:cNvPr>
            <p:cNvSpPr/>
            <p:nvPr/>
          </p:nvSpPr>
          <p:spPr>
            <a:xfrm>
              <a:off x="5758590" y="3627284"/>
              <a:ext cx="14022" cy="11807"/>
            </a:xfrm>
            <a:custGeom>
              <a:avLst/>
              <a:gdLst>
                <a:gd name="connsiteX0" fmla="*/ 2214 w 14022"/>
                <a:gd name="connsiteY0" fmla="*/ 10332 h 11807"/>
                <a:gd name="connsiteX1" fmla="*/ 2214 w 14022"/>
                <a:gd name="connsiteY1" fmla="*/ 10332 h 11807"/>
                <a:gd name="connsiteX2" fmla="*/ 2214 w 14022"/>
                <a:gd name="connsiteY2" fmla="*/ 0 h 11807"/>
                <a:gd name="connsiteX3" fmla="*/ 6642 w 14022"/>
                <a:gd name="connsiteY3" fmla="*/ 0 h 11807"/>
                <a:gd name="connsiteX4" fmla="*/ 6642 w 14022"/>
                <a:gd name="connsiteY4" fmla="*/ 0 h 11807"/>
                <a:gd name="connsiteX5" fmla="*/ 6642 w 14022"/>
                <a:gd name="connsiteY5" fmla="*/ 0 h 11807"/>
                <a:gd name="connsiteX6" fmla="*/ 6642 w 14022"/>
                <a:gd name="connsiteY6" fmla="*/ 5904 h 11807"/>
                <a:gd name="connsiteX7" fmla="*/ 6642 w 14022"/>
                <a:gd name="connsiteY7" fmla="*/ 5904 h 11807"/>
                <a:gd name="connsiteX8" fmla="*/ 6642 w 14022"/>
                <a:gd name="connsiteY8" fmla="*/ 5904 h 11807"/>
                <a:gd name="connsiteX9" fmla="*/ 0 w 14022"/>
                <a:gd name="connsiteY9" fmla="*/ 11808 h 11807"/>
                <a:gd name="connsiteX10" fmla="*/ 7380 w 14022"/>
                <a:gd name="connsiteY10" fmla="*/ 1476 h 11807"/>
                <a:gd name="connsiteX11" fmla="*/ 7380 w 14022"/>
                <a:gd name="connsiteY11" fmla="*/ 1476 h 11807"/>
                <a:gd name="connsiteX12" fmla="*/ 7380 w 14022"/>
                <a:gd name="connsiteY12" fmla="*/ 11070 h 11807"/>
                <a:gd name="connsiteX13" fmla="*/ 7380 w 14022"/>
                <a:gd name="connsiteY13" fmla="*/ 11070 h 11807"/>
                <a:gd name="connsiteX14" fmla="*/ 14022 w 14022"/>
                <a:gd name="connsiteY14" fmla="*/ 4428 h 11807"/>
                <a:gd name="connsiteX15" fmla="*/ 14022 w 14022"/>
                <a:gd name="connsiteY15" fmla="*/ 4428 h 11807"/>
                <a:gd name="connsiteX16" fmla="*/ 14022 w 14022"/>
                <a:gd name="connsiteY16" fmla="*/ 4428 h 11807"/>
                <a:gd name="connsiteX17" fmla="*/ 14022 w 14022"/>
                <a:gd name="connsiteY17" fmla="*/ 1476 h 11807"/>
                <a:gd name="connsiteX18" fmla="*/ 14022 w 14022"/>
                <a:gd name="connsiteY18" fmla="*/ 1476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022" h="11807">
                  <a:moveTo>
                    <a:pt x="2214" y="10332"/>
                  </a:moveTo>
                  <a:lnTo>
                    <a:pt x="2214" y="10332"/>
                  </a:lnTo>
                  <a:cubicBezTo>
                    <a:pt x="2214" y="10332"/>
                    <a:pt x="2214" y="2214"/>
                    <a:pt x="2214" y="0"/>
                  </a:cubicBez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lnTo>
                    <a:pt x="6642" y="5904"/>
                  </a:lnTo>
                  <a:lnTo>
                    <a:pt x="6642" y="5904"/>
                  </a:lnTo>
                  <a:cubicBezTo>
                    <a:pt x="6642" y="5904"/>
                    <a:pt x="6642" y="5904"/>
                    <a:pt x="6642" y="5904"/>
                  </a:cubicBezTo>
                  <a:cubicBezTo>
                    <a:pt x="6642" y="5904"/>
                    <a:pt x="6642" y="5904"/>
                    <a:pt x="0" y="11808"/>
                  </a:cubicBezTo>
                  <a:close/>
                  <a:moveTo>
                    <a:pt x="7380" y="1476"/>
                  </a:moveTo>
                  <a:lnTo>
                    <a:pt x="7380" y="1476"/>
                  </a:lnTo>
                  <a:cubicBezTo>
                    <a:pt x="5018" y="4238"/>
                    <a:pt x="5018" y="8308"/>
                    <a:pt x="7380" y="11070"/>
                  </a:cubicBezTo>
                  <a:lnTo>
                    <a:pt x="7380" y="11070"/>
                  </a:lnTo>
                  <a:cubicBezTo>
                    <a:pt x="7380" y="6642"/>
                    <a:pt x="9594" y="4428"/>
                    <a:pt x="14022" y="4428"/>
                  </a:cubicBezTo>
                  <a:lnTo>
                    <a:pt x="14022" y="4428"/>
                  </a:lnTo>
                  <a:lnTo>
                    <a:pt x="14022" y="4428"/>
                  </a:lnTo>
                  <a:lnTo>
                    <a:pt x="14022" y="1476"/>
                  </a:lnTo>
                  <a:lnTo>
                    <a:pt x="14022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D4293415-EB9A-4C6C-931C-9443DC758697}"/>
                </a:ext>
              </a:extLst>
            </p:cNvPr>
            <p:cNvSpPr/>
            <p:nvPr/>
          </p:nvSpPr>
          <p:spPr>
            <a:xfrm>
              <a:off x="5788466" y="3586693"/>
              <a:ext cx="1222" cy="46494"/>
            </a:xfrm>
            <a:custGeom>
              <a:avLst/>
              <a:gdLst>
                <a:gd name="connsiteX0" fmla="*/ 382 w 1222"/>
                <a:gd name="connsiteY0" fmla="*/ 1476 h 46494"/>
                <a:gd name="connsiteX1" fmla="*/ 382 w 1222"/>
                <a:gd name="connsiteY1" fmla="*/ 1476 h 46494"/>
                <a:gd name="connsiteX2" fmla="*/ 382 w 1222"/>
                <a:gd name="connsiteY2" fmla="*/ 24354 h 46494"/>
                <a:gd name="connsiteX3" fmla="*/ 382 w 1222"/>
                <a:gd name="connsiteY3" fmla="*/ 39114 h 46494"/>
                <a:gd name="connsiteX4" fmla="*/ 382 w 1222"/>
                <a:gd name="connsiteY4" fmla="*/ 39114 h 46494"/>
                <a:gd name="connsiteX5" fmla="*/ 382 w 1222"/>
                <a:gd name="connsiteY5" fmla="*/ 46494 h 46494"/>
                <a:gd name="connsiteX6" fmla="*/ 382 w 1222"/>
                <a:gd name="connsiteY6" fmla="*/ 46494 h 46494"/>
                <a:gd name="connsiteX7" fmla="*/ 382 w 1222"/>
                <a:gd name="connsiteY7" fmla="*/ 36900 h 46494"/>
                <a:gd name="connsiteX8" fmla="*/ 382 w 1222"/>
                <a:gd name="connsiteY8" fmla="*/ 27306 h 46494"/>
                <a:gd name="connsiteX9" fmla="*/ 382 w 1222"/>
                <a:gd name="connsiteY9" fmla="*/ 11808 h 46494"/>
                <a:gd name="connsiteX10" fmla="*/ 382 w 1222"/>
                <a:gd name="connsiteY10" fmla="*/ 0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22" h="46494">
                  <a:moveTo>
                    <a:pt x="382" y="1476"/>
                  </a:moveTo>
                  <a:lnTo>
                    <a:pt x="382" y="1476"/>
                  </a:lnTo>
                  <a:cubicBezTo>
                    <a:pt x="382" y="1476"/>
                    <a:pt x="382" y="19926"/>
                    <a:pt x="382" y="24354"/>
                  </a:cubicBezTo>
                  <a:cubicBezTo>
                    <a:pt x="382" y="28782"/>
                    <a:pt x="382" y="36162"/>
                    <a:pt x="382" y="39114"/>
                  </a:cubicBezTo>
                  <a:lnTo>
                    <a:pt x="382" y="39114"/>
                  </a:lnTo>
                  <a:cubicBezTo>
                    <a:pt x="-17" y="41558"/>
                    <a:pt x="-17" y="44050"/>
                    <a:pt x="382" y="46494"/>
                  </a:cubicBezTo>
                  <a:lnTo>
                    <a:pt x="382" y="46494"/>
                  </a:lnTo>
                  <a:cubicBezTo>
                    <a:pt x="382" y="46494"/>
                    <a:pt x="382" y="38376"/>
                    <a:pt x="382" y="36900"/>
                  </a:cubicBezTo>
                  <a:cubicBezTo>
                    <a:pt x="29" y="33712"/>
                    <a:pt x="29" y="30494"/>
                    <a:pt x="382" y="27306"/>
                  </a:cubicBezTo>
                  <a:cubicBezTo>
                    <a:pt x="1503" y="22201"/>
                    <a:pt x="1503" y="16914"/>
                    <a:pt x="382" y="11808"/>
                  </a:cubicBezTo>
                  <a:cubicBezTo>
                    <a:pt x="-127" y="7888"/>
                    <a:pt x="-127" y="3920"/>
                    <a:pt x="382" y="0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FB1F2C18-C802-4C45-B7F2-EA596F5C8F8B}"/>
                </a:ext>
              </a:extLst>
            </p:cNvPr>
            <p:cNvSpPr/>
            <p:nvPr/>
          </p:nvSpPr>
          <p:spPr>
            <a:xfrm>
              <a:off x="5783682" y="3588908"/>
              <a:ext cx="2325" cy="49446"/>
            </a:xfrm>
            <a:custGeom>
              <a:avLst/>
              <a:gdLst>
                <a:gd name="connsiteX0" fmla="*/ 1476 w 2325"/>
                <a:gd name="connsiteY0" fmla="*/ 45756 h 49446"/>
                <a:gd name="connsiteX1" fmla="*/ 1476 w 2325"/>
                <a:gd name="connsiteY1" fmla="*/ 45756 h 49446"/>
                <a:gd name="connsiteX2" fmla="*/ 1476 w 2325"/>
                <a:gd name="connsiteY2" fmla="*/ 37638 h 49446"/>
                <a:gd name="connsiteX3" fmla="*/ 1476 w 2325"/>
                <a:gd name="connsiteY3" fmla="*/ 37638 h 49446"/>
                <a:gd name="connsiteX4" fmla="*/ 1476 w 2325"/>
                <a:gd name="connsiteY4" fmla="*/ 28782 h 49446"/>
                <a:gd name="connsiteX5" fmla="*/ 1476 w 2325"/>
                <a:gd name="connsiteY5" fmla="*/ 22878 h 49446"/>
                <a:gd name="connsiteX6" fmla="*/ 1476 w 2325"/>
                <a:gd name="connsiteY6" fmla="*/ 13284 h 49446"/>
                <a:gd name="connsiteX7" fmla="*/ 1476 w 2325"/>
                <a:gd name="connsiteY7" fmla="*/ 0 h 49446"/>
                <a:gd name="connsiteX8" fmla="*/ 1476 w 2325"/>
                <a:gd name="connsiteY8" fmla="*/ 0 h 49446"/>
                <a:gd name="connsiteX9" fmla="*/ 1476 w 2325"/>
                <a:gd name="connsiteY9" fmla="*/ 0 h 49446"/>
                <a:gd name="connsiteX10" fmla="*/ 1476 w 2325"/>
                <a:gd name="connsiteY10" fmla="*/ 0 h 49446"/>
                <a:gd name="connsiteX11" fmla="*/ 1476 w 2325"/>
                <a:gd name="connsiteY11" fmla="*/ 11808 h 49446"/>
                <a:gd name="connsiteX12" fmla="*/ 1476 w 2325"/>
                <a:gd name="connsiteY12" fmla="*/ 11808 h 49446"/>
                <a:gd name="connsiteX13" fmla="*/ 1476 w 2325"/>
                <a:gd name="connsiteY13" fmla="*/ 26568 h 49446"/>
                <a:gd name="connsiteX14" fmla="*/ 1476 w 2325"/>
                <a:gd name="connsiteY14" fmla="*/ 33210 h 49446"/>
                <a:gd name="connsiteX15" fmla="*/ 1476 w 2325"/>
                <a:gd name="connsiteY15" fmla="*/ 39852 h 49446"/>
                <a:gd name="connsiteX16" fmla="*/ 1476 w 2325"/>
                <a:gd name="connsiteY16" fmla="*/ 49446 h 49446"/>
                <a:gd name="connsiteX17" fmla="*/ 1476 w 2325"/>
                <a:gd name="connsiteY17" fmla="*/ 49446 h 49446"/>
                <a:gd name="connsiteX18" fmla="*/ 1476 w 2325"/>
                <a:gd name="connsiteY18" fmla="*/ 45756 h 49446"/>
                <a:gd name="connsiteX19" fmla="*/ 1476 w 2325"/>
                <a:gd name="connsiteY19" fmla="*/ 45756 h 49446"/>
                <a:gd name="connsiteX20" fmla="*/ 1476 w 2325"/>
                <a:gd name="connsiteY20" fmla="*/ 39852 h 49446"/>
                <a:gd name="connsiteX21" fmla="*/ 1476 w 2325"/>
                <a:gd name="connsiteY21" fmla="*/ 39852 h 49446"/>
                <a:gd name="connsiteX22" fmla="*/ 1476 w 2325"/>
                <a:gd name="connsiteY22" fmla="*/ 33210 h 49446"/>
                <a:gd name="connsiteX23" fmla="*/ 1476 w 2325"/>
                <a:gd name="connsiteY23" fmla="*/ 18450 h 49446"/>
                <a:gd name="connsiteX24" fmla="*/ 1476 w 2325"/>
                <a:gd name="connsiteY24" fmla="*/ 18450 h 49446"/>
                <a:gd name="connsiteX25" fmla="*/ 1476 w 2325"/>
                <a:gd name="connsiteY25" fmla="*/ 6642 h 49446"/>
                <a:gd name="connsiteX26" fmla="*/ 1476 w 2325"/>
                <a:gd name="connsiteY26" fmla="*/ 6642 h 49446"/>
                <a:gd name="connsiteX27" fmla="*/ 1476 w 2325"/>
                <a:gd name="connsiteY27" fmla="*/ 6642 h 49446"/>
                <a:gd name="connsiteX28" fmla="*/ 1476 w 2325"/>
                <a:gd name="connsiteY28" fmla="*/ 19926 h 49446"/>
                <a:gd name="connsiteX29" fmla="*/ 1476 w 2325"/>
                <a:gd name="connsiteY29" fmla="*/ 29520 h 49446"/>
                <a:gd name="connsiteX30" fmla="*/ 1476 w 2325"/>
                <a:gd name="connsiteY30" fmla="*/ 36162 h 49446"/>
                <a:gd name="connsiteX31" fmla="*/ 1476 w 2325"/>
                <a:gd name="connsiteY31" fmla="*/ 44280 h 49446"/>
                <a:gd name="connsiteX32" fmla="*/ 1476 w 2325"/>
                <a:gd name="connsiteY32" fmla="*/ 44280 h 49446"/>
                <a:gd name="connsiteX33" fmla="*/ 0 w 2325"/>
                <a:gd name="connsiteY33" fmla="*/ 45018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25" h="49446">
                  <a:moveTo>
                    <a:pt x="1476" y="45756"/>
                  </a:moveTo>
                  <a:lnTo>
                    <a:pt x="1476" y="45756"/>
                  </a:lnTo>
                  <a:cubicBezTo>
                    <a:pt x="1200" y="43057"/>
                    <a:pt x="1200" y="40337"/>
                    <a:pt x="1476" y="37638"/>
                  </a:cubicBezTo>
                  <a:lnTo>
                    <a:pt x="1476" y="37638"/>
                  </a:lnTo>
                  <a:cubicBezTo>
                    <a:pt x="1476" y="37638"/>
                    <a:pt x="1476" y="32472"/>
                    <a:pt x="1476" y="28782"/>
                  </a:cubicBezTo>
                  <a:cubicBezTo>
                    <a:pt x="1476" y="25092"/>
                    <a:pt x="1476" y="28782"/>
                    <a:pt x="1476" y="22878"/>
                  </a:cubicBezTo>
                  <a:lnTo>
                    <a:pt x="1476" y="13284"/>
                  </a:lnTo>
                  <a:cubicBezTo>
                    <a:pt x="1017" y="8868"/>
                    <a:pt x="1017" y="4416"/>
                    <a:pt x="1476" y="0"/>
                  </a:cubicBez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cubicBezTo>
                    <a:pt x="1476" y="0"/>
                    <a:pt x="1476" y="8118"/>
                    <a:pt x="1476" y="11808"/>
                  </a:cubicBezTo>
                  <a:lnTo>
                    <a:pt x="1476" y="11808"/>
                  </a:lnTo>
                  <a:cubicBezTo>
                    <a:pt x="2609" y="16663"/>
                    <a:pt x="2609" y="21713"/>
                    <a:pt x="1476" y="26568"/>
                  </a:cubicBezTo>
                  <a:cubicBezTo>
                    <a:pt x="1632" y="28779"/>
                    <a:pt x="1632" y="30999"/>
                    <a:pt x="1476" y="33210"/>
                  </a:cubicBezTo>
                  <a:lnTo>
                    <a:pt x="1476" y="39852"/>
                  </a:lnTo>
                  <a:cubicBezTo>
                    <a:pt x="1842" y="43039"/>
                    <a:pt x="1842" y="46259"/>
                    <a:pt x="1476" y="49446"/>
                  </a:cubicBezTo>
                  <a:lnTo>
                    <a:pt x="1476" y="49446"/>
                  </a:lnTo>
                  <a:close/>
                  <a:moveTo>
                    <a:pt x="1476" y="45756"/>
                  </a:moveTo>
                  <a:lnTo>
                    <a:pt x="1476" y="45756"/>
                  </a:lnTo>
                  <a:lnTo>
                    <a:pt x="1476" y="39852"/>
                  </a:lnTo>
                  <a:cubicBezTo>
                    <a:pt x="1476" y="39852"/>
                    <a:pt x="1476" y="39852"/>
                    <a:pt x="1476" y="39852"/>
                  </a:cubicBezTo>
                  <a:cubicBezTo>
                    <a:pt x="1280" y="37642"/>
                    <a:pt x="1280" y="35420"/>
                    <a:pt x="1476" y="33210"/>
                  </a:cubicBezTo>
                  <a:cubicBezTo>
                    <a:pt x="2226" y="28319"/>
                    <a:pt x="2226" y="23341"/>
                    <a:pt x="1476" y="18450"/>
                  </a:cubicBezTo>
                  <a:lnTo>
                    <a:pt x="1476" y="18450"/>
                  </a:lnTo>
                  <a:cubicBezTo>
                    <a:pt x="1004" y="14528"/>
                    <a:pt x="1004" y="10564"/>
                    <a:pt x="1476" y="6642"/>
                  </a:cubicBezTo>
                  <a:lnTo>
                    <a:pt x="1476" y="6642"/>
                  </a:lnTo>
                  <a:lnTo>
                    <a:pt x="1476" y="6642"/>
                  </a:lnTo>
                  <a:cubicBezTo>
                    <a:pt x="1017" y="11058"/>
                    <a:pt x="1017" y="15510"/>
                    <a:pt x="1476" y="19926"/>
                  </a:cubicBezTo>
                  <a:lnTo>
                    <a:pt x="1476" y="29520"/>
                  </a:lnTo>
                  <a:cubicBezTo>
                    <a:pt x="1476" y="29520"/>
                    <a:pt x="1476" y="33948"/>
                    <a:pt x="1476" y="36162"/>
                  </a:cubicBezTo>
                  <a:cubicBezTo>
                    <a:pt x="1476" y="38376"/>
                    <a:pt x="1476" y="42804"/>
                    <a:pt x="1476" y="44280"/>
                  </a:cubicBezTo>
                  <a:lnTo>
                    <a:pt x="1476" y="44280"/>
                  </a:lnTo>
                  <a:cubicBezTo>
                    <a:pt x="977" y="44512"/>
                    <a:pt x="485" y="44759"/>
                    <a:pt x="0" y="4501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29F162E8-0ED2-496F-8966-B8BC86987A51}"/>
                </a:ext>
              </a:extLst>
            </p:cNvPr>
            <p:cNvSpPr/>
            <p:nvPr/>
          </p:nvSpPr>
          <p:spPr>
            <a:xfrm>
              <a:off x="5778517" y="3581528"/>
              <a:ext cx="5165" cy="47231"/>
            </a:xfrm>
            <a:custGeom>
              <a:avLst/>
              <a:gdLst>
                <a:gd name="connsiteX0" fmla="*/ 5166 w 5165"/>
                <a:gd name="connsiteY0" fmla="*/ 0 h 47231"/>
                <a:gd name="connsiteX1" fmla="*/ 5166 w 5165"/>
                <a:gd name="connsiteY1" fmla="*/ 15498 h 47231"/>
                <a:gd name="connsiteX2" fmla="*/ 5166 w 5165"/>
                <a:gd name="connsiteY2" fmla="*/ 33210 h 47231"/>
                <a:gd name="connsiteX3" fmla="*/ 0 w 5165"/>
                <a:gd name="connsiteY3" fmla="*/ 47232 h 47231"/>
                <a:gd name="connsiteX4" fmla="*/ 0 w 5165"/>
                <a:gd name="connsiteY4" fmla="*/ 47232 h 47231"/>
                <a:gd name="connsiteX5" fmla="*/ 0 w 5165"/>
                <a:gd name="connsiteY5" fmla="*/ 47232 h 47231"/>
                <a:gd name="connsiteX6" fmla="*/ 0 w 5165"/>
                <a:gd name="connsiteY6" fmla="*/ 47232 h 47231"/>
                <a:gd name="connsiteX7" fmla="*/ 0 w 5165"/>
                <a:gd name="connsiteY7" fmla="*/ 32472 h 47231"/>
                <a:gd name="connsiteX8" fmla="*/ 0 w 5165"/>
                <a:gd name="connsiteY8" fmla="*/ 9594 h 47231"/>
                <a:gd name="connsiteX9" fmla="*/ 0 w 5165"/>
                <a:gd name="connsiteY9" fmla="*/ 2214 h 47231"/>
                <a:gd name="connsiteX10" fmla="*/ 0 w 5165"/>
                <a:gd name="connsiteY10" fmla="*/ 2214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5" h="47231">
                  <a:moveTo>
                    <a:pt x="5166" y="0"/>
                  </a:moveTo>
                  <a:cubicBezTo>
                    <a:pt x="4502" y="5145"/>
                    <a:pt x="4502" y="10353"/>
                    <a:pt x="5166" y="15498"/>
                  </a:cubicBezTo>
                  <a:cubicBezTo>
                    <a:pt x="5166" y="22140"/>
                    <a:pt x="5166" y="31734"/>
                    <a:pt x="5166" y="33210"/>
                  </a:cubicBezTo>
                  <a:cubicBezTo>
                    <a:pt x="2910" y="37670"/>
                    <a:pt x="1176" y="42374"/>
                    <a:pt x="0" y="47232"/>
                  </a:cubicBezTo>
                  <a:cubicBezTo>
                    <a:pt x="0" y="47232"/>
                    <a:pt x="0" y="47232"/>
                    <a:pt x="0" y="47232"/>
                  </a:cubicBezTo>
                  <a:cubicBezTo>
                    <a:pt x="0" y="47232"/>
                    <a:pt x="0" y="47232"/>
                    <a:pt x="0" y="47232"/>
                  </a:cubicBezTo>
                  <a:lnTo>
                    <a:pt x="0" y="47232"/>
                  </a:lnTo>
                  <a:cubicBezTo>
                    <a:pt x="0" y="47232"/>
                    <a:pt x="0" y="37638"/>
                    <a:pt x="0" y="32472"/>
                  </a:cubicBezTo>
                  <a:cubicBezTo>
                    <a:pt x="0" y="27306"/>
                    <a:pt x="0" y="13284"/>
                    <a:pt x="0" y="9594"/>
                  </a:cubicBezTo>
                  <a:lnTo>
                    <a:pt x="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7F8C546F-4182-42DA-A588-B52EBB40B35D}"/>
                </a:ext>
              </a:extLst>
            </p:cNvPr>
            <p:cNvSpPr/>
            <p:nvPr/>
          </p:nvSpPr>
          <p:spPr>
            <a:xfrm>
              <a:off x="5780232" y="3583741"/>
              <a:ext cx="498" cy="45018"/>
            </a:xfrm>
            <a:custGeom>
              <a:avLst/>
              <a:gdLst>
                <a:gd name="connsiteX0" fmla="*/ 498 w 498"/>
                <a:gd name="connsiteY0" fmla="*/ 45018 h 45018"/>
                <a:gd name="connsiteX1" fmla="*/ 498 w 498"/>
                <a:gd name="connsiteY1" fmla="*/ 45018 h 45018"/>
                <a:gd name="connsiteX2" fmla="*/ 498 w 498"/>
                <a:gd name="connsiteY2" fmla="*/ 45018 h 45018"/>
                <a:gd name="connsiteX3" fmla="*/ 498 w 498"/>
                <a:gd name="connsiteY3" fmla="*/ 36162 h 45018"/>
                <a:gd name="connsiteX4" fmla="*/ 498 w 498"/>
                <a:gd name="connsiteY4" fmla="*/ 36162 h 45018"/>
                <a:gd name="connsiteX5" fmla="*/ 498 w 498"/>
                <a:gd name="connsiteY5" fmla="*/ 19926 h 45018"/>
                <a:gd name="connsiteX6" fmla="*/ 498 w 498"/>
                <a:gd name="connsiteY6" fmla="*/ 4428 h 45018"/>
                <a:gd name="connsiteX7" fmla="*/ 498 w 498"/>
                <a:gd name="connsiteY7" fmla="*/ 4428 h 45018"/>
                <a:gd name="connsiteX8" fmla="*/ 498 w 498"/>
                <a:gd name="connsiteY8" fmla="*/ 4428 h 45018"/>
                <a:gd name="connsiteX9" fmla="*/ 498 w 498"/>
                <a:gd name="connsiteY9" fmla="*/ 4428 h 45018"/>
                <a:gd name="connsiteX10" fmla="*/ 498 w 498"/>
                <a:gd name="connsiteY10" fmla="*/ 4428 h 45018"/>
                <a:gd name="connsiteX11" fmla="*/ 498 w 498"/>
                <a:gd name="connsiteY11" fmla="*/ 17712 h 45018"/>
                <a:gd name="connsiteX12" fmla="*/ 498 w 498"/>
                <a:gd name="connsiteY12" fmla="*/ 27306 h 45018"/>
                <a:gd name="connsiteX13" fmla="*/ 498 w 498"/>
                <a:gd name="connsiteY13" fmla="*/ 33948 h 45018"/>
                <a:gd name="connsiteX14" fmla="*/ 498 w 498"/>
                <a:gd name="connsiteY14" fmla="*/ 42066 h 45018"/>
                <a:gd name="connsiteX15" fmla="*/ 498 w 498"/>
                <a:gd name="connsiteY15" fmla="*/ 42066 h 45018"/>
                <a:gd name="connsiteX16" fmla="*/ 498 w 498"/>
                <a:gd name="connsiteY16" fmla="*/ 45018 h 45018"/>
                <a:gd name="connsiteX17" fmla="*/ 498 w 498"/>
                <a:gd name="connsiteY17" fmla="*/ 45018 h 45018"/>
                <a:gd name="connsiteX18" fmla="*/ 498 w 498"/>
                <a:gd name="connsiteY18" fmla="*/ 45018 h 45018"/>
                <a:gd name="connsiteX19" fmla="*/ 498 w 498"/>
                <a:gd name="connsiteY19" fmla="*/ 45018 h 45018"/>
                <a:gd name="connsiteX20" fmla="*/ 498 w 498"/>
                <a:gd name="connsiteY20" fmla="*/ 36162 h 45018"/>
                <a:gd name="connsiteX21" fmla="*/ 498 w 498"/>
                <a:gd name="connsiteY21" fmla="*/ 30258 h 45018"/>
                <a:gd name="connsiteX22" fmla="*/ 498 w 498"/>
                <a:gd name="connsiteY22" fmla="*/ 18450 h 45018"/>
                <a:gd name="connsiteX23" fmla="*/ 498 w 498"/>
                <a:gd name="connsiteY23" fmla="*/ 5166 h 45018"/>
                <a:gd name="connsiteX24" fmla="*/ 498 w 498"/>
                <a:gd name="connsiteY24" fmla="*/ 0 h 45018"/>
                <a:gd name="connsiteX25" fmla="*/ 498 w 498"/>
                <a:gd name="connsiteY25" fmla="*/ 0 h 45018"/>
                <a:gd name="connsiteX26" fmla="*/ 498 w 498"/>
                <a:gd name="connsiteY26" fmla="*/ 14760 h 45018"/>
                <a:gd name="connsiteX27" fmla="*/ 498 w 498"/>
                <a:gd name="connsiteY27" fmla="*/ 30996 h 45018"/>
                <a:gd name="connsiteX28" fmla="*/ 498 w 498"/>
                <a:gd name="connsiteY28" fmla="*/ 30996 h 45018"/>
                <a:gd name="connsiteX29" fmla="*/ 498 w 498"/>
                <a:gd name="connsiteY29" fmla="*/ 39852 h 45018"/>
                <a:gd name="connsiteX30" fmla="*/ 498 w 498"/>
                <a:gd name="connsiteY30" fmla="*/ 4501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98" h="45018">
                  <a:moveTo>
                    <a:pt x="498" y="45018"/>
                  </a:moveTo>
                  <a:lnTo>
                    <a:pt x="498" y="45018"/>
                  </a:lnTo>
                  <a:lnTo>
                    <a:pt x="498" y="45018"/>
                  </a:lnTo>
                  <a:cubicBezTo>
                    <a:pt x="498" y="45018"/>
                    <a:pt x="498" y="38376"/>
                    <a:pt x="498" y="36162"/>
                  </a:cubicBezTo>
                  <a:lnTo>
                    <a:pt x="498" y="36162"/>
                  </a:lnTo>
                  <a:cubicBezTo>
                    <a:pt x="498" y="36162"/>
                    <a:pt x="498" y="25830"/>
                    <a:pt x="498" y="19926"/>
                  </a:cubicBezTo>
                  <a:cubicBezTo>
                    <a:pt x="-166" y="14781"/>
                    <a:pt x="-166" y="9573"/>
                    <a:pt x="498" y="4428"/>
                  </a:cubicBezTo>
                  <a:lnTo>
                    <a:pt x="498" y="4428"/>
                  </a:lnTo>
                  <a:lnTo>
                    <a:pt x="498" y="4428"/>
                  </a:lnTo>
                  <a:lnTo>
                    <a:pt x="498" y="4428"/>
                  </a:lnTo>
                  <a:lnTo>
                    <a:pt x="498" y="4428"/>
                  </a:lnTo>
                  <a:cubicBezTo>
                    <a:pt x="39" y="8844"/>
                    <a:pt x="39" y="13296"/>
                    <a:pt x="498" y="17712"/>
                  </a:cubicBezTo>
                  <a:lnTo>
                    <a:pt x="498" y="27306"/>
                  </a:lnTo>
                  <a:cubicBezTo>
                    <a:pt x="498" y="27306"/>
                    <a:pt x="498" y="31734"/>
                    <a:pt x="498" y="33948"/>
                  </a:cubicBezTo>
                  <a:cubicBezTo>
                    <a:pt x="498" y="36162"/>
                    <a:pt x="498" y="40590"/>
                    <a:pt x="498" y="42066"/>
                  </a:cubicBezTo>
                  <a:lnTo>
                    <a:pt x="498" y="42066"/>
                  </a:lnTo>
                  <a:lnTo>
                    <a:pt x="498" y="45018"/>
                  </a:lnTo>
                  <a:close/>
                  <a:moveTo>
                    <a:pt x="498" y="45018"/>
                  </a:moveTo>
                  <a:cubicBezTo>
                    <a:pt x="498" y="45018"/>
                    <a:pt x="498" y="45018"/>
                    <a:pt x="498" y="45018"/>
                  </a:cubicBezTo>
                  <a:lnTo>
                    <a:pt x="498" y="45018"/>
                  </a:lnTo>
                  <a:cubicBezTo>
                    <a:pt x="498" y="45018"/>
                    <a:pt x="498" y="39852"/>
                    <a:pt x="498" y="36162"/>
                  </a:cubicBezTo>
                  <a:cubicBezTo>
                    <a:pt x="498" y="32472"/>
                    <a:pt x="498" y="36162"/>
                    <a:pt x="498" y="30258"/>
                  </a:cubicBezTo>
                  <a:lnTo>
                    <a:pt x="498" y="18450"/>
                  </a:lnTo>
                  <a:cubicBezTo>
                    <a:pt x="39" y="14034"/>
                    <a:pt x="39" y="9582"/>
                    <a:pt x="498" y="5166"/>
                  </a:cubicBezTo>
                  <a:lnTo>
                    <a:pt x="498" y="0"/>
                  </a:lnTo>
                  <a:lnTo>
                    <a:pt x="498" y="0"/>
                  </a:lnTo>
                  <a:cubicBezTo>
                    <a:pt x="62" y="4911"/>
                    <a:pt x="62" y="9849"/>
                    <a:pt x="498" y="14760"/>
                  </a:cubicBezTo>
                  <a:cubicBezTo>
                    <a:pt x="498" y="20664"/>
                    <a:pt x="498" y="28044"/>
                    <a:pt x="498" y="30996"/>
                  </a:cubicBezTo>
                  <a:lnTo>
                    <a:pt x="498" y="30996"/>
                  </a:lnTo>
                  <a:cubicBezTo>
                    <a:pt x="498" y="30996"/>
                    <a:pt x="498" y="36900"/>
                    <a:pt x="498" y="39852"/>
                  </a:cubicBezTo>
                  <a:lnTo>
                    <a:pt x="498" y="450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D47E28D0-36EB-4F72-917A-58D30331FAA3}"/>
                </a:ext>
              </a:extLst>
            </p:cNvPr>
            <p:cNvSpPr/>
            <p:nvPr/>
          </p:nvSpPr>
          <p:spPr>
            <a:xfrm>
              <a:off x="5785159" y="3580052"/>
              <a:ext cx="8117" cy="6641"/>
            </a:xfrm>
            <a:custGeom>
              <a:avLst/>
              <a:gdLst>
                <a:gd name="connsiteX0" fmla="*/ 8118 w 8117"/>
                <a:gd name="connsiteY0" fmla="*/ 0 h 6641"/>
                <a:gd name="connsiteX1" fmla="*/ 0 w 8117"/>
                <a:gd name="connsiteY1" fmla="*/ 0 h 6641"/>
                <a:gd name="connsiteX2" fmla="*/ 0 w 8117"/>
                <a:gd name="connsiteY2" fmla="*/ 0 h 6641"/>
                <a:gd name="connsiteX3" fmla="*/ 8118 w 8117"/>
                <a:gd name="connsiteY3" fmla="*/ 6642 h 6641"/>
                <a:gd name="connsiteX4" fmla="*/ 8118 w 8117"/>
                <a:gd name="connsiteY4" fmla="*/ 6642 h 6641"/>
                <a:gd name="connsiteX5" fmla="*/ 8118 w 8117"/>
                <a:gd name="connsiteY5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6641">
                  <a:moveTo>
                    <a:pt x="811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12" y="573"/>
                    <a:pt x="6821" y="3117"/>
                    <a:pt x="8118" y="6642"/>
                  </a:cubicBezTo>
                  <a:lnTo>
                    <a:pt x="8118" y="6642"/>
                  </a:lnTo>
                  <a:cubicBezTo>
                    <a:pt x="8118" y="6642"/>
                    <a:pt x="8118" y="2214"/>
                    <a:pt x="8118" y="6642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FAD6D11-63E3-49D9-A6F7-5F97BE867E9B}"/>
                </a:ext>
              </a:extLst>
            </p:cNvPr>
            <p:cNvSpPr/>
            <p:nvPr/>
          </p:nvSpPr>
          <p:spPr>
            <a:xfrm>
              <a:off x="5783682" y="3582254"/>
              <a:ext cx="9594" cy="4439"/>
            </a:xfrm>
            <a:custGeom>
              <a:avLst/>
              <a:gdLst>
                <a:gd name="connsiteX0" fmla="*/ 9594 w 9594"/>
                <a:gd name="connsiteY0" fmla="*/ 4439 h 4439"/>
                <a:gd name="connsiteX1" fmla="*/ 9594 w 9594"/>
                <a:gd name="connsiteY1" fmla="*/ 4439 h 4439"/>
                <a:gd name="connsiteX2" fmla="*/ 0 w 9594"/>
                <a:gd name="connsiteY2" fmla="*/ 11 h 4439"/>
                <a:gd name="connsiteX3" fmla="*/ 0 w 9594"/>
                <a:gd name="connsiteY3" fmla="*/ 11 h 4439"/>
                <a:gd name="connsiteX4" fmla="*/ 7380 w 9594"/>
                <a:gd name="connsiteY4" fmla="*/ 11 h 4439"/>
                <a:gd name="connsiteX5" fmla="*/ 9594 w 9594"/>
                <a:gd name="connsiteY5" fmla="*/ 11 h 4439"/>
                <a:gd name="connsiteX6" fmla="*/ 9594 w 9594"/>
                <a:gd name="connsiteY6" fmla="*/ 11 h 4439"/>
                <a:gd name="connsiteX7" fmla="*/ 1476 w 9594"/>
                <a:gd name="connsiteY7" fmla="*/ 11 h 4439"/>
                <a:gd name="connsiteX8" fmla="*/ 9594 w 9594"/>
                <a:gd name="connsiteY8" fmla="*/ 4439 h 4439"/>
                <a:gd name="connsiteX9" fmla="*/ 9594 w 9594"/>
                <a:gd name="connsiteY9" fmla="*/ 4439 h 4439"/>
                <a:gd name="connsiteX10" fmla="*/ 9594 w 9594"/>
                <a:gd name="connsiteY10" fmla="*/ 4439 h 4439"/>
                <a:gd name="connsiteX11" fmla="*/ 9594 w 9594"/>
                <a:gd name="connsiteY11" fmla="*/ 4439 h 4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94" h="4439">
                  <a:moveTo>
                    <a:pt x="9594" y="4439"/>
                  </a:moveTo>
                  <a:lnTo>
                    <a:pt x="9594" y="4439"/>
                  </a:lnTo>
                  <a:cubicBezTo>
                    <a:pt x="7272" y="1535"/>
                    <a:pt x="3717" y="-106"/>
                    <a:pt x="0" y="11"/>
                  </a:cubicBezTo>
                  <a:lnTo>
                    <a:pt x="0" y="11"/>
                  </a:lnTo>
                  <a:lnTo>
                    <a:pt x="7380" y="11"/>
                  </a:lnTo>
                  <a:lnTo>
                    <a:pt x="9594" y="11"/>
                  </a:lnTo>
                  <a:cubicBezTo>
                    <a:pt x="9594" y="11"/>
                    <a:pt x="9594" y="11"/>
                    <a:pt x="9594" y="11"/>
                  </a:cubicBezTo>
                  <a:close/>
                  <a:moveTo>
                    <a:pt x="1476" y="11"/>
                  </a:moveTo>
                  <a:cubicBezTo>
                    <a:pt x="4799" y="-155"/>
                    <a:pt x="7935" y="1555"/>
                    <a:pt x="9594" y="4439"/>
                  </a:cubicBezTo>
                  <a:lnTo>
                    <a:pt x="9594" y="4439"/>
                  </a:lnTo>
                  <a:cubicBezTo>
                    <a:pt x="9594" y="4439"/>
                    <a:pt x="9594" y="4439"/>
                    <a:pt x="9594" y="4439"/>
                  </a:cubicBezTo>
                  <a:lnTo>
                    <a:pt x="9594" y="443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B9A4B04F-3B72-48E9-B51F-7E03B9724FED}"/>
                </a:ext>
              </a:extLst>
            </p:cNvPr>
            <p:cNvSpPr/>
            <p:nvPr/>
          </p:nvSpPr>
          <p:spPr>
            <a:xfrm>
              <a:off x="5783682" y="3582265"/>
              <a:ext cx="9594" cy="5580"/>
            </a:xfrm>
            <a:custGeom>
              <a:avLst/>
              <a:gdLst>
                <a:gd name="connsiteX0" fmla="*/ 0 w 9594"/>
                <a:gd name="connsiteY0" fmla="*/ 0 h 5580"/>
                <a:gd name="connsiteX1" fmla="*/ 0 w 9594"/>
                <a:gd name="connsiteY1" fmla="*/ 0 h 5580"/>
                <a:gd name="connsiteX2" fmla="*/ 8118 w 9594"/>
                <a:gd name="connsiteY2" fmla="*/ 5166 h 5580"/>
                <a:gd name="connsiteX3" fmla="*/ 9594 w 9594"/>
                <a:gd name="connsiteY3" fmla="*/ 5166 h 5580"/>
                <a:gd name="connsiteX4" fmla="*/ 0 w 9594"/>
                <a:gd name="connsiteY4" fmla="*/ 738 h 5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558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4428" y="7380"/>
                    <a:pt x="8118" y="5166"/>
                  </a:cubicBezTo>
                  <a:lnTo>
                    <a:pt x="9594" y="5166"/>
                  </a:lnTo>
                  <a:cubicBezTo>
                    <a:pt x="7449" y="2043"/>
                    <a:pt x="3768" y="343"/>
                    <a:pt x="0" y="738"/>
                  </a:cubicBez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F9DAA83B-AB35-443A-9276-2602E78A3701}"/>
                </a:ext>
              </a:extLst>
            </p:cNvPr>
            <p:cNvSpPr/>
            <p:nvPr/>
          </p:nvSpPr>
          <p:spPr>
            <a:xfrm>
              <a:off x="5783682" y="3582265"/>
              <a:ext cx="9594" cy="5903"/>
            </a:xfrm>
            <a:custGeom>
              <a:avLst/>
              <a:gdLst>
                <a:gd name="connsiteX0" fmla="*/ 9594 w 9594"/>
                <a:gd name="connsiteY0" fmla="*/ 5904 h 5903"/>
                <a:gd name="connsiteX1" fmla="*/ 2952 w 9594"/>
                <a:gd name="connsiteY1" fmla="*/ 0 h 5903"/>
                <a:gd name="connsiteX2" fmla="*/ 2952 w 9594"/>
                <a:gd name="connsiteY2" fmla="*/ 0 h 5903"/>
                <a:gd name="connsiteX3" fmla="*/ 9594 w 9594"/>
                <a:gd name="connsiteY3" fmla="*/ 4428 h 5903"/>
                <a:gd name="connsiteX4" fmla="*/ 9594 w 9594"/>
                <a:gd name="connsiteY4" fmla="*/ 4428 h 5903"/>
                <a:gd name="connsiteX5" fmla="*/ 9594 w 9594"/>
                <a:gd name="connsiteY5" fmla="*/ 4428 h 5903"/>
                <a:gd name="connsiteX6" fmla="*/ 2952 w 9594"/>
                <a:gd name="connsiteY6" fmla="*/ 0 h 5903"/>
                <a:gd name="connsiteX7" fmla="*/ 2952 w 9594"/>
                <a:gd name="connsiteY7" fmla="*/ 0 h 5903"/>
                <a:gd name="connsiteX8" fmla="*/ 9594 w 9594"/>
                <a:gd name="connsiteY8" fmla="*/ 5904 h 5903"/>
                <a:gd name="connsiteX9" fmla="*/ 9594 w 9594"/>
                <a:gd name="connsiteY9" fmla="*/ 5904 h 5903"/>
                <a:gd name="connsiteX10" fmla="*/ 0 w 9594"/>
                <a:gd name="connsiteY10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94" h="5903">
                  <a:moveTo>
                    <a:pt x="9594" y="5904"/>
                  </a:moveTo>
                  <a:cubicBezTo>
                    <a:pt x="9594" y="5904"/>
                    <a:pt x="3690" y="1476"/>
                    <a:pt x="2952" y="0"/>
                  </a:cubicBezTo>
                  <a:lnTo>
                    <a:pt x="2952" y="0"/>
                  </a:lnTo>
                  <a:cubicBezTo>
                    <a:pt x="5548" y="801"/>
                    <a:pt x="7856" y="2339"/>
                    <a:pt x="9594" y="4428"/>
                  </a:cubicBezTo>
                  <a:lnTo>
                    <a:pt x="9594" y="4428"/>
                  </a:lnTo>
                  <a:lnTo>
                    <a:pt x="9594" y="4428"/>
                  </a:lnTo>
                  <a:close/>
                  <a:moveTo>
                    <a:pt x="2952" y="0"/>
                  </a:moveTo>
                  <a:lnTo>
                    <a:pt x="2952" y="0"/>
                  </a:lnTo>
                  <a:cubicBezTo>
                    <a:pt x="2952" y="0"/>
                    <a:pt x="6642" y="5904"/>
                    <a:pt x="9594" y="5904"/>
                  </a:cubicBezTo>
                  <a:lnTo>
                    <a:pt x="9594" y="5904"/>
                  </a:lnTo>
                  <a:cubicBezTo>
                    <a:pt x="9594" y="5904"/>
                    <a:pt x="959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209F1C8F-2CEB-42AA-B4AC-9F8C9EEECE35}"/>
                </a:ext>
              </a:extLst>
            </p:cNvPr>
            <p:cNvSpPr/>
            <p:nvPr/>
          </p:nvSpPr>
          <p:spPr>
            <a:xfrm>
              <a:off x="5784421" y="3577837"/>
              <a:ext cx="8855" cy="4427"/>
            </a:xfrm>
            <a:custGeom>
              <a:avLst/>
              <a:gdLst>
                <a:gd name="connsiteX0" fmla="*/ 0 w 8855"/>
                <a:gd name="connsiteY0" fmla="*/ 4428 h 4427"/>
                <a:gd name="connsiteX1" fmla="*/ 8856 w 8855"/>
                <a:gd name="connsiteY1" fmla="*/ 0 h 4427"/>
                <a:gd name="connsiteX2" fmla="*/ 8856 w 8855"/>
                <a:gd name="connsiteY2" fmla="*/ 0 h 4427"/>
                <a:gd name="connsiteX3" fmla="*/ 0 w 8855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4427">
                  <a:moveTo>
                    <a:pt x="0" y="4428"/>
                  </a:moveTo>
                  <a:cubicBezTo>
                    <a:pt x="2756" y="2590"/>
                    <a:pt x="5731" y="1102"/>
                    <a:pt x="8856" y="0"/>
                  </a:cubicBezTo>
                  <a:cubicBezTo>
                    <a:pt x="8856" y="0"/>
                    <a:pt x="8856" y="0"/>
                    <a:pt x="8856" y="0"/>
                  </a:cubicBezTo>
                  <a:lnTo>
                    <a:pt x="0" y="0"/>
                  </a:ln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59B26EEF-4BDA-4395-B327-7B4A3DA00ECE}"/>
                </a:ext>
              </a:extLst>
            </p:cNvPr>
            <p:cNvSpPr/>
            <p:nvPr/>
          </p:nvSpPr>
          <p:spPr>
            <a:xfrm>
              <a:off x="5784421" y="3577837"/>
              <a:ext cx="8855" cy="5166"/>
            </a:xfrm>
            <a:custGeom>
              <a:avLst/>
              <a:gdLst>
                <a:gd name="connsiteX0" fmla="*/ 8856 w 8855"/>
                <a:gd name="connsiteY0" fmla="*/ 5166 h 5166"/>
                <a:gd name="connsiteX1" fmla="*/ 0 w 8855"/>
                <a:gd name="connsiteY1" fmla="*/ 5166 h 5166"/>
                <a:gd name="connsiteX2" fmla="*/ 8856 w 8855"/>
                <a:gd name="connsiteY2" fmla="*/ 0 h 5166"/>
                <a:gd name="connsiteX3" fmla="*/ 8856 w 8855"/>
                <a:gd name="connsiteY3" fmla="*/ 0 h 5166"/>
                <a:gd name="connsiteX4" fmla="*/ 8856 w 8855"/>
                <a:gd name="connsiteY4" fmla="*/ 0 h 5166"/>
                <a:gd name="connsiteX5" fmla="*/ 8856 w 8855"/>
                <a:gd name="connsiteY5" fmla="*/ 0 h 5166"/>
                <a:gd name="connsiteX6" fmla="*/ 8856 w 8855"/>
                <a:gd name="connsiteY6" fmla="*/ 0 h 5166"/>
                <a:gd name="connsiteX7" fmla="*/ 2952 w 8855"/>
                <a:gd name="connsiteY7" fmla="*/ 5166 h 5166"/>
                <a:gd name="connsiteX8" fmla="*/ 8856 w 8855"/>
                <a:gd name="connsiteY8" fmla="*/ 5166 h 5166"/>
                <a:gd name="connsiteX9" fmla="*/ 8856 w 8855"/>
                <a:gd name="connsiteY9" fmla="*/ 5166 h 5166"/>
                <a:gd name="connsiteX10" fmla="*/ 8856 w 8855"/>
                <a:gd name="connsiteY10" fmla="*/ 5166 h 5166"/>
                <a:gd name="connsiteX11" fmla="*/ 8856 w 8855"/>
                <a:gd name="connsiteY11" fmla="*/ 5166 h 5166"/>
                <a:gd name="connsiteX12" fmla="*/ 8856 w 8855"/>
                <a:gd name="connsiteY12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855" h="5166">
                  <a:moveTo>
                    <a:pt x="8856" y="5166"/>
                  </a:moveTo>
                  <a:lnTo>
                    <a:pt x="0" y="5166"/>
                  </a:lnTo>
                  <a:cubicBezTo>
                    <a:pt x="2619" y="2928"/>
                    <a:pt x="5618" y="1178"/>
                    <a:pt x="8856" y="0"/>
                  </a:cubicBez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close/>
                  <a:moveTo>
                    <a:pt x="2952" y="5166"/>
                  </a:moveTo>
                  <a:lnTo>
                    <a:pt x="8856" y="5166"/>
                  </a:lnTo>
                  <a:lnTo>
                    <a:pt x="8856" y="5166"/>
                  </a:lnTo>
                  <a:lnTo>
                    <a:pt x="8856" y="5166"/>
                  </a:lnTo>
                  <a:lnTo>
                    <a:pt x="8856" y="5166"/>
                  </a:lnTo>
                  <a:lnTo>
                    <a:pt x="8856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42E85F26-E098-41B6-B6C0-1207FDFDC786}"/>
                </a:ext>
              </a:extLst>
            </p:cNvPr>
            <p:cNvSpPr/>
            <p:nvPr/>
          </p:nvSpPr>
          <p:spPr>
            <a:xfrm>
              <a:off x="5787373" y="3573410"/>
              <a:ext cx="9768" cy="8855"/>
            </a:xfrm>
            <a:custGeom>
              <a:avLst/>
              <a:gdLst>
                <a:gd name="connsiteX0" fmla="*/ 5904 w 9768"/>
                <a:gd name="connsiteY0" fmla="*/ 4428 h 8855"/>
                <a:gd name="connsiteX1" fmla="*/ 5904 w 9768"/>
                <a:gd name="connsiteY1" fmla="*/ 0 h 8855"/>
                <a:gd name="connsiteX2" fmla="*/ 0 w 9768"/>
                <a:gd name="connsiteY2" fmla="*/ 8856 h 8855"/>
                <a:gd name="connsiteX3" fmla="*/ 0 w 9768"/>
                <a:gd name="connsiteY3" fmla="*/ 8856 h 8855"/>
                <a:gd name="connsiteX4" fmla="*/ 9594 w 9768"/>
                <a:gd name="connsiteY4" fmla="*/ 8856 h 8855"/>
                <a:gd name="connsiteX5" fmla="*/ 9594 w 9768"/>
                <a:gd name="connsiteY5" fmla="*/ 369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68" h="8855">
                  <a:moveTo>
                    <a:pt x="5904" y="4428"/>
                  </a:moveTo>
                  <a:cubicBezTo>
                    <a:pt x="6569" y="3027"/>
                    <a:pt x="6569" y="1401"/>
                    <a:pt x="5904" y="0"/>
                  </a:cubicBezTo>
                  <a:cubicBezTo>
                    <a:pt x="738" y="0"/>
                    <a:pt x="0" y="7380"/>
                    <a:pt x="0" y="8856"/>
                  </a:cubicBezTo>
                  <a:lnTo>
                    <a:pt x="0" y="8856"/>
                  </a:lnTo>
                  <a:cubicBezTo>
                    <a:pt x="11808" y="-738"/>
                    <a:pt x="9594" y="8856"/>
                    <a:pt x="9594" y="8856"/>
                  </a:cubicBezTo>
                  <a:cubicBezTo>
                    <a:pt x="9827" y="7142"/>
                    <a:pt x="9827" y="5404"/>
                    <a:pt x="9594" y="3690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9C546660-B614-4C18-9E95-20577108B3F1}"/>
                </a:ext>
              </a:extLst>
            </p:cNvPr>
            <p:cNvSpPr/>
            <p:nvPr/>
          </p:nvSpPr>
          <p:spPr>
            <a:xfrm>
              <a:off x="5784421" y="3570458"/>
              <a:ext cx="12464" cy="13365"/>
            </a:xfrm>
            <a:custGeom>
              <a:avLst/>
              <a:gdLst>
                <a:gd name="connsiteX0" fmla="*/ 8856 w 12464"/>
                <a:gd name="connsiteY0" fmla="*/ 13284 h 13365"/>
                <a:gd name="connsiteX1" fmla="*/ 8856 w 12464"/>
                <a:gd name="connsiteY1" fmla="*/ 13284 h 13365"/>
                <a:gd name="connsiteX2" fmla="*/ 8856 w 12464"/>
                <a:gd name="connsiteY2" fmla="*/ 8856 h 13365"/>
                <a:gd name="connsiteX3" fmla="*/ 0 w 12464"/>
                <a:gd name="connsiteY3" fmla="*/ 8856 h 13365"/>
                <a:gd name="connsiteX4" fmla="*/ 0 w 12464"/>
                <a:gd name="connsiteY4" fmla="*/ 8856 h 13365"/>
                <a:gd name="connsiteX5" fmla="*/ 5904 w 12464"/>
                <a:gd name="connsiteY5" fmla="*/ 0 h 13365"/>
                <a:gd name="connsiteX6" fmla="*/ 8856 w 12464"/>
                <a:gd name="connsiteY6" fmla="*/ 0 h 13365"/>
                <a:gd name="connsiteX7" fmla="*/ 8856 w 12464"/>
                <a:gd name="connsiteY7" fmla="*/ 0 h 13365"/>
                <a:gd name="connsiteX8" fmla="*/ 8856 w 12464"/>
                <a:gd name="connsiteY8" fmla="*/ 0 h 13365"/>
                <a:gd name="connsiteX9" fmla="*/ 8856 w 12464"/>
                <a:gd name="connsiteY9" fmla="*/ 5166 h 13365"/>
                <a:gd name="connsiteX10" fmla="*/ 8856 w 12464"/>
                <a:gd name="connsiteY10" fmla="*/ 2952 h 13365"/>
                <a:gd name="connsiteX11" fmla="*/ 8856 w 12464"/>
                <a:gd name="connsiteY11" fmla="*/ 2952 h 13365"/>
                <a:gd name="connsiteX12" fmla="*/ 2952 w 12464"/>
                <a:gd name="connsiteY12" fmla="*/ 11070 h 13365"/>
                <a:gd name="connsiteX13" fmla="*/ 2952 w 12464"/>
                <a:gd name="connsiteY13" fmla="*/ 11070 h 13365"/>
                <a:gd name="connsiteX14" fmla="*/ 11808 w 12464"/>
                <a:gd name="connsiteY14" fmla="*/ 11070 h 13365"/>
                <a:gd name="connsiteX15" fmla="*/ 11808 w 12464"/>
                <a:gd name="connsiteY15" fmla="*/ 11070 h 13365"/>
                <a:gd name="connsiteX16" fmla="*/ 11808 w 12464"/>
                <a:gd name="connsiteY16" fmla="*/ 6642 h 13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64" h="13365">
                  <a:moveTo>
                    <a:pt x="8856" y="13284"/>
                  </a:moveTo>
                  <a:lnTo>
                    <a:pt x="8856" y="13284"/>
                  </a:lnTo>
                  <a:cubicBezTo>
                    <a:pt x="8856" y="13284"/>
                    <a:pt x="8856" y="13284"/>
                    <a:pt x="8856" y="8856"/>
                  </a:cubicBezTo>
                  <a:cubicBezTo>
                    <a:pt x="8856" y="4428"/>
                    <a:pt x="5166" y="8856"/>
                    <a:pt x="0" y="8856"/>
                  </a:cubicBezTo>
                  <a:lnTo>
                    <a:pt x="0" y="8856"/>
                  </a:lnTo>
                  <a:cubicBezTo>
                    <a:pt x="0" y="8856"/>
                    <a:pt x="0" y="738"/>
                    <a:pt x="5904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5166"/>
                  </a:lnTo>
                  <a:close/>
                  <a:moveTo>
                    <a:pt x="8856" y="2952"/>
                  </a:moveTo>
                  <a:lnTo>
                    <a:pt x="8856" y="2952"/>
                  </a:lnTo>
                  <a:cubicBezTo>
                    <a:pt x="3690" y="2952"/>
                    <a:pt x="2952" y="9594"/>
                    <a:pt x="2952" y="11070"/>
                  </a:cubicBezTo>
                  <a:lnTo>
                    <a:pt x="2952" y="11070"/>
                  </a:lnTo>
                  <a:cubicBezTo>
                    <a:pt x="7380" y="11070"/>
                    <a:pt x="10332" y="5904"/>
                    <a:pt x="11808" y="11070"/>
                  </a:cubicBezTo>
                  <a:cubicBezTo>
                    <a:pt x="13284" y="16236"/>
                    <a:pt x="11808" y="11070"/>
                    <a:pt x="11808" y="11070"/>
                  </a:cubicBezTo>
                  <a:cubicBezTo>
                    <a:pt x="12020" y="9601"/>
                    <a:pt x="12020" y="8111"/>
                    <a:pt x="1180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94141028-CF8E-40FD-BF92-DE42C6822129}"/>
                </a:ext>
              </a:extLst>
            </p:cNvPr>
            <p:cNvSpPr/>
            <p:nvPr/>
          </p:nvSpPr>
          <p:spPr>
            <a:xfrm>
              <a:off x="5764494" y="3561602"/>
              <a:ext cx="14760" cy="16974"/>
            </a:xfrm>
            <a:custGeom>
              <a:avLst/>
              <a:gdLst>
                <a:gd name="connsiteX0" fmla="*/ 14760 w 14760"/>
                <a:gd name="connsiteY0" fmla="*/ 16974 h 16974"/>
                <a:gd name="connsiteX1" fmla="*/ 0 w 14760"/>
                <a:gd name="connsiteY1" fmla="*/ 0 h 16974"/>
                <a:gd name="connsiteX2" fmla="*/ 0 w 14760"/>
                <a:gd name="connsiteY2" fmla="*/ 0 h 16974"/>
                <a:gd name="connsiteX3" fmla="*/ 14760 w 14760"/>
                <a:gd name="connsiteY3" fmla="*/ 16974 h 16974"/>
                <a:gd name="connsiteX4" fmla="*/ 14760 w 14760"/>
                <a:gd name="connsiteY4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0" h="16974">
                  <a:moveTo>
                    <a:pt x="14760" y="1697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760" y="16974"/>
                  </a:lnTo>
                  <a:lnTo>
                    <a:pt x="14760" y="1697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A65CC5A-A9AA-4375-8F56-10D57F3E6E9C}"/>
                </a:ext>
              </a:extLst>
            </p:cNvPr>
            <p:cNvSpPr/>
            <p:nvPr/>
          </p:nvSpPr>
          <p:spPr>
            <a:xfrm>
              <a:off x="5769661" y="3568982"/>
              <a:ext cx="8855" cy="8118"/>
            </a:xfrm>
            <a:custGeom>
              <a:avLst/>
              <a:gdLst>
                <a:gd name="connsiteX0" fmla="*/ 0 w 8855"/>
                <a:gd name="connsiteY0" fmla="*/ 8118 h 8118"/>
                <a:gd name="connsiteX1" fmla="*/ 0 w 8855"/>
                <a:gd name="connsiteY1" fmla="*/ 7380 h 8118"/>
                <a:gd name="connsiteX2" fmla="*/ 8118 w 8855"/>
                <a:gd name="connsiteY2" fmla="*/ 0 h 8118"/>
                <a:gd name="connsiteX3" fmla="*/ 8856 w 8855"/>
                <a:gd name="connsiteY3" fmla="*/ 738 h 8118"/>
                <a:gd name="connsiteX4" fmla="*/ 0 w 8855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8118">
                  <a:moveTo>
                    <a:pt x="0" y="8118"/>
                  </a:moveTo>
                  <a:lnTo>
                    <a:pt x="0" y="7380"/>
                  </a:lnTo>
                  <a:lnTo>
                    <a:pt x="8118" y="0"/>
                  </a:lnTo>
                  <a:lnTo>
                    <a:pt x="8856" y="73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73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65232" y="3558650"/>
              <a:ext cx="25680" cy="35424"/>
              <a:chOff x="5765232" y="3558650"/>
              <a:chExt cx="25680" cy="35424"/>
            </a:xfrm>
          </p:grpSpPr>
          <p:sp>
            <p:nvSpPr>
              <p:cNvPr id="1738" name="Freeform: Shape 1737">
                <a:extLst>
                  <a:ext uri="{FF2B5EF4-FFF2-40B4-BE49-F238E27FC236}">
                    <a16:creationId xmlns:a16="http://schemas.microsoft.com/office/drawing/2014/main" id="{C9060F9E-FD77-494D-BD12-8E99415221A9}"/>
                  </a:ext>
                </a:extLst>
              </p:cNvPr>
              <p:cNvSpPr/>
              <p:nvPr/>
            </p:nvSpPr>
            <p:spPr>
              <a:xfrm>
                <a:off x="5770398" y="3558650"/>
                <a:ext cx="20514" cy="19356"/>
              </a:xfrm>
              <a:custGeom>
                <a:avLst/>
                <a:gdLst>
                  <a:gd name="connsiteX0" fmla="*/ 13284 w 20514"/>
                  <a:gd name="connsiteY0" fmla="*/ 7380 h 19356"/>
                  <a:gd name="connsiteX1" fmla="*/ 13284 w 20514"/>
                  <a:gd name="connsiteY1" fmla="*/ 7380 h 19356"/>
                  <a:gd name="connsiteX2" fmla="*/ 13284 w 20514"/>
                  <a:gd name="connsiteY2" fmla="*/ 16974 h 19356"/>
                  <a:gd name="connsiteX3" fmla="*/ 13284 w 20514"/>
                  <a:gd name="connsiteY3" fmla="*/ 16974 h 19356"/>
                  <a:gd name="connsiteX4" fmla="*/ 13284 w 20514"/>
                  <a:gd name="connsiteY4" fmla="*/ 16974 h 19356"/>
                  <a:gd name="connsiteX5" fmla="*/ 0 w 20514"/>
                  <a:gd name="connsiteY5" fmla="*/ 16974 h 19356"/>
                  <a:gd name="connsiteX6" fmla="*/ 0 w 20514"/>
                  <a:gd name="connsiteY6" fmla="*/ 16974 h 19356"/>
                  <a:gd name="connsiteX7" fmla="*/ 18492 w 20514"/>
                  <a:gd name="connsiteY7" fmla="*/ 13660 h 19356"/>
                  <a:gd name="connsiteX8" fmla="*/ 19188 w 20514"/>
                  <a:gd name="connsiteY8" fmla="*/ 12546 h 19356"/>
                  <a:gd name="connsiteX9" fmla="*/ 19188 w 20514"/>
                  <a:gd name="connsiteY9" fmla="*/ 0 h 19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514" h="19356">
                    <a:moveTo>
                      <a:pt x="13284" y="7380"/>
                    </a:moveTo>
                    <a:lnTo>
                      <a:pt x="13284" y="7380"/>
                    </a:lnTo>
                    <a:cubicBezTo>
                      <a:pt x="14412" y="10479"/>
                      <a:pt x="14412" y="13875"/>
                      <a:pt x="13284" y="16974"/>
                    </a:cubicBezTo>
                    <a:cubicBezTo>
                      <a:pt x="13284" y="16974"/>
                      <a:pt x="13284" y="16974"/>
                      <a:pt x="13284" y="16974"/>
                    </a:cubicBezTo>
                    <a:lnTo>
                      <a:pt x="13284" y="16974"/>
                    </a:lnTo>
                    <a:cubicBezTo>
                      <a:pt x="9219" y="19511"/>
                      <a:pt x="4065" y="19511"/>
                      <a:pt x="0" y="16974"/>
                    </a:cubicBezTo>
                    <a:lnTo>
                      <a:pt x="0" y="16974"/>
                    </a:lnTo>
                    <a:cubicBezTo>
                      <a:pt x="6021" y="21165"/>
                      <a:pt x="14300" y="19682"/>
                      <a:pt x="18492" y="13660"/>
                    </a:cubicBezTo>
                    <a:cubicBezTo>
                      <a:pt x="18742" y="13300"/>
                      <a:pt x="18975" y="12928"/>
                      <a:pt x="19188" y="12546"/>
                    </a:cubicBezTo>
                    <a:cubicBezTo>
                      <a:pt x="20956" y="8551"/>
                      <a:pt x="20956" y="3995"/>
                      <a:pt x="19188" y="0"/>
                    </a:cubicBez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CD216D0C-B880-4879-BB7C-79BC73C658C4}"/>
                  </a:ext>
                </a:extLst>
              </p:cNvPr>
              <p:cNvSpPr/>
              <p:nvPr/>
            </p:nvSpPr>
            <p:spPr>
              <a:xfrm>
                <a:off x="5765232" y="3566767"/>
                <a:ext cx="20514" cy="27306"/>
              </a:xfrm>
              <a:custGeom>
                <a:avLst/>
                <a:gdLst>
                  <a:gd name="connsiteX0" fmla="*/ 9594 w 20514"/>
                  <a:gd name="connsiteY0" fmla="*/ 18450 h 27306"/>
                  <a:gd name="connsiteX1" fmla="*/ 738 w 20514"/>
                  <a:gd name="connsiteY1" fmla="*/ 18450 h 27306"/>
                  <a:gd name="connsiteX2" fmla="*/ 738 w 20514"/>
                  <a:gd name="connsiteY2" fmla="*/ 18450 h 27306"/>
                  <a:gd name="connsiteX3" fmla="*/ 14022 w 20514"/>
                  <a:gd name="connsiteY3" fmla="*/ 18450 h 27306"/>
                  <a:gd name="connsiteX4" fmla="*/ 14022 w 20514"/>
                  <a:gd name="connsiteY4" fmla="*/ 18450 h 27306"/>
                  <a:gd name="connsiteX5" fmla="*/ 14022 w 20514"/>
                  <a:gd name="connsiteY5" fmla="*/ 18450 h 27306"/>
                  <a:gd name="connsiteX6" fmla="*/ 14022 w 20514"/>
                  <a:gd name="connsiteY6" fmla="*/ 8856 h 27306"/>
                  <a:gd name="connsiteX7" fmla="*/ 14022 w 20514"/>
                  <a:gd name="connsiteY7" fmla="*/ 8856 h 27306"/>
                  <a:gd name="connsiteX8" fmla="*/ 14022 w 20514"/>
                  <a:gd name="connsiteY8" fmla="*/ 22140 h 27306"/>
                  <a:gd name="connsiteX9" fmla="*/ 7380 w 20514"/>
                  <a:gd name="connsiteY9" fmla="*/ 27306 h 27306"/>
                  <a:gd name="connsiteX10" fmla="*/ 0 w 20514"/>
                  <a:gd name="connsiteY10" fmla="*/ 18450 h 27306"/>
                  <a:gd name="connsiteX11" fmla="*/ 0 w 20514"/>
                  <a:gd name="connsiteY11" fmla="*/ 18450 h 27306"/>
                  <a:gd name="connsiteX12" fmla="*/ 12546 w 20514"/>
                  <a:gd name="connsiteY12" fmla="*/ 18450 h 27306"/>
                  <a:gd name="connsiteX13" fmla="*/ 19188 w 20514"/>
                  <a:gd name="connsiteY13" fmla="*/ 12546 h 27306"/>
                  <a:gd name="connsiteX14" fmla="*/ 19188 w 20514"/>
                  <a:gd name="connsiteY14" fmla="*/ 0 h 27306"/>
                  <a:gd name="connsiteX15" fmla="*/ 19188 w 20514"/>
                  <a:gd name="connsiteY15" fmla="*/ 0 h 27306"/>
                  <a:gd name="connsiteX16" fmla="*/ 19188 w 20514"/>
                  <a:gd name="connsiteY16" fmla="*/ 8856 h 27306"/>
                  <a:gd name="connsiteX17" fmla="*/ 19188 w 20514"/>
                  <a:gd name="connsiteY17" fmla="*/ 8856 h 27306"/>
                  <a:gd name="connsiteX18" fmla="*/ 19188 w 20514"/>
                  <a:gd name="connsiteY18" fmla="*/ 8856 h 27306"/>
                  <a:gd name="connsiteX19" fmla="*/ 612 w 20514"/>
                  <a:gd name="connsiteY19" fmla="*/ 15795 h 27306"/>
                  <a:gd name="connsiteX20" fmla="*/ 0 w 20514"/>
                  <a:gd name="connsiteY20" fmla="*/ 15498 h 27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0514" h="27306">
                    <a:moveTo>
                      <a:pt x="9594" y="18450"/>
                    </a:moveTo>
                    <a:cubicBezTo>
                      <a:pt x="6690" y="19200"/>
                      <a:pt x="3642" y="19200"/>
                      <a:pt x="738" y="18450"/>
                    </a:cubicBezTo>
                    <a:lnTo>
                      <a:pt x="738" y="18450"/>
                    </a:lnTo>
                    <a:cubicBezTo>
                      <a:pt x="4803" y="20987"/>
                      <a:pt x="9957" y="20987"/>
                      <a:pt x="14022" y="18450"/>
                    </a:cubicBezTo>
                    <a:lnTo>
                      <a:pt x="14022" y="18450"/>
                    </a:lnTo>
                    <a:lnTo>
                      <a:pt x="14022" y="18450"/>
                    </a:lnTo>
                    <a:cubicBezTo>
                      <a:pt x="14775" y="15297"/>
                      <a:pt x="14775" y="12009"/>
                      <a:pt x="14022" y="8856"/>
                    </a:cubicBezTo>
                    <a:lnTo>
                      <a:pt x="14022" y="8856"/>
                    </a:lnTo>
                    <a:cubicBezTo>
                      <a:pt x="16559" y="12921"/>
                      <a:pt x="16559" y="18075"/>
                      <a:pt x="14022" y="22140"/>
                    </a:cubicBezTo>
                    <a:cubicBezTo>
                      <a:pt x="12722" y="24793"/>
                      <a:pt x="10271" y="26699"/>
                      <a:pt x="7380" y="27306"/>
                    </a:cubicBezTo>
                    <a:close/>
                    <a:moveTo>
                      <a:pt x="0" y="18450"/>
                    </a:moveTo>
                    <a:lnTo>
                      <a:pt x="0" y="18450"/>
                    </a:lnTo>
                    <a:cubicBezTo>
                      <a:pt x="3919" y="20549"/>
                      <a:pt x="8627" y="20549"/>
                      <a:pt x="12546" y="18450"/>
                    </a:cubicBezTo>
                    <a:cubicBezTo>
                      <a:pt x="15536" y="17584"/>
                      <a:pt x="17977" y="15415"/>
                      <a:pt x="19188" y="12546"/>
                    </a:cubicBezTo>
                    <a:cubicBezTo>
                      <a:pt x="20956" y="8551"/>
                      <a:pt x="20956" y="3995"/>
                      <a:pt x="19188" y="0"/>
                    </a:cubicBezTo>
                    <a:lnTo>
                      <a:pt x="19188" y="0"/>
                    </a:lnTo>
                    <a:cubicBezTo>
                      <a:pt x="19907" y="2908"/>
                      <a:pt x="19907" y="5948"/>
                      <a:pt x="19188" y="8856"/>
                    </a:cubicBezTo>
                    <a:cubicBezTo>
                      <a:pt x="19188" y="8856"/>
                      <a:pt x="19188" y="8856"/>
                      <a:pt x="19188" y="8856"/>
                    </a:cubicBezTo>
                    <a:lnTo>
                      <a:pt x="19188" y="8856"/>
                    </a:lnTo>
                    <a:cubicBezTo>
                      <a:pt x="15975" y="15902"/>
                      <a:pt x="7657" y="19009"/>
                      <a:pt x="612" y="15795"/>
                    </a:cubicBezTo>
                    <a:cubicBezTo>
                      <a:pt x="405" y="15701"/>
                      <a:pt x="202" y="15602"/>
                      <a:pt x="0" y="15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93882A-EC16-4191-AE5B-33F382190E96}"/>
                </a:ext>
              </a:extLst>
            </p:cNvPr>
            <p:cNvSpPr/>
            <p:nvPr/>
          </p:nvSpPr>
          <p:spPr>
            <a:xfrm>
              <a:off x="5777778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490F8E49-C7E6-4187-B6CB-CE2F31F065B9}"/>
                </a:ext>
              </a:extLst>
            </p:cNvPr>
            <p:cNvSpPr/>
            <p:nvPr/>
          </p:nvSpPr>
          <p:spPr>
            <a:xfrm>
              <a:off x="5780730" y="3623593"/>
              <a:ext cx="328" cy="9594"/>
            </a:xfrm>
            <a:custGeom>
              <a:avLst/>
              <a:gdLst>
                <a:gd name="connsiteX0" fmla="*/ 0 w 328"/>
                <a:gd name="connsiteY0" fmla="*/ 5166 h 9594"/>
                <a:gd name="connsiteX1" fmla="*/ 0 w 328"/>
                <a:gd name="connsiteY1" fmla="*/ 5166 h 9594"/>
                <a:gd name="connsiteX2" fmla="*/ 0 w 328"/>
                <a:gd name="connsiteY2" fmla="*/ 5166 h 9594"/>
                <a:gd name="connsiteX3" fmla="*/ 0 w 328"/>
                <a:gd name="connsiteY3" fmla="*/ 9594 h 9594"/>
                <a:gd name="connsiteX4" fmla="*/ 0 w 328"/>
                <a:gd name="connsiteY4" fmla="*/ 738 h 9594"/>
                <a:gd name="connsiteX5" fmla="*/ 0 w 328"/>
                <a:gd name="connsiteY5" fmla="*/ 5166 h 9594"/>
                <a:gd name="connsiteX6" fmla="*/ 0 w 328"/>
                <a:gd name="connsiteY6" fmla="*/ 5166 h 9594"/>
                <a:gd name="connsiteX7" fmla="*/ 0 w 328"/>
                <a:gd name="connsiteY7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" h="9594">
                  <a:moveTo>
                    <a:pt x="0" y="5166"/>
                  </a:moveTo>
                  <a:cubicBezTo>
                    <a:pt x="0" y="5166"/>
                    <a:pt x="0" y="5166"/>
                    <a:pt x="0" y="5166"/>
                  </a:cubicBezTo>
                  <a:cubicBezTo>
                    <a:pt x="0" y="5166"/>
                    <a:pt x="0" y="5166"/>
                    <a:pt x="0" y="5166"/>
                  </a:cubicBezTo>
                  <a:lnTo>
                    <a:pt x="0" y="9594"/>
                  </a:lnTo>
                  <a:close/>
                  <a:moveTo>
                    <a:pt x="0" y="738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cubicBezTo>
                    <a:pt x="0" y="5166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D918452D-3CE0-4797-9862-8187DA8C9E74}"/>
                </a:ext>
              </a:extLst>
            </p:cNvPr>
            <p:cNvSpPr/>
            <p:nvPr/>
          </p:nvSpPr>
          <p:spPr>
            <a:xfrm>
              <a:off x="5776303" y="3628021"/>
              <a:ext cx="6641" cy="11070"/>
            </a:xfrm>
            <a:custGeom>
              <a:avLst/>
              <a:gdLst>
                <a:gd name="connsiteX0" fmla="*/ 6642 w 6641"/>
                <a:gd name="connsiteY0" fmla="*/ 11070 h 11070"/>
                <a:gd name="connsiteX1" fmla="*/ 0 w 6641"/>
                <a:gd name="connsiteY1" fmla="*/ 11070 h 11070"/>
                <a:gd name="connsiteX2" fmla="*/ 3690 w 6641"/>
                <a:gd name="connsiteY2" fmla="*/ 0 h 11070"/>
                <a:gd name="connsiteX3" fmla="*/ 3690 w 6641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11070">
                  <a:moveTo>
                    <a:pt x="6642" y="11070"/>
                  </a:moveTo>
                  <a:lnTo>
                    <a:pt x="0" y="11070"/>
                  </a:lnTo>
                  <a:cubicBezTo>
                    <a:pt x="0" y="6642"/>
                    <a:pt x="0" y="0"/>
                    <a:pt x="3690" y="0"/>
                  </a:cubicBezTo>
                  <a:cubicBezTo>
                    <a:pt x="7380" y="0"/>
                    <a:pt x="3690" y="6642"/>
                    <a:pt x="3690" y="11070"/>
                  </a:cubicBez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E82AEDE2-9014-4C4C-9400-97A411E1803A}"/>
                </a:ext>
              </a:extLst>
            </p:cNvPr>
            <p:cNvSpPr/>
            <p:nvPr/>
          </p:nvSpPr>
          <p:spPr>
            <a:xfrm>
              <a:off x="5776303" y="3628760"/>
              <a:ext cx="7379" cy="11070"/>
            </a:xfrm>
            <a:custGeom>
              <a:avLst/>
              <a:gdLst>
                <a:gd name="connsiteX0" fmla="*/ 7380 w 7379"/>
                <a:gd name="connsiteY0" fmla="*/ 11070 h 11070"/>
                <a:gd name="connsiteX1" fmla="*/ 0 w 7379"/>
                <a:gd name="connsiteY1" fmla="*/ 11070 h 11070"/>
                <a:gd name="connsiteX2" fmla="*/ 3690 w 7379"/>
                <a:gd name="connsiteY2" fmla="*/ 0 h 11070"/>
                <a:gd name="connsiteX3" fmla="*/ 3690 w 7379"/>
                <a:gd name="connsiteY3" fmla="*/ 0 h 11070"/>
                <a:gd name="connsiteX4" fmla="*/ 3690 w 7379"/>
                <a:gd name="connsiteY4" fmla="*/ 11070 h 11070"/>
                <a:gd name="connsiteX5" fmla="*/ 0 w 7379"/>
                <a:gd name="connsiteY5" fmla="*/ 11070 h 11070"/>
                <a:gd name="connsiteX6" fmla="*/ 6642 w 7379"/>
                <a:gd name="connsiteY6" fmla="*/ 11070 h 11070"/>
                <a:gd name="connsiteX7" fmla="*/ 6642 w 7379"/>
                <a:gd name="connsiteY7" fmla="*/ 738 h 11070"/>
                <a:gd name="connsiteX8" fmla="*/ 6642 w 7379"/>
                <a:gd name="connsiteY8" fmla="*/ 738 h 11070"/>
                <a:gd name="connsiteX9" fmla="*/ 0 w 7379"/>
                <a:gd name="connsiteY9" fmla="*/ 959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79" h="11070">
                  <a:moveTo>
                    <a:pt x="7380" y="11070"/>
                  </a:moveTo>
                  <a:lnTo>
                    <a:pt x="0" y="11070"/>
                  </a:lnTo>
                  <a:cubicBezTo>
                    <a:pt x="0" y="5904"/>
                    <a:pt x="0" y="0"/>
                    <a:pt x="3690" y="0"/>
                  </a:cubicBezTo>
                  <a:lnTo>
                    <a:pt x="3690" y="0"/>
                  </a:lnTo>
                  <a:cubicBezTo>
                    <a:pt x="8118" y="0"/>
                    <a:pt x="3690" y="6642"/>
                    <a:pt x="3690" y="11070"/>
                  </a:cubicBezTo>
                  <a:close/>
                  <a:moveTo>
                    <a:pt x="0" y="11070"/>
                  </a:moveTo>
                  <a:lnTo>
                    <a:pt x="6642" y="11070"/>
                  </a:lnTo>
                  <a:cubicBezTo>
                    <a:pt x="6642" y="6642"/>
                    <a:pt x="6642" y="738"/>
                    <a:pt x="6642" y="738"/>
                  </a:cubicBezTo>
                  <a:lnTo>
                    <a:pt x="6642" y="738"/>
                  </a:lnTo>
                  <a:cubicBezTo>
                    <a:pt x="6642" y="738"/>
                    <a:pt x="0" y="5166"/>
                    <a:pt x="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44F3E4B5-CAB1-4F05-B80F-F6E829972E1E}"/>
                </a:ext>
              </a:extLst>
            </p:cNvPr>
            <p:cNvSpPr/>
            <p:nvPr/>
          </p:nvSpPr>
          <p:spPr>
            <a:xfrm>
              <a:off x="5778517" y="3628760"/>
              <a:ext cx="73800" cy="10331"/>
            </a:xfrm>
            <a:custGeom>
              <a:avLst/>
              <a:gdLst>
                <a:gd name="connsiteX0" fmla="*/ 0 w 73800"/>
                <a:gd name="connsiteY0" fmla="*/ 10332 h 10331"/>
                <a:gd name="connsiteX1" fmla="*/ 0 w 73800"/>
                <a:gd name="connsiteY1" fmla="*/ 10332 h 10331"/>
                <a:gd name="connsiteX2" fmla="*/ 0 w 73800"/>
                <a:gd name="connsiteY2" fmla="*/ 0 h 10331"/>
                <a:gd name="connsiteX3" fmla="*/ 0 w 73800"/>
                <a:gd name="connsiteY3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0331">
                  <a:moveTo>
                    <a:pt x="0" y="10332"/>
                  </a:moveTo>
                  <a:lnTo>
                    <a:pt x="0" y="103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772705C-8FB9-4396-A686-0CED42EC13AA}"/>
                </a:ext>
              </a:extLst>
            </p:cNvPr>
            <p:cNvSpPr/>
            <p:nvPr/>
          </p:nvSpPr>
          <p:spPr>
            <a:xfrm>
              <a:off x="5780730" y="3632450"/>
              <a:ext cx="289" cy="6641"/>
            </a:xfrm>
            <a:custGeom>
              <a:avLst/>
              <a:gdLst>
                <a:gd name="connsiteX0" fmla="*/ 0 w 289"/>
                <a:gd name="connsiteY0" fmla="*/ 6642 h 6641"/>
                <a:gd name="connsiteX1" fmla="*/ 0 w 289"/>
                <a:gd name="connsiteY1" fmla="*/ 6642 h 6641"/>
                <a:gd name="connsiteX2" fmla="*/ 0 w 289"/>
                <a:gd name="connsiteY2" fmla="*/ 0 h 6641"/>
                <a:gd name="connsiteX3" fmla="*/ 0 w 289"/>
                <a:gd name="connsiteY3" fmla="*/ 0 h 6641"/>
                <a:gd name="connsiteX4" fmla="*/ 0 w 289"/>
                <a:gd name="connsiteY4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" h="6641">
                  <a:moveTo>
                    <a:pt x="0" y="6642"/>
                  </a:move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86" y="2197"/>
                    <a:pt x="386" y="4445"/>
                    <a:pt x="0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6EC34A87-4453-4EE0-B4BE-E29402BABCC6}"/>
                </a:ext>
              </a:extLst>
            </p:cNvPr>
            <p:cNvSpPr/>
            <p:nvPr/>
          </p:nvSpPr>
          <p:spPr>
            <a:xfrm>
              <a:off x="5754900" y="36937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8193FE3E-CDE9-41A0-836A-910C27A23385}"/>
                </a:ext>
              </a:extLst>
            </p:cNvPr>
            <p:cNvSpPr/>
            <p:nvPr/>
          </p:nvSpPr>
          <p:spPr>
            <a:xfrm>
              <a:off x="5752686" y="3695917"/>
              <a:ext cx="6396" cy="11070"/>
            </a:xfrm>
            <a:custGeom>
              <a:avLst/>
              <a:gdLst>
                <a:gd name="connsiteX0" fmla="*/ 0 w 6396"/>
                <a:gd name="connsiteY0" fmla="*/ 11070 h 11070"/>
                <a:gd name="connsiteX1" fmla="*/ 4428 w 6396"/>
                <a:gd name="connsiteY1" fmla="*/ 0 h 11070"/>
                <a:gd name="connsiteX2" fmla="*/ 4428 w 6396"/>
                <a:gd name="connsiteY2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96" h="11070">
                  <a:moveTo>
                    <a:pt x="0" y="11070"/>
                  </a:moveTo>
                  <a:cubicBezTo>
                    <a:pt x="0" y="6642"/>
                    <a:pt x="0" y="0"/>
                    <a:pt x="4428" y="0"/>
                  </a:cubicBezTo>
                  <a:cubicBezTo>
                    <a:pt x="8856" y="0"/>
                    <a:pt x="4428" y="6642"/>
                    <a:pt x="4428" y="11070"/>
                  </a:cubicBez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1792D276-0F6F-4787-BA25-B9AFC27AF614}"/>
                </a:ext>
              </a:extLst>
            </p:cNvPr>
            <p:cNvSpPr/>
            <p:nvPr/>
          </p:nvSpPr>
          <p:spPr>
            <a:xfrm>
              <a:off x="5752686" y="3707726"/>
              <a:ext cx="7380" cy="73800"/>
            </a:xfrm>
            <a:custGeom>
              <a:avLst/>
              <a:gdLst>
                <a:gd name="connsiteX0" fmla="*/ 7380 w 7380"/>
                <a:gd name="connsiteY0" fmla="*/ 0 h 73800"/>
                <a:gd name="connsiteX1" fmla="*/ 0 w 738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73800">
                  <a:moveTo>
                    <a:pt x="7380" y="0"/>
                  </a:moveTo>
                  <a:lnTo>
                    <a:pt x="0" y="0"/>
                  </a:ln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82235027-599F-4F97-9A9C-C737FC59BB9A}"/>
                </a:ext>
              </a:extLst>
            </p:cNvPr>
            <p:cNvSpPr/>
            <p:nvPr/>
          </p:nvSpPr>
          <p:spPr>
            <a:xfrm>
              <a:off x="5751978" y="3696656"/>
              <a:ext cx="8088" cy="11070"/>
            </a:xfrm>
            <a:custGeom>
              <a:avLst/>
              <a:gdLst>
                <a:gd name="connsiteX0" fmla="*/ 8089 w 8088"/>
                <a:gd name="connsiteY0" fmla="*/ 11070 h 11070"/>
                <a:gd name="connsiteX1" fmla="*/ 708 w 8088"/>
                <a:gd name="connsiteY1" fmla="*/ 11070 h 11070"/>
                <a:gd name="connsiteX2" fmla="*/ 708 w 8088"/>
                <a:gd name="connsiteY2" fmla="*/ 738 h 11070"/>
                <a:gd name="connsiteX3" fmla="*/ 708 w 8088"/>
                <a:gd name="connsiteY3" fmla="*/ 738 h 11070"/>
                <a:gd name="connsiteX4" fmla="*/ 708 w 8088"/>
                <a:gd name="connsiteY4" fmla="*/ 738 h 11070"/>
                <a:gd name="connsiteX5" fmla="*/ 708 w 8088"/>
                <a:gd name="connsiteY5" fmla="*/ 738 h 11070"/>
                <a:gd name="connsiteX6" fmla="*/ 708 w 8088"/>
                <a:gd name="connsiteY6" fmla="*/ 738 h 11070"/>
                <a:gd name="connsiteX7" fmla="*/ 708 w 8088"/>
                <a:gd name="connsiteY7" fmla="*/ 738 h 11070"/>
                <a:gd name="connsiteX8" fmla="*/ 708 w 8088"/>
                <a:gd name="connsiteY8" fmla="*/ 11070 h 11070"/>
                <a:gd name="connsiteX9" fmla="*/ 708 w 8088"/>
                <a:gd name="connsiteY9" fmla="*/ 11070 h 11070"/>
                <a:gd name="connsiteX10" fmla="*/ 708 w 8088"/>
                <a:gd name="connsiteY10" fmla="*/ 11070 h 11070"/>
                <a:gd name="connsiteX11" fmla="*/ 8089 w 8088"/>
                <a:gd name="connsiteY11" fmla="*/ 11070 h 11070"/>
                <a:gd name="connsiteX12" fmla="*/ 8089 w 8088"/>
                <a:gd name="connsiteY12" fmla="*/ 1476 h 11070"/>
                <a:gd name="connsiteX13" fmla="*/ 8089 w 8088"/>
                <a:gd name="connsiteY13" fmla="*/ 1476 h 11070"/>
                <a:gd name="connsiteX14" fmla="*/ 708 w 8088"/>
                <a:gd name="connsiteY14" fmla="*/ 10332 h 11070"/>
                <a:gd name="connsiteX15" fmla="*/ 5137 w 8088"/>
                <a:gd name="connsiteY15" fmla="*/ 0 h 11070"/>
                <a:gd name="connsiteX16" fmla="*/ 5137 w 8088"/>
                <a:gd name="connsiteY16" fmla="*/ 0 h 11070"/>
                <a:gd name="connsiteX17" fmla="*/ 5137 w 8088"/>
                <a:gd name="connsiteY17" fmla="*/ 0 h 11070"/>
                <a:gd name="connsiteX18" fmla="*/ 5137 w 8088"/>
                <a:gd name="connsiteY18" fmla="*/ 0 h 11070"/>
                <a:gd name="connsiteX19" fmla="*/ 5137 w 8088"/>
                <a:gd name="connsiteY19" fmla="*/ 0 h 11070"/>
                <a:gd name="connsiteX20" fmla="*/ 5137 w 8088"/>
                <a:gd name="connsiteY20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088" h="11070">
                  <a:moveTo>
                    <a:pt x="8089" y="11070"/>
                  </a:moveTo>
                  <a:lnTo>
                    <a:pt x="708" y="11070"/>
                  </a:lnTo>
                  <a:cubicBezTo>
                    <a:pt x="-236" y="7691"/>
                    <a:pt x="-236" y="4117"/>
                    <a:pt x="708" y="738"/>
                  </a:cubicBezTo>
                  <a:lnTo>
                    <a:pt x="708" y="738"/>
                  </a:lnTo>
                  <a:cubicBezTo>
                    <a:pt x="708" y="738"/>
                    <a:pt x="708" y="738"/>
                    <a:pt x="708" y="738"/>
                  </a:cubicBezTo>
                  <a:lnTo>
                    <a:pt x="708" y="738"/>
                  </a:lnTo>
                  <a:lnTo>
                    <a:pt x="708" y="738"/>
                  </a:lnTo>
                  <a:lnTo>
                    <a:pt x="708" y="738"/>
                  </a:lnTo>
                  <a:cubicBezTo>
                    <a:pt x="708" y="738"/>
                    <a:pt x="708" y="8118"/>
                    <a:pt x="708" y="11070"/>
                  </a:cubicBezTo>
                  <a:lnTo>
                    <a:pt x="708" y="11070"/>
                  </a:lnTo>
                  <a:close/>
                  <a:moveTo>
                    <a:pt x="708" y="11070"/>
                  </a:moveTo>
                  <a:lnTo>
                    <a:pt x="8089" y="11070"/>
                  </a:lnTo>
                  <a:cubicBezTo>
                    <a:pt x="8089" y="11070"/>
                    <a:pt x="8089" y="2952"/>
                    <a:pt x="8089" y="1476"/>
                  </a:cubicBezTo>
                  <a:lnTo>
                    <a:pt x="8089" y="1476"/>
                  </a:lnTo>
                  <a:cubicBezTo>
                    <a:pt x="8089" y="1476"/>
                    <a:pt x="1447" y="5904"/>
                    <a:pt x="708" y="10332"/>
                  </a:cubicBezTo>
                  <a:close/>
                  <a:moveTo>
                    <a:pt x="5137" y="0"/>
                  </a:moveTo>
                  <a:lnTo>
                    <a:pt x="5137" y="0"/>
                  </a:lnTo>
                  <a:lnTo>
                    <a:pt x="5137" y="0"/>
                  </a:lnTo>
                  <a:lnTo>
                    <a:pt x="5137" y="0"/>
                  </a:lnTo>
                  <a:lnTo>
                    <a:pt x="5137" y="0"/>
                  </a:lnTo>
                  <a:cubicBezTo>
                    <a:pt x="5137" y="0"/>
                    <a:pt x="5137" y="0"/>
                    <a:pt x="5137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958588F8-B64B-4D17-BBC9-AB1B70EC4974}"/>
                </a:ext>
              </a:extLst>
            </p:cNvPr>
            <p:cNvSpPr/>
            <p:nvPr/>
          </p:nvSpPr>
          <p:spPr>
            <a:xfrm>
              <a:off x="5754900" y="3702560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0 h 4427"/>
                <a:gd name="connsiteX3" fmla="*/ 0 w 7380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9794796B-87F6-421B-AAFD-5A1C5BDDC399}"/>
                </a:ext>
              </a:extLst>
            </p:cNvPr>
            <p:cNvSpPr/>
            <p:nvPr/>
          </p:nvSpPr>
          <p:spPr>
            <a:xfrm>
              <a:off x="5757115" y="3702560"/>
              <a:ext cx="85" cy="4427"/>
            </a:xfrm>
            <a:custGeom>
              <a:avLst/>
              <a:gdLst>
                <a:gd name="connsiteX0" fmla="*/ 0 w 85"/>
                <a:gd name="connsiteY0" fmla="*/ 4428 h 4427"/>
                <a:gd name="connsiteX1" fmla="*/ 0 w 85"/>
                <a:gd name="connsiteY1" fmla="*/ 4428 h 4427"/>
                <a:gd name="connsiteX2" fmla="*/ 0 w 85"/>
                <a:gd name="connsiteY2" fmla="*/ 0 h 4427"/>
                <a:gd name="connsiteX3" fmla="*/ 0 w 85"/>
                <a:gd name="connsiteY3" fmla="*/ 0 h 4427"/>
                <a:gd name="connsiteX4" fmla="*/ 0 w 85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" h="4427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14" y="1474"/>
                    <a:pt x="114" y="2954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2D78514B-FC80-4BE2-BE1C-9FB12AD15B18}"/>
                </a:ext>
              </a:extLst>
            </p:cNvPr>
            <p:cNvSpPr/>
            <p:nvPr/>
          </p:nvSpPr>
          <p:spPr>
            <a:xfrm>
              <a:off x="5757853" y="3698132"/>
              <a:ext cx="6641" cy="10331"/>
            </a:xfrm>
            <a:custGeom>
              <a:avLst/>
              <a:gdLst>
                <a:gd name="connsiteX0" fmla="*/ 6642 w 6641"/>
                <a:gd name="connsiteY0" fmla="*/ 10332 h 10331"/>
                <a:gd name="connsiteX1" fmla="*/ 0 w 6641"/>
                <a:gd name="connsiteY1" fmla="*/ 10332 h 10331"/>
                <a:gd name="connsiteX2" fmla="*/ 0 w 6641"/>
                <a:gd name="connsiteY2" fmla="*/ 0 h 10331"/>
                <a:gd name="connsiteX3" fmla="*/ 0 w 6641"/>
                <a:gd name="connsiteY3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10331">
                  <a:moveTo>
                    <a:pt x="6642" y="10332"/>
                  </a:moveTo>
                  <a:lnTo>
                    <a:pt x="0" y="10332"/>
                  </a:lnTo>
                  <a:cubicBezTo>
                    <a:pt x="0" y="5904"/>
                    <a:pt x="0" y="0"/>
                    <a:pt x="0" y="0"/>
                  </a:cubicBezTo>
                  <a:cubicBezTo>
                    <a:pt x="0" y="0"/>
                    <a:pt x="0" y="5904"/>
                    <a:pt x="0" y="10332"/>
                  </a:cubicBez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149EF49-288B-47D5-B226-C41793E85AF2}"/>
                </a:ext>
              </a:extLst>
            </p:cNvPr>
            <p:cNvSpPr/>
            <p:nvPr/>
          </p:nvSpPr>
          <p:spPr>
            <a:xfrm>
              <a:off x="5757115" y="3698132"/>
              <a:ext cx="8117" cy="11070"/>
            </a:xfrm>
            <a:custGeom>
              <a:avLst/>
              <a:gdLst>
                <a:gd name="connsiteX0" fmla="*/ 4428 w 8117"/>
                <a:gd name="connsiteY0" fmla="*/ 11070 h 11070"/>
                <a:gd name="connsiteX1" fmla="*/ 0 w 8117"/>
                <a:gd name="connsiteY1" fmla="*/ 11070 h 11070"/>
                <a:gd name="connsiteX2" fmla="*/ 3690 w 8117"/>
                <a:gd name="connsiteY2" fmla="*/ 0 h 11070"/>
                <a:gd name="connsiteX3" fmla="*/ 8118 w 8117"/>
                <a:gd name="connsiteY3" fmla="*/ 11070 h 11070"/>
                <a:gd name="connsiteX4" fmla="*/ 8118 w 8117"/>
                <a:gd name="connsiteY4" fmla="*/ 11070 h 11070"/>
                <a:gd name="connsiteX5" fmla="*/ 4428 w 8117"/>
                <a:gd name="connsiteY5" fmla="*/ 11070 h 11070"/>
                <a:gd name="connsiteX6" fmla="*/ 4428 w 8117"/>
                <a:gd name="connsiteY6" fmla="*/ 11070 h 11070"/>
                <a:gd name="connsiteX7" fmla="*/ 4428 w 8117"/>
                <a:gd name="connsiteY7" fmla="*/ 4428 h 11070"/>
                <a:gd name="connsiteX8" fmla="*/ 4428 w 8117"/>
                <a:gd name="connsiteY8" fmla="*/ 4428 h 11070"/>
                <a:gd name="connsiteX9" fmla="*/ 4428 w 8117"/>
                <a:gd name="connsiteY9" fmla="*/ 11070 h 11070"/>
                <a:gd name="connsiteX10" fmla="*/ 4428 w 8117"/>
                <a:gd name="connsiteY10" fmla="*/ 11070 h 11070"/>
                <a:gd name="connsiteX11" fmla="*/ 4428 w 8117"/>
                <a:gd name="connsiteY11" fmla="*/ 738 h 11070"/>
                <a:gd name="connsiteX12" fmla="*/ 4428 w 8117"/>
                <a:gd name="connsiteY12" fmla="*/ 11070 h 11070"/>
                <a:gd name="connsiteX13" fmla="*/ 4428 w 8117"/>
                <a:gd name="connsiteY13" fmla="*/ 11070 h 11070"/>
                <a:gd name="connsiteX14" fmla="*/ 4428 w 8117"/>
                <a:gd name="connsiteY14" fmla="*/ 4428 h 11070"/>
                <a:gd name="connsiteX15" fmla="*/ 4428 w 8117"/>
                <a:gd name="connsiteY15" fmla="*/ 442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117" h="11070">
                  <a:moveTo>
                    <a:pt x="4428" y="11070"/>
                  </a:moveTo>
                  <a:lnTo>
                    <a:pt x="0" y="11070"/>
                  </a:lnTo>
                  <a:cubicBezTo>
                    <a:pt x="0" y="6642"/>
                    <a:pt x="0" y="0"/>
                    <a:pt x="3690" y="0"/>
                  </a:cubicBezTo>
                  <a:cubicBezTo>
                    <a:pt x="7380" y="0"/>
                    <a:pt x="8118" y="6642"/>
                    <a:pt x="8118" y="11070"/>
                  </a:cubicBezTo>
                  <a:lnTo>
                    <a:pt x="8118" y="11070"/>
                  </a:lnTo>
                  <a:close/>
                  <a:moveTo>
                    <a:pt x="4428" y="11070"/>
                  </a:moveTo>
                  <a:lnTo>
                    <a:pt x="4428" y="11070"/>
                  </a:lnTo>
                  <a:cubicBezTo>
                    <a:pt x="4814" y="8873"/>
                    <a:pt x="4814" y="6625"/>
                    <a:pt x="4428" y="4428"/>
                  </a:cubicBezTo>
                  <a:lnTo>
                    <a:pt x="4428" y="4428"/>
                  </a:lnTo>
                  <a:lnTo>
                    <a:pt x="4428" y="11070"/>
                  </a:lnTo>
                  <a:lnTo>
                    <a:pt x="4428" y="11070"/>
                  </a:lnTo>
                  <a:cubicBezTo>
                    <a:pt x="4428" y="6642"/>
                    <a:pt x="4428" y="738"/>
                    <a:pt x="4428" y="738"/>
                  </a:cubicBezTo>
                  <a:cubicBezTo>
                    <a:pt x="4428" y="738"/>
                    <a:pt x="4428" y="6642"/>
                    <a:pt x="4428" y="11070"/>
                  </a:cubicBezTo>
                  <a:lnTo>
                    <a:pt x="4428" y="11070"/>
                  </a:lnTo>
                  <a:cubicBezTo>
                    <a:pt x="4751" y="8868"/>
                    <a:pt x="4751" y="6630"/>
                    <a:pt x="4428" y="4428"/>
                  </a:cubicBezTo>
                  <a:lnTo>
                    <a:pt x="442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32383250-DC86-4797-AEFE-C5A769524584}"/>
                </a:ext>
              </a:extLst>
            </p:cNvPr>
            <p:cNvSpPr/>
            <p:nvPr/>
          </p:nvSpPr>
          <p:spPr>
            <a:xfrm>
              <a:off x="5758590" y="36973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05D07C93-92A5-43C7-A52E-E31A69C95F28}"/>
                </a:ext>
              </a:extLst>
            </p:cNvPr>
            <p:cNvSpPr/>
            <p:nvPr/>
          </p:nvSpPr>
          <p:spPr>
            <a:xfrm>
              <a:off x="5760805" y="3695180"/>
              <a:ext cx="655" cy="7379"/>
            </a:xfrm>
            <a:custGeom>
              <a:avLst/>
              <a:gdLst>
                <a:gd name="connsiteX0" fmla="*/ 0 w 655"/>
                <a:gd name="connsiteY0" fmla="*/ 7380 h 7379"/>
                <a:gd name="connsiteX1" fmla="*/ 0 w 655"/>
                <a:gd name="connsiteY1" fmla="*/ 7380 h 7379"/>
                <a:gd name="connsiteX2" fmla="*/ 0 w 655"/>
                <a:gd name="connsiteY2" fmla="*/ 7380 h 7379"/>
                <a:gd name="connsiteX3" fmla="*/ 0 w 655"/>
                <a:gd name="connsiteY3" fmla="*/ 7380 h 7379"/>
                <a:gd name="connsiteX4" fmla="*/ 0 w 655"/>
                <a:gd name="connsiteY4" fmla="*/ 7380 h 7379"/>
                <a:gd name="connsiteX5" fmla="*/ 0 w 655"/>
                <a:gd name="connsiteY5" fmla="*/ 2952 h 7379"/>
                <a:gd name="connsiteX6" fmla="*/ 0 w 655"/>
                <a:gd name="connsiteY6" fmla="*/ 2952 h 7379"/>
                <a:gd name="connsiteX7" fmla="*/ 0 w 655"/>
                <a:gd name="connsiteY7" fmla="*/ 2952 h 7379"/>
                <a:gd name="connsiteX8" fmla="*/ 0 w 655"/>
                <a:gd name="connsiteY8" fmla="*/ 2952 h 7379"/>
                <a:gd name="connsiteX9" fmla="*/ 0 w 655"/>
                <a:gd name="connsiteY9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5" h="7379">
                  <a:moveTo>
                    <a:pt x="0" y="7380"/>
                  </a:move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1476" y="7380"/>
                    <a:pt x="0" y="7380"/>
                  </a:cubicBezTo>
                  <a:close/>
                  <a:moveTo>
                    <a:pt x="0" y="2952"/>
                  </a:moveTo>
                  <a:lnTo>
                    <a:pt x="0" y="2952"/>
                  </a:lnTo>
                  <a:lnTo>
                    <a:pt x="0" y="2952"/>
                  </a:lnTo>
                  <a:lnTo>
                    <a:pt x="0" y="2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240F625A-3258-405E-A050-5DB17A885918}"/>
                </a:ext>
              </a:extLst>
            </p:cNvPr>
            <p:cNvSpPr/>
            <p:nvPr/>
          </p:nvSpPr>
          <p:spPr>
            <a:xfrm>
              <a:off x="5782207" y="3632450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  <a:gd name="connsiteX2" fmla="*/ 0 w 4427"/>
                <a:gd name="connsiteY2" fmla="*/ 0 h 73800"/>
                <a:gd name="connsiteX3" fmla="*/ 0 w 442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13C7D282-9EA6-4A34-BD33-9069B6343E8B}"/>
                </a:ext>
              </a:extLst>
            </p:cNvPr>
            <p:cNvSpPr/>
            <p:nvPr/>
          </p:nvSpPr>
          <p:spPr>
            <a:xfrm>
              <a:off x="5784421" y="3628760"/>
              <a:ext cx="4427" cy="5903"/>
            </a:xfrm>
            <a:custGeom>
              <a:avLst/>
              <a:gdLst>
                <a:gd name="connsiteX0" fmla="*/ 0 w 4427"/>
                <a:gd name="connsiteY0" fmla="*/ 5904 h 5903"/>
                <a:gd name="connsiteX1" fmla="*/ 0 w 4427"/>
                <a:gd name="connsiteY1" fmla="*/ 5904 h 5903"/>
                <a:gd name="connsiteX2" fmla="*/ 0 w 4427"/>
                <a:gd name="connsiteY2" fmla="*/ 5904 h 5903"/>
                <a:gd name="connsiteX3" fmla="*/ 0 w 4427"/>
                <a:gd name="connsiteY3" fmla="*/ 5904 h 5903"/>
                <a:gd name="connsiteX4" fmla="*/ 0 w 4427"/>
                <a:gd name="connsiteY4" fmla="*/ 5904 h 5903"/>
                <a:gd name="connsiteX5" fmla="*/ 0 w 4427"/>
                <a:gd name="connsiteY5" fmla="*/ 1476 h 5903"/>
                <a:gd name="connsiteX6" fmla="*/ 0 w 4427"/>
                <a:gd name="connsiteY6" fmla="*/ 1476 h 5903"/>
                <a:gd name="connsiteX7" fmla="*/ 4428 w 4427"/>
                <a:gd name="connsiteY7" fmla="*/ 1476 h 5903"/>
                <a:gd name="connsiteX8" fmla="*/ 0 w 4427"/>
                <a:gd name="connsiteY8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5903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cubicBezTo>
                    <a:pt x="0" y="5904"/>
                    <a:pt x="0" y="5904"/>
                    <a:pt x="0" y="5904"/>
                  </a:cubicBezTo>
                  <a:lnTo>
                    <a:pt x="0" y="5904"/>
                  </a:lnTo>
                  <a:close/>
                  <a:moveTo>
                    <a:pt x="0" y="1476"/>
                  </a:moveTo>
                  <a:lnTo>
                    <a:pt x="0" y="1476"/>
                  </a:lnTo>
                  <a:lnTo>
                    <a:pt x="4428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1F1E825C-1D20-4A4D-BB73-B3D7C474E54C}"/>
                </a:ext>
              </a:extLst>
            </p:cNvPr>
            <p:cNvSpPr/>
            <p:nvPr/>
          </p:nvSpPr>
          <p:spPr>
            <a:xfrm>
              <a:off x="5780730" y="3634663"/>
              <a:ext cx="7380" cy="11070"/>
            </a:xfrm>
            <a:custGeom>
              <a:avLst/>
              <a:gdLst>
                <a:gd name="connsiteX0" fmla="*/ 7380 w 7380"/>
                <a:gd name="connsiteY0" fmla="*/ 11070 h 11070"/>
                <a:gd name="connsiteX1" fmla="*/ 0 w 7380"/>
                <a:gd name="connsiteY1" fmla="*/ 11070 h 11070"/>
                <a:gd name="connsiteX2" fmla="*/ 3690 w 7380"/>
                <a:gd name="connsiteY2" fmla="*/ 0 h 11070"/>
                <a:gd name="connsiteX3" fmla="*/ 3690 w 7380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1070">
                  <a:moveTo>
                    <a:pt x="7380" y="11070"/>
                  </a:moveTo>
                  <a:lnTo>
                    <a:pt x="0" y="11070"/>
                  </a:lnTo>
                  <a:cubicBezTo>
                    <a:pt x="0" y="6642"/>
                    <a:pt x="0" y="0"/>
                    <a:pt x="3690" y="0"/>
                  </a:cubicBezTo>
                  <a:cubicBezTo>
                    <a:pt x="7380" y="0"/>
                    <a:pt x="3690" y="6642"/>
                    <a:pt x="3690" y="11070"/>
                  </a:cubicBez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BC50191B-F068-432E-942D-61B67A449856}"/>
                </a:ext>
              </a:extLst>
            </p:cNvPr>
            <p:cNvSpPr/>
            <p:nvPr/>
          </p:nvSpPr>
          <p:spPr>
            <a:xfrm>
              <a:off x="5780730" y="3634663"/>
              <a:ext cx="7380" cy="11070"/>
            </a:xfrm>
            <a:custGeom>
              <a:avLst/>
              <a:gdLst>
                <a:gd name="connsiteX0" fmla="*/ 4428 w 7380"/>
                <a:gd name="connsiteY0" fmla="*/ 11070 h 11070"/>
                <a:gd name="connsiteX1" fmla="*/ 0 w 7380"/>
                <a:gd name="connsiteY1" fmla="*/ 11070 h 11070"/>
                <a:gd name="connsiteX2" fmla="*/ 3690 w 7380"/>
                <a:gd name="connsiteY2" fmla="*/ 0 h 11070"/>
                <a:gd name="connsiteX3" fmla="*/ 3690 w 7380"/>
                <a:gd name="connsiteY3" fmla="*/ 11070 h 11070"/>
                <a:gd name="connsiteX4" fmla="*/ 3690 w 7380"/>
                <a:gd name="connsiteY4" fmla="*/ 11070 h 11070"/>
                <a:gd name="connsiteX5" fmla="*/ 738 w 7380"/>
                <a:gd name="connsiteY5" fmla="*/ 11070 h 11070"/>
                <a:gd name="connsiteX6" fmla="*/ 7380 w 7380"/>
                <a:gd name="connsiteY6" fmla="*/ 11070 h 11070"/>
                <a:gd name="connsiteX7" fmla="*/ 7380 w 7380"/>
                <a:gd name="connsiteY7" fmla="*/ 0 h 11070"/>
                <a:gd name="connsiteX8" fmla="*/ 738 w 7380"/>
                <a:gd name="connsiteY8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11070">
                  <a:moveTo>
                    <a:pt x="4428" y="11070"/>
                  </a:moveTo>
                  <a:lnTo>
                    <a:pt x="0" y="11070"/>
                  </a:lnTo>
                  <a:cubicBezTo>
                    <a:pt x="0" y="6642"/>
                    <a:pt x="0" y="0"/>
                    <a:pt x="3690" y="0"/>
                  </a:cubicBezTo>
                  <a:cubicBezTo>
                    <a:pt x="7380" y="0"/>
                    <a:pt x="3690" y="6642"/>
                    <a:pt x="3690" y="11070"/>
                  </a:cubicBezTo>
                  <a:lnTo>
                    <a:pt x="3690" y="11070"/>
                  </a:lnTo>
                  <a:close/>
                  <a:moveTo>
                    <a:pt x="738" y="11070"/>
                  </a:moveTo>
                  <a:lnTo>
                    <a:pt x="7380" y="11070"/>
                  </a:lnTo>
                  <a:cubicBezTo>
                    <a:pt x="7380" y="6642"/>
                    <a:pt x="7380" y="0"/>
                    <a:pt x="7380" y="0"/>
                  </a:cubicBezTo>
                  <a:cubicBezTo>
                    <a:pt x="7380" y="0"/>
                    <a:pt x="738" y="6642"/>
                    <a:pt x="738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62274CD0-6B7D-4501-A4FD-D08A4F5A3088}"/>
                </a:ext>
              </a:extLst>
            </p:cNvPr>
            <p:cNvSpPr/>
            <p:nvPr/>
          </p:nvSpPr>
          <p:spPr>
            <a:xfrm>
              <a:off x="5783682" y="3638354"/>
              <a:ext cx="73800" cy="7379"/>
            </a:xfrm>
            <a:custGeom>
              <a:avLst/>
              <a:gdLst>
                <a:gd name="connsiteX0" fmla="*/ 0 w 73800"/>
                <a:gd name="connsiteY0" fmla="*/ 7380 h 7379"/>
                <a:gd name="connsiteX1" fmla="*/ 0 w 73800"/>
                <a:gd name="connsiteY1" fmla="*/ 7380 h 7379"/>
                <a:gd name="connsiteX2" fmla="*/ 0 w 73800"/>
                <a:gd name="connsiteY2" fmla="*/ 0 h 7379"/>
                <a:gd name="connsiteX3" fmla="*/ 0 w 73800"/>
                <a:gd name="connsiteY3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9">
                  <a:moveTo>
                    <a:pt x="0" y="7380"/>
                  </a:moveTo>
                  <a:lnTo>
                    <a:pt x="0" y="738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DD1D0181-BF94-4C41-AE2A-5CF1AF44453C}"/>
                </a:ext>
              </a:extLst>
            </p:cNvPr>
            <p:cNvSpPr/>
            <p:nvPr/>
          </p:nvSpPr>
          <p:spPr>
            <a:xfrm>
              <a:off x="5785896" y="3638354"/>
              <a:ext cx="73800" cy="7379"/>
            </a:xfrm>
            <a:custGeom>
              <a:avLst/>
              <a:gdLst>
                <a:gd name="connsiteX0" fmla="*/ 0 w 73800"/>
                <a:gd name="connsiteY0" fmla="*/ 7380 h 7379"/>
                <a:gd name="connsiteX1" fmla="*/ 0 w 73800"/>
                <a:gd name="connsiteY1" fmla="*/ 7380 h 7379"/>
                <a:gd name="connsiteX2" fmla="*/ 0 w 73800"/>
                <a:gd name="connsiteY2" fmla="*/ 0 h 7379"/>
                <a:gd name="connsiteX3" fmla="*/ 0 w 73800"/>
                <a:gd name="connsiteY3" fmla="*/ 0 h 7379"/>
                <a:gd name="connsiteX4" fmla="*/ 0 w 73800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9">
                  <a:moveTo>
                    <a:pt x="0" y="7380"/>
                  </a:moveTo>
                  <a:lnTo>
                    <a:pt x="0" y="738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166"/>
                    <a:pt x="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246411A-45CC-4D21-B7A0-701C6BB201B4}"/>
                </a:ext>
              </a:extLst>
            </p:cNvPr>
            <p:cNvSpPr/>
            <p:nvPr/>
          </p:nvSpPr>
          <p:spPr>
            <a:xfrm>
              <a:off x="6044196" y="36324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C4E0EE9-7A22-4C35-BAEF-60112BE53A42}"/>
                </a:ext>
              </a:extLst>
            </p:cNvPr>
            <p:cNvSpPr/>
            <p:nvPr/>
          </p:nvSpPr>
          <p:spPr>
            <a:xfrm>
              <a:off x="6041982" y="3628760"/>
              <a:ext cx="328" cy="5903"/>
            </a:xfrm>
            <a:custGeom>
              <a:avLst/>
              <a:gdLst>
                <a:gd name="connsiteX0" fmla="*/ 0 w 328"/>
                <a:gd name="connsiteY0" fmla="*/ 5904 h 5903"/>
                <a:gd name="connsiteX1" fmla="*/ 0 w 328"/>
                <a:gd name="connsiteY1" fmla="*/ 5904 h 5903"/>
                <a:gd name="connsiteX2" fmla="*/ 0 w 328"/>
                <a:gd name="connsiteY2" fmla="*/ 5904 h 5903"/>
                <a:gd name="connsiteX3" fmla="*/ 0 w 328"/>
                <a:gd name="connsiteY3" fmla="*/ 5904 h 5903"/>
                <a:gd name="connsiteX4" fmla="*/ 0 w 328"/>
                <a:gd name="connsiteY4" fmla="*/ 5904 h 5903"/>
                <a:gd name="connsiteX5" fmla="*/ 0 w 328"/>
                <a:gd name="connsiteY5" fmla="*/ 1476 h 5903"/>
                <a:gd name="connsiteX6" fmla="*/ 0 w 328"/>
                <a:gd name="connsiteY6" fmla="*/ 1476 h 5903"/>
                <a:gd name="connsiteX7" fmla="*/ 0 w 328"/>
                <a:gd name="connsiteY7" fmla="*/ 1476 h 5903"/>
                <a:gd name="connsiteX8" fmla="*/ 0 w 328"/>
                <a:gd name="connsiteY8" fmla="*/ 1476 h 5903"/>
                <a:gd name="connsiteX9" fmla="*/ 0 w 328"/>
                <a:gd name="connsiteY9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" h="5903">
                  <a:moveTo>
                    <a:pt x="0" y="5904"/>
                  </a:moveTo>
                  <a:cubicBezTo>
                    <a:pt x="0" y="5904"/>
                    <a:pt x="0" y="5904"/>
                    <a:pt x="0" y="590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lose/>
                  <a:moveTo>
                    <a:pt x="0" y="1476"/>
                  </a:moveTo>
                  <a:lnTo>
                    <a:pt x="0" y="1476"/>
                  </a:ln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cubicBezTo>
                    <a:pt x="0" y="1476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D5D4E1E0-EC2A-4BD7-BA8B-8B5A931A105A}"/>
                </a:ext>
              </a:extLst>
            </p:cNvPr>
            <p:cNvSpPr/>
            <p:nvPr/>
          </p:nvSpPr>
          <p:spPr>
            <a:xfrm>
              <a:off x="6038292" y="3634663"/>
              <a:ext cx="6642" cy="11070"/>
            </a:xfrm>
            <a:custGeom>
              <a:avLst/>
              <a:gdLst>
                <a:gd name="connsiteX0" fmla="*/ 0 w 6642"/>
                <a:gd name="connsiteY0" fmla="*/ 11070 h 11070"/>
                <a:gd name="connsiteX1" fmla="*/ 6642 w 6642"/>
                <a:gd name="connsiteY1" fmla="*/ 11070 h 11070"/>
                <a:gd name="connsiteX2" fmla="*/ 2952 w 6642"/>
                <a:gd name="connsiteY2" fmla="*/ 0 h 11070"/>
                <a:gd name="connsiteX3" fmla="*/ 2952 w 6642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11070">
                  <a:moveTo>
                    <a:pt x="0" y="11070"/>
                  </a:moveTo>
                  <a:lnTo>
                    <a:pt x="6642" y="11070"/>
                  </a:lnTo>
                  <a:cubicBezTo>
                    <a:pt x="6642" y="6642"/>
                    <a:pt x="6642" y="0"/>
                    <a:pt x="2952" y="0"/>
                  </a:cubicBezTo>
                  <a:cubicBezTo>
                    <a:pt x="-738" y="0"/>
                    <a:pt x="2952" y="6642"/>
                    <a:pt x="2952" y="11070"/>
                  </a:cubicBezTo>
                </a:path>
              </a:pathLst>
            </a:custGeom>
            <a:solidFill>
              <a:srgbClr val="E6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EFFCD448-E770-48B2-AD0D-9411C759C68C}"/>
                </a:ext>
              </a:extLst>
            </p:cNvPr>
            <p:cNvSpPr/>
            <p:nvPr/>
          </p:nvSpPr>
          <p:spPr>
            <a:xfrm>
              <a:off x="6038292" y="3634663"/>
              <a:ext cx="8855" cy="11070"/>
            </a:xfrm>
            <a:custGeom>
              <a:avLst/>
              <a:gdLst>
                <a:gd name="connsiteX0" fmla="*/ 2214 w 8855"/>
                <a:gd name="connsiteY0" fmla="*/ 11070 h 11070"/>
                <a:gd name="connsiteX1" fmla="*/ 2214 w 8855"/>
                <a:gd name="connsiteY1" fmla="*/ 11070 h 11070"/>
                <a:gd name="connsiteX2" fmla="*/ 2214 w 8855"/>
                <a:gd name="connsiteY2" fmla="*/ 0 h 11070"/>
                <a:gd name="connsiteX3" fmla="*/ 6642 w 8855"/>
                <a:gd name="connsiteY3" fmla="*/ 11070 h 11070"/>
                <a:gd name="connsiteX4" fmla="*/ 1476 w 8855"/>
                <a:gd name="connsiteY4" fmla="*/ 11070 h 11070"/>
                <a:gd name="connsiteX5" fmla="*/ 2214 w 8855"/>
                <a:gd name="connsiteY5" fmla="*/ 11070 h 11070"/>
                <a:gd name="connsiteX6" fmla="*/ 8856 w 8855"/>
                <a:gd name="connsiteY6" fmla="*/ 11070 h 11070"/>
                <a:gd name="connsiteX7" fmla="*/ 5166 w 8855"/>
                <a:gd name="connsiteY7" fmla="*/ 0 h 11070"/>
                <a:gd name="connsiteX8" fmla="*/ 0 w 8855"/>
                <a:gd name="connsiteY8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5" h="11070">
                  <a:moveTo>
                    <a:pt x="2214" y="11070"/>
                  </a:moveTo>
                  <a:lnTo>
                    <a:pt x="2214" y="11070"/>
                  </a:lnTo>
                  <a:cubicBezTo>
                    <a:pt x="2214" y="6642"/>
                    <a:pt x="2214" y="0"/>
                    <a:pt x="2214" y="0"/>
                  </a:cubicBezTo>
                  <a:cubicBezTo>
                    <a:pt x="2214" y="0"/>
                    <a:pt x="6642" y="6642"/>
                    <a:pt x="6642" y="11070"/>
                  </a:cubicBezTo>
                  <a:lnTo>
                    <a:pt x="1476" y="11070"/>
                  </a:lnTo>
                  <a:close/>
                  <a:moveTo>
                    <a:pt x="2214" y="11070"/>
                  </a:moveTo>
                  <a:lnTo>
                    <a:pt x="8856" y="11070"/>
                  </a:lnTo>
                  <a:cubicBezTo>
                    <a:pt x="8856" y="6642"/>
                    <a:pt x="8856" y="0"/>
                    <a:pt x="5166" y="0"/>
                  </a:cubicBezTo>
                  <a:cubicBezTo>
                    <a:pt x="1476" y="0"/>
                    <a:pt x="0" y="6642"/>
                    <a:pt x="0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31065DD4-A003-4539-BD9B-B10A6FDF16A9}"/>
                </a:ext>
              </a:extLst>
            </p:cNvPr>
            <p:cNvSpPr/>
            <p:nvPr/>
          </p:nvSpPr>
          <p:spPr>
            <a:xfrm>
              <a:off x="6042721" y="3638354"/>
              <a:ext cx="73800" cy="7379"/>
            </a:xfrm>
            <a:custGeom>
              <a:avLst/>
              <a:gdLst>
                <a:gd name="connsiteX0" fmla="*/ 0 w 73800"/>
                <a:gd name="connsiteY0" fmla="*/ 7380 h 7379"/>
                <a:gd name="connsiteX1" fmla="*/ 0 w 73800"/>
                <a:gd name="connsiteY1" fmla="*/ 0 h 7379"/>
                <a:gd name="connsiteX2" fmla="*/ 0 w 73800"/>
                <a:gd name="connsiteY2" fmla="*/ 0 h 7379"/>
                <a:gd name="connsiteX3" fmla="*/ 0 w 73800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9">
                  <a:moveTo>
                    <a:pt x="0" y="738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7EAC0594-168A-4DA7-BB76-1D254EF5E81C}"/>
                </a:ext>
              </a:extLst>
            </p:cNvPr>
            <p:cNvSpPr/>
            <p:nvPr/>
          </p:nvSpPr>
          <p:spPr>
            <a:xfrm>
              <a:off x="6040507" y="3638354"/>
              <a:ext cx="73800" cy="7379"/>
            </a:xfrm>
            <a:custGeom>
              <a:avLst/>
              <a:gdLst>
                <a:gd name="connsiteX0" fmla="*/ 0 w 73800"/>
                <a:gd name="connsiteY0" fmla="*/ 7380 h 7379"/>
                <a:gd name="connsiteX1" fmla="*/ 0 w 73800"/>
                <a:gd name="connsiteY1" fmla="*/ 0 h 7379"/>
                <a:gd name="connsiteX2" fmla="*/ 0 w 73800"/>
                <a:gd name="connsiteY2" fmla="*/ 0 h 7379"/>
                <a:gd name="connsiteX3" fmla="*/ 0 w 73800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9">
                  <a:moveTo>
                    <a:pt x="0" y="738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166"/>
                    <a:pt x="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0CA968D5-75F9-4D4A-A11E-E45A869B1D0F}"/>
                </a:ext>
              </a:extLst>
            </p:cNvPr>
            <p:cNvSpPr/>
            <p:nvPr/>
          </p:nvSpPr>
          <p:spPr>
            <a:xfrm>
              <a:off x="5749243" y="3634663"/>
              <a:ext cx="6723" cy="4427"/>
            </a:xfrm>
            <a:custGeom>
              <a:avLst/>
              <a:gdLst>
                <a:gd name="connsiteX0" fmla="*/ 6396 w 6723"/>
                <a:gd name="connsiteY0" fmla="*/ 0 h 4427"/>
                <a:gd name="connsiteX1" fmla="*/ 1968 w 6723"/>
                <a:gd name="connsiteY1" fmla="*/ 0 h 4427"/>
                <a:gd name="connsiteX2" fmla="*/ 1968 w 6723"/>
                <a:gd name="connsiteY2" fmla="*/ 0 h 4427"/>
                <a:gd name="connsiteX3" fmla="*/ 6396 w 6723"/>
                <a:gd name="connsiteY3" fmla="*/ 0 h 4427"/>
                <a:gd name="connsiteX4" fmla="*/ 6396 w 6723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23" h="4427">
                  <a:moveTo>
                    <a:pt x="6396" y="0"/>
                  </a:moveTo>
                  <a:cubicBezTo>
                    <a:pt x="6396" y="0"/>
                    <a:pt x="6396" y="0"/>
                    <a:pt x="1968" y="0"/>
                  </a:cubicBezTo>
                  <a:cubicBezTo>
                    <a:pt x="-2460" y="0"/>
                    <a:pt x="1968" y="0"/>
                    <a:pt x="1968" y="0"/>
                  </a:cubicBezTo>
                  <a:cubicBezTo>
                    <a:pt x="1968" y="0"/>
                    <a:pt x="5658" y="0"/>
                    <a:pt x="6396" y="0"/>
                  </a:cubicBezTo>
                  <a:cubicBezTo>
                    <a:pt x="7134" y="0"/>
                    <a:pt x="6396" y="0"/>
                    <a:pt x="6396" y="4428"/>
                  </a:cubicBezTo>
                </a:path>
              </a:pathLst>
            </a:custGeom>
            <a:solidFill>
              <a:srgbClr val="BFC9C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33EBF293-2111-44BE-9754-DA5B79664A2A}"/>
                </a:ext>
              </a:extLst>
            </p:cNvPr>
            <p:cNvSpPr/>
            <p:nvPr/>
          </p:nvSpPr>
          <p:spPr>
            <a:xfrm>
              <a:off x="5752686" y="3625808"/>
              <a:ext cx="73800" cy="14759"/>
            </a:xfrm>
            <a:custGeom>
              <a:avLst/>
              <a:gdLst>
                <a:gd name="connsiteX0" fmla="*/ 0 w 73800"/>
                <a:gd name="connsiteY0" fmla="*/ 10332 h 14759"/>
                <a:gd name="connsiteX1" fmla="*/ 0 w 73800"/>
                <a:gd name="connsiteY1" fmla="*/ 10332 h 14759"/>
                <a:gd name="connsiteX2" fmla="*/ 0 w 73800"/>
                <a:gd name="connsiteY2" fmla="*/ 10332 h 14759"/>
                <a:gd name="connsiteX3" fmla="*/ 0 w 73800"/>
                <a:gd name="connsiteY3" fmla="*/ 10332 h 14759"/>
                <a:gd name="connsiteX4" fmla="*/ 0 w 73800"/>
                <a:gd name="connsiteY4" fmla="*/ 14760 h 14759"/>
                <a:gd name="connsiteX5" fmla="*/ 0 w 73800"/>
                <a:gd name="connsiteY5" fmla="*/ 14760 h 14759"/>
                <a:gd name="connsiteX6" fmla="*/ 0 w 73800"/>
                <a:gd name="connsiteY6" fmla="*/ 14760 h 14759"/>
                <a:gd name="connsiteX7" fmla="*/ 0 w 73800"/>
                <a:gd name="connsiteY7" fmla="*/ 4428 h 14759"/>
                <a:gd name="connsiteX8" fmla="*/ 0 w 73800"/>
                <a:gd name="connsiteY8" fmla="*/ 4428 h 14759"/>
                <a:gd name="connsiteX9" fmla="*/ 0 w 73800"/>
                <a:gd name="connsiteY9" fmla="*/ 4428 h 14759"/>
                <a:gd name="connsiteX10" fmla="*/ 0 w 73800"/>
                <a:gd name="connsiteY10" fmla="*/ 4428 h 14759"/>
                <a:gd name="connsiteX11" fmla="*/ 0 w 73800"/>
                <a:gd name="connsiteY11" fmla="*/ 4428 h 14759"/>
                <a:gd name="connsiteX12" fmla="*/ 0 w 73800"/>
                <a:gd name="connsiteY12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14759">
                  <a:moveTo>
                    <a:pt x="0" y="10332"/>
                  </a:move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cubicBezTo>
                    <a:pt x="0" y="10332"/>
                    <a:pt x="0" y="10332"/>
                    <a:pt x="0" y="14760"/>
                  </a:cubicBezTo>
                  <a:lnTo>
                    <a:pt x="0" y="14760"/>
                  </a:lnTo>
                  <a:lnTo>
                    <a:pt x="0" y="14760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1F7216F-620E-49A8-B7E2-2909A06ED342}"/>
                </a:ext>
              </a:extLst>
            </p:cNvPr>
            <p:cNvSpPr/>
            <p:nvPr/>
          </p:nvSpPr>
          <p:spPr>
            <a:xfrm>
              <a:off x="6070027" y="3628268"/>
              <a:ext cx="6068" cy="8363"/>
            </a:xfrm>
            <a:custGeom>
              <a:avLst/>
              <a:gdLst>
                <a:gd name="connsiteX0" fmla="*/ 738 w 6068"/>
                <a:gd name="connsiteY0" fmla="*/ 6396 h 8363"/>
                <a:gd name="connsiteX1" fmla="*/ 738 w 6068"/>
                <a:gd name="connsiteY1" fmla="*/ 1968 h 8363"/>
                <a:gd name="connsiteX2" fmla="*/ 4428 w 6068"/>
                <a:gd name="connsiteY2" fmla="*/ 1968 h 8363"/>
                <a:gd name="connsiteX3" fmla="*/ 4428 w 6068"/>
                <a:gd name="connsiteY3" fmla="*/ 6396 h 8363"/>
                <a:gd name="connsiteX4" fmla="*/ 0 w 6068"/>
                <a:gd name="connsiteY4" fmla="*/ 6396 h 8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8" h="8363">
                  <a:moveTo>
                    <a:pt x="738" y="6396"/>
                  </a:moveTo>
                  <a:cubicBezTo>
                    <a:pt x="738" y="6396"/>
                    <a:pt x="738" y="6396"/>
                    <a:pt x="738" y="1968"/>
                  </a:cubicBezTo>
                  <a:cubicBezTo>
                    <a:pt x="738" y="-2460"/>
                    <a:pt x="738" y="1968"/>
                    <a:pt x="4428" y="1968"/>
                  </a:cubicBezTo>
                  <a:cubicBezTo>
                    <a:pt x="8118" y="1968"/>
                    <a:pt x="4428" y="1968"/>
                    <a:pt x="4428" y="6396"/>
                  </a:cubicBezTo>
                  <a:cubicBezTo>
                    <a:pt x="4428" y="10824"/>
                    <a:pt x="4428" y="6396"/>
                    <a:pt x="0" y="6396"/>
                  </a:cubicBezTo>
                </a:path>
              </a:pathLst>
            </a:custGeom>
            <a:solidFill>
              <a:srgbClr val="BFC9C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5E88ACE6-0746-47DA-9F15-C460886A1F24}"/>
                </a:ext>
              </a:extLst>
            </p:cNvPr>
            <p:cNvSpPr/>
            <p:nvPr/>
          </p:nvSpPr>
          <p:spPr>
            <a:xfrm>
              <a:off x="6073717" y="3631711"/>
              <a:ext cx="4427" cy="8855"/>
            </a:xfrm>
            <a:custGeom>
              <a:avLst/>
              <a:gdLst>
                <a:gd name="connsiteX0" fmla="*/ 0 w 4427"/>
                <a:gd name="connsiteY0" fmla="*/ 4428 h 8855"/>
                <a:gd name="connsiteX1" fmla="*/ 0 w 4427"/>
                <a:gd name="connsiteY1" fmla="*/ 4428 h 8855"/>
                <a:gd name="connsiteX2" fmla="*/ 0 w 4427"/>
                <a:gd name="connsiteY2" fmla="*/ 4428 h 8855"/>
                <a:gd name="connsiteX3" fmla="*/ 0 w 4427"/>
                <a:gd name="connsiteY3" fmla="*/ 0 h 8855"/>
                <a:gd name="connsiteX4" fmla="*/ 0 w 4427"/>
                <a:gd name="connsiteY4" fmla="*/ 0 h 8855"/>
                <a:gd name="connsiteX5" fmla="*/ 0 w 4427"/>
                <a:gd name="connsiteY5" fmla="*/ 4428 h 8855"/>
                <a:gd name="connsiteX6" fmla="*/ 0 w 4427"/>
                <a:gd name="connsiteY6" fmla="*/ 4428 h 8855"/>
                <a:gd name="connsiteX7" fmla="*/ 4428 w 4427"/>
                <a:gd name="connsiteY7" fmla="*/ 4428 h 8855"/>
                <a:gd name="connsiteX8" fmla="*/ 4428 w 4427"/>
                <a:gd name="connsiteY8" fmla="*/ 4428 h 8855"/>
                <a:gd name="connsiteX9" fmla="*/ 4428 w 4427"/>
                <a:gd name="connsiteY9" fmla="*/ 4428 h 8855"/>
                <a:gd name="connsiteX10" fmla="*/ 4428 w 4427"/>
                <a:gd name="connsiteY10" fmla="*/ 4428 h 8855"/>
                <a:gd name="connsiteX11" fmla="*/ 4428 w 4427"/>
                <a:gd name="connsiteY11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7" h="8855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close/>
                  <a:moveTo>
                    <a:pt x="0" y="4428"/>
                  </a:move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lnTo>
                    <a:pt x="4428" y="4428"/>
                  </a:lnTo>
                  <a:lnTo>
                    <a:pt x="4428" y="4428"/>
                  </a:lnTo>
                  <a:lnTo>
                    <a:pt x="4428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77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18001" y="3601454"/>
              <a:ext cx="39114" cy="45017"/>
              <a:chOff x="5718001" y="3601454"/>
              <a:chExt cx="39114" cy="45017"/>
            </a:xfrm>
          </p:grpSpPr>
          <p:sp>
            <p:nvSpPr>
              <p:cNvPr id="1773" name="Freeform: Shape 1772">
                <a:extLst>
                  <a:ext uri="{FF2B5EF4-FFF2-40B4-BE49-F238E27FC236}">
                    <a16:creationId xmlns:a16="http://schemas.microsoft.com/office/drawing/2014/main" id="{8DE69A8F-63B5-48B3-A10B-CDE83DF9559E}"/>
                  </a:ext>
                </a:extLst>
              </p:cNvPr>
              <p:cNvSpPr/>
              <p:nvPr/>
            </p:nvSpPr>
            <p:spPr>
              <a:xfrm>
                <a:off x="5719477" y="3601454"/>
                <a:ext cx="34922" cy="43541"/>
              </a:xfrm>
              <a:custGeom>
                <a:avLst/>
                <a:gdLst>
                  <a:gd name="connsiteX0" fmla="*/ 30258 w 34922"/>
                  <a:gd name="connsiteY0" fmla="*/ 43542 h 43541"/>
                  <a:gd name="connsiteX1" fmla="*/ 30258 w 34922"/>
                  <a:gd name="connsiteY1" fmla="*/ 38376 h 43541"/>
                  <a:gd name="connsiteX2" fmla="*/ 30258 w 34922"/>
                  <a:gd name="connsiteY2" fmla="*/ 32472 h 43541"/>
                  <a:gd name="connsiteX3" fmla="*/ 30258 w 34922"/>
                  <a:gd name="connsiteY3" fmla="*/ 32472 h 43541"/>
                  <a:gd name="connsiteX4" fmla="*/ 30258 w 34922"/>
                  <a:gd name="connsiteY4" fmla="*/ 32472 h 43541"/>
                  <a:gd name="connsiteX5" fmla="*/ 30258 w 34922"/>
                  <a:gd name="connsiteY5" fmla="*/ 32472 h 43541"/>
                  <a:gd name="connsiteX6" fmla="*/ 30258 w 34922"/>
                  <a:gd name="connsiteY6" fmla="*/ 27306 h 43541"/>
                  <a:gd name="connsiteX7" fmla="*/ 30258 w 34922"/>
                  <a:gd name="connsiteY7" fmla="*/ 27306 h 43541"/>
                  <a:gd name="connsiteX8" fmla="*/ 34686 w 34922"/>
                  <a:gd name="connsiteY8" fmla="*/ 18450 h 43541"/>
                  <a:gd name="connsiteX9" fmla="*/ 25830 w 34922"/>
                  <a:gd name="connsiteY9" fmla="*/ 22878 h 43541"/>
                  <a:gd name="connsiteX10" fmla="*/ 25830 w 34922"/>
                  <a:gd name="connsiteY10" fmla="*/ 22878 h 43541"/>
                  <a:gd name="connsiteX11" fmla="*/ 22140 w 34922"/>
                  <a:gd name="connsiteY11" fmla="*/ 11808 h 43541"/>
                  <a:gd name="connsiteX12" fmla="*/ 0 w 34922"/>
                  <a:gd name="connsiteY12" fmla="*/ 0 h 43541"/>
                  <a:gd name="connsiteX13" fmla="*/ 10332 w 34922"/>
                  <a:gd name="connsiteY13" fmla="*/ 23616 h 43541"/>
                  <a:gd name="connsiteX14" fmla="*/ 22140 w 34922"/>
                  <a:gd name="connsiteY14" fmla="*/ 23616 h 43541"/>
                  <a:gd name="connsiteX15" fmla="*/ 22140 w 34922"/>
                  <a:gd name="connsiteY15" fmla="*/ 23616 h 43541"/>
                  <a:gd name="connsiteX16" fmla="*/ 22140 w 34922"/>
                  <a:gd name="connsiteY16" fmla="*/ 27306 h 43541"/>
                  <a:gd name="connsiteX17" fmla="*/ 16236 w 34922"/>
                  <a:gd name="connsiteY17" fmla="*/ 27306 h 43541"/>
                  <a:gd name="connsiteX18" fmla="*/ 14760 w 34922"/>
                  <a:gd name="connsiteY18" fmla="*/ 27306 h 43541"/>
                  <a:gd name="connsiteX19" fmla="*/ 14760 w 34922"/>
                  <a:gd name="connsiteY19" fmla="*/ 27306 h 43541"/>
                  <a:gd name="connsiteX20" fmla="*/ 14760 w 34922"/>
                  <a:gd name="connsiteY20" fmla="*/ 30996 h 43541"/>
                  <a:gd name="connsiteX21" fmla="*/ 26568 w 34922"/>
                  <a:gd name="connsiteY21" fmla="*/ 43542 h 43541"/>
                  <a:gd name="connsiteX22" fmla="*/ 30996 w 34922"/>
                  <a:gd name="connsiteY22" fmla="*/ 43542 h 4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4922" h="43541">
                    <a:moveTo>
                      <a:pt x="30258" y="43542"/>
                    </a:moveTo>
                    <a:cubicBezTo>
                      <a:pt x="29465" y="41911"/>
                      <a:pt x="29465" y="40006"/>
                      <a:pt x="30258" y="38376"/>
                    </a:cubicBezTo>
                    <a:cubicBezTo>
                      <a:pt x="29336" y="36516"/>
                      <a:pt x="29336" y="34332"/>
                      <a:pt x="30258" y="32472"/>
                    </a:cubicBezTo>
                    <a:lnTo>
                      <a:pt x="30258" y="32472"/>
                    </a:lnTo>
                    <a:lnTo>
                      <a:pt x="30258" y="32472"/>
                    </a:lnTo>
                    <a:lnTo>
                      <a:pt x="30258" y="32472"/>
                    </a:lnTo>
                    <a:lnTo>
                      <a:pt x="30258" y="27306"/>
                    </a:lnTo>
                    <a:lnTo>
                      <a:pt x="30258" y="27306"/>
                    </a:lnTo>
                    <a:cubicBezTo>
                      <a:pt x="30258" y="27306"/>
                      <a:pt x="36162" y="19926"/>
                      <a:pt x="34686" y="18450"/>
                    </a:cubicBezTo>
                    <a:cubicBezTo>
                      <a:pt x="33210" y="16974"/>
                      <a:pt x="28044" y="18450"/>
                      <a:pt x="25830" y="22878"/>
                    </a:cubicBezTo>
                    <a:lnTo>
                      <a:pt x="25830" y="22878"/>
                    </a:lnTo>
                    <a:cubicBezTo>
                      <a:pt x="24020" y="19407"/>
                      <a:pt x="22775" y="15671"/>
                      <a:pt x="22140" y="11808"/>
                    </a:cubicBezTo>
                    <a:cubicBezTo>
                      <a:pt x="13999" y="9504"/>
                      <a:pt x="6449" y="5477"/>
                      <a:pt x="0" y="0"/>
                    </a:cubicBezTo>
                    <a:cubicBezTo>
                      <a:pt x="4507" y="7363"/>
                      <a:pt x="7983" y="15309"/>
                      <a:pt x="10332" y="23616"/>
                    </a:cubicBezTo>
                    <a:cubicBezTo>
                      <a:pt x="14114" y="22058"/>
                      <a:pt x="18359" y="22058"/>
                      <a:pt x="22140" y="23616"/>
                    </a:cubicBezTo>
                    <a:lnTo>
                      <a:pt x="22140" y="23616"/>
                    </a:lnTo>
                    <a:lnTo>
                      <a:pt x="22140" y="27306"/>
                    </a:lnTo>
                    <a:cubicBezTo>
                      <a:pt x="20195" y="27725"/>
                      <a:pt x="18181" y="27725"/>
                      <a:pt x="16236" y="27306"/>
                    </a:cubicBezTo>
                    <a:cubicBezTo>
                      <a:pt x="16236" y="27306"/>
                      <a:pt x="14760" y="27306"/>
                      <a:pt x="14760" y="27306"/>
                    </a:cubicBezTo>
                    <a:lnTo>
                      <a:pt x="14760" y="27306"/>
                    </a:lnTo>
                    <a:cubicBezTo>
                      <a:pt x="14305" y="28494"/>
                      <a:pt x="14305" y="29808"/>
                      <a:pt x="14760" y="30996"/>
                    </a:cubicBezTo>
                    <a:cubicBezTo>
                      <a:pt x="14748" y="37647"/>
                      <a:pt x="19929" y="43151"/>
                      <a:pt x="26568" y="43542"/>
                    </a:cubicBezTo>
                    <a:lnTo>
                      <a:pt x="30996" y="43542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774" name="Freeform: Shape 1773">
                <a:extLst>
                  <a:ext uri="{FF2B5EF4-FFF2-40B4-BE49-F238E27FC236}">
                    <a16:creationId xmlns:a16="http://schemas.microsoft.com/office/drawing/2014/main" id="{2583B0ED-0B33-48B4-B815-BFF01409D15D}"/>
                  </a:ext>
                </a:extLst>
              </p:cNvPr>
              <p:cNvSpPr/>
              <p:nvPr/>
            </p:nvSpPr>
            <p:spPr>
              <a:xfrm>
                <a:off x="5718001" y="3602930"/>
                <a:ext cx="39114" cy="43541"/>
              </a:xfrm>
              <a:custGeom>
                <a:avLst/>
                <a:gdLst>
                  <a:gd name="connsiteX0" fmla="*/ 27306 w 39114"/>
                  <a:gd name="connsiteY0" fmla="*/ 43542 h 43541"/>
                  <a:gd name="connsiteX1" fmla="*/ 15498 w 39114"/>
                  <a:gd name="connsiteY1" fmla="*/ 30996 h 43541"/>
                  <a:gd name="connsiteX2" fmla="*/ 16236 w 39114"/>
                  <a:gd name="connsiteY2" fmla="*/ 25830 h 43541"/>
                  <a:gd name="connsiteX3" fmla="*/ 16236 w 39114"/>
                  <a:gd name="connsiteY3" fmla="*/ 25830 h 43541"/>
                  <a:gd name="connsiteX4" fmla="*/ 21402 w 39114"/>
                  <a:gd name="connsiteY4" fmla="*/ 25830 h 43541"/>
                  <a:gd name="connsiteX5" fmla="*/ 21402 w 39114"/>
                  <a:gd name="connsiteY5" fmla="*/ 25830 h 43541"/>
                  <a:gd name="connsiteX6" fmla="*/ 27306 w 39114"/>
                  <a:gd name="connsiteY6" fmla="*/ 25830 h 43541"/>
                  <a:gd name="connsiteX7" fmla="*/ 27306 w 39114"/>
                  <a:gd name="connsiteY7" fmla="*/ 25830 h 43541"/>
                  <a:gd name="connsiteX8" fmla="*/ 27306 w 39114"/>
                  <a:gd name="connsiteY8" fmla="*/ 25830 h 43541"/>
                  <a:gd name="connsiteX9" fmla="*/ 15498 w 39114"/>
                  <a:gd name="connsiteY9" fmla="*/ 25830 h 43541"/>
                  <a:gd name="connsiteX10" fmla="*/ 15498 w 39114"/>
                  <a:gd name="connsiteY10" fmla="*/ 25830 h 43541"/>
                  <a:gd name="connsiteX11" fmla="*/ 4428 w 39114"/>
                  <a:gd name="connsiteY11" fmla="*/ 2214 h 43541"/>
                  <a:gd name="connsiteX12" fmla="*/ 4428 w 39114"/>
                  <a:gd name="connsiteY12" fmla="*/ 2214 h 43541"/>
                  <a:gd name="connsiteX13" fmla="*/ 4428 w 39114"/>
                  <a:gd name="connsiteY13" fmla="*/ 2214 h 43541"/>
                  <a:gd name="connsiteX14" fmla="*/ 26568 w 39114"/>
                  <a:gd name="connsiteY14" fmla="*/ 14022 h 43541"/>
                  <a:gd name="connsiteX15" fmla="*/ 26568 w 39114"/>
                  <a:gd name="connsiteY15" fmla="*/ 14022 h 43541"/>
                  <a:gd name="connsiteX16" fmla="*/ 30258 w 39114"/>
                  <a:gd name="connsiteY16" fmla="*/ 25092 h 43541"/>
                  <a:gd name="connsiteX17" fmla="*/ 30258 w 39114"/>
                  <a:gd name="connsiteY17" fmla="*/ 25092 h 43541"/>
                  <a:gd name="connsiteX18" fmla="*/ 39114 w 39114"/>
                  <a:gd name="connsiteY18" fmla="*/ 20664 h 43541"/>
                  <a:gd name="connsiteX19" fmla="*/ 39114 w 39114"/>
                  <a:gd name="connsiteY19" fmla="*/ 20664 h 43541"/>
                  <a:gd name="connsiteX20" fmla="*/ 37638 w 39114"/>
                  <a:gd name="connsiteY20" fmla="*/ 25830 h 43541"/>
                  <a:gd name="connsiteX21" fmla="*/ 37638 w 39114"/>
                  <a:gd name="connsiteY21" fmla="*/ 25830 h 43541"/>
                  <a:gd name="connsiteX22" fmla="*/ 37638 w 39114"/>
                  <a:gd name="connsiteY22" fmla="*/ 25830 h 43541"/>
                  <a:gd name="connsiteX23" fmla="*/ 37638 w 39114"/>
                  <a:gd name="connsiteY23" fmla="*/ 25830 h 43541"/>
                  <a:gd name="connsiteX24" fmla="*/ 37638 w 39114"/>
                  <a:gd name="connsiteY24" fmla="*/ 25830 h 43541"/>
                  <a:gd name="connsiteX25" fmla="*/ 37638 w 39114"/>
                  <a:gd name="connsiteY25" fmla="*/ 25830 h 43541"/>
                  <a:gd name="connsiteX26" fmla="*/ 37638 w 39114"/>
                  <a:gd name="connsiteY26" fmla="*/ 31734 h 43541"/>
                  <a:gd name="connsiteX27" fmla="*/ 37638 w 39114"/>
                  <a:gd name="connsiteY27" fmla="*/ 36900 h 43541"/>
                  <a:gd name="connsiteX28" fmla="*/ 27306 w 39114"/>
                  <a:gd name="connsiteY28" fmla="*/ 36900 h 43541"/>
                  <a:gd name="connsiteX29" fmla="*/ 16236 w 39114"/>
                  <a:gd name="connsiteY29" fmla="*/ 25830 h 43541"/>
                  <a:gd name="connsiteX30" fmla="*/ 16236 w 39114"/>
                  <a:gd name="connsiteY30" fmla="*/ 29520 h 43541"/>
                  <a:gd name="connsiteX31" fmla="*/ 28044 w 39114"/>
                  <a:gd name="connsiteY31" fmla="*/ 42066 h 43541"/>
                  <a:gd name="connsiteX32" fmla="*/ 32472 w 39114"/>
                  <a:gd name="connsiteY32" fmla="*/ 42066 h 43541"/>
                  <a:gd name="connsiteX33" fmla="*/ 28782 w 39114"/>
                  <a:gd name="connsiteY33" fmla="*/ 36900 h 43541"/>
                  <a:gd name="connsiteX34" fmla="*/ 28782 w 39114"/>
                  <a:gd name="connsiteY34" fmla="*/ 30258 h 43541"/>
                  <a:gd name="connsiteX35" fmla="*/ 28782 w 39114"/>
                  <a:gd name="connsiteY35" fmla="*/ 30258 h 43541"/>
                  <a:gd name="connsiteX36" fmla="*/ 28782 w 39114"/>
                  <a:gd name="connsiteY36" fmla="*/ 30258 h 43541"/>
                  <a:gd name="connsiteX37" fmla="*/ 28782 w 39114"/>
                  <a:gd name="connsiteY37" fmla="*/ 30258 h 43541"/>
                  <a:gd name="connsiteX38" fmla="*/ 28782 w 39114"/>
                  <a:gd name="connsiteY38" fmla="*/ 25830 h 43541"/>
                  <a:gd name="connsiteX39" fmla="*/ 28782 w 39114"/>
                  <a:gd name="connsiteY39" fmla="*/ 25830 h 43541"/>
                  <a:gd name="connsiteX40" fmla="*/ 33210 w 39114"/>
                  <a:gd name="connsiteY40" fmla="*/ 18450 h 43541"/>
                  <a:gd name="connsiteX41" fmla="*/ 33210 w 39114"/>
                  <a:gd name="connsiteY41" fmla="*/ 18450 h 43541"/>
                  <a:gd name="connsiteX42" fmla="*/ 25092 w 39114"/>
                  <a:gd name="connsiteY42" fmla="*/ 22878 h 43541"/>
                  <a:gd name="connsiteX43" fmla="*/ 25092 w 39114"/>
                  <a:gd name="connsiteY43" fmla="*/ 22878 h 43541"/>
                  <a:gd name="connsiteX44" fmla="*/ 21402 w 39114"/>
                  <a:gd name="connsiteY44" fmla="*/ 11070 h 43541"/>
                  <a:gd name="connsiteX45" fmla="*/ 0 w 39114"/>
                  <a:gd name="connsiteY45" fmla="*/ 0 h 43541"/>
                  <a:gd name="connsiteX46" fmla="*/ 9594 w 39114"/>
                  <a:gd name="connsiteY46" fmla="*/ 22878 h 43541"/>
                  <a:gd name="connsiteX47" fmla="*/ 21402 w 39114"/>
                  <a:gd name="connsiteY47" fmla="*/ 22878 h 43541"/>
                  <a:gd name="connsiteX48" fmla="*/ 21402 w 39114"/>
                  <a:gd name="connsiteY48" fmla="*/ 22878 h 43541"/>
                  <a:gd name="connsiteX49" fmla="*/ 21402 w 39114"/>
                  <a:gd name="connsiteY49" fmla="*/ 25830 h 43541"/>
                  <a:gd name="connsiteX50" fmla="*/ 21402 w 39114"/>
                  <a:gd name="connsiteY50" fmla="*/ 25830 h 43541"/>
                  <a:gd name="connsiteX51" fmla="*/ 15498 w 39114"/>
                  <a:gd name="connsiteY51" fmla="*/ 25830 h 43541"/>
                  <a:gd name="connsiteX52" fmla="*/ 16236 w 39114"/>
                  <a:gd name="connsiteY52" fmla="*/ 25830 h 43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39114" h="43541">
                    <a:moveTo>
                      <a:pt x="27306" y="43542"/>
                    </a:moveTo>
                    <a:cubicBezTo>
                      <a:pt x="20667" y="43151"/>
                      <a:pt x="15486" y="37647"/>
                      <a:pt x="15498" y="30996"/>
                    </a:cubicBezTo>
                    <a:cubicBezTo>
                      <a:pt x="14792" y="29267"/>
                      <a:pt x="15074" y="27292"/>
                      <a:pt x="16236" y="25830"/>
                    </a:cubicBezTo>
                    <a:lnTo>
                      <a:pt x="16236" y="25830"/>
                    </a:lnTo>
                    <a:cubicBezTo>
                      <a:pt x="16236" y="25830"/>
                      <a:pt x="16236" y="25830"/>
                      <a:pt x="21402" y="25830"/>
                    </a:cubicBezTo>
                    <a:lnTo>
                      <a:pt x="21402" y="25830"/>
                    </a:lnTo>
                    <a:cubicBezTo>
                      <a:pt x="23361" y="26103"/>
                      <a:pt x="25347" y="26103"/>
                      <a:pt x="27306" y="25830"/>
                    </a:cubicBezTo>
                    <a:lnTo>
                      <a:pt x="27306" y="25830"/>
                    </a:lnTo>
                    <a:lnTo>
                      <a:pt x="27306" y="25830"/>
                    </a:lnTo>
                    <a:cubicBezTo>
                      <a:pt x="23525" y="24272"/>
                      <a:pt x="19279" y="24272"/>
                      <a:pt x="15498" y="25830"/>
                    </a:cubicBezTo>
                    <a:lnTo>
                      <a:pt x="15498" y="25830"/>
                    </a:lnTo>
                    <a:cubicBezTo>
                      <a:pt x="12954" y="17470"/>
                      <a:pt x="9226" y="9517"/>
                      <a:pt x="4428" y="2214"/>
                    </a:cubicBezTo>
                    <a:lnTo>
                      <a:pt x="4428" y="2214"/>
                    </a:lnTo>
                    <a:lnTo>
                      <a:pt x="4428" y="2214"/>
                    </a:lnTo>
                    <a:cubicBezTo>
                      <a:pt x="11080" y="7385"/>
                      <a:pt x="18568" y="11378"/>
                      <a:pt x="26568" y="14022"/>
                    </a:cubicBezTo>
                    <a:lnTo>
                      <a:pt x="26568" y="14022"/>
                    </a:lnTo>
                    <a:cubicBezTo>
                      <a:pt x="27336" y="17850"/>
                      <a:pt x="28575" y="21569"/>
                      <a:pt x="30258" y="25092"/>
                    </a:cubicBezTo>
                    <a:lnTo>
                      <a:pt x="30258" y="25092"/>
                    </a:lnTo>
                    <a:cubicBezTo>
                      <a:pt x="30258" y="25092"/>
                      <a:pt x="36900" y="19188"/>
                      <a:pt x="39114" y="20664"/>
                    </a:cubicBezTo>
                    <a:lnTo>
                      <a:pt x="39114" y="20664"/>
                    </a:lnTo>
                    <a:cubicBezTo>
                      <a:pt x="39114" y="20664"/>
                      <a:pt x="39114" y="25830"/>
                      <a:pt x="37638" y="25830"/>
                    </a:cubicBezTo>
                    <a:lnTo>
                      <a:pt x="37638" y="25830"/>
                    </a:lnTo>
                    <a:lnTo>
                      <a:pt x="37638" y="25830"/>
                    </a:lnTo>
                    <a:lnTo>
                      <a:pt x="37638" y="25830"/>
                    </a:lnTo>
                    <a:lnTo>
                      <a:pt x="37638" y="25830"/>
                    </a:lnTo>
                    <a:lnTo>
                      <a:pt x="37638" y="25830"/>
                    </a:lnTo>
                    <a:cubicBezTo>
                      <a:pt x="37017" y="27749"/>
                      <a:pt x="37017" y="29815"/>
                      <a:pt x="37638" y="31734"/>
                    </a:cubicBezTo>
                    <a:cubicBezTo>
                      <a:pt x="36845" y="33365"/>
                      <a:pt x="36845" y="35269"/>
                      <a:pt x="37638" y="36900"/>
                    </a:cubicBezTo>
                    <a:lnTo>
                      <a:pt x="27306" y="36900"/>
                    </a:lnTo>
                    <a:close/>
                    <a:moveTo>
                      <a:pt x="16236" y="25830"/>
                    </a:moveTo>
                    <a:cubicBezTo>
                      <a:pt x="16236" y="25830"/>
                      <a:pt x="16236" y="25830"/>
                      <a:pt x="16236" y="29520"/>
                    </a:cubicBezTo>
                    <a:cubicBezTo>
                      <a:pt x="16224" y="36171"/>
                      <a:pt x="21405" y="41675"/>
                      <a:pt x="28044" y="42066"/>
                    </a:cubicBezTo>
                    <a:lnTo>
                      <a:pt x="32472" y="42066"/>
                    </a:lnTo>
                    <a:cubicBezTo>
                      <a:pt x="30527" y="40988"/>
                      <a:pt x="29171" y="39090"/>
                      <a:pt x="28782" y="36900"/>
                    </a:cubicBezTo>
                    <a:cubicBezTo>
                      <a:pt x="27920" y="34770"/>
                      <a:pt x="27920" y="32388"/>
                      <a:pt x="28782" y="30258"/>
                    </a:cubicBezTo>
                    <a:lnTo>
                      <a:pt x="28782" y="30258"/>
                    </a:lnTo>
                    <a:lnTo>
                      <a:pt x="28782" y="30258"/>
                    </a:lnTo>
                    <a:lnTo>
                      <a:pt x="28782" y="30258"/>
                    </a:lnTo>
                    <a:lnTo>
                      <a:pt x="28782" y="25830"/>
                    </a:lnTo>
                    <a:lnTo>
                      <a:pt x="28782" y="25830"/>
                    </a:lnTo>
                    <a:cubicBezTo>
                      <a:pt x="28782" y="25830"/>
                      <a:pt x="33210" y="20664"/>
                      <a:pt x="33210" y="18450"/>
                    </a:cubicBezTo>
                    <a:lnTo>
                      <a:pt x="33210" y="18450"/>
                    </a:lnTo>
                    <a:cubicBezTo>
                      <a:pt x="33210" y="18450"/>
                      <a:pt x="28044" y="18450"/>
                      <a:pt x="25092" y="22878"/>
                    </a:cubicBezTo>
                    <a:lnTo>
                      <a:pt x="25092" y="22878"/>
                    </a:lnTo>
                    <a:cubicBezTo>
                      <a:pt x="23430" y="19090"/>
                      <a:pt x="22193" y="15130"/>
                      <a:pt x="21402" y="11070"/>
                    </a:cubicBezTo>
                    <a:cubicBezTo>
                      <a:pt x="13710" y="8577"/>
                      <a:pt x="6480" y="4838"/>
                      <a:pt x="0" y="0"/>
                    </a:cubicBezTo>
                    <a:cubicBezTo>
                      <a:pt x="4311" y="7110"/>
                      <a:pt x="7544" y="14820"/>
                      <a:pt x="9594" y="22878"/>
                    </a:cubicBezTo>
                    <a:cubicBezTo>
                      <a:pt x="13423" y="21584"/>
                      <a:pt x="17573" y="21584"/>
                      <a:pt x="21402" y="22878"/>
                    </a:cubicBezTo>
                    <a:lnTo>
                      <a:pt x="21402" y="22878"/>
                    </a:lnTo>
                    <a:lnTo>
                      <a:pt x="21402" y="25830"/>
                    </a:lnTo>
                    <a:lnTo>
                      <a:pt x="21402" y="25830"/>
                    </a:lnTo>
                    <a:cubicBezTo>
                      <a:pt x="19492" y="26505"/>
                      <a:pt x="17408" y="26505"/>
                      <a:pt x="15498" y="25830"/>
                    </a:cubicBezTo>
                    <a:cubicBezTo>
                      <a:pt x="15498" y="25830"/>
                      <a:pt x="16974" y="25830"/>
                      <a:pt x="16236" y="258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8D5FF124-A832-44FB-85B1-33CB5CBC02E7}"/>
                </a:ext>
              </a:extLst>
            </p:cNvPr>
            <p:cNvSpPr/>
            <p:nvPr/>
          </p:nvSpPr>
          <p:spPr>
            <a:xfrm>
              <a:off x="5724642" y="3602191"/>
              <a:ext cx="23616" cy="23616"/>
            </a:xfrm>
            <a:custGeom>
              <a:avLst/>
              <a:gdLst>
                <a:gd name="connsiteX0" fmla="*/ 23616 w 23616"/>
                <a:gd name="connsiteY0" fmla="*/ 23616 h 23616"/>
                <a:gd name="connsiteX1" fmla="*/ 0 w 23616"/>
                <a:gd name="connsiteY1" fmla="*/ 0 h 23616"/>
                <a:gd name="connsiteX2" fmla="*/ 0 w 23616"/>
                <a:gd name="connsiteY2" fmla="*/ 0 h 23616"/>
                <a:gd name="connsiteX3" fmla="*/ 23616 w 23616"/>
                <a:gd name="connsiteY3" fmla="*/ 23616 h 23616"/>
                <a:gd name="connsiteX4" fmla="*/ 23616 w 23616"/>
                <a:gd name="connsiteY4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6" h="23616">
                  <a:moveTo>
                    <a:pt x="23616" y="2361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616" y="23616"/>
                  </a:lnTo>
                  <a:lnTo>
                    <a:pt x="23616" y="2361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AA03ABC5-06E1-405E-931F-B11FACAC18BB}"/>
                </a:ext>
              </a:extLst>
            </p:cNvPr>
            <p:cNvSpPr/>
            <p:nvPr/>
          </p:nvSpPr>
          <p:spPr>
            <a:xfrm>
              <a:off x="5734236" y="3612524"/>
              <a:ext cx="11807" cy="11807"/>
            </a:xfrm>
            <a:custGeom>
              <a:avLst/>
              <a:gdLst>
                <a:gd name="connsiteX0" fmla="*/ 0 w 11807"/>
                <a:gd name="connsiteY0" fmla="*/ 11808 h 11807"/>
                <a:gd name="connsiteX1" fmla="*/ 0 w 11807"/>
                <a:gd name="connsiteY1" fmla="*/ 11808 h 11807"/>
                <a:gd name="connsiteX2" fmla="*/ 11808 w 11807"/>
                <a:gd name="connsiteY2" fmla="*/ 0 h 11807"/>
                <a:gd name="connsiteX3" fmla="*/ 11808 w 11807"/>
                <a:gd name="connsiteY3" fmla="*/ 0 h 11807"/>
                <a:gd name="connsiteX4" fmla="*/ 0 w 11807"/>
                <a:gd name="connsiteY4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1807">
                  <a:moveTo>
                    <a:pt x="0" y="11808"/>
                  </a:moveTo>
                  <a:lnTo>
                    <a:pt x="0" y="11808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4B413-7294-4207-AEC1-77BF2A50AAF6}"/>
                </a:ext>
              </a:extLst>
            </p:cNvPr>
            <p:cNvSpPr/>
            <p:nvPr/>
          </p:nvSpPr>
          <p:spPr>
            <a:xfrm>
              <a:off x="5743092" y="3625069"/>
              <a:ext cx="14760" cy="7380"/>
            </a:xfrm>
            <a:custGeom>
              <a:avLst/>
              <a:gdLst>
                <a:gd name="connsiteX0" fmla="*/ 7380 w 14760"/>
                <a:gd name="connsiteY0" fmla="*/ 7380 h 7380"/>
                <a:gd name="connsiteX1" fmla="*/ 7380 w 14760"/>
                <a:gd name="connsiteY1" fmla="*/ 7380 h 7380"/>
                <a:gd name="connsiteX2" fmla="*/ 7380 w 14760"/>
                <a:gd name="connsiteY2" fmla="*/ 7380 h 7380"/>
                <a:gd name="connsiteX3" fmla="*/ 11070 w 14760"/>
                <a:gd name="connsiteY3" fmla="*/ 7380 h 7380"/>
                <a:gd name="connsiteX4" fmla="*/ 11070 w 14760"/>
                <a:gd name="connsiteY4" fmla="*/ 7380 h 7380"/>
                <a:gd name="connsiteX5" fmla="*/ 14760 w 14760"/>
                <a:gd name="connsiteY5" fmla="*/ 7380 h 7380"/>
                <a:gd name="connsiteX6" fmla="*/ 7380 w 14760"/>
                <a:gd name="connsiteY6" fmla="*/ 0 h 7380"/>
                <a:gd name="connsiteX7" fmla="*/ 3690 w 14760"/>
                <a:gd name="connsiteY7" fmla="*/ 0 h 7380"/>
                <a:gd name="connsiteX8" fmla="*/ 3690 w 14760"/>
                <a:gd name="connsiteY8" fmla="*/ 0 h 7380"/>
                <a:gd name="connsiteX9" fmla="*/ 3690 w 14760"/>
                <a:gd name="connsiteY9" fmla="*/ 0 h 7380"/>
                <a:gd name="connsiteX10" fmla="*/ 3690 w 14760"/>
                <a:gd name="connsiteY10" fmla="*/ 0 h 7380"/>
                <a:gd name="connsiteX11" fmla="*/ 3690 w 14760"/>
                <a:gd name="connsiteY11" fmla="*/ 0 h 7380"/>
                <a:gd name="connsiteX12" fmla="*/ 0 w 14760"/>
                <a:gd name="connsiteY12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60" h="7380">
                  <a:moveTo>
                    <a:pt x="7380" y="7380"/>
                  </a:moveTo>
                  <a:lnTo>
                    <a:pt x="7380" y="7380"/>
                  </a:lnTo>
                  <a:lnTo>
                    <a:pt x="7380" y="7380"/>
                  </a:lnTo>
                  <a:lnTo>
                    <a:pt x="11070" y="7380"/>
                  </a:lnTo>
                  <a:lnTo>
                    <a:pt x="11070" y="7380"/>
                  </a:lnTo>
                  <a:lnTo>
                    <a:pt x="14760" y="7380"/>
                  </a:lnTo>
                  <a:close/>
                  <a:moveTo>
                    <a:pt x="738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778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6070027" y="3600715"/>
              <a:ext cx="36900" cy="45755"/>
              <a:chOff x="6070027" y="3600715"/>
              <a:chExt cx="36900" cy="45755"/>
            </a:xfrm>
          </p:grpSpPr>
          <p:sp>
            <p:nvSpPr>
              <p:cNvPr id="1779" name="Freeform: Shape 1778">
                <a:extLst>
                  <a:ext uri="{FF2B5EF4-FFF2-40B4-BE49-F238E27FC236}">
                    <a16:creationId xmlns:a16="http://schemas.microsoft.com/office/drawing/2014/main" id="{21A72F7D-3E82-4BD9-988A-319B4F3CAA68}"/>
                  </a:ext>
                </a:extLst>
              </p:cNvPr>
              <p:cNvSpPr/>
              <p:nvPr/>
            </p:nvSpPr>
            <p:spPr>
              <a:xfrm>
                <a:off x="6072742" y="3600715"/>
                <a:ext cx="34184" cy="45018"/>
              </a:xfrm>
              <a:custGeom>
                <a:avLst/>
                <a:gdLst>
                  <a:gd name="connsiteX0" fmla="*/ 4665 w 34184"/>
                  <a:gd name="connsiteY0" fmla="*/ 45018 h 45018"/>
                  <a:gd name="connsiteX1" fmla="*/ 4665 w 34184"/>
                  <a:gd name="connsiteY1" fmla="*/ 39114 h 45018"/>
                  <a:gd name="connsiteX2" fmla="*/ 4665 w 34184"/>
                  <a:gd name="connsiteY2" fmla="*/ 33210 h 45018"/>
                  <a:gd name="connsiteX3" fmla="*/ 4665 w 34184"/>
                  <a:gd name="connsiteY3" fmla="*/ 33210 h 45018"/>
                  <a:gd name="connsiteX4" fmla="*/ 4665 w 34184"/>
                  <a:gd name="connsiteY4" fmla="*/ 33210 h 45018"/>
                  <a:gd name="connsiteX5" fmla="*/ 4665 w 34184"/>
                  <a:gd name="connsiteY5" fmla="*/ 33210 h 45018"/>
                  <a:gd name="connsiteX6" fmla="*/ 4665 w 34184"/>
                  <a:gd name="connsiteY6" fmla="*/ 28044 h 45018"/>
                  <a:gd name="connsiteX7" fmla="*/ 4665 w 34184"/>
                  <a:gd name="connsiteY7" fmla="*/ 28044 h 45018"/>
                  <a:gd name="connsiteX8" fmla="*/ 237 w 34184"/>
                  <a:gd name="connsiteY8" fmla="*/ 19188 h 45018"/>
                  <a:gd name="connsiteX9" fmla="*/ 8355 w 34184"/>
                  <a:gd name="connsiteY9" fmla="*/ 23616 h 45018"/>
                  <a:gd name="connsiteX10" fmla="*/ 8355 w 34184"/>
                  <a:gd name="connsiteY10" fmla="*/ 23616 h 45018"/>
                  <a:gd name="connsiteX11" fmla="*/ 12045 w 34184"/>
                  <a:gd name="connsiteY11" fmla="*/ 11808 h 45018"/>
                  <a:gd name="connsiteX12" fmla="*/ 34185 w 34184"/>
                  <a:gd name="connsiteY12" fmla="*/ 0 h 45018"/>
                  <a:gd name="connsiteX13" fmla="*/ 23853 w 34184"/>
                  <a:gd name="connsiteY13" fmla="*/ 23616 h 45018"/>
                  <a:gd name="connsiteX14" fmla="*/ 12045 w 34184"/>
                  <a:gd name="connsiteY14" fmla="*/ 23616 h 45018"/>
                  <a:gd name="connsiteX15" fmla="*/ 12045 w 34184"/>
                  <a:gd name="connsiteY15" fmla="*/ 23616 h 45018"/>
                  <a:gd name="connsiteX16" fmla="*/ 12045 w 34184"/>
                  <a:gd name="connsiteY16" fmla="*/ 28044 h 45018"/>
                  <a:gd name="connsiteX17" fmla="*/ 17211 w 34184"/>
                  <a:gd name="connsiteY17" fmla="*/ 28044 h 45018"/>
                  <a:gd name="connsiteX18" fmla="*/ 23853 w 34184"/>
                  <a:gd name="connsiteY18" fmla="*/ 28044 h 45018"/>
                  <a:gd name="connsiteX19" fmla="*/ 23853 w 34184"/>
                  <a:gd name="connsiteY19" fmla="*/ 28044 h 45018"/>
                  <a:gd name="connsiteX20" fmla="*/ 23853 w 34184"/>
                  <a:gd name="connsiteY20" fmla="*/ 31734 h 45018"/>
                  <a:gd name="connsiteX21" fmla="*/ 12805 w 34184"/>
                  <a:gd name="connsiteY21" fmla="*/ 44257 h 45018"/>
                  <a:gd name="connsiteX22" fmla="*/ 12045 w 34184"/>
                  <a:gd name="connsiteY22" fmla="*/ 44280 h 45018"/>
                  <a:gd name="connsiteX23" fmla="*/ 7617 w 34184"/>
                  <a:gd name="connsiteY23" fmla="*/ 44280 h 45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4184" h="45018">
                    <a:moveTo>
                      <a:pt x="4665" y="45018"/>
                    </a:moveTo>
                    <a:cubicBezTo>
                      <a:pt x="5403" y="43120"/>
                      <a:pt x="5403" y="41012"/>
                      <a:pt x="4665" y="39114"/>
                    </a:cubicBezTo>
                    <a:cubicBezTo>
                      <a:pt x="4665" y="39114"/>
                      <a:pt x="4665" y="34686"/>
                      <a:pt x="4665" y="33210"/>
                    </a:cubicBezTo>
                    <a:lnTo>
                      <a:pt x="4665" y="33210"/>
                    </a:lnTo>
                    <a:lnTo>
                      <a:pt x="4665" y="33210"/>
                    </a:lnTo>
                    <a:lnTo>
                      <a:pt x="4665" y="33210"/>
                    </a:lnTo>
                    <a:lnTo>
                      <a:pt x="4665" y="28044"/>
                    </a:lnTo>
                    <a:lnTo>
                      <a:pt x="4665" y="28044"/>
                    </a:lnTo>
                    <a:cubicBezTo>
                      <a:pt x="4665" y="28044"/>
                      <a:pt x="-1239" y="20664"/>
                      <a:pt x="237" y="19188"/>
                    </a:cubicBezTo>
                    <a:cubicBezTo>
                      <a:pt x="1713" y="17712"/>
                      <a:pt x="6879" y="19188"/>
                      <a:pt x="8355" y="23616"/>
                    </a:cubicBezTo>
                    <a:lnTo>
                      <a:pt x="8355" y="23616"/>
                    </a:lnTo>
                    <a:cubicBezTo>
                      <a:pt x="10133" y="19872"/>
                      <a:pt x="11373" y="15897"/>
                      <a:pt x="12045" y="11808"/>
                    </a:cubicBezTo>
                    <a:cubicBezTo>
                      <a:pt x="20185" y="9504"/>
                      <a:pt x="27735" y="5477"/>
                      <a:pt x="34185" y="0"/>
                    </a:cubicBezTo>
                    <a:cubicBezTo>
                      <a:pt x="29491" y="7266"/>
                      <a:pt x="26008" y="15240"/>
                      <a:pt x="23853" y="23616"/>
                    </a:cubicBezTo>
                    <a:cubicBezTo>
                      <a:pt x="20074" y="22058"/>
                      <a:pt x="15823" y="22058"/>
                      <a:pt x="12045" y="23616"/>
                    </a:cubicBezTo>
                    <a:lnTo>
                      <a:pt x="12045" y="23616"/>
                    </a:lnTo>
                    <a:lnTo>
                      <a:pt x="12045" y="28044"/>
                    </a:lnTo>
                    <a:cubicBezTo>
                      <a:pt x="13728" y="28558"/>
                      <a:pt x="15528" y="28558"/>
                      <a:pt x="17211" y="28044"/>
                    </a:cubicBezTo>
                    <a:cubicBezTo>
                      <a:pt x="19322" y="28991"/>
                      <a:pt x="21742" y="28991"/>
                      <a:pt x="23853" y="28044"/>
                    </a:cubicBezTo>
                    <a:lnTo>
                      <a:pt x="23853" y="28044"/>
                    </a:lnTo>
                    <a:cubicBezTo>
                      <a:pt x="23779" y="29273"/>
                      <a:pt x="23779" y="30505"/>
                      <a:pt x="23853" y="31734"/>
                    </a:cubicBezTo>
                    <a:cubicBezTo>
                      <a:pt x="24259" y="38242"/>
                      <a:pt x="19314" y="43849"/>
                      <a:pt x="12805" y="44257"/>
                    </a:cubicBezTo>
                    <a:cubicBezTo>
                      <a:pt x="12554" y="44273"/>
                      <a:pt x="12296" y="44281"/>
                      <a:pt x="12045" y="44280"/>
                    </a:cubicBezTo>
                    <a:lnTo>
                      <a:pt x="7617" y="44280"/>
                    </a:ln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780" name="Freeform: Shape 1779">
                <a:extLst>
                  <a:ext uri="{FF2B5EF4-FFF2-40B4-BE49-F238E27FC236}">
                    <a16:creationId xmlns:a16="http://schemas.microsoft.com/office/drawing/2014/main" id="{87280BAF-45FE-4AF2-8245-8129157FC7E4}"/>
                  </a:ext>
                </a:extLst>
              </p:cNvPr>
              <p:cNvSpPr/>
              <p:nvPr/>
            </p:nvSpPr>
            <p:spPr>
              <a:xfrm>
                <a:off x="6070027" y="3606619"/>
                <a:ext cx="33209" cy="39851"/>
              </a:xfrm>
              <a:custGeom>
                <a:avLst/>
                <a:gdLst>
                  <a:gd name="connsiteX0" fmla="*/ 11808 w 33209"/>
                  <a:gd name="connsiteY0" fmla="*/ 39852 h 39851"/>
                  <a:gd name="connsiteX1" fmla="*/ 7380 w 33209"/>
                  <a:gd name="connsiteY1" fmla="*/ 39852 h 39851"/>
                  <a:gd name="connsiteX2" fmla="*/ 7380 w 33209"/>
                  <a:gd name="connsiteY2" fmla="*/ 34686 h 39851"/>
                  <a:gd name="connsiteX3" fmla="*/ 7380 w 33209"/>
                  <a:gd name="connsiteY3" fmla="*/ 28782 h 39851"/>
                  <a:gd name="connsiteX4" fmla="*/ 7380 w 33209"/>
                  <a:gd name="connsiteY4" fmla="*/ 28782 h 39851"/>
                  <a:gd name="connsiteX5" fmla="*/ 7380 w 33209"/>
                  <a:gd name="connsiteY5" fmla="*/ 28782 h 39851"/>
                  <a:gd name="connsiteX6" fmla="*/ 7380 w 33209"/>
                  <a:gd name="connsiteY6" fmla="*/ 28782 h 39851"/>
                  <a:gd name="connsiteX7" fmla="*/ 7380 w 33209"/>
                  <a:gd name="connsiteY7" fmla="*/ 28782 h 39851"/>
                  <a:gd name="connsiteX8" fmla="*/ 7380 w 33209"/>
                  <a:gd name="connsiteY8" fmla="*/ 28782 h 39851"/>
                  <a:gd name="connsiteX9" fmla="*/ 2214 w 33209"/>
                  <a:gd name="connsiteY9" fmla="*/ 20664 h 39851"/>
                  <a:gd name="connsiteX10" fmla="*/ 2214 w 33209"/>
                  <a:gd name="connsiteY10" fmla="*/ 20664 h 39851"/>
                  <a:gd name="connsiteX11" fmla="*/ 9594 w 33209"/>
                  <a:gd name="connsiteY11" fmla="*/ 25092 h 39851"/>
                  <a:gd name="connsiteX12" fmla="*/ 9594 w 33209"/>
                  <a:gd name="connsiteY12" fmla="*/ 25092 h 39851"/>
                  <a:gd name="connsiteX13" fmla="*/ 9594 w 33209"/>
                  <a:gd name="connsiteY13" fmla="*/ 13284 h 39851"/>
                  <a:gd name="connsiteX14" fmla="*/ 9594 w 33209"/>
                  <a:gd name="connsiteY14" fmla="*/ 13284 h 39851"/>
                  <a:gd name="connsiteX15" fmla="*/ 32472 w 33209"/>
                  <a:gd name="connsiteY15" fmla="*/ 1476 h 39851"/>
                  <a:gd name="connsiteX16" fmla="*/ 32472 w 33209"/>
                  <a:gd name="connsiteY16" fmla="*/ 1476 h 39851"/>
                  <a:gd name="connsiteX17" fmla="*/ 32472 w 33209"/>
                  <a:gd name="connsiteY17" fmla="*/ 1476 h 39851"/>
                  <a:gd name="connsiteX18" fmla="*/ 22140 w 33209"/>
                  <a:gd name="connsiteY18" fmla="*/ 25092 h 39851"/>
                  <a:gd name="connsiteX19" fmla="*/ 22140 w 33209"/>
                  <a:gd name="connsiteY19" fmla="*/ 25092 h 39851"/>
                  <a:gd name="connsiteX20" fmla="*/ 10332 w 33209"/>
                  <a:gd name="connsiteY20" fmla="*/ 25092 h 39851"/>
                  <a:gd name="connsiteX21" fmla="*/ 10332 w 33209"/>
                  <a:gd name="connsiteY21" fmla="*/ 25092 h 39851"/>
                  <a:gd name="connsiteX22" fmla="*/ 10332 w 33209"/>
                  <a:gd name="connsiteY22" fmla="*/ 22140 h 39851"/>
                  <a:gd name="connsiteX23" fmla="*/ 15498 w 33209"/>
                  <a:gd name="connsiteY23" fmla="*/ 22140 h 39851"/>
                  <a:gd name="connsiteX24" fmla="*/ 15498 w 33209"/>
                  <a:gd name="connsiteY24" fmla="*/ 22140 h 39851"/>
                  <a:gd name="connsiteX25" fmla="*/ 21402 w 33209"/>
                  <a:gd name="connsiteY25" fmla="*/ 22140 h 39851"/>
                  <a:gd name="connsiteX26" fmla="*/ 21402 w 33209"/>
                  <a:gd name="connsiteY26" fmla="*/ 22140 h 39851"/>
                  <a:gd name="connsiteX27" fmla="*/ 21402 w 33209"/>
                  <a:gd name="connsiteY27" fmla="*/ 25830 h 39851"/>
                  <a:gd name="connsiteX28" fmla="*/ 12214 w 33209"/>
                  <a:gd name="connsiteY28" fmla="*/ 39775 h 39851"/>
                  <a:gd name="connsiteX29" fmla="*/ 11808 w 33209"/>
                  <a:gd name="connsiteY29" fmla="*/ 39852 h 39851"/>
                  <a:gd name="connsiteX30" fmla="*/ 7380 w 33209"/>
                  <a:gd name="connsiteY30" fmla="*/ 39852 h 39851"/>
                  <a:gd name="connsiteX31" fmla="*/ 11808 w 33209"/>
                  <a:gd name="connsiteY31" fmla="*/ 39852 h 39851"/>
                  <a:gd name="connsiteX32" fmla="*/ 22878 w 33209"/>
                  <a:gd name="connsiteY32" fmla="*/ 27306 h 39851"/>
                  <a:gd name="connsiteX33" fmla="*/ 22878 w 33209"/>
                  <a:gd name="connsiteY33" fmla="*/ 22140 h 39851"/>
                  <a:gd name="connsiteX34" fmla="*/ 16236 w 33209"/>
                  <a:gd name="connsiteY34" fmla="*/ 22140 h 39851"/>
                  <a:gd name="connsiteX35" fmla="*/ 11070 w 33209"/>
                  <a:gd name="connsiteY35" fmla="*/ 22140 h 39851"/>
                  <a:gd name="connsiteX36" fmla="*/ 11070 w 33209"/>
                  <a:gd name="connsiteY36" fmla="*/ 22140 h 39851"/>
                  <a:gd name="connsiteX37" fmla="*/ 11070 w 33209"/>
                  <a:gd name="connsiteY37" fmla="*/ 22140 h 39851"/>
                  <a:gd name="connsiteX38" fmla="*/ 11070 w 33209"/>
                  <a:gd name="connsiteY38" fmla="*/ 22140 h 39851"/>
                  <a:gd name="connsiteX39" fmla="*/ 23616 w 33209"/>
                  <a:gd name="connsiteY39" fmla="*/ 22140 h 39851"/>
                  <a:gd name="connsiteX40" fmla="*/ 33210 w 33209"/>
                  <a:gd name="connsiteY40" fmla="*/ 0 h 39851"/>
                  <a:gd name="connsiteX41" fmla="*/ 11808 w 33209"/>
                  <a:gd name="connsiteY41" fmla="*/ 10332 h 39851"/>
                  <a:gd name="connsiteX42" fmla="*/ 8118 w 33209"/>
                  <a:gd name="connsiteY42" fmla="*/ 22140 h 39851"/>
                  <a:gd name="connsiteX43" fmla="*/ 8118 w 33209"/>
                  <a:gd name="connsiteY43" fmla="*/ 22140 h 39851"/>
                  <a:gd name="connsiteX44" fmla="*/ 0 w 33209"/>
                  <a:gd name="connsiteY44" fmla="*/ 22140 h 39851"/>
                  <a:gd name="connsiteX45" fmla="*/ 0 w 33209"/>
                  <a:gd name="connsiteY45" fmla="*/ 22140 h 39851"/>
                  <a:gd name="connsiteX46" fmla="*/ 4428 w 33209"/>
                  <a:gd name="connsiteY46" fmla="*/ 30258 h 39851"/>
                  <a:gd name="connsiteX47" fmla="*/ 4428 w 33209"/>
                  <a:gd name="connsiteY47" fmla="*/ 30258 h 39851"/>
                  <a:gd name="connsiteX48" fmla="*/ 4428 w 33209"/>
                  <a:gd name="connsiteY48" fmla="*/ 22140 h 39851"/>
                  <a:gd name="connsiteX49" fmla="*/ 4428 w 33209"/>
                  <a:gd name="connsiteY49" fmla="*/ 22140 h 39851"/>
                  <a:gd name="connsiteX50" fmla="*/ 4428 w 33209"/>
                  <a:gd name="connsiteY50" fmla="*/ 22140 h 39851"/>
                  <a:gd name="connsiteX51" fmla="*/ 4428 w 33209"/>
                  <a:gd name="connsiteY51" fmla="*/ 22140 h 39851"/>
                  <a:gd name="connsiteX52" fmla="*/ 4428 w 33209"/>
                  <a:gd name="connsiteY52" fmla="*/ 28044 h 39851"/>
                  <a:gd name="connsiteX53" fmla="*/ 7380 w 33209"/>
                  <a:gd name="connsiteY53" fmla="*/ 39114 h 3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33209" h="39851">
                    <a:moveTo>
                      <a:pt x="11808" y="39852"/>
                    </a:moveTo>
                    <a:lnTo>
                      <a:pt x="7380" y="39852"/>
                    </a:lnTo>
                    <a:cubicBezTo>
                      <a:pt x="8177" y="38221"/>
                      <a:pt x="8177" y="36316"/>
                      <a:pt x="7380" y="34686"/>
                    </a:cubicBezTo>
                    <a:cubicBezTo>
                      <a:pt x="7882" y="32750"/>
                      <a:pt x="7882" y="30719"/>
                      <a:pt x="7380" y="28782"/>
                    </a:cubicBezTo>
                    <a:lnTo>
                      <a:pt x="7380" y="28782"/>
                    </a:lnTo>
                    <a:lnTo>
                      <a:pt x="7380" y="28782"/>
                    </a:lnTo>
                    <a:lnTo>
                      <a:pt x="7380" y="28782"/>
                    </a:lnTo>
                    <a:lnTo>
                      <a:pt x="7380" y="28782"/>
                    </a:lnTo>
                    <a:lnTo>
                      <a:pt x="7380" y="28782"/>
                    </a:lnTo>
                    <a:cubicBezTo>
                      <a:pt x="7380" y="28782"/>
                      <a:pt x="2214" y="22878"/>
                      <a:pt x="2214" y="20664"/>
                    </a:cubicBezTo>
                    <a:lnTo>
                      <a:pt x="2214" y="20664"/>
                    </a:lnTo>
                    <a:cubicBezTo>
                      <a:pt x="5041" y="21414"/>
                      <a:pt x="7601" y="22949"/>
                      <a:pt x="9594" y="25092"/>
                    </a:cubicBezTo>
                    <a:lnTo>
                      <a:pt x="9594" y="25092"/>
                    </a:lnTo>
                    <a:cubicBezTo>
                      <a:pt x="10280" y="21187"/>
                      <a:pt x="10280" y="17190"/>
                      <a:pt x="9594" y="13284"/>
                    </a:cubicBezTo>
                    <a:lnTo>
                      <a:pt x="9594" y="13284"/>
                    </a:lnTo>
                    <a:cubicBezTo>
                      <a:pt x="18044" y="11201"/>
                      <a:pt x="25882" y="7156"/>
                      <a:pt x="32472" y="1476"/>
                    </a:cubicBezTo>
                    <a:lnTo>
                      <a:pt x="32472" y="1476"/>
                    </a:lnTo>
                    <a:lnTo>
                      <a:pt x="32472" y="1476"/>
                    </a:lnTo>
                    <a:cubicBezTo>
                      <a:pt x="27778" y="8742"/>
                      <a:pt x="24295" y="16716"/>
                      <a:pt x="22140" y="25092"/>
                    </a:cubicBezTo>
                    <a:lnTo>
                      <a:pt x="22140" y="25092"/>
                    </a:lnTo>
                    <a:cubicBezTo>
                      <a:pt x="17712" y="25092"/>
                      <a:pt x="12546" y="25092"/>
                      <a:pt x="10332" y="25092"/>
                    </a:cubicBezTo>
                    <a:lnTo>
                      <a:pt x="10332" y="25092"/>
                    </a:lnTo>
                    <a:lnTo>
                      <a:pt x="10332" y="22140"/>
                    </a:lnTo>
                    <a:cubicBezTo>
                      <a:pt x="10332" y="22140"/>
                      <a:pt x="10332" y="22140"/>
                      <a:pt x="15498" y="22140"/>
                    </a:cubicBezTo>
                    <a:lnTo>
                      <a:pt x="15498" y="22140"/>
                    </a:lnTo>
                    <a:cubicBezTo>
                      <a:pt x="17424" y="22714"/>
                      <a:pt x="19476" y="22714"/>
                      <a:pt x="21402" y="22140"/>
                    </a:cubicBezTo>
                    <a:lnTo>
                      <a:pt x="21402" y="22140"/>
                    </a:lnTo>
                    <a:cubicBezTo>
                      <a:pt x="21682" y="23354"/>
                      <a:pt x="21682" y="24616"/>
                      <a:pt x="21402" y="25830"/>
                    </a:cubicBezTo>
                    <a:cubicBezTo>
                      <a:pt x="22716" y="32217"/>
                      <a:pt x="18605" y="38461"/>
                      <a:pt x="12214" y="39775"/>
                    </a:cubicBezTo>
                    <a:cubicBezTo>
                      <a:pt x="12081" y="39803"/>
                      <a:pt x="11941" y="39829"/>
                      <a:pt x="11808" y="39852"/>
                    </a:cubicBezTo>
                    <a:close/>
                    <a:moveTo>
                      <a:pt x="7380" y="39852"/>
                    </a:moveTo>
                    <a:lnTo>
                      <a:pt x="11808" y="39852"/>
                    </a:lnTo>
                    <a:cubicBezTo>
                      <a:pt x="18155" y="39100"/>
                      <a:pt x="22922" y="33697"/>
                      <a:pt x="22878" y="27306"/>
                    </a:cubicBezTo>
                    <a:lnTo>
                      <a:pt x="22878" y="22140"/>
                    </a:lnTo>
                    <a:cubicBezTo>
                      <a:pt x="22878" y="22140"/>
                      <a:pt x="19188" y="22140"/>
                      <a:pt x="16236" y="22140"/>
                    </a:cubicBezTo>
                    <a:cubicBezTo>
                      <a:pt x="14546" y="22612"/>
                      <a:pt x="12760" y="22612"/>
                      <a:pt x="11070" y="22140"/>
                    </a:cubicBezTo>
                    <a:lnTo>
                      <a:pt x="11070" y="22140"/>
                    </a:lnTo>
                    <a:lnTo>
                      <a:pt x="11070" y="22140"/>
                    </a:lnTo>
                    <a:lnTo>
                      <a:pt x="11070" y="22140"/>
                    </a:lnTo>
                    <a:cubicBezTo>
                      <a:pt x="15122" y="20674"/>
                      <a:pt x="19564" y="20674"/>
                      <a:pt x="23616" y="22140"/>
                    </a:cubicBezTo>
                    <a:cubicBezTo>
                      <a:pt x="25372" y="14215"/>
                      <a:pt x="28627" y="6699"/>
                      <a:pt x="33210" y="0"/>
                    </a:cubicBezTo>
                    <a:cubicBezTo>
                      <a:pt x="26848" y="4859"/>
                      <a:pt x="19572" y="8374"/>
                      <a:pt x="11808" y="10332"/>
                    </a:cubicBezTo>
                    <a:cubicBezTo>
                      <a:pt x="11018" y="14392"/>
                      <a:pt x="9778" y="18352"/>
                      <a:pt x="8118" y="22140"/>
                    </a:cubicBezTo>
                    <a:lnTo>
                      <a:pt x="8118" y="22140"/>
                    </a:lnTo>
                    <a:cubicBezTo>
                      <a:pt x="8118" y="22140"/>
                      <a:pt x="1476" y="16974"/>
                      <a:pt x="0" y="22140"/>
                    </a:cubicBezTo>
                    <a:lnTo>
                      <a:pt x="0" y="22140"/>
                    </a:lnTo>
                    <a:cubicBezTo>
                      <a:pt x="0" y="22140"/>
                      <a:pt x="0" y="28782"/>
                      <a:pt x="4428" y="30258"/>
                    </a:cubicBezTo>
                    <a:lnTo>
                      <a:pt x="4428" y="30258"/>
                    </a:lnTo>
                    <a:lnTo>
                      <a:pt x="4428" y="22140"/>
                    </a:lnTo>
                    <a:lnTo>
                      <a:pt x="4428" y="22140"/>
                    </a:lnTo>
                    <a:lnTo>
                      <a:pt x="4428" y="22140"/>
                    </a:lnTo>
                    <a:lnTo>
                      <a:pt x="4428" y="22140"/>
                    </a:lnTo>
                    <a:cubicBezTo>
                      <a:pt x="4428" y="22140"/>
                      <a:pt x="4428" y="26568"/>
                      <a:pt x="4428" y="28044"/>
                    </a:cubicBezTo>
                    <a:cubicBezTo>
                      <a:pt x="4428" y="29520"/>
                      <a:pt x="7380" y="38376"/>
                      <a:pt x="7380" y="391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AA5F15BB-EE29-4846-8548-F712C889A0F5}"/>
                </a:ext>
              </a:extLst>
            </p:cNvPr>
            <p:cNvSpPr/>
            <p:nvPr/>
          </p:nvSpPr>
          <p:spPr>
            <a:xfrm>
              <a:off x="6078882" y="3602191"/>
              <a:ext cx="23615" cy="24353"/>
            </a:xfrm>
            <a:custGeom>
              <a:avLst/>
              <a:gdLst>
                <a:gd name="connsiteX0" fmla="*/ 0 w 23615"/>
                <a:gd name="connsiteY0" fmla="*/ 24354 h 24353"/>
                <a:gd name="connsiteX1" fmla="*/ 0 w 23615"/>
                <a:gd name="connsiteY1" fmla="*/ 23616 h 24353"/>
                <a:gd name="connsiteX2" fmla="*/ 22878 w 23615"/>
                <a:gd name="connsiteY2" fmla="*/ 0 h 24353"/>
                <a:gd name="connsiteX3" fmla="*/ 23616 w 23615"/>
                <a:gd name="connsiteY3" fmla="*/ 0 h 24353"/>
                <a:gd name="connsiteX4" fmla="*/ 0 w 23615"/>
                <a:gd name="connsiteY4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5" h="24353">
                  <a:moveTo>
                    <a:pt x="0" y="24354"/>
                  </a:moveTo>
                  <a:lnTo>
                    <a:pt x="0" y="23616"/>
                  </a:lnTo>
                  <a:lnTo>
                    <a:pt x="22878" y="0"/>
                  </a:lnTo>
                  <a:lnTo>
                    <a:pt x="23616" y="0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82DFA731-663D-4962-8FDE-24C9FD3E48B6}"/>
                </a:ext>
              </a:extLst>
            </p:cNvPr>
            <p:cNvSpPr/>
            <p:nvPr/>
          </p:nvSpPr>
          <p:spPr>
            <a:xfrm>
              <a:off x="6081096" y="3612524"/>
              <a:ext cx="11808" cy="12545"/>
            </a:xfrm>
            <a:custGeom>
              <a:avLst/>
              <a:gdLst>
                <a:gd name="connsiteX0" fmla="*/ 11808 w 11808"/>
                <a:gd name="connsiteY0" fmla="*/ 12546 h 12545"/>
                <a:gd name="connsiteX1" fmla="*/ 0 w 11808"/>
                <a:gd name="connsiteY1" fmla="*/ 738 h 12545"/>
                <a:gd name="connsiteX2" fmla="*/ 0 w 11808"/>
                <a:gd name="connsiteY2" fmla="*/ 0 h 12545"/>
                <a:gd name="connsiteX3" fmla="*/ 11808 w 11808"/>
                <a:gd name="connsiteY3" fmla="*/ 12546 h 12545"/>
                <a:gd name="connsiteX4" fmla="*/ 11808 w 11808"/>
                <a:gd name="connsiteY4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8" h="12545">
                  <a:moveTo>
                    <a:pt x="11808" y="12546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11808" y="12546"/>
                  </a:lnTo>
                  <a:lnTo>
                    <a:pt x="11808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2020A84B-C6B6-4CD8-9ACC-1C4FEE41ECDC}"/>
                </a:ext>
              </a:extLst>
            </p:cNvPr>
            <p:cNvSpPr/>
            <p:nvPr/>
          </p:nvSpPr>
          <p:spPr>
            <a:xfrm>
              <a:off x="6075930" y="3625069"/>
              <a:ext cx="8117" cy="7874"/>
            </a:xfrm>
            <a:custGeom>
              <a:avLst/>
              <a:gdLst>
                <a:gd name="connsiteX0" fmla="*/ 0 w 8117"/>
                <a:gd name="connsiteY0" fmla="*/ 7380 h 7874"/>
                <a:gd name="connsiteX1" fmla="*/ 0 w 8117"/>
                <a:gd name="connsiteY1" fmla="*/ 7380 h 7874"/>
                <a:gd name="connsiteX2" fmla="*/ 3690 w 8117"/>
                <a:gd name="connsiteY2" fmla="*/ 7380 h 7874"/>
                <a:gd name="connsiteX3" fmla="*/ 3690 w 8117"/>
                <a:gd name="connsiteY3" fmla="*/ 7380 h 7874"/>
                <a:gd name="connsiteX4" fmla="*/ 8118 w 8117"/>
                <a:gd name="connsiteY4" fmla="*/ 7380 h 7874"/>
                <a:gd name="connsiteX5" fmla="*/ 8118 w 8117"/>
                <a:gd name="connsiteY5" fmla="*/ 7380 h 7874"/>
                <a:gd name="connsiteX6" fmla="*/ 4428 w 8117"/>
                <a:gd name="connsiteY6" fmla="*/ 7380 h 7874"/>
                <a:gd name="connsiteX7" fmla="*/ 0 w 8117"/>
                <a:gd name="connsiteY7" fmla="*/ 0 h 7874"/>
                <a:gd name="connsiteX8" fmla="*/ 0 w 8117"/>
                <a:gd name="connsiteY8" fmla="*/ 0 h 7874"/>
                <a:gd name="connsiteX9" fmla="*/ 0 w 8117"/>
                <a:gd name="connsiteY9" fmla="*/ 0 h 7874"/>
                <a:gd name="connsiteX10" fmla="*/ 0 w 8117"/>
                <a:gd name="connsiteY10" fmla="*/ 0 h 7874"/>
                <a:gd name="connsiteX11" fmla="*/ 0 w 8117"/>
                <a:gd name="connsiteY11" fmla="*/ 0 h 7874"/>
                <a:gd name="connsiteX12" fmla="*/ 0 w 8117"/>
                <a:gd name="connsiteY12" fmla="*/ 0 h 7874"/>
                <a:gd name="connsiteX13" fmla="*/ 0 w 8117"/>
                <a:gd name="connsiteY13" fmla="*/ 3690 h 7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17" h="7874">
                  <a:moveTo>
                    <a:pt x="0" y="7380"/>
                  </a:moveTo>
                  <a:lnTo>
                    <a:pt x="0" y="7380"/>
                  </a:lnTo>
                  <a:lnTo>
                    <a:pt x="3690" y="7380"/>
                  </a:lnTo>
                  <a:lnTo>
                    <a:pt x="3690" y="7380"/>
                  </a:lnTo>
                  <a:cubicBezTo>
                    <a:pt x="5063" y="6589"/>
                    <a:pt x="6745" y="6589"/>
                    <a:pt x="8118" y="7380"/>
                  </a:cubicBezTo>
                  <a:lnTo>
                    <a:pt x="8118" y="7380"/>
                  </a:lnTo>
                  <a:cubicBezTo>
                    <a:pt x="6974" y="8039"/>
                    <a:pt x="5572" y="8039"/>
                    <a:pt x="4428" y="738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784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40509" y="3850160"/>
              <a:ext cx="163098" cy="4428"/>
              <a:chOff x="5840509" y="3850160"/>
              <a:chExt cx="163098" cy="4428"/>
            </a:xfrm>
          </p:grpSpPr>
          <p:sp>
            <p:nvSpPr>
              <p:cNvPr id="1785" name="Freeform: Shape 1784">
                <a:extLst>
                  <a:ext uri="{FF2B5EF4-FFF2-40B4-BE49-F238E27FC236}">
                    <a16:creationId xmlns:a16="http://schemas.microsoft.com/office/drawing/2014/main" id="{3B2A4654-B6D9-4717-8F11-98F00CAFB28C}"/>
                  </a:ext>
                </a:extLst>
              </p:cNvPr>
              <p:cNvSpPr/>
              <p:nvPr/>
            </p:nvSpPr>
            <p:spPr>
              <a:xfrm>
                <a:off x="5840509" y="3850160"/>
                <a:ext cx="163098" cy="4428"/>
              </a:xfrm>
              <a:custGeom>
                <a:avLst/>
                <a:gdLst>
                  <a:gd name="connsiteX0" fmla="*/ 163098 w 163098"/>
                  <a:gd name="connsiteY0" fmla="*/ 0 h 4428"/>
                  <a:gd name="connsiteX1" fmla="*/ 163098 w 163098"/>
                  <a:gd name="connsiteY1" fmla="*/ 4428 h 4428"/>
                  <a:gd name="connsiteX2" fmla="*/ 0 w 163098"/>
                  <a:gd name="connsiteY2" fmla="*/ 4428 h 4428"/>
                  <a:gd name="connsiteX3" fmla="*/ 0 w 163098"/>
                  <a:gd name="connsiteY3" fmla="*/ 0 h 4428"/>
                  <a:gd name="connsiteX4" fmla="*/ 162360 w 163098"/>
                  <a:gd name="connsiteY4" fmla="*/ 0 h 4428"/>
                  <a:gd name="connsiteX5" fmla="*/ 162360 w 163098"/>
                  <a:gd name="connsiteY5" fmla="*/ 0 h 4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98" h="4428">
                    <a:moveTo>
                      <a:pt x="163098" y="0"/>
                    </a:moveTo>
                    <a:cubicBezTo>
                      <a:pt x="163098" y="3690"/>
                      <a:pt x="163098" y="4428"/>
                      <a:pt x="163098" y="4428"/>
                    </a:cubicBezTo>
                    <a:lnTo>
                      <a:pt x="0" y="4428"/>
                    </a:lnTo>
                    <a:lnTo>
                      <a:pt x="0" y="0"/>
                    </a:lnTo>
                    <a:lnTo>
                      <a:pt x="162360" y="0"/>
                    </a:lnTo>
                    <a:cubicBezTo>
                      <a:pt x="162360" y="0"/>
                      <a:pt x="162360" y="0"/>
                      <a:pt x="162360" y="0"/>
                    </a:cubicBezTo>
                    <a:close/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786" name="Freeform: Shape 1785">
                <a:extLst>
                  <a:ext uri="{FF2B5EF4-FFF2-40B4-BE49-F238E27FC236}">
                    <a16:creationId xmlns:a16="http://schemas.microsoft.com/office/drawing/2014/main" id="{B987102A-9EBF-42B0-9A49-FA7A7678D5FF}"/>
                  </a:ext>
                </a:extLst>
              </p:cNvPr>
              <p:cNvSpPr/>
              <p:nvPr/>
            </p:nvSpPr>
            <p:spPr>
              <a:xfrm>
                <a:off x="5840509" y="3850160"/>
                <a:ext cx="162359" cy="4428"/>
              </a:xfrm>
              <a:custGeom>
                <a:avLst/>
                <a:gdLst>
                  <a:gd name="connsiteX0" fmla="*/ 162360 w 162359"/>
                  <a:gd name="connsiteY0" fmla="*/ 4428 h 4428"/>
                  <a:gd name="connsiteX1" fmla="*/ 0 w 162359"/>
                  <a:gd name="connsiteY1" fmla="*/ 4428 h 4428"/>
                  <a:gd name="connsiteX2" fmla="*/ 0 w 162359"/>
                  <a:gd name="connsiteY2" fmla="*/ 0 h 4428"/>
                  <a:gd name="connsiteX3" fmla="*/ 162360 w 162359"/>
                  <a:gd name="connsiteY3" fmla="*/ 0 h 4428"/>
                  <a:gd name="connsiteX4" fmla="*/ 162360 w 162359"/>
                  <a:gd name="connsiteY4" fmla="*/ 0 h 4428"/>
                  <a:gd name="connsiteX5" fmla="*/ 162360 w 162359"/>
                  <a:gd name="connsiteY5" fmla="*/ 4428 h 4428"/>
                  <a:gd name="connsiteX6" fmla="*/ 0 w 162359"/>
                  <a:gd name="connsiteY6" fmla="*/ 4428 h 4428"/>
                  <a:gd name="connsiteX7" fmla="*/ 162360 w 162359"/>
                  <a:gd name="connsiteY7" fmla="*/ 4428 h 4428"/>
                  <a:gd name="connsiteX8" fmla="*/ 162360 w 162359"/>
                  <a:gd name="connsiteY8" fmla="*/ 738 h 4428"/>
                  <a:gd name="connsiteX9" fmla="*/ 0 w 162359"/>
                  <a:gd name="connsiteY9" fmla="*/ 738 h 4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359" h="4428">
                    <a:moveTo>
                      <a:pt x="162360" y="4428"/>
                    </a:moveTo>
                    <a:lnTo>
                      <a:pt x="0" y="4428"/>
                    </a:lnTo>
                    <a:lnTo>
                      <a:pt x="0" y="0"/>
                    </a:lnTo>
                    <a:lnTo>
                      <a:pt x="162360" y="0"/>
                    </a:lnTo>
                    <a:cubicBezTo>
                      <a:pt x="162360" y="0"/>
                      <a:pt x="162360" y="0"/>
                      <a:pt x="162360" y="0"/>
                    </a:cubicBezTo>
                    <a:cubicBezTo>
                      <a:pt x="162360" y="0"/>
                      <a:pt x="162360" y="4428"/>
                      <a:pt x="162360" y="4428"/>
                    </a:cubicBezTo>
                    <a:close/>
                    <a:moveTo>
                      <a:pt x="0" y="4428"/>
                    </a:moveTo>
                    <a:lnTo>
                      <a:pt x="162360" y="4428"/>
                    </a:lnTo>
                    <a:cubicBezTo>
                      <a:pt x="162360" y="4428"/>
                      <a:pt x="162360" y="4428"/>
                      <a:pt x="162360" y="738"/>
                    </a:cubicBezTo>
                    <a:lnTo>
                      <a:pt x="0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F61AE002-0AEE-409C-B85A-47D3A9DDC986}"/>
                </a:ext>
              </a:extLst>
            </p:cNvPr>
            <p:cNvSpPr/>
            <p:nvPr/>
          </p:nvSpPr>
          <p:spPr>
            <a:xfrm>
              <a:off x="5853055" y="3864182"/>
              <a:ext cx="118079" cy="737"/>
            </a:xfrm>
            <a:custGeom>
              <a:avLst/>
              <a:gdLst>
                <a:gd name="connsiteX0" fmla="*/ 0 w 118079"/>
                <a:gd name="connsiteY0" fmla="*/ 0 h 737"/>
                <a:gd name="connsiteX1" fmla="*/ 118080 w 118079"/>
                <a:gd name="connsiteY1" fmla="*/ 0 h 737"/>
                <a:gd name="connsiteX2" fmla="*/ 118080 w 118079"/>
                <a:gd name="connsiteY2" fmla="*/ 738 h 737"/>
                <a:gd name="connsiteX3" fmla="*/ 0 w 118079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9" h="737">
                  <a:moveTo>
                    <a:pt x="0" y="0"/>
                  </a:moveTo>
                  <a:lnTo>
                    <a:pt x="118080" y="0"/>
                  </a:lnTo>
                  <a:lnTo>
                    <a:pt x="11808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BF2C7087-1D0C-45A9-872A-AFB61124A09F}"/>
                </a:ext>
              </a:extLst>
            </p:cNvPr>
            <p:cNvSpPr/>
            <p:nvPr/>
          </p:nvSpPr>
          <p:spPr>
            <a:xfrm>
              <a:off x="5852317" y="3859754"/>
              <a:ext cx="119556" cy="737"/>
            </a:xfrm>
            <a:custGeom>
              <a:avLst/>
              <a:gdLst>
                <a:gd name="connsiteX0" fmla="*/ 0 w 119556"/>
                <a:gd name="connsiteY0" fmla="*/ 0 h 737"/>
                <a:gd name="connsiteX1" fmla="*/ 119556 w 119556"/>
                <a:gd name="connsiteY1" fmla="*/ 0 h 737"/>
                <a:gd name="connsiteX2" fmla="*/ 119556 w 119556"/>
                <a:gd name="connsiteY2" fmla="*/ 738 h 737"/>
                <a:gd name="connsiteX3" fmla="*/ 0 w 119556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556" h="737">
                  <a:moveTo>
                    <a:pt x="0" y="0"/>
                  </a:moveTo>
                  <a:lnTo>
                    <a:pt x="119556" y="0"/>
                  </a:lnTo>
                  <a:lnTo>
                    <a:pt x="119556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F25407E-6D19-43C5-B2D8-5358FF855C7F}"/>
                </a:ext>
              </a:extLst>
            </p:cNvPr>
            <p:cNvSpPr/>
            <p:nvPr/>
          </p:nvSpPr>
          <p:spPr>
            <a:xfrm>
              <a:off x="5852317" y="3850160"/>
              <a:ext cx="120294" cy="73800"/>
            </a:xfrm>
            <a:custGeom>
              <a:avLst/>
              <a:gdLst>
                <a:gd name="connsiteX0" fmla="*/ 0 w 120294"/>
                <a:gd name="connsiteY0" fmla="*/ 0 h 73800"/>
                <a:gd name="connsiteX1" fmla="*/ 0 w 120294"/>
                <a:gd name="connsiteY1" fmla="*/ 0 h 73800"/>
                <a:gd name="connsiteX2" fmla="*/ 120294 w 120294"/>
                <a:gd name="connsiteY2" fmla="*/ 0 h 73800"/>
                <a:gd name="connsiteX3" fmla="*/ 120294 w 120294"/>
                <a:gd name="connsiteY3" fmla="*/ 0 h 73800"/>
                <a:gd name="connsiteX4" fmla="*/ 0 w 120294"/>
                <a:gd name="connsiteY4" fmla="*/ 0 h 73800"/>
                <a:gd name="connsiteX5" fmla="*/ 0 w 120294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94" h="73800">
                  <a:moveTo>
                    <a:pt x="0" y="0"/>
                  </a:moveTo>
                  <a:lnTo>
                    <a:pt x="0" y="0"/>
                  </a:lnTo>
                  <a:lnTo>
                    <a:pt x="120294" y="0"/>
                  </a:lnTo>
                  <a:lnTo>
                    <a:pt x="120294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B777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DAB8298E-C308-4709-AFBC-C78952C37F17}"/>
                </a:ext>
              </a:extLst>
            </p:cNvPr>
            <p:cNvSpPr/>
            <p:nvPr/>
          </p:nvSpPr>
          <p:spPr>
            <a:xfrm>
              <a:off x="5852317" y="3850160"/>
              <a:ext cx="120294" cy="6642"/>
            </a:xfrm>
            <a:custGeom>
              <a:avLst/>
              <a:gdLst>
                <a:gd name="connsiteX0" fmla="*/ 120294 w 120294"/>
                <a:gd name="connsiteY0" fmla="*/ 4428 h 6642"/>
                <a:gd name="connsiteX1" fmla="*/ 0 w 120294"/>
                <a:gd name="connsiteY1" fmla="*/ 4428 h 6642"/>
                <a:gd name="connsiteX2" fmla="*/ 0 w 120294"/>
                <a:gd name="connsiteY2" fmla="*/ 0 h 6642"/>
                <a:gd name="connsiteX3" fmla="*/ 120294 w 120294"/>
                <a:gd name="connsiteY3" fmla="*/ 0 h 6642"/>
                <a:gd name="connsiteX4" fmla="*/ 120294 w 120294"/>
                <a:gd name="connsiteY4" fmla="*/ 6642 h 6642"/>
                <a:gd name="connsiteX5" fmla="*/ 0 w 120294"/>
                <a:gd name="connsiteY5" fmla="*/ 4428 h 6642"/>
                <a:gd name="connsiteX6" fmla="*/ 120294 w 120294"/>
                <a:gd name="connsiteY6" fmla="*/ 4428 h 6642"/>
                <a:gd name="connsiteX7" fmla="*/ 120294 w 120294"/>
                <a:gd name="connsiteY7" fmla="*/ 0 h 6642"/>
                <a:gd name="connsiteX8" fmla="*/ 0 w 120294"/>
                <a:gd name="connsiteY8" fmla="*/ 0 h 6642"/>
                <a:gd name="connsiteX9" fmla="*/ 0 w 120294"/>
                <a:gd name="connsiteY9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0294" h="6642">
                  <a:moveTo>
                    <a:pt x="120294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120294" y="0"/>
                  </a:lnTo>
                  <a:lnTo>
                    <a:pt x="120294" y="6642"/>
                  </a:lnTo>
                  <a:close/>
                  <a:moveTo>
                    <a:pt x="0" y="4428"/>
                  </a:moveTo>
                  <a:lnTo>
                    <a:pt x="120294" y="4428"/>
                  </a:lnTo>
                  <a:lnTo>
                    <a:pt x="120294" y="0"/>
                  </a:lnTo>
                  <a:lnTo>
                    <a:pt x="0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97473E83-B546-4315-84B4-C65DD02C8C87}"/>
                </a:ext>
              </a:extLst>
            </p:cNvPr>
            <p:cNvSpPr/>
            <p:nvPr/>
          </p:nvSpPr>
          <p:spPr>
            <a:xfrm>
              <a:off x="5852317" y="3844256"/>
              <a:ext cx="120294" cy="5903"/>
            </a:xfrm>
            <a:custGeom>
              <a:avLst/>
              <a:gdLst>
                <a:gd name="connsiteX0" fmla="*/ 0 w 120294"/>
                <a:gd name="connsiteY0" fmla="*/ 5904 h 5903"/>
                <a:gd name="connsiteX1" fmla="*/ 120294 w 120294"/>
                <a:gd name="connsiteY1" fmla="*/ 5904 h 5903"/>
                <a:gd name="connsiteX2" fmla="*/ 120294 w 120294"/>
                <a:gd name="connsiteY2" fmla="*/ 0 h 5903"/>
                <a:gd name="connsiteX3" fmla="*/ 0 w 120294"/>
                <a:gd name="connsiteY3" fmla="*/ 0 h 5903"/>
                <a:gd name="connsiteX4" fmla="*/ 0 w 120294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294" h="5903">
                  <a:moveTo>
                    <a:pt x="0" y="5904"/>
                  </a:moveTo>
                  <a:lnTo>
                    <a:pt x="120294" y="5904"/>
                  </a:lnTo>
                  <a:cubicBezTo>
                    <a:pt x="120294" y="5904"/>
                    <a:pt x="120294" y="5904"/>
                    <a:pt x="120294" y="0"/>
                  </a:cubicBezTo>
                  <a:lnTo>
                    <a:pt x="0" y="0"/>
                  </a:lnTo>
                  <a:lnTo>
                    <a:pt x="0" y="5904"/>
                  </a:lnTo>
                </a:path>
              </a:pathLst>
            </a:custGeom>
            <a:solidFill>
              <a:srgbClr val="B56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385D34F4-6B12-41D6-9029-BDC137E064DE}"/>
                </a:ext>
              </a:extLst>
            </p:cNvPr>
            <p:cNvSpPr/>
            <p:nvPr/>
          </p:nvSpPr>
          <p:spPr>
            <a:xfrm>
              <a:off x="5852307" y="3841304"/>
              <a:ext cx="120303" cy="8855"/>
            </a:xfrm>
            <a:custGeom>
              <a:avLst/>
              <a:gdLst>
                <a:gd name="connsiteX0" fmla="*/ 120303 w 120303"/>
                <a:gd name="connsiteY0" fmla="*/ 8856 h 8855"/>
                <a:gd name="connsiteX1" fmla="*/ 9 w 120303"/>
                <a:gd name="connsiteY1" fmla="*/ 8856 h 8855"/>
                <a:gd name="connsiteX2" fmla="*/ 9 w 120303"/>
                <a:gd name="connsiteY2" fmla="*/ 0 h 8855"/>
                <a:gd name="connsiteX3" fmla="*/ 120303 w 120303"/>
                <a:gd name="connsiteY3" fmla="*/ 0 h 8855"/>
                <a:gd name="connsiteX4" fmla="*/ 120303 w 120303"/>
                <a:gd name="connsiteY4" fmla="*/ 8856 h 8855"/>
                <a:gd name="connsiteX5" fmla="*/ 9 w 120303"/>
                <a:gd name="connsiteY5" fmla="*/ 8856 h 8855"/>
                <a:gd name="connsiteX6" fmla="*/ 120303 w 120303"/>
                <a:gd name="connsiteY6" fmla="*/ 8856 h 8855"/>
                <a:gd name="connsiteX7" fmla="*/ 120303 w 120303"/>
                <a:gd name="connsiteY7" fmla="*/ 3690 h 8855"/>
                <a:gd name="connsiteX8" fmla="*/ 747 w 120303"/>
                <a:gd name="connsiteY8" fmla="*/ 3690 h 8855"/>
                <a:gd name="connsiteX9" fmla="*/ 9 w 120303"/>
                <a:gd name="connsiteY9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0303" h="8855">
                  <a:moveTo>
                    <a:pt x="120303" y="8856"/>
                  </a:moveTo>
                  <a:lnTo>
                    <a:pt x="9" y="8856"/>
                  </a:lnTo>
                  <a:lnTo>
                    <a:pt x="9" y="0"/>
                  </a:lnTo>
                  <a:lnTo>
                    <a:pt x="120303" y="0"/>
                  </a:lnTo>
                  <a:lnTo>
                    <a:pt x="120303" y="8856"/>
                  </a:lnTo>
                  <a:close/>
                  <a:moveTo>
                    <a:pt x="9" y="8856"/>
                  </a:moveTo>
                  <a:lnTo>
                    <a:pt x="120303" y="8856"/>
                  </a:lnTo>
                  <a:cubicBezTo>
                    <a:pt x="119898" y="7158"/>
                    <a:pt x="119898" y="5388"/>
                    <a:pt x="120303" y="3690"/>
                  </a:cubicBezTo>
                  <a:lnTo>
                    <a:pt x="747" y="3690"/>
                  </a:lnTo>
                  <a:cubicBezTo>
                    <a:pt x="197" y="5354"/>
                    <a:pt x="-53" y="7104"/>
                    <a:pt x="9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BCE22A28-017B-40B0-8D35-9CA1294E4FD0}"/>
                </a:ext>
              </a:extLst>
            </p:cNvPr>
            <p:cNvSpPr/>
            <p:nvPr/>
          </p:nvSpPr>
          <p:spPr>
            <a:xfrm>
              <a:off x="5852317" y="3836137"/>
              <a:ext cx="119827" cy="5166"/>
            </a:xfrm>
            <a:custGeom>
              <a:avLst/>
              <a:gdLst>
                <a:gd name="connsiteX0" fmla="*/ 0 w 119827"/>
                <a:gd name="connsiteY0" fmla="*/ 5166 h 5166"/>
                <a:gd name="connsiteX1" fmla="*/ 119556 w 119827"/>
                <a:gd name="connsiteY1" fmla="*/ 5166 h 5166"/>
                <a:gd name="connsiteX2" fmla="*/ 119556 w 119827"/>
                <a:gd name="connsiteY2" fmla="*/ 0 h 5166"/>
                <a:gd name="connsiteX3" fmla="*/ 738 w 119827"/>
                <a:gd name="connsiteY3" fmla="*/ 0 h 5166"/>
                <a:gd name="connsiteX4" fmla="*/ 738 w 119827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827" h="5166">
                  <a:moveTo>
                    <a:pt x="0" y="5166"/>
                  </a:moveTo>
                  <a:lnTo>
                    <a:pt x="119556" y="5166"/>
                  </a:lnTo>
                  <a:cubicBezTo>
                    <a:pt x="119918" y="3463"/>
                    <a:pt x="119918" y="1703"/>
                    <a:pt x="119556" y="0"/>
                  </a:cubicBezTo>
                  <a:lnTo>
                    <a:pt x="738" y="0"/>
                  </a:lnTo>
                  <a:cubicBezTo>
                    <a:pt x="1097" y="1703"/>
                    <a:pt x="1097" y="3463"/>
                    <a:pt x="738" y="5166"/>
                  </a:cubicBezTo>
                </a:path>
              </a:pathLst>
            </a:custGeom>
            <a:solidFill>
              <a:srgbClr val="AB63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EDBEC29F-5FD5-4CF8-9B7D-8C577CFD06F7}"/>
                </a:ext>
              </a:extLst>
            </p:cNvPr>
            <p:cNvSpPr/>
            <p:nvPr/>
          </p:nvSpPr>
          <p:spPr>
            <a:xfrm>
              <a:off x="5852317" y="3836137"/>
              <a:ext cx="120294" cy="5166"/>
            </a:xfrm>
            <a:custGeom>
              <a:avLst/>
              <a:gdLst>
                <a:gd name="connsiteX0" fmla="*/ 120294 w 120294"/>
                <a:gd name="connsiteY0" fmla="*/ 5166 h 5166"/>
                <a:gd name="connsiteX1" fmla="*/ 0 w 120294"/>
                <a:gd name="connsiteY1" fmla="*/ 5166 h 5166"/>
                <a:gd name="connsiteX2" fmla="*/ 0 w 120294"/>
                <a:gd name="connsiteY2" fmla="*/ 0 h 5166"/>
                <a:gd name="connsiteX3" fmla="*/ 118818 w 120294"/>
                <a:gd name="connsiteY3" fmla="*/ 0 h 5166"/>
                <a:gd name="connsiteX4" fmla="*/ 118818 w 120294"/>
                <a:gd name="connsiteY4" fmla="*/ 5166 h 5166"/>
                <a:gd name="connsiteX5" fmla="*/ 738 w 120294"/>
                <a:gd name="connsiteY5" fmla="*/ 5166 h 5166"/>
                <a:gd name="connsiteX6" fmla="*/ 119556 w 120294"/>
                <a:gd name="connsiteY6" fmla="*/ 5166 h 5166"/>
                <a:gd name="connsiteX7" fmla="*/ 119556 w 120294"/>
                <a:gd name="connsiteY7" fmla="*/ 0 h 5166"/>
                <a:gd name="connsiteX8" fmla="*/ 1476 w 120294"/>
                <a:gd name="connsiteY8" fmla="*/ 0 h 5166"/>
                <a:gd name="connsiteX9" fmla="*/ 738 w 120294"/>
                <a:gd name="connsiteY9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0294" h="5166">
                  <a:moveTo>
                    <a:pt x="120294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0"/>
                  </a:cubicBezTo>
                  <a:lnTo>
                    <a:pt x="118818" y="0"/>
                  </a:lnTo>
                  <a:cubicBezTo>
                    <a:pt x="118515" y="1708"/>
                    <a:pt x="118515" y="3458"/>
                    <a:pt x="118818" y="5166"/>
                  </a:cubicBezTo>
                  <a:close/>
                  <a:moveTo>
                    <a:pt x="738" y="5166"/>
                  </a:moveTo>
                  <a:lnTo>
                    <a:pt x="119556" y="5166"/>
                  </a:lnTo>
                  <a:cubicBezTo>
                    <a:pt x="119556" y="5166"/>
                    <a:pt x="119556" y="5166"/>
                    <a:pt x="119556" y="0"/>
                  </a:cubicBezTo>
                  <a:lnTo>
                    <a:pt x="1476" y="0"/>
                  </a:lnTo>
                  <a:cubicBezTo>
                    <a:pt x="822" y="1638"/>
                    <a:pt x="569" y="3410"/>
                    <a:pt x="738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4CE4BF39-713D-4EF1-93FA-A57477762155}"/>
                </a:ext>
              </a:extLst>
            </p:cNvPr>
            <p:cNvSpPr/>
            <p:nvPr/>
          </p:nvSpPr>
          <p:spPr>
            <a:xfrm>
              <a:off x="5853055" y="3830971"/>
              <a:ext cx="118079" cy="5166"/>
            </a:xfrm>
            <a:custGeom>
              <a:avLst/>
              <a:gdLst>
                <a:gd name="connsiteX0" fmla="*/ 114390 w 118079"/>
                <a:gd name="connsiteY0" fmla="*/ 0 h 5166"/>
                <a:gd name="connsiteX1" fmla="*/ 4428 w 118079"/>
                <a:gd name="connsiteY1" fmla="*/ 0 h 5166"/>
                <a:gd name="connsiteX2" fmla="*/ 0 w 118079"/>
                <a:gd name="connsiteY2" fmla="*/ 5166 h 5166"/>
                <a:gd name="connsiteX3" fmla="*/ 118080 w 118079"/>
                <a:gd name="connsiteY3" fmla="*/ 5166 h 5166"/>
                <a:gd name="connsiteX4" fmla="*/ 114390 w 118079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9" h="5166">
                  <a:moveTo>
                    <a:pt x="114390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0" y="5166"/>
                  </a:cubicBezTo>
                  <a:lnTo>
                    <a:pt x="118080" y="5166"/>
                  </a:lnTo>
                  <a:cubicBezTo>
                    <a:pt x="118080" y="5166"/>
                    <a:pt x="118080" y="0"/>
                    <a:pt x="114390" y="0"/>
                  </a:cubicBezTo>
                </a:path>
              </a:pathLst>
            </a:custGeom>
            <a:solidFill>
              <a:srgbClr val="A057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8C448831-8ADA-4B96-936A-C487ADF65EC0}"/>
                </a:ext>
              </a:extLst>
            </p:cNvPr>
            <p:cNvSpPr/>
            <p:nvPr/>
          </p:nvSpPr>
          <p:spPr>
            <a:xfrm>
              <a:off x="5853055" y="3830971"/>
              <a:ext cx="118817" cy="5166"/>
            </a:xfrm>
            <a:custGeom>
              <a:avLst/>
              <a:gdLst>
                <a:gd name="connsiteX0" fmla="*/ 118818 w 118817"/>
                <a:gd name="connsiteY0" fmla="*/ 5166 h 5166"/>
                <a:gd name="connsiteX1" fmla="*/ 0 w 118817"/>
                <a:gd name="connsiteY1" fmla="*/ 5166 h 5166"/>
                <a:gd name="connsiteX2" fmla="*/ 4428 w 118817"/>
                <a:gd name="connsiteY2" fmla="*/ 0 h 5166"/>
                <a:gd name="connsiteX3" fmla="*/ 114390 w 118817"/>
                <a:gd name="connsiteY3" fmla="*/ 0 h 5166"/>
                <a:gd name="connsiteX4" fmla="*/ 118818 w 118817"/>
                <a:gd name="connsiteY4" fmla="*/ 5166 h 5166"/>
                <a:gd name="connsiteX5" fmla="*/ 738 w 118817"/>
                <a:gd name="connsiteY5" fmla="*/ 5166 h 5166"/>
                <a:gd name="connsiteX6" fmla="*/ 118080 w 118817"/>
                <a:gd name="connsiteY6" fmla="*/ 5166 h 5166"/>
                <a:gd name="connsiteX7" fmla="*/ 114390 w 118817"/>
                <a:gd name="connsiteY7" fmla="*/ 0 h 5166"/>
                <a:gd name="connsiteX8" fmla="*/ 4428 w 118817"/>
                <a:gd name="connsiteY8" fmla="*/ 0 h 5166"/>
                <a:gd name="connsiteX9" fmla="*/ 738 w 118817"/>
                <a:gd name="connsiteY9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817" h="5166">
                  <a:moveTo>
                    <a:pt x="118818" y="5166"/>
                  </a:moveTo>
                  <a:lnTo>
                    <a:pt x="0" y="5166"/>
                  </a:lnTo>
                  <a:cubicBezTo>
                    <a:pt x="0" y="5166"/>
                    <a:pt x="0" y="0"/>
                    <a:pt x="4428" y="0"/>
                  </a:cubicBezTo>
                  <a:lnTo>
                    <a:pt x="114390" y="0"/>
                  </a:lnTo>
                  <a:cubicBezTo>
                    <a:pt x="114390" y="0"/>
                    <a:pt x="118080" y="0"/>
                    <a:pt x="118818" y="5166"/>
                  </a:cubicBezTo>
                  <a:close/>
                  <a:moveTo>
                    <a:pt x="738" y="5166"/>
                  </a:moveTo>
                  <a:lnTo>
                    <a:pt x="118080" y="5166"/>
                  </a:lnTo>
                  <a:cubicBezTo>
                    <a:pt x="118080" y="5166"/>
                    <a:pt x="118080" y="0"/>
                    <a:pt x="114390" y="0"/>
                  </a:cubicBezTo>
                  <a:lnTo>
                    <a:pt x="4428" y="0"/>
                  </a:lnTo>
                  <a:cubicBezTo>
                    <a:pt x="4428" y="0"/>
                    <a:pt x="738" y="2952"/>
                    <a:pt x="738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B85205DC-1AD7-4C11-AE44-7CB28E1D1556}"/>
                </a:ext>
              </a:extLst>
            </p:cNvPr>
            <p:cNvSpPr/>
            <p:nvPr/>
          </p:nvSpPr>
          <p:spPr>
            <a:xfrm>
              <a:off x="5852317" y="3853850"/>
              <a:ext cx="119871" cy="5903"/>
            </a:xfrm>
            <a:custGeom>
              <a:avLst/>
              <a:gdLst>
                <a:gd name="connsiteX0" fmla="*/ 0 w 119871"/>
                <a:gd name="connsiteY0" fmla="*/ 5904 h 5903"/>
                <a:gd name="connsiteX1" fmla="*/ 119556 w 119871"/>
                <a:gd name="connsiteY1" fmla="*/ 5904 h 5903"/>
                <a:gd name="connsiteX2" fmla="*/ 119556 w 119871"/>
                <a:gd name="connsiteY2" fmla="*/ 0 h 5903"/>
                <a:gd name="connsiteX3" fmla="*/ 0 w 119871"/>
                <a:gd name="connsiteY3" fmla="*/ 0 h 5903"/>
                <a:gd name="connsiteX4" fmla="*/ 0 w 119871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871" h="5903">
                  <a:moveTo>
                    <a:pt x="0" y="5904"/>
                  </a:moveTo>
                  <a:lnTo>
                    <a:pt x="119556" y="5904"/>
                  </a:lnTo>
                  <a:cubicBezTo>
                    <a:pt x="119977" y="3959"/>
                    <a:pt x="119977" y="1945"/>
                    <a:pt x="119556" y="0"/>
                  </a:cubicBezTo>
                  <a:lnTo>
                    <a:pt x="0" y="0"/>
                  </a:lnTo>
                  <a:lnTo>
                    <a:pt x="0" y="5904"/>
                  </a:lnTo>
                </a:path>
              </a:pathLst>
            </a:custGeom>
            <a:solidFill>
              <a:srgbClr val="B56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0913034-E6FA-4156-A2AE-E28FB4A1B7D8}"/>
                </a:ext>
              </a:extLst>
            </p:cNvPr>
            <p:cNvSpPr/>
            <p:nvPr/>
          </p:nvSpPr>
          <p:spPr>
            <a:xfrm>
              <a:off x="5852288" y="3853850"/>
              <a:ext cx="120322" cy="5903"/>
            </a:xfrm>
            <a:custGeom>
              <a:avLst/>
              <a:gdLst>
                <a:gd name="connsiteX0" fmla="*/ 119585 w 120322"/>
                <a:gd name="connsiteY0" fmla="*/ 5904 h 5903"/>
                <a:gd name="connsiteX1" fmla="*/ 29 w 120322"/>
                <a:gd name="connsiteY1" fmla="*/ 5904 h 5903"/>
                <a:gd name="connsiteX2" fmla="*/ 29 w 120322"/>
                <a:gd name="connsiteY2" fmla="*/ 0 h 5903"/>
                <a:gd name="connsiteX3" fmla="*/ 120323 w 120322"/>
                <a:gd name="connsiteY3" fmla="*/ 0 h 5903"/>
                <a:gd name="connsiteX4" fmla="*/ 120323 w 120322"/>
                <a:gd name="connsiteY4" fmla="*/ 5904 h 5903"/>
                <a:gd name="connsiteX5" fmla="*/ 767 w 120322"/>
                <a:gd name="connsiteY5" fmla="*/ 5904 h 5903"/>
                <a:gd name="connsiteX6" fmla="*/ 119585 w 120322"/>
                <a:gd name="connsiteY6" fmla="*/ 5904 h 5903"/>
                <a:gd name="connsiteX7" fmla="*/ 119585 w 120322"/>
                <a:gd name="connsiteY7" fmla="*/ 738 h 5903"/>
                <a:gd name="connsiteX8" fmla="*/ 29 w 120322"/>
                <a:gd name="connsiteY8" fmla="*/ 738 h 5903"/>
                <a:gd name="connsiteX9" fmla="*/ 767 w 120322"/>
                <a:gd name="connsiteY9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0322" h="5903">
                  <a:moveTo>
                    <a:pt x="119585" y="5904"/>
                  </a:moveTo>
                  <a:lnTo>
                    <a:pt x="29" y="5904"/>
                  </a:lnTo>
                  <a:lnTo>
                    <a:pt x="29" y="0"/>
                  </a:lnTo>
                  <a:lnTo>
                    <a:pt x="120323" y="0"/>
                  </a:lnTo>
                  <a:lnTo>
                    <a:pt x="120323" y="5904"/>
                  </a:lnTo>
                  <a:close/>
                  <a:moveTo>
                    <a:pt x="767" y="5904"/>
                  </a:moveTo>
                  <a:lnTo>
                    <a:pt x="119585" y="5904"/>
                  </a:lnTo>
                  <a:cubicBezTo>
                    <a:pt x="119223" y="4201"/>
                    <a:pt x="119223" y="2441"/>
                    <a:pt x="119585" y="738"/>
                  </a:cubicBezTo>
                  <a:lnTo>
                    <a:pt x="29" y="738"/>
                  </a:lnTo>
                  <a:cubicBezTo>
                    <a:pt x="-90" y="2493"/>
                    <a:pt x="161" y="4253"/>
                    <a:pt x="767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BF0964BF-C3F4-42B9-9E7B-2E733470740B}"/>
                </a:ext>
              </a:extLst>
            </p:cNvPr>
            <p:cNvSpPr/>
            <p:nvPr/>
          </p:nvSpPr>
          <p:spPr>
            <a:xfrm>
              <a:off x="5852317" y="3859754"/>
              <a:ext cx="119078" cy="4427"/>
            </a:xfrm>
            <a:custGeom>
              <a:avLst/>
              <a:gdLst>
                <a:gd name="connsiteX0" fmla="*/ 738 w 119078"/>
                <a:gd name="connsiteY0" fmla="*/ 4428 h 4427"/>
                <a:gd name="connsiteX1" fmla="*/ 118818 w 119078"/>
                <a:gd name="connsiteY1" fmla="*/ 4428 h 4427"/>
                <a:gd name="connsiteX2" fmla="*/ 118818 w 119078"/>
                <a:gd name="connsiteY2" fmla="*/ 0 h 4427"/>
                <a:gd name="connsiteX3" fmla="*/ 0 w 119078"/>
                <a:gd name="connsiteY3" fmla="*/ 0 h 4427"/>
                <a:gd name="connsiteX4" fmla="*/ 0 w 119078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078" h="4427">
                  <a:moveTo>
                    <a:pt x="738" y="4428"/>
                  </a:moveTo>
                  <a:lnTo>
                    <a:pt x="118818" y="4428"/>
                  </a:lnTo>
                  <a:cubicBezTo>
                    <a:pt x="119165" y="2972"/>
                    <a:pt x="119165" y="1456"/>
                    <a:pt x="118818" y="0"/>
                  </a:cubicBezTo>
                  <a:lnTo>
                    <a:pt x="0" y="0"/>
                  </a:lnTo>
                  <a:cubicBezTo>
                    <a:pt x="345" y="1456"/>
                    <a:pt x="345" y="2972"/>
                    <a:pt x="0" y="4428"/>
                  </a:cubicBezTo>
                </a:path>
              </a:pathLst>
            </a:custGeom>
            <a:solidFill>
              <a:srgbClr val="AB63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B369B4D-95EF-4AA6-8C99-734E74B484B8}"/>
                </a:ext>
              </a:extLst>
            </p:cNvPr>
            <p:cNvSpPr/>
            <p:nvPr/>
          </p:nvSpPr>
          <p:spPr>
            <a:xfrm>
              <a:off x="5853055" y="3859754"/>
              <a:ext cx="120293" cy="5165"/>
            </a:xfrm>
            <a:custGeom>
              <a:avLst/>
              <a:gdLst>
                <a:gd name="connsiteX0" fmla="*/ 118080 w 120293"/>
                <a:gd name="connsiteY0" fmla="*/ 5166 h 5165"/>
                <a:gd name="connsiteX1" fmla="*/ 0 w 120293"/>
                <a:gd name="connsiteY1" fmla="*/ 5166 h 5165"/>
                <a:gd name="connsiteX2" fmla="*/ 0 w 120293"/>
                <a:gd name="connsiteY2" fmla="*/ 0 h 5165"/>
                <a:gd name="connsiteX3" fmla="*/ 120294 w 120293"/>
                <a:gd name="connsiteY3" fmla="*/ 0 h 5165"/>
                <a:gd name="connsiteX4" fmla="*/ 120294 w 120293"/>
                <a:gd name="connsiteY4" fmla="*/ 4428 h 5165"/>
                <a:gd name="connsiteX5" fmla="*/ 120294 w 120293"/>
                <a:gd name="connsiteY5" fmla="*/ 4428 h 5165"/>
                <a:gd name="connsiteX6" fmla="*/ 0 w 120293"/>
                <a:gd name="connsiteY6" fmla="*/ 5166 h 5165"/>
                <a:gd name="connsiteX7" fmla="*/ 118080 w 120293"/>
                <a:gd name="connsiteY7" fmla="*/ 5166 h 5165"/>
                <a:gd name="connsiteX8" fmla="*/ 118080 w 120293"/>
                <a:gd name="connsiteY8" fmla="*/ 738 h 5165"/>
                <a:gd name="connsiteX9" fmla="*/ 0 w 120293"/>
                <a:gd name="connsiteY9" fmla="*/ 73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0293" h="5165">
                  <a:moveTo>
                    <a:pt x="118080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0"/>
                  </a:cubicBezTo>
                  <a:lnTo>
                    <a:pt x="120294" y="0"/>
                  </a:lnTo>
                  <a:cubicBezTo>
                    <a:pt x="119947" y="1456"/>
                    <a:pt x="119947" y="2972"/>
                    <a:pt x="120294" y="4428"/>
                  </a:cubicBezTo>
                  <a:lnTo>
                    <a:pt x="120294" y="4428"/>
                  </a:lnTo>
                  <a:close/>
                  <a:moveTo>
                    <a:pt x="0" y="5166"/>
                  </a:moveTo>
                  <a:lnTo>
                    <a:pt x="118080" y="5166"/>
                  </a:lnTo>
                  <a:cubicBezTo>
                    <a:pt x="118427" y="3710"/>
                    <a:pt x="118427" y="2194"/>
                    <a:pt x="118080" y="738"/>
                  </a:cubicBez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1D8CC52D-0355-4E35-BE7A-EB63332FD58E}"/>
                </a:ext>
              </a:extLst>
            </p:cNvPr>
            <p:cNvSpPr/>
            <p:nvPr/>
          </p:nvSpPr>
          <p:spPr>
            <a:xfrm>
              <a:off x="5853055" y="3864181"/>
              <a:ext cx="118079" cy="5166"/>
            </a:xfrm>
            <a:custGeom>
              <a:avLst/>
              <a:gdLst>
                <a:gd name="connsiteX0" fmla="*/ 4428 w 118079"/>
                <a:gd name="connsiteY0" fmla="*/ 5166 h 5166"/>
                <a:gd name="connsiteX1" fmla="*/ 114390 w 118079"/>
                <a:gd name="connsiteY1" fmla="*/ 5166 h 5166"/>
                <a:gd name="connsiteX2" fmla="*/ 118080 w 118079"/>
                <a:gd name="connsiteY2" fmla="*/ 0 h 5166"/>
                <a:gd name="connsiteX3" fmla="*/ 0 w 118079"/>
                <a:gd name="connsiteY3" fmla="*/ 0 h 5166"/>
                <a:gd name="connsiteX4" fmla="*/ 4428 w 118079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9" h="5166">
                  <a:moveTo>
                    <a:pt x="4428" y="5166"/>
                  </a:moveTo>
                  <a:lnTo>
                    <a:pt x="114390" y="5166"/>
                  </a:lnTo>
                  <a:cubicBezTo>
                    <a:pt x="114390" y="5166"/>
                    <a:pt x="118080" y="5166"/>
                    <a:pt x="11808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4428" y="5166"/>
                  </a:cubicBezTo>
                </a:path>
              </a:pathLst>
            </a:custGeom>
            <a:solidFill>
              <a:srgbClr val="A057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E888DD31-1486-4198-BF79-8AA8E12B4E93}"/>
                </a:ext>
              </a:extLst>
            </p:cNvPr>
            <p:cNvSpPr/>
            <p:nvPr/>
          </p:nvSpPr>
          <p:spPr>
            <a:xfrm>
              <a:off x="5853054" y="3864181"/>
              <a:ext cx="118818" cy="5166"/>
            </a:xfrm>
            <a:custGeom>
              <a:avLst/>
              <a:gdLst>
                <a:gd name="connsiteX0" fmla="*/ 114390 w 118818"/>
                <a:gd name="connsiteY0" fmla="*/ 5166 h 5166"/>
                <a:gd name="connsiteX1" fmla="*/ 4428 w 118818"/>
                <a:gd name="connsiteY1" fmla="*/ 5166 h 5166"/>
                <a:gd name="connsiteX2" fmla="*/ 0 w 118818"/>
                <a:gd name="connsiteY2" fmla="*/ 0 h 5166"/>
                <a:gd name="connsiteX3" fmla="*/ 118818 w 118818"/>
                <a:gd name="connsiteY3" fmla="*/ 0 h 5166"/>
                <a:gd name="connsiteX4" fmla="*/ 114390 w 118818"/>
                <a:gd name="connsiteY4" fmla="*/ 5166 h 5166"/>
                <a:gd name="connsiteX5" fmla="*/ 0 w 118818"/>
                <a:gd name="connsiteY5" fmla="*/ 738 h 5166"/>
                <a:gd name="connsiteX6" fmla="*/ 4428 w 118818"/>
                <a:gd name="connsiteY6" fmla="*/ 5166 h 5166"/>
                <a:gd name="connsiteX7" fmla="*/ 114390 w 118818"/>
                <a:gd name="connsiteY7" fmla="*/ 5166 h 5166"/>
                <a:gd name="connsiteX8" fmla="*/ 118080 w 118818"/>
                <a:gd name="connsiteY8" fmla="*/ 73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818" h="5166">
                  <a:moveTo>
                    <a:pt x="114390" y="5166"/>
                  </a:moveTo>
                  <a:lnTo>
                    <a:pt x="4428" y="5166"/>
                  </a:lnTo>
                  <a:cubicBezTo>
                    <a:pt x="1867" y="4796"/>
                    <a:pt x="-26" y="2588"/>
                    <a:pt x="0" y="0"/>
                  </a:cubicBezTo>
                  <a:lnTo>
                    <a:pt x="118818" y="0"/>
                  </a:lnTo>
                  <a:cubicBezTo>
                    <a:pt x="118818" y="0"/>
                    <a:pt x="116604" y="5166"/>
                    <a:pt x="114390" y="5166"/>
                  </a:cubicBezTo>
                  <a:close/>
                  <a:moveTo>
                    <a:pt x="0" y="738"/>
                  </a:moveTo>
                  <a:cubicBezTo>
                    <a:pt x="0" y="738"/>
                    <a:pt x="0" y="5166"/>
                    <a:pt x="4428" y="5166"/>
                  </a:cubicBezTo>
                  <a:lnTo>
                    <a:pt x="114390" y="5166"/>
                  </a:lnTo>
                  <a:cubicBezTo>
                    <a:pt x="114390" y="5166"/>
                    <a:pt x="118080" y="5166"/>
                    <a:pt x="11808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803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43828" y="3608095"/>
              <a:ext cx="7380" cy="12546"/>
              <a:chOff x="5943828" y="3608095"/>
              <a:chExt cx="7380" cy="12546"/>
            </a:xfrm>
          </p:grpSpPr>
          <p:sp>
            <p:nvSpPr>
              <p:cNvPr id="1804" name="Freeform: Shape 1803">
                <a:extLst>
                  <a:ext uri="{FF2B5EF4-FFF2-40B4-BE49-F238E27FC236}">
                    <a16:creationId xmlns:a16="http://schemas.microsoft.com/office/drawing/2014/main" id="{A5212149-674E-4A94-A0E7-69F2F692A8B9}"/>
                  </a:ext>
                </a:extLst>
              </p:cNvPr>
              <p:cNvSpPr/>
              <p:nvPr/>
            </p:nvSpPr>
            <p:spPr>
              <a:xfrm>
                <a:off x="5945305" y="3608095"/>
                <a:ext cx="5903" cy="8118"/>
              </a:xfrm>
              <a:custGeom>
                <a:avLst/>
                <a:gdLst>
                  <a:gd name="connsiteX0" fmla="*/ 5166 w 5903"/>
                  <a:gd name="connsiteY0" fmla="*/ 0 h 8118"/>
                  <a:gd name="connsiteX1" fmla="*/ 5166 w 5903"/>
                  <a:gd name="connsiteY1" fmla="*/ 0 h 8118"/>
                  <a:gd name="connsiteX2" fmla="*/ 0 w 5903"/>
                  <a:gd name="connsiteY2" fmla="*/ 8118 h 8118"/>
                  <a:gd name="connsiteX3" fmla="*/ 0 w 5903"/>
                  <a:gd name="connsiteY3" fmla="*/ 8118 h 8118"/>
                  <a:gd name="connsiteX4" fmla="*/ 0 w 5903"/>
                  <a:gd name="connsiteY4" fmla="*/ 8118 h 8118"/>
                  <a:gd name="connsiteX5" fmla="*/ 5904 w 5903"/>
                  <a:gd name="connsiteY5" fmla="*/ 0 h 8118"/>
                  <a:gd name="connsiteX6" fmla="*/ 5904 w 5903"/>
                  <a:gd name="connsiteY6" fmla="*/ 0 h 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03" h="8118">
                    <a:moveTo>
                      <a:pt x="5166" y="0"/>
                    </a:moveTo>
                    <a:lnTo>
                      <a:pt x="5166" y="0"/>
                    </a:lnTo>
                    <a:cubicBezTo>
                      <a:pt x="2214" y="1690"/>
                      <a:pt x="280" y="4726"/>
                      <a:pt x="0" y="8118"/>
                    </a:cubicBezTo>
                    <a:lnTo>
                      <a:pt x="0" y="8118"/>
                    </a:lnTo>
                    <a:cubicBezTo>
                      <a:pt x="0" y="8118"/>
                      <a:pt x="0" y="8118"/>
                      <a:pt x="0" y="8118"/>
                    </a:cubicBezTo>
                    <a:cubicBezTo>
                      <a:pt x="435" y="4573"/>
                      <a:pt x="2664" y="1504"/>
                      <a:pt x="5904" y="0"/>
                    </a:cubicBezTo>
                    <a:lnTo>
                      <a:pt x="5904" y="0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05" name="Freeform: Shape 1804">
                <a:extLst>
                  <a:ext uri="{FF2B5EF4-FFF2-40B4-BE49-F238E27FC236}">
                    <a16:creationId xmlns:a16="http://schemas.microsoft.com/office/drawing/2014/main" id="{8ADB8C6F-40EC-4FE3-9F50-EBB84B81212F}"/>
                  </a:ext>
                </a:extLst>
              </p:cNvPr>
              <p:cNvSpPr/>
              <p:nvPr/>
            </p:nvSpPr>
            <p:spPr>
              <a:xfrm>
                <a:off x="5943828" y="3611785"/>
                <a:ext cx="6642" cy="8855"/>
              </a:xfrm>
              <a:custGeom>
                <a:avLst/>
                <a:gdLst>
                  <a:gd name="connsiteX0" fmla="*/ 738 w 6642"/>
                  <a:gd name="connsiteY0" fmla="*/ 8118 h 8855"/>
                  <a:gd name="connsiteX1" fmla="*/ 738 w 6642"/>
                  <a:gd name="connsiteY1" fmla="*/ 8118 h 8855"/>
                  <a:gd name="connsiteX2" fmla="*/ 738 w 6642"/>
                  <a:gd name="connsiteY2" fmla="*/ 8118 h 8855"/>
                  <a:gd name="connsiteX3" fmla="*/ 6642 w 6642"/>
                  <a:gd name="connsiteY3" fmla="*/ 0 h 8855"/>
                  <a:gd name="connsiteX4" fmla="*/ 6642 w 6642"/>
                  <a:gd name="connsiteY4" fmla="*/ 0 h 8855"/>
                  <a:gd name="connsiteX5" fmla="*/ 6642 w 6642"/>
                  <a:gd name="connsiteY5" fmla="*/ 0 h 8855"/>
                  <a:gd name="connsiteX6" fmla="*/ 6642 w 6642"/>
                  <a:gd name="connsiteY6" fmla="*/ 0 h 8855"/>
                  <a:gd name="connsiteX7" fmla="*/ 1476 w 6642"/>
                  <a:gd name="connsiteY7" fmla="*/ 8118 h 8855"/>
                  <a:gd name="connsiteX8" fmla="*/ 1476 w 6642"/>
                  <a:gd name="connsiteY8" fmla="*/ 8118 h 8855"/>
                  <a:gd name="connsiteX9" fmla="*/ 738 w 6642"/>
                  <a:gd name="connsiteY9" fmla="*/ 8118 h 8855"/>
                  <a:gd name="connsiteX10" fmla="*/ 738 w 6642"/>
                  <a:gd name="connsiteY10" fmla="*/ 8118 h 8855"/>
                  <a:gd name="connsiteX11" fmla="*/ 738 w 6642"/>
                  <a:gd name="connsiteY11" fmla="*/ 8118 h 8855"/>
                  <a:gd name="connsiteX12" fmla="*/ 5904 w 6642"/>
                  <a:gd name="connsiteY12" fmla="*/ 738 h 8855"/>
                  <a:gd name="connsiteX13" fmla="*/ 5904 w 6642"/>
                  <a:gd name="connsiteY13" fmla="*/ 738 h 8855"/>
                  <a:gd name="connsiteX14" fmla="*/ 0 w 6642"/>
                  <a:gd name="connsiteY14" fmla="*/ 8856 h 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642" h="8855">
                    <a:moveTo>
                      <a:pt x="738" y="8118"/>
                    </a:moveTo>
                    <a:lnTo>
                      <a:pt x="738" y="8118"/>
                    </a:lnTo>
                    <a:cubicBezTo>
                      <a:pt x="738" y="8118"/>
                      <a:pt x="738" y="8118"/>
                      <a:pt x="738" y="8118"/>
                    </a:cubicBezTo>
                    <a:cubicBezTo>
                      <a:pt x="834" y="4450"/>
                      <a:pt x="3181" y="1221"/>
                      <a:pt x="6642" y="0"/>
                    </a:cubicBezTo>
                    <a:lnTo>
                      <a:pt x="6642" y="0"/>
                    </a:lnTo>
                    <a:lnTo>
                      <a:pt x="6642" y="0"/>
                    </a:lnTo>
                    <a:lnTo>
                      <a:pt x="6642" y="0"/>
                    </a:lnTo>
                    <a:cubicBezTo>
                      <a:pt x="3963" y="1965"/>
                      <a:pt x="2125" y="4861"/>
                      <a:pt x="1476" y="8118"/>
                    </a:cubicBezTo>
                    <a:lnTo>
                      <a:pt x="1476" y="8118"/>
                    </a:lnTo>
                    <a:close/>
                    <a:moveTo>
                      <a:pt x="738" y="8118"/>
                    </a:moveTo>
                    <a:lnTo>
                      <a:pt x="738" y="8118"/>
                    </a:lnTo>
                    <a:lnTo>
                      <a:pt x="738" y="8118"/>
                    </a:lnTo>
                    <a:cubicBezTo>
                      <a:pt x="1550" y="5131"/>
                      <a:pt x="3373" y="2521"/>
                      <a:pt x="5904" y="738"/>
                    </a:cubicBezTo>
                    <a:lnTo>
                      <a:pt x="5904" y="738"/>
                    </a:lnTo>
                    <a:cubicBezTo>
                      <a:pt x="2753" y="2345"/>
                      <a:pt x="561" y="5362"/>
                      <a:pt x="0" y="88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806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74457" y="3608095"/>
              <a:ext cx="7379" cy="12546"/>
              <a:chOff x="5874457" y="3608095"/>
              <a:chExt cx="7379" cy="12546"/>
            </a:xfrm>
          </p:grpSpPr>
          <p:sp>
            <p:nvSpPr>
              <p:cNvPr id="1807" name="Freeform: Shape 1806">
                <a:extLst>
                  <a:ext uri="{FF2B5EF4-FFF2-40B4-BE49-F238E27FC236}">
                    <a16:creationId xmlns:a16="http://schemas.microsoft.com/office/drawing/2014/main" id="{6457EA3F-38ED-4C28-B7FB-634F9670CDDB}"/>
                  </a:ext>
                </a:extLst>
              </p:cNvPr>
              <p:cNvSpPr/>
              <p:nvPr/>
            </p:nvSpPr>
            <p:spPr>
              <a:xfrm>
                <a:off x="5874457" y="3608095"/>
                <a:ext cx="5903" cy="8118"/>
              </a:xfrm>
              <a:custGeom>
                <a:avLst/>
                <a:gdLst>
                  <a:gd name="connsiteX0" fmla="*/ 0 w 5903"/>
                  <a:gd name="connsiteY0" fmla="*/ 0 h 8118"/>
                  <a:gd name="connsiteX1" fmla="*/ 0 w 5903"/>
                  <a:gd name="connsiteY1" fmla="*/ 0 h 8118"/>
                  <a:gd name="connsiteX2" fmla="*/ 5904 w 5903"/>
                  <a:gd name="connsiteY2" fmla="*/ 8118 h 8118"/>
                  <a:gd name="connsiteX3" fmla="*/ 5904 w 5903"/>
                  <a:gd name="connsiteY3" fmla="*/ 8118 h 8118"/>
                  <a:gd name="connsiteX4" fmla="*/ 5904 w 5903"/>
                  <a:gd name="connsiteY4" fmla="*/ 8118 h 8118"/>
                  <a:gd name="connsiteX5" fmla="*/ 0 w 5903"/>
                  <a:gd name="connsiteY5" fmla="*/ 0 h 8118"/>
                  <a:gd name="connsiteX6" fmla="*/ 0 w 5903"/>
                  <a:gd name="connsiteY6" fmla="*/ 0 h 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03" h="8118">
                    <a:moveTo>
                      <a:pt x="0" y="0"/>
                    </a:moveTo>
                    <a:lnTo>
                      <a:pt x="0" y="0"/>
                    </a:lnTo>
                    <a:cubicBezTo>
                      <a:pt x="2900" y="1885"/>
                      <a:pt x="5004" y="4776"/>
                      <a:pt x="5904" y="8118"/>
                    </a:cubicBezTo>
                    <a:lnTo>
                      <a:pt x="5904" y="8118"/>
                    </a:lnTo>
                    <a:lnTo>
                      <a:pt x="5904" y="8118"/>
                    </a:lnTo>
                    <a:cubicBezTo>
                      <a:pt x="5343" y="4624"/>
                      <a:pt x="3151" y="1607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08" name="Freeform: Shape 1807">
                <a:extLst>
                  <a:ext uri="{FF2B5EF4-FFF2-40B4-BE49-F238E27FC236}">
                    <a16:creationId xmlns:a16="http://schemas.microsoft.com/office/drawing/2014/main" id="{C0197352-0A31-422A-99D4-2BD6246FEBFC}"/>
                  </a:ext>
                </a:extLst>
              </p:cNvPr>
              <p:cNvSpPr/>
              <p:nvPr/>
            </p:nvSpPr>
            <p:spPr>
              <a:xfrm>
                <a:off x="5874457" y="3608095"/>
                <a:ext cx="7379" cy="12546"/>
              </a:xfrm>
              <a:custGeom>
                <a:avLst/>
                <a:gdLst>
                  <a:gd name="connsiteX0" fmla="*/ 5904 w 7379"/>
                  <a:gd name="connsiteY0" fmla="*/ 11808 h 12546"/>
                  <a:gd name="connsiteX1" fmla="*/ 5904 w 7379"/>
                  <a:gd name="connsiteY1" fmla="*/ 11808 h 12546"/>
                  <a:gd name="connsiteX2" fmla="*/ 738 w 7379"/>
                  <a:gd name="connsiteY2" fmla="*/ 4428 h 12546"/>
                  <a:gd name="connsiteX3" fmla="*/ 738 w 7379"/>
                  <a:gd name="connsiteY3" fmla="*/ 4428 h 12546"/>
                  <a:gd name="connsiteX4" fmla="*/ 738 w 7379"/>
                  <a:gd name="connsiteY4" fmla="*/ 4428 h 12546"/>
                  <a:gd name="connsiteX5" fmla="*/ 738 w 7379"/>
                  <a:gd name="connsiteY5" fmla="*/ 4428 h 12546"/>
                  <a:gd name="connsiteX6" fmla="*/ 7380 w 7379"/>
                  <a:gd name="connsiteY6" fmla="*/ 12546 h 12546"/>
                  <a:gd name="connsiteX7" fmla="*/ 7380 w 7379"/>
                  <a:gd name="connsiteY7" fmla="*/ 12546 h 12546"/>
                  <a:gd name="connsiteX8" fmla="*/ 7380 w 7379"/>
                  <a:gd name="connsiteY8" fmla="*/ 12546 h 12546"/>
                  <a:gd name="connsiteX9" fmla="*/ 738 w 7379"/>
                  <a:gd name="connsiteY9" fmla="*/ 0 h 12546"/>
                  <a:gd name="connsiteX10" fmla="*/ 5904 w 7379"/>
                  <a:gd name="connsiteY10" fmla="*/ 8118 h 12546"/>
                  <a:gd name="connsiteX11" fmla="*/ 5904 w 7379"/>
                  <a:gd name="connsiteY11" fmla="*/ 8118 h 12546"/>
                  <a:gd name="connsiteX12" fmla="*/ 5904 w 7379"/>
                  <a:gd name="connsiteY12" fmla="*/ 8118 h 12546"/>
                  <a:gd name="connsiteX13" fmla="*/ 5904 w 7379"/>
                  <a:gd name="connsiteY13" fmla="*/ 8118 h 12546"/>
                  <a:gd name="connsiteX14" fmla="*/ 0 w 7379"/>
                  <a:gd name="connsiteY14" fmla="*/ 0 h 12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379" h="12546">
                    <a:moveTo>
                      <a:pt x="5904" y="11808"/>
                    </a:moveTo>
                    <a:lnTo>
                      <a:pt x="5904" y="11808"/>
                    </a:lnTo>
                    <a:cubicBezTo>
                      <a:pt x="5904" y="11808"/>
                      <a:pt x="5904" y="5166"/>
                      <a:pt x="738" y="4428"/>
                    </a:cubicBezTo>
                    <a:lnTo>
                      <a:pt x="738" y="4428"/>
                    </a:lnTo>
                    <a:lnTo>
                      <a:pt x="738" y="4428"/>
                    </a:lnTo>
                    <a:lnTo>
                      <a:pt x="738" y="4428"/>
                    </a:lnTo>
                    <a:cubicBezTo>
                      <a:pt x="738" y="4428"/>
                      <a:pt x="5904" y="8856"/>
                      <a:pt x="7380" y="12546"/>
                    </a:cubicBezTo>
                    <a:lnTo>
                      <a:pt x="7380" y="12546"/>
                    </a:lnTo>
                    <a:cubicBezTo>
                      <a:pt x="7380" y="12546"/>
                      <a:pt x="7380" y="12546"/>
                      <a:pt x="7380" y="12546"/>
                    </a:cubicBezTo>
                    <a:close/>
                    <a:moveTo>
                      <a:pt x="738" y="0"/>
                    </a:moveTo>
                    <a:cubicBezTo>
                      <a:pt x="3417" y="1965"/>
                      <a:pt x="5255" y="4861"/>
                      <a:pt x="5904" y="8118"/>
                    </a:cubicBezTo>
                    <a:lnTo>
                      <a:pt x="5904" y="8118"/>
                    </a:lnTo>
                    <a:cubicBezTo>
                      <a:pt x="5904" y="8118"/>
                      <a:pt x="5904" y="8118"/>
                      <a:pt x="5904" y="8118"/>
                    </a:cubicBezTo>
                    <a:lnTo>
                      <a:pt x="5904" y="8118"/>
                    </a:lnTo>
                    <a:cubicBezTo>
                      <a:pt x="5808" y="4450"/>
                      <a:pt x="3461" y="122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809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59256" y="3830234"/>
              <a:ext cx="7820" cy="39852"/>
              <a:chOff x="5859256" y="3830234"/>
              <a:chExt cx="7820" cy="39852"/>
            </a:xfrm>
          </p:grpSpPr>
          <p:sp>
            <p:nvSpPr>
              <p:cNvPr id="1810" name="Freeform: Shape 1809">
                <a:extLst>
                  <a:ext uri="{FF2B5EF4-FFF2-40B4-BE49-F238E27FC236}">
                    <a16:creationId xmlns:a16="http://schemas.microsoft.com/office/drawing/2014/main" id="{6973D901-DCB7-4604-B8D2-D2EB784DCD13}"/>
                  </a:ext>
                </a:extLst>
              </p:cNvPr>
              <p:cNvSpPr/>
              <p:nvPr/>
            </p:nvSpPr>
            <p:spPr>
              <a:xfrm>
                <a:off x="5859256" y="3830234"/>
                <a:ext cx="7820" cy="39114"/>
              </a:xfrm>
              <a:custGeom>
                <a:avLst/>
                <a:gdLst>
                  <a:gd name="connsiteX0" fmla="*/ 7820 w 7820"/>
                  <a:gd name="connsiteY0" fmla="*/ 39114 h 39114"/>
                  <a:gd name="connsiteX1" fmla="*/ 7820 w 7820"/>
                  <a:gd name="connsiteY1" fmla="*/ 19926 h 39114"/>
                  <a:gd name="connsiteX2" fmla="*/ 7820 w 7820"/>
                  <a:gd name="connsiteY2" fmla="*/ 0 h 39114"/>
                  <a:gd name="connsiteX3" fmla="*/ 2654 w 7820"/>
                  <a:gd name="connsiteY3" fmla="*/ 0 h 39114"/>
                  <a:gd name="connsiteX4" fmla="*/ 440 w 7820"/>
                  <a:gd name="connsiteY4" fmla="*/ 19926 h 39114"/>
                  <a:gd name="connsiteX5" fmla="*/ 440 w 7820"/>
                  <a:gd name="connsiteY5" fmla="*/ 39114 h 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820" h="39114">
                    <a:moveTo>
                      <a:pt x="7820" y="39114"/>
                    </a:moveTo>
                    <a:cubicBezTo>
                      <a:pt x="7233" y="32732"/>
                      <a:pt x="7233" y="26308"/>
                      <a:pt x="7820" y="19926"/>
                    </a:cubicBezTo>
                    <a:cubicBezTo>
                      <a:pt x="6919" y="13314"/>
                      <a:pt x="6919" y="6612"/>
                      <a:pt x="7820" y="0"/>
                    </a:cubicBezTo>
                    <a:lnTo>
                      <a:pt x="2654" y="0"/>
                    </a:lnTo>
                    <a:cubicBezTo>
                      <a:pt x="1013" y="6511"/>
                      <a:pt x="268" y="13214"/>
                      <a:pt x="440" y="19926"/>
                    </a:cubicBezTo>
                    <a:cubicBezTo>
                      <a:pt x="-147" y="26308"/>
                      <a:pt x="-147" y="32732"/>
                      <a:pt x="440" y="39114"/>
                    </a:cubicBez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11" name="Freeform: Shape 1810">
                <a:extLst>
                  <a:ext uri="{FF2B5EF4-FFF2-40B4-BE49-F238E27FC236}">
                    <a16:creationId xmlns:a16="http://schemas.microsoft.com/office/drawing/2014/main" id="{5CD1E693-39E0-4E25-A9F4-93B535C303F9}"/>
                  </a:ext>
                </a:extLst>
              </p:cNvPr>
              <p:cNvSpPr/>
              <p:nvPr/>
            </p:nvSpPr>
            <p:spPr>
              <a:xfrm>
                <a:off x="5859684" y="3830234"/>
                <a:ext cx="7392" cy="39852"/>
              </a:xfrm>
              <a:custGeom>
                <a:avLst/>
                <a:gdLst>
                  <a:gd name="connsiteX0" fmla="*/ 7392 w 7392"/>
                  <a:gd name="connsiteY0" fmla="*/ 39852 h 39852"/>
                  <a:gd name="connsiteX1" fmla="*/ 1488 w 7392"/>
                  <a:gd name="connsiteY1" fmla="*/ 39852 h 39852"/>
                  <a:gd name="connsiteX2" fmla="*/ 1488 w 7392"/>
                  <a:gd name="connsiteY2" fmla="*/ 19926 h 39852"/>
                  <a:gd name="connsiteX3" fmla="*/ 1488 w 7392"/>
                  <a:gd name="connsiteY3" fmla="*/ 0 h 39852"/>
                  <a:gd name="connsiteX4" fmla="*/ 7392 w 7392"/>
                  <a:gd name="connsiteY4" fmla="*/ 0 h 39852"/>
                  <a:gd name="connsiteX5" fmla="*/ 7392 w 7392"/>
                  <a:gd name="connsiteY5" fmla="*/ 19926 h 39852"/>
                  <a:gd name="connsiteX6" fmla="*/ 7392 w 7392"/>
                  <a:gd name="connsiteY6" fmla="*/ 39114 h 39852"/>
                  <a:gd name="connsiteX7" fmla="*/ 750 w 7392"/>
                  <a:gd name="connsiteY7" fmla="*/ 39852 h 39852"/>
                  <a:gd name="connsiteX8" fmla="*/ 7392 w 7392"/>
                  <a:gd name="connsiteY8" fmla="*/ 39852 h 39852"/>
                  <a:gd name="connsiteX9" fmla="*/ 7392 w 7392"/>
                  <a:gd name="connsiteY9" fmla="*/ 20664 h 39852"/>
                  <a:gd name="connsiteX10" fmla="*/ 7392 w 7392"/>
                  <a:gd name="connsiteY10" fmla="*/ 1476 h 39852"/>
                  <a:gd name="connsiteX11" fmla="*/ 2226 w 7392"/>
                  <a:gd name="connsiteY11" fmla="*/ 1476 h 39852"/>
                  <a:gd name="connsiteX12" fmla="*/ 12 w 7392"/>
                  <a:gd name="connsiteY12" fmla="*/ 19926 h 39852"/>
                  <a:gd name="connsiteX13" fmla="*/ 1488 w 7392"/>
                  <a:gd name="connsiteY13" fmla="*/ 39114 h 39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392" h="39852">
                    <a:moveTo>
                      <a:pt x="7392" y="39852"/>
                    </a:moveTo>
                    <a:lnTo>
                      <a:pt x="1488" y="39852"/>
                    </a:lnTo>
                    <a:cubicBezTo>
                      <a:pt x="497" y="33247"/>
                      <a:pt x="497" y="26531"/>
                      <a:pt x="1488" y="19926"/>
                    </a:cubicBezTo>
                    <a:cubicBezTo>
                      <a:pt x="780" y="13303"/>
                      <a:pt x="780" y="6623"/>
                      <a:pt x="1488" y="0"/>
                    </a:cubicBezTo>
                    <a:lnTo>
                      <a:pt x="7392" y="0"/>
                    </a:lnTo>
                    <a:cubicBezTo>
                      <a:pt x="6904" y="6633"/>
                      <a:pt x="6904" y="13293"/>
                      <a:pt x="7392" y="19926"/>
                    </a:cubicBezTo>
                    <a:cubicBezTo>
                      <a:pt x="6332" y="26278"/>
                      <a:pt x="6332" y="32762"/>
                      <a:pt x="7392" y="39114"/>
                    </a:cubicBezTo>
                    <a:close/>
                    <a:moveTo>
                      <a:pt x="750" y="39852"/>
                    </a:moveTo>
                    <a:lnTo>
                      <a:pt x="7392" y="39852"/>
                    </a:lnTo>
                    <a:cubicBezTo>
                      <a:pt x="7392" y="39852"/>
                      <a:pt x="7392" y="28782"/>
                      <a:pt x="7392" y="20664"/>
                    </a:cubicBezTo>
                    <a:cubicBezTo>
                      <a:pt x="6484" y="14300"/>
                      <a:pt x="6484" y="7840"/>
                      <a:pt x="7392" y="1476"/>
                    </a:cubicBezTo>
                    <a:lnTo>
                      <a:pt x="2226" y="1476"/>
                    </a:lnTo>
                    <a:cubicBezTo>
                      <a:pt x="1065" y="7568"/>
                      <a:pt x="326" y="13733"/>
                      <a:pt x="12" y="19926"/>
                    </a:cubicBezTo>
                    <a:cubicBezTo>
                      <a:pt x="-85" y="26354"/>
                      <a:pt x="408" y="32777"/>
                      <a:pt x="1488" y="391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81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57113" y="3830234"/>
              <a:ext cx="7317" cy="41327"/>
              <a:chOff x="5957113" y="3830234"/>
              <a:chExt cx="7317" cy="41327"/>
            </a:xfrm>
          </p:grpSpPr>
          <p:sp>
            <p:nvSpPr>
              <p:cNvPr id="1813" name="Freeform: Shape 1812">
                <a:extLst>
                  <a:ext uri="{FF2B5EF4-FFF2-40B4-BE49-F238E27FC236}">
                    <a16:creationId xmlns:a16="http://schemas.microsoft.com/office/drawing/2014/main" id="{F1DDE40C-598C-48B5-8CAA-70B9318F71EA}"/>
                  </a:ext>
                </a:extLst>
              </p:cNvPr>
              <p:cNvSpPr/>
              <p:nvPr/>
            </p:nvSpPr>
            <p:spPr>
              <a:xfrm>
                <a:off x="5957850" y="3830234"/>
                <a:ext cx="6579" cy="39114"/>
              </a:xfrm>
              <a:custGeom>
                <a:avLst/>
                <a:gdLst>
                  <a:gd name="connsiteX0" fmla="*/ 0 w 6579"/>
                  <a:gd name="connsiteY0" fmla="*/ 39114 h 39114"/>
                  <a:gd name="connsiteX1" fmla="*/ 0 w 6579"/>
                  <a:gd name="connsiteY1" fmla="*/ 19926 h 39114"/>
                  <a:gd name="connsiteX2" fmla="*/ 0 w 6579"/>
                  <a:gd name="connsiteY2" fmla="*/ 0 h 39114"/>
                  <a:gd name="connsiteX3" fmla="*/ 5904 w 6579"/>
                  <a:gd name="connsiteY3" fmla="*/ 0 h 39114"/>
                  <a:gd name="connsiteX4" fmla="*/ 5904 w 6579"/>
                  <a:gd name="connsiteY4" fmla="*/ 19926 h 39114"/>
                  <a:gd name="connsiteX5" fmla="*/ 5904 w 6579"/>
                  <a:gd name="connsiteY5" fmla="*/ 39114 h 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79" h="39114">
                    <a:moveTo>
                      <a:pt x="0" y="39114"/>
                    </a:moveTo>
                    <a:cubicBezTo>
                      <a:pt x="590" y="32732"/>
                      <a:pt x="590" y="26308"/>
                      <a:pt x="0" y="19926"/>
                    </a:cubicBezTo>
                    <a:cubicBezTo>
                      <a:pt x="900" y="13314"/>
                      <a:pt x="900" y="6612"/>
                      <a:pt x="0" y="0"/>
                    </a:cubicBezTo>
                    <a:lnTo>
                      <a:pt x="5904" y="0"/>
                    </a:lnTo>
                    <a:cubicBezTo>
                      <a:pt x="6804" y="6612"/>
                      <a:pt x="6804" y="13314"/>
                      <a:pt x="5904" y="19926"/>
                    </a:cubicBezTo>
                    <a:cubicBezTo>
                      <a:pt x="6494" y="26308"/>
                      <a:pt x="6494" y="32732"/>
                      <a:pt x="5904" y="39114"/>
                    </a:cubicBez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14" name="Freeform: Shape 1813">
                <a:extLst>
                  <a:ext uri="{FF2B5EF4-FFF2-40B4-BE49-F238E27FC236}">
                    <a16:creationId xmlns:a16="http://schemas.microsoft.com/office/drawing/2014/main" id="{3C3087EC-23FB-4E70-9558-127C4E825C08}"/>
                  </a:ext>
                </a:extLst>
              </p:cNvPr>
              <p:cNvSpPr/>
              <p:nvPr/>
            </p:nvSpPr>
            <p:spPr>
              <a:xfrm>
                <a:off x="5957113" y="3831710"/>
                <a:ext cx="7084" cy="39851"/>
              </a:xfrm>
              <a:custGeom>
                <a:avLst/>
                <a:gdLst>
                  <a:gd name="connsiteX0" fmla="*/ 6642 w 7084"/>
                  <a:gd name="connsiteY0" fmla="*/ 38376 h 39851"/>
                  <a:gd name="connsiteX1" fmla="*/ 0 w 7084"/>
                  <a:gd name="connsiteY1" fmla="*/ 38376 h 39851"/>
                  <a:gd name="connsiteX2" fmla="*/ 0 w 7084"/>
                  <a:gd name="connsiteY2" fmla="*/ 19188 h 39851"/>
                  <a:gd name="connsiteX3" fmla="*/ 0 w 7084"/>
                  <a:gd name="connsiteY3" fmla="*/ 0 h 39851"/>
                  <a:gd name="connsiteX4" fmla="*/ 5904 w 7084"/>
                  <a:gd name="connsiteY4" fmla="*/ 0 h 39851"/>
                  <a:gd name="connsiteX5" fmla="*/ 5904 w 7084"/>
                  <a:gd name="connsiteY5" fmla="*/ 19926 h 39851"/>
                  <a:gd name="connsiteX6" fmla="*/ 5904 w 7084"/>
                  <a:gd name="connsiteY6" fmla="*/ 39852 h 39851"/>
                  <a:gd name="connsiteX7" fmla="*/ 738 w 7084"/>
                  <a:gd name="connsiteY7" fmla="*/ 38376 h 39851"/>
                  <a:gd name="connsiteX8" fmla="*/ 6642 w 7084"/>
                  <a:gd name="connsiteY8" fmla="*/ 38376 h 39851"/>
                  <a:gd name="connsiteX9" fmla="*/ 6642 w 7084"/>
                  <a:gd name="connsiteY9" fmla="*/ 19188 h 39851"/>
                  <a:gd name="connsiteX10" fmla="*/ 6642 w 7084"/>
                  <a:gd name="connsiteY10" fmla="*/ 0 h 39851"/>
                  <a:gd name="connsiteX11" fmla="*/ 738 w 7084"/>
                  <a:gd name="connsiteY11" fmla="*/ 0 h 39851"/>
                  <a:gd name="connsiteX12" fmla="*/ 738 w 7084"/>
                  <a:gd name="connsiteY12" fmla="*/ 19188 h 39851"/>
                  <a:gd name="connsiteX13" fmla="*/ 738 w 7084"/>
                  <a:gd name="connsiteY13" fmla="*/ 37638 h 3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84" h="39851">
                    <a:moveTo>
                      <a:pt x="6642" y="38376"/>
                    </a:moveTo>
                    <a:lnTo>
                      <a:pt x="0" y="38376"/>
                    </a:lnTo>
                    <a:cubicBezTo>
                      <a:pt x="1063" y="32024"/>
                      <a:pt x="1063" y="25540"/>
                      <a:pt x="0" y="19188"/>
                    </a:cubicBezTo>
                    <a:cubicBezTo>
                      <a:pt x="568" y="12804"/>
                      <a:pt x="568" y="6384"/>
                      <a:pt x="0" y="0"/>
                    </a:cubicBezTo>
                    <a:lnTo>
                      <a:pt x="5904" y="0"/>
                    </a:lnTo>
                    <a:cubicBezTo>
                      <a:pt x="6539" y="6626"/>
                      <a:pt x="6539" y="13300"/>
                      <a:pt x="5904" y="19926"/>
                    </a:cubicBezTo>
                    <a:cubicBezTo>
                      <a:pt x="6524" y="26553"/>
                      <a:pt x="6524" y="33225"/>
                      <a:pt x="5904" y="39852"/>
                    </a:cubicBezTo>
                    <a:close/>
                    <a:moveTo>
                      <a:pt x="738" y="38376"/>
                    </a:moveTo>
                    <a:lnTo>
                      <a:pt x="6642" y="38376"/>
                    </a:lnTo>
                    <a:cubicBezTo>
                      <a:pt x="7232" y="31994"/>
                      <a:pt x="7232" y="25571"/>
                      <a:pt x="6642" y="19188"/>
                    </a:cubicBezTo>
                    <a:cubicBezTo>
                      <a:pt x="7041" y="12798"/>
                      <a:pt x="7041" y="6390"/>
                      <a:pt x="6642" y="0"/>
                    </a:cubicBezTo>
                    <a:lnTo>
                      <a:pt x="738" y="0"/>
                    </a:lnTo>
                    <a:cubicBezTo>
                      <a:pt x="1646" y="6364"/>
                      <a:pt x="1646" y="12824"/>
                      <a:pt x="738" y="19188"/>
                    </a:cubicBezTo>
                    <a:cubicBezTo>
                      <a:pt x="2214" y="26568"/>
                      <a:pt x="1476" y="33948"/>
                      <a:pt x="738" y="376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2369BD7B-20B6-4878-921C-8B8EDD13A322}"/>
                </a:ext>
              </a:extLst>
            </p:cNvPr>
            <p:cNvSpPr/>
            <p:nvPr/>
          </p:nvSpPr>
          <p:spPr>
            <a:xfrm>
              <a:off x="5896953" y="3830234"/>
              <a:ext cx="6285" cy="39114"/>
            </a:xfrm>
            <a:custGeom>
              <a:avLst/>
              <a:gdLst>
                <a:gd name="connsiteX0" fmla="*/ 6286 w 6285"/>
                <a:gd name="connsiteY0" fmla="*/ 39114 h 39114"/>
                <a:gd name="connsiteX1" fmla="*/ 6286 w 6285"/>
                <a:gd name="connsiteY1" fmla="*/ 19926 h 39114"/>
                <a:gd name="connsiteX2" fmla="*/ 6286 w 6285"/>
                <a:gd name="connsiteY2" fmla="*/ 0 h 39114"/>
                <a:gd name="connsiteX3" fmla="*/ 382 w 6285"/>
                <a:gd name="connsiteY3" fmla="*/ 0 h 39114"/>
                <a:gd name="connsiteX4" fmla="*/ 382 w 6285"/>
                <a:gd name="connsiteY4" fmla="*/ 19926 h 39114"/>
                <a:gd name="connsiteX5" fmla="*/ 382 w 6285"/>
                <a:gd name="connsiteY5" fmla="*/ 391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85" h="39114">
                  <a:moveTo>
                    <a:pt x="6286" y="39114"/>
                  </a:moveTo>
                  <a:cubicBezTo>
                    <a:pt x="5452" y="32745"/>
                    <a:pt x="5452" y="26295"/>
                    <a:pt x="6286" y="19926"/>
                  </a:cubicBezTo>
                  <a:cubicBezTo>
                    <a:pt x="5673" y="13298"/>
                    <a:pt x="5673" y="6628"/>
                    <a:pt x="6286" y="0"/>
                  </a:cubicBezTo>
                  <a:lnTo>
                    <a:pt x="382" y="0"/>
                  </a:lnTo>
                  <a:cubicBezTo>
                    <a:pt x="-127" y="6632"/>
                    <a:pt x="-127" y="13294"/>
                    <a:pt x="382" y="19926"/>
                  </a:cubicBezTo>
                  <a:cubicBezTo>
                    <a:pt x="-31" y="26315"/>
                    <a:pt x="-31" y="32724"/>
                    <a:pt x="382" y="39114"/>
                  </a:cubicBezTo>
                  <a:close/>
                </a:path>
              </a:pathLst>
            </a:custGeom>
            <a:solidFill>
              <a:srgbClr val="B875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E1CD41ED-F632-4268-838E-A7FAF2690E4F}"/>
                </a:ext>
              </a:extLst>
            </p:cNvPr>
            <p:cNvSpPr/>
            <p:nvPr/>
          </p:nvSpPr>
          <p:spPr>
            <a:xfrm>
              <a:off x="5895921" y="3830971"/>
              <a:ext cx="7317" cy="39114"/>
            </a:xfrm>
            <a:custGeom>
              <a:avLst/>
              <a:gdLst>
                <a:gd name="connsiteX0" fmla="*/ 7317 w 7317"/>
                <a:gd name="connsiteY0" fmla="*/ 39114 h 39114"/>
                <a:gd name="connsiteX1" fmla="*/ 675 w 7317"/>
                <a:gd name="connsiteY1" fmla="*/ 39114 h 39114"/>
                <a:gd name="connsiteX2" fmla="*/ 675 w 7317"/>
                <a:gd name="connsiteY2" fmla="*/ 19926 h 39114"/>
                <a:gd name="connsiteX3" fmla="*/ 675 w 7317"/>
                <a:gd name="connsiteY3" fmla="*/ 0 h 39114"/>
                <a:gd name="connsiteX4" fmla="*/ 6579 w 7317"/>
                <a:gd name="connsiteY4" fmla="*/ 0 h 39114"/>
                <a:gd name="connsiteX5" fmla="*/ 6579 w 7317"/>
                <a:gd name="connsiteY5" fmla="*/ 19926 h 39114"/>
                <a:gd name="connsiteX6" fmla="*/ 6579 w 7317"/>
                <a:gd name="connsiteY6" fmla="*/ 39114 h 39114"/>
                <a:gd name="connsiteX7" fmla="*/ 1413 w 7317"/>
                <a:gd name="connsiteY7" fmla="*/ 39114 h 39114"/>
                <a:gd name="connsiteX8" fmla="*/ 6579 w 7317"/>
                <a:gd name="connsiteY8" fmla="*/ 39114 h 39114"/>
                <a:gd name="connsiteX9" fmla="*/ 6579 w 7317"/>
                <a:gd name="connsiteY9" fmla="*/ 19926 h 39114"/>
                <a:gd name="connsiteX10" fmla="*/ 6579 w 7317"/>
                <a:gd name="connsiteY10" fmla="*/ 738 h 39114"/>
                <a:gd name="connsiteX11" fmla="*/ 675 w 7317"/>
                <a:gd name="connsiteY11" fmla="*/ 738 h 39114"/>
                <a:gd name="connsiteX12" fmla="*/ 675 w 7317"/>
                <a:gd name="connsiteY12" fmla="*/ 19926 h 39114"/>
                <a:gd name="connsiteX13" fmla="*/ 1413 w 7317"/>
                <a:gd name="connsiteY13" fmla="*/ 38376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17" h="39114">
                  <a:moveTo>
                    <a:pt x="7317" y="39114"/>
                  </a:moveTo>
                  <a:lnTo>
                    <a:pt x="675" y="39114"/>
                  </a:lnTo>
                  <a:cubicBezTo>
                    <a:pt x="188" y="32727"/>
                    <a:pt x="188" y="26313"/>
                    <a:pt x="675" y="19926"/>
                  </a:cubicBezTo>
                  <a:cubicBezTo>
                    <a:pt x="-225" y="13314"/>
                    <a:pt x="-225" y="6612"/>
                    <a:pt x="675" y="0"/>
                  </a:cubicBezTo>
                  <a:lnTo>
                    <a:pt x="6579" y="0"/>
                  </a:lnTo>
                  <a:cubicBezTo>
                    <a:pt x="6579" y="0"/>
                    <a:pt x="6579" y="11070"/>
                    <a:pt x="6579" y="19926"/>
                  </a:cubicBezTo>
                  <a:cubicBezTo>
                    <a:pt x="6129" y="26314"/>
                    <a:pt x="6129" y="32726"/>
                    <a:pt x="6579" y="39114"/>
                  </a:cubicBezTo>
                  <a:close/>
                  <a:moveTo>
                    <a:pt x="1413" y="39114"/>
                  </a:moveTo>
                  <a:lnTo>
                    <a:pt x="6579" y="39114"/>
                  </a:lnTo>
                  <a:cubicBezTo>
                    <a:pt x="6181" y="32724"/>
                    <a:pt x="6181" y="26316"/>
                    <a:pt x="6579" y="19926"/>
                  </a:cubicBezTo>
                  <a:cubicBezTo>
                    <a:pt x="5959" y="13545"/>
                    <a:pt x="5959" y="7119"/>
                    <a:pt x="6579" y="738"/>
                  </a:cubicBezTo>
                  <a:lnTo>
                    <a:pt x="675" y="738"/>
                  </a:lnTo>
                  <a:cubicBezTo>
                    <a:pt x="159" y="7123"/>
                    <a:pt x="159" y="13541"/>
                    <a:pt x="675" y="19926"/>
                  </a:cubicBezTo>
                  <a:cubicBezTo>
                    <a:pt x="380" y="26086"/>
                    <a:pt x="624" y="32259"/>
                    <a:pt x="1413" y="383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81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21688" y="3830234"/>
              <a:ext cx="6579" cy="39852"/>
              <a:chOff x="5921688" y="3830234"/>
              <a:chExt cx="6579" cy="39852"/>
            </a:xfrm>
          </p:grpSpPr>
          <p:sp>
            <p:nvSpPr>
              <p:cNvPr id="1818" name="Freeform: Shape 1817">
                <a:extLst>
                  <a:ext uri="{FF2B5EF4-FFF2-40B4-BE49-F238E27FC236}">
                    <a16:creationId xmlns:a16="http://schemas.microsoft.com/office/drawing/2014/main" id="{FEED3A61-FBF6-4085-A4FB-7A6B0C05DB5D}"/>
                  </a:ext>
                </a:extLst>
              </p:cNvPr>
              <p:cNvSpPr/>
              <p:nvPr/>
            </p:nvSpPr>
            <p:spPr>
              <a:xfrm>
                <a:off x="5921688" y="3830234"/>
                <a:ext cx="6579" cy="39114"/>
              </a:xfrm>
              <a:custGeom>
                <a:avLst/>
                <a:gdLst>
                  <a:gd name="connsiteX0" fmla="*/ 0 w 6579"/>
                  <a:gd name="connsiteY0" fmla="*/ 39114 h 39114"/>
                  <a:gd name="connsiteX1" fmla="*/ 0 w 6579"/>
                  <a:gd name="connsiteY1" fmla="*/ 19926 h 39114"/>
                  <a:gd name="connsiteX2" fmla="*/ 0 w 6579"/>
                  <a:gd name="connsiteY2" fmla="*/ 0 h 39114"/>
                  <a:gd name="connsiteX3" fmla="*/ 5904 w 6579"/>
                  <a:gd name="connsiteY3" fmla="*/ 0 h 39114"/>
                  <a:gd name="connsiteX4" fmla="*/ 5904 w 6579"/>
                  <a:gd name="connsiteY4" fmla="*/ 19926 h 39114"/>
                  <a:gd name="connsiteX5" fmla="*/ 5904 w 6579"/>
                  <a:gd name="connsiteY5" fmla="*/ 39114 h 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79" h="39114">
                    <a:moveTo>
                      <a:pt x="0" y="39114"/>
                    </a:moveTo>
                    <a:cubicBezTo>
                      <a:pt x="413" y="32725"/>
                      <a:pt x="413" y="26316"/>
                      <a:pt x="0" y="19926"/>
                    </a:cubicBezTo>
                    <a:cubicBezTo>
                      <a:pt x="613" y="13298"/>
                      <a:pt x="613" y="6628"/>
                      <a:pt x="0" y="0"/>
                    </a:cubicBezTo>
                    <a:lnTo>
                      <a:pt x="5904" y="0"/>
                    </a:lnTo>
                    <a:cubicBezTo>
                      <a:pt x="6804" y="6612"/>
                      <a:pt x="6804" y="13314"/>
                      <a:pt x="5904" y="19926"/>
                    </a:cubicBezTo>
                    <a:cubicBezTo>
                      <a:pt x="6317" y="26315"/>
                      <a:pt x="6317" y="32724"/>
                      <a:pt x="5904" y="39114"/>
                    </a:cubicBez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19" name="Freeform: Shape 1818">
                <a:extLst>
                  <a:ext uri="{FF2B5EF4-FFF2-40B4-BE49-F238E27FC236}">
                    <a16:creationId xmlns:a16="http://schemas.microsoft.com/office/drawing/2014/main" id="{A81F1558-3B97-4C75-A8DF-29D45E692411}"/>
                  </a:ext>
                </a:extLst>
              </p:cNvPr>
              <p:cNvSpPr/>
              <p:nvPr/>
            </p:nvSpPr>
            <p:spPr>
              <a:xfrm>
                <a:off x="5921688" y="3830971"/>
                <a:ext cx="6579" cy="39114"/>
              </a:xfrm>
              <a:custGeom>
                <a:avLst/>
                <a:gdLst>
                  <a:gd name="connsiteX0" fmla="*/ 5904 w 6579"/>
                  <a:gd name="connsiteY0" fmla="*/ 39114 h 39114"/>
                  <a:gd name="connsiteX1" fmla="*/ 0 w 6579"/>
                  <a:gd name="connsiteY1" fmla="*/ 39114 h 39114"/>
                  <a:gd name="connsiteX2" fmla="*/ 0 w 6579"/>
                  <a:gd name="connsiteY2" fmla="*/ 19926 h 39114"/>
                  <a:gd name="connsiteX3" fmla="*/ 0 w 6579"/>
                  <a:gd name="connsiteY3" fmla="*/ 0 h 39114"/>
                  <a:gd name="connsiteX4" fmla="*/ 5904 w 6579"/>
                  <a:gd name="connsiteY4" fmla="*/ 0 h 39114"/>
                  <a:gd name="connsiteX5" fmla="*/ 5904 w 6579"/>
                  <a:gd name="connsiteY5" fmla="*/ 19926 h 39114"/>
                  <a:gd name="connsiteX6" fmla="*/ 5904 w 6579"/>
                  <a:gd name="connsiteY6" fmla="*/ 39114 h 39114"/>
                  <a:gd name="connsiteX7" fmla="*/ 0 w 6579"/>
                  <a:gd name="connsiteY7" fmla="*/ 39114 h 39114"/>
                  <a:gd name="connsiteX8" fmla="*/ 5904 w 6579"/>
                  <a:gd name="connsiteY8" fmla="*/ 39114 h 39114"/>
                  <a:gd name="connsiteX9" fmla="*/ 5904 w 6579"/>
                  <a:gd name="connsiteY9" fmla="*/ 19926 h 39114"/>
                  <a:gd name="connsiteX10" fmla="*/ 5904 w 6579"/>
                  <a:gd name="connsiteY10" fmla="*/ 738 h 39114"/>
                  <a:gd name="connsiteX11" fmla="*/ 0 w 6579"/>
                  <a:gd name="connsiteY11" fmla="*/ 738 h 39114"/>
                  <a:gd name="connsiteX12" fmla="*/ 0 w 6579"/>
                  <a:gd name="connsiteY12" fmla="*/ 19926 h 39114"/>
                  <a:gd name="connsiteX13" fmla="*/ 0 w 6579"/>
                  <a:gd name="connsiteY13" fmla="*/ 38376 h 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579" h="39114">
                    <a:moveTo>
                      <a:pt x="5904" y="39114"/>
                    </a:moveTo>
                    <a:lnTo>
                      <a:pt x="0" y="39114"/>
                    </a:lnTo>
                    <a:cubicBezTo>
                      <a:pt x="413" y="32725"/>
                      <a:pt x="413" y="26316"/>
                      <a:pt x="0" y="19926"/>
                    </a:cubicBezTo>
                    <a:cubicBezTo>
                      <a:pt x="649" y="13300"/>
                      <a:pt x="649" y="6626"/>
                      <a:pt x="0" y="0"/>
                    </a:cubicBezTo>
                    <a:lnTo>
                      <a:pt x="5904" y="0"/>
                    </a:lnTo>
                    <a:cubicBezTo>
                      <a:pt x="6804" y="6612"/>
                      <a:pt x="6804" y="13314"/>
                      <a:pt x="5904" y="19926"/>
                    </a:cubicBezTo>
                    <a:cubicBezTo>
                      <a:pt x="6391" y="26313"/>
                      <a:pt x="6391" y="32727"/>
                      <a:pt x="5904" y="39114"/>
                    </a:cubicBezTo>
                    <a:close/>
                    <a:moveTo>
                      <a:pt x="0" y="39114"/>
                    </a:moveTo>
                    <a:lnTo>
                      <a:pt x="5904" y="39114"/>
                    </a:lnTo>
                    <a:cubicBezTo>
                      <a:pt x="5904" y="39114"/>
                      <a:pt x="5904" y="28782"/>
                      <a:pt x="5904" y="19926"/>
                    </a:cubicBezTo>
                    <a:cubicBezTo>
                      <a:pt x="6458" y="13542"/>
                      <a:pt x="6458" y="7122"/>
                      <a:pt x="5904" y="738"/>
                    </a:cubicBezTo>
                    <a:lnTo>
                      <a:pt x="0" y="738"/>
                    </a:lnTo>
                    <a:cubicBezTo>
                      <a:pt x="620" y="7119"/>
                      <a:pt x="620" y="13545"/>
                      <a:pt x="0" y="19926"/>
                    </a:cubicBezTo>
                    <a:cubicBezTo>
                      <a:pt x="369" y="26071"/>
                      <a:pt x="369" y="32231"/>
                      <a:pt x="0" y="383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820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7077" y="3829495"/>
              <a:ext cx="30257" cy="40590"/>
              <a:chOff x="5867077" y="3829495"/>
              <a:chExt cx="30257" cy="40590"/>
            </a:xfrm>
          </p:grpSpPr>
          <p:sp>
            <p:nvSpPr>
              <p:cNvPr id="1821" name="Freeform: Shape 1820">
                <a:extLst>
                  <a:ext uri="{FF2B5EF4-FFF2-40B4-BE49-F238E27FC236}">
                    <a16:creationId xmlns:a16="http://schemas.microsoft.com/office/drawing/2014/main" id="{8035CFAC-28BB-4615-861D-AD9649FE39FB}"/>
                  </a:ext>
                </a:extLst>
              </p:cNvPr>
              <p:cNvSpPr/>
              <p:nvPr/>
            </p:nvSpPr>
            <p:spPr>
              <a:xfrm>
                <a:off x="5867077" y="3830971"/>
                <a:ext cx="30257" cy="39114"/>
              </a:xfrm>
              <a:custGeom>
                <a:avLst/>
                <a:gdLst>
                  <a:gd name="connsiteX0" fmla="*/ 14022 w 30257"/>
                  <a:gd name="connsiteY0" fmla="*/ 19188 h 39114"/>
                  <a:gd name="connsiteX1" fmla="*/ 25092 w 30257"/>
                  <a:gd name="connsiteY1" fmla="*/ 39114 h 39114"/>
                  <a:gd name="connsiteX2" fmla="*/ 30258 w 30257"/>
                  <a:gd name="connsiteY2" fmla="*/ 39114 h 39114"/>
                  <a:gd name="connsiteX3" fmla="*/ 19188 w 30257"/>
                  <a:gd name="connsiteY3" fmla="*/ 19926 h 39114"/>
                  <a:gd name="connsiteX4" fmla="*/ 5904 w 30257"/>
                  <a:gd name="connsiteY4" fmla="*/ 0 h 39114"/>
                  <a:gd name="connsiteX5" fmla="*/ 0 w 30257"/>
                  <a:gd name="connsiteY5" fmla="*/ 0 h 39114"/>
                  <a:gd name="connsiteX6" fmla="*/ 13284 w 30257"/>
                  <a:gd name="connsiteY6" fmla="*/ 19926 h 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257" h="39114">
                    <a:moveTo>
                      <a:pt x="14022" y="19188"/>
                    </a:moveTo>
                    <a:lnTo>
                      <a:pt x="25092" y="39114"/>
                    </a:lnTo>
                    <a:lnTo>
                      <a:pt x="30258" y="39114"/>
                    </a:lnTo>
                    <a:cubicBezTo>
                      <a:pt x="30258" y="39114"/>
                      <a:pt x="30258" y="33210"/>
                      <a:pt x="19188" y="19926"/>
                    </a:cubicBezTo>
                    <a:cubicBezTo>
                      <a:pt x="15100" y="13065"/>
                      <a:pt x="10664" y="6415"/>
                      <a:pt x="5904" y="0"/>
                    </a:cubicBezTo>
                    <a:lnTo>
                      <a:pt x="0" y="0"/>
                    </a:lnTo>
                    <a:lnTo>
                      <a:pt x="13284" y="19926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22" name="Freeform: Shape 1821">
                <a:extLst>
                  <a:ext uri="{FF2B5EF4-FFF2-40B4-BE49-F238E27FC236}">
                    <a16:creationId xmlns:a16="http://schemas.microsoft.com/office/drawing/2014/main" id="{36789523-1248-46A1-A258-5A071EA434F8}"/>
                  </a:ext>
                </a:extLst>
              </p:cNvPr>
              <p:cNvSpPr/>
              <p:nvPr/>
            </p:nvSpPr>
            <p:spPr>
              <a:xfrm>
                <a:off x="5867077" y="3829495"/>
                <a:ext cx="30257" cy="40590"/>
              </a:xfrm>
              <a:custGeom>
                <a:avLst/>
                <a:gdLst>
                  <a:gd name="connsiteX0" fmla="*/ 25092 w 30257"/>
                  <a:gd name="connsiteY0" fmla="*/ 40590 h 40590"/>
                  <a:gd name="connsiteX1" fmla="*/ 25092 w 30257"/>
                  <a:gd name="connsiteY1" fmla="*/ 40590 h 40590"/>
                  <a:gd name="connsiteX2" fmla="*/ 14022 w 30257"/>
                  <a:gd name="connsiteY2" fmla="*/ 20664 h 40590"/>
                  <a:gd name="connsiteX3" fmla="*/ 14022 w 30257"/>
                  <a:gd name="connsiteY3" fmla="*/ 20664 h 40590"/>
                  <a:gd name="connsiteX4" fmla="*/ 738 w 30257"/>
                  <a:gd name="connsiteY4" fmla="*/ 0 h 40590"/>
                  <a:gd name="connsiteX5" fmla="*/ 5904 w 30257"/>
                  <a:gd name="connsiteY5" fmla="*/ 0 h 40590"/>
                  <a:gd name="connsiteX6" fmla="*/ 19188 w 30257"/>
                  <a:gd name="connsiteY6" fmla="*/ 19926 h 40590"/>
                  <a:gd name="connsiteX7" fmla="*/ 30258 w 30257"/>
                  <a:gd name="connsiteY7" fmla="*/ 39114 h 40590"/>
                  <a:gd name="connsiteX8" fmla="*/ 25092 w 30257"/>
                  <a:gd name="connsiteY8" fmla="*/ 39114 h 40590"/>
                  <a:gd name="connsiteX9" fmla="*/ 0 w 30257"/>
                  <a:gd name="connsiteY9" fmla="*/ 1476 h 40590"/>
                  <a:gd name="connsiteX10" fmla="*/ 12546 w 30257"/>
                  <a:gd name="connsiteY10" fmla="*/ 20664 h 40590"/>
                  <a:gd name="connsiteX11" fmla="*/ 12546 w 30257"/>
                  <a:gd name="connsiteY11" fmla="*/ 20664 h 40590"/>
                  <a:gd name="connsiteX12" fmla="*/ 23616 w 30257"/>
                  <a:gd name="connsiteY12" fmla="*/ 39852 h 40590"/>
                  <a:gd name="connsiteX13" fmla="*/ 28044 w 30257"/>
                  <a:gd name="connsiteY13" fmla="*/ 39852 h 40590"/>
                  <a:gd name="connsiteX14" fmla="*/ 19188 w 30257"/>
                  <a:gd name="connsiteY14" fmla="*/ 20664 h 40590"/>
                  <a:gd name="connsiteX15" fmla="*/ 5904 w 30257"/>
                  <a:gd name="connsiteY15" fmla="*/ 738 h 40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257" h="40590">
                    <a:moveTo>
                      <a:pt x="25092" y="40590"/>
                    </a:moveTo>
                    <a:lnTo>
                      <a:pt x="25092" y="40590"/>
                    </a:lnTo>
                    <a:lnTo>
                      <a:pt x="14022" y="20664"/>
                    </a:lnTo>
                    <a:lnTo>
                      <a:pt x="14022" y="20664"/>
                    </a:lnTo>
                    <a:cubicBezTo>
                      <a:pt x="14022" y="14022"/>
                      <a:pt x="738" y="738"/>
                      <a:pt x="738" y="0"/>
                    </a:cubicBezTo>
                    <a:lnTo>
                      <a:pt x="5904" y="0"/>
                    </a:lnTo>
                    <a:cubicBezTo>
                      <a:pt x="10664" y="6415"/>
                      <a:pt x="15100" y="13065"/>
                      <a:pt x="19188" y="19926"/>
                    </a:cubicBezTo>
                    <a:cubicBezTo>
                      <a:pt x="27306" y="33210"/>
                      <a:pt x="30258" y="39114"/>
                      <a:pt x="30258" y="39114"/>
                    </a:cubicBezTo>
                    <a:lnTo>
                      <a:pt x="25092" y="39114"/>
                    </a:lnTo>
                    <a:close/>
                    <a:moveTo>
                      <a:pt x="0" y="1476"/>
                    </a:moveTo>
                    <a:cubicBezTo>
                      <a:pt x="4509" y="7651"/>
                      <a:pt x="8701" y="14056"/>
                      <a:pt x="12546" y="20664"/>
                    </a:cubicBezTo>
                    <a:lnTo>
                      <a:pt x="12546" y="20664"/>
                    </a:lnTo>
                    <a:lnTo>
                      <a:pt x="23616" y="39852"/>
                    </a:lnTo>
                    <a:lnTo>
                      <a:pt x="28044" y="39852"/>
                    </a:lnTo>
                    <a:lnTo>
                      <a:pt x="19188" y="20664"/>
                    </a:lnTo>
                    <a:cubicBezTo>
                      <a:pt x="15284" y="13686"/>
                      <a:pt x="10841" y="7024"/>
                      <a:pt x="5904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823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24640" y="3830971"/>
              <a:ext cx="32472" cy="39851"/>
              <a:chOff x="5924640" y="3830971"/>
              <a:chExt cx="32472" cy="39851"/>
            </a:xfrm>
          </p:grpSpPr>
          <p:sp>
            <p:nvSpPr>
              <p:cNvPr id="1824" name="Freeform: Shape 1823">
                <a:extLst>
                  <a:ext uri="{FF2B5EF4-FFF2-40B4-BE49-F238E27FC236}">
                    <a16:creationId xmlns:a16="http://schemas.microsoft.com/office/drawing/2014/main" id="{75C06CAE-5BE7-467C-B2AD-394B320B56DB}"/>
                  </a:ext>
                </a:extLst>
              </p:cNvPr>
              <p:cNvSpPr/>
              <p:nvPr/>
            </p:nvSpPr>
            <p:spPr>
              <a:xfrm>
                <a:off x="5924640" y="3830971"/>
                <a:ext cx="29520" cy="39114"/>
              </a:xfrm>
              <a:custGeom>
                <a:avLst/>
                <a:gdLst>
                  <a:gd name="connsiteX0" fmla="*/ 16236 w 29520"/>
                  <a:gd name="connsiteY0" fmla="*/ 19188 h 39114"/>
                  <a:gd name="connsiteX1" fmla="*/ 5166 w 29520"/>
                  <a:gd name="connsiteY1" fmla="*/ 39114 h 39114"/>
                  <a:gd name="connsiteX2" fmla="*/ 0 w 29520"/>
                  <a:gd name="connsiteY2" fmla="*/ 39114 h 39114"/>
                  <a:gd name="connsiteX3" fmla="*/ 11070 w 29520"/>
                  <a:gd name="connsiteY3" fmla="*/ 19926 h 39114"/>
                  <a:gd name="connsiteX4" fmla="*/ 24354 w 29520"/>
                  <a:gd name="connsiteY4" fmla="*/ 0 h 39114"/>
                  <a:gd name="connsiteX5" fmla="*/ 29520 w 29520"/>
                  <a:gd name="connsiteY5" fmla="*/ 0 h 39114"/>
                  <a:gd name="connsiteX6" fmla="*/ 16236 w 29520"/>
                  <a:gd name="connsiteY6" fmla="*/ 19188 h 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20" h="39114">
                    <a:moveTo>
                      <a:pt x="16236" y="19188"/>
                    </a:moveTo>
                    <a:lnTo>
                      <a:pt x="5166" y="39114"/>
                    </a:lnTo>
                    <a:lnTo>
                      <a:pt x="0" y="39114"/>
                    </a:lnTo>
                    <a:cubicBezTo>
                      <a:pt x="0" y="39114"/>
                      <a:pt x="0" y="33210"/>
                      <a:pt x="11070" y="19926"/>
                    </a:cubicBezTo>
                    <a:cubicBezTo>
                      <a:pt x="15159" y="13065"/>
                      <a:pt x="19594" y="6415"/>
                      <a:pt x="24354" y="0"/>
                    </a:cubicBezTo>
                    <a:lnTo>
                      <a:pt x="29520" y="0"/>
                    </a:lnTo>
                    <a:cubicBezTo>
                      <a:pt x="24760" y="6158"/>
                      <a:pt x="20325" y="12563"/>
                      <a:pt x="16236" y="19188"/>
                    </a:cubicBez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25" name="Freeform: Shape 1824">
                <a:extLst>
                  <a:ext uri="{FF2B5EF4-FFF2-40B4-BE49-F238E27FC236}">
                    <a16:creationId xmlns:a16="http://schemas.microsoft.com/office/drawing/2014/main" id="{9E7E91A3-0CC0-4EA6-9136-250407E2BB9E}"/>
                  </a:ext>
                </a:extLst>
              </p:cNvPr>
              <p:cNvSpPr/>
              <p:nvPr/>
            </p:nvSpPr>
            <p:spPr>
              <a:xfrm>
                <a:off x="5927592" y="3830971"/>
                <a:ext cx="29520" cy="39851"/>
              </a:xfrm>
              <a:custGeom>
                <a:avLst/>
                <a:gdLst>
                  <a:gd name="connsiteX0" fmla="*/ 5166 w 29520"/>
                  <a:gd name="connsiteY0" fmla="*/ 39114 h 39851"/>
                  <a:gd name="connsiteX1" fmla="*/ 0 w 29520"/>
                  <a:gd name="connsiteY1" fmla="*/ 39114 h 39851"/>
                  <a:gd name="connsiteX2" fmla="*/ 11070 w 29520"/>
                  <a:gd name="connsiteY2" fmla="*/ 19926 h 39851"/>
                  <a:gd name="connsiteX3" fmla="*/ 24354 w 29520"/>
                  <a:gd name="connsiteY3" fmla="*/ 0 h 39851"/>
                  <a:gd name="connsiteX4" fmla="*/ 29520 w 29520"/>
                  <a:gd name="connsiteY4" fmla="*/ 0 h 39851"/>
                  <a:gd name="connsiteX5" fmla="*/ 16236 w 29520"/>
                  <a:gd name="connsiteY5" fmla="*/ 20664 h 39851"/>
                  <a:gd name="connsiteX6" fmla="*/ 16236 w 29520"/>
                  <a:gd name="connsiteY6" fmla="*/ 20664 h 39851"/>
                  <a:gd name="connsiteX7" fmla="*/ 5166 w 29520"/>
                  <a:gd name="connsiteY7" fmla="*/ 39852 h 39851"/>
                  <a:gd name="connsiteX8" fmla="*/ 738 w 29520"/>
                  <a:gd name="connsiteY8" fmla="*/ 39114 h 39851"/>
                  <a:gd name="connsiteX9" fmla="*/ 5166 w 29520"/>
                  <a:gd name="connsiteY9" fmla="*/ 39114 h 39851"/>
                  <a:gd name="connsiteX10" fmla="*/ 13284 w 29520"/>
                  <a:gd name="connsiteY10" fmla="*/ 19188 h 39851"/>
                  <a:gd name="connsiteX11" fmla="*/ 13284 w 29520"/>
                  <a:gd name="connsiteY11" fmla="*/ 19188 h 39851"/>
                  <a:gd name="connsiteX12" fmla="*/ 26568 w 29520"/>
                  <a:gd name="connsiteY12" fmla="*/ 0 h 39851"/>
                  <a:gd name="connsiteX13" fmla="*/ 22140 w 29520"/>
                  <a:gd name="connsiteY13" fmla="*/ 0 h 39851"/>
                  <a:gd name="connsiteX14" fmla="*/ 13284 w 29520"/>
                  <a:gd name="connsiteY14" fmla="*/ 19188 h 3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20" h="39851">
                    <a:moveTo>
                      <a:pt x="5166" y="39114"/>
                    </a:moveTo>
                    <a:lnTo>
                      <a:pt x="0" y="39114"/>
                    </a:lnTo>
                    <a:cubicBezTo>
                      <a:pt x="0" y="39114"/>
                      <a:pt x="0" y="33210"/>
                      <a:pt x="11070" y="19926"/>
                    </a:cubicBezTo>
                    <a:cubicBezTo>
                      <a:pt x="15159" y="13065"/>
                      <a:pt x="19594" y="6415"/>
                      <a:pt x="24354" y="0"/>
                    </a:cubicBezTo>
                    <a:lnTo>
                      <a:pt x="29520" y="0"/>
                    </a:lnTo>
                    <a:cubicBezTo>
                      <a:pt x="29520" y="0"/>
                      <a:pt x="19926" y="14022"/>
                      <a:pt x="16236" y="20664"/>
                    </a:cubicBezTo>
                    <a:lnTo>
                      <a:pt x="16236" y="20664"/>
                    </a:lnTo>
                    <a:lnTo>
                      <a:pt x="5166" y="39852"/>
                    </a:lnTo>
                    <a:close/>
                    <a:moveTo>
                      <a:pt x="738" y="39114"/>
                    </a:moveTo>
                    <a:lnTo>
                      <a:pt x="5166" y="39114"/>
                    </a:lnTo>
                    <a:lnTo>
                      <a:pt x="13284" y="19188"/>
                    </a:lnTo>
                    <a:lnTo>
                      <a:pt x="13284" y="19188"/>
                    </a:lnTo>
                    <a:lnTo>
                      <a:pt x="26568" y="0"/>
                    </a:lnTo>
                    <a:lnTo>
                      <a:pt x="22140" y="0"/>
                    </a:lnTo>
                    <a:cubicBezTo>
                      <a:pt x="18753" y="6185"/>
                      <a:pt x="15793" y="12596"/>
                      <a:pt x="13284" y="191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826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26855" y="3829495"/>
              <a:ext cx="30257" cy="40590"/>
              <a:chOff x="5926855" y="3829495"/>
              <a:chExt cx="30257" cy="40590"/>
            </a:xfrm>
          </p:grpSpPr>
          <p:sp>
            <p:nvSpPr>
              <p:cNvPr id="1827" name="Freeform: Shape 1826">
                <a:extLst>
                  <a:ext uri="{FF2B5EF4-FFF2-40B4-BE49-F238E27FC236}">
                    <a16:creationId xmlns:a16="http://schemas.microsoft.com/office/drawing/2014/main" id="{A31B728F-0F0C-4291-A5A3-992E0C0FFE7B}"/>
                  </a:ext>
                </a:extLst>
              </p:cNvPr>
              <p:cNvSpPr/>
              <p:nvPr/>
            </p:nvSpPr>
            <p:spPr>
              <a:xfrm>
                <a:off x="5926855" y="3830971"/>
                <a:ext cx="29519" cy="39114"/>
              </a:xfrm>
              <a:custGeom>
                <a:avLst/>
                <a:gdLst>
                  <a:gd name="connsiteX0" fmla="*/ 14022 w 29519"/>
                  <a:gd name="connsiteY0" fmla="*/ 19188 h 39114"/>
                  <a:gd name="connsiteX1" fmla="*/ 24354 w 29519"/>
                  <a:gd name="connsiteY1" fmla="*/ 39114 h 39114"/>
                  <a:gd name="connsiteX2" fmla="*/ 29520 w 29519"/>
                  <a:gd name="connsiteY2" fmla="*/ 39114 h 39114"/>
                  <a:gd name="connsiteX3" fmla="*/ 18450 w 29519"/>
                  <a:gd name="connsiteY3" fmla="*/ 19926 h 39114"/>
                  <a:gd name="connsiteX4" fmla="*/ 5166 w 29519"/>
                  <a:gd name="connsiteY4" fmla="*/ 0 h 39114"/>
                  <a:gd name="connsiteX5" fmla="*/ 0 w 29519"/>
                  <a:gd name="connsiteY5" fmla="*/ 0 h 39114"/>
                  <a:gd name="connsiteX6" fmla="*/ 14022 w 29519"/>
                  <a:gd name="connsiteY6" fmla="*/ 19188 h 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19" h="39114">
                    <a:moveTo>
                      <a:pt x="14022" y="19188"/>
                    </a:moveTo>
                    <a:lnTo>
                      <a:pt x="24354" y="39114"/>
                    </a:lnTo>
                    <a:lnTo>
                      <a:pt x="29520" y="39114"/>
                    </a:lnTo>
                    <a:cubicBezTo>
                      <a:pt x="29520" y="39114"/>
                      <a:pt x="29520" y="33210"/>
                      <a:pt x="18450" y="19926"/>
                    </a:cubicBezTo>
                    <a:cubicBezTo>
                      <a:pt x="14361" y="13065"/>
                      <a:pt x="9926" y="6415"/>
                      <a:pt x="5166" y="0"/>
                    </a:cubicBezTo>
                    <a:lnTo>
                      <a:pt x="0" y="0"/>
                    </a:lnTo>
                    <a:lnTo>
                      <a:pt x="14022" y="19188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28" name="Freeform: Shape 1827">
                <a:extLst>
                  <a:ext uri="{FF2B5EF4-FFF2-40B4-BE49-F238E27FC236}">
                    <a16:creationId xmlns:a16="http://schemas.microsoft.com/office/drawing/2014/main" id="{363BA131-E25F-4CA1-B6F7-139738B06BCD}"/>
                  </a:ext>
                </a:extLst>
              </p:cNvPr>
              <p:cNvSpPr/>
              <p:nvPr/>
            </p:nvSpPr>
            <p:spPr>
              <a:xfrm>
                <a:off x="5927592" y="3829495"/>
                <a:ext cx="29520" cy="40590"/>
              </a:xfrm>
              <a:custGeom>
                <a:avLst/>
                <a:gdLst>
                  <a:gd name="connsiteX0" fmla="*/ 24354 w 29520"/>
                  <a:gd name="connsiteY0" fmla="*/ 40590 h 40590"/>
                  <a:gd name="connsiteX1" fmla="*/ 24354 w 29520"/>
                  <a:gd name="connsiteY1" fmla="*/ 40590 h 40590"/>
                  <a:gd name="connsiteX2" fmla="*/ 13284 w 29520"/>
                  <a:gd name="connsiteY2" fmla="*/ 20664 h 40590"/>
                  <a:gd name="connsiteX3" fmla="*/ 0 w 29520"/>
                  <a:gd name="connsiteY3" fmla="*/ 0 h 40590"/>
                  <a:gd name="connsiteX4" fmla="*/ 5166 w 29520"/>
                  <a:gd name="connsiteY4" fmla="*/ 0 h 40590"/>
                  <a:gd name="connsiteX5" fmla="*/ 18450 w 29520"/>
                  <a:gd name="connsiteY5" fmla="*/ 19926 h 40590"/>
                  <a:gd name="connsiteX6" fmla="*/ 29520 w 29520"/>
                  <a:gd name="connsiteY6" fmla="*/ 39114 h 40590"/>
                  <a:gd name="connsiteX7" fmla="*/ 24354 w 29520"/>
                  <a:gd name="connsiteY7" fmla="*/ 39114 h 40590"/>
                  <a:gd name="connsiteX8" fmla="*/ 738 w 29520"/>
                  <a:gd name="connsiteY8" fmla="*/ 1476 h 40590"/>
                  <a:gd name="connsiteX9" fmla="*/ 13284 w 29520"/>
                  <a:gd name="connsiteY9" fmla="*/ 20664 h 40590"/>
                  <a:gd name="connsiteX10" fmla="*/ 13284 w 29520"/>
                  <a:gd name="connsiteY10" fmla="*/ 20664 h 40590"/>
                  <a:gd name="connsiteX11" fmla="*/ 23616 w 29520"/>
                  <a:gd name="connsiteY11" fmla="*/ 39852 h 40590"/>
                  <a:gd name="connsiteX12" fmla="*/ 28044 w 29520"/>
                  <a:gd name="connsiteY12" fmla="*/ 39852 h 40590"/>
                  <a:gd name="connsiteX13" fmla="*/ 18450 w 29520"/>
                  <a:gd name="connsiteY13" fmla="*/ 20664 h 40590"/>
                  <a:gd name="connsiteX14" fmla="*/ 5166 w 29520"/>
                  <a:gd name="connsiteY14" fmla="*/ 738 h 40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20" h="40590">
                    <a:moveTo>
                      <a:pt x="24354" y="40590"/>
                    </a:moveTo>
                    <a:lnTo>
                      <a:pt x="24354" y="40590"/>
                    </a:lnTo>
                    <a:lnTo>
                      <a:pt x="13284" y="20664"/>
                    </a:lnTo>
                    <a:cubicBezTo>
                      <a:pt x="13284" y="14022"/>
                      <a:pt x="0" y="738"/>
                      <a:pt x="0" y="0"/>
                    </a:cubicBezTo>
                    <a:lnTo>
                      <a:pt x="5166" y="0"/>
                    </a:lnTo>
                    <a:cubicBezTo>
                      <a:pt x="10546" y="5956"/>
                      <a:pt x="15026" y="12669"/>
                      <a:pt x="18450" y="19926"/>
                    </a:cubicBezTo>
                    <a:cubicBezTo>
                      <a:pt x="26568" y="33210"/>
                      <a:pt x="29520" y="39114"/>
                      <a:pt x="29520" y="39114"/>
                    </a:cubicBezTo>
                    <a:lnTo>
                      <a:pt x="24354" y="39114"/>
                    </a:lnTo>
                    <a:close/>
                    <a:moveTo>
                      <a:pt x="738" y="1476"/>
                    </a:moveTo>
                    <a:lnTo>
                      <a:pt x="13284" y="20664"/>
                    </a:lnTo>
                    <a:lnTo>
                      <a:pt x="13284" y="20664"/>
                    </a:lnTo>
                    <a:lnTo>
                      <a:pt x="23616" y="39852"/>
                    </a:lnTo>
                    <a:lnTo>
                      <a:pt x="28044" y="39852"/>
                    </a:lnTo>
                    <a:cubicBezTo>
                      <a:pt x="25350" y="33215"/>
                      <a:pt x="22140" y="26800"/>
                      <a:pt x="18450" y="20664"/>
                    </a:cubicBezTo>
                    <a:cubicBezTo>
                      <a:pt x="14546" y="13686"/>
                      <a:pt x="10103" y="7024"/>
                      <a:pt x="5166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829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85527" y="3816211"/>
              <a:ext cx="54611" cy="29520"/>
              <a:chOff x="5885527" y="3816211"/>
              <a:chExt cx="54611" cy="29520"/>
            </a:xfrm>
          </p:grpSpPr>
          <p:sp>
            <p:nvSpPr>
              <p:cNvPr id="1830" name="Freeform: Shape 1829">
                <a:extLst>
                  <a:ext uri="{FF2B5EF4-FFF2-40B4-BE49-F238E27FC236}">
                    <a16:creationId xmlns:a16="http://schemas.microsoft.com/office/drawing/2014/main" id="{2CFBD783-1667-4797-B7A5-DB757FF34195}"/>
                  </a:ext>
                </a:extLst>
              </p:cNvPr>
              <p:cNvSpPr/>
              <p:nvPr/>
            </p:nvSpPr>
            <p:spPr>
              <a:xfrm>
                <a:off x="5902929" y="3816211"/>
                <a:ext cx="28946" cy="20664"/>
              </a:xfrm>
              <a:custGeom>
                <a:avLst/>
                <a:gdLst>
                  <a:gd name="connsiteX0" fmla="*/ 28354 w 28946"/>
                  <a:gd name="connsiteY0" fmla="*/ 10332 h 20664"/>
                  <a:gd name="connsiteX1" fmla="*/ 28354 w 28946"/>
                  <a:gd name="connsiteY1" fmla="*/ 10332 h 20664"/>
                  <a:gd name="connsiteX2" fmla="*/ 28354 w 28946"/>
                  <a:gd name="connsiteY2" fmla="*/ 5166 h 20664"/>
                  <a:gd name="connsiteX3" fmla="*/ 28354 w 28946"/>
                  <a:gd name="connsiteY3" fmla="*/ 5166 h 20664"/>
                  <a:gd name="connsiteX4" fmla="*/ 28354 w 28946"/>
                  <a:gd name="connsiteY4" fmla="*/ 0 h 20664"/>
                  <a:gd name="connsiteX5" fmla="*/ 28354 w 28946"/>
                  <a:gd name="connsiteY5" fmla="*/ 0 h 20664"/>
                  <a:gd name="connsiteX6" fmla="*/ 12856 w 28946"/>
                  <a:gd name="connsiteY6" fmla="*/ 0 h 20664"/>
                  <a:gd name="connsiteX7" fmla="*/ 310 w 28946"/>
                  <a:gd name="connsiteY7" fmla="*/ 0 h 20664"/>
                  <a:gd name="connsiteX8" fmla="*/ 310 w 28946"/>
                  <a:gd name="connsiteY8" fmla="*/ 0 h 20664"/>
                  <a:gd name="connsiteX9" fmla="*/ 310 w 28946"/>
                  <a:gd name="connsiteY9" fmla="*/ 4428 h 20664"/>
                  <a:gd name="connsiteX10" fmla="*/ 310 w 28946"/>
                  <a:gd name="connsiteY10" fmla="*/ 4428 h 20664"/>
                  <a:gd name="connsiteX11" fmla="*/ 310 w 28946"/>
                  <a:gd name="connsiteY11" fmla="*/ 8856 h 20664"/>
                  <a:gd name="connsiteX12" fmla="*/ 310 w 28946"/>
                  <a:gd name="connsiteY12" fmla="*/ 8856 h 20664"/>
                  <a:gd name="connsiteX13" fmla="*/ 310 w 28946"/>
                  <a:gd name="connsiteY13" fmla="*/ 8856 h 20664"/>
                  <a:gd name="connsiteX14" fmla="*/ 4738 w 28946"/>
                  <a:gd name="connsiteY14" fmla="*/ 8856 h 20664"/>
                  <a:gd name="connsiteX15" fmla="*/ 9166 w 28946"/>
                  <a:gd name="connsiteY15" fmla="*/ 8856 h 20664"/>
                  <a:gd name="connsiteX16" fmla="*/ 9166 w 28946"/>
                  <a:gd name="connsiteY16" fmla="*/ 8856 h 20664"/>
                  <a:gd name="connsiteX17" fmla="*/ 9166 w 28946"/>
                  <a:gd name="connsiteY17" fmla="*/ 13284 h 20664"/>
                  <a:gd name="connsiteX18" fmla="*/ 9166 w 28946"/>
                  <a:gd name="connsiteY18" fmla="*/ 13284 h 20664"/>
                  <a:gd name="connsiteX19" fmla="*/ 13594 w 28946"/>
                  <a:gd name="connsiteY19" fmla="*/ 20664 h 20664"/>
                  <a:gd name="connsiteX20" fmla="*/ 13594 w 28946"/>
                  <a:gd name="connsiteY20" fmla="*/ 20664 h 20664"/>
                  <a:gd name="connsiteX21" fmla="*/ 18022 w 28946"/>
                  <a:gd name="connsiteY21" fmla="*/ 13284 h 20664"/>
                  <a:gd name="connsiteX22" fmla="*/ 18022 w 28946"/>
                  <a:gd name="connsiteY22" fmla="*/ 13284 h 20664"/>
                  <a:gd name="connsiteX23" fmla="*/ 18022 w 28946"/>
                  <a:gd name="connsiteY23" fmla="*/ 8856 h 20664"/>
                  <a:gd name="connsiteX24" fmla="*/ 18022 w 28946"/>
                  <a:gd name="connsiteY24" fmla="*/ 8856 h 20664"/>
                  <a:gd name="connsiteX25" fmla="*/ 22450 w 28946"/>
                  <a:gd name="connsiteY25" fmla="*/ 8856 h 20664"/>
                  <a:gd name="connsiteX26" fmla="*/ 26878 w 28946"/>
                  <a:gd name="connsiteY26" fmla="*/ 8856 h 20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8946" h="20664">
                    <a:moveTo>
                      <a:pt x="28354" y="10332"/>
                    </a:moveTo>
                    <a:lnTo>
                      <a:pt x="28354" y="10332"/>
                    </a:lnTo>
                    <a:cubicBezTo>
                      <a:pt x="29144" y="8701"/>
                      <a:pt x="29144" y="6796"/>
                      <a:pt x="28354" y="5166"/>
                    </a:cubicBezTo>
                    <a:lnTo>
                      <a:pt x="28354" y="5166"/>
                    </a:lnTo>
                    <a:lnTo>
                      <a:pt x="28354" y="0"/>
                    </a:lnTo>
                    <a:lnTo>
                      <a:pt x="28354" y="0"/>
                    </a:lnTo>
                    <a:cubicBezTo>
                      <a:pt x="23254" y="1169"/>
                      <a:pt x="17956" y="1169"/>
                      <a:pt x="12856" y="0"/>
                    </a:cubicBezTo>
                    <a:lnTo>
                      <a:pt x="310" y="0"/>
                    </a:lnTo>
                    <a:lnTo>
                      <a:pt x="310" y="0"/>
                    </a:lnTo>
                    <a:lnTo>
                      <a:pt x="310" y="4428"/>
                    </a:lnTo>
                    <a:lnTo>
                      <a:pt x="310" y="4428"/>
                    </a:lnTo>
                    <a:cubicBezTo>
                      <a:pt x="-103" y="5875"/>
                      <a:pt x="-103" y="7409"/>
                      <a:pt x="310" y="8856"/>
                    </a:cubicBezTo>
                    <a:lnTo>
                      <a:pt x="310" y="8856"/>
                    </a:lnTo>
                    <a:lnTo>
                      <a:pt x="310" y="8856"/>
                    </a:lnTo>
                    <a:cubicBezTo>
                      <a:pt x="310" y="8856"/>
                      <a:pt x="310" y="8856"/>
                      <a:pt x="4738" y="8856"/>
                    </a:cubicBezTo>
                    <a:cubicBezTo>
                      <a:pt x="9166" y="8856"/>
                      <a:pt x="4738" y="8856"/>
                      <a:pt x="9166" y="8856"/>
                    </a:cubicBezTo>
                    <a:lnTo>
                      <a:pt x="9166" y="8856"/>
                    </a:lnTo>
                    <a:cubicBezTo>
                      <a:pt x="9166" y="8856"/>
                      <a:pt x="9166" y="8856"/>
                      <a:pt x="9166" y="13284"/>
                    </a:cubicBezTo>
                    <a:lnTo>
                      <a:pt x="9166" y="13284"/>
                    </a:lnTo>
                    <a:cubicBezTo>
                      <a:pt x="9166" y="13284"/>
                      <a:pt x="9166" y="20664"/>
                      <a:pt x="13594" y="20664"/>
                    </a:cubicBezTo>
                    <a:lnTo>
                      <a:pt x="13594" y="20664"/>
                    </a:lnTo>
                    <a:cubicBezTo>
                      <a:pt x="13594" y="20664"/>
                      <a:pt x="13594" y="15498"/>
                      <a:pt x="18022" y="13284"/>
                    </a:cubicBezTo>
                    <a:lnTo>
                      <a:pt x="18022" y="13284"/>
                    </a:lnTo>
                    <a:cubicBezTo>
                      <a:pt x="18022" y="13284"/>
                      <a:pt x="18022" y="13284"/>
                      <a:pt x="18022" y="8856"/>
                    </a:cubicBezTo>
                    <a:lnTo>
                      <a:pt x="18022" y="8856"/>
                    </a:lnTo>
                    <a:cubicBezTo>
                      <a:pt x="18022" y="8856"/>
                      <a:pt x="18022" y="8856"/>
                      <a:pt x="22450" y="8856"/>
                    </a:cubicBezTo>
                    <a:cubicBezTo>
                      <a:pt x="26878" y="8856"/>
                      <a:pt x="26878" y="8856"/>
                      <a:pt x="26878" y="8856"/>
                    </a:cubicBez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31" name="Freeform: Shape 1830">
                <a:extLst>
                  <a:ext uri="{FF2B5EF4-FFF2-40B4-BE49-F238E27FC236}">
                    <a16:creationId xmlns:a16="http://schemas.microsoft.com/office/drawing/2014/main" id="{FD11D245-D016-4D42-A870-2179E6839340}"/>
                  </a:ext>
                </a:extLst>
              </p:cNvPr>
              <p:cNvSpPr/>
              <p:nvPr/>
            </p:nvSpPr>
            <p:spPr>
              <a:xfrm>
                <a:off x="5885527" y="3816211"/>
                <a:ext cx="54611" cy="29520"/>
              </a:xfrm>
              <a:custGeom>
                <a:avLst/>
                <a:gdLst>
                  <a:gd name="connsiteX0" fmla="*/ 27306 w 54611"/>
                  <a:gd name="connsiteY0" fmla="*/ 29520 h 29520"/>
                  <a:gd name="connsiteX1" fmla="*/ 27306 w 54611"/>
                  <a:gd name="connsiteY1" fmla="*/ 29520 h 29520"/>
                  <a:gd name="connsiteX2" fmla="*/ 27306 w 54611"/>
                  <a:gd name="connsiteY2" fmla="*/ 25092 h 29520"/>
                  <a:gd name="connsiteX3" fmla="*/ 27306 w 54611"/>
                  <a:gd name="connsiteY3" fmla="*/ 25092 h 29520"/>
                  <a:gd name="connsiteX4" fmla="*/ 27306 w 54611"/>
                  <a:gd name="connsiteY4" fmla="*/ 25092 h 29520"/>
                  <a:gd name="connsiteX5" fmla="*/ 27306 w 54611"/>
                  <a:gd name="connsiteY5" fmla="*/ 25092 h 29520"/>
                  <a:gd name="connsiteX6" fmla="*/ 27306 w 54611"/>
                  <a:gd name="connsiteY6" fmla="*/ 25092 h 29520"/>
                  <a:gd name="connsiteX7" fmla="*/ 27306 w 54611"/>
                  <a:gd name="connsiteY7" fmla="*/ 21402 h 29520"/>
                  <a:gd name="connsiteX8" fmla="*/ 27306 w 54611"/>
                  <a:gd name="connsiteY8" fmla="*/ 21402 h 29520"/>
                  <a:gd name="connsiteX9" fmla="*/ 27306 w 54611"/>
                  <a:gd name="connsiteY9" fmla="*/ 21402 h 29520"/>
                  <a:gd name="connsiteX10" fmla="*/ 27306 w 54611"/>
                  <a:gd name="connsiteY10" fmla="*/ 21402 h 29520"/>
                  <a:gd name="connsiteX11" fmla="*/ 27306 w 54611"/>
                  <a:gd name="connsiteY11" fmla="*/ 21402 h 29520"/>
                  <a:gd name="connsiteX12" fmla="*/ 27306 w 54611"/>
                  <a:gd name="connsiteY12" fmla="*/ 21402 h 29520"/>
                  <a:gd name="connsiteX13" fmla="*/ 27306 w 54611"/>
                  <a:gd name="connsiteY13" fmla="*/ 21402 h 29520"/>
                  <a:gd name="connsiteX14" fmla="*/ 27306 w 54611"/>
                  <a:gd name="connsiteY14" fmla="*/ 16236 h 29520"/>
                  <a:gd name="connsiteX15" fmla="*/ 27306 w 54611"/>
                  <a:gd name="connsiteY15" fmla="*/ 16236 h 29520"/>
                  <a:gd name="connsiteX16" fmla="*/ 27306 w 54611"/>
                  <a:gd name="connsiteY16" fmla="*/ 16236 h 29520"/>
                  <a:gd name="connsiteX17" fmla="*/ 39852 w 54611"/>
                  <a:gd name="connsiteY17" fmla="*/ 16236 h 29520"/>
                  <a:gd name="connsiteX18" fmla="*/ 39852 w 54611"/>
                  <a:gd name="connsiteY18" fmla="*/ 16236 h 29520"/>
                  <a:gd name="connsiteX19" fmla="*/ 54612 w 54611"/>
                  <a:gd name="connsiteY19" fmla="*/ 16236 h 29520"/>
                  <a:gd name="connsiteX20" fmla="*/ 54612 w 54611"/>
                  <a:gd name="connsiteY20" fmla="*/ 16236 h 29520"/>
                  <a:gd name="connsiteX21" fmla="*/ 54612 w 54611"/>
                  <a:gd name="connsiteY21" fmla="*/ 16236 h 29520"/>
                  <a:gd name="connsiteX22" fmla="*/ 54612 w 54611"/>
                  <a:gd name="connsiteY22" fmla="*/ 21402 h 29520"/>
                  <a:gd name="connsiteX23" fmla="*/ 54612 w 54611"/>
                  <a:gd name="connsiteY23" fmla="*/ 21402 h 29520"/>
                  <a:gd name="connsiteX24" fmla="*/ 54612 w 54611"/>
                  <a:gd name="connsiteY24" fmla="*/ 21402 h 29520"/>
                  <a:gd name="connsiteX25" fmla="*/ 49446 w 54611"/>
                  <a:gd name="connsiteY25" fmla="*/ 21402 h 29520"/>
                  <a:gd name="connsiteX26" fmla="*/ 49446 w 54611"/>
                  <a:gd name="connsiteY26" fmla="*/ 21402 h 29520"/>
                  <a:gd name="connsiteX27" fmla="*/ 49446 w 54611"/>
                  <a:gd name="connsiteY27" fmla="*/ 21402 h 29520"/>
                  <a:gd name="connsiteX28" fmla="*/ 49446 w 54611"/>
                  <a:gd name="connsiteY28" fmla="*/ 25092 h 29520"/>
                  <a:gd name="connsiteX29" fmla="*/ 49446 w 54611"/>
                  <a:gd name="connsiteY29" fmla="*/ 25092 h 29520"/>
                  <a:gd name="connsiteX30" fmla="*/ 49446 w 54611"/>
                  <a:gd name="connsiteY30" fmla="*/ 25092 h 29520"/>
                  <a:gd name="connsiteX31" fmla="*/ 49446 w 54611"/>
                  <a:gd name="connsiteY31" fmla="*/ 25092 h 29520"/>
                  <a:gd name="connsiteX32" fmla="*/ 27306 w 54611"/>
                  <a:gd name="connsiteY32" fmla="*/ 29520 h 29520"/>
                  <a:gd name="connsiteX33" fmla="*/ 22878 w 54611"/>
                  <a:gd name="connsiteY33" fmla="*/ 22140 h 29520"/>
                  <a:gd name="connsiteX34" fmla="*/ 22878 w 54611"/>
                  <a:gd name="connsiteY34" fmla="*/ 22140 h 29520"/>
                  <a:gd name="connsiteX35" fmla="*/ 22878 w 54611"/>
                  <a:gd name="connsiteY35" fmla="*/ 22140 h 29520"/>
                  <a:gd name="connsiteX36" fmla="*/ 22878 w 54611"/>
                  <a:gd name="connsiteY36" fmla="*/ 22140 h 29520"/>
                  <a:gd name="connsiteX37" fmla="*/ 22878 w 54611"/>
                  <a:gd name="connsiteY37" fmla="*/ 22140 h 29520"/>
                  <a:gd name="connsiteX38" fmla="*/ 22878 w 54611"/>
                  <a:gd name="connsiteY38" fmla="*/ 22140 h 29520"/>
                  <a:gd name="connsiteX39" fmla="*/ 22878 w 54611"/>
                  <a:gd name="connsiteY39" fmla="*/ 22140 h 29520"/>
                  <a:gd name="connsiteX40" fmla="*/ 22878 w 54611"/>
                  <a:gd name="connsiteY40" fmla="*/ 22140 h 29520"/>
                  <a:gd name="connsiteX41" fmla="*/ 22878 w 54611"/>
                  <a:gd name="connsiteY41" fmla="*/ 18450 h 29520"/>
                  <a:gd name="connsiteX42" fmla="*/ 22878 w 54611"/>
                  <a:gd name="connsiteY42" fmla="*/ 18450 h 29520"/>
                  <a:gd name="connsiteX43" fmla="*/ 22878 w 54611"/>
                  <a:gd name="connsiteY43" fmla="*/ 18450 h 29520"/>
                  <a:gd name="connsiteX44" fmla="*/ 22878 w 54611"/>
                  <a:gd name="connsiteY44" fmla="*/ 18450 h 29520"/>
                  <a:gd name="connsiteX45" fmla="*/ 27306 w 54611"/>
                  <a:gd name="connsiteY45" fmla="*/ 18450 h 29520"/>
                  <a:gd name="connsiteX46" fmla="*/ 27306 w 54611"/>
                  <a:gd name="connsiteY46" fmla="*/ 18450 h 29520"/>
                  <a:gd name="connsiteX47" fmla="*/ 27306 w 54611"/>
                  <a:gd name="connsiteY47" fmla="*/ 13284 h 29520"/>
                  <a:gd name="connsiteX48" fmla="*/ 27306 w 54611"/>
                  <a:gd name="connsiteY48" fmla="*/ 13284 h 29520"/>
                  <a:gd name="connsiteX49" fmla="*/ 27306 w 54611"/>
                  <a:gd name="connsiteY49" fmla="*/ 0 h 29520"/>
                  <a:gd name="connsiteX50" fmla="*/ 12546 w 54611"/>
                  <a:gd name="connsiteY50" fmla="*/ 0 h 29520"/>
                  <a:gd name="connsiteX51" fmla="*/ 12546 w 54611"/>
                  <a:gd name="connsiteY51" fmla="*/ 0 h 29520"/>
                  <a:gd name="connsiteX52" fmla="*/ 0 w 54611"/>
                  <a:gd name="connsiteY52" fmla="*/ 0 h 29520"/>
                  <a:gd name="connsiteX53" fmla="*/ 0 w 54611"/>
                  <a:gd name="connsiteY53" fmla="*/ 0 h 29520"/>
                  <a:gd name="connsiteX54" fmla="*/ 0 w 54611"/>
                  <a:gd name="connsiteY54" fmla="*/ 4428 h 29520"/>
                  <a:gd name="connsiteX55" fmla="*/ 0 w 54611"/>
                  <a:gd name="connsiteY55" fmla="*/ 4428 h 29520"/>
                  <a:gd name="connsiteX56" fmla="*/ 0 w 54611"/>
                  <a:gd name="connsiteY56" fmla="*/ 8856 h 29520"/>
                  <a:gd name="connsiteX57" fmla="*/ 0 w 54611"/>
                  <a:gd name="connsiteY57" fmla="*/ 8856 h 29520"/>
                  <a:gd name="connsiteX58" fmla="*/ 0 w 54611"/>
                  <a:gd name="connsiteY58" fmla="*/ 8856 h 29520"/>
                  <a:gd name="connsiteX59" fmla="*/ 0 w 54611"/>
                  <a:gd name="connsiteY59" fmla="*/ 8856 h 29520"/>
                  <a:gd name="connsiteX60" fmla="*/ 0 w 54611"/>
                  <a:gd name="connsiteY60" fmla="*/ 8856 h 29520"/>
                  <a:gd name="connsiteX61" fmla="*/ 4428 w 54611"/>
                  <a:gd name="connsiteY61" fmla="*/ 8856 h 29520"/>
                  <a:gd name="connsiteX62" fmla="*/ 4428 w 54611"/>
                  <a:gd name="connsiteY62" fmla="*/ 8856 h 29520"/>
                  <a:gd name="connsiteX63" fmla="*/ 4428 w 54611"/>
                  <a:gd name="connsiteY63" fmla="*/ 8856 h 29520"/>
                  <a:gd name="connsiteX64" fmla="*/ 4428 w 54611"/>
                  <a:gd name="connsiteY64" fmla="*/ 12546 h 29520"/>
                  <a:gd name="connsiteX65" fmla="*/ 4428 w 54611"/>
                  <a:gd name="connsiteY65" fmla="*/ 12546 h 29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54611" h="29520">
                    <a:moveTo>
                      <a:pt x="27306" y="29520"/>
                    </a:moveTo>
                    <a:lnTo>
                      <a:pt x="27306" y="29520"/>
                    </a:lnTo>
                    <a:cubicBezTo>
                      <a:pt x="27306" y="29520"/>
                      <a:pt x="27306" y="29520"/>
                      <a:pt x="27306" y="25092"/>
                    </a:cubicBezTo>
                    <a:cubicBezTo>
                      <a:pt x="27306" y="20664"/>
                      <a:pt x="27306" y="25092"/>
                      <a:pt x="27306" y="25092"/>
                    </a:cubicBezTo>
                    <a:lnTo>
                      <a:pt x="27306" y="25092"/>
                    </a:lnTo>
                    <a:lnTo>
                      <a:pt x="27306" y="25092"/>
                    </a:lnTo>
                    <a:lnTo>
                      <a:pt x="27306" y="25092"/>
                    </a:lnTo>
                    <a:cubicBezTo>
                      <a:pt x="27026" y="23878"/>
                      <a:pt x="27026" y="22616"/>
                      <a:pt x="27306" y="21402"/>
                    </a:cubicBezTo>
                    <a:lnTo>
                      <a:pt x="27306" y="21402"/>
                    </a:lnTo>
                    <a:cubicBezTo>
                      <a:pt x="27306" y="21402"/>
                      <a:pt x="27306" y="21402"/>
                      <a:pt x="27306" y="21402"/>
                    </a:cubicBezTo>
                    <a:lnTo>
                      <a:pt x="27306" y="21402"/>
                    </a:lnTo>
                    <a:lnTo>
                      <a:pt x="27306" y="21402"/>
                    </a:lnTo>
                    <a:lnTo>
                      <a:pt x="27306" y="21402"/>
                    </a:lnTo>
                    <a:lnTo>
                      <a:pt x="27306" y="21402"/>
                    </a:lnTo>
                    <a:cubicBezTo>
                      <a:pt x="27217" y="19681"/>
                      <a:pt x="27217" y="17957"/>
                      <a:pt x="27306" y="16236"/>
                    </a:cubicBezTo>
                    <a:lnTo>
                      <a:pt x="27306" y="16236"/>
                    </a:lnTo>
                    <a:lnTo>
                      <a:pt x="27306" y="16236"/>
                    </a:lnTo>
                    <a:lnTo>
                      <a:pt x="39852" y="16236"/>
                    </a:lnTo>
                    <a:lnTo>
                      <a:pt x="39852" y="16236"/>
                    </a:lnTo>
                    <a:lnTo>
                      <a:pt x="54612" y="16236"/>
                    </a:lnTo>
                    <a:lnTo>
                      <a:pt x="54612" y="16236"/>
                    </a:lnTo>
                    <a:lnTo>
                      <a:pt x="54612" y="16236"/>
                    </a:lnTo>
                    <a:cubicBezTo>
                      <a:pt x="54612" y="16236"/>
                      <a:pt x="54612" y="16236"/>
                      <a:pt x="54612" y="21402"/>
                    </a:cubicBezTo>
                    <a:lnTo>
                      <a:pt x="54612" y="21402"/>
                    </a:lnTo>
                    <a:lnTo>
                      <a:pt x="54612" y="21402"/>
                    </a:lnTo>
                    <a:cubicBezTo>
                      <a:pt x="54612" y="21402"/>
                      <a:pt x="54612" y="21402"/>
                      <a:pt x="49446" y="21402"/>
                    </a:cubicBezTo>
                    <a:cubicBezTo>
                      <a:pt x="44280" y="21402"/>
                      <a:pt x="49446" y="21402"/>
                      <a:pt x="49446" y="21402"/>
                    </a:cubicBezTo>
                    <a:lnTo>
                      <a:pt x="49446" y="21402"/>
                    </a:lnTo>
                    <a:lnTo>
                      <a:pt x="49446" y="25092"/>
                    </a:lnTo>
                    <a:lnTo>
                      <a:pt x="49446" y="25092"/>
                    </a:lnTo>
                    <a:lnTo>
                      <a:pt x="49446" y="25092"/>
                    </a:lnTo>
                    <a:cubicBezTo>
                      <a:pt x="49446" y="25092"/>
                      <a:pt x="49446" y="25092"/>
                      <a:pt x="49446" y="25092"/>
                    </a:cubicBezTo>
                    <a:cubicBezTo>
                      <a:pt x="49446" y="25092"/>
                      <a:pt x="28782" y="29520"/>
                      <a:pt x="27306" y="29520"/>
                    </a:cubicBezTo>
                    <a:close/>
                    <a:moveTo>
                      <a:pt x="22878" y="22140"/>
                    </a:moveTo>
                    <a:lnTo>
                      <a:pt x="22878" y="22140"/>
                    </a:lnTo>
                    <a:cubicBezTo>
                      <a:pt x="22878" y="22140"/>
                      <a:pt x="22878" y="22140"/>
                      <a:pt x="22878" y="22140"/>
                    </a:cubicBezTo>
                    <a:cubicBezTo>
                      <a:pt x="22878" y="22140"/>
                      <a:pt x="22878" y="22140"/>
                      <a:pt x="22878" y="22140"/>
                    </a:cubicBezTo>
                    <a:lnTo>
                      <a:pt x="22878" y="22140"/>
                    </a:lnTo>
                    <a:cubicBezTo>
                      <a:pt x="22878" y="22140"/>
                      <a:pt x="22878" y="22140"/>
                      <a:pt x="22878" y="22140"/>
                    </a:cubicBezTo>
                    <a:lnTo>
                      <a:pt x="22878" y="22140"/>
                    </a:lnTo>
                    <a:lnTo>
                      <a:pt x="22878" y="22140"/>
                    </a:lnTo>
                    <a:cubicBezTo>
                      <a:pt x="23158" y="20926"/>
                      <a:pt x="23158" y="19664"/>
                      <a:pt x="22878" y="18450"/>
                    </a:cubicBezTo>
                    <a:lnTo>
                      <a:pt x="22878" y="18450"/>
                    </a:lnTo>
                    <a:cubicBezTo>
                      <a:pt x="22878" y="18450"/>
                      <a:pt x="22878" y="18450"/>
                      <a:pt x="22878" y="18450"/>
                    </a:cubicBezTo>
                    <a:lnTo>
                      <a:pt x="22878" y="18450"/>
                    </a:lnTo>
                    <a:cubicBezTo>
                      <a:pt x="22878" y="18450"/>
                      <a:pt x="27306" y="18450"/>
                      <a:pt x="27306" y="18450"/>
                    </a:cubicBezTo>
                    <a:lnTo>
                      <a:pt x="27306" y="18450"/>
                    </a:lnTo>
                    <a:cubicBezTo>
                      <a:pt x="27741" y="16756"/>
                      <a:pt x="27741" y="14978"/>
                      <a:pt x="27306" y="13284"/>
                    </a:cubicBezTo>
                    <a:lnTo>
                      <a:pt x="27306" y="13284"/>
                    </a:lnTo>
                    <a:lnTo>
                      <a:pt x="27306" y="0"/>
                    </a:lnTo>
                    <a:cubicBezTo>
                      <a:pt x="22413" y="717"/>
                      <a:pt x="17439" y="717"/>
                      <a:pt x="12546" y="0"/>
                    </a:cubicBezTo>
                    <a:lnTo>
                      <a:pt x="1254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428"/>
                    </a:lnTo>
                    <a:lnTo>
                      <a:pt x="0" y="4428"/>
                    </a:lnTo>
                    <a:cubicBezTo>
                      <a:pt x="0" y="4428"/>
                      <a:pt x="0" y="4428"/>
                      <a:pt x="0" y="8856"/>
                    </a:cubicBezTo>
                    <a:lnTo>
                      <a:pt x="0" y="8856"/>
                    </a:lnTo>
                    <a:lnTo>
                      <a:pt x="0" y="8856"/>
                    </a:lnTo>
                    <a:lnTo>
                      <a:pt x="0" y="8856"/>
                    </a:lnTo>
                    <a:lnTo>
                      <a:pt x="0" y="8856"/>
                    </a:lnTo>
                    <a:lnTo>
                      <a:pt x="4428" y="8856"/>
                    </a:lnTo>
                    <a:cubicBezTo>
                      <a:pt x="4428" y="8856"/>
                      <a:pt x="4428" y="8856"/>
                      <a:pt x="4428" y="8856"/>
                    </a:cubicBezTo>
                    <a:lnTo>
                      <a:pt x="4428" y="8856"/>
                    </a:lnTo>
                    <a:lnTo>
                      <a:pt x="4428" y="12546"/>
                    </a:lnTo>
                    <a:lnTo>
                      <a:pt x="4428" y="12546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83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26117" y="3816211"/>
              <a:ext cx="8117" cy="11070"/>
              <a:chOff x="5926117" y="3816211"/>
              <a:chExt cx="8117" cy="11070"/>
            </a:xfrm>
          </p:grpSpPr>
          <p:sp>
            <p:nvSpPr>
              <p:cNvPr id="1833" name="Freeform: Shape 1832">
                <a:extLst>
                  <a:ext uri="{FF2B5EF4-FFF2-40B4-BE49-F238E27FC236}">
                    <a16:creationId xmlns:a16="http://schemas.microsoft.com/office/drawing/2014/main" id="{D90B81FB-33E4-4B1C-BA85-D362CF7CF497}"/>
                  </a:ext>
                </a:extLst>
              </p:cNvPr>
              <p:cNvSpPr/>
              <p:nvPr/>
            </p:nvSpPr>
            <p:spPr>
              <a:xfrm>
                <a:off x="5929034" y="3819163"/>
                <a:ext cx="5200" cy="7379"/>
              </a:xfrm>
              <a:custGeom>
                <a:avLst/>
                <a:gdLst>
                  <a:gd name="connsiteX0" fmla="*/ 3724 w 5200"/>
                  <a:gd name="connsiteY0" fmla="*/ 6642 h 7379"/>
                  <a:gd name="connsiteX1" fmla="*/ 34 w 5200"/>
                  <a:gd name="connsiteY1" fmla="*/ 0 h 7379"/>
                  <a:gd name="connsiteX2" fmla="*/ 34 w 5200"/>
                  <a:gd name="connsiteY2" fmla="*/ 0 h 7379"/>
                  <a:gd name="connsiteX3" fmla="*/ 34 w 5200"/>
                  <a:gd name="connsiteY3" fmla="*/ 0 h 7379"/>
                  <a:gd name="connsiteX4" fmla="*/ 5200 w 5200"/>
                  <a:gd name="connsiteY4" fmla="*/ 7380 h 7379"/>
                  <a:gd name="connsiteX5" fmla="*/ 5200 w 5200"/>
                  <a:gd name="connsiteY5" fmla="*/ 7380 h 7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00" h="7379">
                    <a:moveTo>
                      <a:pt x="3724" y="6642"/>
                    </a:moveTo>
                    <a:cubicBezTo>
                      <a:pt x="1222" y="5420"/>
                      <a:pt x="-246" y="2768"/>
                      <a:pt x="34" y="0"/>
                    </a:cubicBezTo>
                    <a:lnTo>
                      <a:pt x="34" y="0"/>
                    </a:lnTo>
                    <a:lnTo>
                      <a:pt x="34" y="0"/>
                    </a:lnTo>
                    <a:cubicBezTo>
                      <a:pt x="425" y="3166"/>
                      <a:pt x="2359" y="5931"/>
                      <a:pt x="5200" y="7380"/>
                    </a:cubicBezTo>
                    <a:lnTo>
                      <a:pt x="5200" y="7380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34" name="Freeform: Shape 1833">
                <a:extLst>
                  <a:ext uri="{FF2B5EF4-FFF2-40B4-BE49-F238E27FC236}">
                    <a16:creationId xmlns:a16="http://schemas.microsoft.com/office/drawing/2014/main" id="{E8C624E5-66F2-4AF6-8A2F-82495B226831}"/>
                  </a:ext>
                </a:extLst>
              </p:cNvPr>
              <p:cNvSpPr/>
              <p:nvPr/>
            </p:nvSpPr>
            <p:spPr>
              <a:xfrm>
                <a:off x="5926117" y="3816211"/>
                <a:ext cx="5165" cy="11070"/>
              </a:xfrm>
              <a:custGeom>
                <a:avLst/>
                <a:gdLst>
                  <a:gd name="connsiteX0" fmla="*/ 5166 w 5165"/>
                  <a:gd name="connsiteY0" fmla="*/ 11070 h 11070"/>
                  <a:gd name="connsiteX1" fmla="*/ 5166 w 5165"/>
                  <a:gd name="connsiteY1" fmla="*/ 11070 h 11070"/>
                  <a:gd name="connsiteX2" fmla="*/ 0 w 5165"/>
                  <a:gd name="connsiteY2" fmla="*/ 3690 h 11070"/>
                  <a:gd name="connsiteX3" fmla="*/ 0 w 5165"/>
                  <a:gd name="connsiteY3" fmla="*/ 3690 h 11070"/>
                  <a:gd name="connsiteX4" fmla="*/ 0 w 5165"/>
                  <a:gd name="connsiteY4" fmla="*/ 3690 h 11070"/>
                  <a:gd name="connsiteX5" fmla="*/ 0 w 5165"/>
                  <a:gd name="connsiteY5" fmla="*/ 3690 h 11070"/>
                  <a:gd name="connsiteX6" fmla="*/ 3690 w 5165"/>
                  <a:gd name="connsiteY6" fmla="*/ 10332 h 11070"/>
                  <a:gd name="connsiteX7" fmla="*/ 3690 w 5165"/>
                  <a:gd name="connsiteY7" fmla="*/ 10332 h 11070"/>
                  <a:gd name="connsiteX8" fmla="*/ 738 w 5165"/>
                  <a:gd name="connsiteY8" fmla="*/ 0 h 11070"/>
                  <a:gd name="connsiteX9" fmla="*/ 738 w 5165"/>
                  <a:gd name="connsiteY9" fmla="*/ 0 h 11070"/>
                  <a:gd name="connsiteX10" fmla="*/ 5166 w 5165"/>
                  <a:gd name="connsiteY10" fmla="*/ 7380 h 11070"/>
                  <a:gd name="connsiteX11" fmla="*/ 5166 w 5165"/>
                  <a:gd name="connsiteY11" fmla="*/ 7380 h 11070"/>
                  <a:gd name="connsiteX12" fmla="*/ 738 w 5165"/>
                  <a:gd name="connsiteY12" fmla="*/ 738 h 11070"/>
                  <a:gd name="connsiteX13" fmla="*/ 738 w 5165"/>
                  <a:gd name="connsiteY13" fmla="*/ 738 h 1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165" h="11070">
                    <a:moveTo>
                      <a:pt x="5166" y="11070"/>
                    </a:moveTo>
                    <a:lnTo>
                      <a:pt x="5166" y="11070"/>
                    </a:lnTo>
                    <a:cubicBezTo>
                      <a:pt x="2325" y="9621"/>
                      <a:pt x="391" y="6856"/>
                      <a:pt x="0" y="3690"/>
                    </a:cubicBezTo>
                    <a:lnTo>
                      <a:pt x="0" y="3690"/>
                    </a:lnTo>
                    <a:lnTo>
                      <a:pt x="0" y="3690"/>
                    </a:lnTo>
                    <a:lnTo>
                      <a:pt x="0" y="3690"/>
                    </a:lnTo>
                    <a:cubicBezTo>
                      <a:pt x="52" y="6379"/>
                      <a:pt x="1439" y="8866"/>
                      <a:pt x="3690" y="10332"/>
                    </a:cubicBezTo>
                    <a:lnTo>
                      <a:pt x="3690" y="10332"/>
                    </a:lnTo>
                    <a:close/>
                    <a:moveTo>
                      <a:pt x="738" y="0"/>
                    </a:moveTo>
                    <a:lnTo>
                      <a:pt x="738" y="0"/>
                    </a:lnTo>
                    <a:cubicBezTo>
                      <a:pt x="841" y="3060"/>
                      <a:pt x="2517" y="5851"/>
                      <a:pt x="5166" y="7380"/>
                    </a:cubicBezTo>
                    <a:lnTo>
                      <a:pt x="5166" y="7380"/>
                    </a:lnTo>
                    <a:cubicBezTo>
                      <a:pt x="5166" y="7380"/>
                      <a:pt x="1476" y="7380"/>
                      <a:pt x="738" y="738"/>
                    </a:cubicBezTo>
                    <a:lnTo>
                      <a:pt x="738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1835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91430" y="3819163"/>
              <a:ext cx="7380" cy="13284"/>
              <a:chOff x="5891430" y="3819163"/>
              <a:chExt cx="7380" cy="13284"/>
            </a:xfrm>
          </p:grpSpPr>
          <p:sp>
            <p:nvSpPr>
              <p:cNvPr id="1836" name="Freeform: Shape 1835">
                <a:extLst>
                  <a:ext uri="{FF2B5EF4-FFF2-40B4-BE49-F238E27FC236}">
                    <a16:creationId xmlns:a16="http://schemas.microsoft.com/office/drawing/2014/main" id="{FBAB1630-096B-4AE0-99E6-E27E523BD39F}"/>
                  </a:ext>
                </a:extLst>
              </p:cNvPr>
              <p:cNvSpPr/>
              <p:nvPr/>
            </p:nvSpPr>
            <p:spPr>
              <a:xfrm>
                <a:off x="5891430" y="3819163"/>
                <a:ext cx="5165" cy="7379"/>
              </a:xfrm>
              <a:custGeom>
                <a:avLst/>
                <a:gdLst>
                  <a:gd name="connsiteX0" fmla="*/ 1476 w 5165"/>
                  <a:gd name="connsiteY0" fmla="*/ 6642 h 7379"/>
                  <a:gd name="connsiteX1" fmla="*/ 5166 w 5165"/>
                  <a:gd name="connsiteY1" fmla="*/ 0 h 7379"/>
                  <a:gd name="connsiteX2" fmla="*/ 5166 w 5165"/>
                  <a:gd name="connsiteY2" fmla="*/ 0 h 7379"/>
                  <a:gd name="connsiteX3" fmla="*/ 5166 w 5165"/>
                  <a:gd name="connsiteY3" fmla="*/ 0 h 7379"/>
                  <a:gd name="connsiteX4" fmla="*/ 0 w 5165"/>
                  <a:gd name="connsiteY4" fmla="*/ 7380 h 7379"/>
                  <a:gd name="connsiteX5" fmla="*/ 0 w 5165"/>
                  <a:gd name="connsiteY5" fmla="*/ 7380 h 7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5" h="7379">
                    <a:moveTo>
                      <a:pt x="1476" y="6642"/>
                    </a:moveTo>
                    <a:cubicBezTo>
                      <a:pt x="3727" y="5176"/>
                      <a:pt x="5114" y="2689"/>
                      <a:pt x="5166" y="0"/>
                    </a:cubicBezTo>
                    <a:lnTo>
                      <a:pt x="5166" y="0"/>
                    </a:lnTo>
                    <a:lnTo>
                      <a:pt x="5166" y="0"/>
                    </a:lnTo>
                    <a:cubicBezTo>
                      <a:pt x="4775" y="3166"/>
                      <a:pt x="2841" y="5931"/>
                      <a:pt x="0" y="7380"/>
                    </a:cubicBezTo>
                    <a:lnTo>
                      <a:pt x="0" y="7380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37" name="Freeform: Shape 1836">
                <a:extLst>
                  <a:ext uri="{FF2B5EF4-FFF2-40B4-BE49-F238E27FC236}">
                    <a16:creationId xmlns:a16="http://schemas.microsoft.com/office/drawing/2014/main" id="{FE1A28B9-A968-4223-961A-A5E911F9CB07}"/>
                  </a:ext>
                </a:extLst>
              </p:cNvPr>
              <p:cNvSpPr/>
              <p:nvPr/>
            </p:nvSpPr>
            <p:spPr>
              <a:xfrm>
                <a:off x="5892907" y="3819902"/>
                <a:ext cx="5903" cy="12546"/>
              </a:xfrm>
              <a:custGeom>
                <a:avLst/>
                <a:gdLst>
                  <a:gd name="connsiteX0" fmla="*/ 1476 w 5903"/>
                  <a:gd name="connsiteY0" fmla="*/ 7380 h 12546"/>
                  <a:gd name="connsiteX1" fmla="*/ 1476 w 5903"/>
                  <a:gd name="connsiteY1" fmla="*/ 7380 h 12546"/>
                  <a:gd name="connsiteX2" fmla="*/ 1476 w 5903"/>
                  <a:gd name="connsiteY2" fmla="*/ 7380 h 12546"/>
                  <a:gd name="connsiteX3" fmla="*/ 1476 w 5903"/>
                  <a:gd name="connsiteY3" fmla="*/ 7380 h 12546"/>
                  <a:gd name="connsiteX4" fmla="*/ 5904 w 5903"/>
                  <a:gd name="connsiteY4" fmla="*/ 738 h 12546"/>
                  <a:gd name="connsiteX5" fmla="*/ 5904 w 5903"/>
                  <a:gd name="connsiteY5" fmla="*/ 738 h 12546"/>
                  <a:gd name="connsiteX6" fmla="*/ 5904 w 5903"/>
                  <a:gd name="connsiteY6" fmla="*/ 738 h 12546"/>
                  <a:gd name="connsiteX7" fmla="*/ 5904 w 5903"/>
                  <a:gd name="connsiteY7" fmla="*/ 5166 h 12546"/>
                  <a:gd name="connsiteX8" fmla="*/ 738 w 5903"/>
                  <a:gd name="connsiteY8" fmla="*/ 12546 h 12546"/>
                  <a:gd name="connsiteX9" fmla="*/ 1476 w 5903"/>
                  <a:gd name="connsiteY9" fmla="*/ 7380 h 12546"/>
                  <a:gd name="connsiteX10" fmla="*/ 1476 w 5903"/>
                  <a:gd name="connsiteY10" fmla="*/ 7380 h 12546"/>
                  <a:gd name="connsiteX11" fmla="*/ 5904 w 5903"/>
                  <a:gd name="connsiteY11" fmla="*/ 0 h 12546"/>
                  <a:gd name="connsiteX12" fmla="*/ 5904 w 5903"/>
                  <a:gd name="connsiteY12" fmla="*/ 0 h 12546"/>
                  <a:gd name="connsiteX13" fmla="*/ 5904 w 5903"/>
                  <a:gd name="connsiteY13" fmla="*/ 0 h 12546"/>
                  <a:gd name="connsiteX14" fmla="*/ 5904 w 5903"/>
                  <a:gd name="connsiteY14" fmla="*/ 0 h 12546"/>
                  <a:gd name="connsiteX15" fmla="*/ 0 w 5903"/>
                  <a:gd name="connsiteY15" fmla="*/ 5904 h 12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03" h="12546">
                    <a:moveTo>
                      <a:pt x="1476" y="7380"/>
                    </a:moveTo>
                    <a:lnTo>
                      <a:pt x="1476" y="7380"/>
                    </a:lnTo>
                    <a:lnTo>
                      <a:pt x="1476" y="7380"/>
                    </a:lnTo>
                    <a:lnTo>
                      <a:pt x="1476" y="7380"/>
                    </a:lnTo>
                    <a:cubicBezTo>
                      <a:pt x="3727" y="5794"/>
                      <a:pt x="5306" y="3426"/>
                      <a:pt x="5904" y="738"/>
                    </a:cubicBezTo>
                    <a:lnTo>
                      <a:pt x="5904" y="738"/>
                    </a:lnTo>
                    <a:lnTo>
                      <a:pt x="5904" y="738"/>
                    </a:lnTo>
                    <a:lnTo>
                      <a:pt x="5904" y="5166"/>
                    </a:lnTo>
                    <a:cubicBezTo>
                      <a:pt x="5513" y="8332"/>
                      <a:pt x="3579" y="11097"/>
                      <a:pt x="738" y="12546"/>
                    </a:cubicBezTo>
                    <a:close/>
                    <a:moveTo>
                      <a:pt x="1476" y="7380"/>
                    </a:moveTo>
                    <a:lnTo>
                      <a:pt x="1476" y="7380"/>
                    </a:lnTo>
                    <a:cubicBezTo>
                      <a:pt x="4037" y="5757"/>
                      <a:pt x="5675" y="3021"/>
                      <a:pt x="5904" y="0"/>
                    </a:cubicBezTo>
                    <a:lnTo>
                      <a:pt x="5904" y="0"/>
                    </a:lnTo>
                    <a:lnTo>
                      <a:pt x="5904" y="0"/>
                    </a:lnTo>
                    <a:lnTo>
                      <a:pt x="5904" y="0"/>
                    </a:lnTo>
                    <a:cubicBezTo>
                      <a:pt x="5904" y="0"/>
                      <a:pt x="2214" y="5166"/>
                      <a:pt x="0" y="59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F110FD04-1F79-45A4-8679-D5D41650E805}"/>
                </a:ext>
              </a:extLst>
            </p:cNvPr>
            <p:cNvSpPr/>
            <p:nvPr/>
          </p:nvSpPr>
          <p:spPr>
            <a:xfrm>
              <a:off x="5899548" y="3825067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166 h 5903"/>
                <a:gd name="connsiteX4" fmla="*/ 0 w 73800"/>
                <a:gd name="connsiteY4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590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E95FD650-FB7B-487B-B948-93DF6D8F4E4F}"/>
                </a:ext>
              </a:extLst>
            </p:cNvPr>
            <p:cNvSpPr/>
            <p:nvPr/>
          </p:nvSpPr>
          <p:spPr>
            <a:xfrm>
              <a:off x="5903977" y="3827282"/>
              <a:ext cx="614" cy="5903"/>
            </a:xfrm>
            <a:custGeom>
              <a:avLst/>
              <a:gdLst>
                <a:gd name="connsiteX0" fmla="*/ 0 w 614"/>
                <a:gd name="connsiteY0" fmla="*/ 5904 h 5903"/>
                <a:gd name="connsiteX1" fmla="*/ 0 w 614"/>
                <a:gd name="connsiteY1" fmla="*/ 0 h 5903"/>
                <a:gd name="connsiteX2" fmla="*/ 0 w 614"/>
                <a:gd name="connsiteY2" fmla="*/ 0 h 5903"/>
                <a:gd name="connsiteX3" fmla="*/ 0 w 614"/>
                <a:gd name="connsiteY3" fmla="*/ 5904 h 5903"/>
                <a:gd name="connsiteX4" fmla="*/ 0 w 614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4" h="5903">
                  <a:moveTo>
                    <a:pt x="0" y="5904"/>
                  </a:moveTo>
                  <a:cubicBezTo>
                    <a:pt x="819" y="4021"/>
                    <a:pt x="819" y="1883"/>
                    <a:pt x="0" y="0"/>
                  </a:cubicBezTo>
                  <a:lnTo>
                    <a:pt x="0" y="0"/>
                  </a:lnTo>
                  <a:cubicBezTo>
                    <a:pt x="679" y="1910"/>
                    <a:pt x="679" y="3994"/>
                    <a:pt x="0" y="5904"/>
                  </a:cubicBezTo>
                  <a:lnTo>
                    <a:pt x="0" y="5904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5735A07F-7DF1-4E49-8704-9C8B0DBFB5BB}"/>
                </a:ext>
              </a:extLst>
            </p:cNvPr>
            <p:cNvSpPr/>
            <p:nvPr/>
          </p:nvSpPr>
          <p:spPr>
            <a:xfrm>
              <a:off x="5908405" y="3832448"/>
              <a:ext cx="547" cy="6641"/>
            </a:xfrm>
            <a:custGeom>
              <a:avLst/>
              <a:gdLst>
                <a:gd name="connsiteX0" fmla="*/ 0 w 547"/>
                <a:gd name="connsiteY0" fmla="*/ 6642 h 6641"/>
                <a:gd name="connsiteX1" fmla="*/ 0 w 547"/>
                <a:gd name="connsiteY1" fmla="*/ 0 h 6641"/>
                <a:gd name="connsiteX2" fmla="*/ 0 w 547"/>
                <a:gd name="connsiteY2" fmla="*/ 0 h 6641"/>
                <a:gd name="connsiteX3" fmla="*/ 0 w 547"/>
                <a:gd name="connsiteY3" fmla="*/ 6642 h 6641"/>
                <a:gd name="connsiteX4" fmla="*/ 0 w 547"/>
                <a:gd name="connsiteY4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" h="6641">
                  <a:moveTo>
                    <a:pt x="0" y="6642"/>
                  </a:moveTo>
                  <a:cubicBezTo>
                    <a:pt x="635" y="4474"/>
                    <a:pt x="635" y="2168"/>
                    <a:pt x="0" y="0"/>
                  </a:cubicBezTo>
                  <a:lnTo>
                    <a:pt x="0" y="0"/>
                  </a:lnTo>
                  <a:cubicBezTo>
                    <a:pt x="731" y="2153"/>
                    <a:pt x="731" y="4488"/>
                    <a:pt x="0" y="6642"/>
                  </a:cubicBezTo>
                  <a:lnTo>
                    <a:pt x="0" y="6642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511D535F-DB40-49D3-BFC6-741D8DD35652}"/>
                </a:ext>
              </a:extLst>
            </p:cNvPr>
            <p:cNvSpPr/>
            <p:nvPr/>
          </p:nvSpPr>
          <p:spPr>
            <a:xfrm>
              <a:off x="5925080" y="3825067"/>
              <a:ext cx="298" cy="5903"/>
            </a:xfrm>
            <a:custGeom>
              <a:avLst/>
              <a:gdLst>
                <a:gd name="connsiteX0" fmla="*/ 299 w 298"/>
                <a:gd name="connsiteY0" fmla="*/ 5166 h 5903"/>
                <a:gd name="connsiteX1" fmla="*/ 299 w 298"/>
                <a:gd name="connsiteY1" fmla="*/ 0 h 5903"/>
                <a:gd name="connsiteX2" fmla="*/ 299 w 298"/>
                <a:gd name="connsiteY2" fmla="*/ 0 h 5903"/>
                <a:gd name="connsiteX3" fmla="*/ 299 w 298"/>
                <a:gd name="connsiteY3" fmla="*/ 5904 h 5903"/>
                <a:gd name="connsiteX4" fmla="*/ 299 w 298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8" h="5903">
                  <a:moveTo>
                    <a:pt x="299" y="5166"/>
                  </a:moveTo>
                  <a:cubicBezTo>
                    <a:pt x="55" y="3452"/>
                    <a:pt x="55" y="1714"/>
                    <a:pt x="299" y="0"/>
                  </a:cubicBezTo>
                  <a:lnTo>
                    <a:pt x="299" y="0"/>
                  </a:lnTo>
                  <a:cubicBezTo>
                    <a:pt x="-100" y="1948"/>
                    <a:pt x="-100" y="3956"/>
                    <a:pt x="299" y="5904"/>
                  </a:cubicBezTo>
                  <a:lnTo>
                    <a:pt x="299" y="5904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A3A526C-A391-4837-874C-A3059D90E91F}"/>
                </a:ext>
              </a:extLst>
            </p:cNvPr>
            <p:cNvSpPr/>
            <p:nvPr/>
          </p:nvSpPr>
          <p:spPr>
            <a:xfrm>
              <a:off x="5917998" y="3827282"/>
              <a:ext cx="3690" cy="5903"/>
            </a:xfrm>
            <a:custGeom>
              <a:avLst/>
              <a:gdLst>
                <a:gd name="connsiteX0" fmla="*/ 3690 w 3690"/>
                <a:gd name="connsiteY0" fmla="*/ 5904 h 5903"/>
                <a:gd name="connsiteX1" fmla="*/ 0 w 3690"/>
                <a:gd name="connsiteY1" fmla="*/ 0 h 5903"/>
                <a:gd name="connsiteX2" fmla="*/ 0 w 3690"/>
                <a:gd name="connsiteY2" fmla="*/ 0 h 5903"/>
                <a:gd name="connsiteX3" fmla="*/ 3690 w 3690"/>
                <a:gd name="connsiteY3" fmla="*/ 5904 h 5903"/>
                <a:gd name="connsiteX4" fmla="*/ 3690 w 3690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5903">
                  <a:moveTo>
                    <a:pt x="3690" y="5904"/>
                  </a:moveTo>
                  <a:cubicBezTo>
                    <a:pt x="3690" y="5904"/>
                    <a:pt x="3690" y="1476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3690" y="5904"/>
                  </a:cubicBezTo>
                  <a:lnTo>
                    <a:pt x="3690" y="5904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76D799B-9584-42EA-A20C-1F9C2C2691C9}"/>
                </a:ext>
              </a:extLst>
            </p:cNvPr>
            <p:cNvSpPr/>
            <p:nvPr/>
          </p:nvSpPr>
          <p:spPr>
            <a:xfrm>
              <a:off x="5916962" y="3832448"/>
              <a:ext cx="298" cy="6641"/>
            </a:xfrm>
            <a:custGeom>
              <a:avLst/>
              <a:gdLst>
                <a:gd name="connsiteX0" fmla="*/ 299 w 298"/>
                <a:gd name="connsiteY0" fmla="*/ 5904 h 6641"/>
                <a:gd name="connsiteX1" fmla="*/ 299 w 298"/>
                <a:gd name="connsiteY1" fmla="*/ 0 h 6641"/>
                <a:gd name="connsiteX2" fmla="*/ 299 w 298"/>
                <a:gd name="connsiteY2" fmla="*/ 0 h 6641"/>
                <a:gd name="connsiteX3" fmla="*/ 299 w 298"/>
                <a:gd name="connsiteY3" fmla="*/ 6642 h 6641"/>
                <a:gd name="connsiteX4" fmla="*/ 299 w 298"/>
                <a:gd name="connsiteY4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8" h="6641">
                  <a:moveTo>
                    <a:pt x="299" y="5904"/>
                  </a:moveTo>
                  <a:cubicBezTo>
                    <a:pt x="-100" y="3956"/>
                    <a:pt x="-100" y="1948"/>
                    <a:pt x="299" y="0"/>
                  </a:cubicBezTo>
                  <a:lnTo>
                    <a:pt x="299" y="0"/>
                  </a:lnTo>
                  <a:cubicBezTo>
                    <a:pt x="18" y="2205"/>
                    <a:pt x="18" y="4437"/>
                    <a:pt x="299" y="6642"/>
                  </a:cubicBezTo>
                  <a:lnTo>
                    <a:pt x="299" y="6642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844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21321" y="3819008"/>
              <a:ext cx="30371" cy="38532"/>
              <a:chOff x="5821321" y="3819008"/>
              <a:chExt cx="30371" cy="38532"/>
            </a:xfrm>
          </p:grpSpPr>
          <p:sp>
            <p:nvSpPr>
              <p:cNvPr id="1845" name="Freeform: Shape 1844">
                <a:extLst>
                  <a:ext uri="{FF2B5EF4-FFF2-40B4-BE49-F238E27FC236}">
                    <a16:creationId xmlns:a16="http://schemas.microsoft.com/office/drawing/2014/main" id="{925FE3EB-FCB0-4782-B5D4-858D03FC7E80}"/>
                  </a:ext>
                </a:extLst>
              </p:cNvPr>
              <p:cNvSpPr/>
              <p:nvPr/>
            </p:nvSpPr>
            <p:spPr>
              <a:xfrm>
                <a:off x="5821321" y="3819008"/>
                <a:ext cx="28782" cy="38532"/>
              </a:xfrm>
              <a:custGeom>
                <a:avLst/>
                <a:gdLst>
                  <a:gd name="connsiteX0" fmla="*/ 11070 w 28782"/>
                  <a:gd name="connsiteY0" fmla="*/ 38532 h 38532"/>
                  <a:gd name="connsiteX1" fmla="*/ 11070 w 28782"/>
                  <a:gd name="connsiteY1" fmla="*/ 17868 h 38532"/>
                  <a:gd name="connsiteX2" fmla="*/ 0 w 28782"/>
                  <a:gd name="connsiteY2" fmla="*/ 9750 h 38532"/>
                  <a:gd name="connsiteX3" fmla="*/ 20143 w 28782"/>
                  <a:gd name="connsiteY3" fmla="*/ 1111 h 38532"/>
                  <a:gd name="connsiteX4" fmla="*/ 28782 w 28782"/>
                  <a:gd name="connsiteY4" fmla="*/ 9750 h 38532"/>
                  <a:gd name="connsiteX5" fmla="*/ 17712 w 28782"/>
                  <a:gd name="connsiteY5" fmla="*/ 37794 h 38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782" h="38532">
                    <a:moveTo>
                      <a:pt x="11070" y="38532"/>
                    </a:moveTo>
                    <a:cubicBezTo>
                      <a:pt x="12758" y="31748"/>
                      <a:pt x="12758" y="24652"/>
                      <a:pt x="11070" y="17868"/>
                    </a:cubicBezTo>
                    <a:cubicBezTo>
                      <a:pt x="6642" y="11226"/>
                      <a:pt x="1476" y="9012"/>
                      <a:pt x="0" y="9750"/>
                    </a:cubicBezTo>
                    <a:cubicBezTo>
                      <a:pt x="3177" y="1802"/>
                      <a:pt x="12195" y="-2065"/>
                      <a:pt x="20143" y="1111"/>
                    </a:cubicBezTo>
                    <a:cubicBezTo>
                      <a:pt x="24084" y="2687"/>
                      <a:pt x="27207" y="5809"/>
                      <a:pt x="28782" y="9750"/>
                    </a:cubicBezTo>
                    <a:cubicBezTo>
                      <a:pt x="28782" y="9750"/>
                      <a:pt x="15498" y="9750"/>
                      <a:pt x="17712" y="37794"/>
                    </a:cubicBezTo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46" name="Freeform: Shape 1845">
                <a:extLst>
                  <a:ext uri="{FF2B5EF4-FFF2-40B4-BE49-F238E27FC236}">
                    <a16:creationId xmlns:a16="http://schemas.microsoft.com/office/drawing/2014/main" id="{377D65C8-6759-40FC-8C53-AA58016ADCFF}"/>
                  </a:ext>
                </a:extLst>
              </p:cNvPr>
              <p:cNvSpPr/>
              <p:nvPr/>
            </p:nvSpPr>
            <p:spPr>
              <a:xfrm>
                <a:off x="5822059" y="3820082"/>
                <a:ext cx="29633" cy="37457"/>
              </a:xfrm>
              <a:custGeom>
                <a:avLst/>
                <a:gdLst>
                  <a:gd name="connsiteX0" fmla="*/ 10332 w 29633"/>
                  <a:gd name="connsiteY0" fmla="*/ 37457 h 37457"/>
                  <a:gd name="connsiteX1" fmla="*/ 10332 w 29633"/>
                  <a:gd name="connsiteY1" fmla="*/ 37457 h 37457"/>
                  <a:gd name="connsiteX2" fmla="*/ 10332 w 29633"/>
                  <a:gd name="connsiteY2" fmla="*/ 18269 h 37457"/>
                  <a:gd name="connsiteX3" fmla="*/ 0 w 29633"/>
                  <a:gd name="connsiteY3" fmla="*/ 9413 h 37457"/>
                  <a:gd name="connsiteX4" fmla="*/ 0 w 29633"/>
                  <a:gd name="connsiteY4" fmla="*/ 9413 h 37457"/>
                  <a:gd name="connsiteX5" fmla="*/ 6642 w 29633"/>
                  <a:gd name="connsiteY5" fmla="*/ 2033 h 37457"/>
                  <a:gd name="connsiteX6" fmla="*/ 28782 w 29633"/>
                  <a:gd name="connsiteY6" fmla="*/ 8675 h 37457"/>
                  <a:gd name="connsiteX7" fmla="*/ 28782 w 29633"/>
                  <a:gd name="connsiteY7" fmla="*/ 8675 h 37457"/>
                  <a:gd name="connsiteX8" fmla="*/ 22140 w 29633"/>
                  <a:gd name="connsiteY8" fmla="*/ 13103 h 37457"/>
                  <a:gd name="connsiteX9" fmla="*/ 18450 w 29633"/>
                  <a:gd name="connsiteY9" fmla="*/ 36719 h 37457"/>
                  <a:gd name="connsiteX10" fmla="*/ 18450 w 29633"/>
                  <a:gd name="connsiteY10" fmla="*/ 36719 h 37457"/>
                  <a:gd name="connsiteX11" fmla="*/ 22878 w 29633"/>
                  <a:gd name="connsiteY11" fmla="*/ 13103 h 37457"/>
                  <a:gd name="connsiteX12" fmla="*/ 29520 w 29633"/>
                  <a:gd name="connsiteY12" fmla="*/ 8675 h 37457"/>
                  <a:gd name="connsiteX13" fmla="*/ 11808 w 29633"/>
                  <a:gd name="connsiteY13" fmla="*/ 557 h 37457"/>
                  <a:gd name="connsiteX14" fmla="*/ 738 w 29633"/>
                  <a:gd name="connsiteY14" fmla="*/ 8675 h 37457"/>
                  <a:gd name="connsiteX15" fmla="*/ 738 w 29633"/>
                  <a:gd name="connsiteY15" fmla="*/ 8675 h 37457"/>
                  <a:gd name="connsiteX16" fmla="*/ 11070 w 29633"/>
                  <a:gd name="connsiteY16" fmla="*/ 17531 h 37457"/>
                  <a:gd name="connsiteX17" fmla="*/ 10332 w 29633"/>
                  <a:gd name="connsiteY17" fmla="*/ 37457 h 37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633" h="37457">
                    <a:moveTo>
                      <a:pt x="10332" y="37457"/>
                    </a:moveTo>
                    <a:lnTo>
                      <a:pt x="10332" y="37457"/>
                    </a:lnTo>
                    <a:cubicBezTo>
                      <a:pt x="12265" y="31207"/>
                      <a:pt x="12265" y="24519"/>
                      <a:pt x="10332" y="18269"/>
                    </a:cubicBezTo>
                    <a:cubicBezTo>
                      <a:pt x="6642" y="10889"/>
                      <a:pt x="1476" y="8675"/>
                      <a:pt x="0" y="9413"/>
                    </a:cubicBezTo>
                    <a:lnTo>
                      <a:pt x="0" y="9413"/>
                    </a:lnTo>
                    <a:cubicBezTo>
                      <a:pt x="0" y="9413"/>
                      <a:pt x="0" y="4247"/>
                      <a:pt x="6642" y="2033"/>
                    </a:cubicBezTo>
                    <a:cubicBezTo>
                      <a:pt x="13284" y="-181"/>
                      <a:pt x="20664" y="-3133"/>
                      <a:pt x="28782" y="8675"/>
                    </a:cubicBezTo>
                    <a:lnTo>
                      <a:pt x="28782" y="8675"/>
                    </a:lnTo>
                    <a:cubicBezTo>
                      <a:pt x="26234" y="9576"/>
                      <a:pt x="23951" y="11097"/>
                      <a:pt x="22140" y="13103"/>
                    </a:cubicBezTo>
                    <a:cubicBezTo>
                      <a:pt x="18088" y="20268"/>
                      <a:pt x="16776" y="28660"/>
                      <a:pt x="18450" y="36719"/>
                    </a:cubicBezTo>
                    <a:lnTo>
                      <a:pt x="18450" y="36719"/>
                    </a:lnTo>
                    <a:cubicBezTo>
                      <a:pt x="16511" y="28575"/>
                      <a:pt x="18120" y="19991"/>
                      <a:pt x="22878" y="13103"/>
                    </a:cubicBezTo>
                    <a:cubicBezTo>
                      <a:pt x="22878" y="13103"/>
                      <a:pt x="28044" y="8675"/>
                      <a:pt x="29520" y="8675"/>
                    </a:cubicBezTo>
                    <a:cubicBezTo>
                      <a:pt x="30996" y="8675"/>
                      <a:pt x="17712" y="-1657"/>
                      <a:pt x="11808" y="557"/>
                    </a:cubicBezTo>
                    <a:cubicBezTo>
                      <a:pt x="7416" y="2145"/>
                      <a:pt x="3573" y="4964"/>
                      <a:pt x="738" y="8675"/>
                    </a:cubicBezTo>
                    <a:lnTo>
                      <a:pt x="738" y="8675"/>
                    </a:lnTo>
                    <a:cubicBezTo>
                      <a:pt x="5148" y="10266"/>
                      <a:pt x="8823" y="13416"/>
                      <a:pt x="11070" y="17531"/>
                    </a:cubicBezTo>
                    <a:cubicBezTo>
                      <a:pt x="12779" y="24102"/>
                      <a:pt x="12523" y="31031"/>
                      <a:pt x="10332" y="374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7D18215C-3B50-411D-A634-3EF7B7953EEE}"/>
                </a:ext>
              </a:extLst>
            </p:cNvPr>
            <p:cNvSpPr/>
            <p:nvPr/>
          </p:nvSpPr>
          <p:spPr>
            <a:xfrm>
              <a:off x="5817630" y="3819008"/>
              <a:ext cx="28782" cy="9749"/>
            </a:xfrm>
            <a:custGeom>
              <a:avLst/>
              <a:gdLst>
                <a:gd name="connsiteX0" fmla="*/ 4428 w 28782"/>
                <a:gd name="connsiteY0" fmla="*/ 9750 h 9749"/>
                <a:gd name="connsiteX1" fmla="*/ 24947 w 28782"/>
                <a:gd name="connsiteY1" fmla="*/ 5915 h 9749"/>
                <a:gd name="connsiteX2" fmla="*/ 28782 w 28782"/>
                <a:gd name="connsiteY2" fmla="*/ 9750 h 9749"/>
                <a:gd name="connsiteX3" fmla="*/ 28782 w 28782"/>
                <a:gd name="connsiteY3" fmla="*/ 9750 h 9749"/>
                <a:gd name="connsiteX4" fmla="*/ 8639 w 28782"/>
                <a:gd name="connsiteY4" fmla="*/ 1111 h 9749"/>
                <a:gd name="connsiteX5" fmla="*/ 0 w 28782"/>
                <a:gd name="connsiteY5" fmla="*/ 9750 h 9749"/>
                <a:gd name="connsiteX6" fmla="*/ 0 w 28782"/>
                <a:gd name="connsiteY6" fmla="*/ 9750 h 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82" h="9749">
                  <a:moveTo>
                    <a:pt x="4428" y="9750"/>
                  </a:moveTo>
                  <a:cubicBezTo>
                    <a:pt x="9035" y="3025"/>
                    <a:pt x="18221" y="1307"/>
                    <a:pt x="24947" y="5915"/>
                  </a:cubicBezTo>
                  <a:cubicBezTo>
                    <a:pt x="26451" y="6945"/>
                    <a:pt x="27752" y="8245"/>
                    <a:pt x="28782" y="9750"/>
                  </a:cubicBezTo>
                  <a:lnTo>
                    <a:pt x="28782" y="9750"/>
                  </a:lnTo>
                  <a:cubicBezTo>
                    <a:pt x="25605" y="1802"/>
                    <a:pt x="16587" y="-2065"/>
                    <a:pt x="8639" y="1111"/>
                  </a:cubicBezTo>
                  <a:cubicBezTo>
                    <a:pt x="4698" y="2687"/>
                    <a:pt x="1576" y="5809"/>
                    <a:pt x="0" y="9750"/>
                  </a:cubicBezTo>
                  <a:lnTo>
                    <a:pt x="0" y="9750"/>
                  </a:lnTo>
                </a:path>
              </a:pathLst>
            </a:custGeom>
            <a:solidFill>
              <a:srgbClr val="D2DBD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848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05084" y="3843517"/>
              <a:ext cx="25092" cy="13284"/>
              <a:chOff x="5805084" y="3843517"/>
              <a:chExt cx="25092" cy="13284"/>
            </a:xfrm>
          </p:grpSpPr>
          <p:sp>
            <p:nvSpPr>
              <p:cNvPr id="1849" name="Freeform: Shape 1848">
                <a:extLst>
                  <a:ext uri="{FF2B5EF4-FFF2-40B4-BE49-F238E27FC236}">
                    <a16:creationId xmlns:a16="http://schemas.microsoft.com/office/drawing/2014/main" id="{1F31E62C-5934-4B0C-9A08-F67957BDFB1D}"/>
                  </a:ext>
                </a:extLst>
              </p:cNvPr>
              <p:cNvSpPr/>
              <p:nvPr/>
            </p:nvSpPr>
            <p:spPr>
              <a:xfrm>
                <a:off x="5805084" y="3843517"/>
                <a:ext cx="25092" cy="11070"/>
              </a:xfrm>
              <a:custGeom>
                <a:avLst/>
                <a:gdLst>
                  <a:gd name="connsiteX0" fmla="*/ 24354 w 25092"/>
                  <a:gd name="connsiteY0" fmla="*/ 6642 h 11070"/>
                  <a:gd name="connsiteX1" fmla="*/ 16974 w 25092"/>
                  <a:gd name="connsiteY1" fmla="*/ 11070 h 11070"/>
                  <a:gd name="connsiteX2" fmla="*/ 0 w 25092"/>
                  <a:gd name="connsiteY2" fmla="*/ 6642 h 11070"/>
                  <a:gd name="connsiteX3" fmla="*/ 0 w 25092"/>
                  <a:gd name="connsiteY3" fmla="*/ 6642 h 11070"/>
                  <a:gd name="connsiteX4" fmla="*/ 16236 w 25092"/>
                  <a:gd name="connsiteY4" fmla="*/ 0 h 11070"/>
                  <a:gd name="connsiteX5" fmla="*/ 25092 w 25092"/>
                  <a:gd name="connsiteY5" fmla="*/ 6642 h 1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092" h="11070">
                    <a:moveTo>
                      <a:pt x="24354" y="6642"/>
                    </a:moveTo>
                    <a:lnTo>
                      <a:pt x="16974" y="11070"/>
                    </a:lnTo>
                    <a:cubicBezTo>
                      <a:pt x="11649" y="8531"/>
                      <a:pt x="5888" y="7028"/>
                      <a:pt x="0" y="6642"/>
                    </a:cubicBezTo>
                    <a:lnTo>
                      <a:pt x="0" y="6642"/>
                    </a:lnTo>
                    <a:cubicBezTo>
                      <a:pt x="5756" y="5384"/>
                      <a:pt x="11249" y="3137"/>
                      <a:pt x="16236" y="0"/>
                    </a:cubicBezTo>
                    <a:cubicBezTo>
                      <a:pt x="18152" y="3335"/>
                      <a:pt x="21354" y="5736"/>
                      <a:pt x="25092" y="6642"/>
                    </a:cubicBezTo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50" name="Freeform: Shape 1849">
                <a:extLst>
                  <a:ext uri="{FF2B5EF4-FFF2-40B4-BE49-F238E27FC236}">
                    <a16:creationId xmlns:a16="http://schemas.microsoft.com/office/drawing/2014/main" id="{52EE172D-371B-4B87-8DAD-843689617C5B}"/>
                  </a:ext>
                </a:extLst>
              </p:cNvPr>
              <p:cNvSpPr/>
              <p:nvPr/>
            </p:nvSpPr>
            <p:spPr>
              <a:xfrm>
                <a:off x="5805084" y="3843517"/>
                <a:ext cx="24353" cy="13284"/>
              </a:xfrm>
              <a:custGeom>
                <a:avLst/>
                <a:gdLst>
                  <a:gd name="connsiteX0" fmla="*/ 16974 w 24353"/>
                  <a:gd name="connsiteY0" fmla="*/ 13284 h 13284"/>
                  <a:gd name="connsiteX1" fmla="*/ 16974 w 24353"/>
                  <a:gd name="connsiteY1" fmla="*/ 13284 h 13284"/>
                  <a:gd name="connsiteX2" fmla="*/ 0 w 24353"/>
                  <a:gd name="connsiteY2" fmla="*/ 6642 h 13284"/>
                  <a:gd name="connsiteX3" fmla="*/ 0 w 24353"/>
                  <a:gd name="connsiteY3" fmla="*/ 6642 h 13284"/>
                  <a:gd name="connsiteX4" fmla="*/ 16236 w 24353"/>
                  <a:gd name="connsiteY4" fmla="*/ 0 h 13284"/>
                  <a:gd name="connsiteX5" fmla="*/ 16236 w 24353"/>
                  <a:gd name="connsiteY5" fmla="*/ 0 h 13284"/>
                  <a:gd name="connsiteX6" fmla="*/ 23616 w 24353"/>
                  <a:gd name="connsiteY6" fmla="*/ 4428 h 13284"/>
                  <a:gd name="connsiteX7" fmla="*/ 23616 w 24353"/>
                  <a:gd name="connsiteY7" fmla="*/ 4428 h 13284"/>
                  <a:gd name="connsiteX8" fmla="*/ 15498 w 24353"/>
                  <a:gd name="connsiteY8" fmla="*/ 0 h 13284"/>
                  <a:gd name="connsiteX9" fmla="*/ 0 w 24353"/>
                  <a:gd name="connsiteY9" fmla="*/ 6642 h 13284"/>
                  <a:gd name="connsiteX10" fmla="*/ 16974 w 24353"/>
                  <a:gd name="connsiteY10" fmla="*/ 13284 h 13284"/>
                  <a:gd name="connsiteX11" fmla="*/ 24354 w 24353"/>
                  <a:gd name="connsiteY11" fmla="*/ 6642 h 13284"/>
                  <a:gd name="connsiteX12" fmla="*/ 24354 w 24353"/>
                  <a:gd name="connsiteY12" fmla="*/ 6642 h 13284"/>
                  <a:gd name="connsiteX13" fmla="*/ 16974 w 24353"/>
                  <a:gd name="connsiteY13" fmla="*/ 11070 h 13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353" h="13284">
                    <a:moveTo>
                      <a:pt x="16974" y="13284"/>
                    </a:moveTo>
                    <a:lnTo>
                      <a:pt x="16974" y="13284"/>
                    </a:lnTo>
                    <a:cubicBezTo>
                      <a:pt x="11612" y="10377"/>
                      <a:pt x="5911" y="8146"/>
                      <a:pt x="0" y="6642"/>
                    </a:cubicBezTo>
                    <a:lnTo>
                      <a:pt x="0" y="6642"/>
                    </a:lnTo>
                    <a:cubicBezTo>
                      <a:pt x="5709" y="5238"/>
                      <a:pt x="11180" y="3001"/>
                      <a:pt x="16236" y="0"/>
                    </a:cubicBezTo>
                    <a:lnTo>
                      <a:pt x="16236" y="0"/>
                    </a:lnTo>
                    <a:cubicBezTo>
                      <a:pt x="18136" y="2254"/>
                      <a:pt x="20733" y="3812"/>
                      <a:pt x="23616" y="4428"/>
                    </a:cubicBezTo>
                    <a:lnTo>
                      <a:pt x="23616" y="4428"/>
                    </a:lnTo>
                    <a:cubicBezTo>
                      <a:pt x="20505" y="3860"/>
                      <a:pt x="17660" y="2308"/>
                      <a:pt x="15498" y="0"/>
                    </a:cubicBezTo>
                    <a:cubicBezTo>
                      <a:pt x="10713" y="3014"/>
                      <a:pt x="5483" y="5255"/>
                      <a:pt x="0" y="6642"/>
                    </a:cubicBezTo>
                    <a:cubicBezTo>
                      <a:pt x="5934" y="8074"/>
                      <a:pt x="11644" y="10309"/>
                      <a:pt x="16974" y="13284"/>
                    </a:cubicBezTo>
                    <a:cubicBezTo>
                      <a:pt x="18680" y="10353"/>
                      <a:pt x="21261" y="8031"/>
                      <a:pt x="24354" y="6642"/>
                    </a:cubicBezTo>
                    <a:lnTo>
                      <a:pt x="24354" y="6642"/>
                    </a:lnTo>
                    <a:lnTo>
                      <a:pt x="16974" y="1107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9A4FF10C-5720-4F2C-BF80-111C84AEAAB4}"/>
                </a:ext>
              </a:extLst>
            </p:cNvPr>
            <p:cNvSpPr/>
            <p:nvPr/>
          </p:nvSpPr>
          <p:spPr>
            <a:xfrm>
              <a:off x="5821321" y="3843517"/>
              <a:ext cx="738" cy="13284"/>
            </a:xfrm>
            <a:custGeom>
              <a:avLst/>
              <a:gdLst>
                <a:gd name="connsiteX0" fmla="*/ 0 w 738"/>
                <a:gd name="connsiteY0" fmla="*/ 13284 h 13284"/>
                <a:gd name="connsiteX1" fmla="*/ 0 w 738"/>
                <a:gd name="connsiteY1" fmla="*/ 0 h 13284"/>
                <a:gd name="connsiteX2" fmla="*/ 738 w 738"/>
                <a:gd name="connsiteY2" fmla="*/ 0 h 13284"/>
                <a:gd name="connsiteX3" fmla="*/ 738 w 738"/>
                <a:gd name="connsiteY3" fmla="*/ 13284 h 13284"/>
                <a:gd name="connsiteX4" fmla="*/ 0 w 738"/>
                <a:gd name="connsiteY4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3284">
                  <a:moveTo>
                    <a:pt x="0" y="13284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13284"/>
                  </a:lnTo>
                  <a:lnTo>
                    <a:pt x="0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185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35342" y="3856802"/>
              <a:ext cx="2951" cy="7379"/>
              <a:chOff x="5835342" y="3856802"/>
              <a:chExt cx="2951" cy="7379"/>
            </a:xfrm>
          </p:grpSpPr>
          <p:sp>
            <p:nvSpPr>
              <p:cNvPr id="1853" name="Freeform: Shape 1852">
                <a:extLst>
                  <a:ext uri="{FF2B5EF4-FFF2-40B4-BE49-F238E27FC236}">
                    <a16:creationId xmlns:a16="http://schemas.microsoft.com/office/drawing/2014/main" id="{AF78E9C7-3B91-4913-A926-C218500549CD}"/>
                  </a:ext>
                </a:extLst>
              </p:cNvPr>
              <p:cNvSpPr/>
              <p:nvPr/>
            </p:nvSpPr>
            <p:spPr>
              <a:xfrm>
                <a:off x="5838294" y="3856802"/>
                <a:ext cx="73800" cy="7379"/>
              </a:xfrm>
              <a:custGeom>
                <a:avLst/>
                <a:gdLst>
                  <a:gd name="connsiteX0" fmla="*/ 0 w 73800"/>
                  <a:gd name="connsiteY0" fmla="*/ 738 h 7379"/>
                  <a:gd name="connsiteX1" fmla="*/ 0 w 73800"/>
                  <a:gd name="connsiteY1" fmla="*/ 7380 h 7379"/>
                  <a:gd name="connsiteX2" fmla="*/ 0 w 73800"/>
                  <a:gd name="connsiteY2" fmla="*/ 0 h 7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00" h="7379">
                    <a:moveTo>
                      <a:pt x="0" y="738"/>
                    </a:moveTo>
                    <a:cubicBezTo>
                      <a:pt x="0" y="4428"/>
                      <a:pt x="0" y="7380"/>
                      <a:pt x="0" y="7380"/>
                    </a:cubicBezTo>
                    <a:cubicBezTo>
                      <a:pt x="0" y="7380"/>
                      <a:pt x="0" y="7380"/>
                      <a:pt x="0" y="0"/>
                    </a:cubicBezTo>
                  </a:path>
                </a:pathLst>
              </a:custGeom>
              <a:solidFill>
                <a:srgbClr val="B0B9B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1854" name="Freeform: Shape 1853">
                <a:extLst>
                  <a:ext uri="{FF2B5EF4-FFF2-40B4-BE49-F238E27FC236}">
                    <a16:creationId xmlns:a16="http://schemas.microsoft.com/office/drawing/2014/main" id="{7767D11C-F6AF-494A-B93C-667C4C033A14}"/>
                  </a:ext>
                </a:extLst>
              </p:cNvPr>
              <p:cNvSpPr/>
              <p:nvPr/>
            </p:nvSpPr>
            <p:spPr>
              <a:xfrm>
                <a:off x="5835342" y="3856802"/>
                <a:ext cx="1397" cy="7379"/>
              </a:xfrm>
              <a:custGeom>
                <a:avLst/>
                <a:gdLst>
                  <a:gd name="connsiteX0" fmla="*/ 0 w 1397"/>
                  <a:gd name="connsiteY0" fmla="*/ 7380 h 7379"/>
                  <a:gd name="connsiteX1" fmla="*/ 0 w 1397"/>
                  <a:gd name="connsiteY1" fmla="*/ 0 h 7379"/>
                  <a:gd name="connsiteX2" fmla="*/ 0 w 1397"/>
                  <a:gd name="connsiteY2" fmla="*/ 0 h 7379"/>
                  <a:gd name="connsiteX3" fmla="*/ 0 w 1397"/>
                  <a:gd name="connsiteY3" fmla="*/ 7380 h 7379"/>
                  <a:gd name="connsiteX4" fmla="*/ 0 w 1397"/>
                  <a:gd name="connsiteY4" fmla="*/ 738 h 7379"/>
                  <a:gd name="connsiteX5" fmla="*/ 0 w 1397"/>
                  <a:gd name="connsiteY5" fmla="*/ 738 h 7379"/>
                  <a:gd name="connsiteX6" fmla="*/ 0 w 1397"/>
                  <a:gd name="connsiteY6" fmla="*/ 7380 h 7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7" h="7379">
                    <a:moveTo>
                      <a:pt x="0" y="7380"/>
                    </a:moveTo>
                    <a:cubicBezTo>
                      <a:pt x="0" y="7380"/>
                      <a:pt x="0" y="7380"/>
                      <a:pt x="0" y="0"/>
                    </a:cubicBezTo>
                    <a:lnTo>
                      <a:pt x="0" y="0"/>
                    </a:lnTo>
                    <a:cubicBezTo>
                      <a:pt x="0" y="4428"/>
                      <a:pt x="0" y="7380"/>
                      <a:pt x="0" y="7380"/>
                    </a:cubicBezTo>
                    <a:cubicBezTo>
                      <a:pt x="0" y="7380"/>
                      <a:pt x="0" y="7380"/>
                      <a:pt x="0" y="738"/>
                    </a:cubicBezTo>
                    <a:lnTo>
                      <a:pt x="0" y="738"/>
                    </a:lnTo>
                    <a:cubicBezTo>
                      <a:pt x="2214" y="4428"/>
                      <a:pt x="1476" y="7380"/>
                      <a:pt x="0" y="73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A2C04802-91D5-41F2-8343-AD1E7F899367}"/>
                </a:ext>
              </a:extLst>
            </p:cNvPr>
            <p:cNvSpPr/>
            <p:nvPr/>
          </p:nvSpPr>
          <p:spPr>
            <a:xfrm>
              <a:off x="5829439" y="3844256"/>
              <a:ext cx="12545" cy="13283"/>
            </a:xfrm>
            <a:custGeom>
              <a:avLst/>
              <a:gdLst>
                <a:gd name="connsiteX0" fmla="*/ 0 w 12545"/>
                <a:gd name="connsiteY0" fmla="*/ 0 h 13283"/>
                <a:gd name="connsiteX1" fmla="*/ 12546 w 12545"/>
                <a:gd name="connsiteY1" fmla="*/ 0 h 13283"/>
                <a:gd name="connsiteX2" fmla="*/ 12546 w 12545"/>
                <a:gd name="connsiteY2" fmla="*/ 13284 h 13283"/>
                <a:gd name="connsiteX3" fmla="*/ 0 w 12545"/>
                <a:gd name="connsiteY3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5" h="13283">
                  <a:moveTo>
                    <a:pt x="0" y="0"/>
                  </a:moveTo>
                  <a:lnTo>
                    <a:pt x="12546" y="0"/>
                  </a:lnTo>
                  <a:lnTo>
                    <a:pt x="12546" y="13284"/>
                  </a:lnTo>
                  <a:lnTo>
                    <a:pt x="0" y="13284"/>
                  </a:lnTo>
                  <a:close/>
                </a:path>
              </a:pathLst>
            </a:custGeom>
            <a:solidFill>
              <a:srgbClr val="B0B9B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FDC3D4A0-0263-4028-A517-B3ECE8F8E742}"/>
                </a:ext>
              </a:extLst>
            </p:cNvPr>
            <p:cNvSpPr/>
            <p:nvPr/>
          </p:nvSpPr>
          <p:spPr>
            <a:xfrm>
              <a:off x="5828700" y="3843517"/>
              <a:ext cx="13284" cy="14022"/>
            </a:xfrm>
            <a:custGeom>
              <a:avLst/>
              <a:gdLst>
                <a:gd name="connsiteX0" fmla="*/ 13284 w 13284"/>
                <a:gd name="connsiteY0" fmla="*/ 14022 h 14022"/>
                <a:gd name="connsiteX1" fmla="*/ 0 w 13284"/>
                <a:gd name="connsiteY1" fmla="*/ 14022 h 14022"/>
                <a:gd name="connsiteX2" fmla="*/ 0 w 13284"/>
                <a:gd name="connsiteY2" fmla="*/ 0 h 14022"/>
                <a:gd name="connsiteX3" fmla="*/ 13284 w 13284"/>
                <a:gd name="connsiteY3" fmla="*/ 0 h 14022"/>
                <a:gd name="connsiteX4" fmla="*/ 738 w 13284"/>
                <a:gd name="connsiteY4" fmla="*/ 14022 h 14022"/>
                <a:gd name="connsiteX5" fmla="*/ 12546 w 13284"/>
                <a:gd name="connsiteY5" fmla="*/ 14022 h 14022"/>
                <a:gd name="connsiteX6" fmla="*/ 12546 w 13284"/>
                <a:gd name="connsiteY6" fmla="*/ 738 h 14022"/>
                <a:gd name="connsiteX7" fmla="*/ 738 w 13284"/>
                <a:gd name="connsiteY7" fmla="*/ 73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4" h="14022">
                  <a:moveTo>
                    <a:pt x="13284" y="14022"/>
                  </a:moveTo>
                  <a:lnTo>
                    <a:pt x="0" y="14022"/>
                  </a:lnTo>
                  <a:lnTo>
                    <a:pt x="0" y="0"/>
                  </a:lnTo>
                  <a:lnTo>
                    <a:pt x="13284" y="0"/>
                  </a:lnTo>
                  <a:close/>
                  <a:moveTo>
                    <a:pt x="738" y="14022"/>
                  </a:moveTo>
                  <a:lnTo>
                    <a:pt x="12546" y="14022"/>
                  </a:lnTo>
                  <a:lnTo>
                    <a:pt x="12546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5903C28-417E-4C8B-8C2E-A9FF270A451F}"/>
                </a:ext>
              </a:extLst>
            </p:cNvPr>
            <p:cNvSpPr/>
            <p:nvPr/>
          </p:nvSpPr>
          <p:spPr>
            <a:xfrm>
              <a:off x="5831653" y="3850160"/>
              <a:ext cx="7379" cy="4428"/>
            </a:xfrm>
            <a:custGeom>
              <a:avLst/>
              <a:gdLst>
                <a:gd name="connsiteX0" fmla="*/ 7380 w 7379"/>
                <a:gd name="connsiteY0" fmla="*/ 4428 h 4428"/>
                <a:gd name="connsiteX1" fmla="*/ 0 w 7379"/>
                <a:gd name="connsiteY1" fmla="*/ 4428 h 4428"/>
                <a:gd name="connsiteX2" fmla="*/ 0 w 7379"/>
                <a:gd name="connsiteY2" fmla="*/ 0 h 4428"/>
                <a:gd name="connsiteX3" fmla="*/ 7380 w 7379"/>
                <a:gd name="connsiteY3" fmla="*/ 0 h 4428"/>
                <a:gd name="connsiteX4" fmla="*/ 0 w 7379"/>
                <a:gd name="connsiteY4" fmla="*/ 4428 h 4428"/>
                <a:gd name="connsiteX5" fmla="*/ 7380 w 7379"/>
                <a:gd name="connsiteY5" fmla="*/ 4428 h 4428"/>
                <a:gd name="connsiteX6" fmla="*/ 7380 w 7379"/>
                <a:gd name="connsiteY6" fmla="*/ 0 h 4428"/>
                <a:gd name="connsiteX7" fmla="*/ 0 w 7379"/>
                <a:gd name="connsiteY7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9" h="4428">
                  <a:moveTo>
                    <a:pt x="738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7380" y="0"/>
                  </a:lnTo>
                  <a:close/>
                  <a:moveTo>
                    <a:pt x="0" y="4428"/>
                  </a:moveTo>
                  <a:lnTo>
                    <a:pt x="7380" y="4428"/>
                  </a:lnTo>
                  <a:lnTo>
                    <a:pt x="7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BA684EBD-FCBE-4192-8B99-F2124577C65D}"/>
                </a:ext>
              </a:extLst>
            </p:cNvPr>
            <p:cNvSpPr/>
            <p:nvPr/>
          </p:nvSpPr>
          <p:spPr>
            <a:xfrm>
              <a:off x="5836819" y="38501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2C71F39E-E208-4ABB-977C-1664156BACCD}"/>
                </a:ext>
              </a:extLst>
            </p:cNvPr>
            <p:cNvSpPr/>
            <p:nvPr/>
          </p:nvSpPr>
          <p:spPr>
            <a:xfrm>
              <a:off x="5817630" y="3819344"/>
              <a:ext cx="28782" cy="9413"/>
            </a:xfrm>
            <a:custGeom>
              <a:avLst/>
              <a:gdLst>
                <a:gd name="connsiteX0" fmla="*/ 28782 w 28782"/>
                <a:gd name="connsiteY0" fmla="*/ 9413 h 9413"/>
                <a:gd name="connsiteX1" fmla="*/ 28782 w 28782"/>
                <a:gd name="connsiteY1" fmla="*/ 9413 h 9413"/>
                <a:gd name="connsiteX2" fmla="*/ 11070 w 28782"/>
                <a:gd name="connsiteY2" fmla="*/ 1295 h 9413"/>
                <a:gd name="connsiteX3" fmla="*/ 0 w 28782"/>
                <a:gd name="connsiteY3" fmla="*/ 9413 h 9413"/>
                <a:gd name="connsiteX4" fmla="*/ 0 w 28782"/>
                <a:gd name="connsiteY4" fmla="*/ 9413 h 9413"/>
                <a:gd name="connsiteX5" fmla="*/ 6642 w 28782"/>
                <a:gd name="connsiteY5" fmla="*/ 2033 h 9413"/>
                <a:gd name="connsiteX6" fmla="*/ 28782 w 28782"/>
                <a:gd name="connsiteY6" fmla="*/ 8675 h 9413"/>
                <a:gd name="connsiteX7" fmla="*/ 28782 w 28782"/>
                <a:gd name="connsiteY7" fmla="*/ 8675 h 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82" h="9413">
                  <a:moveTo>
                    <a:pt x="28782" y="9413"/>
                  </a:moveTo>
                  <a:lnTo>
                    <a:pt x="28782" y="9413"/>
                  </a:lnTo>
                  <a:cubicBezTo>
                    <a:pt x="22878" y="2033"/>
                    <a:pt x="16974" y="-919"/>
                    <a:pt x="11070" y="1295"/>
                  </a:cubicBezTo>
                  <a:cubicBezTo>
                    <a:pt x="6678" y="2883"/>
                    <a:pt x="2835" y="5702"/>
                    <a:pt x="0" y="9413"/>
                  </a:cubicBezTo>
                  <a:lnTo>
                    <a:pt x="0" y="9413"/>
                  </a:lnTo>
                  <a:cubicBezTo>
                    <a:pt x="0" y="9413"/>
                    <a:pt x="0" y="4247"/>
                    <a:pt x="6642" y="2033"/>
                  </a:cubicBezTo>
                  <a:cubicBezTo>
                    <a:pt x="13284" y="-181"/>
                    <a:pt x="20664" y="-3133"/>
                    <a:pt x="28782" y="8675"/>
                  </a:cubicBezTo>
                  <a:lnTo>
                    <a:pt x="28782" y="8675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E65440C5-B122-4A8D-B6E0-12F8AA702F8E}"/>
                </a:ext>
              </a:extLst>
            </p:cNvPr>
            <p:cNvSpPr/>
            <p:nvPr/>
          </p:nvSpPr>
          <p:spPr>
            <a:xfrm>
              <a:off x="5822059" y="3822115"/>
              <a:ext cx="25091" cy="6642"/>
            </a:xfrm>
            <a:custGeom>
              <a:avLst/>
              <a:gdLst>
                <a:gd name="connsiteX0" fmla="*/ 24354 w 25091"/>
                <a:gd name="connsiteY0" fmla="*/ 6642 h 6642"/>
                <a:gd name="connsiteX1" fmla="*/ 12546 w 25091"/>
                <a:gd name="connsiteY1" fmla="*/ 0 h 6642"/>
                <a:gd name="connsiteX2" fmla="*/ 12546 w 25091"/>
                <a:gd name="connsiteY2" fmla="*/ 0 h 6642"/>
                <a:gd name="connsiteX3" fmla="*/ 0 w 25091"/>
                <a:gd name="connsiteY3" fmla="*/ 6642 h 6642"/>
                <a:gd name="connsiteX4" fmla="*/ 0 w 25091"/>
                <a:gd name="connsiteY4" fmla="*/ 6642 h 6642"/>
                <a:gd name="connsiteX5" fmla="*/ 13284 w 25091"/>
                <a:gd name="connsiteY5" fmla="*/ 0 h 6642"/>
                <a:gd name="connsiteX6" fmla="*/ 13284 w 25091"/>
                <a:gd name="connsiteY6" fmla="*/ 0 h 6642"/>
                <a:gd name="connsiteX7" fmla="*/ 25092 w 25091"/>
                <a:gd name="connsiteY7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91" h="6642">
                  <a:moveTo>
                    <a:pt x="24354" y="6642"/>
                  </a:moveTo>
                  <a:cubicBezTo>
                    <a:pt x="21574" y="2813"/>
                    <a:pt x="17262" y="387"/>
                    <a:pt x="12546" y="0"/>
                  </a:cubicBezTo>
                  <a:lnTo>
                    <a:pt x="12546" y="0"/>
                  </a:lnTo>
                  <a:cubicBezTo>
                    <a:pt x="7536" y="56"/>
                    <a:pt x="2863" y="2531"/>
                    <a:pt x="0" y="6642"/>
                  </a:cubicBezTo>
                  <a:lnTo>
                    <a:pt x="0" y="6642"/>
                  </a:lnTo>
                  <a:cubicBezTo>
                    <a:pt x="3357" y="2734"/>
                    <a:pt x="8144" y="341"/>
                    <a:pt x="13284" y="0"/>
                  </a:cubicBezTo>
                  <a:lnTo>
                    <a:pt x="13284" y="0"/>
                  </a:lnTo>
                  <a:cubicBezTo>
                    <a:pt x="18000" y="387"/>
                    <a:pt x="22312" y="2813"/>
                    <a:pt x="25092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B3AEA4DD-CACF-48B8-84FD-957E40EAC4B6}"/>
                </a:ext>
              </a:extLst>
            </p:cNvPr>
            <p:cNvSpPr/>
            <p:nvPr/>
          </p:nvSpPr>
          <p:spPr>
            <a:xfrm>
              <a:off x="5901763" y="3769717"/>
              <a:ext cx="73800" cy="13284"/>
            </a:xfrm>
            <a:custGeom>
              <a:avLst/>
              <a:gdLst>
                <a:gd name="connsiteX0" fmla="*/ 0 w 73800"/>
                <a:gd name="connsiteY0" fmla="*/ 13284 h 13284"/>
                <a:gd name="connsiteX1" fmla="*/ 0 w 73800"/>
                <a:gd name="connsiteY1" fmla="*/ 13284 h 13284"/>
                <a:gd name="connsiteX2" fmla="*/ 0 w 73800"/>
                <a:gd name="connsiteY2" fmla="*/ 0 h 13284"/>
                <a:gd name="connsiteX3" fmla="*/ 0 w 73800"/>
                <a:gd name="connsiteY3" fmla="*/ 0 h 13284"/>
                <a:gd name="connsiteX4" fmla="*/ 0 w 73800"/>
                <a:gd name="connsiteY4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3284">
                  <a:moveTo>
                    <a:pt x="0" y="13284"/>
                  </a:moveTo>
                  <a:lnTo>
                    <a:pt x="0" y="1328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3284"/>
                  </a:lnTo>
                  <a:close/>
                </a:path>
              </a:pathLst>
            </a:custGeom>
            <a:solidFill>
              <a:srgbClr val="83838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F7094332-C0E6-4834-84B8-5386DE24F4AF}"/>
                </a:ext>
              </a:extLst>
            </p:cNvPr>
            <p:cNvSpPr/>
            <p:nvPr/>
          </p:nvSpPr>
          <p:spPr>
            <a:xfrm>
              <a:off x="5875932" y="3783002"/>
              <a:ext cx="71586" cy="73800"/>
            </a:xfrm>
            <a:custGeom>
              <a:avLst/>
              <a:gdLst>
                <a:gd name="connsiteX0" fmla="*/ 71586 w 71586"/>
                <a:gd name="connsiteY0" fmla="*/ 0 h 73800"/>
                <a:gd name="connsiteX1" fmla="*/ 6642 w 71586"/>
                <a:gd name="connsiteY1" fmla="*/ 0 h 73800"/>
                <a:gd name="connsiteX2" fmla="*/ 0 w 71586"/>
                <a:gd name="connsiteY2" fmla="*/ 0 h 73800"/>
                <a:gd name="connsiteX3" fmla="*/ 0 w 71586"/>
                <a:gd name="connsiteY3" fmla="*/ 0 h 73800"/>
                <a:gd name="connsiteX4" fmla="*/ 0 w 71586"/>
                <a:gd name="connsiteY4" fmla="*/ 0 h 73800"/>
                <a:gd name="connsiteX5" fmla="*/ 67896 w 71586"/>
                <a:gd name="connsiteY5" fmla="*/ 0 h 73800"/>
                <a:gd name="connsiteX6" fmla="*/ 67896 w 71586"/>
                <a:gd name="connsiteY6" fmla="*/ 0 h 73800"/>
                <a:gd name="connsiteX7" fmla="*/ 67896 w 71586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586" h="73800">
                  <a:moveTo>
                    <a:pt x="71586" y="0"/>
                  </a:moveTo>
                  <a:lnTo>
                    <a:pt x="664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7896" y="0"/>
                  </a:lnTo>
                  <a:lnTo>
                    <a:pt x="67896" y="0"/>
                  </a:lnTo>
                  <a:lnTo>
                    <a:pt x="67896" y="0"/>
                  </a:ln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8DC3A135-F8BC-4242-8023-B59C8712AA70}"/>
                </a:ext>
              </a:extLst>
            </p:cNvPr>
            <p:cNvSpPr/>
            <p:nvPr/>
          </p:nvSpPr>
          <p:spPr>
            <a:xfrm>
              <a:off x="5874457" y="3782263"/>
              <a:ext cx="59039" cy="73800"/>
            </a:xfrm>
            <a:custGeom>
              <a:avLst/>
              <a:gdLst>
                <a:gd name="connsiteX0" fmla="*/ 59040 w 59039"/>
                <a:gd name="connsiteY0" fmla="*/ 0 h 73800"/>
                <a:gd name="connsiteX1" fmla="*/ 7380 w 59039"/>
                <a:gd name="connsiteY1" fmla="*/ 0 h 73800"/>
                <a:gd name="connsiteX2" fmla="*/ 0 w 59039"/>
                <a:gd name="connsiteY2" fmla="*/ 0 h 73800"/>
                <a:gd name="connsiteX3" fmla="*/ 0 w 59039"/>
                <a:gd name="connsiteY3" fmla="*/ 0 h 73800"/>
                <a:gd name="connsiteX4" fmla="*/ 0 w 59039"/>
                <a:gd name="connsiteY4" fmla="*/ 0 h 73800"/>
                <a:gd name="connsiteX5" fmla="*/ 6642 w 59039"/>
                <a:gd name="connsiteY5" fmla="*/ 0 h 73800"/>
                <a:gd name="connsiteX6" fmla="*/ 57564 w 59039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9" h="73800">
                  <a:moveTo>
                    <a:pt x="59040" y="0"/>
                  </a:moveTo>
                  <a:lnTo>
                    <a:pt x="738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6642" y="0"/>
                  </a:lnTo>
                  <a:lnTo>
                    <a:pt x="57564" y="0"/>
                  </a:lnTo>
                  <a:close/>
                </a:path>
              </a:pathLst>
            </a:custGeom>
            <a:solidFill>
              <a:srgbClr val="FDE5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5479895E-0238-446A-9FB0-2181EB2B59DE}"/>
                </a:ext>
              </a:extLst>
            </p:cNvPr>
            <p:cNvSpPr/>
            <p:nvPr/>
          </p:nvSpPr>
          <p:spPr>
            <a:xfrm>
              <a:off x="5909142" y="3776360"/>
              <a:ext cx="22878" cy="6642"/>
            </a:xfrm>
            <a:custGeom>
              <a:avLst/>
              <a:gdLst>
                <a:gd name="connsiteX0" fmla="*/ 738 w 22878"/>
                <a:gd name="connsiteY0" fmla="*/ 6642 h 6642"/>
                <a:gd name="connsiteX1" fmla="*/ 738 w 22878"/>
                <a:gd name="connsiteY1" fmla="*/ 0 h 6642"/>
                <a:gd name="connsiteX2" fmla="*/ 22878 w 22878"/>
                <a:gd name="connsiteY2" fmla="*/ 0 h 6642"/>
                <a:gd name="connsiteX3" fmla="*/ 22878 w 22878"/>
                <a:gd name="connsiteY3" fmla="*/ 0 h 6642"/>
                <a:gd name="connsiteX4" fmla="*/ 0 w 22878"/>
                <a:gd name="connsiteY4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8" h="6642">
                  <a:moveTo>
                    <a:pt x="738" y="6642"/>
                  </a:moveTo>
                  <a:lnTo>
                    <a:pt x="73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0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A9D92761-B6A3-4C6C-B93D-78B15366C8B7}"/>
                </a:ext>
              </a:extLst>
            </p:cNvPr>
            <p:cNvSpPr/>
            <p:nvPr/>
          </p:nvSpPr>
          <p:spPr>
            <a:xfrm>
              <a:off x="5942353" y="3760861"/>
              <a:ext cx="6641" cy="21401"/>
            </a:xfrm>
            <a:custGeom>
              <a:avLst/>
              <a:gdLst>
                <a:gd name="connsiteX0" fmla="*/ 3690 w 6641"/>
                <a:gd name="connsiteY0" fmla="*/ 17712 h 21401"/>
                <a:gd name="connsiteX1" fmla="*/ 3690 w 6641"/>
                <a:gd name="connsiteY1" fmla="*/ 21402 h 21401"/>
                <a:gd name="connsiteX2" fmla="*/ 2952 w 6641"/>
                <a:gd name="connsiteY2" fmla="*/ 21402 h 21401"/>
                <a:gd name="connsiteX3" fmla="*/ 2952 w 6641"/>
                <a:gd name="connsiteY3" fmla="*/ 17712 h 21401"/>
                <a:gd name="connsiteX4" fmla="*/ 0 w 6641"/>
                <a:gd name="connsiteY4" fmla="*/ 0 h 21401"/>
                <a:gd name="connsiteX5" fmla="*/ 0 w 6641"/>
                <a:gd name="connsiteY5" fmla="*/ 0 h 21401"/>
                <a:gd name="connsiteX6" fmla="*/ 2952 w 6641"/>
                <a:gd name="connsiteY6" fmla="*/ 17712 h 21401"/>
                <a:gd name="connsiteX7" fmla="*/ 6642 w 6641"/>
                <a:gd name="connsiteY7" fmla="*/ 11808 h 21401"/>
                <a:gd name="connsiteX8" fmla="*/ 6642 w 6641"/>
                <a:gd name="connsiteY8" fmla="*/ 11808 h 21401"/>
                <a:gd name="connsiteX9" fmla="*/ 3690 w 6641"/>
                <a:gd name="connsiteY9" fmla="*/ 1771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1" h="21401">
                  <a:moveTo>
                    <a:pt x="3690" y="17712"/>
                  </a:moveTo>
                  <a:lnTo>
                    <a:pt x="3690" y="21402"/>
                  </a:lnTo>
                  <a:lnTo>
                    <a:pt x="2952" y="21402"/>
                  </a:lnTo>
                  <a:lnTo>
                    <a:pt x="2952" y="1771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52" y="17712"/>
                  </a:lnTo>
                  <a:lnTo>
                    <a:pt x="6642" y="11808"/>
                  </a:lnTo>
                  <a:lnTo>
                    <a:pt x="6642" y="11808"/>
                  </a:lnTo>
                  <a:lnTo>
                    <a:pt x="3690" y="177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8E776B6C-9056-420E-A176-737FE432B23D}"/>
                </a:ext>
              </a:extLst>
            </p:cNvPr>
            <p:cNvSpPr/>
            <p:nvPr/>
          </p:nvSpPr>
          <p:spPr>
            <a:xfrm>
              <a:off x="5934235" y="3781526"/>
              <a:ext cx="737" cy="737"/>
            </a:xfrm>
            <a:custGeom>
              <a:avLst/>
              <a:gdLst>
                <a:gd name="connsiteX0" fmla="*/ 0 w 737"/>
                <a:gd name="connsiteY0" fmla="*/ 0 h 737"/>
                <a:gd name="connsiteX1" fmla="*/ 738 w 737"/>
                <a:gd name="connsiteY1" fmla="*/ 0 h 737"/>
                <a:gd name="connsiteX2" fmla="*/ 738 w 737"/>
                <a:gd name="connsiteY2" fmla="*/ 738 h 737"/>
                <a:gd name="connsiteX3" fmla="*/ 0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0" y="0"/>
                  </a:moveTo>
                  <a:lnTo>
                    <a:pt x="738" y="0"/>
                  </a:lnTo>
                  <a:lnTo>
                    <a:pt x="738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20BE5B64-DC7E-4F11-A259-87D231A28183}"/>
                </a:ext>
              </a:extLst>
            </p:cNvPr>
            <p:cNvSpPr/>
            <p:nvPr/>
          </p:nvSpPr>
          <p:spPr>
            <a:xfrm>
              <a:off x="5944567" y="37815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BEE4E40C-34AC-4858-A177-517C567A788A}"/>
                </a:ext>
              </a:extLst>
            </p:cNvPr>
            <p:cNvSpPr/>
            <p:nvPr/>
          </p:nvSpPr>
          <p:spPr>
            <a:xfrm>
              <a:off x="5946780" y="37815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5314F3CA-C008-41CD-87C0-DD2E0B41DF24}"/>
                </a:ext>
              </a:extLst>
            </p:cNvPr>
            <p:cNvSpPr/>
            <p:nvPr/>
          </p:nvSpPr>
          <p:spPr>
            <a:xfrm>
              <a:off x="5936449" y="3777836"/>
              <a:ext cx="5904" cy="1475"/>
            </a:xfrm>
            <a:custGeom>
              <a:avLst/>
              <a:gdLst>
                <a:gd name="connsiteX0" fmla="*/ 0 w 5904"/>
                <a:gd name="connsiteY0" fmla="*/ 0 h 1475"/>
                <a:gd name="connsiteX1" fmla="*/ 5904 w 5904"/>
                <a:gd name="connsiteY1" fmla="*/ 0 h 1475"/>
                <a:gd name="connsiteX2" fmla="*/ 5904 w 5904"/>
                <a:gd name="connsiteY2" fmla="*/ 1476 h 1475"/>
                <a:gd name="connsiteX3" fmla="*/ 0 w 5904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4" h="1475">
                  <a:moveTo>
                    <a:pt x="0" y="0"/>
                  </a:moveTo>
                  <a:lnTo>
                    <a:pt x="5904" y="0"/>
                  </a:lnTo>
                  <a:lnTo>
                    <a:pt x="5904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5C53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025BD394-811F-4DF5-B136-DD6966FDCFF6}"/>
                </a:ext>
              </a:extLst>
            </p:cNvPr>
            <p:cNvSpPr/>
            <p:nvPr/>
          </p:nvSpPr>
          <p:spPr>
            <a:xfrm>
              <a:off x="5936448" y="3777098"/>
              <a:ext cx="6642" cy="737"/>
            </a:xfrm>
            <a:custGeom>
              <a:avLst/>
              <a:gdLst>
                <a:gd name="connsiteX0" fmla="*/ 6642 w 6642"/>
                <a:gd name="connsiteY0" fmla="*/ 0 h 737"/>
                <a:gd name="connsiteX1" fmla="*/ 6642 w 6642"/>
                <a:gd name="connsiteY1" fmla="*/ 738 h 737"/>
                <a:gd name="connsiteX2" fmla="*/ 0 w 6642"/>
                <a:gd name="connsiteY2" fmla="*/ 738 h 737"/>
                <a:gd name="connsiteX3" fmla="*/ 738 w 6642"/>
                <a:gd name="connsiteY3" fmla="*/ 0 h 737"/>
                <a:gd name="connsiteX4" fmla="*/ 6642 w 6642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737">
                  <a:moveTo>
                    <a:pt x="6642" y="0"/>
                  </a:moveTo>
                  <a:lnTo>
                    <a:pt x="6642" y="738"/>
                  </a:lnTo>
                  <a:lnTo>
                    <a:pt x="0" y="738"/>
                  </a:lnTo>
                  <a:lnTo>
                    <a:pt x="738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848C8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007BFA92-7C68-43D5-8FB9-EBD2B2B791D9}"/>
                </a:ext>
              </a:extLst>
            </p:cNvPr>
            <p:cNvSpPr/>
            <p:nvPr/>
          </p:nvSpPr>
          <p:spPr>
            <a:xfrm>
              <a:off x="5944567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BFE379B-54C1-40CC-98E1-D1613B89BF92}"/>
                </a:ext>
              </a:extLst>
            </p:cNvPr>
            <p:cNvSpPr/>
            <p:nvPr/>
          </p:nvSpPr>
          <p:spPr>
            <a:xfrm>
              <a:off x="5929807" y="3763076"/>
              <a:ext cx="8855" cy="737"/>
            </a:xfrm>
            <a:custGeom>
              <a:avLst/>
              <a:gdLst>
                <a:gd name="connsiteX0" fmla="*/ 0 w 8855"/>
                <a:gd name="connsiteY0" fmla="*/ 738 h 737"/>
                <a:gd name="connsiteX1" fmla="*/ 0 w 8855"/>
                <a:gd name="connsiteY1" fmla="*/ 0 h 737"/>
                <a:gd name="connsiteX2" fmla="*/ 8856 w 8855"/>
                <a:gd name="connsiteY2" fmla="*/ 0 h 737"/>
                <a:gd name="connsiteX3" fmla="*/ 8118 w 8855"/>
                <a:gd name="connsiteY3" fmla="*/ 0 h 737"/>
                <a:gd name="connsiteX4" fmla="*/ 0 w 8855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737">
                  <a:moveTo>
                    <a:pt x="0" y="738"/>
                  </a:moveTo>
                  <a:lnTo>
                    <a:pt x="0" y="0"/>
                  </a:lnTo>
                  <a:lnTo>
                    <a:pt x="8856" y="0"/>
                  </a:lnTo>
                  <a:lnTo>
                    <a:pt x="811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BD5DD05-6667-4B7F-B5A3-AA8542203A85}"/>
                </a:ext>
              </a:extLst>
            </p:cNvPr>
            <p:cNvSpPr/>
            <p:nvPr/>
          </p:nvSpPr>
          <p:spPr>
            <a:xfrm>
              <a:off x="5929807" y="3757171"/>
              <a:ext cx="3689" cy="22140"/>
            </a:xfrm>
            <a:custGeom>
              <a:avLst/>
              <a:gdLst>
                <a:gd name="connsiteX0" fmla="*/ 0 w 3689"/>
                <a:gd name="connsiteY0" fmla="*/ 0 h 22140"/>
                <a:gd name="connsiteX1" fmla="*/ 3690 w 3689"/>
                <a:gd name="connsiteY1" fmla="*/ 22140 h 22140"/>
                <a:gd name="connsiteX2" fmla="*/ 0 w 3689"/>
                <a:gd name="connsiteY2" fmla="*/ 10332 h 22140"/>
                <a:gd name="connsiteX3" fmla="*/ 0 w 3689"/>
                <a:gd name="connsiteY3" fmla="*/ 9594 h 22140"/>
                <a:gd name="connsiteX4" fmla="*/ 2952 w 3689"/>
                <a:gd name="connsiteY4" fmla="*/ 18450 h 22140"/>
                <a:gd name="connsiteX5" fmla="*/ 0 w 3689"/>
                <a:gd name="connsiteY5" fmla="*/ 1476 h 22140"/>
                <a:gd name="connsiteX6" fmla="*/ 0 w 3689"/>
                <a:gd name="connsiteY6" fmla="*/ 0 h 22140"/>
                <a:gd name="connsiteX7" fmla="*/ 0 w 3689"/>
                <a:gd name="connsiteY7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89" h="22140">
                  <a:moveTo>
                    <a:pt x="0" y="0"/>
                  </a:moveTo>
                  <a:lnTo>
                    <a:pt x="3690" y="22140"/>
                  </a:lnTo>
                  <a:lnTo>
                    <a:pt x="0" y="10332"/>
                  </a:lnTo>
                  <a:lnTo>
                    <a:pt x="0" y="9594"/>
                  </a:lnTo>
                  <a:lnTo>
                    <a:pt x="2952" y="18450"/>
                  </a:lnTo>
                  <a:lnTo>
                    <a:pt x="0" y="147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254013FA-CF5D-45BF-AB30-322354D709EA}"/>
                </a:ext>
              </a:extLst>
            </p:cNvPr>
            <p:cNvSpPr/>
            <p:nvPr/>
          </p:nvSpPr>
          <p:spPr>
            <a:xfrm>
              <a:off x="5929807" y="3766028"/>
              <a:ext cx="2213" cy="13283"/>
            </a:xfrm>
            <a:custGeom>
              <a:avLst/>
              <a:gdLst>
                <a:gd name="connsiteX0" fmla="*/ 2214 w 2213"/>
                <a:gd name="connsiteY0" fmla="*/ 13284 h 13283"/>
                <a:gd name="connsiteX1" fmla="*/ 0 w 2213"/>
                <a:gd name="connsiteY1" fmla="*/ 0 h 13283"/>
                <a:gd name="connsiteX2" fmla="*/ 0 w 2213"/>
                <a:gd name="connsiteY2" fmla="*/ 0 h 13283"/>
                <a:gd name="connsiteX3" fmla="*/ 1476 w 2213"/>
                <a:gd name="connsiteY3" fmla="*/ 13284 h 13283"/>
                <a:gd name="connsiteX4" fmla="*/ 2214 w 2213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13283">
                  <a:moveTo>
                    <a:pt x="2214" y="1328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76" y="13284"/>
                  </a:lnTo>
                  <a:lnTo>
                    <a:pt x="2214" y="13284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48B81B99-EAEF-4F5E-A147-EF45CCA75DC9}"/>
                </a:ext>
              </a:extLst>
            </p:cNvPr>
            <p:cNvSpPr/>
            <p:nvPr/>
          </p:nvSpPr>
          <p:spPr>
            <a:xfrm>
              <a:off x="5930544" y="3769717"/>
              <a:ext cx="221" cy="6642"/>
            </a:xfrm>
            <a:custGeom>
              <a:avLst/>
              <a:gdLst>
                <a:gd name="connsiteX0" fmla="*/ 0 w 221"/>
                <a:gd name="connsiteY0" fmla="*/ 6642 h 6642"/>
                <a:gd name="connsiteX1" fmla="*/ 0 w 221"/>
                <a:gd name="connsiteY1" fmla="*/ 0 h 6642"/>
                <a:gd name="connsiteX2" fmla="*/ 0 w 221"/>
                <a:gd name="connsiteY2" fmla="*/ 0 h 6642"/>
                <a:gd name="connsiteX3" fmla="*/ 0 w 221"/>
                <a:gd name="connsiteY3" fmla="*/ 6642 h 6642"/>
                <a:gd name="connsiteX4" fmla="*/ 0 w 221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" h="6642">
                  <a:moveTo>
                    <a:pt x="0" y="6642"/>
                  </a:moveTo>
                  <a:cubicBezTo>
                    <a:pt x="295" y="4438"/>
                    <a:pt x="295" y="2204"/>
                    <a:pt x="0" y="0"/>
                  </a:cubicBezTo>
                  <a:lnTo>
                    <a:pt x="0" y="0"/>
                  </a:lnTo>
                  <a:lnTo>
                    <a:pt x="0" y="6642"/>
                  </a:lnTo>
                  <a:lnTo>
                    <a:pt x="0" y="6642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271E075A-CA9E-4E0B-A87C-F1BF1D4BF73C}"/>
                </a:ext>
              </a:extLst>
            </p:cNvPr>
            <p:cNvSpPr/>
            <p:nvPr/>
          </p:nvSpPr>
          <p:spPr>
            <a:xfrm>
              <a:off x="5928330" y="3768241"/>
              <a:ext cx="2213" cy="11070"/>
            </a:xfrm>
            <a:custGeom>
              <a:avLst/>
              <a:gdLst>
                <a:gd name="connsiteX0" fmla="*/ 0 w 2213"/>
                <a:gd name="connsiteY0" fmla="*/ 11070 h 11070"/>
                <a:gd name="connsiteX1" fmla="*/ 738 w 2213"/>
                <a:gd name="connsiteY1" fmla="*/ 11070 h 11070"/>
                <a:gd name="connsiteX2" fmla="*/ 2214 w 2213"/>
                <a:gd name="connsiteY2" fmla="*/ 738 h 11070"/>
                <a:gd name="connsiteX3" fmla="*/ 1476 w 2213"/>
                <a:gd name="connsiteY3" fmla="*/ 0 h 11070"/>
                <a:gd name="connsiteX4" fmla="*/ 0 w 2213"/>
                <a:gd name="connsiteY4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11070">
                  <a:moveTo>
                    <a:pt x="0" y="11070"/>
                  </a:moveTo>
                  <a:lnTo>
                    <a:pt x="738" y="11070"/>
                  </a:lnTo>
                  <a:lnTo>
                    <a:pt x="2214" y="738"/>
                  </a:lnTo>
                  <a:lnTo>
                    <a:pt x="1476" y="0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31EF92E7-38BC-4F32-B1F0-6D4FE3F3EBE2}"/>
                </a:ext>
              </a:extLst>
            </p:cNvPr>
            <p:cNvSpPr/>
            <p:nvPr/>
          </p:nvSpPr>
          <p:spPr>
            <a:xfrm>
              <a:off x="5927592" y="3763076"/>
              <a:ext cx="2214" cy="15498"/>
            </a:xfrm>
            <a:custGeom>
              <a:avLst/>
              <a:gdLst>
                <a:gd name="connsiteX0" fmla="*/ 0 w 2214"/>
                <a:gd name="connsiteY0" fmla="*/ 15498 h 15498"/>
                <a:gd name="connsiteX1" fmla="*/ 738 w 2214"/>
                <a:gd name="connsiteY1" fmla="*/ 15498 h 15498"/>
                <a:gd name="connsiteX2" fmla="*/ 2214 w 2214"/>
                <a:gd name="connsiteY2" fmla="*/ 738 h 15498"/>
                <a:gd name="connsiteX3" fmla="*/ 2214 w 2214"/>
                <a:gd name="connsiteY3" fmla="*/ 0 h 15498"/>
                <a:gd name="connsiteX4" fmla="*/ 0 w 2214"/>
                <a:gd name="connsiteY4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" h="15498">
                  <a:moveTo>
                    <a:pt x="0" y="15498"/>
                  </a:moveTo>
                  <a:lnTo>
                    <a:pt x="738" y="15498"/>
                  </a:lnTo>
                  <a:lnTo>
                    <a:pt x="2214" y="738"/>
                  </a:lnTo>
                  <a:lnTo>
                    <a:pt x="2214" y="0"/>
                  </a:lnTo>
                  <a:lnTo>
                    <a:pt x="0" y="154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41FF6ACD-92E4-4F42-8452-FC228D534750}"/>
                </a:ext>
              </a:extLst>
            </p:cNvPr>
            <p:cNvSpPr/>
            <p:nvPr/>
          </p:nvSpPr>
          <p:spPr>
            <a:xfrm>
              <a:off x="5917998" y="3766765"/>
              <a:ext cx="11808" cy="8118"/>
            </a:xfrm>
            <a:custGeom>
              <a:avLst/>
              <a:gdLst>
                <a:gd name="connsiteX0" fmla="*/ 11808 w 11808"/>
                <a:gd name="connsiteY0" fmla="*/ 0 h 8118"/>
                <a:gd name="connsiteX1" fmla="*/ 0 w 11808"/>
                <a:gd name="connsiteY1" fmla="*/ 8118 h 8118"/>
                <a:gd name="connsiteX2" fmla="*/ 0 w 11808"/>
                <a:gd name="connsiteY2" fmla="*/ 8118 h 8118"/>
                <a:gd name="connsiteX3" fmla="*/ 11808 w 11808"/>
                <a:gd name="connsiteY3" fmla="*/ 0 h 8118"/>
                <a:gd name="connsiteX4" fmla="*/ 11808 w 11808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8" h="8118">
                  <a:moveTo>
                    <a:pt x="11808" y="0"/>
                  </a:moveTo>
                  <a:lnTo>
                    <a:pt x="0" y="8118"/>
                  </a:lnTo>
                  <a:lnTo>
                    <a:pt x="0" y="8118"/>
                  </a:lnTo>
                  <a:lnTo>
                    <a:pt x="11808" y="0"/>
                  </a:lnTo>
                  <a:lnTo>
                    <a:pt x="11808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D168FBE1-63B2-40CF-A3CD-B4BE122C33FA}"/>
                </a:ext>
              </a:extLst>
            </p:cNvPr>
            <p:cNvSpPr/>
            <p:nvPr/>
          </p:nvSpPr>
          <p:spPr>
            <a:xfrm>
              <a:off x="5946780" y="3771193"/>
              <a:ext cx="2213" cy="8118"/>
            </a:xfrm>
            <a:custGeom>
              <a:avLst/>
              <a:gdLst>
                <a:gd name="connsiteX0" fmla="*/ 0 w 2213"/>
                <a:gd name="connsiteY0" fmla="*/ 8118 h 8118"/>
                <a:gd name="connsiteX1" fmla="*/ 0 w 2213"/>
                <a:gd name="connsiteY1" fmla="*/ 8118 h 8118"/>
                <a:gd name="connsiteX2" fmla="*/ 2214 w 2213"/>
                <a:gd name="connsiteY2" fmla="*/ 0 h 8118"/>
                <a:gd name="connsiteX3" fmla="*/ 2214 w 2213"/>
                <a:gd name="connsiteY3" fmla="*/ 0 h 8118"/>
                <a:gd name="connsiteX4" fmla="*/ 738 w 2213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8118">
                  <a:moveTo>
                    <a:pt x="0" y="8118"/>
                  </a:moveTo>
                  <a:lnTo>
                    <a:pt x="0" y="8118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738" y="8118"/>
                  </a:lnTo>
                </a:path>
              </a:pathLst>
            </a:custGeom>
            <a:solidFill>
              <a:srgbClr val="7553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BAEBECA4-1F65-4E20-A913-4071113AEF88}"/>
                </a:ext>
              </a:extLst>
            </p:cNvPr>
            <p:cNvSpPr/>
            <p:nvPr/>
          </p:nvSpPr>
          <p:spPr>
            <a:xfrm>
              <a:off x="5952684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FAA829-31ED-4D02-B26C-D8E443F5FEE2}"/>
                </a:ext>
              </a:extLst>
            </p:cNvPr>
            <p:cNvSpPr/>
            <p:nvPr/>
          </p:nvSpPr>
          <p:spPr>
            <a:xfrm>
              <a:off x="5949732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CF2C7483-84D2-4797-89FF-AA23014D2354}"/>
                </a:ext>
              </a:extLst>
            </p:cNvPr>
            <p:cNvSpPr/>
            <p:nvPr/>
          </p:nvSpPr>
          <p:spPr>
            <a:xfrm>
              <a:off x="5948257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E958E5FD-1272-413D-A7E6-B3DA1BE9AE71}"/>
                </a:ext>
              </a:extLst>
            </p:cNvPr>
            <p:cNvSpPr/>
            <p:nvPr/>
          </p:nvSpPr>
          <p:spPr>
            <a:xfrm>
              <a:off x="5929807" y="3760124"/>
              <a:ext cx="12546" cy="8117"/>
            </a:xfrm>
            <a:custGeom>
              <a:avLst/>
              <a:gdLst>
                <a:gd name="connsiteX0" fmla="*/ 0 w 12546"/>
                <a:gd name="connsiteY0" fmla="*/ 8118 h 8117"/>
                <a:gd name="connsiteX1" fmla="*/ 12546 w 12546"/>
                <a:gd name="connsiteY1" fmla="*/ 738 h 8117"/>
                <a:gd name="connsiteX2" fmla="*/ 12546 w 12546"/>
                <a:gd name="connsiteY2" fmla="*/ 0 h 8117"/>
                <a:gd name="connsiteX3" fmla="*/ 12546 w 12546"/>
                <a:gd name="connsiteY3" fmla="*/ 0 h 8117"/>
                <a:gd name="connsiteX4" fmla="*/ 0 w 12546"/>
                <a:gd name="connsiteY4" fmla="*/ 7380 h 8117"/>
                <a:gd name="connsiteX5" fmla="*/ 0 w 12546"/>
                <a:gd name="connsiteY5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8117">
                  <a:moveTo>
                    <a:pt x="0" y="8118"/>
                  </a:moveTo>
                  <a:lnTo>
                    <a:pt x="12546" y="738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0" y="7380"/>
                  </a:lnTo>
                  <a:lnTo>
                    <a:pt x="0" y="8118"/>
                  </a:lnTo>
                </a:path>
              </a:pathLst>
            </a:custGeom>
            <a:solidFill>
              <a:srgbClr val="A278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1C2F7DBA-7C80-4B2D-BBC5-96AAE4326D62}"/>
                </a:ext>
              </a:extLst>
            </p:cNvPr>
            <p:cNvSpPr/>
            <p:nvPr/>
          </p:nvSpPr>
          <p:spPr>
            <a:xfrm>
              <a:off x="5929807" y="3752006"/>
              <a:ext cx="737" cy="27305"/>
            </a:xfrm>
            <a:custGeom>
              <a:avLst/>
              <a:gdLst>
                <a:gd name="connsiteX0" fmla="*/ 0 w 737"/>
                <a:gd name="connsiteY0" fmla="*/ 0 h 27305"/>
                <a:gd name="connsiteX1" fmla="*/ 0 w 737"/>
                <a:gd name="connsiteY1" fmla="*/ 0 h 27305"/>
                <a:gd name="connsiteX2" fmla="*/ 0 w 737"/>
                <a:gd name="connsiteY2" fmla="*/ 11070 h 27305"/>
                <a:gd name="connsiteX3" fmla="*/ 738 w 737"/>
                <a:gd name="connsiteY3" fmla="*/ 11070 h 27305"/>
                <a:gd name="connsiteX4" fmla="*/ 738 w 737"/>
                <a:gd name="connsiteY4" fmla="*/ 27306 h 27305"/>
                <a:gd name="connsiteX5" fmla="*/ 0 w 737"/>
                <a:gd name="connsiteY5" fmla="*/ 27306 h 27305"/>
                <a:gd name="connsiteX6" fmla="*/ 0 w 737"/>
                <a:gd name="connsiteY6" fmla="*/ 11808 h 27305"/>
                <a:gd name="connsiteX7" fmla="*/ 0 w 737"/>
                <a:gd name="connsiteY7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" h="27305">
                  <a:moveTo>
                    <a:pt x="0" y="0"/>
                  </a:moveTo>
                  <a:lnTo>
                    <a:pt x="0" y="0"/>
                  </a:lnTo>
                  <a:lnTo>
                    <a:pt x="0" y="11070"/>
                  </a:lnTo>
                  <a:lnTo>
                    <a:pt x="738" y="11070"/>
                  </a:lnTo>
                  <a:lnTo>
                    <a:pt x="738" y="27306"/>
                  </a:lnTo>
                  <a:lnTo>
                    <a:pt x="0" y="27306"/>
                  </a:lnTo>
                  <a:lnTo>
                    <a:pt x="0" y="11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78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43F28330-D62D-47D6-BE91-6A5ADBCAD1AC}"/>
                </a:ext>
              </a:extLst>
            </p:cNvPr>
            <p:cNvSpPr/>
            <p:nvPr/>
          </p:nvSpPr>
          <p:spPr>
            <a:xfrm>
              <a:off x="5929069" y="3779311"/>
              <a:ext cx="19188" cy="738"/>
            </a:xfrm>
            <a:custGeom>
              <a:avLst/>
              <a:gdLst>
                <a:gd name="connsiteX0" fmla="*/ 0 w 19188"/>
                <a:gd name="connsiteY0" fmla="*/ 0 h 738"/>
                <a:gd name="connsiteX1" fmla="*/ 0 w 19188"/>
                <a:gd name="connsiteY1" fmla="*/ 738 h 738"/>
                <a:gd name="connsiteX2" fmla="*/ 18450 w 19188"/>
                <a:gd name="connsiteY2" fmla="*/ 738 h 738"/>
                <a:gd name="connsiteX3" fmla="*/ 19188 w 19188"/>
                <a:gd name="connsiteY3" fmla="*/ 0 h 738"/>
                <a:gd name="connsiteX4" fmla="*/ 18450 w 19188"/>
                <a:gd name="connsiteY4" fmla="*/ 0 h 738"/>
                <a:gd name="connsiteX5" fmla="*/ 0 w 19188"/>
                <a:gd name="connsiteY5" fmla="*/ 0 h 738"/>
                <a:gd name="connsiteX6" fmla="*/ 0 w 19188"/>
                <a:gd name="connsiteY6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" h="738">
                  <a:moveTo>
                    <a:pt x="0" y="0"/>
                  </a:moveTo>
                  <a:lnTo>
                    <a:pt x="0" y="738"/>
                  </a:lnTo>
                  <a:lnTo>
                    <a:pt x="18450" y="738"/>
                  </a:lnTo>
                  <a:lnTo>
                    <a:pt x="19188" y="0"/>
                  </a:lnTo>
                  <a:lnTo>
                    <a:pt x="1845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A278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4D897C47-1CF4-4A94-ABD8-2F172B057B65}"/>
                </a:ext>
              </a:extLst>
            </p:cNvPr>
            <p:cNvSpPr/>
            <p:nvPr/>
          </p:nvSpPr>
          <p:spPr>
            <a:xfrm>
              <a:off x="5913571" y="37800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708B93FD-2DD2-4BA3-BB76-8C132822648B}"/>
                </a:ext>
              </a:extLst>
            </p:cNvPr>
            <p:cNvSpPr/>
            <p:nvPr/>
          </p:nvSpPr>
          <p:spPr>
            <a:xfrm>
              <a:off x="5910619" y="3777098"/>
              <a:ext cx="4427" cy="2951"/>
            </a:xfrm>
            <a:custGeom>
              <a:avLst/>
              <a:gdLst>
                <a:gd name="connsiteX0" fmla="*/ 0 w 4427"/>
                <a:gd name="connsiteY0" fmla="*/ 2952 h 2951"/>
                <a:gd name="connsiteX1" fmla="*/ 0 w 4427"/>
                <a:gd name="connsiteY1" fmla="*/ 0 h 2951"/>
                <a:gd name="connsiteX2" fmla="*/ 738 w 4427"/>
                <a:gd name="connsiteY2" fmla="*/ 0 h 2951"/>
                <a:gd name="connsiteX3" fmla="*/ 738 w 4427"/>
                <a:gd name="connsiteY3" fmla="*/ 738 h 2951"/>
                <a:gd name="connsiteX4" fmla="*/ 4428 w 4427"/>
                <a:gd name="connsiteY4" fmla="*/ 738 h 2951"/>
                <a:gd name="connsiteX5" fmla="*/ 3690 w 4427"/>
                <a:gd name="connsiteY5" fmla="*/ 2952 h 2951"/>
                <a:gd name="connsiteX6" fmla="*/ 0 w 4427"/>
                <a:gd name="connsiteY6" fmla="*/ 2952 h 2951"/>
                <a:gd name="connsiteX7" fmla="*/ 0 w 4427"/>
                <a:gd name="connsiteY7" fmla="*/ 2214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2951">
                  <a:moveTo>
                    <a:pt x="0" y="2952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4428" y="738"/>
                  </a:lnTo>
                  <a:lnTo>
                    <a:pt x="3690" y="2952"/>
                  </a:lnTo>
                  <a:lnTo>
                    <a:pt x="0" y="2952"/>
                  </a:lnTo>
                  <a:lnTo>
                    <a:pt x="0" y="2214"/>
                  </a:lnTo>
                </a:path>
              </a:pathLst>
            </a:custGeom>
            <a:solidFill>
              <a:srgbClr val="442D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5B5EA86B-EB42-437D-884E-8A320B4E2B55}"/>
                </a:ext>
              </a:extLst>
            </p:cNvPr>
            <p:cNvSpPr/>
            <p:nvPr/>
          </p:nvSpPr>
          <p:spPr>
            <a:xfrm>
              <a:off x="5909880" y="3776360"/>
              <a:ext cx="5165" cy="3690"/>
            </a:xfrm>
            <a:custGeom>
              <a:avLst/>
              <a:gdLst>
                <a:gd name="connsiteX0" fmla="*/ 4428 w 5165"/>
                <a:gd name="connsiteY0" fmla="*/ 3690 h 3690"/>
                <a:gd name="connsiteX1" fmla="*/ 738 w 5165"/>
                <a:gd name="connsiteY1" fmla="*/ 3690 h 3690"/>
                <a:gd name="connsiteX2" fmla="*/ 738 w 5165"/>
                <a:gd name="connsiteY2" fmla="*/ 0 h 3690"/>
                <a:gd name="connsiteX3" fmla="*/ 5166 w 5165"/>
                <a:gd name="connsiteY3" fmla="*/ 0 h 3690"/>
                <a:gd name="connsiteX4" fmla="*/ 738 w 5165"/>
                <a:gd name="connsiteY4" fmla="*/ 3690 h 3690"/>
                <a:gd name="connsiteX5" fmla="*/ 4428 w 5165"/>
                <a:gd name="connsiteY5" fmla="*/ 3690 h 3690"/>
                <a:gd name="connsiteX6" fmla="*/ 4428 w 5165"/>
                <a:gd name="connsiteY6" fmla="*/ 0 h 3690"/>
                <a:gd name="connsiteX7" fmla="*/ 0 w 5165"/>
                <a:gd name="connsiteY7" fmla="*/ 0 h 3690"/>
                <a:gd name="connsiteX8" fmla="*/ 0 w 5165"/>
                <a:gd name="connsiteY8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5" h="3690">
                  <a:moveTo>
                    <a:pt x="4428" y="3690"/>
                  </a:moveTo>
                  <a:lnTo>
                    <a:pt x="738" y="3690"/>
                  </a:lnTo>
                  <a:lnTo>
                    <a:pt x="738" y="0"/>
                  </a:lnTo>
                  <a:lnTo>
                    <a:pt x="5166" y="0"/>
                  </a:lnTo>
                  <a:close/>
                  <a:moveTo>
                    <a:pt x="738" y="3690"/>
                  </a:moveTo>
                  <a:lnTo>
                    <a:pt x="4428" y="369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67C0D420-F989-4663-A1D0-573E453EBCF6}"/>
                </a:ext>
              </a:extLst>
            </p:cNvPr>
            <p:cNvSpPr/>
            <p:nvPr/>
          </p:nvSpPr>
          <p:spPr>
            <a:xfrm>
              <a:off x="5912094" y="3771932"/>
              <a:ext cx="738" cy="6642"/>
            </a:xfrm>
            <a:custGeom>
              <a:avLst/>
              <a:gdLst>
                <a:gd name="connsiteX0" fmla="*/ 738 w 738"/>
                <a:gd name="connsiteY0" fmla="*/ 6642 h 6642"/>
                <a:gd name="connsiteX1" fmla="*/ 0 w 738"/>
                <a:gd name="connsiteY1" fmla="*/ 6642 h 6642"/>
                <a:gd name="connsiteX2" fmla="*/ 0 w 738"/>
                <a:gd name="connsiteY2" fmla="*/ 0 h 6642"/>
                <a:gd name="connsiteX3" fmla="*/ 738 w 738"/>
                <a:gd name="connsiteY3" fmla="*/ 0 h 6642"/>
                <a:gd name="connsiteX4" fmla="*/ 738 w 738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6642">
                  <a:moveTo>
                    <a:pt x="738" y="6642"/>
                  </a:moveTo>
                  <a:lnTo>
                    <a:pt x="0" y="6642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6642"/>
                  </a:lnTo>
                  <a:close/>
                </a:path>
              </a:pathLst>
            </a:custGeom>
            <a:solidFill>
              <a:srgbClr val="442D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84ECB7D3-15C7-4F4C-B562-874F30B1596D}"/>
                </a:ext>
              </a:extLst>
            </p:cNvPr>
            <p:cNvSpPr/>
            <p:nvPr/>
          </p:nvSpPr>
          <p:spPr>
            <a:xfrm>
              <a:off x="5912094" y="3769717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6642 h 6642"/>
                <a:gd name="connsiteX2" fmla="*/ 0 w 73800"/>
                <a:gd name="connsiteY2" fmla="*/ 2214 h 6642"/>
                <a:gd name="connsiteX3" fmla="*/ 0 w 73800"/>
                <a:gd name="connsiteY3" fmla="*/ 2214 h 6642"/>
                <a:gd name="connsiteX4" fmla="*/ 0 w 73800"/>
                <a:gd name="connsiteY4" fmla="*/ 6642 h 6642"/>
                <a:gd name="connsiteX5" fmla="*/ 0 w 73800"/>
                <a:gd name="connsiteY5" fmla="*/ 6642 h 6642"/>
                <a:gd name="connsiteX6" fmla="*/ 0 w 73800"/>
                <a:gd name="connsiteY6" fmla="*/ 0 h 6642"/>
                <a:gd name="connsiteX7" fmla="*/ 0 w 73800"/>
                <a:gd name="connsiteY7" fmla="*/ 6642 h 6642"/>
                <a:gd name="connsiteX8" fmla="*/ 0 w 73800"/>
                <a:gd name="connsiteY8" fmla="*/ 6642 h 6642"/>
                <a:gd name="connsiteX9" fmla="*/ 0 w 73800"/>
                <a:gd name="connsiteY9" fmla="*/ 221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lnTo>
                    <a:pt x="0" y="6642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6642"/>
                  </a:lnTo>
                  <a:lnTo>
                    <a:pt x="0" y="6642"/>
                  </a:lnTo>
                  <a:close/>
                  <a:moveTo>
                    <a:pt x="0" y="0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D4D3CEBE-1605-450E-BE23-3932A66D3387}"/>
                </a:ext>
              </a:extLst>
            </p:cNvPr>
            <p:cNvSpPr/>
            <p:nvPr/>
          </p:nvSpPr>
          <p:spPr>
            <a:xfrm>
              <a:off x="5914309" y="3771932"/>
              <a:ext cx="737" cy="6642"/>
            </a:xfrm>
            <a:custGeom>
              <a:avLst/>
              <a:gdLst>
                <a:gd name="connsiteX0" fmla="*/ 738 w 737"/>
                <a:gd name="connsiteY0" fmla="*/ 5904 h 6642"/>
                <a:gd name="connsiteX1" fmla="*/ 0 w 737"/>
                <a:gd name="connsiteY1" fmla="*/ 6642 h 6642"/>
                <a:gd name="connsiteX2" fmla="*/ 0 w 737"/>
                <a:gd name="connsiteY2" fmla="*/ 0 h 6642"/>
                <a:gd name="connsiteX3" fmla="*/ 738 w 737"/>
                <a:gd name="connsiteY3" fmla="*/ 0 h 6642"/>
                <a:gd name="connsiteX4" fmla="*/ 738 w 737"/>
                <a:gd name="connsiteY4" fmla="*/ 590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6642">
                  <a:moveTo>
                    <a:pt x="738" y="5904"/>
                  </a:moveTo>
                  <a:lnTo>
                    <a:pt x="0" y="6642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5904"/>
                  </a:lnTo>
                  <a:close/>
                </a:path>
              </a:pathLst>
            </a:custGeom>
            <a:solidFill>
              <a:srgbClr val="442D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F5B507BF-0351-406D-9AA5-E04EE09A9373}"/>
                </a:ext>
              </a:extLst>
            </p:cNvPr>
            <p:cNvSpPr/>
            <p:nvPr/>
          </p:nvSpPr>
          <p:spPr>
            <a:xfrm>
              <a:off x="5914309" y="3769717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6642 h 6642"/>
                <a:gd name="connsiteX2" fmla="*/ 0 w 73800"/>
                <a:gd name="connsiteY2" fmla="*/ 2214 h 6642"/>
                <a:gd name="connsiteX3" fmla="*/ 0 w 73800"/>
                <a:gd name="connsiteY3" fmla="*/ 2214 h 6642"/>
                <a:gd name="connsiteX4" fmla="*/ 0 w 73800"/>
                <a:gd name="connsiteY4" fmla="*/ 6642 h 6642"/>
                <a:gd name="connsiteX5" fmla="*/ 0 w 73800"/>
                <a:gd name="connsiteY5" fmla="*/ 6642 h 6642"/>
                <a:gd name="connsiteX6" fmla="*/ 0 w 73800"/>
                <a:gd name="connsiteY6" fmla="*/ 0 h 6642"/>
                <a:gd name="connsiteX7" fmla="*/ 0 w 73800"/>
                <a:gd name="connsiteY7" fmla="*/ 6642 h 6642"/>
                <a:gd name="connsiteX8" fmla="*/ 0 w 73800"/>
                <a:gd name="connsiteY8" fmla="*/ 6642 h 6642"/>
                <a:gd name="connsiteX9" fmla="*/ 0 w 73800"/>
                <a:gd name="connsiteY9" fmla="*/ 221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lnTo>
                    <a:pt x="0" y="6642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6642"/>
                  </a:lnTo>
                  <a:lnTo>
                    <a:pt x="0" y="6642"/>
                  </a:lnTo>
                  <a:close/>
                  <a:moveTo>
                    <a:pt x="0" y="0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CB5738C-DB15-4767-97EF-7796E3705618}"/>
                </a:ext>
              </a:extLst>
            </p:cNvPr>
            <p:cNvSpPr/>
            <p:nvPr/>
          </p:nvSpPr>
          <p:spPr>
            <a:xfrm>
              <a:off x="5917261" y="3770456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0 h 6642"/>
                <a:gd name="connsiteX2" fmla="*/ 0 w 73800"/>
                <a:gd name="connsiteY2" fmla="*/ 6642 h 6642"/>
                <a:gd name="connsiteX3" fmla="*/ 0 w 73800"/>
                <a:gd name="connsiteY3" fmla="*/ 6642 h 6642"/>
                <a:gd name="connsiteX4" fmla="*/ 0 w 73800"/>
                <a:gd name="connsiteY4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lnTo>
                    <a:pt x="0" y="0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2D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8E087FDA-50AB-44E6-A867-EF2CBE1E16E9}"/>
                </a:ext>
              </a:extLst>
            </p:cNvPr>
            <p:cNvSpPr/>
            <p:nvPr/>
          </p:nvSpPr>
          <p:spPr>
            <a:xfrm>
              <a:off x="5917261" y="3769717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6642 h 6642"/>
                <a:gd name="connsiteX2" fmla="*/ 0 w 73800"/>
                <a:gd name="connsiteY2" fmla="*/ 738 h 6642"/>
                <a:gd name="connsiteX3" fmla="*/ 0 w 73800"/>
                <a:gd name="connsiteY3" fmla="*/ 738 h 6642"/>
                <a:gd name="connsiteX4" fmla="*/ 0 w 73800"/>
                <a:gd name="connsiteY4" fmla="*/ 6642 h 6642"/>
                <a:gd name="connsiteX5" fmla="*/ 0 w 73800"/>
                <a:gd name="connsiteY5" fmla="*/ 0 h 6642"/>
                <a:gd name="connsiteX6" fmla="*/ 0 w 73800"/>
                <a:gd name="connsiteY6" fmla="*/ 6642 h 6642"/>
                <a:gd name="connsiteX7" fmla="*/ 0 w 73800"/>
                <a:gd name="connsiteY7" fmla="*/ 6642 h 6642"/>
                <a:gd name="connsiteX8" fmla="*/ 0 w 73800"/>
                <a:gd name="connsiteY8" fmla="*/ 738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lnTo>
                    <a:pt x="0" y="6642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6642"/>
                  </a:lnTo>
                  <a:close/>
                  <a:moveTo>
                    <a:pt x="0" y="0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DC400DFA-41AC-44B7-9F1C-FC8FBE57A384}"/>
                </a:ext>
              </a:extLst>
            </p:cNvPr>
            <p:cNvSpPr/>
            <p:nvPr/>
          </p:nvSpPr>
          <p:spPr>
            <a:xfrm>
              <a:off x="5920213" y="3770456"/>
              <a:ext cx="1475" cy="5903"/>
            </a:xfrm>
            <a:custGeom>
              <a:avLst/>
              <a:gdLst>
                <a:gd name="connsiteX0" fmla="*/ 1476 w 1475"/>
                <a:gd name="connsiteY0" fmla="*/ 0 h 5903"/>
                <a:gd name="connsiteX1" fmla="*/ 1476 w 1475"/>
                <a:gd name="connsiteY1" fmla="*/ 0 h 5903"/>
                <a:gd name="connsiteX2" fmla="*/ 0 w 1475"/>
                <a:gd name="connsiteY2" fmla="*/ 5904 h 5903"/>
                <a:gd name="connsiteX3" fmla="*/ 738 w 1475"/>
                <a:gd name="connsiteY3" fmla="*/ 5904 h 5903"/>
                <a:gd name="connsiteX4" fmla="*/ 1476 w 1475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5903">
                  <a:moveTo>
                    <a:pt x="1476" y="0"/>
                  </a:moveTo>
                  <a:lnTo>
                    <a:pt x="1476" y="0"/>
                  </a:lnTo>
                  <a:lnTo>
                    <a:pt x="0" y="5904"/>
                  </a:lnTo>
                  <a:lnTo>
                    <a:pt x="738" y="5904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442D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5D3286C-C7D5-4119-B465-0563E7ECF949}"/>
                </a:ext>
              </a:extLst>
            </p:cNvPr>
            <p:cNvSpPr/>
            <p:nvPr/>
          </p:nvSpPr>
          <p:spPr>
            <a:xfrm>
              <a:off x="5920950" y="3770456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5904 h 5903"/>
                <a:gd name="connsiteX2" fmla="*/ 0 w 73800"/>
                <a:gd name="connsiteY2" fmla="*/ 0 h 5903"/>
                <a:gd name="connsiteX3" fmla="*/ 0 w 73800"/>
                <a:gd name="connsiteY3" fmla="*/ 0 h 5903"/>
                <a:gd name="connsiteX4" fmla="*/ 0 w 73800"/>
                <a:gd name="connsiteY4" fmla="*/ 5904 h 5903"/>
                <a:gd name="connsiteX5" fmla="*/ 0 w 73800"/>
                <a:gd name="connsiteY5" fmla="*/ 5904 h 5903"/>
                <a:gd name="connsiteX6" fmla="*/ 0 w 73800"/>
                <a:gd name="connsiteY6" fmla="*/ 0 h 5903"/>
                <a:gd name="connsiteX7" fmla="*/ 0 w 73800"/>
                <a:gd name="connsiteY7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5904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DE729EBE-A043-4BBA-8150-FFF32A5FE6B7}"/>
                </a:ext>
              </a:extLst>
            </p:cNvPr>
            <p:cNvSpPr/>
            <p:nvPr/>
          </p:nvSpPr>
          <p:spPr>
            <a:xfrm>
              <a:off x="5920950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6162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A2D776EA-2B84-46ED-9FC5-5A4D7C08A8E3}"/>
                </a:ext>
              </a:extLst>
            </p:cNvPr>
            <p:cNvSpPr/>
            <p:nvPr/>
          </p:nvSpPr>
          <p:spPr>
            <a:xfrm>
              <a:off x="5917261" y="3779454"/>
              <a:ext cx="11807" cy="595"/>
            </a:xfrm>
            <a:custGeom>
              <a:avLst/>
              <a:gdLst>
                <a:gd name="connsiteX0" fmla="*/ 11808 w 11807"/>
                <a:gd name="connsiteY0" fmla="*/ 595 h 595"/>
                <a:gd name="connsiteX1" fmla="*/ 6642 w 11807"/>
                <a:gd name="connsiteY1" fmla="*/ 595 h 595"/>
                <a:gd name="connsiteX2" fmla="*/ 6642 w 11807"/>
                <a:gd name="connsiteY2" fmla="*/ 595 h 595"/>
                <a:gd name="connsiteX3" fmla="*/ 0 w 11807"/>
                <a:gd name="connsiteY3" fmla="*/ 595 h 595"/>
                <a:gd name="connsiteX4" fmla="*/ 11808 w 11807"/>
                <a:gd name="connsiteY4" fmla="*/ 595 h 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595">
                  <a:moveTo>
                    <a:pt x="11808" y="595"/>
                  </a:moveTo>
                  <a:cubicBezTo>
                    <a:pt x="10177" y="-198"/>
                    <a:pt x="8273" y="-198"/>
                    <a:pt x="6642" y="595"/>
                  </a:cubicBezTo>
                  <a:lnTo>
                    <a:pt x="6642" y="595"/>
                  </a:lnTo>
                  <a:cubicBezTo>
                    <a:pt x="2214" y="595"/>
                    <a:pt x="1476" y="595"/>
                    <a:pt x="0" y="595"/>
                  </a:cubicBezTo>
                  <a:lnTo>
                    <a:pt x="11808" y="595"/>
                  </a:lnTo>
                </a:path>
              </a:pathLst>
            </a:custGeom>
            <a:solidFill>
              <a:srgbClr val="A2A4A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A5589391-26E8-460E-9998-52D910ACBC37}"/>
                </a:ext>
              </a:extLst>
            </p:cNvPr>
            <p:cNvSpPr/>
            <p:nvPr/>
          </p:nvSpPr>
          <p:spPr>
            <a:xfrm>
              <a:off x="5917261" y="3779454"/>
              <a:ext cx="11807" cy="595"/>
            </a:xfrm>
            <a:custGeom>
              <a:avLst/>
              <a:gdLst>
                <a:gd name="connsiteX0" fmla="*/ 11808 w 11807"/>
                <a:gd name="connsiteY0" fmla="*/ 595 h 595"/>
                <a:gd name="connsiteX1" fmla="*/ 0 w 11807"/>
                <a:gd name="connsiteY1" fmla="*/ 595 h 595"/>
                <a:gd name="connsiteX2" fmla="*/ 0 w 11807"/>
                <a:gd name="connsiteY2" fmla="*/ 595 h 595"/>
                <a:gd name="connsiteX3" fmla="*/ 5166 w 11807"/>
                <a:gd name="connsiteY3" fmla="*/ 595 h 595"/>
                <a:gd name="connsiteX4" fmla="*/ 5166 w 11807"/>
                <a:gd name="connsiteY4" fmla="*/ 595 h 595"/>
                <a:gd name="connsiteX5" fmla="*/ 10332 w 11807"/>
                <a:gd name="connsiteY5" fmla="*/ 595 h 595"/>
                <a:gd name="connsiteX6" fmla="*/ 0 w 11807"/>
                <a:gd name="connsiteY6" fmla="*/ 595 h 595"/>
                <a:gd name="connsiteX7" fmla="*/ 11808 w 11807"/>
                <a:gd name="connsiteY7" fmla="*/ 595 h 595"/>
                <a:gd name="connsiteX8" fmla="*/ 6642 w 11807"/>
                <a:gd name="connsiteY8" fmla="*/ 595 h 595"/>
                <a:gd name="connsiteX9" fmla="*/ 6642 w 11807"/>
                <a:gd name="connsiteY9" fmla="*/ 595 h 595"/>
                <a:gd name="connsiteX10" fmla="*/ 1476 w 11807"/>
                <a:gd name="connsiteY10" fmla="*/ 595 h 595"/>
                <a:gd name="connsiteX11" fmla="*/ 1476 w 11807"/>
                <a:gd name="connsiteY11" fmla="*/ 595 h 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07" h="595">
                  <a:moveTo>
                    <a:pt x="11808" y="595"/>
                  </a:moveTo>
                  <a:lnTo>
                    <a:pt x="0" y="595"/>
                  </a:lnTo>
                  <a:lnTo>
                    <a:pt x="0" y="595"/>
                  </a:lnTo>
                  <a:cubicBezTo>
                    <a:pt x="1631" y="-198"/>
                    <a:pt x="3535" y="-198"/>
                    <a:pt x="5166" y="595"/>
                  </a:cubicBezTo>
                  <a:lnTo>
                    <a:pt x="5166" y="595"/>
                  </a:lnTo>
                  <a:cubicBezTo>
                    <a:pt x="6797" y="-198"/>
                    <a:pt x="8701" y="-198"/>
                    <a:pt x="10332" y="595"/>
                  </a:cubicBezTo>
                  <a:close/>
                  <a:moveTo>
                    <a:pt x="0" y="595"/>
                  </a:moveTo>
                  <a:lnTo>
                    <a:pt x="11808" y="595"/>
                  </a:lnTo>
                  <a:cubicBezTo>
                    <a:pt x="10177" y="-198"/>
                    <a:pt x="8273" y="-198"/>
                    <a:pt x="6642" y="595"/>
                  </a:cubicBezTo>
                  <a:lnTo>
                    <a:pt x="6642" y="595"/>
                  </a:lnTo>
                  <a:cubicBezTo>
                    <a:pt x="5011" y="-198"/>
                    <a:pt x="3107" y="-198"/>
                    <a:pt x="1476" y="595"/>
                  </a:cubicBezTo>
                  <a:lnTo>
                    <a:pt x="1476" y="595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FF3A04BC-6917-482A-B2B4-70ED882B52B0}"/>
                </a:ext>
              </a:extLst>
            </p:cNvPr>
            <p:cNvSpPr/>
            <p:nvPr/>
          </p:nvSpPr>
          <p:spPr>
            <a:xfrm>
              <a:off x="5919475" y="3779551"/>
              <a:ext cx="8855" cy="498"/>
            </a:xfrm>
            <a:custGeom>
              <a:avLst/>
              <a:gdLst>
                <a:gd name="connsiteX0" fmla="*/ 8856 w 8855"/>
                <a:gd name="connsiteY0" fmla="*/ 499 h 498"/>
                <a:gd name="connsiteX1" fmla="*/ 4428 w 8855"/>
                <a:gd name="connsiteY1" fmla="*/ 499 h 498"/>
                <a:gd name="connsiteX2" fmla="*/ 4428 w 8855"/>
                <a:gd name="connsiteY2" fmla="*/ 499 h 498"/>
                <a:gd name="connsiteX3" fmla="*/ 0 w 8855"/>
                <a:gd name="connsiteY3" fmla="*/ 499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498">
                  <a:moveTo>
                    <a:pt x="8856" y="499"/>
                  </a:moveTo>
                  <a:cubicBezTo>
                    <a:pt x="8856" y="499"/>
                    <a:pt x="8856" y="499"/>
                    <a:pt x="4428" y="499"/>
                  </a:cubicBezTo>
                  <a:lnTo>
                    <a:pt x="4428" y="499"/>
                  </a:lnTo>
                  <a:cubicBezTo>
                    <a:pt x="3026" y="-166"/>
                    <a:pt x="1402" y="-166"/>
                    <a:pt x="0" y="499"/>
                  </a:cubicBezTo>
                </a:path>
              </a:pathLst>
            </a:custGeom>
            <a:solidFill>
              <a:srgbClr val="A2A4A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25EC72E-B211-416C-AAD2-6F8A08892210}"/>
                </a:ext>
              </a:extLst>
            </p:cNvPr>
            <p:cNvSpPr/>
            <p:nvPr/>
          </p:nvSpPr>
          <p:spPr>
            <a:xfrm>
              <a:off x="5928330" y="37793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D6FC3E5E-FDDB-4819-8E0B-5B8653EBFDBB}"/>
                </a:ext>
              </a:extLst>
            </p:cNvPr>
            <p:cNvSpPr/>
            <p:nvPr/>
          </p:nvSpPr>
          <p:spPr>
            <a:xfrm>
              <a:off x="5927592" y="37793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ADECD573-D136-419A-B66A-0386B0700E2C}"/>
                </a:ext>
              </a:extLst>
            </p:cNvPr>
            <p:cNvSpPr/>
            <p:nvPr/>
          </p:nvSpPr>
          <p:spPr>
            <a:xfrm>
              <a:off x="5927592" y="37785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92AF0FBC-2B25-4B65-9F7D-3560C22BBB8C}"/>
                </a:ext>
              </a:extLst>
            </p:cNvPr>
            <p:cNvSpPr/>
            <p:nvPr/>
          </p:nvSpPr>
          <p:spPr>
            <a:xfrm>
              <a:off x="5926855" y="3777835"/>
              <a:ext cx="737" cy="738"/>
            </a:xfrm>
            <a:custGeom>
              <a:avLst/>
              <a:gdLst>
                <a:gd name="connsiteX0" fmla="*/ 738 w 737"/>
                <a:gd name="connsiteY0" fmla="*/ 738 h 738"/>
                <a:gd name="connsiteX1" fmla="*/ 0 w 737"/>
                <a:gd name="connsiteY1" fmla="*/ 738 h 738"/>
                <a:gd name="connsiteX2" fmla="*/ 0 w 737"/>
                <a:gd name="connsiteY2" fmla="*/ 0 h 738"/>
                <a:gd name="connsiteX3" fmla="*/ 738 w 737"/>
                <a:gd name="connsiteY3" fmla="*/ 0 h 738"/>
                <a:gd name="connsiteX4" fmla="*/ 738 w 737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8">
                  <a:moveTo>
                    <a:pt x="738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738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D8E76E4C-FF31-4766-8ECE-ABB274F1F364}"/>
                </a:ext>
              </a:extLst>
            </p:cNvPr>
            <p:cNvSpPr/>
            <p:nvPr/>
          </p:nvSpPr>
          <p:spPr>
            <a:xfrm>
              <a:off x="5926855" y="377783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4C4D2B32-1C30-4794-9BF6-784CEBAF4596}"/>
                </a:ext>
              </a:extLst>
            </p:cNvPr>
            <p:cNvSpPr/>
            <p:nvPr/>
          </p:nvSpPr>
          <p:spPr>
            <a:xfrm>
              <a:off x="5926117" y="3777098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0 w 738"/>
                <a:gd name="connsiteY1" fmla="*/ 738 h 737"/>
                <a:gd name="connsiteX2" fmla="*/ 0 w 738"/>
                <a:gd name="connsiteY2" fmla="*/ 0 h 737"/>
                <a:gd name="connsiteX3" fmla="*/ 738 w 738"/>
                <a:gd name="connsiteY3" fmla="*/ 0 h 737"/>
                <a:gd name="connsiteX4" fmla="*/ 738 w 738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738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22699904-4154-428E-B061-E4FBB4B83602}"/>
                </a:ext>
              </a:extLst>
            </p:cNvPr>
            <p:cNvSpPr/>
            <p:nvPr/>
          </p:nvSpPr>
          <p:spPr>
            <a:xfrm>
              <a:off x="5926117" y="37770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222F55ED-6670-495A-9F02-C1579C3531A5}"/>
                </a:ext>
              </a:extLst>
            </p:cNvPr>
            <p:cNvSpPr/>
            <p:nvPr/>
          </p:nvSpPr>
          <p:spPr>
            <a:xfrm>
              <a:off x="5925378" y="37770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17FAEE6A-0484-4002-B9AE-9A13D828A03B}"/>
                </a:ext>
              </a:extLst>
            </p:cNvPr>
            <p:cNvSpPr/>
            <p:nvPr/>
          </p:nvSpPr>
          <p:spPr>
            <a:xfrm>
              <a:off x="5924640" y="3777098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  <a:gd name="connsiteX4" fmla="*/ 738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0DDBDA32-13E8-4684-8041-8EB13557A86E}"/>
                </a:ext>
              </a:extLst>
            </p:cNvPr>
            <p:cNvSpPr/>
            <p:nvPr/>
          </p:nvSpPr>
          <p:spPr>
            <a:xfrm>
              <a:off x="5924640" y="377636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E61FDD56-0319-4D63-8317-ED218D87B7BB}"/>
                </a:ext>
              </a:extLst>
            </p:cNvPr>
            <p:cNvSpPr/>
            <p:nvPr/>
          </p:nvSpPr>
          <p:spPr>
            <a:xfrm>
              <a:off x="5923903" y="377636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1E66D90B-5F0F-40D4-B817-408B1091BEDC}"/>
                </a:ext>
              </a:extLst>
            </p:cNvPr>
            <p:cNvSpPr/>
            <p:nvPr/>
          </p:nvSpPr>
          <p:spPr>
            <a:xfrm>
              <a:off x="5923165" y="3776360"/>
              <a:ext cx="738" cy="738"/>
            </a:xfrm>
            <a:custGeom>
              <a:avLst/>
              <a:gdLst>
                <a:gd name="connsiteX0" fmla="*/ 738 w 738"/>
                <a:gd name="connsiteY0" fmla="*/ 0 h 738"/>
                <a:gd name="connsiteX1" fmla="*/ 738 w 738"/>
                <a:gd name="connsiteY1" fmla="*/ 738 h 738"/>
                <a:gd name="connsiteX2" fmla="*/ 0 w 738"/>
                <a:gd name="connsiteY2" fmla="*/ 0 h 738"/>
                <a:gd name="connsiteX3" fmla="*/ 738 w 738"/>
                <a:gd name="connsiteY3" fmla="*/ 0 h 738"/>
                <a:gd name="connsiteX4" fmla="*/ 738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738" y="0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830D0E05-206B-4E52-8181-C7EEAC6D94AF}"/>
                </a:ext>
              </a:extLst>
            </p:cNvPr>
            <p:cNvSpPr/>
            <p:nvPr/>
          </p:nvSpPr>
          <p:spPr>
            <a:xfrm>
              <a:off x="5923165" y="377636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75F5F2B3-DF6C-4CA4-8590-9D8C14390C86}"/>
                </a:ext>
              </a:extLst>
            </p:cNvPr>
            <p:cNvSpPr/>
            <p:nvPr/>
          </p:nvSpPr>
          <p:spPr>
            <a:xfrm>
              <a:off x="5922427" y="377636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1AE36AE8-BFCE-4005-B0E7-B4129FBEAEDA}"/>
                </a:ext>
              </a:extLst>
            </p:cNvPr>
            <p:cNvSpPr/>
            <p:nvPr/>
          </p:nvSpPr>
          <p:spPr>
            <a:xfrm>
              <a:off x="5921688" y="3777098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  <a:gd name="connsiteX4" fmla="*/ 738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3708AAB1-F1FF-460F-9746-2C9A1E0D929F}"/>
                </a:ext>
              </a:extLst>
            </p:cNvPr>
            <p:cNvSpPr/>
            <p:nvPr/>
          </p:nvSpPr>
          <p:spPr>
            <a:xfrm>
              <a:off x="5921688" y="37770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0451A4AB-9273-45EC-B904-82CC29565CC3}"/>
                </a:ext>
              </a:extLst>
            </p:cNvPr>
            <p:cNvSpPr/>
            <p:nvPr/>
          </p:nvSpPr>
          <p:spPr>
            <a:xfrm>
              <a:off x="5920950" y="37770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8B3306DC-9010-4563-936C-57D9C67D863C}"/>
                </a:ext>
              </a:extLst>
            </p:cNvPr>
            <p:cNvSpPr/>
            <p:nvPr/>
          </p:nvSpPr>
          <p:spPr>
            <a:xfrm>
              <a:off x="5920213" y="3777098"/>
              <a:ext cx="737" cy="737"/>
            </a:xfrm>
            <a:custGeom>
              <a:avLst/>
              <a:gdLst>
                <a:gd name="connsiteX0" fmla="*/ 738 w 737"/>
                <a:gd name="connsiteY0" fmla="*/ 0 h 737"/>
                <a:gd name="connsiteX1" fmla="*/ 738 w 737"/>
                <a:gd name="connsiteY1" fmla="*/ 738 h 737"/>
                <a:gd name="connsiteX2" fmla="*/ 0 w 737"/>
                <a:gd name="connsiteY2" fmla="*/ 0 h 737"/>
                <a:gd name="connsiteX3" fmla="*/ 0 w 737"/>
                <a:gd name="connsiteY3" fmla="*/ 0 h 737"/>
                <a:gd name="connsiteX4" fmla="*/ 738 w 737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738" y="0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D0032F5C-7A09-442F-B5BA-A046A8E7071D}"/>
                </a:ext>
              </a:extLst>
            </p:cNvPr>
            <p:cNvSpPr/>
            <p:nvPr/>
          </p:nvSpPr>
          <p:spPr>
            <a:xfrm>
              <a:off x="5920213" y="377783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9D455D9A-72BE-47FA-9B5B-CB5402023E32}"/>
                </a:ext>
              </a:extLst>
            </p:cNvPr>
            <p:cNvSpPr/>
            <p:nvPr/>
          </p:nvSpPr>
          <p:spPr>
            <a:xfrm>
              <a:off x="5919475" y="3777835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  <a:gd name="connsiteX4" fmla="*/ 738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3780289F-8889-4A23-92A5-2092D2316479}"/>
                </a:ext>
              </a:extLst>
            </p:cNvPr>
            <p:cNvSpPr/>
            <p:nvPr/>
          </p:nvSpPr>
          <p:spPr>
            <a:xfrm>
              <a:off x="5919475" y="37785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B5FC0C9-7357-44EB-B546-FCF6B707F463}"/>
                </a:ext>
              </a:extLst>
            </p:cNvPr>
            <p:cNvSpPr/>
            <p:nvPr/>
          </p:nvSpPr>
          <p:spPr>
            <a:xfrm>
              <a:off x="5918736" y="3778574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  <a:gd name="connsiteX4" fmla="*/ 738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2153D217-BD24-45F1-B639-9539E583F6CA}"/>
                </a:ext>
              </a:extLst>
            </p:cNvPr>
            <p:cNvSpPr/>
            <p:nvPr/>
          </p:nvSpPr>
          <p:spPr>
            <a:xfrm>
              <a:off x="5918736" y="37793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97A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9FB04CD2-3BC7-4C18-9E16-F8416E77DA50}"/>
                </a:ext>
              </a:extLst>
            </p:cNvPr>
            <p:cNvSpPr/>
            <p:nvPr/>
          </p:nvSpPr>
          <p:spPr>
            <a:xfrm>
              <a:off x="5916523" y="3776360"/>
              <a:ext cx="6642" cy="73800"/>
            </a:xfrm>
            <a:custGeom>
              <a:avLst/>
              <a:gdLst>
                <a:gd name="connsiteX0" fmla="*/ 5904 w 6642"/>
                <a:gd name="connsiteY0" fmla="*/ 0 h 73800"/>
                <a:gd name="connsiteX1" fmla="*/ 0 w 6642"/>
                <a:gd name="connsiteY1" fmla="*/ 0 h 73800"/>
                <a:gd name="connsiteX2" fmla="*/ 0 w 6642"/>
                <a:gd name="connsiteY2" fmla="*/ 0 h 73800"/>
                <a:gd name="connsiteX3" fmla="*/ 6642 w 6642"/>
                <a:gd name="connsiteY3" fmla="*/ 0 h 73800"/>
                <a:gd name="connsiteX4" fmla="*/ 6642 w 664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73800">
                  <a:moveTo>
                    <a:pt x="5904" y="0"/>
                  </a:moveTo>
                  <a:cubicBezTo>
                    <a:pt x="1476" y="0"/>
                    <a:pt x="1476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6642" y="0"/>
                  </a:cubicBezTo>
                  <a:lnTo>
                    <a:pt x="6642" y="0"/>
                  </a:lnTo>
                </a:path>
              </a:pathLst>
            </a:custGeom>
            <a:solidFill>
              <a:srgbClr val="9294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760093C-AA75-4E57-839F-FE2D647B080F}"/>
                </a:ext>
              </a:extLst>
            </p:cNvPr>
            <p:cNvSpPr/>
            <p:nvPr/>
          </p:nvSpPr>
          <p:spPr>
            <a:xfrm>
              <a:off x="5916523" y="3775764"/>
              <a:ext cx="5903" cy="4285"/>
            </a:xfrm>
            <a:custGeom>
              <a:avLst/>
              <a:gdLst>
                <a:gd name="connsiteX0" fmla="*/ 738 w 5903"/>
                <a:gd name="connsiteY0" fmla="*/ 4285 h 4285"/>
                <a:gd name="connsiteX1" fmla="*/ 738 w 5903"/>
                <a:gd name="connsiteY1" fmla="*/ 4285 h 4285"/>
                <a:gd name="connsiteX2" fmla="*/ 738 w 5903"/>
                <a:gd name="connsiteY2" fmla="*/ 595 h 4285"/>
                <a:gd name="connsiteX3" fmla="*/ 5904 w 5903"/>
                <a:gd name="connsiteY3" fmla="*/ 595 h 4285"/>
                <a:gd name="connsiteX4" fmla="*/ 5904 w 5903"/>
                <a:gd name="connsiteY4" fmla="*/ 595 h 4285"/>
                <a:gd name="connsiteX5" fmla="*/ 738 w 5903"/>
                <a:gd name="connsiteY5" fmla="*/ 595 h 4285"/>
                <a:gd name="connsiteX6" fmla="*/ 738 w 5903"/>
                <a:gd name="connsiteY6" fmla="*/ 595 h 4285"/>
                <a:gd name="connsiteX7" fmla="*/ 738 w 5903"/>
                <a:gd name="connsiteY7" fmla="*/ 4285 h 4285"/>
                <a:gd name="connsiteX8" fmla="*/ 738 w 5903"/>
                <a:gd name="connsiteY8" fmla="*/ 4285 h 4285"/>
                <a:gd name="connsiteX9" fmla="*/ 738 w 5903"/>
                <a:gd name="connsiteY9" fmla="*/ 4285 h 4285"/>
                <a:gd name="connsiteX10" fmla="*/ 5166 w 5903"/>
                <a:gd name="connsiteY10" fmla="*/ 4285 h 4285"/>
                <a:gd name="connsiteX11" fmla="*/ 5166 w 5903"/>
                <a:gd name="connsiteY11" fmla="*/ 4285 h 4285"/>
                <a:gd name="connsiteX12" fmla="*/ 0 w 5903"/>
                <a:gd name="connsiteY12" fmla="*/ 4285 h 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03" h="4285">
                  <a:moveTo>
                    <a:pt x="738" y="4285"/>
                  </a:moveTo>
                  <a:lnTo>
                    <a:pt x="738" y="4285"/>
                  </a:lnTo>
                  <a:lnTo>
                    <a:pt x="738" y="595"/>
                  </a:lnTo>
                  <a:cubicBezTo>
                    <a:pt x="2391" y="-102"/>
                    <a:pt x="4251" y="-102"/>
                    <a:pt x="5904" y="595"/>
                  </a:cubicBezTo>
                  <a:lnTo>
                    <a:pt x="5904" y="595"/>
                  </a:lnTo>
                  <a:cubicBezTo>
                    <a:pt x="4273" y="-198"/>
                    <a:pt x="2369" y="-198"/>
                    <a:pt x="738" y="595"/>
                  </a:cubicBezTo>
                  <a:lnTo>
                    <a:pt x="738" y="595"/>
                  </a:lnTo>
                  <a:close/>
                  <a:moveTo>
                    <a:pt x="738" y="4285"/>
                  </a:moveTo>
                  <a:lnTo>
                    <a:pt x="738" y="4285"/>
                  </a:lnTo>
                  <a:lnTo>
                    <a:pt x="738" y="4285"/>
                  </a:lnTo>
                  <a:cubicBezTo>
                    <a:pt x="2140" y="3620"/>
                    <a:pt x="3764" y="3620"/>
                    <a:pt x="5166" y="4285"/>
                  </a:cubicBezTo>
                  <a:lnTo>
                    <a:pt x="5166" y="4285"/>
                  </a:lnTo>
                  <a:cubicBezTo>
                    <a:pt x="3513" y="3588"/>
                    <a:pt x="1653" y="3588"/>
                    <a:pt x="0" y="428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EEF20B8B-23BF-457D-A27A-E486F56FD9BA}"/>
                </a:ext>
              </a:extLst>
            </p:cNvPr>
            <p:cNvSpPr/>
            <p:nvPr/>
          </p:nvSpPr>
          <p:spPr>
            <a:xfrm>
              <a:off x="5914309" y="3770456"/>
              <a:ext cx="2951" cy="7379"/>
            </a:xfrm>
            <a:custGeom>
              <a:avLst/>
              <a:gdLst>
                <a:gd name="connsiteX0" fmla="*/ 0 w 2951"/>
                <a:gd name="connsiteY0" fmla="*/ 7380 h 7379"/>
                <a:gd name="connsiteX1" fmla="*/ 0 w 2951"/>
                <a:gd name="connsiteY1" fmla="*/ 7380 h 7379"/>
                <a:gd name="connsiteX2" fmla="*/ 2214 w 2951"/>
                <a:gd name="connsiteY2" fmla="*/ 0 h 7379"/>
                <a:gd name="connsiteX3" fmla="*/ 2952 w 2951"/>
                <a:gd name="connsiteY3" fmla="*/ 0 h 7379"/>
                <a:gd name="connsiteX4" fmla="*/ 0 w 2951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7379">
                  <a:moveTo>
                    <a:pt x="0" y="7380"/>
                  </a:moveTo>
                  <a:lnTo>
                    <a:pt x="0" y="7380"/>
                  </a:lnTo>
                  <a:lnTo>
                    <a:pt x="2214" y="0"/>
                  </a:lnTo>
                  <a:lnTo>
                    <a:pt x="2952" y="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442D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809D4984-075A-4601-BA69-0AA208E9B7BF}"/>
                </a:ext>
              </a:extLst>
            </p:cNvPr>
            <p:cNvSpPr/>
            <p:nvPr/>
          </p:nvSpPr>
          <p:spPr>
            <a:xfrm>
              <a:off x="5914309" y="3768980"/>
              <a:ext cx="73800" cy="7379"/>
            </a:xfrm>
            <a:custGeom>
              <a:avLst/>
              <a:gdLst>
                <a:gd name="connsiteX0" fmla="*/ 0 w 73800"/>
                <a:gd name="connsiteY0" fmla="*/ 7380 h 7379"/>
                <a:gd name="connsiteX1" fmla="*/ 0 w 73800"/>
                <a:gd name="connsiteY1" fmla="*/ 7380 h 7379"/>
                <a:gd name="connsiteX2" fmla="*/ 0 w 73800"/>
                <a:gd name="connsiteY2" fmla="*/ 0 h 7379"/>
                <a:gd name="connsiteX3" fmla="*/ 0 w 73800"/>
                <a:gd name="connsiteY3" fmla="*/ 0 h 7379"/>
                <a:gd name="connsiteX4" fmla="*/ 0 w 73800"/>
                <a:gd name="connsiteY4" fmla="*/ 7380 h 7379"/>
                <a:gd name="connsiteX5" fmla="*/ 0 w 73800"/>
                <a:gd name="connsiteY5" fmla="*/ 7380 h 7379"/>
                <a:gd name="connsiteX6" fmla="*/ 0 w 73800"/>
                <a:gd name="connsiteY6" fmla="*/ 738 h 7379"/>
                <a:gd name="connsiteX7" fmla="*/ 0 w 73800"/>
                <a:gd name="connsiteY7" fmla="*/ 738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79">
                  <a:moveTo>
                    <a:pt x="0" y="7380"/>
                  </a:moveTo>
                  <a:lnTo>
                    <a:pt x="0" y="738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7380"/>
                  </a:moveTo>
                  <a:lnTo>
                    <a:pt x="0" y="738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102FE964-A8C8-47C9-B6C6-91536F8C756A}"/>
                </a:ext>
              </a:extLst>
            </p:cNvPr>
            <p:cNvSpPr/>
            <p:nvPr/>
          </p:nvSpPr>
          <p:spPr>
            <a:xfrm>
              <a:off x="5917261" y="3771193"/>
              <a:ext cx="1475" cy="5166"/>
            </a:xfrm>
            <a:custGeom>
              <a:avLst/>
              <a:gdLst>
                <a:gd name="connsiteX0" fmla="*/ 738 w 1475"/>
                <a:gd name="connsiteY0" fmla="*/ 5166 h 5166"/>
                <a:gd name="connsiteX1" fmla="*/ 1476 w 1475"/>
                <a:gd name="connsiteY1" fmla="*/ 5166 h 5166"/>
                <a:gd name="connsiteX2" fmla="*/ 738 w 1475"/>
                <a:gd name="connsiteY2" fmla="*/ 0 h 5166"/>
                <a:gd name="connsiteX3" fmla="*/ 0 w 1475"/>
                <a:gd name="connsiteY3" fmla="*/ 0 h 5166"/>
                <a:gd name="connsiteX4" fmla="*/ 738 w 1475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5166">
                  <a:moveTo>
                    <a:pt x="738" y="5166"/>
                  </a:moveTo>
                  <a:lnTo>
                    <a:pt x="1476" y="5166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738" y="5166"/>
                  </a:lnTo>
                  <a:close/>
                </a:path>
              </a:pathLst>
            </a:custGeom>
            <a:solidFill>
              <a:srgbClr val="442D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7F4CF35D-42B8-49C2-8214-D631A6409C1E}"/>
                </a:ext>
              </a:extLst>
            </p:cNvPr>
            <p:cNvSpPr/>
            <p:nvPr/>
          </p:nvSpPr>
          <p:spPr>
            <a:xfrm>
              <a:off x="5917998" y="3771193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  <a:gd name="connsiteX2" fmla="*/ 0 w 73800"/>
                <a:gd name="connsiteY2" fmla="*/ 0 h 5166"/>
                <a:gd name="connsiteX3" fmla="*/ 0 w 73800"/>
                <a:gd name="connsiteY3" fmla="*/ 5166 h 5166"/>
                <a:gd name="connsiteX4" fmla="*/ 0 w 73800"/>
                <a:gd name="connsiteY4" fmla="*/ 0 h 5166"/>
                <a:gd name="connsiteX5" fmla="*/ 0 w 73800"/>
                <a:gd name="connsiteY5" fmla="*/ 5166 h 5166"/>
                <a:gd name="connsiteX6" fmla="*/ 0 w 73800"/>
                <a:gd name="connsiteY6" fmla="*/ 5166 h 5166"/>
                <a:gd name="connsiteX7" fmla="*/ 0 w 73800"/>
                <a:gd name="connsiteY7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close/>
                  <a:moveTo>
                    <a:pt x="0" y="0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F94D7741-ED79-409A-A8A7-024FD3F27A8C}"/>
                </a:ext>
              </a:extLst>
            </p:cNvPr>
            <p:cNvSpPr/>
            <p:nvPr/>
          </p:nvSpPr>
          <p:spPr>
            <a:xfrm>
              <a:off x="5912094" y="3770456"/>
              <a:ext cx="9594" cy="1475"/>
            </a:xfrm>
            <a:custGeom>
              <a:avLst/>
              <a:gdLst>
                <a:gd name="connsiteX0" fmla="*/ 4428 w 9594"/>
                <a:gd name="connsiteY0" fmla="*/ 0 h 1475"/>
                <a:gd name="connsiteX1" fmla="*/ 0 w 9594"/>
                <a:gd name="connsiteY1" fmla="*/ 1476 h 1475"/>
                <a:gd name="connsiteX2" fmla="*/ 5166 w 9594"/>
                <a:gd name="connsiteY2" fmla="*/ 1476 h 1475"/>
                <a:gd name="connsiteX3" fmla="*/ 9594 w 9594"/>
                <a:gd name="connsiteY3" fmla="*/ 0 h 1475"/>
                <a:gd name="connsiteX4" fmla="*/ 4428 w 9594"/>
                <a:gd name="connsiteY4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1475">
                  <a:moveTo>
                    <a:pt x="4428" y="0"/>
                  </a:moveTo>
                  <a:lnTo>
                    <a:pt x="0" y="1476"/>
                  </a:lnTo>
                  <a:lnTo>
                    <a:pt x="5166" y="1476"/>
                  </a:lnTo>
                  <a:lnTo>
                    <a:pt x="9594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A38A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9458C4ED-4FF8-456E-B98C-6F16182B04CA}"/>
                </a:ext>
              </a:extLst>
            </p:cNvPr>
            <p:cNvSpPr/>
            <p:nvPr/>
          </p:nvSpPr>
          <p:spPr>
            <a:xfrm>
              <a:off x="5912094" y="3776360"/>
              <a:ext cx="9594" cy="73800"/>
            </a:xfrm>
            <a:custGeom>
              <a:avLst/>
              <a:gdLst>
                <a:gd name="connsiteX0" fmla="*/ 5166 w 9594"/>
                <a:gd name="connsiteY0" fmla="*/ 0 h 73800"/>
                <a:gd name="connsiteX1" fmla="*/ 0 w 9594"/>
                <a:gd name="connsiteY1" fmla="*/ 0 h 73800"/>
                <a:gd name="connsiteX2" fmla="*/ 4428 w 9594"/>
                <a:gd name="connsiteY2" fmla="*/ 0 h 73800"/>
                <a:gd name="connsiteX3" fmla="*/ 9594 w 9594"/>
                <a:gd name="connsiteY3" fmla="*/ 0 h 73800"/>
                <a:gd name="connsiteX4" fmla="*/ 738 w 9594"/>
                <a:gd name="connsiteY4" fmla="*/ 0 h 73800"/>
                <a:gd name="connsiteX5" fmla="*/ 5166 w 9594"/>
                <a:gd name="connsiteY5" fmla="*/ 0 h 73800"/>
                <a:gd name="connsiteX6" fmla="*/ 9594 w 9594"/>
                <a:gd name="connsiteY6" fmla="*/ 0 h 73800"/>
                <a:gd name="connsiteX7" fmla="*/ 4428 w 9594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4" h="73800">
                  <a:moveTo>
                    <a:pt x="5166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9594" y="0"/>
                  </a:lnTo>
                  <a:close/>
                  <a:moveTo>
                    <a:pt x="738" y="0"/>
                  </a:moveTo>
                  <a:lnTo>
                    <a:pt x="5166" y="0"/>
                  </a:lnTo>
                  <a:lnTo>
                    <a:pt x="9594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7D77D834-DA08-49C4-B648-E12BC0647828}"/>
                </a:ext>
              </a:extLst>
            </p:cNvPr>
            <p:cNvSpPr/>
            <p:nvPr/>
          </p:nvSpPr>
          <p:spPr>
            <a:xfrm>
              <a:off x="5912094" y="3770456"/>
              <a:ext cx="9594" cy="1475"/>
            </a:xfrm>
            <a:custGeom>
              <a:avLst/>
              <a:gdLst>
                <a:gd name="connsiteX0" fmla="*/ 9594 w 9594"/>
                <a:gd name="connsiteY0" fmla="*/ 0 h 1475"/>
                <a:gd name="connsiteX1" fmla="*/ 4428 w 9594"/>
                <a:gd name="connsiteY1" fmla="*/ 0 h 1475"/>
                <a:gd name="connsiteX2" fmla="*/ 0 w 9594"/>
                <a:gd name="connsiteY2" fmla="*/ 1476 h 1475"/>
                <a:gd name="connsiteX3" fmla="*/ 0 w 9594"/>
                <a:gd name="connsiteY3" fmla="*/ 1476 h 1475"/>
                <a:gd name="connsiteX4" fmla="*/ 4428 w 9594"/>
                <a:gd name="connsiteY4" fmla="*/ 0 h 1475"/>
                <a:gd name="connsiteX5" fmla="*/ 9594 w 9594"/>
                <a:gd name="connsiteY5" fmla="*/ 0 h 1475"/>
                <a:gd name="connsiteX6" fmla="*/ 9594 w 9594"/>
                <a:gd name="connsiteY6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4" h="1475">
                  <a:moveTo>
                    <a:pt x="9594" y="0"/>
                  </a:moveTo>
                  <a:lnTo>
                    <a:pt x="4428" y="0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4428" y="0"/>
                  </a:lnTo>
                  <a:lnTo>
                    <a:pt x="9594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A278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F76728A8-06D6-442F-931E-1078D3515ACC}"/>
                </a:ext>
              </a:extLst>
            </p:cNvPr>
            <p:cNvSpPr/>
            <p:nvPr/>
          </p:nvSpPr>
          <p:spPr>
            <a:xfrm>
              <a:off x="5912094" y="3776360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0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  <a:gd name="connsiteX4" fmla="*/ 0 w 4428"/>
                <a:gd name="connsiteY4" fmla="*/ 0 h 73800"/>
                <a:gd name="connsiteX5" fmla="*/ 0 w 4428"/>
                <a:gd name="connsiteY5" fmla="*/ 0 h 73800"/>
                <a:gd name="connsiteX6" fmla="*/ 4428 w 4428"/>
                <a:gd name="connsiteY6" fmla="*/ 0 h 73800"/>
                <a:gd name="connsiteX7" fmla="*/ 4428 w 4428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AFC4C69B-31E4-457F-A979-F8CEE3561653}"/>
                </a:ext>
              </a:extLst>
            </p:cNvPr>
            <p:cNvSpPr/>
            <p:nvPr/>
          </p:nvSpPr>
          <p:spPr>
            <a:xfrm>
              <a:off x="5915784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1E581CB7-B06B-43EB-A13B-9B4E8F27BABC}"/>
                </a:ext>
              </a:extLst>
            </p:cNvPr>
            <p:cNvSpPr/>
            <p:nvPr/>
          </p:nvSpPr>
          <p:spPr>
            <a:xfrm>
              <a:off x="5915784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B236153D-70A4-4C40-9178-F20ED94B598E}"/>
                </a:ext>
              </a:extLst>
            </p:cNvPr>
            <p:cNvSpPr/>
            <p:nvPr/>
          </p:nvSpPr>
          <p:spPr>
            <a:xfrm>
              <a:off x="5914309" y="3780050"/>
              <a:ext cx="6641" cy="73800"/>
            </a:xfrm>
            <a:custGeom>
              <a:avLst/>
              <a:gdLst>
                <a:gd name="connsiteX0" fmla="*/ 0 w 6641"/>
                <a:gd name="connsiteY0" fmla="*/ 0 h 73800"/>
                <a:gd name="connsiteX1" fmla="*/ 6642 w 6641"/>
                <a:gd name="connsiteY1" fmla="*/ 0 h 73800"/>
                <a:gd name="connsiteX2" fmla="*/ 6642 w 6641"/>
                <a:gd name="connsiteY2" fmla="*/ 0 h 73800"/>
                <a:gd name="connsiteX3" fmla="*/ 0 w 6641"/>
                <a:gd name="connsiteY3" fmla="*/ 0 h 73800"/>
                <a:gd name="connsiteX4" fmla="*/ 0 w 6641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1" h="73800">
                  <a:moveTo>
                    <a:pt x="0" y="0"/>
                  </a:moveTo>
                  <a:cubicBezTo>
                    <a:pt x="0" y="0"/>
                    <a:pt x="0" y="0"/>
                    <a:pt x="6642" y="0"/>
                  </a:cubicBezTo>
                  <a:lnTo>
                    <a:pt x="6642" y="0"/>
                  </a:lnTo>
                  <a:cubicBezTo>
                    <a:pt x="1476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294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98A878CE-1E75-42AB-A7FF-850AC424B18C}"/>
                </a:ext>
              </a:extLst>
            </p:cNvPr>
            <p:cNvSpPr/>
            <p:nvPr/>
          </p:nvSpPr>
          <p:spPr>
            <a:xfrm>
              <a:off x="5912832" y="3779358"/>
              <a:ext cx="7380" cy="691"/>
            </a:xfrm>
            <a:custGeom>
              <a:avLst/>
              <a:gdLst>
                <a:gd name="connsiteX0" fmla="*/ 1476 w 7380"/>
                <a:gd name="connsiteY0" fmla="*/ 692 h 691"/>
                <a:gd name="connsiteX1" fmla="*/ 1476 w 7380"/>
                <a:gd name="connsiteY1" fmla="*/ 692 h 691"/>
                <a:gd name="connsiteX2" fmla="*/ 7380 w 7380"/>
                <a:gd name="connsiteY2" fmla="*/ 692 h 691"/>
                <a:gd name="connsiteX3" fmla="*/ 7380 w 7380"/>
                <a:gd name="connsiteY3" fmla="*/ 692 h 691"/>
                <a:gd name="connsiteX4" fmla="*/ 2214 w 7380"/>
                <a:gd name="connsiteY4" fmla="*/ 692 h 691"/>
                <a:gd name="connsiteX5" fmla="*/ 2214 w 7380"/>
                <a:gd name="connsiteY5" fmla="*/ 692 h 691"/>
                <a:gd name="connsiteX6" fmla="*/ 1476 w 7380"/>
                <a:gd name="connsiteY6" fmla="*/ 692 h 691"/>
                <a:gd name="connsiteX7" fmla="*/ 1476 w 7380"/>
                <a:gd name="connsiteY7" fmla="*/ 692 h 691"/>
                <a:gd name="connsiteX8" fmla="*/ 1476 w 7380"/>
                <a:gd name="connsiteY8" fmla="*/ 692 h 691"/>
                <a:gd name="connsiteX9" fmla="*/ 5904 w 7380"/>
                <a:gd name="connsiteY9" fmla="*/ 692 h 691"/>
                <a:gd name="connsiteX10" fmla="*/ 5904 w 7380"/>
                <a:gd name="connsiteY10" fmla="*/ 692 h 691"/>
                <a:gd name="connsiteX11" fmla="*/ 0 w 7380"/>
                <a:gd name="connsiteY11" fmla="*/ 692 h 691"/>
                <a:gd name="connsiteX12" fmla="*/ 0 w 7380"/>
                <a:gd name="connsiteY12" fmla="*/ 692 h 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" h="691">
                  <a:moveTo>
                    <a:pt x="1476" y="692"/>
                  </a:moveTo>
                  <a:lnTo>
                    <a:pt x="1476" y="692"/>
                  </a:lnTo>
                  <a:cubicBezTo>
                    <a:pt x="3336" y="-231"/>
                    <a:pt x="5520" y="-231"/>
                    <a:pt x="7380" y="692"/>
                  </a:cubicBezTo>
                  <a:lnTo>
                    <a:pt x="7380" y="692"/>
                  </a:lnTo>
                  <a:cubicBezTo>
                    <a:pt x="3690" y="692"/>
                    <a:pt x="2952" y="692"/>
                    <a:pt x="2214" y="692"/>
                  </a:cubicBezTo>
                  <a:lnTo>
                    <a:pt x="2214" y="692"/>
                  </a:lnTo>
                  <a:close/>
                  <a:moveTo>
                    <a:pt x="1476" y="692"/>
                  </a:moveTo>
                  <a:lnTo>
                    <a:pt x="1476" y="692"/>
                  </a:lnTo>
                  <a:lnTo>
                    <a:pt x="1476" y="692"/>
                  </a:lnTo>
                  <a:cubicBezTo>
                    <a:pt x="1476" y="692"/>
                    <a:pt x="1476" y="692"/>
                    <a:pt x="5904" y="692"/>
                  </a:cubicBezTo>
                  <a:lnTo>
                    <a:pt x="5904" y="692"/>
                  </a:lnTo>
                  <a:cubicBezTo>
                    <a:pt x="4044" y="-231"/>
                    <a:pt x="1860" y="-231"/>
                    <a:pt x="0" y="692"/>
                  </a:cubicBezTo>
                  <a:lnTo>
                    <a:pt x="0" y="6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F975436F-B174-41DE-8A59-37003948B0C4}"/>
                </a:ext>
              </a:extLst>
            </p:cNvPr>
            <p:cNvSpPr/>
            <p:nvPr/>
          </p:nvSpPr>
          <p:spPr>
            <a:xfrm>
              <a:off x="5914309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9AB2CA03-66CE-4890-8CF5-ADD34D023EBA}"/>
                </a:ext>
              </a:extLst>
            </p:cNvPr>
            <p:cNvSpPr/>
            <p:nvPr/>
          </p:nvSpPr>
          <p:spPr>
            <a:xfrm>
              <a:off x="5914309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1B07BC46-140D-463E-BE87-003A57B1FB8B}"/>
                </a:ext>
              </a:extLst>
            </p:cNvPr>
            <p:cNvSpPr/>
            <p:nvPr/>
          </p:nvSpPr>
          <p:spPr>
            <a:xfrm>
              <a:off x="5913571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922F3232-8C1E-4338-A0CA-53C966313F31}"/>
                </a:ext>
              </a:extLst>
            </p:cNvPr>
            <p:cNvSpPr/>
            <p:nvPr/>
          </p:nvSpPr>
          <p:spPr>
            <a:xfrm>
              <a:off x="5912832" y="3757171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  <a:gd name="connsiteX4" fmla="*/ 738 w 738"/>
                <a:gd name="connsiteY4" fmla="*/ 0 h 73800"/>
                <a:gd name="connsiteX5" fmla="*/ 738 w 738"/>
                <a:gd name="connsiteY5" fmla="*/ 0 h 73800"/>
                <a:gd name="connsiteX6" fmla="*/ 738 w 73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B7A2A178-D43C-42DA-A7A7-715E3C45AF5E}"/>
                </a:ext>
              </a:extLst>
            </p:cNvPr>
            <p:cNvSpPr/>
            <p:nvPr/>
          </p:nvSpPr>
          <p:spPr>
            <a:xfrm>
              <a:off x="5913571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21F23203-FBF6-4645-8AA9-D22E1B23721F}"/>
                </a:ext>
              </a:extLst>
            </p:cNvPr>
            <p:cNvSpPr/>
            <p:nvPr/>
          </p:nvSpPr>
          <p:spPr>
            <a:xfrm>
              <a:off x="5913571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BCD34675-E776-4F99-8F1E-80AB6ED42684}"/>
                </a:ext>
              </a:extLst>
            </p:cNvPr>
            <p:cNvSpPr/>
            <p:nvPr/>
          </p:nvSpPr>
          <p:spPr>
            <a:xfrm>
              <a:off x="5913571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8B670E14-9D52-44D2-A6B2-89CE3DAD7F0B}"/>
                </a:ext>
              </a:extLst>
            </p:cNvPr>
            <p:cNvSpPr/>
            <p:nvPr/>
          </p:nvSpPr>
          <p:spPr>
            <a:xfrm>
              <a:off x="5901025" y="375717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1177BEAB-D690-4F26-841E-81DAE00A3B1C}"/>
                </a:ext>
              </a:extLst>
            </p:cNvPr>
            <p:cNvSpPr/>
            <p:nvPr/>
          </p:nvSpPr>
          <p:spPr>
            <a:xfrm>
              <a:off x="5901025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C3F384FE-3EA8-4828-A313-B601B9B2BD9E}"/>
                </a:ext>
              </a:extLst>
            </p:cNvPr>
            <p:cNvSpPr/>
            <p:nvPr/>
          </p:nvSpPr>
          <p:spPr>
            <a:xfrm>
              <a:off x="5900286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BCEAE9C2-4CFF-4EC7-8B40-7F102899A8D4}"/>
                </a:ext>
              </a:extLst>
            </p:cNvPr>
            <p:cNvSpPr/>
            <p:nvPr/>
          </p:nvSpPr>
          <p:spPr>
            <a:xfrm>
              <a:off x="5900286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8548F1BA-1889-4AAC-AEA8-7F21FE0F12A3}"/>
                </a:ext>
              </a:extLst>
            </p:cNvPr>
            <p:cNvSpPr/>
            <p:nvPr/>
          </p:nvSpPr>
          <p:spPr>
            <a:xfrm>
              <a:off x="5900286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E3016647-BE97-4EAD-BF13-9EA502C83E5F}"/>
                </a:ext>
              </a:extLst>
            </p:cNvPr>
            <p:cNvSpPr/>
            <p:nvPr/>
          </p:nvSpPr>
          <p:spPr>
            <a:xfrm>
              <a:off x="5900286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6D602846-CBF1-4769-B5BF-5A35E1BB09B8}"/>
                </a:ext>
              </a:extLst>
            </p:cNvPr>
            <p:cNvSpPr/>
            <p:nvPr/>
          </p:nvSpPr>
          <p:spPr>
            <a:xfrm>
              <a:off x="5901025" y="3757171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0 w 738"/>
                <a:gd name="connsiteY1" fmla="*/ 738 h 738"/>
                <a:gd name="connsiteX2" fmla="*/ 0 w 738"/>
                <a:gd name="connsiteY2" fmla="*/ 0 h 738"/>
                <a:gd name="connsiteX3" fmla="*/ 738 w 738"/>
                <a:gd name="connsiteY3" fmla="*/ 0 h 738"/>
                <a:gd name="connsiteX4" fmla="*/ 738 w 738"/>
                <a:gd name="connsiteY4" fmla="*/ 738 h 738"/>
                <a:gd name="connsiteX5" fmla="*/ 738 w 738"/>
                <a:gd name="connsiteY5" fmla="*/ 738 h 738"/>
                <a:gd name="connsiteX6" fmla="*/ 0 w 738"/>
                <a:gd name="connsiteY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08C51FC2-49DB-48F9-BB83-0575FA7F4326}"/>
                </a:ext>
              </a:extLst>
            </p:cNvPr>
            <p:cNvSpPr/>
            <p:nvPr/>
          </p:nvSpPr>
          <p:spPr>
            <a:xfrm>
              <a:off x="5901025" y="375717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4AF7B7DD-09CF-4883-A7A0-A248A0B7A4DD}"/>
                </a:ext>
              </a:extLst>
            </p:cNvPr>
            <p:cNvSpPr/>
            <p:nvPr/>
          </p:nvSpPr>
          <p:spPr>
            <a:xfrm>
              <a:off x="5906190" y="37549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6548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CCFF6EC0-8663-4DEE-BEC3-E962C4BD6124}"/>
                </a:ext>
              </a:extLst>
            </p:cNvPr>
            <p:cNvSpPr/>
            <p:nvPr/>
          </p:nvSpPr>
          <p:spPr>
            <a:xfrm>
              <a:off x="5906190" y="3780787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3690 w 4428"/>
                <a:gd name="connsiteY3" fmla="*/ 0 h 73800"/>
                <a:gd name="connsiteX4" fmla="*/ 3690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4537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A82C2E0A-F8F1-4574-838A-3CF56C17F44B}"/>
                </a:ext>
              </a:extLst>
            </p:cNvPr>
            <p:cNvSpPr/>
            <p:nvPr/>
          </p:nvSpPr>
          <p:spPr>
            <a:xfrm>
              <a:off x="5903977" y="3780787"/>
              <a:ext cx="2951" cy="2214"/>
            </a:xfrm>
            <a:custGeom>
              <a:avLst/>
              <a:gdLst>
                <a:gd name="connsiteX0" fmla="*/ 738 w 2951"/>
                <a:gd name="connsiteY0" fmla="*/ 0 h 2214"/>
                <a:gd name="connsiteX1" fmla="*/ 0 w 2951"/>
                <a:gd name="connsiteY1" fmla="*/ 2214 h 2214"/>
                <a:gd name="connsiteX2" fmla="*/ 2952 w 2951"/>
                <a:gd name="connsiteY2" fmla="*/ 2214 h 2214"/>
                <a:gd name="connsiteX3" fmla="*/ 2952 w 2951"/>
                <a:gd name="connsiteY3" fmla="*/ 0 h 2214"/>
                <a:gd name="connsiteX4" fmla="*/ 1476 w 2951"/>
                <a:gd name="connsiteY4" fmla="*/ 0 h 2214"/>
                <a:gd name="connsiteX5" fmla="*/ 1476 w 2951"/>
                <a:gd name="connsiteY5" fmla="*/ 0 h 2214"/>
                <a:gd name="connsiteX6" fmla="*/ 738 w 2951"/>
                <a:gd name="connsiteY6" fmla="*/ 0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1" h="2214">
                  <a:moveTo>
                    <a:pt x="738" y="0"/>
                  </a:moveTo>
                  <a:lnTo>
                    <a:pt x="0" y="2214"/>
                  </a:lnTo>
                  <a:lnTo>
                    <a:pt x="2952" y="2214"/>
                  </a:lnTo>
                  <a:lnTo>
                    <a:pt x="2952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A5E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F81A5860-11A0-4FA3-A693-11FA0C7747E3}"/>
                </a:ext>
              </a:extLst>
            </p:cNvPr>
            <p:cNvSpPr/>
            <p:nvPr/>
          </p:nvSpPr>
          <p:spPr>
            <a:xfrm>
              <a:off x="5904715" y="378152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738 h 737"/>
                <a:gd name="connsiteX7" fmla="*/ 0 w 73800"/>
                <a:gd name="connsiteY7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537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B27EE7A1-4123-49D4-8744-65F364AA63F3}"/>
                </a:ext>
              </a:extLst>
            </p:cNvPr>
            <p:cNvSpPr/>
            <p:nvPr/>
          </p:nvSpPr>
          <p:spPr>
            <a:xfrm>
              <a:off x="5904715" y="378152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738 h 737"/>
                <a:gd name="connsiteX7" fmla="*/ 0 w 73800"/>
                <a:gd name="connsiteY7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537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191F548E-5CC7-45DB-91A3-A07E43EFA41D}"/>
                </a:ext>
              </a:extLst>
            </p:cNvPr>
            <p:cNvSpPr/>
            <p:nvPr/>
          </p:nvSpPr>
          <p:spPr>
            <a:xfrm>
              <a:off x="5904715" y="3781526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738 w 738"/>
                <a:gd name="connsiteY1" fmla="*/ 738 h 737"/>
                <a:gd name="connsiteX2" fmla="*/ 0 w 738"/>
                <a:gd name="connsiteY2" fmla="*/ 738 h 737"/>
                <a:gd name="connsiteX3" fmla="*/ 0 w 738"/>
                <a:gd name="connsiteY3" fmla="*/ 0 h 737"/>
                <a:gd name="connsiteX4" fmla="*/ 738 w 738"/>
                <a:gd name="connsiteY4" fmla="*/ 0 h 737"/>
                <a:gd name="connsiteX5" fmla="*/ 738 w 738"/>
                <a:gd name="connsiteY5" fmla="*/ 0 h 737"/>
                <a:gd name="connsiteX6" fmla="*/ 738 w 738"/>
                <a:gd name="connsiteY6" fmla="*/ 738 h 737"/>
                <a:gd name="connsiteX7" fmla="*/ 738 w 738"/>
                <a:gd name="connsiteY7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738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4537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45076F0E-68C6-4868-B869-656B54DECB0B}"/>
                </a:ext>
              </a:extLst>
            </p:cNvPr>
            <p:cNvSpPr/>
            <p:nvPr/>
          </p:nvSpPr>
          <p:spPr>
            <a:xfrm>
              <a:off x="5905453" y="378152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738 h 737"/>
                <a:gd name="connsiteX7" fmla="*/ 0 w 73800"/>
                <a:gd name="connsiteY7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537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9E97A286-895C-46BC-B3AA-BDB3BA5B55CB}"/>
                </a:ext>
              </a:extLst>
            </p:cNvPr>
            <p:cNvSpPr/>
            <p:nvPr/>
          </p:nvSpPr>
          <p:spPr>
            <a:xfrm>
              <a:off x="5906190" y="378152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738 h 737"/>
                <a:gd name="connsiteX7" fmla="*/ 0 w 73800"/>
                <a:gd name="connsiteY7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537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A04D9DA5-0808-415E-AC70-92A0D4AD4251}"/>
                </a:ext>
              </a:extLst>
            </p:cNvPr>
            <p:cNvSpPr/>
            <p:nvPr/>
          </p:nvSpPr>
          <p:spPr>
            <a:xfrm>
              <a:off x="5906190" y="378152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738 h 737"/>
                <a:gd name="connsiteX7" fmla="*/ 0 w 73800"/>
                <a:gd name="connsiteY7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537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DC260084-0A22-4BC1-9E79-3B2F9C12AA36}"/>
                </a:ext>
              </a:extLst>
            </p:cNvPr>
            <p:cNvSpPr/>
            <p:nvPr/>
          </p:nvSpPr>
          <p:spPr>
            <a:xfrm>
              <a:off x="5902500" y="3780050"/>
              <a:ext cx="1476" cy="2951"/>
            </a:xfrm>
            <a:custGeom>
              <a:avLst/>
              <a:gdLst>
                <a:gd name="connsiteX0" fmla="*/ 1476 w 1476"/>
                <a:gd name="connsiteY0" fmla="*/ 2952 h 2951"/>
                <a:gd name="connsiteX1" fmla="*/ 1476 w 1476"/>
                <a:gd name="connsiteY1" fmla="*/ 2952 h 2951"/>
                <a:gd name="connsiteX2" fmla="*/ 1476 w 1476"/>
                <a:gd name="connsiteY2" fmla="*/ 0 h 2951"/>
                <a:gd name="connsiteX3" fmla="*/ 738 w 1476"/>
                <a:gd name="connsiteY3" fmla="*/ 0 h 2951"/>
                <a:gd name="connsiteX4" fmla="*/ 738 w 1476"/>
                <a:gd name="connsiteY4" fmla="*/ 1476 h 2951"/>
                <a:gd name="connsiteX5" fmla="*/ 738 w 1476"/>
                <a:gd name="connsiteY5" fmla="*/ 1476 h 2951"/>
                <a:gd name="connsiteX6" fmla="*/ 738 w 1476"/>
                <a:gd name="connsiteY6" fmla="*/ 1476 h 2951"/>
                <a:gd name="connsiteX7" fmla="*/ 0 w 1476"/>
                <a:gd name="connsiteY7" fmla="*/ 1476 h 2951"/>
                <a:gd name="connsiteX8" fmla="*/ 0 w 1476"/>
                <a:gd name="connsiteY8" fmla="*/ 1476 h 2951"/>
                <a:gd name="connsiteX9" fmla="*/ 0 w 1476"/>
                <a:gd name="connsiteY9" fmla="*/ 2214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" h="2951">
                  <a:moveTo>
                    <a:pt x="1476" y="2952"/>
                  </a:moveTo>
                  <a:lnTo>
                    <a:pt x="1476" y="2952"/>
                  </a:lnTo>
                  <a:lnTo>
                    <a:pt x="1476" y="0"/>
                  </a:lnTo>
                  <a:lnTo>
                    <a:pt x="738" y="0"/>
                  </a:lnTo>
                  <a:lnTo>
                    <a:pt x="738" y="1476"/>
                  </a:lnTo>
                  <a:lnTo>
                    <a:pt x="738" y="1476"/>
                  </a:lnTo>
                  <a:lnTo>
                    <a:pt x="738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2214"/>
                  </a:lnTo>
                </a:path>
              </a:pathLst>
            </a:custGeom>
            <a:solidFill>
              <a:srgbClr val="2F24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B8643CE5-05E4-41E9-A2AE-6906FEA77D7D}"/>
                </a:ext>
              </a:extLst>
            </p:cNvPr>
            <p:cNvSpPr/>
            <p:nvPr/>
          </p:nvSpPr>
          <p:spPr>
            <a:xfrm>
              <a:off x="5892907" y="3778574"/>
              <a:ext cx="4427" cy="4427"/>
            </a:xfrm>
            <a:custGeom>
              <a:avLst/>
              <a:gdLst>
                <a:gd name="connsiteX0" fmla="*/ 2952 w 4427"/>
                <a:gd name="connsiteY0" fmla="*/ 2952 h 4427"/>
                <a:gd name="connsiteX1" fmla="*/ 2952 w 4427"/>
                <a:gd name="connsiteY1" fmla="*/ 2952 h 4427"/>
                <a:gd name="connsiteX2" fmla="*/ 2214 w 4427"/>
                <a:gd name="connsiteY2" fmla="*/ 2952 h 4427"/>
                <a:gd name="connsiteX3" fmla="*/ 2214 w 4427"/>
                <a:gd name="connsiteY3" fmla="*/ 2952 h 4427"/>
                <a:gd name="connsiteX4" fmla="*/ 2214 w 4427"/>
                <a:gd name="connsiteY4" fmla="*/ 2952 h 4427"/>
                <a:gd name="connsiteX5" fmla="*/ 2214 w 4427"/>
                <a:gd name="connsiteY5" fmla="*/ 2952 h 4427"/>
                <a:gd name="connsiteX6" fmla="*/ 1476 w 4427"/>
                <a:gd name="connsiteY6" fmla="*/ 2952 h 4427"/>
                <a:gd name="connsiteX7" fmla="*/ 1476 w 4427"/>
                <a:gd name="connsiteY7" fmla="*/ 2214 h 4427"/>
                <a:gd name="connsiteX8" fmla="*/ 1476 w 4427"/>
                <a:gd name="connsiteY8" fmla="*/ 2214 h 4427"/>
                <a:gd name="connsiteX9" fmla="*/ 1476 w 4427"/>
                <a:gd name="connsiteY9" fmla="*/ 2214 h 4427"/>
                <a:gd name="connsiteX10" fmla="*/ 738 w 4427"/>
                <a:gd name="connsiteY10" fmla="*/ 2214 h 4427"/>
                <a:gd name="connsiteX11" fmla="*/ 738 w 4427"/>
                <a:gd name="connsiteY11" fmla="*/ 738 h 4427"/>
                <a:gd name="connsiteX12" fmla="*/ 738 w 4427"/>
                <a:gd name="connsiteY12" fmla="*/ 738 h 4427"/>
                <a:gd name="connsiteX13" fmla="*/ 738 w 4427"/>
                <a:gd name="connsiteY13" fmla="*/ 0 h 4427"/>
                <a:gd name="connsiteX14" fmla="*/ 738 w 4427"/>
                <a:gd name="connsiteY14" fmla="*/ 0 h 4427"/>
                <a:gd name="connsiteX15" fmla="*/ 738 w 4427"/>
                <a:gd name="connsiteY15" fmla="*/ 2952 h 4427"/>
                <a:gd name="connsiteX16" fmla="*/ 0 w 4427"/>
                <a:gd name="connsiteY16" fmla="*/ 2952 h 4427"/>
                <a:gd name="connsiteX17" fmla="*/ 0 w 4427"/>
                <a:gd name="connsiteY17" fmla="*/ 2952 h 4427"/>
                <a:gd name="connsiteX18" fmla="*/ 738 w 4427"/>
                <a:gd name="connsiteY18" fmla="*/ 2952 h 4427"/>
                <a:gd name="connsiteX19" fmla="*/ 738 w 4427"/>
                <a:gd name="connsiteY19" fmla="*/ 4428 h 4427"/>
                <a:gd name="connsiteX20" fmla="*/ 4428 w 4427"/>
                <a:gd name="connsiteY20" fmla="*/ 4428 h 4427"/>
                <a:gd name="connsiteX21" fmla="*/ 4428 w 4427"/>
                <a:gd name="connsiteY21" fmla="*/ 2952 h 4427"/>
                <a:gd name="connsiteX22" fmla="*/ 3690 w 4427"/>
                <a:gd name="connsiteY22" fmla="*/ 2952 h 4427"/>
                <a:gd name="connsiteX23" fmla="*/ 3690 w 4427"/>
                <a:gd name="connsiteY23" fmla="*/ 2952 h 4427"/>
                <a:gd name="connsiteX24" fmla="*/ 2952 w 4427"/>
                <a:gd name="connsiteY24" fmla="*/ 2952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427" h="4427">
                  <a:moveTo>
                    <a:pt x="2952" y="2952"/>
                  </a:moveTo>
                  <a:lnTo>
                    <a:pt x="2952" y="2952"/>
                  </a:lnTo>
                  <a:lnTo>
                    <a:pt x="2214" y="2952"/>
                  </a:lnTo>
                  <a:lnTo>
                    <a:pt x="2214" y="2952"/>
                  </a:lnTo>
                  <a:lnTo>
                    <a:pt x="2214" y="2952"/>
                  </a:lnTo>
                  <a:lnTo>
                    <a:pt x="2214" y="2952"/>
                  </a:lnTo>
                  <a:lnTo>
                    <a:pt x="1476" y="2952"/>
                  </a:lnTo>
                  <a:lnTo>
                    <a:pt x="1476" y="2214"/>
                  </a:lnTo>
                  <a:lnTo>
                    <a:pt x="1476" y="2214"/>
                  </a:lnTo>
                  <a:lnTo>
                    <a:pt x="1476" y="2214"/>
                  </a:lnTo>
                  <a:lnTo>
                    <a:pt x="738" y="2214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2952"/>
                  </a:lnTo>
                  <a:lnTo>
                    <a:pt x="0" y="2952"/>
                  </a:lnTo>
                  <a:lnTo>
                    <a:pt x="0" y="2952"/>
                  </a:lnTo>
                  <a:lnTo>
                    <a:pt x="738" y="2952"/>
                  </a:lnTo>
                  <a:lnTo>
                    <a:pt x="738" y="4428"/>
                  </a:lnTo>
                  <a:lnTo>
                    <a:pt x="4428" y="4428"/>
                  </a:lnTo>
                  <a:lnTo>
                    <a:pt x="4428" y="2952"/>
                  </a:lnTo>
                  <a:lnTo>
                    <a:pt x="3690" y="2952"/>
                  </a:lnTo>
                  <a:lnTo>
                    <a:pt x="3690" y="2952"/>
                  </a:lnTo>
                  <a:lnTo>
                    <a:pt x="2952" y="2952"/>
                  </a:lnTo>
                  <a:close/>
                </a:path>
              </a:pathLst>
            </a:custGeom>
            <a:solidFill>
              <a:srgbClr val="2F24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883A5AE9-EC71-46F9-80BD-2623BD89CD88}"/>
                </a:ext>
              </a:extLst>
            </p:cNvPr>
            <p:cNvSpPr/>
            <p:nvPr/>
          </p:nvSpPr>
          <p:spPr>
            <a:xfrm>
              <a:off x="5897334" y="3781526"/>
              <a:ext cx="738" cy="1475"/>
            </a:xfrm>
            <a:custGeom>
              <a:avLst/>
              <a:gdLst>
                <a:gd name="connsiteX0" fmla="*/ 738 w 738"/>
                <a:gd name="connsiteY0" fmla="*/ 0 h 1475"/>
                <a:gd name="connsiteX1" fmla="*/ 0 w 738"/>
                <a:gd name="connsiteY1" fmla="*/ 0 h 1475"/>
                <a:gd name="connsiteX2" fmla="*/ 0 w 738"/>
                <a:gd name="connsiteY2" fmla="*/ 1476 h 1475"/>
                <a:gd name="connsiteX3" fmla="*/ 738 w 738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1475">
                  <a:moveTo>
                    <a:pt x="738" y="0"/>
                  </a:moveTo>
                  <a:lnTo>
                    <a:pt x="0" y="0"/>
                  </a:lnTo>
                  <a:lnTo>
                    <a:pt x="0" y="1476"/>
                  </a:lnTo>
                  <a:lnTo>
                    <a:pt x="738" y="1476"/>
                  </a:lnTo>
                </a:path>
              </a:pathLst>
            </a:custGeom>
            <a:solidFill>
              <a:srgbClr val="866E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AC39B097-F8D5-45EC-80A1-49D80AEEE4BC}"/>
                </a:ext>
              </a:extLst>
            </p:cNvPr>
            <p:cNvSpPr/>
            <p:nvPr/>
          </p:nvSpPr>
          <p:spPr>
            <a:xfrm>
              <a:off x="5902500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CACA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8D619BE9-4679-43F0-B7B3-DFA0496B6F28}"/>
                </a:ext>
              </a:extLst>
            </p:cNvPr>
            <p:cNvSpPr/>
            <p:nvPr/>
          </p:nvSpPr>
          <p:spPr>
            <a:xfrm>
              <a:off x="5899548" y="3780050"/>
              <a:ext cx="2214" cy="2951"/>
            </a:xfrm>
            <a:custGeom>
              <a:avLst/>
              <a:gdLst>
                <a:gd name="connsiteX0" fmla="*/ 738 w 2214"/>
                <a:gd name="connsiteY0" fmla="*/ 738 h 2951"/>
                <a:gd name="connsiteX1" fmla="*/ 738 w 2214"/>
                <a:gd name="connsiteY1" fmla="*/ 738 h 2951"/>
                <a:gd name="connsiteX2" fmla="*/ 738 w 2214"/>
                <a:gd name="connsiteY2" fmla="*/ 1476 h 2951"/>
                <a:gd name="connsiteX3" fmla="*/ 0 w 2214"/>
                <a:gd name="connsiteY3" fmla="*/ 1476 h 2951"/>
                <a:gd name="connsiteX4" fmla="*/ 738 w 2214"/>
                <a:gd name="connsiteY4" fmla="*/ 2952 h 2951"/>
                <a:gd name="connsiteX5" fmla="*/ 2214 w 2214"/>
                <a:gd name="connsiteY5" fmla="*/ 2214 h 2951"/>
                <a:gd name="connsiteX6" fmla="*/ 2214 w 2214"/>
                <a:gd name="connsiteY6" fmla="*/ 1476 h 2951"/>
                <a:gd name="connsiteX7" fmla="*/ 1476 w 2214"/>
                <a:gd name="connsiteY7" fmla="*/ 1476 h 2951"/>
                <a:gd name="connsiteX8" fmla="*/ 1476 w 2214"/>
                <a:gd name="connsiteY8" fmla="*/ 738 h 2951"/>
                <a:gd name="connsiteX9" fmla="*/ 2214 w 2214"/>
                <a:gd name="connsiteY9" fmla="*/ 738 h 2951"/>
                <a:gd name="connsiteX10" fmla="*/ 1476 w 2214"/>
                <a:gd name="connsiteY10" fmla="*/ 0 h 2951"/>
                <a:gd name="connsiteX11" fmla="*/ 1476 w 2214"/>
                <a:gd name="connsiteY11" fmla="*/ 738 h 2951"/>
                <a:gd name="connsiteX12" fmla="*/ 738 w 2214"/>
                <a:gd name="connsiteY12" fmla="*/ 738 h 2951"/>
                <a:gd name="connsiteX13" fmla="*/ 738 w 2214"/>
                <a:gd name="connsiteY13" fmla="*/ 738 h 2951"/>
                <a:gd name="connsiteX14" fmla="*/ 738 w 2214"/>
                <a:gd name="connsiteY14" fmla="*/ 738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4" h="2951">
                  <a:moveTo>
                    <a:pt x="738" y="738"/>
                  </a:moveTo>
                  <a:lnTo>
                    <a:pt x="738" y="738"/>
                  </a:lnTo>
                  <a:lnTo>
                    <a:pt x="738" y="1476"/>
                  </a:lnTo>
                  <a:lnTo>
                    <a:pt x="0" y="1476"/>
                  </a:lnTo>
                  <a:lnTo>
                    <a:pt x="738" y="2952"/>
                  </a:lnTo>
                  <a:lnTo>
                    <a:pt x="2214" y="2214"/>
                  </a:lnTo>
                  <a:lnTo>
                    <a:pt x="2214" y="1476"/>
                  </a:lnTo>
                  <a:lnTo>
                    <a:pt x="1476" y="1476"/>
                  </a:lnTo>
                  <a:lnTo>
                    <a:pt x="1476" y="738"/>
                  </a:lnTo>
                  <a:lnTo>
                    <a:pt x="2214" y="738"/>
                  </a:lnTo>
                  <a:lnTo>
                    <a:pt x="1476" y="0"/>
                  </a:lnTo>
                  <a:lnTo>
                    <a:pt x="1476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866E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FF221F71-BF41-4A42-9E8E-5AD2453616B1}"/>
                </a:ext>
              </a:extLst>
            </p:cNvPr>
            <p:cNvSpPr/>
            <p:nvPr/>
          </p:nvSpPr>
          <p:spPr>
            <a:xfrm>
              <a:off x="5898073" y="3781526"/>
              <a:ext cx="2213" cy="1475"/>
            </a:xfrm>
            <a:custGeom>
              <a:avLst/>
              <a:gdLst>
                <a:gd name="connsiteX0" fmla="*/ 2214 w 2213"/>
                <a:gd name="connsiteY0" fmla="*/ 1476 h 1475"/>
                <a:gd name="connsiteX1" fmla="*/ 2214 w 2213"/>
                <a:gd name="connsiteY1" fmla="*/ 0 h 1475"/>
                <a:gd name="connsiteX2" fmla="*/ 0 w 2213"/>
                <a:gd name="connsiteY2" fmla="*/ 0 h 1475"/>
                <a:gd name="connsiteX3" fmla="*/ 0 w 2213"/>
                <a:gd name="connsiteY3" fmla="*/ 1476 h 1475"/>
                <a:gd name="connsiteX4" fmla="*/ 2214 w 2213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1475">
                  <a:moveTo>
                    <a:pt x="2214" y="1476"/>
                  </a:moveTo>
                  <a:lnTo>
                    <a:pt x="2214" y="0"/>
                  </a:lnTo>
                  <a:lnTo>
                    <a:pt x="0" y="0"/>
                  </a:lnTo>
                  <a:lnTo>
                    <a:pt x="0" y="1476"/>
                  </a:lnTo>
                  <a:lnTo>
                    <a:pt x="2214" y="1476"/>
                  </a:lnTo>
                  <a:close/>
                </a:path>
              </a:pathLst>
            </a:custGeom>
            <a:solidFill>
              <a:srgbClr val="2F24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C21D37CA-3A54-4C3C-9D2B-79FFABFCE65C}"/>
                </a:ext>
              </a:extLst>
            </p:cNvPr>
            <p:cNvSpPr/>
            <p:nvPr/>
          </p:nvSpPr>
          <p:spPr>
            <a:xfrm>
              <a:off x="5884050" y="3776360"/>
              <a:ext cx="11070" cy="6642"/>
            </a:xfrm>
            <a:custGeom>
              <a:avLst/>
              <a:gdLst>
                <a:gd name="connsiteX0" fmla="*/ 8856 w 11070"/>
                <a:gd name="connsiteY0" fmla="*/ 6642 h 6642"/>
                <a:gd name="connsiteX1" fmla="*/ 8856 w 11070"/>
                <a:gd name="connsiteY1" fmla="*/ 6642 h 6642"/>
                <a:gd name="connsiteX2" fmla="*/ 4428 w 11070"/>
                <a:gd name="connsiteY2" fmla="*/ 6642 h 6642"/>
                <a:gd name="connsiteX3" fmla="*/ 4428 w 11070"/>
                <a:gd name="connsiteY3" fmla="*/ 0 h 6642"/>
                <a:gd name="connsiteX4" fmla="*/ 4428 w 11070"/>
                <a:gd name="connsiteY4" fmla="*/ 0 h 6642"/>
                <a:gd name="connsiteX5" fmla="*/ 4428 w 11070"/>
                <a:gd name="connsiteY5" fmla="*/ 0 h 6642"/>
                <a:gd name="connsiteX6" fmla="*/ 0 w 11070"/>
                <a:gd name="connsiteY6" fmla="*/ 0 h 6642"/>
                <a:gd name="connsiteX7" fmla="*/ 0 w 11070"/>
                <a:gd name="connsiteY7" fmla="*/ 0 h 6642"/>
                <a:gd name="connsiteX8" fmla="*/ 0 w 11070"/>
                <a:gd name="connsiteY8" fmla="*/ 0 h 6642"/>
                <a:gd name="connsiteX9" fmla="*/ 0 w 11070"/>
                <a:gd name="connsiteY9" fmla="*/ 0 h 6642"/>
                <a:gd name="connsiteX10" fmla="*/ 0 w 11070"/>
                <a:gd name="connsiteY10" fmla="*/ 0 h 6642"/>
                <a:gd name="connsiteX11" fmla="*/ 0 w 11070"/>
                <a:gd name="connsiteY11" fmla="*/ 0 h 6642"/>
                <a:gd name="connsiteX12" fmla="*/ 11070 w 11070"/>
                <a:gd name="connsiteY12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70" h="6642">
                  <a:moveTo>
                    <a:pt x="8856" y="6642"/>
                  </a:moveTo>
                  <a:lnTo>
                    <a:pt x="8856" y="6642"/>
                  </a:lnTo>
                  <a:lnTo>
                    <a:pt x="4428" y="6642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070" y="0"/>
                  </a:lnTo>
                </a:path>
              </a:pathLst>
            </a:custGeom>
            <a:solidFill>
              <a:srgbClr val="4537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5DE73D76-9E7B-45A9-8AFB-6803D0F69274}"/>
                </a:ext>
              </a:extLst>
            </p:cNvPr>
            <p:cNvSpPr/>
            <p:nvPr/>
          </p:nvSpPr>
          <p:spPr>
            <a:xfrm>
              <a:off x="5870028" y="3779311"/>
              <a:ext cx="8855" cy="6642"/>
            </a:xfrm>
            <a:custGeom>
              <a:avLst/>
              <a:gdLst>
                <a:gd name="connsiteX0" fmla="*/ 0 w 8855"/>
                <a:gd name="connsiteY0" fmla="*/ 0 h 6642"/>
                <a:gd name="connsiteX1" fmla="*/ 738 w 8855"/>
                <a:gd name="connsiteY1" fmla="*/ 0 h 6642"/>
                <a:gd name="connsiteX2" fmla="*/ 8856 w 8855"/>
                <a:gd name="connsiteY2" fmla="*/ 5904 h 6642"/>
                <a:gd name="connsiteX3" fmla="*/ 8856 w 8855"/>
                <a:gd name="connsiteY3" fmla="*/ 6642 h 6642"/>
                <a:gd name="connsiteX4" fmla="*/ 0 w 8855"/>
                <a:gd name="connsiteY4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6642">
                  <a:moveTo>
                    <a:pt x="0" y="0"/>
                  </a:moveTo>
                  <a:lnTo>
                    <a:pt x="738" y="0"/>
                  </a:lnTo>
                  <a:lnTo>
                    <a:pt x="8856" y="5904"/>
                  </a:lnTo>
                  <a:lnTo>
                    <a:pt x="8856" y="6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DAB58E03-E682-4D18-9C83-C526BABA7F01}"/>
                </a:ext>
              </a:extLst>
            </p:cNvPr>
            <p:cNvSpPr/>
            <p:nvPr/>
          </p:nvSpPr>
          <p:spPr>
            <a:xfrm>
              <a:off x="5867077" y="3776360"/>
              <a:ext cx="13284" cy="5166"/>
            </a:xfrm>
            <a:custGeom>
              <a:avLst/>
              <a:gdLst>
                <a:gd name="connsiteX0" fmla="*/ 13284 w 13284"/>
                <a:gd name="connsiteY0" fmla="*/ 5166 h 5166"/>
                <a:gd name="connsiteX1" fmla="*/ 8118 w 13284"/>
                <a:gd name="connsiteY1" fmla="*/ 5166 h 5166"/>
                <a:gd name="connsiteX2" fmla="*/ 0 w 13284"/>
                <a:gd name="connsiteY2" fmla="*/ 0 h 5166"/>
                <a:gd name="connsiteX3" fmla="*/ 0 w 13284"/>
                <a:gd name="connsiteY3" fmla="*/ 0 h 5166"/>
                <a:gd name="connsiteX4" fmla="*/ 11070 w 13284"/>
                <a:gd name="connsiteY4" fmla="*/ 0 h 5166"/>
                <a:gd name="connsiteX5" fmla="*/ 11070 w 13284"/>
                <a:gd name="connsiteY5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4" h="5166">
                  <a:moveTo>
                    <a:pt x="13284" y="5166"/>
                  </a:moveTo>
                  <a:lnTo>
                    <a:pt x="8118" y="51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070" y="0"/>
                  </a:lnTo>
                  <a:lnTo>
                    <a:pt x="11070" y="0"/>
                  </a:lnTo>
                </a:path>
              </a:pathLst>
            </a:custGeom>
            <a:solidFill>
              <a:srgbClr val="8960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EC57A3EA-142C-4C3D-888E-544C5030FE81}"/>
                </a:ext>
              </a:extLst>
            </p:cNvPr>
            <p:cNvSpPr/>
            <p:nvPr/>
          </p:nvSpPr>
          <p:spPr>
            <a:xfrm>
              <a:off x="5935711" y="37830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E1B22940-C89B-4857-B393-694FFDACE603}"/>
                </a:ext>
              </a:extLst>
            </p:cNvPr>
            <p:cNvSpPr/>
            <p:nvPr/>
          </p:nvSpPr>
          <p:spPr>
            <a:xfrm>
              <a:off x="5878884" y="37830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5657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9B3AE0F7-C65F-4AC1-8AA1-ABD13C6D287E}"/>
                </a:ext>
              </a:extLst>
            </p:cNvPr>
            <p:cNvSpPr/>
            <p:nvPr/>
          </p:nvSpPr>
          <p:spPr>
            <a:xfrm>
              <a:off x="5879623" y="37837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D3159BE5-D664-4EC1-BE70-E8ACC395FD87}"/>
                </a:ext>
              </a:extLst>
            </p:cNvPr>
            <p:cNvSpPr/>
            <p:nvPr/>
          </p:nvSpPr>
          <p:spPr>
            <a:xfrm>
              <a:off x="5881098" y="3782263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0 h 738"/>
                <a:gd name="connsiteX2" fmla="*/ 738 w 738"/>
                <a:gd name="connsiteY2" fmla="*/ 738 h 738"/>
                <a:gd name="connsiteX3" fmla="*/ 738 w 738"/>
                <a:gd name="connsiteY3" fmla="*/ 738 h 738"/>
                <a:gd name="connsiteX4" fmla="*/ 0 w 738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625E9638-8B3F-42A4-BFCD-EE22C8460102}"/>
                </a:ext>
              </a:extLst>
            </p:cNvPr>
            <p:cNvSpPr/>
            <p:nvPr/>
          </p:nvSpPr>
          <p:spPr>
            <a:xfrm>
              <a:off x="5884050" y="3783002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0 w 738"/>
                <a:gd name="connsiteY1" fmla="*/ 0 h 737"/>
                <a:gd name="connsiteX2" fmla="*/ 738 w 738"/>
                <a:gd name="connsiteY2" fmla="*/ 738 h 737"/>
                <a:gd name="connsiteX3" fmla="*/ 0 w 738"/>
                <a:gd name="connsiteY3" fmla="*/ 738 h 737"/>
                <a:gd name="connsiteX4" fmla="*/ 0 w 738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B3B81C26-F80C-4B81-8735-F9B0B3F2EBB0}"/>
                </a:ext>
              </a:extLst>
            </p:cNvPr>
            <p:cNvSpPr/>
            <p:nvPr/>
          </p:nvSpPr>
          <p:spPr>
            <a:xfrm>
              <a:off x="5887003" y="3783002"/>
              <a:ext cx="737" cy="737"/>
            </a:xfrm>
            <a:custGeom>
              <a:avLst/>
              <a:gdLst>
                <a:gd name="connsiteX0" fmla="*/ 0 w 737"/>
                <a:gd name="connsiteY0" fmla="*/ 738 h 737"/>
                <a:gd name="connsiteX1" fmla="*/ 0 w 737"/>
                <a:gd name="connsiteY1" fmla="*/ 0 h 737"/>
                <a:gd name="connsiteX2" fmla="*/ 738 w 737"/>
                <a:gd name="connsiteY2" fmla="*/ 738 h 737"/>
                <a:gd name="connsiteX3" fmla="*/ 0 w 737"/>
                <a:gd name="connsiteY3" fmla="*/ 738 h 737"/>
                <a:gd name="connsiteX4" fmla="*/ 0 w 737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0" y="738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4561847D-DF70-4557-8984-232CD7BEA476}"/>
                </a:ext>
              </a:extLst>
            </p:cNvPr>
            <p:cNvSpPr/>
            <p:nvPr/>
          </p:nvSpPr>
          <p:spPr>
            <a:xfrm>
              <a:off x="5889955" y="3783002"/>
              <a:ext cx="737" cy="737"/>
            </a:xfrm>
            <a:custGeom>
              <a:avLst/>
              <a:gdLst>
                <a:gd name="connsiteX0" fmla="*/ 0 w 737"/>
                <a:gd name="connsiteY0" fmla="*/ 738 h 737"/>
                <a:gd name="connsiteX1" fmla="*/ 738 w 737"/>
                <a:gd name="connsiteY1" fmla="*/ 0 h 737"/>
                <a:gd name="connsiteX2" fmla="*/ 738 w 737"/>
                <a:gd name="connsiteY2" fmla="*/ 738 h 737"/>
                <a:gd name="connsiteX3" fmla="*/ 738 w 737"/>
                <a:gd name="connsiteY3" fmla="*/ 738 h 737"/>
                <a:gd name="connsiteX4" fmla="*/ 0 w 737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0" y="738"/>
                  </a:move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E27B5B51-420E-46E2-BA41-D5F2E4565079}"/>
                </a:ext>
              </a:extLst>
            </p:cNvPr>
            <p:cNvSpPr/>
            <p:nvPr/>
          </p:nvSpPr>
          <p:spPr>
            <a:xfrm>
              <a:off x="5893644" y="3783002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  <a:gd name="connsiteX4" fmla="*/ 0 w 7380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3B2F91F3-086A-456F-932C-234818B3236B}"/>
                </a:ext>
              </a:extLst>
            </p:cNvPr>
            <p:cNvSpPr/>
            <p:nvPr/>
          </p:nvSpPr>
          <p:spPr>
            <a:xfrm>
              <a:off x="5895859" y="3783002"/>
              <a:ext cx="737" cy="737"/>
            </a:xfrm>
            <a:custGeom>
              <a:avLst/>
              <a:gdLst>
                <a:gd name="connsiteX0" fmla="*/ 0 w 737"/>
                <a:gd name="connsiteY0" fmla="*/ 738 h 737"/>
                <a:gd name="connsiteX1" fmla="*/ 738 w 737"/>
                <a:gd name="connsiteY1" fmla="*/ 0 h 737"/>
                <a:gd name="connsiteX2" fmla="*/ 738 w 737"/>
                <a:gd name="connsiteY2" fmla="*/ 738 h 737"/>
                <a:gd name="connsiteX3" fmla="*/ 738 w 737"/>
                <a:gd name="connsiteY3" fmla="*/ 738 h 737"/>
                <a:gd name="connsiteX4" fmla="*/ 0 w 737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0" y="738"/>
                  </a:move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BED42DA7-B52D-4238-9DF1-D3939FD8C9A3}"/>
                </a:ext>
              </a:extLst>
            </p:cNvPr>
            <p:cNvSpPr/>
            <p:nvPr/>
          </p:nvSpPr>
          <p:spPr>
            <a:xfrm>
              <a:off x="5904715" y="3783739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0 w 738"/>
                <a:gd name="connsiteY1" fmla="*/ 0 h 738"/>
                <a:gd name="connsiteX2" fmla="*/ 738 w 738"/>
                <a:gd name="connsiteY2" fmla="*/ 0 h 738"/>
                <a:gd name="connsiteX3" fmla="*/ 0 w 738"/>
                <a:gd name="connsiteY3" fmla="*/ 738 h 738"/>
                <a:gd name="connsiteX4" fmla="*/ 0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73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A9556D78-29AA-4FEC-9325-788464FE821E}"/>
                </a:ext>
              </a:extLst>
            </p:cNvPr>
            <p:cNvSpPr/>
            <p:nvPr/>
          </p:nvSpPr>
          <p:spPr>
            <a:xfrm>
              <a:off x="5912832" y="3783739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738 w 738"/>
                <a:gd name="connsiteY1" fmla="*/ 0 h 738"/>
                <a:gd name="connsiteX2" fmla="*/ 738 w 738"/>
                <a:gd name="connsiteY2" fmla="*/ 0 h 738"/>
                <a:gd name="connsiteX3" fmla="*/ 738 w 738"/>
                <a:gd name="connsiteY3" fmla="*/ 738 h 738"/>
                <a:gd name="connsiteX4" fmla="*/ 0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42D015F2-E344-4BFA-88CE-4D9DD9FF1F98}"/>
                </a:ext>
              </a:extLst>
            </p:cNvPr>
            <p:cNvSpPr/>
            <p:nvPr/>
          </p:nvSpPr>
          <p:spPr>
            <a:xfrm>
              <a:off x="5915784" y="3783739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0 h 738"/>
                <a:gd name="connsiteX2" fmla="*/ 738 w 738"/>
                <a:gd name="connsiteY2" fmla="*/ 738 h 738"/>
                <a:gd name="connsiteX3" fmla="*/ 738 w 738"/>
                <a:gd name="connsiteY3" fmla="*/ 738 h 738"/>
                <a:gd name="connsiteX4" fmla="*/ 0 w 738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3959ED90-51FE-4944-86D7-4D23FE40D984}"/>
                </a:ext>
              </a:extLst>
            </p:cNvPr>
            <p:cNvSpPr/>
            <p:nvPr/>
          </p:nvSpPr>
          <p:spPr>
            <a:xfrm>
              <a:off x="5918736" y="3783739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0 w 738"/>
                <a:gd name="connsiteY1" fmla="*/ 0 h 738"/>
                <a:gd name="connsiteX2" fmla="*/ 738 w 738"/>
                <a:gd name="connsiteY2" fmla="*/ 738 h 738"/>
                <a:gd name="connsiteX3" fmla="*/ 0 w 738"/>
                <a:gd name="connsiteY3" fmla="*/ 738 h 738"/>
                <a:gd name="connsiteX4" fmla="*/ 0 w 738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12ED4BCE-98AD-438F-889F-DE10CFE99865}"/>
                </a:ext>
              </a:extLst>
            </p:cNvPr>
            <p:cNvSpPr/>
            <p:nvPr/>
          </p:nvSpPr>
          <p:spPr>
            <a:xfrm>
              <a:off x="5920950" y="3783739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0 h 738"/>
                <a:gd name="connsiteX2" fmla="*/ 738 w 738"/>
                <a:gd name="connsiteY2" fmla="*/ 738 h 738"/>
                <a:gd name="connsiteX3" fmla="*/ 738 w 738"/>
                <a:gd name="connsiteY3" fmla="*/ 738 h 738"/>
                <a:gd name="connsiteX4" fmla="*/ 0 w 738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3C3EE950-9A8B-4202-84F6-2731B7C8F35F}"/>
                </a:ext>
              </a:extLst>
            </p:cNvPr>
            <p:cNvSpPr/>
            <p:nvPr/>
          </p:nvSpPr>
          <p:spPr>
            <a:xfrm>
              <a:off x="5923903" y="3783739"/>
              <a:ext cx="737" cy="738"/>
            </a:xfrm>
            <a:custGeom>
              <a:avLst/>
              <a:gdLst>
                <a:gd name="connsiteX0" fmla="*/ 0 w 737"/>
                <a:gd name="connsiteY0" fmla="*/ 738 h 738"/>
                <a:gd name="connsiteX1" fmla="*/ 0 w 737"/>
                <a:gd name="connsiteY1" fmla="*/ 0 h 738"/>
                <a:gd name="connsiteX2" fmla="*/ 738 w 737"/>
                <a:gd name="connsiteY2" fmla="*/ 738 h 738"/>
                <a:gd name="connsiteX3" fmla="*/ 0 w 737"/>
                <a:gd name="connsiteY3" fmla="*/ 738 h 738"/>
                <a:gd name="connsiteX4" fmla="*/ 0 w 737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8">
                  <a:moveTo>
                    <a:pt x="0" y="738"/>
                  </a:moveTo>
                  <a:lnTo>
                    <a:pt x="0" y="0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B9D4D3F6-2CB3-4F1B-8450-8E890091E651}"/>
                </a:ext>
              </a:extLst>
            </p:cNvPr>
            <p:cNvSpPr/>
            <p:nvPr/>
          </p:nvSpPr>
          <p:spPr>
            <a:xfrm>
              <a:off x="5926117" y="3783739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0 w 738"/>
                <a:gd name="connsiteY1" fmla="*/ 0 h 738"/>
                <a:gd name="connsiteX2" fmla="*/ 738 w 738"/>
                <a:gd name="connsiteY2" fmla="*/ 0 h 738"/>
                <a:gd name="connsiteX3" fmla="*/ 0 w 738"/>
                <a:gd name="connsiteY3" fmla="*/ 738 h 738"/>
                <a:gd name="connsiteX4" fmla="*/ 0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73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B81868C0-A1E3-45EB-B0E2-F146952603E7}"/>
                </a:ext>
              </a:extLst>
            </p:cNvPr>
            <p:cNvSpPr/>
            <p:nvPr/>
          </p:nvSpPr>
          <p:spPr>
            <a:xfrm>
              <a:off x="5928330" y="3783739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738 w 738"/>
                <a:gd name="connsiteY1" fmla="*/ 0 h 738"/>
                <a:gd name="connsiteX2" fmla="*/ 738 w 738"/>
                <a:gd name="connsiteY2" fmla="*/ 0 h 738"/>
                <a:gd name="connsiteX3" fmla="*/ 738 w 738"/>
                <a:gd name="connsiteY3" fmla="*/ 738 h 738"/>
                <a:gd name="connsiteX4" fmla="*/ 0 w 738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EC275F20-31C5-4AC7-ACE7-479AA9BFA000}"/>
                </a:ext>
              </a:extLst>
            </p:cNvPr>
            <p:cNvSpPr/>
            <p:nvPr/>
          </p:nvSpPr>
          <p:spPr>
            <a:xfrm>
              <a:off x="5940877" y="37837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6384BFF5-2E72-4FA4-A16D-1D851110BC8E}"/>
                </a:ext>
              </a:extLst>
            </p:cNvPr>
            <p:cNvSpPr/>
            <p:nvPr/>
          </p:nvSpPr>
          <p:spPr>
            <a:xfrm>
              <a:off x="5940877" y="37837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A7DC8D42-7969-4ADD-9C68-1B91CE26FA99}"/>
                </a:ext>
              </a:extLst>
            </p:cNvPr>
            <p:cNvSpPr/>
            <p:nvPr/>
          </p:nvSpPr>
          <p:spPr>
            <a:xfrm>
              <a:off x="5940877" y="37837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CAE5C17A-3DC9-4C97-92DA-CBB7F2512BDE}"/>
                </a:ext>
              </a:extLst>
            </p:cNvPr>
            <p:cNvSpPr/>
            <p:nvPr/>
          </p:nvSpPr>
          <p:spPr>
            <a:xfrm>
              <a:off x="5879623" y="37844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657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AFAC7CAA-EC45-4561-9D0F-CE6BDF768929}"/>
                </a:ext>
              </a:extLst>
            </p:cNvPr>
            <p:cNvSpPr/>
            <p:nvPr/>
          </p:nvSpPr>
          <p:spPr>
            <a:xfrm>
              <a:off x="5879623" y="37852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468FB337-EBF6-419B-A3B5-033FA1D50F0B}"/>
                </a:ext>
              </a:extLst>
            </p:cNvPr>
            <p:cNvSpPr/>
            <p:nvPr/>
          </p:nvSpPr>
          <p:spPr>
            <a:xfrm>
              <a:off x="5898811" y="3783002"/>
              <a:ext cx="737" cy="737"/>
            </a:xfrm>
            <a:custGeom>
              <a:avLst/>
              <a:gdLst>
                <a:gd name="connsiteX0" fmla="*/ 0 w 737"/>
                <a:gd name="connsiteY0" fmla="*/ 738 h 737"/>
                <a:gd name="connsiteX1" fmla="*/ 738 w 737"/>
                <a:gd name="connsiteY1" fmla="*/ 0 h 737"/>
                <a:gd name="connsiteX2" fmla="*/ 738 w 737"/>
                <a:gd name="connsiteY2" fmla="*/ 738 h 737"/>
                <a:gd name="connsiteX3" fmla="*/ 738 w 737"/>
                <a:gd name="connsiteY3" fmla="*/ 738 h 737"/>
                <a:gd name="connsiteX4" fmla="*/ 0 w 737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0" y="738"/>
                  </a:move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ACF71FAF-C298-47DB-A821-AA7C07DF3F27}"/>
                </a:ext>
              </a:extLst>
            </p:cNvPr>
            <p:cNvSpPr/>
            <p:nvPr/>
          </p:nvSpPr>
          <p:spPr>
            <a:xfrm>
              <a:off x="5901763" y="3783739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0 w 737"/>
                <a:gd name="connsiteY1" fmla="*/ 0 h 73800"/>
                <a:gd name="connsiteX2" fmla="*/ 738 w 737"/>
                <a:gd name="connsiteY2" fmla="*/ 0 h 73800"/>
                <a:gd name="connsiteX3" fmla="*/ 0 w 737"/>
                <a:gd name="connsiteY3" fmla="*/ 0 h 73800"/>
                <a:gd name="connsiteX4" fmla="*/ 0 w 73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E4CAAF6F-83B1-4ED9-821E-B78135F4D07B}"/>
                </a:ext>
              </a:extLst>
            </p:cNvPr>
            <p:cNvSpPr/>
            <p:nvPr/>
          </p:nvSpPr>
          <p:spPr>
            <a:xfrm>
              <a:off x="5907667" y="3784478"/>
              <a:ext cx="28781" cy="449"/>
            </a:xfrm>
            <a:custGeom>
              <a:avLst/>
              <a:gdLst>
                <a:gd name="connsiteX0" fmla="*/ 28782 w 28781"/>
                <a:gd name="connsiteY0" fmla="*/ 0 h 449"/>
                <a:gd name="connsiteX1" fmla="*/ 19926 w 28781"/>
                <a:gd name="connsiteY1" fmla="*/ 0 h 449"/>
                <a:gd name="connsiteX2" fmla="*/ 0 w 28781"/>
                <a:gd name="connsiteY2" fmla="*/ 0 h 449"/>
                <a:gd name="connsiteX3" fmla="*/ 0 w 28781"/>
                <a:gd name="connsiteY3" fmla="*/ 0 h 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81" h="449">
                  <a:moveTo>
                    <a:pt x="28782" y="0"/>
                  </a:moveTo>
                  <a:cubicBezTo>
                    <a:pt x="28782" y="0"/>
                    <a:pt x="19926" y="0"/>
                    <a:pt x="19926" y="0"/>
                  </a:cubicBezTo>
                  <a:cubicBezTo>
                    <a:pt x="13299" y="599"/>
                    <a:pt x="6627" y="599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18489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9010E21E-6291-4BB7-86B5-CA32BD54227B}"/>
                </a:ext>
              </a:extLst>
            </p:cNvPr>
            <p:cNvSpPr/>
            <p:nvPr/>
          </p:nvSpPr>
          <p:spPr>
            <a:xfrm>
              <a:off x="5878146" y="3785954"/>
              <a:ext cx="68634" cy="73800"/>
            </a:xfrm>
            <a:custGeom>
              <a:avLst/>
              <a:gdLst>
                <a:gd name="connsiteX0" fmla="*/ 67158 w 68634"/>
                <a:gd name="connsiteY0" fmla="*/ 0 h 73800"/>
                <a:gd name="connsiteX1" fmla="*/ 0 w 68634"/>
                <a:gd name="connsiteY1" fmla="*/ 0 h 73800"/>
                <a:gd name="connsiteX2" fmla="*/ 5166 w 68634"/>
                <a:gd name="connsiteY2" fmla="*/ 0 h 73800"/>
                <a:gd name="connsiteX3" fmla="*/ 68634 w 68634"/>
                <a:gd name="connsiteY3" fmla="*/ 0 h 73800"/>
                <a:gd name="connsiteX4" fmla="*/ 68634 w 68634"/>
                <a:gd name="connsiteY4" fmla="*/ 0 h 73800"/>
                <a:gd name="connsiteX5" fmla="*/ 68634 w 68634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34" h="73800">
                  <a:moveTo>
                    <a:pt x="67158" y="0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68634" y="0"/>
                  </a:lnTo>
                  <a:lnTo>
                    <a:pt x="68634" y="0"/>
                  </a:lnTo>
                  <a:lnTo>
                    <a:pt x="68634" y="0"/>
                  </a:ln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C35B319F-ED01-4AC9-B040-C118E9306DFB}"/>
                </a:ext>
              </a:extLst>
            </p:cNvPr>
            <p:cNvSpPr/>
            <p:nvPr/>
          </p:nvSpPr>
          <p:spPr>
            <a:xfrm>
              <a:off x="5875932" y="3783002"/>
              <a:ext cx="71586" cy="73800"/>
            </a:xfrm>
            <a:custGeom>
              <a:avLst/>
              <a:gdLst>
                <a:gd name="connsiteX0" fmla="*/ 71586 w 71586"/>
                <a:gd name="connsiteY0" fmla="*/ 0 h 73800"/>
                <a:gd name="connsiteX1" fmla="*/ 6642 w 71586"/>
                <a:gd name="connsiteY1" fmla="*/ 0 h 73800"/>
                <a:gd name="connsiteX2" fmla="*/ 0 w 71586"/>
                <a:gd name="connsiteY2" fmla="*/ 0 h 73800"/>
                <a:gd name="connsiteX3" fmla="*/ 0 w 71586"/>
                <a:gd name="connsiteY3" fmla="*/ 0 h 73800"/>
                <a:gd name="connsiteX4" fmla="*/ 0 w 71586"/>
                <a:gd name="connsiteY4" fmla="*/ 0 h 73800"/>
                <a:gd name="connsiteX5" fmla="*/ 67896 w 71586"/>
                <a:gd name="connsiteY5" fmla="*/ 0 h 73800"/>
                <a:gd name="connsiteX6" fmla="*/ 67896 w 71586"/>
                <a:gd name="connsiteY6" fmla="*/ 0 h 73800"/>
                <a:gd name="connsiteX7" fmla="*/ 67896 w 71586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586" h="73800">
                  <a:moveTo>
                    <a:pt x="71586" y="0"/>
                  </a:moveTo>
                  <a:lnTo>
                    <a:pt x="664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7896" y="0"/>
                  </a:lnTo>
                  <a:lnTo>
                    <a:pt x="67896" y="0"/>
                  </a:lnTo>
                  <a:lnTo>
                    <a:pt x="67896" y="0"/>
                  </a:lnTo>
                </a:path>
              </a:pathLst>
            </a:custGeom>
            <a:solidFill>
              <a:srgbClr val="03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70C9871F-4288-4488-A01B-878D387071DD}"/>
                </a:ext>
              </a:extLst>
            </p:cNvPr>
            <p:cNvSpPr/>
            <p:nvPr/>
          </p:nvSpPr>
          <p:spPr>
            <a:xfrm>
              <a:off x="5909142" y="3776360"/>
              <a:ext cx="22878" cy="6642"/>
            </a:xfrm>
            <a:custGeom>
              <a:avLst/>
              <a:gdLst>
                <a:gd name="connsiteX0" fmla="*/ 738 w 22878"/>
                <a:gd name="connsiteY0" fmla="*/ 6642 h 6642"/>
                <a:gd name="connsiteX1" fmla="*/ 738 w 22878"/>
                <a:gd name="connsiteY1" fmla="*/ 0 h 6642"/>
                <a:gd name="connsiteX2" fmla="*/ 22878 w 22878"/>
                <a:gd name="connsiteY2" fmla="*/ 0 h 6642"/>
                <a:gd name="connsiteX3" fmla="*/ 22878 w 22878"/>
                <a:gd name="connsiteY3" fmla="*/ 0 h 6642"/>
                <a:gd name="connsiteX4" fmla="*/ 0 w 22878"/>
                <a:gd name="connsiteY4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8" h="6642">
                  <a:moveTo>
                    <a:pt x="738" y="6642"/>
                  </a:moveTo>
                  <a:lnTo>
                    <a:pt x="73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0" y="0"/>
                  </a:lnTo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1DE27A2E-7D67-4304-BB6D-68C4397B6C29}"/>
                </a:ext>
              </a:extLst>
            </p:cNvPr>
            <p:cNvSpPr/>
            <p:nvPr/>
          </p:nvSpPr>
          <p:spPr>
            <a:xfrm>
              <a:off x="5892169" y="3765289"/>
              <a:ext cx="21401" cy="73800"/>
            </a:xfrm>
            <a:custGeom>
              <a:avLst/>
              <a:gdLst>
                <a:gd name="connsiteX0" fmla="*/ 9594 w 21401"/>
                <a:gd name="connsiteY0" fmla="*/ 0 h 73800"/>
                <a:gd name="connsiteX1" fmla="*/ 9594 w 21401"/>
                <a:gd name="connsiteY1" fmla="*/ 0 h 73800"/>
                <a:gd name="connsiteX2" fmla="*/ 9594 w 21401"/>
                <a:gd name="connsiteY2" fmla="*/ 0 h 73800"/>
                <a:gd name="connsiteX3" fmla="*/ 9594 w 21401"/>
                <a:gd name="connsiteY3" fmla="*/ 0 h 73800"/>
                <a:gd name="connsiteX4" fmla="*/ 9594 w 21401"/>
                <a:gd name="connsiteY4" fmla="*/ 0 h 73800"/>
                <a:gd name="connsiteX5" fmla="*/ 9594 w 21401"/>
                <a:gd name="connsiteY5" fmla="*/ 0 h 73800"/>
                <a:gd name="connsiteX6" fmla="*/ 9594 w 21401"/>
                <a:gd name="connsiteY6" fmla="*/ 0 h 73800"/>
                <a:gd name="connsiteX7" fmla="*/ 9594 w 21401"/>
                <a:gd name="connsiteY7" fmla="*/ 0 h 73800"/>
                <a:gd name="connsiteX8" fmla="*/ 9594 w 21401"/>
                <a:gd name="connsiteY8" fmla="*/ 0 h 73800"/>
                <a:gd name="connsiteX9" fmla="*/ 16236 w 21401"/>
                <a:gd name="connsiteY9" fmla="*/ 0 h 73800"/>
                <a:gd name="connsiteX10" fmla="*/ 16236 w 21401"/>
                <a:gd name="connsiteY10" fmla="*/ 0 h 73800"/>
                <a:gd name="connsiteX11" fmla="*/ 16236 w 21401"/>
                <a:gd name="connsiteY11" fmla="*/ 0 h 73800"/>
                <a:gd name="connsiteX12" fmla="*/ 21402 w 21401"/>
                <a:gd name="connsiteY12" fmla="*/ 0 h 73800"/>
                <a:gd name="connsiteX13" fmla="*/ 21402 w 21401"/>
                <a:gd name="connsiteY13" fmla="*/ 0 h 73800"/>
                <a:gd name="connsiteX14" fmla="*/ 21402 w 21401"/>
                <a:gd name="connsiteY14" fmla="*/ 0 h 73800"/>
                <a:gd name="connsiteX15" fmla="*/ 21402 w 21401"/>
                <a:gd name="connsiteY15" fmla="*/ 0 h 73800"/>
                <a:gd name="connsiteX16" fmla="*/ 8856 w 21401"/>
                <a:gd name="connsiteY16" fmla="*/ 0 h 73800"/>
                <a:gd name="connsiteX17" fmla="*/ 8856 w 21401"/>
                <a:gd name="connsiteY17" fmla="*/ 0 h 73800"/>
                <a:gd name="connsiteX18" fmla="*/ 0 w 21401"/>
                <a:gd name="connsiteY1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401" h="73800">
                  <a:moveTo>
                    <a:pt x="9594" y="0"/>
                  </a:moveTo>
                  <a:cubicBezTo>
                    <a:pt x="9594" y="0"/>
                    <a:pt x="9594" y="0"/>
                    <a:pt x="9594" y="0"/>
                  </a:cubicBez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cubicBezTo>
                    <a:pt x="9594" y="0"/>
                    <a:pt x="9594" y="0"/>
                    <a:pt x="9594" y="0"/>
                  </a:cubicBezTo>
                  <a:lnTo>
                    <a:pt x="16236" y="0"/>
                  </a:lnTo>
                  <a:lnTo>
                    <a:pt x="16236" y="0"/>
                  </a:lnTo>
                  <a:cubicBezTo>
                    <a:pt x="16236" y="0"/>
                    <a:pt x="16236" y="0"/>
                    <a:pt x="16236" y="0"/>
                  </a:cubicBezTo>
                  <a:lnTo>
                    <a:pt x="21402" y="0"/>
                  </a:lnTo>
                  <a:cubicBezTo>
                    <a:pt x="21402" y="0"/>
                    <a:pt x="21402" y="0"/>
                    <a:pt x="21402" y="0"/>
                  </a:cubicBezTo>
                  <a:lnTo>
                    <a:pt x="21402" y="0"/>
                  </a:lnTo>
                  <a:cubicBezTo>
                    <a:pt x="21402" y="0"/>
                    <a:pt x="21402" y="0"/>
                    <a:pt x="21402" y="0"/>
                  </a:cubicBez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0" y="0"/>
                  </a:lnTo>
                </a:path>
              </a:pathLst>
            </a:custGeom>
            <a:solidFill>
              <a:srgbClr val="6A61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56E795EA-9022-4F1D-A23A-6BD9B6092E1F}"/>
                </a:ext>
              </a:extLst>
            </p:cNvPr>
            <p:cNvSpPr/>
            <p:nvPr/>
          </p:nvSpPr>
          <p:spPr>
            <a:xfrm>
              <a:off x="5892169" y="3765289"/>
              <a:ext cx="21401" cy="73800"/>
            </a:xfrm>
            <a:custGeom>
              <a:avLst/>
              <a:gdLst>
                <a:gd name="connsiteX0" fmla="*/ 9594 w 21401"/>
                <a:gd name="connsiteY0" fmla="*/ 0 h 73800"/>
                <a:gd name="connsiteX1" fmla="*/ 9594 w 21401"/>
                <a:gd name="connsiteY1" fmla="*/ 0 h 73800"/>
                <a:gd name="connsiteX2" fmla="*/ 9594 w 21401"/>
                <a:gd name="connsiteY2" fmla="*/ 0 h 73800"/>
                <a:gd name="connsiteX3" fmla="*/ 9594 w 21401"/>
                <a:gd name="connsiteY3" fmla="*/ 0 h 73800"/>
                <a:gd name="connsiteX4" fmla="*/ 9594 w 21401"/>
                <a:gd name="connsiteY4" fmla="*/ 0 h 73800"/>
                <a:gd name="connsiteX5" fmla="*/ 9594 w 21401"/>
                <a:gd name="connsiteY5" fmla="*/ 0 h 73800"/>
                <a:gd name="connsiteX6" fmla="*/ 9594 w 21401"/>
                <a:gd name="connsiteY6" fmla="*/ 0 h 73800"/>
                <a:gd name="connsiteX7" fmla="*/ 9594 w 21401"/>
                <a:gd name="connsiteY7" fmla="*/ 0 h 73800"/>
                <a:gd name="connsiteX8" fmla="*/ 9594 w 21401"/>
                <a:gd name="connsiteY8" fmla="*/ 0 h 73800"/>
                <a:gd name="connsiteX9" fmla="*/ 16236 w 21401"/>
                <a:gd name="connsiteY9" fmla="*/ 0 h 73800"/>
                <a:gd name="connsiteX10" fmla="*/ 16236 w 21401"/>
                <a:gd name="connsiteY10" fmla="*/ 0 h 73800"/>
                <a:gd name="connsiteX11" fmla="*/ 16236 w 21401"/>
                <a:gd name="connsiteY11" fmla="*/ 0 h 73800"/>
                <a:gd name="connsiteX12" fmla="*/ 21402 w 21401"/>
                <a:gd name="connsiteY12" fmla="*/ 0 h 73800"/>
                <a:gd name="connsiteX13" fmla="*/ 21402 w 21401"/>
                <a:gd name="connsiteY13" fmla="*/ 0 h 73800"/>
                <a:gd name="connsiteX14" fmla="*/ 21402 w 21401"/>
                <a:gd name="connsiteY14" fmla="*/ 0 h 73800"/>
                <a:gd name="connsiteX15" fmla="*/ 21402 w 21401"/>
                <a:gd name="connsiteY15" fmla="*/ 0 h 73800"/>
                <a:gd name="connsiteX16" fmla="*/ 8856 w 21401"/>
                <a:gd name="connsiteY16" fmla="*/ 0 h 73800"/>
                <a:gd name="connsiteX17" fmla="*/ 8856 w 21401"/>
                <a:gd name="connsiteY17" fmla="*/ 0 h 73800"/>
                <a:gd name="connsiteX18" fmla="*/ 0 w 21401"/>
                <a:gd name="connsiteY1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401" h="73800">
                  <a:moveTo>
                    <a:pt x="9594" y="0"/>
                  </a:moveTo>
                  <a:cubicBezTo>
                    <a:pt x="9594" y="0"/>
                    <a:pt x="9594" y="0"/>
                    <a:pt x="9594" y="0"/>
                  </a:cubicBez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cubicBezTo>
                    <a:pt x="9594" y="0"/>
                    <a:pt x="9594" y="0"/>
                    <a:pt x="9594" y="0"/>
                  </a:cubicBezTo>
                  <a:lnTo>
                    <a:pt x="16236" y="0"/>
                  </a:lnTo>
                  <a:lnTo>
                    <a:pt x="16236" y="0"/>
                  </a:lnTo>
                  <a:cubicBezTo>
                    <a:pt x="16236" y="0"/>
                    <a:pt x="16236" y="0"/>
                    <a:pt x="16236" y="0"/>
                  </a:cubicBezTo>
                  <a:lnTo>
                    <a:pt x="21402" y="0"/>
                  </a:lnTo>
                  <a:cubicBezTo>
                    <a:pt x="21402" y="0"/>
                    <a:pt x="21402" y="0"/>
                    <a:pt x="21402" y="0"/>
                  </a:cubicBezTo>
                  <a:lnTo>
                    <a:pt x="21402" y="0"/>
                  </a:lnTo>
                  <a:cubicBezTo>
                    <a:pt x="21402" y="0"/>
                    <a:pt x="21402" y="0"/>
                    <a:pt x="21402" y="0"/>
                  </a:cubicBez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B6B95AF7-03A9-4F61-91EF-4DCA1E3972BC}"/>
                </a:ext>
              </a:extLst>
            </p:cNvPr>
            <p:cNvSpPr/>
            <p:nvPr/>
          </p:nvSpPr>
          <p:spPr>
            <a:xfrm>
              <a:off x="5904715" y="3758648"/>
              <a:ext cx="6642" cy="73800"/>
            </a:xfrm>
            <a:custGeom>
              <a:avLst/>
              <a:gdLst>
                <a:gd name="connsiteX0" fmla="*/ 5904 w 6642"/>
                <a:gd name="connsiteY0" fmla="*/ 0 h 73800"/>
                <a:gd name="connsiteX1" fmla="*/ 0 w 6642"/>
                <a:gd name="connsiteY1" fmla="*/ 0 h 73800"/>
                <a:gd name="connsiteX2" fmla="*/ 0 w 6642"/>
                <a:gd name="connsiteY2" fmla="*/ 0 h 73800"/>
                <a:gd name="connsiteX3" fmla="*/ 6642 w 664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73800">
                  <a:moveTo>
                    <a:pt x="5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642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B2B83D34-B482-4FEF-9BF5-9803D3EDD6BB}"/>
                </a:ext>
              </a:extLst>
            </p:cNvPr>
            <p:cNvSpPr/>
            <p:nvPr/>
          </p:nvSpPr>
          <p:spPr>
            <a:xfrm>
              <a:off x="5906928" y="37593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99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C6162C38-69D7-484F-8918-BAF0463D59A5}"/>
                </a:ext>
              </a:extLst>
            </p:cNvPr>
            <p:cNvSpPr/>
            <p:nvPr/>
          </p:nvSpPr>
          <p:spPr>
            <a:xfrm>
              <a:off x="5913571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53279499-063E-4A80-950D-FB2427B38EEB}"/>
                </a:ext>
              </a:extLst>
            </p:cNvPr>
            <p:cNvSpPr/>
            <p:nvPr/>
          </p:nvSpPr>
          <p:spPr>
            <a:xfrm>
              <a:off x="5912832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45D37AB7-DC80-420B-8389-ACAEC00041A3}"/>
                </a:ext>
              </a:extLst>
            </p:cNvPr>
            <p:cNvSpPr/>
            <p:nvPr/>
          </p:nvSpPr>
          <p:spPr>
            <a:xfrm>
              <a:off x="5912094" y="3757171"/>
              <a:ext cx="2214" cy="73800"/>
            </a:xfrm>
            <a:custGeom>
              <a:avLst/>
              <a:gdLst>
                <a:gd name="connsiteX0" fmla="*/ 1476 w 2214"/>
                <a:gd name="connsiteY0" fmla="*/ 0 h 73800"/>
                <a:gd name="connsiteX1" fmla="*/ 738 w 2214"/>
                <a:gd name="connsiteY1" fmla="*/ 0 h 73800"/>
                <a:gd name="connsiteX2" fmla="*/ 738 w 2214"/>
                <a:gd name="connsiteY2" fmla="*/ 0 h 73800"/>
                <a:gd name="connsiteX3" fmla="*/ 0 w 2214"/>
                <a:gd name="connsiteY3" fmla="*/ 0 h 73800"/>
                <a:gd name="connsiteX4" fmla="*/ 0 w 2214"/>
                <a:gd name="connsiteY4" fmla="*/ 0 h 73800"/>
                <a:gd name="connsiteX5" fmla="*/ 738 w 2214"/>
                <a:gd name="connsiteY5" fmla="*/ 0 h 73800"/>
                <a:gd name="connsiteX6" fmla="*/ 738 w 2214"/>
                <a:gd name="connsiteY6" fmla="*/ 0 h 73800"/>
                <a:gd name="connsiteX7" fmla="*/ 1476 w 2214"/>
                <a:gd name="connsiteY7" fmla="*/ 0 h 73800"/>
                <a:gd name="connsiteX8" fmla="*/ 2214 w 2214"/>
                <a:gd name="connsiteY8" fmla="*/ 0 h 73800"/>
                <a:gd name="connsiteX9" fmla="*/ 2214 w 2214"/>
                <a:gd name="connsiteY9" fmla="*/ 0 h 73800"/>
                <a:gd name="connsiteX10" fmla="*/ 1476 w 2214"/>
                <a:gd name="connsiteY10" fmla="*/ 0 h 73800"/>
                <a:gd name="connsiteX11" fmla="*/ 1476 w 2214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4" h="73800">
                  <a:moveTo>
                    <a:pt x="1476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1476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FC6A0CCD-47F0-464A-B2D3-71C49CA1DF13}"/>
                </a:ext>
              </a:extLst>
            </p:cNvPr>
            <p:cNvSpPr/>
            <p:nvPr/>
          </p:nvSpPr>
          <p:spPr>
            <a:xfrm>
              <a:off x="5912832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1E02C038-C124-434D-BFE2-D59B5ED4A1C5}"/>
                </a:ext>
              </a:extLst>
            </p:cNvPr>
            <p:cNvSpPr/>
            <p:nvPr/>
          </p:nvSpPr>
          <p:spPr>
            <a:xfrm>
              <a:off x="5912094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F105AF7F-38D7-40F1-8447-D52149037187}"/>
                </a:ext>
              </a:extLst>
            </p:cNvPr>
            <p:cNvSpPr/>
            <p:nvPr/>
          </p:nvSpPr>
          <p:spPr>
            <a:xfrm>
              <a:off x="5912094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D98562D3-3850-40A6-9272-ABD5C45AAB78}"/>
                </a:ext>
              </a:extLst>
            </p:cNvPr>
            <p:cNvSpPr/>
            <p:nvPr/>
          </p:nvSpPr>
          <p:spPr>
            <a:xfrm>
              <a:off x="5912094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9B271E12-20A2-4615-ADA3-96A21F3FE3DC}"/>
                </a:ext>
              </a:extLst>
            </p:cNvPr>
            <p:cNvSpPr/>
            <p:nvPr/>
          </p:nvSpPr>
          <p:spPr>
            <a:xfrm>
              <a:off x="5911357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BE2ADF89-5461-4FEA-8A07-AC0A3306821A}"/>
                </a:ext>
              </a:extLst>
            </p:cNvPr>
            <p:cNvSpPr/>
            <p:nvPr/>
          </p:nvSpPr>
          <p:spPr>
            <a:xfrm>
              <a:off x="5910619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C92109BE-75CC-40F8-94B9-039AFB3DB1E6}"/>
                </a:ext>
              </a:extLst>
            </p:cNvPr>
            <p:cNvSpPr/>
            <p:nvPr/>
          </p:nvSpPr>
          <p:spPr>
            <a:xfrm>
              <a:off x="5909880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B7138FA3-A638-4918-9429-BBF510B4539A}"/>
                </a:ext>
              </a:extLst>
            </p:cNvPr>
            <p:cNvSpPr/>
            <p:nvPr/>
          </p:nvSpPr>
          <p:spPr>
            <a:xfrm>
              <a:off x="5909880" y="375791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738 h 738"/>
                <a:gd name="connsiteX6" fmla="*/ 0 w 73800"/>
                <a:gd name="connsiteY6" fmla="*/ 738 h 738"/>
                <a:gd name="connsiteX7" fmla="*/ 0 w 73800"/>
                <a:gd name="connsiteY7" fmla="*/ 738 h 738"/>
                <a:gd name="connsiteX8" fmla="*/ 0 w 73800"/>
                <a:gd name="connsiteY8" fmla="*/ 738 h 738"/>
                <a:gd name="connsiteX9" fmla="*/ 0 w 73800"/>
                <a:gd name="connsiteY9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B92DAE11-779F-4911-B04E-F162A276D9C3}"/>
                </a:ext>
              </a:extLst>
            </p:cNvPr>
            <p:cNvSpPr/>
            <p:nvPr/>
          </p:nvSpPr>
          <p:spPr>
            <a:xfrm>
              <a:off x="5909142" y="375791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0 h 738"/>
                <a:gd name="connsiteX6" fmla="*/ 0 w 73800"/>
                <a:gd name="connsiteY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B70F23CC-CCC3-4F71-8708-89AEFE9708E7}"/>
                </a:ext>
              </a:extLst>
            </p:cNvPr>
            <p:cNvSpPr/>
            <p:nvPr/>
          </p:nvSpPr>
          <p:spPr>
            <a:xfrm>
              <a:off x="5908405" y="3757910"/>
              <a:ext cx="737" cy="738"/>
            </a:xfrm>
            <a:custGeom>
              <a:avLst/>
              <a:gdLst>
                <a:gd name="connsiteX0" fmla="*/ 0 w 737"/>
                <a:gd name="connsiteY0" fmla="*/ 738 h 738"/>
                <a:gd name="connsiteX1" fmla="*/ 738 w 737"/>
                <a:gd name="connsiteY1" fmla="*/ 0 h 738"/>
                <a:gd name="connsiteX2" fmla="*/ 738 w 737"/>
                <a:gd name="connsiteY2" fmla="*/ 0 h 738"/>
                <a:gd name="connsiteX3" fmla="*/ 738 w 737"/>
                <a:gd name="connsiteY3" fmla="*/ 0 h 738"/>
                <a:gd name="connsiteX4" fmla="*/ 738 w 737"/>
                <a:gd name="connsiteY4" fmla="*/ 0 h 738"/>
                <a:gd name="connsiteX5" fmla="*/ 738 w 737"/>
                <a:gd name="connsiteY5" fmla="*/ 0 h 738"/>
                <a:gd name="connsiteX6" fmla="*/ 738 w 737"/>
                <a:gd name="connsiteY6" fmla="*/ 0 h 738"/>
                <a:gd name="connsiteX7" fmla="*/ 738 w 737"/>
                <a:gd name="connsiteY7" fmla="*/ 0 h 738"/>
                <a:gd name="connsiteX8" fmla="*/ 738 w 737"/>
                <a:gd name="connsiteY8" fmla="*/ 0 h 738"/>
                <a:gd name="connsiteX9" fmla="*/ 738 w 737"/>
                <a:gd name="connsiteY9" fmla="*/ 0 h 738"/>
                <a:gd name="connsiteX10" fmla="*/ 738 w 737"/>
                <a:gd name="connsiteY10" fmla="*/ 738 h 738"/>
                <a:gd name="connsiteX11" fmla="*/ 0 w 737"/>
                <a:gd name="connsiteY11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7" h="738">
                  <a:moveTo>
                    <a:pt x="0" y="738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FE7D2B24-9AF0-460A-9083-AF571A909E56}"/>
                </a:ext>
              </a:extLst>
            </p:cNvPr>
            <p:cNvSpPr/>
            <p:nvPr/>
          </p:nvSpPr>
          <p:spPr>
            <a:xfrm>
              <a:off x="5906928" y="3755695"/>
              <a:ext cx="5165" cy="1475"/>
            </a:xfrm>
            <a:custGeom>
              <a:avLst/>
              <a:gdLst>
                <a:gd name="connsiteX0" fmla="*/ 1476 w 5165"/>
                <a:gd name="connsiteY0" fmla="*/ 1476 h 1475"/>
                <a:gd name="connsiteX1" fmla="*/ 1476 w 5165"/>
                <a:gd name="connsiteY1" fmla="*/ 1476 h 1475"/>
                <a:gd name="connsiteX2" fmla="*/ 1476 w 5165"/>
                <a:gd name="connsiteY2" fmla="*/ 1476 h 1475"/>
                <a:gd name="connsiteX3" fmla="*/ 1476 w 5165"/>
                <a:gd name="connsiteY3" fmla="*/ 1476 h 1475"/>
                <a:gd name="connsiteX4" fmla="*/ 0 w 5165"/>
                <a:gd name="connsiteY4" fmla="*/ 0 h 1475"/>
                <a:gd name="connsiteX5" fmla="*/ 1476 w 5165"/>
                <a:gd name="connsiteY5" fmla="*/ 1476 h 1475"/>
                <a:gd name="connsiteX6" fmla="*/ 1476 w 5165"/>
                <a:gd name="connsiteY6" fmla="*/ 1476 h 1475"/>
                <a:gd name="connsiteX7" fmla="*/ 1476 w 5165"/>
                <a:gd name="connsiteY7" fmla="*/ 1476 h 1475"/>
                <a:gd name="connsiteX8" fmla="*/ 1476 w 5165"/>
                <a:gd name="connsiteY8" fmla="*/ 738 h 1475"/>
                <a:gd name="connsiteX9" fmla="*/ 1476 w 5165"/>
                <a:gd name="connsiteY9" fmla="*/ 738 h 1475"/>
                <a:gd name="connsiteX10" fmla="*/ 1476 w 5165"/>
                <a:gd name="connsiteY10" fmla="*/ 738 h 1475"/>
                <a:gd name="connsiteX11" fmla="*/ 2214 w 5165"/>
                <a:gd name="connsiteY11" fmla="*/ 738 h 1475"/>
                <a:gd name="connsiteX12" fmla="*/ 2214 w 5165"/>
                <a:gd name="connsiteY12" fmla="*/ 738 h 1475"/>
                <a:gd name="connsiteX13" fmla="*/ 2214 w 5165"/>
                <a:gd name="connsiteY13" fmla="*/ 738 h 1475"/>
                <a:gd name="connsiteX14" fmla="*/ 2214 w 5165"/>
                <a:gd name="connsiteY14" fmla="*/ 738 h 1475"/>
                <a:gd name="connsiteX15" fmla="*/ 2214 w 5165"/>
                <a:gd name="connsiteY15" fmla="*/ 738 h 1475"/>
                <a:gd name="connsiteX16" fmla="*/ 2214 w 5165"/>
                <a:gd name="connsiteY16" fmla="*/ 738 h 1475"/>
                <a:gd name="connsiteX17" fmla="*/ 2952 w 5165"/>
                <a:gd name="connsiteY17" fmla="*/ 738 h 1475"/>
                <a:gd name="connsiteX18" fmla="*/ 2952 w 5165"/>
                <a:gd name="connsiteY18" fmla="*/ 738 h 1475"/>
                <a:gd name="connsiteX19" fmla="*/ 2952 w 5165"/>
                <a:gd name="connsiteY19" fmla="*/ 738 h 1475"/>
                <a:gd name="connsiteX20" fmla="*/ 2952 w 5165"/>
                <a:gd name="connsiteY20" fmla="*/ 738 h 1475"/>
                <a:gd name="connsiteX21" fmla="*/ 2952 w 5165"/>
                <a:gd name="connsiteY21" fmla="*/ 738 h 1475"/>
                <a:gd name="connsiteX22" fmla="*/ 3690 w 5165"/>
                <a:gd name="connsiteY22" fmla="*/ 738 h 1475"/>
                <a:gd name="connsiteX23" fmla="*/ 4428 w 5165"/>
                <a:gd name="connsiteY23" fmla="*/ 738 h 1475"/>
                <a:gd name="connsiteX24" fmla="*/ 4428 w 5165"/>
                <a:gd name="connsiteY24" fmla="*/ 738 h 1475"/>
                <a:gd name="connsiteX25" fmla="*/ 4428 w 5165"/>
                <a:gd name="connsiteY25" fmla="*/ 738 h 1475"/>
                <a:gd name="connsiteX26" fmla="*/ 5166 w 5165"/>
                <a:gd name="connsiteY26" fmla="*/ 738 h 1475"/>
                <a:gd name="connsiteX27" fmla="*/ 5166 w 5165"/>
                <a:gd name="connsiteY27" fmla="*/ 738 h 1475"/>
                <a:gd name="connsiteX28" fmla="*/ 5166 w 5165"/>
                <a:gd name="connsiteY28" fmla="*/ 738 h 1475"/>
                <a:gd name="connsiteX29" fmla="*/ 5166 w 5165"/>
                <a:gd name="connsiteY29" fmla="*/ 738 h 1475"/>
                <a:gd name="connsiteX30" fmla="*/ 4428 w 5165"/>
                <a:gd name="connsiteY30" fmla="*/ 738 h 1475"/>
                <a:gd name="connsiteX31" fmla="*/ 4428 w 5165"/>
                <a:gd name="connsiteY31" fmla="*/ 738 h 1475"/>
                <a:gd name="connsiteX32" fmla="*/ 4428 w 5165"/>
                <a:gd name="connsiteY32" fmla="*/ 738 h 1475"/>
                <a:gd name="connsiteX33" fmla="*/ 3690 w 5165"/>
                <a:gd name="connsiteY33" fmla="*/ 738 h 1475"/>
                <a:gd name="connsiteX34" fmla="*/ 2952 w 5165"/>
                <a:gd name="connsiteY34" fmla="*/ 738 h 1475"/>
                <a:gd name="connsiteX35" fmla="*/ 2952 w 5165"/>
                <a:gd name="connsiteY35" fmla="*/ 738 h 1475"/>
                <a:gd name="connsiteX36" fmla="*/ 2952 w 5165"/>
                <a:gd name="connsiteY36" fmla="*/ 738 h 1475"/>
                <a:gd name="connsiteX37" fmla="*/ 2214 w 5165"/>
                <a:gd name="connsiteY37" fmla="*/ 738 h 1475"/>
                <a:gd name="connsiteX38" fmla="*/ 2214 w 5165"/>
                <a:gd name="connsiteY38" fmla="*/ 738 h 1475"/>
                <a:gd name="connsiteX39" fmla="*/ 2214 w 5165"/>
                <a:gd name="connsiteY39" fmla="*/ 738 h 1475"/>
                <a:gd name="connsiteX40" fmla="*/ 2214 w 5165"/>
                <a:gd name="connsiteY40" fmla="*/ 738 h 1475"/>
                <a:gd name="connsiteX41" fmla="*/ 2214 w 5165"/>
                <a:gd name="connsiteY41" fmla="*/ 738 h 1475"/>
                <a:gd name="connsiteX42" fmla="*/ 2214 w 5165"/>
                <a:gd name="connsiteY42" fmla="*/ 738 h 1475"/>
                <a:gd name="connsiteX43" fmla="*/ 2214 w 5165"/>
                <a:gd name="connsiteY43" fmla="*/ 738 h 1475"/>
                <a:gd name="connsiteX44" fmla="*/ 2214 w 5165"/>
                <a:gd name="connsiteY44" fmla="*/ 738 h 1475"/>
                <a:gd name="connsiteX45" fmla="*/ 1476 w 5165"/>
                <a:gd name="connsiteY45" fmla="*/ 1476 h 1475"/>
                <a:gd name="connsiteX46" fmla="*/ 1476 w 5165"/>
                <a:gd name="connsiteY46" fmla="*/ 1476 h 1475"/>
                <a:gd name="connsiteX47" fmla="*/ 1476 w 5165"/>
                <a:gd name="connsiteY47" fmla="*/ 1476 h 1475"/>
                <a:gd name="connsiteX48" fmla="*/ 1476 w 5165"/>
                <a:gd name="connsiteY48" fmla="*/ 1476 h 1475"/>
                <a:gd name="connsiteX49" fmla="*/ 1476 w 5165"/>
                <a:gd name="connsiteY49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165" h="1475">
                  <a:moveTo>
                    <a:pt x="1476" y="1476"/>
                  </a:moveTo>
                  <a:lnTo>
                    <a:pt x="1476" y="1476"/>
                  </a:lnTo>
                  <a:lnTo>
                    <a:pt x="1476" y="1476"/>
                  </a:lnTo>
                  <a:lnTo>
                    <a:pt x="1476" y="1476"/>
                  </a:lnTo>
                  <a:lnTo>
                    <a:pt x="0" y="0"/>
                  </a:lnTo>
                  <a:lnTo>
                    <a:pt x="1476" y="1476"/>
                  </a:lnTo>
                  <a:lnTo>
                    <a:pt x="1476" y="1476"/>
                  </a:lnTo>
                  <a:lnTo>
                    <a:pt x="1476" y="1476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3690" y="738"/>
                  </a:lnTo>
                  <a:lnTo>
                    <a:pt x="4428" y="738"/>
                  </a:lnTo>
                  <a:lnTo>
                    <a:pt x="4428" y="738"/>
                  </a:lnTo>
                  <a:lnTo>
                    <a:pt x="4428" y="738"/>
                  </a:lnTo>
                  <a:lnTo>
                    <a:pt x="5166" y="738"/>
                  </a:lnTo>
                  <a:lnTo>
                    <a:pt x="5166" y="738"/>
                  </a:lnTo>
                  <a:lnTo>
                    <a:pt x="5166" y="738"/>
                  </a:lnTo>
                  <a:lnTo>
                    <a:pt x="5166" y="738"/>
                  </a:lnTo>
                  <a:lnTo>
                    <a:pt x="4428" y="738"/>
                  </a:lnTo>
                  <a:lnTo>
                    <a:pt x="4428" y="738"/>
                  </a:lnTo>
                  <a:lnTo>
                    <a:pt x="4428" y="738"/>
                  </a:lnTo>
                  <a:lnTo>
                    <a:pt x="3690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1476" y="1476"/>
                  </a:lnTo>
                  <a:lnTo>
                    <a:pt x="1476" y="1476"/>
                  </a:lnTo>
                  <a:lnTo>
                    <a:pt x="1476" y="1476"/>
                  </a:lnTo>
                  <a:lnTo>
                    <a:pt x="1476" y="1476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CD707D62-6F6D-457C-A5D3-D957E3C25D07}"/>
                </a:ext>
              </a:extLst>
            </p:cNvPr>
            <p:cNvSpPr/>
            <p:nvPr/>
          </p:nvSpPr>
          <p:spPr>
            <a:xfrm>
              <a:off x="5908405" y="3757171"/>
              <a:ext cx="737" cy="738"/>
            </a:xfrm>
            <a:custGeom>
              <a:avLst/>
              <a:gdLst>
                <a:gd name="connsiteX0" fmla="*/ 738 w 737"/>
                <a:gd name="connsiteY0" fmla="*/ 738 h 738"/>
                <a:gd name="connsiteX1" fmla="*/ 738 w 737"/>
                <a:gd name="connsiteY1" fmla="*/ 738 h 738"/>
                <a:gd name="connsiteX2" fmla="*/ 738 w 737"/>
                <a:gd name="connsiteY2" fmla="*/ 738 h 738"/>
                <a:gd name="connsiteX3" fmla="*/ 0 w 737"/>
                <a:gd name="connsiteY3" fmla="*/ 738 h 738"/>
                <a:gd name="connsiteX4" fmla="*/ 0 w 737"/>
                <a:gd name="connsiteY4" fmla="*/ 738 h 738"/>
                <a:gd name="connsiteX5" fmla="*/ 738 w 737"/>
                <a:gd name="connsiteY5" fmla="*/ 738 h 738"/>
                <a:gd name="connsiteX6" fmla="*/ 738 w 737"/>
                <a:gd name="connsiteY6" fmla="*/ 738 h 738"/>
                <a:gd name="connsiteX7" fmla="*/ 738 w 737"/>
                <a:gd name="connsiteY7" fmla="*/ 738 h 738"/>
                <a:gd name="connsiteX8" fmla="*/ 738 w 737"/>
                <a:gd name="connsiteY8" fmla="*/ 0 h 738"/>
                <a:gd name="connsiteX9" fmla="*/ 738 w 737"/>
                <a:gd name="connsiteY9" fmla="*/ 0 h 738"/>
                <a:gd name="connsiteX10" fmla="*/ 738 w 737"/>
                <a:gd name="connsiteY10" fmla="*/ 738 h 738"/>
                <a:gd name="connsiteX11" fmla="*/ 738 w 737"/>
                <a:gd name="connsiteY11" fmla="*/ 738 h 738"/>
                <a:gd name="connsiteX12" fmla="*/ 738 w 737"/>
                <a:gd name="connsiteY12" fmla="*/ 738 h 738"/>
                <a:gd name="connsiteX13" fmla="*/ 738 w 737"/>
                <a:gd name="connsiteY13" fmla="*/ 738 h 738"/>
                <a:gd name="connsiteX14" fmla="*/ 738 w 737"/>
                <a:gd name="connsiteY1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7" h="738">
                  <a:moveTo>
                    <a:pt x="738" y="738"/>
                  </a:move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C51A9546-FB28-43A5-8C78-9390E81DC07E}"/>
                </a:ext>
              </a:extLst>
            </p:cNvPr>
            <p:cNvSpPr/>
            <p:nvPr/>
          </p:nvSpPr>
          <p:spPr>
            <a:xfrm>
              <a:off x="5909142" y="3757171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738 w 738"/>
                <a:gd name="connsiteY1" fmla="*/ 738 h 738"/>
                <a:gd name="connsiteX2" fmla="*/ 0 w 738"/>
                <a:gd name="connsiteY2" fmla="*/ 0 h 738"/>
                <a:gd name="connsiteX3" fmla="*/ 0 w 738"/>
                <a:gd name="connsiteY3" fmla="*/ 0 h 738"/>
                <a:gd name="connsiteX4" fmla="*/ 738 w 738"/>
                <a:gd name="connsiteY4" fmla="*/ 738 h 738"/>
                <a:gd name="connsiteX5" fmla="*/ 738 w 738"/>
                <a:gd name="connsiteY5" fmla="*/ 0 h 738"/>
                <a:gd name="connsiteX6" fmla="*/ 738 w 738"/>
                <a:gd name="connsiteY6" fmla="*/ 0 h 738"/>
                <a:gd name="connsiteX7" fmla="*/ 738 w 738"/>
                <a:gd name="connsiteY7" fmla="*/ 0 h 738"/>
                <a:gd name="connsiteX8" fmla="*/ 738 w 738"/>
                <a:gd name="connsiteY8" fmla="*/ 0 h 738"/>
                <a:gd name="connsiteX9" fmla="*/ 738 w 738"/>
                <a:gd name="connsiteY9" fmla="*/ 0 h 738"/>
                <a:gd name="connsiteX10" fmla="*/ 738 w 738"/>
                <a:gd name="connsiteY10" fmla="*/ 0 h 738"/>
                <a:gd name="connsiteX11" fmla="*/ 738 w 738"/>
                <a:gd name="connsiteY11" fmla="*/ 0 h 738"/>
                <a:gd name="connsiteX12" fmla="*/ 738 w 738"/>
                <a:gd name="connsiteY12" fmla="*/ 738 h 738"/>
                <a:gd name="connsiteX13" fmla="*/ 738 w 738"/>
                <a:gd name="connsiteY1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C4F8ADF7-D033-4E60-B1AB-9954A6725EB0}"/>
                </a:ext>
              </a:extLst>
            </p:cNvPr>
            <p:cNvSpPr/>
            <p:nvPr/>
          </p:nvSpPr>
          <p:spPr>
            <a:xfrm>
              <a:off x="5909142" y="3756434"/>
              <a:ext cx="1476" cy="1475"/>
            </a:xfrm>
            <a:custGeom>
              <a:avLst/>
              <a:gdLst>
                <a:gd name="connsiteX0" fmla="*/ 1476 w 1476"/>
                <a:gd name="connsiteY0" fmla="*/ 1476 h 1475"/>
                <a:gd name="connsiteX1" fmla="*/ 738 w 1476"/>
                <a:gd name="connsiteY1" fmla="*/ 1476 h 1475"/>
                <a:gd name="connsiteX2" fmla="*/ 738 w 1476"/>
                <a:gd name="connsiteY2" fmla="*/ 738 h 1475"/>
                <a:gd name="connsiteX3" fmla="*/ 738 w 1476"/>
                <a:gd name="connsiteY3" fmla="*/ 738 h 1475"/>
                <a:gd name="connsiteX4" fmla="*/ 738 w 1476"/>
                <a:gd name="connsiteY4" fmla="*/ 738 h 1475"/>
                <a:gd name="connsiteX5" fmla="*/ 738 w 1476"/>
                <a:gd name="connsiteY5" fmla="*/ 738 h 1475"/>
                <a:gd name="connsiteX6" fmla="*/ 738 w 1476"/>
                <a:gd name="connsiteY6" fmla="*/ 738 h 1475"/>
                <a:gd name="connsiteX7" fmla="*/ 0 w 1476"/>
                <a:gd name="connsiteY7" fmla="*/ 738 h 1475"/>
                <a:gd name="connsiteX8" fmla="*/ 0 w 1476"/>
                <a:gd name="connsiteY8" fmla="*/ 0 h 1475"/>
                <a:gd name="connsiteX9" fmla="*/ 0 w 1476"/>
                <a:gd name="connsiteY9" fmla="*/ 0 h 1475"/>
                <a:gd name="connsiteX10" fmla="*/ 738 w 1476"/>
                <a:gd name="connsiteY10" fmla="*/ 0 h 1475"/>
                <a:gd name="connsiteX11" fmla="*/ 738 w 1476"/>
                <a:gd name="connsiteY11" fmla="*/ 738 h 1475"/>
                <a:gd name="connsiteX12" fmla="*/ 738 w 1476"/>
                <a:gd name="connsiteY12" fmla="*/ 738 h 1475"/>
                <a:gd name="connsiteX13" fmla="*/ 738 w 1476"/>
                <a:gd name="connsiteY13" fmla="*/ 738 h 1475"/>
                <a:gd name="connsiteX14" fmla="*/ 738 w 1476"/>
                <a:gd name="connsiteY14" fmla="*/ 738 h 1475"/>
                <a:gd name="connsiteX15" fmla="*/ 738 w 1476"/>
                <a:gd name="connsiteY15" fmla="*/ 738 h 1475"/>
                <a:gd name="connsiteX16" fmla="*/ 738 w 1476"/>
                <a:gd name="connsiteY16" fmla="*/ 738 h 1475"/>
                <a:gd name="connsiteX17" fmla="*/ 1476 w 1476"/>
                <a:gd name="connsiteY17" fmla="*/ 738 h 1475"/>
                <a:gd name="connsiteX18" fmla="*/ 1476 w 1476"/>
                <a:gd name="connsiteY18" fmla="*/ 738 h 1475"/>
                <a:gd name="connsiteX19" fmla="*/ 738 w 1476"/>
                <a:gd name="connsiteY19" fmla="*/ 738 h 1475"/>
                <a:gd name="connsiteX20" fmla="*/ 1476 w 1476"/>
                <a:gd name="connsiteY20" fmla="*/ 738 h 1475"/>
                <a:gd name="connsiteX21" fmla="*/ 1476 w 1476"/>
                <a:gd name="connsiteY21" fmla="*/ 738 h 1475"/>
                <a:gd name="connsiteX22" fmla="*/ 1476 w 1476"/>
                <a:gd name="connsiteY22" fmla="*/ 738 h 1475"/>
                <a:gd name="connsiteX23" fmla="*/ 1476 w 1476"/>
                <a:gd name="connsiteY23" fmla="*/ 1476 h 1475"/>
                <a:gd name="connsiteX24" fmla="*/ 1476 w 1476"/>
                <a:gd name="connsiteY2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76" h="1475">
                  <a:moveTo>
                    <a:pt x="1476" y="1476"/>
                  </a:moveTo>
                  <a:lnTo>
                    <a:pt x="738" y="1476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738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1476" y="1476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6AE683C5-BF77-4AB9-BB14-ACD98724DCAA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0F63ED46-6A84-4CB2-83F4-1F2EC2EB3FD5}"/>
                </a:ext>
              </a:extLst>
            </p:cNvPr>
            <p:cNvSpPr/>
            <p:nvPr/>
          </p:nvSpPr>
          <p:spPr>
            <a:xfrm>
              <a:off x="5910619" y="375643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0 h 737"/>
                <a:gd name="connsiteX7" fmla="*/ 0 w 73800"/>
                <a:gd name="connsiteY7" fmla="*/ 0 h 737"/>
                <a:gd name="connsiteX8" fmla="*/ 0 w 73800"/>
                <a:gd name="connsiteY8" fmla="*/ 738 h 737"/>
                <a:gd name="connsiteX9" fmla="*/ 0 w 73800"/>
                <a:gd name="connsiteY9" fmla="*/ 738 h 737"/>
                <a:gd name="connsiteX10" fmla="*/ 0 w 73800"/>
                <a:gd name="connsiteY10" fmla="*/ 738 h 737"/>
                <a:gd name="connsiteX11" fmla="*/ 0 w 73800"/>
                <a:gd name="connsiteY11" fmla="*/ 738 h 737"/>
                <a:gd name="connsiteX12" fmla="*/ 0 w 73800"/>
                <a:gd name="connsiteY12" fmla="*/ 738 h 737"/>
                <a:gd name="connsiteX13" fmla="*/ 0 w 73800"/>
                <a:gd name="connsiteY1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44FE53D5-4FF8-4F05-A0C1-6E7AB7200E18}"/>
                </a:ext>
              </a:extLst>
            </p:cNvPr>
            <p:cNvSpPr/>
            <p:nvPr/>
          </p:nvSpPr>
          <p:spPr>
            <a:xfrm>
              <a:off x="5910619" y="3756434"/>
              <a:ext cx="1475" cy="737"/>
            </a:xfrm>
            <a:custGeom>
              <a:avLst/>
              <a:gdLst>
                <a:gd name="connsiteX0" fmla="*/ 738 w 1475"/>
                <a:gd name="connsiteY0" fmla="*/ 738 h 737"/>
                <a:gd name="connsiteX1" fmla="*/ 738 w 1475"/>
                <a:gd name="connsiteY1" fmla="*/ 738 h 737"/>
                <a:gd name="connsiteX2" fmla="*/ 738 w 1475"/>
                <a:gd name="connsiteY2" fmla="*/ 738 h 737"/>
                <a:gd name="connsiteX3" fmla="*/ 0 w 1475"/>
                <a:gd name="connsiteY3" fmla="*/ 738 h 737"/>
                <a:gd name="connsiteX4" fmla="*/ 0 w 1475"/>
                <a:gd name="connsiteY4" fmla="*/ 738 h 737"/>
                <a:gd name="connsiteX5" fmla="*/ 0 w 1475"/>
                <a:gd name="connsiteY5" fmla="*/ 0 h 737"/>
                <a:gd name="connsiteX6" fmla="*/ 0 w 1475"/>
                <a:gd name="connsiteY6" fmla="*/ 0 h 737"/>
                <a:gd name="connsiteX7" fmla="*/ 0 w 1475"/>
                <a:gd name="connsiteY7" fmla="*/ 0 h 737"/>
                <a:gd name="connsiteX8" fmla="*/ 0 w 1475"/>
                <a:gd name="connsiteY8" fmla="*/ 738 h 737"/>
                <a:gd name="connsiteX9" fmla="*/ 738 w 1475"/>
                <a:gd name="connsiteY9" fmla="*/ 738 h 737"/>
                <a:gd name="connsiteX10" fmla="*/ 738 w 1475"/>
                <a:gd name="connsiteY10" fmla="*/ 738 h 737"/>
                <a:gd name="connsiteX11" fmla="*/ 738 w 1475"/>
                <a:gd name="connsiteY11" fmla="*/ 738 h 737"/>
                <a:gd name="connsiteX12" fmla="*/ 738 w 1475"/>
                <a:gd name="connsiteY12" fmla="*/ 738 h 737"/>
                <a:gd name="connsiteX13" fmla="*/ 738 w 1475"/>
                <a:gd name="connsiteY13" fmla="*/ 738 h 737"/>
                <a:gd name="connsiteX14" fmla="*/ 1476 w 1475"/>
                <a:gd name="connsiteY14" fmla="*/ 738 h 737"/>
                <a:gd name="connsiteX15" fmla="*/ 1476 w 1475"/>
                <a:gd name="connsiteY15" fmla="*/ 738 h 737"/>
                <a:gd name="connsiteX16" fmla="*/ 1476 w 1475"/>
                <a:gd name="connsiteY16" fmla="*/ 738 h 737"/>
                <a:gd name="connsiteX17" fmla="*/ 738 w 1475"/>
                <a:gd name="connsiteY17" fmla="*/ 738 h 737"/>
                <a:gd name="connsiteX18" fmla="*/ 738 w 1475"/>
                <a:gd name="connsiteY18" fmla="*/ 738 h 737"/>
                <a:gd name="connsiteX19" fmla="*/ 738 w 1475"/>
                <a:gd name="connsiteY19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5" h="737">
                  <a:moveTo>
                    <a:pt x="738" y="738"/>
                  </a:move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98450173-4E73-4F0D-97A5-837858F5AC98}"/>
                </a:ext>
              </a:extLst>
            </p:cNvPr>
            <p:cNvSpPr/>
            <p:nvPr/>
          </p:nvSpPr>
          <p:spPr>
            <a:xfrm>
              <a:off x="5909142" y="3756434"/>
              <a:ext cx="2214" cy="73800"/>
            </a:xfrm>
            <a:custGeom>
              <a:avLst/>
              <a:gdLst>
                <a:gd name="connsiteX0" fmla="*/ 0 w 2214"/>
                <a:gd name="connsiteY0" fmla="*/ 0 h 73800"/>
                <a:gd name="connsiteX1" fmla="*/ 0 w 2214"/>
                <a:gd name="connsiteY1" fmla="*/ 0 h 73800"/>
                <a:gd name="connsiteX2" fmla="*/ 738 w 2214"/>
                <a:gd name="connsiteY2" fmla="*/ 0 h 73800"/>
                <a:gd name="connsiteX3" fmla="*/ 738 w 2214"/>
                <a:gd name="connsiteY3" fmla="*/ 0 h 73800"/>
                <a:gd name="connsiteX4" fmla="*/ 1476 w 2214"/>
                <a:gd name="connsiteY4" fmla="*/ 0 h 73800"/>
                <a:gd name="connsiteX5" fmla="*/ 1476 w 2214"/>
                <a:gd name="connsiteY5" fmla="*/ 0 h 73800"/>
                <a:gd name="connsiteX6" fmla="*/ 1476 w 2214"/>
                <a:gd name="connsiteY6" fmla="*/ 0 h 73800"/>
                <a:gd name="connsiteX7" fmla="*/ 1476 w 2214"/>
                <a:gd name="connsiteY7" fmla="*/ 0 h 73800"/>
                <a:gd name="connsiteX8" fmla="*/ 1476 w 2214"/>
                <a:gd name="connsiteY8" fmla="*/ 0 h 73800"/>
                <a:gd name="connsiteX9" fmla="*/ 1476 w 2214"/>
                <a:gd name="connsiteY9" fmla="*/ 0 h 73800"/>
                <a:gd name="connsiteX10" fmla="*/ 2214 w 2214"/>
                <a:gd name="connsiteY10" fmla="*/ 0 h 73800"/>
                <a:gd name="connsiteX11" fmla="*/ 2214 w 2214"/>
                <a:gd name="connsiteY11" fmla="*/ 0 h 73800"/>
                <a:gd name="connsiteX12" fmla="*/ 2214 w 2214"/>
                <a:gd name="connsiteY12" fmla="*/ 0 h 73800"/>
                <a:gd name="connsiteX13" fmla="*/ 1476 w 2214"/>
                <a:gd name="connsiteY13" fmla="*/ 0 h 73800"/>
                <a:gd name="connsiteX14" fmla="*/ 1476 w 2214"/>
                <a:gd name="connsiteY14" fmla="*/ 0 h 73800"/>
                <a:gd name="connsiteX15" fmla="*/ 738 w 2214"/>
                <a:gd name="connsiteY15" fmla="*/ 0 h 73800"/>
                <a:gd name="connsiteX16" fmla="*/ 738 w 2214"/>
                <a:gd name="connsiteY16" fmla="*/ 0 h 73800"/>
                <a:gd name="connsiteX17" fmla="*/ 0 w 2214"/>
                <a:gd name="connsiteY1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14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E40BA223-6096-4CA9-8441-9C3B61743117}"/>
                </a:ext>
              </a:extLst>
            </p:cNvPr>
            <p:cNvSpPr/>
            <p:nvPr/>
          </p:nvSpPr>
          <p:spPr>
            <a:xfrm>
              <a:off x="5911357" y="3756434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0 w 737"/>
                <a:gd name="connsiteY1" fmla="*/ 0 h 73800"/>
                <a:gd name="connsiteX2" fmla="*/ 0 w 737"/>
                <a:gd name="connsiteY2" fmla="*/ 0 h 73800"/>
                <a:gd name="connsiteX3" fmla="*/ 0 w 737"/>
                <a:gd name="connsiteY3" fmla="*/ 0 h 73800"/>
                <a:gd name="connsiteX4" fmla="*/ 0 w 737"/>
                <a:gd name="connsiteY4" fmla="*/ 0 h 73800"/>
                <a:gd name="connsiteX5" fmla="*/ 0 w 737"/>
                <a:gd name="connsiteY5" fmla="*/ 0 h 73800"/>
                <a:gd name="connsiteX6" fmla="*/ 0 w 737"/>
                <a:gd name="connsiteY6" fmla="*/ 0 h 73800"/>
                <a:gd name="connsiteX7" fmla="*/ 738 w 737"/>
                <a:gd name="connsiteY7" fmla="*/ 0 h 73800"/>
                <a:gd name="connsiteX8" fmla="*/ 738 w 737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84E13D0B-AA15-4C2C-9C75-B8F8203D4A1C}"/>
                </a:ext>
              </a:extLst>
            </p:cNvPr>
            <p:cNvSpPr/>
            <p:nvPr/>
          </p:nvSpPr>
          <p:spPr>
            <a:xfrm>
              <a:off x="5911357" y="375643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  <a:gd name="connsiteX4" fmla="*/ 0 w 7380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E5AAE0B5-5E18-4653-B938-9914E945230F}"/>
                </a:ext>
              </a:extLst>
            </p:cNvPr>
            <p:cNvSpPr/>
            <p:nvPr/>
          </p:nvSpPr>
          <p:spPr>
            <a:xfrm>
              <a:off x="5908405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3E38F9C3-79FF-431E-9F5B-D89914E80712}"/>
                </a:ext>
              </a:extLst>
            </p:cNvPr>
            <p:cNvSpPr/>
            <p:nvPr/>
          </p:nvSpPr>
          <p:spPr>
            <a:xfrm>
              <a:off x="5909142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0F130899-DA68-4CEF-A626-77588204BEEB}"/>
                </a:ext>
              </a:extLst>
            </p:cNvPr>
            <p:cNvSpPr/>
            <p:nvPr/>
          </p:nvSpPr>
          <p:spPr>
            <a:xfrm>
              <a:off x="5909142" y="375791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738 h 738"/>
                <a:gd name="connsiteX6" fmla="*/ 0 w 73800"/>
                <a:gd name="connsiteY6" fmla="*/ 738 h 738"/>
                <a:gd name="connsiteX7" fmla="*/ 0 w 73800"/>
                <a:gd name="connsiteY7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649068DC-D477-421C-B322-BC0B02EAA384}"/>
                </a:ext>
              </a:extLst>
            </p:cNvPr>
            <p:cNvSpPr/>
            <p:nvPr/>
          </p:nvSpPr>
          <p:spPr>
            <a:xfrm>
              <a:off x="5909142" y="3757910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0 w 738"/>
                <a:gd name="connsiteY1" fmla="*/ 738 h 738"/>
                <a:gd name="connsiteX2" fmla="*/ 738 w 738"/>
                <a:gd name="connsiteY2" fmla="*/ 0 h 738"/>
                <a:gd name="connsiteX3" fmla="*/ 738 w 738"/>
                <a:gd name="connsiteY3" fmla="*/ 738 h 738"/>
                <a:gd name="connsiteX4" fmla="*/ 738 w 738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A5D17DBD-03AB-4D13-B4E3-F0FA43CA541D}"/>
                </a:ext>
              </a:extLst>
            </p:cNvPr>
            <p:cNvSpPr/>
            <p:nvPr/>
          </p:nvSpPr>
          <p:spPr>
            <a:xfrm>
              <a:off x="5909142" y="375717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738 h 738"/>
                <a:gd name="connsiteX6" fmla="*/ 0 w 73800"/>
                <a:gd name="connsiteY6" fmla="*/ 738 h 738"/>
                <a:gd name="connsiteX7" fmla="*/ 0 w 73800"/>
                <a:gd name="connsiteY7" fmla="*/ 738 h 738"/>
                <a:gd name="connsiteX8" fmla="*/ 0 w 73800"/>
                <a:gd name="connsiteY8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96237E9E-C003-4E57-BA91-D3BACFA23401}"/>
                </a:ext>
              </a:extLst>
            </p:cNvPr>
            <p:cNvSpPr/>
            <p:nvPr/>
          </p:nvSpPr>
          <p:spPr>
            <a:xfrm>
              <a:off x="5909880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A5AD7632-16AD-40DF-8FC9-A41E7DBFB48E}"/>
                </a:ext>
              </a:extLst>
            </p:cNvPr>
            <p:cNvSpPr/>
            <p:nvPr/>
          </p:nvSpPr>
          <p:spPr>
            <a:xfrm>
              <a:off x="5909880" y="375717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738 h 738"/>
                <a:gd name="connsiteX6" fmla="*/ 0 w 73800"/>
                <a:gd name="connsiteY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D1EEB635-9807-4DFA-9B1E-9B614F6542C0}"/>
                </a:ext>
              </a:extLst>
            </p:cNvPr>
            <p:cNvSpPr/>
            <p:nvPr/>
          </p:nvSpPr>
          <p:spPr>
            <a:xfrm>
              <a:off x="5909880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73598691-0A35-40FF-B855-4A4E93778806}"/>
                </a:ext>
              </a:extLst>
            </p:cNvPr>
            <p:cNvSpPr/>
            <p:nvPr/>
          </p:nvSpPr>
          <p:spPr>
            <a:xfrm>
              <a:off x="5910619" y="375791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2B50141F-C002-4885-AB87-80CE956D94CD}"/>
                </a:ext>
              </a:extLst>
            </p:cNvPr>
            <p:cNvSpPr/>
            <p:nvPr/>
          </p:nvSpPr>
          <p:spPr>
            <a:xfrm>
              <a:off x="5910619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495ADE7A-DD46-4A6C-90B9-617A5DAADE0E}"/>
                </a:ext>
              </a:extLst>
            </p:cNvPr>
            <p:cNvSpPr/>
            <p:nvPr/>
          </p:nvSpPr>
          <p:spPr>
            <a:xfrm>
              <a:off x="5911357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DE840332-0EF3-4A89-9697-F6D3EC855450}"/>
                </a:ext>
              </a:extLst>
            </p:cNvPr>
            <p:cNvSpPr/>
            <p:nvPr/>
          </p:nvSpPr>
          <p:spPr>
            <a:xfrm>
              <a:off x="5911357" y="3758648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0 w 737"/>
                <a:gd name="connsiteY1" fmla="*/ 0 h 73800"/>
                <a:gd name="connsiteX2" fmla="*/ 0 w 737"/>
                <a:gd name="connsiteY2" fmla="*/ 0 h 73800"/>
                <a:gd name="connsiteX3" fmla="*/ 0 w 737"/>
                <a:gd name="connsiteY3" fmla="*/ 0 h 73800"/>
                <a:gd name="connsiteX4" fmla="*/ 738 w 737"/>
                <a:gd name="connsiteY4" fmla="*/ 0 h 73800"/>
                <a:gd name="connsiteX5" fmla="*/ 738 w 737"/>
                <a:gd name="connsiteY5" fmla="*/ 0 h 73800"/>
                <a:gd name="connsiteX6" fmla="*/ 0 w 73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CE7D7872-6D5B-4DBF-9985-6315A136F336}"/>
                </a:ext>
              </a:extLst>
            </p:cNvPr>
            <p:cNvSpPr/>
            <p:nvPr/>
          </p:nvSpPr>
          <p:spPr>
            <a:xfrm>
              <a:off x="5911357" y="3757910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0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  <a:gd name="connsiteX4" fmla="*/ 0 w 73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58DD5A24-D187-42EE-A32B-5DC7153BD9D5}"/>
                </a:ext>
              </a:extLst>
            </p:cNvPr>
            <p:cNvSpPr/>
            <p:nvPr/>
          </p:nvSpPr>
          <p:spPr>
            <a:xfrm>
              <a:off x="5912094" y="3757910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  <a:gd name="connsiteX4" fmla="*/ 738 w 738"/>
                <a:gd name="connsiteY4" fmla="*/ 0 h 73800"/>
                <a:gd name="connsiteX5" fmla="*/ 738 w 738"/>
                <a:gd name="connsiteY5" fmla="*/ 0 h 73800"/>
                <a:gd name="connsiteX6" fmla="*/ 738 w 73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E8AD7CFF-BA18-4DE6-8432-3AB758B67401}"/>
                </a:ext>
              </a:extLst>
            </p:cNvPr>
            <p:cNvSpPr/>
            <p:nvPr/>
          </p:nvSpPr>
          <p:spPr>
            <a:xfrm>
              <a:off x="5912094" y="3757171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0 w 738"/>
                <a:gd name="connsiteY1" fmla="*/ 0 h 738"/>
                <a:gd name="connsiteX2" fmla="*/ 738 w 738"/>
                <a:gd name="connsiteY2" fmla="*/ 0 h 738"/>
                <a:gd name="connsiteX3" fmla="*/ 738 w 738"/>
                <a:gd name="connsiteY3" fmla="*/ 738 h 738"/>
                <a:gd name="connsiteX4" fmla="*/ 738 w 738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20053C05-B507-4A1A-8A65-F791D7A4C10B}"/>
                </a:ext>
              </a:extLst>
            </p:cNvPr>
            <p:cNvSpPr/>
            <p:nvPr/>
          </p:nvSpPr>
          <p:spPr>
            <a:xfrm>
              <a:off x="5912832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E6209512-11C5-47FB-B21A-0A3E8CE74A6D}"/>
                </a:ext>
              </a:extLst>
            </p:cNvPr>
            <p:cNvSpPr/>
            <p:nvPr/>
          </p:nvSpPr>
          <p:spPr>
            <a:xfrm>
              <a:off x="5910619" y="3755695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738 w 738"/>
                <a:gd name="connsiteY1" fmla="*/ 738 h 738"/>
                <a:gd name="connsiteX2" fmla="*/ 0 w 738"/>
                <a:gd name="connsiteY2" fmla="*/ 738 h 738"/>
                <a:gd name="connsiteX3" fmla="*/ 0 w 738"/>
                <a:gd name="connsiteY3" fmla="*/ 0 h 738"/>
                <a:gd name="connsiteX4" fmla="*/ 0 w 738"/>
                <a:gd name="connsiteY4" fmla="*/ 0 h 738"/>
                <a:gd name="connsiteX5" fmla="*/ 0 w 738"/>
                <a:gd name="connsiteY5" fmla="*/ 0 h 738"/>
                <a:gd name="connsiteX6" fmla="*/ 0 w 738"/>
                <a:gd name="connsiteY6" fmla="*/ 0 h 738"/>
                <a:gd name="connsiteX7" fmla="*/ 738 w 738"/>
                <a:gd name="connsiteY7" fmla="*/ 0 h 738"/>
                <a:gd name="connsiteX8" fmla="*/ 738 w 738"/>
                <a:gd name="connsiteY8" fmla="*/ 0 h 738"/>
                <a:gd name="connsiteX9" fmla="*/ 738 w 738"/>
                <a:gd name="connsiteY9" fmla="*/ 0 h 738"/>
                <a:gd name="connsiteX10" fmla="*/ 738 w 738"/>
                <a:gd name="connsiteY10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738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A51573CC-0905-4617-9655-FFAA41AB8CD9}"/>
                </a:ext>
              </a:extLst>
            </p:cNvPr>
            <p:cNvSpPr/>
            <p:nvPr/>
          </p:nvSpPr>
          <p:spPr>
            <a:xfrm>
              <a:off x="5910619" y="3755695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0 h 738"/>
                <a:gd name="connsiteX6" fmla="*/ 0 w 73800"/>
                <a:gd name="connsiteY6" fmla="*/ 0 h 738"/>
                <a:gd name="connsiteX7" fmla="*/ 0 w 73800"/>
                <a:gd name="connsiteY7" fmla="*/ 0 h 738"/>
                <a:gd name="connsiteX8" fmla="*/ 0 w 73800"/>
                <a:gd name="connsiteY8" fmla="*/ 0 h 738"/>
                <a:gd name="connsiteX9" fmla="*/ 0 w 73800"/>
                <a:gd name="connsiteY9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4CBA101E-95C3-4BBA-A4A2-4CFECE803FA1}"/>
                </a:ext>
              </a:extLst>
            </p:cNvPr>
            <p:cNvSpPr/>
            <p:nvPr/>
          </p:nvSpPr>
          <p:spPr>
            <a:xfrm>
              <a:off x="5910619" y="3755695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0 h 738"/>
                <a:gd name="connsiteX6" fmla="*/ 0 w 73800"/>
                <a:gd name="connsiteY6" fmla="*/ 0 h 738"/>
                <a:gd name="connsiteX7" fmla="*/ 0 w 73800"/>
                <a:gd name="connsiteY7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246207BF-D279-409C-8764-BC2291CE14F5}"/>
                </a:ext>
              </a:extLst>
            </p:cNvPr>
            <p:cNvSpPr/>
            <p:nvPr/>
          </p:nvSpPr>
          <p:spPr>
            <a:xfrm>
              <a:off x="5909880" y="3755695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  <a:gd name="connsiteX4" fmla="*/ 0 w 738"/>
                <a:gd name="connsiteY4" fmla="*/ 0 h 73800"/>
                <a:gd name="connsiteX5" fmla="*/ 738 w 738"/>
                <a:gd name="connsiteY5" fmla="*/ 0 h 73800"/>
                <a:gd name="connsiteX6" fmla="*/ 738 w 73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D9CABFC2-5D86-4E32-A9F9-BD69AAD31276}"/>
                </a:ext>
              </a:extLst>
            </p:cNvPr>
            <p:cNvSpPr/>
            <p:nvPr/>
          </p:nvSpPr>
          <p:spPr>
            <a:xfrm>
              <a:off x="5909880" y="3755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0BD954E7-2359-49DE-8C53-3DBB285CCA7E}"/>
                </a:ext>
              </a:extLst>
            </p:cNvPr>
            <p:cNvSpPr/>
            <p:nvPr/>
          </p:nvSpPr>
          <p:spPr>
            <a:xfrm>
              <a:off x="5909880" y="3755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63CBA4D0-61EE-48D6-A26C-22C09F7FBAB3}"/>
                </a:ext>
              </a:extLst>
            </p:cNvPr>
            <p:cNvSpPr/>
            <p:nvPr/>
          </p:nvSpPr>
          <p:spPr>
            <a:xfrm>
              <a:off x="5909880" y="375643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  <a:gd name="connsiteX4" fmla="*/ 0 w 7380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9F7420B0-29D0-44F6-AB98-D782522242C1}"/>
                </a:ext>
              </a:extLst>
            </p:cNvPr>
            <p:cNvSpPr/>
            <p:nvPr/>
          </p:nvSpPr>
          <p:spPr>
            <a:xfrm>
              <a:off x="5912094" y="3756434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738 w 738"/>
                <a:gd name="connsiteY1" fmla="*/ 738 h 737"/>
                <a:gd name="connsiteX2" fmla="*/ 738 w 738"/>
                <a:gd name="connsiteY2" fmla="*/ 0 h 737"/>
                <a:gd name="connsiteX3" fmla="*/ 0 w 738"/>
                <a:gd name="connsiteY3" fmla="*/ 0 h 737"/>
                <a:gd name="connsiteX4" fmla="*/ 0 w 738"/>
                <a:gd name="connsiteY4" fmla="*/ 0 h 737"/>
                <a:gd name="connsiteX5" fmla="*/ 738 w 738"/>
                <a:gd name="connsiteY5" fmla="*/ 0 h 737"/>
                <a:gd name="connsiteX6" fmla="*/ 738 w 738"/>
                <a:gd name="connsiteY6" fmla="*/ 0 h 737"/>
                <a:gd name="connsiteX7" fmla="*/ 738 w 738"/>
                <a:gd name="connsiteY7" fmla="*/ 0 h 737"/>
                <a:gd name="connsiteX8" fmla="*/ 738 w 738"/>
                <a:gd name="connsiteY8" fmla="*/ 738 h 737"/>
                <a:gd name="connsiteX9" fmla="*/ 738 w 738"/>
                <a:gd name="connsiteY9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738" y="738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257E8011-C5B2-4C02-80A9-BDEA27A70D1A}"/>
                </a:ext>
              </a:extLst>
            </p:cNvPr>
            <p:cNvSpPr/>
            <p:nvPr/>
          </p:nvSpPr>
          <p:spPr>
            <a:xfrm>
              <a:off x="5912094" y="375643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0 h 737"/>
                <a:gd name="connsiteX7" fmla="*/ 0 w 73800"/>
                <a:gd name="connsiteY7" fmla="*/ 0 h 737"/>
                <a:gd name="connsiteX8" fmla="*/ 0 w 73800"/>
                <a:gd name="connsiteY8" fmla="*/ 0 h 737"/>
                <a:gd name="connsiteX9" fmla="*/ 0 w 73800"/>
                <a:gd name="connsiteY9" fmla="*/ 0 h 737"/>
                <a:gd name="connsiteX10" fmla="*/ 0 w 73800"/>
                <a:gd name="connsiteY10" fmla="*/ 0 h 737"/>
                <a:gd name="connsiteX11" fmla="*/ 0 w 73800"/>
                <a:gd name="connsiteY11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033E05B2-A6DC-40D4-9B19-37F48785B2F2}"/>
                </a:ext>
              </a:extLst>
            </p:cNvPr>
            <p:cNvSpPr/>
            <p:nvPr/>
          </p:nvSpPr>
          <p:spPr>
            <a:xfrm>
              <a:off x="5910619" y="3757171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738 w 738"/>
                <a:gd name="connsiteY1" fmla="*/ 738 h 738"/>
                <a:gd name="connsiteX2" fmla="*/ 0 w 738"/>
                <a:gd name="connsiteY2" fmla="*/ 0 h 738"/>
                <a:gd name="connsiteX3" fmla="*/ 738 w 738"/>
                <a:gd name="connsiteY3" fmla="*/ 0 h 738"/>
                <a:gd name="connsiteX4" fmla="*/ 738 w 738"/>
                <a:gd name="connsiteY4" fmla="*/ 738 h 738"/>
                <a:gd name="connsiteX5" fmla="*/ 738 w 738"/>
                <a:gd name="connsiteY5" fmla="*/ 738 h 738"/>
                <a:gd name="connsiteX6" fmla="*/ 738 w 738"/>
                <a:gd name="connsiteY6" fmla="*/ 738 h 738"/>
                <a:gd name="connsiteX7" fmla="*/ 738 w 738"/>
                <a:gd name="connsiteY7" fmla="*/ 738 h 738"/>
                <a:gd name="connsiteX8" fmla="*/ 738 w 738"/>
                <a:gd name="connsiteY8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E4EF4BE1-67D3-4A68-B2B0-F7EFE5E103BA}"/>
                </a:ext>
              </a:extLst>
            </p:cNvPr>
            <p:cNvSpPr/>
            <p:nvPr/>
          </p:nvSpPr>
          <p:spPr>
            <a:xfrm>
              <a:off x="5908405" y="3757171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738 w 737"/>
                <a:gd name="connsiteY1" fmla="*/ 0 h 73800"/>
                <a:gd name="connsiteX2" fmla="*/ 738 w 737"/>
                <a:gd name="connsiteY2" fmla="*/ 0 h 73800"/>
                <a:gd name="connsiteX3" fmla="*/ 0 w 737"/>
                <a:gd name="connsiteY3" fmla="*/ 0 h 73800"/>
                <a:gd name="connsiteX4" fmla="*/ 738 w 737"/>
                <a:gd name="connsiteY4" fmla="*/ 0 h 73800"/>
                <a:gd name="connsiteX5" fmla="*/ 738 w 737"/>
                <a:gd name="connsiteY5" fmla="*/ 0 h 73800"/>
                <a:gd name="connsiteX6" fmla="*/ 0 w 737"/>
                <a:gd name="connsiteY6" fmla="*/ 0 h 73800"/>
                <a:gd name="connsiteX7" fmla="*/ 0 w 737"/>
                <a:gd name="connsiteY7" fmla="*/ 0 h 73800"/>
                <a:gd name="connsiteX8" fmla="*/ 0 w 737"/>
                <a:gd name="connsiteY8" fmla="*/ 0 h 73800"/>
                <a:gd name="connsiteX9" fmla="*/ 738 w 737"/>
                <a:gd name="connsiteY9" fmla="*/ 0 h 73800"/>
                <a:gd name="connsiteX10" fmla="*/ 738 w 737"/>
                <a:gd name="connsiteY10" fmla="*/ 0 h 73800"/>
                <a:gd name="connsiteX11" fmla="*/ 738 w 737"/>
                <a:gd name="connsiteY11" fmla="*/ 0 h 73800"/>
                <a:gd name="connsiteX12" fmla="*/ 738 w 737"/>
                <a:gd name="connsiteY12" fmla="*/ 0 h 73800"/>
                <a:gd name="connsiteX13" fmla="*/ 738 w 737"/>
                <a:gd name="connsiteY13" fmla="*/ 0 h 73800"/>
                <a:gd name="connsiteX14" fmla="*/ 738 w 737"/>
                <a:gd name="connsiteY14" fmla="*/ 0 h 73800"/>
                <a:gd name="connsiteX15" fmla="*/ 738 w 737"/>
                <a:gd name="connsiteY1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1FB47EEC-F963-4101-B23A-E5AD305BCBF6}"/>
                </a:ext>
              </a:extLst>
            </p:cNvPr>
            <p:cNvSpPr/>
            <p:nvPr/>
          </p:nvSpPr>
          <p:spPr>
            <a:xfrm>
              <a:off x="5908405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5992D7E0-DD26-4F0F-B6AF-69314F71C65B}"/>
                </a:ext>
              </a:extLst>
            </p:cNvPr>
            <p:cNvSpPr/>
            <p:nvPr/>
          </p:nvSpPr>
          <p:spPr>
            <a:xfrm>
              <a:off x="5909142" y="3756434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0 w 738"/>
                <a:gd name="connsiteY1" fmla="*/ 738 h 737"/>
                <a:gd name="connsiteX2" fmla="*/ 0 w 738"/>
                <a:gd name="connsiteY2" fmla="*/ 738 h 737"/>
                <a:gd name="connsiteX3" fmla="*/ 0 w 738"/>
                <a:gd name="connsiteY3" fmla="*/ 738 h 737"/>
                <a:gd name="connsiteX4" fmla="*/ 0 w 738"/>
                <a:gd name="connsiteY4" fmla="*/ 0 h 737"/>
                <a:gd name="connsiteX5" fmla="*/ 0 w 738"/>
                <a:gd name="connsiteY5" fmla="*/ 0 h 737"/>
                <a:gd name="connsiteX6" fmla="*/ 0 w 738"/>
                <a:gd name="connsiteY6" fmla="*/ 0 h 737"/>
                <a:gd name="connsiteX7" fmla="*/ 0 w 738"/>
                <a:gd name="connsiteY7" fmla="*/ 738 h 737"/>
                <a:gd name="connsiteX8" fmla="*/ 0 w 738"/>
                <a:gd name="connsiteY8" fmla="*/ 738 h 737"/>
                <a:gd name="connsiteX9" fmla="*/ 738 w 738"/>
                <a:gd name="connsiteY9" fmla="*/ 738 h 737"/>
                <a:gd name="connsiteX10" fmla="*/ 0 w 738"/>
                <a:gd name="connsiteY10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808F7AD3-EAAC-403E-8EAA-27D0BBD16C41}"/>
                </a:ext>
              </a:extLst>
            </p:cNvPr>
            <p:cNvSpPr/>
            <p:nvPr/>
          </p:nvSpPr>
          <p:spPr>
            <a:xfrm>
              <a:off x="5909142" y="37564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2243657C-CDBB-4BC0-B295-DB37F29F3B46}"/>
                </a:ext>
              </a:extLst>
            </p:cNvPr>
            <p:cNvSpPr/>
            <p:nvPr/>
          </p:nvSpPr>
          <p:spPr>
            <a:xfrm>
              <a:off x="5909142" y="3755695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738 h 738"/>
                <a:gd name="connsiteX5" fmla="*/ 0 w 73800"/>
                <a:gd name="connsiteY5" fmla="*/ 738 h 738"/>
                <a:gd name="connsiteX6" fmla="*/ 0 w 73800"/>
                <a:gd name="connsiteY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36EEA799-F913-4E76-8D81-DEE2E0FC3EBB}"/>
                </a:ext>
              </a:extLst>
            </p:cNvPr>
            <p:cNvSpPr/>
            <p:nvPr/>
          </p:nvSpPr>
          <p:spPr>
            <a:xfrm>
              <a:off x="5909142" y="3755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A149A1BE-F3B0-4DC7-8677-4475F8B01567}"/>
                </a:ext>
              </a:extLst>
            </p:cNvPr>
            <p:cNvSpPr/>
            <p:nvPr/>
          </p:nvSpPr>
          <p:spPr>
            <a:xfrm>
              <a:off x="5907667" y="3756434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0 w 738"/>
                <a:gd name="connsiteY1" fmla="*/ 738 h 737"/>
                <a:gd name="connsiteX2" fmla="*/ 0 w 738"/>
                <a:gd name="connsiteY2" fmla="*/ 738 h 737"/>
                <a:gd name="connsiteX3" fmla="*/ 0 w 738"/>
                <a:gd name="connsiteY3" fmla="*/ 0 h 737"/>
                <a:gd name="connsiteX4" fmla="*/ 738 w 738"/>
                <a:gd name="connsiteY4" fmla="*/ 738 h 737"/>
                <a:gd name="connsiteX5" fmla="*/ 738 w 738"/>
                <a:gd name="connsiteY5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3CA364E3-5BAC-48F1-9DCB-639603C76E03}"/>
                </a:ext>
              </a:extLst>
            </p:cNvPr>
            <p:cNvSpPr/>
            <p:nvPr/>
          </p:nvSpPr>
          <p:spPr>
            <a:xfrm>
              <a:off x="5907667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FEB85EC5-A59E-42A7-AEBE-B75F78024F4A}"/>
                </a:ext>
              </a:extLst>
            </p:cNvPr>
            <p:cNvSpPr/>
            <p:nvPr/>
          </p:nvSpPr>
          <p:spPr>
            <a:xfrm>
              <a:off x="5907667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AB5095FE-8489-48CB-943F-C76BD1582402}"/>
                </a:ext>
              </a:extLst>
            </p:cNvPr>
            <p:cNvSpPr/>
            <p:nvPr/>
          </p:nvSpPr>
          <p:spPr>
            <a:xfrm>
              <a:off x="5908405" y="375717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0 h 738"/>
                <a:gd name="connsiteX6" fmla="*/ 0 w 73800"/>
                <a:gd name="connsiteY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EC832C23-0ED2-464E-A299-EF333B344CE9}"/>
                </a:ext>
              </a:extLst>
            </p:cNvPr>
            <p:cNvSpPr/>
            <p:nvPr/>
          </p:nvSpPr>
          <p:spPr>
            <a:xfrm>
              <a:off x="5907667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C0EDFD8D-BC25-4230-B281-36714A6F38AD}"/>
                </a:ext>
              </a:extLst>
            </p:cNvPr>
            <p:cNvSpPr/>
            <p:nvPr/>
          </p:nvSpPr>
          <p:spPr>
            <a:xfrm>
              <a:off x="5906928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5C12189E-E2C6-434E-B639-FC0F051111FE}"/>
                </a:ext>
              </a:extLst>
            </p:cNvPr>
            <p:cNvSpPr/>
            <p:nvPr/>
          </p:nvSpPr>
          <p:spPr>
            <a:xfrm>
              <a:off x="5906928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F485B4D3-1197-456D-ACBA-C17F6D864C7C}"/>
                </a:ext>
              </a:extLst>
            </p:cNvPr>
            <p:cNvSpPr/>
            <p:nvPr/>
          </p:nvSpPr>
          <p:spPr>
            <a:xfrm>
              <a:off x="5905453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CAA2FBDA-A3BE-4879-B42E-AFD02C100E45}"/>
                </a:ext>
              </a:extLst>
            </p:cNvPr>
            <p:cNvSpPr/>
            <p:nvPr/>
          </p:nvSpPr>
          <p:spPr>
            <a:xfrm>
              <a:off x="5905453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4C3D61F9-F13E-4911-AFE9-B2320086A074}"/>
                </a:ext>
              </a:extLst>
            </p:cNvPr>
            <p:cNvSpPr/>
            <p:nvPr/>
          </p:nvSpPr>
          <p:spPr>
            <a:xfrm>
              <a:off x="5905453" y="3756434"/>
              <a:ext cx="737" cy="737"/>
            </a:xfrm>
            <a:custGeom>
              <a:avLst/>
              <a:gdLst>
                <a:gd name="connsiteX0" fmla="*/ 738 w 737"/>
                <a:gd name="connsiteY0" fmla="*/ 738 h 737"/>
                <a:gd name="connsiteX1" fmla="*/ 0 w 737"/>
                <a:gd name="connsiteY1" fmla="*/ 738 h 737"/>
                <a:gd name="connsiteX2" fmla="*/ 738 w 737"/>
                <a:gd name="connsiteY2" fmla="*/ 738 h 737"/>
                <a:gd name="connsiteX3" fmla="*/ 738 w 737"/>
                <a:gd name="connsiteY3" fmla="*/ 738 h 737"/>
                <a:gd name="connsiteX4" fmla="*/ 738 w 737"/>
                <a:gd name="connsiteY4" fmla="*/ 0 h 737"/>
                <a:gd name="connsiteX5" fmla="*/ 738 w 737"/>
                <a:gd name="connsiteY5" fmla="*/ 738 h 737"/>
                <a:gd name="connsiteX6" fmla="*/ 738 w 737"/>
                <a:gd name="connsiteY6" fmla="*/ 738 h 737"/>
                <a:gd name="connsiteX7" fmla="*/ 738 w 737"/>
                <a:gd name="connsiteY7" fmla="*/ 738 h 737"/>
                <a:gd name="connsiteX8" fmla="*/ 738 w 737"/>
                <a:gd name="connsiteY8" fmla="*/ 738 h 737"/>
                <a:gd name="connsiteX9" fmla="*/ 738 w 737"/>
                <a:gd name="connsiteY9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7" h="737">
                  <a:moveTo>
                    <a:pt x="738" y="738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63D66625-A780-46E7-B124-E9FAD1C87957}"/>
                </a:ext>
              </a:extLst>
            </p:cNvPr>
            <p:cNvSpPr/>
            <p:nvPr/>
          </p:nvSpPr>
          <p:spPr>
            <a:xfrm>
              <a:off x="5906190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557E9E6B-1D59-4966-8EBD-D4E84A0E9546}"/>
                </a:ext>
              </a:extLst>
            </p:cNvPr>
            <p:cNvSpPr/>
            <p:nvPr/>
          </p:nvSpPr>
          <p:spPr>
            <a:xfrm>
              <a:off x="5906190" y="37564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B606604E-3E58-4764-9989-7FE767A68AB2}"/>
                </a:ext>
              </a:extLst>
            </p:cNvPr>
            <p:cNvSpPr/>
            <p:nvPr/>
          </p:nvSpPr>
          <p:spPr>
            <a:xfrm>
              <a:off x="5901763" y="3755695"/>
              <a:ext cx="3690" cy="1475"/>
            </a:xfrm>
            <a:custGeom>
              <a:avLst/>
              <a:gdLst>
                <a:gd name="connsiteX0" fmla="*/ 3690 w 3690"/>
                <a:gd name="connsiteY0" fmla="*/ 1476 h 1475"/>
                <a:gd name="connsiteX1" fmla="*/ 3690 w 3690"/>
                <a:gd name="connsiteY1" fmla="*/ 1476 h 1475"/>
                <a:gd name="connsiteX2" fmla="*/ 2952 w 3690"/>
                <a:gd name="connsiteY2" fmla="*/ 738 h 1475"/>
                <a:gd name="connsiteX3" fmla="*/ 2952 w 3690"/>
                <a:gd name="connsiteY3" fmla="*/ 738 h 1475"/>
                <a:gd name="connsiteX4" fmla="*/ 2952 w 3690"/>
                <a:gd name="connsiteY4" fmla="*/ 738 h 1475"/>
                <a:gd name="connsiteX5" fmla="*/ 2214 w 3690"/>
                <a:gd name="connsiteY5" fmla="*/ 738 h 1475"/>
                <a:gd name="connsiteX6" fmla="*/ 2214 w 3690"/>
                <a:gd name="connsiteY6" fmla="*/ 738 h 1475"/>
                <a:gd name="connsiteX7" fmla="*/ 2214 w 3690"/>
                <a:gd name="connsiteY7" fmla="*/ 738 h 1475"/>
                <a:gd name="connsiteX8" fmla="*/ 1476 w 3690"/>
                <a:gd name="connsiteY8" fmla="*/ 738 h 1475"/>
                <a:gd name="connsiteX9" fmla="*/ 1476 w 3690"/>
                <a:gd name="connsiteY9" fmla="*/ 738 h 1475"/>
                <a:gd name="connsiteX10" fmla="*/ 738 w 3690"/>
                <a:gd name="connsiteY10" fmla="*/ 738 h 1475"/>
                <a:gd name="connsiteX11" fmla="*/ 738 w 3690"/>
                <a:gd name="connsiteY11" fmla="*/ 738 h 1475"/>
                <a:gd name="connsiteX12" fmla="*/ 738 w 3690"/>
                <a:gd name="connsiteY12" fmla="*/ 738 h 1475"/>
                <a:gd name="connsiteX13" fmla="*/ 0 w 3690"/>
                <a:gd name="connsiteY13" fmla="*/ 738 h 1475"/>
                <a:gd name="connsiteX14" fmla="*/ 0 w 3690"/>
                <a:gd name="connsiteY14" fmla="*/ 738 h 1475"/>
                <a:gd name="connsiteX15" fmla="*/ 738 w 3690"/>
                <a:gd name="connsiteY15" fmla="*/ 738 h 1475"/>
                <a:gd name="connsiteX16" fmla="*/ 738 w 3690"/>
                <a:gd name="connsiteY16" fmla="*/ 738 h 1475"/>
                <a:gd name="connsiteX17" fmla="*/ 738 w 3690"/>
                <a:gd name="connsiteY17" fmla="*/ 738 h 1475"/>
                <a:gd name="connsiteX18" fmla="*/ 738 w 3690"/>
                <a:gd name="connsiteY18" fmla="*/ 738 h 1475"/>
                <a:gd name="connsiteX19" fmla="*/ 1476 w 3690"/>
                <a:gd name="connsiteY19" fmla="*/ 738 h 1475"/>
                <a:gd name="connsiteX20" fmla="*/ 1476 w 3690"/>
                <a:gd name="connsiteY20" fmla="*/ 738 h 1475"/>
                <a:gd name="connsiteX21" fmla="*/ 1476 w 3690"/>
                <a:gd name="connsiteY21" fmla="*/ 738 h 1475"/>
                <a:gd name="connsiteX22" fmla="*/ 2214 w 3690"/>
                <a:gd name="connsiteY22" fmla="*/ 738 h 1475"/>
                <a:gd name="connsiteX23" fmla="*/ 2214 w 3690"/>
                <a:gd name="connsiteY23" fmla="*/ 738 h 1475"/>
                <a:gd name="connsiteX24" fmla="*/ 2214 w 3690"/>
                <a:gd name="connsiteY24" fmla="*/ 0 h 1475"/>
                <a:gd name="connsiteX25" fmla="*/ 2214 w 3690"/>
                <a:gd name="connsiteY25" fmla="*/ 738 h 1475"/>
                <a:gd name="connsiteX26" fmla="*/ 2952 w 3690"/>
                <a:gd name="connsiteY26" fmla="*/ 738 h 1475"/>
                <a:gd name="connsiteX27" fmla="*/ 2952 w 3690"/>
                <a:gd name="connsiteY27" fmla="*/ 738 h 1475"/>
                <a:gd name="connsiteX28" fmla="*/ 2952 w 3690"/>
                <a:gd name="connsiteY28" fmla="*/ 738 h 1475"/>
                <a:gd name="connsiteX29" fmla="*/ 2952 w 3690"/>
                <a:gd name="connsiteY29" fmla="*/ 738 h 1475"/>
                <a:gd name="connsiteX30" fmla="*/ 3690 w 3690"/>
                <a:gd name="connsiteY30" fmla="*/ 738 h 1475"/>
                <a:gd name="connsiteX31" fmla="*/ 3690 w 3690"/>
                <a:gd name="connsiteY31" fmla="*/ 738 h 1475"/>
                <a:gd name="connsiteX32" fmla="*/ 3690 w 3690"/>
                <a:gd name="connsiteY32" fmla="*/ 738 h 1475"/>
                <a:gd name="connsiteX33" fmla="*/ 2952 w 3690"/>
                <a:gd name="connsiteY33" fmla="*/ 738 h 1475"/>
                <a:gd name="connsiteX34" fmla="*/ 3690 w 3690"/>
                <a:gd name="connsiteY34" fmla="*/ 738 h 1475"/>
                <a:gd name="connsiteX35" fmla="*/ 3690 w 3690"/>
                <a:gd name="connsiteY35" fmla="*/ 738 h 1475"/>
                <a:gd name="connsiteX36" fmla="*/ 3690 w 3690"/>
                <a:gd name="connsiteY36" fmla="*/ 1476 h 1475"/>
                <a:gd name="connsiteX37" fmla="*/ 3690 w 3690"/>
                <a:gd name="connsiteY37" fmla="*/ 1476 h 1475"/>
                <a:gd name="connsiteX38" fmla="*/ 3690 w 3690"/>
                <a:gd name="connsiteY38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690" h="1475">
                  <a:moveTo>
                    <a:pt x="3690" y="1476"/>
                  </a:moveTo>
                  <a:lnTo>
                    <a:pt x="3690" y="1476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0"/>
                  </a:lnTo>
                  <a:lnTo>
                    <a:pt x="2214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3690" y="738"/>
                  </a:lnTo>
                  <a:lnTo>
                    <a:pt x="3690" y="738"/>
                  </a:lnTo>
                  <a:lnTo>
                    <a:pt x="3690" y="738"/>
                  </a:lnTo>
                  <a:lnTo>
                    <a:pt x="2952" y="738"/>
                  </a:lnTo>
                  <a:lnTo>
                    <a:pt x="3690" y="738"/>
                  </a:lnTo>
                  <a:lnTo>
                    <a:pt x="3690" y="738"/>
                  </a:lnTo>
                  <a:lnTo>
                    <a:pt x="3690" y="1476"/>
                  </a:lnTo>
                  <a:lnTo>
                    <a:pt x="3690" y="1476"/>
                  </a:lnTo>
                  <a:lnTo>
                    <a:pt x="3690" y="1476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6ACF3F48-CB0C-470F-8207-BA540A8DCAF1}"/>
                </a:ext>
              </a:extLst>
            </p:cNvPr>
            <p:cNvSpPr/>
            <p:nvPr/>
          </p:nvSpPr>
          <p:spPr>
            <a:xfrm>
              <a:off x="5905453" y="375643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0 h 737"/>
                <a:gd name="connsiteX7" fmla="*/ 0 w 73800"/>
                <a:gd name="connsiteY7" fmla="*/ 0 h 737"/>
                <a:gd name="connsiteX8" fmla="*/ 0 w 73800"/>
                <a:gd name="connsiteY8" fmla="*/ 738 h 737"/>
                <a:gd name="connsiteX9" fmla="*/ 0 w 73800"/>
                <a:gd name="connsiteY9" fmla="*/ 738 h 737"/>
                <a:gd name="connsiteX10" fmla="*/ 0 w 73800"/>
                <a:gd name="connsiteY10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F52A195A-85F5-456B-8BA7-1253E9246D8C}"/>
                </a:ext>
              </a:extLst>
            </p:cNvPr>
            <p:cNvSpPr/>
            <p:nvPr/>
          </p:nvSpPr>
          <p:spPr>
            <a:xfrm>
              <a:off x="5900286" y="3756434"/>
              <a:ext cx="1476" cy="737"/>
            </a:xfrm>
            <a:custGeom>
              <a:avLst/>
              <a:gdLst>
                <a:gd name="connsiteX0" fmla="*/ 738 w 1476"/>
                <a:gd name="connsiteY0" fmla="*/ 738 h 737"/>
                <a:gd name="connsiteX1" fmla="*/ 0 w 1476"/>
                <a:gd name="connsiteY1" fmla="*/ 738 h 737"/>
                <a:gd name="connsiteX2" fmla="*/ 0 w 1476"/>
                <a:gd name="connsiteY2" fmla="*/ 738 h 737"/>
                <a:gd name="connsiteX3" fmla="*/ 0 w 1476"/>
                <a:gd name="connsiteY3" fmla="*/ 738 h 737"/>
                <a:gd name="connsiteX4" fmla="*/ 0 w 1476"/>
                <a:gd name="connsiteY4" fmla="*/ 738 h 737"/>
                <a:gd name="connsiteX5" fmla="*/ 738 w 1476"/>
                <a:gd name="connsiteY5" fmla="*/ 738 h 737"/>
                <a:gd name="connsiteX6" fmla="*/ 738 w 1476"/>
                <a:gd name="connsiteY6" fmla="*/ 738 h 737"/>
                <a:gd name="connsiteX7" fmla="*/ 738 w 1476"/>
                <a:gd name="connsiteY7" fmla="*/ 738 h 737"/>
                <a:gd name="connsiteX8" fmla="*/ 738 w 1476"/>
                <a:gd name="connsiteY8" fmla="*/ 738 h 737"/>
                <a:gd name="connsiteX9" fmla="*/ 1476 w 1476"/>
                <a:gd name="connsiteY9" fmla="*/ 0 h 737"/>
                <a:gd name="connsiteX10" fmla="*/ 1476 w 1476"/>
                <a:gd name="connsiteY10" fmla="*/ 738 h 737"/>
                <a:gd name="connsiteX11" fmla="*/ 738 w 1476"/>
                <a:gd name="connsiteY11" fmla="*/ 738 h 737"/>
                <a:gd name="connsiteX12" fmla="*/ 738 w 1476"/>
                <a:gd name="connsiteY12" fmla="*/ 738 h 737"/>
                <a:gd name="connsiteX13" fmla="*/ 738 w 1476"/>
                <a:gd name="connsiteY13" fmla="*/ 738 h 737"/>
                <a:gd name="connsiteX14" fmla="*/ 738 w 1476"/>
                <a:gd name="connsiteY14" fmla="*/ 738 h 737"/>
                <a:gd name="connsiteX15" fmla="*/ 738 w 1476"/>
                <a:gd name="connsiteY15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6" h="737">
                  <a:moveTo>
                    <a:pt x="738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1476" y="0"/>
                  </a:lnTo>
                  <a:lnTo>
                    <a:pt x="1476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CE927D59-DBC3-4B95-8A17-DA1C7A2ABD9F}"/>
                </a:ext>
              </a:extLst>
            </p:cNvPr>
            <p:cNvSpPr/>
            <p:nvPr/>
          </p:nvSpPr>
          <p:spPr>
            <a:xfrm>
              <a:off x="5898811" y="3757171"/>
              <a:ext cx="1475" cy="73800"/>
            </a:xfrm>
            <a:custGeom>
              <a:avLst/>
              <a:gdLst>
                <a:gd name="connsiteX0" fmla="*/ 738 w 1475"/>
                <a:gd name="connsiteY0" fmla="*/ 0 h 73800"/>
                <a:gd name="connsiteX1" fmla="*/ 0 w 1475"/>
                <a:gd name="connsiteY1" fmla="*/ 0 h 73800"/>
                <a:gd name="connsiteX2" fmla="*/ 738 w 1475"/>
                <a:gd name="connsiteY2" fmla="*/ 0 h 73800"/>
                <a:gd name="connsiteX3" fmla="*/ 738 w 1475"/>
                <a:gd name="connsiteY3" fmla="*/ 0 h 73800"/>
                <a:gd name="connsiteX4" fmla="*/ 1476 w 1475"/>
                <a:gd name="connsiteY4" fmla="*/ 0 h 73800"/>
                <a:gd name="connsiteX5" fmla="*/ 1476 w 1475"/>
                <a:gd name="connsiteY5" fmla="*/ 0 h 73800"/>
                <a:gd name="connsiteX6" fmla="*/ 1476 w 1475"/>
                <a:gd name="connsiteY6" fmla="*/ 0 h 73800"/>
                <a:gd name="connsiteX7" fmla="*/ 1476 w 1475"/>
                <a:gd name="connsiteY7" fmla="*/ 0 h 73800"/>
                <a:gd name="connsiteX8" fmla="*/ 1476 w 1475"/>
                <a:gd name="connsiteY8" fmla="*/ 0 h 73800"/>
                <a:gd name="connsiteX9" fmla="*/ 1476 w 1475"/>
                <a:gd name="connsiteY9" fmla="*/ 0 h 73800"/>
                <a:gd name="connsiteX10" fmla="*/ 1476 w 1475"/>
                <a:gd name="connsiteY10" fmla="*/ 0 h 73800"/>
                <a:gd name="connsiteX11" fmla="*/ 738 w 1475"/>
                <a:gd name="connsiteY11" fmla="*/ 0 h 73800"/>
                <a:gd name="connsiteX12" fmla="*/ 738 w 1475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5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5CC322A3-DFEE-44A2-8DDB-61B7F135BBA0}"/>
                </a:ext>
              </a:extLst>
            </p:cNvPr>
            <p:cNvSpPr/>
            <p:nvPr/>
          </p:nvSpPr>
          <p:spPr>
            <a:xfrm>
              <a:off x="5899548" y="3757171"/>
              <a:ext cx="1476" cy="738"/>
            </a:xfrm>
            <a:custGeom>
              <a:avLst/>
              <a:gdLst>
                <a:gd name="connsiteX0" fmla="*/ 0 w 1476"/>
                <a:gd name="connsiteY0" fmla="*/ 738 h 738"/>
                <a:gd name="connsiteX1" fmla="*/ 0 w 1476"/>
                <a:gd name="connsiteY1" fmla="*/ 738 h 738"/>
                <a:gd name="connsiteX2" fmla="*/ 738 w 1476"/>
                <a:gd name="connsiteY2" fmla="*/ 0 h 738"/>
                <a:gd name="connsiteX3" fmla="*/ 738 w 1476"/>
                <a:gd name="connsiteY3" fmla="*/ 0 h 738"/>
                <a:gd name="connsiteX4" fmla="*/ 738 w 1476"/>
                <a:gd name="connsiteY4" fmla="*/ 0 h 738"/>
                <a:gd name="connsiteX5" fmla="*/ 1476 w 1476"/>
                <a:gd name="connsiteY5" fmla="*/ 0 h 738"/>
                <a:gd name="connsiteX6" fmla="*/ 1476 w 1476"/>
                <a:gd name="connsiteY6" fmla="*/ 0 h 738"/>
                <a:gd name="connsiteX7" fmla="*/ 738 w 1476"/>
                <a:gd name="connsiteY7" fmla="*/ 0 h 738"/>
                <a:gd name="connsiteX8" fmla="*/ 738 w 1476"/>
                <a:gd name="connsiteY8" fmla="*/ 0 h 738"/>
                <a:gd name="connsiteX9" fmla="*/ 738 w 1476"/>
                <a:gd name="connsiteY9" fmla="*/ 0 h 738"/>
                <a:gd name="connsiteX10" fmla="*/ 0 w 1476"/>
                <a:gd name="connsiteY10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6" h="738">
                  <a:moveTo>
                    <a:pt x="0" y="73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1870E0C8-3441-4B43-983F-A328A572BA8A}"/>
                </a:ext>
              </a:extLst>
            </p:cNvPr>
            <p:cNvSpPr/>
            <p:nvPr/>
          </p:nvSpPr>
          <p:spPr>
            <a:xfrm>
              <a:off x="5900286" y="3757171"/>
              <a:ext cx="1476" cy="738"/>
            </a:xfrm>
            <a:custGeom>
              <a:avLst/>
              <a:gdLst>
                <a:gd name="connsiteX0" fmla="*/ 0 w 1476"/>
                <a:gd name="connsiteY0" fmla="*/ 738 h 738"/>
                <a:gd name="connsiteX1" fmla="*/ 0 w 1476"/>
                <a:gd name="connsiteY1" fmla="*/ 738 h 738"/>
                <a:gd name="connsiteX2" fmla="*/ 738 w 1476"/>
                <a:gd name="connsiteY2" fmla="*/ 738 h 738"/>
                <a:gd name="connsiteX3" fmla="*/ 1476 w 1476"/>
                <a:gd name="connsiteY3" fmla="*/ 0 h 738"/>
                <a:gd name="connsiteX4" fmla="*/ 1476 w 1476"/>
                <a:gd name="connsiteY4" fmla="*/ 0 h 738"/>
                <a:gd name="connsiteX5" fmla="*/ 1476 w 1476"/>
                <a:gd name="connsiteY5" fmla="*/ 0 h 738"/>
                <a:gd name="connsiteX6" fmla="*/ 1476 w 1476"/>
                <a:gd name="connsiteY6" fmla="*/ 0 h 738"/>
                <a:gd name="connsiteX7" fmla="*/ 1476 w 1476"/>
                <a:gd name="connsiteY7" fmla="*/ 0 h 738"/>
                <a:gd name="connsiteX8" fmla="*/ 1476 w 1476"/>
                <a:gd name="connsiteY8" fmla="*/ 0 h 738"/>
                <a:gd name="connsiteX9" fmla="*/ 1476 w 1476"/>
                <a:gd name="connsiteY9" fmla="*/ 0 h 738"/>
                <a:gd name="connsiteX10" fmla="*/ 1476 w 1476"/>
                <a:gd name="connsiteY10" fmla="*/ 0 h 738"/>
                <a:gd name="connsiteX11" fmla="*/ 738 w 1476"/>
                <a:gd name="connsiteY11" fmla="*/ 738 h 738"/>
                <a:gd name="connsiteX12" fmla="*/ 0 w 1476"/>
                <a:gd name="connsiteY12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6" h="738">
                  <a:moveTo>
                    <a:pt x="0" y="738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738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212A9BCD-AA84-41FA-8583-7B9522B69C96}"/>
                </a:ext>
              </a:extLst>
            </p:cNvPr>
            <p:cNvSpPr/>
            <p:nvPr/>
          </p:nvSpPr>
          <p:spPr>
            <a:xfrm>
              <a:off x="5901025" y="3757171"/>
              <a:ext cx="1475" cy="738"/>
            </a:xfrm>
            <a:custGeom>
              <a:avLst/>
              <a:gdLst>
                <a:gd name="connsiteX0" fmla="*/ 0 w 1475"/>
                <a:gd name="connsiteY0" fmla="*/ 738 h 738"/>
                <a:gd name="connsiteX1" fmla="*/ 0 w 1475"/>
                <a:gd name="connsiteY1" fmla="*/ 738 h 738"/>
                <a:gd name="connsiteX2" fmla="*/ 0 w 1475"/>
                <a:gd name="connsiteY2" fmla="*/ 738 h 738"/>
                <a:gd name="connsiteX3" fmla="*/ 0 w 1475"/>
                <a:gd name="connsiteY3" fmla="*/ 738 h 738"/>
                <a:gd name="connsiteX4" fmla="*/ 738 w 1475"/>
                <a:gd name="connsiteY4" fmla="*/ 0 h 738"/>
                <a:gd name="connsiteX5" fmla="*/ 1476 w 1475"/>
                <a:gd name="connsiteY5" fmla="*/ 0 h 738"/>
                <a:gd name="connsiteX6" fmla="*/ 1476 w 1475"/>
                <a:gd name="connsiteY6" fmla="*/ 0 h 738"/>
                <a:gd name="connsiteX7" fmla="*/ 738 w 1475"/>
                <a:gd name="connsiteY7" fmla="*/ 738 h 738"/>
                <a:gd name="connsiteX8" fmla="*/ 0 w 1475"/>
                <a:gd name="connsiteY8" fmla="*/ 738 h 738"/>
                <a:gd name="connsiteX9" fmla="*/ 0 w 1475"/>
                <a:gd name="connsiteY9" fmla="*/ 738 h 738"/>
                <a:gd name="connsiteX10" fmla="*/ 0 w 1475"/>
                <a:gd name="connsiteY10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5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A170AA35-1944-4D4A-A114-F07FCDD742C5}"/>
                </a:ext>
              </a:extLst>
            </p:cNvPr>
            <p:cNvSpPr/>
            <p:nvPr/>
          </p:nvSpPr>
          <p:spPr>
            <a:xfrm>
              <a:off x="5901025" y="3757171"/>
              <a:ext cx="1475" cy="738"/>
            </a:xfrm>
            <a:custGeom>
              <a:avLst/>
              <a:gdLst>
                <a:gd name="connsiteX0" fmla="*/ 738 w 1475"/>
                <a:gd name="connsiteY0" fmla="*/ 738 h 738"/>
                <a:gd name="connsiteX1" fmla="*/ 0 w 1475"/>
                <a:gd name="connsiteY1" fmla="*/ 738 h 738"/>
                <a:gd name="connsiteX2" fmla="*/ 738 w 1475"/>
                <a:gd name="connsiteY2" fmla="*/ 738 h 738"/>
                <a:gd name="connsiteX3" fmla="*/ 738 w 1475"/>
                <a:gd name="connsiteY3" fmla="*/ 738 h 738"/>
                <a:gd name="connsiteX4" fmla="*/ 1476 w 1475"/>
                <a:gd name="connsiteY4" fmla="*/ 0 h 738"/>
                <a:gd name="connsiteX5" fmla="*/ 1476 w 1475"/>
                <a:gd name="connsiteY5" fmla="*/ 0 h 738"/>
                <a:gd name="connsiteX6" fmla="*/ 1476 w 1475"/>
                <a:gd name="connsiteY6" fmla="*/ 0 h 738"/>
                <a:gd name="connsiteX7" fmla="*/ 1476 w 1475"/>
                <a:gd name="connsiteY7" fmla="*/ 0 h 738"/>
                <a:gd name="connsiteX8" fmla="*/ 1476 w 1475"/>
                <a:gd name="connsiteY8" fmla="*/ 0 h 738"/>
                <a:gd name="connsiteX9" fmla="*/ 1476 w 1475"/>
                <a:gd name="connsiteY9" fmla="*/ 738 h 738"/>
                <a:gd name="connsiteX10" fmla="*/ 738 w 1475"/>
                <a:gd name="connsiteY10" fmla="*/ 738 h 738"/>
                <a:gd name="connsiteX11" fmla="*/ 738 w 1475"/>
                <a:gd name="connsiteY11" fmla="*/ 738 h 738"/>
                <a:gd name="connsiteX12" fmla="*/ 738 w 1475"/>
                <a:gd name="connsiteY12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5" h="738">
                  <a:moveTo>
                    <a:pt x="738" y="738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666F7F86-9CD3-4DFF-99F4-8E15658AA404}"/>
                </a:ext>
              </a:extLst>
            </p:cNvPr>
            <p:cNvSpPr/>
            <p:nvPr/>
          </p:nvSpPr>
          <p:spPr>
            <a:xfrm>
              <a:off x="5901763" y="3757171"/>
              <a:ext cx="1475" cy="738"/>
            </a:xfrm>
            <a:custGeom>
              <a:avLst/>
              <a:gdLst>
                <a:gd name="connsiteX0" fmla="*/ 0 w 1475"/>
                <a:gd name="connsiteY0" fmla="*/ 738 h 738"/>
                <a:gd name="connsiteX1" fmla="*/ 0 w 1475"/>
                <a:gd name="connsiteY1" fmla="*/ 738 h 738"/>
                <a:gd name="connsiteX2" fmla="*/ 738 w 1475"/>
                <a:gd name="connsiteY2" fmla="*/ 738 h 738"/>
                <a:gd name="connsiteX3" fmla="*/ 738 w 1475"/>
                <a:gd name="connsiteY3" fmla="*/ 738 h 738"/>
                <a:gd name="connsiteX4" fmla="*/ 738 w 1475"/>
                <a:gd name="connsiteY4" fmla="*/ 738 h 738"/>
                <a:gd name="connsiteX5" fmla="*/ 1476 w 1475"/>
                <a:gd name="connsiteY5" fmla="*/ 0 h 738"/>
                <a:gd name="connsiteX6" fmla="*/ 1476 w 1475"/>
                <a:gd name="connsiteY6" fmla="*/ 0 h 738"/>
                <a:gd name="connsiteX7" fmla="*/ 1476 w 1475"/>
                <a:gd name="connsiteY7" fmla="*/ 0 h 738"/>
                <a:gd name="connsiteX8" fmla="*/ 1476 w 1475"/>
                <a:gd name="connsiteY8" fmla="*/ 0 h 738"/>
                <a:gd name="connsiteX9" fmla="*/ 1476 w 1475"/>
                <a:gd name="connsiteY9" fmla="*/ 0 h 738"/>
                <a:gd name="connsiteX10" fmla="*/ 1476 w 1475"/>
                <a:gd name="connsiteY10" fmla="*/ 0 h 738"/>
                <a:gd name="connsiteX11" fmla="*/ 1476 w 1475"/>
                <a:gd name="connsiteY11" fmla="*/ 738 h 738"/>
                <a:gd name="connsiteX12" fmla="*/ 738 w 1475"/>
                <a:gd name="connsiteY12" fmla="*/ 738 h 738"/>
                <a:gd name="connsiteX13" fmla="*/ 738 w 1475"/>
                <a:gd name="connsiteY13" fmla="*/ 738 h 738"/>
                <a:gd name="connsiteX14" fmla="*/ 0 w 1475"/>
                <a:gd name="connsiteY1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" h="738">
                  <a:moveTo>
                    <a:pt x="0" y="738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C3AB8539-B8B4-4AD1-B832-9D9C09B68E1F}"/>
                </a:ext>
              </a:extLst>
            </p:cNvPr>
            <p:cNvSpPr/>
            <p:nvPr/>
          </p:nvSpPr>
          <p:spPr>
            <a:xfrm>
              <a:off x="5902500" y="3757171"/>
              <a:ext cx="1476" cy="1476"/>
            </a:xfrm>
            <a:custGeom>
              <a:avLst/>
              <a:gdLst>
                <a:gd name="connsiteX0" fmla="*/ 0 w 1476"/>
                <a:gd name="connsiteY0" fmla="*/ 1476 h 1476"/>
                <a:gd name="connsiteX1" fmla="*/ 0 w 1476"/>
                <a:gd name="connsiteY1" fmla="*/ 1476 h 1476"/>
                <a:gd name="connsiteX2" fmla="*/ 738 w 1476"/>
                <a:gd name="connsiteY2" fmla="*/ 738 h 1476"/>
                <a:gd name="connsiteX3" fmla="*/ 738 w 1476"/>
                <a:gd name="connsiteY3" fmla="*/ 738 h 1476"/>
                <a:gd name="connsiteX4" fmla="*/ 738 w 1476"/>
                <a:gd name="connsiteY4" fmla="*/ 0 h 1476"/>
                <a:gd name="connsiteX5" fmla="*/ 1476 w 1476"/>
                <a:gd name="connsiteY5" fmla="*/ 0 h 1476"/>
                <a:gd name="connsiteX6" fmla="*/ 738 w 1476"/>
                <a:gd name="connsiteY6" fmla="*/ 738 h 1476"/>
                <a:gd name="connsiteX7" fmla="*/ 738 w 1476"/>
                <a:gd name="connsiteY7" fmla="*/ 738 h 1476"/>
                <a:gd name="connsiteX8" fmla="*/ 0 w 1476"/>
                <a:gd name="connsiteY8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6" h="1476">
                  <a:moveTo>
                    <a:pt x="0" y="1476"/>
                  </a:moveTo>
                  <a:lnTo>
                    <a:pt x="0" y="1476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1476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36C502A0-2E15-4A31-8D76-77358865FA65}"/>
                </a:ext>
              </a:extLst>
            </p:cNvPr>
            <p:cNvSpPr/>
            <p:nvPr/>
          </p:nvSpPr>
          <p:spPr>
            <a:xfrm>
              <a:off x="5902500" y="3757171"/>
              <a:ext cx="738" cy="1476"/>
            </a:xfrm>
            <a:custGeom>
              <a:avLst/>
              <a:gdLst>
                <a:gd name="connsiteX0" fmla="*/ 0 w 738"/>
                <a:gd name="connsiteY0" fmla="*/ 1476 h 1476"/>
                <a:gd name="connsiteX1" fmla="*/ 0 w 738"/>
                <a:gd name="connsiteY1" fmla="*/ 1476 h 1476"/>
                <a:gd name="connsiteX2" fmla="*/ 738 w 738"/>
                <a:gd name="connsiteY2" fmla="*/ 738 h 1476"/>
                <a:gd name="connsiteX3" fmla="*/ 738 w 738"/>
                <a:gd name="connsiteY3" fmla="*/ 0 h 1476"/>
                <a:gd name="connsiteX4" fmla="*/ 738 w 738"/>
                <a:gd name="connsiteY4" fmla="*/ 0 h 1476"/>
                <a:gd name="connsiteX5" fmla="*/ 738 w 738"/>
                <a:gd name="connsiteY5" fmla="*/ 738 h 1476"/>
                <a:gd name="connsiteX6" fmla="*/ 0 w 738"/>
                <a:gd name="connsiteY6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1476">
                  <a:moveTo>
                    <a:pt x="0" y="1476"/>
                  </a:moveTo>
                  <a:lnTo>
                    <a:pt x="0" y="1476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A539C624-5D61-463D-90D7-366CFC27BE11}"/>
                </a:ext>
              </a:extLst>
            </p:cNvPr>
            <p:cNvSpPr/>
            <p:nvPr/>
          </p:nvSpPr>
          <p:spPr>
            <a:xfrm>
              <a:off x="5903238" y="3757910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0 w 738"/>
                <a:gd name="connsiteY1" fmla="*/ 738 h 738"/>
                <a:gd name="connsiteX2" fmla="*/ 0 w 738"/>
                <a:gd name="connsiteY2" fmla="*/ 0 h 738"/>
                <a:gd name="connsiteX3" fmla="*/ 0 w 738"/>
                <a:gd name="connsiteY3" fmla="*/ 0 h 738"/>
                <a:gd name="connsiteX4" fmla="*/ 0 w 738"/>
                <a:gd name="connsiteY4" fmla="*/ 0 h 738"/>
                <a:gd name="connsiteX5" fmla="*/ 738 w 738"/>
                <a:gd name="connsiteY5" fmla="*/ 0 h 738"/>
                <a:gd name="connsiteX6" fmla="*/ 0 w 738"/>
                <a:gd name="connsiteY6" fmla="*/ 0 h 738"/>
                <a:gd name="connsiteX7" fmla="*/ 0 w 738"/>
                <a:gd name="connsiteY7" fmla="*/ 738 h 738"/>
                <a:gd name="connsiteX8" fmla="*/ 0 w 738"/>
                <a:gd name="connsiteY8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DF52B93D-7250-4E2A-B34E-38C5167E51C1}"/>
                </a:ext>
              </a:extLst>
            </p:cNvPr>
            <p:cNvSpPr/>
            <p:nvPr/>
          </p:nvSpPr>
          <p:spPr>
            <a:xfrm>
              <a:off x="5903238" y="3757171"/>
              <a:ext cx="738" cy="1476"/>
            </a:xfrm>
            <a:custGeom>
              <a:avLst/>
              <a:gdLst>
                <a:gd name="connsiteX0" fmla="*/ 738 w 738"/>
                <a:gd name="connsiteY0" fmla="*/ 1476 h 1476"/>
                <a:gd name="connsiteX1" fmla="*/ 0 w 738"/>
                <a:gd name="connsiteY1" fmla="*/ 1476 h 1476"/>
                <a:gd name="connsiteX2" fmla="*/ 738 w 738"/>
                <a:gd name="connsiteY2" fmla="*/ 738 h 1476"/>
                <a:gd name="connsiteX3" fmla="*/ 738 w 738"/>
                <a:gd name="connsiteY3" fmla="*/ 738 h 1476"/>
                <a:gd name="connsiteX4" fmla="*/ 738 w 738"/>
                <a:gd name="connsiteY4" fmla="*/ 738 h 1476"/>
                <a:gd name="connsiteX5" fmla="*/ 738 w 738"/>
                <a:gd name="connsiteY5" fmla="*/ 0 h 1476"/>
                <a:gd name="connsiteX6" fmla="*/ 738 w 738"/>
                <a:gd name="connsiteY6" fmla="*/ 0 h 1476"/>
                <a:gd name="connsiteX7" fmla="*/ 738 w 738"/>
                <a:gd name="connsiteY7" fmla="*/ 0 h 1476"/>
                <a:gd name="connsiteX8" fmla="*/ 738 w 738"/>
                <a:gd name="connsiteY8" fmla="*/ 0 h 1476"/>
                <a:gd name="connsiteX9" fmla="*/ 738 w 738"/>
                <a:gd name="connsiteY9" fmla="*/ 738 h 1476"/>
                <a:gd name="connsiteX10" fmla="*/ 738 w 738"/>
                <a:gd name="connsiteY10" fmla="*/ 738 h 1476"/>
                <a:gd name="connsiteX11" fmla="*/ 738 w 738"/>
                <a:gd name="connsiteY11" fmla="*/ 738 h 1476"/>
                <a:gd name="connsiteX12" fmla="*/ 738 w 738"/>
                <a:gd name="connsiteY12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" h="1476">
                  <a:moveTo>
                    <a:pt x="738" y="1476"/>
                  </a:moveTo>
                  <a:lnTo>
                    <a:pt x="0" y="1476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1476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C7CA70FE-30FF-4256-A112-8DBAAE551EFC}"/>
                </a:ext>
              </a:extLst>
            </p:cNvPr>
            <p:cNvSpPr/>
            <p:nvPr/>
          </p:nvSpPr>
          <p:spPr>
            <a:xfrm>
              <a:off x="5903977" y="3757171"/>
              <a:ext cx="738" cy="1476"/>
            </a:xfrm>
            <a:custGeom>
              <a:avLst/>
              <a:gdLst>
                <a:gd name="connsiteX0" fmla="*/ 0 w 738"/>
                <a:gd name="connsiteY0" fmla="*/ 1476 h 1476"/>
                <a:gd name="connsiteX1" fmla="*/ 0 w 738"/>
                <a:gd name="connsiteY1" fmla="*/ 1476 h 1476"/>
                <a:gd name="connsiteX2" fmla="*/ 0 w 738"/>
                <a:gd name="connsiteY2" fmla="*/ 1476 h 1476"/>
                <a:gd name="connsiteX3" fmla="*/ 0 w 738"/>
                <a:gd name="connsiteY3" fmla="*/ 738 h 1476"/>
                <a:gd name="connsiteX4" fmla="*/ 0 w 738"/>
                <a:gd name="connsiteY4" fmla="*/ 738 h 1476"/>
                <a:gd name="connsiteX5" fmla="*/ 0 w 738"/>
                <a:gd name="connsiteY5" fmla="*/ 738 h 1476"/>
                <a:gd name="connsiteX6" fmla="*/ 0 w 738"/>
                <a:gd name="connsiteY6" fmla="*/ 738 h 1476"/>
                <a:gd name="connsiteX7" fmla="*/ 0 w 738"/>
                <a:gd name="connsiteY7" fmla="*/ 738 h 1476"/>
                <a:gd name="connsiteX8" fmla="*/ 0 w 738"/>
                <a:gd name="connsiteY8" fmla="*/ 0 h 1476"/>
                <a:gd name="connsiteX9" fmla="*/ 738 w 738"/>
                <a:gd name="connsiteY9" fmla="*/ 0 h 1476"/>
                <a:gd name="connsiteX10" fmla="*/ 738 w 738"/>
                <a:gd name="connsiteY10" fmla="*/ 0 h 1476"/>
                <a:gd name="connsiteX11" fmla="*/ 738 w 738"/>
                <a:gd name="connsiteY11" fmla="*/ 0 h 1476"/>
                <a:gd name="connsiteX12" fmla="*/ 738 w 738"/>
                <a:gd name="connsiteY12" fmla="*/ 0 h 1476"/>
                <a:gd name="connsiteX13" fmla="*/ 0 w 738"/>
                <a:gd name="connsiteY13" fmla="*/ 0 h 1476"/>
                <a:gd name="connsiteX14" fmla="*/ 0 w 738"/>
                <a:gd name="connsiteY14" fmla="*/ 738 h 1476"/>
                <a:gd name="connsiteX15" fmla="*/ 0 w 738"/>
                <a:gd name="connsiteY15" fmla="*/ 738 h 1476"/>
                <a:gd name="connsiteX16" fmla="*/ 0 w 738"/>
                <a:gd name="connsiteY16" fmla="*/ 738 h 1476"/>
                <a:gd name="connsiteX17" fmla="*/ 0 w 738"/>
                <a:gd name="connsiteY17" fmla="*/ 738 h 1476"/>
                <a:gd name="connsiteX18" fmla="*/ 0 w 738"/>
                <a:gd name="connsiteY18" fmla="*/ 738 h 1476"/>
                <a:gd name="connsiteX19" fmla="*/ 0 w 738"/>
                <a:gd name="connsiteY19" fmla="*/ 1476 h 1476"/>
                <a:gd name="connsiteX20" fmla="*/ 0 w 738"/>
                <a:gd name="connsiteY20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38" h="1476">
                  <a:moveTo>
                    <a:pt x="0" y="1476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C4875392-0510-42DB-A977-A1E77A89181C}"/>
                </a:ext>
              </a:extLst>
            </p:cNvPr>
            <p:cNvSpPr/>
            <p:nvPr/>
          </p:nvSpPr>
          <p:spPr>
            <a:xfrm>
              <a:off x="5904715" y="375791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0 h 738"/>
                <a:gd name="connsiteX6" fmla="*/ 0 w 73800"/>
                <a:gd name="connsiteY6" fmla="*/ 738 h 738"/>
                <a:gd name="connsiteX7" fmla="*/ 0 w 73800"/>
                <a:gd name="connsiteY7" fmla="*/ 738 h 738"/>
                <a:gd name="connsiteX8" fmla="*/ 0 w 73800"/>
                <a:gd name="connsiteY8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00BA013E-D910-4837-8C18-C0511AC3DDF8}"/>
                </a:ext>
              </a:extLst>
            </p:cNvPr>
            <p:cNvSpPr/>
            <p:nvPr/>
          </p:nvSpPr>
          <p:spPr>
            <a:xfrm>
              <a:off x="5904715" y="375791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E2ADB05F-4333-4072-B4CD-67418DD1CC57}"/>
                </a:ext>
              </a:extLst>
            </p:cNvPr>
            <p:cNvSpPr/>
            <p:nvPr/>
          </p:nvSpPr>
          <p:spPr>
            <a:xfrm>
              <a:off x="5905453" y="3757910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0 h 738"/>
                <a:gd name="connsiteX6" fmla="*/ 0 w 73800"/>
                <a:gd name="connsiteY6" fmla="*/ 0 h 738"/>
                <a:gd name="connsiteX7" fmla="*/ 0 w 73800"/>
                <a:gd name="connsiteY7" fmla="*/ 0 h 738"/>
                <a:gd name="connsiteX8" fmla="*/ 0 w 73800"/>
                <a:gd name="connsiteY8" fmla="*/ 738 h 738"/>
                <a:gd name="connsiteX9" fmla="*/ 0 w 73800"/>
                <a:gd name="connsiteY9" fmla="*/ 738 h 738"/>
                <a:gd name="connsiteX10" fmla="*/ 0 w 73800"/>
                <a:gd name="connsiteY10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A345149B-6565-41AC-A011-CE7D2F46D8D3}"/>
                </a:ext>
              </a:extLst>
            </p:cNvPr>
            <p:cNvSpPr/>
            <p:nvPr/>
          </p:nvSpPr>
          <p:spPr>
            <a:xfrm>
              <a:off x="5904715" y="3757171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0 w 738"/>
                <a:gd name="connsiteY1" fmla="*/ 738 h 738"/>
                <a:gd name="connsiteX2" fmla="*/ 0 w 738"/>
                <a:gd name="connsiteY2" fmla="*/ 738 h 738"/>
                <a:gd name="connsiteX3" fmla="*/ 0 w 738"/>
                <a:gd name="connsiteY3" fmla="*/ 738 h 738"/>
                <a:gd name="connsiteX4" fmla="*/ 0 w 738"/>
                <a:gd name="connsiteY4" fmla="*/ 0 h 738"/>
                <a:gd name="connsiteX5" fmla="*/ 738 w 738"/>
                <a:gd name="connsiteY5" fmla="*/ 0 h 738"/>
                <a:gd name="connsiteX6" fmla="*/ 738 w 738"/>
                <a:gd name="connsiteY6" fmla="*/ 0 h 738"/>
                <a:gd name="connsiteX7" fmla="*/ 0 w 738"/>
                <a:gd name="connsiteY7" fmla="*/ 0 h 738"/>
                <a:gd name="connsiteX8" fmla="*/ 0 w 738"/>
                <a:gd name="connsiteY8" fmla="*/ 738 h 738"/>
                <a:gd name="connsiteX9" fmla="*/ 0 w 738"/>
                <a:gd name="connsiteY9" fmla="*/ 738 h 738"/>
                <a:gd name="connsiteX10" fmla="*/ 0 w 738"/>
                <a:gd name="connsiteY10" fmla="*/ 738 h 738"/>
                <a:gd name="connsiteX11" fmla="*/ 0 w 738"/>
                <a:gd name="connsiteY11" fmla="*/ 738 h 738"/>
                <a:gd name="connsiteX12" fmla="*/ 738 w 738"/>
                <a:gd name="connsiteY12" fmla="*/ 738 h 738"/>
                <a:gd name="connsiteX13" fmla="*/ 738 w 738"/>
                <a:gd name="connsiteY13" fmla="*/ 738 h 738"/>
                <a:gd name="connsiteX14" fmla="*/ 0 w 738"/>
                <a:gd name="connsiteY14" fmla="*/ 738 h 738"/>
                <a:gd name="connsiteX15" fmla="*/ 0 w 738"/>
                <a:gd name="connsiteY15" fmla="*/ 738 h 738"/>
                <a:gd name="connsiteX16" fmla="*/ 0 w 738"/>
                <a:gd name="connsiteY16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0F145190-7AE2-4403-8044-DDA96F6EDC85}"/>
                </a:ext>
              </a:extLst>
            </p:cNvPr>
            <p:cNvSpPr/>
            <p:nvPr/>
          </p:nvSpPr>
          <p:spPr>
            <a:xfrm>
              <a:off x="5904715" y="3757171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0 w 738"/>
                <a:gd name="connsiteY1" fmla="*/ 738 h 738"/>
                <a:gd name="connsiteX2" fmla="*/ 0 w 738"/>
                <a:gd name="connsiteY2" fmla="*/ 0 h 738"/>
                <a:gd name="connsiteX3" fmla="*/ 0 w 738"/>
                <a:gd name="connsiteY3" fmla="*/ 0 h 738"/>
                <a:gd name="connsiteX4" fmla="*/ 738 w 738"/>
                <a:gd name="connsiteY4" fmla="*/ 0 h 738"/>
                <a:gd name="connsiteX5" fmla="*/ 738 w 738"/>
                <a:gd name="connsiteY5" fmla="*/ 0 h 738"/>
                <a:gd name="connsiteX6" fmla="*/ 0 w 738"/>
                <a:gd name="connsiteY6" fmla="*/ 0 h 738"/>
                <a:gd name="connsiteX7" fmla="*/ 0 w 738"/>
                <a:gd name="connsiteY7" fmla="*/ 0 h 738"/>
                <a:gd name="connsiteX8" fmla="*/ 0 w 738"/>
                <a:gd name="connsiteY8" fmla="*/ 738 h 738"/>
                <a:gd name="connsiteX9" fmla="*/ 0 w 738"/>
                <a:gd name="connsiteY9" fmla="*/ 738 h 738"/>
                <a:gd name="connsiteX10" fmla="*/ 0 w 738"/>
                <a:gd name="connsiteY10" fmla="*/ 0 h 738"/>
                <a:gd name="connsiteX11" fmla="*/ 0 w 738"/>
                <a:gd name="connsiteY11" fmla="*/ 738 h 738"/>
                <a:gd name="connsiteX12" fmla="*/ 0 w 738"/>
                <a:gd name="connsiteY12" fmla="*/ 738 h 738"/>
                <a:gd name="connsiteX13" fmla="*/ 0 w 738"/>
                <a:gd name="connsiteY13" fmla="*/ 738 h 738"/>
                <a:gd name="connsiteX14" fmla="*/ 0 w 738"/>
                <a:gd name="connsiteY1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11606866-ADB6-40EE-86BD-F2DB231DFFBA}"/>
                </a:ext>
              </a:extLst>
            </p:cNvPr>
            <p:cNvSpPr/>
            <p:nvPr/>
          </p:nvSpPr>
          <p:spPr>
            <a:xfrm>
              <a:off x="5903977" y="3756434"/>
              <a:ext cx="738" cy="1475"/>
            </a:xfrm>
            <a:custGeom>
              <a:avLst/>
              <a:gdLst>
                <a:gd name="connsiteX0" fmla="*/ 0 w 738"/>
                <a:gd name="connsiteY0" fmla="*/ 1476 h 1475"/>
                <a:gd name="connsiteX1" fmla="*/ 0 w 738"/>
                <a:gd name="connsiteY1" fmla="*/ 1476 h 1475"/>
                <a:gd name="connsiteX2" fmla="*/ 0 w 738"/>
                <a:gd name="connsiteY2" fmla="*/ 738 h 1475"/>
                <a:gd name="connsiteX3" fmla="*/ 0 w 738"/>
                <a:gd name="connsiteY3" fmla="*/ 738 h 1475"/>
                <a:gd name="connsiteX4" fmla="*/ 0 w 738"/>
                <a:gd name="connsiteY4" fmla="*/ 0 h 1475"/>
                <a:gd name="connsiteX5" fmla="*/ 0 w 738"/>
                <a:gd name="connsiteY5" fmla="*/ 0 h 1475"/>
                <a:gd name="connsiteX6" fmla="*/ 738 w 738"/>
                <a:gd name="connsiteY6" fmla="*/ 0 h 1475"/>
                <a:gd name="connsiteX7" fmla="*/ 738 w 738"/>
                <a:gd name="connsiteY7" fmla="*/ 0 h 1475"/>
                <a:gd name="connsiteX8" fmla="*/ 0 w 738"/>
                <a:gd name="connsiteY8" fmla="*/ 0 h 1475"/>
                <a:gd name="connsiteX9" fmla="*/ 0 w 738"/>
                <a:gd name="connsiteY9" fmla="*/ 0 h 1475"/>
                <a:gd name="connsiteX10" fmla="*/ 0 w 738"/>
                <a:gd name="connsiteY10" fmla="*/ 738 h 1475"/>
                <a:gd name="connsiteX11" fmla="*/ 0 w 738"/>
                <a:gd name="connsiteY11" fmla="*/ 738 h 1475"/>
                <a:gd name="connsiteX12" fmla="*/ 0 w 738"/>
                <a:gd name="connsiteY12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" h="1475">
                  <a:moveTo>
                    <a:pt x="0" y="1476"/>
                  </a:moveTo>
                  <a:lnTo>
                    <a:pt x="0" y="1476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40F7E7A3-302A-483F-A9C4-ADAB9715C295}"/>
                </a:ext>
              </a:extLst>
            </p:cNvPr>
            <p:cNvSpPr/>
            <p:nvPr/>
          </p:nvSpPr>
          <p:spPr>
            <a:xfrm>
              <a:off x="5903238" y="3756434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0 w 738"/>
                <a:gd name="connsiteY1" fmla="*/ 738 h 737"/>
                <a:gd name="connsiteX2" fmla="*/ 0 w 738"/>
                <a:gd name="connsiteY2" fmla="*/ 738 h 737"/>
                <a:gd name="connsiteX3" fmla="*/ 0 w 738"/>
                <a:gd name="connsiteY3" fmla="*/ 738 h 737"/>
                <a:gd name="connsiteX4" fmla="*/ 0 w 738"/>
                <a:gd name="connsiteY4" fmla="*/ 738 h 737"/>
                <a:gd name="connsiteX5" fmla="*/ 0 w 738"/>
                <a:gd name="connsiteY5" fmla="*/ 738 h 737"/>
                <a:gd name="connsiteX6" fmla="*/ 0 w 738"/>
                <a:gd name="connsiteY6" fmla="*/ 0 h 737"/>
                <a:gd name="connsiteX7" fmla="*/ 738 w 738"/>
                <a:gd name="connsiteY7" fmla="*/ 0 h 737"/>
                <a:gd name="connsiteX8" fmla="*/ 738 w 738"/>
                <a:gd name="connsiteY8" fmla="*/ 0 h 737"/>
                <a:gd name="connsiteX9" fmla="*/ 738 w 738"/>
                <a:gd name="connsiteY9" fmla="*/ 0 h 737"/>
                <a:gd name="connsiteX10" fmla="*/ 738 w 738"/>
                <a:gd name="connsiteY10" fmla="*/ 0 h 737"/>
                <a:gd name="connsiteX11" fmla="*/ 0 w 738"/>
                <a:gd name="connsiteY11" fmla="*/ 0 h 737"/>
                <a:gd name="connsiteX12" fmla="*/ 0 w 738"/>
                <a:gd name="connsiteY12" fmla="*/ 738 h 737"/>
                <a:gd name="connsiteX13" fmla="*/ 0 w 738"/>
                <a:gd name="connsiteY13" fmla="*/ 738 h 737"/>
                <a:gd name="connsiteX14" fmla="*/ 0 w 738"/>
                <a:gd name="connsiteY14" fmla="*/ 738 h 737"/>
                <a:gd name="connsiteX15" fmla="*/ 738 w 738"/>
                <a:gd name="connsiteY15" fmla="*/ 738 h 737"/>
                <a:gd name="connsiteX16" fmla="*/ 738 w 738"/>
                <a:gd name="connsiteY16" fmla="*/ 738 h 737"/>
                <a:gd name="connsiteX17" fmla="*/ 738 w 738"/>
                <a:gd name="connsiteY17" fmla="*/ 738 h 737"/>
                <a:gd name="connsiteX18" fmla="*/ 738 w 738"/>
                <a:gd name="connsiteY18" fmla="*/ 738 h 737"/>
                <a:gd name="connsiteX19" fmla="*/ 738 w 738"/>
                <a:gd name="connsiteY19" fmla="*/ 738 h 737"/>
                <a:gd name="connsiteX20" fmla="*/ 738 w 738"/>
                <a:gd name="connsiteY20" fmla="*/ 738 h 737"/>
                <a:gd name="connsiteX21" fmla="*/ 738 w 738"/>
                <a:gd name="connsiteY21" fmla="*/ 738 h 737"/>
                <a:gd name="connsiteX22" fmla="*/ 738 w 738"/>
                <a:gd name="connsiteY22" fmla="*/ 738 h 737"/>
                <a:gd name="connsiteX23" fmla="*/ 738 w 738"/>
                <a:gd name="connsiteY23" fmla="*/ 738 h 737"/>
                <a:gd name="connsiteX24" fmla="*/ 738 w 738"/>
                <a:gd name="connsiteY24" fmla="*/ 738 h 737"/>
                <a:gd name="connsiteX25" fmla="*/ 0 w 738"/>
                <a:gd name="connsiteY25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0BDB1CFA-2C9B-4790-8A34-FFE69458115D}"/>
                </a:ext>
              </a:extLst>
            </p:cNvPr>
            <p:cNvSpPr/>
            <p:nvPr/>
          </p:nvSpPr>
          <p:spPr>
            <a:xfrm>
              <a:off x="5901025" y="3756434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0 w 738"/>
                <a:gd name="connsiteY1" fmla="*/ 738 h 737"/>
                <a:gd name="connsiteX2" fmla="*/ 738 w 738"/>
                <a:gd name="connsiteY2" fmla="*/ 0 h 737"/>
                <a:gd name="connsiteX3" fmla="*/ 738 w 738"/>
                <a:gd name="connsiteY3" fmla="*/ 0 h 737"/>
                <a:gd name="connsiteX4" fmla="*/ 738 w 738"/>
                <a:gd name="connsiteY4" fmla="*/ 0 h 737"/>
                <a:gd name="connsiteX5" fmla="*/ 738 w 738"/>
                <a:gd name="connsiteY5" fmla="*/ 0 h 737"/>
                <a:gd name="connsiteX6" fmla="*/ 0 w 738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FAB891D8-FDF7-4CCC-9506-8270BD682DA3}"/>
                </a:ext>
              </a:extLst>
            </p:cNvPr>
            <p:cNvSpPr/>
            <p:nvPr/>
          </p:nvSpPr>
          <p:spPr>
            <a:xfrm>
              <a:off x="5902500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0BE11F2D-AF21-44B7-A8B4-80A9EB874792}"/>
                </a:ext>
              </a:extLst>
            </p:cNvPr>
            <p:cNvSpPr/>
            <p:nvPr/>
          </p:nvSpPr>
          <p:spPr>
            <a:xfrm>
              <a:off x="5901763" y="3757171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0 w 737"/>
                <a:gd name="connsiteY1" fmla="*/ 0 h 73800"/>
                <a:gd name="connsiteX2" fmla="*/ 0 w 737"/>
                <a:gd name="connsiteY2" fmla="*/ 0 h 73800"/>
                <a:gd name="connsiteX3" fmla="*/ 738 w 737"/>
                <a:gd name="connsiteY3" fmla="*/ 0 h 73800"/>
                <a:gd name="connsiteX4" fmla="*/ 738 w 737"/>
                <a:gd name="connsiteY4" fmla="*/ 0 h 73800"/>
                <a:gd name="connsiteX5" fmla="*/ 0 w 737"/>
                <a:gd name="connsiteY5" fmla="*/ 0 h 73800"/>
                <a:gd name="connsiteX6" fmla="*/ 0 w 73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D7B92B14-97E8-4944-BD89-6277664BFB78}"/>
                </a:ext>
              </a:extLst>
            </p:cNvPr>
            <p:cNvSpPr/>
            <p:nvPr/>
          </p:nvSpPr>
          <p:spPr>
            <a:xfrm>
              <a:off x="5902500" y="3757171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  <a:gd name="connsiteX4" fmla="*/ 0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C0EF58F2-D0DE-418A-AC31-B08114B3FDB2}"/>
                </a:ext>
              </a:extLst>
            </p:cNvPr>
            <p:cNvSpPr/>
            <p:nvPr/>
          </p:nvSpPr>
          <p:spPr>
            <a:xfrm>
              <a:off x="5901763" y="3757171"/>
              <a:ext cx="737" cy="73800"/>
            </a:xfrm>
            <a:custGeom>
              <a:avLst/>
              <a:gdLst>
                <a:gd name="connsiteX0" fmla="*/ 738 w 737"/>
                <a:gd name="connsiteY0" fmla="*/ 0 h 73800"/>
                <a:gd name="connsiteX1" fmla="*/ 0 w 737"/>
                <a:gd name="connsiteY1" fmla="*/ 0 h 73800"/>
                <a:gd name="connsiteX2" fmla="*/ 738 w 737"/>
                <a:gd name="connsiteY2" fmla="*/ 0 h 73800"/>
                <a:gd name="connsiteX3" fmla="*/ 738 w 737"/>
                <a:gd name="connsiteY3" fmla="*/ 0 h 73800"/>
                <a:gd name="connsiteX4" fmla="*/ 738 w 737"/>
                <a:gd name="connsiteY4" fmla="*/ 0 h 73800"/>
                <a:gd name="connsiteX5" fmla="*/ 738 w 737"/>
                <a:gd name="connsiteY5" fmla="*/ 0 h 73800"/>
                <a:gd name="connsiteX6" fmla="*/ 738 w 73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C4ABB779-E8EA-4DD5-8CBB-F0038678472D}"/>
                </a:ext>
              </a:extLst>
            </p:cNvPr>
            <p:cNvSpPr/>
            <p:nvPr/>
          </p:nvSpPr>
          <p:spPr>
            <a:xfrm>
              <a:off x="5902500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6B1B1EF9-8959-4152-87CD-8FC54712E207}"/>
                </a:ext>
              </a:extLst>
            </p:cNvPr>
            <p:cNvSpPr/>
            <p:nvPr/>
          </p:nvSpPr>
          <p:spPr>
            <a:xfrm>
              <a:off x="5903238" y="375643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0 h 737"/>
                <a:gd name="connsiteX7" fmla="*/ 0 w 73800"/>
                <a:gd name="connsiteY7" fmla="*/ 0 h 737"/>
                <a:gd name="connsiteX8" fmla="*/ 0 w 73800"/>
                <a:gd name="connsiteY8" fmla="*/ 738 h 737"/>
                <a:gd name="connsiteX9" fmla="*/ 0 w 73800"/>
                <a:gd name="connsiteY9" fmla="*/ 738 h 737"/>
                <a:gd name="connsiteX10" fmla="*/ 0 w 73800"/>
                <a:gd name="connsiteY10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E6FDD7DD-84BB-4725-8BB8-40B20D2D9F04}"/>
                </a:ext>
              </a:extLst>
            </p:cNvPr>
            <p:cNvSpPr/>
            <p:nvPr/>
          </p:nvSpPr>
          <p:spPr>
            <a:xfrm>
              <a:off x="5903238" y="3756434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  <a:gd name="connsiteX4" fmla="*/ 0 w 738"/>
                <a:gd name="connsiteY4" fmla="*/ 0 h 73800"/>
                <a:gd name="connsiteX5" fmla="*/ 0 w 738"/>
                <a:gd name="connsiteY5" fmla="*/ 0 h 73800"/>
                <a:gd name="connsiteX6" fmla="*/ 0 w 738"/>
                <a:gd name="connsiteY6" fmla="*/ 0 h 73800"/>
                <a:gd name="connsiteX7" fmla="*/ 0 w 738"/>
                <a:gd name="connsiteY7" fmla="*/ 0 h 73800"/>
                <a:gd name="connsiteX8" fmla="*/ 0 w 738"/>
                <a:gd name="connsiteY8" fmla="*/ 0 h 73800"/>
                <a:gd name="connsiteX9" fmla="*/ 0 w 738"/>
                <a:gd name="connsiteY9" fmla="*/ 0 h 73800"/>
                <a:gd name="connsiteX10" fmla="*/ 0 w 738"/>
                <a:gd name="connsiteY10" fmla="*/ 0 h 73800"/>
                <a:gd name="connsiteX11" fmla="*/ 0 w 738"/>
                <a:gd name="connsiteY11" fmla="*/ 0 h 73800"/>
                <a:gd name="connsiteX12" fmla="*/ 738 w 738"/>
                <a:gd name="connsiteY12" fmla="*/ 0 h 73800"/>
                <a:gd name="connsiteX13" fmla="*/ 738 w 738"/>
                <a:gd name="connsiteY13" fmla="*/ 0 h 73800"/>
                <a:gd name="connsiteX14" fmla="*/ 738 w 738"/>
                <a:gd name="connsiteY14" fmla="*/ 0 h 73800"/>
                <a:gd name="connsiteX15" fmla="*/ 738 w 738"/>
                <a:gd name="connsiteY1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287D0990-712F-4CFB-A715-C552E377577C}"/>
                </a:ext>
              </a:extLst>
            </p:cNvPr>
            <p:cNvSpPr/>
            <p:nvPr/>
          </p:nvSpPr>
          <p:spPr>
            <a:xfrm>
              <a:off x="5903238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BD256EEF-EE75-493A-9EDD-85990576AFCF}"/>
                </a:ext>
              </a:extLst>
            </p:cNvPr>
            <p:cNvSpPr/>
            <p:nvPr/>
          </p:nvSpPr>
          <p:spPr>
            <a:xfrm>
              <a:off x="5902500" y="375643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1465924C-52A8-47E9-B323-6AB2938AC51A}"/>
                </a:ext>
              </a:extLst>
            </p:cNvPr>
            <p:cNvSpPr/>
            <p:nvPr/>
          </p:nvSpPr>
          <p:spPr>
            <a:xfrm>
              <a:off x="5902500" y="37564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0EB14318-7D83-45FA-B935-7D30879C4531}"/>
                </a:ext>
              </a:extLst>
            </p:cNvPr>
            <p:cNvSpPr/>
            <p:nvPr/>
          </p:nvSpPr>
          <p:spPr>
            <a:xfrm>
              <a:off x="5904715" y="37564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A98C101C-5DA5-48FD-BC5A-5C6D4BCBB204}"/>
                </a:ext>
              </a:extLst>
            </p:cNvPr>
            <p:cNvSpPr/>
            <p:nvPr/>
          </p:nvSpPr>
          <p:spPr>
            <a:xfrm>
              <a:off x="5904715" y="37564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AA3FD92F-DFC0-4AF5-BF61-F5E12647FCC5}"/>
                </a:ext>
              </a:extLst>
            </p:cNvPr>
            <p:cNvSpPr/>
            <p:nvPr/>
          </p:nvSpPr>
          <p:spPr>
            <a:xfrm>
              <a:off x="5904715" y="3755695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738 h 738"/>
                <a:gd name="connsiteX6" fmla="*/ 0 w 73800"/>
                <a:gd name="connsiteY6" fmla="*/ 738 h 738"/>
                <a:gd name="connsiteX7" fmla="*/ 0 w 73800"/>
                <a:gd name="connsiteY7" fmla="*/ 738 h 738"/>
                <a:gd name="connsiteX8" fmla="*/ 0 w 73800"/>
                <a:gd name="connsiteY8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99CE928E-D697-4B50-BB51-002C318D0EF4}"/>
                </a:ext>
              </a:extLst>
            </p:cNvPr>
            <p:cNvSpPr/>
            <p:nvPr/>
          </p:nvSpPr>
          <p:spPr>
            <a:xfrm>
              <a:off x="5903977" y="3755695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  <a:gd name="connsiteX4" fmla="*/ 738 w 738"/>
                <a:gd name="connsiteY4" fmla="*/ 0 h 73800"/>
                <a:gd name="connsiteX5" fmla="*/ 738 w 738"/>
                <a:gd name="connsiteY5" fmla="*/ 0 h 73800"/>
                <a:gd name="connsiteX6" fmla="*/ 738 w 73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D8F5118E-6B73-4FC4-9816-8F1F013ACAD7}"/>
                </a:ext>
              </a:extLst>
            </p:cNvPr>
            <p:cNvSpPr/>
            <p:nvPr/>
          </p:nvSpPr>
          <p:spPr>
            <a:xfrm>
              <a:off x="5903977" y="3755695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  <a:gd name="connsiteX4" fmla="*/ 738 w 738"/>
                <a:gd name="connsiteY4" fmla="*/ 0 h 73800"/>
                <a:gd name="connsiteX5" fmla="*/ 0 w 738"/>
                <a:gd name="connsiteY5" fmla="*/ 0 h 73800"/>
                <a:gd name="connsiteX6" fmla="*/ 0 w 73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0CBFEBE9-AF75-4ECD-8145-ECAB448B5834}"/>
                </a:ext>
              </a:extLst>
            </p:cNvPr>
            <p:cNvSpPr/>
            <p:nvPr/>
          </p:nvSpPr>
          <p:spPr>
            <a:xfrm>
              <a:off x="5903977" y="3755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D93651B3-AA69-4E1C-BEF8-D66172EF1FB9}"/>
                </a:ext>
              </a:extLst>
            </p:cNvPr>
            <p:cNvSpPr/>
            <p:nvPr/>
          </p:nvSpPr>
          <p:spPr>
            <a:xfrm>
              <a:off x="5903977" y="3755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74E51B48-84C5-4FA1-8AED-F0F835F0B69A}"/>
                </a:ext>
              </a:extLst>
            </p:cNvPr>
            <p:cNvSpPr/>
            <p:nvPr/>
          </p:nvSpPr>
          <p:spPr>
            <a:xfrm>
              <a:off x="5903238" y="3755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337A4112-5001-4783-9B9D-A4A1FF62F294}"/>
                </a:ext>
              </a:extLst>
            </p:cNvPr>
            <p:cNvSpPr/>
            <p:nvPr/>
          </p:nvSpPr>
          <p:spPr>
            <a:xfrm>
              <a:off x="5903238" y="3755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80F16557-DC89-4DE5-B135-C71964481C78}"/>
                </a:ext>
              </a:extLst>
            </p:cNvPr>
            <p:cNvSpPr/>
            <p:nvPr/>
          </p:nvSpPr>
          <p:spPr>
            <a:xfrm>
              <a:off x="5905453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40EB644D-A2A3-4645-B59A-7E9CB479D47E}"/>
                </a:ext>
              </a:extLst>
            </p:cNvPr>
            <p:cNvSpPr/>
            <p:nvPr/>
          </p:nvSpPr>
          <p:spPr>
            <a:xfrm>
              <a:off x="5905453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0DC0796F-15A9-4AF3-9505-5B69A6F1EC9F}"/>
                </a:ext>
              </a:extLst>
            </p:cNvPr>
            <p:cNvSpPr/>
            <p:nvPr/>
          </p:nvSpPr>
          <p:spPr>
            <a:xfrm>
              <a:off x="5903977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BDA11359-43F3-4C94-82FD-04F49DF96AA1}"/>
                </a:ext>
              </a:extLst>
            </p:cNvPr>
            <p:cNvSpPr/>
            <p:nvPr/>
          </p:nvSpPr>
          <p:spPr>
            <a:xfrm>
              <a:off x="5903977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C36D9870-CC7F-4CE8-9E8C-F537A1E5785F}"/>
                </a:ext>
              </a:extLst>
            </p:cNvPr>
            <p:cNvSpPr/>
            <p:nvPr/>
          </p:nvSpPr>
          <p:spPr>
            <a:xfrm>
              <a:off x="5903977" y="37586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64CC8DFF-FBC6-433C-86AA-E6BE3D15CF82}"/>
                </a:ext>
              </a:extLst>
            </p:cNvPr>
            <p:cNvSpPr/>
            <p:nvPr/>
          </p:nvSpPr>
          <p:spPr>
            <a:xfrm>
              <a:off x="5903238" y="3757910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  <a:gd name="connsiteX4" fmla="*/ 738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6DC583A4-8AC0-4574-AC18-D8ABE13B866F}"/>
                </a:ext>
              </a:extLst>
            </p:cNvPr>
            <p:cNvSpPr/>
            <p:nvPr/>
          </p:nvSpPr>
          <p:spPr>
            <a:xfrm>
              <a:off x="5903977" y="375643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0 h 737"/>
                <a:gd name="connsiteX4" fmla="*/ 0 w 73800"/>
                <a:gd name="connsiteY4" fmla="*/ 0 h 737"/>
                <a:gd name="connsiteX5" fmla="*/ 0 w 73800"/>
                <a:gd name="connsiteY5" fmla="*/ 0 h 737"/>
                <a:gd name="connsiteX6" fmla="*/ 0 w 73800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AC2D22E6-A9C5-4116-A6DC-3622C766F853}"/>
                </a:ext>
              </a:extLst>
            </p:cNvPr>
            <p:cNvSpPr/>
            <p:nvPr/>
          </p:nvSpPr>
          <p:spPr>
            <a:xfrm>
              <a:off x="5903238" y="37564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A48E8767-5FA2-4CC3-9B82-29ACACEB5DC3}"/>
                </a:ext>
              </a:extLst>
            </p:cNvPr>
            <p:cNvSpPr/>
            <p:nvPr/>
          </p:nvSpPr>
          <p:spPr>
            <a:xfrm>
              <a:off x="5903238" y="3756434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  <a:gd name="connsiteX4" fmla="*/ 0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20460C31-6C09-45BB-AA39-6E3D080C49C1}"/>
                </a:ext>
              </a:extLst>
            </p:cNvPr>
            <p:cNvSpPr/>
            <p:nvPr/>
          </p:nvSpPr>
          <p:spPr>
            <a:xfrm>
              <a:off x="5903977" y="3756434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0 w 738"/>
                <a:gd name="connsiteY1" fmla="*/ 738 h 737"/>
                <a:gd name="connsiteX2" fmla="*/ 738 w 738"/>
                <a:gd name="connsiteY2" fmla="*/ 738 h 737"/>
                <a:gd name="connsiteX3" fmla="*/ 738 w 738"/>
                <a:gd name="connsiteY3" fmla="*/ 0 h 737"/>
                <a:gd name="connsiteX4" fmla="*/ 738 w 738"/>
                <a:gd name="connsiteY4" fmla="*/ 738 h 737"/>
                <a:gd name="connsiteX5" fmla="*/ 738 w 738"/>
                <a:gd name="connsiteY5" fmla="*/ 738 h 737"/>
                <a:gd name="connsiteX6" fmla="*/ 738 w 738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0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440B0D4F-3910-4087-97E0-2301CF1B0A48}"/>
                </a:ext>
              </a:extLst>
            </p:cNvPr>
            <p:cNvSpPr/>
            <p:nvPr/>
          </p:nvSpPr>
          <p:spPr>
            <a:xfrm>
              <a:off x="5902500" y="375717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ECF02CA5-DC10-4169-8DEE-E8A755378141}"/>
                </a:ext>
              </a:extLst>
            </p:cNvPr>
            <p:cNvSpPr/>
            <p:nvPr/>
          </p:nvSpPr>
          <p:spPr>
            <a:xfrm>
              <a:off x="5903238" y="375717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7DD1E390-F4A7-470C-A2DE-813E66791018}"/>
                </a:ext>
              </a:extLst>
            </p:cNvPr>
            <p:cNvSpPr/>
            <p:nvPr/>
          </p:nvSpPr>
          <p:spPr>
            <a:xfrm>
              <a:off x="5902500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D7638F62-8547-420B-A1B4-09C95337F2A1}"/>
                </a:ext>
              </a:extLst>
            </p:cNvPr>
            <p:cNvSpPr/>
            <p:nvPr/>
          </p:nvSpPr>
          <p:spPr>
            <a:xfrm>
              <a:off x="5901763" y="3757910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0 w 737"/>
                <a:gd name="connsiteY1" fmla="*/ 0 h 73800"/>
                <a:gd name="connsiteX2" fmla="*/ 0 w 737"/>
                <a:gd name="connsiteY2" fmla="*/ 0 h 73800"/>
                <a:gd name="connsiteX3" fmla="*/ 0 w 737"/>
                <a:gd name="connsiteY3" fmla="*/ 0 h 73800"/>
                <a:gd name="connsiteX4" fmla="*/ 0 w 737"/>
                <a:gd name="connsiteY4" fmla="*/ 0 h 73800"/>
                <a:gd name="connsiteX5" fmla="*/ 738 w 737"/>
                <a:gd name="connsiteY5" fmla="*/ 0 h 73800"/>
                <a:gd name="connsiteX6" fmla="*/ 0 w 737"/>
                <a:gd name="connsiteY6" fmla="*/ 0 h 73800"/>
                <a:gd name="connsiteX7" fmla="*/ 0 w 737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583EC474-8D4F-4446-88DD-8EBCF719772E}"/>
                </a:ext>
              </a:extLst>
            </p:cNvPr>
            <p:cNvSpPr/>
            <p:nvPr/>
          </p:nvSpPr>
          <p:spPr>
            <a:xfrm>
              <a:off x="5901763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01490E44-CED0-4F97-92D6-D538F04880C0}"/>
                </a:ext>
              </a:extLst>
            </p:cNvPr>
            <p:cNvSpPr/>
            <p:nvPr/>
          </p:nvSpPr>
          <p:spPr>
            <a:xfrm>
              <a:off x="5901025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F8339B4B-F012-4C64-A6FF-E815155BBEDE}"/>
                </a:ext>
              </a:extLst>
            </p:cNvPr>
            <p:cNvSpPr/>
            <p:nvPr/>
          </p:nvSpPr>
          <p:spPr>
            <a:xfrm>
              <a:off x="5901025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C2A74C09-8BFB-4E08-82A9-9B3E3B49F564}"/>
                </a:ext>
              </a:extLst>
            </p:cNvPr>
            <p:cNvSpPr/>
            <p:nvPr/>
          </p:nvSpPr>
          <p:spPr>
            <a:xfrm>
              <a:off x="5900286" y="3757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5A6F27D2-1344-4F46-B398-318D6A716798}"/>
                </a:ext>
              </a:extLst>
            </p:cNvPr>
            <p:cNvSpPr/>
            <p:nvPr/>
          </p:nvSpPr>
          <p:spPr>
            <a:xfrm>
              <a:off x="5900286" y="375717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0 h 738"/>
                <a:gd name="connsiteX4" fmla="*/ 0 w 73800"/>
                <a:gd name="connsiteY4" fmla="*/ 0 h 738"/>
                <a:gd name="connsiteX5" fmla="*/ 0 w 73800"/>
                <a:gd name="connsiteY5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FE57B53F-7B79-40B0-98A8-1F0ECB35D4F8}"/>
                </a:ext>
              </a:extLst>
            </p:cNvPr>
            <p:cNvSpPr/>
            <p:nvPr/>
          </p:nvSpPr>
          <p:spPr>
            <a:xfrm>
              <a:off x="5901025" y="3756434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0 h 737"/>
                <a:gd name="connsiteX4" fmla="*/ 0 w 7380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FC7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4C1338B4-3894-4215-973A-6791EAC7C65C}"/>
                </a:ext>
              </a:extLst>
            </p:cNvPr>
            <p:cNvSpPr/>
            <p:nvPr/>
          </p:nvSpPr>
          <p:spPr>
            <a:xfrm>
              <a:off x="5900286" y="3757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F29F4EDC-EA23-451C-B0F0-429873702287}"/>
                </a:ext>
              </a:extLst>
            </p:cNvPr>
            <p:cNvSpPr/>
            <p:nvPr/>
          </p:nvSpPr>
          <p:spPr>
            <a:xfrm>
              <a:off x="5905453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  <a:gd name="connsiteX18" fmla="*/ 0 w 73800"/>
                <a:gd name="connsiteY1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F3B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C568EBBE-9B08-4EFF-A582-724A10A85BF1}"/>
                </a:ext>
              </a:extLst>
            </p:cNvPr>
            <p:cNvSpPr/>
            <p:nvPr/>
          </p:nvSpPr>
          <p:spPr>
            <a:xfrm>
              <a:off x="5905453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  <a:gd name="connsiteX18" fmla="*/ 0 w 73800"/>
                <a:gd name="connsiteY18" fmla="*/ 0 h 73800"/>
                <a:gd name="connsiteX19" fmla="*/ 0 w 73800"/>
                <a:gd name="connsiteY19" fmla="*/ 0 h 73800"/>
                <a:gd name="connsiteX20" fmla="*/ 0 w 73800"/>
                <a:gd name="connsiteY20" fmla="*/ 0 h 73800"/>
                <a:gd name="connsiteX21" fmla="*/ 0 w 73800"/>
                <a:gd name="connsiteY21" fmla="*/ 0 h 73800"/>
                <a:gd name="connsiteX22" fmla="*/ 0 w 73800"/>
                <a:gd name="connsiteY22" fmla="*/ 0 h 73800"/>
                <a:gd name="connsiteX23" fmla="*/ 0 w 73800"/>
                <a:gd name="connsiteY23" fmla="*/ 0 h 73800"/>
                <a:gd name="connsiteX24" fmla="*/ 0 w 73800"/>
                <a:gd name="connsiteY24" fmla="*/ 0 h 73800"/>
                <a:gd name="connsiteX25" fmla="*/ 0 w 73800"/>
                <a:gd name="connsiteY25" fmla="*/ 0 h 73800"/>
                <a:gd name="connsiteX26" fmla="*/ 0 w 73800"/>
                <a:gd name="connsiteY26" fmla="*/ 0 h 73800"/>
                <a:gd name="connsiteX27" fmla="*/ 0 w 73800"/>
                <a:gd name="connsiteY27" fmla="*/ 0 h 73800"/>
                <a:gd name="connsiteX28" fmla="*/ 0 w 73800"/>
                <a:gd name="connsiteY28" fmla="*/ 0 h 73800"/>
                <a:gd name="connsiteX29" fmla="*/ 0 w 73800"/>
                <a:gd name="connsiteY29" fmla="*/ 0 h 73800"/>
                <a:gd name="connsiteX30" fmla="*/ 0 w 73800"/>
                <a:gd name="connsiteY30" fmla="*/ 0 h 73800"/>
                <a:gd name="connsiteX31" fmla="*/ 0 w 73800"/>
                <a:gd name="connsiteY31" fmla="*/ 0 h 73800"/>
                <a:gd name="connsiteX32" fmla="*/ 0 w 73800"/>
                <a:gd name="connsiteY32" fmla="*/ 0 h 73800"/>
                <a:gd name="connsiteX33" fmla="*/ 0 w 73800"/>
                <a:gd name="connsiteY33" fmla="*/ 0 h 73800"/>
                <a:gd name="connsiteX34" fmla="*/ 0 w 73800"/>
                <a:gd name="connsiteY34" fmla="*/ 0 h 73800"/>
                <a:gd name="connsiteX35" fmla="*/ 0 w 73800"/>
                <a:gd name="connsiteY35" fmla="*/ 0 h 73800"/>
                <a:gd name="connsiteX36" fmla="*/ 0 w 73800"/>
                <a:gd name="connsiteY36" fmla="*/ 0 h 73800"/>
                <a:gd name="connsiteX37" fmla="*/ 0 w 73800"/>
                <a:gd name="connsiteY37" fmla="*/ 0 h 73800"/>
                <a:gd name="connsiteX38" fmla="*/ 0 w 73800"/>
                <a:gd name="connsiteY38" fmla="*/ 0 h 73800"/>
                <a:gd name="connsiteX39" fmla="*/ 0 w 73800"/>
                <a:gd name="connsiteY39" fmla="*/ 0 h 73800"/>
                <a:gd name="connsiteX40" fmla="*/ 0 w 73800"/>
                <a:gd name="connsiteY40" fmla="*/ 0 h 73800"/>
                <a:gd name="connsiteX41" fmla="*/ 0 w 73800"/>
                <a:gd name="connsiteY41" fmla="*/ 0 h 73800"/>
                <a:gd name="connsiteX42" fmla="*/ 0 w 73800"/>
                <a:gd name="connsiteY42" fmla="*/ 0 h 73800"/>
                <a:gd name="connsiteX43" fmla="*/ 0 w 73800"/>
                <a:gd name="connsiteY4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03CA549D-794D-4A35-BDF8-8545F9D908D5}"/>
                </a:ext>
              </a:extLst>
            </p:cNvPr>
            <p:cNvSpPr/>
            <p:nvPr/>
          </p:nvSpPr>
          <p:spPr>
            <a:xfrm>
              <a:off x="5908405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  <a:gd name="connsiteX18" fmla="*/ 0 w 73800"/>
                <a:gd name="connsiteY1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F3B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A629D4AA-D82C-4D88-B835-5EDDA164215F}"/>
                </a:ext>
              </a:extLst>
            </p:cNvPr>
            <p:cNvSpPr/>
            <p:nvPr/>
          </p:nvSpPr>
          <p:spPr>
            <a:xfrm>
              <a:off x="5908405" y="3758648"/>
              <a:ext cx="73800" cy="17711"/>
            </a:xfrm>
            <a:custGeom>
              <a:avLst/>
              <a:gdLst>
                <a:gd name="connsiteX0" fmla="*/ 0 w 73800"/>
                <a:gd name="connsiteY0" fmla="*/ 17712 h 17711"/>
                <a:gd name="connsiteX1" fmla="*/ 0 w 73800"/>
                <a:gd name="connsiteY1" fmla="*/ 17712 h 17711"/>
                <a:gd name="connsiteX2" fmla="*/ 0 w 73800"/>
                <a:gd name="connsiteY2" fmla="*/ 17712 h 17711"/>
                <a:gd name="connsiteX3" fmla="*/ 0 w 73800"/>
                <a:gd name="connsiteY3" fmla="*/ 17712 h 17711"/>
                <a:gd name="connsiteX4" fmla="*/ 0 w 73800"/>
                <a:gd name="connsiteY4" fmla="*/ 17712 h 17711"/>
                <a:gd name="connsiteX5" fmla="*/ 0 w 73800"/>
                <a:gd name="connsiteY5" fmla="*/ 17712 h 17711"/>
                <a:gd name="connsiteX6" fmla="*/ 0 w 73800"/>
                <a:gd name="connsiteY6" fmla="*/ 17712 h 17711"/>
                <a:gd name="connsiteX7" fmla="*/ 0 w 73800"/>
                <a:gd name="connsiteY7" fmla="*/ 17712 h 17711"/>
                <a:gd name="connsiteX8" fmla="*/ 0 w 73800"/>
                <a:gd name="connsiteY8" fmla="*/ 17712 h 17711"/>
                <a:gd name="connsiteX9" fmla="*/ 0 w 73800"/>
                <a:gd name="connsiteY9" fmla="*/ 17712 h 17711"/>
                <a:gd name="connsiteX10" fmla="*/ 0 w 73800"/>
                <a:gd name="connsiteY10" fmla="*/ 17712 h 17711"/>
                <a:gd name="connsiteX11" fmla="*/ 0 w 73800"/>
                <a:gd name="connsiteY11" fmla="*/ 17712 h 17711"/>
                <a:gd name="connsiteX12" fmla="*/ 0 w 73800"/>
                <a:gd name="connsiteY12" fmla="*/ 17712 h 17711"/>
                <a:gd name="connsiteX13" fmla="*/ 0 w 73800"/>
                <a:gd name="connsiteY13" fmla="*/ 17712 h 17711"/>
                <a:gd name="connsiteX14" fmla="*/ 0 w 73800"/>
                <a:gd name="connsiteY14" fmla="*/ 17712 h 17711"/>
                <a:gd name="connsiteX15" fmla="*/ 0 w 73800"/>
                <a:gd name="connsiteY15" fmla="*/ 17712 h 17711"/>
                <a:gd name="connsiteX16" fmla="*/ 0 w 73800"/>
                <a:gd name="connsiteY16" fmla="*/ 17712 h 17711"/>
                <a:gd name="connsiteX17" fmla="*/ 0 w 73800"/>
                <a:gd name="connsiteY17" fmla="*/ 17712 h 17711"/>
                <a:gd name="connsiteX18" fmla="*/ 0 w 73800"/>
                <a:gd name="connsiteY18" fmla="*/ 17712 h 17711"/>
                <a:gd name="connsiteX19" fmla="*/ 0 w 73800"/>
                <a:gd name="connsiteY19" fmla="*/ 17712 h 17711"/>
                <a:gd name="connsiteX20" fmla="*/ 0 w 73800"/>
                <a:gd name="connsiteY20" fmla="*/ 17712 h 17711"/>
                <a:gd name="connsiteX21" fmla="*/ 0 w 73800"/>
                <a:gd name="connsiteY21" fmla="*/ 17712 h 17711"/>
                <a:gd name="connsiteX22" fmla="*/ 0 w 73800"/>
                <a:gd name="connsiteY22" fmla="*/ 17712 h 17711"/>
                <a:gd name="connsiteX23" fmla="*/ 0 w 73800"/>
                <a:gd name="connsiteY23" fmla="*/ 17712 h 17711"/>
                <a:gd name="connsiteX24" fmla="*/ 0 w 73800"/>
                <a:gd name="connsiteY24" fmla="*/ 0 h 17711"/>
                <a:gd name="connsiteX25" fmla="*/ 0 w 73800"/>
                <a:gd name="connsiteY25" fmla="*/ 0 h 17711"/>
                <a:gd name="connsiteX26" fmla="*/ 0 w 73800"/>
                <a:gd name="connsiteY26" fmla="*/ 0 h 17711"/>
                <a:gd name="connsiteX27" fmla="*/ 0 w 73800"/>
                <a:gd name="connsiteY27" fmla="*/ 0 h 17711"/>
                <a:gd name="connsiteX28" fmla="*/ 0 w 73800"/>
                <a:gd name="connsiteY28" fmla="*/ 0 h 17711"/>
                <a:gd name="connsiteX29" fmla="*/ 0 w 73800"/>
                <a:gd name="connsiteY29" fmla="*/ 0 h 17711"/>
                <a:gd name="connsiteX30" fmla="*/ 0 w 73800"/>
                <a:gd name="connsiteY30" fmla="*/ 0 h 17711"/>
                <a:gd name="connsiteX31" fmla="*/ 0 w 73800"/>
                <a:gd name="connsiteY31" fmla="*/ 0 h 17711"/>
                <a:gd name="connsiteX32" fmla="*/ 0 w 73800"/>
                <a:gd name="connsiteY32" fmla="*/ 0 h 17711"/>
                <a:gd name="connsiteX33" fmla="*/ 0 w 73800"/>
                <a:gd name="connsiteY33" fmla="*/ 0 h 17711"/>
                <a:gd name="connsiteX34" fmla="*/ 0 w 73800"/>
                <a:gd name="connsiteY34" fmla="*/ 0 h 17711"/>
                <a:gd name="connsiteX35" fmla="*/ 0 w 73800"/>
                <a:gd name="connsiteY35" fmla="*/ 0 h 17711"/>
                <a:gd name="connsiteX36" fmla="*/ 0 w 73800"/>
                <a:gd name="connsiteY36" fmla="*/ 0 h 17711"/>
                <a:gd name="connsiteX37" fmla="*/ 0 w 73800"/>
                <a:gd name="connsiteY37" fmla="*/ 0 h 17711"/>
                <a:gd name="connsiteX38" fmla="*/ 0 w 73800"/>
                <a:gd name="connsiteY38" fmla="*/ 0 h 17711"/>
                <a:gd name="connsiteX39" fmla="*/ 0 w 73800"/>
                <a:gd name="connsiteY39" fmla="*/ 0 h 17711"/>
                <a:gd name="connsiteX40" fmla="*/ 0 w 73800"/>
                <a:gd name="connsiteY40" fmla="*/ 0 h 17711"/>
                <a:gd name="connsiteX41" fmla="*/ 0 w 73800"/>
                <a:gd name="connsiteY41" fmla="*/ 0 h 17711"/>
                <a:gd name="connsiteX42" fmla="*/ 0 w 73800"/>
                <a:gd name="connsiteY42" fmla="*/ 0 h 17711"/>
                <a:gd name="connsiteX43" fmla="*/ 0 w 73800"/>
                <a:gd name="connsiteY43" fmla="*/ 0 h 17711"/>
                <a:gd name="connsiteX44" fmla="*/ 0 w 73800"/>
                <a:gd name="connsiteY44" fmla="*/ 0 h 17711"/>
                <a:gd name="connsiteX45" fmla="*/ 0 w 73800"/>
                <a:gd name="connsiteY45" fmla="*/ 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3800" h="17711">
                  <a:moveTo>
                    <a:pt x="0" y="17712"/>
                  </a:moveTo>
                  <a:cubicBezTo>
                    <a:pt x="0" y="17712"/>
                    <a:pt x="0" y="17712"/>
                    <a:pt x="0" y="17712"/>
                  </a:cubicBez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cubicBezTo>
                    <a:pt x="0" y="17712"/>
                    <a:pt x="0" y="17712"/>
                    <a:pt x="0" y="17712"/>
                  </a:cubicBezTo>
                  <a:cubicBezTo>
                    <a:pt x="0" y="17712"/>
                    <a:pt x="0" y="17712"/>
                    <a:pt x="0" y="17712"/>
                  </a:cubicBez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cubicBezTo>
                    <a:pt x="0" y="17712"/>
                    <a:pt x="0" y="17712"/>
                    <a:pt x="0" y="17712"/>
                  </a:cubicBez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5E3D4312-6DDD-4E87-8C3C-FD0B83595118}"/>
                </a:ext>
              </a:extLst>
            </p:cNvPr>
            <p:cNvSpPr/>
            <p:nvPr/>
          </p:nvSpPr>
          <p:spPr>
            <a:xfrm>
              <a:off x="5906191" y="3755696"/>
              <a:ext cx="737" cy="26568"/>
            </a:xfrm>
            <a:custGeom>
              <a:avLst/>
              <a:gdLst>
                <a:gd name="connsiteX0" fmla="*/ 0 w 737"/>
                <a:gd name="connsiteY0" fmla="*/ 0 h 26568"/>
                <a:gd name="connsiteX1" fmla="*/ 738 w 737"/>
                <a:gd name="connsiteY1" fmla="*/ 0 h 26568"/>
                <a:gd name="connsiteX2" fmla="*/ 738 w 737"/>
                <a:gd name="connsiteY2" fmla="*/ 26568 h 26568"/>
                <a:gd name="connsiteX3" fmla="*/ 0 w 737"/>
                <a:gd name="connsiteY3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26568">
                  <a:moveTo>
                    <a:pt x="0" y="0"/>
                  </a:moveTo>
                  <a:lnTo>
                    <a:pt x="738" y="0"/>
                  </a:lnTo>
                  <a:lnTo>
                    <a:pt x="738" y="26568"/>
                  </a:lnTo>
                  <a:lnTo>
                    <a:pt x="0" y="26568"/>
                  </a:lnTo>
                  <a:close/>
                </a:path>
              </a:pathLst>
            </a:custGeom>
            <a:solidFill>
              <a:srgbClr val="6548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59F1F4E7-BDC5-4662-8848-91071DED154E}"/>
                </a:ext>
              </a:extLst>
            </p:cNvPr>
            <p:cNvSpPr/>
            <p:nvPr/>
          </p:nvSpPr>
          <p:spPr>
            <a:xfrm>
              <a:off x="5878146" y="3785954"/>
              <a:ext cx="67158" cy="73800"/>
            </a:xfrm>
            <a:custGeom>
              <a:avLst/>
              <a:gdLst>
                <a:gd name="connsiteX0" fmla="*/ 67158 w 67158"/>
                <a:gd name="connsiteY0" fmla="*/ 0 h 73800"/>
                <a:gd name="connsiteX1" fmla="*/ 0 w 67158"/>
                <a:gd name="connsiteY1" fmla="*/ 0 h 73800"/>
                <a:gd name="connsiteX2" fmla="*/ 4428 w 67158"/>
                <a:gd name="connsiteY2" fmla="*/ 0 h 73800"/>
                <a:gd name="connsiteX3" fmla="*/ 15498 w 67158"/>
                <a:gd name="connsiteY3" fmla="*/ 0 h 73800"/>
                <a:gd name="connsiteX4" fmla="*/ 67158 w 67158"/>
                <a:gd name="connsiteY4" fmla="*/ 0 h 73800"/>
                <a:gd name="connsiteX5" fmla="*/ 67158 w 67158"/>
                <a:gd name="connsiteY5" fmla="*/ 0 h 73800"/>
                <a:gd name="connsiteX6" fmla="*/ 67158 w 6715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158" h="73800">
                  <a:moveTo>
                    <a:pt x="67158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15498" y="0"/>
                  </a:lnTo>
                  <a:lnTo>
                    <a:pt x="67158" y="0"/>
                  </a:lnTo>
                  <a:lnTo>
                    <a:pt x="67158" y="0"/>
                  </a:lnTo>
                  <a:lnTo>
                    <a:pt x="67158" y="0"/>
                  </a:lnTo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4F484B1E-3B4F-4B1F-80EE-E1BF8286E882}"/>
                </a:ext>
              </a:extLst>
            </p:cNvPr>
            <p:cNvSpPr/>
            <p:nvPr/>
          </p:nvSpPr>
          <p:spPr>
            <a:xfrm>
              <a:off x="5923165" y="3785954"/>
              <a:ext cx="738" cy="2951"/>
            </a:xfrm>
            <a:custGeom>
              <a:avLst/>
              <a:gdLst>
                <a:gd name="connsiteX0" fmla="*/ 0 w 738"/>
                <a:gd name="connsiteY0" fmla="*/ 2214 h 2951"/>
                <a:gd name="connsiteX1" fmla="*/ 0 w 738"/>
                <a:gd name="connsiteY1" fmla="*/ 2952 h 2951"/>
                <a:gd name="connsiteX2" fmla="*/ 738 w 738"/>
                <a:gd name="connsiteY2" fmla="*/ 2214 h 2951"/>
                <a:gd name="connsiteX3" fmla="*/ 738 w 738"/>
                <a:gd name="connsiteY3" fmla="*/ 0 h 2951"/>
                <a:gd name="connsiteX4" fmla="*/ 0 w 738"/>
                <a:gd name="connsiteY4" fmla="*/ 0 h 2951"/>
                <a:gd name="connsiteX5" fmla="*/ 0 w 738"/>
                <a:gd name="connsiteY5" fmla="*/ 2214 h 2951"/>
                <a:gd name="connsiteX6" fmla="*/ 0 w 738"/>
                <a:gd name="connsiteY6" fmla="*/ 2214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" h="2951">
                  <a:moveTo>
                    <a:pt x="0" y="2214"/>
                  </a:moveTo>
                  <a:lnTo>
                    <a:pt x="0" y="2952"/>
                  </a:lnTo>
                  <a:lnTo>
                    <a:pt x="738" y="2214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9A7F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C52C3534-0FAF-4C76-B197-14A6B02A689D}"/>
                </a:ext>
              </a:extLst>
            </p:cNvPr>
            <p:cNvSpPr/>
            <p:nvPr/>
          </p:nvSpPr>
          <p:spPr>
            <a:xfrm>
              <a:off x="5921688" y="3785954"/>
              <a:ext cx="1476" cy="2951"/>
            </a:xfrm>
            <a:custGeom>
              <a:avLst/>
              <a:gdLst>
                <a:gd name="connsiteX0" fmla="*/ 738 w 1476"/>
                <a:gd name="connsiteY0" fmla="*/ 0 h 2951"/>
                <a:gd name="connsiteX1" fmla="*/ 0 w 1476"/>
                <a:gd name="connsiteY1" fmla="*/ 2214 h 2951"/>
                <a:gd name="connsiteX2" fmla="*/ 0 w 1476"/>
                <a:gd name="connsiteY2" fmla="*/ 2952 h 2951"/>
                <a:gd name="connsiteX3" fmla="*/ 738 w 1476"/>
                <a:gd name="connsiteY3" fmla="*/ 2214 h 2951"/>
                <a:gd name="connsiteX4" fmla="*/ 1476 w 1476"/>
                <a:gd name="connsiteY4" fmla="*/ 0 h 2951"/>
                <a:gd name="connsiteX5" fmla="*/ 1476 w 1476"/>
                <a:gd name="connsiteY5" fmla="*/ 0 h 2951"/>
                <a:gd name="connsiteX6" fmla="*/ 738 w 1476"/>
                <a:gd name="connsiteY6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" h="2951">
                  <a:moveTo>
                    <a:pt x="738" y="0"/>
                  </a:moveTo>
                  <a:lnTo>
                    <a:pt x="0" y="2214"/>
                  </a:lnTo>
                  <a:lnTo>
                    <a:pt x="0" y="2952"/>
                  </a:lnTo>
                  <a:lnTo>
                    <a:pt x="738" y="2214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738" y="0"/>
                  </a:lnTo>
                </a:path>
              </a:pathLst>
            </a:custGeom>
            <a:solidFill>
              <a:srgbClr val="9A7F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48B88767-F447-4E22-9250-873E9947130A}"/>
                </a:ext>
              </a:extLst>
            </p:cNvPr>
            <p:cNvSpPr/>
            <p:nvPr/>
          </p:nvSpPr>
          <p:spPr>
            <a:xfrm>
              <a:off x="5920213" y="3785954"/>
              <a:ext cx="1475" cy="2213"/>
            </a:xfrm>
            <a:custGeom>
              <a:avLst/>
              <a:gdLst>
                <a:gd name="connsiteX0" fmla="*/ 0 w 1475"/>
                <a:gd name="connsiteY0" fmla="*/ 1476 h 2213"/>
                <a:gd name="connsiteX1" fmla="*/ 0 w 1475"/>
                <a:gd name="connsiteY1" fmla="*/ 2214 h 2213"/>
                <a:gd name="connsiteX2" fmla="*/ 738 w 1475"/>
                <a:gd name="connsiteY2" fmla="*/ 2214 h 2213"/>
                <a:gd name="connsiteX3" fmla="*/ 1476 w 1475"/>
                <a:gd name="connsiteY3" fmla="*/ 0 h 2213"/>
                <a:gd name="connsiteX4" fmla="*/ 1476 w 1475"/>
                <a:gd name="connsiteY4" fmla="*/ 0 h 2213"/>
                <a:gd name="connsiteX5" fmla="*/ 0 w 1475"/>
                <a:gd name="connsiteY5" fmla="*/ 1476 h 2213"/>
                <a:gd name="connsiteX6" fmla="*/ 0 w 1475"/>
                <a:gd name="connsiteY6" fmla="*/ 1476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" h="2213">
                  <a:moveTo>
                    <a:pt x="0" y="1476"/>
                  </a:moveTo>
                  <a:lnTo>
                    <a:pt x="0" y="2214"/>
                  </a:lnTo>
                  <a:lnTo>
                    <a:pt x="738" y="2214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9A7F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7ABB142D-95FB-4EA1-97CC-36ED9EB732EF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9A7F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2A624C39-63F7-489B-A034-293FC97B1FFA}"/>
                </a:ext>
              </a:extLst>
            </p:cNvPr>
            <p:cNvSpPr/>
            <p:nvPr/>
          </p:nvSpPr>
          <p:spPr>
            <a:xfrm>
              <a:off x="5923903" y="3785954"/>
              <a:ext cx="1475" cy="2213"/>
            </a:xfrm>
            <a:custGeom>
              <a:avLst/>
              <a:gdLst>
                <a:gd name="connsiteX0" fmla="*/ 738 w 1475"/>
                <a:gd name="connsiteY0" fmla="*/ 2214 h 2213"/>
                <a:gd name="connsiteX1" fmla="*/ 1476 w 1475"/>
                <a:gd name="connsiteY1" fmla="*/ 2214 h 2213"/>
                <a:gd name="connsiteX2" fmla="*/ 1476 w 1475"/>
                <a:gd name="connsiteY2" fmla="*/ 2214 h 2213"/>
                <a:gd name="connsiteX3" fmla="*/ 738 w 1475"/>
                <a:gd name="connsiteY3" fmla="*/ 0 h 2213"/>
                <a:gd name="connsiteX4" fmla="*/ 0 w 1475"/>
                <a:gd name="connsiteY4" fmla="*/ 0 h 2213"/>
                <a:gd name="connsiteX5" fmla="*/ 738 w 1475"/>
                <a:gd name="connsiteY5" fmla="*/ 2214 h 2213"/>
                <a:gd name="connsiteX6" fmla="*/ 738 w 1475"/>
                <a:gd name="connsiteY6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" h="2213">
                  <a:moveTo>
                    <a:pt x="738" y="2214"/>
                  </a:moveTo>
                  <a:lnTo>
                    <a:pt x="1476" y="2214"/>
                  </a:lnTo>
                  <a:lnTo>
                    <a:pt x="1476" y="2214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738" y="2214"/>
                  </a:lnTo>
                  <a:lnTo>
                    <a:pt x="738" y="2214"/>
                  </a:lnTo>
                  <a:close/>
                </a:path>
              </a:pathLst>
            </a:custGeom>
            <a:solidFill>
              <a:srgbClr val="9A7F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9897DCC2-166C-40B5-BE35-19A8982A2D39}"/>
                </a:ext>
              </a:extLst>
            </p:cNvPr>
            <p:cNvSpPr/>
            <p:nvPr/>
          </p:nvSpPr>
          <p:spPr>
            <a:xfrm>
              <a:off x="5924640" y="3785954"/>
              <a:ext cx="1476" cy="2213"/>
            </a:xfrm>
            <a:custGeom>
              <a:avLst/>
              <a:gdLst>
                <a:gd name="connsiteX0" fmla="*/ 1476 w 1476"/>
                <a:gd name="connsiteY0" fmla="*/ 2214 h 2213"/>
                <a:gd name="connsiteX1" fmla="*/ 1476 w 1476"/>
                <a:gd name="connsiteY1" fmla="*/ 2214 h 2213"/>
                <a:gd name="connsiteX2" fmla="*/ 1476 w 1476"/>
                <a:gd name="connsiteY2" fmla="*/ 1476 h 2213"/>
                <a:gd name="connsiteX3" fmla="*/ 738 w 1476"/>
                <a:gd name="connsiteY3" fmla="*/ 0 h 2213"/>
                <a:gd name="connsiteX4" fmla="*/ 0 w 1476"/>
                <a:gd name="connsiteY4" fmla="*/ 0 h 2213"/>
                <a:gd name="connsiteX5" fmla="*/ 1476 w 1476"/>
                <a:gd name="connsiteY5" fmla="*/ 2214 h 2213"/>
                <a:gd name="connsiteX6" fmla="*/ 1476 w 1476"/>
                <a:gd name="connsiteY6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" h="2213">
                  <a:moveTo>
                    <a:pt x="1476" y="2214"/>
                  </a:moveTo>
                  <a:lnTo>
                    <a:pt x="1476" y="2214"/>
                  </a:lnTo>
                  <a:lnTo>
                    <a:pt x="1476" y="1476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1476" y="2214"/>
                  </a:lnTo>
                  <a:lnTo>
                    <a:pt x="1476" y="2214"/>
                  </a:lnTo>
                  <a:close/>
                </a:path>
              </a:pathLst>
            </a:custGeom>
            <a:solidFill>
              <a:srgbClr val="9A7F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A83DB647-1F95-4CE1-A2EA-BBE3CFC50CFB}"/>
                </a:ext>
              </a:extLst>
            </p:cNvPr>
            <p:cNvSpPr/>
            <p:nvPr/>
          </p:nvSpPr>
          <p:spPr>
            <a:xfrm>
              <a:off x="5926855" y="37866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A7F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CF072577-2277-4174-BF53-6CA16671BA24}"/>
                </a:ext>
              </a:extLst>
            </p:cNvPr>
            <p:cNvSpPr/>
            <p:nvPr/>
          </p:nvSpPr>
          <p:spPr>
            <a:xfrm>
              <a:off x="5887740" y="37106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9799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D97667ED-3B39-4C64-9E47-505881E8714D}"/>
                </a:ext>
              </a:extLst>
            </p:cNvPr>
            <p:cNvSpPr/>
            <p:nvPr/>
          </p:nvSpPr>
          <p:spPr>
            <a:xfrm>
              <a:off x="5881836" y="37077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799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67CBA3D8-7FE6-4387-A539-F7813A63E2D6}"/>
                </a:ext>
              </a:extLst>
            </p:cNvPr>
            <p:cNvSpPr/>
            <p:nvPr/>
          </p:nvSpPr>
          <p:spPr>
            <a:xfrm>
              <a:off x="5997703" y="3501085"/>
              <a:ext cx="70847" cy="31734"/>
            </a:xfrm>
            <a:custGeom>
              <a:avLst/>
              <a:gdLst>
                <a:gd name="connsiteX0" fmla="*/ 57564 w 70847"/>
                <a:gd name="connsiteY0" fmla="*/ 24354 h 31734"/>
                <a:gd name="connsiteX1" fmla="*/ 70848 w 70847"/>
                <a:gd name="connsiteY1" fmla="*/ 31734 h 31734"/>
                <a:gd name="connsiteX2" fmla="*/ 67158 w 70847"/>
                <a:gd name="connsiteY2" fmla="*/ 31734 h 31734"/>
                <a:gd name="connsiteX3" fmla="*/ 16974 w 70847"/>
                <a:gd name="connsiteY3" fmla="*/ 8118 h 31734"/>
                <a:gd name="connsiteX4" fmla="*/ 0 w 70847"/>
                <a:gd name="connsiteY4" fmla="*/ 0 h 31734"/>
                <a:gd name="connsiteX5" fmla="*/ 16974 w 70847"/>
                <a:gd name="connsiteY5" fmla="*/ 0 h 31734"/>
                <a:gd name="connsiteX6" fmla="*/ 56826 w 70847"/>
                <a:gd name="connsiteY6" fmla="*/ 24354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847" h="31734">
                  <a:moveTo>
                    <a:pt x="57564" y="24354"/>
                  </a:moveTo>
                  <a:lnTo>
                    <a:pt x="70848" y="31734"/>
                  </a:lnTo>
                  <a:cubicBezTo>
                    <a:pt x="70848" y="31734"/>
                    <a:pt x="70848" y="31734"/>
                    <a:pt x="67158" y="31734"/>
                  </a:cubicBezTo>
                  <a:cubicBezTo>
                    <a:pt x="49217" y="26758"/>
                    <a:pt x="32243" y="18773"/>
                    <a:pt x="16974" y="8118"/>
                  </a:cubicBezTo>
                  <a:cubicBezTo>
                    <a:pt x="12029" y="4120"/>
                    <a:pt x="6214" y="1339"/>
                    <a:pt x="0" y="0"/>
                  </a:cubicBezTo>
                  <a:lnTo>
                    <a:pt x="16974" y="0"/>
                  </a:lnTo>
                  <a:lnTo>
                    <a:pt x="56826" y="24354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CBB3D953-EB35-4ED4-9E1E-58E31CAA1A0D}"/>
                </a:ext>
              </a:extLst>
            </p:cNvPr>
            <p:cNvSpPr/>
            <p:nvPr/>
          </p:nvSpPr>
          <p:spPr>
            <a:xfrm>
              <a:off x="5997703" y="3501085"/>
              <a:ext cx="71585" cy="33210"/>
            </a:xfrm>
            <a:custGeom>
              <a:avLst/>
              <a:gdLst>
                <a:gd name="connsiteX0" fmla="*/ 70110 w 71585"/>
                <a:gd name="connsiteY0" fmla="*/ 33210 h 33210"/>
                <a:gd name="connsiteX1" fmla="*/ 70110 w 71585"/>
                <a:gd name="connsiteY1" fmla="*/ 33210 h 33210"/>
                <a:gd name="connsiteX2" fmla="*/ 16974 w 71585"/>
                <a:gd name="connsiteY2" fmla="*/ 8118 h 33210"/>
                <a:gd name="connsiteX3" fmla="*/ 0 w 71585"/>
                <a:gd name="connsiteY3" fmla="*/ 0 h 33210"/>
                <a:gd name="connsiteX4" fmla="*/ 16974 w 71585"/>
                <a:gd name="connsiteY4" fmla="*/ 0 h 33210"/>
                <a:gd name="connsiteX5" fmla="*/ 56826 w 71585"/>
                <a:gd name="connsiteY5" fmla="*/ 24354 h 33210"/>
                <a:gd name="connsiteX6" fmla="*/ 70110 w 71585"/>
                <a:gd name="connsiteY6" fmla="*/ 31734 h 33210"/>
                <a:gd name="connsiteX7" fmla="*/ 70110 w 71585"/>
                <a:gd name="connsiteY7" fmla="*/ 31734 h 33210"/>
                <a:gd name="connsiteX8" fmla="*/ 2214 w 71585"/>
                <a:gd name="connsiteY8" fmla="*/ 0 h 33210"/>
                <a:gd name="connsiteX9" fmla="*/ 16974 w 71585"/>
                <a:gd name="connsiteY9" fmla="*/ 7380 h 33210"/>
                <a:gd name="connsiteX10" fmla="*/ 67158 w 71585"/>
                <a:gd name="connsiteY10" fmla="*/ 32472 h 33210"/>
                <a:gd name="connsiteX11" fmla="*/ 71586 w 71585"/>
                <a:gd name="connsiteY11" fmla="*/ 32472 h 33210"/>
                <a:gd name="connsiteX12" fmla="*/ 71586 w 71585"/>
                <a:gd name="connsiteY12" fmla="*/ 32472 h 33210"/>
                <a:gd name="connsiteX13" fmla="*/ 58302 w 71585"/>
                <a:gd name="connsiteY13" fmla="*/ 25092 h 33210"/>
                <a:gd name="connsiteX14" fmla="*/ 16974 w 71585"/>
                <a:gd name="connsiteY14" fmla="*/ 738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585" h="33210">
                  <a:moveTo>
                    <a:pt x="70110" y="33210"/>
                  </a:moveTo>
                  <a:lnTo>
                    <a:pt x="70110" y="33210"/>
                  </a:lnTo>
                  <a:cubicBezTo>
                    <a:pt x="51217" y="27613"/>
                    <a:pt x="33299" y="19150"/>
                    <a:pt x="16974" y="8118"/>
                  </a:cubicBezTo>
                  <a:cubicBezTo>
                    <a:pt x="11941" y="4266"/>
                    <a:pt x="6162" y="1501"/>
                    <a:pt x="0" y="0"/>
                  </a:cubicBezTo>
                  <a:lnTo>
                    <a:pt x="16974" y="0"/>
                  </a:lnTo>
                  <a:lnTo>
                    <a:pt x="56826" y="24354"/>
                  </a:lnTo>
                  <a:lnTo>
                    <a:pt x="70110" y="31734"/>
                  </a:lnTo>
                  <a:cubicBezTo>
                    <a:pt x="70110" y="31734"/>
                    <a:pt x="70110" y="31734"/>
                    <a:pt x="70110" y="31734"/>
                  </a:cubicBezTo>
                  <a:close/>
                  <a:moveTo>
                    <a:pt x="2214" y="0"/>
                  </a:moveTo>
                  <a:lnTo>
                    <a:pt x="16974" y="7380"/>
                  </a:lnTo>
                  <a:cubicBezTo>
                    <a:pt x="32088" y="18646"/>
                    <a:pt x="49077" y="27141"/>
                    <a:pt x="67158" y="32472"/>
                  </a:cubicBezTo>
                  <a:lnTo>
                    <a:pt x="71586" y="32472"/>
                  </a:lnTo>
                  <a:lnTo>
                    <a:pt x="71586" y="32472"/>
                  </a:lnTo>
                  <a:lnTo>
                    <a:pt x="58302" y="25092"/>
                  </a:lnTo>
                  <a:lnTo>
                    <a:pt x="16974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53591E5F-7D1C-4809-8F78-9B23F386931E}"/>
                </a:ext>
              </a:extLst>
            </p:cNvPr>
            <p:cNvSpPr/>
            <p:nvPr/>
          </p:nvSpPr>
          <p:spPr>
            <a:xfrm>
              <a:off x="6016890" y="3501823"/>
              <a:ext cx="56088" cy="28044"/>
            </a:xfrm>
            <a:custGeom>
              <a:avLst/>
              <a:gdLst>
                <a:gd name="connsiteX0" fmla="*/ 42804 w 56088"/>
                <a:gd name="connsiteY0" fmla="*/ 20664 h 28044"/>
                <a:gd name="connsiteX1" fmla="*/ 56088 w 56088"/>
                <a:gd name="connsiteY1" fmla="*/ 28044 h 28044"/>
                <a:gd name="connsiteX2" fmla="*/ 56088 w 56088"/>
                <a:gd name="connsiteY2" fmla="*/ 28044 h 28044"/>
                <a:gd name="connsiteX3" fmla="*/ 5904 w 56088"/>
                <a:gd name="connsiteY3" fmla="*/ 2952 h 28044"/>
                <a:gd name="connsiteX4" fmla="*/ 5904 w 56088"/>
                <a:gd name="connsiteY4" fmla="*/ 9594 h 28044"/>
                <a:gd name="connsiteX5" fmla="*/ 5904 w 56088"/>
                <a:gd name="connsiteY5" fmla="*/ 0 h 28044"/>
                <a:gd name="connsiteX6" fmla="*/ 47232 w 56088"/>
                <a:gd name="connsiteY6" fmla="*/ 19926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088" h="28044">
                  <a:moveTo>
                    <a:pt x="42804" y="20664"/>
                  </a:moveTo>
                  <a:lnTo>
                    <a:pt x="56088" y="28044"/>
                  </a:lnTo>
                  <a:cubicBezTo>
                    <a:pt x="56088" y="28044"/>
                    <a:pt x="56088" y="28044"/>
                    <a:pt x="56088" y="28044"/>
                  </a:cubicBezTo>
                  <a:cubicBezTo>
                    <a:pt x="37985" y="22772"/>
                    <a:pt x="20981" y="14271"/>
                    <a:pt x="5904" y="2952"/>
                  </a:cubicBezTo>
                  <a:cubicBezTo>
                    <a:pt x="-7380" y="-5166"/>
                    <a:pt x="5904" y="9594"/>
                    <a:pt x="5904" y="9594"/>
                  </a:cubicBezTo>
                  <a:lnTo>
                    <a:pt x="5904" y="0"/>
                  </a:lnTo>
                  <a:lnTo>
                    <a:pt x="47232" y="19926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8A1E444E-2C93-4478-A3AE-21DB4258BDB9}"/>
                </a:ext>
              </a:extLst>
            </p:cNvPr>
            <p:cNvSpPr/>
            <p:nvPr/>
          </p:nvSpPr>
          <p:spPr>
            <a:xfrm>
              <a:off x="6014677" y="3502561"/>
              <a:ext cx="59778" cy="28782"/>
            </a:xfrm>
            <a:custGeom>
              <a:avLst/>
              <a:gdLst>
                <a:gd name="connsiteX0" fmla="*/ 57564 w 59778"/>
                <a:gd name="connsiteY0" fmla="*/ 28782 h 28782"/>
                <a:gd name="connsiteX1" fmla="*/ 57564 w 59778"/>
                <a:gd name="connsiteY1" fmla="*/ 28782 h 28782"/>
                <a:gd name="connsiteX2" fmla="*/ 7380 w 59778"/>
                <a:gd name="connsiteY2" fmla="*/ 3690 h 28782"/>
                <a:gd name="connsiteX3" fmla="*/ 7380 w 59778"/>
                <a:gd name="connsiteY3" fmla="*/ 3690 h 28782"/>
                <a:gd name="connsiteX4" fmla="*/ 7380 w 59778"/>
                <a:gd name="connsiteY4" fmla="*/ 11070 h 28782"/>
                <a:gd name="connsiteX5" fmla="*/ 7380 w 59778"/>
                <a:gd name="connsiteY5" fmla="*/ 11070 h 28782"/>
                <a:gd name="connsiteX6" fmla="*/ 0 w 59778"/>
                <a:gd name="connsiteY6" fmla="*/ 738 h 28782"/>
                <a:gd name="connsiteX7" fmla="*/ 5166 w 59778"/>
                <a:gd name="connsiteY7" fmla="*/ 738 h 28782"/>
                <a:gd name="connsiteX8" fmla="*/ 5166 w 59778"/>
                <a:gd name="connsiteY8" fmla="*/ 738 h 28782"/>
                <a:gd name="connsiteX9" fmla="*/ 46494 w 59778"/>
                <a:gd name="connsiteY9" fmla="*/ 19926 h 28782"/>
                <a:gd name="connsiteX10" fmla="*/ 59778 w 59778"/>
                <a:gd name="connsiteY10" fmla="*/ 27306 h 28782"/>
                <a:gd name="connsiteX11" fmla="*/ 59778 w 59778"/>
                <a:gd name="connsiteY11" fmla="*/ 27306 h 28782"/>
                <a:gd name="connsiteX12" fmla="*/ 57564 w 59778"/>
                <a:gd name="connsiteY12" fmla="*/ 28782 h 28782"/>
                <a:gd name="connsiteX13" fmla="*/ 3690 w 59778"/>
                <a:gd name="connsiteY13" fmla="*/ 2214 h 28782"/>
                <a:gd name="connsiteX14" fmla="*/ 3690 w 59778"/>
                <a:gd name="connsiteY14" fmla="*/ 2214 h 28782"/>
                <a:gd name="connsiteX15" fmla="*/ 53874 w 59778"/>
                <a:gd name="connsiteY15" fmla="*/ 27306 h 28782"/>
                <a:gd name="connsiteX16" fmla="*/ 58302 w 59778"/>
                <a:gd name="connsiteY16" fmla="*/ 27306 h 28782"/>
                <a:gd name="connsiteX17" fmla="*/ 58302 w 59778"/>
                <a:gd name="connsiteY17" fmla="*/ 27306 h 28782"/>
                <a:gd name="connsiteX18" fmla="*/ 45018 w 59778"/>
                <a:gd name="connsiteY18" fmla="*/ 19926 h 28782"/>
                <a:gd name="connsiteX19" fmla="*/ 3690 w 59778"/>
                <a:gd name="connsiteY19" fmla="*/ 0 h 28782"/>
                <a:gd name="connsiteX20" fmla="*/ 0 w 59778"/>
                <a:gd name="connsiteY20" fmla="*/ 738 h 28782"/>
                <a:gd name="connsiteX21" fmla="*/ 0 w 59778"/>
                <a:gd name="connsiteY21" fmla="*/ 738 h 28782"/>
                <a:gd name="connsiteX22" fmla="*/ 0 w 59778"/>
                <a:gd name="connsiteY22" fmla="*/ 9594 h 28782"/>
                <a:gd name="connsiteX23" fmla="*/ 0 w 59778"/>
                <a:gd name="connsiteY23" fmla="*/ 2952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778" h="28782">
                  <a:moveTo>
                    <a:pt x="57564" y="28782"/>
                  </a:moveTo>
                  <a:lnTo>
                    <a:pt x="57564" y="28782"/>
                  </a:lnTo>
                  <a:cubicBezTo>
                    <a:pt x="39424" y="23604"/>
                    <a:pt x="22406" y="15095"/>
                    <a:pt x="7380" y="3690"/>
                  </a:cubicBezTo>
                  <a:lnTo>
                    <a:pt x="7380" y="3690"/>
                  </a:lnTo>
                  <a:lnTo>
                    <a:pt x="7380" y="11070"/>
                  </a:lnTo>
                  <a:lnTo>
                    <a:pt x="7380" y="11070"/>
                  </a:lnTo>
                  <a:cubicBezTo>
                    <a:pt x="7380" y="11070"/>
                    <a:pt x="0" y="2214"/>
                    <a:pt x="0" y="738"/>
                  </a:cubicBezTo>
                  <a:cubicBezTo>
                    <a:pt x="0" y="-738"/>
                    <a:pt x="0" y="738"/>
                    <a:pt x="5166" y="738"/>
                  </a:cubicBezTo>
                  <a:lnTo>
                    <a:pt x="5166" y="738"/>
                  </a:lnTo>
                  <a:lnTo>
                    <a:pt x="46494" y="19926"/>
                  </a:lnTo>
                  <a:lnTo>
                    <a:pt x="59778" y="27306"/>
                  </a:lnTo>
                  <a:cubicBezTo>
                    <a:pt x="59778" y="27306"/>
                    <a:pt x="59778" y="27306"/>
                    <a:pt x="59778" y="27306"/>
                  </a:cubicBezTo>
                  <a:cubicBezTo>
                    <a:pt x="59778" y="27306"/>
                    <a:pt x="59040" y="28782"/>
                    <a:pt x="57564" y="28782"/>
                  </a:cubicBezTo>
                  <a:close/>
                  <a:moveTo>
                    <a:pt x="3690" y="2214"/>
                  </a:moveTo>
                  <a:lnTo>
                    <a:pt x="3690" y="2214"/>
                  </a:lnTo>
                  <a:cubicBezTo>
                    <a:pt x="18996" y="13159"/>
                    <a:pt x="35933" y="21627"/>
                    <a:pt x="53874" y="27306"/>
                  </a:cubicBezTo>
                  <a:cubicBezTo>
                    <a:pt x="53874" y="27306"/>
                    <a:pt x="58302" y="27306"/>
                    <a:pt x="58302" y="27306"/>
                  </a:cubicBezTo>
                  <a:lnTo>
                    <a:pt x="58302" y="27306"/>
                  </a:lnTo>
                  <a:lnTo>
                    <a:pt x="45018" y="19926"/>
                  </a:lnTo>
                  <a:lnTo>
                    <a:pt x="3690" y="0"/>
                  </a:lnTo>
                  <a:close/>
                  <a:moveTo>
                    <a:pt x="0" y="738"/>
                  </a:moveTo>
                  <a:lnTo>
                    <a:pt x="0" y="738"/>
                  </a:lnTo>
                  <a:cubicBezTo>
                    <a:pt x="0" y="738"/>
                    <a:pt x="0" y="7380"/>
                    <a:pt x="0" y="9594"/>
                  </a:cubicBezTo>
                  <a:lnTo>
                    <a:pt x="0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35B18E82-8E79-4316-B66F-060F45BA65EA}"/>
                </a:ext>
              </a:extLst>
            </p:cNvPr>
            <p:cNvSpPr/>
            <p:nvPr/>
          </p:nvSpPr>
          <p:spPr>
            <a:xfrm>
              <a:off x="6020853" y="3506156"/>
              <a:ext cx="60981" cy="26663"/>
            </a:xfrm>
            <a:custGeom>
              <a:avLst/>
              <a:gdLst>
                <a:gd name="connsiteX0" fmla="*/ 60982 w 60981"/>
                <a:gd name="connsiteY0" fmla="*/ 22974 h 26663"/>
                <a:gd name="connsiteX1" fmla="*/ 39580 w 60981"/>
                <a:gd name="connsiteY1" fmla="*/ 16332 h 26663"/>
                <a:gd name="connsiteX2" fmla="*/ 32938 w 60981"/>
                <a:gd name="connsiteY2" fmla="*/ 16332 h 26663"/>
                <a:gd name="connsiteX3" fmla="*/ 14488 w 60981"/>
                <a:gd name="connsiteY3" fmla="*/ 8952 h 26663"/>
                <a:gd name="connsiteX4" fmla="*/ 466 w 60981"/>
                <a:gd name="connsiteY4" fmla="*/ 1572 h 26663"/>
                <a:gd name="connsiteX5" fmla="*/ 6370 w 60981"/>
                <a:gd name="connsiteY5" fmla="*/ 1572 h 26663"/>
                <a:gd name="connsiteX6" fmla="*/ 43270 w 60981"/>
                <a:gd name="connsiteY6" fmla="*/ 15594 h 26663"/>
                <a:gd name="connsiteX7" fmla="*/ 60982 w 60981"/>
                <a:gd name="connsiteY7" fmla="*/ 26664 h 26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81" h="26663">
                  <a:moveTo>
                    <a:pt x="60982" y="22974"/>
                  </a:moveTo>
                  <a:cubicBezTo>
                    <a:pt x="53602" y="21660"/>
                    <a:pt x="46406" y="19429"/>
                    <a:pt x="39580" y="16332"/>
                  </a:cubicBezTo>
                  <a:cubicBezTo>
                    <a:pt x="39580" y="16332"/>
                    <a:pt x="39580" y="16332"/>
                    <a:pt x="32938" y="16332"/>
                  </a:cubicBezTo>
                  <a:cubicBezTo>
                    <a:pt x="26296" y="16332"/>
                    <a:pt x="32938" y="22974"/>
                    <a:pt x="14488" y="8952"/>
                  </a:cubicBezTo>
                  <a:cubicBezTo>
                    <a:pt x="-3962" y="-5070"/>
                    <a:pt x="466" y="1572"/>
                    <a:pt x="466" y="1572"/>
                  </a:cubicBezTo>
                  <a:lnTo>
                    <a:pt x="6370" y="1572"/>
                  </a:lnTo>
                  <a:lnTo>
                    <a:pt x="43270" y="15594"/>
                  </a:lnTo>
                  <a:lnTo>
                    <a:pt x="60982" y="26664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387D6D12-9361-4ECA-B637-B9A42E35F8B1}"/>
                </a:ext>
              </a:extLst>
            </p:cNvPr>
            <p:cNvSpPr/>
            <p:nvPr/>
          </p:nvSpPr>
          <p:spPr>
            <a:xfrm>
              <a:off x="6019842" y="3503299"/>
              <a:ext cx="62730" cy="28782"/>
            </a:xfrm>
            <a:custGeom>
              <a:avLst/>
              <a:gdLst>
                <a:gd name="connsiteX0" fmla="*/ 62730 w 62730"/>
                <a:gd name="connsiteY0" fmla="*/ 26568 h 28782"/>
                <a:gd name="connsiteX1" fmla="*/ 62730 w 62730"/>
                <a:gd name="connsiteY1" fmla="*/ 26568 h 28782"/>
                <a:gd name="connsiteX2" fmla="*/ 41328 w 62730"/>
                <a:gd name="connsiteY2" fmla="*/ 19926 h 28782"/>
                <a:gd name="connsiteX3" fmla="*/ 41328 w 62730"/>
                <a:gd name="connsiteY3" fmla="*/ 19926 h 28782"/>
                <a:gd name="connsiteX4" fmla="*/ 34686 w 62730"/>
                <a:gd name="connsiteY4" fmla="*/ 19926 h 28782"/>
                <a:gd name="connsiteX5" fmla="*/ 34686 w 62730"/>
                <a:gd name="connsiteY5" fmla="*/ 19926 h 28782"/>
                <a:gd name="connsiteX6" fmla="*/ 16236 w 62730"/>
                <a:gd name="connsiteY6" fmla="*/ 11070 h 28782"/>
                <a:gd name="connsiteX7" fmla="*/ 3690 w 62730"/>
                <a:gd name="connsiteY7" fmla="*/ 2952 h 28782"/>
                <a:gd name="connsiteX8" fmla="*/ 3690 w 62730"/>
                <a:gd name="connsiteY8" fmla="*/ 2952 h 28782"/>
                <a:gd name="connsiteX9" fmla="*/ 3690 w 62730"/>
                <a:gd name="connsiteY9" fmla="*/ 2952 h 28782"/>
                <a:gd name="connsiteX10" fmla="*/ 3690 w 62730"/>
                <a:gd name="connsiteY10" fmla="*/ 2952 h 28782"/>
                <a:gd name="connsiteX11" fmla="*/ 8118 w 62730"/>
                <a:gd name="connsiteY11" fmla="*/ 2952 h 28782"/>
                <a:gd name="connsiteX12" fmla="*/ 8118 w 62730"/>
                <a:gd name="connsiteY12" fmla="*/ 2952 h 28782"/>
                <a:gd name="connsiteX13" fmla="*/ 45018 w 62730"/>
                <a:gd name="connsiteY13" fmla="*/ 17712 h 28782"/>
                <a:gd name="connsiteX14" fmla="*/ 62730 w 62730"/>
                <a:gd name="connsiteY14" fmla="*/ 28782 h 28782"/>
                <a:gd name="connsiteX15" fmla="*/ 39852 w 62730"/>
                <a:gd name="connsiteY15" fmla="*/ 18450 h 28782"/>
                <a:gd name="connsiteX16" fmla="*/ 39852 w 62730"/>
                <a:gd name="connsiteY16" fmla="*/ 18450 h 28782"/>
                <a:gd name="connsiteX17" fmla="*/ 60516 w 62730"/>
                <a:gd name="connsiteY17" fmla="*/ 25830 h 28782"/>
                <a:gd name="connsiteX18" fmla="*/ 42804 w 62730"/>
                <a:gd name="connsiteY18" fmla="*/ 15498 h 28782"/>
                <a:gd name="connsiteX19" fmla="*/ 6642 w 62730"/>
                <a:gd name="connsiteY19" fmla="*/ 738 h 28782"/>
                <a:gd name="connsiteX20" fmla="*/ 2952 w 62730"/>
                <a:gd name="connsiteY20" fmla="*/ 738 h 28782"/>
                <a:gd name="connsiteX21" fmla="*/ 14760 w 62730"/>
                <a:gd name="connsiteY21" fmla="*/ 8118 h 28782"/>
                <a:gd name="connsiteX22" fmla="*/ 33210 w 62730"/>
                <a:gd name="connsiteY22" fmla="*/ 17712 h 28782"/>
                <a:gd name="connsiteX23" fmla="*/ 33210 w 62730"/>
                <a:gd name="connsiteY23" fmla="*/ 17712 h 28782"/>
                <a:gd name="connsiteX24" fmla="*/ 33210 w 62730"/>
                <a:gd name="connsiteY24" fmla="*/ 17712 h 28782"/>
                <a:gd name="connsiteX25" fmla="*/ 39852 w 62730"/>
                <a:gd name="connsiteY25" fmla="*/ 17712 h 28782"/>
                <a:gd name="connsiteX26" fmla="*/ 39852 w 62730"/>
                <a:gd name="connsiteY26" fmla="*/ 17712 h 28782"/>
                <a:gd name="connsiteX27" fmla="*/ 0 w 62730"/>
                <a:gd name="connsiteY27" fmla="*/ 0 h 28782"/>
                <a:gd name="connsiteX28" fmla="*/ 0 w 62730"/>
                <a:gd name="connsiteY28" fmla="*/ 0 h 28782"/>
                <a:gd name="connsiteX29" fmla="*/ 0 w 62730"/>
                <a:gd name="connsiteY29" fmla="*/ 0 h 28782"/>
                <a:gd name="connsiteX30" fmla="*/ 0 w 62730"/>
                <a:gd name="connsiteY30" fmla="*/ 0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2730" h="28782">
                  <a:moveTo>
                    <a:pt x="62730" y="26568"/>
                  </a:moveTo>
                  <a:lnTo>
                    <a:pt x="62730" y="26568"/>
                  </a:lnTo>
                  <a:cubicBezTo>
                    <a:pt x="55261" y="25626"/>
                    <a:pt x="48014" y="23378"/>
                    <a:pt x="41328" y="19926"/>
                  </a:cubicBezTo>
                  <a:lnTo>
                    <a:pt x="41328" y="19926"/>
                  </a:lnTo>
                  <a:cubicBezTo>
                    <a:pt x="41328" y="19926"/>
                    <a:pt x="41328" y="19926"/>
                    <a:pt x="34686" y="19926"/>
                  </a:cubicBezTo>
                  <a:lnTo>
                    <a:pt x="34686" y="19926"/>
                  </a:lnTo>
                  <a:cubicBezTo>
                    <a:pt x="34686" y="19926"/>
                    <a:pt x="26568" y="19926"/>
                    <a:pt x="16236" y="11070"/>
                  </a:cubicBezTo>
                  <a:lnTo>
                    <a:pt x="3690" y="2952"/>
                  </a:lnTo>
                  <a:lnTo>
                    <a:pt x="3690" y="2952"/>
                  </a:lnTo>
                  <a:cubicBezTo>
                    <a:pt x="3690" y="2952"/>
                    <a:pt x="3690" y="2952"/>
                    <a:pt x="3690" y="2952"/>
                  </a:cubicBezTo>
                  <a:lnTo>
                    <a:pt x="3690" y="2952"/>
                  </a:lnTo>
                  <a:lnTo>
                    <a:pt x="8118" y="2952"/>
                  </a:lnTo>
                  <a:lnTo>
                    <a:pt x="8118" y="2952"/>
                  </a:lnTo>
                  <a:lnTo>
                    <a:pt x="45018" y="17712"/>
                  </a:lnTo>
                  <a:cubicBezTo>
                    <a:pt x="51166" y="20995"/>
                    <a:pt x="57084" y="24694"/>
                    <a:pt x="62730" y="28782"/>
                  </a:cubicBezTo>
                  <a:close/>
                  <a:moveTo>
                    <a:pt x="39852" y="18450"/>
                  </a:moveTo>
                  <a:lnTo>
                    <a:pt x="39852" y="18450"/>
                  </a:lnTo>
                  <a:cubicBezTo>
                    <a:pt x="46332" y="21926"/>
                    <a:pt x="53298" y="24414"/>
                    <a:pt x="60516" y="25830"/>
                  </a:cubicBezTo>
                  <a:cubicBezTo>
                    <a:pt x="55047" y="21689"/>
                    <a:pt x="49099" y="18220"/>
                    <a:pt x="42804" y="15498"/>
                  </a:cubicBezTo>
                  <a:lnTo>
                    <a:pt x="6642" y="738"/>
                  </a:lnTo>
                  <a:lnTo>
                    <a:pt x="2952" y="738"/>
                  </a:lnTo>
                  <a:lnTo>
                    <a:pt x="14760" y="8118"/>
                  </a:lnTo>
                  <a:cubicBezTo>
                    <a:pt x="29520" y="18450"/>
                    <a:pt x="32472" y="18450"/>
                    <a:pt x="33210" y="17712"/>
                  </a:cubicBezTo>
                  <a:lnTo>
                    <a:pt x="33210" y="17712"/>
                  </a:lnTo>
                  <a:lnTo>
                    <a:pt x="33210" y="17712"/>
                  </a:lnTo>
                  <a:cubicBezTo>
                    <a:pt x="39114" y="17712"/>
                    <a:pt x="39852" y="17712"/>
                    <a:pt x="39852" y="17712"/>
                  </a:cubicBezTo>
                  <a:lnTo>
                    <a:pt x="39852" y="17712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BC142880-5401-4418-9A07-AA933C7C303B}"/>
                </a:ext>
              </a:extLst>
            </p:cNvPr>
            <p:cNvSpPr/>
            <p:nvPr/>
          </p:nvSpPr>
          <p:spPr>
            <a:xfrm>
              <a:off x="5968182" y="3523225"/>
              <a:ext cx="36900" cy="21128"/>
            </a:xfrm>
            <a:custGeom>
              <a:avLst/>
              <a:gdLst>
                <a:gd name="connsiteX0" fmla="*/ 31734 w 36900"/>
                <a:gd name="connsiteY0" fmla="*/ 11808 h 21128"/>
                <a:gd name="connsiteX1" fmla="*/ 36900 w 36900"/>
                <a:gd name="connsiteY1" fmla="*/ 19188 h 21128"/>
                <a:gd name="connsiteX2" fmla="*/ 16974 w 36900"/>
                <a:gd name="connsiteY2" fmla="*/ 12546 h 21128"/>
                <a:gd name="connsiteX3" fmla="*/ 0 w 36900"/>
                <a:gd name="connsiteY3" fmla="*/ 0 h 21128"/>
                <a:gd name="connsiteX4" fmla="*/ 9594 w 36900"/>
                <a:gd name="connsiteY4" fmla="*/ 0 h 21128"/>
                <a:gd name="connsiteX5" fmla="*/ 31734 w 36900"/>
                <a:gd name="connsiteY5" fmla="*/ 12546 h 2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0" h="21128">
                  <a:moveTo>
                    <a:pt x="31734" y="11808"/>
                  </a:moveTo>
                  <a:lnTo>
                    <a:pt x="36900" y="19188"/>
                  </a:lnTo>
                  <a:cubicBezTo>
                    <a:pt x="36900" y="19188"/>
                    <a:pt x="36900" y="26568"/>
                    <a:pt x="16974" y="12546"/>
                  </a:cubicBezTo>
                  <a:lnTo>
                    <a:pt x="0" y="0"/>
                  </a:lnTo>
                  <a:lnTo>
                    <a:pt x="9594" y="0"/>
                  </a:lnTo>
                  <a:lnTo>
                    <a:pt x="31734" y="12546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E5C4347A-3E76-40D5-8FB6-271B7ABD5504}"/>
                </a:ext>
              </a:extLst>
            </p:cNvPr>
            <p:cNvSpPr/>
            <p:nvPr/>
          </p:nvSpPr>
          <p:spPr>
            <a:xfrm>
              <a:off x="5968182" y="3523963"/>
              <a:ext cx="35424" cy="20957"/>
            </a:xfrm>
            <a:custGeom>
              <a:avLst/>
              <a:gdLst>
                <a:gd name="connsiteX0" fmla="*/ 33948 w 35424"/>
                <a:gd name="connsiteY0" fmla="*/ 20664 h 20957"/>
                <a:gd name="connsiteX1" fmla="*/ 16974 w 35424"/>
                <a:gd name="connsiteY1" fmla="*/ 11808 h 20957"/>
                <a:gd name="connsiteX2" fmla="*/ 0 w 35424"/>
                <a:gd name="connsiteY2" fmla="*/ 0 h 20957"/>
                <a:gd name="connsiteX3" fmla="*/ 0 w 35424"/>
                <a:gd name="connsiteY3" fmla="*/ 0 h 20957"/>
                <a:gd name="connsiteX4" fmla="*/ 9594 w 35424"/>
                <a:gd name="connsiteY4" fmla="*/ 0 h 20957"/>
                <a:gd name="connsiteX5" fmla="*/ 9594 w 35424"/>
                <a:gd name="connsiteY5" fmla="*/ 0 h 20957"/>
                <a:gd name="connsiteX6" fmla="*/ 31734 w 35424"/>
                <a:gd name="connsiteY6" fmla="*/ 12546 h 20957"/>
                <a:gd name="connsiteX7" fmla="*/ 31734 w 35424"/>
                <a:gd name="connsiteY7" fmla="*/ 12546 h 20957"/>
                <a:gd name="connsiteX8" fmla="*/ 9594 w 35424"/>
                <a:gd name="connsiteY8" fmla="*/ 0 h 20957"/>
                <a:gd name="connsiteX9" fmla="*/ 738 w 35424"/>
                <a:gd name="connsiteY9" fmla="*/ 0 h 20957"/>
                <a:gd name="connsiteX10" fmla="*/ 16974 w 35424"/>
                <a:gd name="connsiteY10" fmla="*/ 12546 h 20957"/>
                <a:gd name="connsiteX11" fmla="*/ 35424 w 35424"/>
                <a:gd name="connsiteY11" fmla="*/ 20664 h 20957"/>
                <a:gd name="connsiteX12" fmla="*/ 35424 w 35424"/>
                <a:gd name="connsiteY12" fmla="*/ 20664 h 20957"/>
                <a:gd name="connsiteX13" fmla="*/ 30258 w 35424"/>
                <a:gd name="connsiteY13" fmla="*/ 13284 h 20957"/>
                <a:gd name="connsiteX14" fmla="*/ 30258 w 35424"/>
                <a:gd name="connsiteY14" fmla="*/ 13284 h 20957"/>
                <a:gd name="connsiteX15" fmla="*/ 35424 w 35424"/>
                <a:gd name="connsiteY15" fmla="*/ 20664 h 20957"/>
                <a:gd name="connsiteX16" fmla="*/ 35424 w 35424"/>
                <a:gd name="connsiteY16" fmla="*/ 20664 h 20957"/>
                <a:gd name="connsiteX17" fmla="*/ 35424 w 35424"/>
                <a:gd name="connsiteY17" fmla="*/ 20664 h 20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24" h="20957">
                  <a:moveTo>
                    <a:pt x="33948" y="20664"/>
                  </a:moveTo>
                  <a:cubicBezTo>
                    <a:pt x="27461" y="19680"/>
                    <a:pt x="21491" y="16564"/>
                    <a:pt x="16974" y="11808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31734" y="12546"/>
                  </a:lnTo>
                  <a:lnTo>
                    <a:pt x="31734" y="12546"/>
                  </a:lnTo>
                  <a:lnTo>
                    <a:pt x="9594" y="0"/>
                  </a:lnTo>
                  <a:lnTo>
                    <a:pt x="738" y="0"/>
                  </a:lnTo>
                  <a:cubicBezTo>
                    <a:pt x="738" y="0"/>
                    <a:pt x="5904" y="3690"/>
                    <a:pt x="16974" y="12546"/>
                  </a:cubicBezTo>
                  <a:cubicBezTo>
                    <a:pt x="28044" y="21402"/>
                    <a:pt x="33210" y="21402"/>
                    <a:pt x="35424" y="20664"/>
                  </a:cubicBezTo>
                  <a:lnTo>
                    <a:pt x="35424" y="20664"/>
                  </a:lnTo>
                  <a:lnTo>
                    <a:pt x="30258" y="13284"/>
                  </a:lnTo>
                  <a:lnTo>
                    <a:pt x="30258" y="13284"/>
                  </a:lnTo>
                  <a:lnTo>
                    <a:pt x="35424" y="20664"/>
                  </a:lnTo>
                  <a:lnTo>
                    <a:pt x="35424" y="20664"/>
                  </a:lnTo>
                  <a:lnTo>
                    <a:pt x="35424" y="206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ECFC887D-18E3-4080-8F00-F74FBCEC0565}"/>
                </a:ext>
              </a:extLst>
            </p:cNvPr>
            <p:cNvSpPr/>
            <p:nvPr/>
          </p:nvSpPr>
          <p:spPr>
            <a:xfrm>
              <a:off x="5963755" y="3523225"/>
              <a:ext cx="19367" cy="28528"/>
            </a:xfrm>
            <a:custGeom>
              <a:avLst/>
              <a:gdLst>
                <a:gd name="connsiteX0" fmla="*/ 12546 w 19367"/>
                <a:gd name="connsiteY0" fmla="*/ 15498 h 28528"/>
                <a:gd name="connsiteX1" fmla="*/ 19188 w 19367"/>
                <a:gd name="connsiteY1" fmla="*/ 28044 h 28528"/>
                <a:gd name="connsiteX2" fmla="*/ 0 w 19367"/>
                <a:gd name="connsiteY2" fmla="*/ 17712 h 28528"/>
                <a:gd name="connsiteX3" fmla="*/ 0 w 19367"/>
                <a:gd name="connsiteY3" fmla="*/ 17712 h 28528"/>
                <a:gd name="connsiteX4" fmla="*/ 0 w 19367"/>
                <a:gd name="connsiteY4" fmla="*/ 0 h 28528"/>
                <a:gd name="connsiteX5" fmla="*/ 11808 w 19367"/>
                <a:gd name="connsiteY5" fmla="*/ 14760 h 2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67" h="28528">
                  <a:moveTo>
                    <a:pt x="12546" y="15498"/>
                  </a:moveTo>
                  <a:cubicBezTo>
                    <a:pt x="12546" y="15498"/>
                    <a:pt x="20664" y="26568"/>
                    <a:pt x="19188" y="28044"/>
                  </a:cubicBezTo>
                  <a:cubicBezTo>
                    <a:pt x="17712" y="29520"/>
                    <a:pt x="7380" y="28044"/>
                    <a:pt x="0" y="17712"/>
                  </a:cubicBezTo>
                  <a:lnTo>
                    <a:pt x="0" y="17712"/>
                  </a:lnTo>
                  <a:lnTo>
                    <a:pt x="0" y="0"/>
                  </a:lnTo>
                  <a:lnTo>
                    <a:pt x="11808" y="1476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E64C04F6-B226-4007-9167-9644F84E9E5D}"/>
                </a:ext>
              </a:extLst>
            </p:cNvPr>
            <p:cNvSpPr/>
            <p:nvPr/>
          </p:nvSpPr>
          <p:spPr>
            <a:xfrm>
              <a:off x="5965969" y="3522487"/>
              <a:ext cx="17025" cy="32472"/>
            </a:xfrm>
            <a:custGeom>
              <a:avLst/>
              <a:gdLst>
                <a:gd name="connsiteX0" fmla="*/ 14022 w 17025"/>
                <a:gd name="connsiteY0" fmla="*/ 32472 h 32472"/>
                <a:gd name="connsiteX1" fmla="*/ 14022 w 17025"/>
                <a:gd name="connsiteY1" fmla="*/ 32472 h 32472"/>
                <a:gd name="connsiteX2" fmla="*/ 0 w 17025"/>
                <a:gd name="connsiteY2" fmla="*/ 22140 h 32472"/>
                <a:gd name="connsiteX3" fmla="*/ 0 w 17025"/>
                <a:gd name="connsiteY3" fmla="*/ 16974 h 32472"/>
                <a:gd name="connsiteX4" fmla="*/ 0 w 17025"/>
                <a:gd name="connsiteY4" fmla="*/ 16974 h 32472"/>
                <a:gd name="connsiteX5" fmla="*/ 0 w 17025"/>
                <a:gd name="connsiteY5" fmla="*/ 16974 h 32472"/>
                <a:gd name="connsiteX6" fmla="*/ 0 w 17025"/>
                <a:gd name="connsiteY6" fmla="*/ 0 h 32472"/>
                <a:gd name="connsiteX7" fmla="*/ 11808 w 17025"/>
                <a:gd name="connsiteY7" fmla="*/ 15498 h 32472"/>
                <a:gd name="connsiteX8" fmla="*/ 11808 w 17025"/>
                <a:gd name="connsiteY8" fmla="*/ 15498 h 32472"/>
                <a:gd name="connsiteX9" fmla="*/ 0 w 17025"/>
                <a:gd name="connsiteY9" fmla="*/ 738 h 32472"/>
                <a:gd name="connsiteX10" fmla="*/ 0 w 17025"/>
                <a:gd name="connsiteY10" fmla="*/ 17712 h 32472"/>
                <a:gd name="connsiteX11" fmla="*/ 0 w 17025"/>
                <a:gd name="connsiteY11" fmla="*/ 17712 h 32472"/>
                <a:gd name="connsiteX12" fmla="*/ 11808 w 17025"/>
                <a:gd name="connsiteY12" fmla="*/ 32472 h 32472"/>
                <a:gd name="connsiteX13" fmla="*/ 16974 w 17025"/>
                <a:gd name="connsiteY13" fmla="*/ 32472 h 32472"/>
                <a:gd name="connsiteX14" fmla="*/ 10332 w 17025"/>
                <a:gd name="connsiteY14" fmla="*/ 20664 h 32472"/>
                <a:gd name="connsiteX15" fmla="*/ 10332 w 17025"/>
                <a:gd name="connsiteY15" fmla="*/ 20664 h 32472"/>
                <a:gd name="connsiteX16" fmla="*/ 16974 w 17025"/>
                <a:gd name="connsiteY16" fmla="*/ 32472 h 32472"/>
                <a:gd name="connsiteX17" fmla="*/ 16974 w 17025"/>
                <a:gd name="connsiteY17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025" h="32472">
                  <a:moveTo>
                    <a:pt x="14022" y="32472"/>
                  </a:moveTo>
                  <a:lnTo>
                    <a:pt x="14022" y="32472"/>
                  </a:lnTo>
                  <a:cubicBezTo>
                    <a:pt x="8317" y="30702"/>
                    <a:pt x="3380" y="27062"/>
                    <a:pt x="0" y="22140"/>
                  </a:cubicBez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0"/>
                  </a:lnTo>
                  <a:lnTo>
                    <a:pt x="11808" y="15498"/>
                  </a:lnTo>
                  <a:lnTo>
                    <a:pt x="11808" y="15498"/>
                  </a:lnTo>
                  <a:lnTo>
                    <a:pt x="0" y="738"/>
                  </a:lnTo>
                  <a:lnTo>
                    <a:pt x="0" y="17712"/>
                  </a:lnTo>
                  <a:lnTo>
                    <a:pt x="0" y="17712"/>
                  </a:lnTo>
                  <a:cubicBezTo>
                    <a:pt x="1203" y="24305"/>
                    <a:pt x="5638" y="29851"/>
                    <a:pt x="11808" y="32472"/>
                  </a:cubicBezTo>
                  <a:lnTo>
                    <a:pt x="16974" y="32472"/>
                  </a:lnTo>
                  <a:cubicBezTo>
                    <a:pt x="15129" y="28341"/>
                    <a:pt x="12900" y="24388"/>
                    <a:pt x="10332" y="20664"/>
                  </a:cubicBezTo>
                  <a:lnTo>
                    <a:pt x="10332" y="20664"/>
                  </a:lnTo>
                  <a:cubicBezTo>
                    <a:pt x="10332" y="20664"/>
                    <a:pt x="17712" y="30258"/>
                    <a:pt x="16974" y="32472"/>
                  </a:cubicBezTo>
                  <a:lnTo>
                    <a:pt x="16974" y="3247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0F3C1596-6709-4563-9C8F-A02D0D3C8B97}"/>
                </a:ext>
              </a:extLst>
            </p:cNvPr>
            <p:cNvSpPr/>
            <p:nvPr/>
          </p:nvSpPr>
          <p:spPr>
            <a:xfrm>
              <a:off x="5966132" y="3522487"/>
              <a:ext cx="26451" cy="24100"/>
            </a:xfrm>
            <a:custGeom>
              <a:avLst/>
              <a:gdLst>
                <a:gd name="connsiteX0" fmla="*/ 19024 w 26451"/>
                <a:gd name="connsiteY0" fmla="*/ 11070 h 24100"/>
                <a:gd name="connsiteX1" fmla="*/ 26404 w 26451"/>
                <a:gd name="connsiteY1" fmla="*/ 23616 h 24100"/>
                <a:gd name="connsiteX2" fmla="*/ 4264 w 26451"/>
                <a:gd name="connsiteY2" fmla="*/ 13284 h 24100"/>
                <a:gd name="connsiteX3" fmla="*/ 4264 w 26451"/>
                <a:gd name="connsiteY3" fmla="*/ 0 h 24100"/>
                <a:gd name="connsiteX4" fmla="*/ 19024 w 26451"/>
                <a:gd name="connsiteY4" fmla="*/ 11070 h 2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51" h="24100">
                  <a:moveTo>
                    <a:pt x="19024" y="11070"/>
                  </a:moveTo>
                  <a:cubicBezTo>
                    <a:pt x="19024" y="11070"/>
                    <a:pt x="27142" y="22140"/>
                    <a:pt x="26404" y="23616"/>
                  </a:cubicBezTo>
                  <a:cubicBezTo>
                    <a:pt x="25666" y="25092"/>
                    <a:pt x="13858" y="23616"/>
                    <a:pt x="4264" y="13284"/>
                  </a:cubicBezTo>
                  <a:cubicBezTo>
                    <a:pt x="-5330" y="2952"/>
                    <a:pt x="4264" y="0"/>
                    <a:pt x="4264" y="0"/>
                  </a:cubicBezTo>
                  <a:lnTo>
                    <a:pt x="19024" y="1107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5F57F453-33BC-4FB6-83D9-888458288725}"/>
                </a:ext>
              </a:extLst>
            </p:cNvPr>
            <p:cNvSpPr/>
            <p:nvPr/>
          </p:nvSpPr>
          <p:spPr>
            <a:xfrm>
              <a:off x="5965784" y="3525439"/>
              <a:ext cx="25323" cy="21402"/>
            </a:xfrm>
            <a:custGeom>
              <a:avLst/>
              <a:gdLst>
                <a:gd name="connsiteX0" fmla="*/ 24539 w 25323"/>
                <a:gd name="connsiteY0" fmla="*/ 21402 h 21402"/>
                <a:gd name="connsiteX1" fmla="*/ 4612 w 25323"/>
                <a:gd name="connsiteY1" fmla="*/ 11070 h 21402"/>
                <a:gd name="connsiteX2" fmla="*/ 185 w 25323"/>
                <a:gd name="connsiteY2" fmla="*/ 738 h 21402"/>
                <a:gd name="connsiteX3" fmla="*/ 185 w 25323"/>
                <a:gd name="connsiteY3" fmla="*/ 738 h 21402"/>
                <a:gd name="connsiteX4" fmla="*/ 15683 w 25323"/>
                <a:gd name="connsiteY4" fmla="*/ 11070 h 21402"/>
                <a:gd name="connsiteX5" fmla="*/ 15683 w 25323"/>
                <a:gd name="connsiteY5" fmla="*/ 11070 h 21402"/>
                <a:gd name="connsiteX6" fmla="*/ 923 w 25323"/>
                <a:gd name="connsiteY6" fmla="*/ 0 h 21402"/>
                <a:gd name="connsiteX7" fmla="*/ 923 w 25323"/>
                <a:gd name="connsiteY7" fmla="*/ 0 h 21402"/>
                <a:gd name="connsiteX8" fmla="*/ 5350 w 25323"/>
                <a:gd name="connsiteY8" fmla="*/ 9594 h 21402"/>
                <a:gd name="connsiteX9" fmla="*/ 25277 w 25323"/>
                <a:gd name="connsiteY9" fmla="*/ 19926 h 21402"/>
                <a:gd name="connsiteX10" fmla="*/ 25277 w 25323"/>
                <a:gd name="connsiteY10" fmla="*/ 19926 h 21402"/>
                <a:gd name="connsiteX11" fmla="*/ 17896 w 25323"/>
                <a:gd name="connsiteY11" fmla="*/ 7380 h 21402"/>
                <a:gd name="connsiteX12" fmla="*/ 17896 w 25323"/>
                <a:gd name="connsiteY12" fmla="*/ 7380 h 21402"/>
                <a:gd name="connsiteX13" fmla="*/ 25277 w 25323"/>
                <a:gd name="connsiteY13" fmla="*/ 19926 h 21402"/>
                <a:gd name="connsiteX14" fmla="*/ 25277 w 25323"/>
                <a:gd name="connsiteY14" fmla="*/ 19926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323" h="21402">
                  <a:moveTo>
                    <a:pt x="24539" y="21402"/>
                  </a:moveTo>
                  <a:cubicBezTo>
                    <a:pt x="16775" y="20797"/>
                    <a:pt x="9579" y="17068"/>
                    <a:pt x="4612" y="11070"/>
                  </a:cubicBezTo>
                  <a:cubicBezTo>
                    <a:pt x="923" y="6642"/>
                    <a:pt x="-554" y="3690"/>
                    <a:pt x="185" y="738"/>
                  </a:cubicBezTo>
                  <a:lnTo>
                    <a:pt x="185" y="738"/>
                  </a:lnTo>
                  <a:lnTo>
                    <a:pt x="15683" y="11070"/>
                  </a:lnTo>
                  <a:lnTo>
                    <a:pt x="15683" y="11070"/>
                  </a:lnTo>
                  <a:lnTo>
                    <a:pt x="923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23" y="0"/>
                    <a:pt x="923" y="5904"/>
                    <a:pt x="5350" y="9594"/>
                  </a:cubicBezTo>
                  <a:cubicBezTo>
                    <a:pt x="9911" y="16076"/>
                    <a:pt x="17350" y="19930"/>
                    <a:pt x="25277" y="19926"/>
                  </a:cubicBezTo>
                  <a:lnTo>
                    <a:pt x="25277" y="19926"/>
                  </a:lnTo>
                  <a:cubicBezTo>
                    <a:pt x="25277" y="19926"/>
                    <a:pt x="25277" y="11808"/>
                    <a:pt x="17896" y="7380"/>
                  </a:cubicBezTo>
                  <a:lnTo>
                    <a:pt x="17896" y="7380"/>
                  </a:lnTo>
                  <a:cubicBezTo>
                    <a:pt x="17896" y="7380"/>
                    <a:pt x="26014" y="18450"/>
                    <a:pt x="25277" y="19926"/>
                  </a:cubicBezTo>
                  <a:lnTo>
                    <a:pt x="25277" y="199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CE7E98C2-BF69-42B5-A913-4662DB970214}"/>
                </a:ext>
              </a:extLst>
            </p:cNvPr>
            <p:cNvSpPr/>
            <p:nvPr/>
          </p:nvSpPr>
          <p:spPr>
            <a:xfrm>
              <a:off x="5985894" y="3506251"/>
              <a:ext cx="57928" cy="30996"/>
            </a:xfrm>
            <a:custGeom>
              <a:avLst/>
              <a:gdLst>
                <a:gd name="connsiteX0" fmla="*/ 45756 w 57928"/>
                <a:gd name="connsiteY0" fmla="*/ 21402 h 30996"/>
                <a:gd name="connsiteX1" fmla="*/ 51660 w 57928"/>
                <a:gd name="connsiteY1" fmla="*/ 30996 h 30996"/>
                <a:gd name="connsiteX2" fmla="*/ 0 w 57928"/>
                <a:gd name="connsiteY2" fmla="*/ 6642 h 30996"/>
                <a:gd name="connsiteX3" fmla="*/ 5166 w 57928"/>
                <a:gd name="connsiteY3" fmla="*/ 0 h 30996"/>
                <a:gd name="connsiteX4" fmla="*/ 45018 w 57928"/>
                <a:gd name="connsiteY4" fmla="*/ 20664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28" h="30996">
                  <a:moveTo>
                    <a:pt x="45756" y="21402"/>
                  </a:moveTo>
                  <a:cubicBezTo>
                    <a:pt x="45756" y="21402"/>
                    <a:pt x="68634" y="30996"/>
                    <a:pt x="51660" y="30996"/>
                  </a:cubicBezTo>
                  <a:cubicBezTo>
                    <a:pt x="33210" y="25801"/>
                    <a:pt x="15749" y="17571"/>
                    <a:pt x="0" y="6642"/>
                  </a:cubicBezTo>
                  <a:lnTo>
                    <a:pt x="5166" y="0"/>
                  </a:lnTo>
                  <a:lnTo>
                    <a:pt x="45018" y="20664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AA5BA9C3-2860-401D-87CF-CC52ECE08B24}"/>
                </a:ext>
              </a:extLst>
            </p:cNvPr>
            <p:cNvSpPr/>
            <p:nvPr/>
          </p:nvSpPr>
          <p:spPr>
            <a:xfrm>
              <a:off x="5987371" y="3506251"/>
              <a:ext cx="57563" cy="31793"/>
            </a:xfrm>
            <a:custGeom>
              <a:avLst/>
              <a:gdLst>
                <a:gd name="connsiteX0" fmla="*/ 51660 w 57563"/>
                <a:gd name="connsiteY0" fmla="*/ 30996 h 31793"/>
                <a:gd name="connsiteX1" fmla="*/ 51660 w 57563"/>
                <a:gd name="connsiteY1" fmla="*/ 30996 h 31793"/>
                <a:gd name="connsiteX2" fmla="*/ 0 w 57563"/>
                <a:gd name="connsiteY2" fmla="*/ 6642 h 31793"/>
                <a:gd name="connsiteX3" fmla="*/ 0 w 57563"/>
                <a:gd name="connsiteY3" fmla="*/ 6642 h 31793"/>
                <a:gd name="connsiteX4" fmla="*/ 5166 w 57563"/>
                <a:gd name="connsiteY4" fmla="*/ 0 h 31793"/>
                <a:gd name="connsiteX5" fmla="*/ 5166 w 57563"/>
                <a:gd name="connsiteY5" fmla="*/ 0 h 31793"/>
                <a:gd name="connsiteX6" fmla="*/ 45018 w 57563"/>
                <a:gd name="connsiteY6" fmla="*/ 20664 h 31793"/>
                <a:gd name="connsiteX7" fmla="*/ 45018 w 57563"/>
                <a:gd name="connsiteY7" fmla="*/ 20664 h 31793"/>
                <a:gd name="connsiteX8" fmla="*/ 5166 w 57563"/>
                <a:gd name="connsiteY8" fmla="*/ 738 h 31793"/>
                <a:gd name="connsiteX9" fmla="*/ 738 w 57563"/>
                <a:gd name="connsiteY9" fmla="*/ 6642 h 31793"/>
                <a:gd name="connsiteX10" fmla="*/ 51660 w 57563"/>
                <a:gd name="connsiteY10" fmla="*/ 30258 h 31793"/>
                <a:gd name="connsiteX11" fmla="*/ 57564 w 57563"/>
                <a:gd name="connsiteY11" fmla="*/ 30258 h 31793"/>
                <a:gd name="connsiteX12" fmla="*/ 45018 w 57563"/>
                <a:gd name="connsiteY12" fmla="*/ 22140 h 31793"/>
                <a:gd name="connsiteX13" fmla="*/ 45018 w 57563"/>
                <a:gd name="connsiteY13" fmla="*/ 22140 h 31793"/>
                <a:gd name="connsiteX14" fmla="*/ 56826 w 57563"/>
                <a:gd name="connsiteY14" fmla="*/ 30258 h 31793"/>
                <a:gd name="connsiteX15" fmla="*/ 51660 w 57563"/>
                <a:gd name="connsiteY15" fmla="*/ 30996 h 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63" h="31793">
                  <a:moveTo>
                    <a:pt x="51660" y="30996"/>
                  </a:moveTo>
                  <a:lnTo>
                    <a:pt x="51660" y="30996"/>
                  </a:lnTo>
                  <a:cubicBezTo>
                    <a:pt x="33151" y="25951"/>
                    <a:pt x="15668" y="17709"/>
                    <a:pt x="0" y="6642"/>
                  </a:cubicBezTo>
                  <a:lnTo>
                    <a:pt x="0" y="6642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45018" y="20664"/>
                  </a:lnTo>
                  <a:lnTo>
                    <a:pt x="45018" y="20664"/>
                  </a:lnTo>
                  <a:lnTo>
                    <a:pt x="5166" y="738"/>
                  </a:lnTo>
                  <a:lnTo>
                    <a:pt x="738" y="6642"/>
                  </a:lnTo>
                  <a:cubicBezTo>
                    <a:pt x="16044" y="17699"/>
                    <a:pt x="33328" y="25716"/>
                    <a:pt x="51660" y="30258"/>
                  </a:cubicBezTo>
                  <a:cubicBezTo>
                    <a:pt x="56826" y="30258"/>
                    <a:pt x="57564" y="30258"/>
                    <a:pt x="57564" y="30258"/>
                  </a:cubicBezTo>
                  <a:cubicBezTo>
                    <a:pt x="57564" y="30258"/>
                    <a:pt x="50184" y="24354"/>
                    <a:pt x="45018" y="22140"/>
                  </a:cubicBezTo>
                  <a:lnTo>
                    <a:pt x="45018" y="22140"/>
                  </a:lnTo>
                  <a:cubicBezTo>
                    <a:pt x="45018" y="22140"/>
                    <a:pt x="57564" y="27306"/>
                    <a:pt x="56826" y="30258"/>
                  </a:cubicBezTo>
                  <a:cubicBezTo>
                    <a:pt x="56088" y="33210"/>
                    <a:pt x="54612" y="30996"/>
                    <a:pt x="51660" y="3099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541D8B91-0189-4EED-ABC9-4A652B74A30A}"/>
                </a:ext>
              </a:extLst>
            </p:cNvPr>
            <p:cNvSpPr/>
            <p:nvPr/>
          </p:nvSpPr>
          <p:spPr>
            <a:xfrm>
              <a:off x="5996965" y="3505513"/>
              <a:ext cx="59777" cy="29520"/>
            </a:xfrm>
            <a:custGeom>
              <a:avLst/>
              <a:gdLst>
                <a:gd name="connsiteX0" fmla="*/ 46494 w 59777"/>
                <a:gd name="connsiteY0" fmla="*/ 19188 h 29520"/>
                <a:gd name="connsiteX1" fmla="*/ 59778 w 59777"/>
                <a:gd name="connsiteY1" fmla="*/ 29520 h 29520"/>
                <a:gd name="connsiteX2" fmla="*/ 0 w 59777"/>
                <a:gd name="connsiteY2" fmla="*/ 4428 h 29520"/>
                <a:gd name="connsiteX3" fmla="*/ 9594 w 59777"/>
                <a:gd name="connsiteY3" fmla="*/ 0 h 29520"/>
                <a:gd name="connsiteX4" fmla="*/ 46494 w 59777"/>
                <a:gd name="connsiteY4" fmla="*/ 1918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77" h="29520">
                  <a:moveTo>
                    <a:pt x="46494" y="19188"/>
                  </a:moveTo>
                  <a:cubicBezTo>
                    <a:pt x="46494" y="19188"/>
                    <a:pt x="59040" y="26568"/>
                    <a:pt x="59778" y="29520"/>
                  </a:cubicBezTo>
                  <a:cubicBezTo>
                    <a:pt x="37948" y="26711"/>
                    <a:pt x="17291" y="18040"/>
                    <a:pt x="0" y="4428"/>
                  </a:cubicBezTo>
                  <a:lnTo>
                    <a:pt x="9594" y="0"/>
                  </a:lnTo>
                  <a:lnTo>
                    <a:pt x="46494" y="19188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8CFD29C0-D089-42CF-A22C-7CB8E4CF889D}"/>
                </a:ext>
              </a:extLst>
            </p:cNvPr>
            <p:cNvSpPr/>
            <p:nvPr/>
          </p:nvSpPr>
          <p:spPr>
            <a:xfrm>
              <a:off x="5996965" y="3505513"/>
              <a:ext cx="61253" cy="30258"/>
            </a:xfrm>
            <a:custGeom>
              <a:avLst/>
              <a:gdLst>
                <a:gd name="connsiteX0" fmla="*/ 59040 w 61253"/>
                <a:gd name="connsiteY0" fmla="*/ 30258 h 30258"/>
                <a:gd name="connsiteX1" fmla="*/ 36162 w 61253"/>
                <a:gd name="connsiteY1" fmla="*/ 24354 h 30258"/>
                <a:gd name="connsiteX2" fmla="*/ 0 w 61253"/>
                <a:gd name="connsiteY2" fmla="*/ 5166 h 30258"/>
                <a:gd name="connsiteX3" fmla="*/ 0 w 61253"/>
                <a:gd name="connsiteY3" fmla="*/ 5166 h 30258"/>
                <a:gd name="connsiteX4" fmla="*/ 10332 w 61253"/>
                <a:gd name="connsiteY4" fmla="*/ 738 h 30258"/>
                <a:gd name="connsiteX5" fmla="*/ 10332 w 61253"/>
                <a:gd name="connsiteY5" fmla="*/ 738 h 30258"/>
                <a:gd name="connsiteX6" fmla="*/ 47232 w 61253"/>
                <a:gd name="connsiteY6" fmla="*/ 19926 h 30258"/>
                <a:gd name="connsiteX7" fmla="*/ 61254 w 61253"/>
                <a:gd name="connsiteY7" fmla="*/ 30258 h 30258"/>
                <a:gd name="connsiteX8" fmla="*/ 61254 w 61253"/>
                <a:gd name="connsiteY8" fmla="*/ 30258 h 30258"/>
                <a:gd name="connsiteX9" fmla="*/ 0 w 61253"/>
                <a:gd name="connsiteY9" fmla="*/ 4428 h 30258"/>
                <a:gd name="connsiteX10" fmla="*/ 36900 w 61253"/>
                <a:gd name="connsiteY10" fmla="*/ 24354 h 30258"/>
                <a:gd name="connsiteX11" fmla="*/ 59778 w 61253"/>
                <a:gd name="connsiteY11" fmla="*/ 29520 h 30258"/>
                <a:gd name="connsiteX12" fmla="*/ 59778 w 61253"/>
                <a:gd name="connsiteY12" fmla="*/ 29520 h 30258"/>
                <a:gd name="connsiteX13" fmla="*/ 46494 w 61253"/>
                <a:gd name="connsiteY13" fmla="*/ 19188 h 30258"/>
                <a:gd name="connsiteX14" fmla="*/ 9594 w 61253"/>
                <a:gd name="connsiteY14" fmla="*/ 0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1253" h="30258">
                  <a:moveTo>
                    <a:pt x="59040" y="30258"/>
                  </a:moveTo>
                  <a:cubicBezTo>
                    <a:pt x="51173" y="29367"/>
                    <a:pt x="43476" y="27379"/>
                    <a:pt x="36162" y="24354"/>
                  </a:cubicBezTo>
                  <a:cubicBezTo>
                    <a:pt x="23129" y="20006"/>
                    <a:pt x="10908" y="13522"/>
                    <a:pt x="0" y="5166"/>
                  </a:cubicBezTo>
                  <a:lnTo>
                    <a:pt x="0" y="5166"/>
                  </a:lnTo>
                  <a:lnTo>
                    <a:pt x="10332" y="738"/>
                  </a:lnTo>
                  <a:lnTo>
                    <a:pt x="10332" y="738"/>
                  </a:lnTo>
                  <a:lnTo>
                    <a:pt x="47232" y="19926"/>
                  </a:lnTo>
                  <a:cubicBezTo>
                    <a:pt x="52457" y="22552"/>
                    <a:pt x="57195" y="26046"/>
                    <a:pt x="61254" y="30258"/>
                  </a:cubicBezTo>
                  <a:lnTo>
                    <a:pt x="61254" y="30258"/>
                  </a:lnTo>
                  <a:close/>
                  <a:moveTo>
                    <a:pt x="0" y="4428"/>
                  </a:moveTo>
                  <a:cubicBezTo>
                    <a:pt x="11328" y="12727"/>
                    <a:pt x="23749" y="19432"/>
                    <a:pt x="36900" y="24354"/>
                  </a:cubicBezTo>
                  <a:cubicBezTo>
                    <a:pt x="44140" y="27482"/>
                    <a:pt x="51896" y="29234"/>
                    <a:pt x="59778" y="29520"/>
                  </a:cubicBezTo>
                  <a:lnTo>
                    <a:pt x="59778" y="29520"/>
                  </a:lnTo>
                  <a:cubicBezTo>
                    <a:pt x="59778" y="29520"/>
                    <a:pt x="46494" y="19926"/>
                    <a:pt x="46494" y="19188"/>
                  </a:cubicBezTo>
                  <a:lnTo>
                    <a:pt x="959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93DB1B20-EB5E-4FA9-873A-9CB46F3AE499}"/>
                </a:ext>
              </a:extLst>
            </p:cNvPr>
            <p:cNvSpPr/>
            <p:nvPr/>
          </p:nvSpPr>
          <p:spPr>
            <a:xfrm>
              <a:off x="5981467" y="3520273"/>
              <a:ext cx="33375" cy="19925"/>
            </a:xfrm>
            <a:custGeom>
              <a:avLst/>
              <a:gdLst>
                <a:gd name="connsiteX0" fmla="*/ 25830 w 33375"/>
                <a:gd name="connsiteY0" fmla="*/ 11070 h 19925"/>
                <a:gd name="connsiteX1" fmla="*/ 33210 w 33375"/>
                <a:gd name="connsiteY1" fmla="*/ 19926 h 19925"/>
                <a:gd name="connsiteX2" fmla="*/ 0 w 33375"/>
                <a:gd name="connsiteY2" fmla="*/ 6642 h 19925"/>
                <a:gd name="connsiteX3" fmla="*/ 0 w 33375"/>
                <a:gd name="connsiteY3" fmla="*/ 0 h 19925"/>
                <a:gd name="connsiteX4" fmla="*/ 24354 w 33375"/>
                <a:gd name="connsiteY4" fmla="*/ 1107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75" h="19925">
                  <a:moveTo>
                    <a:pt x="25830" y="11070"/>
                  </a:moveTo>
                  <a:cubicBezTo>
                    <a:pt x="25830" y="11070"/>
                    <a:pt x="34686" y="18450"/>
                    <a:pt x="33210" y="19926"/>
                  </a:cubicBezTo>
                  <a:cubicBezTo>
                    <a:pt x="21092" y="18773"/>
                    <a:pt x="9564" y="14162"/>
                    <a:pt x="0" y="6642"/>
                  </a:cubicBezTo>
                  <a:lnTo>
                    <a:pt x="0" y="0"/>
                  </a:lnTo>
                  <a:lnTo>
                    <a:pt x="24354" y="1107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6543CDE7-2BCA-4C89-AD4D-3EB7E6DB4999}"/>
                </a:ext>
              </a:extLst>
            </p:cNvPr>
            <p:cNvSpPr/>
            <p:nvPr/>
          </p:nvSpPr>
          <p:spPr>
            <a:xfrm>
              <a:off x="5981467" y="3520273"/>
              <a:ext cx="33209" cy="19925"/>
            </a:xfrm>
            <a:custGeom>
              <a:avLst/>
              <a:gdLst>
                <a:gd name="connsiteX0" fmla="*/ 33210 w 33209"/>
                <a:gd name="connsiteY0" fmla="*/ 19926 h 19925"/>
                <a:gd name="connsiteX1" fmla="*/ 0 w 33209"/>
                <a:gd name="connsiteY1" fmla="*/ 6642 h 19925"/>
                <a:gd name="connsiteX2" fmla="*/ 0 w 33209"/>
                <a:gd name="connsiteY2" fmla="*/ 6642 h 19925"/>
                <a:gd name="connsiteX3" fmla="*/ 0 w 33209"/>
                <a:gd name="connsiteY3" fmla="*/ 0 h 19925"/>
                <a:gd name="connsiteX4" fmla="*/ 0 w 33209"/>
                <a:gd name="connsiteY4" fmla="*/ 0 h 19925"/>
                <a:gd name="connsiteX5" fmla="*/ 24354 w 33209"/>
                <a:gd name="connsiteY5" fmla="*/ 11070 h 19925"/>
                <a:gd name="connsiteX6" fmla="*/ 24354 w 33209"/>
                <a:gd name="connsiteY6" fmla="*/ 11070 h 19925"/>
                <a:gd name="connsiteX7" fmla="*/ 0 w 33209"/>
                <a:gd name="connsiteY7" fmla="*/ 0 h 19925"/>
                <a:gd name="connsiteX8" fmla="*/ 0 w 33209"/>
                <a:gd name="connsiteY8" fmla="*/ 6642 h 19925"/>
                <a:gd name="connsiteX9" fmla="*/ 33210 w 33209"/>
                <a:gd name="connsiteY9" fmla="*/ 19188 h 19925"/>
                <a:gd name="connsiteX10" fmla="*/ 25092 w 33209"/>
                <a:gd name="connsiteY10" fmla="*/ 11808 h 19925"/>
                <a:gd name="connsiteX11" fmla="*/ 25092 w 33209"/>
                <a:gd name="connsiteY11" fmla="*/ 11808 h 19925"/>
                <a:gd name="connsiteX12" fmla="*/ 33210 w 33209"/>
                <a:gd name="connsiteY12" fmla="*/ 19926 h 19925"/>
                <a:gd name="connsiteX13" fmla="*/ 33210 w 33209"/>
                <a:gd name="connsiteY13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209" h="19925">
                  <a:moveTo>
                    <a:pt x="33210" y="19926"/>
                  </a:moveTo>
                  <a:cubicBezTo>
                    <a:pt x="21166" y="18477"/>
                    <a:pt x="9719" y="13897"/>
                    <a:pt x="0" y="6642"/>
                  </a:cubicBez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4354" y="11070"/>
                  </a:lnTo>
                  <a:lnTo>
                    <a:pt x="24354" y="11070"/>
                  </a:lnTo>
                  <a:lnTo>
                    <a:pt x="0" y="0"/>
                  </a:lnTo>
                  <a:lnTo>
                    <a:pt x="0" y="6642"/>
                  </a:lnTo>
                  <a:cubicBezTo>
                    <a:pt x="9542" y="14091"/>
                    <a:pt x="21122" y="18466"/>
                    <a:pt x="33210" y="19188"/>
                  </a:cubicBezTo>
                  <a:cubicBezTo>
                    <a:pt x="31033" y="16204"/>
                    <a:pt x="28273" y="13694"/>
                    <a:pt x="25092" y="11808"/>
                  </a:cubicBezTo>
                  <a:lnTo>
                    <a:pt x="25092" y="11808"/>
                  </a:lnTo>
                  <a:cubicBezTo>
                    <a:pt x="25092" y="11808"/>
                    <a:pt x="33210" y="18450"/>
                    <a:pt x="33210" y="19926"/>
                  </a:cubicBezTo>
                  <a:lnTo>
                    <a:pt x="33210" y="199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ED6ACAA3-17AE-495B-95D2-65BBD5CFE06D}"/>
                </a:ext>
              </a:extLst>
            </p:cNvPr>
            <p:cNvSpPr/>
            <p:nvPr/>
          </p:nvSpPr>
          <p:spPr>
            <a:xfrm>
              <a:off x="5983680" y="3515846"/>
              <a:ext cx="46111" cy="23320"/>
            </a:xfrm>
            <a:custGeom>
              <a:avLst/>
              <a:gdLst>
                <a:gd name="connsiteX0" fmla="*/ 39114 w 46111"/>
                <a:gd name="connsiteY0" fmla="*/ 15498 h 23320"/>
                <a:gd name="connsiteX1" fmla="*/ 45756 w 46111"/>
                <a:gd name="connsiteY1" fmla="*/ 22140 h 23320"/>
                <a:gd name="connsiteX2" fmla="*/ 3690 w 46111"/>
                <a:gd name="connsiteY2" fmla="*/ 8856 h 23320"/>
                <a:gd name="connsiteX3" fmla="*/ 0 w 46111"/>
                <a:gd name="connsiteY3" fmla="*/ 8856 h 23320"/>
                <a:gd name="connsiteX4" fmla="*/ 5166 w 46111"/>
                <a:gd name="connsiteY4" fmla="*/ 0 h 23320"/>
                <a:gd name="connsiteX5" fmla="*/ 39114 w 46111"/>
                <a:gd name="connsiteY5" fmla="*/ 16974 h 2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111" h="23320">
                  <a:moveTo>
                    <a:pt x="39114" y="15498"/>
                  </a:moveTo>
                  <a:cubicBezTo>
                    <a:pt x="39114" y="15498"/>
                    <a:pt x="47970" y="21402"/>
                    <a:pt x="45756" y="22140"/>
                  </a:cubicBezTo>
                  <a:cubicBezTo>
                    <a:pt x="43542" y="22878"/>
                    <a:pt x="36900" y="28044"/>
                    <a:pt x="3690" y="8856"/>
                  </a:cubicBezTo>
                  <a:lnTo>
                    <a:pt x="0" y="8856"/>
                  </a:lnTo>
                  <a:lnTo>
                    <a:pt x="5166" y="0"/>
                  </a:lnTo>
                  <a:lnTo>
                    <a:pt x="39114" y="16974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818C9DBA-37BF-4902-827C-DCD8D89190B2}"/>
                </a:ext>
              </a:extLst>
            </p:cNvPr>
            <p:cNvSpPr/>
            <p:nvPr/>
          </p:nvSpPr>
          <p:spPr>
            <a:xfrm>
              <a:off x="5982942" y="3516584"/>
              <a:ext cx="45755" cy="23757"/>
            </a:xfrm>
            <a:custGeom>
              <a:avLst/>
              <a:gdLst>
                <a:gd name="connsiteX0" fmla="*/ 41328 w 45755"/>
                <a:gd name="connsiteY0" fmla="*/ 22878 h 23757"/>
                <a:gd name="connsiteX1" fmla="*/ 36162 w 45755"/>
                <a:gd name="connsiteY1" fmla="*/ 22878 h 23757"/>
                <a:gd name="connsiteX2" fmla="*/ 4428 w 45755"/>
                <a:gd name="connsiteY2" fmla="*/ 8856 h 23757"/>
                <a:gd name="connsiteX3" fmla="*/ 0 w 45755"/>
                <a:gd name="connsiteY3" fmla="*/ 8856 h 23757"/>
                <a:gd name="connsiteX4" fmla="*/ 0 w 45755"/>
                <a:gd name="connsiteY4" fmla="*/ 8856 h 23757"/>
                <a:gd name="connsiteX5" fmla="*/ 5166 w 45755"/>
                <a:gd name="connsiteY5" fmla="*/ 0 h 23757"/>
                <a:gd name="connsiteX6" fmla="*/ 5166 w 45755"/>
                <a:gd name="connsiteY6" fmla="*/ 0 h 23757"/>
                <a:gd name="connsiteX7" fmla="*/ 39114 w 45755"/>
                <a:gd name="connsiteY7" fmla="*/ 16974 h 23757"/>
                <a:gd name="connsiteX8" fmla="*/ 39114 w 45755"/>
                <a:gd name="connsiteY8" fmla="*/ 16974 h 23757"/>
                <a:gd name="connsiteX9" fmla="*/ 5166 w 45755"/>
                <a:gd name="connsiteY9" fmla="*/ 738 h 23757"/>
                <a:gd name="connsiteX10" fmla="*/ 0 w 45755"/>
                <a:gd name="connsiteY10" fmla="*/ 8856 h 23757"/>
                <a:gd name="connsiteX11" fmla="*/ 3690 w 45755"/>
                <a:gd name="connsiteY11" fmla="*/ 8856 h 23757"/>
                <a:gd name="connsiteX12" fmla="*/ 45756 w 45755"/>
                <a:gd name="connsiteY12" fmla="*/ 22878 h 23757"/>
                <a:gd name="connsiteX13" fmla="*/ 45756 w 45755"/>
                <a:gd name="connsiteY13" fmla="*/ 22878 h 23757"/>
                <a:gd name="connsiteX14" fmla="*/ 38376 w 45755"/>
                <a:gd name="connsiteY14" fmla="*/ 16974 h 23757"/>
                <a:gd name="connsiteX15" fmla="*/ 38376 w 45755"/>
                <a:gd name="connsiteY15" fmla="*/ 16974 h 23757"/>
                <a:gd name="connsiteX16" fmla="*/ 45756 w 45755"/>
                <a:gd name="connsiteY16" fmla="*/ 23616 h 23757"/>
                <a:gd name="connsiteX17" fmla="*/ 45756 w 45755"/>
                <a:gd name="connsiteY17" fmla="*/ 23616 h 23757"/>
                <a:gd name="connsiteX18" fmla="*/ 41328 w 45755"/>
                <a:gd name="connsiteY18" fmla="*/ 22878 h 2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755" h="23757">
                  <a:moveTo>
                    <a:pt x="41328" y="22878"/>
                  </a:moveTo>
                  <a:lnTo>
                    <a:pt x="36162" y="22878"/>
                  </a:lnTo>
                  <a:cubicBezTo>
                    <a:pt x="24952" y="19782"/>
                    <a:pt x="14266" y="15057"/>
                    <a:pt x="4428" y="8856"/>
                  </a:cubicBezTo>
                  <a:lnTo>
                    <a:pt x="0" y="8856"/>
                  </a:lnTo>
                  <a:lnTo>
                    <a:pt x="0" y="8856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39114" y="16974"/>
                  </a:lnTo>
                  <a:lnTo>
                    <a:pt x="39114" y="16974"/>
                  </a:lnTo>
                  <a:lnTo>
                    <a:pt x="5166" y="738"/>
                  </a:lnTo>
                  <a:lnTo>
                    <a:pt x="0" y="8856"/>
                  </a:lnTo>
                  <a:lnTo>
                    <a:pt x="3690" y="8856"/>
                  </a:lnTo>
                  <a:cubicBezTo>
                    <a:pt x="24354" y="21402"/>
                    <a:pt x="38376" y="25830"/>
                    <a:pt x="45756" y="22878"/>
                  </a:cubicBezTo>
                  <a:lnTo>
                    <a:pt x="45756" y="22878"/>
                  </a:lnTo>
                  <a:cubicBezTo>
                    <a:pt x="43734" y="20418"/>
                    <a:pt x="41217" y="18407"/>
                    <a:pt x="38376" y="16974"/>
                  </a:cubicBezTo>
                  <a:lnTo>
                    <a:pt x="38376" y="16974"/>
                  </a:lnTo>
                  <a:cubicBezTo>
                    <a:pt x="38376" y="16974"/>
                    <a:pt x="45756" y="22140"/>
                    <a:pt x="45756" y="23616"/>
                  </a:cubicBezTo>
                  <a:lnTo>
                    <a:pt x="45756" y="23616"/>
                  </a:lnTo>
                  <a:cubicBezTo>
                    <a:pt x="44236" y="23836"/>
                    <a:pt x="42693" y="23578"/>
                    <a:pt x="41328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6D4AE5CA-454C-4713-90E8-D7D3FB978399}"/>
                </a:ext>
              </a:extLst>
            </p:cNvPr>
            <p:cNvSpPr/>
            <p:nvPr/>
          </p:nvSpPr>
          <p:spPr>
            <a:xfrm>
              <a:off x="5968182" y="3508465"/>
              <a:ext cx="29655" cy="15521"/>
            </a:xfrm>
            <a:custGeom>
              <a:avLst/>
              <a:gdLst>
                <a:gd name="connsiteX0" fmla="*/ 19926 w 29655"/>
                <a:gd name="connsiteY0" fmla="*/ 4428 h 15521"/>
                <a:gd name="connsiteX1" fmla="*/ 29520 w 29655"/>
                <a:gd name="connsiteY1" fmla="*/ 15498 h 15521"/>
                <a:gd name="connsiteX2" fmla="*/ 9594 w 29655"/>
                <a:gd name="connsiteY2" fmla="*/ 9594 h 15521"/>
                <a:gd name="connsiteX3" fmla="*/ 0 w 29655"/>
                <a:gd name="connsiteY3" fmla="*/ 0 h 15521"/>
                <a:gd name="connsiteX4" fmla="*/ 11808 w 29655"/>
                <a:gd name="connsiteY4" fmla="*/ 0 h 15521"/>
                <a:gd name="connsiteX5" fmla="*/ 19926 w 29655"/>
                <a:gd name="connsiteY5" fmla="*/ 7380 h 1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655" h="15521">
                  <a:moveTo>
                    <a:pt x="19926" y="4428"/>
                  </a:moveTo>
                  <a:cubicBezTo>
                    <a:pt x="19926" y="4428"/>
                    <a:pt x="30996" y="14022"/>
                    <a:pt x="29520" y="15498"/>
                  </a:cubicBezTo>
                  <a:cubicBezTo>
                    <a:pt x="22413" y="15766"/>
                    <a:pt x="15409" y="13691"/>
                    <a:pt x="9594" y="9594"/>
                  </a:cubicBezTo>
                  <a:cubicBezTo>
                    <a:pt x="5970" y="6852"/>
                    <a:pt x="2745" y="3624"/>
                    <a:pt x="0" y="0"/>
                  </a:cubicBezTo>
                  <a:lnTo>
                    <a:pt x="11808" y="0"/>
                  </a:lnTo>
                  <a:lnTo>
                    <a:pt x="19926" y="7380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2D325A14-CE26-4882-903B-8897A62A3B13}"/>
                </a:ext>
              </a:extLst>
            </p:cNvPr>
            <p:cNvSpPr/>
            <p:nvPr/>
          </p:nvSpPr>
          <p:spPr>
            <a:xfrm>
              <a:off x="5968182" y="3506251"/>
              <a:ext cx="30996" cy="19925"/>
            </a:xfrm>
            <a:custGeom>
              <a:avLst/>
              <a:gdLst>
                <a:gd name="connsiteX0" fmla="*/ 28044 w 30996"/>
                <a:gd name="connsiteY0" fmla="*/ 17712 h 19925"/>
                <a:gd name="connsiteX1" fmla="*/ 9594 w 30996"/>
                <a:gd name="connsiteY1" fmla="*/ 11808 h 19925"/>
                <a:gd name="connsiteX2" fmla="*/ 0 w 30996"/>
                <a:gd name="connsiteY2" fmla="*/ 2214 h 19925"/>
                <a:gd name="connsiteX3" fmla="*/ 0 w 30996"/>
                <a:gd name="connsiteY3" fmla="*/ 2214 h 19925"/>
                <a:gd name="connsiteX4" fmla="*/ 12546 w 30996"/>
                <a:gd name="connsiteY4" fmla="*/ 2214 h 19925"/>
                <a:gd name="connsiteX5" fmla="*/ 12546 w 30996"/>
                <a:gd name="connsiteY5" fmla="*/ 2214 h 19925"/>
                <a:gd name="connsiteX6" fmla="*/ 20664 w 30996"/>
                <a:gd name="connsiteY6" fmla="*/ 9594 h 19925"/>
                <a:gd name="connsiteX7" fmla="*/ 30996 w 30996"/>
                <a:gd name="connsiteY7" fmla="*/ 19926 h 19925"/>
                <a:gd name="connsiteX8" fmla="*/ 30996 w 30996"/>
                <a:gd name="connsiteY8" fmla="*/ 19926 h 19925"/>
                <a:gd name="connsiteX9" fmla="*/ 0 w 30996"/>
                <a:gd name="connsiteY9" fmla="*/ 2214 h 19925"/>
                <a:gd name="connsiteX10" fmla="*/ 9594 w 30996"/>
                <a:gd name="connsiteY10" fmla="*/ 11808 h 19925"/>
                <a:gd name="connsiteX11" fmla="*/ 29520 w 30996"/>
                <a:gd name="connsiteY11" fmla="*/ 17712 h 19925"/>
                <a:gd name="connsiteX12" fmla="*/ 29520 w 30996"/>
                <a:gd name="connsiteY12" fmla="*/ 17712 h 19925"/>
                <a:gd name="connsiteX13" fmla="*/ 19926 w 30996"/>
                <a:gd name="connsiteY13" fmla="*/ 7380 h 19925"/>
                <a:gd name="connsiteX14" fmla="*/ 11808 w 30996"/>
                <a:gd name="connsiteY14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996" h="19925">
                  <a:moveTo>
                    <a:pt x="28044" y="17712"/>
                  </a:moveTo>
                  <a:cubicBezTo>
                    <a:pt x="21468" y="17459"/>
                    <a:pt x="15092" y="15418"/>
                    <a:pt x="9594" y="11808"/>
                  </a:cubicBezTo>
                  <a:cubicBezTo>
                    <a:pt x="5970" y="9066"/>
                    <a:pt x="2745" y="5838"/>
                    <a:pt x="0" y="2214"/>
                  </a:cubicBezTo>
                  <a:lnTo>
                    <a:pt x="0" y="2214"/>
                  </a:lnTo>
                  <a:lnTo>
                    <a:pt x="12546" y="2214"/>
                  </a:lnTo>
                  <a:lnTo>
                    <a:pt x="12546" y="2214"/>
                  </a:lnTo>
                  <a:lnTo>
                    <a:pt x="20664" y="9594"/>
                  </a:lnTo>
                  <a:cubicBezTo>
                    <a:pt x="24642" y="12463"/>
                    <a:pt x="28125" y="15951"/>
                    <a:pt x="30996" y="19926"/>
                  </a:cubicBezTo>
                  <a:lnTo>
                    <a:pt x="30996" y="19926"/>
                  </a:lnTo>
                  <a:close/>
                  <a:moveTo>
                    <a:pt x="0" y="2214"/>
                  </a:moveTo>
                  <a:cubicBezTo>
                    <a:pt x="2996" y="5607"/>
                    <a:pt x="6199" y="8810"/>
                    <a:pt x="9594" y="11808"/>
                  </a:cubicBezTo>
                  <a:cubicBezTo>
                    <a:pt x="15712" y="15231"/>
                    <a:pt x="22524" y="17248"/>
                    <a:pt x="29520" y="17712"/>
                  </a:cubicBezTo>
                  <a:lnTo>
                    <a:pt x="29520" y="17712"/>
                  </a:lnTo>
                  <a:cubicBezTo>
                    <a:pt x="26959" y="13725"/>
                    <a:pt x="23712" y="10226"/>
                    <a:pt x="19926" y="7380"/>
                  </a:cubicBez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498158D6-79B6-4932-A1C7-DB9047F0B7A3}"/>
                </a:ext>
              </a:extLst>
            </p:cNvPr>
            <p:cNvSpPr/>
            <p:nvPr/>
          </p:nvSpPr>
          <p:spPr>
            <a:xfrm>
              <a:off x="5966707" y="3496658"/>
              <a:ext cx="42903" cy="23615"/>
            </a:xfrm>
            <a:custGeom>
              <a:avLst/>
              <a:gdLst>
                <a:gd name="connsiteX0" fmla="*/ 8856 w 42903"/>
                <a:gd name="connsiteY0" fmla="*/ 0 h 23615"/>
                <a:gd name="connsiteX1" fmla="*/ 28782 w 42903"/>
                <a:gd name="connsiteY1" fmla="*/ 11808 h 23615"/>
                <a:gd name="connsiteX2" fmla="*/ 42804 w 42903"/>
                <a:gd name="connsiteY2" fmla="*/ 23616 h 23615"/>
                <a:gd name="connsiteX3" fmla="*/ 19188 w 42903"/>
                <a:gd name="connsiteY3" fmla="*/ 16236 h 23615"/>
                <a:gd name="connsiteX4" fmla="*/ 0 w 42903"/>
                <a:gd name="connsiteY4" fmla="*/ 738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03" h="23615">
                  <a:moveTo>
                    <a:pt x="8856" y="0"/>
                  </a:moveTo>
                  <a:lnTo>
                    <a:pt x="28782" y="11808"/>
                  </a:lnTo>
                  <a:cubicBezTo>
                    <a:pt x="28782" y="11808"/>
                    <a:pt x="44280" y="22878"/>
                    <a:pt x="42804" y="23616"/>
                  </a:cubicBezTo>
                  <a:cubicBezTo>
                    <a:pt x="34428" y="23230"/>
                    <a:pt x="26295" y="20688"/>
                    <a:pt x="19188" y="16236"/>
                  </a:cubicBezTo>
                  <a:cubicBezTo>
                    <a:pt x="12273" y="11750"/>
                    <a:pt x="5838" y="6556"/>
                    <a:pt x="0" y="738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9629B329-6F90-4B6D-83ED-648AC0F48620}"/>
                </a:ext>
              </a:extLst>
            </p:cNvPr>
            <p:cNvSpPr/>
            <p:nvPr/>
          </p:nvSpPr>
          <p:spPr>
            <a:xfrm>
              <a:off x="5966707" y="3496658"/>
              <a:ext cx="43541" cy="24353"/>
            </a:xfrm>
            <a:custGeom>
              <a:avLst/>
              <a:gdLst>
                <a:gd name="connsiteX0" fmla="*/ 42066 w 43541"/>
                <a:gd name="connsiteY0" fmla="*/ 24354 h 24353"/>
                <a:gd name="connsiteX1" fmla="*/ 19188 w 43541"/>
                <a:gd name="connsiteY1" fmla="*/ 16236 h 24353"/>
                <a:gd name="connsiteX2" fmla="*/ 0 w 43541"/>
                <a:gd name="connsiteY2" fmla="*/ 738 h 24353"/>
                <a:gd name="connsiteX3" fmla="*/ 0 w 43541"/>
                <a:gd name="connsiteY3" fmla="*/ 738 h 24353"/>
                <a:gd name="connsiteX4" fmla="*/ 19188 w 43541"/>
                <a:gd name="connsiteY4" fmla="*/ 16236 h 24353"/>
                <a:gd name="connsiteX5" fmla="*/ 42804 w 43541"/>
                <a:gd name="connsiteY5" fmla="*/ 23616 h 24353"/>
                <a:gd name="connsiteX6" fmla="*/ 42804 w 43541"/>
                <a:gd name="connsiteY6" fmla="*/ 23616 h 24353"/>
                <a:gd name="connsiteX7" fmla="*/ 28044 w 43541"/>
                <a:gd name="connsiteY7" fmla="*/ 11808 h 24353"/>
                <a:gd name="connsiteX8" fmla="*/ 8856 w 43541"/>
                <a:gd name="connsiteY8" fmla="*/ 0 h 24353"/>
                <a:gd name="connsiteX9" fmla="*/ 8856 w 43541"/>
                <a:gd name="connsiteY9" fmla="*/ 0 h 24353"/>
                <a:gd name="connsiteX10" fmla="*/ 28782 w 43541"/>
                <a:gd name="connsiteY10" fmla="*/ 11808 h 24353"/>
                <a:gd name="connsiteX11" fmla="*/ 43542 w 43541"/>
                <a:gd name="connsiteY11" fmla="*/ 23616 h 24353"/>
                <a:gd name="connsiteX12" fmla="*/ 43542 w 43541"/>
                <a:gd name="connsiteY12" fmla="*/ 2361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541" h="24353">
                  <a:moveTo>
                    <a:pt x="42066" y="24354"/>
                  </a:moveTo>
                  <a:cubicBezTo>
                    <a:pt x="34000" y="23093"/>
                    <a:pt x="26243" y="20340"/>
                    <a:pt x="19188" y="16236"/>
                  </a:cubicBezTo>
                  <a:cubicBezTo>
                    <a:pt x="12273" y="11750"/>
                    <a:pt x="5838" y="6556"/>
                    <a:pt x="0" y="738"/>
                  </a:cubicBezTo>
                  <a:lnTo>
                    <a:pt x="0" y="738"/>
                  </a:lnTo>
                  <a:cubicBezTo>
                    <a:pt x="5838" y="6556"/>
                    <a:pt x="12273" y="11750"/>
                    <a:pt x="19188" y="16236"/>
                  </a:cubicBezTo>
                  <a:cubicBezTo>
                    <a:pt x="26295" y="20688"/>
                    <a:pt x="34428" y="23230"/>
                    <a:pt x="42804" y="23616"/>
                  </a:cubicBezTo>
                  <a:lnTo>
                    <a:pt x="42804" y="23616"/>
                  </a:lnTo>
                  <a:cubicBezTo>
                    <a:pt x="38568" y="18894"/>
                    <a:pt x="33579" y="14904"/>
                    <a:pt x="28044" y="11808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28782" y="11808"/>
                  </a:lnTo>
                  <a:cubicBezTo>
                    <a:pt x="34155" y="15144"/>
                    <a:pt x="39107" y="19108"/>
                    <a:pt x="43542" y="23616"/>
                  </a:cubicBezTo>
                  <a:lnTo>
                    <a:pt x="43542" y="2361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9F9D4D8F-B8CB-4CBF-BA68-ADB0F2DA3EC6}"/>
                </a:ext>
              </a:extLst>
            </p:cNvPr>
            <p:cNvSpPr/>
            <p:nvPr/>
          </p:nvSpPr>
          <p:spPr>
            <a:xfrm>
              <a:off x="5949241" y="3550210"/>
              <a:ext cx="13776" cy="15293"/>
            </a:xfrm>
            <a:custGeom>
              <a:avLst/>
              <a:gdLst>
                <a:gd name="connsiteX0" fmla="*/ 13776 w 13776"/>
                <a:gd name="connsiteY0" fmla="*/ 4749 h 15293"/>
                <a:gd name="connsiteX1" fmla="*/ 13776 w 13776"/>
                <a:gd name="connsiteY1" fmla="*/ 15081 h 15293"/>
                <a:gd name="connsiteX2" fmla="*/ 1968 w 13776"/>
                <a:gd name="connsiteY2" fmla="*/ 5487 h 15293"/>
                <a:gd name="connsiteX3" fmla="*/ 1968 w 13776"/>
                <a:gd name="connsiteY3" fmla="*/ 1797 h 15293"/>
                <a:gd name="connsiteX4" fmla="*/ 10086 w 13776"/>
                <a:gd name="connsiteY4" fmla="*/ 1797 h 1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76" h="15293">
                  <a:moveTo>
                    <a:pt x="13776" y="4749"/>
                  </a:moveTo>
                  <a:cubicBezTo>
                    <a:pt x="13776" y="4749"/>
                    <a:pt x="13776" y="14343"/>
                    <a:pt x="13776" y="15081"/>
                  </a:cubicBezTo>
                  <a:cubicBezTo>
                    <a:pt x="13776" y="15819"/>
                    <a:pt x="6396" y="15081"/>
                    <a:pt x="1968" y="5487"/>
                  </a:cubicBezTo>
                  <a:cubicBezTo>
                    <a:pt x="-2460" y="-4107"/>
                    <a:pt x="1968" y="1797"/>
                    <a:pt x="1968" y="1797"/>
                  </a:cubicBezTo>
                  <a:lnTo>
                    <a:pt x="10086" y="1797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F9677F09-04B9-40F4-8D5E-AB163EED9CEB}"/>
                </a:ext>
              </a:extLst>
            </p:cNvPr>
            <p:cNvSpPr/>
            <p:nvPr/>
          </p:nvSpPr>
          <p:spPr>
            <a:xfrm>
              <a:off x="5950306" y="3546560"/>
              <a:ext cx="13448" cy="16517"/>
            </a:xfrm>
            <a:custGeom>
              <a:avLst/>
              <a:gdLst>
                <a:gd name="connsiteX0" fmla="*/ 12710 w 13448"/>
                <a:gd name="connsiteY0" fmla="*/ 16518 h 16517"/>
                <a:gd name="connsiteX1" fmla="*/ 1640 w 13448"/>
                <a:gd name="connsiteY1" fmla="*/ 6186 h 16517"/>
                <a:gd name="connsiteX2" fmla="*/ 1640 w 13448"/>
                <a:gd name="connsiteY2" fmla="*/ 1020 h 16517"/>
                <a:gd name="connsiteX3" fmla="*/ 1640 w 13448"/>
                <a:gd name="connsiteY3" fmla="*/ 1020 h 16517"/>
                <a:gd name="connsiteX4" fmla="*/ 9758 w 13448"/>
                <a:gd name="connsiteY4" fmla="*/ 1020 h 16517"/>
                <a:gd name="connsiteX5" fmla="*/ 9758 w 13448"/>
                <a:gd name="connsiteY5" fmla="*/ 1020 h 16517"/>
                <a:gd name="connsiteX6" fmla="*/ 9758 w 13448"/>
                <a:gd name="connsiteY6" fmla="*/ 10614 h 16517"/>
                <a:gd name="connsiteX7" fmla="*/ 9758 w 13448"/>
                <a:gd name="connsiteY7" fmla="*/ 10614 h 16517"/>
                <a:gd name="connsiteX8" fmla="*/ 1640 w 13448"/>
                <a:gd name="connsiteY8" fmla="*/ 1020 h 16517"/>
                <a:gd name="connsiteX9" fmla="*/ 1640 w 13448"/>
                <a:gd name="connsiteY9" fmla="*/ 1020 h 16517"/>
                <a:gd name="connsiteX10" fmla="*/ 1640 w 13448"/>
                <a:gd name="connsiteY10" fmla="*/ 5448 h 16517"/>
                <a:gd name="connsiteX11" fmla="*/ 13448 w 13448"/>
                <a:gd name="connsiteY11" fmla="*/ 15042 h 16517"/>
                <a:gd name="connsiteX12" fmla="*/ 13448 w 13448"/>
                <a:gd name="connsiteY12" fmla="*/ 15042 h 16517"/>
                <a:gd name="connsiteX13" fmla="*/ 13448 w 13448"/>
                <a:gd name="connsiteY13" fmla="*/ 5448 h 16517"/>
                <a:gd name="connsiteX14" fmla="*/ 5330 w 13448"/>
                <a:gd name="connsiteY14" fmla="*/ 5448 h 16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448" h="16517">
                  <a:moveTo>
                    <a:pt x="12710" y="16518"/>
                  </a:moveTo>
                  <a:cubicBezTo>
                    <a:pt x="12710" y="16518"/>
                    <a:pt x="5330" y="16518"/>
                    <a:pt x="1640" y="6186"/>
                  </a:cubicBezTo>
                  <a:cubicBezTo>
                    <a:pt x="-2050" y="-4146"/>
                    <a:pt x="1640" y="1758"/>
                    <a:pt x="1640" y="1020"/>
                  </a:cubicBezTo>
                  <a:cubicBezTo>
                    <a:pt x="1640" y="282"/>
                    <a:pt x="1640" y="1020"/>
                    <a:pt x="1640" y="1020"/>
                  </a:cubicBezTo>
                  <a:lnTo>
                    <a:pt x="9758" y="1020"/>
                  </a:lnTo>
                  <a:lnTo>
                    <a:pt x="9758" y="1020"/>
                  </a:lnTo>
                  <a:cubicBezTo>
                    <a:pt x="10356" y="4190"/>
                    <a:pt x="10356" y="7444"/>
                    <a:pt x="9758" y="10614"/>
                  </a:cubicBezTo>
                  <a:lnTo>
                    <a:pt x="9758" y="10614"/>
                  </a:lnTo>
                  <a:close/>
                  <a:moveTo>
                    <a:pt x="1640" y="1020"/>
                  </a:moveTo>
                  <a:lnTo>
                    <a:pt x="1640" y="1020"/>
                  </a:lnTo>
                  <a:cubicBezTo>
                    <a:pt x="1640" y="1020"/>
                    <a:pt x="1640" y="1020"/>
                    <a:pt x="1640" y="5448"/>
                  </a:cubicBezTo>
                  <a:cubicBezTo>
                    <a:pt x="1640" y="9876"/>
                    <a:pt x="11234" y="15780"/>
                    <a:pt x="13448" y="15042"/>
                  </a:cubicBezTo>
                  <a:lnTo>
                    <a:pt x="13448" y="15042"/>
                  </a:lnTo>
                  <a:cubicBezTo>
                    <a:pt x="13448" y="15042"/>
                    <a:pt x="13448" y="6186"/>
                    <a:pt x="13448" y="5448"/>
                  </a:cubicBezTo>
                  <a:lnTo>
                    <a:pt x="5330" y="544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0E729089-E31E-4BB8-9453-B9ECE0A04CD8}"/>
                </a:ext>
              </a:extLst>
            </p:cNvPr>
            <p:cNvSpPr/>
            <p:nvPr/>
          </p:nvSpPr>
          <p:spPr>
            <a:xfrm>
              <a:off x="5954839" y="3539133"/>
              <a:ext cx="19319" cy="18495"/>
            </a:xfrm>
            <a:custGeom>
              <a:avLst/>
              <a:gdLst>
                <a:gd name="connsiteX0" fmla="*/ 14819 w 19319"/>
                <a:gd name="connsiteY0" fmla="*/ 6970 h 18495"/>
                <a:gd name="connsiteX1" fmla="*/ 19247 w 19319"/>
                <a:gd name="connsiteY1" fmla="*/ 17302 h 18495"/>
                <a:gd name="connsiteX2" fmla="*/ 2273 w 19319"/>
                <a:gd name="connsiteY2" fmla="*/ 9184 h 18495"/>
                <a:gd name="connsiteX3" fmla="*/ 10391 w 19319"/>
                <a:gd name="connsiteY3" fmla="*/ 328 h 18495"/>
                <a:gd name="connsiteX4" fmla="*/ 14819 w 19319"/>
                <a:gd name="connsiteY4" fmla="*/ 6970 h 1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9" h="18495">
                  <a:moveTo>
                    <a:pt x="14819" y="6970"/>
                  </a:moveTo>
                  <a:cubicBezTo>
                    <a:pt x="14819" y="6970"/>
                    <a:pt x="19985" y="15826"/>
                    <a:pt x="19247" y="17302"/>
                  </a:cubicBezTo>
                  <a:cubicBezTo>
                    <a:pt x="18509" y="18778"/>
                    <a:pt x="10391" y="20992"/>
                    <a:pt x="2273" y="9184"/>
                  </a:cubicBezTo>
                  <a:cubicBezTo>
                    <a:pt x="-5845" y="-2624"/>
                    <a:pt x="10391" y="328"/>
                    <a:pt x="10391" y="328"/>
                  </a:cubicBezTo>
                  <a:lnTo>
                    <a:pt x="14819" y="6970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92BFA073-0558-428D-8979-41C19EF68ABA}"/>
                </a:ext>
              </a:extLst>
            </p:cNvPr>
            <p:cNvSpPr/>
            <p:nvPr/>
          </p:nvSpPr>
          <p:spPr>
            <a:xfrm>
              <a:off x="5954981" y="3535772"/>
              <a:ext cx="20818" cy="20433"/>
            </a:xfrm>
            <a:custGeom>
              <a:avLst/>
              <a:gdLst>
                <a:gd name="connsiteX0" fmla="*/ 14678 w 20818"/>
                <a:gd name="connsiteY0" fmla="*/ 19188 h 20433"/>
                <a:gd name="connsiteX1" fmla="*/ 14678 w 20818"/>
                <a:gd name="connsiteY1" fmla="*/ 19188 h 20433"/>
                <a:gd name="connsiteX2" fmla="*/ 2870 w 20818"/>
                <a:gd name="connsiteY2" fmla="*/ 11070 h 20433"/>
                <a:gd name="connsiteX3" fmla="*/ 2870 w 20818"/>
                <a:gd name="connsiteY3" fmla="*/ 2952 h 20433"/>
                <a:gd name="connsiteX4" fmla="*/ 12464 w 20818"/>
                <a:gd name="connsiteY4" fmla="*/ 2952 h 20433"/>
                <a:gd name="connsiteX5" fmla="*/ 12464 w 20818"/>
                <a:gd name="connsiteY5" fmla="*/ 2952 h 20433"/>
                <a:gd name="connsiteX6" fmla="*/ 16154 w 20818"/>
                <a:gd name="connsiteY6" fmla="*/ 9594 h 20433"/>
                <a:gd name="connsiteX7" fmla="*/ 20582 w 20818"/>
                <a:gd name="connsiteY7" fmla="*/ 19926 h 20433"/>
                <a:gd name="connsiteX8" fmla="*/ 14678 w 20818"/>
                <a:gd name="connsiteY8" fmla="*/ 19188 h 20433"/>
                <a:gd name="connsiteX9" fmla="*/ 7298 w 20818"/>
                <a:gd name="connsiteY9" fmla="*/ 738 h 20433"/>
                <a:gd name="connsiteX10" fmla="*/ 656 w 20818"/>
                <a:gd name="connsiteY10" fmla="*/ 738 h 20433"/>
                <a:gd name="connsiteX11" fmla="*/ 656 w 20818"/>
                <a:gd name="connsiteY11" fmla="*/ 7380 h 20433"/>
                <a:gd name="connsiteX12" fmla="*/ 11726 w 20818"/>
                <a:gd name="connsiteY12" fmla="*/ 16236 h 20433"/>
                <a:gd name="connsiteX13" fmla="*/ 16154 w 20818"/>
                <a:gd name="connsiteY13" fmla="*/ 16236 h 20433"/>
                <a:gd name="connsiteX14" fmla="*/ 16154 w 20818"/>
                <a:gd name="connsiteY14" fmla="*/ 6642 h 20433"/>
                <a:gd name="connsiteX15" fmla="*/ 11726 w 20818"/>
                <a:gd name="connsiteY15" fmla="*/ 0 h 20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8" h="20433">
                  <a:moveTo>
                    <a:pt x="14678" y="19188"/>
                  </a:moveTo>
                  <a:lnTo>
                    <a:pt x="14678" y="19188"/>
                  </a:lnTo>
                  <a:cubicBezTo>
                    <a:pt x="9733" y="18358"/>
                    <a:pt x="5416" y="15386"/>
                    <a:pt x="2870" y="11070"/>
                  </a:cubicBezTo>
                  <a:cubicBezTo>
                    <a:pt x="2870" y="11070"/>
                    <a:pt x="2870" y="5166"/>
                    <a:pt x="2870" y="2952"/>
                  </a:cubicBezTo>
                  <a:cubicBezTo>
                    <a:pt x="5837" y="1238"/>
                    <a:pt x="9497" y="1238"/>
                    <a:pt x="12464" y="2952"/>
                  </a:cubicBezTo>
                  <a:lnTo>
                    <a:pt x="12464" y="2952"/>
                  </a:lnTo>
                  <a:lnTo>
                    <a:pt x="16154" y="9594"/>
                  </a:lnTo>
                  <a:cubicBezTo>
                    <a:pt x="16154" y="9594"/>
                    <a:pt x="22058" y="18450"/>
                    <a:pt x="20582" y="19926"/>
                  </a:cubicBezTo>
                  <a:cubicBezTo>
                    <a:pt x="19106" y="21402"/>
                    <a:pt x="16892" y="19188"/>
                    <a:pt x="14678" y="19188"/>
                  </a:cubicBezTo>
                  <a:close/>
                  <a:moveTo>
                    <a:pt x="7298" y="738"/>
                  </a:moveTo>
                  <a:cubicBezTo>
                    <a:pt x="7298" y="738"/>
                    <a:pt x="2132" y="738"/>
                    <a:pt x="656" y="738"/>
                  </a:cubicBezTo>
                  <a:cubicBezTo>
                    <a:pt x="-820" y="738"/>
                    <a:pt x="656" y="4428"/>
                    <a:pt x="656" y="7380"/>
                  </a:cubicBezTo>
                  <a:cubicBezTo>
                    <a:pt x="2951" y="11745"/>
                    <a:pt x="6966" y="14954"/>
                    <a:pt x="11726" y="16236"/>
                  </a:cubicBezTo>
                  <a:cubicBezTo>
                    <a:pt x="11726" y="16236"/>
                    <a:pt x="16154" y="16236"/>
                    <a:pt x="16154" y="16236"/>
                  </a:cubicBezTo>
                  <a:cubicBezTo>
                    <a:pt x="16154" y="16236"/>
                    <a:pt x="16154" y="10332"/>
                    <a:pt x="16154" y="6642"/>
                  </a:cubicBezTo>
                  <a:lnTo>
                    <a:pt x="1172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B3ADAD17-274F-4656-8FAB-7C6ACDA3956E}"/>
                </a:ext>
              </a:extLst>
            </p:cNvPr>
            <p:cNvSpPr/>
            <p:nvPr/>
          </p:nvSpPr>
          <p:spPr>
            <a:xfrm>
              <a:off x="5949732" y="3504775"/>
              <a:ext cx="20663" cy="38375"/>
            </a:xfrm>
            <a:custGeom>
              <a:avLst/>
              <a:gdLst>
                <a:gd name="connsiteX0" fmla="*/ 2952 w 20663"/>
                <a:gd name="connsiteY0" fmla="*/ 0 h 38375"/>
                <a:gd name="connsiteX1" fmla="*/ 20664 w 20663"/>
                <a:gd name="connsiteY1" fmla="*/ 38376 h 38375"/>
                <a:gd name="connsiteX2" fmla="*/ 7380 w 20663"/>
                <a:gd name="connsiteY2" fmla="*/ 28782 h 38375"/>
                <a:gd name="connsiteX3" fmla="*/ 0 w 20663"/>
                <a:gd name="connsiteY3" fmla="*/ 6642 h 38375"/>
                <a:gd name="connsiteX4" fmla="*/ 0 w 20663"/>
                <a:gd name="connsiteY4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38375">
                  <a:moveTo>
                    <a:pt x="2952" y="0"/>
                  </a:moveTo>
                  <a:cubicBezTo>
                    <a:pt x="9874" y="12296"/>
                    <a:pt x="15801" y="25129"/>
                    <a:pt x="20664" y="38376"/>
                  </a:cubicBezTo>
                  <a:cubicBezTo>
                    <a:pt x="20664" y="38376"/>
                    <a:pt x="11808" y="38376"/>
                    <a:pt x="7380" y="28782"/>
                  </a:cubicBezTo>
                  <a:cubicBezTo>
                    <a:pt x="4303" y="21623"/>
                    <a:pt x="1830" y="14217"/>
                    <a:pt x="0" y="664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D6CA4B05-0A4C-4CA6-9348-ED12E551F99D}"/>
                </a:ext>
              </a:extLst>
            </p:cNvPr>
            <p:cNvSpPr/>
            <p:nvPr/>
          </p:nvSpPr>
          <p:spPr>
            <a:xfrm>
              <a:off x="5949732" y="3504775"/>
              <a:ext cx="20663" cy="39113"/>
            </a:xfrm>
            <a:custGeom>
              <a:avLst/>
              <a:gdLst>
                <a:gd name="connsiteX0" fmla="*/ 18450 w 20663"/>
                <a:gd name="connsiteY0" fmla="*/ 39114 h 39113"/>
                <a:gd name="connsiteX1" fmla="*/ 18450 w 20663"/>
                <a:gd name="connsiteY1" fmla="*/ 39114 h 39113"/>
                <a:gd name="connsiteX2" fmla="*/ 8118 w 20663"/>
                <a:gd name="connsiteY2" fmla="*/ 28782 h 39113"/>
                <a:gd name="connsiteX3" fmla="*/ 0 w 20663"/>
                <a:gd name="connsiteY3" fmla="*/ 6642 h 39113"/>
                <a:gd name="connsiteX4" fmla="*/ 0 w 20663"/>
                <a:gd name="connsiteY4" fmla="*/ 6642 h 39113"/>
                <a:gd name="connsiteX5" fmla="*/ 3690 w 20663"/>
                <a:gd name="connsiteY5" fmla="*/ 0 h 39113"/>
                <a:gd name="connsiteX6" fmla="*/ 3690 w 20663"/>
                <a:gd name="connsiteY6" fmla="*/ 0 h 39113"/>
                <a:gd name="connsiteX7" fmla="*/ 20664 w 20663"/>
                <a:gd name="connsiteY7" fmla="*/ 38376 h 39113"/>
                <a:gd name="connsiteX8" fmla="*/ 18450 w 20663"/>
                <a:gd name="connsiteY8" fmla="*/ 39114 h 39113"/>
                <a:gd name="connsiteX9" fmla="*/ 0 w 20663"/>
                <a:gd name="connsiteY9" fmla="*/ 6642 h 39113"/>
                <a:gd name="connsiteX10" fmla="*/ 7380 w 20663"/>
                <a:gd name="connsiteY10" fmla="*/ 28782 h 39113"/>
                <a:gd name="connsiteX11" fmla="*/ 17712 w 20663"/>
                <a:gd name="connsiteY11" fmla="*/ 39114 h 39113"/>
                <a:gd name="connsiteX12" fmla="*/ 17712 w 20663"/>
                <a:gd name="connsiteY12" fmla="*/ 39114 h 39113"/>
                <a:gd name="connsiteX13" fmla="*/ 0 w 20663"/>
                <a:gd name="connsiteY13" fmla="*/ 1476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63" h="39113">
                  <a:moveTo>
                    <a:pt x="18450" y="39114"/>
                  </a:moveTo>
                  <a:lnTo>
                    <a:pt x="18450" y="39114"/>
                  </a:lnTo>
                  <a:cubicBezTo>
                    <a:pt x="18450" y="39114"/>
                    <a:pt x="11070" y="39114"/>
                    <a:pt x="8118" y="28782"/>
                  </a:cubicBezTo>
                  <a:cubicBezTo>
                    <a:pt x="5166" y="18450"/>
                    <a:pt x="738" y="6642"/>
                    <a:pt x="0" y="6642"/>
                  </a:cubicBezTo>
                  <a:lnTo>
                    <a:pt x="0" y="6642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10170" y="12412"/>
                    <a:pt x="15838" y="25231"/>
                    <a:pt x="20664" y="38376"/>
                  </a:cubicBezTo>
                  <a:cubicBezTo>
                    <a:pt x="20664" y="38376"/>
                    <a:pt x="19926" y="39114"/>
                    <a:pt x="18450" y="39114"/>
                  </a:cubicBezTo>
                  <a:close/>
                  <a:moveTo>
                    <a:pt x="0" y="6642"/>
                  </a:moveTo>
                  <a:cubicBezTo>
                    <a:pt x="1875" y="14205"/>
                    <a:pt x="4339" y="21609"/>
                    <a:pt x="7380" y="28782"/>
                  </a:cubicBezTo>
                  <a:cubicBezTo>
                    <a:pt x="9092" y="33608"/>
                    <a:pt x="12885" y="37405"/>
                    <a:pt x="17712" y="39114"/>
                  </a:cubicBezTo>
                  <a:lnTo>
                    <a:pt x="17712" y="39114"/>
                  </a:lnTo>
                  <a:cubicBezTo>
                    <a:pt x="12790" y="26128"/>
                    <a:pt x="6871" y="13544"/>
                    <a:pt x="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5F2EDE6E-A8AD-493C-81AC-417017CDCFA1}"/>
                </a:ext>
              </a:extLst>
            </p:cNvPr>
            <p:cNvSpPr/>
            <p:nvPr/>
          </p:nvSpPr>
          <p:spPr>
            <a:xfrm>
              <a:off x="5966091" y="3512934"/>
              <a:ext cx="21653" cy="16687"/>
            </a:xfrm>
            <a:custGeom>
              <a:avLst/>
              <a:gdLst>
                <a:gd name="connsiteX0" fmla="*/ 8734 w 21653"/>
                <a:gd name="connsiteY0" fmla="*/ 1436 h 16687"/>
                <a:gd name="connsiteX1" fmla="*/ 21280 w 21653"/>
                <a:gd name="connsiteY1" fmla="*/ 16196 h 16687"/>
                <a:gd name="connsiteX2" fmla="*/ 2830 w 21653"/>
                <a:gd name="connsiteY2" fmla="*/ 6602 h 16687"/>
                <a:gd name="connsiteX3" fmla="*/ 8734 w 21653"/>
                <a:gd name="connsiteY3" fmla="*/ 698 h 16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53" h="16687">
                  <a:moveTo>
                    <a:pt x="8734" y="1436"/>
                  </a:moveTo>
                  <a:cubicBezTo>
                    <a:pt x="8734" y="1436"/>
                    <a:pt x="24232" y="14720"/>
                    <a:pt x="21280" y="16196"/>
                  </a:cubicBezTo>
                  <a:cubicBezTo>
                    <a:pt x="18328" y="17672"/>
                    <a:pt x="11686" y="16196"/>
                    <a:pt x="2830" y="6602"/>
                  </a:cubicBezTo>
                  <a:cubicBezTo>
                    <a:pt x="-6026" y="-2992"/>
                    <a:pt x="8734" y="698"/>
                    <a:pt x="8734" y="698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D8EB4C58-ADDD-4524-B750-459FB15770C0}"/>
                </a:ext>
              </a:extLst>
            </p:cNvPr>
            <p:cNvSpPr/>
            <p:nvPr/>
          </p:nvSpPr>
          <p:spPr>
            <a:xfrm>
              <a:off x="5967281" y="3514042"/>
              <a:ext cx="20828" cy="15826"/>
            </a:xfrm>
            <a:custGeom>
              <a:avLst/>
              <a:gdLst>
                <a:gd name="connsiteX0" fmla="*/ 17876 w 20828"/>
                <a:gd name="connsiteY0" fmla="*/ 15826 h 15826"/>
                <a:gd name="connsiteX1" fmla="*/ 1640 w 20828"/>
                <a:gd name="connsiteY1" fmla="*/ 5494 h 15826"/>
                <a:gd name="connsiteX2" fmla="*/ 1640 w 20828"/>
                <a:gd name="connsiteY2" fmla="*/ 328 h 15826"/>
                <a:gd name="connsiteX3" fmla="*/ 10496 w 20828"/>
                <a:gd name="connsiteY3" fmla="*/ 328 h 15826"/>
                <a:gd name="connsiteX4" fmla="*/ 10496 w 20828"/>
                <a:gd name="connsiteY4" fmla="*/ 328 h 15826"/>
                <a:gd name="connsiteX5" fmla="*/ 1640 w 20828"/>
                <a:gd name="connsiteY5" fmla="*/ 328 h 15826"/>
                <a:gd name="connsiteX6" fmla="*/ 1640 w 20828"/>
                <a:gd name="connsiteY6" fmla="*/ 5494 h 15826"/>
                <a:gd name="connsiteX7" fmla="*/ 20090 w 20828"/>
                <a:gd name="connsiteY7" fmla="*/ 15088 h 15826"/>
                <a:gd name="connsiteX8" fmla="*/ 20090 w 20828"/>
                <a:gd name="connsiteY8" fmla="*/ 15088 h 15826"/>
                <a:gd name="connsiteX9" fmla="*/ 7544 w 20828"/>
                <a:gd name="connsiteY9" fmla="*/ 1066 h 15826"/>
                <a:gd name="connsiteX10" fmla="*/ 7544 w 20828"/>
                <a:gd name="connsiteY10" fmla="*/ 1066 h 15826"/>
                <a:gd name="connsiteX11" fmla="*/ 20828 w 20828"/>
                <a:gd name="connsiteY11" fmla="*/ 15826 h 15826"/>
                <a:gd name="connsiteX12" fmla="*/ 20828 w 20828"/>
                <a:gd name="connsiteY12" fmla="*/ 15826 h 1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828" h="15826">
                  <a:moveTo>
                    <a:pt x="17876" y="15826"/>
                  </a:moveTo>
                  <a:cubicBezTo>
                    <a:pt x="11463" y="14292"/>
                    <a:pt x="5743" y="10655"/>
                    <a:pt x="1640" y="5494"/>
                  </a:cubicBezTo>
                  <a:cubicBezTo>
                    <a:pt x="1640" y="5494"/>
                    <a:pt x="-2050" y="1066"/>
                    <a:pt x="1640" y="328"/>
                  </a:cubicBezTo>
                  <a:cubicBezTo>
                    <a:pt x="5330" y="-410"/>
                    <a:pt x="10496" y="328"/>
                    <a:pt x="10496" y="328"/>
                  </a:cubicBezTo>
                  <a:lnTo>
                    <a:pt x="10496" y="328"/>
                  </a:lnTo>
                  <a:cubicBezTo>
                    <a:pt x="10496" y="328"/>
                    <a:pt x="3116" y="328"/>
                    <a:pt x="1640" y="328"/>
                  </a:cubicBezTo>
                  <a:cubicBezTo>
                    <a:pt x="164" y="328"/>
                    <a:pt x="1640" y="328"/>
                    <a:pt x="1640" y="5494"/>
                  </a:cubicBezTo>
                  <a:cubicBezTo>
                    <a:pt x="1640" y="10660"/>
                    <a:pt x="16400" y="16564"/>
                    <a:pt x="20090" y="15088"/>
                  </a:cubicBezTo>
                  <a:lnTo>
                    <a:pt x="20090" y="15088"/>
                  </a:lnTo>
                  <a:cubicBezTo>
                    <a:pt x="20090" y="15088"/>
                    <a:pt x="11234" y="4018"/>
                    <a:pt x="7544" y="1066"/>
                  </a:cubicBezTo>
                  <a:lnTo>
                    <a:pt x="7544" y="1066"/>
                  </a:lnTo>
                  <a:cubicBezTo>
                    <a:pt x="7544" y="1066"/>
                    <a:pt x="20828" y="12874"/>
                    <a:pt x="20828" y="15826"/>
                  </a:cubicBezTo>
                  <a:lnTo>
                    <a:pt x="20828" y="158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BBF9F315-3735-4ED0-BCB2-05B9575B631E}"/>
                </a:ext>
              </a:extLst>
            </p:cNvPr>
            <p:cNvSpPr/>
            <p:nvPr/>
          </p:nvSpPr>
          <p:spPr>
            <a:xfrm>
              <a:off x="5955636" y="3513632"/>
              <a:ext cx="21537" cy="24018"/>
            </a:xfrm>
            <a:custGeom>
              <a:avLst/>
              <a:gdLst>
                <a:gd name="connsiteX0" fmla="*/ 11808 w 21537"/>
                <a:gd name="connsiteY0" fmla="*/ 738 h 24018"/>
                <a:gd name="connsiteX1" fmla="*/ 21402 w 21537"/>
                <a:gd name="connsiteY1" fmla="*/ 23616 h 24018"/>
                <a:gd name="connsiteX2" fmla="*/ 7380 w 21537"/>
                <a:gd name="connsiteY2" fmla="*/ 12546 h 24018"/>
                <a:gd name="connsiteX3" fmla="*/ 0 w 21537"/>
                <a:gd name="connsiteY3" fmla="*/ 0 h 24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37" h="24018">
                  <a:moveTo>
                    <a:pt x="11808" y="738"/>
                  </a:moveTo>
                  <a:cubicBezTo>
                    <a:pt x="11808" y="738"/>
                    <a:pt x="22878" y="21402"/>
                    <a:pt x="21402" y="23616"/>
                  </a:cubicBezTo>
                  <a:cubicBezTo>
                    <a:pt x="19926" y="25830"/>
                    <a:pt x="11808" y="18450"/>
                    <a:pt x="7380" y="12546"/>
                  </a:cubicBezTo>
                  <a:cubicBezTo>
                    <a:pt x="4649" y="8527"/>
                    <a:pt x="2184" y="4336"/>
                    <a:pt x="0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169C4EEE-9BA0-4F85-B62B-6C7C2B167A12}"/>
                </a:ext>
              </a:extLst>
            </p:cNvPr>
            <p:cNvSpPr/>
            <p:nvPr/>
          </p:nvSpPr>
          <p:spPr>
            <a:xfrm>
              <a:off x="5955636" y="3513632"/>
              <a:ext cx="20663" cy="24353"/>
            </a:xfrm>
            <a:custGeom>
              <a:avLst/>
              <a:gdLst>
                <a:gd name="connsiteX0" fmla="*/ 20664 w 20663"/>
                <a:gd name="connsiteY0" fmla="*/ 23616 h 24353"/>
                <a:gd name="connsiteX1" fmla="*/ 7380 w 20663"/>
                <a:gd name="connsiteY1" fmla="*/ 13284 h 24353"/>
                <a:gd name="connsiteX2" fmla="*/ 0 w 20663"/>
                <a:gd name="connsiteY2" fmla="*/ 0 h 24353"/>
                <a:gd name="connsiteX3" fmla="*/ 0 w 20663"/>
                <a:gd name="connsiteY3" fmla="*/ 0 h 24353"/>
                <a:gd name="connsiteX4" fmla="*/ 6642 w 20663"/>
                <a:gd name="connsiteY4" fmla="*/ 12546 h 24353"/>
                <a:gd name="connsiteX5" fmla="*/ 19926 w 20663"/>
                <a:gd name="connsiteY5" fmla="*/ 23616 h 24353"/>
                <a:gd name="connsiteX6" fmla="*/ 19926 w 20663"/>
                <a:gd name="connsiteY6" fmla="*/ 23616 h 24353"/>
                <a:gd name="connsiteX7" fmla="*/ 10332 w 20663"/>
                <a:gd name="connsiteY7" fmla="*/ 1476 h 24353"/>
                <a:gd name="connsiteX8" fmla="*/ 10332 w 20663"/>
                <a:gd name="connsiteY8" fmla="*/ 1476 h 24353"/>
                <a:gd name="connsiteX9" fmla="*/ 19926 w 20663"/>
                <a:gd name="connsiteY9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63" h="24353">
                  <a:moveTo>
                    <a:pt x="20664" y="23616"/>
                  </a:moveTo>
                  <a:cubicBezTo>
                    <a:pt x="15483" y="21265"/>
                    <a:pt x="10937" y="17725"/>
                    <a:pt x="7380" y="13284"/>
                  </a:cubicBezTo>
                  <a:cubicBezTo>
                    <a:pt x="4273" y="9250"/>
                    <a:pt x="1779" y="4772"/>
                    <a:pt x="0" y="0"/>
                  </a:cubicBezTo>
                  <a:lnTo>
                    <a:pt x="0" y="0"/>
                  </a:lnTo>
                  <a:cubicBezTo>
                    <a:pt x="1808" y="4386"/>
                    <a:pt x="4029" y="8587"/>
                    <a:pt x="6642" y="12546"/>
                  </a:cubicBezTo>
                  <a:cubicBezTo>
                    <a:pt x="9985" y="17369"/>
                    <a:pt x="14576" y="21195"/>
                    <a:pt x="19926" y="23616"/>
                  </a:cubicBezTo>
                  <a:lnTo>
                    <a:pt x="19926" y="23616"/>
                  </a:lnTo>
                  <a:cubicBezTo>
                    <a:pt x="17638" y="15874"/>
                    <a:pt x="14413" y="8440"/>
                    <a:pt x="10332" y="1476"/>
                  </a:cubicBezTo>
                  <a:lnTo>
                    <a:pt x="10332" y="1476"/>
                  </a:lnTo>
                  <a:cubicBezTo>
                    <a:pt x="10332" y="1476"/>
                    <a:pt x="21402" y="22140"/>
                    <a:pt x="19926" y="243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48F071EC-CCFB-435A-B1C8-CABB50C0243C}"/>
                </a:ext>
              </a:extLst>
            </p:cNvPr>
            <p:cNvSpPr/>
            <p:nvPr/>
          </p:nvSpPr>
          <p:spPr>
            <a:xfrm>
              <a:off x="5883036" y="3550532"/>
              <a:ext cx="7984" cy="17711"/>
            </a:xfrm>
            <a:custGeom>
              <a:avLst/>
              <a:gdLst>
                <a:gd name="connsiteX0" fmla="*/ 277 w 7984"/>
                <a:gd name="connsiteY0" fmla="*/ 4428 h 17711"/>
                <a:gd name="connsiteX1" fmla="*/ 277 w 7984"/>
                <a:gd name="connsiteY1" fmla="*/ 17712 h 17711"/>
                <a:gd name="connsiteX2" fmla="*/ 7657 w 7984"/>
                <a:gd name="connsiteY2" fmla="*/ 9594 h 17711"/>
                <a:gd name="connsiteX3" fmla="*/ 7657 w 7984"/>
                <a:gd name="connsiteY3" fmla="*/ 0 h 17711"/>
                <a:gd name="connsiteX4" fmla="*/ 277 w 7984"/>
                <a:gd name="connsiteY4" fmla="*/ 4428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84" h="17711">
                  <a:moveTo>
                    <a:pt x="277" y="4428"/>
                  </a:moveTo>
                  <a:cubicBezTo>
                    <a:pt x="-92" y="8849"/>
                    <a:pt x="-92" y="13291"/>
                    <a:pt x="277" y="17712"/>
                  </a:cubicBezTo>
                  <a:cubicBezTo>
                    <a:pt x="277" y="17712"/>
                    <a:pt x="6919" y="17712"/>
                    <a:pt x="7657" y="9594"/>
                  </a:cubicBezTo>
                  <a:cubicBezTo>
                    <a:pt x="8395" y="1476"/>
                    <a:pt x="7657" y="0"/>
                    <a:pt x="7657" y="0"/>
                  </a:cubicBezTo>
                  <a:lnTo>
                    <a:pt x="277" y="4428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75FBD9F8-78D0-4C98-B249-D02B83E74CE8}"/>
                </a:ext>
              </a:extLst>
            </p:cNvPr>
            <p:cNvSpPr/>
            <p:nvPr/>
          </p:nvSpPr>
          <p:spPr>
            <a:xfrm>
              <a:off x="5883313" y="3553484"/>
              <a:ext cx="6020" cy="19925"/>
            </a:xfrm>
            <a:custGeom>
              <a:avLst/>
              <a:gdLst>
                <a:gd name="connsiteX0" fmla="*/ 1476 w 6020"/>
                <a:gd name="connsiteY0" fmla="*/ 16974 h 19925"/>
                <a:gd name="connsiteX1" fmla="*/ 1476 w 6020"/>
                <a:gd name="connsiteY1" fmla="*/ 16974 h 19925"/>
                <a:gd name="connsiteX2" fmla="*/ 1476 w 6020"/>
                <a:gd name="connsiteY2" fmla="*/ 3690 h 19925"/>
                <a:gd name="connsiteX3" fmla="*/ 1476 w 6020"/>
                <a:gd name="connsiteY3" fmla="*/ 3690 h 19925"/>
                <a:gd name="connsiteX4" fmla="*/ 1476 w 6020"/>
                <a:gd name="connsiteY4" fmla="*/ 16974 h 19925"/>
                <a:gd name="connsiteX5" fmla="*/ 1476 w 6020"/>
                <a:gd name="connsiteY5" fmla="*/ 16974 h 19925"/>
                <a:gd name="connsiteX6" fmla="*/ 5904 w 6020"/>
                <a:gd name="connsiteY6" fmla="*/ 8856 h 19925"/>
                <a:gd name="connsiteX7" fmla="*/ 5904 w 6020"/>
                <a:gd name="connsiteY7" fmla="*/ 0 h 19925"/>
                <a:gd name="connsiteX8" fmla="*/ 0 w 6020"/>
                <a:gd name="connsiteY8" fmla="*/ 0 h 19925"/>
                <a:gd name="connsiteX9" fmla="*/ 0 w 6020"/>
                <a:gd name="connsiteY9" fmla="*/ 0 h 19925"/>
                <a:gd name="connsiteX10" fmla="*/ 5904 w 6020"/>
                <a:gd name="connsiteY10" fmla="*/ 1476 h 19925"/>
                <a:gd name="connsiteX11" fmla="*/ 5904 w 6020"/>
                <a:gd name="connsiteY11" fmla="*/ 1476 h 19925"/>
                <a:gd name="connsiteX12" fmla="*/ 5904 w 6020"/>
                <a:gd name="connsiteY12" fmla="*/ 11070 h 19925"/>
                <a:gd name="connsiteX13" fmla="*/ 738 w 6020"/>
                <a:gd name="connsiteY13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0" h="19925">
                  <a:moveTo>
                    <a:pt x="1476" y="16974"/>
                  </a:moveTo>
                  <a:lnTo>
                    <a:pt x="1476" y="16974"/>
                  </a:lnTo>
                  <a:cubicBezTo>
                    <a:pt x="731" y="12577"/>
                    <a:pt x="731" y="8087"/>
                    <a:pt x="1476" y="3690"/>
                  </a:cubicBezTo>
                  <a:lnTo>
                    <a:pt x="1476" y="3690"/>
                  </a:lnTo>
                  <a:cubicBezTo>
                    <a:pt x="1077" y="8109"/>
                    <a:pt x="1077" y="12555"/>
                    <a:pt x="1476" y="16974"/>
                  </a:cubicBezTo>
                  <a:lnTo>
                    <a:pt x="1476" y="16974"/>
                  </a:lnTo>
                  <a:cubicBezTo>
                    <a:pt x="4672" y="15643"/>
                    <a:pt x="6517" y="12266"/>
                    <a:pt x="5904" y="8856"/>
                  </a:cubicBezTo>
                  <a:cubicBezTo>
                    <a:pt x="5904" y="1476"/>
                    <a:pt x="5904" y="0"/>
                    <a:pt x="590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904" y="1476"/>
                  </a:lnTo>
                  <a:lnTo>
                    <a:pt x="5904" y="1476"/>
                  </a:lnTo>
                  <a:cubicBezTo>
                    <a:pt x="5904" y="1476"/>
                    <a:pt x="5904" y="1476"/>
                    <a:pt x="5904" y="11070"/>
                  </a:cubicBezTo>
                  <a:cubicBezTo>
                    <a:pt x="6502" y="14874"/>
                    <a:pt x="4339" y="18572"/>
                    <a:pt x="738" y="1992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E503572A-8505-4B0B-BE3E-6238340DBB12}"/>
                </a:ext>
              </a:extLst>
            </p:cNvPr>
            <p:cNvSpPr/>
            <p:nvPr/>
          </p:nvSpPr>
          <p:spPr>
            <a:xfrm>
              <a:off x="5885035" y="3540363"/>
              <a:ext cx="9347" cy="18629"/>
            </a:xfrm>
            <a:custGeom>
              <a:avLst/>
              <a:gdLst>
                <a:gd name="connsiteX0" fmla="*/ 1968 w 9347"/>
                <a:gd name="connsiteY0" fmla="*/ 2050 h 18629"/>
                <a:gd name="connsiteX1" fmla="*/ 1968 w 9347"/>
                <a:gd name="connsiteY1" fmla="*/ 18286 h 18629"/>
                <a:gd name="connsiteX2" fmla="*/ 9348 w 9347"/>
                <a:gd name="connsiteY2" fmla="*/ 1312 h 18629"/>
                <a:gd name="connsiteX3" fmla="*/ 1968 w 9347"/>
                <a:gd name="connsiteY3" fmla="*/ 1312 h 1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47" h="18629">
                  <a:moveTo>
                    <a:pt x="1968" y="2050"/>
                  </a:moveTo>
                  <a:cubicBezTo>
                    <a:pt x="1968" y="2050"/>
                    <a:pt x="-2460" y="15334"/>
                    <a:pt x="1968" y="18286"/>
                  </a:cubicBezTo>
                  <a:cubicBezTo>
                    <a:pt x="6396" y="21238"/>
                    <a:pt x="9348" y="4264"/>
                    <a:pt x="9348" y="1312"/>
                  </a:cubicBezTo>
                  <a:cubicBezTo>
                    <a:pt x="9348" y="-1640"/>
                    <a:pt x="1968" y="1312"/>
                    <a:pt x="1968" y="1312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76C6EE79-3B7F-4BDE-8DB1-E27336C13A6D}"/>
                </a:ext>
              </a:extLst>
            </p:cNvPr>
            <p:cNvSpPr/>
            <p:nvPr/>
          </p:nvSpPr>
          <p:spPr>
            <a:xfrm>
              <a:off x="5885772" y="3540937"/>
              <a:ext cx="9266" cy="17712"/>
            </a:xfrm>
            <a:custGeom>
              <a:avLst/>
              <a:gdLst>
                <a:gd name="connsiteX0" fmla="*/ 1968 w 9266"/>
                <a:gd name="connsiteY0" fmla="*/ 17712 h 17712"/>
                <a:gd name="connsiteX1" fmla="*/ 1968 w 9266"/>
                <a:gd name="connsiteY1" fmla="*/ 17712 h 17712"/>
                <a:gd name="connsiteX2" fmla="*/ 1968 w 9266"/>
                <a:gd name="connsiteY2" fmla="*/ 738 h 17712"/>
                <a:gd name="connsiteX3" fmla="*/ 1968 w 9266"/>
                <a:gd name="connsiteY3" fmla="*/ 738 h 17712"/>
                <a:gd name="connsiteX4" fmla="*/ 8610 w 9266"/>
                <a:gd name="connsiteY4" fmla="*/ 738 h 17712"/>
                <a:gd name="connsiteX5" fmla="*/ 8610 w 9266"/>
                <a:gd name="connsiteY5" fmla="*/ 738 h 17712"/>
                <a:gd name="connsiteX6" fmla="*/ 2706 w 9266"/>
                <a:gd name="connsiteY6" fmla="*/ 17712 h 17712"/>
                <a:gd name="connsiteX7" fmla="*/ 1968 w 9266"/>
                <a:gd name="connsiteY7" fmla="*/ 1476 h 17712"/>
                <a:gd name="connsiteX8" fmla="*/ 1968 w 9266"/>
                <a:gd name="connsiteY8" fmla="*/ 16974 h 17712"/>
                <a:gd name="connsiteX9" fmla="*/ 1968 w 9266"/>
                <a:gd name="connsiteY9" fmla="*/ 16974 h 17712"/>
                <a:gd name="connsiteX10" fmla="*/ 7872 w 9266"/>
                <a:gd name="connsiteY10" fmla="*/ 0 h 17712"/>
                <a:gd name="connsiteX11" fmla="*/ 7872 w 9266"/>
                <a:gd name="connsiteY11" fmla="*/ 0 h 17712"/>
                <a:gd name="connsiteX12" fmla="*/ 1230 w 9266"/>
                <a:gd name="connsiteY12" fmla="*/ 1476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6" h="17712">
                  <a:moveTo>
                    <a:pt x="1968" y="17712"/>
                  </a:moveTo>
                  <a:lnTo>
                    <a:pt x="1968" y="17712"/>
                  </a:lnTo>
                  <a:cubicBezTo>
                    <a:pt x="-2460" y="17712"/>
                    <a:pt x="1968" y="1476"/>
                    <a:pt x="1968" y="738"/>
                  </a:cubicBezTo>
                  <a:lnTo>
                    <a:pt x="1968" y="738"/>
                  </a:lnTo>
                  <a:cubicBezTo>
                    <a:pt x="1968" y="738"/>
                    <a:pt x="7134" y="738"/>
                    <a:pt x="8610" y="738"/>
                  </a:cubicBezTo>
                  <a:cubicBezTo>
                    <a:pt x="10086" y="738"/>
                    <a:pt x="8610" y="738"/>
                    <a:pt x="8610" y="738"/>
                  </a:cubicBezTo>
                  <a:cubicBezTo>
                    <a:pt x="8610" y="738"/>
                    <a:pt x="8610" y="16236"/>
                    <a:pt x="2706" y="17712"/>
                  </a:cubicBezTo>
                  <a:close/>
                  <a:moveTo>
                    <a:pt x="1968" y="1476"/>
                  </a:moveTo>
                  <a:cubicBezTo>
                    <a:pt x="1968" y="1476"/>
                    <a:pt x="1968" y="14760"/>
                    <a:pt x="1968" y="16974"/>
                  </a:cubicBezTo>
                  <a:lnTo>
                    <a:pt x="1968" y="16974"/>
                  </a:lnTo>
                  <a:cubicBezTo>
                    <a:pt x="5333" y="11903"/>
                    <a:pt x="7363" y="6065"/>
                    <a:pt x="7872" y="0"/>
                  </a:cubicBezTo>
                  <a:cubicBezTo>
                    <a:pt x="7872" y="0"/>
                    <a:pt x="7872" y="0"/>
                    <a:pt x="7872" y="0"/>
                  </a:cubicBezTo>
                  <a:cubicBezTo>
                    <a:pt x="7872" y="0"/>
                    <a:pt x="2706" y="738"/>
                    <a:pt x="123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60F4B165-B6FF-49A3-B398-F5C0A8013782}"/>
                </a:ext>
              </a:extLst>
            </p:cNvPr>
            <p:cNvSpPr/>
            <p:nvPr/>
          </p:nvSpPr>
          <p:spPr>
            <a:xfrm>
              <a:off x="5889955" y="3554960"/>
              <a:ext cx="6663" cy="17942"/>
            </a:xfrm>
            <a:custGeom>
              <a:avLst/>
              <a:gdLst>
                <a:gd name="connsiteX0" fmla="*/ 0 w 6663"/>
                <a:gd name="connsiteY0" fmla="*/ 4428 h 17942"/>
                <a:gd name="connsiteX1" fmla="*/ 0 w 6663"/>
                <a:gd name="connsiteY1" fmla="*/ 17712 h 17942"/>
                <a:gd name="connsiteX2" fmla="*/ 6642 w 6663"/>
                <a:gd name="connsiteY2" fmla="*/ 11070 h 17942"/>
                <a:gd name="connsiteX3" fmla="*/ 5166 w 6663"/>
                <a:gd name="connsiteY3" fmla="*/ 0 h 17942"/>
                <a:gd name="connsiteX4" fmla="*/ 0 w 6663"/>
                <a:gd name="connsiteY4" fmla="*/ 0 h 17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3" h="17942">
                  <a:moveTo>
                    <a:pt x="0" y="4428"/>
                  </a:moveTo>
                  <a:cubicBezTo>
                    <a:pt x="0" y="4428"/>
                    <a:pt x="0" y="16974"/>
                    <a:pt x="0" y="17712"/>
                  </a:cubicBezTo>
                  <a:cubicBezTo>
                    <a:pt x="0" y="18450"/>
                    <a:pt x="6642" y="17712"/>
                    <a:pt x="6642" y="11070"/>
                  </a:cubicBezTo>
                  <a:cubicBezTo>
                    <a:pt x="6775" y="7323"/>
                    <a:pt x="6280" y="3580"/>
                    <a:pt x="5166" y="0"/>
                  </a:cubicBezTo>
                  <a:lnTo>
                    <a:pt x="0" y="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4858058E-735C-4DA9-BFFE-249F98BF59BA}"/>
                </a:ext>
              </a:extLst>
            </p:cNvPr>
            <p:cNvSpPr/>
            <p:nvPr/>
          </p:nvSpPr>
          <p:spPr>
            <a:xfrm>
              <a:off x="5888478" y="3556435"/>
              <a:ext cx="10208" cy="21401"/>
            </a:xfrm>
            <a:custGeom>
              <a:avLst/>
              <a:gdLst>
                <a:gd name="connsiteX0" fmla="*/ 5166 w 10208"/>
                <a:gd name="connsiteY0" fmla="*/ 16236 h 21401"/>
                <a:gd name="connsiteX1" fmla="*/ 5166 w 10208"/>
                <a:gd name="connsiteY1" fmla="*/ 16236 h 21401"/>
                <a:gd name="connsiteX2" fmla="*/ 5166 w 10208"/>
                <a:gd name="connsiteY2" fmla="*/ 2952 h 21401"/>
                <a:gd name="connsiteX3" fmla="*/ 5166 w 10208"/>
                <a:gd name="connsiteY3" fmla="*/ 2952 h 21401"/>
                <a:gd name="connsiteX4" fmla="*/ 5166 w 10208"/>
                <a:gd name="connsiteY4" fmla="*/ 16236 h 21401"/>
                <a:gd name="connsiteX5" fmla="*/ 5166 w 10208"/>
                <a:gd name="connsiteY5" fmla="*/ 16236 h 21401"/>
                <a:gd name="connsiteX6" fmla="*/ 5166 w 10208"/>
                <a:gd name="connsiteY6" fmla="*/ 11070 h 21401"/>
                <a:gd name="connsiteX7" fmla="*/ 5166 w 10208"/>
                <a:gd name="connsiteY7" fmla="*/ 0 h 21401"/>
                <a:gd name="connsiteX8" fmla="*/ 0 w 10208"/>
                <a:gd name="connsiteY8" fmla="*/ 4428 h 21401"/>
                <a:gd name="connsiteX9" fmla="*/ 0 w 10208"/>
                <a:gd name="connsiteY9" fmla="*/ 4428 h 21401"/>
                <a:gd name="connsiteX10" fmla="*/ 5166 w 10208"/>
                <a:gd name="connsiteY10" fmla="*/ 4428 h 21401"/>
                <a:gd name="connsiteX11" fmla="*/ 5166 w 10208"/>
                <a:gd name="connsiteY11" fmla="*/ 4428 h 21401"/>
                <a:gd name="connsiteX12" fmla="*/ 9594 w 10208"/>
                <a:gd name="connsiteY12" fmla="*/ 15498 h 21401"/>
                <a:gd name="connsiteX13" fmla="*/ 9594 w 10208"/>
                <a:gd name="connsiteY13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208" h="21401">
                  <a:moveTo>
                    <a:pt x="5166" y="16236"/>
                  </a:moveTo>
                  <a:lnTo>
                    <a:pt x="5166" y="16236"/>
                  </a:lnTo>
                  <a:cubicBezTo>
                    <a:pt x="5166" y="16236"/>
                    <a:pt x="5166" y="4428"/>
                    <a:pt x="5166" y="2952"/>
                  </a:cubicBezTo>
                  <a:lnTo>
                    <a:pt x="5166" y="2952"/>
                  </a:lnTo>
                  <a:cubicBezTo>
                    <a:pt x="5166" y="8118"/>
                    <a:pt x="5166" y="15498"/>
                    <a:pt x="5166" y="16236"/>
                  </a:cubicBezTo>
                  <a:lnTo>
                    <a:pt x="5166" y="16236"/>
                  </a:lnTo>
                  <a:cubicBezTo>
                    <a:pt x="5786" y="14570"/>
                    <a:pt x="5786" y="12736"/>
                    <a:pt x="5166" y="11070"/>
                  </a:cubicBezTo>
                  <a:cubicBezTo>
                    <a:pt x="5690" y="7398"/>
                    <a:pt x="5690" y="3672"/>
                    <a:pt x="5166" y="0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5166" y="4428"/>
                  </a:lnTo>
                  <a:lnTo>
                    <a:pt x="5166" y="4428"/>
                  </a:lnTo>
                  <a:cubicBezTo>
                    <a:pt x="7594" y="7662"/>
                    <a:pt x="9122" y="11482"/>
                    <a:pt x="9594" y="15498"/>
                  </a:cubicBezTo>
                  <a:cubicBezTo>
                    <a:pt x="10413" y="17381"/>
                    <a:pt x="10413" y="19519"/>
                    <a:pt x="9594" y="21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FA2EBD27-DC44-4AD5-9DC5-BB75D343E4B5}"/>
                </a:ext>
              </a:extLst>
            </p:cNvPr>
            <p:cNvSpPr/>
            <p:nvPr/>
          </p:nvSpPr>
          <p:spPr>
            <a:xfrm>
              <a:off x="5887987" y="3541511"/>
              <a:ext cx="9347" cy="19694"/>
            </a:xfrm>
            <a:custGeom>
              <a:avLst/>
              <a:gdLst>
                <a:gd name="connsiteX0" fmla="*/ 1968 w 9347"/>
                <a:gd name="connsiteY0" fmla="*/ 2378 h 19694"/>
                <a:gd name="connsiteX1" fmla="*/ 1968 w 9347"/>
                <a:gd name="connsiteY1" fmla="*/ 19352 h 19694"/>
                <a:gd name="connsiteX2" fmla="*/ 9348 w 9347"/>
                <a:gd name="connsiteY2" fmla="*/ 1640 h 19694"/>
                <a:gd name="connsiteX3" fmla="*/ 1968 w 9347"/>
                <a:gd name="connsiteY3" fmla="*/ 1640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47" h="19694">
                  <a:moveTo>
                    <a:pt x="1968" y="2378"/>
                  </a:moveTo>
                  <a:cubicBezTo>
                    <a:pt x="1968" y="2378"/>
                    <a:pt x="-2460" y="16400"/>
                    <a:pt x="1968" y="19352"/>
                  </a:cubicBezTo>
                  <a:cubicBezTo>
                    <a:pt x="6396" y="22304"/>
                    <a:pt x="9348" y="5330"/>
                    <a:pt x="9348" y="1640"/>
                  </a:cubicBezTo>
                  <a:cubicBezTo>
                    <a:pt x="9348" y="-2050"/>
                    <a:pt x="1968" y="1640"/>
                    <a:pt x="1968" y="164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9434E8A4-BA8C-46B3-A49C-641016EF630C}"/>
                </a:ext>
              </a:extLst>
            </p:cNvPr>
            <p:cNvSpPr/>
            <p:nvPr/>
          </p:nvSpPr>
          <p:spPr>
            <a:xfrm>
              <a:off x="5888724" y="3543151"/>
              <a:ext cx="10332" cy="18450"/>
            </a:xfrm>
            <a:custGeom>
              <a:avLst/>
              <a:gdLst>
                <a:gd name="connsiteX0" fmla="*/ 1968 w 10332"/>
                <a:gd name="connsiteY0" fmla="*/ 17712 h 18450"/>
                <a:gd name="connsiteX1" fmla="*/ 1968 w 10332"/>
                <a:gd name="connsiteY1" fmla="*/ 17712 h 18450"/>
                <a:gd name="connsiteX2" fmla="*/ 1968 w 10332"/>
                <a:gd name="connsiteY2" fmla="*/ 738 h 18450"/>
                <a:gd name="connsiteX3" fmla="*/ 1968 w 10332"/>
                <a:gd name="connsiteY3" fmla="*/ 738 h 18450"/>
                <a:gd name="connsiteX4" fmla="*/ 9348 w 10332"/>
                <a:gd name="connsiteY4" fmla="*/ 738 h 18450"/>
                <a:gd name="connsiteX5" fmla="*/ 9348 w 10332"/>
                <a:gd name="connsiteY5" fmla="*/ 738 h 18450"/>
                <a:gd name="connsiteX6" fmla="*/ 3444 w 10332"/>
                <a:gd name="connsiteY6" fmla="*/ 18450 h 18450"/>
                <a:gd name="connsiteX7" fmla="*/ 1968 w 10332"/>
                <a:gd name="connsiteY7" fmla="*/ 1476 h 18450"/>
                <a:gd name="connsiteX8" fmla="*/ 1968 w 10332"/>
                <a:gd name="connsiteY8" fmla="*/ 16974 h 18450"/>
                <a:gd name="connsiteX9" fmla="*/ 1968 w 10332"/>
                <a:gd name="connsiteY9" fmla="*/ 16974 h 18450"/>
                <a:gd name="connsiteX10" fmla="*/ 7872 w 10332"/>
                <a:gd name="connsiteY10" fmla="*/ 0 h 18450"/>
                <a:gd name="connsiteX11" fmla="*/ 7872 w 10332"/>
                <a:gd name="connsiteY11" fmla="*/ 0 h 18450"/>
                <a:gd name="connsiteX12" fmla="*/ 1230 w 10332"/>
                <a:gd name="connsiteY12" fmla="*/ 147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332" h="18450">
                  <a:moveTo>
                    <a:pt x="1968" y="17712"/>
                  </a:moveTo>
                  <a:lnTo>
                    <a:pt x="1968" y="17712"/>
                  </a:lnTo>
                  <a:cubicBezTo>
                    <a:pt x="-2460" y="17712"/>
                    <a:pt x="1968" y="1476"/>
                    <a:pt x="1968" y="738"/>
                  </a:cubicBezTo>
                  <a:lnTo>
                    <a:pt x="1968" y="738"/>
                  </a:lnTo>
                  <a:cubicBezTo>
                    <a:pt x="1968" y="738"/>
                    <a:pt x="7134" y="738"/>
                    <a:pt x="9348" y="738"/>
                  </a:cubicBezTo>
                  <a:cubicBezTo>
                    <a:pt x="11562" y="738"/>
                    <a:pt x="9348" y="738"/>
                    <a:pt x="9348" y="738"/>
                  </a:cubicBezTo>
                  <a:cubicBezTo>
                    <a:pt x="9348" y="738"/>
                    <a:pt x="9348" y="16974"/>
                    <a:pt x="3444" y="18450"/>
                  </a:cubicBezTo>
                  <a:close/>
                  <a:moveTo>
                    <a:pt x="1968" y="1476"/>
                  </a:moveTo>
                  <a:cubicBezTo>
                    <a:pt x="1968" y="1476"/>
                    <a:pt x="-1722" y="14760"/>
                    <a:pt x="1968" y="16974"/>
                  </a:cubicBezTo>
                  <a:lnTo>
                    <a:pt x="1968" y="16974"/>
                  </a:lnTo>
                  <a:cubicBezTo>
                    <a:pt x="1968" y="16974"/>
                    <a:pt x="7872" y="2952"/>
                    <a:pt x="7872" y="0"/>
                  </a:cubicBezTo>
                  <a:lnTo>
                    <a:pt x="7872" y="0"/>
                  </a:lnTo>
                  <a:cubicBezTo>
                    <a:pt x="7872" y="0"/>
                    <a:pt x="2706" y="0"/>
                    <a:pt x="123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F106040E-5D27-447E-9772-0E74A5F9FF3D}"/>
                </a:ext>
              </a:extLst>
            </p:cNvPr>
            <p:cNvSpPr/>
            <p:nvPr/>
          </p:nvSpPr>
          <p:spPr>
            <a:xfrm>
              <a:off x="5884050" y="3522487"/>
              <a:ext cx="10404" cy="11224"/>
            </a:xfrm>
            <a:custGeom>
              <a:avLst/>
              <a:gdLst>
                <a:gd name="connsiteX0" fmla="*/ 5904 w 10404"/>
                <a:gd name="connsiteY0" fmla="*/ 0 h 11224"/>
                <a:gd name="connsiteX1" fmla="*/ 0 w 10404"/>
                <a:gd name="connsiteY1" fmla="*/ 10332 h 11224"/>
                <a:gd name="connsiteX2" fmla="*/ 10332 w 10404"/>
                <a:gd name="connsiteY2" fmla="*/ 3690 h 11224"/>
                <a:gd name="connsiteX3" fmla="*/ 5904 w 10404"/>
                <a:gd name="connsiteY3" fmla="*/ 3690 h 1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04" h="11224">
                  <a:moveTo>
                    <a:pt x="5904" y="0"/>
                  </a:moveTo>
                  <a:cubicBezTo>
                    <a:pt x="5904" y="0"/>
                    <a:pt x="0" y="6642"/>
                    <a:pt x="0" y="10332"/>
                  </a:cubicBezTo>
                  <a:cubicBezTo>
                    <a:pt x="0" y="14022"/>
                    <a:pt x="9594" y="5166"/>
                    <a:pt x="10332" y="3690"/>
                  </a:cubicBezTo>
                  <a:cubicBezTo>
                    <a:pt x="11070" y="2214"/>
                    <a:pt x="5904" y="3690"/>
                    <a:pt x="5904" y="369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A01E768B-11CE-4445-9DAD-BF5FCAB83DBD}"/>
                </a:ext>
              </a:extLst>
            </p:cNvPr>
            <p:cNvSpPr/>
            <p:nvPr/>
          </p:nvSpPr>
          <p:spPr>
            <a:xfrm>
              <a:off x="5884050" y="3522487"/>
              <a:ext cx="9594" cy="11070"/>
            </a:xfrm>
            <a:custGeom>
              <a:avLst/>
              <a:gdLst>
                <a:gd name="connsiteX0" fmla="*/ 738 w 9594"/>
                <a:gd name="connsiteY0" fmla="*/ 11070 h 11070"/>
                <a:gd name="connsiteX1" fmla="*/ 738 w 9594"/>
                <a:gd name="connsiteY1" fmla="*/ 11070 h 11070"/>
                <a:gd name="connsiteX2" fmla="*/ 6642 w 9594"/>
                <a:gd name="connsiteY2" fmla="*/ 738 h 11070"/>
                <a:gd name="connsiteX3" fmla="*/ 6642 w 9594"/>
                <a:gd name="connsiteY3" fmla="*/ 738 h 11070"/>
                <a:gd name="connsiteX4" fmla="*/ 6642 w 9594"/>
                <a:gd name="connsiteY4" fmla="*/ 738 h 11070"/>
                <a:gd name="connsiteX5" fmla="*/ 738 w 9594"/>
                <a:gd name="connsiteY5" fmla="*/ 11070 h 11070"/>
                <a:gd name="connsiteX6" fmla="*/ 6642 w 9594"/>
                <a:gd name="connsiteY6" fmla="*/ 0 h 11070"/>
                <a:gd name="connsiteX7" fmla="*/ 0 w 9594"/>
                <a:gd name="connsiteY7" fmla="*/ 10332 h 11070"/>
                <a:gd name="connsiteX8" fmla="*/ 0 w 9594"/>
                <a:gd name="connsiteY8" fmla="*/ 10332 h 11070"/>
                <a:gd name="connsiteX9" fmla="*/ 9594 w 9594"/>
                <a:gd name="connsiteY9" fmla="*/ 2952 h 11070"/>
                <a:gd name="connsiteX10" fmla="*/ 9594 w 9594"/>
                <a:gd name="connsiteY10" fmla="*/ 2952 h 11070"/>
                <a:gd name="connsiteX11" fmla="*/ 6642 w 9594"/>
                <a:gd name="connsiteY11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94" h="11070">
                  <a:moveTo>
                    <a:pt x="738" y="11070"/>
                  </a:moveTo>
                  <a:lnTo>
                    <a:pt x="738" y="11070"/>
                  </a:lnTo>
                  <a:cubicBezTo>
                    <a:pt x="738" y="7380"/>
                    <a:pt x="6642" y="738"/>
                    <a:pt x="6642" y="738"/>
                  </a:cubicBezTo>
                  <a:lnTo>
                    <a:pt x="6642" y="738"/>
                  </a:lnTo>
                  <a:lnTo>
                    <a:pt x="6642" y="738"/>
                  </a:lnTo>
                  <a:cubicBezTo>
                    <a:pt x="6642" y="738"/>
                    <a:pt x="3690" y="11070"/>
                    <a:pt x="738" y="11070"/>
                  </a:cubicBezTo>
                  <a:close/>
                  <a:moveTo>
                    <a:pt x="6642" y="0"/>
                  </a:moveTo>
                  <a:cubicBezTo>
                    <a:pt x="3269" y="2542"/>
                    <a:pt x="908" y="6206"/>
                    <a:pt x="0" y="10332"/>
                  </a:cubicBezTo>
                  <a:lnTo>
                    <a:pt x="0" y="10332"/>
                  </a:lnTo>
                  <a:cubicBezTo>
                    <a:pt x="3786" y="8748"/>
                    <a:pt x="7092" y="6204"/>
                    <a:pt x="9594" y="2952"/>
                  </a:cubicBezTo>
                  <a:lnTo>
                    <a:pt x="9594" y="2952"/>
                  </a:lnTo>
                  <a:cubicBezTo>
                    <a:pt x="9594" y="2952"/>
                    <a:pt x="6642" y="738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BC2F41F8-325A-4735-9055-E8F214AA971C}"/>
                </a:ext>
              </a:extLst>
            </p:cNvPr>
            <p:cNvSpPr/>
            <p:nvPr/>
          </p:nvSpPr>
          <p:spPr>
            <a:xfrm>
              <a:off x="5883968" y="3518797"/>
              <a:ext cx="10865" cy="12980"/>
            </a:xfrm>
            <a:custGeom>
              <a:avLst/>
              <a:gdLst>
                <a:gd name="connsiteX0" fmla="*/ 2296 w 10865"/>
                <a:gd name="connsiteY0" fmla="*/ 0 h 12980"/>
                <a:gd name="connsiteX1" fmla="*/ 2296 w 10865"/>
                <a:gd name="connsiteY1" fmla="*/ 11808 h 12980"/>
                <a:gd name="connsiteX2" fmla="*/ 10414 w 10865"/>
                <a:gd name="connsiteY2" fmla="*/ 6642 h 12980"/>
                <a:gd name="connsiteX3" fmla="*/ 5986 w 10865"/>
                <a:gd name="connsiteY3" fmla="*/ 0 h 12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12980">
                  <a:moveTo>
                    <a:pt x="2296" y="0"/>
                  </a:moveTo>
                  <a:cubicBezTo>
                    <a:pt x="2296" y="0"/>
                    <a:pt x="-2870" y="8856"/>
                    <a:pt x="2296" y="11808"/>
                  </a:cubicBezTo>
                  <a:cubicBezTo>
                    <a:pt x="7462" y="14760"/>
                    <a:pt x="8200" y="11808"/>
                    <a:pt x="10414" y="6642"/>
                  </a:cubicBezTo>
                  <a:cubicBezTo>
                    <a:pt x="12628" y="1476"/>
                    <a:pt x="5986" y="0"/>
                    <a:pt x="5986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73C2A2A1-6147-4E41-9BF0-2B8BD286D546}"/>
                </a:ext>
              </a:extLst>
            </p:cNvPr>
            <p:cNvSpPr/>
            <p:nvPr/>
          </p:nvSpPr>
          <p:spPr>
            <a:xfrm>
              <a:off x="5881016" y="3518797"/>
              <a:ext cx="11152" cy="13284"/>
            </a:xfrm>
            <a:custGeom>
              <a:avLst/>
              <a:gdLst>
                <a:gd name="connsiteX0" fmla="*/ 2296 w 11152"/>
                <a:gd name="connsiteY0" fmla="*/ 13284 h 13284"/>
                <a:gd name="connsiteX1" fmla="*/ 2296 w 11152"/>
                <a:gd name="connsiteY1" fmla="*/ 13284 h 13284"/>
                <a:gd name="connsiteX2" fmla="*/ 2296 w 11152"/>
                <a:gd name="connsiteY2" fmla="*/ 13284 h 13284"/>
                <a:gd name="connsiteX3" fmla="*/ 5986 w 11152"/>
                <a:gd name="connsiteY3" fmla="*/ 1476 h 13284"/>
                <a:gd name="connsiteX4" fmla="*/ 5986 w 11152"/>
                <a:gd name="connsiteY4" fmla="*/ 1476 h 13284"/>
                <a:gd name="connsiteX5" fmla="*/ 11152 w 11152"/>
                <a:gd name="connsiteY5" fmla="*/ 5904 h 13284"/>
                <a:gd name="connsiteX6" fmla="*/ 11152 w 11152"/>
                <a:gd name="connsiteY6" fmla="*/ 5904 h 13284"/>
                <a:gd name="connsiteX7" fmla="*/ 2296 w 11152"/>
                <a:gd name="connsiteY7" fmla="*/ 13284 h 13284"/>
                <a:gd name="connsiteX8" fmla="*/ 2296 w 11152"/>
                <a:gd name="connsiteY8" fmla="*/ 0 h 13284"/>
                <a:gd name="connsiteX9" fmla="*/ 2296 w 11152"/>
                <a:gd name="connsiteY9" fmla="*/ 11808 h 13284"/>
                <a:gd name="connsiteX10" fmla="*/ 2296 w 11152"/>
                <a:gd name="connsiteY10" fmla="*/ 11808 h 13284"/>
                <a:gd name="connsiteX11" fmla="*/ 2296 w 11152"/>
                <a:gd name="connsiteY11" fmla="*/ 11808 h 13284"/>
                <a:gd name="connsiteX12" fmla="*/ 9676 w 11152"/>
                <a:gd name="connsiteY12" fmla="*/ 5904 h 13284"/>
                <a:gd name="connsiteX13" fmla="*/ 9676 w 11152"/>
                <a:gd name="connsiteY13" fmla="*/ 5904 h 13284"/>
                <a:gd name="connsiteX14" fmla="*/ 5248 w 11152"/>
                <a:gd name="connsiteY14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52" h="13284">
                  <a:moveTo>
                    <a:pt x="2296" y="13284"/>
                  </a:moveTo>
                  <a:lnTo>
                    <a:pt x="2296" y="13284"/>
                  </a:lnTo>
                  <a:lnTo>
                    <a:pt x="2296" y="13284"/>
                  </a:lnTo>
                  <a:cubicBezTo>
                    <a:pt x="2296" y="13284"/>
                    <a:pt x="5986" y="1476"/>
                    <a:pt x="5986" y="1476"/>
                  </a:cubicBezTo>
                  <a:lnTo>
                    <a:pt x="5986" y="1476"/>
                  </a:lnTo>
                  <a:cubicBezTo>
                    <a:pt x="5986" y="1476"/>
                    <a:pt x="10414" y="1476"/>
                    <a:pt x="11152" y="5904"/>
                  </a:cubicBezTo>
                  <a:lnTo>
                    <a:pt x="11152" y="5904"/>
                  </a:lnTo>
                  <a:cubicBezTo>
                    <a:pt x="11152" y="5904"/>
                    <a:pt x="4510" y="13284"/>
                    <a:pt x="2296" y="13284"/>
                  </a:cubicBezTo>
                  <a:close/>
                  <a:moveTo>
                    <a:pt x="2296" y="0"/>
                  </a:moveTo>
                  <a:cubicBezTo>
                    <a:pt x="2296" y="0"/>
                    <a:pt x="-2870" y="9594"/>
                    <a:pt x="2296" y="11808"/>
                  </a:cubicBezTo>
                  <a:lnTo>
                    <a:pt x="2296" y="11808"/>
                  </a:lnTo>
                  <a:lnTo>
                    <a:pt x="2296" y="11808"/>
                  </a:lnTo>
                  <a:cubicBezTo>
                    <a:pt x="2296" y="11808"/>
                    <a:pt x="7462" y="8118"/>
                    <a:pt x="9676" y="5904"/>
                  </a:cubicBezTo>
                  <a:cubicBezTo>
                    <a:pt x="11890" y="3690"/>
                    <a:pt x="9676" y="5904"/>
                    <a:pt x="9676" y="5904"/>
                  </a:cubicBezTo>
                  <a:cubicBezTo>
                    <a:pt x="9676" y="5904"/>
                    <a:pt x="5986" y="738"/>
                    <a:pt x="524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A92D5B64-2135-45B0-8A31-2056249CC68A}"/>
                </a:ext>
              </a:extLst>
            </p:cNvPr>
            <p:cNvSpPr/>
            <p:nvPr/>
          </p:nvSpPr>
          <p:spPr>
            <a:xfrm>
              <a:off x="5952111" y="3506251"/>
              <a:ext cx="10550" cy="16461"/>
            </a:xfrm>
            <a:custGeom>
              <a:avLst/>
              <a:gdLst>
                <a:gd name="connsiteX0" fmla="*/ 4264 w 10550"/>
                <a:gd name="connsiteY0" fmla="*/ 0 h 16461"/>
                <a:gd name="connsiteX1" fmla="*/ 10168 w 10550"/>
                <a:gd name="connsiteY1" fmla="*/ 16236 h 16461"/>
                <a:gd name="connsiteX2" fmla="*/ 1312 w 10550"/>
                <a:gd name="connsiteY2" fmla="*/ 8856 h 16461"/>
                <a:gd name="connsiteX3" fmla="*/ 1312 w 10550"/>
                <a:gd name="connsiteY3" fmla="*/ 0 h 1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50" h="16461">
                  <a:moveTo>
                    <a:pt x="4264" y="0"/>
                  </a:moveTo>
                  <a:cubicBezTo>
                    <a:pt x="4264" y="0"/>
                    <a:pt x="12382" y="15498"/>
                    <a:pt x="10168" y="16236"/>
                  </a:cubicBezTo>
                  <a:cubicBezTo>
                    <a:pt x="7954" y="16974"/>
                    <a:pt x="4264" y="16236"/>
                    <a:pt x="1312" y="8856"/>
                  </a:cubicBezTo>
                  <a:cubicBezTo>
                    <a:pt x="-1640" y="1476"/>
                    <a:pt x="1312" y="0"/>
                    <a:pt x="1312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14C3C8E0-290A-4270-AC91-154840B83C47}"/>
                </a:ext>
              </a:extLst>
            </p:cNvPr>
            <p:cNvSpPr/>
            <p:nvPr/>
          </p:nvSpPr>
          <p:spPr>
            <a:xfrm>
              <a:off x="5952684" y="3506989"/>
              <a:ext cx="10527" cy="18450"/>
            </a:xfrm>
            <a:custGeom>
              <a:avLst/>
              <a:gdLst>
                <a:gd name="connsiteX0" fmla="*/ 8856 w 10527"/>
                <a:gd name="connsiteY0" fmla="*/ 15498 h 18450"/>
                <a:gd name="connsiteX1" fmla="*/ 0 w 10527"/>
                <a:gd name="connsiteY1" fmla="*/ 8118 h 18450"/>
                <a:gd name="connsiteX2" fmla="*/ 4428 w 10527"/>
                <a:gd name="connsiteY2" fmla="*/ 2952 h 18450"/>
                <a:gd name="connsiteX3" fmla="*/ 4428 w 10527"/>
                <a:gd name="connsiteY3" fmla="*/ 2952 h 18450"/>
                <a:gd name="connsiteX4" fmla="*/ 10332 w 10527"/>
                <a:gd name="connsiteY4" fmla="*/ 18450 h 18450"/>
                <a:gd name="connsiteX5" fmla="*/ 10332 w 10527"/>
                <a:gd name="connsiteY5" fmla="*/ 18450 h 18450"/>
                <a:gd name="connsiteX6" fmla="*/ 3690 w 10527"/>
                <a:gd name="connsiteY6" fmla="*/ 0 h 18450"/>
                <a:gd name="connsiteX7" fmla="*/ 0 w 10527"/>
                <a:gd name="connsiteY7" fmla="*/ 4428 h 18450"/>
                <a:gd name="connsiteX8" fmla="*/ 0 w 10527"/>
                <a:gd name="connsiteY8" fmla="*/ 4428 h 18450"/>
                <a:gd name="connsiteX9" fmla="*/ 8118 w 10527"/>
                <a:gd name="connsiteY9" fmla="*/ 11808 h 18450"/>
                <a:gd name="connsiteX10" fmla="*/ 8118 w 10527"/>
                <a:gd name="connsiteY10" fmla="*/ 11808 h 18450"/>
                <a:gd name="connsiteX11" fmla="*/ 3690 w 10527"/>
                <a:gd name="connsiteY11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527" h="18450">
                  <a:moveTo>
                    <a:pt x="8856" y="15498"/>
                  </a:moveTo>
                  <a:cubicBezTo>
                    <a:pt x="8856" y="15498"/>
                    <a:pt x="2952" y="11808"/>
                    <a:pt x="0" y="8118"/>
                  </a:cubicBezTo>
                  <a:cubicBezTo>
                    <a:pt x="649" y="5831"/>
                    <a:pt x="2266" y="3942"/>
                    <a:pt x="4428" y="2952"/>
                  </a:cubicBezTo>
                  <a:lnTo>
                    <a:pt x="4428" y="2952"/>
                  </a:lnTo>
                  <a:cubicBezTo>
                    <a:pt x="4428" y="2952"/>
                    <a:pt x="11808" y="16236"/>
                    <a:pt x="10332" y="18450"/>
                  </a:cubicBezTo>
                  <a:lnTo>
                    <a:pt x="10332" y="18450"/>
                  </a:lnTo>
                  <a:close/>
                  <a:moveTo>
                    <a:pt x="3690" y="0"/>
                  </a:moveTo>
                  <a:cubicBezTo>
                    <a:pt x="1771" y="734"/>
                    <a:pt x="376" y="2411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5904" y="11808"/>
                    <a:pt x="8118" y="11808"/>
                  </a:cubicBezTo>
                  <a:lnTo>
                    <a:pt x="8118" y="11808"/>
                  </a:lnTo>
                  <a:cubicBezTo>
                    <a:pt x="7018" y="7742"/>
                    <a:pt x="5535" y="3788"/>
                    <a:pt x="369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5F4B1BED-CA81-428F-9AD6-65ED03D85608}"/>
                </a:ext>
              </a:extLst>
            </p:cNvPr>
            <p:cNvSpPr/>
            <p:nvPr/>
          </p:nvSpPr>
          <p:spPr>
            <a:xfrm>
              <a:off x="5948994" y="3536346"/>
              <a:ext cx="7380" cy="15058"/>
            </a:xfrm>
            <a:custGeom>
              <a:avLst/>
              <a:gdLst>
                <a:gd name="connsiteX0" fmla="*/ 7380 w 7380"/>
                <a:gd name="connsiteY0" fmla="*/ 902 h 15058"/>
                <a:gd name="connsiteX1" fmla="*/ 7380 w 7380"/>
                <a:gd name="connsiteY1" fmla="*/ 14924 h 15058"/>
                <a:gd name="connsiteX2" fmla="*/ 0 w 7380"/>
                <a:gd name="connsiteY2" fmla="*/ 1640 h 15058"/>
                <a:gd name="connsiteX3" fmla="*/ 7380 w 7380"/>
                <a:gd name="connsiteY3" fmla="*/ 1640 h 1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5058">
                  <a:moveTo>
                    <a:pt x="7380" y="902"/>
                  </a:moveTo>
                  <a:cubicBezTo>
                    <a:pt x="7380" y="902"/>
                    <a:pt x="7380" y="13448"/>
                    <a:pt x="7380" y="14924"/>
                  </a:cubicBezTo>
                  <a:cubicBezTo>
                    <a:pt x="7380" y="16400"/>
                    <a:pt x="0" y="5330"/>
                    <a:pt x="0" y="1640"/>
                  </a:cubicBezTo>
                  <a:cubicBezTo>
                    <a:pt x="0" y="-2050"/>
                    <a:pt x="7380" y="1640"/>
                    <a:pt x="7380" y="164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AC012ABC-0930-4580-B602-42191CCA8D8E}"/>
                </a:ext>
              </a:extLst>
            </p:cNvPr>
            <p:cNvSpPr/>
            <p:nvPr/>
          </p:nvSpPr>
          <p:spPr>
            <a:xfrm>
              <a:off x="5949732" y="3538723"/>
              <a:ext cx="7380" cy="16974"/>
            </a:xfrm>
            <a:custGeom>
              <a:avLst/>
              <a:gdLst>
                <a:gd name="connsiteX0" fmla="*/ 5904 w 7380"/>
                <a:gd name="connsiteY0" fmla="*/ 16236 h 16974"/>
                <a:gd name="connsiteX1" fmla="*/ 5904 w 7380"/>
                <a:gd name="connsiteY1" fmla="*/ 16236 h 16974"/>
                <a:gd name="connsiteX2" fmla="*/ 0 w 7380"/>
                <a:gd name="connsiteY2" fmla="*/ 2952 h 16974"/>
                <a:gd name="connsiteX3" fmla="*/ 0 w 7380"/>
                <a:gd name="connsiteY3" fmla="*/ 2952 h 16974"/>
                <a:gd name="connsiteX4" fmla="*/ 7380 w 7380"/>
                <a:gd name="connsiteY4" fmla="*/ 2952 h 16974"/>
                <a:gd name="connsiteX5" fmla="*/ 7380 w 7380"/>
                <a:gd name="connsiteY5" fmla="*/ 2952 h 16974"/>
                <a:gd name="connsiteX6" fmla="*/ 7380 w 7380"/>
                <a:gd name="connsiteY6" fmla="*/ 16974 h 16974"/>
                <a:gd name="connsiteX7" fmla="*/ 1476 w 7380"/>
                <a:gd name="connsiteY7" fmla="*/ 738 h 16974"/>
                <a:gd name="connsiteX8" fmla="*/ 1476 w 7380"/>
                <a:gd name="connsiteY8" fmla="*/ 738 h 16974"/>
                <a:gd name="connsiteX9" fmla="*/ 1476 w 7380"/>
                <a:gd name="connsiteY9" fmla="*/ 738 h 16974"/>
                <a:gd name="connsiteX10" fmla="*/ 6642 w 7380"/>
                <a:gd name="connsiteY10" fmla="*/ 13284 h 16974"/>
                <a:gd name="connsiteX11" fmla="*/ 6642 w 7380"/>
                <a:gd name="connsiteY11" fmla="*/ 13284 h 16974"/>
                <a:gd name="connsiteX12" fmla="*/ 6642 w 7380"/>
                <a:gd name="connsiteY12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" h="16974">
                  <a:moveTo>
                    <a:pt x="5904" y="16236"/>
                  </a:moveTo>
                  <a:lnTo>
                    <a:pt x="5904" y="16236"/>
                  </a:lnTo>
                  <a:cubicBezTo>
                    <a:pt x="5904" y="16236"/>
                    <a:pt x="738" y="6642"/>
                    <a:pt x="0" y="2952"/>
                  </a:cubicBezTo>
                  <a:lnTo>
                    <a:pt x="0" y="2952"/>
                  </a:lnTo>
                  <a:cubicBezTo>
                    <a:pt x="0" y="2952"/>
                    <a:pt x="7380" y="2952"/>
                    <a:pt x="7380" y="2952"/>
                  </a:cubicBezTo>
                  <a:lnTo>
                    <a:pt x="7380" y="2952"/>
                  </a:lnTo>
                  <a:cubicBezTo>
                    <a:pt x="7380" y="2952"/>
                    <a:pt x="7380" y="15498"/>
                    <a:pt x="7380" y="16974"/>
                  </a:cubicBezTo>
                  <a:close/>
                  <a:moveTo>
                    <a:pt x="1476" y="738"/>
                  </a:moveTo>
                  <a:lnTo>
                    <a:pt x="1476" y="738"/>
                  </a:lnTo>
                  <a:lnTo>
                    <a:pt x="1476" y="738"/>
                  </a:lnTo>
                  <a:cubicBezTo>
                    <a:pt x="1476" y="738"/>
                    <a:pt x="1476" y="11808"/>
                    <a:pt x="6642" y="13284"/>
                  </a:cubicBezTo>
                  <a:lnTo>
                    <a:pt x="6642" y="13284"/>
                  </a:lnTo>
                  <a:cubicBezTo>
                    <a:pt x="6642" y="13284"/>
                    <a:pt x="6642" y="3690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BEF2430B-0407-4253-AA8B-30E99A0DA0FF}"/>
                </a:ext>
              </a:extLst>
            </p:cNvPr>
            <p:cNvSpPr/>
            <p:nvPr/>
          </p:nvSpPr>
          <p:spPr>
            <a:xfrm>
              <a:off x="5936284" y="3553344"/>
              <a:ext cx="10750" cy="11947"/>
            </a:xfrm>
            <a:custGeom>
              <a:avLst/>
              <a:gdLst>
                <a:gd name="connsiteX0" fmla="*/ 10496 w 10750"/>
                <a:gd name="connsiteY0" fmla="*/ 1616 h 11947"/>
                <a:gd name="connsiteX1" fmla="*/ 10496 w 10750"/>
                <a:gd name="connsiteY1" fmla="*/ 11948 h 11947"/>
                <a:gd name="connsiteX2" fmla="*/ 1640 w 10750"/>
                <a:gd name="connsiteY2" fmla="*/ 5306 h 11947"/>
                <a:gd name="connsiteX3" fmla="*/ 1640 w 10750"/>
                <a:gd name="connsiteY3" fmla="*/ 140 h 11947"/>
                <a:gd name="connsiteX4" fmla="*/ 8282 w 10750"/>
                <a:gd name="connsiteY4" fmla="*/ 1616 h 11947"/>
                <a:gd name="connsiteX5" fmla="*/ 8282 w 10750"/>
                <a:gd name="connsiteY5" fmla="*/ 6782 h 1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50" h="11947">
                  <a:moveTo>
                    <a:pt x="10496" y="1616"/>
                  </a:moveTo>
                  <a:cubicBezTo>
                    <a:pt x="10836" y="5051"/>
                    <a:pt x="10836" y="8512"/>
                    <a:pt x="10496" y="11948"/>
                  </a:cubicBezTo>
                  <a:cubicBezTo>
                    <a:pt x="10496" y="11948"/>
                    <a:pt x="5330" y="11948"/>
                    <a:pt x="1640" y="5306"/>
                  </a:cubicBezTo>
                  <a:cubicBezTo>
                    <a:pt x="-2050" y="-1336"/>
                    <a:pt x="1640" y="140"/>
                    <a:pt x="1640" y="140"/>
                  </a:cubicBezTo>
                  <a:lnTo>
                    <a:pt x="8282" y="1616"/>
                  </a:lnTo>
                  <a:lnTo>
                    <a:pt x="8282" y="6782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179339A4-7611-4F0B-B943-334581DAB15E}"/>
                </a:ext>
              </a:extLst>
            </p:cNvPr>
            <p:cNvSpPr/>
            <p:nvPr/>
          </p:nvSpPr>
          <p:spPr>
            <a:xfrm>
              <a:off x="5935711" y="3554960"/>
              <a:ext cx="8855" cy="13283"/>
            </a:xfrm>
            <a:custGeom>
              <a:avLst/>
              <a:gdLst>
                <a:gd name="connsiteX0" fmla="*/ 8856 w 8855"/>
                <a:gd name="connsiteY0" fmla="*/ 13284 h 13283"/>
                <a:gd name="connsiteX1" fmla="*/ 8856 w 8855"/>
                <a:gd name="connsiteY1" fmla="*/ 13284 h 13283"/>
                <a:gd name="connsiteX2" fmla="*/ 2952 w 8855"/>
                <a:gd name="connsiteY2" fmla="*/ 5904 h 13283"/>
                <a:gd name="connsiteX3" fmla="*/ 2952 w 8855"/>
                <a:gd name="connsiteY3" fmla="*/ 0 h 13283"/>
                <a:gd name="connsiteX4" fmla="*/ 2952 w 8855"/>
                <a:gd name="connsiteY4" fmla="*/ 0 h 13283"/>
                <a:gd name="connsiteX5" fmla="*/ 8856 w 8855"/>
                <a:gd name="connsiteY5" fmla="*/ 0 h 13283"/>
                <a:gd name="connsiteX6" fmla="*/ 8856 w 8855"/>
                <a:gd name="connsiteY6" fmla="*/ 5166 h 13283"/>
                <a:gd name="connsiteX7" fmla="*/ 8856 w 8855"/>
                <a:gd name="connsiteY7" fmla="*/ 5166 h 13283"/>
                <a:gd name="connsiteX8" fmla="*/ 8856 w 8855"/>
                <a:gd name="connsiteY8" fmla="*/ 0 h 13283"/>
                <a:gd name="connsiteX9" fmla="*/ 0 w 8855"/>
                <a:gd name="connsiteY9" fmla="*/ 0 h 13283"/>
                <a:gd name="connsiteX10" fmla="*/ 0 w 8855"/>
                <a:gd name="connsiteY10" fmla="*/ 5166 h 13283"/>
                <a:gd name="connsiteX11" fmla="*/ 5904 w 8855"/>
                <a:gd name="connsiteY11" fmla="*/ 11808 h 13283"/>
                <a:gd name="connsiteX12" fmla="*/ 5904 w 8855"/>
                <a:gd name="connsiteY12" fmla="*/ 11808 h 13283"/>
                <a:gd name="connsiteX13" fmla="*/ 5904 w 8855"/>
                <a:gd name="connsiteY13" fmla="*/ 1476 h 13283"/>
                <a:gd name="connsiteX14" fmla="*/ 5904 w 8855"/>
                <a:gd name="connsiteY14" fmla="*/ 1476 h 13283"/>
                <a:gd name="connsiteX15" fmla="*/ 5904 w 8855"/>
                <a:gd name="connsiteY15" fmla="*/ 11808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55" h="13283">
                  <a:moveTo>
                    <a:pt x="8856" y="13284"/>
                  </a:moveTo>
                  <a:lnTo>
                    <a:pt x="8856" y="13284"/>
                  </a:lnTo>
                  <a:cubicBezTo>
                    <a:pt x="6000" y="11688"/>
                    <a:pt x="3882" y="9040"/>
                    <a:pt x="2952" y="5904"/>
                  </a:cubicBezTo>
                  <a:cubicBezTo>
                    <a:pt x="2952" y="0"/>
                    <a:pt x="2952" y="0"/>
                    <a:pt x="2952" y="0"/>
                  </a:cubicBezTo>
                  <a:lnTo>
                    <a:pt x="2952" y="0"/>
                  </a:lnTo>
                  <a:lnTo>
                    <a:pt x="8856" y="0"/>
                  </a:lnTo>
                  <a:lnTo>
                    <a:pt x="8856" y="5166"/>
                  </a:lnTo>
                  <a:lnTo>
                    <a:pt x="8856" y="5166"/>
                  </a:lnTo>
                  <a:lnTo>
                    <a:pt x="8856" y="0"/>
                  </a:lnTo>
                  <a:lnTo>
                    <a:pt x="0" y="0"/>
                  </a:lnTo>
                  <a:lnTo>
                    <a:pt x="0" y="5166"/>
                  </a:lnTo>
                  <a:cubicBezTo>
                    <a:pt x="0" y="10332"/>
                    <a:pt x="5166" y="11808"/>
                    <a:pt x="5904" y="11808"/>
                  </a:cubicBezTo>
                  <a:lnTo>
                    <a:pt x="5904" y="11808"/>
                  </a:lnTo>
                  <a:cubicBezTo>
                    <a:pt x="5904" y="11808"/>
                    <a:pt x="5904" y="5166"/>
                    <a:pt x="5904" y="1476"/>
                  </a:cubicBezTo>
                  <a:lnTo>
                    <a:pt x="5904" y="1476"/>
                  </a:lnTo>
                  <a:cubicBezTo>
                    <a:pt x="5904" y="1476"/>
                    <a:pt x="5904" y="11070"/>
                    <a:pt x="5904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31475F97-50A0-411B-BAF6-679C58526749}"/>
                </a:ext>
              </a:extLst>
            </p:cNvPr>
            <p:cNvSpPr/>
            <p:nvPr/>
          </p:nvSpPr>
          <p:spPr>
            <a:xfrm>
              <a:off x="5945898" y="3550507"/>
              <a:ext cx="9738" cy="14784"/>
            </a:xfrm>
            <a:custGeom>
              <a:avLst/>
              <a:gdLst>
                <a:gd name="connsiteX0" fmla="*/ 9738 w 9738"/>
                <a:gd name="connsiteY0" fmla="*/ 4452 h 14784"/>
                <a:gd name="connsiteX1" fmla="*/ 9738 w 9738"/>
                <a:gd name="connsiteY1" fmla="*/ 14784 h 14784"/>
                <a:gd name="connsiteX2" fmla="*/ 144 w 9738"/>
                <a:gd name="connsiteY2" fmla="*/ 5928 h 14784"/>
                <a:gd name="connsiteX3" fmla="*/ 9000 w 9738"/>
                <a:gd name="connsiteY3" fmla="*/ 762 h 14784"/>
                <a:gd name="connsiteX4" fmla="*/ 9000 w 9738"/>
                <a:gd name="connsiteY4" fmla="*/ 762 h 14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38" h="14784">
                  <a:moveTo>
                    <a:pt x="9738" y="4452"/>
                  </a:moveTo>
                  <a:cubicBezTo>
                    <a:pt x="9738" y="4452"/>
                    <a:pt x="9738" y="14784"/>
                    <a:pt x="9738" y="14784"/>
                  </a:cubicBezTo>
                  <a:cubicBezTo>
                    <a:pt x="9738" y="14784"/>
                    <a:pt x="1620" y="14784"/>
                    <a:pt x="144" y="5928"/>
                  </a:cubicBezTo>
                  <a:cubicBezTo>
                    <a:pt x="-1332" y="-2928"/>
                    <a:pt x="9000" y="762"/>
                    <a:pt x="9000" y="762"/>
                  </a:cubicBezTo>
                  <a:lnTo>
                    <a:pt x="9000" y="762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6A14067D-13E2-4D0F-82C8-C4B798882DBD}"/>
                </a:ext>
              </a:extLst>
            </p:cNvPr>
            <p:cNvSpPr/>
            <p:nvPr/>
          </p:nvSpPr>
          <p:spPr>
            <a:xfrm>
              <a:off x="5944567" y="3553484"/>
              <a:ext cx="9594" cy="11807"/>
            </a:xfrm>
            <a:custGeom>
              <a:avLst/>
              <a:gdLst>
                <a:gd name="connsiteX0" fmla="*/ 9594 w 9594"/>
                <a:gd name="connsiteY0" fmla="*/ 11808 h 11807"/>
                <a:gd name="connsiteX1" fmla="*/ 0 w 9594"/>
                <a:gd name="connsiteY1" fmla="*/ 1476 h 11807"/>
                <a:gd name="connsiteX2" fmla="*/ 0 w 9594"/>
                <a:gd name="connsiteY2" fmla="*/ 1476 h 11807"/>
                <a:gd name="connsiteX3" fmla="*/ 8856 w 9594"/>
                <a:gd name="connsiteY3" fmla="*/ 1476 h 11807"/>
                <a:gd name="connsiteX4" fmla="*/ 8856 w 9594"/>
                <a:gd name="connsiteY4" fmla="*/ 1476 h 11807"/>
                <a:gd name="connsiteX5" fmla="*/ 8856 w 9594"/>
                <a:gd name="connsiteY5" fmla="*/ 1476 h 11807"/>
                <a:gd name="connsiteX6" fmla="*/ 8856 w 9594"/>
                <a:gd name="connsiteY6" fmla="*/ 1476 h 11807"/>
                <a:gd name="connsiteX7" fmla="*/ 8856 w 9594"/>
                <a:gd name="connsiteY7" fmla="*/ 1476 h 11807"/>
                <a:gd name="connsiteX8" fmla="*/ 0 w 9594"/>
                <a:gd name="connsiteY8" fmla="*/ 1476 h 11807"/>
                <a:gd name="connsiteX9" fmla="*/ 0 w 9594"/>
                <a:gd name="connsiteY9" fmla="*/ 1476 h 11807"/>
                <a:gd name="connsiteX10" fmla="*/ 8856 w 9594"/>
                <a:gd name="connsiteY10" fmla="*/ 10332 h 11807"/>
                <a:gd name="connsiteX11" fmla="*/ 8856 w 9594"/>
                <a:gd name="connsiteY11" fmla="*/ 10332 h 11807"/>
                <a:gd name="connsiteX12" fmla="*/ 8856 w 9594"/>
                <a:gd name="connsiteY12" fmla="*/ 0 h 11807"/>
                <a:gd name="connsiteX13" fmla="*/ 8856 w 9594"/>
                <a:gd name="connsiteY13" fmla="*/ 0 h 11807"/>
                <a:gd name="connsiteX14" fmla="*/ 8856 w 9594"/>
                <a:gd name="connsiteY14" fmla="*/ 10332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94" h="11807">
                  <a:moveTo>
                    <a:pt x="9594" y="11808"/>
                  </a:moveTo>
                  <a:cubicBezTo>
                    <a:pt x="4679" y="10485"/>
                    <a:pt x="952" y="6473"/>
                    <a:pt x="0" y="1476"/>
                  </a:cubicBezTo>
                  <a:cubicBezTo>
                    <a:pt x="0" y="1476"/>
                    <a:pt x="0" y="1476"/>
                    <a:pt x="0" y="1476"/>
                  </a:cubicBezTo>
                  <a:cubicBezTo>
                    <a:pt x="0" y="1476"/>
                    <a:pt x="8856" y="1476"/>
                    <a:pt x="8856" y="1476"/>
                  </a:cubicBezTo>
                  <a:lnTo>
                    <a:pt x="8856" y="1476"/>
                  </a:lnTo>
                  <a:lnTo>
                    <a:pt x="8856" y="1476"/>
                  </a:lnTo>
                  <a:lnTo>
                    <a:pt x="8856" y="1476"/>
                  </a:lnTo>
                  <a:lnTo>
                    <a:pt x="8856" y="1476"/>
                  </a:lnTo>
                  <a:cubicBezTo>
                    <a:pt x="5970" y="615"/>
                    <a:pt x="2886" y="615"/>
                    <a:pt x="0" y="1476"/>
                  </a:cubicBezTo>
                  <a:cubicBezTo>
                    <a:pt x="0" y="1476"/>
                    <a:pt x="0" y="1476"/>
                    <a:pt x="0" y="1476"/>
                  </a:cubicBezTo>
                  <a:cubicBezTo>
                    <a:pt x="1395" y="5655"/>
                    <a:pt x="4679" y="8936"/>
                    <a:pt x="8856" y="10332"/>
                  </a:cubicBezTo>
                  <a:lnTo>
                    <a:pt x="8856" y="10332"/>
                  </a:lnTo>
                  <a:cubicBezTo>
                    <a:pt x="9646" y="6933"/>
                    <a:pt x="9646" y="3399"/>
                    <a:pt x="8856" y="0"/>
                  </a:cubicBezTo>
                  <a:lnTo>
                    <a:pt x="8856" y="0"/>
                  </a:lnTo>
                  <a:cubicBezTo>
                    <a:pt x="8856" y="0"/>
                    <a:pt x="8856" y="10332"/>
                    <a:pt x="8856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96D746DD-F19D-4409-8595-15C7D64EAA93}"/>
                </a:ext>
              </a:extLst>
            </p:cNvPr>
            <p:cNvSpPr/>
            <p:nvPr/>
          </p:nvSpPr>
          <p:spPr>
            <a:xfrm>
              <a:off x="5938836" y="3523496"/>
              <a:ext cx="16062" cy="28330"/>
            </a:xfrm>
            <a:custGeom>
              <a:avLst/>
              <a:gdLst>
                <a:gd name="connsiteX0" fmla="*/ 7206 w 16062"/>
                <a:gd name="connsiteY0" fmla="*/ 1205 h 28330"/>
                <a:gd name="connsiteX1" fmla="*/ 16062 w 16062"/>
                <a:gd name="connsiteY1" fmla="*/ 27035 h 28330"/>
                <a:gd name="connsiteX2" fmla="*/ 564 w 16062"/>
                <a:gd name="connsiteY2" fmla="*/ 4895 h 28330"/>
                <a:gd name="connsiteX3" fmla="*/ 7206 w 16062"/>
                <a:gd name="connsiteY3" fmla="*/ 1205 h 2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62" h="28330">
                  <a:moveTo>
                    <a:pt x="7206" y="1205"/>
                  </a:moveTo>
                  <a:cubicBezTo>
                    <a:pt x="11265" y="9396"/>
                    <a:pt x="14239" y="18078"/>
                    <a:pt x="16062" y="27035"/>
                  </a:cubicBezTo>
                  <a:cubicBezTo>
                    <a:pt x="16062" y="33677"/>
                    <a:pt x="3516" y="13013"/>
                    <a:pt x="564" y="4895"/>
                  </a:cubicBezTo>
                  <a:cubicBezTo>
                    <a:pt x="-2388" y="-3223"/>
                    <a:pt x="7206" y="1205"/>
                    <a:pt x="7206" y="1205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1AAD0DE4-3350-4614-8728-1D235F37CBC5}"/>
                </a:ext>
              </a:extLst>
            </p:cNvPr>
            <p:cNvSpPr/>
            <p:nvPr/>
          </p:nvSpPr>
          <p:spPr>
            <a:xfrm>
              <a:off x="5938416" y="3523225"/>
              <a:ext cx="16481" cy="31734"/>
            </a:xfrm>
            <a:custGeom>
              <a:avLst/>
              <a:gdLst>
                <a:gd name="connsiteX0" fmla="*/ 15006 w 16481"/>
                <a:gd name="connsiteY0" fmla="*/ 31734 h 31734"/>
                <a:gd name="connsiteX1" fmla="*/ 15006 w 16481"/>
                <a:gd name="connsiteY1" fmla="*/ 31734 h 31734"/>
                <a:gd name="connsiteX2" fmla="*/ 984 w 16481"/>
                <a:gd name="connsiteY2" fmla="*/ 8118 h 31734"/>
                <a:gd name="connsiteX3" fmla="*/ 984 w 16481"/>
                <a:gd name="connsiteY3" fmla="*/ 3690 h 31734"/>
                <a:gd name="connsiteX4" fmla="*/ 7626 w 16481"/>
                <a:gd name="connsiteY4" fmla="*/ 3690 h 31734"/>
                <a:gd name="connsiteX5" fmla="*/ 7626 w 16481"/>
                <a:gd name="connsiteY5" fmla="*/ 3690 h 31734"/>
                <a:gd name="connsiteX6" fmla="*/ 16482 w 16481"/>
                <a:gd name="connsiteY6" fmla="*/ 30258 h 31734"/>
                <a:gd name="connsiteX7" fmla="*/ 15006 w 16481"/>
                <a:gd name="connsiteY7" fmla="*/ 31734 h 31734"/>
                <a:gd name="connsiteX8" fmla="*/ 2460 w 16481"/>
                <a:gd name="connsiteY8" fmla="*/ 0 h 31734"/>
                <a:gd name="connsiteX9" fmla="*/ 2460 w 16481"/>
                <a:gd name="connsiteY9" fmla="*/ 0 h 31734"/>
                <a:gd name="connsiteX10" fmla="*/ 2460 w 16481"/>
                <a:gd name="connsiteY10" fmla="*/ 4428 h 31734"/>
                <a:gd name="connsiteX11" fmla="*/ 16482 w 16481"/>
                <a:gd name="connsiteY11" fmla="*/ 28044 h 31734"/>
                <a:gd name="connsiteX12" fmla="*/ 16482 w 16481"/>
                <a:gd name="connsiteY12" fmla="*/ 28044 h 31734"/>
                <a:gd name="connsiteX13" fmla="*/ 16482 w 16481"/>
                <a:gd name="connsiteY13" fmla="*/ 28044 h 31734"/>
                <a:gd name="connsiteX14" fmla="*/ 7626 w 16481"/>
                <a:gd name="connsiteY14" fmla="*/ 2214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481" h="31734">
                  <a:moveTo>
                    <a:pt x="15006" y="31734"/>
                  </a:moveTo>
                  <a:lnTo>
                    <a:pt x="15006" y="31734"/>
                  </a:lnTo>
                  <a:cubicBezTo>
                    <a:pt x="10578" y="31734"/>
                    <a:pt x="3198" y="14022"/>
                    <a:pt x="984" y="8118"/>
                  </a:cubicBezTo>
                  <a:cubicBezTo>
                    <a:pt x="-1230" y="2214"/>
                    <a:pt x="984" y="4428"/>
                    <a:pt x="984" y="3690"/>
                  </a:cubicBezTo>
                  <a:cubicBezTo>
                    <a:pt x="984" y="2952"/>
                    <a:pt x="7626" y="3690"/>
                    <a:pt x="7626" y="3690"/>
                  </a:cubicBezTo>
                  <a:lnTo>
                    <a:pt x="7626" y="3690"/>
                  </a:lnTo>
                  <a:cubicBezTo>
                    <a:pt x="11781" y="12100"/>
                    <a:pt x="14755" y="21039"/>
                    <a:pt x="16482" y="30258"/>
                  </a:cubicBezTo>
                  <a:lnTo>
                    <a:pt x="15006" y="31734"/>
                  </a:lnTo>
                  <a:close/>
                  <a:moveTo>
                    <a:pt x="2460" y="0"/>
                  </a:moveTo>
                  <a:lnTo>
                    <a:pt x="2460" y="0"/>
                  </a:lnTo>
                  <a:cubicBezTo>
                    <a:pt x="2460" y="0"/>
                    <a:pt x="2460" y="0"/>
                    <a:pt x="2460" y="4428"/>
                  </a:cubicBezTo>
                  <a:cubicBezTo>
                    <a:pt x="2460" y="8856"/>
                    <a:pt x="12054" y="27306"/>
                    <a:pt x="16482" y="28044"/>
                  </a:cubicBezTo>
                  <a:lnTo>
                    <a:pt x="16482" y="28044"/>
                  </a:lnTo>
                  <a:lnTo>
                    <a:pt x="16482" y="28044"/>
                  </a:lnTo>
                  <a:cubicBezTo>
                    <a:pt x="14659" y="19087"/>
                    <a:pt x="11685" y="10404"/>
                    <a:pt x="7626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F734AC56-E788-4818-B4D5-8E6D206DA714}"/>
                </a:ext>
              </a:extLst>
            </p:cNvPr>
            <p:cNvSpPr/>
            <p:nvPr/>
          </p:nvSpPr>
          <p:spPr>
            <a:xfrm>
              <a:off x="5930417" y="3528392"/>
              <a:ext cx="20028" cy="25850"/>
            </a:xfrm>
            <a:custGeom>
              <a:avLst/>
              <a:gdLst>
                <a:gd name="connsiteX0" fmla="*/ 10460 w 20028"/>
                <a:gd name="connsiteY0" fmla="*/ 0 h 25850"/>
                <a:gd name="connsiteX1" fmla="*/ 18578 w 20028"/>
                <a:gd name="connsiteY1" fmla="*/ 25830 h 25850"/>
                <a:gd name="connsiteX2" fmla="*/ 128 w 20028"/>
                <a:gd name="connsiteY2" fmla="*/ 2952 h 25850"/>
                <a:gd name="connsiteX3" fmla="*/ 10460 w 20028"/>
                <a:gd name="connsiteY3" fmla="*/ 2952 h 2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28" h="25850">
                  <a:moveTo>
                    <a:pt x="10460" y="0"/>
                  </a:moveTo>
                  <a:cubicBezTo>
                    <a:pt x="10460" y="0"/>
                    <a:pt x="24482" y="25092"/>
                    <a:pt x="18578" y="25830"/>
                  </a:cubicBezTo>
                  <a:cubicBezTo>
                    <a:pt x="12674" y="26568"/>
                    <a:pt x="1604" y="7380"/>
                    <a:pt x="128" y="2952"/>
                  </a:cubicBezTo>
                  <a:cubicBezTo>
                    <a:pt x="-1348" y="-1476"/>
                    <a:pt x="10460" y="2952"/>
                    <a:pt x="10460" y="2952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27DC3512-44B5-40A2-AE17-16B28D11528B}"/>
                </a:ext>
              </a:extLst>
            </p:cNvPr>
            <p:cNvSpPr/>
            <p:nvPr/>
          </p:nvSpPr>
          <p:spPr>
            <a:xfrm>
              <a:off x="5930544" y="3526177"/>
              <a:ext cx="21401" cy="30996"/>
            </a:xfrm>
            <a:custGeom>
              <a:avLst/>
              <a:gdLst>
                <a:gd name="connsiteX0" fmla="*/ 18450 w 21401"/>
                <a:gd name="connsiteY0" fmla="*/ 28782 h 30996"/>
                <a:gd name="connsiteX1" fmla="*/ 0 w 21401"/>
                <a:gd name="connsiteY1" fmla="*/ 5904 h 30996"/>
                <a:gd name="connsiteX2" fmla="*/ 0 w 21401"/>
                <a:gd name="connsiteY2" fmla="*/ 5904 h 30996"/>
                <a:gd name="connsiteX3" fmla="*/ 10332 w 21401"/>
                <a:gd name="connsiteY3" fmla="*/ 5904 h 30996"/>
                <a:gd name="connsiteX4" fmla="*/ 10332 w 21401"/>
                <a:gd name="connsiteY4" fmla="*/ 5904 h 30996"/>
                <a:gd name="connsiteX5" fmla="*/ 19926 w 21401"/>
                <a:gd name="connsiteY5" fmla="*/ 30996 h 30996"/>
                <a:gd name="connsiteX6" fmla="*/ 19926 w 21401"/>
                <a:gd name="connsiteY6" fmla="*/ 30996 h 30996"/>
                <a:gd name="connsiteX7" fmla="*/ 10332 w 21401"/>
                <a:gd name="connsiteY7" fmla="*/ 2214 h 30996"/>
                <a:gd name="connsiteX8" fmla="*/ 3690 w 21401"/>
                <a:gd name="connsiteY8" fmla="*/ 2214 h 30996"/>
                <a:gd name="connsiteX9" fmla="*/ 3690 w 21401"/>
                <a:gd name="connsiteY9" fmla="*/ 2214 h 30996"/>
                <a:gd name="connsiteX10" fmla="*/ 21402 w 21401"/>
                <a:gd name="connsiteY10" fmla="*/ 25092 h 30996"/>
                <a:gd name="connsiteX11" fmla="*/ 21402 w 21401"/>
                <a:gd name="connsiteY11" fmla="*/ 25092 h 30996"/>
                <a:gd name="connsiteX12" fmla="*/ 12546 w 21401"/>
                <a:gd name="connsiteY12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401" h="30996">
                  <a:moveTo>
                    <a:pt x="18450" y="28782"/>
                  </a:moveTo>
                  <a:cubicBezTo>
                    <a:pt x="12546" y="28782"/>
                    <a:pt x="2214" y="10332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9594" y="5904"/>
                    <a:pt x="10332" y="5904"/>
                  </a:cubicBezTo>
                  <a:lnTo>
                    <a:pt x="10332" y="5904"/>
                  </a:lnTo>
                  <a:cubicBezTo>
                    <a:pt x="10332" y="5904"/>
                    <a:pt x="22140" y="26568"/>
                    <a:pt x="19926" y="30996"/>
                  </a:cubicBezTo>
                  <a:lnTo>
                    <a:pt x="19926" y="30996"/>
                  </a:lnTo>
                  <a:close/>
                  <a:moveTo>
                    <a:pt x="10332" y="2214"/>
                  </a:moveTo>
                  <a:cubicBezTo>
                    <a:pt x="10332" y="2214"/>
                    <a:pt x="4428" y="2214"/>
                    <a:pt x="3690" y="2214"/>
                  </a:cubicBezTo>
                  <a:lnTo>
                    <a:pt x="3690" y="2214"/>
                  </a:lnTo>
                  <a:cubicBezTo>
                    <a:pt x="3690" y="6642"/>
                    <a:pt x="16236" y="25092"/>
                    <a:pt x="21402" y="25092"/>
                  </a:cubicBezTo>
                  <a:lnTo>
                    <a:pt x="21402" y="25092"/>
                  </a:lnTo>
                  <a:cubicBezTo>
                    <a:pt x="21402" y="20664"/>
                    <a:pt x="13284" y="1476"/>
                    <a:pt x="1254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5AE24D45-1977-4DA7-A39A-9C23F71B6B04}"/>
                </a:ext>
              </a:extLst>
            </p:cNvPr>
            <p:cNvSpPr/>
            <p:nvPr/>
          </p:nvSpPr>
          <p:spPr>
            <a:xfrm>
              <a:off x="5930501" y="3529704"/>
              <a:ext cx="13327" cy="26136"/>
            </a:xfrm>
            <a:custGeom>
              <a:avLst/>
              <a:gdLst>
                <a:gd name="connsiteX0" fmla="*/ 10376 w 13327"/>
                <a:gd name="connsiteY0" fmla="*/ 3854 h 26136"/>
                <a:gd name="connsiteX1" fmla="*/ 10376 w 13327"/>
                <a:gd name="connsiteY1" fmla="*/ 25994 h 26136"/>
                <a:gd name="connsiteX2" fmla="*/ 44 w 13327"/>
                <a:gd name="connsiteY2" fmla="*/ 1640 h 26136"/>
                <a:gd name="connsiteX3" fmla="*/ 8162 w 13327"/>
                <a:gd name="connsiteY3" fmla="*/ 1640 h 2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27" h="26136">
                  <a:moveTo>
                    <a:pt x="10376" y="3854"/>
                  </a:moveTo>
                  <a:cubicBezTo>
                    <a:pt x="10376" y="3854"/>
                    <a:pt x="17018" y="28208"/>
                    <a:pt x="10376" y="25994"/>
                  </a:cubicBezTo>
                  <a:cubicBezTo>
                    <a:pt x="3734" y="23780"/>
                    <a:pt x="782" y="5330"/>
                    <a:pt x="44" y="1640"/>
                  </a:cubicBezTo>
                  <a:cubicBezTo>
                    <a:pt x="-694" y="-2050"/>
                    <a:pt x="8162" y="1640"/>
                    <a:pt x="8162" y="164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EC7F9058-EF7E-45AE-ADA5-BB6C7886CFDA}"/>
                </a:ext>
              </a:extLst>
            </p:cNvPr>
            <p:cNvSpPr/>
            <p:nvPr/>
          </p:nvSpPr>
          <p:spPr>
            <a:xfrm>
              <a:off x="5929479" y="3528637"/>
              <a:ext cx="12488" cy="26322"/>
            </a:xfrm>
            <a:custGeom>
              <a:avLst/>
              <a:gdLst>
                <a:gd name="connsiteX0" fmla="*/ 11398 w 12488"/>
                <a:gd name="connsiteY0" fmla="*/ 26322 h 26322"/>
                <a:gd name="connsiteX1" fmla="*/ 11398 w 12488"/>
                <a:gd name="connsiteY1" fmla="*/ 26322 h 26322"/>
                <a:gd name="connsiteX2" fmla="*/ 328 w 12488"/>
                <a:gd name="connsiteY2" fmla="*/ 1968 h 26322"/>
                <a:gd name="connsiteX3" fmla="*/ 328 w 12488"/>
                <a:gd name="connsiteY3" fmla="*/ 1968 h 26322"/>
                <a:gd name="connsiteX4" fmla="*/ 8446 w 12488"/>
                <a:gd name="connsiteY4" fmla="*/ 1968 h 26322"/>
                <a:gd name="connsiteX5" fmla="*/ 8446 w 12488"/>
                <a:gd name="connsiteY5" fmla="*/ 1968 h 26322"/>
                <a:gd name="connsiteX6" fmla="*/ 8446 w 12488"/>
                <a:gd name="connsiteY6" fmla="*/ 24108 h 26322"/>
                <a:gd name="connsiteX7" fmla="*/ 1066 w 12488"/>
                <a:gd name="connsiteY7" fmla="*/ 492 h 26322"/>
                <a:gd name="connsiteX8" fmla="*/ 1066 w 12488"/>
                <a:gd name="connsiteY8" fmla="*/ 492 h 26322"/>
                <a:gd name="connsiteX9" fmla="*/ 1066 w 12488"/>
                <a:gd name="connsiteY9" fmla="*/ 492 h 26322"/>
                <a:gd name="connsiteX10" fmla="*/ 11398 w 12488"/>
                <a:gd name="connsiteY10" fmla="*/ 26322 h 26322"/>
                <a:gd name="connsiteX11" fmla="*/ 11398 w 12488"/>
                <a:gd name="connsiteY11" fmla="*/ 26322 h 26322"/>
                <a:gd name="connsiteX12" fmla="*/ 11398 w 12488"/>
                <a:gd name="connsiteY12" fmla="*/ 4182 h 26322"/>
                <a:gd name="connsiteX13" fmla="*/ 4018 w 12488"/>
                <a:gd name="connsiteY13" fmla="*/ 1230 h 2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88" h="26322">
                  <a:moveTo>
                    <a:pt x="11398" y="26322"/>
                  </a:moveTo>
                  <a:lnTo>
                    <a:pt x="11398" y="26322"/>
                  </a:lnTo>
                  <a:cubicBezTo>
                    <a:pt x="6970" y="26322"/>
                    <a:pt x="1066" y="6396"/>
                    <a:pt x="328" y="1968"/>
                  </a:cubicBezTo>
                  <a:cubicBezTo>
                    <a:pt x="-410" y="-2460"/>
                    <a:pt x="328" y="1968"/>
                    <a:pt x="328" y="1968"/>
                  </a:cubicBezTo>
                  <a:cubicBezTo>
                    <a:pt x="328" y="1968"/>
                    <a:pt x="7708" y="1968"/>
                    <a:pt x="8446" y="1968"/>
                  </a:cubicBezTo>
                  <a:lnTo>
                    <a:pt x="8446" y="1968"/>
                  </a:lnTo>
                  <a:cubicBezTo>
                    <a:pt x="8446" y="1968"/>
                    <a:pt x="14350" y="21894"/>
                    <a:pt x="8446" y="24108"/>
                  </a:cubicBezTo>
                  <a:close/>
                  <a:moveTo>
                    <a:pt x="1066" y="492"/>
                  </a:moveTo>
                  <a:lnTo>
                    <a:pt x="1066" y="492"/>
                  </a:lnTo>
                  <a:lnTo>
                    <a:pt x="1066" y="492"/>
                  </a:lnTo>
                  <a:cubicBezTo>
                    <a:pt x="1066" y="492"/>
                    <a:pt x="11398" y="26322"/>
                    <a:pt x="11398" y="26322"/>
                  </a:cubicBezTo>
                  <a:lnTo>
                    <a:pt x="11398" y="26322"/>
                  </a:lnTo>
                  <a:cubicBezTo>
                    <a:pt x="12852" y="19014"/>
                    <a:pt x="12852" y="11490"/>
                    <a:pt x="11398" y="4182"/>
                  </a:cubicBezTo>
                  <a:cubicBezTo>
                    <a:pt x="11398" y="4182"/>
                    <a:pt x="5494" y="1230"/>
                    <a:pt x="4018" y="12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8FF207FB-1A08-46EB-9331-6048197AF5C7}"/>
                </a:ext>
              </a:extLst>
            </p:cNvPr>
            <p:cNvSpPr/>
            <p:nvPr/>
          </p:nvSpPr>
          <p:spPr>
            <a:xfrm>
              <a:off x="5955636" y="3498872"/>
              <a:ext cx="16989" cy="16974"/>
            </a:xfrm>
            <a:custGeom>
              <a:avLst/>
              <a:gdLst>
                <a:gd name="connsiteX0" fmla="*/ 8856 w 16989"/>
                <a:gd name="connsiteY0" fmla="*/ 0 h 16974"/>
                <a:gd name="connsiteX1" fmla="*/ 16236 w 16989"/>
                <a:gd name="connsiteY1" fmla="*/ 16974 h 16974"/>
                <a:gd name="connsiteX2" fmla="*/ 0 w 16989"/>
                <a:gd name="connsiteY2" fmla="*/ 3690 h 16974"/>
                <a:gd name="connsiteX3" fmla="*/ 8856 w 16989"/>
                <a:gd name="connsiteY3" fmla="*/ 369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89" h="16974">
                  <a:moveTo>
                    <a:pt x="8856" y="0"/>
                  </a:moveTo>
                  <a:cubicBezTo>
                    <a:pt x="8856" y="0"/>
                    <a:pt x="19926" y="16236"/>
                    <a:pt x="16236" y="16974"/>
                  </a:cubicBezTo>
                  <a:cubicBezTo>
                    <a:pt x="9771" y="14016"/>
                    <a:pt x="4177" y="9440"/>
                    <a:pt x="0" y="3690"/>
                  </a:cubicBezTo>
                  <a:cubicBezTo>
                    <a:pt x="0" y="3690"/>
                    <a:pt x="8856" y="3690"/>
                    <a:pt x="8856" y="369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C54C3D5A-D885-4C60-9046-1B9922ECBCF0}"/>
                </a:ext>
              </a:extLst>
            </p:cNvPr>
            <p:cNvSpPr/>
            <p:nvPr/>
          </p:nvSpPr>
          <p:spPr>
            <a:xfrm>
              <a:off x="5955636" y="3498872"/>
              <a:ext cx="16401" cy="20909"/>
            </a:xfrm>
            <a:custGeom>
              <a:avLst/>
              <a:gdLst>
                <a:gd name="connsiteX0" fmla="*/ 16236 w 16401"/>
                <a:gd name="connsiteY0" fmla="*/ 16974 h 20909"/>
                <a:gd name="connsiteX1" fmla="*/ 7380 w 16401"/>
                <a:gd name="connsiteY1" fmla="*/ 11808 h 20909"/>
                <a:gd name="connsiteX2" fmla="*/ 0 w 16401"/>
                <a:gd name="connsiteY2" fmla="*/ 3690 h 20909"/>
                <a:gd name="connsiteX3" fmla="*/ 8856 w 16401"/>
                <a:gd name="connsiteY3" fmla="*/ 3690 h 20909"/>
                <a:gd name="connsiteX4" fmla="*/ 8856 w 16401"/>
                <a:gd name="connsiteY4" fmla="*/ 3690 h 20909"/>
                <a:gd name="connsiteX5" fmla="*/ 16236 w 16401"/>
                <a:gd name="connsiteY5" fmla="*/ 19926 h 20909"/>
                <a:gd name="connsiteX6" fmla="*/ 16236 w 16401"/>
                <a:gd name="connsiteY6" fmla="*/ 19926 h 20909"/>
                <a:gd name="connsiteX7" fmla="*/ 8856 w 16401"/>
                <a:gd name="connsiteY7" fmla="*/ 0 h 20909"/>
                <a:gd name="connsiteX8" fmla="*/ 738 w 16401"/>
                <a:gd name="connsiteY8" fmla="*/ 0 h 20909"/>
                <a:gd name="connsiteX9" fmla="*/ 7380 w 16401"/>
                <a:gd name="connsiteY9" fmla="*/ 7380 h 20909"/>
                <a:gd name="connsiteX10" fmla="*/ 16236 w 16401"/>
                <a:gd name="connsiteY10" fmla="*/ 12546 h 20909"/>
                <a:gd name="connsiteX11" fmla="*/ 16236 w 16401"/>
                <a:gd name="connsiteY11" fmla="*/ 12546 h 20909"/>
                <a:gd name="connsiteX12" fmla="*/ 8856 w 16401"/>
                <a:gd name="connsiteY12" fmla="*/ 0 h 20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01" h="20909">
                  <a:moveTo>
                    <a:pt x="16236" y="16974"/>
                  </a:moveTo>
                  <a:cubicBezTo>
                    <a:pt x="12908" y="15995"/>
                    <a:pt x="9867" y="14222"/>
                    <a:pt x="7380" y="11808"/>
                  </a:cubicBezTo>
                  <a:cubicBezTo>
                    <a:pt x="3690" y="11808"/>
                    <a:pt x="0" y="5166"/>
                    <a:pt x="0" y="3690"/>
                  </a:cubicBezTo>
                  <a:cubicBezTo>
                    <a:pt x="0" y="2214"/>
                    <a:pt x="8118" y="3690"/>
                    <a:pt x="8856" y="3690"/>
                  </a:cubicBezTo>
                  <a:lnTo>
                    <a:pt x="8856" y="3690"/>
                  </a:lnTo>
                  <a:cubicBezTo>
                    <a:pt x="8856" y="3690"/>
                    <a:pt x="17712" y="17712"/>
                    <a:pt x="16236" y="19926"/>
                  </a:cubicBezTo>
                  <a:cubicBezTo>
                    <a:pt x="14760" y="22140"/>
                    <a:pt x="16236" y="19926"/>
                    <a:pt x="16236" y="19926"/>
                  </a:cubicBezTo>
                  <a:close/>
                  <a:moveTo>
                    <a:pt x="8856" y="0"/>
                  </a:moveTo>
                  <a:cubicBezTo>
                    <a:pt x="8856" y="0"/>
                    <a:pt x="0" y="0"/>
                    <a:pt x="738" y="0"/>
                  </a:cubicBezTo>
                  <a:cubicBezTo>
                    <a:pt x="1476" y="0"/>
                    <a:pt x="738" y="4428"/>
                    <a:pt x="7380" y="7380"/>
                  </a:cubicBezTo>
                  <a:cubicBezTo>
                    <a:pt x="9697" y="10013"/>
                    <a:pt x="12804" y="11826"/>
                    <a:pt x="16236" y="12546"/>
                  </a:cubicBezTo>
                  <a:lnTo>
                    <a:pt x="16236" y="12546"/>
                  </a:lnTo>
                  <a:cubicBezTo>
                    <a:pt x="16236" y="12546"/>
                    <a:pt x="11808" y="4428"/>
                    <a:pt x="885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A46F36D9-4337-43FC-9A79-704472ED35D0}"/>
                </a:ext>
              </a:extLst>
            </p:cNvPr>
            <p:cNvSpPr/>
            <p:nvPr/>
          </p:nvSpPr>
          <p:spPr>
            <a:xfrm>
              <a:off x="5951946" y="3499610"/>
              <a:ext cx="16362" cy="19515"/>
            </a:xfrm>
            <a:custGeom>
              <a:avLst/>
              <a:gdLst>
                <a:gd name="connsiteX0" fmla="*/ 5904 w 16362"/>
                <a:gd name="connsiteY0" fmla="*/ 0 h 19515"/>
                <a:gd name="connsiteX1" fmla="*/ 15498 w 16362"/>
                <a:gd name="connsiteY1" fmla="*/ 19188 h 19515"/>
                <a:gd name="connsiteX2" fmla="*/ 11070 w 16362"/>
                <a:gd name="connsiteY2" fmla="*/ 19188 h 19515"/>
                <a:gd name="connsiteX3" fmla="*/ 0 w 16362"/>
                <a:gd name="connsiteY3" fmla="*/ 6642 h 19515"/>
                <a:gd name="connsiteX4" fmla="*/ 5904 w 16362"/>
                <a:gd name="connsiteY4" fmla="*/ 1476 h 19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2" h="19515">
                  <a:moveTo>
                    <a:pt x="5904" y="0"/>
                  </a:moveTo>
                  <a:cubicBezTo>
                    <a:pt x="5904" y="0"/>
                    <a:pt x="19926" y="18450"/>
                    <a:pt x="15498" y="19188"/>
                  </a:cubicBezTo>
                  <a:cubicBezTo>
                    <a:pt x="11070" y="19926"/>
                    <a:pt x="11070" y="19188"/>
                    <a:pt x="11070" y="19188"/>
                  </a:cubicBezTo>
                  <a:cubicBezTo>
                    <a:pt x="7041" y="15316"/>
                    <a:pt x="3343" y="11120"/>
                    <a:pt x="0" y="6642"/>
                  </a:cubicBezTo>
                  <a:cubicBezTo>
                    <a:pt x="0" y="6642"/>
                    <a:pt x="5904" y="1476"/>
                    <a:pt x="5904" y="1476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586C3048-2DA8-4287-8CA3-7053E1E7AE2D}"/>
                </a:ext>
              </a:extLst>
            </p:cNvPr>
            <p:cNvSpPr/>
            <p:nvPr/>
          </p:nvSpPr>
          <p:spPr>
            <a:xfrm>
              <a:off x="5954161" y="3499610"/>
              <a:ext cx="11807" cy="19925"/>
            </a:xfrm>
            <a:custGeom>
              <a:avLst/>
              <a:gdLst>
                <a:gd name="connsiteX0" fmla="*/ 11808 w 11807"/>
                <a:gd name="connsiteY0" fmla="*/ 19926 h 19925"/>
                <a:gd name="connsiteX1" fmla="*/ 11808 w 11807"/>
                <a:gd name="connsiteY1" fmla="*/ 19926 h 19925"/>
                <a:gd name="connsiteX2" fmla="*/ 11808 w 11807"/>
                <a:gd name="connsiteY2" fmla="*/ 19926 h 19925"/>
                <a:gd name="connsiteX3" fmla="*/ 0 w 11807"/>
                <a:gd name="connsiteY3" fmla="*/ 7380 h 19925"/>
                <a:gd name="connsiteX4" fmla="*/ 6642 w 11807"/>
                <a:gd name="connsiteY4" fmla="*/ 1476 h 19925"/>
                <a:gd name="connsiteX5" fmla="*/ 6642 w 11807"/>
                <a:gd name="connsiteY5" fmla="*/ 1476 h 19925"/>
                <a:gd name="connsiteX6" fmla="*/ 738 w 11807"/>
                <a:gd name="connsiteY6" fmla="*/ 6642 h 19925"/>
                <a:gd name="connsiteX7" fmla="*/ 11808 w 11807"/>
                <a:gd name="connsiteY7" fmla="*/ 18450 h 19925"/>
                <a:gd name="connsiteX8" fmla="*/ 11808 w 11807"/>
                <a:gd name="connsiteY8" fmla="*/ 18450 h 19925"/>
                <a:gd name="connsiteX9" fmla="*/ 11808 w 11807"/>
                <a:gd name="connsiteY9" fmla="*/ 18450 h 19925"/>
                <a:gd name="connsiteX10" fmla="*/ 11808 w 11807"/>
                <a:gd name="connsiteY10" fmla="*/ 18450 h 19925"/>
                <a:gd name="connsiteX11" fmla="*/ 11808 w 11807"/>
                <a:gd name="connsiteY11" fmla="*/ 18450 h 19925"/>
                <a:gd name="connsiteX12" fmla="*/ 1476 w 11807"/>
                <a:gd name="connsiteY12" fmla="*/ 0 h 19925"/>
                <a:gd name="connsiteX13" fmla="*/ 1476 w 11807"/>
                <a:gd name="connsiteY13" fmla="*/ 0 h 19925"/>
                <a:gd name="connsiteX14" fmla="*/ 11070 w 11807"/>
                <a:gd name="connsiteY14" fmla="*/ 19188 h 19925"/>
                <a:gd name="connsiteX15" fmla="*/ 11070 w 11807"/>
                <a:gd name="connsiteY15" fmla="*/ 1918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07" h="19925">
                  <a:moveTo>
                    <a:pt x="11808" y="19926"/>
                  </a:moveTo>
                  <a:lnTo>
                    <a:pt x="11808" y="19926"/>
                  </a:lnTo>
                  <a:lnTo>
                    <a:pt x="11808" y="19926"/>
                  </a:lnTo>
                  <a:cubicBezTo>
                    <a:pt x="7513" y="16098"/>
                    <a:pt x="3557" y="11900"/>
                    <a:pt x="0" y="7380"/>
                  </a:cubicBezTo>
                  <a:cubicBezTo>
                    <a:pt x="0" y="7380"/>
                    <a:pt x="5904" y="2214"/>
                    <a:pt x="6642" y="1476"/>
                  </a:cubicBezTo>
                  <a:lnTo>
                    <a:pt x="6642" y="1476"/>
                  </a:lnTo>
                  <a:cubicBezTo>
                    <a:pt x="6642" y="1476"/>
                    <a:pt x="0" y="1476"/>
                    <a:pt x="738" y="6642"/>
                  </a:cubicBezTo>
                  <a:cubicBezTo>
                    <a:pt x="4059" y="10908"/>
                    <a:pt x="7764" y="14860"/>
                    <a:pt x="11808" y="18450"/>
                  </a:cubicBezTo>
                  <a:lnTo>
                    <a:pt x="11808" y="18450"/>
                  </a:lnTo>
                  <a:lnTo>
                    <a:pt x="11808" y="18450"/>
                  </a:lnTo>
                  <a:cubicBezTo>
                    <a:pt x="11808" y="18450"/>
                    <a:pt x="11808" y="18450"/>
                    <a:pt x="11808" y="18450"/>
                  </a:cubicBezTo>
                  <a:lnTo>
                    <a:pt x="11808" y="18450"/>
                  </a:lnTo>
                  <a:cubicBezTo>
                    <a:pt x="11808" y="18450"/>
                    <a:pt x="5166" y="5166"/>
                    <a:pt x="1476" y="0"/>
                  </a:cubicBezTo>
                  <a:lnTo>
                    <a:pt x="1476" y="0"/>
                  </a:lnTo>
                  <a:cubicBezTo>
                    <a:pt x="1476" y="0"/>
                    <a:pt x="12546" y="15498"/>
                    <a:pt x="11070" y="19188"/>
                  </a:cubicBezTo>
                  <a:lnTo>
                    <a:pt x="11070" y="1918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9A8B718A-BFC2-4A83-A023-7EDBBD1E7444}"/>
                </a:ext>
              </a:extLst>
            </p:cNvPr>
            <p:cNvSpPr/>
            <p:nvPr/>
          </p:nvSpPr>
          <p:spPr>
            <a:xfrm>
              <a:off x="5977581" y="3498134"/>
              <a:ext cx="16693" cy="8332"/>
            </a:xfrm>
            <a:custGeom>
              <a:avLst/>
              <a:gdLst>
                <a:gd name="connsiteX0" fmla="*/ 6099 w 16693"/>
                <a:gd name="connsiteY0" fmla="*/ 0 h 8332"/>
                <a:gd name="connsiteX1" fmla="*/ 16431 w 16693"/>
                <a:gd name="connsiteY1" fmla="*/ 8118 h 8332"/>
                <a:gd name="connsiteX2" fmla="*/ 195 w 16693"/>
                <a:gd name="connsiteY2" fmla="*/ 2952 h 8332"/>
                <a:gd name="connsiteX3" fmla="*/ 6099 w 16693"/>
                <a:gd name="connsiteY3" fmla="*/ 2952 h 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3" h="8332">
                  <a:moveTo>
                    <a:pt x="6099" y="0"/>
                  </a:moveTo>
                  <a:cubicBezTo>
                    <a:pt x="6099" y="0"/>
                    <a:pt x="18645" y="6642"/>
                    <a:pt x="16431" y="8118"/>
                  </a:cubicBezTo>
                  <a:cubicBezTo>
                    <a:pt x="14217" y="9594"/>
                    <a:pt x="1671" y="2952"/>
                    <a:pt x="195" y="2952"/>
                  </a:cubicBezTo>
                  <a:cubicBezTo>
                    <a:pt x="-1281" y="2952"/>
                    <a:pt x="6099" y="2952"/>
                    <a:pt x="6099" y="2952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B09FCAAE-AC8F-4C2E-B914-09A0F9C0CA7E}"/>
                </a:ext>
              </a:extLst>
            </p:cNvPr>
            <p:cNvSpPr/>
            <p:nvPr/>
          </p:nvSpPr>
          <p:spPr>
            <a:xfrm>
              <a:off x="5977777" y="3498134"/>
              <a:ext cx="19188" cy="11070"/>
            </a:xfrm>
            <a:custGeom>
              <a:avLst/>
              <a:gdLst>
                <a:gd name="connsiteX0" fmla="*/ 15498 w 19188"/>
                <a:gd name="connsiteY0" fmla="*/ 8118 h 11070"/>
                <a:gd name="connsiteX1" fmla="*/ 1476 w 19188"/>
                <a:gd name="connsiteY1" fmla="*/ 3690 h 11070"/>
                <a:gd name="connsiteX2" fmla="*/ 1476 w 19188"/>
                <a:gd name="connsiteY2" fmla="*/ 3690 h 11070"/>
                <a:gd name="connsiteX3" fmla="*/ 8118 w 19188"/>
                <a:gd name="connsiteY3" fmla="*/ 3690 h 11070"/>
                <a:gd name="connsiteX4" fmla="*/ 8118 w 19188"/>
                <a:gd name="connsiteY4" fmla="*/ 3690 h 11070"/>
                <a:gd name="connsiteX5" fmla="*/ 19188 w 19188"/>
                <a:gd name="connsiteY5" fmla="*/ 11070 h 11070"/>
                <a:gd name="connsiteX6" fmla="*/ 19188 w 19188"/>
                <a:gd name="connsiteY6" fmla="*/ 11070 h 11070"/>
                <a:gd name="connsiteX7" fmla="*/ 0 w 19188"/>
                <a:gd name="connsiteY7" fmla="*/ 2214 h 11070"/>
                <a:gd name="connsiteX8" fmla="*/ 0 w 19188"/>
                <a:gd name="connsiteY8" fmla="*/ 2214 h 11070"/>
                <a:gd name="connsiteX9" fmla="*/ 0 w 19188"/>
                <a:gd name="connsiteY9" fmla="*/ 2214 h 11070"/>
                <a:gd name="connsiteX10" fmla="*/ 14760 w 19188"/>
                <a:gd name="connsiteY10" fmla="*/ 6642 h 11070"/>
                <a:gd name="connsiteX11" fmla="*/ 14760 w 19188"/>
                <a:gd name="connsiteY11" fmla="*/ 6642 h 11070"/>
                <a:gd name="connsiteX12" fmla="*/ 4428 w 19188"/>
                <a:gd name="connsiteY12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8" h="11070">
                  <a:moveTo>
                    <a:pt x="15498" y="8118"/>
                  </a:moveTo>
                  <a:cubicBezTo>
                    <a:pt x="10635" y="7318"/>
                    <a:pt x="5911" y="5827"/>
                    <a:pt x="1476" y="3690"/>
                  </a:cubicBezTo>
                  <a:lnTo>
                    <a:pt x="1476" y="3690"/>
                  </a:lnTo>
                  <a:lnTo>
                    <a:pt x="8118" y="3690"/>
                  </a:lnTo>
                  <a:lnTo>
                    <a:pt x="8118" y="3690"/>
                  </a:lnTo>
                  <a:cubicBezTo>
                    <a:pt x="8118" y="3690"/>
                    <a:pt x="19188" y="9594"/>
                    <a:pt x="19188" y="11070"/>
                  </a:cubicBezTo>
                  <a:lnTo>
                    <a:pt x="19188" y="11070"/>
                  </a:lnTo>
                  <a:close/>
                  <a:moveTo>
                    <a:pt x="0" y="2214"/>
                  </a:moveTo>
                  <a:lnTo>
                    <a:pt x="0" y="2214"/>
                  </a:lnTo>
                  <a:lnTo>
                    <a:pt x="0" y="2214"/>
                  </a:lnTo>
                  <a:cubicBezTo>
                    <a:pt x="4642" y="4501"/>
                    <a:pt x="9631" y="5997"/>
                    <a:pt x="14760" y="6642"/>
                  </a:cubicBezTo>
                  <a:lnTo>
                    <a:pt x="14760" y="6642"/>
                  </a:lnTo>
                  <a:cubicBezTo>
                    <a:pt x="11882" y="3652"/>
                    <a:pt x="8347" y="1376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4D0EE2F5-6C71-4D30-BF5A-5488DCE4CDA1}"/>
                </a:ext>
              </a:extLst>
            </p:cNvPr>
            <p:cNvSpPr/>
            <p:nvPr/>
          </p:nvSpPr>
          <p:spPr>
            <a:xfrm>
              <a:off x="5961420" y="3498216"/>
              <a:ext cx="17450" cy="15222"/>
            </a:xfrm>
            <a:custGeom>
              <a:avLst/>
              <a:gdLst>
                <a:gd name="connsiteX0" fmla="*/ 10453 w 17450"/>
                <a:gd name="connsiteY0" fmla="*/ 1394 h 15222"/>
                <a:gd name="connsiteX1" fmla="*/ 17095 w 17450"/>
                <a:gd name="connsiteY1" fmla="*/ 14678 h 15222"/>
                <a:gd name="connsiteX2" fmla="*/ 121 w 17450"/>
                <a:gd name="connsiteY2" fmla="*/ 656 h 15222"/>
                <a:gd name="connsiteX3" fmla="*/ 11191 w 17450"/>
                <a:gd name="connsiteY3" fmla="*/ 656 h 15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50" h="15222">
                  <a:moveTo>
                    <a:pt x="10453" y="1394"/>
                  </a:moveTo>
                  <a:cubicBezTo>
                    <a:pt x="10453" y="1394"/>
                    <a:pt x="19309" y="10988"/>
                    <a:pt x="17095" y="14678"/>
                  </a:cubicBezTo>
                  <a:cubicBezTo>
                    <a:pt x="14881" y="18368"/>
                    <a:pt x="1597" y="2132"/>
                    <a:pt x="121" y="656"/>
                  </a:cubicBezTo>
                  <a:cubicBezTo>
                    <a:pt x="-1355" y="-820"/>
                    <a:pt x="11191" y="656"/>
                    <a:pt x="11191" y="656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9F84C48F-D173-4D3A-B086-0DE67FE4BAF9}"/>
                </a:ext>
              </a:extLst>
            </p:cNvPr>
            <p:cNvSpPr/>
            <p:nvPr/>
          </p:nvSpPr>
          <p:spPr>
            <a:xfrm>
              <a:off x="5961540" y="3499610"/>
              <a:ext cx="16236" cy="14760"/>
            </a:xfrm>
            <a:custGeom>
              <a:avLst/>
              <a:gdLst>
                <a:gd name="connsiteX0" fmla="*/ 16236 w 16236"/>
                <a:gd name="connsiteY0" fmla="*/ 14022 h 14760"/>
                <a:gd name="connsiteX1" fmla="*/ 0 w 16236"/>
                <a:gd name="connsiteY1" fmla="*/ 0 h 14760"/>
                <a:gd name="connsiteX2" fmla="*/ 0 w 16236"/>
                <a:gd name="connsiteY2" fmla="*/ 0 h 14760"/>
                <a:gd name="connsiteX3" fmla="*/ 11808 w 16236"/>
                <a:gd name="connsiteY3" fmla="*/ 0 h 14760"/>
                <a:gd name="connsiteX4" fmla="*/ 11808 w 16236"/>
                <a:gd name="connsiteY4" fmla="*/ 0 h 14760"/>
                <a:gd name="connsiteX5" fmla="*/ 738 w 16236"/>
                <a:gd name="connsiteY5" fmla="*/ 0 h 14760"/>
                <a:gd name="connsiteX6" fmla="*/ 738 w 16236"/>
                <a:gd name="connsiteY6" fmla="*/ 0 h 14760"/>
                <a:gd name="connsiteX7" fmla="*/ 16236 w 16236"/>
                <a:gd name="connsiteY7" fmla="*/ 14022 h 14760"/>
                <a:gd name="connsiteX8" fmla="*/ 16236 w 16236"/>
                <a:gd name="connsiteY8" fmla="*/ 14022 h 14760"/>
                <a:gd name="connsiteX9" fmla="*/ 8856 w 16236"/>
                <a:gd name="connsiteY9" fmla="*/ 1476 h 14760"/>
                <a:gd name="connsiteX10" fmla="*/ 8856 w 16236"/>
                <a:gd name="connsiteY10" fmla="*/ 1476 h 14760"/>
                <a:gd name="connsiteX11" fmla="*/ 15498 w 16236"/>
                <a:gd name="connsiteY11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6" h="14760">
                  <a:moveTo>
                    <a:pt x="16236" y="14022"/>
                  </a:moveTo>
                  <a:cubicBezTo>
                    <a:pt x="16236" y="14022"/>
                    <a:pt x="8118" y="8856"/>
                    <a:pt x="0" y="0"/>
                  </a:cubicBezTo>
                  <a:lnTo>
                    <a:pt x="0" y="0"/>
                  </a:lnTo>
                  <a:cubicBezTo>
                    <a:pt x="0" y="0"/>
                    <a:pt x="9594" y="0"/>
                    <a:pt x="11808" y="0"/>
                  </a:cubicBezTo>
                  <a:lnTo>
                    <a:pt x="11808" y="0"/>
                  </a:lnTo>
                  <a:lnTo>
                    <a:pt x="738" y="0"/>
                  </a:lnTo>
                  <a:lnTo>
                    <a:pt x="738" y="0"/>
                  </a:lnTo>
                  <a:cubicBezTo>
                    <a:pt x="10332" y="11808"/>
                    <a:pt x="14760" y="14022"/>
                    <a:pt x="16236" y="14022"/>
                  </a:cubicBezTo>
                  <a:lnTo>
                    <a:pt x="16236" y="14022"/>
                  </a:lnTo>
                  <a:cubicBezTo>
                    <a:pt x="16236" y="14022"/>
                    <a:pt x="9594" y="1476"/>
                    <a:pt x="8856" y="1476"/>
                  </a:cubicBezTo>
                  <a:lnTo>
                    <a:pt x="8856" y="1476"/>
                  </a:lnTo>
                  <a:cubicBezTo>
                    <a:pt x="8856" y="1476"/>
                    <a:pt x="18450" y="11070"/>
                    <a:pt x="15498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3C4C2B07-F17E-48C4-9D77-224038C68005}"/>
                </a:ext>
              </a:extLst>
            </p:cNvPr>
            <p:cNvSpPr/>
            <p:nvPr/>
          </p:nvSpPr>
          <p:spPr>
            <a:xfrm>
              <a:off x="5940877" y="3512894"/>
              <a:ext cx="20890" cy="32712"/>
            </a:xfrm>
            <a:custGeom>
              <a:avLst/>
              <a:gdLst>
                <a:gd name="connsiteX0" fmla="*/ 8118 w 20890"/>
                <a:gd name="connsiteY0" fmla="*/ 738 h 32712"/>
                <a:gd name="connsiteX1" fmla="*/ 20664 w 20890"/>
                <a:gd name="connsiteY1" fmla="*/ 32472 h 32712"/>
                <a:gd name="connsiteX2" fmla="*/ 0 w 20890"/>
                <a:gd name="connsiteY2" fmla="*/ 7380 h 32712"/>
                <a:gd name="connsiteX3" fmla="*/ 8118 w 20890"/>
                <a:gd name="connsiteY3" fmla="*/ 0 h 3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90" h="32712">
                  <a:moveTo>
                    <a:pt x="8118" y="738"/>
                  </a:moveTo>
                  <a:cubicBezTo>
                    <a:pt x="8118" y="738"/>
                    <a:pt x="22878" y="29520"/>
                    <a:pt x="20664" y="32472"/>
                  </a:cubicBezTo>
                  <a:cubicBezTo>
                    <a:pt x="18450" y="35424"/>
                    <a:pt x="0" y="10332"/>
                    <a:pt x="0" y="7380"/>
                  </a:cubicBezTo>
                  <a:cubicBezTo>
                    <a:pt x="0" y="4428"/>
                    <a:pt x="8118" y="0"/>
                    <a:pt x="8118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E11B9C04-6B3E-4B38-A880-836CA40F8F31}"/>
                </a:ext>
              </a:extLst>
            </p:cNvPr>
            <p:cNvSpPr/>
            <p:nvPr/>
          </p:nvSpPr>
          <p:spPr>
            <a:xfrm>
              <a:off x="5940877" y="3512894"/>
              <a:ext cx="20299" cy="33210"/>
            </a:xfrm>
            <a:custGeom>
              <a:avLst/>
              <a:gdLst>
                <a:gd name="connsiteX0" fmla="*/ 19926 w 20299"/>
                <a:gd name="connsiteY0" fmla="*/ 33210 h 33210"/>
                <a:gd name="connsiteX1" fmla="*/ 19926 w 20299"/>
                <a:gd name="connsiteY1" fmla="*/ 33210 h 33210"/>
                <a:gd name="connsiteX2" fmla="*/ 0 w 20299"/>
                <a:gd name="connsiteY2" fmla="*/ 7380 h 33210"/>
                <a:gd name="connsiteX3" fmla="*/ 8118 w 20299"/>
                <a:gd name="connsiteY3" fmla="*/ 0 h 33210"/>
                <a:gd name="connsiteX4" fmla="*/ 8118 w 20299"/>
                <a:gd name="connsiteY4" fmla="*/ 0 h 33210"/>
                <a:gd name="connsiteX5" fmla="*/ 738 w 20299"/>
                <a:gd name="connsiteY5" fmla="*/ 6642 h 33210"/>
                <a:gd name="connsiteX6" fmla="*/ 19188 w 20299"/>
                <a:gd name="connsiteY6" fmla="*/ 32472 h 33210"/>
                <a:gd name="connsiteX7" fmla="*/ 19188 w 20299"/>
                <a:gd name="connsiteY7" fmla="*/ 32472 h 33210"/>
                <a:gd name="connsiteX8" fmla="*/ 7380 w 20299"/>
                <a:gd name="connsiteY8" fmla="*/ 738 h 33210"/>
                <a:gd name="connsiteX9" fmla="*/ 7380 w 20299"/>
                <a:gd name="connsiteY9" fmla="*/ 738 h 33210"/>
                <a:gd name="connsiteX10" fmla="*/ 19926 w 20299"/>
                <a:gd name="connsiteY10" fmla="*/ 3321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99" h="33210">
                  <a:moveTo>
                    <a:pt x="19926" y="33210"/>
                  </a:moveTo>
                  <a:lnTo>
                    <a:pt x="19926" y="33210"/>
                  </a:lnTo>
                  <a:cubicBezTo>
                    <a:pt x="11778" y="25874"/>
                    <a:pt x="5026" y="17122"/>
                    <a:pt x="0" y="7380"/>
                  </a:cubicBezTo>
                  <a:cubicBezTo>
                    <a:pt x="0" y="7380"/>
                    <a:pt x="8118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0" y="0"/>
                    <a:pt x="738" y="6642"/>
                  </a:cubicBezTo>
                  <a:cubicBezTo>
                    <a:pt x="4812" y="16562"/>
                    <a:pt x="11122" y="25403"/>
                    <a:pt x="19188" y="32472"/>
                  </a:cubicBezTo>
                  <a:lnTo>
                    <a:pt x="19188" y="32472"/>
                  </a:lnTo>
                  <a:cubicBezTo>
                    <a:pt x="19188" y="32472"/>
                    <a:pt x="11070" y="8856"/>
                    <a:pt x="7380" y="738"/>
                  </a:cubicBezTo>
                  <a:lnTo>
                    <a:pt x="7380" y="738"/>
                  </a:lnTo>
                  <a:cubicBezTo>
                    <a:pt x="7380" y="738"/>
                    <a:pt x="22878" y="30258"/>
                    <a:pt x="19926" y="3321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587F0BFD-67FA-46E1-9797-7592BCEFD889}"/>
                </a:ext>
              </a:extLst>
            </p:cNvPr>
            <p:cNvSpPr/>
            <p:nvPr/>
          </p:nvSpPr>
          <p:spPr>
            <a:xfrm>
              <a:off x="5937104" y="3515846"/>
              <a:ext cx="9676" cy="15317"/>
            </a:xfrm>
            <a:custGeom>
              <a:avLst/>
              <a:gdLst>
                <a:gd name="connsiteX0" fmla="*/ 3773 w 9676"/>
                <a:gd name="connsiteY0" fmla="*/ 0 h 15317"/>
                <a:gd name="connsiteX1" fmla="*/ 9677 w 9676"/>
                <a:gd name="connsiteY1" fmla="*/ 14022 h 15317"/>
                <a:gd name="connsiteX2" fmla="*/ 83 w 9676"/>
                <a:gd name="connsiteY2" fmla="*/ 5166 h 15317"/>
                <a:gd name="connsiteX3" fmla="*/ 3773 w 9676"/>
                <a:gd name="connsiteY3" fmla="*/ 0 h 1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76" h="15317">
                  <a:moveTo>
                    <a:pt x="3773" y="0"/>
                  </a:moveTo>
                  <a:cubicBezTo>
                    <a:pt x="6695" y="4213"/>
                    <a:pt x="8703" y="8989"/>
                    <a:pt x="9677" y="14022"/>
                  </a:cubicBezTo>
                  <a:cubicBezTo>
                    <a:pt x="9677" y="19188"/>
                    <a:pt x="821" y="7380"/>
                    <a:pt x="83" y="5166"/>
                  </a:cubicBezTo>
                  <a:cubicBezTo>
                    <a:pt x="-655" y="2952"/>
                    <a:pt x="3773" y="0"/>
                    <a:pt x="3773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0BD314B2-241B-423F-B91A-D7FBF0760165}"/>
                </a:ext>
              </a:extLst>
            </p:cNvPr>
            <p:cNvSpPr/>
            <p:nvPr/>
          </p:nvSpPr>
          <p:spPr>
            <a:xfrm>
              <a:off x="5935638" y="3515846"/>
              <a:ext cx="10404" cy="15498"/>
            </a:xfrm>
            <a:custGeom>
              <a:avLst/>
              <a:gdLst>
                <a:gd name="connsiteX0" fmla="*/ 9666 w 10404"/>
                <a:gd name="connsiteY0" fmla="*/ 15498 h 15498"/>
                <a:gd name="connsiteX1" fmla="*/ 72 w 10404"/>
                <a:gd name="connsiteY1" fmla="*/ 5166 h 15498"/>
                <a:gd name="connsiteX2" fmla="*/ 4500 w 10404"/>
                <a:gd name="connsiteY2" fmla="*/ 0 h 15498"/>
                <a:gd name="connsiteX3" fmla="*/ 4500 w 10404"/>
                <a:gd name="connsiteY3" fmla="*/ 0 h 15498"/>
                <a:gd name="connsiteX4" fmla="*/ 9666 w 10404"/>
                <a:gd name="connsiteY4" fmla="*/ 14022 h 15498"/>
                <a:gd name="connsiteX5" fmla="*/ 9666 w 10404"/>
                <a:gd name="connsiteY5" fmla="*/ 14022 h 15498"/>
                <a:gd name="connsiteX6" fmla="*/ 5238 w 10404"/>
                <a:gd name="connsiteY6" fmla="*/ 738 h 15498"/>
                <a:gd name="connsiteX7" fmla="*/ 1548 w 10404"/>
                <a:gd name="connsiteY7" fmla="*/ 738 h 15498"/>
                <a:gd name="connsiteX8" fmla="*/ 10404 w 10404"/>
                <a:gd name="connsiteY8" fmla="*/ 11070 h 15498"/>
                <a:gd name="connsiteX9" fmla="*/ 10404 w 10404"/>
                <a:gd name="connsiteY9" fmla="*/ 11070 h 15498"/>
                <a:gd name="connsiteX10" fmla="*/ 5238 w 10404"/>
                <a:gd name="connsiteY10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04" h="15498">
                  <a:moveTo>
                    <a:pt x="9666" y="15498"/>
                  </a:moveTo>
                  <a:cubicBezTo>
                    <a:pt x="9666" y="15498"/>
                    <a:pt x="810" y="6642"/>
                    <a:pt x="72" y="5166"/>
                  </a:cubicBezTo>
                  <a:cubicBezTo>
                    <a:pt x="-666" y="3690"/>
                    <a:pt x="4500" y="0"/>
                    <a:pt x="4500" y="0"/>
                  </a:cubicBezTo>
                  <a:lnTo>
                    <a:pt x="4500" y="0"/>
                  </a:lnTo>
                  <a:cubicBezTo>
                    <a:pt x="7430" y="4138"/>
                    <a:pt x="9209" y="8975"/>
                    <a:pt x="9666" y="14022"/>
                  </a:cubicBezTo>
                  <a:cubicBezTo>
                    <a:pt x="9666" y="14022"/>
                    <a:pt x="9666" y="14022"/>
                    <a:pt x="9666" y="14022"/>
                  </a:cubicBezTo>
                  <a:close/>
                  <a:moveTo>
                    <a:pt x="5238" y="738"/>
                  </a:moveTo>
                  <a:cubicBezTo>
                    <a:pt x="5238" y="738"/>
                    <a:pt x="810" y="738"/>
                    <a:pt x="1548" y="738"/>
                  </a:cubicBezTo>
                  <a:cubicBezTo>
                    <a:pt x="2286" y="738"/>
                    <a:pt x="8190" y="11070"/>
                    <a:pt x="10404" y="11070"/>
                  </a:cubicBezTo>
                  <a:lnTo>
                    <a:pt x="10404" y="11070"/>
                  </a:lnTo>
                  <a:cubicBezTo>
                    <a:pt x="9327" y="7339"/>
                    <a:pt x="7578" y="3837"/>
                    <a:pt x="523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24F974D0-D134-42DE-AC49-CF47DB0412A2}"/>
                </a:ext>
              </a:extLst>
            </p:cNvPr>
            <p:cNvSpPr/>
            <p:nvPr/>
          </p:nvSpPr>
          <p:spPr>
            <a:xfrm>
              <a:off x="5942735" y="3511418"/>
              <a:ext cx="11917" cy="12441"/>
            </a:xfrm>
            <a:custGeom>
              <a:avLst/>
              <a:gdLst>
                <a:gd name="connsiteX0" fmla="*/ 9949 w 11917"/>
                <a:gd name="connsiteY0" fmla="*/ 0 h 12441"/>
                <a:gd name="connsiteX1" fmla="*/ 9949 w 11917"/>
                <a:gd name="connsiteY1" fmla="*/ 11808 h 12441"/>
                <a:gd name="connsiteX2" fmla="*/ 355 w 11917"/>
                <a:gd name="connsiteY2" fmla="*/ 2952 h 12441"/>
                <a:gd name="connsiteX3" fmla="*/ 6997 w 11917"/>
                <a:gd name="connsiteY3" fmla="*/ 2952 h 1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17" h="12441">
                  <a:moveTo>
                    <a:pt x="9949" y="0"/>
                  </a:moveTo>
                  <a:cubicBezTo>
                    <a:pt x="9949" y="0"/>
                    <a:pt x="14377" y="8856"/>
                    <a:pt x="9949" y="11808"/>
                  </a:cubicBezTo>
                  <a:cubicBezTo>
                    <a:pt x="5521" y="14760"/>
                    <a:pt x="2569" y="6642"/>
                    <a:pt x="355" y="2952"/>
                  </a:cubicBezTo>
                  <a:cubicBezTo>
                    <a:pt x="-1859" y="-738"/>
                    <a:pt x="6997" y="2952"/>
                    <a:pt x="6997" y="2952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1DBBE24B-F6DF-428F-8CB4-33FBAF56984A}"/>
                </a:ext>
              </a:extLst>
            </p:cNvPr>
            <p:cNvSpPr/>
            <p:nvPr/>
          </p:nvSpPr>
          <p:spPr>
            <a:xfrm>
              <a:off x="5946042" y="3509204"/>
              <a:ext cx="11335" cy="16973"/>
            </a:xfrm>
            <a:custGeom>
              <a:avLst/>
              <a:gdLst>
                <a:gd name="connsiteX0" fmla="*/ 8856 w 11335"/>
                <a:gd name="connsiteY0" fmla="*/ 14760 h 16973"/>
                <a:gd name="connsiteX1" fmla="*/ 0 w 11335"/>
                <a:gd name="connsiteY1" fmla="*/ 5166 h 16973"/>
                <a:gd name="connsiteX2" fmla="*/ 0 w 11335"/>
                <a:gd name="connsiteY2" fmla="*/ 5166 h 16973"/>
                <a:gd name="connsiteX3" fmla="*/ 7380 w 11335"/>
                <a:gd name="connsiteY3" fmla="*/ 5166 h 16973"/>
                <a:gd name="connsiteX4" fmla="*/ 7380 w 11335"/>
                <a:gd name="connsiteY4" fmla="*/ 5166 h 16973"/>
                <a:gd name="connsiteX5" fmla="*/ 11070 w 11335"/>
                <a:gd name="connsiteY5" fmla="*/ 16974 h 16973"/>
                <a:gd name="connsiteX6" fmla="*/ 8856 w 11335"/>
                <a:gd name="connsiteY6" fmla="*/ 2214 h 16973"/>
                <a:gd name="connsiteX7" fmla="*/ 2214 w 11335"/>
                <a:gd name="connsiteY7" fmla="*/ 2214 h 16973"/>
                <a:gd name="connsiteX8" fmla="*/ 2214 w 11335"/>
                <a:gd name="connsiteY8" fmla="*/ 2214 h 16973"/>
                <a:gd name="connsiteX9" fmla="*/ 11070 w 11335"/>
                <a:gd name="connsiteY9" fmla="*/ 11808 h 16973"/>
                <a:gd name="connsiteX10" fmla="*/ 11070 w 11335"/>
                <a:gd name="connsiteY10" fmla="*/ 11808 h 16973"/>
                <a:gd name="connsiteX11" fmla="*/ 11070 w 11335"/>
                <a:gd name="connsiteY11" fmla="*/ 0 h 16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35" h="16973">
                  <a:moveTo>
                    <a:pt x="8856" y="14760"/>
                  </a:moveTo>
                  <a:cubicBezTo>
                    <a:pt x="8856" y="14760"/>
                    <a:pt x="0" y="5904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7380" y="5166"/>
                    <a:pt x="7380" y="5166"/>
                  </a:cubicBezTo>
                  <a:lnTo>
                    <a:pt x="7380" y="5166"/>
                  </a:lnTo>
                  <a:cubicBezTo>
                    <a:pt x="7380" y="5166"/>
                    <a:pt x="12546" y="14022"/>
                    <a:pt x="11070" y="16974"/>
                  </a:cubicBezTo>
                  <a:close/>
                  <a:moveTo>
                    <a:pt x="8856" y="2214"/>
                  </a:moveTo>
                  <a:cubicBezTo>
                    <a:pt x="8856" y="2214"/>
                    <a:pt x="2952" y="2214"/>
                    <a:pt x="2214" y="2214"/>
                  </a:cubicBezTo>
                  <a:lnTo>
                    <a:pt x="2214" y="2214"/>
                  </a:lnTo>
                  <a:cubicBezTo>
                    <a:pt x="2214" y="2214"/>
                    <a:pt x="9594" y="11808"/>
                    <a:pt x="11070" y="11808"/>
                  </a:cubicBezTo>
                  <a:lnTo>
                    <a:pt x="11070" y="11808"/>
                  </a:lnTo>
                  <a:cubicBezTo>
                    <a:pt x="11070" y="11808"/>
                    <a:pt x="11070" y="738"/>
                    <a:pt x="1107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8CDB59A3-D8C9-48FF-BF31-958A213184E3}"/>
                </a:ext>
              </a:extLst>
            </p:cNvPr>
            <p:cNvSpPr/>
            <p:nvPr/>
          </p:nvSpPr>
          <p:spPr>
            <a:xfrm>
              <a:off x="5926053" y="3520273"/>
              <a:ext cx="11923" cy="13637"/>
            </a:xfrm>
            <a:custGeom>
              <a:avLst/>
              <a:gdLst>
                <a:gd name="connsiteX0" fmla="*/ 5230 w 11923"/>
                <a:gd name="connsiteY0" fmla="*/ 0 h 13637"/>
                <a:gd name="connsiteX1" fmla="*/ 11872 w 11923"/>
                <a:gd name="connsiteY1" fmla="*/ 12546 h 13637"/>
                <a:gd name="connsiteX2" fmla="*/ 64 w 11923"/>
                <a:gd name="connsiteY2" fmla="*/ 4428 h 13637"/>
                <a:gd name="connsiteX3" fmla="*/ 5230 w 11923"/>
                <a:gd name="connsiteY3" fmla="*/ 0 h 1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23" h="13637">
                  <a:moveTo>
                    <a:pt x="5230" y="0"/>
                  </a:moveTo>
                  <a:cubicBezTo>
                    <a:pt x="5230" y="0"/>
                    <a:pt x="12610" y="8118"/>
                    <a:pt x="11872" y="12546"/>
                  </a:cubicBezTo>
                  <a:cubicBezTo>
                    <a:pt x="11134" y="16974"/>
                    <a:pt x="802" y="6642"/>
                    <a:pt x="64" y="4428"/>
                  </a:cubicBezTo>
                  <a:cubicBezTo>
                    <a:pt x="-674" y="2214"/>
                    <a:pt x="5230" y="0"/>
                    <a:pt x="5230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EB9AAF3E-8EF1-4640-968C-36541CFCE344}"/>
                </a:ext>
              </a:extLst>
            </p:cNvPr>
            <p:cNvSpPr/>
            <p:nvPr/>
          </p:nvSpPr>
          <p:spPr>
            <a:xfrm>
              <a:off x="5929479" y="3520657"/>
              <a:ext cx="12187" cy="14868"/>
            </a:xfrm>
            <a:custGeom>
              <a:avLst/>
              <a:gdLst>
                <a:gd name="connsiteX0" fmla="*/ 11398 w 12187"/>
                <a:gd name="connsiteY0" fmla="*/ 13638 h 14868"/>
                <a:gd name="connsiteX1" fmla="*/ 328 w 12187"/>
                <a:gd name="connsiteY1" fmla="*/ 4044 h 14868"/>
                <a:gd name="connsiteX2" fmla="*/ 328 w 12187"/>
                <a:gd name="connsiteY2" fmla="*/ 4044 h 14868"/>
                <a:gd name="connsiteX3" fmla="*/ 5494 w 12187"/>
                <a:gd name="connsiteY3" fmla="*/ 354 h 14868"/>
                <a:gd name="connsiteX4" fmla="*/ 5494 w 12187"/>
                <a:gd name="connsiteY4" fmla="*/ 354 h 14868"/>
                <a:gd name="connsiteX5" fmla="*/ 12136 w 12187"/>
                <a:gd name="connsiteY5" fmla="*/ 12900 h 14868"/>
                <a:gd name="connsiteX6" fmla="*/ 12136 w 12187"/>
                <a:gd name="connsiteY6" fmla="*/ 12900 h 14868"/>
                <a:gd name="connsiteX7" fmla="*/ 5494 w 12187"/>
                <a:gd name="connsiteY7" fmla="*/ 354 h 14868"/>
                <a:gd name="connsiteX8" fmla="*/ 328 w 12187"/>
                <a:gd name="connsiteY8" fmla="*/ 354 h 14868"/>
                <a:gd name="connsiteX9" fmla="*/ 328 w 12187"/>
                <a:gd name="connsiteY9" fmla="*/ 354 h 14868"/>
                <a:gd name="connsiteX10" fmla="*/ 11398 w 12187"/>
                <a:gd name="connsiteY10" fmla="*/ 9210 h 14868"/>
                <a:gd name="connsiteX11" fmla="*/ 11398 w 12187"/>
                <a:gd name="connsiteY11" fmla="*/ 9210 h 14868"/>
                <a:gd name="connsiteX12" fmla="*/ 1804 w 12187"/>
                <a:gd name="connsiteY12" fmla="*/ 354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87" h="14868">
                  <a:moveTo>
                    <a:pt x="11398" y="13638"/>
                  </a:moveTo>
                  <a:cubicBezTo>
                    <a:pt x="11398" y="13638"/>
                    <a:pt x="1066" y="5520"/>
                    <a:pt x="328" y="4044"/>
                  </a:cubicBezTo>
                  <a:cubicBezTo>
                    <a:pt x="-410" y="2568"/>
                    <a:pt x="328" y="4044"/>
                    <a:pt x="328" y="4044"/>
                  </a:cubicBezTo>
                  <a:cubicBezTo>
                    <a:pt x="1405" y="2099"/>
                    <a:pt x="3302" y="743"/>
                    <a:pt x="5494" y="354"/>
                  </a:cubicBezTo>
                  <a:lnTo>
                    <a:pt x="5494" y="354"/>
                  </a:lnTo>
                  <a:cubicBezTo>
                    <a:pt x="5494" y="354"/>
                    <a:pt x="12874" y="8472"/>
                    <a:pt x="12136" y="12900"/>
                  </a:cubicBezTo>
                  <a:cubicBezTo>
                    <a:pt x="11398" y="17328"/>
                    <a:pt x="12136" y="12900"/>
                    <a:pt x="12136" y="12900"/>
                  </a:cubicBezTo>
                  <a:close/>
                  <a:moveTo>
                    <a:pt x="5494" y="354"/>
                  </a:moveTo>
                  <a:cubicBezTo>
                    <a:pt x="3804" y="-118"/>
                    <a:pt x="2018" y="-118"/>
                    <a:pt x="328" y="354"/>
                  </a:cubicBezTo>
                  <a:lnTo>
                    <a:pt x="328" y="354"/>
                  </a:lnTo>
                  <a:cubicBezTo>
                    <a:pt x="328" y="354"/>
                    <a:pt x="8446" y="9210"/>
                    <a:pt x="11398" y="9210"/>
                  </a:cubicBezTo>
                  <a:lnTo>
                    <a:pt x="11398" y="9210"/>
                  </a:lnTo>
                  <a:cubicBezTo>
                    <a:pt x="8904" y="5579"/>
                    <a:pt x="5619" y="2553"/>
                    <a:pt x="1804" y="3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63AF4028-28C0-46AA-B36E-AB128DE77865}"/>
                </a:ext>
              </a:extLst>
            </p:cNvPr>
            <p:cNvSpPr/>
            <p:nvPr/>
          </p:nvSpPr>
          <p:spPr>
            <a:xfrm>
              <a:off x="5968644" y="3496412"/>
              <a:ext cx="19600" cy="12197"/>
            </a:xfrm>
            <a:custGeom>
              <a:avLst/>
              <a:gdLst>
                <a:gd name="connsiteX0" fmla="*/ 9871 w 19600"/>
                <a:gd name="connsiteY0" fmla="*/ 246 h 12197"/>
                <a:gd name="connsiteX1" fmla="*/ 19465 w 19600"/>
                <a:gd name="connsiteY1" fmla="*/ 12054 h 12197"/>
                <a:gd name="connsiteX2" fmla="*/ 277 w 19600"/>
                <a:gd name="connsiteY2" fmla="*/ 984 h 12197"/>
                <a:gd name="connsiteX3" fmla="*/ 9871 w 19600"/>
                <a:gd name="connsiteY3" fmla="*/ 984 h 1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00" h="12197">
                  <a:moveTo>
                    <a:pt x="9871" y="246"/>
                  </a:moveTo>
                  <a:cubicBezTo>
                    <a:pt x="9871" y="246"/>
                    <a:pt x="20941" y="10578"/>
                    <a:pt x="19465" y="12054"/>
                  </a:cubicBezTo>
                  <a:cubicBezTo>
                    <a:pt x="17989" y="13530"/>
                    <a:pt x="2491" y="3198"/>
                    <a:pt x="277" y="984"/>
                  </a:cubicBezTo>
                  <a:cubicBezTo>
                    <a:pt x="-1937" y="-1230"/>
                    <a:pt x="9871" y="984"/>
                    <a:pt x="9871" y="984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B0B8A172-AB87-45C7-8485-61D9E178F37F}"/>
                </a:ext>
              </a:extLst>
            </p:cNvPr>
            <p:cNvSpPr/>
            <p:nvPr/>
          </p:nvSpPr>
          <p:spPr>
            <a:xfrm>
              <a:off x="5968921" y="3496658"/>
              <a:ext cx="19925" cy="12546"/>
            </a:xfrm>
            <a:custGeom>
              <a:avLst/>
              <a:gdLst>
                <a:gd name="connsiteX0" fmla="*/ 18450 w 19925"/>
                <a:gd name="connsiteY0" fmla="*/ 12546 h 12546"/>
                <a:gd name="connsiteX1" fmla="*/ 0 w 19925"/>
                <a:gd name="connsiteY1" fmla="*/ 738 h 12546"/>
                <a:gd name="connsiteX2" fmla="*/ 0 w 19925"/>
                <a:gd name="connsiteY2" fmla="*/ 738 h 12546"/>
                <a:gd name="connsiteX3" fmla="*/ 10332 w 19925"/>
                <a:gd name="connsiteY3" fmla="*/ 738 h 12546"/>
                <a:gd name="connsiteX4" fmla="*/ 10332 w 19925"/>
                <a:gd name="connsiteY4" fmla="*/ 738 h 12546"/>
                <a:gd name="connsiteX5" fmla="*/ 19926 w 19925"/>
                <a:gd name="connsiteY5" fmla="*/ 11808 h 12546"/>
                <a:gd name="connsiteX6" fmla="*/ 19926 w 19925"/>
                <a:gd name="connsiteY6" fmla="*/ 11808 h 12546"/>
                <a:gd name="connsiteX7" fmla="*/ 1476 w 19925"/>
                <a:gd name="connsiteY7" fmla="*/ 0 h 12546"/>
                <a:gd name="connsiteX8" fmla="*/ 1476 w 19925"/>
                <a:gd name="connsiteY8" fmla="*/ 0 h 12546"/>
                <a:gd name="connsiteX9" fmla="*/ 19926 w 19925"/>
                <a:gd name="connsiteY9" fmla="*/ 11070 h 12546"/>
                <a:gd name="connsiteX10" fmla="*/ 19926 w 19925"/>
                <a:gd name="connsiteY10" fmla="*/ 11070 h 12546"/>
                <a:gd name="connsiteX11" fmla="*/ 10332 w 19925"/>
                <a:gd name="connsiteY11" fmla="*/ 73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25" h="12546">
                  <a:moveTo>
                    <a:pt x="18450" y="12546"/>
                  </a:moveTo>
                  <a:cubicBezTo>
                    <a:pt x="11682" y="9671"/>
                    <a:pt x="5446" y="5679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8118" y="738"/>
                    <a:pt x="10332" y="738"/>
                  </a:cubicBezTo>
                  <a:lnTo>
                    <a:pt x="10332" y="738"/>
                  </a:lnTo>
                  <a:cubicBezTo>
                    <a:pt x="10332" y="738"/>
                    <a:pt x="19926" y="9594"/>
                    <a:pt x="19926" y="11808"/>
                  </a:cubicBezTo>
                  <a:lnTo>
                    <a:pt x="19926" y="11808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cubicBezTo>
                    <a:pt x="1476" y="0"/>
                    <a:pt x="18450" y="12546"/>
                    <a:pt x="19926" y="11070"/>
                  </a:cubicBezTo>
                  <a:lnTo>
                    <a:pt x="19926" y="11070"/>
                  </a:lnTo>
                  <a:cubicBezTo>
                    <a:pt x="19926" y="11070"/>
                    <a:pt x="12546" y="2952"/>
                    <a:pt x="10332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F1D1255A-5D9E-4F08-A2AA-0FBF40C763E8}"/>
                </a:ext>
              </a:extLst>
            </p:cNvPr>
            <p:cNvSpPr/>
            <p:nvPr/>
          </p:nvSpPr>
          <p:spPr>
            <a:xfrm>
              <a:off x="5967828" y="3495920"/>
              <a:ext cx="16769" cy="14760"/>
            </a:xfrm>
            <a:custGeom>
              <a:avLst/>
              <a:gdLst>
                <a:gd name="connsiteX0" fmla="*/ 1092 w 16769"/>
                <a:gd name="connsiteY0" fmla="*/ 0 h 14760"/>
                <a:gd name="connsiteX1" fmla="*/ 9948 w 16769"/>
                <a:gd name="connsiteY1" fmla="*/ 7380 h 14760"/>
                <a:gd name="connsiteX2" fmla="*/ 16590 w 16769"/>
                <a:gd name="connsiteY2" fmla="*/ 14760 h 14760"/>
                <a:gd name="connsiteX3" fmla="*/ 354 w 16769"/>
                <a:gd name="connsiteY3" fmla="*/ 7380 h 14760"/>
                <a:gd name="connsiteX4" fmla="*/ 354 w 16769"/>
                <a:gd name="connsiteY4" fmla="*/ 2214 h 14760"/>
                <a:gd name="connsiteX5" fmla="*/ 354 w 16769"/>
                <a:gd name="connsiteY5" fmla="*/ 2214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69" h="14760">
                  <a:moveTo>
                    <a:pt x="1092" y="0"/>
                  </a:moveTo>
                  <a:lnTo>
                    <a:pt x="9948" y="7380"/>
                  </a:lnTo>
                  <a:cubicBezTo>
                    <a:pt x="9948" y="7380"/>
                    <a:pt x="18066" y="13284"/>
                    <a:pt x="16590" y="14760"/>
                  </a:cubicBezTo>
                  <a:cubicBezTo>
                    <a:pt x="10627" y="13757"/>
                    <a:pt x="5033" y="11213"/>
                    <a:pt x="354" y="7380"/>
                  </a:cubicBezTo>
                  <a:cubicBezTo>
                    <a:pt x="-118" y="5691"/>
                    <a:pt x="-118" y="3903"/>
                    <a:pt x="354" y="2214"/>
                  </a:cubicBezTo>
                  <a:lnTo>
                    <a:pt x="354" y="2214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45A5095A-69F0-48FD-8293-A1A2FB6A9E2F}"/>
                </a:ext>
              </a:extLst>
            </p:cNvPr>
            <p:cNvSpPr/>
            <p:nvPr/>
          </p:nvSpPr>
          <p:spPr>
            <a:xfrm>
              <a:off x="5966319" y="3497396"/>
              <a:ext cx="17361" cy="14760"/>
            </a:xfrm>
            <a:custGeom>
              <a:avLst/>
              <a:gdLst>
                <a:gd name="connsiteX0" fmla="*/ 17361 w 17361"/>
                <a:gd name="connsiteY0" fmla="*/ 13284 h 14760"/>
                <a:gd name="connsiteX1" fmla="*/ 17361 w 17361"/>
                <a:gd name="connsiteY1" fmla="*/ 13284 h 14760"/>
                <a:gd name="connsiteX2" fmla="*/ 1863 w 17361"/>
                <a:gd name="connsiteY2" fmla="*/ 5904 h 14760"/>
                <a:gd name="connsiteX3" fmla="*/ 1863 w 17361"/>
                <a:gd name="connsiteY3" fmla="*/ 738 h 14760"/>
                <a:gd name="connsiteX4" fmla="*/ 1863 w 17361"/>
                <a:gd name="connsiteY4" fmla="*/ 738 h 14760"/>
                <a:gd name="connsiteX5" fmla="*/ 1863 w 17361"/>
                <a:gd name="connsiteY5" fmla="*/ 738 h 14760"/>
                <a:gd name="connsiteX6" fmla="*/ 10719 w 17361"/>
                <a:gd name="connsiteY6" fmla="*/ 8118 h 14760"/>
                <a:gd name="connsiteX7" fmla="*/ 17361 w 17361"/>
                <a:gd name="connsiteY7" fmla="*/ 14760 h 14760"/>
                <a:gd name="connsiteX8" fmla="*/ 17361 w 17361"/>
                <a:gd name="connsiteY8" fmla="*/ 14760 h 14760"/>
                <a:gd name="connsiteX9" fmla="*/ 387 w 17361"/>
                <a:gd name="connsiteY9" fmla="*/ 738 h 14760"/>
                <a:gd name="connsiteX10" fmla="*/ 387 w 17361"/>
                <a:gd name="connsiteY10" fmla="*/ 5904 h 14760"/>
                <a:gd name="connsiteX11" fmla="*/ 15885 w 17361"/>
                <a:gd name="connsiteY11" fmla="*/ 13284 h 14760"/>
                <a:gd name="connsiteX12" fmla="*/ 15885 w 17361"/>
                <a:gd name="connsiteY12" fmla="*/ 13284 h 14760"/>
                <a:gd name="connsiteX13" fmla="*/ 9243 w 17361"/>
                <a:gd name="connsiteY13" fmla="*/ 7380 h 14760"/>
                <a:gd name="connsiteX14" fmla="*/ 387 w 17361"/>
                <a:gd name="connsiteY14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61" h="14760">
                  <a:moveTo>
                    <a:pt x="17361" y="13284"/>
                  </a:moveTo>
                  <a:lnTo>
                    <a:pt x="17361" y="13284"/>
                  </a:lnTo>
                  <a:cubicBezTo>
                    <a:pt x="11649" y="12192"/>
                    <a:pt x="6314" y="9651"/>
                    <a:pt x="1863" y="5904"/>
                  </a:cubicBezTo>
                  <a:cubicBezTo>
                    <a:pt x="1303" y="4228"/>
                    <a:pt x="1303" y="2414"/>
                    <a:pt x="1863" y="738"/>
                  </a:cubicBezTo>
                  <a:lnTo>
                    <a:pt x="1863" y="738"/>
                  </a:lnTo>
                  <a:lnTo>
                    <a:pt x="1863" y="738"/>
                  </a:lnTo>
                  <a:lnTo>
                    <a:pt x="10719" y="8118"/>
                  </a:lnTo>
                  <a:cubicBezTo>
                    <a:pt x="10719" y="8118"/>
                    <a:pt x="17361" y="12546"/>
                    <a:pt x="17361" y="14760"/>
                  </a:cubicBezTo>
                  <a:lnTo>
                    <a:pt x="17361" y="14760"/>
                  </a:lnTo>
                  <a:close/>
                  <a:moveTo>
                    <a:pt x="387" y="738"/>
                  </a:moveTo>
                  <a:cubicBezTo>
                    <a:pt x="-129" y="2421"/>
                    <a:pt x="-129" y="4221"/>
                    <a:pt x="387" y="5904"/>
                  </a:cubicBezTo>
                  <a:cubicBezTo>
                    <a:pt x="5088" y="9236"/>
                    <a:pt x="10336" y="11732"/>
                    <a:pt x="15885" y="13284"/>
                  </a:cubicBezTo>
                  <a:lnTo>
                    <a:pt x="15885" y="13284"/>
                  </a:lnTo>
                  <a:cubicBezTo>
                    <a:pt x="15885" y="13284"/>
                    <a:pt x="10719" y="8118"/>
                    <a:pt x="9243" y="7380"/>
                  </a:cubicBezTo>
                  <a:lnTo>
                    <a:pt x="387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CF97D43B-BE9F-48FC-BF96-0B502B94B2C1}"/>
                </a:ext>
              </a:extLst>
            </p:cNvPr>
            <p:cNvSpPr/>
            <p:nvPr/>
          </p:nvSpPr>
          <p:spPr>
            <a:xfrm>
              <a:off x="5988337" y="3498872"/>
              <a:ext cx="41112" cy="16236"/>
            </a:xfrm>
            <a:custGeom>
              <a:avLst/>
              <a:gdLst>
                <a:gd name="connsiteX0" fmla="*/ 9366 w 41112"/>
                <a:gd name="connsiteY0" fmla="*/ 0 h 16236"/>
                <a:gd name="connsiteX1" fmla="*/ 41100 w 41112"/>
                <a:gd name="connsiteY1" fmla="*/ 16236 h 16236"/>
                <a:gd name="connsiteX2" fmla="*/ 1248 w 41112"/>
                <a:gd name="connsiteY2" fmla="*/ 2214 h 16236"/>
                <a:gd name="connsiteX3" fmla="*/ 8628 w 41112"/>
                <a:gd name="connsiteY3" fmla="*/ 2214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12" h="16236">
                  <a:moveTo>
                    <a:pt x="9366" y="0"/>
                  </a:moveTo>
                  <a:cubicBezTo>
                    <a:pt x="9366" y="0"/>
                    <a:pt x="41838" y="13284"/>
                    <a:pt x="41100" y="16236"/>
                  </a:cubicBezTo>
                  <a:cubicBezTo>
                    <a:pt x="27078" y="13995"/>
                    <a:pt x="13580" y="9246"/>
                    <a:pt x="1248" y="2214"/>
                  </a:cubicBezTo>
                  <a:cubicBezTo>
                    <a:pt x="-3918" y="2214"/>
                    <a:pt x="8628" y="2214"/>
                    <a:pt x="8628" y="2214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C9A68179-DFF7-4419-B11B-C368CA651697}"/>
                </a:ext>
              </a:extLst>
            </p:cNvPr>
            <p:cNvSpPr/>
            <p:nvPr/>
          </p:nvSpPr>
          <p:spPr>
            <a:xfrm>
              <a:off x="5989584" y="3499610"/>
              <a:ext cx="39905" cy="16974"/>
            </a:xfrm>
            <a:custGeom>
              <a:avLst/>
              <a:gdLst>
                <a:gd name="connsiteX0" fmla="*/ 38376 w 39905"/>
                <a:gd name="connsiteY0" fmla="*/ 16236 h 16974"/>
                <a:gd name="connsiteX1" fmla="*/ 0 w 39905"/>
                <a:gd name="connsiteY1" fmla="*/ 1476 h 16974"/>
                <a:gd name="connsiteX2" fmla="*/ 0 w 39905"/>
                <a:gd name="connsiteY2" fmla="*/ 1476 h 16974"/>
                <a:gd name="connsiteX3" fmla="*/ 8856 w 39905"/>
                <a:gd name="connsiteY3" fmla="*/ 1476 h 16974"/>
                <a:gd name="connsiteX4" fmla="*/ 8856 w 39905"/>
                <a:gd name="connsiteY4" fmla="*/ 1476 h 16974"/>
                <a:gd name="connsiteX5" fmla="*/ 738 w 39905"/>
                <a:gd name="connsiteY5" fmla="*/ 1476 h 16974"/>
                <a:gd name="connsiteX6" fmla="*/ 738 w 39905"/>
                <a:gd name="connsiteY6" fmla="*/ 1476 h 16974"/>
                <a:gd name="connsiteX7" fmla="*/ 39114 w 39905"/>
                <a:gd name="connsiteY7" fmla="*/ 16236 h 16974"/>
                <a:gd name="connsiteX8" fmla="*/ 39114 w 39905"/>
                <a:gd name="connsiteY8" fmla="*/ 16236 h 16974"/>
                <a:gd name="connsiteX9" fmla="*/ 8118 w 39905"/>
                <a:gd name="connsiteY9" fmla="*/ 0 h 16974"/>
                <a:gd name="connsiteX10" fmla="*/ 8118 w 39905"/>
                <a:gd name="connsiteY10" fmla="*/ 0 h 16974"/>
                <a:gd name="connsiteX11" fmla="*/ 39852 w 39905"/>
                <a:gd name="connsiteY11" fmla="*/ 16974 h 16974"/>
                <a:gd name="connsiteX12" fmla="*/ 39852 w 39905"/>
                <a:gd name="connsiteY12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905" h="16974">
                  <a:moveTo>
                    <a:pt x="38376" y="16236"/>
                  </a:moveTo>
                  <a:cubicBezTo>
                    <a:pt x="25003" y="12993"/>
                    <a:pt x="12103" y="8032"/>
                    <a:pt x="0" y="1476"/>
                  </a:cubicBezTo>
                  <a:cubicBezTo>
                    <a:pt x="0" y="1476"/>
                    <a:pt x="0" y="1476"/>
                    <a:pt x="0" y="1476"/>
                  </a:cubicBezTo>
                  <a:cubicBezTo>
                    <a:pt x="0" y="1476"/>
                    <a:pt x="7380" y="1476"/>
                    <a:pt x="8856" y="1476"/>
                  </a:cubicBezTo>
                  <a:lnTo>
                    <a:pt x="8856" y="1476"/>
                  </a:lnTo>
                  <a:cubicBezTo>
                    <a:pt x="8856" y="1476"/>
                    <a:pt x="738" y="1476"/>
                    <a:pt x="738" y="1476"/>
                  </a:cubicBezTo>
                  <a:cubicBezTo>
                    <a:pt x="738" y="1476"/>
                    <a:pt x="738" y="1476"/>
                    <a:pt x="738" y="1476"/>
                  </a:cubicBezTo>
                  <a:cubicBezTo>
                    <a:pt x="12694" y="8347"/>
                    <a:pt x="25638" y="13326"/>
                    <a:pt x="39114" y="16236"/>
                  </a:cubicBezTo>
                  <a:lnTo>
                    <a:pt x="39114" y="16236"/>
                  </a:lnTo>
                  <a:cubicBezTo>
                    <a:pt x="39114" y="16236"/>
                    <a:pt x="20664" y="5166"/>
                    <a:pt x="8118" y="0"/>
                  </a:cubicBezTo>
                  <a:lnTo>
                    <a:pt x="8118" y="0"/>
                  </a:lnTo>
                  <a:cubicBezTo>
                    <a:pt x="11808" y="0"/>
                    <a:pt x="41328" y="14022"/>
                    <a:pt x="39852" y="16974"/>
                  </a:cubicBezTo>
                  <a:lnTo>
                    <a:pt x="39852" y="1697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31FA63AB-E843-4CF8-A8AC-50982D017362}"/>
                </a:ext>
              </a:extLst>
            </p:cNvPr>
            <p:cNvSpPr/>
            <p:nvPr/>
          </p:nvSpPr>
          <p:spPr>
            <a:xfrm>
              <a:off x="5977777" y="3498872"/>
              <a:ext cx="43052" cy="19187"/>
            </a:xfrm>
            <a:custGeom>
              <a:avLst/>
              <a:gdLst>
                <a:gd name="connsiteX0" fmla="*/ 21402 w 43052"/>
                <a:gd name="connsiteY0" fmla="*/ 3690 h 19187"/>
                <a:gd name="connsiteX1" fmla="*/ 42804 w 43052"/>
                <a:gd name="connsiteY1" fmla="*/ 19188 h 19187"/>
                <a:gd name="connsiteX2" fmla="*/ 13284 w 43052"/>
                <a:gd name="connsiteY2" fmla="*/ 9594 h 19187"/>
                <a:gd name="connsiteX3" fmla="*/ 0 w 43052"/>
                <a:gd name="connsiteY3" fmla="*/ 0 h 19187"/>
                <a:gd name="connsiteX4" fmla="*/ 11808 w 43052"/>
                <a:gd name="connsiteY4" fmla="*/ 0 h 19187"/>
                <a:gd name="connsiteX5" fmla="*/ 21402 w 43052"/>
                <a:gd name="connsiteY5" fmla="*/ 6642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052" h="19187">
                  <a:moveTo>
                    <a:pt x="21402" y="3690"/>
                  </a:moveTo>
                  <a:cubicBezTo>
                    <a:pt x="21402" y="3690"/>
                    <a:pt x="45756" y="17712"/>
                    <a:pt x="42804" y="19188"/>
                  </a:cubicBezTo>
                  <a:cubicBezTo>
                    <a:pt x="32295" y="18611"/>
                    <a:pt x="22125" y="15304"/>
                    <a:pt x="13284" y="9594"/>
                  </a:cubicBezTo>
                  <a:lnTo>
                    <a:pt x="0" y="0"/>
                  </a:lnTo>
                  <a:lnTo>
                    <a:pt x="11808" y="0"/>
                  </a:lnTo>
                  <a:lnTo>
                    <a:pt x="21402" y="6642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15955B25-9C2A-4944-A16E-E0F935092565}"/>
                </a:ext>
              </a:extLst>
            </p:cNvPr>
            <p:cNvSpPr/>
            <p:nvPr/>
          </p:nvSpPr>
          <p:spPr>
            <a:xfrm>
              <a:off x="5977777" y="3496658"/>
              <a:ext cx="43542" cy="24353"/>
            </a:xfrm>
            <a:custGeom>
              <a:avLst/>
              <a:gdLst>
                <a:gd name="connsiteX0" fmla="*/ 41328 w 43542"/>
                <a:gd name="connsiteY0" fmla="*/ 22140 h 24353"/>
                <a:gd name="connsiteX1" fmla="*/ 13284 w 43542"/>
                <a:gd name="connsiteY1" fmla="*/ 11808 h 24353"/>
                <a:gd name="connsiteX2" fmla="*/ 0 w 43542"/>
                <a:gd name="connsiteY2" fmla="*/ 2214 h 24353"/>
                <a:gd name="connsiteX3" fmla="*/ 0 w 43542"/>
                <a:gd name="connsiteY3" fmla="*/ 2214 h 24353"/>
                <a:gd name="connsiteX4" fmla="*/ 11808 w 43542"/>
                <a:gd name="connsiteY4" fmla="*/ 2214 h 24353"/>
                <a:gd name="connsiteX5" fmla="*/ 11808 w 43542"/>
                <a:gd name="connsiteY5" fmla="*/ 2214 h 24353"/>
                <a:gd name="connsiteX6" fmla="*/ 21402 w 43542"/>
                <a:gd name="connsiteY6" fmla="*/ 8856 h 24353"/>
                <a:gd name="connsiteX7" fmla="*/ 43542 w 43542"/>
                <a:gd name="connsiteY7" fmla="*/ 24354 h 24353"/>
                <a:gd name="connsiteX8" fmla="*/ 43542 w 43542"/>
                <a:gd name="connsiteY8" fmla="*/ 24354 h 24353"/>
                <a:gd name="connsiteX9" fmla="*/ 738 w 43542"/>
                <a:gd name="connsiteY9" fmla="*/ 2214 h 24353"/>
                <a:gd name="connsiteX10" fmla="*/ 13284 w 43542"/>
                <a:gd name="connsiteY10" fmla="*/ 11808 h 24353"/>
                <a:gd name="connsiteX11" fmla="*/ 42804 w 43542"/>
                <a:gd name="connsiteY11" fmla="*/ 21402 h 24353"/>
                <a:gd name="connsiteX12" fmla="*/ 42804 w 43542"/>
                <a:gd name="connsiteY12" fmla="*/ 21402 h 24353"/>
                <a:gd name="connsiteX13" fmla="*/ 20664 w 43542"/>
                <a:gd name="connsiteY13" fmla="*/ 6642 h 24353"/>
                <a:gd name="connsiteX14" fmla="*/ 20664 w 43542"/>
                <a:gd name="connsiteY14" fmla="*/ 6642 h 24353"/>
                <a:gd name="connsiteX15" fmla="*/ 11070 w 43542"/>
                <a:gd name="connsiteY15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542" h="24353">
                  <a:moveTo>
                    <a:pt x="41328" y="22140"/>
                  </a:moveTo>
                  <a:cubicBezTo>
                    <a:pt x="31313" y="20896"/>
                    <a:pt x="21712" y="17361"/>
                    <a:pt x="13284" y="11808"/>
                  </a:cubicBezTo>
                  <a:lnTo>
                    <a:pt x="0" y="2214"/>
                  </a:lnTo>
                  <a:lnTo>
                    <a:pt x="0" y="2214"/>
                  </a:lnTo>
                  <a:lnTo>
                    <a:pt x="11808" y="2214"/>
                  </a:lnTo>
                  <a:lnTo>
                    <a:pt x="11808" y="2214"/>
                  </a:lnTo>
                  <a:lnTo>
                    <a:pt x="21402" y="8856"/>
                  </a:lnTo>
                  <a:cubicBezTo>
                    <a:pt x="21402" y="8856"/>
                    <a:pt x="43542" y="21402"/>
                    <a:pt x="43542" y="24354"/>
                  </a:cubicBezTo>
                  <a:lnTo>
                    <a:pt x="43542" y="24354"/>
                  </a:lnTo>
                  <a:close/>
                  <a:moveTo>
                    <a:pt x="738" y="2214"/>
                  </a:moveTo>
                  <a:lnTo>
                    <a:pt x="13284" y="11808"/>
                  </a:lnTo>
                  <a:cubicBezTo>
                    <a:pt x="22332" y="17063"/>
                    <a:pt x="32398" y="20333"/>
                    <a:pt x="42804" y="21402"/>
                  </a:cubicBezTo>
                  <a:lnTo>
                    <a:pt x="42804" y="21402"/>
                  </a:lnTo>
                  <a:cubicBezTo>
                    <a:pt x="36376" y="15181"/>
                    <a:pt x="28878" y="10180"/>
                    <a:pt x="20664" y="6642"/>
                  </a:cubicBezTo>
                  <a:lnTo>
                    <a:pt x="20664" y="6642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60224755-B902-424A-B842-0D451BFD868B}"/>
                </a:ext>
              </a:extLst>
            </p:cNvPr>
            <p:cNvSpPr/>
            <p:nvPr/>
          </p:nvSpPr>
          <p:spPr>
            <a:xfrm>
              <a:off x="5931606" y="3519535"/>
              <a:ext cx="11566" cy="13704"/>
            </a:xfrm>
            <a:custGeom>
              <a:avLst/>
              <a:gdLst>
                <a:gd name="connsiteX0" fmla="*/ 9270 w 11566"/>
                <a:gd name="connsiteY0" fmla="*/ 0 h 13704"/>
                <a:gd name="connsiteX1" fmla="*/ 9270 w 11566"/>
                <a:gd name="connsiteY1" fmla="*/ 12546 h 13704"/>
                <a:gd name="connsiteX2" fmla="*/ 414 w 11566"/>
                <a:gd name="connsiteY2" fmla="*/ 6642 h 13704"/>
                <a:gd name="connsiteX3" fmla="*/ 5580 w 11566"/>
                <a:gd name="connsiteY3" fmla="*/ 0 h 13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66" h="13704">
                  <a:moveTo>
                    <a:pt x="9270" y="0"/>
                  </a:moveTo>
                  <a:cubicBezTo>
                    <a:pt x="9270" y="0"/>
                    <a:pt x="14436" y="9594"/>
                    <a:pt x="9270" y="12546"/>
                  </a:cubicBezTo>
                  <a:cubicBezTo>
                    <a:pt x="4104" y="15498"/>
                    <a:pt x="2628" y="12546"/>
                    <a:pt x="414" y="6642"/>
                  </a:cubicBezTo>
                  <a:cubicBezTo>
                    <a:pt x="-1800" y="738"/>
                    <a:pt x="5580" y="0"/>
                    <a:pt x="5580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178C3AE1-4781-462C-B55F-11884D2EE3CF}"/>
                </a:ext>
              </a:extLst>
            </p:cNvPr>
            <p:cNvSpPr/>
            <p:nvPr/>
          </p:nvSpPr>
          <p:spPr>
            <a:xfrm>
              <a:off x="5932512" y="3520273"/>
              <a:ext cx="9840" cy="14022"/>
            </a:xfrm>
            <a:custGeom>
              <a:avLst/>
              <a:gdLst>
                <a:gd name="connsiteX0" fmla="*/ 8364 w 9840"/>
                <a:gd name="connsiteY0" fmla="*/ 12546 h 14022"/>
                <a:gd name="connsiteX1" fmla="*/ 984 w 9840"/>
                <a:gd name="connsiteY1" fmla="*/ 5904 h 14022"/>
                <a:gd name="connsiteX2" fmla="*/ 984 w 9840"/>
                <a:gd name="connsiteY2" fmla="*/ 5904 h 14022"/>
                <a:gd name="connsiteX3" fmla="*/ 6150 w 9840"/>
                <a:gd name="connsiteY3" fmla="*/ 1476 h 14022"/>
                <a:gd name="connsiteX4" fmla="*/ 6150 w 9840"/>
                <a:gd name="connsiteY4" fmla="*/ 1476 h 14022"/>
                <a:gd name="connsiteX5" fmla="*/ 6150 w 9840"/>
                <a:gd name="connsiteY5" fmla="*/ 14022 h 14022"/>
                <a:gd name="connsiteX6" fmla="*/ 8364 w 9840"/>
                <a:gd name="connsiteY6" fmla="*/ 0 h 14022"/>
                <a:gd name="connsiteX7" fmla="*/ 3198 w 9840"/>
                <a:gd name="connsiteY7" fmla="*/ 3690 h 14022"/>
                <a:gd name="connsiteX8" fmla="*/ 3198 w 9840"/>
                <a:gd name="connsiteY8" fmla="*/ 3690 h 14022"/>
                <a:gd name="connsiteX9" fmla="*/ 9840 w 9840"/>
                <a:gd name="connsiteY9" fmla="*/ 10332 h 14022"/>
                <a:gd name="connsiteX10" fmla="*/ 9840 w 9840"/>
                <a:gd name="connsiteY10" fmla="*/ 10332 h 14022"/>
                <a:gd name="connsiteX11" fmla="*/ 9840 w 9840"/>
                <a:gd name="connsiteY11" fmla="*/ 10332 h 14022"/>
                <a:gd name="connsiteX12" fmla="*/ 8364 w 9840"/>
                <a:gd name="connsiteY12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840" h="14022">
                  <a:moveTo>
                    <a:pt x="8364" y="12546"/>
                  </a:moveTo>
                  <a:cubicBezTo>
                    <a:pt x="8364" y="12546"/>
                    <a:pt x="3198" y="8856"/>
                    <a:pt x="984" y="5904"/>
                  </a:cubicBezTo>
                  <a:cubicBezTo>
                    <a:pt x="-1230" y="2952"/>
                    <a:pt x="984" y="5904"/>
                    <a:pt x="984" y="5904"/>
                  </a:cubicBezTo>
                  <a:cubicBezTo>
                    <a:pt x="984" y="5904"/>
                    <a:pt x="6150" y="1476"/>
                    <a:pt x="6150" y="1476"/>
                  </a:cubicBezTo>
                  <a:lnTo>
                    <a:pt x="6150" y="1476"/>
                  </a:lnTo>
                  <a:cubicBezTo>
                    <a:pt x="6150" y="1476"/>
                    <a:pt x="11316" y="11070"/>
                    <a:pt x="6150" y="14022"/>
                  </a:cubicBezTo>
                  <a:close/>
                  <a:moveTo>
                    <a:pt x="8364" y="0"/>
                  </a:moveTo>
                  <a:cubicBezTo>
                    <a:pt x="6320" y="699"/>
                    <a:pt x="4526" y="1982"/>
                    <a:pt x="3198" y="3690"/>
                  </a:cubicBezTo>
                  <a:lnTo>
                    <a:pt x="3198" y="3690"/>
                  </a:lnTo>
                  <a:cubicBezTo>
                    <a:pt x="3198" y="3690"/>
                    <a:pt x="7626" y="10332"/>
                    <a:pt x="9840" y="10332"/>
                  </a:cubicBezTo>
                  <a:lnTo>
                    <a:pt x="9840" y="10332"/>
                  </a:lnTo>
                  <a:lnTo>
                    <a:pt x="9840" y="10332"/>
                  </a:lnTo>
                  <a:cubicBezTo>
                    <a:pt x="9840" y="10332"/>
                    <a:pt x="8364" y="738"/>
                    <a:pt x="836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6F49FE5A-2ABA-4E2B-AF64-63272FE37DB8}"/>
                </a:ext>
              </a:extLst>
            </p:cNvPr>
            <p:cNvSpPr/>
            <p:nvPr/>
          </p:nvSpPr>
          <p:spPr>
            <a:xfrm>
              <a:off x="5934234" y="3536346"/>
              <a:ext cx="7380" cy="18613"/>
            </a:xfrm>
            <a:custGeom>
              <a:avLst/>
              <a:gdLst>
                <a:gd name="connsiteX0" fmla="*/ 6642 w 7380"/>
                <a:gd name="connsiteY0" fmla="*/ 4592 h 18613"/>
                <a:gd name="connsiteX1" fmla="*/ 6642 w 7380"/>
                <a:gd name="connsiteY1" fmla="*/ 18614 h 18613"/>
                <a:gd name="connsiteX2" fmla="*/ 0 w 7380"/>
                <a:gd name="connsiteY2" fmla="*/ 1640 h 18613"/>
                <a:gd name="connsiteX3" fmla="*/ 7380 w 7380"/>
                <a:gd name="connsiteY3" fmla="*/ 1640 h 18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8613">
                  <a:moveTo>
                    <a:pt x="6642" y="4592"/>
                  </a:moveTo>
                  <a:cubicBezTo>
                    <a:pt x="6642" y="4592"/>
                    <a:pt x="6642" y="18614"/>
                    <a:pt x="6642" y="18614"/>
                  </a:cubicBezTo>
                  <a:cubicBezTo>
                    <a:pt x="6642" y="18614"/>
                    <a:pt x="0" y="5330"/>
                    <a:pt x="0" y="1640"/>
                  </a:cubicBezTo>
                  <a:cubicBezTo>
                    <a:pt x="0" y="-2050"/>
                    <a:pt x="7380" y="1640"/>
                    <a:pt x="7380" y="164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C74EEDBF-D4A9-40CD-ADFD-226EAD2942F4}"/>
                </a:ext>
              </a:extLst>
            </p:cNvPr>
            <p:cNvSpPr/>
            <p:nvPr/>
          </p:nvSpPr>
          <p:spPr>
            <a:xfrm>
              <a:off x="5932759" y="3535772"/>
              <a:ext cx="9594" cy="19187"/>
            </a:xfrm>
            <a:custGeom>
              <a:avLst/>
              <a:gdLst>
                <a:gd name="connsiteX0" fmla="*/ 8118 w 9594"/>
                <a:gd name="connsiteY0" fmla="*/ 19188 h 19187"/>
                <a:gd name="connsiteX1" fmla="*/ 8118 w 9594"/>
                <a:gd name="connsiteY1" fmla="*/ 19188 h 19187"/>
                <a:gd name="connsiteX2" fmla="*/ 2214 w 9594"/>
                <a:gd name="connsiteY2" fmla="*/ 2214 h 19187"/>
                <a:gd name="connsiteX3" fmla="*/ 2214 w 9594"/>
                <a:gd name="connsiteY3" fmla="*/ 2214 h 19187"/>
                <a:gd name="connsiteX4" fmla="*/ 9594 w 9594"/>
                <a:gd name="connsiteY4" fmla="*/ 2214 h 19187"/>
                <a:gd name="connsiteX5" fmla="*/ 9594 w 9594"/>
                <a:gd name="connsiteY5" fmla="*/ 2214 h 19187"/>
                <a:gd name="connsiteX6" fmla="*/ 8118 w 9594"/>
                <a:gd name="connsiteY6" fmla="*/ 19188 h 19187"/>
                <a:gd name="connsiteX7" fmla="*/ 2952 w 9594"/>
                <a:gd name="connsiteY7" fmla="*/ 0 h 19187"/>
                <a:gd name="connsiteX8" fmla="*/ 2952 w 9594"/>
                <a:gd name="connsiteY8" fmla="*/ 0 h 19187"/>
                <a:gd name="connsiteX9" fmla="*/ 2952 w 9594"/>
                <a:gd name="connsiteY9" fmla="*/ 0 h 19187"/>
                <a:gd name="connsiteX10" fmla="*/ 8118 w 9594"/>
                <a:gd name="connsiteY10" fmla="*/ 16974 h 19187"/>
                <a:gd name="connsiteX11" fmla="*/ 8118 w 9594"/>
                <a:gd name="connsiteY11" fmla="*/ 16974 h 19187"/>
                <a:gd name="connsiteX12" fmla="*/ 8118 w 9594"/>
                <a:gd name="connsiteY12" fmla="*/ 738 h 19187"/>
                <a:gd name="connsiteX13" fmla="*/ 0 w 9594"/>
                <a:gd name="connsiteY13" fmla="*/ 2952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594" h="19187">
                  <a:moveTo>
                    <a:pt x="8118" y="19188"/>
                  </a:moveTo>
                  <a:lnTo>
                    <a:pt x="8118" y="19188"/>
                  </a:lnTo>
                  <a:cubicBezTo>
                    <a:pt x="8118" y="19188"/>
                    <a:pt x="2214" y="5166"/>
                    <a:pt x="2214" y="2214"/>
                  </a:cubicBezTo>
                  <a:lnTo>
                    <a:pt x="2214" y="2214"/>
                  </a:lnTo>
                  <a:cubicBezTo>
                    <a:pt x="2214" y="2214"/>
                    <a:pt x="9594" y="2214"/>
                    <a:pt x="9594" y="2214"/>
                  </a:cubicBezTo>
                  <a:lnTo>
                    <a:pt x="9594" y="2214"/>
                  </a:lnTo>
                  <a:cubicBezTo>
                    <a:pt x="9594" y="2214"/>
                    <a:pt x="8118" y="19188"/>
                    <a:pt x="8118" y="19188"/>
                  </a:cubicBezTo>
                  <a:close/>
                  <a:moveTo>
                    <a:pt x="2952" y="0"/>
                  </a:moveTo>
                  <a:lnTo>
                    <a:pt x="2952" y="0"/>
                  </a:lnTo>
                  <a:lnTo>
                    <a:pt x="2952" y="0"/>
                  </a:lnTo>
                  <a:cubicBezTo>
                    <a:pt x="2952" y="0"/>
                    <a:pt x="2952" y="15498"/>
                    <a:pt x="8118" y="16974"/>
                  </a:cubicBezTo>
                  <a:lnTo>
                    <a:pt x="8118" y="16974"/>
                  </a:lnTo>
                  <a:cubicBezTo>
                    <a:pt x="8118" y="16974"/>
                    <a:pt x="8118" y="2214"/>
                    <a:pt x="8118" y="738"/>
                  </a:cubicBezTo>
                  <a:cubicBezTo>
                    <a:pt x="5225" y="379"/>
                    <a:pt x="2310" y="1174"/>
                    <a:pt x="0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F4455D67-BD47-4A37-833E-B48D3914945A}"/>
                </a:ext>
              </a:extLst>
            </p:cNvPr>
            <p:cNvSpPr/>
            <p:nvPr/>
          </p:nvSpPr>
          <p:spPr>
            <a:xfrm>
              <a:off x="5920213" y="3497115"/>
              <a:ext cx="163261" cy="37180"/>
            </a:xfrm>
            <a:custGeom>
              <a:avLst/>
              <a:gdLst>
                <a:gd name="connsiteX0" fmla="*/ 0 w 163261"/>
                <a:gd name="connsiteY0" fmla="*/ 20944 h 37180"/>
                <a:gd name="connsiteX1" fmla="*/ 16236 w 163261"/>
                <a:gd name="connsiteY1" fmla="*/ 15778 h 37180"/>
                <a:gd name="connsiteX2" fmla="*/ 20664 w 163261"/>
                <a:gd name="connsiteY2" fmla="*/ 15778 h 37180"/>
                <a:gd name="connsiteX3" fmla="*/ 25830 w 163261"/>
                <a:gd name="connsiteY3" fmla="*/ 15778 h 37180"/>
                <a:gd name="connsiteX4" fmla="*/ 34723 w 163261"/>
                <a:gd name="connsiteY4" fmla="*/ 423 h 37180"/>
                <a:gd name="connsiteX5" fmla="*/ 40590 w 163261"/>
                <a:gd name="connsiteY5" fmla="*/ 280 h 37180"/>
                <a:gd name="connsiteX6" fmla="*/ 85608 w 163261"/>
                <a:gd name="connsiteY6" fmla="*/ 5446 h 37180"/>
                <a:gd name="connsiteX7" fmla="*/ 111438 w 163261"/>
                <a:gd name="connsiteY7" fmla="*/ 12826 h 37180"/>
                <a:gd name="connsiteX8" fmla="*/ 146862 w 163261"/>
                <a:gd name="connsiteY8" fmla="*/ 28324 h 37180"/>
                <a:gd name="connsiteX9" fmla="*/ 161622 w 163261"/>
                <a:gd name="connsiteY9" fmla="*/ 37180 h 37180"/>
                <a:gd name="connsiteX10" fmla="*/ 161622 w 163261"/>
                <a:gd name="connsiteY10" fmla="*/ 37180 h 37180"/>
                <a:gd name="connsiteX11" fmla="*/ 104796 w 163261"/>
                <a:gd name="connsiteY11" fmla="*/ 11350 h 37180"/>
                <a:gd name="connsiteX12" fmla="*/ 104796 w 163261"/>
                <a:gd name="connsiteY12" fmla="*/ 15778 h 37180"/>
                <a:gd name="connsiteX13" fmla="*/ 94464 w 163261"/>
                <a:gd name="connsiteY13" fmla="*/ 5446 h 37180"/>
                <a:gd name="connsiteX14" fmla="*/ 83394 w 163261"/>
                <a:gd name="connsiteY14" fmla="*/ 5446 h 37180"/>
                <a:gd name="connsiteX15" fmla="*/ 74538 w 163261"/>
                <a:gd name="connsiteY15" fmla="*/ 5446 h 37180"/>
                <a:gd name="connsiteX16" fmla="*/ 57564 w 163261"/>
                <a:gd name="connsiteY16" fmla="*/ 5446 h 37180"/>
                <a:gd name="connsiteX17" fmla="*/ 50184 w 163261"/>
                <a:gd name="connsiteY17" fmla="*/ 5446 h 37180"/>
                <a:gd name="connsiteX18" fmla="*/ 50184 w 163261"/>
                <a:gd name="connsiteY18" fmla="*/ 5446 h 37180"/>
                <a:gd name="connsiteX19" fmla="*/ 43542 w 163261"/>
                <a:gd name="connsiteY19" fmla="*/ 5446 h 37180"/>
                <a:gd name="connsiteX20" fmla="*/ 43542 w 163261"/>
                <a:gd name="connsiteY20" fmla="*/ 5446 h 37180"/>
                <a:gd name="connsiteX21" fmla="*/ 36900 w 163261"/>
                <a:gd name="connsiteY21" fmla="*/ 5446 h 37180"/>
                <a:gd name="connsiteX22" fmla="*/ 31734 w 163261"/>
                <a:gd name="connsiteY22" fmla="*/ 17254 h 37180"/>
                <a:gd name="connsiteX23" fmla="*/ 22878 w 163261"/>
                <a:gd name="connsiteY23" fmla="*/ 21682 h 37180"/>
                <a:gd name="connsiteX24" fmla="*/ 22878 w 163261"/>
                <a:gd name="connsiteY24" fmla="*/ 21682 h 37180"/>
                <a:gd name="connsiteX25" fmla="*/ 16236 w 163261"/>
                <a:gd name="connsiteY25" fmla="*/ 21682 h 37180"/>
                <a:gd name="connsiteX26" fmla="*/ 5166 w 163261"/>
                <a:gd name="connsiteY26" fmla="*/ 21682 h 37180"/>
                <a:gd name="connsiteX27" fmla="*/ 5166 w 163261"/>
                <a:gd name="connsiteY27" fmla="*/ 17254 h 37180"/>
                <a:gd name="connsiteX28" fmla="*/ 5166 w 163261"/>
                <a:gd name="connsiteY28" fmla="*/ 17254 h 3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63261" h="37180">
                  <a:moveTo>
                    <a:pt x="0" y="20944"/>
                  </a:moveTo>
                  <a:cubicBezTo>
                    <a:pt x="5136" y="18456"/>
                    <a:pt x="10605" y="16716"/>
                    <a:pt x="16236" y="15778"/>
                  </a:cubicBezTo>
                  <a:cubicBezTo>
                    <a:pt x="17697" y="16076"/>
                    <a:pt x="19203" y="16076"/>
                    <a:pt x="20664" y="15778"/>
                  </a:cubicBezTo>
                  <a:lnTo>
                    <a:pt x="25830" y="15778"/>
                  </a:lnTo>
                  <a:cubicBezTo>
                    <a:pt x="24044" y="9083"/>
                    <a:pt x="28022" y="2209"/>
                    <a:pt x="34723" y="423"/>
                  </a:cubicBezTo>
                  <a:cubicBezTo>
                    <a:pt x="36634" y="-88"/>
                    <a:pt x="38649" y="-137"/>
                    <a:pt x="40590" y="280"/>
                  </a:cubicBezTo>
                  <a:lnTo>
                    <a:pt x="85608" y="5446"/>
                  </a:lnTo>
                  <a:cubicBezTo>
                    <a:pt x="94427" y="7116"/>
                    <a:pt x="103069" y="9586"/>
                    <a:pt x="111438" y="12826"/>
                  </a:cubicBezTo>
                  <a:lnTo>
                    <a:pt x="146862" y="28324"/>
                  </a:lnTo>
                  <a:cubicBezTo>
                    <a:pt x="152131" y="30652"/>
                    <a:pt x="157091" y="33627"/>
                    <a:pt x="161622" y="37180"/>
                  </a:cubicBezTo>
                  <a:cubicBezTo>
                    <a:pt x="165312" y="37180"/>
                    <a:pt x="161622" y="37180"/>
                    <a:pt x="161622" y="37180"/>
                  </a:cubicBezTo>
                  <a:cubicBezTo>
                    <a:pt x="143290" y="27287"/>
                    <a:pt x="124301" y="18656"/>
                    <a:pt x="104796" y="11350"/>
                  </a:cubicBezTo>
                  <a:cubicBezTo>
                    <a:pt x="101106" y="11350"/>
                    <a:pt x="104796" y="15778"/>
                    <a:pt x="104796" y="15778"/>
                  </a:cubicBezTo>
                  <a:lnTo>
                    <a:pt x="94464" y="5446"/>
                  </a:lnTo>
                  <a:cubicBezTo>
                    <a:pt x="90848" y="4401"/>
                    <a:pt x="87010" y="4401"/>
                    <a:pt x="83394" y="5446"/>
                  </a:cubicBezTo>
                  <a:lnTo>
                    <a:pt x="74538" y="5446"/>
                  </a:lnTo>
                  <a:lnTo>
                    <a:pt x="57564" y="5446"/>
                  </a:lnTo>
                  <a:lnTo>
                    <a:pt x="50184" y="5446"/>
                  </a:lnTo>
                  <a:lnTo>
                    <a:pt x="50184" y="5446"/>
                  </a:lnTo>
                  <a:lnTo>
                    <a:pt x="43542" y="5446"/>
                  </a:lnTo>
                  <a:lnTo>
                    <a:pt x="43542" y="5446"/>
                  </a:lnTo>
                  <a:cubicBezTo>
                    <a:pt x="43542" y="5446"/>
                    <a:pt x="37638" y="5446"/>
                    <a:pt x="36900" y="5446"/>
                  </a:cubicBezTo>
                  <a:cubicBezTo>
                    <a:pt x="36162" y="5446"/>
                    <a:pt x="33210" y="13564"/>
                    <a:pt x="31734" y="17254"/>
                  </a:cubicBezTo>
                  <a:cubicBezTo>
                    <a:pt x="30258" y="20944"/>
                    <a:pt x="24354" y="17254"/>
                    <a:pt x="22878" y="21682"/>
                  </a:cubicBezTo>
                  <a:lnTo>
                    <a:pt x="22878" y="21682"/>
                  </a:lnTo>
                  <a:cubicBezTo>
                    <a:pt x="20679" y="22068"/>
                    <a:pt x="18435" y="22068"/>
                    <a:pt x="16236" y="21682"/>
                  </a:cubicBezTo>
                  <a:lnTo>
                    <a:pt x="5166" y="21682"/>
                  </a:lnTo>
                  <a:lnTo>
                    <a:pt x="5166" y="17254"/>
                  </a:lnTo>
                  <a:lnTo>
                    <a:pt x="5166" y="17254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47FDAE12-0D2C-4466-B9A9-0B90931219B2}"/>
                </a:ext>
              </a:extLst>
            </p:cNvPr>
            <p:cNvSpPr/>
            <p:nvPr/>
          </p:nvSpPr>
          <p:spPr>
            <a:xfrm>
              <a:off x="5920950" y="3491491"/>
              <a:ext cx="170478" cy="38376"/>
            </a:xfrm>
            <a:custGeom>
              <a:avLst/>
              <a:gdLst>
                <a:gd name="connsiteX0" fmla="*/ 162360 w 170478"/>
                <a:gd name="connsiteY0" fmla="*/ 38376 h 38376"/>
                <a:gd name="connsiteX1" fmla="*/ 162360 w 170478"/>
                <a:gd name="connsiteY1" fmla="*/ 38376 h 38376"/>
                <a:gd name="connsiteX2" fmla="*/ 105534 w 170478"/>
                <a:gd name="connsiteY2" fmla="*/ 13284 h 38376"/>
                <a:gd name="connsiteX3" fmla="*/ 105534 w 170478"/>
                <a:gd name="connsiteY3" fmla="*/ 13284 h 38376"/>
                <a:gd name="connsiteX4" fmla="*/ 105534 w 170478"/>
                <a:gd name="connsiteY4" fmla="*/ 13284 h 38376"/>
                <a:gd name="connsiteX5" fmla="*/ 93726 w 170478"/>
                <a:gd name="connsiteY5" fmla="*/ 11070 h 38376"/>
                <a:gd name="connsiteX6" fmla="*/ 82656 w 170478"/>
                <a:gd name="connsiteY6" fmla="*/ 11070 h 38376"/>
                <a:gd name="connsiteX7" fmla="*/ 73800 w 170478"/>
                <a:gd name="connsiteY7" fmla="*/ 11070 h 38376"/>
                <a:gd name="connsiteX8" fmla="*/ 53136 w 170478"/>
                <a:gd name="connsiteY8" fmla="*/ 11070 h 38376"/>
                <a:gd name="connsiteX9" fmla="*/ 53136 w 170478"/>
                <a:gd name="connsiteY9" fmla="*/ 11070 h 38376"/>
                <a:gd name="connsiteX10" fmla="*/ 53136 w 170478"/>
                <a:gd name="connsiteY10" fmla="*/ 11070 h 38376"/>
                <a:gd name="connsiteX11" fmla="*/ 46494 w 170478"/>
                <a:gd name="connsiteY11" fmla="*/ 11070 h 38376"/>
                <a:gd name="connsiteX12" fmla="*/ 46494 w 170478"/>
                <a:gd name="connsiteY12" fmla="*/ 11070 h 38376"/>
                <a:gd name="connsiteX13" fmla="*/ 46494 w 170478"/>
                <a:gd name="connsiteY13" fmla="*/ 11070 h 38376"/>
                <a:gd name="connsiteX14" fmla="*/ 39852 w 170478"/>
                <a:gd name="connsiteY14" fmla="*/ 11070 h 38376"/>
                <a:gd name="connsiteX15" fmla="*/ 39852 w 170478"/>
                <a:gd name="connsiteY15" fmla="*/ 11070 h 38376"/>
                <a:gd name="connsiteX16" fmla="*/ 39852 w 170478"/>
                <a:gd name="connsiteY16" fmla="*/ 16974 h 38376"/>
                <a:gd name="connsiteX17" fmla="*/ 39852 w 170478"/>
                <a:gd name="connsiteY17" fmla="*/ 22878 h 38376"/>
                <a:gd name="connsiteX18" fmla="*/ 33948 w 170478"/>
                <a:gd name="connsiteY18" fmla="*/ 22878 h 38376"/>
                <a:gd name="connsiteX19" fmla="*/ 30258 w 170478"/>
                <a:gd name="connsiteY19" fmla="*/ 22878 h 38376"/>
                <a:gd name="connsiteX20" fmla="*/ 30258 w 170478"/>
                <a:gd name="connsiteY20" fmla="*/ 22878 h 38376"/>
                <a:gd name="connsiteX21" fmla="*/ 30258 w 170478"/>
                <a:gd name="connsiteY21" fmla="*/ 22878 h 38376"/>
                <a:gd name="connsiteX22" fmla="*/ 30258 w 170478"/>
                <a:gd name="connsiteY22" fmla="*/ 22878 h 38376"/>
                <a:gd name="connsiteX23" fmla="*/ 24354 w 170478"/>
                <a:gd name="connsiteY23" fmla="*/ 22878 h 38376"/>
                <a:gd name="connsiteX24" fmla="*/ 12546 w 170478"/>
                <a:gd name="connsiteY24" fmla="*/ 22878 h 38376"/>
                <a:gd name="connsiteX25" fmla="*/ 12546 w 170478"/>
                <a:gd name="connsiteY25" fmla="*/ 18450 h 38376"/>
                <a:gd name="connsiteX26" fmla="*/ 12546 w 170478"/>
                <a:gd name="connsiteY26" fmla="*/ 18450 h 38376"/>
                <a:gd name="connsiteX27" fmla="*/ 12546 w 170478"/>
                <a:gd name="connsiteY27" fmla="*/ 18450 h 38376"/>
                <a:gd name="connsiteX28" fmla="*/ 28044 w 170478"/>
                <a:gd name="connsiteY28" fmla="*/ 13284 h 38376"/>
                <a:gd name="connsiteX29" fmla="*/ 28044 w 170478"/>
                <a:gd name="connsiteY29" fmla="*/ 13284 h 38376"/>
                <a:gd name="connsiteX30" fmla="*/ 32472 w 170478"/>
                <a:gd name="connsiteY30" fmla="*/ 13284 h 38376"/>
                <a:gd name="connsiteX31" fmla="*/ 36900 w 170478"/>
                <a:gd name="connsiteY31" fmla="*/ 13284 h 38376"/>
                <a:gd name="connsiteX32" fmla="*/ 36900 w 170478"/>
                <a:gd name="connsiteY32" fmla="*/ 1476 h 38376"/>
                <a:gd name="connsiteX33" fmla="*/ 48708 w 170478"/>
                <a:gd name="connsiteY33" fmla="*/ 1476 h 38376"/>
                <a:gd name="connsiteX34" fmla="*/ 57564 w 170478"/>
                <a:gd name="connsiteY34" fmla="*/ 1476 h 38376"/>
                <a:gd name="connsiteX35" fmla="*/ 93726 w 170478"/>
                <a:gd name="connsiteY35" fmla="*/ 5166 h 38376"/>
                <a:gd name="connsiteX36" fmla="*/ 119556 w 170478"/>
                <a:gd name="connsiteY36" fmla="*/ 12546 h 38376"/>
                <a:gd name="connsiteX37" fmla="*/ 154980 w 170478"/>
                <a:gd name="connsiteY37" fmla="*/ 28782 h 38376"/>
                <a:gd name="connsiteX38" fmla="*/ 170478 w 170478"/>
                <a:gd name="connsiteY38" fmla="*/ 37638 h 38376"/>
                <a:gd name="connsiteX39" fmla="*/ 170478 w 170478"/>
                <a:gd name="connsiteY39" fmla="*/ 37638 h 38376"/>
                <a:gd name="connsiteX40" fmla="*/ 103320 w 170478"/>
                <a:gd name="connsiteY40" fmla="*/ 11808 h 38376"/>
                <a:gd name="connsiteX41" fmla="*/ 103320 w 170478"/>
                <a:gd name="connsiteY41" fmla="*/ 11808 h 38376"/>
                <a:gd name="connsiteX42" fmla="*/ 160146 w 170478"/>
                <a:gd name="connsiteY42" fmla="*/ 36900 h 38376"/>
                <a:gd name="connsiteX43" fmla="*/ 160146 w 170478"/>
                <a:gd name="connsiteY43" fmla="*/ 36900 h 38376"/>
                <a:gd name="connsiteX44" fmla="*/ 145386 w 170478"/>
                <a:gd name="connsiteY44" fmla="*/ 28044 h 38376"/>
                <a:gd name="connsiteX45" fmla="*/ 109962 w 170478"/>
                <a:gd name="connsiteY45" fmla="*/ 12546 h 38376"/>
                <a:gd name="connsiteX46" fmla="*/ 84132 w 170478"/>
                <a:gd name="connsiteY46" fmla="*/ 5166 h 38376"/>
                <a:gd name="connsiteX47" fmla="*/ 47970 w 170478"/>
                <a:gd name="connsiteY47" fmla="*/ 5166 h 38376"/>
                <a:gd name="connsiteX48" fmla="*/ 39114 w 170478"/>
                <a:gd name="connsiteY48" fmla="*/ 5166 h 38376"/>
                <a:gd name="connsiteX49" fmla="*/ 27306 w 170478"/>
                <a:gd name="connsiteY49" fmla="*/ 5166 h 38376"/>
                <a:gd name="connsiteX50" fmla="*/ 27306 w 170478"/>
                <a:gd name="connsiteY50" fmla="*/ 16974 h 38376"/>
                <a:gd name="connsiteX51" fmla="*/ 27306 w 170478"/>
                <a:gd name="connsiteY51" fmla="*/ 16974 h 38376"/>
                <a:gd name="connsiteX52" fmla="*/ 19926 w 170478"/>
                <a:gd name="connsiteY52" fmla="*/ 19188 h 38376"/>
                <a:gd name="connsiteX53" fmla="*/ 15498 w 170478"/>
                <a:gd name="connsiteY53" fmla="*/ 19188 h 38376"/>
                <a:gd name="connsiteX54" fmla="*/ 15498 w 170478"/>
                <a:gd name="connsiteY54" fmla="*/ 19188 h 38376"/>
                <a:gd name="connsiteX55" fmla="*/ 0 w 170478"/>
                <a:gd name="connsiteY55" fmla="*/ 25092 h 38376"/>
                <a:gd name="connsiteX56" fmla="*/ 0 w 170478"/>
                <a:gd name="connsiteY56" fmla="*/ 25092 h 38376"/>
                <a:gd name="connsiteX57" fmla="*/ 0 w 170478"/>
                <a:gd name="connsiteY57" fmla="*/ 25092 h 38376"/>
                <a:gd name="connsiteX58" fmla="*/ 11070 w 170478"/>
                <a:gd name="connsiteY58" fmla="*/ 25092 h 38376"/>
                <a:gd name="connsiteX59" fmla="*/ 16974 w 170478"/>
                <a:gd name="connsiteY59" fmla="*/ 25092 h 38376"/>
                <a:gd name="connsiteX60" fmla="*/ 16974 w 170478"/>
                <a:gd name="connsiteY60" fmla="*/ 25092 h 38376"/>
                <a:gd name="connsiteX61" fmla="*/ 16974 w 170478"/>
                <a:gd name="connsiteY61" fmla="*/ 25092 h 38376"/>
                <a:gd name="connsiteX62" fmla="*/ 16974 w 170478"/>
                <a:gd name="connsiteY62" fmla="*/ 25092 h 38376"/>
                <a:gd name="connsiteX63" fmla="*/ 20664 w 170478"/>
                <a:gd name="connsiteY63" fmla="*/ 25092 h 38376"/>
                <a:gd name="connsiteX64" fmla="*/ 25830 w 170478"/>
                <a:gd name="connsiteY64" fmla="*/ 21402 h 38376"/>
                <a:gd name="connsiteX65" fmla="*/ 25830 w 170478"/>
                <a:gd name="connsiteY65" fmla="*/ 16236 h 38376"/>
                <a:gd name="connsiteX66" fmla="*/ 25830 w 170478"/>
                <a:gd name="connsiteY66" fmla="*/ 9594 h 38376"/>
                <a:gd name="connsiteX67" fmla="*/ 25830 w 170478"/>
                <a:gd name="connsiteY67" fmla="*/ 9594 h 38376"/>
                <a:gd name="connsiteX68" fmla="*/ 32472 w 170478"/>
                <a:gd name="connsiteY68" fmla="*/ 9594 h 38376"/>
                <a:gd name="connsiteX69" fmla="*/ 32472 w 170478"/>
                <a:gd name="connsiteY69" fmla="*/ 9594 h 38376"/>
                <a:gd name="connsiteX70" fmla="*/ 38376 w 170478"/>
                <a:gd name="connsiteY70" fmla="*/ 9594 h 38376"/>
                <a:gd name="connsiteX71" fmla="*/ 38376 w 170478"/>
                <a:gd name="connsiteY71" fmla="*/ 9594 h 38376"/>
                <a:gd name="connsiteX72" fmla="*/ 47232 w 170478"/>
                <a:gd name="connsiteY72" fmla="*/ 9594 h 38376"/>
                <a:gd name="connsiteX73" fmla="*/ 59778 w 170478"/>
                <a:gd name="connsiteY73" fmla="*/ 9594 h 38376"/>
                <a:gd name="connsiteX74" fmla="*/ 68634 w 170478"/>
                <a:gd name="connsiteY74" fmla="*/ 9594 h 38376"/>
                <a:gd name="connsiteX75" fmla="*/ 79704 w 170478"/>
                <a:gd name="connsiteY75" fmla="*/ 9594 h 38376"/>
                <a:gd name="connsiteX76" fmla="*/ 92988 w 170478"/>
                <a:gd name="connsiteY76" fmla="*/ 14760 h 38376"/>
                <a:gd name="connsiteX77" fmla="*/ 92988 w 170478"/>
                <a:gd name="connsiteY77" fmla="*/ 14760 h 38376"/>
                <a:gd name="connsiteX78" fmla="*/ 103320 w 170478"/>
                <a:gd name="connsiteY78" fmla="*/ 11808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170478" h="38376">
                  <a:moveTo>
                    <a:pt x="162360" y="38376"/>
                  </a:moveTo>
                  <a:lnTo>
                    <a:pt x="162360" y="38376"/>
                  </a:lnTo>
                  <a:cubicBezTo>
                    <a:pt x="144131" y="28485"/>
                    <a:pt x="125128" y="20093"/>
                    <a:pt x="105534" y="13284"/>
                  </a:cubicBezTo>
                  <a:lnTo>
                    <a:pt x="105534" y="13284"/>
                  </a:lnTo>
                  <a:lnTo>
                    <a:pt x="105534" y="13284"/>
                  </a:lnTo>
                  <a:lnTo>
                    <a:pt x="93726" y="11070"/>
                  </a:lnTo>
                  <a:lnTo>
                    <a:pt x="82656" y="11070"/>
                  </a:lnTo>
                  <a:lnTo>
                    <a:pt x="73800" y="11070"/>
                  </a:lnTo>
                  <a:lnTo>
                    <a:pt x="53136" y="11070"/>
                  </a:lnTo>
                  <a:lnTo>
                    <a:pt x="53136" y="11070"/>
                  </a:lnTo>
                  <a:lnTo>
                    <a:pt x="53136" y="11070"/>
                  </a:lnTo>
                  <a:lnTo>
                    <a:pt x="46494" y="11070"/>
                  </a:lnTo>
                  <a:lnTo>
                    <a:pt x="46494" y="11070"/>
                  </a:lnTo>
                  <a:lnTo>
                    <a:pt x="46494" y="11070"/>
                  </a:lnTo>
                  <a:cubicBezTo>
                    <a:pt x="46494" y="11070"/>
                    <a:pt x="40590" y="11070"/>
                    <a:pt x="39852" y="11070"/>
                  </a:cubicBezTo>
                  <a:lnTo>
                    <a:pt x="39852" y="11070"/>
                  </a:lnTo>
                  <a:cubicBezTo>
                    <a:pt x="39852" y="11070"/>
                    <a:pt x="39852" y="11070"/>
                    <a:pt x="39852" y="16974"/>
                  </a:cubicBezTo>
                  <a:cubicBezTo>
                    <a:pt x="39350" y="18911"/>
                    <a:pt x="39350" y="20942"/>
                    <a:pt x="39852" y="22878"/>
                  </a:cubicBezTo>
                  <a:cubicBezTo>
                    <a:pt x="37904" y="23276"/>
                    <a:pt x="35896" y="23276"/>
                    <a:pt x="33948" y="22878"/>
                  </a:cubicBezTo>
                  <a:lnTo>
                    <a:pt x="30258" y="22878"/>
                  </a:lnTo>
                  <a:lnTo>
                    <a:pt x="30258" y="22878"/>
                  </a:lnTo>
                  <a:lnTo>
                    <a:pt x="30258" y="22878"/>
                  </a:lnTo>
                  <a:lnTo>
                    <a:pt x="30258" y="22878"/>
                  </a:lnTo>
                  <a:lnTo>
                    <a:pt x="24354" y="22878"/>
                  </a:lnTo>
                  <a:lnTo>
                    <a:pt x="12546" y="22878"/>
                  </a:lnTo>
                  <a:lnTo>
                    <a:pt x="12546" y="18450"/>
                  </a:lnTo>
                  <a:lnTo>
                    <a:pt x="12546" y="18450"/>
                  </a:lnTo>
                  <a:lnTo>
                    <a:pt x="12546" y="18450"/>
                  </a:lnTo>
                  <a:cubicBezTo>
                    <a:pt x="17550" y="16280"/>
                    <a:pt x="22738" y="14552"/>
                    <a:pt x="28044" y="13284"/>
                  </a:cubicBezTo>
                  <a:lnTo>
                    <a:pt x="28044" y="13284"/>
                  </a:lnTo>
                  <a:cubicBezTo>
                    <a:pt x="28044" y="13284"/>
                    <a:pt x="28044" y="13284"/>
                    <a:pt x="32472" y="13284"/>
                  </a:cubicBezTo>
                  <a:lnTo>
                    <a:pt x="36900" y="13284"/>
                  </a:lnTo>
                  <a:cubicBezTo>
                    <a:pt x="35254" y="9520"/>
                    <a:pt x="35254" y="5241"/>
                    <a:pt x="36900" y="1476"/>
                  </a:cubicBezTo>
                  <a:cubicBezTo>
                    <a:pt x="40590" y="-492"/>
                    <a:pt x="45018" y="-492"/>
                    <a:pt x="48708" y="1476"/>
                  </a:cubicBezTo>
                  <a:lnTo>
                    <a:pt x="57564" y="1476"/>
                  </a:lnTo>
                  <a:lnTo>
                    <a:pt x="93726" y="5166"/>
                  </a:lnTo>
                  <a:lnTo>
                    <a:pt x="119556" y="12546"/>
                  </a:lnTo>
                  <a:lnTo>
                    <a:pt x="154980" y="28782"/>
                  </a:lnTo>
                  <a:cubicBezTo>
                    <a:pt x="160449" y="31171"/>
                    <a:pt x="165644" y="34140"/>
                    <a:pt x="170478" y="37638"/>
                  </a:cubicBezTo>
                  <a:cubicBezTo>
                    <a:pt x="170478" y="37638"/>
                    <a:pt x="170478" y="37638"/>
                    <a:pt x="170478" y="37638"/>
                  </a:cubicBezTo>
                  <a:close/>
                  <a:moveTo>
                    <a:pt x="103320" y="11808"/>
                  </a:moveTo>
                  <a:lnTo>
                    <a:pt x="103320" y="11808"/>
                  </a:lnTo>
                  <a:cubicBezTo>
                    <a:pt x="122914" y="18617"/>
                    <a:pt x="141917" y="27009"/>
                    <a:pt x="160146" y="36900"/>
                  </a:cubicBezTo>
                  <a:lnTo>
                    <a:pt x="160146" y="36900"/>
                  </a:lnTo>
                  <a:lnTo>
                    <a:pt x="145386" y="28044"/>
                  </a:lnTo>
                  <a:cubicBezTo>
                    <a:pt x="140220" y="28044"/>
                    <a:pt x="113652" y="14760"/>
                    <a:pt x="109962" y="12546"/>
                  </a:cubicBezTo>
                  <a:cubicBezTo>
                    <a:pt x="101623" y="9215"/>
                    <a:pt x="92973" y="6742"/>
                    <a:pt x="84132" y="5166"/>
                  </a:cubicBezTo>
                  <a:lnTo>
                    <a:pt x="47970" y="5166"/>
                  </a:lnTo>
                  <a:lnTo>
                    <a:pt x="39114" y="5166"/>
                  </a:lnTo>
                  <a:cubicBezTo>
                    <a:pt x="35424" y="3198"/>
                    <a:pt x="30996" y="3198"/>
                    <a:pt x="27306" y="5166"/>
                  </a:cubicBezTo>
                  <a:cubicBezTo>
                    <a:pt x="26015" y="8996"/>
                    <a:pt x="26015" y="13145"/>
                    <a:pt x="27306" y="16974"/>
                  </a:cubicBezTo>
                  <a:lnTo>
                    <a:pt x="27306" y="16974"/>
                  </a:lnTo>
                  <a:lnTo>
                    <a:pt x="19926" y="19188"/>
                  </a:lnTo>
                  <a:cubicBezTo>
                    <a:pt x="18465" y="19486"/>
                    <a:pt x="16959" y="19486"/>
                    <a:pt x="15498" y="19188"/>
                  </a:cubicBezTo>
                  <a:lnTo>
                    <a:pt x="15498" y="19188"/>
                  </a:lnTo>
                  <a:cubicBezTo>
                    <a:pt x="10125" y="20567"/>
                    <a:pt x="4930" y="22548"/>
                    <a:pt x="0" y="25092"/>
                  </a:cubicBezTo>
                  <a:lnTo>
                    <a:pt x="0" y="25092"/>
                  </a:lnTo>
                  <a:lnTo>
                    <a:pt x="0" y="25092"/>
                  </a:lnTo>
                  <a:lnTo>
                    <a:pt x="11070" y="25092"/>
                  </a:lnTo>
                  <a:lnTo>
                    <a:pt x="16974" y="25092"/>
                  </a:lnTo>
                  <a:lnTo>
                    <a:pt x="16974" y="25092"/>
                  </a:lnTo>
                  <a:lnTo>
                    <a:pt x="16974" y="25092"/>
                  </a:lnTo>
                  <a:lnTo>
                    <a:pt x="16974" y="25092"/>
                  </a:lnTo>
                  <a:lnTo>
                    <a:pt x="20664" y="25092"/>
                  </a:lnTo>
                  <a:cubicBezTo>
                    <a:pt x="20664" y="25092"/>
                    <a:pt x="25092" y="25092"/>
                    <a:pt x="25830" y="21402"/>
                  </a:cubicBezTo>
                  <a:cubicBezTo>
                    <a:pt x="26081" y="19689"/>
                    <a:pt x="26081" y="17949"/>
                    <a:pt x="25830" y="16236"/>
                  </a:cubicBezTo>
                  <a:cubicBezTo>
                    <a:pt x="25830" y="11070"/>
                    <a:pt x="25830" y="9594"/>
                    <a:pt x="25830" y="9594"/>
                  </a:cubicBezTo>
                  <a:lnTo>
                    <a:pt x="25830" y="9594"/>
                  </a:lnTo>
                  <a:cubicBezTo>
                    <a:pt x="25830" y="9594"/>
                    <a:pt x="30258" y="9594"/>
                    <a:pt x="32472" y="9594"/>
                  </a:cubicBezTo>
                  <a:lnTo>
                    <a:pt x="32472" y="9594"/>
                  </a:lnTo>
                  <a:lnTo>
                    <a:pt x="38376" y="9594"/>
                  </a:lnTo>
                  <a:lnTo>
                    <a:pt x="38376" y="9594"/>
                  </a:lnTo>
                  <a:lnTo>
                    <a:pt x="47232" y="9594"/>
                  </a:lnTo>
                  <a:lnTo>
                    <a:pt x="59778" y="9594"/>
                  </a:lnTo>
                  <a:lnTo>
                    <a:pt x="68634" y="9594"/>
                  </a:lnTo>
                  <a:cubicBezTo>
                    <a:pt x="72199" y="8231"/>
                    <a:pt x="76139" y="8231"/>
                    <a:pt x="79704" y="9594"/>
                  </a:cubicBezTo>
                  <a:lnTo>
                    <a:pt x="92988" y="14760"/>
                  </a:lnTo>
                  <a:cubicBezTo>
                    <a:pt x="92988" y="14760"/>
                    <a:pt x="92988" y="14760"/>
                    <a:pt x="92988" y="14760"/>
                  </a:cubicBezTo>
                  <a:lnTo>
                    <a:pt x="103320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6242B4CD-E565-479C-BF1A-7E52E7841681}"/>
                </a:ext>
              </a:extLst>
            </p:cNvPr>
            <p:cNvSpPr/>
            <p:nvPr/>
          </p:nvSpPr>
          <p:spPr>
            <a:xfrm>
              <a:off x="5933496" y="3550532"/>
              <a:ext cx="7656" cy="17711"/>
            </a:xfrm>
            <a:custGeom>
              <a:avLst/>
              <a:gdLst>
                <a:gd name="connsiteX0" fmla="*/ 7380 w 7656"/>
                <a:gd name="connsiteY0" fmla="*/ 4428 h 17711"/>
                <a:gd name="connsiteX1" fmla="*/ 7380 w 7656"/>
                <a:gd name="connsiteY1" fmla="*/ 17712 h 17711"/>
                <a:gd name="connsiteX2" fmla="*/ 0 w 7656"/>
                <a:gd name="connsiteY2" fmla="*/ 8856 h 17711"/>
                <a:gd name="connsiteX3" fmla="*/ 0 w 7656"/>
                <a:gd name="connsiteY3" fmla="*/ 0 h 17711"/>
                <a:gd name="connsiteX4" fmla="*/ 7380 w 7656"/>
                <a:gd name="connsiteY4" fmla="*/ 4428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" h="17711">
                  <a:moveTo>
                    <a:pt x="7380" y="4428"/>
                  </a:moveTo>
                  <a:cubicBezTo>
                    <a:pt x="7749" y="8849"/>
                    <a:pt x="7749" y="13291"/>
                    <a:pt x="7380" y="17712"/>
                  </a:cubicBezTo>
                  <a:cubicBezTo>
                    <a:pt x="7380" y="17712"/>
                    <a:pt x="0" y="17712"/>
                    <a:pt x="0" y="885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80" y="4428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AF44CEE4-E71E-42FC-849F-904041A1AA1E}"/>
                </a:ext>
              </a:extLst>
            </p:cNvPr>
            <p:cNvSpPr/>
            <p:nvPr/>
          </p:nvSpPr>
          <p:spPr>
            <a:xfrm>
              <a:off x="5932021" y="3552746"/>
              <a:ext cx="9154" cy="19925"/>
            </a:xfrm>
            <a:custGeom>
              <a:avLst/>
              <a:gdLst>
                <a:gd name="connsiteX0" fmla="*/ 4428 w 9154"/>
                <a:gd name="connsiteY0" fmla="*/ 18450 h 19925"/>
                <a:gd name="connsiteX1" fmla="*/ 4428 w 9154"/>
                <a:gd name="connsiteY1" fmla="*/ 18450 h 19925"/>
                <a:gd name="connsiteX2" fmla="*/ 0 w 9154"/>
                <a:gd name="connsiteY2" fmla="*/ 9594 h 19925"/>
                <a:gd name="connsiteX3" fmla="*/ 0 w 9154"/>
                <a:gd name="connsiteY3" fmla="*/ 0 h 19925"/>
                <a:gd name="connsiteX4" fmla="*/ 0 w 9154"/>
                <a:gd name="connsiteY4" fmla="*/ 0 h 19925"/>
                <a:gd name="connsiteX5" fmla="*/ 8856 w 9154"/>
                <a:gd name="connsiteY5" fmla="*/ 2214 h 19925"/>
                <a:gd name="connsiteX6" fmla="*/ 8856 w 9154"/>
                <a:gd name="connsiteY6" fmla="*/ 2214 h 19925"/>
                <a:gd name="connsiteX7" fmla="*/ 738 w 9154"/>
                <a:gd name="connsiteY7" fmla="*/ 2214 h 19925"/>
                <a:gd name="connsiteX8" fmla="*/ 738 w 9154"/>
                <a:gd name="connsiteY8" fmla="*/ 11070 h 19925"/>
                <a:gd name="connsiteX9" fmla="*/ 4428 w 9154"/>
                <a:gd name="connsiteY9" fmla="*/ 19926 h 19925"/>
                <a:gd name="connsiteX10" fmla="*/ 4428 w 9154"/>
                <a:gd name="connsiteY10" fmla="*/ 19926 h 19925"/>
                <a:gd name="connsiteX11" fmla="*/ 8856 w 9154"/>
                <a:gd name="connsiteY11" fmla="*/ 2214 h 19925"/>
                <a:gd name="connsiteX12" fmla="*/ 8856 w 9154"/>
                <a:gd name="connsiteY12" fmla="*/ 2214 h 19925"/>
                <a:gd name="connsiteX13" fmla="*/ 8856 w 9154"/>
                <a:gd name="connsiteY13" fmla="*/ 1549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154" h="19925">
                  <a:moveTo>
                    <a:pt x="4428" y="18450"/>
                  </a:moveTo>
                  <a:lnTo>
                    <a:pt x="4428" y="18450"/>
                  </a:lnTo>
                  <a:cubicBezTo>
                    <a:pt x="4428" y="18450"/>
                    <a:pt x="0" y="18450"/>
                    <a:pt x="0" y="9594"/>
                  </a:cubicBezTo>
                  <a:cubicBezTo>
                    <a:pt x="0" y="738"/>
                    <a:pt x="0" y="0"/>
                    <a:pt x="0" y="0"/>
                  </a:cubicBezTo>
                  <a:lnTo>
                    <a:pt x="0" y="0"/>
                  </a:lnTo>
                  <a:lnTo>
                    <a:pt x="8856" y="2214"/>
                  </a:lnTo>
                  <a:lnTo>
                    <a:pt x="8856" y="2214"/>
                  </a:lnTo>
                  <a:lnTo>
                    <a:pt x="738" y="2214"/>
                  </a:lnTo>
                  <a:cubicBezTo>
                    <a:pt x="738" y="2214"/>
                    <a:pt x="738" y="2214"/>
                    <a:pt x="738" y="11070"/>
                  </a:cubicBezTo>
                  <a:cubicBezTo>
                    <a:pt x="295" y="14469"/>
                    <a:pt x="1705" y="17845"/>
                    <a:pt x="4428" y="19926"/>
                  </a:cubicBezTo>
                  <a:lnTo>
                    <a:pt x="4428" y="19926"/>
                  </a:lnTo>
                  <a:cubicBezTo>
                    <a:pt x="6790" y="14280"/>
                    <a:pt x="8288" y="8308"/>
                    <a:pt x="8856" y="2214"/>
                  </a:cubicBezTo>
                  <a:lnTo>
                    <a:pt x="8856" y="2214"/>
                  </a:lnTo>
                  <a:cubicBezTo>
                    <a:pt x="9254" y="6633"/>
                    <a:pt x="9254" y="11079"/>
                    <a:pt x="8856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3ED36575-45BA-4D39-B4D2-48C6F21DD970}"/>
                </a:ext>
              </a:extLst>
            </p:cNvPr>
            <p:cNvSpPr/>
            <p:nvPr/>
          </p:nvSpPr>
          <p:spPr>
            <a:xfrm>
              <a:off x="5928330" y="3540035"/>
              <a:ext cx="8282" cy="18829"/>
            </a:xfrm>
            <a:custGeom>
              <a:avLst/>
              <a:gdLst>
                <a:gd name="connsiteX0" fmla="*/ 6642 w 8282"/>
                <a:gd name="connsiteY0" fmla="*/ 2378 h 18829"/>
                <a:gd name="connsiteX1" fmla="*/ 6642 w 8282"/>
                <a:gd name="connsiteY1" fmla="*/ 18614 h 18829"/>
                <a:gd name="connsiteX2" fmla="*/ 0 w 8282"/>
                <a:gd name="connsiteY2" fmla="*/ 1640 h 18829"/>
                <a:gd name="connsiteX3" fmla="*/ 7380 w 8282"/>
                <a:gd name="connsiteY3" fmla="*/ 1640 h 18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82" h="18829">
                  <a:moveTo>
                    <a:pt x="6642" y="2378"/>
                  </a:moveTo>
                  <a:cubicBezTo>
                    <a:pt x="6642" y="2378"/>
                    <a:pt x="10332" y="16400"/>
                    <a:pt x="6642" y="18614"/>
                  </a:cubicBezTo>
                  <a:cubicBezTo>
                    <a:pt x="2952" y="20828"/>
                    <a:pt x="0" y="5330"/>
                    <a:pt x="0" y="1640"/>
                  </a:cubicBezTo>
                  <a:cubicBezTo>
                    <a:pt x="0" y="-2050"/>
                    <a:pt x="7380" y="1640"/>
                    <a:pt x="7380" y="164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CD8B9DDA-3BAA-4D8F-85A0-ECC650829628}"/>
                </a:ext>
              </a:extLst>
            </p:cNvPr>
            <p:cNvSpPr/>
            <p:nvPr/>
          </p:nvSpPr>
          <p:spPr>
            <a:xfrm>
              <a:off x="5928330" y="3540199"/>
              <a:ext cx="9020" cy="19187"/>
            </a:xfrm>
            <a:custGeom>
              <a:avLst/>
              <a:gdLst>
                <a:gd name="connsiteX0" fmla="*/ 5166 w 9020"/>
                <a:gd name="connsiteY0" fmla="*/ 19188 h 19187"/>
                <a:gd name="connsiteX1" fmla="*/ 5166 w 9020"/>
                <a:gd name="connsiteY1" fmla="*/ 19188 h 19187"/>
                <a:gd name="connsiteX2" fmla="*/ 0 w 9020"/>
                <a:gd name="connsiteY2" fmla="*/ 1476 h 19187"/>
                <a:gd name="connsiteX3" fmla="*/ 0 w 9020"/>
                <a:gd name="connsiteY3" fmla="*/ 1476 h 19187"/>
                <a:gd name="connsiteX4" fmla="*/ 7380 w 9020"/>
                <a:gd name="connsiteY4" fmla="*/ 1476 h 19187"/>
                <a:gd name="connsiteX5" fmla="*/ 7380 w 9020"/>
                <a:gd name="connsiteY5" fmla="*/ 1476 h 19187"/>
                <a:gd name="connsiteX6" fmla="*/ 7380 w 9020"/>
                <a:gd name="connsiteY6" fmla="*/ 17712 h 19187"/>
                <a:gd name="connsiteX7" fmla="*/ 738 w 9020"/>
                <a:gd name="connsiteY7" fmla="*/ 0 h 19187"/>
                <a:gd name="connsiteX8" fmla="*/ 738 w 9020"/>
                <a:gd name="connsiteY8" fmla="*/ 0 h 19187"/>
                <a:gd name="connsiteX9" fmla="*/ 738 w 9020"/>
                <a:gd name="connsiteY9" fmla="*/ 0 h 19187"/>
                <a:gd name="connsiteX10" fmla="*/ 5904 w 9020"/>
                <a:gd name="connsiteY10" fmla="*/ 16974 h 19187"/>
                <a:gd name="connsiteX11" fmla="*/ 5904 w 9020"/>
                <a:gd name="connsiteY11" fmla="*/ 16974 h 19187"/>
                <a:gd name="connsiteX12" fmla="*/ 5904 w 9020"/>
                <a:gd name="connsiteY12" fmla="*/ 73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20" h="19187">
                  <a:moveTo>
                    <a:pt x="5166" y="19188"/>
                  </a:moveTo>
                  <a:lnTo>
                    <a:pt x="5166" y="19188"/>
                  </a:lnTo>
                  <a:cubicBezTo>
                    <a:pt x="1476" y="19188"/>
                    <a:pt x="0" y="4428"/>
                    <a:pt x="0" y="1476"/>
                  </a:cubicBezTo>
                  <a:lnTo>
                    <a:pt x="0" y="1476"/>
                  </a:lnTo>
                  <a:cubicBezTo>
                    <a:pt x="0" y="1476"/>
                    <a:pt x="7380" y="1476"/>
                    <a:pt x="7380" y="1476"/>
                  </a:cubicBezTo>
                  <a:lnTo>
                    <a:pt x="7380" y="1476"/>
                  </a:lnTo>
                  <a:cubicBezTo>
                    <a:pt x="7380" y="1476"/>
                    <a:pt x="11070" y="15498"/>
                    <a:pt x="7380" y="17712"/>
                  </a:cubicBezTo>
                  <a:close/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cubicBezTo>
                    <a:pt x="738" y="0"/>
                    <a:pt x="738" y="15498"/>
                    <a:pt x="5904" y="16974"/>
                  </a:cubicBezTo>
                  <a:lnTo>
                    <a:pt x="5904" y="16974"/>
                  </a:lnTo>
                  <a:cubicBezTo>
                    <a:pt x="10332" y="16974"/>
                    <a:pt x="5904" y="2214"/>
                    <a:pt x="590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000F406B-3EDE-4715-8254-B414D63F9714}"/>
                </a:ext>
              </a:extLst>
            </p:cNvPr>
            <p:cNvSpPr/>
            <p:nvPr/>
          </p:nvSpPr>
          <p:spPr>
            <a:xfrm>
              <a:off x="5925378" y="3541511"/>
              <a:ext cx="7380" cy="19558"/>
            </a:xfrm>
            <a:custGeom>
              <a:avLst/>
              <a:gdLst>
                <a:gd name="connsiteX0" fmla="*/ 6642 w 7380"/>
                <a:gd name="connsiteY0" fmla="*/ 3116 h 19558"/>
                <a:gd name="connsiteX1" fmla="*/ 6642 w 7380"/>
                <a:gd name="connsiteY1" fmla="*/ 19352 h 19558"/>
                <a:gd name="connsiteX2" fmla="*/ 0 w 7380"/>
                <a:gd name="connsiteY2" fmla="*/ 1640 h 19558"/>
                <a:gd name="connsiteX3" fmla="*/ 7380 w 7380"/>
                <a:gd name="connsiteY3" fmla="*/ 1640 h 19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9558">
                  <a:moveTo>
                    <a:pt x="6642" y="3116"/>
                  </a:moveTo>
                  <a:cubicBezTo>
                    <a:pt x="6642" y="3116"/>
                    <a:pt x="6642" y="17138"/>
                    <a:pt x="6642" y="19352"/>
                  </a:cubicBezTo>
                  <a:cubicBezTo>
                    <a:pt x="6642" y="21566"/>
                    <a:pt x="0" y="5330"/>
                    <a:pt x="0" y="1640"/>
                  </a:cubicBezTo>
                  <a:cubicBezTo>
                    <a:pt x="0" y="-2050"/>
                    <a:pt x="7380" y="1640"/>
                    <a:pt x="7380" y="164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1BE84F5D-952F-4F89-BE8F-5A8D1B151989}"/>
                </a:ext>
              </a:extLst>
            </p:cNvPr>
            <p:cNvSpPr/>
            <p:nvPr/>
          </p:nvSpPr>
          <p:spPr>
            <a:xfrm>
              <a:off x="5924640" y="3542413"/>
              <a:ext cx="7544" cy="19188"/>
            </a:xfrm>
            <a:custGeom>
              <a:avLst/>
              <a:gdLst>
                <a:gd name="connsiteX0" fmla="*/ 5904 w 7544"/>
                <a:gd name="connsiteY0" fmla="*/ 19188 h 19188"/>
                <a:gd name="connsiteX1" fmla="*/ 5904 w 7544"/>
                <a:gd name="connsiteY1" fmla="*/ 19188 h 19188"/>
                <a:gd name="connsiteX2" fmla="*/ 0 w 7544"/>
                <a:gd name="connsiteY2" fmla="*/ 1476 h 19188"/>
                <a:gd name="connsiteX3" fmla="*/ 0 w 7544"/>
                <a:gd name="connsiteY3" fmla="*/ 1476 h 19188"/>
                <a:gd name="connsiteX4" fmla="*/ 7380 w 7544"/>
                <a:gd name="connsiteY4" fmla="*/ 1476 h 19188"/>
                <a:gd name="connsiteX5" fmla="*/ 7380 w 7544"/>
                <a:gd name="connsiteY5" fmla="*/ 1476 h 19188"/>
                <a:gd name="connsiteX6" fmla="*/ 7380 w 7544"/>
                <a:gd name="connsiteY6" fmla="*/ 17712 h 19188"/>
                <a:gd name="connsiteX7" fmla="*/ 738 w 7544"/>
                <a:gd name="connsiteY7" fmla="*/ 0 h 19188"/>
                <a:gd name="connsiteX8" fmla="*/ 738 w 7544"/>
                <a:gd name="connsiteY8" fmla="*/ 0 h 19188"/>
                <a:gd name="connsiteX9" fmla="*/ 5904 w 7544"/>
                <a:gd name="connsiteY9" fmla="*/ 17712 h 19188"/>
                <a:gd name="connsiteX10" fmla="*/ 5904 w 7544"/>
                <a:gd name="connsiteY10" fmla="*/ 17712 h 19188"/>
                <a:gd name="connsiteX11" fmla="*/ 5904 w 7544"/>
                <a:gd name="connsiteY11" fmla="*/ 1476 h 19188"/>
                <a:gd name="connsiteX12" fmla="*/ 738 w 7544"/>
                <a:gd name="connsiteY12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44" h="19188">
                  <a:moveTo>
                    <a:pt x="5904" y="19188"/>
                  </a:moveTo>
                  <a:lnTo>
                    <a:pt x="5904" y="19188"/>
                  </a:lnTo>
                  <a:cubicBezTo>
                    <a:pt x="5904" y="19188"/>
                    <a:pt x="0" y="4428"/>
                    <a:pt x="0" y="1476"/>
                  </a:cubicBezTo>
                  <a:lnTo>
                    <a:pt x="0" y="1476"/>
                  </a:lnTo>
                  <a:cubicBezTo>
                    <a:pt x="0" y="1476"/>
                    <a:pt x="7380" y="1476"/>
                    <a:pt x="7380" y="1476"/>
                  </a:cubicBezTo>
                  <a:lnTo>
                    <a:pt x="7380" y="1476"/>
                  </a:lnTo>
                  <a:cubicBezTo>
                    <a:pt x="7380" y="1476"/>
                    <a:pt x="7380" y="15498"/>
                    <a:pt x="7380" y="17712"/>
                  </a:cubicBezTo>
                  <a:close/>
                  <a:moveTo>
                    <a:pt x="738" y="0"/>
                  </a:moveTo>
                  <a:lnTo>
                    <a:pt x="738" y="0"/>
                  </a:lnTo>
                  <a:cubicBezTo>
                    <a:pt x="864" y="6257"/>
                    <a:pt x="2649" y="12368"/>
                    <a:pt x="5904" y="17712"/>
                  </a:cubicBezTo>
                  <a:lnTo>
                    <a:pt x="5904" y="17712"/>
                  </a:lnTo>
                  <a:cubicBezTo>
                    <a:pt x="9594" y="17712"/>
                    <a:pt x="5904" y="2952"/>
                    <a:pt x="5904" y="1476"/>
                  </a:cubicBezTo>
                  <a:cubicBezTo>
                    <a:pt x="4332" y="568"/>
                    <a:pt x="2553" y="61"/>
                    <a:pt x="73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33807952-EB17-4833-88B6-CEAD405EEC09}"/>
                </a:ext>
              </a:extLst>
            </p:cNvPr>
            <p:cNvSpPr/>
            <p:nvPr/>
          </p:nvSpPr>
          <p:spPr>
            <a:xfrm>
              <a:off x="5926117" y="3538723"/>
              <a:ext cx="592" cy="4427"/>
            </a:xfrm>
            <a:custGeom>
              <a:avLst/>
              <a:gdLst>
                <a:gd name="connsiteX0" fmla="*/ 0 w 592"/>
                <a:gd name="connsiteY0" fmla="*/ 0 h 4427"/>
                <a:gd name="connsiteX1" fmla="*/ 0 w 592"/>
                <a:gd name="connsiteY1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2" h="4427">
                  <a:moveTo>
                    <a:pt x="0" y="0"/>
                  </a:moveTo>
                  <a:cubicBezTo>
                    <a:pt x="790" y="1370"/>
                    <a:pt x="790" y="3058"/>
                    <a:pt x="0" y="4428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4ED2AD13-D451-4D2E-8539-3B00A28566BE}"/>
                </a:ext>
              </a:extLst>
            </p:cNvPr>
            <p:cNvSpPr/>
            <p:nvPr/>
          </p:nvSpPr>
          <p:spPr>
            <a:xfrm>
              <a:off x="5926117" y="3535034"/>
              <a:ext cx="492" cy="3689"/>
            </a:xfrm>
            <a:custGeom>
              <a:avLst/>
              <a:gdLst>
                <a:gd name="connsiteX0" fmla="*/ 0 w 492"/>
                <a:gd name="connsiteY0" fmla="*/ 3690 h 3689"/>
                <a:gd name="connsiteX1" fmla="*/ 0 w 492"/>
                <a:gd name="connsiteY1" fmla="*/ 3690 h 3689"/>
                <a:gd name="connsiteX2" fmla="*/ 0 w 492"/>
                <a:gd name="connsiteY2" fmla="*/ 3690 h 3689"/>
                <a:gd name="connsiteX3" fmla="*/ 0 w 492"/>
                <a:gd name="connsiteY3" fmla="*/ 3690 h 3689"/>
                <a:gd name="connsiteX4" fmla="*/ 0 w 492"/>
                <a:gd name="connsiteY4" fmla="*/ 3690 h 3689"/>
                <a:gd name="connsiteX5" fmla="*/ 0 w 492"/>
                <a:gd name="connsiteY5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2" h="3689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657" y="2548"/>
                    <a:pt x="657" y="1142"/>
                    <a:pt x="0" y="0"/>
                  </a:cubicBez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5A046EDB-BD7B-4261-9551-334A048E0BE9}"/>
                </a:ext>
              </a:extLst>
            </p:cNvPr>
            <p:cNvSpPr/>
            <p:nvPr/>
          </p:nvSpPr>
          <p:spPr>
            <a:xfrm>
              <a:off x="5929069" y="35431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4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787590D8-3509-42F6-B01F-4323FD58DC9F}"/>
                </a:ext>
              </a:extLst>
            </p:cNvPr>
            <p:cNvSpPr/>
            <p:nvPr/>
          </p:nvSpPr>
          <p:spPr>
            <a:xfrm>
              <a:off x="5929069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3FC7159E-AD71-41EA-AA23-1B530F6099FF}"/>
                </a:ext>
              </a:extLst>
            </p:cNvPr>
            <p:cNvSpPr/>
            <p:nvPr/>
          </p:nvSpPr>
          <p:spPr>
            <a:xfrm>
              <a:off x="5929069" y="35431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47C67369-525E-4401-819C-F3129E122F17}"/>
                </a:ext>
              </a:extLst>
            </p:cNvPr>
            <p:cNvSpPr/>
            <p:nvPr/>
          </p:nvSpPr>
          <p:spPr>
            <a:xfrm>
              <a:off x="5929069" y="35424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4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249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13571" y="3589645"/>
              <a:ext cx="1475" cy="10332"/>
              <a:chOff x="5913571" y="3589645"/>
              <a:chExt cx="1475" cy="10332"/>
            </a:xfrm>
          </p:grpSpPr>
          <p:sp>
            <p:nvSpPr>
              <p:cNvPr id="2250" name="Freeform: Shape 2249">
                <a:extLst>
                  <a:ext uri="{FF2B5EF4-FFF2-40B4-BE49-F238E27FC236}">
                    <a16:creationId xmlns:a16="http://schemas.microsoft.com/office/drawing/2014/main" id="{FD394608-3F23-4154-B590-1121965ABE9F}"/>
                  </a:ext>
                </a:extLst>
              </p:cNvPr>
              <p:cNvSpPr/>
              <p:nvPr/>
            </p:nvSpPr>
            <p:spPr>
              <a:xfrm>
                <a:off x="5915046" y="3589645"/>
                <a:ext cx="73800" cy="5166"/>
              </a:xfrm>
              <a:custGeom>
                <a:avLst/>
                <a:gdLst>
                  <a:gd name="connsiteX0" fmla="*/ 0 w 73800"/>
                  <a:gd name="connsiteY0" fmla="*/ 5166 h 5166"/>
                  <a:gd name="connsiteX1" fmla="*/ 0 w 73800"/>
                  <a:gd name="connsiteY1" fmla="*/ 5166 h 5166"/>
                  <a:gd name="connsiteX2" fmla="*/ 0 w 73800"/>
                  <a:gd name="connsiteY2" fmla="*/ 5166 h 5166"/>
                  <a:gd name="connsiteX3" fmla="*/ 0 w 73800"/>
                  <a:gd name="connsiteY3" fmla="*/ 5166 h 5166"/>
                  <a:gd name="connsiteX4" fmla="*/ 0 w 73800"/>
                  <a:gd name="connsiteY4" fmla="*/ 5166 h 5166"/>
                  <a:gd name="connsiteX5" fmla="*/ 0 w 73800"/>
                  <a:gd name="connsiteY5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800" h="5166">
                    <a:moveTo>
                      <a:pt x="0" y="5166"/>
                    </a:moveTo>
                    <a:lnTo>
                      <a:pt x="0" y="5166"/>
                    </a:lnTo>
                    <a:lnTo>
                      <a:pt x="0" y="5166"/>
                    </a:lnTo>
                    <a:lnTo>
                      <a:pt x="0" y="5166"/>
                    </a:lnTo>
                    <a:cubicBezTo>
                      <a:pt x="0" y="5166"/>
                      <a:pt x="0" y="5166"/>
                      <a:pt x="0" y="5166"/>
                    </a:cubicBezTo>
                    <a:cubicBezTo>
                      <a:pt x="0" y="5166"/>
                      <a:pt x="0" y="738"/>
                      <a:pt x="0" y="0"/>
                    </a:cubicBezTo>
                    <a:close/>
                  </a:path>
                </a:pathLst>
              </a:custGeom>
              <a:solidFill>
                <a:srgbClr val="D8BFB8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51" name="Freeform: Shape 2250">
                <a:extLst>
                  <a:ext uri="{FF2B5EF4-FFF2-40B4-BE49-F238E27FC236}">
                    <a16:creationId xmlns:a16="http://schemas.microsoft.com/office/drawing/2014/main" id="{D3A69B55-4EBC-496E-BBE0-E4D911C5E5C3}"/>
                  </a:ext>
                </a:extLst>
              </p:cNvPr>
              <p:cNvSpPr/>
              <p:nvPr/>
            </p:nvSpPr>
            <p:spPr>
              <a:xfrm>
                <a:off x="5913571" y="3594811"/>
                <a:ext cx="73800" cy="5166"/>
              </a:xfrm>
              <a:custGeom>
                <a:avLst/>
                <a:gdLst>
                  <a:gd name="connsiteX0" fmla="*/ 0 w 73800"/>
                  <a:gd name="connsiteY0" fmla="*/ 5166 h 5166"/>
                  <a:gd name="connsiteX1" fmla="*/ 0 w 73800"/>
                  <a:gd name="connsiteY1" fmla="*/ 5166 h 5166"/>
                  <a:gd name="connsiteX2" fmla="*/ 0 w 73800"/>
                  <a:gd name="connsiteY2" fmla="*/ 0 h 5166"/>
                  <a:gd name="connsiteX3" fmla="*/ 0 w 73800"/>
                  <a:gd name="connsiteY3" fmla="*/ 0 h 5166"/>
                  <a:gd name="connsiteX4" fmla="*/ 0 w 73800"/>
                  <a:gd name="connsiteY4" fmla="*/ 0 h 5166"/>
                  <a:gd name="connsiteX5" fmla="*/ 0 w 73800"/>
                  <a:gd name="connsiteY5" fmla="*/ 0 h 5166"/>
                  <a:gd name="connsiteX6" fmla="*/ 0 w 73800"/>
                  <a:gd name="connsiteY6" fmla="*/ 0 h 5166"/>
                  <a:gd name="connsiteX7" fmla="*/ 0 w 73800"/>
                  <a:gd name="connsiteY7" fmla="*/ 0 h 5166"/>
                  <a:gd name="connsiteX8" fmla="*/ 0 w 73800"/>
                  <a:gd name="connsiteY8" fmla="*/ 0 h 5166"/>
                  <a:gd name="connsiteX9" fmla="*/ 0 w 73800"/>
                  <a:gd name="connsiteY9" fmla="*/ 738 h 5166"/>
                  <a:gd name="connsiteX10" fmla="*/ 0 w 73800"/>
                  <a:gd name="connsiteY10" fmla="*/ 738 h 5166"/>
                  <a:gd name="connsiteX11" fmla="*/ 0 w 73800"/>
                  <a:gd name="connsiteY11" fmla="*/ 738 h 5166"/>
                  <a:gd name="connsiteX12" fmla="*/ 0 w 73800"/>
                  <a:gd name="connsiteY12" fmla="*/ 738 h 5166"/>
                  <a:gd name="connsiteX13" fmla="*/ 0 w 73800"/>
                  <a:gd name="connsiteY13" fmla="*/ 738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3800" h="5166">
                    <a:moveTo>
                      <a:pt x="0" y="5166"/>
                    </a:moveTo>
                    <a:lnTo>
                      <a:pt x="0" y="5166"/>
                    </a:lnTo>
                    <a:cubicBezTo>
                      <a:pt x="0" y="5166"/>
                      <a:pt x="0" y="738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738"/>
                    </a:moveTo>
                    <a:cubicBezTo>
                      <a:pt x="0" y="738"/>
                      <a:pt x="0" y="738"/>
                      <a:pt x="0" y="738"/>
                    </a:cubicBezTo>
                    <a:lnTo>
                      <a:pt x="0" y="738"/>
                    </a:lnTo>
                    <a:lnTo>
                      <a:pt x="0" y="738"/>
                    </a:lnTo>
                    <a:lnTo>
                      <a:pt x="0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5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24640" y="3600715"/>
              <a:ext cx="2214" cy="13284"/>
              <a:chOff x="5924640" y="3600715"/>
              <a:chExt cx="2214" cy="13284"/>
            </a:xfrm>
          </p:grpSpPr>
          <p:sp>
            <p:nvSpPr>
              <p:cNvPr id="2253" name="Freeform: Shape 2252">
                <a:extLst>
                  <a:ext uri="{FF2B5EF4-FFF2-40B4-BE49-F238E27FC236}">
                    <a16:creationId xmlns:a16="http://schemas.microsoft.com/office/drawing/2014/main" id="{A208A305-6248-4336-B172-49C734B38B16}"/>
                  </a:ext>
                </a:extLst>
              </p:cNvPr>
              <p:cNvSpPr/>
              <p:nvPr/>
            </p:nvSpPr>
            <p:spPr>
              <a:xfrm>
                <a:off x="5924640" y="3605143"/>
                <a:ext cx="73800" cy="4427"/>
              </a:xfrm>
              <a:custGeom>
                <a:avLst/>
                <a:gdLst>
                  <a:gd name="connsiteX0" fmla="*/ 0 w 73800"/>
                  <a:gd name="connsiteY0" fmla="*/ 0 h 4427"/>
                  <a:gd name="connsiteX1" fmla="*/ 0 w 73800"/>
                  <a:gd name="connsiteY1" fmla="*/ 0 h 4427"/>
                  <a:gd name="connsiteX2" fmla="*/ 0 w 73800"/>
                  <a:gd name="connsiteY2" fmla="*/ 0 h 4427"/>
                  <a:gd name="connsiteX3" fmla="*/ 0 w 73800"/>
                  <a:gd name="connsiteY3" fmla="*/ 4428 h 4427"/>
                  <a:gd name="connsiteX4" fmla="*/ 0 w 73800"/>
                  <a:gd name="connsiteY4" fmla="*/ 442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442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4428"/>
                    </a:cubicBezTo>
                    <a:lnTo>
                      <a:pt x="0" y="4428"/>
                    </a:lnTo>
                    <a:close/>
                  </a:path>
                </a:pathLst>
              </a:custGeom>
              <a:solidFill>
                <a:srgbClr val="D8BFB8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54" name="Freeform: Shape 2253">
                <a:extLst>
                  <a:ext uri="{FF2B5EF4-FFF2-40B4-BE49-F238E27FC236}">
                    <a16:creationId xmlns:a16="http://schemas.microsoft.com/office/drawing/2014/main" id="{DE70D598-846B-486A-8B79-C462F96BA281}"/>
                  </a:ext>
                </a:extLst>
              </p:cNvPr>
              <p:cNvSpPr/>
              <p:nvPr/>
            </p:nvSpPr>
            <p:spPr>
              <a:xfrm>
                <a:off x="5926855" y="3600715"/>
                <a:ext cx="73800" cy="13284"/>
              </a:xfrm>
              <a:custGeom>
                <a:avLst/>
                <a:gdLst>
                  <a:gd name="connsiteX0" fmla="*/ 0 w 73800"/>
                  <a:gd name="connsiteY0" fmla="*/ 8856 h 13284"/>
                  <a:gd name="connsiteX1" fmla="*/ 0 w 73800"/>
                  <a:gd name="connsiteY1" fmla="*/ 8856 h 13284"/>
                  <a:gd name="connsiteX2" fmla="*/ 0 w 73800"/>
                  <a:gd name="connsiteY2" fmla="*/ 8856 h 13284"/>
                  <a:gd name="connsiteX3" fmla="*/ 0 w 73800"/>
                  <a:gd name="connsiteY3" fmla="*/ 8856 h 13284"/>
                  <a:gd name="connsiteX4" fmla="*/ 0 w 73800"/>
                  <a:gd name="connsiteY4" fmla="*/ 8856 h 13284"/>
                  <a:gd name="connsiteX5" fmla="*/ 0 w 73800"/>
                  <a:gd name="connsiteY5" fmla="*/ 8856 h 13284"/>
                  <a:gd name="connsiteX6" fmla="*/ 0 w 73800"/>
                  <a:gd name="connsiteY6" fmla="*/ 8856 h 13284"/>
                  <a:gd name="connsiteX7" fmla="*/ 0 w 73800"/>
                  <a:gd name="connsiteY7" fmla="*/ 13284 h 13284"/>
                  <a:gd name="connsiteX8" fmla="*/ 0 w 73800"/>
                  <a:gd name="connsiteY8" fmla="*/ 13284 h 13284"/>
                  <a:gd name="connsiteX9" fmla="*/ 0 w 73800"/>
                  <a:gd name="connsiteY9" fmla="*/ 4428 h 13284"/>
                  <a:gd name="connsiteX10" fmla="*/ 0 w 73800"/>
                  <a:gd name="connsiteY10" fmla="*/ 4428 h 13284"/>
                  <a:gd name="connsiteX11" fmla="*/ 0 w 73800"/>
                  <a:gd name="connsiteY11" fmla="*/ 4428 h 13284"/>
                  <a:gd name="connsiteX12" fmla="*/ 0 w 73800"/>
                  <a:gd name="connsiteY12" fmla="*/ 4428 h 13284"/>
                  <a:gd name="connsiteX13" fmla="*/ 0 w 73800"/>
                  <a:gd name="connsiteY13" fmla="*/ 0 h 13284"/>
                  <a:gd name="connsiteX14" fmla="*/ 0 w 73800"/>
                  <a:gd name="connsiteY14" fmla="*/ 0 h 13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3800" h="13284">
                    <a:moveTo>
                      <a:pt x="0" y="8856"/>
                    </a:moveTo>
                    <a:lnTo>
                      <a:pt x="0" y="8856"/>
                    </a:lnTo>
                    <a:lnTo>
                      <a:pt x="0" y="8856"/>
                    </a:lnTo>
                    <a:lnTo>
                      <a:pt x="0" y="8856"/>
                    </a:lnTo>
                    <a:lnTo>
                      <a:pt x="0" y="8856"/>
                    </a:lnTo>
                    <a:lnTo>
                      <a:pt x="0" y="8856"/>
                    </a:lnTo>
                    <a:lnTo>
                      <a:pt x="0" y="8856"/>
                    </a:lnTo>
                    <a:cubicBezTo>
                      <a:pt x="0" y="8856"/>
                      <a:pt x="0" y="13284"/>
                      <a:pt x="0" y="13284"/>
                    </a:cubicBezTo>
                    <a:lnTo>
                      <a:pt x="0" y="13284"/>
                    </a:ln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lnTo>
                      <a:pt x="0" y="4428"/>
                    </a:lnTo>
                    <a:cubicBezTo>
                      <a:pt x="0" y="4428"/>
                      <a:pt x="0" y="4428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55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18736" y="3577837"/>
              <a:ext cx="15114" cy="28781"/>
              <a:chOff x="5918736" y="3577837"/>
              <a:chExt cx="15114" cy="28781"/>
            </a:xfrm>
          </p:grpSpPr>
          <p:sp>
            <p:nvSpPr>
              <p:cNvPr id="2256" name="Freeform: Shape 2255">
                <a:extLst>
                  <a:ext uri="{FF2B5EF4-FFF2-40B4-BE49-F238E27FC236}">
                    <a16:creationId xmlns:a16="http://schemas.microsoft.com/office/drawing/2014/main" id="{C4D6CE34-BDED-47B1-829B-058C78B01728}"/>
                  </a:ext>
                </a:extLst>
              </p:cNvPr>
              <p:cNvSpPr/>
              <p:nvPr/>
            </p:nvSpPr>
            <p:spPr>
              <a:xfrm>
                <a:off x="5918736" y="3577837"/>
                <a:ext cx="9848" cy="22140"/>
              </a:xfrm>
              <a:custGeom>
                <a:avLst/>
                <a:gdLst>
                  <a:gd name="connsiteX0" fmla="*/ 4428 w 9848"/>
                  <a:gd name="connsiteY0" fmla="*/ 0 h 22140"/>
                  <a:gd name="connsiteX1" fmla="*/ 4428 w 9848"/>
                  <a:gd name="connsiteY1" fmla="*/ 8856 h 22140"/>
                  <a:gd name="connsiteX2" fmla="*/ 4428 w 9848"/>
                  <a:gd name="connsiteY2" fmla="*/ 13284 h 22140"/>
                  <a:gd name="connsiteX3" fmla="*/ 4428 w 9848"/>
                  <a:gd name="connsiteY3" fmla="*/ 13284 h 22140"/>
                  <a:gd name="connsiteX4" fmla="*/ 0 w 9848"/>
                  <a:gd name="connsiteY4" fmla="*/ 13284 h 22140"/>
                  <a:gd name="connsiteX5" fmla="*/ 0 w 9848"/>
                  <a:gd name="connsiteY5" fmla="*/ 13284 h 22140"/>
                  <a:gd name="connsiteX6" fmla="*/ 0 w 9848"/>
                  <a:gd name="connsiteY6" fmla="*/ 13284 h 22140"/>
                  <a:gd name="connsiteX7" fmla="*/ 0 w 9848"/>
                  <a:gd name="connsiteY7" fmla="*/ 13284 h 22140"/>
                  <a:gd name="connsiteX8" fmla="*/ 0 w 9848"/>
                  <a:gd name="connsiteY8" fmla="*/ 13284 h 22140"/>
                  <a:gd name="connsiteX9" fmla="*/ 3690 w 9848"/>
                  <a:gd name="connsiteY9" fmla="*/ 13284 h 22140"/>
                  <a:gd name="connsiteX10" fmla="*/ 3690 w 9848"/>
                  <a:gd name="connsiteY10" fmla="*/ 13284 h 22140"/>
                  <a:gd name="connsiteX11" fmla="*/ 3690 w 9848"/>
                  <a:gd name="connsiteY11" fmla="*/ 17712 h 22140"/>
                  <a:gd name="connsiteX12" fmla="*/ 3690 w 9848"/>
                  <a:gd name="connsiteY12" fmla="*/ 22140 h 22140"/>
                  <a:gd name="connsiteX13" fmla="*/ 3690 w 9848"/>
                  <a:gd name="connsiteY13" fmla="*/ 22140 h 22140"/>
                  <a:gd name="connsiteX14" fmla="*/ 3690 w 9848"/>
                  <a:gd name="connsiteY14" fmla="*/ 22140 h 22140"/>
                  <a:gd name="connsiteX15" fmla="*/ 3690 w 9848"/>
                  <a:gd name="connsiteY15" fmla="*/ 16974 h 22140"/>
                  <a:gd name="connsiteX16" fmla="*/ 9594 w 9848"/>
                  <a:gd name="connsiteY16" fmla="*/ 16974 h 22140"/>
                  <a:gd name="connsiteX17" fmla="*/ 9594 w 9848"/>
                  <a:gd name="connsiteY17" fmla="*/ 16974 h 22140"/>
                  <a:gd name="connsiteX18" fmla="*/ 9594 w 9848"/>
                  <a:gd name="connsiteY18" fmla="*/ 16974 h 22140"/>
                  <a:gd name="connsiteX19" fmla="*/ 9594 w 9848"/>
                  <a:gd name="connsiteY19" fmla="*/ 16974 h 22140"/>
                  <a:gd name="connsiteX20" fmla="*/ 9594 w 9848"/>
                  <a:gd name="connsiteY20" fmla="*/ 11808 h 22140"/>
                  <a:gd name="connsiteX21" fmla="*/ 4428 w 9848"/>
                  <a:gd name="connsiteY21" fmla="*/ 11808 h 22140"/>
                  <a:gd name="connsiteX22" fmla="*/ 4428 w 9848"/>
                  <a:gd name="connsiteY22" fmla="*/ 738 h 22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848" h="22140">
                    <a:moveTo>
                      <a:pt x="4428" y="0"/>
                    </a:moveTo>
                    <a:lnTo>
                      <a:pt x="4428" y="8856"/>
                    </a:lnTo>
                    <a:cubicBezTo>
                      <a:pt x="4428" y="8856"/>
                      <a:pt x="4428" y="12546"/>
                      <a:pt x="4428" y="13284"/>
                    </a:cubicBezTo>
                    <a:cubicBezTo>
                      <a:pt x="4428" y="14022"/>
                      <a:pt x="4428" y="13284"/>
                      <a:pt x="4428" y="13284"/>
                    </a:cubicBezTo>
                    <a:lnTo>
                      <a:pt x="0" y="13284"/>
                    </a:lnTo>
                    <a:lnTo>
                      <a:pt x="0" y="13284"/>
                    </a:lnTo>
                    <a:cubicBezTo>
                      <a:pt x="0" y="13284"/>
                      <a:pt x="0" y="13284"/>
                      <a:pt x="0" y="13284"/>
                    </a:cubicBezTo>
                    <a:cubicBezTo>
                      <a:pt x="0" y="13284"/>
                      <a:pt x="0" y="13284"/>
                      <a:pt x="0" y="13284"/>
                    </a:cubicBezTo>
                    <a:lnTo>
                      <a:pt x="0" y="13284"/>
                    </a:lnTo>
                    <a:cubicBezTo>
                      <a:pt x="1173" y="12747"/>
                      <a:pt x="2517" y="12747"/>
                      <a:pt x="3690" y="13284"/>
                    </a:cubicBezTo>
                    <a:lnTo>
                      <a:pt x="3690" y="13284"/>
                    </a:lnTo>
                    <a:cubicBezTo>
                      <a:pt x="3816" y="14757"/>
                      <a:pt x="3816" y="16239"/>
                      <a:pt x="3690" y="17712"/>
                    </a:cubicBezTo>
                    <a:cubicBezTo>
                      <a:pt x="3690" y="17712"/>
                      <a:pt x="3690" y="22140"/>
                      <a:pt x="3690" y="22140"/>
                    </a:cubicBezTo>
                    <a:lnTo>
                      <a:pt x="3690" y="22140"/>
                    </a:lnTo>
                    <a:lnTo>
                      <a:pt x="3690" y="22140"/>
                    </a:lnTo>
                    <a:cubicBezTo>
                      <a:pt x="3926" y="20426"/>
                      <a:pt x="3926" y="18688"/>
                      <a:pt x="3690" y="16974"/>
                    </a:cubicBezTo>
                    <a:lnTo>
                      <a:pt x="9594" y="16974"/>
                    </a:lnTo>
                    <a:lnTo>
                      <a:pt x="9594" y="16974"/>
                    </a:lnTo>
                    <a:lnTo>
                      <a:pt x="9594" y="16974"/>
                    </a:lnTo>
                    <a:lnTo>
                      <a:pt x="9594" y="16974"/>
                    </a:lnTo>
                    <a:cubicBezTo>
                      <a:pt x="9934" y="15268"/>
                      <a:pt x="9934" y="13514"/>
                      <a:pt x="9594" y="11808"/>
                    </a:cubicBezTo>
                    <a:lnTo>
                      <a:pt x="4428" y="11808"/>
                    </a:lnTo>
                    <a:cubicBezTo>
                      <a:pt x="4059" y="8128"/>
                      <a:pt x="4059" y="4418"/>
                      <a:pt x="4428" y="738"/>
                    </a:cubicBezTo>
                    <a:close/>
                  </a:path>
                </a:pathLst>
              </a:custGeom>
              <a:solidFill>
                <a:srgbClr val="BC865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57" name="Freeform: Shape 2256">
                <a:extLst>
                  <a:ext uri="{FF2B5EF4-FFF2-40B4-BE49-F238E27FC236}">
                    <a16:creationId xmlns:a16="http://schemas.microsoft.com/office/drawing/2014/main" id="{6031400E-4C43-4EA1-A864-D797CABD6332}"/>
                  </a:ext>
                </a:extLst>
              </p:cNvPr>
              <p:cNvSpPr/>
              <p:nvPr/>
            </p:nvSpPr>
            <p:spPr>
              <a:xfrm>
                <a:off x="5922427" y="3577837"/>
                <a:ext cx="11424" cy="28781"/>
              </a:xfrm>
              <a:custGeom>
                <a:avLst/>
                <a:gdLst>
                  <a:gd name="connsiteX0" fmla="*/ 5166 w 11424"/>
                  <a:gd name="connsiteY0" fmla="*/ 28782 h 28781"/>
                  <a:gd name="connsiteX1" fmla="*/ 5166 w 11424"/>
                  <a:gd name="connsiteY1" fmla="*/ 28782 h 28781"/>
                  <a:gd name="connsiteX2" fmla="*/ 5166 w 11424"/>
                  <a:gd name="connsiteY2" fmla="*/ 28782 h 28781"/>
                  <a:gd name="connsiteX3" fmla="*/ 5166 w 11424"/>
                  <a:gd name="connsiteY3" fmla="*/ 28782 h 28781"/>
                  <a:gd name="connsiteX4" fmla="*/ 5166 w 11424"/>
                  <a:gd name="connsiteY4" fmla="*/ 28782 h 28781"/>
                  <a:gd name="connsiteX5" fmla="*/ 5166 w 11424"/>
                  <a:gd name="connsiteY5" fmla="*/ 28782 h 28781"/>
                  <a:gd name="connsiteX6" fmla="*/ 5166 w 11424"/>
                  <a:gd name="connsiteY6" fmla="*/ 28782 h 28781"/>
                  <a:gd name="connsiteX7" fmla="*/ 5166 w 11424"/>
                  <a:gd name="connsiteY7" fmla="*/ 24354 h 28781"/>
                  <a:gd name="connsiteX8" fmla="*/ 5166 w 11424"/>
                  <a:gd name="connsiteY8" fmla="*/ 24354 h 28781"/>
                  <a:gd name="connsiteX9" fmla="*/ 1476 w 11424"/>
                  <a:gd name="connsiteY9" fmla="*/ 24354 h 28781"/>
                  <a:gd name="connsiteX10" fmla="*/ 1476 w 11424"/>
                  <a:gd name="connsiteY10" fmla="*/ 24354 h 28781"/>
                  <a:gd name="connsiteX11" fmla="*/ 1476 w 11424"/>
                  <a:gd name="connsiteY11" fmla="*/ 24354 h 28781"/>
                  <a:gd name="connsiteX12" fmla="*/ 1476 w 11424"/>
                  <a:gd name="connsiteY12" fmla="*/ 24354 h 28781"/>
                  <a:gd name="connsiteX13" fmla="*/ 1476 w 11424"/>
                  <a:gd name="connsiteY13" fmla="*/ 24354 h 28781"/>
                  <a:gd name="connsiteX14" fmla="*/ 1476 w 11424"/>
                  <a:gd name="connsiteY14" fmla="*/ 24354 h 28781"/>
                  <a:gd name="connsiteX15" fmla="*/ 6642 w 11424"/>
                  <a:gd name="connsiteY15" fmla="*/ 24354 h 28781"/>
                  <a:gd name="connsiteX16" fmla="*/ 6642 w 11424"/>
                  <a:gd name="connsiteY16" fmla="*/ 24354 h 28781"/>
                  <a:gd name="connsiteX17" fmla="*/ 6642 w 11424"/>
                  <a:gd name="connsiteY17" fmla="*/ 24354 h 28781"/>
                  <a:gd name="connsiteX18" fmla="*/ 6642 w 11424"/>
                  <a:gd name="connsiteY18" fmla="*/ 19926 h 28781"/>
                  <a:gd name="connsiteX19" fmla="*/ 6642 w 11424"/>
                  <a:gd name="connsiteY19" fmla="*/ 0 h 28781"/>
                  <a:gd name="connsiteX20" fmla="*/ 11070 w 11424"/>
                  <a:gd name="connsiteY20" fmla="*/ 0 h 28781"/>
                  <a:gd name="connsiteX21" fmla="*/ 11070 w 11424"/>
                  <a:gd name="connsiteY21" fmla="*/ 11070 h 28781"/>
                  <a:gd name="connsiteX22" fmla="*/ 11070 w 11424"/>
                  <a:gd name="connsiteY22" fmla="*/ 11070 h 28781"/>
                  <a:gd name="connsiteX23" fmla="*/ 11070 w 11424"/>
                  <a:gd name="connsiteY23" fmla="*/ 11070 h 28781"/>
                  <a:gd name="connsiteX24" fmla="*/ 11070 w 11424"/>
                  <a:gd name="connsiteY24" fmla="*/ 11070 h 28781"/>
                  <a:gd name="connsiteX25" fmla="*/ 11070 w 11424"/>
                  <a:gd name="connsiteY25" fmla="*/ 16236 h 28781"/>
                  <a:gd name="connsiteX26" fmla="*/ 11070 w 11424"/>
                  <a:gd name="connsiteY26" fmla="*/ 20664 h 28781"/>
                  <a:gd name="connsiteX27" fmla="*/ 11070 w 11424"/>
                  <a:gd name="connsiteY27" fmla="*/ 16236 h 28781"/>
                  <a:gd name="connsiteX28" fmla="*/ 11070 w 11424"/>
                  <a:gd name="connsiteY28" fmla="*/ 16236 h 28781"/>
                  <a:gd name="connsiteX29" fmla="*/ 11070 w 11424"/>
                  <a:gd name="connsiteY29" fmla="*/ 16236 h 28781"/>
                  <a:gd name="connsiteX30" fmla="*/ 11070 w 11424"/>
                  <a:gd name="connsiteY30" fmla="*/ 16236 h 28781"/>
                  <a:gd name="connsiteX31" fmla="*/ 11070 w 11424"/>
                  <a:gd name="connsiteY31" fmla="*/ 16236 h 28781"/>
                  <a:gd name="connsiteX32" fmla="*/ 5904 w 11424"/>
                  <a:gd name="connsiteY32" fmla="*/ 16236 h 28781"/>
                  <a:gd name="connsiteX33" fmla="*/ 5904 w 11424"/>
                  <a:gd name="connsiteY33" fmla="*/ 16236 h 28781"/>
                  <a:gd name="connsiteX34" fmla="*/ 5904 w 11424"/>
                  <a:gd name="connsiteY34" fmla="*/ 21402 h 28781"/>
                  <a:gd name="connsiteX35" fmla="*/ 5904 w 11424"/>
                  <a:gd name="connsiteY35" fmla="*/ 21402 h 28781"/>
                  <a:gd name="connsiteX36" fmla="*/ 0 w 11424"/>
                  <a:gd name="connsiteY36" fmla="*/ 18450 h 28781"/>
                  <a:gd name="connsiteX37" fmla="*/ 0 w 11424"/>
                  <a:gd name="connsiteY37" fmla="*/ 18450 h 28781"/>
                  <a:gd name="connsiteX38" fmla="*/ 0 w 11424"/>
                  <a:gd name="connsiteY38" fmla="*/ 22878 h 28781"/>
                  <a:gd name="connsiteX39" fmla="*/ 0 w 11424"/>
                  <a:gd name="connsiteY39" fmla="*/ 22878 h 28781"/>
                  <a:gd name="connsiteX40" fmla="*/ 0 w 11424"/>
                  <a:gd name="connsiteY40" fmla="*/ 22878 h 28781"/>
                  <a:gd name="connsiteX41" fmla="*/ 0 w 11424"/>
                  <a:gd name="connsiteY41" fmla="*/ 22878 h 28781"/>
                  <a:gd name="connsiteX42" fmla="*/ 0 w 11424"/>
                  <a:gd name="connsiteY42" fmla="*/ 22878 h 28781"/>
                  <a:gd name="connsiteX43" fmla="*/ 0 w 11424"/>
                  <a:gd name="connsiteY43" fmla="*/ 22878 h 28781"/>
                  <a:gd name="connsiteX44" fmla="*/ 0 w 11424"/>
                  <a:gd name="connsiteY44" fmla="*/ 22878 h 28781"/>
                  <a:gd name="connsiteX45" fmla="*/ 0 w 11424"/>
                  <a:gd name="connsiteY45" fmla="*/ 18450 h 28781"/>
                  <a:gd name="connsiteX46" fmla="*/ 0 w 11424"/>
                  <a:gd name="connsiteY46" fmla="*/ 18450 h 28781"/>
                  <a:gd name="connsiteX47" fmla="*/ 5904 w 11424"/>
                  <a:gd name="connsiteY47" fmla="*/ 18450 h 28781"/>
                  <a:gd name="connsiteX48" fmla="*/ 5904 w 11424"/>
                  <a:gd name="connsiteY48" fmla="*/ 18450 h 28781"/>
                  <a:gd name="connsiteX49" fmla="*/ 5904 w 11424"/>
                  <a:gd name="connsiteY49" fmla="*/ 18450 h 28781"/>
                  <a:gd name="connsiteX50" fmla="*/ 5904 w 11424"/>
                  <a:gd name="connsiteY50" fmla="*/ 18450 h 28781"/>
                  <a:gd name="connsiteX51" fmla="*/ 5904 w 11424"/>
                  <a:gd name="connsiteY51" fmla="*/ 18450 h 28781"/>
                  <a:gd name="connsiteX52" fmla="*/ 5904 w 11424"/>
                  <a:gd name="connsiteY52" fmla="*/ 18450 h 28781"/>
                  <a:gd name="connsiteX53" fmla="*/ 5904 w 11424"/>
                  <a:gd name="connsiteY53" fmla="*/ 18450 h 28781"/>
                  <a:gd name="connsiteX54" fmla="*/ 5904 w 11424"/>
                  <a:gd name="connsiteY54" fmla="*/ 18450 h 28781"/>
                  <a:gd name="connsiteX55" fmla="*/ 5904 w 11424"/>
                  <a:gd name="connsiteY55" fmla="*/ 18450 h 28781"/>
                  <a:gd name="connsiteX56" fmla="*/ 5904 w 11424"/>
                  <a:gd name="connsiteY56" fmla="*/ 738 h 28781"/>
                  <a:gd name="connsiteX57" fmla="*/ 5904 w 11424"/>
                  <a:gd name="connsiteY57" fmla="*/ 738 h 28781"/>
                  <a:gd name="connsiteX58" fmla="*/ 5904 w 11424"/>
                  <a:gd name="connsiteY58" fmla="*/ 8856 h 28781"/>
                  <a:gd name="connsiteX59" fmla="*/ 5904 w 11424"/>
                  <a:gd name="connsiteY59" fmla="*/ 14022 h 28781"/>
                  <a:gd name="connsiteX60" fmla="*/ 5904 w 11424"/>
                  <a:gd name="connsiteY60" fmla="*/ 14022 h 28781"/>
                  <a:gd name="connsiteX61" fmla="*/ 1476 w 11424"/>
                  <a:gd name="connsiteY61" fmla="*/ 14022 h 28781"/>
                  <a:gd name="connsiteX62" fmla="*/ 1476 w 11424"/>
                  <a:gd name="connsiteY62" fmla="*/ 14022 h 28781"/>
                  <a:gd name="connsiteX63" fmla="*/ 1476 w 11424"/>
                  <a:gd name="connsiteY63" fmla="*/ 14022 h 28781"/>
                  <a:gd name="connsiteX64" fmla="*/ 1476 w 11424"/>
                  <a:gd name="connsiteY64" fmla="*/ 14022 h 28781"/>
                  <a:gd name="connsiteX65" fmla="*/ 8118 w 11424"/>
                  <a:gd name="connsiteY65" fmla="*/ 14022 h 28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1424" h="28781">
                    <a:moveTo>
                      <a:pt x="5166" y="28782"/>
                    </a:moveTo>
                    <a:lnTo>
                      <a:pt x="5166" y="28782"/>
                    </a:lnTo>
                    <a:lnTo>
                      <a:pt x="5166" y="28782"/>
                    </a:lnTo>
                    <a:lnTo>
                      <a:pt x="5166" y="28782"/>
                    </a:lnTo>
                    <a:lnTo>
                      <a:pt x="5166" y="28782"/>
                    </a:lnTo>
                    <a:cubicBezTo>
                      <a:pt x="5166" y="28782"/>
                      <a:pt x="5166" y="28782"/>
                      <a:pt x="5166" y="28782"/>
                    </a:cubicBezTo>
                    <a:lnTo>
                      <a:pt x="5166" y="28782"/>
                    </a:lnTo>
                    <a:cubicBezTo>
                      <a:pt x="5166" y="28782"/>
                      <a:pt x="5166" y="28782"/>
                      <a:pt x="5166" y="24354"/>
                    </a:cubicBezTo>
                    <a:lnTo>
                      <a:pt x="5166" y="24354"/>
                    </a:lnTo>
                    <a:lnTo>
                      <a:pt x="1476" y="24354"/>
                    </a:lnTo>
                    <a:lnTo>
                      <a:pt x="1476" y="24354"/>
                    </a:lnTo>
                    <a:lnTo>
                      <a:pt x="1476" y="24354"/>
                    </a:lnTo>
                    <a:lnTo>
                      <a:pt x="1476" y="24354"/>
                    </a:lnTo>
                    <a:lnTo>
                      <a:pt x="1476" y="24354"/>
                    </a:lnTo>
                    <a:cubicBezTo>
                      <a:pt x="1476" y="24354"/>
                      <a:pt x="1476" y="24354"/>
                      <a:pt x="1476" y="24354"/>
                    </a:cubicBezTo>
                    <a:cubicBezTo>
                      <a:pt x="1476" y="24354"/>
                      <a:pt x="1476" y="24354"/>
                      <a:pt x="6642" y="24354"/>
                    </a:cubicBezTo>
                    <a:lnTo>
                      <a:pt x="6642" y="24354"/>
                    </a:lnTo>
                    <a:cubicBezTo>
                      <a:pt x="6642" y="24354"/>
                      <a:pt x="6642" y="24354"/>
                      <a:pt x="6642" y="24354"/>
                    </a:cubicBezTo>
                    <a:cubicBezTo>
                      <a:pt x="6642" y="24354"/>
                      <a:pt x="6642" y="24354"/>
                      <a:pt x="6642" y="19926"/>
                    </a:cubicBezTo>
                    <a:lnTo>
                      <a:pt x="6642" y="0"/>
                    </a:lnTo>
                    <a:lnTo>
                      <a:pt x="11070" y="0"/>
                    </a:lnTo>
                    <a:lnTo>
                      <a:pt x="11070" y="11070"/>
                    </a:lnTo>
                    <a:cubicBezTo>
                      <a:pt x="11070" y="11070"/>
                      <a:pt x="11070" y="11070"/>
                      <a:pt x="11070" y="11070"/>
                    </a:cubicBezTo>
                    <a:lnTo>
                      <a:pt x="11070" y="11070"/>
                    </a:lnTo>
                    <a:lnTo>
                      <a:pt x="11070" y="11070"/>
                    </a:lnTo>
                    <a:cubicBezTo>
                      <a:pt x="11542" y="12759"/>
                      <a:pt x="11542" y="14547"/>
                      <a:pt x="11070" y="16236"/>
                    </a:cubicBezTo>
                    <a:lnTo>
                      <a:pt x="11070" y="20664"/>
                    </a:lnTo>
                    <a:lnTo>
                      <a:pt x="11070" y="16236"/>
                    </a:lnTo>
                    <a:lnTo>
                      <a:pt x="11070" y="16236"/>
                    </a:lnTo>
                    <a:lnTo>
                      <a:pt x="11070" y="16236"/>
                    </a:lnTo>
                    <a:lnTo>
                      <a:pt x="11070" y="16236"/>
                    </a:lnTo>
                    <a:lnTo>
                      <a:pt x="11070" y="16236"/>
                    </a:lnTo>
                    <a:cubicBezTo>
                      <a:pt x="11070" y="16236"/>
                      <a:pt x="11070" y="16236"/>
                      <a:pt x="5904" y="16236"/>
                    </a:cubicBezTo>
                    <a:cubicBezTo>
                      <a:pt x="738" y="16236"/>
                      <a:pt x="5904" y="16236"/>
                      <a:pt x="5904" y="16236"/>
                    </a:cubicBezTo>
                    <a:lnTo>
                      <a:pt x="5904" y="21402"/>
                    </a:lnTo>
                    <a:lnTo>
                      <a:pt x="5904" y="21402"/>
                    </a:lnTo>
                    <a:close/>
                    <a:moveTo>
                      <a:pt x="0" y="18450"/>
                    </a:moveTo>
                    <a:lnTo>
                      <a:pt x="0" y="18450"/>
                    </a:lnTo>
                    <a:lnTo>
                      <a:pt x="0" y="22878"/>
                    </a:lnTo>
                    <a:lnTo>
                      <a:pt x="0" y="22878"/>
                    </a:lnTo>
                    <a:cubicBezTo>
                      <a:pt x="0" y="22878"/>
                      <a:pt x="0" y="22878"/>
                      <a:pt x="0" y="22878"/>
                    </a:cubicBezTo>
                    <a:lnTo>
                      <a:pt x="0" y="22878"/>
                    </a:lnTo>
                    <a:cubicBezTo>
                      <a:pt x="0" y="22878"/>
                      <a:pt x="0" y="22878"/>
                      <a:pt x="0" y="22878"/>
                    </a:cubicBezTo>
                    <a:lnTo>
                      <a:pt x="0" y="22878"/>
                    </a:lnTo>
                    <a:lnTo>
                      <a:pt x="0" y="22878"/>
                    </a:lnTo>
                    <a:cubicBezTo>
                      <a:pt x="347" y="21422"/>
                      <a:pt x="347" y="19906"/>
                      <a:pt x="0" y="18450"/>
                    </a:cubicBezTo>
                    <a:lnTo>
                      <a:pt x="0" y="18450"/>
                    </a:lnTo>
                    <a:lnTo>
                      <a:pt x="5904" y="18450"/>
                    </a:lnTo>
                    <a:lnTo>
                      <a:pt x="5904" y="18450"/>
                    </a:lnTo>
                    <a:lnTo>
                      <a:pt x="5904" y="18450"/>
                    </a:lnTo>
                    <a:cubicBezTo>
                      <a:pt x="5904" y="18450"/>
                      <a:pt x="5904" y="18450"/>
                      <a:pt x="5904" y="18450"/>
                    </a:cubicBezTo>
                    <a:lnTo>
                      <a:pt x="5904" y="18450"/>
                    </a:lnTo>
                    <a:lnTo>
                      <a:pt x="5904" y="18450"/>
                    </a:lnTo>
                    <a:lnTo>
                      <a:pt x="5904" y="18450"/>
                    </a:lnTo>
                    <a:lnTo>
                      <a:pt x="5904" y="18450"/>
                    </a:lnTo>
                    <a:cubicBezTo>
                      <a:pt x="5904" y="18450"/>
                      <a:pt x="5904" y="18450"/>
                      <a:pt x="5904" y="18450"/>
                    </a:cubicBezTo>
                    <a:lnTo>
                      <a:pt x="5904" y="738"/>
                    </a:lnTo>
                    <a:lnTo>
                      <a:pt x="5904" y="738"/>
                    </a:lnTo>
                    <a:lnTo>
                      <a:pt x="5904" y="8856"/>
                    </a:lnTo>
                    <a:cubicBezTo>
                      <a:pt x="6524" y="10522"/>
                      <a:pt x="6524" y="12356"/>
                      <a:pt x="5904" y="14022"/>
                    </a:cubicBezTo>
                    <a:lnTo>
                      <a:pt x="5904" y="14022"/>
                    </a:lnTo>
                    <a:lnTo>
                      <a:pt x="1476" y="14022"/>
                    </a:lnTo>
                    <a:lnTo>
                      <a:pt x="1476" y="14022"/>
                    </a:lnTo>
                    <a:lnTo>
                      <a:pt x="1476" y="14022"/>
                    </a:lnTo>
                    <a:lnTo>
                      <a:pt x="1476" y="14022"/>
                    </a:lnTo>
                    <a:lnTo>
                      <a:pt x="8118" y="14022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58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909142" y="3599239"/>
              <a:ext cx="2951" cy="8118"/>
              <a:chOff x="5909142" y="3599239"/>
              <a:chExt cx="2951" cy="8118"/>
            </a:xfrm>
          </p:grpSpPr>
          <p:sp>
            <p:nvSpPr>
              <p:cNvPr id="2259" name="Freeform: Shape 2258">
                <a:extLst>
                  <a:ext uri="{FF2B5EF4-FFF2-40B4-BE49-F238E27FC236}">
                    <a16:creationId xmlns:a16="http://schemas.microsoft.com/office/drawing/2014/main" id="{F02B984D-3896-432D-9B9E-456C0149E1AB}"/>
                  </a:ext>
                </a:extLst>
              </p:cNvPr>
              <p:cNvSpPr/>
              <p:nvPr/>
            </p:nvSpPr>
            <p:spPr>
              <a:xfrm>
                <a:off x="5909142" y="3599239"/>
                <a:ext cx="73800" cy="5166"/>
              </a:xfrm>
              <a:custGeom>
                <a:avLst/>
                <a:gdLst>
                  <a:gd name="connsiteX0" fmla="*/ 0 w 73800"/>
                  <a:gd name="connsiteY0" fmla="*/ 0 h 5166"/>
                  <a:gd name="connsiteX1" fmla="*/ 0 w 73800"/>
                  <a:gd name="connsiteY1" fmla="*/ 0 h 5166"/>
                  <a:gd name="connsiteX2" fmla="*/ 0 w 73800"/>
                  <a:gd name="connsiteY2" fmla="*/ 0 h 5166"/>
                  <a:gd name="connsiteX3" fmla="*/ 0 w 73800"/>
                  <a:gd name="connsiteY3" fmla="*/ 0 h 5166"/>
                  <a:gd name="connsiteX4" fmla="*/ 0 w 73800"/>
                  <a:gd name="connsiteY4" fmla="*/ 5166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5166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3690"/>
                      <a:pt x="0" y="5166"/>
                    </a:cubicBezTo>
                    <a:close/>
                  </a:path>
                </a:pathLst>
              </a:custGeom>
              <a:solidFill>
                <a:srgbClr val="D8BFB8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60" name="Freeform: Shape 2259">
                <a:extLst>
                  <a:ext uri="{FF2B5EF4-FFF2-40B4-BE49-F238E27FC236}">
                    <a16:creationId xmlns:a16="http://schemas.microsoft.com/office/drawing/2014/main" id="{35789C9A-608B-4D16-B421-7622C1E995DF}"/>
                  </a:ext>
                </a:extLst>
              </p:cNvPr>
              <p:cNvSpPr/>
              <p:nvPr/>
            </p:nvSpPr>
            <p:spPr>
              <a:xfrm>
                <a:off x="5912094" y="3602191"/>
                <a:ext cx="73800" cy="5166"/>
              </a:xfrm>
              <a:custGeom>
                <a:avLst/>
                <a:gdLst>
                  <a:gd name="connsiteX0" fmla="*/ 0 w 73800"/>
                  <a:gd name="connsiteY0" fmla="*/ 0 h 5166"/>
                  <a:gd name="connsiteX1" fmla="*/ 0 w 73800"/>
                  <a:gd name="connsiteY1" fmla="*/ 0 h 5166"/>
                  <a:gd name="connsiteX2" fmla="*/ 0 w 73800"/>
                  <a:gd name="connsiteY2" fmla="*/ 0 h 5166"/>
                  <a:gd name="connsiteX3" fmla="*/ 0 w 73800"/>
                  <a:gd name="connsiteY3" fmla="*/ 0 h 5166"/>
                  <a:gd name="connsiteX4" fmla="*/ 0 w 73800"/>
                  <a:gd name="connsiteY4" fmla="*/ 0 h 5166"/>
                  <a:gd name="connsiteX5" fmla="*/ 0 w 73800"/>
                  <a:gd name="connsiteY5" fmla="*/ 0 h 5166"/>
                  <a:gd name="connsiteX6" fmla="*/ 0 w 73800"/>
                  <a:gd name="connsiteY6" fmla="*/ 0 h 5166"/>
                  <a:gd name="connsiteX7" fmla="*/ 0 w 73800"/>
                  <a:gd name="connsiteY7" fmla="*/ 5166 h 5166"/>
                  <a:gd name="connsiteX8" fmla="*/ 0 w 73800"/>
                  <a:gd name="connsiteY8" fmla="*/ 0 h 5166"/>
                  <a:gd name="connsiteX9" fmla="*/ 0 w 73800"/>
                  <a:gd name="connsiteY9" fmla="*/ 0 h 5166"/>
                  <a:gd name="connsiteX10" fmla="*/ 0 w 73800"/>
                  <a:gd name="connsiteY10" fmla="*/ 0 h 5166"/>
                  <a:gd name="connsiteX11" fmla="*/ 0 w 73800"/>
                  <a:gd name="connsiteY11" fmla="*/ 0 h 5166"/>
                  <a:gd name="connsiteX12" fmla="*/ 0 w 73800"/>
                  <a:gd name="connsiteY12" fmla="*/ 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800" h="5166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3690"/>
                      <a:pt x="0" y="5166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61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93644" y="3602930"/>
              <a:ext cx="4428" cy="9126"/>
              <a:chOff x="5893644" y="3602930"/>
              <a:chExt cx="4428" cy="9126"/>
            </a:xfrm>
          </p:grpSpPr>
          <p:sp>
            <p:nvSpPr>
              <p:cNvPr id="2262" name="Freeform: Shape 2261">
                <a:extLst>
                  <a:ext uri="{FF2B5EF4-FFF2-40B4-BE49-F238E27FC236}">
                    <a16:creationId xmlns:a16="http://schemas.microsoft.com/office/drawing/2014/main" id="{D0C7603D-7F22-4A48-AB0E-F073CC57EC71}"/>
                  </a:ext>
                </a:extLst>
              </p:cNvPr>
              <p:cNvSpPr/>
              <p:nvPr/>
            </p:nvSpPr>
            <p:spPr>
              <a:xfrm>
                <a:off x="5893644" y="3603667"/>
                <a:ext cx="73800" cy="8388"/>
              </a:xfrm>
              <a:custGeom>
                <a:avLst/>
                <a:gdLst>
                  <a:gd name="connsiteX0" fmla="*/ 0 w 73800"/>
                  <a:gd name="connsiteY0" fmla="*/ 0 h 8388"/>
                  <a:gd name="connsiteX1" fmla="*/ 0 w 73800"/>
                  <a:gd name="connsiteY1" fmla="*/ 5904 h 8388"/>
                  <a:gd name="connsiteX2" fmla="*/ 0 w 73800"/>
                  <a:gd name="connsiteY2" fmla="*/ 1476 h 8388"/>
                  <a:gd name="connsiteX3" fmla="*/ 0 w 73800"/>
                  <a:gd name="connsiteY3" fmla="*/ 1476 h 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00" h="8388">
                    <a:moveTo>
                      <a:pt x="0" y="0"/>
                    </a:moveTo>
                    <a:cubicBezTo>
                      <a:pt x="0" y="0"/>
                      <a:pt x="0" y="0"/>
                      <a:pt x="0" y="5904"/>
                    </a:cubicBezTo>
                    <a:cubicBezTo>
                      <a:pt x="0" y="11808"/>
                      <a:pt x="0" y="5904"/>
                      <a:pt x="0" y="1476"/>
                    </a:cubicBezTo>
                    <a:lnTo>
                      <a:pt x="0" y="1476"/>
                    </a:lnTo>
                    <a:close/>
                  </a:path>
                </a:pathLst>
              </a:custGeom>
              <a:solidFill>
                <a:srgbClr val="D8BFB8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63" name="Freeform: Shape 2262">
                <a:extLst>
                  <a:ext uri="{FF2B5EF4-FFF2-40B4-BE49-F238E27FC236}">
                    <a16:creationId xmlns:a16="http://schemas.microsoft.com/office/drawing/2014/main" id="{E69E62EA-6FD4-49ED-8EBB-34E6EE20AE05}"/>
                  </a:ext>
                </a:extLst>
              </p:cNvPr>
              <p:cNvSpPr/>
              <p:nvPr/>
            </p:nvSpPr>
            <p:spPr>
              <a:xfrm>
                <a:off x="5893951" y="3602930"/>
                <a:ext cx="4121" cy="6641"/>
              </a:xfrm>
              <a:custGeom>
                <a:avLst/>
                <a:gdLst>
                  <a:gd name="connsiteX0" fmla="*/ 432 w 4121"/>
                  <a:gd name="connsiteY0" fmla="*/ 6642 h 6641"/>
                  <a:gd name="connsiteX1" fmla="*/ 432 w 4121"/>
                  <a:gd name="connsiteY1" fmla="*/ 6642 h 6641"/>
                  <a:gd name="connsiteX2" fmla="*/ 432 w 4121"/>
                  <a:gd name="connsiteY2" fmla="*/ 0 h 6641"/>
                  <a:gd name="connsiteX3" fmla="*/ 432 w 4121"/>
                  <a:gd name="connsiteY3" fmla="*/ 0 h 6641"/>
                  <a:gd name="connsiteX4" fmla="*/ 4122 w 4121"/>
                  <a:gd name="connsiteY4" fmla="*/ 0 h 6641"/>
                  <a:gd name="connsiteX5" fmla="*/ 4122 w 4121"/>
                  <a:gd name="connsiteY5" fmla="*/ 0 h 6641"/>
                  <a:gd name="connsiteX6" fmla="*/ 4122 w 4121"/>
                  <a:gd name="connsiteY6" fmla="*/ 4428 h 6641"/>
                  <a:gd name="connsiteX7" fmla="*/ 432 w 4121"/>
                  <a:gd name="connsiteY7" fmla="*/ 738 h 6641"/>
                  <a:gd name="connsiteX8" fmla="*/ 432 w 4121"/>
                  <a:gd name="connsiteY8" fmla="*/ 5904 h 6641"/>
                  <a:gd name="connsiteX9" fmla="*/ 432 w 4121"/>
                  <a:gd name="connsiteY9" fmla="*/ 1476 h 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21" h="6641">
                    <a:moveTo>
                      <a:pt x="432" y="6642"/>
                    </a:moveTo>
                    <a:lnTo>
                      <a:pt x="432" y="6642"/>
                    </a:lnTo>
                    <a:cubicBezTo>
                      <a:pt x="432" y="6642"/>
                      <a:pt x="432" y="0"/>
                      <a:pt x="432" y="0"/>
                    </a:cubicBezTo>
                    <a:lnTo>
                      <a:pt x="432" y="0"/>
                    </a:lnTo>
                    <a:lnTo>
                      <a:pt x="4122" y="0"/>
                    </a:lnTo>
                    <a:lnTo>
                      <a:pt x="4122" y="0"/>
                    </a:lnTo>
                    <a:cubicBezTo>
                      <a:pt x="4122" y="0"/>
                      <a:pt x="4122" y="4428"/>
                      <a:pt x="4122" y="4428"/>
                    </a:cubicBezTo>
                    <a:close/>
                    <a:moveTo>
                      <a:pt x="432" y="738"/>
                    </a:moveTo>
                    <a:cubicBezTo>
                      <a:pt x="432" y="738"/>
                      <a:pt x="432" y="738"/>
                      <a:pt x="432" y="5904"/>
                    </a:cubicBezTo>
                    <a:cubicBezTo>
                      <a:pt x="-144" y="4484"/>
                      <a:pt x="-144" y="2896"/>
                      <a:pt x="432" y="1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64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85527" y="3601454"/>
              <a:ext cx="1476" cy="3689"/>
              <a:chOff x="5885527" y="3601454"/>
              <a:chExt cx="1476" cy="3689"/>
            </a:xfrm>
          </p:grpSpPr>
          <p:sp>
            <p:nvSpPr>
              <p:cNvPr id="2265" name="Freeform: Shape 2264">
                <a:extLst>
                  <a:ext uri="{FF2B5EF4-FFF2-40B4-BE49-F238E27FC236}">
                    <a16:creationId xmlns:a16="http://schemas.microsoft.com/office/drawing/2014/main" id="{B14E4231-9E39-4174-A5C2-FB635A25267C}"/>
                  </a:ext>
                </a:extLst>
              </p:cNvPr>
              <p:cNvSpPr/>
              <p:nvPr/>
            </p:nvSpPr>
            <p:spPr>
              <a:xfrm>
                <a:off x="5885527" y="3601454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BFB8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66" name="Freeform: Shape 2265">
                <a:extLst>
                  <a:ext uri="{FF2B5EF4-FFF2-40B4-BE49-F238E27FC236}">
                    <a16:creationId xmlns:a16="http://schemas.microsoft.com/office/drawing/2014/main" id="{2D75D016-72F1-41BF-BAA3-A48483DCF47E}"/>
                  </a:ext>
                </a:extLst>
              </p:cNvPr>
              <p:cNvSpPr/>
              <p:nvPr/>
            </p:nvSpPr>
            <p:spPr>
              <a:xfrm>
                <a:off x="5887003" y="3605143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  <a:gd name="connsiteX5" fmla="*/ 0 w 73800"/>
                  <a:gd name="connsiteY5" fmla="*/ 0 h 73800"/>
                  <a:gd name="connsiteX6" fmla="*/ 0 w 73800"/>
                  <a:gd name="connsiteY6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6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75932" y="3576361"/>
              <a:ext cx="42065" cy="36900"/>
              <a:chOff x="5875932" y="3576361"/>
              <a:chExt cx="42065" cy="36900"/>
            </a:xfrm>
          </p:grpSpPr>
          <p:sp>
            <p:nvSpPr>
              <p:cNvPr id="2268" name="Freeform: Shape 2267">
                <a:extLst>
                  <a:ext uri="{FF2B5EF4-FFF2-40B4-BE49-F238E27FC236}">
                    <a16:creationId xmlns:a16="http://schemas.microsoft.com/office/drawing/2014/main" id="{D7898F80-AB1E-47B8-B10E-E627B12E1FA7}"/>
                  </a:ext>
                </a:extLst>
              </p:cNvPr>
              <p:cNvSpPr/>
              <p:nvPr/>
            </p:nvSpPr>
            <p:spPr>
              <a:xfrm>
                <a:off x="5875932" y="3576361"/>
                <a:ext cx="22140" cy="25092"/>
              </a:xfrm>
              <a:custGeom>
                <a:avLst/>
                <a:gdLst>
                  <a:gd name="connsiteX0" fmla="*/ 21402 w 22140"/>
                  <a:gd name="connsiteY0" fmla="*/ 20664 h 25092"/>
                  <a:gd name="connsiteX1" fmla="*/ 17712 w 22140"/>
                  <a:gd name="connsiteY1" fmla="*/ 25092 h 25092"/>
                  <a:gd name="connsiteX2" fmla="*/ 17712 w 22140"/>
                  <a:gd name="connsiteY2" fmla="*/ 25092 h 25092"/>
                  <a:gd name="connsiteX3" fmla="*/ 17712 w 22140"/>
                  <a:gd name="connsiteY3" fmla="*/ 21402 h 25092"/>
                  <a:gd name="connsiteX4" fmla="*/ 22140 w 22140"/>
                  <a:gd name="connsiteY4" fmla="*/ 15498 h 25092"/>
                  <a:gd name="connsiteX5" fmla="*/ 22140 w 22140"/>
                  <a:gd name="connsiteY5" fmla="*/ 15498 h 25092"/>
                  <a:gd name="connsiteX6" fmla="*/ 22140 w 22140"/>
                  <a:gd name="connsiteY6" fmla="*/ 15498 h 25092"/>
                  <a:gd name="connsiteX7" fmla="*/ 22140 w 22140"/>
                  <a:gd name="connsiteY7" fmla="*/ 15498 h 25092"/>
                  <a:gd name="connsiteX8" fmla="*/ 18450 w 22140"/>
                  <a:gd name="connsiteY8" fmla="*/ 15498 h 25092"/>
                  <a:gd name="connsiteX9" fmla="*/ 22140 w 22140"/>
                  <a:gd name="connsiteY9" fmla="*/ 6642 h 25092"/>
                  <a:gd name="connsiteX10" fmla="*/ 17712 w 22140"/>
                  <a:gd name="connsiteY10" fmla="*/ 0 h 25092"/>
                  <a:gd name="connsiteX11" fmla="*/ 17712 w 22140"/>
                  <a:gd name="connsiteY11" fmla="*/ 5166 h 25092"/>
                  <a:gd name="connsiteX12" fmla="*/ 17712 w 22140"/>
                  <a:gd name="connsiteY12" fmla="*/ 9594 h 25092"/>
                  <a:gd name="connsiteX13" fmla="*/ 14022 w 22140"/>
                  <a:gd name="connsiteY13" fmla="*/ 17712 h 25092"/>
                  <a:gd name="connsiteX14" fmla="*/ 3690 w 22140"/>
                  <a:gd name="connsiteY14" fmla="*/ 21402 h 25092"/>
                  <a:gd name="connsiteX15" fmla="*/ 0 w 22140"/>
                  <a:gd name="connsiteY15" fmla="*/ 21402 h 25092"/>
                  <a:gd name="connsiteX16" fmla="*/ 0 w 22140"/>
                  <a:gd name="connsiteY16" fmla="*/ 21402 h 25092"/>
                  <a:gd name="connsiteX17" fmla="*/ 0 w 22140"/>
                  <a:gd name="connsiteY17" fmla="*/ 21402 h 25092"/>
                  <a:gd name="connsiteX18" fmla="*/ 0 w 22140"/>
                  <a:gd name="connsiteY18" fmla="*/ 21402 h 25092"/>
                  <a:gd name="connsiteX19" fmla="*/ 0 w 22140"/>
                  <a:gd name="connsiteY19" fmla="*/ 21402 h 25092"/>
                  <a:gd name="connsiteX20" fmla="*/ 0 w 22140"/>
                  <a:gd name="connsiteY20" fmla="*/ 21402 h 25092"/>
                  <a:gd name="connsiteX21" fmla="*/ 0 w 22140"/>
                  <a:gd name="connsiteY21" fmla="*/ 21402 h 2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2140" h="25092">
                    <a:moveTo>
                      <a:pt x="21402" y="20664"/>
                    </a:moveTo>
                    <a:cubicBezTo>
                      <a:pt x="21402" y="20664"/>
                      <a:pt x="17712" y="20664"/>
                      <a:pt x="17712" y="25092"/>
                    </a:cubicBezTo>
                    <a:cubicBezTo>
                      <a:pt x="17712" y="25092"/>
                      <a:pt x="21402" y="25092"/>
                      <a:pt x="17712" y="25092"/>
                    </a:cubicBezTo>
                    <a:cubicBezTo>
                      <a:pt x="14022" y="25092"/>
                      <a:pt x="17712" y="25092"/>
                      <a:pt x="17712" y="21402"/>
                    </a:cubicBezTo>
                    <a:cubicBezTo>
                      <a:pt x="17712" y="17712"/>
                      <a:pt x="17712" y="15498"/>
                      <a:pt x="22140" y="15498"/>
                    </a:cubicBezTo>
                    <a:lnTo>
                      <a:pt x="22140" y="15498"/>
                    </a:lnTo>
                    <a:cubicBezTo>
                      <a:pt x="22140" y="15498"/>
                      <a:pt x="22140" y="15498"/>
                      <a:pt x="22140" y="15498"/>
                    </a:cubicBezTo>
                    <a:lnTo>
                      <a:pt x="22140" y="15498"/>
                    </a:lnTo>
                    <a:cubicBezTo>
                      <a:pt x="22140" y="15498"/>
                      <a:pt x="17712" y="15498"/>
                      <a:pt x="18450" y="15498"/>
                    </a:cubicBezTo>
                    <a:cubicBezTo>
                      <a:pt x="19874" y="12629"/>
                      <a:pt x="21107" y="9671"/>
                      <a:pt x="22140" y="6642"/>
                    </a:cubicBezTo>
                    <a:lnTo>
                      <a:pt x="17712" y="0"/>
                    </a:lnTo>
                    <a:lnTo>
                      <a:pt x="17712" y="5166"/>
                    </a:lnTo>
                    <a:lnTo>
                      <a:pt x="17712" y="9594"/>
                    </a:lnTo>
                    <a:lnTo>
                      <a:pt x="14022" y="17712"/>
                    </a:lnTo>
                    <a:lnTo>
                      <a:pt x="3690" y="21402"/>
                    </a:lnTo>
                    <a:cubicBezTo>
                      <a:pt x="2465" y="21268"/>
                      <a:pt x="1225" y="21268"/>
                      <a:pt x="0" y="21402"/>
                    </a:cubicBezTo>
                    <a:lnTo>
                      <a:pt x="0" y="21402"/>
                    </a:lnTo>
                    <a:lnTo>
                      <a:pt x="0" y="21402"/>
                    </a:lnTo>
                    <a:lnTo>
                      <a:pt x="0" y="21402"/>
                    </a:lnTo>
                    <a:lnTo>
                      <a:pt x="0" y="21402"/>
                    </a:lnTo>
                    <a:lnTo>
                      <a:pt x="0" y="21402"/>
                    </a:lnTo>
                    <a:lnTo>
                      <a:pt x="0" y="21402"/>
                    </a:lnTo>
                  </a:path>
                </a:pathLst>
              </a:custGeom>
              <a:solidFill>
                <a:srgbClr val="BC865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69" name="Freeform: Shape 2268">
                <a:extLst>
                  <a:ext uri="{FF2B5EF4-FFF2-40B4-BE49-F238E27FC236}">
                    <a16:creationId xmlns:a16="http://schemas.microsoft.com/office/drawing/2014/main" id="{64E4A8BC-0425-47F3-B008-402003611180}"/>
                  </a:ext>
                </a:extLst>
              </p:cNvPr>
              <p:cNvSpPr/>
              <p:nvPr/>
            </p:nvSpPr>
            <p:spPr>
              <a:xfrm>
                <a:off x="5878884" y="3585217"/>
                <a:ext cx="39113" cy="28044"/>
              </a:xfrm>
              <a:custGeom>
                <a:avLst/>
                <a:gdLst>
                  <a:gd name="connsiteX0" fmla="*/ 16974 w 39113"/>
                  <a:gd name="connsiteY0" fmla="*/ 20664 h 28044"/>
                  <a:gd name="connsiteX1" fmla="*/ 16974 w 39113"/>
                  <a:gd name="connsiteY1" fmla="*/ 20664 h 28044"/>
                  <a:gd name="connsiteX2" fmla="*/ 16974 w 39113"/>
                  <a:gd name="connsiteY2" fmla="*/ 20664 h 28044"/>
                  <a:gd name="connsiteX3" fmla="*/ 16974 w 39113"/>
                  <a:gd name="connsiteY3" fmla="*/ 20664 h 28044"/>
                  <a:gd name="connsiteX4" fmla="*/ 16974 w 39113"/>
                  <a:gd name="connsiteY4" fmla="*/ 20664 h 28044"/>
                  <a:gd name="connsiteX5" fmla="*/ 16974 w 39113"/>
                  <a:gd name="connsiteY5" fmla="*/ 20664 h 28044"/>
                  <a:gd name="connsiteX6" fmla="*/ 16974 w 39113"/>
                  <a:gd name="connsiteY6" fmla="*/ 20664 h 28044"/>
                  <a:gd name="connsiteX7" fmla="*/ 16974 w 39113"/>
                  <a:gd name="connsiteY7" fmla="*/ 20664 h 28044"/>
                  <a:gd name="connsiteX8" fmla="*/ 16974 w 39113"/>
                  <a:gd name="connsiteY8" fmla="*/ 20664 h 28044"/>
                  <a:gd name="connsiteX9" fmla="*/ 16974 w 39113"/>
                  <a:gd name="connsiteY9" fmla="*/ 20664 h 28044"/>
                  <a:gd name="connsiteX10" fmla="*/ 16974 w 39113"/>
                  <a:gd name="connsiteY10" fmla="*/ 20664 h 28044"/>
                  <a:gd name="connsiteX11" fmla="*/ 16974 w 39113"/>
                  <a:gd name="connsiteY11" fmla="*/ 20664 h 28044"/>
                  <a:gd name="connsiteX12" fmla="*/ 20664 w 39113"/>
                  <a:gd name="connsiteY12" fmla="*/ 20664 h 28044"/>
                  <a:gd name="connsiteX13" fmla="*/ 30996 w 39113"/>
                  <a:gd name="connsiteY13" fmla="*/ 16974 h 28044"/>
                  <a:gd name="connsiteX14" fmla="*/ 34686 w 39113"/>
                  <a:gd name="connsiteY14" fmla="*/ 8856 h 28044"/>
                  <a:gd name="connsiteX15" fmla="*/ 34686 w 39113"/>
                  <a:gd name="connsiteY15" fmla="*/ 8856 h 28044"/>
                  <a:gd name="connsiteX16" fmla="*/ 34686 w 39113"/>
                  <a:gd name="connsiteY16" fmla="*/ 8856 h 28044"/>
                  <a:gd name="connsiteX17" fmla="*/ 34686 w 39113"/>
                  <a:gd name="connsiteY17" fmla="*/ 3690 h 28044"/>
                  <a:gd name="connsiteX18" fmla="*/ 39114 w 39113"/>
                  <a:gd name="connsiteY18" fmla="*/ 9594 h 28044"/>
                  <a:gd name="connsiteX19" fmla="*/ 39114 w 39113"/>
                  <a:gd name="connsiteY19" fmla="*/ 9594 h 28044"/>
                  <a:gd name="connsiteX20" fmla="*/ 35424 w 39113"/>
                  <a:gd name="connsiteY20" fmla="*/ 18450 h 28044"/>
                  <a:gd name="connsiteX21" fmla="*/ 35424 w 39113"/>
                  <a:gd name="connsiteY21" fmla="*/ 18450 h 28044"/>
                  <a:gd name="connsiteX22" fmla="*/ 39114 w 39113"/>
                  <a:gd name="connsiteY22" fmla="*/ 18450 h 28044"/>
                  <a:gd name="connsiteX23" fmla="*/ 39114 w 39113"/>
                  <a:gd name="connsiteY23" fmla="*/ 18450 h 28044"/>
                  <a:gd name="connsiteX24" fmla="*/ 39114 w 39113"/>
                  <a:gd name="connsiteY24" fmla="*/ 18450 h 28044"/>
                  <a:gd name="connsiteX25" fmla="*/ 39114 w 39113"/>
                  <a:gd name="connsiteY25" fmla="*/ 18450 h 28044"/>
                  <a:gd name="connsiteX26" fmla="*/ 39114 w 39113"/>
                  <a:gd name="connsiteY26" fmla="*/ 18450 h 28044"/>
                  <a:gd name="connsiteX27" fmla="*/ 39114 w 39113"/>
                  <a:gd name="connsiteY27" fmla="*/ 18450 h 28044"/>
                  <a:gd name="connsiteX28" fmla="*/ 39114 w 39113"/>
                  <a:gd name="connsiteY28" fmla="*/ 18450 h 28044"/>
                  <a:gd name="connsiteX29" fmla="*/ 39114 w 39113"/>
                  <a:gd name="connsiteY29" fmla="*/ 18450 h 28044"/>
                  <a:gd name="connsiteX30" fmla="*/ 34686 w 39113"/>
                  <a:gd name="connsiteY30" fmla="*/ 24354 h 28044"/>
                  <a:gd name="connsiteX31" fmla="*/ 34686 w 39113"/>
                  <a:gd name="connsiteY31" fmla="*/ 28044 h 28044"/>
                  <a:gd name="connsiteX32" fmla="*/ 16974 w 39113"/>
                  <a:gd name="connsiteY32" fmla="*/ 20664 h 28044"/>
                  <a:gd name="connsiteX33" fmla="*/ 16974 w 39113"/>
                  <a:gd name="connsiteY33" fmla="*/ 20664 h 28044"/>
                  <a:gd name="connsiteX34" fmla="*/ 16974 w 39113"/>
                  <a:gd name="connsiteY34" fmla="*/ 20664 h 28044"/>
                  <a:gd name="connsiteX35" fmla="*/ 21402 w 39113"/>
                  <a:gd name="connsiteY35" fmla="*/ 14760 h 28044"/>
                  <a:gd name="connsiteX36" fmla="*/ 21402 w 39113"/>
                  <a:gd name="connsiteY36" fmla="*/ 14760 h 28044"/>
                  <a:gd name="connsiteX37" fmla="*/ 21402 w 39113"/>
                  <a:gd name="connsiteY37" fmla="*/ 14760 h 28044"/>
                  <a:gd name="connsiteX38" fmla="*/ 21402 w 39113"/>
                  <a:gd name="connsiteY38" fmla="*/ 14760 h 28044"/>
                  <a:gd name="connsiteX39" fmla="*/ 21402 w 39113"/>
                  <a:gd name="connsiteY39" fmla="*/ 14760 h 28044"/>
                  <a:gd name="connsiteX40" fmla="*/ 21402 w 39113"/>
                  <a:gd name="connsiteY40" fmla="*/ 14760 h 28044"/>
                  <a:gd name="connsiteX41" fmla="*/ 17712 w 39113"/>
                  <a:gd name="connsiteY41" fmla="*/ 14760 h 28044"/>
                  <a:gd name="connsiteX42" fmla="*/ 17712 w 39113"/>
                  <a:gd name="connsiteY42" fmla="*/ 14760 h 28044"/>
                  <a:gd name="connsiteX43" fmla="*/ 21402 w 39113"/>
                  <a:gd name="connsiteY43" fmla="*/ 5904 h 28044"/>
                  <a:gd name="connsiteX44" fmla="*/ 17712 w 39113"/>
                  <a:gd name="connsiteY44" fmla="*/ 0 h 28044"/>
                  <a:gd name="connsiteX45" fmla="*/ 17712 w 39113"/>
                  <a:gd name="connsiteY45" fmla="*/ 4428 h 28044"/>
                  <a:gd name="connsiteX46" fmla="*/ 17712 w 39113"/>
                  <a:gd name="connsiteY46" fmla="*/ 8856 h 28044"/>
                  <a:gd name="connsiteX47" fmla="*/ 14022 w 39113"/>
                  <a:gd name="connsiteY47" fmla="*/ 16974 h 28044"/>
                  <a:gd name="connsiteX48" fmla="*/ 3690 w 39113"/>
                  <a:gd name="connsiteY48" fmla="*/ 21402 h 28044"/>
                  <a:gd name="connsiteX49" fmla="*/ 0 w 39113"/>
                  <a:gd name="connsiteY49" fmla="*/ 21402 h 28044"/>
                  <a:gd name="connsiteX50" fmla="*/ 0 w 39113"/>
                  <a:gd name="connsiteY50" fmla="*/ 21402 h 28044"/>
                  <a:gd name="connsiteX51" fmla="*/ 4428 w 39113"/>
                  <a:gd name="connsiteY51" fmla="*/ 21402 h 28044"/>
                  <a:gd name="connsiteX52" fmla="*/ 4428 w 39113"/>
                  <a:gd name="connsiteY52" fmla="*/ 21402 h 28044"/>
                  <a:gd name="connsiteX53" fmla="*/ 4428 w 39113"/>
                  <a:gd name="connsiteY53" fmla="*/ 21402 h 28044"/>
                  <a:gd name="connsiteX54" fmla="*/ 4428 w 39113"/>
                  <a:gd name="connsiteY54" fmla="*/ 21402 h 28044"/>
                  <a:gd name="connsiteX55" fmla="*/ 4428 w 39113"/>
                  <a:gd name="connsiteY55" fmla="*/ 21402 h 28044"/>
                  <a:gd name="connsiteX56" fmla="*/ 0 w 39113"/>
                  <a:gd name="connsiteY56" fmla="*/ 25830 h 28044"/>
                  <a:gd name="connsiteX57" fmla="*/ 0 w 39113"/>
                  <a:gd name="connsiteY57" fmla="*/ 25830 h 2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39113" h="28044">
                    <a:moveTo>
                      <a:pt x="16974" y="20664"/>
                    </a:moveTo>
                    <a:lnTo>
                      <a:pt x="16974" y="20664"/>
                    </a:lnTo>
                    <a:lnTo>
                      <a:pt x="16974" y="20664"/>
                    </a:lnTo>
                    <a:lnTo>
                      <a:pt x="16974" y="20664"/>
                    </a:lnTo>
                    <a:lnTo>
                      <a:pt x="16974" y="20664"/>
                    </a:lnTo>
                    <a:lnTo>
                      <a:pt x="16974" y="20664"/>
                    </a:lnTo>
                    <a:cubicBezTo>
                      <a:pt x="16974" y="20664"/>
                      <a:pt x="16974" y="20664"/>
                      <a:pt x="16974" y="20664"/>
                    </a:cubicBezTo>
                    <a:lnTo>
                      <a:pt x="16974" y="20664"/>
                    </a:lnTo>
                    <a:cubicBezTo>
                      <a:pt x="16974" y="20664"/>
                      <a:pt x="16974" y="20664"/>
                      <a:pt x="16974" y="20664"/>
                    </a:cubicBezTo>
                    <a:lnTo>
                      <a:pt x="16974" y="20664"/>
                    </a:lnTo>
                    <a:lnTo>
                      <a:pt x="16974" y="20664"/>
                    </a:lnTo>
                    <a:lnTo>
                      <a:pt x="16974" y="20664"/>
                    </a:lnTo>
                    <a:lnTo>
                      <a:pt x="20664" y="20664"/>
                    </a:lnTo>
                    <a:lnTo>
                      <a:pt x="30996" y="16974"/>
                    </a:lnTo>
                    <a:lnTo>
                      <a:pt x="34686" y="8856"/>
                    </a:lnTo>
                    <a:lnTo>
                      <a:pt x="34686" y="8856"/>
                    </a:lnTo>
                    <a:lnTo>
                      <a:pt x="34686" y="8856"/>
                    </a:lnTo>
                    <a:lnTo>
                      <a:pt x="34686" y="3690"/>
                    </a:lnTo>
                    <a:lnTo>
                      <a:pt x="39114" y="9594"/>
                    </a:lnTo>
                    <a:lnTo>
                      <a:pt x="39114" y="9594"/>
                    </a:lnTo>
                    <a:cubicBezTo>
                      <a:pt x="38081" y="12623"/>
                      <a:pt x="36848" y="15581"/>
                      <a:pt x="35424" y="18450"/>
                    </a:cubicBezTo>
                    <a:lnTo>
                      <a:pt x="35424" y="18450"/>
                    </a:lnTo>
                    <a:lnTo>
                      <a:pt x="39114" y="18450"/>
                    </a:lnTo>
                    <a:cubicBezTo>
                      <a:pt x="39114" y="18450"/>
                      <a:pt x="39114" y="18450"/>
                      <a:pt x="39114" y="18450"/>
                    </a:cubicBezTo>
                    <a:lnTo>
                      <a:pt x="39114" y="18450"/>
                    </a:lnTo>
                    <a:cubicBezTo>
                      <a:pt x="39114" y="18450"/>
                      <a:pt x="39114" y="18450"/>
                      <a:pt x="39114" y="18450"/>
                    </a:cubicBezTo>
                    <a:lnTo>
                      <a:pt x="39114" y="18450"/>
                    </a:lnTo>
                    <a:lnTo>
                      <a:pt x="39114" y="18450"/>
                    </a:lnTo>
                    <a:lnTo>
                      <a:pt x="39114" y="18450"/>
                    </a:lnTo>
                    <a:lnTo>
                      <a:pt x="39114" y="18450"/>
                    </a:lnTo>
                    <a:cubicBezTo>
                      <a:pt x="39114" y="18450"/>
                      <a:pt x="39114" y="18450"/>
                      <a:pt x="34686" y="24354"/>
                    </a:cubicBezTo>
                    <a:cubicBezTo>
                      <a:pt x="34907" y="25574"/>
                      <a:pt x="34907" y="26824"/>
                      <a:pt x="34686" y="28044"/>
                    </a:cubicBezTo>
                    <a:close/>
                    <a:moveTo>
                      <a:pt x="16974" y="20664"/>
                    </a:moveTo>
                    <a:lnTo>
                      <a:pt x="16974" y="20664"/>
                    </a:lnTo>
                    <a:cubicBezTo>
                      <a:pt x="16974" y="20664"/>
                      <a:pt x="16974" y="20664"/>
                      <a:pt x="16974" y="20664"/>
                    </a:cubicBezTo>
                    <a:cubicBezTo>
                      <a:pt x="16974" y="20664"/>
                      <a:pt x="16974" y="14760"/>
                      <a:pt x="21402" y="14760"/>
                    </a:cubicBezTo>
                    <a:lnTo>
                      <a:pt x="21402" y="14760"/>
                    </a:lnTo>
                    <a:cubicBezTo>
                      <a:pt x="21402" y="14760"/>
                      <a:pt x="21402" y="14760"/>
                      <a:pt x="21402" y="14760"/>
                    </a:cubicBezTo>
                    <a:lnTo>
                      <a:pt x="21402" y="14760"/>
                    </a:lnTo>
                    <a:lnTo>
                      <a:pt x="21402" y="14760"/>
                    </a:lnTo>
                    <a:lnTo>
                      <a:pt x="21402" y="14760"/>
                    </a:lnTo>
                    <a:cubicBezTo>
                      <a:pt x="21402" y="14760"/>
                      <a:pt x="17712" y="14760"/>
                      <a:pt x="17712" y="14760"/>
                    </a:cubicBezTo>
                    <a:lnTo>
                      <a:pt x="17712" y="14760"/>
                    </a:lnTo>
                    <a:cubicBezTo>
                      <a:pt x="17712" y="14760"/>
                      <a:pt x="17712" y="6642"/>
                      <a:pt x="21402" y="5904"/>
                    </a:cubicBezTo>
                    <a:lnTo>
                      <a:pt x="17712" y="0"/>
                    </a:lnTo>
                    <a:lnTo>
                      <a:pt x="17712" y="4428"/>
                    </a:lnTo>
                    <a:cubicBezTo>
                      <a:pt x="17712" y="4428"/>
                      <a:pt x="17712" y="8118"/>
                      <a:pt x="17712" y="8856"/>
                    </a:cubicBezTo>
                    <a:cubicBezTo>
                      <a:pt x="16789" y="11691"/>
                      <a:pt x="15550" y="14415"/>
                      <a:pt x="14022" y="16974"/>
                    </a:cubicBezTo>
                    <a:lnTo>
                      <a:pt x="3690" y="21402"/>
                    </a:lnTo>
                    <a:lnTo>
                      <a:pt x="0" y="21402"/>
                    </a:lnTo>
                    <a:lnTo>
                      <a:pt x="0" y="21402"/>
                    </a:lnTo>
                    <a:lnTo>
                      <a:pt x="4428" y="21402"/>
                    </a:lnTo>
                    <a:lnTo>
                      <a:pt x="4428" y="21402"/>
                    </a:lnTo>
                    <a:lnTo>
                      <a:pt x="4428" y="21402"/>
                    </a:lnTo>
                    <a:lnTo>
                      <a:pt x="4428" y="21402"/>
                    </a:lnTo>
                    <a:lnTo>
                      <a:pt x="4428" y="21402"/>
                    </a:lnTo>
                    <a:lnTo>
                      <a:pt x="0" y="25830"/>
                    </a:lnTo>
                    <a:lnTo>
                      <a:pt x="0" y="2583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59EEEA70-2C4F-4E1F-B4DC-1627801A4F06}"/>
                </a:ext>
              </a:extLst>
            </p:cNvPr>
            <p:cNvSpPr/>
            <p:nvPr/>
          </p:nvSpPr>
          <p:spPr>
            <a:xfrm>
              <a:off x="5891919" y="3522920"/>
              <a:ext cx="49150" cy="58607"/>
            </a:xfrm>
            <a:custGeom>
              <a:avLst/>
              <a:gdLst>
                <a:gd name="connsiteX0" fmla="*/ 48957 w 49150"/>
                <a:gd name="connsiteY0" fmla="*/ 24660 h 58607"/>
                <a:gd name="connsiteX1" fmla="*/ 48957 w 49150"/>
                <a:gd name="connsiteY1" fmla="*/ 18756 h 58607"/>
                <a:gd name="connsiteX2" fmla="*/ 48957 w 49150"/>
                <a:gd name="connsiteY2" fmla="*/ 18756 h 58607"/>
                <a:gd name="connsiteX3" fmla="*/ 45267 w 49150"/>
                <a:gd name="connsiteY3" fmla="*/ 12852 h 58607"/>
                <a:gd name="connsiteX4" fmla="*/ 45267 w 49150"/>
                <a:gd name="connsiteY4" fmla="*/ 12852 h 58607"/>
                <a:gd name="connsiteX5" fmla="*/ 41577 w 49150"/>
                <a:gd name="connsiteY5" fmla="*/ 7686 h 58607"/>
                <a:gd name="connsiteX6" fmla="*/ 41577 w 49150"/>
                <a:gd name="connsiteY6" fmla="*/ 7686 h 58607"/>
                <a:gd name="connsiteX7" fmla="*/ 35673 w 49150"/>
                <a:gd name="connsiteY7" fmla="*/ 306 h 58607"/>
                <a:gd name="connsiteX8" fmla="*/ 30507 w 49150"/>
                <a:gd name="connsiteY8" fmla="*/ 306 h 58607"/>
                <a:gd name="connsiteX9" fmla="*/ 12795 w 49150"/>
                <a:gd name="connsiteY9" fmla="*/ 306 h 58607"/>
                <a:gd name="connsiteX10" fmla="*/ 249 w 49150"/>
                <a:gd name="connsiteY10" fmla="*/ 6948 h 58607"/>
                <a:gd name="connsiteX11" fmla="*/ 249 w 49150"/>
                <a:gd name="connsiteY11" fmla="*/ 13590 h 58607"/>
                <a:gd name="connsiteX12" fmla="*/ 249 w 49150"/>
                <a:gd name="connsiteY12" fmla="*/ 13590 h 58607"/>
                <a:gd name="connsiteX13" fmla="*/ 249 w 49150"/>
                <a:gd name="connsiteY13" fmla="*/ 22446 h 58607"/>
                <a:gd name="connsiteX14" fmla="*/ 249 w 49150"/>
                <a:gd name="connsiteY14" fmla="*/ 32040 h 58607"/>
                <a:gd name="connsiteX15" fmla="*/ 249 w 49150"/>
                <a:gd name="connsiteY15" fmla="*/ 32040 h 58607"/>
                <a:gd name="connsiteX16" fmla="*/ 249 w 49150"/>
                <a:gd name="connsiteY16" fmla="*/ 43848 h 58607"/>
                <a:gd name="connsiteX17" fmla="*/ 249 w 49150"/>
                <a:gd name="connsiteY17" fmla="*/ 43848 h 58607"/>
                <a:gd name="connsiteX18" fmla="*/ 249 w 49150"/>
                <a:gd name="connsiteY18" fmla="*/ 43848 h 58607"/>
                <a:gd name="connsiteX19" fmla="*/ 249 w 49150"/>
                <a:gd name="connsiteY19" fmla="*/ 43848 h 58607"/>
                <a:gd name="connsiteX20" fmla="*/ 249 w 49150"/>
                <a:gd name="connsiteY20" fmla="*/ 48276 h 58607"/>
                <a:gd name="connsiteX21" fmla="*/ 249 w 49150"/>
                <a:gd name="connsiteY21" fmla="*/ 48276 h 58607"/>
                <a:gd name="connsiteX22" fmla="*/ 249 w 49150"/>
                <a:gd name="connsiteY22" fmla="*/ 54180 h 58607"/>
                <a:gd name="connsiteX23" fmla="*/ 249 w 49150"/>
                <a:gd name="connsiteY23" fmla="*/ 54180 h 58607"/>
                <a:gd name="connsiteX24" fmla="*/ 249 w 49150"/>
                <a:gd name="connsiteY24" fmla="*/ 54180 h 58607"/>
                <a:gd name="connsiteX25" fmla="*/ 249 w 49150"/>
                <a:gd name="connsiteY25" fmla="*/ 54180 h 58607"/>
                <a:gd name="connsiteX26" fmla="*/ 249 w 49150"/>
                <a:gd name="connsiteY26" fmla="*/ 54180 h 58607"/>
                <a:gd name="connsiteX27" fmla="*/ 5415 w 49150"/>
                <a:gd name="connsiteY27" fmla="*/ 49014 h 58607"/>
                <a:gd name="connsiteX28" fmla="*/ 5415 w 49150"/>
                <a:gd name="connsiteY28" fmla="*/ 49014 h 58607"/>
                <a:gd name="connsiteX29" fmla="*/ 5415 w 49150"/>
                <a:gd name="connsiteY29" fmla="*/ 49014 h 58607"/>
                <a:gd name="connsiteX30" fmla="*/ 5415 w 49150"/>
                <a:gd name="connsiteY30" fmla="*/ 49014 h 58607"/>
                <a:gd name="connsiteX31" fmla="*/ 11319 w 49150"/>
                <a:gd name="connsiteY31" fmla="*/ 54918 h 58607"/>
                <a:gd name="connsiteX32" fmla="*/ 11319 w 49150"/>
                <a:gd name="connsiteY32" fmla="*/ 58608 h 58607"/>
                <a:gd name="connsiteX33" fmla="*/ 11319 w 49150"/>
                <a:gd name="connsiteY33" fmla="*/ 58608 h 58607"/>
                <a:gd name="connsiteX34" fmla="*/ 11319 w 49150"/>
                <a:gd name="connsiteY34" fmla="*/ 58608 h 58607"/>
                <a:gd name="connsiteX35" fmla="*/ 11319 w 49150"/>
                <a:gd name="connsiteY35" fmla="*/ 58608 h 58607"/>
                <a:gd name="connsiteX36" fmla="*/ 11319 w 49150"/>
                <a:gd name="connsiteY36" fmla="*/ 58608 h 58607"/>
                <a:gd name="connsiteX37" fmla="*/ 11319 w 49150"/>
                <a:gd name="connsiteY37" fmla="*/ 58608 h 58607"/>
                <a:gd name="connsiteX38" fmla="*/ 11319 w 49150"/>
                <a:gd name="connsiteY38" fmla="*/ 58608 h 58607"/>
                <a:gd name="connsiteX39" fmla="*/ 11319 w 49150"/>
                <a:gd name="connsiteY39" fmla="*/ 49752 h 58607"/>
                <a:gd name="connsiteX40" fmla="*/ 11319 w 49150"/>
                <a:gd name="connsiteY40" fmla="*/ 49752 h 58607"/>
                <a:gd name="connsiteX41" fmla="*/ 11319 w 49150"/>
                <a:gd name="connsiteY41" fmla="*/ 43110 h 58607"/>
                <a:gd name="connsiteX42" fmla="*/ 11319 w 49150"/>
                <a:gd name="connsiteY42" fmla="*/ 43110 h 58607"/>
                <a:gd name="connsiteX43" fmla="*/ 11319 w 49150"/>
                <a:gd name="connsiteY43" fmla="*/ 34992 h 58607"/>
                <a:gd name="connsiteX44" fmla="*/ 11319 w 49150"/>
                <a:gd name="connsiteY44" fmla="*/ 34992 h 58607"/>
                <a:gd name="connsiteX45" fmla="*/ 11319 w 49150"/>
                <a:gd name="connsiteY45" fmla="*/ 26136 h 58607"/>
                <a:gd name="connsiteX46" fmla="*/ 11319 w 49150"/>
                <a:gd name="connsiteY46" fmla="*/ 26136 h 58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9150" h="58607">
                  <a:moveTo>
                    <a:pt x="48957" y="24660"/>
                  </a:moveTo>
                  <a:cubicBezTo>
                    <a:pt x="49215" y="22700"/>
                    <a:pt x="49215" y="20715"/>
                    <a:pt x="48957" y="18756"/>
                  </a:cubicBezTo>
                  <a:cubicBezTo>
                    <a:pt x="48957" y="18756"/>
                    <a:pt x="48957" y="18756"/>
                    <a:pt x="48957" y="18756"/>
                  </a:cubicBezTo>
                  <a:cubicBezTo>
                    <a:pt x="48957" y="18756"/>
                    <a:pt x="48957" y="13590"/>
                    <a:pt x="45267" y="12852"/>
                  </a:cubicBezTo>
                  <a:cubicBezTo>
                    <a:pt x="41577" y="12114"/>
                    <a:pt x="45267" y="12852"/>
                    <a:pt x="45267" y="12852"/>
                  </a:cubicBezTo>
                  <a:lnTo>
                    <a:pt x="41577" y="7686"/>
                  </a:lnTo>
                  <a:cubicBezTo>
                    <a:pt x="41577" y="7686"/>
                    <a:pt x="41577" y="7686"/>
                    <a:pt x="41577" y="7686"/>
                  </a:cubicBezTo>
                  <a:cubicBezTo>
                    <a:pt x="40581" y="4585"/>
                    <a:pt x="38477" y="1959"/>
                    <a:pt x="35673" y="306"/>
                  </a:cubicBezTo>
                  <a:cubicBezTo>
                    <a:pt x="33976" y="-102"/>
                    <a:pt x="32204" y="-102"/>
                    <a:pt x="30507" y="306"/>
                  </a:cubicBezTo>
                  <a:lnTo>
                    <a:pt x="12795" y="306"/>
                  </a:lnTo>
                  <a:cubicBezTo>
                    <a:pt x="7814" y="477"/>
                    <a:pt x="3194" y="2925"/>
                    <a:pt x="249" y="6948"/>
                  </a:cubicBezTo>
                  <a:lnTo>
                    <a:pt x="249" y="13590"/>
                  </a:lnTo>
                  <a:lnTo>
                    <a:pt x="249" y="13590"/>
                  </a:lnTo>
                  <a:lnTo>
                    <a:pt x="249" y="22446"/>
                  </a:lnTo>
                  <a:cubicBezTo>
                    <a:pt x="581" y="25635"/>
                    <a:pt x="581" y="28850"/>
                    <a:pt x="249" y="32040"/>
                  </a:cubicBezTo>
                  <a:lnTo>
                    <a:pt x="249" y="32040"/>
                  </a:lnTo>
                  <a:cubicBezTo>
                    <a:pt x="-83" y="35969"/>
                    <a:pt x="-83" y="39918"/>
                    <a:pt x="249" y="43848"/>
                  </a:cubicBezTo>
                  <a:lnTo>
                    <a:pt x="249" y="43848"/>
                  </a:lnTo>
                  <a:lnTo>
                    <a:pt x="249" y="43848"/>
                  </a:lnTo>
                  <a:cubicBezTo>
                    <a:pt x="249" y="43848"/>
                    <a:pt x="249" y="47538"/>
                    <a:pt x="249" y="43848"/>
                  </a:cubicBezTo>
                  <a:lnTo>
                    <a:pt x="249" y="48276"/>
                  </a:lnTo>
                  <a:cubicBezTo>
                    <a:pt x="249" y="48276"/>
                    <a:pt x="249" y="54180"/>
                    <a:pt x="249" y="48276"/>
                  </a:cubicBezTo>
                  <a:cubicBezTo>
                    <a:pt x="249" y="42372"/>
                    <a:pt x="249" y="53442"/>
                    <a:pt x="249" y="54180"/>
                  </a:cubicBezTo>
                  <a:lnTo>
                    <a:pt x="249" y="54180"/>
                  </a:lnTo>
                  <a:lnTo>
                    <a:pt x="249" y="54180"/>
                  </a:lnTo>
                  <a:lnTo>
                    <a:pt x="249" y="54180"/>
                  </a:lnTo>
                  <a:lnTo>
                    <a:pt x="249" y="54180"/>
                  </a:lnTo>
                  <a:cubicBezTo>
                    <a:pt x="249" y="54180"/>
                    <a:pt x="5415" y="50490"/>
                    <a:pt x="5415" y="49014"/>
                  </a:cubicBezTo>
                  <a:lnTo>
                    <a:pt x="5415" y="49014"/>
                  </a:lnTo>
                  <a:lnTo>
                    <a:pt x="5415" y="49014"/>
                  </a:lnTo>
                  <a:lnTo>
                    <a:pt x="5415" y="49014"/>
                  </a:lnTo>
                  <a:lnTo>
                    <a:pt x="11319" y="54918"/>
                  </a:lnTo>
                  <a:lnTo>
                    <a:pt x="11319" y="58608"/>
                  </a:lnTo>
                  <a:lnTo>
                    <a:pt x="11319" y="58608"/>
                  </a:lnTo>
                  <a:lnTo>
                    <a:pt x="11319" y="58608"/>
                  </a:lnTo>
                  <a:lnTo>
                    <a:pt x="11319" y="58608"/>
                  </a:lnTo>
                  <a:lnTo>
                    <a:pt x="11319" y="58608"/>
                  </a:lnTo>
                  <a:lnTo>
                    <a:pt x="11319" y="58608"/>
                  </a:lnTo>
                  <a:cubicBezTo>
                    <a:pt x="11319" y="58608"/>
                    <a:pt x="11319" y="58608"/>
                    <a:pt x="11319" y="58608"/>
                  </a:cubicBezTo>
                  <a:cubicBezTo>
                    <a:pt x="11791" y="55674"/>
                    <a:pt x="11791" y="52685"/>
                    <a:pt x="11319" y="49752"/>
                  </a:cubicBezTo>
                  <a:lnTo>
                    <a:pt x="11319" y="49752"/>
                  </a:lnTo>
                  <a:cubicBezTo>
                    <a:pt x="11777" y="47561"/>
                    <a:pt x="11777" y="45300"/>
                    <a:pt x="11319" y="43110"/>
                  </a:cubicBezTo>
                  <a:cubicBezTo>
                    <a:pt x="11319" y="43110"/>
                    <a:pt x="11319" y="43110"/>
                    <a:pt x="11319" y="43110"/>
                  </a:cubicBezTo>
                  <a:cubicBezTo>
                    <a:pt x="11695" y="40417"/>
                    <a:pt x="11695" y="37684"/>
                    <a:pt x="11319" y="34992"/>
                  </a:cubicBezTo>
                  <a:lnTo>
                    <a:pt x="11319" y="34992"/>
                  </a:lnTo>
                  <a:cubicBezTo>
                    <a:pt x="11319" y="34992"/>
                    <a:pt x="11319" y="26874"/>
                    <a:pt x="11319" y="26136"/>
                  </a:cubicBezTo>
                  <a:cubicBezTo>
                    <a:pt x="11319" y="25398"/>
                    <a:pt x="11319" y="26136"/>
                    <a:pt x="11319" y="26136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4E70A14A-96FD-480B-AB46-D2B424C39BCC}"/>
                </a:ext>
              </a:extLst>
            </p:cNvPr>
            <p:cNvSpPr/>
            <p:nvPr/>
          </p:nvSpPr>
          <p:spPr>
            <a:xfrm>
              <a:off x="5879973" y="3531615"/>
              <a:ext cx="88209" cy="53602"/>
            </a:xfrm>
            <a:custGeom>
              <a:avLst/>
              <a:gdLst>
                <a:gd name="connsiteX0" fmla="*/ 49095 w 88209"/>
                <a:gd name="connsiteY0" fmla="*/ 53603 h 53602"/>
                <a:gd name="connsiteX1" fmla="*/ 49095 w 88209"/>
                <a:gd name="connsiteY1" fmla="*/ 53603 h 53602"/>
                <a:gd name="connsiteX2" fmla="*/ 49095 w 88209"/>
                <a:gd name="connsiteY2" fmla="*/ 53603 h 53602"/>
                <a:gd name="connsiteX3" fmla="*/ 49095 w 88209"/>
                <a:gd name="connsiteY3" fmla="*/ 53603 h 53602"/>
                <a:gd name="connsiteX4" fmla="*/ 49095 w 88209"/>
                <a:gd name="connsiteY4" fmla="*/ 53603 h 53602"/>
                <a:gd name="connsiteX5" fmla="*/ 49095 w 88209"/>
                <a:gd name="connsiteY5" fmla="*/ 53603 h 53602"/>
                <a:gd name="connsiteX6" fmla="*/ 49095 w 88209"/>
                <a:gd name="connsiteY6" fmla="*/ 53603 h 53602"/>
                <a:gd name="connsiteX7" fmla="*/ 49095 w 88209"/>
                <a:gd name="connsiteY7" fmla="*/ 53603 h 53602"/>
                <a:gd name="connsiteX8" fmla="*/ 49095 w 88209"/>
                <a:gd name="connsiteY8" fmla="*/ 49913 h 53602"/>
                <a:gd name="connsiteX9" fmla="*/ 43191 w 88209"/>
                <a:gd name="connsiteY9" fmla="*/ 44009 h 53602"/>
                <a:gd name="connsiteX10" fmla="*/ 43191 w 88209"/>
                <a:gd name="connsiteY10" fmla="*/ 44009 h 53602"/>
                <a:gd name="connsiteX11" fmla="*/ 43191 w 88209"/>
                <a:gd name="connsiteY11" fmla="*/ 44009 h 53602"/>
                <a:gd name="connsiteX12" fmla="*/ 43191 w 88209"/>
                <a:gd name="connsiteY12" fmla="*/ 44009 h 53602"/>
                <a:gd name="connsiteX13" fmla="*/ 38763 w 88209"/>
                <a:gd name="connsiteY13" fmla="*/ 49913 h 53602"/>
                <a:gd name="connsiteX14" fmla="*/ 38763 w 88209"/>
                <a:gd name="connsiteY14" fmla="*/ 49913 h 53602"/>
                <a:gd name="connsiteX15" fmla="*/ 38763 w 88209"/>
                <a:gd name="connsiteY15" fmla="*/ 49913 h 53602"/>
                <a:gd name="connsiteX16" fmla="*/ 38763 w 88209"/>
                <a:gd name="connsiteY16" fmla="*/ 49913 h 53602"/>
                <a:gd name="connsiteX17" fmla="*/ 38763 w 88209"/>
                <a:gd name="connsiteY17" fmla="*/ 49913 h 53602"/>
                <a:gd name="connsiteX18" fmla="*/ 38763 w 88209"/>
                <a:gd name="connsiteY18" fmla="*/ 49913 h 53602"/>
                <a:gd name="connsiteX19" fmla="*/ 38763 w 88209"/>
                <a:gd name="connsiteY19" fmla="*/ 49913 h 53602"/>
                <a:gd name="connsiteX20" fmla="*/ 38763 w 88209"/>
                <a:gd name="connsiteY20" fmla="*/ 44009 h 53602"/>
                <a:gd name="connsiteX21" fmla="*/ 38763 w 88209"/>
                <a:gd name="connsiteY21" fmla="*/ 44009 h 53602"/>
                <a:gd name="connsiteX22" fmla="*/ 38763 w 88209"/>
                <a:gd name="connsiteY22" fmla="*/ 44009 h 53602"/>
                <a:gd name="connsiteX23" fmla="*/ 38763 w 88209"/>
                <a:gd name="connsiteY23" fmla="*/ 44009 h 53602"/>
                <a:gd name="connsiteX24" fmla="*/ 38763 w 88209"/>
                <a:gd name="connsiteY24" fmla="*/ 40319 h 53602"/>
                <a:gd name="connsiteX25" fmla="*/ 38763 w 88209"/>
                <a:gd name="connsiteY25" fmla="*/ 40319 h 53602"/>
                <a:gd name="connsiteX26" fmla="*/ 38763 w 88209"/>
                <a:gd name="connsiteY26" fmla="*/ 40319 h 53602"/>
                <a:gd name="connsiteX27" fmla="*/ 38763 w 88209"/>
                <a:gd name="connsiteY27" fmla="*/ 40319 h 53602"/>
                <a:gd name="connsiteX28" fmla="*/ 38763 w 88209"/>
                <a:gd name="connsiteY28" fmla="*/ 40319 h 53602"/>
                <a:gd name="connsiteX29" fmla="*/ 38763 w 88209"/>
                <a:gd name="connsiteY29" fmla="*/ 28511 h 53602"/>
                <a:gd name="connsiteX30" fmla="*/ 38763 w 88209"/>
                <a:gd name="connsiteY30" fmla="*/ 22607 h 53602"/>
                <a:gd name="connsiteX31" fmla="*/ 38763 w 88209"/>
                <a:gd name="connsiteY31" fmla="*/ 14489 h 53602"/>
                <a:gd name="connsiteX32" fmla="*/ 38763 w 88209"/>
                <a:gd name="connsiteY32" fmla="*/ 14489 h 53602"/>
                <a:gd name="connsiteX33" fmla="*/ 38763 w 88209"/>
                <a:gd name="connsiteY33" fmla="*/ 7109 h 53602"/>
                <a:gd name="connsiteX34" fmla="*/ 51309 w 88209"/>
                <a:gd name="connsiteY34" fmla="*/ 467 h 53602"/>
                <a:gd name="connsiteX35" fmla="*/ 69021 w 88209"/>
                <a:gd name="connsiteY35" fmla="*/ 467 h 53602"/>
                <a:gd name="connsiteX36" fmla="*/ 74187 w 88209"/>
                <a:gd name="connsiteY36" fmla="*/ 467 h 53602"/>
                <a:gd name="connsiteX37" fmla="*/ 80091 w 88209"/>
                <a:gd name="connsiteY37" fmla="*/ 7847 h 53602"/>
                <a:gd name="connsiteX38" fmla="*/ 80091 w 88209"/>
                <a:gd name="connsiteY38" fmla="*/ 7847 h 53602"/>
                <a:gd name="connsiteX39" fmla="*/ 84519 w 88209"/>
                <a:gd name="connsiteY39" fmla="*/ 13013 h 53602"/>
                <a:gd name="connsiteX40" fmla="*/ 84519 w 88209"/>
                <a:gd name="connsiteY40" fmla="*/ 13013 h 53602"/>
                <a:gd name="connsiteX41" fmla="*/ 88209 w 88209"/>
                <a:gd name="connsiteY41" fmla="*/ 18917 h 53602"/>
                <a:gd name="connsiteX42" fmla="*/ 88209 w 88209"/>
                <a:gd name="connsiteY42" fmla="*/ 18917 h 53602"/>
                <a:gd name="connsiteX43" fmla="*/ 88209 w 88209"/>
                <a:gd name="connsiteY43" fmla="*/ 24821 h 53602"/>
                <a:gd name="connsiteX44" fmla="*/ 88209 w 88209"/>
                <a:gd name="connsiteY44" fmla="*/ 24821 h 53602"/>
                <a:gd name="connsiteX45" fmla="*/ 60903 w 88209"/>
                <a:gd name="connsiteY45" fmla="*/ 23345 h 53602"/>
                <a:gd name="connsiteX46" fmla="*/ 60903 w 88209"/>
                <a:gd name="connsiteY46" fmla="*/ 23345 h 53602"/>
                <a:gd name="connsiteX47" fmla="*/ 60903 w 88209"/>
                <a:gd name="connsiteY47" fmla="*/ 32939 h 53602"/>
                <a:gd name="connsiteX48" fmla="*/ 60903 w 88209"/>
                <a:gd name="connsiteY48" fmla="*/ 32939 h 53602"/>
                <a:gd name="connsiteX49" fmla="*/ 60903 w 88209"/>
                <a:gd name="connsiteY49" fmla="*/ 32939 h 53602"/>
                <a:gd name="connsiteX50" fmla="*/ 60903 w 88209"/>
                <a:gd name="connsiteY50" fmla="*/ 39581 h 53602"/>
                <a:gd name="connsiteX51" fmla="*/ 60903 w 88209"/>
                <a:gd name="connsiteY51" fmla="*/ 39581 h 53602"/>
                <a:gd name="connsiteX52" fmla="*/ 60903 w 88209"/>
                <a:gd name="connsiteY52" fmla="*/ 47699 h 53602"/>
                <a:gd name="connsiteX53" fmla="*/ 60903 w 88209"/>
                <a:gd name="connsiteY53" fmla="*/ 47699 h 53602"/>
                <a:gd name="connsiteX54" fmla="*/ 49095 w 88209"/>
                <a:gd name="connsiteY54" fmla="*/ 53603 h 53602"/>
                <a:gd name="connsiteX55" fmla="*/ 49095 w 88209"/>
                <a:gd name="connsiteY55" fmla="*/ 53603 h 53602"/>
                <a:gd name="connsiteX56" fmla="*/ 49095 w 88209"/>
                <a:gd name="connsiteY56" fmla="*/ 53603 h 53602"/>
                <a:gd name="connsiteX57" fmla="*/ 49095 w 88209"/>
                <a:gd name="connsiteY57" fmla="*/ 46223 h 53602"/>
                <a:gd name="connsiteX58" fmla="*/ 49095 w 88209"/>
                <a:gd name="connsiteY58" fmla="*/ 46223 h 53602"/>
                <a:gd name="connsiteX59" fmla="*/ 49095 w 88209"/>
                <a:gd name="connsiteY59" fmla="*/ 46223 h 53602"/>
                <a:gd name="connsiteX60" fmla="*/ 49095 w 88209"/>
                <a:gd name="connsiteY60" fmla="*/ 39581 h 53602"/>
                <a:gd name="connsiteX61" fmla="*/ 49095 w 88209"/>
                <a:gd name="connsiteY61" fmla="*/ 39581 h 53602"/>
                <a:gd name="connsiteX62" fmla="*/ 49095 w 88209"/>
                <a:gd name="connsiteY62" fmla="*/ 39581 h 53602"/>
                <a:gd name="connsiteX63" fmla="*/ 49095 w 88209"/>
                <a:gd name="connsiteY63" fmla="*/ 31463 h 53602"/>
                <a:gd name="connsiteX64" fmla="*/ 49095 w 88209"/>
                <a:gd name="connsiteY64" fmla="*/ 31463 h 53602"/>
                <a:gd name="connsiteX65" fmla="*/ 49095 w 88209"/>
                <a:gd name="connsiteY65" fmla="*/ 31463 h 53602"/>
                <a:gd name="connsiteX66" fmla="*/ 49095 w 88209"/>
                <a:gd name="connsiteY66" fmla="*/ 22607 h 53602"/>
                <a:gd name="connsiteX67" fmla="*/ 49095 w 88209"/>
                <a:gd name="connsiteY67" fmla="*/ 22607 h 53602"/>
                <a:gd name="connsiteX68" fmla="*/ 49095 w 88209"/>
                <a:gd name="connsiteY68" fmla="*/ 17441 h 53602"/>
                <a:gd name="connsiteX69" fmla="*/ 49095 w 88209"/>
                <a:gd name="connsiteY69" fmla="*/ 17441 h 53602"/>
                <a:gd name="connsiteX70" fmla="*/ 49095 w 88209"/>
                <a:gd name="connsiteY70" fmla="*/ 17441 h 53602"/>
                <a:gd name="connsiteX71" fmla="*/ 45405 w 88209"/>
                <a:gd name="connsiteY71" fmla="*/ 11537 h 53602"/>
                <a:gd name="connsiteX72" fmla="*/ 45405 w 88209"/>
                <a:gd name="connsiteY72" fmla="*/ 11537 h 53602"/>
                <a:gd name="connsiteX73" fmla="*/ 41715 w 88209"/>
                <a:gd name="connsiteY73" fmla="*/ 7109 h 53602"/>
                <a:gd name="connsiteX74" fmla="*/ 41715 w 88209"/>
                <a:gd name="connsiteY74" fmla="*/ 7109 h 53602"/>
                <a:gd name="connsiteX75" fmla="*/ 41715 w 88209"/>
                <a:gd name="connsiteY75" fmla="*/ 7109 h 53602"/>
                <a:gd name="connsiteX76" fmla="*/ 35811 w 88209"/>
                <a:gd name="connsiteY76" fmla="*/ 467 h 53602"/>
                <a:gd name="connsiteX77" fmla="*/ 35811 w 88209"/>
                <a:gd name="connsiteY77" fmla="*/ 467 h 53602"/>
                <a:gd name="connsiteX78" fmla="*/ 30645 w 88209"/>
                <a:gd name="connsiteY78" fmla="*/ 467 h 53602"/>
                <a:gd name="connsiteX79" fmla="*/ 12933 w 88209"/>
                <a:gd name="connsiteY79" fmla="*/ 467 h 53602"/>
                <a:gd name="connsiteX80" fmla="*/ 387 w 88209"/>
                <a:gd name="connsiteY80" fmla="*/ 6371 h 53602"/>
                <a:gd name="connsiteX81" fmla="*/ 387 w 88209"/>
                <a:gd name="connsiteY81" fmla="*/ 11537 h 53602"/>
                <a:gd name="connsiteX82" fmla="*/ 387 w 88209"/>
                <a:gd name="connsiteY82" fmla="*/ 21131 h 53602"/>
                <a:gd name="connsiteX83" fmla="*/ 387 w 88209"/>
                <a:gd name="connsiteY83" fmla="*/ 27035 h 53602"/>
                <a:gd name="connsiteX84" fmla="*/ 387 w 88209"/>
                <a:gd name="connsiteY84" fmla="*/ 27035 h 53602"/>
                <a:gd name="connsiteX85" fmla="*/ 387 w 88209"/>
                <a:gd name="connsiteY85" fmla="*/ 38105 h 53602"/>
                <a:gd name="connsiteX86" fmla="*/ 387 w 88209"/>
                <a:gd name="connsiteY86" fmla="*/ 38105 h 53602"/>
                <a:gd name="connsiteX87" fmla="*/ 387 w 88209"/>
                <a:gd name="connsiteY87" fmla="*/ 38105 h 53602"/>
                <a:gd name="connsiteX88" fmla="*/ 387 w 88209"/>
                <a:gd name="connsiteY88" fmla="*/ 38105 h 53602"/>
                <a:gd name="connsiteX89" fmla="*/ 387 w 88209"/>
                <a:gd name="connsiteY89" fmla="*/ 38105 h 53602"/>
                <a:gd name="connsiteX90" fmla="*/ 387 w 88209"/>
                <a:gd name="connsiteY90" fmla="*/ 38105 h 53602"/>
                <a:gd name="connsiteX91" fmla="*/ 387 w 88209"/>
                <a:gd name="connsiteY91" fmla="*/ 38105 h 53602"/>
                <a:gd name="connsiteX92" fmla="*/ 387 w 88209"/>
                <a:gd name="connsiteY92" fmla="*/ 42533 h 53602"/>
                <a:gd name="connsiteX93" fmla="*/ 387 w 88209"/>
                <a:gd name="connsiteY93" fmla="*/ 42533 h 53602"/>
                <a:gd name="connsiteX94" fmla="*/ 387 w 88209"/>
                <a:gd name="connsiteY94" fmla="*/ 42533 h 53602"/>
                <a:gd name="connsiteX95" fmla="*/ 387 w 88209"/>
                <a:gd name="connsiteY95" fmla="*/ 42533 h 53602"/>
                <a:gd name="connsiteX96" fmla="*/ 387 w 88209"/>
                <a:gd name="connsiteY96" fmla="*/ 42533 h 53602"/>
                <a:gd name="connsiteX97" fmla="*/ 387 w 88209"/>
                <a:gd name="connsiteY97" fmla="*/ 42533 h 53602"/>
                <a:gd name="connsiteX98" fmla="*/ 387 w 88209"/>
                <a:gd name="connsiteY98" fmla="*/ 48437 h 53602"/>
                <a:gd name="connsiteX99" fmla="*/ 387 w 88209"/>
                <a:gd name="connsiteY99" fmla="*/ 48437 h 53602"/>
                <a:gd name="connsiteX100" fmla="*/ 387 w 88209"/>
                <a:gd name="connsiteY100" fmla="*/ 52127 h 53602"/>
                <a:gd name="connsiteX101" fmla="*/ 387 w 88209"/>
                <a:gd name="connsiteY101" fmla="*/ 52127 h 53602"/>
                <a:gd name="connsiteX102" fmla="*/ 387 w 88209"/>
                <a:gd name="connsiteY102" fmla="*/ 52127 h 53602"/>
                <a:gd name="connsiteX103" fmla="*/ 4815 w 88209"/>
                <a:gd name="connsiteY103" fmla="*/ 46961 h 53602"/>
                <a:gd name="connsiteX104" fmla="*/ 4815 w 88209"/>
                <a:gd name="connsiteY104" fmla="*/ 46961 h 53602"/>
                <a:gd name="connsiteX105" fmla="*/ 4815 w 88209"/>
                <a:gd name="connsiteY105" fmla="*/ 46961 h 53602"/>
                <a:gd name="connsiteX106" fmla="*/ 4815 w 88209"/>
                <a:gd name="connsiteY106" fmla="*/ 46961 h 53602"/>
                <a:gd name="connsiteX107" fmla="*/ 4815 w 88209"/>
                <a:gd name="connsiteY107" fmla="*/ 46961 h 53602"/>
                <a:gd name="connsiteX108" fmla="*/ 4815 w 88209"/>
                <a:gd name="connsiteY108" fmla="*/ 46961 h 53602"/>
                <a:gd name="connsiteX109" fmla="*/ 11457 w 88209"/>
                <a:gd name="connsiteY109" fmla="*/ 52865 h 53602"/>
                <a:gd name="connsiteX110" fmla="*/ 11457 w 88209"/>
                <a:gd name="connsiteY110" fmla="*/ 52865 h 53602"/>
                <a:gd name="connsiteX111" fmla="*/ 11457 w 88209"/>
                <a:gd name="connsiteY111" fmla="*/ 52865 h 53602"/>
                <a:gd name="connsiteX112" fmla="*/ 11457 w 88209"/>
                <a:gd name="connsiteY112" fmla="*/ 52865 h 53602"/>
                <a:gd name="connsiteX113" fmla="*/ 11457 w 88209"/>
                <a:gd name="connsiteY113" fmla="*/ 52865 h 53602"/>
                <a:gd name="connsiteX114" fmla="*/ 11457 w 88209"/>
                <a:gd name="connsiteY114" fmla="*/ 52865 h 53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88209" h="53602">
                  <a:moveTo>
                    <a:pt x="49095" y="53603"/>
                  </a:moveTo>
                  <a:lnTo>
                    <a:pt x="49095" y="53603"/>
                  </a:lnTo>
                  <a:lnTo>
                    <a:pt x="49095" y="53603"/>
                  </a:lnTo>
                  <a:lnTo>
                    <a:pt x="49095" y="53603"/>
                  </a:lnTo>
                  <a:lnTo>
                    <a:pt x="49095" y="53603"/>
                  </a:lnTo>
                  <a:lnTo>
                    <a:pt x="49095" y="53603"/>
                  </a:lnTo>
                  <a:lnTo>
                    <a:pt x="49095" y="53603"/>
                  </a:lnTo>
                  <a:lnTo>
                    <a:pt x="49095" y="53603"/>
                  </a:lnTo>
                  <a:lnTo>
                    <a:pt x="49095" y="49913"/>
                  </a:lnTo>
                  <a:lnTo>
                    <a:pt x="43191" y="44009"/>
                  </a:lnTo>
                  <a:lnTo>
                    <a:pt x="43191" y="44009"/>
                  </a:lnTo>
                  <a:lnTo>
                    <a:pt x="43191" y="44009"/>
                  </a:lnTo>
                  <a:lnTo>
                    <a:pt x="43191" y="44009"/>
                  </a:lnTo>
                  <a:cubicBezTo>
                    <a:pt x="43191" y="44009"/>
                    <a:pt x="38763" y="49175"/>
                    <a:pt x="38763" y="49913"/>
                  </a:cubicBezTo>
                  <a:lnTo>
                    <a:pt x="38763" y="49913"/>
                  </a:lnTo>
                  <a:lnTo>
                    <a:pt x="38763" y="49913"/>
                  </a:lnTo>
                  <a:lnTo>
                    <a:pt x="38763" y="49913"/>
                  </a:lnTo>
                  <a:lnTo>
                    <a:pt x="38763" y="49913"/>
                  </a:lnTo>
                  <a:lnTo>
                    <a:pt x="38763" y="49913"/>
                  </a:lnTo>
                  <a:lnTo>
                    <a:pt x="38763" y="49913"/>
                  </a:lnTo>
                  <a:cubicBezTo>
                    <a:pt x="39081" y="47958"/>
                    <a:pt x="39081" y="45964"/>
                    <a:pt x="38763" y="44009"/>
                  </a:cubicBezTo>
                  <a:lnTo>
                    <a:pt x="38763" y="44009"/>
                  </a:lnTo>
                  <a:cubicBezTo>
                    <a:pt x="38763" y="44009"/>
                    <a:pt x="38763" y="44009"/>
                    <a:pt x="38763" y="44009"/>
                  </a:cubicBezTo>
                  <a:lnTo>
                    <a:pt x="38763" y="44009"/>
                  </a:lnTo>
                  <a:cubicBezTo>
                    <a:pt x="38763" y="44009"/>
                    <a:pt x="38763" y="40319"/>
                    <a:pt x="38763" y="40319"/>
                  </a:cubicBezTo>
                  <a:lnTo>
                    <a:pt x="38763" y="40319"/>
                  </a:lnTo>
                  <a:cubicBezTo>
                    <a:pt x="38763" y="40319"/>
                    <a:pt x="38763" y="40319"/>
                    <a:pt x="38763" y="40319"/>
                  </a:cubicBezTo>
                  <a:lnTo>
                    <a:pt x="38763" y="40319"/>
                  </a:lnTo>
                  <a:lnTo>
                    <a:pt x="38763" y="40319"/>
                  </a:lnTo>
                  <a:cubicBezTo>
                    <a:pt x="38003" y="36419"/>
                    <a:pt x="38003" y="32410"/>
                    <a:pt x="38763" y="28511"/>
                  </a:cubicBezTo>
                  <a:cubicBezTo>
                    <a:pt x="39184" y="26565"/>
                    <a:pt x="39184" y="24552"/>
                    <a:pt x="38763" y="22607"/>
                  </a:cubicBezTo>
                  <a:lnTo>
                    <a:pt x="38763" y="14489"/>
                  </a:lnTo>
                  <a:lnTo>
                    <a:pt x="38763" y="14489"/>
                  </a:lnTo>
                  <a:lnTo>
                    <a:pt x="38763" y="7109"/>
                  </a:lnTo>
                  <a:cubicBezTo>
                    <a:pt x="41538" y="2897"/>
                    <a:pt x="46269" y="392"/>
                    <a:pt x="51309" y="467"/>
                  </a:cubicBezTo>
                  <a:lnTo>
                    <a:pt x="69021" y="467"/>
                  </a:lnTo>
                  <a:cubicBezTo>
                    <a:pt x="70689" y="-156"/>
                    <a:pt x="72520" y="-156"/>
                    <a:pt x="74187" y="467"/>
                  </a:cubicBezTo>
                  <a:cubicBezTo>
                    <a:pt x="77162" y="1920"/>
                    <a:pt x="79324" y="4628"/>
                    <a:pt x="80091" y="7847"/>
                  </a:cubicBezTo>
                  <a:lnTo>
                    <a:pt x="80091" y="7847"/>
                  </a:lnTo>
                  <a:cubicBezTo>
                    <a:pt x="80091" y="7847"/>
                    <a:pt x="84519" y="12275"/>
                    <a:pt x="84519" y="13013"/>
                  </a:cubicBezTo>
                  <a:lnTo>
                    <a:pt x="84519" y="13013"/>
                  </a:lnTo>
                  <a:cubicBezTo>
                    <a:pt x="84519" y="13013"/>
                    <a:pt x="88209" y="18917"/>
                    <a:pt x="88209" y="18917"/>
                  </a:cubicBezTo>
                  <a:lnTo>
                    <a:pt x="88209" y="18917"/>
                  </a:lnTo>
                  <a:cubicBezTo>
                    <a:pt x="88209" y="18917"/>
                    <a:pt x="88209" y="24821"/>
                    <a:pt x="88209" y="24821"/>
                  </a:cubicBezTo>
                  <a:lnTo>
                    <a:pt x="88209" y="24821"/>
                  </a:lnTo>
                  <a:cubicBezTo>
                    <a:pt x="79265" y="27922"/>
                    <a:pt x="69464" y="27392"/>
                    <a:pt x="60903" y="23345"/>
                  </a:cubicBezTo>
                  <a:lnTo>
                    <a:pt x="60903" y="23345"/>
                  </a:lnTo>
                  <a:lnTo>
                    <a:pt x="60903" y="32939"/>
                  </a:lnTo>
                  <a:lnTo>
                    <a:pt x="60903" y="32939"/>
                  </a:lnTo>
                  <a:lnTo>
                    <a:pt x="60903" y="32939"/>
                  </a:lnTo>
                  <a:cubicBezTo>
                    <a:pt x="60903" y="32939"/>
                    <a:pt x="60903" y="39581"/>
                    <a:pt x="60903" y="39581"/>
                  </a:cubicBezTo>
                  <a:lnTo>
                    <a:pt x="60903" y="39581"/>
                  </a:lnTo>
                  <a:cubicBezTo>
                    <a:pt x="61531" y="42250"/>
                    <a:pt x="61531" y="45029"/>
                    <a:pt x="60903" y="47699"/>
                  </a:cubicBezTo>
                  <a:cubicBezTo>
                    <a:pt x="60903" y="47699"/>
                    <a:pt x="60903" y="47699"/>
                    <a:pt x="60903" y="47699"/>
                  </a:cubicBezTo>
                  <a:close/>
                  <a:moveTo>
                    <a:pt x="49095" y="53603"/>
                  </a:moveTo>
                  <a:lnTo>
                    <a:pt x="49095" y="53603"/>
                  </a:lnTo>
                  <a:lnTo>
                    <a:pt x="49095" y="53603"/>
                  </a:lnTo>
                  <a:cubicBezTo>
                    <a:pt x="49885" y="51206"/>
                    <a:pt x="49885" y="48620"/>
                    <a:pt x="49095" y="46223"/>
                  </a:cubicBezTo>
                  <a:lnTo>
                    <a:pt x="49095" y="46223"/>
                  </a:lnTo>
                  <a:cubicBezTo>
                    <a:pt x="49095" y="46223"/>
                    <a:pt x="49095" y="46223"/>
                    <a:pt x="49095" y="46223"/>
                  </a:cubicBezTo>
                  <a:cubicBezTo>
                    <a:pt x="49885" y="44079"/>
                    <a:pt x="49885" y="41724"/>
                    <a:pt x="49095" y="39581"/>
                  </a:cubicBezTo>
                  <a:cubicBezTo>
                    <a:pt x="49095" y="39581"/>
                    <a:pt x="49095" y="39581"/>
                    <a:pt x="49095" y="39581"/>
                  </a:cubicBezTo>
                  <a:lnTo>
                    <a:pt x="49095" y="39581"/>
                  </a:lnTo>
                  <a:cubicBezTo>
                    <a:pt x="49457" y="36887"/>
                    <a:pt x="49457" y="34156"/>
                    <a:pt x="49095" y="31463"/>
                  </a:cubicBezTo>
                  <a:cubicBezTo>
                    <a:pt x="49095" y="31463"/>
                    <a:pt x="49095" y="31463"/>
                    <a:pt x="49095" y="31463"/>
                  </a:cubicBezTo>
                  <a:lnTo>
                    <a:pt x="49095" y="31463"/>
                  </a:lnTo>
                  <a:cubicBezTo>
                    <a:pt x="49346" y="28516"/>
                    <a:pt x="49346" y="25553"/>
                    <a:pt x="49095" y="22607"/>
                  </a:cubicBezTo>
                  <a:lnTo>
                    <a:pt x="49095" y="22607"/>
                  </a:lnTo>
                  <a:cubicBezTo>
                    <a:pt x="49095" y="22607"/>
                    <a:pt x="49095" y="17441"/>
                    <a:pt x="49095" y="17441"/>
                  </a:cubicBezTo>
                  <a:lnTo>
                    <a:pt x="49095" y="17441"/>
                  </a:lnTo>
                  <a:lnTo>
                    <a:pt x="49095" y="17441"/>
                  </a:lnTo>
                  <a:cubicBezTo>
                    <a:pt x="49095" y="17441"/>
                    <a:pt x="49095" y="12275"/>
                    <a:pt x="45405" y="11537"/>
                  </a:cubicBezTo>
                  <a:lnTo>
                    <a:pt x="45405" y="11537"/>
                  </a:lnTo>
                  <a:cubicBezTo>
                    <a:pt x="45405" y="11537"/>
                    <a:pt x="45405" y="7847"/>
                    <a:pt x="41715" y="7109"/>
                  </a:cubicBezTo>
                  <a:lnTo>
                    <a:pt x="41715" y="7109"/>
                  </a:lnTo>
                  <a:lnTo>
                    <a:pt x="41715" y="7109"/>
                  </a:lnTo>
                  <a:cubicBezTo>
                    <a:pt x="40254" y="4492"/>
                    <a:pt x="38239" y="2226"/>
                    <a:pt x="35811" y="467"/>
                  </a:cubicBezTo>
                  <a:lnTo>
                    <a:pt x="35811" y="467"/>
                  </a:lnTo>
                  <a:cubicBezTo>
                    <a:pt x="34099" y="225"/>
                    <a:pt x="32358" y="225"/>
                    <a:pt x="30645" y="467"/>
                  </a:cubicBezTo>
                  <a:lnTo>
                    <a:pt x="12933" y="467"/>
                  </a:lnTo>
                  <a:cubicBezTo>
                    <a:pt x="8055" y="350"/>
                    <a:pt x="3406" y="2537"/>
                    <a:pt x="387" y="6371"/>
                  </a:cubicBezTo>
                  <a:lnTo>
                    <a:pt x="387" y="11537"/>
                  </a:lnTo>
                  <a:lnTo>
                    <a:pt x="387" y="21131"/>
                  </a:lnTo>
                  <a:cubicBezTo>
                    <a:pt x="387" y="21131"/>
                    <a:pt x="387" y="21131"/>
                    <a:pt x="387" y="27035"/>
                  </a:cubicBezTo>
                  <a:lnTo>
                    <a:pt x="387" y="27035"/>
                  </a:lnTo>
                  <a:cubicBezTo>
                    <a:pt x="-129" y="30707"/>
                    <a:pt x="-129" y="34432"/>
                    <a:pt x="387" y="38105"/>
                  </a:cubicBezTo>
                  <a:lnTo>
                    <a:pt x="387" y="38105"/>
                  </a:lnTo>
                  <a:lnTo>
                    <a:pt x="387" y="38105"/>
                  </a:lnTo>
                  <a:lnTo>
                    <a:pt x="387" y="38105"/>
                  </a:lnTo>
                  <a:lnTo>
                    <a:pt x="387" y="38105"/>
                  </a:lnTo>
                  <a:cubicBezTo>
                    <a:pt x="387" y="38105"/>
                    <a:pt x="387" y="38105"/>
                    <a:pt x="387" y="38105"/>
                  </a:cubicBezTo>
                  <a:lnTo>
                    <a:pt x="387" y="38105"/>
                  </a:lnTo>
                  <a:cubicBezTo>
                    <a:pt x="587" y="39574"/>
                    <a:pt x="587" y="41063"/>
                    <a:pt x="387" y="42533"/>
                  </a:cubicBezTo>
                  <a:lnTo>
                    <a:pt x="387" y="42533"/>
                  </a:lnTo>
                  <a:cubicBezTo>
                    <a:pt x="387" y="42533"/>
                    <a:pt x="387" y="42533"/>
                    <a:pt x="387" y="42533"/>
                  </a:cubicBezTo>
                  <a:lnTo>
                    <a:pt x="387" y="42533"/>
                  </a:lnTo>
                  <a:lnTo>
                    <a:pt x="387" y="42533"/>
                  </a:lnTo>
                  <a:lnTo>
                    <a:pt x="387" y="42533"/>
                  </a:lnTo>
                  <a:cubicBezTo>
                    <a:pt x="387" y="42533"/>
                    <a:pt x="387" y="46961"/>
                    <a:pt x="387" y="48437"/>
                  </a:cubicBezTo>
                  <a:lnTo>
                    <a:pt x="387" y="48437"/>
                  </a:lnTo>
                  <a:lnTo>
                    <a:pt x="387" y="52127"/>
                  </a:lnTo>
                  <a:lnTo>
                    <a:pt x="387" y="52127"/>
                  </a:lnTo>
                  <a:lnTo>
                    <a:pt x="387" y="52127"/>
                  </a:lnTo>
                  <a:lnTo>
                    <a:pt x="4815" y="46961"/>
                  </a:lnTo>
                  <a:lnTo>
                    <a:pt x="4815" y="46961"/>
                  </a:lnTo>
                  <a:lnTo>
                    <a:pt x="4815" y="46961"/>
                  </a:lnTo>
                  <a:lnTo>
                    <a:pt x="4815" y="46961"/>
                  </a:lnTo>
                  <a:lnTo>
                    <a:pt x="4815" y="46961"/>
                  </a:lnTo>
                  <a:lnTo>
                    <a:pt x="4815" y="46961"/>
                  </a:lnTo>
                  <a:cubicBezTo>
                    <a:pt x="7229" y="48688"/>
                    <a:pt x="9457" y="50668"/>
                    <a:pt x="11457" y="52865"/>
                  </a:cubicBezTo>
                  <a:lnTo>
                    <a:pt x="11457" y="52865"/>
                  </a:lnTo>
                  <a:lnTo>
                    <a:pt x="11457" y="52865"/>
                  </a:lnTo>
                  <a:lnTo>
                    <a:pt x="11457" y="52865"/>
                  </a:lnTo>
                  <a:lnTo>
                    <a:pt x="11457" y="52865"/>
                  </a:lnTo>
                  <a:lnTo>
                    <a:pt x="11457" y="52865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993B789B-D6C0-4AE8-B16D-98A39FAA0D86}"/>
                </a:ext>
              </a:extLst>
            </p:cNvPr>
            <p:cNvSpPr/>
            <p:nvPr/>
          </p:nvSpPr>
          <p:spPr>
            <a:xfrm>
              <a:off x="5927592" y="35291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F0E1C0AC-3EE9-480A-AAFA-9CFDA0E3EA68}"/>
                </a:ext>
              </a:extLst>
            </p:cNvPr>
            <p:cNvSpPr/>
            <p:nvPr/>
          </p:nvSpPr>
          <p:spPr>
            <a:xfrm>
              <a:off x="5929069" y="3534296"/>
              <a:ext cx="808" cy="7379"/>
            </a:xfrm>
            <a:custGeom>
              <a:avLst/>
              <a:gdLst>
                <a:gd name="connsiteX0" fmla="*/ 0 w 808"/>
                <a:gd name="connsiteY0" fmla="*/ 0 h 7379"/>
                <a:gd name="connsiteX1" fmla="*/ 0 w 808"/>
                <a:gd name="connsiteY1" fmla="*/ 7380 h 7379"/>
                <a:gd name="connsiteX2" fmla="*/ 0 w 808"/>
                <a:gd name="connsiteY2" fmla="*/ 7380 h 7379"/>
                <a:gd name="connsiteX3" fmla="*/ 0 w 808"/>
                <a:gd name="connsiteY3" fmla="*/ 0 h 7379"/>
                <a:gd name="connsiteX4" fmla="*/ 0 w 808"/>
                <a:gd name="connsiteY4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" h="7379">
                  <a:moveTo>
                    <a:pt x="0" y="0"/>
                  </a:moveTo>
                  <a:cubicBezTo>
                    <a:pt x="1077" y="2343"/>
                    <a:pt x="1077" y="5037"/>
                    <a:pt x="0" y="7380"/>
                  </a:cubicBezTo>
                  <a:lnTo>
                    <a:pt x="0" y="7380"/>
                  </a:lnTo>
                  <a:cubicBezTo>
                    <a:pt x="0" y="7380"/>
                    <a:pt x="0" y="1476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D43BFDFD-7B7A-4B3E-9927-A8E45B812F24}"/>
                </a:ext>
              </a:extLst>
            </p:cNvPr>
            <p:cNvSpPr/>
            <p:nvPr/>
          </p:nvSpPr>
          <p:spPr>
            <a:xfrm>
              <a:off x="5933496" y="3536510"/>
              <a:ext cx="553" cy="6641"/>
            </a:xfrm>
            <a:custGeom>
              <a:avLst/>
              <a:gdLst>
                <a:gd name="connsiteX0" fmla="*/ 0 w 553"/>
                <a:gd name="connsiteY0" fmla="*/ 738 h 6641"/>
                <a:gd name="connsiteX1" fmla="*/ 0 w 553"/>
                <a:gd name="connsiteY1" fmla="*/ 6642 h 6641"/>
                <a:gd name="connsiteX2" fmla="*/ 0 w 553"/>
                <a:gd name="connsiteY2" fmla="*/ 6642 h 6641"/>
                <a:gd name="connsiteX3" fmla="*/ 0 w 553"/>
                <a:gd name="connsiteY3" fmla="*/ 0 h 6641"/>
                <a:gd name="connsiteX4" fmla="*/ 0 w 553"/>
                <a:gd name="connsiteY4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" h="6641">
                  <a:moveTo>
                    <a:pt x="0" y="738"/>
                  </a:moveTo>
                  <a:cubicBezTo>
                    <a:pt x="738" y="2636"/>
                    <a:pt x="738" y="4744"/>
                    <a:pt x="0" y="6642"/>
                  </a:cubicBezTo>
                  <a:lnTo>
                    <a:pt x="0" y="6642"/>
                  </a:lnTo>
                  <a:cubicBezTo>
                    <a:pt x="679" y="4480"/>
                    <a:pt x="679" y="2162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8920369F-E6C2-4E87-A3D8-1E2E0DC76DD8}"/>
                </a:ext>
              </a:extLst>
            </p:cNvPr>
            <p:cNvSpPr/>
            <p:nvPr/>
          </p:nvSpPr>
          <p:spPr>
            <a:xfrm>
              <a:off x="5934973" y="3542413"/>
              <a:ext cx="260" cy="4428"/>
            </a:xfrm>
            <a:custGeom>
              <a:avLst/>
              <a:gdLst>
                <a:gd name="connsiteX0" fmla="*/ 0 w 260"/>
                <a:gd name="connsiteY0" fmla="*/ 4428 h 4428"/>
                <a:gd name="connsiteX1" fmla="*/ 0 w 260"/>
                <a:gd name="connsiteY1" fmla="*/ 4428 h 4428"/>
                <a:gd name="connsiteX2" fmla="*/ 0 w 260"/>
                <a:gd name="connsiteY2" fmla="*/ 0 h 4428"/>
                <a:gd name="connsiteX3" fmla="*/ 0 w 260"/>
                <a:gd name="connsiteY3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" h="4428">
                  <a:moveTo>
                    <a:pt x="0" y="4428"/>
                  </a:moveTo>
                  <a:lnTo>
                    <a:pt x="0" y="4428"/>
                  </a:ln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37ECEACC-D1C1-4BDF-BCAD-ACF6899A2D80}"/>
                </a:ext>
              </a:extLst>
            </p:cNvPr>
            <p:cNvSpPr/>
            <p:nvPr/>
          </p:nvSpPr>
          <p:spPr>
            <a:xfrm>
              <a:off x="5933496" y="3551270"/>
              <a:ext cx="73800" cy="3689"/>
            </a:xfrm>
            <a:custGeom>
              <a:avLst/>
              <a:gdLst>
                <a:gd name="connsiteX0" fmla="*/ 0 w 73800"/>
                <a:gd name="connsiteY0" fmla="*/ 3690 h 3689"/>
                <a:gd name="connsiteX1" fmla="*/ 0 w 73800"/>
                <a:gd name="connsiteY1" fmla="*/ 3690 h 3689"/>
                <a:gd name="connsiteX2" fmla="*/ 0 w 73800"/>
                <a:gd name="connsiteY2" fmla="*/ 3690 h 3689"/>
                <a:gd name="connsiteX3" fmla="*/ 0 w 73800"/>
                <a:gd name="connsiteY3" fmla="*/ 0 h 3689"/>
                <a:gd name="connsiteX4" fmla="*/ 0 w 73800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89"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134DCD38-16AD-47F1-BCD0-83BF405D6AC9}"/>
                </a:ext>
              </a:extLst>
            </p:cNvPr>
            <p:cNvSpPr/>
            <p:nvPr/>
          </p:nvSpPr>
          <p:spPr>
            <a:xfrm>
              <a:off x="5930284" y="3544627"/>
              <a:ext cx="260" cy="4428"/>
            </a:xfrm>
            <a:custGeom>
              <a:avLst/>
              <a:gdLst>
                <a:gd name="connsiteX0" fmla="*/ 260 w 260"/>
                <a:gd name="connsiteY0" fmla="*/ 0 h 4428"/>
                <a:gd name="connsiteX1" fmla="*/ 260 w 260"/>
                <a:gd name="connsiteY1" fmla="*/ 4428 h 4428"/>
                <a:gd name="connsiteX2" fmla="*/ 260 w 260"/>
                <a:gd name="connsiteY2" fmla="*/ 4428 h 4428"/>
                <a:gd name="connsiteX3" fmla="*/ 260 w 260"/>
                <a:gd name="connsiteY3" fmla="*/ 0 h 4428"/>
                <a:gd name="connsiteX4" fmla="*/ 260 w 260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4428">
                  <a:moveTo>
                    <a:pt x="260" y="0"/>
                  </a:moveTo>
                  <a:cubicBezTo>
                    <a:pt x="-87" y="1456"/>
                    <a:pt x="-87" y="2972"/>
                    <a:pt x="260" y="4428"/>
                  </a:cubicBezTo>
                  <a:lnTo>
                    <a:pt x="260" y="4428"/>
                  </a:lnTo>
                  <a:cubicBezTo>
                    <a:pt x="-87" y="2972"/>
                    <a:pt x="-87" y="1456"/>
                    <a:pt x="260" y="0"/>
                  </a:cubicBezTo>
                  <a:lnTo>
                    <a:pt x="26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737E68F4-778B-4D25-8FA2-939B26EEA58B}"/>
                </a:ext>
              </a:extLst>
            </p:cNvPr>
            <p:cNvSpPr/>
            <p:nvPr/>
          </p:nvSpPr>
          <p:spPr>
            <a:xfrm>
              <a:off x="5929807" y="355496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0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7D683BDA-F2A5-4804-8D8D-4E01F81C4224}"/>
                </a:ext>
              </a:extLst>
            </p:cNvPr>
            <p:cNvSpPr/>
            <p:nvPr/>
          </p:nvSpPr>
          <p:spPr>
            <a:xfrm>
              <a:off x="5936448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56BF0BB1-5A27-41B1-803F-0970F235B5AC}"/>
                </a:ext>
              </a:extLst>
            </p:cNvPr>
            <p:cNvSpPr/>
            <p:nvPr/>
          </p:nvSpPr>
          <p:spPr>
            <a:xfrm>
              <a:off x="5935711" y="35431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9D5AB0E5-9E8E-4884-BEB4-3835FA1E28DA}"/>
                </a:ext>
              </a:extLst>
            </p:cNvPr>
            <p:cNvSpPr/>
            <p:nvPr/>
          </p:nvSpPr>
          <p:spPr>
            <a:xfrm>
              <a:off x="5930544" y="3550532"/>
              <a:ext cx="260" cy="4427"/>
            </a:xfrm>
            <a:custGeom>
              <a:avLst/>
              <a:gdLst>
                <a:gd name="connsiteX0" fmla="*/ 0 w 260"/>
                <a:gd name="connsiteY0" fmla="*/ 4428 h 4427"/>
                <a:gd name="connsiteX1" fmla="*/ 0 w 260"/>
                <a:gd name="connsiteY1" fmla="*/ 4428 h 4427"/>
                <a:gd name="connsiteX2" fmla="*/ 0 w 260"/>
                <a:gd name="connsiteY2" fmla="*/ 0 h 4427"/>
                <a:gd name="connsiteX3" fmla="*/ 0 w 26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" h="4427">
                  <a:moveTo>
                    <a:pt x="0" y="4428"/>
                  </a:moveTo>
                  <a:lnTo>
                    <a:pt x="0" y="4428"/>
                  </a:ln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B7DF940F-9174-447F-A178-9361615331DE}"/>
                </a:ext>
              </a:extLst>
            </p:cNvPr>
            <p:cNvSpPr/>
            <p:nvPr/>
          </p:nvSpPr>
          <p:spPr>
            <a:xfrm>
              <a:off x="5927592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4F68DD85-3E75-4C95-9804-A769BB7F49FC}"/>
                </a:ext>
              </a:extLst>
            </p:cNvPr>
            <p:cNvSpPr/>
            <p:nvPr/>
          </p:nvSpPr>
          <p:spPr>
            <a:xfrm>
              <a:off x="5874457" y="3519043"/>
              <a:ext cx="8899" cy="15395"/>
            </a:xfrm>
            <a:custGeom>
              <a:avLst/>
              <a:gdLst>
                <a:gd name="connsiteX0" fmla="*/ 0 w 8899"/>
                <a:gd name="connsiteY0" fmla="*/ 1230 h 15395"/>
                <a:gd name="connsiteX1" fmla="*/ 0 w 8899"/>
                <a:gd name="connsiteY1" fmla="*/ 15252 h 15395"/>
                <a:gd name="connsiteX2" fmla="*/ 8856 w 8899"/>
                <a:gd name="connsiteY2" fmla="*/ 1968 h 15395"/>
                <a:gd name="connsiteX3" fmla="*/ 738 w 8899"/>
                <a:gd name="connsiteY3" fmla="*/ 1968 h 1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9" h="15395">
                  <a:moveTo>
                    <a:pt x="0" y="1230"/>
                  </a:moveTo>
                  <a:cubicBezTo>
                    <a:pt x="0" y="1230"/>
                    <a:pt x="0" y="13776"/>
                    <a:pt x="0" y="15252"/>
                  </a:cubicBezTo>
                  <a:cubicBezTo>
                    <a:pt x="0" y="16728"/>
                    <a:pt x="8118" y="6396"/>
                    <a:pt x="8856" y="1968"/>
                  </a:cubicBezTo>
                  <a:cubicBezTo>
                    <a:pt x="9594" y="-2460"/>
                    <a:pt x="738" y="1968"/>
                    <a:pt x="738" y="1968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CB27E5FF-B9DE-4B33-B4AB-15A20ECD796B}"/>
                </a:ext>
              </a:extLst>
            </p:cNvPr>
            <p:cNvSpPr/>
            <p:nvPr/>
          </p:nvSpPr>
          <p:spPr>
            <a:xfrm>
              <a:off x="5875194" y="3520273"/>
              <a:ext cx="7380" cy="14760"/>
            </a:xfrm>
            <a:custGeom>
              <a:avLst/>
              <a:gdLst>
                <a:gd name="connsiteX0" fmla="*/ 0 w 7380"/>
                <a:gd name="connsiteY0" fmla="*/ 14760 h 14760"/>
                <a:gd name="connsiteX1" fmla="*/ 0 w 7380"/>
                <a:gd name="connsiteY1" fmla="*/ 14760 h 14760"/>
                <a:gd name="connsiteX2" fmla="*/ 0 w 7380"/>
                <a:gd name="connsiteY2" fmla="*/ 738 h 14760"/>
                <a:gd name="connsiteX3" fmla="*/ 0 w 7380"/>
                <a:gd name="connsiteY3" fmla="*/ 738 h 14760"/>
                <a:gd name="connsiteX4" fmla="*/ 7380 w 7380"/>
                <a:gd name="connsiteY4" fmla="*/ 738 h 14760"/>
                <a:gd name="connsiteX5" fmla="*/ 7380 w 7380"/>
                <a:gd name="connsiteY5" fmla="*/ 738 h 14760"/>
                <a:gd name="connsiteX6" fmla="*/ 1476 w 7380"/>
                <a:gd name="connsiteY6" fmla="*/ 14022 h 14760"/>
                <a:gd name="connsiteX7" fmla="*/ 0 w 7380"/>
                <a:gd name="connsiteY7" fmla="*/ 0 h 14760"/>
                <a:gd name="connsiteX8" fmla="*/ 0 w 7380"/>
                <a:gd name="connsiteY8" fmla="*/ 14022 h 14760"/>
                <a:gd name="connsiteX9" fmla="*/ 0 w 7380"/>
                <a:gd name="connsiteY9" fmla="*/ 14022 h 14760"/>
                <a:gd name="connsiteX10" fmla="*/ 5166 w 7380"/>
                <a:gd name="connsiteY10" fmla="*/ 1476 h 14760"/>
                <a:gd name="connsiteX11" fmla="*/ 5166 w 7380"/>
                <a:gd name="connsiteY11" fmla="*/ 1476 h 14760"/>
                <a:gd name="connsiteX12" fmla="*/ 0 w 7380"/>
                <a:gd name="connsiteY12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" h="14760">
                  <a:moveTo>
                    <a:pt x="0" y="14760"/>
                  </a:moveTo>
                  <a:lnTo>
                    <a:pt x="0" y="14760"/>
                  </a:lnTo>
                  <a:cubicBezTo>
                    <a:pt x="0" y="14760"/>
                    <a:pt x="0" y="2214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5166" y="738"/>
                    <a:pt x="7380" y="738"/>
                  </a:cubicBezTo>
                  <a:lnTo>
                    <a:pt x="7380" y="738"/>
                  </a:lnTo>
                  <a:cubicBezTo>
                    <a:pt x="7380" y="738"/>
                    <a:pt x="7380" y="12546"/>
                    <a:pt x="1476" y="14022"/>
                  </a:cubicBezTo>
                  <a:close/>
                  <a:moveTo>
                    <a:pt x="0" y="0"/>
                  </a:moveTo>
                  <a:cubicBezTo>
                    <a:pt x="0" y="3690"/>
                    <a:pt x="0" y="12546"/>
                    <a:pt x="0" y="14022"/>
                  </a:cubicBezTo>
                  <a:lnTo>
                    <a:pt x="0" y="14022"/>
                  </a:lnTo>
                  <a:cubicBezTo>
                    <a:pt x="0" y="14022"/>
                    <a:pt x="5166" y="5166"/>
                    <a:pt x="5166" y="1476"/>
                  </a:cubicBezTo>
                  <a:lnTo>
                    <a:pt x="5166" y="1476"/>
                  </a:lnTo>
                  <a:cubicBezTo>
                    <a:pt x="5166" y="1476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30A9A93E-6030-4EDB-9F38-2D3BC599297F}"/>
                </a:ext>
              </a:extLst>
            </p:cNvPr>
            <p:cNvSpPr/>
            <p:nvPr/>
          </p:nvSpPr>
          <p:spPr>
            <a:xfrm>
              <a:off x="5875932" y="3520273"/>
              <a:ext cx="10568" cy="11224"/>
            </a:xfrm>
            <a:custGeom>
              <a:avLst/>
              <a:gdLst>
                <a:gd name="connsiteX0" fmla="*/ 5904 w 10568"/>
                <a:gd name="connsiteY0" fmla="*/ 0 h 11224"/>
                <a:gd name="connsiteX1" fmla="*/ 0 w 10568"/>
                <a:gd name="connsiteY1" fmla="*/ 10332 h 11224"/>
                <a:gd name="connsiteX2" fmla="*/ 10332 w 10568"/>
                <a:gd name="connsiteY2" fmla="*/ 3690 h 11224"/>
                <a:gd name="connsiteX3" fmla="*/ 5904 w 10568"/>
                <a:gd name="connsiteY3" fmla="*/ 0 h 1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68" h="11224">
                  <a:moveTo>
                    <a:pt x="5904" y="0"/>
                  </a:moveTo>
                  <a:cubicBezTo>
                    <a:pt x="5904" y="0"/>
                    <a:pt x="0" y="6642"/>
                    <a:pt x="0" y="10332"/>
                  </a:cubicBezTo>
                  <a:cubicBezTo>
                    <a:pt x="0" y="14022"/>
                    <a:pt x="8856" y="5166"/>
                    <a:pt x="10332" y="3690"/>
                  </a:cubicBezTo>
                  <a:cubicBezTo>
                    <a:pt x="11808" y="2214"/>
                    <a:pt x="5904" y="0"/>
                    <a:pt x="5904" y="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D9769E0E-6326-406C-9A16-3D400BAE3FCF}"/>
                </a:ext>
              </a:extLst>
            </p:cNvPr>
            <p:cNvSpPr/>
            <p:nvPr/>
          </p:nvSpPr>
          <p:spPr>
            <a:xfrm>
              <a:off x="5875932" y="3520273"/>
              <a:ext cx="11070" cy="11070"/>
            </a:xfrm>
            <a:custGeom>
              <a:avLst/>
              <a:gdLst>
                <a:gd name="connsiteX0" fmla="*/ 738 w 11070"/>
                <a:gd name="connsiteY0" fmla="*/ 11070 h 11070"/>
                <a:gd name="connsiteX1" fmla="*/ 738 w 11070"/>
                <a:gd name="connsiteY1" fmla="*/ 11070 h 11070"/>
                <a:gd name="connsiteX2" fmla="*/ 738 w 11070"/>
                <a:gd name="connsiteY2" fmla="*/ 11070 h 11070"/>
                <a:gd name="connsiteX3" fmla="*/ 6642 w 11070"/>
                <a:gd name="connsiteY3" fmla="*/ 738 h 11070"/>
                <a:gd name="connsiteX4" fmla="*/ 6642 w 11070"/>
                <a:gd name="connsiteY4" fmla="*/ 738 h 11070"/>
                <a:gd name="connsiteX5" fmla="*/ 11070 w 11070"/>
                <a:gd name="connsiteY5" fmla="*/ 738 h 11070"/>
                <a:gd name="connsiteX6" fmla="*/ 11070 w 11070"/>
                <a:gd name="connsiteY6" fmla="*/ 738 h 11070"/>
                <a:gd name="connsiteX7" fmla="*/ 738 w 11070"/>
                <a:gd name="connsiteY7" fmla="*/ 11070 h 11070"/>
                <a:gd name="connsiteX8" fmla="*/ 5904 w 11070"/>
                <a:gd name="connsiteY8" fmla="*/ 0 h 11070"/>
                <a:gd name="connsiteX9" fmla="*/ 0 w 11070"/>
                <a:gd name="connsiteY9" fmla="*/ 10332 h 11070"/>
                <a:gd name="connsiteX10" fmla="*/ 0 w 11070"/>
                <a:gd name="connsiteY10" fmla="*/ 10332 h 11070"/>
                <a:gd name="connsiteX11" fmla="*/ 0 w 11070"/>
                <a:gd name="connsiteY11" fmla="*/ 10332 h 11070"/>
                <a:gd name="connsiteX12" fmla="*/ 8856 w 11070"/>
                <a:gd name="connsiteY12" fmla="*/ 2952 h 11070"/>
                <a:gd name="connsiteX13" fmla="*/ 8856 w 11070"/>
                <a:gd name="connsiteY13" fmla="*/ 2952 h 11070"/>
                <a:gd name="connsiteX14" fmla="*/ 5904 w 11070"/>
                <a:gd name="connsiteY14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070" h="11070">
                  <a:moveTo>
                    <a:pt x="738" y="11070"/>
                  </a:moveTo>
                  <a:lnTo>
                    <a:pt x="738" y="11070"/>
                  </a:lnTo>
                  <a:cubicBezTo>
                    <a:pt x="738" y="11070"/>
                    <a:pt x="738" y="11070"/>
                    <a:pt x="738" y="11070"/>
                  </a:cubicBezTo>
                  <a:cubicBezTo>
                    <a:pt x="738" y="11070"/>
                    <a:pt x="6642" y="738"/>
                    <a:pt x="6642" y="738"/>
                  </a:cubicBezTo>
                  <a:lnTo>
                    <a:pt x="6642" y="738"/>
                  </a:lnTo>
                  <a:cubicBezTo>
                    <a:pt x="6642" y="738"/>
                    <a:pt x="10332" y="738"/>
                    <a:pt x="11070" y="738"/>
                  </a:cubicBezTo>
                  <a:lnTo>
                    <a:pt x="11070" y="738"/>
                  </a:lnTo>
                  <a:cubicBezTo>
                    <a:pt x="8804" y="5187"/>
                    <a:pt x="5188" y="8805"/>
                    <a:pt x="738" y="11070"/>
                  </a:cubicBezTo>
                  <a:close/>
                  <a:moveTo>
                    <a:pt x="5904" y="0"/>
                  </a:moveTo>
                  <a:cubicBezTo>
                    <a:pt x="5904" y="0"/>
                    <a:pt x="0" y="6642"/>
                    <a:pt x="0" y="10332"/>
                  </a:cubicBezTo>
                  <a:lnTo>
                    <a:pt x="0" y="10332"/>
                  </a:lnTo>
                  <a:lnTo>
                    <a:pt x="0" y="10332"/>
                  </a:lnTo>
                  <a:cubicBezTo>
                    <a:pt x="0" y="10332"/>
                    <a:pt x="8118" y="3690"/>
                    <a:pt x="8856" y="2952"/>
                  </a:cubicBezTo>
                  <a:lnTo>
                    <a:pt x="8856" y="2952"/>
                  </a:lnTo>
                  <a:cubicBezTo>
                    <a:pt x="8856" y="2952"/>
                    <a:pt x="6642" y="738"/>
                    <a:pt x="590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28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60067" y="3504775"/>
              <a:ext cx="64205" cy="26899"/>
              <a:chOff x="5760067" y="3504775"/>
              <a:chExt cx="64205" cy="26899"/>
            </a:xfrm>
          </p:grpSpPr>
          <p:sp>
            <p:nvSpPr>
              <p:cNvPr id="2288" name="Freeform: Shape 2287">
                <a:extLst>
                  <a:ext uri="{FF2B5EF4-FFF2-40B4-BE49-F238E27FC236}">
                    <a16:creationId xmlns:a16="http://schemas.microsoft.com/office/drawing/2014/main" id="{8302FAAF-DFAA-45ED-95D5-0A430440A0B1}"/>
                  </a:ext>
                </a:extLst>
              </p:cNvPr>
              <p:cNvSpPr/>
              <p:nvPr/>
            </p:nvSpPr>
            <p:spPr>
              <a:xfrm>
                <a:off x="5760067" y="3504775"/>
                <a:ext cx="61253" cy="25830"/>
              </a:xfrm>
              <a:custGeom>
                <a:avLst/>
                <a:gdLst>
                  <a:gd name="connsiteX0" fmla="*/ 14022 w 61253"/>
                  <a:gd name="connsiteY0" fmla="*/ 16236 h 25830"/>
                  <a:gd name="connsiteX1" fmla="*/ 0 w 61253"/>
                  <a:gd name="connsiteY1" fmla="*/ 25830 h 25830"/>
                  <a:gd name="connsiteX2" fmla="*/ 61254 w 61253"/>
                  <a:gd name="connsiteY2" fmla="*/ 5904 h 25830"/>
                  <a:gd name="connsiteX3" fmla="*/ 52398 w 61253"/>
                  <a:gd name="connsiteY3" fmla="*/ 0 h 25830"/>
                  <a:gd name="connsiteX4" fmla="*/ 14022 w 61253"/>
                  <a:gd name="connsiteY4" fmla="*/ 16236 h 25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253" h="25830">
                    <a:moveTo>
                      <a:pt x="14022" y="16236"/>
                    </a:moveTo>
                    <a:cubicBezTo>
                      <a:pt x="14022" y="16236"/>
                      <a:pt x="738" y="22878"/>
                      <a:pt x="0" y="25830"/>
                    </a:cubicBezTo>
                    <a:cubicBezTo>
                      <a:pt x="21823" y="24736"/>
                      <a:pt x="42963" y="17859"/>
                      <a:pt x="61254" y="5904"/>
                    </a:cubicBezTo>
                    <a:lnTo>
                      <a:pt x="52398" y="0"/>
                    </a:lnTo>
                    <a:lnTo>
                      <a:pt x="14022" y="16236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89" name="Freeform: Shape 2288">
                <a:extLst>
                  <a:ext uri="{FF2B5EF4-FFF2-40B4-BE49-F238E27FC236}">
                    <a16:creationId xmlns:a16="http://schemas.microsoft.com/office/drawing/2014/main" id="{15CB36CF-F1D0-468D-9068-19C25300F472}"/>
                  </a:ext>
                </a:extLst>
              </p:cNvPr>
              <p:cNvSpPr/>
              <p:nvPr/>
            </p:nvSpPr>
            <p:spPr>
              <a:xfrm>
                <a:off x="5760067" y="3505513"/>
                <a:ext cx="64205" cy="26161"/>
              </a:xfrm>
              <a:custGeom>
                <a:avLst/>
                <a:gdLst>
                  <a:gd name="connsiteX0" fmla="*/ 1476 w 64205"/>
                  <a:gd name="connsiteY0" fmla="*/ 25830 h 26161"/>
                  <a:gd name="connsiteX1" fmla="*/ 1476 w 64205"/>
                  <a:gd name="connsiteY1" fmla="*/ 25830 h 26161"/>
                  <a:gd name="connsiteX2" fmla="*/ 16236 w 64205"/>
                  <a:gd name="connsiteY2" fmla="*/ 16236 h 26161"/>
                  <a:gd name="connsiteX3" fmla="*/ 16236 w 64205"/>
                  <a:gd name="connsiteY3" fmla="*/ 16236 h 26161"/>
                  <a:gd name="connsiteX4" fmla="*/ 54612 w 64205"/>
                  <a:gd name="connsiteY4" fmla="*/ 0 h 26161"/>
                  <a:gd name="connsiteX5" fmla="*/ 54612 w 64205"/>
                  <a:gd name="connsiteY5" fmla="*/ 0 h 26161"/>
                  <a:gd name="connsiteX6" fmla="*/ 64206 w 64205"/>
                  <a:gd name="connsiteY6" fmla="*/ 5904 h 26161"/>
                  <a:gd name="connsiteX7" fmla="*/ 64206 w 64205"/>
                  <a:gd name="connsiteY7" fmla="*/ 5904 h 26161"/>
                  <a:gd name="connsiteX8" fmla="*/ 26568 w 64205"/>
                  <a:gd name="connsiteY8" fmla="*/ 22140 h 26161"/>
                  <a:gd name="connsiteX9" fmla="*/ 1476 w 64205"/>
                  <a:gd name="connsiteY9" fmla="*/ 25830 h 26161"/>
                  <a:gd name="connsiteX10" fmla="*/ 14022 w 64205"/>
                  <a:gd name="connsiteY10" fmla="*/ 15498 h 26161"/>
                  <a:gd name="connsiteX11" fmla="*/ 0 w 64205"/>
                  <a:gd name="connsiteY11" fmla="*/ 25092 h 26161"/>
                  <a:gd name="connsiteX12" fmla="*/ 0 w 64205"/>
                  <a:gd name="connsiteY12" fmla="*/ 25092 h 26161"/>
                  <a:gd name="connsiteX13" fmla="*/ 23616 w 64205"/>
                  <a:gd name="connsiteY13" fmla="*/ 25092 h 26161"/>
                  <a:gd name="connsiteX14" fmla="*/ 61254 w 64205"/>
                  <a:gd name="connsiteY14" fmla="*/ 8856 h 26161"/>
                  <a:gd name="connsiteX15" fmla="*/ 52398 w 64205"/>
                  <a:gd name="connsiteY15" fmla="*/ 3690 h 26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205" h="26161">
                    <a:moveTo>
                      <a:pt x="1476" y="25830"/>
                    </a:moveTo>
                    <a:lnTo>
                      <a:pt x="1476" y="25830"/>
                    </a:lnTo>
                    <a:cubicBezTo>
                      <a:pt x="5782" y="21775"/>
                      <a:pt x="10781" y="18525"/>
                      <a:pt x="16236" y="16236"/>
                    </a:cubicBezTo>
                    <a:lnTo>
                      <a:pt x="16236" y="16236"/>
                    </a:lnTo>
                    <a:lnTo>
                      <a:pt x="54612" y="0"/>
                    </a:lnTo>
                    <a:lnTo>
                      <a:pt x="54612" y="0"/>
                    </a:lnTo>
                    <a:lnTo>
                      <a:pt x="64206" y="5904"/>
                    </a:lnTo>
                    <a:lnTo>
                      <a:pt x="64206" y="5904"/>
                    </a:lnTo>
                    <a:cubicBezTo>
                      <a:pt x="52748" y="13553"/>
                      <a:pt x="39994" y="19054"/>
                      <a:pt x="26568" y="22140"/>
                    </a:cubicBezTo>
                    <a:cubicBezTo>
                      <a:pt x="18446" y="24665"/>
                      <a:pt x="9981" y="25910"/>
                      <a:pt x="1476" y="25830"/>
                    </a:cubicBezTo>
                    <a:close/>
                    <a:moveTo>
                      <a:pt x="14022" y="15498"/>
                    </a:moveTo>
                    <a:cubicBezTo>
                      <a:pt x="14022" y="15498"/>
                      <a:pt x="738" y="22140"/>
                      <a:pt x="0" y="25092"/>
                    </a:cubicBezTo>
                    <a:lnTo>
                      <a:pt x="0" y="25092"/>
                    </a:lnTo>
                    <a:cubicBezTo>
                      <a:pt x="7807" y="26519"/>
                      <a:pt x="15809" y="26519"/>
                      <a:pt x="23616" y="25092"/>
                    </a:cubicBezTo>
                    <a:cubicBezTo>
                      <a:pt x="36886" y="21543"/>
                      <a:pt x="49566" y="16073"/>
                      <a:pt x="61254" y="8856"/>
                    </a:cubicBezTo>
                    <a:lnTo>
                      <a:pt x="52398" y="369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90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76303" y="3504775"/>
              <a:ext cx="62729" cy="28044"/>
              <a:chOff x="5776303" y="3504775"/>
              <a:chExt cx="62729" cy="28044"/>
            </a:xfrm>
          </p:grpSpPr>
          <p:sp>
            <p:nvSpPr>
              <p:cNvPr id="2291" name="Freeform: Shape 2290">
                <a:extLst>
                  <a:ext uri="{FF2B5EF4-FFF2-40B4-BE49-F238E27FC236}">
                    <a16:creationId xmlns:a16="http://schemas.microsoft.com/office/drawing/2014/main" id="{BDCCA887-7BDA-4AF5-8A47-91BE2E2E2D2C}"/>
                  </a:ext>
                </a:extLst>
              </p:cNvPr>
              <p:cNvSpPr/>
              <p:nvPr/>
            </p:nvSpPr>
            <p:spPr>
              <a:xfrm>
                <a:off x="5780497" y="3504775"/>
                <a:ext cx="58535" cy="28044"/>
              </a:xfrm>
              <a:custGeom>
                <a:avLst/>
                <a:gdLst>
                  <a:gd name="connsiteX0" fmla="*/ 12780 w 58535"/>
                  <a:gd name="connsiteY0" fmla="*/ 18450 h 28044"/>
                  <a:gd name="connsiteX1" fmla="*/ 6138 w 58535"/>
                  <a:gd name="connsiteY1" fmla="*/ 28044 h 28044"/>
                  <a:gd name="connsiteX2" fmla="*/ 58536 w 58535"/>
                  <a:gd name="connsiteY2" fmla="*/ 6642 h 28044"/>
                  <a:gd name="connsiteX3" fmla="*/ 49680 w 58535"/>
                  <a:gd name="connsiteY3" fmla="*/ 0 h 28044"/>
                  <a:gd name="connsiteX4" fmla="*/ 12780 w 58535"/>
                  <a:gd name="connsiteY4" fmla="*/ 18450 h 2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35" h="28044">
                    <a:moveTo>
                      <a:pt x="12780" y="18450"/>
                    </a:moveTo>
                    <a:cubicBezTo>
                      <a:pt x="12780" y="18450"/>
                      <a:pt x="-10836" y="27306"/>
                      <a:pt x="6138" y="28044"/>
                    </a:cubicBezTo>
                    <a:cubicBezTo>
                      <a:pt x="24713" y="24004"/>
                      <a:pt x="42444" y="16761"/>
                      <a:pt x="58536" y="6642"/>
                    </a:cubicBezTo>
                    <a:lnTo>
                      <a:pt x="49680" y="0"/>
                    </a:lnTo>
                    <a:lnTo>
                      <a:pt x="12780" y="18450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92" name="Freeform: Shape 2291">
                <a:extLst>
                  <a:ext uri="{FF2B5EF4-FFF2-40B4-BE49-F238E27FC236}">
                    <a16:creationId xmlns:a16="http://schemas.microsoft.com/office/drawing/2014/main" id="{75E26EB8-01C6-4C46-8D64-4D4B24898988}"/>
                  </a:ext>
                </a:extLst>
              </p:cNvPr>
              <p:cNvSpPr/>
              <p:nvPr/>
            </p:nvSpPr>
            <p:spPr>
              <a:xfrm>
                <a:off x="5776303" y="3505513"/>
                <a:ext cx="61991" cy="27306"/>
              </a:xfrm>
              <a:custGeom>
                <a:avLst/>
                <a:gdLst>
                  <a:gd name="connsiteX0" fmla="*/ 6642 w 61991"/>
                  <a:gd name="connsiteY0" fmla="*/ 27306 h 27306"/>
                  <a:gd name="connsiteX1" fmla="*/ 0 w 61991"/>
                  <a:gd name="connsiteY1" fmla="*/ 27306 h 27306"/>
                  <a:gd name="connsiteX2" fmla="*/ 13284 w 61991"/>
                  <a:gd name="connsiteY2" fmla="*/ 19188 h 27306"/>
                  <a:gd name="connsiteX3" fmla="*/ 54612 w 61991"/>
                  <a:gd name="connsiteY3" fmla="*/ 738 h 27306"/>
                  <a:gd name="connsiteX4" fmla="*/ 59040 w 61991"/>
                  <a:gd name="connsiteY4" fmla="*/ 8118 h 27306"/>
                  <a:gd name="connsiteX5" fmla="*/ 59040 w 61991"/>
                  <a:gd name="connsiteY5" fmla="*/ 8118 h 27306"/>
                  <a:gd name="connsiteX6" fmla="*/ 6642 w 61991"/>
                  <a:gd name="connsiteY6" fmla="*/ 27306 h 27306"/>
                  <a:gd name="connsiteX7" fmla="*/ 53874 w 61991"/>
                  <a:gd name="connsiteY7" fmla="*/ 0 h 27306"/>
                  <a:gd name="connsiteX8" fmla="*/ 16974 w 61991"/>
                  <a:gd name="connsiteY8" fmla="*/ 18450 h 27306"/>
                  <a:gd name="connsiteX9" fmla="*/ 4428 w 61991"/>
                  <a:gd name="connsiteY9" fmla="*/ 25830 h 27306"/>
                  <a:gd name="connsiteX10" fmla="*/ 10332 w 61991"/>
                  <a:gd name="connsiteY10" fmla="*/ 25830 h 27306"/>
                  <a:gd name="connsiteX11" fmla="*/ 61992 w 61991"/>
                  <a:gd name="connsiteY11" fmla="*/ 4428 h 27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991" h="27306">
                    <a:moveTo>
                      <a:pt x="6642" y="27306"/>
                    </a:moveTo>
                    <a:cubicBezTo>
                      <a:pt x="2214" y="27306"/>
                      <a:pt x="0" y="27306"/>
                      <a:pt x="0" y="27306"/>
                    </a:cubicBezTo>
                    <a:cubicBezTo>
                      <a:pt x="0" y="27306"/>
                      <a:pt x="11808" y="19926"/>
                      <a:pt x="13284" y="19188"/>
                    </a:cubicBezTo>
                    <a:lnTo>
                      <a:pt x="54612" y="738"/>
                    </a:lnTo>
                    <a:lnTo>
                      <a:pt x="59040" y="8118"/>
                    </a:lnTo>
                    <a:lnTo>
                      <a:pt x="59040" y="8118"/>
                    </a:lnTo>
                    <a:cubicBezTo>
                      <a:pt x="42718" y="17288"/>
                      <a:pt x="25026" y="23768"/>
                      <a:pt x="6642" y="27306"/>
                    </a:cubicBezTo>
                    <a:close/>
                    <a:moveTo>
                      <a:pt x="53874" y="0"/>
                    </a:moveTo>
                    <a:lnTo>
                      <a:pt x="16974" y="18450"/>
                    </a:lnTo>
                    <a:cubicBezTo>
                      <a:pt x="16974" y="18450"/>
                      <a:pt x="3690" y="23616"/>
                      <a:pt x="4428" y="25830"/>
                    </a:cubicBezTo>
                    <a:lnTo>
                      <a:pt x="10332" y="25830"/>
                    </a:lnTo>
                    <a:cubicBezTo>
                      <a:pt x="28702" y="21871"/>
                      <a:pt x="46205" y="14621"/>
                      <a:pt x="61992" y="4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93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01891" y="3493706"/>
              <a:ext cx="45997" cy="20663"/>
              <a:chOff x="5801891" y="3493706"/>
              <a:chExt cx="45997" cy="20663"/>
            </a:xfrm>
          </p:grpSpPr>
          <p:sp>
            <p:nvSpPr>
              <p:cNvPr id="2294" name="Freeform: Shape 2293">
                <a:extLst>
                  <a:ext uri="{FF2B5EF4-FFF2-40B4-BE49-F238E27FC236}">
                    <a16:creationId xmlns:a16="http://schemas.microsoft.com/office/drawing/2014/main" id="{330EA6B0-F06B-44F7-BFD1-F2024FFF6449}"/>
                  </a:ext>
                </a:extLst>
              </p:cNvPr>
              <p:cNvSpPr/>
              <p:nvPr/>
            </p:nvSpPr>
            <p:spPr>
              <a:xfrm>
                <a:off x="5801891" y="3496658"/>
                <a:ext cx="43783" cy="17712"/>
              </a:xfrm>
              <a:custGeom>
                <a:avLst/>
                <a:gdLst>
                  <a:gd name="connsiteX0" fmla="*/ 22381 w 43783"/>
                  <a:gd name="connsiteY0" fmla="*/ 2952 h 17712"/>
                  <a:gd name="connsiteX1" fmla="*/ 241 w 43783"/>
                  <a:gd name="connsiteY1" fmla="*/ 17712 h 17712"/>
                  <a:gd name="connsiteX2" fmla="*/ 30499 w 43783"/>
                  <a:gd name="connsiteY2" fmla="*/ 8856 h 17712"/>
                  <a:gd name="connsiteX3" fmla="*/ 43783 w 43783"/>
                  <a:gd name="connsiteY3" fmla="*/ 0 h 17712"/>
                  <a:gd name="connsiteX4" fmla="*/ 32713 w 43783"/>
                  <a:gd name="connsiteY4" fmla="*/ 0 h 17712"/>
                  <a:gd name="connsiteX5" fmla="*/ 22381 w 43783"/>
                  <a:gd name="connsiteY5" fmla="*/ 5904 h 1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783" h="17712">
                    <a:moveTo>
                      <a:pt x="22381" y="2952"/>
                    </a:moveTo>
                    <a:cubicBezTo>
                      <a:pt x="22381" y="2952"/>
                      <a:pt x="-2711" y="16236"/>
                      <a:pt x="241" y="17712"/>
                    </a:cubicBezTo>
                    <a:cubicBezTo>
                      <a:pt x="10922" y="17417"/>
                      <a:pt x="21345" y="14366"/>
                      <a:pt x="30499" y="8856"/>
                    </a:cubicBezTo>
                    <a:lnTo>
                      <a:pt x="43783" y="0"/>
                    </a:lnTo>
                    <a:lnTo>
                      <a:pt x="32713" y="0"/>
                    </a:lnTo>
                    <a:lnTo>
                      <a:pt x="22381" y="5904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95" name="Freeform: Shape 2294">
                <a:extLst>
                  <a:ext uri="{FF2B5EF4-FFF2-40B4-BE49-F238E27FC236}">
                    <a16:creationId xmlns:a16="http://schemas.microsoft.com/office/drawing/2014/main" id="{B338DAEF-E877-4DC2-AB18-82B50DAC0B57}"/>
                  </a:ext>
                </a:extLst>
              </p:cNvPr>
              <p:cNvSpPr/>
              <p:nvPr/>
            </p:nvSpPr>
            <p:spPr>
              <a:xfrm>
                <a:off x="5802132" y="3493706"/>
                <a:ext cx="45755" cy="20663"/>
              </a:xfrm>
              <a:custGeom>
                <a:avLst/>
                <a:gdLst>
                  <a:gd name="connsiteX0" fmla="*/ 2214 w 45755"/>
                  <a:gd name="connsiteY0" fmla="*/ 20664 h 20663"/>
                  <a:gd name="connsiteX1" fmla="*/ 2214 w 45755"/>
                  <a:gd name="connsiteY1" fmla="*/ 20664 h 20663"/>
                  <a:gd name="connsiteX2" fmla="*/ 25092 w 45755"/>
                  <a:gd name="connsiteY2" fmla="*/ 6642 h 20663"/>
                  <a:gd name="connsiteX3" fmla="*/ 34686 w 45755"/>
                  <a:gd name="connsiteY3" fmla="*/ 738 h 20663"/>
                  <a:gd name="connsiteX4" fmla="*/ 34686 w 45755"/>
                  <a:gd name="connsiteY4" fmla="*/ 738 h 20663"/>
                  <a:gd name="connsiteX5" fmla="*/ 45756 w 45755"/>
                  <a:gd name="connsiteY5" fmla="*/ 738 h 20663"/>
                  <a:gd name="connsiteX6" fmla="*/ 45756 w 45755"/>
                  <a:gd name="connsiteY6" fmla="*/ 738 h 20663"/>
                  <a:gd name="connsiteX7" fmla="*/ 32472 w 45755"/>
                  <a:gd name="connsiteY7" fmla="*/ 10332 h 20663"/>
                  <a:gd name="connsiteX8" fmla="*/ 2214 w 45755"/>
                  <a:gd name="connsiteY8" fmla="*/ 20664 h 20663"/>
                  <a:gd name="connsiteX9" fmla="*/ 32472 w 45755"/>
                  <a:gd name="connsiteY9" fmla="*/ 0 h 20663"/>
                  <a:gd name="connsiteX10" fmla="*/ 22140 w 45755"/>
                  <a:gd name="connsiteY10" fmla="*/ 5904 h 20663"/>
                  <a:gd name="connsiteX11" fmla="*/ 0 w 45755"/>
                  <a:gd name="connsiteY11" fmla="*/ 19926 h 20663"/>
                  <a:gd name="connsiteX12" fmla="*/ 0 w 45755"/>
                  <a:gd name="connsiteY12" fmla="*/ 19926 h 20663"/>
                  <a:gd name="connsiteX13" fmla="*/ 29520 w 45755"/>
                  <a:gd name="connsiteY13" fmla="*/ 11808 h 20663"/>
                  <a:gd name="connsiteX14" fmla="*/ 42804 w 45755"/>
                  <a:gd name="connsiteY14" fmla="*/ 2952 h 20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5755" h="20663">
                    <a:moveTo>
                      <a:pt x="2214" y="20664"/>
                    </a:moveTo>
                    <a:lnTo>
                      <a:pt x="2214" y="20664"/>
                    </a:lnTo>
                    <a:cubicBezTo>
                      <a:pt x="9353" y="15238"/>
                      <a:pt x="17017" y="10541"/>
                      <a:pt x="25092" y="6642"/>
                    </a:cubicBezTo>
                    <a:lnTo>
                      <a:pt x="34686" y="738"/>
                    </a:lnTo>
                    <a:lnTo>
                      <a:pt x="34686" y="738"/>
                    </a:lnTo>
                    <a:lnTo>
                      <a:pt x="45756" y="738"/>
                    </a:lnTo>
                    <a:lnTo>
                      <a:pt x="45756" y="738"/>
                    </a:lnTo>
                    <a:lnTo>
                      <a:pt x="32472" y="10332"/>
                    </a:lnTo>
                    <a:cubicBezTo>
                      <a:pt x="23205" y="15823"/>
                      <a:pt x="12904" y="19340"/>
                      <a:pt x="2214" y="20664"/>
                    </a:cubicBezTo>
                    <a:close/>
                    <a:moveTo>
                      <a:pt x="32472" y="0"/>
                    </a:moveTo>
                    <a:lnTo>
                      <a:pt x="22140" y="5904"/>
                    </a:lnTo>
                    <a:cubicBezTo>
                      <a:pt x="14311" y="9829"/>
                      <a:pt x="6894" y="14526"/>
                      <a:pt x="0" y="19926"/>
                    </a:cubicBezTo>
                    <a:lnTo>
                      <a:pt x="0" y="19926"/>
                    </a:lnTo>
                    <a:cubicBezTo>
                      <a:pt x="10407" y="20049"/>
                      <a:pt x="20639" y="17236"/>
                      <a:pt x="29520" y="11808"/>
                    </a:cubicBezTo>
                    <a:cubicBezTo>
                      <a:pt x="34255" y="9345"/>
                      <a:pt x="38710" y="6376"/>
                      <a:pt x="42804" y="29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96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07133" y="3515108"/>
              <a:ext cx="34113" cy="21401"/>
              <a:chOff x="5807133" y="3515108"/>
              <a:chExt cx="34113" cy="21401"/>
            </a:xfrm>
          </p:grpSpPr>
          <p:sp>
            <p:nvSpPr>
              <p:cNvPr id="2297" name="Freeform: Shape 2296">
                <a:extLst>
                  <a:ext uri="{FF2B5EF4-FFF2-40B4-BE49-F238E27FC236}">
                    <a16:creationId xmlns:a16="http://schemas.microsoft.com/office/drawing/2014/main" id="{20BE829C-E36C-4F1E-A3A4-5C7B292F87D0}"/>
                  </a:ext>
                </a:extLst>
              </p:cNvPr>
              <p:cNvSpPr/>
              <p:nvPr/>
            </p:nvSpPr>
            <p:spPr>
              <a:xfrm>
                <a:off x="5807133" y="3516584"/>
                <a:ext cx="33375" cy="19925"/>
              </a:xfrm>
              <a:custGeom>
                <a:avLst/>
                <a:gdLst>
                  <a:gd name="connsiteX0" fmla="*/ 7546 w 33375"/>
                  <a:gd name="connsiteY0" fmla="*/ 11070 h 19925"/>
                  <a:gd name="connsiteX1" fmla="*/ 166 w 33375"/>
                  <a:gd name="connsiteY1" fmla="*/ 19926 h 19925"/>
                  <a:gd name="connsiteX2" fmla="*/ 33376 w 33375"/>
                  <a:gd name="connsiteY2" fmla="*/ 6642 h 19925"/>
                  <a:gd name="connsiteX3" fmla="*/ 33376 w 33375"/>
                  <a:gd name="connsiteY3" fmla="*/ 0 h 19925"/>
                  <a:gd name="connsiteX4" fmla="*/ 9022 w 33375"/>
                  <a:gd name="connsiteY4" fmla="*/ 11070 h 19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375" h="19925">
                    <a:moveTo>
                      <a:pt x="7546" y="11070"/>
                    </a:moveTo>
                    <a:cubicBezTo>
                      <a:pt x="7546" y="11070"/>
                      <a:pt x="-1310" y="19188"/>
                      <a:pt x="166" y="19926"/>
                    </a:cubicBezTo>
                    <a:cubicBezTo>
                      <a:pt x="12280" y="18773"/>
                      <a:pt x="23809" y="14162"/>
                      <a:pt x="33376" y="6642"/>
                    </a:cubicBezTo>
                    <a:lnTo>
                      <a:pt x="33376" y="0"/>
                    </a:lnTo>
                    <a:lnTo>
                      <a:pt x="9022" y="11070"/>
                    </a:ln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298" name="Freeform: Shape 2297">
                <a:extLst>
                  <a:ext uri="{FF2B5EF4-FFF2-40B4-BE49-F238E27FC236}">
                    <a16:creationId xmlns:a16="http://schemas.microsoft.com/office/drawing/2014/main" id="{90806E2A-C594-4B78-AC8C-A539B3B7217A}"/>
                  </a:ext>
                </a:extLst>
              </p:cNvPr>
              <p:cNvSpPr/>
              <p:nvPr/>
            </p:nvSpPr>
            <p:spPr>
              <a:xfrm>
                <a:off x="5808036" y="3515108"/>
                <a:ext cx="33209" cy="21401"/>
              </a:xfrm>
              <a:custGeom>
                <a:avLst/>
                <a:gdLst>
                  <a:gd name="connsiteX0" fmla="*/ 0 w 33209"/>
                  <a:gd name="connsiteY0" fmla="*/ 21402 h 21401"/>
                  <a:gd name="connsiteX1" fmla="*/ 0 w 33209"/>
                  <a:gd name="connsiteY1" fmla="*/ 21402 h 21401"/>
                  <a:gd name="connsiteX2" fmla="*/ 8118 w 33209"/>
                  <a:gd name="connsiteY2" fmla="*/ 12546 h 21401"/>
                  <a:gd name="connsiteX3" fmla="*/ 8118 w 33209"/>
                  <a:gd name="connsiteY3" fmla="*/ 12546 h 21401"/>
                  <a:gd name="connsiteX4" fmla="*/ 0 w 33209"/>
                  <a:gd name="connsiteY4" fmla="*/ 20664 h 21401"/>
                  <a:gd name="connsiteX5" fmla="*/ 33210 w 33209"/>
                  <a:gd name="connsiteY5" fmla="*/ 7380 h 21401"/>
                  <a:gd name="connsiteX6" fmla="*/ 33210 w 33209"/>
                  <a:gd name="connsiteY6" fmla="*/ 738 h 21401"/>
                  <a:gd name="connsiteX7" fmla="*/ 8856 w 33209"/>
                  <a:gd name="connsiteY7" fmla="*/ 11808 h 21401"/>
                  <a:gd name="connsiteX8" fmla="*/ 8856 w 33209"/>
                  <a:gd name="connsiteY8" fmla="*/ 11808 h 21401"/>
                  <a:gd name="connsiteX9" fmla="*/ 33210 w 33209"/>
                  <a:gd name="connsiteY9" fmla="*/ 0 h 21401"/>
                  <a:gd name="connsiteX10" fmla="*/ 33210 w 33209"/>
                  <a:gd name="connsiteY10" fmla="*/ 7380 h 21401"/>
                  <a:gd name="connsiteX11" fmla="*/ 33210 w 33209"/>
                  <a:gd name="connsiteY11" fmla="*/ 7380 h 21401"/>
                  <a:gd name="connsiteX12" fmla="*/ 0 w 33209"/>
                  <a:gd name="connsiteY12" fmla="*/ 21402 h 2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209" h="21401">
                    <a:moveTo>
                      <a:pt x="0" y="21402"/>
                    </a:moveTo>
                    <a:lnTo>
                      <a:pt x="0" y="21402"/>
                    </a:lnTo>
                    <a:cubicBezTo>
                      <a:pt x="0" y="21402"/>
                      <a:pt x="7380" y="13284"/>
                      <a:pt x="8118" y="12546"/>
                    </a:cubicBezTo>
                    <a:lnTo>
                      <a:pt x="8118" y="12546"/>
                    </a:lnTo>
                    <a:cubicBezTo>
                      <a:pt x="4428" y="12546"/>
                      <a:pt x="0" y="19188"/>
                      <a:pt x="0" y="20664"/>
                    </a:cubicBezTo>
                    <a:cubicBezTo>
                      <a:pt x="12086" y="19393"/>
                      <a:pt x="23582" y="14795"/>
                      <a:pt x="33210" y="7380"/>
                    </a:cubicBezTo>
                    <a:lnTo>
                      <a:pt x="33210" y="738"/>
                    </a:lnTo>
                    <a:lnTo>
                      <a:pt x="8856" y="11808"/>
                    </a:lnTo>
                    <a:lnTo>
                      <a:pt x="8856" y="11808"/>
                    </a:lnTo>
                    <a:lnTo>
                      <a:pt x="33210" y="0"/>
                    </a:lnTo>
                    <a:lnTo>
                      <a:pt x="33210" y="7380"/>
                    </a:lnTo>
                    <a:lnTo>
                      <a:pt x="33210" y="7380"/>
                    </a:lnTo>
                    <a:cubicBezTo>
                      <a:pt x="23685" y="15094"/>
                      <a:pt x="12171" y="19956"/>
                      <a:pt x="0" y="214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299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93277" y="3509204"/>
              <a:ext cx="46494" cy="25993"/>
              <a:chOff x="5793277" y="3509204"/>
              <a:chExt cx="46494" cy="25993"/>
            </a:xfrm>
          </p:grpSpPr>
          <p:sp>
            <p:nvSpPr>
              <p:cNvPr id="2300" name="Freeform: Shape 2299">
                <a:extLst>
                  <a:ext uri="{FF2B5EF4-FFF2-40B4-BE49-F238E27FC236}">
                    <a16:creationId xmlns:a16="http://schemas.microsoft.com/office/drawing/2014/main" id="{D5C9F86E-A6D1-47FE-96C3-6E43F05B43A3}"/>
                  </a:ext>
                </a:extLst>
              </p:cNvPr>
              <p:cNvSpPr/>
              <p:nvPr/>
            </p:nvSpPr>
            <p:spPr>
              <a:xfrm>
                <a:off x="5793277" y="3510680"/>
                <a:ext cx="41328" cy="24517"/>
              </a:xfrm>
              <a:custGeom>
                <a:avLst/>
                <a:gdLst>
                  <a:gd name="connsiteX0" fmla="*/ 5904 w 41328"/>
                  <a:gd name="connsiteY0" fmla="*/ 16236 h 24517"/>
                  <a:gd name="connsiteX1" fmla="*/ 0 w 41328"/>
                  <a:gd name="connsiteY1" fmla="*/ 23616 h 24517"/>
                  <a:gd name="connsiteX2" fmla="*/ 41328 w 41328"/>
                  <a:gd name="connsiteY2" fmla="*/ 8118 h 24517"/>
                  <a:gd name="connsiteX3" fmla="*/ 41328 w 41328"/>
                  <a:gd name="connsiteY3" fmla="*/ 8118 h 24517"/>
                  <a:gd name="connsiteX4" fmla="*/ 36162 w 41328"/>
                  <a:gd name="connsiteY4" fmla="*/ 0 h 24517"/>
                  <a:gd name="connsiteX5" fmla="*/ 2952 w 41328"/>
                  <a:gd name="connsiteY5" fmla="*/ 18450 h 2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328" h="24517">
                    <a:moveTo>
                      <a:pt x="5904" y="16236"/>
                    </a:moveTo>
                    <a:cubicBezTo>
                      <a:pt x="5904" y="16236"/>
                      <a:pt x="0" y="22878"/>
                      <a:pt x="0" y="23616"/>
                    </a:cubicBezTo>
                    <a:cubicBezTo>
                      <a:pt x="0" y="24354"/>
                      <a:pt x="8856" y="28782"/>
                      <a:pt x="41328" y="8118"/>
                    </a:cubicBezTo>
                    <a:lnTo>
                      <a:pt x="41328" y="8118"/>
                    </a:lnTo>
                    <a:lnTo>
                      <a:pt x="36162" y="0"/>
                    </a:lnTo>
                    <a:lnTo>
                      <a:pt x="2952" y="18450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01" name="Freeform: Shape 2300">
                <a:extLst>
                  <a:ext uri="{FF2B5EF4-FFF2-40B4-BE49-F238E27FC236}">
                    <a16:creationId xmlns:a16="http://schemas.microsoft.com/office/drawing/2014/main" id="{5B40E64C-78E1-42F2-ACF0-AB694ED33F63}"/>
                  </a:ext>
                </a:extLst>
              </p:cNvPr>
              <p:cNvSpPr/>
              <p:nvPr/>
            </p:nvSpPr>
            <p:spPr>
              <a:xfrm>
                <a:off x="5793277" y="3509204"/>
                <a:ext cx="46494" cy="25829"/>
              </a:xfrm>
              <a:custGeom>
                <a:avLst/>
                <a:gdLst>
                  <a:gd name="connsiteX0" fmla="*/ 4428 w 46494"/>
                  <a:gd name="connsiteY0" fmla="*/ 25830 h 25829"/>
                  <a:gd name="connsiteX1" fmla="*/ 0 w 46494"/>
                  <a:gd name="connsiteY1" fmla="*/ 25830 h 25829"/>
                  <a:gd name="connsiteX2" fmla="*/ 7380 w 46494"/>
                  <a:gd name="connsiteY2" fmla="*/ 18450 h 25829"/>
                  <a:gd name="connsiteX3" fmla="*/ 7380 w 46494"/>
                  <a:gd name="connsiteY3" fmla="*/ 18450 h 25829"/>
                  <a:gd name="connsiteX4" fmla="*/ 40590 w 46494"/>
                  <a:gd name="connsiteY4" fmla="*/ 0 h 25829"/>
                  <a:gd name="connsiteX5" fmla="*/ 40590 w 46494"/>
                  <a:gd name="connsiteY5" fmla="*/ 0 h 25829"/>
                  <a:gd name="connsiteX6" fmla="*/ 46494 w 46494"/>
                  <a:gd name="connsiteY6" fmla="*/ 8118 h 25829"/>
                  <a:gd name="connsiteX7" fmla="*/ 46494 w 46494"/>
                  <a:gd name="connsiteY7" fmla="*/ 8118 h 25829"/>
                  <a:gd name="connsiteX8" fmla="*/ 42066 w 46494"/>
                  <a:gd name="connsiteY8" fmla="*/ 8118 h 25829"/>
                  <a:gd name="connsiteX9" fmla="*/ 11070 w 46494"/>
                  <a:gd name="connsiteY9" fmla="*/ 23616 h 25829"/>
                  <a:gd name="connsiteX10" fmla="*/ 4428 w 46494"/>
                  <a:gd name="connsiteY10" fmla="*/ 17712 h 25829"/>
                  <a:gd name="connsiteX11" fmla="*/ 0 w 46494"/>
                  <a:gd name="connsiteY11" fmla="*/ 24354 h 25829"/>
                  <a:gd name="connsiteX12" fmla="*/ 0 w 46494"/>
                  <a:gd name="connsiteY12" fmla="*/ 24354 h 25829"/>
                  <a:gd name="connsiteX13" fmla="*/ 40590 w 46494"/>
                  <a:gd name="connsiteY13" fmla="*/ 8856 h 25829"/>
                  <a:gd name="connsiteX14" fmla="*/ 40590 w 46494"/>
                  <a:gd name="connsiteY14" fmla="*/ 8856 h 25829"/>
                  <a:gd name="connsiteX15" fmla="*/ 35424 w 46494"/>
                  <a:gd name="connsiteY15" fmla="*/ 738 h 2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494" h="25829">
                    <a:moveTo>
                      <a:pt x="4428" y="25830"/>
                    </a:moveTo>
                    <a:lnTo>
                      <a:pt x="0" y="25830"/>
                    </a:lnTo>
                    <a:cubicBezTo>
                      <a:pt x="0" y="25830"/>
                      <a:pt x="5904" y="19926"/>
                      <a:pt x="7380" y="18450"/>
                    </a:cubicBezTo>
                    <a:lnTo>
                      <a:pt x="7380" y="18450"/>
                    </a:lnTo>
                    <a:lnTo>
                      <a:pt x="40590" y="0"/>
                    </a:lnTo>
                    <a:lnTo>
                      <a:pt x="40590" y="0"/>
                    </a:lnTo>
                    <a:lnTo>
                      <a:pt x="46494" y="8118"/>
                    </a:lnTo>
                    <a:lnTo>
                      <a:pt x="46494" y="8118"/>
                    </a:lnTo>
                    <a:lnTo>
                      <a:pt x="42066" y="8118"/>
                    </a:lnTo>
                    <a:cubicBezTo>
                      <a:pt x="32541" y="14762"/>
                      <a:pt x="22100" y="19983"/>
                      <a:pt x="11070" y="23616"/>
                    </a:cubicBezTo>
                    <a:close/>
                    <a:moveTo>
                      <a:pt x="4428" y="17712"/>
                    </a:moveTo>
                    <a:lnTo>
                      <a:pt x="0" y="24354"/>
                    </a:lnTo>
                    <a:lnTo>
                      <a:pt x="0" y="24354"/>
                    </a:lnTo>
                    <a:cubicBezTo>
                      <a:pt x="6642" y="24354"/>
                      <a:pt x="20664" y="24354"/>
                      <a:pt x="40590" y="8856"/>
                    </a:cubicBezTo>
                    <a:lnTo>
                      <a:pt x="40590" y="8856"/>
                    </a:lnTo>
                    <a:lnTo>
                      <a:pt x="35424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0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37188" y="3501823"/>
              <a:ext cx="71586" cy="28782"/>
              <a:chOff x="5737188" y="3501823"/>
              <a:chExt cx="71586" cy="28782"/>
            </a:xfrm>
          </p:grpSpPr>
          <p:sp>
            <p:nvSpPr>
              <p:cNvPr id="2303" name="Freeform: Shape 2302">
                <a:extLst>
                  <a:ext uri="{FF2B5EF4-FFF2-40B4-BE49-F238E27FC236}">
                    <a16:creationId xmlns:a16="http://schemas.microsoft.com/office/drawing/2014/main" id="{304190C6-CBFA-4072-BC12-DB0C7A16E063}"/>
                  </a:ext>
                </a:extLst>
              </p:cNvPr>
              <p:cNvSpPr/>
              <p:nvPr/>
            </p:nvSpPr>
            <p:spPr>
              <a:xfrm>
                <a:off x="5738665" y="3501823"/>
                <a:ext cx="70109" cy="28044"/>
              </a:xfrm>
              <a:custGeom>
                <a:avLst/>
                <a:gdLst>
                  <a:gd name="connsiteX0" fmla="*/ 54612 w 70109"/>
                  <a:gd name="connsiteY0" fmla="*/ 0 h 28044"/>
                  <a:gd name="connsiteX1" fmla="*/ 0 w 70109"/>
                  <a:gd name="connsiteY1" fmla="*/ 28044 h 28044"/>
                  <a:gd name="connsiteX2" fmla="*/ 70110 w 70109"/>
                  <a:gd name="connsiteY2" fmla="*/ 738 h 2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09" h="28044">
                    <a:moveTo>
                      <a:pt x="54612" y="0"/>
                    </a:moveTo>
                    <a:cubicBezTo>
                      <a:pt x="35436" y="7321"/>
                      <a:pt x="17123" y="16725"/>
                      <a:pt x="0" y="28044"/>
                    </a:cubicBezTo>
                    <a:lnTo>
                      <a:pt x="70110" y="738"/>
                    </a:ln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04" name="Freeform: Shape 2303">
                <a:extLst>
                  <a:ext uri="{FF2B5EF4-FFF2-40B4-BE49-F238E27FC236}">
                    <a16:creationId xmlns:a16="http://schemas.microsoft.com/office/drawing/2014/main" id="{E1B6741C-F646-4150-8784-EA170E269903}"/>
                  </a:ext>
                </a:extLst>
              </p:cNvPr>
              <p:cNvSpPr/>
              <p:nvPr/>
            </p:nvSpPr>
            <p:spPr>
              <a:xfrm>
                <a:off x="5737188" y="3501823"/>
                <a:ext cx="71586" cy="28782"/>
              </a:xfrm>
              <a:custGeom>
                <a:avLst/>
                <a:gdLst>
                  <a:gd name="connsiteX0" fmla="*/ 0 w 71586"/>
                  <a:gd name="connsiteY0" fmla="*/ 28782 h 28782"/>
                  <a:gd name="connsiteX1" fmla="*/ 0 w 71586"/>
                  <a:gd name="connsiteY1" fmla="*/ 28782 h 28782"/>
                  <a:gd name="connsiteX2" fmla="*/ 56088 w 71586"/>
                  <a:gd name="connsiteY2" fmla="*/ 0 h 28782"/>
                  <a:gd name="connsiteX3" fmla="*/ 56088 w 71586"/>
                  <a:gd name="connsiteY3" fmla="*/ 0 h 28782"/>
                  <a:gd name="connsiteX4" fmla="*/ 2952 w 71586"/>
                  <a:gd name="connsiteY4" fmla="*/ 27306 h 28782"/>
                  <a:gd name="connsiteX5" fmla="*/ 71586 w 71586"/>
                  <a:gd name="connsiteY5" fmla="*/ 0 h 28782"/>
                  <a:gd name="connsiteX6" fmla="*/ 71586 w 71586"/>
                  <a:gd name="connsiteY6" fmla="*/ 0 h 28782"/>
                  <a:gd name="connsiteX7" fmla="*/ 1476 w 71586"/>
                  <a:gd name="connsiteY7" fmla="*/ 28044 h 28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1586" h="28782">
                    <a:moveTo>
                      <a:pt x="0" y="28782"/>
                    </a:moveTo>
                    <a:lnTo>
                      <a:pt x="0" y="28782"/>
                    </a:lnTo>
                    <a:cubicBezTo>
                      <a:pt x="17580" y="17153"/>
                      <a:pt x="36389" y="7500"/>
                      <a:pt x="56088" y="0"/>
                    </a:cubicBezTo>
                    <a:lnTo>
                      <a:pt x="56088" y="0"/>
                    </a:lnTo>
                    <a:cubicBezTo>
                      <a:pt x="37581" y="7465"/>
                      <a:pt x="19795" y="16605"/>
                      <a:pt x="2952" y="27306"/>
                    </a:cubicBezTo>
                    <a:lnTo>
                      <a:pt x="71586" y="0"/>
                    </a:lnTo>
                    <a:lnTo>
                      <a:pt x="71586" y="0"/>
                    </a:lnTo>
                    <a:lnTo>
                      <a:pt x="1476" y="28044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05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47150" y="3537247"/>
              <a:ext cx="23206" cy="18586"/>
              <a:chOff x="5847150" y="3537247"/>
              <a:chExt cx="23206" cy="18586"/>
            </a:xfrm>
          </p:grpSpPr>
          <p:sp>
            <p:nvSpPr>
              <p:cNvPr id="2306" name="Freeform: Shape 2305">
                <a:extLst>
                  <a:ext uri="{FF2B5EF4-FFF2-40B4-BE49-F238E27FC236}">
                    <a16:creationId xmlns:a16="http://schemas.microsoft.com/office/drawing/2014/main" id="{AAAD2AE9-3826-49AB-8077-E93B2C657994}"/>
                  </a:ext>
                </a:extLst>
              </p:cNvPr>
              <p:cNvSpPr/>
              <p:nvPr/>
            </p:nvSpPr>
            <p:spPr>
              <a:xfrm>
                <a:off x="5847652" y="3538658"/>
                <a:ext cx="18825" cy="17176"/>
              </a:xfrm>
              <a:custGeom>
                <a:avLst/>
                <a:gdLst>
                  <a:gd name="connsiteX0" fmla="*/ 4665 w 18825"/>
                  <a:gd name="connsiteY0" fmla="*/ 5231 h 17176"/>
                  <a:gd name="connsiteX1" fmla="*/ 237 w 18825"/>
                  <a:gd name="connsiteY1" fmla="*/ 16301 h 17176"/>
                  <a:gd name="connsiteX2" fmla="*/ 16473 w 18825"/>
                  <a:gd name="connsiteY2" fmla="*/ 9659 h 17176"/>
                  <a:gd name="connsiteX3" fmla="*/ 9093 w 18825"/>
                  <a:gd name="connsiteY3" fmla="*/ 65 h 17176"/>
                  <a:gd name="connsiteX4" fmla="*/ 4665 w 18825"/>
                  <a:gd name="connsiteY4" fmla="*/ 5969 h 17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25" h="17176">
                    <a:moveTo>
                      <a:pt x="4665" y="5231"/>
                    </a:moveTo>
                    <a:cubicBezTo>
                      <a:pt x="4665" y="5231"/>
                      <a:pt x="-1239" y="16301"/>
                      <a:pt x="237" y="16301"/>
                    </a:cubicBezTo>
                    <a:cubicBezTo>
                      <a:pt x="1713" y="16301"/>
                      <a:pt x="8355" y="20729"/>
                      <a:pt x="16473" y="9659"/>
                    </a:cubicBezTo>
                    <a:cubicBezTo>
                      <a:pt x="24591" y="-1411"/>
                      <a:pt x="9093" y="65"/>
                      <a:pt x="9093" y="65"/>
                    </a:cubicBezTo>
                    <a:lnTo>
                      <a:pt x="4665" y="5969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07" name="Freeform: Shape 2306">
                <a:extLst>
                  <a:ext uri="{FF2B5EF4-FFF2-40B4-BE49-F238E27FC236}">
                    <a16:creationId xmlns:a16="http://schemas.microsoft.com/office/drawing/2014/main" id="{B19C376B-2208-40D4-9E35-E52FEEE50237}"/>
                  </a:ext>
                </a:extLst>
              </p:cNvPr>
              <p:cNvSpPr/>
              <p:nvPr/>
            </p:nvSpPr>
            <p:spPr>
              <a:xfrm>
                <a:off x="5847150" y="3537247"/>
                <a:ext cx="23206" cy="17712"/>
              </a:xfrm>
              <a:custGeom>
                <a:avLst/>
                <a:gdLst>
                  <a:gd name="connsiteX0" fmla="*/ 4428 w 23206"/>
                  <a:gd name="connsiteY0" fmla="*/ 17712 h 17712"/>
                  <a:gd name="connsiteX1" fmla="*/ 0 w 23206"/>
                  <a:gd name="connsiteY1" fmla="*/ 17712 h 17712"/>
                  <a:gd name="connsiteX2" fmla="*/ 5166 w 23206"/>
                  <a:gd name="connsiteY2" fmla="*/ 7380 h 17712"/>
                  <a:gd name="connsiteX3" fmla="*/ 5166 w 23206"/>
                  <a:gd name="connsiteY3" fmla="*/ 738 h 17712"/>
                  <a:gd name="connsiteX4" fmla="*/ 5166 w 23206"/>
                  <a:gd name="connsiteY4" fmla="*/ 738 h 17712"/>
                  <a:gd name="connsiteX5" fmla="*/ 15498 w 23206"/>
                  <a:gd name="connsiteY5" fmla="*/ 738 h 17712"/>
                  <a:gd name="connsiteX6" fmla="*/ 15498 w 23206"/>
                  <a:gd name="connsiteY6" fmla="*/ 8118 h 17712"/>
                  <a:gd name="connsiteX7" fmla="*/ 5904 w 23206"/>
                  <a:gd name="connsiteY7" fmla="*/ 17712 h 17712"/>
                  <a:gd name="connsiteX8" fmla="*/ 9594 w 23206"/>
                  <a:gd name="connsiteY8" fmla="*/ 0 h 17712"/>
                  <a:gd name="connsiteX9" fmla="*/ 5166 w 23206"/>
                  <a:gd name="connsiteY9" fmla="*/ 6642 h 17712"/>
                  <a:gd name="connsiteX10" fmla="*/ 738 w 23206"/>
                  <a:gd name="connsiteY10" fmla="*/ 17712 h 17712"/>
                  <a:gd name="connsiteX11" fmla="*/ 5904 w 23206"/>
                  <a:gd name="connsiteY11" fmla="*/ 17712 h 17712"/>
                  <a:gd name="connsiteX12" fmla="*/ 19926 w 23206"/>
                  <a:gd name="connsiteY12" fmla="*/ 9594 h 17712"/>
                  <a:gd name="connsiteX13" fmla="*/ 19926 w 23206"/>
                  <a:gd name="connsiteY13" fmla="*/ 2952 h 17712"/>
                  <a:gd name="connsiteX14" fmla="*/ 9594 w 23206"/>
                  <a:gd name="connsiteY14" fmla="*/ 738 h 1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3206" h="17712">
                    <a:moveTo>
                      <a:pt x="4428" y="17712"/>
                    </a:moveTo>
                    <a:lnTo>
                      <a:pt x="0" y="17712"/>
                    </a:lnTo>
                    <a:cubicBezTo>
                      <a:pt x="0" y="17712"/>
                      <a:pt x="0" y="8856"/>
                      <a:pt x="5166" y="7380"/>
                    </a:cubicBezTo>
                    <a:lnTo>
                      <a:pt x="5166" y="738"/>
                    </a:lnTo>
                    <a:lnTo>
                      <a:pt x="5166" y="738"/>
                    </a:lnTo>
                    <a:cubicBezTo>
                      <a:pt x="5166" y="738"/>
                      <a:pt x="13284" y="738"/>
                      <a:pt x="15498" y="738"/>
                    </a:cubicBezTo>
                    <a:cubicBezTo>
                      <a:pt x="17712" y="738"/>
                      <a:pt x="15498" y="4428"/>
                      <a:pt x="15498" y="8118"/>
                    </a:cubicBezTo>
                    <a:cubicBezTo>
                      <a:pt x="13700" y="12463"/>
                      <a:pt x="10249" y="15914"/>
                      <a:pt x="5904" y="17712"/>
                    </a:cubicBezTo>
                    <a:close/>
                    <a:moveTo>
                      <a:pt x="9594" y="0"/>
                    </a:moveTo>
                    <a:lnTo>
                      <a:pt x="5166" y="6642"/>
                    </a:lnTo>
                    <a:cubicBezTo>
                      <a:pt x="5166" y="6642"/>
                      <a:pt x="0" y="17712"/>
                      <a:pt x="738" y="17712"/>
                    </a:cubicBezTo>
                    <a:lnTo>
                      <a:pt x="5904" y="17712"/>
                    </a:lnTo>
                    <a:cubicBezTo>
                      <a:pt x="5904" y="17712"/>
                      <a:pt x="12546" y="17712"/>
                      <a:pt x="19926" y="9594"/>
                    </a:cubicBezTo>
                    <a:cubicBezTo>
                      <a:pt x="27306" y="1476"/>
                      <a:pt x="19926" y="4428"/>
                      <a:pt x="19926" y="2952"/>
                    </a:cubicBezTo>
                    <a:cubicBezTo>
                      <a:pt x="19926" y="1476"/>
                      <a:pt x="10332" y="738"/>
                      <a:pt x="9594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08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38294" y="3529868"/>
              <a:ext cx="23206" cy="24353"/>
              <a:chOff x="5838294" y="3529868"/>
              <a:chExt cx="23206" cy="24353"/>
            </a:xfrm>
          </p:grpSpPr>
          <p:sp>
            <p:nvSpPr>
              <p:cNvPr id="2309" name="Freeform: Shape 2308">
                <a:extLst>
                  <a:ext uri="{FF2B5EF4-FFF2-40B4-BE49-F238E27FC236}">
                    <a16:creationId xmlns:a16="http://schemas.microsoft.com/office/drawing/2014/main" id="{B25CAE82-01D5-4FED-A276-DF775E5F9486}"/>
                  </a:ext>
                </a:extLst>
              </p:cNvPr>
              <p:cNvSpPr/>
              <p:nvPr/>
            </p:nvSpPr>
            <p:spPr>
              <a:xfrm>
                <a:off x="5838677" y="3529868"/>
                <a:ext cx="22823" cy="19679"/>
              </a:xfrm>
              <a:custGeom>
                <a:avLst/>
                <a:gdLst>
                  <a:gd name="connsiteX0" fmla="*/ 6997 w 22823"/>
                  <a:gd name="connsiteY0" fmla="*/ 6642 h 19679"/>
                  <a:gd name="connsiteX1" fmla="*/ 355 w 22823"/>
                  <a:gd name="connsiteY1" fmla="*/ 19188 h 19679"/>
                  <a:gd name="connsiteX2" fmla="*/ 19543 w 22823"/>
                  <a:gd name="connsiteY2" fmla="*/ 9594 h 19679"/>
                  <a:gd name="connsiteX3" fmla="*/ 19543 w 22823"/>
                  <a:gd name="connsiteY3" fmla="*/ 9594 h 19679"/>
                  <a:gd name="connsiteX4" fmla="*/ 19543 w 22823"/>
                  <a:gd name="connsiteY4" fmla="*/ 0 h 19679"/>
                  <a:gd name="connsiteX5" fmla="*/ 9211 w 22823"/>
                  <a:gd name="connsiteY5" fmla="*/ 7380 h 1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23" h="19679">
                    <a:moveTo>
                      <a:pt x="6997" y="6642"/>
                    </a:moveTo>
                    <a:cubicBezTo>
                      <a:pt x="6997" y="6642"/>
                      <a:pt x="-1859" y="17712"/>
                      <a:pt x="355" y="19188"/>
                    </a:cubicBezTo>
                    <a:cubicBezTo>
                      <a:pt x="2569" y="20664"/>
                      <a:pt x="12163" y="19188"/>
                      <a:pt x="19543" y="9594"/>
                    </a:cubicBezTo>
                    <a:cubicBezTo>
                      <a:pt x="26923" y="0"/>
                      <a:pt x="19543" y="9594"/>
                      <a:pt x="19543" y="9594"/>
                    </a:cubicBezTo>
                    <a:lnTo>
                      <a:pt x="19543" y="0"/>
                    </a:lnTo>
                    <a:lnTo>
                      <a:pt x="9211" y="7380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10" name="Freeform: Shape 2309">
                <a:extLst>
                  <a:ext uri="{FF2B5EF4-FFF2-40B4-BE49-F238E27FC236}">
                    <a16:creationId xmlns:a16="http://schemas.microsoft.com/office/drawing/2014/main" id="{923E1DFB-E8AD-4311-9CD3-994399350D0B}"/>
                  </a:ext>
                </a:extLst>
              </p:cNvPr>
              <p:cNvSpPr/>
              <p:nvPr/>
            </p:nvSpPr>
            <p:spPr>
              <a:xfrm>
                <a:off x="5838294" y="3529868"/>
                <a:ext cx="19926" cy="24353"/>
              </a:xfrm>
              <a:custGeom>
                <a:avLst/>
                <a:gdLst>
                  <a:gd name="connsiteX0" fmla="*/ 3690 w 19926"/>
                  <a:gd name="connsiteY0" fmla="*/ 19926 h 24353"/>
                  <a:gd name="connsiteX1" fmla="*/ 0 w 19926"/>
                  <a:gd name="connsiteY1" fmla="*/ 19926 h 24353"/>
                  <a:gd name="connsiteX2" fmla="*/ 7380 w 19926"/>
                  <a:gd name="connsiteY2" fmla="*/ 7380 h 24353"/>
                  <a:gd name="connsiteX3" fmla="*/ 7380 w 19926"/>
                  <a:gd name="connsiteY3" fmla="*/ 7380 h 24353"/>
                  <a:gd name="connsiteX4" fmla="*/ 17712 w 19926"/>
                  <a:gd name="connsiteY4" fmla="*/ 0 h 24353"/>
                  <a:gd name="connsiteX5" fmla="*/ 17712 w 19926"/>
                  <a:gd name="connsiteY5" fmla="*/ 9594 h 24353"/>
                  <a:gd name="connsiteX6" fmla="*/ 17712 w 19926"/>
                  <a:gd name="connsiteY6" fmla="*/ 9594 h 24353"/>
                  <a:gd name="connsiteX7" fmla="*/ 17712 w 19926"/>
                  <a:gd name="connsiteY7" fmla="*/ 9594 h 24353"/>
                  <a:gd name="connsiteX8" fmla="*/ 17712 w 19926"/>
                  <a:gd name="connsiteY8" fmla="*/ 14022 h 24353"/>
                  <a:gd name="connsiteX9" fmla="*/ 2952 w 19926"/>
                  <a:gd name="connsiteY9" fmla="*/ 24354 h 24353"/>
                  <a:gd name="connsiteX10" fmla="*/ 7380 w 19926"/>
                  <a:gd name="connsiteY10" fmla="*/ 6642 h 24353"/>
                  <a:gd name="connsiteX11" fmla="*/ 738 w 19926"/>
                  <a:gd name="connsiteY11" fmla="*/ 19188 h 24353"/>
                  <a:gd name="connsiteX12" fmla="*/ 5166 w 19926"/>
                  <a:gd name="connsiteY12" fmla="*/ 19188 h 24353"/>
                  <a:gd name="connsiteX13" fmla="*/ 19926 w 19926"/>
                  <a:gd name="connsiteY13" fmla="*/ 9594 h 24353"/>
                  <a:gd name="connsiteX14" fmla="*/ 19926 w 19926"/>
                  <a:gd name="connsiteY14" fmla="*/ 9594 h 24353"/>
                  <a:gd name="connsiteX15" fmla="*/ 19926 w 19926"/>
                  <a:gd name="connsiteY15" fmla="*/ 0 h 2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926" h="24353">
                    <a:moveTo>
                      <a:pt x="3690" y="19926"/>
                    </a:moveTo>
                    <a:lnTo>
                      <a:pt x="0" y="19926"/>
                    </a:lnTo>
                    <a:cubicBezTo>
                      <a:pt x="0" y="19926"/>
                      <a:pt x="5904" y="8856"/>
                      <a:pt x="7380" y="7380"/>
                    </a:cubicBezTo>
                    <a:lnTo>
                      <a:pt x="7380" y="7380"/>
                    </a:lnTo>
                    <a:lnTo>
                      <a:pt x="17712" y="0"/>
                    </a:lnTo>
                    <a:lnTo>
                      <a:pt x="17712" y="9594"/>
                    </a:lnTo>
                    <a:lnTo>
                      <a:pt x="17712" y="9594"/>
                    </a:lnTo>
                    <a:lnTo>
                      <a:pt x="17712" y="9594"/>
                    </a:lnTo>
                    <a:cubicBezTo>
                      <a:pt x="17712" y="9594"/>
                      <a:pt x="17712" y="9594"/>
                      <a:pt x="17712" y="14022"/>
                    </a:cubicBezTo>
                    <a:cubicBezTo>
                      <a:pt x="14479" y="19403"/>
                      <a:pt x="9114" y="23158"/>
                      <a:pt x="2952" y="24354"/>
                    </a:cubicBezTo>
                    <a:close/>
                    <a:moveTo>
                      <a:pt x="7380" y="6642"/>
                    </a:moveTo>
                    <a:cubicBezTo>
                      <a:pt x="7380" y="11070"/>
                      <a:pt x="-738" y="17712"/>
                      <a:pt x="738" y="19188"/>
                    </a:cubicBezTo>
                    <a:cubicBezTo>
                      <a:pt x="2185" y="19598"/>
                      <a:pt x="3719" y="19598"/>
                      <a:pt x="5166" y="19188"/>
                    </a:cubicBezTo>
                    <a:cubicBezTo>
                      <a:pt x="11139" y="18012"/>
                      <a:pt x="16426" y="14575"/>
                      <a:pt x="19926" y="9594"/>
                    </a:cubicBezTo>
                    <a:lnTo>
                      <a:pt x="19926" y="9594"/>
                    </a:lnTo>
                    <a:lnTo>
                      <a:pt x="199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11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29395" y="3520273"/>
              <a:ext cx="27848" cy="23758"/>
              <a:chOff x="5829395" y="3520273"/>
              <a:chExt cx="27848" cy="23758"/>
            </a:xfrm>
          </p:grpSpPr>
          <p:sp>
            <p:nvSpPr>
              <p:cNvPr id="2312" name="Freeform: Shape 2311">
                <a:extLst>
                  <a:ext uri="{FF2B5EF4-FFF2-40B4-BE49-F238E27FC236}">
                    <a16:creationId xmlns:a16="http://schemas.microsoft.com/office/drawing/2014/main" id="{CF1C486D-1D2F-4E34-9C57-DD3161AA7EEB}"/>
                  </a:ext>
                </a:extLst>
              </p:cNvPr>
              <p:cNvSpPr/>
              <p:nvPr/>
            </p:nvSpPr>
            <p:spPr>
              <a:xfrm>
                <a:off x="5829395" y="3520273"/>
                <a:ext cx="26447" cy="23043"/>
              </a:xfrm>
              <a:custGeom>
                <a:avLst/>
                <a:gdLst>
                  <a:gd name="connsiteX0" fmla="*/ 8162 w 26447"/>
                  <a:gd name="connsiteY0" fmla="*/ 11070 h 23043"/>
                  <a:gd name="connsiteX1" fmla="*/ 44 w 26447"/>
                  <a:gd name="connsiteY1" fmla="*/ 22878 h 23043"/>
                  <a:gd name="connsiteX2" fmla="*/ 22184 w 26447"/>
                  <a:gd name="connsiteY2" fmla="*/ 14022 h 23043"/>
                  <a:gd name="connsiteX3" fmla="*/ 22184 w 26447"/>
                  <a:gd name="connsiteY3" fmla="*/ 0 h 23043"/>
                  <a:gd name="connsiteX4" fmla="*/ 6686 w 26447"/>
                  <a:gd name="connsiteY4" fmla="*/ 10332 h 2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447" h="23043">
                    <a:moveTo>
                      <a:pt x="8162" y="11070"/>
                    </a:moveTo>
                    <a:cubicBezTo>
                      <a:pt x="8162" y="11070"/>
                      <a:pt x="-694" y="21402"/>
                      <a:pt x="44" y="22878"/>
                    </a:cubicBezTo>
                    <a:cubicBezTo>
                      <a:pt x="8444" y="23846"/>
                      <a:pt x="16768" y="20516"/>
                      <a:pt x="22184" y="14022"/>
                    </a:cubicBezTo>
                    <a:cubicBezTo>
                      <a:pt x="31778" y="3690"/>
                      <a:pt x="22184" y="0"/>
                      <a:pt x="22184" y="0"/>
                    </a:cubicBezTo>
                    <a:lnTo>
                      <a:pt x="6686" y="10332"/>
                    </a:ln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13" name="Freeform: Shape 2312">
                <a:extLst>
                  <a:ext uri="{FF2B5EF4-FFF2-40B4-BE49-F238E27FC236}">
                    <a16:creationId xmlns:a16="http://schemas.microsoft.com/office/drawing/2014/main" id="{1FEE3189-B07B-426E-B91F-7B0A213EDB43}"/>
                  </a:ext>
                </a:extLst>
              </p:cNvPr>
              <p:cNvSpPr/>
              <p:nvPr/>
            </p:nvSpPr>
            <p:spPr>
              <a:xfrm>
                <a:off x="5831653" y="3523963"/>
                <a:ext cx="25590" cy="20068"/>
              </a:xfrm>
              <a:custGeom>
                <a:avLst/>
                <a:gdLst>
                  <a:gd name="connsiteX0" fmla="*/ 738 w 25590"/>
                  <a:gd name="connsiteY0" fmla="*/ 19926 h 20068"/>
                  <a:gd name="connsiteX1" fmla="*/ 738 w 25590"/>
                  <a:gd name="connsiteY1" fmla="*/ 19926 h 20068"/>
                  <a:gd name="connsiteX2" fmla="*/ 738 w 25590"/>
                  <a:gd name="connsiteY2" fmla="*/ 19926 h 20068"/>
                  <a:gd name="connsiteX3" fmla="*/ 8118 w 25590"/>
                  <a:gd name="connsiteY3" fmla="*/ 8118 h 20068"/>
                  <a:gd name="connsiteX4" fmla="*/ 8118 w 25590"/>
                  <a:gd name="connsiteY4" fmla="*/ 8118 h 20068"/>
                  <a:gd name="connsiteX5" fmla="*/ 0 w 25590"/>
                  <a:gd name="connsiteY5" fmla="*/ 19926 h 20068"/>
                  <a:gd name="connsiteX6" fmla="*/ 0 w 25590"/>
                  <a:gd name="connsiteY6" fmla="*/ 19926 h 20068"/>
                  <a:gd name="connsiteX7" fmla="*/ 20664 w 25590"/>
                  <a:gd name="connsiteY7" fmla="*/ 10332 h 20068"/>
                  <a:gd name="connsiteX8" fmla="*/ 25092 w 25590"/>
                  <a:gd name="connsiteY8" fmla="*/ 738 h 20068"/>
                  <a:gd name="connsiteX9" fmla="*/ 25092 w 25590"/>
                  <a:gd name="connsiteY9" fmla="*/ 738 h 20068"/>
                  <a:gd name="connsiteX10" fmla="*/ 9594 w 25590"/>
                  <a:gd name="connsiteY10" fmla="*/ 10332 h 20068"/>
                  <a:gd name="connsiteX11" fmla="*/ 9594 w 25590"/>
                  <a:gd name="connsiteY11" fmla="*/ 10332 h 20068"/>
                  <a:gd name="connsiteX12" fmla="*/ 25092 w 25590"/>
                  <a:gd name="connsiteY12" fmla="*/ 0 h 20068"/>
                  <a:gd name="connsiteX13" fmla="*/ 25092 w 25590"/>
                  <a:gd name="connsiteY13" fmla="*/ 0 h 20068"/>
                  <a:gd name="connsiteX14" fmla="*/ 25092 w 25590"/>
                  <a:gd name="connsiteY14" fmla="*/ 4428 h 20068"/>
                  <a:gd name="connsiteX15" fmla="*/ 20664 w 25590"/>
                  <a:gd name="connsiteY15" fmla="*/ 14022 h 20068"/>
                  <a:gd name="connsiteX16" fmla="*/ 738 w 25590"/>
                  <a:gd name="connsiteY16" fmla="*/ 19926 h 20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590" h="20068">
                    <a:moveTo>
                      <a:pt x="738" y="19926"/>
                    </a:moveTo>
                    <a:lnTo>
                      <a:pt x="738" y="19926"/>
                    </a:lnTo>
                    <a:cubicBezTo>
                      <a:pt x="738" y="19926"/>
                      <a:pt x="738" y="19926"/>
                      <a:pt x="738" y="19926"/>
                    </a:cubicBezTo>
                    <a:cubicBezTo>
                      <a:pt x="738" y="19926"/>
                      <a:pt x="7380" y="8856"/>
                      <a:pt x="8118" y="8118"/>
                    </a:cubicBezTo>
                    <a:lnTo>
                      <a:pt x="8118" y="8118"/>
                    </a:lnTo>
                    <a:cubicBezTo>
                      <a:pt x="4666" y="11486"/>
                      <a:pt x="1908" y="15497"/>
                      <a:pt x="0" y="19926"/>
                    </a:cubicBezTo>
                    <a:lnTo>
                      <a:pt x="0" y="19926"/>
                    </a:lnTo>
                    <a:cubicBezTo>
                      <a:pt x="7856" y="19467"/>
                      <a:pt x="15243" y="16037"/>
                      <a:pt x="20664" y="10332"/>
                    </a:cubicBezTo>
                    <a:cubicBezTo>
                      <a:pt x="23082" y="7659"/>
                      <a:pt x="24626" y="4312"/>
                      <a:pt x="25092" y="738"/>
                    </a:cubicBezTo>
                    <a:cubicBezTo>
                      <a:pt x="25092" y="738"/>
                      <a:pt x="25092" y="738"/>
                      <a:pt x="25092" y="738"/>
                    </a:cubicBezTo>
                    <a:lnTo>
                      <a:pt x="9594" y="10332"/>
                    </a:lnTo>
                    <a:lnTo>
                      <a:pt x="9594" y="10332"/>
                    </a:lnTo>
                    <a:lnTo>
                      <a:pt x="25092" y="0"/>
                    </a:lnTo>
                    <a:lnTo>
                      <a:pt x="25092" y="0"/>
                    </a:lnTo>
                    <a:cubicBezTo>
                      <a:pt x="25757" y="1401"/>
                      <a:pt x="25757" y="3027"/>
                      <a:pt x="25092" y="4428"/>
                    </a:cubicBezTo>
                    <a:cubicBezTo>
                      <a:pt x="25092" y="4428"/>
                      <a:pt x="25092" y="10332"/>
                      <a:pt x="20664" y="14022"/>
                    </a:cubicBezTo>
                    <a:cubicBezTo>
                      <a:pt x="15060" y="18539"/>
                      <a:pt x="7899" y="20661"/>
                      <a:pt x="738" y="199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14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16892" y="3521741"/>
              <a:ext cx="40590" cy="19934"/>
              <a:chOff x="5816892" y="3521741"/>
              <a:chExt cx="40590" cy="19934"/>
            </a:xfrm>
          </p:grpSpPr>
          <p:sp>
            <p:nvSpPr>
              <p:cNvPr id="2315" name="Freeform: Shape 2314">
                <a:extLst>
                  <a:ext uri="{FF2B5EF4-FFF2-40B4-BE49-F238E27FC236}">
                    <a16:creationId xmlns:a16="http://schemas.microsoft.com/office/drawing/2014/main" id="{1668E959-67D9-4759-A5FB-CEEB23FE1562}"/>
                  </a:ext>
                </a:extLst>
              </p:cNvPr>
              <p:cNvSpPr/>
              <p:nvPr/>
            </p:nvSpPr>
            <p:spPr>
              <a:xfrm>
                <a:off x="5816892" y="3521741"/>
                <a:ext cx="37711" cy="19476"/>
              </a:xfrm>
              <a:custGeom>
                <a:avLst/>
                <a:gdLst>
                  <a:gd name="connsiteX0" fmla="*/ 5166 w 37711"/>
                  <a:gd name="connsiteY0" fmla="*/ 10340 h 19476"/>
                  <a:gd name="connsiteX1" fmla="*/ 0 w 37711"/>
                  <a:gd name="connsiteY1" fmla="*/ 17720 h 19476"/>
                  <a:gd name="connsiteX2" fmla="*/ 19926 w 37711"/>
                  <a:gd name="connsiteY2" fmla="*/ 11816 h 19476"/>
                  <a:gd name="connsiteX3" fmla="*/ 37638 w 37711"/>
                  <a:gd name="connsiteY3" fmla="*/ 8 h 19476"/>
                  <a:gd name="connsiteX4" fmla="*/ 27306 w 37711"/>
                  <a:gd name="connsiteY4" fmla="*/ 8 h 19476"/>
                  <a:gd name="connsiteX5" fmla="*/ 5166 w 37711"/>
                  <a:gd name="connsiteY5" fmla="*/ 12554 h 1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711" h="19476">
                    <a:moveTo>
                      <a:pt x="5166" y="10340"/>
                    </a:moveTo>
                    <a:lnTo>
                      <a:pt x="0" y="17720"/>
                    </a:lnTo>
                    <a:cubicBezTo>
                      <a:pt x="0" y="17720"/>
                      <a:pt x="0" y="24362"/>
                      <a:pt x="19926" y="11816"/>
                    </a:cubicBezTo>
                    <a:cubicBezTo>
                      <a:pt x="39852" y="-730"/>
                      <a:pt x="37638" y="8"/>
                      <a:pt x="37638" y="8"/>
                    </a:cubicBezTo>
                    <a:lnTo>
                      <a:pt x="27306" y="8"/>
                    </a:lnTo>
                    <a:lnTo>
                      <a:pt x="5166" y="12554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16" name="Freeform: Shape 2315">
                <a:extLst>
                  <a:ext uri="{FF2B5EF4-FFF2-40B4-BE49-F238E27FC236}">
                    <a16:creationId xmlns:a16="http://schemas.microsoft.com/office/drawing/2014/main" id="{DC46DFC9-D4AE-4413-9526-ED949B1A02BB}"/>
                  </a:ext>
                </a:extLst>
              </p:cNvPr>
              <p:cNvSpPr/>
              <p:nvPr/>
            </p:nvSpPr>
            <p:spPr>
              <a:xfrm>
                <a:off x="5820582" y="3521749"/>
                <a:ext cx="36900" cy="19925"/>
              </a:xfrm>
              <a:custGeom>
                <a:avLst/>
                <a:gdLst>
                  <a:gd name="connsiteX0" fmla="*/ 0 w 36900"/>
                  <a:gd name="connsiteY0" fmla="*/ 19926 h 19925"/>
                  <a:gd name="connsiteX1" fmla="*/ 0 w 36900"/>
                  <a:gd name="connsiteY1" fmla="*/ 19926 h 19925"/>
                  <a:gd name="connsiteX2" fmla="*/ 0 w 36900"/>
                  <a:gd name="connsiteY2" fmla="*/ 19926 h 19925"/>
                  <a:gd name="connsiteX3" fmla="*/ 0 w 36900"/>
                  <a:gd name="connsiteY3" fmla="*/ 19926 h 19925"/>
                  <a:gd name="connsiteX4" fmla="*/ 5166 w 36900"/>
                  <a:gd name="connsiteY4" fmla="*/ 11808 h 19925"/>
                  <a:gd name="connsiteX5" fmla="*/ 27306 w 36900"/>
                  <a:gd name="connsiteY5" fmla="*/ 0 h 19925"/>
                  <a:gd name="connsiteX6" fmla="*/ 27306 w 36900"/>
                  <a:gd name="connsiteY6" fmla="*/ 0 h 19925"/>
                  <a:gd name="connsiteX7" fmla="*/ 36900 w 36900"/>
                  <a:gd name="connsiteY7" fmla="*/ 0 h 19925"/>
                  <a:gd name="connsiteX8" fmla="*/ 36900 w 36900"/>
                  <a:gd name="connsiteY8" fmla="*/ 0 h 19925"/>
                  <a:gd name="connsiteX9" fmla="*/ 19188 w 36900"/>
                  <a:gd name="connsiteY9" fmla="*/ 11808 h 19925"/>
                  <a:gd name="connsiteX10" fmla="*/ 0 w 36900"/>
                  <a:gd name="connsiteY10" fmla="*/ 19926 h 19925"/>
                  <a:gd name="connsiteX11" fmla="*/ 0 w 36900"/>
                  <a:gd name="connsiteY11" fmla="*/ 19926 h 19925"/>
                  <a:gd name="connsiteX12" fmla="*/ 0 w 36900"/>
                  <a:gd name="connsiteY12" fmla="*/ 19926 h 19925"/>
                  <a:gd name="connsiteX13" fmla="*/ 18450 w 36900"/>
                  <a:gd name="connsiteY13" fmla="*/ 12546 h 19925"/>
                  <a:gd name="connsiteX14" fmla="*/ 35424 w 36900"/>
                  <a:gd name="connsiteY14" fmla="*/ 738 h 19925"/>
                  <a:gd name="connsiteX15" fmla="*/ 26568 w 36900"/>
                  <a:gd name="connsiteY15" fmla="*/ 738 h 19925"/>
                  <a:gd name="connsiteX16" fmla="*/ 3690 w 36900"/>
                  <a:gd name="connsiteY16" fmla="*/ 12546 h 19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6900" h="19925">
                    <a:moveTo>
                      <a:pt x="0" y="19926"/>
                    </a:moveTo>
                    <a:lnTo>
                      <a:pt x="0" y="19926"/>
                    </a:lnTo>
                    <a:lnTo>
                      <a:pt x="0" y="19926"/>
                    </a:lnTo>
                    <a:lnTo>
                      <a:pt x="0" y="19926"/>
                    </a:lnTo>
                    <a:lnTo>
                      <a:pt x="5166" y="11808"/>
                    </a:lnTo>
                    <a:lnTo>
                      <a:pt x="27306" y="0"/>
                    </a:lnTo>
                    <a:lnTo>
                      <a:pt x="27306" y="0"/>
                    </a:lnTo>
                    <a:lnTo>
                      <a:pt x="36900" y="0"/>
                    </a:lnTo>
                    <a:lnTo>
                      <a:pt x="36900" y="0"/>
                    </a:lnTo>
                    <a:lnTo>
                      <a:pt x="19188" y="11808"/>
                    </a:lnTo>
                    <a:cubicBezTo>
                      <a:pt x="13574" y="16080"/>
                      <a:pt x="6976" y="18872"/>
                      <a:pt x="0" y="19926"/>
                    </a:cubicBezTo>
                    <a:close/>
                    <a:moveTo>
                      <a:pt x="0" y="19926"/>
                    </a:moveTo>
                    <a:lnTo>
                      <a:pt x="0" y="19926"/>
                    </a:lnTo>
                    <a:cubicBezTo>
                      <a:pt x="0" y="19926"/>
                      <a:pt x="7380" y="19926"/>
                      <a:pt x="18450" y="12546"/>
                    </a:cubicBezTo>
                    <a:lnTo>
                      <a:pt x="35424" y="738"/>
                    </a:lnTo>
                    <a:lnTo>
                      <a:pt x="26568" y="738"/>
                    </a:lnTo>
                    <a:lnTo>
                      <a:pt x="3690" y="12546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1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51211" y="3498134"/>
              <a:ext cx="70848" cy="30996"/>
              <a:chOff x="5751211" y="3498134"/>
              <a:chExt cx="70848" cy="30996"/>
            </a:xfrm>
          </p:grpSpPr>
          <p:sp>
            <p:nvSpPr>
              <p:cNvPr id="2318" name="Freeform: Shape 2317">
                <a:extLst>
                  <a:ext uri="{FF2B5EF4-FFF2-40B4-BE49-F238E27FC236}">
                    <a16:creationId xmlns:a16="http://schemas.microsoft.com/office/drawing/2014/main" id="{6CA097A0-0831-446D-871D-736FDF2340EA}"/>
                  </a:ext>
                </a:extLst>
              </p:cNvPr>
              <p:cNvSpPr/>
              <p:nvPr/>
            </p:nvSpPr>
            <p:spPr>
              <a:xfrm>
                <a:off x="5751211" y="3498134"/>
                <a:ext cx="68633" cy="28043"/>
              </a:xfrm>
              <a:custGeom>
                <a:avLst/>
                <a:gdLst>
                  <a:gd name="connsiteX0" fmla="*/ 11808 w 68633"/>
                  <a:gd name="connsiteY0" fmla="*/ 22878 h 28043"/>
                  <a:gd name="connsiteX1" fmla="*/ 0 w 68633"/>
                  <a:gd name="connsiteY1" fmla="*/ 28044 h 28043"/>
                  <a:gd name="connsiteX2" fmla="*/ 3690 w 68633"/>
                  <a:gd name="connsiteY2" fmla="*/ 28044 h 28043"/>
                  <a:gd name="connsiteX3" fmla="*/ 50184 w 68633"/>
                  <a:gd name="connsiteY3" fmla="*/ 12546 h 28043"/>
                  <a:gd name="connsiteX4" fmla="*/ 68634 w 68633"/>
                  <a:gd name="connsiteY4" fmla="*/ 0 h 28043"/>
                  <a:gd name="connsiteX5" fmla="*/ 59778 w 68633"/>
                  <a:gd name="connsiteY5" fmla="*/ 0 h 28043"/>
                  <a:gd name="connsiteX6" fmla="*/ 11808 w 68633"/>
                  <a:gd name="connsiteY6" fmla="*/ 24354 h 28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633" h="28043">
                    <a:moveTo>
                      <a:pt x="11808" y="22878"/>
                    </a:moveTo>
                    <a:lnTo>
                      <a:pt x="0" y="28044"/>
                    </a:lnTo>
                    <a:cubicBezTo>
                      <a:pt x="0" y="28044"/>
                      <a:pt x="0" y="28044"/>
                      <a:pt x="3690" y="28044"/>
                    </a:cubicBezTo>
                    <a:cubicBezTo>
                      <a:pt x="20352" y="27435"/>
                      <a:pt x="36489" y="22057"/>
                      <a:pt x="50184" y="12546"/>
                    </a:cubicBezTo>
                    <a:cubicBezTo>
                      <a:pt x="56582" y="8740"/>
                      <a:pt x="62743" y="4551"/>
                      <a:pt x="68634" y="0"/>
                    </a:cubicBezTo>
                    <a:lnTo>
                      <a:pt x="59778" y="0"/>
                    </a:lnTo>
                    <a:lnTo>
                      <a:pt x="11808" y="24354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19" name="Freeform: Shape 2318">
                <a:extLst>
                  <a:ext uri="{FF2B5EF4-FFF2-40B4-BE49-F238E27FC236}">
                    <a16:creationId xmlns:a16="http://schemas.microsoft.com/office/drawing/2014/main" id="{51A8EDA2-AF41-4F94-94DF-90DD79402058}"/>
                  </a:ext>
                </a:extLst>
              </p:cNvPr>
              <p:cNvSpPr/>
              <p:nvPr/>
            </p:nvSpPr>
            <p:spPr>
              <a:xfrm>
                <a:off x="5751211" y="3499610"/>
                <a:ext cx="70848" cy="29520"/>
              </a:xfrm>
              <a:custGeom>
                <a:avLst/>
                <a:gdLst>
                  <a:gd name="connsiteX0" fmla="*/ 5166 w 70848"/>
                  <a:gd name="connsiteY0" fmla="*/ 29520 h 29520"/>
                  <a:gd name="connsiteX1" fmla="*/ 5166 w 70848"/>
                  <a:gd name="connsiteY1" fmla="*/ 29520 h 29520"/>
                  <a:gd name="connsiteX2" fmla="*/ 738 w 70848"/>
                  <a:gd name="connsiteY2" fmla="*/ 29520 h 29520"/>
                  <a:gd name="connsiteX3" fmla="*/ 738 w 70848"/>
                  <a:gd name="connsiteY3" fmla="*/ 29520 h 29520"/>
                  <a:gd name="connsiteX4" fmla="*/ 738 w 70848"/>
                  <a:gd name="connsiteY4" fmla="*/ 29520 h 29520"/>
                  <a:gd name="connsiteX5" fmla="*/ 13284 w 70848"/>
                  <a:gd name="connsiteY5" fmla="*/ 24354 h 29520"/>
                  <a:gd name="connsiteX6" fmla="*/ 61254 w 70848"/>
                  <a:gd name="connsiteY6" fmla="*/ 0 h 29520"/>
                  <a:gd name="connsiteX7" fmla="*/ 61254 w 70848"/>
                  <a:gd name="connsiteY7" fmla="*/ 0 h 29520"/>
                  <a:gd name="connsiteX8" fmla="*/ 70848 w 70848"/>
                  <a:gd name="connsiteY8" fmla="*/ 0 h 29520"/>
                  <a:gd name="connsiteX9" fmla="*/ 70848 w 70848"/>
                  <a:gd name="connsiteY9" fmla="*/ 0 h 29520"/>
                  <a:gd name="connsiteX10" fmla="*/ 52398 w 70848"/>
                  <a:gd name="connsiteY10" fmla="*/ 12546 h 29520"/>
                  <a:gd name="connsiteX11" fmla="*/ 5166 w 70848"/>
                  <a:gd name="connsiteY11" fmla="*/ 29520 h 29520"/>
                  <a:gd name="connsiteX12" fmla="*/ 0 w 70848"/>
                  <a:gd name="connsiteY12" fmla="*/ 29520 h 29520"/>
                  <a:gd name="connsiteX13" fmla="*/ 0 w 70848"/>
                  <a:gd name="connsiteY13" fmla="*/ 29520 h 29520"/>
                  <a:gd name="connsiteX14" fmla="*/ 5166 w 70848"/>
                  <a:gd name="connsiteY14" fmla="*/ 29520 h 29520"/>
                  <a:gd name="connsiteX15" fmla="*/ 50184 w 70848"/>
                  <a:gd name="connsiteY15" fmla="*/ 14022 h 29520"/>
                  <a:gd name="connsiteX16" fmla="*/ 68634 w 70848"/>
                  <a:gd name="connsiteY16" fmla="*/ 1476 h 29520"/>
                  <a:gd name="connsiteX17" fmla="*/ 59778 w 70848"/>
                  <a:gd name="connsiteY17" fmla="*/ 1476 h 29520"/>
                  <a:gd name="connsiteX18" fmla="*/ 11808 w 70848"/>
                  <a:gd name="connsiteY18" fmla="*/ 25092 h 29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0848" h="29520">
                    <a:moveTo>
                      <a:pt x="5166" y="29520"/>
                    </a:moveTo>
                    <a:lnTo>
                      <a:pt x="5166" y="29520"/>
                    </a:lnTo>
                    <a:cubicBezTo>
                      <a:pt x="5166" y="29520"/>
                      <a:pt x="738" y="29520"/>
                      <a:pt x="738" y="29520"/>
                    </a:cubicBezTo>
                    <a:lnTo>
                      <a:pt x="738" y="29520"/>
                    </a:lnTo>
                    <a:lnTo>
                      <a:pt x="738" y="29520"/>
                    </a:lnTo>
                    <a:lnTo>
                      <a:pt x="13284" y="24354"/>
                    </a:lnTo>
                    <a:lnTo>
                      <a:pt x="61254" y="0"/>
                    </a:lnTo>
                    <a:lnTo>
                      <a:pt x="61254" y="0"/>
                    </a:lnTo>
                    <a:lnTo>
                      <a:pt x="70848" y="0"/>
                    </a:lnTo>
                    <a:lnTo>
                      <a:pt x="70848" y="0"/>
                    </a:lnTo>
                    <a:cubicBezTo>
                      <a:pt x="65173" y="4841"/>
                      <a:pt x="58986" y="9047"/>
                      <a:pt x="52398" y="12546"/>
                    </a:cubicBezTo>
                    <a:cubicBezTo>
                      <a:pt x="38456" y="22327"/>
                      <a:pt x="22145" y="28189"/>
                      <a:pt x="5166" y="29520"/>
                    </a:cubicBezTo>
                    <a:close/>
                    <a:moveTo>
                      <a:pt x="0" y="29520"/>
                    </a:moveTo>
                    <a:lnTo>
                      <a:pt x="0" y="29520"/>
                    </a:lnTo>
                    <a:lnTo>
                      <a:pt x="5166" y="29520"/>
                    </a:lnTo>
                    <a:cubicBezTo>
                      <a:pt x="21180" y="27956"/>
                      <a:pt x="36601" y="22647"/>
                      <a:pt x="50184" y="14022"/>
                    </a:cubicBezTo>
                    <a:lnTo>
                      <a:pt x="68634" y="1476"/>
                    </a:lnTo>
                    <a:lnTo>
                      <a:pt x="59778" y="1476"/>
                    </a:lnTo>
                    <a:lnTo>
                      <a:pt x="11808" y="25092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20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40140" y="3492968"/>
              <a:ext cx="82655" cy="35424"/>
              <a:chOff x="5740140" y="3492968"/>
              <a:chExt cx="82655" cy="35424"/>
            </a:xfrm>
          </p:grpSpPr>
          <p:sp>
            <p:nvSpPr>
              <p:cNvPr id="2321" name="Freeform: Shape 2320">
                <a:extLst>
                  <a:ext uri="{FF2B5EF4-FFF2-40B4-BE49-F238E27FC236}">
                    <a16:creationId xmlns:a16="http://schemas.microsoft.com/office/drawing/2014/main" id="{112867BC-6FE4-4A10-ACE5-6E52B5E9B60A}"/>
                  </a:ext>
                </a:extLst>
              </p:cNvPr>
              <p:cNvSpPr/>
              <p:nvPr/>
            </p:nvSpPr>
            <p:spPr>
              <a:xfrm>
                <a:off x="5742355" y="3497396"/>
                <a:ext cx="80441" cy="30996"/>
              </a:xfrm>
              <a:custGeom>
                <a:avLst/>
                <a:gdLst>
                  <a:gd name="connsiteX0" fmla="*/ 0 w 80441"/>
                  <a:gd name="connsiteY0" fmla="*/ 30996 h 30996"/>
                  <a:gd name="connsiteX1" fmla="*/ 23616 w 80441"/>
                  <a:gd name="connsiteY1" fmla="*/ 24354 h 30996"/>
                  <a:gd name="connsiteX2" fmla="*/ 30996 w 80441"/>
                  <a:gd name="connsiteY2" fmla="*/ 24354 h 30996"/>
                  <a:gd name="connsiteX3" fmla="*/ 80442 w 80441"/>
                  <a:gd name="connsiteY3" fmla="*/ 0 h 30996"/>
                  <a:gd name="connsiteX4" fmla="*/ 80442 w 80441"/>
                  <a:gd name="connsiteY4" fmla="*/ 0 h 30996"/>
                  <a:gd name="connsiteX5" fmla="*/ 21402 w 80441"/>
                  <a:gd name="connsiteY5" fmla="*/ 20664 h 30996"/>
                  <a:gd name="connsiteX6" fmla="*/ 0 w 80441"/>
                  <a:gd name="connsiteY6" fmla="*/ 30996 h 30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0441" h="30996">
                    <a:moveTo>
                      <a:pt x="0" y="30996"/>
                    </a:moveTo>
                    <a:cubicBezTo>
                      <a:pt x="8175" y="30050"/>
                      <a:pt x="16147" y="27808"/>
                      <a:pt x="23616" y="24354"/>
                    </a:cubicBezTo>
                    <a:cubicBezTo>
                      <a:pt x="23616" y="24354"/>
                      <a:pt x="23616" y="24354"/>
                      <a:pt x="30996" y="24354"/>
                    </a:cubicBezTo>
                    <a:lnTo>
                      <a:pt x="80442" y="0"/>
                    </a:lnTo>
                    <a:lnTo>
                      <a:pt x="80442" y="0"/>
                    </a:lnTo>
                    <a:lnTo>
                      <a:pt x="21402" y="20664"/>
                    </a:lnTo>
                    <a:cubicBezTo>
                      <a:pt x="14002" y="23527"/>
                      <a:pt x="6845" y="26982"/>
                      <a:pt x="0" y="30996"/>
                    </a:cubicBez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22" name="Freeform: Shape 2321">
                <a:extLst>
                  <a:ext uri="{FF2B5EF4-FFF2-40B4-BE49-F238E27FC236}">
                    <a16:creationId xmlns:a16="http://schemas.microsoft.com/office/drawing/2014/main" id="{C5924B49-C1CA-4101-8562-9B082DC8C510}"/>
                  </a:ext>
                </a:extLst>
              </p:cNvPr>
              <p:cNvSpPr/>
              <p:nvPr/>
            </p:nvSpPr>
            <p:spPr>
              <a:xfrm>
                <a:off x="5740140" y="3492968"/>
                <a:ext cx="81918" cy="35424"/>
              </a:xfrm>
              <a:custGeom>
                <a:avLst/>
                <a:gdLst>
                  <a:gd name="connsiteX0" fmla="*/ 1476 w 81918"/>
                  <a:gd name="connsiteY0" fmla="*/ 35424 h 35424"/>
                  <a:gd name="connsiteX1" fmla="*/ 1476 w 81918"/>
                  <a:gd name="connsiteY1" fmla="*/ 35424 h 35424"/>
                  <a:gd name="connsiteX2" fmla="*/ 22878 w 81918"/>
                  <a:gd name="connsiteY2" fmla="*/ 24354 h 35424"/>
                  <a:gd name="connsiteX3" fmla="*/ 80442 w 81918"/>
                  <a:gd name="connsiteY3" fmla="*/ 0 h 35424"/>
                  <a:gd name="connsiteX4" fmla="*/ 80442 w 81918"/>
                  <a:gd name="connsiteY4" fmla="*/ 0 h 35424"/>
                  <a:gd name="connsiteX5" fmla="*/ 80442 w 81918"/>
                  <a:gd name="connsiteY5" fmla="*/ 0 h 35424"/>
                  <a:gd name="connsiteX6" fmla="*/ 80442 w 81918"/>
                  <a:gd name="connsiteY6" fmla="*/ 0 h 35424"/>
                  <a:gd name="connsiteX7" fmla="*/ 30996 w 81918"/>
                  <a:gd name="connsiteY7" fmla="*/ 24354 h 35424"/>
                  <a:gd name="connsiteX8" fmla="*/ 23616 w 81918"/>
                  <a:gd name="connsiteY8" fmla="*/ 24354 h 35424"/>
                  <a:gd name="connsiteX9" fmla="*/ 23616 w 81918"/>
                  <a:gd name="connsiteY9" fmla="*/ 24354 h 35424"/>
                  <a:gd name="connsiteX10" fmla="*/ 0 w 81918"/>
                  <a:gd name="connsiteY10" fmla="*/ 30258 h 35424"/>
                  <a:gd name="connsiteX11" fmla="*/ 81180 w 81918"/>
                  <a:gd name="connsiteY11" fmla="*/ 738 h 35424"/>
                  <a:gd name="connsiteX12" fmla="*/ 23616 w 81918"/>
                  <a:gd name="connsiteY12" fmla="*/ 25092 h 35424"/>
                  <a:gd name="connsiteX13" fmla="*/ 3690 w 81918"/>
                  <a:gd name="connsiteY13" fmla="*/ 35424 h 35424"/>
                  <a:gd name="connsiteX14" fmla="*/ 25830 w 81918"/>
                  <a:gd name="connsiteY14" fmla="*/ 28782 h 35424"/>
                  <a:gd name="connsiteX15" fmla="*/ 25830 w 81918"/>
                  <a:gd name="connsiteY15" fmla="*/ 28782 h 35424"/>
                  <a:gd name="connsiteX16" fmla="*/ 32472 w 81918"/>
                  <a:gd name="connsiteY16" fmla="*/ 28782 h 35424"/>
                  <a:gd name="connsiteX17" fmla="*/ 81918 w 81918"/>
                  <a:gd name="connsiteY17" fmla="*/ 5166 h 35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1918" h="35424">
                    <a:moveTo>
                      <a:pt x="1476" y="35424"/>
                    </a:moveTo>
                    <a:lnTo>
                      <a:pt x="1476" y="35424"/>
                    </a:lnTo>
                    <a:cubicBezTo>
                      <a:pt x="8360" y="31270"/>
                      <a:pt x="15510" y="27572"/>
                      <a:pt x="22878" y="24354"/>
                    </a:cubicBezTo>
                    <a:cubicBezTo>
                      <a:pt x="26568" y="24354"/>
                      <a:pt x="79704" y="738"/>
                      <a:pt x="80442" y="0"/>
                    </a:cubicBezTo>
                    <a:lnTo>
                      <a:pt x="80442" y="0"/>
                    </a:lnTo>
                    <a:lnTo>
                      <a:pt x="80442" y="0"/>
                    </a:lnTo>
                    <a:lnTo>
                      <a:pt x="80442" y="0"/>
                    </a:lnTo>
                    <a:lnTo>
                      <a:pt x="30996" y="24354"/>
                    </a:lnTo>
                    <a:cubicBezTo>
                      <a:pt x="24354" y="24354"/>
                      <a:pt x="23616" y="24354"/>
                      <a:pt x="23616" y="24354"/>
                    </a:cubicBezTo>
                    <a:lnTo>
                      <a:pt x="23616" y="24354"/>
                    </a:lnTo>
                    <a:cubicBezTo>
                      <a:pt x="16125" y="27616"/>
                      <a:pt x="8145" y="29611"/>
                      <a:pt x="0" y="30258"/>
                    </a:cubicBezTo>
                    <a:close/>
                    <a:moveTo>
                      <a:pt x="81180" y="738"/>
                    </a:moveTo>
                    <a:lnTo>
                      <a:pt x="23616" y="25092"/>
                    </a:lnTo>
                    <a:cubicBezTo>
                      <a:pt x="16614" y="27792"/>
                      <a:pt x="9931" y="31257"/>
                      <a:pt x="3690" y="35424"/>
                    </a:cubicBezTo>
                    <a:cubicBezTo>
                      <a:pt x="11373" y="34386"/>
                      <a:pt x="18845" y="32145"/>
                      <a:pt x="25830" y="28782"/>
                    </a:cubicBezTo>
                    <a:lnTo>
                      <a:pt x="25830" y="28782"/>
                    </a:lnTo>
                    <a:cubicBezTo>
                      <a:pt x="25830" y="28782"/>
                      <a:pt x="25830" y="28782"/>
                      <a:pt x="32472" y="28782"/>
                    </a:cubicBezTo>
                    <a:lnTo>
                      <a:pt x="81918" y="5166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23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6474" y="3543814"/>
              <a:ext cx="11384" cy="20739"/>
              <a:chOff x="5866474" y="3543814"/>
              <a:chExt cx="11384" cy="20739"/>
            </a:xfrm>
          </p:grpSpPr>
          <p:sp>
            <p:nvSpPr>
              <p:cNvPr id="2324" name="Freeform: Shape 2323">
                <a:extLst>
                  <a:ext uri="{FF2B5EF4-FFF2-40B4-BE49-F238E27FC236}">
                    <a16:creationId xmlns:a16="http://schemas.microsoft.com/office/drawing/2014/main" id="{0AA05CDF-BB52-48A2-B88D-BC597D490FF7}"/>
                  </a:ext>
                </a:extLst>
              </p:cNvPr>
              <p:cNvSpPr/>
              <p:nvPr/>
            </p:nvSpPr>
            <p:spPr>
              <a:xfrm>
                <a:off x="5867077" y="3543814"/>
                <a:ext cx="10781" cy="20001"/>
              </a:xfrm>
              <a:custGeom>
                <a:avLst/>
                <a:gdLst>
                  <a:gd name="connsiteX0" fmla="*/ 0 w 10781"/>
                  <a:gd name="connsiteY0" fmla="*/ 5979 h 20001"/>
                  <a:gd name="connsiteX1" fmla="*/ 0 w 10781"/>
                  <a:gd name="connsiteY1" fmla="*/ 20001 h 20001"/>
                  <a:gd name="connsiteX2" fmla="*/ 10332 w 10781"/>
                  <a:gd name="connsiteY2" fmla="*/ 8193 h 20001"/>
                  <a:gd name="connsiteX3" fmla="*/ 738 w 10781"/>
                  <a:gd name="connsiteY3" fmla="*/ 813 h 20001"/>
                  <a:gd name="connsiteX4" fmla="*/ 738 w 10781"/>
                  <a:gd name="connsiteY4" fmla="*/ 5979 h 20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81" h="20001">
                    <a:moveTo>
                      <a:pt x="0" y="5979"/>
                    </a:moveTo>
                    <a:cubicBezTo>
                      <a:pt x="0" y="5979"/>
                      <a:pt x="0" y="20001"/>
                      <a:pt x="0" y="20001"/>
                    </a:cubicBezTo>
                    <a:cubicBezTo>
                      <a:pt x="0" y="20001"/>
                      <a:pt x="7380" y="20001"/>
                      <a:pt x="10332" y="8193"/>
                    </a:cubicBezTo>
                    <a:cubicBezTo>
                      <a:pt x="13284" y="-3615"/>
                      <a:pt x="738" y="813"/>
                      <a:pt x="738" y="813"/>
                    </a:cubicBezTo>
                    <a:lnTo>
                      <a:pt x="738" y="5979"/>
                    </a:ln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25" name="Freeform: Shape 2324">
                <a:extLst>
                  <a:ext uri="{FF2B5EF4-FFF2-40B4-BE49-F238E27FC236}">
                    <a16:creationId xmlns:a16="http://schemas.microsoft.com/office/drawing/2014/main" id="{B00129DF-B223-412D-AAF0-8B6415EF9A21}"/>
                  </a:ext>
                </a:extLst>
              </p:cNvPr>
              <p:cNvSpPr/>
              <p:nvPr/>
            </p:nvSpPr>
            <p:spPr>
              <a:xfrm>
                <a:off x="5866474" y="3544874"/>
                <a:ext cx="10789" cy="19680"/>
              </a:xfrm>
              <a:custGeom>
                <a:avLst/>
                <a:gdLst>
                  <a:gd name="connsiteX0" fmla="*/ 603 w 10789"/>
                  <a:gd name="connsiteY0" fmla="*/ 19680 h 19680"/>
                  <a:gd name="connsiteX1" fmla="*/ 603 w 10789"/>
                  <a:gd name="connsiteY1" fmla="*/ 19680 h 19680"/>
                  <a:gd name="connsiteX2" fmla="*/ 603 w 10789"/>
                  <a:gd name="connsiteY2" fmla="*/ 4920 h 19680"/>
                  <a:gd name="connsiteX3" fmla="*/ 603 w 10789"/>
                  <a:gd name="connsiteY3" fmla="*/ 4920 h 19680"/>
                  <a:gd name="connsiteX4" fmla="*/ 603 w 10789"/>
                  <a:gd name="connsiteY4" fmla="*/ 18204 h 19680"/>
                  <a:gd name="connsiteX5" fmla="*/ 603 w 10789"/>
                  <a:gd name="connsiteY5" fmla="*/ 18204 h 19680"/>
                  <a:gd name="connsiteX6" fmla="*/ 9459 w 10789"/>
                  <a:gd name="connsiteY6" fmla="*/ 6396 h 19680"/>
                  <a:gd name="connsiteX7" fmla="*/ 9459 w 10789"/>
                  <a:gd name="connsiteY7" fmla="*/ 1968 h 19680"/>
                  <a:gd name="connsiteX8" fmla="*/ 1341 w 10789"/>
                  <a:gd name="connsiteY8" fmla="*/ 1968 h 19680"/>
                  <a:gd name="connsiteX9" fmla="*/ 1341 w 10789"/>
                  <a:gd name="connsiteY9" fmla="*/ 6396 h 19680"/>
                  <a:gd name="connsiteX10" fmla="*/ 1341 w 10789"/>
                  <a:gd name="connsiteY10" fmla="*/ 6396 h 19680"/>
                  <a:gd name="connsiteX11" fmla="*/ 1341 w 10789"/>
                  <a:gd name="connsiteY11" fmla="*/ 1230 h 19680"/>
                  <a:gd name="connsiteX12" fmla="*/ 1341 w 10789"/>
                  <a:gd name="connsiteY12" fmla="*/ 1230 h 19680"/>
                  <a:gd name="connsiteX13" fmla="*/ 10197 w 10789"/>
                  <a:gd name="connsiteY13" fmla="*/ 1230 h 19680"/>
                  <a:gd name="connsiteX14" fmla="*/ 10197 w 10789"/>
                  <a:gd name="connsiteY14" fmla="*/ 6396 h 19680"/>
                  <a:gd name="connsiteX15" fmla="*/ 603 w 10789"/>
                  <a:gd name="connsiteY15" fmla="*/ 19680 h 19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789" h="19680">
                    <a:moveTo>
                      <a:pt x="603" y="19680"/>
                    </a:moveTo>
                    <a:lnTo>
                      <a:pt x="603" y="19680"/>
                    </a:lnTo>
                    <a:cubicBezTo>
                      <a:pt x="603" y="19680"/>
                      <a:pt x="603" y="7872"/>
                      <a:pt x="603" y="4920"/>
                    </a:cubicBezTo>
                    <a:lnTo>
                      <a:pt x="603" y="4920"/>
                    </a:lnTo>
                    <a:cubicBezTo>
                      <a:pt x="-201" y="9312"/>
                      <a:pt x="-201" y="13812"/>
                      <a:pt x="603" y="18204"/>
                    </a:cubicBezTo>
                    <a:lnTo>
                      <a:pt x="603" y="18204"/>
                    </a:lnTo>
                    <a:cubicBezTo>
                      <a:pt x="603" y="18204"/>
                      <a:pt x="7245" y="18204"/>
                      <a:pt x="9459" y="6396"/>
                    </a:cubicBezTo>
                    <a:cubicBezTo>
                      <a:pt x="11673" y="-5412"/>
                      <a:pt x="9459" y="6396"/>
                      <a:pt x="9459" y="1968"/>
                    </a:cubicBezTo>
                    <a:cubicBezTo>
                      <a:pt x="9459" y="-2460"/>
                      <a:pt x="2817" y="1968"/>
                      <a:pt x="1341" y="1968"/>
                    </a:cubicBezTo>
                    <a:lnTo>
                      <a:pt x="1341" y="6396"/>
                    </a:lnTo>
                    <a:lnTo>
                      <a:pt x="1341" y="6396"/>
                    </a:lnTo>
                    <a:lnTo>
                      <a:pt x="1341" y="1230"/>
                    </a:lnTo>
                    <a:lnTo>
                      <a:pt x="1341" y="1230"/>
                    </a:lnTo>
                    <a:cubicBezTo>
                      <a:pt x="1341" y="1230"/>
                      <a:pt x="7983" y="1230"/>
                      <a:pt x="10197" y="1230"/>
                    </a:cubicBezTo>
                    <a:cubicBezTo>
                      <a:pt x="10986" y="2861"/>
                      <a:pt x="10986" y="4765"/>
                      <a:pt x="10197" y="6396"/>
                    </a:cubicBezTo>
                    <a:cubicBezTo>
                      <a:pt x="7983" y="15252"/>
                      <a:pt x="603" y="19680"/>
                      <a:pt x="603" y="196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26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74457" y="3549794"/>
              <a:ext cx="11069" cy="18449"/>
              <a:chOff x="5874457" y="3549794"/>
              <a:chExt cx="11069" cy="18449"/>
            </a:xfrm>
          </p:grpSpPr>
          <p:sp>
            <p:nvSpPr>
              <p:cNvPr id="2327" name="Freeform: Shape 2326">
                <a:extLst>
                  <a:ext uri="{FF2B5EF4-FFF2-40B4-BE49-F238E27FC236}">
                    <a16:creationId xmlns:a16="http://schemas.microsoft.com/office/drawing/2014/main" id="{F10C765D-C5D5-4F8E-B74C-951ACA238C6C}"/>
                  </a:ext>
                </a:extLst>
              </p:cNvPr>
              <p:cNvSpPr/>
              <p:nvPr/>
            </p:nvSpPr>
            <p:spPr>
              <a:xfrm>
                <a:off x="5875194" y="3549794"/>
                <a:ext cx="8855" cy="16466"/>
              </a:xfrm>
              <a:custGeom>
                <a:avLst/>
                <a:gdLst>
                  <a:gd name="connsiteX0" fmla="*/ 0 w 8855"/>
                  <a:gd name="connsiteY0" fmla="*/ 5166 h 16466"/>
                  <a:gd name="connsiteX1" fmla="*/ 0 w 8855"/>
                  <a:gd name="connsiteY1" fmla="*/ 16236 h 16466"/>
                  <a:gd name="connsiteX2" fmla="*/ 8856 w 8855"/>
                  <a:gd name="connsiteY2" fmla="*/ 9594 h 16466"/>
                  <a:gd name="connsiteX3" fmla="*/ 8856 w 8855"/>
                  <a:gd name="connsiteY3" fmla="*/ 4428 h 16466"/>
                  <a:gd name="connsiteX4" fmla="*/ 0 w 8855"/>
                  <a:gd name="connsiteY4" fmla="*/ 0 h 16466"/>
                  <a:gd name="connsiteX5" fmla="*/ 0 w 8855"/>
                  <a:gd name="connsiteY5" fmla="*/ 5166 h 16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855" h="16466">
                    <a:moveTo>
                      <a:pt x="0" y="5166"/>
                    </a:moveTo>
                    <a:cubicBezTo>
                      <a:pt x="0" y="5166"/>
                      <a:pt x="0" y="15498"/>
                      <a:pt x="0" y="16236"/>
                    </a:cubicBezTo>
                    <a:cubicBezTo>
                      <a:pt x="0" y="16974"/>
                      <a:pt x="4428" y="16236"/>
                      <a:pt x="8856" y="9594"/>
                    </a:cubicBezTo>
                    <a:lnTo>
                      <a:pt x="8856" y="4428"/>
                    </a:lnTo>
                    <a:lnTo>
                      <a:pt x="0" y="0"/>
                    </a:lnTo>
                    <a:lnTo>
                      <a:pt x="0" y="5166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28" name="Freeform: Shape 2327">
                <a:extLst>
                  <a:ext uri="{FF2B5EF4-FFF2-40B4-BE49-F238E27FC236}">
                    <a16:creationId xmlns:a16="http://schemas.microsoft.com/office/drawing/2014/main" id="{61A14C7F-233E-4453-B1C0-C2E4B287D40D}"/>
                  </a:ext>
                </a:extLst>
              </p:cNvPr>
              <p:cNvSpPr/>
              <p:nvPr/>
            </p:nvSpPr>
            <p:spPr>
              <a:xfrm>
                <a:off x="5874457" y="3550532"/>
                <a:ext cx="11069" cy="17711"/>
              </a:xfrm>
              <a:custGeom>
                <a:avLst/>
                <a:gdLst>
                  <a:gd name="connsiteX0" fmla="*/ 2214 w 11069"/>
                  <a:gd name="connsiteY0" fmla="*/ 16974 h 17711"/>
                  <a:gd name="connsiteX1" fmla="*/ 2214 w 11069"/>
                  <a:gd name="connsiteY1" fmla="*/ 16974 h 17711"/>
                  <a:gd name="connsiteX2" fmla="*/ 2214 w 11069"/>
                  <a:gd name="connsiteY2" fmla="*/ 5904 h 17711"/>
                  <a:gd name="connsiteX3" fmla="*/ 2214 w 11069"/>
                  <a:gd name="connsiteY3" fmla="*/ 5904 h 17711"/>
                  <a:gd name="connsiteX4" fmla="*/ 2214 w 11069"/>
                  <a:gd name="connsiteY4" fmla="*/ 0 h 17711"/>
                  <a:gd name="connsiteX5" fmla="*/ 2214 w 11069"/>
                  <a:gd name="connsiteY5" fmla="*/ 0 h 17711"/>
                  <a:gd name="connsiteX6" fmla="*/ 11070 w 11069"/>
                  <a:gd name="connsiteY6" fmla="*/ 4428 h 17711"/>
                  <a:gd name="connsiteX7" fmla="*/ 11070 w 11069"/>
                  <a:gd name="connsiteY7" fmla="*/ 4428 h 17711"/>
                  <a:gd name="connsiteX8" fmla="*/ 11070 w 11069"/>
                  <a:gd name="connsiteY8" fmla="*/ 10332 h 17711"/>
                  <a:gd name="connsiteX9" fmla="*/ 4428 w 11069"/>
                  <a:gd name="connsiteY9" fmla="*/ 17712 h 17711"/>
                  <a:gd name="connsiteX10" fmla="*/ 2214 w 11069"/>
                  <a:gd name="connsiteY10" fmla="*/ 5166 h 17711"/>
                  <a:gd name="connsiteX11" fmla="*/ 2214 w 11069"/>
                  <a:gd name="connsiteY11" fmla="*/ 16236 h 17711"/>
                  <a:gd name="connsiteX12" fmla="*/ 2214 w 11069"/>
                  <a:gd name="connsiteY12" fmla="*/ 16236 h 17711"/>
                  <a:gd name="connsiteX13" fmla="*/ 8856 w 11069"/>
                  <a:gd name="connsiteY13" fmla="*/ 9594 h 17711"/>
                  <a:gd name="connsiteX14" fmla="*/ 8856 w 11069"/>
                  <a:gd name="connsiteY14" fmla="*/ 5166 h 17711"/>
                  <a:gd name="connsiteX15" fmla="*/ 8856 w 11069"/>
                  <a:gd name="connsiteY15" fmla="*/ 5166 h 17711"/>
                  <a:gd name="connsiteX16" fmla="*/ 0 w 11069"/>
                  <a:gd name="connsiteY16" fmla="*/ 0 h 17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69" h="17711">
                    <a:moveTo>
                      <a:pt x="2214" y="16974"/>
                    </a:moveTo>
                    <a:lnTo>
                      <a:pt x="2214" y="16974"/>
                    </a:lnTo>
                    <a:cubicBezTo>
                      <a:pt x="2214" y="16974"/>
                      <a:pt x="2214" y="7380"/>
                      <a:pt x="2214" y="5904"/>
                    </a:cubicBezTo>
                    <a:lnTo>
                      <a:pt x="2214" y="5904"/>
                    </a:lnTo>
                    <a:lnTo>
                      <a:pt x="2214" y="0"/>
                    </a:lnTo>
                    <a:lnTo>
                      <a:pt x="2214" y="0"/>
                    </a:lnTo>
                    <a:lnTo>
                      <a:pt x="11070" y="4428"/>
                    </a:lnTo>
                    <a:lnTo>
                      <a:pt x="11070" y="4428"/>
                    </a:lnTo>
                    <a:cubicBezTo>
                      <a:pt x="11070" y="4428"/>
                      <a:pt x="11070" y="4428"/>
                      <a:pt x="11070" y="10332"/>
                    </a:cubicBezTo>
                    <a:cubicBezTo>
                      <a:pt x="9897" y="13558"/>
                      <a:pt x="7513" y="16203"/>
                      <a:pt x="4428" y="17712"/>
                    </a:cubicBezTo>
                    <a:close/>
                    <a:moveTo>
                      <a:pt x="2214" y="5166"/>
                    </a:moveTo>
                    <a:cubicBezTo>
                      <a:pt x="1439" y="8815"/>
                      <a:pt x="1439" y="12587"/>
                      <a:pt x="2214" y="16236"/>
                    </a:cubicBezTo>
                    <a:lnTo>
                      <a:pt x="2214" y="16236"/>
                    </a:lnTo>
                    <a:cubicBezTo>
                      <a:pt x="2214" y="16236"/>
                      <a:pt x="2214" y="16236"/>
                      <a:pt x="8856" y="9594"/>
                    </a:cubicBezTo>
                    <a:cubicBezTo>
                      <a:pt x="8406" y="8153"/>
                      <a:pt x="8406" y="6607"/>
                      <a:pt x="8856" y="5166"/>
                    </a:cubicBezTo>
                    <a:lnTo>
                      <a:pt x="8856" y="51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CA8B4795-EDD7-4841-BF45-62328F637629}"/>
                </a:ext>
              </a:extLst>
            </p:cNvPr>
            <p:cNvSpPr/>
            <p:nvPr/>
          </p:nvSpPr>
          <p:spPr>
            <a:xfrm>
              <a:off x="5871799" y="3538723"/>
              <a:ext cx="13037" cy="16236"/>
            </a:xfrm>
            <a:custGeom>
              <a:avLst/>
              <a:gdLst>
                <a:gd name="connsiteX0" fmla="*/ 5610 w 13037"/>
                <a:gd name="connsiteY0" fmla="*/ 0 h 16236"/>
                <a:gd name="connsiteX1" fmla="*/ 2658 w 13037"/>
                <a:gd name="connsiteY1" fmla="*/ 16236 h 16236"/>
                <a:gd name="connsiteX2" fmla="*/ 12990 w 13037"/>
                <a:gd name="connsiteY2" fmla="*/ 1476 h 16236"/>
                <a:gd name="connsiteX3" fmla="*/ 5610 w 13037"/>
                <a:gd name="connsiteY3" fmla="*/ 147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37" h="16236">
                  <a:moveTo>
                    <a:pt x="5610" y="0"/>
                  </a:moveTo>
                  <a:cubicBezTo>
                    <a:pt x="5610" y="0"/>
                    <a:pt x="-4722" y="16236"/>
                    <a:pt x="2658" y="16236"/>
                  </a:cubicBezTo>
                  <a:cubicBezTo>
                    <a:pt x="10038" y="16236"/>
                    <a:pt x="12252" y="4428"/>
                    <a:pt x="12990" y="1476"/>
                  </a:cubicBezTo>
                  <a:cubicBezTo>
                    <a:pt x="13728" y="-1476"/>
                    <a:pt x="5610" y="1476"/>
                    <a:pt x="5610" y="1476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9FD3A391-8ECE-40C9-A28C-3B54FE03A648}"/>
                </a:ext>
              </a:extLst>
            </p:cNvPr>
            <p:cNvSpPr/>
            <p:nvPr/>
          </p:nvSpPr>
          <p:spPr>
            <a:xfrm>
              <a:off x="5870501" y="3538723"/>
              <a:ext cx="16419" cy="16236"/>
            </a:xfrm>
            <a:custGeom>
              <a:avLst/>
              <a:gdLst>
                <a:gd name="connsiteX0" fmla="*/ 3955 w 16419"/>
                <a:gd name="connsiteY0" fmla="*/ 16236 h 16236"/>
                <a:gd name="connsiteX1" fmla="*/ 3955 w 16419"/>
                <a:gd name="connsiteY1" fmla="*/ 16236 h 16236"/>
                <a:gd name="connsiteX2" fmla="*/ 8383 w 16419"/>
                <a:gd name="connsiteY2" fmla="*/ 738 h 16236"/>
                <a:gd name="connsiteX3" fmla="*/ 8383 w 16419"/>
                <a:gd name="connsiteY3" fmla="*/ 738 h 16236"/>
                <a:gd name="connsiteX4" fmla="*/ 15763 w 16419"/>
                <a:gd name="connsiteY4" fmla="*/ 738 h 16236"/>
                <a:gd name="connsiteX5" fmla="*/ 15763 w 16419"/>
                <a:gd name="connsiteY5" fmla="*/ 738 h 16236"/>
                <a:gd name="connsiteX6" fmla="*/ 5431 w 16419"/>
                <a:gd name="connsiteY6" fmla="*/ 16236 h 16236"/>
                <a:gd name="connsiteX7" fmla="*/ 3955 w 16419"/>
                <a:gd name="connsiteY7" fmla="*/ 0 h 16236"/>
                <a:gd name="connsiteX8" fmla="*/ 265 w 16419"/>
                <a:gd name="connsiteY8" fmla="*/ 15498 h 16236"/>
                <a:gd name="connsiteX9" fmla="*/ 265 w 16419"/>
                <a:gd name="connsiteY9" fmla="*/ 15498 h 16236"/>
                <a:gd name="connsiteX10" fmla="*/ 10597 w 16419"/>
                <a:gd name="connsiteY10" fmla="*/ 738 h 16236"/>
                <a:gd name="connsiteX11" fmla="*/ 3217 w 16419"/>
                <a:gd name="connsiteY11" fmla="*/ 73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19" h="16236">
                  <a:moveTo>
                    <a:pt x="3955" y="16236"/>
                  </a:moveTo>
                  <a:lnTo>
                    <a:pt x="3955" y="16236"/>
                  </a:lnTo>
                  <a:cubicBezTo>
                    <a:pt x="3955" y="16236"/>
                    <a:pt x="7645" y="1476"/>
                    <a:pt x="8383" y="738"/>
                  </a:cubicBezTo>
                  <a:lnTo>
                    <a:pt x="8383" y="738"/>
                  </a:lnTo>
                  <a:cubicBezTo>
                    <a:pt x="8383" y="738"/>
                    <a:pt x="14287" y="738"/>
                    <a:pt x="15763" y="738"/>
                  </a:cubicBezTo>
                  <a:cubicBezTo>
                    <a:pt x="17239" y="738"/>
                    <a:pt x="15763" y="738"/>
                    <a:pt x="15763" y="738"/>
                  </a:cubicBezTo>
                  <a:cubicBezTo>
                    <a:pt x="15763" y="738"/>
                    <a:pt x="9121" y="15498"/>
                    <a:pt x="5431" y="16236"/>
                  </a:cubicBezTo>
                  <a:close/>
                  <a:moveTo>
                    <a:pt x="3955" y="0"/>
                  </a:moveTo>
                  <a:cubicBezTo>
                    <a:pt x="3955" y="4428"/>
                    <a:pt x="-1211" y="13284"/>
                    <a:pt x="265" y="15498"/>
                  </a:cubicBezTo>
                  <a:lnTo>
                    <a:pt x="265" y="15498"/>
                  </a:lnTo>
                  <a:cubicBezTo>
                    <a:pt x="3955" y="15498"/>
                    <a:pt x="9859" y="3690"/>
                    <a:pt x="10597" y="738"/>
                  </a:cubicBezTo>
                  <a:lnTo>
                    <a:pt x="3217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63160BF8-3E88-4F09-8D38-BE6A351A4381}"/>
                </a:ext>
              </a:extLst>
            </p:cNvPr>
            <p:cNvSpPr/>
            <p:nvPr/>
          </p:nvSpPr>
          <p:spPr>
            <a:xfrm>
              <a:off x="5875194" y="3535936"/>
              <a:ext cx="7380" cy="19111"/>
            </a:xfrm>
            <a:custGeom>
              <a:avLst/>
              <a:gdLst>
                <a:gd name="connsiteX0" fmla="*/ 1476 w 7380"/>
                <a:gd name="connsiteY0" fmla="*/ 2788 h 19111"/>
                <a:gd name="connsiteX1" fmla="*/ 1476 w 7380"/>
                <a:gd name="connsiteY1" fmla="*/ 19024 h 19111"/>
                <a:gd name="connsiteX2" fmla="*/ 7380 w 7380"/>
                <a:gd name="connsiteY2" fmla="*/ 1312 h 19111"/>
                <a:gd name="connsiteX3" fmla="*/ 0 w 7380"/>
                <a:gd name="connsiteY3" fmla="*/ 1312 h 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9111">
                  <a:moveTo>
                    <a:pt x="1476" y="2788"/>
                  </a:moveTo>
                  <a:cubicBezTo>
                    <a:pt x="1476" y="2788"/>
                    <a:pt x="1476" y="20500"/>
                    <a:pt x="1476" y="19024"/>
                  </a:cubicBezTo>
                  <a:cubicBezTo>
                    <a:pt x="1476" y="17548"/>
                    <a:pt x="7380" y="4264"/>
                    <a:pt x="7380" y="1312"/>
                  </a:cubicBezTo>
                  <a:cubicBezTo>
                    <a:pt x="7380" y="-1640"/>
                    <a:pt x="0" y="1312"/>
                    <a:pt x="0" y="1312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AC70CFA8-9313-4CEA-B07C-AAC4F3E0B99B}"/>
                </a:ext>
              </a:extLst>
            </p:cNvPr>
            <p:cNvSpPr/>
            <p:nvPr/>
          </p:nvSpPr>
          <p:spPr>
            <a:xfrm>
              <a:off x="5876671" y="3537247"/>
              <a:ext cx="8117" cy="19187"/>
            </a:xfrm>
            <a:custGeom>
              <a:avLst/>
              <a:gdLst>
                <a:gd name="connsiteX0" fmla="*/ 738 w 8117"/>
                <a:gd name="connsiteY0" fmla="*/ 17712 h 19187"/>
                <a:gd name="connsiteX1" fmla="*/ 738 w 8117"/>
                <a:gd name="connsiteY1" fmla="*/ 17712 h 19187"/>
                <a:gd name="connsiteX2" fmla="*/ 738 w 8117"/>
                <a:gd name="connsiteY2" fmla="*/ 1476 h 19187"/>
                <a:gd name="connsiteX3" fmla="*/ 738 w 8117"/>
                <a:gd name="connsiteY3" fmla="*/ 1476 h 19187"/>
                <a:gd name="connsiteX4" fmla="*/ 8118 w 8117"/>
                <a:gd name="connsiteY4" fmla="*/ 1476 h 19187"/>
                <a:gd name="connsiteX5" fmla="*/ 8118 w 8117"/>
                <a:gd name="connsiteY5" fmla="*/ 1476 h 19187"/>
                <a:gd name="connsiteX6" fmla="*/ 2214 w 8117"/>
                <a:gd name="connsiteY6" fmla="*/ 19188 h 19187"/>
                <a:gd name="connsiteX7" fmla="*/ 738 w 8117"/>
                <a:gd name="connsiteY7" fmla="*/ 1476 h 19187"/>
                <a:gd name="connsiteX8" fmla="*/ 738 w 8117"/>
                <a:gd name="connsiteY8" fmla="*/ 16974 h 19187"/>
                <a:gd name="connsiteX9" fmla="*/ 738 w 8117"/>
                <a:gd name="connsiteY9" fmla="*/ 16974 h 19187"/>
                <a:gd name="connsiteX10" fmla="*/ 6642 w 8117"/>
                <a:gd name="connsiteY10" fmla="*/ 0 h 19187"/>
                <a:gd name="connsiteX11" fmla="*/ 6642 w 8117"/>
                <a:gd name="connsiteY11" fmla="*/ 0 h 19187"/>
                <a:gd name="connsiteX12" fmla="*/ 0 w 8117"/>
                <a:gd name="connsiteY12" fmla="*/ 1476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17" h="19187">
                  <a:moveTo>
                    <a:pt x="738" y="17712"/>
                  </a:moveTo>
                  <a:lnTo>
                    <a:pt x="738" y="17712"/>
                  </a:lnTo>
                  <a:cubicBezTo>
                    <a:pt x="738" y="17712"/>
                    <a:pt x="738" y="2214"/>
                    <a:pt x="738" y="1476"/>
                  </a:cubicBezTo>
                  <a:lnTo>
                    <a:pt x="738" y="1476"/>
                  </a:lnTo>
                  <a:cubicBezTo>
                    <a:pt x="738" y="1476"/>
                    <a:pt x="6642" y="1476"/>
                    <a:pt x="8118" y="1476"/>
                  </a:cubicBezTo>
                  <a:lnTo>
                    <a:pt x="8118" y="1476"/>
                  </a:lnTo>
                  <a:cubicBezTo>
                    <a:pt x="8118" y="1476"/>
                    <a:pt x="8118" y="17712"/>
                    <a:pt x="2214" y="19188"/>
                  </a:cubicBezTo>
                  <a:close/>
                  <a:moveTo>
                    <a:pt x="738" y="1476"/>
                  </a:moveTo>
                  <a:cubicBezTo>
                    <a:pt x="738" y="5166"/>
                    <a:pt x="738" y="15498"/>
                    <a:pt x="738" y="16974"/>
                  </a:cubicBezTo>
                  <a:lnTo>
                    <a:pt x="738" y="16974"/>
                  </a:lnTo>
                  <a:cubicBezTo>
                    <a:pt x="738" y="16974"/>
                    <a:pt x="6642" y="2952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1476" y="738"/>
                    <a:pt x="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68F2FCFE-5E61-40F6-99E5-EEE4433BD34B}"/>
                </a:ext>
              </a:extLst>
            </p:cNvPr>
            <p:cNvSpPr/>
            <p:nvPr/>
          </p:nvSpPr>
          <p:spPr>
            <a:xfrm>
              <a:off x="5880606" y="3537821"/>
              <a:ext cx="9348" cy="18829"/>
            </a:xfrm>
            <a:custGeom>
              <a:avLst/>
              <a:gdLst>
                <a:gd name="connsiteX0" fmla="*/ 1968 w 9348"/>
                <a:gd name="connsiteY0" fmla="*/ 2378 h 18829"/>
                <a:gd name="connsiteX1" fmla="*/ 1968 w 9348"/>
                <a:gd name="connsiteY1" fmla="*/ 18614 h 18829"/>
                <a:gd name="connsiteX2" fmla="*/ 9348 w 9348"/>
                <a:gd name="connsiteY2" fmla="*/ 1640 h 18829"/>
                <a:gd name="connsiteX3" fmla="*/ 1968 w 9348"/>
                <a:gd name="connsiteY3" fmla="*/ 1640 h 18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48" h="18829">
                  <a:moveTo>
                    <a:pt x="1968" y="2378"/>
                  </a:moveTo>
                  <a:cubicBezTo>
                    <a:pt x="1968" y="2378"/>
                    <a:pt x="-2460" y="16400"/>
                    <a:pt x="1968" y="18614"/>
                  </a:cubicBezTo>
                  <a:cubicBezTo>
                    <a:pt x="6396" y="20828"/>
                    <a:pt x="9348" y="5330"/>
                    <a:pt x="9348" y="1640"/>
                  </a:cubicBezTo>
                  <a:cubicBezTo>
                    <a:pt x="9348" y="-2050"/>
                    <a:pt x="1968" y="1640"/>
                    <a:pt x="1968" y="1640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123BC1B3-D825-4B4D-B421-20142081080C}"/>
                </a:ext>
              </a:extLst>
            </p:cNvPr>
            <p:cNvSpPr/>
            <p:nvPr/>
          </p:nvSpPr>
          <p:spPr>
            <a:xfrm>
              <a:off x="5881345" y="3537247"/>
              <a:ext cx="10331" cy="18450"/>
            </a:xfrm>
            <a:custGeom>
              <a:avLst/>
              <a:gdLst>
                <a:gd name="connsiteX0" fmla="*/ 1968 w 10331"/>
                <a:gd name="connsiteY0" fmla="*/ 17712 h 18450"/>
                <a:gd name="connsiteX1" fmla="*/ 1968 w 10331"/>
                <a:gd name="connsiteY1" fmla="*/ 17712 h 18450"/>
                <a:gd name="connsiteX2" fmla="*/ 1968 w 10331"/>
                <a:gd name="connsiteY2" fmla="*/ 738 h 18450"/>
                <a:gd name="connsiteX3" fmla="*/ 1968 w 10331"/>
                <a:gd name="connsiteY3" fmla="*/ 738 h 18450"/>
                <a:gd name="connsiteX4" fmla="*/ 9348 w 10331"/>
                <a:gd name="connsiteY4" fmla="*/ 738 h 18450"/>
                <a:gd name="connsiteX5" fmla="*/ 9348 w 10331"/>
                <a:gd name="connsiteY5" fmla="*/ 738 h 18450"/>
                <a:gd name="connsiteX6" fmla="*/ 2706 w 10331"/>
                <a:gd name="connsiteY6" fmla="*/ 18450 h 18450"/>
                <a:gd name="connsiteX7" fmla="*/ 1968 w 10331"/>
                <a:gd name="connsiteY7" fmla="*/ 738 h 18450"/>
                <a:gd name="connsiteX8" fmla="*/ 1968 w 10331"/>
                <a:gd name="connsiteY8" fmla="*/ 16974 h 18450"/>
                <a:gd name="connsiteX9" fmla="*/ 1968 w 10331"/>
                <a:gd name="connsiteY9" fmla="*/ 16974 h 18450"/>
                <a:gd name="connsiteX10" fmla="*/ 7872 w 10331"/>
                <a:gd name="connsiteY10" fmla="*/ 0 h 18450"/>
                <a:gd name="connsiteX11" fmla="*/ 7872 w 10331"/>
                <a:gd name="connsiteY11" fmla="*/ 0 h 18450"/>
                <a:gd name="connsiteX12" fmla="*/ 1230 w 10331"/>
                <a:gd name="connsiteY12" fmla="*/ 295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331" h="18450">
                  <a:moveTo>
                    <a:pt x="1968" y="17712"/>
                  </a:moveTo>
                  <a:lnTo>
                    <a:pt x="1968" y="17712"/>
                  </a:lnTo>
                  <a:cubicBezTo>
                    <a:pt x="-2460" y="17712"/>
                    <a:pt x="1968" y="1476"/>
                    <a:pt x="1968" y="738"/>
                  </a:cubicBezTo>
                  <a:lnTo>
                    <a:pt x="1968" y="738"/>
                  </a:lnTo>
                  <a:cubicBezTo>
                    <a:pt x="1968" y="738"/>
                    <a:pt x="7134" y="738"/>
                    <a:pt x="9348" y="738"/>
                  </a:cubicBezTo>
                  <a:cubicBezTo>
                    <a:pt x="11562" y="738"/>
                    <a:pt x="9348" y="738"/>
                    <a:pt x="9348" y="738"/>
                  </a:cubicBezTo>
                  <a:cubicBezTo>
                    <a:pt x="9348" y="738"/>
                    <a:pt x="9348" y="16236"/>
                    <a:pt x="2706" y="18450"/>
                  </a:cubicBezTo>
                  <a:close/>
                  <a:moveTo>
                    <a:pt x="1968" y="738"/>
                  </a:moveTo>
                  <a:cubicBezTo>
                    <a:pt x="1968" y="738"/>
                    <a:pt x="-1722" y="14760"/>
                    <a:pt x="1968" y="16974"/>
                  </a:cubicBezTo>
                  <a:cubicBezTo>
                    <a:pt x="5658" y="19188"/>
                    <a:pt x="1968" y="16974"/>
                    <a:pt x="1968" y="16974"/>
                  </a:cubicBezTo>
                  <a:cubicBezTo>
                    <a:pt x="1968" y="16974"/>
                    <a:pt x="7872" y="2952"/>
                    <a:pt x="7872" y="0"/>
                  </a:cubicBezTo>
                  <a:lnTo>
                    <a:pt x="7872" y="0"/>
                  </a:lnTo>
                  <a:cubicBezTo>
                    <a:pt x="7872" y="0"/>
                    <a:pt x="2706" y="2214"/>
                    <a:pt x="1230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1A998B72-187A-45CD-9171-7258A23048A6}"/>
                </a:ext>
              </a:extLst>
            </p:cNvPr>
            <p:cNvSpPr/>
            <p:nvPr/>
          </p:nvSpPr>
          <p:spPr>
            <a:xfrm>
              <a:off x="5867077" y="3534542"/>
              <a:ext cx="8117" cy="15395"/>
            </a:xfrm>
            <a:custGeom>
              <a:avLst/>
              <a:gdLst>
                <a:gd name="connsiteX0" fmla="*/ 0 w 8117"/>
                <a:gd name="connsiteY0" fmla="*/ 1230 h 15395"/>
                <a:gd name="connsiteX1" fmla="*/ 0 w 8117"/>
                <a:gd name="connsiteY1" fmla="*/ 15252 h 15395"/>
                <a:gd name="connsiteX2" fmla="*/ 8118 w 8117"/>
                <a:gd name="connsiteY2" fmla="*/ 1968 h 15395"/>
                <a:gd name="connsiteX3" fmla="*/ 738 w 8117"/>
                <a:gd name="connsiteY3" fmla="*/ 1968 h 1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15395">
                  <a:moveTo>
                    <a:pt x="0" y="1230"/>
                  </a:moveTo>
                  <a:cubicBezTo>
                    <a:pt x="0" y="1230"/>
                    <a:pt x="0" y="13776"/>
                    <a:pt x="0" y="15252"/>
                  </a:cubicBezTo>
                  <a:cubicBezTo>
                    <a:pt x="0" y="16728"/>
                    <a:pt x="8118" y="6396"/>
                    <a:pt x="8118" y="1968"/>
                  </a:cubicBezTo>
                  <a:cubicBezTo>
                    <a:pt x="8118" y="-2460"/>
                    <a:pt x="738" y="1968"/>
                    <a:pt x="738" y="1968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1F0DA692-C209-4083-943D-D47206021AAB}"/>
                </a:ext>
              </a:extLst>
            </p:cNvPr>
            <p:cNvSpPr/>
            <p:nvPr/>
          </p:nvSpPr>
          <p:spPr>
            <a:xfrm>
              <a:off x="5867077" y="3535772"/>
              <a:ext cx="8364" cy="14760"/>
            </a:xfrm>
            <a:custGeom>
              <a:avLst/>
              <a:gdLst>
                <a:gd name="connsiteX0" fmla="*/ 0 w 8364"/>
                <a:gd name="connsiteY0" fmla="*/ 14760 h 14760"/>
                <a:gd name="connsiteX1" fmla="*/ 0 w 8364"/>
                <a:gd name="connsiteY1" fmla="*/ 14760 h 14760"/>
                <a:gd name="connsiteX2" fmla="*/ 0 w 8364"/>
                <a:gd name="connsiteY2" fmla="*/ 738 h 14760"/>
                <a:gd name="connsiteX3" fmla="*/ 0 w 8364"/>
                <a:gd name="connsiteY3" fmla="*/ 738 h 14760"/>
                <a:gd name="connsiteX4" fmla="*/ 7380 w 8364"/>
                <a:gd name="connsiteY4" fmla="*/ 738 h 14760"/>
                <a:gd name="connsiteX5" fmla="*/ 7380 w 8364"/>
                <a:gd name="connsiteY5" fmla="*/ 738 h 14760"/>
                <a:gd name="connsiteX6" fmla="*/ 1476 w 8364"/>
                <a:gd name="connsiteY6" fmla="*/ 14022 h 14760"/>
                <a:gd name="connsiteX7" fmla="*/ 0 w 8364"/>
                <a:gd name="connsiteY7" fmla="*/ 0 h 14760"/>
                <a:gd name="connsiteX8" fmla="*/ 0 w 8364"/>
                <a:gd name="connsiteY8" fmla="*/ 14022 h 14760"/>
                <a:gd name="connsiteX9" fmla="*/ 0 w 8364"/>
                <a:gd name="connsiteY9" fmla="*/ 14022 h 14760"/>
                <a:gd name="connsiteX10" fmla="*/ 5166 w 8364"/>
                <a:gd name="connsiteY10" fmla="*/ 738 h 14760"/>
                <a:gd name="connsiteX11" fmla="*/ 5166 w 8364"/>
                <a:gd name="connsiteY11" fmla="*/ 738 h 14760"/>
                <a:gd name="connsiteX12" fmla="*/ 0 w 8364"/>
                <a:gd name="connsiteY12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64" h="14760">
                  <a:moveTo>
                    <a:pt x="0" y="14760"/>
                  </a:moveTo>
                  <a:lnTo>
                    <a:pt x="0" y="14760"/>
                  </a:lnTo>
                  <a:cubicBezTo>
                    <a:pt x="0" y="14760"/>
                    <a:pt x="0" y="2214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5166" y="738"/>
                    <a:pt x="7380" y="738"/>
                  </a:cubicBezTo>
                  <a:cubicBezTo>
                    <a:pt x="9594" y="738"/>
                    <a:pt x="7380" y="738"/>
                    <a:pt x="7380" y="738"/>
                  </a:cubicBezTo>
                  <a:cubicBezTo>
                    <a:pt x="7380" y="738"/>
                    <a:pt x="7380" y="12546"/>
                    <a:pt x="1476" y="14022"/>
                  </a:cubicBezTo>
                  <a:close/>
                  <a:moveTo>
                    <a:pt x="0" y="0"/>
                  </a:moveTo>
                  <a:cubicBezTo>
                    <a:pt x="0" y="0"/>
                    <a:pt x="0" y="12546"/>
                    <a:pt x="0" y="14022"/>
                  </a:cubicBezTo>
                  <a:lnTo>
                    <a:pt x="0" y="14022"/>
                  </a:lnTo>
                  <a:cubicBezTo>
                    <a:pt x="3188" y="10314"/>
                    <a:pt x="5011" y="5627"/>
                    <a:pt x="5166" y="738"/>
                  </a:cubicBezTo>
                  <a:cubicBezTo>
                    <a:pt x="5166" y="738"/>
                    <a:pt x="5166" y="738"/>
                    <a:pt x="5166" y="738"/>
                  </a:cubicBezTo>
                  <a:cubicBezTo>
                    <a:pt x="5166" y="73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33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24875" y="3503299"/>
              <a:ext cx="29655" cy="18450"/>
              <a:chOff x="5824875" y="3503299"/>
              <a:chExt cx="29655" cy="18450"/>
            </a:xfrm>
          </p:grpSpPr>
          <p:sp>
            <p:nvSpPr>
              <p:cNvPr id="2338" name="Freeform: Shape 2337">
                <a:extLst>
                  <a:ext uri="{FF2B5EF4-FFF2-40B4-BE49-F238E27FC236}">
                    <a16:creationId xmlns:a16="http://schemas.microsoft.com/office/drawing/2014/main" id="{819A1DAD-FCD9-45B7-8658-79768CB6C340}"/>
                  </a:ext>
                </a:extLst>
              </p:cNvPr>
              <p:cNvSpPr/>
              <p:nvPr/>
            </p:nvSpPr>
            <p:spPr>
              <a:xfrm>
                <a:off x="5824875" y="3503299"/>
                <a:ext cx="28179" cy="17727"/>
              </a:xfrm>
              <a:custGeom>
                <a:avLst/>
                <a:gdLst>
                  <a:gd name="connsiteX0" fmla="*/ 9730 w 28179"/>
                  <a:gd name="connsiteY0" fmla="*/ 6642 h 17727"/>
                  <a:gd name="connsiteX1" fmla="*/ 135 w 28179"/>
                  <a:gd name="connsiteY1" fmla="*/ 17712 h 17727"/>
                  <a:gd name="connsiteX2" fmla="*/ 20061 w 28179"/>
                  <a:gd name="connsiteY2" fmla="*/ 12546 h 17727"/>
                  <a:gd name="connsiteX3" fmla="*/ 28180 w 28179"/>
                  <a:gd name="connsiteY3" fmla="*/ 5904 h 17727"/>
                  <a:gd name="connsiteX4" fmla="*/ 17847 w 28179"/>
                  <a:gd name="connsiteY4" fmla="*/ 0 h 17727"/>
                  <a:gd name="connsiteX5" fmla="*/ 9730 w 28179"/>
                  <a:gd name="connsiteY5" fmla="*/ 6642 h 17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179" h="17727">
                    <a:moveTo>
                      <a:pt x="9730" y="6642"/>
                    </a:moveTo>
                    <a:cubicBezTo>
                      <a:pt x="9730" y="6642"/>
                      <a:pt x="-1341" y="16236"/>
                      <a:pt x="135" y="17712"/>
                    </a:cubicBezTo>
                    <a:cubicBezTo>
                      <a:pt x="7133" y="17915"/>
                      <a:pt x="14044" y="16123"/>
                      <a:pt x="20061" y="12546"/>
                    </a:cubicBezTo>
                    <a:lnTo>
                      <a:pt x="28180" y="5904"/>
                    </a:lnTo>
                    <a:lnTo>
                      <a:pt x="17847" y="0"/>
                    </a:lnTo>
                    <a:lnTo>
                      <a:pt x="9730" y="6642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39" name="Freeform: Shape 2338">
                <a:extLst>
                  <a:ext uri="{FF2B5EF4-FFF2-40B4-BE49-F238E27FC236}">
                    <a16:creationId xmlns:a16="http://schemas.microsoft.com/office/drawing/2014/main" id="{CF8C06C3-712C-481F-96F2-1DAE36E38FCA}"/>
                  </a:ext>
                </a:extLst>
              </p:cNvPr>
              <p:cNvSpPr/>
              <p:nvPr/>
            </p:nvSpPr>
            <p:spPr>
              <a:xfrm>
                <a:off x="5825011" y="3503299"/>
                <a:ext cx="29519" cy="18450"/>
              </a:xfrm>
              <a:custGeom>
                <a:avLst/>
                <a:gdLst>
                  <a:gd name="connsiteX0" fmla="*/ 1476 w 29519"/>
                  <a:gd name="connsiteY0" fmla="*/ 18450 h 18450"/>
                  <a:gd name="connsiteX1" fmla="*/ 1476 w 29519"/>
                  <a:gd name="connsiteY1" fmla="*/ 18450 h 18450"/>
                  <a:gd name="connsiteX2" fmla="*/ 11808 w 29519"/>
                  <a:gd name="connsiteY2" fmla="*/ 8118 h 18450"/>
                  <a:gd name="connsiteX3" fmla="*/ 11808 w 29519"/>
                  <a:gd name="connsiteY3" fmla="*/ 8118 h 18450"/>
                  <a:gd name="connsiteX4" fmla="*/ 19926 w 29519"/>
                  <a:gd name="connsiteY4" fmla="*/ 1476 h 18450"/>
                  <a:gd name="connsiteX5" fmla="*/ 19926 w 29519"/>
                  <a:gd name="connsiteY5" fmla="*/ 1476 h 18450"/>
                  <a:gd name="connsiteX6" fmla="*/ 29520 w 29519"/>
                  <a:gd name="connsiteY6" fmla="*/ 7380 h 18450"/>
                  <a:gd name="connsiteX7" fmla="*/ 29520 w 29519"/>
                  <a:gd name="connsiteY7" fmla="*/ 7380 h 18450"/>
                  <a:gd name="connsiteX8" fmla="*/ 21402 w 29519"/>
                  <a:gd name="connsiteY8" fmla="*/ 13284 h 18450"/>
                  <a:gd name="connsiteX9" fmla="*/ 1476 w 29519"/>
                  <a:gd name="connsiteY9" fmla="*/ 18450 h 18450"/>
                  <a:gd name="connsiteX10" fmla="*/ 9594 w 29519"/>
                  <a:gd name="connsiteY10" fmla="*/ 6642 h 18450"/>
                  <a:gd name="connsiteX11" fmla="*/ 0 w 29519"/>
                  <a:gd name="connsiteY11" fmla="*/ 16974 h 18450"/>
                  <a:gd name="connsiteX12" fmla="*/ 0 w 29519"/>
                  <a:gd name="connsiteY12" fmla="*/ 16974 h 18450"/>
                  <a:gd name="connsiteX13" fmla="*/ 19926 w 29519"/>
                  <a:gd name="connsiteY13" fmla="*/ 12546 h 18450"/>
                  <a:gd name="connsiteX14" fmla="*/ 28044 w 29519"/>
                  <a:gd name="connsiteY14" fmla="*/ 6642 h 18450"/>
                  <a:gd name="connsiteX15" fmla="*/ 18450 w 29519"/>
                  <a:gd name="connsiteY15" fmla="*/ 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9519" h="18450">
                    <a:moveTo>
                      <a:pt x="1476" y="18450"/>
                    </a:moveTo>
                    <a:lnTo>
                      <a:pt x="1476" y="18450"/>
                    </a:lnTo>
                    <a:cubicBezTo>
                      <a:pt x="1476" y="18450"/>
                      <a:pt x="11070" y="8118"/>
                      <a:pt x="11808" y="8118"/>
                    </a:cubicBezTo>
                    <a:lnTo>
                      <a:pt x="11808" y="8118"/>
                    </a:lnTo>
                    <a:lnTo>
                      <a:pt x="19926" y="1476"/>
                    </a:lnTo>
                    <a:lnTo>
                      <a:pt x="19926" y="1476"/>
                    </a:lnTo>
                    <a:lnTo>
                      <a:pt x="29520" y="7380"/>
                    </a:lnTo>
                    <a:lnTo>
                      <a:pt x="29520" y="7380"/>
                    </a:lnTo>
                    <a:lnTo>
                      <a:pt x="21402" y="13284"/>
                    </a:lnTo>
                    <a:cubicBezTo>
                      <a:pt x="15248" y="16522"/>
                      <a:pt x="8428" y="18290"/>
                      <a:pt x="1476" y="18450"/>
                    </a:cubicBezTo>
                    <a:close/>
                    <a:moveTo>
                      <a:pt x="9594" y="6642"/>
                    </a:moveTo>
                    <a:cubicBezTo>
                      <a:pt x="5807" y="9488"/>
                      <a:pt x="2559" y="12987"/>
                      <a:pt x="0" y="16974"/>
                    </a:cubicBezTo>
                    <a:lnTo>
                      <a:pt x="0" y="16974"/>
                    </a:lnTo>
                    <a:cubicBezTo>
                      <a:pt x="6936" y="17530"/>
                      <a:pt x="13879" y="15987"/>
                      <a:pt x="19926" y="12546"/>
                    </a:cubicBezTo>
                    <a:lnTo>
                      <a:pt x="28044" y="6642"/>
                    </a:lnTo>
                    <a:lnTo>
                      <a:pt x="1845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80755A01-AD53-454E-8FC4-2FC5BCD8EE79}"/>
                </a:ext>
              </a:extLst>
            </p:cNvPr>
            <p:cNvSpPr/>
            <p:nvPr/>
          </p:nvSpPr>
          <p:spPr>
            <a:xfrm>
              <a:off x="5838237" y="3496658"/>
              <a:ext cx="17385" cy="11602"/>
            </a:xfrm>
            <a:custGeom>
              <a:avLst/>
              <a:gdLst>
                <a:gd name="connsiteX0" fmla="*/ 5961 w 17385"/>
                <a:gd name="connsiteY0" fmla="*/ 3690 h 11602"/>
                <a:gd name="connsiteX1" fmla="*/ 57 w 17385"/>
                <a:gd name="connsiteY1" fmla="*/ 11070 h 11602"/>
                <a:gd name="connsiteX2" fmla="*/ 17031 w 17385"/>
                <a:gd name="connsiteY2" fmla="*/ 5166 h 11602"/>
                <a:gd name="connsiteX3" fmla="*/ 17031 w 17385"/>
                <a:gd name="connsiteY3" fmla="*/ 0 h 11602"/>
                <a:gd name="connsiteX4" fmla="*/ 3747 w 17385"/>
                <a:gd name="connsiteY4" fmla="*/ 0 h 11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85" h="11602">
                  <a:moveTo>
                    <a:pt x="5961" y="3690"/>
                  </a:moveTo>
                  <a:cubicBezTo>
                    <a:pt x="5961" y="3690"/>
                    <a:pt x="-681" y="9594"/>
                    <a:pt x="57" y="11070"/>
                  </a:cubicBezTo>
                  <a:cubicBezTo>
                    <a:pt x="795" y="12546"/>
                    <a:pt x="14817" y="11070"/>
                    <a:pt x="17031" y="5166"/>
                  </a:cubicBezTo>
                  <a:cubicBezTo>
                    <a:pt x="17504" y="3477"/>
                    <a:pt x="17504" y="1689"/>
                    <a:pt x="17031" y="0"/>
                  </a:cubicBezTo>
                  <a:lnTo>
                    <a:pt x="3747" y="0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52711BCA-C622-4C9B-9431-472AE4FC5820}"/>
                </a:ext>
              </a:extLst>
            </p:cNvPr>
            <p:cNvSpPr/>
            <p:nvPr/>
          </p:nvSpPr>
          <p:spPr>
            <a:xfrm>
              <a:off x="5838294" y="3496658"/>
              <a:ext cx="21018" cy="11807"/>
            </a:xfrm>
            <a:custGeom>
              <a:avLst/>
              <a:gdLst>
                <a:gd name="connsiteX0" fmla="*/ 1476 w 21018"/>
                <a:gd name="connsiteY0" fmla="*/ 11808 h 11807"/>
                <a:gd name="connsiteX1" fmla="*/ 1476 w 21018"/>
                <a:gd name="connsiteY1" fmla="*/ 11808 h 11807"/>
                <a:gd name="connsiteX2" fmla="*/ 1476 w 21018"/>
                <a:gd name="connsiteY2" fmla="*/ 11808 h 11807"/>
                <a:gd name="connsiteX3" fmla="*/ 1476 w 21018"/>
                <a:gd name="connsiteY3" fmla="*/ 11808 h 11807"/>
                <a:gd name="connsiteX4" fmla="*/ 7380 w 21018"/>
                <a:gd name="connsiteY4" fmla="*/ 4428 h 11807"/>
                <a:gd name="connsiteX5" fmla="*/ 7380 w 21018"/>
                <a:gd name="connsiteY5" fmla="*/ 4428 h 11807"/>
                <a:gd name="connsiteX6" fmla="*/ 20664 w 21018"/>
                <a:gd name="connsiteY6" fmla="*/ 0 h 11807"/>
                <a:gd name="connsiteX7" fmla="*/ 20664 w 21018"/>
                <a:gd name="connsiteY7" fmla="*/ 0 h 11807"/>
                <a:gd name="connsiteX8" fmla="*/ 20664 w 21018"/>
                <a:gd name="connsiteY8" fmla="*/ 5166 h 11807"/>
                <a:gd name="connsiteX9" fmla="*/ 1476 w 21018"/>
                <a:gd name="connsiteY9" fmla="*/ 11808 h 11807"/>
                <a:gd name="connsiteX10" fmla="*/ 5904 w 21018"/>
                <a:gd name="connsiteY10" fmla="*/ 4428 h 11807"/>
                <a:gd name="connsiteX11" fmla="*/ 0 w 21018"/>
                <a:gd name="connsiteY11" fmla="*/ 11070 h 11807"/>
                <a:gd name="connsiteX12" fmla="*/ 0 w 21018"/>
                <a:gd name="connsiteY12" fmla="*/ 11070 h 11807"/>
                <a:gd name="connsiteX13" fmla="*/ 15498 w 21018"/>
                <a:gd name="connsiteY13" fmla="*/ 4428 h 11807"/>
                <a:gd name="connsiteX14" fmla="*/ 15498 w 21018"/>
                <a:gd name="connsiteY14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018" h="11807">
                  <a:moveTo>
                    <a:pt x="1476" y="11808"/>
                  </a:moveTo>
                  <a:lnTo>
                    <a:pt x="1476" y="11808"/>
                  </a:lnTo>
                  <a:cubicBezTo>
                    <a:pt x="1476" y="11808"/>
                    <a:pt x="1476" y="11808"/>
                    <a:pt x="1476" y="11808"/>
                  </a:cubicBezTo>
                  <a:lnTo>
                    <a:pt x="1476" y="11808"/>
                  </a:lnTo>
                  <a:cubicBezTo>
                    <a:pt x="1476" y="11808"/>
                    <a:pt x="7380" y="4428"/>
                    <a:pt x="7380" y="4428"/>
                  </a:cubicBezTo>
                  <a:lnTo>
                    <a:pt x="7380" y="4428"/>
                  </a:lnTo>
                  <a:lnTo>
                    <a:pt x="20664" y="0"/>
                  </a:lnTo>
                  <a:lnTo>
                    <a:pt x="20664" y="0"/>
                  </a:lnTo>
                  <a:cubicBezTo>
                    <a:pt x="21136" y="1689"/>
                    <a:pt x="21136" y="3477"/>
                    <a:pt x="20664" y="5166"/>
                  </a:cubicBezTo>
                  <a:cubicBezTo>
                    <a:pt x="14920" y="8941"/>
                    <a:pt x="8325" y="11224"/>
                    <a:pt x="1476" y="11808"/>
                  </a:cubicBezTo>
                  <a:close/>
                  <a:moveTo>
                    <a:pt x="5904" y="4428"/>
                  </a:moveTo>
                  <a:cubicBezTo>
                    <a:pt x="3404" y="6104"/>
                    <a:pt x="1371" y="8390"/>
                    <a:pt x="0" y="11070"/>
                  </a:cubicBezTo>
                  <a:lnTo>
                    <a:pt x="0" y="11070"/>
                  </a:lnTo>
                  <a:cubicBezTo>
                    <a:pt x="5568" y="9945"/>
                    <a:pt x="10843" y="7683"/>
                    <a:pt x="15498" y="4428"/>
                  </a:cubicBezTo>
                  <a:cubicBezTo>
                    <a:pt x="16072" y="3008"/>
                    <a:pt x="16072" y="1420"/>
                    <a:pt x="1549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34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43867" y="3498216"/>
              <a:ext cx="20257" cy="13202"/>
              <a:chOff x="5843867" y="3498216"/>
              <a:chExt cx="20257" cy="13202"/>
            </a:xfrm>
          </p:grpSpPr>
          <p:sp>
            <p:nvSpPr>
              <p:cNvPr id="2343" name="Freeform: Shape 2342">
                <a:extLst>
                  <a:ext uri="{FF2B5EF4-FFF2-40B4-BE49-F238E27FC236}">
                    <a16:creationId xmlns:a16="http://schemas.microsoft.com/office/drawing/2014/main" id="{9ACB6F17-01FA-40E4-BE7C-2E62FE949A5A}"/>
                  </a:ext>
                </a:extLst>
              </p:cNvPr>
              <p:cNvSpPr/>
              <p:nvPr/>
            </p:nvSpPr>
            <p:spPr>
              <a:xfrm>
                <a:off x="5843867" y="3498216"/>
                <a:ext cx="18171" cy="12890"/>
              </a:xfrm>
              <a:custGeom>
                <a:avLst/>
                <a:gdLst>
                  <a:gd name="connsiteX0" fmla="*/ 7712 w 18171"/>
                  <a:gd name="connsiteY0" fmla="*/ 1394 h 12890"/>
                  <a:gd name="connsiteX1" fmla="*/ 332 w 18171"/>
                  <a:gd name="connsiteY1" fmla="*/ 12464 h 12890"/>
                  <a:gd name="connsiteX2" fmla="*/ 18044 w 18171"/>
                  <a:gd name="connsiteY2" fmla="*/ 656 h 12890"/>
                  <a:gd name="connsiteX3" fmla="*/ 7712 w 18171"/>
                  <a:gd name="connsiteY3" fmla="*/ 656 h 1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71" h="12890">
                    <a:moveTo>
                      <a:pt x="7712" y="1394"/>
                    </a:moveTo>
                    <a:cubicBezTo>
                      <a:pt x="7712" y="1394"/>
                      <a:pt x="-1882" y="9512"/>
                      <a:pt x="332" y="12464"/>
                    </a:cubicBezTo>
                    <a:cubicBezTo>
                      <a:pt x="2546" y="15416"/>
                      <a:pt x="16568" y="2132"/>
                      <a:pt x="18044" y="656"/>
                    </a:cubicBezTo>
                    <a:cubicBezTo>
                      <a:pt x="19520" y="-820"/>
                      <a:pt x="7712" y="656"/>
                      <a:pt x="7712" y="656"/>
                    </a:cubicBez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44" name="Freeform: Shape 2343">
                <a:extLst>
                  <a:ext uri="{FF2B5EF4-FFF2-40B4-BE49-F238E27FC236}">
                    <a16:creationId xmlns:a16="http://schemas.microsoft.com/office/drawing/2014/main" id="{9F93B7F2-DB1F-40F3-8A7D-8B925AA7A622}"/>
                  </a:ext>
                </a:extLst>
              </p:cNvPr>
              <p:cNvSpPr/>
              <p:nvPr/>
            </p:nvSpPr>
            <p:spPr>
              <a:xfrm>
                <a:off x="5844033" y="3499282"/>
                <a:ext cx="20091" cy="12136"/>
              </a:xfrm>
              <a:custGeom>
                <a:avLst/>
                <a:gdLst>
                  <a:gd name="connsiteX0" fmla="*/ 1642 w 20091"/>
                  <a:gd name="connsiteY0" fmla="*/ 12136 h 12136"/>
                  <a:gd name="connsiteX1" fmla="*/ 1642 w 20091"/>
                  <a:gd name="connsiteY1" fmla="*/ 12136 h 12136"/>
                  <a:gd name="connsiteX2" fmla="*/ 8284 w 20091"/>
                  <a:gd name="connsiteY2" fmla="*/ 1066 h 12136"/>
                  <a:gd name="connsiteX3" fmla="*/ 8284 w 20091"/>
                  <a:gd name="connsiteY3" fmla="*/ 1066 h 12136"/>
                  <a:gd name="connsiteX4" fmla="*/ 20092 w 20091"/>
                  <a:gd name="connsiteY4" fmla="*/ 1066 h 12136"/>
                  <a:gd name="connsiteX5" fmla="*/ 20092 w 20091"/>
                  <a:gd name="connsiteY5" fmla="*/ 1066 h 12136"/>
                  <a:gd name="connsiteX6" fmla="*/ 1642 w 20091"/>
                  <a:gd name="connsiteY6" fmla="*/ 12136 h 12136"/>
                  <a:gd name="connsiteX7" fmla="*/ 7546 w 20091"/>
                  <a:gd name="connsiteY7" fmla="*/ 328 h 12136"/>
                  <a:gd name="connsiteX8" fmla="*/ 166 w 20091"/>
                  <a:gd name="connsiteY8" fmla="*/ 11398 h 12136"/>
                  <a:gd name="connsiteX9" fmla="*/ 166 w 20091"/>
                  <a:gd name="connsiteY9" fmla="*/ 11398 h 12136"/>
                  <a:gd name="connsiteX10" fmla="*/ 15664 w 20091"/>
                  <a:gd name="connsiteY10" fmla="*/ 328 h 12136"/>
                  <a:gd name="connsiteX11" fmla="*/ 15664 w 20091"/>
                  <a:gd name="connsiteY11" fmla="*/ 328 h 12136"/>
                  <a:gd name="connsiteX12" fmla="*/ 7546 w 20091"/>
                  <a:gd name="connsiteY12" fmla="*/ 328 h 12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091" h="12136">
                    <a:moveTo>
                      <a:pt x="1642" y="12136"/>
                    </a:moveTo>
                    <a:lnTo>
                      <a:pt x="1642" y="12136"/>
                    </a:lnTo>
                    <a:cubicBezTo>
                      <a:pt x="1642" y="12136"/>
                      <a:pt x="8284" y="1066"/>
                      <a:pt x="8284" y="1066"/>
                    </a:cubicBezTo>
                    <a:lnTo>
                      <a:pt x="8284" y="1066"/>
                    </a:lnTo>
                    <a:cubicBezTo>
                      <a:pt x="11974" y="1066"/>
                      <a:pt x="19354" y="1066"/>
                      <a:pt x="20092" y="1066"/>
                    </a:cubicBezTo>
                    <a:lnTo>
                      <a:pt x="20092" y="1066"/>
                    </a:lnTo>
                    <a:cubicBezTo>
                      <a:pt x="9022" y="8446"/>
                      <a:pt x="3856" y="12136"/>
                      <a:pt x="1642" y="12136"/>
                    </a:cubicBezTo>
                    <a:close/>
                    <a:moveTo>
                      <a:pt x="7546" y="328"/>
                    </a:moveTo>
                    <a:cubicBezTo>
                      <a:pt x="7546" y="328"/>
                      <a:pt x="-1310" y="9184"/>
                      <a:pt x="166" y="11398"/>
                    </a:cubicBezTo>
                    <a:lnTo>
                      <a:pt x="166" y="11398"/>
                    </a:lnTo>
                    <a:cubicBezTo>
                      <a:pt x="166" y="11398"/>
                      <a:pt x="7546" y="11398"/>
                      <a:pt x="15664" y="328"/>
                    </a:cubicBezTo>
                    <a:lnTo>
                      <a:pt x="15664" y="328"/>
                    </a:lnTo>
                    <a:cubicBezTo>
                      <a:pt x="15664" y="328"/>
                      <a:pt x="11974" y="-410"/>
                      <a:pt x="7546" y="3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45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13108" y="3495920"/>
              <a:ext cx="43636" cy="21401"/>
              <a:chOff x="5813108" y="3495920"/>
              <a:chExt cx="43636" cy="21401"/>
            </a:xfrm>
          </p:grpSpPr>
          <p:sp>
            <p:nvSpPr>
              <p:cNvPr id="2346" name="Freeform: Shape 2345">
                <a:extLst>
                  <a:ext uri="{FF2B5EF4-FFF2-40B4-BE49-F238E27FC236}">
                    <a16:creationId xmlns:a16="http://schemas.microsoft.com/office/drawing/2014/main" id="{4FCB7357-3C4F-4D72-A122-472001DA3A55}"/>
                  </a:ext>
                </a:extLst>
              </p:cNvPr>
              <p:cNvSpPr/>
              <p:nvPr/>
            </p:nvSpPr>
            <p:spPr>
              <a:xfrm>
                <a:off x="5813108" y="3495920"/>
                <a:ext cx="42898" cy="21401"/>
              </a:xfrm>
              <a:custGeom>
                <a:avLst/>
                <a:gdLst>
                  <a:gd name="connsiteX0" fmla="*/ 34043 w 42898"/>
                  <a:gd name="connsiteY0" fmla="*/ 0 h 21401"/>
                  <a:gd name="connsiteX1" fmla="*/ 14855 w 42898"/>
                  <a:gd name="connsiteY1" fmla="*/ 9594 h 21401"/>
                  <a:gd name="connsiteX2" fmla="*/ 95 w 42898"/>
                  <a:gd name="connsiteY2" fmla="*/ 21402 h 21401"/>
                  <a:gd name="connsiteX3" fmla="*/ 23711 w 42898"/>
                  <a:gd name="connsiteY3" fmla="*/ 14022 h 21401"/>
                  <a:gd name="connsiteX4" fmla="*/ 42899 w 42898"/>
                  <a:gd name="connsiteY4" fmla="*/ 2214 h 2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98" h="21401">
                    <a:moveTo>
                      <a:pt x="34043" y="0"/>
                    </a:moveTo>
                    <a:lnTo>
                      <a:pt x="14855" y="9594"/>
                    </a:lnTo>
                    <a:cubicBezTo>
                      <a:pt x="14855" y="9594"/>
                      <a:pt x="-1381" y="19926"/>
                      <a:pt x="95" y="21402"/>
                    </a:cubicBezTo>
                    <a:cubicBezTo>
                      <a:pt x="8418" y="20730"/>
                      <a:pt x="16487" y="18209"/>
                      <a:pt x="23711" y="14022"/>
                    </a:cubicBezTo>
                    <a:cubicBezTo>
                      <a:pt x="30356" y="10506"/>
                      <a:pt x="36765" y="6562"/>
                      <a:pt x="42899" y="2214"/>
                    </a:cubicBez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47" name="Freeform: Shape 2346">
                <a:extLst>
                  <a:ext uri="{FF2B5EF4-FFF2-40B4-BE49-F238E27FC236}">
                    <a16:creationId xmlns:a16="http://schemas.microsoft.com/office/drawing/2014/main" id="{4FD791C4-7A0C-4D4F-88C3-B237591D875D}"/>
                  </a:ext>
                </a:extLst>
              </p:cNvPr>
              <p:cNvSpPr/>
              <p:nvPr/>
            </p:nvSpPr>
            <p:spPr>
              <a:xfrm>
                <a:off x="5813940" y="3496658"/>
                <a:ext cx="42803" cy="20663"/>
              </a:xfrm>
              <a:custGeom>
                <a:avLst/>
                <a:gdLst>
                  <a:gd name="connsiteX0" fmla="*/ 0 w 42803"/>
                  <a:gd name="connsiteY0" fmla="*/ 20664 h 20663"/>
                  <a:gd name="connsiteX1" fmla="*/ 0 w 42803"/>
                  <a:gd name="connsiteY1" fmla="*/ 20664 h 20663"/>
                  <a:gd name="connsiteX2" fmla="*/ 15498 w 42803"/>
                  <a:gd name="connsiteY2" fmla="*/ 9594 h 20663"/>
                  <a:gd name="connsiteX3" fmla="*/ 34686 w 42803"/>
                  <a:gd name="connsiteY3" fmla="*/ 0 h 20663"/>
                  <a:gd name="connsiteX4" fmla="*/ 34686 w 42803"/>
                  <a:gd name="connsiteY4" fmla="*/ 0 h 20663"/>
                  <a:gd name="connsiteX5" fmla="*/ 15498 w 42803"/>
                  <a:gd name="connsiteY5" fmla="*/ 8856 h 20663"/>
                  <a:gd name="connsiteX6" fmla="*/ 738 w 42803"/>
                  <a:gd name="connsiteY6" fmla="*/ 19926 h 20663"/>
                  <a:gd name="connsiteX7" fmla="*/ 738 w 42803"/>
                  <a:gd name="connsiteY7" fmla="*/ 19926 h 20663"/>
                  <a:gd name="connsiteX8" fmla="*/ 23616 w 42803"/>
                  <a:gd name="connsiteY8" fmla="*/ 12546 h 20663"/>
                  <a:gd name="connsiteX9" fmla="*/ 42804 w 42803"/>
                  <a:gd name="connsiteY9" fmla="*/ 738 h 20663"/>
                  <a:gd name="connsiteX10" fmla="*/ 42804 w 42803"/>
                  <a:gd name="connsiteY10" fmla="*/ 738 h 20663"/>
                  <a:gd name="connsiteX11" fmla="*/ 23616 w 42803"/>
                  <a:gd name="connsiteY11" fmla="*/ 13284 h 20663"/>
                  <a:gd name="connsiteX12" fmla="*/ 0 w 42803"/>
                  <a:gd name="connsiteY12" fmla="*/ 20664 h 20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803" h="20663">
                    <a:moveTo>
                      <a:pt x="0" y="20664"/>
                    </a:moveTo>
                    <a:lnTo>
                      <a:pt x="0" y="20664"/>
                    </a:lnTo>
                    <a:cubicBezTo>
                      <a:pt x="4726" y="16394"/>
                      <a:pt x="9926" y="12680"/>
                      <a:pt x="15498" y="9594"/>
                    </a:cubicBezTo>
                    <a:lnTo>
                      <a:pt x="34686" y="0"/>
                    </a:lnTo>
                    <a:lnTo>
                      <a:pt x="34686" y="0"/>
                    </a:lnTo>
                    <a:lnTo>
                      <a:pt x="15498" y="8856"/>
                    </a:lnTo>
                    <a:lnTo>
                      <a:pt x="738" y="19926"/>
                    </a:lnTo>
                    <a:lnTo>
                      <a:pt x="738" y="19926"/>
                    </a:lnTo>
                    <a:cubicBezTo>
                      <a:pt x="8716" y="18733"/>
                      <a:pt x="16445" y="16240"/>
                      <a:pt x="23616" y="12546"/>
                    </a:cubicBezTo>
                    <a:cubicBezTo>
                      <a:pt x="30261" y="9030"/>
                      <a:pt x="36670" y="5086"/>
                      <a:pt x="42804" y="738"/>
                    </a:cubicBezTo>
                    <a:lnTo>
                      <a:pt x="42804" y="738"/>
                    </a:lnTo>
                    <a:cubicBezTo>
                      <a:pt x="36767" y="5445"/>
                      <a:pt x="30349" y="9641"/>
                      <a:pt x="23616" y="13284"/>
                    </a:cubicBezTo>
                    <a:cubicBezTo>
                      <a:pt x="16215" y="17055"/>
                      <a:pt x="8231" y="19550"/>
                      <a:pt x="0" y="206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48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34325" y="3506989"/>
              <a:ext cx="26109" cy="20392"/>
              <a:chOff x="5834325" y="3506989"/>
              <a:chExt cx="26109" cy="20392"/>
            </a:xfrm>
          </p:grpSpPr>
          <p:sp>
            <p:nvSpPr>
              <p:cNvPr id="2349" name="Freeform: Shape 2348">
                <a:extLst>
                  <a:ext uri="{FF2B5EF4-FFF2-40B4-BE49-F238E27FC236}">
                    <a16:creationId xmlns:a16="http://schemas.microsoft.com/office/drawing/2014/main" id="{57FE45A3-D07C-4F62-97EF-E5C21ED3DA62}"/>
                  </a:ext>
                </a:extLst>
              </p:cNvPr>
              <p:cNvSpPr/>
              <p:nvPr/>
            </p:nvSpPr>
            <p:spPr>
              <a:xfrm>
                <a:off x="5834325" y="3506989"/>
                <a:ext cx="24633" cy="20392"/>
              </a:xfrm>
              <a:custGeom>
                <a:avLst/>
                <a:gdLst>
                  <a:gd name="connsiteX0" fmla="*/ 18730 w 24633"/>
                  <a:gd name="connsiteY0" fmla="*/ 0 h 20392"/>
                  <a:gd name="connsiteX1" fmla="*/ 280 w 24633"/>
                  <a:gd name="connsiteY1" fmla="*/ 19926 h 20392"/>
                  <a:gd name="connsiteX2" fmla="*/ 24634 w 24633"/>
                  <a:gd name="connsiteY2" fmla="*/ 7380 h 20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633" h="20392">
                    <a:moveTo>
                      <a:pt x="18730" y="0"/>
                    </a:moveTo>
                    <a:cubicBezTo>
                      <a:pt x="18730" y="0"/>
                      <a:pt x="-2672" y="17712"/>
                      <a:pt x="280" y="19926"/>
                    </a:cubicBezTo>
                    <a:cubicBezTo>
                      <a:pt x="3232" y="22140"/>
                      <a:pt x="15040" y="16236"/>
                      <a:pt x="24634" y="7380"/>
                    </a:cubicBez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50" name="Freeform: Shape 2349">
                <a:extLst>
                  <a:ext uri="{FF2B5EF4-FFF2-40B4-BE49-F238E27FC236}">
                    <a16:creationId xmlns:a16="http://schemas.microsoft.com/office/drawing/2014/main" id="{77599337-1BA8-40AB-A539-FC755E6457CE}"/>
                  </a:ext>
                </a:extLst>
              </p:cNvPr>
              <p:cNvSpPr/>
              <p:nvPr/>
            </p:nvSpPr>
            <p:spPr>
              <a:xfrm>
                <a:off x="5836819" y="3506989"/>
                <a:ext cx="23615" cy="19925"/>
              </a:xfrm>
              <a:custGeom>
                <a:avLst/>
                <a:gdLst>
                  <a:gd name="connsiteX0" fmla="*/ 0 w 23615"/>
                  <a:gd name="connsiteY0" fmla="*/ 19926 h 19925"/>
                  <a:gd name="connsiteX1" fmla="*/ 0 w 23615"/>
                  <a:gd name="connsiteY1" fmla="*/ 19926 h 19925"/>
                  <a:gd name="connsiteX2" fmla="*/ 18450 w 23615"/>
                  <a:gd name="connsiteY2" fmla="*/ 0 h 19925"/>
                  <a:gd name="connsiteX3" fmla="*/ 18450 w 23615"/>
                  <a:gd name="connsiteY3" fmla="*/ 0 h 19925"/>
                  <a:gd name="connsiteX4" fmla="*/ 0 w 23615"/>
                  <a:gd name="connsiteY4" fmla="*/ 19188 h 19925"/>
                  <a:gd name="connsiteX5" fmla="*/ 0 w 23615"/>
                  <a:gd name="connsiteY5" fmla="*/ 19188 h 19925"/>
                  <a:gd name="connsiteX6" fmla="*/ 23616 w 23615"/>
                  <a:gd name="connsiteY6" fmla="*/ 7380 h 19925"/>
                  <a:gd name="connsiteX7" fmla="*/ 23616 w 23615"/>
                  <a:gd name="connsiteY7" fmla="*/ 7380 h 19925"/>
                  <a:gd name="connsiteX8" fmla="*/ 0 w 23615"/>
                  <a:gd name="connsiteY8" fmla="*/ 19926 h 19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615" h="19925">
                    <a:moveTo>
                      <a:pt x="0" y="19926"/>
                    </a:moveTo>
                    <a:lnTo>
                      <a:pt x="0" y="19926"/>
                    </a:lnTo>
                    <a:cubicBezTo>
                      <a:pt x="0" y="19926"/>
                      <a:pt x="16974" y="738"/>
                      <a:pt x="18450" y="0"/>
                    </a:cubicBezTo>
                    <a:lnTo>
                      <a:pt x="18450" y="0"/>
                    </a:lnTo>
                    <a:cubicBezTo>
                      <a:pt x="11808" y="5166"/>
                      <a:pt x="0" y="16236"/>
                      <a:pt x="0" y="19188"/>
                    </a:cubicBezTo>
                    <a:lnTo>
                      <a:pt x="0" y="19188"/>
                    </a:lnTo>
                    <a:cubicBezTo>
                      <a:pt x="0" y="19188"/>
                      <a:pt x="14022" y="19188"/>
                      <a:pt x="23616" y="7380"/>
                    </a:cubicBezTo>
                    <a:lnTo>
                      <a:pt x="23616" y="7380"/>
                    </a:lnTo>
                    <a:cubicBezTo>
                      <a:pt x="17286" y="13977"/>
                      <a:pt x="9009" y="18373"/>
                      <a:pt x="0" y="199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51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44816" y="3511418"/>
              <a:ext cx="22260" cy="24019"/>
              <a:chOff x="5844816" y="3511418"/>
              <a:chExt cx="22260" cy="24019"/>
            </a:xfrm>
          </p:grpSpPr>
          <p:sp>
            <p:nvSpPr>
              <p:cNvPr id="2352" name="Freeform: Shape 2351">
                <a:extLst>
                  <a:ext uri="{FF2B5EF4-FFF2-40B4-BE49-F238E27FC236}">
                    <a16:creationId xmlns:a16="http://schemas.microsoft.com/office/drawing/2014/main" id="{E3629FED-B53B-4E39-B441-C29052A572FA}"/>
                  </a:ext>
                </a:extLst>
              </p:cNvPr>
              <p:cNvSpPr/>
              <p:nvPr/>
            </p:nvSpPr>
            <p:spPr>
              <a:xfrm>
                <a:off x="5844816" y="3511418"/>
                <a:ext cx="22260" cy="24019"/>
              </a:xfrm>
              <a:custGeom>
                <a:avLst/>
                <a:gdLst>
                  <a:gd name="connsiteX0" fmla="*/ 11191 w 22260"/>
                  <a:gd name="connsiteY0" fmla="*/ 0 h 24019"/>
                  <a:gd name="connsiteX1" fmla="*/ 121 w 22260"/>
                  <a:gd name="connsiteY1" fmla="*/ 23616 h 24019"/>
                  <a:gd name="connsiteX2" fmla="*/ 14143 w 22260"/>
                  <a:gd name="connsiteY2" fmla="*/ 13284 h 24019"/>
                  <a:gd name="connsiteX3" fmla="*/ 22261 w 22260"/>
                  <a:gd name="connsiteY3" fmla="*/ 738 h 24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60" h="24019">
                    <a:moveTo>
                      <a:pt x="11191" y="0"/>
                    </a:moveTo>
                    <a:cubicBezTo>
                      <a:pt x="11191" y="0"/>
                      <a:pt x="-1355" y="21402"/>
                      <a:pt x="121" y="23616"/>
                    </a:cubicBezTo>
                    <a:cubicBezTo>
                      <a:pt x="1597" y="25830"/>
                      <a:pt x="10453" y="18450"/>
                      <a:pt x="14143" y="13284"/>
                    </a:cubicBezTo>
                    <a:cubicBezTo>
                      <a:pt x="17266" y="9387"/>
                      <a:pt x="19986" y="5184"/>
                      <a:pt x="22261" y="738"/>
                    </a:cubicBez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53" name="Freeform: Shape 2352">
                <a:extLst>
                  <a:ext uri="{FF2B5EF4-FFF2-40B4-BE49-F238E27FC236}">
                    <a16:creationId xmlns:a16="http://schemas.microsoft.com/office/drawing/2014/main" id="{4DC6E50F-BF9E-4D25-8A7C-61EEA3733530}"/>
                  </a:ext>
                </a:extLst>
              </p:cNvPr>
              <p:cNvSpPr/>
              <p:nvPr/>
            </p:nvSpPr>
            <p:spPr>
              <a:xfrm>
                <a:off x="5844936" y="3511418"/>
                <a:ext cx="22140" cy="23615"/>
              </a:xfrm>
              <a:custGeom>
                <a:avLst/>
                <a:gdLst>
                  <a:gd name="connsiteX0" fmla="*/ 738 w 22140"/>
                  <a:gd name="connsiteY0" fmla="*/ 23616 h 23615"/>
                  <a:gd name="connsiteX1" fmla="*/ 738 w 22140"/>
                  <a:gd name="connsiteY1" fmla="*/ 23616 h 23615"/>
                  <a:gd name="connsiteX2" fmla="*/ 11808 w 22140"/>
                  <a:gd name="connsiteY2" fmla="*/ 0 h 23615"/>
                  <a:gd name="connsiteX3" fmla="*/ 11808 w 22140"/>
                  <a:gd name="connsiteY3" fmla="*/ 0 h 23615"/>
                  <a:gd name="connsiteX4" fmla="*/ 0 w 22140"/>
                  <a:gd name="connsiteY4" fmla="*/ 22140 h 23615"/>
                  <a:gd name="connsiteX5" fmla="*/ 0 w 22140"/>
                  <a:gd name="connsiteY5" fmla="*/ 22140 h 23615"/>
                  <a:gd name="connsiteX6" fmla="*/ 13284 w 22140"/>
                  <a:gd name="connsiteY6" fmla="*/ 11808 h 23615"/>
                  <a:gd name="connsiteX7" fmla="*/ 22140 w 22140"/>
                  <a:gd name="connsiteY7" fmla="*/ 738 h 23615"/>
                  <a:gd name="connsiteX8" fmla="*/ 22140 w 22140"/>
                  <a:gd name="connsiteY8" fmla="*/ 738 h 23615"/>
                  <a:gd name="connsiteX9" fmla="*/ 14760 w 22140"/>
                  <a:gd name="connsiteY9" fmla="*/ 14022 h 23615"/>
                  <a:gd name="connsiteX10" fmla="*/ 738 w 22140"/>
                  <a:gd name="connsiteY10" fmla="*/ 23616 h 2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140" h="23615">
                    <a:moveTo>
                      <a:pt x="738" y="23616"/>
                    </a:moveTo>
                    <a:lnTo>
                      <a:pt x="738" y="23616"/>
                    </a:lnTo>
                    <a:cubicBezTo>
                      <a:pt x="738" y="23616"/>
                      <a:pt x="10332" y="2214"/>
                      <a:pt x="11808" y="0"/>
                    </a:cubicBezTo>
                    <a:lnTo>
                      <a:pt x="11808" y="0"/>
                    </a:lnTo>
                    <a:cubicBezTo>
                      <a:pt x="7057" y="6915"/>
                      <a:pt x="3096" y="14342"/>
                      <a:pt x="0" y="22140"/>
                    </a:cubicBezTo>
                    <a:lnTo>
                      <a:pt x="0" y="22140"/>
                    </a:lnTo>
                    <a:cubicBezTo>
                      <a:pt x="5179" y="19789"/>
                      <a:pt x="9730" y="16249"/>
                      <a:pt x="13284" y="11808"/>
                    </a:cubicBezTo>
                    <a:cubicBezTo>
                      <a:pt x="16584" y="8411"/>
                      <a:pt x="19550" y="4703"/>
                      <a:pt x="22140" y="738"/>
                    </a:cubicBezTo>
                    <a:lnTo>
                      <a:pt x="22140" y="738"/>
                    </a:lnTo>
                    <a:cubicBezTo>
                      <a:pt x="20196" y="5434"/>
                      <a:pt x="17720" y="9891"/>
                      <a:pt x="14760" y="14022"/>
                    </a:cubicBezTo>
                    <a:cubicBezTo>
                      <a:pt x="10975" y="18357"/>
                      <a:pt x="6150" y="21658"/>
                      <a:pt x="738" y="236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54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50840" y="3514370"/>
              <a:ext cx="20151" cy="27305"/>
              <a:chOff x="5850840" y="3514370"/>
              <a:chExt cx="20151" cy="27305"/>
            </a:xfrm>
          </p:grpSpPr>
          <p:sp>
            <p:nvSpPr>
              <p:cNvPr id="2355" name="Freeform: Shape 2354">
                <a:extLst>
                  <a:ext uri="{FF2B5EF4-FFF2-40B4-BE49-F238E27FC236}">
                    <a16:creationId xmlns:a16="http://schemas.microsoft.com/office/drawing/2014/main" id="{0A7F9AE9-D768-4933-862A-422B82E7E97B}"/>
                  </a:ext>
                </a:extLst>
              </p:cNvPr>
              <p:cNvSpPr/>
              <p:nvPr/>
            </p:nvSpPr>
            <p:spPr>
              <a:xfrm>
                <a:off x="5850840" y="3514370"/>
                <a:ext cx="16236" cy="25829"/>
              </a:xfrm>
              <a:custGeom>
                <a:avLst/>
                <a:gdLst>
                  <a:gd name="connsiteX0" fmla="*/ 11808 w 16236"/>
                  <a:gd name="connsiteY0" fmla="*/ 0 h 25829"/>
                  <a:gd name="connsiteX1" fmla="*/ 0 w 16236"/>
                  <a:gd name="connsiteY1" fmla="*/ 25830 h 25829"/>
                  <a:gd name="connsiteX2" fmla="*/ 13284 w 16236"/>
                  <a:gd name="connsiteY2" fmla="*/ 16974 h 25829"/>
                  <a:gd name="connsiteX3" fmla="*/ 16236 w 16236"/>
                  <a:gd name="connsiteY3" fmla="*/ 1476 h 25829"/>
                  <a:gd name="connsiteX4" fmla="*/ 10332 w 16236"/>
                  <a:gd name="connsiteY4" fmla="*/ 1476 h 25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36" h="25829">
                    <a:moveTo>
                      <a:pt x="11808" y="0"/>
                    </a:moveTo>
                    <a:cubicBezTo>
                      <a:pt x="6994" y="8181"/>
                      <a:pt x="3037" y="16837"/>
                      <a:pt x="0" y="25830"/>
                    </a:cubicBezTo>
                    <a:cubicBezTo>
                      <a:pt x="0" y="25830"/>
                      <a:pt x="8856" y="25830"/>
                      <a:pt x="13284" y="16974"/>
                    </a:cubicBezTo>
                    <a:cubicBezTo>
                      <a:pt x="15254" y="12046"/>
                      <a:pt x="16258" y="6784"/>
                      <a:pt x="16236" y="1476"/>
                    </a:cubicBezTo>
                    <a:lnTo>
                      <a:pt x="10332" y="1476"/>
                    </a:ln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56" name="Freeform: Shape 2355">
                <a:extLst>
                  <a:ext uri="{FF2B5EF4-FFF2-40B4-BE49-F238E27FC236}">
                    <a16:creationId xmlns:a16="http://schemas.microsoft.com/office/drawing/2014/main" id="{D3DC6831-F62F-46BE-8E41-D9D4DE8BC783}"/>
                  </a:ext>
                </a:extLst>
              </p:cNvPr>
              <p:cNvSpPr/>
              <p:nvPr/>
            </p:nvSpPr>
            <p:spPr>
              <a:xfrm>
                <a:off x="5850840" y="3514370"/>
                <a:ext cx="20151" cy="27305"/>
              </a:xfrm>
              <a:custGeom>
                <a:avLst/>
                <a:gdLst>
                  <a:gd name="connsiteX0" fmla="*/ 2214 w 20151"/>
                  <a:gd name="connsiteY0" fmla="*/ 27306 h 27305"/>
                  <a:gd name="connsiteX1" fmla="*/ 2214 w 20151"/>
                  <a:gd name="connsiteY1" fmla="*/ 27306 h 27305"/>
                  <a:gd name="connsiteX2" fmla="*/ 13284 w 20151"/>
                  <a:gd name="connsiteY2" fmla="*/ 1476 h 27305"/>
                  <a:gd name="connsiteX3" fmla="*/ 13284 w 20151"/>
                  <a:gd name="connsiteY3" fmla="*/ 1476 h 27305"/>
                  <a:gd name="connsiteX4" fmla="*/ 19188 w 20151"/>
                  <a:gd name="connsiteY4" fmla="*/ 1476 h 27305"/>
                  <a:gd name="connsiteX5" fmla="*/ 19188 w 20151"/>
                  <a:gd name="connsiteY5" fmla="*/ 1476 h 27305"/>
                  <a:gd name="connsiteX6" fmla="*/ 19188 w 20151"/>
                  <a:gd name="connsiteY6" fmla="*/ 16974 h 27305"/>
                  <a:gd name="connsiteX7" fmla="*/ 8118 w 20151"/>
                  <a:gd name="connsiteY7" fmla="*/ 27306 h 27305"/>
                  <a:gd name="connsiteX8" fmla="*/ 11808 w 20151"/>
                  <a:gd name="connsiteY8" fmla="*/ 0 h 27305"/>
                  <a:gd name="connsiteX9" fmla="*/ 0 w 20151"/>
                  <a:gd name="connsiteY9" fmla="*/ 25830 h 27305"/>
                  <a:gd name="connsiteX10" fmla="*/ 0 w 20151"/>
                  <a:gd name="connsiteY10" fmla="*/ 25830 h 27305"/>
                  <a:gd name="connsiteX11" fmla="*/ 10332 w 20151"/>
                  <a:gd name="connsiteY11" fmla="*/ 16236 h 27305"/>
                  <a:gd name="connsiteX12" fmla="*/ 16236 w 20151"/>
                  <a:gd name="connsiteY12" fmla="*/ 1476 h 2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151" h="27305">
                    <a:moveTo>
                      <a:pt x="2214" y="27306"/>
                    </a:moveTo>
                    <a:cubicBezTo>
                      <a:pt x="2214" y="27306"/>
                      <a:pt x="2214" y="27306"/>
                      <a:pt x="2214" y="27306"/>
                    </a:cubicBezTo>
                    <a:cubicBezTo>
                      <a:pt x="5074" y="18364"/>
                      <a:pt x="8781" y="9714"/>
                      <a:pt x="13284" y="1476"/>
                    </a:cubicBezTo>
                    <a:lnTo>
                      <a:pt x="13284" y="1476"/>
                    </a:lnTo>
                    <a:lnTo>
                      <a:pt x="19188" y="1476"/>
                    </a:lnTo>
                    <a:lnTo>
                      <a:pt x="19188" y="1476"/>
                    </a:lnTo>
                    <a:cubicBezTo>
                      <a:pt x="20472" y="6562"/>
                      <a:pt x="20472" y="11888"/>
                      <a:pt x="19188" y="16974"/>
                    </a:cubicBezTo>
                    <a:cubicBezTo>
                      <a:pt x="17004" y="21741"/>
                      <a:pt x="13023" y="25453"/>
                      <a:pt x="8118" y="27306"/>
                    </a:cubicBezTo>
                    <a:close/>
                    <a:moveTo>
                      <a:pt x="11808" y="0"/>
                    </a:moveTo>
                    <a:cubicBezTo>
                      <a:pt x="6913" y="8138"/>
                      <a:pt x="2951" y="16803"/>
                      <a:pt x="0" y="25830"/>
                    </a:cubicBezTo>
                    <a:lnTo>
                      <a:pt x="0" y="25830"/>
                    </a:lnTo>
                    <a:cubicBezTo>
                      <a:pt x="0" y="25830"/>
                      <a:pt x="7380" y="25830"/>
                      <a:pt x="10332" y="16236"/>
                    </a:cubicBezTo>
                    <a:cubicBezTo>
                      <a:pt x="13440" y="11852"/>
                      <a:pt x="15464" y="6794"/>
                      <a:pt x="16236" y="14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5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54878" y="3515108"/>
              <a:ext cx="23268" cy="33444"/>
              <a:chOff x="5854878" y="3515108"/>
              <a:chExt cx="23268" cy="33444"/>
            </a:xfrm>
          </p:grpSpPr>
          <p:sp>
            <p:nvSpPr>
              <p:cNvPr id="2358" name="Freeform: Shape 2357">
                <a:extLst>
                  <a:ext uri="{FF2B5EF4-FFF2-40B4-BE49-F238E27FC236}">
                    <a16:creationId xmlns:a16="http://schemas.microsoft.com/office/drawing/2014/main" id="{225F244E-5741-4A9F-B2DD-A68D6F5FDEFA}"/>
                  </a:ext>
                </a:extLst>
              </p:cNvPr>
              <p:cNvSpPr/>
              <p:nvPr/>
            </p:nvSpPr>
            <p:spPr>
              <a:xfrm>
                <a:off x="5854878" y="3515108"/>
                <a:ext cx="20360" cy="33444"/>
              </a:xfrm>
              <a:custGeom>
                <a:avLst/>
                <a:gdLst>
                  <a:gd name="connsiteX0" fmla="*/ 12198 w 20360"/>
                  <a:gd name="connsiteY0" fmla="*/ 738 h 33444"/>
                  <a:gd name="connsiteX1" fmla="*/ 390 w 20360"/>
                  <a:gd name="connsiteY1" fmla="*/ 33210 h 33444"/>
                  <a:gd name="connsiteX2" fmla="*/ 20316 w 20360"/>
                  <a:gd name="connsiteY2" fmla="*/ 6642 h 33444"/>
                  <a:gd name="connsiteX3" fmla="*/ 12198 w 20360"/>
                  <a:gd name="connsiteY3" fmla="*/ 0 h 33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60" h="33444">
                    <a:moveTo>
                      <a:pt x="12198" y="738"/>
                    </a:moveTo>
                    <a:cubicBezTo>
                      <a:pt x="12198" y="738"/>
                      <a:pt x="-2562" y="30258"/>
                      <a:pt x="390" y="33210"/>
                    </a:cubicBezTo>
                    <a:cubicBezTo>
                      <a:pt x="3342" y="36162"/>
                      <a:pt x="19578" y="10332"/>
                      <a:pt x="20316" y="6642"/>
                    </a:cubicBezTo>
                    <a:cubicBezTo>
                      <a:pt x="21054" y="2952"/>
                      <a:pt x="12198" y="0"/>
                      <a:pt x="12198" y="0"/>
                    </a:cubicBez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59" name="Freeform: Shape 2358">
                <a:extLst>
                  <a:ext uri="{FF2B5EF4-FFF2-40B4-BE49-F238E27FC236}">
                    <a16:creationId xmlns:a16="http://schemas.microsoft.com/office/drawing/2014/main" id="{8596E36E-D2B6-4691-8AB8-FB45F43CA68D}"/>
                  </a:ext>
                </a:extLst>
              </p:cNvPr>
              <p:cNvSpPr/>
              <p:nvPr/>
            </p:nvSpPr>
            <p:spPr>
              <a:xfrm>
                <a:off x="5858721" y="3515108"/>
                <a:ext cx="19425" cy="33210"/>
              </a:xfrm>
              <a:custGeom>
                <a:avLst/>
                <a:gdLst>
                  <a:gd name="connsiteX0" fmla="*/ 237 w 19425"/>
                  <a:gd name="connsiteY0" fmla="*/ 33210 h 33210"/>
                  <a:gd name="connsiteX1" fmla="*/ 237 w 19425"/>
                  <a:gd name="connsiteY1" fmla="*/ 33210 h 33210"/>
                  <a:gd name="connsiteX2" fmla="*/ 12045 w 19425"/>
                  <a:gd name="connsiteY2" fmla="*/ 0 h 33210"/>
                  <a:gd name="connsiteX3" fmla="*/ 12045 w 19425"/>
                  <a:gd name="connsiteY3" fmla="*/ 0 h 33210"/>
                  <a:gd name="connsiteX4" fmla="*/ 237 w 19425"/>
                  <a:gd name="connsiteY4" fmla="*/ 31734 h 33210"/>
                  <a:gd name="connsiteX5" fmla="*/ 237 w 19425"/>
                  <a:gd name="connsiteY5" fmla="*/ 31734 h 33210"/>
                  <a:gd name="connsiteX6" fmla="*/ 18687 w 19425"/>
                  <a:gd name="connsiteY6" fmla="*/ 5166 h 33210"/>
                  <a:gd name="connsiteX7" fmla="*/ 18687 w 19425"/>
                  <a:gd name="connsiteY7" fmla="*/ 5166 h 33210"/>
                  <a:gd name="connsiteX8" fmla="*/ 12045 w 19425"/>
                  <a:gd name="connsiteY8" fmla="*/ 5166 h 33210"/>
                  <a:gd name="connsiteX9" fmla="*/ 12045 w 19425"/>
                  <a:gd name="connsiteY9" fmla="*/ 5166 h 33210"/>
                  <a:gd name="connsiteX10" fmla="*/ 19425 w 19425"/>
                  <a:gd name="connsiteY10" fmla="*/ 5166 h 33210"/>
                  <a:gd name="connsiteX11" fmla="*/ 975 w 19425"/>
                  <a:gd name="connsiteY11" fmla="*/ 31734 h 3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425" h="33210">
                    <a:moveTo>
                      <a:pt x="237" y="33210"/>
                    </a:moveTo>
                    <a:lnTo>
                      <a:pt x="237" y="33210"/>
                    </a:lnTo>
                    <a:cubicBezTo>
                      <a:pt x="237" y="33210"/>
                      <a:pt x="11307" y="1476"/>
                      <a:pt x="12045" y="0"/>
                    </a:cubicBezTo>
                    <a:lnTo>
                      <a:pt x="12045" y="0"/>
                    </a:lnTo>
                    <a:cubicBezTo>
                      <a:pt x="12045" y="8118"/>
                      <a:pt x="-1977" y="29520"/>
                      <a:pt x="237" y="31734"/>
                    </a:cubicBezTo>
                    <a:lnTo>
                      <a:pt x="237" y="31734"/>
                    </a:lnTo>
                    <a:cubicBezTo>
                      <a:pt x="8092" y="24192"/>
                      <a:pt x="14362" y="15160"/>
                      <a:pt x="18687" y="5166"/>
                    </a:cubicBezTo>
                    <a:cubicBezTo>
                      <a:pt x="18687" y="5166"/>
                      <a:pt x="18687" y="5166"/>
                      <a:pt x="18687" y="5166"/>
                    </a:cubicBezTo>
                    <a:cubicBezTo>
                      <a:pt x="18687" y="5166"/>
                      <a:pt x="12045" y="5166"/>
                      <a:pt x="12045" y="5166"/>
                    </a:cubicBezTo>
                    <a:lnTo>
                      <a:pt x="12045" y="5166"/>
                    </a:lnTo>
                    <a:cubicBezTo>
                      <a:pt x="14421" y="4258"/>
                      <a:pt x="17049" y="4258"/>
                      <a:pt x="19425" y="5166"/>
                    </a:cubicBezTo>
                    <a:cubicBezTo>
                      <a:pt x="15100" y="15160"/>
                      <a:pt x="8827" y="24192"/>
                      <a:pt x="975" y="317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60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29010" y="3495920"/>
              <a:ext cx="18878" cy="8117"/>
              <a:chOff x="5829010" y="3495920"/>
              <a:chExt cx="18878" cy="8117"/>
            </a:xfrm>
          </p:grpSpPr>
          <p:sp>
            <p:nvSpPr>
              <p:cNvPr id="2361" name="Freeform: Shape 2360">
                <a:extLst>
                  <a:ext uri="{FF2B5EF4-FFF2-40B4-BE49-F238E27FC236}">
                    <a16:creationId xmlns:a16="http://schemas.microsoft.com/office/drawing/2014/main" id="{BB2F7902-8FA0-4259-90C9-8CA1DFE9D757}"/>
                  </a:ext>
                </a:extLst>
              </p:cNvPr>
              <p:cNvSpPr/>
              <p:nvPr/>
            </p:nvSpPr>
            <p:spPr>
              <a:xfrm>
                <a:off x="5829010" y="3495920"/>
                <a:ext cx="16859" cy="7616"/>
              </a:xfrm>
              <a:custGeom>
                <a:avLst/>
                <a:gdLst>
                  <a:gd name="connsiteX0" fmla="*/ 10760 w 16859"/>
                  <a:gd name="connsiteY0" fmla="*/ 0 h 7616"/>
                  <a:gd name="connsiteX1" fmla="*/ 428 w 16859"/>
                  <a:gd name="connsiteY1" fmla="*/ 7380 h 7616"/>
                  <a:gd name="connsiteX2" fmla="*/ 16664 w 16859"/>
                  <a:gd name="connsiteY2" fmla="*/ 2952 h 7616"/>
                  <a:gd name="connsiteX3" fmla="*/ 10760 w 16859"/>
                  <a:gd name="connsiteY3" fmla="*/ 2952 h 7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59" h="7616">
                    <a:moveTo>
                      <a:pt x="10760" y="0"/>
                    </a:moveTo>
                    <a:cubicBezTo>
                      <a:pt x="10760" y="0"/>
                      <a:pt x="-2524" y="5904"/>
                      <a:pt x="428" y="7380"/>
                    </a:cubicBezTo>
                    <a:cubicBezTo>
                      <a:pt x="3380" y="8856"/>
                      <a:pt x="15188" y="2952"/>
                      <a:pt x="16664" y="2952"/>
                    </a:cubicBezTo>
                    <a:cubicBezTo>
                      <a:pt x="18140" y="2952"/>
                      <a:pt x="10760" y="2952"/>
                      <a:pt x="10760" y="2952"/>
                    </a:cubicBez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62" name="Freeform: Shape 2361">
                <a:extLst>
                  <a:ext uri="{FF2B5EF4-FFF2-40B4-BE49-F238E27FC236}">
                    <a16:creationId xmlns:a16="http://schemas.microsoft.com/office/drawing/2014/main" id="{3454F687-1F39-45C0-BC3B-CE7FBBD2A741}"/>
                  </a:ext>
                </a:extLst>
              </p:cNvPr>
              <p:cNvSpPr/>
              <p:nvPr/>
            </p:nvSpPr>
            <p:spPr>
              <a:xfrm>
                <a:off x="5829438" y="3495920"/>
                <a:ext cx="18450" cy="8117"/>
              </a:xfrm>
              <a:custGeom>
                <a:avLst/>
                <a:gdLst>
                  <a:gd name="connsiteX0" fmla="*/ 738 w 18450"/>
                  <a:gd name="connsiteY0" fmla="*/ 8118 h 8117"/>
                  <a:gd name="connsiteX1" fmla="*/ 738 w 18450"/>
                  <a:gd name="connsiteY1" fmla="*/ 8118 h 8117"/>
                  <a:gd name="connsiteX2" fmla="*/ 11808 w 18450"/>
                  <a:gd name="connsiteY2" fmla="*/ 1476 h 8117"/>
                  <a:gd name="connsiteX3" fmla="*/ 11808 w 18450"/>
                  <a:gd name="connsiteY3" fmla="*/ 1476 h 8117"/>
                  <a:gd name="connsiteX4" fmla="*/ 18450 w 18450"/>
                  <a:gd name="connsiteY4" fmla="*/ 1476 h 8117"/>
                  <a:gd name="connsiteX5" fmla="*/ 18450 w 18450"/>
                  <a:gd name="connsiteY5" fmla="*/ 1476 h 8117"/>
                  <a:gd name="connsiteX6" fmla="*/ 738 w 18450"/>
                  <a:gd name="connsiteY6" fmla="*/ 8118 h 8117"/>
                  <a:gd name="connsiteX7" fmla="*/ 10332 w 18450"/>
                  <a:gd name="connsiteY7" fmla="*/ 0 h 8117"/>
                  <a:gd name="connsiteX8" fmla="*/ 0 w 18450"/>
                  <a:gd name="connsiteY8" fmla="*/ 6642 h 8117"/>
                  <a:gd name="connsiteX9" fmla="*/ 0 w 18450"/>
                  <a:gd name="connsiteY9" fmla="*/ 6642 h 8117"/>
                  <a:gd name="connsiteX10" fmla="*/ 14022 w 18450"/>
                  <a:gd name="connsiteY10" fmla="*/ 6642 h 8117"/>
                  <a:gd name="connsiteX11" fmla="*/ 14022 w 18450"/>
                  <a:gd name="connsiteY11" fmla="*/ 6642 h 8117"/>
                  <a:gd name="connsiteX12" fmla="*/ 14022 w 18450"/>
                  <a:gd name="connsiteY12" fmla="*/ 6642 h 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450" h="8117">
                    <a:moveTo>
                      <a:pt x="738" y="8118"/>
                    </a:moveTo>
                    <a:lnTo>
                      <a:pt x="738" y="8118"/>
                    </a:lnTo>
                    <a:cubicBezTo>
                      <a:pt x="738" y="8118"/>
                      <a:pt x="10332" y="1476"/>
                      <a:pt x="11808" y="1476"/>
                    </a:cubicBezTo>
                    <a:lnTo>
                      <a:pt x="11808" y="1476"/>
                    </a:lnTo>
                    <a:lnTo>
                      <a:pt x="18450" y="1476"/>
                    </a:lnTo>
                    <a:lnTo>
                      <a:pt x="18450" y="1476"/>
                    </a:lnTo>
                    <a:cubicBezTo>
                      <a:pt x="12964" y="4677"/>
                      <a:pt x="6976" y="6922"/>
                      <a:pt x="738" y="8118"/>
                    </a:cubicBezTo>
                    <a:close/>
                    <a:moveTo>
                      <a:pt x="10332" y="0"/>
                    </a:moveTo>
                    <a:cubicBezTo>
                      <a:pt x="6571" y="1677"/>
                      <a:pt x="3087" y="3917"/>
                      <a:pt x="0" y="6642"/>
                    </a:cubicBezTo>
                    <a:lnTo>
                      <a:pt x="0" y="6642"/>
                    </a:lnTo>
                    <a:cubicBezTo>
                      <a:pt x="4638" y="7471"/>
                      <a:pt x="9384" y="7471"/>
                      <a:pt x="14022" y="6642"/>
                    </a:cubicBezTo>
                    <a:lnTo>
                      <a:pt x="14022" y="6642"/>
                    </a:lnTo>
                    <a:lnTo>
                      <a:pt x="14022" y="6642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63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35147" y="3497888"/>
              <a:ext cx="17907" cy="8773"/>
              <a:chOff x="5835147" y="3497888"/>
              <a:chExt cx="17907" cy="8773"/>
            </a:xfrm>
          </p:grpSpPr>
          <p:sp>
            <p:nvSpPr>
              <p:cNvPr id="2364" name="Freeform: Shape 2363">
                <a:extLst>
                  <a:ext uri="{FF2B5EF4-FFF2-40B4-BE49-F238E27FC236}">
                    <a16:creationId xmlns:a16="http://schemas.microsoft.com/office/drawing/2014/main" id="{C030E77D-2CB0-4F5B-BEF8-790A931257C3}"/>
                  </a:ext>
                </a:extLst>
              </p:cNvPr>
              <p:cNvSpPr/>
              <p:nvPr/>
            </p:nvSpPr>
            <p:spPr>
              <a:xfrm>
                <a:off x="5835147" y="3497888"/>
                <a:ext cx="16693" cy="8773"/>
              </a:xfrm>
              <a:custGeom>
                <a:avLst/>
                <a:gdLst>
                  <a:gd name="connsiteX0" fmla="*/ 6099 w 16693"/>
                  <a:gd name="connsiteY0" fmla="*/ 246 h 8773"/>
                  <a:gd name="connsiteX1" fmla="*/ 195 w 16693"/>
                  <a:gd name="connsiteY1" fmla="*/ 8364 h 8773"/>
                  <a:gd name="connsiteX2" fmla="*/ 16431 w 16693"/>
                  <a:gd name="connsiteY2" fmla="*/ 984 h 8773"/>
                  <a:gd name="connsiteX3" fmla="*/ 6099 w 16693"/>
                  <a:gd name="connsiteY3" fmla="*/ 984 h 8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93" h="8773">
                    <a:moveTo>
                      <a:pt x="6099" y="246"/>
                    </a:moveTo>
                    <a:cubicBezTo>
                      <a:pt x="6099" y="246"/>
                      <a:pt x="-1281" y="6150"/>
                      <a:pt x="195" y="8364"/>
                    </a:cubicBezTo>
                    <a:cubicBezTo>
                      <a:pt x="1671" y="10578"/>
                      <a:pt x="14217" y="3198"/>
                      <a:pt x="16431" y="984"/>
                    </a:cubicBezTo>
                    <a:cubicBezTo>
                      <a:pt x="18645" y="-1230"/>
                      <a:pt x="6099" y="984"/>
                      <a:pt x="6099" y="984"/>
                    </a:cubicBez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65" name="Freeform: Shape 2364">
                <a:extLst>
                  <a:ext uri="{FF2B5EF4-FFF2-40B4-BE49-F238E27FC236}">
                    <a16:creationId xmlns:a16="http://schemas.microsoft.com/office/drawing/2014/main" id="{9484C7EB-4B31-40EC-BCDA-3CEC7EFC2CFE}"/>
                  </a:ext>
                </a:extLst>
              </p:cNvPr>
              <p:cNvSpPr/>
              <p:nvPr/>
            </p:nvSpPr>
            <p:spPr>
              <a:xfrm>
                <a:off x="5835342" y="3498134"/>
                <a:ext cx="17712" cy="8117"/>
              </a:xfrm>
              <a:custGeom>
                <a:avLst/>
                <a:gdLst>
                  <a:gd name="connsiteX0" fmla="*/ 738 w 17712"/>
                  <a:gd name="connsiteY0" fmla="*/ 8118 h 8117"/>
                  <a:gd name="connsiteX1" fmla="*/ 738 w 17712"/>
                  <a:gd name="connsiteY1" fmla="*/ 8118 h 8117"/>
                  <a:gd name="connsiteX2" fmla="*/ 7380 w 17712"/>
                  <a:gd name="connsiteY2" fmla="*/ 738 h 8117"/>
                  <a:gd name="connsiteX3" fmla="*/ 17712 w 17712"/>
                  <a:gd name="connsiteY3" fmla="*/ 738 h 8117"/>
                  <a:gd name="connsiteX4" fmla="*/ 17712 w 17712"/>
                  <a:gd name="connsiteY4" fmla="*/ 738 h 8117"/>
                  <a:gd name="connsiteX5" fmla="*/ 738 w 17712"/>
                  <a:gd name="connsiteY5" fmla="*/ 8118 h 8117"/>
                  <a:gd name="connsiteX6" fmla="*/ 6642 w 17712"/>
                  <a:gd name="connsiteY6" fmla="*/ 0 h 8117"/>
                  <a:gd name="connsiteX7" fmla="*/ 0 w 17712"/>
                  <a:gd name="connsiteY7" fmla="*/ 7380 h 8117"/>
                  <a:gd name="connsiteX8" fmla="*/ 0 w 17712"/>
                  <a:gd name="connsiteY8" fmla="*/ 7380 h 8117"/>
                  <a:gd name="connsiteX9" fmla="*/ 16236 w 17712"/>
                  <a:gd name="connsiteY9" fmla="*/ 738 h 8117"/>
                  <a:gd name="connsiteX10" fmla="*/ 6642 w 17712"/>
                  <a:gd name="connsiteY10" fmla="*/ 738 h 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712" h="8117">
                    <a:moveTo>
                      <a:pt x="738" y="8118"/>
                    </a:moveTo>
                    <a:lnTo>
                      <a:pt x="738" y="8118"/>
                    </a:lnTo>
                    <a:cubicBezTo>
                      <a:pt x="738" y="8118"/>
                      <a:pt x="7380" y="738"/>
                      <a:pt x="7380" y="738"/>
                    </a:cubicBezTo>
                    <a:lnTo>
                      <a:pt x="17712" y="738"/>
                    </a:lnTo>
                    <a:cubicBezTo>
                      <a:pt x="17712" y="738"/>
                      <a:pt x="17712" y="738"/>
                      <a:pt x="17712" y="738"/>
                    </a:cubicBezTo>
                    <a:cubicBezTo>
                      <a:pt x="12756" y="4573"/>
                      <a:pt x="6922" y="7109"/>
                      <a:pt x="738" y="8118"/>
                    </a:cubicBezTo>
                    <a:close/>
                    <a:moveTo>
                      <a:pt x="6642" y="0"/>
                    </a:moveTo>
                    <a:cubicBezTo>
                      <a:pt x="6642" y="0"/>
                      <a:pt x="0" y="5166"/>
                      <a:pt x="0" y="7380"/>
                    </a:cubicBezTo>
                    <a:lnTo>
                      <a:pt x="0" y="7380"/>
                    </a:lnTo>
                    <a:cubicBezTo>
                      <a:pt x="0" y="7380"/>
                      <a:pt x="13284" y="2952"/>
                      <a:pt x="16236" y="738"/>
                    </a:cubicBezTo>
                    <a:lnTo>
                      <a:pt x="6642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66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50059" y="3498134"/>
              <a:ext cx="17755" cy="15535"/>
              <a:chOff x="5850059" y="3498134"/>
              <a:chExt cx="17755" cy="15535"/>
            </a:xfrm>
          </p:grpSpPr>
          <p:sp>
            <p:nvSpPr>
              <p:cNvPr id="2367" name="Freeform: Shape 2366">
                <a:extLst>
                  <a:ext uri="{FF2B5EF4-FFF2-40B4-BE49-F238E27FC236}">
                    <a16:creationId xmlns:a16="http://schemas.microsoft.com/office/drawing/2014/main" id="{88896AD3-3966-4897-851A-3A72F0003C3A}"/>
                  </a:ext>
                </a:extLst>
              </p:cNvPr>
              <p:cNvSpPr/>
              <p:nvPr/>
            </p:nvSpPr>
            <p:spPr>
              <a:xfrm>
                <a:off x="5850087" y="3498134"/>
                <a:ext cx="16989" cy="15535"/>
              </a:xfrm>
              <a:custGeom>
                <a:avLst/>
                <a:gdLst>
                  <a:gd name="connsiteX0" fmla="*/ 8133 w 16989"/>
                  <a:gd name="connsiteY0" fmla="*/ 0 h 15535"/>
                  <a:gd name="connsiteX1" fmla="*/ 753 w 16989"/>
                  <a:gd name="connsiteY1" fmla="*/ 15498 h 15535"/>
                  <a:gd name="connsiteX2" fmla="*/ 16989 w 16989"/>
                  <a:gd name="connsiteY2" fmla="*/ 4428 h 15535"/>
                  <a:gd name="connsiteX3" fmla="*/ 8133 w 16989"/>
                  <a:gd name="connsiteY3" fmla="*/ 0 h 1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989" h="15535">
                    <a:moveTo>
                      <a:pt x="8133" y="0"/>
                    </a:moveTo>
                    <a:cubicBezTo>
                      <a:pt x="8133" y="0"/>
                      <a:pt x="-2937" y="14760"/>
                      <a:pt x="753" y="15498"/>
                    </a:cubicBezTo>
                    <a:cubicBezTo>
                      <a:pt x="4443" y="16236"/>
                      <a:pt x="16989" y="5904"/>
                      <a:pt x="16989" y="4428"/>
                    </a:cubicBezTo>
                    <a:cubicBezTo>
                      <a:pt x="16989" y="2952"/>
                      <a:pt x="8133" y="0"/>
                      <a:pt x="8133" y="0"/>
                    </a:cubicBez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68" name="Freeform: Shape 2367">
                <a:extLst>
                  <a:ext uri="{FF2B5EF4-FFF2-40B4-BE49-F238E27FC236}">
                    <a16:creationId xmlns:a16="http://schemas.microsoft.com/office/drawing/2014/main" id="{B340CDAD-1395-425B-AB5C-5C4941E565BB}"/>
                  </a:ext>
                </a:extLst>
              </p:cNvPr>
              <p:cNvSpPr/>
              <p:nvPr/>
            </p:nvSpPr>
            <p:spPr>
              <a:xfrm>
                <a:off x="5850059" y="3498134"/>
                <a:ext cx="17755" cy="15498"/>
              </a:xfrm>
              <a:custGeom>
                <a:avLst/>
                <a:gdLst>
                  <a:gd name="connsiteX0" fmla="*/ 782 w 17755"/>
                  <a:gd name="connsiteY0" fmla="*/ 15498 h 15498"/>
                  <a:gd name="connsiteX1" fmla="*/ 782 w 17755"/>
                  <a:gd name="connsiteY1" fmla="*/ 15498 h 15498"/>
                  <a:gd name="connsiteX2" fmla="*/ 8900 w 17755"/>
                  <a:gd name="connsiteY2" fmla="*/ 0 h 15498"/>
                  <a:gd name="connsiteX3" fmla="*/ 8900 w 17755"/>
                  <a:gd name="connsiteY3" fmla="*/ 0 h 15498"/>
                  <a:gd name="connsiteX4" fmla="*/ 17756 w 17755"/>
                  <a:gd name="connsiteY4" fmla="*/ 4428 h 15498"/>
                  <a:gd name="connsiteX5" fmla="*/ 11852 w 17755"/>
                  <a:gd name="connsiteY5" fmla="*/ 10332 h 15498"/>
                  <a:gd name="connsiteX6" fmla="*/ 782 w 17755"/>
                  <a:gd name="connsiteY6" fmla="*/ 15498 h 15498"/>
                  <a:gd name="connsiteX7" fmla="*/ 8162 w 17755"/>
                  <a:gd name="connsiteY7" fmla="*/ 738 h 15498"/>
                  <a:gd name="connsiteX8" fmla="*/ 44 w 17755"/>
                  <a:gd name="connsiteY8" fmla="*/ 14760 h 15498"/>
                  <a:gd name="connsiteX9" fmla="*/ 44 w 17755"/>
                  <a:gd name="connsiteY9" fmla="*/ 14760 h 15498"/>
                  <a:gd name="connsiteX10" fmla="*/ 9638 w 17755"/>
                  <a:gd name="connsiteY10" fmla="*/ 9594 h 15498"/>
                  <a:gd name="connsiteX11" fmla="*/ 17018 w 17755"/>
                  <a:gd name="connsiteY11" fmla="*/ 4428 h 15498"/>
                  <a:gd name="connsiteX12" fmla="*/ 8162 w 17755"/>
                  <a:gd name="connsiteY12" fmla="*/ 738 h 15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755" h="15498">
                    <a:moveTo>
                      <a:pt x="782" y="15498"/>
                    </a:moveTo>
                    <a:lnTo>
                      <a:pt x="782" y="15498"/>
                    </a:lnTo>
                    <a:cubicBezTo>
                      <a:pt x="782" y="15498"/>
                      <a:pt x="8162" y="1476"/>
                      <a:pt x="8900" y="0"/>
                    </a:cubicBezTo>
                    <a:lnTo>
                      <a:pt x="8900" y="0"/>
                    </a:lnTo>
                    <a:cubicBezTo>
                      <a:pt x="8900" y="0"/>
                      <a:pt x="17756" y="0"/>
                      <a:pt x="17756" y="4428"/>
                    </a:cubicBezTo>
                    <a:cubicBezTo>
                      <a:pt x="16210" y="6777"/>
                      <a:pt x="14201" y="8786"/>
                      <a:pt x="11852" y="10332"/>
                    </a:cubicBezTo>
                    <a:cubicBezTo>
                      <a:pt x="8599" y="12868"/>
                      <a:pt x="4815" y="14634"/>
                      <a:pt x="782" y="15498"/>
                    </a:cubicBezTo>
                    <a:close/>
                    <a:moveTo>
                      <a:pt x="8162" y="738"/>
                    </a:moveTo>
                    <a:cubicBezTo>
                      <a:pt x="8162" y="738"/>
                      <a:pt x="-694" y="13284"/>
                      <a:pt x="44" y="14760"/>
                    </a:cubicBezTo>
                    <a:lnTo>
                      <a:pt x="44" y="14760"/>
                    </a:lnTo>
                    <a:cubicBezTo>
                      <a:pt x="44" y="14760"/>
                      <a:pt x="5210" y="14760"/>
                      <a:pt x="9638" y="9594"/>
                    </a:cubicBezTo>
                    <a:lnTo>
                      <a:pt x="17018" y="4428"/>
                    </a:lnTo>
                    <a:cubicBezTo>
                      <a:pt x="17018" y="4428"/>
                      <a:pt x="11852" y="1476"/>
                      <a:pt x="8162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69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55966" y="3501823"/>
              <a:ext cx="11174" cy="16236"/>
              <a:chOff x="5855966" y="3501823"/>
              <a:chExt cx="11174" cy="16236"/>
            </a:xfrm>
          </p:grpSpPr>
          <p:sp>
            <p:nvSpPr>
              <p:cNvPr id="2370" name="Freeform: Shape 2369">
                <a:extLst>
                  <a:ext uri="{FF2B5EF4-FFF2-40B4-BE49-F238E27FC236}">
                    <a16:creationId xmlns:a16="http://schemas.microsoft.com/office/drawing/2014/main" id="{01ED0718-6413-4DB7-8598-18A6B612D760}"/>
                  </a:ext>
                </a:extLst>
              </p:cNvPr>
              <p:cNvSpPr/>
              <p:nvPr/>
            </p:nvSpPr>
            <p:spPr>
              <a:xfrm>
                <a:off x="5858244" y="3501823"/>
                <a:ext cx="8832" cy="15826"/>
              </a:xfrm>
              <a:custGeom>
                <a:avLst/>
                <a:gdLst>
                  <a:gd name="connsiteX0" fmla="*/ 8832 w 8832"/>
                  <a:gd name="connsiteY0" fmla="*/ 0 h 15826"/>
                  <a:gd name="connsiteX1" fmla="*/ 714 w 8832"/>
                  <a:gd name="connsiteY1" fmla="*/ 15498 h 15826"/>
                  <a:gd name="connsiteX2" fmla="*/ 714 w 8832"/>
                  <a:gd name="connsiteY2" fmla="*/ 15498 h 15826"/>
                  <a:gd name="connsiteX3" fmla="*/ 8832 w 8832"/>
                  <a:gd name="connsiteY3" fmla="*/ 4428 h 15826"/>
                  <a:gd name="connsiteX4" fmla="*/ 8832 w 8832"/>
                  <a:gd name="connsiteY4" fmla="*/ 0 h 15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32" h="15826">
                    <a:moveTo>
                      <a:pt x="8832" y="0"/>
                    </a:moveTo>
                    <a:cubicBezTo>
                      <a:pt x="8832" y="0"/>
                      <a:pt x="-2976" y="14760"/>
                      <a:pt x="714" y="15498"/>
                    </a:cubicBezTo>
                    <a:cubicBezTo>
                      <a:pt x="4404" y="16236"/>
                      <a:pt x="714" y="15498"/>
                      <a:pt x="714" y="15498"/>
                    </a:cubicBezTo>
                    <a:cubicBezTo>
                      <a:pt x="3847" y="12141"/>
                      <a:pt x="6572" y="8425"/>
                      <a:pt x="8832" y="4428"/>
                    </a:cubicBezTo>
                    <a:cubicBezTo>
                      <a:pt x="8832" y="4428"/>
                      <a:pt x="8832" y="0"/>
                      <a:pt x="8832" y="0"/>
                    </a:cubicBez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71" name="Freeform: Shape 2370">
                <a:extLst>
                  <a:ext uri="{FF2B5EF4-FFF2-40B4-BE49-F238E27FC236}">
                    <a16:creationId xmlns:a16="http://schemas.microsoft.com/office/drawing/2014/main" id="{3471D5D1-609C-4D82-93DE-463560B9B4ED}"/>
                  </a:ext>
                </a:extLst>
              </p:cNvPr>
              <p:cNvSpPr/>
              <p:nvPr/>
            </p:nvSpPr>
            <p:spPr>
              <a:xfrm>
                <a:off x="5855966" y="3501823"/>
                <a:ext cx="11174" cy="16236"/>
              </a:xfrm>
              <a:custGeom>
                <a:avLst/>
                <a:gdLst>
                  <a:gd name="connsiteX0" fmla="*/ 40 w 11174"/>
                  <a:gd name="connsiteY0" fmla="*/ 16236 h 16236"/>
                  <a:gd name="connsiteX1" fmla="*/ 40 w 11174"/>
                  <a:gd name="connsiteY1" fmla="*/ 16236 h 16236"/>
                  <a:gd name="connsiteX2" fmla="*/ 8896 w 11174"/>
                  <a:gd name="connsiteY2" fmla="*/ 1476 h 16236"/>
                  <a:gd name="connsiteX3" fmla="*/ 8896 w 11174"/>
                  <a:gd name="connsiteY3" fmla="*/ 1476 h 16236"/>
                  <a:gd name="connsiteX4" fmla="*/ 40 w 11174"/>
                  <a:gd name="connsiteY4" fmla="*/ 16236 h 16236"/>
                  <a:gd name="connsiteX5" fmla="*/ 40 w 11174"/>
                  <a:gd name="connsiteY5" fmla="*/ 16236 h 16236"/>
                  <a:gd name="connsiteX6" fmla="*/ 40 w 11174"/>
                  <a:gd name="connsiteY6" fmla="*/ 16236 h 16236"/>
                  <a:gd name="connsiteX7" fmla="*/ 40 w 11174"/>
                  <a:gd name="connsiteY7" fmla="*/ 16236 h 16236"/>
                  <a:gd name="connsiteX8" fmla="*/ 11110 w 11174"/>
                  <a:gd name="connsiteY8" fmla="*/ 4428 h 16236"/>
                  <a:gd name="connsiteX9" fmla="*/ 5944 w 11174"/>
                  <a:gd name="connsiteY9" fmla="*/ 0 h 16236"/>
                  <a:gd name="connsiteX10" fmla="*/ 5944 w 11174"/>
                  <a:gd name="connsiteY10" fmla="*/ 0 h 16236"/>
                  <a:gd name="connsiteX11" fmla="*/ 11110 w 11174"/>
                  <a:gd name="connsiteY11" fmla="*/ 5166 h 16236"/>
                  <a:gd name="connsiteX12" fmla="*/ 1516 w 11174"/>
                  <a:gd name="connsiteY12" fmla="*/ 14760 h 16236"/>
                  <a:gd name="connsiteX13" fmla="*/ 1516 w 11174"/>
                  <a:gd name="connsiteY13" fmla="*/ 14760 h 1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174" h="16236">
                    <a:moveTo>
                      <a:pt x="40" y="16236"/>
                    </a:moveTo>
                    <a:lnTo>
                      <a:pt x="40" y="16236"/>
                    </a:lnTo>
                    <a:cubicBezTo>
                      <a:pt x="40" y="16236"/>
                      <a:pt x="8158" y="1476"/>
                      <a:pt x="8896" y="1476"/>
                    </a:cubicBezTo>
                    <a:lnTo>
                      <a:pt x="8896" y="1476"/>
                    </a:lnTo>
                    <a:cubicBezTo>
                      <a:pt x="8896" y="5166"/>
                      <a:pt x="-698" y="14022"/>
                      <a:pt x="40" y="16236"/>
                    </a:cubicBezTo>
                    <a:lnTo>
                      <a:pt x="40" y="16236"/>
                    </a:lnTo>
                    <a:lnTo>
                      <a:pt x="40" y="16236"/>
                    </a:lnTo>
                    <a:lnTo>
                      <a:pt x="40" y="16236"/>
                    </a:lnTo>
                    <a:cubicBezTo>
                      <a:pt x="4178" y="12745"/>
                      <a:pt x="7894" y="8782"/>
                      <a:pt x="11110" y="4428"/>
                    </a:cubicBezTo>
                    <a:cubicBezTo>
                      <a:pt x="11110" y="4428"/>
                      <a:pt x="11110" y="4428"/>
                      <a:pt x="5944" y="0"/>
                    </a:cubicBezTo>
                    <a:lnTo>
                      <a:pt x="5944" y="0"/>
                    </a:lnTo>
                    <a:cubicBezTo>
                      <a:pt x="5944" y="0"/>
                      <a:pt x="11848" y="0"/>
                      <a:pt x="11110" y="5166"/>
                    </a:cubicBezTo>
                    <a:cubicBezTo>
                      <a:pt x="10372" y="10332"/>
                      <a:pt x="2254" y="14022"/>
                      <a:pt x="1516" y="14760"/>
                    </a:cubicBezTo>
                    <a:lnTo>
                      <a:pt x="1516" y="1476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7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0079" y="3505513"/>
              <a:ext cx="11589" cy="16012"/>
              <a:chOff x="5860079" y="3505513"/>
              <a:chExt cx="11589" cy="16012"/>
            </a:xfrm>
          </p:grpSpPr>
          <p:sp>
            <p:nvSpPr>
              <p:cNvPr id="2373" name="Freeform: Shape 2372">
                <a:extLst>
                  <a:ext uri="{FF2B5EF4-FFF2-40B4-BE49-F238E27FC236}">
                    <a16:creationId xmlns:a16="http://schemas.microsoft.com/office/drawing/2014/main" id="{D956EA52-DC08-4766-A4FB-C7B32C77C590}"/>
                  </a:ext>
                </a:extLst>
              </p:cNvPr>
              <p:cNvSpPr/>
              <p:nvPr/>
            </p:nvSpPr>
            <p:spPr>
              <a:xfrm>
                <a:off x="5860079" y="3505513"/>
                <a:ext cx="11589" cy="16012"/>
              </a:xfrm>
              <a:custGeom>
                <a:avLst/>
                <a:gdLst>
                  <a:gd name="connsiteX0" fmla="*/ 6997 w 11589"/>
                  <a:gd name="connsiteY0" fmla="*/ 0 h 16012"/>
                  <a:gd name="connsiteX1" fmla="*/ 355 w 11589"/>
                  <a:gd name="connsiteY1" fmla="*/ 15498 h 16012"/>
                  <a:gd name="connsiteX2" fmla="*/ 9949 w 11589"/>
                  <a:gd name="connsiteY2" fmla="*/ 8118 h 16012"/>
                  <a:gd name="connsiteX3" fmla="*/ 9949 w 11589"/>
                  <a:gd name="connsiteY3" fmla="*/ 0 h 16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89" h="16012">
                    <a:moveTo>
                      <a:pt x="6997" y="0"/>
                    </a:moveTo>
                    <a:cubicBezTo>
                      <a:pt x="6997" y="0"/>
                      <a:pt x="-1859" y="14022"/>
                      <a:pt x="355" y="15498"/>
                    </a:cubicBezTo>
                    <a:cubicBezTo>
                      <a:pt x="2569" y="16974"/>
                      <a:pt x="6259" y="15498"/>
                      <a:pt x="9949" y="8118"/>
                    </a:cubicBezTo>
                    <a:cubicBezTo>
                      <a:pt x="13639" y="738"/>
                      <a:pt x="9949" y="0"/>
                      <a:pt x="9949" y="0"/>
                    </a:cubicBez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74" name="Freeform: Shape 2373">
                <a:extLst>
                  <a:ext uri="{FF2B5EF4-FFF2-40B4-BE49-F238E27FC236}">
                    <a16:creationId xmlns:a16="http://schemas.microsoft.com/office/drawing/2014/main" id="{41910B34-6B9D-4AC4-94BD-D5014BF52D4E}"/>
                  </a:ext>
                </a:extLst>
              </p:cNvPr>
              <p:cNvSpPr/>
              <p:nvPr/>
            </p:nvSpPr>
            <p:spPr>
              <a:xfrm>
                <a:off x="5860434" y="3505513"/>
                <a:ext cx="11070" cy="15498"/>
              </a:xfrm>
              <a:custGeom>
                <a:avLst/>
                <a:gdLst>
                  <a:gd name="connsiteX0" fmla="*/ 738 w 11070"/>
                  <a:gd name="connsiteY0" fmla="*/ 15498 h 15498"/>
                  <a:gd name="connsiteX1" fmla="*/ 738 w 11070"/>
                  <a:gd name="connsiteY1" fmla="*/ 15498 h 15498"/>
                  <a:gd name="connsiteX2" fmla="*/ 7380 w 11070"/>
                  <a:gd name="connsiteY2" fmla="*/ 0 h 15498"/>
                  <a:gd name="connsiteX3" fmla="*/ 7380 w 11070"/>
                  <a:gd name="connsiteY3" fmla="*/ 0 h 15498"/>
                  <a:gd name="connsiteX4" fmla="*/ 11070 w 11070"/>
                  <a:gd name="connsiteY4" fmla="*/ 5166 h 15498"/>
                  <a:gd name="connsiteX5" fmla="*/ 738 w 11070"/>
                  <a:gd name="connsiteY5" fmla="*/ 15498 h 15498"/>
                  <a:gd name="connsiteX6" fmla="*/ 6642 w 11070"/>
                  <a:gd name="connsiteY6" fmla="*/ 0 h 15498"/>
                  <a:gd name="connsiteX7" fmla="*/ 0 w 11070"/>
                  <a:gd name="connsiteY7" fmla="*/ 14760 h 15498"/>
                  <a:gd name="connsiteX8" fmla="*/ 0 w 11070"/>
                  <a:gd name="connsiteY8" fmla="*/ 14760 h 15498"/>
                  <a:gd name="connsiteX9" fmla="*/ 8118 w 11070"/>
                  <a:gd name="connsiteY9" fmla="*/ 7380 h 15498"/>
                  <a:gd name="connsiteX10" fmla="*/ 6642 w 11070"/>
                  <a:gd name="connsiteY10" fmla="*/ 0 h 15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70" h="15498">
                    <a:moveTo>
                      <a:pt x="738" y="15498"/>
                    </a:moveTo>
                    <a:lnTo>
                      <a:pt x="738" y="15498"/>
                    </a:lnTo>
                    <a:cubicBezTo>
                      <a:pt x="738" y="15498"/>
                      <a:pt x="6642" y="738"/>
                      <a:pt x="7380" y="0"/>
                    </a:cubicBezTo>
                    <a:lnTo>
                      <a:pt x="7380" y="0"/>
                    </a:lnTo>
                    <a:cubicBezTo>
                      <a:pt x="7380" y="0"/>
                      <a:pt x="11070" y="0"/>
                      <a:pt x="11070" y="5166"/>
                    </a:cubicBezTo>
                    <a:cubicBezTo>
                      <a:pt x="6642" y="13284"/>
                      <a:pt x="6642" y="15498"/>
                      <a:pt x="738" y="15498"/>
                    </a:cubicBezTo>
                    <a:close/>
                    <a:moveTo>
                      <a:pt x="6642" y="0"/>
                    </a:moveTo>
                    <a:cubicBezTo>
                      <a:pt x="3608" y="4508"/>
                      <a:pt x="1362" y="9500"/>
                      <a:pt x="0" y="14760"/>
                    </a:cubicBezTo>
                    <a:lnTo>
                      <a:pt x="0" y="14760"/>
                    </a:lnTo>
                    <a:cubicBezTo>
                      <a:pt x="0" y="14760"/>
                      <a:pt x="5904" y="10332"/>
                      <a:pt x="8118" y="7380"/>
                    </a:cubicBezTo>
                    <a:cubicBezTo>
                      <a:pt x="8568" y="4822"/>
                      <a:pt x="8044" y="2187"/>
                      <a:pt x="664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375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4781" y="3512156"/>
              <a:ext cx="10724" cy="13283"/>
              <a:chOff x="5864781" y="3512156"/>
              <a:chExt cx="10724" cy="13283"/>
            </a:xfrm>
          </p:grpSpPr>
          <p:sp>
            <p:nvSpPr>
              <p:cNvPr id="2376" name="Freeform: Shape 2375">
                <a:extLst>
                  <a:ext uri="{FF2B5EF4-FFF2-40B4-BE49-F238E27FC236}">
                    <a16:creationId xmlns:a16="http://schemas.microsoft.com/office/drawing/2014/main" id="{7F744F7E-B068-4261-AE39-4475B9674583}"/>
                  </a:ext>
                </a:extLst>
              </p:cNvPr>
              <p:cNvSpPr/>
              <p:nvPr/>
            </p:nvSpPr>
            <p:spPr>
              <a:xfrm>
                <a:off x="5864781" y="3512156"/>
                <a:ext cx="10724" cy="12980"/>
              </a:xfrm>
              <a:custGeom>
                <a:avLst/>
                <a:gdLst>
                  <a:gd name="connsiteX0" fmla="*/ 2296 w 10724"/>
                  <a:gd name="connsiteY0" fmla="*/ 0 h 12980"/>
                  <a:gd name="connsiteX1" fmla="*/ 2296 w 10724"/>
                  <a:gd name="connsiteY1" fmla="*/ 11808 h 12980"/>
                  <a:gd name="connsiteX2" fmla="*/ 10414 w 10724"/>
                  <a:gd name="connsiteY2" fmla="*/ 6642 h 12980"/>
                  <a:gd name="connsiteX3" fmla="*/ 2296 w 10724"/>
                  <a:gd name="connsiteY3" fmla="*/ 0 h 1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24" h="12980">
                    <a:moveTo>
                      <a:pt x="2296" y="0"/>
                    </a:moveTo>
                    <a:cubicBezTo>
                      <a:pt x="2296" y="0"/>
                      <a:pt x="-2870" y="8856"/>
                      <a:pt x="2296" y="11808"/>
                    </a:cubicBezTo>
                    <a:cubicBezTo>
                      <a:pt x="7462" y="14760"/>
                      <a:pt x="8200" y="11808"/>
                      <a:pt x="10414" y="6642"/>
                    </a:cubicBezTo>
                    <a:cubicBezTo>
                      <a:pt x="12628" y="1476"/>
                      <a:pt x="2296" y="0"/>
                      <a:pt x="2296" y="0"/>
                    </a:cubicBezTo>
                    <a:close/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77" name="Freeform: Shape 2376">
                <a:extLst>
                  <a:ext uri="{FF2B5EF4-FFF2-40B4-BE49-F238E27FC236}">
                    <a16:creationId xmlns:a16="http://schemas.microsoft.com/office/drawing/2014/main" id="{0C6246E3-E3E5-4773-BB2D-D9AC6F1D2CDE}"/>
                  </a:ext>
                </a:extLst>
              </p:cNvPr>
              <p:cNvSpPr/>
              <p:nvPr/>
            </p:nvSpPr>
            <p:spPr>
              <a:xfrm>
                <a:off x="5864781" y="3512156"/>
                <a:ext cx="9676" cy="13283"/>
              </a:xfrm>
              <a:custGeom>
                <a:avLst/>
                <a:gdLst>
                  <a:gd name="connsiteX0" fmla="*/ 2296 w 9676"/>
                  <a:gd name="connsiteY0" fmla="*/ 13284 h 13283"/>
                  <a:gd name="connsiteX1" fmla="*/ 2296 w 9676"/>
                  <a:gd name="connsiteY1" fmla="*/ 13284 h 13283"/>
                  <a:gd name="connsiteX2" fmla="*/ 2296 w 9676"/>
                  <a:gd name="connsiteY2" fmla="*/ 13284 h 13283"/>
                  <a:gd name="connsiteX3" fmla="*/ 2296 w 9676"/>
                  <a:gd name="connsiteY3" fmla="*/ 1476 h 13283"/>
                  <a:gd name="connsiteX4" fmla="*/ 2296 w 9676"/>
                  <a:gd name="connsiteY4" fmla="*/ 1476 h 13283"/>
                  <a:gd name="connsiteX5" fmla="*/ 7462 w 9676"/>
                  <a:gd name="connsiteY5" fmla="*/ 6642 h 13283"/>
                  <a:gd name="connsiteX6" fmla="*/ 7462 w 9676"/>
                  <a:gd name="connsiteY6" fmla="*/ 6642 h 13283"/>
                  <a:gd name="connsiteX7" fmla="*/ 2296 w 9676"/>
                  <a:gd name="connsiteY7" fmla="*/ 13284 h 13283"/>
                  <a:gd name="connsiteX8" fmla="*/ 2296 w 9676"/>
                  <a:gd name="connsiteY8" fmla="*/ 0 h 13283"/>
                  <a:gd name="connsiteX9" fmla="*/ 2296 w 9676"/>
                  <a:gd name="connsiteY9" fmla="*/ 11808 h 13283"/>
                  <a:gd name="connsiteX10" fmla="*/ 2296 w 9676"/>
                  <a:gd name="connsiteY10" fmla="*/ 11808 h 13283"/>
                  <a:gd name="connsiteX11" fmla="*/ 9676 w 9676"/>
                  <a:gd name="connsiteY11" fmla="*/ 5904 h 13283"/>
                  <a:gd name="connsiteX12" fmla="*/ 9676 w 9676"/>
                  <a:gd name="connsiteY12" fmla="*/ 5904 h 13283"/>
                  <a:gd name="connsiteX13" fmla="*/ 2296 w 9676"/>
                  <a:gd name="connsiteY13" fmla="*/ 0 h 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676" h="13283">
                    <a:moveTo>
                      <a:pt x="2296" y="13284"/>
                    </a:moveTo>
                    <a:lnTo>
                      <a:pt x="2296" y="13284"/>
                    </a:lnTo>
                    <a:lnTo>
                      <a:pt x="2296" y="13284"/>
                    </a:lnTo>
                    <a:cubicBezTo>
                      <a:pt x="2296" y="13284"/>
                      <a:pt x="2296" y="1476"/>
                      <a:pt x="2296" y="1476"/>
                    </a:cubicBezTo>
                    <a:lnTo>
                      <a:pt x="2296" y="1476"/>
                    </a:lnTo>
                    <a:cubicBezTo>
                      <a:pt x="2296" y="1476"/>
                      <a:pt x="6724" y="1476"/>
                      <a:pt x="7462" y="6642"/>
                    </a:cubicBezTo>
                    <a:lnTo>
                      <a:pt x="7462" y="6642"/>
                    </a:lnTo>
                    <a:cubicBezTo>
                      <a:pt x="7462" y="6642"/>
                      <a:pt x="2296" y="13284"/>
                      <a:pt x="2296" y="13284"/>
                    </a:cubicBezTo>
                    <a:close/>
                    <a:moveTo>
                      <a:pt x="2296" y="0"/>
                    </a:moveTo>
                    <a:cubicBezTo>
                      <a:pt x="2296" y="0"/>
                      <a:pt x="-2870" y="9594"/>
                      <a:pt x="2296" y="11808"/>
                    </a:cubicBezTo>
                    <a:lnTo>
                      <a:pt x="2296" y="11808"/>
                    </a:lnTo>
                    <a:cubicBezTo>
                      <a:pt x="2296" y="11808"/>
                      <a:pt x="7462" y="11808"/>
                      <a:pt x="9676" y="5904"/>
                    </a:cubicBezTo>
                    <a:lnTo>
                      <a:pt x="9676" y="5904"/>
                    </a:lnTo>
                    <a:cubicBezTo>
                      <a:pt x="9676" y="5904"/>
                      <a:pt x="2296" y="738"/>
                      <a:pt x="229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5096F610-193F-4A37-80C9-ECF76D36C20C}"/>
                </a:ext>
              </a:extLst>
            </p:cNvPr>
            <p:cNvSpPr/>
            <p:nvPr/>
          </p:nvSpPr>
          <p:spPr>
            <a:xfrm>
              <a:off x="5867077" y="3537247"/>
              <a:ext cx="8903" cy="18841"/>
            </a:xfrm>
            <a:custGeom>
              <a:avLst/>
              <a:gdLst>
                <a:gd name="connsiteX0" fmla="*/ 4428 w 8903"/>
                <a:gd name="connsiteY0" fmla="*/ 0 h 18841"/>
                <a:gd name="connsiteX1" fmla="*/ 0 w 8903"/>
                <a:gd name="connsiteY1" fmla="*/ 17712 h 18841"/>
                <a:gd name="connsiteX2" fmla="*/ 8856 w 8903"/>
                <a:gd name="connsiteY2" fmla="*/ 5166 h 18841"/>
                <a:gd name="connsiteX3" fmla="*/ 1476 w 8903"/>
                <a:gd name="connsiteY3" fmla="*/ 5166 h 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03" h="18841">
                  <a:moveTo>
                    <a:pt x="4428" y="0"/>
                  </a:moveTo>
                  <a:cubicBezTo>
                    <a:pt x="4428" y="0"/>
                    <a:pt x="0" y="12546"/>
                    <a:pt x="0" y="17712"/>
                  </a:cubicBezTo>
                  <a:cubicBezTo>
                    <a:pt x="0" y="22878"/>
                    <a:pt x="8118" y="8856"/>
                    <a:pt x="8856" y="5166"/>
                  </a:cubicBezTo>
                  <a:cubicBezTo>
                    <a:pt x="9594" y="1476"/>
                    <a:pt x="1476" y="5166"/>
                    <a:pt x="1476" y="5166"/>
                  </a:cubicBez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79404BE8-96BF-4D36-AEA1-5A0ABBA92DB6}"/>
                </a:ext>
              </a:extLst>
            </p:cNvPr>
            <p:cNvSpPr/>
            <p:nvPr/>
          </p:nvSpPr>
          <p:spPr>
            <a:xfrm>
              <a:off x="5871505" y="3537985"/>
              <a:ext cx="8363" cy="16974"/>
            </a:xfrm>
            <a:custGeom>
              <a:avLst/>
              <a:gdLst>
                <a:gd name="connsiteX0" fmla="*/ 0 w 8363"/>
                <a:gd name="connsiteY0" fmla="*/ 16974 h 16974"/>
                <a:gd name="connsiteX1" fmla="*/ 0 w 8363"/>
                <a:gd name="connsiteY1" fmla="*/ 16974 h 16974"/>
                <a:gd name="connsiteX2" fmla="*/ 0 w 8363"/>
                <a:gd name="connsiteY2" fmla="*/ 2952 h 16974"/>
                <a:gd name="connsiteX3" fmla="*/ 0 w 8363"/>
                <a:gd name="connsiteY3" fmla="*/ 2952 h 16974"/>
                <a:gd name="connsiteX4" fmla="*/ 7380 w 8363"/>
                <a:gd name="connsiteY4" fmla="*/ 2952 h 16974"/>
                <a:gd name="connsiteX5" fmla="*/ 7380 w 8363"/>
                <a:gd name="connsiteY5" fmla="*/ 2952 h 16974"/>
                <a:gd name="connsiteX6" fmla="*/ 1476 w 8363"/>
                <a:gd name="connsiteY6" fmla="*/ 15498 h 16974"/>
                <a:gd name="connsiteX7" fmla="*/ 0 w 8363"/>
                <a:gd name="connsiteY7" fmla="*/ 2952 h 16974"/>
                <a:gd name="connsiteX8" fmla="*/ 0 w 8363"/>
                <a:gd name="connsiteY8" fmla="*/ 16236 h 16974"/>
                <a:gd name="connsiteX9" fmla="*/ 0 w 8363"/>
                <a:gd name="connsiteY9" fmla="*/ 16236 h 16974"/>
                <a:gd name="connsiteX10" fmla="*/ 5904 w 8363"/>
                <a:gd name="connsiteY10" fmla="*/ 3690 h 16974"/>
                <a:gd name="connsiteX11" fmla="*/ 5904 w 8363"/>
                <a:gd name="connsiteY11" fmla="*/ 3690 h 16974"/>
                <a:gd name="connsiteX12" fmla="*/ 0 w 8363"/>
                <a:gd name="connsiteY12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63" h="16974">
                  <a:moveTo>
                    <a:pt x="0" y="16974"/>
                  </a:moveTo>
                  <a:lnTo>
                    <a:pt x="0" y="16974"/>
                  </a:lnTo>
                  <a:cubicBezTo>
                    <a:pt x="0" y="16974"/>
                    <a:pt x="0" y="4428"/>
                    <a:pt x="0" y="2952"/>
                  </a:cubicBezTo>
                  <a:lnTo>
                    <a:pt x="0" y="2952"/>
                  </a:lnTo>
                  <a:cubicBezTo>
                    <a:pt x="0" y="2952"/>
                    <a:pt x="5166" y="2952"/>
                    <a:pt x="7380" y="2952"/>
                  </a:cubicBezTo>
                  <a:cubicBezTo>
                    <a:pt x="9594" y="2952"/>
                    <a:pt x="7380" y="2952"/>
                    <a:pt x="7380" y="2952"/>
                  </a:cubicBezTo>
                  <a:cubicBezTo>
                    <a:pt x="7380" y="2952"/>
                    <a:pt x="7380" y="14022"/>
                    <a:pt x="1476" y="15498"/>
                  </a:cubicBezTo>
                  <a:close/>
                  <a:moveTo>
                    <a:pt x="0" y="2952"/>
                  </a:moveTo>
                  <a:cubicBezTo>
                    <a:pt x="0" y="2952"/>
                    <a:pt x="0" y="15498"/>
                    <a:pt x="0" y="16236"/>
                  </a:cubicBezTo>
                  <a:lnTo>
                    <a:pt x="0" y="16236"/>
                  </a:lnTo>
                  <a:cubicBezTo>
                    <a:pt x="0" y="16236"/>
                    <a:pt x="5166" y="6642"/>
                    <a:pt x="5904" y="3690"/>
                  </a:cubicBezTo>
                  <a:lnTo>
                    <a:pt x="5904" y="3690"/>
                  </a:lnTo>
                  <a:cubicBezTo>
                    <a:pt x="4465" y="1764"/>
                    <a:pt x="2362" y="44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F0D74246-1B80-4515-ADB2-BCB37F7942D1}"/>
                </a:ext>
              </a:extLst>
            </p:cNvPr>
            <p:cNvSpPr/>
            <p:nvPr/>
          </p:nvSpPr>
          <p:spPr>
            <a:xfrm>
              <a:off x="5777778" y="3490031"/>
              <a:ext cx="118817" cy="30980"/>
            </a:xfrm>
            <a:custGeom>
              <a:avLst/>
              <a:gdLst>
                <a:gd name="connsiteX0" fmla="*/ 116604 w 118817"/>
                <a:gd name="connsiteY0" fmla="*/ 30242 h 30980"/>
                <a:gd name="connsiteX1" fmla="*/ 110700 w 118817"/>
                <a:gd name="connsiteY1" fmla="*/ 30242 h 30980"/>
                <a:gd name="connsiteX2" fmla="*/ 98892 w 118817"/>
                <a:gd name="connsiteY2" fmla="*/ 23601 h 30980"/>
                <a:gd name="connsiteX3" fmla="*/ 98892 w 118817"/>
                <a:gd name="connsiteY3" fmla="*/ 23601 h 30980"/>
                <a:gd name="connsiteX4" fmla="*/ 98892 w 118817"/>
                <a:gd name="connsiteY4" fmla="*/ 13268 h 30980"/>
                <a:gd name="connsiteX5" fmla="*/ 92250 w 118817"/>
                <a:gd name="connsiteY5" fmla="*/ 2199 h 30980"/>
                <a:gd name="connsiteX6" fmla="*/ 70110 w 118817"/>
                <a:gd name="connsiteY6" fmla="*/ 2199 h 30980"/>
                <a:gd name="connsiteX7" fmla="*/ 45018 w 118817"/>
                <a:gd name="connsiteY7" fmla="*/ 2199 h 30980"/>
                <a:gd name="connsiteX8" fmla="*/ 0 w 118817"/>
                <a:gd name="connsiteY8" fmla="*/ 19173 h 30980"/>
                <a:gd name="connsiteX9" fmla="*/ 42804 w 118817"/>
                <a:gd name="connsiteY9" fmla="*/ 7365 h 30980"/>
                <a:gd name="connsiteX10" fmla="*/ 56088 w 118817"/>
                <a:gd name="connsiteY10" fmla="*/ 7365 h 30980"/>
                <a:gd name="connsiteX11" fmla="*/ 56088 w 118817"/>
                <a:gd name="connsiteY11" fmla="*/ 7365 h 30980"/>
                <a:gd name="connsiteX12" fmla="*/ 63468 w 118817"/>
                <a:gd name="connsiteY12" fmla="*/ 7365 h 30980"/>
                <a:gd name="connsiteX13" fmla="*/ 68634 w 118817"/>
                <a:gd name="connsiteY13" fmla="*/ 7365 h 30980"/>
                <a:gd name="connsiteX14" fmla="*/ 74538 w 118817"/>
                <a:gd name="connsiteY14" fmla="*/ 7365 h 30980"/>
                <a:gd name="connsiteX15" fmla="*/ 86346 w 118817"/>
                <a:gd name="connsiteY15" fmla="*/ 7365 h 30980"/>
                <a:gd name="connsiteX16" fmla="*/ 92250 w 118817"/>
                <a:gd name="connsiteY16" fmla="*/ 17696 h 30980"/>
                <a:gd name="connsiteX17" fmla="*/ 104796 w 118817"/>
                <a:gd name="connsiteY17" fmla="*/ 27290 h 30980"/>
                <a:gd name="connsiteX18" fmla="*/ 109224 w 118817"/>
                <a:gd name="connsiteY18" fmla="*/ 30980 h 30980"/>
                <a:gd name="connsiteX19" fmla="*/ 113652 w 118817"/>
                <a:gd name="connsiteY19" fmla="*/ 30980 h 30980"/>
                <a:gd name="connsiteX20" fmla="*/ 118818 w 118817"/>
                <a:gd name="connsiteY20" fmla="*/ 27290 h 3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17" h="30980">
                  <a:moveTo>
                    <a:pt x="116604" y="30242"/>
                  </a:moveTo>
                  <a:lnTo>
                    <a:pt x="110700" y="30242"/>
                  </a:lnTo>
                  <a:cubicBezTo>
                    <a:pt x="107187" y="27346"/>
                    <a:pt x="103187" y="25096"/>
                    <a:pt x="98892" y="23601"/>
                  </a:cubicBezTo>
                  <a:lnTo>
                    <a:pt x="98892" y="23601"/>
                  </a:lnTo>
                  <a:cubicBezTo>
                    <a:pt x="98892" y="23601"/>
                    <a:pt x="98892" y="14006"/>
                    <a:pt x="98892" y="13268"/>
                  </a:cubicBezTo>
                  <a:cubicBezTo>
                    <a:pt x="98892" y="12530"/>
                    <a:pt x="98892" y="2937"/>
                    <a:pt x="92250" y="2199"/>
                  </a:cubicBezTo>
                  <a:cubicBezTo>
                    <a:pt x="85608" y="1461"/>
                    <a:pt x="72324" y="2199"/>
                    <a:pt x="70110" y="2199"/>
                  </a:cubicBezTo>
                  <a:cubicBezTo>
                    <a:pt x="62003" y="-733"/>
                    <a:pt x="53125" y="-733"/>
                    <a:pt x="45018" y="2199"/>
                  </a:cubicBezTo>
                  <a:cubicBezTo>
                    <a:pt x="30258" y="2199"/>
                    <a:pt x="1476" y="19173"/>
                    <a:pt x="0" y="19173"/>
                  </a:cubicBezTo>
                  <a:cubicBezTo>
                    <a:pt x="14532" y="16265"/>
                    <a:pt x="28837" y="12319"/>
                    <a:pt x="42804" y="7365"/>
                  </a:cubicBezTo>
                  <a:lnTo>
                    <a:pt x="56088" y="7365"/>
                  </a:lnTo>
                  <a:cubicBezTo>
                    <a:pt x="56088" y="7365"/>
                    <a:pt x="45018" y="12530"/>
                    <a:pt x="56088" y="7365"/>
                  </a:cubicBezTo>
                  <a:cubicBezTo>
                    <a:pt x="67158" y="2199"/>
                    <a:pt x="63468" y="7365"/>
                    <a:pt x="63468" y="7365"/>
                  </a:cubicBezTo>
                  <a:cubicBezTo>
                    <a:pt x="63468" y="7365"/>
                    <a:pt x="63468" y="7365"/>
                    <a:pt x="68634" y="7365"/>
                  </a:cubicBezTo>
                  <a:cubicBezTo>
                    <a:pt x="73800" y="7365"/>
                    <a:pt x="74538" y="7365"/>
                    <a:pt x="74538" y="7365"/>
                  </a:cubicBezTo>
                  <a:cubicBezTo>
                    <a:pt x="78334" y="8846"/>
                    <a:pt x="82550" y="8846"/>
                    <a:pt x="86346" y="7365"/>
                  </a:cubicBezTo>
                  <a:cubicBezTo>
                    <a:pt x="86346" y="7365"/>
                    <a:pt x="86346" y="16220"/>
                    <a:pt x="92250" y="17696"/>
                  </a:cubicBezTo>
                  <a:cubicBezTo>
                    <a:pt x="94693" y="22685"/>
                    <a:pt x="99342" y="26237"/>
                    <a:pt x="104796" y="27290"/>
                  </a:cubicBezTo>
                  <a:lnTo>
                    <a:pt x="109224" y="30980"/>
                  </a:lnTo>
                  <a:lnTo>
                    <a:pt x="113652" y="30980"/>
                  </a:lnTo>
                  <a:lnTo>
                    <a:pt x="118818" y="2729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4D06A198-1897-42CE-8341-01D2BBA7EFFE}"/>
                </a:ext>
              </a:extLst>
            </p:cNvPr>
            <p:cNvSpPr/>
            <p:nvPr/>
          </p:nvSpPr>
          <p:spPr>
            <a:xfrm>
              <a:off x="5775565" y="3491098"/>
              <a:ext cx="117342" cy="32865"/>
            </a:xfrm>
            <a:custGeom>
              <a:avLst/>
              <a:gdLst>
                <a:gd name="connsiteX0" fmla="*/ 113652 w 117342"/>
                <a:gd name="connsiteY0" fmla="*/ 32866 h 32865"/>
                <a:gd name="connsiteX1" fmla="*/ 113652 w 117342"/>
                <a:gd name="connsiteY1" fmla="*/ 32866 h 32865"/>
                <a:gd name="connsiteX2" fmla="*/ 109224 w 117342"/>
                <a:gd name="connsiteY2" fmla="*/ 32866 h 32865"/>
                <a:gd name="connsiteX3" fmla="*/ 104058 w 117342"/>
                <a:gd name="connsiteY3" fmla="*/ 32866 h 32865"/>
                <a:gd name="connsiteX4" fmla="*/ 91512 w 117342"/>
                <a:gd name="connsiteY4" fmla="*/ 18106 h 32865"/>
                <a:gd name="connsiteX5" fmla="*/ 85608 w 117342"/>
                <a:gd name="connsiteY5" fmla="*/ 7774 h 32865"/>
                <a:gd name="connsiteX6" fmla="*/ 73800 w 117342"/>
                <a:gd name="connsiteY6" fmla="*/ 7774 h 32865"/>
                <a:gd name="connsiteX7" fmla="*/ 67896 w 117342"/>
                <a:gd name="connsiteY7" fmla="*/ 7774 h 32865"/>
                <a:gd name="connsiteX8" fmla="*/ 62730 w 117342"/>
                <a:gd name="connsiteY8" fmla="*/ 7774 h 32865"/>
                <a:gd name="connsiteX9" fmla="*/ 62730 w 117342"/>
                <a:gd name="connsiteY9" fmla="*/ 7774 h 32865"/>
                <a:gd name="connsiteX10" fmla="*/ 55350 w 117342"/>
                <a:gd name="connsiteY10" fmla="*/ 7774 h 32865"/>
                <a:gd name="connsiteX11" fmla="*/ 50184 w 117342"/>
                <a:gd name="connsiteY11" fmla="*/ 7774 h 32865"/>
                <a:gd name="connsiteX12" fmla="*/ 54612 w 117342"/>
                <a:gd name="connsiteY12" fmla="*/ 7774 h 32865"/>
                <a:gd name="connsiteX13" fmla="*/ 42804 w 117342"/>
                <a:gd name="connsiteY13" fmla="*/ 7774 h 32865"/>
                <a:gd name="connsiteX14" fmla="*/ 17712 w 117342"/>
                <a:gd name="connsiteY14" fmla="*/ 13678 h 32865"/>
                <a:gd name="connsiteX15" fmla="*/ 0 w 117342"/>
                <a:gd name="connsiteY15" fmla="*/ 18106 h 32865"/>
                <a:gd name="connsiteX16" fmla="*/ 0 w 117342"/>
                <a:gd name="connsiteY16" fmla="*/ 18106 h 32865"/>
                <a:gd name="connsiteX17" fmla="*/ 5166 w 117342"/>
                <a:gd name="connsiteY17" fmla="*/ 18106 h 32865"/>
                <a:gd name="connsiteX18" fmla="*/ 45018 w 117342"/>
                <a:gd name="connsiteY18" fmla="*/ 2608 h 32865"/>
                <a:gd name="connsiteX19" fmla="*/ 69372 w 117342"/>
                <a:gd name="connsiteY19" fmla="*/ 2608 h 32865"/>
                <a:gd name="connsiteX20" fmla="*/ 91512 w 117342"/>
                <a:gd name="connsiteY20" fmla="*/ 2608 h 32865"/>
                <a:gd name="connsiteX21" fmla="*/ 98892 w 117342"/>
                <a:gd name="connsiteY21" fmla="*/ 13678 h 32865"/>
                <a:gd name="connsiteX22" fmla="*/ 98892 w 117342"/>
                <a:gd name="connsiteY22" fmla="*/ 24010 h 32865"/>
                <a:gd name="connsiteX23" fmla="*/ 98892 w 117342"/>
                <a:gd name="connsiteY23" fmla="*/ 24010 h 32865"/>
                <a:gd name="connsiteX24" fmla="*/ 110700 w 117342"/>
                <a:gd name="connsiteY24" fmla="*/ 30652 h 32865"/>
                <a:gd name="connsiteX25" fmla="*/ 115866 w 117342"/>
                <a:gd name="connsiteY25" fmla="*/ 30652 h 32865"/>
                <a:gd name="connsiteX26" fmla="*/ 85608 w 117342"/>
                <a:gd name="connsiteY26" fmla="*/ 7036 h 32865"/>
                <a:gd name="connsiteX27" fmla="*/ 85608 w 117342"/>
                <a:gd name="connsiteY27" fmla="*/ 7036 h 32865"/>
                <a:gd name="connsiteX28" fmla="*/ 91512 w 117342"/>
                <a:gd name="connsiteY28" fmla="*/ 18106 h 32865"/>
                <a:gd name="connsiteX29" fmla="*/ 91512 w 117342"/>
                <a:gd name="connsiteY29" fmla="*/ 18106 h 32865"/>
                <a:gd name="connsiteX30" fmla="*/ 104058 w 117342"/>
                <a:gd name="connsiteY30" fmla="*/ 27700 h 32865"/>
                <a:gd name="connsiteX31" fmla="*/ 104058 w 117342"/>
                <a:gd name="connsiteY31" fmla="*/ 27700 h 32865"/>
                <a:gd name="connsiteX32" fmla="*/ 108486 w 117342"/>
                <a:gd name="connsiteY32" fmla="*/ 31390 h 32865"/>
                <a:gd name="connsiteX33" fmla="*/ 112914 w 117342"/>
                <a:gd name="connsiteY33" fmla="*/ 31390 h 32865"/>
                <a:gd name="connsiteX34" fmla="*/ 117342 w 117342"/>
                <a:gd name="connsiteY34" fmla="*/ 27700 h 32865"/>
                <a:gd name="connsiteX35" fmla="*/ 112176 w 117342"/>
                <a:gd name="connsiteY35" fmla="*/ 27700 h 32865"/>
                <a:gd name="connsiteX36" fmla="*/ 101106 w 117342"/>
                <a:gd name="connsiteY36" fmla="*/ 21796 h 32865"/>
                <a:gd name="connsiteX37" fmla="*/ 101106 w 117342"/>
                <a:gd name="connsiteY37" fmla="*/ 21796 h 32865"/>
                <a:gd name="connsiteX38" fmla="*/ 101106 w 117342"/>
                <a:gd name="connsiteY38" fmla="*/ 21796 h 32865"/>
                <a:gd name="connsiteX39" fmla="*/ 101106 w 117342"/>
                <a:gd name="connsiteY39" fmla="*/ 12202 h 32865"/>
                <a:gd name="connsiteX40" fmla="*/ 101106 w 117342"/>
                <a:gd name="connsiteY40" fmla="*/ 12202 h 32865"/>
                <a:gd name="connsiteX41" fmla="*/ 94464 w 117342"/>
                <a:gd name="connsiteY41" fmla="*/ 1870 h 32865"/>
                <a:gd name="connsiteX42" fmla="*/ 69372 w 117342"/>
                <a:gd name="connsiteY42" fmla="*/ 1870 h 32865"/>
                <a:gd name="connsiteX43" fmla="*/ 45018 w 117342"/>
                <a:gd name="connsiteY43" fmla="*/ 1870 h 32865"/>
                <a:gd name="connsiteX44" fmla="*/ 5166 w 117342"/>
                <a:gd name="connsiteY44" fmla="*/ 16630 h 32865"/>
                <a:gd name="connsiteX45" fmla="*/ 5166 w 117342"/>
                <a:gd name="connsiteY45" fmla="*/ 16630 h 32865"/>
                <a:gd name="connsiteX46" fmla="*/ 45756 w 117342"/>
                <a:gd name="connsiteY46" fmla="*/ 5560 h 32865"/>
                <a:gd name="connsiteX47" fmla="*/ 45756 w 117342"/>
                <a:gd name="connsiteY47" fmla="*/ 5560 h 32865"/>
                <a:gd name="connsiteX48" fmla="*/ 59040 w 117342"/>
                <a:gd name="connsiteY48" fmla="*/ 5560 h 32865"/>
                <a:gd name="connsiteX49" fmla="*/ 59040 w 117342"/>
                <a:gd name="connsiteY49" fmla="*/ 5560 h 32865"/>
                <a:gd name="connsiteX50" fmla="*/ 53874 w 117342"/>
                <a:gd name="connsiteY50" fmla="*/ 5560 h 32865"/>
                <a:gd name="connsiteX51" fmla="*/ 58302 w 117342"/>
                <a:gd name="connsiteY51" fmla="*/ 5560 h 32865"/>
                <a:gd name="connsiteX52" fmla="*/ 66420 w 117342"/>
                <a:gd name="connsiteY52" fmla="*/ 5560 h 32865"/>
                <a:gd name="connsiteX53" fmla="*/ 70848 w 117342"/>
                <a:gd name="connsiteY53" fmla="*/ 5560 h 32865"/>
                <a:gd name="connsiteX54" fmla="*/ 76752 w 117342"/>
                <a:gd name="connsiteY54" fmla="*/ 5560 h 32865"/>
                <a:gd name="connsiteX55" fmla="*/ 76752 w 117342"/>
                <a:gd name="connsiteY55" fmla="*/ 5560 h 32865"/>
                <a:gd name="connsiteX56" fmla="*/ 88560 w 117342"/>
                <a:gd name="connsiteY56" fmla="*/ 5560 h 3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17342" h="32865">
                  <a:moveTo>
                    <a:pt x="113652" y="32866"/>
                  </a:moveTo>
                  <a:lnTo>
                    <a:pt x="113652" y="32866"/>
                  </a:lnTo>
                  <a:lnTo>
                    <a:pt x="109224" y="32866"/>
                  </a:lnTo>
                  <a:lnTo>
                    <a:pt x="104058" y="32866"/>
                  </a:lnTo>
                  <a:cubicBezTo>
                    <a:pt x="97423" y="30714"/>
                    <a:pt x="92567" y="25002"/>
                    <a:pt x="91512" y="18106"/>
                  </a:cubicBezTo>
                  <a:cubicBezTo>
                    <a:pt x="88457" y="15408"/>
                    <a:pt x="86381" y="11775"/>
                    <a:pt x="85608" y="7774"/>
                  </a:cubicBezTo>
                  <a:cubicBezTo>
                    <a:pt x="81812" y="9256"/>
                    <a:pt x="77596" y="9256"/>
                    <a:pt x="73800" y="7774"/>
                  </a:cubicBezTo>
                  <a:lnTo>
                    <a:pt x="67896" y="7774"/>
                  </a:lnTo>
                  <a:cubicBezTo>
                    <a:pt x="67896" y="7774"/>
                    <a:pt x="63468" y="7774"/>
                    <a:pt x="62730" y="7774"/>
                  </a:cubicBezTo>
                  <a:lnTo>
                    <a:pt x="62730" y="7774"/>
                  </a:lnTo>
                  <a:cubicBezTo>
                    <a:pt x="62730" y="7774"/>
                    <a:pt x="62730" y="7774"/>
                    <a:pt x="55350" y="7774"/>
                  </a:cubicBezTo>
                  <a:cubicBezTo>
                    <a:pt x="47970" y="7774"/>
                    <a:pt x="50922" y="7774"/>
                    <a:pt x="50184" y="7774"/>
                  </a:cubicBezTo>
                  <a:cubicBezTo>
                    <a:pt x="49446" y="7774"/>
                    <a:pt x="50184" y="7774"/>
                    <a:pt x="54612" y="7774"/>
                  </a:cubicBezTo>
                  <a:lnTo>
                    <a:pt x="42804" y="7774"/>
                  </a:lnTo>
                  <a:cubicBezTo>
                    <a:pt x="34603" y="10380"/>
                    <a:pt x="26214" y="12354"/>
                    <a:pt x="17712" y="13678"/>
                  </a:cubicBezTo>
                  <a:lnTo>
                    <a:pt x="0" y="18106"/>
                  </a:lnTo>
                  <a:lnTo>
                    <a:pt x="0" y="18106"/>
                  </a:lnTo>
                  <a:lnTo>
                    <a:pt x="5166" y="18106"/>
                  </a:lnTo>
                  <a:lnTo>
                    <a:pt x="45018" y="2608"/>
                  </a:lnTo>
                  <a:cubicBezTo>
                    <a:pt x="52843" y="-476"/>
                    <a:pt x="61547" y="-476"/>
                    <a:pt x="69372" y="2608"/>
                  </a:cubicBezTo>
                  <a:lnTo>
                    <a:pt x="91512" y="2608"/>
                  </a:lnTo>
                  <a:cubicBezTo>
                    <a:pt x="97416" y="2608"/>
                    <a:pt x="98154" y="12202"/>
                    <a:pt x="98892" y="13678"/>
                  </a:cubicBezTo>
                  <a:cubicBezTo>
                    <a:pt x="99357" y="17106"/>
                    <a:pt x="99357" y="20582"/>
                    <a:pt x="98892" y="24010"/>
                  </a:cubicBezTo>
                  <a:lnTo>
                    <a:pt x="98892" y="24010"/>
                  </a:lnTo>
                  <a:cubicBezTo>
                    <a:pt x="103246" y="25389"/>
                    <a:pt x="107261" y="27650"/>
                    <a:pt x="110700" y="30652"/>
                  </a:cubicBezTo>
                  <a:lnTo>
                    <a:pt x="115866" y="30652"/>
                  </a:lnTo>
                  <a:close/>
                  <a:moveTo>
                    <a:pt x="85608" y="7036"/>
                  </a:moveTo>
                  <a:lnTo>
                    <a:pt x="85608" y="7036"/>
                  </a:lnTo>
                  <a:cubicBezTo>
                    <a:pt x="85608" y="7036"/>
                    <a:pt x="85608" y="16630"/>
                    <a:pt x="91512" y="18106"/>
                  </a:cubicBezTo>
                  <a:lnTo>
                    <a:pt x="91512" y="18106"/>
                  </a:lnTo>
                  <a:cubicBezTo>
                    <a:pt x="94257" y="22839"/>
                    <a:pt x="98774" y="26289"/>
                    <a:pt x="104058" y="27700"/>
                  </a:cubicBezTo>
                  <a:lnTo>
                    <a:pt x="104058" y="27700"/>
                  </a:lnTo>
                  <a:lnTo>
                    <a:pt x="108486" y="31390"/>
                  </a:lnTo>
                  <a:lnTo>
                    <a:pt x="112914" y="31390"/>
                  </a:lnTo>
                  <a:lnTo>
                    <a:pt x="117342" y="27700"/>
                  </a:lnTo>
                  <a:lnTo>
                    <a:pt x="112176" y="27700"/>
                  </a:lnTo>
                  <a:cubicBezTo>
                    <a:pt x="112176" y="27700"/>
                    <a:pt x="105534" y="21796"/>
                    <a:pt x="101106" y="21796"/>
                  </a:cubicBezTo>
                  <a:lnTo>
                    <a:pt x="101106" y="21796"/>
                  </a:lnTo>
                  <a:cubicBezTo>
                    <a:pt x="101106" y="21796"/>
                    <a:pt x="101106" y="21796"/>
                    <a:pt x="101106" y="21796"/>
                  </a:cubicBezTo>
                  <a:cubicBezTo>
                    <a:pt x="101704" y="18626"/>
                    <a:pt x="101704" y="15371"/>
                    <a:pt x="101106" y="12202"/>
                  </a:cubicBezTo>
                  <a:lnTo>
                    <a:pt x="101106" y="12202"/>
                  </a:lnTo>
                  <a:cubicBezTo>
                    <a:pt x="101106" y="12202"/>
                    <a:pt x="101106" y="2608"/>
                    <a:pt x="94464" y="1870"/>
                  </a:cubicBezTo>
                  <a:lnTo>
                    <a:pt x="69372" y="1870"/>
                  </a:lnTo>
                  <a:cubicBezTo>
                    <a:pt x="61445" y="-623"/>
                    <a:pt x="52945" y="-623"/>
                    <a:pt x="45018" y="1870"/>
                  </a:cubicBezTo>
                  <a:cubicBezTo>
                    <a:pt x="33948" y="1870"/>
                    <a:pt x="14760" y="12940"/>
                    <a:pt x="5166" y="16630"/>
                  </a:cubicBezTo>
                  <a:lnTo>
                    <a:pt x="5166" y="16630"/>
                  </a:lnTo>
                  <a:cubicBezTo>
                    <a:pt x="18957" y="13975"/>
                    <a:pt x="32527" y="10274"/>
                    <a:pt x="45756" y="5560"/>
                  </a:cubicBezTo>
                  <a:lnTo>
                    <a:pt x="45756" y="5560"/>
                  </a:lnTo>
                  <a:lnTo>
                    <a:pt x="59040" y="5560"/>
                  </a:lnTo>
                  <a:lnTo>
                    <a:pt x="59040" y="5560"/>
                  </a:lnTo>
                  <a:lnTo>
                    <a:pt x="53874" y="5560"/>
                  </a:lnTo>
                  <a:cubicBezTo>
                    <a:pt x="53874" y="5560"/>
                    <a:pt x="53874" y="5560"/>
                    <a:pt x="58302" y="5560"/>
                  </a:cubicBezTo>
                  <a:cubicBezTo>
                    <a:pt x="62730" y="5560"/>
                    <a:pt x="66420" y="5560"/>
                    <a:pt x="66420" y="5560"/>
                  </a:cubicBezTo>
                  <a:lnTo>
                    <a:pt x="70848" y="5560"/>
                  </a:lnTo>
                  <a:cubicBezTo>
                    <a:pt x="70848" y="5560"/>
                    <a:pt x="76014" y="5560"/>
                    <a:pt x="76752" y="5560"/>
                  </a:cubicBezTo>
                  <a:lnTo>
                    <a:pt x="76752" y="5560"/>
                  </a:lnTo>
                  <a:cubicBezTo>
                    <a:pt x="80472" y="7405"/>
                    <a:pt x="84840" y="7405"/>
                    <a:pt x="88560" y="55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38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793277" y="3495920"/>
              <a:ext cx="41837" cy="15498"/>
              <a:chOff x="5793277" y="3495920"/>
              <a:chExt cx="41837" cy="15498"/>
            </a:xfrm>
          </p:grpSpPr>
          <p:sp>
            <p:nvSpPr>
              <p:cNvPr id="2383" name="Freeform: Shape 2382">
                <a:extLst>
                  <a:ext uri="{FF2B5EF4-FFF2-40B4-BE49-F238E27FC236}">
                    <a16:creationId xmlns:a16="http://schemas.microsoft.com/office/drawing/2014/main" id="{60CB7C9C-0B7C-4AA2-A929-CCE809473FA4}"/>
                  </a:ext>
                </a:extLst>
              </p:cNvPr>
              <p:cNvSpPr/>
              <p:nvPr/>
            </p:nvSpPr>
            <p:spPr>
              <a:xfrm>
                <a:off x="5793277" y="3495920"/>
                <a:ext cx="41837" cy="15228"/>
              </a:xfrm>
              <a:custGeom>
                <a:avLst/>
                <a:gdLst>
                  <a:gd name="connsiteX0" fmla="*/ 32472 w 41837"/>
                  <a:gd name="connsiteY0" fmla="*/ 0 h 15228"/>
                  <a:gd name="connsiteX1" fmla="*/ 0 w 41837"/>
                  <a:gd name="connsiteY1" fmla="*/ 14760 h 15228"/>
                  <a:gd name="connsiteX2" fmla="*/ 40590 w 41837"/>
                  <a:gd name="connsiteY2" fmla="*/ 2214 h 15228"/>
                  <a:gd name="connsiteX3" fmla="*/ 33210 w 41837"/>
                  <a:gd name="connsiteY3" fmla="*/ 2214 h 1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37" h="15228">
                    <a:moveTo>
                      <a:pt x="32472" y="0"/>
                    </a:moveTo>
                    <a:cubicBezTo>
                      <a:pt x="32472" y="0"/>
                      <a:pt x="0" y="11808"/>
                      <a:pt x="0" y="14760"/>
                    </a:cubicBezTo>
                    <a:cubicBezTo>
                      <a:pt x="0" y="17712"/>
                      <a:pt x="35424" y="5904"/>
                      <a:pt x="40590" y="2214"/>
                    </a:cubicBezTo>
                    <a:cubicBezTo>
                      <a:pt x="45756" y="-1476"/>
                      <a:pt x="33210" y="2214"/>
                      <a:pt x="33210" y="2214"/>
                    </a:cubicBezTo>
                  </a:path>
                </a:pathLst>
              </a:custGeom>
              <a:solidFill>
                <a:srgbClr val="452C25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384" name="Freeform: Shape 2383">
                <a:extLst>
                  <a:ext uri="{FF2B5EF4-FFF2-40B4-BE49-F238E27FC236}">
                    <a16:creationId xmlns:a16="http://schemas.microsoft.com/office/drawing/2014/main" id="{1E603578-1D15-43D4-8D01-2F1738DB7447}"/>
                  </a:ext>
                </a:extLst>
              </p:cNvPr>
              <p:cNvSpPr/>
              <p:nvPr/>
            </p:nvSpPr>
            <p:spPr>
              <a:xfrm>
                <a:off x="5793277" y="3495920"/>
                <a:ext cx="40590" cy="15498"/>
              </a:xfrm>
              <a:custGeom>
                <a:avLst/>
                <a:gdLst>
                  <a:gd name="connsiteX0" fmla="*/ 0 w 40590"/>
                  <a:gd name="connsiteY0" fmla="*/ 15498 h 15498"/>
                  <a:gd name="connsiteX1" fmla="*/ 0 w 40590"/>
                  <a:gd name="connsiteY1" fmla="*/ 15498 h 15498"/>
                  <a:gd name="connsiteX2" fmla="*/ 32472 w 40590"/>
                  <a:gd name="connsiteY2" fmla="*/ 0 h 15498"/>
                  <a:gd name="connsiteX3" fmla="*/ 32472 w 40590"/>
                  <a:gd name="connsiteY3" fmla="*/ 0 h 15498"/>
                  <a:gd name="connsiteX4" fmla="*/ 0 w 40590"/>
                  <a:gd name="connsiteY4" fmla="*/ 14760 h 15498"/>
                  <a:gd name="connsiteX5" fmla="*/ 0 w 40590"/>
                  <a:gd name="connsiteY5" fmla="*/ 14760 h 15498"/>
                  <a:gd name="connsiteX6" fmla="*/ 39852 w 40590"/>
                  <a:gd name="connsiteY6" fmla="*/ 2214 h 15498"/>
                  <a:gd name="connsiteX7" fmla="*/ 39852 w 40590"/>
                  <a:gd name="connsiteY7" fmla="*/ 2214 h 15498"/>
                  <a:gd name="connsiteX8" fmla="*/ 31734 w 40590"/>
                  <a:gd name="connsiteY8" fmla="*/ 2214 h 15498"/>
                  <a:gd name="connsiteX9" fmla="*/ 31734 w 40590"/>
                  <a:gd name="connsiteY9" fmla="*/ 2214 h 15498"/>
                  <a:gd name="connsiteX10" fmla="*/ 40590 w 40590"/>
                  <a:gd name="connsiteY10" fmla="*/ 2214 h 15498"/>
                  <a:gd name="connsiteX11" fmla="*/ 40590 w 40590"/>
                  <a:gd name="connsiteY11" fmla="*/ 2214 h 15498"/>
                  <a:gd name="connsiteX12" fmla="*/ 0 w 40590"/>
                  <a:gd name="connsiteY12" fmla="*/ 15498 h 15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590" h="15498">
                    <a:moveTo>
                      <a:pt x="0" y="15498"/>
                    </a:moveTo>
                    <a:lnTo>
                      <a:pt x="0" y="15498"/>
                    </a:lnTo>
                    <a:cubicBezTo>
                      <a:pt x="0" y="15498"/>
                      <a:pt x="28782" y="1476"/>
                      <a:pt x="32472" y="0"/>
                    </a:cubicBezTo>
                    <a:lnTo>
                      <a:pt x="32472" y="0"/>
                    </a:lnTo>
                    <a:cubicBezTo>
                      <a:pt x="20889" y="3042"/>
                      <a:pt x="9908" y="8033"/>
                      <a:pt x="0" y="14760"/>
                    </a:cubicBezTo>
                    <a:lnTo>
                      <a:pt x="0" y="14760"/>
                    </a:lnTo>
                    <a:cubicBezTo>
                      <a:pt x="13812" y="12488"/>
                      <a:pt x="27230" y="8264"/>
                      <a:pt x="39852" y="2214"/>
                    </a:cubicBezTo>
                    <a:lnTo>
                      <a:pt x="39852" y="2214"/>
                    </a:lnTo>
                    <a:cubicBezTo>
                      <a:pt x="39852" y="2214"/>
                      <a:pt x="34686" y="2214"/>
                      <a:pt x="31734" y="2214"/>
                    </a:cubicBezTo>
                    <a:lnTo>
                      <a:pt x="31734" y="2214"/>
                    </a:lnTo>
                    <a:cubicBezTo>
                      <a:pt x="31734" y="2214"/>
                      <a:pt x="39852" y="2214"/>
                      <a:pt x="40590" y="2214"/>
                    </a:cubicBezTo>
                    <a:lnTo>
                      <a:pt x="40590" y="2214"/>
                    </a:lnTo>
                    <a:cubicBezTo>
                      <a:pt x="27727" y="8468"/>
                      <a:pt x="14071" y="12937"/>
                      <a:pt x="0" y="154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91A4641B-B518-4C7C-9D59-0D239AC0A7C7}"/>
                </a:ext>
              </a:extLst>
            </p:cNvPr>
            <p:cNvSpPr/>
            <p:nvPr/>
          </p:nvSpPr>
          <p:spPr>
            <a:xfrm>
              <a:off x="5901763" y="35224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F670388D-430A-4EBB-A0CF-068806C26ACB}"/>
                </a:ext>
              </a:extLst>
            </p:cNvPr>
            <p:cNvSpPr/>
            <p:nvPr/>
          </p:nvSpPr>
          <p:spPr>
            <a:xfrm>
              <a:off x="5899548" y="35232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F01DFC96-C8A2-458F-9340-7BA980523A3D}"/>
                </a:ext>
              </a:extLst>
            </p:cNvPr>
            <p:cNvSpPr/>
            <p:nvPr/>
          </p:nvSpPr>
          <p:spPr>
            <a:xfrm>
              <a:off x="5896596" y="35247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BB019B32-F1AA-44EF-B97A-DF598636E8E5}"/>
                </a:ext>
              </a:extLst>
            </p:cNvPr>
            <p:cNvSpPr/>
            <p:nvPr/>
          </p:nvSpPr>
          <p:spPr>
            <a:xfrm>
              <a:off x="5898073" y="35239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6C69C2FD-0EF6-476E-8357-0427468DA962}"/>
                </a:ext>
              </a:extLst>
            </p:cNvPr>
            <p:cNvSpPr/>
            <p:nvPr/>
          </p:nvSpPr>
          <p:spPr>
            <a:xfrm>
              <a:off x="5908405" y="35202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23E252EA-7F95-4BF4-A17F-EEF1BEF956F1}"/>
                </a:ext>
              </a:extLst>
            </p:cNvPr>
            <p:cNvSpPr/>
            <p:nvPr/>
          </p:nvSpPr>
          <p:spPr>
            <a:xfrm>
              <a:off x="5909880" y="35210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C609868A-E038-4197-8CC2-CD5445B42395}"/>
                </a:ext>
              </a:extLst>
            </p:cNvPr>
            <p:cNvSpPr/>
            <p:nvPr/>
          </p:nvSpPr>
          <p:spPr>
            <a:xfrm>
              <a:off x="5911357" y="35224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8C8F3ABF-2DC3-4B33-8BE3-0D905CCE2A09}"/>
                </a:ext>
              </a:extLst>
            </p:cNvPr>
            <p:cNvSpPr/>
            <p:nvPr/>
          </p:nvSpPr>
          <p:spPr>
            <a:xfrm>
              <a:off x="5911357" y="352839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BA1C9F09-30C2-4E18-B2D7-E340B30A9F4E}"/>
                </a:ext>
              </a:extLst>
            </p:cNvPr>
            <p:cNvSpPr/>
            <p:nvPr/>
          </p:nvSpPr>
          <p:spPr>
            <a:xfrm>
              <a:off x="5912094" y="35291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F9D49E5B-9676-4C48-AE37-A5281C869B55}"/>
                </a:ext>
              </a:extLst>
            </p:cNvPr>
            <p:cNvSpPr/>
            <p:nvPr/>
          </p:nvSpPr>
          <p:spPr>
            <a:xfrm>
              <a:off x="5912832" y="35328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A3D37A08-97F2-45F6-A9BC-983A98D2E5B4}"/>
                </a:ext>
              </a:extLst>
            </p:cNvPr>
            <p:cNvSpPr/>
            <p:nvPr/>
          </p:nvSpPr>
          <p:spPr>
            <a:xfrm>
              <a:off x="5912094" y="35350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EFC46755-9E32-4615-90A3-BD1C8F1205A1}"/>
                </a:ext>
              </a:extLst>
            </p:cNvPr>
            <p:cNvSpPr/>
            <p:nvPr/>
          </p:nvSpPr>
          <p:spPr>
            <a:xfrm>
              <a:off x="5906928" y="35394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F8F222AC-6E2B-4661-99B0-EF37E57248BC}"/>
                </a:ext>
              </a:extLst>
            </p:cNvPr>
            <p:cNvSpPr/>
            <p:nvPr/>
          </p:nvSpPr>
          <p:spPr>
            <a:xfrm>
              <a:off x="5905453" y="3537247"/>
              <a:ext cx="73800" cy="3689"/>
            </a:xfrm>
            <a:custGeom>
              <a:avLst/>
              <a:gdLst>
                <a:gd name="connsiteX0" fmla="*/ 0 w 73800"/>
                <a:gd name="connsiteY0" fmla="*/ 3690 h 3689"/>
                <a:gd name="connsiteX1" fmla="*/ 0 w 73800"/>
                <a:gd name="connsiteY1" fmla="*/ 3690 h 3689"/>
                <a:gd name="connsiteX2" fmla="*/ 0 w 73800"/>
                <a:gd name="connsiteY2" fmla="*/ 3690 h 3689"/>
                <a:gd name="connsiteX3" fmla="*/ 0 w 73800"/>
                <a:gd name="connsiteY3" fmla="*/ 0 h 3689"/>
                <a:gd name="connsiteX4" fmla="*/ 0 w 73800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89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75DF627D-D417-426E-AC50-B9EBEFDE4811}"/>
                </a:ext>
              </a:extLst>
            </p:cNvPr>
            <p:cNvSpPr/>
            <p:nvPr/>
          </p:nvSpPr>
          <p:spPr>
            <a:xfrm>
              <a:off x="5904715" y="3537985"/>
              <a:ext cx="210" cy="3689"/>
            </a:xfrm>
            <a:custGeom>
              <a:avLst/>
              <a:gdLst>
                <a:gd name="connsiteX0" fmla="*/ 0 w 210"/>
                <a:gd name="connsiteY0" fmla="*/ 3690 h 3689"/>
                <a:gd name="connsiteX1" fmla="*/ 0 w 210"/>
                <a:gd name="connsiteY1" fmla="*/ 3690 h 3689"/>
                <a:gd name="connsiteX2" fmla="*/ 0 w 210"/>
                <a:gd name="connsiteY2" fmla="*/ 3690 h 3689"/>
                <a:gd name="connsiteX3" fmla="*/ 0 w 210"/>
                <a:gd name="connsiteY3" fmla="*/ 0 h 3689"/>
                <a:gd name="connsiteX4" fmla="*/ 0 w 210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0" h="3689"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280" y="2476"/>
                    <a:pt x="280" y="1214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EC145300-61EA-4994-BD3F-1546434EE34A}"/>
                </a:ext>
              </a:extLst>
            </p:cNvPr>
            <p:cNvSpPr/>
            <p:nvPr/>
          </p:nvSpPr>
          <p:spPr>
            <a:xfrm>
              <a:off x="5909142" y="3540937"/>
              <a:ext cx="73800" cy="3689"/>
            </a:xfrm>
            <a:custGeom>
              <a:avLst/>
              <a:gdLst>
                <a:gd name="connsiteX0" fmla="*/ 0 w 73800"/>
                <a:gd name="connsiteY0" fmla="*/ 3690 h 3689"/>
                <a:gd name="connsiteX1" fmla="*/ 0 w 73800"/>
                <a:gd name="connsiteY1" fmla="*/ 3690 h 3689"/>
                <a:gd name="connsiteX2" fmla="*/ 0 w 73800"/>
                <a:gd name="connsiteY2" fmla="*/ 0 h 3689"/>
                <a:gd name="connsiteX3" fmla="*/ 0 w 73800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689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9005CF07-C857-4070-9C56-B6E68E1D1C57}"/>
                </a:ext>
              </a:extLst>
            </p:cNvPr>
            <p:cNvSpPr/>
            <p:nvPr/>
          </p:nvSpPr>
          <p:spPr>
            <a:xfrm>
              <a:off x="5917998" y="35217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655F9E4D-8CF6-4F47-83DF-82A0B325C700}"/>
                </a:ext>
              </a:extLst>
            </p:cNvPr>
            <p:cNvSpPr/>
            <p:nvPr/>
          </p:nvSpPr>
          <p:spPr>
            <a:xfrm>
              <a:off x="5892169" y="354684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BC3B4E43-ADFB-4E62-BBB4-A59DA99A36FB}"/>
                </a:ext>
              </a:extLst>
            </p:cNvPr>
            <p:cNvSpPr/>
            <p:nvPr/>
          </p:nvSpPr>
          <p:spPr>
            <a:xfrm>
              <a:off x="5896596" y="35210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A2247F08-9AF4-444E-94F7-B5B7621A3B51}"/>
                </a:ext>
              </a:extLst>
            </p:cNvPr>
            <p:cNvSpPr/>
            <p:nvPr/>
          </p:nvSpPr>
          <p:spPr>
            <a:xfrm>
              <a:off x="5903238" y="35202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16969748-4DA7-43F3-BB57-B8EFFA58CE50}"/>
                </a:ext>
              </a:extLst>
            </p:cNvPr>
            <p:cNvSpPr/>
            <p:nvPr/>
          </p:nvSpPr>
          <p:spPr>
            <a:xfrm>
              <a:off x="5891430" y="3526177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  <a:gd name="connsiteX4" fmla="*/ 0 w 73800"/>
                <a:gd name="connsiteY4" fmla="*/ 738 h 737"/>
                <a:gd name="connsiteX5" fmla="*/ 0 w 73800"/>
                <a:gd name="connsiteY5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50458168-0834-42D8-926A-55FD65B0200C}"/>
                </a:ext>
              </a:extLst>
            </p:cNvPr>
            <p:cNvSpPr/>
            <p:nvPr/>
          </p:nvSpPr>
          <p:spPr>
            <a:xfrm>
              <a:off x="5890692" y="35438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949A87E7-C9DB-4597-A115-E477E6D2A823}"/>
                </a:ext>
              </a:extLst>
            </p:cNvPr>
            <p:cNvSpPr/>
            <p:nvPr/>
          </p:nvSpPr>
          <p:spPr>
            <a:xfrm>
              <a:off x="5912094" y="3537985"/>
              <a:ext cx="5903" cy="4430"/>
            </a:xfrm>
            <a:custGeom>
              <a:avLst/>
              <a:gdLst>
                <a:gd name="connsiteX0" fmla="*/ 5904 w 5903"/>
                <a:gd name="connsiteY0" fmla="*/ 0 h 4430"/>
                <a:gd name="connsiteX1" fmla="*/ 0 w 5903"/>
                <a:gd name="connsiteY1" fmla="*/ 4428 h 4430"/>
                <a:gd name="connsiteX2" fmla="*/ 0 w 5903"/>
                <a:gd name="connsiteY2" fmla="*/ 4428 h 4430"/>
                <a:gd name="connsiteX3" fmla="*/ 5904 w 5903"/>
                <a:gd name="connsiteY3" fmla="*/ 0 h 4430"/>
                <a:gd name="connsiteX4" fmla="*/ 5904 w 5903"/>
                <a:gd name="connsiteY4" fmla="*/ 0 h 4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4430">
                  <a:moveTo>
                    <a:pt x="5904" y="0"/>
                  </a:moveTo>
                  <a:cubicBezTo>
                    <a:pt x="5218" y="2676"/>
                    <a:pt x="2760" y="4515"/>
                    <a:pt x="0" y="4428"/>
                  </a:cubicBezTo>
                  <a:lnTo>
                    <a:pt x="0" y="4428"/>
                  </a:lnTo>
                  <a:cubicBezTo>
                    <a:pt x="2517" y="3881"/>
                    <a:pt x="4672" y="2265"/>
                    <a:pt x="5904" y="0"/>
                  </a:cubicBezTo>
                  <a:lnTo>
                    <a:pt x="5904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CA1DEF9C-8091-4CCA-AB1A-C2F38E00BCA9}"/>
                </a:ext>
              </a:extLst>
            </p:cNvPr>
            <p:cNvSpPr/>
            <p:nvPr/>
          </p:nvSpPr>
          <p:spPr>
            <a:xfrm>
              <a:off x="5914309" y="3529130"/>
              <a:ext cx="464" cy="5165"/>
            </a:xfrm>
            <a:custGeom>
              <a:avLst/>
              <a:gdLst>
                <a:gd name="connsiteX0" fmla="*/ 0 w 464"/>
                <a:gd name="connsiteY0" fmla="*/ 0 h 5165"/>
                <a:gd name="connsiteX1" fmla="*/ 0 w 464"/>
                <a:gd name="connsiteY1" fmla="*/ 5166 h 5165"/>
                <a:gd name="connsiteX2" fmla="*/ 0 w 464"/>
                <a:gd name="connsiteY2" fmla="*/ 5166 h 5165"/>
                <a:gd name="connsiteX3" fmla="*/ 0 w 464"/>
                <a:gd name="connsiteY3" fmla="*/ 0 h 5165"/>
                <a:gd name="connsiteX4" fmla="*/ 0 w 464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" h="5165">
                  <a:moveTo>
                    <a:pt x="0" y="0"/>
                  </a:moveTo>
                  <a:cubicBezTo>
                    <a:pt x="317" y="1707"/>
                    <a:pt x="317" y="3459"/>
                    <a:pt x="0" y="5166"/>
                  </a:cubicBezTo>
                  <a:lnTo>
                    <a:pt x="0" y="5166"/>
                  </a:lnTo>
                  <a:cubicBezTo>
                    <a:pt x="620" y="3500"/>
                    <a:pt x="620" y="1666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8338575A-9389-4A50-9DAD-A10A50491D9A}"/>
                </a:ext>
              </a:extLst>
            </p:cNvPr>
            <p:cNvSpPr/>
            <p:nvPr/>
          </p:nvSpPr>
          <p:spPr>
            <a:xfrm>
              <a:off x="5892907" y="3539461"/>
              <a:ext cx="737" cy="737"/>
            </a:xfrm>
            <a:custGeom>
              <a:avLst/>
              <a:gdLst>
                <a:gd name="connsiteX0" fmla="*/ 738 w 737"/>
                <a:gd name="connsiteY0" fmla="*/ 738 h 737"/>
                <a:gd name="connsiteX1" fmla="*/ 738 w 737"/>
                <a:gd name="connsiteY1" fmla="*/ 0 h 737"/>
                <a:gd name="connsiteX2" fmla="*/ 738 w 737"/>
                <a:gd name="connsiteY2" fmla="*/ 0 h 737"/>
                <a:gd name="connsiteX3" fmla="*/ 738 w 737"/>
                <a:gd name="connsiteY3" fmla="*/ 0 h 737"/>
                <a:gd name="connsiteX4" fmla="*/ 738 w 737"/>
                <a:gd name="connsiteY4" fmla="*/ 0 h 737"/>
                <a:gd name="connsiteX5" fmla="*/ 0 w 737"/>
                <a:gd name="connsiteY5" fmla="*/ 738 h 737"/>
                <a:gd name="connsiteX6" fmla="*/ 738 w 737"/>
                <a:gd name="connsiteY6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" h="737">
                  <a:moveTo>
                    <a:pt x="738" y="738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0" y="738"/>
                  </a:lnTo>
                  <a:lnTo>
                    <a:pt x="738" y="738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1736C617-6DED-43BC-932F-8C290CCE9D3F}"/>
                </a:ext>
              </a:extLst>
            </p:cNvPr>
            <p:cNvSpPr/>
            <p:nvPr/>
          </p:nvSpPr>
          <p:spPr>
            <a:xfrm>
              <a:off x="5895121" y="3531344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  <a:gd name="connsiteX2" fmla="*/ 4428 w 4427"/>
                <a:gd name="connsiteY2" fmla="*/ 0 h 73800"/>
                <a:gd name="connsiteX3" fmla="*/ 0 w 4427"/>
                <a:gd name="connsiteY3" fmla="*/ 0 h 73800"/>
                <a:gd name="connsiteX4" fmla="*/ 0 w 44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7610C1EB-86C6-4F76-9206-98AE0F2F4BBE}"/>
                </a:ext>
              </a:extLst>
            </p:cNvPr>
            <p:cNvSpPr/>
            <p:nvPr/>
          </p:nvSpPr>
          <p:spPr>
            <a:xfrm>
              <a:off x="5923165" y="3523225"/>
              <a:ext cx="73800" cy="3689"/>
            </a:xfrm>
            <a:custGeom>
              <a:avLst/>
              <a:gdLst>
                <a:gd name="connsiteX0" fmla="*/ 0 w 73800"/>
                <a:gd name="connsiteY0" fmla="*/ 738 h 3689"/>
                <a:gd name="connsiteX1" fmla="*/ 0 w 73800"/>
                <a:gd name="connsiteY1" fmla="*/ 3690 h 3689"/>
                <a:gd name="connsiteX2" fmla="*/ 0 w 73800"/>
                <a:gd name="connsiteY2" fmla="*/ 2952 h 3689"/>
                <a:gd name="connsiteX3" fmla="*/ 0 w 73800"/>
                <a:gd name="connsiteY3" fmla="*/ 0 h 3689"/>
                <a:gd name="connsiteX4" fmla="*/ 0 w 73800"/>
                <a:gd name="connsiteY4" fmla="*/ 738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89">
                  <a:moveTo>
                    <a:pt x="0" y="738"/>
                  </a:moveTo>
                  <a:lnTo>
                    <a:pt x="0" y="3690"/>
                  </a:lnTo>
                  <a:lnTo>
                    <a:pt x="0" y="2952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0D9AEB1A-53CF-4801-84FD-C740378E85BD}"/>
                </a:ext>
              </a:extLst>
            </p:cNvPr>
            <p:cNvSpPr/>
            <p:nvPr/>
          </p:nvSpPr>
          <p:spPr>
            <a:xfrm>
              <a:off x="5891430" y="3524035"/>
              <a:ext cx="21401" cy="24365"/>
            </a:xfrm>
            <a:custGeom>
              <a:avLst/>
              <a:gdLst>
                <a:gd name="connsiteX0" fmla="*/ 0 w 21401"/>
                <a:gd name="connsiteY0" fmla="*/ 8047 h 24365"/>
                <a:gd name="connsiteX1" fmla="*/ 0 w 21401"/>
                <a:gd name="connsiteY1" fmla="*/ 2142 h 24365"/>
                <a:gd name="connsiteX2" fmla="*/ 6642 w 21401"/>
                <a:gd name="connsiteY2" fmla="*/ 2142 h 24365"/>
                <a:gd name="connsiteX3" fmla="*/ 11808 w 21401"/>
                <a:gd name="connsiteY3" fmla="*/ 2142 h 24365"/>
                <a:gd name="connsiteX4" fmla="*/ 16974 w 21401"/>
                <a:gd name="connsiteY4" fmla="*/ 2142 h 24365"/>
                <a:gd name="connsiteX5" fmla="*/ 21402 w 21401"/>
                <a:gd name="connsiteY5" fmla="*/ 2142 h 24365"/>
                <a:gd name="connsiteX6" fmla="*/ 21402 w 21401"/>
                <a:gd name="connsiteY6" fmla="*/ 2142 h 24365"/>
                <a:gd name="connsiteX7" fmla="*/ 21402 w 21401"/>
                <a:gd name="connsiteY7" fmla="*/ 6571 h 24365"/>
                <a:gd name="connsiteX8" fmla="*/ 21402 w 21401"/>
                <a:gd name="connsiteY8" fmla="*/ 10999 h 24365"/>
                <a:gd name="connsiteX9" fmla="*/ 21402 w 21401"/>
                <a:gd name="connsiteY9" fmla="*/ 14689 h 24365"/>
                <a:gd name="connsiteX10" fmla="*/ 21402 w 21401"/>
                <a:gd name="connsiteY10" fmla="*/ 14689 h 24365"/>
                <a:gd name="connsiteX11" fmla="*/ 21402 w 21401"/>
                <a:gd name="connsiteY11" fmla="*/ 20592 h 24365"/>
                <a:gd name="connsiteX12" fmla="*/ 21402 w 21401"/>
                <a:gd name="connsiteY12" fmla="*/ 20592 h 24365"/>
                <a:gd name="connsiteX13" fmla="*/ 17712 w 21401"/>
                <a:gd name="connsiteY13" fmla="*/ 20592 h 24365"/>
                <a:gd name="connsiteX14" fmla="*/ 17712 w 21401"/>
                <a:gd name="connsiteY14" fmla="*/ 20592 h 24365"/>
                <a:gd name="connsiteX15" fmla="*/ 17712 w 21401"/>
                <a:gd name="connsiteY15" fmla="*/ 20592 h 24365"/>
                <a:gd name="connsiteX16" fmla="*/ 11070 w 21401"/>
                <a:gd name="connsiteY16" fmla="*/ 24283 h 24365"/>
                <a:gd name="connsiteX17" fmla="*/ 5904 w 21401"/>
                <a:gd name="connsiteY17" fmla="*/ 20592 h 24365"/>
                <a:gd name="connsiteX18" fmla="*/ 5904 w 21401"/>
                <a:gd name="connsiteY18" fmla="*/ 20592 h 24365"/>
                <a:gd name="connsiteX19" fmla="*/ 5904 w 21401"/>
                <a:gd name="connsiteY19" fmla="*/ 16903 h 24365"/>
                <a:gd name="connsiteX20" fmla="*/ 5904 w 21401"/>
                <a:gd name="connsiteY20" fmla="*/ 12475 h 24365"/>
                <a:gd name="connsiteX21" fmla="*/ 5904 w 21401"/>
                <a:gd name="connsiteY21" fmla="*/ 8785 h 2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401" h="24365">
                  <a:moveTo>
                    <a:pt x="0" y="8047"/>
                  </a:moveTo>
                  <a:cubicBezTo>
                    <a:pt x="0" y="8047"/>
                    <a:pt x="0" y="2880"/>
                    <a:pt x="0" y="2142"/>
                  </a:cubicBezTo>
                  <a:cubicBezTo>
                    <a:pt x="0" y="1404"/>
                    <a:pt x="0" y="-2285"/>
                    <a:pt x="6642" y="2142"/>
                  </a:cubicBezTo>
                  <a:cubicBezTo>
                    <a:pt x="13284" y="6571"/>
                    <a:pt x="6642" y="-1547"/>
                    <a:pt x="11808" y="2142"/>
                  </a:cubicBezTo>
                  <a:cubicBezTo>
                    <a:pt x="13483" y="1580"/>
                    <a:pt x="15299" y="1580"/>
                    <a:pt x="16974" y="2142"/>
                  </a:cubicBezTo>
                  <a:lnTo>
                    <a:pt x="21402" y="2142"/>
                  </a:lnTo>
                  <a:lnTo>
                    <a:pt x="21402" y="2142"/>
                  </a:lnTo>
                  <a:cubicBezTo>
                    <a:pt x="21402" y="2142"/>
                    <a:pt x="21402" y="6571"/>
                    <a:pt x="21402" y="6571"/>
                  </a:cubicBezTo>
                  <a:cubicBezTo>
                    <a:pt x="21402" y="6571"/>
                    <a:pt x="21402" y="6571"/>
                    <a:pt x="21402" y="10999"/>
                  </a:cubicBezTo>
                  <a:lnTo>
                    <a:pt x="21402" y="14689"/>
                  </a:lnTo>
                  <a:lnTo>
                    <a:pt x="21402" y="14689"/>
                  </a:lnTo>
                  <a:cubicBezTo>
                    <a:pt x="21402" y="14689"/>
                    <a:pt x="21402" y="19117"/>
                    <a:pt x="21402" y="20592"/>
                  </a:cubicBezTo>
                  <a:lnTo>
                    <a:pt x="21402" y="20592"/>
                  </a:lnTo>
                  <a:lnTo>
                    <a:pt x="17712" y="20592"/>
                  </a:lnTo>
                  <a:cubicBezTo>
                    <a:pt x="17712" y="20592"/>
                    <a:pt x="17712" y="20592"/>
                    <a:pt x="17712" y="20592"/>
                  </a:cubicBezTo>
                  <a:lnTo>
                    <a:pt x="17712" y="20592"/>
                  </a:lnTo>
                  <a:cubicBezTo>
                    <a:pt x="17712" y="20592"/>
                    <a:pt x="17712" y="25021"/>
                    <a:pt x="11070" y="24283"/>
                  </a:cubicBezTo>
                  <a:cubicBezTo>
                    <a:pt x="9004" y="23625"/>
                    <a:pt x="7195" y="22334"/>
                    <a:pt x="5904" y="20592"/>
                  </a:cubicBezTo>
                  <a:lnTo>
                    <a:pt x="5904" y="20592"/>
                  </a:lnTo>
                  <a:cubicBezTo>
                    <a:pt x="5904" y="20592"/>
                    <a:pt x="5904" y="20592"/>
                    <a:pt x="5904" y="16903"/>
                  </a:cubicBezTo>
                  <a:cubicBezTo>
                    <a:pt x="5557" y="15446"/>
                    <a:pt x="5557" y="13931"/>
                    <a:pt x="5904" y="12475"/>
                  </a:cubicBezTo>
                  <a:lnTo>
                    <a:pt x="5904" y="8785"/>
                  </a:lnTo>
                  <a:close/>
                </a:path>
              </a:pathLst>
            </a:custGeom>
            <a:solidFill>
              <a:srgbClr val="DBDCD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ABD30B91-8983-47D6-97EA-15C08A5B6C19}"/>
                </a:ext>
              </a:extLst>
            </p:cNvPr>
            <p:cNvSpPr/>
            <p:nvPr/>
          </p:nvSpPr>
          <p:spPr>
            <a:xfrm>
              <a:off x="5902500" y="35896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08ADD871-13DB-44DA-B523-88863D5E6CA4}"/>
                </a:ext>
              </a:extLst>
            </p:cNvPr>
            <p:cNvSpPr/>
            <p:nvPr/>
          </p:nvSpPr>
          <p:spPr>
            <a:xfrm>
              <a:off x="5903977" y="35859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91CC2F84-312E-4298-AE59-E2255391AF2C}"/>
                </a:ext>
              </a:extLst>
            </p:cNvPr>
            <p:cNvSpPr/>
            <p:nvPr/>
          </p:nvSpPr>
          <p:spPr>
            <a:xfrm>
              <a:off x="5903238" y="35881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BF06BF8C-634A-48C2-BB8C-CCEEB79A597C}"/>
                </a:ext>
              </a:extLst>
            </p:cNvPr>
            <p:cNvSpPr/>
            <p:nvPr/>
          </p:nvSpPr>
          <p:spPr>
            <a:xfrm>
              <a:off x="5899548" y="3593335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0 w 738"/>
                <a:gd name="connsiteY1" fmla="*/ 0 h 738"/>
                <a:gd name="connsiteX2" fmla="*/ 0 w 738"/>
                <a:gd name="connsiteY2" fmla="*/ 0 h 738"/>
                <a:gd name="connsiteX3" fmla="*/ 738 w 738"/>
                <a:gd name="connsiteY3" fmla="*/ 0 h 738"/>
                <a:gd name="connsiteX4" fmla="*/ 738 w 738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2DC1AE9D-BA1A-4851-81D1-6282129257CD}"/>
                </a:ext>
              </a:extLst>
            </p:cNvPr>
            <p:cNvSpPr/>
            <p:nvPr/>
          </p:nvSpPr>
          <p:spPr>
            <a:xfrm>
              <a:off x="5926855" y="35903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B473CE8B-ACDB-4E0E-83F0-F53B600C39DE}"/>
                </a:ext>
              </a:extLst>
            </p:cNvPr>
            <p:cNvSpPr/>
            <p:nvPr/>
          </p:nvSpPr>
          <p:spPr>
            <a:xfrm>
              <a:off x="5926117" y="35881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1AD4EC1F-77C9-4973-B24D-7A78C41C5968}"/>
                </a:ext>
              </a:extLst>
            </p:cNvPr>
            <p:cNvSpPr/>
            <p:nvPr/>
          </p:nvSpPr>
          <p:spPr>
            <a:xfrm>
              <a:off x="5926117" y="35859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D02D3479-E12A-4A45-89BE-2B47A13BCE86}"/>
                </a:ext>
              </a:extLst>
            </p:cNvPr>
            <p:cNvSpPr/>
            <p:nvPr/>
          </p:nvSpPr>
          <p:spPr>
            <a:xfrm>
              <a:off x="5926117" y="35940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6635E726-066A-4624-878A-8C5FF91E4378}"/>
                </a:ext>
              </a:extLst>
            </p:cNvPr>
            <p:cNvSpPr/>
            <p:nvPr/>
          </p:nvSpPr>
          <p:spPr>
            <a:xfrm>
              <a:off x="5925378" y="35955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EF210C4B-9C3A-4B5B-8830-F692B6640EC7}"/>
                </a:ext>
              </a:extLst>
            </p:cNvPr>
            <p:cNvSpPr/>
            <p:nvPr/>
          </p:nvSpPr>
          <p:spPr>
            <a:xfrm>
              <a:off x="5926117" y="36021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313745D2-4883-4C56-821E-3DD439044E71}"/>
                </a:ext>
              </a:extLst>
            </p:cNvPr>
            <p:cNvSpPr/>
            <p:nvPr/>
          </p:nvSpPr>
          <p:spPr>
            <a:xfrm>
              <a:off x="5905453" y="35948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591AB8F0-3CA9-4F41-A3DB-9E85449BDCFD}"/>
                </a:ext>
              </a:extLst>
            </p:cNvPr>
            <p:cNvSpPr/>
            <p:nvPr/>
          </p:nvSpPr>
          <p:spPr>
            <a:xfrm>
              <a:off x="5908405" y="35955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6C96F911-709A-4779-8D5C-4CE5BC592641}"/>
                </a:ext>
              </a:extLst>
            </p:cNvPr>
            <p:cNvSpPr/>
            <p:nvPr/>
          </p:nvSpPr>
          <p:spPr>
            <a:xfrm>
              <a:off x="5891430" y="35985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D00E1B6E-9281-49E1-8C2E-6DAE0D3423EC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FEAB9AFC-2968-4CAE-B89C-A586C9B20BAF}"/>
                </a:ext>
              </a:extLst>
            </p:cNvPr>
            <p:cNvSpPr/>
            <p:nvPr/>
          </p:nvSpPr>
          <p:spPr>
            <a:xfrm>
              <a:off x="5932759" y="35962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9F3656FD-584C-4092-B384-021D2674A64E}"/>
                </a:ext>
              </a:extLst>
            </p:cNvPr>
            <p:cNvSpPr/>
            <p:nvPr/>
          </p:nvSpPr>
          <p:spPr>
            <a:xfrm>
              <a:off x="5923903" y="35261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1D729855-E87F-4249-81BF-F4DF5E47D5D0}"/>
                </a:ext>
              </a:extLst>
            </p:cNvPr>
            <p:cNvSpPr/>
            <p:nvPr/>
          </p:nvSpPr>
          <p:spPr>
            <a:xfrm>
              <a:off x="5924640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AD5B6F11-419C-4AA4-81C6-F778DCC3D714}"/>
                </a:ext>
              </a:extLst>
            </p:cNvPr>
            <p:cNvSpPr/>
            <p:nvPr/>
          </p:nvSpPr>
          <p:spPr>
            <a:xfrm>
              <a:off x="5922427" y="352839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BBB9E319-9677-4496-A4C0-ECF2A7DB9E76}"/>
                </a:ext>
              </a:extLst>
            </p:cNvPr>
            <p:cNvSpPr/>
            <p:nvPr/>
          </p:nvSpPr>
          <p:spPr>
            <a:xfrm>
              <a:off x="5924640" y="3537985"/>
              <a:ext cx="260" cy="4427"/>
            </a:xfrm>
            <a:custGeom>
              <a:avLst/>
              <a:gdLst>
                <a:gd name="connsiteX0" fmla="*/ 0 w 260"/>
                <a:gd name="connsiteY0" fmla="*/ 4428 h 4427"/>
                <a:gd name="connsiteX1" fmla="*/ 0 w 260"/>
                <a:gd name="connsiteY1" fmla="*/ 4428 h 4427"/>
                <a:gd name="connsiteX2" fmla="*/ 0 w 260"/>
                <a:gd name="connsiteY2" fmla="*/ 0 h 4427"/>
                <a:gd name="connsiteX3" fmla="*/ 0 w 26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" h="4427">
                  <a:moveTo>
                    <a:pt x="0" y="4428"/>
                  </a:moveTo>
                  <a:lnTo>
                    <a:pt x="0" y="4428"/>
                  </a:lnTo>
                  <a:cubicBezTo>
                    <a:pt x="347" y="2972"/>
                    <a:pt x="347" y="1456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EC55D3E1-CD5E-4769-B950-7C298B55FFAC}"/>
                </a:ext>
              </a:extLst>
            </p:cNvPr>
            <p:cNvSpPr/>
            <p:nvPr/>
          </p:nvSpPr>
          <p:spPr>
            <a:xfrm>
              <a:off x="5926855" y="35461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2FB6125C-EC6A-4275-AC5C-9C87E63FAB83}"/>
                </a:ext>
              </a:extLst>
            </p:cNvPr>
            <p:cNvSpPr/>
            <p:nvPr/>
          </p:nvSpPr>
          <p:spPr>
            <a:xfrm>
              <a:off x="5933496" y="3560863"/>
              <a:ext cx="271" cy="5166"/>
            </a:xfrm>
            <a:custGeom>
              <a:avLst/>
              <a:gdLst>
                <a:gd name="connsiteX0" fmla="*/ 0 w 271"/>
                <a:gd name="connsiteY0" fmla="*/ 0 h 5166"/>
                <a:gd name="connsiteX1" fmla="*/ 0 w 271"/>
                <a:gd name="connsiteY1" fmla="*/ 5166 h 5166"/>
                <a:gd name="connsiteX2" fmla="*/ 0 w 271"/>
                <a:gd name="connsiteY2" fmla="*/ 5166 h 5166"/>
                <a:gd name="connsiteX3" fmla="*/ 0 w 271"/>
                <a:gd name="connsiteY3" fmla="*/ 0 h 5166"/>
                <a:gd name="connsiteX4" fmla="*/ 0 w 271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" h="5166">
                  <a:moveTo>
                    <a:pt x="0" y="0"/>
                  </a:moveTo>
                  <a:cubicBezTo>
                    <a:pt x="303" y="1708"/>
                    <a:pt x="303" y="3458"/>
                    <a:pt x="0" y="5166"/>
                  </a:cubicBezTo>
                  <a:lnTo>
                    <a:pt x="0" y="5166"/>
                  </a:lnTo>
                  <a:cubicBezTo>
                    <a:pt x="362" y="3463"/>
                    <a:pt x="362" y="1703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0005C748-8FA6-4488-B257-A1F23A57FA7B}"/>
                </a:ext>
              </a:extLst>
            </p:cNvPr>
            <p:cNvSpPr/>
            <p:nvPr/>
          </p:nvSpPr>
          <p:spPr>
            <a:xfrm>
              <a:off x="5932759" y="3560863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3690 h 3690"/>
                <a:gd name="connsiteX2" fmla="*/ 0 w 73800"/>
                <a:gd name="connsiteY2" fmla="*/ 3690 h 3690"/>
                <a:gd name="connsiteX3" fmla="*/ 0 w 73800"/>
                <a:gd name="connsiteY3" fmla="*/ 0 h 3690"/>
                <a:gd name="connsiteX4" fmla="*/ 0 w 73800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97D59F8A-7CE8-4DDD-A6A6-B3F0E7A54558}"/>
                </a:ext>
              </a:extLst>
            </p:cNvPr>
            <p:cNvSpPr/>
            <p:nvPr/>
          </p:nvSpPr>
          <p:spPr>
            <a:xfrm>
              <a:off x="5892169" y="355496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0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899206CE-4394-41C3-B365-3355F010E10D}"/>
                </a:ext>
              </a:extLst>
            </p:cNvPr>
            <p:cNvSpPr/>
            <p:nvPr/>
          </p:nvSpPr>
          <p:spPr>
            <a:xfrm>
              <a:off x="5899548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F0A97DAF-0D4F-4CE1-A043-6CC4AE0BAFB7}"/>
                </a:ext>
              </a:extLst>
            </p:cNvPr>
            <p:cNvSpPr/>
            <p:nvPr/>
          </p:nvSpPr>
          <p:spPr>
            <a:xfrm>
              <a:off x="5895859" y="3555698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0 h 4427"/>
                <a:gd name="connsiteX3" fmla="*/ 0 w 7380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C7C80CCF-D000-46AC-AD6E-D7863A238FE7}"/>
                </a:ext>
              </a:extLst>
            </p:cNvPr>
            <p:cNvSpPr/>
            <p:nvPr/>
          </p:nvSpPr>
          <p:spPr>
            <a:xfrm>
              <a:off x="5900286" y="35616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EF8537F4-6AD3-495E-8EEF-6032753FDDB1}"/>
                </a:ext>
              </a:extLst>
            </p:cNvPr>
            <p:cNvSpPr/>
            <p:nvPr/>
          </p:nvSpPr>
          <p:spPr>
            <a:xfrm>
              <a:off x="5899548" y="35667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B86A940C-CFDF-4735-89B6-983F0E1E8EA7}"/>
                </a:ext>
              </a:extLst>
            </p:cNvPr>
            <p:cNvSpPr/>
            <p:nvPr/>
          </p:nvSpPr>
          <p:spPr>
            <a:xfrm>
              <a:off x="5903977" y="35675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AC922BDC-7522-4455-A6A5-FBAA1A70263B}"/>
                </a:ext>
              </a:extLst>
            </p:cNvPr>
            <p:cNvSpPr/>
            <p:nvPr/>
          </p:nvSpPr>
          <p:spPr>
            <a:xfrm>
              <a:off x="5902500" y="35719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54A1C215-1A6A-40FF-9B69-967D276F04E0}"/>
                </a:ext>
              </a:extLst>
            </p:cNvPr>
            <p:cNvSpPr/>
            <p:nvPr/>
          </p:nvSpPr>
          <p:spPr>
            <a:xfrm>
              <a:off x="5903238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960F6662-964C-427A-B399-E93D4915910C}"/>
                </a:ext>
              </a:extLst>
            </p:cNvPr>
            <p:cNvSpPr/>
            <p:nvPr/>
          </p:nvSpPr>
          <p:spPr>
            <a:xfrm>
              <a:off x="5903977" y="3558650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10A434A1-5DF5-4992-B386-0FDF9A76142B}"/>
                </a:ext>
              </a:extLst>
            </p:cNvPr>
            <p:cNvSpPr/>
            <p:nvPr/>
          </p:nvSpPr>
          <p:spPr>
            <a:xfrm>
              <a:off x="5905453" y="35638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9469A9BE-F254-4163-8ED2-C7DF5957DEF1}"/>
                </a:ext>
              </a:extLst>
            </p:cNvPr>
            <p:cNvSpPr/>
            <p:nvPr/>
          </p:nvSpPr>
          <p:spPr>
            <a:xfrm>
              <a:off x="5906928" y="35704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3C15FC1A-C474-45B2-B055-48911B13064B}"/>
                </a:ext>
              </a:extLst>
            </p:cNvPr>
            <p:cNvSpPr/>
            <p:nvPr/>
          </p:nvSpPr>
          <p:spPr>
            <a:xfrm>
              <a:off x="5910619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134806C7-0A7F-4F44-895D-9C29EC8CB5EA}"/>
                </a:ext>
              </a:extLst>
            </p:cNvPr>
            <p:cNvSpPr/>
            <p:nvPr/>
          </p:nvSpPr>
          <p:spPr>
            <a:xfrm>
              <a:off x="5919475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896268D3-F60C-4108-A1AD-C8810AACF89C}"/>
                </a:ext>
              </a:extLst>
            </p:cNvPr>
            <p:cNvSpPr/>
            <p:nvPr/>
          </p:nvSpPr>
          <p:spPr>
            <a:xfrm>
              <a:off x="5923165" y="3550532"/>
              <a:ext cx="343" cy="4427"/>
            </a:xfrm>
            <a:custGeom>
              <a:avLst/>
              <a:gdLst>
                <a:gd name="connsiteX0" fmla="*/ 0 w 343"/>
                <a:gd name="connsiteY0" fmla="*/ 0 h 4427"/>
                <a:gd name="connsiteX1" fmla="*/ 0 w 343"/>
                <a:gd name="connsiteY1" fmla="*/ 4428 h 4427"/>
                <a:gd name="connsiteX2" fmla="*/ 0 w 343"/>
                <a:gd name="connsiteY2" fmla="*/ 4428 h 4427"/>
                <a:gd name="connsiteX3" fmla="*/ 0 w 343"/>
                <a:gd name="connsiteY3" fmla="*/ 738 h 4427"/>
                <a:gd name="connsiteX4" fmla="*/ 0 w 343"/>
                <a:gd name="connsiteY4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" h="4427">
                  <a:moveTo>
                    <a:pt x="0" y="0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458" y="3240"/>
                    <a:pt x="458" y="1926"/>
                    <a:pt x="0" y="738"/>
                  </a:cubicBezTo>
                  <a:lnTo>
                    <a:pt x="0" y="738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74C79336-387C-4212-8040-2E4948B166E4}"/>
                </a:ext>
              </a:extLst>
            </p:cNvPr>
            <p:cNvSpPr/>
            <p:nvPr/>
          </p:nvSpPr>
          <p:spPr>
            <a:xfrm>
              <a:off x="5924640" y="3551270"/>
              <a:ext cx="210" cy="3689"/>
            </a:xfrm>
            <a:custGeom>
              <a:avLst/>
              <a:gdLst>
                <a:gd name="connsiteX0" fmla="*/ 0 w 210"/>
                <a:gd name="connsiteY0" fmla="*/ 3690 h 3689"/>
                <a:gd name="connsiteX1" fmla="*/ 0 w 210"/>
                <a:gd name="connsiteY1" fmla="*/ 3690 h 3689"/>
                <a:gd name="connsiteX2" fmla="*/ 0 w 210"/>
                <a:gd name="connsiteY2" fmla="*/ 3690 h 3689"/>
                <a:gd name="connsiteX3" fmla="*/ 0 w 210"/>
                <a:gd name="connsiteY3" fmla="*/ 0 h 3689"/>
                <a:gd name="connsiteX4" fmla="*/ 0 w 210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0" h="3689"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280" y="2476"/>
                    <a:pt x="280" y="1214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A18A7A2E-EF59-4B4B-9926-D4BAFBBA702C}"/>
                </a:ext>
              </a:extLst>
            </p:cNvPr>
            <p:cNvSpPr/>
            <p:nvPr/>
          </p:nvSpPr>
          <p:spPr>
            <a:xfrm>
              <a:off x="5927592" y="3558650"/>
              <a:ext cx="73800" cy="3689"/>
            </a:xfrm>
            <a:custGeom>
              <a:avLst/>
              <a:gdLst>
                <a:gd name="connsiteX0" fmla="*/ 0 w 73800"/>
                <a:gd name="connsiteY0" fmla="*/ 3690 h 3689"/>
                <a:gd name="connsiteX1" fmla="*/ 0 w 73800"/>
                <a:gd name="connsiteY1" fmla="*/ 3690 h 3689"/>
                <a:gd name="connsiteX2" fmla="*/ 0 w 73800"/>
                <a:gd name="connsiteY2" fmla="*/ 3690 h 3689"/>
                <a:gd name="connsiteX3" fmla="*/ 0 w 73800"/>
                <a:gd name="connsiteY3" fmla="*/ 0 h 3689"/>
                <a:gd name="connsiteX4" fmla="*/ 0 w 73800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89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BF385621-8FF4-4AD2-8294-96491E10A89A}"/>
                </a:ext>
              </a:extLst>
            </p:cNvPr>
            <p:cNvSpPr/>
            <p:nvPr/>
          </p:nvSpPr>
          <p:spPr>
            <a:xfrm>
              <a:off x="5917998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0C7E8A9A-39B7-490B-8341-35B7C9DB33C7}"/>
                </a:ext>
              </a:extLst>
            </p:cNvPr>
            <p:cNvSpPr/>
            <p:nvPr/>
          </p:nvSpPr>
          <p:spPr>
            <a:xfrm>
              <a:off x="5918736" y="35645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57A1C7AA-C9F5-4FFC-9FB7-AF1D781F4D03}"/>
                </a:ext>
              </a:extLst>
            </p:cNvPr>
            <p:cNvSpPr/>
            <p:nvPr/>
          </p:nvSpPr>
          <p:spPr>
            <a:xfrm>
              <a:off x="5914954" y="3563078"/>
              <a:ext cx="830" cy="5903"/>
            </a:xfrm>
            <a:custGeom>
              <a:avLst/>
              <a:gdLst>
                <a:gd name="connsiteX0" fmla="*/ 830 w 830"/>
                <a:gd name="connsiteY0" fmla="*/ 5166 h 5903"/>
                <a:gd name="connsiteX1" fmla="*/ 830 w 830"/>
                <a:gd name="connsiteY1" fmla="*/ 0 h 5903"/>
                <a:gd name="connsiteX2" fmla="*/ 830 w 830"/>
                <a:gd name="connsiteY2" fmla="*/ 0 h 5903"/>
                <a:gd name="connsiteX3" fmla="*/ 830 w 830"/>
                <a:gd name="connsiteY3" fmla="*/ 5904 h 5903"/>
                <a:gd name="connsiteX4" fmla="*/ 830 w 830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" h="5903">
                  <a:moveTo>
                    <a:pt x="830" y="5166"/>
                  </a:moveTo>
                  <a:cubicBezTo>
                    <a:pt x="-277" y="3622"/>
                    <a:pt x="-277" y="1544"/>
                    <a:pt x="830" y="0"/>
                  </a:cubicBezTo>
                  <a:lnTo>
                    <a:pt x="830" y="0"/>
                  </a:lnTo>
                  <a:cubicBezTo>
                    <a:pt x="-225" y="1827"/>
                    <a:pt x="-225" y="4077"/>
                    <a:pt x="830" y="5904"/>
                  </a:cubicBezTo>
                  <a:lnTo>
                    <a:pt x="830" y="5904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2B882A8F-E633-46A4-BAE7-D15C521165D3}"/>
                </a:ext>
              </a:extLst>
            </p:cNvPr>
            <p:cNvSpPr/>
            <p:nvPr/>
          </p:nvSpPr>
          <p:spPr>
            <a:xfrm>
              <a:off x="5911357" y="35638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13BB8066-3A1C-49CD-B3E9-2564EB090972}"/>
                </a:ext>
              </a:extLst>
            </p:cNvPr>
            <p:cNvSpPr/>
            <p:nvPr/>
          </p:nvSpPr>
          <p:spPr>
            <a:xfrm>
              <a:off x="5920950" y="35689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7D37C731-DA4D-45A9-8314-681BB5319F00}"/>
                </a:ext>
              </a:extLst>
            </p:cNvPr>
            <p:cNvSpPr/>
            <p:nvPr/>
          </p:nvSpPr>
          <p:spPr>
            <a:xfrm>
              <a:off x="5927592" y="35719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9DF4E69F-3484-4ECC-804E-CABF060B8EBF}"/>
                </a:ext>
              </a:extLst>
            </p:cNvPr>
            <p:cNvSpPr/>
            <p:nvPr/>
          </p:nvSpPr>
          <p:spPr>
            <a:xfrm>
              <a:off x="5930978" y="3574885"/>
              <a:ext cx="304" cy="5166"/>
            </a:xfrm>
            <a:custGeom>
              <a:avLst/>
              <a:gdLst>
                <a:gd name="connsiteX0" fmla="*/ 304 w 304"/>
                <a:gd name="connsiteY0" fmla="*/ 0 h 5166"/>
                <a:gd name="connsiteX1" fmla="*/ 304 w 304"/>
                <a:gd name="connsiteY1" fmla="*/ 5166 h 5166"/>
                <a:gd name="connsiteX2" fmla="*/ 304 w 304"/>
                <a:gd name="connsiteY2" fmla="*/ 5166 h 5166"/>
                <a:gd name="connsiteX3" fmla="*/ 304 w 304"/>
                <a:gd name="connsiteY3" fmla="*/ 0 h 5166"/>
                <a:gd name="connsiteX4" fmla="*/ 304 w 304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" h="5166">
                  <a:moveTo>
                    <a:pt x="304" y="0"/>
                  </a:moveTo>
                  <a:cubicBezTo>
                    <a:pt x="2" y="1708"/>
                    <a:pt x="2" y="3458"/>
                    <a:pt x="304" y="5166"/>
                  </a:cubicBezTo>
                  <a:lnTo>
                    <a:pt x="304" y="5166"/>
                  </a:lnTo>
                  <a:cubicBezTo>
                    <a:pt x="-101" y="3468"/>
                    <a:pt x="-101" y="1698"/>
                    <a:pt x="304" y="0"/>
                  </a:cubicBezTo>
                  <a:lnTo>
                    <a:pt x="304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2BA52425-4437-499C-8A7B-D89B0E62C25E}"/>
                </a:ext>
              </a:extLst>
            </p:cNvPr>
            <p:cNvSpPr/>
            <p:nvPr/>
          </p:nvSpPr>
          <p:spPr>
            <a:xfrm>
              <a:off x="5934973" y="35689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9C04FF61-D8BE-4F00-910E-370D32EDEC06}"/>
                </a:ext>
              </a:extLst>
            </p:cNvPr>
            <p:cNvSpPr/>
            <p:nvPr/>
          </p:nvSpPr>
          <p:spPr>
            <a:xfrm>
              <a:off x="5891159" y="3549794"/>
              <a:ext cx="271" cy="5165"/>
            </a:xfrm>
            <a:custGeom>
              <a:avLst/>
              <a:gdLst>
                <a:gd name="connsiteX0" fmla="*/ 271 w 271"/>
                <a:gd name="connsiteY0" fmla="*/ 0 h 5165"/>
                <a:gd name="connsiteX1" fmla="*/ 271 w 271"/>
                <a:gd name="connsiteY1" fmla="*/ 5166 h 5165"/>
                <a:gd name="connsiteX2" fmla="*/ 271 w 271"/>
                <a:gd name="connsiteY2" fmla="*/ 5166 h 5165"/>
                <a:gd name="connsiteX3" fmla="*/ 271 w 271"/>
                <a:gd name="connsiteY3" fmla="*/ 1476 h 5165"/>
                <a:gd name="connsiteX4" fmla="*/ 271 w 271"/>
                <a:gd name="connsiteY4" fmla="*/ 147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" h="5165">
                  <a:moveTo>
                    <a:pt x="271" y="0"/>
                  </a:moveTo>
                  <a:cubicBezTo>
                    <a:pt x="-90" y="1703"/>
                    <a:pt x="-90" y="3463"/>
                    <a:pt x="271" y="5166"/>
                  </a:cubicBezTo>
                  <a:lnTo>
                    <a:pt x="271" y="5166"/>
                  </a:lnTo>
                  <a:cubicBezTo>
                    <a:pt x="-76" y="3961"/>
                    <a:pt x="-76" y="2681"/>
                    <a:pt x="271" y="1476"/>
                  </a:cubicBezTo>
                  <a:lnTo>
                    <a:pt x="271" y="1476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3ECA723D-BBA2-4CDA-8FE3-2C3B5E91454D}"/>
                </a:ext>
              </a:extLst>
            </p:cNvPr>
            <p:cNvSpPr/>
            <p:nvPr/>
          </p:nvSpPr>
          <p:spPr>
            <a:xfrm>
              <a:off x="5872242" y="3530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842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789B7B32-B85B-4902-83FF-AD2F908926D4}"/>
                </a:ext>
              </a:extLst>
            </p:cNvPr>
            <p:cNvSpPr/>
            <p:nvPr/>
          </p:nvSpPr>
          <p:spPr>
            <a:xfrm>
              <a:off x="5871505" y="3535772"/>
              <a:ext cx="737" cy="737"/>
            </a:xfrm>
            <a:custGeom>
              <a:avLst/>
              <a:gdLst>
                <a:gd name="connsiteX0" fmla="*/ 738 w 737"/>
                <a:gd name="connsiteY0" fmla="*/ 0 h 737"/>
                <a:gd name="connsiteX1" fmla="*/ 0 w 737"/>
                <a:gd name="connsiteY1" fmla="*/ 0 h 737"/>
                <a:gd name="connsiteX2" fmla="*/ 0 w 737"/>
                <a:gd name="connsiteY2" fmla="*/ 738 h 737"/>
                <a:gd name="connsiteX3" fmla="*/ 738 w 737"/>
                <a:gd name="connsiteY3" fmla="*/ 0 h 737"/>
                <a:gd name="connsiteX4" fmla="*/ 738 w 737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738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0"/>
                  </a:lnTo>
                  <a:lnTo>
                    <a:pt x="738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9BC14F96-29DC-441D-8561-6C59CF8D0F1A}"/>
                </a:ext>
              </a:extLst>
            </p:cNvPr>
            <p:cNvSpPr/>
            <p:nvPr/>
          </p:nvSpPr>
          <p:spPr>
            <a:xfrm>
              <a:off x="5875194" y="35372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FA023FE2-8206-4728-B131-F5A59FE6B897}"/>
                </a:ext>
              </a:extLst>
            </p:cNvPr>
            <p:cNvSpPr/>
            <p:nvPr/>
          </p:nvSpPr>
          <p:spPr>
            <a:xfrm>
              <a:off x="5878146" y="3531344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738 w 738"/>
                <a:gd name="connsiteY1" fmla="*/ 738 h 737"/>
                <a:gd name="connsiteX2" fmla="*/ 738 w 738"/>
                <a:gd name="connsiteY2" fmla="*/ 0 h 737"/>
                <a:gd name="connsiteX3" fmla="*/ 0 w 738"/>
                <a:gd name="connsiteY3" fmla="*/ 738 h 737"/>
                <a:gd name="connsiteX4" fmla="*/ 0 w 738"/>
                <a:gd name="connsiteY4" fmla="*/ 738 h 737"/>
                <a:gd name="connsiteX5" fmla="*/ 0 w 738"/>
                <a:gd name="connsiteY5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738" y="738"/>
                  </a:lnTo>
                  <a:lnTo>
                    <a:pt x="738" y="0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2A7FD721-F724-485C-8F0C-EA6ED43486E9}"/>
                </a:ext>
              </a:extLst>
            </p:cNvPr>
            <p:cNvSpPr/>
            <p:nvPr/>
          </p:nvSpPr>
          <p:spPr>
            <a:xfrm>
              <a:off x="5881836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ACB22C21-2F12-49AB-A874-5BB459E52A7A}"/>
                </a:ext>
              </a:extLst>
            </p:cNvPr>
            <p:cNvSpPr/>
            <p:nvPr/>
          </p:nvSpPr>
          <p:spPr>
            <a:xfrm>
              <a:off x="5876671" y="3535772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738 w 738"/>
                <a:gd name="connsiteY1" fmla="*/ 738 h 737"/>
                <a:gd name="connsiteX2" fmla="*/ 738 w 738"/>
                <a:gd name="connsiteY2" fmla="*/ 0 h 737"/>
                <a:gd name="connsiteX3" fmla="*/ 0 w 738"/>
                <a:gd name="connsiteY3" fmla="*/ 738 h 737"/>
                <a:gd name="connsiteX4" fmla="*/ 0 w 738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738" y="738"/>
                  </a:lnTo>
                  <a:lnTo>
                    <a:pt x="738" y="0"/>
                  </a:lnTo>
                  <a:lnTo>
                    <a:pt x="0" y="738"/>
                  </a:lnTo>
                  <a:lnTo>
                    <a:pt x="0" y="738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4C97E473-4BE1-40D4-BDE6-71DC7179B89E}"/>
                </a:ext>
              </a:extLst>
            </p:cNvPr>
            <p:cNvSpPr/>
            <p:nvPr/>
          </p:nvSpPr>
          <p:spPr>
            <a:xfrm>
              <a:off x="5876671" y="3535772"/>
              <a:ext cx="738" cy="737"/>
            </a:xfrm>
            <a:custGeom>
              <a:avLst/>
              <a:gdLst>
                <a:gd name="connsiteX0" fmla="*/ 0 w 738"/>
                <a:gd name="connsiteY0" fmla="*/ 738 h 737"/>
                <a:gd name="connsiteX1" fmla="*/ 738 w 738"/>
                <a:gd name="connsiteY1" fmla="*/ 738 h 737"/>
                <a:gd name="connsiteX2" fmla="*/ 738 w 738"/>
                <a:gd name="connsiteY2" fmla="*/ 0 h 737"/>
                <a:gd name="connsiteX3" fmla="*/ 0 w 738"/>
                <a:gd name="connsiteY3" fmla="*/ 0 h 737"/>
                <a:gd name="connsiteX4" fmla="*/ 0 w 738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7">
                  <a:moveTo>
                    <a:pt x="0" y="738"/>
                  </a:moveTo>
                  <a:lnTo>
                    <a:pt x="738" y="738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8D38D040-BDB5-4895-87E2-51A1C1F09031}"/>
                </a:ext>
              </a:extLst>
            </p:cNvPr>
            <p:cNvSpPr/>
            <p:nvPr/>
          </p:nvSpPr>
          <p:spPr>
            <a:xfrm>
              <a:off x="5890692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45DEF10E-FF2C-4097-8053-53C7999E8198}"/>
                </a:ext>
              </a:extLst>
            </p:cNvPr>
            <p:cNvSpPr/>
            <p:nvPr/>
          </p:nvSpPr>
          <p:spPr>
            <a:xfrm>
              <a:off x="5906190" y="3523881"/>
              <a:ext cx="11070" cy="4510"/>
            </a:xfrm>
            <a:custGeom>
              <a:avLst/>
              <a:gdLst>
                <a:gd name="connsiteX0" fmla="*/ 0 w 11070"/>
                <a:gd name="connsiteY0" fmla="*/ 4510 h 4510"/>
                <a:gd name="connsiteX1" fmla="*/ 11070 w 11070"/>
                <a:gd name="connsiteY1" fmla="*/ 82 h 4510"/>
                <a:gd name="connsiteX2" fmla="*/ 11070 w 11070"/>
                <a:gd name="connsiteY2" fmla="*/ 82 h 4510"/>
                <a:gd name="connsiteX3" fmla="*/ 0 w 11070"/>
                <a:gd name="connsiteY3" fmla="*/ 4510 h 4510"/>
                <a:gd name="connsiteX4" fmla="*/ 0 w 11070"/>
                <a:gd name="connsiteY4" fmla="*/ 4510 h 4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4510">
                  <a:moveTo>
                    <a:pt x="0" y="4510"/>
                  </a:moveTo>
                  <a:cubicBezTo>
                    <a:pt x="2708" y="1263"/>
                    <a:pt x="6871" y="-401"/>
                    <a:pt x="11070" y="82"/>
                  </a:cubicBezTo>
                  <a:lnTo>
                    <a:pt x="11070" y="82"/>
                  </a:lnTo>
                  <a:cubicBezTo>
                    <a:pt x="6922" y="-64"/>
                    <a:pt x="2900" y="1544"/>
                    <a:pt x="0" y="4510"/>
                  </a:cubicBezTo>
                  <a:lnTo>
                    <a:pt x="0" y="451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DB001445-457C-4AD6-9685-788C2E05C2B3}"/>
                </a:ext>
              </a:extLst>
            </p:cNvPr>
            <p:cNvSpPr/>
            <p:nvPr/>
          </p:nvSpPr>
          <p:spPr>
            <a:xfrm>
              <a:off x="5909142" y="3529401"/>
              <a:ext cx="11070" cy="1942"/>
            </a:xfrm>
            <a:custGeom>
              <a:avLst/>
              <a:gdLst>
                <a:gd name="connsiteX0" fmla="*/ 11070 w 11070"/>
                <a:gd name="connsiteY0" fmla="*/ 1943 h 1942"/>
                <a:gd name="connsiteX1" fmla="*/ 0 w 11070"/>
                <a:gd name="connsiteY1" fmla="*/ 1943 h 1942"/>
                <a:gd name="connsiteX2" fmla="*/ 0 w 11070"/>
                <a:gd name="connsiteY2" fmla="*/ 1943 h 1942"/>
                <a:gd name="connsiteX3" fmla="*/ 11070 w 11070"/>
                <a:gd name="connsiteY3" fmla="*/ 1943 h 1942"/>
                <a:gd name="connsiteX4" fmla="*/ 11070 w 11070"/>
                <a:gd name="connsiteY4" fmla="*/ 1943 h 1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1942">
                  <a:moveTo>
                    <a:pt x="11070" y="1943"/>
                  </a:moveTo>
                  <a:cubicBezTo>
                    <a:pt x="7838" y="-648"/>
                    <a:pt x="3232" y="-648"/>
                    <a:pt x="0" y="1943"/>
                  </a:cubicBezTo>
                  <a:lnTo>
                    <a:pt x="0" y="1943"/>
                  </a:lnTo>
                  <a:cubicBezTo>
                    <a:pt x="3380" y="-201"/>
                    <a:pt x="7690" y="-201"/>
                    <a:pt x="11070" y="1943"/>
                  </a:cubicBezTo>
                  <a:lnTo>
                    <a:pt x="11070" y="1943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E6813759-B298-4003-8DFC-75E33076BE45}"/>
                </a:ext>
              </a:extLst>
            </p:cNvPr>
            <p:cNvSpPr/>
            <p:nvPr/>
          </p:nvSpPr>
          <p:spPr>
            <a:xfrm>
              <a:off x="5909142" y="3534296"/>
              <a:ext cx="797" cy="12546"/>
            </a:xfrm>
            <a:custGeom>
              <a:avLst/>
              <a:gdLst>
                <a:gd name="connsiteX0" fmla="*/ 0 w 797"/>
                <a:gd name="connsiteY0" fmla="*/ 1476 h 12546"/>
                <a:gd name="connsiteX1" fmla="*/ 0 w 797"/>
                <a:gd name="connsiteY1" fmla="*/ 12546 h 12546"/>
                <a:gd name="connsiteX2" fmla="*/ 0 w 797"/>
                <a:gd name="connsiteY2" fmla="*/ 12546 h 12546"/>
                <a:gd name="connsiteX3" fmla="*/ 0 w 797"/>
                <a:gd name="connsiteY3" fmla="*/ 0 h 12546"/>
                <a:gd name="connsiteX4" fmla="*/ 0 w 797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" h="12546">
                  <a:moveTo>
                    <a:pt x="0" y="1476"/>
                  </a:moveTo>
                  <a:cubicBezTo>
                    <a:pt x="1048" y="5092"/>
                    <a:pt x="1048" y="8930"/>
                    <a:pt x="0" y="12546"/>
                  </a:cubicBezTo>
                  <a:lnTo>
                    <a:pt x="0" y="12546"/>
                  </a:lnTo>
                  <a:cubicBezTo>
                    <a:pt x="1063" y="8432"/>
                    <a:pt x="1063" y="4114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99A842BC-B433-4B7B-A40C-B1BDBA75F788}"/>
                </a:ext>
              </a:extLst>
            </p:cNvPr>
            <p:cNvSpPr/>
            <p:nvPr/>
          </p:nvSpPr>
          <p:spPr>
            <a:xfrm>
              <a:off x="5904715" y="3536510"/>
              <a:ext cx="276" cy="12546"/>
            </a:xfrm>
            <a:custGeom>
              <a:avLst/>
              <a:gdLst>
                <a:gd name="connsiteX0" fmla="*/ 0 w 276"/>
                <a:gd name="connsiteY0" fmla="*/ 1476 h 12546"/>
                <a:gd name="connsiteX1" fmla="*/ 0 w 276"/>
                <a:gd name="connsiteY1" fmla="*/ 12546 h 12546"/>
                <a:gd name="connsiteX2" fmla="*/ 0 w 276"/>
                <a:gd name="connsiteY2" fmla="*/ 12546 h 12546"/>
                <a:gd name="connsiteX3" fmla="*/ 0 w 276"/>
                <a:gd name="connsiteY3" fmla="*/ 0 h 12546"/>
                <a:gd name="connsiteX4" fmla="*/ 0 w 276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" h="12546">
                  <a:moveTo>
                    <a:pt x="0" y="1476"/>
                  </a:moveTo>
                  <a:cubicBezTo>
                    <a:pt x="369" y="5156"/>
                    <a:pt x="369" y="8866"/>
                    <a:pt x="0" y="12546"/>
                  </a:cubicBezTo>
                  <a:lnTo>
                    <a:pt x="0" y="12546"/>
                  </a:lnTo>
                  <a:cubicBezTo>
                    <a:pt x="354" y="8372"/>
                    <a:pt x="354" y="4174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9FEE6C91-9ACC-4FBE-830C-91A371DD38EC}"/>
                </a:ext>
              </a:extLst>
            </p:cNvPr>
            <p:cNvSpPr/>
            <p:nvPr/>
          </p:nvSpPr>
          <p:spPr>
            <a:xfrm>
              <a:off x="5910619" y="3535034"/>
              <a:ext cx="9594" cy="6641"/>
            </a:xfrm>
            <a:custGeom>
              <a:avLst/>
              <a:gdLst>
                <a:gd name="connsiteX0" fmla="*/ 0 w 9594"/>
                <a:gd name="connsiteY0" fmla="*/ 0 h 6641"/>
                <a:gd name="connsiteX1" fmla="*/ 9594 w 9594"/>
                <a:gd name="connsiteY1" fmla="*/ 6642 h 6641"/>
                <a:gd name="connsiteX2" fmla="*/ 9594 w 9594"/>
                <a:gd name="connsiteY2" fmla="*/ 6642 h 6641"/>
                <a:gd name="connsiteX3" fmla="*/ 0 w 9594"/>
                <a:gd name="connsiteY3" fmla="*/ 0 h 6641"/>
                <a:gd name="connsiteX4" fmla="*/ 0 w 9594"/>
                <a:gd name="connsiteY4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6641">
                  <a:moveTo>
                    <a:pt x="0" y="0"/>
                  </a:moveTo>
                  <a:cubicBezTo>
                    <a:pt x="3860" y="1066"/>
                    <a:pt x="7240" y="3408"/>
                    <a:pt x="9594" y="6642"/>
                  </a:cubicBezTo>
                  <a:lnTo>
                    <a:pt x="9594" y="6642"/>
                  </a:lnTo>
                  <a:cubicBezTo>
                    <a:pt x="7048" y="3610"/>
                    <a:pt x="3734" y="1317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471CCBA9-B8DC-423B-B106-EB66E7829E1D}"/>
                </a:ext>
              </a:extLst>
            </p:cNvPr>
            <p:cNvSpPr/>
            <p:nvPr/>
          </p:nvSpPr>
          <p:spPr>
            <a:xfrm>
              <a:off x="5907667" y="3539461"/>
              <a:ext cx="271" cy="7380"/>
            </a:xfrm>
            <a:custGeom>
              <a:avLst/>
              <a:gdLst>
                <a:gd name="connsiteX0" fmla="*/ 0 w 271"/>
                <a:gd name="connsiteY0" fmla="*/ 738 h 7380"/>
                <a:gd name="connsiteX1" fmla="*/ 0 w 271"/>
                <a:gd name="connsiteY1" fmla="*/ 7380 h 7380"/>
                <a:gd name="connsiteX2" fmla="*/ 0 w 271"/>
                <a:gd name="connsiteY2" fmla="*/ 7380 h 7380"/>
                <a:gd name="connsiteX3" fmla="*/ 0 w 271"/>
                <a:gd name="connsiteY3" fmla="*/ 0 h 7380"/>
                <a:gd name="connsiteX4" fmla="*/ 0 w 271"/>
                <a:gd name="connsiteY4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" h="7380">
                  <a:moveTo>
                    <a:pt x="0" y="738"/>
                  </a:moveTo>
                  <a:cubicBezTo>
                    <a:pt x="362" y="2937"/>
                    <a:pt x="362" y="5181"/>
                    <a:pt x="0" y="7380"/>
                  </a:cubicBezTo>
                  <a:lnTo>
                    <a:pt x="0" y="7380"/>
                  </a:lnTo>
                  <a:cubicBezTo>
                    <a:pt x="362" y="4934"/>
                    <a:pt x="362" y="2446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851174E4-7CBA-433D-A67E-969DAB32BE38}"/>
                </a:ext>
              </a:extLst>
            </p:cNvPr>
            <p:cNvSpPr/>
            <p:nvPr/>
          </p:nvSpPr>
          <p:spPr>
            <a:xfrm>
              <a:off x="5912832" y="3539461"/>
              <a:ext cx="5165" cy="8118"/>
            </a:xfrm>
            <a:custGeom>
              <a:avLst/>
              <a:gdLst>
                <a:gd name="connsiteX0" fmla="*/ 0 w 5165"/>
                <a:gd name="connsiteY0" fmla="*/ 0 h 8118"/>
                <a:gd name="connsiteX1" fmla="*/ 5166 w 5165"/>
                <a:gd name="connsiteY1" fmla="*/ 8118 h 8118"/>
                <a:gd name="connsiteX2" fmla="*/ 5166 w 5165"/>
                <a:gd name="connsiteY2" fmla="*/ 8118 h 8118"/>
                <a:gd name="connsiteX3" fmla="*/ 0 w 5165"/>
                <a:gd name="connsiteY3" fmla="*/ 0 h 8118"/>
                <a:gd name="connsiteX4" fmla="*/ 0 w 5165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8118">
                  <a:moveTo>
                    <a:pt x="0" y="0"/>
                  </a:moveTo>
                  <a:cubicBezTo>
                    <a:pt x="2627" y="2012"/>
                    <a:pt x="4458" y="4887"/>
                    <a:pt x="5166" y="8118"/>
                  </a:cubicBezTo>
                  <a:lnTo>
                    <a:pt x="5166" y="8118"/>
                  </a:lnTo>
                  <a:cubicBezTo>
                    <a:pt x="4886" y="4726"/>
                    <a:pt x="2952" y="169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18A8DCA9-E8C7-4253-B631-D07AE3DF9A3D}"/>
                </a:ext>
              </a:extLst>
            </p:cNvPr>
            <p:cNvSpPr/>
            <p:nvPr/>
          </p:nvSpPr>
          <p:spPr>
            <a:xfrm>
              <a:off x="5895859" y="35461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FA466FE7-817F-4635-ADB3-0E9F3B9BD53B}"/>
                </a:ext>
              </a:extLst>
            </p:cNvPr>
            <p:cNvSpPr/>
            <p:nvPr/>
          </p:nvSpPr>
          <p:spPr>
            <a:xfrm>
              <a:off x="5898073" y="3521749"/>
              <a:ext cx="3690" cy="4427"/>
            </a:xfrm>
            <a:custGeom>
              <a:avLst/>
              <a:gdLst>
                <a:gd name="connsiteX0" fmla="*/ 3690 w 3690"/>
                <a:gd name="connsiteY0" fmla="*/ 4428 h 4427"/>
                <a:gd name="connsiteX1" fmla="*/ 0 w 3690"/>
                <a:gd name="connsiteY1" fmla="*/ 0 h 4427"/>
                <a:gd name="connsiteX2" fmla="*/ 0 w 3690"/>
                <a:gd name="connsiteY2" fmla="*/ 0 h 4427"/>
                <a:gd name="connsiteX3" fmla="*/ 3690 w 3690"/>
                <a:gd name="connsiteY3" fmla="*/ 4428 h 4427"/>
                <a:gd name="connsiteX4" fmla="*/ 3690 w 369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427">
                  <a:moveTo>
                    <a:pt x="3690" y="4428"/>
                  </a:moveTo>
                  <a:cubicBezTo>
                    <a:pt x="3690" y="4428"/>
                    <a:pt x="3690" y="4428"/>
                    <a:pt x="0" y="0"/>
                  </a:cubicBezTo>
                  <a:lnTo>
                    <a:pt x="0" y="0"/>
                  </a:lnTo>
                  <a:cubicBezTo>
                    <a:pt x="1779" y="915"/>
                    <a:pt x="3114" y="2513"/>
                    <a:pt x="3690" y="4428"/>
                  </a:cubicBezTo>
                  <a:lnTo>
                    <a:pt x="3690" y="4428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092BEEEC-E955-4077-AD50-C71D5814BFC6}"/>
                </a:ext>
              </a:extLst>
            </p:cNvPr>
            <p:cNvSpPr/>
            <p:nvPr/>
          </p:nvSpPr>
          <p:spPr>
            <a:xfrm>
              <a:off x="5892169" y="3525622"/>
              <a:ext cx="5903" cy="555"/>
            </a:xfrm>
            <a:custGeom>
              <a:avLst/>
              <a:gdLst>
                <a:gd name="connsiteX0" fmla="*/ 5904 w 5903"/>
                <a:gd name="connsiteY0" fmla="*/ 556 h 555"/>
                <a:gd name="connsiteX1" fmla="*/ 0 w 5903"/>
                <a:gd name="connsiteY1" fmla="*/ 556 h 555"/>
                <a:gd name="connsiteX2" fmla="*/ 5904 w 5903"/>
                <a:gd name="connsiteY2" fmla="*/ 556 h 555"/>
                <a:gd name="connsiteX3" fmla="*/ 5904 w 5903"/>
                <a:gd name="connsiteY3" fmla="*/ 556 h 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555">
                  <a:moveTo>
                    <a:pt x="5904" y="556"/>
                  </a:moveTo>
                  <a:lnTo>
                    <a:pt x="0" y="556"/>
                  </a:lnTo>
                  <a:cubicBezTo>
                    <a:pt x="1897" y="-185"/>
                    <a:pt x="4007" y="-185"/>
                    <a:pt x="5904" y="556"/>
                  </a:cubicBezTo>
                  <a:lnTo>
                    <a:pt x="5904" y="556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246CEADB-DDE4-4B66-AA1A-F709D7E74468}"/>
                </a:ext>
              </a:extLst>
            </p:cNvPr>
            <p:cNvSpPr/>
            <p:nvPr/>
          </p:nvSpPr>
          <p:spPr>
            <a:xfrm>
              <a:off x="5904715" y="3521011"/>
              <a:ext cx="381" cy="5165"/>
            </a:xfrm>
            <a:custGeom>
              <a:avLst/>
              <a:gdLst>
                <a:gd name="connsiteX0" fmla="*/ 0 w 381"/>
                <a:gd name="connsiteY0" fmla="*/ 5166 h 5165"/>
                <a:gd name="connsiteX1" fmla="*/ 0 w 381"/>
                <a:gd name="connsiteY1" fmla="*/ 0 h 5165"/>
                <a:gd name="connsiteX2" fmla="*/ 0 w 381"/>
                <a:gd name="connsiteY2" fmla="*/ 0 h 5165"/>
                <a:gd name="connsiteX3" fmla="*/ 0 w 381"/>
                <a:gd name="connsiteY3" fmla="*/ 4428 h 5165"/>
                <a:gd name="connsiteX4" fmla="*/ 0 w 381"/>
                <a:gd name="connsiteY4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" h="5165">
                  <a:moveTo>
                    <a:pt x="0" y="5166"/>
                  </a:moveTo>
                  <a:cubicBezTo>
                    <a:pt x="0" y="5166"/>
                    <a:pt x="0" y="738"/>
                    <a:pt x="0" y="0"/>
                  </a:cubicBezTo>
                  <a:lnTo>
                    <a:pt x="0" y="0"/>
                  </a:lnTo>
                  <a:cubicBezTo>
                    <a:pt x="509" y="1432"/>
                    <a:pt x="509" y="2996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5A570E52-BBE2-4FBA-8860-C9D101F63B88}"/>
                </a:ext>
              </a:extLst>
            </p:cNvPr>
            <p:cNvSpPr/>
            <p:nvPr/>
          </p:nvSpPr>
          <p:spPr>
            <a:xfrm>
              <a:off x="5911357" y="3527885"/>
              <a:ext cx="5903" cy="506"/>
            </a:xfrm>
            <a:custGeom>
              <a:avLst/>
              <a:gdLst>
                <a:gd name="connsiteX0" fmla="*/ 0 w 5903"/>
                <a:gd name="connsiteY0" fmla="*/ 506 h 506"/>
                <a:gd name="connsiteX1" fmla="*/ 5904 w 5903"/>
                <a:gd name="connsiteY1" fmla="*/ 506 h 506"/>
                <a:gd name="connsiteX2" fmla="*/ 0 w 5903"/>
                <a:gd name="connsiteY2" fmla="*/ 506 h 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3" h="506">
                  <a:moveTo>
                    <a:pt x="0" y="506"/>
                  </a:moveTo>
                  <a:cubicBezTo>
                    <a:pt x="1911" y="-169"/>
                    <a:pt x="3993" y="-169"/>
                    <a:pt x="5904" y="506"/>
                  </a:cubicBezTo>
                  <a:lnTo>
                    <a:pt x="0" y="506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41D624C7-2705-4D76-B0DC-6090A168EDA7}"/>
                </a:ext>
              </a:extLst>
            </p:cNvPr>
            <p:cNvSpPr/>
            <p:nvPr/>
          </p:nvSpPr>
          <p:spPr>
            <a:xfrm>
              <a:off x="5915046" y="3532820"/>
              <a:ext cx="6642" cy="4427"/>
            </a:xfrm>
            <a:custGeom>
              <a:avLst/>
              <a:gdLst>
                <a:gd name="connsiteX0" fmla="*/ 0 w 6642"/>
                <a:gd name="connsiteY0" fmla="*/ 0 h 4427"/>
                <a:gd name="connsiteX1" fmla="*/ 6642 w 6642"/>
                <a:gd name="connsiteY1" fmla="*/ 4428 h 4427"/>
                <a:gd name="connsiteX2" fmla="*/ 6642 w 6642"/>
                <a:gd name="connsiteY2" fmla="*/ 4428 h 4427"/>
                <a:gd name="connsiteX3" fmla="*/ 0 w 6642"/>
                <a:gd name="connsiteY3" fmla="*/ 738 h 4427"/>
                <a:gd name="connsiteX4" fmla="*/ 0 w 6642"/>
                <a:gd name="connsiteY4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4427">
                  <a:moveTo>
                    <a:pt x="0" y="0"/>
                  </a:moveTo>
                  <a:cubicBezTo>
                    <a:pt x="2613" y="760"/>
                    <a:pt x="4937" y="2306"/>
                    <a:pt x="6642" y="4428"/>
                  </a:cubicBezTo>
                  <a:lnTo>
                    <a:pt x="6642" y="4428"/>
                  </a:lnTo>
                  <a:cubicBezTo>
                    <a:pt x="6642" y="4428"/>
                    <a:pt x="2952" y="738"/>
                    <a:pt x="0" y="738"/>
                  </a:cubicBezTo>
                  <a:lnTo>
                    <a:pt x="0" y="738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2215B6F2-C374-4D21-AE9B-F5578C954539}"/>
                </a:ext>
              </a:extLst>
            </p:cNvPr>
            <p:cNvSpPr/>
            <p:nvPr/>
          </p:nvSpPr>
          <p:spPr>
            <a:xfrm>
              <a:off x="5902500" y="3540199"/>
              <a:ext cx="73800" cy="7380"/>
            </a:xfrm>
            <a:custGeom>
              <a:avLst/>
              <a:gdLst>
                <a:gd name="connsiteX0" fmla="*/ 0 w 73800"/>
                <a:gd name="connsiteY0" fmla="*/ 738 h 7380"/>
                <a:gd name="connsiteX1" fmla="*/ 0 w 73800"/>
                <a:gd name="connsiteY1" fmla="*/ 7380 h 7380"/>
                <a:gd name="connsiteX2" fmla="*/ 0 w 73800"/>
                <a:gd name="connsiteY2" fmla="*/ 7380 h 7380"/>
                <a:gd name="connsiteX3" fmla="*/ 0 w 73800"/>
                <a:gd name="connsiteY3" fmla="*/ 0 h 7380"/>
                <a:gd name="connsiteX4" fmla="*/ 0 w 73800"/>
                <a:gd name="connsiteY4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">
                  <a:moveTo>
                    <a:pt x="0" y="738"/>
                  </a:moveTo>
                  <a:cubicBezTo>
                    <a:pt x="0" y="738"/>
                    <a:pt x="0" y="6642"/>
                    <a:pt x="0" y="7380"/>
                  </a:cubicBezTo>
                  <a:lnTo>
                    <a:pt x="0" y="7380"/>
                  </a:lnTo>
                  <a:cubicBezTo>
                    <a:pt x="0" y="7380"/>
                    <a:pt x="0" y="2952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ADF121D8-C240-4D8C-A751-60B3949D88EE}"/>
                </a:ext>
              </a:extLst>
            </p:cNvPr>
            <p:cNvSpPr/>
            <p:nvPr/>
          </p:nvSpPr>
          <p:spPr>
            <a:xfrm>
              <a:off x="5909142" y="3537247"/>
              <a:ext cx="841" cy="10332"/>
            </a:xfrm>
            <a:custGeom>
              <a:avLst/>
              <a:gdLst>
                <a:gd name="connsiteX0" fmla="*/ 0 w 841"/>
                <a:gd name="connsiteY0" fmla="*/ 1476 h 10332"/>
                <a:gd name="connsiteX1" fmla="*/ 0 w 841"/>
                <a:gd name="connsiteY1" fmla="*/ 10332 h 10332"/>
                <a:gd name="connsiteX2" fmla="*/ 0 w 841"/>
                <a:gd name="connsiteY2" fmla="*/ 10332 h 10332"/>
                <a:gd name="connsiteX3" fmla="*/ 0 w 841"/>
                <a:gd name="connsiteY3" fmla="*/ 0 h 10332"/>
                <a:gd name="connsiteX4" fmla="*/ 0 w 841"/>
                <a:gd name="connsiteY4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" h="10332">
                  <a:moveTo>
                    <a:pt x="0" y="1476"/>
                  </a:moveTo>
                  <a:cubicBezTo>
                    <a:pt x="0" y="1476"/>
                    <a:pt x="0" y="7380"/>
                    <a:pt x="0" y="10332"/>
                  </a:cubicBezTo>
                  <a:lnTo>
                    <a:pt x="0" y="10332"/>
                  </a:lnTo>
                  <a:cubicBezTo>
                    <a:pt x="1122" y="6980"/>
                    <a:pt x="1122" y="3352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9E8510A4-75E8-4D15-9301-0695CBA880E8}"/>
                </a:ext>
              </a:extLst>
            </p:cNvPr>
            <p:cNvSpPr/>
            <p:nvPr/>
          </p:nvSpPr>
          <p:spPr>
            <a:xfrm>
              <a:off x="5912832" y="3537985"/>
              <a:ext cx="5903" cy="5903"/>
            </a:xfrm>
            <a:custGeom>
              <a:avLst/>
              <a:gdLst>
                <a:gd name="connsiteX0" fmla="*/ 0 w 5903"/>
                <a:gd name="connsiteY0" fmla="*/ 0 h 5903"/>
                <a:gd name="connsiteX1" fmla="*/ 5904 w 5903"/>
                <a:gd name="connsiteY1" fmla="*/ 5904 h 5903"/>
                <a:gd name="connsiteX2" fmla="*/ 5904 w 5903"/>
                <a:gd name="connsiteY2" fmla="*/ 5904 h 5903"/>
                <a:gd name="connsiteX3" fmla="*/ 0 w 5903"/>
                <a:gd name="connsiteY3" fmla="*/ 0 h 5903"/>
                <a:gd name="connsiteX4" fmla="*/ 0 w 5903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5903">
                  <a:moveTo>
                    <a:pt x="0" y="0"/>
                  </a:moveTo>
                  <a:cubicBezTo>
                    <a:pt x="2908" y="728"/>
                    <a:pt x="5173" y="2997"/>
                    <a:pt x="5904" y="5904"/>
                  </a:cubicBezTo>
                  <a:lnTo>
                    <a:pt x="5904" y="5904"/>
                  </a:lnTo>
                  <a:cubicBezTo>
                    <a:pt x="5904" y="5904"/>
                    <a:pt x="5904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797AB743-9CAB-4ECD-B90E-DF86ABFBD802}"/>
                </a:ext>
              </a:extLst>
            </p:cNvPr>
            <p:cNvSpPr/>
            <p:nvPr/>
          </p:nvSpPr>
          <p:spPr>
            <a:xfrm>
              <a:off x="5912832" y="3540199"/>
              <a:ext cx="564" cy="8856"/>
            </a:xfrm>
            <a:custGeom>
              <a:avLst/>
              <a:gdLst>
                <a:gd name="connsiteX0" fmla="*/ 0 w 564"/>
                <a:gd name="connsiteY0" fmla="*/ 2214 h 8856"/>
                <a:gd name="connsiteX1" fmla="*/ 0 w 564"/>
                <a:gd name="connsiteY1" fmla="*/ 8856 h 8856"/>
                <a:gd name="connsiteX2" fmla="*/ 0 w 564"/>
                <a:gd name="connsiteY2" fmla="*/ 8856 h 8856"/>
                <a:gd name="connsiteX3" fmla="*/ 0 w 564"/>
                <a:gd name="connsiteY3" fmla="*/ 0 h 8856"/>
                <a:gd name="connsiteX4" fmla="*/ 0 w 564"/>
                <a:gd name="connsiteY4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" h="8856">
                  <a:moveTo>
                    <a:pt x="0" y="2214"/>
                  </a:moveTo>
                  <a:cubicBezTo>
                    <a:pt x="731" y="4367"/>
                    <a:pt x="731" y="6703"/>
                    <a:pt x="0" y="8856"/>
                  </a:cubicBezTo>
                  <a:lnTo>
                    <a:pt x="0" y="8856"/>
                  </a:lnTo>
                  <a:cubicBezTo>
                    <a:pt x="753" y="5952"/>
                    <a:pt x="753" y="2904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01075FF3-5872-44F4-93F0-139099FD1CD8}"/>
                </a:ext>
              </a:extLst>
            </p:cNvPr>
            <p:cNvSpPr/>
            <p:nvPr/>
          </p:nvSpPr>
          <p:spPr>
            <a:xfrm>
              <a:off x="5911357" y="3531220"/>
              <a:ext cx="8855" cy="861"/>
            </a:xfrm>
            <a:custGeom>
              <a:avLst/>
              <a:gdLst>
                <a:gd name="connsiteX0" fmla="*/ 0 w 8855"/>
                <a:gd name="connsiteY0" fmla="*/ 862 h 861"/>
                <a:gd name="connsiteX1" fmla="*/ 8856 w 8855"/>
                <a:gd name="connsiteY1" fmla="*/ 862 h 861"/>
                <a:gd name="connsiteX2" fmla="*/ 8856 w 8855"/>
                <a:gd name="connsiteY2" fmla="*/ 862 h 861"/>
                <a:gd name="connsiteX3" fmla="*/ 0 w 8855"/>
                <a:gd name="connsiteY3" fmla="*/ 862 h 861"/>
                <a:gd name="connsiteX4" fmla="*/ 0 w 8855"/>
                <a:gd name="connsiteY4" fmla="*/ 862 h 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861">
                  <a:moveTo>
                    <a:pt x="0" y="862"/>
                  </a:moveTo>
                  <a:cubicBezTo>
                    <a:pt x="2841" y="-287"/>
                    <a:pt x="6015" y="-287"/>
                    <a:pt x="8856" y="862"/>
                  </a:cubicBezTo>
                  <a:lnTo>
                    <a:pt x="8856" y="862"/>
                  </a:lnTo>
                  <a:cubicBezTo>
                    <a:pt x="8856" y="862"/>
                    <a:pt x="2952" y="862"/>
                    <a:pt x="0" y="862"/>
                  </a:cubicBezTo>
                  <a:lnTo>
                    <a:pt x="0" y="862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4553125C-5719-4608-A084-CF6E70C5F253}"/>
                </a:ext>
              </a:extLst>
            </p:cNvPr>
            <p:cNvSpPr/>
            <p:nvPr/>
          </p:nvSpPr>
          <p:spPr>
            <a:xfrm>
              <a:off x="5906190" y="3521011"/>
              <a:ext cx="4428" cy="5165"/>
            </a:xfrm>
            <a:custGeom>
              <a:avLst/>
              <a:gdLst>
                <a:gd name="connsiteX0" fmla="*/ 0 w 4428"/>
                <a:gd name="connsiteY0" fmla="*/ 5166 h 5165"/>
                <a:gd name="connsiteX1" fmla="*/ 4428 w 4428"/>
                <a:gd name="connsiteY1" fmla="*/ 0 h 5165"/>
                <a:gd name="connsiteX2" fmla="*/ 4428 w 4428"/>
                <a:gd name="connsiteY2" fmla="*/ 0 h 5165"/>
                <a:gd name="connsiteX3" fmla="*/ 0 w 4428"/>
                <a:gd name="connsiteY3" fmla="*/ 5166 h 5165"/>
                <a:gd name="connsiteX4" fmla="*/ 0 w 4428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5165">
                  <a:moveTo>
                    <a:pt x="0" y="5166"/>
                  </a:moveTo>
                  <a:cubicBezTo>
                    <a:pt x="414" y="2762"/>
                    <a:pt x="2118" y="778"/>
                    <a:pt x="4428" y="0"/>
                  </a:cubicBezTo>
                  <a:lnTo>
                    <a:pt x="4428" y="0"/>
                  </a:lnTo>
                  <a:cubicBezTo>
                    <a:pt x="1867" y="370"/>
                    <a:pt x="-29" y="2578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6E796E07-C8B9-4D91-8565-8339B2E9A638}"/>
                </a:ext>
              </a:extLst>
            </p:cNvPr>
            <p:cNvSpPr/>
            <p:nvPr/>
          </p:nvSpPr>
          <p:spPr>
            <a:xfrm>
              <a:off x="5903238" y="3520273"/>
              <a:ext cx="553" cy="7380"/>
            </a:xfrm>
            <a:custGeom>
              <a:avLst/>
              <a:gdLst>
                <a:gd name="connsiteX0" fmla="*/ 0 w 553"/>
                <a:gd name="connsiteY0" fmla="*/ 7380 h 7380"/>
                <a:gd name="connsiteX1" fmla="*/ 0 w 553"/>
                <a:gd name="connsiteY1" fmla="*/ 0 h 7380"/>
                <a:gd name="connsiteX2" fmla="*/ 0 w 553"/>
                <a:gd name="connsiteY2" fmla="*/ 0 h 7380"/>
                <a:gd name="connsiteX3" fmla="*/ 0 w 553"/>
                <a:gd name="connsiteY3" fmla="*/ 6642 h 7380"/>
                <a:gd name="connsiteX4" fmla="*/ 0 w 553"/>
                <a:gd name="connsiteY4" fmla="*/ 6642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" h="7380">
                  <a:moveTo>
                    <a:pt x="0" y="7380"/>
                  </a:moveTo>
                  <a:cubicBezTo>
                    <a:pt x="738" y="4976"/>
                    <a:pt x="738" y="2404"/>
                    <a:pt x="0" y="0"/>
                  </a:cubicBezTo>
                  <a:lnTo>
                    <a:pt x="0" y="0"/>
                  </a:lnTo>
                  <a:cubicBezTo>
                    <a:pt x="310" y="2203"/>
                    <a:pt x="310" y="4439"/>
                    <a:pt x="0" y="6642"/>
                  </a:cubicBezTo>
                  <a:lnTo>
                    <a:pt x="0" y="6642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AE419D66-82A1-460C-A09C-2CCE59E1A9F5}"/>
                </a:ext>
              </a:extLst>
            </p:cNvPr>
            <p:cNvSpPr/>
            <p:nvPr/>
          </p:nvSpPr>
          <p:spPr>
            <a:xfrm>
              <a:off x="5896596" y="3523963"/>
              <a:ext cx="4428" cy="5166"/>
            </a:xfrm>
            <a:custGeom>
              <a:avLst/>
              <a:gdLst>
                <a:gd name="connsiteX0" fmla="*/ 4428 w 4428"/>
                <a:gd name="connsiteY0" fmla="*/ 5166 h 5166"/>
                <a:gd name="connsiteX1" fmla="*/ 0 w 4428"/>
                <a:gd name="connsiteY1" fmla="*/ 0 h 5166"/>
                <a:gd name="connsiteX2" fmla="*/ 0 w 4428"/>
                <a:gd name="connsiteY2" fmla="*/ 0 h 5166"/>
                <a:gd name="connsiteX3" fmla="*/ 4428 w 4428"/>
                <a:gd name="connsiteY3" fmla="*/ 5166 h 5166"/>
                <a:gd name="connsiteX4" fmla="*/ 4428 w 4428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5166">
                  <a:moveTo>
                    <a:pt x="4428" y="5166"/>
                  </a:moveTo>
                  <a:cubicBezTo>
                    <a:pt x="3779" y="2879"/>
                    <a:pt x="2162" y="990"/>
                    <a:pt x="0" y="0"/>
                  </a:cubicBezTo>
                  <a:lnTo>
                    <a:pt x="0" y="0"/>
                  </a:lnTo>
                  <a:cubicBezTo>
                    <a:pt x="2059" y="1123"/>
                    <a:pt x="3631" y="2961"/>
                    <a:pt x="4428" y="5166"/>
                  </a:cubicBezTo>
                  <a:lnTo>
                    <a:pt x="4428" y="5166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8EDDFA5C-72E9-4E43-8234-999526829146}"/>
                </a:ext>
              </a:extLst>
            </p:cNvPr>
            <p:cNvSpPr/>
            <p:nvPr/>
          </p:nvSpPr>
          <p:spPr>
            <a:xfrm>
              <a:off x="5892169" y="3527798"/>
              <a:ext cx="4427" cy="593"/>
            </a:xfrm>
            <a:custGeom>
              <a:avLst/>
              <a:gdLst>
                <a:gd name="connsiteX0" fmla="*/ 4428 w 4427"/>
                <a:gd name="connsiteY0" fmla="*/ 593 h 593"/>
                <a:gd name="connsiteX1" fmla="*/ 0 w 4427"/>
                <a:gd name="connsiteY1" fmla="*/ 593 h 593"/>
                <a:gd name="connsiteX2" fmla="*/ 0 w 4427"/>
                <a:gd name="connsiteY2" fmla="*/ 593 h 593"/>
                <a:gd name="connsiteX3" fmla="*/ 4428 w 4427"/>
                <a:gd name="connsiteY3" fmla="*/ 593 h 593"/>
                <a:gd name="connsiteX4" fmla="*/ 4428 w 4427"/>
                <a:gd name="connsiteY4" fmla="*/ 593 h 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593">
                  <a:moveTo>
                    <a:pt x="4428" y="593"/>
                  </a:moveTo>
                  <a:cubicBezTo>
                    <a:pt x="3055" y="-198"/>
                    <a:pt x="1373" y="-198"/>
                    <a:pt x="0" y="593"/>
                  </a:cubicBezTo>
                  <a:lnTo>
                    <a:pt x="0" y="593"/>
                  </a:lnTo>
                  <a:cubicBezTo>
                    <a:pt x="1373" y="-198"/>
                    <a:pt x="3055" y="-198"/>
                    <a:pt x="4428" y="593"/>
                  </a:cubicBezTo>
                  <a:lnTo>
                    <a:pt x="4428" y="593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A55B8428-7B3E-4D31-A79D-D2310E4BEC7F}"/>
                </a:ext>
              </a:extLst>
            </p:cNvPr>
            <p:cNvSpPr/>
            <p:nvPr/>
          </p:nvSpPr>
          <p:spPr>
            <a:xfrm>
              <a:off x="5905453" y="3537247"/>
              <a:ext cx="885" cy="9594"/>
            </a:xfrm>
            <a:custGeom>
              <a:avLst/>
              <a:gdLst>
                <a:gd name="connsiteX0" fmla="*/ 0 w 885"/>
                <a:gd name="connsiteY0" fmla="*/ 2214 h 9594"/>
                <a:gd name="connsiteX1" fmla="*/ 0 w 885"/>
                <a:gd name="connsiteY1" fmla="*/ 9594 h 9594"/>
                <a:gd name="connsiteX2" fmla="*/ 0 w 885"/>
                <a:gd name="connsiteY2" fmla="*/ 9594 h 9594"/>
                <a:gd name="connsiteX3" fmla="*/ 0 w 885"/>
                <a:gd name="connsiteY3" fmla="*/ 0 h 9594"/>
                <a:gd name="connsiteX4" fmla="*/ 0 w 885"/>
                <a:gd name="connsiteY4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" h="9594">
                  <a:moveTo>
                    <a:pt x="0" y="2214"/>
                  </a:moveTo>
                  <a:cubicBezTo>
                    <a:pt x="1181" y="4532"/>
                    <a:pt x="1181" y="7276"/>
                    <a:pt x="0" y="9594"/>
                  </a:cubicBezTo>
                  <a:lnTo>
                    <a:pt x="0" y="9594"/>
                  </a:lnTo>
                  <a:cubicBezTo>
                    <a:pt x="1070" y="6486"/>
                    <a:pt x="1070" y="3108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309DC6B9-96AB-4F33-A94F-541B2457C4AE}"/>
                </a:ext>
              </a:extLst>
            </p:cNvPr>
            <p:cNvSpPr/>
            <p:nvPr/>
          </p:nvSpPr>
          <p:spPr>
            <a:xfrm>
              <a:off x="5908405" y="3537247"/>
              <a:ext cx="498" cy="8856"/>
            </a:xfrm>
            <a:custGeom>
              <a:avLst/>
              <a:gdLst>
                <a:gd name="connsiteX0" fmla="*/ 0 w 498"/>
                <a:gd name="connsiteY0" fmla="*/ 738 h 8856"/>
                <a:gd name="connsiteX1" fmla="*/ 0 w 498"/>
                <a:gd name="connsiteY1" fmla="*/ 8856 h 8856"/>
                <a:gd name="connsiteX2" fmla="*/ 0 w 498"/>
                <a:gd name="connsiteY2" fmla="*/ 8856 h 8856"/>
                <a:gd name="connsiteX3" fmla="*/ 0 w 498"/>
                <a:gd name="connsiteY3" fmla="*/ 0 h 8856"/>
                <a:gd name="connsiteX4" fmla="*/ 0 w 498"/>
                <a:gd name="connsiteY4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" h="8856">
                  <a:moveTo>
                    <a:pt x="0" y="738"/>
                  </a:moveTo>
                  <a:cubicBezTo>
                    <a:pt x="657" y="3404"/>
                    <a:pt x="657" y="6190"/>
                    <a:pt x="0" y="8856"/>
                  </a:cubicBezTo>
                  <a:lnTo>
                    <a:pt x="0" y="8856"/>
                  </a:lnTo>
                  <a:cubicBezTo>
                    <a:pt x="664" y="5942"/>
                    <a:pt x="664" y="2914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5A8E7E86-55C9-4EB6-83A0-A6D53FC01775}"/>
                </a:ext>
              </a:extLst>
            </p:cNvPr>
            <p:cNvSpPr/>
            <p:nvPr/>
          </p:nvSpPr>
          <p:spPr>
            <a:xfrm>
              <a:off x="5910619" y="3533819"/>
              <a:ext cx="6642" cy="476"/>
            </a:xfrm>
            <a:custGeom>
              <a:avLst/>
              <a:gdLst>
                <a:gd name="connsiteX0" fmla="*/ 0 w 6642"/>
                <a:gd name="connsiteY0" fmla="*/ 477 h 476"/>
                <a:gd name="connsiteX1" fmla="*/ 6642 w 6642"/>
                <a:gd name="connsiteY1" fmla="*/ 477 h 476"/>
                <a:gd name="connsiteX2" fmla="*/ 6642 w 6642"/>
                <a:gd name="connsiteY2" fmla="*/ 477 h 476"/>
                <a:gd name="connsiteX3" fmla="*/ 0 w 6642"/>
                <a:gd name="connsiteY3" fmla="*/ 477 h 476"/>
                <a:gd name="connsiteX4" fmla="*/ 0 w 6642"/>
                <a:gd name="connsiteY4" fmla="*/ 477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476">
                  <a:moveTo>
                    <a:pt x="0" y="477"/>
                  </a:moveTo>
                  <a:lnTo>
                    <a:pt x="6642" y="477"/>
                  </a:lnTo>
                  <a:lnTo>
                    <a:pt x="6642" y="477"/>
                  </a:lnTo>
                  <a:cubicBezTo>
                    <a:pt x="4472" y="-159"/>
                    <a:pt x="2170" y="-159"/>
                    <a:pt x="0" y="477"/>
                  </a:cubicBezTo>
                  <a:lnTo>
                    <a:pt x="0" y="477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4025CBB2-CADB-492D-8EB4-74CFA0A422C4}"/>
                </a:ext>
              </a:extLst>
            </p:cNvPr>
            <p:cNvSpPr/>
            <p:nvPr/>
          </p:nvSpPr>
          <p:spPr>
            <a:xfrm>
              <a:off x="5903977" y="3522487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0 h 6642"/>
                <a:gd name="connsiteX2" fmla="*/ 0 w 73800"/>
                <a:gd name="connsiteY2" fmla="*/ 0 h 6642"/>
                <a:gd name="connsiteX3" fmla="*/ 0 w 73800"/>
                <a:gd name="connsiteY3" fmla="*/ 5904 h 6642"/>
                <a:gd name="connsiteX4" fmla="*/ 0 w 73800"/>
                <a:gd name="connsiteY4" fmla="*/ 590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cubicBezTo>
                    <a:pt x="0" y="6642"/>
                    <a:pt x="0" y="221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5904"/>
                  </a:cubicBezTo>
                  <a:lnTo>
                    <a:pt x="0" y="5904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0EB4CAB1-B0B1-4B53-9A0E-AE17F4F2E045}"/>
                </a:ext>
              </a:extLst>
            </p:cNvPr>
            <p:cNvSpPr/>
            <p:nvPr/>
          </p:nvSpPr>
          <p:spPr>
            <a:xfrm>
              <a:off x="5894382" y="3527654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8B0E0C60-489F-4C59-AFD0-F46EEC43A593}"/>
                </a:ext>
              </a:extLst>
            </p:cNvPr>
            <p:cNvSpPr/>
            <p:nvPr/>
          </p:nvSpPr>
          <p:spPr>
            <a:xfrm>
              <a:off x="5898811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A2E75659-19AB-4186-828A-F0A94696D536}"/>
                </a:ext>
              </a:extLst>
            </p:cNvPr>
            <p:cNvSpPr/>
            <p:nvPr/>
          </p:nvSpPr>
          <p:spPr>
            <a:xfrm>
              <a:off x="5901763" y="3541675"/>
              <a:ext cx="592" cy="5166"/>
            </a:xfrm>
            <a:custGeom>
              <a:avLst/>
              <a:gdLst>
                <a:gd name="connsiteX0" fmla="*/ 0 w 592"/>
                <a:gd name="connsiteY0" fmla="*/ 738 h 5166"/>
                <a:gd name="connsiteX1" fmla="*/ 0 w 592"/>
                <a:gd name="connsiteY1" fmla="*/ 5166 h 5166"/>
                <a:gd name="connsiteX2" fmla="*/ 0 w 592"/>
                <a:gd name="connsiteY2" fmla="*/ 5166 h 5166"/>
                <a:gd name="connsiteX3" fmla="*/ 0 w 592"/>
                <a:gd name="connsiteY3" fmla="*/ 0 h 5166"/>
                <a:gd name="connsiteX4" fmla="*/ 0 w 592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" h="5166">
                  <a:moveTo>
                    <a:pt x="0" y="738"/>
                  </a:moveTo>
                  <a:cubicBezTo>
                    <a:pt x="790" y="2108"/>
                    <a:pt x="790" y="3796"/>
                    <a:pt x="0" y="5166"/>
                  </a:cubicBezTo>
                  <a:lnTo>
                    <a:pt x="0" y="5166"/>
                  </a:lnTo>
                  <a:cubicBezTo>
                    <a:pt x="694" y="3514"/>
                    <a:pt x="694" y="1652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4A8F0BB1-9461-4F91-AE5B-7F1C751071DB}"/>
                </a:ext>
              </a:extLst>
            </p:cNvPr>
            <p:cNvSpPr/>
            <p:nvPr/>
          </p:nvSpPr>
          <p:spPr>
            <a:xfrm>
              <a:off x="5910619" y="3528392"/>
              <a:ext cx="7379" cy="73800"/>
            </a:xfrm>
            <a:custGeom>
              <a:avLst/>
              <a:gdLst>
                <a:gd name="connsiteX0" fmla="*/ 0 w 7379"/>
                <a:gd name="connsiteY0" fmla="*/ 0 h 73800"/>
                <a:gd name="connsiteX1" fmla="*/ 7380 w 7379"/>
                <a:gd name="connsiteY1" fmla="*/ 0 h 73800"/>
                <a:gd name="connsiteX2" fmla="*/ 7380 w 7379"/>
                <a:gd name="connsiteY2" fmla="*/ 0 h 73800"/>
                <a:gd name="connsiteX3" fmla="*/ 0 w 7379"/>
                <a:gd name="connsiteY3" fmla="*/ 0 h 73800"/>
                <a:gd name="connsiteX4" fmla="*/ 0 w 737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73800">
                  <a:moveTo>
                    <a:pt x="0" y="0"/>
                  </a:moveTo>
                  <a:cubicBezTo>
                    <a:pt x="0" y="0"/>
                    <a:pt x="4428" y="0"/>
                    <a:pt x="7380" y="0"/>
                  </a:cubicBezTo>
                  <a:lnTo>
                    <a:pt x="7380" y="0"/>
                  </a:lnTo>
                  <a:cubicBezTo>
                    <a:pt x="7380" y="0"/>
                    <a:pt x="1476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EE31965E-6293-45EA-AD9A-A9B4148E34E6}"/>
                </a:ext>
              </a:extLst>
            </p:cNvPr>
            <p:cNvSpPr/>
            <p:nvPr/>
          </p:nvSpPr>
          <p:spPr>
            <a:xfrm>
              <a:off x="5893644" y="352839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7E24C704-1EB4-4C33-A049-65207C41C894}"/>
                </a:ext>
              </a:extLst>
            </p:cNvPr>
            <p:cNvSpPr/>
            <p:nvPr/>
          </p:nvSpPr>
          <p:spPr>
            <a:xfrm>
              <a:off x="5894382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3618E5E4-059F-4F7C-AA13-25E92BFB33A9}"/>
                </a:ext>
              </a:extLst>
            </p:cNvPr>
            <p:cNvSpPr/>
            <p:nvPr/>
          </p:nvSpPr>
          <p:spPr>
            <a:xfrm>
              <a:off x="5896596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C7559954-0305-4358-9959-D9DD81393F99}"/>
                </a:ext>
              </a:extLst>
            </p:cNvPr>
            <p:cNvSpPr/>
            <p:nvPr/>
          </p:nvSpPr>
          <p:spPr>
            <a:xfrm>
              <a:off x="5900286" y="3542413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  <a:gd name="connsiteX2" fmla="*/ 0 w 73800"/>
                <a:gd name="connsiteY2" fmla="*/ 6642 h 6642"/>
                <a:gd name="connsiteX3" fmla="*/ 0 w 73800"/>
                <a:gd name="connsiteY3" fmla="*/ 1476 h 6642"/>
                <a:gd name="connsiteX4" fmla="*/ 0 w 73800"/>
                <a:gd name="connsiteY4" fmla="*/ 1476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4428"/>
                    <a:pt x="0" y="6642"/>
                  </a:cubicBezTo>
                  <a:lnTo>
                    <a:pt x="0" y="6642"/>
                  </a:lnTo>
                  <a:cubicBezTo>
                    <a:pt x="0" y="6642"/>
                    <a:pt x="0" y="2952"/>
                    <a:pt x="0" y="1476"/>
                  </a:cubicBezTo>
                  <a:lnTo>
                    <a:pt x="0" y="1476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BD63F99C-E46C-4D24-A5A9-2B9A2DC3B643}"/>
                </a:ext>
              </a:extLst>
            </p:cNvPr>
            <p:cNvSpPr/>
            <p:nvPr/>
          </p:nvSpPr>
          <p:spPr>
            <a:xfrm>
              <a:off x="5903238" y="3540937"/>
              <a:ext cx="271" cy="8118"/>
            </a:xfrm>
            <a:custGeom>
              <a:avLst/>
              <a:gdLst>
                <a:gd name="connsiteX0" fmla="*/ 0 w 271"/>
                <a:gd name="connsiteY0" fmla="*/ 1476 h 8118"/>
                <a:gd name="connsiteX1" fmla="*/ 0 w 271"/>
                <a:gd name="connsiteY1" fmla="*/ 8118 h 8118"/>
                <a:gd name="connsiteX2" fmla="*/ 0 w 271"/>
                <a:gd name="connsiteY2" fmla="*/ 8118 h 8118"/>
                <a:gd name="connsiteX3" fmla="*/ 0 w 271"/>
                <a:gd name="connsiteY3" fmla="*/ 0 h 8118"/>
                <a:gd name="connsiteX4" fmla="*/ 0 w 271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" h="8118">
                  <a:moveTo>
                    <a:pt x="0" y="1476"/>
                  </a:moveTo>
                  <a:cubicBezTo>
                    <a:pt x="362" y="3675"/>
                    <a:pt x="362" y="5919"/>
                    <a:pt x="0" y="8118"/>
                  </a:cubicBezTo>
                  <a:lnTo>
                    <a:pt x="0" y="8118"/>
                  </a:lnTo>
                  <a:cubicBezTo>
                    <a:pt x="362" y="5424"/>
                    <a:pt x="362" y="2694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6D376DC0-CFE9-4BE6-BAEB-CE51C5015E3D}"/>
                </a:ext>
              </a:extLst>
            </p:cNvPr>
            <p:cNvSpPr/>
            <p:nvPr/>
          </p:nvSpPr>
          <p:spPr>
            <a:xfrm>
              <a:off x="5910619" y="3539461"/>
              <a:ext cx="3690" cy="7380"/>
            </a:xfrm>
            <a:custGeom>
              <a:avLst/>
              <a:gdLst>
                <a:gd name="connsiteX0" fmla="*/ 0 w 3690"/>
                <a:gd name="connsiteY0" fmla="*/ 0 h 7380"/>
                <a:gd name="connsiteX1" fmla="*/ 3690 w 3690"/>
                <a:gd name="connsiteY1" fmla="*/ 7380 h 7380"/>
                <a:gd name="connsiteX2" fmla="*/ 3690 w 3690"/>
                <a:gd name="connsiteY2" fmla="*/ 7380 h 7380"/>
                <a:gd name="connsiteX3" fmla="*/ 0 w 3690"/>
                <a:gd name="connsiteY3" fmla="*/ 0 h 7380"/>
                <a:gd name="connsiteX4" fmla="*/ 0 w 3690"/>
                <a:gd name="connsiteY4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">
                  <a:moveTo>
                    <a:pt x="0" y="0"/>
                  </a:moveTo>
                  <a:cubicBezTo>
                    <a:pt x="1668" y="2216"/>
                    <a:pt x="2915" y="4717"/>
                    <a:pt x="3690" y="7380"/>
                  </a:cubicBezTo>
                  <a:lnTo>
                    <a:pt x="3690" y="7380"/>
                  </a:lnTo>
                  <a:cubicBezTo>
                    <a:pt x="2612" y="4848"/>
                    <a:pt x="1380" y="2384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B1A019BA-0196-431F-8314-FFF12D08076B}"/>
                </a:ext>
              </a:extLst>
            </p:cNvPr>
            <p:cNvSpPr/>
            <p:nvPr/>
          </p:nvSpPr>
          <p:spPr>
            <a:xfrm>
              <a:off x="5911357" y="3537247"/>
              <a:ext cx="8117" cy="7379"/>
            </a:xfrm>
            <a:custGeom>
              <a:avLst/>
              <a:gdLst>
                <a:gd name="connsiteX0" fmla="*/ 0 w 8117"/>
                <a:gd name="connsiteY0" fmla="*/ 0 h 7379"/>
                <a:gd name="connsiteX1" fmla="*/ 8118 w 8117"/>
                <a:gd name="connsiteY1" fmla="*/ 7380 h 7379"/>
                <a:gd name="connsiteX2" fmla="*/ 8118 w 8117"/>
                <a:gd name="connsiteY2" fmla="*/ 7380 h 7379"/>
                <a:gd name="connsiteX3" fmla="*/ 0 w 8117"/>
                <a:gd name="connsiteY3" fmla="*/ 0 h 7379"/>
                <a:gd name="connsiteX4" fmla="*/ 0 w 8117"/>
                <a:gd name="connsiteY4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79">
                  <a:moveTo>
                    <a:pt x="0" y="0"/>
                  </a:moveTo>
                  <a:cubicBezTo>
                    <a:pt x="3048" y="2058"/>
                    <a:pt x="5779" y="4544"/>
                    <a:pt x="8118" y="7380"/>
                  </a:cubicBezTo>
                  <a:lnTo>
                    <a:pt x="8118" y="7380"/>
                  </a:lnTo>
                  <a:cubicBezTo>
                    <a:pt x="5779" y="4544"/>
                    <a:pt x="3048" y="2058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5D8BD16A-3B51-4D7E-BE40-0D4E8C197A39}"/>
                </a:ext>
              </a:extLst>
            </p:cNvPr>
            <p:cNvSpPr/>
            <p:nvPr/>
          </p:nvSpPr>
          <p:spPr>
            <a:xfrm>
              <a:off x="5909142" y="3534296"/>
              <a:ext cx="3690" cy="3689"/>
            </a:xfrm>
            <a:custGeom>
              <a:avLst/>
              <a:gdLst>
                <a:gd name="connsiteX0" fmla="*/ 3690 w 3690"/>
                <a:gd name="connsiteY0" fmla="*/ 0 h 3689"/>
                <a:gd name="connsiteX1" fmla="*/ 3690 w 3690"/>
                <a:gd name="connsiteY1" fmla="*/ 0 h 3689"/>
                <a:gd name="connsiteX2" fmla="*/ 3690 w 3690"/>
                <a:gd name="connsiteY2" fmla="*/ 0 h 3689"/>
                <a:gd name="connsiteX3" fmla="*/ 3690 w 3690"/>
                <a:gd name="connsiteY3" fmla="*/ 3690 h 3689"/>
                <a:gd name="connsiteX4" fmla="*/ 3690 w 3690"/>
                <a:gd name="connsiteY4" fmla="*/ 3690 h 3689"/>
                <a:gd name="connsiteX5" fmla="*/ 3690 w 3690"/>
                <a:gd name="connsiteY5" fmla="*/ 3690 h 3689"/>
                <a:gd name="connsiteX6" fmla="*/ 3690 w 3690"/>
                <a:gd name="connsiteY6" fmla="*/ 3690 h 3689"/>
                <a:gd name="connsiteX7" fmla="*/ 0 w 3690"/>
                <a:gd name="connsiteY7" fmla="*/ 3690 h 3689"/>
                <a:gd name="connsiteX8" fmla="*/ 0 w 3690"/>
                <a:gd name="connsiteY8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" h="3689">
                  <a:moveTo>
                    <a:pt x="3690" y="0"/>
                  </a:move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3690"/>
                  </a:cubicBezTo>
                  <a:lnTo>
                    <a:pt x="3690" y="3690"/>
                  </a:lnTo>
                  <a:lnTo>
                    <a:pt x="3690" y="3690"/>
                  </a:lnTo>
                  <a:lnTo>
                    <a:pt x="3690" y="3690"/>
                  </a:lnTo>
                  <a:lnTo>
                    <a:pt x="0" y="3690"/>
                  </a:lnTo>
                  <a:lnTo>
                    <a:pt x="0" y="369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3A3056FE-0CD3-4BE2-9FEE-D0857310C93D}"/>
                </a:ext>
              </a:extLst>
            </p:cNvPr>
            <p:cNvSpPr/>
            <p:nvPr/>
          </p:nvSpPr>
          <p:spPr>
            <a:xfrm>
              <a:off x="5920213" y="35394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4511AB77-386E-4A2C-8CF2-BD3193E09870}"/>
                </a:ext>
              </a:extLst>
            </p:cNvPr>
            <p:cNvSpPr/>
            <p:nvPr/>
          </p:nvSpPr>
          <p:spPr>
            <a:xfrm>
              <a:off x="5912094" y="3525439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F1CDFAA2-7584-4364-92B6-92888D48ED9F}"/>
                </a:ext>
              </a:extLst>
            </p:cNvPr>
            <p:cNvSpPr/>
            <p:nvPr/>
          </p:nvSpPr>
          <p:spPr>
            <a:xfrm>
              <a:off x="5903977" y="3523225"/>
              <a:ext cx="73800" cy="3689"/>
            </a:xfrm>
            <a:custGeom>
              <a:avLst/>
              <a:gdLst>
                <a:gd name="connsiteX0" fmla="*/ 0 w 73800"/>
                <a:gd name="connsiteY0" fmla="*/ 3690 h 3689"/>
                <a:gd name="connsiteX1" fmla="*/ 0 w 73800"/>
                <a:gd name="connsiteY1" fmla="*/ 3690 h 3689"/>
                <a:gd name="connsiteX2" fmla="*/ 0 w 73800"/>
                <a:gd name="connsiteY2" fmla="*/ 0 h 3689"/>
                <a:gd name="connsiteX3" fmla="*/ 0 w 73800"/>
                <a:gd name="connsiteY3" fmla="*/ 0 h 3689"/>
                <a:gd name="connsiteX4" fmla="*/ 0 w 73800"/>
                <a:gd name="connsiteY4" fmla="*/ 0 h 3689"/>
                <a:gd name="connsiteX5" fmla="*/ 0 w 73800"/>
                <a:gd name="connsiteY5" fmla="*/ 0 h 3689"/>
                <a:gd name="connsiteX6" fmla="*/ 0 w 73800"/>
                <a:gd name="connsiteY6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689"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10A59ACC-3335-4A07-B734-EEBB3F2A27F5}"/>
                </a:ext>
              </a:extLst>
            </p:cNvPr>
            <p:cNvSpPr/>
            <p:nvPr/>
          </p:nvSpPr>
          <p:spPr>
            <a:xfrm>
              <a:off x="5897063" y="3544627"/>
              <a:ext cx="271" cy="5166"/>
            </a:xfrm>
            <a:custGeom>
              <a:avLst/>
              <a:gdLst>
                <a:gd name="connsiteX0" fmla="*/ 271 w 271"/>
                <a:gd name="connsiteY0" fmla="*/ 0 h 5166"/>
                <a:gd name="connsiteX1" fmla="*/ 271 w 271"/>
                <a:gd name="connsiteY1" fmla="*/ 5166 h 5166"/>
                <a:gd name="connsiteX2" fmla="*/ 271 w 271"/>
                <a:gd name="connsiteY2" fmla="*/ 5166 h 5166"/>
                <a:gd name="connsiteX3" fmla="*/ 271 w 271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" h="5166">
                  <a:moveTo>
                    <a:pt x="271" y="0"/>
                  </a:moveTo>
                  <a:cubicBezTo>
                    <a:pt x="-90" y="1703"/>
                    <a:pt x="-90" y="3463"/>
                    <a:pt x="271" y="5166"/>
                  </a:cubicBezTo>
                  <a:lnTo>
                    <a:pt x="271" y="5166"/>
                  </a:lnTo>
                  <a:lnTo>
                    <a:pt x="271" y="5166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4100517E-16C0-4E87-8737-C2186B2E4131}"/>
                </a:ext>
              </a:extLst>
            </p:cNvPr>
            <p:cNvSpPr/>
            <p:nvPr/>
          </p:nvSpPr>
          <p:spPr>
            <a:xfrm>
              <a:off x="5901552" y="3547580"/>
              <a:ext cx="210" cy="3689"/>
            </a:xfrm>
            <a:custGeom>
              <a:avLst/>
              <a:gdLst>
                <a:gd name="connsiteX0" fmla="*/ 210 w 210"/>
                <a:gd name="connsiteY0" fmla="*/ 0 h 3689"/>
                <a:gd name="connsiteX1" fmla="*/ 210 w 210"/>
                <a:gd name="connsiteY1" fmla="*/ 3690 h 3689"/>
                <a:gd name="connsiteX2" fmla="*/ 210 w 210"/>
                <a:gd name="connsiteY2" fmla="*/ 3690 h 3689"/>
                <a:gd name="connsiteX3" fmla="*/ 210 w 210"/>
                <a:gd name="connsiteY3" fmla="*/ 3690 h 3689"/>
                <a:gd name="connsiteX4" fmla="*/ 210 w 210"/>
                <a:gd name="connsiteY4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0" h="3689">
                  <a:moveTo>
                    <a:pt x="210" y="0"/>
                  </a:moveTo>
                  <a:cubicBezTo>
                    <a:pt x="-70" y="1214"/>
                    <a:pt x="-70" y="2476"/>
                    <a:pt x="210" y="3690"/>
                  </a:cubicBezTo>
                  <a:lnTo>
                    <a:pt x="210" y="3690"/>
                  </a:lnTo>
                  <a:cubicBezTo>
                    <a:pt x="210" y="3690"/>
                    <a:pt x="210" y="3690"/>
                    <a:pt x="210" y="3690"/>
                  </a:cubicBezTo>
                  <a:lnTo>
                    <a:pt x="210" y="369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3C466C2C-2F88-4F1A-A901-48AE5496321E}"/>
                </a:ext>
              </a:extLst>
            </p:cNvPr>
            <p:cNvSpPr/>
            <p:nvPr/>
          </p:nvSpPr>
          <p:spPr>
            <a:xfrm>
              <a:off x="5904715" y="3542413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3690 h 3690"/>
                <a:gd name="connsiteX2" fmla="*/ 0 w 73800"/>
                <a:gd name="connsiteY2" fmla="*/ 0 h 3690"/>
                <a:gd name="connsiteX3" fmla="*/ 0 w 73800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8E85D83B-1735-4FB8-A40E-98872B73ABE0}"/>
                </a:ext>
              </a:extLst>
            </p:cNvPr>
            <p:cNvSpPr/>
            <p:nvPr/>
          </p:nvSpPr>
          <p:spPr>
            <a:xfrm>
              <a:off x="5904715" y="3540199"/>
              <a:ext cx="73800" cy="2213"/>
            </a:xfrm>
            <a:custGeom>
              <a:avLst/>
              <a:gdLst>
                <a:gd name="connsiteX0" fmla="*/ 0 w 73800"/>
                <a:gd name="connsiteY0" fmla="*/ 738 h 2213"/>
                <a:gd name="connsiteX1" fmla="*/ 0 w 73800"/>
                <a:gd name="connsiteY1" fmla="*/ 1476 h 2213"/>
                <a:gd name="connsiteX2" fmla="*/ 0 w 73800"/>
                <a:gd name="connsiteY2" fmla="*/ 2214 h 2213"/>
                <a:gd name="connsiteX3" fmla="*/ 0 w 73800"/>
                <a:gd name="connsiteY3" fmla="*/ 1476 h 2213"/>
                <a:gd name="connsiteX4" fmla="*/ 0 w 73800"/>
                <a:gd name="connsiteY4" fmla="*/ 738 h 2213"/>
                <a:gd name="connsiteX5" fmla="*/ 0 w 73800"/>
                <a:gd name="connsiteY5" fmla="*/ 0 h 2213"/>
                <a:gd name="connsiteX6" fmla="*/ 0 w 73800"/>
                <a:gd name="connsiteY6" fmla="*/ 738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2213">
                  <a:moveTo>
                    <a:pt x="0" y="738"/>
                  </a:moveTo>
                  <a:lnTo>
                    <a:pt x="0" y="1476"/>
                  </a:lnTo>
                  <a:lnTo>
                    <a:pt x="0" y="2214"/>
                  </a:lnTo>
                  <a:lnTo>
                    <a:pt x="0" y="1476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6899A405-FF5B-49AC-8BAD-8026B26AC368}"/>
                </a:ext>
              </a:extLst>
            </p:cNvPr>
            <p:cNvSpPr/>
            <p:nvPr/>
          </p:nvSpPr>
          <p:spPr>
            <a:xfrm>
              <a:off x="5903238" y="354167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7E526311-266D-4515-964F-30A495F50B46}"/>
                </a:ext>
              </a:extLst>
            </p:cNvPr>
            <p:cNvSpPr/>
            <p:nvPr/>
          </p:nvSpPr>
          <p:spPr>
            <a:xfrm>
              <a:off x="5901025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CC226E25-F109-457E-8BFC-D67176471538}"/>
                </a:ext>
              </a:extLst>
            </p:cNvPr>
            <p:cNvSpPr/>
            <p:nvPr/>
          </p:nvSpPr>
          <p:spPr>
            <a:xfrm>
              <a:off x="5899548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9A03F277-291F-41AF-9257-D0476293C60D}"/>
                </a:ext>
              </a:extLst>
            </p:cNvPr>
            <p:cNvSpPr/>
            <p:nvPr/>
          </p:nvSpPr>
          <p:spPr>
            <a:xfrm>
              <a:off x="5897334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BC741D7C-118B-4F7D-A33C-6D84745D0EE8}"/>
                </a:ext>
              </a:extLst>
            </p:cNvPr>
            <p:cNvSpPr/>
            <p:nvPr/>
          </p:nvSpPr>
          <p:spPr>
            <a:xfrm>
              <a:off x="5893644" y="35401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4BE94862-AC5C-470A-B456-A351F8131BDF}"/>
                </a:ext>
              </a:extLst>
            </p:cNvPr>
            <p:cNvSpPr/>
            <p:nvPr/>
          </p:nvSpPr>
          <p:spPr>
            <a:xfrm>
              <a:off x="5904715" y="35401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4C5B41A5-740A-40DD-8100-0501B96945BD}"/>
                </a:ext>
              </a:extLst>
            </p:cNvPr>
            <p:cNvSpPr/>
            <p:nvPr/>
          </p:nvSpPr>
          <p:spPr>
            <a:xfrm>
              <a:off x="5906190" y="35387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253990DC-0768-451C-B53A-3D7C8A05890A}"/>
                </a:ext>
              </a:extLst>
            </p:cNvPr>
            <p:cNvSpPr/>
            <p:nvPr/>
          </p:nvSpPr>
          <p:spPr>
            <a:xfrm>
              <a:off x="5907667" y="35387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407ED1EB-24B7-481E-A81A-D91FB8E6F5F4}"/>
                </a:ext>
              </a:extLst>
            </p:cNvPr>
            <p:cNvSpPr/>
            <p:nvPr/>
          </p:nvSpPr>
          <p:spPr>
            <a:xfrm>
              <a:off x="5909142" y="35379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ED227D75-623D-401A-8D2B-2D8EE233BFB6}"/>
                </a:ext>
              </a:extLst>
            </p:cNvPr>
            <p:cNvSpPr/>
            <p:nvPr/>
          </p:nvSpPr>
          <p:spPr>
            <a:xfrm>
              <a:off x="5910619" y="35372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F60DA4E8-3593-4872-B920-7A32A52AE513}"/>
                </a:ext>
              </a:extLst>
            </p:cNvPr>
            <p:cNvSpPr/>
            <p:nvPr/>
          </p:nvSpPr>
          <p:spPr>
            <a:xfrm>
              <a:off x="5912094" y="35328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D8FF75C3-69AA-4362-B1FB-230302E075BA}"/>
                </a:ext>
              </a:extLst>
            </p:cNvPr>
            <p:cNvSpPr/>
            <p:nvPr/>
          </p:nvSpPr>
          <p:spPr>
            <a:xfrm>
              <a:off x="5911357" y="3530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ABF3379C-0CED-4E2C-9E05-2B55F17FDF5A}"/>
                </a:ext>
              </a:extLst>
            </p:cNvPr>
            <p:cNvSpPr/>
            <p:nvPr/>
          </p:nvSpPr>
          <p:spPr>
            <a:xfrm>
              <a:off x="5909880" y="352839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1F1B9D82-2173-4533-8F20-0E5BCAB9DC33}"/>
                </a:ext>
              </a:extLst>
            </p:cNvPr>
            <p:cNvSpPr/>
            <p:nvPr/>
          </p:nvSpPr>
          <p:spPr>
            <a:xfrm>
              <a:off x="5908405" y="3527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AF37A082-CCF1-47B4-83A6-7FCE92264809}"/>
                </a:ext>
              </a:extLst>
            </p:cNvPr>
            <p:cNvSpPr/>
            <p:nvPr/>
          </p:nvSpPr>
          <p:spPr>
            <a:xfrm>
              <a:off x="5905453" y="35239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9561C25E-E473-42BC-9CB9-DB7FA5F968DA}"/>
                </a:ext>
              </a:extLst>
            </p:cNvPr>
            <p:cNvSpPr/>
            <p:nvPr/>
          </p:nvSpPr>
          <p:spPr>
            <a:xfrm>
              <a:off x="5900286" y="35247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962D9579-7A95-4206-AF68-726D86C47A72}"/>
                </a:ext>
              </a:extLst>
            </p:cNvPr>
            <p:cNvSpPr/>
            <p:nvPr/>
          </p:nvSpPr>
          <p:spPr>
            <a:xfrm>
              <a:off x="5899548" y="35269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7F3A7ED3-D6E5-4AD4-A2EA-884C22376129}"/>
                </a:ext>
              </a:extLst>
            </p:cNvPr>
            <p:cNvSpPr/>
            <p:nvPr/>
          </p:nvSpPr>
          <p:spPr>
            <a:xfrm>
              <a:off x="5902500" y="3521749"/>
              <a:ext cx="553" cy="5904"/>
            </a:xfrm>
            <a:custGeom>
              <a:avLst/>
              <a:gdLst>
                <a:gd name="connsiteX0" fmla="*/ 0 w 553"/>
                <a:gd name="connsiteY0" fmla="*/ 5904 h 5904"/>
                <a:gd name="connsiteX1" fmla="*/ 0 w 553"/>
                <a:gd name="connsiteY1" fmla="*/ 0 h 5904"/>
                <a:gd name="connsiteX2" fmla="*/ 0 w 553"/>
                <a:gd name="connsiteY2" fmla="*/ 0 h 5904"/>
                <a:gd name="connsiteX3" fmla="*/ 0 w 553"/>
                <a:gd name="connsiteY3" fmla="*/ 4428 h 5904"/>
                <a:gd name="connsiteX4" fmla="*/ 0 w 553"/>
                <a:gd name="connsiteY4" fmla="*/ 4428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" h="5904">
                  <a:moveTo>
                    <a:pt x="0" y="5904"/>
                  </a:moveTo>
                  <a:cubicBezTo>
                    <a:pt x="738" y="4006"/>
                    <a:pt x="738" y="189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D7D2D918-D7A3-43EF-B019-2674299323AA}"/>
                </a:ext>
              </a:extLst>
            </p:cNvPr>
            <p:cNvSpPr/>
            <p:nvPr/>
          </p:nvSpPr>
          <p:spPr>
            <a:xfrm>
              <a:off x="5907667" y="3523963"/>
              <a:ext cx="73800" cy="1475"/>
            </a:xfrm>
            <a:custGeom>
              <a:avLst/>
              <a:gdLst>
                <a:gd name="connsiteX0" fmla="*/ 0 w 73800"/>
                <a:gd name="connsiteY0" fmla="*/ 1476 h 1475"/>
                <a:gd name="connsiteX1" fmla="*/ 0 w 73800"/>
                <a:gd name="connsiteY1" fmla="*/ 0 h 1475"/>
                <a:gd name="connsiteX2" fmla="*/ 0 w 73800"/>
                <a:gd name="connsiteY2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1475">
                  <a:moveTo>
                    <a:pt x="0" y="1476"/>
                  </a:moveTo>
                  <a:lnTo>
                    <a:pt x="0" y="0"/>
                  </a:lnTo>
                  <a:lnTo>
                    <a:pt x="0" y="1476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04F65EFF-E846-461A-8BFB-F34D1FB677D3}"/>
                </a:ext>
              </a:extLst>
            </p:cNvPr>
            <p:cNvSpPr/>
            <p:nvPr/>
          </p:nvSpPr>
          <p:spPr>
            <a:xfrm>
              <a:off x="5902500" y="3523225"/>
              <a:ext cx="260" cy="5166"/>
            </a:xfrm>
            <a:custGeom>
              <a:avLst/>
              <a:gdLst>
                <a:gd name="connsiteX0" fmla="*/ 0 w 260"/>
                <a:gd name="connsiteY0" fmla="*/ 5166 h 5166"/>
                <a:gd name="connsiteX1" fmla="*/ 0 w 260"/>
                <a:gd name="connsiteY1" fmla="*/ 0 h 5166"/>
                <a:gd name="connsiteX2" fmla="*/ 0 w 260"/>
                <a:gd name="connsiteY2" fmla="*/ 0 h 5166"/>
                <a:gd name="connsiteX3" fmla="*/ 0 w 260"/>
                <a:gd name="connsiteY3" fmla="*/ 3690 h 5166"/>
                <a:gd name="connsiteX4" fmla="*/ 0 w 260"/>
                <a:gd name="connsiteY4" fmla="*/ 3690 h 5166"/>
                <a:gd name="connsiteX5" fmla="*/ 0 w 260"/>
                <a:gd name="connsiteY5" fmla="*/ 369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" h="5166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47" y="1205"/>
                    <a:pt x="347" y="2485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E9CC2AA0-3B9A-4411-B50A-E1E185B62A34}"/>
                </a:ext>
              </a:extLst>
            </p:cNvPr>
            <p:cNvSpPr/>
            <p:nvPr/>
          </p:nvSpPr>
          <p:spPr>
            <a:xfrm>
              <a:off x="5915784" y="353577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592E1A55-2790-41ED-86DE-061DFA3D665C}"/>
                </a:ext>
              </a:extLst>
            </p:cNvPr>
            <p:cNvSpPr/>
            <p:nvPr/>
          </p:nvSpPr>
          <p:spPr>
            <a:xfrm>
              <a:off x="5912094" y="3537985"/>
              <a:ext cx="520" cy="5165"/>
            </a:xfrm>
            <a:custGeom>
              <a:avLst/>
              <a:gdLst>
                <a:gd name="connsiteX0" fmla="*/ 0 w 520"/>
                <a:gd name="connsiteY0" fmla="*/ 5166 h 5165"/>
                <a:gd name="connsiteX1" fmla="*/ 0 w 520"/>
                <a:gd name="connsiteY1" fmla="*/ 5166 h 5165"/>
                <a:gd name="connsiteX2" fmla="*/ 0 w 520"/>
                <a:gd name="connsiteY2" fmla="*/ 5166 h 5165"/>
                <a:gd name="connsiteX3" fmla="*/ 0 w 520"/>
                <a:gd name="connsiteY3" fmla="*/ 0 h 5165"/>
                <a:gd name="connsiteX4" fmla="*/ 0 w 520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" h="5165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694" y="3514"/>
                    <a:pt x="694" y="1652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EC74D06C-B058-40AA-98EF-436790D94EC5}"/>
                </a:ext>
              </a:extLst>
            </p:cNvPr>
            <p:cNvSpPr/>
            <p:nvPr/>
          </p:nvSpPr>
          <p:spPr>
            <a:xfrm>
              <a:off x="5909142" y="3541675"/>
              <a:ext cx="73800" cy="3689"/>
            </a:xfrm>
            <a:custGeom>
              <a:avLst/>
              <a:gdLst>
                <a:gd name="connsiteX0" fmla="*/ 0 w 73800"/>
                <a:gd name="connsiteY0" fmla="*/ 0 h 3689"/>
                <a:gd name="connsiteX1" fmla="*/ 0 w 73800"/>
                <a:gd name="connsiteY1" fmla="*/ 3690 h 3689"/>
                <a:gd name="connsiteX2" fmla="*/ 0 w 73800"/>
                <a:gd name="connsiteY2" fmla="*/ 3690 h 3689"/>
                <a:gd name="connsiteX3" fmla="*/ 0 w 73800"/>
                <a:gd name="connsiteY3" fmla="*/ 3690 h 3689"/>
                <a:gd name="connsiteX4" fmla="*/ 0 w 73800"/>
                <a:gd name="connsiteY4" fmla="*/ 0 h 3689"/>
                <a:gd name="connsiteX5" fmla="*/ 0 w 73800"/>
                <a:gd name="connsiteY5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3689">
                  <a:moveTo>
                    <a:pt x="0" y="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F247D730-25CD-4A7E-AD14-60A655599CF0}"/>
                </a:ext>
              </a:extLst>
            </p:cNvPr>
            <p:cNvSpPr/>
            <p:nvPr/>
          </p:nvSpPr>
          <p:spPr>
            <a:xfrm>
              <a:off x="5907667" y="3542413"/>
              <a:ext cx="71" cy="5166"/>
            </a:xfrm>
            <a:custGeom>
              <a:avLst/>
              <a:gdLst>
                <a:gd name="connsiteX0" fmla="*/ 0 w 71"/>
                <a:gd name="connsiteY0" fmla="*/ 0 h 5166"/>
                <a:gd name="connsiteX1" fmla="*/ 0 w 71"/>
                <a:gd name="connsiteY1" fmla="*/ 5166 h 5166"/>
                <a:gd name="connsiteX2" fmla="*/ 0 w 71"/>
                <a:gd name="connsiteY2" fmla="*/ 5166 h 5166"/>
                <a:gd name="connsiteX3" fmla="*/ 0 w 71"/>
                <a:gd name="connsiteY3" fmla="*/ 5166 h 5166"/>
                <a:gd name="connsiteX4" fmla="*/ 0 w 71"/>
                <a:gd name="connsiteY4" fmla="*/ 0 h 5166"/>
                <a:gd name="connsiteX5" fmla="*/ 0 w 71"/>
                <a:gd name="connsiteY5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" h="5166">
                  <a:moveTo>
                    <a:pt x="0" y="0"/>
                  </a:moveTo>
                  <a:cubicBezTo>
                    <a:pt x="96" y="1721"/>
                    <a:pt x="96" y="3445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cubicBezTo>
                    <a:pt x="96" y="3445"/>
                    <a:pt x="96" y="1721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34275736-435D-422D-96B9-E0756C67785F}"/>
                </a:ext>
              </a:extLst>
            </p:cNvPr>
            <p:cNvSpPr/>
            <p:nvPr/>
          </p:nvSpPr>
          <p:spPr>
            <a:xfrm>
              <a:off x="5909880" y="3543889"/>
              <a:ext cx="73800" cy="4428"/>
            </a:xfrm>
            <a:custGeom>
              <a:avLst/>
              <a:gdLst>
                <a:gd name="connsiteX0" fmla="*/ 0 w 73800"/>
                <a:gd name="connsiteY0" fmla="*/ 0 h 4428"/>
                <a:gd name="connsiteX1" fmla="*/ 0 w 73800"/>
                <a:gd name="connsiteY1" fmla="*/ 4428 h 4428"/>
                <a:gd name="connsiteX2" fmla="*/ 0 w 73800"/>
                <a:gd name="connsiteY2" fmla="*/ 4428 h 4428"/>
                <a:gd name="connsiteX3" fmla="*/ 0 w 73800"/>
                <a:gd name="connsiteY3" fmla="*/ 0 h 4428"/>
                <a:gd name="connsiteX4" fmla="*/ 0 w 73800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8">
                  <a:moveTo>
                    <a:pt x="0" y="0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EA9A63FD-6C65-494F-AA80-35FF85854A19}"/>
                </a:ext>
              </a:extLst>
            </p:cNvPr>
            <p:cNvSpPr/>
            <p:nvPr/>
          </p:nvSpPr>
          <p:spPr>
            <a:xfrm>
              <a:off x="5899548" y="3540937"/>
              <a:ext cx="260" cy="3689"/>
            </a:xfrm>
            <a:custGeom>
              <a:avLst/>
              <a:gdLst>
                <a:gd name="connsiteX0" fmla="*/ 0 w 260"/>
                <a:gd name="connsiteY0" fmla="*/ 3690 h 3689"/>
                <a:gd name="connsiteX1" fmla="*/ 0 w 260"/>
                <a:gd name="connsiteY1" fmla="*/ 3690 h 3689"/>
                <a:gd name="connsiteX2" fmla="*/ 0 w 260"/>
                <a:gd name="connsiteY2" fmla="*/ 0 h 3689"/>
                <a:gd name="connsiteX3" fmla="*/ 0 w 260"/>
                <a:gd name="connsiteY3" fmla="*/ 0 h 3689"/>
                <a:gd name="connsiteX4" fmla="*/ 0 w 260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3689">
                  <a:moveTo>
                    <a:pt x="0" y="3690"/>
                  </a:moveTo>
                  <a:lnTo>
                    <a:pt x="0" y="3690"/>
                  </a:lnTo>
                  <a:cubicBezTo>
                    <a:pt x="347" y="2485"/>
                    <a:pt x="347" y="120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2951E51B-A22C-4ADA-A482-D3D662EF9639}"/>
                </a:ext>
              </a:extLst>
            </p:cNvPr>
            <p:cNvSpPr/>
            <p:nvPr/>
          </p:nvSpPr>
          <p:spPr>
            <a:xfrm>
              <a:off x="5903977" y="354167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7C7EC71A-A846-4C74-9897-B53DC3EC5065}"/>
                </a:ext>
              </a:extLst>
            </p:cNvPr>
            <p:cNvSpPr/>
            <p:nvPr/>
          </p:nvSpPr>
          <p:spPr>
            <a:xfrm>
              <a:off x="5905453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7768F1DC-E7E5-48E6-BF7A-8DF41BA11845}"/>
                </a:ext>
              </a:extLst>
            </p:cNvPr>
            <p:cNvSpPr/>
            <p:nvPr/>
          </p:nvSpPr>
          <p:spPr>
            <a:xfrm>
              <a:off x="5906928" y="35394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885B7AA4-3773-4F69-8A39-C9FF68092E02}"/>
                </a:ext>
              </a:extLst>
            </p:cNvPr>
            <p:cNvSpPr/>
            <p:nvPr/>
          </p:nvSpPr>
          <p:spPr>
            <a:xfrm>
              <a:off x="5909880" y="35387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C7B22BFD-5478-4617-8DD4-B0A92DD50B00}"/>
                </a:ext>
              </a:extLst>
            </p:cNvPr>
            <p:cNvSpPr/>
            <p:nvPr/>
          </p:nvSpPr>
          <p:spPr>
            <a:xfrm>
              <a:off x="5911357" y="353577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51D7493E-7348-4EBD-B831-5EA78710953B}"/>
                </a:ext>
              </a:extLst>
            </p:cNvPr>
            <p:cNvSpPr/>
            <p:nvPr/>
          </p:nvSpPr>
          <p:spPr>
            <a:xfrm>
              <a:off x="5895121" y="3527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0D09096A-8D56-4DFA-8AE3-5159C8E73759}"/>
                </a:ext>
              </a:extLst>
            </p:cNvPr>
            <p:cNvSpPr/>
            <p:nvPr/>
          </p:nvSpPr>
          <p:spPr>
            <a:xfrm>
              <a:off x="5900286" y="35261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988249DD-68E8-4F40-80DE-B146C49E0E04}"/>
                </a:ext>
              </a:extLst>
            </p:cNvPr>
            <p:cNvSpPr/>
            <p:nvPr/>
          </p:nvSpPr>
          <p:spPr>
            <a:xfrm>
              <a:off x="5903977" y="3517322"/>
              <a:ext cx="271" cy="5165"/>
            </a:xfrm>
            <a:custGeom>
              <a:avLst/>
              <a:gdLst>
                <a:gd name="connsiteX0" fmla="*/ 0 w 271"/>
                <a:gd name="connsiteY0" fmla="*/ 5166 h 5165"/>
                <a:gd name="connsiteX1" fmla="*/ 0 w 271"/>
                <a:gd name="connsiteY1" fmla="*/ 5166 h 5165"/>
                <a:gd name="connsiteX2" fmla="*/ 0 w 271"/>
                <a:gd name="connsiteY2" fmla="*/ 5166 h 5165"/>
                <a:gd name="connsiteX3" fmla="*/ 0 w 271"/>
                <a:gd name="connsiteY3" fmla="*/ 0 h 5165"/>
                <a:gd name="connsiteX4" fmla="*/ 0 w 271"/>
                <a:gd name="connsiteY4" fmla="*/ 0 h 5165"/>
                <a:gd name="connsiteX5" fmla="*/ 0 w 271"/>
                <a:gd name="connsiteY5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" h="5165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362" y="3463"/>
                    <a:pt x="362" y="1703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516B66F6-E818-41A7-985D-75DD13273695}"/>
                </a:ext>
              </a:extLst>
            </p:cNvPr>
            <p:cNvSpPr/>
            <p:nvPr/>
          </p:nvSpPr>
          <p:spPr>
            <a:xfrm>
              <a:off x="5905453" y="3527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81E20AD4-434B-45D7-90AF-AF7ACF785BE6}"/>
                </a:ext>
              </a:extLst>
            </p:cNvPr>
            <p:cNvSpPr/>
            <p:nvPr/>
          </p:nvSpPr>
          <p:spPr>
            <a:xfrm>
              <a:off x="5907667" y="3527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1DA7B7AE-2D4D-4831-AF85-090081D2AB63}"/>
                </a:ext>
              </a:extLst>
            </p:cNvPr>
            <p:cNvSpPr/>
            <p:nvPr/>
          </p:nvSpPr>
          <p:spPr>
            <a:xfrm>
              <a:off x="5911357" y="352839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CBB98F41-91AB-4C64-BC97-C5F5BC3ACDE3}"/>
                </a:ext>
              </a:extLst>
            </p:cNvPr>
            <p:cNvSpPr/>
            <p:nvPr/>
          </p:nvSpPr>
          <p:spPr>
            <a:xfrm>
              <a:off x="5910619" y="3532082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679E015F-037E-49D4-9A14-1B22760D3AD7}"/>
                </a:ext>
              </a:extLst>
            </p:cNvPr>
            <p:cNvSpPr/>
            <p:nvPr/>
          </p:nvSpPr>
          <p:spPr>
            <a:xfrm>
              <a:off x="5910619" y="3534296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C0131856-64AF-414D-974A-6E5DEEFE0A42}"/>
                </a:ext>
              </a:extLst>
            </p:cNvPr>
            <p:cNvSpPr/>
            <p:nvPr/>
          </p:nvSpPr>
          <p:spPr>
            <a:xfrm>
              <a:off x="5903238" y="35291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B655A3F7-0D3A-4EF4-92D4-F7AFF5B356E7}"/>
                </a:ext>
              </a:extLst>
            </p:cNvPr>
            <p:cNvSpPr/>
            <p:nvPr/>
          </p:nvSpPr>
          <p:spPr>
            <a:xfrm>
              <a:off x="5894382" y="3524701"/>
              <a:ext cx="3690" cy="3690"/>
            </a:xfrm>
            <a:custGeom>
              <a:avLst/>
              <a:gdLst>
                <a:gd name="connsiteX0" fmla="*/ 0 w 3690"/>
                <a:gd name="connsiteY0" fmla="*/ 0 h 3690"/>
                <a:gd name="connsiteX1" fmla="*/ 3690 w 3690"/>
                <a:gd name="connsiteY1" fmla="*/ 3690 h 3690"/>
                <a:gd name="connsiteX2" fmla="*/ 3690 w 3690"/>
                <a:gd name="connsiteY2" fmla="*/ 3690 h 3690"/>
                <a:gd name="connsiteX3" fmla="*/ 3690 w 3690"/>
                <a:gd name="connsiteY3" fmla="*/ 3690 h 3690"/>
                <a:gd name="connsiteX4" fmla="*/ 3690 w 3690"/>
                <a:gd name="connsiteY4" fmla="*/ 3690 h 3690"/>
                <a:gd name="connsiteX5" fmla="*/ 0 w 3690"/>
                <a:gd name="connsiteY5" fmla="*/ 0 h 3690"/>
                <a:gd name="connsiteX6" fmla="*/ 0 w 3690"/>
                <a:gd name="connsiteY6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3690">
                  <a:moveTo>
                    <a:pt x="0" y="0"/>
                  </a:moveTo>
                  <a:lnTo>
                    <a:pt x="3690" y="3690"/>
                  </a:lnTo>
                  <a:lnTo>
                    <a:pt x="3690" y="3690"/>
                  </a:lnTo>
                  <a:cubicBezTo>
                    <a:pt x="3690" y="3690"/>
                    <a:pt x="3690" y="3690"/>
                    <a:pt x="3690" y="3690"/>
                  </a:cubicBezTo>
                  <a:lnTo>
                    <a:pt x="3690" y="369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8FE2B95B-BACB-44D8-9EAE-FFE4BA2D2E31}"/>
                </a:ext>
              </a:extLst>
            </p:cNvPr>
            <p:cNvSpPr/>
            <p:nvPr/>
          </p:nvSpPr>
          <p:spPr>
            <a:xfrm>
              <a:off x="5896596" y="35291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6FFBF19B-95F6-4544-A3DD-3F6E321C294F}"/>
                </a:ext>
              </a:extLst>
            </p:cNvPr>
            <p:cNvSpPr/>
            <p:nvPr/>
          </p:nvSpPr>
          <p:spPr>
            <a:xfrm>
              <a:off x="5895121" y="35394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EFA2E8D5-24B7-45BD-B2F7-7A35CFF24166}"/>
                </a:ext>
              </a:extLst>
            </p:cNvPr>
            <p:cNvSpPr/>
            <p:nvPr/>
          </p:nvSpPr>
          <p:spPr>
            <a:xfrm>
              <a:off x="5896596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D845FB63-4F8B-4AB1-8CC8-A499F95F2D69}"/>
                </a:ext>
              </a:extLst>
            </p:cNvPr>
            <p:cNvSpPr/>
            <p:nvPr/>
          </p:nvSpPr>
          <p:spPr>
            <a:xfrm>
              <a:off x="5900286" y="3540199"/>
              <a:ext cx="271" cy="7380"/>
            </a:xfrm>
            <a:custGeom>
              <a:avLst/>
              <a:gdLst>
                <a:gd name="connsiteX0" fmla="*/ 0 w 271"/>
                <a:gd name="connsiteY0" fmla="*/ 7380 h 7380"/>
                <a:gd name="connsiteX1" fmla="*/ 0 w 271"/>
                <a:gd name="connsiteY1" fmla="*/ 0 h 7380"/>
                <a:gd name="connsiteX2" fmla="*/ 0 w 271"/>
                <a:gd name="connsiteY2" fmla="*/ 0 h 7380"/>
                <a:gd name="connsiteX3" fmla="*/ 0 w 271"/>
                <a:gd name="connsiteY3" fmla="*/ 5166 h 7380"/>
                <a:gd name="connsiteX4" fmla="*/ 0 w 271"/>
                <a:gd name="connsiteY4" fmla="*/ 5166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" h="7380">
                  <a:moveTo>
                    <a:pt x="0" y="7380"/>
                  </a:moveTo>
                  <a:cubicBezTo>
                    <a:pt x="362" y="4934"/>
                    <a:pt x="362" y="2446"/>
                    <a:pt x="0" y="0"/>
                  </a:cubicBezTo>
                  <a:lnTo>
                    <a:pt x="0" y="0"/>
                  </a:lnTo>
                  <a:cubicBezTo>
                    <a:pt x="362" y="1703"/>
                    <a:pt x="362" y="3463"/>
                    <a:pt x="0" y="5166"/>
                  </a:cubicBezTo>
                  <a:lnTo>
                    <a:pt x="0" y="5166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1A0F8A12-8793-4F69-AAD6-3A585C15934B}"/>
                </a:ext>
              </a:extLst>
            </p:cNvPr>
            <p:cNvSpPr/>
            <p:nvPr/>
          </p:nvSpPr>
          <p:spPr>
            <a:xfrm>
              <a:off x="5902500" y="3536510"/>
              <a:ext cx="271" cy="5165"/>
            </a:xfrm>
            <a:custGeom>
              <a:avLst/>
              <a:gdLst>
                <a:gd name="connsiteX0" fmla="*/ 0 w 271"/>
                <a:gd name="connsiteY0" fmla="*/ 5166 h 5165"/>
                <a:gd name="connsiteX1" fmla="*/ 0 w 271"/>
                <a:gd name="connsiteY1" fmla="*/ 5166 h 5165"/>
                <a:gd name="connsiteX2" fmla="*/ 0 w 271"/>
                <a:gd name="connsiteY2" fmla="*/ 5166 h 5165"/>
                <a:gd name="connsiteX3" fmla="*/ 0 w 271"/>
                <a:gd name="connsiteY3" fmla="*/ 0 h 5165"/>
                <a:gd name="connsiteX4" fmla="*/ 0 w 271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" h="5165">
                  <a:moveTo>
                    <a:pt x="0" y="5166"/>
                  </a:move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cubicBezTo>
                    <a:pt x="362" y="3463"/>
                    <a:pt x="362" y="1703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195E31FE-4EFC-4468-BDA9-FA8871B9CB02}"/>
                </a:ext>
              </a:extLst>
            </p:cNvPr>
            <p:cNvSpPr/>
            <p:nvPr/>
          </p:nvSpPr>
          <p:spPr>
            <a:xfrm>
              <a:off x="5905453" y="3535034"/>
              <a:ext cx="315" cy="5903"/>
            </a:xfrm>
            <a:custGeom>
              <a:avLst/>
              <a:gdLst>
                <a:gd name="connsiteX0" fmla="*/ 0 w 315"/>
                <a:gd name="connsiteY0" fmla="*/ 5904 h 5903"/>
                <a:gd name="connsiteX1" fmla="*/ 0 w 315"/>
                <a:gd name="connsiteY1" fmla="*/ 5904 h 5903"/>
                <a:gd name="connsiteX2" fmla="*/ 0 w 315"/>
                <a:gd name="connsiteY2" fmla="*/ 0 h 5903"/>
                <a:gd name="connsiteX3" fmla="*/ 0 w 315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5" h="5903">
                  <a:moveTo>
                    <a:pt x="0" y="5904"/>
                  </a:moveTo>
                  <a:lnTo>
                    <a:pt x="0" y="5904"/>
                  </a:lnTo>
                  <a:cubicBezTo>
                    <a:pt x="421" y="3959"/>
                    <a:pt x="421" y="1945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44D5199A-3D5F-4733-AE1D-102C68BE24C9}"/>
                </a:ext>
              </a:extLst>
            </p:cNvPr>
            <p:cNvSpPr/>
            <p:nvPr/>
          </p:nvSpPr>
          <p:spPr>
            <a:xfrm>
              <a:off x="5905453" y="3540199"/>
              <a:ext cx="260" cy="6642"/>
            </a:xfrm>
            <a:custGeom>
              <a:avLst/>
              <a:gdLst>
                <a:gd name="connsiteX0" fmla="*/ 0 w 260"/>
                <a:gd name="connsiteY0" fmla="*/ 0 h 6642"/>
                <a:gd name="connsiteX1" fmla="*/ 0 w 260"/>
                <a:gd name="connsiteY1" fmla="*/ 6642 h 6642"/>
                <a:gd name="connsiteX2" fmla="*/ 0 w 260"/>
                <a:gd name="connsiteY2" fmla="*/ 6642 h 6642"/>
                <a:gd name="connsiteX3" fmla="*/ 0 w 260"/>
                <a:gd name="connsiteY3" fmla="*/ 0 h 6642"/>
                <a:gd name="connsiteX4" fmla="*/ 0 w 260"/>
                <a:gd name="connsiteY4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6642">
                  <a:moveTo>
                    <a:pt x="0" y="0"/>
                  </a:moveTo>
                  <a:cubicBezTo>
                    <a:pt x="347" y="2201"/>
                    <a:pt x="347" y="4441"/>
                    <a:pt x="0" y="6642"/>
                  </a:cubicBezTo>
                  <a:lnTo>
                    <a:pt x="0" y="6642"/>
                  </a:lnTo>
                  <a:cubicBezTo>
                    <a:pt x="347" y="4441"/>
                    <a:pt x="347" y="2201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541F445E-03FD-4508-AD3E-C651CF384EE3}"/>
                </a:ext>
              </a:extLst>
            </p:cNvPr>
            <p:cNvSpPr/>
            <p:nvPr/>
          </p:nvSpPr>
          <p:spPr>
            <a:xfrm>
              <a:off x="5907667" y="3539461"/>
              <a:ext cx="381" cy="4427"/>
            </a:xfrm>
            <a:custGeom>
              <a:avLst/>
              <a:gdLst>
                <a:gd name="connsiteX0" fmla="*/ 0 w 381"/>
                <a:gd name="connsiteY0" fmla="*/ 0 h 4427"/>
                <a:gd name="connsiteX1" fmla="*/ 0 w 381"/>
                <a:gd name="connsiteY1" fmla="*/ 4428 h 4427"/>
                <a:gd name="connsiteX2" fmla="*/ 0 w 381"/>
                <a:gd name="connsiteY2" fmla="*/ 4428 h 4427"/>
                <a:gd name="connsiteX3" fmla="*/ 0 w 381"/>
                <a:gd name="connsiteY3" fmla="*/ 4428 h 4427"/>
                <a:gd name="connsiteX4" fmla="*/ 0 w 381"/>
                <a:gd name="connsiteY4" fmla="*/ 0 h 4427"/>
                <a:gd name="connsiteX5" fmla="*/ 0 w 381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" h="4427">
                  <a:moveTo>
                    <a:pt x="0" y="0"/>
                  </a:moveTo>
                  <a:cubicBezTo>
                    <a:pt x="509" y="1432"/>
                    <a:pt x="509" y="2996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509" y="2996"/>
                    <a:pt x="509" y="1432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80EE7A6E-2159-4F41-ACC8-F7879772063A}"/>
                </a:ext>
              </a:extLst>
            </p:cNvPr>
            <p:cNvSpPr/>
            <p:nvPr/>
          </p:nvSpPr>
          <p:spPr>
            <a:xfrm>
              <a:off x="5912094" y="353577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70DDA7ED-924F-42A2-BDF0-E5822ABF42E4}"/>
                </a:ext>
              </a:extLst>
            </p:cNvPr>
            <p:cNvSpPr/>
            <p:nvPr/>
          </p:nvSpPr>
          <p:spPr>
            <a:xfrm>
              <a:off x="5909880" y="3535034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0 w 4428"/>
                <a:gd name="connsiteY3" fmla="*/ 0 h 73800"/>
                <a:gd name="connsiteX4" fmla="*/ 0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ADADE1ED-BE3C-4CCD-B5DA-89A0FB9138CA}"/>
                </a:ext>
              </a:extLst>
            </p:cNvPr>
            <p:cNvSpPr/>
            <p:nvPr/>
          </p:nvSpPr>
          <p:spPr>
            <a:xfrm>
              <a:off x="5912334" y="3523963"/>
              <a:ext cx="498" cy="4428"/>
            </a:xfrm>
            <a:custGeom>
              <a:avLst/>
              <a:gdLst>
                <a:gd name="connsiteX0" fmla="*/ 498 w 498"/>
                <a:gd name="connsiteY0" fmla="*/ 0 h 4428"/>
                <a:gd name="connsiteX1" fmla="*/ 498 w 498"/>
                <a:gd name="connsiteY1" fmla="*/ 4428 h 4428"/>
                <a:gd name="connsiteX2" fmla="*/ 498 w 498"/>
                <a:gd name="connsiteY2" fmla="*/ 4428 h 4428"/>
                <a:gd name="connsiteX3" fmla="*/ 498 w 498"/>
                <a:gd name="connsiteY3" fmla="*/ 0 h 4428"/>
                <a:gd name="connsiteX4" fmla="*/ 498 w 498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" h="4428">
                  <a:moveTo>
                    <a:pt x="498" y="0"/>
                  </a:moveTo>
                  <a:cubicBezTo>
                    <a:pt x="-166" y="1401"/>
                    <a:pt x="-166" y="3027"/>
                    <a:pt x="498" y="4428"/>
                  </a:cubicBezTo>
                  <a:lnTo>
                    <a:pt x="498" y="4428"/>
                  </a:lnTo>
                  <a:cubicBezTo>
                    <a:pt x="-166" y="3027"/>
                    <a:pt x="-166" y="1401"/>
                    <a:pt x="498" y="0"/>
                  </a:cubicBezTo>
                  <a:lnTo>
                    <a:pt x="498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3A99E0B2-3E87-4989-9196-8F5939A6356B}"/>
                </a:ext>
              </a:extLst>
            </p:cNvPr>
            <p:cNvSpPr/>
            <p:nvPr/>
          </p:nvSpPr>
          <p:spPr>
            <a:xfrm>
              <a:off x="5906135" y="3524701"/>
              <a:ext cx="55" cy="3690"/>
            </a:xfrm>
            <a:custGeom>
              <a:avLst/>
              <a:gdLst>
                <a:gd name="connsiteX0" fmla="*/ 55 w 55"/>
                <a:gd name="connsiteY0" fmla="*/ 0 h 3690"/>
                <a:gd name="connsiteX1" fmla="*/ 55 w 55"/>
                <a:gd name="connsiteY1" fmla="*/ 3690 h 3690"/>
                <a:gd name="connsiteX2" fmla="*/ 55 w 55"/>
                <a:gd name="connsiteY2" fmla="*/ 3690 h 3690"/>
                <a:gd name="connsiteX3" fmla="*/ 55 w 55"/>
                <a:gd name="connsiteY3" fmla="*/ 3690 h 3690"/>
                <a:gd name="connsiteX4" fmla="*/ 55 w 55"/>
                <a:gd name="connsiteY4" fmla="*/ 0 h 3690"/>
                <a:gd name="connsiteX5" fmla="*/ 55 w 55"/>
                <a:gd name="connsiteY5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" h="3690">
                  <a:moveTo>
                    <a:pt x="55" y="0"/>
                  </a:moveTo>
                  <a:cubicBezTo>
                    <a:pt x="55" y="0"/>
                    <a:pt x="55" y="0"/>
                    <a:pt x="55" y="3690"/>
                  </a:cubicBezTo>
                  <a:lnTo>
                    <a:pt x="55" y="3690"/>
                  </a:lnTo>
                  <a:lnTo>
                    <a:pt x="55" y="3690"/>
                  </a:lnTo>
                  <a:cubicBezTo>
                    <a:pt x="-18" y="2461"/>
                    <a:pt x="-18" y="1229"/>
                    <a:pt x="55" y="0"/>
                  </a:cubicBezTo>
                  <a:lnTo>
                    <a:pt x="55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F3FA15DC-F065-4BAB-9CB3-5CBF71DD82E8}"/>
                </a:ext>
              </a:extLst>
            </p:cNvPr>
            <p:cNvSpPr/>
            <p:nvPr/>
          </p:nvSpPr>
          <p:spPr>
            <a:xfrm>
              <a:off x="5905453" y="35269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AFD1DF08-91DE-49BF-A99D-96B465CCBF67}"/>
                </a:ext>
              </a:extLst>
            </p:cNvPr>
            <p:cNvSpPr/>
            <p:nvPr/>
          </p:nvSpPr>
          <p:spPr>
            <a:xfrm>
              <a:off x="5898811" y="3528392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  <a:gd name="connsiteX2" fmla="*/ 0 w 4427"/>
                <a:gd name="connsiteY2" fmla="*/ 0 h 73800"/>
                <a:gd name="connsiteX3" fmla="*/ 4428 w 4427"/>
                <a:gd name="connsiteY3" fmla="*/ 0 h 73800"/>
                <a:gd name="connsiteX4" fmla="*/ 4428 w 44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  <a:lnTo>
                    <a:pt x="4428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567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6338" y="3535772"/>
              <a:ext cx="6642" cy="8117"/>
              <a:chOff x="5866338" y="3535772"/>
              <a:chExt cx="6642" cy="8117"/>
            </a:xfrm>
          </p:grpSpPr>
          <p:sp>
            <p:nvSpPr>
              <p:cNvPr id="2568" name="Freeform: Shape 2567">
                <a:extLst>
                  <a:ext uri="{FF2B5EF4-FFF2-40B4-BE49-F238E27FC236}">
                    <a16:creationId xmlns:a16="http://schemas.microsoft.com/office/drawing/2014/main" id="{AE03F759-DE4E-428C-960F-359DAA226894}"/>
                  </a:ext>
                </a:extLst>
              </p:cNvPr>
              <p:cNvSpPr/>
              <p:nvPr/>
            </p:nvSpPr>
            <p:spPr>
              <a:xfrm>
                <a:off x="5866338" y="3536510"/>
                <a:ext cx="5903" cy="6641"/>
              </a:xfrm>
              <a:custGeom>
                <a:avLst/>
                <a:gdLst>
                  <a:gd name="connsiteX0" fmla="*/ 738 w 5903"/>
                  <a:gd name="connsiteY0" fmla="*/ 6642 h 6641"/>
                  <a:gd name="connsiteX1" fmla="*/ 5904 w 5903"/>
                  <a:gd name="connsiteY1" fmla="*/ 0 h 6641"/>
                  <a:gd name="connsiteX2" fmla="*/ 0 w 5903"/>
                  <a:gd name="connsiteY2" fmla="*/ 0 h 6641"/>
                  <a:gd name="connsiteX3" fmla="*/ 0 w 5903"/>
                  <a:gd name="connsiteY3" fmla="*/ 0 h 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03" h="6641">
                    <a:moveTo>
                      <a:pt x="738" y="6642"/>
                    </a:moveTo>
                    <a:cubicBezTo>
                      <a:pt x="738" y="6642"/>
                      <a:pt x="738" y="2214"/>
                      <a:pt x="5904" y="0"/>
                    </a:cubicBezTo>
                    <a:cubicBezTo>
                      <a:pt x="3993" y="675"/>
                      <a:pt x="1911" y="67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BFB8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569" name="Freeform: Shape 2568">
                <a:extLst>
                  <a:ext uri="{FF2B5EF4-FFF2-40B4-BE49-F238E27FC236}">
                    <a16:creationId xmlns:a16="http://schemas.microsoft.com/office/drawing/2014/main" id="{FE87BE7B-59BE-4C4E-B897-54C8C43C33A5}"/>
                  </a:ext>
                </a:extLst>
              </p:cNvPr>
              <p:cNvSpPr/>
              <p:nvPr/>
            </p:nvSpPr>
            <p:spPr>
              <a:xfrm>
                <a:off x="5867077" y="3535772"/>
                <a:ext cx="5903" cy="8117"/>
              </a:xfrm>
              <a:custGeom>
                <a:avLst/>
                <a:gdLst>
                  <a:gd name="connsiteX0" fmla="*/ 0 w 5903"/>
                  <a:gd name="connsiteY0" fmla="*/ 8118 h 8117"/>
                  <a:gd name="connsiteX1" fmla="*/ 0 w 5903"/>
                  <a:gd name="connsiteY1" fmla="*/ 8118 h 8117"/>
                  <a:gd name="connsiteX2" fmla="*/ 0 w 5903"/>
                  <a:gd name="connsiteY2" fmla="*/ 4428 h 8117"/>
                  <a:gd name="connsiteX3" fmla="*/ 5904 w 5903"/>
                  <a:gd name="connsiteY3" fmla="*/ 0 h 8117"/>
                  <a:gd name="connsiteX4" fmla="*/ 5904 w 5903"/>
                  <a:gd name="connsiteY4" fmla="*/ 0 h 8117"/>
                  <a:gd name="connsiteX5" fmla="*/ 5904 w 5903"/>
                  <a:gd name="connsiteY5" fmla="*/ 0 h 8117"/>
                  <a:gd name="connsiteX6" fmla="*/ 5904 w 5903"/>
                  <a:gd name="connsiteY6" fmla="*/ 0 h 8117"/>
                  <a:gd name="connsiteX7" fmla="*/ 0 w 5903"/>
                  <a:gd name="connsiteY7" fmla="*/ 0 h 8117"/>
                  <a:gd name="connsiteX8" fmla="*/ 0 w 5903"/>
                  <a:gd name="connsiteY8" fmla="*/ 0 h 8117"/>
                  <a:gd name="connsiteX9" fmla="*/ 0 w 5903"/>
                  <a:gd name="connsiteY9" fmla="*/ 0 h 8117"/>
                  <a:gd name="connsiteX10" fmla="*/ 5166 w 5903"/>
                  <a:gd name="connsiteY10" fmla="*/ 738 h 8117"/>
                  <a:gd name="connsiteX11" fmla="*/ 0 w 5903"/>
                  <a:gd name="connsiteY11" fmla="*/ 738 h 8117"/>
                  <a:gd name="connsiteX12" fmla="*/ 0 w 5903"/>
                  <a:gd name="connsiteY12" fmla="*/ 738 h 8117"/>
                  <a:gd name="connsiteX13" fmla="*/ 5166 w 5903"/>
                  <a:gd name="connsiteY13" fmla="*/ 738 h 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03" h="8117">
                    <a:moveTo>
                      <a:pt x="0" y="8118"/>
                    </a:moveTo>
                    <a:lnTo>
                      <a:pt x="0" y="8118"/>
                    </a:lnTo>
                    <a:cubicBezTo>
                      <a:pt x="0" y="8118"/>
                      <a:pt x="0" y="8118"/>
                      <a:pt x="0" y="4428"/>
                    </a:cubicBezTo>
                    <a:cubicBezTo>
                      <a:pt x="0" y="738"/>
                      <a:pt x="0" y="4428"/>
                      <a:pt x="5904" y="0"/>
                    </a:cubicBezTo>
                    <a:lnTo>
                      <a:pt x="5904" y="0"/>
                    </a:lnTo>
                    <a:cubicBezTo>
                      <a:pt x="5904" y="0"/>
                      <a:pt x="5904" y="0"/>
                      <a:pt x="5904" y="0"/>
                    </a:cubicBezTo>
                    <a:lnTo>
                      <a:pt x="5904" y="0"/>
                    </a:lnTo>
                    <a:cubicBezTo>
                      <a:pt x="3993" y="675"/>
                      <a:pt x="1911" y="675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5166" y="738"/>
                    </a:moveTo>
                    <a:cubicBezTo>
                      <a:pt x="3498" y="116"/>
                      <a:pt x="1668" y="116"/>
                      <a:pt x="0" y="738"/>
                    </a:cubicBezTo>
                    <a:cubicBezTo>
                      <a:pt x="0" y="738"/>
                      <a:pt x="0" y="738"/>
                      <a:pt x="0" y="738"/>
                    </a:cubicBezTo>
                    <a:cubicBezTo>
                      <a:pt x="1631" y="1531"/>
                      <a:pt x="3535" y="1531"/>
                      <a:pt x="5166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96F07CD5-681E-4DAF-98A6-B3FEA5B42C9F}"/>
                </a:ext>
              </a:extLst>
            </p:cNvPr>
            <p:cNvSpPr/>
            <p:nvPr/>
          </p:nvSpPr>
          <p:spPr>
            <a:xfrm>
              <a:off x="5867815" y="3537247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cubicBezTo>
                    <a:pt x="369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lnTo>
                    <a:pt x="3690" y="0"/>
                  </a:lnTo>
                </a:path>
              </a:pathLst>
            </a:custGeom>
            <a:solidFill>
              <a:srgbClr val="5E40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571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7077" y="3542413"/>
              <a:ext cx="5165" cy="737"/>
              <a:chOff x="5867077" y="3542413"/>
              <a:chExt cx="5165" cy="737"/>
            </a:xfrm>
          </p:grpSpPr>
          <p:sp>
            <p:nvSpPr>
              <p:cNvPr id="2572" name="Freeform: Shape 2571">
                <a:extLst>
                  <a:ext uri="{FF2B5EF4-FFF2-40B4-BE49-F238E27FC236}">
                    <a16:creationId xmlns:a16="http://schemas.microsoft.com/office/drawing/2014/main" id="{C4FE9CE2-EC54-49E1-B34B-A4C628C1567E}"/>
                  </a:ext>
                </a:extLst>
              </p:cNvPr>
              <p:cNvSpPr/>
              <p:nvPr/>
            </p:nvSpPr>
            <p:spPr>
              <a:xfrm>
                <a:off x="5867077" y="3542413"/>
                <a:ext cx="5165" cy="466"/>
              </a:xfrm>
              <a:custGeom>
                <a:avLst/>
                <a:gdLst>
                  <a:gd name="connsiteX0" fmla="*/ 0 w 5165"/>
                  <a:gd name="connsiteY0" fmla="*/ 0 h 466"/>
                  <a:gd name="connsiteX1" fmla="*/ 5166 w 5165"/>
                  <a:gd name="connsiteY1" fmla="*/ 0 h 466"/>
                  <a:gd name="connsiteX2" fmla="*/ 5166 w 5165"/>
                  <a:gd name="connsiteY2" fmla="*/ 0 h 466"/>
                  <a:gd name="connsiteX3" fmla="*/ 5166 w 5165"/>
                  <a:gd name="connsiteY3" fmla="*/ 0 h 466"/>
                  <a:gd name="connsiteX4" fmla="*/ 738 w 5165"/>
                  <a:gd name="connsiteY4" fmla="*/ 0 h 466"/>
                  <a:gd name="connsiteX5" fmla="*/ 738 w 5165"/>
                  <a:gd name="connsiteY5" fmla="*/ 0 h 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65" h="466">
                    <a:moveTo>
                      <a:pt x="0" y="0"/>
                    </a:moveTo>
                    <a:cubicBezTo>
                      <a:pt x="1668" y="622"/>
                      <a:pt x="3498" y="622"/>
                      <a:pt x="5166" y="0"/>
                    </a:cubicBezTo>
                    <a:lnTo>
                      <a:pt x="5166" y="0"/>
                    </a:lnTo>
                    <a:lnTo>
                      <a:pt x="5166" y="0"/>
                    </a:lnTo>
                    <a:lnTo>
                      <a:pt x="738" y="0"/>
                    </a:lnTo>
                    <a:cubicBezTo>
                      <a:pt x="738" y="0"/>
                      <a:pt x="738" y="0"/>
                      <a:pt x="738" y="0"/>
                    </a:cubicBezTo>
                    <a:close/>
                  </a:path>
                </a:pathLst>
              </a:custGeom>
              <a:solidFill>
                <a:srgbClr val="D8BFB8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573" name="Freeform: Shape 2572">
                <a:extLst>
                  <a:ext uri="{FF2B5EF4-FFF2-40B4-BE49-F238E27FC236}">
                    <a16:creationId xmlns:a16="http://schemas.microsoft.com/office/drawing/2014/main" id="{2F12810F-883A-4F91-ABA0-F8F0616FCB8F}"/>
                  </a:ext>
                </a:extLst>
              </p:cNvPr>
              <p:cNvSpPr/>
              <p:nvPr/>
            </p:nvSpPr>
            <p:spPr>
              <a:xfrm>
                <a:off x="5867077" y="3543151"/>
                <a:ext cx="5165" cy="73800"/>
              </a:xfrm>
              <a:custGeom>
                <a:avLst/>
                <a:gdLst>
                  <a:gd name="connsiteX0" fmla="*/ 0 w 5165"/>
                  <a:gd name="connsiteY0" fmla="*/ 0 h 73800"/>
                  <a:gd name="connsiteX1" fmla="*/ 0 w 5165"/>
                  <a:gd name="connsiteY1" fmla="*/ 0 h 73800"/>
                  <a:gd name="connsiteX2" fmla="*/ 0 w 5165"/>
                  <a:gd name="connsiteY2" fmla="*/ 0 h 73800"/>
                  <a:gd name="connsiteX3" fmla="*/ 0 w 5165"/>
                  <a:gd name="connsiteY3" fmla="*/ 0 h 73800"/>
                  <a:gd name="connsiteX4" fmla="*/ 3690 w 5165"/>
                  <a:gd name="connsiteY4" fmla="*/ 0 h 73800"/>
                  <a:gd name="connsiteX5" fmla="*/ 3690 w 5165"/>
                  <a:gd name="connsiteY5" fmla="*/ 0 h 73800"/>
                  <a:gd name="connsiteX6" fmla="*/ 3690 w 5165"/>
                  <a:gd name="connsiteY6" fmla="*/ 0 h 73800"/>
                  <a:gd name="connsiteX7" fmla="*/ 0 w 5165"/>
                  <a:gd name="connsiteY7" fmla="*/ 0 h 73800"/>
                  <a:gd name="connsiteX8" fmla="*/ 0 w 5165"/>
                  <a:gd name="connsiteY8" fmla="*/ 0 h 73800"/>
                  <a:gd name="connsiteX9" fmla="*/ 5166 w 5165"/>
                  <a:gd name="connsiteY9" fmla="*/ 0 h 73800"/>
                  <a:gd name="connsiteX10" fmla="*/ 5166 w 5165"/>
                  <a:gd name="connsiteY10" fmla="*/ 0 h 73800"/>
                  <a:gd name="connsiteX11" fmla="*/ 5166 w 5165"/>
                  <a:gd name="connsiteY11" fmla="*/ 0 h 73800"/>
                  <a:gd name="connsiteX12" fmla="*/ 738 w 5165"/>
                  <a:gd name="connsiteY12" fmla="*/ 0 h 73800"/>
                  <a:gd name="connsiteX13" fmla="*/ 738 w 5165"/>
                  <a:gd name="connsiteY13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165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3690" y="0"/>
                    </a:lnTo>
                    <a:lnTo>
                      <a:pt x="3690" y="0"/>
                    </a:lnTo>
                    <a:lnTo>
                      <a:pt x="3690" y="0"/>
                    </a:lnTo>
                    <a:cubicBezTo>
                      <a:pt x="369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3690" y="0"/>
                      <a:pt x="5166" y="0"/>
                    </a:cubicBezTo>
                    <a:lnTo>
                      <a:pt x="5166" y="0"/>
                    </a:lnTo>
                    <a:cubicBezTo>
                      <a:pt x="5166" y="0"/>
                      <a:pt x="5166" y="0"/>
                      <a:pt x="5166" y="0"/>
                    </a:cubicBezTo>
                    <a:lnTo>
                      <a:pt x="738" y="0"/>
                    </a:lnTo>
                    <a:lnTo>
                      <a:pt x="738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1CEEDE9C-8E16-49E6-B100-1237D0DFC683}"/>
                </a:ext>
              </a:extLst>
            </p:cNvPr>
            <p:cNvSpPr/>
            <p:nvPr/>
          </p:nvSpPr>
          <p:spPr>
            <a:xfrm>
              <a:off x="5872980" y="3516584"/>
              <a:ext cx="36447" cy="11070"/>
            </a:xfrm>
            <a:custGeom>
              <a:avLst/>
              <a:gdLst>
                <a:gd name="connsiteX0" fmla="*/ 32472 w 36447"/>
                <a:gd name="connsiteY0" fmla="*/ 11070 h 11070"/>
                <a:gd name="connsiteX1" fmla="*/ 23616 w 36447"/>
                <a:gd name="connsiteY1" fmla="*/ 11070 h 11070"/>
                <a:gd name="connsiteX2" fmla="*/ 16236 w 36447"/>
                <a:gd name="connsiteY2" fmla="*/ 11070 h 11070"/>
                <a:gd name="connsiteX3" fmla="*/ 11808 w 36447"/>
                <a:gd name="connsiteY3" fmla="*/ 11070 h 11070"/>
                <a:gd name="connsiteX4" fmla="*/ 3690 w 36447"/>
                <a:gd name="connsiteY4" fmla="*/ 11070 h 11070"/>
                <a:gd name="connsiteX5" fmla="*/ 0 w 36447"/>
                <a:gd name="connsiteY5" fmla="*/ 11070 h 11070"/>
                <a:gd name="connsiteX6" fmla="*/ 0 w 36447"/>
                <a:gd name="connsiteY6" fmla="*/ 11070 h 11070"/>
                <a:gd name="connsiteX7" fmla="*/ 0 w 36447"/>
                <a:gd name="connsiteY7" fmla="*/ 11070 h 11070"/>
                <a:gd name="connsiteX8" fmla="*/ 0 w 36447"/>
                <a:gd name="connsiteY8" fmla="*/ 11070 h 11070"/>
                <a:gd name="connsiteX9" fmla="*/ 5904 w 36447"/>
                <a:gd name="connsiteY9" fmla="*/ 11070 h 11070"/>
                <a:gd name="connsiteX10" fmla="*/ 21402 w 36447"/>
                <a:gd name="connsiteY10" fmla="*/ 11070 h 11070"/>
                <a:gd name="connsiteX11" fmla="*/ 35424 w 36447"/>
                <a:gd name="connsiteY11" fmla="*/ 6642 h 11070"/>
                <a:gd name="connsiteX12" fmla="*/ 35424 w 36447"/>
                <a:gd name="connsiteY12" fmla="*/ 0 h 11070"/>
                <a:gd name="connsiteX13" fmla="*/ 29520 w 36447"/>
                <a:gd name="connsiteY13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447" h="11070">
                  <a:moveTo>
                    <a:pt x="32472" y="11070"/>
                  </a:moveTo>
                  <a:lnTo>
                    <a:pt x="23616" y="11070"/>
                  </a:lnTo>
                  <a:lnTo>
                    <a:pt x="16236" y="11070"/>
                  </a:lnTo>
                  <a:lnTo>
                    <a:pt x="11808" y="11070"/>
                  </a:lnTo>
                  <a:cubicBezTo>
                    <a:pt x="11808" y="11070"/>
                    <a:pt x="5166" y="11070"/>
                    <a:pt x="3690" y="11070"/>
                  </a:cubicBez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11070"/>
                  </a:cubicBezTo>
                  <a:cubicBezTo>
                    <a:pt x="0" y="11070"/>
                    <a:pt x="0" y="11070"/>
                    <a:pt x="5904" y="11070"/>
                  </a:cubicBezTo>
                  <a:cubicBezTo>
                    <a:pt x="11808" y="11070"/>
                    <a:pt x="14022" y="11070"/>
                    <a:pt x="21402" y="11070"/>
                  </a:cubicBezTo>
                  <a:cubicBezTo>
                    <a:pt x="26420" y="11074"/>
                    <a:pt x="31321" y="9528"/>
                    <a:pt x="35424" y="6642"/>
                  </a:cubicBezTo>
                  <a:cubicBezTo>
                    <a:pt x="36789" y="4638"/>
                    <a:pt x="36789" y="2004"/>
                    <a:pt x="35424" y="0"/>
                  </a:cubicBezTo>
                  <a:cubicBezTo>
                    <a:pt x="35424" y="0"/>
                    <a:pt x="29520" y="0"/>
                    <a:pt x="29520" y="0"/>
                  </a:cubicBezTo>
                </a:path>
              </a:pathLst>
            </a:custGeom>
            <a:solidFill>
              <a:srgbClr val="DBA0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8DA31BC7-5FD9-4933-871F-66571CE26B92}"/>
                </a:ext>
              </a:extLst>
            </p:cNvPr>
            <p:cNvSpPr/>
            <p:nvPr/>
          </p:nvSpPr>
          <p:spPr>
            <a:xfrm>
              <a:off x="5875194" y="3516856"/>
              <a:ext cx="35710" cy="38103"/>
            </a:xfrm>
            <a:custGeom>
              <a:avLst/>
              <a:gdLst>
                <a:gd name="connsiteX0" fmla="*/ 5904 w 35710"/>
                <a:gd name="connsiteY0" fmla="*/ 26295 h 38103"/>
                <a:gd name="connsiteX1" fmla="*/ 0 w 35710"/>
                <a:gd name="connsiteY1" fmla="*/ 26295 h 38103"/>
                <a:gd name="connsiteX2" fmla="*/ 0 w 35710"/>
                <a:gd name="connsiteY2" fmla="*/ 26295 h 38103"/>
                <a:gd name="connsiteX3" fmla="*/ 0 w 35710"/>
                <a:gd name="connsiteY3" fmla="*/ 26295 h 38103"/>
                <a:gd name="connsiteX4" fmla="*/ 0 w 35710"/>
                <a:gd name="connsiteY4" fmla="*/ 26295 h 38103"/>
                <a:gd name="connsiteX5" fmla="*/ 0 w 35710"/>
                <a:gd name="connsiteY5" fmla="*/ 26295 h 38103"/>
                <a:gd name="connsiteX6" fmla="*/ 0 w 35710"/>
                <a:gd name="connsiteY6" fmla="*/ 26295 h 38103"/>
                <a:gd name="connsiteX7" fmla="*/ 0 w 35710"/>
                <a:gd name="connsiteY7" fmla="*/ 26295 h 38103"/>
                <a:gd name="connsiteX8" fmla="*/ 0 w 35710"/>
                <a:gd name="connsiteY8" fmla="*/ 26295 h 38103"/>
                <a:gd name="connsiteX9" fmla="*/ 8118 w 35710"/>
                <a:gd name="connsiteY9" fmla="*/ 26295 h 38103"/>
                <a:gd name="connsiteX10" fmla="*/ 19926 w 35710"/>
                <a:gd name="connsiteY10" fmla="*/ 26295 h 38103"/>
                <a:gd name="connsiteX11" fmla="*/ 28782 w 35710"/>
                <a:gd name="connsiteY11" fmla="*/ 26295 h 38103"/>
                <a:gd name="connsiteX12" fmla="*/ 28782 w 35710"/>
                <a:gd name="connsiteY12" fmla="*/ 26295 h 38103"/>
                <a:gd name="connsiteX13" fmla="*/ 34686 w 35710"/>
                <a:gd name="connsiteY13" fmla="*/ 26295 h 38103"/>
                <a:gd name="connsiteX14" fmla="*/ 34686 w 35710"/>
                <a:gd name="connsiteY14" fmla="*/ 32937 h 38103"/>
                <a:gd name="connsiteX15" fmla="*/ 20664 w 35710"/>
                <a:gd name="connsiteY15" fmla="*/ 38103 h 38103"/>
                <a:gd name="connsiteX16" fmla="*/ 11070 w 35710"/>
                <a:gd name="connsiteY16" fmla="*/ 38103 h 38103"/>
                <a:gd name="connsiteX17" fmla="*/ 5904 w 35710"/>
                <a:gd name="connsiteY17" fmla="*/ 11535 h 38103"/>
                <a:gd name="connsiteX18" fmla="*/ 1476 w 35710"/>
                <a:gd name="connsiteY18" fmla="*/ 11535 h 38103"/>
                <a:gd name="connsiteX19" fmla="*/ 1476 w 35710"/>
                <a:gd name="connsiteY19" fmla="*/ 11535 h 38103"/>
                <a:gd name="connsiteX20" fmla="*/ 1476 w 35710"/>
                <a:gd name="connsiteY20" fmla="*/ 11535 h 38103"/>
                <a:gd name="connsiteX21" fmla="*/ 1476 w 35710"/>
                <a:gd name="connsiteY21" fmla="*/ 11535 h 38103"/>
                <a:gd name="connsiteX22" fmla="*/ 1476 w 35710"/>
                <a:gd name="connsiteY22" fmla="*/ 11535 h 38103"/>
                <a:gd name="connsiteX23" fmla="*/ 1476 w 35710"/>
                <a:gd name="connsiteY23" fmla="*/ 11535 h 38103"/>
                <a:gd name="connsiteX24" fmla="*/ 13284 w 35710"/>
                <a:gd name="connsiteY24" fmla="*/ 11535 h 38103"/>
                <a:gd name="connsiteX25" fmla="*/ 22878 w 35710"/>
                <a:gd name="connsiteY25" fmla="*/ 11535 h 38103"/>
                <a:gd name="connsiteX26" fmla="*/ 22878 w 35710"/>
                <a:gd name="connsiteY26" fmla="*/ 11535 h 38103"/>
                <a:gd name="connsiteX27" fmla="*/ 34686 w 35710"/>
                <a:gd name="connsiteY27" fmla="*/ 7107 h 38103"/>
                <a:gd name="connsiteX28" fmla="*/ 34686 w 35710"/>
                <a:gd name="connsiteY28" fmla="*/ 465 h 38103"/>
                <a:gd name="connsiteX29" fmla="*/ 28782 w 35710"/>
                <a:gd name="connsiteY29" fmla="*/ 465 h 38103"/>
                <a:gd name="connsiteX30" fmla="*/ 28782 w 35710"/>
                <a:gd name="connsiteY30" fmla="*/ 465 h 38103"/>
                <a:gd name="connsiteX31" fmla="*/ 19926 w 35710"/>
                <a:gd name="connsiteY31" fmla="*/ 465 h 38103"/>
                <a:gd name="connsiteX32" fmla="*/ 4428 w 35710"/>
                <a:gd name="connsiteY32" fmla="*/ 465 h 3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5710" h="38103">
                  <a:moveTo>
                    <a:pt x="5904" y="26295"/>
                  </a:moveTo>
                  <a:lnTo>
                    <a:pt x="0" y="26295"/>
                  </a:lnTo>
                  <a:lnTo>
                    <a:pt x="0" y="26295"/>
                  </a:lnTo>
                  <a:cubicBezTo>
                    <a:pt x="0" y="26295"/>
                    <a:pt x="0" y="26295"/>
                    <a:pt x="0" y="26295"/>
                  </a:cubicBezTo>
                  <a:lnTo>
                    <a:pt x="0" y="26295"/>
                  </a:lnTo>
                  <a:lnTo>
                    <a:pt x="0" y="26295"/>
                  </a:lnTo>
                  <a:cubicBezTo>
                    <a:pt x="0" y="26295"/>
                    <a:pt x="0" y="26295"/>
                    <a:pt x="0" y="26295"/>
                  </a:cubicBezTo>
                  <a:lnTo>
                    <a:pt x="0" y="26295"/>
                  </a:lnTo>
                  <a:lnTo>
                    <a:pt x="0" y="26295"/>
                  </a:lnTo>
                  <a:cubicBezTo>
                    <a:pt x="0" y="26295"/>
                    <a:pt x="6642" y="26295"/>
                    <a:pt x="8118" y="26295"/>
                  </a:cubicBezTo>
                  <a:lnTo>
                    <a:pt x="19926" y="26295"/>
                  </a:lnTo>
                  <a:lnTo>
                    <a:pt x="28782" y="26295"/>
                  </a:lnTo>
                  <a:lnTo>
                    <a:pt x="28782" y="26295"/>
                  </a:lnTo>
                  <a:cubicBezTo>
                    <a:pt x="30642" y="25373"/>
                    <a:pt x="32826" y="25373"/>
                    <a:pt x="34686" y="26295"/>
                  </a:cubicBezTo>
                  <a:cubicBezTo>
                    <a:pt x="36051" y="28300"/>
                    <a:pt x="36051" y="30933"/>
                    <a:pt x="34686" y="32937"/>
                  </a:cubicBezTo>
                  <a:cubicBezTo>
                    <a:pt x="30671" y="36087"/>
                    <a:pt x="25764" y="37893"/>
                    <a:pt x="20664" y="38103"/>
                  </a:cubicBezTo>
                  <a:cubicBezTo>
                    <a:pt x="17520" y="37258"/>
                    <a:pt x="14214" y="37258"/>
                    <a:pt x="11070" y="38103"/>
                  </a:cubicBezTo>
                  <a:close/>
                  <a:moveTo>
                    <a:pt x="5904" y="11535"/>
                  </a:moveTo>
                  <a:lnTo>
                    <a:pt x="1476" y="11535"/>
                  </a:lnTo>
                  <a:lnTo>
                    <a:pt x="1476" y="11535"/>
                  </a:lnTo>
                  <a:lnTo>
                    <a:pt x="1476" y="11535"/>
                  </a:lnTo>
                  <a:lnTo>
                    <a:pt x="1476" y="11535"/>
                  </a:lnTo>
                  <a:lnTo>
                    <a:pt x="1476" y="11535"/>
                  </a:lnTo>
                  <a:lnTo>
                    <a:pt x="1476" y="11535"/>
                  </a:lnTo>
                  <a:lnTo>
                    <a:pt x="13284" y="11535"/>
                  </a:lnTo>
                  <a:cubicBezTo>
                    <a:pt x="16428" y="10690"/>
                    <a:pt x="19734" y="10690"/>
                    <a:pt x="22878" y="11535"/>
                  </a:cubicBezTo>
                  <a:lnTo>
                    <a:pt x="22878" y="11535"/>
                  </a:lnTo>
                  <a:cubicBezTo>
                    <a:pt x="27158" y="11235"/>
                    <a:pt x="31262" y="9697"/>
                    <a:pt x="34686" y="7107"/>
                  </a:cubicBezTo>
                  <a:cubicBezTo>
                    <a:pt x="35741" y="5019"/>
                    <a:pt x="35741" y="2554"/>
                    <a:pt x="34686" y="465"/>
                  </a:cubicBezTo>
                  <a:cubicBezTo>
                    <a:pt x="32767" y="-155"/>
                    <a:pt x="30701" y="-155"/>
                    <a:pt x="28782" y="465"/>
                  </a:cubicBezTo>
                  <a:lnTo>
                    <a:pt x="28782" y="465"/>
                  </a:lnTo>
                  <a:lnTo>
                    <a:pt x="19926" y="465"/>
                  </a:lnTo>
                  <a:lnTo>
                    <a:pt x="4428" y="465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A3B411EC-E04D-4CA5-B5BE-58EE1411FB84}"/>
                </a:ext>
              </a:extLst>
            </p:cNvPr>
            <p:cNvSpPr/>
            <p:nvPr/>
          </p:nvSpPr>
          <p:spPr>
            <a:xfrm>
              <a:off x="5877409" y="35350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4FC8D05D-F6FD-45FE-AE13-E900AAF81ED2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9294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84AD01ED-FF41-4BEE-B473-1908CC20BD7A}"/>
                </a:ext>
              </a:extLst>
            </p:cNvPr>
            <p:cNvSpPr/>
            <p:nvPr/>
          </p:nvSpPr>
          <p:spPr>
            <a:xfrm>
              <a:off x="5876671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1E994B7F-B6F7-45C0-8170-B9A0F6639D5A}"/>
                </a:ext>
              </a:extLst>
            </p:cNvPr>
            <p:cNvSpPr/>
            <p:nvPr/>
          </p:nvSpPr>
          <p:spPr>
            <a:xfrm>
              <a:off x="5879623" y="35328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3312DCAC-12D5-4762-8D11-B7BC21100E87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9294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1D2BDABD-E9A4-4F8A-9146-3A30C10E4548}"/>
                </a:ext>
              </a:extLst>
            </p:cNvPr>
            <p:cNvSpPr/>
            <p:nvPr/>
          </p:nvSpPr>
          <p:spPr>
            <a:xfrm>
              <a:off x="5881098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DF44835A-CB2C-4B70-8F4E-2E8AF132BAF4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9294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B080E203-9146-4B1C-96CA-130BC0672EA4}"/>
                </a:ext>
              </a:extLst>
            </p:cNvPr>
            <p:cNvSpPr/>
            <p:nvPr/>
          </p:nvSpPr>
          <p:spPr>
            <a:xfrm>
              <a:off x="5879623" y="35350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E49C54C5-D673-4A6A-8EA5-1CDDB07513BE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ED96EFFD-4D10-47F0-AF22-AB60FFAF0D1C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9294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E698A942-04CF-40E7-9D84-6CC67EC6637B}"/>
                </a:ext>
              </a:extLst>
            </p:cNvPr>
            <p:cNvSpPr/>
            <p:nvPr/>
          </p:nvSpPr>
          <p:spPr>
            <a:xfrm>
              <a:off x="5871340" y="3528744"/>
              <a:ext cx="11972" cy="5715"/>
            </a:xfrm>
            <a:custGeom>
              <a:avLst/>
              <a:gdLst>
                <a:gd name="connsiteX0" fmla="*/ 11972 w 11972"/>
                <a:gd name="connsiteY0" fmla="*/ 385 h 5715"/>
                <a:gd name="connsiteX1" fmla="*/ 11972 w 11972"/>
                <a:gd name="connsiteY1" fmla="*/ 385 h 5715"/>
                <a:gd name="connsiteX2" fmla="*/ 6806 w 11972"/>
                <a:gd name="connsiteY2" fmla="*/ 385 h 5715"/>
                <a:gd name="connsiteX3" fmla="*/ 1640 w 11972"/>
                <a:gd name="connsiteY3" fmla="*/ 385 h 5715"/>
                <a:gd name="connsiteX4" fmla="*/ 1640 w 11972"/>
                <a:gd name="connsiteY4" fmla="*/ 385 h 5715"/>
                <a:gd name="connsiteX5" fmla="*/ 1640 w 11972"/>
                <a:gd name="connsiteY5" fmla="*/ 385 h 5715"/>
                <a:gd name="connsiteX6" fmla="*/ 1640 w 11972"/>
                <a:gd name="connsiteY6" fmla="*/ 4075 h 5715"/>
                <a:gd name="connsiteX7" fmla="*/ 1640 w 11972"/>
                <a:gd name="connsiteY7" fmla="*/ 4075 h 5715"/>
                <a:gd name="connsiteX8" fmla="*/ 1640 w 11972"/>
                <a:gd name="connsiteY8" fmla="*/ 4075 h 5715"/>
                <a:gd name="connsiteX9" fmla="*/ 1640 w 11972"/>
                <a:gd name="connsiteY9" fmla="*/ 4075 h 5715"/>
                <a:gd name="connsiteX10" fmla="*/ 5330 w 11972"/>
                <a:gd name="connsiteY10" fmla="*/ 4075 h 5715"/>
                <a:gd name="connsiteX11" fmla="*/ 5330 w 11972"/>
                <a:gd name="connsiteY11" fmla="*/ 4075 h 5715"/>
                <a:gd name="connsiteX12" fmla="*/ 5330 w 11972"/>
                <a:gd name="connsiteY12" fmla="*/ 4075 h 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972" h="5715">
                  <a:moveTo>
                    <a:pt x="11972" y="385"/>
                  </a:moveTo>
                  <a:lnTo>
                    <a:pt x="11972" y="385"/>
                  </a:lnTo>
                  <a:cubicBezTo>
                    <a:pt x="10289" y="-128"/>
                    <a:pt x="8489" y="-128"/>
                    <a:pt x="6806" y="385"/>
                  </a:cubicBezTo>
                  <a:lnTo>
                    <a:pt x="1640" y="385"/>
                  </a:lnTo>
                  <a:cubicBezTo>
                    <a:pt x="1640" y="385"/>
                    <a:pt x="1640" y="385"/>
                    <a:pt x="1640" y="385"/>
                  </a:cubicBezTo>
                  <a:lnTo>
                    <a:pt x="1640" y="385"/>
                  </a:lnTo>
                  <a:cubicBezTo>
                    <a:pt x="1640" y="385"/>
                    <a:pt x="-2050" y="385"/>
                    <a:pt x="1640" y="4075"/>
                  </a:cubicBezTo>
                  <a:cubicBezTo>
                    <a:pt x="5330" y="7765"/>
                    <a:pt x="1640" y="4075"/>
                    <a:pt x="1640" y="4075"/>
                  </a:cubicBezTo>
                  <a:lnTo>
                    <a:pt x="1640" y="4075"/>
                  </a:lnTo>
                  <a:lnTo>
                    <a:pt x="1640" y="4075"/>
                  </a:lnTo>
                  <a:lnTo>
                    <a:pt x="5330" y="4075"/>
                  </a:lnTo>
                  <a:lnTo>
                    <a:pt x="5330" y="4075"/>
                  </a:lnTo>
                  <a:lnTo>
                    <a:pt x="5330" y="4075"/>
                  </a:lnTo>
                  <a:close/>
                </a:path>
              </a:pathLst>
            </a:custGeom>
            <a:solidFill>
              <a:srgbClr val="C526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78C68521-8520-41F0-B840-73AD9D5DCBB1}"/>
                </a:ext>
              </a:extLst>
            </p:cNvPr>
            <p:cNvSpPr/>
            <p:nvPr/>
          </p:nvSpPr>
          <p:spPr>
            <a:xfrm>
              <a:off x="5864863" y="3530606"/>
              <a:ext cx="13283" cy="5165"/>
            </a:xfrm>
            <a:custGeom>
              <a:avLst/>
              <a:gdLst>
                <a:gd name="connsiteX0" fmla="*/ 2214 w 13283"/>
                <a:gd name="connsiteY0" fmla="*/ 5166 h 5165"/>
                <a:gd name="connsiteX1" fmla="*/ 2214 w 13283"/>
                <a:gd name="connsiteY1" fmla="*/ 5166 h 5165"/>
                <a:gd name="connsiteX2" fmla="*/ 2214 w 13283"/>
                <a:gd name="connsiteY2" fmla="*/ 5166 h 5165"/>
                <a:gd name="connsiteX3" fmla="*/ 2214 w 13283"/>
                <a:gd name="connsiteY3" fmla="*/ 5166 h 5165"/>
                <a:gd name="connsiteX4" fmla="*/ 2214 w 13283"/>
                <a:gd name="connsiteY4" fmla="*/ 5166 h 5165"/>
                <a:gd name="connsiteX5" fmla="*/ 2214 w 13283"/>
                <a:gd name="connsiteY5" fmla="*/ 5166 h 5165"/>
                <a:gd name="connsiteX6" fmla="*/ 2214 w 13283"/>
                <a:gd name="connsiteY6" fmla="*/ 5166 h 5165"/>
                <a:gd name="connsiteX7" fmla="*/ 13284 w 13283"/>
                <a:gd name="connsiteY7" fmla="*/ 5166 h 5165"/>
                <a:gd name="connsiteX8" fmla="*/ 13284 w 13283"/>
                <a:gd name="connsiteY8" fmla="*/ 5166 h 5165"/>
                <a:gd name="connsiteX9" fmla="*/ 13284 w 13283"/>
                <a:gd name="connsiteY9" fmla="*/ 5166 h 5165"/>
                <a:gd name="connsiteX10" fmla="*/ 13284 w 13283"/>
                <a:gd name="connsiteY10" fmla="*/ 5166 h 5165"/>
                <a:gd name="connsiteX11" fmla="*/ 13284 w 13283"/>
                <a:gd name="connsiteY11" fmla="*/ 5166 h 5165"/>
                <a:gd name="connsiteX12" fmla="*/ 9594 w 13283"/>
                <a:gd name="connsiteY12" fmla="*/ 5166 h 5165"/>
                <a:gd name="connsiteX13" fmla="*/ 9594 w 13283"/>
                <a:gd name="connsiteY13" fmla="*/ 5166 h 5165"/>
                <a:gd name="connsiteX14" fmla="*/ 9594 w 13283"/>
                <a:gd name="connsiteY14" fmla="*/ 5166 h 5165"/>
                <a:gd name="connsiteX15" fmla="*/ 9594 w 13283"/>
                <a:gd name="connsiteY15" fmla="*/ 5166 h 5165"/>
                <a:gd name="connsiteX16" fmla="*/ 2214 w 13283"/>
                <a:gd name="connsiteY16" fmla="*/ 0 h 5165"/>
                <a:gd name="connsiteX17" fmla="*/ 2214 w 13283"/>
                <a:gd name="connsiteY17" fmla="*/ 0 h 5165"/>
                <a:gd name="connsiteX18" fmla="*/ 2214 w 13283"/>
                <a:gd name="connsiteY18" fmla="*/ 0 h 5165"/>
                <a:gd name="connsiteX19" fmla="*/ 5904 w 13283"/>
                <a:gd name="connsiteY19" fmla="*/ 0 h 5165"/>
                <a:gd name="connsiteX20" fmla="*/ 5904 w 13283"/>
                <a:gd name="connsiteY20" fmla="*/ 0 h 5165"/>
                <a:gd name="connsiteX21" fmla="*/ 9594 w 13283"/>
                <a:gd name="connsiteY21" fmla="*/ 0 h 5165"/>
                <a:gd name="connsiteX22" fmla="*/ 9594 w 13283"/>
                <a:gd name="connsiteY22" fmla="*/ 0 h 5165"/>
                <a:gd name="connsiteX23" fmla="*/ 9594 w 13283"/>
                <a:gd name="connsiteY23" fmla="*/ 0 h 5165"/>
                <a:gd name="connsiteX24" fmla="*/ 9594 w 13283"/>
                <a:gd name="connsiteY24" fmla="*/ 0 h 5165"/>
                <a:gd name="connsiteX25" fmla="*/ 0 w 13283"/>
                <a:gd name="connsiteY25" fmla="*/ 0 h 5165"/>
                <a:gd name="connsiteX26" fmla="*/ 0 w 13283"/>
                <a:gd name="connsiteY26" fmla="*/ 0 h 5165"/>
                <a:gd name="connsiteX27" fmla="*/ 0 w 13283"/>
                <a:gd name="connsiteY27" fmla="*/ 0 h 5165"/>
                <a:gd name="connsiteX28" fmla="*/ 0 w 13283"/>
                <a:gd name="connsiteY28" fmla="*/ 0 h 5165"/>
                <a:gd name="connsiteX29" fmla="*/ 0 w 13283"/>
                <a:gd name="connsiteY29" fmla="*/ 0 h 5165"/>
                <a:gd name="connsiteX30" fmla="*/ 0 w 13283"/>
                <a:gd name="connsiteY30" fmla="*/ 0 h 5165"/>
                <a:gd name="connsiteX31" fmla="*/ 0 w 13283"/>
                <a:gd name="connsiteY31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283" h="5165">
                  <a:moveTo>
                    <a:pt x="2214" y="5166"/>
                  </a:moveTo>
                  <a:lnTo>
                    <a:pt x="2214" y="5166"/>
                  </a:lnTo>
                  <a:lnTo>
                    <a:pt x="2214" y="5166"/>
                  </a:lnTo>
                  <a:cubicBezTo>
                    <a:pt x="2214" y="5166"/>
                    <a:pt x="2214" y="5166"/>
                    <a:pt x="2214" y="5166"/>
                  </a:cubicBezTo>
                  <a:lnTo>
                    <a:pt x="2214" y="5166"/>
                  </a:lnTo>
                  <a:lnTo>
                    <a:pt x="2214" y="5166"/>
                  </a:lnTo>
                  <a:cubicBezTo>
                    <a:pt x="2214" y="5166"/>
                    <a:pt x="2214" y="5166"/>
                    <a:pt x="2214" y="5166"/>
                  </a:cubicBezTo>
                  <a:lnTo>
                    <a:pt x="13284" y="516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9594" y="5166"/>
                  </a:lnTo>
                  <a:lnTo>
                    <a:pt x="9594" y="5166"/>
                  </a:lnTo>
                  <a:lnTo>
                    <a:pt x="9594" y="5166"/>
                  </a:lnTo>
                  <a:lnTo>
                    <a:pt x="9594" y="5166"/>
                  </a:lnTo>
                  <a:close/>
                  <a:moveTo>
                    <a:pt x="2214" y="0"/>
                  </a:moveTo>
                  <a:cubicBezTo>
                    <a:pt x="2214" y="0"/>
                    <a:pt x="2214" y="0"/>
                    <a:pt x="2214" y="0"/>
                  </a:cubicBezTo>
                  <a:lnTo>
                    <a:pt x="221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1550A626-44F5-46F3-942D-B4A3800A4A4B}"/>
                </a:ext>
              </a:extLst>
            </p:cNvPr>
            <p:cNvSpPr/>
            <p:nvPr/>
          </p:nvSpPr>
          <p:spPr>
            <a:xfrm>
              <a:off x="5880361" y="35335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95255D3E-07D2-446C-83CA-5720A98C70BF}"/>
                </a:ext>
              </a:extLst>
            </p:cNvPr>
            <p:cNvSpPr/>
            <p:nvPr/>
          </p:nvSpPr>
          <p:spPr>
            <a:xfrm>
              <a:off x="5875932" y="35409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71C03FE8-41E0-4C4E-A421-79C795487E07}"/>
                </a:ext>
              </a:extLst>
            </p:cNvPr>
            <p:cNvSpPr/>
            <p:nvPr/>
          </p:nvSpPr>
          <p:spPr>
            <a:xfrm>
              <a:off x="5874457" y="35328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472CBC3C-F7CC-4054-80D3-69F0945DA836}"/>
                </a:ext>
              </a:extLst>
            </p:cNvPr>
            <p:cNvSpPr/>
            <p:nvPr/>
          </p:nvSpPr>
          <p:spPr>
            <a:xfrm>
              <a:off x="5876671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CE6A1DAB-2059-4442-9D9E-2D6EDE1C5A94}"/>
                </a:ext>
              </a:extLst>
            </p:cNvPr>
            <p:cNvSpPr/>
            <p:nvPr/>
          </p:nvSpPr>
          <p:spPr>
            <a:xfrm>
              <a:off x="5878146" y="35372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8E26BFF8-5EB6-4313-A2E2-E62D501344E4}"/>
                </a:ext>
              </a:extLst>
            </p:cNvPr>
            <p:cNvSpPr/>
            <p:nvPr/>
          </p:nvSpPr>
          <p:spPr>
            <a:xfrm>
              <a:off x="5880361" y="35365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2789CC04-AAAB-4AD8-8017-365592865ED0}"/>
                </a:ext>
              </a:extLst>
            </p:cNvPr>
            <p:cNvSpPr/>
            <p:nvPr/>
          </p:nvSpPr>
          <p:spPr>
            <a:xfrm>
              <a:off x="5877409" y="35335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B8637E9A-9163-44B9-9F8C-9EA309F10E53}"/>
                </a:ext>
              </a:extLst>
            </p:cNvPr>
            <p:cNvSpPr/>
            <p:nvPr/>
          </p:nvSpPr>
          <p:spPr>
            <a:xfrm>
              <a:off x="5878884" y="354167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E54DC3E2-6E35-4DB3-ABF3-8D1231391AC2}"/>
                </a:ext>
              </a:extLst>
            </p:cNvPr>
            <p:cNvSpPr/>
            <p:nvPr/>
          </p:nvSpPr>
          <p:spPr>
            <a:xfrm>
              <a:off x="5884788" y="3537247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  <a:gd name="connsiteX4" fmla="*/ 0 w 7380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A0D92552-7B3E-496E-8ADB-025215A52E55}"/>
                </a:ext>
              </a:extLst>
            </p:cNvPr>
            <p:cNvSpPr/>
            <p:nvPr/>
          </p:nvSpPr>
          <p:spPr>
            <a:xfrm>
              <a:off x="5885527" y="35387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9BE2A911-BB9B-4A42-BBDA-26D02D9C3B50}"/>
                </a:ext>
              </a:extLst>
            </p:cNvPr>
            <p:cNvSpPr/>
            <p:nvPr/>
          </p:nvSpPr>
          <p:spPr>
            <a:xfrm>
              <a:off x="5885527" y="3530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F7DA0942-BFFF-4E6C-B8C2-815CBA4B4398}"/>
                </a:ext>
              </a:extLst>
            </p:cNvPr>
            <p:cNvSpPr/>
            <p:nvPr/>
          </p:nvSpPr>
          <p:spPr>
            <a:xfrm>
              <a:off x="5909880" y="3529130"/>
              <a:ext cx="830" cy="5165"/>
            </a:xfrm>
            <a:custGeom>
              <a:avLst/>
              <a:gdLst>
                <a:gd name="connsiteX0" fmla="*/ 0 w 830"/>
                <a:gd name="connsiteY0" fmla="*/ 5166 h 5165"/>
                <a:gd name="connsiteX1" fmla="*/ 0 w 830"/>
                <a:gd name="connsiteY1" fmla="*/ 0 h 5165"/>
                <a:gd name="connsiteX2" fmla="*/ 0 w 830"/>
                <a:gd name="connsiteY2" fmla="*/ 0 h 5165"/>
                <a:gd name="connsiteX3" fmla="*/ 0 w 830"/>
                <a:gd name="connsiteY3" fmla="*/ 4428 h 5165"/>
                <a:gd name="connsiteX4" fmla="*/ 0 w 830"/>
                <a:gd name="connsiteY4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" h="5165">
                  <a:moveTo>
                    <a:pt x="0" y="5166"/>
                  </a:moveTo>
                  <a:cubicBezTo>
                    <a:pt x="1107" y="3622"/>
                    <a:pt x="1107" y="1544"/>
                    <a:pt x="0" y="0"/>
                  </a:cubicBezTo>
                  <a:lnTo>
                    <a:pt x="0" y="0"/>
                  </a:lnTo>
                  <a:cubicBezTo>
                    <a:pt x="790" y="1370"/>
                    <a:pt x="790" y="3058"/>
                    <a:pt x="0" y="4428"/>
                  </a:cubicBezTo>
                  <a:lnTo>
                    <a:pt x="0" y="4428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3E9A28E5-54EE-4538-B397-67AE3C416EAB}"/>
                </a:ext>
              </a:extLst>
            </p:cNvPr>
            <p:cNvSpPr/>
            <p:nvPr/>
          </p:nvSpPr>
          <p:spPr>
            <a:xfrm>
              <a:off x="5890692" y="3530606"/>
              <a:ext cx="1968" cy="5903"/>
            </a:xfrm>
            <a:custGeom>
              <a:avLst/>
              <a:gdLst>
                <a:gd name="connsiteX0" fmla="*/ 0 w 1968"/>
                <a:gd name="connsiteY0" fmla="*/ 1476 h 5903"/>
                <a:gd name="connsiteX1" fmla="*/ 0 w 1968"/>
                <a:gd name="connsiteY1" fmla="*/ 5904 h 5903"/>
                <a:gd name="connsiteX2" fmla="*/ 0 w 1968"/>
                <a:gd name="connsiteY2" fmla="*/ 5904 h 5903"/>
                <a:gd name="connsiteX3" fmla="*/ 0 w 1968"/>
                <a:gd name="connsiteY3" fmla="*/ 0 h 5903"/>
                <a:gd name="connsiteX4" fmla="*/ 0 w 1968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8" h="5903">
                  <a:moveTo>
                    <a:pt x="0" y="1476"/>
                  </a:moveTo>
                  <a:cubicBezTo>
                    <a:pt x="0" y="1476"/>
                    <a:pt x="4428" y="1476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1476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EE1C0CFC-54D7-4E9A-BF9A-246D98CCF9D3}"/>
                </a:ext>
              </a:extLst>
            </p:cNvPr>
            <p:cNvSpPr/>
            <p:nvPr/>
          </p:nvSpPr>
          <p:spPr>
            <a:xfrm>
              <a:off x="5899548" y="35401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8F284D43-7985-4D7E-97B2-16B244B2F951}"/>
                </a:ext>
              </a:extLst>
            </p:cNvPr>
            <p:cNvSpPr/>
            <p:nvPr/>
          </p:nvSpPr>
          <p:spPr>
            <a:xfrm>
              <a:off x="5902500" y="35394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5E40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68FBFD75-F970-44A2-97DD-E725CE86BB18}"/>
                </a:ext>
              </a:extLst>
            </p:cNvPr>
            <p:cNvSpPr/>
            <p:nvPr/>
          </p:nvSpPr>
          <p:spPr>
            <a:xfrm>
              <a:off x="5870767" y="35320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842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444F2129-5778-4390-8064-547385FD05EE}"/>
                </a:ext>
              </a:extLst>
            </p:cNvPr>
            <p:cNvSpPr/>
            <p:nvPr/>
          </p:nvSpPr>
          <p:spPr>
            <a:xfrm>
              <a:off x="5872980" y="35328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842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1D112B41-7176-45EB-B06B-179E327BBEBD}"/>
                </a:ext>
              </a:extLst>
            </p:cNvPr>
            <p:cNvSpPr/>
            <p:nvPr/>
          </p:nvSpPr>
          <p:spPr>
            <a:xfrm>
              <a:off x="5875194" y="3530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842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68EFC708-1DAA-48CF-8691-25C21C6689B7}"/>
                </a:ext>
              </a:extLst>
            </p:cNvPr>
            <p:cNvSpPr/>
            <p:nvPr/>
          </p:nvSpPr>
          <p:spPr>
            <a:xfrm>
              <a:off x="5877409" y="3530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842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40E2AD21-A13A-40AE-A70B-956A5FB71E2B}"/>
                </a:ext>
              </a:extLst>
            </p:cNvPr>
            <p:cNvSpPr/>
            <p:nvPr/>
          </p:nvSpPr>
          <p:spPr>
            <a:xfrm>
              <a:off x="5873719" y="3527654"/>
              <a:ext cx="7379" cy="73800"/>
            </a:xfrm>
            <a:custGeom>
              <a:avLst/>
              <a:gdLst>
                <a:gd name="connsiteX0" fmla="*/ 0 w 7379"/>
                <a:gd name="connsiteY0" fmla="*/ 0 h 73800"/>
                <a:gd name="connsiteX1" fmla="*/ 7380 w 7379"/>
                <a:gd name="connsiteY1" fmla="*/ 0 h 73800"/>
                <a:gd name="connsiteX2" fmla="*/ 7380 w 7379"/>
                <a:gd name="connsiteY2" fmla="*/ 0 h 73800"/>
                <a:gd name="connsiteX3" fmla="*/ 0 w 7379"/>
                <a:gd name="connsiteY3" fmla="*/ 0 h 73800"/>
                <a:gd name="connsiteX4" fmla="*/ 0 w 737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73800">
                  <a:moveTo>
                    <a:pt x="0" y="0"/>
                  </a:moveTo>
                  <a:cubicBezTo>
                    <a:pt x="0" y="0"/>
                    <a:pt x="5904" y="0"/>
                    <a:pt x="7380" y="0"/>
                  </a:cubicBezTo>
                  <a:lnTo>
                    <a:pt x="7380" y="0"/>
                  </a:lnTo>
                  <a:cubicBezTo>
                    <a:pt x="7380" y="0"/>
                    <a:pt x="2214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842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EFC05A3C-981A-4CFB-83C0-90F8F9EC3937}"/>
                </a:ext>
              </a:extLst>
            </p:cNvPr>
            <p:cNvSpPr/>
            <p:nvPr/>
          </p:nvSpPr>
          <p:spPr>
            <a:xfrm>
              <a:off x="5867077" y="35350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930F074A-6951-4350-9296-21545B0082AD}"/>
                </a:ext>
              </a:extLst>
            </p:cNvPr>
            <p:cNvSpPr/>
            <p:nvPr/>
          </p:nvSpPr>
          <p:spPr>
            <a:xfrm>
              <a:off x="5888478" y="35401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4AC60F38-102A-44AF-BB35-5561055BEDE8}"/>
                </a:ext>
              </a:extLst>
            </p:cNvPr>
            <p:cNvSpPr/>
            <p:nvPr/>
          </p:nvSpPr>
          <p:spPr>
            <a:xfrm>
              <a:off x="5891430" y="35401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B4835EB5-1F52-4FE1-8097-244481F96A80}"/>
                </a:ext>
              </a:extLst>
            </p:cNvPr>
            <p:cNvSpPr/>
            <p:nvPr/>
          </p:nvSpPr>
          <p:spPr>
            <a:xfrm>
              <a:off x="5908405" y="353060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7A817E0C-7974-4F5A-BFCC-60ED69762863}"/>
                </a:ext>
              </a:extLst>
            </p:cNvPr>
            <p:cNvSpPr/>
            <p:nvPr/>
          </p:nvSpPr>
          <p:spPr>
            <a:xfrm>
              <a:off x="5906190" y="3529130"/>
              <a:ext cx="260" cy="3689"/>
            </a:xfrm>
            <a:custGeom>
              <a:avLst/>
              <a:gdLst>
                <a:gd name="connsiteX0" fmla="*/ 0 w 260"/>
                <a:gd name="connsiteY0" fmla="*/ 3690 h 3689"/>
                <a:gd name="connsiteX1" fmla="*/ 0 w 260"/>
                <a:gd name="connsiteY1" fmla="*/ 3690 h 3689"/>
                <a:gd name="connsiteX2" fmla="*/ 0 w 260"/>
                <a:gd name="connsiteY2" fmla="*/ 3690 h 3689"/>
                <a:gd name="connsiteX3" fmla="*/ 0 w 260"/>
                <a:gd name="connsiteY3" fmla="*/ 0 h 3689"/>
                <a:gd name="connsiteX4" fmla="*/ 0 w 260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3689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347" y="2485"/>
                    <a:pt x="347" y="1205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3083BA1D-96E1-4062-AEC9-9F4BF3B324F4}"/>
                </a:ext>
              </a:extLst>
            </p:cNvPr>
            <p:cNvSpPr/>
            <p:nvPr/>
          </p:nvSpPr>
          <p:spPr>
            <a:xfrm>
              <a:off x="5904715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A2E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911599AE-F01A-4CFD-813D-FA87A6E7E377}"/>
                </a:ext>
              </a:extLst>
            </p:cNvPr>
            <p:cNvSpPr/>
            <p:nvPr/>
          </p:nvSpPr>
          <p:spPr>
            <a:xfrm>
              <a:off x="5927592" y="3583741"/>
              <a:ext cx="738" cy="1475"/>
            </a:xfrm>
            <a:custGeom>
              <a:avLst/>
              <a:gdLst>
                <a:gd name="connsiteX0" fmla="*/ 0 w 738"/>
                <a:gd name="connsiteY0" fmla="*/ 0 h 1475"/>
                <a:gd name="connsiteX1" fmla="*/ 738 w 738"/>
                <a:gd name="connsiteY1" fmla="*/ 738 h 1475"/>
                <a:gd name="connsiteX2" fmla="*/ 738 w 738"/>
                <a:gd name="connsiteY2" fmla="*/ 1476 h 1475"/>
                <a:gd name="connsiteX3" fmla="*/ 0 w 738"/>
                <a:gd name="connsiteY3" fmla="*/ 0 h 1475"/>
                <a:gd name="connsiteX4" fmla="*/ 0 w 738"/>
                <a:gd name="connsiteY4" fmla="*/ 0 h 1475"/>
                <a:gd name="connsiteX5" fmla="*/ 0 w 738"/>
                <a:gd name="connsiteY5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1475">
                  <a:moveTo>
                    <a:pt x="0" y="0"/>
                  </a:moveTo>
                  <a:lnTo>
                    <a:pt x="738" y="738"/>
                  </a:lnTo>
                  <a:lnTo>
                    <a:pt x="738" y="14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D9998019-2032-48A2-BC89-EF77B1136F06}"/>
                </a:ext>
              </a:extLst>
            </p:cNvPr>
            <p:cNvSpPr/>
            <p:nvPr/>
          </p:nvSpPr>
          <p:spPr>
            <a:xfrm>
              <a:off x="5889955" y="3535034"/>
              <a:ext cx="737" cy="737"/>
            </a:xfrm>
            <a:custGeom>
              <a:avLst/>
              <a:gdLst>
                <a:gd name="connsiteX0" fmla="*/ 0 w 737"/>
                <a:gd name="connsiteY0" fmla="*/ 738 h 737"/>
                <a:gd name="connsiteX1" fmla="*/ 0 w 737"/>
                <a:gd name="connsiteY1" fmla="*/ 738 h 737"/>
                <a:gd name="connsiteX2" fmla="*/ 738 w 737"/>
                <a:gd name="connsiteY2" fmla="*/ 0 h 737"/>
                <a:gd name="connsiteX3" fmla="*/ 0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0" y="73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0" y="738"/>
                  </a:lnTo>
                </a:path>
              </a:pathLst>
            </a:custGeom>
            <a:solidFill>
              <a:srgbClr val="53B7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C9DA15C6-4F6B-4F3F-9D22-CBE5340A8D3D}"/>
                </a:ext>
              </a:extLst>
            </p:cNvPr>
            <p:cNvSpPr/>
            <p:nvPr/>
          </p:nvSpPr>
          <p:spPr>
            <a:xfrm>
              <a:off x="5890692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53B7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6F1CCCBA-4939-4C23-ACCF-3F82BE3D3127}"/>
                </a:ext>
              </a:extLst>
            </p:cNvPr>
            <p:cNvSpPr/>
            <p:nvPr/>
          </p:nvSpPr>
          <p:spPr>
            <a:xfrm>
              <a:off x="5890692" y="35342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53B7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45CC5498-F177-4A51-81C8-29C844162A1C}"/>
                </a:ext>
              </a:extLst>
            </p:cNvPr>
            <p:cNvSpPr/>
            <p:nvPr/>
          </p:nvSpPr>
          <p:spPr>
            <a:xfrm>
              <a:off x="5749734" y="3486545"/>
              <a:ext cx="323244" cy="42584"/>
            </a:xfrm>
            <a:custGeom>
              <a:avLst/>
              <a:gdLst>
                <a:gd name="connsiteX0" fmla="*/ 139482 w 323244"/>
                <a:gd name="connsiteY0" fmla="*/ 35943 h 42584"/>
                <a:gd name="connsiteX1" fmla="*/ 126198 w 323244"/>
                <a:gd name="connsiteY1" fmla="*/ 32253 h 42584"/>
                <a:gd name="connsiteX2" fmla="*/ 117342 w 323244"/>
                <a:gd name="connsiteY2" fmla="*/ 22659 h 42584"/>
                <a:gd name="connsiteX3" fmla="*/ 111438 w 323244"/>
                <a:gd name="connsiteY3" fmla="*/ 13065 h 42584"/>
                <a:gd name="connsiteX4" fmla="*/ 99630 w 323244"/>
                <a:gd name="connsiteY4" fmla="*/ 13065 h 42584"/>
                <a:gd name="connsiteX5" fmla="*/ 93726 w 323244"/>
                <a:gd name="connsiteY5" fmla="*/ 13065 h 42584"/>
                <a:gd name="connsiteX6" fmla="*/ 88560 w 323244"/>
                <a:gd name="connsiteY6" fmla="*/ 13065 h 42584"/>
                <a:gd name="connsiteX7" fmla="*/ 81180 w 323244"/>
                <a:gd name="connsiteY7" fmla="*/ 13065 h 42584"/>
                <a:gd name="connsiteX8" fmla="*/ 81180 w 323244"/>
                <a:gd name="connsiteY8" fmla="*/ 13065 h 42584"/>
                <a:gd name="connsiteX9" fmla="*/ 67896 w 323244"/>
                <a:gd name="connsiteY9" fmla="*/ 13065 h 42584"/>
                <a:gd name="connsiteX10" fmla="*/ 56826 w 323244"/>
                <a:gd name="connsiteY10" fmla="*/ 13065 h 42584"/>
                <a:gd name="connsiteX11" fmla="*/ 47970 w 323244"/>
                <a:gd name="connsiteY11" fmla="*/ 13065 h 42584"/>
                <a:gd name="connsiteX12" fmla="*/ 21402 w 323244"/>
                <a:gd name="connsiteY12" fmla="*/ 24873 h 42584"/>
                <a:gd name="connsiteX13" fmla="*/ 0 w 323244"/>
                <a:gd name="connsiteY13" fmla="*/ 32991 h 42584"/>
                <a:gd name="connsiteX14" fmla="*/ 29520 w 323244"/>
                <a:gd name="connsiteY14" fmla="*/ 17493 h 42584"/>
                <a:gd name="connsiteX15" fmla="*/ 69372 w 323244"/>
                <a:gd name="connsiteY15" fmla="*/ 1995 h 42584"/>
                <a:gd name="connsiteX16" fmla="*/ 95202 w 323244"/>
                <a:gd name="connsiteY16" fmla="*/ 1995 h 42584"/>
                <a:gd name="connsiteX17" fmla="*/ 117342 w 323244"/>
                <a:gd name="connsiteY17" fmla="*/ 1995 h 42584"/>
                <a:gd name="connsiteX18" fmla="*/ 123984 w 323244"/>
                <a:gd name="connsiteY18" fmla="*/ 12327 h 42584"/>
                <a:gd name="connsiteX19" fmla="*/ 123984 w 323244"/>
                <a:gd name="connsiteY19" fmla="*/ 22659 h 42584"/>
                <a:gd name="connsiteX20" fmla="*/ 123984 w 323244"/>
                <a:gd name="connsiteY20" fmla="*/ 22659 h 42584"/>
                <a:gd name="connsiteX21" fmla="*/ 135792 w 323244"/>
                <a:gd name="connsiteY21" fmla="*/ 29301 h 42584"/>
                <a:gd name="connsiteX22" fmla="*/ 135792 w 323244"/>
                <a:gd name="connsiteY22" fmla="*/ 29301 h 42584"/>
                <a:gd name="connsiteX23" fmla="*/ 141696 w 323244"/>
                <a:gd name="connsiteY23" fmla="*/ 29301 h 42584"/>
                <a:gd name="connsiteX24" fmla="*/ 157932 w 323244"/>
                <a:gd name="connsiteY24" fmla="*/ 29301 h 42584"/>
                <a:gd name="connsiteX25" fmla="*/ 162360 w 323244"/>
                <a:gd name="connsiteY25" fmla="*/ 29301 h 42584"/>
                <a:gd name="connsiteX26" fmla="*/ 162360 w 323244"/>
                <a:gd name="connsiteY26" fmla="*/ 29301 h 42584"/>
                <a:gd name="connsiteX27" fmla="*/ 176382 w 323244"/>
                <a:gd name="connsiteY27" fmla="*/ 24873 h 42584"/>
                <a:gd name="connsiteX28" fmla="*/ 180810 w 323244"/>
                <a:gd name="connsiteY28" fmla="*/ 24873 h 42584"/>
                <a:gd name="connsiteX29" fmla="*/ 185976 w 323244"/>
                <a:gd name="connsiteY29" fmla="*/ 21183 h 42584"/>
                <a:gd name="connsiteX30" fmla="*/ 200736 w 323244"/>
                <a:gd name="connsiteY30" fmla="*/ 5685 h 42584"/>
                <a:gd name="connsiteX31" fmla="*/ 245754 w 323244"/>
                <a:gd name="connsiteY31" fmla="*/ 10113 h 42584"/>
                <a:gd name="connsiteX32" fmla="*/ 271584 w 323244"/>
                <a:gd name="connsiteY32" fmla="*/ 17493 h 42584"/>
                <a:gd name="connsiteX33" fmla="*/ 291510 w 323244"/>
                <a:gd name="connsiteY33" fmla="*/ 26349 h 42584"/>
                <a:gd name="connsiteX34" fmla="*/ 307746 w 323244"/>
                <a:gd name="connsiteY34" fmla="*/ 33729 h 42584"/>
                <a:gd name="connsiteX35" fmla="*/ 323244 w 323244"/>
                <a:gd name="connsiteY35" fmla="*/ 42585 h 42584"/>
                <a:gd name="connsiteX36" fmla="*/ 308484 w 323244"/>
                <a:gd name="connsiteY36" fmla="*/ 35943 h 42584"/>
                <a:gd name="connsiteX37" fmla="*/ 298890 w 323244"/>
                <a:gd name="connsiteY37" fmla="*/ 32253 h 42584"/>
                <a:gd name="connsiteX38" fmla="*/ 284130 w 323244"/>
                <a:gd name="connsiteY38" fmla="*/ 25611 h 42584"/>
                <a:gd name="connsiteX39" fmla="*/ 264942 w 323244"/>
                <a:gd name="connsiteY39" fmla="*/ 18231 h 42584"/>
                <a:gd name="connsiteX40" fmla="*/ 264942 w 323244"/>
                <a:gd name="connsiteY40" fmla="*/ 22659 h 42584"/>
                <a:gd name="connsiteX41" fmla="*/ 264942 w 323244"/>
                <a:gd name="connsiteY41" fmla="*/ 16755 h 42584"/>
                <a:gd name="connsiteX42" fmla="*/ 253872 w 323244"/>
                <a:gd name="connsiteY42" fmla="*/ 16755 h 42584"/>
                <a:gd name="connsiteX43" fmla="*/ 245016 w 323244"/>
                <a:gd name="connsiteY43" fmla="*/ 16755 h 42584"/>
                <a:gd name="connsiteX44" fmla="*/ 228042 w 323244"/>
                <a:gd name="connsiteY44" fmla="*/ 16755 h 42584"/>
                <a:gd name="connsiteX45" fmla="*/ 220662 w 323244"/>
                <a:gd name="connsiteY45" fmla="*/ 16755 h 42584"/>
                <a:gd name="connsiteX46" fmla="*/ 220662 w 323244"/>
                <a:gd name="connsiteY46" fmla="*/ 16755 h 42584"/>
                <a:gd name="connsiteX47" fmla="*/ 214020 w 323244"/>
                <a:gd name="connsiteY47" fmla="*/ 16755 h 42584"/>
                <a:gd name="connsiteX48" fmla="*/ 214020 w 323244"/>
                <a:gd name="connsiteY48" fmla="*/ 16755 h 42584"/>
                <a:gd name="connsiteX49" fmla="*/ 207378 w 323244"/>
                <a:gd name="connsiteY49" fmla="*/ 16755 h 42584"/>
                <a:gd name="connsiteX50" fmla="*/ 202212 w 323244"/>
                <a:gd name="connsiteY50" fmla="*/ 28563 h 42584"/>
                <a:gd name="connsiteX51" fmla="*/ 191880 w 323244"/>
                <a:gd name="connsiteY51" fmla="*/ 32991 h 42584"/>
                <a:gd name="connsiteX52" fmla="*/ 185976 w 323244"/>
                <a:gd name="connsiteY52" fmla="*/ 32991 h 42584"/>
                <a:gd name="connsiteX53" fmla="*/ 171954 w 323244"/>
                <a:gd name="connsiteY53" fmla="*/ 32991 h 42584"/>
                <a:gd name="connsiteX54" fmla="*/ 166788 w 323244"/>
                <a:gd name="connsiteY54" fmla="*/ 32991 h 42584"/>
                <a:gd name="connsiteX55" fmla="*/ 152766 w 323244"/>
                <a:gd name="connsiteY55" fmla="*/ 32991 h 42584"/>
                <a:gd name="connsiteX56" fmla="*/ 146862 w 323244"/>
                <a:gd name="connsiteY56" fmla="*/ 32991 h 42584"/>
                <a:gd name="connsiteX57" fmla="*/ 142434 w 323244"/>
                <a:gd name="connsiteY57" fmla="*/ 32991 h 42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23244" h="42584">
                  <a:moveTo>
                    <a:pt x="139482" y="35943"/>
                  </a:moveTo>
                  <a:cubicBezTo>
                    <a:pt x="134781" y="36108"/>
                    <a:pt x="130139" y="34820"/>
                    <a:pt x="126198" y="32253"/>
                  </a:cubicBezTo>
                  <a:cubicBezTo>
                    <a:pt x="121475" y="31321"/>
                    <a:pt x="117895" y="27443"/>
                    <a:pt x="117342" y="22659"/>
                  </a:cubicBezTo>
                  <a:cubicBezTo>
                    <a:pt x="117342" y="22659"/>
                    <a:pt x="111438" y="13065"/>
                    <a:pt x="111438" y="13065"/>
                  </a:cubicBezTo>
                  <a:cubicBezTo>
                    <a:pt x="107673" y="14708"/>
                    <a:pt x="103395" y="14708"/>
                    <a:pt x="99630" y="13065"/>
                  </a:cubicBezTo>
                  <a:cubicBezTo>
                    <a:pt x="99630" y="13065"/>
                    <a:pt x="99630" y="13065"/>
                    <a:pt x="93726" y="13065"/>
                  </a:cubicBezTo>
                  <a:cubicBezTo>
                    <a:pt x="87822" y="13065"/>
                    <a:pt x="88560" y="13065"/>
                    <a:pt x="88560" y="13065"/>
                  </a:cubicBezTo>
                  <a:cubicBezTo>
                    <a:pt x="88560" y="13065"/>
                    <a:pt x="88560" y="13065"/>
                    <a:pt x="81180" y="13065"/>
                  </a:cubicBezTo>
                  <a:cubicBezTo>
                    <a:pt x="73800" y="13065"/>
                    <a:pt x="81180" y="13065"/>
                    <a:pt x="81180" y="13065"/>
                  </a:cubicBezTo>
                  <a:lnTo>
                    <a:pt x="67896" y="13065"/>
                  </a:lnTo>
                  <a:cubicBezTo>
                    <a:pt x="64223" y="12568"/>
                    <a:pt x="60499" y="12568"/>
                    <a:pt x="56826" y="13065"/>
                  </a:cubicBezTo>
                  <a:lnTo>
                    <a:pt x="47970" y="13065"/>
                  </a:lnTo>
                  <a:lnTo>
                    <a:pt x="21402" y="24873"/>
                  </a:lnTo>
                  <a:lnTo>
                    <a:pt x="0" y="32991"/>
                  </a:lnTo>
                  <a:cubicBezTo>
                    <a:pt x="0" y="32991"/>
                    <a:pt x="13284" y="24873"/>
                    <a:pt x="29520" y="17493"/>
                  </a:cubicBezTo>
                  <a:cubicBezTo>
                    <a:pt x="45756" y="10113"/>
                    <a:pt x="61254" y="4947"/>
                    <a:pt x="69372" y="1995"/>
                  </a:cubicBezTo>
                  <a:cubicBezTo>
                    <a:pt x="77776" y="-665"/>
                    <a:pt x="86798" y="-665"/>
                    <a:pt x="95202" y="1995"/>
                  </a:cubicBezTo>
                  <a:lnTo>
                    <a:pt x="117342" y="1995"/>
                  </a:lnTo>
                  <a:cubicBezTo>
                    <a:pt x="123984" y="1995"/>
                    <a:pt x="123984" y="12327"/>
                    <a:pt x="123984" y="12327"/>
                  </a:cubicBezTo>
                  <a:cubicBezTo>
                    <a:pt x="123984" y="12327"/>
                    <a:pt x="123984" y="22659"/>
                    <a:pt x="123984" y="22659"/>
                  </a:cubicBezTo>
                  <a:cubicBezTo>
                    <a:pt x="123984" y="22659"/>
                    <a:pt x="120294" y="22659"/>
                    <a:pt x="123984" y="22659"/>
                  </a:cubicBezTo>
                  <a:cubicBezTo>
                    <a:pt x="128279" y="24155"/>
                    <a:pt x="132279" y="26404"/>
                    <a:pt x="135792" y="29301"/>
                  </a:cubicBezTo>
                  <a:lnTo>
                    <a:pt x="135792" y="29301"/>
                  </a:lnTo>
                  <a:lnTo>
                    <a:pt x="141696" y="29301"/>
                  </a:lnTo>
                  <a:lnTo>
                    <a:pt x="157932" y="29301"/>
                  </a:lnTo>
                  <a:lnTo>
                    <a:pt x="162360" y="29301"/>
                  </a:lnTo>
                  <a:lnTo>
                    <a:pt x="162360" y="29301"/>
                  </a:lnTo>
                  <a:cubicBezTo>
                    <a:pt x="166648" y="26795"/>
                    <a:pt x="171437" y="25282"/>
                    <a:pt x="176382" y="24873"/>
                  </a:cubicBezTo>
                  <a:cubicBezTo>
                    <a:pt x="177843" y="25171"/>
                    <a:pt x="179349" y="25171"/>
                    <a:pt x="180810" y="24873"/>
                  </a:cubicBezTo>
                  <a:lnTo>
                    <a:pt x="185976" y="21183"/>
                  </a:lnTo>
                  <a:cubicBezTo>
                    <a:pt x="185976" y="21183"/>
                    <a:pt x="185976" y="3471"/>
                    <a:pt x="200736" y="5685"/>
                  </a:cubicBezTo>
                  <a:lnTo>
                    <a:pt x="245754" y="10113"/>
                  </a:lnTo>
                  <a:cubicBezTo>
                    <a:pt x="254573" y="11783"/>
                    <a:pt x="263215" y="14253"/>
                    <a:pt x="271584" y="17493"/>
                  </a:cubicBezTo>
                  <a:lnTo>
                    <a:pt x="291510" y="26349"/>
                  </a:lnTo>
                  <a:lnTo>
                    <a:pt x="307746" y="33729"/>
                  </a:lnTo>
                  <a:cubicBezTo>
                    <a:pt x="313399" y="35731"/>
                    <a:pt x="318646" y="38730"/>
                    <a:pt x="323244" y="42585"/>
                  </a:cubicBezTo>
                  <a:lnTo>
                    <a:pt x="308484" y="35943"/>
                  </a:lnTo>
                  <a:lnTo>
                    <a:pt x="298890" y="32253"/>
                  </a:lnTo>
                  <a:lnTo>
                    <a:pt x="284130" y="25611"/>
                  </a:lnTo>
                  <a:cubicBezTo>
                    <a:pt x="270846" y="18969"/>
                    <a:pt x="270846" y="18969"/>
                    <a:pt x="264942" y="18231"/>
                  </a:cubicBezTo>
                  <a:cubicBezTo>
                    <a:pt x="259038" y="17493"/>
                    <a:pt x="264942" y="22659"/>
                    <a:pt x="264942" y="22659"/>
                  </a:cubicBezTo>
                  <a:lnTo>
                    <a:pt x="264942" y="16755"/>
                  </a:lnTo>
                  <a:cubicBezTo>
                    <a:pt x="261377" y="15392"/>
                    <a:pt x="257437" y="15392"/>
                    <a:pt x="253872" y="16755"/>
                  </a:cubicBezTo>
                  <a:lnTo>
                    <a:pt x="245016" y="16755"/>
                  </a:lnTo>
                  <a:lnTo>
                    <a:pt x="228042" y="16755"/>
                  </a:lnTo>
                  <a:lnTo>
                    <a:pt x="220662" y="16755"/>
                  </a:lnTo>
                  <a:lnTo>
                    <a:pt x="220662" y="16755"/>
                  </a:lnTo>
                  <a:lnTo>
                    <a:pt x="214020" y="16755"/>
                  </a:lnTo>
                  <a:lnTo>
                    <a:pt x="214020" y="16755"/>
                  </a:lnTo>
                  <a:cubicBezTo>
                    <a:pt x="214020" y="16755"/>
                    <a:pt x="208116" y="16755"/>
                    <a:pt x="207378" y="16755"/>
                  </a:cubicBezTo>
                  <a:cubicBezTo>
                    <a:pt x="205452" y="20597"/>
                    <a:pt x="203725" y="24538"/>
                    <a:pt x="202212" y="28563"/>
                  </a:cubicBezTo>
                  <a:cubicBezTo>
                    <a:pt x="202212" y="28563"/>
                    <a:pt x="194094" y="28563"/>
                    <a:pt x="191880" y="32991"/>
                  </a:cubicBezTo>
                  <a:lnTo>
                    <a:pt x="185976" y="32991"/>
                  </a:lnTo>
                  <a:lnTo>
                    <a:pt x="171954" y="32991"/>
                  </a:lnTo>
                  <a:lnTo>
                    <a:pt x="166788" y="32991"/>
                  </a:lnTo>
                  <a:lnTo>
                    <a:pt x="152766" y="32991"/>
                  </a:lnTo>
                  <a:lnTo>
                    <a:pt x="146862" y="32991"/>
                  </a:lnTo>
                  <a:lnTo>
                    <a:pt x="142434" y="32991"/>
                  </a:lnTo>
                </a:path>
              </a:pathLst>
            </a:custGeom>
            <a:solidFill>
              <a:srgbClr val="DBDCD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F09DEF2B-2541-4DC3-91F7-5A07B1077453}"/>
                </a:ext>
              </a:extLst>
            </p:cNvPr>
            <p:cNvSpPr/>
            <p:nvPr/>
          </p:nvSpPr>
          <p:spPr>
            <a:xfrm>
              <a:off x="5751211" y="3480421"/>
              <a:ext cx="336527" cy="53136"/>
            </a:xfrm>
            <a:custGeom>
              <a:avLst/>
              <a:gdLst>
                <a:gd name="connsiteX0" fmla="*/ 332100 w 336527"/>
                <a:gd name="connsiteY0" fmla="*/ 48708 h 53136"/>
                <a:gd name="connsiteX1" fmla="*/ 332100 w 336527"/>
                <a:gd name="connsiteY1" fmla="*/ 48708 h 53136"/>
                <a:gd name="connsiteX2" fmla="*/ 323244 w 336527"/>
                <a:gd name="connsiteY2" fmla="*/ 48708 h 53136"/>
                <a:gd name="connsiteX3" fmla="*/ 317340 w 336527"/>
                <a:gd name="connsiteY3" fmla="*/ 48708 h 53136"/>
                <a:gd name="connsiteX4" fmla="*/ 312174 w 336527"/>
                <a:gd name="connsiteY4" fmla="*/ 48708 h 53136"/>
                <a:gd name="connsiteX5" fmla="*/ 307746 w 336527"/>
                <a:gd name="connsiteY5" fmla="*/ 48708 h 53136"/>
                <a:gd name="connsiteX6" fmla="*/ 298152 w 336527"/>
                <a:gd name="connsiteY6" fmla="*/ 44280 h 53136"/>
                <a:gd name="connsiteX7" fmla="*/ 292986 w 336527"/>
                <a:gd name="connsiteY7" fmla="*/ 44280 h 53136"/>
                <a:gd name="connsiteX8" fmla="*/ 288558 w 336527"/>
                <a:gd name="connsiteY8" fmla="*/ 44280 h 53136"/>
                <a:gd name="connsiteX9" fmla="*/ 273798 w 336527"/>
                <a:gd name="connsiteY9" fmla="*/ 39114 h 53136"/>
                <a:gd name="connsiteX10" fmla="*/ 273798 w 336527"/>
                <a:gd name="connsiteY10" fmla="*/ 39114 h 53136"/>
                <a:gd name="connsiteX11" fmla="*/ 273798 w 336527"/>
                <a:gd name="connsiteY11" fmla="*/ 39114 h 53136"/>
                <a:gd name="connsiteX12" fmla="*/ 273798 w 336527"/>
                <a:gd name="connsiteY12" fmla="*/ 39114 h 53136"/>
                <a:gd name="connsiteX13" fmla="*/ 263466 w 336527"/>
                <a:gd name="connsiteY13" fmla="*/ 22878 h 53136"/>
                <a:gd name="connsiteX14" fmla="*/ 252396 w 336527"/>
                <a:gd name="connsiteY14" fmla="*/ 22878 h 53136"/>
                <a:gd name="connsiteX15" fmla="*/ 252396 w 336527"/>
                <a:gd name="connsiteY15" fmla="*/ 22878 h 53136"/>
                <a:gd name="connsiteX16" fmla="*/ 245016 w 336527"/>
                <a:gd name="connsiteY16" fmla="*/ 22878 h 53136"/>
                <a:gd name="connsiteX17" fmla="*/ 224352 w 336527"/>
                <a:gd name="connsiteY17" fmla="*/ 22878 h 53136"/>
                <a:gd name="connsiteX18" fmla="*/ 224352 w 336527"/>
                <a:gd name="connsiteY18" fmla="*/ 22878 h 53136"/>
                <a:gd name="connsiteX19" fmla="*/ 217710 w 336527"/>
                <a:gd name="connsiteY19" fmla="*/ 22878 h 53136"/>
                <a:gd name="connsiteX20" fmla="*/ 217710 w 336527"/>
                <a:gd name="connsiteY20" fmla="*/ 22878 h 53136"/>
                <a:gd name="connsiteX21" fmla="*/ 217710 w 336527"/>
                <a:gd name="connsiteY21" fmla="*/ 22878 h 53136"/>
                <a:gd name="connsiteX22" fmla="*/ 211068 w 336527"/>
                <a:gd name="connsiteY22" fmla="*/ 22878 h 53136"/>
                <a:gd name="connsiteX23" fmla="*/ 211068 w 336527"/>
                <a:gd name="connsiteY23" fmla="*/ 22878 h 53136"/>
                <a:gd name="connsiteX24" fmla="*/ 211068 w 336527"/>
                <a:gd name="connsiteY24" fmla="*/ 29520 h 53136"/>
                <a:gd name="connsiteX25" fmla="*/ 211068 w 336527"/>
                <a:gd name="connsiteY25" fmla="*/ 34686 h 53136"/>
                <a:gd name="connsiteX26" fmla="*/ 205164 w 336527"/>
                <a:gd name="connsiteY26" fmla="*/ 34686 h 53136"/>
                <a:gd name="connsiteX27" fmla="*/ 200736 w 336527"/>
                <a:gd name="connsiteY27" fmla="*/ 34686 h 53136"/>
                <a:gd name="connsiteX28" fmla="*/ 195570 w 336527"/>
                <a:gd name="connsiteY28" fmla="*/ 34686 h 53136"/>
                <a:gd name="connsiteX29" fmla="*/ 180810 w 336527"/>
                <a:gd name="connsiteY29" fmla="*/ 34686 h 53136"/>
                <a:gd name="connsiteX30" fmla="*/ 175644 w 336527"/>
                <a:gd name="connsiteY30" fmla="*/ 34686 h 53136"/>
                <a:gd name="connsiteX31" fmla="*/ 161622 w 336527"/>
                <a:gd name="connsiteY31" fmla="*/ 34686 h 53136"/>
                <a:gd name="connsiteX32" fmla="*/ 155718 w 336527"/>
                <a:gd name="connsiteY32" fmla="*/ 34686 h 53136"/>
                <a:gd name="connsiteX33" fmla="*/ 151290 w 336527"/>
                <a:gd name="connsiteY33" fmla="*/ 34686 h 53136"/>
                <a:gd name="connsiteX34" fmla="*/ 151290 w 336527"/>
                <a:gd name="connsiteY34" fmla="*/ 34686 h 53136"/>
                <a:gd name="connsiteX35" fmla="*/ 155718 w 336527"/>
                <a:gd name="connsiteY35" fmla="*/ 34686 h 53136"/>
                <a:gd name="connsiteX36" fmla="*/ 161622 w 336527"/>
                <a:gd name="connsiteY36" fmla="*/ 34686 h 53136"/>
                <a:gd name="connsiteX37" fmla="*/ 175644 w 336527"/>
                <a:gd name="connsiteY37" fmla="*/ 34686 h 53136"/>
                <a:gd name="connsiteX38" fmla="*/ 180810 w 336527"/>
                <a:gd name="connsiteY38" fmla="*/ 34686 h 53136"/>
                <a:gd name="connsiteX39" fmla="*/ 195570 w 336527"/>
                <a:gd name="connsiteY39" fmla="*/ 34686 h 53136"/>
                <a:gd name="connsiteX40" fmla="*/ 200736 w 336527"/>
                <a:gd name="connsiteY40" fmla="*/ 34686 h 53136"/>
                <a:gd name="connsiteX41" fmla="*/ 205164 w 336527"/>
                <a:gd name="connsiteY41" fmla="*/ 34686 h 53136"/>
                <a:gd name="connsiteX42" fmla="*/ 211068 w 336527"/>
                <a:gd name="connsiteY42" fmla="*/ 34686 h 53136"/>
                <a:gd name="connsiteX43" fmla="*/ 211068 w 336527"/>
                <a:gd name="connsiteY43" fmla="*/ 29520 h 53136"/>
                <a:gd name="connsiteX44" fmla="*/ 211068 w 336527"/>
                <a:gd name="connsiteY44" fmla="*/ 22878 h 53136"/>
                <a:gd name="connsiteX45" fmla="*/ 211068 w 336527"/>
                <a:gd name="connsiteY45" fmla="*/ 22878 h 53136"/>
                <a:gd name="connsiteX46" fmla="*/ 217710 w 336527"/>
                <a:gd name="connsiteY46" fmla="*/ 22878 h 53136"/>
                <a:gd name="connsiteX47" fmla="*/ 217710 w 336527"/>
                <a:gd name="connsiteY47" fmla="*/ 22878 h 53136"/>
                <a:gd name="connsiteX48" fmla="*/ 223614 w 336527"/>
                <a:gd name="connsiteY48" fmla="*/ 22878 h 53136"/>
                <a:gd name="connsiteX49" fmla="*/ 223614 w 336527"/>
                <a:gd name="connsiteY49" fmla="*/ 22878 h 53136"/>
                <a:gd name="connsiteX50" fmla="*/ 231732 w 336527"/>
                <a:gd name="connsiteY50" fmla="*/ 22878 h 53136"/>
                <a:gd name="connsiteX51" fmla="*/ 245016 w 336527"/>
                <a:gd name="connsiteY51" fmla="*/ 22878 h 53136"/>
                <a:gd name="connsiteX52" fmla="*/ 253872 w 336527"/>
                <a:gd name="connsiteY52" fmla="*/ 22878 h 53136"/>
                <a:gd name="connsiteX53" fmla="*/ 253872 w 336527"/>
                <a:gd name="connsiteY53" fmla="*/ 22878 h 53136"/>
                <a:gd name="connsiteX54" fmla="*/ 263466 w 336527"/>
                <a:gd name="connsiteY54" fmla="*/ 22878 h 53136"/>
                <a:gd name="connsiteX55" fmla="*/ 278964 w 336527"/>
                <a:gd name="connsiteY55" fmla="*/ 28782 h 53136"/>
                <a:gd name="connsiteX56" fmla="*/ 278964 w 336527"/>
                <a:gd name="connsiteY56" fmla="*/ 28782 h 53136"/>
                <a:gd name="connsiteX57" fmla="*/ 278964 w 336527"/>
                <a:gd name="connsiteY57" fmla="*/ 28782 h 53136"/>
                <a:gd name="connsiteX58" fmla="*/ 278964 w 336527"/>
                <a:gd name="connsiteY58" fmla="*/ 28782 h 53136"/>
                <a:gd name="connsiteX59" fmla="*/ 293724 w 336527"/>
                <a:gd name="connsiteY59" fmla="*/ 33948 h 53136"/>
                <a:gd name="connsiteX60" fmla="*/ 298152 w 336527"/>
                <a:gd name="connsiteY60" fmla="*/ 33948 h 53136"/>
                <a:gd name="connsiteX61" fmla="*/ 303318 w 336527"/>
                <a:gd name="connsiteY61" fmla="*/ 33948 h 53136"/>
                <a:gd name="connsiteX62" fmla="*/ 312912 w 336527"/>
                <a:gd name="connsiteY62" fmla="*/ 38376 h 53136"/>
                <a:gd name="connsiteX63" fmla="*/ 317340 w 336527"/>
                <a:gd name="connsiteY63" fmla="*/ 38376 h 53136"/>
                <a:gd name="connsiteX64" fmla="*/ 322506 w 336527"/>
                <a:gd name="connsiteY64" fmla="*/ 38376 h 53136"/>
                <a:gd name="connsiteX65" fmla="*/ 328410 w 336527"/>
                <a:gd name="connsiteY65" fmla="*/ 38376 h 53136"/>
                <a:gd name="connsiteX66" fmla="*/ 336528 w 336527"/>
                <a:gd name="connsiteY66" fmla="*/ 38376 h 53136"/>
                <a:gd name="connsiteX67" fmla="*/ 321768 w 336527"/>
                <a:gd name="connsiteY67" fmla="*/ 29520 h 53136"/>
                <a:gd name="connsiteX68" fmla="*/ 306270 w 336527"/>
                <a:gd name="connsiteY68" fmla="*/ 22878 h 53136"/>
                <a:gd name="connsiteX69" fmla="*/ 306270 w 336527"/>
                <a:gd name="connsiteY69" fmla="*/ 22878 h 53136"/>
                <a:gd name="connsiteX70" fmla="*/ 286344 w 336527"/>
                <a:gd name="connsiteY70" fmla="*/ 13284 h 53136"/>
                <a:gd name="connsiteX71" fmla="*/ 260514 w 336527"/>
                <a:gd name="connsiteY71" fmla="*/ 5904 h 53136"/>
                <a:gd name="connsiteX72" fmla="*/ 217710 w 336527"/>
                <a:gd name="connsiteY72" fmla="*/ 1476 h 53136"/>
                <a:gd name="connsiteX73" fmla="*/ 217710 w 336527"/>
                <a:gd name="connsiteY73" fmla="*/ 1476 h 53136"/>
                <a:gd name="connsiteX74" fmla="*/ 205902 w 336527"/>
                <a:gd name="connsiteY74" fmla="*/ 1476 h 53136"/>
                <a:gd name="connsiteX75" fmla="*/ 205902 w 336527"/>
                <a:gd name="connsiteY75" fmla="*/ 14022 h 53136"/>
                <a:gd name="connsiteX76" fmla="*/ 205902 w 336527"/>
                <a:gd name="connsiteY76" fmla="*/ 14022 h 53136"/>
                <a:gd name="connsiteX77" fmla="*/ 189666 w 336527"/>
                <a:gd name="connsiteY77" fmla="*/ 30996 h 53136"/>
                <a:gd name="connsiteX78" fmla="*/ 185238 w 336527"/>
                <a:gd name="connsiteY78" fmla="*/ 30996 h 53136"/>
                <a:gd name="connsiteX79" fmla="*/ 185238 w 336527"/>
                <a:gd name="connsiteY79" fmla="*/ 30996 h 53136"/>
                <a:gd name="connsiteX80" fmla="*/ 171954 w 336527"/>
                <a:gd name="connsiteY80" fmla="*/ 35424 h 53136"/>
                <a:gd name="connsiteX81" fmla="*/ 171954 w 336527"/>
                <a:gd name="connsiteY81" fmla="*/ 35424 h 53136"/>
                <a:gd name="connsiteX82" fmla="*/ 168264 w 336527"/>
                <a:gd name="connsiteY82" fmla="*/ 35424 h 53136"/>
                <a:gd name="connsiteX83" fmla="*/ 152028 w 336527"/>
                <a:gd name="connsiteY83" fmla="*/ 35424 h 53136"/>
                <a:gd name="connsiteX84" fmla="*/ 146862 w 336527"/>
                <a:gd name="connsiteY84" fmla="*/ 35424 h 53136"/>
                <a:gd name="connsiteX85" fmla="*/ 146862 w 336527"/>
                <a:gd name="connsiteY85" fmla="*/ 35424 h 53136"/>
                <a:gd name="connsiteX86" fmla="*/ 146862 w 336527"/>
                <a:gd name="connsiteY86" fmla="*/ 35424 h 53136"/>
                <a:gd name="connsiteX87" fmla="*/ 146862 w 336527"/>
                <a:gd name="connsiteY87" fmla="*/ 35424 h 53136"/>
                <a:gd name="connsiteX88" fmla="*/ 135054 w 336527"/>
                <a:gd name="connsiteY88" fmla="*/ 28782 h 53136"/>
                <a:gd name="connsiteX89" fmla="*/ 135054 w 336527"/>
                <a:gd name="connsiteY89" fmla="*/ 28782 h 53136"/>
                <a:gd name="connsiteX90" fmla="*/ 135054 w 336527"/>
                <a:gd name="connsiteY90" fmla="*/ 18450 h 53136"/>
                <a:gd name="connsiteX91" fmla="*/ 135054 w 336527"/>
                <a:gd name="connsiteY91" fmla="*/ 18450 h 53136"/>
                <a:gd name="connsiteX92" fmla="*/ 128412 w 336527"/>
                <a:gd name="connsiteY92" fmla="*/ 8118 h 53136"/>
                <a:gd name="connsiteX93" fmla="*/ 106272 w 336527"/>
                <a:gd name="connsiteY93" fmla="*/ 8118 h 53136"/>
                <a:gd name="connsiteX94" fmla="*/ 80442 w 336527"/>
                <a:gd name="connsiteY94" fmla="*/ 8118 h 53136"/>
                <a:gd name="connsiteX95" fmla="*/ 40590 w 336527"/>
                <a:gd name="connsiteY95" fmla="*/ 23616 h 53136"/>
                <a:gd name="connsiteX96" fmla="*/ 14022 w 336527"/>
                <a:gd name="connsiteY96" fmla="*/ 37638 h 53136"/>
                <a:gd name="connsiteX97" fmla="*/ 14022 w 336527"/>
                <a:gd name="connsiteY97" fmla="*/ 37638 h 53136"/>
                <a:gd name="connsiteX98" fmla="*/ 18450 w 336527"/>
                <a:gd name="connsiteY98" fmla="*/ 37638 h 53136"/>
                <a:gd name="connsiteX99" fmla="*/ 33948 w 336527"/>
                <a:gd name="connsiteY99" fmla="*/ 31734 h 53136"/>
                <a:gd name="connsiteX100" fmla="*/ 42066 w 336527"/>
                <a:gd name="connsiteY100" fmla="*/ 25092 h 53136"/>
                <a:gd name="connsiteX101" fmla="*/ 47970 w 336527"/>
                <a:gd name="connsiteY101" fmla="*/ 25092 h 53136"/>
                <a:gd name="connsiteX102" fmla="*/ 53874 w 336527"/>
                <a:gd name="connsiteY102" fmla="*/ 25092 h 53136"/>
                <a:gd name="connsiteX103" fmla="*/ 53874 w 336527"/>
                <a:gd name="connsiteY103" fmla="*/ 25092 h 53136"/>
                <a:gd name="connsiteX104" fmla="*/ 57564 w 336527"/>
                <a:gd name="connsiteY104" fmla="*/ 25092 h 53136"/>
                <a:gd name="connsiteX105" fmla="*/ 64944 w 336527"/>
                <a:gd name="connsiteY105" fmla="*/ 25092 h 53136"/>
                <a:gd name="connsiteX106" fmla="*/ 78228 w 336527"/>
                <a:gd name="connsiteY106" fmla="*/ 25092 h 53136"/>
                <a:gd name="connsiteX107" fmla="*/ 78228 w 336527"/>
                <a:gd name="connsiteY107" fmla="*/ 25092 h 53136"/>
                <a:gd name="connsiteX108" fmla="*/ 73062 w 336527"/>
                <a:gd name="connsiteY108" fmla="*/ 25092 h 53136"/>
                <a:gd name="connsiteX109" fmla="*/ 77490 w 336527"/>
                <a:gd name="connsiteY109" fmla="*/ 25092 h 53136"/>
                <a:gd name="connsiteX110" fmla="*/ 85608 w 336527"/>
                <a:gd name="connsiteY110" fmla="*/ 25092 h 53136"/>
                <a:gd name="connsiteX111" fmla="*/ 85608 w 336527"/>
                <a:gd name="connsiteY111" fmla="*/ 25092 h 53136"/>
                <a:gd name="connsiteX112" fmla="*/ 85608 w 336527"/>
                <a:gd name="connsiteY112" fmla="*/ 25092 h 53136"/>
                <a:gd name="connsiteX113" fmla="*/ 95940 w 336527"/>
                <a:gd name="connsiteY113" fmla="*/ 25092 h 53136"/>
                <a:gd name="connsiteX114" fmla="*/ 107748 w 336527"/>
                <a:gd name="connsiteY114" fmla="*/ 25092 h 53136"/>
                <a:gd name="connsiteX115" fmla="*/ 107748 w 336527"/>
                <a:gd name="connsiteY115" fmla="*/ 25092 h 53136"/>
                <a:gd name="connsiteX116" fmla="*/ 113652 w 336527"/>
                <a:gd name="connsiteY116" fmla="*/ 34686 h 53136"/>
                <a:gd name="connsiteX117" fmla="*/ 113652 w 336527"/>
                <a:gd name="connsiteY117" fmla="*/ 34686 h 53136"/>
                <a:gd name="connsiteX118" fmla="*/ 122508 w 336527"/>
                <a:gd name="connsiteY118" fmla="*/ 44280 h 53136"/>
                <a:gd name="connsiteX119" fmla="*/ 122508 w 336527"/>
                <a:gd name="connsiteY119" fmla="*/ 44280 h 53136"/>
                <a:gd name="connsiteX120" fmla="*/ 135054 w 336527"/>
                <a:gd name="connsiteY120" fmla="*/ 47970 h 53136"/>
                <a:gd name="connsiteX121" fmla="*/ 135054 w 336527"/>
                <a:gd name="connsiteY121" fmla="*/ 47970 h 53136"/>
                <a:gd name="connsiteX122" fmla="*/ 122508 w 336527"/>
                <a:gd name="connsiteY122" fmla="*/ 43542 h 53136"/>
                <a:gd name="connsiteX123" fmla="*/ 115422 w 336527"/>
                <a:gd name="connsiteY123" fmla="*/ 30764 h 53136"/>
                <a:gd name="connsiteX124" fmla="*/ 115866 w 336527"/>
                <a:gd name="connsiteY124" fmla="*/ 29520 h 53136"/>
                <a:gd name="connsiteX125" fmla="*/ 109962 w 336527"/>
                <a:gd name="connsiteY125" fmla="*/ 19188 h 53136"/>
                <a:gd name="connsiteX126" fmla="*/ 98154 w 336527"/>
                <a:gd name="connsiteY126" fmla="*/ 19188 h 53136"/>
                <a:gd name="connsiteX127" fmla="*/ 87822 w 336527"/>
                <a:gd name="connsiteY127" fmla="*/ 19188 h 53136"/>
                <a:gd name="connsiteX128" fmla="*/ 79704 w 336527"/>
                <a:gd name="connsiteY128" fmla="*/ 19188 h 53136"/>
                <a:gd name="connsiteX129" fmla="*/ 75276 w 336527"/>
                <a:gd name="connsiteY129" fmla="*/ 19188 h 53136"/>
                <a:gd name="connsiteX130" fmla="*/ 79704 w 336527"/>
                <a:gd name="connsiteY130" fmla="*/ 19188 h 53136"/>
                <a:gd name="connsiteX131" fmla="*/ 67158 w 336527"/>
                <a:gd name="connsiteY131" fmla="*/ 19188 h 53136"/>
                <a:gd name="connsiteX132" fmla="*/ 59778 w 336527"/>
                <a:gd name="connsiteY132" fmla="*/ 19188 h 53136"/>
                <a:gd name="connsiteX133" fmla="*/ 56088 w 336527"/>
                <a:gd name="connsiteY133" fmla="*/ 19188 h 53136"/>
                <a:gd name="connsiteX134" fmla="*/ 56088 w 336527"/>
                <a:gd name="connsiteY134" fmla="*/ 19188 h 53136"/>
                <a:gd name="connsiteX135" fmla="*/ 50184 w 336527"/>
                <a:gd name="connsiteY135" fmla="*/ 19188 h 53136"/>
                <a:gd name="connsiteX136" fmla="*/ 42066 w 336527"/>
                <a:gd name="connsiteY136" fmla="*/ 25092 h 53136"/>
                <a:gd name="connsiteX137" fmla="*/ 21402 w 336527"/>
                <a:gd name="connsiteY137" fmla="*/ 33948 h 53136"/>
                <a:gd name="connsiteX138" fmla="*/ 5904 w 336527"/>
                <a:gd name="connsiteY138" fmla="*/ 39852 h 53136"/>
                <a:gd name="connsiteX139" fmla="*/ 0 w 336527"/>
                <a:gd name="connsiteY139" fmla="*/ 39852 h 53136"/>
                <a:gd name="connsiteX140" fmla="*/ 0 w 336527"/>
                <a:gd name="connsiteY140" fmla="*/ 39852 h 53136"/>
                <a:gd name="connsiteX141" fmla="*/ 0 w 336527"/>
                <a:gd name="connsiteY141" fmla="*/ 39852 h 53136"/>
                <a:gd name="connsiteX142" fmla="*/ 26568 w 336527"/>
                <a:gd name="connsiteY142" fmla="*/ 25830 h 53136"/>
                <a:gd name="connsiteX143" fmla="*/ 66420 w 336527"/>
                <a:gd name="connsiteY143" fmla="*/ 10332 h 53136"/>
                <a:gd name="connsiteX144" fmla="*/ 92250 w 336527"/>
                <a:gd name="connsiteY144" fmla="*/ 10332 h 53136"/>
                <a:gd name="connsiteX145" fmla="*/ 115866 w 336527"/>
                <a:gd name="connsiteY145" fmla="*/ 10332 h 53136"/>
                <a:gd name="connsiteX146" fmla="*/ 123246 w 336527"/>
                <a:gd name="connsiteY146" fmla="*/ 20664 h 53136"/>
                <a:gd name="connsiteX147" fmla="*/ 123246 w 336527"/>
                <a:gd name="connsiteY147" fmla="*/ 30996 h 53136"/>
                <a:gd name="connsiteX148" fmla="*/ 123246 w 336527"/>
                <a:gd name="connsiteY148" fmla="*/ 30996 h 53136"/>
                <a:gd name="connsiteX149" fmla="*/ 135054 w 336527"/>
                <a:gd name="connsiteY149" fmla="*/ 37638 h 53136"/>
                <a:gd name="connsiteX150" fmla="*/ 135054 w 336527"/>
                <a:gd name="connsiteY150" fmla="*/ 37638 h 53136"/>
                <a:gd name="connsiteX151" fmla="*/ 135054 w 336527"/>
                <a:gd name="connsiteY151" fmla="*/ 37638 h 53136"/>
                <a:gd name="connsiteX152" fmla="*/ 135054 w 336527"/>
                <a:gd name="connsiteY152" fmla="*/ 37638 h 53136"/>
                <a:gd name="connsiteX153" fmla="*/ 140220 w 336527"/>
                <a:gd name="connsiteY153" fmla="*/ 37638 h 53136"/>
                <a:gd name="connsiteX154" fmla="*/ 148338 w 336527"/>
                <a:gd name="connsiteY154" fmla="*/ 37638 h 53136"/>
                <a:gd name="connsiteX155" fmla="*/ 162360 w 336527"/>
                <a:gd name="connsiteY155" fmla="*/ 37638 h 53136"/>
                <a:gd name="connsiteX156" fmla="*/ 175644 w 336527"/>
                <a:gd name="connsiteY156" fmla="*/ 33210 h 53136"/>
                <a:gd name="connsiteX157" fmla="*/ 175644 w 336527"/>
                <a:gd name="connsiteY157" fmla="*/ 33210 h 53136"/>
                <a:gd name="connsiteX158" fmla="*/ 180072 w 336527"/>
                <a:gd name="connsiteY158" fmla="*/ 33210 h 53136"/>
                <a:gd name="connsiteX159" fmla="*/ 184500 w 336527"/>
                <a:gd name="connsiteY159" fmla="*/ 29520 h 53136"/>
                <a:gd name="connsiteX160" fmla="*/ 184500 w 336527"/>
                <a:gd name="connsiteY160" fmla="*/ 16974 h 53136"/>
                <a:gd name="connsiteX161" fmla="*/ 194094 w 336527"/>
                <a:gd name="connsiteY161" fmla="*/ 16974 h 53136"/>
                <a:gd name="connsiteX162" fmla="*/ 198522 w 336527"/>
                <a:gd name="connsiteY162" fmla="*/ 16974 h 53136"/>
                <a:gd name="connsiteX163" fmla="*/ 241326 w 336527"/>
                <a:gd name="connsiteY163" fmla="*/ 21402 h 53136"/>
                <a:gd name="connsiteX164" fmla="*/ 267156 w 336527"/>
                <a:gd name="connsiteY164" fmla="*/ 28782 h 53136"/>
                <a:gd name="connsiteX165" fmla="*/ 287820 w 336527"/>
                <a:gd name="connsiteY165" fmla="*/ 37638 h 53136"/>
                <a:gd name="connsiteX166" fmla="*/ 287820 w 336527"/>
                <a:gd name="connsiteY166" fmla="*/ 37638 h 53136"/>
                <a:gd name="connsiteX167" fmla="*/ 303318 w 336527"/>
                <a:gd name="connsiteY167" fmla="*/ 43542 h 53136"/>
                <a:gd name="connsiteX168" fmla="*/ 318816 w 336527"/>
                <a:gd name="connsiteY168" fmla="*/ 53136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336527" h="53136">
                  <a:moveTo>
                    <a:pt x="332100" y="48708"/>
                  </a:moveTo>
                  <a:lnTo>
                    <a:pt x="332100" y="48708"/>
                  </a:lnTo>
                  <a:lnTo>
                    <a:pt x="323244" y="48708"/>
                  </a:lnTo>
                  <a:lnTo>
                    <a:pt x="317340" y="48708"/>
                  </a:lnTo>
                  <a:lnTo>
                    <a:pt x="312174" y="48708"/>
                  </a:lnTo>
                  <a:lnTo>
                    <a:pt x="307746" y="48708"/>
                  </a:lnTo>
                  <a:lnTo>
                    <a:pt x="298152" y="44280"/>
                  </a:lnTo>
                  <a:lnTo>
                    <a:pt x="292986" y="44280"/>
                  </a:lnTo>
                  <a:lnTo>
                    <a:pt x="288558" y="44280"/>
                  </a:lnTo>
                  <a:cubicBezTo>
                    <a:pt x="284093" y="41457"/>
                    <a:pt x="279045" y="39691"/>
                    <a:pt x="273798" y="39114"/>
                  </a:cubicBezTo>
                  <a:lnTo>
                    <a:pt x="273798" y="39114"/>
                  </a:lnTo>
                  <a:lnTo>
                    <a:pt x="273798" y="39114"/>
                  </a:lnTo>
                  <a:lnTo>
                    <a:pt x="273798" y="39114"/>
                  </a:lnTo>
                  <a:lnTo>
                    <a:pt x="263466" y="22878"/>
                  </a:lnTo>
                  <a:cubicBezTo>
                    <a:pt x="259842" y="21908"/>
                    <a:pt x="256020" y="21908"/>
                    <a:pt x="252396" y="22878"/>
                  </a:cubicBezTo>
                  <a:lnTo>
                    <a:pt x="252396" y="22878"/>
                  </a:lnTo>
                  <a:lnTo>
                    <a:pt x="245016" y="22878"/>
                  </a:lnTo>
                  <a:lnTo>
                    <a:pt x="224352" y="22878"/>
                  </a:lnTo>
                  <a:lnTo>
                    <a:pt x="224352" y="22878"/>
                  </a:lnTo>
                  <a:lnTo>
                    <a:pt x="217710" y="22878"/>
                  </a:lnTo>
                  <a:lnTo>
                    <a:pt x="217710" y="22878"/>
                  </a:lnTo>
                  <a:lnTo>
                    <a:pt x="217710" y="22878"/>
                  </a:lnTo>
                  <a:cubicBezTo>
                    <a:pt x="217710" y="22878"/>
                    <a:pt x="211806" y="22878"/>
                    <a:pt x="211068" y="22878"/>
                  </a:cubicBezTo>
                  <a:lnTo>
                    <a:pt x="211068" y="22878"/>
                  </a:lnTo>
                  <a:cubicBezTo>
                    <a:pt x="211068" y="22878"/>
                    <a:pt x="211068" y="22878"/>
                    <a:pt x="211068" y="29520"/>
                  </a:cubicBezTo>
                  <a:cubicBezTo>
                    <a:pt x="211319" y="31233"/>
                    <a:pt x="211319" y="32973"/>
                    <a:pt x="211068" y="34686"/>
                  </a:cubicBezTo>
                  <a:cubicBezTo>
                    <a:pt x="211068" y="34686"/>
                    <a:pt x="207378" y="34686"/>
                    <a:pt x="205164" y="34686"/>
                  </a:cubicBezTo>
                  <a:lnTo>
                    <a:pt x="200736" y="34686"/>
                  </a:lnTo>
                  <a:lnTo>
                    <a:pt x="195570" y="34686"/>
                  </a:lnTo>
                  <a:lnTo>
                    <a:pt x="180810" y="34686"/>
                  </a:lnTo>
                  <a:lnTo>
                    <a:pt x="175644" y="34686"/>
                  </a:lnTo>
                  <a:lnTo>
                    <a:pt x="161622" y="34686"/>
                  </a:lnTo>
                  <a:lnTo>
                    <a:pt x="155718" y="34686"/>
                  </a:lnTo>
                  <a:lnTo>
                    <a:pt x="151290" y="34686"/>
                  </a:lnTo>
                  <a:lnTo>
                    <a:pt x="151290" y="34686"/>
                  </a:lnTo>
                  <a:lnTo>
                    <a:pt x="155718" y="34686"/>
                  </a:lnTo>
                  <a:lnTo>
                    <a:pt x="161622" y="34686"/>
                  </a:lnTo>
                  <a:lnTo>
                    <a:pt x="175644" y="34686"/>
                  </a:lnTo>
                  <a:lnTo>
                    <a:pt x="180810" y="34686"/>
                  </a:lnTo>
                  <a:lnTo>
                    <a:pt x="195570" y="34686"/>
                  </a:lnTo>
                  <a:lnTo>
                    <a:pt x="200736" y="34686"/>
                  </a:lnTo>
                  <a:lnTo>
                    <a:pt x="205164" y="34686"/>
                  </a:lnTo>
                  <a:cubicBezTo>
                    <a:pt x="205164" y="34686"/>
                    <a:pt x="210330" y="34686"/>
                    <a:pt x="211068" y="34686"/>
                  </a:cubicBezTo>
                  <a:cubicBezTo>
                    <a:pt x="211319" y="32973"/>
                    <a:pt x="211319" y="31233"/>
                    <a:pt x="211068" y="29520"/>
                  </a:cubicBezTo>
                  <a:cubicBezTo>
                    <a:pt x="211068" y="25092"/>
                    <a:pt x="211068" y="22878"/>
                    <a:pt x="211068" y="22878"/>
                  </a:cubicBezTo>
                  <a:lnTo>
                    <a:pt x="211068" y="22878"/>
                  </a:lnTo>
                  <a:cubicBezTo>
                    <a:pt x="211068" y="22878"/>
                    <a:pt x="216972" y="22878"/>
                    <a:pt x="217710" y="22878"/>
                  </a:cubicBezTo>
                  <a:lnTo>
                    <a:pt x="217710" y="22878"/>
                  </a:lnTo>
                  <a:lnTo>
                    <a:pt x="223614" y="22878"/>
                  </a:lnTo>
                  <a:lnTo>
                    <a:pt x="223614" y="22878"/>
                  </a:lnTo>
                  <a:lnTo>
                    <a:pt x="231732" y="22878"/>
                  </a:lnTo>
                  <a:lnTo>
                    <a:pt x="245016" y="22878"/>
                  </a:lnTo>
                  <a:lnTo>
                    <a:pt x="253872" y="22878"/>
                  </a:lnTo>
                  <a:lnTo>
                    <a:pt x="253872" y="22878"/>
                  </a:lnTo>
                  <a:cubicBezTo>
                    <a:pt x="256994" y="21911"/>
                    <a:pt x="260344" y="21911"/>
                    <a:pt x="263466" y="22878"/>
                  </a:cubicBezTo>
                  <a:lnTo>
                    <a:pt x="278964" y="28782"/>
                  </a:lnTo>
                  <a:cubicBezTo>
                    <a:pt x="278964" y="28782"/>
                    <a:pt x="275274" y="28782"/>
                    <a:pt x="278964" y="28782"/>
                  </a:cubicBezTo>
                  <a:cubicBezTo>
                    <a:pt x="282654" y="28782"/>
                    <a:pt x="278964" y="28782"/>
                    <a:pt x="278964" y="28782"/>
                  </a:cubicBezTo>
                  <a:lnTo>
                    <a:pt x="278964" y="28782"/>
                  </a:lnTo>
                  <a:cubicBezTo>
                    <a:pt x="284211" y="29359"/>
                    <a:pt x="289259" y="31125"/>
                    <a:pt x="293724" y="33948"/>
                  </a:cubicBezTo>
                  <a:lnTo>
                    <a:pt x="298152" y="33948"/>
                  </a:lnTo>
                  <a:lnTo>
                    <a:pt x="303318" y="33948"/>
                  </a:lnTo>
                  <a:lnTo>
                    <a:pt x="312912" y="38376"/>
                  </a:lnTo>
                  <a:lnTo>
                    <a:pt x="317340" y="38376"/>
                  </a:lnTo>
                  <a:lnTo>
                    <a:pt x="322506" y="38376"/>
                  </a:lnTo>
                  <a:lnTo>
                    <a:pt x="328410" y="38376"/>
                  </a:lnTo>
                  <a:lnTo>
                    <a:pt x="336528" y="38376"/>
                  </a:lnTo>
                  <a:cubicBezTo>
                    <a:pt x="332130" y="34631"/>
                    <a:pt x="327141" y="31638"/>
                    <a:pt x="321768" y="29520"/>
                  </a:cubicBezTo>
                  <a:lnTo>
                    <a:pt x="306270" y="22878"/>
                  </a:lnTo>
                  <a:lnTo>
                    <a:pt x="306270" y="22878"/>
                  </a:lnTo>
                  <a:lnTo>
                    <a:pt x="286344" y="13284"/>
                  </a:lnTo>
                  <a:cubicBezTo>
                    <a:pt x="277975" y="10044"/>
                    <a:pt x="269333" y="7574"/>
                    <a:pt x="260514" y="5904"/>
                  </a:cubicBezTo>
                  <a:lnTo>
                    <a:pt x="217710" y="1476"/>
                  </a:lnTo>
                  <a:lnTo>
                    <a:pt x="217710" y="1476"/>
                  </a:lnTo>
                  <a:cubicBezTo>
                    <a:pt x="214020" y="-492"/>
                    <a:pt x="209592" y="-492"/>
                    <a:pt x="205902" y="1476"/>
                  </a:cubicBezTo>
                  <a:cubicBezTo>
                    <a:pt x="204131" y="5471"/>
                    <a:pt x="204131" y="10027"/>
                    <a:pt x="205902" y="14022"/>
                  </a:cubicBezTo>
                  <a:lnTo>
                    <a:pt x="205902" y="14022"/>
                  </a:lnTo>
                  <a:lnTo>
                    <a:pt x="189666" y="30996"/>
                  </a:lnTo>
                  <a:cubicBezTo>
                    <a:pt x="188205" y="31294"/>
                    <a:pt x="186699" y="31294"/>
                    <a:pt x="185238" y="30996"/>
                  </a:cubicBezTo>
                  <a:lnTo>
                    <a:pt x="185238" y="30996"/>
                  </a:lnTo>
                  <a:lnTo>
                    <a:pt x="171954" y="35424"/>
                  </a:lnTo>
                  <a:lnTo>
                    <a:pt x="171954" y="35424"/>
                  </a:lnTo>
                  <a:lnTo>
                    <a:pt x="168264" y="35424"/>
                  </a:lnTo>
                  <a:lnTo>
                    <a:pt x="152028" y="35424"/>
                  </a:lnTo>
                  <a:lnTo>
                    <a:pt x="146862" y="35424"/>
                  </a:lnTo>
                  <a:lnTo>
                    <a:pt x="146862" y="35424"/>
                  </a:lnTo>
                  <a:lnTo>
                    <a:pt x="146862" y="35424"/>
                  </a:lnTo>
                  <a:lnTo>
                    <a:pt x="146862" y="35424"/>
                  </a:lnTo>
                  <a:cubicBezTo>
                    <a:pt x="143349" y="32528"/>
                    <a:pt x="139349" y="30278"/>
                    <a:pt x="135054" y="28782"/>
                  </a:cubicBezTo>
                  <a:lnTo>
                    <a:pt x="135054" y="28782"/>
                  </a:lnTo>
                  <a:cubicBezTo>
                    <a:pt x="135054" y="28782"/>
                    <a:pt x="135054" y="19188"/>
                    <a:pt x="135054" y="18450"/>
                  </a:cubicBezTo>
                  <a:lnTo>
                    <a:pt x="135054" y="18450"/>
                  </a:lnTo>
                  <a:cubicBezTo>
                    <a:pt x="135054" y="18450"/>
                    <a:pt x="135054" y="8856"/>
                    <a:pt x="128412" y="8118"/>
                  </a:cubicBezTo>
                  <a:lnTo>
                    <a:pt x="106272" y="8118"/>
                  </a:lnTo>
                  <a:cubicBezTo>
                    <a:pt x="97875" y="5409"/>
                    <a:pt x="88839" y="5409"/>
                    <a:pt x="80442" y="8118"/>
                  </a:cubicBezTo>
                  <a:cubicBezTo>
                    <a:pt x="72324" y="8118"/>
                    <a:pt x="55350" y="16974"/>
                    <a:pt x="40590" y="23616"/>
                  </a:cubicBezTo>
                  <a:cubicBezTo>
                    <a:pt x="31388" y="27602"/>
                    <a:pt x="22505" y="32290"/>
                    <a:pt x="14022" y="37638"/>
                  </a:cubicBezTo>
                  <a:lnTo>
                    <a:pt x="14022" y="37638"/>
                  </a:lnTo>
                  <a:lnTo>
                    <a:pt x="18450" y="37638"/>
                  </a:lnTo>
                  <a:lnTo>
                    <a:pt x="33948" y="31734"/>
                  </a:lnTo>
                  <a:lnTo>
                    <a:pt x="42066" y="25092"/>
                  </a:lnTo>
                  <a:lnTo>
                    <a:pt x="47970" y="25092"/>
                  </a:lnTo>
                  <a:lnTo>
                    <a:pt x="53874" y="25092"/>
                  </a:lnTo>
                  <a:lnTo>
                    <a:pt x="53874" y="25092"/>
                  </a:lnTo>
                  <a:lnTo>
                    <a:pt x="57564" y="25092"/>
                  </a:lnTo>
                  <a:lnTo>
                    <a:pt x="64944" y="25092"/>
                  </a:lnTo>
                  <a:cubicBezTo>
                    <a:pt x="69356" y="25632"/>
                    <a:pt x="73816" y="25632"/>
                    <a:pt x="78228" y="25092"/>
                  </a:cubicBezTo>
                  <a:lnTo>
                    <a:pt x="78228" y="25092"/>
                  </a:lnTo>
                  <a:lnTo>
                    <a:pt x="73062" y="25092"/>
                  </a:lnTo>
                  <a:lnTo>
                    <a:pt x="77490" y="25092"/>
                  </a:lnTo>
                  <a:cubicBezTo>
                    <a:pt x="81918" y="25092"/>
                    <a:pt x="84870" y="25092"/>
                    <a:pt x="85608" y="25092"/>
                  </a:cubicBezTo>
                  <a:lnTo>
                    <a:pt x="85608" y="25092"/>
                  </a:lnTo>
                  <a:cubicBezTo>
                    <a:pt x="85608" y="25092"/>
                    <a:pt x="85608" y="25092"/>
                    <a:pt x="85608" y="25092"/>
                  </a:cubicBezTo>
                  <a:lnTo>
                    <a:pt x="95940" y="25092"/>
                  </a:lnTo>
                  <a:cubicBezTo>
                    <a:pt x="99722" y="26650"/>
                    <a:pt x="103966" y="26650"/>
                    <a:pt x="107748" y="25092"/>
                  </a:cubicBezTo>
                  <a:lnTo>
                    <a:pt x="107748" y="25092"/>
                  </a:lnTo>
                  <a:cubicBezTo>
                    <a:pt x="107748" y="25092"/>
                    <a:pt x="107748" y="33948"/>
                    <a:pt x="113652" y="34686"/>
                  </a:cubicBezTo>
                  <a:lnTo>
                    <a:pt x="113652" y="34686"/>
                  </a:lnTo>
                  <a:cubicBezTo>
                    <a:pt x="114203" y="39470"/>
                    <a:pt x="117785" y="43349"/>
                    <a:pt x="122508" y="44280"/>
                  </a:cubicBezTo>
                  <a:lnTo>
                    <a:pt x="122508" y="44280"/>
                  </a:lnTo>
                  <a:cubicBezTo>
                    <a:pt x="126316" y="46536"/>
                    <a:pt x="130633" y="47805"/>
                    <a:pt x="135054" y="47970"/>
                  </a:cubicBezTo>
                  <a:lnTo>
                    <a:pt x="135054" y="47970"/>
                  </a:lnTo>
                  <a:cubicBezTo>
                    <a:pt x="130574" y="47551"/>
                    <a:pt x="126264" y="46030"/>
                    <a:pt x="122508" y="43542"/>
                  </a:cubicBezTo>
                  <a:cubicBezTo>
                    <a:pt x="117025" y="41970"/>
                    <a:pt x="113850" y="36249"/>
                    <a:pt x="115422" y="30764"/>
                  </a:cubicBezTo>
                  <a:cubicBezTo>
                    <a:pt x="115543" y="30340"/>
                    <a:pt x="115692" y="29925"/>
                    <a:pt x="115866" y="29520"/>
                  </a:cubicBezTo>
                  <a:cubicBezTo>
                    <a:pt x="112811" y="26823"/>
                    <a:pt x="110735" y="23190"/>
                    <a:pt x="109962" y="19188"/>
                  </a:cubicBezTo>
                  <a:cubicBezTo>
                    <a:pt x="106197" y="20831"/>
                    <a:pt x="101919" y="20831"/>
                    <a:pt x="98154" y="19188"/>
                  </a:cubicBezTo>
                  <a:lnTo>
                    <a:pt x="87822" y="19188"/>
                  </a:lnTo>
                  <a:cubicBezTo>
                    <a:pt x="87822" y="19188"/>
                    <a:pt x="87822" y="19188"/>
                    <a:pt x="79704" y="19188"/>
                  </a:cubicBezTo>
                  <a:lnTo>
                    <a:pt x="75276" y="19188"/>
                  </a:lnTo>
                  <a:cubicBezTo>
                    <a:pt x="75276" y="19188"/>
                    <a:pt x="75276" y="19188"/>
                    <a:pt x="79704" y="19188"/>
                  </a:cubicBezTo>
                  <a:lnTo>
                    <a:pt x="67158" y="19188"/>
                  </a:lnTo>
                  <a:lnTo>
                    <a:pt x="59778" y="19188"/>
                  </a:lnTo>
                  <a:lnTo>
                    <a:pt x="56088" y="19188"/>
                  </a:lnTo>
                  <a:lnTo>
                    <a:pt x="56088" y="19188"/>
                  </a:lnTo>
                  <a:lnTo>
                    <a:pt x="50184" y="19188"/>
                  </a:lnTo>
                  <a:lnTo>
                    <a:pt x="42066" y="25092"/>
                  </a:lnTo>
                  <a:lnTo>
                    <a:pt x="21402" y="33948"/>
                  </a:lnTo>
                  <a:lnTo>
                    <a:pt x="5904" y="39852"/>
                  </a:lnTo>
                  <a:lnTo>
                    <a:pt x="0" y="39852"/>
                  </a:lnTo>
                  <a:lnTo>
                    <a:pt x="0" y="39852"/>
                  </a:lnTo>
                  <a:lnTo>
                    <a:pt x="0" y="39852"/>
                  </a:lnTo>
                  <a:cubicBezTo>
                    <a:pt x="8483" y="34504"/>
                    <a:pt x="17366" y="29816"/>
                    <a:pt x="26568" y="25830"/>
                  </a:cubicBezTo>
                  <a:cubicBezTo>
                    <a:pt x="39522" y="19853"/>
                    <a:pt x="52831" y="14678"/>
                    <a:pt x="66420" y="10332"/>
                  </a:cubicBezTo>
                  <a:cubicBezTo>
                    <a:pt x="74817" y="7623"/>
                    <a:pt x="83853" y="7623"/>
                    <a:pt x="92250" y="10332"/>
                  </a:cubicBezTo>
                  <a:lnTo>
                    <a:pt x="115866" y="10332"/>
                  </a:lnTo>
                  <a:cubicBezTo>
                    <a:pt x="121770" y="10332"/>
                    <a:pt x="122508" y="19926"/>
                    <a:pt x="123246" y="20664"/>
                  </a:cubicBezTo>
                  <a:cubicBezTo>
                    <a:pt x="123504" y="24103"/>
                    <a:pt x="123504" y="27557"/>
                    <a:pt x="123246" y="30996"/>
                  </a:cubicBezTo>
                  <a:lnTo>
                    <a:pt x="123246" y="30996"/>
                  </a:lnTo>
                  <a:cubicBezTo>
                    <a:pt x="127600" y="32376"/>
                    <a:pt x="131615" y="34636"/>
                    <a:pt x="135054" y="37638"/>
                  </a:cubicBezTo>
                  <a:lnTo>
                    <a:pt x="135054" y="37638"/>
                  </a:lnTo>
                  <a:lnTo>
                    <a:pt x="135054" y="37638"/>
                  </a:lnTo>
                  <a:lnTo>
                    <a:pt x="135054" y="37638"/>
                  </a:lnTo>
                  <a:lnTo>
                    <a:pt x="140220" y="37638"/>
                  </a:lnTo>
                  <a:cubicBezTo>
                    <a:pt x="142869" y="36880"/>
                    <a:pt x="145689" y="36880"/>
                    <a:pt x="148338" y="37638"/>
                  </a:cubicBezTo>
                  <a:lnTo>
                    <a:pt x="162360" y="37638"/>
                  </a:lnTo>
                  <a:lnTo>
                    <a:pt x="175644" y="33210"/>
                  </a:lnTo>
                  <a:lnTo>
                    <a:pt x="175644" y="33210"/>
                  </a:lnTo>
                  <a:cubicBezTo>
                    <a:pt x="175644" y="33210"/>
                    <a:pt x="175644" y="33210"/>
                    <a:pt x="180072" y="33210"/>
                  </a:cubicBezTo>
                  <a:lnTo>
                    <a:pt x="184500" y="29520"/>
                  </a:lnTo>
                  <a:cubicBezTo>
                    <a:pt x="182899" y="25491"/>
                    <a:pt x="182899" y="21003"/>
                    <a:pt x="184500" y="16974"/>
                  </a:cubicBezTo>
                  <a:cubicBezTo>
                    <a:pt x="187570" y="15703"/>
                    <a:pt x="191024" y="15703"/>
                    <a:pt x="194094" y="16974"/>
                  </a:cubicBezTo>
                  <a:lnTo>
                    <a:pt x="198522" y="16974"/>
                  </a:lnTo>
                  <a:lnTo>
                    <a:pt x="241326" y="21402"/>
                  </a:lnTo>
                  <a:cubicBezTo>
                    <a:pt x="250145" y="23072"/>
                    <a:pt x="258787" y="25542"/>
                    <a:pt x="267156" y="28782"/>
                  </a:cubicBezTo>
                  <a:lnTo>
                    <a:pt x="287820" y="37638"/>
                  </a:lnTo>
                  <a:lnTo>
                    <a:pt x="287820" y="37638"/>
                  </a:lnTo>
                  <a:lnTo>
                    <a:pt x="303318" y="43542"/>
                  </a:lnTo>
                  <a:cubicBezTo>
                    <a:pt x="308927" y="45959"/>
                    <a:pt x="314152" y="49192"/>
                    <a:pt x="318816" y="531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D8B5DBBE-50BC-4A79-9DC0-AE04CA21169D}"/>
                </a:ext>
              </a:extLst>
            </p:cNvPr>
            <p:cNvSpPr/>
            <p:nvPr/>
          </p:nvSpPr>
          <p:spPr>
            <a:xfrm>
              <a:off x="5889955" y="35210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452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B4BB0BE6-6A52-4151-8979-E24702A2D345}"/>
                </a:ext>
              </a:extLst>
            </p:cNvPr>
            <p:cNvSpPr/>
            <p:nvPr/>
          </p:nvSpPr>
          <p:spPr>
            <a:xfrm>
              <a:off x="5923903" y="35187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5850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622" name="Graphic 36">
              <a:extLst>
                <a:ext uri="{FF2B5EF4-FFF2-40B4-BE49-F238E27FC236}">
                  <a16:creationId xmlns:a16="http://schemas.microsoft.com/office/drawing/2014/main" id="{C73BA489-B8C8-49CB-84AA-726BD3268EA9}"/>
                </a:ext>
              </a:extLst>
            </p:cNvPr>
            <p:cNvGrpSpPr/>
            <p:nvPr/>
          </p:nvGrpSpPr>
          <p:grpSpPr>
            <a:xfrm>
              <a:off x="5867077" y="3830971"/>
              <a:ext cx="29519" cy="39851"/>
              <a:chOff x="5867077" y="3830971"/>
              <a:chExt cx="29519" cy="39851"/>
            </a:xfrm>
          </p:grpSpPr>
          <p:sp>
            <p:nvSpPr>
              <p:cNvPr id="2623" name="Freeform: Shape 2622">
                <a:extLst>
                  <a:ext uri="{FF2B5EF4-FFF2-40B4-BE49-F238E27FC236}">
                    <a16:creationId xmlns:a16="http://schemas.microsoft.com/office/drawing/2014/main" id="{8516C3F6-BEFF-432F-8E16-8097A447FD6C}"/>
                  </a:ext>
                </a:extLst>
              </p:cNvPr>
              <p:cNvSpPr/>
              <p:nvPr/>
            </p:nvSpPr>
            <p:spPr>
              <a:xfrm>
                <a:off x="5867077" y="3830971"/>
                <a:ext cx="29519" cy="39114"/>
              </a:xfrm>
              <a:custGeom>
                <a:avLst/>
                <a:gdLst>
                  <a:gd name="connsiteX0" fmla="*/ 16236 w 29519"/>
                  <a:gd name="connsiteY0" fmla="*/ 19188 h 39114"/>
                  <a:gd name="connsiteX1" fmla="*/ 5904 w 29519"/>
                  <a:gd name="connsiteY1" fmla="*/ 39114 h 39114"/>
                  <a:gd name="connsiteX2" fmla="*/ 0 w 29519"/>
                  <a:gd name="connsiteY2" fmla="*/ 39114 h 39114"/>
                  <a:gd name="connsiteX3" fmla="*/ 11070 w 29519"/>
                  <a:gd name="connsiteY3" fmla="*/ 19926 h 39114"/>
                  <a:gd name="connsiteX4" fmla="*/ 24354 w 29519"/>
                  <a:gd name="connsiteY4" fmla="*/ 0 h 39114"/>
                  <a:gd name="connsiteX5" fmla="*/ 29520 w 29519"/>
                  <a:gd name="connsiteY5" fmla="*/ 0 h 39114"/>
                  <a:gd name="connsiteX6" fmla="*/ 16236 w 29519"/>
                  <a:gd name="connsiteY6" fmla="*/ 19188 h 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19" h="39114">
                    <a:moveTo>
                      <a:pt x="16236" y="19188"/>
                    </a:moveTo>
                    <a:cubicBezTo>
                      <a:pt x="16236" y="25830"/>
                      <a:pt x="5904" y="39114"/>
                      <a:pt x="5904" y="39114"/>
                    </a:cubicBezTo>
                    <a:lnTo>
                      <a:pt x="0" y="39114"/>
                    </a:lnTo>
                    <a:cubicBezTo>
                      <a:pt x="0" y="39114"/>
                      <a:pt x="0" y="33210"/>
                      <a:pt x="11070" y="19926"/>
                    </a:cubicBezTo>
                    <a:cubicBezTo>
                      <a:pt x="15159" y="13065"/>
                      <a:pt x="19594" y="6415"/>
                      <a:pt x="24354" y="0"/>
                    </a:cubicBezTo>
                    <a:lnTo>
                      <a:pt x="29520" y="0"/>
                    </a:lnTo>
                    <a:lnTo>
                      <a:pt x="16236" y="19188"/>
                    </a:lnTo>
                    <a:close/>
                  </a:path>
                </a:pathLst>
              </a:custGeom>
              <a:solidFill>
                <a:srgbClr val="B8751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24" name="Freeform: Shape 2623">
                <a:extLst>
                  <a:ext uri="{FF2B5EF4-FFF2-40B4-BE49-F238E27FC236}">
                    <a16:creationId xmlns:a16="http://schemas.microsoft.com/office/drawing/2014/main" id="{A0F5C784-6554-42EB-BB36-50E7B37180D0}"/>
                  </a:ext>
                </a:extLst>
              </p:cNvPr>
              <p:cNvSpPr/>
              <p:nvPr/>
            </p:nvSpPr>
            <p:spPr>
              <a:xfrm>
                <a:off x="5867077" y="3830971"/>
                <a:ext cx="29519" cy="39851"/>
              </a:xfrm>
              <a:custGeom>
                <a:avLst/>
                <a:gdLst>
                  <a:gd name="connsiteX0" fmla="*/ 5904 w 29519"/>
                  <a:gd name="connsiteY0" fmla="*/ 39114 h 39851"/>
                  <a:gd name="connsiteX1" fmla="*/ 0 w 29519"/>
                  <a:gd name="connsiteY1" fmla="*/ 39114 h 39851"/>
                  <a:gd name="connsiteX2" fmla="*/ 11070 w 29519"/>
                  <a:gd name="connsiteY2" fmla="*/ 19926 h 39851"/>
                  <a:gd name="connsiteX3" fmla="*/ 24354 w 29519"/>
                  <a:gd name="connsiteY3" fmla="*/ 0 h 39851"/>
                  <a:gd name="connsiteX4" fmla="*/ 29520 w 29519"/>
                  <a:gd name="connsiteY4" fmla="*/ 0 h 39851"/>
                  <a:gd name="connsiteX5" fmla="*/ 16236 w 29519"/>
                  <a:gd name="connsiteY5" fmla="*/ 20664 h 39851"/>
                  <a:gd name="connsiteX6" fmla="*/ 5166 w 29519"/>
                  <a:gd name="connsiteY6" fmla="*/ 39852 h 39851"/>
                  <a:gd name="connsiteX7" fmla="*/ 1476 w 29519"/>
                  <a:gd name="connsiteY7" fmla="*/ 39114 h 39851"/>
                  <a:gd name="connsiteX8" fmla="*/ 5904 w 29519"/>
                  <a:gd name="connsiteY8" fmla="*/ 39114 h 39851"/>
                  <a:gd name="connsiteX9" fmla="*/ 16236 w 29519"/>
                  <a:gd name="connsiteY9" fmla="*/ 19188 h 39851"/>
                  <a:gd name="connsiteX10" fmla="*/ 16236 w 29519"/>
                  <a:gd name="connsiteY10" fmla="*/ 19188 h 39851"/>
                  <a:gd name="connsiteX11" fmla="*/ 29520 w 29519"/>
                  <a:gd name="connsiteY11" fmla="*/ 0 h 39851"/>
                  <a:gd name="connsiteX12" fmla="*/ 25092 w 29519"/>
                  <a:gd name="connsiteY12" fmla="*/ 0 h 39851"/>
                  <a:gd name="connsiteX13" fmla="*/ 11808 w 29519"/>
                  <a:gd name="connsiteY13" fmla="*/ 19926 h 39851"/>
                  <a:gd name="connsiteX14" fmla="*/ 0 w 29519"/>
                  <a:gd name="connsiteY14" fmla="*/ 38376 h 3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519" h="39851">
                    <a:moveTo>
                      <a:pt x="5904" y="39114"/>
                    </a:moveTo>
                    <a:lnTo>
                      <a:pt x="0" y="39114"/>
                    </a:lnTo>
                    <a:cubicBezTo>
                      <a:pt x="0" y="39114"/>
                      <a:pt x="0" y="33210"/>
                      <a:pt x="11070" y="19926"/>
                    </a:cubicBezTo>
                    <a:cubicBezTo>
                      <a:pt x="14494" y="12669"/>
                      <a:pt x="18974" y="5956"/>
                      <a:pt x="24354" y="0"/>
                    </a:cubicBezTo>
                    <a:lnTo>
                      <a:pt x="29520" y="0"/>
                    </a:lnTo>
                    <a:cubicBezTo>
                      <a:pt x="29520" y="0"/>
                      <a:pt x="19188" y="14022"/>
                      <a:pt x="16236" y="20664"/>
                    </a:cubicBezTo>
                    <a:lnTo>
                      <a:pt x="5166" y="39852"/>
                    </a:lnTo>
                    <a:close/>
                    <a:moveTo>
                      <a:pt x="1476" y="39114"/>
                    </a:moveTo>
                    <a:lnTo>
                      <a:pt x="5904" y="39114"/>
                    </a:lnTo>
                    <a:lnTo>
                      <a:pt x="16236" y="19188"/>
                    </a:lnTo>
                    <a:lnTo>
                      <a:pt x="16236" y="19188"/>
                    </a:lnTo>
                    <a:lnTo>
                      <a:pt x="29520" y="0"/>
                    </a:lnTo>
                    <a:lnTo>
                      <a:pt x="25092" y="0"/>
                    </a:lnTo>
                    <a:cubicBezTo>
                      <a:pt x="20155" y="6286"/>
                      <a:pt x="15712" y="12948"/>
                      <a:pt x="11808" y="19926"/>
                    </a:cubicBezTo>
                    <a:cubicBezTo>
                      <a:pt x="7387" y="25752"/>
                      <a:pt x="3439" y="31921"/>
                      <a:pt x="0" y="383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ADF68A0E-722B-4D8D-BE0B-510E08D04F3B}"/>
                </a:ext>
              </a:extLst>
            </p:cNvPr>
            <p:cNvSpPr/>
            <p:nvPr/>
          </p:nvSpPr>
          <p:spPr>
            <a:xfrm>
              <a:off x="5998440" y="3650900"/>
              <a:ext cx="16236" cy="40589"/>
            </a:xfrm>
            <a:custGeom>
              <a:avLst/>
              <a:gdLst>
                <a:gd name="connsiteX0" fmla="*/ 16236 w 16236"/>
                <a:gd name="connsiteY0" fmla="*/ 40590 h 40589"/>
                <a:gd name="connsiteX1" fmla="*/ 16236 w 16236"/>
                <a:gd name="connsiteY1" fmla="*/ 40590 h 40589"/>
                <a:gd name="connsiteX2" fmla="*/ 0 w 16236"/>
                <a:gd name="connsiteY2" fmla="*/ 0 h 40589"/>
                <a:gd name="connsiteX3" fmla="*/ 0 w 16236"/>
                <a:gd name="connsiteY3" fmla="*/ 0 h 40589"/>
                <a:gd name="connsiteX4" fmla="*/ 15498 w 16236"/>
                <a:gd name="connsiteY4" fmla="*/ 39852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40589">
                  <a:moveTo>
                    <a:pt x="16236" y="40590"/>
                  </a:moveTo>
                  <a:lnTo>
                    <a:pt x="16236" y="40590"/>
                  </a:lnTo>
                  <a:cubicBezTo>
                    <a:pt x="12871" y="26329"/>
                    <a:pt x="7395" y="12649"/>
                    <a:pt x="0" y="0"/>
                  </a:cubicBezTo>
                  <a:lnTo>
                    <a:pt x="0" y="0"/>
                  </a:lnTo>
                  <a:cubicBezTo>
                    <a:pt x="6738" y="12618"/>
                    <a:pt x="11941" y="25998"/>
                    <a:pt x="15498" y="398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D0B3E62E-FC21-4B1A-A64D-8A42B8381E5E}"/>
                </a:ext>
              </a:extLst>
            </p:cNvPr>
            <p:cNvSpPr/>
            <p:nvPr/>
          </p:nvSpPr>
          <p:spPr>
            <a:xfrm>
              <a:off x="5985157" y="3626545"/>
              <a:ext cx="29519" cy="58302"/>
            </a:xfrm>
            <a:custGeom>
              <a:avLst/>
              <a:gdLst>
                <a:gd name="connsiteX0" fmla="*/ 29520 w 29519"/>
                <a:gd name="connsiteY0" fmla="*/ 58302 h 58302"/>
                <a:gd name="connsiteX1" fmla="*/ 29520 w 29519"/>
                <a:gd name="connsiteY1" fmla="*/ 58302 h 58302"/>
                <a:gd name="connsiteX2" fmla="*/ 0 w 29519"/>
                <a:gd name="connsiteY2" fmla="*/ 0 h 58302"/>
                <a:gd name="connsiteX3" fmla="*/ 0 w 29519"/>
                <a:gd name="connsiteY3" fmla="*/ 0 h 58302"/>
                <a:gd name="connsiteX4" fmla="*/ 29520 w 29519"/>
                <a:gd name="connsiteY4" fmla="*/ 58302 h 5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9" h="58302">
                  <a:moveTo>
                    <a:pt x="29520" y="58302"/>
                  </a:moveTo>
                  <a:lnTo>
                    <a:pt x="29520" y="58302"/>
                  </a:lnTo>
                  <a:cubicBezTo>
                    <a:pt x="21764" y="37880"/>
                    <a:pt x="11874" y="18337"/>
                    <a:pt x="0" y="0"/>
                  </a:cubicBezTo>
                  <a:lnTo>
                    <a:pt x="0" y="0"/>
                  </a:lnTo>
                  <a:cubicBezTo>
                    <a:pt x="12155" y="18171"/>
                    <a:pt x="22066" y="37748"/>
                    <a:pt x="29520" y="583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3972D34B-039B-4BD3-8677-3B3A38191BBA}"/>
                </a:ext>
              </a:extLst>
            </p:cNvPr>
            <p:cNvSpPr/>
            <p:nvPr/>
          </p:nvSpPr>
          <p:spPr>
            <a:xfrm>
              <a:off x="5979990" y="3593335"/>
              <a:ext cx="35424" cy="73800"/>
            </a:xfrm>
            <a:custGeom>
              <a:avLst/>
              <a:gdLst>
                <a:gd name="connsiteX0" fmla="*/ 34686 w 35424"/>
                <a:gd name="connsiteY0" fmla="*/ 73800 h 73800"/>
                <a:gd name="connsiteX1" fmla="*/ 34686 w 35424"/>
                <a:gd name="connsiteY1" fmla="*/ 73800 h 73800"/>
                <a:gd name="connsiteX2" fmla="*/ 0 w 35424"/>
                <a:gd name="connsiteY2" fmla="*/ 0 h 73800"/>
                <a:gd name="connsiteX3" fmla="*/ 0 w 35424"/>
                <a:gd name="connsiteY3" fmla="*/ 0 h 73800"/>
                <a:gd name="connsiteX4" fmla="*/ 35424 w 35424"/>
                <a:gd name="connsiteY4" fmla="*/ 7380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24" h="73800">
                  <a:moveTo>
                    <a:pt x="34686" y="73800"/>
                  </a:moveTo>
                  <a:lnTo>
                    <a:pt x="34686" y="73800"/>
                  </a:lnTo>
                  <a:cubicBezTo>
                    <a:pt x="26295" y="47831"/>
                    <a:pt x="14635" y="23033"/>
                    <a:pt x="0" y="0"/>
                  </a:cubicBezTo>
                  <a:lnTo>
                    <a:pt x="0" y="0"/>
                  </a:lnTo>
                  <a:cubicBezTo>
                    <a:pt x="14384" y="23280"/>
                    <a:pt x="26258" y="48018"/>
                    <a:pt x="35424" y="7380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2A5D7EBB-AA86-416A-8845-6AFBA7E5FCBB}"/>
                </a:ext>
              </a:extLst>
            </p:cNvPr>
            <p:cNvSpPr/>
            <p:nvPr/>
          </p:nvSpPr>
          <p:spPr>
            <a:xfrm>
              <a:off x="5998440" y="3614000"/>
              <a:ext cx="23616" cy="61253"/>
            </a:xfrm>
            <a:custGeom>
              <a:avLst/>
              <a:gdLst>
                <a:gd name="connsiteX0" fmla="*/ 23616 w 23616"/>
                <a:gd name="connsiteY0" fmla="*/ 61254 h 61253"/>
                <a:gd name="connsiteX1" fmla="*/ 23616 w 23616"/>
                <a:gd name="connsiteY1" fmla="*/ 61254 h 61253"/>
                <a:gd name="connsiteX2" fmla="*/ 0 w 23616"/>
                <a:gd name="connsiteY2" fmla="*/ 0 h 61253"/>
                <a:gd name="connsiteX3" fmla="*/ 0 w 23616"/>
                <a:gd name="connsiteY3" fmla="*/ 0 h 61253"/>
                <a:gd name="connsiteX4" fmla="*/ 23616 w 23616"/>
                <a:gd name="connsiteY4" fmla="*/ 61254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6" h="61253">
                  <a:moveTo>
                    <a:pt x="23616" y="61254"/>
                  </a:moveTo>
                  <a:lnTo>
                    <a:pt x="23616" y="61254"/>
                  </a:lnTo>
                  <a:cubicBezTo>
                    <a:pt x="17653" y="40150"/>
                    <a:pt x="9749" y="19645"/>
                    <a:pt x="0" y="0"/>
                  </a:cubicBezTo>
                  <a:lnTo>
                    <a:pt x="0" y="0"/>
                  </a:lnTo>
                  <a:cubicBezTo>
                    <a:pt x="9498" y="19753"/>
                    <a:pt x="17395" y="40237"/>
                    <a:pt x="23616" y="612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BF862DCE-36C6-4D66-ACDB-70CCF8A552E8}"/>
                </a:ext>
              </a:extLst>
            </p:cNvPr>
            <p:cNvSpPr/>
            <p:nvPr/>
          </p:nvSpPr>
          <p:spPr>
            <a:xfrm>
              <a:off x="6006559" y="3615476"/>
              <a:ext cx="17711" cy="53874"/>
            </a:xfrm>
            <a:custGeom>
              <a:avLst/>
              <a:gdLst>
                <a:gd name="connsiteX0" fmla="*/ 17712 w 17711"/>
                <a:gd name="connsiteY0" fmla="*/ 53136 h 53874"/>
                <a:gd name="connsiteX1" fmla="*/ 17712 w 17711"/>
                <a:gd name="connsiteY1" fmla="*/ 53136 h 53874"/>
                <a:gd name="connsiteX2" fmla="*/ 0 w 17711"/>
                <a:gd name="connsiteY2" fmla="*/ 0 h 53874"/>
                <a:gd name="connsiteX3" fmla="*/ 0 w 17711"/>
                <a:gd name="connsiteY3" fmla="*/ 0 h 53874"/>
                <a:gd name="connsiteX4" fmla="*/ 17712 w 17711"/>
                <a:gd name="connsiteY4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53874">
                  <a:moveTo>
                    <a:pt x="17712" y="53136"/>
                  </a:moveTo>
                  <a:lnTo>
                    <a:pt x="17712" y="53136"/>
                  </a:lnTo>
                  <a:cubicBezTo>
                    <a:pt x="13063" y="35029"/>
                    <a:pt x="7144" y="17273"/>
                    <a:pt x="0" y="0"/>
                  </a:cubicBezTo>
                  <a:lnTo>
                    <a:pt x="0" y="0"/>
                  </a:lnTo>
                  <a:cubicBezTo>
                    <a:pt x="7011" y="17575"/>
                    <a:pt x="12922" y="35568"/>
                    <a:pt x="17712" y="538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98E40E7F-BECF-4A45-8563-35E4165E152D}"/>
                </a:ext>
              </a:extLst>
            </p:cNvPr>
            <p:cNvSpPr/>
            <p:nvPr/>
          </p:nvSpPr>
          <p:spPr>
            <a:xfrm>
              <a:off x="6009511" y="3607358"/>
              <a:ext cx="18450" cy="64205"/>
            </a:xfrm>
            <a:custGeom>
              <a:avLst/>
              <a:gdLst>
                <a:gd name="connsiteX0" fmla="*/ 18450 w 18450"/>
                <a:gd name="connsiteY0" fmla="*/ 64206 h 64205"/>
                <a:gd name="connsiteX1" fmla="*/ 18450 w 18450"/>
                <a:gd name="connsiteY1" fmla="*/ 64206 h 64205"/>
                <a:gd name="connsiteX2" fmla="*/ 0 w 18450"/>
                <a:gd name="connsiteY2" fmla="*/ 0 h 64205"/>
                <a:gd name="connsiteX3" fmla="*/ 0 w 18450"/>
                <a:gd name="connsiteY3" fmla="*/ 0 h 64205"/>
                <a:gd name="connsiteX4" fmla="*/ 18450 w 18450"/>
                <a:gd name="connsiteY4" fmla="*/ 64206 h 64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64205">
                  <a:moveTo>
                    <a:pt x="18450" y="64206"/>
                  </a:moveTo>
                  <a:lnTo>
                    <a:pt x="18450" y="64206"/>
                  </a:lnTo>
                  <a:cubicBezTo>
                    <a:pt x="14900" y="42141"/>
                    <a:pt x="8708" y="20584"/>
                    <a:pt x="0" y="0"/>
                  </a:cubicBezTo>
                  <a:lnTo>
                    <a:pt x="0" y="0"/>
                  </a:lnTo>
                  <a:cubicBezTo>
                    <a:pt x="9040" y="20463"/>
                    <a:pt x="15254" y="42064"/>
                    <a:pt x="18450" y="6420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0CADA614-E63B-41B5-BD12-346C53330C8B}"/>
                </a:ext>
              </a:extLst>
            </p:cNvPr>
            <p:cNvSpPr/>
            <p:nvPr/>
          </p:nvSpPr>
          <p:spPr>
            <a:xfrm>
              <a:off x="6019842" y="3614000"/>
              <a:ext cx="5903" cy="34685"/>
            </a:xfrm>
            <a:custGeom>
              <a:avLst/>
              <a:gdLst>
                <a:gd name="connsiteX0" fmla="*/ 5904 w 5903"/>
                <a:gd name="connsiteY0" fmla="*/ 34686 h 34685"/>
                <a:gd name="connsiteX1" fmla="*/ 5904 w 5903"/>
                <a:gd name="connsiteY1" fmla="*/ 34686 h 34685"/>
                <a:gd name="connsiteX2" fmla="*/ 0 w 5903"/>
                <a:gd name="connsiteY2" fmla="*/ 0 h 34685"/>
                <a:gd name="connsiteX3" fmla="*/ 0 w 5903"/>
                <a:gd name="connsiteY3" fmla="*/ 0 h 34685"/>
                <a:gd name="connsiteX4" fmla="*/ 5166 w 5903"/>
                <a:gd name="connsiteY4" fmla="*/ 34686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34685">
                  <a:moveTo>
                    <a:pt x="5904" y="34686"/>
                  </a:moveTo>
                  <a:lnTo>
                    <a:pt x="5904" y="34686"/>
                  </a:lnTo>
                  <a:cubicBezTo>
                    <a:pt x="4775" y="22996"/>
                    <a:pt x="2804" y="11404"/>
                    <a:pt x="0" y="0"/>
                  </a:cubicBezTo>
                  <a:lnTo>
                    <a:pt x="0" y="0"/>
                  </a:lnTo>
                  <a:cubicBezTo>
                    <a:pt x="0" y="7380"/>
                    <a:pt x="4428" y="25830"/>
                    <a:pt x="5166" y="3468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79AACAA0-DCAB-425C-93BD-877A9D55850E}"/>
                </a:ext>
              </a:extLst>
            </p:cNvPr>
            <p:cNvSpPr/>
            <p:nvPr/>
          </p:nvSpPr>
          <p:spPr>
            <a:xfrm>
              <a:off x="5737947" y="3635402"/>
              <a:ext cx="11049" cy="10046"/>
            </a:xfrm>
            <a:custGeom>
              <a:avLst/>
              <a:gdLst>
                <a:gd name="connsiteX0" fmla="*/ 9573 w 11049"/>
                <a:gd name="connsiteY0" fmla="*/ 8856 h 10046"/>
                <a:gd name="connsiteX1" fmla="*/ 717 w 11049"/>
                <a:gd name="connsiteY1" fmla="*/ 8856 h 10046"/>
                <a:gd name="connsiteX2" fmla="*/ 717 w 11049"/>
                <a:gd name="connsiteY2" fmla="*/ 0 h 10046"/>
                <a:gd name="connsiteX3" fmla="*/ 717 w 11049"/>
                <a:gd name="connsiteY3" fmla="*/ 0 h 10046"/>
                <a:gd name="connsiteX4" fmla="*/ 717 w 11049"/>
                <a:gd name="connsiteY4" fmla="*/ 8856 h 10046"/>
                <a:gd name="connsiteX5" fmla="*/ 11049 w 11049"/>
                <a:gd name="connsiteY5" fmla="*/ 8856 h 10046"/>
                <a:gd name="connsiteX6" fmla="*/ 11049 w 11049"/>
                <a:gd name="connsiteY6" fmla="*/ 8856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49" h="10046">
                  <a:moveTo>
                    <a:pt x="9573" y="8856"/>
                  </a:moveTo>
                  <a:cubicBezTo>
                    <a:pt x="6750" y="10088"/>
                    <a:pt x="3541" y="10088"/>
                    <a:pt x="717" y="8856"/>
                  </a:cubicBezTo>
                  <a:cubicBezTo>
                    <a:pt x="-239" y="5981"/>
                    <a:pt x="-239" y="2875"/>
                    <a:pt x="717" y="0"/>
                  </a:cubicBezTo>
                  <a:lnTo>
                    <a:pt x="717" y="0"/>
                  </a:lnTo>
                  <a:cubicBezTo>
                    <a:pt x="-239" y="2875"/>
                    <a:pt x="-239" y="5981"/>
                    <a:pt x="717" y="8856"/>
                  </a:cubicBezTo>
                  <a:cubicBezTo>
                    <a:pt x="3979" y="10443"/>
                    <a:pt x="7788" y="10443"/>
                    <a:pt x="11049" y="8856"/>
                  </a:cubicBezTo>
                  <a:lnTo>
                    <a:pt x="11049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CE2C70E8-8584-49E9-98A8-B246A593BD93}"/>
                </a:ext>
              </a:extLst>
            </p:cNvPr>
            <p:cNvSpPr/>
            <p:nvPr/>
          </p:nvSpPr>
          <p:spPr>
            <a:xfrm>
              <a:off x="6079621" y="3628760"/>
              <a:ext cx="11579" cy="16591"/>
            </a:xfrm>
            <a:custGeom>
              <a:avLst/>
              <a:gdLst>
                <a:gd name="connsiteX0" fmla="*/ 0 w 11579"/>
                <a:gd name="connsiteY0" fmla="*/ 15498 h 16591"/>
                <a:gd name="connsiteX1" fmla="*/ 0 w 11579"/>
                <a:gd name="connsiteY1" fmla="*/ 15498 h 16591"/>
                <a:gd name="connsiteX2" fmla="*/ 9594 w 11579"/>
                <a:gd name="connsiteY2" fmla="*/ 15498 h 16591"/>
                <a:gd name="connsiteX3" fmla="*/ 8856 w 11579"/>
                <a:gd name="connsiteY3" fmla="*/ 0 h 16591"/>
                <a:gd name="connsiteX4" fmla="*/ 8856 w 11579"/>
                <a:gd name="connsiteY4" fmla="*/ 0 h 16591"/>
                <a:gd name="connsiteX5" fmla="*/ 8856 w 11579"/>
                <a:gd name="connsiteY5" fmla="*/ 8856 h 16591"/>
                <a:gd name="connsiteX6" fmla="*/ 0 w 11579"/>
                <a:gd name="connsiteY6" fmla="*/ 15498 h 1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79" h="16591">
                  <a:moveTo>
                    <a:pt x="0" y="15498"/>
                  </a:moveTo>
                  <a:lnTo>
                    <a:pt x="0" y="15498"/>
                  </a:lnTo>
                  <a:cubicBezTo>
                    <a:pt x="3033" y="16956"/>
                    <a:pt x="6561" y="16956"/>
                    <a:pt x="9594" y="15498"/>
                  </a:cubicBezTo>
                  <a:cubicBezTo>
                    <a:pt x="12487" y="10654"/>
                    <a:pt x="12199" y="4547"/>
                    <a:pt x="8856" y="0"/>
                  </a:cubicBezTo>
                  <a:lnTo>
                    <a:pt x="8856" y="0"/>
                  </a:lnTo>
                  <a:cubicBezTo>
                    <a:pt x="10088" y="2824"/>
                    <a:pt x="10088" y="6032"/>
                    <a:pt x="8856" y="8856"/>
                  </a:cubicBezTo>
                  <a:cubicBezTo>
                    <a:pt x="7609" y="12722"/>
                    <a:pt x="4059" y="15382"/>
                    <a:pt x="0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36" name="Group 4435">
            <a:extLst>
              <a:ext uri="{FF2B5EF4-FFF2-40B4-BE49-F238E27FC236}">
                <a16:creationId xmlns:a16="http://schemas.microsoft.com/office/drawing/2014/main" id="{1046964B-8E6B-4F51-AA1F-1708FFB99326}"/>
              </a:ext>
            </a:extLst>
          </p:cNvPr>
          <p:cNvGrpSpPr/>
          <p:nvPr/>
        </p:nvGrpSpPr>
        <p:grpSpPr>
          <a:xfrm>
            <a:off x="7293811" y="3259760"/>
            <a:ext cx="1568988" cy="915119"/>
            <a:chOff x="7293811" y="3259760"/>
            <a:chExt cx="1568988" cy="915119"/>
          </a:xfrm>
        </p:grpSpPr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9924CB7F-EE6A-4CC6-96DA-2F0674CFBF52}"/>
                </a:ext>
              </a:extLst>
            </p:cNvPr>
            <p:cNvSpPr/>
            <p:nvPr/>
          </p:nvSpPr>
          <p:spPr>
            <a:xfrm>
              <a:off x="7293811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4520C21C-4363-40AA-9E21-7593D023E7A5}"/>
                </a:ext>
              </a:extLst>
            </p:cNvPr>
            <p:cNvSpPr/>
            <p:nvPr/>
          </p:nvSpPr>
          <p:spPr>
            <a:xfrm>
              <a:off x="7293811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124BD3B6-40A8-4171-AD2A-4473EF8980A8}"/>
                </a:ext>
              </a:extLst>
            </p:cNvPr>
            <p:cNvSpPr/>
            <p:nvPr/>
          </p:nvSpPr>
          <p:spPr>
            <a:xfrm>
              <a:off x="7293811" y="3564554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638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7982522" y="3816656"/>
              <a:ext cx="186355" cy="43974"/>
              <a:chOff x="7982522" y="3816656"/>
              <a:chExt cx="186355" cy="43974"/>
            </a:xfrm>
          </p:grpSpPr>
          <p:sp>
            <p:nvSpPr>
              <p:cNvPr id="2639" name="Freeform: Shape 2638">
                <a:extLst>
                  <a:ext uri="{FF2B5EF4-FFF2-40B4-BE49-F238E27FC236}">
                    <a16:creationId xmlns:a16="http://schemas.microsoft.com/office/drawing/2014/main" id="{2D7F1460-837C-4EBA-AE47-5EBB07519813}"/>
                  </a:ext>
                </a:extLst>
              </p:cNvPr>
              <p:cNvSpPr/>
              <p:nvPr/>
            </p:nvSpPr>
            <p:spPr>
              <a:xfrm>
                <a:off x="7982522" y="3816656"/>
                <a:ext cx="186355" cy="42480"/>
              </a:xfrm>
              <a:custGeom>
                <a:avLst/>
                <a:gdLst>
                  <a:gd name="connsiteX0" fmla="*/ 95782 w 186355"/>
                  <a:gd name="connsiteY0" fmla="*/ 42360 h 42480"/>
                  <a:gd name="connsiteX1" fmla="*/ 169582 w 186355"/>
                  <a:gd name="connsiteY1" fmla="*/ 34980 h 42480"/>
                  <a:gd name="connsiteX2" fmla="*/ 176224 w 186355"/>
                  <a:gd name="connsiteY2" fmla="*/ 25386 h 42480"/>
                  <a:gd name="connsiteX3" fmla="*/ 185080 w 186355"/>
                  <a:gd name="connsiteY3" fmla="*/ 14316 h 42480"/>
                  <a:gd name="connsiteX4" fmla="*/ 172534 w 186355"/>
                  <a:gd name="connsiteY4" fmla="*/ 7674 h 42480"/>
                  <a:gd name="connsiteX5" fmla="*/ 157036 w 186355"/>
                  <a:gd name="connsiteY5" fmla="*/ 294 h 42480"/>
                  <a:gd name="connsiteX6" fmla="*/ 93568 w 186355"/>
                  <a:gd name="connsiteY6" fmla="*/ 6198 h 42480"/>
                  <a:gd name="connsiteX7" fmla="*/ 30100 w 186355"/>
                  <a:gd name="connsiteY7" fmla="*/ 294 h 42480"/>
                  <a:gd name="connsiteX8" fmla="*/ 14602 w 186355"/>
                  <a:gd name="connsiteY8" fmla="*/ 7674 h 42480"/>
                  <a:gd name="connsiteX9" fmla="*/ 2056 w 186355"/>
                  <a:gd name="connsiteY9" fmla="*/ 14316 h 42480"/>
                  <a:gd name="connsiteX10" fmla="*/ 10912 w 186355"/>
                  <a:gd name="connsiteY10" fmla="*/ 25386 h 42480"/>
                  <a:gd name="connsiteX11" fmla="*/ 18292 w 186355"/>
                  <a:gd name="connsiteY11" fmla="*/ 34980 h 42480"/>
                  <a:gd name="connsiteX12" fmla="*/ 92092 w 186355"/>
                  <a:gd name="connsiteY12" fmla="*/ 42360 h 4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6355" h="42480">
                    <a:moveTo>
                      <a:pt x="95782" y="42360"/>
                    </a:moveTo>
                    <a:cubicBezTo>
                      <a:pt x="120594" y="42973"/>
                      <a:pt x="145383" y="40494"/>
                      <a:pt x="169582" y="34980"/>
                    </a:cubicBezTo>
                    <a:cubicBezTo>
                      <a:pt x="176224" y="34980"/>
                      <a:pt x="176224" y="29814"/>
                      <a:pt x="176224" y="25386"/>
                    </a:cubicBezTo>
                    <a:cubicBezTo>
                      <a:pt x="176224" y="20958"/>
                      <a:pt x="179914" y="14316"/>
                      <a:pt x="185080" y="14316"/>
                    </a:cubicBezTo>
                    <a:cubicBezTo>
                      <a:pt x="190246" y="14316"/>
                      <a:pt x="178438" y="6198"/>
                      <a:pt x="172534" y="7674"/>
                    </a:cubicBezTo>
                    <a:cubicBezTo>
                      <a:pt x="166630" y="9150"/>
                      <a:pt x="164416" y="-1920"/>
                      <a:pt x="157036" y="294"/>
                    </a:cubicBezTo>
                    <a:cubicBezTo>
                      <a:pt x="136210" y="4920"/>
                      <a:pt x="114889" y="6904"/>
                      <a:pt x="93568" y="6198"/>
                    </a:cubicBezTo>
                    <a:cubicBezTo>
                      <a:pt x="72277" y="6203"/>
                      <a:pt x="51030" y="4227"/>
                      <a:pt x="30100" y="294"/>
                    </a:cubicBezTo>
                    <a:cubicBezTo>
                      <a:pt x="22720" y="294"/>
                      <a:pt x="14602" y="294"/>
                      <a:pt x="14602" y="7674"/>
                    </a:cubicBezTo>
                    <a:cubicBezTo>
                      <a:pt x="14602" y="15054"/>
                      <a:pt x="7222" y="15792"/>
                      <a:pt x="2056" y="14316"/>
                    </a:cubicBezTo>
                    <a:cubicBezTo>
                      <a:pt x="-3110" y="12840"/>
                      <a:pt x="2056" y="23172"/>
                      <a:pt x="10912" y="25386"/>
                    </a:cubicBezTo>
                    <a:cubicBezTo>
                      <a:pt x="19768" y="27600"/>
                      <a:pt x="10912" y="33504"/>
                      <a:pt x="18292" y="34980"/>
                    </a:cubicBezTo>
                    <a:cubicBezTo>
                      <a:pt x="42473" y="40596"/>
                      <a:pt x="67281" y="43076"/>
                      <a:pt x="92092" y="423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40" name="Freeform: Shape 2639">
                <a:extLst>
                  <a:ext uri="{FF2B5EF4-FFF2-40B4-BE49-F238E27FC236}">
                    <a16:creationId xmlns:a16="http://schemas.microsoft.com/office/drawing/2014/main" id="{90DA773B-0C49-42A7-A55E-D618C9BE87F4}"/>
                  </a:ext>
                </a:extLst>
              </p:cNvPr>
              <p:cNvSpPr/>
              <p:nvPr/>
            </p:nvSpPr>
            <p:spPr>
              <a:xfrm>
                <a:off x="7990482" y="3823379"/>
                <a:ext cx="174824" cy="37250"/>
              </a:xfrm>
              <a:custGeom>
                <a:avLst/>
                <a:gdLst>
                  <a:gd name="connsiteX0" fmla="*/ 87822 w 174824"/>
                  <a:gd name="connsiteY0" fmla="*/ 37112 h 37250"/>
                  <a:gd name="connsiteX1" fmla="*/ 14022 w 174824"/>
                  <a:gd name="connsiteY1" fmla="*/ 29732 h 37250"/>
                  <a:gd name="connsiteX2" fmla="*/ 5166 w 174824"/>
                  <a:gd name="connsiteY2" fmla="*/ 20138 h 37250"/>
                  <a:gd name="connsiteX3" fmla="*/ 0 w 174824"/>
                  <a:gd name="connsiteY3" fmla="*/ 12020 h 37250"/>
                  <a:gd name="connsiteX4" fmla="*/ 0 w 174824"/>
                  <a:gd name="connsiteY4" fmla="*/ 12020 h 37250"/>
                  <a:gd name="connsiteX5" fmla="*/ 0 w 174824"/>
                  <a:gd name="connsiteY5" fmla="*/ 12020 h 37250"/>
                  <a:gd name="connsiteX6" fmla="*/ 0 w 174824"/>
                  <a:gd name="connsiteY6" fmla="*/ 12020 h 37250"/>
                  <a:gd name="connsiteX7" fmla="*/ 0 w 174824"/>
                  <a:gd name="connsiteY7" fmla="*/ 12020 h 37250"/>
                  <a:gd name="connsiteX8" fmla="*/ 0 w 174824"/>
                  <a:gd name="connsiteY8" fmla="*/ 12020 h 37250"/>
                  <a:gd name="connsiteX9" fmla="*/ 5904 w 174824"/>
                  <a:gd name="connsiteY9" fmla="*/ 7592 h 37250"/>
                  <a:gd name="connsiteX10" fmla="*/ 9594 w 174824"/>
                  <a:gd name="connsiteY10" fmla="*/ 1688 h 37250"/>
                  <a:gd name="connsiteX11" fmla="*/ 23616 w 174824"/>
                  <a:gd name="connsiteY11" fmla="*/ 1688 h 37250"/>
                  <a:gd name="connsiteX12" fmla="*/ 74538 w 174824"/>
                  <a:gd name="connsiteY12" fmla="*/ 6854 h 37250"/>
                  <a:gd name="connsiteX13" fmla="*/ 87084 w 174824"/>
                  <a:gd name="connsiteY13" fmla="*/ 6854 h 37250"/>
                  <a:gd name="connsiteX14" fmla="*/ 149814 w 174824"/>
                  <a:gd name="connsiteY14" fmla="*/ 1688 h 37250"/>
                  <a:gd name="connsiteX15" fmla="*/ 164574 w 174824"/>
                  <a:gd name="connsiteY15" fmla="*/ 1688 h 37250"/>
                  <a:gd name="connsiteX16" fmla="*/ 168264 w 174824"/>
                  <a:gd name="connsiteY16" fmla="*/ 7592 h 37250"/>
                  <a:gd name="connsiteX17" fmla="*/ 174168 w 174824"/>
                  <a:gd name="connsiteY17" fmla="*/ 12020 h 37250"/>
                  <a:gd name="connsiteX18" fmla="*/ 174168 w 174824"/>
                  <a:gd name="connsiteY18" fmla="*/ 12020 h 37250"/>
                  <a:gd name="connsiteX19" fmla="*/ 174168 w 174824"/>
                  <a:gd name="connsiteY19" fmla="*/ 12020 h 37250"/>
                  <a:gd name="connsiteX20" fmla="*/ 174168 w 174824"/>
                  <a:gd name="connsiteY20" fmla="*/ 12020 h 37250"/>
                  <a:gd name="connsiteX21" fmla="*/ 174168 w 174824"/>
                  <a:gd name="connsiteY21" fmla="*/ 12020 h 37250"/>
                  <a:gd name="connsiteX22" fmla="*/ 174168 w 174824"/>
                  <a:gd name="connsiteY22" fmla="*/ 12020 h 37250"/>
                  <a:gd name="connsiteX23" fmla="*/ 169002 w 174824"/>
                  <a:gd name="connsiteY23" fmla="*/ 20138 h 37250"/>
                  <a:gd name="connsiteX24" fmla="*/ 160205 w 174824"/>
                  <a:gd name="connsiteY24" fmla="*/ 30466 h 37250"/>
                  <a:gd name="connsiteX25" fmla="*/ 160146 w 174824"/>
                  <a:gd name="connsiteY25" fmla="*/ 30470 h 37250"/>
                  <a:gd name="connsiteX26" fmla="*/ 87822 w 174824"/>
                  <a:gd name="connsiteY26" fmla="*/ 37112 h 37250"/>
                  <a:gd name="connsiteX27" fmla="*/ 738 w 174824"/>
                  <a:gd name="connsiteY27" fmla="*/ 8330 h 37250"/>
                  <a:gd name="connsiteX28" fmla="*/ 738 w 174824"/>
                  <a:gd name="connsiteY28" fmla="*/ 8330 h 37250"/>
                  <a:gd name="connsiteX29" fmla="*/ 738 w 174824"/>
                  <a:gd name="connsiteY29" fmla="*/ 14234 h 37250"/>
                  <a:gd name="connsiteX30" fmla="*/ 738 w 174824"/>
                  <a:gd name="connsiteY30" fmla="*/ 14234 h 37250"/>
                  <a:gd name="connsiteX31" fmla="*/ 6642 w 174824"/>
                  <a:gd name="connsiteY31" fmla="*/ 22352 h 37250"/>
                  <a:gd name="connsiteX32" fmla="*/ 80442 w 174824"/>
                  <a:gd name="connsiteY32" fmla="*/ 28994 h 37250"/>
                  <a:gd name="connsiteX33" fmla="*/ 154242 w 174824"/>
                  <a:gd name="connsiteY33" fmla="*/ 22352 h 37250"/>
                  <a:gd name="connsiteX34" fmla="*/ 160146 w 174824"/>
                  <a:gd name="connsiteY34" fmla="*/ 14234 h 37250"/>
                  <a:gd name="connsiteX35" fmla="*/ 160146 w 174824"/>
                  <a:gd name="connsiteY35" fmla="*/ 14234 h 37250"/>
                  <a:gd name="connsiteX36" fmla="*/ 163836 w 174824"/>
                  <a:gd name="connsiteY36" fmla="*/ 8330 h 37250"/>
                  <a:gd name="connsiteX37" fmla="*/ 163836 w 174824"/>
                  <a:gd name="connsiteY37" fmla="*/ 8330 h 37250"/>
                  <a:gd name="connsiteX38" fmla="*/ 163836 w 174824"/>
                  <a:gd name="connsiteY38" fmla="*/ 8330 h 37250"/>
                  <a:gd name="connsiteX39" fmla="*/ 159408 w 174824"/>
                  <a:gd name="connsiteY39" fmla="*/ 8330 h 37250"/>
                  <a:gd name="connsiteX40" fmla="*/ 159408 w 174824"/>
                  <a:gd name="connsiteY40" fmla="*/ 8330 h 37250"/>
                  <a:gd name="connsiteX41" fmla="*/ 159408 w 174824"/>
                  <a:gd name="connsiteY41" fmla="*/ 8330 h 37250"/>
                  <a:gd name="connsiteX42" fmla="*/ 159408 w 174824"/>
                  <a:gd name="connsiteY42" fmla="*/ 3164 h 37250"/>
                  <a:gd name="connsiteX43" fmla="*/ 148338 w 174824"/>
                  <a:gd name="connsiteY43" fmla="*/ 3164 h 37250"/>
                  <a:gd name="connsiteX44" fmla="*/ 84132 w 174824"/>
                  <a:gd name="connsiteY44" fmla="*/ 9068 h 37250"/>
                  <a:gd name="connsiteX45" fmla="*/ 70848 w 174824"/>
                  <a:gd name="connsiteY45" fmla="*/ 9068 h 37250"/>
                  <a:gd name="connsiteX46" fmla="*/ 19926 w 174824"/>
                  <a:gd name="connsiteY46" fmla="*/ 3164 h 37250"/>
                  <a:gd name="connsiteX47" fmla="*/ 8856 w 174824"/>
                  <a:gd name="connsiteY47" fmla="*/ 3164 h 37250"/>
                  <a:gd name="connsiteX48" fmla="*/ 8856 w 174824"/>
                  <a:gd name="connsiteY48" fmla="*/ 8330 h 37250"/>
                  <a:gd name="connsiteX49" fmla="*/ 8856 w 174824"/>
                  <a:gd name="connsiteY49" fmla="*/ 8330 h 37250"/>
                  <a:gd name="connsiteX50" fmla="*/ 8856 w 174824"/>
                  <a:gd name="connsiteY50" fmla="*/ 8330 h 37250"/>
                  <a:gd name="connsiteX51" fmla="*/ 3690 w 174824"/>
                  <a:gd name="connsiteY51" fmla="*/ 8330 h 37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74824" h="37250">
                    <a:moveTo>
                      <a:pt x="87822" y="37112"/>
                    </a:moveTo>
                    <a:cubicBezTo>
                      <a:pt x="63003" y="37887"/>
                      <a:pt x="38194" y="35406"/>
                      <a:pt x="14022" y="29732"/>
                    </a:cubicBezTo>
                    <a:cubicBezTo>
                      <a:pt x="5904" y="29732"/>
                      <a:pt x="5166" y="24566"/>
                      <a:pt x="5166" y="20138"/>
                    </a:cubicBezTo>
                    <a:cubicBezTo>
                      <a:pt x="2433" y="18226"/>
                      <a:pt x="575" y="15305"/>
                      <a:pt x="0" y="12020"/>
                    </a:cubicBezTo>
                    <a:lnTo>
                      <a:pt x="0" y="12020"/>
                    </a:lnTo>
                    <a:lnTo>
                      <a:pt x="0" y="12020"/>
                    </a:lnTo>
                    <a:cubicBezTo>
                      <a:pt x="0" y="12020"/>
                      <a:pt x="0" y="12020"/>
                      <a:pt x="0" y="12020"/>
                    </a:cubicBezTo>
                    <a:cubicBezTo>
                      <a:pt x="0" y="12020"/>
                      <a:pt x="0" y="12020"/>
                      <a:pt x="0" y="12020"/>
                    </a:cubicBezTo>
                    <a:cubicBezTo>
                      <a:pt x="0" y="12020"/>
                      <a:pt x="0" y="12020"/>
                      <a:pt x="0" y="12020"/>
                    </a:cubicBezTo>
                    <a:cubicBezTo>
                      <a:pt x="0" y="12020"/>
                      <a:pt x="0" y="7592"/>
                      <a:pt x="5904" y="7592"/>
                    </a:cubicBezTo>
                    <a:cubicBezTo>
                      <a:pt x="6277" y="5203"/>
                      <a:pt x="7610" y="3070"/>
                      <a:pt x="9594" y="1688"/>
                    </a:cubicBezTo>
                    <a:cubicBezTo>
                      <a:pt x="14001" y="-547"/>
                      <a:pt x="19209" y="-547"/>
                      <a:pt x="23616" y="1688"/>
                    </a:cubicBezTo>
                    <a:cubicBezTo>
                      <a:pt x="40345" y="5297"/>
                      <a:pt x="57424" y="7030"/>
                      <a:pt x="74538" y="6854"/>
                    </a:cubicBezTo>
                    <a:lnTo>
                      <a:pt x="87084" y="6854"/>
                    </a:lnTo>
                    <a:cubicBezTo>
                      <a:pt x="108132" y="7939"/>
                      <a:pt x="129231" y="6202"/>
                      <a:pt x="149814" y="1688"/>
                    </a:cubicBezTo>
                    <a:cubicBezTo>
                      <a:pt x="154478" y="-563"/>
                      <a:pt x="159910" y="-563"/>
                      <a:pt x="164574" y="1688"/>
                    </a:cubicBezTo>
                    <a:cubicBezTo>
                      <a:pt x="166559" y="3070"/>
                      <a:pt x="167895" y="5203"/>
                      <a:pt x="168264" y="7592"/>
                    </a:cubicBezTo>
                    <a:cubicBezTo>
                      <a:pt x="168264" y="7592"/>
                      <a:pt x="172692" y="7592"/>
                      <a:pt x="174168" y="12020"/>
                    </a:cubicBezTo>
                    <a:cubicBezTo>
                      <a:pt x="175644" y="16448"/>
                      <a:pt x="174168" y="12020"/>
                      <a:pt x="174168" y="12020"/>
                    </a:cubicBezTo>
                    <a:cubicBezTo>
                      <a:pt x="174168" y="12020"/>
                      <a:pt x="174168" y="12020"/>
                      <a:pt x="174168" y="12020"/>
                    </a:cubicBezTo>
                    <a:cubicBezTo>
                      <a:pt x="174168" y="12020"/>
                      <a:pt x="174168" y="12020"/>
                      <a:pt x="174168" y="12020"/>
                    </a:cubicBezTo>
                    <a:lnTo>
                      <a:pt x="174168" y="12020"/>
                    </a:lnTo>
                    <a:cubicBezTo>
                      <a:pt x="174168" y="12020"/>
                      <a:pt x="174168" y="12020"/>
                      <a:pt x="174168" y="12020"/>
                    </a:cubicBezTo>
                    <a:cubicBezTo>
                      <a:pt x="173592" y="15305"/>
                      <a:pt x="171733" y="18226"/>
                      <a:pt x="169002" y="20138"/>
                    </a:cubicBezTo>
                    <a:cubicBezTo>
                      <a:pt x="169423" y="25420"/>
                      <a:pt x="165482" y="30044"/>
                      <a:pt x="160205" y="30466"/>
                    </a:cubicBezTo>
                    <a:cubicBezTo>
                      <a:pt x="160183" y="30467"/>
                      <a:pt x="160168" y="30469"/>
                      <a:pt x="160146" y="30470"/>
                    </a:cubicBezTo>
                    <a:cubicBezTo>
                      <a:pt x="136360" y="35370"/>
                      <a:pt x="112102" y="37597"/>
                      <a:pt x="87822" y="37112"/>
                    </a:cubicBezTo>
                    <a:close/>
                    <a:moveTo>
                      <a:pt x="738" y="8330"/>
                    </a:moveTo>
                    <a:cubicBezTo>
                      <a:pt x="738" y="8330"/>
                      <a:pt x="738" y="8330"/>
                      <a:pt x="738" y="8330"/>
                    </a:cubicBezTo>
                    <a:cubicBezTo>
                      <a:pt x="738" y="8330"/>
                      <a:pt x="738" y="12758"/>
                      <a:pt x="738" y="14234"/>
                    </a:cubicBezTo>
                    <a:lnTo>
                      <a:pt x="738" y="14234"/>
                    </a:lnTo>
                    <a:cubicBezTo>
                      <a:pt x="738" y="18662"/>
                      <a:pt x="738" y="20876"/>
                      <a:pt x="6642" y="22352"/>
                    </a:cubicBezTo>
                    <a:cubicBezTo>
                      <a:pt x="30902" y="27421"/>
                      <a:pt x="55667" y="29650"/>
                      <a:pt x="80442" y="28994"/>
                    </a:cubicBezTo>
                    <a:cubicBezTo>
                      <a:pt x="105217" y="29616"/>
                      <a:pt x="129977" y="27388"/>
                      <a:pt x="154242" y="22352"/>
                    </a:cubicBezTo>
                    <a:cubicBezTo>
                      <a:pt x="160146" y="22352"/>
                      <a:pt x="160146" y="22352"/>
                      <a:pt x="160146" y="14234"/>
                    </a:cubicBezTo>
                    <a:lnTo>
                      <a:pt x="160146" y="14234"/>
                    </a:lnTo>
                    <a:cubicBezTo>
                      <a:pt x="162021" y="12752"/>
                      <a:pt x="163327" y="10666"/>
                      <a:pt x="163836" y="8330"/>
                    </a:cubicBezTo>
                    <a:cubicBezTo>
                      <a:pt x="163836" y="8330"/>
                      <a:pt x="163836" y="8330"/>
                      <a:pt x="163836" y="8330"/>
                    </a:cubicBezTo>
                    <a:cubicBezTo>
                      <a:pt x="163836" y="8330"/>
                      <a:pt x="163836" y="8330"/>
                      <a:pt x="163836" y="8330"/>
                    </a:cubicBezTo>
                    <a:cubicBezTo>
                      <a:pt x="163836" y="8330"/>
                      <a:pt x="163836" y="8330"/>
                      <a:pt x="159408" y="8330"/>
                    </a:cubicBezTo>
                    <a:lnTo>
                      <a:pt x="159408" y="8330"/>
                    </a:lnTo>
                    <a:lnTo>
                      <a:pt x="159408" y="8330"/>
                    </a:lnTo>
                    <a:cubicBezTo>
                      <a:pt x="159408" y="8330"/>
                      <a:pt x="159408" y="3902"/>
                      <a:pt x="159408" y="3164"/>
                    </a:cubicBezTo>
                    <a:cubicBezTo>
                      <a:pt x="155984" y="1186"/>
                      <a:pt x="151762" y="1186"/>
                      <a:pt x="148338" y="3164"/>
                    </a:cubicBezTo>
                    <a:cubicBezTo>
                      <a:pt x="127357" y="8341"/>
                      <a:pt x="105711" y="10331"/>
                      <a:pt x="84132" y="9068"/>
                    </a:cubicBezTo>
                    <a:lnTo>
                      <a:pt x="70848" y="9068"/>
                    </a:lnTo>
                    <a:cubicBezTo>
                      <a:pt x="53682" y="9423"/>
                      <a:pt x="36553" y="7436"/>
                      <a:pt x="19926" y="3164"/>
                    </a:cubicBezTo>
                    <a:cubicBezTo>
                      <a:pt x="16501" y="1187"/>
                      <a:pt x="12281" y="1187"/>
                      <a:pt x="8856" y="3164"/>
                    </a:cubicBezTo>
                    <a:cubicBezTo>
                      <a:pt x="8856" y="3164"/>
                      <a:pt x="8856" y="3164"/>
                      <a:pt x="8856" y="8330"/>
                    </a:cubicBezTo>
                    <a:lnTo>
                      <a:pt x="8856" y="8330"/>
                    </a:lnTo>
                    <a:lnTo>
                      <a:pt x="8856" y="8330"/>
                    </a:lnTo>
                    <a:cubicBezTo>
                      <a:pt x="8856" y="8330"/>
                      <a:pt x="8856" y="8330"/>
                      <a:pt x="3690" y="8330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641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7974247" y="3623615"/>
              <a:ext cx="209592" cy="197024"/>
              <a:chOff x="7974247" y="3623615"/>
              <a:chExt cx="209592" cy="197024"/>
            </a:xfrm>
          </p:grpSpPr>
          <p:sp>
            <p:nvSpPr>
              <p:cNvPr id="2642" name="Freeform: Shape 2641">
                <a:extLst>
                  <a:ext uri="{FF2B5EF4-FFF2-40B4-BE49-F238E27FC236}">
                    <a16:creationId xmlns:a16="http://schemas.microsoft.com/office/drawing/2014/main" id="{0CB79F73-3F9F-4AC1-BED2-98293B5BF230}"/>
                  </a:ext>
                </a:extLst>
              </p:cNvPr>
              <p:cNvSpPr/>
              <p:nvPr/>
            </p:nvSpPr>
            <p:spPr>
              <a:xfrm>
                <a:off x="7977199" y="3623615"/>
                <a:ext cx="205901" cy="193334"/>
              </a:xfrm>
              <a:custGeom>
                <a:avLst/>
                <a:gdLst>
                  <a:gd name="connsiteX0" fmla="*/ 102582 w 205901"/>
                  <a:gd name="connsiteY0" fmla="*/ 97394 h 193334"/>
                  <a:gd name="connsiteX1" fmla="*/ 205902 w 205901"/>
                  <a:gd name="connsiteY1" fmla="*/ 193334 h 193334"/>
                  <a:gd name="connsiteX2" fmla="*/ 202212 w 205901"/>
                  <a:gd name="connsiteY2" fmla="*/ 19166 h 193334"/>
                  <a:gd name="connsiteX3" fmla="*/ 160884 w 205901"/>
                  <a:gd name="connsiteY3" fmla="*/ 8096 h 193334"/>
                  <a:gd name="connsiteX4" fmla="*/ 104796 w 205901"/>
                  <a:gd name="connsiteY4" fmla="*/ 8096 h 193334"/>
                  <a:gd name="connsiteX5" fmla="*/ 47970 w 205901"/>
                  <a:gd name="connsiteY5" fmla="*/ 8096 h 193334"/>
                  <a:gd name="connsiteX6" fmla="*/ 7380 w 205901"/>
                  <a:gd name="connsiteY6" fmla="*/ 19166 h 193334"/>
                  <a:gd name="connsiteX7" fmla="*/ 0 w 205901"/>
                  <a:gd name="connsiteY7" fmla="*/ 193334 h 193334"/>
                  <a:gd name="connsiteX8" fmla="*/ 106272 w 205901"/>
                  <a:gd name="connsiteY8" fmla="*/ 97394 h 193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901" h="193334">
                    <a:moveTo>
                      <a:pt x="102582" y="97394"/>
                    </a:moveTo>
                    <a:lnTo>
                      <a:pt x="205902" y="193334"/>
                    </a:lnTo>
                    <a:lnTo>
                      <a:pt x="202212" y="19166"/>
                    </a:lnTo>
                    <a:cubicBezTo>
                      <a:pt x="202212" y="-7402"/>
                      <a:pt x="177858" y="-1498"/>
                      <a:pt x="160884" y="8096"/>
                    </a:cubicBezTo>
                    <a:cubicBezTo>
                      <a:pt x="143349" y="17411"/>
                      <a:pt x="122331" y="17411"/>
                      <a:pt x="104796" y="8096"/>
                    </a:cubicBezTo>
                    <a:cubicBezTo>
                      <a:pt x="87003" y="17414"/>
                      <a:pt x="65763" y="17414"/>
                      <a:pt x="47970" y="8096"/>
                    </a:cubicBezTo>
                    <a:cubicBezTo>
                      <a:pt x="31734" y="-1498"/>
                      <a:pt x="8856" y="-7402"/>
                      <a:pt x="7380" y="19166"/>
                    </a:cubicBezTo>
                    <a:lnTo>
                      <a:pt x="0" y="193334"/>
                    </a:lnTo>
                    <a:lnTo>
                      <a:pt x="106272" y="97394"/>
                    </a:ln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43" name="Freeform: Shape 2642">
                <a:extLst>
                  <a:ext uri="{FF2B5EF4-FFF2-40B4-BE49-F238E27FC236}">
                    <a16:creationId xmlns:a16="http://schemas.microsoft.com/office/drawing/2014/main" id="{70AB6A84-3D96-4D6C-BFCF-5F23CC84ABE9}"/>
                  </a:ext>
                </a:extLst>
              </p:cNvPr>
              <p:cNvSpPr/>
              <p:nvPr/>
            </p:nvSpPr>
            <p:spPr>
              <a:xfrm>
                <a:off x="7974247" y="3623776"/>
                <a:ext cx="209592" cy="196863"/>
              </a:xfrm>
              <a:custGeom>
                <a:avLst/>
                <a:gdLst>
                  <a:gd name="connsiteX0" fmla="*/ 208854 w 209592"/>
                  <a:gd name="connsiteY0" fmla="*/ 193911 h 196863"/>
                  <a:gd name="connsiteX1" fmla="*/ 208854 w 209592"/>
                  <a:gd name="connsiteY1" fmla="*/ 193911 h 196863"/>
                  <a:gd name="connsiteX2" fmla="*/ 105534 w 209592"/>
                  <a:gd name="connsiteY2" fmla="*/ 98709 h 196863"/>
                  <a:gd name="connsiteX3" fmla="*/ 0 w 209592"/>
                  <a:gd name="connsiteY3" fmla="*/ 193911 h 196863"/>
                  <a:gd name="connsiteX4" fmla="*/ 0 w 209592"/>
                  <a:gd name="connsiteY4" fmla="*/ 193911 h 196863"/>
                  <a:gd name="connsiteX5" fmla="*/ 7380 w 209592"/>
                  <a:gd name="connsiteY5" fmla="*/ 19743 h 196863"/>
                  <a:gd name="connsiteX6" fmla="*/ 14022 w 209592"/>
                  <a:gd name="connsiteY6" fmla="*/ 4983 h 196863"/>
                  <a:gd name="connsiteX7" fmla="*/ 47970 w 209592"/>
                  <a:gd name="connsiteY7" fmla="*/ 10887 h 196863"/>
                  <a:gd name="connsiteX8" fmla="*/ 104058 w 209592"/>
                  <a:gd name="connsiteY8" fmla="*/ 10887 h 196863"/>
                  <a:gd name="connsiteX9" fmla="*/ 104058 w 209592"/>
                  <a:gd name="connsiteY9" fmla="*/ 10887 h 196863"/>
                  <a:gd name="connsiteX10" fmla="*/ 160146 w 209592"/>
                  <a:gd name="connsiteY10" fmla="*/ 10887 h 196863"/>
                  <a:gd name="connsiteX11" fmla="*/ 193356 w 209592"/>
                  <a:gd name="connsiteY11" fmla="*/ 4983 h 196863"/>
                  <a:gd name="connsiteX12" fmla="*/ 202212 w 209592"/>
                  <a:gd name="connsiteY12" fmla="*/ 22695 h 196863"/>
                  <a:gd name="connsiteX13" fmla="*/ 209592 w 209592"/>
                  <a:gd name="connsiteY13" fmla="*/ 196863 h 196863"/>
                  <a:gd name="connsiteX14" fmla="*/ 22878 w 209592"/>
                  <a:gd name="connsiteY14" fmla="*/ 555 h 196863"/>
                  <a:gd name="connsiteX15" fmla="*/ 15498 w 209592"/>
                  <a:gd name="connsiteY15" fmla="*/ 555 h 196863"/>
                  <a:gd name="connsiteX16" fmla="*/ 8118 w 209592"/>
                  <a:gd name="connsiteY16" fmla="*/ 16791 h 196863"/>
                  <a:gd name="connsiteX17" fmla="*/ 738 w 209592"/>
                  <a:gd name="connsiteY17" fmla="*/ 188745 h 196863"/>
                  <a:gd name="connsiteX18" fmla="*/ 104796 w 209592"/>
                  <a:gd name="connsiteY18" fmla="*/ 94281 h 196863"/>
                  <a:gd name="connsiteX19" fmla="*/ 104796 w 209592"/>
                  <a:gd name="connsiteY19" fmla="*/ 94281 h 196863"/>
                  <a:gd name="connsiteX20" fmla="*/ 205164 w 209592"/>
                  <a:gd name="connsiteY20" fmla="*/ 190959 h 196863"/>
                  <a:gd name="connsiteX21" fmla="*/ 197784 w 209592"/>
                  <a:gd name="connsiteY21" fmla="*/ 19005 h 196863"/>
                  <a:gd name="connsiteX22" fmla="*/ 190404 w 209592"/>
                  <a:gd name="connsiteY22" fmla="*/ 2769 h 196863"/>
                  <a:gd name="connsiteX23" fmla="*/ 158670 w 209592"/>
                  <a:gd name="connsiteY23" fmla="*/ 8673 h 196863"/>
                  <a:gd name="connsiteX24" fmla="*/ 101844 w 209592"/>
                  <a:gd name="connsiteY24" fmla="*/ 8673 h 196863"/>
                  <a:gd name="connsiteX25" fmla="*/ 45018 w 209592"/>
                  <a:gd name="connsiteY25" fmla="*/ 8673 h 196863"/>
                  <a:gd name="connsiteX26" fmla="*/ 22878 w 209592"/>
                  <a:gd name="connsiteY26" fmla="*/ 555 h 196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09592" h="196863">
                    <a:moveTo>
                      <a:pt x="208854" y="193911"/>
                    </a:moveTo>
                    <a:lnTo>
                      <a:pt x="208854" y="193911"/>
                    </a:lnTo>
                    <a:lnTo>
                      <a:pt x="105534" y="98709"/>
                    </a:lnTo>
                    <a:lnTo>
                      <a:pt x="0" y="193911"/>
                    </a:lnTo>
                    <a:lnTo>
                      <a:pt x="0" y="193911"/>
                    </a:lnTo>
                    <a:lnTo>
                      <a:pt x="7380" y="19743"/>
                    </a:lnTo>
                    <a:cubicBezTo>
                      <a:pt x="7203" y="14063"/>
                      <a:pt x="9653" y="8618"/>
                      <a:pt x="14022" y="4983"/>
                    </a:cubicBezTo>
                    <a:cubicBezTo>
                      <a:pt x="25092" y="-921"/>
                      <a:pt x="41328" y="4983"/>
                      <a:pt x="47970" y="10887"/>
                    </a:cubicBezTo>
                    <a:cubicBezTo>
                      <a:pt x="65652" y="19596"/>
                      <a:pt x="86375" y="19596"/>
                      <a:pt x="104058" y="10887"/>
                    </a:cubicBezTo>
                    <a:lnTo>
                      <a:pt x="104058" y="10887"/>
                    </a:lnTo>
                    <a:cubicBezTo>
                      <a:pt x="121740" y="19596"/>
                      <a:pt x="142464" y="19596"/>
                      <a:pt x="160146" y="10887"/>
                    </a:cubicBezTo>
                    <a:cubicBezTo>
                      <a:pt x="166788" y="10887"/>
                      <a:pt x="183024" y="-921"/>
                      <a:pt x="193356" y="4983"/>
                    </a:cubicBezTo>
                    <a:cubicBezTo>
                      <a:pt x="203688" y="10887"/>
                      <a:pt x="201474" y="13839"/>
                      <a:pt x="202212" y="22695"/>
                    </a:cubicBezTo>
                    <a:lnTo>
                      <a:pt x="209592" y="196863"/>
                    </a:lnTo>
                    <a:close/>
                    <a:moveTo>
                      <a:pt x="22878" y="555"/>
                    </a:moveTo>
                    <a:cubicBezTo>
                      <a:pt x="20474" y="-185"/>
                      <a:pt x="17902" y="-185"/>
                      <a:pt x="15498" y="555"/>
                    </a:cubicBezTo>
                    <a:cubicBezTo>
                      <a:pt x="10332" y="555"/>
                      <a:pt x="8118" y="8673"/>
                      <a:pt x="8118" y="16791"/>
                    </a:cubicBezTo>
                    <a:lnTo>
                      <a:pt x="738" y="188745"/>
                    </a:lnTo>
                    <a:lnTo>
                      <a:pt x="104796" y="94281"/>
                    </a:lnTo>
                    <a:lnTo>
                      <a:pt x="104796" y="94281"/>
                    </a:lnTo>
                    <a:lnTo>
                      <a:pt x="205164" y="190959"/>
                    </a:lnTo>
                    <a:lnTo>
                      <a:pt x="197784" y="19005"/>
                    </a:lnTo>
                    <a:cubicBezTo>
                      <a:pt x="198596" y="12633"/>
                      <a:pt x="195740" y="6348"/>
                      <a:pt x="190404" y="2769"/>
                    </a:cubicBezTo>
                    <a:cubicBezTo>
                      <a:pt x="180810" y="-2397"/>
                      <a:pt x="165312" y="2769"/>
                      <a:pt x="158670" y="8673"/>
                    </a:cubicBezTo>
                    <a:cubicBezTo>
                      <a:pt x="140906" y="18120"/>
                      <a:pt x="119608" y="18120"/>
                      <a:pt x="101844" y="8673"/>
                    </a:cubicBezTo>
                    <a:cubicBezTo>
                      <a:pt x="84080" y="18120"/>
                      <a:pt x="62782" y="18120"/>
                      <a:pt x="45018" y="8673"/>
                    </a:cubicBezTo>
                    <a:cubicBezTo>
                      <a:pt x="38175" y="4683"/>
                      <a:pt x="30679" y="1935"/>
                      <a:pt x="22878" y="555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F771EAFD-16BB-42E4-9D56-E80725260BCD}"/>
                </a:ext>
              </a:extLst>
            </p:cNvPr>
            <p:cNvSpPr/>
            <p:nvPr/>
          </p:nvSpPr>
          <p:spPr>
            <a:xfrm>
              <a:off x="8105611" y="3665660"/>
              <a:ext cx="10332" cy="93725"/>
            </a:xfrm>
            <a:custGeom>
              <a:avLst/>
              <a:gdLst>
                <a:gd name="connsiteX0" fmla="*/ 0 w 10332"/>
                <a:gd name="connsiteY0" fmla="*/ 0 h 93725"/>
                <a:gd name="connsiteX1" fmla="*/ 0 w 10332"/>
                <a:gd name="connsiteY1" fmla="*/ 84132 h 93725"/>
                <a:gd name="connsiteX2" fmla="*/ 10332 w 10332"/>
                <a:gd name="connsiteY2" fmla="*/ 93726 h 93725"/>
                <a:gd name="connsiteX3" fmla="*/ 6642 w 10332"/>
                <a:gd name="connsiteY3" fmla="*/ 738 h 9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93725">
                  <a:moveTo>
                    <a:pt x="0" y="0"/>
                  </a:moveTo>
                  <a:lnTo>
                    <a:pt x="0" y="84132"/>
                  </a:lnTo>
                  <a:lnTo>
                    <a:pt x="10332" y="93726"/>
                  </a:lnTo>
                  <a:lnTo>
                    <a:pt x="6642" y="738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645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52474" y="3740198"/>
              <a:ext cx="45018" cy="76751"/>
              <a:chOff x="8052474" y="3740198"/>
              <a:chExt cx="45018" cy="76751"/>
            </a:xfrm>
            <a:solidFill>
              <a:srgbClr val="C09300"/>
            </a:solidFill>
          </p:grpSpPr>
          <p:sp>
            <p:nvSpPr>
              <p:cNvPr id="2646" name="Freeform: Shape 2645">
                <a:extLst>
                  <a:ext uri="{FF2B5EF4-FFF2-40B4-BE49-F238E27FC236}">
                    <a16:creationId xmlns:a16="http://schemas.microsoft.com/office/drawing/2014/main" id="{F4C397BE-27AE-4707-B288-07B817F05286}"/>
                  </a:ext>
                </a:extLst>
              </p:cNvPr>
              <p:cNvSpPr/>
              <p:nvPr/>
            </p:nvSpPr>
            <p:spPr>
              <a:xfrm>
                <a:off x="8052474" y="3740198"/>
                <a:ext cx="45018" cy="76751"/>
              </a:xfrm>
              <a:custGeom>
                <a:avLst/>
                <a:gdLst>
                  <a:gd name="connsiteX0" fmla="*/ 30258 w 45018"/>
                  <a:gd name="connsiteY0" fmla="*/ 0 h 76751"/>
                  <a:gd name="connsiteX1" fmla="*/ 45018 w 45018"/>
                  <a:gd name="connsiteY1" fmla="*/ 65682 h 76751"/>
                  <a:gd name="connsiteX2" fmla="*/ 40590 w 45018"/>
                  <a:gd name="connsiteY2" fmla="*/ 70848 h 76751"/>
                  <a:gd name="connsiteX3" fmla="*/ 35424 w 45018"/>
                  <a:gd name="connsiteY3" fmla="*/ 70848 h 76751"/>
                  <a:gd name="connsiteX4" fmla="*/ 27306 w 45018"/>
                  <a:gd name="connsiteY4" fmla="*/ 11808 h 76751"/>
                  <a:gd name="connsiteX5" fmla="*/ 27306 w 45018"/>
                  <a:gd name="connsiteY5" fmla="*/ 70848 h 76751"/>
                  <a:gd name="connsiteX6" fmla="*/ 22878 w 45018"/>
                  <a:gd name="connsiteY6" fmla="*/ 76752 h 76751"/>
                  <a:gd name="connsiteX7" fmla="*/ 17712 w 45018"/>
                  <a:gd name="connsiteY7" fmla="*/ 70848 h 76751"/>
                  <a:gd name="connsiteX8" fmla="*/ 17712 w 45018"/>
                  <a:gd name="connsiteY8" fmla="*/ 11808 h 76751"/>
                  <a:gd name="connsiteX9" fmla="*/ 9594 w 45018"/>
                  <a:gd name="connsiteY9" fmla="*/ 70848 h 76751"/>
                  <a:gd name="connsiteX10" fmla="*/ 4428 w 45018"/>
                  <a:gd name="connsiteY10" fmla="*/ 70848 h 76751"/>
                  <a:gd name="connsiteX11" fmla="*/ 0 w 45018"/>
                  <a:gd name="connsiteY11" fmla="*/ 65682 h 76751"/>
                  <a:gd name="connsiteX12" fmla="*/ 14022 w 45018"/>
                  <a:gd name="connsiteY12" fmla="*/ 0 h 7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018" h="76751">
                    <a:moveTo>
                      <a:pt x="30258" y="0"/>
                    </a:moveTo>
                    <a:lnTo>
                      <a:pt x="45018" y="65682"/>
                    </a:lnTo>
                    <a:lnTo>
                      <a:pt x="40590" y="70848"/>
                    </a:lnTo>
                    <a:lnTo>
                      <a:pt x="35424" y="70848"/>
                    </a:lnTo>
                    <a:lnTo>
                      <a:pt x="27306" y="11808"/>
                    </a:lnTo>
                    <a:lnTo>
                      <a:pt x="27306" y="70848"/>
                    </a:lnTo>
                    <a:lnTo>
                      <a:pt x="22878" y="76752"/>
                    </a:lnTo>
                    <a:lnTo>
                      <a:pt x="17712" y="70848"/>
                    </a:lnTo>
                    <a:lnTo>
                      <a:pt x="17712" y="11808"/>
                    </a:lnTo>
                    <a:lnTo>
                      <a:pt x="9594" y="70848"/>
                    </a:lnTo>
                    <a:lnTo>
                      <a:pt x="4428" y="70848"/>
                    </a:lnTo>
                    <a:lnTo>
                      <a:pt x="0" y="65682"/>
                    </a:lnTo>
                    <a:lnTo>
                      <a:pt x="14022" y="0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47" name="Freeform: Shape 2646">
                <a:extLst>
                  <a:ext uri="{FF2B5EF4-FFF2-40B4-BE49-F238E27FC236}">
                    <a16:creationId xmlns:a16="http://schemas.microsoft.com/office/drawing/2014/main" id="{9D7B2E14-B3E3-4D47-9E1A-FABFE7EACF8E}"/>
                  </a:ext>
                </a:extLst>
              </p:cNvPr>
              <p:cNvSpPr/>
              <p:nvPr/>
            </p:nvSpPr>
            <p:spPr>
              <a:xfrm>
                <a:off x="8056164" y="3740198"/>
                <a:ext cx="39851" cy="74537"/>
              </a:xfrm>
              <a:custGeom>
                <a:avLst/>
                <a:gdLst>
                  <a:gd name="connsiteX0" fmla="*/ 22140 w 39851"/>
                  <a:gd name="connsiteY0" fmla="*/ 74538 h 74537"/>
                  <a:gd name="connsiteX1" fmla="*/ 16236 w 39851"/>
                  <a:gd name="connsiteY1" fmla="*/ 67158 h 74537"/>
                  <a:gd name="connsiteX2" fmla="*/ 16236 w 39851"/>
                  <a:gd name="connsiteY2" fmla="*/ 28044 h 74537"/>
                  <a:gd name="connsiteX3" fmla="*/ 11070 w 39851"/>
                  <a:gd name="connsiteY3" fmla="*/ 67158 h 74537"/>
                  <a:gd name="connsiteX4" fmla="*/ 5166 w 39851"/>
                  <a:gd name="connsiteY4" fmla="*/ 71586 h 74537"/>
                  <a:gd name="connsiteX5" fmla="*/ 0 w 39851"/>
                  <a:gd name="connsiteY5" fmla="*/ 66420 h 74537"/>
                  <a:gd name="connsiteX6" fmla="*/ 0 w 39851"/>
                  <a:gd name="connsiteY6" fmla="*/ 66420 h 74537"/>
                  <a:gd name="connsiteX7" fmla="*/ 14760 w 39851"/>
                  <a:gd name="connsiteY7" fmla="*/ 0 h 74537"/>
                  <a:gd name="connsiteX8" fmla="*/ 25092 w 39851"/>
                  <a:gd name="connsiteY8" fmla="*/ 0 h 74537"/>
                  <a:gd name="connsiteX9" fmla="*/ 39852 w 39851"/>
                  <a:gd name="connsiteY9" fmla="*/ 66420 h 74537"/>
                  <a:gd name="connsiteX10" fmla="*/ 34686 w 39851"/>
                  <a:gd name="connsiteY10" fmla="*/ 71586 h 74537"/>
                  <a:gd name="connsiteX11" fmla="*/ 28782 w 39851"/>
                  <a:gd name="connsiteY11" fmla="*/ 67158 h 74537"/>
                  <a:gd name="connsiteX12" fmla="*/ 28782 w 39851"/>
                  <a:gd name="connsiteY12" fmla="*/ 67158 h 74537"/>
                  <a:gd name="connsiteX13" fmla="*/ 22878 w 39851"/>
                  <a:gd name="connsiteY13" fmla="*/ 28044 h 74537"/>
                  <a:gd name="connsiteX14" fmla="*/ 22878 w 39851"/>
                  <a:gd name="connsiteY14" fmla="*/ 67158 h 74537"/>
                  <a:gd name="connsiteX15" fmla="*/ 18450 w 39851"/>
                  <a:gd name="connsiteY15" fmla="*/ 66420 h 74537"/>
                  <a:gd name="connsiteX16" fmla="*/ 22140 w 39851"/>
                  <a:gd name="connsiteY16" fmla="*/ 71586 h 74537"/>
                  <a:gd name="connsiteX17" fmla="*/ 22140 w 39851"/>
                  <a:gd name="connsiteY17" fmla="*/ 66420 h 74537"/>
                  <a:gd name="connsiteX18" fmla="*/ 22140 w 39851"/>
                  <a:gd name="connsiteY18" fmla="*/ 8118 h 74537"/>
                  <a:gd name="connsiteX19" fmla="*/ 22140 w 39851"/>
                  <a:gd name="connsiteY19" fmla="*/ 8118 h 74537"/>
                  <a:gd name="connsiteX20" fmla="*/ 30258 w 39851"/>
                  <a:gd name="connsiteY20" fmla="*/ 66420 h 74537"/>
                  <a:gd name="connsiteX21" fmla="*/ 33948 w 39851"/>
                  <a:gd name="connsiteY21" fmla="*/ 66420 h 74537"/>
                  <a:gd name="connsiteX22" fmla="*/ 38376 w 39851"/>
                  <a:gd name="connsiteY22" fmla="*/ 66420 h 74537"/>
                  <a:gd name="connsiteX23" fmla="*/ 24354 w 39851"/>
                  <a:gd name="connsiteY23" fmla="*/ 1476 h 74537"/>
                  <a:gd name="connsiteX24" fmla="*/ 15498 w 39851"/>
                  <a:gd name="connsiteY24" fmla="*/ 1476 h 74537"/>
                  <a:gd name="connsiteX25" fmla="*/ 1476 w 39851"/>
                  <a:gd name="connsiteY25" fmla="*/ 66420 h 74537"/>
                  <a:gd name="connsiteX26" fmla="*/ 1476 w 39851"/>
                  <a:gd name="connsiteY26" fmla="*/ 66420 h 74537"/>
                  <a:gd name="connsiteX27" fmla="*/ 5904 w 39851"/>
                  <a:gd name="connsiteY27" fmla="*/ 66420 h 74537"/>
                  <a:gd name="connsiteX28" fmla="*/ 14022 w 39851"/>
                  <a:gd name="connsiteY28" fmla="*/ 8118 h 74537"/>
                  <a:gd name="connsiteX29" fmla="*/ 14022 w 39851"/>
                  <a:gd name="connsiteY29" fmla="*/ 8118 h 74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851" h="74537">
                    <a:moveTo>
                      <a:pt x="22140" y="74538"/>
                    </a:moveTo>
                    <a:lnTo>
                      <a:pt x="16236" y="67158"/>
                    </a:lnTo>
                    <a:lnTo>
                      <a:pt x="16236" y="28044"/>
                    </a:lnTo>
                    <a:lnTo>
                      <a:pt x="11070" y="67158"/>
                    </a:lnTo>
                    <a:lnTo>
                      <a:pt x="5166" y="71586"/>
                    </a:lnTo>
                    <a:lnTo>
                      <a:pt x="0" y="66420"/>
                    </a:lnTo>
                    <a:lnTo>
                      <a:pt x="0" y="66420"/>
                    </a:lnTo>
                    <a:lnTo>
                      <a:pt x="14760" y="0"/>
                    </a:lnTo>
                    <a:lnTo>
                      <a:pt x="25092" y="0"/>
                    </a:lnTo>
                    <a:lnTo>
                      <a:pt x="39852" y="66420"/>
                    </a:lnTo>
                    <a:lnTo>
                      <a:pt x="34686" y="71586"/>
                    </a:lnTo>
                    <a:lnTo>
                      <a:pt x="28782" y="67158"/>
                    </a:lnTo>
                    <a:lnTo>
                      <a:pt x="28782" y="67158"/>
                    </a:lnTo>
                    <a:lnTo>
                      <a:pt x="22878" y="28044"/>
                    </a:lnTo>
                    <a:lnTo>
                      <a:pt x="22878" y="67158"/>
                    </a:lnTo>
                    <a:close/>
                    <a:moveTo>
                      <a:pt x="18450" y="66420"/>
                    </a:moveTo>
                    <a:lnTo>
                      <a:pt x="22140" y="71586"/>
                    </a:lnTo>
                    <a:lnTo>
                      <a:pt x="22140" y="66420"/>
                    </a:lnTo>
                    <a:lnTo>
                      <a:pt x="22140" y="8118"/>
                    </a:lnTo>
                    <a:lnTo>
                      <a:pt x="22140" y="8118"/>
                    </a:lnTo>
                    <a:lnTo>
                      <a:pt x="30258" y="66420"/>
                    </a:lnTo>
                    <a:lnTo>
                      <a:pt x="33948" y="66420"/>
                    </a:lnTo>
                    <a:lnTo>
                      <a:pt x="38376" y="66420"/>
                    </a:lnTo>
                    <a:lnTo>
                      <a:pt x="24354" y="1476"/>
                    </a:lnTo>
                    <a:lnTo>
                      <a:pt x="15498" y="1476"/>
                    </a:lnTo>
                    <a:lnTo>
                      <a:pt x="1476" y="66420"/>
                    </a:lnTo>
                    <a:lnTo>
                      <a:pt x="1476" y="66420"/>
                    </a:lnTo>
                    <a:lnTo>
                      <a:pt x="5904" y="66420"/>
                    </a:lnTo>
                    <a:lnTo>
                      <a:pt x="14022" y="8118"/>
                    </a:lnTo>
                    <a:lnTo>
                      <a:pt x="14022" y="8118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6C7FF3D1-10B0-4619-A98C-3D33140C79CA}"/>
                </a:ext>
              </a:extLst>
            </p:cNvPr>
            <p:cNvSpPr/>
            <p:nvPr/>
          </p:nvSpPr>
          <p:spPr>
            <a:xfrm>
              <a:off x="7973509" y="3636878"/>
              <a:ext cx="19188" cy="180072"/>
            </a:xfrm>
            <a:custGeom>
              <a:avLst/>
              <a:gdLst>
                <a:gd name="connsiteX0" fmla="*/ 19188 w 19188"/>
                <a:gd name="connsiteY0" fmla="*/ 0 h 180072"/>
                <a:gd name="connsiteX1" fmla="*/ 12546 w 19188"/>
                <a:gd name="connsiteY1" fmla="*/ 169002 h 180072"/>
                <a:gd name="connsiteX2" fmla="*/ 0 w 19188"/>
                <a:gd name="connsiteY2" fmla="*/ 180072 h 180072"/>
                <a:gd name="connsiteX3" fmla="*/ 7380 w 19188"/>
                <a:gd name="connsiteY3" fmla="*/ 5904 h 180072"/>
                <a:gd name="connsiteX4" fmla="*/ 19188 w 19188"/>
                <a:gd name="connsiteY4" fmla="*/ 0 h 1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180072">
                  <a:moveTo>
                    <a:pt x="19188" y="0"/>
                  </a:moveTo>
                  <a:lnTo>
                    <a:pt x="12546" y="169002"/>
                  </a:lnTo>
                  <a:lnTo>
                    <a:pt x="0" y="180072"/>
                  </a:lnTo>
                  <a:lnTo>
                    <a:pt x="7380" y="5904"/>
                  </a:lnTo>
                  <a:cubicBezTo>
                    <a:pt x="10993" y="3348"/>
                    <a:pt x="14975" y="1356"/>
                    <a:pt x="19188" y="0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A67B3F23-11EE-4CAB-8AC8-A2BF50217292}"/>
                </a:ext>
              </a:extLst>
            </p:cNvPr>
            <p:cNvSpPr/>
            <p:nvPr/>
          </p:nvSpPr>
          <p:spPr>
            <a:xfrm>
              <a:off x="7989007" y="3639091"/>
              <a:ext cx="18450" cy="163836"/>
            </a:xfrm>
            <a:custGeom>
              <a:avLst/>
              <a:gdLst>
                <a:gd name="connsiteX0" fmla="*/ 18450 w 18450"/>
                <a:gd name="connsiteY0" fmla="*/ 9594 h 163836"/>
                <a:gd name="connsiteX1" fmla="*/ 12546 w 18450"/>
                <a:gd name="connsiteY1" fmla="*/ 151290 h 163836"/>
                <a:gd name="connsiteX2" fmla="*/ 0 w 18450"/>
                <a:gd name="connsiteY2" fmla="*/ 163836 h 163836"/>
                <a:gd name="connsiteX3" fmla="*/ 7380 w 18450"/>
                <a:gd name="connsiteY3" fmla="*/ 0 h 163836"/>
                <a:gd name="connsiteX4" fmla="*/ 18450 w 18450"/>
                <a:gd name="connsiteY4" fmla="*/ 9594 h 16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163836">
                  <a:moveTo>
                    <a:pt x="18450" y="9594"/>
                  </a:moveTo>
                  <a:lnTo>
                    <a:pt x="12546" y="151290"/>
                  </a:lnTo>
                  <a:lnTo>
                    <a:pt x="0" y="163836"/>
                  </a:lnTo>
                  <a:lnTo>
                    <a:pt x="7380" y="0"/>
                  </a:lnTo>
                  <a:lnTo>
                    <a:pt x="18450" y="9594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D3BD1B63-7FF4-4819-9E7C-C5EE3160E34D}"/>
                </a:ext>
              </a:extLst>
            </p:cNvPr>
            <p:cNvSpPr/>
            <p:nvPr/>
          </p:nvSpPr>
          <p:spPr>
            <a:xfrm>
              <a:off x="8005980" y="3650900"/>
              <a:ext cx="14760" cy="135053"/>
            </a:xfrm>
            <a:custGeom>
              <a:avLst/>
              <a:gdLst>
                <a:gd name="connsiteX0" fmla="*/ 14760 w 14760"/>
                <a:gd name="connsiteY0" fmla="*/ 8856 h 135053"/>
                <a:gd name="connsiteX1" fmla="*/ 9594 w 14760"/>
                <a:gd name="connsiteY1" fmla="*/ 125460 h 135053"/>
                <a:gd name="connsiteX2" fmla="*/ 0 w 14760"/>
                <a:gd name="connsiteY2" fmla="*/ 135054 h 135053"/>
                <a:gd name="connsiteX3" fmla="*/ 5904 w 14760"/>
                <a:gd name="connsiteY3" fmla="*/ 0 h 135053"/>
                <a:gd name="connsiteX4" fmla="*/ 14760 w 14760"/>
                <a:gd name="connsiteY4" fmla="*/ 7380 h 13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0" h="135053">
                  <a:moveTo>
                    <a:pt x="14760" y="8856"/>
                  </a:moveTo>
                  <a:lnTo>
                    <a:pt x="9594" y="125460"/>
                  </a:lnTo>
                  <a:lnTo>
                    <a:pt x="0" y="135054"/>
                  </a:lnTo>
                  <a:lnTo>
                    <a:pt x="5904" y="0"/>
                  </a:lnTo>
                  <a:lnTo>
                    <a:pt x="14760" y="7380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90865D58-236C-46B3-A8CE-1F3E59BEF6E2}"/>
                </a:ext>
              </a:extLst>
            </p:cNvPr>
            <p:cNvSpPr/>
            <p:nvPr/>
          </p:nvSpPr>
          <p:spPr>
            <a:xfrm>
              <a:off x="8020741" y="3664184"/>
              <a:ext cx="14021" cy="112175"/>
            </a:xfrm>
            <a:custGeom>
              <a:avLst/>
              <a:gdLst>
                <a:gd name="connsiteX0" fmla="*/ 11070 w 14021"/>
                <a:gd name="connsiteY0" fmla="*/ 1476 h 112175"/>
                <a:gd name="connsiteX1" fmla="*/ 11070 w 14021"/>
                <a:gd name="connsiteY1" fmla="*/ 101844 h 112175"/>
                <a:gd name="connsiteX2" fmla="*/ 0 w 14021"/>
                <a:gd name="connsiteY2" fmla="*/ 112176 h 112175"/>
                <a:gd name="connsiteX3" fmla="*/ 4428 w 14021"/>
                <a:gd name="connsiteY3" fmla="*/ 0 h 112175"/>
                <a:gd name="connsiteX4" fmla="*/ 14022 w 14021"/>
                <a:gd name="connsiteY4" fmla="*/ 0 h 11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112175">
                  <a:moveTo>
                    <a:pt x="11070" y="1476"/>
                  </a:moveTo>
                  <a:lnTo>
                    <a:pt x="11070" y="101844"/>
                  </a:lnTo>
                  <a:lnTo>
                    <a:pt x="0" y="112176"/>
                  </a:lnTo>
                  <a:lnTo>
                    <a:pt x="4428" y="0"/>
                  </a:lnTo>
                  <a:cubicBezTo>
                    <a:pt x="7624" y="186"/>
                    <a:pt x="10826" y="186"/>
                    <a:pt x="14022" y="0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C4F36DF9-3934-4D91-BBF1-A53768264543}"/>
                </a:ext>
              </a:extLst>
            </p:cNvPr>
            <p:cNvSpPr/>
            <p:nvPr/>
          </p:nvSpPr>
          <p:spPr>
            <a:xfrm>
              <a:off x="8031811" y="3665660"/>
              <a:ext cx="16236" cy="93725"/>
            </a:xfrm>
            <a:custGeom>
              <a:avLst/>
              <a:gdLst>
                <a:gd name="connsiteX0" fmla="*/ 16236 w 16236"/>
                <a:gd name="connsiteY0" fmla="*/ 0 h 93725"/>
                <a:gd name="connsiteX1" fmla="*/ 12546 w 16236"/>
                <a:gd name="connsiteY1" fmla="*/ 84132 h 93725"/>
                <a:gd name="connsiteX2" fmla="*/ 0 w 16236"/>
                <a:gd name="connsiteY2" fmla="*/ 93726 h 93725"/>
                <a:gd name="connsiteX3" fmla="*/ 3690 w 16236"/>
                <a:gd name="connsiteY3" fmla="*/ 738 h 9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93725">
                  <a:moveTo>
                    <a:pt x="16236" y="0"/>
                  </a:moveTo>
                  <a:lnTo>
                    <a:pt x="12546" y="84132"/>
                  </a:lnTo>
                  <a:lnTo>
                    <a:pt x="0" y="93726"/>
                  </a:lnTo>
                  <a:lnTo>
                    <a:pt x="3690" y="738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630D8B5D-D9F9-44C5-B75B-2AF4B42BE977}"/>
                </a:ext>
              </a:extLst>
            </p:cNvPr>
            <p:cNvSpPr/>
            <p:nvPr/>
          </p:nvSpPr>
          <p:spPr>
            <a:xfrm>
              <a:off x="8163912" y="3636878"/>
              <a:ext cx="19188" cy="180072"/>
            </a:xfrm>
            <a:custGeom>
              <a:avLst/>
              <a:gdLst>
                <a:gd name="connsiteX0" fmla="*/ 0 w 19188"/>
                <a:gd name="connsiteY0" fmla="*/ 0 h 180072"/>
                <a:gd name="connsiteX1" fmla="*/ 6642 w 19188"/>
                <a:gd name="connsiteY1" fmla="*/ 169002 h 180072"/>
                <a:gd name="connsiteX2" fmla="*/ 19188 w 19188"/>
                <a:gd name="connsiteY2" fmla="*/ 180072 h 180072"/>
                <a:gd name="connsiteX3" fmla="*/ 15498 w 19188"/>
                <a:gd name="connsiteY3" fmla="*/ 5904 h 180072"/>
                <a:gd name="connsiteX4" fmla="*/ 3690 w 19188"/>
                <a:gd name="connsiteY4" fmla="*/ 0 h 1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180072">
                  <a:moveTo>
                    <a:pt x="0" y="0"/>
                  </a:moveTo>
                  <a:lnTo>
                    <a:pt x="6642" y="169002"/>
                  </a:lnTo>
                  <a:lnTo>
                    <a:pt x="19188" y="180072"/>
                  </a:lnTo>
                  <a:lnTo>
                    <a:pt x="15498" y="5904"/>
                  </a:lnTo>
                  <a:cubicBezTo>
                    <a:pt x="11882" y="3348"/>
                    <a:pt x="7904" y="1356"/>
                    <a:pt x="3690" y="0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4D33F138-B464-4989-A4EB-9544BF34B776}"/>
                </a:ext>
              </a:extLst>
            </p:cNvPr>
            <p:cNvSpPr/>
            <p:nvPr/>
          </p:nvSpPr>
          <p:spPr>
            <a:xfrm>
              <a:off x="8149153" y="3639091"/>
              <a:ext cx="17711" cy="163836"/>
            </a:xfrm>
            <a:custGeom>
              <a:avLst/>
              <a:gdLst>
                <a:gd name="connsiteX0" fmla="*/ 0 w 17711"/>
                <a:gd name="connsiteY0" fmla="*/ 9594 h 163836"/>
                <a:gd name="connsiteX1" fmla="*/ 5904 w 17711"/>
                <a:gd name="connsiteY1" fmla="*/ 151290 h 163836"/>
                <a:gd name="connsiteX2" fmla="*/ 17712 w 17711"/>
                <a:gd name="connsiteY2" fmla="*/ 163836 h 163836"/>
                <a:gd name="connsiteX3" fmla="*/ 11070 w 17711"/>
                <a:gd name="connsiteY3" fmla="*/ 0 h 163836"/>
                <a:gd name="connsiteX4" fmla="*/ 0 w 17711"/>
                <a:gd name="connsiteY4" fmla="*/ 9594 h 16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163836">
                  <a:moveTo>
                    <a:pt x="0" y="9594"/>
                  </a:moveTo>
                  <a:lnTo>
                    <a:pt x="5904" y="151290"/>
                  </a:lnTo>
                  <a:lnTo>
                    <a:pt x="17712" y="163836"/>
                  </a:lnTo>
                  <a:lnTo>
                    <a:pt x="11070" y="0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6C889C4A-69F0-4F4B-B643-3D318AE7314F}"/>
                </a:ext>
              </a:extLst>
            </p:cNvPr>
            <p:cNvSpPr/>
            <p:nvPr/>
          </p:nvSpPr>
          <p:spPr>
            <a:xfrm>
              <a:off x="8135868" y="3650900"/>
              <a:ext cx="14759" cy="135053"/>
            </a:xfrm>
            <a:custGeom>
              <a:avLst/>
              <a:gdLst>
                <a:gd name="connsiteX0" fmla="*/ 0 w 14759"/>
                <a:gd name="connsiteY0" fmla="*/ 8856 h 135053"/>
                <a:gd name="connsiteX1" fmla="*/ 4428 w 14759"/>
                <a:gd name="connsiteY1" fmla="*/ 125460 h 135053"/>
                <a:gd name="connsiteX2" fmla="*/ 14760 w 14759"/>
                <a:gd name="connsiteY2" fmla="*/ 135054 h 135053"/>
                <a:gd name="connsiteX3" fmla="*/ 8118 w 14759"/>
                <a:gd name="connsiteY3" fmla="*/ 0 h 135053"/>
                <a:gd name="connsiteX4" fmla="*/ 0 w 14759"/>
                <a:gd name="connsiteY4" fmla="*/ 7380 h 13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135053">
                  <a:moveTo>
                    <a:pt x="0" y="8856"/>
                  </a:moveTo>
                  <a:lnTo>
                    <a:pt x="4428" y="125460"/>
                  </a:lnTo>
                  <a:lnTo>
                    <a:pt x="14760" y="135054"/>
                  </a:lnTo>
                  <a:lnTo>
                    <a:pt x="8118" y="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3F1AD103-1045-442B-94FF-336DE147BADD}"/>
                </a:ext>
              </a:extLst>
            </p:cNvPr>
            <p:cNvSpPr/>
            <p:nvPr/>
          </p:nvSpPr>
          <p:spPr>
            <a:xfrm>
              <a:off x="8121847" y="3661969"/>
              <a:ext cx="14021" cy="112175"/>
            </a:xfrm>
            <a:custGeom>
              <a:avLst/>
              <a:gdLst>
                <a:gd name="connsiteX0" fmla="*/ 0 w 14021"/>
                <a:gd name="connsiteY0" fmla="*/ 3690 h 112175"/>
                <a:gd name="connsiteX1" fmla="*/ 4428 w 14021"/>
                <a:gd name="connsiteY1" fmla="*/ 104058 h 112175"/>
                <a:gd name="connsiteX2" fmla="*/ 14022 w 14021"/>
                <a:gd name="connsiteY2" fmla="*/ 112176 h 112175"/>
                <a:gd name="connsiteX3" fmla="*/ 8856 w 14021"/>
                <a:gd name="connsiteY3" fmla="*/ 0 h 112175"/>
                <a:gd name="connsiteX4" fmla="*/ 0 w 14021"/>
                <a:gd name="connsiteY4" fmla="*/ 0 h 11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112175">
                  <a:moveTo>
                    <a:pt x="0" y="3690"/>
                  </a:moveTo>
                  <a:lnTo>
                    <a:pt x="4428" y="104058"/>
                  </a:lnTo>
                  <a:lnTo>
                    <a:pt x="14022" y="112176"/>
                  </a:lnTo>
                  <a:lnTo>
                    <a:pt x="8856" y="0"/>
                  </a:lnTo>
                  <a:cubicBezTo>
                    <a:pt x="5911" y="291"/>
                    <a:pt x="2945" y="291"/>
                    <a:pt x="0" y="0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657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17051" y="3710678"/>
              <a:ext cx="56088" cy="109224"/>
              <a:chOff x="8017051" y="3710678"/>
              <a:chExt cx="56088" cy="109224"/>
            </a:xfrm>
          </p:grpSpPr>
          <p:sp>
            <p:nvSpPr>
              <p:cNvPr id="2658" name="Freeform: Shape 2657">
                <a:extLst>
                  <a:ext uri="{FF2B5EF4-FFF2-40B4-BE49-F238E27FC236}">
                    <a16:creationId xmlns:a16="http://schemas.microsoft.com/office/drawing/2014/main" id="{8840690C-593D-4413-9D10-57143B25B5BA}"/>
                  </a:ext>
                </a:extLst>
              </p:cNvPr>
              <p:cNvSpPr/>
              <p:nvPr/>
            </p:nvSpPr>
            <p:spPr>
              <a:xfrm>
                <a:off x="8017051" y="3710678"/>
                <a:ext cx="56088" cy="108485"/>
              </a:xfrm>
              <a:custGeom>
                <a:avLst/>
                <a:gdLst>
                  <a:gd name="connsiteX0" fmla="*/ 28782 w 56088"/>
                  <a:gd name="connsiteY0" fmla="*/ 0 h 108485"/>
                  <a:gd name="connsiteX1" fmla="*/ 0 w 56088"/>
                  <a:gd name="connsiteY1" fmla="*/ 102582 h 108485"/>
                  <a:gd name="connsiteX2" fmla="*/ 39852 w 56088"/>
                  <a:gd name="connsiteY2" fmla="*/ 108486 h 108485"/>
                  <a:gd name="connsiteX3" fmla="*/ 56088 w 56088"/>
                  <a:gd name="connsiteY3" fmla="*/ 34686 h 108485"/>
                  <a:gd name="connsiteX4" fmla="*/ 28782 w 56088"/>
                  <a:gd name="connsiteY4" fmla="*/ 2952 h 10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88" h="108485">
                    <a:moveTo>
                      <a:pt x="28782" y="0"/>
                    </a:moveTo>
                    <a:lnTo>
                      <a:pt x="0" y="102582"/>
                    </a:lnTo>
                    <a:lnTo>
                      <a:pt x="39852" y="108486"/>
                    </a:lnTo>
                    <a:lnTo>
                      <a:pt x="56088" y="34686"/>
                    </a:lnTo>
                    <a:lnTo>
                      <a:pt x="28782" y="2952"/>
                    </a:ln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59" name="Freeform: Shape 2658">
                <a:extLst>
                  <a:ext uri="{FF2B5EF4-FFF2-40B4-BE49-F238E27FC236}">
                    <a16:creationId xmlns:a16="http://schemas.microsoft.com/office/drawing/2014/main" id="{6CA847AB-2F89-4B9F-B550-37781CCE3D88}"/>
                  </a:ext>
                </a:extLst>
              </p:cNvPr>
              <p:cNvSpPr/>
              <p:nvPr/>
            </p:nvSpPr>
            <p:spPr>
              <a:xfrm>
                <a:off x="8017051" y="3711415"/>
                <a:ext cx="56088" cy="108486"/>
              </a:xfrm>
              <a:custGeom>
                <a:avLst/>
                <a:gdLst>
                  <a:gd name="connsiteX0" fmla="*/ 39852 w 56088"/>
                  <a:gd name="connsiteY0" fmla="*/ 108486 h 108486"/>
                  <a:gd name="connsiteX1" fmla="*/ 39852 w 56088"/>
                  <a:gd name="connsiteY1" fmla="*/ 108486 h 108486"/>
                  <a:gd name="connsiteX2" fmla="*/ 0 w 56088"/>
                  <a:gd name="connsiteY2" fmla="*/ 102582 h 108486"/>
                  <a:gd name="connsiteX3" fmla="*/ 0 w 56088"/>
                  <a:gd name="connsiteY3" fmla="*/ 102582 h 108486"/>
                  <a:gd name="connsiteX4" fmla="*/ 28782 w 56088"/>
                  <a:gd name="connsiteY4" fmla="*/ 0 h 108486"/>
                  <a:gd name="connsiteX5" fmla="*/ 28782 w 56088"/>
                  <a:gd name="connsiteY5" fmla="*/ 0 h 108486"/>
                  <a:gd name="connsiteX6" fmla="*/ 28782 w 56088"/>
                  <a:gd name="connsiteY6" fmla="*/ 0 h 108486"/>
                  <a:gd name="connsiteX7" fmla="*/ 56088 w 56088"/>
                  <a:gd name="connsiteY7" fmla="*/ 30996 h 108486"/>
                  <a:gd name="connsiteX8" fmla="*/ 56088 w 56088"/>
                  <a:gd name="connsiteY8" fmla="*/ 30996 h 108486"/>
                  <a:gd name="connsiteX9" fmla="*/ 39114 w 56088"/>
                  <a:gd name="connsiteY9" fmla="*/ 104796 h 108486"/>
                  <a:gd name="connsiteX10" fmla="*/ 738 w 56088"/>
                  <a:gd name="connsiteY10" fmla="*/ 101106 h 108486"/>
                  <a:gd name="connsiteX11" fmla="*/ 39114 w 56088"/>
                  <a:gd name="connsiteY11" fmla="*/ 107010 h 108486"/>
                  <a:gd name="connsiteX12" fmla="*/ 55350 w 56088"/>
                  <a:gd name="connsiteY12" fmla="*/ 33210 h 108486"/>
                  <a:gd name="connsiteX13" fmla="*/ 28782 w 56088"/>
                  <a:gd name="connsiteY13" fmla="*/ 3690 h 108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6088" h="108486">
                    <a:moveTo>
                      <a:pt x="39852" y="108486"/>
                    </a:moveTo>
                    <a:lnTo>
                      <a:pt x="39852" y="108486"/>
                    </a:lnTo>
                    <a:lnTo>
                      <a:pt x="0" y="102582"/>
                    </a:lnTo>
                    <a:lnTo>
                      <a:pt x="0" y="102582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56088" y="30996"/>
                    </a:lnTo>
                    <a:lnTo>
                      <a:pt x="56088" y="30996"/>
                    </a:lnTo>
                    <a:lnTo>
                      <a:pt x="39114" y="104796"/>
                    </a:lnTo>
                    <a:close/>
                    <a:moveTo>
                      <a:pt x="738" y="101106"/>
                    </a:moveTo>
                    <a:lnTo>
                      <a:pt x="39114" y="107010"/>
                    </a:lnTo>
                    <a:lnTo>
                      <a:pt x="55350" y="33210"/>
                    </a:lnTo>
                    <a:lnTo>
                      <a:pt x="28782" y="3690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660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82732" y="3710678"/>
              <a:ext cx="56826" cy="112913"/>
              <a:chOff x="8082732" y="3710678"/>
              <a:chExt cx="56826" cy="112913"/>
            </a:xfrm>
          </p:grpSpPr>
          <p:sp>
            <p:nvSpPr>
              <p:cNvPr id="2661" name="Freeform: Shape 2660">
                <a:extLst>
                  <a:ext uri="{FF2B5EF4-FFF2-40B4-BE49-F238E27FC236}">
                    <a16:creationId xmlns:a16="http://schemas.microsoft.com/office/drawing/2014/main" id="{1F313B9F-E92F-4542-A43C-F4DB61B644C1}"/>
                  </a:ext>
                </a:extLst>
              </p:cNvPr>
              <p:cNvSpPr/>
              <p:nvPr/>
            </p:nvSpPr>
            <p:spPr>
              <a:xfrm>
                <a:off x="8082732" y="3710678"/>
                <a:ext cx="56826" cy="108485"/>
              </a:xfrm>
              <a:custGeom>
                <a:avLst/>
                <a:gdLst>
                  <a:gd name="connsiteX0" fmla="*/ 28044 w 56826"/>
                  <a:gd name="connsiteY0" fmla="*/ 0 h 108485"/>
                  <a:gd name="connsiteX1" fmla="*/ 56826 w 56826"/>
                  <a:gd name="connsiteY1" fmla="*/ 102582 h 108485"/>
                  <a:gd name="connsiteX2" fmla="*/ 16974 w 56826"/>
                  <a:gd name="connsiteY2" fmla="*/ 108486 h 108485"/>
                  <a:gd name="connsiteX3" fmla="*/ 0 w 56826"/>
                  <a:gd name="connsiteY3" fmla="*/ 34686 h 108485"/>
                  <a:gd name="connsiteX4" fmla="*/ 28044 w 56826"/>
                  <a:gd name="connsiteY4" fmla="*/ 2952 h 10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826" h="108485">
                    <a:moveTo>
                      <a:pt x="28044" y="0"/>
                    </a:moveTo>
                    <a:lnTo>
                      <a:pt x="56826" y="102582"/>
                    </a:lnTo>
                    <a:lnTo>
                      <a:pt x="16974" y="108486"/>
                    </a:lnTo>
                    <a:lnTo>
                      <a:pt x="0" y="34686"/>
                    </a:lnTo>
                    <a:lnTo>
                      <a:pt x="28044" y="2952"/>
                    </a:ln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62" name="Freeform: Shape 2661">
                <a:extLst>
                  <a:ext uri="{FF2B5EF4-FFF2-40B4-BE49-F238E27FC236}">
                    <a16:creationId xmlns:a16="http://schemas.microsoft.com/office/drawing/2014/main" id="{5FA2BEC7-7392-4EFF-AFAE-952078D2FCE1}"/>
                  </a:ext>
                </a:extLst>
              </p:cNvPr>
              <p:cNvSpPr/>
              <p:nvPr/>
            </p:nvSpPr>
            <p:spPr>
              <a:xfrm>
                <a:off x="8082732" y="3714367"/>
                <a:ext cx="56826" cy="109224"/>
              </a:xfrm>
              <a:custGeom>
                <a:avLst/>
                <a:gdLst>
                  <a:gd name="connsiteX0" fmla="*/ 16974 w 56826"/>
                  <a:gd name="connsiteY0" fmla="*/ 105534 h 109224"/>
                  <a:gd name="connsiteX1" fmla="*/ 16974 w 56826"/>
                  <a:gd name="connsiteY1" fmla="*/ 105534 h 109224"/>
                  <a:gd name="connsiteX2" fmla="*/ 0 w 56826"/>
                  <a:gd name="connsiteY2" fmla="*/ 31734 h 109224"/>
                  <a:gd name="connsiteX3" fmla="*/ 0 w 56826"/>
                  <a:gd name="connsiteY3" fmla="*/ 31734 h 109224"/>
                  <a:gd name="connsiteX4" fmla="*/ 28044 w 56826"/>
                  <a:gd name="connsiteY4" fmla="*/ 738 h 109224"/>
                  <a:gd name="connsiteX5" fmla="*/ 28044 w 56826"/>
                  <a:gd name="connsiteY5" fmla="*/ 738 h 109224"/>
                  <a:gd name="connsiteX6" fmla="*/ 28044 w 56826"/>
                  <a:gd name="connsiteY6" fmla="*/ 738 h 109224"/>
                  <a:gd name="connsiteX7" fmla="*/ 56826 w 56826"/>
                  <a:gd name="connsiteY7" fmla="*/ 103320 h 109224"/>
                  <a:gd name="connsiteX8" fmla="*/ 56826 w 56826"/>
                  <a:gd name="connsiteY8" fmla="*/ 103320 h 109224"/>
                  <a:gd name="connsiteX9" fmla="*/ 16974 w 56826"/>
                  <a:gd name="connsiteY9" fmla="*/ 109224 h 109224"/>
                  <a:gd name="connsiteX10" fmla="*/ 1476 w 56826"/>
                  <a:gd name="connsiteY10" fmla="*/ 31734 h 109224"/>
                  <a:gd name="connsiteX11" fmla="*/ 17712 w 56826"/>
                  <a:gd name="connsiteY11" fmla="*/ 105534 h 109224"/>
                  <a:gd name="connsiteX12" fmla="*/ 55350 w 56826"/>
                  <a:gd name="connsiteY12" fmla="*/ 99630 h 109224"/>
                  <a:gd name="connsiteX13" fmla="*/ 27306 w 56826"/>
                  <a:gd name="connsiteY13" fmla="*/ 0 h 10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6826" h="109224">
                    <a:moveTo>
                      <a:pt x="16974" y="105534"/>
                    </a:moveTo>
                    <a:lnTo>
                      <a:pt x="16974" y="105534"/>
                    </a:lnTo>
                    <a:lnTo>
                      <a:pt x="0" y="31734"/>
                    </a:lnTo>
                    <a:lnTo>
                      <a:pt x="0" y="31734"/>
                    </a:lnTo>
                    <a:lnTo>
                      <a:pt x="28044" y="738"/>
                    </a:lnTo>
                    <a:lnTo>
                      <a:pt x="28044" y="738"/>
                    </a:lnTo>
                    <a:lnTo>
                      <a:pt x="28044" y="738"/>
                    </a:lnTo>
                    <a:lnTo>
                      <a:pt x="56826" y="103320"/>
                    </a:lnTo>
                    <a:lnTo>
                      <a:pt x="56826" y="103320"/>
                    </a:lnTo>
                    <a:lnTo>
                      <a:pt x="16974" y="109224"/>
                    </a:lnTo>
                    <a:close/>
                    <a:moveTo>
                      <a:pt x="1476" y="31734"/>
                    </a:moveTo>
                    <a:lnTo>
                      <a:pt x="17712" y="105534"/>
                    </a:lnTo>
                    <a:lnTo>
                      <a:pt x="55350" y="99630"/>
                    </a:lnTo>
                    <a:lnTo>
                      <a:pt x="27306" y="0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D768BC23-C6A2-4AA2-AA1C-9BDFBDBDA7C6}"/>
                </a:ext>
              </a:extLst>
            </p:cNvPr>
            <p:cNvSpPr/>
            <p:nvPr/>
          </p:nvSpPr>
          <p:spPr>
            <a:xfrm>
              <a:off x="8098230" y="3737245"/>
              <a:ext cx="18450" cy="18450"/>
            </a:xfrm>
            <a:custGeom>
              <a:avLst/>
              <a:gdLst>
                <a:gd name="connsiteX0" fmla="*/ 18450 w 18450"/>
                <a:gd name="connsiteY0" fmla="*/ 17712 h 18450"/>
                <a:gd name="connsiteX1" fmla="*/ 18450 w 18450"/>
                <a:gd name="connsiteY1" fmla="*/ 17712 h 18450"/>
                <a:gd name="connsiteX2" fmla="*/ 0 w 18450"/>
                <a:gd name="connsiteY2" fmla="*/ 0 h 18450"/>
                <a:gd name="connsiteX3" fmla="*/ 0 w 18450"/>
                <a:gd name="connsiteY3" fmla="*/ 0 h 18450"/>
                <a:gd name="connsiteX4" fmla="*/ 0 w 18450"/>
                <a:gd name="connsiteY4" fmla="*/ 0 h 18450"/>
                <a:gd name="connsiteX5" fmla="*/ 17712 w 18450"/>
                <a:gd name="connsiteY5" fmla="*/ 16974 h 18450"/>
                <a:gd name="connsiteX6" fmla="*/ 17712 w 18450"/>
                <a:gd name="connsiteY6" fmla="*/ 9594 h 18450"/>
                <a:gd name="connsiteX7" fmla="*/ 17712 w 18450"/>
                <a:gd name="connsiteY7" fmla="*/ 9594 h 18450"/>
                <a:gd name="connsiteX8" fmla="*/ 14022 w 18450"/>
                <a:gd name="connsiteY8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50" h="18450">
                  <a:moveTo>
                    <a:pt x="18450" y="17712"/>
                  </a:moveTo>
                  <a:lnTo>
                    <a:pt x="18450" y="17712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7712" y="16974"/>
                  </a:lnTo>
                  <a:lnTo>
                    <a:pt x="17712" y="9594"/>
                  </a:lnTo>
                  <a:lnTo>
                    <a:pt x="17712" y="9594"/>
                  </a:lnTo>
                  <a:lnTo>
                    <a:pt x="14022" y="18450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67ED0EBF-3D28-4030-967C-CE10A20DFDFC}"/>
                </a:ext>
              </a:extLst>
            </p:cNvPr>
            <p:cNvSpPr/>
            <p:nvPr/>
          </p:nvSpPr>
          <p:spPr>
            <a:xfrm>
              <a:off x="8086422" y="3765289"/>
              <a:ext cx="41328" cy="44279"/>
            </a:xfrm>
            <a:custGeom>
              <a:avLst/>
              <a:gdLst>
                <a:gd name="connsiteX0" fmla="*/ 9594 w 41328"/>
                <a:gd name="connsiteY0" fmla="*/ 42066 h 44279"/>
                <a:gd name="connsiteX1" fmla="*/ 9594 w 41328"/>
                <a:gd name="connsiteY1" fmla="*/ 42066 h 44279"/>
                <a:gd name="connsiteX2" fmla="*/ 9594 w 41328"/>
                <a:gd name="connsiteY2" fmla="*/ 42066 h 44279"/>
                <a:gd name="connsiteX3" fmla="*/ 13284 w 41328"/>
                <a:gd name="connsiteY3" fmla="*/ 22878 h 44279"/>
                <a:gd name="connsiteX4" fmla="*/ 0 w 41328"/>
                <a:gd name="connsiteY4" fmla="*/ 2952 h 44279"/>
                <a:gd name="connsiteX5" fmla="*/ 0 w 41328"/>
                <a:gd name="connsiteY5" fmla="*/ 2952 h 44279"/>
                <a:gd name="connsiteX6" fmla="*/ 0 w 41328"/>
                <a:gd name="connsiteY6" fmla="*/ 2952 h 44279"/>
                <a:gd name="connsiteX7" fmla="*/ 11808 w 41328"/>
                <a:gd name="connsiteY7" fmla="*/ 21402 h 44279"/>
                <a:gd name="connsiteX8" fmla="*/ 11808 w 41328"/>
                <a:gd name="connsiteY8" fmla="*/ 3690 h 44279"/>
                <a:gd name="connsiteX9" fmla="*/ 11808 w 41328"/>
                <a:gd name="connsiteY9" fmla="*/ 3690 h 44279"/>
                <a:gd name="connsiteX10" fmla="*/ 11808 w 41328"/>
                <a:gd name="connsiteY10" fmla="*/ 3690 h 44279"/>
                <a:gd name="connsiteX11" fmla="*/ 19188 w 41328"/>
                <a:gd name="connsiteY11" fmla="*/ 14022 h 44279"/>
                <a:gd name="connsiteX12" fmla="*/ 19188 w 41328"/>
                <a:gd name="connsiteY12" fmla="*/ 2214 h 44279"/>
                <a:gd name="connsiteX13" fmla="*/ 19188 w 41328"/>
                <a:gd name="connsiteY13" fmla="*/ 2214 h 44279"/>
                <a:gd name="connsiteX14" fmla="*/ 30996 w 41328"/>
                <a:gd name="connsiteY14" fmla="*/ 15498 h 44279"/>
                <a:gd name="connsiteX15" fmla="*/ 30996 w 41328"/>
                <a:gd name="connsiteY15" fmla="*/ 15498 h 44279"/>
                <a:gd name="connsiteX16" fmla="*/ 24354 w 41328"/>
                <a:gd name="connsiteY16" fmla="*/ 38376 h 44279"/>
                <a:gd name="connsiteX17" fmla="*/ 24354 w 41328"/>
                <a:gd name="connsiteY17" fmla="*/ 38376 h 44279"/>
                <a:gd name="connsiteX18" fmla="*/ 16974 w 41328"/>
                <a:gd name="connsiteY18" fmla="*/ 25830 h 44279"/>
                <a:gd name="connsiteX19" fmla="*/ 12546 w 41328"/>
                <a:gd name="connsiteY19" fmla="*/ 38376 h 44279"/>
                <a:gd name="connsiteX20" fmla="*/ 12546 w 41328"/>
                <a:gd name="connsiteY20" fmla="*/ 38376 h 44279"/>
                <a:gd name="connsiteX21" fmla="*/ 4428 w 41328"/>
                <a:gd name="connsiteY21" fmla="*/ 25830 h 44279"/>
                <a:gd name="connsiteX22" fmla="*/ 4428 w 41328"/>
                <a:gd name="connsiteY22" fmla="*/ 44280 h 44279"/>
                <a:gd name="connsiteX23" fmla="*/ 14760 w 41328"/>
                <a:gd name="connsiteY23" fmla="*/ 20664 h 44279"/>
                <a:gd name="connsiteX24" fmla="*/ 22140 w 41328"/>
                <a:gd name="connsiteY24" fmla="*/ 32472 h 44279"/>
                <a:gd name="connsiteX25" fmla="*/ 26568 w 41328"/>
                <a:gd name="connsiteY25" fmla="*/ 19926 h 44279"/>
                <a:gd name="connsiteX26" fmla="*/ 26568 w 41328"/>
                <a:gd name="connsiteY26" fmla="*/ 19926 h 44279"/>
                <a:gd name="connsiteX27" fmla="*/ 33948 w 41328"/>
                <a:gd name="connsiteY27" fmla="*/ 31734 h 44279"/>
                <a:gd name="connsiteX28" fmla="*/ 41328 w 41328"/>
                <a:gd name="connsiteY28" fmla="*/ 11070 h 44279"/>
                <a:gd name="connsiteX29" fmla="*/ 30258 w 41328"/>
                <a:gd name="connsiteY29" fmla="*/ 0 h 44279"/>
                <a:gd name="connsiteX30" fmla="*/ 30258 w 41328"/>
                <a:gd name="connsiteY30" fmla="*/ 11808 h 44279"/>
                <a:gd name="connsiteX31" fmla="*/ 30258 w 41328"/>
                <a:gd name="connsiteY31" fmla="*/ 11808 h 44279"/>
                <a:gd name="connsiteX32" fmla="*/ 30258 w 41328"/>
                <a:gd name="connsiteY32" fmla="*/ 11808 h 44279"/>
                <a:gd name="connsiteX33" fmla="*/ 19188 w 41328"/>
                <a:gd name="connsiteY33" fmla="*/ 2952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1328" h="44279">
                  <a:moveTo>
                    <a:pt x="9594" y="42066"/>
                  </a:moveTo>
                  <a:lnTo>
                    <a:pt x="9594" y="42066"/>
                  </a:lnTo>
                  <a:cubicBezTo>
                    <a:pt x="9594" y="42066"/>
                    <a:pt x="9594" y="42066"/>
                    <a:pt x="9594" y="42066"/>
                  </a:cubicBezTo>
                  <a:lnTo>
                    <a:pt x="13284" y="22878"/>
                  </a:lnTo>
                  <a:lnTo>
                    <a:pt x="0" y="2952"/>
                  </a:lnTo>
                  <a:cubicBezTo>
                    <a:pt x="0" y="2952"/>
                    <a:pt x="0" y="2952"/>
                    <a:pt x="0" y="2952"/>
                  </a:cubicBezTo>
                  <a:lnTo>
                    <a:pt x="0" y="2952"/>
                  </a:lnTo>
                  <a:lnTo>
                    <a:pt x="11808" y="21402"/>
                  </a:lnTo>
                  <a:lnTo>
                    <a:pt x="11808" y="3690"/>
                  </a:lnTo>
                  <a:lnTo>
                    <a:pt x="11808" y="3690"/>
                  </a:lnTo>
                  <a:lnTo>
                    <a:pt x="11808" y="3690"/>
                  </a:lnTo>
                  <a:lnTo>
                    <a:pt x="19188" y="14022"/>
                  </a:lnTo>
                  <a:lnTo>
                    <a:pt x="19188" y="2214"/>
                  </a:lnTo>
                  <a:lnTo>
                    <a:pt x="19188" y="2214"/>
                  </a:lnTo>
                  <a:lnTo>
                    <a:pt x="30996" y="15498"/>
                  </a:lnTo>
                  <a:lnTo>
                    <a:pt x="30996" y="15498"/>
                  </a:lnTo>
                  <a:lnTo>
                    <a:pt x="24354" y="38376"/>
                  </a:lnTo>
                  <a:lnTo>
                    <a:pt x="24354" y="38376"/>
                  </a:lnTo>
                  <a:lnTo>
                    <a:pt x="16974" y="25830"/>
                  </a:lnTo>
                  <a:lnTo>
                    <a:pt x="12546" y="38376"/>
                  </a:lnTo>
                  <a:lnTo>
                    <a:pt x="12546" y="38376"/>
                  </a:lnTo>
                  <a:lnTo>
                    <a:pt x="4428" y="25830"/>
                  </a:lnTo>
                  <a:lnTo>
                    <a:pt x="4428" y="44280"/>
                  </a:lnTo>
                  <a:close/>
                  <a:moveTo>
                    <a:pt x="14760" y="20664"/>
                  </a:moveTo>
                  <a:lnTo>
                    <a:pt x="22140" y="32472"/>
                  </a:lnTo>
                  <a:lnTo>
                    <a:pt x="26568" y="19926"/>
                  </a:lnTo>
                  <a:lnTo>
                    <a:pt x="26568" y="19926"/>
                  </a:lnTo>
                  <a:lnTo>
                    <a:pt x="33948" y="31734"/>
                  </a:lnTo>
                  <a:lnTo>
                    <a:pt x="41328" y="11070"/>
                  </a:lnTo>
                  <a:lnTo>
                    <a:pt x="30258" y="0"/>
                  </a:lnTo>
                  <a:lnTo>
                    <a:pt x="30258" y="11808"/>
                  </a:lnTo>
                  <a:lnTo>
                    <a:pt x="30258" y="11808"/>
                  </a:lnTo>
                  <a:lnTo>
                    <a:pt x="30258" y="11808"/>
                  </a:lnTo>
                  <a:lnTo>
                    <a:pt x="19188" y="2952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7FF4E049-64DC-49DC-A935-B48009A6D3F0}"/>
                </a:ext>
              </a:extLst>
            </p:cNvPr>
            <p:cNvSpPr/>
            <p:nvPr/>
          </p:nvSpPr>
          <p:spPr>
            <a:xfrm>
              <a:off x="8039191" y="3736508"/>
              <a:ext cx="18450" cy="18450"/>
            </a:xfrm>
            <a:custGeom>
              <a:avLst/>
              <a:gdLst>
                <a:gd name="connsiteX0" fmla="*/ 738 w 18450"/>
                <a:gd name="connsiteY0" fmla="*/ 18450 h 18450"/>
                <a:gd name="connsiteX1" fmla="*/ 738 w 18450"/>
                <a:gd name="connsiteY1" fmla="*/ 18450 h 18450"/>
                <a:gd name="connsiteX2" fmla="*/ 738 w 18450"/>
                <a:gd name="connsiteY2" fmla="*/ 9594 h 18450"/>
                <a:gd name="connsiteX3" fmla="*/ 738 w 18450"/>
                <a:gd name="connsiteY3" fmla="*/ 9594 h 18450"/>
                <a:gd name="connsiteX4" fmla="*/ 738 w 18450"/>
                <a:gd name="connsiteY4" fmla="*/ 16974 h 18450"/>
                <a:gd name="connsiteX5" fmla="*/ 18450 w 18450"/>
                <a:gd name="connsiteY5" fmla="*/ 0 h 18450"/>
                <a:gd name="connsiteX6" fmla="*/ 18450 w 18450"/>
                <a:gd name="connsiteY6" fmla="*/ 0 h 18450"/>
                <a:gd name="connsiteX7" fmla="*/ 18450 w 18450"/>
                <a:gd name="connsiteY7" fmla="*/ 0 h 18450"/>
                <a:gd name="connsiteX8" fmla="*/ 0 w 18450"/>
                <a:gd name="connsiteY8" fmla="*/ 1771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50" h="18450">
                  <a:moveTo>
                    <a:pt x="738" y="18450"/>
                  </a:moveTo>
                  <a:lnTo>
                    <a:pt x="738" y="18450"/>
                  </a:lnTo>
                  <a:lnTo>
                    <a:pt x="738" y="9594"/>
                  </a:lnTo>
                  <a:lnTo>
                    <a:pt x="738" y="9594"/>
                  </a:lnTo>
                  <a:lnTo>
                    <a:pt x="738" y="16974"/>
                  </a:lnTo>
                  <a:lnTo>
                    <a:pt x="18450" y="0"/>
                  </a:lnTo>
                  <a:lnTo>
                    <a:pt x="18450" y="0"/>
                  </a:lnTo>
                  <a:cubicBezTo>
                    <a:pt x="18450" y="0"/>
                    <a:pt x="18450" y="0"/>
                    <a:pt x="18450" y="0"/>
                  </a:cubicBezTo>
                  <a:lnTo>
                    <a:pt x="0" y="17712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9C4296EC-208B-40F6-86F1-8DCC7BA5973E}"/>
                </a:ext>
              </a:extLst>
            </p:cNvPr>
            <p:cNvSpPr/>
            <p:nvPr/>
          </p:nvSpPr>
          <p:spPr>
            <a:xfrm>
              <a:off x="8048784" y="3725437"/>
              <a:ext cx="14022" cy="36900"/>
            </a:xfrm>
            <a:custGeom>
              <a:avLst/>
              <a:gdLst>
                <a:gd name="connsiteX0" fmla="*/ 4428 w 14022"/>
                <a:gd name="connsiteY0" fmla="*/ 36900 h 36900"/>
                <a:gd name="connsiteX1" fmla="*/ 4428 w 14022"/>
                <a:gd name="connsiteY1" fmla="*/ 36900 h 36900"/>
                <a:gd name="connsiteX2" fmla="*/ 0 w 14022"/>
                <a:gd name="connsiteY2" fmla="*/ 0 h 36900"/>
                <a:gd name="connsiteX3" fmla="*/ 0 w 14022"/>
                <a:gd name="connsiteY3" fmla="*/ 0 h 36900"/>
                <a:gd name="connsiteX4" fmla="*/ 3690 w 14022"/>
                <a:gd name="connsiteY4" fmla="*/ 33948 h 36900"/>
                <a:gd name="connsiteX5" fmla="*/ 14022 w 14022"/>
                <a:gd name="connsiteY5" fmla="*/ 20664 h 36900"/>
                <a:gd name="connsiteX6" fmla="*/ 14022 w 14022"/>
                <a:gd name="connsiteY6" fmla="*/ 20664 h 36900"/>
                <a:gd name="connsiteX7" fmla="*/ 14022 w 14022"/>
                <a:gd name="connsiteY7" fmla="*/ 20664 h 36900"/>
                <a:gd name="connsiteX8" fmla="*/ 2214 w 14022"/>
                <a:gd name="connsiteY8" fmla="*/ 36162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22" h="36900">
                  <a:moveTo>
                    <a:pt x="4428" y="36900"/>
                  </a:moveTo>
                  <a:lnTo>
                    <a:pt x="4428" y="369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33948"/>
                  </a:lnTo>
                  <a:lnTo>
                    <a:pt x="14022" y="20664"/>
                  </a:lnTo>
                  <a:lnTo>
                    <a:pt x="14022" y="20664"/>
                  </a:lnTo>
                  <a:lnTo>
                    <a:pt x="14022" y="20664"/>
                  </a:lnTo>
                  <a:lnTo>
                    <a:pt x="2214" y="36162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0C350D83-786D-46B2-B576-7657407D5996}"/>
                </a:ext>
              </a:extLst>
            </p:cNvPr>
            <p:cNvSpPr/>
            <p:nvPr/>
          </p:nvSpPr>
          <p:spPr>
            <a:xfrm>
              <a:off x="8059855" y="3753482"/>
              <a:ext cx="6642" cy="22877"/>
            </a:xfrm>
            <a:custGeom>
              <a:avLst/>
              <a:gdLst>
                <a:gd name="connsiteX0" fmla="*/ 6642 w 6642"/>
                <a:gd name="connsiteY0" fmla="*/ 22878 h 22877"/>
                <a:gd name="connsiteX1" fmla="*/ 6642 w 6642"/>
                <a:gd name="connsiteY1" fmla="*/ 22878 h 22877"/>
                <a:gd name="connsiteX2" fmla="*/ 0 w 6642"/>
                <a:gd name="connsiteY2" fmla="*/ 0 h 22877"/>
                <a:gd name="connsiteX3" fmla="*/ 0 w 6642"/>
                <a:gd name="connsiteY3" fmla="*/ 0 h 22877"/>
                <a:gd name="connsiteX4" fmla="*/ 0 w 6642"/>
                <a:gd name="connsiteY4" fmla="*/ 0 h 22877"/>
                <a:gd name="connsiteX5" fmla="*/ 6642 w 6642"/>
                <a:gd name="connsiteY5" fmla="*/ 22140 h 22877"/>
                <a:gd name="connsiteX6" fmla="*/ 6642 w 6642"/>
                <a:gd name="connsiteY6" fmla="*/ 2214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22877">
                  <a:moveTo>
                    <a:pt x="6642" y="22878"/>
                  </a:moveTo>
                  <a:lnTo>
                    <a:pt x="6642" y="2287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6642" y="22140"/>
                  </a:lnTo>
                  <a:cubicBezTo>
                    <a:pt x="6642" y="22140"/>
                    <a:pt x="6642" y="22140"/>
                    <a:pt x="6642" y="22140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5185A99D-056F-49CD-8037-47DB0AC0DD90}"/>
                </a:ext>
              </a:extLst>
            </p:cNvPr>
            <p:cNvSpPr/>
            <p:nvPr/>
          </p:nvSpPr>
          <p:spPr>
            <a:xfrm>
              <a:off x="8026645" y="3763076"/>
              <a:ext cx="36161" cy="44279"/>
            </a:xfrm>
            <a:custGeom>
              <a:avLst/>
              <a:gdLst>
                <a:gd name="connsiteX0" fmla="*/ 33948 w 36161"/>
                <a:gd name="connsiteY0" fmla="*/ 44280 h 44279"/>
                <a:gd name="connsiteX1" fmla="*/ 33948 w 36161"/>
                <a:gd name="connsiteY1" fmla="*/ 44280 h 44279"/>
                <a:gd name="connsiteX2" fmla="*/ 33948 w 36161"/>
                <a:gd name="connsiteY2" fmla="*/ 25830 h 44279"/>
                <a:gd name="connsiteX3" fmla="*/ 26568 w 36161"/>
                <a:gd name="connsiteY3" fmla="*/ 38376 h 44279"/>
                <a:gd name="connsiteX4" fmla="*/ 26568 w 36161"/>
                <a:gd name="connsiteY4" fmla="*/ 38376 h 44279"/>
                <a:gd name="connsiteX5" fmla="*/ 26568 w 36161"/>
                <a:gd name="connsiteY5" fmla="*/ 25830 h 44279"/>
                <a:gd name="connsiteX6" fmla="*/ 19188 w 36161"/>
                <a:gd name="connsiteY6" fmla="*/ 38376 h 44279"/>
                <a:gd name="connsiteX7" fmla="*/ 19188 w 36161"/>
                <a:gd name="connsiteY7" fmla="*/ 38376 h 44279"/>
                <a:gd name="connsiteX8" fmla="*/ 0 w 36161"/>
                <a:gd name="connsiteY8" fmla="*/ 13284 h 44279"/>
                <a:gd name="connsiteX9" fmla="*/ 0 w 36161"/>
                <a:gd name="connsiteY9" fmla="*/ 13284 h 44279"/>
                <a:gd name="connsiteX10" fmla="*/ 12546 w 36161"/>
                <a:gd name="connsiteY10" fmla="*/ 0 h 44279"/>
                <a:gd name="connsiteX11" fmla="*/ 12546 w 36161"/>
                <a:gd name="connsiteY11" fmla="*/ 0 h 44279"/>
                <a:gd name="connsiteX12" fmla="*/ 12546 w 36161"/>
                <a:gd name="connsiteY12" fmla="*/ 11808 h 44279"/>
                <a:gd name="connsiteX13" fmla="*/ 20664 w 36161"/>
                <a:gd name="connsiteY13" fmla="*/ 1476 h 44279"/>
                <a:gd name="connsiteX14" fmla="*/ 20664 w 36161"/>
                <a:gd name="connsiteY14" fmla="*/ 1476 h 44279"/>
                <a:gd name="connsiteX15" fmla="*/ 20664 w 36161"/>
                <a:gd name="connsiteY15" fmla="*/ 1476 h 44279"/>
                <a:gd name="connsiteX16" fmla="*/ 24354 w 36161"/>
                <a:gd name="connsiteY16" fmla="*/ 19188 h 44279"/>
                <a:gd name="connsiteX17" fmla="*/ 36162 w 36161"/>
                <a:gd name="connsiteY17" fmla="*/ 738 h 44279"/>
                <a:gd name="connsiteX18" fmla="*/ 36162 w 36161"/>
                <a:gd name="connsiteY18" fmla="*/ 738 h 44279"/>
                <a:gd name="connsiteX19" fmla="*/ 36162 w 36161"/>
                <a:gd name="connsiteY19" fmla="*/ 738 h 44279"/>
                <a:gd name="connsiteX20" fmla="*/ 22878 w 36161"/>
                <a:gd name="connsiteY20" fmla="*/ 20664 h 44279"/>
                <a:gd name="connsiteX21" fmla="*/ 27306 w 36161"/>
                <a:gd name="connsiteY21" fmla="*/ 39852 h 44279"/>
                <a:gd name="connsiteX22" fmla="*/ 27306 w 36161"/>
                <a:gd name="connsiteY22" fmla="*/ 39852 h 44279"/>
                <a:gd name="connsiteX23" fmla="*/ 15498 w 36161"/>
                <a:gd name="connsiteY23" fmla="*/ 21402 h 44279"/>
                <a:gd name="connsiteX24" fmla="*/ 15498 w 36161"/>
                <a:gd name="connsiteY24" fmla="*/ 21402 h 44279"/>
                <a:gd name="connsiteX25" fmla="*/ 19926 w 36161"/>
                <a:gd name="connsiteY25" fmla="*/ 33948 h 44279"/>
                <a:gd name="connsiteX26" fmla="*/ 27306 w 36161"/>
                <a:gd name="connsiteY26" fmla="*/ 22140 h 44279"/>
                <a:gd name="connsiteX27" fmla="*/ 27306 w 36161"/>
                <a:gd name="connsiteY27" fmla="*/ 4428 h 44279"/>
                <a:gd name="connsiteX28" fmla="*/ 19926 w 36161"/>
                <a:gd name="connsiteY28" fmla="*/ 14760 h 44279"/>
                <a:gd name="connsiteX29" fmla="*/ 19926 w 36161"/>
                <a:gd name="connsiteY29" fmla="*/ 14760 h 44279"/>
                <a:gd name="connsiteX30" fmla="*/ 19926 w 36161"/>
                <a:gd name="connsiteY30" fmla="*/ 14760 h 44279"/>
                <a:gd name="connsiteX31" fmla="*/ 16236 w 36161"/>
                <a:gd name="connsiteY31" fmla="*/ 2952 h 44279"/>
                <a:gd name="connsiteX32" fmla="*/ 5166 w 36161"/>
                <a:gd name="connsiteY32" fmla="*/ 13284 h 44279"/>
                <a:gd name="connsiteX33" fmla="*/ 11070 w 36161"/>
                <a:gd name="connsiteY33" fmla="*/ 33210 h 44279"/>
                <a:gd name="connsiteX34" fmla="*/ 18450 w 36161"/>
                <a:gd name="connsiteY34" fmla="*/ 21402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6161" h="44279">
                  <a:moveTo>
                    <a:pt x="33948" y="44280"/>
                  </a:moveTo>
                  <a:lnTo>
                    <a:pt x="33948" y="44280"/>
                  </a:lnTo>
                  <a:lnTo>
                    <a:pt x="33948" y="25830"/>
                  </a:lnTo>
                  <a:lnTo>
                    <a:pt x="26568" y="38376"/>
                  </a:lnTo>
                  <a:lnTo>
                    <a:pt x="26568" y="38376"/>
                  </a:lnTo>
                  <a:lnTo>
                    <a:pt x="26568" y="25830"/>
                  </a:lnTo>
                  <a:lnTo>
                    <a:pt x="19188" y="38376"/>
                  </a:lnTo>
                  <a:lnTo>
                    <a:pt x="19188" y="38376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11808"/>
                  </a:lnTo>
                  <a:lnTo>
                    <a:pt x="20664" y="1476"/>
                  </a:lnTo>
                  <a:lnTo>
                    <a:pt x="20664" y="1476"/>
                  </a:lnTo>
                  <a:cubicBezTo>
                    <a:pt x="20664" y="1476"/>
                    <a:pt x="20664" y="1476"/>
                    <a:pt x="20664" y="1476"/>
                  </a:cubicBezTo>
                  <a:lnTo>
                    <a:pt x="24354" y="19188"/>
                  </a:lnTo>
                  <a:lnTo>
                    <a:pt x="36162" y="738"/>
                  </a:lnTo>
                  <a:lnTo>
                    <a:pt x="36162" y="738"/>
                  </a:lnTo>
                  <a:lnTo>
                    <a:pt x="36162" y="738"/>
                  </a:lnTo>
                  <a:lnTo>
                    <a:pt x="22878" y="20664"/>
                  </a:lnTo>
                  <a:lnTo>
                    <a:pt x="27306" y="39852"/>
                  </a:lnTo>
                  <a:lnTo>
                    <a:pt x="27306" y="39852"/>
                  </a:lnTo>
                  <a:close/>
                  <a:moveTo>
                    <a:pt x="15498" y="21402"/>
                  </a:moveTo>
                  <a:lnTo>
                    <a:pt x="15498" y="21402"/>
                  </a:lnTo>
                  <a:lnTo>
                    <a:pt x="19926" y="33948"/>
                  </a:lnTo>
                  <a:lnTo>
                    <a:pt x="27306" y="22140"/>
                  </a:lnTo>
                  <a:lnTo>
                    <a:pt x="27306" y="4428"/>
                  </a:lnTo>
                  <a:lnTo>
                    <a:pt x="19926" y="14760"/>
                  </a:lnTo>
                  <a:lnTo>
                    <a:pt x="19926" y="14760"/>
                  </a:lnTo>
                  <a:cubicBezTo>
                    <a:pt x="19926" y="14760"/>
                    <a:pt x="19926" y="14760"/>
                    <a:pt x="19926" y="14760"/>
                  </a:cubicBezTo>
                  <a:lnTo>
                    <a:pt x="16236" y="2952"/>
                  </a:lnTo>
                  <a:lnTo>
                    <a:pt x="5166" y="13284"/>
                  </a:lnTo>
                  <a:lnTo>
                    <a:pt x="11070" y="33210"/>
                  </a:lnTo>
                  <a:lnTo>
                    <a:pt x="18450" y="21402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7480D0A0-2C20-466E-9E4A-6A688DE6C9D7}"/>
                </a:ext>
              </a:extLst>
            </p:cNvPr>
            <p:cNvSpPr/>
            <p:nvPr/>
          </p:nvSpPr>
          <p:spPr>
            <a:xfrm>
              <a:off x="8024430" y="3799237"/>
              <a:ext cx="25830" cy="20664"/>
            </a:xfrm>
            <a:custGeom>
              <a:avLst/>
              <a:gdLst>
                <a:gd name="connsiteX0" fmla="*/ 25830 w 25830"/>
                <a:gd name="connsiteY0" fmla="*/ 20664 h 20664"/>
                <a:gd name="connsiteX1" fmla="*/ 25830 w 25830"/>
                <a:gd name="connsiteY1" fmla="*/ 20664 h 20664"/>
                <a:gd name="connsiteX2" fmla="*/ 22140 w 25830"/>
                <a:gd name="connsiteY2" fmla="*/ 8118 h 20664"/>
                <a:gd name="connsiteX3" fmla="*/ 15498 w 25830"/>
                <a:gd name="connsiteY3" fmla="*/ 18450 h 20664"/>
                <a:gd name="connsiteX4" fmla="*/ 15498 w 25830"/>
                <a:gd name="connsiteY4" fmla="*/ 18450 h 20664"/>
                <a:gd name="connsiteX5" fmla="*/ 7380 w 25830"/>
                <a:gd name="connsiteY5" fmla="*/ 2214 h 20664"/>
                <a:gd name="connsiteX6" fmla="*/ 0 w 25830"/>
                <a:gd name="connsiteY6" fmla="*/ 11808 h 20664"/>
                <a:gd name="connsiteX7" fmla="*/ 0 w 25830"/>
                <a:gd name="connsiteY7" fmla="*/ 11808 h 20664"/>
                <a:gd name="connsiteX8" fmla="*/ 0 w 25830"/>
                <a:gd name="connsiteY8" fmla="*/ 11808 h 20664"/>
                <a:gd name="connsiteX9" fmla="*/ 7380 w 25830"/>
                <a:gd name="connsiteY9" fmla="*/ 0 h 20664"/>
                <a:gd name="connsiteX10" fmla="*/ 7380 w 25830"/>
                <a:gd name="connsiteY10" fmla="*/ 0 h 20664"/>
                <a:gd name="connsiteX11" fmla="*/ 12546 w 25830"/>
                <a:gd name="connsiteY11" fmla="*/ 15498 h 20664"/>
                <a:gd name="connsiteX12" fmla="*/ 18450 w 25830"/>
                <a:gd name="connsiteY12" fmla="*/ 5166 h 20664"/>
                <a:gd name="connsiteX13" fmla="*/ 18450 w 25830"/>
                <a:gd name="connsiteY13" fmla="*/ 5166 h 20664"/>
                <a:gd name="connsiteX14" fmla="*/ 23616 w 25830"/>
                <a:gd name="connsiteY14" fmla="*/ 19926 h 20664"/>
                <a:gd name="connsiteX15" fmla="*/ 23616 w 25830"/>
                <a:gd name="connsiteY15" fmla="*/ 1992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830" h="20664">
                  <a:moveTo>
                    <a:pt x="25830" y="20664"/>
                  </a:moveTo>
                  <a:lnTo>
                    <a:pt x="25830" y="20664"/>
                  </a:lnTo>
                  <a:lnTo>
                    <a:pt x="22140" y="8118"/>
                  </a:lnTo>
                  <a:lnTo>
                    <a:pt x="15498" y="18450"/>
                  </a:lnTo>
                  <a:lnTo>
                    <a:pt x="15498" y="18450"/>
                  </a:lnTo>
                  <a:lnTo>
                    <a:pt x="7380" y="2214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12546" y="15498"/>
                  </a:lnTo>
                  <a:lnTo>
                    <a:pt x="18450" y="5166"/>
                  </a:lnTo>
                  <a:lnTo>
                    <a:pt x="18450" y="5166"/>
                  </a:lnTo>
                  <a:lnTo>
                    <a:pt x="23616" y="19926"/>
                  </a:lnTo>
                  <a:lnTo>
                    <a:pt x="23616" y="19926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FD0BA675-B27A-41C9-83E4-98E187B98893}"/>
                </a:ext>
              </a:extLst>
            </p:cNvPr>
            <p:cNvSpPr/>
            <p:nvPr/>
          </p:nvSpPr>
          <p:spPr>
            <a:xfrm>
              <a:off x="8105611" y="3799976"/>
              <a:ext cx="23615" cy="19925"/>
            </a:xfrm>
            <a:custGeom>
              <a:avLst/>
              <a:gdLst>
                <a:gd name="connsiteX0" fmla="*/ 0 w 23615"/>
                <a:gd name="connsiteY0" fmla="*/ 19926 h 19925"/>
                <a:gd name="connsiteX1" fmla="*/ 0 w 23615"/>
                <a:gd name="connsiteY1" fmla="*/ 19926 h 19925"/>
                <a:gd name="connsiteX2" fmla="*/ 4428 w 23615"/>
                <a:gd name="connsiteY2" fmla="*/ 5166 h 19925"/>
                <a:gd name="connsiteX3" fmla="*/ 4428 w 23615"/>
                <a:gd name="connsiteY3" fmla="*/ 5166 h 19925"/>
                <a:gd name="connsiteX4" fmla="*/ 11070 w 23615"/>
                <a:gd name="connsiteY4" fmla="*/ 15498 h 19925"/>
                <a:gd name="connsiteX5" fmla="*/ 15498 w 23615"/>
                <a:gd name="connsiteY5" fmla="*/ 0 h 19925"/>
                <a:gd name="connsiteX6" fmla="*/ 15498 w 23615"/>
                <a:gd name="connsiteY6" fmla="*/ 0 h 19925"/>
                <a:gd name="connsiteX7" fmla="*/ 23616 w 23615"/>
                <a:gd name="connsiteY7" fmla="*/ 11070 h 19925"/>
                <a:gd name="connsiteX8" fmla="*/ 23616 w 23615"/>
                <a:gd name="connsiteY8" fmla="*/ 11070 h 19925"/>
                <a:gd name="connsiteX9" fmla="*/ 23616 w 23615"/>
                <a:gd name="connsiteY9" fmla="*/ 11070 h 19925"/>
                <a:gd name="connsiteX10" fmla="*/ 16974 w 23615"/>
                <a:gd name="connsiteY10" fmla="*/ 1476 h 19925"/>
                <a:gd name="connsiteX11" fmla="*/ 11808 w 23615"/>
                <a:gd name="connsiteY11" fmla="*/ 16974 h 19925"/>
                <a:gd name="connsiteX12" fmla="*/ 11808 w 23615"/>
                <a:gd name="connsiteY12" fmla="*/ 16974 h 19925"/>
                <a:gd name="connsiteX13" fmla="*/ 5904 w 23615"/>
                <a:gd name="connsiteY13" fmla="*/ 6642 h 19925"/>
                <a:gd name="connsiteX14" fmla="*/ 0 w 23615"/>
                <a:gd name="connsiteY14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15" h="19925">
                  <a:moveTo>
                    <a:pt x="0" y="19926"/>
                  </a:moveTo>
                  <a:lnTo>
                    <a:pt x="0" y="1992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11070" y="15498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23616" y="11070"/>
                  </a:lnTo>
                  <a:lnTo>
                    <a:pt x="23616" y="11070"/>
                  </a:lnTo>
                  <a:cubicBezTo>
                    <a:pt x="23616" y="11070"/>
                    <a:pt x="23616" y="11070"/>
                    <a:pt x="23616" y="11070"/>
                  </a:cubicBezTo>
                  <a:lnTo>
                    <a:pt x="16974" y="1476"/>
                  </a:lnTo>
                  <a:lnTo>
                    <a:pt x="11808" y="16974"/>
                  </a:lnTo>
                  <a:lnTo>
                    <a:pt x="11808" y="16974"/>
                  </a:lnTo>
                  <a:lnTo>
                    <a:pt x="5904" y="6642"/>
                  </a:lnTo>
                  <a:lnTo>
                    <a:pt x="0" y="19926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671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03274" y="3807220"/>
              <a:ext cx="69351" cy="18585"/>
              <a:chOff x="8003274" y="3807220"/>
              <a:chExt cx="69351" cy="18585"/>
            </a:xfrm>
          </p:grpSpPr>
          <p:sp>
            <p:nvSpPr>
              <p:cNvPr id="2672" name="Freeform: Shape 2671">
                <a:extLst>
                  <a:ext uri="{FF2B5EF4-FFF2-40B4-BE49-F238E27FC236}">
                    <a16:creationId xmlns:a16="http://schemas.microsoft.com/office/drawing/2014/main" id="{D95E2C45-B9B6-49BB-B156-9405BEBDCD78}"/>
                  </a:ext>
                </a:extLst>
              </p:cNvPr>
              <p:cNvSpPr/>
              <p:nvPr/>
            </p:nvSpPr>
            <p:spPr>
              <a:xfrm>
                <a:off x="8006062" y="3807220"/>
                <a:ext cx="65236" cy="16476"/>
              </a:xfrm>
              <a:custGeom>
                <a:avLst/>
                <a:gdLst>
                  <a:gd name="connsiteX0" fmla="*/ 30914 w 65236"/>
                  <a:gd name="connsiteY0" fmla="*/ 6039 h 16476"/>
                  <a:gd name="connsiteX1" fmla="*/ 60434 w 65236"/>
                  <a:gd name="connsiteY1" fmla="*/ 6039 h 16476"/>
                  <a:gd name="connsiteX2" fmla="*/ 60434 w 65236"/>
                  <a:gd name="connsiteY2" fmla="*/ 15633 h 16476"/>
                  <a:gd name="connsiteX3" fmla="*/ 31652 w 65236"/>
                  <a:gd name="connsiteY3" fmla="*/ 15633 h 16476"/>
                  <a:gd name="connsiteX4" fmla="*/ 3608 w 65236"/>
                  <a:gd name="connsiteY4" fmla="*/ 9730 h 16476"/>
                  <a:gd name="connsiteX5" fmla="*/ 3608 w 65236"/>
                  <a:gd name="connsiteY5" fmla="*/ 135 h 16476"/>
                  <a:gd name="connsiteX6" fmla="*/ 29438 w 65236"/>
                  <a:gd name="connsiteY6" fmla="*/ 6039 h 16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5236" h="16476">
                    <a:moveTo>
                      <a:pt x="30914" y="6039"/>
                    </a:moveTo>
                    <a:cubicBezTo>
                      <a:pt x="40722" y="7107"/>
                      <a:pt x="50626" y="7107"/>
                      <a:pt x="60434" y="6039"/>
                    </a:cubicBezTo>
                    <a:cubicBezTo>
                      <a:pt x="64862" y="6039"/>
                      <a:pt x="68552" y="14157"/>
                      <a:pt x="60434" y="15633"/>
                    </a:cubicBezTo>
                    <a:cubicBezTo>
                      <a:pt x="50870" y="16757"/>
                      <a:pt x="41217" y="16757"/>
                      <a:pt x="31652" y="15633"/>
                    </a:cubicBezTo>
                    <a:lnTo>
                      <a:pt x="3608" y="9730"/>
                    </a:lnTo>
                    <a:cubicBezTo>
                      <a:pt x="-4510" y="9730"/>
                      <a:pt x="3608" y="-1341"/>
                      <a:pt x="3608" y="135"/>
                    </a:cubicBezTo>
                    <a:lnTo>
                      <a:pt x="29438" y="6039"/>
                    </a:ln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73" name="Freeform: Shape 2672">
                <a:extLst>
                  <a:ext uri="{FF2B5EF4-FFF2-40B4-BE49-F238E27FC236}">
                    <a16:creationId xmlns:a16="http://schemas.microsoft.com/office/drawing/2014/main" id="{6411DD9A-7996-43B5-87E9-EAA5CEFD6F1F}"/>
                  </a:ext>
                </a:extLst>
              </p:cNvPr>
              <p:cNvSpPr/>
              <p:nvPr/>
            </p:nvSpPr>
            <p:spPr>
              <a:xfrm>
                <a:off x="8003274" y="3807330"/>
                <a:ext cx="69351" cy="18475"/>
              </a:xfrm>
              <a:custGeom>
                <a:avLst/>
                <a:gdLst>
                  <a:gd name="connsiteX0" fmla="*/ 53628 w 69351"/>
                  <a:gd name="connsiteY0" fmla="*/ 17737 h 18475"/>
                  <a:gd name="connsiteX1" fmla="*/ 32964 w 69351"/>
                  <a:gd name="connsiteY1" fmla="*/ 17737 h 18475"/>
                  <a:gd name="connsiteX2" fmla="*/ 4920 w 69351"/>
                  <a:gd name="connsiteY2" fmla="*/ 11833 h 18475"/>
                  <a:gd name="connsiteX3" fmla="*/ 492 w 69351"/>
                  <a:gd name="connsiteY3" fmla="*/ 4453 h 18475"/>
                  <a:gd name="connsiteX4" fmla="*/ 7872 w 69351"/>
                  <a:gd name="connsiteY4" fmla="*/ 25 h 18475"/>
                  <a:gd name="connsiteX5" fmla="*/ 34440 w 69351"/>
                  <a:gd name="connsiteY5" fmla="*/ 6667 h 18475"/>
                  <a:gd name="connsiteX6" fmla="*/ 34440 w 69351"/>
                  <a:gd name="connsiteY6" fmla="*/ 6667 h 18475"/>
                  <a:gd name="connsiteX7" fmla="*/ 63222 w 69351"/>
                  <a:gd name="connsiteY7" fmla="*/ 6667 h 18475"/>
                  <a:gd name="connsiteX8" fmla="*/ 63222 w 69351"/>
                  <a:gd name="connsiteY8" fmla="*/ 6667 h 18475"/>
                  <a:gd name="connsiteX9" fmla="*/ 69126 w 69351"/>
                  <a:gd name="connsiteY9" fmla="*/ 12571 h 18475"/>
                  <a:gd name="connsiteX10" fmla="*/ 61746 w 69351"/>
                  <a:gd name="connsiteY10" fmla="*/ 18475 h 18475"/>
                  <a:gd name="connsiteX11" fmla="*/ 6396 w 69351"/>
                  <a:gd name="connsiteY11" fmla="*/ 763 h 18475"/>
                  <a:gd name="connsiteX12" fmla="*/ 1968 w 69351"/>
                  <a:gd name="connsiteY12" fmla="*/ 763 h 18475"/>
                  <a:gd name="connsiteX13" fmla="*/ 1968 w 69351"/>
                  <a:gd name="connsiteY13" fmla="*/ 5929 h 18475"/>
                  <a:gd name="connsiteX14" fmla="*/ 29274 w 69351"/>
                  <a:gd name="connsiteY14" fmla="*/ 11833 h 18475"/>
                  <a:gd name="connsiteX15" fmla="*/ 58056 w 69351"/>
                  <a:gd name="connsiteY15" fmla="*/ 11833 h 18475"/>
                  <a:gd name="connsiteX16" fmla="*/ 63222 w 69351"/>
                  <a:gd name="connsiteY16" fmla="*/ 11833 h 18475"/>
                  <a:gd name="connsiteX17" fmla="*/ 33702 w 69351"/>
                  <a:gd name="connsiteY17" fmla="*/ 11833 h 18475"/>
                  <a:gd name="connsiteX18" fmla="*/ 33702 w 69351"/>
                  <a:gd name="connsiteY18" fmla="*/ 11833 h 18475"/>
                  <a:gd name="connsiteX19" fmla="*/ 7134 w 69351"/>
                  <a:gd name="connsiteY19" fmla="*/ 5929 h 18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9351" h="18475">
                    <a:moveTo>
                      <a:pt x="53628" y="17737"/>
                    </a:moveTo>
                    <a:lnTo>
                      <a:pt x="32964" y="17737"/>
                    </a:lnTo>
                    <a:lnTo>
                      <a:pt x="4920" y="11833"/>
                    </a:lnTo>
                    <a:cubicBezTo>
                      <a:pt x="-984" y="11833"/>
                      <a:pt x="-246" y="5929"/>
                      <a:pt x="492" y="4453"/>
                    </a:cubicBezTo>
                    <a:cubicBezTo>
                      <a:pt x="1747" y="1547"/>
                      <a:pt x="4717" y="-235"/>
                      <a:pt x="7872" y="25"/>
                    </a:cubicBezTo>
                    <a:cubicBezTo>
                      <a:pt x="16400" y="3392"/>
                      <a:pt x="25332" y="5625"/>
                      <a:pt x="34440" y="6667"/>
                    </a:cubicBezTo>
                    <a:lnTo>
                      <a:pt x="34440" y="6667"/>
                    </a:lnTo>
                    <a:cubicBezTo>
                      <a:pt x="44005" y="7771"/>
                      <a:pt x="53658" y="7771"/>
                      <a:pt x="63222" y="6667"/>
                    </a:cubicBezTo>
                    <a:lnTo>
                      <a:pt x="63222" y="6667"/>
                    </a:lnTo>
                    <a:cubicBezTo>
                      <a:pt x="63222" y="6667"/>
                      <a:pt x="68388" y="6667"/>
                      <a:pt x="69126" y="12571"/>
                    </a:cubicBezTo>
                    <a:cubicBezTo>
                      <a:pt x="69864" y="18475"/>
                      <a:pt x="69126" y="17737"/>
                      <a:pt x="61746" y="18475"/>
                    </a:cubicBezTo>
                    <a:close/>
                    <a:moveTo>
                      <a:pt x="6396" y="763"/>
                    </a:moveTo>
                    <a:cubicBezTo>
                      <a:pt x="4976" y="189"/>
                      <a:pt x="3388" y="189"/>
                      <a:pt x="1968" y="763"/>
                    </a:cubicBezTo>
                    <a:cubicBezTo>
                      <a:pt x="1968" y="763"/>
                      <a:pt x="1968" y="763"/>
                      <a:pt x="1968" y="5929"/>
                    </a:cubicBezTo>
                    <a:lnTo>
                      <a:pt x="29274" y="11833"/>
                    </a:lnTo>
                    <a:cubicBezTo>
                      <a:pt x="38831" y="12971"/>
                      <a:pt x="48499" y="12971"/>
                      <a:pt x="58056" y="11833"/>
                    </a:cubicBezTo>
                    <a:cubicBezTo>
                      <a:pt x="61746" y="11833"/>
                      <a:pt x="63222" y="11833"/>
                      <a:pt x="63222" y="11833"/>
                    </a:cubicBezTo>
                    <a:cubicBezTo>
                      <a:pt x="53436" y="13299"/>
                      <a:pt x="43488" y="13299"/>
                      <a:pt x="33702" y="11833"/>
                    </a:cubicBezTo>
                    <a:lnTo>
                      <a:pt x="33702" y="11833"/>
                    </a:lnTo>
                    <a:cubicBezTo>
                      <a:pt x="24715" y="10509"/>
                      <a:pt x="15836" y="8536"/>
                      <a:pt x="7134" y="5929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674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84209" y="3803477"/>
              <a:ext cx="68634" cy="21590"/>
              <a:chOff x="8084209" y="3803477"/>
              <a:chExt cx="68634" cy="21590"/>
            </a:xfrm>
          </p:grpSpPr>
          <p:sp>
            <p:nvSpPr>
              <p:cNvPr id="2675" name="Freeform: Shape 2674">
                <a:extLst>
                  <a:ext uri="{FF2B5EF4-FFF2-40B4-BE49-F238E27FC236}">
                    <a16:creationId xmlns:a16="http://schemas.microsoft.com/office/drawing/2014/main" id="{9AB5C894-8858-4F1B-8E09-DF15C75B3CB8}"/>
                  </a:ext>
                </a:extLst>
              </p:cNvPr>
              <p:cNvSpPr/>
              <p:nvPr/>
            </p:nvSpPr>
            <p:spPr>
              <a:xfrm>
                <a:off x="8085310" y="3807220"/>
                <a:ext cx="64826" cy="16476"/>
              </a:xfrm>
              <a:custGeom>
                <a:avLst/>
                <a:gdLst>
                  <a:gd name="connsiteX0" fmla="*/ 33585 w 64826"/>
                  <a:gd name="connsiteY0" fmla="*/ 6039 h 16476"/>
                  <a:gd name="connsiteX1" fmla="*/ 4802 w 64826"/>
                  <a:gd name="connsiteY1" fmla="*/ 6039 h 16476"/>
                  <a:gd name="connsiteX2" fmla="*/ 4802 w 64826"/>
                  <a:gd name="connsiteY2" fmla="*/ 15633 h 16476"/>
                  <a:gd name="connsiteX3" fmla="*/ 33585 w 64826"/>
                  <a:gd name="connsiteY3" fmla="*/ 15633 h 16476"/>
                  <a:gd name="connsiteX4" fmla="*/ 60890 w 64826"/>
                  <a:gd name="connsiteY4" fmla="*/ 9730 h 16476"/>
                  <a:gd name="connsiteX5" fmla="*/ 60890 w 64826"/>
                  <a:gd name="connsiteY5" fmla="*/ 135 h 16476"/>
                  <a:gd name="connsiteX6" fmla="*/ 34322 w 64826"/>
                  <a:gd name="connsiteY6" fmla="*/ 6039 h 16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4826" h="16476">
                    <a:moveTo>
                      <a:pt x="33585" y="6039"/>
                    </a:moveTo>
                    <a:cubicBezTo>
                      <a:pt x="24020" y="7124"/>
                      <a:pt x="14367" y="7124"/>
                      <a:pt x="4802" y="6039"/>
                    </a:cubicBezTo>
                    <a:cubicBezTo>
                      <a:pt x="374" y="6039"/>
                      <a:pt x="-3316" y="14157"/>
                      <a:pt x="4802" y="15633"/>
                    </a:cubicBezTo>
                    <a:cubicBezTo>
                      <a:pt x="14367" y="16757"/>
                      <a:pt x="24020" y="16757"/>
                      <a:pt x="33585" y="15633"/>
                    </a:cubicBezTo>
                    <a:lnTo>
                      <a:pt x="60890" y="9730"/>
                    </a:lnTo>
                    <a:cubicBezTo>
                      <a:pt x="69746" y="9730"/>
                      <a:pt x="60890" y="-1341"/>
                      <a:pt x="60890" y="135"/>
                    </a:cubicBezTo>
                    <a:lnTo>
                      <a:pt x="34322" y="6039"/>
                    </a:ln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76" name="Freeform: Shape 2675">
                <a:extLst>
                  <a:ext uri="{FF2B5EF4-FFF2-40B4-BE49-F238E27FC236}">
                    <a16:creationId xmlns:a16="http://schemas.microsoft.com/office/drawing/2014/main" id="{25F14694-42D1-432C-A55D-5E1DF89DDBB8}"/>
                  </a:ext>
                </a:extLst>
              </p:cNvPr>
              <p:cNvSpPr/>
              <p:nvPr/>
            </p:nvSpPr>
            <p:spPr>
              <a:xfrm>
                <a:off x="8084209" y="3803477"/>
                <a:ext cx="68634" cy="21590"/>
              </a:xfrm>
              <a:custGeom>
                <a:avLst/>
                <a:gdLst>
                  <a:gd name="connsiteX0" fmla="*/ 15498 w 68634"/>
                  <a:gd name="connsiteY0" fmla="*/ 21591 h 21590"/>
                  <a:gd name="connsiteX1" fmla="*/ 7380 w 68634"/>
                  <a:gd name="connsiteY1" fmla="*/ 21591 h 21590"/>
                  <a:gd name="connsiteX2" fmla="*/ 0 w 68634"/>
                  <a:gd name="connsiteY2" fmla="*/ 15687 h 21590"/>
                  <a:gd name="connsiteX3" fmla="*/ 5904 w 68634"/>
                  <a:gd name="connsiteY3" fmla="*/ 9783 h 21590"/>
                  <a:gd name="connsiteX4" fmla="*/ 34686 w 68634"/>
                  <a:gd name="connsiteY4" fmla="*/ 9783 h 21590"/>
                  <a:gd name="connsiteX5" fmla="*/ 61254 w 68634"/>
                  <a:gd name="connsiteY5" fmla="*/ 3141 h 21590"/>
                  <a:gd name="connsiteX6" fmla="*/ 68634 w 68634"/>
                  <a:gd name="connsiteY6" fmla="*/ 7569 h 21590"/>
                  <a:gd name="connsiteX7" fmla="*/ 64206 w 68634"/>
                  <a:gd name="connsiteY7" fmla="*/ 14949 h 21590"/>
                  <a:gd name="connsiteX8" fmla="*/ 36162 w 68634"/>
                  <a:gd name="connsiteY8" fmla="*/ 20853 h 21590"/>
                  <a:gd name="connsiteX9" fmla="*/ 5904 w 68634"/>
                  <a:gd name="connsiteY9" fmla="*/ 11997 h 21590"/>
                  <a:gd name="connsiteX10" fmla="*/ 11070 w 68634"/>
                  <a:gd name="connsiteY10" fmla="*/ 11997 h 21590"/>
                  <a:gd name="connsiteX11" fmla="*/ 39852 w 68634"/>
                  <a:gd name="connsiteY11" fmla="*/ 11997 h 21590"/>
                  <a:gd name="connsiteX12" fmla="*/ 67158 w 68634"/>
                  <a:gd name="connsiteY12" fmla="*/ 6093 h 21590"/>
                  <a:gd name="connsiteX13" fmla="*/ 67158 w 68634"/>
                  <a:gd name="connsiteY13" fmla="*/ 927 h 21590"/>
                  <a:gd name="connsiteX14" fmla="*/ 61254 w 68634"/>
                  <a:gd name="connsiteY14" fmla="*/ 927 h 21590"/>
                  <a:gd name="connsiteX15" fmla="*/ 35424 w 68634"/>
                  <a:gd name="connsiteY15" fmla="*/ 6831 h 21590"/>
                  <a:gd name="connsiteX16" fmla="*/ 35424 w 68634"/>
                  <a:gd name="connsiteY16" fmla="*/ 6831 h 21590"/>
                  <a:gd name="connsiteX17" fmla="*/ 5904 w 68634"/>
                  <a:gd name="connsiteY17" fmla="*/ 11997 h 2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8634" h="21590">
                    <a:moveTo>
                      <a:pt x="15498" y="21591"/>
                    </a:moveTo>
                    <a:lnTo>
                      <a:pt x="7380" y="21591"/>
                    </a:lnTo>
                    <a:cubicBezTo>
                      <a:pt x="738" y="21591"/>
                      <a:pt x="0" y="16425"/>
                      <a:pt x="0" y="15687"/>
                    </a:cubicBezTo>
                    <a:cubicBezTo>
                      <a:pt x="0" y="14949"/>
                      <a:pt x="0" y="9783"/>
                      <a:pt x="5904" y="9783"/>
                    </a:cubicBezTo>
                    <a:cubicBezTo>
                      <a:pt x="15468" y="10887"/>
                      <a:pt x="25122" y="10887"/>
                      <a:pt x="34686" y="9783"/>
                    </a:cubicBezTo>
                    <a:cubicBezTo>
                      <a:pt x="43793" y="8741"/>
                      <a:pt x="52730" y="6507"/>
                      <a:pt x="61254" y="3141"/>
                    </a:cubicBezTo>
                    <a:cubicBezTo>
                      <a:pt x="64413" y="2881"/>
                      <a:pt x="67379" y="4662"/>
                      <a:pt x="68634" y="7569"/>
                    </a:cubicBezTo>
                    <a:cubicBezTo>
                      <a:pt x="68634" y="7569"/>
                      <a:pt x="68634" y="12735"/>
                      <a:pt x="64206" y="14949"/>
                    </a:cubicBezTo>
                    <a:lnTo>
                      <a:pt x="36162" y="20853"/>
                    </a:lnTo>
                    <a:close/>
                    <a:moveTo>
                      <a:pt x="5904" y="11997"/>
                    </a:moveTo>
                    <a:cubicBezTo>
                      <a:pt x="5904" y="11997"/>
                      <a:pt x="5904" y="11997"/>
                      <a:pt x="11070" y="11997"/>
                    </a:cubicBezTo>
                    <a:cubicBezTo>
                      <a:pt x="20627" y="13135"/>
                      <a:pt x="30295" y="13135"/>
                      <a:pt x="39852" y="11997"/>
                    </a:cubicBezTo>
                    <a:lnTo>
                      <a:pt x="67158" y="6093"/>
                    </a:lnTo>
                    <a:cubicBezTo>
                      <a:pt x="67158" y="6093"/>
                      <a:pt x="67158" y="6093"/>
                      <a:pt x="67158" y="927"/>
                    </a:cubicBezTo>
                    <a:cubicBezTo>
                      <a:pt x="65387" y="-309"/>
                      <a:pt x="63025" y="-309"/>
                      <a:pt x="61254" y="927"/>
                    </a:cubicBezTo>
                    <a:cubicBezTo>
                      <a:pt x="52833" y="3639"/>
                      <a:pt x="44191" y="5614"/>
                      <a:pt x="35424" y="6831"/>
                    </a:cubicBezTo>
                    <a:lnTo>
                      <a:pt x="35424" y="6831"/>
                    </a:lnTo>
                    <a:cubicBezTo>
                      <a:pt x="25896" y="10020"/>
                      <a:pt x="15948" y="11762"/>
                      <a:pt x="5904" y="11997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677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7998053" y="3808779"/>
              <a:ext cx="9626" cy="12598"/>
              <a:chOff x="7998053" y="3808779"/>
              <a:chExt cx="9626" cy="12598"/>
            </a:xfrm>
          </p:grpSpPr>
          <p:sp>
            <p:nvSpPr>
              <p:cNvPr id="2678" name="Freeform: Shape 2677">
                <a:extLst>
                  <a:ext uri="{FF2B5EF4-FFF2-40B4-BE49-F238E27FC236}">
                    <a16:creationId xmlns:a16="http://schemas.microsoft.com/office/drawing/2014/main" id="{661B02D9-22B5-46DA-A6C7-C982AD8074FF}"/>
                  </a:ext>
                </a:extLst>
              </p:cNvPr>
              <p:cNvSpPr/>
              <p:nvPr/>
            </p:nvSpPr>
            <p:spPr>
              <a:xfrm>
                <a:off x="7998425" y="3808779"/>
                <a:ext cx="9031" cy="11860"/>
              </a:xfrm>
              <a:custGeom>
                <a:avLst/>
                <a:gdLst>
                  <a:gd name="connsiteX0" fmla="*/ 9032 w 9031"/>
                  <a:gd name="connsiteY0" fmla="*/ 52 h 11860"/>
                  <a:gd name="connsiteX1" fmla="*/ 52 w 9031"/>
                  <a:gd name="connsiteY1" fmla="*/ 7205 h 11860"/>
                  <a:gd name="connsiteX2" fmla="*/ 914 w 9031"/>
                  <a:gd name="connsiteY2" fmla="*/ 11860 h 11860"/>
                  <a:gd name="connsiteX3" fmla="*/ 7556 w 9031"/>
                  <a:gd name="connsiteY3" fmla="*/ 6694 h 11860"/>
                  <a:gd name="connsiteX4" fmla="*/ 7556 w 9031"/>
                  <a:gd name="connsiteY4" fmla="*/ 52 h 11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31" h="11860">
                    <a:moveTo>
                      <a:pt x="9032" y="52"/>
                    </a:moveTo>
                    <a:cubicBezTo>
                      <a:pt x="4576" y="-452"/>
                      <a:pt x="556" y="2750"/>
                      <a:pt x="52" y="7205"/>
                    </a:cubicBezTo>
                    <a:cubicBezTo>
                      <a:pt x="-130" y="8808"/>
                      <a:pt x="170" y="10429"/>
                      <a:pt x="914" y="11860"/>
                    </a:cubicBezTo>
                    <a:cubicBezTo>
                      <a:pt x="914" y="11860"/>
                      <a:pt x="6818" y="11860"/>
                      <a:pt x="7556" y="6694"/>
                    </a:cubicBezTo>
                    <a:cubicBezTo>
                      <a:pt x="8294" y="1528"/>
                      <a:pt x="7556" y="6694"/>
                      <a:pt x="7556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79" name="Freeform: Shape 2678">
                <a:extLst>
                  <a:ext uri="{FF2B5EF4-FFF2-40B4-BE49-F238E27FC236}">
                    <a16:creationId xmlns:a16="http://schemas.microsoft.com/office/drawing/2014/main" id="{F3426AFA-CF75-4CD9-801C-66ECEB1D602F}"/>
                  </a:ext>
                </a:extLst>
              </p:cNvPr>
              <p:cNvSpPr/>
              <p:nvPr/>
            </p:nvSpPr>
            <p:spPr>
              <a:xfrm>
                <a:off x="7998053" y="3809046"/>
                <a:ext cx="9626" cy="12331"/>
              </a:xfrm>
              <a:custGeom>
                <a:avLst/>
                <a:gdLst>
                  <a:gd name="connsiteX0" fmla="*/ 1285 w 9626"/>
                  <a:gd name="connsiteY0" fmla="*/ 12331 h 12331"/>
                  <a:gd name="connsiteX1" fmla="*/ 1285 w 9626"/>
                  <a:gd name="connsiteY1" fmla="*/ 12331 h 12331"/>
                  <a:gd name="connsiteX2" fmla="*/ 1285 w 9626"/>
                  <a:gd name="connsiteY2" fmla="*/ 2737 h 12331"/>
                  <a:gd name="connsiteX3" fmla="*/ 9403 w 9626"/>
                  <a:gd name="connsiteY3" fmla="*/ 2737 h 12331"/>
                  <a:gd name="connsiteX4" fmla="*/ 9403 w 9626"/>
                  <a:gd name="connsiteY4" fmla="*/ 2737 h 12331"/>
                  <a:gd name="connsiteX5" fmla="*/ 9403 w 9626"/>
                  <a:gd name="connsiteY5" fmla="*/ 7165 h 12331"/>
                  <a:gd name="connsiteX6" fmla="*/ 5713 w 9626"/>
                  <a:gd name="connsiteY6" fmla="*/ 7165 h 12331"/>
                  <a:gd name="connsiteX7" fmla="*/ 5713 w 9626"/>
                  <a:gd name="connsiteY7" fmla="*/ 7165 h 12331"/>
                  <a:gd name="connsiteX8" fmla="*/ 5713 w 9626"/>
                  <a:gd name="connsiteY8" fmla="*/ 7165 h 12331"/>
                  <a:gd name="connsiteX9" fmla="*/ 7927 w 9626"/>
                  <a:gd name="connsiteY9" fmla="*/ 523 h 12331"/>
                  <a:gd name="connsiteX10" fmla="*/ 2761 w 9626"/>
                  <a:gd name="connsiteY10" fmla="*/ 523 h 12331"/>
                  <a:gd name="connsiteX11" fmla="*/ 2761 w 9626"/>
                  <a:gd name="connsiteY11" fmla="*/ 7165 h 12331"/>
                  <a:gd name="connsiteX12" fmla="*/ 2761 w 9626"/>
                  <a:gd name="connsiteY12" fmla="*/ 7165 h 12331"/>
                  <a:gd name="connsiteX13" fmla="*/ 2761 w 9626"/>
                  <a:gd name="connsiteY13" fmla="*/ 7165 h 12331"/>
                  <a:gd name="connsiteX14" fmla="*/ 2761 w 9626"/>
                  <a:gd name="connsiteY14" fmla="*/ 7165 h 12331"/>
                  <a:gd name="connsiteX15" fmla="*/ 7927 w 9626"/>
                  <a:gd name="connsiteY15" fmla="*/ 523 h 12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626" h="12331">
                    <a:moveTo>
                      <a:pt x="1285" y="12331"/>
                    </a:moveTo>
                    <a:lnTo>
                      <a:pt x="1285" y="12331"/>
                    </a:lnTo>
                    <a:cubicBezTo>
                      <a:pt x="-428" y="9363"/>
                      <a:pt x="-428" y="5705"/>
                      <a:pt x="1285" y="2737"/>
                    </a:cubicBezTo>
                    <a:cubicBezTo>
                      <a:pt x="3797" y="1287"/>
                      <a:pt x="6892" y="1287"/>
                      <a:pt x="9403" y="2737"/>
                    </a:cubicBezTo>
                    <a:lnTo>
                      <a:pt x="9403" y="2737"/>
                    </a:lnTo>
                    <a:cubicBezTo>
                      <a:pt x="9701" y="4198"/>
                      <a:pt x="9701" y="5704"/>
                      <a:pt x="9403" y="7165"/>
                    </a:cubicBezTo>
                    <a:cubicBezTo>
                      <a:pt x="8193" y="7477"/>
                      <a:pt x="6924" y="7477"/>
                      <a:pt x="5713" y="7165"/>
                    </a:cubicBezTo>
                    <a:lnTo>
                      <a:pt x="5713" y="7165"/>
                    </a:lnTo>
                    <a:lnTo>
                      <a:pt x="5713" y="7165"/>
                    </a:lnTo>
                    <a:close/>
                    <a:moveTo>
                      <a:pt x="7927" y="523"/>
                    </a:moveTo>
                    <a:cubicBezTo>
                      <a:pt x="6276" y="-174"/>
                      <a:pt x="4413" y="-174"/>
                      <a:pt x="2761" y="523"/>
                    </a:cubicBezTo>
                    <a:cubicBezTo>
                      <a:pt x="1709" y="2612"/>
                      <a:pt x="1709" y="5076"/>
                      <a:pt x="2761" y="7165"/>
                    </a:cubicBezTo>
                    <a:lnTo>
                      <a:pt x="2761" y="7165"/>
                    </a:lnTo>
                    <a:lnTo>
                      <a:pt x="2761" y="7165"/>
                    </a:lnTo>
                    <a:cubicBezTo>
                      <a:pt x="2761" y="7165"/>
                      <a:pt x="2761" y="7165"/>
                      <a:pt x="2761" y="7165"/>
                    </a:cubicBezTo>
                    <a:cubicBezTo>
                      <a:pt x="2761" y="7165"/>
                      <a:pt x="7189" y="1261"/>
                      <a:pt x="7927" y="523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680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31394" y="3813442"/>
              <a:ext cx="15868" cy="19907"/>
              <a:chOff x="8031394" y="3813442"/>
              <a:chExt cx="15868" cy="19907"/>
            </a:xfrm>
          </p:grpSpPr>
          <p:sp>
            <p:nvSpPr>
              <p:cNvPr id="2681" name="Freeform: Shape 2680">
                <a:extLst>
                  <a:ext uri="{FF2B5EF4-FFF2-40B4-BE49-F238E27FC236}">
                    <a16:creationId xmlns:a16="http://schemas.microsoft.com/office/drawing/2014/main" id="{254A5EA7-7647-4099-8BBB-8508FC6DCE4F}"/>
                  </a:ext>
                </a:extLst>
              </p:cNvPr>
              <p:cNvSpPr/>
              <p:nvPr/>
            </p:nvSpPr>
            <p:spPr>
              <a:xfrm>
                <a:off x="8031394" y="3813442"/>
                <a:ext cx="9272" cy="16791"/>
              </a:xfrm>
              <a:custGeom>
                <a:avLst/>
                <a:gdLst>
                  <a:gd name="connsiteX0" fmla="*/ 4844 w 9272"/>
                  <a:gd name="connsiteY0" fmla="*/ 16791 h 16791"/>
                  <a:gd name="connsiteX1" fmla="*/ 9272 w 9272"/>
                  <a:gd name="connsiteY1" fmla="*/ 7935 h 16791"/>
                  <a:gd name="connsiteX2" fmla="*/ 9272 w 9272"/>
                  <a:gd name="connsiteY2" fmla="*/ 2031 h 16791"/>
                  <a:gd name="connsiteX3" fmla="*/ 2033 w 9272"/>
                  <a:gd name="connsiteY3" fmla="*/ 1060 h 16791"/>
                  <a:gd name="connsiteX4" fmla="*/ 416 w 9272"/>
                  <a:gd name="connsiteY4" fmla="*/ 7197 h 16791"/>
                  <a:gd name="connsiteX5" fmla="*/ 4844 w 9272"/>
                  <a:gd name="connsiteY5" fmla="*/ 16791 h 16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72" h="16791">
                    <a:moveTo>
                      <a:pt x="4844" y="16791"/>
                    </a:moveTo>
                    <a:cubicBezTo>
                      <a:pt x="4844" y="12363"/>
                      <a:pt x="9272" y="13101"/>
                      <a:pt x="9272" y="7935"/>
                    </a:cubicBezTo>
                    <a:cubicBezTo>
                      <a:pt x="9272" y="2769"/>
                      <a:pt x="9272" y="2031"/>
                      <a:pt x="9272" y="2031"/>
                    </a:cubicBezTo>
                    <a:cubicBezTo>
                      <a:pt x="7538" y="-236"/>
                      <a:pt x="4298" y="-671"/>
                      <a:pt x="2033" y="1060"/>
                    </a:cubicBezTo>
                    <a:cubicBezTo>
                      <a:pt x="152" y="2496"/>
                      <a:pt x="-513" y="5023"/>
                      <a:pt x="416" y="7197"/>
                    </a:cubicBezTo>
                    <a:cubicBezTo>
                      <a:pt x="416" y="11625"/>
                      <a:pt x="4844" y="12363"/>
                      <a:pt x="4844" y="167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82" name="Freeform: Shape 2681">
                <a:extLst>
                  <a:ext uri="{FF2B5EF4-FFF2-40B4-BE49-F238E27FC236}">
                    <a16:creationId xmlns:a16="http://schemas.microsoft.com/office/drawing/2014/main" id="{1BD2DD12-D4B3-4F16-8649-64F97FFF3B15}"/>
                  </a:ext>
                </a:extLst>
              </p:cNvPr>
              <p:cNvSpPr/>
              <p:nvPr/>
            </p:nvSpPr>
            <p:spPr>
              <a:xfrm>
                <a:off x="8031503" y="3816211"/>
                <a:ext cx="15759" cy="17138"/>
              </a:xfrm>
              <a:custGeom>
                <a:avLst/>
                <a:gdLst>
                  <a:gd name="connsiteX0" fmla="*/ 4736 w 15759"/>
                  <a:gd name="connsiteY0" fmla="*/ 15498 h 17138"/>
                  <a:gd name="connsiteX1" fmla="*/ 4736 w 15759"/>
                  <a:gd name="connsiteY1" fmla="*/ 15498 h 17138"/>
                  <a:gd name="connsiteX2" fmla="*/ 4736 w 15759"/>
                  <a:gd name="connsiteY2" fmla="*/ 11808 h 17138"/>
                  <a:gd name="connsiteX3" fmla="*/ 4736 w 15759"/>
                  <a:gd name="connsiteY3" fmla="*/ 5166 h 17138"/>
                  <a:gd name="connsiteX4" fmla="*/ 9902 w 15759"/>
                  <a:gd name="connsiteY4" fmla="*/ 0 h 17138"/>
                  <a:gd name="connsiteX5" fmla="*/ 15068 w 15759"/>
                  <a:gd name="connsiteY5" fmla="*/ 6642 h 17138"/>
                  <a:gd name="connsiteX6" fmla="*/ 15068 w 15759"/>
                  <a:gd name="connsiteY6" fmla="*/ 11808 h 17138"/>
                  <a:gd name="connsiteX7" fmla="*/ 15068 w 15759"/>
                  <a:gd name="connsiteY7" fmla="*/ 15498 h 17138"/>
                  <a:gd name="connsiteX8" fmla="*/ 4736 w 15759"/>
                  <a:gd name="connsiteY8" fmla="*/ 15498 h 17138"/>
                  <a:gd name="connsiteX9" fmla="*/ 4736 w 15759"/>
                  <a:gd name="connsiteY9" fmla="*/ 0 h 17138"/>
                  <a:gd name="connsiteX10" fmla="*/ 308 w 15759"/>
                  <a:gd name="connsiteY10" fmla="*/ 4428 h 17138"/>
                  <a:gd name="connsiteX11" fmla="*/ 308 w 15759"/>
                  <a:gd name="connsiteY11" fmla="*/ 8856 h 17138"/>
                  <a:gd name="connsiteX12" fmla="*/ 308 w 15759"/>
                  <a:gd name="connsiteY12" fmla="*/ 8856 h 17138"/>
                  <a:gd name="connsiteX13" fmla="*/ 308 w 15759"/>
                  <a:gd name="connsiteY13" fmla="*/ 8856 h 17138"/>
                  <a:gd name="connsiteX14" fmla="*/ 308 w 15759"/>
                  <a:gd name="connsiteY14" fmla="*/ 8856 h 17138"/>
                  <a:gd name="connsiteX15" fmla="*/ 5474 w 15759"/>
                  <a:gd name="connsiteY15" fmla="*/ 0 h 17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759" h="17138">
                    <a:moveTo>
                      <a:pt x="4736" y="15498"/>
                    </a:moveTo>
                    <a:cubicBezTo>
                      <a:pt x="4736" y="15498"/>
                      <a:pt x="4736" y="15498"/>
                      <a:pt x="4736" y="15498"/>
                    </a:cubicBezTo>
                    <a:cubicBezTo>
                      <a:pt x="5083" y="14293"/>
                      <a:pt x="5083" y="13013"/>
                      <a:pt x="4736" y="11808"/>
                    </a:cubicBezTo>
                    <a:cubicBezTo>
                      <a:pt x="3872" y="9678"/>
                      <a:pt x="3872" y="7296"/>
                      <a:pt x="4736" y="5166"/>
                    </a:cubicBezTo>
                    <a:cubicBezTo>
                      <a:pt x="5060" y="2458"/>
                      <a:pt x="7193" y="322"/>
                      <a:pt x="9902" y="0"/>
                    </a:cubicBezTo>
                    <a:cubicBezTo>
                      <a:pt x="9902" y="0"/>
                      <a:pt x="15068" y="3690"/>
                      <a:pt x="15068" y="6642"/>
                    </a:cubicBezTo>
                    <a:cubicBezTo>
                      <a:pt x="15990" y="8241"/>
                      <a:pt x="15990" y="10209"/>
                      <a:pt x="15068" y="11808"/>
                    </a:cubicBezTo>
                    <a:cubicBezTo>
                      <a:pt x="15068" y="11808"/>
                      <a:pt x="15068" y="11808"/>
                      <a:pt x="15068" y="15498"/>
                    </a:cubicBezTo>
                    <a:cubicBezTo>
                      <a:pt x="15068" y="19188"/>
                      <a:pt x="5474" y="15498"/>
                      <a:pt x="4736" y="15498"/>
                    </a:cubicBezTo>
                    <a:close/>
                    <a:moveTo>
                      <a:pt x="4736" y="0"/>
                    </a:moveTo>
                    <a:cubicBezTo>
                      <a:pt x="2293" y="0"/>
                      <a:pt x="308" y="1982"/>
                      <a:pt x="308" y="4428"/>
                    </a:cubicBezTo>
                    <a:cubicBezTo>
                      <a:pt x="-103" y="5875"/>
                      <a:pt x="-103" y="7409"/>
                      <a:pt x="308" y="8856"/>
                    </a:cubicBezTo>
                    <a:cubicBezTo>
                      <a:pt x="308" y="8856"/>
                      <a:pt x="308" y="8856"/>
                      <a:pt x="308" y="8856"/>
                    </a:cubicBezTo>
                    <a:lnTo>
                      <a:pt x="308" y="8856"/>
                    </a:lnTo>
                    <a:lnTo>
                      <a:pt x="308" y="8856"/>
                    </a:lnTo>
                    <a:cubicBezTo>
                      <a:pt x="308" y="8856"/>
                      <a:pt x="7688" y="0"/>
                      <a:pt x="5474" y="0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683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64258" y="3813998"/>
              <a:ext cx="16467" cy="26567"/>
              <a:chOff x="8064258" y="3813998"/>
              <a:chExt cx="16467" cy="26567"/>
            </a:xfrm>
          </p:grpSpPr>
          <p:sp>
            <p:nvSpPr>
              <p:cNvPr id="2684" name="Freeform: Shape 2683">
                <a:extLst>
                  <a:ext uri="{FF2B5EF4-FFF2-40B4-BE49-F238E27FC236}">
                    <a16:creationId xmlns:a16="http://schemas.microsoft.com/office/drawing/2014/main" id="{1D18141F-BE49-4720-85D8-5C769FFB96B4}"/>
                  </a:ext>
                </a:extLst>
              </p:cNvPr>
              <p:cNvSpPr/>
              <p:nvPr/>
            </p:nvSpPr>
            <p:spPr>
              <a:xfrm>
                <a:off x="8064258" y="3816950"/>
                <a:ext cx="11190" cy="15244"/>
              </a:xfrm>
              <a:custGeom>
                <a:avLst/>
                <a:gdLst>
                  <a:gd name="connsiteX0" fmla="*/ 5928 w 11190"/>
                  <a:gd name="connsiteY0" fmla="*/ 0 h 15244"/>
                  <a:gd name="connsiteX1" fmla="*/ 5928 w 11190"/>
                  <a:gd name="connsiteY1" fmla="*/ 14022 h 15244"/>
                  <a:gd name="connsiteX2" fmla="*/ 24 w 11190"/>
                  <a:gd name="connsiteY2" fmla="*/ 7380 h 15244"/>
                  <a:gd name="connsiteX3" fmla="*/ 24 w 11190"/>
                  <a:gd name="connsiteY3" fmla="*/ 0 h 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90" h="15244">
                    <a:moveTo>
                      <a:pt x="5928" y="0"/>
                    </a:moveTo>
                    <a:cubicBezTo>
                      <a:pt x="13308" y="0"/>
                      <a:pt x="12570" y="9594"/>
                      <a:pt x="5928" y="14022"/>
                    </a:cubicBezTo>
                    <a:cubicBezTo>
                      <a:pt x="-714" y="18450"/>
                      <a:pt x="24" y="9594"/>
                      <a:pt x="24" y="7380"/>
                    </a:cubicBezTo>
                    <a:cubicBezTo>
                      <a:pt x="24" y="5166"/>
                      <a:pt x="5928" y="3690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85" name="Freeform: Shape 2684">
                <a:extLst>
                  <a:ext uri="{FF2B5EF4-FFF2-40B4-BE49-F238E27FC236}">
                    <a16:creationId xmlns:a16="http://schemas.microsoft.com/office/drawing/2014/main" id="{53FA2DBA-872B-473A-B9A4-35C179B752A5}"/>
                  </a:ext>
                </a:extLst>
              </p:cNvPr>
              <p:cNvSpPr/>
              <p:nvPr/>
            </p:nvSpPr>
            <p:spPr>
              <a:xfrm>
                <a:off x="8072757" y="3813998"/>
                <a:ext cx="7968" cy="26567"/>
              </a:xfrm>
              <a:custGeom>
                <a:avLst/>
                <a:gdLst>
                  <a:gd name="connsiteX0" fmla="*/ 382 w 7968"/>
                  <a:gd name="connsiteY0" fmla="*/ 18450 h 26567"/>
                  <a:gd name="connsiteX1" fmla="*/ 382 w 7968"/>
                  <a:gd name="connsiteY1" fmla="*/ 18450 h 26567"/>
                  <a:gd name="connsiteX2" fmla="*/ 382 w 7968"/>
                  <a:gd name="connsiteY2" fmla="*/ 18450 h 26567"/>
                  <a:gd name="connsiteX3" fmla="*/ 382 w 7968"/>
                  <a:gd name="connsiteY3" fmla="*/ 18450 h 26567"/>
                  <a:gd name="connsiteX4" fmla="*/ 382 w 7968"/>
                  <a:gd name="connsiteY4" fmla="*/ 18450 h 26567"/>
                  <a:gd name="connsiteX5" fmla="*/ 382 w 7968"/>
                  <a:gd name="connsiteY5" fmla="*/ 14022 h 26567"/>
                  <a:gd name="connsiteX6" fmla="*/ 382 w 7968"/>
                  <a:gd name="connsiteY6" fmla="*/ 14022 h 26567"/>
                  <a:gd name="connsiteX7" fmla="*/ 382 w 7968"/>
                  <a:gd name="connsiteY7" fmla="*/ 14022 h 26567"/>
                  <a:gd name="connsiteX8" fmla="*/ 382 w 7968"/>
                  <a:gd name="connsiteY8" fmla="*/ 14022 h 26567"/>
                  <a:gd name="connsiteX9" fmla="*/ 6286 w 7968"/>
                  <a:gd name="connsiteY9" fmla="*/ 14022 h 26567"/>
                  <a:gd name="connsiteX10" fmla="*/ 6286 w 7968"/>
                  <a:gd name="connsiteY10" fmla="*/ 26568 h 26567"/>
                  <a:gd name="connsiteX11" fmla="*/ 382 w 7968"/>
                  <a:gd name="connsiteY11" fmla="*/ 5166 h 26567"/>
                  <a:gd name="connsiteX12" fmla="*/ 382 w 7968"/>
                  <a:gd name="connsiteY12" fmla="*/ 8856 h 26567"/>
                  <a:gd name="connsiteX13" fmla="*/ 382 w 7968"/>
                  <a:gd name="connsiteY13" fmla="*/ 8856 h 26567"/>
                  <a:gd name="connsiteX14" fmla="*/ 382 w 7968"/>
                  <a:gd name="connsiteY14" fmla="*/ 8856 h 26567"/>
                  <a:gd name="connsiteX15" fmla="*/ 382 w 7968"/>
                  <a:gd name="connsiteY15" fmla="*/ 8856 h 26567"/>
                  <a:gd name="connsiteX16" fmla="*/ 382 w 7968"/>
                  <a:gd name="connsiteY16" fmla="*/ 0 h 2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968" h="26567">
                    <a:moveTo>
                      <a:pt x="382" y="18450"/>
                    </a:moveTo>
                    <a:lnTo>
                      <a:pt x="382" y="18450"/>
                    </a:lnTo>
                    <a:lnTo>
                      <a:pt x="382" y="18450"/>
                    </a:lnTo>
                    <a:cubicBezTo>
                      <a:pt x="382" y="18450"/>
                      <a:pt x="382" y="18450"/>
                      <a:pt x="382" y="18450"/>
                    </a:cubicBezTo>
                    <a:cubicBezTo>
                      <a:pt x="382" y="18450"/>
                      <a:pt x="382" y="18450"/>
                      <a:pt x="382" y="18450"/>
                    </a:cubicBezTo>
                    <a:cubicBezTo>
                      <a:pt x="-127" y="17018"/>
                      <a:pt x="-127" y="15454"/>
                      <a:pt x="382" y="14022"/>
                    </a:cubicBezTo>
                    <a:cubicBezTo>
                      <a:pt x="382" y="14022"/>
                      <a:pt x="382" y="14022"/>
                      <a:pt x="382" y="14022"/>
                    </a:cubicBezTo>
                    <a:lnTo>
                      <a:pt x="382" y="14022"/>
                    </a:lnTo>
                    <a:lnTo>
                      <a:pt x="382" y="14022"/>
                    </a:lnTo>
                    <a:cubicBezTo>
                      <a:pt x="2212" y="12967"/>
                      <a:pt x="4456" y="12967"/>
                      <a:pt x="6286" y="14022"/>
                    </a:cubicBezTo>
                    <a:cubicBezTo>
                      <a:pt x="8529" y="17904"/>
                      <a:pt x="8529" y="22686"/>
                      <a:pt x="6286" y="26568"/>
                    </a:cubicBezTo>
                    <a:close/>
                    <a:moveTo>
                      <a:pt x="382" y="5166"/>
                    </a:moveTo>
                    <a:cubicBezTo>
                      <a:pt x="921" y="6337"/>
                      <a:pt x="921" y="7685"/>
                      <a:pt x="382" y="8856"/>
                    </a:cubicBezTo>
                    <a:cubicBezTo>
                      <a:pt x="382" y="8856"/>
                      <a:pt x="382" y="8856"/>
                      <a:pt x="382" y="8856"/>
                    </a:cubicBezTo>
                    <a:lnTo>
                      <a:pt x="382" y="8856"/>
                    </a:lnTo>
                    <a:lnTo>
                      <a:pt x="382" y="8856"/>
                    </a:lnTo>
                    <a:cubicBezTo>
                      <a:pt x="1459" y="6002"/>
                      <a:pt x="1459" y="2854"/>
                      <a:pt x="382" y="0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686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149153" y="3802928"/>
              <a:ext cx="13219" cy="23615"/>
              <a:chOff x="8149153" y="3802928"/>
              <a:chExt cx="13219" cy="23615"/>
            </a:xfrm>
          </p:grpSpPr>
          <p:sp>
            <p:nvSpPr>
              <p:cNvPr id="2687" name="Freeform: Shape 2686">
                <a:extLst>
                  <a:ext uri="{FF2B5EF4-FFF2-40B4-BE49-F238E27FC236}">
                    <a16:creationId xmlns:a16="http://schemas.microsoft.com/office/drawing/2014/main" id="{F23D021F-8AC5-4909-9FD8-151AD2F7CB62}"/>
                  </a:ext>
                </a:extLst>
              </p:cNvPr>
              <p:cNvSpPr/>
              <p:nvPr/>
            </p:nvSpPr>
            <p:spPr>
              <a:xfrm>
                <a:off x="8149153" y="3808779"/>
                <a:ext cx="9031" cy="11860"/>
              </a:xfrm>
              <a:custGeom>
                <a:avLst/>
                <a:gdLst>
                  <a:gd name="connsiteX0" fmla="*/ 0 w 9031"/>
                  <a:gd name="connsiteY0" fmla="*/ 52 h 11860"/>
                  <a:gd name="connsiteX1" fmla="*/ 8981 w 9031"/>
                  <a:gd name="connsiteY1" fmla="*/ 7205 h 11860"/>
                  <a:gd name="connsiteX2" fmla="*/ 8118 w 9031"/>
                  <a:gd name="connsiteY2" fmla="*/ 11860 h 11860"/>
                  <a:gd name="connsiteX3" fmla="*/ 1476 w 9031"/>
                  <a:gd name="connsiteY3" fmla="*/ 6694 h 11860"/>
                  <a:gd name="connsiteX4" fmla="*/ 1476 w 9031"/>
                  <a:gd name="connsiteY4" fmla="*/ 52 h 11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31" h="11860">
                    <a:moveTo>
                      <a:pt x="0" y="52"/>
                    </a:moveTo>
                    <a:cubicBezTo>
                      <a:pt x="4458" y="-452"/>
                      <a:pt x="8472" y="2750"/>
                      <a:pt x="8981" y="7205"/>
                    </a:cubicBezTo>
                    <a:cubicBezTo>
                      <a:pt x="9159" y="8808"/>
                      <a:pt x="8863" y="10429"/>
                      <a:pt x="8118" y="11860"/>
                    </a:cubicBezTo>
                    <a:cubicBezTo>
                      <a:pt x="8118" y="11860"/>
                      <a:pt x="2214" y="11860"/>
                      <a:pt x="1476" y="6694"/>
                    </a:cubicBezTo>
                    <a:cubicBezTo>
                      <a:pt x="738" y="1528"/>
                      <a:pt x="1476" y="6694"/>
                      <a:pt x="1476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88" name="Freeform: Shape 2687">
                <a:extLst>
                  <a:ext uri="{FF2B5EF4-FFF2-40B4-BE49-F238E27FC236}">
                    <a16:creationId xmlns:a16="http://schemas.microsoft.com/office/drawing/2014/main" id="{B7F06EEA-4464-4B82-B056-620D378AD72F}"/>
                  </a:ext>
                </a:extLst>
              </p:cNvPr>
              <p:cNvSpPr/>
              <p:nvPr/>
            </p:nvSpPr>
            <p:spPr>
              <a:xfrm>
                <a:off x="8149737" y="3802928"/>
                <a:ext cx="12634" cy="23615"/>
              </a:xfrm>
              <a:custGeom>
                <a:avLst/>
                <a:gdLst>
                  <a:gd name="connsiteX0" fmla="*/ 7533 w 12634"/>
                  <a:gd name="connsiteY0" fmla="*/ 18450 h 23615"/>
                  <a:gd name="connsiteX1" fmla="*/ 7533 w 12634"/>
                  <a:gd name="connsiteY1" fmla="*/ 18450 h 23615"/>
                  <a:gd name="connsiteX2" fmla="*/ 7533 w 12634"/>
                  <a:gd name="connsiteY2" fmla="*/ 18450 h 23615"/>
                  <a:gd name="connsiteX3" fmla="*/ 7533 w 12634"/>
                  <a:gd name="connsiteY3" fmla="*/ 18450 h 23615"/>
                  <a:gd name="connsiteX4" fmla="*/ 3105 w 12634"/>
                  <a:gd name="connsiteY4" fmla="*/ 18450 h 23615"/>
                  <a:gd name="connsiteX5" fmla="*/ 3105 w 12634"/>
                  <a:gd name="connsiteY5" fmla="*/ 14022 h 23615"/>
                  <a:gd name="connsiteX6" fmla="*/ 3105 w 12634"/>
                  <a:gd name="connsiteY6" fmla="*/ 14022 h 23615"/>
                  <a:gd name="connsiteX7" fmla="*/ 3105 w 12634"/>
                  <a:gd name="connsiteY7" fmla="*/ 14022 h 23615"/>
                  <a:gd name="connsiteX8" fmla="*/ 11223 w 12634"/>
                  <a:gd name="connsiteY8" fmla="*/ 14022 h 23615"/>
                  <a:gd name="connsiteX9" fmla="*/ 11223 w 12634"/>
                  <a:gd name="connsiteY9" fmla="*/ 23616 h 23615"/>
                  <a:gd name="connsiteX10" fmla="*/ 7533 w 12634"/>
                  <a:gd name="connsiteY10" fmla="*/ 18450 h 23615"/>
                  <a:gd name="connsiteX11" fmla="*/ 891 w 12634"/>
                  <a:gd name="connsiteY11" fmla="*/ 6642 h 23615"/>
                  <a:gd name="connsiteX12" fmla="*/ 891 w 12634"/>
                  <a:gd name="connsiteY12" fmla="*/ 6642 h 23615"/>
                  <a:gd name="connsiteX13" fmla="*/ 891 w 12634"/>
                  <a:gd name="connsiteY13" fmla="*/ 6642 h 23615"/>
                  <a:gd name="connsiteX14" fmla="*/ 891 w 12634"/>
                  <a:gd name="connsiteY14" fmla="*/ 6642 h 23615"/>
                  <a:gd name="connsiteX15" fmla="*/ 891 w 12634"/>
                  <a:gd name="connsiteY15" fmla="*/ 0 h 23615"/>
                  <a:gd name="connsiteX16" fmla="*/ 891 w 12634"/>
                  <a:gd name="connsiteY16" fmla="*/ 6642 h 2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634" h="23615">
                    <a:moveTo>
                      <a:pt x="7533" y="18450"/>
                    </a:moveTo>
                    <a:lnTo>
                      <a:pt x="7533" y="18450"/>
                    </a:lnTo>
                    <a:lnTo>
                      <a:pt x="7533" y="18450"/>
                    </a:lnTo>
                    <a:lnTo>
                      <a:pt x="7533" y="18450"/>
                    </a:lnTo>
                    <a:cubicBezTo>
                      <a:pt x="7533" y="18450"/>
                      <a:pt x="3843" y="18450"/>
                      <a:pt x="3105" y="18450"/>
                    </a:cubicBezTo>
                    <a:cubicBezTo>
                      <a:pt x="2367" y="18450"/>
                      <a:pt x="3105" y="18450"/>
                      <a:pt x="3105" y="14022"/>
                    </a:cubicBezTo>
                    <a:cubicBezTo>
                      <a:pt x="3105" y="14022"/>
                      <a:pt x="3105" y="14022"/>
                      <a:pt x="3105" y="14022"/>
                    </a:cubicBezTo>
                    <a:lnTo>
                      <a:pt x="3105" y="14022"/>
                    </a:lnTo>
                    <a:cubicBezTo>
                      <a:pt x="5614" y="12572"/>
                      <a:pt x="8714" y="12572"/>
                      <a:pt x="11223" y="14022"/>
                    </a:cubicBezTo>
                    <a:cubicBezTo>
                      <a:pt x="13105" y="16943"/>
                      <a:pt x="13105" y="20695"/>
                      <a:pt x="11223" y="23616"/>
                    </a:cubicBezTo>
                    <a:cubicBezTo>
                      <a:pt x="11223" y="23616"/>
                      <a:pt x="8271" y="18450"/>
                      <a:pt x="7533" y="18450"/>
                    </a:cubicBezTo>
                    <a:close/>
                    <a:moveTo>
                      <a:pt x="891" y="6642"/>
                    </a:moveTo>
                    <a:cubicBezTo>
                      <a:pt x="891" y="6642"/>
                      <a:pt x="891" y="6642"/>
                      <a:pt x="891" y="6642"/>
                    </a:cubicBezTo>
                    <a:lnTo>
                      <a:pt x="891" y="6642"/>
                    </a:lnTo>
                    <a:lnTo>
                      <a:pt x="891" y="6642"/>
                    </a:lnTo>
                    <a:cubicBezTo>
                      <a:pt x="1570" y="4480"/>
                      <a:pt x="1570" y="2162"/>
                      <a:pt x="891" y="0"/>
                    </a:cubicBezTo>
                    <a:cubicBezTo>
                      <a:pt x="-297" y="2055"/>
                      <a:pt x="-297" y="4587"/>
                      <a:pt x="891" y="6642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689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115205" y="3815474"/>
              <a:ext cx="16051" cy="16235"/>
              <a:chOff x="8115205" y="3815474"/>
              <a:chExt cx="16051" cy="16235"/>
            </a:xfrm>
          </p:grpSpPr>
          <p:sp>
            <p:nvSpPr>
              <p:cNvPr id="2690" name="Freeform: Shape 2689">
                <a:extLst>
                  <a:ext uri="{FF2B5EF4-FFF2-40B4-BE49-F238E27FC236}">
                    <a16:creationId xmlns:a16="http://schemas.microsoft.com/office/drawing/2014/main" id="{EF7469FC-0A45-48C2-9551-9FF8D6A2D748}"/>
                  </a:ext>
                </a:extLst>
              </p:cNvPr>
              <p:cNvSpPr/>
              <p:nvPr/>
            </p:nvSpPr>
            <p:spPr>
              <a:xfrm>
                <a:off x="8115205" y="3815474"/>
                <a:ext cx="5165" cy="14759"/>
              </a:xfrm>
              <a:custGeom>
                <a:avLst/>
                <a:gdLst>
                  <a:gd name="connsiteX0" fmla="*/ 5166 w 5165"/>
                  <a:gd name="connsiteY0" fmla="*/ 14760 h 14759"/>
                  <a:gd name="connsiteX1" fmla="*/ 0 w 5165"/>
                  <a:gd name="connsiteY1" fmla="*/ 5904 h 14759"/>
                  <a:gd name="connsiteX2" fmla="*/ 0 w 5165"/>
                  <a:gd name="connsiteY2" fmla="*/ 0 h 14759"/>
                  <a:gd name="connsiteX3" fmla="*/ 5166 w 5165"/>
                  <a:gd name="connsiteY3" fmla="*/ 5166 h 14759"/>
                  <a:gd name="connsiteX4" fmla="*/ 1476 w 5165"/>
                  <a:gd name="connsiteY4" fmla="*/ 14760 h 1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5" h="14759">
                    <a:moveTo>
                      <a:pt x="5166" y="14760"/>
                    </a:moveTo>
                    <a:cubicBezTo>
                      <a:pt x="5166" y="10332"/>
                      <a:pt x="0" y="11070"/>
                      <a:pt x="0" y="5904"/>
                    </a:cubicBezTo>
                    <a:cubicBezTo>
                      <a:pt x="0" y="738"/>
                      <a:pt x="0" y="0"/>
                      <a:pt x="0" y="0"/>
                    </a:cubicBezTo>
                    <a:cubicBezTo>
                      <a:pt x="2856" y="0"/>
                      <a:pt x="5166" y="2313"/>
                      <a:pt x="5166" y="5166"/>
                    </a:cubicBezTo>
                    <a:cubicBezTo>
                      <a:pt x="5166" y="9594"/>
                      <a:pt x="1476" y="10332"/>
                      <a:pt x="1476" y="147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91" name="Freeform: Shape 2690">
                <a:extLst>
                  <a:ext uri="{FF2B5EF4-FFF2-40B4-BE49-F238E27FC236}">
                    <a16:creationId xmlns:a16="http://schemas.microsoft.com/office/drawing/2014/main" id="{9F3A9B8A-02BB-4D09-98A9-E4222E170240}"/>
                  </a:ext>
                </a:extLst>
              </p:cNvPr>
              <p:cNvSpPr/>
              <p:nvPr/>
            </p:nvSpPr>
            <p:spPr>
              <a:xfrm>
                <a:off x="8118895" y="3816211"/>
                <a:ext cx="12361" cy="15498"/>
              </a:xfrm>
              <a:custGeom>
                <a:avLst/>
                <a:gdLst>
                  <a:gd name="connsiteX0" fmla="*/ 1476 w 12361"/>
                  <a:gd name="connsiteY0" fmla="*/ 15498 h 15498"/>
                  <a:gd name="connsiteX1" fmla="*/ 1476 w 12361"/>
                  <a:gd name="connsiteY1" fmla="*/ 15498 h 15498"/>
                  <a:gd name="connsiteX2" fmla="*/ 1476 w 12361"/>
                  <a:gd name="connsiteY2" fmla="*/ 11808 h 15498"/>
                  <a:gd name="connsiteX3" fmla="*/ 1476 w 12361"/>
                  <a:gd name="connsiteY3" fmla="*/ 6642 h 15498"/>
                  <a:gd name="connsiteX4" fmla="*/ 5904 w 12361"/>
                  <a:gd name="connsiteY4" fmla="*/ 0 h 15498"/>
                  <a:gd name="connsiteX5" fmla="*/ 11808 w 12361"/>
                  <a:gd name="connsiteY5" fmla="*/ 5904 h 15498"/>
                  <a:gd name="connsiteX6" fmla="*/ 11808 w 12361"/>
                  <a:gd name="connsiteY6" fmla="*/ 11808 h 15498"/>
                  <a:gd name="connsiteX7" fmla="*/ 11808 w 12361"/>
                  <a:gd name="connsiteY7" fmla="*/ 15498 h 15498"/>
                  <a:gd name="connsiteX8" fmla="*/ 1476 w 12361"/>
                  <a:gd name="connsiteY8" fmla="*/ 15498 h 15498"/>
                  <a:gd name="connsiteX9" fmla="*/ 1476 w 12361"/>
                  <a:gd name="connsiteY9" fmla="*/ 0 h 15498"/>
                  <a:gd name="connsiteX10" fmla="*/ 1476 w 12361"/>
                  <a:gd name="connsiteY10" fmla="*/ 5166 h 15498"/>
                  <a:gd name="connsiteX11" fmla="*/ 1476 w 12361"/>
                  <a:gd name="connsiteY11" fmla="*/ 5166 h 15498"/>
                  <a:gd name="connsiteX12" fmla="*/ 1476 w 12361"/>
                  <a:gd name="connsiteY12" fmla="*/ 5166 h 15498"/>
                  <a:gd name="connsiteX13" fmla="*/ 1476 w 12361"/>
                  <a:gd name="connsiteY13" fmla="*/ 738 h 15498"/>
                  <a:gd name="connsiteX14" fmla="*/ 0 w 12361"/>
                  <a:gd name="connsiteY14" fmla="*/ 0 h 15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361" h="15498">
                    <a:moveTo>
                      <a:pt x="1476" y="15498"/>
                    </a:moveTo>
                    <a:cubicBezTo>
                      <a:pt x="1476" y="15498"/>
                      <a:pt x="1476" y="15498"/>
                      <a:pt x="1476" y="15498"/>
                    </a:cubicBezTo>
                    <a:cubicBezTo>
                      <a:pt x="1476" y="15498"/>
                      <a:pt x="1476" y="15498"/>
                      <a:pt x="1476" y="11808"/>
                    </a:cubicBezTo>
                    <a:cubicBezTo>
                      <a:pt x="553" y="10209"/>
                      <a:pt x="553" y="8241"/>
                      <a:pt x="1476" y="6642"/>
                    </a:cubicBezTo>
                    <a:cubicBezTo>
                      <a:pt x="1476" y="6642"/>
                      <a:pt x="1476" y="0"/>
                      <a:pt x="5904" y="0"/>
                    </a:cubicBezTo>
                    <a:cubicBezTo>
                      <a:pt x="9018" y="331"/>
                      <a:pt x="11476" y="2790"/>
                      <a:pt x="11808" y="5904"/>
                    </a:cubicBezTo>
                    <a:cubicBezTo>
                      <a:pt x="12546" y="7802"/>
                      <a:pt x="12546" y="9910"/>
                      <a:pt x="11808" y="11808"/>
                    </a:cubicBezTo>
                    <a:cubicBezTo>
                      <a:pt x="11151" y="12950"/>
                      <a:pt x="11151" y="14356"/>
                      <a:pt x="11808" y="15498"/>
                    </a:cubicBezTo>
                    <a:cubicBezTo>
                      <a:pt x="11808" y="15498"/>
                      <a:pt x="2214" y="15498"/>
                      <a:pt x="1476" y="15498"/>
                    </a:cubicBezTo>
                    <a:close/>
                    <a:moveTo>
                      <a:pt x="1476" y="0"/>
                    </a:moveTo>
                    <a:cubicBezTo>
                      <a:pt x="1476" y="0"/>
                      <a:pt x="1476" y="0"/>
                      <a:pt x="1476" y="5166"/>
                    </a:cubicBezTo>
                    <a:lnTo>
                      <a:pt x="1476" y="5166"/>
                    </a:lnTo>
                    <a:cubicBezTo>
                      <a:pt x="1476" y="5166"/>
                      <a:pt x="1476" y="5166"/>
                      <a:pt x="1476" y="5166"/>
                    </a:cubicBezTo>
                    <a:cubicBezTo>
                      <a:pt x="1889" y="3719"/>
                      <a:pt x="1889" y="2185"/>
                      <a:pt x="1476" y="738"/>
                    </a:cubicBezTo>
                    <a:cubicBezTo>
                      <a:pt x="1033" y="401"/>
                      <a:pt x="531" y="151"/>
                      <a:pt x="0" y="0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692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78981" y="3816950"/>
              <a:ext cx="13345" cy="15498"/>
              <a:chOff x="8078981" y="3816950"/>
              <a:chExt cx="13345" cy="15498"/>
            </a:xfrm>
          </p:grpSpPr>
          <p:sp>
            <p:nvSpPr>
              <p:cNvPr id="2693" name="Freeform: Shape 2692">
                <a:extLst>
                  <a:ext uri="{FF2B5EF4-FFF2-40B4-BE49-F238E27FC236}">
                    <a16:creationId xmlns:a16="http://schemas.microsoft.com/office/drawing/2014/main" id="{2D5272ED-FFCC-4952-BE70-C1DEC177931A}"/>
                  </a:ext>
                </a:extLst>
              </p:cNvPr>
              <p:cNvSpPr/>
              <p:nvPr/>
            </p:nvSpPr>
            <p:spPr>
              <a:xfrm>
                <a:off x="8080976" y="3816950"/>
                <a:ext cx="11350" cy="15244"/>
              </a:xfrm>
              <a:custGeom>
                <a:avLst/>
                <a:gdLst>
                  <a:gd name="connsiteX0" fmla="*/ 4709 w 11350"/>
                  <a:gd name="connsiteY0" fmla="*/ 0 h 15244"/>
                  <a:gd name="connsiteX1" fmla="*/ 4709 w 11350"/>
                  <a:gd name="connsiteY1" fmla="*/ 14022 h 15244"/>
                  <a:gd name="connsiteX2" fmla="*/ 11351 w 11350"/>
                  <a:gd name="connsiteY2" fmla="*/ 7380 h 15244"/>
                  <a:gd name="connsiteX3" fmla="*/ 4709 w 11350"/>
                  <a:gd name="connsiteY3" fmla="*/ 0 h 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50" h="15244">
                    <a:moveTo>
                      <a:pt x="4709" y="0"/>
                    </a:moveTo>
                    <a:cubicBezTo>
                      <a:pt x="-1933" y="0"/>
                      <a:pt x="-1195" y="9594"/>
                      <a:pt x="4709" y="14022"/>
                    </a:cubicBezTo>
                    <a:cubicBezTo>
                      <a:pt x="10613" y="18450"/>
                      <a:pt x="11351" y="9594"/>
                      <a:pt x="11351" y="7380"/>
                    </a:cubicBezTo>
                    <a:cubicBezTo>
                      <a:pt x="11351" y="5166"/>
                      <a:pt x="2495" y="3690"/>
                      <a:pt x="47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694" name="Freeform: Shape 2693">
                <a:extLst>
                  <a:ext uri="{FF2B5EF4-FFF2-40B4-BE49-F238E27FC236}">
                    <a16:creationId xmlns:a16="http://schemas.microsoft.com/office/drawing/2014/main" id="{06FCBA2D-22B8-4590-BE6C-6D7ACF3DD2E6}"/>
                  </a:ext>
                </a:extLst>
              </p:cNvPr>
              <p:cNvSpPr/>
              <p:nvPr/>
            </p:nvSpPr>
            <p:spPr>
              <a:xfrm>
                <a:off x="8078981" y="3817626"/>
                <a:ext cx="9299" cy="14821"/>
              </a:xfrm>
              <a:custGeom>
                <a:avLst/>
                <a:gdLst>
                  <a:gd name="connsiteX0" fmla="*/ 3751 w 9299"/>
                  <a:gd name="connsiteY0" fmla="*/ 14822 h 14821"/>
                  <a:gd name="connsiteX1" fmla="*/ 3751 w 9299"/>
                  <a:gd name="connsiteY1" fmla="*/ 14822 h 14821"/>
                  <a:gd name="connsiteX2" fmla="*/ 3751 w 9299"/>
                  <a:gd name="connsiteY2" fmla="*/ 2276 h 14821"/>
                  <a:gd name="connsiteX3" fmla="*/ 8917 w 9299"/>
                  <a:gd name="connsiteY3" fmla="*/ 2276 h 14821"/>
                  <a:gd name="connsiteX4" fmla="*/ 8917 w 9299"/>
                  <a:gd name="connsiteY4" fmla="*/ 2276 h 14821"/>
                  <a:gd name="connsiteX5" fmla="*/ 8917 w 9299"/>
                  <a:gd name="connsiteY5" fmla="*/ 2276 h 14821"/>
                  <a:gd name="connsiteX6" fmla="*/ 8917 w 9299"/>
                  <a:gd name="connsiteY6" fmla="*/ 2276 h 14821"/>
                  <a:gd name="connsiteX7" fmla="*/ 8917 w 9299"/>
                  <a:gd name="connsiteY7" fmla="*/ 6704 h 14821"/>
                  <a:gd name="connsiteX8" fmla="*/ 8917 w 9299"/>
                  <a:gd name="connsiteY8" fmla="*/ 6704 h 14821"/>
                  <a:gd name="connsiteX9" fmla="*/ 8917 w 9299"/>
                  <a:gd name="connsiteY9" fmla="*/ 6704 h 14821"/>
                  <a:gd name="connsiteX10" fmla="*/ 8917 w 9299"/>
                  <a:gd name="connsiteY10" fmla="*/ 6704 h 14821"/>
                  <a:gd name="connsiteX11" fmla="*/ 3751 w 9299"/>
                  <a:gd name="connsiteY11" fmla="*/ 62 h 14821"/>
                  <a:gd name="connsiteX12" fmla="*/ 3751 w 9299"/>
                  <a:gd name="connsiteY12" fmla="*/ 62 h 14821"/>
                  <a:gd name="connsiteX13" fmla="*/ 3751 w 9299"/>
                  <a:gd name="connsiteY13" fmla="*/ 8918 h 14821"/>
                  <a:gd name="connsiteX14" fmla="*/ 3751 w 9299"/>
                  <a:gd name="connsiteY14" fmla="*/ 8918 h 14821"/>
                  <a:gd name="connsiteX15" fmla="*/ 3751 w 9299"/>
                  <a:gd name="connsiteY15" fmla="*/ 8918 h 14821"/>
                  <a:gd name="connsiteX16" fmla="*/ 61 w 9299"/>
                  <a:gd name="connsiteY16" fmla="*/ 3752 h 14821"/>
                  <a:gd name="connsiteX17" fmla="*/ 5227 w 9299"/>
                  <a:gd name="connsiteY17" fmla="*/ 62 h 14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299" h="14821">
                    <a:moveTo>
                      <a:pt x="3751" y="14822"/>
                    </a:moveTo>
                    <a:lnTo>
                      <a:pt x="3751" y="14822"/>
                    </a:lnTo>
                    <a:cubicBezTo>
                      <a:pt x="1508" y="10940"/>
                      <a:pt x="1508" y="6158"/>
                      <a:pt x="3751" y="2276"/>
                    </a:cubicBezTo>
                    <a:cubicBezTo>
                      <a:pt x="5353" y="1353"/>
                      <a:pt x="7316" y="1353"/>
                      <a:pt x="8917" y="2276"/>
                    </a:cubicBezTo>
                    <a:lnTo>
                      <a:pt x="8917" y="2276"/>
                    </a:lnTo>
                    <a:lnTo>
                      <a:pt x="8917" y="2276"/>
                    </a:lnTo>
                    <a:cubicBezTo>
                      <a:pt x="8917" y="2276"/>
                      <a:pt x="8917" y="2276"/>
                      <a:pt x="8917" y="2276"/>
                    </a:cubicBezTo>
                    <a:cubicBezTo>
                      <a:pt x="9427" y="3708"/>
                      <a:pt x="9427" y="5271"/>
                      <a:pt x="8917" y="6704"/>
                    </a:cubicBezTo>
                    <a:cubicBezTo>
                      <a:pt x="8917" y="6704"/>
                      <a:pt x="8917" y="6704"/>
                      <a:pt x="8917" y="6704"/>
                    </a:cubicBezTo>
                    <a:cubicBezTo>
                      <a:pt x="8917" y="6704"/>
                      <a:pt x="8917" y="6704"/>
                      <a:pt x="8917" y="6704"/>
                    </a:cubicBezTo>
                    <a:lnTo>
                      <a:pt x="8917" y="6704"/>
                    </a:lnTo>
                    <a:close/>
                    <a:moveTo>
                      <a:pt x="3751" y="62"/>
                    </a:moveTo>
                    <a:lnTo>
                      <a:pt x="3751" y="62"/>
                    </a:lnTo>
                    <a:cubicBezTo>
                      <a:pt x="2305" y="2837"/>
                      <a:pt x="2305" y="6142"/>
                      <a:pt x="3751" y="8918"/>
                    </a:cubicBezTo>
                    <a:lnTo>
                      <a:pt x="3751" y="8918"/>
                    </a:lnTo>
                    <a:lnTo>
                      <a:pt x="3751" y="8918"/>
                    </a:lnTo>
                    <a:cubicBezTo>
                      <a:pt x="1309" y="8510"/>
                      <a:pt x="-345" y="6197"/>
                      <a:pt x="61" y="3752"/>
                    </a:cubicBezTo>
                    <a:cubicBezTo>
                      <a:pt x="467" y="1306"/>
                      <a:pt x="2784" y="-346"/>
                      <a:pt x="5227" y="62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E972103A-F1F9-480D-87E2-642AEB55134B}"/>
                </a:ext>
              </a:extLst>
            </p:cNvPr>
            <p:cNvSpPr/>
            <p:nvPr/>
          </p:nvSpPr>
          <p:spPr>
            <a:xfrm>
              <a:off x="8009670" y="3813362"/>
              <a:ext cx="8118" cy="635"/>
            </a:xfrm>
            <a:custGeom>
              <a:avLst/>
              <a:gdLst>
                <a:gd name="connsiteX0" fmla="*/ 7380 w 8118"/>
                <a:gd name="connsiteY0" fmla="*/ 635 h 635"/>
                <a:gd name="connsiteX1" fmla="*/ 7380 w 8118"/>
                <a:gd name="connsiteY1" fmla="*/ 635 h 635"/>
                <a:gd name="connsiteX2" fmla="*/ 0 w 8118"/>
                <a:gd name="connsiteY2" fmla="*/ 635 h 635"/>
                <a:gd name="connsiteX3" fmla="*/ 0 w 8118"/>
                <a:gd name="connsiteY3" fmla="*/ 635 h 635"/>
                <a:gd name="connsiteX4" fmla="*/ 0 w 8118"/>
                <a:gd name="connsiteY4" fmla="*/ 635 h 635"/>
                <a:gd name="connsiteX5" fmla="*/ 8118 w 8118"/>
                <a:gd name="connsiteY5" fmla="*/ 635 h 635"/>
                <a:gd name="connsiteX6" fmla="*/ 8118 w 8118"/>
                <a:gd name="connsiteY6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8" h="635">
                  <a:moveTo>
                    <a:pt x="7380" y="635"/>
                  </a:moveTo>
                  <a:lnTo>
                    <a:pt x="7380" y="635"/>
                  </a:lnTo>
                  <a:lnTo>
                    <a:pt x="0" y="635"/>
                  </a:lnTo>
                  <a:lnTo>
                    <a:pt x="0" y="635"/>
                  </a:lnTo>
                  <a:lnTo>
                    <a:pt x="0" y="635"/>
                  </a:lnTo>
                  <a:cubicBezTo>
                    <a:pt x="2640" y="-212"/>
                    <a:pt x="5478" y="-212"/>
                    <a:pt x="8118" y="635"/>
                  </a:cubicBezTo>
                  <a:lnTo>
                    <a:pt x="8118" y="635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1C78E1B9-D6C1-43EA-9353-C297CCF24430}"/>
                </a:ext>
              </a:extLst>
            </p:cNvPr>
            <p:cNvSpPr/>
            <p:nvPr/>
          </p:nvSpPr>
          <p:spPr>
            <a:xfrm>
              <a:off x="8022955" y="3817240"/>
              <a:ext cx="8855" cy="447"/>
            </a:xfrm>
            <a:custGeom>
              <a:avLst/>
              <a:gdLst>
                <a:gd name="connsiteX0" fmla="*/ 8856 w 8855"/>
                <a:gd name="connsiteY0" fmla="*/ 447 h 447"/>
                <a:gd name="connsiteX1" fmla="*/ 8856 w 8855"/>
                <a:gd name="connsiteY1" fmla="*/ 447 h 447"/>
                <a:gd name="connsiteX2" fmla="*/ 0 w 8855"/>
                <a:gd name="connsiteY2" fmla="*/ 447 h 447"/>
                <a:gd name="connsiteX3" fmla="*/ 0 w 8855"/>
                <a:gd name="connsiteY3" fmla="*/ 447 h 447"/>
                <a:gd name="connsiteX4" fmla="*/ 0 w 8855"/>
                <a:gd name="connsiteY4" fmla="*/ 447 h 447"/>
                <a:gd name="connsiteX5" fmla="*/ 8856 w 8855"/>
                <a:gd name="connsiteY5" fmla="*/ 447 h 447"/>
                <a:gd name="connsiteX6" fmla="*/ 8856 w 8855"/>
                <a:gd name="connsiteY6" fmla="*/ 447 h 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447">
                  <a:moveTo>
                    <a:pt x="8856" y="447"/>
                  </a:moveTo>
                  <a:lnTo>
                    <a:pt x="8856" y="447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0" y="447"/>
                  </a:lnTo>
                  <a:cubicBezTo>
                    <a:pt x="2922" y="-149"/>
                    <a:pt x="5934" y="-149"/>
                    <a:pt x="8856" y="447"/>
                  </a:cubicBezTo>
                  <a:lnTo>
                    <a:pt x="8856" y="447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F24BC36F-4E6F-4CF8-8B17-EBE226D35105}"/>
                </a:ext>
              </a:extLst>
            </p:cNvPr>
            <p:cNvSpPr/>
            <p:nvPr/>
          </p:nvSpPr>
          <p:spPr>
            <a:xfrm>
              <a:off x="8056903" y="3821378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0 w 8855"/>
                <a:gd name="connsiteY1" fmla="*/ 0 h 73800"/>
                <a:gd name="connsiteX2" fmla="*/ 8856 w 8855"/>
                <a:gd name="connsiteY2" fmla="*/ 0 h 73800"/>
                <a:gd name="connsiteX3" fmla="*/ 8856 w 8855"/>
                <a:gd name="connsiteY3" fmla="*/ 0 h 73800"/>
                <a:gd name="connsiteX4" fmla="*/ 738 w 885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8856" y="0"/>
                  </a:cubicBezTo>
                  <a:lnTo>
                    <a:pt x="8856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B8B5BF82-8A2D-4990-B4C2-78A3F4D0D57B}"/>
                </a:ext>
              </a:extLst>
            </p:cNvPr>
            <p:cNvSpPr/>
            <p:nvPr/>
          </p:nvSpPr>
          <p:spPr>
            <a:xfrm>
              <a:off x="8042880" y="3819902"/>
              <a:ext cx="9594" cy="73800"/>
            </a:xfrm>
            <a:custGeom>
              <a:avLst/>
              <a:gdLst>
                <a:gd name="connsiteX0" fmla="*/ 8856 w 9594"/>
                <a:gd name="connsiteY0" fmla="*/ 0 h 73800"/>
                <a:gd name="connsiteX1" fmla="*/ 0 w 9594"/>
                <a:gd name="connsiteY1" fmla="*/ 0 h 73800"/>
                <a:gd name="connsiteX2" fmla="*/ 9594 w 9594"/>
                <a:gd name="connsiteY2" fmla="*/ 0 h 73800"/>
                <a:gd name="connsiteX3" fmla="*/ 9594 w 9594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73800">
                  <a:moveTo>
                    <a:pt x="8856" y="0"/>
                  </a:moveTo>
                  <a:lnTo>
                    <a:pt x="0" y="0"/>
                  </a:lnTo>
                  <a:cubicBezTo>
                    <a:pt x="0" y="0"/>
                    <a:pt x="8118" y="0"/>
                    <a:pt x="9594" y="0"/>
                  </a:cubicBezTo>
                  <a:lnTo>
                    <a:pt x="9594" y="0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699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139559" y="3810412"/>
              <a:ext cx="8117" cy="3585"/>
              <a:chOff x="8139559" y="3810412"/>
              <a:chExt cx="8117" cy="3585"/>
            </a:xfrm>
          </p:grpSpPr>
          <p:sp>
            <p:nvSpPr>
              <p:cNvPr id="2700" name="Freeform: Shape 2699">
                <a:extLst>
                  <a:ext uri="{FF2B5EF4-FFF2-40B4-BE49-F238E27FC236}">
                    <a16:creationId xmlns:a16="http://schemas.microsoft.com/office/drawing/2014/main" id="{773EE344-3A90-46F2-A159-479D9A050EDC}"/>
                  </a:ext>
                </a:extLst>
              </p:cNvPr>
              <p:cNvSpPr/>
              <p:nvPr/>
            </p:nvSpPr>
            <p:spPr>
              <a:xfrm>
                <a:off x="8139559" y="3810412"/>
                <a:ext cx="7380" cy="633"/>
              </a:xfrm>
              <a:custGeom>
                <a:avLst/>
                <a:gdLst>
                  <a:gd name="connsiteX0" fmla="*/ 7380 w 7380"/>
                  <a:gd name="connsiteY0" fmla="*/ 633 h 633"/>
                  <a:gd name="connsiteX1" fmla="*/ 0 w 7380"/>
                  <a:gd name="connsiteY1" fmla="*/ 633 h 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80" h="633">
                    <a:moveTo>
                      <a:pt x="7380" y="633"/>
                    </a:moveTo>
                    <a:cubicBezTo>
                      <a:pt x="4989" y="-211"/>
                      <a:pt x="2391" y="-211"/>
                      <a:pt x="0" y="6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701" name="Freeform: Shape 2700">
                <a:extLst>
                  <a:ext uri="{FF2B5EF4-FFF2-40B4-BE49-F238E27FC236}">
                    <a16:creationId xmlns:a16="http://schemas.microsoft.com/office/drawing/2014/main" id="{4235A12A-DF9C-43C6-863F-5E6A6722E2A6}"/>
                  </a:ext>
                </a:extLst>
              </p:cNvPr>
              <p:cNvSpPr/>
              <p:nvPr/>
            </p:nvSpPr>
            <p:spPr>
              <a:xfrm>
                <a:off x="8139559" y="3813362"/>
                <a:ext cx="8117" cy="635"/>
              </a:xfrm>
              <a:custGeom>
                <a:avLst/>
                <a:gdLst>
                  <a:gd name="connsiteX0" fmla="*/ 0 w 8117"/>
                  <a:gd name="connsiteY0" fmla="*/ 635 h 635"/>
                  <a:gd name="connsiteX1" fmla="*/ 0 w 8117"/>
                  <a:gd name="connsiteY1" fmla="*/ 635 h 635"/>
                  <a:gd name="connsiteX2" fmla="*/ 8118 w 8117"/>
                  <a:gd name="connsiteY2" fmla="*/ 635 h 635"/>
                  <a:gd name="connsiteX3" fmla="*/ 8118 w 8117"/>
                  <a:gd name="connsiteY3" fmla="*/ 635 h 635"/>
                  <a:gd name="connsiteX4" fmla="*/ 8118 w 8117"/>
                  <a:gd name="connsiteY4" fmla="*/ 635 h 635"/>
                  <a:gd name="connsiteX5" fmla="*/ 738 w 8117"/>
                  <a:gd name="connsiteY5" fmla="*/ 635 h 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17" h="635">
                    <a:moveTo>
                      <a:pt x="0" y="635"/>
                    </a:moveTo>
                    <a:lnTo>
                      <a:pt x="0" y="635"/>
                    </a:lnTo>
                    <a:cubicBezTo>
                      <a:pt x="2642" y="-212"/>
                      <a:pt x="5476" y="-212"/>
                      <a:pt x="8118" y="635"/>
                    </a:cubicBezTo>
                    <a:lnTo>
                      <a:pt x="8118" y="635"/>
                    </a:lnTo>
                    <a:lnTo>
                      <a:pt x="8118" y="635"/>
                    </a:lnTo>
                    <a:lnTo>
                      <a:pt x="738" y="635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702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125537" y="3814360"/>
              <a:ext cx="8855" cy="3327"/>
              <a:chOff x="8125537" y="3814360"/>
              <a:chExt cx="8855" cy="3327"/>
            </a:xfrm>
          </p:grpSpPr>
          <p:sp>
            <p:nvSpPr>
              <p:cNvPr id="2703" name="Freeform: Shape 2702">
                <a:extLst>
                  <a:ext uri="{FF2B5EF4-FFF2-40B4-BE49-F238E27FC236}">
                    <a16:creationId xmlns:a16="http://schemas.microsoft.com/office/drawing/2014/main" id="{1061B614-93EA-44A0-A37C-225789C969A5}"/>
                  </a:ext>
                </a:extLst>
              </p:cNvPr>
              <p:cNvSpPr/>
              <p:nvPr/>
            </p:nvSpPr>
            <p:spPr>
              <a:xfrm>
                <a:off x="8126274" y="3814360"/>
                <a:ext cx="8118" cy="375"/>
              </a:xfrm>
              <a:custGeom>
                <a:avLst/>
                <a:gdLst>
                  <a:gd name="connsiteX0" fmla="*/ 8118 w 8118"/>
                  <a:gd name="connsiteY0" fmla="*/ 375 h 375"/>
                  <a:gd name="connsiteX1" fmla="*/ 0 w 8118"/>
                  <a:gd name="connsiteY1" fmla="*/ 375 h 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18" h="375">
                    <a:moveTo>
                      <a:pt x="8118" y="375"/>
                    </a:moveTo>
                    <a:cubicBezTo>
                      <a:pt x="5432" y="-125"/>
                      <a:pt x="2686" y="-125"/>
                      <a:pt x="0" y="3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704" name="Freeform: Shape 2703">
                <a:extLst>
                  <a:ext uri="{FF2B5EF4-FFF2-40B4-BE49-F238E27FC236}">
                    <a16:creationId xmlns:a16="http://schemas.microsoft.com/office/drawing/2014/main" id="{F14CE35E-2E90-4EEF-B0C1-D4AAD776E207}"/>
                  </a:ext>
                </a:extLst>
              </p:cNvPr>
              <p:cNvSpPr/>
              <p:nvPr/>
            </p:nvSpPr>
            <p:spPr>
              <a:xfrm>
                <a:off x="8125537" y="3817312"/>
                <a:ext cx="8855" cy="375"/>
              </a:xfrm>
              <a:custGeom>
                <a:avLst/>
                <a:gdLst>
                  <a:gd name="connsiteX0" fmla="*/ 738 w 8855"/>
                  <a:gd name="connsiteY0" fmla="*/ 375 h 375"/>
                  <a:gd name="connsiteX1" fmla="*/ 738 w 8855"/>
                  <a:gd name="connsiteY1" fmla="*/ 375 h 375"/>
                  <a:gd name="connsiteX2" fmla="*/ 8856 w 8855"/>
                  <a:gd name="connsiteY2" fmla="*/ 375 h 375"/>
                  <a:gd name="connsiteX3" fmla="*/ 8856 w 8855"/>
                  <a:gd name="connsiteY3" fmla="*/ 375 h 375"/>
                  <a:gd name="connsiteX4" fmla="*/ 0 w 8855"/>
                  <a:gd name="connsiteY4" fmla="*/ 375 h 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5" h="375">
                    <a:moveTo>
                      <a:pt x="738" y="375"/>
                    </a:moveTo>
                    <a:lnTo>
                      <a:pt x="738" y="375"/>
                    </a:lnTo>
                    <a:cubicBezTo>
                      <a:pt x="3424" y="-125"/>
                      <a:pt x="6170" y="-125"/>
                      <a:pt x="8856" y="375"/>
                    </a:cubicBezTo>
                    <a:lnTo>
                      <a:pt x="8856" y="375"/>
                    </a:lnTo>
                    <a:lnTo>
                      <a:pt x="0" y="375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705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91589" y="3819163"/>
              <a:ext cx="8855" cy="2214"/>
              <a:chOff x="8091589" y="3819163"/>
              <a:chExt cx="8855" cy="2214"/>
            </a:xfrm>
          </p:grpSpPr>
          <p:sp>
            <p:nvSpPr>
              <p:cNvPr id="2706" name="Freeform: Shape 2705">
                <a:extLst>
                  <a:ext uri="{FF2B5EF4-FFF2-40B4-BE49-F238E27FC236}">
                    <a16:creationId xmlns:a16="http://schemas.microsoft.com/office/drawing/2014/main" id="{FE26B989-339D-4E6D-8F41-C7578FB8816C}"/>
                  </a:ext>
                </a:extLst>
              </p:cNvPr>
              <p:cNvSpPr/>
              <p:nvPr/>
            </p:nvSpPr>
            <p:spPr>
              <a:xfrm>
                <a:off x="8091589" y="3819163"/>
                <a:ext cx="8117" cy="73800"/>
              </a:xfrm>
              <a:custGeom>
                <a:avLst/>
                <a:gdLst>
                  <a:gd name="connsiteX0" fmla="*/ 0 w 8117"/>
                  <a:gd name="connsiteY0" fmla="*/ 0 h 73800"/>
                  <a:gd name="connsiteX1" fmla="*/ 8118 w 8117"/>
                  <a:gd name="connsiteY1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17" h="73800">
                    <a:moveTo>
                      <a:pt x="0" y="0"/>
                    </a:moveTo>
                    <a:cubicBezTo>
                      <a:pt x="0" y="0"/>
                      <a:pt x="7380" y="0"/>
                      <a:pt x="8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707" name="Freeform: Shape 2706">
                <a:extLst>
                  <a:ext uri="{FF2B5EF4-FFF2-40B4-BE49-F238E27FC236}">
                    <a16:creationId xmlns:a16="http://schemas.microsoft.com/office/drawing/2014/main" id="{41FD849A-D8C5-4BB5-9611-7FFD54435F8D}"/>
                  </a:ext>
                </a:extLst>
              </p:cNvPr>
              <p:cNvSpPr/>
              <p:nvPr/>
            </p:nvSpPr>
            <p:spPr>
              <a:xfrm>
                <a:off x="8091589" y="3821378"/>
                <a:ext cx="8855" cy="73800"/>
              </a:xfrm>
              <a:custGeom>
                <a:avLst/>
                <a:gdLst>
                  <a:gd name="connsiteX0" fmla="*/ 8118 w 8855"/>
                  <a:gd name="connsiteY0" fmla="*/ 0 h 73800"/>
                  <a:gd name="connsiteX1" fmla="*/ 8118 w 8855"/>
                  <a:gd name="connsiteY1" fmla="*/ 0 h 73800"/>
                  <a:gd name="connsiteX2" fmla="*/ 0 w 8855"/>
                  <a:gd name="connsiteY2" fmla="*/ 0 h 73800"/>
                  <a:gd name="connsiteX3" fmla="*/ 0 w 8855"/>
                  <a:gd name="connsiteY3" fmla="*/ 0 h 73800"/>
                  <a:gd name="connsiteX4" fmla="*/ 8856 w 8855"/>
                  <a:gd name="connsiteY4" fmla="*/ 0 h 73800"/>
                  <a:gd name="connsiteX5" fmla="*/ 8856 w 8855"/>
                  <a:gd name="connsiteY5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855" h="73800">
                    <a:moveTo>
                      <a:pt x="8118" y="0"/>
                    </a:moveTo>
                    <a:lnTo>
                      <a:pt x="8118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7380" y="0"/>
                      <a:pt x="8856" y="0"/>
                    </a:cubicBezTo>
                    <a:lnTo>
                      <a:pt x="8856" y="0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708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105611" y="3819163"/>
              <a:ext cx="9594" cy="738"/>
              <a:chOff x="8105611" y="3819163"/>
              <a:chExt cx="9594" cy="738"/>
            </a:xfrm>
          </p:grpSpPr>
          <p:sp>
            <p:nvSpPr>
              <p:cNvPr id="2709" name="Freeform: Shape 2708">
                <a:extLst>
                  <a:ext uri="{FF2B5EF4-FFF2-40B4-BE49-F238E27FC236}">
                    <a16:creationId xmlns:a16="http://schemas.microsoft.com/office/drawing/2014/main" id="{F3C7F5FD-2FA9-49AD-9096-EDEF3550F228}"/>
                  </a:ext>
                </a:extLst>
              </p:cNvPr>
              <p:cNvSpPr/>
              <p:nvPr/>
            </p:nvSpPr>
            <p:spPr>
              <a:xfrm>
                <a:off x="8105611" y="3819163"/>
                <a:ext cx="8117" cy="73800"/>
              </a:xfrm>
              <a:custGeom>
                <a:avLst/>
                <a:gdLst>
                  <a:gd name="connsiteX0" fmla="*/ 0 w 8117"/>
                  <a:gd name="connsiteY0" fmla="*/ 0 h 73800"/>
                  <a:gd name="connsiteX1" fmla="*/ 8118 w 8117"/>
                  <a:gd name="connsiteY1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17" h="73800">
                    <a:moveTo>
                      <a:pt x="0" y="0"/>
                    </a:moveTo>
                    <a:cubicBezTo>
                      <a:pt x="0" y="0"/>
                      <a:pt x="5904" y="0"/>
                      <a:pt x="8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710" name="Freeform: Shape 2709">
                <a:extLst>
                  <a:ext uri="{FF2B5EF4-FFF2-40B4-BE49-F238E27FC236}">
                    <a16:creationId xmlns:a16="http://schemas.microsoft.com/office/drawing/2014/main" id="{542B725A-978D-41F1-A10A-B22F2BFEEDF6}"/>
                  </a:ext>
                </a:extLst>
              </p:cNvPr>
              <p:cNvSpPr/>
              <p:nvPr/>
            </p:nvSpPr>
            <p:spPr>
              <a:xfrm>
                <a:off x="8105611" y="3819902"/>
                <a:ext cx="9594" cy="73800"/>
              </a:xfrm>
              <a:custGeom>
                <a:avLst/>
                <a:gdLst>
                  <a:gd name="connsiteX0" fmla="*/ 7380 w 9594"/>
                  <a:gd name="connsiteY0" fmla="*/ 0 h 73800"/>
                  <a:gd name="connsiteX1" fmla="*/ 0 w 9594"/>
                  <a:gd name="connsiteY1" fmla="*/ 0 h 73800"/>
                  <a:gd name="connsiteX2" fmla="*/ 9594 w 9594"/>
                  <a:gd name="connsiteY2" fmla="*/ 0 h 73800"/>
                  <a:gd name="connsiteX3" fmla="*/ 9594 w 9594"/>
                  <a:gd name="connsiteY3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94" h="73800">
                    <a:moveTo>
                      <a:pt x="7380" y="0"/>
                    </a:moveTo>
                    <a:lnTo>
                      <a:pt x="0" y="0"/>
                    </a:lnTo>
                    <a:cubicBezTo>
                      <a:pt x="0" y="0"/>
                      <a:pt x="6642" y="0"/>
                      <a:pt x="9594" y="0"/>
                    </a:cubicBezTo>
                    <a:lnTo>
                      <a:pt x="9594" y="0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E1B72AC2-C1C4-4014-B81F-666A4EAC2679}"/>
                </a:ext>
              </a:extLst>
            </p:cNvPr>
            <p:cNvSpPr/>
            <p:nvPr/>
          </p:nvSpPr>
          <p:spPr>
            <a:xfrm>
              <a:off x="8090851" y="3726176"/>
              <a:ext cx="14759" cy="36900"/>
            </a:xfrm>
            <a:custGeom>
              <a:avLst/>
              <a:gdLst>
                <a:gd name="connsiteX0" fmla="*/ 14760 w 14759"/>
                <a:gd name="connsiteY0" fmla="*/ 36162 h 36900"/>
                <a:gd name="connsiteX1" fmla="*/ 14760 w 14759"/>
                <a:gd name="connsiteY1" fmla="*/ 36162 h 36900"/>
                <a:gd name="connsiteX2" fmla="*/ 0 w 14759"/>
                <a:gd name="connsiteY2" fmla="*/ 20664 h 36900"/>
                <a:gd name="connsiteX3" fmla="*/ 0 w 14759"/>
                <a:gd name="connsiteY3" fmla="*/ 20664 h 36900"/>
                <a:gd name="connsiteX4" fmla="*/ 0 w 14759"/>
                <a:gd name="connsiteY4" fmla="*/ 20664 h 36900"/>
                <a:gd name="connsiteX5" fmla="*/ 10332 w 14759"/>
                <a:gd name="connsiteY5" fmla="*/ 33948 h 36900"/>
                <a:gd name="connsiteX6" fmla="*/ 10332 w 14759"/>
                <a:gd name="connsiteY6" fmla="*/ 0 h 36900"/>
                <a:gd name="connsiteX7" fmla="*/ 10332 w 14759"/>
                <a:gd name="connsiteY7" fmla="*/ 0 h 36900"/>
                <a:gd name="connsiteX8" fmla="*/ 10332 w 14759"/>
                <a:gd name="connsiteY8" fmla="*/ 36900 h 36900"/>
                <a:gd name="connsiteX9" fmla="*/ 10332 w 14759"/>
                <a:gd name="connsiteY9" fmla="*/ 3690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9" h="36900">
                  <a:moveTo>
                    <a:pt x="14760" y="36162"/>
                  </a:moveTo>
                  <a:lnTo>
                    <a:pt x="14760" y="36162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10332" y="33948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36900"/>
                  </a:lnTo>
                  <a:lnTo>
                    <a:pt x="10332" y="36900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712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31786" y="3650900"/>
              <a:ext cx="91561" cy="108485"/>
              <a:chOff x="8031786" y="3650900"/>
              <a:chExt cx="91561" cy="108485"/>
            </a:xfrm>
          </p:grpSpPr>
          <p:sp>
            <p:nvSpPr>
              <p:cNvPr id="2713" name="Freeform: Shape 2712">
                <a:extLst>
                  <a:ext uri="{FF2B5EF4-FFF2-40B4-BE49-F238E27FC236}">
                    <a16:creationId xmlns:a16="http://schemas.microsoft.com/office/drawing/2014/main" id="{F0B8BE25-CA35-453B-8EDB-E79DAF1EDB99}"/>
                  </a:ext>
                </a:extLst>
              </p:cNvPr>
              <p:cNvSpPr/>
              <p:nvPr/>
            </p:nvSpPr>
            <p:spPr>
              <a:xfrm>
                <a:off x="8031786" y="3650900"/>
                <a:ext cx="91561" cy="107748"/>
              </a:xfrm>
              <a:custGeom>
                <a:avLst/>
                <a:gdLst>
                  <a:gd name="connsiteX0" fmla="*/ 46519 w 91561"/>
                  <a:gd name="connsiteY0" fmla="*/ 107748 h 107748"/>
                  <a:gd name="connsiteX1" fmla="*/ 91537 w 91561"/>
                  <a:gd name="connsiteY1" fmla="*/ 14022 h 107748"/>
                  <a:gd name="connsiteX2" fmla="*/ 87847 w 91561"/>
                  <a:gd name="connsiteY2" fmla="*/ 14022 h 107748"/>
                  <a:gd name="connsiteX3" fmla="*/ 47257 w 91561"/>
                  <a:gd name="connsiteY3" fmla="*/ 0 h 107748"/>
                  <a:gd name="connsiteX4" fmla="*/ 5191 w 91561"/>
                  <a:gd name="connsiteY4" fmla="*/ 14022 h 107748"/>
                  <a:gd name="connsiteX5" fmla="*/ 25 w 91561"/>
                  <a:gd name="connsiteY5" fmla="*/ 14022 h 107748"/>
                  <a:gd name="connsiteX6" fmla="*/ 45043 w 91561"/>
                  <a:gd name="connsiteY6" fmla="*/ 107748 h 107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561" h="107748">
                    <a:moveTo>
                      <a:pt x="46519" y="107748"/>
                    </a:moveTo>
                    <a:cubicBezTo>
                      <a:pt x="75581" y="85447"/>
                      <a:pt x="92297" y="50647"/>
                      <a:pt x="91537" y="14022"/>
                    </a:cubicBezTo>
                    <a:lnTo>
                      <a:pt x="87847" y="14022"/>
                    </a:lnTo>
                    <a:cubicBezTo>
                      <a:pt x="73146" y="13916"/>
                      <a:pt x="58888" y="8990"/>
                      <a:pt x="47257" y="0"/>
                    </a:cubicBezTo>
                    <a:cubicBezTo>
                      <a:pt x="34792" y="8452"/>
                      <a:pt x="20239" y="13304"/>
                      <a:pt x="5191" y="14022"/>
                    </a:cubicBezTo>
                    <a:lnTo>
                      <a:pt x="25" y="14022"/>
                    </a:lnTo>
                    <a:cubicBezTo>
                      <a:pt x="-735" y="50647"/>
                      <a:pt x="15980" y="85447"/>
                      <a:pt x="45043" y="1077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714" name="Freeform: Shape 2713">
                <a:extLst>
                  <a:ext uri="{FF2B5EF4-FFF2-40B4-BE49-F238E27FC236}">
                    <a16:creationId xmlns:a16="http://schemas.microsoft.com/office/drawing/2014/main" id="{7F166227-0779-4C7A-AC74-03D2D209A424}"/>
                  </a:ext>
                </a:extLst>
              </p:cNvPr>
              <p:cNvSpPr/>
              <p:nvPr/>
            </p:nvSpPr>
            <p:spPr>
              <a:xfrm>
                <a:off x="8031809" y="3652376"/>
                <a:ext cx="90787" cy="107009"/>
              </a:xfrm>
              <a:custGeom>
                <a:avLst/>
                <a:gdLst>
                  <a:gd name="connsiteX0" fmla="*/ 46495 w 90787"/>
                  <a:gd name="connsiteY0" fmla="*/ 107010 h 107009"/>
                  <a:gd name="connsiteX1" fmla="*/ 46495 w 90787"/>
                  <a:gd name="connsiteY1" fmla="*/ 107010 h 107009"/>
                  <a:gd name="connsiteX2" fmla="*/ 1 w 90787"/>
                  <a:gd name="connsiteY2" fmla="*/ 12546 h 107009"/>
                  <a:gd name="connsiteX3" fmla="*/ 4429 w 90787"/>
                  <a:gd name="connsiteY3" fmla="*/ 12546 h 107009"/>
                  <a:gd name="connsiteX4" fmla="*/ 45757 w 90787"/>
                  <a:gd name="connsiteY4" fmla="*/ 0 h 107009"/>
                  <a:gd name="connsiteX5" fmla="*/ 45757 w 90787"/>
                  <a:gd name="connsiteY5" fmla="*/ 0 h 107009"/>
                  <a:gd name="connsiteX6" fmla="*/ 86347 w 90787"/>
                  <a:gd name="connsiteY6" fmla="*/ 12546 h 107009"/>
                  <a:gd name="connsiteX7" fmla="*/ 90775 w 90787"/>
                  <a:gd name="connsiteY7" fmla="*/ 12546 h 107009"/>
                  <a:gd name="connsiteX8" fmla="*/ 45757 w 90787"/>
                  <a:gd name="connsiteY8" fmla="*/ 107010 h 107009"/>
                  <a:gd name="connsiteX9" fmla="*/ 1 w 90787"/>
                  <a:gd name="connsiteY9" fmla="*/ 14022 h 107009"/>
                  <a:gd name="connsiteX10" fmla="*/ 44281 w 90787"/>
                  <a:gd name="connsiteY10" fmla="*/ 104796 h 107009"/>
                  <a:gd name="connsiteX11" fmla="*/ 88561 w 90787"/>
                  <a:gd name="connsiteY11" fmla="*/ 14022 h 107009"/>
                  <a:gd name="connsiteX12" fmla="*/ 88561 w 90787"/>
                  <a:gd name="connsiteY12" fmla="*/ 14022 h 107009"/>
                  <a:gd name="connsiteX13" fmla="*/ 47233 w 90787"/>
                  <a:gd name="connsiteY13" fmla="*/ 738 h 107009"/>
                  <a:gd name="connsiteX14" fmla="*/ 5905 w 90787"/>
                  <a:gd name="connsiteY14" fmla="*/ 14022 h 10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0787" h="107009">
                    <a:moveTo>
                      <a:pt x="46495" y="107010"/>
                    </a:moveTo>
                    <a:lnTo>
                      <a:pt x="46495" y="107010"/>
                    </a:lnTo>
                    <a:cubicBezTo>
                      <a:pt x="17042" y="84556"/>
                      <a:pt x="-174" y="49583"/>
                      <a:pt x="1" y="12546"/>
                    </a:cubicBezTo>
                    <a:lnTo>
                      <a:pt x="4429" y="12546"/>
                    </a:lnTo>
                    <a:cubicBezTo>
                      <a:pt x="19071" y="12101"/>
                      <a:pt x="33337" y="7771"/>
                      <a:pt x="45757" y="0"/>
                    </a:cubicBezTo>
                    <a:lnTo>
                      <a:pt x="45757" y="0"/>
                    </a:lnTo>
                    <a:cubicBezTo>
                      <a:pt x="57905" y="7777"/>
                      <a:pt x="71934" y="12114"/>
                      <a:pt x="86347" y="12546"/>
                    </a:cubicBezTo>
                    <a:lnTo>
                      <a:pt x="90775" y="12546"/>
                    </a:lnTo>
                    <a:cubicBezTo>
                      <a:pt x="91299" y="49327"/>
                      <a:pt x="74657" y="84253"/>
                      <a:pt x="45757" y="107010"/>
                    </a:cubicBezTo>
                    <a:close/>
                    <a:moveTo>
                      <a:pt x="1" y="14022"/>
                    </a:moveTo>
                    <a:cubicBezTo>
                      <a:pt x="-119" y="49511"/>
                      <a:pt x="16237" y="83045"/>
                      <a:pt x="44281" y="104796"/>
                    </a:cubicBezTo>
                    <a:cubicBezTo>
                      <a:pt x="72325" y="83045"/>
                      <a:pt x="88679" y="49511"/>
                      <a:pt x="88561" y="14022"/>
                    </a:cubicBezTo>
                    <a:lnTo>
                      <a:pt x="88561" y="14022"/>
                    </a:lnTo>
                    <a:cubicBezTo>
                      <a:pt x="73831" y="13465"/>
                      <a:pt x="59528" y="8870"/>
                      <a:pt x="47233" y="738"/>
                    </a:cubicBezTo>
                    <a:cubicBezTo>
                      <a:pt x="34887" y="8769"/>
                      <a:pt x="20621" y="13356"/>
                      <a:pt x="5905" y="14022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D6215ABB-0454-49FF-AF76-B358C48AEA48}"/>
                </a:ext>
              </a:extLst>
            </p:cNvPr>
            <p:cNvSpPr/>
            <p:nvPr/>
          </p:nvSpPr>
          <p:spPr>
            <a:xfrm>
              <a:off x="8039690" y="3656804"/>
              <a:ext cx="79942" cy="96677"/>
            </a:xfrm>
            <a:custGeom>
              <a:avLst/>
              <a:gdLst>
                <a:gd name="connsiteX0" fmla="*/ 79942 w 79942"/>
                <a:gd name="connsiteY0" fmla="*/ 12546 h 96677"/>
                <a:gd name="connsiteX1" fmla="*/ 79942 w 79942"/>
                <a:gd name="connsiteY1" fmla="*/ 12546 h 96677"/>
                <a:gd name="connsiteX2" fmla="*/ 40090 w 79942"/>
                <a:gd name="connsiteY2" fmla="*/ 0 h 96677"/>
                <a:gd name="connsiteX3" fmla="*/ 238 w 79942"/>
                <a:gd name="connsiteY3" fmla="*/ 12546 h 96677"/>
                <a:gd name="connsiteX4" fmla="*/ 238 w 79942"/>
                <a:gd name="connsiteY4" fmla="*/ 12546 h 96677"/>
                <a:gd name="connsiteX5" fmla="*/ 238 w 79942"/>
                <a:gd name="connsiteY5" fmla="*/ 18450 h 96677"/>
                <a:gd name="connsiteX6" fmla="*/ 3928 w 79942"/>
                <a:gd name="connsiteY6" fmla="*/ 40590 h 96677"/>
                <a:gd name="connsiteX7" fmla="*/ 40828 w 79942"/>
                <a:gd name="connsiteY7" fmla="*/ 96678 h 96677"/>
                <a:gd name="connsiteX8" fmla="*/ 77728 w 79942"/>
                <a:gd name="connsiteY8" fmla="*/ 40590 h 96677"/>
                <a:gd name="connsiteX9" fmla="*/ 77728 w 79942"/>
                <a:gd name="connsiteY9" fmla="*/ 18450 h 96677"/>
                <a:gd name="connsiteX10" fmla="*/ 77728 w 79942"/>
                <a:gd name="connsiteY10" fmla="*/ 12546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942" h="96677">
                  <a:moveTo>
                    <a:pt x="79942" y="12546"/>
                  </a:moveTo>
                  <a:lnTo>
                    <a:pt x="79942" y="12546"/>
                  </a:lnTo>
                  <a:cubicBezTo>
                    <a:pt x="65795" y="11913"/>
                    <a:pt x="52053" y="7587"/>
                    <a:pt x="40090" y="0"/>
                  </a:cubicBezTo>
                  <a:cubicBezTo>
                    <a:pt x="27928" y="7150"/>
                    <a:pt x="14304" y="11441"/>
                    <a:pt x="238" y="12546"/>
                  </a:cubicBezTo>
                  <a:lnTo>
                    <a:pt x="238" y="12546"/>
                  </a:lnTo>
                  <a:cubicBezTo>
                    <a:pt x="-79" y="14501"/>
                    <a:pt x="-79" y="16495"/>
                    <a:pt x="238" y="18450"/>
                  </a:cubicBezTo>
                  <a:cubicBezTo>
                    <a:pt x="334" y="25975"/>
                    <a:pt x="1574" y="33441"/>
                    <a:pt x="3928" y="40590"/>
                  </a:cubicBezTo>
                  <a:cubicBezTo>
                    <a:pt x="9847" y="62782"/>
                    <a:pt x="22791" y="82460"/>
                    <a:pt x="40828" y="96678"/>
                  </a:cubicBezTo>
                  <a:cubicBezTo>
                    <a:pt x="58865" y="82460"/>
                    <a:pt x="71809" y="62782"/>
                    <a:pt x="77728" y="40590"/>
                  </a:cubicBezTo>
                  <a:cubicBezTo>
                    <a:pt x="78842" y="33252"/>
                    <a:pt x="78842" y="25788"/>
                    <a:pt x="77728" y="18450"/>
                  </a:cubicBezTo>
                  <a:cubicBezTo>
                    <a:pt x="77728" y="18450"/>
                    <a:pt x="77728" y="14022"/>
                    <a:pt x="77728" y="125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716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26645" y="3644258"/>
              <a:ext cx="104058" cy="122508"/>
              <a:chOff x="8026645" y="3644258"/>
              <a:chExt cx="104058" cy="122508"/>
            </a:xfrm>
            <a:solidFill>
              <a:srgbClr val="C09300"/>
            </a:solidFill>
          </p:grpSpPr>
          <p:sp>
            <p:nvSpPr>
              <p:cNvPr id="2717" name="Freeform: Shape 2716">
                <a:extLst>
                  <a:ext uri="{FF2B5EF4-FFF2-40B4-BE49-F238E27FC236}">
                    <a16:creationId xmlns:a16="http://schemas.microsoft.com/office/drawing/2014/main" id="{F1F0BE40-788E-42EE-9D99-AB36DAE38D7E}"/>
                  </a:ext>
                </a:extLst>
              </p:cNvPr>
              <p:cNvSpPr/>
              <p:nvPr/>
            </p:nvSpPr>
            <p:spPr>
              <a:xfrm>
                <a:off x="8026645" y="3644258"/>
                <a:ext cx="35424" cy="122508"/>
              </a:xfrm>
              <a:custGeom>
                <a:avLst/>
                <a:gdLst>
                  <a:gd name="connsiteX0" fmla="*/ 0 w 35424"/>
                  <a:gd name="connsiteY0" fmla="*/ 0 h 122508"/>
                  <a:gd name="connsiteX1" fmla="*/ 35424 w 35424"/>
                  <a:gd name="connsiteY1" fmla="*/ 0 h 122508"/>
                  <a:gd name="connsiteX2" fmla="*/ 35424 w 35424"/>
                  <a:gd name="connsiteY2" fmla="*/ 122508 h 122508"/>
                  <a:gd name="connsiteX3" fmla="*/ 0 w 35424"/>
                  <a:gd name="connsiteY3" fmla="*/ 122508 h 122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24" h="122508">
                    <a:moveTo>
                      <a:pt x="0" y="0"/>
                    </a:moveTo>
                    <a:lnTo>
                      <a:pt x="35424" y="0"/>
                    </a:lnTo>
                    <a:lnTo>
                      <a:pt x="35424" y="122508"/>
                    </a:lnTo>
                    <a:lnTo>
                      <a:pt x="0" y="122508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718" name="Freeform: Shape 2717">
                <a:extLst>
                  <a:ext uri="{FF2B5EF4-FFF2-40B4-BE49-F238E27FC236}">
                    <a16:creationId xmlns:a16="http://schemas.microsoft.com/office/drawing/2014/main" id="{FFC5F0BB-C0FC-4A84-9451-33E883C8E276}"/>
                  </a:ext>
                </a:extLst>
              </p:cNvPr>
              <p:cNvSpPr/>
              <p:nvPr/>
            </p:nvSpPr>
            <p:spPr>
              <a:xfrm>
                <a:off x="8093065" y="3644258"/>
                <a:ext cx="37637" cy="122508"/>
              </a:xfrm>
              <a:custGeom>
                <a:avLst/>
                <a:gdLst>
                  <a:gd name="connsiteX0" fmla="*/ 0 w 37637"/>
                  <a:gd name="connsiteY0" fmla="*/ 0 h 122508"/>
                  <a:gd name="connsiteX1" fmla="*/ 37638 w 37637"/>
                  <a:gd name="connsiteY1" fmla="*/ 0 h 122508"/>
                  <a:gd name="connsiteX2" fmla="*/ 37638 w 37637"/>
                  <a:gd name="connsiteY2" fmla="*/ 122508 h 122508"/>
                  <a:gd name="connsiteX3" fmla="*/ 0 w 37637"/>
                  <a:gd name="connsiteY3" fmla="*/ 122508 h 122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637" h="122508">
                    <a:moveTo>
                      <a:pt x="0" y="0"/>
                    </a:moveTo>
                    <a:lnTo>
                      <a:pt x="37638" y="0"/>
                    </a:lnTo>
                    <a:lnTo>
                      <a:pt x="37638" y="122508"/>
                    </a:lnTo>
                    <a:lnTo>
                      <a:pt x="0" y="122508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C9C3AFB2-F276-4364-836C-83613A65795E}"/>
                </a:ext>
              </a:extLst>
            </p:cNvPr>
            <p:cNvSpPr/>
            <p:nvPr/>
          </p:nvSpPr>
          <p:spPr>
            <a:xfrm>
              <a:off x="8089374" y="3754219"/>
              <a:ext cx="5903" cy="22140"/>
            </a:xfrm>
            <a:custGeom>
              <a:avLst/>
              <a:gdLst>
                <a:gd name="connsiteX0" fmla="*/ 0 w 5903"/>
                <a:gd name="connsiteY0" fmla="*/ 22140 h 22140"/>
                <a:gd name="connsiteX1" fmla="*/ 0 w 5903"/>
                <a:gd name="connsiteY1" fmla="*/ 22140 h 22140"/>
                <a:gd name="connsiteX2" fmla="*/ 0 w 5903"/>
                <a:gd name="connsiteY2" fmla="*/ 22140 h 22140"/>
                <a:gd name="connsiteX3" fmla="*/ 5904 w 5903"/>
                <a:gd name="connsiteY3" fmla="*/ 0 h 22140"/>
                <a:gd name="connsiteX4" fmla="*/ 5904 w 5903"/>
                <a:gd name="connsiteY4" fmla="*/ 0 h 22140"/>
                <a:gd name="connsiteX5" fmla="*/ 738 w 5903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22140">
                  <a:moveTo>
                    <a:pt x="0" y="22140"/>
                  </a:moveTo>
                  <a:lnTo>
                    <a:pt x="0" y="22140"/>
                  </a:lnTo>
                  <a:cubicBezTo>
                    <a:pt x="0" y="22140"/>
                    <a:pt x="0" y="22140"/>
                    <a:pt x="0" y="22140"/>
                  </a:cubicBezTo>
                  <a:lnTo>
                    <a:pt x="5904" y="0"/>
                  </a:lnTo>
                  <a:lnTo>
                    <a:pt x="5904" y="0"/>
                  </a:lnTo>
                  <a:lnTo>
                    <a:pt x="738" y="22140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60C99E7D-6F4C-4CCC-B41A-BF7D2F7ED525}"/>
                </a:ext>
              </a:extLst>
            </p:cNvPr>
            <p:cNvSpPr/>
            <p:nvPr/>
          </p:nvSpPr>
          <p:spPr>
            <a:xfrm>
              <a:off x="8004505" y="3830234"/>
              <a:ext cx="142434" cy="23616"/>
            </a:xfrm>
            <a:custGeom>
              <a:avLst/>
              <a:gdLst>
                <a:gd name="connsiteX0" fmla="*/ 3690 w 142434"/>
                <a:gd name="connsiteY0" fmla="*/ 0 h 23616"/>
                <a:gd name="connsiteX1" fmla="*/ 3690 w 142434"/>
                <a:gd name="connsiteY1" fmla="*/ 0 h 23616"/>
                <a:gd name="connsiteX2" fmla="*/ 3690 w 142434"/>
                <a:gd name="connsiteY2" fmla="*/ 0 h 23616"/>
                <a:gd name="connsiteX3" fmla="*/ 3690 w 142434"/>
                <a:gd name="connsiteY3" fmla="*/ 0 h 23616"/>
                <a:gd name="connsiteX4" fmla="*/ 3690 w 142434"/>
                <a:gd name="connsiteY4" fmla="*/ 0 h 23616"/>
                <a:gd name="connsiteX5" fmla="*/ 3690 w 142434"/>
                <a:gd name="connsiteY5" fmla="*/ 0 h 23616"/>
                <a:gd name="connsiteX6" fmla="*/ 86346 w 142434"/>
                <a:gd name="connsiteY6" fmla="*/ 5904 h 23616"/>
                <a:gd name="connsiteX7" fmla="*/ 86346 w 142434"/>
                <a:gd name="connsiteY7" fmla="*/ 5904 h 23616"/>
                <a:gd name="connsiteX8" fmla="*/ 86346 w 142434"/>
                <a:gd name="connsiteY8" fmla="*/ 5904 h 23616"/>
                <a:gd name="connsiteX9" fmla="*/ 86346 w 142434"/>
                <a:gd name="connsiteY9" fmla="*/ 5904 h 23616"/>
                <a:gd name="connsiteX10" fmla="*/ 86346 w 142434"/>
                <a:gd name="connsiteY10" fmla="*/ 5904 h 23616"/>
                <a:gd name="connsiteX11" fmla="*/ 86346 w 142434"/>
                <a:gd name="connsiteY11" fmla="*/ 9594 h 23616"/>
                <a:gd name="connsiteX12" fmla="*/ 86346 w 142434"/>
                <a:gd name="connsiteY12" fmla="*/ 9594 h 23616"/>
                <a:gd name="connsiteX13" fmla="*/ 86346 w 142434"/>
                <a:gd name="connsiteY13" fmla="*/ 9594 h 23616"/>
                <a:gd name="connsiteX14" fmla="*/ 86346 w 142434"/>
                <a:gd name="connsiteY14" fmla="*/ 9594 h 23616"/>
                <a:gd name="connsiteX15" fmla="*/ 86346 w 142434"/>
                <a:gd name="connsiteY15" fmla="*/ 9594 h 23616"/>
                <a:gd name="connsiteX16" fmla="*/ 86346 w 142434"/>
                <a:gd name="connsiteY16" fmla="*/ 9594 h 23616"/>
                <a:gd name="connsiteX17" fmla="*/ 5166 w 142434"/>
                <a:gd name="connsiteY17" fmla="*/ 4428 h 23616"/>
                <a:gd name="connsiteX18" fmla="*/ 5166 w 142434"/>
                <a:gd name="connsiteY18" fmla="*/ 4428 h 23616"/>
                <a:gd name="connsiteX19" fmla="*/ 17712 w 142434"/>
                <a:gd name="connsiteY19" fmla="*/ 11070 h 23616"/>
                <a:gd name="connsiteX20" fmla="*/ 17712 w 142434"/>
                <a:gd name="connsiteY20" fmla="*/ 11070 h 23616"/>
                <a:gd name="connsiteX21" fmla="*/ 13284 w 142434"/>
                <a:gd name="connsiteY21" fmla="*/ 11070 h 23616"/>
                <a:gd name="connsiteX22" fmla="*/ 0 w 142434"/>
                <a:gd name="connsiteY22" fmla="*/ 11070 h 23616"/>
                <a:gd name="connsiteX23" fmla="*/ 0 w 142434"/>
                <a:gd name="connsiteY23" fmla="*/ 11070 h 23616"/>
                <a:gd name="connsiteX24" fmla="*/ 0 w 142434"/>
                <a:gd name="connsiteY24" fmla="*/ 11070 h 23616"/>
                <a:gd name="connsiteX25" fmla="*/ 0 w 142434"/>
                <a:gd name="connsiteY25" fmla="*/ 11070 h 23616"/>
                <a:gd name="connsiteX26" fmla="*/ 3690 w 142434"/>
                <a:gd name="connsiteY26" fmla="*/ 11070 h 23616"/>
                <a:gd name="connsiteX27" fmla="*/ 3690 w 142434"/>
                <a:gd name="connsiteY27" fmla="*/ 11070 h 23616"/>
                <a:gd name="connsiteX28" fmla="*/ 2952 w 142434"/>
                <a:gd name="connsiteY28" fmla="*/ 11070 h 23616"/>
                <a:gd name="connsiteX29" fmla="*/ 2952 w 142434"/>
                <a:gd name="connsiteY29" fmla="*/ 11070 h 23616"/>
                <a:gd name="connsiteX30" fmla="*/ 2952 w 142434"/>
                <a:gd name="connsiteY30" fmla="*/ 11070 h 23616"/>
                <a:gd name="connsiteX31" fmla="*/ 2952 w 142434"/>
                <a:gd name="connsiteY31" fmla="*/ 11070 h 23616"/>
                <a:gd name="connsiteX32" fmla="*/ 7380 w 142434"/>
                <a:gd name="connsiteY32" fmla="*/ 11070 h 23616"/>
                <a:gd name="connsiteX33" fmla="*/ 7380 w 142434"/>
                <a:gd name="connsiteY33" fmla="*/ 11070 h 23616"/>
                <a:gd name="connsiteX34" fmla="*/ 7380 w 142434"/>
                <a:gd name="connsiteY34" fmla="*/ 11070 h 23616"/>
                <a:gd name="connsiteX35" fmla="*/ 7380 w 142434"/>
                <a:gd name="connsiteY35" fmla="*/ 11070 h 23616"/>
                <a:gd name="connsiteX36" fmla="*/ 7380 w 142434"/>
                <a:gd name="connsiteY36" fmla="*/ 11070 h 23616"/>
                <a:gd name="connsiteX37" fmla="*/ 7380 w 142434"/>
                <a:gd name="connsiteY37" fmla="*/ 11070 h 23616"/>
                <a:gd name="connsiteX38" fmla="*/ 7380 w 142434"/>
                <a:gd name="connsiteY38" fmla="*/ 11070 h 23616"/>
                <a:gd name="connsiteX39" fmla="*/ 7380 w 142434"/>
                <a:gd name="connsiteY39" fmla="*/ 11070 h 23616"/>
                <a:gd name="connsiteX40" fmla="*/ 7380 w 142434"/>
                <a:gd name="connsiteY40" fmla="*/ 11070 h 23616"/>
                <a:gd name="connsiteX41" fmla="*/ 7380 w 142434"/>
                <a:gd name="connsiteY41" fmla="*/ 11070 h 23616"/>
                <a:gd name="connsiteX42" fmla="*/ 12546 w 142434"/>
                <a:gd name="connsiteY42" fmla="*/ 11070 h 23616"/>
                <a:gd name="connsiteX43" fmla="*/ 12546 w 142434"/>
                <a:gd name="connsiteY43" fmla="*/ 11070 h 23616"/>
                <a:gd name="connsiteX44" fmla="*/ 12546 w 142434"/>
                <a:gd name="connsiteY44" fmla="*/ 11070 h 23616"/>
                <a:gd name="connsiteX45" fmla="*/ 12546 w 142434"/>
                <a:gd name="connsiteY45" fmla="*/ 11070 h 23616"/>
                <a:gd name="connsiteX46" fmla="*/ 12546 w 142434"/>
                <a:gd name="connsiteY46" fmla="*/ 11070 h 23616"/>
                <a:gd name="connsiteX47" fmla="*/ 12546 w 142434"/>
                <a:gd name="connsiteY47" fmla="*/ 11070 h 23616"/>
                <a:gd name="connsiteX48" fmla="*/ 12546 w 142434"/>
                <a:gd name="connsiteY48" fmla="*/ 11070 h 23616"/>
                <a:gd name="connsiteX49" fmla="*/ 12546 w 142434"/>
                <a:gd name="connsiteY49" fmla="*/ 15498 h 23616"/>
                <a:gd name="connsiteX50" fmla="*/ 12546 w 142434"/>
                <a:gd name="connsiteY50" fmla="*/ 15498 h 23616"/>
                <a:gd name="connsiteX51" fmla="*/ 12546 w 142434"/>
                <a:gd name="connsiteY51" fmla="*/ 15498 h 23616"/>
                <a:gd name="connsiteX52" fmla="*/ 2952 w 142434"/>
                <a:gd name="connsiteY52" fmla="*/ 11070 h 23616"/>
                <a:gd name="connsiteX53" fmla="*/ 2952 w 142434"/>
                <a:gd name="connsiteY53" fmla="*/ 11070 h 23616"/>
                <a:gd name="connsiteX54" fmla="*/ 2952 w 142434"/>
                <a:gd name="connsiteY54" fmla="*/ 11070 h 23616"/>
                <a:gd name="connsiteX55" fmla="*/ 2952 w 142434"/>
                <a:gd name="connsiteY55" fmla="*/ 11070 h 23616"/>
                <a:gd name="connsiteX56" fmla="*/ 2952 w 142434"/>
                <a:gd name="connsiteY56" fmla="*/ 11070 h 23616"/>
                <a:gd name="connsiteX57" fmla="*/ 7380 w 142434"/>
                <a:gd name="connsiteY57" fmla="*/ 11070 h 23616"/>
                <a:gd name="connsiteX58" fmla="*/ 7380 w 142434"/>
                <a:gd name="connsiteY58" fmla="*/ 11070 h 23616"/>
                <a:gd name="connsiteX59" fmla="*/ 7380 w 142434"/>
                <a:gd name="connsiteY59" fmla="*/ 11070 h 23616"/>
                <a:gd name="connsiteX60" fmla="*/ 7380 w 142434"/>
                <a:gd name="connsiteY60" fmla="*/ 11070 h 23616"/>
                <a:gd name="connsiteX61" fmla="*/ 7380 w 142434"/>
                <a:gd name="connsiteY61" fmla="*/ 11070 h 23616"/>
                <a:gd name="connsiteX62" fmla="*/ 142434 w 142434"/>
                <a:gd name="connsiteY62" fmla="*/ 11070 h 23616"/>
                <a:gd name="connsiteX63" fmla="*/ 142434 w 142434"/>
                <a:gd name="connsiteY63" fmla="*/ 11070 h 23616"/>
                <a:gd name="connsiteX64" fmla="*/ 142434 w 142434"/>
                <a:gd name="connsiteY64" fmla="*/ 11070 h 23616"/>
                <a:gd name="connsiteX65" fmla="*/ 142434 w 142434"/>
                <a:gd name="connsiteY65" fmla="*/ 11070 h 23616"/>
                <a:gd name="connsiteX66" fmla="*/ 142434 w 142434"/>
                <a:gd name="connsiteY66" fmla="*/ 11070 h 23616"/>
                <a:gd name="connsiteX67" fmla="*/ 142434 w 142434"/>
                <a:gd name="connsiteY67" fmla="*/ 11070 h 23616"/>
                <a:gd name="connsiteX68" fmla="*/ 14022 w 142434"/>
                <a:gd name="connsiteY68" fmla="*/ 11070 h 23616"/>
                <a:gd name="connsiteX69" fmla="*/ 14022 w 142434"/>
                <a:gd name="connsiteY69" fmla="*/ 11070 h 23616"/>
                <a:gd name="connsiteX70" fmla="*/ 14022 w 142434"/>
                <a:gd name="connsiteY70" fmla="*/ 11070 h 23616"/>
                <a:gd name="connsiteX71" fmla="*/ 14022 w 142434"/>
                <a:gd name="connsiteY71" fmla="*/ 11070 h 23616"/>
                <a:gd name="connsiteX72" fmla="*/ 14022 w 142434"/>
                <a:gd name="connsiteY72" fmla="*/ 11070 h 23616"/>
                <a:gd name="connsiteX73" fmla="*/ 46494 w 142434"/>
                <a:gd name="connsiteY73" fmla="*/ 11070 h 23616"/>
                <a:gd name="connsiteX74" fmla="*/ 46494 w 142434"/>
                <a:gd name="connsiteY74" fmla="*/ 11070 h 23616"/>
                <a:gd name="connsiteX75" fmla="*/ 46494 w 142434"/>
                <a:gd name="connsiteY75" fmla="*/ 11070 h 23616"/>
                <a:gd name="connsiteX76" fmla="*/ 46494 w 142434"/>
                <a:gd name="connsiteY76" fmla="*/ 11070 h 23616"/>
                <a:gd name="connsiteX77" fmla="*/ 46494 w 142434"/>
                <a:gd name="connsiteY77" fmla="*/ 11070 h 23616"/>
                <a:gd name="connsiteX78" fmla="*/ 46494 w 142434"/>
                <a:gd name="connsiteY78" fmla="*/ 6642 h 23616"/>
                <a:gd name="connsiteX79" fmla="*/ 46494 w 142434"/>
                <a:gd name="connsiteY79" fmla="*/ 6642 h 23616"/>
                <a:gd name="connsiteX80" fmla="*/ 46494 w 142434"/>
                <a:gd name="connsiteY80" fmla="*/ 1476 h 23616"/>
                <a:gd name="connsiteX81" fmla="*/ 46494 w 142434"/>
                <a:gd name="connsiteY81" fmla="*/ 1476 h 23616"/>
                <a:gd name="connsiteX82" fmla="*/ 46494 w 142434"/>
                <a:gd name="connsiteY82" fmla="*/ 1476 h 23616"/>
                <a:gd name="connsiteX83" fmla="*/ 46494 w 142434"/>
                <a:gd name="connsiteY83" fmla="*/ 1476 h 23616"/>
                <a:gd name="connsiteX84" fmla="*/ 46494 w 142434"/>
                <a:gd name="connsiteY84" fmla="*/ 1476 h 23616"/>
                <a:gd name="connsiteX85" fmla="*/ 46494 w 142434"/>
                <a:gd name="connsiteY85" fmla="*/ 1476 h 23616"/>
                <a:gd name="connsiteX86" fmla="*/ 46494 w 142434"/>
                <a:gd name="connsiteY86" fmla="*/ 5166 h 23616"/>
                <a:gd name="connsiteX87" fmla="*/ 46494 w 142434"/>
                <a:gd name="connsiteY87" fmla="*/ 5166 h 23616"/>
                <a:gd name="connsiteX88" fmla="*/ 46494 w 142434"/>
                <a:gd name="connsiteY88" fmla="*/ 5166 h 23616"/>
                <a:gd name="connsiteX89" fmla="*/ 46494 w 142434"/>
                <a:gd name="connsiteY89" fmla="*/ 5166 h 23616"/>
                <a:gd name="connsiteX90" fmla="*/ 46494 w 142434"/>
                <a:gd name="connsiteY90" fmla="*/ 19926 h 23616"/>
                <a:gd name="connsiteX91" fmla="*/ 46494 w 142434"/>
                <a:gd name="connsiteY91" fmla="*/ 19926 h 23616"/>
                <a:gd name="connsiteX92" fmla="*/ 90774 w 142434"/>
                <a:gd name="connsiteY92" fmla="*/ 11070 h 23616"/>
                <a:gd name="connsiteX93" fmla="*/ 90774 w 142434"/>
                <a:gd name="connsiteY93" fmla="*/ 11070 h 23616"/>
                <a:gd name="connsiteX94" fmla="*/ 90774 w 142434"/>
                <a:gd name="connsiteY94" fmla="*/ 11070 h 23616"/>
                <a:gd name="connsiteX95" fmla="*/ 90774 w 142434"/>
                <a:gd name="connsiteY95" fmla="*/ 11070 h 23616"/>
                <a:gd name="connsiteX96" fmla="*/ 90774 w 142434"/>
                <a:gd name="connsiteY96" fmla="*/ 11070 h 23616"/>
                <a:gd name="connsiteX97" fmla="*/ 90774 w 142434"/>
                <a:gd name="connsiteY97" fmla="*/ 11070 h 23616"/>
                <a:gd name="connsiteX98" fmla="*/ 90774 w 142434"/>
                <a:gd name="connsiteY98" fmla="*/ 11070 h 23616"/>
                <a:gd name="connsiteX99" fmla="*/ 90774 w 142434"/>
                <a:gd name="connsiteY99" fmla="*/ 11070 h 23616"/>
                <a:gd name="connsiteX100" fmla="*/ 90774 w 142434"/>
                <a:gd name="connsiteY100" fmla="*/ 11070 h 23616"/>
                <a:gd name="connsiteX101" fmla="*/ 90774 w 142434"/>
                <a:gd name="connsiteY101" fmla="*/ 11070 h 23616"/>
                <a:gd name="connsiteX102" fmla="*/ 90774 w 142434"/>
                <a:gd name="connsiteY102" fmla="*/ 11070 h 23616"/>
                <a:gd name="connsiteX103" fmla="*/ 90774 w 142434"/>
                <a:gd name="connsiteY103" fmla="*/ 11070 h 23616"/>
                <a:gd name="connsiteX104" fmla="*/ 90774 w 142434"/>
                <a:gd name="connsiteY104" fmla="*/ 11070 h 23616"/>
                <a:gd name="connsiteX105" fmla="*/ 90774 w 142434"/>
                <a:gd name="connsiteY105" fmla="*/ 11070 h 23616"/>
                <a:gd name="connsiteX106" fmla="*/ 90774 w 142434"/>
                <a:gd name="connsiteY106" fmla="*/ 11070 h 23616"/>
                <a:gd name="connsiteX107" fmla="*/ 90774 w 142434"/>
                <a:gd name="connsiteY107" fmla="*/ 11070 h 23616"/>
                <a:gd name="connsiteX108" fmla="*/ 90774 w 142434"/>
                <a:gd name="connsiteY108" fmla="*/ 23616 h 23616"/>
                <a:gd name="connsiteX109" fmla="*/ 90774 w 142434"/>
                <a:gd name="connsiteY109" fmla="*/ 23616 h 23616"/>
                <a:gd name="connsiteX110" fmla="*/ 90774 w 142434"/>
                <a:gd name="connsiteY110" fmla="*/ 23616 h 23616"/>
                <a:gd name="connsiteX111" fmla="*/ 90774 w 142434"/>
                <a:gd name="connsiteY111" fmla="*/ 23616 h 23616"/>
                <a:gd name="connsiteX112" fmla="*/ 90774 w 142434"/>
                <a:gd name="connsiteY112" fmla="*/ 23616 h 23616"/>
                <a:gd name="connsiteX113" fmla="*/ 90774 w 142434"/>
                <a:gd name="connsiteY113" fmla="*/ 23616 h 23616"/>
                <a:gd name="connsiteX114" fmla="*/ 90774 w 142434"/>
                <a:gd name="connsiteY114" fmla="*/ 23616 h 23616"/>
                <a:gd name="connsiteX115" fmla="*/ 90774 w 142434"/>
                <a:gd name="connsiteY115" fmla="*/ 23616 h 23616"/>
                <a:gd name="connsiteX116" fmla="*/ 90774 w 142434"/>
                <a:gd name="connsiteY116" fmla="*/ 23616 h 23616"/>
                <a:gd name="connsiteX117" fmla="*/ 90774 w 142434"/>
                <a:gd name="connsiteY117" fmla="*/ 23616 h 23616"/>
                <a:gd name="connsiteX118" fmla="*/ 90774 w 142434"/>
                <a:gd name="connsiteY118" fmla="*/ 23616 h 23616"/>
                <a:gd name="connsiteX119" fmla="*/ 90774 w 142434"/>
                <a:gd name="connsiteY119" fmla="*/ 23616 h 23616"/>
                <a:gd name="connsiteX120" fmla="*/ 77490 w 142434"/>
                <a:gd name="connsiteY120" fmla="*/ 23616 h 23616"/>
                <a:gd name="connsiteX121" fmla="*/ 39852 w 142434"/>
                <a:gd name="connsiteY121" fmla="*/ 1476 h 23616"/>
                <a:gd name="connsiteX122" fmla="*/ 39852 w 142434"/>
                <a:gd name="connsiteY122" fmla="*/ 1476 h 23616"/>
                <a:gd name="connsiteX123" fmla="*/ 39852 w 142434"/>
                <a:gd name="connsiteY123" fmla="*/ 1476 h 23616"/>
                <a:gd name="connsiteX124" fmla="*/ 39852 w 142434"/>
                <a:gd name="connsiteY124" fmla="*/ 1476 h 23616"/>
                <a:gd name="connsiteX125" fmla="*/ 39852 w 142434"/>
                <a:gd name="connsiteY125" fmla="*/ 1476 h 23616"/>
                <a:gd name="connsiteX126" fmla="*/ 43542 w 142434"/>
                <a:gd name="connsiteY126" fmla="*/ 12546 h 23616"/>
                <a:gd name="connsiteX127" fmla="*/ 43542 w 142434"/>
                <a:gd name="connsiteY127" fmla="*/ 12546 h 23616"/>
                <a:gd name="connsiteX128" fmla="*/ 43542 w 142434"/>
                <a:gd name="connsiteY128" fmla="*/ 12546 h 23616"/>
                <a:gd name="connsiteX129" fmla="*/ 27306 w 142434"/>
                <a:gd name="connsiteY129" fmla="*/ 12546 h 23616"/>
                <a:gd name="connsiteX130" fmla="*/ 27306 w 142434"/>
                <a:gd name="connsiteY130" fmla="*/ 12546 h 23616"/>
                <a:gd name="connsiteX131" fmla="*/ 27306 w 142434"/>
                <a:gd name="connsiteY131" fmla="*/ 12546 h 23616"/>
                <a:gd name="connsiteX132" fmla="*/ 27306 w 142434"/>
                <a:gd name="connsiteY132" fmla="*/ 12546 h 23616"/>
                <a:gd name="connsiteX133" fmla="*/ 27306 w 142434"/>
                <a:gd name="connsiteY133" fmla="*/ 12546 h 23616"/>
                <a:gd name="connsiteX134" fmla="*/ 27306 w 142434"/>
                <a:gd name="connsiteY134" fmla="*/ 12546 h 23616"/>
                <a:gd name="connsiteX135" fmla="*/ 27306 w 142434"/>
                <a:gd name="connsiteY135" fmla="*/ 12546 h 23616"/>
                <a:gd name="connsiteX136" fmla="*/ 27306 w 142434"/>
                <a:gd name="connsiteY136" fmla="*/ 12546 h 23616"/>
                <a:gd name="connsiteX137" fmla="*/ 27306 w 142434"/>
                <a:gd name="connsiteY137" fmla="*/ 12546 h 23616"/>
                <a:gd name="connsiteX138" fmla="*/ 27306 w 142434"/>
                <a:gd name="connsiteY138" fmla="*/ 12546 h 23616"/>
                <a:gd name="connsiteX139" fmla="*/ 27306 w 142434"/>
                <a:gd name="connsiteY139" fmla="*/ 12546 h 23616"/>
                <a:gd name="connsiteX140" fmla="*/ 31734 w 142434"/>
                <a:gd name="connsiteY140" fmla="*/ 12546 h 23616"/>
                <a:gd name="connsiteX141" fmla="*/ 31734 w 142434"/>
                <a:gd name="connsiteY141" fmla="*/ 12546 h 23616"/>
                <a:gd name="connsiteX142" fmla="*/ 31734 w 142434"/>
                <a:gd name="connsiteY142" fmla="*/ 12546 h 23616"/>
                <a:gd name="connsiteX143" fmla="*/ 31734 w 142434"/>
                <a:gd name="connsiteY143" fmla="*/ 12546 h 23616"/>
                <a:gd name="connsiteX144" fmla="*/ 31734 w 142434"/>
                <a:gd name="connsiteY144" fmla="*/ 12546 h 23616"/>
                <a:gd name="connsiteX145" fmla="*/ 31734 w 142434"/>
                <a:gd name="connsiteY145" fmla="*/ 12546 h 23616"/>
                <a:gd name="connsiteX146" fmla="*/ 31734 w 142434"/>
                <a:gd name="connsiteY146" fmla="*/ 12546 h 23616"/>
                <a:gd name="connsiteX147" fmla="*/ 31734 w 142434"/>
                <a:gd name="connsiteY147" fmla="*/ 12546 h 23616"/>
                <a:gd name="connsiteX148" fmla="*/ 31734 w 142434"/>
                <a:gd name="connsiteY148" fmla="*/ 12546 h 23616"/>
                <a:gd name="connsiteX149" fmla="*/ 31734 w 142434"/>
                <a:gd name="connsiteY149" fmla="*/ 12546 h 23616"/>
                <a:gd name="connsiteX150" fmla="*/ 31734 w 142434"/>
                <a:gd name="connsiteY150" fmla="*/ 12546 h 23616"/>
                <a:gd name="connsiteX151" fmla="*/ 31734 w 142434"/>
                <a:gd name="connsiteY151" fmla="*/ 12546 h 23616"/>
                <a:gd name="connsiteX152" fmla="*/ 31734 w 142434"/>
                <a:gd name="connsiteY152" fmla="*/ 12546 h 23616"/>
                <a:gd name="connsiteX153" fmla="*/ 31734 w 142434"/>
                <a:gd name="connsiteY153" fmla="*/ 12546 h 23616"/>
                <a:gd name="connsiteX154" fmla="*/ 31734 w 142434"/>
                <a:gd name="connsiteY154" fmla="*/ 12546 h 23616"/>
                <a:gd name="connsiteX155" fmla="*/ 31734 w 142434"/>
                <a:gd name="connsiteY155" fmla="*/ 12546 h 23616"/>
                <a:gd name="connsiteX156" fmla="*/ 31734 w 142434"/>
                <a:gd name="connsiteY156" fmla="*/ 12546 h 23616"/>
                <a:gd name="connsiteX157" fmla="*/ 31734 w 142434"/>
                <a:gd name="connsiteY157" fmla="*/ 7380 h 23616"/>
                <a:gd name="connsiteX158" fmla="*/ 31734 w 142434"/>
                <a:gd name="connsiteY158" fmla="*/ 7380 h 23616"/>
                <a:gd name="connsiteX159" fmla="*/ 31734 w 142434"/>
                <a:gd name="connsiteY159" fmla="*/ 7380 h 23616"/>
                <a:gd name="connsiteX160" fmla="*/ 31734 w 142434"/>
                <a:gd name="connsiteY160" fmla="*/ 7380 h 23616"/>
                <a:gd name="connsiteX161" fmla="*/ 31734 w 142434"/>
                <a:gd name="connsiteY161" fmla="*/ 7380 h 23616"/>
                <a:gd name="connsiteX162" fmla="*/ 31734 w 142434"/>
                <a:gd name="connsiteY162" fmla="*/ 7380 h 23616"/>
                <a:gd name="connsiteX163" fmla="*/ 31734 w 142434"/>
                <a:gd name="connsiteY163" fmla="*/ 7380 h 23616"/>
                <a:gd name="connsiteX164" fmla="*/ 31734 w 142434"/>
                <a:gd name="connsiteY164" fmla="*/ 7380 h 23616"/>
                <a:gd name="connsiteX165" fmla="*/ 31734 w 142434"/>
                <a:gd name="connsiteY165" fmla="*/ 7380 h 23616"/>
                <a:gd name="connsiteX166" fmla="*/ 31734 w 142434"/>
                <a:gd name="connsiteY166" fmla="*/ 7380 h 23616"/>
                <a:gd name="connsiteX167" fmla="*/ 31734 w 142434"/>
                <a:gd name="connsiteY167" fmla="*/ 14022 h 23616"/>
                <a:gd name="connsiteX168" fmla="*/ 31734 w 142434"/>
                <a:gd name="connsiteY168" fmla="*/ 14022 h 23616"/>
                <a:gd name="connsiteX169" fmla="*/ 31734 w 142434"/>
                <a:gd name="connsiteY169" fmla="*/ 19926 h 23616"/>
                <a:gd name="connsiteX170" fmla="*/ 31734 w 142434"/>
                <a:gd name="connsiteY170" fmla="*/ 19926 h 23616"/>
                <a:gd name="connsiteX171" fmla="*/ 138744 w 142434"/>
                <a:gd name="connsiteY171" fmla="*/ 3690 h 23616"/>
                <a:gd name="connsiteX172" fmla="*/ 138744 w 142434"/>
                <a:gd name="connsiteY172" fmla="*/ 3690 h 23616"/>
                <a:gd name="connsiteX173" fmla="*/ 138744 w 142434"/>
                <a:gd name="connsiteY173" fmla="*/ 3690 h 23616"/>
                <a:gd name="connsiteX174" fmla="*/ 138744 w 142434"/>
                <a:gd name="connsiteY174" fmla="*/ 3690 h 23616"/>
                <a:gd name="connsiteX175" fmla="*/ 129888 w 142434"/>
                <a:gd name="connsiteY175" fmla="*/ 3690 h 23616"/>
                <a:gd name="connsiteX176" fmla="*/ 129888 w 142434"/>
                <a:gd name="connsiteY176" fmla="*/ 3690 h 23616"/>
                <a:gd name="connsiteX177" fmla="*/ 129888 w 142434"/>
                <a:gd name="connsiteY177" fmla="*/ 3690 h 23616"/>
                <a:gd name="connsiteX178" fmla="*/ 129888 w 142434"/>
                <a:gd name="connsiteY178" fmla="*/ 3690 h 23616"/>
                <a:gd name="connsiteX179" fmla="*/ 125460 w 142434"/>
                <a:gd name="connsiteY179" fmla="*/ 3690 h 23616"/>
                <a:gd name="connsiteX180" fmla="*/ 125460 w 142434"/>
                <a:gd name="connsiteY180" fmla="*/ 3690 h 23616"/>
                <a:gd name="connsiteX181" fmla="*/ 125460 w 142434"/>
                <a:gd name="connsiteY181" fmla="*/ 3690 h 23616"/>
                <a:gd name="connsiteX182" fmla="*/ 125460 w 142434"/>
                <a:gd name="connsiteY182" fmla="*/ 3690 h 23616"/>
                <a:gd name="connsiteX183" fmla="*/ 125460 w 142434"/>
                <a:gd name="connsiteY183" fmla="*/ 3690 h 23616"/>
                <a:gd name="connsiteX184" fmla="*/ 116604 w 142434"/>
                <a:gd name="connsiteY184" fmla="*/ 3690 h 23616"/>
                <a:gd name="connsiteX185" fmla="*/ 116604 w 142434"/>
                <a:gd name="connsiteY185" fmla="*/ 3690 h 23616"/>
                <a:gd name="connsiteX186" fmla="*/ 116604 w 142434"/>
                <a:gd name="connsiteY186" fmla="*/ 3690 h 23616"/>
                <a:gd name="connsiteX187" fmla="*/ 130626 w 142434"/>
                <a:gd name="connsiteY187" fmla="*/ 3690 h 23616"/>
                <a:gd name="connsiteX188" fmla="*/ 130626 w 142434"/>
                <a:gd name="connsiteY188" fmla="*/ 3690 h 23616"/>
                <a:gd name="connsiteX189" fmla="*/ 130626 w 142434"/>
                <a:gd name="connsiteY189" fmla="*/ 3690 h 23616"/>
                <a:gd name="connsiteX190" fmla="*/ 109962 w 142434"/>
                <a:gd name="connsiteY190" fmla="*/ 19926 h 23616"/>
                <a:gd name="connsiteX191" fmla="*/ 109962 w 142434"/>
                <a:gd name="connsiteY191" fmla="*/ 19926 h 23616"/>
                <a:gd name="connsiteX192" fmla="*/ 109962 w 142434"/>
                <a:gd name="connsiteY192" fmla="*/ 19926 h 23616"/>
                <a:gd name="connsiteX193" fmla="*/ 105534 w 142434"/>
                <a:gd name="connsiteY193" fmla="*/ 19926 h 23616"/>
                <a:gd name="connsiteX194" fmla="*/ 105534 w 142434"/>
                <a:gd name="connsiteY194" fmla="*/ 19926 h 23616"/>
                <a:gd name="connsiteX195" fmla="*/ 105534 w 142434"/>
                <a:gd name="connsiteY195" fmla="*/ 19926 h 23616"/>
                <a:gd name="connsiteX196" fmla="*/ 105534 w 142434"/>
                <a:gd name="connsiteY196" fmla="*/ 19926 h 23616"/>
                <a:gd name="connsiteX197" fmla="*/ 109962 w 142434"/>
                <a:gd name="connsiteY197" fmla="*/ 19926 h 23616"/>
                <a:gd name="connsiteX198" fmla="*/ 109962 w 142434"/>
                <a:gd name="connsiteY198" fmla="*/ 19926 h 23616"/>
                <a:gd name="connsiteX199" fmla="*/ 109962 w 142434"/>
                <a:gd name="connsiteY199" fmla="*/ 19926 h 23616"/>
                <a:gd name="connsiteX200" fmla="*/ 109962 w 142434"/>
                <a:gd name="connsiteY200" fmla="*/ 19926 h 23616"/>
                <a:gd name="connsiteX201" fmla="*/ 109962 w 142434"/>
                <a:gd name="connsiteY201" fmla="*/ 19926 h 23616"/>
                <a:gd name="connsiteX202" fmla="*/ 109962 w 142434"/>
                <a:gd name="connsiteY202" fmla="*/ 19926 h 23616"/>
                <a:gd name="connsiteX203" fmla="*/ 109962 w 142434"/>
                <a:gd name="connsiteY203" fmla="*/ 19926 h 23616"/>
                <a:gd name="connsiteX204" fmla="*/ 109962 w 142434"/>
                <a:gd name="connsiteY204" fmla="*/ 19926 h 23616"/>
                <a:gd name="connsiteX205" fmla="*/ 109962 w 142434"/>
                <a:gd name="connsiteY205" fmla="*/ 19926 h 23616"/>
                <a:gd name="connsiteX206" fmla="*/ 109962 w 142434"/>
                <a:gd name="connsiteY206" fmla="*/ 19926 h 23616"/>
                <a:gd name="connsiteX207" fmla="*/ 109962 w 142434"/>
                <a:gd name="connsiteY207" fmla="*/ 19926 h 23616"/>
                <a:gd name="connsiteX208" fmla="*/ 109962 w 142434"/>
                <a:gd name="connsiteY208" fmla="*/ 19926 h 23616"/>
                <a:gd name="connsiteX209" fmla="*/ 109962 w 142434"/>
                <a:gd name="connsiteY209" fmla="*/ 19926 h 23616"/>
                <a:gd name="connsiteX210" fmla="*/ 109962 w 142434"/>
                <a:gd name="connsiteY210" fmla="*/ 19926 h 23616"/>
                <a:gd name="connsiteX211" fmla="*/ 109962 w 142434"/>
                <a:gd name="connsiteY211" fmla="*/ 19926 h 23616"/>
                <a:gd name="connsiteX212" fmla="*/ 109962 w 142434"/>
                <a:gd name="connsiteY212" fmla="*/ 19926 h 23616"/>
                <a:gd name="connsiteX213" fmla="*/ 109962 w 142434"/>
                <a:gd name="connsiteY213" fmla="*/ 19926 h 23616"/>
                <a:gd name="connsiteX214" fmla="*/ 117342 w 142434"/>
                <a:gd name="connsiteY214" fmla="*/ 19926 h 23616"/>
                <a:gd name="connsiteX215" fmla="*/ 117342 w 142434"/>
                <a:gd name="connsiteY215" fmla="*/ 19926 h 23616"/>
                <a:gd name="connsiteX216" fmla="*/ 117342 w 142434"/>
                <a:gd name="connsiteY216" fmla="*/ 19926 h 23616"/>
                <a:gd name="connsiteX217" fmla="*/ 117342 w 142434"/>
                <a:gd name="connsiteY217" fmla="*/ 0 h 23616"/>
                <a:gd name="connsiteX218" fmla="*/ 117342 w 142434"/>
                <a:gd name="connsiteY218" fmla="*/ 0 h 23616"/>
                <a:gd name="connsiteX219" fmla="*/ 117342 w 142434"/>
                <a:gd name="connsiteY219" fmla="*/ 0 h 23616"/>
                <a:gd name="connsiteX220" fmla="*/ 117342 w 142434"/>
                <a:gd name="connsiteY220" fmla="*/ 0 h 23616"/>
                <a:gd name="connsiteX221" fmla="*/ 117342 w 142434"/>
                <a:gd name="connsiteY221" fmla="*/ 0 h 23616"/>
                <a:gd name="connsiteX222" fmla="*/ 117342 w 142434"/>
                <a:gd name="connsiteY222" fmla="*/ 0 h 23616"/>
                <a:gd name="connsiteX223" fmla="*/ 117342 w 142434"/>
                <a:gd name="connsiteY223" fmla="*/ 0 h 23616"/>
                <a:gd name="connsiteX224" fmla="*/ 117342 w 142434"/>
                <a:gd name="connsiteY224" fmla="*/ 0 h 23616"/>
                <a:gd name="connsiteX225" fmla="*/ 117342 w 142434"/>
                <a:gd name="connsiteY225" fmla="*/ 6642 h 23616"/>
                <a:gd name="connsiteX226" fmla="*/ 117342 w 142434"/>
                <a:gd name="connsiteY226" fmla="*/ 6642 h 23616"/>
                <a:gd name="connsiteX227" fmla="*/ 117342 w 142434"/>
                <a:gd name="connsiteY227" fmla="*/ 6642 h 23616"/>
                <a:gd name="connsiteX228" fmla="*/ 138006 w 142434"/>
                <a:gd name="connsiteY228" fmla="*/ 6642 h 23616"/>
                <a:gd name="connsiteX229" fmla="*/ 138006 w 142434"/>
                <a:gd name="connsiteY229" fmla="*/ 6642 h 23616"/>
                <a:gd name="connsiteX230" fmla="*/ 134316 w 142434"/>
                <a:gd name="connsiteY230" fmla="*/ 6642 h 23616"/>
                <a:gd name="connsiteX231" fmla="*/ 134316 w 142434"/>
                <a:gd name="connsiteY231" fmla="*/ 6642 h 23616"/>
                <a:gd name="connsiteX232" fmla="*/ 134316 w 142434"/>
                <a:gd name="connsiteY232" fmla="*/ 6642 h 23616"/>
                <a:gd name="connsiteX233" fmla="*/ 134316 w 142434"/>
                <a:gd name="connsiteY233" fmla="*/ 6642 h 23616"/>
                <a:gd name="connsiteX234" fmla="*/ 129150 w 142434"/>
                <a:gd name="connsiteY234" fmla="*/ 6642 h 23616"/>
                <a:gd name="connsiteX235" fmla="*/ 129150 w 142434"/>
                <a:gd name="connsiteY235" fmla="*/ 6642 h 23616"/>
                <a:gd name="connsiteX236" fmla="*/ 123246 w 142434"/>
                <a:gd name="connsiteY236" fmla="*/ 6642 h 23616"/>
                <a:gd name="connsiteX237" fmla="*/ 123246 w 142434"/>
                <a:gd name="connsiteY237" fmla="*/ 6642 h 23616"/>
                <a:gd name="connsiteX238" fmla="*/ 123246 w 142434"/>
                <a:gd name="connsiteY238" fmla="*/ 6642 h 23616"/>
                <a:gd name="connsiteX239" fmla="*/ 123246 w 142434"/>
                <a:gd name="connsiteY239" fmla="*/ 6642 h 23616"/>
                <a:gd name="connsiteX240" fmla="*/ 119556 w 142434"/>
                <a:gd name="connsiteY240" fmla="*/ 6642 h 23616"/>
                <a:gd name="connsiteX241" fmla="*/ 101106 w 142434"/>
                <a:gd name="connsiteY241" fmla="*/ 19926 h 23616"/>
                <a:gd name="connsiteX242" fmla="*/ 101106 w 142434"/>
                <a:gd name="connsiteY242" fmla="*/ 19926 h 23616"/>
                <a:gd name="connsiteX243" fmla="*/ 101106 w 142434"/>
                <a:gd name="connsiteY243" fmla="*/ 19926 h 23616"/>
                <a:gd name="connsiteX244" fmla="*/ 101106 w 142434"/>
                <a:gd name="connsiteY244" fmla="*/ 19926 h 23616"/>
                <a:gd name="connsiteX245" fmla="*/ 101106 w 142434"/>
                <a:gd name="connsiteY245" fmla="*/ 19926 h 23616"/>
                <a:gd name="connsiteX246" fmla="*/ 101106 w 142434"/>
                <a:gd name="connsiteY246" fmla="*/ 19926 h 23616"/>
                <a:gd name="connsiteX247" fmla="*/ 101106 w 142434"/>
                <a:gd name="connsiteY247" fmla="*/ 19926 h 23616"/>
                <a:gd name="connsiteX248" fmla="*/ 101106 w 142434"/>
                <a:gd name="connsiteY248" fmla="*/ 19926 h 23616"/>
                <a:gd name="connsiteX249" fmla="*/ 101106 w 142434"/>
                <a:gd name="connsiteY249" fmla="*/ 19926 h 23616"/>
                <a:gd name="connsiteX250" fmla="*/ 101106 w 142434"/>
                <a:gd name="connsiteY250" fmla="*/ 19926 h 23616"/>
                <a:gd name="connsiteX251" fmla="*/ 101106 w 142434"/>
                <a:gd name="connsiteY251" fmla="*/ 19926 h 23616"/>
                <a:gd name="connsiteX252" fmla="*/ 101106 w 142434"/>
                <a:gd name="connsiteY252" fmla="*/ 19926 h 23616"/>
                <a:gd name="connsiteX253" fmla="*/ 101106 w 142434"/>
                <a:gd name="connsiteY253" fmla="*/ 19926 h 23616"/>
                <a:gd name="connsiteX254" fmla="*/ 101106 w 142434"/>
                <a:gd name="connsiteY254" fmla="*/ 19926 h 23616"/>
                <a:gd name="connsiteX255" fmla="*/ 101106 w 142434"/>
                <a:gd name="connsiteY255" fmla="*/ 19926 h 23616"/>
                <a:gd name="connsiteX256" fmla="*/ 90774 w 142434"/>
                <a:gd name="connsiteY256" fmla="*/ 19926 h 23616"/>
                <a:gd name="connsiteX257" fmla="*/ 97416 w 142434"/>
                <a:gd name="connsiteY257" fmla="*/ 19926 h 23616"/>
                <a:gd name="connsiteX258" fmla="*/ 97416 w 142434"/>
                <a:gd name="connsiteY258" fmla="*/ 19926 h 23616"/>
                <a:gd name="connsiteX259" fmla="*/ 91512 w 142434"/>
                <a:gd name="connsiteY259" fmla="*/ 19926 h 23616"/>
                <a:gd name="connsiteX260" fmla="*/ 81918 w 142434"/>
                <a:gd name="connsiteY260" fmla="*/ 14760 h 23616"/>
                <a:gd name="connsiteX261" fmla="*/ 81918 w 142434"/>
                <a:gd name="connsiteY261" fmla="*/ 14760 h 23616"/>
                <a:gd name="connsiteX262" fmla="*/ 81180 w 142434"/>
                <a:gd name="connsiteY262" fmla="*/ 15498 h 23616"/>
                <a:gd name="connsiteX263" fmla="*/ 73062 w 142434"/>
                <a:gd name="connsiteY263" fmla="*/ 14760 h 23616"/>
                <a:gd name="connsiteX264" fmla="*/ 73062 w 142434"/>
                <a:gd name="connsiteY264" fmla="*/ 14022 h 23616"/>
                <a:gd name="connsiteX265" fmla="*/ 63468 w 142434"/>
                <a:gd name="connsiteY265" fmla="*/ 14022 h 23616"/>
                <a:gd name="connsiteX266" fmla="*/ 63468 w 142434"/>
                <a:gd name="connsiteY266" fmla="*/ 14022 h 23616"/>
                <a:gd name="connsiteX267" fmla="*/ 70110 w 142434"/>
                <a:gd name="connsiteY267" fmla="*/ 14022 h 23616"/>
                <a:gd name="connsiteX268" fmla="*/ 70110 w 142434"/>
                <a:gd name="connsiteY268" fmla="*/ 19926 h 23616"/>
                <a:gd name="connsiteX269" fmla="*/ 70110 w 142434"/>
                <a:gd name="connsiteY269" fmla="*/ 19926 h 23616"/>
                <a:gd name="connsiteX270" fmla="*/ 73062 w 142434"/>
                <a:gd name="connsiteY270" fmla="*/ 14760 h 23616"/>
                <a:gd name="connsiteX271" fmla="*/ 73062 w 142434"/>
                <a:gd name="connsiteY271" fmla="*/ 14760 h 23616"/>
                <a:gd name="connsiteX272" fmla="*/ 73062 w 142434"/>
                <a:gd name="connsiteY272" fmla="*/ 14760 h 23616"/>
                <a:gd name="connsiteX273" fmla="*/ 73062 w 142434"/>
                <a:gd name="connsiteY273" fmla="*/ 19926 h 23616"/>
                <a:gd name="connsiteX274" fmla="*/ 56088 w 142434"/>
                <a:gd name="connsiteY274" fmla="*/ 19926 h 23616"/>
                <a:gd name="connsiteX275" fmla="*/ 56088 w 142434"/>
                <a:gd name="connsiteY275" fmla="*/ 19926 h 23616"/>
                <a:gd name="connsiteX276" fmla="*/ 56088 w 142434"/>
                <a:gd name="connsiteY276" fmla="*/ 19926 h 23616"/>
                <a:gd name="connsiteX277" fmla="*/ 56088 w 142434"/>
                <a:gd name="connsiteY277" fmla="*/ 19926 h 23616"/>
                <a:gd name="connsiteX278" fmla="*/ 56088 w 142434"/>
                <a:gd name="connsiteY278" fmla="*/ 19926 h 23616"/>
                <a:gd name="connsiteX279" fmla="*/ 56088 w 142434"/>
                <a:gd name="connsiteY279" fmla="*/ 19926 h 23616"/>
                <a:gd name="connsiteX280" fmla="*/ 56088 w 142434"/>
                <a:gd name="connsiteY280" fmla="*/ 19926 h 23616"/>
                <a:gd name="connsiteX281" fmla="*/ 56088 w 142434"/>
                <a:gd name="connsiteY281" fmla="*/ 19926 h 23616"/>
                <a:gd name="connsiteX282" fmla="*/ 56088 w 142434"/>
                <a:gd name="connsiteY282" fmla="*/ 19926 h 23616"/>
                <a:gd name="connsiteX283" fmla="*/ 56088 w 142434"/>
                <a:gd name="connsiteY283" fmla="*/ 19926 h 23616"/>
                <a:gd name="connsiteX284" fmla="*/ 56088 w 142434"/>
                <a:gd name="connsiteY284" fmla="*/ 19926 h 23616"/>
                <a:gd name="connsiteX285" fmla="*/ 56088 w 142434"/>
                <a:gd name="connsiteY285" fmla="*/ 19926 h 23616"/>
                <a:gd name="connsiteX286" fmla="*/ 56088 w 142434"/>
                <a:gd name="connsiteY286" fmla="*/ 19926 h 23616"/>
                <a:gd name="connsiteX287" fmla="*/ 56088 w 142434"/>
                <a:gd name="connsiteY287" fmla="*/ 19926 h 23616"/>
                <a:gd name="connsiteX288" fmla="*/ 56088 w 142434"/>
                <a:gd name="connsiteY288" fmla="*/ 19926 h 23616"/>
                <a:gd name="connsiteX289" fmla="*/ 68634 w 142434"/>
                <a:gd name="connsiteY289" fmla="*/ 19926 h 23616"/>
                <a:gd name="connsiteX290" fmla="*/ 68634 w 142434"/>
                <a:gd name="connsiteY290" fmla="*/ 19926 h 23616"/>
                <a:gd name="connsiteX291" fmla="*/ 68634 w 142434"/>
                <a:gd name="connsiteY291" fmla="*/ 19926 h 23616"/>
                <a:gd name="connsiteX292" fmla="*/ 75276 w 142434"/>
                <a:gd name="connsiteY292" fmla="*/ 19926 h 23616"/>
                <a:gd name="connsiteX293" fmla="*/ 75276 w 142434"/>
                <a:gd name="connsiteY293" fmla="*/ 19926 h 23616"/>
                <a:gd name="connsiteX294" fmla="*/ 75276 w 142434"/>
                <a:gd name="connsiteY294" fmla="*/ 19926 h 23616"/>
                <a:gd name="connsiteX295" fmla="*/ 66420 w 142434"/>
                <a:gd name="connsiteY295" fmla="*/ 19926 h 23616"/>
                <a:gd name="connsiteX296" fmla="*/ 66420 w 142434"/>
                <a:gd name="connsiteY296" fmla="*/ 19926 h 23616"/>
                <a:gd name="connsiteX297" fmla="*/ 66420 w 142434"/>
                <a:gd name="connsiteY297" fmla="*/ 19926 h 23616"/>
                <a:gd name="connsiteX298" fmla="*/ 66420 w 142434"/>
                <a:gd name="connsiteY298" fmla="*/ 19926 h 23616"/>
                <a:gd name="connsiteX299" fmla="*/ 66420 w 142434"/>
                <a:gd name="connsiteY299" fmla="*/ 1992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142434" h="23616">
                  <a:moveTo>
                    <a:pt x="3690" y="0"/>
                  </a:move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lose/>
                  <a:moveTo>
                    <a:pt x="86346" y="5904"/>
                  </a:moveTo>
                  <a:lnTo>
                    <a:pt x="86346" y="5904"/>
                  </a:lnTo>
                  <a:lnTo>
                    <a:pt x="86346" y="5904"/>
                  </a:lnTo>
                  <a:lnTo>
                    <a:pt x="86346" y="5904"/>
                  </a:lnTo>
                  <a:cubicBezTo>
                    <a:pt x="86346" y="5904"/>
                    <a:pt x="86346" y="5904"/>
                    <a:pt x="86346" y="5904"/>
                  </a:cubicBezTo>
                  <a:close/>
                  <a:moveTo>
                    <a:pt x="86346" y="9594"/>
                  </a:moveTo>
                  <a:lnTo>
                    <a:pt x="86346" y="9594"/>
                  </a:lnTo>
                  <a:lnTo>
                    <a:pt x="86346" y="9594"/>
                  </a:lnTo>
                  <a:lnTo>
                    <a:pt x="86346" y="9594"/>
                  </a:lnTo>
                  <a:lnTo>
                    <a:pt x="86346" y="9594"/>
                  </a:lnTo>
                  <a:lnTo>
                    <a:pt x="86346" y="9594"/>
                  </a:lnTo>
                  <a:close/>
                  <a:moveTo>
                    <a:pt x="5166" y="4428"/>
                  </a:moveTo>
                  <a:lnTo>
                    <a:pt x="5166" y="4428"/>
                  </a:lnTo>
                  <a:close/>
                  <a:moveTo>
                    <a:pt x="17712" y="11070"/>
                  </a:moveTo>
                  <a:lnTo>
                    <a:pt x="17712" y="11070"/>
                  </a:lnTo>
                  <a:lnTo>
                    <a:pt x="13284" y="11070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3690" y="11070"/>
                  </a:lnTo>
                  <a:cubicBezTo>
                    <a:pt x="3690" y="11070"/>
                    <a:pt x="3690" y="11070"/>
                    <a:pt x="3690" y="11070"/>
                  </a:cubicBezTo>
                  <a:lnTo>
                    <a:pt x="2952" y="11070"/>
                  </a:lnTo>
                  <a:lnTo>
                    <a:pt x="2952" y="11070"/>
                  </a:lnTo>
                  <a:lnTo>
                    <a:pt x="2952" y="11070"/>
                  </a:lnTo>
                  <a:lnTo>
                    <a:pt x="2952" y="11070"/>
                  </a:lnTo>
                  <a:lnTo>
                    <a:pt x="7380" y="11070"/>
                  </a:lnTo>
                  <a:lnTo>
                    <a:pt x="7380" y="11070"/>
                  </a:lnTo>
                  <a:lnTo>
                    <a:pt x="7380" y="11070"/>
                  </a:lnTo>
                  <a:cubicBezTo>
                    <a:pt x="7380" y="11070"/>
                    <a:pt x="7380" y="11070"/>
                    <a:pt x="7380" y="11070"/>
                  </a:cubicBezTo>
                  <a:lnTo>
                    <a:pt x="7380" y="11070"/>
                  </a:lnTo>
                  <a:lnTo>
                    <a:pt x="7380" y="11070"/>
                  </a:lnTo>
                  <a:lnTo>
                    <a:pt x="7380" y="11070"/>
                  </a:lnTo>
                  <a:lnTo>
                    <a:pt x="7380" y="11070"/>
                  </a:lnTo>
                  <a:lnTo>
                    <a:pt x="7380" y="11070"/>
                  </a:lnTo>
                  <a:cubicBezTo>
                    <a:pt x="7380" y="11070"/>
                    <a:pt x="7380" y="11070"/>
                    <a:pt x="7380" y="11070"/>
                  </a:cubicBezTo>
                  <a:lnTo>
                    <a:pt x="12546" y="11070"/>
                  </a:lnTo>
                  <a:cubicBezTo>
                    <a:pt x="12546" y="11070"/>
                    <a:pt x="12546" y="11070"/>
                    <a:pt x="12546" y="11070"/>
                  </a:cubicBezTo>
                  <a:cubicBezTo>
                    <a:pt x="12546" y="11070"/>
                    <a:pt x="12546" y="11070"/>
                    <a:pt x="12546" y="11070"/>
                  </a:cubicBezTo>
                  <a:cubicBezTo>
                    <a:pt x="12546" y="11070"/>
                    <a:pt x="12546" y="11070"/>
                    <a:pt x="12546" y="11070"/>
                  </a:cubicBezTo>
                  <a:lnTo>
                    <a:pt x="12546" y="11070"/>
                  </a:lnTo>
                  <a:cubicBezTo>
                    <a:pt x="12546" y="11070"/>
                    <a:pt x="12546" y="11070"/>
                    <a:pt x="12546" y="11070"/>
                  </a:cubicBezTo>
                  <a:lnTo>
                    <a:pt x="12546" y="11070"/>
                  </a:lnTo>
                  <a:lnTo>
                    <a:pt x="12546" y="15498"/>
                  </a:lnTo>
                  <a:lnTo>
                    <a:pt x="12546" y="15498"/>
                  </a:lnTo>
                  <a:cubicBezTo>
                    <a:pt x="12546" y="15498"/>
                    <a:pt x="12546" y="15498"/>
                    <a:pt x="12546" y="15498"/>
                  </a:cubicBezTo>
                  <a:close/>
                  <a:moveTo>
                    <a:pt x="2952" y="11070"/>
                  </a:moveTo>
                  <a:cubicBezTo>
                    <a:pt x="2952" y="11070"/>
                    <a:pt x="2952" y="11070"/>
                    <a:pt x="2952" y="11070"/>
                  </a:cubicBezTo>
                  <a:cubicBezTo>
                    <a:pt x="2952" y="11070"/>
                    <a:pt x="2952" y="11070"/>
                    <a:pt x="2952" y="11070"/>
                  </a:cubicBezTo>
                  <a:cubicBezTo>
                    <a:pt x="2952" y="11070"/>
                    <a:pt x="2952" y="11070"/>
                    <a:pt x="2952" y="11070"/>
                  </a:cubicBezTo>
                  <a:lnTo>
                    <a:pt x="2952" y="11070"/>
                  </a:lnTo>
                  <a:close/>
                  <a:moveTo>
                    <a:pt x="7380" y="11070"/>
                  </a:moveTo>
                  <a:cubicBezTo>
                    <a:pt x="7380" y="11070"/>
                    <a:pt x="7380" y="11070"/>
                    <a:pt x="7380" y="11070"/>
                  </a:cubicBezTo>
                  <a:lnTo>
                    <a:pt x="7380" y="11070"/>
                  </a:lnTo>
                  <a:cubicBezTo>
                    <a:pt x="7380" y="11070"/>
                    <a:pt x="7380" y="11070"/>
                    <a:pt x="7380" y="11070"/>
                  </a:cubicBezTo>
                  <a:lnTo>
                    <a:pt x="7380" y="11070"/>
                  </a:lnTo>
                  <a:close/>
                  <a:moveTo>
                    <a:pt x="142434" y="11070"/>
                  </a:moveTo>
                  <a:cubicBezTo>
                    <a:pt x="142434" y="11070"/>
                    <a:pt x="142434" y="11070"/>
                    <a:pt x="142434" y="11070"/>
                  </a:cubicBezTo>
                  <a:lnTo>
                    <a:pt x="142434" y="11070"/>
                  </a:lnTo>
                  <a:lnTo>
                    <a:pt x="142434" y="11070"/>
                  </a:lnTo>
                  <a:cubicBezTo>
                    <a:pt x="142434" y="11070"/>
                    <a:pt x="142434" y="11070"/>
                    <a:pt x="142434" y="11070"/>
                  </a:cubicBezTo>
                  <a:lnTo>
                    <a:pt x="142434" y="11070"/>
                  </a:lnTo>
                  <a:close/>
                  <a:moveTo>
                    <a:pt x="14022" y="11070"/>
                  </a:moveTo>
                  <a:lnTo>
                    <a:pt x="14022" y="11070"/>
                  </a:lnTo>
                  <a:lnTo>
                    <a:pt x="14022" y="11070"/>
                  </a:lnTo>
                  <a:cubicBezTo>
                    <a:pt x="14022" y="11070"/>
                    <a:pt x="14022" y="11070"/>
                    <a:pt x="14022" y="11070"/>
                  </a:cubicBezTo>
                  <a:cubicBezTo>
                    <a:pt x="14022" y="11070"/>
                    <a:pt x="14022" y="11070"/>
                    <a:pt x="14022" y="11070"/>
                  </a:cubicBezTo>
                  <a:close/>
                  <a:moveTo>
                    <a:pt x="46494" y="11070"/>
                  </a:moveTo>
                  <a:lnTo>
                    <a:pt x="46494" y="11070"/>
                  </a:lnTo>
                  <a:lnTo>
                    <a:pt x="46494" y="11070"/>
                  </a:lnTo>
                  <a:lnTo>
                    <a:pt x="46494" y="11070"/>
                  </a:lnTo>
                  <a:lnTo>
                    <a:pt x="46494" y="11070"/>
                  </a:lnTo>
                  <a:lnTo>
                    <a:pt x="46494" y="6642"/>
                  </a:lnTo>
                  <a:lnTo>
                    <a:pt x="46494" y="6642"/>
                  </a:lnTo>
                  <a:lnTo>
                    <a:pt x="46494" y="1476"/>
                  </a:lnTo>
                  <a:lnTo>
                    <a:pt x="46494" y="1476"/>
                  </a:lnTo>
                  <a:cubicBezTo>
                    <a:pt x="46494" y="1476"/>
                    <a:pt x="46494" y="1476"/>
                    <a:pt x="46494" y="1476"/>
                  </a:cubicBezTo>
                  <a:lnTo>
                    <a:pt x="46494" y="1476"/>
                  </a:lnTo>
                  <a:lnTo>
                    <a:pt x="46494" y="1476"/>
                  </a:lnTo>
                  <a:lnTo>
                    <a:pt x="46494" y="1476"/>
                  </a:lnTo>
                  <a:cubicBezTo>
                    <a:pt x="46036" y="2664"/>
                    <a:pt x="46036" y="3978"/>
                    <a:pt x="46494" y="5166"/>
                  </a:cubicBezTo>
                  <a:lnTo>
                    <a:pt x="46494" y="5166"/>
                  </a:lnTo>
                  <a:lnTo>
                    <a:pt x="46494" y="5166"/>
                  </a:lnTo>
                  <a:lnTo>
                    <a:pt x="46494" y="5166"/>
                  </a:lnTo>
                  <a:lnTo>
                    <a:pt x="46494" y="19926"/>
                  </a:lnTo>
                  <a:lnTo>
                    <a:pt x="46494" y="19926"/>
                  </a:lnTo>
                  <a:close/>
                  <a:moveTo>
                    <a:pt x="90774" y="11070"/>
                  </a:moveTo>
                  <a:lnTo>
                    <a:pt x="90774" y="11070"/>
                  </a:lnTo>
                  <a:cubicBezTo>
                    <a:pt x="90774" y="11070"/>
                    <a:pt x="90774" y="11070"/>
                    <a:pt x="90774" y="11070"/>
                  </a:cubicBezTo>
                  <a:lnTo>
                    <a:pt x="90774" y="11070"/>
                  </a:lnTo>
                  <a:close/>
                  <a:moveTo>
                    <a:pt x="90774" y="11070"/>
                  </a:moveTo>
                  <a:lnTo>
                    <a:pt x="90774" y="11070"/>
                  </a:lnTo>
                  <a:lnTo>
                    <a:pt x="90774" y="11070"/>
                  </a:lnTo>
                  <a:lnTo>
                    <a:pt x="90774" y="11070"/>
                  </a:lnTo>
                  <a:lnTo>
                    <a:pt x="90774" y="11070"/>
                  </a:lnTo>
                  <a:lnTo>
                    <a:pt x="90774" y="11070"/>
                  </a:lnTo>
                  <a:lnTo>
                    <a:pt x="90774" y="11070"/>
                  </a:lnTo>
                  <a:lnTo>
                    <a:pt x="90774" y="11070"/>
                  </a:lnTo>
                  <a:cubicBezTo>
                    <a:pt x="90774" y="11070"/>
                    <a:pt x="90774" y="11070"/>
                    <a:pt x="90774" y="11070"/>
                  </a:cubicBezTo>
                  <a:lnTo>
                    <a:pt x="90774" y="11070"/>
                  </a:lnTo>
                  <a:lnTo>
                    <a:pt x="90774" y="11070"/>
                  </a:lnTo>
                  <a:lnTo>
                    <a:pt x="90774" y="11070"/>
                  </a:lnTo>
                  <a:lnTo>
                    <a:pt x="90774" y="23616"/>
                  </a:lnTo>
                  <a:lnTo>
                    <a:pt x="90774" y="23616"/>
                  </a:lnTo>
                  <a:lnTo>
                    <a:pt x="90774" y="23616"/>
                  </a:lnTo>
                  <a:cubicBezTo>
                    <a:pt x="90774" y="23616"/>
                    <a:pt x="90774" y="23616"/>
                    <a:pt x="90774" y="23616"/>
                  </a:cubicBezTo>
                  <a:lnTo>
                    <a:pt x="90774" y="23616"/>
                  </a:lnTo>
                  <a:lnTo>
                    <a:pt x="90774" y="23616"/>
                  </a:lnTo>
                  <a:lnTo>
                    <a:pt x="90774" y="23616"/>
                  </a:lnTo>
                  <a:lnTo>
                    <a:pt x="90774" y="23616"/>
                  </a:lnTo>
                  <a:lnTo>
                    <a:pt x="90774" y="23616"/>
                  </a:lnTo>
                  <a:lnTo>
                    <a:pt x="90774" y="23616"/>
                  </a:lnTo>
                  <a:lnTo>
                    <a:pt x="90774" y="23616"/>
                  </a:lnTo>
                  <a:lnTo>
                    <a:pt x="90774" y="23616"/>
                  </a:lnTo>
                  <a:lnTo>
                    <a:pt x="77490" y="23616"/>
                  </a:lnTo>
                  <a:close/>
                  <a:moveTo>
                    <a:pt x="39852" y="1476"/>
                  </a:moveTo>
                  <a:lnTo>
                    <a:pt x="39852" y="1476"/>
                  </a:lnTo>
                  <a:lnTo>
                    <a:pt x="39852" y="1476"/>
                  </a:lnTo>
                  <a:cubicBezTo>
                    <a:pt x="39852" y="1476"/>
                    <a:pt x="39852" y="1476"/>
                    <a:pt x="39852" y="1476"/>
                  </a:cubicBezTo>
                  <a:lnTo>
                    <a:pt x="39852" y="1476"/>
                  </a:lnTo>
                  <a:close/>
                  <a:moveTo>
                    <a:pt x="43542" y="12546"/>
                  </a:moveTo>
                  <a:lnTo>
                    <a:pt x="43542" y="12546"/>
                  </a:lnTo>
                  <a:lnTo>
                    <a:pt x="43542" y="12546"/>
                  </a:lnTo>
                  <a:lnTo>
                    <a:pt x="27306" y="12546"/>
                  </a:lnTo>
                  <a:lnTo>
                    <a:pt x="27306" y="12546"/>
                  </a:lnTo>
                  <a:lnTo>
                    <a:pt x="27306" y="12546"/>
                  </a:lnTo>
                  <a:cubicBezTo>
                    <a:pt x="27306" y="12546"/>
                    <a:pt x="27306" y="12546"/>
                    <a:pt x="27306" y="12546"/>
                  </a:cubicBezTo>
                  <a:lnTo>
                    <a:pt x="27306" y="12546"/>
                  </a:lnTo>
                  <a:cubicBezTo>
                    <a:pt x="27306" y="12546"/>
                    <a:pt x="27306" y="12546"/>
                    <a:pt x="27306" y="12546"/>
                  </a:cubicBezTo>
                  <a:lnTo>
                    <a:pt x="27306" y="12546"/>
                  </a:lnTo>
                  <a:lnTo>
                    <a:pt x="27306" y="12546"/>
                  </a:lnTo>
                  <a:lnTo>
                    <a:pt x="27306" y="12546"/>
                  </a:lnTo>
                  <a:lnTo>
                    <a:pt x="27306" y="12546"/>
                  </a:lnTo>
                  <a:lnTo>
                    <a:pt x="27306" y="12546"/>
                  </a:lnTo>
                  <a:lnTo>
                    <a:pt x="31734" y="12546"/>
                  </a:lnTo>
                  <a:lnTo>
                    <a:pt x="31734" y="12546"/>
                  </a:lnTo>
                  <a:lnTo>
                    <a:pt x="31734" y="12546"/>
                  </a:lnTo>
                  <a:lnTo>
                    <a:pt x="31734" y="12546"/>
                  </a:lnTo>
                  <a:lnTo>
                    <a:pt x="31734" y="12546"/>
                  </a:lnTo>
                  <a:lnTo>
                    <a:pt x="31734" y="12546"/>
                  </a:lnTo>
                  <a:lnTo>
                    <a:pt x="31734" y="12546"/>
                  </a:lnTo>
                  <a:cubicBezTo>
                    <a:pt x="31734" y="12546"/>
                    <a:pt x="31734" y="12546"/>
                    <a:pt x="31734" y="12546"/>
                  </a:cubicBezTo>
                  <a:lnTo>
                    <a:pt x="31734" y="12546"/>
                  </a:lnTo>
                  <a:lnTo>
                    <a:pt x="31734" y="12546"/>
                  </a:lnTo>
                  <a:lnTo>
                    <a:pt x="31734" y="12546"/>
                  </a:lnTo>
                  <a:cubicBezTo>
                    <a:pt x="31734" y="12546"/>
                    <a:pt x="31734" y="12546"/>
                    <a:pt x="31734" y="12546"/>
                  </a:cubicBezTo>
                  <a:lnTo>
                    <a:pt x="31734" y="12546"/>
                  </a:lnTo>
                  <a:cubicBezTo>
                    <a:pt x="31734" y="12546"/>
                    <a:pt x="31734" y="12546"/>
                    <a:pt x="31734" y="12546"/>
                  </a:cubicBezTo>
                  <a:lnTo>
                    <a:pt x="31734" y="12546"/>
                  </a:lnTo>
                  <a:lnTo>
                    <a:pt x="31734" y="12546"/>
                  </a:lnTo>
                  <a:lnTo>
                    <a:pt x="31734" y="12546"/>
                  </a:lnTo>
                  <a:lnTo>
                    <a:pt x="31734" y="7380"/>
                  </a:lnTo>
                  <a:cubicBezTo>
                    <a:pt x="31734" y="7380"/>
                    <a:pt x="31734" y="7380"/>
                    <a:pt x="31734" y="7380"/>
                  </a:cubicBezTo>
                  <a:lnTo>
                    <a:pt x="31734" y="7380"/>
                  </a:lnTo>
                  <a:lnTo>
                    <a:pt x="31734" y="7380"/>
                  </a:lnTo>
                  <a:cubicBezTo>
                    <a:pt x="31734" y="7380"/>
                    <a:pt x="31734" y="7380"/>
                    <a:pt x="31734" y="7380"/>
                  </a:cubicBezTo>
                  <a:lnTo>
                    <a:pt x="31734" y="7380"/>
                  </a:lnTo>
                  <a:lnTo>
                    <a:pt x="31734" y="7380"/>
                  </a:lnTo>
                  <a:lnTo>
                    <a:pt x="31734" y="7380"/>
                  </a:lnTo>
                  <a:lnTo>
                    <a:pt x="31734" y="7380"/>
                  </a:lnTo>
                  <a:lnTo>
                    <a:pt x="31734" y="7380"/>
                  </a:lnTo>
                  <a:lnTo>
                    <a:pt x="31734" y="14022"/>
                  </a:lnTo>
                  <a:lnTo>
                    <a:pt x="31734" y="14022"/>
                  </a:lnTo>
                  <a:lnTo>
                    <a:pt x="31734" y="19926"/>
                  </a:lnTo>
                  <a:lnTo>
                    <a:pt x="31734" y="19926"/>
                  </a:lnTo>
                  <a:close/>
                  <a:moveTo>
                    <a:pt x="138744" y="3690"/>
                  </a:moveTo>
                  <a:lnTo>
                    <a:pt x="138744" y="3690"/>
                  </a:lnTo>
                  <a:lnTo>
                    <a:pt x="138744" y="3690"/>
                  </a:lnTo>
                  <a:lnTo>
                    <a:pt x="138744" y="3690"/>
                  </a:lnTo>
                  <a:close/>
                  <a:moveTo>
                    <a:pt x="129888" y="3690"/>
                  </a:moveTo>
                  <a:lnTo>
                    <a:pt x="129888" y="3690"/>
                  </a:lnTo>
                  <a:cubicBezTo>
                    <a:pt x="129888" y="3690"/>
                    <a:pt x="129888" y="3690"/>
                    <a:pt x="129888" y="3690"/>
                  </a:cubicBezTo>
                  <a:lnTo>
                    <a:pt x="129888" y="3690"/>
                  </a:lnTo>
                  <a:close/>
                  <a:moveTo>
                    <a:pt x="125460" y="3690"/>
                  </a:moveTo>
                  <a:lnTo>
                    <a:pt x="125460" y="3690"/>
                  </a:lnTo>
                  <a:cubicBezTo>
                    <a:pt x="125460" y="3690"/>
                    <a:pt x="125460" y="3690"/>
                    <a:pt x="125460" y="3690"/>
                  </a:cubicBezTo>
                  <a:lnTo>
                    <a:pt x="125460" y="3690"/>
                  </a:lnTo>
                  <a:cubicBezTo>
                    <a:pt x="125460" y="3690"/>
                    <a:pt x="125460" y="3690"/>
                    <a:pt x="125460" y="3690"/>
                  </a:cubicBezTo>
                  <a:close/>
                  <a:moveTo>
                    <a:pt x="116604" y="3690"/>
                  </a:moveTo>
                  <a:cubicBezTo>
                    <a:pt x="116604" y="3690"/>
                    <a:pt x="116604" y="3690"/>
                    <a:pt x="116604" y="3690"/>
                  </a:cubicBezTo>
                  <a:lnTo>
                    <a:pt x="116604" y="3690"/>
                  </a:lnTo>
                  <a:close/>
                  <a:moveTo>
                    <a:pt x="130626" y="3690"/>
                  </a:moveTo>
                  <a:cubicBezTo>
                    <a:pt x="130626" y="3690"/>
                    <a:pt x="130626" y="3690"/>
                    <a:pt x="130626" y="3690"/>
                  </a:cubicBezTo>
                  <a:lnTo>
                    <a:pt x="130626" y="3690"/>
                  </a:lnTo>
                  <a:close/>
                  <a:moveTo>
                    <a:pt x="109962" y="19926"/>
                  </a:moveTo>
                  <a:lnTo>
                    <a:pt x="109962" y="19926"/>
                  </a:lnTo>
                  <a:lnTo>
                    <a:pt x="109962" y="19926"/>
                  </a:lnTo>
                  <a:lnTo>
                    <a:pt x="105534" y="19926"/>
                  </a:lnTo>
                  <a:lnTo>
                    <a:pt x="105534" y="19926"/>
                  </a:lnTo>
                  <a:lnTo>
                    <a:pt x="105534" y="19926"/>
                  </a:lnTo>
                  <a:cubicBezTo>
                    <a:pt x="105534" y="19926"/>
                    <a:pt x="105534" y="19926"/>
                    <a:pt x="105534" y="19926"/>
                  </a:cubicBezTo>
                  <a:lnTo>
                    <a:pt x="109962" y="19926"/>
                  </a:lnTo>
                  <a:lnTo>
                    <a:pt x="109962" y="19926"/>
                  </a:lnTo>
                  <a:lnTo>
                    <a:pt x="109962" y="19926"/>
                  </a:lnTo>
                  <a:lnTo>
                    <a:pt x="109962" y="19926"/>
                  </a:lnTo>
                  <a:lnTo>
                    <a:pt x="109962" y="19926"/>
                  </a:lnTo>
                  <a:lnTo>
                    <a:pt x="109962" y="19926"/>
                  </a:lnTo>
                  <a:lnTo>
                    <a:pt x="109962" y="19926"/>
                  </a:lnTo>
                  <a:cubicBezTo>
                    <a:pt x="109962" y="19926"/>
                    <a:pt x="109962" y="19926"/>
                    <a:pt x="109962" y="19926"/>
                  </a:cubicBezTo>
                  <a:lnTo>
                    <a:pt x="109962" y="19926"/>
                  </a:lnTo>
                  <a:cubicBezTo>
                    <a:pt x="109962" y="19926"/>
                    <a:pt x="109962" y="19926"/>
                    <a:pt x="109962" y="19926"/>
                  </a:cubicBezTo>
                  <a:lnTo>
                    <a:pt x="109962" y="19926"/>
                  </a:lnTo>
                  <a:lnTo>
                    <a:pt x="109962" y="19926"/>
                  </a:lnTo>
                  <a:lnTo>
                    <a:pt x="109962" y="19926"/>
                  </a:lnTo>
                  <a:lnTo>
                    <a:pt x="109962" y="19926"/>
                  </a:lnTo>
                  <a:cubicBezTo>
                    <a:pt x="109962" y="19926"/>
                    <a:pt x="109962" y="19926"/>
                    <a:pt x="109962" y="19926"/>
                  </a:cubicBezTo>
                  <a:lnTo>
                    <a:pt x="109962" y="19926"/>
                  </a:lnTo>
                  <a:lnTo>
                    <a:pt x="109962" y="19926"/>
                  </a:lnTo>
                  <a:lnTo>
                    <a:pt x="117342" y="19926"/>
                  </a:lnTo>
                  <a:lnTo>
                    <a:pt x="117342" y="19926"/>
                  </a:lnTo>
                  <a:lnTo>
                    <a:pt x="117342" y="19926"/>
                  </a:lnTo>
                  <a:lnTo>
                    <a:pt x="117342" y="0"/>
                  </a:lnTo>
                  <a:lnTo>
                    <a:pt x="117342" y="0"/>
                  </a:lnTo>
                  <a:lnTo>
                    <a:pt x="117342" y="0"/>
                  </a:lnTo>
                  <a:lnTo>
                    <a:pt x="117342" y="0"/>
                  </a:lnTo>
                  <a:cubicBezTo>
                    <a:pt x="117342" y="0"/>
                    <a:pt x="117342" y="0"/>
                    <a:pt x="117342" y="0"/>
                  </a:cubicBezTo>
                  <a:lnTo>
                    <a:pt x="117342" y="0"/>
                  </a:lnTo>
                  <a:lnTo>
                    <a:pt x="117342" y="0"/>
                  </a:lnTo>
                  <a:lnTo>
                    <a:pt x="117342" y="0"/>
                  </a:lnTo>
                  <a:lnTo>
                    <a:pt x="117342" y="6642"/>
                  </a:lnTo>
                  <a:lnTo>
                    <a:pt x="117342" y="6642"/>
                  </a:lnTo>
                  <a:lnTo>
                    <a:pt x="117342" y="6642"/>
                  </a:lnTo>
                  <a:lnTo>
                    <a:pt x="138006" y="6642"/>
                  </a:lnTo>
                  <a:lnTo>
                    <a:pt x="138006" y="6642"/>
                  </a:lnTo>
                  <a:lnTo>
                    <a:pt x="134316" y="6642"/>
                  </a:lnTo>
                  <a:cubicBezTo>
                    <a:pt x="134316" y="6642"/>
                    <a:pt x="134316" y="6642"/>
                    <a:pt x="134316" y="6642"/>
                  </a:cubicBezTo>
                  <a:lnTo>
                    <a:pt x="134316" y="6642"/>
                  </a:lnTo>
                  <a:lnTo>
                    <a:pt x="134316" y="6642"/>
                  </a:lnTo>
                  <a:lnTo>
                    <a:pt x="129150" y="6642"/>
                  </a:lnTo>
                  <a:lnTo>
                    <a:pt x="129150" y="6642"/>
                  </a:lnTo>
                  <a:lnTo>
                    <a:pt x="123246" y="6642"/>
                  </a:lnTo>
                  <a:cubicBezTo>
                    <a:pt x="123246" y="6642"/>
                    <a:pt x="123246" y="6642"/>
                    <a:pt x="123246" y="6642"/>
                  </a:cubicBezTo>
                  <a:lnTo>
                    <a:pt x="123246" y="6642"/>
                  </a:lnTo>
                  <a:lnTo>
                    <a:pt x="123246" y="6642"/>
                  </a:lnTo>
                  <a:lnTo>
                    <a:pt x="119556" y="6642"/>
                  </a:lnTo>
                  <a:close/>
                  <a:moveTo>
                    <a:pt x="101106" y="19926"/>
                  </a:moveTo>
                  <a:lnTo>
                    <a:pt x="101106" y="19926"/>
                  </a:lnTo>
                  <a:lnTo>
                    <a:pt x="101106" y="19926"/>
                  </a:lnTo>
                  <a:cubicBezTo>
                    <a:pt x="101106" y="19926"/>
                    <a:pt x="101106" y="19926"/>
                    <a:pt x="101106" y="19926"/>
                  </a:cubicBezTo>
                  <a:lnTo>
                    <a:pt x="101106" y="19926"/>
                  </a:lnTo>
                  <a:lnTo>
                    <a:pt x="101106" y="19926"/>
                  </a:lnTo>
                  <a:lnTo>
                    <a:pt x="101106" y="19926"/>
                  </a:lnTo>
                  <a:lnTo>
                    <a:pt x="101106" y="19926"/>
                  </a:lnTo>
                  <a:lnTo>
                    <a:pt x="101106" y="19926"/>
                  </a:lnTo>
                  <a:lnTo>
                    <a:pt x="101106" y="19926"/>
                  </a:lnTo>
                  <a:lnTo>
                    <a:pt x="101106" y="19926"/>
                  </a:lnTo>
                  <a:cubicBezTo>
                    <a:pt x="101106" y="19926"/>
                    <a:pt x="101106" y="19926"/>
                    <a:pt x="101106" y="19926"/>
                  </a:cubicBezTo>
                  <a:lnTo>
                    <a:pt x="101106" y="19926"/>
                  </a:lnTo>
                  <a:lnTo>
                    <a:pt x="101106" y="19926"/>
                  </a:lnTo>
                  <a:lnTo>
                    <a:pt x="101106" y="19926"/>
                  </a:lnTo>
                  <a:close/>
                  <a:moveTo>
                    <a:pt x="90774" y="19926"/>
                  </a:moveTo>
                  <a:lnTo>
                    <a:pt x="97416" y="19926"/>
                  </a:lnTo>
                  <a:lnTo>
                    <a:pt x="97416" y="19926"/>
                  </a:lnTo>
                  <a:lnTo>
                    <a:pt x="91512" y="19926"/>
                  </a:lnTo>
                  <a:close/>
                  <a:moveTo>
                    <a:pt x="81918" y="14760"/>
                  </a:moveTo>
                  <a:lnTo>
                    <a:pt x="81918" y="14760"/>
                  </a:lnTo>
                  <a:cubicBezTo>
                    <a:pt x="81918" y="14760"/>
                    <a:pt x="80442" y="15498"/>
                    <a:pt x="81180" y="15498"/>
                  </a:cubicBezTo>
                  <a:close/>
                  <a:moveTo>
                    <a:pt x="73062" y="14760"/>
                  </a:moveTo>
                  <a:lnTo>
                    <a:pt x="73062" y="14022"/>
                  </a:lnTo>
                  <a:lnTo>
                    <a:pt x="63468" y="14022"/>
                  </a:lnTo>
                  <a:cubicBezTo>
                    <a:pt x="63468" y="14022"/>
                    <a:pt x="63468" y="14022"/>
                    <a:pt x="63468" y="14022"/>
                  </a:cubicBezTo>
                  <a:lnTo>
                    <a:pt x="70110" y="14022"/>
                  </a:lnTo>
                  <a:lnTo>
                    <a:pt x="70110" y="19926"/>
                  </a:lnTo>
                  <a:lnTo>
                    <a:pt x="70110" y="19926"/>
                  </a:lnTo>
                  <a:close/>
                  <a:moveTo>
                    <a:pt x="73062" y="14760"/>
                  </a:moveTo>
                  <a:lnTo>
                    <a:pt x="73062" y="14760"/>
                  </a:lnTo>
                  <a:lnTo>
                    <a:pt x="73062" y="14760"/>
                  </a:lnTo>
                  <a:lnTo>
                    <a:pt x="73062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cubicBezTo>
                    <a:pt x="56088" y="19926"/>
                    <a:pt x="56088" y="19926"/>
                    <a:pt x="56088" y="19926"/>
                  </a:cubicBez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56088" y="19926"/>
                  </a:lnTo>
                  <a:lnTo>
                    <a:pt x="68634" y="19926"/>
                  </a:lnTo>
                  <a:lnTo>
                    <a:pt x="68634" y="19926"/>
                  </a:lnTo>
                  <a:cubicBezTo>
                    <a:pt x="68634" y="19926"/>
                    <a:pt x="68634" y="19926"/>
                    <a:pt x="68634" y="19926"/>
                  </a:cubicBezTo>
                  <a:lnTo>
                    <a:pt x="75276" y="19926"/>
                  </a:lnTo>
                  <a:cubicBezTo>
                    <a:pt x="75276" y="19926"/>
                    <a:pt x="75276" y="19926"/>
                    <a:pt x="75276" y="19926"/>
                  </a:cubicBezTo>
                  <a:lnTo>
                    <a:pt x="75276" y="19926"/>
                  </a:lnTo>
                  <a:lnTo>
                    <a:pt x="66420" y="19926"/>
                  </a:lnTo>
                  <a:lnTo>
                    <a:pt x="66420" y="19926"/>
                  </a:lnTo>
                  <a:lnTo>
                    <a:pt x="66420" y="19926"/>
                  </a:lnTo>
                  <a:lnTo>
                    <a:pt x="66420" y="19926"/>
                  </a:lnTo>
                  <a:lnTo>
                    <a:pt x="66420" y="19926"/>
                  </a:ln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721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45832" y="3570272"/>
              <a:ext cx="63468" cy="79889"/>
              <a:chOff x="8045832" y="3570272"/>
              <a:chExt cx="63468" cy="79889"/>
            </a:xfrm>
          </p:grpSpPr>
          <p:sp>
            <p:nvSpPr>
              <p:cNvPr id="2722" name="Freeform: Shape 2721">
                <a:extLst>
                  <a:ext uri="{FF2B5EF4-FFF2-40B4-BE49-F238E27FC236}">
                    <a16:creationId xmlns:a16="http://schemas.microsoft.com/office/drawing/2014/main" id="{3CFEBE0E-69FF-4B21-A87C-8BC69FFC0EE7}"/>
                  </a:ext>
                </a:extLst>
              </p:cNvPr>
              <p:cNvSpPr/>
              <p:nvPr/>
            </p:nvSpPr>
            <p:spPr>
              <a:xfrm>
                <a:off x="8055426" y="3570272"/>
                <a:ext cx="53874" cy="76199"/>
              </a:xfrm>
              <a:custGeom>
                <a:avLst/>
                <a:gdLst>
                  <a:gd name="connsiteX0" fmla="*/ 41328 w 53874"/>
                  <a:gd name="connsiteY0" fmla="*/ 76200 h 76199"/>
                  <a:gd name="connsiteX1" fmla="*/ 41328 w 53874"/>
                  <a:gd name="connsiteY1" fmla="*/ 71034 h 76199"/>
                  <a:gd name="connsiteX2" fmla="*/ 53874 w 53874"/>
                  <a:gd name="connsiteY2" fmla="*/ 71034 h 76199"/>
                  <a:gd name="connsiteX3" fmla="*/ 42804 w 53874"/>
                  <a:gd name="connsiteY3" fmla="*/ 32658 h 76199"/>
                  <a:gd name="connsiteX4" fmla="*/ 38376 w 53874"/>
                  <a:gd name="connsiteY4" fmla="*/ 7566 h 76199"/>
                  <a:gd name="connsiteX5" fmla="*/ 19188 w 53874"/>
                  <a:gd name="connsiteY5" fmla="*/ 1662 h 76199"/>
                  <a:gd name="connsiteX6" fmla="*/ 19188 w 53874"/>
                  <a:gd name="connsiteY6" fmla="*/ 1662 h 76199"/>
                  <a:gd name="connsiteX7" fmla="*/ 2952 w 53874"/>
                  <a:gd name="connsiteY7" fmla="*/ 1662 h 76199"/>
                  <a:gd name="connsiteX8" fmla="*/ 2952 w 53874"/>
                  <a:gd name="connsiteY8" fmla="*/ 11256 h 76199"/>
                  <a:gd name="connsiteX9" fmla="*/ 15498 w 53874"/>
                  <a:gd name="connsiteY9" fmla="*/ 15684 h 76199"/>
                  <a:gd name="connsiteX10" fmla="*/ 15498 w 53874"/>
                  <a:gd name="connsiteY10" fmla="*/ 42990 h 76199"/>
                  <a:gd name="connsiteX11" fmla="*/ 0 w 53874"/>
                  <a:gd name="connsiteY11" fmla="*/ 69558 h 76199"/>
                  <a:gd name="connsiteX12" fmla="*/ 14760 w 53874"/>
                  <a:gd name="connsiteY12" fmla="*/ 64392 h 76199"/>
                  <a:gd name="connsiteX13" fmla="*/ 14760 w 53874"/>
                  <a:gd name="connsiteY13" fmla="*/ 72510 h 76199"/>
                  <a:gd name="connsiteX14" fmla="*/ 26568 w 53874"/>
                  <a:gd name="connsiteY14" fmla="*/ 65130 h 76199"/>
                  <a:gd name="connsiteX15" fmla="*/ 32472 w 53874"/>
                  <a:gd name="connsiteY15" fmla="*/ 71034 h 76199"/>
                  <a:gd name="connsiteX16" fmla="*/ 38376 w 53874"/>
                  <a:gd name="connsiteY16" fmla="*/ 65130 h 76199"/>
                  <a:gd name="connsiteX17" fmla="*/ 50922 w 53874"/>
                  <a:gd name="connsiteY17" fmla="*/ 71034 h 7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3874" h="76199">
                    <a:moveTo>
                      <a:pt x="41328" y="76200"/>
                    </a:moveTo>
                    <a:cubicBezTo>
                      <a:pt x="41328" y="76200"/>
                      <a:pt x="41328" y="71034"/>
                      <a:pt x="41328" y="71034"/>
                    </a:cubicBezTo>
                    <a:cubicBezTo>
                      <a:pt x="45476" y="71764"/>
                      <a:pt x="49726" y="71764"/>
                      <a:pt x="53874" y="71034"/>
                    </a:cubicBezTo>
                    <a:cubicBezTo>
                      <a:pt x="47970" y="71034"/>
                      <a:pt x="42066" y="48894"/>
                      <a:pt x="42804" y="32658"/>
                    </a:cubicBezTo>
                    <a:cubicBezTo>
                      <a:pt x="43542" y="16422"/>
                      <a:pt x="42804" y="9780"/>
                      <a:pt x="38376" y="7566"/>
                    </a:cubicBezTo>
                    <a:cubicBezTo>
                      <a:pt x="32701" y="3749"/>
                      <a:pt x="26029" y="1695"/>
                      <a:pt x="19188" y="1662"/>
                    </a:cubicBezTo>
                    <a:cubicBezTo>
                      <a:pt x="15498" y="1662"/>
                      <a:pt x="19188" y="1662"/>
                      <a:pt x="19188" y="1662"/>
                    </a:cubicBezTo>
                    <a:cubicBezTo>
                      <a:pt x="14000" y="-554"/>
                      <a:pt x="8140" y="-554"/>
                      <a:pt x="2952" y="1662"/>
                    </a:cubicBezTo>
                    <a:cubicBezTo>
                      <a:pt x="2952" y="1662"/>
                      <a:pt x="-738" y="13470"/>
                      <a:pt x="2952" y="11256"/>
                    </a:cubicBezTo>
                    <a:cubicBezTo>
                      <a:pt x="6642" y="9042"/>
                      <a:pt x="11808" y="11256"/>
                      <a:pt x="15498" y="15684"/>
                    </a:cubicBezTo>
                    <a:cubicBezTo>
                      <a:pt x="18376" y="24558"/>
                      <a:pt x="18376" y="34115"/>
                      <a:pt x="15498" y="42990"/>
                    </a:cubicBezTo>
                    <a:cubicBezTo>
                      <a:pt x="11764" y="52605"/>
                      <a:pt x="6531" y="61571"/>
                      <a:pt x="0" y="69558"/>
                    </a:cubicBezTo>
                    <a:cubicBezTo>
                      <a:pt x="5218" y="68847"/>
                      <a:pt x="10236" y="67090"/>
                      <a:pt x="14760" y="64392"/>
                    </a:cubicBezTo>
                    <a:lnTo>
                      <a:pt x="14760" y="72510"/>
                    </a:lnTo>
                    <a:cubicBezTo>
                      <a:pt x="18996" y="70564"/>
                      <a:pt x="22967" y="68083"/>
                      <a:pt x="26568" y="65130"/>
                    </a:cubicBezTo>
                    <a:lnTo>
                      <a:pt x="32472" y="71034"/>
                    </a:lnTo>
                    <a:cubicBezTo>
                      <a:pt x="34236" y="68875"/>
                      <a:pt x="36214" y="66897"/>
                      <a:pt x="38376" y="65130"/>
                    </a:cubicBezTo>
                    <a:cubicBezTo>
                      <a:pt x="41845" y="68348"/>
                      <a:pt x="46228" y="70411"/>
                      <a:pt x="50922" y="710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723" name="Freeform: Shape 2722">
                <a:extLst>
                  <a:ext uri="{FF2B5EF4-FFF2-40B4-BE49-F238E27FC236}">
                    <a16:creationId xmlns:a16="http://schemas.microsoft.com/office/drawing/2014/main" id="{74582594-4EE3-49CB-B0C9-FD020C4992DC}"/>
                  </a:ext>
                </a:extLst>
              </p:cNvPr>
              <p:cNvSpPr/>
              <p:nvPr/>
            </p:nvSpPr>
            <p:spPr>
              <a:xfrm>
                <a:off x="8045832" y="3572795"/>
                <a:ext cx="59778" cy="77366"/>
              </a:xfrm>
              <a:custGeom>
                <a:avLst/>
                <a:gdLst>
                  <a:gd name="connsiteX0" fmla="*/ 13284 w 59778"/>
                  <a:gd name="connsiteY0" fmla="*/ 77366 h 77366"/>
                  <a:gd name="connsiteX1" fmla="*/ 13284 w 59778"/>
                  <a:gd name="connsiteY1" fmla="*/ 69248 h 77366"/>
                  <a:gd name="connsiteX2" fmla="*/ 0 w 59778"/>
                  <a:gd name="connsiteY2" fmla="*/ 73676 h 77366"/>
                  <a:gd name="connsiteX3" fmla="*/ 0 w 59778"/>
                  <a:gd name="connsiteY3" fmla="*/ 73676 h 77366"/>
                  <a:gd name="connsiteX4" fmla="*/ 0 w 59778"/>
                  <a:gd name="connsiteY4" fmla="*/ 73676 h 77366"/>
                  <a:gd name="connsiteX5" fmla="*/ 14760 w 59778"/>
                  <a:gd name="connsiteY5" fmla="*/ 47846 h 77366"/>
                  <a:gd name="connsiteX6" fmla="*/ 14760 w 59778"/>
                  <a:gd name="connsiteY6" fmla="*/ 21278 h 77366"/>
                  <a:gd name="connsiteX7" fmla="*/ 8856 w 59778"/>
                  <a:gd name="connsiteY7" fmla="*/ 15374 h 77366"/>
                  <a:gd name="connsiteX8" fmla="*/ 4428 w 59778"/>
                  <a:gd name="connsiteY8" fmla="*/ 15374 h 77366"/>
                  <a:gd name="connsiteX9" fmla="*/ 4428 w 59778"/>
                  <a:gd name="connsiteY9" fmla="*/ 15374 h 77366"/>
                  <a:gd name="connsiteX10" fmla="*/ 4428 w 59778"/>
                  <a:gd name="connsiteY10" fmla="*/ 15374 h 77366"/>
                  <a:gd name="connsiteX11" fmla="*/ 4428 w 59778"/>
                  <a:gd name="connsiteY11" fmla="*/ 5780 h 77366"/>
                  <a:gd name="connsiteX12" fmla="*/ 20664 w 59778"/>
                  <a:gd name="connsiteY12" fmla="*/ 5780 h 77366"/>
                  <a:gd name="connsiteX13" fmla="*/ 20664 w 59778"/>
                  <a:gd name="connsiteY13" fmla="*/ 5780 h 77366"/>
                  <a:gd name="connsiteX14" fmla="*/ 24354 w 59778"/>
                  <a:gd name="connsiteY14" fmla="*/ 5780 h 77366"/>
                  <a:gd name="connsiteX15" fmla="*/ 44280 w 59778"/>
                  <a:gd name="connsiteY15" fmla="*/ 11684 h 77366"/>
                  <a:gd name="connsiteX16" fmla="*/ 48708 w 59778"/>
                  <a:gd name="connsiteY16" fmla="*/ 37514 h 77366"/>
                  <a:gd name="connsiteX17" fmla="*/ 59778 w 59778"/>
                  <a:gd name="connsiteY17" fmla="*/ 70724 h 77366"/>
                  <a:gd name="connsiteX18" fmla="*/ 59778 w 59778"/>
                  <a:gd name="connsiteY18" fmla="*/ 70724 h 77366"/>
                  <a:gd name="connsiteX19" fmla="*/ 49446 w 59778"/>
                  <a:gd name="connsiteY19" fmla="*/ 70724 h 77366"/>
                  <a:gd name="connsiteX20" fmla="*/ 49446 w 59778"/>
                  <a:gd name="connsiteY20" fmla="*/ 70724 h 77366"/>
                  <a:gd name="connsiteX21" fmla="*/ 49446 w 59778"/>
                  <a:gd name="connsiteY21" fmla="*/ 70724 h 77366"/>
                  <a:gd name="connsiteX22" fmla="*/ 36900 w 59778"/>
                  <a:gd name="connsiteY22" fmla="*/ 65558 h 77366"/>
                  <a:gd name="connsiteX23" fmla="*/ 31734 w 59778"/>
                  <a:gd name="connsiteY23" fmla="*/ 70724 h 77366"/>
                  <a:gd name="connsiteX24" fmla="*/ 31734 w 59778"/>
                  <a:gd name="connsiteY24" fmla="*/ 70724 h 77366"/>
                  <a:gd name="connsiteX25" fmla="*/ 25092 w 59778"/>
                  <a:gd name="connsiteY25" fmla="*/ 64082 h 77366"/>
                  <a:gd name="connsiteX26" fmla="*/ 14760 w 59778"/>
                  <a:gd name="connsiteY26" fmla="*/ 71462 h 77366"/>
                  <a:gd name="connsiteX27" fmla="*/ 18450 w 59778"/>
                  <a:gd name="connsiteY27" fmla="*/ 64820 h 77366"/>
                  <a:gd name="connsiteX28" fmla="*/ 18450 w 59778"/>
                  <a:gd name="connsiteY28" fmla="*/ 73676 h 77366"/>
                  <a:gd name="connsiteX29" fmla="*/ 28044 w 59778"/>
                  <a:gd name="connsiteY29" fmla="*/ 67034 h 77366"/>
                  <a:gd name="connsiteX30" fmla="*/ 28044 w 59778"/>
                  <a:gd name="connsiteY30" fmla="*/ 67034 h 77366"/>
                  <a:gd name="connsiteX31" fmla="*/ 33948 w 59778"/>
                  <a:gd name="connsiteY31" fmla="*/ 73676 h 77366"/>
                  <a:gd name="connsiteX32" fmla="*/ 39114 w 59778"/>
                  <a:gd name="connsiteY32" fmla="*/ 67772 h 77366"/>
                  <a:gd name="connsiteX33" fmla="*/ 39114 w 59778"/>
                  <a:gd name="connsiteY33" fmla="*/ 67772 h 77366"/>
                  <a:gd name="connsiteX34" fmla="*/ 50184 w 59778"/>
                  <a:gd name="connsiteY34" fmla="*/ 73676 h 77366"/>
                  <a:gd name="connsiteX35" fmla="*/ 50184 w 59778"/>
                  <a:gd name="connsiteY35" fmla="*/ 69248 h 77366"/>
                  <a:gd name="connsiteX36" fmla="*/ 50184 w 59778"/>
                  <a:gd name="connsiteY36" fmla="*/ 69248 h 77366"/>
                  <a:gd name="connsiteX37" fmla="*/ 59040 w 59778"/>
                  <a:gd name="connsiteY37" fmla="*/ 69248 h 77366"/>
                  <a:gd name="connsiteX38" fmla="*/ 50184 w 59778"/>
                  <a:gd name="connsiteY38" fmla="*/ 31610 h 77366"/>
                  <a:gd name="connsiteX39" fmla="*/ 45756 w 59778"/>
                  <a:gd name="connsiteY39" fmla="*/ 7256 h 77366"/>
                  <a:gd name="connsiteX40" fmla="*/ 27306 w 59778"/>
                  <a:gd name="connsiteY40" fmla="*/ 1352 h 77366"/>
                  <a:gd name="connsiteX41" fmla="*/ 27306 w 59778"/>
                  <a:gd name="connsiteY41" fmla="*/ 1352 h 77366"/>
                  <a:gd name="connsiteX42" fmla="*/ 27306 w 59778"/>
                  <a:gd name="connsiteY42" fmla="*/ 1352 h 77366"/>
                  <a:gd name="connsiteX43" fmla="*/ 27306 w 59778"/>
                  <a:gd name="connsiteY43" fmla="*/ 1352 h 77366"/>
                  <a:gd name="connsiteX44" fmla="*/ 11808 w 59778"/>
                  <a:gd name="connsiteY44" fmla="*/ 1352 h 77366"/>
                  <a:gd name="connsiteX45" fmla="*/ 11808 w 59778"/>
                  <a:gd name="connsiteY45" fmla="*/ 5780 h 77366"/>
                  <a:gd name="connsiteX46" fmla="*/ 17712 w 59778"/>
                  <a:gd name="connsiteY46" fmla="*/ 5780 h 77366"/>
                  <a:gd name="connsiteX47" fmla="*/ 25830 w 59778"/>
                  <a:gd name="connsiteY47" fmla="*/ 11684 h 77366"/>
                  <a:gd name="connsiteX48" fmla="*/ 25830 w 59778"/>
                  <a:gd name="connsiteY48" fmla="*/ 39728 h 77366"/>
                  <a:gd name="connsiteX49" fmla="*/ 11808 w 59778"/>
                  <a:gd name="connsiteY49" fmla="*/ 65558 h 77366"/>
                  <a:gd name="connsiteX50" fmla="*/ 23616 w 59778"/>
                  <a:gd name="connsiteY50" fmla="*/ 60392 h 77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59778" h="77366">
                    <a:moveTo>
                      <a:pt x="13284" y="77366"/>
                    </a:moveTo>
                    <a:lnTo>
                      <a:pt x="13284" y="69248"/>
                    </a:lnTo>
                    <a:cubicBezTo>
                      <a:pt x="9196" y="71594"/>
                      <a:pt x="4679" y="73099"/>
                      <a:pt x="0" y="73676"/>
                    </a:cubicBezTo>
                    <a:lnTo>
                      <a:pt x="0" y="73676"/>
                    </a:lnTo>
                    <a:lnTo>
                      <a:pt x="0" y="73676"/>
                    </a:lnTo>
                    <a:cubicBezTo>
                      <a:pt x="6620" y="66157"/>
                      <a:pt x="11646" y="57369"/>
                      <a:pt x="14760" y="47846"/>
                    </a:cubicBezTo>
                    <a:cubicBezTo>
                      <a:pt x="19188" y="34562"/>
                      <a:pt x="19188" y="24230"/>
                      <a:pt x="14760" y="21278"/>
                    </a:cubicBezTo>
                    <a:cubicBezTo>
                      <a:pt x="13638" y="18615"/>
                      <a:pt x="11520" y="16496"/>
                      <a:pt x="8856" y="15374"/>
                    </a:cubicBezTo>
                    <a:lnTo>
                      <a:pt x="4428" y="15374"/>
                    </a:lnTo>
                    <a:lnTo>
                      <a:pt x="4428" y="15374"/>
                    </a:lnTo>
                    <a:lnTo>
                      <a:pt x="4428" y="15374"/>
                    </a:lnTo>
                    <a:cubicBezTo>
                      <a:pt x="2967" y="12342"/>
                      <a:pt x="2967" y="8812"/>
                      <a:pt x="4428" y="5780"/>
                    </a:cubicBezTo>
                    <a:cubicBezTo>
                      <a:pt x="9683" y="3923"/>
                      <a:pt x="15409" y="3923"/>
                      <a:pt x="20664" y="5780"/>
                    </a:cubicBezTo>
                    <a:lnTo>
                      <a:pt x="20664" y="5780"/>
                    </a:lnTo>
                    <a:lnTo>
                      <a:pt x="24354" y="5780"/>
                    </a:lnTo>
                    <a:cubicBezTo>
                      <a:pt x="31402" y="5951"/>
                      <a:pt x="38280" y="7988"/>
                      <a:pt x="44280" y="11684"/>
                    </a:cubicBezTo>
                    <a:cubicBezTo>
                      <a:pt x="48627" y="19549"/>
                      <a:pt x="50184" y="28652"/>
                      <a:pt x="48708" y="37514"/>
                    </a:cubicBezTo>
                    <a:cubicBezTo>
                      <a:pt x="48479" y="49526"/>
                      <a:pt x="52391" y="61250"/>
                      <a:pt x="59778" y="70724"/>
                    </a:cubicBezTo>
                    <a:lnTo>
                      <a:pt x="59778" y="70724"/>
                    </a:lnTo>
                    <a:lnTo>
                      <a:pt x="49446" y="70724"/>
                    </a:lnTo>
                    <a:cubicBezTo>
                      <a:pt x="49446" y="70724"/>
                      <a:pt x="49446" y="70724"/>
                      <a:pt x="49446" y="70724"/>
                    </a:cubicBezTo>
                    <a:lnTo>
                      <a:pt x="49446" y="70724"/>
                    </a:lnTo>
                    <a:cubicBezTo>
                      <a:pt x="44760" y="70659"/>
                      <a:pt x="40273" y="68811"/>
                      <a:pt x="36900" y="65558"/>
                    </a:cubicBezTo>
                    <a:cubicBezTo>
                      <a:pt x="34996" y="67090"/>
                      <a:pt x="33262" y="68822"/>
                      <a:pt x="31734" y="70724"/>
                    </a:cubicBezTo>
                    <a:lnTo>
                      <a:pt x="31734" y="70724"/>
                    </a:lnTo>
                    <a:lnTo>
                      <a:pt x="25092" y="64082"/>
                    </a:lnTo>
                    <a:cubicBezTo>
                      <a:pt x="21948" y="66941"/>
                      <a:pt x="18480" y="69418"/>
                      <a:pt x="14760" y="71462"/>
                    </a:cubicBezTo>
                    <a:close/>
                    <a:moveTo>
                      <a:pt x="18450" y="64820"/>
                    </a:moveTo>
                    <a:lnTo>
                      <a:pt x="18450" y="73676"/>
                    </a:lnTo>
                    <a:lnTo>
                      <a:pt x="28044" y="67034"/>
                    </a:lnTo>
                    <a:lnTo>
                      <a:pt x="28044" y="67034"/>
                    </a:lnTo>
                    <a:lnTo>
                      <a:pt x="33948" y="73676"/>
                    </a:lnTo>
                    <a:cubicBezTo>
                      <a:pt x="35321" y="71425"/>
                      <a:pt x="37062" y="69428"/>
                      <a:pt x="39114" y="67772"/>
                    </a:cubicBezTo>
                    <a:lnTo>
                      <a:pt x="39114" y="67772"/>
                    </a:lnTo>
                    <a:cubicBezTo>
                      <a:pt x="42243" y="70646"/>
                      <a:pt x="46051" y="72678"/>
                      <a:pt x="50184" y="73676"/>
                    </a:cubicBezTo>
                    <a:cubicBezTo>
                      <a:pt x="50501" y="72217"/>
                      <a:pt x="50501" y="70706"/>
                      <a:pt x="50184" y="69248"/>
                    </a:cubicBezTo>
                    <a:lnTo>
                      <a:pt x="50184" y="69248"/>
                    </a:lnTo>
                    <a:cubicBezTo>
                      <a:pt x="53114" y="69773"/>
                      <a:pt x="56110" y="69773"/>
                      <a:pt x="59040" y="69248"/>
                    </a:cubicBezTo>
                    <a:cubicBezTo>
                      <a:pt x="52501" y="57825"/>
                      <a:pt x="49424" y="44750"/>
                      <a:pt x="50184" y="31610"/>
                    </a:cubicBezTo>
                    <a:cubicBezTo>
                      <a:pt x="51616" y="23224"/>
                      <a:pt x="50051" y="14601"/>
                      <a:pt x="45756" y="7256"/>
                    </a:cubicBezTo>
                    <a:cubicBezTo>
                      <a:pt x="40147" y="3880"/>
                      <a:pt x="33830" y="1858"/>
                      <a:pt x="27306" y="1352"/>
                    </a:cubicBezTo>
                    <a:lnTo>
                      <a:pt x="27306" y="1352"/>
                    </a:lnTo>
                    <a:lnTo>
                      <a:pt x="27306" y="1352"/>
                    </a:lnTo>
                    <a:lnTo>
                      <a:pt x="27306" y="1352"/>
                    </a:lnTo>
                    <a:cubicBezTo>
                      <a:pt x="22295" y="-451"/>
                      <a:pt x="16819" y="-451"/>
                      <a:pt x="11808" y="1352"/>
                    </a:cubicBezTo>
                    <a:cubicBezTo>
                      <a:pt x="11232" y="2772"/>
                      <a:pt x="11232" y="4360"/>
                      <a:pt x="11808" y="5780"/>
                    </a:cubicBezTo>
                    <a:cubicBezTo>
                      <a:pt x="13638" y="4726"/>
                      <a:pt x="15882" y="4726"/>
                      <a:pt x="17712" y="5780"/>
                    </a:cubicBezTo>
                    <a:cubicBezTo>
                      <a:pt x="17712" y="5780"/>
                      <a:pt x="22878" y="5780"/>
                      <a:pt x="25830" y="11684"/>
                    </a:cubicBezTo>
                    <a:cubicBezTo>
                      <a:pt x="29099" y="20747"/>
                      <a:pt x="29099" y="30666"/>
                      <a:pt x="25830" y="39728"/>
                    </a:cubicBezTo>
                    <a:cubicBezTo>
                      <a:pt x="22612" y="49054"/>
                      <a:pt x="17874" y="57782"/>
                      <a:pt x="11808" y="65558"/>
                    </a:cubicBezTo>
                    <a:cubicBezTo>
                      <a:pt x="15889" y="64184"/>
                      <a:pt x="19837" y="62455"/>
                      <a:pt x="23616" y="60392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2981D09E-34BA-4C11-A3F1-6C7B67C97B35}"/>
                </a:ext>
              </a:extLst>
            </p:cNvPr>
            <p:cNvSpPr/>
            <p:nvPr/>
          </p:nvSpPr>
          <p:spPr>
            <a:xfrm>
              <a:off x="8063545" y="3609571"/>
              <a:ext cx="9594" cy="30996"/>
            </a:xfrm>
            <a:custGeom>
              <a:avLst/>
              <a:gdLst>
                <a:gd name="connsiteX0" fmla="*/ 0 w 9594"/>
                <a:gd name="connsiteY0" fmla="*/ 30996 h 30996"/>
                <a:gd name="connsiteX1" fmla="*/ 0 w 9594"/>
                <a:gd name="connsiteY1" fmla="*/ 30996 h 30996"/>
                <a:gd name="connsiteX2" fmla="*/ 9594 w 9594"/>
                <a:gd name="connsiteY2" fmla="*/ 0 h 30996"/>
                <a:gd name="connsiteX3" fmla="*/ 9594 w 9594"/>
                <a:gd name="connsiteY3" fmla="*/ 0 h 30996"/>
                <a:gd name="connsiteX4" fmla="*/ 0 w 9594"/>
                <a:gd name="connsiteY4" fmla="*/ 30996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30996">
                  <a:moveTo>
                    <a:pt x="0" y="30996"/>
                  </a:moveTo>
                  <a:lnTo>
                    <a:pt x="0" y="30996"/>
                  </a:lnTo>
                  <a:cubicBezTo>
                    <a:pt x="4989" y="21306"/>
                    <a:pt x="8236" y="10815"/>
                    <a:pt x="9594" y="0"/>
                  </a:cubicBezTo>
                  <a:lnTo>
                    <a:pt x="9594" y="0"/>
                  </a:lnTo>
                  <a:cubicBezTo>
                    <a:pt x="8457" y="10860"/>
                    <a:pt x="5195" y="21392"/>
                    <a:pt x="0" y="30996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2FB0FB20-5A43-4F0E-A7D8-3688B8C26574}"/>
                </a:ext>
              </a:extLst>
            </p:cNvPr>
            <p:cNvSpPr/>
            <p:nvPr/>
          </p:nvSpPr>
          <p:spPr>
            <a:xfrm>
              <a:off x="8073139" y="3608834"/>
              <a:ext cx="5903" cy="32472"/>
            </a:xfrm>
            <a:custGeom>
              <a:avLst/>
              <a:gdLst>
                <a:gd name="connsiteX0" fmla="*/ 0 w 5903"/>
                <a:gd name="connsiteY0" fmla="*/ 32472 h 32472"/>
                <a:gd name="connsiteX1" fmla="*/ 0 w 5903"/>
                <a:gd name="connsiteY1" fmla="*/ 32472 h 32472"/>
                <a:gd name="connsiteX2" fmla="*/ 5904 w 5903"/>
                <a:gd name="connsiteY2" fmla="*/ 0 h 32472"/>
                <a:gd name="connsiteX3" fmla="*/ 5904 w 5903"/>
                <a:gd name="connsiteY3" fmla="*/ 0 h 32472"/>
                <a:gd name="connsiteX4" fmla="*/ 0 w 5903"/>
                <a:gd name="connsiteY4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32472">
                  <a:moveTo>
                    <a:pt x="0" y="32472"/>
                  </a:moveTo>
                  <a:lnTo>
                    <a:pt x="0" y="32472"/>
                  </a:lnTo>
                  <a:cubicBezTo>
                    <a:pt x="3505" y="21985"/>
                    <a:pt x="5498" y="11050"/>
                    <a:pt x="5904" y="0"/>
                  </a:cubicBezTo>
                  <a:lnTo>
                    <a:pt x="5904" y="0"/>
                  </a:lnTo>
                  <a:cubicBezTo>
                    <a:pt x="5040" y="10996"/>
                    <a:pt x="3063" y="21877"/>
                    <a:pt x="0" y="32472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8371E2A0-B771-4E6A-8831-8FEE01EEA3EE}"/>
                </a:ext>
              </a:extLst>
            </p:cNvPr>
            <p:cNvSpPr/>
            <p:nvPr/>
          </p:nvSpPr>
          <p:spPr>
            <a:xfrm>
              <a:off x="8082718" y="3608095"/>
              <a:ext cx="752" cy="32472"/>
            </a:xfrm>
            <a:custGeom>
              <a:avLst/>
              <a:gdLst>
                <a:gd name="connsiteX0" fmla="*/ 753 w 752"/>
                <a:gd name="connsiteY0" fmla="*/ 32472 h 32472"/>
                <a:gd name="connsiteX1" fmla="*/ 753 w 752"/>
                <a:gd name="connsiteY1" fmla="*/ 0 h 32472"/>
                <a:gd name="connsiteX2" fmla="*/ 753 w 752"/>
                <a:gd name="connsiteY2" fmla="*/ 0 h 32472"/>
                <a:gd name="connsiteX3" fmla="*/ 753 w 752"/>
                <a:gd name="connsiteY3" fmla="*/ 31734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2" h="32472">
                  <a:moveTo>
                    <a:pt x="753" y="32472"/>
                  </a:moveTo>
                  <a:cubicBezTo>
                    <a:pt x="-251" y="21671"/>
                    <a:pt x="-251" y="10801"/>
                    <a:pt x="753" y="0"/>
                  </a:cubicBezTo>
                  <a:lnTo>
                    <a:pt x="753" y="0"/>
                  </a:lnTo>
                  <a:cubicBezTo>
                    <a:pt x="-96" y="10561"/>
                    <a:pt x="-96" y="21173"/>
                    <a:pt x="753" y="31734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883D12A9-1FEB-4C2F-A42E-BDD3CC240311}"/>
                </a:ext>
              </a:extLst>
            </p:cNvPr>
            <p:cNvSpPr/>
            <p:nvPr/>
          </p:nvSpPr>
          <p:spPr>
            <a:xfrm>
              <a:off x="8087161" y="3609571"/>
              <a:ext cx="7380" cy="32472"/>
            </a:xfrm>
            <a:custGeom>
              <a:avLst/>
              <a:gdLst>
                <a:gd name="connsiteX0" fmla="*/ 7380 w 7380"/>
                <a:gd name="connsiteY0" fmla="*/ 32472 h 32472"/>
                <a:gd name="connsiteX1" fmla="*/ 0 w 7380"/>
                <a:gd name="connsiteY1" fmla="*/ 0 h 32472"/>
                <a:gd name="connsiteX2" fmla="*/ 0 w 7380"/>
                <a:gd name="connsiteY2" fmla="*/ 0 h 32472"/>
                <a:gd name="connsiteX3" fmla="*/ 6642 w 7380"/>
                <a:gd name="connsiteY3" fmla="*/ 30996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32472">
                  <a:moveTo>
                    <a:pt x="7380" y="32472"/>
                  </a:moveTo>
                  <a:cubicBezTo>
                    <a:pt x="2856" y="22223"/>
                    <a:pt x="347" y="11198"/>
                    <a:pt x="0" y="0"/>
                  </a:cubicBezTo>
                  <a:lnTo>
                    <a:pt x="0" y="0"/>
                  </a:lnTo>
                  <a:cubicBezTo>
                    <a:pt x="480" y="10629"/>
                    <a:pt x="2723" y="21104"/>
                    <a:pt x="6642" y="30996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2728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51811" y="3580789"/>
              <a:ext cx="25755" cy="15498"/>
              <a:chOff x="8051811" y="3580789"/>
              <a:chExt cx="25755" cy="15498"/>
            </a:xfrm>
            <a:solidFill>
              <a:srgbClr val="C09300"/>
            </a:solidFill>
          </p:grpSpPr>
          <p:sp>
            <p:nvSpPr>
              <p:cNvPr id="2729" name="Freeform: Shape 2728">
                <a:extLst>
                  <a:ext uri="{FF2B5EF4-FFF2-40B4-BE49-F238E27FC236}">
                    <a16:creationId xmlns:a16="http://schemas.microsoft.com/office/drawing/2014/main" id="{91DB9DD9-653E-4FDD-89ED-AB35F59F320B}"/>
                  </a:ext>
                </a:extLst>
              </p:cNvPr>
              <p:cNvSpPr/>
              <p:nvPr/>
            </p:nvSpPr>
            <p:spPr>
              <a:xfrm>
                <a:off x="8051811" y="3581528"/>
                <a:ext cx="22065" cy="14759"/>
              </a:xfrm>
              <a:custGeom>
                <a:avLst/>
                <a:gdLst>
                  <a:gd name="connsiteX0" fmla="*/ 14686 w 22065"/>
                  <a:gd name="connsiteY0" fmla="*/ 14760 h 14759"/>
                  <a:gd name="connsiteX1" fmla="*/ 14686 w 22065"/>
                  <a:gd name="connsiteY1" fmla="*/ 9594 h 14759"/>
                  <a:gd name="connsiteX2" fmla="*/ 2140 w 22065"/>
                  <a:gd name="connsiteY2" fmla="*/ 5166 h 14759"/>
                  <a:gd name="connsiteX3" fmla="*/ 7306 w 22065"/>
                  <a:gd name="connsiteY3" fmla="*/ 0 h 14759"/>
                  <a:gd name="connsiteX4" fmla="*/ 22066 w 22065"/>
                  <a:gd name="connsiteY4" fmla="*/ 11808 h 14759"/>
                  <a:gd name="connsiteX5" fmla="*/ 16900 w 22065"/>
                  <a:gd name="connsiteY5" fmla="*/ 11808 h 14759"/>
                  <a:gd name="connsiteX6" fmla="*/ 16900 w 22065"/>
                  <a:gd name="connsiteY6" fmla="*/ 11808 h 1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065" h="14759">
                    <a:moveTo>
                      <a:pt x="14686" y="14760"/>
                    </a:moveTo>
                    <a:cubicBezTo>
                      <a:pt x="14686" y="14760"/>
                      <a:pt x="14686" y="10332"/>
                      <a:pt x="14686" y="9594"/>
                    </a:cubicBezTo>
                    <a:cubicBezTo>
                      <a:pt x="14686" y="8856"/>
                      <a:pt x="7306" y="1476"/>
                      <a:pt x="2140" y="5166"/>
                    </a:cubicBezTo>
                    <a:cubicBezTo>
                      <a:pt x="-3026" y="8856"/>
                      <a:pt x="2140" y="0"/>
                      <a:pt x="7306" y="0"/>
                    </a:cubicBezTo>
                    <a:cubicBezTo>
                      <a:pt x="12472" y="0"/>
                      <a:pt x="16900" y="0"/>
                      <a:pt x="22066" y="11808"/>
                    </a:cubicBezTo>
                    <a:lnTo>
                      <a:pt x="16900" y="11808"/>
                    </a:lnTo>
                    <a:lnTo>
                      <a:pt x="16900" y="11808"/>
                    </a:ln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730" name="Freeform: Shape 2729">
                <a:extLst>
                  <a:ext uri="{FF2B5EF4-FFF2-40B4-BE49-F238E27FC236}">
                    <a16:creationId xmlns:a16="http://schemas.microsoft.com/office/drawing/2014/main" id="{93C449D4-7B59-4CD6-A488-2B27DAFD0B67}"/>
                  </a:ext>
                </a:extLst>
              </p:cNvPr>
              <p:cNvSpPr/>
              <p:nvPr/>
            </p:nvSpPr>
            <p:spPr>
              <a:xfrm>
                <a:off x="8055426" y="3580789"/>
                <a:ext cx="22140" cy="15498"/>
              </a:xfrm>
              <a:custGeom>
                <a:avLst/>
                <a:gdLst>
                  <a:gd name="connsiteX0" fmla="*/ 10332 w 22140"/>
                  <a:gd name="connsiteY0" fmla="*/ 15498 h 15498"/>
                  <a:gd name="connsiteX1" fmla="*/ 10332 w 22140"/>
                  <a:gd name="connsiteY1" fmla="*/ 15498 h 15498"/>
                  <a:gd name="connsiteX2" fmla="*/ 4428 w 22140"/>
                  <a:gd name="connsiteY2" fmla="*/ 9594 h 15498"/>
                  <a:gd name="connsiteX3" fmla="*/ 0 w 22140"/>
                  <a:gd name="connsiteY3" fmla="*/ 9594 h 15498"/>
                  <a:gd name="connsiteX4" fmla="*/ 0 w 22140"/>
                  <a:gd name="connsiteY4" fmla="*/ 9594 h 15498"/>
                  <a:gd name="connsiteX5" fmla="*/ 0 w 22140"/>
                  <a:gd name="connsiteY5" fmla="*/ 9594 h 15498"/>
                  <a:gd name="connsiteX6" fmla="*/ 6642 w 22140"/>
                  <a:gd name="connsiteY6" fmla="*/ 3690 h 15498"/>
                  <a:gd name="connsiteX7" fmla="*/ 6642 w 22140"/>
                  <a:gd name="connsiteY7" fmla="*/ 3690 h 15498"/>
                  <a:gd name="connsiteX8" fmla="*/ 22140 w 22140"/>
                  <a:gd name="connsiteY8" fmla="*/ 15498 h 15498"/>
                  <a:gd name="connsiteX9" fmla="*/ 22140 w 22140"/>
                  <a:gd name="connsiteY9" fmla="*/ 15498 h 15498"/>
                  <a:gd name="connsiteX10" fmla="*/ 22140 w 22140"/>
                  <a:gd name="connsiteY10" fmla="*/ 15498 h 15498"/>
                  <a:gd name="connsiteX11" fmla="*/ 17712 w 22140"/>
                  <a:gd name="connsiteY11" fmla="*/ 15498 h 15498"/>
                  <a:gd name="connsiteX12" fmla="*/ 17712 w 22140"/>
                  <a:gd name="connsiteY12" fmla="*/ 15498 h 15498"/>
                  <a:gd name="connsiteX13" fmla="*/ 1476 w 22140"/>
                  <a:gd name="connsiteY13" fmla="*/ 3690 h 15498"/>
                  <a:gd name="connsiteX14" fmla="*/ 1476 w 22140"/>
                  <a:gd name="connsiteY14" fmla="*/ 3690 h 15498"/>
                  <a:gd name="connsiteX15" fmla="*/ 9594 w 22140"/>
                  <a:gd name="connsiteY15" fmla="*/ 9594 h 15498"/>
                  <a:gd name="connsiteX16" fmla="*/ 9594 w 22140"/>
                  <a:gd name="connsiteY16" fmla="*/ 9594 h 15498"/>
                  <a:gd name="connsiteX17" fmla="*/ 14022 w 22140"/>
                  <a:gd name="connsiteY17" fmla="*/ 9594 h 15498"/>
                  <a:gd name="connsiteX18" fmla="*/ 738 w 22140"/>
                  <a:gd name="connsiteY18" fmla="*/ 0 h 15498"/>
                  <a:gd name="connsiteX19" fmla="*/ 738 w 22140"/>
                  <a:gd name="connsiteY19" fmla="*/ 0 h 15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2140" h="15498">
                    <a:moveTo>
                      <a:pt x="10332" y="15498"/>
                    </a:moveTo>
                    <a:lnTo>
                      <a:pt x="10332" y="15498"/>
                    </a:lnTo>
                    <a:cubicBezTo>
                      <a:pt x="9210" y="12835"/>
                      <a:pt x="7092" y="10716"/>
                      <a:pt x="4428" y="9594"/>
                    </a:cubicBezTo>
                    <a:lnTo>
                      <a:pt x="0" y="9594"/>
                    </a:lnTo>
                    <a:lnTo>
                      <a:pt x="0" y="9594"/>
                    </a:lnTo>
                    <a:lnTo>
                      <a:pt x="0" y="9594"/>
                    </a:lnTo>
                    <a:cubicBezTo>
                      <a:pt x="0" y="9594"/>
                      <a:pt x="0" y="3690"/>
                      <a:pt x="6642" y="3690"/>
                    </a:cubicBezTo>
                    <a:lnTo>
                      <a:pt x="6642" y="3690"/>
                    </a:lnTo>
                    <a:cubicBezTo>
                      <a:pt x="13572" y="4515"/>
                      <a:pt x="19505" y="9037"/>
                      <a:pt x="22140" y="15498"/>
                    </a:cubicBezTo>
                    <a:lnTo>
                      <a:pt x="22140" y="15498"/>
                    </a:lnTo>
                    <a:lnTo>
                      <a:pt x="22140" y="15498"/>
                    </a:lnTo>
                    <a:cubicBezTo>
                      <a:pt x="22140" y="15498"/>
                      <a:pt x="18450" y="15498"/>
                      <a:pt x="17712" y="15498"/>
                    </a:cubicBezTo>
                    <a:lnTo>
                      <a:pt x="17712" y="15498"/>
                    </a:lnTo>
                    <a:close/>
                    <a:moveTo>
                      <a:pt x="1476" y="3690"/>
                    </a:moveTo>
                    <a:lnTo>
                      <a:pt x="1476" y="3690"/>
                    </a:lnTo>
                    <a:cubicBezTo>
                      <a:pt x="1476" y="3690"/>
                      <a:pt x="6642" y="3690"/>
                      <a:pt x="9594" y="9594"/>
                    </a:cubicBezTo>
                    <a:lnTo>
                      <a:pt x="9594" y="9594"/>
                    </a:lnTo>
                    <a:lnTo>
                      <a:pt x="14022" y="9594"/>
                    </a:lnTo>
                    <a:cubicBezTo>
                      <a:pt x="11173" y="4639"/>
                      <a:pt x="6339" y="1145"/>
                      <a:pt x="738" y="0"/>
                    </a:cubicBezTo>
                    <a:cubicBezTo>
                      <a:pt x="738" y="0"/>
                      <a:pt x="738" y="0"/>
                      <a:pt x="738" y="0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2731" name="Graphic 38">
              <a:extLst>
                <a:ext uri="{FF2B5EF4-FFF2-40B4-BE49-F238E27FC236}">
                  <a16:creationId xmlns:a16="http://schemas.microsoft.com/office/drawing/2014/main" id="{BA048AAE-257A-4395-B196-5E6E5D382C18}"/>
                </a:ext>
              </a:extLst>
            </p:cNvPr>
            <p:cNvGrpSpPr/>
            <p:nvPr/>
          </p:nvGrpSpPr>
          <p:grpSpPr>
            <a:xfrm>
              <a:off x="8051737" y="3577837"/>
              <a:ext cx="44279" cy="20664"/>
              <a:chOff x="8051737" y="3577837"/>
              <a:chExt cx="44279" cy="20664"/>
            </a:xfrm>
            <a:solidFill>
              <a:srgbClr val="C09300"/>
            </a:solidFill>
          </p:grpSpPr>
          <p:sp>
            <p:nvSpPr>
              <p:cNvPr id="2732" name="Freeform: Shape 2731">
                <a:extLst>
                  <a:ext uri="{FF2B5EF4-FFF2-40B4-BE49-F238E27FC236}">
                    <a16:creationId xmlns:a16="http://schemas.microsoft.com/office/drawing/2014/main" id="{D91C0AEB-94E4-4EF8-9938-B5A0BE1338DC}"/>
                  </a:ext>
                </a:extLst>
              </p:cNvPr>
              <p:cNvSpPr/>
              <p:nvPr/>
            </p:nvSpPr>
            <p:spPr>
              <a:xfrm>
                <a:off x="8051737" y="3578390"/>
                <a:ext cx="35423" cy="11255"/>
              </a:xfrm>
              <a:custGeom>
                <a:avLst/>
                <a:gdLst>
                  <a:gd name="connsiteX0" fmla="*/ 0 w 35423"/>
                  <a:gd name="connsiteY0" fmla="*/ 1662 h 11255"/>
                  <a:gd name="connsiteX1" fmla="*/ 0 w 35423"/>
                  <a:gd name="connsiteY1" fmla="*/ 1662 h 11255"/>
                  <a:gd name="connsiteX2" fmla="*/ 16236 w 35423"/>
                  <a:gd name="connsiteY2" fmla="*/ 1662 h 11255"/>
                  <a:gd name="connsiteX3" fmla="*/ 16236 w 35423"/>
                  <a:gd name="connsiteY3" fmla="*/ 1662 h 11255"/>
                  <a:gd name="connsiteX4" fmla="*/ 35424 w 35423"/>
                  <a:gd name="connsiteY4" fmla="*/ 7566 h 11255"/>
                  <a:gd name="connsiteX5" fmla="*/ 35424 w 35423"/>
                  <a:gd name="connsiteY5" fmla="*/ 11256 h 11255"/>
                  <a:gd name="connsiteX6" fmla="*/ 35424 w 35423"/>
                  <a:gd name="connsiteY6" fmla="*/ 11256 h 11255"/>
                  <a:gd name="connsiteX7" fmla="*/ 28782 w 35423"/>
                  <a:gd name="connsiteY7" fmla="*/ 11256 h 11255"/>
                  <a:gd name="connsiteX8" fmla="*/ 23616 w 35423"/>
                  <a:gd name="connsiteY8" fmla="*/ 11256 h 11255"/>
                  <a:gd name="connsiteX9" fmla="*/ 23616 w 35423"/>
                  <a:gd name="connsiteY9" fmla="*/ 11256 h 11255"/>
                  <a:gd name="connsiteX10" fmla="*/ 23616 w 35423"/>
                  <a:gd name="connsiteY10" fmla="*/ 11256 h 11255"/>
                  <a:gd name="connsiteX11" fmla="*/ 23616 w 35423"/>
                  <a:gd name="connsiteY11" fmla="*/ 11256 h 11255"/>
                  <a:gd name="connsiteX12" fmla="*/ 23616 w 35423"/>
                  <a:gd name="connsiteY12" fmla="*/ 11256 h 11255"/>
                  <a:gd name="connsiteX13" fmla="*/ 16236 w 35423"/>
                  <a:gd name="connsiteY13" fmla="*/ 7566 h 11255"/>
                  <a:gd name="connsiteX14" fmla="*/ 7380 w 35423"/>
                  <a:gd name="connsiteY14" fmla="*/ 7566 h 11255"/>
                  <a:gd name="connsiteX15" fmla="*/ 1476 w 35423"/>
                  <a:gd name="connsiteY15" fmla="*/ 7566 h 1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423" h="11255">
                    <a:moveTo>
                      <a:pt x="0" y="1662"/>
                    </a:moveTo>
                    <a:cubicBezTo>
                      <a:pt x="0" y="1662"/>
                      <a:pt x="0" y="1662"/>
                      <a:pt x="0" y="1662"/>
                    </a:cubicBezTo>
                    <a:cubicBezTo>
                      <a:pt x="5188" y="-554"/>
                      <a:pt x="11048" y="-554"/>
                      <a:pt x="16236" y="1662"/>
                    </a:cubicBezTo>
                    <a:cubicBezTo>
                      <a:pt x="16236" y="1662"/>
                      <a:pt x="16236" y="1662"/>
                      <a:pt x="16236" y="1662"/>
                    </a:cubicBezTo>
                    <a:cubicBezTo>
                      <a:pt x="23077" y="1695"/>
                      <a:pt x="29749" y="3749"/>
                      <a:pt x="35424" y="7566"/>
                    </a:cubicBezTo>
                    <a:lnTo>
                      <a:pt x="35424" y="11256"/>
                    </a:lnTo>
                    <a:lnTo>
                      <a:pt x="35424" y="11256"/>
                    </a:lnTo>
                    <a:cubicBezTo>
                      <a:pt x="33417" y="9892"/>
                      <a:pt x="30789" y="9892"/>
                      <a:pt x="28782" y="11256"/>
                    </a:cubicBezTo>
                    <a:lnTo>
                      <a:pt x="23616" y="11256"/>
                    </a:lnTo>
                    <a:lnTo>
                      <a:pt x="23616" y="11256"/>
                    </a:lnTo>
                    <a:cubicBezTo>
                      <a:pt x="23616" y="11256"/>
                      <a:pt x="23616" y="11256"/>
                      <a:pt x="23616" y="11256"/>
                    </a:cubicBezTo>
                    <a:lnTo>
                      <a:pt x="23616" y="11256"/>
                    </a:lnTo>
                    <a:lnTo>
                      <a:pt x="23616" y="11256"/>
                    </a:lnTo>
                    <a:cubicBezTo>
                      <a:pt x="23616" y="11256"/>
                      <a:pt x="19188" y="11256"/>
                      <a:pt x="16236" y="7566"/>
                    </a:cubicBezTo>
                    <a:cubicBezTo>
                      <a:pt x="13358" y="6609"/>
                      <a:pt x="10251" y="6609"/>
                      <a:pt x="7380" y="7566"/>
                    </a:cubicBezTo>
                    <a:cubicBezTo>
                      <a:pt x="5469" y="6890"/>
                      <a:pt x="3387" y="6890"/>
                      <a:pt x="1476" y="7566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2733" name="Freeform: Shape 2732">
                <a:extLst>
                  <a:ext uri="{FF2B5EF4-FFF2-40B4-BE49-F238E27FC236}">
                    <a16:creationId xmlns:a16="http://schemas.microsoft.com/office/drawing/2014/main" id="{C2E5D95C-87AE-4C75-832F-FAB5988460F2}"/>
                  </a:ext>
                </a:extLst>
              </p:cNvPr>
              <p:cNvSpPr/>
              <p:nvPr/>
            </p:nvSpPr>
            <p:spPr>
              <a:xfrm>
                <a:off x="8056164" y="3577837"/>
                <a:ext cx="39851" cy="20664"/>
              </a:xfrm>
              <a:custGeom>
                <a:avLst/>
                <a:gdLst>
                  <a:gd name="connsiteX0" fmla="*/ 21402 w 39851"/>
                  <a:gd name="connsiteY0" fmla="*/ 10332 h 20664"/>
                  <a:gd name="connsiteX1" fmla="*/ 21402 w 39851"/>
                  <a:gd name="connsiteY1" fmla="*/ 10332 h 20664"/>
                  <a:gd name="connsiteX2" fmla="*/ 13284 w 39851"/>
                  <a:gd name="connsiteY2" fmla="*/ 10332 h 20664"/>
                  <a:gd name="connsiteX3" fmla="*/ 5166 w 39851"/>
                  <a:gd name="connsiteY3" fmla="*/ 10332 h 20664"/>
                  <a:gd name="connsiteX4" fmla="*/ 0 w 39851"/>
                  <a:gd name="connsiteY4" fmla="*/ 10332 h 20664"/>
                  <a:gd name="connsiteX5" fmla="*/ 0 w 39851"/>
                  <a:gd name="connsiteY5" fmla="*/ 10332 h 20664"/>
                  <a:gd name="connsiteX6" fmla="*/ 0 w 39851"/>
                  <a:gd name="connsiteY6" fmla="*/ 10332 h 20664"/>
                  <a:gd name="connsiteX7" fmla="*/ 16236 w 39851"/>
                  <a:gd name="connsiteY7" fmla="*/ 10332 h 20664"/>
                  <a:gd name="connsiteX8" fmla="*/ 16236 w 39851"/>
                  <a:gd name="connsiteY8" fmla="*/ 10332 h 20664"/>
                  <a:gd name="connsiteX9" fmla="*/ 19926 w 39851"/>
                  <a:gd name="connsiteY9" fmla="*/ 10332 h 20664"/>
                  <a:gd name="connsiteX10" fmla="*/ 39852 w 39851"/>
                  <a:gd name="connsiteY10" fmla="*/ 16236 h 20664"/>
                  <a:gd name="connsiteX11" fmla="*/ 39852 w 39851"/>
                  <a:gd name="connsiteY11" fmla="*/ 20664 h 20664"/>
                  <a:gd name="connsiteX12" fmla="*/ 39852 w 39851"/>
                  <a:gd name="connsiteY12" fmla="*/ 20664 h 20664"/>
                  <a:gd name="connsiteX13" fmla="*/ 33948 w 39851"/>
                  <a:gd name="connsiteY13" fmla="*/ 20664 h 20664"/>
                  <a:gd name="connsiteX14" fmla="*/ 25830 w 39851"/>
                  <a:gd name="connsiteY14" fmla="*/ 20664 h 20664"/>
                  <a:gd name="connsiteX15" fmla="*/ 21402 w 39851"/>
                  <a:gd name="connsiteY15" fmla="*/ 10332 h 20664"/>
                  <a:gd name="connsiteX16" fmla="*/ 21402 w 39851"/>
                  <a:gd name="connsiteY16" fmla="*/ 5904 h 20664"/>
                  <a:gd name="connsiteX17" fmla="*/ 21402 w 39851"/>
                  <a:gd name="connsiteY17" fmla="*/ 5904 h 20664"/>
                  <a:gd name="connsiteX18" fmla="*/ 21402 w 39851"/>
                  <a:gd name="connsiteY18" fmla="*/ 5904 h 20664"/>
                  <a:gd name="connsiteX19" fmla="*/ 21402 w 39851"/>
                  <a:gd name="connsiteY19" fmla="*/ 5904 h 20664"/>
                  <a:gd name="connsiteX20" fmla="*/ 21402 w 39851"/>
                  <a:gd name="connsiteY20" fmla="*/ 5904 h 20664"/>
                  <a:gd name="connsiteX21" fmla="*/ 30996 w 39851"/>
                  <a:gd name="connsiteY21" fmla="*/ 5904 h 20664"/>
                  <a:gd name="connsiteX22" fmla="*/ 12546 w 39851"/>
                  <a:gd name="connsiteY22" fmla="*/ 0 h 20664"/>
                  <a:gd name="connsiteX23" fmla="*/ 12546 w 39851"/>
                  <a:gd name="connsiteY23" fmla="*/ 0 h 20664"/>
                  <a:gd name="connsiteX24" fmla="*/ 12546 w 39851"/>
                  <a:gd name="connsiteY24" fmla="*/ 0 h 20664"/>
                  <a:gd name="connsiteX25" fmla="*/ 12546 w 39851"/>
                  <a:gd name="connsiteY25" fmla="*/ 0 h 20664"/>
                  <a:gd name="connsiteX26" fmla="*/ 4428 w 39851"/>
                  <a:gd name="connsiteY26" fmla="*/ 0 h 20664"/>
                  <a:gd name="connsiteX27" fmla="*/ 10332 w 39851"/>
                  <a:gd name="connsiteY27" fmla="*/ 0 h 20664"/>
                  <a:gd name="connsiteX28" fmla="*/ 16974 w 39851"/>
                  <a:gd name="connsiteY28" fmla="*/ 0 h 20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9851" h="20664">
                    <a:moveTo>
                      <a:pt x="21402" y="10332"/>
                    </a:moveTo>
                    <a:lnTo>
                      <a:pt x="21402" y="10332"/>
                    </a:lnTo>
                    <a:cubicBezTo>
                      <a:pt x="21402" y="10332"/>
                      <a:pt x="16974" y="10332"/>
                      <a:pt x="13284" y="10332"/>
                    </a:cubicBezTo>
                    <a:cubicBezTo>
                      <a:pt x="10679" y="9304"/>
                      <a:pt x="7771" y="9304"/>
                      <a:pt x="5166" y="10332"/>
                    </a:cubicBezTo>
                    <a:cubicBezTo>
                      <a:pt x="5166" y="10332"/>
                      <a:pt x="0" y="10332"/>
                      <a:pt x="0" y="10332"/>
                    </a:cubicBezTo>
                    <a:lnTo>
                      <a:pt x="0" y="10332"/>
                    </a:lnTo>
                    <a:lnTo>
                      <a:pt x="0" y="10332"/>
                    </a:lnTo>
                    <a:cubicBezTo>
                      <a:pt x="5255" y="8475"/>
                      <a:pt x="10981" y="8475"/>
                      <a:pt x="16236" y="10332"/>
                    </a:cubicBezTo>
                    <a:lnTo>
                      <a:pt x="16236" y="10332"/>
                    </a:lnTo>
                    <a:lnTo>
                      <a:pt x="19926" y="10332"/>
                    </a:lnTo>
                    <a:cubicBezTo>
                      <a:pt x="26974" y="10503"/>
                      <a:pt x="33852" y="12540"/>
                      <a:pt x="39852" y="16236"/>
                    </a:cubicBezTo>
                    <a:lnTo>
                      <a:pt x="39852" y="20664"/>
                    </a:lnTo>
                    <a:lnTo>
                      <a:pt x="39852" y="20664"/>
                    </a:lnTo>
                    <a:cubicBezTo>
                      <a:pt x="37941" y="19989"/>
                      <a:pt x="35859" y="19989"/>
                      <a:pt x="33948" y="20664"/>
                    </a:cubicBezTo>
                    <a:lnTo>
                      <a:pt x="25830" y="20664"/>
                    </a:lnTo>
                    <a:cubicBezTo>
                      <a:pt x="25830" y="20664"/>
                      <a:pt x="22140" y="10332"/>
                      <a:pt x="21402" y="10332"/>
                    </a:cubicBezTo>
                    <a:close/>
                    <a:moveTo>
                      <a:pt x="21402" y="5904"/>
                    </a:moveTo>
                    <a:lnTo>
                      <a:pt x="21402" y="5904"/>
                    </a:lnTo>
                    <a:lnTo>
                      <a:pt x="21402" y="5904"/>
                    </a:lnTo>
                    <a:cubicBezTo>
                      <a:pt x="21402" y="5904"/>
                      <a:pt x="21402" y="5904"/>
                      <a:pt x="21402" y="5904"/>
                    </a:cubicBezTo>
                    <a:lnTo>
                      <a:pt x="21402" y="5904"/>
                    </a:lnTo>
                    <a:lnTo>
                      <a:pt x="30996" y="5904"/>
                    </a:lnTo>
                    <a:cubicBezTo>
                      <a:pt x="25387" y="2528"/>
                      <a:pt x="19070" y="506"/>
                      <a:pt x="12546" y="0"/>
                    </a:cubicBezTo>
                    <a:lnTo>
                      <a:pt x="12546" y="0"/>
                    </a:lnTo>
                    <a:lnTo>
                      <a:pt x="12546" y="0"/>
                    </a:lnTo>
                    <a:lnTo>
                      <a:pt x="12546" y="0"/>
                    </a:lnTo>
                    <a:lnTo>
                      <a:pt x="4428" y="0"/>
                    </a:lnTo>
                    <a:lnTo>
                      <a:pt x="10332" y="0"/>
                    </a:lnTo>
                    <a:cubicBezTo>
                      <a:pt x="14760" y="0"/>
                      <a:pt x="16236" y="0"/>
                      <a:pt x="16974" y="0"/>
                    </a:cubicBezTo>
                    <a:close/>
                  </a:path>
                </a:pathLst>
              </a:custGeom>
              <a:solidFill>
                <a:srgbClr val="C093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FF25EEFD-B3D6-48BA-84EB-2476D3878755}"/>
                </a:ext>
              </a:extLst>
            </p:cNvPr>
            <p:cNvSpPr/>
            <p:nvPr/>
          </p:nvSpPr>
          <p:spPr>
            <a:xfrm>
              <a:off x="8076828" y="35844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6AAA9646-4EDC-48FE-BD2C-EE71D2D7A563}"/>
                </a:ext>
              </a:extLst>
            </p:cNvPr>
            <p:cNvSpPr/>
            <p:nvPr/>
          </p:nvSpPr>
          <p:spPr>
            <a:xfrm>
              <a:off x="8037714" y="3658280"/>
              <a:ext cx="83491" cy="95939"/>
            </a:xfrm>
            <a:custGeom>
              <a:avLst/>
              <a:gdLst>
                <a:gd name="connsiteX0" fmla="*/ 40590 w 83491"/>
                <a:gd name="connsiteY0" fmla="*/ 95940 h 95939"/>
                <a:gd name="connsiteX1" fmla="*/ 40590 w 83491"/>
                <a:gd name="connsiteY1" fmla="*/ 95940 h 95939"/>
                <a:gd name="connsiteX2" fmla="*/ 3690 w 83491"/>
                <a:gd name="connsiteY2" fmla="*/ 39852 h 95939"/>
                <a:gd name="connsiteX3" fmla="*/ 3690 w 83491"/>
                <a:gd name="connsiteY3" fmla="*/ 17712 h 95939"/>
                <a:gd name="connsiteX4" fmla="*/ 3690 w 83491"/>
                <a:gd name="connsiteY4" fmla="*/ 11808 h 95939"/>
                <a:gd name="connsiteX5" fmla="*/ 3690 w 83491"/>
                <a:gd name="connsiteY5" fmla="*/ 11808 h 95939"/>
                <a:gd name="connsiteX6" fmla="*/ 3690 w 83491"/>
                <a:gd name="connsiteY6" fmla="*/ 11808 h 95939"/>
                <a:gd name="connsiteX7" fmla="*/ 43542 w 83491"/>
                <a:gd name="connsiteY7" fmla="*/ 0 h 95939"/>
                <a:gd name="connsiteX8" fmla="*/ 43542 w 83491"/>
                <a:gd name="connsiteY8" fmla="*/ 0 h 95939"/>
                <a:gd name="connsiteX9" fmla="*/ 82656 w 83491"/>
                <a:gd name="connsiteY9" fmla="*/ 11808 h 95939"/>
                <a:gd name="connsiteX10" fmla="*/ 82656 w 83491"/>
                <a:gd name="connsiteY10" fmla="*/ 11808 h 95939"/>
                <a:gd name="connsiteX11" fmla="*/ 82656 w 83491"/>
                <a:gd name="connsiteY11" fmla="*/ 17712 h 95939"/>
                <a:gd name="connsiteX12" fmla="*/ 82656 w 83491"/>
                <a:gd name="connsiteY12" fmla="*/ 39852 h 95939"/>
                <a:gd name="connsiteX13" fmla="*/ 45018 w 83491"/>
                <a:gd name="connsiteY13" fmla="*/ 95940 h 95939"/>
                <a:gd name="connsiteX14" fmla="*/ 0 w 83491"/>
                <a:gd name="connsiteY14" fmla="*/ 11808 h 95939"/>
                <a:gd name="connsiteX15" fmla="*/ 0 w 83491"/>
                <a:gd name="connsiteY15" fmla="*/ 16974 h 95939"/>
                <a:gd name="connsiteX16" fmla="*/ 4428 w 83491"/>
                <a:gd name="connsiteY16" fmla="*/ 39114 h 95939"/>
                <a:gd name="connsiteX17" fmla="*/ 40590 w 83491"/>
                <a:gd name="connsiteY17" fmla="*/ 94464 h 95939"/>
                <a:gd name="connsiteX18" fmla="*/ 76752 w 83491"/>
                <a:gd name="connsiteY18" fmla="*/ 38376 h 95939"/>
                <a:gd name="connsiteX19" fmla="*/ 80442 w 83491"/>
                <a:gd name="connsiteY19" fmla="*/ 16974 h 95939"/>
                <a:gd name="connsiteX20" fmla="*/ 80442 w 83491"/>
                <a:gd name="connsiteY20" fmla="*/ 11808 h 95939"/>
                <a:gd name="connsiteX21" fmla="*/ 80442 w 83491"/>
                <a:gd name="connsiteY21" fmla="*/ 11808 h 95939"/>
                <a:gd name="connsiteX22" fmla="*/ 40590 w 83491"/>
                <a:gd name="connsiteY22" fmla="*/ 0 h 95939"/>
                <a:gd name="connsiteX23" fmla="*/ 738 w 83491"/>
                <a:gd name="connsiteY23" fmla="*/ 11808 h 9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491" h="95939">
                  <a:moveTo>
                    <a:pt x="40590" y="95940"/>
                  </a:moveTo>
                  <a:lnTo>
                    <a:pt x="40590" y="95940"/>
                  </a:lnTo>
                  <a:cubicBezTo>
                    <a:pt x="22627" y="81651"/>
                    <a:pt x="9705" y="62001"/>
                    <a:pt x="3690" y="39852"/>
                  </a:cubicBezTo>
                  <a:cubicBezTo>
                    <a:pt x="2576" y="32514"/>
                    <a:pt x="2576" y="25050"/>
                    <a:pt x="3690" y="17712"/>
                  </a:cubicBezTo>
                  <a:cubicBezTo>
                    <a:pt x="3269" y="15767"/>
                    <a:pt x="3269" y="13753"/>
                    <a:pt x="3690" y="11808"/>
                  </a:cubicBezTo>
                  <a:lnTo>
                    <a:pt x="3690" y="11808"/>
                  </a:lnTo>
                  <a:lnTo>
                    <a:pt x="3690" y="11808"/>
                  </a:lnTo>
                  <a:cubicBezTo>
                    <a:pt x="17660" y="10739"/>
                    <a:pt x="31247" y="6715"/>
                    <a:pt x="43542" y="0"/>
                  </a:cubicBezTo>
                  <a:lnTo>
                    <a:pt x="43542" y="0"/>
                  </a:lnTo>
                  <a:cubicBezTo>
                    <a:pt x="55291" y="7365"/>
                    <a:pt x="68796" y="11442"/>
                    <a:pt x="82656" y="11808"/>
                  </a:cubicBezTo>
                  <a:lnTo>
                    <a:pt x="82656" y="11808"/>
                  </a:lnTo>
                  <a:cubicBezTo>
                    <a:pt x="82656" y="11808"/>
                    <a:pt x="82656" y="11808"/>
                    <a:pt x="82656" y="17712"/>
                  </a:cubicBezTo>
                  <a:cubicBezTo>
                    <a:pt x="83770" y="25050"/>
                    <a:pt x="83770" y="32514"/>
                    <a:pt x="82656" y="39852"/>
                  </a:cubicBezTo>
                  <a:cubicBezTo>
                    <a:pt x="76641" y="62190"/>
                    <a:pt x="63409" y="81911"/>
                    <a:pt x="45018" y="95940"/>
                  </a:cubicBezTo>
                  <a:close/>
                  <a:moveTo>
                    <a:pt x="0" y="11808"/>
                  </a:moveTo>
                  <a:lnTo>
                    <a:pt x="0" y="16974"/>
                  </a:lnTo>
                  <a:cubicBezTo>
                    <a:pt x="760" y="24479"/>
                    <a:pt x="2244" y="31893"/>
                    <a:pt x="4428" y="39114"/>
                  </a:cubicBezTo>
                  <a:cubicBezTo>
                    <a:pt x="10044" y="61050"/>
                    <a:pt x="22760" y="80511"/>
                    <a:pt x="40590" y="94464"/>
                  </a:cubicBezTo>
                  <a:cubicBezTo>
                    <a:pt x="58354" y="80136"/>
                    <a:pt x="71032" y="60470"/>
                    <a:pt x="76752" y="38376"/>
                  </a:cubicBezTo>
                  <a:cubicBezTo>
                    <a:pt x="79114" y="31483"/>
                    <a:pt x="80353" y="24259"/>
                    <a:pt x="80442" y="16974"/>
                  </a:cubicBezTo>
                  <a:cubicBezTo>
                    <a:pt x="80745" y="15266"/>
                    <a:pt x="80745" y="13516"/>
                    <a:pt x="80442" y="11808"/>
                  </a:cubicBezTo>
                  <a:lnTo>
                    <a:pt x="80442" y="11808"/>
                  </a:lnTo>
                  <a:cubicBezTo>
                    <a:pt x="66383" y="11236"/>
                    <a:pt x="52693" y="7179"/>
                    <a:pt x="40590" y="0"/>
                  </a:cubicBezTo>
                  <a:cubicBezTo>
                    <a:pt x="28428" y="7042"/>
                    <a:pt x="14767" y="11089"/>
                    <a:pt x="738" y="11808"/>
                  </a:cubicBezTo>
                  <a:close/>
                </a:path>
              </a:pathLst>
            </a:custGeom>
            <a:solidFill>
              <a:srgbClr val="C09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37" name="Group 4436">
            <a:extLst>
              <a:ext uri="{FF2B5EF4-FFF2-40B4-BE49-F238E27FC236}">
                <a16:creationId xmlns:a16="http://schemas.microsoft.com/office/drawing/2014/main" id="{A7E9954F-8E4E-4D40-B90B-119F4E005FBF}"/>
              </a:ext>
            </a:extLst>
          </p:cNvPr>
          <p:cNvGrpSpPr/>
          <p:nvPr/>
        </p:nvGrpSpPr>
        <p:grpSpPr>
          <a:xfrm>
            <a:off x="9458544" y="3259760"/>
            <a:ext cx="1568988" cy="915120"/>
            <a:chOff x="9458544" y="3259760"/>
            <a:chExt cx="1568988" cy="915120"/>
          </a:xfrm>
        </p:grpSpPr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698F7E52-A2B1-4BC0-818E-29A6DBF6A534}"/>
                </a:ext>
              </a:extLst>
            </p:cNvPr>
            <p:cNvSpPr/>
            <p:nvPr/>
          </p:nvSpPr>
          <p:spPr>
            <a:xfrm>
              <a:off x="9458544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07EFC5D9-5961-49CF-B3E9-C715E6062A11}"/>
                </a:ext>
              </a:extLst>
            </p:cNvPr>
            <p:cNvSpPr/>
            <p:nvPr/>
          </p:nvSpPr>
          <p:spPr>
            <a:xfrm>
              <a:off x="9458544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8D65E1D7-66E2-40C5-B666-4DD6CA5199D0}"/>
                </a:ext>
              </a:extLst>
            </p:cNvPr>
            <p:cNvSpPr/>
            <p:nvPr/>
          </p:nvSpPr>
          <p:spPr>
            <a:xfrm>
              <a:off x="9458544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B06F43D7-BA21-4137-AD62-C11A9DFABA54}"/>
                </a:ext>
              </a:extLst>
            </p:cNvPr>
            <p:cNvSpPr/>
            <p:nvPr/>
          </p:nvSpPr>
          <p:spPr>
            <a:xfrm>
              <a:off x="10213517" y="3644995"/>
              <a:ext cx="132851" cy="188928"/>
            </a:xfrm>
            <a:custGeom>
              <a:avLst/>
              <a:gdLst>
                <a:gd name="connsiteX0" fmla="*/ 0 w 132851"/>
                <a:gd name="connsiteY0" fmla="*/ 188928 h 188928"/>
                <a:gd name="connsiteX1" fmla="*/ 7380 w 132851"/>
                <a:gd name="connsiteY1" fmla="*/ 188928 h 188928"/>
                <a:gd name="connsiteX2" fmla="*/ 11070 w 132851"/>
                <a:gd name="connsiteY2" fmla="*/ 183762 h 188928"/>
                <a:gd name="connsiteX3" fmla="*/ 39114 w 132851"/>
                <a:gd name="connsiteY3" fmla="*/ 173430 h 188928"/>
                <a:gd name="connsiteX4" fmla="*/ 68634 w 132851"/>
                <a:gd name="connsiteY4" fmla="*/ 164574 h 188928"/>
                <a:gd name="connsiteX5" fmla="*/ 109224 w 132851"/>
                <a:gd name="connsiteY5" fmla="*/ 131364 h 188928"/>
                <a:gd name="connsiteX6" fmla="*/ 121032 w 132851"/>
                <a:gd name="connsiteY6" fmla="*/ 101106 h 188928"/>
                <a:gd name="connsiteX7" fmla="*/ 130626 w 132851"/>
                <a:gd name="connsiteY7" fmla="*/ 73062 h 188928"/>
                <a:gd name="connsiteX8" fmla="*/ 130626 w 132851"/>
                <a:gd name="connsiteY8" fmla="*/ 42804 h 188928"/>
                <a:gd name="connsiteX9" fmla="*/ 106272 w 132851"/>
                <a:gd name="connsiteY9" fmla="*/ 0 h 188928"/>
                <a:gd name="connsiteX10" fmla="*/ 128412 w 132851"/>
                <a:gd name="connsiteY10" fmla="*/ 41328 h 188928"/>
                <a:gd name="connsiteX11" fmla="*/ 132840 w 132851"/>
                <a:gd name="connsiteY11" fmla="*/ 74538 h 188928"/>
                <a:gd name="connsiteX12" fmla="*/ 118818 w 132851"/>
                <a:gd name="connsiteY12" fmla="*/ 123246 h 188928"/>
                <a:gd name="connsiteX13" fmla="*/ 96678 w 132851"/>
                <a:gd name="connsiteY13" fmla="*/ 147600 h 188928"/>
                <a:gd name="connsiteX14" fmla="*/ 75276 w 132851"/>
                <a:gd name="connsiteY14" fmla="*/ 160884 h 188928"/>
                <a:gd name="connsiteX15" fmla="*/ 47970 w 132851"/>
                <a:gd name="connsiteY15" fmla="*/ 170478 h 188928"/>
                <a:gd name="connsiteX16" fmla="*/ 19188 w 132851"/>
                <a:gd name="connsiteY16" fmla="*/ 178596 h 188928"/>
                <a:gd name="connsiteX17" fmla="*/ 6642 w 132851"/>
                <a:gd name="connsiteY17" fmla="*/ 188928 h 188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2851" h="188928">
                  <a:moveTo>
                    <a:pt x="0" y="188928"/>
                  </a:moveTo>
                  <a:lnTo>
                    <a:pt x="7380" y="188928"/>
                  </a:lnTo>
                  <a:cubicBezTo>
                    <a:pt x="7380" y="188928"/>
                    <a:pt x="7380" y="184500"/>
                    <a:pt x="11070" y="183762"/>
                  </a:cubicBezTo>
                  <a:cubicBezTo>
                    <a:pt x="20044" y="179378"/>
                    <a:pt x="29439" y="175916"/>
                    <a:pt x="39114" y="173430"/>
                  </a:cubicBezTo>
                  <a:cubicBezTo>
                    <a:pt x="49239" y="171516"/>
                    <a:pt x="59129" y="168548"/>
                    <a:pt x="68634" y="164574"/>
                  </a:cubicBezTo>
                  <a:cubicBezTo>
                    <a:pt x="84036" y="156015"/>
                    <a:pt x="97785" y="144768"/>
                    <a:pt x="109224" y="131364"/>
                  </a:cubicBezTo>
                  <a:cubicBezTo>
                    <a:pt x="114663" y="121932"/>
                    <a:pt x="118648" y="111731"/>
                    <a:pt x="121032" y="101106"/>
                  </a:cubicBezTo>
                  <a:cubicBezTo>
                    <a:pt x="125121" y="92086"/>
                    <a:pt x="128331" y="82695"/>
                    <a:pt x="130626" y="73062"/>
                  </a:cubicBezTo>
                  <a:cubicBezTo>
                    <a:pt x="131615" y="63000"/>
                    <a:pt x="131615" y="52866"/>
                    <a:pt x="130626" y="42804"/>
                  </a:cubicBezTo>
                  <a:cubicBezTo>
                    <a:pt x="124434" y="27524"/>
                    <a:pt x="116242" y="13131"/>
                    <a:pt x="106272" y="0"/>
                  </a:cubicBezTo>
                  <a:cubicBezTo>
                    <a:pt x="114995" y="13015"/>
                    <a:pt x="122405" y="26858"/>
                    <a:pt x="128412" y="41328"/>
                  </a:cubicBezTo>
                  <a:cubicBezTo>
                    <a:pt x="131512" y="52121"/>
                    <a:pt x="133002" y="63311"/>
                    <a:pt x="132840" y="74538"/>
                  </a:cubicBezTo>
                  <a:cubicBezTo>
                    <a:pt x="130191" y="91290"/>
                    <a:pt x="125482" y="107650"/>
                    <a:pt x="118818" y="123246"/>
                  </a:cubicBezTo>
                  <a:cubicBezTo>
                    <a:pt x="114294" y="133561"/>
                    <a:pt x="106516" y="142113"/>
                    <a:pt x="96678" y="147600"/>
                  </a:cubicBezTo>
                  <a:cubicBezTo>
                    <a:pt x="90088" y="152849"/>
                    <a:pt x="82907" y="157308"/>
                    <a:pt x="75276" y="160884"/>
                  </a:cubicBezTo>
                  <a:cubicBezTo>
                    <a:pt x="66450" y="164825"/>
                    <a:pt x="57320" y="168034"/>
                    <a:pt x="47970" y="170478"/>
                  </a:cubicBezTo>
                  <a:cubicBezTo>
                    <a:pt x="38206" y="172550"/>
                    <a:pt x="28590" y="175261"/>
                    <a:pt x="19188" y="178596"/>
                  </a:cubicBezTo>
                  <a:cubicBezTo>
                    <a:pt x="14686" y="181631"/>
                    <a:pt x="10487" y="185090"/>
                    <a:pt x="6642" y="18892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302C5290-C095-4084-8884-0AABC266EB75}"/>
                </a:ext>
              </a:extLst>
            </p:cNvPr>
            <p:cNvSpPr/>
            <p:nvPr/>
          </p:nvSpPr>
          <p:spPr>
            <a:xfrm>
              <a:off x="10213517" y="3646471"/>
              <a:ext cx="131810" cy="187452"/>
            </a:xfrm>
            <a:custGeom>
              <a:avLst/>
              <a:gdLst>
                <a:gd name="connsiteX0" fmla="*/ 0 w 131810"/>
                <a:gd name="connsiteY0" fmla="*/ 187452 h 187452"/>
                <a:gd name="connsiteX1" fmla="*/ 0 w 131810"/>
                <a:gd name="connsiteY1" fmla="*/ 187452 h 187452"/>
                <a:gd name="connsiteX2" fmla="*/ 11808 w 131810"/>
                <a:gd name="connsiteY2" fmla="*/ 177858 h 187452"/>
                <a:gd name="connsiteX3" fmla="*/ 41328 w 131810"/>
                <a:gd name="connsiteY3" fmla="*/ 169002 h 187452"/>
                <a:gd name="connsiteX4" fmla="*/ 68634 w 131810"/>
                <a:gd name="connsiteY4" fmla="*/ 160146 h 187452"/>
                <a:gd name="connsiteX5" fmla="*/ 90036 w 131810"/>
                <a:gd name="connsiteY5" fmla="*/ 146862 h 187452"/>
                <a:gd name="connsiteX6" fmla="*/ 95940 w 131810"/>
                <a:gd name="connsiteY6" fmla="*/ 142434 h 187452"/>
                <a:gd name="connsiteX7" fmla="*/ 112176 w 131810"/>
                <a:gd name="connsiteY7" fmla="*/ 122508 h 187452"/>
                <a:gd name="connsiteX8" fmla="*/ 125460 w 131810"/>
                <a:gd name="connsiteY8" fmla="*/ 73800 h 187452"/>
                <a:gd name="connsiteX9" fmla="*/ 125460 w 131810"/>
                <a:gd name="connsiteY9" fmla="*/ 40590 h 187452"/>
                <a:gd name="connsiteX10" fmla="*/ 103320 w 131810"/>
                <a:gd name="connsiteY10" fmla="*/ 0 h 187452"/>
                <a:gd name="connsiteX11" fmla="*/ 103320 w 131810"/>
                <a:gd name="connsiteY11" fmla="*/ 0 h 187452"/>
                <a:gd name="connsiteX12" fmla="*/ 127674 w 131810"/>
                <a:gd name="connsiteY12" fmla="*/ 42066 h 187452"/>
                <a:gd name="connsiteX13" fmla="*/ 131364 w 131810"/>
                <a:gd name="connsiteY13" fmla="*/ 72324 h 187452"/>
                <a:gd name="connsiteX14" fmla="*/ 126198 w 131810"/>
                <a:gd name="connsiteY14" fmla="*/ 98892 h 187452"/>
                <a:gd name="connsiteX15" fmla="*/ 126198 w 131810"/>
                <a:gd name="connsiteY15" fmla="*/ 98892 h 187452"/>
                <a:gd name="connsiteX16" fmla="*/ 115128 w 131810"/>
                <a:gd name="connsiteY16" fmla="*/ 129150 h 187452"/>
                <a:gd name="connsiteX17" fmla="*/ 73800 w 131810"/>
                <a:gd name="connsiteY17" fmla="*/ 159408 h 187452"/>
                <a:gd name="connsiteX18" fmla="*/ 44280 w 131810"/>
                <a:gd name="connsiteY18" fmla="*/ 169002 h 187452"/>
                <a:gd name="connsiteX19" fmla="*/ 16974 w 131810"/>
                <a:gd name="connsiteY19" fmla="*/ 178596 h 187452"/>
                <a:gd name="connsiteX20" fmla="*/ 16974 w 131810"/>
                <a:gd name="connsiteY20" fmla="*/ 178596 h 187452"/>
                <a:gd name="connsiteX21" fmla="*/ 16974 w 131810"/>
                <a:gd name="connsiteY21" fmla="*/ 178596 h 187452"/>
                <a:gd name="connsiteX22" fmla="*/ 100368 w 131810"/>
                <a:gd name="connsiteY22" fmla="*/ 0 h 187452"/>
                <a:gd name="connsiteX23" fmla="*/ 121770 w 131810"/>
                <a:gd name="connsiteY23" fmla="*/ 39852 h 187452"/>
                <a:gd name="connsiteX24" fmla="*/ 126198 w 131810"/>
                <a:gd name="connsiteY24" fmla="*/ 73062 h 187452"/>
                <a:gd name="connsiteX25" fmla="*/ 112176 w 131810"/>
                <a:gd name="connsiteY25" fmla="*/ 121770 h 187452"/>
                <a:gd name="connsiteX26" fmla="*/ 95940 w 131810"/>
                <a:gd name="connsiteY26" fmla="*/ 141696 h 187452"/>
                <a:gd name="connsiteX27" fmla="*/ 90036 w 131810"/>
                <a:gd name="connsiteY27" fmla="*/ 146124 h 187452"/>
                <a:gd name="connsiteX28" fmla="*/ 68634 w 131810"/>
                <a:gd name="connsiteY28" fmla="*/ 159408 h 187452"/>
                <a:gd name="connsiteX29" fmla="*/ 41328 w 131810"/>
                <a:gd name="connsiteY29" fmla="*/ 169002 h 187452"/>
                <a:gd name="connsiteX30" fmla="*/ 12546 w 131810"/>
                <a:gd name="connsiteY30" fmla="*/ 177120 h 187452"/>
                <a:gd name="connsiteX31" fmla="*/ 738 w 131810"/>
                <a:gd name="connsiteY31" fmla="*/ 186714 h 187452"/>
                <a:gd name="connsiteX32" fmla="*/ 7380 w 131810"/>
                <a:gd name="connsiteY32" fmla="*/ 186714 h 187452"/>
                <a:gd name="connsiteX33" fmla="*/ 7380 w 131810"/>
                <a:gd name="connsiteY33" fmla="*/ 186714 h 187452"/>
                <a:gd name="connsiteX34" fmla="*/ 7380 w 131810"/>
                <a:gd name="connsiteY34" fmla="*/ 186714 h 187452"/>
                <a:gd name="connsiteX35" fmla="*/ 35424 w 131810"/>
                <a:gd name="connsiteY35" fmla="*/ 176382 h 187452"/>
                <a:gd name="connsiteX36" fmla="*/ 109224 w 131810"/>
                <a:gd name="connsiteY36" fmla="*/ 137268 h 187452"/>
                <a:gd name="connsiteX37" fmla="*/ 121032 w 131810"/>
                <a:gd name="connsiteY37" fmla="*/ 107010 h 187452"/>
                <a:gd name="connsiteX38" fmla="*/ 130626 w 131810"/>
                <a:gd name="connsiteY38" fmla="*/ 71586 h 187452"/>
                <a:gd name="connsiteX39" fmla="*/ 130626 w 131810"/>
                <a:gd name="connsiteY39" fmla="*/ 41328 h 187452"/>
                <a:gd name="connsiteX40" fmla="*/ 107748 w 131810"/>
                <a:gd name="connsiteY40" fmla="*/ 0 h 18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1810" h="187452">
                  <a:moveTo>
                    <a:pt x="0" y="187452"/>
                  </a:moveTo>
                  <a:lnTo>
                    <a:pt x="0" y="187452"/>
                  </a:lnTo>
                  <a:lnTo>
                    <a:pt x="11808" y="177858"/>
                  </a:lnTo>
                  <a:cubicBezTo>
                    <a:pt x="21446" y="174265"/>
                    <a:pt x="31306" y="171306"/>
                    <a:pt x="41328" y="169002"/>
                  </a:cubicBezTo>
                  <a:cubicBezTo>
                    <a:pt x="50671" y="166862"/>
                    <a:pt x="59815" y="163899"/>
                    <a:pt x="68634" y="160146"/>
                  </a:cubicBezTo>
                  <a:cubicBezTo>
                    <a:pt x="76110" y="156292"/>
                    <a:pt x="83269" y="151850"/>
                    <a:pt x="90036" y="146862"/>
                  </a:cubicBezTo>
                  <a:lnTo>
                    <a:pt x="95940" y="142434"/>
                  </a:lnTo>
                  <a:cubicBezTo>
                    <a:pt x="103335" y="137686"/>
                    <a:pt x="109017" y="130707"/>
                    <a:pt x="112176" y="122508"/>
                  </a:cubicBezTo>
                  <a:cubicBezTo>
                    <a:pt x="119128" y="107068"/>
                    <a:pt x="123608" y="90632"/>
                    <a:pt x="125460" y="73800"/>
                  </a:cubicBezTo>
                  <a:cubicBezTo>
                    <a:pt x="127150" y="62795"/>
                    <a:pt x="127150" y="51595"/>
                    <a:pt x="125460" y="40590"/>
                  </a:cubicBezTo>
                  <a:cubicBezTo>
                    <a:pt x="119327" y="26417"/>
                    <a:pt x="111918" y="12831"/>
                    <a:pt x="103320" y="0"/>
                  </a:cubicBezTo>
                  <a:lnTo>
                    <a:pt x="103320" y="0"/>
                  </a:lnTo>
                  <a:cubicBezTo>
                    <a:pt x="113571" y="12674"/>
                    <a:pt x="121785" y="26866"/>
                    <a:pt x="127674" y="42066"/>
                  </a:cubicBezTo>
                  <a:cubicBezTo>
                    <a:pt x="130132" y="51965"/>
                    <a:pt x="131371" y="62126"/>
                    <a:pt x="131364" y="72324"/>
                  </a:cubicBezTo>
                  <a:cubicBezTo>
                    <a:pt x="130501" y="81325"/>
                    <a:pt x="128766" y="90222"/>
                    <a:pt x="126198" y="98892"/>
                  </a:cubicBezTo>
                  <a:lnTo>
                    <a:pt x="126198" y="98892"/>
                  </a:lnTo>
                  <a:cubicBezTo>
                    <a:pt x="123733" y="109386"/>
                    <a:pt x="120021" y="119545"/>
                    <a:pt x="115128" y="129150"/>
                  </a:cubicBezTo>
                  <a:cubicBezTo>
                    <a:pt x="103113" y="141448"/>
                    <a:pt x="89150" y="151672"/>
                    <a:pt x="73800" y="159408"/>
                  </a:cubicBezTo>
                  <a:cubicBezTo>
                    <a:pt x="64184" y="163262"/>
                    <a:pt x="54324" y="166468"/>
                    <a:pt x="44280" y="169002"/>
                  </a:cubicBezTo>
                  <a:cubicBezTo>
                    <a:pt x="34848" y="171161"/>
                    <a:pt x="25682" y="174379"/>
                    <a:pt x="16974" y="178596"/>
                  </a:cubicBezTo>
                  <a:lnTo>
                    <a:pt x="16974" y="178596"/>
                  </a:lnTo>
                  <a:cubicBezTo>
                    <a:pt x="16974" y="178596"/>
                    <a:pt x="16974" y="178596"/>
                    <a:pt x="16974" y="178596"/>
                  </a:cubicBezTo>
                  <a:close/>
                  <a:moveTo>
                    <a:pt x="100368" y="0"/>
                  </a:moveTo>
                  <a:cubicBezTo>
                    <a:pt x="109003" y="12422"/>
                    <a:pt x="116183" y="25793"/>
                    <a:pt x="121770" y="39852"/>
                  </a:cubicBezTo>
                  <a:cubicBezTo>
                    <a:pt x="124914" y="50636"/>
                    <a:pt x="126405" y="61832"/>
                    <a:pt x="126198" y="73062"/>
                  </a:cubicBezTo>
                  <a:cubicBezTo>
                    <a:pt x="124014" y="89913"/>
                    <a:pt x="119283" y="106335"/>
                    <a:pt x="112176" y="121770"/>
                  </a:cubicBezTo>
                  <a:cubicBezTo>
                    <a:pt x="109217" y="130081"/>
                    <a:pt x="103482" y="137117"/>
                    <a:pt x="95940" y="141696"/>
                  </a:cubicBezTo>
                  <a:lnTo>
                    <a:pt x="90036" y="146124"/>
                  </a:lnTo>
                  <a:cubicBezTo>
                    <a:pt x="83446" y="151373"/>
                    <a:pt x="76265" y="155832"/>
                    <a:pt x="68634" y="159408"/>
                  </a:cubicBezTo>
                  <a:cubicBezTo>
                    <a:pt x="59808" y="163349"/>
                    <a:pt x="50679" y="166558"/>
                    <a:pt x="41328" y="169002"/>
                  </a:cubicBezTo>
                  <a:cubicBezTo>
                    <a:pt x="31542" y="170973"/>
                    <a:pt x="21919" y="173686"/>
                    <a:pt x="12546" y="177120"/>
                  </a:cubicBezTo>
                  <a:cubicBezTo>
                    <a:pt x="8288" y="179903"/>
                    <a:pt x="4332" y="183118"/>
                    <a:pt x="738" y="186714"/>
                  </a:cubicBezTo>
                  <a:lnTo>
                    <a:pt x="7380" y="186714"/>
                  </a:lnTo>
                  <a:cubicBezTo>
                    <a:pt x="7380" y="186714"/>
                    <a:pt x="7380" y="186714"/>
                    <a:pt x="7380" y="186714"/>
                  </a:cubicBezTo>
                  <a:lnTo>
                    <a:pt x="7380" y="186714"/>
                  </a:lnTo>
                  <a:cubicBezTo>
                    <a:pt x="16140" y="181848"/>
                    <a:pt x="25601" y="178363"/>
                    <a:pt x="35424" y="176382"/>
                  </a:cubicBezTo>
                  <a:cubicBezTo>
                    <a:pt x="63660" y="171825"/>
                    <a:pt x="89601" y="158076"/>
                    <a:pt x="109224" y="137268"/>
                  </a:cubicBezTo>
                  <a:cubicBezTo>
                    <a:pt x="114353" y="127691"/>
                    <a:pt x="118324" y="117532"/>
                    <a:pt x="121032" y="107010"/>
                  </a:cubicBezTo>
                  <a:cubicBezTo>
                    <a:pt x="125763" y="95671"/>
                    <a:pt x="128988" y="83762"/>
                    <a:pt x="130626" y="71586"/>
                  </a:cubicBezTo>
                  <a:cubicBezTo>
                    <a:pt x="132205" y="61562"/>
                    <a:pt x="132205" y="51352"/>
                    <a:pt x="130626" y="41328"/>
                  </a:cubicBezTo>
                  <a:cubicBezTo>
                    <a:pt x="125135" y="26474"/>
                    <a:pt x="117423" y="12539"/>
                    <a:pt x="10774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957F3001-7550-4DDB-B104-E18B483E19E6}"/>
                </a:ext>
              </a:extLst>
            </p:cNvPr>
            <p:cNvSpPr/>
            <p:nvPr/>
          </p:nvSpPr>
          <p:spPr>
            <a:xfrm>
              <a:off x="10321694" y="3750530"/>
              <a:ext cx="619" cy="25829"/>
            </a:xfrm>
            <a:custGeom>
              <a:avLst/>
              <a:gdLst>
                <a:gd name="connsiteX0" fmla="*/ 310 w 619"/>
                <a:gd name="connsiteY0" fmla="*/ 25830 h 25829"/>
                <a:gd name="connsiteX1" fmla="*/ 310 w 619"/>
                <a:gd name="connsiteY1" fmla="*/ 21402 h 25829"/>
                <a:gd name="connsiteX2" fmla="*/ 310 w 619"/>
                <a:gd name="connsiteY2" fmla="*/ 16236 h 25829"/>
                <a:gd name="connsiteX3" fmla="*/ 310 w 619"/>
                <a:gd name="connsiteY3" fmla="*/ 11808 h 25829"/>
                <a:gd name="connsiteX4" fmla="*/ 310 w 619"/>
                <a:gd name="connsiteY4" fmla="*/ 9594 h 25829"/>
                <a:gd name="connsiteX5" fmla="*/ 310 w 619"/>
                <a:gd name="connsiteY5" fmla="*/ 5166 h 25829"/>
                <a:gd name="connsiteX6" fmla="*/ 310 w 619"/>
                <a:gd name="connsiteY6" fmla="*/ 0 h 25829"/>
                <a:gd name="connsiteX7" fmla="*/ 310 w 619"/>
                <a:gd name="connsiteY7" fmla="*/ 0 h 25829"/>
                <a:gd name="connsiteX8" fmla="*/ 310 w 619"/>
                <a:gd name="connsiteY8" fmla="*/ 4428 h 25829"/>
                <a:gd name="connsiteX9" fmla="*/ 310 w 619"/>
                <a:gd name="connsiteY9" fmla="*/ 11070 h 25829"/>
                <a:gd name="connsiteX10" fmla="*/ 310 w 619"/>
                <a:gd name="connsiteY10" fmla="*/ 16236 h 25829"/>
                <a:gd name="connsiteX11" fmla="*/ 310 w 619"/>
                <a:gd name="connsiteY11" fmla="*/ 2509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9" h="25829">
                  <a:moveTo>
                    <a:pt x="310" y="25830"/>
                  </a:moveTo>
                  <a:cubicBezTo>
                    <a:pt x="310" y="25830"/>
                    <a:pt x="310" y="25830"/>
                    <a:pt x="310" y="21402"/>
                  </a:cubicBezTo>
                  <a:cubicBezTo>
                    <a:pt x="310" y="16974"/>
                    <a:pt x="310" y="21402"/>
                    <a:pt x="310" y="16236"/>
                  </a:cubicBezTo>
                  <a:cubicBezTo>
                    <a:pt x="-103" y="14789"/>
                    <a:pt x="-103" y="13255"/>
                    <a:pt x="310" y="11808"/>
                  </a:cubicBezTo>
                  <a:lnTo>
                    <a:pt x="310" y="9594"/>
                  </a:lnTo>
                  <a:cubicBezTo>
                    <a:pt x="310" y="9594"/>
                    <a:pt x="310" y="9594"/>
                    <a:pt x="310" y="5166"/>
                  </a:cubicBezTo>
                  <a:lnTo>
                    <a:pt x="310" y="0"/>
                  </a:lnTo>
                  <a:lnTo>
                    <a:pt x="310" y="0"/>
                  </a:lnTo>
                  <a:cubicBezTo>
                    <a:pt x="723" y="1447"/>
                    <a:pt x="723" y="2981"/>
                    <a:pt x="310" y="4428"/>
                  </a:cubicBezTo>
                  <a:cubicBezTo>
                    <a:pt x="-59" y="6626"/>
                    <a:pt x="-59" y="8871"/>
                    <a:pt x="310" y="11070"/>
                  </a:cubicBezTo>
                  <a:cubicBezTo>
                    <a:pt x="716" y="12768"/>
                    <a:pt x="716" y="14538"/>
                    <a:pt x="310" y="16236"/>
                  </a:cubicBezTo>
                  <a:lnTo>
                    <a:pt x="310" y="25092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95173677-817C-4B64-B3CC-A4674EB9C802}"/>
                </a:ext>
              </a:extLst>
            </p:cNvPr>
            <p:cNvSpPr/>
            <p:nvPr/>
          </p:nvSpPr>
          <p:spPr>
            <a:xfrm>
              <a:off x="10321539" y="3748315"/>
              <a:ext cx="725" cy="29520"/>
            </a:xfrm>
            <a:custGeom>
              <a:avLst/>
              <a:gdLst>
                <a:gd name="connsiteX0" fmla="*/ 465 w 725"/>
                <a:gd name="connsiteY0" fmla="*/ 28044 h 29520"/>
                <a:gd name="connsiteX1" fmla="*/ 465 w 725"/>
                <a:gd name="connsiteY1" fmla="*/ 28044 h 29520"/>
                <a:gd name="connsiteX2" fmla="*/ 465 w 725"/>
                <a:gd name="connsiteY2" fmla="*/ 22878 h 29520"/>
                <a:gd name="connsiteX3" fmla="*/ 465 w 725"/>
                <a:gd name="connsiteY3" fmla="*/ 19188 h 29520"/>
                <a:gd name="connsiteX4" fmla="*/ 465 w 725"/>
                <a:gd name="connsiteY4" fmla="*/ 14022 h 29520"/>
                <a:gd name="connsiteX5" fmla="*/ 465 w 725"/>
                <a:gd name="connsiteY5" fmla="*/ 8856 h 29520"/>
                <a:gd name="connsiteX6" fmla="*/ 465 w 725"/>
                <a:gd name="connsiteY6" fmla="*/ 4428 h 29520"/>
                <a:gd name="connsiteX7" fmla="*/ 465 w 725"/>
                <a:gd name="connsiteY7" fmla="*/ 8856 h 29520"/>
                <a:gd name="connsiteX8" fmla="*/ 465 w 725"/>
                <a:gd name="connsiteY8" fmla="*/ 15498 h 29520"/>
                <a:gd name="connsiteX9" fmla="*/ 465 w 725"/>
                <a:gd name="connsiteY9" fmla="*/ 20664 h 29520"/>
                <a:gd name="connsiteX10" fmla="*/ 465 w 725"/>
                <a:gd name="connsiteY10" fmla="*/ 29520 h 29520"/>
                <a:gd name="connsiteX11" fmla="*/ 465 w 725"/>
                <a:gd name="connsiteY11" fmla="*/ 0 h 29520"/>
                <a:gd name="connsiteX12" fmla="*/ 465 w 725"/>
                <a:gd name="connsiteY12" fmla="*/ 5166 h 29520"/>
                <a:gd name="connsiteX13" fmla="*/ 465 w 725"/>
                <a:gd name="connsiteY13" fmla="*/ 9594 h 29520"/>
                <a:gd name="connsiteX14" fmla="*/ 465 w 725"/>
                <a:gd name="connsiteY14" fmla="*/ 20664 h 29520"/>
                <a:gd name="connsiteX15" fmla="*/ 465 w 725"/>
                <a:gd name="connsiteY15" fmla="*/ 25830 h 29520"/>
                <a:gd name="connsiteX16" fmla="*/ 465 w 725"/>
                <a:gd name="connsiteY16" fmla="*/ 25830 h 29520"/>
                <a:gd name="connsiteX17" fmla="*/ 465 w 725"/>
                <a:gd name="connsiteY17" fmla="*/ 25830 h 29520"/>
                <a:gd name="connsiteX18" fmla="*/ 465 w 725"/>
                <a:gd name="connsiteY18" fmla="*/ 17712 h 29520"/>
                <a:gd name="connsiteX19" fmla="*/ 465 w 725"/>
                <a:gd name="connsiteY19" fmla="*/ 13284 h 29520"/>
                <a:gd name="connsiteX20" fmla="*/ 465 w 725"/>
                <a:gd name="connsiteY20" fmla="*/ 7380 h 29520"/>
                <a:gd name="connsiteX21" fmla="*/ 465 w 725"/>
                <a:gd name="connsiteY21" fmla="*/ 1476 h 29520"/>
                <a:gd name="connsiteX22" fmla="*/ 465 w 725"/>
                <a:gd name="connsiteY22" fmla="*/ 1476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5" h="29520">
                  <a:moveTo>
                    <a:pt x="465" y="28044"/>
                  </a:moveTo>
                  <a:lnTo>
                    <a:pt x="465" y="28044"/>
                  </a:lnTo>
                  <a:cubicBezTo>
                    <a:pt x="-155" y="26378"/>
                    <a:pt x="-155" y="24544"/>
                    <a:pt x="465" y="22878"/>
                  </a:cubicBezTo>
                  <a:lnTo>
                    <a:pt x="465" y="19188"/>
                  </a:lnTo>
                  <a:cubicBezTo>
                    <a:pt x="576" y="17468"/>
                    <a:pt x="576" y="15742"/>
                    <a:pt x="465" y="14022"/>
                  </a:cubicBezTo>
                  <a:cubicBezTo>
                    <a:pt x="465" y="14022"/>
                    <a:pt x="465" y="9594"/>
                    <a:pt x="465" y="8856"/>
                  </a:cubicBezTo>
                  <a:cubicBezTo>
                    <a:pt x="465" y="8118"/>
                    <a:pt x="465" y="8856"/>
                    <a:pt x="465" y="4428"/>
                  </a:cubicBezTo>
                  <a:cubicBezTo>
                    <a:pt x="465" y="4428"/>
                    <a:pt x="465" y="4428"/>
                    <a:pt x="465" y="8856"/>
                  </a:cubicBezTo>
                  <a:lnTo>
                    <a:pt x="465" y="15498"/>
                  </a:lnTo>
                  <a:cubicBezTo>
                    <a:pt x="465" y="15498"/>
                    <a:pt x="465" y="15498"/>
                    <a:pt x="465" y="20664"/>
                  </a:cubicBezTo>
                  <a:cubicBezTo>
                    <a:pt x="723" y="23610"/>
                    <a:pt x="723" y="26574"/>
                    <a:pt x="465" y="29520"/>
                  </a:cubicBezTo>
                  <a:close/>
                  <a:moveTo>
                    <a:pt x="465" y="0"/>
                  </a:moveTo>
                  <a:lnTo>
                    <a:pt x="465" y="5166"/>
                  </a:lnTo>
                  <a:cubicBezTo>
                    <a:pt x="465" y="5166"/>
                    <a:pt x="465" y="5166"/>
                    <a:pt x="465" y="9594"/>
                  </a:cubicBezTo>
                  <a:lnTo>
                    <a:pt x="465" y="20664"/>
                  </a:lnTo>
                  <a:lnTo>
                    <a:pt x="465" y="25830"/>
                  </a:lnTo>
                  <a:cubicBezTo>
                    <a:pt x="465" y="25830"/>
                    <a:pt x="465" y="25830"/>
                    <a:pt x="465" y="25830"/>
                  </a:cubicBezTo>
                  <a:lnTo>
                    <a:pt x="465" y="25830"/>
                  </a:lnTo>
                  <a:cubicBezTo>
                    <a:pt x="133" y="23134"/>
                    <a:pt x="133" y="20408"/>
                    <a:pt x="465" y="17712"/>
                  </a:cubicBezTo>
                  <a:cubicBezTo>
                    <a:pt x="812" y="16256"/>
                    <a:pt x="812" y="14740"/>
                    <a:pt x="465" y="13284"/>
                  </a:cubicBezTo>
                  <a:cubicBezTo>
                    <a:pt x="148" y="11329"/>
                    <a:pt x="148" y="9335"/>
                    <a:pt x="465" y="7380"/>
                  </a:cubicBezTo>
                  <a:cubicBezTo>
                    <a:pt x="465" y="7380"/>
                    <a:pt x="465" y="2214"/>
                    <a:pt x="465" y="1476"/>
                  </a:cubicBezTo>
                  <a:cubicBezTo>
                    <a:pt x="465" y="738"/>
                    <a:pt x="465" y="1476"/>
                    <a:pt x="465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5FDAECEE-879D-4D43-9C71-309EA8CB8AA7}"/>
                </a:ext>
              </a:extLst>
            </p:cNvPr>
            <p:cNvSpPr/>
            <p:nvPr/>
          </p:nvSpPr>
          <p:spPr>
            <a:xfrm>
              <a:off x="10322003" y="3747578"/>
              <a:ext cx="7597" cy="32472"/>
            </a:xfrm>
            <a:custGeom>
              <a:avLst/>
              <a:gdLst>
                <a:gd name="connsiteX0" fmla="*/ 0 w 7597"/>
                <a:gd name="connsiteY0" fmla="*/ 28782 h 32472"/>
                <a:gd name="connsiteX1" fmla="*/ 5904 w 7597"/>
                <a:gd name="connsiteY1" fmla="*/ 19188 h 32472"/>
                <a:gd name="connsiteX2" fmla="*/ 5904 w 7597"/>
                <a:gd name="connsiteY2" fmla="*/ 14022 h 32472"/>
                <a:gd name="connsiteX3" fmla="*/ 5904 w 7597"/>
                <a:gd name="connsiteY3" fmla="*/ 5166 h 32472"/>
                <a:gd name="connsiteX4" fmla="*/ 5904 w 7597"/>
                <a:gd name="connsiteY4" fmla="*/ 5166 h 32472"/>
                <a:gd name="connsiteX5" fmla="*/ 5904 w 7597"/>
                <a:gd name="connsiteY5" fmla="*/ 0 h 32472"/>
                <a:gd name="connsiteX6" fmla="*/ 5904 w 7597"/>
                <a:gd name="connsiteY6" fmla="*/ 5166 h 32472"/>
                <a:gd name="connsiteX7" fmla="*/ 5904 w 7597"/>
                <a:gd name="connsiteY7" fmla="*/ 10332 h 32472"/>
                <a:gd name="connsiteX8" fmla="*/ 5904 w 7597"/>
                <a:gd name="connsiteY8" fmla="*/ 15498 h 32472"/>
                <a:gd name="connsiteX9" fmla="*/ 5904 w 7597"/>
                <a:gd name="connsiteY9" fmla="*/ 19926 h 32472"/>
                <a:gd name="connsiteX10" fmla="*/ 5904 w 7597"/>
                <a:gd name="connsiteY10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97" h="32472">
                  <a:moveTo>
                    <a:pt x="0" y="28782"/>
                  </a:moveTo>
                  <a:cubicBezTo>
                    <a:pt x="0" y="28782"/>
                    <a:pt x="5904" y="22140"/>
                    <a:pt x="5904" y="19188"/>
                  </a:cubicBezTo>
                  <a:cubicBezTo>
                    <a:pt x="5734" y="17470"/>
                    <a:pt x="5734" y="15739"/>
                    <a:pt x="5904" y="14022"/>
                  </a:cubicBezTo>
                  <a:cubicBezTo>
                    <a:pt x="8162" y="11501"/>
                    <a:pt x="8162" y="7687"/>
                    <a:pt x="5904" y="5166"/>
                  </a:cubicBezTo>
                  <a:cubicBezTo>
                    <a:pt x="5904" y="5166"/>
                    <a:pt x="5904" y="5166"/>
                    <a:pt x="5904" y="5166"/>
                  </a:cubicBezTo>
                  <a:cubicBezTo>
                    <a:pt x="5904" y="5166"/>
                    <a:pt x="5904" y="5166"/>
                    <a:pt x="5904" y="0"/>
                  </a:cubicBezTo>
                  <a:cubicBezTo>
                    <a:pt x="5734" y="1718"/>
                    <a:pt x="5734" y="3449"/>
                    <a:pt x="5904" y="5166"/>
                  </a:cubicBezTo>
                  <a:cubicBezTo>
                    <a:pt x="5107" y="6797"/>
                    <a:pt x="5107" y="8702"/>
                    <a:pt x="5904" y="10332"/>
                  </a:cubicBezTo>
                  <a:cubicBezTo>
                    <a:pt x="5904" y="10332"/>
                    <a:pt x="5904" y="10332"/>
                    <a:pt x="5904" y="15498"/>
                  </a:cubicBezTo>
                  <a:cubicBezTo>
                    <a:pt x="5904" y="20664"/>
                    <a:pt x="5904" y="15498"/>
                    <a:pt x="5904" y="19926"/>
                  </a:cubicBezTo>
                  <a:cubicBezTo>
                    <a:pt x="6878" y="24051"/>
                    <a:pt x="6878" y="28347"/>
                    <a:pt x="5904" y="3247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3AD75EC3-C8A4-4EC7-A4A0-8B8E29F29B38}"/>
                </a:ext>
              </a:extLst>
            </p:cNvPr>
            <p:cNvSpPr/>
            <p:nvPr/>
          </p:nvSpPr>
          <p:spPr>
            <a:xfrm>
              <a:off x="10317576" y="3744626"/>
              <a:ext cx="10977" cy="34685"/>
            </a:xfrm>
            <a:custGeom>
              <a:avLst/>
              <a:gdLst>
                <a:gd name="connsiteX0" fmla="*/ 5166 w 10977"/>
                <a:gd name="connsiteY0" fmla="*/ 31734 h 34685"/>
                <a:gd name="connsiteX1" fmla="*/ 5166 w 10977"/>
                <a:gd name="connsiteY1" fmla="*/ 31734 h 34685"/>
                <a:gd name="connsiteX2" fmla="*/ 5166 w 10977"/>
                <a:gd name="connsiteY2" fmla="*/ 19926 h 34685"/>
                <a:gd name="connsiteX3" fmla="*/ 5166 w 10977"/>
                <a:gd name="connsiteY3" fmla="*/ 19926 h 34685"/>
                <a:gd name="connsiteX4" fmla="*/ 5166 w 10977"/>
                <a:gd name="connsiteY4" fmla="*/ 19926 h 34685"/>
                <a:gd name="connsiteX5" fmla="*/ 5166 w 10977"/>
                <a:gd name="connsiteY5" fmla="*/ 19926 h 34685"/>
                <a:gd name="connsiteX6" fmla="*/ 5166 w 10977"/>
                <a:gd name="connsiteY6" fmla="*/ 19926 h 34685"/>
                <a:gd name="connsiteX7" fmla="*/ 5166 w 10977"/>
                <a:gd name="connsiteY7" fmla="*/ 19926 h 34685"/>
                <a:gd name="connsiteX8" fmla="*/ 5166 w 10977"/>
                <a:gd name="connsiteY8" fmla="*/ 14760 h 34685"/>
                <a:gd name="connsiteX9" fmla="*/ 5166 w 10977"/>
                <a:gd name="connsiteY9" fmla="*/ 9594 h 34685"/>
                <a:gd name="connsiteX10" fmla="*/ 5166 w 10977"/>
                <a:gd name="connsiteY10" fmla="*/ 9594 h 34685"/>
                <a:gd name="connsiteX11" fmla="*/ 5166 w 10977"/>
                <a:gd name="connsiteY11" fmla="*/ 9594 h 34685"/>
                <a:gd name="connsiteX12" fmla="*/ 5166 w 10977"/>
                <a:gd name="connsiteY12" fmla="*/ 9594 h 34685"/>
                <a:gd name="connsiteX13" fmla="*/ 5166 w 10977"/>
                <a:gd name="connsiteY13" fmla="*/ 19926 h 34685"/>
                <a:gd name="connsiteX14" fmla="*/ 5166 w 10977"/>
                <a:gd name="connsiteY14" fmla="*/ 25092 h 34685"/>
                <a:gd name="connsiteX15" fmla="*/ 0 w 10977"/>
                <a:gd name="connsiteY15" fmla="*/ 34686 h 34685"/>
                <a:gd name="connsiteX16" fmla="*/ 5166 w 10977"/>
                <a:gd name="connsiteY16" fmla="*/ 0 h 34685"/>
                <a:gd name="connsiteX17" fmla="*/ 5166 w 10977"/>
                <a:gd name="connsiteY17" fmla="*/ 4428 h 34685"/>
                <a:gd name="connsiteX18" fmla="*/ 5166 w 10977"/>
                <a:gd name="connsiteY18" fmla="*/ 4428 h 34685"/>
                <a:gd name="connsiteX19" fmla="*/ 5166 w 10977"/>
                <a:gd name="connsiteY19" fmla="*/ 8856 h 34685"/>
                <a:gd name="connsiteX20" fmla="*/ 5166 w 10977"/>
                <a:gd name="connsiteY20" fmla="*/ 16236 h 34685"/>
                <a:gd name="connsiteX21" fmla="*/ 5166 w 10977"/>
                <a:gd name="connsiteY21" fmla="*/ 26568 h 34685"/>
                <a:gd name="connsiteX22" fmla="*/ 9594 w 10977"/>
                <a:gd name="connsiteY22" fmla="*/ 18450 h 34685"/>
                <a:gd name="connsiteX23" fmla="*/ 9594 w 10977"/>
                <a:gd name="connsiteY23" fmla="*/ 12546 h 34685"/>
                <a:gd name="connsiteX24" fmla="*/ 9594 w 10977"/>
                <a:gd name="connsiteY24" fmla="*/ 4428 h 34685"/>
                <a:gd name="connsiteX25" fmla="*/ 9594 w 10977"/>
                <a:gd name="connsiteY25" fmla="*/ 4428 h 34685"/>
                <a:gd name="connsiteX26" fmla="*/ 9594 w 10977"/>
                <a:gd name="connsiteY26" fmla="*/ 4428 h 34685"/>
                <a:gd name="connsiteX27" fmla="*/ 9594 w 10977"/>
                <a:gd name="connsiteY27" fmla="*/ 4428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977" h="34685">
                  <a:moveTo>
                    <a:pt x="5166" y="31734"/>
                  </a:moveTo>
                  <a:lnTo>
                    <a:pt x="5166" y="31734"/>
                  </a:lnTo>
                  <a:cubicBezTo>
                    <a:pt x="6199" y="27866"/>
                    <a:pt x="6199" y="23794"/>
                    <a:pt x="5166" y="19926"/>
                  </a:cubicBezTo>
                  <a:lnTo>
                    <a:pt x="5166" y="19926"/>
                  </a:lnTo>
                  <a:lnTo>
                    <a:pt x="5166" y="19926"/>
                  </a:lnTo>
                  <a:lnTo>
                    <a:pt x="5166" y="19926"/>
                  </a:lnTo>
                  <a:cubicBezTo>
                    <a:pt x="5166" y="19926"/>
                    <a:pt x="5166" y="19926"/>
                    <a:pt x="5166" y="19926"/>
                  </a:cubicBezTo>
                  <a:lnTo>
                    <a:pt x="5166" y="19926"/>
                  </a:lnTo>
                  <a:cubicBezTo>
                    <a:pt x="5166" y="19926"/>
                    <a:pt x="5166" y="19926"/>
                    <a:pt x="5166" y="14760"/>
                  </a:cubicBezTo>
                  <a:lnTo>
                    <a:pt x="5166" y="9594"/>
                  </a:lnTo>
                  <a:lnTo>
                    <a:pt x="5166" y="9594"/>
                  </a:lnTo>
                  <a:lnTo>
                    <a:pt x="5166" y="9594"/>
                  </a:lnTo>
                  <a:lnTo>
                    <a:pt x="5166" y="9594"/>
                  </a:lnTo>
                  <a:cubicBezTo>
                    <a:pt x="5166" y="14022"/>
                    <a:pt x="5166" y="16974"/>
                    <a:pt x="5166" y="19926"/>
                  </a:cubicBezTo>
                  <a:cubicBezTo>
                    <a:pt x="4546" y="21592"/>
                    <a:pt x="4546" y="23426"/>
                    <a:pt x="5166" y="25092"/>
                  </a:cubicBezTo>
                  <a:cubicBezTo>
                    <a:pt x="5166" y="25092"/>
                    <a:pt x="0" y="34686"/>
                    <a:pt x="0" y="34686"/>
                  </a:cubicBezTo>
                  <a:close/>
                  <a:moveTo>
                    <a:pt x="5166" y="0"/>
                  </a:moveTo>
                  <a:cubicBezTo>
                    <a:pt x="5166" y="0"/>
                    <a:pt x="5166" y="0"/>
                    <a:pt x="5166" y="4428"/>
                  </a:cubicBezTo>
                  <a:cubicBezTo>
                    <a:pt x="5166" y="8856"/>
                    <a:pt x="5166" y="4428"/>
                    <a:pt x="5166" y="4428"/>
                  </a:cubicBezTo>
                  <a:cubicBezTo>
                    <a:pt x="5579" y="5875"/>
                    <a:pt x="5579" y="7409"/>
                    <a:pt x="5166" y="8856"/>
                  </a:cubicBezTo>
                  <a:lnTo>
                    <a:pt x="5166" y="16236"/>
                  </a:lnTo>
                  <a:cubicBezTo>
                    <a:pt x="5535" y="19670"/>
                    <a:pt x="5535" y="23134"/>
                    <a:pt x="5166" y="26568"/>
                  </a:cubicBezTo>
                  <a:cubicBezTo>
                    <a:pt x="7048" y="24105"/>
                    <a:pt x="8546" y="21367"/>
                    <a:pt x="9594" y="18450"/>
                  </a:cubicBezTo>
                  <a:cubicBezTo>
                    <a:pt x="9122" y="16510"/>
                    <a:pt x="9122" y="14486"/>
                    <a:pt x="9594" y="12546"/>
                  </a:cubicBezTo>
                  <a:cubicBezTo>
                    <a:pt x="11439" y="10155"/>
                    <a:pt x="11439" y="6819"/>
                    <a:pt x="9594" y="4428"/>
                  </a:cubicBezTo>
                  <a:lnTo>
                    <a:pt x="9594" y="4428"/>
                  </a:lnTo>
                  <a:cubicBezTo>
                    <a:pt x="9594" y="4428"/>
                    <a:pt x="9594" y="4428"/>
                    <a:pt x="9594" y="4428"/>
                  </a:cubicBezTo>
                  <a:lnTo>
                    <a:pt x="9594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E740C6BF-61DF-4CCB-84A2-4B50D3880C42}"/>
                </a:ext>
              </a:extLst>
            </p:cNvPr>
            <p:cNvSpPr/>
            <p:nvPr/>
          </p:nvSpPr>
          <p:spPr>
            <a:xfrm>
              <a:off x="10261488" y="3800942"/>
              <a:ext cx="25092" cy="12317"/>
            </a:xfrm>
            <a:custGeom>
              <a:avLst/>
              <a:gdLst>
                <a:gd name="connsiteX0" fmla="*/ 0 w 25092"/>
                <a:gd name="connsiteY0" fmla="*/ 12318 h 12317"/>
                <a:gd name="connsiteX1" fmla="*/ 8856 w 25092"/>
                <a:gd name="connsiteY1" fmla="*/ 12318 h 12317"/>
                <a:gd name="connsiteX2" fmla="*/ 14022 w 25092"/>
                <a:gd name="connsiteY2" fmla="*/ 12318 h 12317"/>
                <a:gd name="connsiteX3" fmla="*/ 20664 w 25092"/>
                <a:gd name="connsiteY3" fmla="*/ 7890 h 12317"/>
                <a:gd name="connsiteX4" fmla="*/ 25092 w 25092"/>
                <a:gd name="connsiteY4" fmla="*/ 510 h 12317"/>
                <a:gd name="connsiteX5" fmla="*/ 25092 w 25092"/>
                <a:gd name="connsiteY5" fmla="*/ 510 h 12317"/>
                <a:gd name="connsiteX6" fmla="*/ 18450 w 25092"/>
                <a:gd name="connsiteY6" fmla="*/ 510 h 12317"/>
                <a:gd name="connsiteX7" fmla="*/ 8856 w 25092"/>
                <a:gd name="connsiteY7" fmla="*/ 5676 h 12317"/>
                <a:gd name="connsiteX8" fmla="*/ 8856 w 25092"/>
                <a:gd name="connsiteY8" fmla="*/ 5676 h 12317"/>
                <a:gd name="connsiteX9" fmla="*/ 4428 w 25092"/>
                <a:gd name="connsiteY9" fmla="*/ 10104 h 12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092" h="12317">
                  <a:moveTo>
                    <a:pt x="0" y="12318"/>
                  </a:moveTo>
                  <a:lnTo>
                    <a:pt x="8856" y="12318"/>
                  </a:lnTo>
                  <a:lnTo>
                    <a:pt x="14022" y="12318"/>
                  </a:lnTo>
                  <a:lnTo>
                    <a:pt x="20664" y="7890"/>
                  </a:lnTo>
                  <a:cubicBezTo>
                    <a:pt x="25092" y="3462"/>
                    <a:pt x="20664" y="510"/>
                    <a:pt x="25092" y="510"/>
                  </a:cubicBezTo>
                  <a:lnTo>
                    <a:pt x="25092" y="510"/>
                  </a:lnTo>
                  <a:cubicBezTo>
                    <a:pt x="22930" y="-170"/>
                    <a:pt x="20612" y="-170"/>
                    <a:pt x="18450" y="510"/>
                  </a:cubicBezTo>
                  <a:lnTo>
                    <a:pt x="8856" y="5676"/>
                  </a:lnTo>
                  <a:cubicBezTo>
                    <a:pt x="8856" y="5676"/>
                    <a:pt x="8856" y="5676"/>
                    <a:pt x="8856" y="5676"/>
                  </a:cubicBezTo>
                  <a:cubicBezTo>
                    <a:pt x="8856" y="5676"/>
                    <a:pt x="8856" y="5676"/>
                    <a:pt x="4428" y="10104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340CDD1F-73CA-4097-9695-E20BEE1B0816}"/>
                </a:ext>
              </a:extLst>
            </p:cNvPr>
            <p:cNvSpPr/>
            <p:nvPr/>
          </p:nvSpPr>
          <p:spPr>
            <a:xfrm>
              <a:off x="10261488" y="3798714"/>
              <a:ext cx="21062" cy="21925"/>
            </a:xfrm>
            <a:custGeom>
              <a:avLst/>
              <a:gdLst>
                <a:gd name="connsiteX0" fmla="*/ 0 w 21062"/>
                <a:gd name="connsiteY0" fmla="*/ 14545 h 21925"/>
                <a:gd name="connsiteX1" fmla="*/ 0 w 21062"/>
                <a:gd name="connsiteY1" fmla="*/ 14545 h 21925"/>
                <a:gd name="connsiteX2" fmla="*/ 5904 w 21062"/>
                <a:gd name="connsiteY2" fmla="*/ 10117 h 21925"/>
                <a:gd name="connsiteX3" fmla="*/ 11808 w 21062"/>
                <a:gd name="connsiteY3" fmla="*/ 10117 h 21925"/>
                <a:gd name="connsiteX4" fmla="*/ 16974 w 21062"/>
                <a:gd name="connsiteY4" fmla="*/ 10117 h 21925"/>
                <a:gd name="connsiteX5" fmla="*/ 11808 w 21062"/>
                <a:gd name="connsiteY5" fmla="*/ 17497 h 21925"/>
                <a:gd name="connsiteX6" fmla="*/ 5166 w 21062"/>
                <a:gd name="connsiteY6" fmla="*/ 21925 h 21925"/>
                <a:gd name="connsiteX7" fmla="*/ 0 w 21062"/>
                <a:gd name="connsiteY7" fmla="*/ 21925 h 21925"/>
                <a:gd name="connsiteX8" fmla="*/ 19926 w 21062"/>
                <a:gd name="connsiteY8" fmla="*/ 523 h 21925"/>
                <a:gd name="connsiteX9" fmla="*/ 12546 w 21062"/>
                <a:gd name="connsiteY9" fmla="*/ 523 h 21925"/>
                <a:gd name="connsiteX10" fmla="*/ 8856 w 21062"/>
                <a:gd name="connsiteY10" fmla="*/ 7165 h 21925"/>
                <a:gd name="connsiteX11" fmla="*/ 5166 w 21062"/>
                <a:gd name="connsiteY11" fmla="*/ 7165 h 21925"/>
                <a:gd name="connsiteX12" fmla="*/ 5166 w 21062"/>
                <a:gd name="connsiteY12" fmla="*/ 11593 h 21925"/>
                <a:gd name="connsiteX13" fmla="*/ 8856 w 21062"/>
                <a:gd name="connsiteY13" fmla="*/ 11593 h 21925"/>
                <a:gd name="connsiteX14" fmla="*/ 14022 w 21062"/>
                <a:gd name="connsiteY14" fmla="*/ 11593 h 21925"/>
                <a:gd name="connsiteX15" fmla="*/ 20664 w 21062"/>
                <a:gd name="connsiteY15" fmla="*/ 7165 h 21925"/>
                <a:gd name="connsiteX16" fmla="*/ 20664 w 21062"/>
                <a:gd name="connsiteY16" fmla="*/ 1261 h 21925"/>
                <a:gd name="connsiteX17" fmla="*/ 20664 w 21062"/>
                <a:gd name="connsiteY17" fmla="*/ 1261 h 2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062" h="21925">
                  <a:moveTo>
                    <a:pt x="0" y="14545"/>
                  </a:moveTo>
                  <a:lnTo>
                    <a:pt x="0" y="14545"/>
                  </a:lnTo>
                  <a:lnTo>
                    <a:pt x="5904" y="10117"/>
                  </a:lnTo>
                  <a:lnTo>
                    <a:pt x="11808" y="10117"/>
                  </a:lnTo>
                  <a:lnTo>
                    <a:pt x="16974" y="10117"/>
                  </a:lnTo>
                  <a:cubicBezTo>
                    <a:pt x="15587" y="12795"/>
                    <a:pt x="13852" y="15277"/>
                    <a:pt x="11808" y="17497"/>
                  </a:cubicBezTo>
                  <a:cubicBezTo>
                    <a:pt x="10273" y="19803"/>
                    <a:pt x="7882" y="21398"/>
                    <a:pt x="5166" y="21925"/>
                  </a:cubicBezTo>
                  <a:lnTo>
                    <a:pt x="0" y="21925"/>
                  </a:lnTo>
                  <a:close/>
                  <a:moveTo>
                    <a:pt x="19926" y="523"/>
                  </a:moveTo>
                  <a:cubicBezTo>
                    <a:pt x="17513" y="-174"/>
                    <a:pt x="14959" y="-174"/>
                    <a:pt x="12546" y="523"/>
                  </a:cubicBezTo>
                  <a:lnTo>
                    <a:pt x="8856" y="7165"/>
                  </a:lnTo>
                  <a:lnTo>
                    <a:pt x="5166" y="7165"/>
                  </a:lnTo>
                  <a:cubicBezTo>
                    <a:pt x="5513" y="8621"/>
                    <a:pt x="5513" y="10137"/>
                    <a:pt x="5166" y="11593"/>
                  </a:cubicBezTo>
                  <a:lnTo>
                    <a:pt x="8856" y="11593"/>
                  </a:lnTo>
                  <a:lnTo>
                    <a:pt x="14022" y="11593"/>
                  </a:lnTo>
                  <a:lnTo>
                    <a:pt x="20664" y="7165"/>
                  </a:lnTo>
                  <a:cubicBezTo>
                    <a:pt x="21195" y="5234"/>
                    <a:pt x="21195" y="3193"/>
                    <a:pt x="20664" y="1261"/>
                  </a:cubicBezTo>
                  <a:cubicBezTo>
                    <a:pt x="20664" y="1261"/>
                    <a:pt x="20664" y="1261"/>
                    <a:pt x="20664" y="126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6C688BCE-3281-49D0-9489-FB547B7A3FF3}"/>
                </a:ext>
              </a:extLst>
            </p:cNvPr>
            <p:cNvSpPr/>
            <p:nvPr/>
          </p:nvSpPr>
          <p:spPr>
            <a:xfrm>
              <a:off x="10255584" y="3796285"/>
              <a:ext cx="30996" cy="20664"/>
            </a:xfrm>
            <a:custGeom>
              <a:avLst/>
              <a:gdLst>
                <a:gd name="connsiteX0" fmla="*/ 0 w 30996"/>
                <a:gd name="connsiteY0" fmla="*/ 20664 h 20664"/>
                <a:gd name="connsiteX1" fmla="*/ 14760 w 30996"/>
                <a:gd name="connsiteY1" fmla="*/ 14022 h 20664"/>
                <a:gd name="connsiteX2" fmla="*/ 19188 w 30996"/>
                <a:gd name="connsiteY2" fmla="*/ 14022 h 20664"/>
                <a:gd name="connsiteX3" fmla="*/ 25830 w 30996"/>
                <a:gd name="connsiteY3" fmla="*/ 8856 h 20664"/>
                <a:gd name="connsiteX4" fmla="*/ 30996 w 30996"/>
                <a:gd name="connsiteY4" fmla="*/ 0 h 20664"/>
                <a:gd name="connsiteX5" fmla="*/ 23616 w 30996"/>
                <a:gd name="connsiteY5" fmla="*/ 0 h 20664"/>
                <a:gd name="connsiteX6" fmla="*/ 16236 w 30996"/>
                <a:gd name="connsiteY6" fmla="*/ 0 h 20664"/>
                <a:gd name="connsiteX7" fmla="*/ 11070 w 30996"/>
                <a:gd name="connsiteY7" fmla="*/ 4428 h 20664"/>
                <a:gd name="connsiteX8" fmla="*/ 11070 w 30996"/>
                <a:gd name="connsiteY8" fmla="*/ 11808 h 20664"/>
                <a:gd name="connsiteX9" fmla="*/ 5166 w 30996"/>
                <a:gd name="connsiteY9" fmla="*/ 1992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996" h="20664">
                  <a:moveTo>
                    <a:pt x="0" y="20664"/>
                  </a:moveTo>
                  <a:lnTo>
                    <a:pt x="14760" y="14022"/>
                  </a:lnTo>
                  <a:lnTo>
                    <a:pt x="19188" y="14022"/>
                  </a:lnTo>
                  <a:cubicBezTo>
                    <a:pt x="19188" y="14022"/>
                    <a:pt x="25092" y="14022"/>
                    <a:pt x="25830" y="8856"/>
                  </a:cubicBezTo>
                  <a:cubicBezTo>
                    <a:pt x="27756" y="6027"/>
                    <a:pt x="29483" y="3068"/>
                    <a:pt x="30996" y="0"/>
                  </a:cubicBezTo>
                  <a:cubicBezTo>
                    <a:pt x="30996" y="0"/>
                    <a:pt x="23616" y="0"/>
                    <a:pt x="23616" y="0"/>
                  </a:cubicBezTo>
                  <a:cubicBezTo>
                    <a:pt x="23616" y="0"/>
                    <a:pt x="19926" y="0"/>
                    <a:pt x="16236" y="0"/>
                  </a:cubicBezTo>
                  <a:cubicBezTo>
                    <a:pt x="14066" y="850"/>
                    <a:pt x="12243" y="2411"/>
                    <a:pt x="11070" y="4428"/>
                  </a:cubicBezTo>
                  <a:cubicBezTo>
                    <a:pt x="11483" y="6871"/>
                    <a:pt x="11483" y="9365"/>
                    <a:pt x="11070" y="11808"/>
                  </a:cubicBezTo>
                  <a:cubicBezTo>
                    <a:pt x="9771" y="14944"/>
                    <a:pt x="7749" y="17726"/>
                    <a:pt x="5166" y="19926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BA867842-5EC8-43BB-A91E-9A53B606EC0E}"/>
                </a:ext>
              </a:extLst>
            </p:cNvPr>
            <p:cNvSpPr/>
            <p:nvPr/>
          </p:nvSpPr>
          <p:spPr>
            <a:xfrm>
              <a:off x="10255584" y="3797024"/>
              <a:ext cx="25829" cy="19925"/>
            </a:xfrm>
            <a:custGeom>
              <a:avLst/>
              <a:gdLst>
                <a:gd name="connsiteX0" fmla="*/ 0 w 25829"/>
                <a:gd name="connsiteY0" fmla="*/ 19926 h 19925"/>
                <a:gd name="connsiteX1" fmla="*/ 0 w 25829"/>
                <a:gd name="connsiteY1" fmla="*/ 19926 h 19925"/>
                <a:gd name="connsiteX2" fmla="*/ 5904 w 25829"/>
                <a:gd name="connsiteY2" fmla="*/ 12546 h 19925"/>
                <a:gd name="connsiteX3" fmla="*/ 5904 w 25829"/>
                <a:gd name="connsiteY3" fmla="*/ 8118 h 19925"/>
                <a:gd name="connsiteX4" fmla="*/ 5904 w 25829"/>
                <a:gd name="connsiteY4" fmla="*/ 8118 h 19925"/>
                <a:gd name="connsiteX5" fmla="*/ 14760 w 25829"/>
                <a:gd name="connsiteY5" fmla="*/ 0 h 19925"/>
                <a:gd name="connsiteX6" fmla="*/ 14760 w 25829"/>
                <a:gd name="connsiteY6" fmla="*/ 0 h 19925"/>
                <a:gd name="connsiteX7" fmla="*/ 19188 w 25829"/>
                <a:gd name="connsiteY7" fmla="*/ 0 h 19925"/>
                <a:gd name="connsiteX8" fmla="*/ 25830 w 25829"/>
                <a:gd name="connsiteY8" fmla="*/ 0 h 19925"/>
                <a:gd name="connsiteX9" fmla="*/ 19188 w 25829"/>
                <a:gd name="connsiteY9" fmla="*/ 0 h 19925"/>
                <a:gd name="connsiteX10" fmla="*/ 14760 w 25829"/>
                <a:gd name="connsiteY10" fmla="*/ 0 h 19925"/>
                <a:gd name="connsiteX11" fmla="*/ 14760 w 25829"/>
                <a:gd name="connsiteY11" fmla="*/ 0 h 19925"/>
                <a:gd name="connsiteX12" fmla="*/ 8856 w 25829"/>
                <a:gd name="connsiteY12" fmla="*/ 5166 h 19925"/>
                <a:gd name="connsiteX13" fmla="*/ 8856 w 25829"/>
                <a:gd name="connsiteY13" fmla="*/ 5166 h 19925"/>
                <a:gd name="connsiteX14" fmla="*/ 8856 w 25829"/>
                <a:gd name="connsiteY14" fmla="*/ 9594 h 19925"/>
                <a:gd name="connsiteX15" fmla="*/ 2952 w 25829"/>
                <a:gd name="connsiteY15" fmla="*/ 16974 h 19925"/>
                <a:gd name="connsiteX16" fmla="*/ 14760 w 25829"/>
                <a:gd name="connsiteY16" fmla="*/ 13284 h 19925"/>
                <a:gd name="connsiteX17" fmla="*/ 14760 w 25829"/>
                <a:gd name="connsiteY17" fmla="*/ 13284 h 19925"/>
                <a:gd name="connsiteX18" fmla="*/ 14760 w 25829"/>
                <a:gd name="connsiteY18" fmla="*/ 13284 h 19925"/>
                <a:gd name="connsiteX19" fmla="*/ 19188 w 25829"/>
                <a:gd name="connsiteY19" fmla="*/ 13284 h 19925"/>
                <a:gd name="connsiteX20" fmla="*/ 19188 w 25829"/>
                <a:gd name="connsiteY20" fmla="*/ 13284 h 19925"/>
                <a:gd name="connsiteX21" fmla="*/ 19188 w 25829"/>
                <a:gd name="connsiteY21" fmla="*/ 13284 h 19925"/>
                <a:gd name="connsiteX22" fmla="*/ 19188 w 25829"/>
                <a:gd name="connsiteY22" fmla="*/ 17712 h 19925"/>
                <a:gd name="connsiteX23" fmla="*/ 19188 w 25829"/>
                <a:gd name="connsiteY23" fmla="*/ 17712 h 19925"/>
                <a:gd name="connsiteX24" fmla="*/ 19188 w 25829"/>
                <a:gd name="connsiteY24" fmla="*/ 17712 h 19925"/>
                <a:gd name="connsiteX25" fmla="*/ 19188 w 25829"/>
                <a:gd name="connsiteY25" fmla="*/ 17712 h 19925"/>
                <a:gd name="connsiteX26" fmla="*/ 14760 w 25829"/>
                <a:gd name="connsiteY26" fmla="*/ 14022 h 19925"/>
                <a:gd name="connsiteX27" fmla="*/ 2214 w 25829"/>
                <a:gd name="connsiteY27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5829" h="19925">
                  <a:moveTo>
                    <a:pt x="0" y="19926"/>
                  </a:moveTo>
                  <a:lnTo>
                    <a:pt x="0" y="19926"/>
                  </a:lnTo>
                  <a:cubicBezTo>
                    <a:pt x="2457" y="17904"/>
                    <a:pt x="4472" y="15390"/>
                    <a:pt x="5904" y="12546"/>
                  </a:cubicBezTo>
                  <a:lnTo>
                    <a:pt x="5904" y="8118"/>
                  </a:lnTo>
                  <a:cubicBezTo>
                    <a:pt x="5904" y="8118"/>
                    <a:pt x="5904" y="8118"/>
                    <a:pt x="5904" y="8118"/>
                  </a:cubicBezTo>
                  <a:cubicBezTo>
                    <a:pt x="7284" y="4083"/>
                    <a:pt x="10620" y="1025"/>
                    <a:pt x="14760" y="0"/>
                  </a:cubicBezTo>
                  <a:lnTo>
                    <a:pt x="14760" y="0"/>
                  </a:lnTo>
                  <a:lnTo>
                    <a:pt x="19188" y="0"/>
                  </a:lnTo>
                  <a:lnTo>
                    <a:pt x="25830" y="0"/>
                  </a:lnTo>
                  <a:lnTo>
                    <a:pt x="19188" y="0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0332" y="0"/>
                    <a:pt x="8856" y="4428"/>
                    <a:pt x="8856" y="5166"/>
                  </a:cubicBezTo>
                  <a:lnTo>
                    <a:pt x="8856" y="5166"/>
                  </a:lnTo>
                  <a:cubicBezTo>
                    <a:pt x="9269" y="6613"/>
                    <a:pt x="9269" y="8147"/>
                    <a:pt x="8856" y="9594"/>
                  </a:cubicBezTo>
                  <a:lnTo>
                    <a:pt x="2952" y="16974"/>
                  </a:lnTo>
                  <a:lnTo>
                    <a:pt x="14760" y="13284"/>
                  </a:lnTo>
                  <a:lnTo>
                    <a:pt x="14760" y="13284"/>
                  </a:lnTo>
                  <a:lnTo>
                    <a:pt x="14760" y="13284"/>
                  </a:lnTo>
                  <a:lnTo>
                    <a:pt x="19188" y="13284"/>
                  </a:lnTo>
                  <a:lnTo>
                    <a:pt x="19188" y="13284"/>
                  </a:lnTo>
                  <a:lnTo>
                    <a:pt x="19188" y="13284"/>
                  </a:lnTo>
                  <a:cubicBezTo>
                    <a:pt x="19188" y="13284"/>
                    <a:pt x="19188" y="13284"/>
                    <a:pt x="19188" y="17712"/>
                  </a:cubicBezTo>
                  <a:lnTo>
                    <a:pt x="19188" y="17712"/>
                  </a:lnTo>
                  <a:lnTo>
                    <a:pt x="19188" y="17712"/>
                  </a:lnTo>
                  <a:lnTo>
                    <a:pt x="19188" y="17712"/>
                  </a:lnTo>
                  <a:lnTo>
                    <a:pt x="14760" y="14022"/>
                  </a:lnTo>
                  <a:lnTo>
                    <a:pt x="2214" y="199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8B4C9DD2-A518-48D7-8ECC-1F9E2B1771E5}"/>
                </a:ext>
              </a:extLst>
            </p:cNvPr>
            <p:cNvSpPr/>
            <p:nvPr/>
          </p:nvSpPr>
          <p:spPr>
            <a:xfrm>
              <a:off x="10248942" y="3791858"/>
              <a:ext cx="24569" cy="28044"/>
            </a:xfrm>
            <a:custGeom>
              <a:avLst/>
              <a:gdLst>
                <a:gd name="connsiteX0" fmla="*/ 0 w 24569"/>
                <a:gd name="connsiteY0" fmla="*/ 25830 h 28044"/>
                <a:gd name="connsiteX1" fmla="*/ 14022 w 24569"/>
                <a:gd name="connsiteY1" fmla="*/ 17712 h 28044"/>
                <a:gd name="connsiteX2" fmla="*/ 18450 w 24569"/>
                <a:gd name="connsiteY2" fmla="*/ 17712 h 28044"/>
                <a:gd name="connsiteX3" fmla="*/ 24354 w 24569"/>
                <a:gd name="connsiteY3" fmla="*/ 10332 h 28044"/>
                <a:gd name="connsiteX4" fmla="*/ 24354 w 24569"/>
                <a:gd name="connsiteY4" fmla="*/ 0 h 28044"/>
                <a:gd name="connsiteX5" fmla="*/ 17712 w 24569"/>
                <a:gd name="connsiteY5" fmla="*/ 0 h 28044"/>
                <a:gd name="connsiteX6" fmla="*/ 11808 w 24569"/>
                <a:gd name="connsiteY6" fmla="*/ 4428 h 28044"/>
                <a:gd name="connsiteX7" fmla="*/ 7380 w 24569"/>
                <a:gd name="connsiteY7" fmla="*/ 11808 h 28044"/>
                <a:gd name="connsiteX8" fmla="*/ 7380 w 24569"/>
                <a:gd name="connsiteY8" fmla="*/ 17712 h 28044"/>
                <a:gd name="connsiteX9" fmla="*/ 7380 w 24569"/>
                <a:gd name="connsiteY9" fmla="*/ 22140 h 28044"/>
                <a:gd name="connsiteX10" fmla="*/ 738 w 24569"/>
                <a:gd name="connsiteY10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569" h="28044">
                  <a:moveTo>
                    <a:pt x="0" y="25830"/>
                  </a:moveTo>
                  <a:cubicBezTo>
                    <a:pt x="5373" y="24563"/>
                    <a:pt x="10251" y="21739"/>
                    <a:pt x="14022" y="17712"/>
                  </a:cubicBezTo>
                  <a:cubicBezTo>
                    <a:pt x="14022" y="17712"/>
                    <a:pt x="14022" y="17712"/>
                    <a:pt x="18450" y="17712"/>
                  </a:cubicBezTo>
                  <a:cubicBezTo>
                    <a:pt x="22878" y="17712"/>
                    <a:pt x="22878" y="14022"/>
                    <a:pt x="24354" y="10332"/>
                  </a:cubicBezTo>
                  <a:cubicBezTo>
                    <a:pt x="24642" y="6894"/>
                    <a:pt x="24642" y="3438"/>
                    <a:pt x="24354" y="0"/>
                  </a:cubicBezTo>
                  <a:lnTo>
                    <a:pt x="17712" y="0"/>
                  </a:lnTo>
                  <a:lnTo>
                    <a:pt x="11808" y="4428"/>
                  </a:lnTo>
                  <a:cubicBezTo>
                    <a:pt x="11808" y="4428"/>
                    <a:pt x="11808" y="10332"/>
                    <a:pt x="7380" y="11808"/>
                  </a:cubicBezTo>
                  <a:cubicBezTo>
                    <a:pt x="6849" y="13739"/>
                    <a:pt x="6849" y="15780"/>
                    <a:pt x="7380" y="17712"/>
                  </a:cubicBezTo>
                  <a:cubicBezTo>
                    <a:pt x="7380" y="17712"/>
                    <a:pt x="7380" y="17712"/>
                    <a:pt x="7380" y="22140"/>
                  </a:cubicBezTo>
                  <a:cubicBezTo>
                    <a:pt x="7380" y="26568"/>
                    <a:pt x="7380" y="22140"/>
                    <a:pt x="738" y="28044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id="{FDC39F4C-E438-49E9-8CAE-495134702303}"/>
                </a:ext>
              </a:extLst>
            </p:cNvPr>
            <p:cNvSpPr/>
            <p:nvPr/>
          </p:nvSpPr>
          <p:spPr>
            <a:xfrm>
              <a:off x="10248203" y="3791119"/>
              <a:ext cx="22909" cy="27306"/>
            </a:xfrm>
            <a:custGeom>
              <a:avLst/>
              <a:gdLst>
                <a:gd name="connsiteX0" fmla="*/ 1476 w 22909"/>
                <a:gd name="connsiteY0" fmla="*/ 27306 h 27306"/>
                <a:gd name="connsiteX1" fmla="*/ 1476 w 22909"/>
                <a:gd name="connsiteY1" fmla="*/ 27306 h 27306"/>
                <a:gd name="connsiteX2" fmla="*/ 5904 w 22909"/>
                <a:gd name="connsiteY2" fmla="*/ 27306 h 27306"/>
                <a:gd name="connsiteX3" fmla="*/ 5904 w 22909"/>
                <a:gd name="connsiteY3" fmla="*/ 27306 h 27306"/>
                <a:gd name="connsiteX4" fmla="*/ 5904 w 22909"/>
                <a:gd name="connsiteY4" fmla="*/ 22878 h 27306"/>
                <a:gd name="connsiteX5" fmla="*/ 5904 w 22909"/>
                <a:gd name="connsiteY5" fmla="*/ 16974 h 27306"/>
                <a:gd name="connsiteX6" fmla="*/ 5904 w 22909"/>
                <a:gd name="connsiteY6" fmla="*/ 16974 h 27306"/>
                <a:gd name="connsiteX7" fmla="*/ 9594 w 22909"/>
                <a:gd name="connsiteY7" fmla="*/ 11808 h 27306"/>
                <a:gd name="connsiteX8" fmla="*/ 9594 w 22909"/>
                <a:gd name="connsiteY8" fmla="*/ 11808 h 27306"/>
                <a:gd name="connsiteX9" fmla="*/ 13284 w 22909"/>
                <a:gd name="connsiteY9" fmla="*/ 11808 h 27306"/>
                <a:gd name="connsiteX10" fmla="*/ 19188 w 22909"/>
                <a:gd name="connsiteY10" fmla="*/ 11808 h 27306"/>
                <a:gd name="connsiteX11" fmla="*/ 19188 w 22909"/>
                <a:gd name="connsiteY11" fmla="*/ 11808 h 27306"/>
                <a:gd name="connsiteX12" fmla="*/ 13284 w 22909"/>
                <a:gd name="connsiteY12" fmla="*/ 11808 h 27306"/>
                <a:gd name="connsiteX13" fmla="*/ 9594 w 22909"/>
                <a:gd name="connsiteY13" fmla="*/ 11808 h 27306"/>
                <a:gd name="connsiteX14" fmla="*/ 9594 w 22909"/>
                <a:gd name="connsiteY14" fmla="*/ 11808 h 27306"/>
                <a:gd name="connsiteX15" fmla="*/ 9594 w 22909"/>
                <a:gd name="connsiteY15" fmla="*/ 16974 h 27306"/>
                <a:gd name="connsiteX16" fmla="*/ 9594 w 22909"/>
                <a:gd name="connsiteY16" fmla="*/ 16974 h 27306"/>
                <a:gd name="connsiteX17" fmla="*/ 9594 w 22909"/>
                <a:gd name="connsiteY17" fmla="*/ 22140 h 27306"/>
                <a:gd name="connsiteX18" fmla="*/ 9594 w 22909"/>
                <a:gd name="connsiteY18" fmla="*/ 22140 h 27306"/>
                <a:gd name="connsiteX19" fmla="*/ 5166 w 22909"/>
                <a:gd name="connsiteY19" fmla="*/ 22140 h 27306"/>
                <a:gd name="connsiteX20" fmla="*/ 18450 w 22909"/>
                <a:gd name="connsiteY20" fmla="*/ 14022 h 27306"/>
                <a:gd name="connsiteX21" fmla="*/ 18450 w 22909"/>
                <a:gd name="connsiteY21" fmla="*/ 14022 h 27306"/>
                <a:gd name="connsiteX22" fmla="*/ 22140 w 22909"/>
                <a:gd name="connsiteY22" fmla="*/ 7380 h 27306"/>
                <a:gd name="connsiteX23" fmla="*/ 22140 w 22909"/>
                <a:gd name="connsiteY23" fmla="*/ 7380 h 27306"/>
                <a:gd name="connsiteX24" fmla="*/ 22140 w 22909"/>
                <a:gd name="connsiteY24" fmla="*/ 7380 h 27306"/>
                <a:gd name="connsiteX25" fmla="*/ 22140 w 22909"/>
                <a:gd name="connsiteY25" fmla="*/ 0 h 27306"/>
                <a:gd name="connsiteX26" fmla="*/ 22140 w 22909"/>
                <a:gd name="connsiteY26" fmla="*/ 8118 h 27306"/>
                <a:gd name="connsiteX27" fmla="*/ 22140 w 22909"/>
                <a:gd name="connsiteY27" fmla="*/ 8118 h 27306"/>
                <a:gd name="connsiteX28" fmla="*/ 17712 w 22909"/>
                <a:gd name="connsiteY28" fmla="*/ 14022 h 27306"/>
                <a:gd name="connsiteX29" fmla="*/ 17712 w 22909"/>
                <a:gd name="connsiteY29" fmla="*/ 14022 h 27306"/>
                <a:gd name="connsiteX30" fmla="*/ 13284 w 22909"/>
                <a:gd name="connsiteY30" fmla="*/ 14022 h 27306"/>
                <a:gd name="connsiteX31" fmla="*/ 0 w 22909"/>
                <a:gd name="connsiteY31" fmla="*/ 22878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09" h="27306">
                  <a:moveTo>
                    <a:pt x="1476" y="27306"/>
                  </a:moveTo>
                  <a:lnTo>
                    <a:pt x="1476" y="27306"/>
                  </a:lnTo>
                  <a:lnTo>
                    <a:pt x="5904" y="27306"/>
                  </a:lnTo>
                  <a:lnTo>
                    <a:pt x="5904" y="27306"/>
                  </a:lnTo>
                  <a:cubicBezTo>
                    <a:pt x="5904" y="27306"/>
                    <a:pt x="5904" y="27306"/>
                    <a:pt x="5904" y="22878"/>
                  </a:cubicBezTo>
                  <a:cubicBezTo>
                    <a:pt x="5373" y="20947"/>
                    <a:pt x="5373" y="18906"/>
                    <a:pt x="5904" y="16974"/>
                  </a:cubicBezTo>
                  <a:lnTo>
                    <a:pt x="5904" y="16974"/>
                  </a:lnTo>
                  <a:cubicBezTo>
                    <a:pt x="5904" y="16974"/>
                    <a:pt x="5904" y="12546"/>
                    <a:pt x="9594" y="11808"/>
                  </a:cubicBezTo>
                  <a:lnTo>
                    <a:pt x="9594" y="11808"/>
                  </a:lnTo>
                  <a:cubicBezTo>
                    <a:pt x="10804" y="11496"/>
                    <a:pt x="12074" y="11496"/>
                    <a:pt x="13284" y="11808"/>
                  </a:cubicBezTo>
                  <a:lnTo>
                    <a:pt x="19188" y="11808"/>
                  </a:lnTo>
                  <a:lnTo>
                    <a:pt x="19188" y="11808"/>
                  </a:lnTo>
                  <a:lnTo>
                    <a:pt x="13284" y="11808"/>
                  </a:lnTo>
                  <a:cubicBezTo>
                    <a:pt x="12081" y="11460"/>
                    <a:pt x="10797" y="11460"/>
                    <a:pt x="9594" y="11808"/>
                  </a:cubicBezTo>
                  <a:lnTo>
                    <a:pt x="9594" y="11808"/>
                  </a:lnTo>
                  <a:cubicBezTo>
                    <a:pt x="9350" y="13522"/>
                    <a:pt x="9350" y="15260"/>
                    <a:pt x="9594" y="16974"/>
                  </a:cubicBezTo>
                  <a:cubicBezTo>
                    <a:pt x="9594" y="16974"/>
                    <a:pt x="9594" y="16974"/>
                    <a:pt x="9594" y="16974"/>
                  </a:cubicBezTo>
                  <a:cubicBezTo>
                    <a:pt x="8804" y="18605"/>
                    <a:pt x="8804" y="20509"/>
                    <a:pt x="9594" y="22140"/>
                  </a:cubicBezTo>
                  <a:cubicBezTo>
                    <a:pt x="9594" y="22140"/>
                    <a:pt x="9594" y="22140"/>
                    <a:pt x="9594" y="22140"/>
                  </a:cubicBezTo>
                  <a:cubicBezTo>
                    <a:pt x="8140" y="21795"/>
                    <a:pt x="6620" y="21795"/>
                    <a:pt x="5166" y="22140"/>
                  </a:cubicBezTo>
                  <a:cubicBezTo>
                    <a:pt x="10302" y="20821"/>
                    <a:pt x="14930" y="17994"/>
                    <a:pt x="18450" y="14022"/>
                  </a:cubicBezTo>
                  <a:lnTo>
                    <a:pt x="18450" y="14022"/>
                  </a:lnTo>
                  <a:cubicBezTo>
                    <a:pt x="20192" y="12131"/>
                    <a:pt x="21454" y="9855"/>
                    <a:pt x="22140" y="7380"/>
                  </a:cubicBezTo>
                  <a:lnTo>
                    <a:pt x="22140" y="7380"/>
                  </a:lnTo>
                  <a:lnTo>
                    <a:pt x="22140" y="7380"/>
                  </a:lnTo>
                  <a:cubicBezTo>
                    <a:pt x="22420" y="4928"/>
                    <a:pt x="22420" y="2452"/>
                    <a:pt x="22140" y="0"/>
                  </a:cubicBezTo>
                  <a:cubicBezTo>
                    <a:pt x="23166" y="2608"/>
                    <a:pt x="23166" y="5510"/>
                    <a:pt x="22140" y="8118"/>
                  </a:cubicBezTo>
                  <a:cubicBezTo>
                    <a:pt x="22140" y="8118"/>
                    <a:pt x="22140" y="8118"/>
                    <a:pt x="22140" y="8118"/>
                  </a:cubicBezTo>
                  <a:cubicBezTo>
                    <a:pt x="21033" y="10336"/>
                    <a:pt x="19527" y="12336"/>
                    <a:pt x="17712" y="14022"/>
                  </a:cubicBezTo>
                  <a:lnTo>
                    <a:pt x="17712" y="14022"/>
                  </a:lnTo>
                  <a:lnTo>
                    <a:pt x="13284" y="14022"/>
                  </a:lnTo>
                  <a:cubicBezTo>
                    <a:pt x="9683" y="18058"/>
                    <a:pt x="5107" y="21106"/>
                    <a:pt x="0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401741F6-138D-4520-8B56-38D396C57E2A}"/>
                </a:ext>
              </a:extLst>
            </p:cNvPr>
            <p:cNvSpPr/>
            <p:nvPr/>
          </p:nvSpPr>
          <p:spPr>
            <a:xfrm>
              <a:off x="10264440" y="3814735"/>
              <a:ext cx="27305" cy="5757"/>
            </a:xfrm>
            <a:custGeom>
              <a:avLst/>
              <a:gdLst>
                <a:gd name="connsiteX0" fmla="*/ 0 w 27305"/>
                <a:gd name="connsiteY0" fmla="*/ 0 h 5757"/>
                <a:gd name="connsiteX1" fmla="*/ 8856 w 27305"/>
                <a:gd name="connsiteY1" fmla="*/ 0 h 5757"/>
                <a:gd name="connsiteX2" fmla="*/ 12546 w 27305"/>
                <a:gd name="connsiteY2" fmla="*/ 0 h 5757"/>
                <a:gd name="connsiteX3" fmla="*/ 18450 w 27305"/>
                <a:gd name="connsiteY3" fmla="*/ 0 h 5757"/>
                <a:gd name="connsiteX4" fmla="*/ 27306 w 27305"/>
                <a:gd name="connsiteY4" fmla="*/ 0 h 5757"/>
                <a:gd name="connsiteX5" fmla="*/ 27306 w 27305"/>
                <a:gd name="connsiteY5" fmla="*/ 5166 h 5757"/>
                <a:gd name="connsiteX6" fmla="*/ 19926 w 27305"/>
                <a:gd name="connsiteY6" fmla="*/ 5166 h 5757"/>
                <a:gd name="connsiteX7" fmla="*/ 5904 w 27305"/>
                <a:gd name="connsiteY7" fmla="*/ 5166 h 5757"/>
                <a:gd name="connsiteX8" fmla="*/ 0 w 27305"/>
                <a:gd name="connsiteY8" fmla="*/ 5166 h 5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305" h="5757">
                  <a:moveTo>
                    <a:pt x="0" y="0"/>
                  </a:moveTo>
                  <a:lnTo>
                    <a:pt x="8856" y="0"/>
                  </a:lnTo>
                  <a:lnTo>
                    <a:pt x="12546" y="0"/>
                  </a:lnTo>
                  <a:cubicBezTo>
                    <a:pt x="12546" y="0"/>
                    <a:pt x="12546" y="0"/>
                    <a:pt x="18450" y="0"/>
                  </a:cubicBezTo>
                  <a:cubicBezTo>
                    <a:pt x="21358" y="719"/>
                    <a:pt x="24398" y="719"/>
                    <a:pt x="27306" y="0"/>
                  </a:cubicBezTo>
                  <a:cubicBezTo>
                    <a:pt x="27306" y="0"/>
                    <a:pt x="27306" y="4428"/>
                    <a:pt x="27306" y="5166"/>
                  </a:cubicBezTo>
                  <a:cubicBezTo>
                    <a:pt x="24907" y="5954"/>
                    <a:pt x="22324" y="5954"/>
                    <a:pt x="19926" y="5166"/>
                  </a:cubicBezTo>
                  <a:lnTo>
                    <a:pt x="5904" y="5166"/>
                  </a:lnTo>
                  <a:cubicBezTo>
                    <a:pt x="4007" y="4425"/>
                    <a:pt x="1897" y="4425"/>
                    <a:pt x="0" y="5166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8463EFB5-E2E7-4031-B5B9-0CCD33258C86}"/>
                </a:ext>
              </a:extLst>
            </p:cNvPr>
            <p:cNvSpPr/>
            <p:nvPr/>
          </p:nvSpPr>
          <p:spPr>
            <a:xfrm>
              <a:off x="10263701" y="3815656"/>
              <a:ext cx="24353" cy="555"/>
            </a:xfrm>
            <a:custGeom>
              <a:avLst/>
              <a:gdLst>
                <a:gd name="connsiteX0" fmla="*/ 6642 w 24353"/>
                <a:gd name="connsiteY0" fmla="*/ 556 h 555"/>
                <a:gd name="connsiteX1" fmla="*/ 6642 w 24353"/>
                <a:gd name="connsiteY1" fmla="*/ 556 h 555"/>
                <a:gd name="connsiteX2" fmla="*/ 2214 w 24353"/>
                <a:gd name="connsiteY2" fmla="*/ 556 h 555"/>
                <a:gd name="connsiteX3" fmla="*/ 16974 w 24353"/>
                <a:gd name="connsiteY3" fmla="*/ 556 h 555"/>
                <a:gd name="connsiteX4" fmla="*/ 24354 w 24353"/>
                <a:gd name="connsiteY4" fmla="*/ 556 h 555"/>
                <a:gd name="connsiteX5" fmla="*/ 24354 w 24353"/>
                <a:gd name="connsiteY5" fmla="*/ 556 h 555"/>
                <a:gd name="connsiteX6" fmla="*/ 24354 w 24353"/>
                <a:gd name="connsiteY6" fmla="*/ 556 h 555"/>
                <a:gd name="connsiteX7" fmla="*/ 6642 w 24353"/>
                <a:gd name="connsiteY7" fmla="*/ 556 h 555"/>
                <a:gd name="connsiteX8" fmla="*/ 0 w 24353"/>
                <a:gd name="connsiteY8" fmla="*/ 556 h 555"/>
                <a:gd name="connsiteX9" fmla="*/ 7380 w 24353"/>
                <a:gd name="connsiteY9" fmla="*/ 556 h 555"/>
                <a:gd name="connsiteX10" fmla="*/ 11070 w 24353"/>
                <a:gd name="connsiteY10" fmla="*/ 556 h 555"/>
                <a:gd name="connsiteX11" fmla="*/ 16974 w 24353"/>
                <a:gd name="connsiteY11" fmla="*/ 556 h 555"/>
                <a:gd name="connsiteX12" fmla="*/ 24354 w 24353"/>
                <a:gd name="connsiteY12" fmla="*/ 556 h 555"/>
                <a:gd name="connsiteX13" fmla="*/ 16974 w 24353"/>
                <a:gd name="connsiteY13" fmla="*/ 556 h 555"/>
                <a:gd name="connsiteX14" fmla="*/ 9594 w 24353"/>
                <a:gd name="connsiteY14" fmla="*/ 556 h 555"/>
                <a:gd name="connsiteX15" fmla="*/ 0 w 24353"/>
                <a:gd name="connsiteY15" fmla="*/ 556 h 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353" h="555">
                  <a:moveTo>
                    <a:pt x="6642" y="556"/>
                  </a:moveTo>
                  <a:lnTo>
                    <a:pt x="6642" y="556"/>
                  </a:lnTo>
                  <a:cubicBezTo>
                    <a:pt x="5196" y="145"/>
                    <a:pt x="3661" y="145"/>
                    <a:pt x="2214" y="556"/>
                  </a:cubicBezTo>
                  <a:lnTo>
                    <a:pt x="16974" y="556"/>
                  </a:lnTo>
                  <a:lnTo>
                    <a:pt x="24354" y="556"/>
                  </a:lnTo>
                  <a:lnTo>
                    <a:pt x="24354" y="556"/>
                  </a:lnTo>
                  <a:lnTo>
                    <a:pt x="24354" y="556"/>
                  </a:lnTo>
                  <a:lnTo>
                    <a:pt x="6642" y="556"/>
                  </a:lnTo>
                  <a:close/>
                  <a:moveTo>
                    <a:pt x="0" y="556"/>
                  </a:moveTo>
                  <a:lnTo>
                    <a:pt x="7380" y="556"/>
                  </a:lnTo>
                  <a:lnTo>
                    <a:pt x="11070" y="556"/>
                  </a:lnTo>
                  <a:cubicBezTo>
                    <a:pt x="12967" y="-185"/>
                    <a:pt x="15077" y="-185"/>
                    <a:pt x="16974" y="556"/>
                  </a:cubicBezTo>
                  <a:lnTo>
                    <a:pt x="24354" y="556"/>
                  </a:lnTo>
                  <a:lnTo>
                    <a:pt x="16974" y="556"/>
                  </a:lnTo>
                  <a:lnTo>
                    <a:pt x="9594" y="556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E5F7B479-8C17-4A9A-B17C-631954AE4ECE}"/>
                </a:ext>
              </a:extLst>
            </p:cNvPr>
            <p:cNvSpPr/>
            <p:nvPr/>
          </p:nvSpPr>
          <p:spPr>
            <a:xfrm>
              <a:off x="10259274" y="3814735"/>
              <a:ext cx="36900" cy="5494"/>
            </a:xfrm>
            <a:custGeom>
              <a:avLst/>
              <a:gdLst>
                <a:gd name="connsiteX0" fmla="*/ 0 w 36900"/>
                <a:gd name="connsiteY0" fmla="*/ 0 h 5494"/>
                <a:gd name="connsiteX1" fmla="*/ 10332 w 36900"/>
                <a:gd name="connsiteY1" fmla="*/ 0 h 5494"/>
                <a:gd name="connsiteX2" fmla="*/ 26568 w 36900"/>
                <a:gd name="connsiteY2" fmla="*/ 0 h 5494"/>
                <a:gd name="connsiteX3" fmla="*/ 36900 w 36900"/>
                <a:gd name="connsiteY3" fmla="*/ 0 h 5494"/>
                <a:gd name="connsiteX4" fmla="*/ 30996 w 36900"/>
                <a:gd name="connsiteY4" fmla="*/ 5166 h 5494"/>
                <a:gd name="connsiteX5" fmla="*/ 21402 w 36900"/>
                <a:gd name="connsiteY5" fmla="*/ 5166 h 5494"/>
                <a:gd name="connsiteX6" fmla="*/ 12546 w 36900"/>
                <a:gd name="connsiteY6" fmla="*/ 5166 h 5494"/>
                <a:gd name="connsiteX7" fmla="*/ 12546 w 36900"/>
                <a:gd name="connsiteY7" fmla="*/ 5166 h 5494"/>
                <a:gd name="connsiteX8" fmla="*/ 2952 w 36900"/>
                <a:gd name="connsiteY8" fmla="*/ 1476 h 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0" h="5494">
                  <a:moveTo>
                    <a:pt x="0" y="0"/>
                  </a:moveTo>
                  <a:lnTo>
                    <a:pt x="10332" y="0"/>
                  </a:lnTo>
                  <a:lnTo>
                    <a:pt x="26568" y="0"/>
                  </a:lnTo>
                  <a:lnTo>
                    <a:pt x="36900" y="0"/>
                  </a:lnTo>
                  <a:cubicBezTo>
                    <a:pt x="36900" y="0"/>
                    <a:pt x="36900" y="4428"/>
                    <a:pt x="30996" y="5166"/>
                  </a:cubicBezTo>
                  <a:cubicBezTo>
                    <a:pt x="25092" y="5904"/>
                    <a:pt x="25830" y="5166"/>
                    <a:pt x="21402" y="5166"/>
                  </a:cubicBezTo>
                  <a:lnTo>
                    <a:pt x="12546" y="5166"/>
                  </a:lnTo>
                  <a:lnTo>
                    <a:pt x="12546" y="5166"/>
                  </a:lnTo>
                  <a:cubicBezTo>
                    <a:pt x="9564" y="3435"/>
                    <a:pt x="6325" y="2189"/>
                    <a:pt x="2952" y="1476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4CB11D49-9259-44CC-911E-EE96A35F7B17}"/>
                </a:ext>
              </a:extLst>
            </p:cNvPr>
            <p:cNvSpPr/>
            <p:nvPr/>
          </p:nvSpPr>
          <p:spPr>
            <a:xfrm>
              <a:off x="10260011" y="3808093"/>
              <a:ext cx="38376" cy="20664"/>
            </a:xfrm>
            <a:custGeom>
              <a:avLst/>
              <a:gdLst>
                <a:gd name="connsiteX0" fmla="*/ 24354 w 38376"/>
                <a:gd name="connsiteY0" fmla="*/ 14760 h 20664"/>
                <a:gd name="connsiteX1" fmla="*/ 10332 w 38376"/>
                <a:gd name="connsiteY1" fmla="*/ 14760 h 20664"/>
                <a:gd name="connsiteX2" fmla="*/ 10332 w 38376"/>
                <a:gd name="connsiteY2" fmla="*/ 14760 h 20664"/>
                <a:gd name="connsiteX3" fmla="*/ 738 w 38376"/>
                <a:gd name="connsiteY3" fmla="*/ 14760 h 20664"/>
                <a:gd name="connsiteX4" fmla="*/ 11070 w 38376"/>
                <a:gd name="connsiteY4" fmla="*/ 14760 h 20664"/>
                <a:gd name="connsiteX5" fmla="*/ 38376 w 38376"/>
                <a:gd name="connsiteY5" fmla="*/ 14760 h 20664"/>
                <a:gd name="connsiteX6" fmla="*/ 31734 w 38376"/>
                <a:gd name="connsiteY6" fmla="*/ 20664 h 20664"/>
                <a:gd name="connsiteX7" fmla="*/ 31734 w 38376"/>
                <a:gd name="connsiteY7" fmla="*/ 20664 h 20664"/>
                <a:gd name="connsiteX8" fmla="*/ 28044 w 38376"/>
                <a:gd name="connsiteY8" fmla="*/ 20664 h 20664"/>
                <a:gd name="connsiteX9" fmla="*/ 10332 w 38376"/>
                <a:gd name="connsiteY9" fmla="*/ 5166 h 20664"/>
                <a:gd name="connsiteX10" fmla="*/ 0 w 38376"/>
                <a:gd name="connsiteY10" fmla="*/ 5166 h 20664"/>
                <a:gd name="connsiteX11" fmla="*/ 8856 w 38376"/>
                <a:gd name="connsiteY11" fmla="*/ 5166 h 20664"/>
                <a:gd name="connsiteX12" fmla="*/ 8856 w 38376"/>
                <a:gd name="connsiteY12" fmla="*/ 5166 h 20664"/>
                <a:gd name="connsiteX13" fmla="*/ 8856 w 38376"/>
                <a:gd name="connsiteY13" fmla="*/ 5166 h 20664"/>
                <a:gd name="connsiteX14" fmla="*/ 15498 w 38376"/>
                <a:gd name="connsiteY14" fmla="*/ 5166 h 20664"/>
                <a:gd name="connsiteX15" fmla="*/ 25092 w 38376"/>
                <a:gd name="connsiteY15" fmla="*/ 5166 h 20664"/>
                <a:gd name="connsiteX16" fmla="*/ 31734 w 38376"/>
                <a:gd name="connsiteY16" fmla="*/ 0 h 20664"/>
                <a:gd name="connsiteX17" fmla="*/ 20664 w 38376"/>
                <a:gd name="connsiteY17" fmla="*/ 0 h 20664"/>
                <a:gd name="connsiteX18" fmla="*/ 10332 w 38376"/>
                <a:gd name="connsiteY18" fmla="*/ 0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8376" h="20664">
                  <a:moveTo>
                    <a:pt x="24354" y="14760"/>
                  </a:moveTo>
                  <a:lnTo>
                    <a:pt x="10332" y="14760"/>
                  </a:lnTo>
                  <a:lnTo>
                    <a:pt x="10332" y="14760"/>
                  </a:lnTo>
                  <a:cubicBezTo>
                    <a:pt x="7181" y="14007"/>
                    <a:pt x="3889" y="14007"/>
                    <a:pt x="738" y="14760"/>
                  </a:cubicBezTo>
                  <a:cubicBezTo>
                    <a:pt x="4162" y="14244"/>
                    <a:pt x="7646" y="14244"/>
                    <a:pt x="11070" y="14760"/>
                  </a:cubicBezTo>
                  <a:lnTo>
                    <a:pt x="38376" y="14760"/>
                  </a:lnTo>
                  <a:cubicBezTo>
                    <a:pt x="36701" y="17260"/>
                    <a:pt x="34413" y="19292"/>
                    <a:pt x="31734" y="20664"/>
                  </a:cubicBezTo>
                  <a:lnTo>
                    <a:pt x="31734" y="20664"/>
                  </a:lnTo>
                  <a:lnTo>
                    <a:pt x="28044" y="20664"/>
                  </a:lnTo>
                  <a:close/>
                  <a:moveTo>
                    <a:pt x="10332" y="5166"/>
                  </a:moveTo>
                  <a:lnTo>
                    <a:pt x="0" y="5166"/>
                  </a:lnTo>
                  <a:cubicBezTo>
                    <a:pt x="2886" y="4305"/>
                    <a:pt x="5970" y="4305"/>
                    <a:pt x="8856" y="5166"/>
                  </a:cubicBezTo>
                  <a:lnTo>
                    <a:pt x="8856" y="5166"/>
                  </a:lnTo>
                  <a:lnTo>
                    <a:pt x="8856" y="5166"/>
                  </a:lnTo>
                  <a:lnTo>
                    <a:pt x="15498" y="5166"/>
                  </a:lnTo>
                  <a:lnTo>
                    <a:pt x="25092" y="5166"/>
                  </a:lnTo>
                  <a:cubicBezTo>
                    <a:pt x="27705" y="4029"/>
                    <a:pt x="29992" y="2252"/>
                    <a:pt x="31734" y="0"/>
                  </a:cubicBezTo>
                  <a:lnTo>
                    <a:pt x="20664" y="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956B45C7-EC09-4566-8964-4D93337C732D}"/>
                </a:ext>
              </a:extLst>
            </p:cNvPr>
            <p:cNvSpPr/>
            <p:nvPr/>
          </p:nvSpPr>
          <p:spPr>
            <a:xfrm>
              <a:off x="10251894" y="3817270"/>
              <a:ext cx="42065" cy="6321"/>
            </a:xfrm>
            <a:custGeom>
              <a:avLst/>
              <a:gdLst>
                <a:gd name="connsiteX0" fmla="*/ 0 w 42065"/>
                <a:gd name="connsiteY0" fmla="*/ 1155 h 6321"/>
                <a:gd name="connsiteX1" fmla="*/ 15498 w 42065"/>
                <a:gd name="connsiteY1" fmla="*/ 1155 h 6321"/>
                <a:gd name="connsiteX2" fmla="*/ 22140 w 42065"/>
                <a:gd name="connsiteY2" fmla="*/ 1155 h 6321"/>
                <a:gd name="connsiteX3" fmla="*/ 30258 w 42065"/>
                <a:gd name="connsiteY3" fmla="*/ 1155 h 6321"/>
                <a:gd name="connsiteX4" fmla="*/ 42066 w 42065"/>
                <a:gd name="connsiteY4" fmla="*/ 1155 h 6321"/>
                <a:gd name="connsiteX5" fmla="*/ 33210 w 42065"/>
                <a:gd name="connsiteY5" fmla="*/ 6321 h 6321"/>
                <a:gd name="connsiteX6" fmla="*/ 16236 w 42065"/>
                <a:gd name="connsiteY6" fmla="*/ 6321 h 6321"/>
                <a:gd name="connsiteX7" fmla="*/ 9594 w 42065"/>
                <a:gd name="connsiteY7" fmla="*/ 6321 h 6321"/>
                <a:gd name="connsiteX8" fmla="*/ 9594 w 42065"/>
                <a:gd name="connsiteY8" fmla="*/ 6321 h 6321"/>
                <a:gd name="connsiteX9" fmla="*/ 2952 w 42065"/>
                <a:gd name="connsiteY9" fmla="*/ 1893 h 6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065" h="6321">
                  <a:moveTo>
                    <a:pt x="0" y="1155"/>
                  </a:moveTo>
                  <a:cubicBezTo>
                    <a:pt x="5048" y="-385"/>
                    <a:pt x="10450" y="-385"/>
                    <a:pt x="15498" y="1155"/>
                  </a:cubicBezTo>
                  <a:lnTo>
                    <a:pt x="22140" y="1155"/>
                  </a:lnTo>
                  <a:cubicBezTo>
                    <a:pt x="24804" y="468"/>
                    <a:pt x="27594" y="468"/>
                    <a:pt x="30258" y="1155"/>
                  </a:cubicBezTo>
                  <a:lnTo>
                    <a:pt x="42066" y="1155"/>
                  </a:lnTo>
                  <a:cubicBezTo>
                    <a:pt x="42066" y="1155"/>
                    <a:pt x="36162" y="6321"/>
                    <a:pt x="33210" y="6321"/>
                  </a:cubicBezTo>
                  <a:cubicBezTo>
                    <a:pt x="30258" y="6321"/>
                    <a:pt x="19188" y="6321"/>
                    <a:pt x="16236" y="6321"/>
                  </a:cubicBezTo>
                  <a:lnTo>
                    <a:pt x="9594" y="6321"/>
                  </a:lnTo>
                  <a:cubicBezTo>
                    <a:pt x="9594" y="6321"/>
                    <a:pt x="9594" y="6321"/>
                    <a:pt x="9594" y="6321"/>
                  </a:cubicBezTo>
                  <a:cubicBezTo>
                    <a:pt x="8066" y="4015"/>
                    <a:pt x="5668" y="2419"/>
                    <a:pt x="2952" y="1893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E3EE49A9-83B5-456D-94F5-F951DC8AC64D}"/>
                </a:ext>
              </a:extLst>
            </p:cNvPr>
            <p:cNvSpPr/>
            <p:nvPr/>
          </p:nvSpPr>
          <p:spPr>
            <a:xfrm>
              <a:off x="10248942" y="3825067"/>
              <a:ext cx="53873" cy="4427"/>
            </a:xfrm>
            <a:custGeom>
              <a:avLst/>
              <a:gdLst>
                <a:gd name="connsiteX0" fmla="*/ 21402 w 53873"/>
                <a:gd name="connsiteY0" fmla="*/ 3690 h 4427"/>
                <a:gd name="connsiteX1" fmla="*/ 21402 w 53873"/>
                <a:gd name="connsiteY1" fmla="*/ 3690 h 4427"/>
                <a:gd name="connsiteX2" fmla="*/ 17712 w 53873"/>
                <a:gd name="connsiteY2" fmla="*/ 3690 h 4427"/>
                <a:gd name="connsiteX3" fmla="*/ 17712 w 53873"/>
                <a:gd name="connsiteY3" fmla="*/ 3690 h 4427"/>
                <a:gd name="connsiteX4" fmla="*/ 17712 w 53873"/>
                <a:gd name="connsiteY4" fmla="*/ 3690 h 4427"/>
                <a:gd name="connsiteX5" fmla="*/ 17712 w 53873"/>
                <a:gd name="connsiteY5" fmla="*/ 3690 h 4427"/>
                <a:gd name="connsiteX6" fmla="*/ 11070 w 53873"/>
                <a:gd name="connsiteY6" fmla="*/ 3690 h 4427"/>
                <a:gd name="connsiteX7" fmla="*/ 27306 w 53873"/>
                <a:gd name="connsiteY7" fmla="*/ 3690 h 4427"/>
                <a:gd name="connsiteX8" fmla="*/ 38376 w 53873"/>
                <a:gd name="connsiteY8" fmla="*/ 3690 h 4427"/>
                <a:gd name="connsiteX9" fmla="*/ 42066 w 53873"/>
                <a:gd name="connsiteY9" fmla="*/ 3690 h 4427"/>
                <a:gd name="connsiteX10" fmla="*/ 53874 w 53873"/>
                <a:gd name="connsiteY10" fmla="*/ 3690 h 4427"/>
                <a:gd name="connsiteX11" fmla="*/ 53874 w 53873"/>
                <a:gd name="connsiteY11" fmla="*/ 3690 h 4427"/>
                <a:gd name="connsiteX12" fmla="*/ 42066 w 53873"/>
                <a:gd name="connsiteY12" fmla="*/ 3690 h 4427"/>
                <a:gd name="connsiteX13" fmla="*/ 21402 w 53873"/>
                <a:gd name="connsiteY13" fmla="*/ 3690 h 4427"/>
                <a:gd name="connsiteX14" fmla="*/ 15498 w 53873"/>
                <a:gd name="connsiteY14" fmla="*/ 3690 h 4427"/>
                <a:gd name="connsiteX15" fmla="*/ 0 w 53873"/>
                <a:gd name="connsiteY15" fmla="*/ 3690 h 4427"/>
                <a:gd name="connsiteX16" fmla="*/ 5904 w 53873"/>
                <a:gd name="connsiteY16" fmla="*/ 3690 h 4427"/>
                <a:gd name="connsiteX17" fmla="*/ 5904 w 53873"/>
                <a:gd name="connsiteY17" fmla="*/ 3690 h 4427"/>
                <a:gd name="connsiteX18" fmla="*/ 5904 w 53873"/>
                <a:gd name="connsiteY18" fmla="*/ 3690 h 4427"/>
                <a:gd name="connsiteX19" fmla="*/ 5904 w 53873"/>
                <a:gd name="connsiteY19" fmla="*/ 3690 h 4427"/>
                <a:gd name="connsiteX20" fmla="*/ 25830 w 53873"/>
                <a:gd name="connsiteY20" fmla="*/ 3690 h 4427"/>
                <a:gd name="connsiteX21" fmla="*/ 33948 w 53873"/>
                <a:gd name="connsiteY21" fmla="*/ 0 h 4427"/>
                <a:gd name="connsiteX22" fmla="*/ 26568 w 53873"/>
                <a:gd name="connsiteY22" fmla="*/ 4428 h 4427"/>
                <a:gd name="connsiteX23" fmla="*/ 21402 w 53873"/>
                <a:gd name="connsiteY2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873" h="4427">
                  <a:moveTo>
                    <a:pt x="21402" y="3690"/>
                  </a:moveTo>
                  <a:lnTo>
                    <a:pt x="21402" y="3690"/>
                  </a:lnTo>
                  <a:lnTo>
                    <a:pt x="17712" y="3690"/>
                  </a:lnTo>
                  <a:lnTo>
                    <a:pt x="17712" y="3690"/>
                  </a:lnTo>
                  <a:lnTo>
                    <a:pt x="17712" y="3690"/>
                  </a:lnTo>
                  <a:lnTo>
                    <a:pt x="17712" y="3690"/>
                  </a:lnTo>
                  <a:cubicBezTo>
                    <a:pt x="15557" y="2959"/>
                    <a:pt x="13225" y="2959"/>
                    <a:pt x="11070" y="3690"/>
                  </a:cubicBezTo>
                  <a:cubicBezTo>
                    <a:pt x="16325" y="1833"/>
                    <a:pt x="22051" y="1833"/>
                    <a:pt x="27306" y="3690"/>
                  </a:cubicBezTo>
                  <a:lnTo>
                    <a:pt x="38376" y="3690"/>
                  </a:lnTo>
                  <a:lnTo>
                    <a:pt x="42066" y="3690"/>
                  </a:lnTo>
                  <a:lnTo>
                    <a:pt x="53874" y="3690"/>
                  </a:lnTo>
                  <a:lnTo>
                    <a:pt x="53874" y="3690"/>
                  </a:lnTo>
                  <a:cubicBezTo>
                    <a:pt x="49948" y="4111"/>
                    <a:pt x="45992" y="4111"/>
                    <a:pt x="42066" y="3690"/>
                  </a:cubicBezTo>
                  <a:lnTo>
                    <a:pt x="21402" y="3690"/>
                  </a:lnTo>
                  <a:lnTo>
                    <a:pt x="15498" y="3690"/>
                  </a:lnTo>
                  <a:cubicBezTo>
                    <a:pt x="10406" y="2468"/>
                    <a:pt x="5092" y="2468"/>
                    <a:pt x="0" y="3690"/>
                  </a:cubicBezTo>
                  <a:cubicBezTo>
                    <a:pt x="1926" y="3116"/>
                    <a:pt x="3978" y="3116"/>
                    <a:pt x="5904" y="3690"/>
                  </a:cubicBezTo>
                  <a:lnTo>
                    <a:pt x="5904" y="3690"/>
                  </a:lnTo>
                  <a:lnTo>
                    <a:pt x="5904" y="3690"/>
                  </a:lnTo>
                  <a:lnTo>
                    <a:pt x="5904" y="3690"/>
                  </a:lnTo>
                  <a:lnTo>
                    <a:pt x="25830" y="3690"/>
                  </a:lnTo>
                  <a:cubicBezTo>
                    <a:pt x="28826" y="3242"/>
                    <a:pt x="31638" y="1964"/>
                    <a:pt x="33948" y="0"/>
                  </a:cubicBezTo>
                  <a:cubicBezTo>
                    <a:pt x="31955" y="2143"/>
                    <a:pt x="29395" y="3678"/>
                    <a:pt x="26568" y="4428"/>
                  </a:cubicBezTo>
                  <a:lnTo>
                    <a:pt x="21402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7DABF327-5425-4D44-904D-098127D7A90C}"/>
                </a:ext>
              </a:extLst>
            </p:cNvPr>
            <p:cNvSpPr/>
            <p:nvPr/>
          </p:nvSpPr>
          <p:spPr>
            <a:xfrm>
              <a:off x="10299863" y="3786691"/>
              <a:ext cx="22468" cy="11070"/>
            </a:xfrm>
            <a:custGeom>
              <a:avLst/>
              <a:gdLst>
                <a:gd name="connsiteX0" fmla="*/ 0 w 22468"/>
                <a:gd name="connsiteY0" fmla="*/ 11070 h 11070"/>
                <a:gd name="connsiteX1" fmla="*/ 5904 w 22468"/>
                <a:gd name="connsiteY1" fmla="*/ 4428 h 11070"/>
                <a:gd name="connsiteX2" fmla="*/ 11070 w 22468"/>
                <a:gd name="connsiteY2" fmla="*/ 4428 h 11070"/>
                <a:gd name="connsiteX3" fmla="*/ 16236 w 22468"/>
                <a:gd name="connsiteY3" fmla="*/ 0 h 11070"/>
                <a:gd name="connsiteX4" fmla="*/ 22140 w 22468"/>
                <a:gd name="connsiteY4" fmla="*/ 0 h 11070"/>
                <a:gd name="connsiteX5" fmla="*/ 22140 w 22468"/>
                <a:gd name="connsiteY5" fmla="*/ 6642 h 11070"/>
                <a:gd name="connsiteX6" fmla="*/ 16974 w 22468"/>
                <a:gd name="connsiteY6" fmla="*/ 6642 h 11070"/>
                <a:gd name="connsiteX7" fmla="*/ 10332 w 22468"/>
                <a:gd name="connsiteY7" fmla="*/ 6642 h 11070"/>
                <a:gd name="connsiteX8" fmla="*/ 10332 w 22468"/>
                <a:gd name="connsiteY8" fmla="*/ 6642 h 11070"/>
                <a:gd name="connsiteX9" fmla="*/ 4428 w 22468"/>
                <a:gd name="connsiteY9" fmla="*/ 6642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8" h="11070">
                  <a:moveTo>
                    <a:pt x="0" y="11070"/>
                  </a:moveTo>
                  <a:lnTo>
                    <a:pt x="5904" y="4428"/>
                  </a:lnTo>
                  <a:lnTo>
                    <a:pt x="11070" y="4428"/>
                  </a:lnTo>
                  <a:cubicBezTo>
                    <a:pt x="11845" y="2115"/>
                    <a:pt x="13830" y="415"/>
                    <a:pt x="16236" y="0"/>
                  </a:cubicBezTo>
                  <a:cubicBezTo>
                    <a:pt x="16236" y="0"/>
                    <a:pt x="21402" y="0"/>
                    <a:pt x="22140" y="0"/>
                  </a:cubicBezTo>
                  <a:cubicBezTo>
                    <a:pt x="22878" y="0"/>
                    <a:pt x="22140" y="4428"/>
                    <a:pt x="22140" y="6642"/>
                  </a:cubicBezTo>
                  <a:cubicBezTo>
                    <a:pt x="20450" y="7114"/>
                    <a:pt x="18664" y="7114"/>
                    <a:pt x="16974" y="6642"/>
                  </a:cubicBezTo>
                  <a:lnTo>
                    <a:pt x="10332" y="6642"/>
                  </a:lnTo>
                  <a:lnTo>
                    <a:pt x="10332" y="6642"/>
                  </a:lnTo>
                  <a:cubicBezTo>
                    <a:pt x="8398" y="6108"/>
                    <a:pt x="6362" y="6108"/>
                    <a:pt x="4428" y="664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23EE2B75-F12C-4762-A894-70B1EF260224}"/>
                </a:ext>
              </a:extLst>
            </p:cNvPr>
            <p:cNvSpPr/>
            <p:nvPr/>
          </p:nvSpPr>
          <p:spPr>
            <a:xfrm>
              <a:off x="10299863" y="3788167"/>
              <a:ext cx="22878" cy="10332"/>
            </a:xfrm>
            <a:custGeom>
              <a:avLst/>
              <a:gdLst>
                <a:gd name="connsiteX0" fmla="*/ 0 w 22878"/>
                <a:gd name="connsiteY0" fmla="*/ 10332 h 10332"/>
                <a:gd name="connsiteX1" fmla="*/ 0 w 22878"/>
                <a:gd name="connsiteY1" fmla="*/ 10332 h 10332"/>
                <a:gd name="connsiteX2" fmla="*/ 6642 w 22878"/>
                <a:gd name="connsiteY2" fmla="*/ 3690 h 10332"/>
                <a:gd name="connsiteX3" fmla="*/ 11070 w 22878"/>
                <a:gd name="connsiteY3" fmla="*/ 3690 h 10332"/>
                <a:gd name="connsiteX4" fmla="*/ 16974 w 22878"/>
                <a:gd name="connsiteY4" fmla="*/ 0 h 10332"/>
                <a:gd name="connsiteX5" fmla="*/ 22878 w 22878"/>
                <a:gd name="connsiteY5" fmla="*/ 0 h 10332"/>
                <a:gd name="connsiteX6" fmla="*/ 22878 w 22878"/>
                <a:gd name="connsiteY6" fmla="*/ 0 h 10332"/>
                <a:gd name="connsiteX7" fmla="*/ 17712 w 22878"/>
                <a:gd name="connsiteY7" fmla="*/ 0 h 10332"/>
                <a:gd name="connsiteX8" fmla="*/ 12546 w 22878"/>
                <a:gd name="connsiteY8" fmla="*/ 3690 h 10332"/>
                <a:gd name="connsiteX9" fmla="*/ 7380 w 22878"/>
                <a:gd name="connsiteY9" fmla="*/ 3690 h 10332"/>
                <a:gd name="connsiteX10" fmla="*/ 1476 w 22878"/>
                <a:gd name="connsiteY10" fmla="*/ 9594 h 10332"/>
                <a:gd name="connsiteX11" fmla="*/ 5166 w 22878"/>
                <a:gd name="connsiteY11" fmla="*/ 9594 h 10332"/>
                <a:gd name="connsiteX12" fmla="*/ 5166 w 22878"/>
                <a:gd name="connsiteY12" fmla="*/ 9594 h 10332"/>
                <a:gd name="connsiteX13" fmla="*/ 12546 w 22878"/>
                <a:gd name="connsiteY13" fmla="*/ 9594 h 10332"/>
                <a:gd name="connsiteX14" fmla="*/ 17712 w 22878"/>
                <a:gd name="connsiteY14" fmla="*/ 5166 h 10332"/>
                <a:gd name="connsiteX15" fmla="*/ 17712 w 22878"/>
                <a:gd name="connsiteY15" fmla="*/ 0 h 10332"/>
                <a:gd name="connsiteX16" fmla="*/ 17712 w 22878"/>
                <a:gd name="connsiteY16" fmla="*/ 5904 h 10332"/>
                <a:gd name="connsiteX17" fmla="*/ 11808 w 22878"/>
                <a:gd name="connsiteY17" fmla="*/ 5904 h 10332"/>
                <a:gd name="connsiteX18" fmla="*/ 5904 w 22878"/>
                <a:gd name="connsiteY18" fmla="*/ 5904 h 10332"/>
                <a:gd name="connsiteX19" fmla="*/ 5904 w 22878"/>
                <a:gd name="connsiteY19" fmla="*/ 5904 h 10332"/>
                <a:gd name="connsiteX20" fmla="*/ 0 w 22878"/>
                <a:gd name="connsiteY20" fmla="*/ 5904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78" h="10332">
                  <a:moveTo>
                    <a:pt x="0" y="10332"/>
                  </a:moveTo>
                  <a:lnTo>
                    <a:pt x="0" y="10332"/>
                  </a:lnTo>
                  <a:lnTo>
                    <a:pt x="6642" y="3690"/>
                  </a:lnTo>
                  <a:cubicBezTo>
                    <a:pt x="8103" y="3988"/>
                    <a:pt x="9609" y="3988"/>
                    <a:pt x="11070" y="3690"/>
                  </a:cubicBezTo>
                  <a:cubicBezTo>
                    <a:pt x="12620" y="1894"/>
                    <a:pt x="14679" y="609"/>
                    <a:pt x="16974" y="0"/>
                  </a:cubicBezTo>
                  <a:cubicBezTo>
                    <a:pt x="18908" y="534"/>
                    <a:pt x="20944" y="534"/>
                    <a:pt x="22878" y="0"/>
                  </a:cubicBezTo>
                  <a:lnTo>
                    <a:pt x="22878" y="0"/>
                  </a:lnTo>
                  <a:cubicBezTo>
                    <a:pt x="22878" y="0"/>
                    <a:pt x="22878" y="0"/>
                    <a:pt x="17712" y="0"/>
                  </a:cubicBezTo>
                  <a:cubicBezTo>
                    <a:pt x="15520" y="389"/>
                    <a:pt x="13624" y="1745"/>
                    <a:pt x="12546" y="3690"/>
                  </a:cubicBezTo>
                  <a:lnTo>
                    <a:pt x="7380" y="3690"/>
                  </a:lnTo>
                  <a:lnTo>
                    <a:pt x="1476" y="9594"/>
                  </a:lnTo>
                  <a:lnTo>
                    <a:pt x="5166" y="9594"/>
                  </a:lnTo>
                  <a:lnTo>
                    <a:pt x="5166" y="9594"/>
                  </a:lnTo>
                  <a:lnTo>
                    <a:pt x="12546" y="9594"/>
                  </a:lnTo>
                  <a:cubicBezTo>
                    <a:pt x="14590" y="8540"/>
                    <a:pt x="16362" y="7024"/>
                    <a:pt x="17712" y="5166"/>
                  </a:cubicBezTo>
                  <a:cubicBezTo>
                    <a:pt x="18147" y="3472"/>
                    <a:pt x="18147" y="1694"/>
                    <a:pt x="17712" y="0"/>
                  </a:cubicBezTo>
                  <a:cubicBezTo>
                    <a:pt x="18450" y="1898"/>
                    <a:pt x="18450" y="4006"/>
                    <a:pt x="17712" y="5904"/>
                  </a:cubicBezTo>
                  <a:lnTo>
                    <a:pt x="11808" y="5904"/>
                  </a:lnTo>
                  <a:lnTo>
                    <a:pt x="5904" y="5904"/>
                  </a:lnTo>
                  <a:lnTo>
                    <a:pt x="5904" y="5904"/>
                  </a:lnTo>
                  <a:cubicBezTo>
                    <a:pt x="3985" y="5283"/>
                    <a:pt x="1919" y="5283"/>
                    <a:pt x="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1600F22C-3E66-46EA-AEB1-F676C5796F62}"/>
                </a:ext>
              </a:extLst>
            </p:cNvPr>
            <p:cNvSpPr/>
            <p:nvPr/>
          </p:nvSpPr>
          <p:spPr>
            <a:xfrm>
              <a:off x="10294697" y="3793334"/>
              <a:ext cx="30257" cy="10331"/>
            </a:xfrm>
            <a:custGeom>
              <a:avLst/>
              <a:gdLst>
                <a:gd name="connsiteX0" fmla="*/ 0 w 30257"/>
                <a:gd name="connsiteY0" fmla="*/ 7380 h 10331"/>
                <a:gd name="connsiteX1" fmla="*/ 10332 w 30257"/>
                <a:gd name="connsiteY1" fmla="*/ 0 h 10331"/>
                <a:gd name="connsiteX2" fmla="*/ 15498 w 30257"/>
                <a:gd name="connsiteY2" fmla="*/ 0 h 10331"/>
                <a:gd name="connsiteX3" fmla="*/ 23616 w 30257"/>
                <a:gd name="connsiteY3" fmla="*/ 0 h 10331"/>
                <a:gd name="connsiteX4" fmla="*/ 30258 w 30257"/>
                <a:gd name="connsiteY4" fmla="*/ 0 h 10331"/>
                <a:gd name="connsiteX5" fmla="*/ 30258 w 30257"/>
                <a:gd name="connsiteY5" fmla="*/ 5904 h 10331"/>
                <a:gd name="connsiteX6" fmla="*/ 23616 w 30257"/>
                <a:gd name="connsiteY6" fmla="*/ 10332 h 10331"/>
                <a:gd name="connsiteX7" fmla="*/ 15498 w 30257"/>
                <a:gd name="connsiteY7" fmla="*/ 10332 h 10331"/>
                <a:gd name="connsiteX8" fmla="*/ 15498 w 30257"/>
                <a:gd name="connsiteY8" fmla="*/ 10332 h 10331"/>
                <a:gd name="connsiteX9" fmla="*/ 5166 w 30257"/>
                <a:gd name="connsiteY9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57" h="10331">
                  <a:moveTo>
                    <a:pt x="0" y="7380"/>
                  </a:moveTo>
                  <a:lnTo>
                    <a:pt x="10332" y="0"/>
                  </a:lnTo>
                  <a:lnTo>
                    <a:pt x="15498" y="0"/>
                  </a:lnTo>
                  <a:cubicBezTo>
                    <a:pt x="15498" y="0"/>
                    <a:pt x="22140" y="0"/>
                    <a:pt x="23616" y="0"/>
                  </a:cubicBezTo>
                  <a:lnTo>
                    <a:pt x="30258" y="0"/>
                  </a:lnTo>
                  <a:cubicBezTo>
                    <a:pt x="30258" y="0"/>
                    <a:pt x="30258" y="4428"/>
                    <a:pt x="30258" y="5904"/>
                  </a:cubicBezTo>
                  <a:cubicBezTo>
                    <a:pt x="30258" y="7380"/>
                    <a:pt x="30258" y="5904"/>
                    <a:pt x="23616" y="10332"/>
                  </a:cubicBezTo>
                  <a:lnTo>
                    <a:pt x="15498" y="10332"/>
                  </a:lnTo>
                  <a:cubicBezTo>
                    <a:pt x="15498" y="10332"/>
                    <a:pt x="15498" y="10332"/>
                    <a:pt x="15498" y="10332"/>
                  </a:cubicBezTo>
                  <a:cubicBezTo>
                    <a:pt x="12118" y="9387"/>
                    <a:pt x="8546" y="9387"/>
                    <a:pt x="5166" y="1033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C237016F-589C-4DB7-92A1-F01394B94E7F}"/>
                </a:ext>
              </a:extLst>
            </p:cNvPr>
            <p:cNvSpPr/>
            <p:nvPr/>
          </p:nvSpPr>
          <p:spPr>
            <a:xfrm>
              <a:off x="10293222" y="3794071"/>
              <a:ext cx="29519" cy="10332"/>
            </a:xfrm>
            <a:custGeom>
              <a:avLst/>
              <a:gdLst>
                <a:gd name="connsiteX0" fmla="*/ 1476 w 29519"/>
                <a:gd name="connsiteY0" fmla="*/ 6642 h 10332"/>
                <a:gd name="connsiteX1" fmla="*/ 1476 w 29519"/>
                <a:gd name="connsiteY1" fmla="*/ 6642 h 10332"/>
                <a:gd name="connsiteX2" fmla="*/ 11808 w 29519"/>
                <a:gd name="connsiteY2" fmla="*/ 0 h 10332"/>
                <a:gd name="connsiteX3" fmla="*/ 16974 w 29519"/>
                <a:gd name="connsiteY3" fmla="*/ 0 h 10332"/>
                <a:gd name="connsiteX4" fmla="*/ 16974 w 29519"/>
                <a:gd name="connsiteY4" fmla="*/ 0 h 10332"/>
                <a:gd name="connsiteX5" fmla="*/ 22140 w 29519"/>
                <a:gd name="connsiteY5" fmla="*/ 0 h 10332"/>
                <a:gd name="connsiteX6" fmla="*/ 29520 w 29519"/>
                <a:gd name="connsiteY6" fmla="*/ 0 h 10332"/>
                <a:gd name="connsiteX7" fmla="*/ 17712 w 29519"/>
                <a:gd name="connsiteY7" fmla="*/ 3690 h 10332"/>
                <a:gd name="connsiteX8" fmla="*/ 14022 w 29519"/>
                <a:gd name="connsiteY8" fmla="*/ 3690 h 10332"/>
                <a:gd name="connsiteX9" fmla="*/ 8856 w 29519"/>
                <a:gd name="connsiteY9" fmla="*/ 3690 h 10332"/>
                <a:gd name="connsiteX10" fmla="*/ 0 w 29519"/>
                <a:gd name="connsiteY10" fmla="*/ 10332 h 10332"/>
                <a:gd name="connsiteX11" fmla="*/ 14760 w 29519"/>
                <a:gd name="connsiteY11" fmla="*/ 10332 h 10332"/>
                <a:gd name="connsiteX12" fmla="*/ 20664 w 29519"/>
                <a:gd name="connsiteY12" fmla="*/ 10332 h 10332"/>
                <a:gd name="connsiteX13" fmla="*/ 20664 w 29519"/>
                <a:gd name="connsiteY13" fmla="*/ 10332 h 10332"/>
                <a:gd name="connsiteX14" fmla="*/ 24354 w 29519"/>
                <a:gd name="connsiteY14" fmla="*/ 10332 h 10332"/>
                <a:gd name="connsiteX15" fmla="*/ 24354 w 29519"/>
                <a:gd name="connsiteY15" fmla="*/ 5166 h 10332"/>
                <a:gd name="connsiteX16" fmla="*/ 24354 w 29519"/>
                <a:gd name="connsiteY16" fmla="*/ 10332 h 10332"/>
                <a:gd name="connsiteX17" fmla="*/ 24354 w 29519"/>
                <a:gd name="connsiteY17" fmla="*/ 10332 h 10332"/>
                <a:gd name="connsiteX18" fmla="*/ 24354 w 29519"/>
                <a:gd name="connsiteY18" fmla="*/ 10332 h 10332"/>
                <a:gd name="connsiteX19" fmla="*/ 18450 w 29519"/>
                <a:gd name="connsiteY19" fmla="*/ 10332 h 10332"/>
                <a:gd name="connsiteX20" fmla="*/ 10332 w 29519"/>
                <a:gd name="connsiteY20" fmla="*/ 10332 h 10332"/>
                <a:gd name="connsiteX21" fmla="*/ 2214 w 29519"/>
                <a:gd name="connsiteY21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519" h="10332">
                  <a:moveTo>
                    <a:pt x="1476" y="6642"/>
                  </a:moveTo>
                  <a:lnTo>
                    <a:pt x="1476" y="6642"/>
                  </a:lnTo>
                  <a:lnTo>
                    <a:pt x="11808" y="0"/>
                  </a:lnTo>
                  <a:lnTo>
                    <a:pt x="16974" y="0"/>
                  </a:lnTo>
                  <a:lnTo>
                    <a:pt x="16974" y="0"/>
                  </a:lnTo>
                  <a:lnTo>
                    <a:pt x="22140" y="0"/>
                  </a:lnTo>
                  <a:lnTo>
                    <a:pt x="29520" y="0"/>
                  </a:lnTo>
                  <a:cubicBezTo>
                    <a:pt x="29520" y="0"/>
                    <a:pt x="22878" y="0"/>
                    <a:pt x="17712" y="3690"/>
                  </a:cubicBezTo>
                  <a:lnTo>
                    <a:pt x="14022" y="3690"/>
                  </a:lnTo>
                  <a:lnTo>
                    <a:pt x="8856" y="3690"/>
                  </a:lnTo>
                  <a:lnTo>
                    <a:pt x="0" y="10332"/>
                  </a:lnTo>
                  <a:lnTo>
                    <a:pt x="14760" y="10332"/>
                  </a:lnTo>
                  <a:lnTo>
                    <a:pt x="20664" y="10332"/>
                  </a:lnTo>
                  <a:lnTo>
                    <a:pt x="20664" y="10332"/>
                  </a:lnTo>
                  <a:lnTo>
                    <a:pt x="24354" y="10332"/>
                  </a:lnTo>
                  <a:lnTo>
                    <a:pt x="24354" y="5166"/>
                  </a:lnTo>
                  <a:cubicBezTo>
                    <a:pt x="24354" y="5166"/>
                    <a:pt x="24354" y="9594"/>
                    <a:pt x="24354" y="10332"/>
                  </a:cubicBezTo>
                  <a:lnTo>
                    <a:pt x="24354" y="10332"/>
                  </a:lnTo>
                  <a:lnTo>
                    <a:pt x="24354" y="10332"/>
                  </a:lnTo>
                  <a:lnTo>
                    <a:pt x="18450" y="10332"/>
                  </a:lnTo>
                  <a:lnTo>
                    <a:pt x="10332" y="10332"/>
                  </a:lnTo>
                  <a:cubicBezTo>
                    <a:pt x="7660" y="9753"/>
                    <a:pt x="4886" y="9753"/>
                    <a:pt x="2214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310D6FA9-3CF5-4D6B-999A-6C5F5C30F5BA}"/>
                </a:ext>
              </a:extLst>
            </p:cNvPr>
            <p:cNvSpPr/>
            <p:nvPr/>
          </p:nvSpPr>
          <p:spPr>
            <a:xfrm>
              <a:off x="10292484" y="3798500"/>
              <a:ext cx="36079" cy="4427"/>
            </a:xfrm>
            <a:custGeom>
              <a:avLst/>
              <a:gdLst>
                <a:gd name="connsiteX0" fmla="*/ 0 w 36079"/>
                <a:gd name="connsiteY0" fmla="*/ 3690 h 4427"/>
                <a:gd name="connsiteX1" fmla="*/ 11070 w 36079"/>
                <a:gd name="connsiteY1" fmla="*/ 3690 h 4427"/>
                <a:gd name="connsiteX2" fmla="*/ 17712 w 36079"/>
                <a:gd name="connsiteY2" fmla="*/ 3690 h 4427"/>
                <a:gd name="connsiteX3" fmla="*/ 24354 w 36079"/>
                <a:gd name="connsiteY3" fmla="*/ 3690 h 4427"/>
                <a:gd name="connsiteX4" fmla="*/ 35424 w 36079"/>
                <a:gd name="connsiteY4" fmla="*/ 3690 h 4427"/>
                <a:gd name="connsiteX5" fmla="*/ 35424 w 36079"/>
                <a:gd name="connsiteY5" fmla="*/ 3690 h 4427"/>
                <a:gd name="connsiteX6" fmla="*/ 29520 w 36079"/>
                <a:gd name="connsiteY6" fmla="*/ 3690 h 4427"/>
                <a:gd name="connsiteX7" fmla="*/ 19188 w 36079"/>
                <a:gd name="connsiteY7" fmla="*/ 3690 h 4427"/>
                <a:gd name="connsiteX8" fmla="*/ 14760 w 36079"/>
                <a:gd name="connsiteY8" fmla="*/ 3690 h 4427"/>
                <a:gd name="connsiteX9" fmla="*/ 3690 w 36079"/>
                <a:gd name="connsiteY9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079" h="4427">
                  <a:moveTo>
                    <a:pt x="0" y="3690"/>
                  </a:moveTo>
                  <a:cubicBezTo>
                    <a:pt x="3631" y="2753"/>
                    <a:pt x="7439" y="2753"/>
                    <a:pt x="11070" y="3690"/>
                  </a:cubicBezTo>
                  <a:lnTo>
                    <a:pt x="17712" y="3690"/>
                  </a:lnTo>
                  <a:lnTo>
                    <a:pt x="24354" y="3690"/>
                  </a:lnTo>
                  <a:cubicBezTo>
                    <a:pt x="24354" y="3690"/>
                    <a:pt x="33948" y="3690"/>
                    <a:pt x="35424" y="3690"/>
                  </a:cubicBezTo>
                  <a:cubicBezTo>
                    <a:pt x="36900" y="3690"/>
                    <a:pt x="35424" y="3690"/>
                    <a:pt x="35424" y="3690"/>
                  </a:cubicBezTo>
                  <a:cubicBezTo>
                    <a:pt x="35424" y="3690"/>
                    <a:pt x="35424" y="3690"/>
                    <a:pt x="29520" y="3690"/>
                  </a:cubicBezTo>
                  <a:cubicBezTo>
                    <a:pt x="26147" y="4674"/>
                    <a:pt x="22561" y="4674"/>
                    <a:pt x="19188" y="3690"/>
                  </a:cubicBezTo>
                  <a:lnTo>
                    <a:pt x="14760" y="3690"/>
                  </a:lnTo>
                  <a:cubicBezTo>
                    <a:pt x="11321" y="1801"/>
                    <a:pt x="7572" y="551"/>
                    <a:pt x="3690" y="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AAC6E390-7708-493B-BE64-D873FC072782}"/>
                </a:ext>
              </a:extLst>
            </p:cNvPr>
            <p:cNvSpPr/>
            <p:nvPr/>
          </p:nvSpPr>
          <p:spPr>
            <a:xfrm>
              <a:off x="10279938" y="3801780"/>
              <a:ext cx="53136" cy="5575"/>
            </a:xfrm>
            <a:custGeom>
              <a:avLst/>
              <a:gdLst>
                <a:gd name="connsiteX0" fmla="*/ 29520 w 53136"/>
                <a:gd name="connsiteY0" fmla="*/ 5575 h 5575"/>
                <a:gd name="connsiteX1" fmla="*/ 29520 w 53136"/>
                <a:gd name="connsiteY1" fmla="*/ 5575 h 5575"/>
                <a:gd name="connsiteX2" fmla="*/ 24354 w 53136"/>
                <a:gd name="connsiteY2" fmla="*/ 5575 h 5575"/>
                <a:gd name="connsiteX3" fmla="*/ 24354 w 53136"/>
                <a:gd name="connsiteY3" fmla="*/ 5575 h 5575"/>
                <a:gd name="connsiteX4" fmla="*/ 16974 w 53136"/>
                <a:gd name="connsiteY4" fmla="*/ 5575 h 5575"/>
                <a:gd name="connsiteX5" fmla="*/ 28044 w 53136"/>
                <a:gd name="connsiteY5" fmla="*/ 5575 h 5575"/>
                <a:gd name="connsiteX6" fmla="*/ 33210 w 53136"/>
                <a:gd name="connsiteY6" fmla="*/ 5575 h 5575"/>
                <a:gd name="connsiteX7" fmla="*/ 40590 w 53136"/>
                <a:gd name="connsiteY7" fmla="*/ 5575 h 5575"/>
                <a:gd name="connsiteX8" fmla="*/ 53136 w 53136"/>
                <a:gd name="connsiteY8" fmla="*/ 5575 h 5575"/>
                <a:gd name="connsiteX9" fmla="*/ 48708 w 53136"/>
                <a:gd name="connsiteY9" fmla="*/ 5575 h 5575"/>
                <a:gd name="connsiteX10" fmla="*/ 48708 w 53136"/>
                <a:gd name="connsiteY10" fmla="*/ 5575 h 5575"/>
                <a:gd name="connsiteX11" fmla="*/ 48708 w 53136"/>
                <a:gd name="connsiteY11" fmla="*/ 5575 h 5575"/>
                <a:gd name="connsiteX12" fmla="*/ 39852 w 53136"/>
                <a:gd name="connsiteY12" fmla="*/ 5575 h 5575"/>
                <a:gd name="connsiteX13" fmla="*/ 13284 w 53136"/>
                <a:gd name="connsiteY13" fmla="*/ 409 h 5575"/>
                <a:gd name="connsiteX14" fmla="*/ 19926 w 53136"/>
                <a:gd name="connsiteY14" fmla="*/ 409 h 5575"/>
                <a:gd name="connsiteX15" fmla="*/ 19926 w 53136"/>
                <a:gd name="connsiteY15" fmla="*/ 409 h 5575"/>
                <a:gd name="connsiteX16" fmla="*/ 19926 w 53136"/>
                <a:gd name="connsiteY16" fmla="*/ 409 h 5575"/>
                <a:gd name="connsiteX17" fmla="*/ 19926 w 53136"/>
                <a:gd name="connsiteY17" fmla="*/ 409 h 5575"/>
                <a:gd name="connsiteX18" fmla="*/ 26568 w 53136"/>
                <a:gd name="connsiteY18" fmla="*/ 409 h 5575"/>
                <a:gd name="connsiteX19" fmla="*/ 31734 w 53136"/>
                <a:gd name="connsiteY19" fmla="*/ 409 h 5575"/>
                <a:gd name="connsiteX20" fmla="*/ 31734 w 53136"/>
                <a:gd name="connsiteY20" fmla="*/ 409 h 5575"/>
                <a:gd name="connsiteX21" fmla="*/ 36162 w 53136"/>
                <a:gd name="connsiteY21" fmla="*/ 409 h 5575"/>
                <a:gd name="connsiteX22" fmla="*/ 17712 w 53136"/>
                <a:gd name="connsiteY22" fmla="*/ 409 h 5575"/>
                <a:gd name="connsiteX23" fmla="*/ 11070 w 53136"/>
                <a:gd name="connsiteY23" fmla="*/ 409 h 5575"/>
                <a:gd name="connsiteX24" fmla="*/ 0 w 53136"/>
                <a:gd name="connsiteY24" fmla="*/ 409 h 5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3136" h="5575">
                  <a:moveTo>
                    <a:pt x="29520" y="5575"/>
                  </a:moveTo>
                  <a:lnTo>
                    <a:pt x="29520" y="5575"/>
                  </a:lnTo>
                  <a:lnTo>
                    <a:pt x="24354" y="5575"/>
                  </a:lnTo>
                  <a:lnTo>
                    <a:pt x="24354" y="5575"/>
                  </a:lnTo>
                  <a:cubicBezTo>
                    <a:pt x="21911" y="5148"/>
                    <a:pt x="19417" y="5148"/>
                    <a:pt x="16974" y="5575"/>
                  </a:cubicBezTo>
                  <a:cubicBezTo>
                    <a:pt x="20605" y="4638"/>
                    <a:pt x="24413" y="4638"/>
                    <a:pt x="28044" y="5575"/>
                  </a:cubicBezTo>
                  <a:lnTo>
                    <a:pt x="33210" y="5575"/>
                  </a:lnTo>
                  <a:lnTo>
                    <a:pt x="40590" y="5575"/>
                  </a:lnTo>
                  <a:lnTo>
                    <a:pt x="53136" y="5575"/>
                  </a:lnTo>
                  <a:lnTo>
                    <a:pt x="48708" y="5575"/>
                  </a:lnTo>
                  <a:lnTo>
                    <a:pt x="48708" y="5575"/>
                  </a:lnTo>
                  <a:lnTo>
                    <a:pt x="48708" y="5575"/>
                  </a:lnTo>
                  <a:lnTo>
                    <a:pt x="39852" y="5575"/>
                  </a:lnTo>
                  <a:close/>
                  <a:moveTo>
                    <a:pt x="13284" y="409"/>
                  </a:moveTo>
                  <a:cubicBezTo>
                    <a:pt x="15468" y="-123"/>
                    <a:pt x="17742" y="-123"/>
                    <a:pt x="19926" y="409"/>
                  </a:cubicBezTo>
                  <a:lnTo>
                    <a:pt x="19926" y="409"/>
                  </a:lnTo>
                  <a:lnTo>
                    <a:pt x="19926" y="409"/>
                  </a:lnTo>
                  <a:lnTo>
                    <a:pt x="19926" y="409"/>
                  </a:lnTo>
                  <a:lnTo>
                    <a:pt x="26568" y="409"/>
                  </a:lnTo>
                  <a:lnTo>
                    <a:pt x="31734" y="409"/>
                  </a:lnTo>
                  <a:lnTo>
                    <a:pt x="31734" y="409"/>
                  </a:lnTo>
                  <a:lnTo>
                    <a:pt x="36162" y="409"/>
                  </a:lnTo>
                  <a:lnTo>
                    <a:pt x="17712" y="409"/>
                  </a:lnTo>
                  <a:lnTo>
                    <a:pt x="11070" y="409"/>
                  </a:lnTo>
                  <a:cubicBezTo>
                    <a:pt x="7402" y="-136"/>
                    <a:pt x="3668" y="-136"/>
                    <a:pt x="0" y="40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8FC60C28-2046-4F6F-BE4A-6646C188D17E}"/>
                </a:ext>
              </a:extLst>
            </p:cNvPr>
            <p:cNvSpPr/>
            <p:nvPr/>
          </p:nvSpPr>
          <p:spPr>
            <a:xfrm>
              <a:off x="10288055" y="3770223"/>
              <a:ext cx="8190" cy="29752"/>
            </a:xfrm>
            <a:custGeom>
              <a:avLst/>
              <a:gdLst>
                <a:gd name="connsiteX0" fmla="*/ 3690 w 8190"/>
                <a:gd name="connsiteY0" fmla="*/ 29752 h 29752"/>
                <a:gd name="connsiteX1" fmla="*/ 3690 w 8190"/>
                <a:gd name="connsiteY1" fmla="*/ 19420 h 29752"/>
                <a:gd name="connsiteX2" fmla="*/ 3690 w 8190"/>
                <a:gd name="connsiteY2" fmla="*/ 14992 h 29752"/>
                <a:gd name="connsiteX3" fmla="*/ 3690 w 8190"/>
                <a:gd name="connsiteY3" fmla="*/ 8350 h 29752"/>
                <a:gd name="connsiteX4" fmla="*/ 3690 w 8190"/>
                <a:gd name="connsiteY4" fmla="*/ 232 h 29752"/>
                <a:gd name="connsiteX5" fmla="*/ 8118 w 8190"/>
                <a:gd name="connsiteY5" fmla="*/ 8350 h 29752"/>
                <a:gd name="connsiteX6" fmla="*/ 8118 w 8190"/>
                <a:gd name="connsiteY6" fmla="*/ 8350 h 29752"/>
                <a:gd name="connsiteX7" fmla="*/ 8118 w 8190"/>
                <a:gd name="connsiteY7" fmla="*/ 15730 h 29752"/>
                <a:gd name="connsiteX8" fmla="*/ 8118 w 8190"/>
                <a:gd name="connsiteY8" fmla="*/ 22372 h 29752"/>
                <a:gd name="connsiteX9" fmla="*/ 0 w 8190"/>
                <a:gd name="connsiteY9" fmla="*/ 26062 h 2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" h="29752">
                  <a:moveTo>
                    <a:pt x="3690" y="29752"/>
                  </a:moveTo>
                  <a:cubicBezTo>
                    <a:pt x="3690" y="29752"/>
                    <a:pt x="3690" y="21634"/>
                    <a:pt x="3690" y="19420"/>
                  </a:cubicBezTo>
                  <a:cubicBezTo>
                    <a:pt x="4266" y="18000"/>
                    <a:pt x="4266" y="16412"/>
                    <a:pt x="3690" y="14992"/>
                  </a:cubicBezTo>
                  <a:cubicBezTo>
                    <a:pt x="3432" y="12785"/>
                    <a:pt x="3432" y="10557"/>
                    <a:pt x="3690" y="8350"/>
                  </a:cubicBezTo>
                  <a:cubicBezTo>
                    <a:pt x="3690" y="8350"/>
                    <a:pt x="3690" y="1708"/>
                    <a:pt x="3690" y="232"/>
                  </a:cubicBezTo>
                  <a:cubicBezTo>
                    <a:pt x="3690" y="-1244"/>
                    <a:pt x="8856" y="4660"/>
                    <a:pt x="8118" y="8350"/>
                  </a:cubicBezTo>
                  <a:lnTo>
                    <a:pt x="8118" y="8350"/>
                  </a:lnTo>
                  <a:cubicBezTo>
                    <a:pt x="8118" y="8350"/>
                    <a:pt x="8118" y="14254"/>
                    <a:pt x="8118" y="15730"/>
                  </a:cubicBezTo>
                  <a:cubicBezTo>
                    <a:pt x="8118" y="17206"/>
                    <a:pt x="8118" y="21634"/>
                    <a:pt x="8118" y="22372"/>
                  </a:cubicBezTo>
                  <a:cubicBezTo>
                    <a:pt x="8118" y="23110"/>
                    <a:pt x="1476" y="26800"/>
                    <a:pt x="0" y="2606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6C64CFC8-2C3B-43B6-832F-33C6A7FD217B}"/>
                </a:ext>
              </a:extLst>
            </p:cNvPr>
            <p:cNvSpPr/>
            <p:nvPr/>
          </p:nvSpPr>
          <p:spPr>
            <a:xfrm>
              <a:off x="10290270" y="3767504"/>
              <a:ext cx="14759" cy="33209"/>
            </a:xfrm>
            <a:custGeom>
              <a:avLst/>
              <a:gdLst>
                <a:gd name="connsiteX0" fmla="*/ 2214 w 14759"/>
                <a:gd name="connsiteY0" fmla="*/ 33210 h 33209"/>
                <a:gd name="connsiteX1" fmla="*/ 2214 w 14759"/>
                <a:gd name="connsiteY1" fmla="*/ 33210 h 33209"/>
                <a:gd name="connsiteX2" fmla="*/ 2214 w 14759"/>
                <a:gd name="connsiteY2" fmla="*/ 22878 h 33209"/>
                <a:gd name="connsiteX3" fmla="*/ 2214 w 14759"/>
                <a:gd name="connsiteY3" fmla="*/ 18450 h 33209"/>
                <a:gd name="connsiteX4" fmla="*/ 2214 w 14759"/>
                <a:gd name="connsiteY4" fmla="*/ 11070 h 33209"/>
                <a:gd name="connsiteX5" fmla="*/ 2214 w 14759"/>
                <a:gd name="connsiteY5" fmla="*/ 3690 h 33209"/>
                <a:gd name="connsiteX6" fmla="*/ 2214 w 14759"/>
                <a:gd name="connsiteY6" fmla="*/ 3690 h 33209"/>
                <a:gd name="connsiteX7" fmla="*/ 7380 w 14759"/>
                <a:gd name="connsiteY7" fmla="*/ 11808 h 33209"/>
                <a:gd name="connsiteX8" fmla="*/ 7380 w 14759"/>
                <a:gd name="connsiteY8" fmla="*/ 11808 h 33209"/>
                <a:gd name="connsiteX9" fmla="*/ 7380 w 14759"/>
                <a:gd name="connsiteY9" fmla="*/ 19926 h 33209"/>
                <a:gd name="connsiteX10" fmla="*/ 7380 w 14759"/>
                <a:gd name="connsiteY10" fmla="*/ 23616 h 33209"/>
                <a:gd name="connsiteX11" fmla="*/ 0 w 14759"/>
                <a:gd name="connsiteY11" fmla="*/ 28044 h 33209"/>
                <a:gd name="connsiteX12" fmla="*/ 8118 w 14759"/>
                <a:gd name="connsiteY12" fmla="*/ 2952 h 33209"/>
                <a:gd name="connsiteX13" fmla="*/ 8118 w 14759"/>
                <a:gd name="connsiteY13" fmla="*/ 11070 h 33209"/>
                <a:gd name="connsiteX14" fmla="*/ 8118 w 14759"/>
                <a:gd name="connsiteY14" fmla="*/ 17712 h 33209"/>
                <a:gd name="connsiteX15" fmla="*/ 8118 w 14759"/>
                <a:gd name="connsiteY15" fmla="*/ 22140 h 33209"/>
                <a:gd name="connsiteX16" fmla="*/ 8118 w 14759"/>
                <a:gd name="connsiteY16" fmla="*/ 32472 h 33209"/>
                <a:gd name="connsiteX17" fmla="*/ 8118 w 14759"/>
                <a:gd name="connsiteY17" fmla="*/ 32472 h 33209"/>
                <a:gd name="connsiteX18" fmla="*/ 14760 w 14759"/>
                <a:gd name="connsiteY18" fmla="*/ 28782 h 33209"/>
                <a:gd name="connsiteX19" fmla="*/ 14760 w 14759"/>
                <a:gd name="connsiteY19" fmla="*/ 25092 h 33209"/>
                <a:gd name="connsiteX20" fmla="*/ 14760 w 14759"/>
                <a:gd name="connsiteY20" fmla="*/ 17712 h 33209"/>
                <a:gd name="connsiteX21" fmla="*/ 14760 w 14759"/>
                <a:gd name="connsiteY21" fmla="*/ 8856 h 33209"/>
                <a:gd name="connsiteX22" fmla="*/ 10332 w 14759"/>
                <a:gd name="connsiteY22" fmla="*/ 0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759" h="33209">
                  <a:moveTo>
                    <a:pt x="2214" y="33210"/>
                  </a:moveTo>
                  <a:lnTo>
                    <a:pt x="2214" y="33210"/>
                  </a:lnTo>
                  <a:cubicBezTo>
                    <a:pt x="1786" y="29779"/>
                    <a:pt x="1786" y="26309"/>
                    <a:pt x="2214" y="22878"/>
                  </a:cubicBezTo>
                  <a:cubicBezTo>
                    <a:pt x="2723" y="21446"/>
                    <a:pt x="2723" y="19882"/>
                    <a:pt x="2214" y="18450"/>
                  </a:cubicBezTo>
                  <a:cubicBezTo>
                    <a:pt x="1520" y="16040"/>
                    <a:pt x="1520" y="13480"/>
                    <a:pt x="2214" y="11070"/>
                  </a:cubicBezTo>
                  <a:cubicBezTo>
                    <a:pt x="2539" y="8621"/>
                    <a:pt x="2539" y="6139"/>
                    <a:pt x="2214" y="3690"/>
                  </a:cubicBezTo>
                  <a:lnTo>
                    <a:pt x="2214" y="3690"/>
                  </a:lnTo>
                  <a:cubicBezTo>
                    <a:pt x="5011" y="5540"/>
                    <a:pt x="6886" y="8491"/>
                    <a:pt x="7380" y="11808"/>
                  </a:cubicBezTo>
                  <a:cubicBezTo>
                    <a:pt x="7380" y="11808"/>
                    <a:pt x="7380" y="11808"/>
                    <a:pt x="7380" y="11808"/>
                  </a:cubicBezTo>
                  <a:cubicBezTo>
                    <a:pt x="7808" y="14497"/>
                    <a:pt x="7808" y="17237"/>
                    <a:pt x="7380" y="19926"/>
                  </a:cubicBezTo>
                  <a:cubicBezTo>
                    <a:pt x="6922" y="21114"/>
                    <a:pt x="6922" y="22428"/>
                    <a:pt x="7380" y="23616"/>
                  </a:cubicBezTo>
                  <a:cubicBezTo>
                    <a:pt x="5203" y="25519"/>
                    <a:pt x="2701" y="27018"/>
                    <a:pt x="0" y="28044"/>
                  </a:cubicBezTo>
                  <a:close/>
                  <a:moveTo>
                    <a:pt x="8118" y="2952"/>
                  </a:moveTo>
                  <a:cubicBezTo>
                    <a:pt x="8118" y="2952"/>
                    <a:pt x="8118" y="9594"/>
                    <a:pt x="8118" y="11070"/>
                  </a:cubicBezTo>
                  <a:cubicBezTo>
                    <a:pt x="7587" y="13252"/>
                    <a:pt x="7587" y="15530"/>
                    <a:pt x="8118" y="17712"/>
                  </a:cubicBezTo>
                  <a:cubicBezTo>
                    <a:pt x="8398" y="19175"/>
                    <a:pt x="8398" y="20677"/>
                    <a:pt x="8118" y="22140"/>
                  </a:cubicBezTo>
                  <a:cubicBezTo>
                    <a:pt x="8118" y="22140"/>
                    <a:pt x="8118" y="32472"/>
                    <a:pt x="8118" y="32472"/>
                  </a:cubicBezTo>
                  <a:lnTo>
                    <a:pt x="8118" y="32472"/>
                  </a:lnTo>
                  <a:cubicBezTo>
                    <a:pt x="10553" y="31697"/>
                    <a:pt x="12812" y="30442"/>
                    <a:pt x="14760" y="28782"/>
                  </a:cubicBezTo>
                  <a:cubicBezTo>
                    <a:pt x="14760" y="28782"/>
                    <a:pt x="14760" y="28782"/>
                    <a:pt x="14760" y="25092"/>
                  </a:cubicBezTo>
                  <a:cubicBezTo>
                    <a:pt x="14760" y="21402"/>
                    <a:pt x="14760" y="19188"/>
                    <a:pt x="14760" y="17712"/>
                  </a:cubicBezTo>
                  <a:lnTo>
                    <a:pt x="14760" y="8856"/>
                  </a:lnTo>
                  <a:cubicBezTo>
                    <a:pt x="14760" y="4428"/>
                    <a:pt x="10332" y="0"/>
                    <a:pt x="1033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765596CA-025B-4E80-8137-D55AEB21A305}"/>
                </a:ext>
              </a:extLst>
            </p:cNvPr>
            <p:cNvSpPr/>
            <p:nvPr/>
          </p:nvSpPr>
          <p:spPr>
            <a:xfrm>
              <a:off x="10292484" y="3772669"/>
              <a:ext cx="20253" cy="33210"/>
            </a:xfrm>
            <a:custGeom>
              <a:avLst/>
              <a:gdLst>
                <a:gd name="connsiteX0" fmla="*/ 0 w 20253"/>
                <a:gd name="connsiteY0" fmla="*/ 29520 h 33210"/>
                <a:gd name="connsiteX1" fmla="*/ 4428 w 20253"/>
                <a:gd name="connsiteY1" fmla="*/ 29520 h 33210"/>
                <a:gd name="connsiteX2" fmla="*/ 14022 w 20253"/>
                <a:gd name="connsiteY2" fmla="*/ 25092 h 33210"/>
                <a:gd name="connsiteX3" fmla="*/ 19926 w 20253"/>
                <a:gd name="connsiteY3" fmla="*/ 16236 h 33210"/>
                <a:gd name="connsiteX4" fmla="*/ 19926 w 20253"/>
                <a:gd name="connsiteY4" fmla="*/ 11808 h 33210"/>
                <a:gd name="connsiteX5" fmla="*/ 19926 w 20253"/>
                <a:gd name="connsiteY5" fmla="*/ 6642 h 33210"/>
                <a:gd name="connsiteX6" fmla="*/ 16236 w 20253"/>
                <a:gd name="connsiteY6" fmla="*/ 0 h 33210"/>
                <a:gd name="connsiteX7" fmla="*/ 16236 w 20253"/>
                <a:gd name="connsiteY7" fmla="*/ 5904 h 33210"/>
                <a:gd name="connsiteX8" fmla="*/ 16236 w 20253"/>
                <a:gd name="connsiteY8" fmla="*/ 10332 h 33210"/>
                <a:gd name="connsiteX9" fmla="*/ 12546 w 20253"/>
                <a:gd name="connsiteY9" fmla="*/ 17712 h 33210"/>
                <a:gd name="connsiteX10" fmla="*/ 12546 w 20253"/>
                <a:gd name="connsiteY10" fmla="*/ 25830 h 33210"/>
                <a:gd name="connsiteX11" fmla="*/ 5904 w 20253"/>
                <a:gd name="connsiteY11" fmla="*/ 3321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253" h="33210">
                  <a:moveTo>
                    <a:pt x="0" y="29520"/>
                  </a:moveTo>
                  <a:lnTo>
                    <a:pt x="4428" y="29520"/>
                  </a:lnTo>
                  <a:cubicBezTo>
                    <a:pt x="4428" y="29520"/>
                    <a:pt x="13284" y="29520"/>
                    <a:pt x="14022" y="25092"/>
                  </a:cubicBezTo>
                  <a:cubicBezTo>
                    <a:pt x="14760" y="20664"/>
                    <a:pt x="19188" y="17712"/>
                    <a:pt x="19926" y="16236"/>
                  </a:cubicBezTo>
                  <a:cubicBezTo>
                    <a:pt x="20664" y="14760"/>
                    <a:pt x="19926" y="16236"/>
                    <a:pt x="19926" y="11808"/>
                  </a:cubicBezTo>
                  <a:cubicBezTo>
                    <a:pt x="20170" y="10094"/>
                    <a:pt x="20170" y="8356"/>
                    <a:pt x="19926" y="6642"/>
                  </a:cubicBezTo>
                  <a:cubicBezTo>
                    <a:pt x="19926" y="6642"/>
                    <a:pt x="19926" y="738"/>
                    <a:pt x="16236" y="0"/>
                  </a:cubicBezTo>
                  <a:lnTo>
                    <a:pt x="16236" y="5904"/>
                  </a:lnTo>
                  <a:cubicBezTo>
                    <a:pt x="16236" y="5904"/>
                    <a:pt x="16236" y="5904"/>
                    <a:pt x="16236" y="10332"/>
                  </a:cubicBezTo>
                  <a:lnTo>
                    <a:pt x="12546" y="17712"/>
                  </a:lnTo>
                  <a:cubicBezTo>
                    <a:pt x="12546" y="17712"/>
                    <a:pt x="12546" y="25092"/>
                    <a:pt x="12546" y="25830"/>
                  </a:cubicBezTo>
                  <a:cubicBezTo>
                    <a:pt x="12546" y="26568"/>
                    <a:pt x="8118" y="31734"/>
                    <a:pt x="5904" y="3321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C791DE73-7EB6-4330-9285-A8ECF57CC2ED}"/>
                </a:ext>
              </a:extLst>
            </p:cNvPr>
            <p:cNvSpPr/>
            <p:nvPr/>
          </p:nvSpPr>
          <p:spPr>
            <a:xfrm>
              <a:off x="10292484" y="3765289"/>
              <a:ext cx="24575" cy="36900"/>
            </a:xfrm>
            <a:custGeom>
              <a:avLst/>
              <a:gdLst>
                <a:gd name="connsiteX0" fmla="*/ 0 w 24575"/>
                <a:gd name="connsiteY0" fmla="*/ 36900 h 36900"/>
                <a:gd name="connsiteX1" fmla="*/ 0 w 24575"/>
                <a:gd name="connsiteY1" fmla="*/ 36900 h 36900"/>
                <a:gd name="connsiteX2" fmla="*/ 0 w 24575"/>
                <a:gd name="connsiteY2" fmla="*/ 36900 h 36900"/>
                <a:gd name="connsiteX3" fmla="*/ 3690 w 24575"/>
                <a:gd name="connsiteY3" fmla="*/ 32472 h 36900"/>
                <a:gd name="connsiteX4" fmla="*/ 3690 w 24575"/>
                <a:gd name="connsiteY4" fmla="*/ 24354 h 36900"/>
                <a:gd name="connsiteX5" fmla="*/ 7380 w 24575"/>
                <a:gd name="connsiteY5" fmla="*/ 16974 h 36900"/>
                <a:gd name="connsiteX6" fmla="*/ 7380 w 24575"/>
                <a:gd name="connsiteY6" fmla="*/ 16974 h 36900"/>
                <a:gd name="connsiteX7" fmla="*/ 7380 w 24575"/>
                <a:gd name="connsiteY7" fmla="*/ 10332 h 36900"/>
                <a:gd name="connsiteX8" fmla="*/ 11808 w 24575"/>
                <a:gd name="connsiteY8" fmla="*/ 16974 h 36900"/>
                <a:gd name="connsiteX9" fmla="*/ 11808 w 24575"/>
                <a:gd name="connsiteY9" fmla="*/ 22140 h 36900"/>
                <a:gd name="connsiteX10" fmla="*/ 11808 w 24575"/>
                <a:gd name="connsiteY10" fmla="*/ 25830 h 36900"/>
                <a:gd name="connsiteX11" fmla="*/ 11808 w 24575"/>
                <a:gd name="connsiteY11" fmla="*/ 31734 h 36900"/>
                <a:gd name="connsiteX12" fmla="*/ 11808 w 24575"/>
                <a:gd name="connsiteY12" fmla="*/ 31734 h 36900"/>
                <a:gd name="connsiteX13" fmla="*/ 4428 w 24575"/>
                <a:gd name="connsiteY13" fmla="*/ 36162 h 36900"/>
                <a:gd name="connsiteX14" fmla="*/ 738 w 24575"/>
                <a:gd name="connsiteY14" fmla="*/ 36162 h 36900"/>
                <a:gd name="connsiteX15" fmla="*/ 738 w 24575"/>
                <a:gd name="connsiteY15" fmla="*/ 36162 h 36900"/>
                <a:gd name="connsiteX16" fmla="*/ 15498 w 24575"/>
                <a:gd name="connsiteY16" fmla="*/ 3690 h 36900"/>
                <a:gd name="connsiteX17" fmla="*/ 15498 w 24575"/>
                <a:gd name="connsiteY17" fmla="*/ 9594 h 36900"/>
                <a:gd name="connsiteX18" fmla="*/ 15498 w 24575"/>
                <a:gd name="connsiteY18" fmla="*/ 14760 h 36900"/>
                <a:gd name="connsiteX19" fmla="*/ 15498 w 24575"/>
                <a:gd name="connsiteY19" fmla="*/ 21402 h 36900"/>
                <a:gd name="connsiteX20" fmla="*/ 15498 w 24575"/>
                <a:gd name="connsiteY20" fmla="*/ 29520 h 36900"/>
                <a:gd name="connsiteX21" fmla="*/ 15498 w 24575"/>
                <a:gd name="connsiteY21" fmla="*/ 29520 h 36900"/>
                <a:gd name="connsiteX22" fmla="*/ 24354 w 24575"/>
                <a:gd name="connsiteY22" fmla="*/ 25092 h 36900"/>
                <a:gd name="connsiteX23" fmla="*/ 24354 w 24575"/>
                <a:gd name="connsiteY23" fmla="*/ 20664 h 36900"/>
                <a:gd name="connsiteX24" fmla="*/ 24354 w 24575"/>
                <a:gd name="connsiteY24" fmla="*/ 16236 h 36900"/>
                <a:gd name="connsiteX25" fmla="*/ 24354 w 24575"/>
                <a:gd name="connsiteY25" fmla="*/ 11808 h 36900"/>
                <a:gd name="connsiteX26" fmla="*/ 24354 w 24575"/>
                <a:gd name="connsiteY26" fmla="*/ 6642 h 36900"/>
                <a:gd name="connsiteX27" fmla="*/ 20664 w 24575"/>
                <a:gd name="connsiteY27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575" h="36900">
                  <a:moveTo>
                    <a:pt x="0" y="36900"/>
                  </a:moveTo>
                  <a:lnTo>
                    <a:pt x="0" y="36900"/>
                  </a:lnTo>
                  <a:lnTo>
                    <a:pt x="0" y="36900"/>
                  </a:lnTo>
                  <a:lnTo>
                    <a:pt x="3690" y="32472"/>
                  </a:lnTo>
                  <a:cubicBezTo>
                    <a:pt x="3690" y="32472"/>
                    <a:pt x="3690" y="25830"/>
                    <a:pt x="3690" y="24354"/>
                  </a:cubicBezTo>
                  <a:cubicBezTo>
                    <a:pt x="4620" y="21756"/>
                    <a:pt x="5860" y="19279"/>
                    <a:pt x="7380" y="16974"/>
                  </a:cubicBezTo>
                  <a:cubicBezTo>
                    <a:pt x="7380" y="16974"/>
                    <a:pt x="7380" y="16974"/>
                    <a:pt x="7380" y="16974"/>
                  </a:cubicBezTo>
                  <a:lnTo>
                    <a:pt x="7380" y="10332"/>
                  </a:lnTo>
                  <a:cubicBezTo>
                    <a:pt x="7380" y="10332"/>
                    <a:pt x="11070" y="10332"/>
                    <a:pt x="11808" y="16974"/>
                  </a:cubicBezTo>
                  <a:cubicBezTo>
                    <a:pt x="12125" y="18681"/>
                    <a:pt x="12125" y="20433"/>
                    <a:pt x="11808" y="22140"/>
                  </a:cubicBezTo>
                  <a:cubicBezTo>
                    <a:pt x="12088" y="23354"/>
                    <a:pt x="12088" y="24616"/>
                    <a:pt x="11808" y="25830"/>
                  </a:cubicBezTo>
                  <a:cubicBezTo>
                    <a:pt x="11808" y="25830"/>
                    <a:pt x="11808" y="25830"/>
                    <a:pt x="11808" y="31734"/>
                  </a:cubicBezTo>
                  <a:lnTo>
                    <a:pt x="11808" y="31734"/>
                  </a:lnTo>
                  <a:cubicBezTo>
                    <a:pt x="9815" y="33877"/>
                    <a:pt x="7255" y="35412"/>
                    <a:pt x="4428" y="36162"/>
                  </a:cubicBezTo>
                  <a:lnTo>
                    <a:pt x="738" y="36162"/>
                  </a:lnTo>
                  <a:lnTo>
                    <a:pt x="738" y="36162"/>
                  </a:lnTo>
                  <a:close/>
                  <a:moveTo>
                    <a:pt x="15498" y="3690"/>
                  </a:moveTo>
                  <a:lnTo>
                    <a:pt x="15498" y="9594"/>
                  </a:lnTo>
                  <a:cubicBezTo>
                    <a:pt x="15933" y="11288"/>
                    <a:pt x="15933" y="13066"/>
                    <a:pt x="15498" y="14760"/>
                  </a:cubicBezTo>
                  <a:cubicBezTo>
                    <a:pt x="15099" y="16956"/>
                    <a:pt x="15099" y="19206"/>
                    <a:pt x="15498" y="21402"/>
                  </a:cubicBezTo>
                  <a:cubicBezTo>
                    <a:pt x="15498" y="21402"/>
                    <a:pt x="15498" y="28782"/>
                    <a:pt x="15498" y="29520"/>
                  </a:cubicBezTo>
                  <a:lnTo>
                    <a:pt x="15498" y="29520"/>
                  </a:lnTo>
                  <a:cubicBezTo>
                    <a:pt x="19926" y="29520"/>
                    <a:pt x="24354" y="29520"/>
                    <a:pt x="24354" y="25092"/>
                  </a:cubicBezTo>
                  <a:cubicBezTo>
                    <a:pt x="24649" y="23631"/>
                    <a:pt x="24649" y="22125"/>
                    <a:pt x="24354" y="20664"/>
                  </a:cubicBezTo>
                  <a:lnTo>
                    <a:pt x="24354" y="16236"/>
                  </a:lnTo>
                  <a:cubicBezTo>
                    <a:pt x="24465" y="14762"/>
                    <a:pt x="24465" y="13282"/>
                    <a:pt x="24354" y="11808"/>
                  </a:cubicBezTo>
                  <a:cubicBezTo>
                    <a:pt x="24354" y="11808"/>
                    <a:pt x="24354" y="11808"/>
                    <a:pt x="24354" y="6642"/>
                  </a:cubicBezTo>
                  <a:cubicBezTo>
                    <a:pt x="23505" y="4238"/>
                    <a:pt x="22258" y="1993"/>
                    <a:pt x="2066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id="{B817F203-BC5F-4C89-ACD2-97AD284ECF22}"/>
                </a:ext>
              </a:extLst>
            </p:cNvPr>
            <p:cNvSpPr/>
            <p:nvPr/>
          </p:nvSpPr>
          <p:spPr>
            <a:xfrm>
              <a:off x="10322003" y="3760627"/>
              <a:ext cx="32472" cy="15732"/>
            </a:xfrm>
            <a:custGeom>
              <a:avLst/>
              <a:gdLst>
                <a:gd name="connsiteX0" fmla="*/ 0 w 32472"/>
                <a:gd name="connsiteY0" fmla="*/ 15732 h 15732"/>
                <a:gd name="connsiteX1" fmla="*/ 5166 w 32472"/>
                <a:gd name="connsiteY1" fmla="*/ 15732 h 15732"/>
                <a:gd name="connsiteX2" fmla="*/ 14022 w 32472"/>
                <a:gd name="connsiteY2" fmla="*/ 15732 h 15732"/>
                <a:gd name="connsiteX3" fmla="*/ 22140 w 32472"/>
                <a:gd name="connsiteY3" fmla="*/ 15732 h 15732"/>
                <a:gd name="connsiteX4" fmla="*/ 25830 w 32472"/>
                <a:gd name="connsiteY4" fmla="*/ 8352 h 15732"/>
                <a:gd name="connsiteX5" fmla="*/ 32472 w 32472"/>
                <a:gd name="connsiteY5" fmla="*/ 973 h 15732"/>
                <a:gd name="connsiteX6" fmla="*/ 21402 w 32472"/>
                <a:gd name="connsiteY6" fmla="*/ 973 h 15732"/>
                <a:gd name="connsiteX7" fmla="*/ 16236 w 32472"/>
                <a:gd name="connsiteY7" fmla="*/ 973 h 15732"/>
                <a:gd name="connsiteX8" fmla="*/ 7380 w 32472"/>
                <a:gd name="connsiteY8" fmla="*/ 9828 h 15732"/>
                <a:gd name="connsiteX9" fmla="*/ 0 w 32472"/>
                <a:gd name="connsiteY9" fmla="*/ 15732 h 1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472" h="15732">
                  <a:moveTo>
                    <a:pt x="0" y="15732"/>
                  </a:moveTo>
                  <a:cubicBezTo>
                    <a:pt x="0" y="15732"/>
                    <a:pt x="3690" y="15732"/>
                    <a:pt x="5166" y="15732"/>
                  </a:cubicBezTo>
                  <a:cubicBezTo>
                    <a:pt x="6642" y="15732"/>
                    <a:pt x="12546" y="15732"/>
                    <a:pt x="14022" y="15732"/>
                  </a:cubicBezTo>
                  <a:lnTo>
                    <a:pt x="22140" y="15732"/>
                  </a:lnTo>
                  <a:cubicBezTo>
                    <a:pt x="23668" y="13431"/>
                    <a:pt x="24908" y="10953"/>
                    <a:pt x="25830" y="8352"/>
                  </a:cubicBezTo>
                  <a:cubicBezTo>
                    <a:pt x="27660" y="5574"/>
                    <a:pt x="29904" y="3086"/>
                    <a:pt x="32472" y="973"/>
                  </a:cubicBezTo>
                  <a:cubicBezTo>
                    <a:pt x="28893" y="-324"/>
                    <a:pt x="24981" y="-324"/>
                    <a:pt x="21402" y="973"/>
                  </a:cubicBezTo>
                  <a:lnTo>
                    <a:pt x="16236" y="973"/>
                  </a:lnTo>
                  <a:cubicBezTo>
                    <a:pt x="16236" y="973"/>
                    <a:pt x="7380" y="7614"/>
                    <a:pt x="7380" y="9828"/>
                  </a:cubicBezTo>
                  <a:cubicBezTo>
                    <a:pt x="7380" y="12042"/>
                    <a:pt x="0" y="15732"/>
                    <a:pt x="0" y="1573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id="{0F894675-68E7-4526-B47D-EEA6A3BC8553}"/>
                </a:ext>
              </a:extLst>
            </p:cNvPr>
            <p:cNvSpPr/>
            <p:nvPr/>
          </p:nvSpPr>
          <p:spPr>
            <a:xfrm>
              <a:off x="10322003" y="3757386"/>
              <a:ext cx="25092" cy="18973"/>
            </a:xfrm>
            <a:custGeom>
              <a:avLst/>
              <a:gdLst>
                <a:gd name="connsiteX0" fmla="*/ 0 w 25092"/>
                <a:gd name="connsiteY0" fmla="*/ 18973 h 18973"/>
                <a:gd name="connsiteX1" fmla="*/ 0 w 25092"/>
                <a:gd name="connsiteY1" fmla="*/ 18973 h 18973"/>
                <a:gd name="connsiteX2" fmla="*/ 0 w 25092"/>
                <a:gd name="connsiteY2" fmla="*/ 18973 h 18973"/>
                <a:gd name="connsiteX3" fmla="*/ 0 w 25092"/>
                <a:gd name="connsiteY3" fmla="*/ 14545 h 18973"/>
                <a:gd name="connsiteX4" fmla="*/ 8856 w 25092"/>
                <a:gd name="connsiteY4" fmla="*/ 4951 h 18973"/>
                <a:gd name="connsiteX5" fmla="*/ 14022 w 25092"/>
                <a:gd name="connsiteY5" fmla="*/ 4951 h 18973"/>
                <a:gd name="connsiteX6" fmla="*/ 25092 w 25092"/>
                <a:gd name="connsiteY6" fmla="*/ 4951 h 18973"/>
                <a:gd name="connsiteX7" fmla="*/ 19188 w 25092"/>
                <a:gd name="connsiteY7" fmla="*/ 12331 h 18973"/>
                <a:gd name="connsiteX8" fmla="*/ 22140 w 25092"/>
                <a:gd name="connsiteY8" fmla="*/ 18973 h 18973"/>
                <a:gd name="connsiteX9" fmla="*/ 22140 w 25092"/>
                <a:gd name="connsiteY9" fmla="*/ 18973 h 18973"/>
                <a:gd name="connsiteX10" fmla="*/ 0 w 25092"/>
                <a:gd name="connsiteY10" fmla="*/ 18973 h 18973"/>
                <a:gd name="connsiteX11" fmla="*/ 22140 w 25092"/>
                <a:gd name="connsiteY11" fmla="*/ 523 h 18973"/>
                <a:gd name="connsiteX12" fmla="*/ 14760 w 25092"/>
                <a:gd name="connsiteY12" fmla="*/ 523 h 18973"/>
                <a:gd name="connsiteX13" fmla="*/ 10332 w 25092"/>
                <a:gd name="connsiteY13" fmla="*/ 523 h 18973"/>
                <a:gd name="connsiteX14" fmla="*/ 738 w 25092"/>
                <a:gd name="connsiteY14" fmla="*/ 9379 h 18973"/>
                <a:gd name="connsiteX15" fmla="*/ 738 w 25092"/>
                <a:gd name="connsiteY15" fmla="*/ 14545 h 18973"/>
                <a:gd name="connsiteX16" fmla="*/ 738 w 25092"/>
                <a:gd name="connsiteY16" fmla="*/ 14545 h 18973"/>
                <a:gd name="connsiteX17" fmla="*/ 738 w 25092"/>
                <a:gd name="connsiteY17" fmla="*/ 14545 h 18973"/>
                <a:gd name="connsiteX18" fmla="*/ 738 w 25092"/>
                <a:gd name="connsiteY18" fmla="*/ 14545 h 18973"/>
                <a:gd name="connsiteX19" fmla="*/ 5904 w 25092"/>
                <a:gd name="connsiteY19" fmla="*/ 14545 h 18973"/>
                <a:gd name="connsiteX20" fmla="*/ 9594 w 25092"/>
                <a:gd name="connsiteY20" fmla="*/ 14545 h 18973"/>
                <a:gd name="connsiteX21" fmla="*/ 9594 w 25092"/>
                <a:gd name="connsiteY21" fmla="*/ 14545 h 18973"/>
                <a:gd name="connsiteX22" fmla="*/ 9594 w 25092"/>
                <a:gd name="connsiteY22" fmla="*/ 14545 h 18973"/>
                <a:gd name="connsiteX23" fmla="*/ 13284 w 25092"/>
                <a:gd name="connsiteY23" fmla="*/ 7903 h 18973"/>
                <a:gd name="connsiteX24" fmla="*/ 19926 w 25092"/>
                <a:gd name="connsiteY24" fmla="*/ 523 h 1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5092" h="18973">
                  <a:moveTo>
                    <a:pt x="0" y="18973"/>
                  </a:moveTo>
                  <a:lnTo>
                    <a:pt x="0" y="18973"/>
                  </a:lnTo>
                  <a:cubicBezTo>
                    <a:pt x="0" y="18973"/>
                    <a:pt x="0" y="18973"/>
                    <a:pt x="0" y="18973"/>
                  </a:cubicBezTo>
                  <a:lnTo>
                    <a:pt x="0" y="14545"/>
                  </a:lnTo>
                  <a:cubicBezTo>
                    <a:pt x="0" y="14545"/>
                    <a:pt x="7380" y="5689"/>
                    <a:pt x="8856" y="4951"/>
                  </a:cubicBezTo>
                  <a:cubicBezTo>
                    <a:pt x="10531" y="5513"/>
                    <a:pt x="12347" y="5513"/>
                    <a:pt x="14022" y="4951"/>
                  </a:cubicBezTo>
                  <a:cubicBezTo>
                    <a:pt x="17601" y="3654"/>
                    <a:pt x="21513" y="3654"/>
                    <a:pt x="25092" y="4951"/>
                  </a:cubicBezTo>
                  <a:cubicBezTo>
                    <a:pt x="22775" y="7110"/>
                    <a:pt x="20782" y="9596"/>
                    <a:pt x="19188" y="12331"/>
                  </a:cubicBezTo>
                  <a:cubicBezTo>
                    <a:pt x="20420" y="14428"/>
                    <a:pt x="21409" y="16656"/>
                    <a:pt x="22140" y="18973"/>
                  </a:cubicBezTo>
                  <a:lnTo>
                    <a:pt x="22140" y="18973"/>
                  </a:lnTo>
                  <a:lnTo>
                    <a:pt x="0" y="18973"/>
                  </a:lnTo>
                  <a:close/>
                  <a:moveTo>
                    <a:pt x="22140" y="523"/>
                  </a:moveTo>
                  <a:cubicBezTo>
                    <a:pt x="19727" y="-174"/>
                    <a:pt x="17173" y="-174"/>
                    <a:pt x="14760" y="523"/>
                  </a:cubicBezTo>
                  <a:lnTo>
                    <a:pt x="10332" y="523"/>
                  </a:lnTo>
                  <a:cubicBezTo>
                    <a:pt x="10332" y="523"/>
                    <a:pt x="1476" y="7165"/>
                    <a:pt x="738" y="9379"/>
                  </a:cubicBezTo>
                  <a:cubicBezTo>
                    <a:pt x="0" y="11593"/>
                    <a:pt x="738" y="9379"/>
                    <a:pt x="738" y="14545"/>
                  </a:cubicBezTo>
                  <a:lnTo>
                    <a:pt x="738" y="14545"/>
                  </a:lnTo>
                  <a:lnTo>
                    <a:pt x="738" y="14545"/>
                  </a:lnTo>
                  <a:lnTo>
                    <a:pt x="738" y="14545"/>
                  </a:lnTo>
                  <a:lnTo>
                    <a:pt x="5904" y="14545"/>
                  </a:lnTo>
                  <a:cubicBezTo>
                    <a:pt x="7077" y="15082"/>
                    <a:pt x="8421" y="15082"/>
                    <a:pt x="9594" y="14545"/>
                  </a:cubicBezTo>
                  <a:lnTo>
                    <a:pt x="9594" y="14545"/>
                  </a:lnTo>
                  <a:lnTo>
                    <a:pt x="9594" y="14545"/>
                  </a:lnTo>
                  <a:cubicBezTo>
                    <a:pt x="9594" y="14545"/>
                    <a:pt x="9594" y="10117"/>
                    <a:pt x="13284" y="7903"/>
                  </a:cubicBezTo>
                  <a:cubicBezTo>
                    <a:pt x="14885" y="4956"/>
                    <a:pt x="17166" y="2429"/>
                    <a:pt x="19926" y="52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id="{2944C67D-1A87-4E22-9749-E520232F7512}"/>
                </a:ext>
              </a:extLst>
            </p:cNvPr>
            <p:cNvSpPr/>
            <p:nvPr/>
          </p:nvSpPr>
          <p:spPr>
            <a:xfrm>
              <a:off x="10322003" y="3750530"/>
              <a:ext cx="27305" cy="26978"/>
            </a:xfrm>
            <a:custGeom>
              <a:avLst/>
              <a:gdLst>
                <a:gd name="connsiteX0" fmla="*/ 0 w 27305"/>
                <a:gd name="connsiteY0" fmla="*/ 25830 h 26978"/>
                <a:gd name="connsiteX1" fmla="*/ 7380 w 27305"/>
                <a:gd name="connsiteY1" fmla="*/ 25830 h 26978"/>
                <a:gd name="connsiteX2" fmla="*/ 15498 w 27305"/>
                <a:gd name="connsiteY2" fmla="*/ 17712 h 26978"/>
                <a:gd name="connsiteX3" fmla="*/ 22140 w 27305"/>
                <a:gd name="connsiteY3" fmla="*/ 11070 h 26978"/>
                <a:gd name="connsiteX4" fmla="*/ 27306 w 27305"/>
                <a:gd name="connsiteY4" fmla="*/ 0 h 26978"/>
                <a:gd name="connsiteX5" fmla="*/ 19188 w 27305"/>
                <a:gd name="connsiteY5" fmla="*/ 0 h 26978"/>
                <a:gd name="connsiteX6" fmla="*/ 11808 w 27305"/>
                <a:gd name="connsiteY6" fmla="*/ 3690 h 26978"/>
                <a:gd name="connsiteX7" fmla="*/ 11808 w 27305"/>
                <a:gd name="connsiteY7" fmla="*/ 8856 h 26978"/>
                <a:gd name="connsiteX8" fmla="*/ 11808 w 27305"/>
                <a:gd name="connsiteY8" fmla="*/ 15498 h 26978"/>
                <a:gd name="connsiteX9" fmla="*/ 0 w 27305"/>
                <a:gd name="connsiteY9" fmla="*/ 25830 h 26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305" h="26978">
                  <a:moveTo>
                    <a:pt x="0" y="25830"/>
                  </a:moveTo>
                  <a:cubicBezTo>
                    <a:pt x="0" y="25830"/>
                    <a:pt x="5904" y="21402"/>
                    <a:pt x="7380" y="25830"/>
                  </a:cubicBezTo>
                  <a:cubicBezTo>
                    <a:pt x="8856" y="30258"/>
                    <a:pt x="15498" y="20664"/>
                    <a:pt x="15498" y="17712"/>
                  </a:cubicBezTo>
                  <a:lnTo>
                    <a:pt x="22140" y="11070"/>
                  </a:lnTo>
                  <a:cubicBezTo>
                    <a:pt x="22140" y="11070"/>
                    <a:pt x="22140" y="2214"/>
                    <a:pt x="27306" y="0"/>
                  </a:cubicBezTo>
                  <a:lnTo>
                    <a:pt x="19188" y="0"/>
                  </a:lnTo>
                  <a:cubicBezTo>
                    <a:pt x="19188" y="0"/>
                    <a:pt x="13284" y="0"/>
                    <a:pt x="11808" y="3690"/>
                  </a:cubicBezTo>
                  <a:cubicBezTo>
                    <a:pt x="10332" y="7380"/>
                    <a:pt x="11808" y="8118"/>
                    <a:pt x="11808" y="8856"/>
                  </a:cubicBezTo>
                  <a:cubicBezTo>
                    <a:pt x="11808" y="9594"/>
                    <a:pt x="11808" y="8856"/>
                    <a:pt x="11808" y="15498"/>
                  </a:cubicBezTo>
                  <a:cubicBezTo>
                    <a:pt x="8827" y="19898"/>
                    <a:pt x="4760" y="23456"/>
                    <a:pt x="0" y="2583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id="{D1429AD8-C83D-45EA-BAAC-47B46F957469}"/>
                </a:ext>
              </a:extLst>
            </p:cNvPr>
            <p:cNvSpPr/>
            <p:nvPr/>
          </p:nvSpPr>
          <p:spPr>
            <a:xfrm>
              <a:off x="10322003" y="3750468"/>
              <a:ext cx="22140" cy="25891"/>
            </a:xfrm>
            <a:custGeom>
              <a:avLst/>
              <a:gdLst>
                <a:gd name="connsiteX0" fmla="*/ 0 w 22140"/>
                <a:gd name="connsiteY0" fmla="*/ 25892 h 25891"/>
                <a:gd name="connsiteX1" fmla="*/ 0 w 22140"/>
                <a:gd name="connsiteY1" fmla="*/ 25892 h 25891"/>
                <a:gd name="connsiteX2" fmla="*/ 4428 w 22140"/>
                <a:gd name="connsiteY2" fmla="*/ 15560 h 25891"/>
                <a:gd name="connsiteX3" fmla="*/ 4428 w 22140"/>
                <a:gd name="connsiteY3" fmla="*/ 8180 h 25891"/>
                <a:gd name="connsiteX4" fmla="*/ 4428 w 22140"/>
                <a:gd name="connsiteY4" fmla="*/ 3752 h 25891"/>
                <a:gd name="connsiteX5" fmla="*/ 11808 w 22140"/>
                <a:gd name="connsiteY5" fmla="*/ 62 h 25891"/>
                <a:gd name="connsiteX6" fmla="*/ 19926 w 22140"/>
                <a:gd name="connsiteY6" fmla="*/ 62 h 25891"/>
                <a:gd name="connsiteX7" fmla="*/ 19926 w 22140"/>
                <a:gd name="connsiteY7" fmla="*/ 7442 h 25891"/>
                <a:gd name="connsiteX8" fmla="*/ 19926 w 22140"/>
                <a:gd name="connsiteY8" fmla="*/ 7442 h 25891"/>
                <a:gd name="connsiteX9" fmla="*/ 19926 w 22140"/>
                <a:gd name="connsiteY9" fmla="*/ 7442 h 25891"/>
                <a:gd name="connsiteX10" fmla="*/ 7380 w 22140"/>
                <a:gd name="connsiteY10" fmla="*/ 25892 h 25891"/>
                <a:gd name="connsiteX11" fmla="*/ 0 w 22140"/>
                <a:gd name="connsiteY11" fmla="*/ 25892 h 25891"/>
                <a:gd name="connsiteX12" fmla="*/ 22140 w 22140"/>
                <a:gd name="connsiteY12" fmla="*/ 800 h 25891"/>
                <a:gd name="connsiteX13" fmla="*/ 14760 w 22140"/>
                <a:gd name="connsiteY13" fmla="*/ 800 h 25891"/>
                <a:gd name="connsiteX14" fmla="*/ 8118 w 22140"/>
                <a:gd name="connsiteY14" fmla="*/ 4490 h 25891"/>
                <a:gd name="connsiteX15" fmla="*/ 4428 w 22140"/>
                <a:gd name="connsiteY15" fmla="*/ 9656 h 25891"/>
                <a:gd name="connsiteX16" fmla="*/ 4428 w 22140"/>
                <a:gd name="connsiteY16" fmla="*/ 16298 h 25891"/>
                <a:gd name="connsiteX17" fmla="*/ 0 w 22140"/>
                <a:gd name="connsiteY17" fmla="*/ 25892 h 25891"/>
                <a:gd name="connsiteX18" fmla="*/ 7380 w 22140"/>
                <a:gd name="connsiteY18" fmla="*/ 25892 h 25891"/>
                <a:gd name="connsiteX19" fmla="*/ 7380 w 22140"/>
                <a:gd name="connsiteY19" fmla="*/ 25892 h 25891"/>
                <a:gd name="connsiteX20" fmla="*/ 15498 w 22140"/>
                <a:gd name="connsiteY20" fmla="*/ 18512 h 25891"/>
                <a:gd name="connsiteX21" fmla="*/ 15498 w 22140"/>
                <a:gd name="connsiteY21" fmla="*/ 18512 h 25891"/>
                <a:gd name="connsiteX22" fmla="*/ 15498 w 22140"/>
                <a:gd name="connsiteY22" fmla="*/ 18512 h 25891"/>
                <a:gd name="connsiteX23" fmla="*/ 15498 w 22140"/>
                <a:gd name="connsiteY23" fmla="*/ 14084 h 25891"/>
                <a:gd name="connsiteX24" fmla="*/ 15498 w 22140"/>
                <a:gd name="connsiteY24" fmla="*/ 8180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2140" h="25891">
                  <a:moveTo>
                    <a:pt x="0" y="25892"/>
                  </a:moveTo>
                  <a:lnTo>
                    <a:pt x="0" y="25892"/>
                  </a:lnTo>
                  <a:cubicBezTo>
                    <a:pt x="2015" y="22705"/>
                    <a:pt x="3513" y="19218"/>
                    <a:pt x="4428" y="15560"/>
                  </a:cubicBezTo>
                  <a:cubicBezTo>
                    <a:pt x="3934" y="13125"/>
                    <a:pt x="3934" y="10615"/>
                    <a:pt x="4428" y="8180"/>
                  </a:cubicBezTo>
                  <a:cubicBezTo>
                    <a:pt x="4428" y="8180"/>
                    <a:pt x="4428" y="8180"/>
                    <a:pt x="4428" y="3752"/>
                  </a:cubicBezTo>
                  <a:cubicBezTo>
                    <a:pt x="5904" y="1134"/>
                    <a:pt x="8827" y="-326"/>
                    <a:pt x="11808" y="62"/>
                  </a:cubicBezTo>
                  <a:lnTo>
                    <a:pt x="19926" y="62"/>
                  </a:lnTo>
                  <a:cubicBezTo>
                    <a:pt x="19660" y="2514"/>
                    <a:pt x="19660" y="4990"/>
                    <a:pt x="19926" y="7442"/>
                  </a:cubicBezTo>
                  <a:lnTo>
                    <a:pt x="19926" y="7442"/>
                  </a:lnTo>
                  <a:lnTo>
                    <a:pt x="19926" y="7442"/>
                  </a:lnTo>
                  <a:cubicBezTo>
                    <a:pt x="20354" y="15711"/>
                    <a:pt x="15225" y="23254"/>
                    <a:pt x="7380" y="25892"/>
                  </a:cubicBezTo>
                  <a:cubicBezTo>
                    <a:pt x="4930" y="25629"/>
                    <a:pt x="2450" y="25629"/>
                    <a:pt x="0" y="25892"/>
                  </a:cubicBezTo>
                  <a:close/>
                  <a:moveTo>
                    <a:pt x="22140" y="800"/>
                  </a:moveTo>
                  <a:lnTo>
                    <a:pt x="14760" y="800"/>
                  </a:lnTo>
                  <a:cubicBezTo>
                    <a:pt x="14760" y="800"/>
                    <a:pt x="8856" y="800"/>
                    <a:pt x="8118" y="4490"/>
                  </a:cubicBezTo>
                  <a:cubicBezTo>
                    <a:pt x="7380" y="8180"/>
                    <a:pt x="8118" y="9656"/>
                    <a:pt x="4428" y="9656"/>
                  </a:cubicBezTo>
                  <a:cubicBezTo>
                    <a:pt x="738" y="9656"/>
                    <a:pt x="4428" y="9656"/>
                    <a:pt x="4428" y="16298"/>
                  </a:cubicBezTo>
                  <a:cubicBezTo>
                    <a:pt x="3557" y="19741"/>
                    <a:pt x="2059" y="22995"/>
                    <a:pt x="0" y="25892"/>
                  </a:cubicBezTo>
                  <a:cubicBezTo>
                    <a:pt x="0" y="25892"/>
                    <a:pt x="5904" y="25892"/>
                    <a:pt x="7380" y="25892"/>
                  </a:cubicBezTo>
                  <a:lnTo>
                    <a:pt x="7380" y="25892"/>
                  </a:lnTo>
                  <a:cubicBezTo>
                    <a:pt x="10893" y="24504"/>
                    <a:pt x="13786" y="21879"/>
                    <a:pt x="15498" y="18512"/>
                  </a:cubicBezTo>
                  <a:lnTo>
                    <a:pt x="15498" y="18512"/>
                  </a:lnTo>
                  <a:lnTo>
                    <a:pt x="15498" y="18512"/>
                  </a:lnTo>
                  <a:lnTo>
                    <a:pt x="15498" y="14084"/>
                  </a:lnTo>
                  <a:cubicBezTo>
                    <a:pt x="15498" y="14084"/>
                    <a:pt x="15498" y="8918"/>
                    <a:pt x="15498" y="81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id="{1B4B65C9-02E4-4D40-BC6A-145A69195770}"/>
                </a:ext>
              </a:extLst>
            </p:cNvPr>
            <p:cNvSpPr/>
            <p:nvPr/>
          </p:nvSpPr>
          <p:spPr>
            <a:xfrm>
              <a:off x="10329384" y="3717319"/>
              <a:ext cx="4005" cy="29520"/>
            </a:xfrm>
            <a:custGeom>
              <a:avLst/>
              <a:gdLst>
                <a:gd name="connsiteX0" fmla="*/ 3690 w 4005"/>
                <a:gd name="connsiteY0" fmla="*/ 29520 h 29520"/>
                <a:gd name="connsiteX1" fmla="*/ 3690 w 4005"/>
                <a:gd name="connsiteY1" fmla="*/ 18450 h 29520"/>
                <a:gd name="connsiteX2" fmla="*/ 3690 w 4005"/>
                <a:gd name="connsiteY2" fmla="*/ 14022 h 29520"/>
                <a:gd name="connsiteX3" fmla="*/ 3690 w 4005"/>
                <a:gd name="connsiteY3" fmla="*/ 8856 h 29520"/>
                <a:gd name="connsiteX4" fmla="*/ 3690 w 4005"/>
                <a:gd name="connsiteY4" fmla="*/ 0 h 29520"/>
                <a:gd name="connsiteX5" fmla="*/ 3690 w 4005"/>
                <a:gd name="connsiteY5" fmla="*/ 0 h 29520"/>
                <a:gd name="connsiteX6" fmla="*/ 3690 w 4005"/>
                <a:gd name="connsiteY6" fmla="*/ 0 h 29520"/>
                <a:gd name="connsiteX7" fmla="*/ 3690 w 4005"/>
                <a:gd name="connsiteY7" fmla="*/ 0 h 29520"/>
                <a:gd name="connsiteX8" fmla="*/ 3690 w 4005"/>
                <a:gd name="connsiteY8" fmla="*/ 5904 h 29520"/>
                <a:gd name="connsiteX9" fmla="*/ 3690 w 4005"/>
                <a:gd name="connsiteY9" fmla="*/ 10332 h 29520"/>
                <a:gd name="connsiteX10" fmla="*/ 0 w 4005"/>
                <a:gd name="connsiteY10" fmla="*/ 21402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05" h="29520">
                  <a:moveTo>
                    <a:pt x="3690" y="29520"/>
                  </a:moveTo>
                  <a:cubicBezTo>
                    <a:pt x="3690" y="29520"/>
                    <a:pt x="3690" y="19926"/>
                    <a:pt x="3690" y="18450"/>
                  </a:cubicBezTo>
                  <a:lnTo>
                    <a:pt x="3690" y="14022"/>
                  </a:lnTo>
                  <a:cubicBezTo>
                    <a:pt x="3690" y="14022"/>
                    <a:pt x="3690" y="9594"/>
                    <a:pt x="3690" y="8856"/>
                  </a:cubicBezTo>
                  <a:cubicBezTo>
                    <a:pt x="2996" y="5945"/>
                    <a:pt x="2996" y="2911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ubicBezTo>
                    <a:pt x="4111" y="1945"/>
                    <a:pt x="4111" y="3959"/>
                    <a:pt x="3690" y="5904"/>
                  </a:cubicBezTo>
                  <a:cubicBezTo>
                    <a:pt x="3277" y="7351"/>
                    <a:pt x="3277" y="8885"/>
                    <a:pt x="3690" y="10332"/>
                  </a:cubicBezTo>
                  <a:cubicBezTo>
                    <a:pt x="3018" y="14186"/>
                    <a:pt x="1779" y="17917"/>
                    <a:pt x="0" y="2140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id="{DA222DDF-02F4-4D18-9522-B717A621C2E6}"/>
                </a:ext>
              </a:extLst>
            </p:cNvPr>
            <p:cNvSpPr/>
            <p:nvPr/>
          </p:nvSpPr>
          <p:spPr>
            <a:xfrm>
              <a:off x="10327170" y="3717319"/>
              <a:ext cx="10147" cy="29520"/>
            </a:xfrm>
            <a:custGeom>
              <a:avLst/>
              <a:gdLst>
                <a:gd name="connsiteX0" fmla="*/ 5904 w 10147"/>
                <a:gd name="connsiteY0" fmla="*/ 29520 h 29520"/>
                <a:gd name="connsiteX1" fmla="*/ 5904 w 10147"/>
                <a:gd name="connsiteY1" fmla="*/ 22878 h 29520"/>
                <a:gd name="connsiteX2" fmla="*/ 5904 w 10147"/>
                <a:gd name="connsiteY2" fmla="*/ 18450 h 29520"/>
                <a:gd name="connsiteX3" fmla="*/ 5904 w 10147"/>
                <a:gd name="connsiteY3" fmla="*/ 14022 h 29520"/>
                <a:gd name="connsiteX4" fmla="*/ 5904 w 10147"/>
                <a:gd name="connsiteY4" fmla="*/ 14022 h 29520"/>
                <a:gd name="connsiteX5" fmla="*/ 5904 w 10147"/>
                <a:gd name="connsiteY5" fmla="*/ 5166 h 29520"/>
                <a:gd name="connsiteX6" fmla="*/ 9594 w 10147"/>
                <a:gd name="connsiteY6" fmla="*/ 5166 h 29520"/>
                <a:gd name="connsiteX7" fmla="*/ 9594 w 10147"/>
                <a:gd name="connsiteY7" fmla="*/ 5166 h 29520"/>
                <a:gd name="connsiteX8" fmla="*/ 9594 w 10147"/>
                <a:gd name="connsiteY8" fmla="*/ 5166 h 29520"/>
                <a:gd name="connsiteX9" fmla="*/ 9594 w 10147"/>
                <a:gd name="connsiteY9" fmla="*/ 5166 h 29520"/>
                <a:gd name="connsiteX10" fmla="*/ 9594 w 10147"/>
                <a:gd name="connsiteY10" fmla="*/ 11070 h 29520"/>
                <a:gd name="connsiteX11" fmla="*/ 9594 w 10147"/>
                <a:gd name="connsiteY11" fmla="*/ 11070 h 29520"/>
                <a:gd name="connsiteX12" fmla="*/ 5166 w 10147"/>
                <a:gd name="connsiteY12" fmla="*/ 23616 h 29520"/>
                <a:gd name="connsiteX13" fmla="*/ 738 w 10147"/>
                <a:gd name="connsiteY13" fmla="*/ 0 h 29520"/>
                <a:gd name="connsiteX14" fmla="*/ 738 w 10147"/>
                <a:gd name="connsiteY14" fmla="*/ 8856 h 29520"/>
                <a:gd name="connsiteX15" fmla="*/ 738 w 10147"/>
                <a:gd name="connsiteY15" fmla="*/ 8856 h 29520"/>
                <a:gd name="connsiteX16" fmla="*/ 738 w 10147"/>
                <a:gd name="connsiteY16" fmla="*/ 13284 h 29520"/>
                <a:gd name="connsiteX17" fmla="*/ 738 w 10147"/>
                <a:gd name="connsiteY17" fmla="*/ 17712 h 29520"/>
                <a:gd name="connsiteX18" fmla="*/ 738 w 10147"/>
                <a:gd name="connsiteY18" fmla="*/ 23616 h 29520"/>
                <a:gd name="connsiteX19" fmla="*/ 4428 w 10147"/>
                <a:gd name="connsiteY19" fmla="*/ 13284 h 29520"/>
                <a:gd name="connsiteX20" fmla="*/ 4428 w 10147"/>
                <a:gd name="connsiteY20" fmla="*/ 14022 h 29520"/>
                <a:gd name="connsiteX21" fmla="*/ 4428 w 10147"/>
                <a:gd name="connsiteY21" fmla="*/ 8118 h 29520"/>
                <a:gd name="connsiteX22" fmla="*/ 4428 w 10147"/>
                <a:gd name="connsiteY22" fmla="*/ 8118 h 29520"/>
                <a:gd name="connsiteX23" fmla="*/ 4428 w 10147"/>
                <a:gd name="connsiteY23" fmla="*/ 8118 h 29520"/>
                <a:gd name="connsiteX24" fmla="*/ 0 w 10147"/>
                <a:gd name="connsiteY24" fmla="*/ 811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147" h="29520">
                  <a:moveTo>
                    <a:pt x="5904" y="29520"/>
                  </a:moveTo>
                  <a:cubicBezTo>
                    <a:pt x="5904" y="29520"/>
                    <a:pt x="5904" y="29520"/>
                    <a:pt x="5904" y="22878"/>
                  </a:cubicBezTo>
                  <a:cubicBezTo>
                    <a:pt x="5653" y="21412"/>
                    <a:pt x="5653" y="19916"/>
                    <a:pt x="5904" y="18450"/>
                  </a:cubicBezTo>
                  <a:lnTo>
                    <a:pt x="5904" y="14022"/>
                  </a:lnTo>
                  <a:lnTo>
                    <a:pt x="5904" y="14022"/>
                  </a:lnTo>
                  <a:cubicBezTo>
                    <a:pt x="5151" y="11118"/>
                    <a:pt x="5151" y="8070"/>
                    <a:pt x="5904" y="5166"/>
                  </a:cubicBezTo>
                  <a:lnTo>
                    <a:pt x="9594" y="5166"/>
                  </a:lnTo>
                  <a:lnTo>
                    <a:pt x="9594" y="5166"/>
                  </a:lnTo>
                  <a:lnTo>
                    <a:pt x="9594" y="5166"/>
                  </a:lnTo>
                  <a:lnTo>
                    <a:pt x="9594" y="5166"/>
                  </a:lnTo>
                  <a:cubicBezTo>
                    <a:pt x="10332" y="7064"/>
                    <a:pt x="10332" y="9172"/>
                    <a:pt x="9594" y="11070"/>
                  </a:cubicBezTo>
                  <a:cubicBezTo>
                    <a:pt x="9594" y="11070"/>
                    <a:pt x="9594" y="11070"/>
                    <a:pt x="9594" y="11070"/>
                  </a:cubicBezTo>
                  <a:cubicBezTo>
                    <a:pt x="8908" y="15490"/>
                    <a:pt x="7402" y="19744"/>
                    <a:pt x="5166" y="23616"/>
                  </a:cubicBezTo>
                  <a:close/>
                  <a:moveTo>
                    <a:pt x="738" y="0"/>
                  </a:moveTo>
                  <a:cubicBezTo>
                    <a:pt x="369" y="2940"/>
                    <a:pt x="369" y="5916"/>
                    <a:pt x="738" y="8856"/>
                  </a:cubicBezTo>
                  <a:lnTo>
                    <a:pt x="738" y="8856"/>
                  </a:lnTo>
                  <a:lnTo>
                    <a:pt x="738" y="13284"/>
                  </a:lnTo>
                  <a:lnTo>
                    <a:pt x="738" y="17712"/>
                  </a:lnTo>
                  <a:cubicBezTo>
                    <a:pt x="590" y="19677"/>
                    <a:pt x="590" y="21651"/>
                    <a:pt x="738" y="23616"/>
                  </a:cubicBezTo>
                  <a:cubicBezTo>
                    <a:pt x="2494" y="20384"/>
                    <a:pt x="3742" y="16899"/>
                    <a:pt x="4428" y="13284"/>
                  </a:cubicBezTo>
                  <a:lnTo>
                    <a:pt x="4428" y="14022"/>
                  </a:lnTo>
                  <a:cubicBezTo>
                    <a:pt x="5166" y="12124"/>
                    <a:pt x="5166" y="10016"/>
                    <a:pt x="4428" y="8118"/>
                  </a:cubicBezTo>
                  <a:lnTo>
                    <a:pt x="4428" y="8118"/>
                  </a:lnTo>
                  <a:lnTo>
                    <a:pt x="4428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id="{BA592B6D-D432-4A26-BFE4-11A1720A1EFA}"/>
                </a:ext>
              </a:extLst>
            </p:cNvPr>
            <p:cNvSpPr/>
            <p:nvPr/>
          </p:nvSpPr>
          <p:spPr>
            <a:xfrm>
              <a:off x="10332503" y="3735032"/>
              <a:ext cx="5151" cy="15498"/>
            </a:xfrm>
            <a:custGeom>
              <a:avLst/>
              <a:gdLst>
                <a:gd name="connsiteX0" fmla="*/ 570 w 5151"/>
                <a:gd name="connsiteY0" fmla="*/ 12546 h 15498"/>
                <a:gd name="connsiteX1" fmla="*/ 570 w 5151"/>
                <a:gd name="connsiteY1" fmla="*/ 8118 h 15498"/>
                <a:gd name="connsiteX2" fmla="*/ 570 w 5151"/>
                <a:gd name="connsiteY2" fmla="*/ 8118 h 15498"/>
                <a:gd name="connsiteX3" fmla="*/ 570 w 5151"/>
                <a:gd name="connsiteY3" fmla="*/ 8118 h 15498"/>
                <a:gd name="connsiteX4" fmla="*/ 570 w 5151"/>
                <a:gd name="connsiteY4" fmla="*/ 8118 h 15498"/>
                <a:gd name="connsiteX5" fmla="*/ 570 w 5151"/>
                <a:gd name="connsiteY5" fmla="*/ 0 h 15498"/>
                <a:gd name="connsiteX6" fmla="*/ 4260 w 5151"/>
                <a:gd name="connsiteY6" fmla="*/ 0 h 15498"/>
                <a:gd name="connsiteX7" fmla="*/ 4260 w 5151"/>
                <a:gd name="connsiteY7" fmla="*/ 4428 h 15498"/>
                <a:gd name="connsiteX8" fmla="*/ 4260 w 5151"/>
                <a:gd name="connsiteY8" fmla="*/ 11070 h 15498"/>
                <a:gd name="connsiteX9" fmla="*/ 4260 w 5151"/>
                <a:gd name="connsiteY9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1" h="15498">
                  <a:moveTo>
                    <a:pt x="570" y="12546"/>
                  </a:moveTo>
                  <a:cubicBezTo>
                    <a:pt x="570" y="12546"/>
                    <a:pt x="570" y="12546"/>
                    <a:pt x="570" y="8118"/>
                  </a:cubicBezTo>
                  <a:lnTo>
                    <a:pt x="570" y="8118"/>
                  </a:lnTo>
                  <a:lnTo>
                    <a:pt x="570" y="8118"/>
                  </a:lnTo>
                  <a:lnTo>
                    <a:pt x="570" y="8118"/>
                  </a:lnTo>
                  <a:cubicBezTo>
                    <a:pt x="-190" y="5465"/>
                    <a:pt x="-190" y="2653"/>
                    <a:pt x="570" y="0"/>
                  </a:cubicBezTo>
                  <a:lnTo>
                    <a:pt x="4260" y="0"/>
                  </a:lnTo>
                  <a:cubicBezTo>
                    <a:pt x="4260" y="0"/>
                    <a:pt x="4260" y="0"/>
                    <a:pt x="4260" y="4428"/>
                  </a:cubicBezTo>
                  <a:cubicBezTo>
                    <a:pt x="5448" y="6483"/>
                    <a:pt x="5448" y="9015"/>
                    <a:pt x="4260" y="11070"/>
                  </a:cubicBezTo>
                  <a:cubicBezTo>
                    <a:pt x="3884" y="12522"/>
                    <a:pt x="3884" y="14046"/>
                    <a:pt x="4260" y="1549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id="{3AA01569-DA77-4C7B-B234-B372BD97331B}"/>
                </a:ext>
              </a:extLst>
            </p:cNvPr>
            <p:cNvSpPr/>
            <p:nvPr/>
          </p:nvSpPr>
          <p:spPr>
            <a:xfrm>
              <a:off x="10326432" y="3721748"/>
              <a:ext cx="10830" cy="30995"/>
            </a:xfrm>
            <a:custGeom>
              <a:avLst/>
              <a:gdLst>
                <a:gd name="connsiteX0" fmla="*/ 6642 w 10830"/>
                <a:gd name="connsiteY0" fmla="*/ 25830 h 30995"/>
                <a:gd name="connsiteX1" fmla="*/ 6642 w 10830"/>
                <a:gd name="connsiteY1" fmla="*/ 25830 h 30995"/>
                <a:gd name="connsiteX2" fmla="*/ 6642 w 10830"/>
                <a:gd name="connsiteY2" fmla="*/ 25830 h 30995"/>
                <a:gd name="connsiteX3" fmla="*/ 6642 w 10830"/>
                <a:gd name="connsiteY3" fmla="*/ 25830 h 30995"/>
                <a:gd name="connsiteX4" fmla="*/ 6642 w 10830"/>
                <a:gd name="connsiteY4" fmla="*/ 21402 h 30995"/>
                <a:gd name="connsiteX5" fmla="*/ 6642 w 10830"/>
                <a:gd name="connsiteY5" fmla="*/ 21402 h 30995"/>
                <a:gd name="connsiteX6" fmla="*/ 6642 w 10830"/>
                <a:gd name="connsiteY6" fmla="*/ 14760 h 30995"/>
                <a:gd name="connsiteX7" fmla="*/ 10332 w 10830"/>
                <a:gd name="connsiteY7" fmla="*/ 14760 h 30995"/>
                <a:gd name="connsiteX8" fmla="*/ 10332 w 10830"/>
                <a:gd name="connsiteY8" fmla="*/ 19188 h 30995"/>
                <a:gd name="connsiteX9" fmla="*/ 10332 w 10830"/>
                <a:gd name="connsiteY9" fmla="*/ 19188 h 30995"/>
                <a:gd name="connsiteX10" fmla="*/ 10332 w 10830"/>
                <a:gd name="connsiteY10" fmla="*/ 26568 h 30995"/>
                <a:gd name="connsiteX11" fmla="*/ 10332 w 10830"/>
                <a:gd name="connsiteY11" fmla="*/ 30996 h 30995"/>
                <a:gd name="connsiteX12" fmla="*/ 10332 w 10830"/>
                <a:gd name="connsiteY12" fmla="*/ 30996 h 30995"/>
                <a:gd name="connsiteX13" fmla="*/ 0 w 10830"/>
                <a:gd name="connsiteY13" fmla="*/ 5904 h 30995"/>
                <a:gd name="connsiteX14" fmla="*/ 0 w 10830"/>
                <a:gd name="connsiteY14" fmla="*/ 11070 h 30995"/>
                <a:gd name="connsiteX15" fmla="*/ 0 w 10830"/>
                <a:gd name="connsiteY15" fmla="*/ 11070 h 30995"/>
                <a:gd name="connsiteX16" fmla="*/ 0 w 10830"/>
                <a:gd name="connsiteY16" fmla="*/ 11070 h 30995"/>
                <a:gd name="connsiteX17" fmla="*/ 0 w 10830"/>
                <a:gd name="connsiteY17" fmla="*/ 11070 h 30995"/>
                <a:gd name="connsiteX18" fmla="*/ 0 w 10830"/>
                <a:gd name="connsiteY18" fmla="*/ 11070 h 30995"/>
                <a:gd name="connsiteX19" fmla="*/ 0 w 10830"/>
                <a:gd name="connsiteY19" fmla="*/ 11070 h 30995"/>
                <a:gd name="connsiteX20" fmla="*/ 0 w 10830"/>
                <a:gd name="connsiteY20" fmla="*/ 11070 h 30995"/>
                <a:gd name="connsiteX21" fmla="*/ 0 w 10830"/>
                <a:gd name="connsiteY21" fmla="*/ 4428 h 30995"/>
                <a:gd name="connsiteX22" fmla="*/ 0 w 10830"/>
                <a:gd name="connsiteY22" fmla="*/ 4428 h 30995"/>
                <a:gd name="connsiteX23" fmla="*/ 0 w 10830"/>
                <a:gd name="connsiteY23" fmla="*/ 0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830" h="30995">
                  <a:moveTo>
                    <a:pt x="6642" y="25830"/>
                  </a:moveTo>
                  <a:lnTo>
                    <a:pt x="6642" y="25830"/>
                  </a:lnTo>
                  <a:cubicBezTo>
                    <a:pt x="6642" y="25830"/>
                    <a:pt x="6642" y="25830"/>
                    <a:pt x="6642" y="25830"/>
                  </a:cubicBezTo>
                  <a:lnTo>
                    <a:pt x="6642" y="25830"/>
                  </a:lnTo>
                  <a:lnTo>
                    <a:pt x="6642" y="21402"/>
                  </a:lnTo>
                  <a:lnTo>
                    <a:pt x="6642" y="21402"/>
                  </a:lnTo>
                  <a:cubicBezTo>
                    <a:pt x="5911" y="19249"/>
                    <a:pt x="5911" y="16913"/>
                    <a:pt x="6642" y="14760"/>
                  </a:cubicBezTo>
                  <a:lnTo>
                    <a:pt x="10332" y="14760"/>
                  </a:lnTo>
                  <a:cubicBezTo>
                    <a:pt x="10996" y="16161"/>
                    <a:pt x="10996" y="17787"/>
                    <a:pt x="10332" y="19188"/>
                  </a:cubicBezTo>
                  <a:cubicBezTo>
                    <a:pt x="10332" y="19188"/>
                    <a:pt x="10332" y="19188"/>
                    <a:pt x="10332" y="19188"/>
                  </a:cubicBezTo>
                  <a:cubicBezTo>
                    <a:pt x="10332" y="19188"/>
                    <a:pt x="10332" y="24354"/>
                    <a:pt x="10332" y="26568"/>
                  </a:cubicBezTo>
                  <a:cubicBezTo>
                    <a:pt x="10118" y="28037"/>
                    <a:pt x="10118" y="29527"/>
                    <a:pt x="10332" y="30996"/>
                  </a:cubicBezTo>
                  <a:lnTo>
                    <a:pt x="10332" y="30996"/>
                  </a:lnTo>
                  <a:close/>
                  <a:moveTo>
                    <a:pt x="0" y="5904"/>
                  </a:moveTo>
                  <a:cubicBezTo>
                    <a:pt x="0" y="5904"/>
                    <a:pt x="0" y="5904"/>
                    <a:pt x="0" y="11070"/>
                  </a:cubicBez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0" y="11070"/>
                  </a:lnTo>
                  <a:cubicBezTo>
                    <a:pt x="790" y="8927"/>
                    <a:pt x="790" y="6571"/>
                    <a:pt x="0" y="4428"/>
                  </a:cubicBezTo>
                  <a:lnTo>
                    <a:pt x="0" y="4428"/>
                  </a:lnTo>
                  <a:cubicBezTo>
                    <a:pt x="576" y="3008"/>
                    <a:pt x="576" y="1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id="{3E8D7C4D-4F49-4D7E-9184-E4D10DEB60C9}"/>
                </a:ext>
              </a:extLst>
            </p:cNvPr>
            <p:cNvSpPr/>
            <p:nvPr/>
          </p:nvSpPr>
          <p:spPr>
            <a:xfrm>
              <a:off x="10333074" y="3693704"/>
              <a:ext cx="6641" cy="17711"/>
            </a:xfrm>
            <a:custGeom>
              <a:avLst/>
              <a:gdLst>
                <a:gd name="connsiteX0" fmla="*/ 6642 w 6641"/>
                <a:gd name="connsiteY0" fmla="*/ 17712 h 17711"/>
                <a:gd name="connsiteX1" fmla="*/ 6642 w 6641"/>
                <a:gd name="connsiteY1" fmla="*/ 8118 h 17711"/>
                <a:gd name="connsiteX2" fmla="*/ 0 w 6641"/>
                <a:gd name="connsiteY2" fmla="*/ 0 h 17711"/>
                <a:gd name="connsiteX3" fmla="*/ 0 w 6641"/>
                <a:gd name="connsiteY3" fmla="*/ 0 h 17711"/>
                <a:gd name="connsiteX4" fmla="*/ 0 w 6641"/>
                <a:gd name="connsiteY4" fmla="*/ 5904 h 17711"/>
                <a:gd name="connsiteX5" fmla="*/ 0 w 6641"/>
                <a:gd name="connsiteY5" fmla="*/ 10332 h 17711"/>
                <a:gd name="connsiteX6" fmla="*/ 0 w 6641"/>
                <a:gd name="connsiteY6" fmla="*/ 1402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1" h="17711">
                  <a:moveTo>
                    <a:pt x="6642" y="17712"/>
                  </a:moveTo>
                  <a:cubicBezTo>
                    <a:pt x="6642" y="17712"/>
                    <a:pt x="6642" y="10332"/>
                    <a:pt x="6642" y="8118"/>
                  </a:cubicBezTo>
                  <a:cubicBezTo>
                    <a:pt x="6642" y="5904"/>
                    <a:pt x="6642" y="221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5904"/>
                  </a:cubicBezTo>
                  <a:cubicBezTo>
                    <a:pt x="0" y="7380"/>
                    <a:pt x="0" y="5904"/>
                    <a:pt x="0" y="10332"/>
                  </a:cubicBezTo>
                  <a:cubicBezTo>
                    <a:pt x="0" y="14760"/>
                    <a:pt x="0" y="10332"/>
                    <a:pt x="0" y="1402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id="{31B43415-761B-4251-8ABD-94A4BB829D5C}"/>
                </a:ext>
              </a:extLst>
            </p:cNvPr>
            <p:cNvSpPr/>
            <p:nvPr/>
          </p:nvSpPr>
          <p:spPr>
            <a:xfrm>
              <a:off x="10330122" y="3692965"/>
              <a:ext cx="14021" cy="19188"/>
            </a:xfrm>
            <a:custGeom>
              <a:avLst/>
              <a:gdLst>
                <a:gd name="connsiteX0" fmla="*/ 14022 w 14021"/>
                <a:gd name="connsiteY0" fmla="*/ 18450 h 19188"/>
                <a:gd name="connsiteX1" fmla="*/ 14022 w 14021"/>
                <a:gd name="connsiteY1" fmla="*/ 18450 h 19188"/>
                <a:gd name="connsiteX2" fmla="*/ 14022 w 14021"/>
                <a:gd name="connsiteY2" fmla="*/ 14760 h 19188"/>
                <a:gd name="connsiteX3" fmla="*/ 14022 w 14021"/>
                <a:gd name="connsiteY3" fmla="*/ 14760 h 19188"/>
                <a:gd name="connsiteX4" fmla="*/ 14022 w 14021"/>
                <a:gd name="connsiteY4" fmla="*/ 14760 h 19188"/>
                <a:gd name="connsiteX5" fmla="*/ 14022 w 14021"/>
                <a:gd name="connsiteY5" fmla="*/ 8856 h 19188"/>
                <a:gd name="connsiteX6" fmla="*/ 14022 w 14021"/>
                <a:gd name="connsiteY6" fmla="*/ 8856 h 19188"/>
                <a:gd name="connsiteX7" fmla="*/ 6642 w 14021"/>
                <a:gd name="connsiteY7" fmla="*/ 9594 h 19188"/>
                <a:gd name="connsiteX8" fmla="*/ 6642 w 14021"/>
                <a:gd name="connsiteY8" fmla="*/ 9594 h 19188"/>
                <a:gd name="connsiteX9" fmla="*/ 6642 w 14021"/>
                <a:gd name="connsiteY9" fmla="*/ 19188 h 19188"/>
                <a:gd name="connsiteX10" fmla="*/ 5166 w 14021"/>
                <a:gd name="connsiteY10" fmla="*/ 1476 h 19188"/>
                <a:gd name="connsiteX11" fmla="*/ 5166 w 14021"/>
                <a:gd name="connsiteY11" fmla="*/ 1476 h 19188"/>
                <a:gd name="connsiteX12" fmla="*/ 5166 w 14021"/>
                <a:gd name="connsiteY12" fmla="*/ 7380 h 19188"/>
                <a:gd name="connsiteX13" fmla="*/ 5166 w 14021"/>
                <a:gd name="connsiteY13" fmla="*/ 9594 h 19188"/>
                <a:gd name="connsiteX14" fmla="*/ 5166 w 14021"/>
                <a:gd name="connsiteY14" fmla="*/ 13284 h 19188"/>
                <a:gd name="connsiteX15" fmla="*/ 5166 w 14021"/>
                <a:gd name="connsiteY15" fmla="*/ 13284 h 19188"/>
                <a:gd name="connsiteX16" fmla="*/ 5166 w 14021"/>
                <a:gd name="connsiteY16" fmla="*/ 5166 h 19188"/>
                <a:gd name="connsiteX17" fmla="*/ 5166 w 14021"/>
                <a:gd name="connsiteY17" fmla="*/ 5166 h 19188"/>
                <a:gd name="connsiteX18" fmla="*/ 0 w 14021"/>
                <a:gd name="connsiteY18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021" h="19188">
                  <a:moveTo>
                    <a:pt x="14022" y="18450"/>
                  </a:moveTo>
                  <a:lnTo>
                    <a:pt x="14022" y="18450"/>
                  </a:lnTo>
                  <a:cubicBezTo>
                    <a:pt x="14022" y="18450"/>
                    <a:pt x="14022" y="18450"/>
                    <a:pt x="14022" y="14760"/>
                  </a:cubicBezTo>
                  <a:lnTo>
                    <a:pt x="14022" y="14760"/>
                  </a:lnTo>
                  <a:lnTo>
                    <a:pt x="14022" y="14760"/>
                  </a:lnTo>
                  <a:cubicBezTo>
                    <a:pt x="13646" y="12810"/>
                    <a:pt x="13646" y="10806"/>
                    <a:pt x="14022" y="8856"/>
                  </a:cubicBezTo>
                  <a:lnTo>
                    <a:pt x="14022" y="8856"/>
                  </a:lnTo>
                  <a:cubicBezTo>
                    <a:pt x="11764" y="10081"/>
                    <a:pt x="9100" y="10348"/>
                    <a:pt x="6642" y="9594"/>
                  </a:cubicBezTo>
                  <a:lnTo>
                    <a:pt x="6642" y="9594"/>
                  </a:lnTo>
                  <a:cubicBezTo>
                    <a:pt x="7262" y="12762"/>
                    <a:pt x="7262" y="16020"/>
                    <a:pt x="6642" y="19188"/>
                  </a:cubicBezTo>
                  <a:close/>
                  <a:moveTo>
                    <a:pt x="5166" y="1476"/>
                  </a:moveTo>
                  <a:cubicBezTo>
                    <a:pt x="5166" y="1476"/>
                    <a:pt x="5166" y="1476"/>
                    <a:pt x="5166" y="1476"/>
                  </a:cubicBezTo>
                  <a:cubicBezTo>
                    <a:pt x="4428" y="3374"/>
                    <a:pt x="4428" y="5482"/>
                    <a:pt x="5166" y="7380"/>
                  </a:cubicBezTo>
                  <a:lnTo>
                    <a:pt x="5166" y="9594"/>
                  </a:lnTo>
                  <a:cubicBezTo>
                    <a:pt x="4930" y="10812"/>
                    <a:pt x="4930" y="12066"/>
                    <a:pt x="5166" y="13284"/>
                  </a:cubicBezTo>
                  <a:lnTo>
                    <a:pt x="5166" y="13284"/>
                  </a:lnTo>
                  <a:cubicBezTo>
                    <a:pt x="5166" y="13284"/>
                    <a:pt x="5166" y="6642"/>
                    <a:pt x="5166" y="5166"/>
                  </a:cubicBezTo>
                  <a:cubicBezTo>
                    <a:pt x="5166" y="3690"/>
                    <a:pt x="5166" y="5166"/>
                    <a:pt x="5166" y="5166"/>
                  </a:cubicBezTo>
                  <a:cubicBezTo>
                    <a:pt x="4480" y="2652"/>
                    <a:pt x="2517" y="6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id="{C11A36CD-1FD6-44CB-95F7-BADC720F7BB7}"/>
                </a:ext>
              </a:extLst>
            </p:cNvPr>
            <p:cNvSpPr/>
            <p:nvPr/>
          </p:nvSpPr>
          <p:spPr>
            <a:xfrm>
              <a:off x="10331105" y="3699608"/>
              <a:ext cx="8610" cy="15498"/>
            </a:xfrm>
            <a:custGeom>
              <a:avLst/>
              <a:gdLst>
                <a:gd name="connsiteX0" fmla="*/ 8611 w 8610"/>
                <a:gd name="connsiteY0" fmla="*/ 15498 h 15498"/>
                <a:gd name="connsiteX1" fmla="*/ 8611 w 8610"/>
                <a:gd name="connsiteY1" fmla="*/ 8856 h 15498"/>
                <a:gd name="connsiteX2" fmla="*/ 8611 w 8610"/>
                <a:gd name="connsiteY2" fmla="*/ 8856 h 15498"/>
                <a:gd name="connsiteX3" fmla="*/ 4921 w 8610"/>
                <a:gd name="connsiteY3" fmla="*/ 4428 h 15498"/>
                <a:gd name="connsiteX4" fmla="*/ 493 w 8610"/>
                <a:gd name="connsiteY4" fmla="*/ 0 h 15498"/>
                <a:gd name="connsiteX5" fmla="*/ 493 w 8610"/>
                <a:gd name="connsiteY5" fmla="*/ 9594 h 15498"/>
                <a:gd name="connsiteX6" fmla="*/ 4183 w 8610"/>
                <a:gd name="connsiteY6" fmla="*/ 14760 h 15498"/>
                <a:gd name="connsiteX7" fmla="*/ 4183 w 8610"/>
                <a:gd name="connsiteY7" fmla="*/ 14760 h 15498"/>
                <a:gd name="connsiteX8" fmla="*/ 4183 w 8610"/>
                <a:gd name="connsiteY8" fmla="*/ 1476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610" h="15498">
                  <a:moveTo>
                    <a:pt x="8611" y="15498"/>
                  </a:moveTo>
                  <a:cubicBezTo>
                    <a:pt x="8611" y="15498"/>
                    <a:pt x="8611" y="10332"/>
                    <a:pt x="8611" y="8856"/>
                  </a:cubicBezTo>
                  <a:lnTo>
                    <a:pt x="8611" y="8856"/>
                  </a:lnTo>
                  <a:cubicBezTo>
                    <a:pt x="8611" y="8856"/>
                    <a:pt x="8611" y="8856"/>
                    <a:pt x="4921" y="4428"/>
                  </a:cubicBezTo>
                  <a:cubicBezTo>
                    <a:pt x="1231" y="0"/>
                    <a:pt x="493" y="4428"/>
                    <a:pt x="493" y="0"/>
                  </a:cubicBezTo>
                  <a:cubicBezTo>
                    <a:pt x="-164" y="3165"/>
                    <a:pt x="-164" y="6429"/>
                    <a:pt x="493" y="9594"/>
                  </a:cubicBezTo>
                  <a:cubicBezTo>
                    <a:pt x="493" y="9594"/>
                    <a:pt x="493" y="14022"/>
                    <a:pt x="4183" y="14760"/>
                  </a:cubicBezTo>
                  <a:lnTo>
                    <a:pt x="4183" y="14760"/>
                  </a:lnTo>
                  <a:lnTo>
                    <a:pt x="4183" y="14760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id="{D02D923C-2314-4762-9956-36B2FF76D570}"/>
                </a:ext>
              </a:extLst>
            </p:cNvPr>
            <p:cNvSpPr/>
            <p:nvPr/>
          </p:nvSpPr>
          <p:spPr>
            <a:xfrm>
              <a:off x="10331099" y="3692228"/>
              <a:ext cx="13044" cy="28781"/>
            </a:xfrm>
            <a:custGeom>
              <a:avLst/>
              <a:gdLst>
                <a:gd name="connsiteX0" fmla="*/ 13044 w 13044"/>
                <a:gd name="connsiteY0" fmla="*/ 22878 h 28781"/>
                <a:gd name="connsiteX1" fmla="*/ 13044 w 13044"/>
                <a:gd name="connsiteY1" fmla="*/ 22878 h 28781"/>
                <a:gd name="connsiteX2" fmla="*/ 8616 w 13044"/>
                <a:gd name="connsiteY2" fmla="*/ 22878 h 28781"/>
                <a:gd name="connsiteX3" fmla="*/ 8616 w 13044"/>
                <a:gd name="connsiteY3" fmla="*/ 22878 h 28781"/>
                <a:gd name="connsiteX4" fmla="*/ 8616 w 13044"/>
                <a:gd name="connsiteY4" fmla="*/ 22878 h 28781"/>
                <a:gd name="connsiteX5" fmla="*/ 8616 w 13044"/>
                <a:gd name="connsiteY5" fmla="*/ 22878 h 28781"/>
                <a:gd name="connsiteX6" fmla="*/ 8616 w 13044"/>
                <a:gd name="connsiteY6" fmla="*/ 13284 h 28781"/>
                <a:gd name="connsiteX7" fmla="*/ 13044 w 13044"/>
                <a:gd name="connsiteY7" fmla="*/ 17712 h 28781"/>
                <a:gd name="connsiteX8" fmla="*/ 13044 w 13044"/>
                <a:gd name="connsiteY8" fmla="*/ 17712 h 28781"/>
                <a:gd name="connsiteX9" fmla="*/ 13044 w 13044"/>
                <a:gd name="connsiteY9" fmla="*/ 22140 h 28781"/>
                <a:gd name="connsiteX10" fmla="*/ 13044 w 13044"/>
                <a:gd name="connsiteY10" fmla="*/ 28782 h 28781"/>
                <a:gd name="connsiteX11" fmla="*/ 498 w 13044"/>
                <a:gd name="connsiteY11" fmla="*/ 5166 h 28781"/>
                <a:gd name="connsiteX12" fmla="*/ 498 w 13044"/>
                <a:gd name="connsiteY12" fmla="*/ 14022 h 28781"/>
                <a:gd name="connsiteX13" fmla="*/ 498 w 13044"/>
                <a:gd name="connsiteY13" fmla="*/ 14022 h 28781"/>
                <a:gd name="connsiteX14" fmla="*/ 498 w 13044"/>
                <a:gd name="connsiteY14" fmla="*/ 14022 h 28781"/>
                <a:gd name="connsiteX15" fmla="*/ 498 w 13044"/>
                <a:gd name="connsiteY15" fmla="*/ 14022 h 28781"/>
                <a:gd name="connsiteX16" fmla="*/ 5664 w 13044"/>
                <a:gd name="connsiteY16" fmla="*/ 14022 h 28781"/>
                <a:gd name="connsiteX17" fmla="*/ 5664 w 13044"/>
                <a:gd name="connsiteY17" fmla="*/ 8118 h 28781"/>
                <a:gd name="connsiteX18" fmla="*/ 5664 w 13044"/>
                <a:gd name="connsiteY18" fmla="*/ 8118 h 28781"/>
                <a:gd name="connsiteX19" fmla="*/ 5664 w 13044"/>
                <a:gd name="connsiteY19" fmla="*/ 3690 h 28781"/>
                <a:gd name="connsiteX20" fmla="*/ 1236 w 13044"/>
                <a:gd name="connsiteY20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044" h="28781">
                  <a:moveTo>
                    <a:pt x="13044" y="22878"/>
                  </a:moveTo>
                  <a:lnTo>
                    <a:pt x="13044" y="22878"/>
                  </a:lnTo>
                  <a:lnTo>
                    <a:pt x="8616" y="22878"/>
                  </a:lnTo>
                  <a:cubicBezTo>
                    <a:pt x="8616" y="22878"/>
                    <a:pt x="8616" y="22878"/>
                    <a:pt x="8616" y="22878"/>
                  </a:cubicBezTo>
                  <a:cubicBezTo>
                    <a:pt x="8616" y="22878"/>
                    <a:pt x="8616" y="22878"/>
                    <a:pt x="8616" y="22878"/>
                  </a:cubicBezTo>
                  <a:lnTo>
                    <a:pt x="8616" y="22878"/>
                  </a:lnTo>
                  <a:cubicBezTo>
                    <a:pt x="7937" y="19716"/>
                    <a:pt x="7937" y="16446"/>
                    <a:pt x="8616" y="13284"/>
                  </a:cubicBezTo>
                  <a:lnTo>
                    <a:pt x="13044" y="17712"/>
                  </a:lnTo>
                  <a:lnTo>
                    <a:pt x="13044" y="17712"/>
                  </a:lnTo>
                  <a:lnTo>
                    <a:pt x="13044" y="22140"/>
                  </a:lnTo>
                  <a:cubicBezTo>
                    <a:pt x="13044" y="22140"/>
                    <a:pt x="13044" y="28782"/>
                    <a:pt x="13044" y="28782"/>
                  </a:cubicBezTo>
                  <a:close/>
                  <a:moveTo>
                    <a:pt x="498" y="5166"/>
                  </a:moveTo>
                  <a:cubicBezTo>
                    <a:pt x="-166" y="8080"/>
                    <a:pt x="-166" y="11108"/>
                    <a:pt x="498" y="14022"/>
                  </a:cubicBezTo>
                  <a:lnTo>
                    <a:pt x="498" y="14022"/>
                  </a:lnTo>
                  <a:cubicBezTo>
                    <a:pt x="498" y="14022"/>
                    <a:pt x="498" y="14022"/>
                    <a:pt x="498" y="14022"/>
                  </a:cubicBezTo>
                  <a:cubicBezTo>
                    <a:pt x="498" y="14022"/>
                    <a:pt x="498" y="14022"/>
                    <a:pt x="498" y="14022"/>
                  </a:cubicBezTo>
                  <a:cubicBezTo>
                    <a:pt x="2181" y="14536"/>
                    <a:pt x="3982" y="14536"/>
                    <a:pt x="5664" y="14022"/>
                  </a:cubicBezTo>
                  <a:cubicBezTo>
                    <a:pt x="6284" y="12103"/>
                    <a:pt x="6284" y="10037"/>
                    <a:pt x="5664" y="8118"/>
                  </a:cubicBezTo>
                  <a:lnTo>
                    <a:pt x="5664" y="8118"/>
                  </a:lnTo>
                  <a:cubicBezTo>
                    <a:pt x="6173" y="6686"/>
                    <a:pt x="6173" y="5122"/>
                    <a:pt x="5664" y="3690"/>
                  </a:cubicBezTo>
                  <a:lnTo>
                    <a:pt x="123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id="{D5CBC1A9-FE44-4AA4-8C37-E3844F9E4CDD}"/>
                </a:ext>
              </a:extLst>
            </p:cNvPr>
            <p:cNvSpPr/>
            <p:nvPr/>
          </p:nvSpPr>
          <p:spPr>
            <a:xfrm>
              <a:off x="10334549" y="3731013"/>
              <a:ext cx="14022" cy="16564"/>
            </a:xfrm>
            <a:custGeom>
              <a:avLst/>
              <a:gdLst>
                <a:gd name="connsiteX0" fmla="*/ 0 w 14022"/>
                <a:gd name="connsiteY0" fmla="*/ 16564 h 16564"/>
                <a:gd name="connsiteX1" fmla="*/ 3690 w 14022"/>
                <a:gd name="connsiteY1" fmla="*/ 12874 h 16564"/>
                <a:gd name="connsiteX2" fmla="*/ 14022 w 14022"/>
                <a:gd name="connsiteY2" fmla="*/ 12874 h 16564"/>
                <a:gd name="connsiteX3" fmla="*/ 14022 w 14022"/>
                <a:gd name="connsiteY3" fmla="*/ 12874 h 16564"/>
                <a:gd name="connsiteX4" fmla="*/ 14022 w 14022"/>
                <a:gd name="connsiteY4" fmla="*/ 7708 h 16564"/>
                <a:gd name="connsiteX5" fmla="*/ 14022 w 14022"/>
                <a:gd name="connsiteY5" fmla="*/ 328 h 16564"/>
                <a:gd name="connsiteX6" fmla="*/ 10332 w 14022"/>
                <a:gd name="connsiteY6" fmla="*/ 328 h 16564"/>
                <a:gd name="connsiteX7" fmla="*/ 5166 w 14022"/>
                <a:gd name="connsiteY7" fmla="*/ 328 h 16564"/>
                <a:gd name="connsiteX8" fmla="*/ 5166 w 14022"/>
                <a:gd name="connsiteY8" fmla="*/ 328 h 16564"/>
                <a:gd name="connsiteX9" fmla="*/ 5166 w 14022"/>
                <a:gd name="connsiteY9" fmla="*/ 328 h 16564"/>
                <a:gd name="connsiteX10" fmla="*/ 5166 w 14022"/>
                <a:gd name="connsiteY10" fmla="*/ 6232 h 16564"/>
                <a:gd name="connsiteX11" fmla="*/ 5166 w 14022"/>
                <a:gd name="connsiteY11" fmla="*/ 6232 h 16564"/>
                <a:gd name="connsiteX12" fmla="*/ 5166 w 14022"/>
                <a:gd name="connsiteY12" fmla="*/ 11398 h 16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2" h="16564">
                  <a:moveTo>
                    <a:pt x="0" y="16564"/>
                  </a:moveTo>
                  <a:cubicBezTo>
                    <a:pt x="0" y="16564"/>
                    <a:pt x="0" y="12874"/>
                    <a:pt x="3690" y="12874"/>
                  </a:cubicBezTo>
                  <a:cubicBezTo>
                    <a:pt x="6974" y="14358"/>
                    <a:pt x="10738" y="14358"/>
                    <a:pt x="14022" y="12874"/>
                  </a:cubicBezTo>
                  <a:lnTo>
                    <a:pt x="14022" y="12874"/>
                  </a:lnTo>
                  <a:lnTo>
                    <a:pt x="14022" y="7708"/>
                  </a:lnTo>
                  <a:cubicBezTo>
                    <a:pt x="14022" y="7708"/>
                    <a:pt x="14022" y="1066"/>
                    <a:pt x="14022" y="328"/>
                  </a:cubicBezTo>
                  <a:cubicBezTo>
                    <a:pt x="14022" y="-410"/>
                    <a:pt x="14022" y="328"/>
                    <a:pt x="10332" y="328"/>
                  </a:cubicBezTo>
                  <a:lnTo>
                    <a:pt x="5166" y="328"/>
                  </a:lnTo>
                  <a:lnTo>
                    <a:pt x="5166" y="328"/>
                  </a:lnTo>
                  <a:cubicBezTo>
                    <a:pt x="5166" y="328"/>
                    <a:pt x="5166" y="328"/>
                    <a:pt x="5166" y="328"/>
                  </a:cubicBezTo>
                  <a:cubicBezTo>
                    <a:pt x="4635" y="2259"/>
                    <a:pt x="4635" y="4300"/>
                    <a:pt x="5166" y="6232"/>
                  </a:cubicBezTo>
                  <a:lnTo>
                    <a:pt x="5166" y="6232"/>
                  </a:lnTo>
                  <a:cubicBezTo>
                    <a:pt x="5166" y="6232"/>
                    <a:pt x="5166" y="6232"/>
                    <a:pt x="5166" y="1139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id="{ADA51228-6015-4EC2-ADD8-7EF0C1812AB5}"/>
                </a:ext>
              </a:extLst>
            </p:cNvPr>
            <p:cNvSpPr/>
            <p:nvPr/>
          </p:nvSpPr>
          <p:spPr>
            <a:xfrm>
              <a:off x="10333811" y="3720271"/>
              <a:ext cx="32472" cy="27306"/>
            </a:xfrm>
            <a:custGeom>
              <a:avLst/>
              <a:gdLst>
                <a:gd name="connsiteX0" fmla="*/ 738 w 32472"/>
                <a:gd name="connsiteY0" fmla="*/ 27306 h 27306"/>
                <a:gd name="connsiteX1" fmla="*/ 738 w 32472"/>
                <a:gd name="connsiteY1" fmla="*/ 27306 h 27306"/>
                <a:gd name="connsiteX2" fmla="*/ 738 w 32472"/>
                <a:gd name="connsiteY2" fmla="*/ 27306 h 27306"/>
                <a:gd name="connsiteX3" fmla="*/ 10332 w 32472"/>
                <a:gd name="connsiteY3" fmla="*/ 12546 h 27306"/>
                <a:gd name="connsiteX4" fmla="*/ 10332 w 32472"/>
                <a:gd name="connsiteY4" fmla="*/ 12546 h 27306"/>
                <a:gd name="connsiteX5" fmla="*/ 10332 w 32472"/>
                <a:gd name="connsiteY5" fmla="*/ 12546 h 27306"/>
                <a:gd name="connsiteX6" fmla="*/ 10332 w 32472"/>
                <a:gd name="connsiteY6" fmla="*/ 12546 h 27306"/>
                <a:gd name="connsiteX7" fmla="*/ 10332 w 32472"/>
                <a:gd name="connsiteY7" fmla="*/ 12546 h 27306"/>
                <a:gd name="connsiteX8" fmla="*/ 10332 w 32472"/>
                <a:gd name="connsiteY8" fmla="*/ 12546 h 27306"/>
                <a:gd name="connsiteX9" fmla="*/ 14760 w 32472"/>
                <a:gd name="connsiteY9" fmla="*/ 12546 h 27306"/>
                <a:gd name="connsiteX10" fmla="*/ 14760 w 32472"/>
                <a:gd name="connsiteY10" fmla="*/ 18450 h 27306"/>
                <a:gd name="connsiteX11" fmla="*/ 14760 w 32472"/>
                <a:gd name="connsiteY11" fmla="*/ 18450 h 27306"/>
                <a:gd name="connsiteX12" fmla="*/ 14760 w 32472"/>
                <a:gd name="connsiteY12" fmla="*/ 23616 h 27306"/>
                <a:gd name="connsiteX13" fmla="*/ 14760 w 32472"/>
                <a:gd name="connsiteY13" fmla="*/ 23616 h 27306"/>
                <a:gd name="connsiteX14" fmla="*/ 3690 w 32472"/>
                <a:gd name="connsiteY14" fmla="*/ 27306 h 27306"/>
                <a:gd name="connsiteX15" fmla="*/ 0 w 32472"/>
                <a:gd name="connsiteY15" fmla="*/ 27306 h 27306"/>
                <a:gd name="connsiteX16" fmla="*/ 0 w 32472"/>
                <a:gd name="connsiteY16" fmla="*/ 27306 h 27306"/>
                <a:gd name="connsiteX17" fmla="*/ 0 w 32472"/>
                <a:gd name="connsiteY17" fmla="*/ 27306 h 27306"/>
                <a:gd name="connsiteX18" fmla="*/ 22878 w 32472"/>
                <a:gd name="connsiteY18" fmla="*/ 4428 h 27306"/>
                <a:gd name="connsiteX19" fmla="*/ 19188 w 32472"/>
                <a:gd name="connsiteY19" fmla="*/ 4428 h 27306"/>
                <a:gd name="connsiteX20" fmla="*/ 14760 w 32472"/>
                <a:gd name="connsiteY20" fmla="*/ 4428 h 27306"/>
                <a:gd name="connsiteX21" fmla="*/ 14760 w 32472"/>
                <a:gd name="connsiteY21" fmla="*/ 4428 h 27306"/>
                <a:gd name="connsiteX22" fmla="*/ 14760 w 32472"/>
                <a:gd name="connsiteY22" fmla="*/ 4428 h 27306"/>
                <a:gd name="connsiteX23" fmla="*/ 14760 w 32472"/>
                <a:gd name="connsiteY23" fmla="*/ 4428 h 27306"/>
                <a:gd name="connsiteX24" fmla="*/ 14760 w 32472"/>
                <a:gd name="connsiteY24" fmla="*/ 10332 h 27306"/>
                <a:gd name="connsiteX25" fmla="*/ 14760 w 32472"/>
                <a:gd name="connsiteY25" fmla="*/ 10332 h 27306"/>
                <a:gd name="connsiteX26" fmla="*/ 14760 w 32472"/>
                <a:gd name="connsiteY26" fmla="*/ 10332 h 27306"/>
                <a:gd name="connsiteX27" fmla="*/ 18450 w 32472"/>
                <a:gd name="connsiteY27" fmla="*/ 10332 h 27306"/>
                <a:gd name="connsiteX28" fmla="*/ 28782 w 32472"/>
                <a:gd name="connsiteY28" fmla="*/ 10332 h 27306"/>
                <a:gd name="connsiteX29" fmla="*/ 28782 w 32472"/>
                <a:gd name="connsiteY29" fmla="*/ 10332 h 27306"/>
                <a:gd name="connsiteX30" fmla="*/ 32472 w 32472"/>
                <a:gd name="connsiteY30" fmla="*/ 5166 h 27306"/>
                <a:gd name="connsiteX31" fmla="*/ 32472 w 32472"/>
                <a:gd name="connsiteY31" fmla="*/ 5166 h 27306"/>
                <a:gd name="connsiteX32" fmla="*/ 32472 w 32472"/>
                <a:gd name="connsiteY32" fmla="*/ 0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2472" h="27306">
                  <a:moveTo>
                    <a:pt x="738" y="27306"/>
                  </a:moveTo>
                  <a:lnTo>
                    <a:pt x="738" y="27306"/>
                  </a:lnTo>
                  <a:lnTo>
                    <a:pt x="738" y="27306"/>
                  </a:lnTo>
                  <a:cubicBezTo>
                    <a:pt x="2111" y="21415"/>
                    <a:pt x="5505" y="16191"/>
                    <a:pt x="10332" y="12546"/>
                  </a:cubicBezTo>
                  <a:lnTo>
                    <a:pt x="10332" y="12546"/>
                  </a:lnTo>
                  <a:lnTo>
                    <a:pt x="10332" y="12546"/>
                  </a:lnTo>
                  <a:cubicBezTo>
                    <a:pt x="10332" y="12546"/>
                    <a:pt x="10332" y="12546"/>
                    <a:pt x="10332" y="12546"/>
                  </a:cubicBezTo>
                  <a:lnTo>
                    <a:pt x="10332" y="12546"/>
                  </a:lnTo>
                  <a:cubicBezTo>
                    <a:pt x="10332" y="12546"/>
                    <a:pt x="10332" y="12546"/>
                    <a:pt x="10332" y="12546"/>
                  </a:cubicBezTo>
                  <a:lnTo>
                    <a:pt x="14760" y="12546"/>
                  </a:lnTo>
                  <a:cubicBezTo>
                    <a:pt x="15004" y="14506"/>
                    <a:pt x="15004" y="16490"/>
                    <a:pt x="14760" y="18450"/>
                  </a:cubicBezTo>
                  <a:lnTo>
                    <a:pt x="14760" y="18450"/>
                  </a:lnTo>
                  <a:cubicBezTo>
                    <a:pt x="15144" y="20151"/>
                    <a:pt x="15144" y="21915"/>
                    <a:pt x="14760" y="23616"/>
                  </a:cubicBezTo>
                  <a:lnTo>
                    <a:pt x="14760" y="23616"/>
                  </a:lnTo>
                  <a:cubicBezTo>
                    <a:pt x="11542" y="25965"/>
                    <a:pt x="7675" y="27255"/>
                    <a:pt x="3690" y="27306"/>
                  </a:cubicBezTo>
                  <a:cubicBezTo>
                    <a:pt x="2517" y="26769"/>
                    <a:pt x="1173" y="26769"/>
                    <a:pt x="0" y="27306"/>
                  </a:cubicBezTo>
                  <a:lnTo>
                    <a:pt x="0" y="27306"/>
                  </a:lnTo>
                  <a:lnTo>
                    <a:pt x="0" y="27306"/>
                  </a:lnTo>
                  <a:close/>
                  <a:moveTo>
                    <a:pt x="22878" y="4428"/>
                  </a:moveTo>
                  <a:lnTo>
                    <a:pt x="19188" y="4428"/>
                  </a:lnTo>
                  <a:lnTo>
                    <a:pt x="14760" y="4428"/>
                  </a:lnTo>
                  <a:lnTo>
                    <a:pt x="14760" y="4428"/>
                  </a:lnTo>
                  <a:lnTo>
                    <a:pt x="14760" y="4428"/>
                  </a:lnTo>
                  <a:lnTo>
                    <a:pt x="14760" y="4428"/>
                  </a:lnTo>
                  <a:cubicBezTo>
                    <a:pt x="14229" y="6360"/>
                    <a:pt x="14229" y="8401"/>
                    <a:pt x="14760" y="10332"/>
                  </a:cubicBezTo>
                  <a:cubicBezTo>
                    <a:pt x="14760" y="10332"/>
                    <a:pt x="14760" y="10332"/>
                    <a:pt x="14760" y="10332"/>
                  </a:cubicBezTo>
                  <a:lnTo>
                    <a:pt x="14760" y="10332"/>
                  </a:lnTo>
                  <a:lnTo>
                    <a:pt x="18450" y="10332"/>
                  </a:lnTo>
                  <a:cubicBezTo>
                    <a:pt x="21734" y="11816"/>
                    <a:pt x="25498" y="11816"/>
                    <a:pt x="28782" y="10332"/>
                  </a:cubicBezTo>
                  <a:lnTo>
                    <a:pt x="28782" y="10332"/>
                  </a:lnTo>
                  <a:cubicBezTo>
                    <a:pt x="30413" y="8934"/>
                    <a:pt x="31675" y="7161"/>
                    <a:pt x="32472" y="5166"/>
                  </a:cubicBezTo>
                  <a:lnTo>
                    <a:pt x="32472" y="5166"/>
                  </a:lnTo>
                  <a:lnTo>
                    <a:pt x="3247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id="{30ABB813-4BDA-4736-8819-62DB02151DA3}"/>
                </a:ext>
              </a:extLst>
            </p:cNvPr>
            <p:cNvSpPr/>
            <p:nvPr/>
          </p:nvSpPr>
          <p:spPr>
            <a:xfrm>
              <a:off x="10334549" y="3715843"/>
              <a:ext cx="12638" cy="29520"/>
            </a:xfrm>
            <a:custGeom>
              <a:avLst/>
              <a:gdLst>
                <a:gd name="connsiteX0" fmla="*/ 0 w 12638"/>
                <a:gd name="connsiteY0" fmla="*/ 29520 h 29520"/>
                <a:gd name="connsiteX1" fmla="*/ 5166 w 12638"/>
                <a:gd name="connsiteY1" fmla="*/ 25092 h 29520"/>
                <a:gd name="connsiteX2" fmla="*/ 11808 w 12638"/>
                <a:gd name="connsiteY2" fmla="*/ 19188 h 29520"/>
                <a:gd name="connsiteX3" fmla="*/ 11808 w 12638"/>
                <a:gd name="connsiteY3" fmla="*/ 13284 h 29520"/>
                <a:gd name="connsiteX4" fmla="*/ 11808 w 12638"/>
                <a:gd name="connsiteY4" fmla="*/ 8118 h 29520"/>
                <a:gd name="connsiteX5" fmla="*/ 11808 w 12638"/>
                <a:gd name="connsiteY5" fmla="*/ 0 h 29520"/>
                <a:gd name="connsiteX6" fmla="*/ 11808 w 12638"/>
                <a:gd name="connsiteY6" fmla="*/ 3690 h 29520"/>
                <a:gd name="connsiteX7" fmla="*/ 7380 w 12638"/>
                <a:gd name="connsiteY7" fmla="*/ 3690 h 29520"/>
                <a:gd name="connsiteX8" fmla="*/ 7380 w 12638"/>
                <a:gd name="connsiteY8" fmla="*/ 7380 h 29520"/>
                <a:gd name="connsiteX9" fmla="*/ 7380 w 12638"/>
                <a:gd name="connsiteY9" fmla="*/ 7380 h 29520"/>
                <a:gd name="connsiteX10" fmla="*/ 7380 w 12638"/>
                <a:gd name="connsiteY10" fmla="*/ 1918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38" h="29520">
                  <a:moveTo>
                    <a:pt x="0" y="29520"/>
                  </a:moveTo>
                  <a:cubicBezTo>
                    <a:pt x="0" y="29520"/>
                    <a:pt x="3690" y="25092"/>
                    <a:pt x="5166" y="25092"/>
                  </a:cubicBezTo>
                  <a:cubicBezTo>
                    <a:pt x="6642" y="25092"/>
                    <a:pt x="11070" y="25092"/>
                    <a:pt x="11808" y="19188"/>
                  </a:cubicBezTo>
                  <a:cubicBezTo>
                    <a:pt x="11277" y="17257"/>
                    <a:pt x="11277" y="15216"/>
                    <a:pt x="11808" y="13284"/>
                  </a:cubicBezTo>
                  <a:cubicBezTo>
                    <a:pt x="12915" y="11740"/>
                    <a:pt x="12915" y="9662"/>
                    <a:pt x="11808" y="8118"/>
                  </a:cubicBezTo>
                  <a:lnTo>
                    <a:pt x="11808" y="0"/>
                  </a:lnTo>
                  <a:cubicBezTo>
                    <a:pt x="11808" y="0"/>
                    <a:pt x="11808" y="0"/>
                    <a:pt x="11808" y="3690"/>
                  </a:cubicBezTo>
                  <a:cubicBezTo>
                    <a:pt x="11808" y="7380"/>
                    <a:pt x="7380" y="3690"/>
                    <a:pt x="7380" y="3690"/>
                  </a:cubicBezTo>
                  <a:cubicBezTo>
                    <a:pt x="7380" y="3690"/>
                    <a:pt x="7380" y="3690"/>
                    <a:pt x="7380" y="7380"/>
                  </a:cubicBezTo>
                  <a:lnTo>
                    <a:pt x="7380" y="7380"/>
                  </a:lnTo>
                  <a:cubicBezTo>
                    <a:pt x="6694" y="11286"/>
                    <a:pt x="6694" y="15283"/>
                    <a:pt x="7380" y="1918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id="{C832A906-3674-41AA-A3CC-7DE5506E589E}"/>
                </a:ext>
              </a:extLst>
            </p:cNvPr>
            <p:cNvSpPr/>
            <p:nvPr/>
          </p:nvSpPr>
          <p:spPr>
            <a:xfrm>
              <a:off x="10327907" y="3705511"/>
              <a:ext cx="28782" cy="47231"/>
            </a:xfrm>
            <a:custGeom>
              <a:avLst/>
              <a:gdLst>
                <a:gd name="connsiteX0" fmla="*/ 7380 w 28782"/>
                <a:gd name="connsiteY0" fmla="*/ 39852 h 47231"/>
                <a:gd name="connsiteX1" fmla="*/ 7380 w 28782"/>
                <a:gd name="connsiteY1" fmla="*/ 39852 h 47231"/>
                <a:gd name="connsiteX2" fmla="*/ 7380 w 28782"/>
                <a:gd name="connsiteY2" fmla="*/ 30258 h 47231"/>
                <a:gd name="connsiteX3" fmla="*/ 7380 w 28782"/>
                <a:gd name="connsiteY3" fmla="*/ 30258 h 47231"/>
                <a:gd name="connsiteX4" fmla="*/ 7380 w 28782"/>
                <a:gd name="connsiteY4" fmla="*/ 25830 h 47231"/>
                <a:gd name="connsiteX5" fmla="*/ 7380 w 28782"/>
                <a:gd name="connsiteY5" fmla="*/ 25830 h 47231"/>
                <a:gd name="connsiteX6" fmla="*/ 11070 w 28782"/>
                <a:gd name="connsiteY6" fmla="*/ 21402 h 47231"/>
                <a:gd name="connsiteX7" fmla="*/ 11070 w 28782"/>
                <a:gd name="connsiteY7" fmla="*/ 29520 h 47231"/>
                <a:gd name="connsiteX8" fmla="*/ 11070 w 28782"/>
                <a:gd name="connsiteY8" fmla="*/ 34686 h 47231"/>
                <a:gd name="connsiteX9" fmla="*/ 11070 w 28782"/>
                <a:gd name="connsiteY9" fmla="*/ 40590 h 47231"/>
                <a:gd name="connsiteX10" fmla="*/ 4428 w 28782"/>
                <a:gd name="connsiteY10" fmla="*/ 47232 h 47231"/>
                <a:gd name="connsiteX11" fmla="*/ 0 w 28782"/>
                <a:gd name="connsiteY11" fmla="*/ 47232 h 47231"/>
                <a:gd name="connsiteX12" fmla="*/ 22878 w 28782"/>
                <a:gd name="connsiteY12" fmla="*/ 11070 h 47231"/>
                <a:gd name="connsiteX13" fmla="*/ 22878 w 28782"/>
                <a:gd name="connsiteY13" fmla="*/ 11070 h 47231"/>
                <a:gd name="connsiteX14" fmla="*/ 18450 w 28782"/>
                <a:gd name="connsiteY14" fmla="*/ 11070 h 47231"/>
                <a:gd name="connsiteX15" fmla="*/ 18450 w 28782"/>
                <a:gd name="connsiteY15" fmla="*/ 14760 h 47231"/>
                <a:gd name="connsiteX16" fmla="*/ 18450 w 28782"/>
                <a:gd name="connsiteY16" fmla="*/ 14760 h 47231"/>
                <a:gd name="connsiteX17" fmla="*/ 18450 w 28782"/>
                <a:gd name="connsiteY17" fmla="*/ 19188 h 47231"/>
                <a:gd name="connsiteX18" fmla="*/ 18450 w 28782"/>
                <a:gd name="connsiteY18" fmla="*/ 19188 h 47231"/>
                <a:gd name="connsiteX19" fmla="*/ 18450 w 28782"/>
                <a:gd name="connsiteY19" fmla="*/ 28044 h 47231"/>
                <a:gd name="connsiteX20" fmla="*/ 22878 w 28782"/>
                <a:gd name="connsiteY20" fmla="*/ 24354 h 47231"/>
                <a:gd name="connsiteX21" fmla="*/ 28782 w 28782"/>
                <a:gd name="connsiteY21" fmla="*/ 18450 h 47231"/>
                <a:gd name="connsiteX22" fmla="*/ 28782 w 28782"/>
                <a:gd name="connsiteY22" fmla="*/ 11808 h 47231"/>
                <a:gd name="connsiteX23" fmla="*/ 28782 w 28782"/>
                <a:gd name="connsiteY23" fmla="*/ 7380 h 47231"/>
                <a:gd name="connsiteX24" fmla="*/ 28782 w 28782"/>
                <a:gd name="connsiteY24" fmla="*/ 0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782" h="47231">
                  <a:moveTo>
                    <a:pt x="7380" y="39852"/>
                  </a:moveTo>
                  <a:lnTo>
                    <a:pt x="7380" y="39852"/>
                  </a:lnTo>
                  <a:cubicBezTo>
                    <a:pt x="6886" y="36673"/>
                    <a:pt x="6886" y="33437"/>
                    <a:pt x="7380" y="30258"/>
                  </a:cubicBezTo>
                  <a:lnTo>
                    <a:pt x="7380" y="30258"/>
                  </a:lnTo>
                  <a:lnTo>
                    <a:pt x="7380" y="25830"/>
                  </a:lnTo>
                  <a:cubicBezTo>
                    <a:pt x="7380" y="25830"/>
                    <a:pt x="7380" y="25830"/>
                    <a:pt x="7380" y="25830"/>
                  </a:cubicBezTo>
                  <a:cubicBezTo>
                    <a:pt x="9159" y="24915"/>
                    <a:pt x="10494" y="23317"/>
                    <a:pt x="11070" y="21402"/>
                  </a:cubicBezTo>
                  <a:cubicBezTo>
                    <a:pt x="10819" y="24102"/>
                    <a:pt x="10819" y="26820"/>
                    <a:pt x="11070" y="29520"/>
                  </a:cubicBezTo>
                  <a:cubicBezTo>
                    <a:pt x="11993" y="31119"/>
                    <a:pt x="11993" y="33087"/>
                    <a:pt x="11070" y="34686"/>
                  </a:cubicBezTo>
                  <a:cubicBezTo>
                    <a:pt x="10539" y="36618"/>
                    <a:pt x="10539" y="38659"/>
                    <a:pt x="11070" y="40590"/>
                  </a:cubicBezTo>
                  <a:cubicBezTo>
                    <a:pt x="10052" y="43741"/>
                    <a:pt x="7579" y="46211"/>
                    <a:pt x="4428" y="47232"/>
                  </a:cubicBezTo>
                  <a:lnTo>
                    <a:pt x="0" y="47232"/>
                  </a:lnTo>
                  <a:close/>
                  <a:moveTo>
                    <a:pt x="22878" y="11070"/>
                  </a:moveTo>
                  <a:cubicBezTo>
                    <a:pt x="22878" y="11070"/>
                    <a:pt x="22878" y="11070"/>
                    <a:pt x="22878" y="11070"/>
                  </a:cubicBezTo>
                  <a:lnTo>
                    <a:pt x="18450" y="11070"/>
                  </a:lnTo>
                  <a:lnTo>
                    <a:pt x="18450" y="14760"/>
                  </a:lnTo>
                  <a:lnTo>
                    <a:pt x="18450" y="14760"/>
                  </a:lnTo>
                  <a:lnTo>
                    <a:pt x="18450" y="19188"/>
                  </a:lnTo>
                  <a:lnTo>
                    <a:pt x="18450" y="19188"/>
                  </a:lnTo>
                  <a:cubicBezTo>
                    <a:pt x="18037" y="22125"/>
                    <a:pt x="18037" y="25107"/>
                    <a:pt x="18450" y="28044"/>
                  </a:cubicBezTo>
                  <a:cubicBezTo>
                    <a:pt x="18450" y="28044"/>
                    <a:pt x="18450" y="24354"/>
                    <a:pt x="22878" y="24354"/>
                  </a:cubicBezTo>
                  <a:cubicBezTo>
                    <a:pt x="27306" y="24354"/>
                    <a:pt x="28782" y="24354"/>
                    <a:pt x="28782" y="18450"/>
                  </a:cubicBezTo>
                  <a:lnTo>
                    <a:pt x="28782" y="11808"/>
                  </a:lnTo>
                  <a:cubicBezTo>
                    <a:pt x="28782" y="11808"/>
                    <a:pt x="28782" y="11808"/>
                    <a:pt x="28782" y="7380"/>
                  </a:cubicBezTo>
                  <a:lnTo>
                    <a:pt x="2878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id="{98698B6A-9CAA-46AE-B6B4-1A614E35255A}"/>
                </a:ext>
              </a:extLst>
            </p:cNvPr>
            <p:cNvSpPr/>
            <p:nvPr/>
          </p:nvSpPr>
          <p:spPr>
            <a:xfrm>
              <a:off x="10339715" y="3692228"/>
              <a:ext cx="9182" cy="27305"/>
            </a:xfrm>
            <a:custGeom>
              <a:avLst/>
              <a:gdLst>
                <a:gd name="connsiteX0" fmla="*/ 0 w 9182"/>
                <a:gd name="connsiteY0" fmla="*/ 27306 h 27305"/>
                <a:gd name="connsiteX1" fmla="*/ 0 w 9182"/>
                <a:gd name="connsiteY1" fmla="*/ 22878 h 27305"/>
                <a:gd name="connsiteX2" fmla="*/ 8856 w 9182"/>
                <a:gd name="connsiteY2" fmla="*/ 16974 h 27305"/>
                <a:gd name="connsiteX3" fmla="*/ 8856 w 9182"/>
                <a:gd name="connsiteY3" fmla="*/ 12546 h 27305"/>
                <a:gd name="connsiteX4" fmla="*/ 8856 w 9182"/>
                <a:gd name="connsiteY4" fmla="*/ 7380 h 27305"/>
                <a:gd name="connsiteX5" fmla="*/ 8856 w 9182"/>
                <a:gd name="connsiteY5" fmla="*/ 0 h 27305"/>
                <a:gd name="connsiteX6" fmla="*/ 8856 w 9182"/>
                <a:gd name="connsiteY6" fmla="*/ 0 h 27305"/>
                <a:gd name="connsiteX7" fmla="*/ 5166 w 9182"/>
                <a:gd name="connsiteY7" fmla="*/ 0 h 27305"/>
                <a:gd name="connsiteX8" fmla="*/ 4428 w 9182"/>
                <a:gd name="connsiteY8" fmla="*/ 10332 h 27305"/>
                <a:gd name="connsiteX9" fmla="*/ 4428 w 9182"/>
                <a:gd name="connsiteY9" fmla="*/ 10332 h 27305"/>
                <a:gd name="connsiteX10" fmla="*/ 4428 w 9182"/>
                <a:gd name="connsiteY10" fmla="*/ 16974 h 27305"/>
                <a:gd name="connsiteX11" fmla="*/ 4428 w 9182"/>
                <a:gd name="connsiteY11" fmla="*/ 16974 h 27305"/>
                <a:gd name="connsiteX12" fmla="*/ 4428 w 9182"/>
                <a:gd name="connsiteY12" fmla="*/ 2214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82" h="27305">
                  <a:moveTo>
                    <a:pt x="0" y="27306"/>
                  </a:moveTo>
                  <a:cubicBezTo>
                    <a:pt x="0" y="27306"/>
                    <a:pt x="0" y="27306"/>
                    <a:pt x="0" y="22878"/>
                  </a:cubicBezTo>
                  <a:cubicBezTo>
                    <a:pt x="3373" y="21634"/>
                    <a:pt x="6406" y="19611"/>
                    <a:pt x="8856" y="16974"/>
                  </a:cubicBezTo>
                  <a:lnTo>
                    <a:pt x="8856" y="12546"/>
                  </a:lnTo>
                  <a:cubicBezTo>
                    <a:pt x="9291" y="10852"/>
                    <a:pt x="9291" y="9074"/>
                    <a:pt x="8856" y="7380"/>
                  </a:cubicBezTo>
                  <a:cubicBezTo>
                    <a:pt x="8856" y="7380"/>
                    <a:pt x="8856" y="738"/>
                    <a:pt x="8856" y="0"/>
                  </a:cubicBezTo>
                  <a:lnTo>
                    <a:pt x="8856" y="0"/>
                  </a:lnTo>
                  <a:cubicBezTo>
                    <a:pt x="8856" y="0"/>
                    <a:pt x="8856" y="0"/>
                    <a:pt x="5166" y="0"/>
                  </a:cubicBezTo>
                  <a:cubicBezTo>
                    <a:pt x="2472" y="2819"/>
                    <a:pt x="2162" y="7158"/>
                    <a:pt x="4428" y="10332"/>
                  </a:cubicBezTo>
                  <a:cubicBezTo>
                    <a:pt x="4428" y="10332"/>
                    <a:pt x="4428" y="10332"/>
                    <a:pt x="4428" y="10332"/>
                  </a:cubicBezTo>
                  <a:cubicBezTo>
                    <a:pt x="3697" y="12485"/>
                    <a:pt x="3697" y="14821"/>
                    <a:pt x="4428" y="16974"/>
                  </a:cubicBezTo>
                  <a:lnTo>
                    <a:pt x="4428" y="16974"/>
                  </a:lnTo>
                  <a:cubicBezTo>
                    <a:pt x="4428" y="16974"/>
                    <a:pt x="4428" y="16974"/>
                    <a:pt x="4428" y="2214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id="{B1D53ACC-AB33-48A3-A7AC-E7F0CA3F9CA3}"/>
                </a:ext>
              </a:extLst>
            </p:cNvPr>
            <p:cNvSpPr/>
            <p:nvPr/>
          </p:nvSpPr>
          <p:spPr>
            <a:xfrm>
              <a:off x="10338978" y="3679682"/>
              <a:ext cx="23342" cy="39113"/>
            </a:xfrm>
            <a:custGeom>
              <a:avLst/>
              <a:gdLst>
                <a:gd name="connsiteX0" fmla="*/ 738 w 23342"/>
                <a:gd name="connsiteY0" fmla="*/ 38376 h 39113"/>
                <a:gd name="connsiteX1" fmla="*/ 738 w 23342"/>
                <a:gd name="connsiteY1" fmla="*/ 38376 h 39113"/>
                <a:gd name="connsiteX2" fmla="*/ 738 w 23342"/>
                <a:gd name="connsiteY2" fmla="*/ 38376 h 39113"/>
                <a:gd name="connsiteX3" fmla="*/ 738 w 23342"/>
                <a:gd name="connsiteY3" fmla="*/ 38376 h 39113"/>
                <a:gd name="connsiteX4" fmla="*/ 5166 w 23342"/>
                <a:gd name="connsiteY4" fmla="*/ 22878 h 39113"/>
                <a:gd name="connsiteX5" fmla="*/ 5166 w 23342"/>
                <a:gd name="connsiteY5" fmla="*/ 22878 h 39113"/>
                <a:gd name="connsiteX6" fmla="*/ 5166 w 23342"/>
                <a:gd name="connsiteY6" fmla="*/ 22878 h 39113"/>
                <a:gd name="connsiteX7" fmla="*/ 5166 w 23342"/>
                <a:gd name="connsiteY7" fmla="*/ 22878 h 39113"/>
                <a:gd name="connsiteX8" fmla="*/ 5166 w 23342"/>
                <a:gd name="connsiteY8" fmla="*/ 22878 h 39113"/>
                <a:gd name="connsiteX9" fmla="*/ 8856 w 23342"/>
                <a:gd name="connsiteY9" fmla="*/ 22878 h 39113"/>
                <a:gd name="connsiteX10" fmla="*/ 8856 w 23342"/>
                <a:gd name="connsiteY10" fmla="*/ 28044 h 39113"/>
                <a:gd name="connsiteX11" fmla="*/ 8856 w 23342"/>
                <a:gd name="connsiteY11" fmla="*/ 22878 h 39113"/>
                <a:gd name="connsiteX12" fmla="*/ 8856 w 23342"/>
                <a:gd name="connsiteY12" fmla="*/ 28044 h 39113"/>
                <a:gd name="connsiteX13" fmla="*/ 8856 w 23342"/>
                <a:gd name="connsiteY13" fmla="*/ 32472 h 39113"/>
                <a:gd name="connsiteX14" fmla="*/ 0 w 23342"/>
                <a:gd name="connsiteY14" fmla="*/ 39114 h 39113"/>
                <a:gd name="connsiteX15" fmla="*/ 0 w 23342"/>
                <a:gd name="connsiteY15" fmla="*/ 39114 h 39113"/>
                <a:gd name="connsiteX16" fmla="*/ 14760 w 23342"/>
                <a:gd name="connsiteY16" fmla="*/ 12546 h 39113"/>
                <a:gd name="connsiteX17" fmla="*/ 14760 w 23342"/>
                <a:gd name="connsiteY17" fmla="*/ 12546 h 39113"/>
                <a:gd name="connsiteX18" fmla="*/ 14760 w 23342"/>
                <a:gd name="connsiteY18" fmla="*/ 12546 h 39113"/>
                <a:gd name="connsiteX19" fmla="*/ 14760 w 23342"/>
                <a:gd name="connsiteY19" fmla="*/ 12546 h 39113"/>
                <a:gd name="connsiteX20" fmla="*/ 14760 w 23342"/>
                <a:gd name="connsiteY20" fmla="*/ 12546 h 39113"/>
                <a:gd name="connsiteX21" fmla="*/ 14760 w 23342"/>
                <a:gd name="connsiteY21" fmla="*/ 12546 h 39113"/>
                <a:gd name="connsiteX22" fmla="*/ 14760 w 23342"/>
                <a:gd name="connsiteY22" fmla="*/ 19188 h 39113"/>
                <a:gd name="connsiteX23" fmla="*/ 14760 w 23342"/>
                <a:gd name="connsiteY23" fmla="*/ 19188 h 39113"/>
                <a:gd name="connsiteX24" fmla="*/ 14760 w 23342"/>
                <a:gd name="connsiteY24" fmla="*/ 19188 h 39113"/>
                <a:gd name="connsiteX25" fmla="*/ 14760 w 23342"/>
                <a:gd name="connsiteY25" fmla="*/ 19188 h 39113"/>
                <a:gd name="connsiteX26" fmla="*/ 22878 w 23342"/>
                <a:gd name="connsiteY26" fmla="*/ 13284 h 39113"/>
                <a:gd name="connsiteX27" fmla="*/ 22878 w 23342"/>
                <a:gd name="connsiteY27" fmla="*/ 13284 h 39113"/>
                <a:gd name="connsiteX28" fmla="*/ 22878 w 23342"/>
                <a:gd name="connsiteY28" fmla="*/ 7380 h 39113"/>
                <a:gd name="connsiteX29" fmla="*/ 22878 w 23342"/>
                <a:gd name="connsiteY29" fmla="*/ 0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342" h="39113">
                  <a:moveTo>
                    <a:pt x="738" y="38376"/>
                  </a:moveTo>
                  <a:lnTo>
                    <a:pt x="738" y="38376"/>
                  </a:lnTo>
                  <a:lnTo>
                    <a:pt x="738" y="38376"/>
                  </a:lnTo>
                  <a:cubicBezTo>
                    <a:pt x="738" y="38376"/>
                    <a:pt x="738" y="38376"/>
                    <a:pt x="738" y="38376"/>
                  </a:cubicBezTo>
                  <a:cubicBezTo>
                    <a:pt x="738" y="38376"/>
                    <a:pt x="5166" y="22878"/>
                    <a:pt x="5166" y="22878"/>
                  </a:cubicBezTo>
                  <a:lnTo>
                    <a:pt x="5166" y="22878"/>
                  </a:lnTo>
                  <a:lnTo>
                    <a:pt x="5166" y="22878"/>
                  </a:lnTo>
                  <a:lnTo>
                    <a:pt x="5166" y="22878"/>
                  </a:lnTo>
                  <a:lnTo>
                    <a:pt x="5166" y="22878"/>
                  </a:lnTo>
                  <a:lnTo>
                    <a:pt x="8856" y="22878"/>
                  </a:lnTo>
                  <a:cubicBezTo>
                    <a:pt x="8856" y="22878"/>
                    <a:pt x="8856" y="22878"/>
                    <a:pt x="8856" y="28044"/>
                  </a:cubicBezTo>
                  <a:lnTo>
                    <a:pt x="8856" y="22878"/>
                  </a:lnTo>
                  <a:cubicBezTo>
                    <a:pt x="8856" y="22878"/>
                    <a:pt x="8856" y="27306"/>
                    <a:pt x="8856" y="28044"/>
                  </a:cubicBezTo>
                  <a:cubicBezTo>
                    <a:pt x="8723" y="29517"/>
                    <a:pt x="8723" y="30999"/>
                    <a:pt x="8856" y="32472"/>
                  </a:cubicBezTo>
                  <a:cubicBezTo>
                    <a:pt x="6686" y="35575"/>
                    <a:pt x="3587" y="37903"/>
                    <a:pt x="0" y="39114"/>
                  </a:cubicBezTo>
                  <a:cubicBezTo>
                    <a:pt x="0" y="39114"/>
                    <a:pt x="0" y="39114"/>
                    <a:pt x="0" y="39114"/>
                  </a:cubicBezTo>
                  <a:close/>
                  <a:moveTo>
                    <a:pt x="14760" y="12546"/>
                  </a:moveTo>
                  <a:lnTo>
                    <a:pt x="14760" y="12546"/>
                  </a:lnTo>
                  <a:lnTo>
                    <a:pt x="14760" y="12546"/>
                  </a:lnTo>
                  <a:cubicBezTo>
                    <a:pt x="14760" y="12546"/>
                    <a:pt x="14760" y="12546"/>
                    <a:pt x="14760" y="12546"/>
                  </a:cubicBezTo>
                  <a:lnTo>
                    <a:pt x="14760" y="12546"/>
                  </a:lnTo>
                  <a:lnTo>
                    <a:pt x="14760" y="12546"/>
                  </a:lnTo>
                  <a:cubicBezTo>
                    <a:pt x="14398" y="14745"/>
                    <a:pt x="14398" y="16989"/>
                    <a:pt x="14760" y="19188"/>
                  </a:cubicBezTo>
                  <a:cubicBezTo>
                    <a:pt x="14760" y="19188"/>
                    <a:pt x="14760" y="19188"/>
                    <a:pt x="14760" y="19188"/>
                  </a:cubicBezTo>
                  <a:lnTo>
                    <a:pt x="14760" y="19188"/>
                  </a:lnTo>
                  <a:lnTo>
                    <a:pt x="14760" y="19188"/>
                  </a:lnTo>
                  <a:cubicBezTo>
                    <a:pt x="18044" y="18175"/>
                    <a:pt x="20900" y="16098"/>
                    <a:pt x="22878" y="13284"/>
                  </a:cubicBezTo>
                  <a:cubicBezTo>
                    <a:pt x="22878" y="13284"/>
                    <a:pt x="22878" y="13284"/>
                    <a:pt x="22878" y="13284"/>
                  </a:cubicBezTo>
                  <a:cubicBezTo>
                    <a:pt x="23498" y="11365"/>
                    <a:pt x="23498" y="9299"/>
                    <a:pt x="22878" y="7380"/>
                  </a:cubicBezTo>
                  <a:lnTo>
                    <a:pt x="2287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id="{935BB3A2-B7F9-49CE-BB75-58305CF113BC}"/>
                </a:ext>
              </a:extLst>
            </p:cNvPr>
            <p:cNvSpPr/>
            <p:nvPr/>
          </p:nvSpPr>
          <p:spPr>
            <a:xfrm>
              <a:off x="10339715" y="3687800"/>
              <a:ext cx="4614" cy="29519"/>
            </a:xfrm>
            <a:custGeom>
              <a:avLst/>
              <a:gdLst>
                <a:gd name="connsiteX0" fmla="*/ 0 w 4614"/>
                <a:gd name="connsiteY0" fmla="*/ 29520 h 29519"/>
                <a:gd name="connsiteX1" fmla="*/ 3690 w 4614"/>
                <a:gd name="connsiteY1" fmla="*/ 24354 h 29519"/>
                <a:gd name="connsiteX2" fmla="*/ 3690 w 4614"/>
                <a:gd name="connsiteY2" fmla="*/ 18450 h 29519"/>
                <a:gd name="connsiteX3" fmla="*/ 3690 w 4614"/>
                <a:gd name="connsiteY3" fmla="*/ 11808 h 29519"/>
                <a:gd name="connsiteX4" fmla="*/ 3690 w 4614"/>
                <a:gd name="connsiteY4" fmla="*/ 5904 h 29519"/>
                <a:gd name="connsiteX5" fmla="*/ 3690 w 4614"/>
                <a:gd name="connsiteY5" fmla="*/ 0 h 29519"/>
                <a:gd name="connsiteX6" fmla="*/ 3690 w 4614"/>
                <a:gd name="connsiteY6" fmla="*/ 0 h 29519"/>
                <a:gd name="connsiteX7" fmla="*/ 3690 w 4614"/>
                <a:gd name="connsiteY7" fmla="*/ 3690 h 29519"/>
                <a:gd name="connsiteX8" fmla="*/ 3690 w 4614"/>
                <a:gd name="connsiteY8" fmla="*/ 8118 h 29519"/>
                <a:gd name="connsiteX9" fmla="*/ 3690 w 4614"/>
                <a:gd name="connsiteY9" fmla="*/ 19188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14" h="29519">
                  <a:moveTo>
                    <a:pt x="0" y="29520"/>
                  </a:moveTo>
                  <a:cubicBezTo>
                    <a:pt x="0" y="29520"/>
                    <a:pt x="0" y="25092"/>
                    <a:pt x="3690" y="24354"/>
                  </a:cubicBezTo>
                  <a:cubicBezTo>
                    <a:pt x="4266" y="22428"/>
                    <a:pt x="4266" y="20376"/>
                    <a:pt x="3690" y="18450"/>
                  </a:cubicBezTo>
                  <a:cubicBezTo>
                    <a:pt x="3690" y="18450"/>
                    <a:pt x="3690" y="12546"/>
                    <a:pt x="3690" y="11808"/>
                  </a:cubicBezTo>
                  <a:cubicBezTo>
                    <a:pt x="4922" y="10034"/>
                    <a:pt x="4922" y="7678"/>
                    <a:pt x="3690" y="5904"/>
                  </a:cubicBezTo>
                  <a:cubicBezTo>
                    <a:pt x="3867" y="3940"/>
                    <a:pt x="3867" y="1964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3690"/>
                  </a:cubicBezTo>
                  <a:cubicBezTo>
                    <a:pt x="3565" y="5163"/>
                    <a:pt x="3565" y="6645"/>
                    <a:pt x="3690" y="8118"/>
                  </a:cubicBezTo>
                  <a:cubicBezTo>
                    <a:pt x="3026" y="11778"/>
                    <a:pt x="3026" y="15528"/>
                    <a:pt x="3690" y="1918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id="{C4675454-01B7-4C37-9C6B-4448AB4B8F87}"/>
                </a:ext>
              </a:extLst>
            </p:cNvPr>
            <p:cNvSpPr/>
            <p:nvPr/>
          </p:nvSpPr>
          <p:spPr>
            <a:xfrm>
              <a:off x="10335288" y="3682634"/>
              <a:ext cx="13160" cy="45018"/>
            </a:xfrm>
            <a:custGeom>
              <a:avLst/>
              <a:gdLst>
                <a:gd name="connsiteX0" fmla="*/ 4428 w 13160"/>
                <a:gd name="connsiteY0" fmla="*/ 35424 h 45018"/>
                <a:gd name="connsiteX1" fmla="*/ 4428 w 13160"/>
                <a:gd name="connsiteY1" fmla="*/ 35424 h 45018"/>
                <a:gd name="connsiteX2" fmla="*/ 4428 w 13160"/>
                <a:gd name="connsiteY2" fmla="*/ 25830 h 45018"/>
                <a:gd name="connsiteX3" fmla="*/ 4428 w 13160"/>
                <a:gd name="connsiteY3" fmla="*/ 19926 h 45018"/>
                <a:gd name="connsiteX4" fmla="*/ 4428 w 13160"/>
                <a:gd name="connsiteY4" fmla="*/ 15498 h 45018"/>
                <a:gd name="connsiteX5" fmla="*/ 4428 w 13160"/>
                <a:gd name="connsiteY5" fmla="*/ 15498 h 45018"/>
                <a:gd name="connsiteX6" fmla="*/ 4428 w 13160"/>
                <a:gd name="connsiteY6" fmla="*/ 15498 h 45018"/>
                <a:gd name="connsiteX7" fmla="*/ 4428 w 13160"/>
                <a:gd name="connsiteY7" fmla="*/ 15498 h 45018"/>
                <a:gd name="connsiteX8" fmla="*/ 4428 w 13160"/>
                <a:gd name="connsiteY8" fmla="*/ 15498 h 45018"/>
                <a:gd name="connsiteX9" fmla="*/ 8118 w 13160"/>
                <a:gd name="connsiteY9" fmla="*/ 21402 h 45018"/>
                <a:gd name="connsiteX10" fmla="*/ 8118 w 13160"/>
                <a:gd name="connsiteY10" fmla="*/ 27306 h 45018"/>
                <a:gd name="connsiteX11" fmla="*/ 8118 w 13160"/>
                <a:gd name="connsiteY11" fmla="*/ 33948 h 45018"/>
                <a:gd name="connsiteX12" fmla="*/ 3690 w 13160"/>
                <a:gd name="connsiteY12" fmla="*/ 39852 h 45018"/>
                <a:gd name="connsiteX13" fmla="*/ 0 w 13160"/>
                <a:gd name="connsiteY13" fmla="*/ 45018 h 45018"/>
                <a:gd name="connsiteX14" fmla="*/ 8856 w 13160"/>
                <a:gd name="connsiteY14" fmla="*/ 5166 h 45018"/>
                <a:gd name="connsiteX15" fmla="*/ 8856 w 13160"/>
                <a:gd name="connsiteY15" fmla="*/ 5166 h 45018"/>
                <a:gd name="connsiteX16" fmla="*/ 8856 w 13160"/>
                <a:gd name="connsiteY16" fmla="*/ 5166 h 45018"/>
                <a:gd name="connsiteX17" fmla="*/ 8856 w 13160"/>
                <a:gd name="connsiteY17" fmla="*/ 5166 h 45018"/>
                <a:gd name="connsiteX18" fmla="*/ 8856 w 13160"/>
                <a:gd name="connsiteY18" fmla="*/ 5166 h 45018"/>
                <a:gd name="connsiteX19" fmla="*/ 8856 w 13160"/>
                <a:gd name="connsiteY19" fmla="*/ 19926 h 45018"/>
                <a:gd name="connsiteX20" fmla="*/ 8856 w 13160"/>
                <a:gd name="connsiteY20" fmla="*/ 19926 h 45018"/>
                <a:gd name="connsiteX21" fmla="*/ 8856 w 13160"/>
                <a:gd name="connsiteY21" fmla="*/ 19926 h 45018"/>
                <a:gd name="connsiteX22" fmla="*/ 8856 w 13160"/>
                <a:gd name="connsiteY22" fmla="*/ 28782 h 45018"/>
                <a:gd name="connsiteX23" fmla="*/ 12546 w 13160"/>
                <a:gd name="connsiteY23" fmla="*/ 24354 h 45018"/>
                <a:gd name="connsiteX24" fmla="*/ 12546 w 13160"/>
                <a:gd name="connsiteY24" fmla="*/ 18450 h 45018"/>
                <a:gd name="connsiteX25" fmla="*/ 12546 w 13160"/>
                <a:gd name="connsiteY25" fmla="*/ 11808 h 45018"/>
                <a:gd name="connsiteX26" fmla="*/ 12546 w 13160"/>
                <a:gd name="connsiteY26" fmla="*/ 5904 h 45018"/>
                <a:gd name="connsiteX27" fmla="*/ 12546 w 13160"/>
                <a:gd name="connsiteY27" fmla="*/ 0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160" h="45018">
                  <a:moveTo>
                    <a:pt x="4428" y="35424"/>
                  </a:moveTo>
                  <a:lnTo>
                    <a:pt x="4428" y="35424"/>
                  </a:lnTo>
                  <a:cubicBezTo>
                    <a:pt x="3358" y="32316"/>
                    <a:pt x="3358" y="28938"/>
                    <a:pt x="4428" y="25830"/>
                  </a:cubicBezTo>
                  <a:lnTo>
                    <a:pt x="4428" y="19926"/>
                  </a:lnTo>
                  <a:cubicBezTo>
                    <a:pt x="4428" y="19926"/>
                    <a:pt x="4428" y="19926"/>
                    <a:pt x="4428" y="15498"/>
                  </a:cubicBezTo>
                  <a:cubicBezTo>
                    <a:pt x="4428" y="11070"/>
                    <a:pt x="4428" y="15498"/>
                    <a:pt x="4428" y="15498"/>
                  </a:cubicBezTo>
                  <a:lnTo>
                    <a:pt x="4428" y="15498"/>
                  </a:lnTo>
                  <a:lnTo>
                    <a:pt x="4428" y="15498"/>
                  </a:lnTo>
                  <a:lnTo>
                    <a:pt x="4428" y="15498"/>
                  </a:lnTo>
                  <a:cubicBezTo>
                    <a:pt x="4428" y="15498"/>
                    <a:pt x="4428" y="15498"/>
                    <a:pt x="8118" y="21402"/>
                  </a:cubicBezTo>
                  <a:cubicBezTo>
                    <a:pt x="8937" y="23285"/>
                    <a:pt x="8937" y="25423"/>
                    <a:pt x="8118" y="27306"/>
                  </a:cubicBezTo>
                  <a:cubicBezTo>
                    <a:pt x="8118" y="27306"/>
                    <a:pt x="8118" y="27306"/>
                    <a:pt x="8118" y="33948"/>
                  </a:cubicBezTo>
                  <a:cubicBezTo>
                    <a:pt x="8118" y="40590"/>
                    <a:pt x="8118" y="39852"/>
                    <a:pt x="3690" y="39852"/>
                  </a:cubicBezTo>
                  <a:cubicBezTo>
                    <a:pt x="2059" y="41251"/>
                    <a:pt x="797" y="43023"/>
                    <a:pt x="0" y="45018"/>
                  </a:cubicBezTo>
                  <a:close/>
                  <a:moveTo>
                    <a:pt x="8856" y="5166"/>
                  </a:moveTo>
                  <a:lnTo>
                    <a:pt x="8856" y="5166"/>
                  </a:lnTo>
                  <a:lnTo>
                    <a:pt x="8856" y="5166"/>
                  </a:lnTo>
                  <a:lnTo>
                    <a:pt x="8856" y="5166"/>
                  </a:lnTo>
                  <a:cubicBezTo>
                    <a:pt x="8856" y="5166"/>
                    <a:pt x="8856" y="5166"/>
                    <a:pt x="8856" y="5166"/>
                  </a:cubicBezTo>
                  <a:lnTo>
                    <a:pt x="8856" y="19926"/>
                  </a:lnTo>
                  <a:cubicBezTo>
                    <a:pt x="8856" y="19926"/>
                    <a:pt x="8856" y="19926"/>
                    <a:pt x="8856" y="19926"/>
                  </a:cubicBezTo>
                  <a:lnTo>
                    <a:pt x="8856" y="19926"/>
                  </a:lnTo>
                  <a:cubicBezTo>
                    <a:pt x="8494" y="22867"/>
                    <a:pt x="8494" y="25841"/>
                    <a:pt x="8856" y="28782"/>
                  </a:cubicBezTo>
                  <a:cubicBezTo>
                    <a:pt x="8856" y="28782"/>
                    <a:pt x="8856" y="24354"/>
                    <a:pt x="12546" y="24354"/>
                  </a:cubicBezTo>
                  <a:cubicBezTo>
                    <a:pt x="13122" y="22428"/>
                    <a:pt x="13122" y="20376"/>
                    <a:pt x="12546" y="18450"/>
                  </a:cubicBezTo>
                  <a:cubicBezTo>
                    <a:pt x="11815" y="16297"/>
                    <a:pt x="11815" y="13961"/>
                    <a:pt x="12546" y="11808"/>
                  </a:cubicBezTo>
                  <a:cubicBezTo>
                    <a:pt x="13365" y="9925"/>
                    <a:pt x="13365" y="7787"/>
                    <a:pt x="12546" y="5904"/>
                  </a:cubicBez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id="{FF6F37FF-269F-4B78-8BE5-7D5FD4772DB9}"/>
                </a:ext>
              </a:extLst>
            </p:cNvPr>
            <p:cNvSpPr/>
            <p:nvPr/>
          </p:nvSpPr>
          <p:spPr>
            <a:xfrm>
              <a:off x="10330122" y="3675561"/>
              <a:ext cx="9992" cy="12976"/>
            </a:xfrm>
            <a:custGeom>
              <a:avLst/>
              <a:gdLst>
                <a:gd name="connsiteX0" fmla="*/ 5904 w 9992"/>
                <a:gd name="connsiteY0" fmla="*/ 12977 h 12976"/>
                <a:gd name="connsiteX1" fmla="*/ 5904 w 9992"/>
                <a:gd name="connsiteY1" fmla="*/ 12977 h 12976"/>
                <a:gd name="connsiteX2" fmla="*/ 0 w 9992"/>
                <a:gd name="connsiteY2" fmla="*/ 7073 h 12976"/>
                <a:gd name="connsiteX3" fmla="*/ 0 w 9992"/>
                <a:gd name="connsiteY3" fmla="*/ 7073 h 12976"/>
                <a:gd name="connsiteX4" fmla="*/ 0 w 9992"/>
                <a:gd name="connsiteY4" fmla="*/ 431 h 12976"/>
                <a:gd name="connsiteX5" fmla="*/ 5166 w 9992"/>
                <a:gd name="connsiteY5" fmla="*/ 431 h 12976"/>
                <a:gd name="connsiteX6" fmla="*/ 9594 w 9992"/>
                <a:gd name="connsiteY6" fmla="*/ 431 h 12976"/>
                <a:gd name="connsiteX7" fmla="*/ 9594 w 9992"/>
                <a:gd name="connsiteY7" fmla="*/ 431 h 12976"/>
                <a:gd name="connsiteX8" fmla="*/ 9594 w 9992"/>
                <a:gd name="connsiteY8" fmla="*/ 6335 h 12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92" h="12976">
                  <a:moveTo>
                    <a:pt x="5904" y="12977"/>
                  </a:moveTo>
                  <a:lnTo>
                    <a:pt x="5904" y="12977"/>
                  </a:lnTo>
                  <a:cubicBezTo>
                    <a:pt x="5904" y="12977"/>
                    <a:pt x="1476" y="8549"/>
                    <a:pt x="0" y="7073"/>
                  </a:cubicBezTo>
                  <a:lnTo>
                    <a:pt x="0" y="7073"/>
                  </a:lnTo>
                  <a:cubicBezTo>
                    <a:pt x="0" y="7073"/>
                    <a:pt x="0" y="7073"/>
                    <a:pt x="0" y="431"/>
                  </a:cubicBezTo>
                  <a:lnTo>
                    <a:pt x="5166" y="431"/>
                  </a:lnTo>
                  <a:cubicBezTo>
                    <a:pt x="6583" y="-144"/>
                    <a:pt x="8177" y="-144"/>
                    <a:pt x="9594" y="431"/>
                  </a:cubicBezTo>
                  <a:lnTo>
                    <a:pt x="9594" y="431"/>
                  </a:lnTo>
                  <a:cubicBezTo>
                    <a:pt x="10125" y="2362"/>
                    <a:pt x="10125" y="4403"/>
                    <a:pt x="9594" y="6335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id="{A1A2E6E4-8DCF-4F63-94E5-9B6668B279CA}"/>
                </a:ext>
              </a:extLst>
            </p:cNvPr>
            <p:cNvSpPr/>
            <p:nvPr/>
          </p:nvSpPr>
          <p:spPr>
            <a:xfrm>
              <a:off x="10310195" y="3668611"/>
              <a:ext cx="32132" cy="19925"/>
            </a:xfrm>
            <a:custGeom>
              <a:avLst/>
              <a:gdLst>
                <a:gd name="connsiteX0" fmla="*/ 25830 w 32132"/>
                <a:gd name="connsiteY0" fmla="*/ 19926 h 19925"/>
                <a:gd name="connsiteX1" fmla="*/ 25830 w 32132"/>
                <a:gd name="connsiteY1" fmla="*/ 19926 h 19925"/>
                <a:gd name="connsiteX2" fmla="*/ 21402 w 32132"/>
                <a:gd name="connsiteY2" fmla="*/ 19926 h 19925"/>
                <a:gd name="connsiteX3" fmla="*/ 21402 w 32132"/>
                <a:gd name="connsiteY3" fmla="*/ 19926 h 19925"/>
                <a:gd name="connsiteX4" fmla="*/ 21402 w 32132"/>
                <a:gd name="connsiteY4" fmla="*/ 19926 h 19925"/>
                <a:gd name="connsiteX5" fmla="*/ 21402 w 32132"/>
                <a:gd name="connsiteY5" fmla="*/ 19926 h 19925"/>
                <a:gd name="connsiteX6" fmla="*/ 21402 w 32132"/>
                <a:gd name="connsiteY6" fmla="*/ 13284 h 19925"/>
                <a:gd name="connsiteX7" fmla="*/ 26568 w 32132"/>
                <a:gd name="connsiteY7" fmla="*/ 13284 h 19925"/>
                <a:gd name="connsiteX8" fmla="*/ 31734 w 32132"/>
                <a:gd name="connsiteY8" fmla="*/ 13284 h 19925"/>
                <a:gd name="connsiteX9" fmla="*/ 31734 w 32132"/>
                <a:gd name="connsiteY9" fmla="*/ 13284 h 19925"/>
                <a:gd name="connsiteX10" fmla="*/ 31734 w 32132"/>
                <a:gd name="connsiteY10" fmla="*/ 19188 h 19925"/>
                <a:gd name="connsiteX11" fmla="*/ 31734 w 32132"/>
                <a:gd name="connsiteY11" fmla="*/ 19188 h 19925"/>
                <a:gd name="connsiteX12" fmla="*/ 11070 w 32132"/>
                <a:gd name="connsiteY12" fmla="*/ 2952 h 19925"/>
                <a:gd name="connsiteX13" fmla="*/ 11070 w 32132"/>
                <a:gd name="connsiteY13" fmla="*/ 9594 h 19925"/>
                <a:gd name="connsiteX14" fmla="*/ 11070 w 32132"/>
                <a:gd name="connsiteY14" fmla="*/ 9594 h 19925"/>
                <a:gd name="connsiteX15" fmla="*/ 11070 w 32132"/>
                <a:gd name="connsiteY15" fmla="*/ 9594 h 19925"/>
                <a:gd name="connsiteX16" fmla="*/ 11070 w 32132"/>
                <a:gd name="connsiteY16" fmla="*/ 9594 h 19925"/>
                <a:gd name="connsiteX17" fmla="*/ 11070 w 32132"/>
                <a:gd name="connsiteY17" fmla="*/ 9594 h 19925"/>
                <a:gd name="connsiteX18" fmla="*/ 11070 w 32132"/>
                <a:gd name="connsiteY18" fmla="*/ 4428 h 19925"/>
                <a:gd name="connsiteX19" fmla="*/ 11070 w 32132"/>
                <a:gd name="connsiteY19" fmla="*/ 4428 h 19925"/>
                <a:gd name="connsiteX20" fmla="*/ 5166 w 32132"/>
                <a:gd name="connsiteY20" fmla="*/ 0 h 19925"/>
                <a:gd name="connsiteX21" fmla="*/ 0 w 32132"/>
                <a:gd name="connsiteY21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2132" h="19925">
                  <a:moveTo>
                    <a:pt x="25830" y="19926"/>
                  </a:moveTo>
                  <a:lnTo>
                    <a:pt x="25830" y="19926"/>
                  </a:lnTo>
                  <a:lnTo>
                    <a:pt x="21402" y="19926"/>
                  </a:lnTo>
                  <a:cubicBezTo>
                    <a:pt x="21402" y="19926"/>
                    <a:pt x="21402" y="19926"/>
                    <a:pt x="21402" y="19926"/>
                  </a:cubicBezTo>
                  <a:lnTo>
                    <a:pt x="21402" y="19926"/>
                  </a:lnTo>
                  <a:lnTo>
                    <a:pt x="21402" y="19926"/>
                  </a:lnTo>
                  <a:cubicBezTo>
                    <a:pt x="21402" y="19926"/>
                    <a:pt x="21402" y="14760"/>
                    <a:pt x="21402" y="13284"/>
                  </a:cubicBezTo>
                  <a:lnTo>
                    <a:pt x="26568" y="13284"/>
                  </a:lnTo>
                  <a:lnTo>
                    <a:pt x="31734" y="13284"/>
                  </a:lnTo>
                  <a:cubicBezTo>
                    <a:pt x="31734" y="13284"/>
                    <a:pt x="31734" y="13284"/>
                    <a:pt x="31734" y="13284"/>
                  </a:cubicBezTo>
                  <a:cubicBezTo>
                    <a:pt x="32265" y="15215"/>
                    <a:pt x="32265" y="17256"/>
                    <a:pt x="31734" y="19188"/>
                  </a:cubicBezTo>
                  <a:lnTo>
                    <a:pt x="31734" y="19188"/>
                  </a:lnTo>
                  <a:close/>
                  <a:moveTo>
                    <a:pt x="11070" y="2952"/>
                  </a:moveTo>
                  <a:cubicBezTo>
                    <a:pt x="11070" y="2952"/>
                    <a:pt x="11070" y="8856"/>
                    <a:pt x="11070" y="9594"/>
                  </a:cubicBezTo>
                  <a:lnTo>
                    <a:pt x="11070" y="9594"/>
                  </a:lnTo>
                  <a:lnTo>
                    <a:pt x="11070" y="9594"/>
                  </a:lnTo>
                  <a:lnTo>
                    <a:pt x="11070" y="9594"/>
                  </a:lnTo>
                  <a:lnTo>
                    <a:pt x="11070" y="9594"/>
                  </a:lnTo>
                  <a:cubicBezTo>
                    <a:pt x="11070" y="9594"/>
                    <a:pt x="11070" y="4428"/>
                    <a:pt x="11070" y="4428"/>
                  </a:cubicBezTo>
                  <a:lnTo>
                    <a:pt x="11070" y="4428"/>
                  </a:lnTo>
                  <a:cubicBezTo>
                    <a:pt x="11070" y="4428"/>
                    <a:pt x="6642" y="0"/>
                    <a:pt x="51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id="{3EAD3194-1F2E-407B-8CE9-A6B737912D81}"/>
                </a:ext>
              </a:extLst>
            </p:cNvPr>
            <p:cNvSpPr/>
            <p:nvPr/>
          </p:nvSpPr>
          <p:spPr>
            <a:xfrm>
              <a:off x="10327824" y="3671563"/>
              <a:ext cx="8920" cy="18450"/>
            </a:xfrm>
            <a:custGeom>
              <a:avLst/>
              <a:gdLst>
                <a:gd name="connsiteX0" fmla="*/ 8201 w 8920"/>
                <a:gd name="connsiteY0" fmla="*/ 14760 h 18450"/>
                <a:gd name="connsiteX1" fmla="*/ 8201 w 8920"/>
                <a:gd name="connsiteY1" fmla="*/ 6642 h 18450"/>
                <a:gd name="connsiteX2" fmla="*/ 83 w 8920"/>
                <a:gd name="connsiteY2" fmla="*/ 0 h 18450"/>
                <a:gd name="connsiteX3" fmla="*/ 83 w 8920"/>
                <a:gd name="connsiteY3" fmla="*/ 5166 h 18450"/>
                <a:gd name="connsiteX4" fmla="*/ 83 w 8920"/>
                <a:gd name="connsiteY4" fmla="*/ 11070 h 18450"/>
                <a:gd name="connsiteX5" fmla="*/ 6725 w 892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20" h="18450">
                  <a:moveTo>
                    <a:pt x="8201" y="14760"/>
                  </a:moveTo>
                  <a:cubicBezTo>
                    <a:pt x="9160" y="12139"/>
                    <a:pt x="9160" y="9263"/>
                    <a:pt x="8201" y="6642"/>
                  </a:cubicBezTo>
                  <a:cubicBezTo>
                    <a:pt x="6090" y="3789"/>
                    <a:pt x="3301" y="1506"/>
                    <a:pt x="83" y="0"/>
                  </a:cubicBezTo>
                  <a:cubicBezTo>
                    <a:pt x="-28" y="1720"/>
                    <a:pt x="-28" y="3446"/>
                    <a:pt x="83" y="5166"/>
                  </a:cubicBezTo>
                  <a:cubicBezTo>
                    <a:pt x="83" y="5166"/>
                    <a:pt x="83" y="11070"/>
                    <a:pt x="83" y="11070"/>
                  </a:cubicBezTo>
                  <a:cubicBezTo>
                    <a:pt x="83" y="11070"/>
                    <a:pt x="83" y="17712"/>
                    <a:pt x="6725" y="1845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id="{7C49248B-94E9-49FC-B3A4-4D86D2AC4D1B}"/>
                </a:ext>
              </a:extLst>
            </p:cNvPr>
            <p:cNvSpPr/>
            <p:nvPr/>
          </p:nvSpPr>
          <p:spPr>
            <a:xfrm>
              <a:off x="10324217" y="3667874"/>
              <a:ext cx="16178" cy="20663"/>
            </a:xfrm>
            <a:custGeom>
              <a:avLst/>
              <a:gdLst>
                <a:gd name="connsiteX0" fmla="*/ 12546 w 16178"/>
                <a:gd name="connsiteY0" fmla="*/ 19188 h 20663"/>
                <a:gd name="connsiteX1" fmla="*/ 12546 w 16178"/>
                <a:gd name="connsiteY1" fmla="*/ 19188 h 20663"/>
                <a:gd name="connsiteX2" fmla="*/ 7380 w 16178"/>
                <a:gd name="connsiteY2" fmla="*/ 14022 h 20663"/>
                <a:gd name="connsiteX3" fmla="*/ 7380 w 16178"/>
                <a:gd name="connsiteY3" fmla="*/ 14022 h 20663"/>
                <a:gd name="connsiteX4" fmla="*/ 7380 w 16178"/>
                <a:gd name="connsiteY4" fmla="*/ 7380 h 20663"/>
                <a:gd name="connsiteX5" fmla="*/ 7380 w 16178"/>
                <a:gd name="connsiteY5" fmla="*/ 2214 h 20663"/>
                <a:gd name="connsiteX6" fmla="*/ 15498 w 16178"/>
                <a:gd name="connsiteY6" fmla="*/ 8118 h 20663"/>
                <a:gd name="connsiteX7" fmla="*/ 15498 w 16178"/>
                <a:gd name="connsiteY7" fmla="*/ 15498 h 20663"/>
                <a:gd name="connsiteX8" fmla="*/ 15498 w 16178"/>
                <a:gd name="connsiteY8" fmla="*/ 20664 h 20663"/>
                <a:gd name="connsiteX9" fmla="*/ 2952 w 16178"/>
                <a:gd name="connsiteY9" fmla="*/ 0 h 20663"/>
                <a:gd name="connsiteX10" fmla="*/ 2952 w 16178"/>
                <a:gd name="connsiteY10" fmla="*/ 5166 h 20663"/>
                <a:gd name="connsiteX11" fmla="*/ 2952 w 16178"/>
                <a:gd name="connsiteY11" fmla="*/ 11070 h 20663"/>
                <a:gd name="connsiteX12" fmla="*/ 2952 w 16178"/>
                <a:gd name="connsiteY12" fmla="*/ 11070 h 20663"/>
                <a:gd name="connsiteX13" fmla="*/ 8118 w 16178"/>
                <a:gd name="connsiteY13" fmla="*/ 16236 h 20663"/>
                <a:gd name="connsiteX14" fmla="*/ 8118 w 16178"/>
                <a:gd name="connsiteY14" fmla="*/ 16236 h 20663"/>
                <a:gd name="connsiteX15" fmla="*/ 8118 w 16178"/>
                <a:gd name="connsiteY15" fmla="*/ 8118 h 20663"/>
                <a:gd name="connsiteX16" fmla="*/ 0 w 16178"/>
                <a:gd name="connsiteY16" fmla="*/ 1476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78" h="20663">
                  <a:moveTo>
                    <a:pt x="12546" y="19188"/>
                  </a:moveTo>
                  <a:lnTo>
                    <a:pt x="12546" y="19188"/>
                  </a:lnTo>
                  <a:cubicBezTo>
                    <a:pt x="10472" y="17861"/>
                    <a:pt x="8708" y="16099"/>
                    <a:pt x="7380" y="14022"/>
                  </a:cubicBezTo>
                  <a:lnTo>
                    <a:pt x="7380" y="14022"/>
                  </a:lnTo>
                  <a:cubicBezTo>
                    <a:pt x="7380" y="14022"/>
                    <a:pt x="7380" y="8118"/>
                    <a:pt x="7380" y="7380"/>
                  </a:cubicBezTo>
                  <a:cubicBezTo>
                    <a:pt x="7269" y="5660"/>
                    <a:pt x="7269" y="3934"/>
                    <a:pt x="7380" y="2214"/>
                  </a:cubicBezTo>
                  <a:cubicBezTo>
                    <a:pt x="10531" y="3485"/>
                    <a:pt x="13321" y="5513"/>
                    <a:pt x="15498" y="8118"/>
                  </a:cubicBezTo>
                  <a:cubicBezTo>
                    <a:pt x="16406" y="10494"/>
                    <a:pt x="16406" y="13122"/>
                    <a:pt x="15498" y="15498"/>
                  </a:cubicBezTo>
                  <a:lnTo>
                    <a:pt x="15498" y="20664"/>
                  </a:lnTo>
                  <a:close/>
                  <a:moveTo>
                    <a:pt x="2952" y="0"/>
                  </a:moveTo>
                  <a:cubicBezTo>
                    <a:pt x="2841" y="1720"/>
                    <a:pt x="2841" y="3446"/>
                    <a:pt x="2952" y="5166"/>
                  </a:cubicBezTo>
                  <a:cubicBezTo>
                    <a:pt x="2952" y="5166"/>
                    <a:pt x="2952" y="11070"/>
                    <a:pt x="2952" y="11070"/>
                  </a:cubicBezTo>
                  <a:cubicBezTo>
                    <a:pt x="2952" y="11070"/>
                    <a:pt x="2952" y="11070"/>
                    <a:pt x="2952" y="11070"/>
                  </a:cubicBezTo>
                  <a:cubicBezTo>
                    <a:pt x="4480" y="12973"/>
                    <a:pt x="6214" y="14705"/>
                    <a:pt x="8118" y="16236"/>
                  </a:cubicBezTo>
                  <a:cubicBezTo>
                    <a:pt x="8118" y="16236"/>
                    <a:pt x="8118" y="16236"/>
                    <a:pt x="8118" y="16236"/>
                  </a:cubicBezTo>
                  <a:cubicBezTo>
                    <a:pt x="8878" y="13583"/>
                    <a:pt x="8878" y="10771"/>
                    <a:pt x="8118" y="8118"/>
                  </a:cubicBezTo>
                  <a:cubicBezTo>
                    <a:pt x="5793" y="5479"/>
                    <a:pt x="3048" y="3235"/>
                    <a:pt x="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id="{E4623D9D-B0C2-4774-B590-B969D9EEA244}"/>
                </a:ext>
              </a:extLst>
            </p:cNvPr>
            <p:cNvSpPr/>
            <p:nvPr/>
          </p:nvSpPr>
          <p:spPr>
            <a:xfrm>
              <a:off x="10335534" y="3667135"/>
              <a:ext cx="5657" cy="21401"/>
            </a:xfrm>
            <a:custGeom>
              <a:avLst/>
              <a:gdLst>
                <a:gd name="connsiteX0" fmla="*/ 1968 w 5657"/>
                <a:gd name="connsiteY0" fmla="*/ 21402 h 21401"/>
                <a:gd name="connsiteX1" fmla="*/ 1968 w 5657"/>
                <a:gd name="connsiteY1" fmla="*/ 16974 h 21401"/>
                <a:gd name="connsiteX2" fmla="*/ 1968 w 5657"/>
                <a:gd name="connsiteY2" fmla="*/ 11808 h 21401"/>
                <a:gd name="connsiteX3" fmla="*/ 1968 w 5657"/>
                <a:gd name="connsiteY3" fmla="*/ 7380 h 21401"/>
                <a:gd name="connsiteX4" fmla="*/ 1968 w 5657"/>
                <a:gd name="connsiteY4" fmla="*/ 0 h 21401"/>
                <a:gd name="connsiteX5" fmla="*/ 1968 w 5657"/>
                <a:gd name="connsiteY5" fmla="*/ 5904 h 21401"/>
                <a:gd name="connsiteX6" fmla="*/ 1968 w 5657"/>
                <a:gd name="connsiteY6" fmla="*/ 10332 h 21401"/>
                <a:gd name="connsiteX7" fmla="*/ 1968 w 5657"/>
                <a:gd name="connsiteY7" fmla="*/ 16236 h 21401"/>
                <a:gd name="connsiteX8" fmla="*/ 5658 w 5657"/>
                <a:gd name="connsiteY8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57" h="21401">
                  <a:moveTo>
                    <a:pt x="1968" y="21402"/>
                  </a:moveTo>
                  <a:cubicBezTo>
                    <a:pt x="1968" y="21402"/>
                    <a:pt x="1968" y="21402"/>
                    <a:pt x="1968" y="16974"/>
                  </a:cubicBezTo>
                  <a:cubicBezTo>
                    <a:pt x="2662" y="15322"/>
                    <a:pt x="2662" y="13460"/>
                    <a:pt x="1968" y="11808"/>
                  </a:cubicBezTo>
                  <a:cubicBezTo>
                    <a:pt x="1968" y="11808"/>
                    <a:pt x="1968" y="11808"/>
                    <a:pt x="1968" y="7380"/>
                  </a:cubicBezTo>
                  <a:cubicBezTo>
                    <a:pt x="1968" y="2952"/>
                    <a:pt x="-2460" y="1476"/>
                    <a:pt x="1968" y="0"/>
                  </a:cubicBezTo>
                  <a:lnTo>
                    <a:pt x="1968" y="5904"/>
                  </a:lnTo>
                  <a:cubicBezTo>
                    <a:pt x="1968" y="5904"/>
                    <a:pt x="1968" y="5904"/>
                    <a:pt x="1968" y="10332"/>
                  </a:cubicBezTo>
                  <a:cubicBezTo>
                    <a:pt x="1230" y="12230"/>
                    <a:pt x="1230" y="14338"/>
                    <a:pt x="1968" y="16236"/>
                  </a:cubicBezTo>
                  <a:lnTo>
                    <a:pt x="5658" y="21402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id="{EB1A1A21-4B7A-466F-9EBE-5AEF535B9616}"/>
                </a:ext>
              </a:extLst>
            </p:cNvPr>
            <p:cNvSpPr/>
            <p:nvPr/>
          </p:nvSpPr>
          <p:spPr>
            <a:xfrm>
              <a:off x="10336909" y="3664184"/>
              <a:ext cx="1184" cy="29520"/>
            </a:xfrm>
            <a:custGeom>
              <a:avLst/>
              <a:gdLst>
                <a:gd name="connsiteX0" fmla="*/ 592 w 1184"/>
                <a:gd name="connsiteY0" fmla="*/ 25092 h 29520"/>
                <a:gd name="connsiteX1" fmla="*/ 592 w 1184"/>
                <a:gd name="connsiteY1" fmla="*/ 25092 h 29520"/>
                <a:gd name="connsiteX2" fmla="*/ 592 w 1184"/>
                <a:gd name="connsiteY2" fmla="*/ 25092 h 29520"/>
                <a:gd name="connsiteX3" fmla="*/ 592 w 1184"/>
                <a:gd name="connsiteY3" fmla="*/ 25092 h 29520"/>
                <a:gd name="connsiteX4" fmla="*/ 592 w 1184"/>
                <a:gd name="connsiteY4" fmla="*/ 20664 h 29520"/>
                <a:gd name="connsiteX5" fmla="*/ 592 w 1184"/>
                <a:gd name="connsiteY5" fmla="*/ 20664 h 29520"/>
                <a:gd name="connsiteX6" fmla="*/ 592 w 1184"/>
                <a:gd name="connsiteY6" fmla="*/ 20664 h 29520"/>
                <a:gd name="connsiteX7" fmla="*/ 592 w 1184"/>
                <a:gd name="connsiteY7" fmla="*/ 14760 h 29520"/>
                <a:gd name="connsiteX8" fmla="*/ 592 w 1184"/>
                <a:gd name="connsiteY8" fmla="*/ 19926 h 29520"/>
                <a:gd name="connsiteX9" fmla="*/ 592 w 1184"/>
                <a:gd name="connsiteY9" fmla="*/ 19926 h 29520"/>
                <a:gd name="connsiteX10" fmla="*/ 592 w 1184"/>
                <a:gd name="connsiteY10" fmla="*/ 24354 h 29520"/>
                <a:gd name="connsiteX11" fmla="*/ 592 w 1184"/>
                <a:gd name="connsiteY11" fmla="*/ 29520 h 29520"/>
                <a:gd name="connsiteX12" fmla="*/ 592 w 1184"/>
                <a:gd name="connsiteY12" fmla="*/ 29520 h 29520"/>
                <a:gd name="connsiteX13" fmla="*/ 592 w 1184"/>
                <a:gd name="connsiteY13" fmla="*/ 29520 h 29520"/>
                <a:gd name="connsiteX14" fmla="*/ 592 w 1184"/>
                <a:gd name="connsiteY14" fmla="*/ 2952 h 29520"/>
                <a:gd name="connsiteX15" fmla="*/ 592 w 1184"/>
                <a:gd name="connsiteY15" fmla="*/ 8856 h 29520"/>
                <a:gd name="connsiteX16" fmla="*/ 592 w 1184"/>
                <a:gd name="connsiteY16" fmla="*/ 8856 h 29520"/>
                <a:gd name="connsiteX17" fmla="*/ 592 w 1184"/>
                <a:gd name="connsiteY17" fmla="*/ 8856 h 29520"/>
                <a:gd name="connsiteX18" fmla="*/ 592 w 1184"/>
                <a:gd name="connsiteY18" fmla="*/ 14760 h 29520"/>
                <a:gd name="connsiteX19" fmla="*/ 592 w 1184"/>
                <a:gd name="connsiteY19" fmla="*/ 14760 h 29520"/>
                <a:gd name="connsiteX20" fmla="*/ 592 w 1184"/>
                <a:gd name="connsiteY20" fmla="*/ 14760 h 29520"/>
                <a:gd name="connsiteX21" fmla="*/ 592 w 1184"/>
                <a:gd name="connsiteY21" fmla="*/ 10332 h 29520"/>
                <a:gd name="connsiteX22" fmla="*/ 592 w 1184"/>
                <a:gd name="connsiteY22" fmla="*/ 5166 h 29520"/>
                <a:gd name="connsiteX23" fmla="*/ 592 w 1184"/>
                <a:gd name="connsiteY23" fmla="*/ 5166 h 29520"/>
                <a:gd name="connsiteX24" fmla="*/ 592 w 1184"/>
                <a:gd name="connsiteY24" fmla="*/ 5166 h 29520"/>
                <a:gd name="connsiteX25" fmla="*/ 592 w 1184"/>
                <a:gd name="connsiteY25" fmla="*/ 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84" h="29520">
                  <a:moveTo>
                    <a:pt x="592" y="25092"/>
                  </a:moveTo>
                  <a:lnTo>
                    <a:pt x="592" y="25092"/>
                  </a:lnTo>
                  <a:lnTo>
                    <a:pt x="592" y="25092"/>
                  </a:lnTo>
                  <a:lnTo>
                    <a:pt x="592" y="25092"/>
                  </a:lnTo>
                  <a:cubicBezTo>
                    <a:pt x="-197" y="23722"/>
                    <a:pt x="-197" y="22034"/>
                    <a:pt x="592" y="20664"/>
                  </a:cubicBezTo>
                  <a:lnTo>
                    <a:pt x="592" y="20664"/>
                  </a:lnTo>
                  <a:cubicBezTo>
                    <a:pt x="592" y="20664"/>
                    <a:pt x="592" y="20664"/>
                    <a:pt x="592" y="20664"/>
                  </a:cubicBezTo>
                  <a:lnTo>
                    <a:pt x="592" y="14760"/>
                  </a:lnTo>
                  <a:cubicBezTo>
                    <a:pt x="592" y="14760"/>
                    <a:pt x="592" y="14760"/>
                    <a:pt x="592" y="19926"/>
                  </a:cubicBezTo>
                  <a:lnTo>
                    <a:pt x="592" y="19926"/>
                  </a:lnTo>
                  <a:cubicBezTo>
                    <a:pt x="887" y="21387"/>
                    <a:pt x="887" y="22893"/>
                    <a:pt x="592" y="24354"/>
                  </a:cubicBezTo>
                  <a:cubicBezTo>
                    <a:pt x="1382" y="25985"/>
                    <a:pt x="1382" y="27889"/>
                    <a:pt x="592" y="29520"/>
                  </a:cubicBezTo>
                  <a:cubicBezTo>
                    <a:pt x="592" y="29520"/>
                    <a:pt x="592" y="29520"/>
                    <a:pt x="592" y="29520"/>
                  </a:cubicBezTo>
                  <a:lnTo>
                    <a:pt x="592" y="29520"/>
                  </a:lnTo>
                  <a:close/>
                  <a:moveTo>
                    <a:pt x="592" y="2952"/>
                  </a:moveTo>
                  <a:lnTo>
                    <a:pt x="592" y="8856"/>
                  </a:lnTo>
                  <a:lnTo>
                    <a:pt x="592" y="8856"/>
                  </a:lnTo>
                  <a:lnTo>
                    <a:pt x="592" y="8856"/>
                  </a:lnTo>
                  <a:cubicBezTo>
                    <a:pt x="592" y="8856"/>
                    <a:pt x="592" y="13284"/>
                    <a:pt x="592" y="14760"/>
                  </a:cubicBezTo>
                  <a:lnTo>
                    <a:pt x="592" y="14760"/>
                  </a:lnTo>
                  <a:lnTo>
                    <a:pt x="592" y="14760"/>
                  </a:lnTo>
                  <a:cubicBezTo>
                    <a:pt x="592" y="14760"/>
                    <a:pt x="592" y="14760"/>
                    <a:pt x="592" y="10332"/>
                  </a:cubicBezTo>
                  <a:cubicBezTo>
                    <a:pt x="1382" y="8701"/>
                    <a:pt x="1382" y="6796"/>
                    <a:pt x="592" y="5166"/>
                  </a:cubicBezTo>
                  <a:lnTo>
                    <a:pt x="592" y="5166"/>
                  </a:lnTo>
                  <a:cubicBezTo>
                    <a:pt x="592" y="5166"/>
                    <a:pt x="592" y="5166"/>
                    <a:pt x="592" y="5166"/>
                  </a:cubicBezTo>
                  <a:cubicBezTo>
                    <a:pt x="592" y="5166"/>
                    <a:pt x="592" y="738"/>
                    <a:pt x="59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id="{3033CA1B-82A7-4137-97DE-643E7D6ABD55}"/>
                </a:ext>
              </a:extLst>
            </p:cNvPr>
            <p:cNvSpPr/>
            <p:nvPr/>
          </p:nvSpPr>
          <p:spPr>
            <a:xfrm>
              <a:off x="10315361" y="3664184"/>
              <a:ext cx="17712" cy="10331"/>
            </a:xfrm>
            <a:custGeom>
              <a:avLst/>
              <a:gdLst>
                <a:gd name="connsiteX0" fmla="*/ 9594 w 17712"/>
                <a:gd name="connsiteY0" fmla="*/ 0 h 10331"/>
                <a:gd name="connsiteX1" fmla="*/ 9594 w 17712"/>
                <a:gd name="connsiteY1" fmla="*/ 0 h 10331"/>
                <a:gd name="connsiteX2" fmla="*/ 3690 w 17712"/>
                <a:gd name="connsiteY2" fmla="*/ 0 h 10331"/>
                <a:gd name="connsiteX3" fmla="*/ 0 w 17712"/>
                <a:gd name="connsiteY3" fmla="*/ 0 h 10331"/>
                <a:gd name="connsiteX4" fmla="*/ 0 w 17712"/>
                <a:gd name="connsiteY4" fmla="*/ 0 h 10331"/>
                <a:gd name="connsiteX5" fmla="*/ 5904 w 17712"/>
                <a:gd name="connsiteY5" fmla="*/ 0 h 10331"/>
                <a:gd name="connsiteX6" fmla="*/ 13284 w 17712"/>
                <a:gd name="connsiteY6" fmla="*/ 4428 h 10331"/>
                <a:gd name="connsiteX7" fmla="*/ 17712 w 17712"/>
                <a:gd name="connsiteY7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12" h="10331">
                  <a:moveTo>
                    <a:pt x="9594" y="0"/>
                  </a:moveTo>
                  <a:cubicBezTo>
                    <a:pt x="9594" y="0"/>
                    <a:pt x="9594" y="0"/>
                    <a:pt x="9594" y="0"/>
                  </a:cubicBez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cubicBezTo>
                    <a:pt x="5904" y="0"/>
                    <a:pt x="12546" y="0"/>
                    <a:pt x="13284" y="4428"/>
                  </a:cubicBezTo>
                  <a:lnTo>
                    <a:pt x="17712" y="10332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id="{51E132D9-E511-4186-920D-593D632B18CA}"/>
                </a:ext>
              </a:extLst>
            </p:cNvPr>
            <p:cNvSpPr/>
            <p:nvPr/>
          </p:nvSpPr>
          <p:spPr>
            <a:xfrm>
              <a:off x="10307244" y="3644258"/>
              <a:ext cx="19926" cy="26568"/>
            </a:xfrm>
            <a:custGeom>
              <a:avLst/>
              <a:gdLst>
                <a:gd name="connsiteX0" fmla="*/ 17712 w 19926"/>
                <a:gd name="connsiteY0" fmla="*/ 19926 h 26568"/>
                <a:gd name="connsiteX1" fmla="*/ 17712 w 19926"/>
                <a:gd name="connsiteY1" fmla="*/ 19926 h 26568"/>
                <a:gd name="connsiteX2" fmla="*/ 9594 w 19926"/>
                <a:gd name="connsiteY2" fmla="*/ 19926 h 26568"/>
                <a:gd name="connsiteX3" fmla="*/ 5904 w 19926"/>
                <a:gd name="connsiteY3" fmla="*/ 19926 h 26568"/>
                <a:gd name="connsiteX4" fmla="*/ 2214 w 19926"/>
                <a:gd name="connsiteY4" fmla="*/ 19926 h 26568"/>
                <a:gd name="connsiteX5" fmla="*/ 2214 w 19926"/>
                <a:gd name="connsiteY5" fmla="*/ 19926 h 26568"/>
                <a:gd name="connsiteX6" fmla="*/ 8118 w 19926"/>
                <a:gd name="connsiteY6" fmla="*/ 19926 h 26568"/>
                <a:gd name="connsiteX7" fmla="*/ 16236 w 19926"/>
                <a:gd name="connsiteY7" fmla="*/ 19926 h 26568"/>
                <a:gd name="connsiteX8" fmla="*/ 19926 w 19926"/>
                <a:gd name="connsiteY8" fmla="*/ 26568 h 26568"/>
                <a:gd name="connsiteX9" fmla="*/ 1476 w 19926"/>
                <a:gd name="connsiteY9" fmla="*/ 9594 h 26568"/>
                <a:gd name="connsiteX10" fmla="*/ 1476 w 19926"/>
                <a:gd name="connsiteY10" fmla="*/ 9594 h 26568"/>
                <a:gd name="connsiteX11" fmla="*/ 1476 w 19926"/>
                <a:gd name="connsiteY11" fmla="*/ 9594 h 26568"/>
                <a:gd name="connsiteX12" fmla="*/ 5166 w 19926"/>
                <a:gd name="connsiteY12" fmla="*/ 9594 h 26568"/>
                <a:gd name="connsiteX13" fmla="*/ 11070 w 19926"/>
                <a:gd name="connsiteY13" fmla="*/ 9594 h 26568"/>
                <a:gd name="connsiteX14" fmla="*/ 11070 w 19926"/>
                <a:gd name="connsiteY14" fmla="*/ 9594 h 26568"/>
                <a:gd name="connsiteX15" fmla="*/ 7380 w 19926"/>
                <a:gd name="connsiteY15" fmla="*/ 4428 h 26568"/>
                <a:gd name="connsiteX16" fmla="*/ 0 w 19926"/>
                <a:gd name="connsiteY16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926" h="26568">
                  <a:moveTo>
                    <a:pt x="17712" y="19926"/>
                  </a:moveTo>
                  <a:lnTo>
                    <a:pt x="17712" y="19926"/>
                  </a:lnTo>
                  <a:cubicBezTo>
                    <a:pt x="17712" y="19926"/>
                    <a:pt x="11070" y="19926"/>
                    <a:pt x="9594" y="19926"/>
                  </a:cubicBezTo>
                  <a:lnTo>
                    <a:pt x="5904" y="19926"/>
                  </a:lnTo>
                  <a:cubicBezTo>
                    <a:pt x="5904" y="19926"/>
                    <a:pt x="5904" y="19926"/>
                    <a:pt x="2214" y="19926"/>
                  </a:cubicBezTo>
                  <a:lnTo>
                    <a:pt x="2214" y="19926"/>
                  </a:lnTo>
                  <a:lnTo>
                    <a:pt x="8118" y="19926"/>
                  </a:lnTo>
                  <a:cubicBezTo>
                    <a:pt x="10760" y="19079"/>
                    <a:pt x="13594" y="19079"/>
                    <a:pt x="16236" y="19926"/>
                  </a:cubicBezTo>
                  <a:cubicBezTo>
                    <a:pt x="16236" y="19926"/>
                    <a:pt x="19926" y="25830"/>
                    <a:pt x="19926" y="26568"/>
                  </a:cubicBezTo>
                  <a:close/>
                  <a:moveTo>
                    <a:pt x="1476" y="9594"/>
                  </a:moveTo>
                  <a:lnTo>
                    <a:pt x="1476" y="9594"/>
                  </a:lnTo>
                  <a:lnTo>
                    <a:pt x="1476" y="9594"/>
                  </a:lnTo>
                  <a:lnTo>
                    <a:pt x="5166" y="9594"/>
                  </a:lnTo>
                  <a:lnTo>
                    <a:pt x="11070" y="9594"/>
                  </a:lnTo>
                  <a:lnTo>
                    <a:pt x="11070" y="9594"/>
                  </a:lnTo>
                  <a:lnTo>
                    <a:pt x="7380" y="4428"/>
                  </a:lnTo>
                  <a:cubicBezTo>
                    <a:pt x="7380" y="4428"/>
                    <a:pt x="2952" y="7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id="{4B3AE832-D4E3-453E-8F7B-D8B6919CEC9D}"/>
                </a:ext>
              </a:extLst>
            </p:cNvPr>
            <p:cNvSpPr/>
            <p:nvPr/>
          </p:nvSpPr>
          <p:spPr>
            <a:xfrm>
              <a:off x="10319051" y="3652262"/>
              <a:ext cx="5167" cy="11182"/>
            </a:xfrm>
            <a:custGeom>
              <a:avLst/>
              <a:gdLst>
                <a:gd name="connsiteX0" fmla="*/ 5166 w 5167"/>
                <a:gd name="connsiteY0" fmla="*/ 11183 h 11182"/>
                <a:gd name="connsiteX1" fmla="*/ 0 w 5167"/>
                <a:gd name="connsiteY1" fmla="*/ 11183 h 11182"/>
                <a:gd name="connsiteX2" fmla="*/ 0 w 5167"/>
                <a:gd name="connsiteY2" fmla="*/ 11183 h 11182"/>
                <a:gd name="connsiteX3" fmla="*/ 0 w 5167"/>
                <a:gd name="connsiteY3" fmla="*/ 6755 h 11182"/>
                <a:gd name="connsiteX4" fmla="*/ 0 w 5167"/>
                <a:gd name="connsiteY4" fmla="*/ 113 h 11182"/>
                <a:gd name="connsiteX5" fmla="*/ 3690 w 5167"/>
                <a:gd name="connsiteY5" fmla="*/ 113 h 11182"/>
                <a:gd name="connsiteX6" fmla="*/ 3690 w 5167"/>
                <a:gd name="connsiteY6" fmla="*/ 113 h 11182"/>
                <a:gd name="connsiteX7" fmla="*/ 3690 w 5167"/>
                <a:gd name="connsiteY7" fmla="*/ 113 h 11182"/>
                <a:gd name="connsiteX8" fmla="*/ 3690 w 5167"/>
                <a:gd name="connsiteY8" fmla="*/ 8969 h 1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7" h="11182">
                  <a:moveTo>
                    <a:pt x="5166" y="11183"/>
                  </a:moveTo>
                  <a:cubicBezTo>
                    <a:pt x="5166" y="11183"/>
                    <a:pt x="738" y="11183"/>
                    <a:pt x="0" y="11183"/>
                  </a:cubicBezTo>
                  <a:lnTo>
                    <a:pt x="0" y="11183"/>
                  </a:lnTo>
                  <a:cubicBezTo>
                    <a:pt x="0" y="11183"/>
                    <a:pt x="0" y="11183"/>
                    <a:pt x="0" y="6755"/>
                  </a:cubicBezTo>
                  <a:cubicBezTo>
                    <a:pt x="0" y="2327"/>
                    <a:pt x="0" y="-625"/>
                    <a:pt x="0" y="113"/>
                  </a:cubicBezTo>
                  <a:lnTo>
                    <a:pt x="3690" y="113"/>
                  </a:lnTo>
                  <a:lnTo>
                    <a:pt x="3690" y="113"/>
                  </a:lnTo>
                  <a:cubicBezTo>
                    <a:pt x="3690" y="113"/>
                    <a:pt x="3690" y="113"/>
                    <a:pt x="3690" y="113"/>
                  </a:cubicBezTo>
                  <a:cubicBezTo>
                    <a:pt x="5660" y="2737"/>
                    <a:pt x="5660" y="6345"/>
                    <a:pt x="3690" y="8969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id="{728D5AE6-061C-48E7-934F-DE9C7B5929BF}"/>
                </a:ext>
              </a:extLst>
            </p:cNvPr>
            <p:cNvSpPr/>
            <p:nvPr/>
          </p:nvSpPr>
          <p:spPr>
            <a:xfrm>
              <a:off x="10312638" y="3647210"/>
              <a:ext cx="12612" cy="17260"/>
            </a:xfrm>
            <a:custGeom>
              <a:avLst/>
              <a:gdLst>
                <a:gd name="connsiteX0" fmla="*/ 10841 w 12612"/>
                <a:gd name="connsiteY0" fmla="*/ 16974 h 17260"/>
                <a:gd name="connsiteX1" fmla="*/ 5675 w 12612"/>
                <a:gd name="connsiteY1" fmla="*/ 16974 h 17260"/>
                <a:gd name="connsiteX2" fmla="*/ 5675 w 12612"/>
                <a:gd name="connsiteY2" fmla="*/ 16974 h 17260"/>
                <a:gd name="connsiteX3" fmla="*/ 5675 w 12612"/>
                <a:gd name="connsiteY3" fmla="*/ 12546 h 17260"/>
                <a:gd name="connsiteX4" fmla="*/ 5675 w 12612"/>
                <a:gd name="connsiteY4" fmla="*/ 5904 h 17260"/>
                <a:gd name="connsiteX5" fmla="*/ 10841 w 12612"/>
                <a:gd name="connsiteY5" fmla="*/ 5904 h 17260"/>
                <a:gd name="connsiteX6" fmla="*/ 10841 w 12612"/>
                <a:gd name="connsiteY6" fmla="*/ 5904 h 17260"/>
                <a:gd name="connsiteX7" fmla="*/ 10841 w 12612"/>
                <a:gd name="connsiteY7" fmla="*/ 15498 h 17260"/>
                <a:gd name="connsiteX8" fmla="*/ 509 w 12612"/>
                <a:gd name="connsiteY8" fmla="*/ 0 h 17260"/>
                <a:gd name="connsiteX9" fmla="*/ 509 w 12612"/>
                <a:gd name="connsiteY9" fmla="*/ 6642 h 17260"/>
                <a:gd name="connsiteX10" fmla="*/ 509 w 12612"/>
                <a:gd name="connsiteY10" fmla="*/ 6642 h 17260"/>
                <a:gd name="connsiteX11" fmla="*/ 509 w 12612"/>
                <a:gd name="connsiteY11" fmla="*/ 10332 h 17260"/>
                <a:gd name="connsiteX12" fmla="*/ 4937 w 12612"/>
                <a:gd name="connsiteY12" fmla="*/ 10332 h 17260"/>
                <a:gd name="connsiteX13" fmla="*/ 4937 w 12612"/>
                <a:gd name="connsiteY13" fmla="*/ 10332 h 17260"/>
                <a:gd name="connsiteX14" fmla="*/ 4937 w 12612"/>
                <a:gd name="connsiteY14" fmla="*/ 2214 h 17260"/>
                <a:gd name="connsiteX15" fmla="*/ 4937 w 12612"/>
                <a:gd name="connsiteY15" fmla="*/ 2214 h 17260"/>
                <a:gd name="connsiteX16" fmla="*/ 4937 w 12612"/>
                <a:gd name="connsiteY16" fmla="*/ 2214 h 17260"/>
                <a:gd name="connsiteX17" fmla="*/ 1247 w 12612"/>
                <a:gd name="connsiteY17" fmla="*/ 2214 h 1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612" h="17260">
                  <a:moveTo>
                    <a:pt x="10841" y="16974"/>
                  </a:moveTo>
                  <a:cubicBezTo>
                    <a:pt x="9144" y="17356"/>
                    <a:pt x="7373" y="17356"/>
                    <a:pt x="5675" y="16974"/>
                  </a:cubicBezTo>
                  <a:lnTo>
                    <a:pt x="5675" y="16974"/>
                  </a:lnTo>
                  <a:lnTo>
                    <a:pt x="5675" y="12546"/>
                  </a:lnTo>
                  <a:cubicBezTo>
                    <a:pt x="5380" y="10342"/>
                    <a:pt x="5380" y="8108"/>
                    <a:pt x="5675" y="5904"/>
                  </a:cubicBezTo>
                  <a:lnTo>
                    <a:pt x="10841" y="5904"/>
                  </a:lnTo>
                  <a:lnTo>
                    <a:pt x="10841" y="5904"/>
                  </a:lnTo>
                  <a:cubicBezTo>
                    <a:pt x="13203" y="8666"/>
                    <a:pt x="13203" y="12736"/>
                    <a:pt x="10841" y="15498"/>
                  </a:cubicBezTo>
                  <a:close/>
                  <a:moveTo>
                    <a:pt x="509" y="0"/>
                  </a:moveTo>
                  <a:cubicBezTo>
                    <a:pt x="-170" y="2162"/>
                    <a:pt x="-170" y="4480"/>
                    <a:pt x="509" y="6642"/>
                  </a:cubicBezTo>
                  <a:lnTo>
                    <a:pt x="509" y="6642"/>
                  </a:lnTo>
                  <a:lnTo>
                    <a:pt x="509" y="10332"/>
                  </a:lnTo>
                  <a:lnTo>
                    <a:pt x="4937" y="10332"/>
                  </a:lnTo>
                  <a:lnTo>
                    <a:pt x="4937" y="10332"/>
                  </a:lnTo>
                  <a:cubicBezTo>
                    <a:pt x="6561" y="7869"/>
                    <a:pt x="6561" y="4677"/>
                    <a:pt x="4937" y="2214"/>
                  </a:cubicBezTo>
                  <a:cubicBezTo>
                    <a:pt x="4937" y="2214"/>
                    <a:pt x="4937" y="2214"/>
                    <a:pt x="4937" y="2214"/>
                  </a:cubicBezTo>
                  <a:cubicBezTo>
                    <a:pt x="4937" y="2214"/>
                    <a:pt x="4937" y="2214"/>
                    <a:pt x="4937" y="2214"/>
                  </a:cubicBezTo>
                  <a:lnTo>
                    <a:pt x="1247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id="{01452E0D-457A-40F8-9948-0D629640CA0B}"/>
                </a:ext>
              </a:extLst>
            </p:cNvPr>
            <p:cNvSpPr/>
            <p:nvPr/>
          </p:nvSpPr>
          <p:spPr>
            <a:xfrm>
              <a:off x="10320956" y="3648685"/>
              <a:ext cx="4737" cy="14759"/>
            </a:xfrm>
            <a:custGeom>
              <a:avLst/>
              <a:gdLst>
                <a:gd name="connsiteX0" fmla="*/ 4738 w 4737"/>
                <a:gd name="connsiteY0" fmla="*/ 14760 h 14759"/>
                <a:gd name="connsiteX1" fmla="*/ 310 w 4737"/>
                <a:gd name="connsiteY1" fmla="*/ 14760 h 14759"/>
                <a:gd name="connsiteX2" fmla="*/ 310 w 4737"/>
                <a:gd name="connsiteY2" fmla="*/ 10332 h 14759"/>
                <a:gd name="connsiteX3" fmla="*/ 310 w 4737"/>
                <a:gd name="connsiteY3" fmla="*/ 5904 h 14759"/>
                <a:gd name="connsiteX4" fmla="*/ 310 w 4737"/>
                <a:gd name="connsiteY4" fmla="*/ 0 h 14759"/>
                <a:gd name="connsiteX5" fmla="*/ 310 w 4737"/>
                <a:gd name="connsiteY5" fmla="*/ 0 h 14759"/>
                <a:gd name="connsiteX6" fmla="*/ 310 w 4737"/>
                <a:gd name="connsiteY6" fmla="*/ 3690 h 14759"/>
                <a:gd name="connsiteX7" fmla="*/ 310 w 4737"/>
                <a:gd name="connsiteY7" fmla="*/ 3690 h 14759"/>
                <a:gd name="connsiteX8" fmla="*/ 310 w 4737"/>
                <a:gd name="connsiteY8" fmla="*/ 8856 h 14759"/>
                <a:gd name="connsiteX9" fmla="*/ 310 w 4737"/>
                <a:gd name="connsiteY9" fmla="*/ 8856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37" h="14759">
                  <a:moveTo>
                    <a:pt x="4738" y="14760"/>
                  </a:moveTo>
                  <a:lnTo>
                    <a:pt x="310" y="14760"/>
                  </a:lnTo>
                  <a:cubicBezTo>
                    <a:pt x="310" y="14760"/>
                    <a:pt x="310" y="14760"/>
                    <a:pt x="310" y="10332"/>
                  </a:cubicBezTo>
                  <a:cubicBezTo>
                    <a:pt x="-103" y="8885"/>
                    <a:pt x="-103" y="7351"/>
                    <a:pt x="310" y="5904"/>
                  </a:cubicBezTo>
                  <a:cubicBezTo>
                    <a:pt x="487" y="3940"/>
                    <a:pt x="487" y="1964"/>
                    <a:pt x="310" y="0"/>
                  </a:cubicBezTo>
                  <a:lnTo>
                    <a:pt x="310" y="0"/>
                  </a:lnTo>
                  <a:cubicBezTo>
                    <a:pt x="546" y="1218"/>
                    <a:pt x="546" y="2472"/>
                    <a:pt x="310" y="3690"/>
                  </a:cubicBezTo>
                  <a:cubicBezTo>
                    <a:pt x="310" y="3690"/>
                    <a:pt x="310" y="3690"/>
                    <a:pt x="310" y="3690"/>
                  </a:cubicBezTo>
                  <a:cubicBezTo>
                    <a:pt x="310" y="3690"/>
                    <a:pt x="310" y="3690"/>
                    <a:pt x="310" y="8856"/>
                  </a:cubicBezTo>
                  <a:lnTo>
                    <a:pt x="310" y="8856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id="{A48AE2B5-AE0F-4C9A-9FC9-AC67062DA2C9}"/>
                </a:ext>
              </a:extLst>
            </p:cNvPr>
            <p:cNvSpPr/>
            <p:nvPr/>
          </p:nvSpPr>
          <p:spPr>
            <a:xfrm>
              <a:off x="10318968" y="3646471"/>
              <a:ext cx="6725" cy="17712"/>
            </a:xfrm>
            <a:custGeom>
              <a:avLst/>
              <a:gdLst>
                <a:gd name="connsiteX0" fmla="*/ 6725 w 6725"/>
                <a:gd name="connsiteY0" fmla="*/ 17712 h 17712"/>
                <a:gd name="connsiteX1" fmla="*/ 6725 w 6725"/>
                <a:gd name="connsiteY1" fmla="*/ 17712 h 17712"/>
                <a:gd name="connsiteX2" fmla="*/ 2297 w 6725"/>
                <a:gd name="connsiteY2" fmla="*/ 14022 h 17712"/>
                <a:gd name="connsiteX3" fmla="*/ 2297 w 6725"/>
                <a:gd name="connsiteY3" fmla="*/ 8118 h 17712"/>
                <a:gd name="connsiteX4" fmla="*/ 2297 w 6725"/>
                <a:gd name="connsiteY4" fmla="*/ 2214 h 17712"/>
                <a:gd name="connsiteX5" fmla="*/ 2297 w 6725"/>
                <a:gd name="connsiteY5" fmla="*/ 2214 h 17712"/>
                <a:gd name="connsiteX6" fmla="*/ 2297 w 6725"/>
                <a:gd name="connsiteY6" fmla="*/ 5904 h 17712"/>
                <a:gd name="connsiteX7" fmla="*/ 2297 w 6725"/>
                <a:gd name="connsiteY7" fmla="*/ 5904 h 17712"/>
                <a:gd name="connsiteX8" fmla="*/ 2297 w 6725"/>
                <a:gd name="connsiteY8" fmla="*/ 12546 h 17712"/>
                <a:gd name="connsiteX9" fmla="*/ 2297 w 6725"/>
                <a:gd name="connsiteY9" fmla="*/ 12546 h 17712"/>
                <a:gd name="connsiteX10" fmla="*/ 83 w 6725"/>
                <a:gd name="connsiteY10" fmla="*/ 0 h 17712"/>
                <a:gd name="connsiteX11" fmla="*/ 83 w 6725"/>
                <a:gd name="connsiteY11" fmla="*/ 5166 h 17712"/>
                <a:gd name="connsiteX12" fmla="*/ 83 w 6725"/>
                <a:gd name="connsiteY12" fmla="*/ 9594 h 17712"/>
                <a:gd name="connsiteX13" fmla="*/ 83 w 6725"/>
                <a:gd name="connsiteY13" fmla="*/ 9594 h 17712"/>
                <a:gd name="connsiteX14" fmla="*/ 83 w 6725"/>
                <a:gd name="connsiteY14" fmla="*/ 9594 h 17712"/>
                <a:gd name="connsiteX15" fmla="*/ 4511 w 6725"/>
                <a:gd name="connsiteY15" fmla="*/ 9594 h 17712"/>
                <a:gd name="connsiteX16" fmla="*/ 4511 w 6725"/>
                <a:gd name="connsiteY16" fmla="*/ 9594 h 17712"/>
                <a:gd name="connsiteX17" fmla="*/ 4511 w 6725"/>
                <a:gd name="connsiteY17" fmla="*/ 4428 h 17712"/>
                <a:gd name="connsiteX18" fmla="*/ 4511 w 6725"/>
                <a:gd name="connsiteY18" fmla="*/ 4428 h 17712"/>
                <a:gd name="connsiteX19" fmla="*/ 4511 w 6725"/>
                <a:gd name="connsiteY19" fmla="*/ 738 h 17712"/>
                <a:gd name="connsiteX20" fmla="*/ 4511 w 6725"/>
                <a:gd name="connsiteY20" fmla="*/ 73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25" h="17712">
                  <a:moveTo>
                    <a:pt x="6725" y="17712"/>
                  </a:moveTo>
                  <a:lnTo>
                    <a:pt x="6725" y="17712"/>
                  </a:lnTo>
                  <a:cubicBezTo>
                    <a:pt x="5042" y="16756"/>
                    <a:pt x="3544" y="15506"/>
                    <a:pt x="2297" y="14022"/>
                  </a:cubicBezTo>
                  <a:cubicBezTo>
                    <a:pt x="1899" y="12074"/>
                    <a:pt x="1899" y="10066"/>
                    <a:pt x="2297" y="8118"/>
                  </a:cubicBezTo>
                  <a:cubicBezTo>
                    <a:pt x="2474" y="6154"/>
                    <a:pt x="2474" y="4178"/>
                    <a:pt x="2297" y="2214"/>
                  </a:cubicBezTo>
                  <a:lnTo>
                    <a:pt x="2297" y="2214"/>
                  </a:lnTo>
                  <a:cubicBezTo>
                    <a:pt x="2533" y="3432"/>
                    <a:pt x="2533" y="4686"/>
                    <a:pt x="2297" y="5904"/>
                  </a:cubicBezTo>
                  <a:lnTo>
                    <a:pt x="2297" y="5904"/>
                  </a:lnTo>
                  <a:cubicBezTo>
                    <a:pt x="3028" y="8058"/>
                    <a:pt x="3028" y="10393"/>
                    <a:pt x="2297" y="12546"/>
                  </a:cubicBezTo>
                  <a:lnTo>
                    <a:pt x="2297" y="12546"/>
                  </a:lnTo>
                  <a:close/>
                  <a:moveTo>
                    <a:pt x="83" y="0"/>
                  </a:moveTo>
                  <a:cubicBezTo>
                    <a:pt x="-28" y="1720"/>
                    <a:pt x="-28" y="3446"/>
                    <a:pt x="83" y="5166"/>
                  </a:cubicBezTo>
                  <a:cubicBezTo>
                    <a:pt x="83" y="5166"/>
                    <a:pt x="83" y="5166"/>
                    <a:pt x="83" y="9594"/>
                  </a:cubicBezTo>
                  <a:lnTo>
                    <a:pt x="83" y="9594"/>
                  </a:lnTo>
                  <a:lnTo>
                    <a:pt x="83" y="9594"/>
                  </a:lnTo>
                  <a:cubicBezTo>
                    <a:pt x="1544" y="9892"/>
                    <a:pt x="3050" y="9892"/>
                    <a:pt x="4511" y="9594"/>
                  </a:cubicBezTo>
                  <a:lnTo>
                    <a:pt x="4511" y="9594"/>
                  </a:lnTo>
                  <a:cubicBezTo>
                    <a:pt x="4511" y="9594"/>
                    <a:pt x="4511" y="5904"/>
                    <a:pt x="4511" y="4428"/>
                  </a:cubicBezTo>
                  <a:lnTo>
                    <a:pt x="4511" y="4428"/>
                  </a:lnTo>
                  <a:lnTo>
                    <a:pt x="4511" y="738"/>
                  </a:lnTo>
                  <a:lnTo>
                    <a:pt x="4511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id="{5620425D-49BE-42E9-BBBF-7CDDCDFDBD63}"/>
                </a:ext>
              </a:extLst>
            </p:cNvPr>
            <p:cNvSpPr/>
            <p:nvPr/>
          </p:nvSpPr>
          <p:spPr>
            <a:xfrm>
              <a:off x="10288794" y="37970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id="{E905A054-CA55-4BFB-81C1-B6F379DAB0D4}"/>
                </a:ext>
              </a:extLst>
            </p:cNvPr>
            <p:cNvSpPr/>
            <p:nvPr/>
          </p:nvSpPr>
          <p:spPr>
            <a:xfrm>
              <a:off x="10288794" y="37970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id="{76A45541-C63B-481C-936F-F466F77D89E4}"/>
                </a:ext>
              </a:extLst>
            </p:cNvPr>
            <p:cNvSpPr/>
            <p:nvPr/>
          </p:nvSpPr>
          <p:spPr>
            <a:xfrm>
              <a:off x="10296911" y="38073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id="{BB81EE45-20A1-47A2-B24C-587FB70539AA}"/>
                </a:ext>
              </a:extLst>
            </p:cNvPr>
            <p:cNvSpPr/>
            <p:nvPr/>
          </p:nvSpPr>
          <p:spPr>
            <a:xfrm>
              <a:off x="10296911" y="38073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id="{8DC4DFA8-1497-4AF3-B61C-91E86AC3DBF0}"/>
                </a:ext>
              </a:extLst>
            </p:cNvPr>
            <p:cNvSpPr/>
            <p:nvPr/>
          </p:nvSpPr>
          <p:spPr>
            <a:xfrm>
              <a:off x="10315361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id="{52758E58-66E0-40E5-BF7E-47EEF7615ABE}"/>
                </a:ext>
              </a:extLst>
            </p:cNvPr>
            <p:cNvSpPr/>
            <p:nvPr/>
          </p:nvSpPr>
          <p:spPr>
            <a:xfrm>
              <a:off x="10315361" y="3776360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  <a:gd name="connsiteX3" fmla="*/ 0 w 328"/>
                <a:gd name="connsiteY3" fmla="*/ 0 h 73800"/>
                <a:gd name="connsiteX4" fmla="*/ 0 w 3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id="{20C07210-E263-4DB5-8E02-0C8D7D8F1879}"/>
                </a:ext>
              </a:extLst>
            </p:cNvPr>
            <p:cNvSpPr/>
            <p:nvPr/>
          </p:nvSpPr>
          <p:spPr>
            <a:xfrm>
              <a:off x="10327170" y="37815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id="{F63BEF07-8751-47AA-ABE4-B9DCF7A55959}"/>
                </a:ext>
              </a:extLst>
            </p:cNvPr>
            <p:cNvSpPr/>
            <p:nvPr/>
          </p:nvSpPr>
          <p:spPr>
            <a:xfrm>
              <a:off x="10327170" y="37815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id="{683BE6E1-F054-40B2-AF87-057DA9D11678}"/>
                </a:ext>
              </a:extLst>
            </p:cNvPr>
            <p:cNvSpPr/>
            <p:nvPr/>
          </p:nvSpPr>
          <p:spPr>
            <a:xfrm>
              <a:off x="10329384" y="37468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id="{3B517FEA-BB15-403F-AB6C-79CA5E54A8B1}"/>
                </a:ext>
              </a:extLst>
            </p:cNvPr>
            <p:cNvSpPr/>
            <p:nvPr/>
          </p:nvSpPr>
          <p:spPr>
            <a:xfrm>
              <a:off x="10329384" y="37468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id="{ED95AE03-6FE1-4C69-855D-CFCE61BA9222}"/>
                </a:ext>
              </a:extLst>
            </p:cNvPr>
            <p:cNvSpPr/>
            <p:nvPr/>
          </p:nvSpPr>
          <p:spPr>
            <a:xfrm>
              <a:off x="10338978" y="3749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id="{CD1A15E9-35E8-4F90-A2E9-510EF41F0DE6}"/>
                </a:ext>
              </a:extLst>
            </p:cNvPr>
            <p:cNvSpPr/>
            <p:nvPr/>
          </p:nvSpPr>
          <p:spPr>
            <a:xfrm>
              <a:off x="10338978" y="3749791"/>
              <a:ext cx="327" cy="73800"/>
            </a:xfrm>
            <a:custGeom>
              <a:avLst/>
              <a:gdLst>
                <a:gd name="connsiteX0" fmla="*/ 0 w 327"/>
                <a:gd name="connsiteY0" fmla="*/ 0 h 73800"/>
                <a:gd name="connsiteX1" fmla="*/ 0 w 327"/>
                <a:gd name="connsiteY1" fmla="*/ 0 h 73800"/>
                <a:gd name="connsiteX2" fmla="*/ 0 w 327"/>
                <a:gd name="connsiteY2" fmla="*/ 0 h 73800"/>
                <a:gd name="connsiteX3" fmla="*/ 0 w 327"/>
                <a:gd name="connsiteY3" fmla="*/ 0 h 73800"/>
                <a:gd name="connsiteX4" fmla="*/ 0 w 3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id="{E4BA54E1-DA34-42F2-A6A9-9E68E1F70FA1}"/>
                </a:ext>
              </a:extLst>
            </p:cNvPr>
            <p:cNvSpPr/>
            <p:nvPr/>
          </p:nvSpPr>
          <p:spPr>
            <a:xfrm>
              <a:off x="10333811" y="37180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id="{33636909-A119-478B-84C7-7F3093849009}"/>
                </a:ext>
              </a:extLst>
            </p:cNvPr>
            <p:cNvSpPr/>
            <p:nvPr/>
          </p:nvSpPr>
          <p:spPr>
            <a:xfrm>
              <a:off x="10333811" y="37180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id="{FFBF1DB1-D4FE-4546-A10F-D61C49132617}"/>
                </a:ext>
              </a:extLst>
            </p:cNvPr>
            <p:cNvSpPr/>
            <p:nvPr/>
          </p:nvSpPr>
          <p:spPr>
            <a:xfrm>
              <a:off x="10344144" y="36892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id="{1CFEE6C1-6710-4882-9BB5-2932C32D61F1}"/>
                </a:ext>
              </a:extLst>
            </p:cNvPr>
            <p:cNvSpPr/>
            <p:nvPr/>
          </p:nvSpPr>
          <p:spPr>
            <a:xfrm>
              <a:off x="10344144" y="36892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id="{AADA0C1D-43DD-4CA9-80F2-6D73AE585647}"/>
                </a:ext>
              </a:extLst>
            </p:cNvPr>
            <p:cNvSpPr/>
            <p:nvPr/>
          </p:nvSpPr>
          <p:spPr>
            <a:xfrm>
              <a:off x="10331597" y="36922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id="{2E57DCAF-05B4-4B44-9F5C-D3B40FB852DD}"/>
                </a:ext>
              </a:extLst>
            </p:cNvPr>
            <p:cNvSpPr/>
            <p:nvPr/>
          </p:nvSpPr>
          <p:spPr>
            <a:xfrm>
              <a:off x="10331597" y="36922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:a16="http://schemas.microsoft.com/office/drawing/2014/main" id="{FF3ADAF7-E914-4411-BC3C-B3D8B2F84B4C}"/>
                </a:ext>
              </a:extLst>
            </p:cNvPr>
            <p:cNvSpPr/>
            <p:nvPr/>
          </p:nvSpPr>
          <p:spPr>
            <a:xfrm>
              <a:off x="10320528" y="36686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:a16="http://schemas.microsoft.com/office/drawing/2014/main" id="{B7F0D44D-7775-47CF-AEB4-648111EFDA04}"/>
                </a:ext>
              </a:extLst>
            </p:cNvPr>
            <p:cNvSpPr/>
            <p:nvPr/>
          </p:nvSpPr>
          <p:spPr>
            <a:xfrm>
              <a:off x="10320528" y="36686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id="{F0CF90FA-ACD4-4ADE-A231-6770E65CCFCF}"/>
                </a:ext>
              </a:extLst>
            </p:cNvPr>
            <p:cNvSpPr/>
            <p:nvPr/>
          </p:nvSpPr>
          <p:spPr>
            <a:xfrm>
              <a:off x="10328645" y="36619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id="{599B74EE-1A1D-4485-B9A0-E0284BD05272}"/>
                </a:ext>
              </a:extLst>
            </p:cNvPr>
            <p:cNvSpPr/>
            <p:nvPr/>
          </p:nvSpPr>
          <p:spPr>
            <a:xfrm>
              <a:off x="10328645" y="3661969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  <a:gd name="connsiteX3" fmla="*/ 0 w 656"/>
                <a:gd name="connsiteY3" fmla="*/ 0 h 73800"/>
                <a:gd name="connsiteX4" fmla="*/ 0 w 65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id="{8BB8B1AF-9737-48F5-A559-A49E1501F755}"/>
                </a:ext>
              </a:extLst>
            </p:cNvPr>
            <p:cNvSpPr/>
            <p:nvPr/>
          </p:nvSpPr>
          <p:spPr>
            <a:xfrm>
              <a:off x="10312409" y="36457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id="{FD41C33B-CE3A-48B0-8EFF-F267B9B403B3}"/>
                </a:ext>
              </a:extLst>
            </p:cNvPr>
            <p:cNvSpPr/>
            <p:nvPr/>
          </p:nvSpPr>
          <p:spPr>
            <a:xfrm>
              <a:off x="10312409" y="36457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id="{01340AEE-56E8-4FBE-A513-8046BB7DC346}"/>
                </a:ext>
              </a:extLst>
            </p:cNvPr>
            <p:cNvSpPr/>
            <p:nvPr/>
          </p:nvSpPr>
          <p:spPr>
            <a:xfrm>
              <a:off x="10344144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id="{14867AEE-595E-4D5F-B52C-0204F1E0A0BA}"/>
                </a:ext>
              </a:extLst>
            </p:cNvPr>
            <p:cNvSpPr/>
            <p:nvPr/>
          </p:nvSpPr>
          <p:spPr>
            <a:xfrm>
              <a:off x="10344144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id="{3FCF9879-37B1-4D19-A97A-B5C635E2B02C}"/>
                </a:ext>
              </a:extLst>
            </p:cNvPr>
            <p:cNvSpPr/>
            <p:nvPr/>
          </p:nvSpPr>
          <p:spPr>
            <a:xfrm>
              <a:off x="10287317" y="3797024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738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id="{608461DE-1023-4480-885F-440E9FD122F9}"/>
                </a:ext>
              </a:extLst>
            </p:cNvPr>
            <p:cNvSpPr/>
            <p:nvPr/>
          </p:nvSpPr>
          <p:spPr>
            <a:xfrm>
              <a:off x="10289532" y="3805141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5904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id="{3B6ABED8-A24F-439A-AAA2-6CB193360E11}"/>
                </a:ext>
              </a:extLst>
            </p:cNvPr>
            <p:cNvSpPr/>
            <p:nvPr/>
          </p:nvSpPr>
          <p:spPr>
            <a:xfrm>
              <a:off x="10316838" y="3776360"/>
              <a:ext cx="271" cy="6642"/>
            </a:xfrm>
            <a:custGeom>
              <a:avLst/>
              <a:gdLst>
                <a:gd name="connsiteX0" fmla="*/ 0 w 271"/>
                <a:gd name="connsiteY0" fmla="*/ 5904 h 6642"/>
                <a:gd name="connsiteX1" fmla="*/ 0 w 271"/>
                <a:gd name="connsiteY1" fmla="*/ 5904 h 6642"/>
                <a:gd name="connsiteX2" fmla="*/ 0 w 271"/>
                <a:gd name="connsiteY2" fmla="*/ 0 h 6642"/>
                <a:gd name="connsiteX3" fmla="*/ 0 w 271"/>
                <a:gd name="connsiteY3" fmla="*/ 0 h 6642"/>
                <a:gd name="connsiteX4" fmla="*/ 0 w 271"/>
                <a:gd name="connsiteY4" fmla="*/ 0 h 6642"/>
                <a:gd name="connsiteX5" fmla="*/ 0 w 271"/>
                <a:gd name="connsiteY5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" h="6642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62" y="2199"/>
                    <a:pt x="362" y="4443"/>
                    <a:pt x="0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id="{D3DBA1DC-B462-46EA-88F7-801025B4BA7B}"/>
                </a:ext>
              </a:extLst>
            </p:cNvPr>
            <p:cNvSpPr/>
            <p:nvPr/>
          </p:nvSpPr>
          <p:spPr>
            <a:xfrm>
              <a:off x="10321265" y="3780787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id="{782EC8C1-F405-4FDC-8DE6-572C727FF63F}"/>
                </a:ext>
              </a:extLst>
            </p:cNvPr>
            <p:cNvSpPr/>
            <p:nvPr/>
          </p:nvSpPr>
          <p:spPr>
            <a:xfrm>
              <a:off x="10328645" y="3746839"/>
              <a:ext cx="8855" cy="6642"/>
            </a:xfrm>
            <a:custGeom>
              <a:avLst/>
              <a:gdLst>
                <a:gd name="connsiteX0" fmla="*/ 3690 w 8855"/>
                <a:gd name="connsiteY0" fmla="*/ 5904 h 6642"/>
                <a:gd name="connsiteX1" fmla="*/ 0 w 8855"/>
                <a:gd name="connsiteY1" fmla="*/ 0 h 6642"/>
                <a:gd name="connsiteX2" fmla="*/ 0 w 8855"/>
                <a:gd name="connsiteY2" fmla="*/ 0 h 6642"/>
                <a:gd name="connsiteX3" fmla="*/ 0 w 8855"/>
                <a:gd name="connsiteY3" fmla="*/ 0 h 6642"/>
                <a:gd name="connsiteX4" fmla="*/ 3690 w 8855"/>
                <a:gd name="connsiteY4" fmla="*/ 6642 h 6642"/>
                <a:gd name="connsiteX5" fmla="*/ 8856 w 8855"/>
                <a:gd name="connsiteY5" fmla="*/ 6642 h 6642"/>
                <a:gd name="connsiteX6" fmla="*/ 3690 w 8855"/>
                <a:gd name="connsiteY6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6642">
                  <a:moveTo>
                    <a:pt x="3690" y="5904"/>
                  </a:moveTo>
                  <a:cubicBezTo>
                    <a:pt x="3690" y="5904"/>
                    <a:pt x="369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6" y="1854"/>
                    <a:pt x="3063" y="4144"/>
                    <a:pt x="3690" y="6642"/>
                  </a:cubicBezTo>
                  <a:lnTo>
                    <a:pt x="8856" y="6642"/>
                  </a:lnTo>
                  <a:lnTo>
                    <a:pt x="369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id="{D40B54C6-BC78-46F5-B45F-0E2A2C8493DE}"/>
                </a:ext>
              </a:extLst>
            </p:cNvPr>
            <p:cNvSpPr/>
            <p:nvPr/>
          </p:nvSpPr>
          <p:spPr>
            <a:xfrm>
              <a:off x="10338240" y="3718058"/>
              <a:ext cx="10332" cy="6262"/>
            </a:xfrm>
            <a:custGeom>
              <a:avLst/>
              <a:gdLst>
                <a:gd name="connsiteX0" fmla="*/ 5904 w 10332"/>
                <a:gd name="connsiteY0" fmla="*/ 4428 h 6262"/>
                <a:gd name="connsiteX1" fmla="*/ 0 w 10332"/>
                <a:gd name="connsiteY1" fmla="*/ 0 h 6262"/>
                <a:gd name="connsiteX2" fmla="*/ 5904 w 10332"/>
                <a:gd name="connsiteY2" fmla="*/ 4428 h 6262"/>
                <a:gd name="connsiteX3" fmla="*/ 10332 w 10332"/>
                <a:gd name="connsiteY3" fmla="*/ 0 h 6262"/>
                <a:gd name="connsiteX4" fmla="*/ 10332 w 10332"/>
                <a:gd name="connsiteY4" fmla="*/ 0 h 6262"/>
                <a:gd name="connsiteX5" fmla="*/ 5904 w 10332"/>
                <a:gd name="connsiteY5" fmla="*/ 0 h 6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6262">
                  <a:moveTo>
                    <a:pt x="5904" y="4428"/>
                  </a:moveTo>
                  <a:lnTo>
                    <a:pt x="0" y="0"/>
                  </a:lnTo>
                  <a:cubicBezTo>
                    <a:pt x="0" y="0"/>
                    <a:pt x="4428" y="0"/>
                    <a:pt x="5904" y="4428"/>
                  </a:cubicBezTo>
                  <a:cubicBezTo>
                    <a:pt x="7380" y="8856"/>
                    <a:pt x="10332" y="4428"/>
                    <a:pt x="10332" y="0"/>
                  </a:cubicBezTo>
                  <a:lnTo>
                    <a:pt x="10332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id="{00D1F87E-FC1A-4CFF-A494-41D5C7195DF0}"/>
                </a:ext>
              </a:extLst>
            </p:cNvPr>
            <p:cNvSpPr/>
            <p:nvPr/>
          </p:nvSpPr>
          <p:spPr>
            <a:xfrm>
              <a:off x="10333074" y="3693704"/>
              <a:ext cx="5165" cy="5165"/>
            </a:xfrm>
            <a:custGeom>
              <a:avLst/>
              <a:gdLst>
                <a:gd name="connsiteX0" fmla="*/ 5166 w 5165"/>
                <a:gd name="connsiteY0" fmla="*/ 1476 h 5165"/>
                <a:gd name="connsiteX1" fmla="*/ 0 w 5165"/>
                <a:gd name="connsiteY1" fmla="*/ 1476 h 5165"/>
                <a:gd name="connsiteX2" fmla="*/ 0 w 5165"/>
                <a:gd name="connsiteY2" fmla="*/ 1476 h 5165"/>
                <a:gd name="connsiteX3" fmla="*/ 5166 w 5165"/>
                <a:gd name="connsiteY3" fmla="*/ 5166 h 5165"/>
                <a:gd name="connsiteX4" fmla="*/ 5166 w 5165"/>
                <a:gd name="connsiteY4" fmla="*/ 0 h 5165"/>
                <a:gd name="connsiteX5" fmla="*/ 5166 w 5165"/>
                <a:gd name="connsiteY5" fmla="*/ 0 h 5165"/>
                <a:gd name="connsiteX6" fmla="*/ 5166 w 5165"/>
                <a:gd name="connsiteY6" fmla="*/ 0 h 5165"/>
                <a:gd name="connsiteX7" fmla="*/ 5166 w 5165"/>
                <a:gd name="connsiteY7" fmla="*/ 0 h 5165"/>
                <a:gd name="connsiteX8" fmla="*/ 5166 w 5165"/>
                <a:gd name="connsiteY8" fmla="*/ 0 h 5165"/>
                <a:gd name="connsiteX9" fmla="*/ 5166 w 5165"/>
                <a:gd name="connsiteY9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65" h="5165">
                  <a:moveTo>
                    <a:pt x="5166" y="1476"/>
                  </a:moveTo>
                  <a:lnTo>
                    <a:pt x="0" y="1476"/>
                  </a:lnTo>
                  <a:lnTo>
                    <a:pt x="0" y="1476"/>
                  </a:lnTo>
                  <a:cubicBezTo>
                    <a:pt x="2088" y="2084"/>
                    <a:pt x="3911" y="3385"/>
                    <a:pt x="5166" y="5166"/>
                  </a:cubicBezTo>
                  <a:cubicBezTo>
                    <a:pt x="4760" y="3468"/>
                    <a:pt x="4760" y="1698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4760" y="1698"/>
                    <a:pt x="4760" y="3468"/>
                    <a:pt x="5166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id="{0204C91F-670A-4EA7-A6B4-3872EDABE345}"/>
                </a:ext>
              </a:extLst>
            </p:cNvPr>
            <p:cNvSpPr/>
            <p:nvPr/>
          </p:nvSpPr>
          <p:spPr>
            <a:xfrm>
              <a:off x="10320528" y="3661232"/>
              <a:ext cx="6642" cy="6642"/>
            </a:xfrm>
            <a:custGeom>
              <a:avLst/>
              <a:gdLst>
                <a:gd name="connsiteX0" fmla="*/ 0 w 6642"/>
                <a:gd name="connsiteY0" fmla="*/ 6642 h 6642"/>
                <a:gd name="connsiteX1" fmla="*/ 6642 w 6642"/>
                <a:gd name="connsiteY1" fmla="*/ 6642 h 6642"/>
                <a:gd name="connsiteX2" fmla="*/ 6642 w 6642"/>
                <a:gd name="connsiteY2" fmla="*/ 0 h 6642"/>
                <a:gd name="connsiteX3" fmla="*/ 6642 w 6642"/>
                <a:gd name="connsiteY3" fmla="*/ 0 h 6642"/>
                <a:gd name="connsiteX4" fmla="*/ 6642 w 6642"/>
                <a:gd name="connsiteY4" fmla="*/ 5904 h 6642"/>
                <a:gd name="connsiteX5" fmla="*/ 0 w 6642"/>
                <a:gd name="connsiteY5" fmla="*/ 590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6642">
                  <a:moveTo>
                    <a:pt x="0" y="6642"/>
                  </a:moveTo>
                  <a:cubicBezTo>
                    <a:pt x="2133" y="5780"/>
                    <a:pt x="4509" y="5780"/>
                    <a:pt x="6642" y="6642"/>
                  </a:cubicBezTo>
                  <a:cubicBezTo>
                    <a:pt x="6642" y="6642"/>
                    <a:pt x="6642" y="738"/>
                    <a:pt x="6642" y="0"/>
                  </a:cubicBezTo>
                  <a:lnTo>
                    <a:pt x="6642" y="0"/>
                  </a:lnTo>
                  <a:cubicBezTo>
                    <a:pt x="5136" y="1681"/>
                    <a:pt x="5136" y="4223"/>
                    <a:pt x="6642" y="5904"/>
                  </a:cubicBezTo>
                  <a:lnTo>
                    <a:pt x="0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id="{B831D1CE-D372-4CA7-81E0-1C2CA6CB6128}"/>
                </a:ext>
              </a:extLst>
            </p:cNvPr>
            <p:cNvSpPr/>
            <p:nvPr/>
          </p:nvSpPr>
          <p:spPr>
            <a:xfrm>
              <a:off x="10313886" y="36442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id="{DA68FD08-E747-4CDD-AE42-F799AB487E66}"/>
                </a:ext>
              </a:extLst>
            </p:cNvPr>
            <p:cNvSpPr/>
            <p:nvPr/>
          </p:nvSpPr>
          <p:spPr>
            <a:xfrm>
              <a:off x="10270344" y="3813260"/>
              <a:ext cx="16973" cy="489"/>
            </a:xfrm>
            <a:custGeom>
              <a:avLst/>
              <a:gdLst>
                <a:gd name="connsiteX0" fmla="*/ 0 w 16973"/>
                <a:gd name="connsiteY0" fmla="*/ 0 h 489"/>
                <a:gd name="connsiteX1" fmla="*/ 0 w 16973"/>
                <a:gd name="connsiteY1" fmla="*/ 0 h 489"/>
                <a:gd name="connsiteX2" fmla="*/ 16974 w 16973"/>
                <a:gd name="connsiteY2" fmla="*/ 0 h 489"/>
                <a:gd name="connsiteX3" fmla="*/ 0 w 16973"/>
                <a:gd name="connsiteY3" fmla="*/ 0 h 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3" h="489">
                  <a:moveTo>
                    <a:pt x="0" y="0"/>
                  </a:moveTo>
                  <a:lnTo>
                    <a:pt x="0" y="0"/>
                  </a:lnTo>
                  <a:cubicBezTo>
                    <a:pt x="5638" y="653"/>
                    <a:pt x="11336" y="653"/>
                    <a:pt x="16974" y="0"/>
                  </a:cubicBezTo>
                  <a:cubicBezTo>
                    <a:pt x="16974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id="{411F04CF-D73F-45AA-98A2-E3AC9884D544}"/>
                </a:ext>
              </a:extLst>
            </p:cNvPr>
            <p:cNvSpPr/>
            <p:nvPr/>
          </p:nvSpPr>
          <p:spPr>
            <a:xfrm>
              <a:off x="10264440" y="3817687"/>
              <a:ext cx="31734" cy="567"/>
            </a:xfrm>
            <a:custGeom>
              <a:avLst/>
              <a:gdLst>
                <a:gd name="connsiteX0" fmla="*/ 25092 w 31734"/>
                <a:gd name="connsiteY0" fmla="*/ 0 h 567"/>
                <a:gd name="connsiteX1" fmla="*/ 15498 w 31734"/>
                <a:gd name="connsiteY1" fmla="*/ 0 h 567"/>
                <a:gd name="connsiteX2" fmla="*/ 0 w 31734"/>
                <a:gd name="connsiteY2" fmla="*/ 0 h 567"/>
                <a:gd name="connsiteX3" fmla="*/ 0 w 31734"/>
                <a:gd name="connsiteY3" fmla="*/ 0 h 567"/>
                <a:gd name="connsiteX4" fmla="*/ 15498 w 31734"/>
                <a:gd name="connsiteY4" fmla="*/ 0 h 567"/>
                <a:gd name="connsiteX5" fmla="*/ 23616 w 31734"/>
                <a:gd name="connsiteY5" fmla="*/ 0 h 567"/>
                <a:gd name="connsiteX6" fmla="*/ 31734 w 31734"/>
                <a:gd name="connsiteY6" fmla="*/ 0 h 567"/>
                <a:gd name="connsiteX7" fmla="*/ 25092 w 31734"/>
                <a:gd name="connsiteY7" fmla="*/ 0 h 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34" h="567">
                  <a:moveTo>
                    <a:pt x="25092" y="0"/>
                  </a:moveTo>
                  <a:lnTo>
                    <a:pt x="15498" y="0"/>
                  </a:lnTo>
                  <a:cubicBezTo>
                    <a:pt x="10362" y="757"/>
                    <a:pt x="5136" y="757"/>
                    <a:pt x="0" y="0"/>
                  </a:cubicBezTo>
                  <a:lnTo>
                    <a:pt x="0" y="0"/>
                  </a:lnTo>
                  <a:cubicBezTo>
                    <a:pt x="5136" y="757"/>
                    <a:pt x="10362" y="757"/>
                    <a:pt x="15498" y="0"/>
                  </a:cubicBezTo>
                  <a:lnTo>
                    <a:pt x="23616" y="0"/>
                  </a:lnTo>
                  <a:cubicBezTo>
                    <a:pt x="23616" y="0"/>
                    <a:pt x="31734" y="0"/>
                    <a:pt x="31734" y="0"/>
                  </a:cubicBezTo>
                  <a:cubicBezTo>
                    <a:pt x="31734" y="0"/>
                    <a:pt x="25830" y="0"/>
                    <a:pt x="2509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id="{0ED05F47-6A15-4306-AA3B-D1A70248DB0F}"/>
                </a:ext>
              </a:extLst>
            </p:cNvPr>
            <p:cNvSpPr/>
            <p:nvPr/>
          </p:nvSpPr>
          <p:spPr>
            <a:xfrm>
              <a:off x="10255584" y="3824330"/>
              <a:ext cx="30257" cy="73800"/>
            </a:xfrm>
            <a:custGeom>
              <a:avLst/>
              <a:gdLst>
                <a:gd name="connsiteX0" fmla="*/ 30258 w 30257"/>
                <a:gd name="connsiteY0" fmla="*/ 0 h 73800"/>
                <a:gd name="connsiteX1" fmla="*/ 19926 w 30257"/>
                <a:gd name="connsiteY1" fmla="*/ 0 h 73800"/>
                <a:gd name="connsiteX2" fmla="*/ 9594 w 30257"/>
                <a:gd name="connsiteY2" fmla="*/ 0 h 73800"/>
                <a:gd name="connsiteX3" fmla="*/ 9594 w 30257"/>
                <a:gd name="connsiteY3" fmla="*/ 0 h 73800"/>
                <a:gd name="connsiteX4" fmla="*/ 0 w 30257"/>
                <a:gd name="connsiteY4" fmla="*/ 0 h 73800"/>
                <a:gd name="connsiteX5" fmla="*/ 0 w 30257"/>
                <a:gd name="connsiteY5" fmla="*/ 0 h 73800"/>
                <a:gd name="connsiteX6" fmla="*/ 9594 w 30257"/>
                <a:gd name="connsiteY6" fmla="*/ 0 h 73800"/>
                <a:gd name="connsiteX7" fmla="*/ 9594 w 30257"/>
                <a:gd name="connsiteY7" fmla="*/ 0 h 73800"/>
                <a:gd name="connsiteX8" fmla="*/ 19188 w 30257"/>
                <a:gd name="connsiteY8" fmla="*/ 0 h 73800"/>
                <a:gd name="connsiteX9" fmla="*/ 19188 w 30257"/>
                <a:gd name="connsiteY9" fmla="*/ 0 h 73800"/>
                <a:gd name="connsiteX10" fmla="*/ 25092 w 30257"/>
                <a:gd name="connsiteY10" fmla="*/ 0 h 73800"/>
                <a:gd name="connsiteX11" fmla="*/ 25092 w 30257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57" h="73800">
                  <a:moveTo>
                    <a:pt x="30258" y="0"/>
                  </a:moveTo>
                  <a:lnTo>
                    <a:pt x="19926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19188" y="0"/>
                  </a:lnTo>
                  <a:lnTo>
                    <a:pt x="19188" y="0"/>
                  </a:lnTo>
                  <a:cubicBezTo>
                    <a:pt x="19188" y="0"/>
                    <a:pt x="23616" y="0"/>
                    <a:pt x="25092" y="0"/>
                  </a:cubicBezTo>
                  <a:lnTo>
                    <a:pt x="2509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id="{B7BE2C78-FB01-4A16-8181-117932FFB58B}"/>
                </a:ext>
              </a:extLst>
            </p:cNvPr>
            <p:cNvSpPr/>
            <p:nvPr/>
          </p:nvSpPr>
          <p:spPr>
            <a:xfrm>
              <a:off x="10270344" y="3799976"/>
              <a:ext cx="14021" cy="10331"/>
            </a:xfrm>
            <a:custGeom>
              <a:avLst/>
              <a:gdLst>
                <a:gd name="connsiteX0" fmla="*/ 0 w 14021"/>
                <a:gd name="connsiteY0" fmla="*/ 10332 h 10331"/>
                <a:gd name="connsiteX1" fmla="*/ 7380 w 14021"/>
                <a:gd name="connsiteY1" fmla="*/ 4428 h 10331"/>
                <a:gd name="connsiteX2" fmla="*/ 14022 w 14021"/>
                <a:gd name="connsiteY2" fmla="*/ 0 h 10331"/>
                <a:gd name="connsiteX3" fmla="*/ 14022 w 14021"/>
                <a:gd name="connsiteY3" fmla="*/ 0 h 10331"/>
                <a:gd name="connsiteX4" fmla="*/ 7380 w 14021"/>
                <a:gd name="connsiteY4" fmla="*/ 4428 h 10331"/>
                <a:gd name="connsiteX5" fmla="*/ 0 w 14021"/>
                <a:gd name="connsiteY5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10331">
                  <a:moveTo>
                    <a:pt x="0" y="10332"/>
                  </a:moveTo>
                  <a:lnTo>
                    <a:pt x="7380" y="4428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7380" y="4428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id="{184CBB22-089A-47C4-9B12-D8645BC0901E}"/>
                </a:ext>
              </a:extLst>
            </p:cNvPr>
            <p:cNvSpPr/>
            <p:nvPr/>
          </p:nvSpPr>
          <p:spPr>
            <a:xfrm>
              <a:off x="10257797" y="3792595"/>
              <a:ext cx="24353" cy="22140"/>
            </a:xfrm>
            <a:custGeom>
              <a:avLst/>
              <a:gdLst>
                <a:gd name="connsiteX0" fmla="*/ 1476 w 24353"/>
                <a:gd name="connsiteY0" fmla="*/ 22140 h 22140"/>
                <a:gd name="connsiteX1" fmla="*/ 12546 w 24353"/>
                <a:gd name="connsiteY1" fmla="*/ 9594 h 22140"/>
                <a:gd name="connsiteX2" fmla="*/ 24354 w 24353"/>
                <a:gd name="connsiteY2" fmla="*/ 0 h 22140"/>
                <a:gd name="connsiteX3" fmla="*/ 24354 w 24353"/>
                <a:gd name="connsiteY3" fmla="*/ 0 h 22140"/>
                <a:gd name="connsiteX4" fmla="*/ 12546 w 24353"/>
                <a:gd name="connsiteY4" fmla="*/ 10332 h 22140"/>
                <a:gd name="connsiteX5" fmla="*/ 0 w 24353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3" h="22140">
                  <a:moveTo>
                    <a:pt x="1476" y="22140"/>
                  </a:moveTo>
                  <a:lnTo>
                    <a:pt x="12546" y="9594"/>
                  </a:lnTo>
                  <a:lnTo>
                    <a:pt x="24354" y="0"/>
                  </a:lnTo>
                  <a:lnTo>
                    <a:pt x="24354" y="0"/>
                  </a:lnTo>
                  <a:lnTo>
                    <a:pt x="12546" y="10332"/>
                  </a:lnTo>
                  <a:lnTo>
                    <a:pt x="0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id="{44A655BE-4CCF-4E11-AAC5-DB3D00BC968A}"/>
                </a:ext>
              </a:extLst>
            </p:cNvPr>
            <p:cNvSpPr/>
            <p:nvPr/>
          </p:nvSpPr>
          <p:spPr>
            <a:xfrm>
              <a:off x="10251894" y="3788906"/>
              <a:ext cx="19926" cy="27305"/>
            </a:xfrm>
            <a:custGeom>
              <a:avLst/>
              <a:gdLst>
                <a:gd name="connsiteX0" fmla="*/ 0 w 19926"/>
                <a:gd name="connsiteY0" fmla="*/ 27306 h 27305"/>
                <a:gd name="connsiteX1" fmla="*/ 5166 w 19926"/>
                <a:gd name="connsiteY1" fmla="*/ 22878 h 27305"/>
                <a:gd name="connsiteX2" fmla="*/ 11070 w 19926"/>
                <a:gd name="connsiteY2" fmla="*/ 14760 h 27305"/>
                <a:gd name="connsiteX3" fmla="*/ 11070 w 19926"/>
                <a:gd name="connsiteY3" fmla="*/ 8856 h 27305"/>
                <a:gd name="connsiteX4" fmla="*/ 19926 w 19926"/>
                <a:gd name="connsiteY4" fmla="*/ 0 h 27305"/>
                <a:gd name="connsiteX5" fmla="*/ 19926 w 19926"/>
                <a:gd name="connsiteY5" fmla="*/ 0 h 27305"/>
                <a:gd name="connsiteX6" fmla="*/ 11070 w 19926"/>
                <a:gd name="connsiteY6" fmla="*/ 8856 h 27305"/>
                <a:gd name="connsiteX7" fmla="*/ 11070 w 19926"/>
                <a:gd name="connsiteY7" fmla="*/ 14760 h 27305"/>
                <a:gd name="connsiteX8" fmla="*/ 6642 w 19926"/>
                <a:gd name="connsiteY8" fmla="*/ 22140 h 27305"/>
                <a:gd name="connsiteX9" fmla="*/ 0 w 19926"/>
                <a:gd name="connsiteY9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26" h="27305">
                  <a:moveTo>
                    <a:pt x="0" y="27306"/>
                  </a:moveTo>
                  <a:lnTo>
                    <a:pt x="5166" y="22878"/>
                  </a:lnTo>
                  <a:cubicBezTo>
                    <a:pt x="7513" y="20466"/>
                    <a:pt x="9498" y="17733"/>
                    <a:pt x="11070" y="14760"/>
                  </a:cubicBezTo>
                  <a:cubicBezTo>
                    <a:pt x="11365" y="12803"/>
                    <a:pt x="11365" y="10813"/>
                    <a:pt x="11070" y="8856"/>
                  </a:cubicBezTo>
                  <a:lnTo>
                    <a:pt x="19926" y="0"/>
                  </a:lnTo>
                  <a:lnTo>
                    <a:pt x="19926" y="0"/>
                  </a:lnTo>
                  <a:cubicBezTo>
                    <a:pt x="19926" y="0"/>
                    <a:pt x="11808" y="6642"/>
                    <a:pt x="11070" y="8856"/>
                  </a:cubicBezTo>
                  <a:lnTo>
                    <a:pt x="11070" y="14760"/>
                  </a:lnTo>
                  <a:cubicBezTo>
                    <a:pt x="11070" y="14760"/>
                    <a:pt x="11070" y="21402"/>
                    <a:pt x="6642" y="22140"/>
                  </a:cubicBezTo>
                  <a:cubicBezTo>
                    <a:pt x="4804" y="24299"/>
                    <a:pt x="2546" y="26058"/>
                    <a:pt x="0" y="2730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id="{EE3F1E6B-11D2-481D-858B-8A305F06A09C}"/>
                </a:ext>
              </a:extLst>
            </p:cNvPr>
            <p:cNvSpPr/>
            <p:nvPr/>
          </p:nvSpPr>
          <p:spPr>
            <a:xfrm>
              <a:off x="10310195" y="3783002"/>
              <a:ext cx="11069" cy="8855"/>
            </a:xfrm>
            <a:custGeom>
              <a:avLst/>
              <a:gdLst>
                <a:gd name="connsiteX0" fmla="*/ 0 w 11069"/>
                <a:gd name="connsiteY0" fmla="*/ 8856 h 8855"/>
                <a:gd name="connsiteX1" fmla="*/ 11070 w 11069"/>
                <a:gd name="connsiteY1" fmla="*/ 0 h 8855"/>
                <a:gd name="connsiteX2" fmla="*/ 11070 w 11069"/>
                <a:gd name="connsiteY2" fmla="*/ 0 h 8855"/>
                <a:gd name="connsiteX3" fmla="*/ 0 w 11069"/>
                <a:gd name="connsiteY3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8855">
                  <a:moveTo>
                    <a:pt x="0" y="8856"/>
                  </a:moveTo>
                  <a:lnTo>
                    <a:pt x="11070" y="0"/>
                  </a:lnTo>
                  <a:lnTo>
                    <a:pt x="11070" y="0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id="{C8827F69-8456-42B5-9B51-949E15FA341E}"/>
                </a:ext>
              </a:extLst>
            </p:cNvPr>
            <p:cNvSpPr/>
            <p:nvPr/>
          </p:nvSpPr>
          <p:spPr>
            <a:xfrm>
              <a:off x="10297649" y="3791119"/>
              <a:ext cx="27305" cy="7894"/>
            </a:xfrm>
            <a:custGeom>
              <a:avLst/>
              <a:gdLst>
                <a:gd name="connsiteX0" fmla="*/ 0 w 27305"/>
                <a:gd name="connsiteY0" fmla="*/ 7380 h 7894"/>
                <a:gd name="connsiteX1" fmla="*/ 14022 w 27305"/>
                <a:gd name="connsiteY1" fmla="*/ 7380 h 7894"/>
                <a:gd name="connsiteX2" fmla="*/ 27306 w 27305"/>
                <a:gd name="connsiteY2" fmla="*/ 0 h 7894"/>
                <a:gd name="connsiteX3" fmla="*/ 27306 w 27305"/>
                <a:gd name="connsiteY3" fmla="*/ 0 h 7894"/>
                <a:gd name="connsiteX4" fmla="*/ 14760 w 27305"/>
                <a:gd name="connsiteY4" fmla="*/ 7380 h 7894"/>
                <a:gd name="connsiteX5" fmla="*/ 0 w 27305"/>
                <a:gd name="connsiteY5" fmla="*/ 7380 h 7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05" h="7894">
                  <a:moveTo>
                    <a:pt x="0" y="7380"/>
                  </a:moveTo>
                  <a:lnTo>
                    <a:pt x="14022" y="7380"/>
                  </a:lnTo>
                  <a:cubicBezTo>
                    <a:pt x="18664" y="5322"/>
                    <a:pt x="23107" y="2852"/>
                    <a:pt x="27306" y="0"/>
                  </a:cubicBezTo>
                  <a:lnTo>
                    <a:pt x="27306" y="0"/>
                  </a:lnTo>
                  <a:lnTo>
                    <a:pt x="14760" y="7380"/>
                  </a:lnTo>
                  <a:cubicBezTo>
                    <a:pt x="9867" y="8066"/>
                    <a:pt x="4893" y="8066"/>
                    <a:pt x="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id="{83FC8072-1BB9-4E87-84FB-BCAEB7C5D033}"/>
                </a:ext>
              </a:extLst>
            </p:cNvPr>
            <p:cNvSpPr/>
            <p:nvPr/>
          </p:nvSpPr>
          <p:spPr>
            <a:xfrm>
              <a:off x="10305767" y="3802189"/>
              <a:ext cx="21402" cy="475"/>
            </a:xfrm>
            <a:custGeom>
              <a:avLst/>
              <a:gdLst>
                <a:gd name="connsiteX0" fmla="*/ 0 w 21402"/>
                <a:gd name="connsiteY0" fmla="*/ 0 h 475"/>
                <a:gd name="connsiteX1" fmla="*/ 0 w 21402"/>
                <a:gd name="connsiteY1" fmla="*/ 0 h 475"/>
                <a:gd name="connsiteX2" fmla="*/ 11070 w 21402"/>
                <a:gd name="connsiteY2" fmla="*/ 0 h 475"/>
                <a:gd name="connsiteX3" fmla="*/ 15498 w 21402"/>
                <a:gd name="connsiteY3" fmla="*/ 0 h 475"/>
                <a:gd name="connsiteX4" fmla="*/ 21402 w 21402"/>
                <a:gd name="connsiteY4" fmla="*/ 0 h 475"/>
                <a:gd name="connsiteX5" fmla="*/ 15498 w 21402"/>
                <a:gd name="connsiteY5" fmla="*/ 0 h 475"/>
                <a:gd name="connsiteX6" fmla="*/ 11070 w 21402"/>
                <a:gd name="connsiteY6" fmla="*/ 0 h 475"/>
                <a:gd name="connsiteX7" fmla="*/ 738 w 21402"/>
                <a:gd name="connsiteY7" fmla="*/ 0 h 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02" h="475">
                  <a:moveTo>
                    <a:pt x="0" y="0"/>
                  </a:moveTo>
                  <a:lnTo>
                    <a:pt x="0" y="0"/>
                  </a:lnTo>
                  <a:cubicBezTo>
                    <a:pt x="3661" y="634"/>
                    <a:pt x="7410" y="634"/>
                    <a:pt x="11070" y="0"/>
                  </a:cubicBezTo>
                  <a:lnTo>
                    <a:pt x="15498" y="0"/>
                  </a:lnTo>
                  <a:lnTo>
                    <a:pt x="21402" y="0"/>
                  </a:lnTo>
                  <a:lnTo>
                    <a:pt x="15498" y="0"/>
                  </a:lnTo>
                  <a:lnTo>
                    <a:pt x="11070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id="{93D07E76-6377-4217-9D70-92752A012636}"/>
                </a:ext>
              </a:extLst>
            </p:cNvPr>
            <p:cNvSpPr/>
            <p:nvPr/>
          </p:nvSpPr>
          <p:spPr>
            <a:xfrm>
              <a:off x="10300601" y="3773408"/>
              <a:ext cx="3977" cy="22877"/>
            </a:xfrm>
            <a:custGeom>
              <a:avLst/>
              <a:gdLst>
                <a:gd name="connsiteX0" fmla="*/ 0 w 3977"/>
                <a:gd name="connsiteY0" fmla="*/ 22878 h 22877"/>
                <a:gd name="connsiteX1" fmla="*/ 3690 w 3977"/>
                <a:gd name="connsiteY1" fmla="*/ 13284 h 22877"/>
                <a:gd name="connsiteX2" fmla="*/ 3690 w 3977"/>
                <a:gd name="connsiteY2" fmla="*/ 7380 h 22877"/>
                <a:gd name="connsiteX3" fmla="*/ 3690 w 3977"/>
                <a:gd name="connsiteY3" fmla="*/ 7380 h 22877"/>
                <a:gd name="connsiteX4" fmla="*/ 3690 w 3977"/>
                <a:gd name="connsiteY4" fmla="*/ 0 h 22877"/>
                <a:gd name="connsiteX5" fmla="*/ 3690 w 3977"/>
                <a:gd name="connsiteY5" fmla="*/ 0 h 22877"/>
                <a:gd name="connsiteX6" fmla="*/ 3690 w 3977"/>
                <a:gd name="connsiteY6" fmla="*/ 7380 h 22877"/>
                <a:gd name="connsiteX7" fmla="*/ 3690 w 3977"/>
                <a:gd name="connsiteY7" fmla="*/ 7380 h 22877"/>
                <a:gd name="connsiteX8" fmla="*/ 3690 w 3977"/>
                <a:gd name="connsiteY8" fmla="*/ 13284 h 22877"/>
                <a:gd name="connsiteX9" fmla="*/ 0 w 3977"/>
                <a:gd name="connsiteY9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7" h="22877">
                  <a:moveTo>
                    <a:pt x="0" y="22878"/>
                  </a:moveTo>
                  <a:cubicBezTo>
                    <a:pt x="1860" y="19959"/>
                    <a:pt x="3114" y="16697"/>
                    <a:pt x="3690" y="13284"/>
                  </a:cubicBezTo>
                  <a:lnTo>
                    <a:pt x="3690" y="7380"/>
                  </a:lnTo>
                  <a:lnTo>
                    <a:pt x="3690" y="7380"/>
                  </a:lnTo>
                  <a:cubicBezTo>
                    <a:pt x="4074" y="4935"/>
                    <a:pt x="4074" y="2445"/>
                    <a:pt x="3690" y="0"/>
                  </a:cubicBezTo>
                  <a:lnTo>
                    <a:pt x="3690" y="0"/>
                  </a:lnTo>
                  <a:cubicBezTo>
                    <a:pt x="3993" y="2451"/>
                    <a:pt x="3993" y="4929"/>
                    <a:pt x="3690" y="7380"/>
                  </a:cubicBezTo>
                  <a:lnTo>
                    <a:pt x="3690" y="7380"/>
                  </a:lnTo>
                  <a:lnTo>
                    <a:pt x="3690" y="13284"/>
                  </a:lnTo>
                  <a:cubicBezTo>
                    <a:pt x="3801" y="16848"/>
                    <a:pt x="2465" y="20305"/>
                    <a:pt x="0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A69C40D2-F16E-4C76-9E34-A681B34DFB08}"/>
                </a:ext>
              </a:extLst>
            </p:cNvPr>
            <p:cNvSpPr/>
            <p:nvPr/>
          </p:nvSpPr>
          <p:spPr>
            <a:xfrm>
              <a:off x="10292223" y="3777098"/>
              <a:ext cx="509" cy="23615"/>
            </a:xfrm>
            <a:custGeom>
              <a:avLst/>
              <a:gdLst>
                <a:gd name="connsiteX0" fmla="*/ 260 w 509"/>
                <a:gd name="connsiteY0" fmla="*/ 22878 h 23615"/>
                <a:gd name="connsiteX1" fmla="*/ 260 w 509"/>
                <a:gd name="connsiteY1" fmla="*/ 19188 h 23615"/>
                <a:gd name="connsiteX2" fmla="*/ 260 w 509"/>
                <a:gd name="connsiteY2" fmla="*/ 19188 h 23615"/>
                <a:gd name="connsiteX3" fmla="*/ 260 w 509"/>
                <a:gd name="connsiteY3" fmla="*/ 19188 h 23615"/>
                <a:gd name="connsiteX4" fmla="*/ 260 w 509"/>
                <a:gd name="connsiteY4" fmla="*/ 13284 h 23615"/>
                <a:gd name="connsiteX5" fmla="*/ 260 w 509"/>
                <a:gd name="connsiteY5" fmla="*/ 6642 h 23615"/>
                <a:gd name="connsiteX6" fmla="*/ 260 w 509"/>
                <a:gd name="connsiteY6" fmla="*/ 0 h 23615"/>
                <a:gd name="connsiteX7" fmla="*/ 260 w 509"/>
                <a:gd name="connsiteY7" fmla="*/ 0 h 23615"/>
                <a:gd name="connsiteX8" fmla="*/ 260 w 509"/>
                <a:gd name="connsiteY8" fmla="*/ 6642 h 23615"/>
                <a:gd name="connsiteX9" fmla="*/ 260 w 509"/>
                <a:gd name="connsiteY9" fmla="*/ 13284 h 23615"/>
                <a:gd name="connsiteX10" fmla="*/ 260 w 509"/>
                <a:gd name="connsiteY10" fmla="*/ 19188 h 23615"/>
                <a:gd name="connsiteX11" fmla="*/ 260 w 509"/>
                <a:gd name="connsiteY11" fmla="*/ 19188 h 23615"/>
                <a:gd name="connsiteX12" fmla="*/ 260 w 509"/>
                <a:gd name="connsiteY12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" h="23615">
                  <a:moveTo>
                    <a:pt x="260" y="22878"/>
                  </a:moveTo>
                  <a:lnTo>
                    <a:pt x="260" y="19188"/>
                  </a:lnTo>
                  <a:lnTo>
                    <a:pt x="260" y="19188"/>
                  </a:lnTo>
                  <a:cubicBezTo>
                    <a:pt x="260" y="19188"/>
                    <a:pt x="260" y="19188"/>
                    <a:pt x="260" y="19188"/>
                  </a:cubicBezTo>
                  <a:cubicBezTo>
                    <a:pt x="592" y="17234"/>
                    <a:pt x="592" y="15238"/>
                    <a:pt x="260" y="13284"/>
                  </a:cubicBezTo>
                  <a:cubicBezTo>
                    <a:pt x="-87" y="11083"/>
                    <a:pt x="-87" y="8843"/>
                    <a:pt x="260" y="6642"/>
                  </a:cubicBezTo>
                  <a:cubicBezTo>
                    <a:pt x="260" y="6642"/>
                    <a:pt x="260" y="0"/>
                    <a:pt x="260" y="0"/>
                  </a:cubicBezTo>
                  <a:lnTo>
                    <a:pt x="260" y="0"/>
                  </a:lnTo>
                  <a:cubicBezTo>
                    <a:pt x="260" y="0"/>
                    <a:pt x="260" y="5166"/>
                    <a:pt x="260" y="6642"/>
                  </a:cubicBezTo>
                  <a:cubicBezTo>
                    <a:pt x="-50" y="8845"/>
                    <a:pt x="-50" y="11081"/>
                    <a:pt x="260" y="13284"/>
                  </a:cubicBezTo>
                  <a:cubicBezTo>
                    <a:pt x="592" y="15238"/>
                    <a:pt x="592" y="17234"/>
                    <a:pt x="260" y="19188"/>
                  </a:cubicBezTo>
                  <a:lnTo>
                    <a:pt x="260" y="19188"/>
                  </a:lnTo>
                  <a:cubicBezTo>
                    <a:pt x="260" y="19188"/>
                    <a:pt x="260" y="19188"/>
                    <a:pt x="260" y="2361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id="{7E878889-3472-4877-B51A-864300E2D098}"/>
                </a:ext>
              </a:extLst>
            </p:cNvPr>
            <p:cNvSpPr/>
            <p:nvPr/>
          </p:nvSpPr>
          <p:spPr>
            <a:xfrm>
              <a:off x="10338978" y="3760861"/>
              <a:ext cx="8855" cy="5166"/>
            </a:xfrm>
            <a:custGeom>
              <a:avLst/>
              <a:gdLst>
                <a:gd name="connsiteX0" fmla="*/ 0 w 8855"/>
                <a:gd name="connsiteY0" fmla="*/ 5166 h 5166"/>
                <a:gd name="connsiteX1" fmla="*/ 0 w 8855"/>
                <a:gd name="connsiteY1" fmla="*/ 5166 h 5166"/>
                <a:gd name="connsiteX2" fmla="*/ 8856 w 8855"/>
                <a:gd name="connsiteY2" fmla="*/ 0 h 5166"/>
                <a:gd name="connsiteX3" fmla="*/ 8856 w 8855"/>
                <a:gd name="connsiteY3" fmla="*/ 0 h 5166"/>
                <a:gd name="connsiteX4" fmla="*/ 738 w 8855"/>
                <a:gd name="connsiteY4" fmla="*/ 5166 h 5166"/>
                <a:gd name="connsiteX5" fmla="*/ 738 w 8855"/>
                <a:gd name="connsiteY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5166">
                  <a:moveTo>
                    <a:pt x="0" y="5166"/>
                  </a:moveTo>
                  <a:lnTo>
                    <a:pt x="0" y="5166"/>
                  </a:lnTo>
                  <a:cubicBezTo>
                    <a:pt x="2627" y="2941"/>
                    <a:pt x="5624" y="1193"/>
                    <a:pt x="8856" y="0"/>
                  </a:cubicBezTo>
                  <a:lnTo>
                    <a:pt x="8856" y="0"/>
                  </a:lnTo>
                  <a:cubicBezTo>
                    <a:pt x="8856" y="0"/>
                    <a:pt x="1476" y="0"/>
                    <a:pt x="738" y="5166"/>
                  </a:cubicBezTo>
                  <a:lnTo>
                    <a:pt x="738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id="{F84FB22E-DD80-4FE6-A4CC-CD1CFEF9000D}"/>
                </a:ext>
              </a:extLst>
            </p:cNvPr>
            <p:cNvSpPr/>
            <p:nvPr/>
          </p:nvSpPr>
          <p:spPr>
            <a:xfrm>
              <a:off x="10322415" y="3751267"/>
              <a:ext cx="570" cy="25092"/>
            </a:xfrm>
            <a:custGeom>
              <a:avLst/>
              <a:gdLst>
                <a:gd name="connsiteX0" fmla="*/ 327 w 570"/>
                <a:gd name="connsiteY0" fmla="*/ 25092 h 25092"/>
                <a:gd name="connsiteX1" fmla="*/ 327 w 570"/>
                <a:gd name="connsiteY1" fmla="*/ 20664 h 25092"/>
                <a:gd name="connsiteX2" fmla="*/ 327 w 570"/>
                <a:gd name="connsiteY2" fmla="*/ 16974 h 25092"/>
                <a:gd name="connsiteX3" fmla="*/ 327 w 570"/>
                <a:gd name="connsiteY3" fmla="*/ 9594 h 25092"/>
                <a:gd name="connsiteX4" fmla="*/ 327 w 570"/>
                <a:gd name="connsiteY4" fmla="*/ 0 h 25092"/>
                <a:gd name="connsiteX5" fmla="*/ 327 w 570"/>
                <a:gd name="connsiteY5" fmla="*/ 0 h 25092"/>
                <a:gd name="connsiteX6" fmla="*/ 327 w 570"/>
                <a:gd name="connsiteY6" fmla="*/ 8856 h 25092"/>
                <a:gd name="connsiteX7" fmla="*/ 327 w 570"/>
                <a:gd name="connsiteY7" fmla="*/ 16236 h 25092"/>
                <a:gd name="connsiteX8" fmla="*/ 327 w 570"/>
                <a:gd name="connsiteY8" fmla="*/ 19926 h 25092"/>
                <a:gd name="connsiteX9" fmla="*/ 327 w 570"/>
                <a:gd name="connsiteY9" fmla="*/ 24354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" h="25092">
                  <a:moveTo>
                    <a:pt x="327" y="25092"/>
                  </a:moveTo>
                  <a:lnTo>
                    <a:pt x="327" y="20664"/>
                  </a:lnTo>
                  <a:cubicBezTo>
                    <a:pt x="46" y="19450"/>
                    <a:pt x="46" y="18188"/>
                    <a:pt x="327" y="16974"/>
                  </a:cubicBezTo>
                  <a:cubicBezTo>
                    <a:pt x="651" y="14525"/>
                    <a:pt x="651" y="12043"/>
                    <a:pt x="327" y="9594"/>
                  </a:cubicBezTo>
                  <a:cubicBezTo>
                    <a:pt x="327" y="9594"/>
                    <a:pt x="327" y="738"/>
                    <a:pt x="327" y="0"/>
                  </a:cubicBezTo>
                  <a:lnTo>
                    <a:pt x="327" y="0"/>
                  </a:lnTo>
                  <a:cubicBezTo>
                    <a:pt x="-109" y="2936"/>
                    <a:pt x="-109" y="5920"/>
                    <a:pt x="327" y="8856"/>
                  </a:cubicBezTo>
                  <a:lnTo>
                    <a:pt x="327" y="16236"/>
                  </a:lnTo>
                  <a:cubicBezTo>
                    <a:pt x="400" y="17465"/>
                    <a:pt x="400" y="18697"/>
                    <a:pt x="327" y="19926"/>
                  </a:cubicBezTo>
                  <a:lnTo>
                    <a:pt x="327" y="2435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A07CC982-27DF-485D-A60A-C1B397ADC4CB}"/>
                </a:ext>
              </a:extLst>
            </p:cNvPr>
            <p:cNvSpPr/>
            <p:nvPr/>
          </p:nvSpPr>
          <p:spPr>
            <a:xfrm>
              <a:off x="10326432" y="3745363"/>
              <a:ext cx="631" cy="22877"/>
            </a:xfrm>
            <a:custGeom>
              <a:avLst/>
              <a:gdLst>
                <a:gd name="connsiteX0" fmla="*/ 0 w 631"/>
                <a:gd name="connsiteY0" fmla="*/ 22878 h 22877"/>
                <a:gd name="connsiteX1" fmla="*/ 0 w 631"/>
                <a:gd name="connsiteY1" fmla="*/ 12546 h 22877"/>
                <a:gd name="connsiteX2" fmla="*/ 0 w 631"/>
                <a:gd name="connsiteY2" fmla="*/ 6642 h 22877"/>
                <a:gd name="connsiteX3" fmla="*/ 0 w 631"/>
                <a:gd name="connsiteY3" fmla="*/ 0 h 22877"/>
                <a:gd name="connsiteX4" fmla="*/ 0 w 631"/>
                <a:gd name="connsiteY4" fmla="*/ 0 h 22877"/>
                <a:gd name="connsiteX5" fmla="*/ 0 w 631"/>
                <a:gd name="connsiteY5" fmla="*/ 8856 h 22877"/>
                <a:gd name="connsiteX6" fmla="*/ 0 w 631"/>
                <a:gd name="connsiteY6" fmla="*/ 1918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1" h="22877">
                  <a:moveTo>
                    <a:pt x="0" y="22878"/>
                  </a:moveTo>
                  <a:cubicBezTo>
                    <a:pt x="841" y="19485"/>
                    <a:pt x="841" y="15939"/>
                    <a:pt x="0" y="12546"/>
                  </a:cubicBez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856"/>
                  </a:lnTo>
                  <a:cubicBezTo>
                    <a:pt x="376" y="12290"/>
                    <a:pt x="376" y="15754"/>
                    <a:pt x="0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id="{508D16F1-91CC-4B29-9990-C4DA58949851}"/>
                </a:ext>
              </a:extLst>
            </p:cNvPr>
            <p:cNvSpPr/>
            <p:nvPr/>
          </p:nvSpPr>
          <p:spPr>
            <a:xfrm>
              <a:off x="10323480" y="3751267"/>
              <a:ext cx="20663" cy="25092"/>
            </a:xfrm>
            <a:custGeom>
              <a:avLst/>
              <a:gdLst>
                <a:gd name="connsiteX0" fmla="*/ 0 w 20663"/>
                <a:gd name="connsiteY0" fmla="*/ 25092 h 25092"/>
                <a:gd name="connsiteX1" fmla="*/ 5904 w 20663"/>
                <a:gd name="connsiteY1" fmla="*/ 16974 h 25092"/>
                <a:gd name="connsiteX2" fmla="*/ 14022 w 20663"/>
                <a:gd name="connsiteY2" fmla="*/ 6642 h 25092"/>
                <a:gd name="connsiteX3" fmla="*/ 20664 w 20663"/>
                <a:gd name="connsiteY3" fmla="*/ 0 h 25092"/>
                <a:gd name="connsiteX4" fmla="*/ 20664 w 20663"/>
                <a:gd name="connsiteY4" fmla="*/ 0 h 25092"/>
                <a:gd name="connsiteX5" fmla="*/ 12546 w 20663"/>
                <a:gd name="connsiteY5" fmla="*/ 6642 h 25092"/>
                <a:gd name="connsiteX6" fmla="*/ 5166 w 20663"/>
                <a:gd name="connsiteY6" fmla="*/ 16236 h 25092"/>
                <a:gd name="connsiteX7" fmla="*/ 0 w 20663"/>
                <a:gd name="connsiteY7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63" h="25092">
                  <a:moveTo>
                    <a:pt x="0" y="25092"/>
                  </a:moveTo>
                  <a:cubicBezTo>
                    <a:pt x="2443" y="22763"/>
                    <a:pt x="4443" y="20013"/>
                    <a:pt x="5904" y="16974"/>
                  </a:cubicBezTo>
                  <a:lnTo>
                    <a:pt x="14022" y="6642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12546" y="6642"/>
                  </a:lnTo>
                  <a:cubicBezTo>
                    <a:pt x="9638" y="9468"/>
                    <a:pt x="7151" y="12699"/>
                    <a:pt x="5166" y="16236"/>
                  </a:cubicBezTo>
                  <a:lnTo>
                    <a:pt x="0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BADF602A-01A5-403A-A3B2-902E0AED4389}"/>
                </a:ext>
              </a:extLst>
            </p:cNvPr>
            <p:cNvSpPr/>
            <p:nvPr/>
          </p:nvSpPr>
          <p:spPr>
            <a:xfrm>
              <a:off x="10344144" y="3724700"/>
              <a:ext cx="11069" cy="12545"/>
            </a:xfrm>
            <a:custGeom>
              <a:avLst/>
              <a:gdLst>
                <a:gd name="connsiteX0" fmla="*/ 0 w 11069"/>
                <a:gd name="connsiteY0" fmla="*/ 12546 h 12545"/>
                <a:gd name="connsiteX1" fmla="*/ 4428 w 11069"/>
                <a:gd name="connsiteY1" fmla="*/ 8118 h 12545"/>
                <a:gd name="connsiteX2" fmla="*/ 11070 w 11069"/>
                <a:gd name="connsiteY2" fmla="*/ 0 h 12545"/>
                <a:gd name="connsiteX3" fmla="*/ 11070 w 11069"/>
                <a:gd name="connsiteY3" fmla="*/ 0 h 12545"/>
                <a:gd name="connsiteX4" fmla="*/ 4428 w 11069"/>
                <a:gd name="connsiteY4" fmla="*/ 7380 h 12545"/>
                <a:gd name="connsiteX5" fmla="*/ 0 w 11069"/>
                <a:gd name="connsiteY5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69" h="12545">
                  <a:moveTo>
                    <a:pt x="0" y="12546"/>
                  </a:moveTo>
                  <a:lnTo>
                    <a:pt x="4428" y="8118"/>
                  </a:lnTo>
                  <a:cubicBezTo>
                    <a:pt x="4428" y="8118"/>
                    <a:pt x="10332" y="738"/>
                    <a:pt x="11070" y="0"/>
                  </a:cubicBezTo>
                  <a:lnTo>
                    <a:pt x="11070" y="0"/>
                  </a:lnTo>
                  <a:lnTo>
                    <a:pt x="4428" y="7380"/>
                  </a:lnTo>
                  <a:lnTo>
                    <a:pt x="0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F05296BB-0C6A-4E38-B4AD-0BCBE6FD6926}"/>
                </a:ext>
              </a:extLst>
            </p:cNvPr>
            <p:cNvSpPr/>
            <p:nvPr/>
          </p:nvSpPr>
          <p:spPr>
            <a:xfrm>
              <a:off x="10333347" y="3727652"/>
              <a:ext cx="863" cy="16974"/>
            </a:xfrm>
            <a:custGeom>
              <a:avLst/>
              <a:gdLst>
                <a:gd name="connsiteX0" fmla="*/ 465 w 863"/>
                <a:gd name="connsiteY0" fmla="*/ 16974 h 16974"/>
                <a:gd name="connsiteX1" fmla="*/ 465 w 863"/>
                <a:gd name="connsiteY1" fmla="*/ 10332 h 16974"/>
                <a:gd name="connsiteX2" fmla="*/ 465 w 863"/>
                <a:gd name="connsiteY2" fmla="*/ 4428 h 16974"/>
                <a:gd name="connsiteX3" fmla="*/ 465 w 863"/>
                <a:gd name="connsiteY3" fmla="*/ 0 h 16974"/>
                <a:gd name="connsiteX4" fmla="*/ 465 w 863"/>
                <a:gd name="connsiteY4" fmla="*/ 0 h 16974"/>
                <a:gd name="connsiteX5" fmla="*/ 465 w 863"/>
                <a:gd name="connsiteY5" fmla="*/ 4428 h 16974"/>
                <a:gd name="connsiteX6" fmla="*/ 465 w 863"/>
                <a:gd name="connsiteY6" fmla="*/ 10332 h 16974"/>
                <a:gd name="connsiteX7" fmla="*/ 465 w 863"/>
                <a:gd name="connsiteY7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" h="16974">
                  <a:moveTo>
                    <a:pt x="465" y="16974"/>
                  </a:moveTo>
                  <a:cubicBezTo>
                    <a:pt x="996" y="14792"/>
                    <a:pt x="996" y="12514"/>
                    <a:pt x="465" y="10332"/>
                  </a:cubicBezTo>
                  <a:cubicBezTo>
                    <a:pt x="133" y="8378"/>
                    <a:pt x="133" y="6382"/>
                    <a:pt x="465" y="4428"/>
                  </a:cubicBezTo>
                  <a:cubicBezTo>
                    <a:pt x="605" y="2956"/>
                    <a:pt x="605" y="1472"/>
                    <a:pt x="465" y="0"/>
                  </a:cubicBezTo>
                  <a:lnTo>
                    <a:pt x="465" y="0"/>
                  </a:lnTo>
                  <a:cubicBezTo>
                    <a:pt x="598" y="1473"/>
                    <a:pt x="598" y="2955"/>
                    <a:pt x="465" y="4428"/>
                  </a:cubicBezTo>
                  <a:cubicBezTo>
                    <a:pt x="-155" y="6347"/>
                    <a:pt x="-155" y="8413"/>
                    <a:pt x="465" y="10332"/>
                  </a:cubicBezTo>
                  <a:cubicBezTo>
                    <a:pt x="679" y="12541"/>
                    <a:pt x="679" y="14765"/>
                    <a:pt x="465" y="169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DCC0A727-3501-4539-91F0-A4E9DF28125D}"/>
                </a:ext>
              </a:extLst>
            </p:cNvPr>
            <p:cNvSpPr/>
            <p:nvPr/>
          </p:nvSpPr>
          <p:spPr>
            <a:xfrm>
              <a:off x="10334151" y="3718058"/>
              <a:ext cx="1029" cy="24353"/>
            </a:xfrm>
            <a:custGeom>
              <a:avLst/>
              <a:gdLst>
                <a:gd name="connsiteX0" fmla="*/ 399 w 1029"/>
                <a:gd name="connsiteY0" fmla="*/ 24354 h 24353"/>
                <a:gd name="connsiteX1" fmla="*/ 399 w 1029"/>
                <a:gd name="connsiteY1" fmla="*/ 11808 h 24353"/>
                <a:gd name="connsiteX2" fmla="*/ 399 w 1029"/>
                <a:gd name="connsiteY2" fmla="*/ 5166 h 24353"/>
                <a:gd name="connsiteX3" fmla="*/ 399 w 1029"/>
                <a:gd name="connsiteY3" fmla="*/ 0 h 24353"/>
                <a:gd name="connsiteX4" fmla="*/ 399 w 1029"/>
                <a:gd name="connsiteY4" fmla="*/ 0 h 24353"/>
                <a:gd name="connsiteX5" fmla="*/ 399 w 1029"/>
                <a:gd name="connsiteY5" fmla="*/ 5166 h 24353"/>
                <a:gd name="connsiteX6" fmla="*/ 399 w 1029"/>
                <a:gd name="connsiteY6" fmla="*/ 10332 h 24353"/>
                <a:gd name="connsiteX7" fmla="*/ 399 w 1029"/>
                <a:gd name="connsiteY7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9" h="24353">
                  <a:moveTo>
                    <a:pt x="399" y="24354"/>
                  </a:moveTo>
                  <a:cubicBezTo>
                    <a:pt x="1011" y="20195"/>
                    <a:pt x="1011" y="15967"/>
                    <a:pt x="399" y="11808"/>
                  </a:cubicBezTo>
                  <a:cubicBezTo>
                    <a:pt x="-133" y="9626"/>
                    <a:pt x="-133" y="7348"/>
                    <a:pt x="399" y="5166"/>
                  </a:cubicBezTo>
                  <a:lnTo>
                    <a:pt x="399" y="0"/>
                  </a:lnTo>
                  <a:lnTo>
                    <a:pt x="399" y="0"/>
                  </a:lnTo>
                  <a:cubicBezTo>
                    <a:pt x="701" y="1708"/>
                    <a:pt x="701" y="3458"/>
                    <a:pt x="399" y="5166"/>
                  </a:cubicBezTo>
                  <a:cubicBezTo>
                    <a:pt x="716" y="6873"/>
                    <a:pt x="716" y="8625"/>
                    <a:pt x="399" y="10332"/>
                  </a:cubicBezTo>
                  <a:cubicBezTo>
                    <a:pt x="1240" y="14968"/>
                    <a:pt x="1240" y="19718"/>
                    <a:pt x="399" y="243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100D9740-5899-4C7E-BFAE-D7CA67C70996}"/>
                </a:ext>
              </a:extLst>
            </p:cNvPr>
            <p:cNvSpPr/>
            <p:nvPr/>
          </p:nvSpPr>
          <p:spPr>
            <a:xfrm>
              <a:off x="10335505" y="3717319"/>
              <a:ext cx="9103" cy="26568"/>
            </a:xfrm>
            <a:custGeom>
              <a:avLst/>
              <a:gdLst>
                <a:gd name="connsiteX0" fmla="*/ 520 w 9103"/>
                <a:gd name="connsiteY0" fmla="*/ 26568 h 26568"/>
                <a:gd name="connsiteX1" fmla="*/ 520 w 9103"/>
                <a:gd name="connsiteY1" fmla="*/ 21402 h 26568"/>
                <a:gd name="connsiteX2" fmla="*/ 8638 w 9103"/>
                <a:gd name="connsiteY2" fmla="*/ 10332 h 26568"/>
                <a:gd name="connsiteX3" fmla="*/ 8638 w 9103"/>
                <a:gd name="connsiteY3" fmla="*/ 5904 h 26568"/>
                <a:gd name="connsiteX4" fmla="*/ 8638 w 9103"/>
                <a:gd name="connsiteY4" fmla="*/ 0 h 26568"/>
                <a:gd name="connsiteX5" fmla="*/ 8638 w 9103"/>
                <a:gd name="connsiteY5" fmla="*/ 0 h 26568"/>
                <a:gd name="connsiteX6" fmla="*/ 8638 w 9103"/>
                <a:gd name="connsiteY6" fmla="*/ 5166 h 26568"/>
                <a:gd name="connsiteX7" fmla="*/ 8638 w 9103"/>
                <a:gd name="connsiteY7" fmla="*/ 10332 h 26568"/>
                <a:gd name="connsiteX8" fmla="*/ 4210 w 9103"/>
                <a:gd name="connsiteY8" fmla="*/ 21402 h 26568"/>
                <a:gd name="connsiteX9" fmla="*/ 4210 w 9103"/>
                <a:gd name="connsiteY9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03" h="26568">
                  <a:moveTo>
                    <a:pt x="520" y="26568"/>
                  </a:moveTo>
                  <a:cubicBezTo>
                    <a:pt x="-173" y="24916"/>
                    <a:pt x="-173" y="23054"/>
                    <a:pt x="520" y="21402"/>
                  </a:cubicBezTo>
                  <a:cubicBezTo>
                    <a:pt x="4151" y="18487"/>
                    <a:pt x="6948" y="14669"/>
                    <a:pt x="8638" y="10332"/>
                  </a:cubicBezTo>
                  <a:lnTo>
                    <a:pt x="8638" y="5904"/>
                  </a:lnTo>
                  <a:cubicBezTo>
                    <a:pt x="9081" y="3961"/>
                    <a:pt x="9081" y="1943"/>
                    <a:pt x="8638" y="0"/>
                  </a:cubicBezTo>
                  <a:lnTo>
                    <a:pt x="8638" y="0"/>
                  </a:lnTo>
                  <a:cubicBezTo>
                    <a:pt x="9258" y="1666"/>
                    <a:pt x="9258" y="3500"/>
                    <a:pt x="8638" y="5166"/>
                  </a:cubicBezTo>
                  <a:lnTo>
                    <a:pt x="8638" y="10332"/>
                  </a:lnTo>
                  <a:cubicBezTo>
                    <a:pt x="8136" y="14340"/>
                    <a:pt x="6609" y="18151"/>
                    <a:pt x="4210" y="21402"/>
                  </a:cubicBezTo>
                  <a:cubicBezTo>
                    <a:pt x="3849" y="23105"/>
                    <a:pt x="3849" y="24865"/>
                    <a:pt x="4210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id="{CB5F6180-99B0-4B06-ADD2-BE08BEF71640}"/>
                </a:ext>
              </a:extLst>
            </p:cNvPr>
            <p:cNvSpPr/>
            <p:nvPr/>
          </p:nvSpPr>
          <p:spPr>
            <a:xfrm>
              <a:off x="10344144" y="3697393"/>
              <a:ext cx="7490" cy="13284"/>
            </a:xfrm>
            <a:custGeom>
              <a:avLst/>
              <a:gdLst>
                <a:gd name="connsiteX0" fmla="*/ 0 w 7490"/>
                <a:gd name="connsiteY0" fmla="*/ 9594 h 13284"/>
                <a:gd name="connsiteX1" fmla="*/ 7380 w 7490"/>
                <a:gd name="connsiteY1" fmla="*/ 5166 h 13284"/>
                <a:gd name="connsiteX2" fmla="*/ 7380 w 7490"/>
                <a:gd name="connsiteY2" fmla="*/ 0 h 13284"/>
                <a:gd name="connsiteX3" fmla="*/ 7380 w 7490"/>
                <a:gd name="connsiteY3" fmla="*/ 0 h 13284"/>
                <a:gd name="connsiteX4" fmla="*/ 7380 w 7490"/>
                <a:gd name="connsiteY4" fmla="*/ 5166 h 13284"/>
                <a:gd name="connsiteX5" fmla="*/ 2952 w 7490"/>
                <a:gd name="connsiteY5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0" h="13284">
                  <a:moveTo>
                    <a:pt x="0" y="9594"/>
                  </a:moveTo>
                  <a:cubicBezTo>
                    <a:pt x="2672" y="8497"/>
                    <a:pt x="5159" y="7004"/>
                    <a:pt x="7380" y="5166"/>
                  </a:cubicBezTo>
                  <a:cubicBezTo>
                    <a:pt x="7269" y="3446"/>
                    <a:pt x="7269" y="1720"/>
                    <a:pt x="7380" y="0"/>
                  </a:cubicBezTo>
                  <a:lnTo>
                    <a:pt x="7380" y="0"/>
                  </a:lnTo>
                  <a:cubicBezTo>
                    <a:pt x="7528" y="1719"/>
                    <a:pt x="7528" y="3447"/>
                    <a:pt x="7380" y="5166"/>
                  </a:cubicBezTo>
                  <a:cubicBezTo>
                    <a:pt x="6649" y="8216"/>
                    <a:pt x="5122" y="11018"/>
                    <a:pt x="2952" y="132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id="{E9486D0E-AD87-44CC-AEDE-8EEF60BCC5FE}"/>
                </a:ext>
              </a:extLst>
            </p:cNvPr>
            <p:cNvSpPr/>
            <p:nvPr/>
          </p:nvSpPr>
          <p:spPr>
            <a:xfrm>
              <a:off x="10336763" y="3701084"/>
              <a:ext cx="143" cy="9594"/>
            </a:xfrm>
            <a:custGeom>
              <a:avLst/>
              <a:gdLst>
                <a:gd name="connsiteX0" fmla="*/ 0 w 143"/>
                <a:gd name="connsiteY0" fmla="*/ 5166 h 9594"/>
                <a:gd name="connsiteX1" fmla="*/ 0 w 143"/>
                <a:gd name="connsiteY1" fmla="*/ 5166 h 9594"/>
                <a:gd name="connsiteX2" fmla="*/ 0 w 143"/>
                <a:gd name="connsiteY2" fmla="*/ 5166 h 9594"/>
                <a:gd name="connsiteX3" fmla="*/ 0 w 143"/>
                <a:gd name="connsiteY3" fmla="*/ 0 h 9594"/>
                <a:gd name="connsiteX4" fmla="*/ 0 w 143"/>
                <a:gd name="connsiteY4" fmla="*/ 0 h 9594"/>
                <a:gd name="connsiteX5" fmla="*/ 0 w 143"/>
                <a:gd name="connsiteY5" fmla="*/ 5166 h 9594"/>
                <a:gd name="connsiteX6" fmla="*/ 0 w 143"/>
                <a:gd name="connsiteY6" fmla="*/ 5166 h 9594"/>
                <a:gd name="connsiteX7" fmla="*/ 0 w 143"/>
                <a:gd name="connsiteY7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" h="9594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192" y="3449"/>
                    <a:pt x="192" y="1717"/>
                    <a:pt x="0" y="0"/>
                  </a:cubicBezTo>
                  <a:lnTo>
                    <a:pt x="0" y="0"/>
                  </a:lnTo>
                  <a:cubicBezTo>
                    <a:pt x="192" y="1717"/>
                    <a:pt x="192" y="3449"/>
                    <a:pt x="0" y="5166"/>
                  </a:cubicBezTo>
                  <a:lnTo>
                    <a:pt x="0" y="5166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id="{A95FB5F2-88EA-4EAC-8AD4-1239692DCD4B}"/>
                </a:ext>
              </a:extLst>
            </p:cNvPr>
            <p:cNvSpPr/>
            <p:nvPr/>
          </p:nvSpPr>
          <p:spPr>
            <a:xfrm>
              <a:off x="10334549" y="3698132"/>
              <a:ext cx="5165" cy="16235"/>
            </a:xfrm>
            <a:custGeom>
              <a:avLst/>
              <a:gdLst>
                <a:gd name="connsiteX0" fmla="*/ 5166 w 5165"/>
                <a:gd name="connsiteY0" fmla="*/ 16236 h 16235"/>
                <a:gd name="connsiteX1" fmla="*/ 0 w 5165"/>
                <a:gd name="connsiteY1" fmla="*/ 11070 h 16235"/>
                <a:gd name="connsiteX2" fmla="*/ 0 w 5165"/>
                <a:gd name="connsiteY2" fmla="*/ 5904 h 16235"/>
                <a:gd name="connsiteX3" fmla="*/ 0 w 5165"/>
                <a:gd name="connsiteY3" fmla="*/ 0 h 16235"/>
                <a:gd name="connsiteX4" fmla="*/ 0 w 5165"/>
                <a:gd name="connsiteY4" fmla="*/ 0 h 16235"/>
                <a:gd name="connsiteX5" fmla="*/ 0 w 5165"/>
                <a:gd name="connsiteY5" fmla="*/ 4428 h 16235"/>
                <a:gd name="connsiteX6" fmla="*/ 0 w 5165"/>
                <a:gd name="connsiteY6" fmla="*/ 11070 h 16235"/>
                <a:gd name="connsiteX7" fmla="*/ 5166 w 5165"/>
                <a:gd name="connsiteY7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5" h="16235">
                  <a:moveTo>
                    <a:pt x="5166" y="16236"/>
                  </a:moveTo>
                  <a:lnTo>
                    <a:pt x="0" y="11070"/>
                  </a:lnTo>
                  <a:cubicBezTo>
                    <a:pt x="0" y="11070"/>
                    <a:pt x="0" y="6642"/>
                    <a:pt x="0" y="5904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ubicBezTo>
                    <a:pt x="0" y="4428"/>
                    <a:pt x="0" y="10332"/>
                    <a:pt x="0" y="11070"/>
                  </a:cubicBezTo>
                  <a:cubicBezTo>
                    <a:pt x="0" y="11808"/>
                    <a:pt x="5166" y="11070"/>
                    <a:pt x="5166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id="{64D4DDE9-BA7F-47F6-9686-150C97A9D15F}"/>
                </a:ext>
              </a:extLst>
            </p:cNvPr>
            <p:cNvSpPr/>
            <p:nvPr/>
          </p:nvSpPr>
          <p:spPr>
            <a:xfrm>
              <a:off x="10343917" y="3689276"/>
              <a:ext cx="863" cy="24353"/>
            </a:xfrm>
            <a:custGeom>
              <a:avLst/>
              <a:gdLst>
                <a:gd name="connsiteX0" fmla="*/ 227 w 863"/>
                <a:gd name="connsiteY0" fmla="*/ 24354 h 24353"/>
                <a:gd name="connsiteX1" fmla="*/ 227 w 863"/>
                <a:gd name="connsiteY1" fmla="*/ 17712 h 24353"/>
                <a:gd name="connsiteX2" fmla="*/ 227 w 863"/>
                <a:gd name="connsiteY2" fmla="*/ 13284 h 24353"/>
                <a:gd name="connsiteX3" fmla="*/ 227 w 863"/>
                <a:gd name="connsiteY3" fmla="*/ 7380 h 24353"/>
                <a:gd name="connsiteX4" fmla="*/ 227 w 863"/>
                <a:gd name="connsiteY4" fmla="*/ 0 h 24353"/>
                <a:gd name="connsiteX5" fmla="*/ 227 w 863"/>
                <a:gd name="connsiteY5" fmla="*/ 0 h 24353"/>
                <a:gd name="connsiteX6" fmla="*/ 227 w 863"/>
                <a:gd name="connsiteY6" fmla="*/ 7380 h 24353"/>
                <a:gd name="connsiteX7" fmla="*/ 227 w 863"/>
                <a:gd name="connsiteY7" fmla="*/ 13284 h 24353"/>
                <a:gd name="connsiteX8" fmla="*/ 227 w 863"/>
                <a:gd name="connsiteY8" fmla="*/ 13284 h 24353"/>
                <a:gd name="connsiteX9" fmla="*/ 227 w 863"/>
                <a:gd name="connsiteY9" fmla="*/ 21402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" h="24353">
                  <a:moveTo>
                    <a:pt x="227" y="24354"/>
                  </a:moveTo>
                  <a:cubicBezTo>
                    <a:pt x="227" y="24354"/>
                    <a:pt x="227" y="19926"/>
                    <a:pt x="227" y="17712"/>
                  </a:cubicBezTo>
                  <a:cubicBezTo>
                    <a:pt x="227" y="15498"/>
                    <a:pt x="227" y="13284"/>
                    <a:pt x="227" y="13284"/>
                  </a:cubicBezTo>
                  <a:cubicBezTo>
                    <a:pt x="-76" y="11328"/>
                    <a:pt x="-76" y="9336"/>
                    <a:pt x="227" y="7380"/>
                  </a:cubicBezTo>
                  <a:cubicBezTo>
                    <a:pt x="493" y="4928"/>
                    <a:pt x="493" y="2452"/>
                    <a:pt x="227" y="0"/>
                  </a:cubicBezTo>
                  <a:lnTo>
                    <a:pt x="227" y="0"/>
                  </a:lnTo>
                  <a:cubicBezTo>
                    <a:pt x="884" y="2416"/>
                    <a:pt x="884" y="4964"/>
                    <a:pt x="227" y="7380"/>
                  </a:cubicBezTo>
                  <a:lnTo>
                    <a:pt x="227" y="13284"/>
                  </a:lnTo>
                  <a:cubicBezTo>
                    <a:pt x="227" y="13284"/>
                    <a:pt x="227" y="13284"/>
                    <a:pt x="227" y="13284"/>
                  </a:cubicBezTo>
                  <a:cubicBezTo>
                    <a:pt x="1076" y="15924"/>
                    <a:pt x="1076" y="18762"/>
                    <a:pt x="227" y="21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id="{D494D5F4-D968-477D-8375-8490EC50B0C0}"/>
                </a:ext>
              </a:extLst>
            </p:cNvPr>
            <p:cNvSpPr/>
            <p:nvPr/>
          </p:nvSpPr>
          <p:spPr>
            <a:xfrm>
              <a:off x="10322003" y="3672302"/>
              <a:ext cx="13284" cy="14759"/>
            </a:xfrm>
            <a:custGeom>
              <a:avLst/>
              <a:gdLst>
                <a:gd name="connsiteX0" fmla="*/ 13284 w 13284"/>
                <a:gd name="connsiteY0" fmla="*/ 14760 h 14759"/>
                <a:gd name="connsiteX1" fmla="*/ 5166 w 13284"/>
                <a:gd name="connsiteY1" fmla="*/ 5904 h 14759"/>
                <a:gd name="connsiteX2" fmla="*/ 0 w 13284"/>
                <a:gd name="connsiteY2" fmla="*/ 0 h 14759"/>
                <a:gd name="connsiteX3" fmla="*/ 0 w 13284"/>
                <a:gd name="connsiteY3" fmla="*/ 0 h 14759"/>
                <a:gd name="connsiteX4" fmla="*/ 5166 w 13284"/>
                <a:gd name="connsiteY4" fmla="*/ 5904 h 14759"/>
                <a:gd name="connsiteX5" fmla="*/ 13284 w 13284"/>
                <a:gd name="connsiteY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4" h="14759">
                  <a:moveTo>
                    <a:pt x="13284" y="14760"/>
                  </a:moveTo>
                  <a:lnTo>
                    <a:pt x="5166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5904"/>
                  </a:lnTo>
                  <a:lnTo>
                    <a:pt x="13284" y="147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id="{2D73DBD4-295C-4D9C-8B83-5D0B14B0C806}"/>
                </a:ext>
              </a:extLst>
            </p:cNvPr>
            <p:cNvSpPr/>
            <p:nvPr/>
          </p:nvSpPr>
          <p:spPr>
            <a:xfrm>
              <a:off x="10329384" y="3672302"/>
              <a:ext cx="4427" cy="8855"/>
            </a:xfrm>
            <a:custGeom>
              <a:avLst/>
              <a:gdLst>
                <a:gd name="connsiteX0" fmla="*/ 3690 w 4427"/>
                <a:gd name="connsiteY0" fmla="*/ 8118 h 8855"/>
                <a:gd name="connsiteX1" fmla="*/ 3690 w 4427"/>
                <a:gd name="connsiteY1" fmla="*/ 8118 h 8855"/>
                <a:gd name="connsiteX2" fmla="*/ 0 w 4427"/>
                <a:gd name="connsiteY2" fmla="*/ 0 h 8855"/>
                <a:gd name="connsiteX3" fmla="*/ 0 w 4427"/>
                <a:gd name="connsiteY3" fmla="*/ 0 h 8855"/>
                <a:gd name="connsiteX4" fmla="*/ 4428 w 4427"/>
                <a:gd name="connsiteY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8855">
                  <a:moveTo>
                    <a:pt x="3690" y="8118"/>
                  </a:moveTo>
                  <a:lnTo>
                    <a:pt x="3690" y="81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id="{06C9C31E-8A53-43C3-BF61-0D37A1573BAD}"/>
                </a:ext>
              </a:extLst>
            </p:cNvPr>
            <p:cNvSpPr/>
            <p:nvPr/>
          </p:nvSpPr>
          <p:spPr>
            <a:xfrm>
              <a:off x="10337219" y="3668611"/>
              <a:ext cx="874" cy="18450"/>
            </a:xfrm>
            <a:custGeom>
              <a:avLst/>
              <a:gdLst>
                <a:gd name="connsiteX0" fmla="*/ 282 w 874"/>
                <a:gd name="connsiteY0" fmla="*/ 18450 h 18450"/>
                <a:gd name="connsiteX1" fmla="*/ 282 w 874"/>
                <a:gd name="connsiteY1" fmla="*/ 11808 h 18450"/>
                <a:gd name="connsiteX2" fmla="*/ 282 w 874"/>
                <a:gd name="connsiteY2" fmla="*/ 7380 h 18450"/>
                <a:gd name="connsiteX3" fmla="*/ 282 w 874"/>
                <a:gd name="connsiteY3" fmla="*/ 0 h 18450"/>
                <a:gd name="connsiteX4" fmla="*/ 282 w 874"/>
                <a:gd name="connsiteY4" fmla="*/ 0 h 18450"/>
                <a:gd name="connsiteX5" fmla="*/ 282 w 874"/>
                <a:gd name="connsiteY5" fmla="*/ 7380 h 18450"/>
                <a:gd name="connsiteX6" fmla="*/ 282 w 874"/>
                <a:gd name="connsiteY6" fmla="*/ 11808 h 18450"/>
                <a:gd name="connsiteX7" fmla="*/ 282 w 874"/>
                <a:gd name="connsiteY7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4" h="18450">
                  <a:moveTo>
                    <a:pt x="282" y="18450"/>
                  </a:moveTo>
                  <a:lnTo>
                    <a:pt x="282" y="11808"/>
                  </a:lnTo>
                  <a:cubicBezTo>
                    <a:pt x="1072" y="10438"/>
                    <a:pt x="1072" y="8750"/>
                    <a:pt x="282" y="7380"/>
                  </a:cubicBezTo>
                  <a:lnTo>
                    <a:pt x="282" y="0"/>
                  </a:lnTo>
                  <a:lnTo>
                    <a:pt x="282" y="0"/>
                  </a:lnTo>
                  <a:cubicBezTo>
                    <a:pt x="-94" y="2446"/>
                    <a:pt x="-94" y="4934"/>
                    <a:pt x="282" y="7380"/>
                  </a:cubicBezTo>
                  <a:lnTo>
                    <a:pt x="282" y="11808"/>
                  </a:lnTo>
                  <a:cubicBezTo>
                    <a:pt x="282" y="11808"/>
                    <a:pt x="282" y="11808"/>
                    <a:pt x="282" y="184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id="{61AE6976-DA39-4052-BF35-1C4BE5BA29B8}"/>
                </a:ext>
              </a:extLst>
            </p:cNvPr>
            <p:cNvSpPr/>
            <p:nvPr/>
          </p:nvSpPr>
          <p:spPr>
            <a:xfrm>
              <a:off x="10308720" y="3653852"/>
              <a:ext cx="8855" cy="5903"/>
            </a:xfrm>
            <a:custGeom>
              <a:avLst/>
              <a:gdLst>
                <a:gd name="connsiteX0" fmla="*/ 8856 w 8855"/>
                <a:gd name="connsiteY0" fmla="*/ 5904 h 5903"/>
                <a:gd name="connsiteX1" fmla="*/ 0 w 8855"/>
                <a:gd name="connsiteY1" fmla="*/ 0 h 5903"/>
                <a:gd name="connsiteX2" fmla="*/ 0 w 8855"/>
                <a:gd name="connsiteY2" fmla="*/ 0 h 5903"/>
                <a:gd name="connsiteX3" fmla="*/ 8856 w 8855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5903">
                  <a:moveTo>
                    <a:pt x="8856" y="5904"/>
                  </a:moveTo>
                  <a:cubicBezTo>
                    <a:pt x="6140" y="3598"/>
                    <a:pt x="3173" y="1617"/>
                    <a:pt x="0" y="0"/>
                  </a:cubicBezTo>
                  <a:lnTo>
                    <a:pt x="0" y="0"/>
                  </a:lnTo>
                  <a:cubicBezTo>
                    <a:pt x="3269" y="1443"/>
                    <a:pt x="6266" y="3440"/>
                    <a:pt x="8856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6A1ED99C-C3B4-4CC2-8846-72F883833585}"/>
                </a:ext>
              </a:extLst>
            </p:cNvPr>
            <p:cNvSpPr/>
            <p:nvPr/>
          </p:nvSpPr>
          <p:spPr>
            <a:xfrm>
              <a:off x="10313147" y="3647948"/>
              <a:ext cx="6642" cy="9593"/>
            </a:xfrm>
            <a:custGeom>
              <a:avLst/>
              <a:gdLst>
                <a:gd name="connsiteX0" fmla="*/ 6642 w 6642"/>
                <a:gd name="connsiteY0" fmla="*/ 9594 h 9593"/>
                <a:gd name="connsiteX1" fmla="*/ 0 w 6642"/>
                <a:gd name="connsiteY1" fmla="*/ 0 h 9593"/>
                <a:gd name="connsiteX2" fmla="*/ 0 w 6642"/>
                <a:gd name="connsiteY2" fmla="*/ 0 h 9593"/>
                <a:gd name="connsiteX3" fmla="*/ 6642 w 6642"/>
                <a:gd name="connsiteY3" fmla="*/ 9594 h 9593"/>
                <a:gd name="connsiteX4" fmla="*/ 6642 w 6642"/>
                <a:gd name="connsiteY4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9593">
                  <a:moveTo>
                    <a:pt x="6642" y="959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642" y="9594"/>
                  </a:lnTo>
                  <a:lnTo>
                    <a:pt x="6642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id="{C73B0017-CD86-4B01-92A9-2C8E025260E8}"/>
                </a:ext>
              </a:extLst>
            </p:cNvPr>
            <p:cNvSpPr/>
            <p:nvPr/>
          </p:nvSpPr>
          <p:spPr>
            <a:xfrm>
              <a:off x="10321265" y="3647210"/>
              <a:ext cx="3690" cy="14759"/>
            </a:xfrm>
            <a:custGeom>
              <a:avLst/>
              <a:gdLst>
                <a:gd name="connsiteX0" fmla="*/ 3690 w 3690"/>
                <a:gd name="connsiteY0" fmla="*/ 14760 h 14759"/>
                <a:gd name="connsiteX1" fmla="*/ 0 w 3690"/>
                <a:gd name="connsiteY1" fmla="*/ 5904 h 14759"/>
                <a:gd name="connsiteX2" fmla="*/ 0 w 3690"/>
                <a:gd name="connsiteY2" fmla="*/ 0 h 14759"/>
                <a:gd name="connsiteX3" fmla="*/ 0 w 3690"/>
                <a:gd name="connsiteY3" fmla="*/ 0 h 14759"/>
                <a:gd name="connsiteX4" fmla="*/ 0 w 3690"/>
                <a:gd name="connsiteY4" fmla="*/ 5904 h 14759"/>
                <a:gd name="connsiteX5" fmla="*/ 3690 w 3690"/>
                <a:gd name="connsiteY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14759">
                  <a:moveTo>
                    <a:pt x="3690" y="14760"/>
                  </a:moveTo>
                  <a:cubicBezTo>
                    <a:pt x="1845" y="12102"/>
                    <a:pt x="590" y="9083"/>
                    <a:pt x="0" y="5904"/>
                  </a:cubicBezTo>
                  <a:cubicBezTo>
                    <a:pt x="229" y="3943"/>
                    <a:pt x="229" y="1961"/>
                    <a:pt x="0" y="0"/>
                  </a:cubicBezTo>
                  <a:lnTo>
                    <a:pt x="0" y="0"/>
                  </a:lnTo>
                  <a:cubicBezTo>
                    <a:pt x="421" y="1945"/>
                    <a:pt x="421" y="3959"/>
                    <a:pt x="0" y="5904"/>
                  </a:cubicBezTo>
                  <a:cubicBezTo>
                    <a:pt x="1033" y="8933"/>
                    <a:pt x="2266" y="11891"/>
                    <a:pt x="3690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id="{67ED0C98-FF2D-49C9-BA31-C4E09CFBAB43}"/>
                </a:ext>
              </a:extLst>
            </p:cNvPr>
            <p:cNvSpPr/>
            <p:nvPr/>
          </p:nvSpPr>
          <p:spPr>
            <a:xfrm>
              <a:off x="10196544" y="37970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id="{D740B7FC-45BD-4B93-A690-413540CB7D94}"/>
                </a:ext>
              </a:extLst>
            </p:cNvPr>
            <p:cNvSpPr/>
            <p:nvPr/>
          </p:nvSpPr>
          <p:spPr>
            <a:xfrm>
              <a:off x="10196544" y="37970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id="{FDA1A251-AD80-4231-9184-779467F31F67}"/>
                </a:ext>
              </a:extLst>
            </p:cNvPr>
            <p:cNvSpPr/>
            <p:nvPr/>
          </p:nvSpPr>
          <p:spPr>
            <a:xfrm>
              <a:off x="10186211" y="38073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id="{5F9D5893-5972-452E-9DAE-0AADF73FA59E}"/>
                </a:ext>
              </a:extLst>
            </p:cNvPr>
            <p:cNvSpPr/>
            <p:nvPr/>
          </p:nvSpPr>
          <p:spPr>
            <a:xfrm>
              <a:off x="10186211" y="38073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id="{F646121B-865B-4D6B-8840-D597A992215F}"/>
                </a:ext>
              </a:extLst>
            </p:cNvPr>
            <p:cNvSpPr/>
            <p:nvPr/>
          </p:nvSpPr>
          <p:spPr>
            <a:xfrm>
              <a:off x="10167761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id="{9AF1DC2B-4F47-473A-80D0-7ED655AB7794}"/>
                </a:ext>
              </a:extLst>
            </p:cNvPr>
            <p:cNvSpPr/>
            <p:nvPr/>
          </p:nvSpPr>
          <p:spPr>
            <a:xfrm>
              <a:off x="10167433" y="3776360"/>
              <a:ext cx="327" cy="73800"/>
            </a:xfrm>
            <a:custGeom>
              <a:avLst/>
              <a:gdLst>
                <a:gd name="connsiteX0" fmla="*/ 328 w 327"/>
                <a:gd name="connsiteY0" fmla="*/ 0 h 73800"/>
                <a:gd name="connsiteX1" fmla="*/ 328 w 327"/>
                <a:gd name="connsiteY1" fmla="*/ 0 h 73800"/>
                <a:gd name="connsiteX2" fmla="*/ 328 w 327"/>
                <a:gd name="connsiteY2" fmla="*/ 0 h 73800"/>
                <a:gd name="connsiteX3" fmla="*/ 328 w 327"/>
                <a:gd name="connsiteY3" fmla="*/ 0 h 73800"/>
                <a:gd name="connsiteX4" fmla="*/ 328 w 3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" h="73800">
                  <a:moveTo>
                    <a:pt x="328" y="0"/>
                  </a:moveTo>
                  <a:cubicBezTo>
                    <a:pt x="328" y="0"/>
                    <a:pt x="328" y="0"/>
                    <a:pt x="328" y="0"/>
                  </a:cubicBezTo>
                  <a:lnTo>
                    <a:pt x="328" y="0"/>
                  </a:lnTo>
                  <a:lnTo>
                    <a:pt x="328" y="0"/>
                  </a:ln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id="{87C0A3CE-3CA8-4FA6-95F5-0C33AF040EB5}"/>
                </a:ext>
              </a:extLst>
            </p:cNvPr>
            <p:cNvSpPr/>
            <p:nvPr/>
          </p:nvSpPr>
          <p:spPr>
            <a:xfrm>
              <a:off x="10155953" y="37815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BD587C09-ECC1-406C-B26E-44F80B06E499}"/>
                </a:ext>
              </a:extLst>
            </p:cNvPr>
            <p:cNvSpPr/>
            <p:nvPr/>
          </p:nvSpPr>
          <p:spPr>
            <a:xfrm>
              <a:off x="10155953" y="37815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id="{8FB9CA3A-3273-4DF9-95F2-EF74282900EF}"/>
                </a:ext>
              </a:extLst>
            </p:cNvPr>
            <p:cNvSpPr/>
            <p:nvPr/>
          </p:nvSpPr>
          <p:spPr>
            <a:xfrm>
              <a:off x="10153740" y="37468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:a16="http://schemas.microsoft.com/office/drawing/2014/main" id="{651EC074-8857-4A51-870D-10597ADEA7EC}"/>
                </a:ext>
              </a:extLst>
            </p:cNvPr>
            <p:cNvSpPr/>
            <p:nvPr/>
          </p:nvSpPr>
          <p:spPr>
            <a:xfrm>
              <a:off x="10153740" y="37468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id="{688EB82B-3571-4CC1-866F-8AE866C5664A}"/>
                </a:ext>
              </a:extLst>
            </p:cNvPr>
            <p:cNvSpPr/>
            <p:nvPr/>
          </p:nvSpPr>
          <p:spPr>
            <a:xfrm>
              <a:off x="10144145" y="3749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id="{3C643765-84A2-45C4-8125-4405D123E789}"/>
                </a:ext>
              </a:extLst>
            </p:cNvPr>
            <p:cNvSpPr/>
            <p:nvPr/>
          </p:nvSpPr>
          <p:spPr>
            <a:xfrm>
              <a:off x="10143817" y="3749791"/>
              <a:ext cx="328" cy="73800"/>
            </a:xfrm>
            <a:custGeom>
              <a:avLst/>
              <a:gdLst>
                <a:gd name="connsiteX0" fmla="*/ 328 w 328"/>
                <a:gd name="connsiteY0" fmla="*/ 0 h 73800"/>
                <a:gd name="connsiteX1" fmla="*/ 328 w 328"/>
                <a:gd name="connsiteY1" fmla="*/ 0 h 73800"/>
                <a:gd name="connsiteX2" fmla="*/ 328 w 328"/>
                <a:gd name="connsiteY2" fmla="*/ 0 h 73800"/>
                <a:gd name="connsiteX3" fmla="*/ 328 w 328"/>
                <a:gd name="connsiteY3" fmla="*/ 0 h 73800"/>
                <a:gd name="connsiteX4" fmla="*/ 328 w 3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" h="73800">
                  <a:moveTo>
                    <a:pt x="328" y="0"/>
                  </a:move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lnTo>
                    <a:pt x="328" y="0"/>
                  </a:ln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id="{B072524C-5322-4FC6-AC2F-2BD3B2E4B21E}"/>
                </a:ext>
              </a:extLst>
            </p:cNvPr>
            <p:cNvSpPr/>
            <p:nvPr/>
          </p:nvSpPr>
          <p:spPr>
            <a:xfrm>
              <a:off x="10149311" y="37180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id="{98807B01-1814-4066-8B79-88A13A4CAB84}"/>
                </a:ext>
              </a:extLst>
            </p:cNvPr>
            <p:cNvSpPr/>
            <p:nvPr/>
          </p:nvSpPr>
          <p:spPr>
            <a:xfrm>
              <a:off x="10149311" y="37180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id="{CB5AD570-4D22-4C77-9304-A0F4E890A8E2}"/>
                </a:ext>
              </a:extLst>
            </p:cNvPr>
            <p:cNvSpPr/>
            <p:nvPr/>
          </p:nvSpPr>
          <p:spPr>
            <a:xfrm>
              <a:off x="10140455" y="36892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id="{99E64E30-3412-496E-B461-5AC102B4812B}"/>
                </a:ext>
              </a:extLst>
            </p:cNvPr>
            <p:cNvSpPr/>
            <p:nvPr/>
          </p:nvSpPr>
          <p:spPr>
            <a:xfrm>
              <a:off x="10140455" y="36892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id="{10F15CE0-B41B-4E6E-9A12-35FBA9171235}"/>
                </a:ext>
              </a:extLst>
            </p:cNvPr>
            <p:cNvSpPr/>
            <p:nvPr/>
          </p:nvSpPr>
          <p:spPr>
            <a:xfrm>
              <a:off x="10151526" y="36922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id="{F9869185-AD65-4CEE-88EF-B9C03F3C0EBD}"/>
                </a:ext>
              </a:extLst>
            </p:cNvPr>
            <p:cNvSpPr/>
            <p:nvPr/>
          </p:nvSpPr>
          <p:spPr>
            <a:xfrm>
              <a:off x="10151526" y="36922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id="{90213DCC-676B-4323-8F83-6EBB08EE3114}"/>
                </a:ext>
              </a:extLst>
            </p:cNvPr>
            <p:cNvSpPr/>
            <p:nvPr/>
          </p:nvSpPr>
          <p:spPr>
            <a:xfrm>
              <a:off x="10162595" y="36686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id="{6CD936F5-8911-4AD6-910C-3FF9617CD711}"/>
                </a:ext>
              </a:extLst>
            </p:cNvPr>
            <p:cNvSpPr/>
            <p:nvPr/>
          </p:nvSpPr>
          <p:spPr>
            <a:xfrm>
              <a:off x="10162595" y="36686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id="{16758D86-10D1-4EE7-9CE8-9C80673C478A}"/>
                </a:ext>
              </a:extLst>
            </p:cNvPr>
            <p:cNvSpPr/>
            <p:nvPr/>
          </p:nvSpPr>
          <p:spPr>
            <a:xfrm>
              <a:off x="10154478" y="36619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id="{C6A87EB0-C4E6-47F2-9477-0D9EA2020262}"/>
                </a:ext>
              </a:extLst>
            </p:cNvPr>
            <p:cNvSpPr/>
            <p:nvPr/>
          </p:nvSpPr>
          <p:spPr>
            <a:xfrm>
              <a:off x="10154478" y="36619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id="{414C3032-8AEE-4155-BD81-B0803D7A3526}"/>
                </a:ext>
              </a:extLst>
            </p:cNvPr>
            <p:cNvSpPr/>
            <p:nvPr/>
          </p:nvSpPr>
          <p:spPr>
            <a:xfrm>
              <a:off x="10170713" y="36457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id="{24ECB08D-C469-496F-8269-0C9BEFE764DD}"/>
                </a:ext>
              </a:extLst>
            </p:cNvPr>
            <p:cNvSpPr/>
            <p:nvPr/>
          </p:nvSpPr>
          <p:spPr>
            <a:xfrm>
              <a:off x="10170713" y="36457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id="{4E534A68-31AD-4EB7-9F58-FE737B0F4F0A}"/>
                </a:ext>
              </a:extLst>
            </p:cNvPr>
            <p:cNvSpPr/>
            <p:nvPr/>
          </p:nvSpPr>
          <p:spPr>
            <a:xfrm>
              <a:off x="10136765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id="{39AFD0FB-C52B-48A9-B25D-F4B482247404}"/>
                </a:ext>
              </a:extLst>
            </p:cNvPr>
            <p:cNvSpPr/>
            <p:nvPr/>
          </p:nvSpPr>
          <p:spPr>
            <a:xfrm>
              <a:off x="10136765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id="{CA329166-BCF4-4796-ABC8-A1CA101D61E8}"/>
                </a:ext>
              </a:extLst>
            </p:cNvPr>
            <p:cNvSpPr/>
            <p:nvPr/>
          </p:nvSpPr>
          <p:spPr>
            <a:xfrm>
              <a:off x="10196544" y="3797024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id="{E60CBFC4-0FC0-4EB2-ABD8-FFD0F887CB6F}"/>
                </a:ext>
              </a:extLst>
            </p:cNvPr>
            <p:cNvSpPr/>
            <p:nvPr/>
          </p:nvSpPr>
          <p:spPr>
            <a:xfrm>
              <a:off x="10187688" y="3805141"/>
              <a:ext cx="8855" cy="73800"/>
            </a:xfrm>
            <a:custGeom>
              <a:avLst/>
              <a:gdLst>
                <a:gd name="connsiteX0" fmla="*/ 8856 w 8855"/>
                <a:gd name="connsiteY0" fmla="*/ 0 h 73800"/>
                <a:gd name="connsiteX1" fmla="*/ 0 w 885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5" h="73800">
                  <a:moveTo>
                    <a:pt x="885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id="{8BCE1E43-299B-441C-8B19-2D7EB94E92DF}"/>
                </a:ext>
              </a:extLst>
            </p:cNvPr>
            <p:cNvSpPr/>
            <p:nvPr/>
          </p:nvSpPr>
          <p:spPr>
            <a:xfrm>
              <a:off x="10166286" y="3775621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0 h 6642"/>
                <a:gd name="connsiteX2" fmla="*/ 0 w 73800"/>
                <a:gd name="connsiteY2" fmla="*/ 0 h 6642"/>
                <a:gd name="connsiteX3" fmla="*/ 0 w 73800"/>
                <a:gd name="connsiteY3" fmla="*/ 0 h 6642"/>
                <a:gd name="connsiteX4" fmla="*/ 0 w 73800"/>
                <a:gd name="connsiteY4" fmla="*/ 590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cubicBezTo>
                    <a:pt x="0" y="6642"/>
                    <a:pt x="0" y="738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id="{85E38EDA-55AA-4737-B8DE-B611B7A137B4}"/>
                </a:ext>
              </a:extLst>
            </p:cNvPr>
            <p:cNvSpPr/>
            <p:nvPr/>
          </p:nvSpPr>
          <p:spPr>
            <a:xfrm>
              <a:off x="10161857" y="37807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id="{24A1A0BB-ECA3-4F61-8A34-E7277C0FA5B2}"/>
                </a:ext>
              </a:extLst>
            </p:cNvPr>
            <p:cNvSpPr/>
            <p:nvPr/>
          </p:nvSpPr>
          <p:spPr>
            <a:xfrm>
              <a:off x="10145408" y="3746102"/>
              <a:ext cx="5380" cy="6641"/>
            </a:xfrm>
            <a:custGeom>
              <a:avLst/>
              <a:gdLst>
                <a:gd name="connsiteX0" fmla="*/ 5380 w 5380"/>
                <a:gd name="connsiteY0" fmla="*/ 6642 h 6641"/>
                <a:gd name="connsiteX1" fmla="*/ 214 w 5380"/>
                <a:gd name="connsiteY1" fmla="*/ 6642 h 6641"/>
                <a:gd name="connsiteX2" fmla="*/ 5380 w 5380"/>
                <a:gd name="connsiteY2" fmla="*/ 6642 h 6641"/>
                <a:gd name="connsiteX3" fmla="*/ 5380 w 5380"/>
                <a:gd name="connsiteY3" fmla="*/ 0 h 6641"/>
                <a:gd name="connsiteX4" fmla="*/ 5380 w 5380"/>
                <a:gd name="connsiteY4" fmla="*/ 0 h 6641"/>
                <a:gd name="connsiteX5" fmla="*/ 5380 w 5380"/>
                <a:gd name="connsiteY5" fmla="*/ 5904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80" h="6641">
                  <a:moveTo>
                    <a:pt x="5380" y="6642"/>
                  </a:moveTo>
                  <a:cubicBezTo>
                    <a:pt x="5380" y="6642"/>
                    <a:pt x="1690" y="6642"/>
                    <a:pt x="214" y="6642"/>
                  </a:cubicBezTo>
                  <a:cubicBezTo>
                    <a:pt x="-1262" y="6642"/>
                    <a:pt x="5380" y="6642"/>
                    <a:pt x="5380" y="6642"/>
                  </a:cubicBezTo>
                  <a:cubicBezTo>
                    <a:pt x="4875" y="4457"/>
                    <a:pt x="4875" y="2185"/>
                    <a:pt x="5380" y="0"/>
                  </a:cubicBezTo>
                  <a:lnTo>
                    <a:pt x="5380" y="0"/>
                  </a:lnTo>
                  <a:cubicBezTo>
                    <a:pt x="5380" y="0"/>
                    <a:pt x="5380" y="3690"/>
                    <a:pt x="538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id="{45BBFAEE-6ABA-4C38-89F8-7757E4A73FC2}"/>
                </a:ext>
              </a:extLst>
            </p:cNvPr>
            <p:cNvSpPr/>
            <p:nvPr/>
          </p:nvSpPr>
          <p:spPr>
            <a:xfrm>
              <a:off x="10138242" y="3722445"/>
              <a:ext cx="11069" cy="5641"/>
            </a:xfrm>
            <a:custGeom>
              <a:avLst/>
              <a:gdLst>
                <a:gd name="connsiteX0" fmla="*/ 5166 w 11069"/>
                <a:gd name="connsiteY0" fmla="*/ 41 h 5641"/>
                <a:gd name="connsiteX1" fmla="*/ 0 w 11069"/>
                <a:gd name="connsiteY1" fmla="*/ 41 h 5641"/>
                <a:gd name="connsiteX2" fmla="*/ 0 w 11069"/>
                <a:gd name="connsiteY2" fmla="*/ 41 h 5641"/>
                <a:gd name="connsiteX3" fmla="*/ 0 w 11069"/>
                <a:gd name="connsiteY3" fmla="*/ 41 h 5641"/>
                <a:gd name="connsiteX4" fmla="*/ 5166 w 11069"/>
                <a:gd name="connsiteY4" fmla="*/ 4469 h 5641"/>
                <a:gd name="connsiteX5" fmla="*/ 11070 w 11069"/>
                <a:gd name="connsiteY5" fmla="*/ 41 h 5641"/>
                <a:gd name="connsiteX6" fmla="*/ 5166 w 11069"/>
                <a:gd name="connsiteY6" fmla="*/ 4469 h 5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69" h="5641">
                  <a:moveTo>
                    <a:pt x="5166" y="41"/>
                  </a:moveTo>
                  <a:lnTo>
                    <a:pt x="0" y="41"/>
                  </a:lnTo>
                  <a:lnTo>
                    <a:pt x="0" y="41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4428" y="41"/>
                    <a:pt x="5166" y="4469"/>
                  </a:cubicBezTo>
                  <a:cubicBezTo>
                    <a:pt x="5904" y="8897"/>
                    <a:pt x="9594" y="-697"/>
                    <a:pt x="11070" y="41"/>
                  </a:cubicBezTo>
                  <a:lnTo>
                    <a:pt x="5166" y="446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id="{70BE5B72-0187-404D-A6E6-58AEE596B9FF}"/>
                </a:ext>
              </a:extLst>
            </p:cNvPr>
            <p:cNvSpPr/>
            <p:nvPr/>
          </p:nvSpPr>
          <p:spPr>
            <a:xfrm>
              <a:off x="10144884" y="3690013"/>
              <a:ext cx="5165" cy="5903"/>
            </a:xfrm>
            <a:custGeom>
              <a:avLst/>
              <a:gdLst>
                <a:gd name="connsiteX0" fmla="*/ 0 w 5165"/>
                <a:gd name="connsiteY0" fmla="*/ 5166 h 5903"/>
                <a:gd name="connsiteX1" fmla="*/ 0 w 5165"/>
                <a:gd name="connsiteY1" fmla="*/ 0 h 5903"/>
                <a:gd name="connsiteX2" fmla="*/ 0 w 5165"/>
                <a:gd name="connsiteY2" fmla="*/ 0 h 5903"/>
                <a:gd name="connsiteX3" fmla="*/ 0 w 5165"/>
                <a:gd name="connsiteY3" fmla="*/ 5904 h 5903"/>
                <a:gd name="connsiteX4" fmla="*/ 5166 w 5165"/>
                <a:gd name="connsiteY4" fmla="*/ 2214 h 5903"/>
                <a:gd name="connsiteX5" fmla="*/ 5166 w 5165"/>
                <a:gd name="connsiteY5" fmla="*/ 2214 h 5903"/>
                <a:gd name="connsiteX6" fmla="*/ 5166 w 5165"/>
                <a:gd name="connsiteY6" fmla="*/ 2214 h 5903"/>
                <a:gd name="connsiteX7" fmla="*/ 0 w 5165"/>
                <a:gd name="connsiteY7" fmla="*/ 221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5" h="5903">
                  <a:moveTo>
                    <a:pt x="0" y="5166"/>
                  </a:moveTo>
                  <a:cubicBezTo>
                    <a:pt x="407" y="3468"/>
                    <a:pt x="407" y="169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5904"/>
                  </a:cubicBezTo>
                  <a:lnTo>
                    <a:pt x="5166" y="2214"/>
                  </a:lnTo>
                  <a:cubicBezTo>
                    <a:pt x="5166" y="2214"/>
                    <a:pt x="5166" y="2214"/>
                    <a:pt x="5166" y="2214"/>
                  </a:cubicBezTo>
                  <a:lnTo>
                    <a:pt x="5166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id="{437B7E57-9224-486A-A939-CF1EFC5D2286}"/>
                </a:ext>
              </a:extLst>
            </p:cNvPr>
            <p:cNvSpPr/>
            <p:nvPr/>
          </p:nvSpPr>
          <p:spPr>
            <a:xfrm>
              <a:off x="10157839" y="3662708"/>
              <a:ext cx="5494" cy="5903"/>
            </a:xfrm>
            <a:custGeom>
              <a:avLst/>
              <a:gdLst>
                <a:gd name="connsiteX0" fmla="*/ 5494 w 5494"/>
                <a:gd name="connsiteY0" fmla="*/ 5904 h 5903"/>
                <a:gd name="connsiteX1" fmla="*/ 5494 w 5494"/>
                <a:gd name="connsiteY1" fmla="*/ 5904 h 5903"/>
                <a:gd name="connsiteX2" fmla="*/ 328 w 5494"/>
                <a:gd name="connsiteY2" fmla="*/ 5904 h 5903"/>
                <a:gd name="connsiteX3" fmla="*/ 328 w 5494"/>
                <a:gd name="connsiteY3" fmla="*/ 0 h 5903"/>
                <a:gd name="connsiteX4" fmla="*/ 328 w 5494"/>
                <a:gd name="connsiteY4" fmla="*/ 5904 h 5903"/>
                <a:gd name="connsiteX5" fmla="*/ 5494 w 5494"/>
                <a:gd name="connsiteY5" fmla="*/ 5904 h 5903"/>
                <a:gd name="connsiteX6" fmla="*/ 5494 w 5494"/>
                <a:gd name="connsiteY6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94" h="5903">
                  <a:moveTo>
                    <a:pt x="5494" y="5904"/>
                  </a:moveTo>
                  <a:lnTo>
                    <a:pt x="5494" y="5904"/>
                  </a:lnTo>
                  <a:cubicBezTo>
                    <a:pt x="5494" y="5904"/>
                    <a:pt x="1066" y="5904"/>
                    <a:pt x="328" y="5904"/>
                  </a:cubicBezTo>
                  <a:cubicBezTo>
                    <a:pt x="-410" y="5904"/>
                    <a:pt x="328" y="1476"/>
                    <a:pt x="328" y="0"/>
                  </a:cubicBezTo>
                  <a:cubicBezTo>
                    <a:pt x="1831" y="1681"/>
                    <a:pt x="1831" y="4223"/>
                    <a:pt x="328" y="5904"/>
                  </a:cubicBezTo>
                  <a:lnTo>
                    <a:pt x="5494" y="5904"/>
                  </a:lnTo>
                  <a:lnTo>
                    <a:pt x="5494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id="{1513EB18-284E-493B-8C57-9240BC68E540}"/>
                </a:ext>
              </a:extLst>
            </p:cNvPr>
            <p:cNvSpPr/>
            <p:nvPr/>
          </p:nvSpPr>
          <p:spPr>
            <a:xfrm>
              <a:off x="10169976" y="36442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id="{B04434B1-019F-481F-8A79-6A8903B7A09B}"/>
                </a:ext>
              </a:extLst>
            </p:cNvPr>
            <p:cNvSpPr/>
            <p:nvPr/>
          </p:nvSpPr>
          <p:spPr>
            <a:xfrm>
              <a:off x="10142649" y="3642782"/>
              <a:ext cx="127694" cy="191142"/>
            </a:xfrm>
            <a:custGeom>
              <a:avLst/>
              <a:gdLst>
                <a:gd name="connsiteX0" fmla="*/ 127695 w 127694"/>
                <a:gd name="connsiteY0" fmla="*/ 191142 h 191142"/>
                <a:gd name="connsiteX1" fmla="*/ 120315 w 127694"/>
                <a:gd name="connsiteY1" fmla="*/ 191142 h 191142"/>
                <a:gd name="connsiteX2" fmla="*/ 116625 w 127694"/>
                <a:gd name="connsiteY2" fmla="*/ 185976 h 191142"/>
                <a:gd name="connsiteX3" fmla="*/ 89319 w 127694"/>
                <a:gd name="connsiteY3" fmla="*/ 175644 h 191142"/>
                <a:gd name="connsiteX4" fmla="*/ 59061 w 127694"/>
                <a:gd name="connsiteY4" fmla="*/ 166788 h 191142"/>
                <a:gd name="connsiteX5" fmla="*/ 17733 w 127694"/>
                <a:gd name="connsiteY5" fmla="*/ 133578 h 191142"/>
                <a:gd name="connsiteX6" fmla="*/ 5925 w 127694"/>
                <a:gd name="connsiteY6" fmla="*/ 103320 h 191142"/>
                <a:gd name="connsiteX7" fmla="*/ 21 w 127694"/>
                <a:gd name="connsiteY7" fmla="*/ 73062 h 191142"/>
                <a:gd name="connsiteX8" fmla="*/ 3711 w 127694"/>
                <a:gd name="connsiteY8" fmla="*/ 42804 h 191142"/>
                <a:gd name="connsiteX9" fmla="*/ 27327 w 127694"/>
                <a:gd name="connsiteY9" fmla="*/ 0 h 191142"/>
                <a:gd name="connsiteX10" fmla="*/ 5187 w 127694"/>
                <a:gd name="connsiteY10" fmla="*/ 41328 h 191142"/>
                <a:gd name="connsiteX11" fmla="*/ 1497 w 127694"/>
                <a:gd name="connsiteY11" fmla="*/ 74538 h 191142"/>
                <a:gd name="connsiteX12" fmla="*/ 14781 w 127694"/>
                <a:gd name="connsiteY12" fmla="*/ 123246 h 191142"/>
                <a:gd name="connsiteX13" fmla="*/ 36921 w 127694"/>
                <a:gd name="connsiteY13" fmla="*/ 147600 h 191142"/>
                <a:gd name="connsiteX14" fmla="*/ 58323 w 127694"/>
                <a:gd name="connsiteY14" fmla="*/ 160884 h 191142"/>
                <a:gd name="connsiteX15" fmla="*/ 86367 w 127694"/>
                <a:gd name="connsiteY15" fmla="*/ 170478 h 191142"/>
                <a:gd name="connsiteX16" fmla="*/ 115149 w 127694"/>
                <a:gd name="connsiteY16" fmla="*/ 178596 h 191142"/>
                <a:gd name="connsiteX17" fmla="*/ 126957 w 127694"/>
                <a:gd name="connsiteY17" fmla="*/ 188928 h 19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694" h="191142">
                  <a:moveTo>
                    <a:pt x="127695" y="191142"/>
                  </a:moveTo>
                  <a:lnTo>
                    <a:pt x="120315" y="191142"/>
                  </a:lnTo>
                  <a:cubicBezTo>
                    <a:pt x="120315" y="191142"/>
                    <a:pt x="120315" y="186714"/>
                    <a:pt x="116625" y="185976"/>
                  </a:cubicBezTo>
                  <a:cubicBezTo>
                    <a:pt x="107931" y="181539"/>
                    <a:pt x="98773" y="178074"/>
                    <a:pt x="89319" y="175644"/>
                  </a:cubicBezTo>
                  <a:cubicBezTo>
                    <a:pt x="78957" y="173723"/>
                    <a:pt x="68825" y="170756"/>
                    <a:pt x="59061" y="166788"/>
                  </a:cubicBezTo>
                  <a:cubicBezTo>
                    <a:pt x="43393" y="158303"/>
                    <a:pt x="29392" y="147052"/>
                    <a:pt x="17733" y="133578"/>
                  </a:cubicBezTo>
                  <a:cubicBezTo>
                    <a:pt x="12601" y="124001"/>
                    <a:pt x="8636" y="113842"/>
                    <a:pt x="5925" y="103320"/>
                  </a:cubicBezTo>
                  <a:cubicBezTo>
                    <a:pt x="2956" y="93455"/>
                    <a:pt x="978" y="83319"/>
                    <a:pt x="21" y="73062"/>
                  </a:cubicBezTo>
                  <a:cubicBezTo>
                    <a:pt x="-179" y="62852"/>
                    <a:pt x="1063" y="52666"/>
                    <a:pt x="3711" y="42804"/>
                  </a:cubicBezTo>
                  <a:cubicBezTo>
                    <a:pt x="9609" y="27533"/>
                    <a:pt x="17553" y="13133"/>
                    <a:pt x="27327" y="0"/>
                  </a:cubicBezTo>
                  <a:cubicBezTo>
                    <a:pt x="18607" y="13015"/>
                    <a:pt x="11191" y="26858"/>
                    <a:pt x="5187" y="41328"/>
                  </a:cubicBezTo>
                  <a:cubicBezTo>
                    <a:pt x="2295" y="52150"/>
                    <a:pt x="1051" y="63345"/>
                    <a:pt x="1497" y="74538"/>
                  </a:cubicBezTo>
                  <a:cubicBezTo>
                    <a:pt x="3438" y="91352"/>
                    <a:pt x="7917" y="107775"/>
                    <a:pt x="14781" y="123246"/>
                  </a:cubicBezTo>
                  <a:cubicBezTo>
                    <a:pt x="19308" y="133561"/>
                    <a:pt x="27083" y="142113"/>
                    <a:pt x="36921" y="147600"/>
                  </a:cubicBezTo>
                  <a:cubicBezTo>
                    <a:pt x="43626" y="152685"/>
                    <a:pt x="50791" y="157133"/>
                    <a:pt x="58323" y="160884"/>
                  </a:cubicBezTo>
                  <a:cubicBezTo>
                    <a:pt x="67349" y="164954"/>
                    <a:pt x="76736" y="168167"/>
                    <a:pt x="86367" y="170478"/>
                  </a:cubicBezTo>
                  <a:lnTo>
                    <a:pt x="115149" y="178596"/>
                  </a:lnTo>
                  <a:lnTo>
                    <a:pt x="126957" y="188928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id="{F8BA0082-C990-4EC8-B541-AE092B681ADF}"/>
                </a:ext>
              </a:extLst>
            </p:cNvPr>
            <p:cNvSpPr/>
            <p:nvPr/>
          </p:nvSpPr>
          <p:spPr>
            <a:xfrm>
              <a:off x="10141925" y="3637615"/>
              <a:ext cx="128418" cy="196308"/>
            </a:xfrm>
            <a:custGeom>
              <a:avLst/>
              <a:gdLst>
                <a:gd name="connsiteX0" fmla="*/ 128419 w 128418"/>
                <a:gd name="connsiteY0" fmla="*/ 196308 h 196308"/>
                <a:gd name="connsiteX1" fmla="*/ 121039 w 128418"/>
                <a:gd name="connsiteY1" fmla="*/ 196308 h 196308"/>
                <a:gd name="connsiteX2" fmla="*/ 121039 w 128418"/>
                <a:gd name="connsiteY2" fmla="*/ 196308 h 196308"/>
                <a:gd name="connsiteX3" fmla="*/ 121039 w 128418"/>
                <a:gd name="connsiteY3" fmla="*/ 196308 h 196308"/>
                <a:gd name="connsiteX4" fmla="*/ 93733 w 128418"/>
                <a:gd name="connsiteY4" fmla="*/ 186714 h 196308"/>
                <a:gd name="connsiteX5" fmla="*/ 63475 w 128418"/>
                <a:gd name="connsiteY5" fmla="*/ 177120 h 196308"/>
                <a:gd name="connsiteX6" fmla="*/ 17719 w 128418"/>
                <a:gd name="connsiteY6" fmla="*/ 138744 h 196308"/>
                <a:gd name="connsiteX7" fmla="*/ 6649 w 128418"/>
                <a:gd name="connsiteY7" fmla="*/ 108486 h 196308"/>
                <a:gd name="connsiteX8" fmla="*/ 6649 w 128418"/>
                <a:gd name="connsiteY8" fmla="*/ 108486 h 196308"/>
                <a:gd name="connsiteX9" fmla="*/ 1483 w 128418"/>
                <a:gd name="connsiteY9" fmla="*/ 81180 h 196308"/>
                <a:gd name="connsiteX10" fmla="*/ 1483 w 128418"/>
                <a:gd name="connsiteY10" fmla="*/ 50922 h 196308"/>
                <a:gd name="connsiteX11" fmla="*/ 25837 w 128418"/>
                <a:gd name="connsiteY11" fmla="*/ 8118 h 196308"/>
                <a:gd name="connsiteX12" fmla="*/ 3697 w 128418"/>
                <a:gd name="connsiteY12" fmla="*/ 49446 h 196308"/>
                <a:gd name="connsiteX13" fmla="*/ 7 w 128418"/>
                <a:gd name="connsiteY13" fmla="*/ 82656 h 196308"/>
                <a:gd name="connsiteX14" fmla="*/ 13291 w 128418"/>
                <a:gd name="connsiteY14" fmla="*/ 131364 h 196308"/>
                <a:gd name="connsiteX15" fmla="*/ 30265 w 128418"/>
                <a:gd name="connsiteY15" fmla="*/ 151290 h 196308"/>
                <a:gd name="connsiteX16" fmla="*/ 35431 w 128418"/>
                <a:gd name="connsiteY16" fmla="*/ 155718 h 196308"/>
                <a:gd name="connsiteX17" fmla="*/ 56833 w 128418"/>
                <a:gd name="connsiteY17" fmla="*/ 169002 h 196308"/>
                <a:gd name="connsiteX18" fmla="*/ 84877 w 128418"/>
                <a:gd name="connsiteY18" fmla="*/ 177858 h 196308"/>
                <a:gd name="connsiteX19" fmla="*/ 113659 w 128418"/>
                <a:gd name="connsiteY19" fmla="*/ 186714 h 196308"/>
                <a:gd name="connsiteX20" fmla="*/ 125467 w 128418"/>
                <a:gd name="connsiteY20" fmla="*/ 196308 h 196308"/>
                <a:gd name="connsiteX21" fmla="*/ 28051 w 128418"/>
                <a:gd name="connsiteY21" fmla="*/ 7380 h 196308"/>
                <a:gd name="connsiteX22" fmla="*/ 4435 w 128418"/>
                <a:gd name="connsiteY22" fmla="*/ 50184 h 196308"/>
                <a:gd name="connsiteX23" fmla="*/ 745 w 128418"/>
                <a:gd name="connsiteY23" fmla="*/ 80442 h 196308"/>
                <a:gd name="connsiteX24" fmla="*/ 5911 w 128418"/>
                <a:gd name="connsiteY24" fmla="*/ 107748 h 196308"/>
                <a:gd name="connsiteX25" fmla="*/ 5911 w 128418"/>
                <a:gd name="connsiteY25" fmla="*/ 107748 h 196308"/>
                <a:gd name="connsiteX26" fmla="*/ 18457 w 128418"/>
                <a:gd name="connsiteY26" fmla="*/ 138744 h 196308"/>
                <a:gd name="connsiteX27" fmla="*/ 59785 w 128418"/>
                <a:gd name="connsiteY27" fmla="*/ 168264 h 196308"/>
                <a:gd name="connsiteX28" fmla="*/ 89305 w 128418"/>
                <a:gd name="connsiteY28" fmla="*/ 177858 h 196308"/>
                <a:gd name="connsiteX29" fmla="*/ 116611 w 128418"/>
                <a:gd name="connsiteY29" fmla="*/ 188190 h 196308"/>
                <a:gd name="connsiteX30" fmla="*/ 116611 w 128418"/>
                <a:gd name="connsiteY30" fmla="*/ 188190 h 196308"/>
                <a:gd name="connsiteX31" fmla="*/ 116611 w 128418"/>
                <a:gd name="connsiteY31" fmla="*/ 188190 h 196308"/>
                <a:gd name="connsiteX32" fmla="*/ 128419 w 128418"/>
                <a:gd name="connsiteY32" fmla="*/ 188190 h 196308"/>
                <a:gd name="connsiteX33" fmla="*/ 116611 w 128418"/>
                <a:gd name="connsiteY33" fmla="*/ 178596 h 196308"/>
                <a:gd name="connsiteX34" fmla="*/ 88567 w 128418"/>
                <a:gd name="connsiteY34" fmla="*/ 170478 h 196308"/>
                <a:gd name="connsiteX35" fmla="*/ 60523 w 128418"/>
                <a:gd name="connsiteY35" fmla="*/ 160884 h 196308"/>
                <a:gd name="connsiteX36" fmla="*/ 39121 w 128418"/>
                <a:gd name="connsiteY36" fmla="*/ 147600 h 196308"/>
                <a:gd name="connsiteX37" fmla="*/ 33217 w 128418"/>
                <a:gd name="connsiteY37" fmla="*/ 143172 h 196308"/>
                <a:gd name="connsiteX38" fmla="*/ 16981 w 128418"/>
                <a:gd name="connsiteY38" fmla="*/ 123246 h 196308"/>
                <a:gd name="connsiteX39" fmla="*/ 2959 w 128418"/>
                <a:gd name="connsiteY39" fmla="*/ 74538 h 196308"/>
                <a:gd name="connsiteX40" fmla="*/ 7387 w 128418"/>
                <a:gd name="connsiteY40" fmla="*/ 41328 h 196308"/>
                <a:gd name="connsiteX41" fmla="*/ 29527 w 128418"/>
                <a:gd name="connsiteY41" fmla="*/ 0 h 196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28418" h="196308">
                  <a:moveTo>
                    <a:pt x="128419" y="196308"/>
                  </a:moveTo>
                  <a:lnTo>
                    <a:pt x="121039" y="196308"/>
                  </a:lnTo>
                  <a:cubicBezTo>
                    <a:pt x="121039" y="196308"/>
                    <a:pt x="121039" y="196308"/>
                    <a:pt x="121039" y="196308"/>
                  </a:cubicBezTo>
                  <a:lnTo>
                    <a:pt x="121039" y="196308"/>
                  </a:lnTo>
                  <a:cubicBezTo>
                    <a:pt x="112220" y="192349"/>
                    <a:pt x="103091" y="189139"/>
                    <a:pt x="93733" y="186714"/>
                  </a:cubicBezTo>
                  <a:cubicBezTo>
                    <a:pt x="83453" y="184156"/>
                    <a:pt x="73349" y="180952"/>
                    <a:pt x="63475" y="177120"/>
                  </a:cubicBezTo>
                  <a:cubicBezTo>
                    <a:pt x="45890" y="167400"/>
                    <a:pt x="30352" y="154368"/>
                    <a:pt x="17719" y="138744"/>
                  </a:cubicBezTo>
                  <a:cubicBezTo>
                    <a:pt x="12936" y="129092"/>
                    <a:pt x="9224" y="118946"/>
                    <a:pt x="6649" y="108486"/>
                  </a:cubicBezTo>
                  <a:lnTo>
                    <a:pt x="6649" y="108486"/>
                  </a:lnTo>
                  <a:cubicBezTo>
                    <a:pt x="3660" y="99670"/>
                    <a:pt x="1921" y="90479"/>
                    <a:pt x="1483" y="81180"/>
                  </a:cubicBezTo>
                  <a:cubicBezTo>
                    <a:pt x="284" y="71130"/>
                    <a:pt x="284" y="60972"/>
                    <a:pt x="1483" y="50922"/>
                  </a:cubicBezTo>
                  <a:cubicBezTo>
                    <a:pt x="7807" y="35705"/>
                    <a:pt x="15987" y="21328"/>
                    <a:pt x="25837" y="8118"/>
                  </a:cubicBezTo>
                  <a:cubicBezTo>
                    <a:pt x="17724" y="21488"/>
                    <a:pt x="10333" y="35285"/>
                    <a:pt x="3697" y="49446"/>
                  </a:cubicBezTo>
                  <a:cubicBezTo>
                    <a:pt x="1134" y="60327"/>
                    <a:pt x="-105" y="71478"/>
                    <a:pt x="7" y="82656"/>
                  </a:cubicBezTo>
                  <a:cubicBezTo>
                    <a:pt x="1949" y="99470"/>
                    <a:pt x="6428" y="115893"/>
                    <a:pt x="13291" y="131364"/>
                  </a:cubicBezTo>
                  <a:cubicBezTo>
                    <a:pt x="16492" y="139758"/>
                    <a:pt x="22486" y="146795"/>
                    <a:pt x="30265" y="151290"/>
                  </a:cubicBezTo>
                  <a:lnTo>
                    <a:pt x="35431" y="155718"/>
                  </a:lnTo>
                  <a:cubicBezTo>
                    <a:pt x="42312" y="160541"/>
                    <a:pt x="49457" y="164975"/>
                    <a:pt x="56833" y="169002"/>
                  </a:cubicBezTo>
                  <a:cubicBezTo>
                    <a:pt x="65866" y="172880"/>
                    <a:pt x="75261" y="175847"/>
                    <a:pt x="84877" y="177858"/>
                  </a:cubicBezTo>
                  <a:lnTo>
                    <a:pt x="113659" y="186714"/>
                  </a:lnTo>
                  <a:cubicBezTo>
                    <a:pt x="117880" y="189542"/>
                    <a:pt x="121836" y="192754"/>
                    <a:pt x="125467" y="196308"/>
                  </a:cubicBezTo>
                  <a:close/>
                  <a:moveTo>
                    <a:pt x="28051" y="7380"/>
                  </a:moveTo>
                  <a:cubicBezTo>
                    <a:pt x="18278" y="20513"/>
                    <a:pt x="10333" y="34913"/>
                    <a:pt x="4435" y="50184"/>
                  </a:cubicBezTo>
                  <a:cubicBezTo>
                    <a:pt x="1980" y="60083"/>
                    <a:pt x="741" y="70244"/>
                    <a:pt x="745" y="80442"/>
                  </a:cubicBezTo>
                  <a:cubicBezTo>
                    <a:pt x="1543" y="89694"/>
                    <a:pt x="3275" y="98843"/>
                    <a:pt x="5911" y="107748"/>
                  </a:cubicBezTo>
                  <a:lnTo>
                    <a:pt x="5911" y="107748"/>
                  </a:lnTo>
                  <a:cubicBezTo>
                    <a:pt x="9067" y="118466"/>
                    <a:pt x="13270" y="128848"/>
                    <a:pt x="18457" y="138744"/>
                  </a:cubicBezTo>
                  <a:cubicBezTo>
                    <a:pt x="30194" y="151165"/>
                    <a:pt x="44229" y="161190"/>
                    <a:pt x="59785" y="168264"/>
                  </a:cubicBezTo>
                  <a:cubicBezTo>
                    <a:pt x="69099" y="172899"/>
                    <a:pt x="79047" y="176133"/>
                    <a:pt x="89305" y="177858"/>
                  </a:cubicBezTo>
                  <a:cubicBezTo>
                    <a:pt x="98862" y="179943"/>
                    <a:pt x="108065" y="183424"/>
                    <a:pt x="116611" y="188190"/>
                  </a:cubicBezTo>
                  <a:cubicBezTo>
                    <a:pt x="116611" y="188190"/>
                    <a:pt x="116611" y="188190"/>
                    <a:pt x="116611" y="188190"/>
                  </a:cubicBezTo>
                  <a:lnTo>
                    <a:pt x="116611" y="188190"/>
                  </a:lnTo>
                  <a:lnTo>
                    <a:pt x="128419" y="188190"/>
                  </a:lnTo>
                  <a:cubicBezTo>
                    <a:pt x="124825" y="184594"/>
                    <a:pt x="120869" y="181379"/>
                    <a:pt x="116611" y="178596"/>
                  </a:cubicBezTo>
                  <a:cubicBezTo>
                    <a:pt x="107460" y="175255"/>
                    <a:pt x="98087" y="172542"/>
                    <a:pt x="88567" y="170478"/>
                  </a:cubicBezTo>
                  <a:cubicBezTo>
                    <a:pt x="78936" y="168166"/>
                    <a:pt x="69549" y="164954"/>
                    <a:pt x="60523" y="160884"/>
                  </a:cubicBezTo>
                  <a:cubicBezTo>
                    <a:pt x="52894" y="157308"/>
                    <a:pt x="45711" y="152849"/>
                    <a:pt x="39121" y="147600"/>
                  </a:cubicBezTo>
                  <a:lnTo>
                    <a:pt x="33217" y="143172"/>
                  </a:lnTo>
                  <a:cubicBezTo>
                    <a:pt x="25675" y="138593"/>
                    <a:pt x="19942" y="131557"/>
                    <a:pt x="16981" y="123246"/>
                  </a:cubicBezTo>
                  <a:cubicBezTo>
                    <a:pt x="10319" y="107649"/>
                    <a:pt x="5609" y="91290"/>
                    <a:pt x="2959" y="74538"/>
                  </a:cubicBezTo>
                  <a:cubicBezTo>
                    <a:pt x="3073" y="63329"/>
                    <a:pt x="4560" y="52176"/>
                    <a:pt x="7387" y="41328"/>
                  </a:cubicBezTo>
                  <a:cubicBezTo>
                    <a:pt x="13559" y="26938"/>
                    <a:pt x="20966" y="13110"/>
                    <a:pt x="29527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id="{A3988308-5512-4AB6-B162-87143FBBCCAD}"/>
                </a:ext>
              </a:extLst>
            </p:cNvPr>
            <p:cNvSpPr/>
            <p:nvPr/>
          </p:nvSpPr>
          <p:spPr>
            <a:xfrm>
              <a:off x="10157122" y="3750530"/>
              <a:ext cx="5043" cy="25829"/>
            </a:xfrm>
            <a:custGeom>
              <a:avLst/>
              <a:gdLst>
                <a:gd name="connsiteX0" fmla="*/ 4736 w 5043"/>
                <a:gd name="connsiteY0" fmla="*/ 25830 h 25829"/>
                <a:gd name="connsiteX1" fmla="*/ 4736 w 5043"/>
                <a:gd name="connsiteY1" fmla="*/ 21402 h 25829"/>
                <a:gd name="connsiteX2" fmla="*/ 4736 w 5043"/>
                <a:gd name="connsiteY2" fmla="*/ 16236 h 25829"/>
                <a:gd name="connsiteX3" fmla="*/ 4736 w 5043"/>
                <a:gd name="connsiteY3" fmla="*/ 11808 h 25829"/>
                <a:gd name="connsiteX4" fmla="*/ 4736 w 5043"/>
                <a:gd name="connsiteY4" fmla="*/ 9594 h 25829"/>
                <a:gd name="connsiteX5" fmla="*/ 4736 w 5043"/>
                <a:gd name="connsiteY5" fmla="*/ 5166 h 25829"/>
                <a:gd name="connsiteX6" fmla="*/ 308 w 5043"/>
                <a:gd name="connsiteY6" fmla="*/ 0 h 25829"/>
                <a:gd name="connsiteX7" fmla="*/ 308 w 5043"/>
                <a:gd name="connsiteY7" fmla="*/ 0 h 25829"/>
                <a:gd name="connsiteX8" fmla="*/ 308 w 5043"/>
                <a:gd name="connsiteY8" fmla="*/ 4428 h 25829"/>
                <a:gd name="connsiteX9" fmla="*/ 308 w 5043"/>
                <a:gd name="connsiteY9" fmla="*/ 11070 h 25829"/>
                <a:gd name="connsiteX10" fmla="*/ 308 w 5043"/>
                <a:gd name="connsiteY10" fmla="*/ 16236 h 25829"/>
                <a:gd name="connsiteX11" fmla="*/ 308 w 5043"/>
                <a:gd name="connsiteY11" fmla="*/ 2509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3" h="25829">
                  <a:moveTo>
                    <a:pt x="4736" y="25830"/>
                  </a:moveTo>
                  <a:cubicBezTo>
                    <a:pt x="4162" y="24410"/>
                    <a:pt x="4162" y="22822"/>
                    <a:pt x="4736" y="21402"/>
                  </a:cubicBezTo>
                  <a:cubicBezTo>
                    <a:pt x="5117" y="19701"/>
                    <a:pt x="5117" y="17937"/>
                    <a:pt x="4736" y="16236"/>
                  </a:cubicBezTo>
                  <a:cubicBezTo>
                    <a:pt x="5146" y="14789"/>
                    <a:pt x="5146" y="13255"/>
                    <a:pt x="4736" y="11808"/>
                  </a:cubicBezTo>
                  <a:lnTo>
                    <a:pt x="4736" y="9594"/>
                  </a:lnTo>
                  <a:cubicBezTo>
                    <a:pt x="4948" y="8125"/>
                    <a:pt x="4948" y="6635"/>
                    <a:pt x="4736" y="5166"/>
                  </a:cubicBezTo>
                  <a:cubicBezTo>
                    <a:pt x="4736" y="5166"/>
                    <a:pt x="1046" y="738"/>
                    <a:pt x="308" y="0"/>
                  </a:cubicBezTo>
                  <a:lnTo>
                    <a:pt x="308" y="0"/>
                  </a:lnTo>
                  <a:cubicBezTo>
                    <a:pt x="-103" y="1447"/>
                    <a:pt x="-103" y="2981"/>
                    <a:pt x="308" y="4428"/>
                  </a:cubicBezTo>
                  <a:cubicBezTo>
                    <a:pt x="680" y="6626"/>
                    <a:pt x="680" y="8871"/>
                    <a:pt x="308" y="11070"/>
                  </a:cubicBezTo>
                  <a:cubicBezTo>
                    <a:pt x="308" y="11070"/>
                    <a:pt x="308" y="11070"/>
                    <a:pt x="308" y="16236"/>
                  </a:cubicBezTo>
                  <a:lnTo>
                    <a:pt x="308" y="25092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id="{04C0D1B6-761F-4702-AFC6-BE939B0C2777}"/>
                </a:ext>
              </a:extLst>
            </p:cNvPr>
            <p:cNvSpPr/>
            <p:nvPr/>
          </p:nvSpPr>
          <p:spPr>
            <a:xfrm>
              <a:off x="10160860" y="3749054"/>
              <a:ext cx="6655" cy="27305"/>
            </a:xfrm>
            <a:custGeom>
              <a:avLst/>
              <a:gdLst>
                <a:gd name="connsiteX0" fmla="*/ 259 w 6655"/>
                <a:gd name="connsiteY0" fmla="*/ 27306 h 27305"/>
                <a:gd name="connsiteX1" fmla="*/ 259 w 6655"/>
                <a:gd name="connsiteY1" fmla="*/ 18450 h 27305"/>
                <a:gd name="connsiteX2" fmla="*/ 259 w 6655"/>
                <a:gd name="connsiteY2" fmla="*/ 14022 h 27305"/>
                <a:gd name="connsiteX3" fmla="*/ 259 w 6655"/>
                <a:gd name="connsiteY3" fmla="*/ 8118 h 27305"/>
                <a:gd name="connsiteX4" fmla="*/ 259 w 6655"/>
                <a:gd name="connsiteY4" fmla="*/ 2214 h 27305"/>
                <a:gd name="connsiteX5" fmla="*/ 259 w 6655"/>
                <a:gd name="connsiteY5" fmla="*/ 2214 h 27305"/>
                <a:gd name="connsiteX6" fmla="*/ 259 w 6655"/>
                <a:gd name="connsiteY6" fmla="*/ 2214 h 27305"/>
                <a:gd name="connsiteX7" fmla="*/ 4687 w 6655"/>
                <a:gd name="connsiteY7" fmla="*/ 6642 h 27305"/>
                <a:gd name="connsiteX8" fmla="*/ 4687 w 6655"/>
                <a:gd name="connsiteY8" fmla="*/ 11808 h 27305"/>
                <a:gd name="connsiteX9" fmla="*/ 4687 w 6655"/>
                <a:gd name="connsiteY9" fmla="*/ 19926 h 27305"/>
                <a:gd name="connsiteX10" fmla="*/ 4687 w 6655"/>
                <a:gd name="connsiteY10" fmla="*/ 25092 h 27305"/>
                <a:gd name="connsiteX11" fmla="*/ 4687 w 6655"/>
                <a:gd name="connsiteY11" fmla="*/ 25092 h 27305"/>
                <a:gd name="connsiteX12" fmla="*/ 4687 w 6655"/>
                <a:gd name="connsiteY12" fmla="*/ 25092 h 27305"/>
                <a:gd name="connsiteX13" fmla="*/ 259 w 6655"/>
                <a:gd name="connsiteY13" fmla="*/ 0 h 27305"/>
                <a:gd name="connsiteX14" fmla="*/ 259 w 6655"/>
                <a:gd name="connsiteY14" fmla="*/ 0 h 27305"/>
                <a:gd name="connsiteX15" fmla="*/ 259 w 6655"/>
                <a:gd name="connsiteY15" fmla="*/ 4428 h 27305"/>
                <a:gd name="connsiteX16" fmla="*/ 259 w 6655"/>
                <a:gd name="connsiteY16" fmla="*/ 11070 h 27305"/>
                <a:gd name="connsiteX17" fmla="*/ 259 w 6655"/>
                <a:gd name="connsiteY17" fmla="*/ 16236 h 27305"/>
                <a:gd name="connsiteX18" fmla="*/ 259 w 6655"/>
                <a:gd name="connsiteY18" fmla="*/ 24354 h 27305"/>
                <a:gd name="connsiteX19" fmla="*/ 259 w 6655"/>
                <a:gd name="connsiteY19" fmla="*/ 24354 h 27305"/>
                <a:gd name="connsiteX20" fmla="*/ 3949 w 6655"/>
                <a:gd name="connsiteY20" fmla="*/ 19188 h 27305"/>
                <a:gd name="connsiteX21" fmla="*/ 3949 w 6655"/>
                <a:gd name="connsiteY21" fmla="*/ 16236 h 27305"/>
                <a:gd name="connsiteX22" fmla="*/ 3949 w 6655"/>
                <a:gd name="connsiteY22" fmla="*/ 11070 h 27305"/>
                <a:gd name="connsiteX23" fmla="*/ 3949 w 6655"/>
                <a:gd name="connsiteY23" fmla="*/ 6642 h 27305"/>
                <a:gd name="connsiteX24" fmla="*/ 3949 w 6655"/>
                <a:gd name="connsiteY24" fmla="*/ 2214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55" h="27305">
                  <a:moveTo>
                    <a:pt x="259" y="27306"/>
                  </a:moveTo>
                  <a:lnTo>
                    <a:pt x="259" y="18450"/>
                  </a:lnTo>
                  <a:cubicBezTo>
                    <a:pt x="-86" y="16994"/>
                    <a:pt x="-86" y="15478"/>
                    <a:pt x="259" y="14022"/>
                  </a:cubicBezTo>
                  <a:cubicBezTo>
                    <a:pt x="638" y="12072"/>
                    <a:pt x="638" y="10068"/>
                    <a:pt x="259" y="8118"/>
                  </a:cubicBezTo>
                  <a:cubicBezTo>
                    <a:pt x="259" y="8118"/>
                    <a:pt x="259" y="2952"/>
                    <a:pt x="259" y="2214"/>
                  </a:cubicBezTo>
                  <a:lnTo>
                    <a:pt x="259" y="2214"/>
                  </a:lnTo>
                  <a:lnTo>
                    <a:pt x="259" y="2214"/>
                  </a:lnTo>
                  <a:cubicBezTo>
                    <a:pt x="259" y="2214"/>
                    <a:pt x="259" y="6642"/>
                    <a:pt x="4687" y="6642"/>
                  </a:cubicBezTo>
                  <a:cubicBezTo>
                    <a:pt x="9115" y="6642"/>
                    <a:pt x="4687" y="11808"/>
                    <a:pt x="4687" y="11808"/>
                  </a:cubicBezTo>
                  <a:lnTo>
                    <a:pt x="4687" y="19926"/>
                  </a:lnTo>
                  <a:cubicBezTo>
                    <a:pt x="4929" y="21640"/>
                    <a:pt x="4929" y="23378"/>
                    <a:pt x="4687" y="25092"/>
                  </a:cubicBezTo>
                  <a:cubicBezTo>
                    <a:pt x="4687" y="25092"/>
                    <a:pt x="4687" y="25092"/>
                    <a:pt x="4687" y="25092"/>
                  </a:cubicBezTo>
                  <a:lnTo>
                    <a:pt x="4687" y="25092"/>
                  </a:lnTo>
                  <a:close/>
                  <a:moveTo>
                    <a:pt x="259" y="0"/>
                  </a:moveTo>
                  <a:lnTo>
                    <a:pt x="259" y="0"/>
                  </a:lnTo>
                  <a:cubicBezTo>
                    <a:pt x="259" y="0"/>
                    <a:pt x="259" y="0"/>
                    <a:pt x="259" y="4428"/>
                  </a:cubicBezTo>
                  <a:lnTo>
                    <a:pt x="259" y="11070"/>
                  </a:lnTo>
                  <a:cubicBezTo>
                    <a:pt x="259" y="11070"/>
                    <a:pt x="259" y="11070"/>
                    <a:pt x="259" y="16236"/>
                  </a:cubicBezTo>
                  <a:cubicBezTo>
                    <a:pt x="-73" y="18932"/>
                    <a:pt x="-73" y="21658"/>
                    <a:pt x="259" y="24354"/>
                  </a:cubicBezTo>
                  <a:lnTo>
                    <a:pt x="259" y="24354"/>
                  </a:lnTo>
                  <a:cubicBezTo>
                    <a:pt x="2086" y="23147"/>
                    <a:pt x="3400" y="21307"/>
                    <a:pt x="3949" y="19188"/>
                  </a:cubicBezTo>
                  <a:lnTo>
                    <a:pt x="3949" y="16236"/>
                  </a:lnTo>
                  <a:cubicBezTo>
                    <a:pt x="3841" y="14516"/>
                    <a:pt x="3841" y="12790"/>
                    <a:pt x="3949" y="11070"/>
                  </a:cubicBezTo>
                  <a:cubicBezTo>
                    <a:pt x="4212" y="9606"/>
                    <a:pt x="4212" y="8106"/>
                    <a:pt x="3949" y="6642"/>
                  </a:cubicBezTo>
                  <a:lnTo>
                    <a:pt x="3949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id="{67C40D97-894E-4E6B-A27F-5DAD5781E850}"/>
                </a:ext>
              </a:extLst>
            </p:cNvPr>
            <p:cNvSpPr/>
            <p:nvPr/>
          </p:nvSpPr>
          <p:spPr>
            <a:xfrm>
              <a:off x="10153524" y="3747578"/>
              <a:ext cx="7595" cy="32472"/>
            </a:xfrm>
            <a:custGeom>
              <a:avLst/>
              <a:gdLst>
                <a:gd name="connsiteX0" fmla="*/ 7596 w 7595"/>
                <a:gd name="connsiteY0" fmla="*/ 28782 h 32472"/>
                <a:gd name="connsiteX1" fmla="*/ 1691 w 7595"/>
                <a:gd name="connsiteY1" fmla="*/ 19188 h 32472"/>
                <a:gd name="connsiteX2" fmla="*/ 1691 w 7595"/>
                <a:gd name="connsiteY2" fmla="*/ 14022 h 32472"/>
                <a:gd name="connsiteX3" fmla="*/ 1691 w 7595"/>
                <a:gd name="connsiteY3" fmla="*/ 5166 h 32472"/>
                <a:gd name="connsiteX4" fmla="*/ 1691 w 7595"/>
                <a:gd name="connsiteY4" fmla="*/ 5166 h 32472"/>
                <a:gd name="connsiteX5" fmla="*/ 1691 w 7595"/>
                <a:gd name="connsiteY5" fmla="*/ 0 h 32472"/>
                <a:gd name="connsiteX6" fmla="*/ 1691 w 7595"/>
                <a:gd name="connsiteY6" fmla="*/ 5166 h 32472"/>
                <a:gd name="connsiteX7" fmla="*/ 1691 w 7595"/>
                <a:gd name="connsiteY7" fmla="*/ 10332 h 32472"/>
                <a:gd name="connsiteX8" fmla="*/ 1691 w 7595"/>
                <a:gd name="connsiteY8" fmla="*/ 15498 h 32472"/>
                <a:gd name="connsiteX9" fmla="*/ 1691 w 7595"/>
                <a:gd name="connsiteY9" fmla="*/ 19926 h 32472"/>
                <a:gd name="connsiteX10" fmla="*/ 1691 w 7595"/>
                <a:gd name="connsiteY10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95" h="32472">
                  <a:moveTo>
                    <a:pt x="7596" y="28782"/>
                  </a:moveTo>
                  <a:cubicBezTo>
                    <a:pt x="7596" y="28782"/>
                    <a:pt x="1691" y="22140"/>
                    <a:pt x="1691" y="19188"/>
                  </a:cubicBezTo>
                  <a:cubicBezTo>
                    <a:pt x="1691" y="16236"/>
                    <a:pt x="1691" y="14760"/>
                    <a:pt x="1691" y="14022"/>
                  </a:cubicBezTo>
                  <a:cubicBezTo>
                    <a:pt x="-564" y="11501"/>
                    <a:pt x="-564" y="7687"/>
                    <a:pt x="1691" y="5166"/>
                  </a:cubicBezTo>
                  <a:lnTo>
                    <a:pt x="1691" y="5166"/>
                  </a:lnTo>
                  <a:cubicBezTo>
                    <a:pt x="1691" y="5166"/>
                    <a:pt x="1691" y="5166"/>
                    <a:pt x="1691" y="0"/>
                  </a:cubicBezTo>
                  <a:cubicBezTo>
                    <a:pt x="1864" y="1718"/>
                    <a:pt x="1864" y="3449"/>
                    <a:pt x="1691" y="5166"/>
                  </a:cubicBezTo>
                  <a:cubicBezTo>
                    <a:pt x="2073" y="6867"/>
                    <a:pt x="2073" y="8631"/>
                    <a:pt x="1691" y="10332"/>
                  </a:cubicBezTo>
                  <a:cubicBezTo>
                    <a:pt x="1691" y="10332"/>
                    <a:pt x="1691" y="10332"/>
                    <a:pt x="1691" y="15498"/>
                  </a:cubicBezTo>
                  <a:cubicBezTo>
                    <a:pt x="1691" y="20664"/>
                    <a:pt x="1691" y="15498"/>
                    <a:pt x="1691" y="19926"/>
                  </a:cubicBezTo>
                  <a:cubicBezTo>
                    <a:pt x="718" y="24051"/>
                    <a:pt x="718" y="28347"/>
                    <a:pt x="1691" y="3247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id="{D2F36DB3-45CE-462B-A351-F9D2A2849AAD}"/>
                </a:ext>
              </a:extLst>
            </p:cNvPr>
            <p:cNvSpPr/>
            <p:nvPr/>
          </p:nvSpPr>
          <p:spPr>
            <a:xfrm>
              <a:off x="10153524" y="3743887"/>
              <a:ext cx="7258" cy="35424"/>
            </a:xfrm>
            <a:custGeom>
              <a:avLst/>
              <a:gdLst>
                <a:gd name="connsiteX0" fmla="*/ 6858 w 7258"/>
                <a:gd name="connsiteY0" fmla="*/ 32472 h 35424"/>
                <a:gd name="connsiteX1" fmla="*/ 1691 w 7258"/>
                <a:gd name="connsiteY1" fmla="*/ 22878 h 35424"/>
                <a:gd name="connsiteX2" fmla="*/ 1691 w 7258"/>
                <a:gd name="connsiteY2" fmla="*/ 17712 h 35424"/>
                <a:gd name="connsiteX3" fmla="*/ 1691 w 7258"/>
                <a:gd name="connsiteY3" fmla="*/ 8856 h 35424"/>
                <a:gd name="connsiteX4" fmla="*/ 1691 w 7258"/>
                <a:gd name="connsiteY4" fmla="*/ 8856 h 35424"/>
                <a:gd name="connsiteX5" fmla="*/ 1691 w 7258"/>
                <a:gd name="connsiteY5" fmla="*/ 8856 h 35424"/>
                <a:gd name="connsiteX6" fmla="*/ 1691 w 7258"/>
                <a:gd name="connsiteY6" fmla="*/ 14022 h 35424"/>
                <a:gd name="connsiteX7" fmla="*/ 1691 w 7258"/>
                <a:gd name="connsiteY7" fmla="*/ 18450 h 35424"/>
                <a:gd name="connsiteX8" fmla="*/ 1691 w 7258"/>
                <a:gd name="connsiteY8" fmla="*/ 18450 h 35424"/>
                <a:gd name="connsiteX9" fmla="*/ 1691 w 7258"/>
                <a:gd name="connsiteY9" fmla="*/ 23616 h 35424"/>
                <a:gd name="connsiteX10" fmla="*/ 1691 w 7258"/>
                <a:gd name="connsiteY10" fmla="*/ 35424 h 35424"/>
                <a:gd name="connsiteX11" fmla="*/ 6858 w 7258"/>
                <a:gd name="connsiteY11" fmla="*/ 0 h 35424"/>
                <a:gd name="connsiteX12" fmla="*/ 6858 w 7258"/>
                <a:gd name="connsiteY12" fmla="*/ 0 h 35424"/>
                <a:gd name="connsiteX13" fmla="*/ 6858 w 7258"/>
                <a:gd name="connsiteY13" fmla="*/ 0 h 35424"/>
                <a:gd name="connsiteX14" fmla="*/ 6858 w 7258"/>
                <a:gd name="connsiteY14" fmla="*/ 9594 h 35424"/>
                <a:gd name="connsiteX15" fmla="*/ 6858 w 7258"/>
                <a:gd name="connsiteY15" fmla="*/ 15498 h 35424"/>
                <a:gd name="connsiteX16" fmla="*/ 6858 w 7258"/>
                <a:gd name="connsiteY16" fmla="*/ 32472 h 35424"/>
                <a:gd name="connsiteX17" fmla="*/ 6858 w 7258"/>
                <a:gd name="connsiteY17" fmla="*/ 22140 h 35424"/>
                <a:gd name="connsiteX18" fmla="*/ 6858 w 7258"/>
                <a:gd name="connsiteY18" fmla="*/ 14760 h 35424"/>
                <a:gd name="connsiteX19" fmla="*/ 6858 w 7258"/>
                <a:gd name="connsiteY19" fmla="*/ 9594 h 35424"/>
                <a:gd name="connsiteX20" fmla="*/ 6858 w 7258"/>
                <a:gd name="connsiteY20" fmla="*/ 4428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258" h="35424">
                  <a:moveTo>
                    <a:pt x="6858" y="32472"/>
                  </a:moveTo>
                  <a:cubicBezTo>
                    <a:pt x="6858" y="32472"/>
                    <a:pt x="1691" y="25830"/>
                    <a:pt x="1691" y="22878"/>
                  </a:cubicBezTo>
                  <a:cubicBezTo>
                    <a:pt x="1864" y="21160"/>
                    <a:pt x="1864" y="19429"/>
                    <a:pt x="1691" y="17712"/>
                  </a:cubicBezTo>
                  <a:cubicBezTo>
                    <a:pt x="-564" y="15191"/>
                    <a:pt x="-564" y="11377"/>
                    <a:pt x="1691" y="8856"/>
                  </a:cubicBezTo>
                  <a:lnTo>
                    <a:pt x="1691" y="8856"/>
                  </a:lnTo>
                  <a:cubicBezTo>
                    <a:pt x="1691" y="8856"/>
                    <a:pt x="1691" y="8856"/>
                    <a:pt x="1691" y="8856"/>
                  </a:cubicBezTo>
                  <a:lnTo>
                    <a:pt x="1691" y="14022"/>
                  </a:lnTo>
                  <a:cubicBezTo>
                    <a:pt x="2102" y="15469"/>
                    <a:pt x="2102" y="17003"/>
                    <a:pt x="1691" y="18450"/>
                  </a:cubicBezTo>
                  <a:lnTo>
                    <a:pt x="1691" y="18450"/>
                  </a:lnTo>
                  <a:lnTo>
                    <a:pt x="1691" y="23616"/>
                  </a:lnTo>
                  <a:cubicBezTo>
                    <a:pt x="623" y="27479"/>
                    <a:pt x="623" y="31561"/>
                    <a:pt x="1691" y="35424"/>
                  </a:cubicBezTo>
                  <a:close/>
                  <a:moveTo>
                    <a:pt x="6858" y="0"/>
                  </a:moveTo>
                  <a:lnTo>
                    <a:pt x="6858" y="0"/>
                  </a:lnTo>
                  <a:lnTo>
                    <a:pt x="6858" y="0"/>
                  </a:lnTo>
                  <a:cubicBezTo>
                    <a:pt x="6858" y="4428"/>
                    <a:pt x="6858" y="6642"/>
                    <a:pt x="6858" y="9594"/>
                  </a:cubicBezTo>
                  <a:cubicBezTo>
                    <a:pt x="7392" y="11526"/>
                    <a:pt x="7392" y="13566"/>
                    <a:pt x="6858" y="15498"/>
                  </a:cubicBezTo>
                  <a:cubicBezTo>
                    <a:pt x="3970" y="20787"/>
                    <a:pt x="3970" y="27183"/>
                    <a:pt x="6858" y="32472"/>
                  </a:cubicBezTo>
                  <a:cubicBezTo>
                    <a:pt x="6162" y="29063"/>
                    <a:pt x="6162" y="25549"/>
                    <a:pt x="6858" y="22140"/>
                  </a:cubicBezTo>
                  <a:lnTo>
                    <a:pt x="6858" y="14760"/>
                  </a:lnTo>
                  <a:cubicBezTo>
                    <a:pt x="7216" y="13057"/>
                    <a:pt x="7216" y="11297"/>
                    <a:pt x="6858" y="9594"/>
                  </a:cubicBezTo>
                  <a:cubicBezTo>
                    <a:pt x="7030" y="7877"/>
                    <a:pt x="7030" y="6145"/>
                    <a:pt x="6858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id="{4077E805-F08E-4D04-9B5B-23E0C8D8BBB5}"/>
                </a:ext>
              </a:extLst>
            </p:cNvPr>
            <p:cNvSpPr/>
            <p:nvPr/>
          </p:nvSpPr>
          <p:spPr>
            <a:xfrm>
              <a:off x="10198757" y="3801452"/>
              <a:ext cx="22878" cy="11807"/>
            </a:xfrm>
            <a:custGeom>
              <a:avLst/>
              <a:gdLst>
                <a:gd name="connsiteX0" fmla="*/ 22878 w 22878"/>
                <a:gd name="connsiteY0" fmla="*/ 11808 h 11807"/>
                <a:gd name="connsiteX1" fmla="*/ 16236 w 22878"/>
                <a:gd name="connsiteY1" fmla="*/ 11808 h 11807"/>
                <a:gd name="connsiteX2" fmla="*/ 11070 w 22878"/>
                <a:gd name="connsiteY2" fmla="*/ 11808 h 11807"/>
                <a:gd name="connsiteX3" fmla="*/ 4428 w 22878"/>
                <a:gd name="connsiteY3" fmla="*/ 7380 h 11807"/>
                <a:gd name="connsiteX4" fmla="*/ 0 w 22878"/>
                <a:gd name="connsiteY4" fmla="*/ 0 h 11807"/>
                <a:gd name="connsiteX5" fmla="*/ 4428 w 22878"/>
                <a:gd name="connsiteY5" fmla="*/ 0 h 11807"/>
                <a:gd name="connsiteX6" fmla="*/ 10332 w 22878"/>
                <a:gd name="connsiteY6" fmla="*/ 0 h 11807"/>
                <a:gd name="connsiteX7" fmla="*/ 16236 w 22878"/>
                <a:gd name="connsiteY7" fmla="*/ 4428 h 11807"/>
                <a:gd name="connsiteX8" fmla="*/ 16236 w 22878"/>
                <a:gd name="connsiteY8" fmla="*/ 4428 h 11807"/>
                <a:gd name="connsiteX9" fmla="*/ 20664 w 22878"/>
                <a:gd name="connsiteY9" fmla="*/ 8856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78" h="11807">
                  <a:moveTo>
                    <a:pt x="22878" y="11808"/>
                  </a:moveTo>
                  <a:lnTo>
                    <a:pt x="16236" y="11808"/>
                  </a:lnTo>
                  <a:lnTo>
                    <a:pt x="11070" y="11808"/>
                  </a:lnTo>
                  <a:cubicBezTo>
                    <a:pt x="8642" y="10685"/>
                    <a:pt x="6398" y="9191"/>
                    <a:pt x="4428" y="7380"/>
                  </a:cubicBezTo>
                  <a:cubicBezTo>
                    <a:pt x="0" y="2952"/>
                    <a:pt x="738" y="0"/>
                    <a:pt x="0" y="0"/>
                  </a:cubicBezTo>
                  <a:lnTo>
                    <a:pt x="4428" y="0"/>
                  </a:lnTo>
                  <a:lnTo>
                    <a:pt x="10332" y="0"/>
                  </a:lnTo>
                  <a:lnTo>
                    <a:pt x="16236" y="4428"/>
                  </a:lnTo>
                  <a:cubicBezTo>
                    <a:pt x="16236" y="4428"/>
                    <a:pt x="16236" y="4428"/>
                    <a:pt x="16236" y="4428"/>
                  </a:cubicBezTo>
                  <a:cubicBezTo>
                    <a:pt x="16236" y="4428"/>
                    <a:pt x="16236" y="4428"/>
                    <a:pt x="20664" y="8856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id="{F9C951D6-C01C-4D50-B66B-6210D61667D3}"/>
                </a:ext>
              </a:extLst>
            </p:cNvPr>
            <p:cNvSpPr/>
            <p:nvPr/>
          </p:nvSpPr>
          <p:spPr>
            <a:xfrm>
              <a:off x="10196544" y="3800713"/>
              <a:ext cx="27305" cy="14022"/>
            </a:xfrm>
            <a:custGeom>
              <a:avLst/>
              <a:gdLst>
                <a:gd name="connsiteX0" fmla="*/ 25092 w 27305"/>
                <a:gd name="connsiteY0" fmla="*/ 12546 h 14022"/>
                <a:gd name="connsiteX1" fmla="*/ 18450 w 27305"/>
                <a:gd name="connsiteY1" fmla="*/ 12546 h 14022"/>
                <a:gd name="connsiteX2" fmla="*/ 13284 w 27305"/>
                <a:gd name="connsiteY2" fmla="*/ 12546 h 14022"/>
                <a:gd name="connsiteX3" fmla="*/ 6642 w 27305"/>
                <a:gd name="connsiteY3" fmla="*/ 8118 h 14022"/>
                <a:gd name="connsiteX4" fmla="*/ 0 w 27305"/>
                <a:gd name="connsiteY4" fmla="*/ 0 h 14022"/>
                <a:gd name="connsiteX5" fmla="*/ 0 w 27305"/>
                <a:gd name="connsiteY5" fmla="*/ 0 h 14022"/>
                <a:gd name="connsiteX6" fmla="*/ 4428 w 27305"/>
                <a:gd name="connsiteY6" fmla="*/ 6642 h 14022"/>
                <a:gd name="connsiteX7" fmla="*/ 11070 w 27305"/>
                <a:gd name="connsiteY7" fmla="*/ 11070 h 14022"/>
                <a:gd name="connsiteX8" fmla="*/ 16236 w 27305"/>
                <a:gd name="connsiteY8" fmla="*/ 11070 h 14022"/>
                <a:gd name="connsiteX9" fmla="*/ 22140 w 27305"/>
                <a:gd name="connsiteY9" fmla="*/ 11070 h 14022"/>
                <a:gd name="connsiteX10" fmla="*/ 22140 w 27305"/>
                <a:gd name="connsiteY10" fmla="*/ 11070 h 14022"/>
                <a:gd name="connsiteX11" fmla="*/ 22140 w 27305"/>
                <a:gd name="connsiteY11" fmla="*/ 11070 h 14022"/>
                <a:gd name="connsiteX12" fmla="*/ 16236 w 27305"/>
                <a:gd name="connsiteY12" fmla="*/ 5904 h 14022"/>
                <a:gd name="connsiteX13" fmla="*/ 10332 w 27305"/>
                <a:gd name="connsiteY13" fmla="*/ 5904 h 14022"/>
                <a:gd name="connsiteX14" fmla="*/ 10332 w 27305"/>
                <a:gd name="connsiteY14" fmla="*/ 5904 h 14022"/>
                <a:gd name="connsiteX15" fmla="*/ 17712 w 27305"/>
                <a:gd name="connsiteY15" fmla="*/ 5904 h 14022"/>
                <a:gd name="connsiteX16" fmla="*/ 22878 w 27305"/>
                <a:gd name="connsiteY16" fmla="*/ 9594 h 14022"/>
                <a:gd name="connsiteX17" fmla="*/ 22878 w 27305"/>
                <a:gd name="connsiteY17" fmla="*/ 9594 h 14022"/>
                <a:gd name="connsiteX18" fmla="*/ 27306 w 27305"/>
                <a:gd name="connsiteY18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305" h="14022">
                  <a:moveTo>
                    <a:pt x="25092" y="12546"/>
                  </a:moveTo>
                  <a:lnTo>
                    <a:pt x="18450" y="12546"/>
                  </a:lnTo>
                  <a:lnTo>
                    <a:pt x="13284" y="12546"/>
                  </a:lnTo>
                  <a:cubicBezTo>
                    <a:pt x="10568" y="12020"/>
                    <a:pt x="8177" y="10424"/>
                    <a:pt x="6642" y="8118"/>
                  </a:cubicBezTo>
                  <a:cubicBezTo>
                    <a:pt x="4052" y="5742"/>
                    <a:pt x="1815" y="3009"/>
                    <a:pt x="0" y="0"/>
                  </a:cubicBezTo>
                  <a:lnTo>
                    <a:pt x="0" y="0"/>
                  </a:lnTo>
                  <a:lnTo>
                    <a:pt x="4428" y="6642"/>
                  </a:lnTo>
                  <a:lnTo>
                    <a:pt x="11070" y="11070"/>
                  </a:lnTo>
                  <a:lnTo>
                    <a:pt x="16236" y="11070"/>
                  </a:lnTo>
                  <a:lnTo>
                    <a:pt x="22140" y="11070"/>
                  </a:lnTo>
                  <a:cubicBezTo>
                    <a:pt x="22140" y="11070"/>
                    <a:pt x="22140" y="11070"/>
                    <a:pt x="22140" y="11070"/>
                  </a:cubicBezTo>
                  <a:lnTo>
                    <a:pt x="22140" y="11070"/>
                  </a:lnTo>
                  <a:lnTo>
                    <a:pt x="16236" y="5904"/>
                  </a:lnTo>
                  <a:lnTo>
                    <a:pt x="10332" y="5904"/>
                  </a:lnTo>
                  <a:lnTo>
                    <a:pt x="10332" y="5904"/>
                  </a:lnTo>
                  <a:lnTo>
                    <a:pt x="17712" y="5904"/>
                  </a:lnTo>
                  <a:lnTo>
                    <a:pt x="22878" y="9594"/>
                  </a:lnTo>
                  <a:cubicBezTo>
                    <a:pt x="22878" y="9594"/>
                    <a:pt x="22878" y="9594"/>
                    <a:pt x="22878" y="9594"/>
                  </a:cubicBezTo>
                  <a:lnTo>
                    <a:pt x="27306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id="{03080E91-53CF-469E-A002-9E029B6E3FB3}"/>
                </a:ext>
              </a:extLst>
            </p:cNvPr>
            <p:cNvSpPr/>
            <p:nvPr/>
          </p:nvSpPr>
          <p:spPr>
            <a:xfrm>
              <a:off x="10196544" y="3792595"/>
              <a:ext cx="30996" cy="24354"/>
            </a:xfrm>
            <a:custGeom>
              <a:avLst/>
              <a:gdLst>
                <a:gd name="connsiteX0" fmla="*/ 30996 w 30996"/>
                <a:gd name="connsiteY0" fmla="*/ 24354 h 24354"/>
                <a:gd name="connsiteX1" fmla="*/ 18450 w 30996"/>
                <a:gd name="connsiteY1" fmla="*/ 17712 h 24354"/>
                <a:gd name="connsiteX2" fmla="*/ 14022 w 30996"/>
                <a:gd name="connsiteY2" fmla="*/ 17712 h 24354"/>
                <a:gd name="connsiteX3" fmla="*/ 7380 w 30996"/>
                <a:gd name="connsiteY3" fmla="*/ 12546 h 24354"/>
                <a:gd name="connsiteX4" fmla="*/ 0 w 30996"/>
                <a:gd name="connsiteY4" fmla="*/ 0 h 24354"/>
                <a:gd name="connsiteX5" fmla="*/ 7380 w 30996"/>
                <a:gd name="connsiteY5" fmla="*/ 0 h 24354"/>
                <a:gd name="connsiteX6" fmla="*/ 15498 w 30996"/>
                <a:gd name="connsiteY6" fmla="*/ 0 h 24354"/>
                <a:gd name="connsiteX7" fmla="*/ 19926 w 30996"/>
                <a:gd name="connsiteY7" fmla="*/ 4428 h 24354"/>
                <a:gd name="connsiteX8" fmla="*/ 19926 w 30996"/>
                <a:gd name="connsiteY8" fmla="*/ 11808 h 24354"/>
                <a:gd name="connsiteX9" fmla="*/ 25830 w 30996"/>
                <a:gd name="connsiteY9" fmla="*/ 19926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996" h="24354">
                  <a:moveTo>
                    <a:pt x="30996" y="24354"/>
                  </a:moveTo>
                  <a:lnTo>
                    <a:pt x="18450" y="17712"/>
                  </a:lnTo>
                  <a:lnTo>
                    <a:pt x="14022" y="17712"/>
                  </a:lnTo>
                  <a:cubicBezTo>
                    <a:pt x="14022" y="17712"/>
                    <a:pt x="8118" y="17712"/>
                    <a:pt x="7380" y="12546"/>
                  </a:cubicBezTo>
                  <a:cubicBezTo>
                    <a:pt x="4509" y="8618"/>
                    <a:pt x="2044" y="4415"/>
                    <a:pt x="0" y="0"/>
                  </a:cubicBezTo>
                  <a:cubicBezTo>
                    <a:pt x="0" y="0"/>
                    <a:pt x="7380" y="0"/>
                    <a:pt x="7380" y="0"/>
                  </a:cubicBezTo>
                  <a:cubicBezTo>
                    <a:pt x="7380" y="0"/>
                    <a:pt x="7380" y="0"/>
                    <a:pt x="15498" y="0"/>
                  </a:cubicBezTo>
                  <a:lnTo>
                    <a:pt x="19926" y="4428"/>
                  </a:lnTo>
                  <a:cubicBezTo>
                    <a:pt x="19513" y="6871"/>
                    <a:pt x="19513" y="9365"/>
                    <a:pt x="19926" y="11808"/>
                  </a:cubicBezTo>
                  <a:cubicBezTo>
                    <a:pt x="21498" y="14781"/>
                    <a:pt x="23483" y="17514"/>
                    <a:pt x="25830" y="19926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:a16="http://schemas.microsoft.com/office/drawing/2014/main" id="{27A1DE08-F2A8-4F2B-ACA6-AFEF2FE086FE}"/>
                </a:ext>
              </a:extLst>
            </p:cNvPr>
            <p:cNvSpPr/>
            <p:nvPr/>
          </p:nvSpPr>
          <p:spPr>
            <a:xfrm>
              <a:off x="10196544" y="3788167"/>
              <a:ext cx="30996" cy="28782"/>
            </a:xfrm>
            <a:custGeom>
              <a:avLst/>
              <a:gdLst>
                <a:gd name="connsiteX0" fmla="*/ 30996 w 30996"/>
                <a:gd name="connsiteY0" fmla="*/ 28782 h 28782"/>
                <a:gd name="connsiteX1" fmla="*/ 18450 w 30996"/>
                <a:gd name="connsiteY1" fmla="*/ 22878 h 28782"/>
                <a:gd name="connsiteX2" fmla="*/ 14022 w 30996"/>
                <a:gd name="connsiteY2" fmla="*/ 18450 h 28782"/>
                <a:gd name="connsiteX3" fmla="*/ 14022 w 30996"/>
                <a:gd name="connsiteY3" fmla="*/ 18450 h 28782"/>
                <a:gd name="connsiteX4" fmla="*/ 10332 w 30996"/>
                <a:gd name="connsiteY4" fmla="*/ 18450 h 28782"/>
                <a:gd name="connsiteX5" fmla="*/ 10332 w 30996"/>
                <a:gd name="connsiteY5" fmla="*/ 18450 h 28782"/>
                <a:gd name="connsiteX6" fmla="*/ 0 w 30996"/>
                <a:gd name="connsiteY6" fmla="*/ 4428 h 28782"/>
                <a:gd name="connsiteX7" fmla="*/ 0 w 30996"/>
                <a:gd name="connsiteY7" fmla="*/ 4428 h 28782"/>
                <a:gd name="connsiteX8" fmla="*/ 0 w 30996"/>
                <a:gd name="connsiteY8" fmla="*/ 10332 h 28782"/>
                <a:gd name="connsiteX9" fmla="*/ 0 w 30996"/>
                <a:gd name="connsiteY9" fmla="*/ 10332 h 28782"/>
                <a:gd name="connsiteX10" fmla="*/ 4428 w 30996"/>
                <a:gd name="connsiteY10" fmla="*/ 10332 h 28782"/>
                <a:gd name="connsiteX11" fmla="*/ 4428 w 30996"/>
                <a:gd name="connsiteY11" fmla="*/ 10332 h 28782"/>
                <a:gd name="connsiteX12" fmla="*/ 8118 w 30996"/>
                <a:gd name="connsiteY12" fmla="*/ 10332 h 28782"/>
                <a:gd name="connsiteX13" fmla="*/ 19926 w 30996"/>
                <a:gd name="connsiteY13" fmla="*/ 16236 h 28782"/>
                <a:gd name="connsiteX14" fmla="*/ 14022 w 30996"/>
                <a:gd name="connsiteY14" fmla="*/ 8856 h 28782"/>
                <a:gd name="connsiteX15" fmla="*/ 14022 w 30996"/>
                <a:gd name="connsiteY15" fmla="*/ 4428 h 28782"/>
                <a:gd name="connsiteX16" fmla="*/ 14022 w 30996"/>
                <a:gd name="connsiteY16" fmla="*/ 4428 h 28782"/>
                <a:gd name="connsiteX17" fmla="*/ 8856 w 30996"/>
                <a:gd name="connsiteY17" fmla="*/ 0 h 28782"/>
                <a:gd name="connsiteX18" fmla="*/ 8856 w 30996"/>
                <a:gd name="connsiteY18" fmla="*/ 0 h 28782"/>
                <a:gd name="connsiteX19" fmla="*/ 4428 w 30996"/>
                <a:gd name="connsiteY19" fmla="*/ 0 h 28782"/>
                <a:gd name="connsiteX20" fmla="*/ 4428 w 30996"/>
                <a:gd name="connsiteY20" fmla="*/ 0 h 28782"/>
                <a:gd name="connsiteX21" fmla="*/ 8856 w 30996"/>
                <a:gd name="connsiteY21" fmla="*/ 0 h 28782"/>
                <a:gd name="connsiteX22" fmla="*/ 8856 w 30996"/>
                <a:gd name="connsiteY22" fmla="*/ 0 h 28782"/>
                <a:gd name="connsiteX23" fmla="*/ 14760 w 30996"/>
                <a:gd name="connsiteY23" fmla="*/ 5904 h 28782"/>
                <a:gd name="connsiteX24" fmla="*/ 14760 w 30996"/>
                <a:gd name="connsiteY24" fmla="*/ 10332 h 28782"/>
                <a:gd name="connsiteX25" fmla="*/ 21402 w 30996"/>
                <a:gd name="connsiteY25" fmla="*/ 17712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996" h="28782">
                  <a:moveTo>
                    <a:pt x="30996" y="28782"/>
                  </a:moveTo>
                  <a:lnTo>
                    <a:pt x="18450" y="22878"/>
                  </a:lnTo>
                  <a:lnTo>
                    <a:pt x="14022" y="18450"/>
                  </a:lnTo>
                  <a:lnTo>
                    <a:pt x="14022" y="18450"/>
                  </a:lnTo>
                  <a:lnTo>
                    <a:pt x="10332" y="18450"/>
                  </a:lnTo>
                  <a:lnTo>
                    <a:pt x="10332" y="18450"/>
                  </a:lnTo>
                  <a:cubicBezTo>
                    <a:pt x="5587" y="14890"/>
                    <a:pt x="1993" y="10014"/>
                    <a:pt x="0" y="4428"/>
                  </a:cubicBezTo>
                  <a:lnTo>
                    <a:pt x="0" y="4428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4428" y="10332"/>
                  </a:lnTo>
                  <a:lnTo>
                    <a:pt x="4428" y="10332"/>
                  </a:lnTo>
                  <a:lnTo>
                    <a:pt x="8118" y="10332"/>
                  </a:lnTo>
                  <a:lnTo>
                    <a:pt x="19926" y="16236"/>
                  </a:lnTo>
                  <a:cubicBezTo>
                    <a:pt x="17690" y="14001"/>
                    <a:pt x="15712" y="11526"/>
                    <a:pt x="14022" y="8856"/>
                  </a:cubicBezTo>
                  <a:cubicBezTo>
                    <a:pt x="14236" y="7387"/>
                    <a:pt x="14236" y="5897"/>
                    <a:pt x="14022" y="4428"/>
                  </a:cubicBezTo>
                  <a:lnTo>
                    <a:pt x="14022" y="4428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14760" y="5904"/>
                  </a:lnTo>
                  <a:lnTo>
                    <a:pt x="14760" y="10332"/>
                  </a:lnTo>
                  <a:cubicBezTo>
                    <a:pt x="16288" y="13332"/>
                    <a:pt x="18575" y="15877"/>
                    <a:pt x="21402" y="177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id="{6D5339C4-232D-4E02-9D41-7202A45762F1}"/>
                </a:ext>
              </a:extLst>
            </p:cNvPr>
            <p:cNvSpPr/>
            <p:nvPr/>
          </p:nvSpPr>
          <p:spPr>
            <a:xfrm>
              <a:off x="10209396" y="3791858"/>
              <a:ext cx="24785" cy="28044"/>
            </a:xfrm>
            <a:custGeom>
              <a:avLst/>
              <a:gdLst>
                <a:gd name="connsiteX0" fmla="*/ 24786 w 24785"/>
                <a:gd name="connsiteY0" fmla="*/ 25830 h 28044"/>
                <a:gd name="connsiteX1" fmla="*/ 10764 w 24785"/>
                <a:gd name="connsiteY1" fmla="*/ 17712 h 28044"/>
                <a:gd name="connsiteX2" fmla="*/ 6336 w 24785"/>
                <a:gd name="connsiteY2" fmla="*/ 17712 h 28044"/>
                <a:gd name="connsiteX3" fmla="*/ 432 w 24785"/>
                <a:gd name="connsiteY3" fmla="*/ 10332 h 28044"/>
                <a:gd name="connsiteX4" fmla="*/ 432 w 24785"/>
                <a:gd name="connsiteY4" fmla="*/ 0 h 28044"/>
                <a:gd name="connsiteX5" fmla="*/ 6336 w 24785"/>
                <a:gd name="connsiteY5" fmla="*/ 0 h 28044"/>
                <a:gd name="connsiteX6" fmla="*/ 12240 w 24785"/>
                <a:gd name="connsiteY6" fmla="*/ 4428 h 28044"/>
                <a:gd name="connsiteX7" fmla="*/ 16668 w 24785"/>
                <a:gd name="connsiteY7" fmla="*/ 11808 h 28044"/>
                <a:gd name="connsiteX8" fmla="*/ 16668 w 24785"/>
                <a:gd name="connsiteY8" fmla="*/ 17712 h 28044"/>
                <a:gd name="connsiteX9" fmla="*/ 16668 w 24785"/>
                <a:gd name="connsiteY9" fmla="*/ 22140 h 28044"/>
                <a:gd name="connsiteX10" fmla="*/ 23310 w 24785"/>
                <a:gd name="connsiteY10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5" h="28044">
                  <a:moveTo>
                    <a:pt x="24786" y="25830"/>
                  </a:moveTo>
                  <a:cubicBezTo>
                    <a:pt x="19413" y="24563"/>
                    <a:pt x="14535" y="21739"/>
                    <a:pt x="10764" y="17712"/>
                  </a:cubicBezTo>
                  <a:cubicBezTo>
                    <a:pt x="10764" y="17712"/>
                    <a:pt x="10764" y="17712"/>
                    <a:pt x="6336" y="17712"/>
                  </a:cubicBezTo>
                  <a:cubicBezTo>
                    <a:pt x="4232" y="15364"/>
                    <a:pt x="2262" y="12899"/>
                    <a:pt x="432" y="10332"/>
                  </a:cubicBezTo>
                  <a:cubicBezTo>
                    <a:pt x="-144" y="6912"/>
                    <a:pt x="-144" y="3420"/>
                    <a:pt x="432" y="0"/>
                  </a:cubicBezTo>
                  <a:lnTo>
                    <a:pt x="6336" y="0"/>
                  </a:lnTo>
                  <a:lnTo>
                    <a:pt x="12240" y="4428"/>
                  </a:lnTo>
                  <a:cubicBezTo>
                    <a:pt x="12240" y="4428"/>
                    <a:pt x="12240" y="10332"/>
                    <a:pt x="16668" y="11808"/>
                  </a:cubicBezTo>
                  <a:cubicBezTo>
                    <a:pt x="17199" y="13739"/>
                    <a:pt x="17199" y="15780"/>
                    <a:pt x="16668" y="17712"/>
                  </a:cubicBezTo>
                  <a:cubicBezTo>
                    <a:pt x="16668" y="17712"/>
                    <a:pt x="16668" y="17712"/>
                    <a:pt x="16668" y="22140"/>
                  </a:cubicBezTo>
                  <a:cubicBezTo>
                    <a:pt x="16668" y="26568"/>
                    <a:pt x="16668" y="22140"/>
                    <a:pt x="23310" y="28044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id="{675A5106-B2E8-435F-80E3-26D900018B96}"/>
                </a:ext>
              </a:extLst>
            </p:cNvPr>
            <p:cNvSpPr/>
            <p:nvPr/>
          </p:nvSpPr>
          <p:spPr>
            <a:xfrm>
              <a:off x="10207304" y="3788167"/>
              <a:ext cx="26878" cy="30258"/>
            </a:xfrm>
            <a:custGeom>
              <a:avLst/>
              <a:gdLst>
                <a:gd name="connsiteX0" fmla="*/ 26878 w 26878"/>
                <a:gd name="connsiteY0" fmla="*/ 30258 h 30258"/>
                <a:gd name="connsiteX1" fmla="*/ 12856 w 26878"/>
                <a:gd name="connsiteY1" fmla="*/ 21402 h 30258"/>
                <a:gd name="connsiteX2" fmla="*/ 12856 w 26878"/>
                <a:gd name="connsiteY2" fmla="*/ 21402 h 30258"/>
                <a:gd name="connsiteX3" fmla="*/ 12856 w 26878"/>
                <a:gd name="connsiteY3" fmla="*/ 21402 h 30258"/>
                <a:gd name="connsiteX4" fmla="*/ 8428 w 26878"/>
                <a:gd name="connsiteY4" fmla="*/ 15498 h 30258"/>
                <a:gd name="connsiteX5" fmla="*/ 8428 w 26878"/>
                <a:gd name="connsiteY5" fmla="*/ 15498 h 30258"/>
                <a:gd name="connsiteX6" fmla="*/ 8428 w 26878"/>
                <a:gd name="connsiteY6" fmla="*/ 7380 h 30258"/>
                <a:gd name="connsiteX7" fmla="*/ 15070 w 26878"/>
                <a:gd name="connsiteY7" fmla="*/ 7380 h 30258"/>
                <a:gd name="connsiteX8" fmla="*/ 15070 w 26878"/>
                <a:gd name="connsiteY8" fmla="*/ 7380 h 30258"/>
                <a:gd name="connsiteX9" fmla="*/ 15070 w 26878"/>
                <a:gd name="connsiteY9" fmla="*/ 12546 h 30258"/>
                <a:gd name="connsiteX10" fmla="*/ 15070 w 26878"/>
                <a:gd name="connsiteY10" fmla="*/ 12546 h 30258"/>
                <a:gd name="connsiteX11" fmla="*/ 15070 w 26878"/>
                <a:gd name="connsiteY11" fmla="*/ 18450 h 30258"/>
                <a:gd name="connsiteX12" fmla="*/ 15070 w 26878"/>
                <a:gd name="connsiteY12" fmla="*/ 18450 h 30258"/>
                <a:gd name="connsiteX13" fmla="*/ 15070 w 26878"/>
                <a:gd name="connsiteY13" fmla="*/ 18450 h 30258"/>
                <a:gd name="connsiteX14" fmla="*/ 19498 w 26878"/>
                <a:gd name="connsiteY14" fmla="*/ 18450 h 30258"/>
                <a:gd name="connsiteX15" fmla="*/ 310 w 26878"/>
                <a:gd name="connsiteY15" fmla="*/ 0 h 30258"/>
                <a:gd name="connsiteX16" fmla="*/ 310 w 26878"/>
                <a:gd name="connsiteY16" fmla="*/ 8118 h 30258"/>
                <a:gd name="connsiteX17" fmla="*/ 310 w 26878"/>
                <a:gd name="connsiteY17" fmla="*/ 8118 h 30258"/>
                <a:gd name="connsiteX18" fmla="*/ 5476 w 26878"/>
                <a:gd name="connsiteY18" fmla="*/ 13284 h 30258"/>
                <a:gd name="connsiteX19" fmla="*/ 5476 w 26878"/>
                <a:gd name="connsiteY19" fmla="*/ 13284 h 30258"/>
                <a:gd name="connsiteX20" fmla="*/ 9904 w 26878"/>
                <a:gd name="connsiteY20" fmla="*/ 17712 h 30258"/>
                <a:gd name="connsiteX21" fmla="*/ 23188 w 26878"/>
                <a:gd name="connsiteY21" fmla="*/ 25830 h 30258"/>
                <a:gd name="connsiteX22" fmla="*/ 18760 w 26878"/>
                <a:gd name="connsiteY22" fmla="*/ 25830 h 30258"/>
                <a:gd name="connsiteX23" fmla="*/ 18760 w 26878"/>
                <a:gd name="connsiteY23" fmla="*/ 25830 h 30258"/>
                <a:gd name="connsiteX24" fmla="*/ 18760 w 26878"/>
                <a:gd name="connsiteY24" fmla="*/ 21402 h 30258"/>
                <a:gd name="connsiteX25" fmla="*/ 18760 w 26878"/>
                <a:gd name="connsiteY25" fmla="*/ 16236 h 30258"/>
                <a:gd name="connsiteX26" fmla="*/ 18760 w 26878"/>
                <a:gd name="connsiteY26" fmla="*/ 16236 h 30258"/>
                <a:gd name="connsiteX27" fmla="*/ 18760 w 26878"/>
                <a:gd name="connsiteY27" fmla="*/ 11070 h 30258"/>
                <a:gd name="connsiteX28" fmla="*/ 18760 w 26878"/>
                <a:gd name="connsiteY28" fmla="*/ 11070 h 30258"/>
                <a:gd name="connsiteX29" fmla="*/ 12856 w 26878"/>
                <a:gd name="connsiteY29" fmla="*/ 11070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6878" h="30258">
                  <a:moveTo>
                    <a:pt x="26878" y="30258"/>
                  </a:moveTo>
                  <a:cubicBezTo>
                    <a:pt x="21505" y="28601"/>
                    <a:pt x="16664" y="25544"/>
                    <a:pt x="12856" y="21402"/>
                  </a:cubicBezTo>
                  <a:lnTo>
                    <a:pt x="12856" y="21402"/>
                  </a:lnTo>
                  <a:lnTo>
                    <a:pt x="12856" y="21402"/>
                  </a:lnTo>
                  <a:cubicBezTo>
                    <a:pt x="11040" y="19716"/>
                    <a:pt x="9535" y="17716"/>
                    <a:pt x="8428" y="15498"/>
                  </a:cubicBezTo>
                  <a:lnTo>
                    <a:pt x="8428" y="15498"/>
                  </a:lnTo>
                  <a:cubicBezTo>
                    <a:pt x="8096" y="12802"/>
                    <a:pt x="8096" y="10076"/>
                    <a:pt x="8428" y="7380"/>
                  </a:cubicBezTo>
                  <a:cubicBezTo>
                    <a:pt x="8428" y="7380"/>
                    <a:pt x="12856" y="7380"/>
                    <a:pt x="15070" y="7380"/>
                  </a:cubicBezTo>
                  <a:lnTo>
                    <a:pt x="15070" y="7380"/>
                  </a:lnTo>
                  <a:cubicBezTo>
                    <a:pt x="15070" y="7380"/>
                    <a:pt x="15070" y="7380"/>
                    <a:pt x="15070" y="12546"/>
                  </a:cubicBezTo>
                  <a:cubicBezTo>
                    <a:pt x="15070" y="17712"/>
                    <a:pt x="15070" y="12546"/>
                    <a:pt x="15070" y="12546"/>
                  </a:cubicBezTo>
                  <a:cubicBezTo>
                    <a:pt x="15469" y="14494"/>
                    <a:pt x="15469" y="16502"/>
                    <a:pt x="15070" y="18450"/>
                  </a:cubicBezTo>
                  <a:cubicBezTo>
                    <a:pt x="15070" y="18450"/>
                    <a:pt x="15070" y="18450"/>
                    <a:pt x="15070" y="18450"/>
                  </a:cubicBezTo>
                  <a:lnTo>
                    <a:pt x="15070" y="18450"/>
                  </a:lnTo>
                  <a:cubicBezTo>
                    <a:pt x="16539" y="18248"/>
                    <a:pt x="18029" y="18248"/>
                    <a:pt x="19498" y="18450"/>
                  </a:cubicBezTo>
                  <a:close/>
                  <a:moveTo>
                    <a:pt x="310" y="0"/>
                  </a:moveTo>
                  <a:cubicBezTo>
                    <a:pt x="-103" y="2690"/>
                    <a:pt x="-103" y="5428"/>
                    <a:pt x="310" y="8118"/>
                  </a:cubicBezTo>
                  <a:lnTo>
                    <a:pt x="310" y="8118"/>
                  </a:lnTo>
                  <a:cubicBezTo>
                    <a:pt x="1638" y="10195"/>
                    <a:pt x="3402" y="11957"/>
                    <a:pt x="5476" y="13284"/>
                  </a:cubicBezTo>
                  <a:lnTo>
                    <a:pt x="5476" y="13284"/>
                  </a:lnTo>
                  <a:cubicBezTo>
                    <a:pt x="5476" y="13284"/>
                    <a:pt x="5476" y="13284"/>
                    <a:pt x="9904" y="17712"/>
                  </a:cubicBezTo>
                  <a:cubicBezTo>
                    <a:pt x="13424" y="21684"/>
                    <a:pt x="18052" y="24511"/>
                    <a:pt x="23188" y="25830"/>
                  </a:cubicBezTo>
                  <a:cubicBezTo>
                    <a:pt x="21734" y="25485"/>
                    <a:pt x="20214" y="25485"/>
                    <a:pt x="18760" y="25830"/>
                  </a:cubicBezTo>
                  <a:cubicBezTo>
                    <a:pt x="18760" y="25830"/>
                    <a:pt x="18760" y="25830"/>
                    <a:pt x="18760" y="25830"/>
                  </a:cubicBezTo>
                  <a:cubicBezTo>
                    <a:pt x="18760" y="25830"/>
                    <a:pt x="18760" y="25830"/>
                    <a:pt x="18760" y="21402"/>
                  </a:cubicBezTo>
                  <a:cubicBezTo>
                    <a:pt x="19321" y="19726"/>
                    <a:pt x="19321" y="17912"/>
                    <a:pt x="18760" y="16236"/>
                  </a:cubicBezTo>
                  <a:lnTo>
                    <a:pt x="18760" y="16236"/>
                  </a:lnTo>
                  <a:cubicBezTo>
                    <a:pt x="19004" y="14522"/>
                    <a:pt x="19004" y="12784"/>
                    <a:pt x="18760" y="11070"/>
                  </a:cubicBezTo>
                  <a:lnTo>
                    <a:pt x="18760" y="11070"/>
                  </a:lnTo>
                  <a:lnTo>
                    <a:pt x="12856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id="{62A0CF6A-6587-4416-B4F7-F1132FBB9D77}"/>
                </a:ext>
              </a:extLst>
            </p:cNvPr>
            <p:cNvSpPr/>
            <p:nvPr/>
          </p:nvSpPr>
          <p:spPr>
            <a:xfrm>
              <a:off x="10195067" y="3814735"/>
              <a:ext cx="27306" cy="5689"/>
            </a:xfrm>
            <a:custGeom>
              <a:avLst/>
              <a:gdLst>
                <a:gd name="connsiteX0" fmla="*/ 23616 w 27306"/>
                <a:gd name="connsiteY0" fmla="*/ 0 h 5689"/>
                <a:gd name="connsiteX1" fmla="*/ 14760 w 27306"/>
                <a:gd name="connsiteY1" fmla="*/ 0 h 5689"/>
                <a:gd name="connsiteX2" fmla="*/ 14760 w 27306"/>
                <a:gd name="connsiteY2" fmla="*/ 0 h 5689"/>
                <a:gd name="connsiteX3" fmla="*/ 8856 w 27306"/>
                <a:gd name="connsiteY3" fmla="*/ 0 h 5689"/>
                <a:gd name="connsiteX4" fmla="*/ 0 w 27306"/>
                <a:gd name="connsiteY4" fmla="*/ 0 h 5689"/>
                <a:gd name="connsiteX5" fmla="*/ 3690 w 27306"/>
                <a:gd name="connsiteY5" fmla="*/ 5166 h 5689"/>
                <a:gd name="connsiteX6" fmla="*/ 11070 w 27306"/>
                <a:gd name="connsiteY6" fmla="*/ 5166 h 5689"/>
                <a:gd name="connsiteX7" fmla="*/ 21402 w 27306"/>
                <a:gd name="connsiteY7" fmla="*/ 5166 h 5689"/>
                <a:gd name="connsiteX8" fmla="*/ 27306 w 27306"/>
                <a:gd name="connsiteY8" fmla="*/ 5166 h 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306" h="5689">
                  <a:moveTo>
                    <a:pt x="23616" y="0"/>
                  </a:moveTo>
                  <a:lnTo>
                    <a:pt x="14760" y="0"/>
                  </a:lnTo>
                  <a:lnTo>
                    <a:pt x="14760" y="0"/>
                  </a:lnTo>
                  <a:cubicBezTo>
                    <a:pt x="14760" y="0"/>
                    <a:pt x="14760" y="0"/>
                    <a:pt x="8856" y="0"/>
                  </a:cubicBezTo>
                  <a:cubicBezTo>
                    <a:pt x="5948" y="719"/>
                    <a:pt x="2908" y="719"/>
                    <a:pt x="0" y="0"/>
                  </a:cubicBezTo>
                  <a:cubicBezTo>
                    <a:pt x="0" y="0"/>
                    <a:pt x="0" y="4428"/>
                    <a:pt x="3690" y="5166"/>
                  </a:cubicBezTo>
                  <a:cubicBezTo>
                    <a:pt x="6103" y="5863"/>
                    <a:pt x="8657" y="5863"/>
                    <a:pt x="11070" y="5166"/>
                  </a:cubicBezTo>
                  <a:lnTo>
                    <a:pt x="21402" y="5166"/>
                  </a:lnTo>
                  <a:cubicBezTo>
                    <a:pt x="23321" y="4545"/>
                    <a:pt x="25387" y="4545"/>
                    <a:pt x="27306" y="5166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id="{2C8EF74F-C029-4387-AE38-FC73C27979B4}"/>
                </a:ext>
              </a:extLst>
            </p:cNvPr>
            <p:cNvSpPr/>
            <p:nvPr/>
          </p:nvSpPr>
          <p:spPr>
            <a:xfrm>
              <a:off x="10192771" y="3810021"/>
              <a:ext cx="25174" cy="10618"/>
            </a:xfrm>
            <a:custGeom>
              <a:avLst/>
              <a:gdLst>
                <a:gd name="connsiteX0" fmla="*/ 17795 w 25174"/>
                <a:gd name="connsiteY0" fmla="*/ 6190 h 10618"/>
                <a:gd name="connsiteX1" fmla="*/ 3773 w 25174"/>
                <a:gd name="connsiteY1" fmla="*/ 6190 h 10618"/>
                <a:gd name="connsiteX2" fmla="*/ 83 w 25174"/>
                <a:gd name="connsiteY2" fmla="*/ 286 h 10618"/>
                <a:gd name="connsiteX3" fmla="*/ 8939 w 25174"/>
                <a:gd name="connsiteY3" fmla="*/ 286 h 10618"/>
                <a:gd name="connsiteX4" fmla="*/ 14105 w 25174"/>
                <a:gd name="connsiteY4" fmla="*/ 286 h 10618"/>
                <a:gd name="connsiteX5" fmla="*/ 14105 w 25174"/>
                <a:gd name="connsiteY5" fmla="*/ 286 h 10618"/>
                <a:gd name="connsiteX6" fmla="*/ 25175 w 25174"/>
                <a:gd name="connsiteY6" fmla="*/ 4714 h 10618"/>
                <a:gd name="connsiteX7" fmla="*/ 16319 w 25174"/>
                <a:gd name="connsiteY7" fmla="*/ 4714 h 10618"/>
                <a:gd name="connsiteX8" fmla="*/ 11891 w 25174"/>
                <a:gd name="connsiteY8" fmla="*/ 6190 h 10618"/>
                <a:gd name="connsiteX9" fmla="*/ 24437 w 25174"/>
                <a:gd name="connsiteY9" fmla="*/ 6190 h 10618"/>
                <a:gd name="connsiteX10" fmla="*/ 17057 w 25174"/>
                <a:gd name="connsiteY10" fmla="*/ 6190 h 10618"/>
                <a:gd name="connsiteX11" fmla="*/ 17057 w 25174"/>
                <a:gd name="connsiteY11" fmla="*/ 6190 h 10618"/>
                <a:gd name="connsiteX12" fmla="*/ 11153 w 25174"/>
                <a:gd name="connsiteY12" fmla="*/ 6190 h 10618"/>
                <a:gd name="connsiteX13" fmla="*/ 3773 w 25174"/>
                <a:gd name="connsiteY13" fmla="*/ 6190 h 10618"/>
                <a:gd name="connsiteX14" fmla="*/ 3773 w 25174"/>
                <a:gd name="connsiteY14" fmla="*/ 10618 h 10618"/>
                <a:gd name="connsiteX15" fmla="*/ 8939 w 25174"/>
                <a:gd name="connsiteY15" fmla="*/ 10618 h 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174" h="10618">
                  <a:moveTo>
                    <a:pt x="17795" y="6190"/>
                  </a:moveTo>
                  <a:lnTo>
                    <a:pt x="3773" y="6190"/>
                  </a:lnTo>
                  <a:cubicBezTo>
                    <a:pt x="3773" y="6190"/>
                    <a:pt x="-655" y="1024"/>
                    <a:pt x="83" y="286"/>
                  </a:cubicBezTo>
                  <a:lnTo>
                    <a:pt x="8939" y="286"/>
                  </a:lnTo>
                  <a:cubicBezTo>
                    <a:pt x="10636" y="-95"/>
                    <a:pt x="12408" y="-95"/>
                    <a:pt x="14105" y="286"/>
                  </a:cubicBezTo>
                  <a:lnTo>
                    <a:pt x="14105" y="286"/>
                  </a:lnTo>
                  <a:lnTo>
                    <a:pt x="25175" y="4714"/>
                  </a:lnTo>
                  <a:lnTo>
                    <a:pt x="16319" y="4714"/>
                  </a:lnTo>
                  <a:close/>
                  <a:moveTo>
                    <a:pt x="11891" y="6190"/>
                  </a:moveTo>
                  <a:lnTo>
                    <a:pt x="24437" y="6190"/>
                  </a:lnTo>
                  <a:cubicBezTo>
                    <a:pt x="24437" y="6190"/>
                    <a:pt x="17795" y="6190"/>
                    <a:pt x="17057" y="6190"/>
                  </a:cubicBezTo>
                  <a:lnTo>
                    <a:pt x="17057" y="6190"/>
                  </a:lnTo>
                  <a:lnTo>
                    <a:pt x="11153" y="6190"/>
                  </a:lnTo>
                  <a:lnTo>
                    <a:pt x="3773" y="6190"/>
                  </a:lnTo>
                  <a:cubicBezTo>
                    <a:pt x="3773" y="6190"/>
                    <a:pt x="3773" y="6190"/>
                    <a:pt x="3773" y="10618"/>
                  </a:cubicBezTo>
                  <a:lnTo>
                    <a:pt x="8939" y="106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id="{63AEE25E-D771-4791-BDC2-9AA90D7C7786}"/>
                </a:ext>
              </a:extLst>
            </p:cNvPr>
            <p:cNvSpPr/>
            <p:nvPr/>
          </p:nvSpPr>
          <p:spPr>
            <a:xfrm>
              <a:off x="10185474" y="3814735"/>
              <a:ext cx="39113" cy="5494"/>
            </a:xfrm>
            <a:custGeom>
              <a:avLst/>
              <a:gdLst>
                <a:gd name="connsiteX0" fmla="*/ 39114 w 39113"/>
                <a:gd name="connsiteY0" fmla="*/ 0 h 5494"/>
                <a:gd name="connsiteX1" fmla="*/ 28044 w 39113"/>
                <a:gd name="connsiteY1" fmla="*/ 0 h 5494"/>
                <a:gd name="connsiteX2" fmla="*/ 11070 w 39113"/>
                <a:gd name="connsiteY2" fmla="*/ 0 h 5494"/>
                <a:gd name="connsiteX3" fmla="*/ 0 w 39113"/>
                <a:gd name="connsiteY3" fmla="*/ 0 h 5494"/>
                <a:gd name="connsiteX4" fmla="*/ 5904 w 39113"/>
                <a:gd name="connsiteY4" fmla="*/ 5166 h 5494"/>
                <a:gd name="connsiteX5" fmla="*/ 15498 w 39113"/>
                <a:gd name="connsiteY5" fmla="*/ 5166 h 5494"/>
                <a:gd name="connsiteX6" fmla="*/ 24354 w 39113"/>
                <a:gd name="connsiteY6" fmla="*/ 5166 h 5494"/>
                <a:gd name="connsiteX7" fmla="*/ 24354 w 39113"/>
                <a:gd name="connsiteY7" fmla="*/ 5166 h 5494"/>
                <a:gd name="connsiteX8" fmla="*/ 34686 w 39113"/>
                <a:gd name="connsiteY8" fmla="*/ 1476 h 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13" h="5494">
                  <a:moveTo>
                    <a:pt x="39114" y="0"/>
                  </a:moveTo>
                  <a:lnTo>
                    <a:pt x="28044" y="0"/>
                  </a:lnTo>
                  <a:lnTo>
                    <a:pt x="11070" y="0"/>
                  </a:lnTo>
                  <a:lnTo>
                    <a:pt x="0" y="0"/>
                  </a:lnTo>
                  <a:cubicBezTo>
                    <a:pt x="0" y="0"/>
                    <a:pt x="3690" y="4428"/>
                    <a:pt x="5904" y="5166"/>
                  </a:cubicBezTo>
                  <a:cubicBezTo>
                    <a:pt x="8118" y="5904"/>
                    <a:pt x="11070" y="5166"/>
                    <a:pt x="15498" y="5166"/>
                  </a:cubicBezTo>
                  <a:lnTo>
                    <a:pt x="24354" y="5166"/>
                  </a:lnTo>
                  <a:lnTo>
                    <a:pt x="24354" y="5166"/>
                  </a:lnTo>
                  <a:cubicBezTo>
                    <a:pt x="27609" y="3457"/>
                    <a:pt x="31085" y="2215"/>
                    <a:pt x="34686" y="1476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id="{86D1345F-5D8F-469A-A9BE-F08F281F7A1B}"/>
                </a:ext>
              </a:extLst>
            </p:cNvPr>
            <p:cNvSpPr/>
            <p:nvPr/>
          </p:nvSpPr>
          <p:spPr>
            <a:xfrm>
              <a:off x="10186949" y="3813260"/>
              <a:ext cx="41328" cy="9594"/>
            </a:xfrm>
            <a:custGeom>
              <a:avLst/>
              <a:gdLst>
                <a:gd name="connsiteX0" fmla="*/ 9594 w 41328"/>
                <a:gd name="connsiteY0" fmla="*/ 9594 h 9594"/>
                <a:gd name="connsiteX1" fmla="*/ 9594 w 41328"/>
                <a:gd name="connsiteY1" fmla="*/ 9594 h 9594"/>
                <a:gd name="connsiteX2" fmla="*/ 9594 w 41328"/>
                <a:gd name="connsiteY2" fmla="*/ 9594 h 9594"/>
                <a:gd name="connsiteX3" fmla="*/ 2952 w 41328"/>
                <a:gd name="connsiteY3" fmla="*/ 3690 h 9594"/>
                <a:gd name="connsiteX4" fmla="*/ 30258 w 41328"/>
                <a:gd name="connsiteY4" fmla="*/ 3690 h 9594"/>
                <a:gd name="connsiteX5" fmla="*/ 41328 w 41328"/>
                <a:gd name="connsiteY5" fmla="*/ 3690 h 9594"/>
                <a:gd name="connsiteX6" fmla="*/ 41328 w 41328"/>
                <a:gd name="connsiteY6" fmla="*/ 3690 h 9594"/>
                <a:gd name="connsiteX7" fmla="*/ 32472 w 41328"/>
                <a:gd name="connsiteY7" fmla="*/ 3690 h 9594"/>
                <a:gd name="connsiteX8" fmla="*/ 32472 w 41328"/>
                <a:gd name="connsiteY8" fmla="*/ 3690 h 9594"/>
                <a:gd name="connsiteX9" fmla="*/ 9594 w 41328"/>
                <a:gd name="connsiteY9" fmla="*/ 3690 h 9594"/>
                <a:gd name="connsiteX10" fmla="*/ 9594 w 41328"/>
                <a:gd name="connsiteY10" fmla="*/ 0 h 9594"/>
                <a:gd name="connsiteX11" fmla="*/ 9594 w 41328"/>
                <a:gd name="connsiteY11" fmla="*/ 0 h 9594"/>
                <a:gd name="connsiteX12" fmla="*/ 0 w 41328"/>
                <a:gd name="connsiteY12" fmla="*/ 0 h 9594"/>
                <a:gd name="connsiteX13" fmla="*/ 4428 w 41328"/>
                <a:gd name="connsiteY13" fmla="*/ 5166 h 9594"/>
                <a:gd name="connsiteX14" fmla="*/ 14022 w 41328"/>
                <a:gd name="connsiteY14" fmla="*/ 5166 h 9594"/>
                <a:gd name="connsiteX15" fmla="*/ 21402 w 41328"/>
                <a:gd name="connsiteY15" fmla="*/ 5166 h 9594"/>
                <a:gd name="connsiteX16" fmla="*/ 25830 w 41328"/>
                <a:gd name="connsiteY16" fmla="*/ 5166 h 9594"/>
                <a:gd name="connsiteX17" fmla="*/ 35424 w 41328"/>
                <a:gd name="connsiteY17" fmla="*/ 1476 h 9594"/>
                <a:gd name="connsiteX18" fmla="*/ 25092 w 41328"/>
                <a:gd name="connsiteY18" fmla="*/ 1476 h 9594"/>
                <a:gd name="connsiteX19" fmla="*/ 13284 w 41328"/>
                <a:gd name="connsiteY19" fmla="*/ 147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1328" h="9594">
                  <a:moveTo>
                    <a:pt x="9594" y="9594"/>
                  </a:moveTo>
                  <a:lnTo>
                    <a:pt x="9594" y="9594"/>
                  </a:lnTo>
                  <a:lnTo>
                    <a:pt x="9594" y="9594"/>
                  </a:lnTo>
                  <a:lnTo>
                    <a:pt x="2952" y="3690"/>
                  </a:lnTo>
                  <a:lnTo>
                    <a:pt x="30258" y="3690"/>
                  </a:lnTo>
                  <a:lnTo>
                    <a:pt x="41328" y="3690"/>
                  </a:lnTo>
                  <a:lnTo>
                    <a:pt x="41328" y="3690"/>
                  </a:lnTo>
                  <a:lnTo>
                    <a:pt x="32472" y="3690"/>
                  </a:lnTo>
                  <a:lnTo>
                    <a:pt x="32472" y="3690"/>
                  </a:lnTo>
                  <a:lnTo>
                    <a:pt x="9594" y="3690"/>
                  </a:lnTo>
                  <a:close/>
                  <a:moveTo>
                    <a:pt x="9594" y="0"/>
                  </a:moveTo>
                  <a:lnTo>
                    <a:pt x="9594" y="0"/>
                  </a:lnTo>
                  <a:lnTo>
                    <a:pt x="0" y="0"/>
                  </a:lnTo>
                  <a:cubicBezTo>
                    <a:pt x="0" y="0"/>
                    <a:pt x="0" y="4428"/>
                    <a:pt x="4428" y="5166"/>
                  </a:cubicBezTo>
                  <a:lnTo>
                    <a:pt x="14022" y="5166"/>
                  </a:lnTo>
                  <a:lnTo>
                    <a:pt x="21402" y="5166"/>
                  </a:lnTo>
                  <a:lnTo>
                    <a:pt x="25830" y="5166"/>
                  </a:lnTo>
                  <a:lnTo>
                    <a:pt x="35424" y="1476"/>
                  </a:lnTo>
                  <a:lnTo>
                    <a:pt x="25092" y="1476"/>
                  </a:lnTo>
                  <a:lnTo>
                    <a:pt x="13284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id="{C19B1E08-5D9E-4E29-88F6-DC124C44F2C7}"/>
                </a:ext>
              </a:extLst>
            </p:cNvPr>
            <p:cNvSpPr/>
            <p:nvPr/>
          </p:nvSpPr>
          <p:spPr>
            <a:xfrm>
              <a:off x="10189163" y="3817225"/>
              <a:ext cx="42803" cy="6366"/>
            </a:xfrm>
            <a:custGeom>
              <a:avLst/>
              <a:gdLst>
                <a:gd name="connsiteX0" fmla="*/ 42804 w 42803"/>
                <a:gd name="connsiteY0" fmla="*/ 1201 h 6366"/>
                <a:gd name="connsiteX1" fmla="*/ 26568 w 42803"/>
                <a:gd name="connsiteY1" fmla="*/ 1201 h 6366"/>
                <a:gd name="connsiteX2" fmla="*/ 19926 w 42803"/>
                <a:gd name="connsiteY2" fmla="*/ 1201 h 6366"/>
                <a:gd name="connsiteX3" fmla="*/ 11808 w 42803"/>
                <a:gd name="connsiteY3" fmla="*/ 1201 h 6366"/>
                <a:gd name="connsiteX4" fmla="*/ 0 w 42803"/>
                <a:gd name="connsiteY4" fmla="*/ 1201 h 6366"/>
                <a:gd name="connsiteX5" fmla="*/ 8856 w 42803"/>
                <a:gd name="connsiteY5" fmla="*/ 6367 h 6366"/>
                <a:gd name="connsiteX6" fmla="*/ 25830 w 42803"/>
                <a:gd name="connsiteY6" fmla="*/ 6367 h 6366"/>
                <a:gd name="connsiteX7" fmla="*/ 32472 w 42803"/>
                <a:gd name="connsiteY7" fmla="*/ 6367 h 6366"/>
                <a:gd name="connsiteX8" fmla="*/ 32472 w 42803"/>
                <a:gd name="connsiteY8" fmla="*/ 6367 h 6366"/>
                <a:gd name="connsiteX9" fmla="*/ 39852 w 42803"/>
                <a:gd name="connsiteY9" fmla="*/ 1939 h 6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03" h="6366">
                  <a:moveTo>
                    <a:pt x="42804" y="1201"/>
                  </a:moveTo>
                  <a:cubicBezTo>
                    <a:pt x="37513" y="-400"/>
                    <a:pt x="31860" y="-400"/>
                    <a:pt x="26568" y="1201"/>
                  </a:cubicBezTo>
                  <a:lnTo>
                    <a:pt x="19926" y="1201"/>
                  </a:lnTo>
                  <a:cubicBezTo>
                    <a:pt x="17262" y="513"/>
                    <a:pt x="14472" y="513"/>
                    <a:pt x="11808" y="1201"/>
                  </a:cubicBezTo>
                  <a:lnTo>
                    <a:pt x="0" y="1201"/>
                  </a:lnTo>
                  <a:cubicBezTo>
                    <a:pt x="0" y="1201"/>
                    <a:pt x="6642" y="6367"/>
                    <a:pt x="8856" y="6367"/>
                  </a:cubicBezTo>
                  <a:cubicBezTo>
                    <a:pt x="11070" y="6367"/>
                    <a:pt x="22878" y="6367"/>
                    <a:pt x="25830" y="6367"/>
                  </a:cubicBezTo>
                  <a:lnTo>
                    <a:pt x="32472" y="6367"/>
                  </a:lnTo>
                  <a:cubicBezTo>
                    <a:pt x="32472" y="6367"/>
                    <a:pt x="32472" y="6367"/>
                    <a:pt x="32472" y="6367"/>
                  </a:cubicBezTo>
                  <a:cubicBezTo>
                    <a:pt x="32472" y="6367"/>
                    <a:pt x="32472" y="6367"/>
                    <a:pt x="39852" y="1939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id="{4EB8C67B-84FB-4FB4-A8D9-D55B77315E64}"/>
                </a:ext>
              </a:extLst>
            </p:cNvPr>
            <p:cNvSpPr/>
            <p:nvPr/>
          </p:nvSpPr>
          <p:spPr>
            <a:xfrm>
              <a:off x="10182522" y="3822509"/>
              <a:ext cx="47969" cy="10676"/>
            </a:xfrm>
            <a:custGeom>
              <a:avLst/>
              <a:gdLst>
                <a:gd name="connsiteX0" fmla="*/ 30258 w 47969"/>
                <a:gd name="connsiteY0" fmla="*/ 6248 h 10676"/>
                <a:gd name="connsiteX1" fmla="*/ 14022 w 47969"/>
                <a:gd name="connsiteY1" fmla="*/ 6248 h 10676"/>
                <a:gd name="connsiteX2" fmla="*/ 4428 w 47969"/>
                <a:gd name="connsiteY2" fmla="*/ 1082 h 10676"/>
                <a:gd name="connsiteX3" fmla="*/ 16974 w 47969"/>
                <a:gd name="connsiteY3" fmla="*/ 1082 h 10676"/>
                <a:gd name="connsiteX4" fmla="*/ 21402 w 47969"/>
                <a:gd name="connsiteY4" fmla="*/ 1082 h 10676"/>
                <a:gd name="connsiteX5" fmla="*/ 31734 w 47969"/>
                <a:gd name="connsiteY5" fmla="*/ 1082 h 10676"/>
                <a:gd name="connsiteX6" fmla="*/ 47970 w 47969"/>
                <a:gd name="connsiteY6" fmla="*/ 1082 h 10676"/>
                <a:gd name="connsiteX7" fmla="*/ 41328 w 47969"/>
                <a:gd name="connsiteY7" fmla="*/ 1082 h 10676"/>
                <a:gd name="connsiteX8" fmla="*/ 41328 w 47969"/>
                <a:gd name="connsiteY8" fmla="*/ 1082 h 10676"/>
                <a:gd name="connsiteX9" fmla="*/ 41328 w 47969"/>
                <a:gd name="connsiteY9" fmla="*/ 1082 h 10676"/>
                <a:gd name="connsiteX10" fmla="*/ 41328 w 47969"/>
                <a:gd name="connsiteY10" fmla="*/ 1082 h 10676"/>
                <a:gd name="connsiteX11" fmla="*/ 37638 w 47969"/>
                <a:gd name="connsiteY11" fmla="*/ 1082 h 10676"/>
                <a:gd name="connsiteX12" fmla="*/ 19188 w 47969"/>
                <a:gd name="connsiteY12" fmla="*/ 6248 h 10676"/>
                <a:gd name="connsiteX13" fmla="*/ 36162 w 47969"/>
                <a:gd name="connsiteY13" fmla="*/ 6248 h 10676"/>
                <a:gd name="connsiteX14" fmla="*/ 36162 w 47969"/>
                <a:gd name="connsiteY14" fmla="*/ 6248 h 10676"/>
                <a:gd name="connsiteX15" fmla="*/ 36162 w 47969"/>
                <a:gd name="connsiteY15" fmla="*/ 6248 h 10676"/>
                <a:gd name="connsiteX16" fmla="*/ 36162 w 47969"/>
                <a:gd name="connsiteY16" fmla="*/ 6248 h 10676"/>
                <a:gd name="connsiteX17" fmla="*/ 42066 w 47969"/>
                <a:gd name="connsiteY17" fmla="*/ 6248 h 10676"/>
                <a:gd name="connsiteX18" fmla="*/ 26568 w 47969"/>
                <a:gd name="connsiteY18" fmla="*/ 6248 h 10676"/>
                <a:gd name="connsiteX19" fmla="*/ 20664 w 47969"/>
                <a:gd name="connsiteY19" fmla="*/ 6248 h 10676"/>
                <a:gd name="connsiteX20" fmla="*/ 12546 w 47969"/>
                <a:gd name="connsiteY20" fmla="*/ 6248 h 10676"/>
                <a:gd name="connsiteX21" fmla="*/ 0 w 47969"/>
                <a:gd name="connsiteY21" fmla="*/ 6248 h 10676"/>
                <a:gd name="connsiteX22" fmla="*/ 8856 w 47969"/>
                <a:gd name="connsiteY22" fmla="*/ 10676 h 10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969" h="10676">
                  <a:moveTo>
                    <a:pt x="30258" y="6248"/>
                  </a:moveTo>
                  <a:lnTo>
                    <a:pt x="14022" y="6248"/>
                  </a:lnTo>
                  <a:cubicBezTo>
                    <a:pt x="14022" y="6248"/>
                    <a:pt x="4428" y="6248"/>
                    <a:pt x="4428" y="1082"/>
                  </a:cubicBezTo>
                  <a:cubicBezTo>
                    <a:pt x="8599" y="1506"/>
                    <a:pt x="12803" y="1506"/>
                    <a:pt x="16974" y="1082"/>
                  </a:cubicBezTo>
                  <a:lnTo>
                    <a:pt x="21402" y="1082"/>
                  </a:lnTo>
                  <a:lnTo>
                    <a:pt x="31734" y="1082"/>
                  </a:lnTo>
                  <a:cubicBezTo>
                    <a:pt x="37048" y="-361"/>
                    <a:pt x="42656" y="-361"/>
                    <a:pt x="47970" y="1082"/>
                  </a:cubicBezTo>
                  <a:cubicBezTo>
                    <a:pt x="45785" y="577"/>
                    <a:pt x="43512" y="577"/>
                    <a:pt x="41328" y="1082"/>
                  </a:cubicBezTo>
                  <a:lnTo>
                    <a:pt x="41328" y="1082"/>
                  </a:lnTo>
                  <a:lnTo>
                    <a:pt x="41328" y="1082"/>
                  </a:lnTo>
                  <a:lnTo>
                    <a:pt x="41328" y="1082"/>
                  </a:lnTo>
                  <a:lnTo>
                    <a:pt x="37638" y="1082"/>
                  </a:lnTo>
                  <a:close/>
                  <a:moveTo>
                    <a:pt x="19188" y="6248"/>
                  </a:moveTo>
                  <a:lnTo>
                    <a:pt x="36162" y="6248"/>
                  </a:lnTo>
                  <a:lnTo>
                    <a:pt x="36162" y="6248"/>
                  </a:lnTo>
                  <a:lnTo>
                    <a:pt x="36162" y="6248"/>
                  </a:lnTo>
                  <a:lnTo>
                    <a:pt x="36162" y="6248"/>
                  </a:lnTo>
                  <a:cubicBezTo>
                    <a:pt x="38110" y="5870"/>
                    <a:pt x="40118" y="5870"/>
                    <a:pt x="42066" y="6248"/>
                  </a:cubicBezTo>
                  <a:cubicBezTo>
                    <a:pt x="36952" y="5214"/>
                    <a:pt x="31682" y="5214"/>
                    <a:pt x="26568" y="6248"/>
                  </a:cubicBezTo>
                  <a:lnTo>
                    <a:pt x="20664" y="6248"/>
                  </a:lnTo>
                  <a:lnTo>
                    <a:pt x="12546" y="6248"/>
                  </a:lnTo>
                  <a:lnTo>
                    <a:pt x="0" y="6248"/>
                  </a:lnTo>
                  <a:cubicBezTo>
                    <a:pt x="2419" y="8610"/>
                    <a:pt x="5515" y="10158"/>
                    <a:pt x="8856" y="106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id="{1FCA7AE8-F63C-449C-9357-F9107BB05C8F}"/>
                </a:ext>
              </a:extLst>
            </p:cNvPr>
            <p:cNvSpPr/>
            <p:nvPr/>
          </p:nvSpPr>
          <p:spPr>
            <a:xfrm>
              <a:off x="10161120" y="3786691"/>
              <a:ext cx="22877" cy="11070"/>
            </a:xfrm>
            <a:custGeom>
              <a:avLst/>
              <a:gdLst>
                <a:gd name="connsiteX0" fmla="*/ 22878 w 22877"/>
                <a:gd name="connsiteY0" fmla="*/ 11070 h 11070"/>
                <a:gd name="connsiteX1" fmla="*/ 16236 w 22877"/>
                <a:gd name="connsiteY1" fmla="*/ 4428 h 11070"/>
                <a:gd name="connsiteX2" fmla="*/ 11808 w 22877"/>
                <a:gd name="connsiteY2" fmla="*/ 4428 h 11070"/>
                <a:gd name="connsiteX3" fmla="*/ 5904 w 22877"/>
                <a:gd name="connsiteY3" fmla="*/ 0 h 11070"/>
                <a:gd name="connsiteX4" fmla="*/ 0 w 22877"/>
                <a:gd name="connsiteY4" fmla="*/ 0 h 11070"/>
                <a:gd name="connsiteX5" fmla="*/ 0 w 22877"/>
                <a:gd name="connsiteY5" fmla="*/ 6642 h 11070"/>
                <a:gd name="connsiteX6" fmla="*/ 5904 w 22877"/>
                <a:gd name="connsiteY6" fmla="*/ 6642 h 11070"/>
                <a:gd name="connsiteX7" fmla="*/ 11808 w 22877"/>
                <a:gd name="connsiteY7" fmla="*/ 6642 h 11070"/>
                <a:gd name="connsiteX8" fmla="*/ 11808 w 22877"/>
                <a:gd name="connsiteY8" fmla="*/ 6642 h 11070"/>
                <a:gd name="connsiteX9" fmla="*/ 18450 w 22877"/>
                <a:gd name="connsiteY9" fmla="*/ 6642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77" h="11070">
                  <a:moveTo>
                    <a:pt x="22878" y="11070"/>
                  </a:moveTo>
                  <a:lnTo>
                    <a:pt x="16236" y="4428"/>
                  </a:lnTo>
                  <a:lnTo>
                    <a:pt x="11808" y="4428"/>
                  </a:lnTo>
                  <a:cubicBezTo>
                    <a:pt x="11808" y="4428"/>
                    <a:pt x="11808" y="4428"/>
                    <a:pt x="5904" y="0"/>
                  </a:cubicBezTo>
                  <a:cubicBezTo>
                    <a:pt x="3985" y="621"/>
                    <a:pt x="1919" y="621"/>
                    <a:pt x="0" y="0"/>
                  </a:cubicBezTo>
                  <a:cubicBezTo>
                    <a:pt x="0" y="0"/>
                    <a:pt x="0" y="4428"/>
                    <a:pt x="0" y="6642"/>
                  </a:cubicBezTo>
                  <a:cubicBezTo>
                    <a:pt x="1936" y="7142"/>
                    <a:pt x="3967" y="7142"/>
                    <a:pt x="5904" y="6642"/>
                  </a:cubicBezTo>
                  <a:lnTo>
                    <a:pt x="11808" y="6642"/>
                  </a:lnTo>
                  <a:lnTo>
                    <a:pt x="11808" y="6642"/>
                  </a:lnTo>
                  <a:lnTo>
                    <a:pt x="18450" y="6642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id="{18F7C9F2-DC52-48BD-B327-081D6EB6C1BC}"/>
                </a:ext>
              </a:extLst>
            </p:cNvPr>
            <p:cNvSpPr/>
            <p:nvPr/>
          </p:nvSpPr>
          <p:spPr>
            <a:xfrm>
              <a:off x="10159644" y="3781526"/>
              <a:ext cx="29519" cy="21401"/>
            </a:xfrm>
            <a:custGeom>
              <a:avLst/>
              <a:gdLst>
                <a:gd name="connsiteX0" fmla="*/ 23616 w 29519"/>
                <a:gd name="connsiteY0" fmla="*/ 16974 h 21401"/>
                <a:gd name="connsiteX1" fmla="*/ 19188 w 29519"/>
                <a:gd name="connsiteY1" fmla="*/ 16974 h 21401"/>
                <a:gd name="connsiteX2" fmla="*/ 19188 w 29519"/>
                <a:gd name="connsiteY2" fmla="*/ 16974 h 21401"/>
                <a:gd name="connsiteX3" fmla="*/ 11808 w 29519"/>
                <a:gd name="connsiteY3" fmla="*/ 16974 h 21401"/>
                <a:gd name="connsiteX4" fmla="*/ 6642 w 29519"/>
                <a:gd name="connsiteY4" fmla="*/ 16974 h 21401"/>
                <a:gd name="connsiteX5" fmla="*/ 6642 w 29519"/>
                <a:gd name="connsiteY5" fmla="*/ 10332 h 21401"/>
                <a:gd name="connsiteX6" fmla="*/ 11808 w 29519"/>
                <a:gd name="connsiteY6" fmla="*/ 10332 h 21401"/>
                <a:gd name="connsiteX7" fmla="*/ 17712 w 29519"/>
                <a:gd name="connsiteY7" fmla="*/ 10332 h 21401"/>
                <a:gd name="connsiteX8" fmla="*/ 22140 w 29519"/>
                <a:gd name="connsiteY8" fmla="*/ 14022 h 21401"/>
                <a:gd name="connsiteX9" fmla="*/ 29520 w 29519"/>
                <a:gd name="connsiteY9" fmla="*/ 21402 h 21401"/>
                <a:gd name="connsiteX10" fmla="*/ 1476 w 29519"/>
                <a:gd name="connsiteY10" fmla="*/ 0 h 21401"/>
                <a:gd name="connsiteX11" fmla="*/ 1476 w 29519"/>
                <a:gd name="connsiteY11" fmla="*/ 5904 h 21401"/>
                <a:gd name="connsiteX12" fmla="*/ 7380 w 29519"/>
                <a:gd name="connsiteY12" fmla="*/ 10332 h 21401"/>
                <a:gd name="connsiteX13" fmla="*/ 12546 w 29519"/>
                <a:gd name="connsiteY13" fmla="*/ 10332 h 21401"/>
                <a:gd name="connsiteX14" fmla="*/ 16236 w 29519"/>
                <a:gd name="connsiteY14" fmla="*/ 10332 h 21401"/>
                <a:gd name="connsiteX15" fmla="*/ 21402 w 29519"/>
                <a:gd name="connsiteY15" fmla="*/ 10332 h 21401"/>
                <a:gd name="connsiteX16" fmla="*/ 16236 w 29519"/>
                <a:gd name="connsiteY16" fmla="*/ 5166 h 21401"/>
                <a:gd name="connsiteX17" fmla="*/ 11808 w 29519"/>
                <a:gd name="connsiteY17" fmla="*/ 5166 h 21401"/>
                <a:gd name="connsiteX18" fmla="*/ 5904 w 29519"/>
                <a:gd name="connsiteY18" fmla="*/ 5166 h 21401"/>
                <a:gd name="connsiteX19" fmla="*/ 0 w 29519"/>
                <a:gd name="connsiteY19" fmla="*/ 5166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519" h="21401">
                  <a:moveTo>
                    <a:pt x="23616" y="16974"/>
                  </a:moveTo>
                  <a:lnTo>
                    <a:pt x="19188" y="16974"/>
                  </a:lnTo>
                  <a:lnTo>
                    <a:pt x="19188" y="16974"/>
                  </a:lnTo>
                  <a:lnTo>
                    <a:pt x="11808" y="16974"/>
                  </a:lnTo>
                  <a:cubicBezTo>
                    <a:pt x="10103" y="17312"/>
                    <a:pt x="8347" y="17312"/>
                    <a:pt x="6642" y="16974"/>
                  </a:cubicBezTo>
                  <a:cubicBezTo>
                    <a:pt x="6642" y="16974"/>
                    <a:pt x="6642" y="11070"/>
                    <a:pt x="6642" y="10332"/>
                  </a:cubicBezTo>
                  <a:lnTo>
                    <a:pt x="11808" y="10332"/>
                  </a:lnTo>
                  <a:cubicBezTo>
                    <a:pt x="13734" y="9758"/>
                    <a:pt x="15786" y="9758"/>
                    <a:pt x="17712" y="10332"/>
                  </a:cubicBezTo>
                  <a:cubicBezTo>
                    <a:pt x="18775" y="11987"/>
                    <a:pt x="20321" y="13275"/>
                    <a:pt x="22140" y="14022"/>
                  </a:cubicBezTo>
                  <a:lnTo>
                    <a:pt x="29520" y="21402"/>
                  </a:lnTo>
                  <a:close/>
                  <a:moveTo>
                    <a:pt x="1476" y="0"/>
                  </a:moveTo>
                  <a:cubicBezTo>
                    <a:pt x="1145" y="1954"/>
                    <a:pt x="1145" y="3950"/>
                    <a:pt x="1476" y="5904"/>
                  </a:cubicBezTo>
                  <a:cubicBezTo>
                    <a:pt x="3111" y="7778"/>
                    <a:pt x="5123" y="9287"/>
                    <a:pt x="7380" y="10332"/>
                  </a:cubicBezTo>
                  <a:lnTo>
                    <a:pt x="12546" y="10332"/>
                  </a:lnTo>
                  <a:lnTo>
                    <a:pt x="16236" y="10332"/>
                  </a:lnTo>
                  <a:lnTo>
                    <a:pt x="21402" y="10332"/>
                  </a:lnTo>
                  <a:lnTo>
                    <a:pt x="16236" y="5166"/>
                  </a:lnTo>
                  <a:lnTo>
                    <a:pt x="11808" y="5166"/>
                  </a:lnTo>
                  <a:cubicBezTo>
                    <a:pt x="11808" y="5166"/>
                    <a:pt x="11808" y="5166"/>
                    <a:pt x="5904" y="5166"/>
                  </a:cubicBezTo>
                  <a:cubicBezTo>
                    <a:pt x="0" y="5166"/>
                    <a:pt x="738" y="5166"/>
                    <a:pt x="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id="{0A657787-0735-4909-A53E-157CE55F0BB7}"/>
                </a:ext>
              </a:extLst>
            </p:cNvPr>
            <p:cNvSpPr/>
            <p:nvPr/>
          </p:nvSpPr>
          <p:spPr>
            <a:xfrm>
              <a:off x="10158167" y="3793334"/>
              <a:ext cx="30258" cy="10331"/>
            </a:xfrm>
            <a:custGeom>
              <a:avLst/>
              <a:gdLst>
                <a:gd name="connsiteX0" fmla="*/ 30258 w 30258"/>
                <a:gd name="connsiteY0" fmla="*/ 7380 h 10331"/>
                <a:gd name="connsiteX1" fmla="*/ 19926 w 30258"/>
                <a:gd name="connsiteY1" fmla="*/ 0 h 10331"/>
                <a:gd name="connsiteX2" fmla="*/ 14760 w 30258"/>
                <a:gd name="connsiteY2" fmla="*/ 0 h 10331"/>
                <a:gd name="connsiteX3" fmla="*/ 6642 w 30258"/>
                <a:gd name="connsiteY3" fmla="*/ 0 h 10331"/>
                <a:gd name="connsiteX4" fmla="*/ 0 w 30258"/>
                <a:gd name="connsiteY4" fmla="*/ 0 h 10331"/>
                <a:gd name="connsiteX5" fmla="*/ 0 w 30258"/>
                <a:gd name="connsiteY5" fmla="*/ 5904 h 10331"/>
                <a:gd name="connsiteX6" fmla="*/ 6642 w 30258"/>
                <a:gd name="connsiteY6" fmla="*/ 10332 h 10331"/>
                <a:gd name="connsiteX7" fmla="*/ 14760 w 30258"/>
                <a:gd name="connsiteY7" fmla="*/ 10332 h 10331"/>
                <a:gd name="connsiteX8" fmla="*/ 18450 w 30258"/>
                <a:gd name="connsiteY8" fmla="*/ 10332 h 10331"/>
                <a:gd name="connsiteX9" fmla="*/ 28782 w 30258"/>
                <a:gd name="connsiteY9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58" h="10331">
                  <a:moveTo>
                    <a:pt x="30258" y="7380"/>
                  </a:moveTo>
                  <a:lnTo>
                    <a:pt x="19926" y="0"/>
                  </a:lnTo>
                  <a:lnTo>
                    <a:pt x="14760" y="0"/>
                  </a:lnTo>
                  <a:cubicBezTo>
                    <a:pt x="14760" y="0"/>
                    <a:pt x="8856" y="0"/>
                    <a:pt x="6642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5904"/>
                  </a:cubicBezTo>
                  <a:cubicBezTo>
                    <a:pt x="0" y="7380"/>
                    <a:pt x="0" y="5904"/>
                    <a:pt x="6642" y="10332"/>
                  </a:cubicBezTo>
                  <a:lnTo>
                    <a:pt x="14760" y="10332"/>
                  </a:lnTo>
                  <a:cubicBezTo>
                    <a:pt x="14760" y="10332"/>
                    <a:pt x="14760" y="10332"/>
                    <a:pt x="18450" y="10332"/>
                  </a:cubicBezTo>
                  <a:cubicBezTo>
                    <a:pt x="21829" y="9387"/>
                    <a:pt x="25403" y="9387"/>
                    <a:pt x="28782" y="1033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27975733-EDD9-4C47-87BB-DD7BC568C5BF}"/>
                </a:ext>
              </a:extLst>
            </p:cNvPr>
            <p:cNvSpPr/>
            <p:nvPr/>
          </p:nvSpPr>
          <p:spPr>
            <a:xfrm>
              <a:off x="10161120" y="3794071"/>
              <a:ext cx="27305" cy="6642"/>
            </a:xfrm>
            <a:custGeom>
              <a:avLst/>
              <a:gdLst>
                <a:gd name="connsiteX0" fmla="*/ 27306 w 27305"/>
                <a:gd name="connsiteY0" fmla="*/ 6642 h 6642"/>
                <a:gd name="connsiteX1" fmla="*/ 19188 w 27305"/>
                <a:gd name="connsiteY1" fmla="*/ 6642 h 6642"/>
                <a:gd name="connsiteX2" fmla="*/ 25830 w 27305"/>
                <a:gd name="connsiteY2" fmla="*/ 6642 h 6642"/>
                <a:gd name="connsiteX3" fmla="*/ 16974 w 27305"/>
                <a:gd name="connsiteY3" fmla="*/ 0 h 6642"/>
                <a:gd name="connsiteX4" fmla="*/ 11808 w 27305"/>
                <a:gd name="connsiteY4" fmla="*/ 0 h 6642"/>
                <a:gd name="connsiteX5" fmla="*/ 11808 w 27305"/>
                <a:gd name="connsiteY5" fmla="*/ 0 h 6642"/>
                <a:gd name="connsiteX6" fmla="*/ 6642 w 27305"/>
                <a:gd name="connsiteY6" fmla="*/ 0 h 6642"/>
                <a:gd name="connsiteX7" fmla="*/ 0 w 27305"/>
                <a:gd name="connsiteY7" fmla="*/ 0 h 6642"/>
                <a:gd name="connsiteX8" fmla="*/ 6642 w 27305"/>
                <a:gd name="connsiteY8" fmla="*/ 0 h 6642"/>
                <a:gd name="connsiteX9" fmla="*/ 11808 w 27305"/>
                <a:gd name="connsiteY9" fmla="*/ 0 h 6642"/>
                <a:gd name="connsiteX10" fmla="*/ 11808 w 27305"/>
                <a:gd name="connsiteY10" fmla="*/ 0 h 6642"/>
                <a:gd name="connsiteX11" fmla="*/ 16974 w 27305"/>
                <a:gd name="connsiteY11" fmla="*/ 0 h 6642"/>
                <a:gd name="connsiteX12" fmla="*/ 27306 w 27305"/>
                <a:gd name="connsiteY12" fmla="*/ 6642 h 6642"/>
                <a:gd name="connsiteX13" fmla="*/ 12546 w 27305"/>
                <a:gd name="connsiteY13" fmla="*/ 6642 h 6642"/>
                <a:gd name="connsiteX14" fmla="*/ 12546 w 27305"/>
                <a:gd name="connsiteY14" fmla="*/ 6642 h 6642"/>
                <a:gd name="connsiteX15" fmla="*/ 6642 w 27305"/>
                <a:gd name="connsiteY15" fmla="*/ 6642 h 6642"/>
                <a:gd name="connsiteX16" fmla="*/ 6642 w 27305"/>
                <a:gd name="connsiteY16" fmla="*/ 6642 h 6642"/>
                <a:gd name="connsiteX17" fmla="*/ 2952 w 27305"/>
                <a:gd name="connsiteY17" fmla="*/ 6642 h 6642"/>
                <a:gd name="connsiteX18" fmla="*/ 2952 w 27305"/>
                <a:gd name="connsiteY18" fmla="*/ 738 h 6642"/>
                <a:gd name="connsiteX19" fmla="*/ 2952 w 27305"/>
                <a:gd name="connsiteY19" fmla="*/ 738 h 6642"/>
                <a:gd name="connsiteX20" fmla="*/ 2952 w 27305"/>
                <a:gd name="connsiteY20" fmla="*/ 6642 h 6642"/>
                <a:gd name="connsiteX21" fmla="*/ 6642 w 27305"/>
                <a:gd name="connsiteY21" fmla="*/ 6642 h 6642"/>
                <a:gd name="connsiteX22" fmla="*/ 6642 w 27305"/>
                <a:gd name="connsiteY22" fmla="*/ 6642 h 6642"/>
                <a:gd name="connsiteX23" fmla="*/ 13284 w 27305"/>
                <a:gd name="connsiteY2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7305" h="6642">
                  <a:moveTo>
                    <a:pt x="27306" y="6642"/>
                  </a:moveTo>
                  <a:cubicBezTo>
                    <a:pt x="24631" y="6063"/>
                    <a:pt x="21863" y="6063"/>
                    <a:pt x="19188" y="6642"/>
                  </a:cubicBezTo>
                  <a:lnTo>
                    <a:pt x="25830" y="6642"/>
                  </a:lnTo>
                  <a:lnTo>
                    <a:pt x="16974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6642" y="0"/>
                  </a:lnTo>
                  <a:lnTo>
                    <a:pt x="0" y="0"/>
                  </a:lnTo>
                  <a:lnTo>
                    <a:pt x="6642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6974" y="0"/>
                  </a:lnTo>
                  <a:lnTo>
                    <a:pt x="27306" y="6642"/>
                  </a:lnTo>
                  <a:close/>
                  <a:moveTo>
                    <a:pt x="12546" y="6642"/>
                  </a:moveTo>
                  <a:lnTo>
                    <a:pt x="12546" y="6642"/>
                  </a:lnTo>
                  <a:lnTo>
                    <a:pt x="6642" y="6642"/>
                  </a:lnTo>
                  <a:lnTo>
                    <a:pt x="6642" y="6642"/>
                  </a:lnTo>
                  <a:lnTo>
                    <a:pt x="2952" y="6642"/>
                  </a:lnTo>
                  <a:cubicBezTo>
                    <a:pt x="2452" y="4706"/>
                    <a:pt x="2452" y="2675"/>
                    <a:pt x="2952" y="738"/>
                  </a:cubicBezTo>
                  <a:lnTo>
                    <a:pt x="2952" y="738"/>
                  </a:lnTo>
                  <a:cubicBezTo>
                    <a:pt x="2952" y="738"/>
                    <a:pt x="2952" y="5166"/>
                    <a:pt x="2952" y="6642"/>
                  </a:cubicBezTo>
                  <a:cubicBezTo>
                    <a:pt x="4166" y="6359"/>
                    <a:pt x="5428" y="6359"/>
                    <a:pt x="6642" y="6642"/>
                  </a:cubicBezTo>
                  <a:lnTo>
                    <a:pt x="6642" y="6642"/>
                  </a:lnTo>
                  <a:lnTo>
                    <a:pt x="13284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id="{A3A7A311-7DDE-4181-AB75-71AF8801B6E9}"/>
                </a:ext>
              </a:extLst>
            </p:cNvPr>
            <p:cNvSpPr/>
            <p:nvPr/>
          </p:nvSpPr>
          <p:spPr>
            <a:xfrm>
              <a:off x="10154650" y="3798500"/>
              <a:ext cx="35989" cy="4415"/>
            </a:xfrm>
            <a:custGeom>
              <a:avLst/>
              <a:gdLst>
                <a:gd name="connsiteX0" fmla="*/ 35990 w 35989"/>
                <a:gd name="connsiteY0" fmla="*/ 3690 h 4415"/>
                <a:gd name="connsiteX1" fmla="*/ 24920 w 35989"/>
                <a:gd name="connsiteY1" fmla="*/ 3690 h 4415"/>
                <a:gd name="connsiteX2" fmla="*/ 18278 w 35989"/>
                <a:gd name="connsiteY2" fmla="*/ 3690 h 4415"/>
                <a:gd name="connsiteX3" fmla="*/ 11636 w 35989"/>
                <a:gd name="connsiteY3" fmla="*/ 3690 h 4415"/>
                <a:gd name="connsiteX4" fmla="*/ 566 w 35989"/>
                <a:gd name="connsiteY4" fmla="*/ 3690 h 4415"/>
                <a:gd name="connsiteX5" fmla="*/ 4256 w 35989"/>
                <a:gd name="connsiteY5" fmla="*/ 3690 h 4415"/>
                <a:gd name="connsiteX6" fmla="*/ 10898 w 35989"/>
                <a:gd name="connsiteY6" fmla="*/ 3690 h 4415"/>
                <a:gd name="connsiteX7" fmla="*/ 20492 w 35989"/>
                <a:gd name="connsiteY7" fmla="*/ 3690 h 4415"/>
                <a:gd name="connsiteX8" fmla="*/ 25658 w 35989"/>
                <a:gd name="connsiteY8" fmla="*/ 3690 h 4415"/>
                <a:gd name="connsiteX9" fmla="*/ 35990 w 35989"/>
                <a:gd name="connsiteY9" fmla="*/ 0 h 4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989" h="4415">
                  <a:moveTo>
                    <a:pt x="35990" y="3690"/>
                  </a:moveTo>
                  <a:cubicBezTo>
                    <a:pt x="32359" y="2753"/>
                    <a:pt x="28550" y="2753"/>
                    <a:pt x="24920" y="3690"/>
                  </a:cubicBezTo>
                  <a:lnTo>
                    <a:pt x="18278" y="3690"/>
                  </a:lnTo>
                  <a:lnTo>
                    <a:pt x="11636" y="3690"/>
                  </a:lnTo>
                  <a:cubicBezTo>
                    <a:pt x="11636" y="3690"/>
                    <a:pt x="2042" y="3690"/>
                    <a:pt x="566" y="3690"/>
                  </a:cubicBezTo>
                  <a:cubicBezTo>
                    <a:pt x="-910" y="3690"/>
                    <a:pt x="566" y="3690"/>
                    <a:pt x="4256" y="3690"/>
                  </a:cubicBezTo>
                  <a:cubicBezTo>
                    <a:pt x="7946" y="3690"/>
                    <a:pt x="4256" y="3690"/>
                    <a:pt x="10898" y="3690"/>
                  </a:cubicBezTo>
                  <a:cubicBezTo>
                    <a:pt x="14022" y="4657"/>
                    <a:pt x="17367" y="4657"/>
                    <a:pt x="20492" y="3690"/>
                  </a:cubicBezTo>
                  <a:lnTo>
                    <a:pt x="25658" y="3690"/>
                  </a:lnTo>
                  <a:cubicBezTo>
                    <a:pt x="28825" y="1792"/>
                    <a:pt x="32336" y="538"/>
                    <a:pt x="35990" y="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id="{012B3744-3038-4245-9880-D53AE22491B7}"/>
                </a:ext>
              </a:extLst>
            </p:cNvPr>
            <p:cNvSpPr/>
            <p:nvPr/>
          </p:nvSpPr>
          <p:spPr>
            <a:xfrm>
              <a:off x="10157430" y="3806653"/>
              <a:ext cx="33209" cy="702"/>
            </a:xfrm>
            <a:custGeom>
              <a:avLst/>
              <a:gdLst>
                <a:gd name="connsiteX0" fmla="*/ 16974 w 33209"/>
                <a:gd name="connsiteY0" fmla="*/ 703 h 702"/>
                <a:gd name="connsiteX1" fmla="*/ 8856 w 33209"/>
                <a:gd name="connsiteY1" fmla="*/ 703 h 702"/>
                <a:gd name="connsiteX2" fmla="*/ 4428 w 33209"/>
                <a:gd name="connsiteY2" fmla="*/ 703 h 702"/>
                <a:gd name="connsiteX3" fmla="*/ 4428 w 33209"/>
                <a:gd name="connsiteY3" fmla="*/ 703 h 702"/>
                <a:gd name="connsiteX4" fmla="*/ 0 w 33209"/>
                <a:gd name="connsiteY4" fmla="*/ 703 h 702"/>
                <a:gd name="connsiteX5" fmla="*/ 0 w 33209"/>
                <a:gd name="connsiteY5" fmla="*/ 703 h 702"/>
                <a:gd name="connsiteX6" fmla="*/ 4428 w 33209"/>
                <a:gd name="connsiteY6" fmla="*/ 703 h 702"/>
                <a:gd name="connsiteX7" fmla="*/ 4428 w 33209"/>
                <a:gd name="connsiteY7" fmla="*/ 703 h 702"/>
                <a:gd name="connsiteX8" fmla="*/ 4428 w 33209"/>
                <a:gd name="connsiteY8" fmla="*/ 703 h 702"/>
                <a:gd name="connsiteX9" fmla="*/ 13284 w 33209"/>
                <a:gd name="connsiteY9" fmla="*/ 703 h 702"/>
                <a:gd name="connsiteX10" fmla="*/ 13284 w 33209"/>
                <a:gd name="connsiteY10" fmla="*/ 703 h 702"/>
                <a:gd name="connsiteX11" fmla="*/ 18450 w 33209"/>
                <a:gd name="connsiteY11" fmla="*/ 703 h 702"/>
                <a:gd name="connsiteX12" fmla="*/ 18450 w 33209"/>
                <a:gd name="connsiteY12" fmla="*/ 703 h 702"/>
                <a:gd name="connsiteX13" fmla="*/ 25830 w 33209"/>
                <a:gd name="connsiteY13" fmla="*/ 703 h 702"/>
                <a:gd name="connsiteX14" fmla="*/ 14760 w 33209"/>
                <a:gd name="connsiteY14" fmla="*/ 703 h 702"/>
                <a:gd name="connsiteX15" fmla="*/ 16974 w 33209"/>
                <a:gd name="connsiteY15" fmla="*/ 703 h 702"/>
                <a:gd name="connsiteX16" fmla="*/ 9594 w 33209"/>
                <a:gd name="connsiteY16" fmla="*/ 703 h 702"/>
                <a:gd name="connsiteX17" fmla="*/ 16236 w 33209"/>
                <a:gd name="connsiteY17" fmla="*/ 703 h 702"/>
                <a:gd name="connsiteX18" fmla="*/ 22140 w 33209"/>
                <a:gd name="connsiteY18" fmla="*/ 703 h 702"/>
                <a:gd name="connsiteX19" fmla="*/ 33210 w 33209"/>
                <a:gd name="connsiteY19" fmla="*/ 703 h 702"/>
                <a:gd name="connsiteX20" fmla="*/ 25830 w 33209"/>
                <a:gd name="connsiteY20" fmla="*/ 703 h 702"/>
                <a:gd name="connsiteX21" fmla="*/ 25830 w 33209"/>
                <a:gd name="connsiteY21" fmla="*/ 703 h 702"/>
                <a:gd name="connsiteX22" fmla="*/ 16974 w 33209"/>
                <a:gd name="connsiteY22" fmla="*/ 703 h 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3209" h="702">
                  <a:moveTo>
                    <a:pt x="16974" y="703"/>
                  </a:moveTo>
                  <a:lnTo>
                    <a:pt x="8856" y="703"/>
                  </a:lnTo>
                  <a:lnTo>
                    <a:pt x="4428" y="703"/>
                  </a:lnTo>
                  <a:lnTo>
                    <a:pt x="4428" y="703"/>
                  </a:lnTo>
                  <a:lnTo>
                    <a:pt x="0" y="703"/>
                  </a:lnTo>
                  <a:lnTo>
                    <a:pt x="0" y="703"/>
                  </a:lnTo>
                  <a:lnTo>
                    <a:pt x="4428" y="703"/>
                  </a:lnTo>
                  <a:lnTo>
                    <a:pt x="4428" y="703"/>
                  </a:lnTo>
                  <a:cubicBezTo>
                    <a:pt x="4428" y="703"/>
                    <a:pt x="4428" y="703"/>
                    <a:pt x="4428" y="703"/>
                  </a:cubicBezTo>
                  <a:lnTo>
                    <a:pt x="13284" y="703"/>
                  </a:lnTo>
                  <a:lnTo>
                    <a:pt x="13284" y="703"/>
                  </a:lnTo>
                  <a:lnTo>
                    <a:pt x="18450" y="703"/>
                  </a:lnTo>
                  <a:lnTo>
                    <a:pt x="18450" y="703"/>
                  </a:lnTo>
                  <a:cubicBezTo>
                    <a:pt x="20854" y="-37"/>
                    <a:pt x="23426" y="-37"/>
                    <a:pt x="25830" y="703"/>
                  </a:cubicBezTo>
                  <a:cubicBezTo>
                    <a:pt x="22186" y="-121"/>
                    <a:pt x="18404" y="-121"/>
                    <a:pt x="14760" y="703"/>
                  </a:cubicBezTo>
                  <a:lnTo>
                    <a:pt x="16974" y="703"/>
                  </a:lnTo>
                  <a:cubicBezTo>
                    <a:pt x="14577" y="-85"/>
                    <a:pt x="11991" y="-85"/>
                    <a:pt x="9594" y="703"/>
                  </a:cubicBezTo>
                  <a:lnTo>
                    <a:pt x="16236" y="703"/>
                  </a:lnTo>
                  <a:lnTo>
                    <a:pt x="22140" y="703"/>
                  </a:lnTo>
                  <a:cubicBezTo>
                    <a:pt x="25770" y="-234"/>
                    <a:pt x="29580" y="-234"/>
                    <a:pt x="33210" y="703"/>
                  </a:cubicBezTo>
                  <a:cubicBezTo>
                    <a:pt x="30769" y="276"/>
                    <a:pt x="28271" y="276"/>
                    <a:pt x="25830" y="703"/>
                  </a:cubicBezTo>
                  <a:lnTo>
                    <a:pt x="25830" y="703"/>
                  </a:lnTo>
                  <a:lnTo>
                    <a:pt x="16974" y="70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id="{74D6472E-B803-4F5E-8120-0201E98DACAB}"/>
                </a:ext>
              </a:extLst>
            </p:cNvPr>
            <p:cNvSpPr/>
            <p:nvPr/>
          </p:nvSpPr>
          <p:spPr>
            <a:xfrm>
              <a:off x="10179570" y="3770260"/>
              <a:ext cx="12401" cy="29715"/>
            </a:xfrm>
            <a:custGeom>
              <a:avLst/>
              <a:gdLst>
                <a:gd name="connsiteX0" fmla="*/ 11808 w 12401"/>
                <a:gd name="connsiteY0" fmla="*/ 29715 h 29715"/>
                <a:gd name="connsiteX1" fmla="*/ 11808 w 12401"/>
                <a:gd name="connsiteY1" fmla="*/ 19383 h 29715"/>
                <a:gd name="connsiteX2" fmla="*/ 11808 w 12401"/>
                <a:gd name="connsiteY2" fmla="*/ 14955 h 29715"/>
                <a:gd name="connsiteX3" fmla="*/ 11808 w 12401"/>
                <a:gd name="connsiteY3" fmla="*/ 8313 h 29715"/>
                <a:gd name="connsiteX4" fmla="*/ 11808 w 12401"/>
                <a:gd name="connsiteY4" fmla="*/ 195 h 29715"/>
                <a:gd name="connsiteX5" fmla="*/ 738 w 12401"/>
                <a:gd name="connsiteY5" fmla="*/ 6099 h 29715"/>
                <a:gd name="connsiteX6" fmla="*/ 738 w 12401"/>
                <a:gd name="connsiteY6" fmla="*/ 6099 h 29715"/>
                <a:gd name="connsiteX7" fmla="*/ 738 w 12401"/>
                <a:gd name="connsiteY7" fmla="*/ 13479 h 29715"/>
                <a:gd name="connsiteX8" fmla="*/ 738 w 12401"/>
                <a:gd name="connsiteY8" fmla="*/ 20121 h 29715"/>
                <a:gd name="connsiteX9" fmla="*/ 8118 w 12401"/>
                <a:gd name="connsiteY9" fmla="*/ 23811 h 2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01" h="29715">
                  <a:moveTo>
                    <a:pt x="11808" y="29715"/>
                  </a:moveTo>
                  <a:cubicBezTo>
                    <a:pt x="11808" y="29715"/>
                    <a:pt x="11808" y="21597"/>
                    <a:pt x="11808" y="19383"/>
                  </a:cubicBezTo>
                  <a:cubicBezTo>
                    <a:pt x="11234" y="17963"/>
                    <a:pt x="11234" y="16375"/>
                    <a:pt x="11808" y="14955"/>
                  </a:cubicBezTo>
                  <a:cubicBezTo>
                    <a:pt x="12599" y="12812"/>
                    <a:pt x="12599" y="10456"/>
                    <a:pt x="11808" y="8313"/>
                  </a:cubicBezTo>
                  <a:cubicBezTo>
                    <a:pt x="11808" y="8313"/>
                    <a:pt x="11808" y="1671"/>
                    <a:pt x="11808" y="195"/>
                  </a:cubicBezTo>
                  <a:cubicBezTo>
                    <a:pt x="11808" y="-1281"/>
                    <a:pt x="0" y="6099"/>
                    <a:pt x="738" y="6099"/>
                  </a:cubicBezTo>
                  <a:lnTo>
                    <a:pt x="738" y="6099"/>
                  </a:lnTo>
                  <a:cubicBezTo>
                    <a:pt x="-246" y="8461"/>
                    <a:pt x="-246" y="11118"/>
                    <a:pt x="738" y="13479"/>
                  </a:cubicBezTo>
                  <a:cubicBezTo>
                    <a:pt x="738" y="13479"/>
                    <a:pt x="738" y="19383"/>
                    <a:pt x="738" y="20121"/>
                  </a:cubicBezTo>
                  <a:cubicBezTo>
                    <a:pt x="738" y="20859"/>
                    <a:pt x="6642" y="24549"/>
                    <a:pt x="8118" y="23811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id="{389014CA-6B57-4125-B50D-5F9FCCFD56A8}"/>
                </a:ext>
              </a:extLst>
            </p:cNvPr>
            <p:cNvSpPr/>
            <p:nvPr/>
          </p:nvSpPr>
          <p:spPr>
            <a:xfrm>
              <a:off x="10179986" y="3762337"/>
              <a:ext cx="10653" cy="43542"/>
            </a:xfrm>
            <a:custGeom>
              <a:avLst/>
              <a:gdLst>
                <a:gd name="connsiteX0" fmla="*/ 10653 w 10653"/>
                <a:gd name="connsiteY0" fmla="*/ 38376 h 43542"/>
                <a:gd name="connsiteX1" fmla="*/ 3273 w 10653"/>
                <a:gd name="connsiteY1" fmla="*/ 33948 h 43542"/>
                <a:gd name="connsiteX2" fmla="*/ 3273 w 10653"/>
                <a:gd name="connsiteY2" fmla="*/ 33948 h 43542"/>
                <a:gd name="connsiteX3" fmla="*/ 3273 w 10653"/>
                <a:gd name="connsiteY3" fmla="*/ 30258 h 43542"/>
                <a:gd name="connsiteX4" fmla="*/ 3273 w 10653"/>
                <a:gd name="connsiteY4" fmla="*/ 22878 h 43542"/>
                <a:gd name="connsiteX5" fmla="*/ 3273 w 10653"/>
                <a:gd name="connsiteY5" fmla="*/ 22878 h 43542"/>
                <a:gd name="connsiteX6" fmla="*/ 8439 w 10653"/>
                <a:gd name="connsiteY6" fmla="*/ 13284 h 43542"/>
                <a:gd name="connsiteX7" fmla="*/ 8439 w 10653"/>
                <a:gd name="connsiteY7" fmla="*/ 21402 h 43542"/>
                <a:gd name="connsiteX8" fmla="*/ 8439 w 10653"/>
                <a:gd name="connsiteY8" fmla="*/ 28782 h 43542"/>
                <a:gd name="connsiteX9" fmla="*/ 8439 w 10653"/>
                <a:gd name="connsiteY9" fmla="*/ 33210 h 43542"/>
                <a:gd name="connsiteX10" fmla="*/ 8439 w 10653"/>
                <a:gd name="connsiteY10" fmla="*/ 43542 h 43542"/>
                <a:gd name="connsiteX11" fmla="*/ 4749 w 10653"/>
                <a:gd name="connsiteY11" fmla="*/ 8118 h 43542"/>
                <a:gd name="connsiteX12" fmla="*/ 321 w 10653"/>
                <a:gd name="connsiteY12" fmla="*/ 14022 h 43542"/>
                <a:gd name="connsiteX13" fmla="*/ 321 w 10653"/>
                <a:gd name="connsiteY13" fmla="*/ 14022 h 43542"/>
                <a:gd name="connsiteX14" fmla="*/ 321 w 10653"/>
                <a:gd name="connsiteY14" fmla="*/ 22140 h 43542"/>
                <a:gd name="connsiteX15" fmla="*/ 321 w 10653"/>
                <a:gd name="connsiteY15" fmla="*/ 25830 h 43542"/>
                <a:gd name="connsiteX16" fmla="*/ 6963 w 10653"/>
                <a:gd name="connsiteY16" fmla="*/ 29520 h 43542"/>
                <a:gd name="connsiteX17" fmla="*/ 6963 w 10653"/>
                <a:gd name="connsiteY17" fmla="*/ 29520 h 43542"/>
                <a:gd name="connsiteX18" fmla="*/ 6963 w 10653"/>
                <a:gd name="connsiteY18" fmla="*/ 19188 h 43542"/>
                <a:gd name="connsiteX19" fmla="*/ 6963 w 10653"/>
                <a:gd name="connsiteY19" fmla="*/ 14760 h 43542"/>
                <a:gd name="connsiteX20" fmla="*/ 6963 w 10653"/>
                <a:gd name="connsiteY20" fmla="*/ 8118 h 43542"/>
                <a:gd name="connsiteX21" fmla="*/ 6963 w 10653"/>
                <a:gd name="connsiteY21" fmla="*/ 0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653" h="43542">
                  <a:moveTo>
                    <a:pt x="10653" y="38376"/>
                  </a:moveTo>
                  <a:cubicBezTo>
                    <a:pt x="7950" y="37349"/>
                    <a:pt x="5451" y="35851"/>
                    <a:pt x="3273" y="33948"/>
                  </a:cubicBezTo>
                  <a:lnTo>
                    <a:pt x="3273" y="33948"/>
                  </a:lnTo>
                  <a:cubicBezTo>
                    <a:pt x="3727" y="32760"/>
                    <a:pt x="3727" y="31446"/>
                    <a:pt x="3273" y="30258"/>
                  </a:cubicBezTo>
                  <a:cubicBezTo>
                    <a:pt x="2948" y="27809"/>
                    <a:pt x="2948" y="25327"/>
                    <a:pt x="3273" y="22878"/>
                  </a:cubicBezTo>
                  <a:cubicBezTo>
                    <a:pt x="3273" y="22878"/>
                    <a:pt x="3273" y="22878"/>
                    <a:pt x="3273" y="22878"/>
                  </a:cubicBezTo>
                  <a:cubicBezTo>
                    <a:pt x="3273" y="22878"/>
                    <a:pt x="8439" y="14022"/>
                    <a:pt x="8439" y="13284"/>
                  </a:cubicBezTo>
                  <a:cubicBezTo>
                    <a:pt x="8011" y="15973"/>
                    <a:pt x="8011" y="18713"/>
                    <a:pt x="8439" y="21402"/>
                  </a:cubicBezTo>
                  <a:cubicBezTo>
                    <a:pt x="9136" y="23812"/>
                    <a:pt x="9136" y="26372"/>
                    <a:pt x="8439" y="28782"/>
                  </a:cubicBezTo>
                  <a:cubicBezTo>
                    <a:pt x="7933" y="30214"/>
                    <a:pt x="7933" y="31778"/>
                    <a:pt x="8439" y="33210"/>
                  </a:cubicBezTo>
                  <a:cubicBezTo>
                    <a:pt x="8439" y="33210"/>
                    <a:pt x="8439" y="43542"/>
                    <a:pt x="8439" y="43542"/>
                  </a:cubicBezTo>
                  <a:close/>
                  <a:moveTo>
                    <a:pt x="4749" y="8118"/>
                  </a:moveTo>
                  <a:cubicBezTo>
                    <a:pt x="2858" y="9737"/>
                    <a:pt x="1346" y="11753"/>
                    <a:pt x="321" y="14022"/>
                  </a:cubicBezTo>
                  <a:lnTo>
                    <a:pt x="321" y="14022"/>
                  </a:lnTo>
                  <a:cubicBezTo>
                    <a:pt x="-107" y="16711"/>
                    <a:pt x="-107" y="19451"/>
                    <a:pt x="321" y="22140"/>
                  </a:cubicBezTo>
                  <a:cubicBezTo>
                    <a:pt x="393" y="23369"/>
                    <a:pt x="393" y="24601"/>
                    <a:pt x="321" y="25830"/>
                  </a:cubicBezTo>
                  <a:cubicBezTo>
                    <a:pt x="2267" y="27490"/>
                    <a:pt x="4525" y="28745"/>
                    <a:pt x="6963" y="29520"/>
                  </a:cubicBezTo>
                  <a:lnTo>
                    <a:pt x="6963" y="29520"/>
                  </a:lnTo>
                  <a:cubicBezTo>
                    <a:pt x="6963" y="29520"/>
                    <a:pt x="6963" y="21402"/>
                    <a:pt x="6963" y="19188"/>
                  </a:cubicBezTo>
                  <a:cubicBezTo>
                    <a:pt x="6389" y="17768"/>
                    <a:pt x="6389" y="16180"/>
                    <a:pt x="6963" y="14760"/>
                  </a:cubicBezTo>
                  <a:cubicBezTo>
                    <a:pt x="7219" y="12553"/>
                    <a:pt x="7219" y="10325"/>
                    <a:pt x="6963" y="8118"/>
                  </a:cubicBezTo>
                  <a:cubicBezTo>
                    <a:pt x="6963" y="8118"/>
                    <a:pt x="6963" y="1476"/>
                    <a:pt x="696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:a16="http://schemas.microsoft.com/office/drawing/2014/main" id="{2E812291-DAF1-4312-B4E3-755EB228B644}"/>
                </a:ext>
              </a:extLst>
            </p:cNvPr>
            <p:cNvSpPr/>
            <p:nvPr/>
          </p:nvSpPr>
          <p:spPr>
            <a:xfrm>
              <a:off x="10171144" y="3772669"/>
              <a:ext cx="19495" cy="33210"/>
            </a:xfrm>
            <a:custGeom>
              <a:avLst/>
              <a:gdLst>
                <a:gd name="connsiteX0" fmla="*/ 19496 w 19495"/>
                <a:gd name="connsiteY0" fmla="*/ 29520 h 33210"/>
                <a:gd name="connsiteX1" fmla="*/ 15068 w 19495"/>
                <a:gd name="connsiteY1" fmla="*/ 29520 h 33210"/>
                <a:gd name="connsiteX2" fmla="*/ 6212 w 19495"/>
                <a:gd name="connsiteY2" fmla="*/ 25092 h 33210"/>
                <a:gd name="connsiteX3" fmla="*/ 308 w 19495"/>
                <a:gd name="connsiteY3" fmla="*/ 16236 h 33210"/>
                <a:gd name="connsiteX4" fmla="*/ 308 w 19495"/>
                <a:gd name="connsiteY4" fmla="*/ 11808 h 33210"/>
                <a:gd name="connsiteX5" fmla="*/ 308 w 19495"/>
                <a:gd name="connsiteY5" fmla="*/ 6642 h 33210"/>
                <a:gd name="connsiteX6" fmla="*/ 4736 w 19495"/>
                <a:gd name="connsiteY6" fmla="*/ 0 h 33210"/>
                <a:gd name="connsiteX7" fmla="*/ 4736 w 19495"/>
                <a:gd name="connsiteY7" fmla="*/ 5904 h 33210"/>
                <a:gd name="connsiteX8" fmla="*/ 4736 w 19495"/>
                <a:gd name="connsiteY8" fmla="*/ 10332 h 33210"/>
                <a:gd name="connsiteX9" fmla="*/ 8426 w 19495"/>
                <a:gd name="connsiteY9" fmla="*/ 17712 h 33210"/>
                <a:gd name="connsiteX10" fmla="*/ 8426 w 19495"/>
                <a:gd name="connsiteY10" fmla="*/ 25830 h 33210"/>
                <a:gd name="connsiteX11" fmla="*/ 15068 w 19495"/>
                <a:gd name="connsiteY11" fmla="*/ 3321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95" h="33210">
                  <a:moveTo>
                    <a:pt x="19496" y="29520"/>
                  </a:moveTo>
                  <a:lnTo>
                    <a:pt x="15068" y="29520"/>
                  </a:lnTo>
                  <a:cubicBezTo>
                    <a:pt x="15068" y="29520"/>
                    <a:pt x="6212" y="29520"/>
                    <a:pt x="6212" y="25092"/>
                  </a:cubicBezTo>
                  <a:cubicBezTo>
                    <a:pt x="6212" y="20664"/>
                    <a:pt x="308" y="17712"/>
                    <a:pt x="308" y="16236"/>
                  </a:cubicBezTo>
                  <a:cubicBezTo>
                    <a:pt x="-103" y="14789"/>
                    <a:pt x="-103" y="13255"/>
                    <a:pt x="308" y="11808"/>
                  </a:cubicBezTo>
                  <a:cubicBezTo>
                    <a:pt x="66" y="10094"/>
                    <a:pt x="66" y="8356"/>
                    <a:pt x="308" y="6642"/>
                  </a:cubicBezTo>
                  <a:cubicBezTo>
                    <a:pt x="308" y="6642"/>
                    <a:pt x="308" y="738"/>
                    <a:pt x="4736" y="0"/>
                  </a:cubicBezTo>
                  <a:cubicBezTo>
                    <a:pt x="4561" y="1964"/>
                    <a:pt x="4561" y="3940"/>
                    <a:pt x="4736" y="5904"/>
                  </a:cubicBezTo>
                  <a:cubicBezTo>
                    <a:pt x="4736" y="5904"/>
                    <a:pt x="4736" y="5904"/>
                    <a:pt x="4736" y="10332"/>
                  </a:cubicBezTo>
                  <a:cubicBezTo>
                    <a:pt x="6255" y="12637"/>
                    <a:pt x="7494" y="15114"/>
                    <a:pt x="8426" y="17712"/>
                  </a:cubicBezTo>
                  <a:cubicBezTo>
                    <a:pt x="8426" y="17712"/>
                    <a:pt x="8426" y="25092"/>
                    <a:pt x="8426" y="25830"/>
                  </a:cubicBezTo>
                  <a:cubicBezTo>
                    <a:pt x="8426" y="26568"/>
                    <a:pt x="12854" y="31734"/>
                    <a:pt x="15068" y="3321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id="{761B7456-563D-4EA8-B9E1-5FA5B83CBAB0}"/>
                </a:ext>
              </a:extLst>
            </p:cNvPr>
            <p:cNvSpPr/>
            <p:nvPr/>
          </p:nvSpPr>
          <p:spPr>
            <a:xfrm>
              <a:off x="10171181" y="3766028"/>
              <a:ext cx="19458" cy="40589"/>
            </a:xfrm>
            <a:custGeom>
              <a:avLst/>
              <a:gdLst>
                <a:gd name="connsiteX0" fmla="*/ 19459 w 19458"/>
                <a:gd name="connsiteY0" fmla="*/ 36162 h 40589"/>
                <a:gd name="connsiteX1" fmla="*/ 19459 w 19458"/>
                <a:gd name="connsiteY1" fmla="*/ 36162 h 40589"/>
                <a:gd name="connsiteX2" fmla="*/ 19459 w 19458"/>
                <a:gd name="connsiteY2" fmla="*/ 36162 h 40589"/>
                <a:gd name="connsiteX3" fmla="*/ 19459 w 19458"/>
                <a:gd name="connsiteY3" fmla="*/ 36162 h 40589"/>
                <a:gd name="connsiteX4" fmla="*/ 9865 w 19458"/>
                <a:gd name="connsiteY4" fmla="*/ 31734 h 40589"/>
                <a:gd name="connsiteX5" fmla="*/ 9865 w 19458"/>
                <a:gd name="connsiteY5" fmla="*/ 31734 h 40589"/>
                <a:gd name="connsiteX6" fmla="*/ 9865 w 19458"/>
                <a:gd name="connsiteY6" fmla="*/ 26568 h 40589"/>
                <a:gd name="connsiteX7" fmla="*/ 9865 w 19458"/>
                <a:gd name="connsiteY7" fmla="*/ 22140 h 40589"/>
                <a:gd name="connsiteX8" fmla="*/ 9865 w 19458"/>
                <a:gd name="connsiteY8" fmla="*/ 16974 h 40589"/>
                <a:gd name="connsiteX9" fmla="*/ 14293 w 19458"/>
                <a:gd name="connsiteY9" fmla="*/ 10332 h 40589"/>
                <a:gd name="connsiteX10" fmla="*/ 14293 w 19458"/>
                <a:gd name="connsiteY10" fmla="*/ 16236 h 40589"/>
                <a:gd name="connsiteX11" fmla="*/ 14293 w 19458"/>
                <a:gd name="connsiteY11" fmla="*/ 20664 h 40589"/>
                <a:gd name="connsiteX12" fmla="*/ 14293 w 19458"/>
                <a:gd name="connsiteY12" fmla="*/ 28044 h 40589"/>
                <a:gd name="connsiteX13" fmla="*/ 14293 w 19458"/>
                <a:gd name="connsiteY13" fmla="*/ 36162 h 40589"/>
                <a:gd name="connsiteX14" fmla="*/ 17983 w 19458"/>
                <a:gd name="connsiteY14" fmla="*/ 40590 h 40589"/>
                <a:gd name="connsiteX15" fmla="*/ 17983 w 19458"/>
                <a:gd name="connsiteY15" fmla="*/ 40590 h 40589"/>
                <a:gd name="connsiteX16" fmla="*/ 17983 w 19458"/>
                <a:gd name="connsiteY16" fmla="*/ 40590 h 40589"/>
                <a:gd name="connsiteX17" fmla="*/ 3961 w 19458"/>
                <a:gd name="connsiteY17" fmla="*/ 2952 h 40589"/>
                <a:gd name="connsiteX18" fmla="*/ 271 w 19458"/>
                <a:gd name="connsiteY18" fmla="*/ 10332 h 40589"/>
                <a:gd name="connsiteX19" fmla="*/ 271 w 19458"/>
                <a:gd name="connsiteY19" fmla="*/ 15498 h 40589"/>
                <a:gd name="connsiteX20" fmla="*/ 271 w 19458"/>
                <a:gd name="connsiteY20" fmla="*/ 15498 h 40589"/>
                <a:gd name="connsiteX21" fmla="*/ 271 w 19458"/>
                <a:gd name="connsiteY21" fmla="*/ 21402 h 40589"/>
                <a:gd name="connsiteX22" fmla="*/ 271 w 19458"/>
                <a:gd name="connsiteY22" fmla="*/ 25830 h 40589"/>
                <a:gd name="connsiteX23" fmla="*/ 6913 w 19458"/>
                <a:gd name="connsiteY23" fmla="*/ 25830 h 40589"/>
                <a:gd name="connsiteX24" fmla="*/ 6913 w 19458"/>
                <a:gd name="connsiteY24" fmla="*/ 25830 h 40589"/>
                <a:gd name="connsiteX25" fmla="*/ 6913 w 19458"/>
                <a:gd name="connsiteY25" fmla="*/ 25830 h 40589"/>
                <a:gd name="connsiteX26" fmla="*/ 6913 w 19458"/>
                <a:gd name="connsiteY26" fmla="*/ 17712 h 40589"/>
                <a:gd name="connsiteX27" fmla="*/ 3223 w 19458"/>
                <a:gd name="connsiteY27" fmla="*/ 11070 h 40589"/>
                <a:gd name="connsiteX28" fmla="*/ 3223 w 19458"/>
                <a:gd name="connsiteY28" fmla="*/ 6642 h 40589"/>
                <a:gd name="connsiteX29" fmla="*/ 3223 w 19458"/>
                <a:gd name="connsiteY29" fmla="*/ 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9458" h="40589">
                  <a:moveTo>
                    <a:pt x="19459" y="36162"/>
                  </a:moveTo>
                  <a:lnTo>
                    <a:pt x="19459" y="36162"/>
                  </a:lnTo>
                  <a:lnTo>
                    <a:pt x="19459" y="36162"/>
                  </a:lnTo>
                  <a:lnTo>
                    <a:pt x="19459" y="36162"/>
                  </a:lnTo>
                  <a:cubicBezTo>
                    <a:pt x="13555" y="36162"/>
                    <a:pt x="10603" y="36162"/>
                    <a:pt x="9865" y="31734"/>
                  </a:cubicBezTo>
                  <a:lnTo>
                    <a:pt x="9865" y="31734"/>
                  </a:lnTo>
                  <a:cubicBezTo>
                    <a:pt x="9865" y="31734"/>
                    <a:pt x="9865" y="28044"/>
                    <a:pt x="9865" y="26568"/>
                  </a:cubicBezTo>
                  <a:cubicBezTo>
                    <a:pt x="9617" y="25102"/>
                    <a:pt x="9617" y="23606"/>
                    <a:pt x="9865" y="22140"/>
                  </a:cubicBezTo>
                  <a:cubicBezTo>
                    <a:pt x="9544" y="20433"/>
                    <a:pt x="9544" y="18681"/>
                    <a:pt x="9865" y="16974"/>
                  </a:cubicBezTo>
                  <a:cubicBezTo>
                    <a:pt x="9865" y="16974"/>
                    <a:pt x="9865" y="11070"/>
                    <a:pt x="14293" y="10332"/>
                  </a:cubicBezTo>
                  <a:lnTo>
                    <a:pt x="14293" y="16236"/>
                  </a:lnTo>
                  <a:lnTo>
                    <a:pt x="14293" y="20664"/>
                  </a:lnTo>
                  <a:cubicBezTo>
                    <a:pt x="14586" y="23115"/>
                    <a:pt x="14586" y="25593"/>
                    <a:pt x="14293" y="28044"/>
                  </a:cubicBezTo>
                  <a:cubicBezTo>
                    <a:pt x="14293" y="28044"/>
                    <a:pt x="14293" y="35424"/>
                    <a:pt x="14293" y="36162"/>
                  </a:cubicBezTo>
                  <a:lnTo>
                    <a:pt x="17983" y="40590"/>
                  </a:lnTo>
                  <a:lnTo>
                    <a:pt x="17983" y="40590"/>
                  </a:lnTo>
                  <a:lnTo>
                    <a:pt x="17983" y="40590"/>
                  </a:lnTo>
                  <a:close/>
                  <a:moveTo>
                    <a:pt x="3961" y="2952"/>
                  </a:moveTo>
                  <a:cubicBezTo>
                    <a:pt x="2294" y="5168"/>
                    <a:pt x="1043" y="7669"/>
                    <a:pt x="271" y="10332"/>
                  </a:cubicBezTo>
                  <a:cubicBezTo>
                    <a:pt x="-88" y="12035"/>
                    <a:pt x="-88" y="13795"/>
                    <a:pt x="271" y="15498"/>
                  </a:cubicBezTo>
                  <a:cubicBezTo>
                    <a:pt x="271" y="15498"/>
                    <a:pt x="271" y="15498"/>
                    <a:pt x="271" y="15498"/>
                  </a:cubicBezTo>
                  <a:cubicBezTo>
                    <a:pt x="-90" y="17449"/>
                    <a:pt x="-90" y="19451"/>
                    <a:pt x="271" y="21402"/>
                  </a:cubicBezTo>
                  <a:lnTo>
                    <a:pt x="271" y="25830"/>
                  </a:lnTo>
                  <a:cubicBezTo>
                    <a:pt x="271" y="25830"/>
                    <a:pt x="4699" y="25830"/>
                    <a:pt x="6913" y="25830"/>
                  </a:cubicBezTo>
                  <a:lnTo>
                    <a:pt x="6913" y="25830"/>
                  </a:lnTo>
                  <a:lnTo>
                    <a:pt x="6913" y="25830"/>
                  </a:lnTo>
                  <a:cubicBezTo>
                    <a:pt x="6913" y="25830"/>
                    <a:pt x="6913" y="19188"/>
                    <a:pt x="6913" y="17712"/>
                  </a:cubicBezTo>
                  <a:lnTo>
                    <a:pt x="3223" y="11070"/>
                  </a:lnTo>
                  <a:cubicBezTo>
                    <a:pt x="3223" y="11070"/>
                    <a:pt x="3223" y="11070"/>
                    <a:pt x="3223" y="6642"/>
                  </a:cubicBezTo>
                  <a:lnTo>
                    <a:pt x="3223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id="{DC65FA9A-A378-43D8-A482-92EAEEFD144F}"/>
                </a:ext>
              </a:extLst>
            </p:cNvPr>
            <p:cNvSpPr/>
            <p:nvPr/>
          </p:nvSpPr>
          <p:spPr>
            <a:xfrm>
              <a:off x="10136028" y="3760627"/>
              <a:ext cx="25829" cy="17208"/>
            </a:xfrm>
            <a:custGeom>
              <a:avLst/>
              <a:gdLst>
                <a:gd name="connsiteX0" fmla="*/ 25830 w 25829"/>
                <a:gd name="connsiteY0" fmla="*/ 15732 h 17208"/>
                <a:gd name="connsiteX1" fmla="*/ 19926 w 25829"/>
                <a:gd name="connsiteY1" fmla="*/ 15732 h 17208"/>
                <a:gd name="connsiteX2" fmla="*/ 11070 w 25829"/>
                <a:gd name="connsiteY2" fmla="*/ 15732 h 17208"/>
                <a:gd name="connsiteX3" fmla="*/ 6642 w 25829"/>
                <a:gd name="connsiteY3" fmla="*/ 15732 h 17208"/>
                <a:gd name="connsiteX4" fmla="*/ 6642 w 25829"/>
                <a:gd name="connsiteY4" fmla="*/ 8352 h 17208"/>
                <a:gd name="connsiteX5" fmla="*/ 0 w 25829"/>
                <a:gd name="connsiteY5" fmla="*/ 973 h 17208"/>
                <a:gd name="connsiteX6" fmla="*/ 11070 w 25829"/>
                <a:gd name="connsiteY6" fmla="*/ 973 h 17208"/>
                <a:gd name="connsiteX7" fmla="*/ 16974 w 25829"/>
                <a:gd name="connsiteY7" fmla="*/ 973 h 17208"/>
                <a:gd name="connsiteX8" fmla="*/ 25830 w 25829"/>
                <a:gd name="connsiteY8" fmla="*/ 9828 h 17208"/>
                <a:gd name="connsiteX9" fmla="*/ 25830 w 25829"/>
                <a:gd name="connsiteY9" fmla="*/ 17208 h 17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29" h="17208">
                  <a:moveTo>
                    <a:pt x="25830" y="15732"/>
                  </a:moveTo>
                  <a:cubicBezTo>
                    <a:pt x="25830" y="15732"/>
                    <a:pt x="25830" y="15732"/>
                    <a:pt x="19926" y="15732"/>
                  </a:cubicBezTo>
                  <a:cubicBezTo>
                    <a:pt x="14022" y="15732"/>
                    <a:pt x="12546" y="15732"/>
                    <a:pt x="11070" y="15732"/>
                  </a:cubicBezTo>
                  <a:lnTo>
                    <a:pt x="6642" y="15732"/>
                  </a:lnTo>
                  <a:cubicBezTo>
                    <a:pt x="6374" y="13280"/>
                    <a:pt x="6374" y="10805"/>
                    <a:pt x="6642" y="8352"/>
                  </a:cubicBezTo>
                  <a:cubicBezTo>
                    <a:pt x="4810" y="5574"/>
                    <a:pt x="2571" y="3086"/>
                    <a:pt x="0" y="973"/>
                  </a:cubicBezTo>
                  <a:cubicBezTo>
                    <a:pt x="3576" y="-324"/>
                    <a:pt x="7494" y="-324"/>
                    <a:pt x="11070" y="973"/>
                  </a:cubicBezTo>
                  <a:lnTo>
                    <a:pt x="16974" y="973"/>
                  </a:lnTo>
                  <a:cubicBezTo>
                    <a:pt x="20461" y="3336"/>
                    <a:pt x="23466" y="6341"/>
                    <a:pt x="25830" y="9828"/>
                  </a:cubicBezTo>
                  <a:cubicBezTo>
                    <a:pt x="25289" y="12259"/>
                    <a:pt x="25289" y="14778"/>
                    <a:pt x="25830" y="1720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id="{329F5EC8-6CFA-40C2-AFC1-79D18A152A6B}"/>
                </a:ext>
              </a:extLst>
            </p:cNvPr>
            <p:cNvSpPr/>
            <p:nvPr/>
          </p:nvSpPr>
          <p:spPr>
            <a:xfrm>
              <a:off x="10134551" y="3760313"/>
              <a:ext cx="32062" cy="16046"/>
            </a:xfrm>
            <a:custGeom>
              <a:avLst/>
              <a:gdLst>
                <a:gd name="connsiteX0" fmla="*/ 26568 w 32062"/>
                <a:gd name="connsiteY0" fmla="*/ 16047 h 16046"/>
                <a:gd name="connsiteX1" fmla="*/ 12546 w 32062"/>
                <a:gd name="connsiteY1" fmla="*/ 16047 h 16046"/>
                <a:gd name="connsiteX2" fmla="*/ 12546 w 32062"/>
                <a:gd name="connsiteY2" fmla="*/ 16047 h 16046"/>
                <a:gd name="connsiteX3" fmla="*/ 12546 w 32062"/>
                <a:gd name="connsiteY3" fmla="*/ 16047 h 16046"/>
                <a:gd name="connsiteX4" fmla="*/ 12546 w 32062"/>
                <a:gd name="connsiteY4" fmla="*/ 8667 h 16046"/>
                <a:gd name="connsiteX5" fmla="*/ 5904 w 32062"/>
                <a:gd name="connsiteY5" fmla="*/ 1287 h 16046"/>
                <a:gd name="connsiteX6" fmla="*/ 16974 w 32062"/>
                <a:gd name="connsiteY6" fmla="*/ 1287 h 16046"/>
                <a:gd name="connsiteX7" fmla="*/ 22140 w 32062"/>
                <a:gd name="connsiteY7" fmla="*/ 1287 h 16046"/>
                <a:gd name="connsiteX8" fmla="*/ 31734 w 32062"/>
                <a:gd name="connsiteY8" fmla="*/ 10881 h 16046"/>
                <a:gd name="connsiteX9" fmla="*/ 31734 w 32062"/>
                <a:gd name="connsiteY9" fmla="*/ 16047 h 16046"/>
                <a:gd name="connsiteX10" fmla="*/ 31734 w 32062"/>
                <a:gd name="connsiteY10" fmla="*/ 16047 h 16046"/>
                <a:gd name="connsiteX11" fmla="*/ 20664 w 32062"/>
                <a:gd name="connsiteY11" fmla="*/ 16047 h 16046"/>
                <a:gd name="connsiteX12" fmla="*/ 25092 w 32062"/>
                <a:gd name="connsiteY12" fmla="*/ 16047 h 16046"/>
                <a:gd name="connsiteX13" fmla="*/ 25092 w 32062"/>
                <a:gd name="connsiteY13" fmla="*/ 16047 h 16046"/>
                <a:gd name="connsiteX14" fmla="*/ 25092 w 32062"/>
                <a:gd name="connsiteY14" fmla="*/ 16047 h 16046"/>
                <a:gd name="connsiteX15" fmla="*/ 25092 w 32062"/>
                <a:gd name="connsiteY15" fmla="*/ 10881 h 16046"/>
                <a:gd name="connsiteX16" fmla="*/ 16236 w 32062"/>
                <a:gd name="connsiteY16" fmla="*/ 2025 h 16046"/>
                <a:gd name="connsiteX17" fmla="*/ 11070 w 32062"/>
                <a:gd name="connsiteY17" fmla="*/ 2025 h 16046"/>
                <a:gd name="connsiteX18" fmla="*/ 0 w 32062"/>
                <a:gd name="connsiteY18" fmla="*/ 2025 h 16046"/>
                <a:gd name="connsiteX19" fmla="*/ 6642 w 32062"/>
                <a:gd name="connsiteY19" fmla="*/ 9405 h 16046"/>
                <a:gd name="connsiteX20" fmla="*/ 6642 w 32062"/>
                <a:gd name="connsiteY20" fmla="*/ 16047 h 16046"/>
                <a:gd name="connsiteX21" fmla="*/ 6642 w 32062"/>
                <a:gd name="connsiteY21" fmla="*/ 16047 h 16046"/>
                <a:gd name="connsiteX22" fmla="*/ 6642 w 32062"/>
                <a:gd name="connsiteY22" fmla="*/ 16047 h 16046"/>
                <a:gd name="connsiteX23" fmla="*/ 11070 w 32062"/>
                <a:gd name="connsiteY23" fmla="*/ 16047 h 16046"/>
                <a:gd name="connsiteX24" fmla="*/ 11070 w 32062"/>
                <a:gd name="connsiteY24" fmla="*/ 16047 h 1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2062" h="16046">
                  <a:moveTo>
                    <a:pt x="26568" y="16047"/>
                  </a:moveTo>
                  <a:lnTo>
                    <a:pt x="12546" y="16047"/>
                  </a:lnTo>
                  <a:lnTo>
                    <a:pt x="12546" y="16047"/>
                  </a:lnTo>
                  <a:lnTo>
                    <a:pt x="12546" y="16047"/>
                  </a:lnTo>
                  <a:cubicBezTo>
                    <a:pt x="12278" y="13595"/>
                    <a:pt x="12278" y="11119"/>
                    <a:pt x="12546" y="8667"/>
                  </a:cubicBezTo>
                  <a:cubicBezTo>
                    <a:pt x="10714" y="5888"/>
                    <a:pt x="8475" y="3401"/>
                    <a:pt x="5904" y="1287"/>
                  </a:cubicBezTo>
                  <a:cubicBezTo>
                    <a:pt x="9395" y="-429"/>
                    <a:pt x="13483" y="-429"/>
                    <a:pt x="16974" y="1287"/>
                  </a:cubicBezTo>
                  <a:lnTo>
                    <a:pt x="22140" y="1287"/>
                  </a:lnTo>
                  <a:cubicBezTo>
                    <a:pt x="22140" y="1287"/>
                    <a:pt x="30996" y="7929"/>
                    <a:pt x="31734" y="10881"/>
                  </a:cubicBezTo>
                  <a:cubicBezTo>
                    <a:pt x="32472" y="13833"/>
                    <a:pt x="31734" y="10881"/>
                    <a:pt x="31734" y="16047"/>
                  </a:cubicBezTo>
                  <a:lnTo>
                    <a:pt x="31734" y="16047"/>
                  </a:lnTo>
                  <a:close/>
                  <a:moveTo>
                    <a:pt x="20664" y="16047"/>
                  </a:moveTo>
                  <a:cubicBezTo>
                    <a:pt x="22111" y="15637"/>
                    <a:pt x="23645" y="15637"/>
                    <a:pt x="25092" y="16047"/>
                  </a:cubicBezTo>
                  <a:lnTo>
                    <a:pt x="25092" y="16047"/>
                  </a:lnTo>
                  <a:lnTo>
                    <a:pt x="25092" y="16047"/>
                  </a:lnTo>
                  <a:cubicBezTo>
                    <a:pt x="24850" y="14333"/>
                    <a:pt x="24850" y="12595"/>
                    <a:pt x="25092" y="10881"/>
                  </a:cubicBezTo>
                  <a:cubicBezTo>
                    <a:pt x="25092" y="10881"/>
                    <a:pt x="17712" y="2025"/>
                    <a:pt x="16236" y="2025"/>
                  </a:cubicBezTo>
                  <a:lnTo>
                    <a:pt x="11070" y="2025"/>
                  </a:lnTo>
                  <a:cubicBezTo>
                    <a:pt x="7494" y="728"/>
                    <a:pt x="3576" y="728"/>
                    <a:pt x="0" y="2025"/>
                  </a:cubicBezTo>
                  <a:cubicBezTo>
                    <a:pt x="0" y="2025"/>
                    <a:pt x="5904" y="6453"/>
                    <a:pt x="6642" y="9405"/>
                  </a:cubicBezTo>
                  <a:cubicBezTo>
                    <a:pt x="7380" y="12357"/>
                    <a:pt x="6642" y="16047"/>
                    <a:pt x="6642" y="16047"/>
                  </a:cubicBezTo>
                  <a:lnTo>
                    <a:pt x="6642" y="16047"/>
                  </a:lnTo>
                  <a:lnTo>
                    <a:pt x="6642" y="16047"/>
                  </a:lnTo>
                  <a:lnTo>
                    <a:pt x="11070" y="16047"/>
                  </a:lnTo>
                  <a:lnTo>
                    <a:pt x="11070" y="1604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id="{C75BD83A-8A2C-4B44-8CE8-9D52D7A8F01C}"/>
                </a:ext>
              </a:extLst>
            </p:cNvPr>
            <p:cNvSpPr/>
            <p:nvPr/>
          </p:nvSpPr>
          <p:spPr>
            <a:xfrm>
              <a:off x="10136765" y="3750530"/>
              <a:ext cx="25092" cy="25829"/>
            </a:xfrm>
            <a:custGeom>
              <a:avLst/>
              <a:gdLst>
                <a:gd name="connsiteX0" fmla="*/ 25092 w 25092"/>
                <a:gd name="connsiteY0" fmla="*/ 25830 h 25829"/>
                <a:gd name="connsiteX1" fmla="*/ 16974 w 25092"/>
                <a:gd name="connsiteY1" fmla="*/ 25830 h 25829"/>
                <a:gd name="connsiteX2" fmla="*/ 8856 w 25092"/>
                <a:gd name="connsiteY2" fmla="*/ 17712 h 25829"/>
                <a:gd name="connsiteX3" fmla="*/ 4428 w 25092"/>
                <a:gd name="connsiteY3" fmla="*/ 11070 h 25829"/>
                <a:gd name="connsiteX4" fmla="*/ 0 w 25092"/>
                <a:gd name="connsiteY4" fmla="*/ 0 h 25829"/>
                <a:gd name="connsiteX5" fmla="*/ 8118 w 25092"/>
                <a:gd name="connsiteY5" fmla="*/ 0 h 25829"/>
                <a:gd name="connsiteX6" fmla="*/ 14760 w 25092"/>
                <a:gd name="connsiteY6" fmla="*/ 3690 h 25829"/>
                <a:gd name="connsiteX7" fmla="*/ 14760 w 25092"/>
                <a:gd name="connsiteY7" fmla="*/ 8856 h 25829"/>
                <a:gd name="connsiteX8" fmla="*/ 14760 w 25092"/>
                <a:gd name="connsiteY8" fmla="*/ 15498 h 25829"/>
                <a:gd name="connsiteX9" fmla="*/ 25092 w 25092"/>
                <a:gd name="connsiteY9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092" h="25829">
                  <a:moveTo>
                    <a:pt x="25092" y="25830"/>
                  </a:moveTo>
                  <a:cubicBezTo>
                    <a:pt x="25092" y="25830"/>
                    <a:pt x="18450" y="25830"/>
                    <a:pt x="16974" y="25830"/>
                  </a:cubicBezTo>
                  <a:cubicBezTo>
                    <a:pt x="13407" y="24149"/>
                    <a:pt x="10537" y="21279"/>
                    <a:pt x="8856" y="17712"/>
                  </a:cubicBezTo>
                  <a:lnTo>
                    <a:pt x="4428" y="11070"/>
                  </a:lnTo>
                  <a:cubicBezTo>
                    <a:pt x="4428" y="11070"/>
                    <a:pt x="4428" y="2214"/>
                    <a:pt x="0" y="0"/>
                  </a:cubicBezTo>
                  <a:lnTo>
                    <a:pt x="8118" y="0"/>
                  </a:lnTo>
                  <a:cubicBezTo>
                    <a:pt x="8118" y="0"/>
                    <a:pt x="13284" y="0"/>
                    <a:pt x="14760" y="3690"/>
                  </a:cubicBezTo>
                  <a:cubicBezTo>
                    <a:pt x="14471" y="5400"/>
                    <a:pt x="14471" y="7146"/>
                    <a:pt x="14760" y="8856"/>
                  </a:cubicBezTo>
                  <a:cubicBezTo>
                    <a:pt x="14760" y="8856"/>
                    <a:pt x="14760" y="8856"/>
                    <a:pt x="14760" y="15498"/>
                  </a:cubicBezTo>
                  <a:cubicBezTo>
                    <a:pt x="17689" y="19420"/>
                    <a:pt x="21170" y="22901"/>
                    <a:pt x="25092" y="2583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id="{47D6B180-38BE-444E-9330-ACBA4DC4D400}"/>
                </a:ext>
              </a:extLst>
            </p:cNvPr>
            <p:cNvSpPr/>
            <p:nvPr/>
          </p:nvSpPr>
          <p:spPr>
            <a:xfrm>
              <a:off x="10145191" y="3751267"/>
              <a:ext cx="16666" cy="25092"/>
            </a:xfrm>
            <a:custGeom>
              <a:avLst/>
              <a:gdLst>
                <a:gd name="connsiteX0" fmla="*/ 16667 w 16666"/>
                <a:gd name="connsiteY0" fmla="*/ 25092 h 25092"/>
                <a:gd name="connsiteX1" fmla="*/ 9287 w 16666"/>
                <a:gd name="connsiteY1" fmla="*/ 25092 h 25092"/>
                <a:gd name="connsiteX2" fmla="*/ 9287 w 16666"/>
                <a:gd name="connsiteY2" fmla="*/ 25092 h 25092"/>
                <a:gd name="connsiteX3" fmla="*/ 431 w 16666"/>
                <a:gd name="connsiteY3" fmla="*/ 16974 h 25092"/>
                <a:gd name="connsiteX4" fmla="*/ 431 w 16666"/>
                <a:gd name="connsiteY4" fmla="*/ 16974 h 25092"/>
                <a:gd name="connsiteX5" fmla="*/ 431 w 16666"/>
                <a:gd name="connsiteY5" fmla="*/ 16974 h 25092"/>
                <a:gd name="connsiteX6" fmla="*/ 431 w 16666"/>
                <a:gd name="connsiteY6" fmla="*/ 12546 h 25092"/>
                <a:gd name="connsiteX7" fmla="*/ 431 w 16666"/>
                <a:gd name="connsiteY7" fmla="*/ 6642 h 25092"/>
                <a:gd name="connsiteX8" fmla="*/ 8549 w 16666"/>
                <a:gd name="connsiteY8" fmla="*/ 6642 h 25092"/>
                <a:gd name="connsiteX9" fmla="*/ 15191 w 16666"/>
                <a:gd name="connsiteY9" fmla="*/ 10332 h 25092"/>
                <a:gd name="connsiteX10" fmla="*/ 15191 w 16666"/>
                <a:gd name="connsiteY10" fmla="*/ 14760 h 25092"/>
                <a:gd name="connsiteX11" fmla="*/ 15191 w 16666"/>
                <a:gd name="connsiteY11" fmla="*/ 22140 h 25092"/>
                <a:gd name="connsiteX12" fmla="*/ 16667 w 16666"/>
                <a:gd name="connsiteY12" fmla="*/ 25092 h 25092"/>
                <a:gd name="connsiteX13" fmla="*/ 8549 w 16666"/>
                <a:gd name="connsiteY13" fmla="*/ 25092 h 25092"/>
                <a:gd name="connsiteX14" fmla="*/ 15929 w 16666"/>
                <a:gd name="connsiteY14" fmla="*/ 25092 h 25092"/>
                <a:gd name="connsiteX15" fmla="*/ 15929 w 16666"/>
                <a:gd name="connsiteY15" fmla="*/ 15498 h 25092"/>
                <a:gd name="connsiteX16" fmla="*/ 15929 w 16666"/>
                <a:gd name="connsiteY16" fmla="*/ 8856 h 25092"/>
                <a:gd name="connsiteX17" fmla="*/ 15929 w 16666"/>
                <a:gd name="connsiteY17" fmla="*/ 4428 h 25092"/>
                <a:gd name="connsiteX18" fmla="*/ 9287 w 16666"/>
                <a:gd name="connsiteY18" fmla="*/ 0 h 25092"/>
                <a:gd name="connsiteX19" fmla="*/ 1169 w 16666"/>
                <a:gd name="connsiteY19" fmla="*/ 0 h 25092"/>
                <a:gd name="connsiteX20" fmla="*/ 1169 w 16666"/>
                <a:gd name="connsiteY20" fmla="*/ 5904 h 25092"/>
                <a:gd name="connsiteX21" fmla="*/ 1169 w 16666"/>
                <a:gd name="connsiteY21" fmla="*/ 10332 h 25092"/>
                <a:gd name="connsiteX22" fmla="*/ 1169 w 16666"/>
                <a:gd name="connsiteY22" fmla="*/ 10332 h 25092"/>
                <a:gd name="connsiteX23" fmla="*/ 1169 w 16666"/>
                <a:gd name="connsiteY23" fmla="*/ 10332 h 25092"/>
                <a:gd name="connsiteX24" fmla="*/ 9287 w 16666"/>
                <a:gd name="connsiteY24" fmla="*/ 1771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666" h="25092">
                  <a:moveTo>
                    <a:pt x="16667" y="25092"/>
                  </a:moveTo>
                  <a:lnTo>
                    <a:pt x="9287" y="25092"/>
                  </a:lnTo>
                  <a:lnTo>
                    <a:pt x="9287" y="25092"/>
                  </a:lnTo>
                  <a:cubicBezTo>
                    <a:pt x="9287" y="25092"/>
                    <a:pt x="431" y="19926"/>
                    <a:pt x="431" y="16974"/>
                  </a:cubicBezTo>
                  <a:lnTo>
                    <a:pt x="431" y="16974"/>
                  </a:lnTo>
                  <a:lnTo>
                    <a:pt x="431" y="16974"/>
                  </a:lnTo>
                  <a:cubicBezTo>
                    <a:pt x="-144" y="15554"/>
                    <a:pt x="-144" y="13966"/>
                    <a:pt x="431" y="12546"/>
                  </a:cubicBezTo>
                  <a:cubicBezTo>
                    <a:pt x="704" y="10587"/>
                    <a:pt x="704" y="8601"/>
                    <a:pt x="431" y="6642"/>
                  </a:cubicBezTo>
                  <a:lnTo>
                    <a:pt x="8549" y="6642"/>
                  </a:lnTo>
                  <a:cubicBezTo>
                    <a:pt x="11274" y="6551"/>
                    <a:pt x="13828" y="7969"/>
                    <a:pt x="15191" y="10332"/>
                  </a:cubicBezTo>
                  <a:cubicBezTo>
                    <a:pt x="15191" y="10332"/>
                    <a:pt x="15191" y="14760"/>
                    <a:pt x="15191" y="14760"/>
                  </a:cubicBezTo>
                  <a:cubicBezTo>
                    <a:pt x="16174" y="17122"/>
                    <a:pt x="16174" y="19778"/>
                    <a:pt x="15191" y="22140"/>
                  </a:cubicBezTo>
                  <a:cubicBezTo>
                    <a:pt x="15663" y="23133"/>
                    <a:pt x="16155" y="24118"/>
                    <a:pt x="16667" y="25092"/>
                  </a:cubicBezTo>
                  <a:close/>
                  <a:moveTo>
                    <a:pt x="8549" y="25092"/>
                  </a:moveTo>
                  <a:lnTo>
                    <a:pt x="15929" y="25092"/>
                  </a:lnTo>
                  <a:cubicBezTo>
                    <a:pt x="15392" y="21916"/>
                    <a:pt x="15392" y="18674"/>
                    <a:pt x="15929" y="15498"/>
                  </a:cubicBezTo>
                  <a:cubicBezTo>
                    <a:pt x="15929" y="15498"/>
                    <a:pt x="15929" y="8856"/>
                    <a:pt x="15929" y="8856"/>
                  </a:cubicBezTo>
                  <a:cubicBezTo>
                    <a:pt x="15929" y="8856"/>
                    <a:pt x="15929" y="8856"/>
                    <a:pt x="15929" y="4428"/>
                  </a:cubicBezTo>
                  <a:cubicBezTo>
                    <a:pt x="14644" y="1890"/>
                    <a:pt x="12123" y="210"/>
                    <a:pt x="9287" y="0"/>
                  </a:cubicBezTo>
                  <a:lnTo>
                    <a:pt x="1169" y="0"/>
                  </a:lnTo>
                  <a:cubicBezTo>
                    <a:pt x="1169" y="0"/>
                    <a:pt x="1169" y="0"/>
                    <a:pt x="1169" y="5904"/>
                  </a:cubicBezTo>
                  <a:lnTo>
                    <a:pt x="1169" y="10332"/>
                  </a:lnTo>
                  <a:cubicBezTo>
                    <a:pt x="1169" y="10332"/>
                    <a:pt x="1169" y="10332"/>
                    <a:pt x="1169" y="10332"/>
                  </a:cubicBezTo>
                  <a:lnTo>
                    <a:pt x="1169" y="10332"/>
                  </a:lnTo>
                  <a:cubicBezTo>
                    <a:pt x="1169" y="10332"/>
                    <a:pt x="7811" y="16974"/>
                    <a:pt x="9287" y="177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id="{5DF8D66F-7691-4AE0-B170-B166DC74CC92}"/>
                </a:ext>
              </a:extLst>
            </p:cNvPr>
            <p:cNvSpPr/>
            <p:nvPr/>
          </p:nvSpPr>
          <p:spPr>
            <a:xfrm>
              <a:off x="10149494" y="3717319"/>
              <a:ext cx="1118" cy="29520"/>
            </a:xfrm>
            <a:custGeom>
              <a:avLst/>
              <a:gdLst>
                <a:gd name="connsiteX0" fmla="*/ 556 w 1118"/>
                <a:gd name="connsiteY0" fmla="*/ 29520 h 29520"/>
                <a:gd name="connsiteX1" fmla="*/ 556 w 1118"/>
                <a:gd name="connsiteY1" fmla="*/ 18450 h 29520"/>
                <a:gd name="connsiteX2" fmla="*/ 556 w 1118"/>
                <a:gd name="connsiteY2" fmla="*/ 14022 h 29520"/>
                <a:gd name="connsiteX3" fmla="*/ 556 w 1118"/>
                <a:gd name="connsiteY3" fmla="*/ 8856 h 29520"/>
                <a:gd name="connsiteX4" fmla="*/ 556 w 1118"/>
                <a:gd name="connsiteY4" fmla="*/ 0 h 29520"/>
                <a:gd name="connsiteX5" fmla="*/ 556 w 1118"/>
                <a:gd name="connsiteY5" fmla="*/ 0 h 29520"/>
                <a:gd name="connsiteX6" fmla="*/ 556 w 1118"/>
                <a:gd name="connsiteY6" fmla="*/ 0 h 29520"/>
                <a:gd name="connsiteX7" fmla="*/ 556 w 1118"/>
                <a:gd name="connsiteY7" fmla="*/ 0 h 29520"/>
                <a:gd name="connsiteX8" fmla="*/ 556 w 1118"/>
                <a:gd name="connsiteY8" fmla="*/ 5904 h 29520"/>
                <a:gd name="connsiteX9" fmla="*/ 556 w 1118"/>
                <a:gd name="connsiteY9" fmla="*/ 10332 h 29520"/>
                <a:gd name="connsiteX10" fmla="*/ 556 w 1118"/>
                <a:gd name="connsiteY10" fmla="*/ 21402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8" h="29520">
                  <a:moveTo>
                    <a:pt x="556" y="29520"/>
                  </a:moveTo>
                  <a:cubicBezTo>
                    <a:pt x="556" y="29520"/>
                    <a:pt x="556" y="19926"/>
                    <a:pt x="556" y="18450"/>
                  </a:cubicBezTo>
                  <a:lnTo>
                    <a:pt x="556" y="14022"/>
                  </a:lnTo>
                  <a:cubicBezTo>
                    <a:pt x="556" y="14022"/>
                    <a:pt x="556" y="9594"/>
                    <a:pt x="556" y="8856"/>
                  </a:cubicBezTo>
                  <a:cubicBezTo>
                    <a:pt x="1306" y="5952"/>
                    <a:pt x="1306" y="2904"/>
                    <a:pt x="556" y="0"/>
                  </a:cubicBezTo>
                  <a:lnTo>
                    <a:pt x="556" y="0"/>
                  </a:lnTo>
                  <a:cubicBezTo>
                    <a:pt x="556" y="0"/>
                    <a:pt x="556" y="0"/>
                    <a:pt x="556" y="0"/>
                  </a:cubicBezTo>
                  <a:lnTo>
                    <a:pt x="556" y="0"/>
                  </a:lnTo>
                  <a:cubicBezTo>
                    <a:pt x="-185" y="1898"/>
                    <a:pt x="-185" y="4006"/>
                    <a:pt x="556" y="5904"/>
                  </a:cubicBezTo>
                  <a:lnTo>
                    <a:pt x="556" y="10332"/>
                  </a:lnTo>
                  <a:cubicBezTo>
                    <a:pt x="31" y="14004"/>
                    <a:pt x="31" y="17730"/>
                    <a:pt x="556" y="2140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id="{F07ED849-C574-4D77-B96B-02BC39BE46AF}"/>
                </a:ext>
              </a:extLst>
            </p:cNvPr>
            <p:cNvSpPr/>
            <p:nvPr/>
          </p:nvSpPr>
          <p:spPr>
            <a:xfrm>
              <a:off x="10149656" y="3712154"/>
              <a:ext cx="5339" cy="42803"/>
            </a:xfrm>
            <a:custGeom>
              <a:avLst/>
              <a:gdLst>
                <a:gd name="connsiteX0" fmla="*/ 394 w 5339"/>
                <a:gd name="connsiteY0" fmla="*/ 34686 h 42803"/>
                <a:gd name="connsiteX1" fmla="*/ 394 w 5339"/>
                <a:gd name="connsiteY1" fmla="*/ 34686 h 42803"/>
                <a:gd name="connsiteX2" fmla="*/ 394 w 5339"/>
                <a:gd name="connsiteY2" fmla="*/ 23616 h 42803"/>
                <a:gd name="connsiteX3" fmla="*/ 394 w 5339"/>
                <a:gd name="connsiteY3" fmla="*/ 19188 h 42803"/>
                <a:gd name="connsiteX4" fmla="*/ 394 w 5339"/>
                <a:gd name="connsiteY4" fmla="*/ 13284 h 42803"/>
                <a:gd name="connsiteX5" fmla="*/ 394 w 5339"/>
                <a:gd name="connsiteY5" fmla="*/ 13284 h 42803"/>
                <a:gd name="connsiteX6" fmla="*/ 394 w 5339"/>
                <a:gd name="connsiteY6" fmla="*/ 13284 h 42803"/>
                <a:gd name="connsiteX7" fmla="*/ 4822 w 5339"/>
                <a:gd name="connsiteY7" fmla="*/ 13284 h 42803"/>
                <a:gd name="connsiteX8" fmla="*/ 4822 w 5339"/>
                <a:gd name="connsiteY8" fmla="*/ 22140 h 42803"/>
                <a:gd name="connsiteX9" fmla="*/ 4822 w 5339"/>
                <a:gd name="connsiteY9" fmla="*/ 27306 h 42803"/>
                <a:gd name="connsiteX10" fmla="*/ 4822 w 5339"/>
                <a:gd name="connsiteY10" fmla="*/ 31734 h 42803"/>
                <a:gd name="connsiteX11" fmla="*/ 4822 w 5339"/>
                <a:gd name="connsiteY11" fmla="*/ 36162 h 42803"/>
                <a:gd name="connsiteX12" fmla="*/ 4822 w 5339"/>
                <a:gd name="connsiteY12" fmla="*/ 42804 h 42803"/>
                <a:gd name="connsiteX13" fmla="*/ 4822 w 5339"/>
                <a:gd name="connsiteY13" fmla="*/ 5166 h 42803"/>
                <a:gd name="connsiteX14" fmla="*/ 4822 w 5339"/>
                <a:gd name="connsiteY14" fmla="*/ 5166 h 42803"/>
                <a:gd name="connsiteX15" fmla="*/ 4822 w 5339"/>
                <a:gd name="connsiteY15" fmla="*/ 5166 h 42803"/>
                <a:gd name="connsiteX16" fmla="*/ 4822 w 5339"/>
                <a:gd name="connsiteY16" fmla="*/ 5166 h 42803"/>
                <a:gd name="connsiteX17" fmla="*/ 4822 w 5339"/>
                <a:gd name="connsiteY17" fmla="*/ 11808 h 42803"/>
                <a:gd name="connsiteX18" fmla="*/ 4822 w 5339"/>
                <a:gd name="connsiteY18" fmla="*/ 11808 h 42803"/>
                <a:gd name="connsiteX19" fmla="*/ 4822 w 5339"/>
                <a:gd name="connsiteY19" fmla="*/ 23616 h 42803"/>
                <a:gd name="connsiteX20" fmla="*/ 4822 w 5339"/>
                <a:gd name="connsiteY20" fmla="*/ 23616 h 42803"/>
                <a:gd name="connsiteX21" fmla="*/ 4822 w 5339"/>
                <a:gd name="connsiteY21" fmla="*/ 17712 h 42803"/>
                <a:gd name="connsiteX22" fmla="*/ 4822 w 5339"/>
                <a:gd name="connsiteY22" fmla="*/ 13284 h 42803"/>
                <a:gd name="connsiteX23" fmla="*/ 4822 w 5339"/>
                <a:gd name="connsiteY23" fmla="*/ 8856 h 42803"/>
                <a:gd name="connsiteX24" fmla="*/ 4822 w 5339"/>
                <a:gd name="connsiteY24" fmla="*/ 8856 h 42803"/>
                <a:gd name="connsiteX25" fmla="*/ 4822 w 5339"/>
                <a:gd name="connsiteY25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39" h="42803">
                  <a:moveTo>
                    <a:pt x="394" y="34686"/>
                  </a:moveTo>
                  <a:lnTo>
                    <a:pt x="394" y="34686"/>
                  </a:lnTo>
                  <a:cubicBezTo>
                    <a:pt x="-131" y="31014"/>
                    <a:pt x="-131" y="27288"/>
                    <a:pt x="394" y="23616"/>
                  </a:cubicBezTo>
                  <a:cubicBezTo>
                    <a:pt x="804" y="22169"/>
                    <a:pt x="804" y="20635"/>
                    <a:pt x="394" y="19188"/>
                  </a:cubicBezTo>
                  <a:cubicBezTo>
                    <a:pt x="-26" y="17243"/>
                    <a:pt x="-26" y="15229"/>
                    <a:pt x="394" y="13284"/>
                  </a:cubicBezTo>
                  <a:lnTo>
                    <a:pt x="394" y="13284"/>
                  </a:lnTo>
                  <a:lnTo>
                    <a:pt x="394" y="13284"/>
                  </a:lnTo>
                  <a:lnTo>
                    <a:pt x="4822" y="13284"/>
                  </a:lnTo>
                  <a:cubicBezTo>
                    <a:pt x="5157" y="16226"/>
                    <a:pt x="5157" y="19198"/>
                    <a:pt x="4822" y="22140"/>
                  </a:cubicBezTo>
                  <a:lnTo>
                    <a:pt x="4822" y="27306"/>
                  </a:lnTo>
                  <a:cubicBezTo>
                    <a:pt x="4822" y="27306"/>
                    <a:pt x="4822" y="30996"/>
                    <a:pt x="4822" y="31734"/>
                  </a:cubicBezTo>
                  <a:lnTo>
                    <a:pt x="4822" y="36162"/>
                  </a:lnTo>
                  <a:cubicBezTo>
                    <a:pt x="4822" y="41328"/>
                    <a:pt x="4822" y="42804"/>
                    <a:pt x="4822" y="42804"/>
                  </a:cubicBezTo>
                  <a:close/>
                  <a:moveTo>
                    <a:pt x="4822" y="5166"/>
                  </a:moveTo>
                  <a:lnTo>
                    <a:pt x="4822" y="5166"/>
                  </a:lnTo>
                  <a:lnTo>
                    <a:pt x="4822" y="5166"/>
                  </a:lnTo>
                  <a:lnTo>
                    <a:pt x="4822" y="5166"/>
                  </a:lnTo>
                  <a:cubicBezTo>
                    <a:pt x="3769" y="7255"/>
                    <a:pt x="3769" y="9719"/>
                    <a:pt x="4822" y="11808"/>
                  </a:cubicBezTo>
                  <a:lnTo>
                    <a:pt x="4822" y="11808"/>
                  </a:lnTo>
                  <a:cubicBezTo>
                    <a:pt x="4083" y="15709"/>
                    <a:pt x="4083" y="19715"/>
                    <a:pt x="4822" y="23616"/>
                  </a:cubicBezTo>
                  <a:lnTo>
                    <a:pt x="4822" y="23616"/>
                  </a:lnTo>
                  <a:cubicBezTo>
                    <a:pt x="4822" y="23616"/>
                    <a:pt x="4822" y="23616"/>
                    <a:pt x="4822" y="17712"/>
                  </a:cubicBezTo>
                  <a:cubicBezTo>
                    <a:pt x="4822" y="11808"/>
                    <a:pt x="4822" y="17712"/>
                    <a:pt x="4822" y="13284"/>
                  </a:cubicBezTo>
                  <a:lnTo>
                    <a:pt x="4822" y="8856"/>
                  </a:lnTo>
                  <a:lnTo>
                    <a:pt x="4822" y="8856"/>
                  </a:lnTo>
                  <a:cubicBezTo>
                    <a:pt x="5512" y="5945"/>
                    <a:pt x="5512" y="2911"/>
                    <a:pt x="482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id="{075B9BFB-5926-416A-8EC8-2BF578E89256}"/>
                </a:ext>
              </a:extLst>
            </p:cNvPr>
            <p:cNvSpPr/>
            <p:nvPr/>
          </p:nvSpPr>
          <p:spPr>
            <a:xfrm>
              <a:off x="10149456" y="3735032"/>
              <a:ext cx="1424" cy="15498"/>
            </a:xfrm>
            <a:custGeom>
              <a:avLst/>
              <a:gdLst>
                <a:gd name="connsiteX0" fmla="*/ 593 w 1424"/>
                <a:gd name="connsiteY0" fmla="*/ 12546 h 15498"/>
                <a:gd name="connsiteX1" fmla="*/ 593 w 1424"/>
                <a:gd name="connsiteY1" fmla="*/ 8118 h 15498"/>
                <a:gd name="connsiteX2" fmla="*/ 593 w 1424"/>
                <a:gd name="connsiteY2" fmla="*/ 8118 h 15498"/>
                <a:gd name="connsiteX3" fmla="*/ 593 w 1424"/>
                <a:gd name="connsiteY3" fmla="*/ 8118 h 15498"/>
                <a:gd name="connsiteX4" fmla="*/ 593 w 1424"/>
                <a:gd name="connsiteY4" fmla="*/ 0 h 15498"/>
                <a:gd name="connsiteX5" fmla="*/ 593 w 1424"/>
                <a:gd name="connsiteY5" fmla="*/ 0 h 15498"/>
                <a:gd name="connsiteX6" fmla="*/ 593 w 1424"/>
                <a:gd name="connsiteY6" fmla="*/ 4428 h 15498"/>
                <a:gd name="connsiteX7" fmla="*/ 593 w 1424"/>
                <a:gd name="connsiteY7" fmla="*/ 4428 h 15498"/>
                <a:gd name="connsiteX8" fmla="*/ 593 w 1424"/>
                <a:gd name="connsiteY8" fmla="*/ 11070 h 15498"/>
                <a:gd name="connsiteX9" fmla="*/ 593 w 1424"/>
                <a:gd name="connsiteY9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4" h="15498">
                  <a:moveTo>
                    <a:pt x="593" y="12546"/>
                  </a:moveTo>
                  <a:cubicBezTo>
                    <a:pt x="593" y="12546"/>
                    <a:pt x="593" y="12546"/>
                    <a:pt x="593" y="8118"/>
                  </a:cubicBezTo>
                  <a:lnTo>
                    <a:pt x="593" y="8118"/>
                  </a:lnTo>
                  <a:cubicBezTo>
                    <a:pt x="593" y="8118"/>
                    <a:pt x="593" y="8118"/>
                    <a:pt x="593" y="8118"/>
                  </a:cubicBezTo>
                  <a:cubicBezTo>
                    <a:pt x="1701" y="5525"/>
                    <a:pt x="1701" y="2593"/>
                    <a:pt x="593" y="0"/>
                  </a:cubicBezTo>
                  <a:lnTo>
                    <a:pt x="593" y="0"/>
                  </a:lnTo>
                  <a:cubicBezTo>
                    <a:pt x="593" y="0"/>
                    <a:pt x="593" y="0"/>
                    <a:pt x="593" y="4428"/>
                  </a:cubicBezTo>
                  <a:lnTo>
                    <a:pt x="593" y="4428"/>
                  </a:lnTo>
                  <a:cubicBezTo>
                    <a:pt x="-198" y="6571"/>
                    <a:pt x="-198" y="8927"/>
                    <a:pt x="593" y="11070"/>
                  </a:cubicBezTo>
                  <a:cubicBezTo>
                    <a:pt x="968" y="12522"/>
                    <a:pt x="968" y="14046"/>
                    <a:pt x="593" y="1549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id="{8C4BF7A8-9FA4-4AC4-8434-76A5F2E014E3}"/>
                </a:ext>
              </a:extLst>
            </p:cNvPr>
            <p:cNvSpPr/>
            <p:nvPr/>
          </p:nvSpPr>
          <p:spPr>
            <a:xfrm>
              <a:off x="10149159" y="3726913"/>
              <a:ext cx="7815" cy="20664"/>
            </a:xfrm>
            <a:custGeom>
              <a:avLst/>
              <a:gdLst>
                <a:gd name="connsiteX0" fmla="*/ 890 w 7815"/>
                <a:gd name="connsiteY0" fmla="*/ 20664 h 20664"/>
                <a:gd name="connsiteX1" fmla="*/ 890 w 7815"/>
                <a:gd name="connsiteY1" fmla="*/ 20664 h 20664"/>
                <a:gd name="connsiteX2" fmla="*/ 890 w 7815"/>
                <a:gd name="connsiteY2" fmla="*/ 16236 h 20664"/>
                <a:gd name="connsiteX3" fmla="*/ 890 w 7815"/>
                <a:gd name="connsiteY3" fmla="*/ 9594 h 20664"/>
                <a:gd name="connsiteX4" fmla="*/ 4580 w 7815"/>
                <a:gd name="connsiteY4" fmla="*/ 5166 h 20664"/>
                <a:gd name="connsiteX5" fmla="*/ 4580 w 7815"/>
                <a:gd name="connsiteY5" fmla="*/ 5166 h 20664"/>
                <a:gd name="connsiteX6" fmla="*/ 4580 w 7815"/>
                <a:gd name="connsiteY6" fmla="*/ 11808 h 20664"/>
                <a:gd name="connsiteX7" fmla="*/ 4580 w 7815"/>
                <a:gd name="connsiteY7" fmla="*/ 11808 h 20664"/>
                <a:gd name="connsiteX8" fmla="*/ 4580 w 7815"/>
                <a:gd name="connsiteY8" fmla="*/ 11808 h 20664"/>
                <a:gd name="connsiteX9" fmla="*/ 4580 w 7815"/>
                <a:gd name="connsiteY9" fmla="*/ 16236 h 20664"/>
                <a:gd name="connsiteX10" fmla="*/ 4580 w 7815"/>
                <a:gd name="connsiteY10" fmla="*/ 16236 h 20664"/>
                <a:gd name="connsiteX11" fmla="*/ 4580 w 7815"/>
                <a:gd name="connsiteY11" fmla="*/ 16236 h 20664"/>
                <a:gd name="connsiteX12" fmla="*/ 7532 w 7815"/>
                <a:gd name="connsiteY12" fmla="*/ 0 h 20664"/>
                <a:gd name="connsiteX13" fmla="*/ 7532 w 7815"/>
                <a:gd name="connsiteY13" fmla="*/ 0 h 20664"/>
                <a:gd name="connsiteX14" fmla="*/ 7532 w 7815"/>
                <a:gd name="connsiteY14" fmla="*/ 4428 h 20664"/>
                <a:gd name="connsiteX15" fmla="*/ 7532 w 7815"/>
                <a:gd name="connsiteY15" fmla="*/ 4428 h 20664"/>
                <a:gd name="connsiteX16" fmla="*/ 7532 w 7815"/>
                <a:gd name="connsiteY16" fmla="*/ 11070 h 20664"/>
                <a:gd name="connsiteX17" fmla="*/ 7532 w 7815"/>
                <a:gd name="connsiteY17" fmla="*/ 11070 h 20664"/>
                <a:gd name="connsiteX18" fmla="*/ 7532 w 7815"/>
                <a:gd name="connsiteY18" fmla="*/ 11070 h 20664"/>
                <a:gd name="connsiteX19" fmla="*/ 7532 w 7815"/>
                <a:gd name="connsiteY19" fmla="*/ 11070 h 20664"/>
                <a:gd name="connsiteX20" fmla="*/ 7532 w 7815"/>
                <a:gd name="connsiteY20" fmla="*/ 11070 h 20664"/>
                <a:gd name="connsiteX21" fmla="*/ 7532 w 7815"/>
                <a:gd name="connsiteY21" fmla="*/ 11070 h 20664"/>
                <a:gd name="connsiteX22" fmla="*/ 7532 w 7815"/>
                <a:gd name="connsiteY22" fmla="*/ 11070 h 20664"/>
                <a:gd name="connsiteX23" fmla="*/ 7532 w 7815"/>
                <a:gd name="connsiteY23" fmla="*/ 516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15" h="20664">
                  <a:moveTo>
                    <a:pt x="890" y="20664"/>
                  </a:moveTo>
                  <a:lnTo>
                    <a:pt x="890" y="20664"/>
                  </a:lnTo>
                  <a:cubicBezTo>
                    <a:pt x="1102" y="19195"/>
                    <a:pt x="1102" y="17705"/>
                    <a:pt x="890" y="16236"/>
                  </a:cubicBezTo>
                  <a:cubicBezTo>
                    <a:pt x="-297" y="14181"/>
                    <a:pt x="-297" y="11649"/>
                    <a:pt x="890" y="9594"/>
                  </a:cubicBezTo>
                  <a:cubicBezTo>
                    <a:pt x="890" y="9594"/>
                    <a:pt x="890" y="5166"/>
                    <a:pt x="4580" y="5166"/>
                  </a:cubicBezTo>
                  <a:lnTo>
                    <a:pt x="4580" y="5166"/>
                  </a:lnTo>
                  <a:cubicBezTo>
                    <a:pt x="5632" y="7255"/>
                    <a:pt x="5632" y="9719"/>
                    <a:pt x="4580" y="11808"/>
                  </a:cubicBezTo>
                  <a:lnTo>
                    <a:pt x="4580" y="11808"/>
                  </a:lnTo>
                  <a:cubicBezTo>
                    <a:pt x="4580" y="11808"/>
                    <a:pt x="4580" y="11808"/>
                    <a:pt x="4580" y="11808"/>
                  </a:cubicBezTo>
                  <a:lnTo>
                    <a:pt x="4580" y="16236"/>
                  </a:lnTo>
                  <a:lnTo>
                    <a:pt x="4580" y="16236"/>
                  </a:lnTo>
                  <a:cubicBezTo>
                    <a:pt x="4580" y="16236"/>
                    <a:pt x="4580" y="16236"/>
                    <a:pt x="4580" y="16236"/>
                  </a:cubicBezTo>
                  <a:close/>
                  <a:moveTo>
                    <a:pt x="7532" y="0"/>
                  </a:moveTo>
                  <a:lnTo>
                    <a:pt x="7532" y="0"/>
                  </a:lnTo>
                  <a:cubicBezTo>
                    <a:pt x="7532" y="0"/>
                    <a:pt x="7532" y="0"/>
                    <a:pt x="7532" y="4428"/>
                  </a:cubicBezTo>
                  <a:lnTo>
                    <a:pt x="7532" y="4428"/>
                  </a:lnTo>
                  <a:cubicBezTo>
                    <a:pt x="6741" y="6571"/>
                    <a:pt x="6741" y="8927"/>
                    <a:pt x="7532" y="11070"/>
                  </a:cubicBezTo>
                  <a:lnTo>
                    <a:pt x="7532" y="11070"/>
                  </a:lnTo>
                  <a:cubicBezTo>
                    <a:pt x="7532" y="11070"/>
                    <a:pt x="7532" y="11070"/>
                    <a:pt x="7532" y="11070"/>
                  </a:cubicBezTo>
                  <a:lnTo>
                    <a:pt x="7532" y="11070"/>
                  </a:lnTo>
                  <a:lnTo>
                    <a:pt x="7532" y="11070"/>
                  </a:lnTo>
                  <a:cubicBezTo>
                    <a:pt x="7532" y="11070"/>
                    <a:pt x="7532" y="11070"/>
                    <a:pt x="7532" y="11070"/>
                  </a:cubicBezTo>
                  <a:lnTo>
                    <a:pt x="7532" y="11070"/>
                  </a:lnTo>
                  <a:cubicBezTo>
                    <a:pt x="7911" y="9120"/>
                    <a:pt x="7911" y="7116"/>
                    <a:pt x="7532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id="{06C1D259-AF73-446D-850A-4C11407771BA}"/>
                </a:ext>
              </a:extLst>
            </p:cNvPr>
            <p:cNvSpPr/>
            <p:nvPr/>
          </p:nvSpPr>
          <p:spPr>
            <a:xfrm>
              <a:off x="10143407" y="3693704"/>
              <a:ext cx="6642" cy="17711"/>
            </a:xfrm>
            <a:custGeom>
              <a:avLst/>
              <a:gdLst>
                <a:gd name="connsiteX0" fmla="*/ 0 w 6642"/>
                <a:gd name="connsiteY0" fmla="*/ 17712 h 17711"/>
                <a:gd name="connsiteX1" fmla="*/ 0 w 6642"/>
                <a:gd name="connsiteY1" fmla="*/ 8118 h 17711"/>
                <a:gd name="connsiteX2" fmla="*/ 6642 w 6642"/>
                <a:gd name="connsiteY2" fmla="*/ 0 h 17711"/>
                <a:gd name="connsiteX3" fmla="*/ 6642 w 6642"/>
                <a:gd name="connsiteY3" fmla="*/ 0 h 17711"/>
                <a:gd name="connsiteX4" fmla="*/ 6642 w 6642"/>
                <a:gd name="connsiteY4" fmla="*/ 5904 h 17711"/>
                <a:gd name="connsiteX5" fmla="*/ 6642 w 6642"/>
                <a:gd name="connsiteY5" fmla="*/ 10332 h 17711"/>
                <a:gd name="connsiteX6" fmla="*/ 6642 w 6642"/>
                <a:gd name="connsiteY6" fmla="*/ 1402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17711">
                  <a:moveTo>
                    <a:pt x="0" y="17712"/>
                  </a:moveTo>
                  <a:cubicBezTo>
                    <a:pt x="0" y="17712"/>
                    <a:pt x="0" y="10332"/>
                    <a:pt x="0" y="8118"/>
                  </a:cubicBezTo>
                  <a:cubicBezTo>
                    <a:pt x="0" y="5904"/>
                    <a:pt x="0" y="2214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6642" y="4428"/>
                    <a:pt x="6642" y="5904"/>
                  </a:cubicBezTo>
                  <a:cubicBezTo>
                    <a:pt x="6642" y="7380"/>
                    <a:pt x="6642" y="5904"/>
                    <a:pt x="6642" y="10332"/>
                  </a:cubicBezTo>
                  <a:cubicBezTo>
                    <a:pt x="6642" y="14760"/>
                    <a:pt x="6642" y="10332"/>
                    <a:pt x="6642" y="1402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id="{4AC59E21-6E64-4BCF-8674-C95939FC51E3}"/>
                </a:ext>
              </a:extLst>
            </p:cNvPr>
            <p:cNvSpPr/>
            <p:nvPr/>
          </p:nvSpPr>
          <p:spPr>
            <a:xfrm>
              <a:off x="10143110" y="3693704"/>
              <a:ext cx="8415" cy="17711"/>
            </a:xfrm>
            <a:custGeom>
              <a:avLst/>
              <a:gdLst>
                <a:gd name="connsiteX0" fmla="*/ 297 w 8415"/>
                <a:gd name="connsiteY0" fmla="*/ 17712 h 17711"/>
                <a:gd name="connsiteX1" fmla="*/ 297 w 8415"/>
                <a:gd name="connsiteY1" fmla="*/ 17712 h 17711"/>
                <a:gd name="connsiteX2" fmla="*/ 1773 w 8415"/>
                <a:gd name="connsiteY2" fmla="*/ 8856 h 17711"/>
                <a:gd name="connsiteX3" fmla="*/ 1773 w 8415"/>
                <a:gd name="connsiteY3" fmla="*/ 8856 h 17711"/>
                <a:gd name="connsiteX4" fmla="*/ 6939 w 8415"/>
                <a:gd name="connsiteY4" fmla="*/ 2952 h 17711"/>
                <a:gd name="connsiteX5" fmla="*/ 6939 w 8415"/>
                <a:gd name="connsiteY5" fmla="*/ 2952 h 17711"/>
                <a:gd name="connsiteX6" fmla="*/ 6939 w 8415"/>
                <a:gd name="connsiteY6" fmla="*/ 8856 h 17711"/>
                <a:gd name="connsiteX7" fmla="*/ 6939 w 8415"/>
                <a:gd name="connsiteY7" fmla="*/ 8856 h 17711"/>
                <a:gd name="connsiteX8" fmla="*/ 6939 w 8415"/>
                <a:gd name="connsiteY8" fmla="*/ 8856 h 17711"/>
                <a:gd name="connsiteX9" fmla="*/ 6939 w 8415"/>
                <a:gd name="connsiteY9" fmla="*/ 12546 h 17711"/>
                <a:gd name="connsiteX10" fmla="*/ 8415 w 8415"/>
                <a:gd name="connsiteY10" fmla="*/ 0 h 17711"/>
                <a:gd name="connsiteX11" fmla="*/ 3249 w 8415"/>
                <a:gd name="connsiteY11" fmla="*/ 5904 h 17711"/>
                <a:gd name="connsiteX12" fmla="*/ 3249 w 8415"/>
                <a:gd name="connsiteY12" fmla="*/ 5904 h 17711"/>
                <a:gd name="connsiteX13" fmla="*/ 3249 w 8415"/>
                <a:gd name="connsiteY13" fmla="*/ 14022 h 17711"/>
                <a:gd name="connsiteX14" fmla="*/ 3249 w 8415"/>
                <a:gd name="connsiteY14" fmla="*/ 14022 h 17711"/>
                <a:gd name="connsiteX15" fmla="*/ 3249 w 8415"/>
                <a:gd name="connsiteY15" fmla="*/ 10332 h 17711"/>
                <a:gd name="connsiteX16" fmla="*/ 3249 w 8415"/>
                <a:gd name="connsiteY16" fmla="*/ 10332 h 17711"/>
                <a:gd name="connsiteX17" fmla="*/ 3249 w 8415"/>
                <a:gd name="connsiteY17" fmla="*/ 4428 h 17711"/>
                <a:gd name="connsiteX18" fmla="*/ 3249 w 8415"/>
                <a:gd name="connsiteY18" fmla="*/ 4428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415" h="17711">
                  <a:moveTo>
                    <a:pt x="297" y="17712"/>
                  </a:moveTo>
                  <a:lnTo>
                    <a:pt x="297" y="17712"/>
                  </a:lnTo>
                  <a:cubicBezTo>
                    <a:pt x="-396" y="14681"/>
                    <a:pt x="134" y="11499"/>
                    <a:pt x="1773" y="8856"/>
                  </a:cubicBezTo>
                  <a:lnTo>
                    <a:pt x="1773" y="8856"/>
                  </a:lnTo>
                  <a:cubicBezTo>
                    <a:pt x="2575" y="6242"/>
                    <a:pt x="4454" y="4094"/>
                    <a:pt x="6939" y="2952"/>
                  </a:cubicBezTo>
                  <a:lnTo>
                    <a:pt x="6939" y="2952"/>
                  </a:lnTo>
                  <a:cubicBezTo>
                    <a:pt x="7318" y="4902"/>
                    <a:pt x="7318" y="6906"/>
                    <a:pt x="6939" y="8856"/>
                  </a:cubicBezTo>
                  <a:lnTo>
                    <a:pt x="6939" y="8856"/>
                  </a:lnTo>
                  <a:lnTo>
                    <a:pt x="6939" y="8856"/>
                  </a:lnTo>
                  <a:cubicBezTo>
                    <a:pt x="7287" y="10061"/>
                    <a:pt x="7287" y="11341"/>
                    <a:pt x="6939" y="12546"/>
                  </a:cubicBezTo>
                  <a:close/>
                  <a:moveTo>
                    <a:pt x="8415" y="0"/>
                  </a:moveTo>
                  <a:cubicBezTo>
                    <a:pt x="8415" y="0"/>
                    <a:pt x="4725" y="0"/>
                    <a:pt x="3249" y="5904"/>
                  </a:cubicBezTo>
                  <a:lnTo>
                    <a:pt x="3249" y="5904"/>
                  </a:lnTo>
                  <a:cubicBezTo>
                    <a:pt x="3249" y="5904"/>
                    <a:pt x="3249" y="13284"/>
                    <a:pt x="3249" y="14022"/>
                  </a:cubicBezTo>
                  <a:lnTo>
                    <a:pt x="3249" y="14022"/>
                  </a:lnTo>
                  <a:cubicBezTo>
                    <a:pt x="3488" y="12804"/>
                    <a:pt x="3488" y="11550"/>
                    <a:pt x="3249" y="10332"/>
                  </a:cubicBezTo>
                  <a:lnTo>
                    <a:pt x="3249" y="10332"/>
                  </a:lnTo>
                  <a:cubicBezTo>
                    <a:pt x="3249" y="10332"/>
                    <a:pt x="3249" y="5904"/>
                    <a:pt x="3249" y="4428"/>
                  </a:cubicBezTo>
                  <a:cubicBezTo>
                    <a:pt x="3249" y="2952"/>
                    <a:pt x="3249" y="4428"/>
                    <a:pt x="3249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id="{CCCC27BA-6382-4512-BD95-B7AC92413B54}"/>
                </a:ext>
              </a:extLst>
            </p:cNvPr>
            <p:cNvSpPr/>
            <p:nvPr/>
          </p:nvSpPr>
          <p:spPr>
            <a:xfrm>
              <a:off x="10143407" y="3699608"/>
              <a:ext cx="4920" cy="15498"/>
            </a:xfrm>
            <a:custGeom>
              <a:avLst/>
              <a:gdLst>
                <a:gd name="connsiteX0" fmla="*/ 0 w 4920"/>
                <a:gd name="connsiteY0" fmla="*/ 15498 h 15498"/>
                <a:gd name="connsiteX1" fmla="*/ 0 w 4920"/>
                <a:gd name="connsiteY1" fmla="*/ 8856 h 15498"/>
                <a:gd name="connsiteX2" fmla="*/ 0 w 4920"/>
                <a:gd name="connsiteY2" fmla="*/ 8856 h 15498"/>
                <a:gd name="connsiteX3" fmla="*/ 0 w 4920"/>
                <a:gd name="connsiteY3" fmla="*/ 4428 h 15498"/>
                <a:gd name="connsiteX4" fmla="*/ 4428 w 4920"/>
                <a:gd name="connsiteY4" fmla="*/ 0 h 15498"/>
                <a:gd name="connsiteX5" fmla="*/ 4428 w 4920"/>
                <a:gd name="connsiteY5" fmla="*/ 9594 h 15498"/>
                <a:gd name="connsiteX6" fmla="*/ 4428 w 4920"/>
                <a:gd name="connsiteY6" fmla="*/ 14760 h 15498"/>
                <a:gd name="connsiteX7" fmla="*/ 4428 w 4920"/>
                <a:gd name="connsiteY7" fmla="*/ 14760 h 15498"/>
                <a:gd name="connsiteX8" fmla="*/ 4428 w 4920"/>
                <a:gd name="connsiteY8" fmla="*/ 1476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0" h="15498">
                  <a:moveTo>
                    <a:pt x="0" y="15498"/>
                  </a:moveTo>
                  <a:cubicBezTo>
                    <a:pt x="0" y="15498"/>
                    <a:pt x="0" y="10332"/>
                    <a:pt x="0" y="8856"/>
                  </a:cubicBezTo>
                  <a:lnTo>
                    <a:pt x="0" y="8856"/>
                  </a:lnTo>
                  <a:cubicBezTo>
                    <a:pt x="0" y="8856"/>
                    <a:pt x="0" y="8856"/>
                    <a:pt x="0" y="4428"/>
                  </a:cubicBezTo>
                  <a:cubicBezTo>
                    <a:pt x="0" y="0"/>
                    <a:pt x="4428" y="4428"/>
                    <a:pt x="4428" y="0"/>
                  </a:cubicBezTo>
                  <a:cubicBezTo>
                    <a:pt x="5085" y="3165"/>
                    <a:pt x="5085" y="6429"/>
                    <a:pt x="4428" y="9594"/>
                  </a:cubicBezTo>
                  <a:cubicBezTo>
                    <a:pt x="4428" y="9594"/>
                    <a:pt x="4428" y="14022"/>
                    <a:pt x="4428" y="14760"/>
                  </a:cubicBezTo>
                  <a:lnTo>
                    <a:pt x="4428" y="14760"/>
                  </a:lnTo>
                  <a:lnTo>
                    <a:pt x="4428" y="14760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id="{B7DA2AF9-A078-405F-8BE7-819785772703}"/>
                </a:ext>
              </a:extLst>
            </p:cNvPr>
            <p:cNvSpPr/>
            <p:nvPr/>
          </p:nvSpPr>
          <p:spPr>
            <a:xfrm>
              <a:off x="10142670" y="3696656"/>
              <a:ext cx="13038" cy="18450"/>
            </a:xfrm>
            <a:custGeom>
              <a:avLst/>
              <a:gdLst>
                <a:gd name="connsiteX0" fmla="*/ 738 w 13038"/>
                <a:gd name="connsiteY0" fmla="*/ 18450 h 18450"/>
                <a:gd name="connsiteX1" fmla="*/ 738 w 13038"/>
                <a:gd name="connsiteY1" fmla="*/ 18450 h 18450"/>
                <a:gd name="connsiteX2" fmla="*/ 738 w 13038"/>
                <a:gd name="connsiteY2" fmla="*/ 11808 h 18450"/>
                <a:gd name="connsiteX3" fmla="*/ 738 w 13038"/>
                <a:gd name="connsiteY3" fmla="*/ 11808 h 18450"/>
                <a:gd name="connsiteX4" fmla="*/ 738 w 13038"/>
                <a:gd name="connsiteY4" fmla="*/ 7380 h 18450"/>
                <a:gd name="connsiteX5" fmla="*/ 5166 w 13038"/>
                <a:gd name="connsiteY5" fmla="*/ 2952 h 18450"/>
                <a:gd name="connsiteX6" fmla="*/ 5166 w 13038"/>
                <a:gd name="connsiteY6" fmla="*/ 12546 h 18450"/>
                <a:gd name="connsiteX7" fmla="*/ 5166 w 13038"/>
                <a:gd name="connsiteY7" fmla="*/ 12546 h 18450"/>
                <a:gd name="connsiteX8" fmla="*/ 5166 w 13038"/>
                <a:gd name="connsiteY8" fmla="*/ 12546 h 18450"/>
                <a:gd name="connsiteX9" fmla="*/ 5166 w 13038"/>
                <a:gd name="connsiteY9" fmla="*/ 12546 h 18450"/>
                <a:gd name="connsiteX10" fmla="*/ 0 w 13038"/>
                <a:gd name="connsiteY10" fmla="*/ 12546 h 18450"/>
                <a:gd name="connsiteX11" fmla="*/ 12546 w 13038"/>
                <a:gd name="connsiteY11" fmla="*/ 0 h 18450"/>
                <a:gd name="connsiteX12" fmla="*/ 8118 w 13038"/>
                <a:gd name="connsiteY12" fmla="*/ 4428 h 18450"/>
                <a:gd name="connsiteX13" fmla="*/ 8118 w 13038"/>
                <a:gd name="connsiteY13" fmla="*/ 4428 h 18450"/>
                <a:gd name="connsiteX14" fmla="*/ 8118 w 13038"/>
                <a:gd name="connsiteY14" fmla="*/ 4428 h 18450"/>
                <a:gd name="connsiteX15" fmla="*/ 8118 w 13038"/>
                <a:gd name="connsiteY15" fmla="*/ 10332 h 18450"/>
                <a:gd name="connsiteX16" fmla="*/ 12546 w 13038"/>
                <a:gd name="connsiteY16" fmla="*/ 10332 h 18450"/>
                <a:gd name="connsiteX17" fmla="*/ 12546 w 13038"/>
                <a:gd name="connsiteY17" fmla="*/ 10332 h 18450"/>
                <a:gd name="connsiteX18" fmla="*/ 12546 w 13038"/>
                <a:gd name="connsiteY18" fmla="*/ 10332 h 18450"/>
                <a:gd name="connsiteX19" fmla="*/ 12546 w 13038"/>
                <a:gd name="connsiteY19" fmla="*/ 73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038" h="18450">
                  <a:moveTo>
                    <a:pt x="738" y="18450"/>
                  </a:moveTo>
                  <a:lnTo>
                    <a:pt x="738" y="18450"/>
                  </a:lnTo>
                  <a:cubicBezTo>
                    <a:pt x="738" y="18450"/>
                    <a:pt x="738" y="13284"/>
                    <a:pt x="738" y="11808"/>
                  </a:cubicBezTo>
                  <a:lnTo>
                    <a:pt x="738" y="11808"/>
                  </a:lnTo>
                  <a:cubicBezTo>
                    <a:pt x="232" y="10376"/>
                    <a:pt x="232" y="8812"/>
                    <a:pt x="738" y="7380"/>
                  </a:cubicBezTo>
                  <a:lnTo>
                    <a:pt x="5166" y="2952"/>
                  </a:lnTo>
                  <a:cubicBezTo>
                    <a:pt x="6624" y="5984"/>
                    <a:pt x="6624" y="9514"/>
                    <a:pt x="5166" y="12546"/>
                  </a:cubicBezTo>
                  <a:lnTo>
                    <a:pt x="5166" y="12546"/>
                  </a:lnTo>
                  <a:cubicBezTo>
                    <a:pt x="5166" y="12546"/>
                    <a:pt x="5166" y="12546"/>
                    <a:pt x="5166" y="12546"/>
                  </a:cubicBezTo>
                  <a:lnTo>
                    <a:pt x="5166" y="12546"/>
                  </a:lnTo>
                  <a:lnTo>
                    <a:pt x="0" y="12546"/>
                  </a:lnTo>
                  <a:close/>
                  <a:moveTo>
                    <a:pt x="12546" y="0"/>
                  </a:moveTo>
                  <a:cubicBezTo>
                    <a:pt x="12546" y="0"/>
                    <a:pt x="12546" y="0"/>
                    <a:pt x="8118" y="4428"/>
                  </a:cubicBezTo>
                  <a:cubicBezTo>
                    <a:pt x="3690" y="8856"/>
                    <a:pt x="8118" y="4428"/>
                    <a:pt x="8118" y="4428"/>
                  </a:cubicBezTo>
                  <a:lnTo>
                    <a:pt x="8118" y="4428"/>
                  </a:lnTo>
                  <a:cubicBezTo>
                    <a:pt x="7863" y="6387"/>
                    <a:pt x="7863" y="8373"/>
                    <a:pt x="8118" y="10332"/>
                  </a:cubicBezTo>
                  <a:lnTo>
                    <a:pt x="12546" y="10332"/>
                  </a:lnTo>
                  <a:cubicBezTo>
                    <a:pt x="12546" y="10332"/>
                    <a:pt x="12546" y="10332"/>
                    <a:pt x="12546" y="10332"/>
                  </a:cubicBezTo>
                  <a:lnTo>
                    <a:pt x="12546" y="10332"/>
                  </a:lnTo>
                  <a:cubicBezTo>
                    <a:pt x="13202" y="7167"/>
                    <a:pt x="13202" y="3903"/>
                    <a:pt x="1254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id="{3CD66DD4-FCEE-42F3-8202-B1DEE616AFBF}"/>
                </a:ext>
              </a:extLst>
            </p:cNvPr>
            <p:cNvSpPr/>
            <p:nvPr/>
          </p:nvSpPr>
          <p:spPr>
            <a:xfrm>
              <a:off x="10134551" y="3731341"/>
              <a:ext cx="14022" cy="16236"/>
            </a:xfrm>
            <a:custGeom>
              <a:avLst/>
              <a:gdLst>
                <a:gd name="connsiteX0" fmla="*/ 14022 w 14022"/>
                <a:gd name="connsiteY0" fmla="*/ 16236 h 16236"/>
                <a:gd name="connsiteX1" fmla="*/ 14022 w 14022"/>
                <a:gd name="connsiteY1" fmla="*/ 12546 h 16236"/>
                <a:gd name="connsiteX2" fmla="*/ 3690 w 14022"/>
                <a:gd name="connsiteY2" fmla="*/ 12546 h 16236"/>
                <a:gd name="connsiteX3" fmla="*/ 0 w 14022"/>
                <a:gd name="connsiteY3" fmla="*/ 12546 h 16236"/>
                <a:gd name="connsiteX4" fmla="*/ 0 w 14022"/>
                <a:gd name="connsiteY4" fmla="*/ 7380 h 16236"/>
                <a:gd name="connsiteX5" fmla="*/ 0 w 14022"/>
                <a:gd name="connsiteY5" fmla="*/ 0 h 16236"/>
                <a:gd name="connsiteX6" fmla="*/ 4428 w 14022"/>
                <a:gd name="connsiteY6" fmla="*/ 0 h 16236"/>
                <a:gd name="connsiteX7" fmla="*/ 4428 w 14022"/>
                <a:gd name="connsiteY7" fmla="*/ 0 h 16236"/>
                <a:gd name="connsiteX8" fmla="*/ 4428 w 14022"/>
                <a:gd name="connsiteY8" fmla="*/ 0 h 16236"/>
                <a:gd name="connsiteX9" fmla="*/ 4428 w 14022"/>
                <a:gd name="connsiteY9" fmla="*/ 5904 h 16236"/>
                <a:gd name="connsiteX10" fmla="*/ 4428 w 14022"/>
                <a:gd name="connsiteY10" fmla="*/ 1107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22" h="16236">
                  <a:moveTo>
                    <a:pt x="14022" y="16236"/>
                  </a:moveTo>
                  <a:cubicBezTo>
                    <a:pt x="14022" y="16236"/>
                    <a:pt x="14022" y="12546"/>
                    <a:pt x="14022" y="12546"/>
                  </a:cubicBezTo>
                  <a:cubicBezTo>
                    <a:pt x="10738" y="14030"/>
                    <a:pt x="6974" y="14030"/>
                    <a:pt x="3690" y="12546"/>
                  </a:cubicBezTo>
                  <a:lnTo>
                    <a:pt x="0" y="12546"/>
                  </a:lnTo>
                  <a:lnTo>
                    <a:pt x="0" y="7380"/>
                  </a:lnTo>
                  <a:cubicBezTo>
                    <a:pt x="0" y="7380"/>
                    <a:pt x="0" y="738"/>
                    <a:pt x="0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5904"/>
                  </a:lnTo>
                  <a:cubicBezTo>
                    <a:pt x="4428" y="5904"/>
                    <a:pt x="4428" y="5904"/>
                    <a:pt x="4428" y="1107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id="{2CA99732-AEBF-4B94-B8B6-F5B677816AD0}"/>
                </a:ext>
              </a:extLst>
            </p:cNvPr>
            <p:cNvSpPr/>
            <p:nvPr/>
          </p:nvSpPr>
          <p:spPr>
            <a:xfrm>
              <a:off x="10126224" y="3724700"/>
              <a:ext cx="22349" cy="21401"/>
            </a:xfrm>
            <a:custGeom>
              <a:avLst/>
              <a:gdLst>
                <a:gd name="connsiteX0" fmla="*/ 22349 w 22349"/>
                <a:gd name="connsiteY0" fmla="*/ 21402 h 21401"/>
                <a:gd name="connsiteX1" fmla="*/ 11279 w 22349"/>
                <a:gd name="connsiteY1" fmla="*/ 17712 h 21401"/>
                <a:gd name="connsiteX2" fmla="*/ 11279 w 22349"/>
                <a:gd name="connsiteY2" fmla="*/ 17712 h 21401"/>
                <a:gd name="connsiteX3" fmla="*/ 11279 w 22349"/>
                <a:gd name="connsiteY3" fmla="*/ 11808 h 21401"/>
                <a:gd name="connsiteX4" fmla="*/ 11279 w 22349"/>
                <a:gd name="connsiteY4" fmla="*/ 11808 h 21401"/>
                <a:gd name="connsiteX5" fmla="*/ 11279 w 22349"/>
                <a:gd name="connsiteY5" fmla="*/ 6642 h 21401"/>
                <a:gd name="connsiteX6" fmla="*/ 15707 w 22349"/>
                <a:gd name="connsiteY6" fmla="*/ 6642 h 21401"/>
                <a:gd name="connsiteX7" fmla="*/ 15707 w 22349"/>
                <a:gd name="connsiteY7" fmla="*/ 6642 h 21401"/>
                <a:gd name="connsiteX8" fmla="*/ 15707 w 22349"/>
                <a:gd name="connsiteY8" fmla="*/ 6642 h 21401"/>
                <a:gd name="connsiteX9" fmla="*/ 15707 w 22349"/>
                <a:gd name="connsiteY9" fmla="*/ 6642 h 21401"/>
                <a:gd name="connsiteX10" fmla="*/ 15707 w 22349"/>
                <a:gd name="connsiteY10" fmla="*/ 6642 h 21401"/>
                <a:gd name="connsiteX11" fmla="*/ 15707 w 22349"/>
                <a:gd name="connsiteY11" fmla="*/ 6642 h 21401"/>
                <a:gd name="connsiteX12" fmla="*/ 15707 w 22349"/>
                <a:gd name="connsiteY12" fmla="*/ 12546 h 21401"/>
                <a:gd name="connsiteX13" fmla="*/ 15707 w 22349"/>
                <a:gd name="connsiteY13" fmla="*/ 12546 h 21401"/>
                <a:gd name="connsiteX14" fmla="*/ 15707 w 22349"/>
                <a:gd name="connsiteY14" fmla="*/ 12546 h 21401"/>
                <a:gd name="connsiteX15" fmla="*/ 209 w 22349"/>
                <a:gd name="connsiteY15" fmla="*/ 0 h 21401"/>
                <a:gd name="connsiteX16" fmla="*/ 209 w 22349"/>
                <a:gd name="connsiteY16" fmla="*/ 4428 h 21401"/>
                <a:gd name="connsiteX17" fmla="*/ 209 w 22349"/>
                <a:gd name="connsiteY17" fmla="*/ 4428 h 21401"/>
                <a:gd name="connsiteX18" fmla="*/ 209 w 22349"/>
                <a:gd name="connsiteY18" fmla="*/ 8856 h 21401"/>
                <a:gd name="connsiteX19" fmla="*/ 3899 w 22349"/>
                <a:gd name="connsiteY19" fmla="*/ 8856 h 21401"/>
                <a:gd name="connsiteX20" fmla="*/ 14231 w 22349"/>
                <a:gd name="connsiteY20" fmla="*/ 8856 h 21401"/>
                <a:gd name="connsiteX21" fmla="*/ 14231 w 22349"/>
                <a:gd name="connsiteY21" fmla="*/ 8856 h 21401"/>
                <a:gd name="connsiteX22" fmla="*/ 10541 w 22349"/>
                <a:gd name="connsiteY22" fmla="*/ 8856 h 21401"/>
                <a:gd name="connsiteX23" fmla="*/ 10541 w 22349"/>
                <a:gd name="connsiteY23" fmla="*/ 2952 h 21401"/>
                <a:gd name="connsiteX24" fmla="*/ 10541 w 22349"/>
                <a:gd name="connsiteY24" fmla="*/ 2952 h 21401"/>
                <a:gd name="connsiteX25" fmla="*/ 10541 w 22349"/>
                <a:gd name="connsiteY25" fmla="*/ 2952 h 21401"/>
                <a:gd name="connsiteX26" fmla="*/ 10541 w 22349"/>
                <a:gd name="connsiteY26" fmla="*/ 2952 h 21401"/>
                <a:gd name="connsiteX27" fmla="*/ 4637 w 22349"/>
                <a:gd name="connsiteY27" fmla="*/ 2952 h 21401"/>
                <a:gd name="connsiteX28" fmla="*/ 209 w 22349"/>
                <a:gd name="connsiteY28" fmla="*/ 295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2349" h="21401">
                  <a:moveTo>
                    <a:pt x="22349" y="21402"/>
                  </a:moveTo>
                  <a:cubicBezTo>
                    <a:pt x="18396" y="21184"/>
                    <a:pt x="14573" y="19910"/>
                    <a:pt x="11279" y="17712"/>
                  </a:cubicBezTo>
                  <a:lnTo>
                    <a:pt x="11279" y="17712"/>
                  </a:lnTo>
                  <a:cubicBezTo>
                    <a:pt x="11053" y="15750"/>
                    <a:pt x="11053" y="13770"/>
                    <a:pt x="11279" y="11808"/>
                  </a:cubicBezTo>
                  <a:lnTo>
                    <a:pt x="11279" y="11808"/>
                  </a:lnTo>
                  <a:cubicBezTo>
                    <a:pt x="11532" y="10095"/>
                    <a:pt x="11532" y="8355"/>
                    <a:pt x="11279" y="6642"/>
                  </a:cubicBezTo>
                  <a:cubicBezTo>
                    <a:pt x="11279" y="6642"/>
                    <a:pt x="11279" y="6642"/>
                    <a:pt x="15707" y="6642"/>
                  </a:cubicBezTo>
                  <a:lnTo>
                    <a:pt x="15707" y="6642"/>
                  </a:lnTo>
                  <a:lnTo>
                    <a:pt x="15707" y="6642"/>
                  </a:lnTo>
                  <a:cubicBezTo>
                    <a:pt x="15707" y="6642"/>
                    <a:pt x="15707" y="6642"/>
                    <a:pt x="15707" y="6642"/>
                  </a:cubicBezTo>
                  <a:lnTo>
                    <a:pt x="15707" y="6642"/>
                  </a:lnTo>
                  <a:lnTo>
                    <a:pt x="15707" y="6642"/>
                  </a:lnTo>
                  <a:lnTo>
                    <a:pt x="15707" y="12546"/>
                  </a:lnTo>
                  <a:cubicBezTo>
                    <a:pt x="15707" y="12546"/>
                    <a:pt x="15707" y="12546"/>
                    <a:pt x="15707" y="12546"/>
                  </a:cubicBezTo>
                  <a:cubicBezTo>
                    <a:pt x="15707" y="12546"/>
                    <a:pt x="15707" y="12546"/>
                    <a:pt x="15707" y="12546"/>
                  </a:cubicBezTo>
                  <a:close/>
                  <a:moveTo>
                    <a:pt x="209" y="0"/>
                  </a:moveTo>
                  <a:cubicBezTo>
                    <a:pt x="209" y="0"/>
                    <a:pt x="209" y="0"/>
                    <a:pt x="209" y="4428"/>
                  </a:cubicBezTo>
                  <a:cubicBezTo>
                    <a:pt x="209" y="8856"/>
                    <a:pt x="209" y="4428"/>
                    <a:pt x="209" y="4428"/>
                  </a:cubicBezTo>
                  <a:cubicBezTo>
                    <a:pt x="-70" y="5891"/>
                    <a:pt x="-70" y="7393"/>
                    <a:pt x="209" y="8856"/>
                  </a:cubicBezTo>
                  <a:lnTo>
                    <a:pt x="3899" y="8856"/>
                  </a:lnTo>
                  <a:cubicBezTo>
                    <a:pt x="7203" y="10250"/>
                    <a:pt x="10929" y="10250"/>
                    <a:pt x="14231" y="8856"/>
                  </a:cubicBezTo>
                  <a:cubicBezTo>
                    <a:pt x="14231" y="8856"/>
                    <a:pt x="14231" y="8856"/>
                    <a:pt x="14231" y="8856"/>
                  </a:cubicBezTo>
                  <a:lnTo>
                    <a:pt x="10541" y="8856"/>
                  </a:lnTo>
                  <a:cubicBezTo>
                    <a:pt x="11076" y="6925"/>
                    <a:pt x="11076" y="4884"/>
                    <a:pt x="10541" y="2952"/>
                  </a:cubicBezTo>
                  <a:lnTo>
                    <a:pt x="10541" y="2952"/>
                  </a:lnTo>
                  <a:lnTo>
                    <a:pt x="10541" y="2952"/>
                  </a:lnTo>
                  <a:lnTo>
                    <a:pt x="10541" y="2952"/>
                  </a:lnTo>
                  <a:lnTo>
                    <a:pt x="4637" y="2952"/>
                  </a:lnTo>
                  <a:cubicBezTo>
                    <a:pt x="3217" y="2378"/>
                    <a:pt x="1629" y="2378"/>
                    <a:pt x="209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id="{F341C23E-FA3C-4CE7-9F2C-80FE910B3D4E}"/>
                </a:ext>
              </a:extLst>
            </p:cNvPr>
            <p:cNvSpPr/>
            <p:nvPr/>
          </p:nvSpPr>
          <p:spPr>
            <a:xfrm>
              <a:off x="10136980" y="3715843"/>
              <a:ext cx="11593" cy="29520"/>
            </a:xfrm>
            <a:custGeom>
              <a:avLst/>
              <a:gdLst>
                <a:gd name="connsiteX0" fmla="*/ 11593 w 11593"/>
                <a:gd name="connsiteY0" fmla="*/ 29520 h 29520"/>
                <a:gd name="connsiteX1" fmla="*/ 6427 w 11593"/>
                <a:gd name="connsiteY1" fmla="*/ 25092 h 29520"/>
                <a:gd name="connsiteX2" fmla="*/ 523 w 11593"/>
                <a:gd name="connsiteY2" fmla="*/ 19188 h 29520"/>
                <a:gd name="connsiteX3" fmla="*/ 523 w 11593"/>
                <a:gd name="connsiteY3" fmla="*/ 13284 h 29520"/>
                <a:gd name="connsiteX4" fmla="*/ 523 w 11593"/>
                <a:gd name="connsiteY4" fmla="*/ 8118 h 29520"/>
                <a:gd name="connsiteX5" fmla="*/ 523 w 11593"/>
                <a:gd name="connsiteY5" fmla="*/ 0 h 29520"/>
                <a:gd name="connsiteX6" fmla="*/ 523 w 11593"/>
                <a:gd name="connsiteY6" fmla="*/ 3690 h 29520"/>
                <a:gd name="connsiteX7" fmla="*/ 4951 w 11593"/>
                <a:gd name="connsiteY7" fmla="*/ 3690 h 29520"/>
                <a:gd name="connsiteX8" fmla="*/ 4951 w 11593"/>
                <a:gd name="connsiteY8" fmla="*/ 7380 h 29520"/>
                <a:gd name="connsiteX9" fmla="*/ 4951 w 11593"/>
                <a:gd name="connsiteY9" fmla="*/ 7380 h 29520"/>
                <a:gd name="connsiteX10" fmla="*/ 4951 w 11593"/>
                <a:gd name="connsiteY10" fmla="*/ 7380 h 29520"/>
                <a:gd name="connsiteX11" fmla="*/ 4951 w 11593"/>
                <a:gd name="connsiteY11" fmla="*/ 1918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93" h="29520">
                  <a:moveTo>
                    <a:pt x="11593" y="29520"/>
                  </a:moveTo>
                  <a:cubicBezTo>
                    <a:pt x="11593" y="29520"/>
                    <a:pt x="11593" y="25092"/>
                    <a:pt x="6427" y="25092"/>
                  </a:cubicBezTo>
                  <a:cubicBezTo>
                    <a:pt x="1261" y="25092"/>
                    <a:pt x="523" y="25092"/>
                    <a:pt x="523" y="19188"/>
                  </a:cubicBezTo>
                  <a:cubicBezTo>
                    <a:pt x="796" y="17229"/>
                    <a:pt x="796" y="15243"/>
                    <a:pt x="523" y="13284"/>
                  </a:cubicBezTo>
                  <a:cubicBezTo>
                    <a:pt x="-174" y="11632"/>
                    <a:pt x="-174" y="9770"/>
                    <a:pt x="523" y="8118"/>
                  </a:cubicBezTo>
                  <a:lnTo>
                    <a:pt x="523" y="0"/>
                  </a:lnTo>
                  <a:cubicBezTo>
                    <a:pt x="523" y="0"/>
                    <a:pt x="523" y="0"/>
                    <a:pt x="523" y="3690"/>
                  </a:cubicBezTo>
                  <a:cubicBezTo>
                    <a:pt x="523" y="7380"/>
                    <a:pt x="4951" y="3690"/>
                    <a:pt x="4951" y="3690"/>
                  </a:cubicBezTo>
                  <a:cubicBezTo>
                    <a:pt x="4951" y="3690"/>
                    <a:pt x="4951" y="3690"/>
                    <a:pt x="4951" y="7380"/>
                  </a:cubicBezTo>
                  <a:cubicBezTo>
                    <a:pt x="4951" y="11070"/>
                    <a:pt x="4951" y="7380"/>
                    <a:pt x="4951" y="7380"/>
                  </a:cubicBezTo>
                  <a:lnTo>
                    <a:pt x="4951" y="7380"/>
                  </a:lnTo>
                  <a:cubicBezTo>
                    <a:pt x="5641" y="11286"/>
                    <a:pt x="5641" y="15283"/>
                    <a:pt x="4951" y="1918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id="{9F0DB07F-A641-4DBC-8815-CC9A2DA98893}"/>
                </a:ext>
              </a:extLst>
            </p:cNvPr>
            <p:cNvSpPr/>
            <p:nvPr/>
          </p:nvSpPr>
          <p:spPr>
            <a:xfrm>
              <a:off x="10132338" y="3715843"/>
              <a:ext cx="15498" cy="29520"/>
            </a:xfrm>
            <a:custGeom>
              <a:avLst/>
              <a:gdLst>
                <a:gd name="connsiteX0" fmla="*/ 15498 w 15498"/>
                <a:gd name="connsiteY0" fmla="*/ 29520 h 29520"/>
                <a:gd name="connsiteX1" fmla="*/ 11070 w 15498"/>
                <a:gd name="connsiteY1" fmla="*/ 29520 h 29520"/>
                <a:gd name="connsiteX2" fmla="*/ 4428 w 15498"/>
                <a:gd name="connsiteY2" fmla="*/ 22878 h 29520"/>
                <a:gd name="connsiteX3" fmla="*/ 4428 w 15498"/>
                <a:gd name="connsiteY3" fmla="*/ 16974 h 29520"/>
                <a:gd name="connsiteX4" fmla="*/ 4428 w 15498"/>
                <a:gd name="connsiteY4" fmla="*/ 11808 h 29520"/>
                <a:gd name="connsiteX5" fmla="*/ 4428 w 15498"/>
                <a:gd name="connsiteY5" fmla="*/ 0 h 29520"/>
                <a:gd name="connsiteX6" fmla="*/ 4428 w 15498"/>
                <a:gd name="connsiteY6" fmla="*/ 0 h 29520"/>
                <a:gd name="connsiteX7" fmla="*/ 4428 w 15498"/>
                <a:gd name="connsiteY7" fmla="*/ 3690 h 29520"/>
                <a:gd name="connsiteX8" fmla="*/ 9594 w 15498"/>
                <a:gd name="connsiteY8" fmla="*/ 3690 h 29520"/>
                <a:gd name="connsiteX9" fmla="*/ 9594 w 15498"/>
                <a:gd name="connsiteY9" fmla="*/ 7380 h 29520"/>
                <a:gd name="connsiteX10" fmla="*/ 9594 w 15498"/>
                <a:gd name="connsiteY10" fmla="*/ 7380 h 29520"/>
                <a:gd name="connsiteX11" fmla="*/ 9594 w 15498"/>
                <a:gd name="connsiteY11" fmla="*/ 11808 h 29520"/>
                <a:gd name="connsiteX12" fmla="*/ 9594 w 15498"/>
                <a:gd name="connsiteY12" fmla="*/ 11808 h 29520"/>
                <a:gd name="connsiteX13" fmla="*/ 9594 w 15498"/>
                <a:gd name="connsiteY13" fmla="*/ 21402 h 29520"/>
                <a:gd name="connsiteX14" fmla="*/ 0 w 15498"/>
                <a:gd name="connsiteY14" fmla="*/ 738 h 29520"/>
                <a:gd name="connsiteX15" fmla="*/ 0 w 15498"/>
                <a:gd name="connsiteY15" fmla="*/ 8118 h 29520"/>
                <a:gd name="connsiteX16" fmla="*/ 0 w 15498"/>
                <a:gd name="connsiteY16" fmla="*/ 12546 h 29520"/>
                <a:gd name="connsiteX17" fmla="*/ 0 w 15498"/>
                <a:gd name="connsiteY17" fmla="*/ 19188 h 29520"/>
                <a:gd name="connsiteX18" fmla="*/ 5904 w 15498"/>
                <a:gd name="connsiteY18" fmla="*/ 25092 h 29520"/>
                <a:gd name="connsiteX19" fmla="*/ 10332 w 15498"/>
                <a:gd name="connsiteY19" fmla="*/ 28782 h 29520"/>
                <a:gd name="connsiteX20" fmla="*/ 10332 w 15498"/>
                <a:gd name="connsiteY20" fmla="*/ 19926 h 29520"/>
                <a:gd name="connsiteX21" fmla="*/ 10332 w 15498"/>
                <a:gd name="connsiteY21" fmla="*/ 19926 h 29520"/>
                <a:gd name="connsiteX22" fmla="*/ 10332 w 15498"/>
                <a:gd name="connsiteY22" fmla="*/ 19926 h 29520"/>
                <a:gd name="connsiteX23" fmla="*/ 10332 w 15498"/>
                <a:gd name="connsiteY23" fmla="*/ 15498 h 29520"/>
                <a:gd name="connsiteX24" fmla="*/ 5904 w 15498"/>
                <a:gd name="connsiteY24" fmla="*/ 15498 h 29520"/>
                <a:gd name="connsiteX25" fmla="*/ 5904 w 15498"/>
                <a:gd name="connsiteY25" fmla="*/ 1549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498" h="29520">
                  <a:moveTo>
                    <a:pt x="15498" y="29520"/>
                  </a:moveTo>
                  <a:cubicBezTo>
                    <a:pt x="15498" y="29520"/>
                    <a:pt x="15498" y="29520"/>
                    <a:pt x="11070" y="29520"/>
                  </a:cubicBezTo>
                  <a:cubicBezTo>
                    <a:pt x="6642" y="29520"/>
                    <a:pt x="5166" y="25092"/>
                    <a:pt x="4428" y="22878"/>
                  </a:cubicBezTo>
                  <a:cubicBezTo>
                    <a:pt x="4962" y="20946"/>
                    <a:pt x="4962" y="18905"/>
                    <a:pt x="4428" y="16974"/>
                  </a:cubicBezTo>
                  <a:cubicBezTo>
                    <a:pt x="3505" y="15376"/>
                    <a:pt x="3505" y="13407"/>
                    <a:pt x="4428" y="11808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3690"/>
                  </a:lnTo>
                  <a:cubicBezTo>
                    <a:pt x="4428" y="3690"/>
                    <a:pt x="8856" y="3690"/>
                    <a:pt x="9594" y="3690"/>
                  </a:cubicBezTo>
                  <a:cubicBezTo>
                    <a:pt x="10049" y="4878"/>
                    <a:pt x="10049" y="6192"/>
                    <a:pt x="9594" y="7380"/>
                  </a:cubicBezTo>
                  <a:cubicBezTo>
                    <a:pt x="9594" y="7380"/>
                    <a:pt x="9594" y="7380"/>
                    <a:pt x="9594" y="7380"/>
                  </a:cubicBezTo>
                  <a:cubicBezTo>
                    <a:pt x="9594" y="7380"/>
                    <a:pt x="9594" y="7380"/>
                    <a:pt x="9594" y="11808"/>
                  </a:cubicBezTo>
                  <a:lnTo>
                    <a:pt x="9594" y="11808"/>
                  </a:lnTo>
                  <a:cubicBezTo>
                    <a:pt x="10440" y="14950"/>
                    <a:pt x="10440" y="18260"/>
                    <a:pt x="9594" y="21402"/>
                  </a:cubicBezTo>
                  <a:close/>
                  <a:moveTo>
                    <a:pt x="0" y="738"/>
                  </a:moveTo>
                  <a:lnTo>
                    <a:pt x="0" y="8118"/>
                  </a:lnTo>
                  <a:cubicBezTo>
                    <a:pt x="0" y="8118"/>
                    <a:pt x="0" y="12546"/>
                    <a:pt x="0" y="12546"/>
                  </a:cubicBezTo>
                  <a:cubicBezTo>
                    <a:pt x="680" y="14708"/>
                    <a:pt x="680" y="17026"/>
                    <a:pt x="0" y="19188"/>
                  </a:cubicBezTo>
                  <a:cubicBezTo>
                    <a:pt x="0" y="19188"/>
                    <a:pt x="4428" y="25092"/>
                    <a:pt x="5904" y="25092"/>
                  </a:cubicBezTo>
                  <a:cubicBezTo>
                    <a:pt x="7380" y="25092"/>
                    <a:pt x="9594" y="25092"/>
                    <a:pt x="10332" y="28782"/>
                  </a:cubicBezTo>
                  <a:cubicBezTo>
                    <a:pt x="11116" y="25882"/>
                    <a:pt x="11116" y="22826"/>
                    <a:pt x="10332" y="19926"/>
                  </a:cubicBezTo>
                  <a:lnTo>
                    <a:pt x="10332" y="19926"/>
                  </a:lnTo>
                  <a:cubicBezTo>
                    <a:pt x="10332" y="19926"/>
                    <a:pt x="10332" y="19926"/>
                    <a:pt x="10332" y="19926"/>
                  </a:cubicBezTo>
                  <a:lnTo>
                    <a:pt x="10332" y="15498"/>
                  </a:lnTo>
                  <a:lnTo>
                    <a:pt x="5904" y="15498"/>
                  </a:lnTo>
                  <a:cubicBezTo>
                    <a:pt x="5904" y="15498"/>
                    <a:pt x="5904" y="15498"/>
                    <a:pt x="5904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id="{8D4FC2B1-6037-4D98-AAE8-CCC495D14A82}"/>
                </a:ext>
              </a:extLst>
            </p:cNvPr>
            <p:cNvSpPr/>
            <p:nvPr/>
          </p:nvSpPr>
          <p:spPr>
            <a:xfrm>
              <a:off x="10134961" y="3692228"/>
              <a:ext cx="8446" cy="27305"/>
            </a:xfrm>
            <a:custGeom>
              <a:avLst/>
              <a:gdLst>
                <a:gd name="connsiteX0" fmla="*/ 8446 w 8446"/>
                <a:gd name="connsiteY0" fmla="*/ 27306 h 27305"/>
                <a:gd name="connsiteX1" fmla="*/ 8446 w 8446"/>
                <a:gd name="connsiteY1" fmla="*/ 22878 h 27305"/>
                <a:gd name="connsiteX2" fmla="*/ 328 w 8446"/>
                <a:gd name="connsiteY2" fmla="*/ 16974 h 27305"/>
                <a:gd name="connsiteX3" fmla="*/ 328 w 8446"/>
                <a:gd name="connsiteY3" fmla="*/ 12546 h 27305"/>
                <a:gd name="connsiteX4" fmla="*/ 328 w 8446"/>
                <a:gd name="connsiteY4" fmla="*/ 7380 h 27305"/>
                <a:gd name="connsiteX5" fmla="*/ 328 w 8446"/>
                <a:gd name="connsiteY5" fmla="*/ 0 h 27305"/>
                <a:gd name="connsiteX6" fmla="*/ 328 w 8446"/>
                <a:gd name="connsiteY6" fmla="*/ 0 h 27305"/>
                <a:gd name="connsiteX7" fmla="*/ 4756 w 8446"/>
                <a:gd name="connsiteY7" fmla="*/ 0 h 27305"/>
                <a:gd name="connsiteX8" fmla="*/ 4756 w 8446"/>
                <a:gd name="connsiteY8" fmla="*/ 3690 h 27305"/>
                <a:gd name="connsiteX9" fmla="*/ 4756 w 8446"/>
                <a:gd name="connsiteY9" fmla="*/ 3690 h 27305"/>
                <a:gd name="connsiteX10" fmla="*/ 4756 w 8446"/>
                <a:gd name="connsiteY10" fmla="*/ 10332 h 27305"/>
                <a:gd name="connsiteX11" fmla="*/ 4756 w 8446"/>
                <a:gd name="connsiteY11" fmla="*/ 1549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46" h="27305">
                  <a:moveTo>
                    <a:pt x="8446" y="27306"/>
                  </a:moveTo>
                  <a:cubicBezTo>
                    <a:pt x="8446" y="27306"/>
                    <a:pt x="8446" y="27306"/>
                    <a:pt x="8446" y="22878"/>
                  </a:cubicBezTo>
                  <a:cubicBezTo>
                    <a:pt x="5160" y="21865"/>
                    <a:pt x="2305" y="19788"/>
                    <a:pt x="328" y="16974"/>
                  </a:cubicBezTo>
                  <a:cubicBezTo>
                    <a:pt x="328" y="16974"/>
                    <a:pt x="328" y="16974"/>
                    <a:pt x="328" y="12546"/>
                  </a:cubicBezTo>
                  <a:cubicBezTo>
                    <a:pt x="-109" y="10852"/>
                    <a:pt x="-109" y="9074"/>
                    <a:pt x="328" y="7380"/>
                  </a:cubicBezTo>
                  <a:cubicBezTo>
                    <a:pt x="328" y="7380"/>
                    <a:pt x="328" y="738"/>
                    <a:pt x="328" y="0"/>
                  </a:cubicBezTo>
                  <a:lnTo>
                    <a:pt x="328" y="0"/>
                  </a:lnTo>
                  <a:lnTo>
                    <a:pt x="4756" y="0"/>
                  </a:lnTo>
                  <a:cubicBezTo>
                    <a:pt x="4756" y="0"/>
                    <a:pt x="4756" y="0"/>
                    <a:pt x="4756" y="3690"/>
                  </a:cubicBezTo>
                  <a:lnTo>
                    <a:pt x="4756" y="3690"/>
                  </a:lnTo>
                  <a:cubicBezTo>
                    <a:pt x="4756" y="3690"/>
                    <a:pt x="4756" y="8856"/>
                    <a:pt x="4756" y="10332"/>
                  </a:cubicBezTo>
                  <a:cubicBezTo>
                    <a:pt x="4756" y="10332"/>
                    <a:pt x="4756" y="10332"/>
                    <a:pt x="4756" y="1549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:a16="http://schemas.microsoft.com/office/drawing/2014/main" id="{E7F5F01F-50F9-40B9-97A8-A283EED5BE7F}"/>
                </a:ext>
              </a:extLst>
            </p:cNvPr>
            <p:cNvSpPr/>
            <p:nvPr/>
          </p:nvSpPr>
          <p:spPr>
            <a:xfrm>
              <a:off x="10129386" y="3692228"/>
              <a:ext cx="14021" cy="25829"/>
            </a:xfrm>
            <a:custGeom>
              <a:avLst/>
              <a:gdLst>
                <a:gd name="connsiteX0" fmla="*/ 14022 w 14021"/>
                <a:gd name="connsiteY0" fmla="*/ 25830 h 25829"/>
                <a:gd name="connsiteX1" fmla="*/ 14022 w 14021"/>
                <a:gd name="connsiteY1" fmla="*/ 25830 h 25829"/>
                <a:gd name="connsiteX2" fmla="*/ 5166 w 14021"/>
                <a:gd name="connsiteY2" fmla="*/ 19188 h 25829"/>
                <a:gd name="connsiteX3" fmla="*/ 5166 w 14021"/>
                <a:gd name="connsiteY3" fmla="*/ 19188 h 25829"/>
                <a:gd name="connsiteX4" fmla="*/ 5166 w 14021"/>
                <a:gd name="connsiteY4" fmla="*/ 11808 h 25829"/>
                <a:gd name="connsiteX5" fmla="*/ 5166 w 14021"/>
                <a:gd name="connsiteY5" fmla="*/ 4428 h 25829"/>
                <a:gd name="connsiteX6" fmla="*/ 8856 w 14021"/>
                <a:gd name="connsiteY6" fmla="*/ 4428 h 25829"/>
                <a:gd name="connsiteX7" fmla="*/ 8856 w 14021"/>
                <a:gd name="connsiteY7" fmla="*/ 4428 h 25829"/>
                <a:gd name="connsiteX8" fmla="*/ 8856 w 14021"/>
                <a:gd name="connsiteY8" fmla="*/ 4428 h 25829"/>
                <a:gd name="connsiteX9" fmla="*/ 8856 w 14021"/>
                <a:gd name="connsiteY9" fmla="*/ 4428 h 25829"/>
                <a:gd name="connsiteX10" fmla="*/ 8856 w 14021"/>
                <a:gd name="connsiteY10" fmla="*/ 4428 h 25829"/>
                <a:gd name="connsiteX11" fmla="*/ 8856 w 14021"/>
                <a:gd name="connsiteY11" fmla="*/ 4428 h 25829"/>
                <a:gd name="connsiteX12" fmla="*/ 8856 w 14021"/>
                <a:gd name="connsiteY12" fmla="*/ 11070 h 25829"/>
                <a:gd name="connsiteX13" fmla="*/ 8856 w 14021"/>
                <a:gd name="connsiteY13" fmla="*/ 11070 h 25829"/>
                <a:gd name="connsiteX14" fmla="*/ 0 w 14021"/>
                <a:gd name="connsiteY14" fmla="*/ 0 h 25829"/>
                <a:gd name="connsiteX15" fmla="*/ 0 w 14021"/>
                <a:gd name="connsiteY15" fmla="*/ 5904 h 25829"/>
                <a:gd name="connsiteX16" fmla="*/ 738 w 14021"/>
                <a:gd name="connsiteY16" fmla="*/ 10332 h 25829"/>
                <a:gd name="connsiteX17" fmla="*/ 738 w 14021"/>
                <a:gd name="connsiteY17" fmla="*/ 14760 h 25829"/>
                <a:gd name="connsiteX18" fmla="*/ 9594 w 14021"/>
                <a:gd name="connsiteY18" fmla="*/ 20664 h 25829"/>
                <a:gd name="connsiteX19" fmla="*/ 9594 w 14021"/>
                <a:gd name="connsiteY19" fmla="*/ 20664 h 25829"/>
                <a:gd name="connsiteX20" fmla="*/ 9594 w 14021"/>
                <a:gd name="connsiteY20" fmla="*/ 20664 h 25829"/>
                <a:gd name="connsiteX21" fmla="*/ 9594 w 14021"/>
                <a:gd name="connsiteY21" fmla="*/ 20664 h 25829"/>
                <a:gd name="connsiteX22" fmla="*/ 9594 w 14021"/>
                <a:gd name="connsiteY22" fmla="*/ 14022 h 25829"/>
                <a:gd name="connsiteX23" fmla="*/ 9594 w 14021"/>
                <a:gd name="connsiteY23" fmla="*/ 14022 h 25829"/>
                <a:gd name="connsiteX24" fmla="*/ 9594 w 14021"/>
                <a:gd name="connsiteY24" fmla="*/ 14022 h 25829"/>
                <a:gd name="connsiteX25" fmla="*/ 9594 w 14021"/>
                <a:gd name="connsiteY25" fmla="*/ 14022 h 25829"/>
                <a:gd name="connsiteX26" fmla="*/ 9594 w 14021"/>
                <a:gd name="connsiteY26" fmla="*/ 14022 h 25829"/>
                <a:gd name="connsiteX27" fmla="*/ 9594 w 14021"/>
                <a:gd name="connsiteY27" fmla="*/ 14022 h 25829"/>
                <a:gd name="connsiteX28" fmla="*/ 9594 w 14021"/>
                <a:gd name="connsiteY28" fmla="*/ 1402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021" h="25829">
                  <a:moveTo>
                    <a:pt x="14022" y="25830"/>
                  </a:moveTo>
                  <a:cubicBezTo>
                    <a:pt x="14022" y="25830"/>
                    <a:pt x="14022" y="25830"/>
                    <a:pt x="14022" y="25830"/>
                  </a:cubicBezTo>
                  <a:cubicBezTo>
                    <a:pt x="10436" y="24619"/>
                    <a:pt x="7333" y="22291"/>
                    <a:pt x="5166" y="19188"/>
                  </a:cubicBezTo>
                  <a:lnTo>
                    <a:pt x="5166" y="19188"/>
                  </a:lnTo>
                  <a:cubicBezTo>
                    <a:pt x="4689" y="16751"/>
                    <a:pt x="4689" y="14245"/>
                    <a:pt x="5166" y="11808"/>
                  </a:cubicBezTo>
                  <a:cubicBezTo>
                    <a:pt x="4953" y="9353"/>
                    <a:pt x="4953" y="6883"/>
                    <a:pt x="5166" y="4428"/>
                  </a:cubicBezTo>
                  <a:lnTo>
                    <a:pt x="8856" y="4428"/>
                  </a:lnTo>
                  <a:lnTo>
                    <a:pt x="8856" y="4428"/>
                  </a:lnTo>
                  <a:lnTo>
                    <a:pt x="8856" y="4428"/>
                  </a:lnTo>
                  <a:cubicBezTo>
                    <a:pt x="8856" y="4428"/>
                    <a:pt x="8856" y="4428"/>
                    <a:pt x="8856" y="4428"/>
                  </a:cubicBezTo>
                  <a:lnTo>
                    <a:pt x="8856" y="4428"/>
                  </a:lnTo>
                  <a:lnTo>
                    <a:pt x="8856" y="4428"/>
                  </a:lnTo>
                  <a:cubicBezTo>
                    <a:pt x="9214" y="6627"/>
                    <a:pt x="9214" y="8871"/>
                    <a:pt x="8856" y="11070"/>
                  </a:cubicBezTo>
                  <a:lnTo>
                    <a:pt x="8856" y="11070"/>
                  </a:lnTo>
                  <a:close/>
                  <a:moveTo>
                    <a:pt x="0" y="0"/>
                  </a:moveTo>
                  <a:lnTo>
                    <a:pt x="0" y="5904"/>
                  </a:lnTo>
                  <a:cubicBezTo>
                    <a:pt x="18" y="7409"/>
                    <a:pt x="268" y="8902"/>
                    <a:pt x="738" y="10332"/>
                  </a:cubicBezTo>
                  <a:lnTo>
                    <a:pt x="738" y="14760"/>
                  </a:lnTo>
                  <a:cubicBezTo>
                    <a:pt x="3015" y="17589"/>
                    <a:pt x="6106" y="19651"/>
                    <a:pt x="9594" y="20664"/>
                  </a:cubicBezTo>
                  <a:cubicBezTo>
                    <a:pt x="9594" y="20664"/>
                    <a:pt x="9594" y="20664"/>
                    <a:pt x="9594" y="20664"/>
                  </a:cubicBezTo>
                  <a:cubicBezTo>
                    <a:pt x="9594" y="20664"/>
                    <a:pt x="9594" y="20664"/>
                    <a:pt x="9594" y="20664"/>
                  </a:cubicBezTo>
                  <a:cubicBezTo>
                    <a:pt x="9594" y="20664"/>
                    <a:pt x="9594" y="20664"/>
                    <a:pt x="9594" y="20664"/>
                  </a:cubicBezTo>
                  <a:cubicBezTo>
                    <a:pt x="9864" y="18458"/>
                    <a:pt x="9864" y="16228"/>
                    <a:pt x="9594" y="14022"/>
                  </a:cubicBezTo>
                  <a:lnTo>
                    <a:pt x="9594" y="14022"/>
                  </a:lnTo>
                  <a:lnTo>
                    <a:pt x="9594" y="14022"/>
                  </a:lnTo>
                  <a:lnTo>
                    <a:pt x="9594" y="14022"/>
                  </a:lnTo>
                  <a:lnTo>
                    <a:pt x="9594" y="14022"/>
                  </a:lnTo>
                  <a:lnTo>
                    <a:pt x="9594" y="14022"/>
                  </a:lnTo>
                  <a:lnTo>
                    <a:pt x="9594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id="{EFA02AE1-DCEF-4647-83BB-71E3CF85BEC5}"/>
                </a:ext>
              </a:extLst>
            </p:cNvPr>
            <p:cNvSpPr/>
            <p:nvPr/>
          </p:nvSpPr>
          <p:spPr>
            <a:xfrm>
              <a:off x="10139101" y="3687800"/>
              <a:ext cx="4306" cy="29519"/>
            </a:xfrm>
            <a:custGeom>
              <a:avLst/>
              <a:gdLst>
                <a:gd name="connsiteX0" fmla="*/ 4306 w 4306"/>
                <a:gd name="connsiteY0" fmla="*/ 29520 h 29519"/>
                <a:gd name="connsiteX1" fmla="*/ 4306 w 4306"/>
                <a:gd name="connsiteY1" fmla="*/ 24354 h 29519"/>
                <a:gd name="connsiteX2" fmla="*/ 616 w 4306"/>
                <a:gd name="connsiteY2" fmla="*/ 18450 h 29519"/>
                <a:gd name="connsiteX3" fmla="*/ 616 w 4306"/>
                <a:gd name="connsiteY3" fmla="*/ 11808 h 29519"/>
                <a:gd name="connsiteX4" fmla="*/ 616 w 4306"/>
                <a:gd name="connsiteY4" fmla="*/ 5904 h 29519"/>
                <a:gd name="connsiteX5" fmla="*/ 616 w 4306"/>
                <a:gd name="connsiteY5" fmla="*/ 0 h 29519"/>
                <a:gd name="connsiteX6" fmla="*/ 616 w 4306"/>
                <a:gd name="connsiteY6" fmla="*/ 0 h 29519"/>
                <a:gd name="connsiteX7" fmla="*/ 616 w 4306"/>
                <a:gd name="connsiteY7" fmla="*/ 0 h 29519"/>
                <a:gd name="connsiteX8" fmla="*/ 616 w 4306"/>
                <a:gd name="connsiteY8" fmla="*/ 3690 h 29519"/>
                <a:gd name="connsiteX9" fmla="*/ 616 w 4306"/>
                <a:gd name="connsiteY9" fmla="*/ 8118 h 29519"/>
                <a:gd name="connsiteX10" fmla="*/ 616 w 4306"/>
                <a:gd name="connsiteY10" fmla="*/ 19188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" h="29519">
                  <a:moveTo>
                    <a:pt x="4306" y="29520"/>
                  </a:moveTo>
                  <a:cubicBezTo>
                    <a:pt x="4306" y="29520"/>
                    <a:pt x="4306" y="25092"/>
                    <a:pt x="4306" y="24354"/>
                  </a:cubicBezTo>
                  <a:cubicBezTo>
                    <a:pt x="2663" y="22676"/>
                    <a:pt x="1405" y="20662"/>
                    <a:pt x="616" y="18450"/>
                  </a:cubicBezTo>
                  <a:cubicBezTo>
                    <a:pt x="1121" y="16265"/>
                    <a:pt x="1121" y="13993"/>
                    <a:pt x="616" y="11808"/>
                  </a:cubicBezTo>
                  <a:cubicBezTo>
                    <a:pt x="-205" y="9925"/>
                    <a:pt x="-205" y="7787"/>
                    <a:pt x="616" y="5904"/>
                  </a:cubicBezTo>
                  <a:cubicBezTo>
                    <a:pt x="323" y="3947"/>
                    <a:pt x="323" y="1957"/>
                    <a:pt x="616" y="0"/>
                  </a:cubicBezTo>
                  <a:lnTo>
                    <a:pt x="616" y="0"/>
                  </a:lnTo>
                  <a:cubicBezTo>
                    <a:pt x="616" y="0"/>
                    <a:pt x="616" y="0"/>
                    <a:pt x="616" y="0"/>
                  </a:cubicBezTo>
                  <a:cubicBezTo>
                    <a:pt x="616" y="0"/>
                    <a:pt x="616" y="0"/>
                    <a:pt x="616" y="3690"/>
                  </a:cubicBezTo>
                  <a:cubicBezTo>
                    <a:pt x="743" y="5163"/>
                    <a:pt x="743" y="6645"/>
                    <a:pt x="616" y="8118"/>
                  </a:cubicBezTo>
                  <a:cubicBezTo>
                    <a:pt x="1280" y="11778"/>
                    <a:pt x="1280" y="15528"/>
                    <a:pt x="616" y="1918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id="{E9A6145E-7D47-4EEE-A2CC-B70BB37ADFF2}"/>
                </a:ext>
              </a:extLst>
            </p:cNvPr>
            <p:cNvSpPr/>
            <p:nvPr/>
          </p:nvSpPr>
          <p:spPr>
            <a:xfrm>
              <a:off x="10135411" y="3687800"/>
              <a:ext cx="8249" cy="30257"/>
            </a:xfrm>
            <a:custGeom>
              <a:avLst/>
              <a:gdLst>
                <a:gd name="connsiteX0" fmla="*/ 7996 w 8249"/>
                <a:gd name="connsiteY0" fmla="*/ 30258 h 30257"/>
                <a:gd name="connsiteX1" fmla="*/ 7996 w 8249"/>
                <a:gd name="connsiteY1" fmla="*/ 30258 h 30257"/>
                <a:gd name="connsiteX2" fmla="*/ 7996 w 8249"/>
                <a:gd name="connsiteY2" fmla="*/ 25092 h 30257"/>
                <a:gd name="connsiteX3" fmla="*/ 4306 w 8249"/>
                <a:gd name="connsiteY3" fmla="*/ 19188 h 30257"/>
                <a:gd name="connsiteX4" fmla="*/ 4306 w 8249"/>
                <a:gd name="connsiteY4" fmla="*/ 12546 h 30257"/>
                <a:gd name="connsiteX5" fmla="*/ 4306 w 8249"/>
                <a:gd name="connsiteY5" fmla="*/ 6642 h 30257"/>
                <a:gd name="connsiteX6" fmla="*/ 4306 w 8249"/>
                <a:gd name="connsiteY6" fmla="*/ 738 h 30257"/>
                <a:gd name="connsiteX7" fmla="*/ 4306 w 8249"/>
                <a:gd name="connsiteY7" fmla="*/ 738 h 30257"/>
                <a:gd name="connsiteX8" fmla="*/ 4306 w 8249"/>
                <a:gd name="connsiteY8" fmla="*/ 738 h 30257"/>
                <a:gd name="connsiteX9" fmla="*/ 4306 w 8249"/>
                <a:gd name="connsiteY9" fmla="*/ 738 h 30257"/>
                <a:gd name="connsiteX10" fmla="*/ 4306 w 8249"/>
                <a:gd name="connsiteY10" fmla="*/ 738 h 30257"/>
                <a:gd name="connsiteX11" fmla="*/ 4306 w 8249"/>
                <a:gd name="connsiteY11" fmla="*/ 5904 h 30257"/>
                <a:gd name="connsiteX12" fmla="*/ 4306 w 8249"/>
                <a:gd name="connsiteY12" fmla="*/ 16974 h 30257"/>
                <a:gd name="connsiteX13" fmla="*/ 616 w 8249"/>
                <a:gd name="connsiteY13" fmla="*/ 0 h 30257"/>
                <a:gd name="connsiteX14" fmla="*/ 616 w 8249"/>
                <a:gd name="connsiteY14" fmla="*/ 5904 h 30257"/>
                <a:gd name="connsiteX15" fmla="*/ 616 w 8249"/>
                <a:gd name="connsiteY15" fmla="*/ 11808 h 30257"/>
                <a:gd name="connsiteX16" fmla="*/ 616 w 8249"/>
                <a:gd name="connsiteY16" fmla="*/ 17712 h 30257"/>
                <a:gd name="connsiteX17" fmla="*/ 5044 w 8249"/>
                <a:gd name="connsiteY17" fmla="*/ 24354 h 30257"/>
                <a:gd name="connsiteX18" fmla="*/ 5044 w 8249"/>
                <a:gd name="connsiteY18" fmla="*/ 28782 h 30257"/>
                <a:gd name="connsiteX19" fmla="*/ 5044 w 8249"/>
                <a:gd name="connsiteY19" fmla="*/ 19926 h 30257"/>
                <a:gd name="connsiteX20" fmla="*/ 5044 w 8249"/>
                <a:gd name="connsiteY20" fmla="*/ 19926 h 30257"/>
                <a:gd name="connsiteX21" fmla="*/ 5044 w 8249"/>
                <a:gd name="connsiteY21" fmla="*/ 10332 h 30257"/>
                <a:gd name="connsiteX22" fmla="*/ 5044 w 8249"/>
                <a:gd name="connsiteY22" fmla="*/ 10332 h 30257"/>
                <a:gd name="connsiteX23" fmla="*/ 5044 w 8249"/>
                <a:gd name="connsiteY23" fmla="*/ 10332 h 30257"/>
                <a:gd name="connsiteX24" fmla="*/ 5044 w 8249"/>
                <a:gd name="connsiteY24" fmla="*/ 10332 h 30257"/>
                <a:gd name="connsiteX25" fmla="*/ 5044 w 8249"/>
                <a:gd name="connsiteY25" fmla="*/ 10332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249" h="30257">
                  <a:moveTo>
                    <a:pt x="7996" y="30258"/>
                  </a:moveTo>
                  <a:lnTo>
                    <a:pt x="7996" y="30258"/>
                  </a:lnTo>
                  <a:cubicBezTo>
                    <a:pt x="8334" y="28552"/>
                    <a:pt x="8334" y="26797"/>
                    <a:pt x="7996" y="25092"/>
                  </a:cubicBezTo>
                  <a:cubicBezTo>
                    <a:pt x="7996" y="25092"/>
                    <a:pt x="4306" y="20664"/>
                    <a:pt x="4306" y="19188"/>
                  </a:cubicBezTo>
                  <a:cubicBezTo>
                    <a:pt x="4550" y="16981"/>
                    <a:pt x="4550" y="14753"/>
                    <a:pt x="4306" y="12546"/>
                  </a:cubicBezTo>
                  <a:cubicBezTo>
                    <a:pt x="3071" y="10772"/>
                    <a:pt x="3071" y="8416"/>
                    <a:pt x="4306" y="6642"/>
                  </a:cubicBezTo>
                  <a:cubicBezTo>
                    <a:pt x="4130" y="4678"/>
                    <a:pt x="4130" y="2702"/>
                    <a:pt x="4306" y="738"/>
                  </a:cubicBezTo>
                  <a:lnTo>
                    <a:pt x="4306" y="738"/>
                  </a:lnTo>
                  <a:lnTo>
                    <a:pt x="4306" y="738"/>
                  </a:lnTo>
                  <a:lnTo>
                    <a:pt x="4306" y="738"/>
                  </a:lnTo>
                  <a:cubicBezTo>
                    <a:pt x="4306" y="738"/>
                    <a:pt x="4306" y="738"/>
                    <a:pt x="4306" y="738"/>
                  </a:cubicBezTo>
                  <a:cubicBezTo>
                    <a:pt x="4306" y="738"/>
                    <a:pt x="4306" y="738"/>
                    <a:pt x="4306" y="5904"/>
                  </a:cubicBezTo>
                  <a:cubicBezTo>
                    <a:pt x="5489" y="9500"/>
                    <a:pt x="5489" y="13378"/>
                    <a:pt x="4306" y="16974"/>
                  </a:cubicBezTo>
                  <a:close/>
                  <a:moveTo>
                    <a:pt x="616" y="0"/>
                  </a:moveTo>
                  <a:cubicBezTo>
                    <a:pt x="1014" y="1948"/>
                    <a:pt x="1014" y="3956"/>
                    <a:pt x="616" y="5904"/>
                  </a:cubicBezTo>
                  <a:cubicBezTo>
                    <a:pt x="-205" y="7787"/>
                    <a:pt x="-205" y="9925"/>
                    <a:pt x="616" y="11808"/>
                  </a:cubicBezTo>
                  <a:cubicBezTo>
                    <a:pt x="616" y="11808"/>
                    <a:pt x="616" y="11808"/>
                    <a:pt x="616" y="17712"/>
                  </a:cubicBezTo>
                  <a:cubicBezTo>
                    <a:pt x="1215" y="20400"/>
                    <a:pt x="2793" y="22768"/>
                    <a:pt x="5044" y="24354"/>
                  </a:cubicBezTo>
                  <a:cubicBezTo>
                    <a:pt x="5044" y="24354"/>
                    <a:pt x="5044" y="24354"/>
                    <a:pt x="5044" y="28782"/>
                  </a:cubicBezTo>
                  <a:cubicBezTo>
                    <a:pt x="5735" y="25871"/>
                    <a:pt x="5735" y="22837"/>
                    <a:pt x="5044" y="19926"/>
                  </a:cubicBezTo>
                  <a:lnTo>
                    <a:pt x="5044" y="19926"/>
                  </a:lnTo>
                  <a:lnTo>
                    <a:pt x="5044" y="10332"/>
                  </a:lnTo>
                  <a:lnTo>
                    <a:pt x="5044" y="10332"/>
                  </a:lnTo>
                  <a:lnTo>
                    <a:pt x="5044" y="10332"/>
                  </a:lnTo>
                  <a:lnTo>
                    <a:pt x="5044" y="10332"/>
                  </a:lnTo>
                  <a:lnTo>
                    <a:pt x="5044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id="{0A50B9DE-4DA3-4604-B034-F8ED8BF6C459}"/>
                </a:ext>
              </a:extLst>
            </p:cNvPr>
            <p:cNvSpPr/>
            <p:nvPr/>
          </p:nvSpPr>
          <p:spPr>
            <a:xfrm>
              <a:off x="10145959" y="3675561"/>
              <a:ext cx="9994" cy="12976"/>
            </a:xfrm>
            <a:custGeom>
              <a:avLst/>
              <a:gdLst>
                <a:gd name="connsiteX0" fmla="*/ 1139 w 9994"/>
                <a:gd name="connsiteY0" fmla="*/ 12977 h 12976"/>
                <a:gd name="connsiteX1" fmla="*/ 4829 w 9994"/>
                <a:gd name="connsiteY1" fmla="*/ 12977 h 12976"/>
                <a:gd name="connsiteX2" fmla="*/ 9995 w 9994"/>
                <a:gd name="connsiteY2" fmla="*/ 7073 h 12976"/>
                <a:gd name="connsiteX3" fmla="*/ 9995 w 9994"/>
                <a:gd name="connsiteY3" fmla="*/ 7073 h 12976"/>
                <a:gd name="connsiteX4" fmla="*/ 9995 w 9994"/>
                <a:gd name="connsiteY4" fmla="*/ 431 h 12976"/>
                <a:gd name="connsiteX5" fmla="*/ 4829 w 9994"/>
                <a:gd name="connsiteY5" fmla="*/ 431 h 12976"/>
                <a:gd name="connsiteX6" fmla="*/ 401 w 9994"/>
                <a:gd name="connsiteY6" fmla="*/ 431 h 12976"/>
                <a:gd name="connsiteX7" fmla="*/ 401 w 9994"/>
                <a:gd name="connsiteY7" fmla="*/ 431 h 12976"/>
                <a:gd name="connsiteX8" fmla="*/ 401 w 9994"/>
                <a:gd name="connsiteY8" fmla="*/ 6335 h 12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94" h="12976">
                  <a:moveTo>
                    <a:pt x="1139" y="12977"/>
                  </a:moveTo>
                  <a:cubicBezTo>
                    <a:pt x="1139" y="12977"/>
                    <a:pt x="1139" y="12977"/>
                    <a:pt x="4829" y="12977"/>
                  </a:cubicBezTo>
                  <a:cubicBezTo>
                    <a:pt x="8519" y="12977"/>
                    <a:pt x="4829" y="8549"/>
                    <a:pt x="9995" y="7073"/>
                  </a:cubicBezTo>
                  <a:lnTo>
                    <a:pt x="9995" y="7073"/>
                  </a:lnTo>
                  <a:cubicBezTo>
                    <a:pt x="9995" y="7073"/>
                    <a:pt x="9995" y="7073"/>
                    <a:pt x="9995" y="431"/>
                  </a:cubicBezTo>
                  <a:lnTo>
                    <a:pt x="4829" y="431"/>
                  </a:lnTo>
                  <a:cubicBezTo>
                    <a:pt x="3409" y="-144"/>
                    <a:pt x="1821" y="-144"/>
                    <a:pt x="401" y="431"/>
                  </a:cubicBezTo>
                  <a:lnTo>
                    <a:pt x="401" y="431"/>
                  </a:lnTo>
                  <a:cubicBezTo>
                    <a:pt x="-134" y="2362"/>
                    <a:pt x="-134" y="4403"/>
                    <a:pt x="401" y="6335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id="{5F84DC1A-C8FA-46A5-A00F-BDD14BBDB2E7}"/>
                </a:ext>
              </a:extLst>
            </p:cNvPr>
            <p:cNvSpPr/>
            <p:nvPr/>
          </p:nvSpPr>
          <p:spPr>
            <a:xfrm>
              <a:off x="10147097" y="3671133"/>
              <a:ext cx="14759" cy="17404"/>
            </a:xfrm>
            <a:custGeom>
              <a:avLst/>
              <a:gdLst>
                <a:gd name="connsiteX0" fmla="*/ 0 w 14759"/>
                <a:gd name="connsiteY0" fmla="*/ 17405 h 17404"/>
                <a:gd name="connsiteX1" fmla="*/ 0 w 14759"/>
                <a:gd name="connsiteY1" fmla="*/ 17405 h 17404"/>
                <a:gd name="connsiteX2" fmla="*/ 0 w 14759"/>
                <a:gd name="connsiteY2" fmla="*/ 17405 h 17404"/>
                <a:gd name="connsiteX3" fmla="*/ 0 w 14759"/>
                <a:gd name="connsiteY3" fmla="*/ 11501 h 17404"/>
                <a:gd name="connsiteX4" fmla="*/ 0 w 14759"/>
                <a:gd name="connsiteY4" fmla="*/ 11501 h 17404"/>
                <a:gd name="connsiteX5" fmla="*/ 5904 w 14759"/>
                <a:gd name="connsiteY5" fmla="*/ 7073 h 17404"/>
                <a:gd name="connsiteX6" fmla="*/ 11070 w 14759"/>
                <a:gd name="connsiteY6" fmla="*/ 7073 h 17404"/>
                <a:gd name="connsiteX7" fmla="*/ 11070 w 14759"/>
                <a:gd name="connsiteY7" fmla="*/ 13715 h 17404"/>
                <a:gd name="connsiteX8" fmla="*/ 11070 w 14759"/>
                <a:gd name="connsiteY8" fmla="*/ 13715 h 17404"/>
                <a:gd name="connsiteX9" fmla="*/ 11070 w 14759"/>
                <a:gd name="connsiteY9" fmla="*/ 13715 h 17404"/>
                <a:gd name="connsiteX10" fmla="*/ 11070 w 14759"/>
                <a:gd name="connsiteY10" fmla="*/ 13715 h 17404"/>
                <a:gd name="connsiteX11" fmla="*/ 7380 w 14759"/>
                <a:gd name="connsiteY11" fmla="*/ 13715 h 17404"/>
                <a:gd name="connsiteX12" fmla="*/ 14760 w 14759"/>
                <a:gd name="connsiteY12" fmla="*/ 431 h 17404"/>
                <a:gd name="connsiteX13" fmla="*/ 9594 w 14759"/>
                <a:gd name="connsiteY13" fmla="*/ 431 h 17404"/>
                <a:gd name="connsiteX14" fmla="*/ 5166 w 14759"/>
                <a:gd name="connsiteY14" fmla="*/ 431 h 17404"/>
                <a:gd name="connsiteX15" fmla="*/ 5166 w 14759"/>
                <a:gd name="connsiteY15" fmla="*/ 4121 h 17404"/>
                <a:gd name="connsiteX16" fmla="*/ 5166 w 14759"/>
                <a:gd name="connsiteY16" fmla="*/ 9287 h 17404"/>
                <a:gd name="connsiteX17" fmla="*/ 5166 w 14759"/>
                <a:gd name="connsiteY17" fmla="*/ 9287 h 17404"/>
                <a:gd name="connsiteX18" fmla="*/ 5166 w 14759"/>
                <a:gd name="connsiteY18" fmla="*/ 9287 h 17404"/>
                <a:gd name="connsiteX19" fmla="*/ 9594 w 14759"/>
                <a:gd name="connsiteY19" fmla="*/ 9287 h 17404"/>
                <a:gd name="connsiteX20" fmla="*/ 9594 w 14759"/>
                <a:gd name="connsiteY20" fmla="*/ 9287 h 17404"/>
                <a:gd name="connsiteX21" fmla="*/ 9594 w 14759"/>
                <a:gd name="connsiteY21" fmla="*/ 9287 h 17404"/>
                <a:gd name="connsiteX22" fmla="*/ 9594 w 14759"/>
                <a:gd name="connsiteY22" fmla="*/ 2645 h 17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759" h="17404">
                  <a:moveTo>
                    <a:pt x="0" y="17405"/>
                  </a:moveTo>
                  <a:lnTo>
                    <a:pt x="0" y="17405"/>
                  </a:lnTo>
                  <a:lnTo>
                    <a:pt x="0" y="17405"/>
                  </a:lnTo>
                  <a:cubicBezTo>
                    <a:pt x="0" y="17405"/>
                    <a:pt x="0" y="12239"/>
                    <a:pt x="0" y="11501"/>
                  </a:cubicBezTo>
                  <a:lnTo>
                    <a:pt x="0" y="11501"/>
                  </a:lnTo>
                  <a:lnTo>
                    <a:pt x="5904" y="7073"/>
                  </a:lnTo>
                  <a:lnTo>
                    <a:pt x="11070" y="7073"/>
                  </a:lnTo>
                  <a:cubicBezTo>
                    <a:pt x="12017" y="9186"/>
                    <a:pt x="12017" y="11602"/>
                    <a:pt x="11070" y="13715"/>
                  </a:cubicBezTo>
                  <a:lnTo>
                    <a:pt x="11070" y="13715"/>
                  </a:lnTo>
                  <a:lnTo>
                    <a:pt x="11070" y="13715"/>
                  </a:lnTo>
                  <a:lnTo>
                    <a:pt x="11070" y="13715"/>
                  </a:lnTo>
                  <a:lnTo>
                    <a:pt x="7380" y="13715"/>
                  </a:lnTo>
                  <a:close/>
                  <a:moveTo>
                    <a:pt x="14760" y="431"/>
                  </a:moveTo>
                  <a:lnTo>
                    <a:pt x="9594" y="431"/>
                  </a:lnTo>
                  <a:cubicBezTo>
                    <a:pt x="8174" y="-144"/>
                    <a:pt x="6586" y="-144"/>
                    <a:pt x="5166" y="431"/>
                  </a:cubicBezTo>
                  <a:lnTo>
                    <a:pt x="5166" y="4121"/>
                  </a:lnTo>
                  <a:cubicBezTo>
                    <a:pt x="5166" y="4121"/>
                    <a:pt x="5166" y="4121"/>
                    <a:pt x="5166" y="9287"/>
                  </a:cubicBezTo>
                  <a:lnTo>
                    <a:pt x="5166" y="9287"/>
                  </a:lnTo>
                  <a:lnTo>
                    <a:pt x="5166" y="9287"/>
                  </a:lnTo>
                  <a:cubicBezTo>
                    <a:pt x="5166" y="9287"/>
                    <a:pt x="5166" y="9287"/>
                    <a:pt x="9594" y="9287"/>
                  </a:cubicBezTo>
                  <a:lnTo>
                    <a:pt x="9594" y="9287"/>
                  </a:lnTo>
                  <a:lnTo>
                    <a:pt x="9594" y="9287"/>
                  </a:lnTo>
                  <a:cubicBezTo>
                    <a:pt x="9594" y="9287"/>
                    <a:pt x="9594" y="9287"/>
                    <a:pt x="9594" y="264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id="{1639BFBC-0607-4906-BF40-C3DA636CA48A}"/>
                </a:ext>
              </a:extLst>
            </p:cNvPr>
            <p:cNvSpPr/>
            <p:nvPr/>
          </p:nvSpPr>
          <p:spPr>
            <a:xfrm>
              <a:off x="10146378" y="3671563"/>
              <a:ext cx="8918" cy="18450"/>
            </a:xfrm>
            <a:custGeom>
              <a:avLst/>
              <a:gdLst>
                <a:gd name="connsiteX0" fmla="*/ 720 w 8918"/>
                <a:gd name="connsiteY0" fmla="*/ 14760 h 18450"/>
                <a:gd name="connsiteX1" fmla="*/ 720 w 8918"/>
                <a:gd name="connsiteY1" fmla="*/ 6642 h 18450"/>
                <a:gd name="connsiteX2" fmla="*/ 8837 w 8918"/>
                <a:gd name="connsiteY2" fmla="*/ 0 h 18450"/>
                <a:gd name="connsiteX3" fmla="*/ 8837 w 8918"/>
                <a:gd name="connsiteY3" fmla="*/ 5166 h 18450"/>
                <a:gd name="connsiteX4" fmla="*/ 8837 w 8918"/>
                <a:gd name="connsiteY4" fmla="*/ 11070 h 18450"/>
                <a:gd name="connsiteX5" fmla="*/ 2196 w 8918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8" h="18450">
                  <a:moveTo>
                    <a:pt x="720" y="14760"/>
                  </a:moveTo>
                  <a:cubicBezTo>
                    <a:pt x="-240" y="12139"/>
                    <a:pt x="-240" y="9263"/>
                    <a:pt x="720" y="6642"/>
                  </a:cubicBezTo>
                  <a:cubicBezTo>
                    <a:pt x="2832" y="3789"/>
                    <a:pt x="5623" y="1506"/>
                    <a:pt x="8837" y="0"/>
                  </a:cubicBezTo>
                  <a:cubicBezTo>
                    <a:pt x="8945" y="1720"/>
                    <a:pt x="8945" y="3446"/>
                    <a:pt x="8837" y="5166"/>
                  </a:cubicBezTo>
                  <a:cubicBezTo>
                    <a:pt x="8837" y="5166"/>
                    <a:pt x="8837" y="11070"/>
                    <a:pt x="8837" y="11070"/>
                  </a:cubicBezTo>
                  <a:cubicBezTo>
                    <a:pt x="8837" y="11070"/>
                    <a:pt x="5148" y="17712"/>
                    <a:pt x="2196" y="18450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id="{FEE2F182-D367-4AD7-A429-CD832558B66C}"/>
                </a:ext>
              </a:extLst>
            </p:cNvPr>
            <p:cNvSpPr/>
            <p:nvPr/>
          </p:nvSpPr>
          <p:spPr>
            <a:xfrm>
              <a:off x="10146558" y="3667874"/>
              <a:ext cx="9395" cy="21401"/>
            </a:xfrm>
            <a:custGeom>
              <a:avLst/>
              <a:gdLst>
                <a:gd name="connsiteX0" fmla="*/ 539 w 9395"/>
                <a:gd name="connsiteY0" fmla="*/ 19188 h 21401"/>
                <a:gd name="connsiteX1" fmla="*/ 539 w 9395"/>
                <a:gd name="connsiteY1" fmla="*/ 19188 h 21401"/>
                <a:gd name="connsiteX2" fmla="*/ 539 w 9395"/>
                <a:gd name="connsiteY2" fmla="*/ 10332 h 21401"/>
                <a:gd name="connsiteX3" fmla="*/ 8657 w 9395"/>
                <a:gd name="connsiteY3" fmla="*/ 4428 h 21401"/>
                <a:gd name="connsiteX4" fmla="*/ 8657 w 9395"/>
                <a:gd name="connsiteY4" fmla="*/ 9594 h 21401"/>
                <a:gd name="connsiteX5" fmla="*/ 8657 w 9395"/>
                <a:gd name="connsiteY5" fmla="*/ 16236 h 21401"/>
                <a:gd name="connsiteX6" fmla="*/ 8657 w 9395"/>
                <a:gd name="connsiteY6" fmla="*/ 16236 h 21401"/>
                <a:gd name="connsiteX7" fmla="*/ 3491 w 9395"/>
                <a:gd name="connsiteY7" fmla="*/ 21402 h 21401"/>
                <a:gd name="connsiteX8" fmla="*/ 9395 w 9395"/>
                <a:gd name="connsiteY8" fmla="*/ 0 h 21401"/>
                <a:gd name="connsiteX9" fmla="*/ 1277 w 9395"/>
                <a:gd name="connsiteY9" fmla="*/ 6642 h 21401"/>
                <a:gd name="connsiteX10" fmla="*/ 1277 w 9395"/>
                <a:gd name="connsiteY10" fmla="*/ 13284 h 21401"/>
                <a:gd name="connsiteX11" fmla="*/ 1277 w 9395"/>
                <a:gd name="connsiteY11" fmla="*/ 18450 h 21401"/>
                <a:gd name="connsiteX12" fmla="*/ 6443 w 9395"/>
                <a:gd name="connsiteY12" fmla="*/ 13284 h 21401"/>
                <a:gd name="connsiteX13" fmla="*/ 6443 w 9395"/>
                <a:gd name="connsiteY13" fmla="*/ 13284 h 21401"/>
                <a:gd name="connsiteX14" fmla="*/ 6443 w 9395"/>
                <a:gd name="connsiteY14" fmla="*/ 7380 h 21401"/>
                <a:gd name="connsiteX15" fmla="*/ 6443 w 9395"/>
                <a:gd name="connsiteY15" fmla="*/ 221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5" h="21401">
                  <a:moveTo>
                    <a:pt x="539" y="19188"/>
                  </a:moveTo>
                  <a:lnTo>
                    <a:pt x="539" y="19188"/>
                  </a:lnTo>
                  <a:cubicBezTo>
                    <a:pt x="-180" y="16280"/>
                    <a:pt x="-180" y="13240"/>
                    <a:pt x="539" y="10332"/>
                  </a:cubicBezTo>
                  <a:cubicBezTo>
                    <a:pt x="2673" y="7679"/>
                    <a:pt x="5475" y="5641"/>
                    <a:pt x="8657" y="4428"/>
                  </a:cubicBezTo>
                  <a:cubicBezTo>
                    <a:pt x="8657" y="4428"/>
                    <a:pt x="8657" y="4428"/>
                    <a:pt x="8657" y="9594"/>
                  </a:cubicBezTo>
                  <a:cubicBezTo>
                    <a:pt x="8657" y="14760"/>
                    <a:pt x="8657" y="15498"/>
                    <a:pt x="8657" y="16236"/>
                  </a:cubicBezTo>
                  <a:lnTo>
                    <a:pt x="8657" y="16236"/>
                  </a:lnTo>
                  <a:cubicBezTo>
                    <a:pt x="7524" y="18461"/>
                    <a:pt x="5716" y="20269"/>
                    <a:pt x="3491" y="21402"/>
                  </a:cubicBezTo>
                  <a:close/>
                  <a:moveTo>
                    <a:pt x="9395" y="0"/>
                  </a:moveTo>
                  <a:cubicBezTo>
                    <a:pt x="6180" y="1506"/>
                    <a:pt x="3390" y="3789"/>
                    <a:pt x="1277" y="6642"/>
                  </a:cubicBezTo>
                  <a:cubicBezTo>
                    <a:pt x="225" y="8731"/>
                    <a:pt x="225" y="11195"/>
                    <a:pt x="1277" y="13284"/>
                  </a:cubicBezTo>
                  <a:lnTo>
                    <a:pt x="1277" y="18450"/>
                  </a:lnTo>
                  <a:cubicBezTo>
                    <a:pt x="1277" y="18450"/>
                    <a:pt x="4967" y="18450"/>
                    <a:pt x="6443" y="13284"/>
                  </a:cubicBezTo>
                  <a:lnTo>
                    <a:pt x="6443" y="13284"/>
                  </a:lnTo>
                  <a:cubicBezTo>
                    <a:pt x="6443" y="13284"/>
                    <a:pt x="6443" y="8856"/>
                    <a:pt x="6443" y="7380"/>
                  </a:cubicBezTo>
                  <a:cubicBezTo>
                    <a:pt x="6551" y="5660"/>
                    <a:pt x="6551" y="3934"/>
                    <a:pt x="6443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id="{08FD73A0-5A52-4A36-83B7-58DE7098888D}"/>
                </a:ext>
              </a:extLst>
            </p:cNvPr>
            <p:cNvSpPr/>
            <p:nvPr/>
          </p:nvSpPr>
          <p:spPr>
            <a:xfrm>
              <a:off x="10145026" y="3667135"/>
              <a:ext cx="2235" cy="21401"/>
            </a:xfrm>
            <a:custGeom>
              <a:avLst/>
              <a:gdLst>
                <a:gd name="connsiteX0" fmla="*/ 595 w 2235"/>
                <a:gd name="connsiteY0" fmla="*/ 21402 h 21401"/>
                <a:gd name="connsiteX1" fmla="*/ 595 w 2235"/>
                <a:gd name="connsiteY1" fmla="*/ 16974 h 21401"/>
                <a:gd name="connsiteX2" fmla="*/ 595 w 2235"/>
                <a:gd name="connsiteY2" fmla="*/ 11808 h 21401"/>
                <a:gd name="connsiteX3" fmla="*/ 595 w 2235"/>
                <a:gd name="connsiteY3" fmla="*/ 7380 h 21401"/>
                <a:gd name="connsiteX4" fmla="*/ 595 w 2235"/>
                <a:gd name="connsiteY4" fmla="*/ 0 h 21401"/>
                <a:gd name="connsiteX5" fmla="*/ 595 w 2235"/>
                <a:gd name="connsiteY5" fmla="*/ 5904 h 21401"/>
                <a:gd name="connsiteX6" fmla="*/ 595 w 2235"/>
                <a:gd name="connsiteY6" fmla="*/ 10332 h 21401"/>
                <a:gd name="connsiteX7" fmla="*/ 595 w 2235"/>
                <a:gd name="connsiteY7" fmla="*/ 16236 h 21401"/>
                <a:gd name="connsiteX8" fmla="*/ 595 w 2235"/>
                <a:gd name="connsiteY8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5" h="21401">
                  <a:moveTo>
                    <a:pt x="595" y="21402"/>
                  </a:moveTo>
                  <a:cubicBezTo>
                    <a:pt x="595" y="21402"/>
                    <a:pt x="595" y="21402"/>
                    <a:pt x="595" y="16974"/>
                  </a:cubicBezTo>
                  <a:cubicBezTo>
                    <a:pt x="-198" y="15343"/>
                    <a:pt x="-198" y="13439"/>
                    <a:pt x="595" y="11808"/>
                  </a:cubicBezTo>
                  <a:cubicBezTo>
                    <a:pt x="250" y="10352"/>
                    <a:pt x="250" y="8836"/>
                    <a:pt x="595" y="7380"/>
                  </a:cubicBezTo>
                  <a:cubicBezTo>
                    <a:pt x="595" y="7380"/>
                    <a:pt x="4285" y="1476"/>
                    <a:pt x="595" y="0"/>
                  </a:cubicBezTo>
                  <a:lnTo>
                    <a:pt x="595" y="5904"/>
                  </a:lnTo>
                  <a:cubicBezTo>
                    <a:pt x="595" y="5904"/>
                    <a:pt x="595" y="5904"/>
                    <a:pt x="595" y="10332"/>
                  </a:cubicBezTo>
                  <a:cubicBezTo>
                    <a:pt x="595" y="14760"/>
                    <a:pt x="595" y="14760"/>
                    <a:pt x="595" y="16236"/>
                  </a:cubicBezTo>
                  <a:lnTo>
                    <a:pt x="595" y="21402"/>
                  </a:ln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id="{2C99644A-868C-4EDF-92EA-49EDD3B3A12C}"/>
                </a:ext>
              </a:extLst>
            </p:cNvPr>
            <p:cNvSpPr/>
            <p:nvPr/>
          </p:nvSpPr>
          <p:spPr>
            <a:xfrm>
              <a:off x="10145026" y="3667135"/>
              <a:ext cx="1188" cy="22877"/>
            </a:xfrm>
            <a:custGeom>
              <a:avLst/>
              <a:gdLst>
                <a:gd name="connsiteX0" fmla="*/ 595 w 1188"/>
                <a:gd name="connsiteY0" fmla="*/ 22140 h 22877"/>
                <a:gd name="connsiteX1" fmla="*/ 595 w 1188"/>
                <a:gd name="connsiteY1" fmla="*/ 22140 h 22877"/>
                <a:gd name="connsiteX2" fmla="*/ 595 w 1188"/>
                <a:gd name="connsiteY2" fmla="*/ 22140 h 22877"/>
                <a:gd name="connsiteX3" fmla="*/ 595 w 1188"/>
                <a:gd name="connsiteY3" fmla="*/ 16974 h 22877"/>
                <a:gd name="connsiteX4" fmla="*/ 595 w 1188"/>
                <a:gd name="connsiteY4" fmla="*/ 16974 h 22877"/>
                <a:gd name="connsiteX5" fmla="*/ 595 w 1188"/>
                <a:gd name="connsiteY5" fmla="*/ 12546 h 22877"/>
                <a:gd name="connsiteX6" fmla="*/ 595 w 1188"/>
                <a:gd name="connsiteY6" fmla="*/ 18450 h 22877"/>
                <a:gd name="connsiteX7" fmla="*/ 595 w 1188"/>
                <a:gd name="connsiteY7" fmla="*/ 18450 h 22877"/>
                <a:gd name="connsiteX8" fmla="*/ 595 w 1188"/>
                <a:gd name="connsiteY8" fmla="*/ 18450 h 22877"/>
                <a:gd name="connsiteX9" fmla="*/ 595 w 1188"/>
                <a:gd name="connsiteY9" fmla="*/ 22878 h 22877"/>
                <a:gd name="connsiteX10" fmla="*/ 595 w 1188"/>
                <a:gd name="connsiteY10" fmla="*/ 22878 h 22877"/>
                <a:gd name="connsiteX11" fmla="*/ 595 w 1188"/>
                <a:gd name="connsiteY11" fmla="*/ 22878 h 22877"/>
                <a:gd name="connsiteX12" fmla="*/ 595 w 1188"/>
                <a:gd name="connsiteY12" fmla="*/ 0 h 22877"/>
                <a:gd name="connsiteX13" fmla="*/ 595 w 1188"/>
                <a:gd name="connsiteY13" fmla="*/ 5166 h 22877"/>
                <a:gd name="connsiteX14" fmla="*/ 595 w 1188"/>
                <a:gd name="connsiteY14" fmla="*/ 5166 h 22877"/>
                <a:gd name="connsiteX15" fmla="*/ 595 w 1188"/>
                <a:gd name="connsiteY15" fmla="*/ 9594 h 22877"/>
                <a:gd name="connsiteX16" fmla="*/ 595 w 1188"/>
                <a:gd name="connsiteY16" fmla="*/ 14760 h 22877"/>
                <a:gd name="connsiteX17" fmla="*/ 595 w 1188"/>
                <a:gd name="connsiteY17" fmla="*/ 14760 h 22877"/>
                <a:gd name="connsiteX18" fmla="*/ 595 w 1188"/>
                <a:gd name="connsiteY18" fmla="*/ 14760 h 22877"/>
                <a:gd name="connsiteX19" fmla="*/ 595 w 1188"/>
                <a:gd name="connsiteY19" fmla="*/ 14760 h 22877"/>
                <a:gd name="connsiteX20" fmla="*/ 595 w 1188"/>
                <a:gd name="connsiteY20" fmla="*/ 10332 h 22877"/>
                <a:gd name="connsiteX21" fmla="*/ 595 w 1188"/>
                <a:gd name="connsiteY21" fmla="*/ 10332 h 22877"/>
                <a:gd name="connsiteX22" fmla="*/ 595 w 1188"/>
                <a:gd name="connsiteY22" fmla="*/ 10332 h 22877"/>
                <a:gd name="connsiteX23" fmla="*/ 595 w 1188"/>
                <a:gd name="connsiteY23" fmla="*/ 442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88" h="22877">
                  <a:moveTo>
                    <a:pt x="595" y="22140"/>
                  </a:moveTo>
                  <a:lnTo>
                    <a:pt x="595" y="22140"/>
                  </a:lnTo>
                  <a:lnTo>
                    <a:pt x="595" y="22140"/>
                  </a:lnTo>
                  <a:cubicBezTo>
                    <a:pt x="-102" y="20488"/>
                    <a:pt x="-102" y="18626"/>
                    <a:pt x="595" y="16974"/>
                  </a:cubicBezTo>
                  <a:cubicBezTo>
                    <a:pt x="595" y="16974"/>
                    <a:pt x="595" y="16974"/>
                    <a:pt x="595" y="16974"/>
                  </a:cubicBezTo>
                  <a:cubicBezTo>
                    <a:pt x="1005" y="15527"/>
                    <a:pt x="1005" y="13993"/>
                    <a:pt x="595" y="12546"/>
                  </a:cubicBezTo>
                  <a:lnTo>
                    <a:pt x="595" y="18450"/>
                  </a:lnTo>
                  <a:cubicBezTo>
                    <a:pt x="595" y="18450"/>
                    <a:pt x="595" y="18450"/>
                    <a:pt x="595" y="18450"/>
                  </a:cubicBezTo>
                  <a:lnTo>
                    <a:pt x="595" y="18450"/>
                  </a:lnTo>
                  <a:cubicBezTo>
                    <a:pt x="1386" y="19820"/>
                    <a:pt x="1386" y="21508"/>
                    <a:pt x="595" y="22878"/>
                  </a:cubicBezTo>
                  <a:lnTo>
                    <a:pt x="595" y="22878"/>
                  </a:lnTo>
                  <a:lnTo>
                    <a:pt x="595" y="22878"/>
                  </a:lnTo>
                  <a:close/>
                  <a:moveTo>
                    <a:pt x="595" y="0"/>
                  </a:moveTo>
                  <a:cubicBezTo>
                    <a:pt x="595" y="0"/>
                    <a:pt x="595" y="0"/>
                    <a:pt x="595" y="5166"/>
                  </a:cubicBezTo>
                  <a:lnTo>
                    <a:pt x="595" y="5166"/>
                  </a:lnTo>
                  <a:cubicBezTo>
                    <a:pt x="250" y="6622"/>
                    <a:pt x="250" y="8138"/>
                    <a:pt x="595" y="9594"/>
                  </a:cubicBezTo>
                  <a:cubicBezTo>
                    <a:pt x="-198" y="11225"/>
                    <a:pt x="-198" y="13130"/>
                    <a:pt x="595" y="14760"/>
                  </a:cubicBezTo>
                  <a:lnTo>
                    <a:pt x="595" y="14760"/>
                  </a:lnTo>
                  <a:lnTo>
                    <a:pt x="595" y="14760"/>
                  </a:lnTo>
                  <a:lnTo>
                    <a:pt x="595" y="14760"/>
                  </a:lnTo>
                  <a:cubicBezTo>
                    <a:pt x="595" y="14760"/>
                    <a:pt x="595" y="14760"/>
                    <a:pt x="595" y="10332"/>
                  </a:cubicBezTo>
                  <a:cubicBezTo>
                    <a:pt x="595" y="5904"/>
                    <a:pt x="595" y="10332"/>
                    <a:pt x="595" y="10332"/>
                  </a:cubicBezTo>
                  <a:lnTo>
                    <a:pt x="595" y="10332"/>
                  </a:lnTo>
                  <a:lnTo>
                    <a:pt x="595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id="{5017D71E-AC75-4B41-9ABD-64C2F8D17EE2}"/>
                </a:ext>
              </a:extLst>
            </p:cNvPr>
            <p:cNvSpPr/>
            <p:nvPr/>
          </p:nvSpPr>
          <p:spPr>
            <a:xfrm>
              <a:off x="10158167" y="3664184"/>
              <a:ext cx="11808" cy="6642"/>
            </a:xfrm>
            <a:custGeom>
              <a:avLst/>
              <a:gdLst>
                <a:gd name="connsiteX0" fmla="*/ 0 w 11808"/>
                <a:gd name="connsiteY0" fmla="*/ 0 h 6642"/>
                <a:gd name="connsiteX1" fmla="*/ 0 w 11808"/>
                <a:gd name="connsiteY1" fmla="*/ 0 h 6642"/>
                <a:gd name="connsiteX2" fmla="*/ 8856 w 11808"/>
                <a:gd name="connsiteY2" fmla="*/ 0 h 6642"/>
                <a:gd name="connsiteX3" fmla="*/ 8856 w 11808"/>
                <a:gd name="connsiteY3" fmla="*/ 0 h 6642"/>
                <a:gd name="connsiteX4" fmla="*/ 8856 w 11808"/>
                <a:gd name="connsiteY4" fmla="*/ 0 h 6642"/>
                <a:gd name="connsiteX5" fmla="*/ 11808 w 11808"/>
                <a:gd name="connsiteY5" fmla="*/ 0 h 6642"/>
                <a:gd name="connsiteX6" fmla="*/ 4428 w 11808"/>
                <a:gd name="connsiteY6" fmla="*/ 0 h 6642"/>
                <a:gd name="connsiteX7" fmla="*/ 0 w 11808"/>
                <a:gd name="connsiteY7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08" h="66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11808" y="0"/>
                  </a:lnTo>
                  <a:cubicBezTo>
                    <a:pt x="11808" y="0"/>
                    <a:pt x="5166" y="0"/>
                    <a:pt x="4428" y="0"/>
                  </a:cubicBezTo>
                  <a:cubicBezTo>
                    <a:pt x="3224" y="2384"/>
                    <a:pt x="1738" y="4614"/>
                    <a:pt x="0" y="6642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id="{06FF324C-9205-4BBE-8939-30799744030E}"/>
                </a:ext>
              </a:extLst>
            </p:cNvPr>
            <p:cNvSpPr/>
            <p:nvPr/>
          </p:nvSpPr>
          <p:spPr>
            <a:xfrm>
              <a:off x="10158167" y="3657541"/>
              <a:ext cx="13284" cy="10041"/>
            </a:xfrm>
            <a:custGeom>
              <a:avLst/>
              <a:gdLst>
                <a:gd name="connsiteX0" fmla="*/ 0 w 13284"/>
                <a:gd name="connsiteY0" fmla="*/ 6642 h 10041"/>
                <a:gd name="connsiteX1" fmla="*/ 0 w 13284"/>
                <a:gd name="connsiteY1" fmla="*/ 6642 h 10041"/>
                <a:gd name="connsiteX2" fmla="*/ 4428 w 13284"/>
                <a:gd name="connsiteY2" fmla="*/ 0 h 10041"/>
                <a:gd name="connsiteX3" fmla="*/ 11808 w 13284"/>
                <a:gd name="connsiteY3" fmla="*/ 0 h 10041"/>
                <a:gd name="connsiteX4" fmla="*/ 11808 w 13284"/>
                <a:gd name="connsiteY4" fmla="*/ 0 h 10041"/>
                <a:gd name="connsiteX5" fmla="*/ 3690 w 13284"/>
                <a:gd name="connsiteY5" fmla="*/ 4428 h 10041"/>
                <a:gd name="connsiteX6" fmla="*/ 3690 w 13284"/>
                <a:gd name="connsiteY6" fmla="*/ 9594 h 10041"/>
                <a:gd name="connsiteX7" fmla="*/ 3690 w 13284"/>
                <a:gd name="connsiteY7" fmla="*/ 9594 h 10041"/>
                <a:gd name="connsiteX8" fmla="*/ 9594 w 13284"/>
                <a:gd name="connsiteY8" fmla="*/ 9594 h 10041"/>
                <a:gd name="connsiteX9" fmla="*/ 13284 w 13284"/>
                <a:gd name="connsiteY9" fmla="*/ 9594 h 10041"/>
                <a:gd name="connsiteX10" fmla="*/ 13284 w 13284"/>
                <a:gd name="connsiteY10" fmla="*/ 9594 h 10041"/>
                <a:gd name="connsiteX11" fmla="*/ 13284 w 13284"/>
                <a:gd name="connsiteY11" fmla="*/ 9594 h 10041"/>
                <a:gd name="connsiteX12" fmla="*/ 13284 w 13284"/>
                <a:gd name="connsiteY12" fmla="*/ 9594 h 10041"/>
                <a:gd name="connsiteX13" fmla="*/ 9594 w 13284"/>
                <a:gd name="connsiteY13" fmla="*/ 9594 h 10041"/>
                <a:gd name="connsiteX14" fmla="*/ 738 w 13284"/>
                <a:gd name="connsiteY14" fmla="*/ 9594 h 1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84" h="10041">
                  <a:moveTo>
                    <a:pt x="0" y="6642"/>
                  </a:moveTo>
                  <a:lnTo>
                    <a:pt x="0" y="6642"/>
                  </a:lnTo>
                  <a:cubicBezTo>
                    <a:pt x="1811" y="4671"/>
                    <a:pt x="3305" y="2430"/>
                    <a:pt x="4428" y="0"/>
                  </a:cubicBezTo>
                  <a:cubicBezTo>
                    <a:pt x="4428" y="0"/>
                    <a:pt x="10332" y="0"/>
                    <a:pt x="11808" y="0"/>
                  </a:cubicBezTo>
                  <a:lnTo>
                    <a:pt x="11808" y="0"/>
                  </a:lnTo>
                  <a:cubicBezTo>
                    <a:pt x="8118" y="0"/>
                    <a:pt x="4428" y="0"/>
                    <a:pt x="3690" y="4428"/>
                  </a:cubicBezTo>
                  <a:lnTo>
                    <a:pt x="3690" y="9594"/>
                  </a:lnTo>
                  <a:lnTo>
                    <a:pt x="3690" y="9594"/>
                  </a:lnTo>
                  <a:cubicBezTo>
                    <a:pt x="7380" y="9594"/>
                    <a:pt x="9594" y="9594"/>
                    <a:pt x="9594" y="9594"/>
                  </a:cubicBezTo>
                  <a:lnTo>
                    <a:pt x="13284" y="9594"/>
                  </a:lnTo>
                  <a:lnTo>
                    <a:pt x="13284" y="9594"/>
                  </a:lnTo>
                  <a:lnTo>
                    <a:pt x="13284" y="9594"/>
                  </a:lnTo>
                  <a:cubicBezTo>
                    <a:pt x="13284" y="9594"/>
                    <a:pt x="13284" y="9594"/>
                    <a:pt x="13284" y="9594"/>
                  </a:cubicBezTo>
                  <a:lnTo>
                    <a:pt x="9594" y="9594"/>
                  </a:lnTo>
                  <a:cubicBezTo>
                    <a:pt x="6672" y="10190"/>
                    <a:pt x="3660" y="10190"/>
                    <a:pt x="738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id="{CC1B3873-EA91-4A0B-B7AB-055432D0F843}"/>
                </a:ext>
              </a:extLst>
            </p:cNvPr>
            <p:cNvSpPr/>
            <p:nvPr/>
          </p:nvSpPr>
          <p:spPr>
            <a:xfrm>
              <a:off x="10158905" y="3652324"/>
              <a:ext cx="5166" cy="11121"/>
            </a:xfrm>
            <a:custGeom>
              <a:avLst/>
              <a:gdLst>
                <a:gd name="connsiteX0" fmla="*/ 0 w 5166"/>
                <a:gd name="connsiteY0" fmla="*/ 11122 h 11121"/>
                <a:gd name="connsiteX1" fmla="*/ 5166 w 5166"/>
                <a:gd name="connsiteY1" fmla="*/ 11122 h 11121"/>
                <a:gd name="connsiteX2" fmla="*/ 5166 w 5166"/>
                <a:gd name="connsiteY2" fmla="*/ 11122 h 11121"/>
                <a:gd name="connsiteX3" fmla="*/ 5166 w 5166"/>
                <a:gd name="connsiteY3" fmla="*/ 6694 h 11121"/>
                <a:gd name="connsiteX4" fmla="*/ 5166 w 5166"/>
                <a:gd name="connsiteY4" fmla="*/ 52 h 11121"/>
                <a:gd name="connsiteX5" fmla="*/ 1476 w 5166"/>
                <a:gd name="connsiteY5" fmla="*/ 52 h 11121"/>
                <a:gd name="connsiteX6" fmla="*/ 1476 w 5166"/>
                <a:gd name="connsiteY6" fmla="*/ 52 h 11121"/>
                <a:gd name="connsiteX7" fmla="*/ 1476 w 5166"/>
                <a:gd name="connsiteY7" fmla="*/ 8908 h 11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6" h="11121">
                  <a:moveTo>
                    <a:pt x="0" y="11122"/>
                  </a:moveTo>
                  <a:cubicBezTo>
                    <a:pt x="0" y="11122"/>
                    <a:pt x="4428" y="11122"/>
                    <a:pt x="5166" y="11122"/>
                  </a:cubicBezTo>
                  <a:lnTo>
                    <a:pt x="5166" y="11122"/>
                  </a:lnTo>
                  <a:lnTo>
                    <a:pt x="5166" y="6694"/>
                  </a:lnTo>
                  <a:cubicBezTo>
                    <a:pt x="5166" y="6694"/>
                    <a:pt x="5166" y="-686"/>
                    <a:pt x="5166" y="52"/>
                  </a:cubicBezTo>
                  <a:lnTo>
                    <a:pt x="1476" y="52"/>
                  </a:lnTo>
                  <a:lnTo>
                    <a:pt x="1476" y="52"/>
                  </a:lnTo>
                  <a:cubicBezTo>
                    <a:pt x="-492" y="2676"/>
                    <a:pt x="-492" y="6284"/>
                    <a:pt x="1476" y="8908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id="{05017287-8C20-4388-A23C-5FBAB2538906}"/>
                </a:ext>
              </a:extLst>
            </p:cNvPr>
            <p:cNvSpPr/>
            <p:nvPr/>
          </p:nvSpPr>
          <p:spPr>
            <a:xfrm>
              <a:off x="10157952" y="3645734"/>
              <a:ext cx="13550" cy="18450"/>
            </a:xfrm>
            <a:custGeom>
              <a:avLst/>
              <a:gdLst>
                <a:gd name="connsiteX0" fmla="*/ 1691 w 13550"/>
                <a:gd name="connsiteY0" fmla="*/ 18450 h 18450"/>
                <a:gd name="connsiteX1" fmla="*/ 1691 w 13550"/>
                <a:gd name="connsiteY1" fmla="*/ 18450 h 18450"/>
                <a:gd name="connsiteX2" fmla="*/ 1691 w 13550"/>
                <a:gd name="connsiteY2" fmla="*/ 9594 h 18450"/>
                <a:gd name="connsiteX3" fmla="*/ 1691 w 13550"/>
                <a:gd name="connsiteY3" fmla="*/ 5904 h 18450"/>
                <a:gd name="connsiteX4" fmla="*/ 1691 w 13550"/>
                <a:gd name="connsiteY4" fmla="*/ 5904 h 18450"/>
                <a:gd name="connsiteX5" fmla="*/ 5381 w 13550"/>
                <a:gd name="connsiteY5" fmla="*/ 5904 h 18450"/>
                <a:gd name="connsiteX6" fmla="*/ 5381 w 13550"/>
                <a:gd name="connsiteY6" fmla="*/ 12546 h 18450"/>
                <a:gd name="connsiteX7" fmla="*/ 5381 w 13550"/>
                <a:gd name="connsiteY7" fmla="*/ 16974 h 18450"/>
                <a:gd name="connsiteX8" fmla="*/ 5381 w 13550"/>
                <a:gd name="connsiteY8" fmla="*/ 16974 h 18450"/>
                <a:gd name="connsiteX9" fmla="*/ 215 w 13550"/>
                <a:gd name="connsiteY9" fmla="*/ 16974 h 18450"/>
                <a:gd name="connsiteX10" fmla="*/ 12023 w 13550"/>
                <a:gd name="connsiteY10" fmla="*/ 1476 h 18450"/>
                <a:gd name="connsiteX11" fmla="*/ 8333 w 13550"/>
                <a:gd name="connsiteY11" fmla="*/ 1476 h 18450"/>
                <a:gd name="connsiteX12" fmla="*/ 8333 w 13550"/>
                <a:gd name="connsiteY12" fmla="*/ 1476 h 18450"/>
                <a:gd name="connsiteX13" fmla="*/ 8333 w 13550"/>
                <a:gd name="connsiteY13" fmla="*/ 1476 h 18450"/>
                <a:gd name="connsiteX14" fmla="*/ 8333 w 13550"/>
                <a:gd name="connsiteY14" fmla="*/ 10332 h 18450"/>
                <a:gd name="connsiteX15" fmla="*/ 8333 w 13550"/>
                <a:gd name="connsiteY15" fmla="*/ 10332 h 18450"/>
                <a:gd name="connsiteX16" fmla="*/ 12761 w 13550"/>
                <a:gd name="connsiteY16" fmla="*/ 10332 h 18450"/>
                <a:gd name="connsiteX17" fmla="*/ 12761 w 13550"/>
                <a:gd name="connsiteY17" fmla="*/ 6642 h 18450"/>
                <a:gd name="connsiteX18" fmla="*/ 12761 w 13550"/>
                <a:gd name="connsiteY18" fmla="*/ 6642 h 18450"/>
                <a:gd name="connsiteX19" fmla="*/ 12761 w 13550"/>
                <a:gd name="connsiteY19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550" h="18450">
                  <a:moveTo>
                    <a:pt x="1691" y="18450"/>
                  </a:moveTo>
                  <a:lnTo>
                    <a:pt x="1691" y="18450"/>
                  </a:lnTo>
                  <a:cubicBezTo>
                    <a:pt x="-564" y="15929"/>
                    <a:pt x="-564" y="12115"/>
                    <a:pt x="1691" y="9594"/>
                  </a:cubicBezTo>
                  <a:cubicBezTo>
                    <a:pt x="1930" y="8376"/>
                    <a:pt x="1930" y="7122"/>
                    <a:pt x="1691" y="5904"/>
                  </a:cubicBezTo>
                  <a:cubicBezTo>
                    <a:pt x="1691" y="5904"/>
                    <a:pt x="1691" y="5904"/>
                    <a:pt x="1691" y="5904"/>
                  </a:cubicBezTo>
                  <a:cubicBezTo>
                    <a:pt x="1691" y="5904"/>
                    <a:pt x="1691" y="5904"/>
                    <a:pt x="5381" y="5904"/>
                  </a:cubicBezTo>
                  <a:cubicBezTo>
                    <a:pt x="6568" y="7959"/>
                    <a:pt x="6568" y="10491"/>
                    <a:pt x="5381" y="12546"/>
                  </a:cubicBezTo>
                  <a:lnTo>
                    <a:pt x="5381" y="16974"/>
                  </a:lnTo>
                  <a:lnTo>
                    <a:pt x="5381" y="16974"/>
                  </a:lnTo>
                  <a:cubicBezTo>
                    <a:pt x="3680" y="17356"/>
                    <a:pt x="1917" y="17356"/>
                    <a:pt x="215" y="16974"/>
                  </a:cubicBezTo>
                  <a:close/>
                  <a:moveTo>
                    <a:pt x="12023" y="1476"/>
                  </a:moveTo>
                  <a:lnTo>
                    <a:pt x="8333" y="1476"/>
                  </a:lnTo>
                  <a:lnTo>
                    <a:pt x="8333" y="1476"/>
                  </a:lnTo>
                  <a:cubicBezTo>
                    <a:pt x="8333" y="1476"/>
                    <a:pt x="8333" y="1476"/>
                    <a:pt x="8333" y="1476"/>
                  </a:cubicBezTo>
                  <a:cubicBezTo>
                    <a:pt x="6581" y="4168"/>
                    <a:pt x="6581" y="7640"/>
                    <a:pt x="8333" y="10332"/>
                  </a:cubicBezTo>
                  <a:lnTo>
                    <a:pt x="8333" y="10332"/>
                  </a:lnTo>
                  <a:cubicBezTo>
                    <a:pt x="8333" y="10332"/>
                    <a:pt x="12023" y="10332"/>
                    <a:pt x="12761" y="10332"/>
                  </a:cubicBezTo>
                  <a:lnTo>
                    <a:pt x="12761" y="6642"/>
                  </a:lnTo>
                  <a:lnTo>
                    <a:pt x="12761" y="6642"/>
                  </a:lnTo>
                  <a:cubicBezTo>
                    <a:pt x="13814" y="4553"/>
                    <a:pt x="13814" y="2089"/>
                    <a:pt x="12761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id="{DF42E58D-C48F-4ABA-911F-8197666F77F5}"/>
                </a:ext>
              </a:extLst>
            </p:cNvPr>
            <p:cNvSpPr/>
            <p:nvPr/>
          </p:nvSpPr>
          <p:spPr>
            <a:xfrm>
              <a:off x="10157430" y="3648685"/>
              <a:ext cx="4427" cy="14759"/>
            </a:xfrm>
            <a:custGeom>
              <a:avLst/>
              <a:gdLst>
                <a:gd name="connsiteX0" fmla="*/ 0 w 4427"/>
                <a:gd name="connsiteY0" fmla="*/ 14760 h 14759"/>
                <a:gd name="connsiteX1" fmla="*/ 4428 w 4427"/>
                <a:gd name="connsiteY1" fmla="*/ 14760 h 14759"/>
                <a:gd name="connsiteX2" fmla="*/ 4428 w 4427"/>
                <a:gd name="connsiteY2" fmla="*/ 10332 h 14759"/>
                <a:gd name="connsiteX3" fmla="*/ 4428 w 4427"/>
                <a:gd name="connsiteY3" fmla="*/ 5904 h 14759"/>
                <a:gd name="connsiteX4" fmla="*/ 4428 w 4427"/>
                <a:gd name="connsiteY4" fmla="*/ 0 h 14759"/>
                <a:gd name="connsiteX5" fmla="*/ 4428 w 4427"/>
                <a:gd name="connsiteY5" fmla="*/ 0 h 14759"/>
                <a:gd name="connsiteX6" fmla="*/ 4428 w 4427"/>
                <a:gd name="connsiteY6" fmla="*/ 3690 h 14759"/>
                <a:gd name="connsiteX7" fmla="*/ 4428 w 4427"/>
                <a:gd name="connsiteY7" fmla="*/ 3690 h 14759"/>
                <a:gd name="connsiteX8" fmla="*/ 4428 w 4427"/>
                <a:gd name="connsiteY8" fmla="*/ 8856 h 14759"/>
                <a:gd name="connsiteX9" fmla="*/ 4428 w 4427"/>
                <a:gd name="connsiteY9" fmla="*/ 8856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7" h="14759">
                  <a:moveTo>
                    <a:pt x="0" y="14760"/>
                  </a:moveTo>
                  <a:lnTo>
                    <a:pt x="4428" y="14760"/>
                  </a:lnTo>
                  <a:cubicBezTo>
                    <a:pt x="4428" y="14760"/>
                    <a:pt x="4428" y="14760"/>
                    <a:pt x="4428" y="10332"/>
                  </a:cubicBezTo>
                  <a:cubicBezTo>
                    <a:pt x="4428" y="5904"/>
                    <a:pt x="4428" y="10332"/>
                    <a:pt x="4428" y="5904"/>
                  </a:cubicBezTo>
                  <a:lnTo>
                    <a:pt x="4428" y="0"/>
                  </a:lnTo>
                  <a:lnTo>
                    <a:pt x="4428" y="0"/>
                  </a:lnTo>
                  <a:cubicBezTo>
                    <a:pt x="4189" y="1218"/>
                    <a:pt x="4189" y="2472"/>
                    <a:pt x="4428" y="3690"/>
                  </a:cubicBezTo>
                  <a:cubicBezTo>
                    <a:pt x="4428" y="3690"/>
                    <a:pt x="4428" y="3690"/>
                    <a:pt x="4428" y="3690"/>
                  </a:cubicBezTo>
                  <a:cubicBezTo>
                    <a:pt x="4428" y="3690"/>
                    <a:pt x="4428" y="3690"/>
                    <a:pt x="4428" y="8856"/>
                  </a:cubicBezTo>
                  <a:cubicBezTo>
                    <a:pt x="4428" y="14022"/>
                    <a:pt x="4428" y="8856"/>
                    <a:pt x="4428" y="8856"/>
                  </a:cubicBezTo>
                  <a:close/>
                </a:path>
              </a:pathLst>
            </a:custGeom>
            <a:solidFill>
              <a:srgbClr val="1E5B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id="{99F9E2AC-6BD6-4B27-987A-A85D8E74F78D}"/>
                </a:ext>
              </a:extLst>
            </p:cNvPr>
            <p:cNvSpPr/>
            <p:nvPr/>
          </p:nvSpPr>
          <p:spPr>
            <a:xfrm>
              <a:off x="10152263" y="3646471"/>
              <a:ext cx="12069" cy="27306"/>
            </a:xfrm>
            <a:custGeom>
              <a:avLst/>
              <a:gdLst>
                <a:gd name="connsiteX0" fmla="*/ 5166 w 12069"/>
                <a:gd name="connsiteY0" fmla="*/ 17712 h 27306"/>
                <a:gd name="connsiteX1" fmla="*/ 5166 w 12069"/>
                <a:gd name="connsiteY1" fmla="*/ 17712 h 27306"/>
                <a:gd name="connsiteX2" fmla="*/ 5166 w 12069"/>
                <a:gd name="connsiteY2" fmla="*/ 17712 h 27306"/>
                <a:gd name="connsiteX3" fmla="*/ 5166 w 12069"/>
                <a:gd name="connsiteY3" fmla="*/ 12546 h 27306"/>
                <a:gd name="connsiteX4" fmla="*/ 5166 w 12069"/>
                <a:gd name="connsiteY4" fmla="*/ 12546 h 27306"/>
                <a:gd name="connsiteX5" fmla="*/ 5166 w 12069"/>
                <a:gd name="connsiteY5" fmla="*/ 8856 h 27306"/>
                <a:gd name="connsiteX6" fmla="*/ 5166 w 12069"/>
                <a:gd name="connsiteY6" fmla="*/ 8856 h 27306"/>
                <a:gd name="connsiteX7" fmla="*/ 5166 w 12069"/>
                <a:gd name="connsiteY7" fmla="*/ 14760 h 27306"/>
                <a:gd name="connsiteX8" fmla="*/ 5166 w 12069"/>
                <a:gd name="connsiteY8" fmla="*/ 19188 h 27306"/>
                <a:gd name="connsiteX9" fmla="*/ 5166 w 12069"/>
                <a:gd name="connsiteY9" fmla="*/ 23616 h 27306"/>
                <a:gd name="connsiteX10" fmla="*/ 0 w 12069"/>
                <a:gd name="connsiteY10" fmla="*/ 27306 h 27306"/>
                <a:gd name="connsiteX11" fmla="*/ 11808 w 12069"/>
                <a:gd name="connsiteY11" fmla="*/ 0 h 27306"/>
                <a:gd name="connsiteX12" fmla="*/ 11808 w 12069"/>
                <a:gd name="connsiteY12" fmla="*/ 0 h 27306"/>
                <a:gd name="connsiteX13" fmla="*/ 11808 w 12069"/>
                <a:gd name="connsiteY13" fmla="*/ 3690 h 27306"/>
                <a:gd name="connsiteX14" fmla="*/ 11808 w 12069"/>
                <a:gd name="connsiteY14" fmla="*/ 3690 h 27306"/>
                <a:gd name="connsiteX15" fmla="*/ 11808 w 12069"/>
                <a:gd name="connsiteY15" fmla="*/ 9594 h 27306"/>
                <a:gd name="connsiteX16" fmla="*/ 11808 w 12069"/>
                <a:gd name="connsiteY16" fmla="*/ 9594 h 27306"/>
                <a:gd name="connsiteX17" fmla="*/ 11808 w 12069"/>
                <a:gd name="connsiteY17" fmla="*/ 9594 h 27306"/>
                <a:gd name="connsiteX18" fmla="*/ 11808 w 12069"/>
                <a:gd name="connsiteY18" fmla="*/ 9594 h 27306"/>
                <a:gd name="connsiteX19" fmla="*/ 11808 w 12069"/>
                <a:gd name="connsiteY19" fmla="*/ 5904 h 27306"/>
                <a:gd name="connsiteX20" fmla="*/ 11808 w 12069"/>
                <a:gd name="connsiteY20" fmla="*/ 738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069" h="27306">
                  <a:moveTo>
                    <a:pt x="5166" y="17712"/>
                  </a:moveTo>
                  <a:lnTo>
                    <a:pt x="5166" y="17712"/>
                  </a:lnTo>
                  <a:lnTo>
                    <a:pt x="5166" y="17712"/>
                  </a:lnTo>
                  <a:cubicBezTo>
                    <a:pt x="5166" y="17712"/>
                    <a:pt x="5166" y="13284"/>
                    <a:pt x="5166" y="12546"/>
                  </a:cubicBezTo>
                  <a:lnTo>
                    <a:pt x="5166" y="12546"/>
                  </a:lnTo>
                  <a:cubicBezTo>
                    <a:pt x="4928" y="11328"/>
                    <a:pt x="4928" y="10074"/>
                    <a:pt x="5166" y="8856"/>
                  </a:cubicBezTo>
                  <a:lnTo>
                    <a:pt x="5166" y="8856"/>
                  </a:lnTo>
                  <a:cubicBezTo>
                    <a:pt x="4991" y="10820"/>
                    <a:pt x="4991" y="12796"/>
                    <a:pt x="5166" y="14760"/>
                  </a:cubicBezTo>
                  <a:cubicBezTo>
                    <a:pt x="5166" y="14760"/>
                    <a:pt x="5166" y="14760"/>
                    <a:pt x="5166" y="19188"/>
                  </a:cubicBezTo>
                  <a:cubicBezTo>
                    <a:pt x="5166" y="23616"/>
                    <a:pt x="5166" y="19188"/>
                    <a:pt x="5166" y="23616"/>
                  </a:cubicBezTo>
                  <a:lnTo>
                    <a:pt x="0" y="27306"/>
                  </a:lnTo>
                  <a:close/>
                  <a:moveTo>
                    <a:pt x="11808" y="0"/>
                  </a:moveTo>
                  <a:lnTo>
                    <a:pt x="11808" y="0"/>
                  </a:lnTo>
                  <a:cubicBezTo>
                    <a:pt x="11808" y="0"/>
                    <a:pt x="11808" y="0"/>
                    <a:pt x="11808" y="3690"/>
                  </a:cubicBezTo>
                  <a:lnTo>
                    <a:pt x="11808" y="3690"/>
                  </a:lnTo>
                  <a:cubicBezTo>
                    <a:pt x="11491" y="5645"/>
                    <a:pt x="11491" y="7639"/>
                    <a:pt x="11808" y="9594"/>
                  </a:cubicBezTo>
                  <a:cubicBezTo>
                    <a:pt x="11808" y="9594"/>
                    <a:pt x="11808" y="9594"/>
                    <a:pt x="11808" y="9594"/>
                  </a:cubicBezTo>
                  <a:lnTo>
                    <a:pt x="11808" y="9594"/>
                  </a:lnTo>
                  <a:lnTo>
                    <a:pt x="11808" y="9594"/>
                  </a:lnTo>
                  <a:cubicBezTo>
                    <a:pt x="12156" y="8389"/>
                    <a:pt x="12156" y="7109"/>
                    <a:pt x="11808" y="5904"/>
                  </a:cubicBezTo>
                  <a:cubicBezTo>
                    <a:pt x="11566" y="4190"/>
                    <a:pt x="11566" y="2452"/>
                    <a:pt x="1180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id="{F21D6BC0-8F06-4DFE-89D6-496531F28331}"/>
                </a:ext>
              </a:extLst>
            </p:cNvPr>
            <p:cNvSpPr/>
            <p:nvPr/>
          </p:nvSpPr>
          <p:spPr>
            <a:xfrm>
              <a:off x="10192853" y="3813260"/>
              <a:ext cx="16974" cy="489"/>
            </a:xfrm>
            <a:custGeom>
              <a:avLst/>
              <a:gdLst>
                <a:gd name="connsiteX0" fmla="*/ 16974 w 16974"/>
                <a:gd name="connsiteY0" fmla="*/ 0 h 489"/>
                <a:gd name="connsiteX1" fmla="*/ 0 w 16974"/>
                <a:gd name="connsiteY1" fmla="*/ 0 h 489"/>
                <a:gd name="connsiteX2" fmla="*/ 16974 w 16974"/>
                <a:gd name="connsiteY2" fmla="*/ 0 h 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74" h="489">
                  <a:moveTo>
                    <a:pt x="16974" y="0"/>
                  </a:moveTo>
                  <a:cubicBezTo>
                    <a:pt x="16974" y="0"/>
                    <a:pt x="1476" y="0"/>
                    <a:pt x="0" y="0"/>
                  </a:cubicBezTo>
                  <a:cubicBezTo>
                    <a:pt x="5638" y="653"/>
                    <a:pt x="11336" y="653"/>
                    <a:pt x="1697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id="{EC90E32E-9EE3-4007-A84B-B606D83C2D3B}"/>
                </a:ext>
              </a:extLst>
            </p:cNvPr>
            <p:cNvSpPr/>
            <p:nvPr/>
          </p:nvSpPr>
          <p:spPr>
            <a:xfrm>
              <a:off x="10196544" y="3817125"/>
              <a:ext cx="24353" cy="1182"/>
            </a:xfrm>
            <a:custGeom>
              <a:avLst/>
              <a:gdLst>
                <a:gd name="connsiteX0" fmla="*/ 0 w 24353"/>
                <a:gd name="connsiteY0" fmla="*/ 562 h 1182"/>
                <a:gd name="connsiteX1" fmla="*/ 0 w 24353"/>
                <a:gd name="connsiteY1" fmla="*/ 562 h 1182"/>
                <a:gd name="connsiteX2" fmla="*/ 8856 w 24353"/>
                <a:gd name="connsiteY2" fmla="*/ 562 h 1182"/>
                <a:gd name="connsiteX3" fmla="*/ 24354 w 24353"/>
                <a:gd name="connsiteY3" fmla="*/ 562 h 1182"/>
                <a:gd name="connsiteX4" fmla="*/ 24354 w 24353"/>
                <a:gd name="connsiteY4" fmla="*/ 562 h 1182"/>
                <a:gd name="connsiteX5" fmla="*/ 8118 w 24353"/>
                <a:gd name="connsiteY5" fmla="*/ 56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3" h="1182">
                  <a:moveTo>
                    <a:pt x="0" y="562"/>
                  </a:moveTo>
                  <a:lnTo>
                    <a:pt x="0" y="562"/>
                  </a:lnTo>
                  <a:cubicBezTo>
                    <a:pt x="2908" y="-187"/>
                    <a:pt x="5948" y="-187"/>
                    <a:pt x="8856" y="562"/>
                  </a:cubicBezTo>
                  <a:cubicBezTo>
                    <a:pt x="13992" y="1390"/>
                    <a:pt x="19218" y="1390"/>
                    <a:pt x="24354" y="562"/>
                  </a:cubicBezTo>
                  <a:lnTo>
                    <a:pt x="24354" y="562"/>
                  </a:lnTo>
                  <a:cubicBezTo>
                    <a:pt x="18967" y="1241"/>
                    <a:pt x="13505" y="1241"/>
                    <a:pt x="8118" y="56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id="{FEE6A769-9259-47D5-9156-D2DDC68CDE44}"/>
                </a:ext>
              </a:extLst>
            </p:cNvPr>
            <p:cNvSpPr/>
            <p:nvPr/>
          </p:nvSpPr>
          <p:spPr>
            <a:xfrm>
              <a:off x="10196544" y="3824330"/>
              <a:ext cx="25092" cy="73800"/>
            </a:xfrm>
            <a:custGeom>
              <a:avLst/>
              <a:gdLst>
                <a:gd name="connsiteX0" fmla="*/ 0 w 25092"/>
                <a:gd name="connsiteY0" fmla="*/ 0 h 73800"/>
                <a:gd name="connsiteX1" fmla="*/ 0 w 25092"/>
                <a:gd name="connsiteY1" fmla="*/ 0 h 73800"/>
                <a:gd name="connsiteX2" fmla="*/ 5166 w 25092"/>
                <a:gd name="connsiteY2" fmla="*/ 0 h 73800"/>
                <a:gd name="connsiteX3" fmla="*/ 5166 w 25092"/>
                <a:gd name="connsiteY3" fmla="*/ 0 h 73800"/>
                <a:gd name="connsiteX4" fmla="*/ 15498 w 25092"/>
                <a:gd name="connsiteY4" fmla="*/ 0 h 73800"/>
                <a:gd name="connsiteX5" fmla="*/ 15498 w 25092"/>
                <a:gd name="connsiteY5" fmla="*/ 0 h 73800"/>
                <a:gd name="connsiteX6" fmla="*/ 25092 w 25092"/>
                <a:gd name="connsiteY6" fmla="*/ 0 h 73800"/>
                <a:gd name="connsiteX7" fmla="*/ 25092 w 25092"/>
                <a:gd name="connsiteY7" fmla="*/ 0 h 73800"/>
                <a:gd name="connsiteX8" fmla="*/ 16236 w 25092"/>
                <a:gd name="connsiteY8" fmla="*/ 0 h 73800"/>
                <a:gd name="connsiteX9" fmla="*/ 16236 w 25092"/>
                <a:gd name="connsiteY9" fmla="*/ 0 h 73800"/>
                <a:gd name="connsiteX10" fmla="*/ 5904 w 25092"/>
                <a:gd name="connsiteY10" fmla="*/ 0 h 73800"/>
                <a:gd name="connsiteX11" fmla="*/ 0 w 25092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092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lnTo>
                    <a:pt x="5166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id="{DC009C14-9BD7-4960-9FAF-02C8F0622E51}"/>
                </a:ext>
              </a:extLst>
            </p:cNvPr>
            <p:cNvSpPr/>
            <p:nvPr/>
          </p:nvSpPr>
          <p:spPr>
            <a:xfrm>
              <a:off x="10196544" y="3799976"/>
              <a:ext cx="16973" cy="10331"/>
            </a:xfrm>
            <a:custGeom>
              <a:avLst/>
              <a:gdLst>
                <a:gd name="connsiteX0" fmla="*/ 16974 w 16973"/>
                <a:gd name="connsiteY0" fmla="*/ 10332 h 10331"/>
                <a:gd name="connsiteX1" fmla="*/ 9594 w 16973"/>
                <a:gd name="connsiteY1" fmla="*/ 4428 h 10331"/>
                <a:gd name="connsiteX2" fmla="*/ 0 w 16973"/>
                <a:gd name="connsiteY2" fmla="*/ 0 h 10331"/>
                <a:gd name="connsiteX3" fmla="*/ 0 w 16973"/>
                <a:gd name="connsiteY3" fmla="*/ 0 h 10331"/>
                <a:gd name="connsiteX4" fmla="*/ 7380 w 16973"/>
                <a:gd name="connsiteY4" fmla="*/ 4428 h 10331"/>
                <a:gd name="connsiteX5" fmla="*/ 14022 w 16973"/>
                <a:gd name="connsiteY5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3" h="10331">
                  <a:moveTo>
                    <a:pt x="16974" y="10332"/>
                  </a:moveTo>
                  <a:lnTo>
                    <a:pt x="9594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0" y="4428"/>
                  </a:lnTo>
                  <a:cubicBezTo>
                    <a:pt x="9203" y="6798"/>
                    <a:pt x="11454" y="8802"/>
                    <a:pt x="14022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id="{4F89EDFA-78BA-4151-990F-99738FE3F32A}"/>
                </a:ext>
              </a:extLst>
            </p:cNvPr>
            <p:cNvSpPr/>
            <p:nvPr/>
          </p:nvSpPr>
          <p:spPr>
            <a:xfrm>
              <a:off x="10196544" y="3792595"/>
              <a:ext cx="28044" cy="22140"/>
            </a:xfrm>
            <a:custGeom>
              <a:avLst/>
              <a:gdLst>
                <a:gd name="connsiteX0" fmla="*/ 28044 w 28044"/>
                <a:gd name="connsiteY0" fmla="*/ 22140 h 22140"/>
                <a:gd name="connsiteX1" fmla="*/ 14760 w 28044"/>
                <a:gd name="connsiteY1" fmla="*/ 10332 h 22140"/>
                <a:gd name="connsiteX2" fmla="*/ 0 w 28044"/>
                <a:gd name="connsiteY2" fmla="*/ 0 h 22140"/>
                <a:gd name="connsiteX3" fmla="*/ 0 w 28044"/>
                <a:gd name="connsiteY3" fmla="*/ 0 h 22140"/>
                <a:gd name="connsiteX4" fmla="*/ 11808 w 28044"/>
                <a:gd name="connsiteY4" fmla="*/ 9594 h 22140"/>
                <a:gd name="connsiteX5" fmla="*/ 25092 w 28044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44" h="22140">
                  <a:moveTo>
                    <a:pt x="28044" y="22140"/>
                  </a:moveTo>
                  <a:cubicBezTo>
                    <a:pt x="23970" y="17822"/>
                    <a:pt x="19527" y="13871"/>
                    <a:pt x="14760" y="103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1808" y="9594"/>
                  </a:lnTo>
                  <a:lnTo>
                    <a:pt x="25092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id="{4006D050-5F40-4589-B939-AD4B80EBF9FF}"/>
                </a:ext>
              </a:extLst>
            </p:cNvPr>
            <p:cNvSpPr/>
            <p:nvPr/>
          </p:nvSpPr>
          <p:spPr>
            <a:xfrm>
              <a:off x="10210565" y="3792595"/>
              <a:ext cx="20664" cy="27306"/>
            </a:xfrm>
            <a:custGeom>
              <a:avLst/>
              <a:gdLst>
                <a:gd name="connsiteX0" fmla="*/ 20664 w 20664"/>
                <a:gd name="connsiteY0" fmla="*/ 23616 h 27306"/>
                <a:gd name="connsiteX1" fmla="*/ 15498 w 20664"/>
                <a:gd name="connsiteY1" fmla="*/ 23616 h 27306"/>
                <a:gd name="connsiteX2" fmla="*/ 9594 w 20664"/>
                <a:gd name="connsiteY2" fmla="*/ 14760 h 27306"/>
                <a:gd name="connsiteX3" fmla="*/ 9594 w 20664"/>
                <a:gd name="connsiteY3" fmla="*/ 8856 h 27306"/>
                <a:gd name="connsiteX4" fmla="*/ 0 w 20664"/>
                <a:gd name="connsiteY4" fmla="*/ 0 h 27306"/>
                <a:gd name="connsiteX5" fmla="*/ 0 w 20664"/>
                <a:gd name="connsiteY5" fmla="*/ 0 h 27306"/>
                <a:gd name="connsiteX6" fmla="*/ 8856 w 20664"/>
                <a:gd name="connsiteY6" fmla="*/ 8856 h 27306"/>
                <a:gd name="connsiteX7" fmla="*/ 8856 w 20664"/>
                <a:gd name="connsiteY7" fmla="*/ 14760 h 27306"/>
                <a:gd name="connsiteX8" fmla="*/ 13284 w 20664"/>
                <a:gd name="connsiteY8" fmla="*/ 22140 h 27306"/>
                <a:gd name="connsiteX9" fmla="*/ 19926 w 20664"/>
                <a:gd name="connsiteY9" fmla="*/ 27306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64" h="27306">
                  <a:moveTo>
                    <a:pt x="20664" y="23616"/>
                  </a:moveTo>
                  <a:cubicBezTo>
                    <a:pt x="20664" y="23616"/>
                    <a:pt x="16974" y="23616"/>
                    <a:pt x="15498" y="23616"/>
                  </a:cubicBezTo>
                  <a:cubicBezTo>
                    <a:pt x="13269" y="20848"/>
                    <a:pt x="11291" y="17884"/>
                    <a:pt x="9594" y="14760"/>
                  </a:cubicBezTo>
                  <a:cubicBezTo>
                    <a:pt x="9299" y="12803"/>
                    <a:pt x="9299" y="10813"/>
                    <a:pt x="9594" y="8856"/>
                  </a:cubicBezTo>
                  <a:cubicBezTo>
                    <a:pt x="6797" y="5499"/>
                    <a:pt x="3572" y="2522"/>
                    <a:pt x="0" y="0"/>
                  </a:cubicBezTo>
                  <a:lnTo>
                    <a:pt x="0" y="0"/>
                  </a:lnTo>
                  <a:cubicBezTo>
                    <a:pt x="0" y="0"/>
                    <a:pt x="8118" y="6642"/>
                    <a:pt x="8856" y="8856"/>
                  </a:cubicBezTo>
                  <a:cubicBezTo>
                    <a:pt x="8561" y="10813"/>
                    <a:pt x="8561" y="12803"/>
                    <a:pt x="8856" y="14760"/>
                  </a:cubicBezTo>
                  <a:lnTo>
                    <a:pt x="13284" y="22140"/>
                  </a:lnTo>
                  <a:lnTo>
                    <a:pt x="19926" y="2730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id="{2C102D68-DE3F-4E2C-B492-9C149CC564F2}"/>
                </a:ext>
              </a:extLst>
            </p:cNvPr>
            <p:cNvSpPr/>
            <p:nvPr/>
          </p:nvSpPr>
          <p:spPr>
            <a:xfrm>
              <a:off x="10161857" y="3783002"/>
              <a:ext cx="11070" cy="8117"/>
            </a:xfrm>
            <a:custGeom>
              <a:avLst/>
              <a:gdLst>
                <a:gd name="connsiteX0" fmla="*/ 11070 w 11070"/>
                <a:gd name="connsiteY0" fmla="*/ 8118 h 8117"/>
                <a:gd name="connsiteX1" fmla="*/ 0 w 11070"/>
                <a:gd name="connsiteY1" fmla="*/ 0 h 8117"/>
                <a:gd name="connsiteX2" fmla="*/ 0 w 11070"/>
                <a:gd name="connsiteY2" fmla="*/ 0 h 8117"/>
                <a:gd name="connsiteX3" fmla="*/ 11070 w 11070"/>
                <a:gd name="connsiteY3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8117">
                  <a:moveTo>
                    <a:pt x="11070" y="8118"/>
                  </a:moveTo>
                  <a:cubicBezTo>
                    <a:pt x="7172" y="5708"/>
                    <a:pt x="3471" y="2993"/>
                    <a:pt x="0" y="0"/>
                  </a:cubicBezTo>
                  <a:lnTo>
                    <a:pt x="0" y="0"/>
                  </a:lnTo>
                  <a:cubicBezTo>
                    <a:pt x="3471" y="2993"/>
                    <a:pt x="7172" y="5708"/>
                    <a:pt x="11070" y="811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id="{AE4E839D-2101-4167-A688-2BACEB73F8FB}"/>
                </a:ext>
              </a:extLst>
            </p:cNvPr>
            <p:cNvSpPr/>
            <p:nvPr/>
          </p:nvSpPr>
          <p:spPr>
            <a:xfrm>
              <a:off x="10158167" y="3791119"/>
              <a:ext cx="28044" cy="8044"/>
            </a:xfrm>
            <a:custGeom>
              <a:avLst/>
              <a:gdLst>
                <a:gd name="connsiteX0" fmla="*/ 28044 w 28044"/>
                <a:gd name="connsiteY0" fmla="*/ 7380 h 8044"/>
                <a:gd name="connsiteX1" fmla="*/ 13284 w 28044"/>
                <a:gd name="connsiteY1" fmla="*/ 7380 h 8044"/>
                <a:gd name="connsiteX2" fmla="*/ 0 w 28044"/>
                <a:gd name="connsiteY2" fmla="*/ 0 h 8044"/>
                <a:gd name="connsiteX3" fmla="*/ 0 w 28044"/>
                <a:gd name="connsiteY3" fmla="*/ 0 h 8044"/>
                <a:gd name="connsiteX4" fmla="*/ 12546 w 28044"/>
                <a:gd name="connsiteY4" fmla="*/ 7380 h 8044"/>
                <a:gd name="connsiteX5" fmla="*/ 28044 w 28044"/>
                <a:gd name="connsiteY5" fmla="*/ 7380 h 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44" h="8044">
                  <a:moveTo>
                    <a:pt x="28044" y="7380"/>
                  </a:moveTo>
                  <a:cubicBezTo>
                    <a:pt x="23164" y="8266"/>
                    <a:pt x="18164" y="8266"/>
                    <a:pt x="13284" y="7380"/>
                  </a:cubicBezTo>
                  <a:cubicBezTo>
                    <a:pt x="8644" y="5322"/>
                    <a:pt x="4199" y="2852"/>
                    <a:pt x="0" y="0"/>
                  </a:cubicBezTo>
                  <a:lnTo>
                    <a:pt x="0" y="0"/>
                  </a:lnTo>
                  <a:lnTo>
                    <a:pt x="12546" y="7380"/>
                  </a:lnTo>
                  <a:lnTo>
                    <a:pt x="28044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id="{988B4893-5B5A-49C4-B55B-0334F12136CB}"/>
                </a:ext>
              </a:extLst>
            </p:cNvPr>
            <p:cNvSpPr/>
            <p:nvPr/>
          </p:nvSpPr>
          <p:spPr>
            <a:xfrm>
              <a:off x="10167024" y="3802189"/>
              <a:ext cx="11069" cy="475"/>
            </a:xfrm>
            <a:custGeom>
              <a:avLst/>
              <a:gdLst>
                <a:gd name="connsiteX0" fmla="*/ 10332 w 11069"/>
                <a:gd name="connsiteY0" fmla="*/ 0 h 475"/>
                <a:gd name="connsiteX1" fmla="*/ 0 w 11069"/>
                <a:gd name="connsiteY1" fmla="*/ 0 h 475"/>
                <a:gd name="connsiteX2" fmla="*/ 0 w 11069"/>
                <a:gd name="connsiteY2" fmla="*/ 0 h 475"/>
                <a:gd name="connsiteX3" fmla="*/ 11070 w 11069"/>
                <a:gd name="connsiteY3" fmla="*/ 0 h 475"/>
                <a:gd name="connsiteX4" fmla="*/ 11070 w 11069"/>
                <a:gd name="connsiteY4" fmla="*/ 0 h 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475">
                  <a:moveTo>
                    <a:pt x="10332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663" y="634"/>
                    <a:pt x="7407" y="634"/>
                    <a:pt x="11070" y="0"/>
                  </a:cubicBezTo>
                  <a:lnTo>
                    <a:pt x="1107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id="{05F68A6E-6E43-424C-AF9E-425CAA7B1D9A}"/>
                </a:ext>
              </a:extLst>
            </p:cNvPr>
            <p:cNvSpPr/>
            <p:nvPr/>
          </p:nvSpPr>
          <p:spPr>
            <a:xfrm>
              <a:off x="10178541" y="3773408"/>
              <a:ext cx="3980" cy="22140"/>
            </a:xfrm>
            <a:custGeom>
              <a:avLst/>
              <a:gdLst>
                <a:gd name="connsiteX0" fmla="*/ 3980 w 3980"/>
                <a:gd name="connsiteY0" fmla="*/ 22140 h 22140"/>
                <a:gd name="connsiteX1" fmla="*/ 290 w 3980"/>
                <a:gd name="connsiteY1" fmla="*/ 13284 h 22140"/>
                <a:gd name="connsiteX2" fmla="*/ 290 w 3980"/>
                <a:gd name="connsiteY2" fmla="*/ 7380 h 22140"/>
                <a:gd name="connsiteX3" fmla="*/ 290 w 3980"/>
                <a:gd name="connsiteY3" fmla="*/ 7380 h 22140"/>
                <a:gd name="connsiteX4" fmla="*/ 290 w 3980"/>
                <a:gd name="connsiteY4" fmla="*/ 0 h 22140"/>
                <a:gd name="connsiteX5" fmla="*/ 290 w 3980"/>
                <a:gd name="connsiteY5" fmla="*/ 0 h 22140"/>
                <a:gd name="connsiteX6" fmla="*/ 290 w 3980"/>
                <a:gd name="connsiteY6" fmla="*/ 7380 h 22140"/>
                <a:gd name="connsiteX7" fmla="*/ 290 w 3980"/>
                <a:gd name="connsiteY7" fmla="*/ 7380 h 22140"/>
                <a:gd name="connsiteX8" fmla="*/ 290 w 3980"/>
                <a:gd name="connsiteY8" fmla="*/ 13284 h 22140"/>
                <a:gd name="connsiteX9" fmla="*/ 3980 w 3980"/>
                <a:gd name="connsiteY9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80" h="22140">
                  <a:moveTo>
                    <a:pt x="3980" y="22140"/>
                  </a:moveTo>
                  <a:cubicBezTo>
                    <a:pt x="3980" y="22140"/>
                    <a:pt x="290" y="14760"/>
                    <a:pt x="290" y="13284"/>
                  </a:cubicBezTo>
                  <a:lnTo>
                    <a:pt x="290" y="7380"/>
                  </a:lnTo>
                  <a:lnTo>
                    <a:pt x="290" y="7380"/>
                  </a:lnTo>
                  <a:cubicBezTo>
                    <a:pt x="-11" y="4929"/>
                    <a:pt x="-11" y="2451"/>
                    <a:pt x="290" y="0"/>
                  </a:cubicBezTo>
                  <a:lnTo>
                    <a:pt x="290" y="0"/>
                  </a:lnTo>
                  <a:cubicBezTo>
                    <a:pt x="-97" y="2445"/>
                    <a:pt x="-97" y="4935"/>
                    <a:pt x="290" y="7380"/>
                  </a:cubicBezTo>
                  <a:cubicBezTo>
                    <a:pt x="290" y="7380"/>
                    <a:pt x="290" y="7380"/>
                    <a:pt x="290" y="7380"/>
                  </a:cubicBezTo>
                  <a:cubicBezTo>
                    <a:pt x="688" y="9328"/>
                    <a:pt x="688" y="11336"/>
                    <a:pt x="290" y="13284"/>
                  </a:cubicBezTo>
                  <a:cubicBezTo>
                    <a:pt x="751" y="16501"/>
                    <a:pt x="2020" y="19548"/>
                    <a:pt x="3980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id="{DA2124C4-DEB0-40EE-8186-8FA76B128D00}"/>
                </a:ext>
              </a:extLst>
            </p:cNvPr>
            <p:cNvSpPr/>
            <p:nvPr/>
          </p:nvSpPr>
          <p:spPr>
            <a:xfrm>
              <a:off x="10190399" y="3776360"/>
              <a:ext cx="554" cy="23616"/>
            </a:xfrm>
            <a:custGeom>
              <a:avLst/>
              <a:gdLst>
                <a:gd name="connsiteX0" fmla="*/ 240 w 554"/>
                <a:gd name="connsiteY0" fmla="*/ 23616 h 23616"/>
                <a:gd name="connsiteX1" fmla="*/ 240 w 554"/>
                <a:gd name="connsiteY1" fmla="*/ 19188 h 23616"/>
                <a:gd name="connsiteX2" fmla="*/ 240 w 554"/>
                <a:gd name="connsiteY2" fmla="*/ 19188 h 23616"/>
                <a:gd name="connsiteX3" fmla="*/ 240 w 554"/>
                <a:gd name="connsiteY3" fmla="*/ 13284 h 23616"/>
                <a:gd name="connsiteX4" fmla="*/ 240 w 554"/>
                <a:gd name="connsiteY4" fmla="*/ 6642 h 23616"/>
                <a:gd name="connsiteX5" fmla="*/ 240 w 554"/>
                <a:gd name="connsiteY5" fmla="*/ 0 h 23616"/>
                <a:gd name="connsiteX6" fmla="*/ 240 w 554"/>
                <a:gd name="connsiteY6" fmla="*/ 0 h 23616"/>
                <a:gd name="connsiteX7" fmla="*/ 240 w 554"/>
                <a:gd name="connsiteY7" fmla="*/ 6642 h 23616"/>
                <a:gd name="connsiteX8" fmla="*/ 240 w 554"/>
                <a:gd name="connsiteY8" fmla="*/ 13284 h 23616"/>
                <a:gd name="connsiteX9" fmla="*/ 240 w 554"/>
                <a:gd name="connsiteY9" fmla="*/ 18450 h 23616"/>
                <a:gd name="connsiteX10" fmla="*/ 240 w 554"/>
                <a:gd name="connsiteY10" fmla="*/ 2214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4" h="23616">
                  <a:moveTo>
                    <a:pt x="240" y="23616"/>
                  </a:moveTo>
                  <a:cubicBezTo>
                    <a:pt x="240" y="23616"/>
                    <a:pt x="240" y="23616"/>
                    <a:pt x="240" y="19188"/>
                  </a:cubicBezTo>
                  <a:lnTo>
                    <a:pt x="240" y="19188"/>
                  </a:lnTo>
                  <a:cubicBezTo>
                    <a:pt x="-15" y="17229"/>
                    <a:pt x="-15" y="15243"/>
                    <a:pt x="240" y="13284"/>
                  </a:cubicBezTo>
                  <a:cubicBezTo>
                    <a:pt x="659" y="11090"/>
                    <a:pt x="659" y="8836"/>
                    <a:pt x="240" y="6642"/>
                  </a:cubicBezTo>
                  <a:cubicBezTo>
                    <a:pt x="240" y="6642"/>
                    <a:pt x="240" y="0"/>
                    <a:pt x="240" y="0"/>
                  </a:cubicBezTo>
                  <a:lnTo>
                    <a:pt x="240" y="0"/>
                  </a:lnTo>
                  <a:cubicBezTo>
                    <a:pt x="240" y="0"/>
                    <a:pt x="240" y="5166"/>
                    <a:pt x="240" y="6642"/>
                  </a:cubicBezTo>
                  <a:cubicBezTo>
                    <a:pt x="240" y="8118"/>
                    <a:pt x="240" y="11070"/>
                    <a:pt x="240" y="13284"/>
                  </a:cubicBezTo>
                  <a:cubicBezTo>
                    <a:pt x="-80" y="14991"/>
                    <a:pt x="-80" y="16743"/>
                    <a:pt x="240" y="18450"/>
                  </a:cubicBezTo>
                  <a:lnTo>
                    <a:pt x="240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id="{723F90CF-503B-4589-A170-1647808D78B4}"/>
                </a:ext>
              </a:extLst>
            </p:cNvPr>
            <p:cNvSpPr/>
            <p:nvPr/>
          </p:nvSpPr>
          <p:spPr>
            <a:xfrm>
              <a:off x="10136028" y="3760861"/>
              <a:ext cx="8855" cy="5166"/>
            </a:xfrm>
            <a:custGeom>
              <a:avLst/>
              <a:gdLst>
                <a:gd name="connsiteX0" fmla="*/ 8856 w 8855"/>
                <a:gd name="connsiteY0" fmla="*/ 5166 h 5166"/>
                <a:gd name="connsiteX1" fmla="*/ 8856 w 8855"/>
                <a:gd name="connsiteY1" fmla="*/ 5166 h 5166"/>
                <a:gd name="connsiteX2" fmla="*/ 0 w 8855"/>
                <a:gd name="connsiteY2" fmla="*/ 0 h 5166"/>
                <a:gd name="connsiteX3" fmla="*/ 0 w 8855"/>
                <a:gd name="connsiteY3" fmla="*/ 0 h 5166"/>
                <a:gd name="connsiteX4" fmla="*/ 8856 w 8855"/>
                <a:gd name="connsiteY4" fmla="*/ 5166 h 5166"/>
                <a:gd name="connsiteX5" fmla="*/ 8856 w 8855"/>
                <a:gd name="connsiteY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5166">
                  <a:moveTo>
                    <a:pt x="8856" y="5166"/>
                  </a:moveTo>
                  <a:lnTo>
                    <a:pt x="8856" y="5166"/>
                  </a:lnTo>
                  <a:cubicBezTo>
                    <a:pt x="6228" y="2941"/>
                    <a:pt x="3231" y="1193"/>
                    <a:pt x="0" y="0"/>
                  </a:cubicBezTo>
                  <a:lnTo>
                    <a:pt x="0" y="0"/>
                  </a:lnTo>
                  <a:cubicBezTo>
                    <a:pt x="0" y="0"/>
                    <a:pt x="8118" y="0"/>
                    <a:pt x="8856" y="5166"/>
                  </a:cubicBezTo>
                  <a:lnTo>
                    <a:pt x="8856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id="{241E72CB-0068-4F9D-B9B6-CF2293488762}"/>
                </a:ext>
              </a:extLst>
            </p:cNvPr>
            <p:cNvSpPr/>
            <p:nvPr/>
          </p:nvSpPr>
          <p:spPr>
            <a:xfrm>
              <a:off x="10160876" y="3752006"/>
              <a:ext cx="429" cy="24353"/>
            </a:xfrm>
            <a:custGeom>
              <a:avLst/>
              <a:gdLst>
                <a:gd name="connsiteX0" fmla="*/ 244 w 429"/>
                <a:gd name="connsiteY0" fmla="*/ 24354 h 24353"/>
                <a:gd name="connsiteX1" fmla="*/ 244 w 429"/>
                <a:gd name="connsiteY1" fmla="*/ 19926 h 24353"/>
                <a:gd name="connsiteX2" fmla="*/ 244 w 429"/>
                <a:gd name="connsiteY2" fmla="*/ 16236 h 24353"/>
                <a:gd name="connsiteX3" fmla="*/ 244 w 429"/>
                <a:gd name="connsiteY3" fmla="*/ 8856 h 24353"/>
                <a:gd name="connsiteX4" fmla="*/ 244 w 429"/>
                <a:gd name="connsiteY4" fmla="*/ 0 h 24353"/>
                <a:gd name="connsiteX5" fmla="*/ 244 w 429"/>
                <a:gd name="connsiteY5" fmla="*/ 0 h 24353"/>
                <a:gd name="connsiteX6" fmla="*/ 244 w 429"/>
                <a:gd name="connsiteY6" fmla="*/ 9594 h 24353"/>
                <a:gd name="connsiteX7" fmla="*/ 244 w 429"/>
                <a:gd name="connsiteY7" fmla="*/ 16974 h 24353"/>
                <a:gd name="connsiteX8" fmla="*/ 244 w 429"/>
                <a:gd name="connsiteY8" fmla="*/ 21402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9" h="24353">
                  <a:moveTo>
                    <a:pt x="244" y="24354"/>
                  </a:moveTo>
                  <a:cubicBezTo>
                    <a:pt x="244" y="24354"/>
                    <a:pt x="244" y="24354"/>
                    <a:pt x="244" y="19926"/>
                  </a:cubicBezTo>
                  <a:cubicBezTo>
                    <a:pt x="172" y="18697"/>
                    <a:pt x="172" y="17465"/>
                    <a:pt x="244" y="16236"/>
                  </a:cubicBezTo>
                  <a:cubicBezTo>
                    <a:pt x="-81" y="13787"/>
                    <a:pt x="-81" y="11305"/>
                    <a:pt x="244" y="8856"/>
                  </a:cubicBezTo>
                  <a:cubicBezTo>
                    <a:pt x="244" y="8856"/>
                    <a:pt x="244" y="0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8118"/>
                    <a:pt x="244" y="9594"/>
                  </a:cubicBezTo>
                  <a:cubicBezTo>
                    <a:pt x="-81" y="12043"/>
                    <a:pt x="-81" y="14525"/>
                    <a:pt x="244" y="16974"/>
                  </a:cubicBezTo>
                  <a:cubicBezTo>
                    <a:pt x="492" y="18440"/>
                    <a:pt x="492" y="19936"/>
                    <a:pt x="244" y="2140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id="{61A26D8E-33B9-4A33-A334-CBB57813E58E}"/>
                </a:ext>
              </a:extLst>
            </p:cNvPr>
            <p:cNvSpPr/>
            <p:nvPr/>
          </p:nvSpPr>
          <p:spPr>
            <a:xfrm>
              <a:off x="10156586" y="3745363"/>
              <a:ext cx="843" cy="22877"/>
            </a:xfrm>
            <a:custGeom>
              <a:avLst/>
              <a:gdLst>
                <a:gd name="connsiteX0" fmla="*/ 844 w 843"/>
                <a:gd name="connsiteY0" fmla="*/ 22878 h 22877"/>
                <a:gd name="connsiteX1" fmla="*/ 844 w 843"/>
                <a:gd name="connsiteY1" fmla="*/ 12546 h 22877"/>
                <a:gd name="connsiteX2" fmla="*/ 844 w 843"/>
                <a:gd name="connsiteY2" fmla="*/ 5904 h 22877"/>
                <a:gd name="connsiteX3" fmla="*/ 844 w 843"/>
                <a:gd name="connsiteY3" fmla="*/ 0 h 22877"/>
                <a:gd name="connsiteX4" fmla="*/ 844 w 843"/>
                <a:gd name="connsiteY4" fmla="*/ 0 h 22877"/>
                <a:gd name="connsiteX5" fmla="*/ 844 w 843"/>
                <a:gd name="connsiteY5" fmla="*/ 8856 h 22877"/>
                <a:gd name="connsiteX6" fmla="*/ 844 w 843"/>
                <a:gd name="connsiteY6" fmla="*/ 1918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" h="22877">
                  <a:moveTo>
                    <a:pt x="844" y="22878"/>
                  </a:moveTo>
                  <a:cubicBezTo>
                    <a:pt x="-281" y="19526"/>
                    <a:pt x="-281" y="15898"/>
                    <a:pt x="844" y="12546"/>
                  </a:cubicBezTo>
                  <a:lnTo>
                    <a:pt x="844" y="5904"/>
                  </a:lnTo>
                  <a:lnTo>
                    <a:pt x="844" y="0"/>
                  </a:lnTo>
                  <a:lnTo>
                    <a:pt x="844" y="0"/>
                  </a:lnTo>
                  <a:lnTo>
                    <a:pt x="844" y="8856"/>
                  </a:lnTo>
                  <a:cubicBezTo>
                    <a:pt x="-281" y="12208"/>
                    <a:pt x="-281" y="15836"/>
                    <a:pt x="844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id="{30FD3EC5-90DF-46FC-8DE8-7A3FE7E60D54}"/>
                </a:ext>
              </a:extLst>
            </p:cNvPr>
            <p:cNvSpPr/>
            <p:nvPr/>
          </p:nvSpPr>
          <p:spPr>
            <a:xfrm>
              <a:off x="10138242" y="3752006"/>
              <a:ext cx="21401" cy="24353"/>
            </a:xfrm>
            <a:custGeom>
              <a:avLst/>
              <a:gdLst>
                <a:gd name="connsiteX0" fmla="*/ 21402 w 21401"/>
                <a:gd name="connsiteY0" fmla="*/ 24354 h 24353"/>
                <a:gd name="connsiteX1" fmla="*/ 15498 w 21401"/>
                <a:gd name="connsiteY1" fmla="*/ 16236 h 24353"/>
                <a:gd name="connsiteX2" fmla="*/ 7380 w 21401"/>
                <a:gd name="connsiteY2" fmla="*/ 6642 h 24353"/>
                <a:gd name="connsiteX3" fmla="*/ 0 w 21401"/>
                <a:gd name="connsiteY3" fmla="*/ 0 h 24353"/>
                <a:gd name="connsiteX4" fmla="*/ 0 w 21401"/>
                <a:gd name="connsiteY4" fmla="*/ 0 h 24353"/>
                <a:gd name="connsiteX5" fmla="*/ 7380 w 21401"/>
                <a:gd name="connsiteY5" fmla="*/ 6642 h 24353"/>
                <a:gd name="connsiteX6" fmla="*/ 15498 w 21401"/>
                <a:gd name="connsiteY6" fmla="*/ 16974 h 24353"/>
                <a:gd name="connsiteX7" fmla="*/ 21402 w 21401"/>
                <a:gd name="connsiteY7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01" h="24353">
                  <a:moveTo>
                    <a:pt x="21402" y="24354"/>
                  </a:moveTo>
                  <a:cubicBezTo>
                    <a:pt x="18962" y="22025"/>
                    <a:pt x="16961" y="19275"/>
                    <a:pt x="15498" y="16236"/>
                  </a:cubicBezTo>
                  <a:lnTo>
                    <a:pt x="738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0" y="6642"/>
                  </a:lnTo>
                  <a:lnTo>
                    <a:pt x="15498" y="16974"/>
                  </a:lnTo>
                  <a:cubicBezTo>
                    <a:pt x="17034" y="19750"/>
                    <a:pt x="19031" y="22246"/>
                    <a:pt x="21402" y="243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id="{7296C891-FCA5-4B2B-9289-784430637AE9}"/>
                </a:ext>
              </a:extLst>
            </p:cNvPr>
            <p:cNvSpPr/>
            <p:nvPr/>
          </p:nvSpPr>
          <p:spPr>
            <a:xfrm>
              <a:off x="10127172" y="3725437"/>
              <a:ext cx="11069" cy="12546"/>
            </a:xfrm>
            <a:custGeom>
              <a:avLst/>
              <a:gdLst>
                <a:gd name="connsiteX0" fmla="*/ 11070 w 11069"/>
                <a:gd name="connsiteY0" fmla="*/ 11808 h 12546"/>
                <a:gd name="connsiteX1" fmla="*/ 6642 w 11069"/>
                <a:gd name="connsiteY1" fmla="*/ 7380 h 12546"/>
                <a:gd name="connsiteX2" fmla="*/ 0 w 11069"/>
                <a:gd name="connsiteY2" fmla="*/ 0 h 12546"/>
                <a:gd name="connsiteX3" fmla="*/ 0 w 11069"/>
                <a:gd name="connsiteY3" fmla="*/ 0 h 12546"/>
                <a:gd name="connsiteX4" fmla="*/ 6642 w 11069"/>
                <a:gd name="connsiteY4" fmla="*/ 8118 h 12546"/>
                <a:gd name="connsiteX5" fmla="*/ 10332 w 11069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69" h="12546">
                  <a:moveTo>
                    <a:pt x="11070" y="11808"/>
                  </a:moveTo>
                  <a:lnTo>
                    <a:pt x="6642" y="7380"/>
                  </a:lnTo>
                  <a:cubicBezTo>
                    <a:pt x="6642" y="7380"/>
                    <a:pt x="0" y="0"/>
                    <a:pt x="0" y="0"/>
                  </a:cubicBezTo>
                  <a:lnTo>
                    <a:pt x="0" y="0"/>
                  </a:lnTo>
                  <a:lnTo>
                    <a:pt x="6642" y="8118"/>
                  </a:lnTo>
                  <a:cubicBezTo>
                    <a:pt x="6642" y="8118"/>
                    <a:pt x="6642" y="8118"/>
                    <a:pt x="10332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:a16="http://schemas.microsoft.com/office/drawing/2014/main" id="{1F5E98AE-6ECD-44DF-BFCC-2F58BE376AD1}"/>
                </a:ext>
              </a:extLst>
            </p:cNvPr>
            <p:cNvSpPr/>
            <p:nvPr/>
          </p:nvSpPr>
          <p:spPr>
            <a:xfrm>
              <a:off x="10149403" y="3727652"/>
              <a:ext cx="894" cy="16974"/>
            </a:xfrm>
            <a:custGeom>
              <a:avLst/>
              <a:gdLst>
                <a:gd name="connsiteX0" fmla="*/ 646 w 894"/>
                <a:gd name="connsiteY0" fmla="*/ 16974 h 16974"/>
                <a:gd name="connsiteX1" fmla="*/ 646 w 894"/>
                <a:gd name="connsiteY1" fmla="*/ 10332 h 16974"/>
                <a:gd name="connsiteX2" fmla="*/ 646 w 894"/>
                <a:gd name="connsiteY2" fmla="*/ 4428 h 16974"/>
                <a:gd name="connsiteX3" fmla="*/ 646 w 894"/>
                <a:gd name="connsiteY3" fmla="*/ 0 h 16974"/>
                <a:gd name="connsiteX4" fmla="*/ 646 w 894"/>
                <a:gd name="connsiteY4" fmla="*/ 0 h 16974"/>
                <a:gd name="connsiteX5" fmla="*/ 646 w 894"/>
                <a:gd name="connsiteY5" fmla="*/ 4428 h 16974"/>
                <a:gd name="connsiteX6" fmla="*/ 646 w 894"/>
                <a:gd name="connsiteY6" fmla="*/ 10332 h 16974"/>
                <a:gd name="connsiteX7" fmla="*/ 646 w 894"/>
                <a:gd name="connsiteY7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4" h="16974">
                  <a:moveTo>
                    <a:pt x="646" y="16974"/>
                  </a:moveTo>
                  <a:cubicBezTo>
                    <a:pt x="-215" y="14844"/>
                    <a:pt x="-215" y="12462"/>
                    <a:pt x="646" y="10332"/>
                  </a:cubicBezTo>
                  <a:cubicBezTo>
                    <a:pt x="977" y="8378"/>
                    <a:pt x="977" y="6382"/>
                    <a:pt x="646" y="4428"/>
                  </a:cubicBezTo>
                  <a:cubicBezTo>
                    <a:pt x="512" y="2955"/>
                    <a:pt x="512" y="1473"/>
                    <a:pt x="646" y="0"/>
                  </a:cubicBezTo>
                  <a:lnTo>
                    <a:pt x="646" y="0"/>
                  </a:lnTo>
                  <a:cubicBezTo>
                    <a:pt x="512" y="1473"/>
                    <a:pt x="512" y="2955"/>
                    <a:pt x="646" y="4428"/>
                  </a:cubicBezTo>
                  <a:cubicBezTo>
                    <a:pt x="951" y="6384"/>
                    <a:pt x="951" y="8376"/>
                    <a:pt x="646" y="10332"/>
                  </a:cubicBezTo>
                  <a:cubicBezTo>
                    <a:pt x="-215" y="12462"/>
                    <a:pt x="-215" y="14844"/>
                    <a:pt x="646" y="169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id="{F9B86560-143A-4FCD-AA34-8372AD80CC40}"/>
                </a:ext>
              </a:extLst>
            </p:cNvPr>
            <p:cNvSpPr/>
            <p:nvPr/>
          </p:nvSpPr>
          <p:spPr>
            <a:xfrm>
              <a:off x="10148620" y="3720271"/>
              <a:ext cx="932" cy="22140"/>
            </a:xfrm>
            <a:custGeom>
              <a:avLst/>
              <a:gdLst>
                <a:gd name="connsiteX0" fmla="*/ 692 w 932"/>
                <a:gd name="connsiteY0" fmla="*/ 22140 h 22140"/>
                <a:gd name="connsiteX1" fmla="*/ 692 w 932"/>
                <a:gd name="connsiteY1" fmla="*/ 9594 h 22140"/>
                <a:gd name="connsiteX2" fmla="*/ 692 w 932"/>
                <a:gd name="connsiteY2" fmla="*/ 9594 h 22140"/>
                <a:gd name="connsiteX3" fmla="*/ 692 w 932"/>
                <a:gd name="connsiteY3" fmla="*/ 5166 h 22140"/>
                <a:gd name="connsiteX4" fmla="*/ 692 w 932"/>
                <a:gd name="connsiteY4" fmla="*/ 0 h 22140"/>
                <a:gd name="connsiteX5" fmla="*/ 692 w 932"/>
                <a:gd name="connsiteY5" fmla="*/ 0 h 22140"/>
                <a:gd name="connsiteX6" fmla="*/ 692 w 932"/>
                <a:gd name="connsiteY6" fmla="*/ 5166 h 22140"/>
                <a:gd name="connsiteX7" fmla="*/ 692 w 932"/>
                <a:gd name="connsiteY7" fmla="*/ 9594 h 22140"/>
                <a:gd name="connsiteX8" fmla="*/ 692 w 932"/>
                <a:gd name="connsiteY8" fmla="*/ 9594 h 22140"/>
                <a:gd name="connsiteX9" fmla="*/ 692 w 932"/>
                <a:gd name="connsiteY9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" h="22140">
                  <a:moveTo>
                    <a:pt x="692" y="22140"/>
                  </a:moveTo>
                  <a:cubicBezTo>
                    <a:pt x="-231" y="18009"/>
                    <a:pt x="-231" y="13725"/>
                    <a:pt x="692" y="9594"/>
                  </a:cubicBezTo>
                  <a:lnTo>
                    <a:pt x="692" y="9594"/>
                  </a:lnTo>
                  <a:cubicBezTo>
                    <a:pt x="1012" y="8135"/>
                    <a:pt x="1012" y="6624"/>
                    <a:pt x="692" y="5166"/>
                  </a:cubicBezTo>
                  <a:lnTo>
                    <a:pt x="692" y="0"/>
                  </a:lnTo>
                  <a:lnTo>
                    <a:pt x="692" y="0"/>
                  </a:lnTo>
                  <a:lnTo>
                    <a:pt x="692" y="5166"/>
                  </a:lnTo>
                  <a:cubicBezTo>
                    <a:pt x="1012" y="6624"/>
                    <a:pt x="1012" y="8135"/>
                    <a:pt x="692" y="9594"/>
                  </a:cubicBezTo>
                  <a:lnTo>
                    <a:pt x="692" y="9594"/>
                  </a:lnTo>
                  <a:cubicBezTo>
                    <a:pt x="143" y="13758"/>
                    <a:pt x="143" y="17976"/>
                    <a:pt x="692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id="{4197139B-D0A0-4A5B-B819-72947A6989FF}"/>
                </a:ext>
              </a:extLst>
            </p:cNvPr>
            <p:cNvSpPr/>
            <p:nvPr/>
          </p:nvSpPr>
          <p:spPr>
            <a:xfrm>
              <a:off x="10137943" y="3717319"/>
              <a:ext cx="10314" cy="26568"/>
            </a:xfrm>
            <a:custGeom>
              <a:avLst/>
              <a:gdLst>
                <a:gd name="connsiteX0" fmla="*/ 9154 w 10314"/>
                <a:gd name="connsiteY0" fmla="*/ 26568 h 26568"/>
                <a:gd name="connsiteX1" fmla="*/ 9154 w 10314"/>
                <a:gd name="connsiteY1" fmla="*/ 21402 h 26568"/>
                <a:gd name="connsiteX2" fmla="*/ 4726 w 10314"/>
                <a:gd name="connsiteY2" fmla="*/ 10332 h 26568"/>
                <a:gd name="connsiteX3" fmla="*/ 298 w 10314"/>
                <a:gd name="connsiteY3" fmla="*/ 5904 h 26568"/>
                <a:gd name="connsiteX4" fmla="*/ 298 w 10314"/>
                <a:gd name="connsiteY4" fmla="*/ 0 h 26568"/>
                <a:gd name="connsiteX5" fmla="*/ 298 w 10314"/>
                <a:gd name="connsiteY5" fmla="*/ 0 h 26568"/>
                <a:gd name="connsiteX6" fmla="*/ 298 w 10314"/>
                <a:gd name="connsiteY6" fmla="*/ 5166 h 26568"/>
                <a:gd name="connsiteX7" fmla="*/ 4726 w 10314"/>
                <a:gd name="connsiteY7" fmla="*/ 10332 h 26568"/>
                <a:gd name="connsiteX8" fmla="*/ 9892 w 10314"/>
                <a:gd name="connsiteY8" fmla="*/ 21402 h 26568"/>
                <a:gd name="connsiteX9" fmla="*/ 9892 w 10314"/>
                <a:gd name="connsiteY9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14" h="26568">
                  <a:moveTo>
                    <a:pt x="9154" y="26568"/>
                  </a:moveTo>
                  <a:cubicBezTo>
                    <a:pt x="9852" y="24916"/>
                    <a:pt x="9852" y="23054"/>
                    <a:pt x="9154" y="21402"/>
                  </a:cubicBezTo>
                  <a:cubicBezTo>
                    <a:pt x="6858" y="18095"/>
                    <a:pt x="5345" y="14310"/>
                    <a:pt x="4726" y="10332"/>
                  </a:cubicBezTo>
                  <a:lnTo>
                    <a:pt x="298" y="5904"/>
                  </a:lnTo>
                  <a:cubicBezTo>
                    <a:pt x="-99" y="3956"/>
                    <a:pt x="-99" y="1948"/>
                    <a:pt x="298" y="0"/>
                  </a:cubicBezTo>
                  <a:lnTo>
                    <a:pt x="298" y="0"/>
                  </a:lnTo>
                  <a:cubicBezTo>
                    <a:pt x="-60" y="1703"/>
                    <a:pt x="-60" y="3463"/>
                    <a:pt x="298" y="5166"/>
                  </a:cubicBezTo>
                  <a:lnTo>
                    <a:pt x="4726" y="10332"/>
                  </a:lnTo>
                  <a:cubicBezTo>
                    <a:pt x="4726" y="10332"/>
                    <a:pt x="4726" y="19188"/>
                    <a:pt x="9892" y="21402"/>
                  </a:cubicBezTo>
                  <a:cubicBezTo>
                    <a:pt x="10455" y="23078"/>
                    <a:pt x="10455" y="24892"/>
                    <a:pt x="9892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id="{5C2084E3-49E6-4480-9FF0-9C1FEB1B6FED}"/>
                </a:ext>
              </a:extLst>
            </p:cNvPr>
            <p:cNvSpPr/>
            <p:nvPr/>
          </p:nvSpPr>
          <p:spPr>
            <a:xfrm>
              <a:off x="10131402" y="3697393"/>
              <a:ext cx="4625" cy="13284"/>
            </a:xfrm>
            <a:custGeom>
              <a:avLst/>
              <a:gdLst>
                <a:gd name="connsiteX0" fmla="*/ 4626 w 4625"/>
                <a:gd name="connsiteY0" fmla="*/ 9594 h 13284"/>
                <a:gd name="connsiteX1" fmla="*/ 198 w 4625"/>
                <a:gd name="connsiteY1" fmla="*/ 5166 h 13284"/>
                <a:gd name="connsiteX2" fmla="*/ 198 w 4625"/>
                <a:gd name="connsiteY2" fmla="*/ 0 h 13284"/>
                <a:gd name="connsiteX3" fmla="*/ 198 w 4625"/>
                <a:gd name="connsiteY3" fmla="*/ 0 h 13284"/>
                <a:gd name="connsiteX4" fmla="*/ 198 w 4625"/>
                <a:gd name="connsiteY4" fmla="*/ 5166 h 13284"/>
                <a:gd name="connsiteX5" fmla="*/ 4626 w 4625"/>
                <a:gd name="connsiteY5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25" h="13284">
                  <a:moveTo>
                    <a:pt x="4626" y="9594"/>
                  </a:moveTo>
                  <a:cubicBezTo>
                    <a:pt x="2993" y="8283"/>
                    <a:pt x="1508" y="6798"/>
                    <a:pt x="198" y="5166"/>
                  </a:cubicBezTo>
                  <a:cubicBezTo>
                    <a:pt x="-66" y="3454"/>
                    <a:pt x="-66" y="1712"/>
                    <a:pt x="198" y="0"/>
                  </a:cubicBezTo>
                  <a:lnTo>
                    <a:pt x="198" y="0"/>
                  </a:lnTo>
                  <a:cubicBezTo>
                    <a:pt x="305" y="1720"/>
                    <a:pt x="305" y="3446"/>
                    <a:pt x="198" y="5166"/>
                  </a:cubicBezTo>
                  <a:cubicBezTo>
                    <a:pt x="1516" y="7955"/>
                    <a:pt x="2995" y="10665"/>
                    <a:pt x="4626" y="132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id="{FD6B87EF-087A-4EF2-89B3-E14AC64C2E1E}"/>
                </a:ext>
              </a:extLst>
            </p:cNvPr>
            <p:cNvSpPr/>
            <p:nvPr/>
          </p:nvSpPr>
          <p:spPr>
            <a:xfrm>
              <a:off x="10146213" y="3701084"/>
              <a:ext cx="256" cy="5903"/>
            </a:xfrm>
            <a:custGeom>
              <a:avLst/>
              <a:gdLst>
                <a:gd name="connsiteX0" fmla="*/ 146 w 256"/>
                <a:gd name="connsiteY0" fmla="*/ 5166 h 5903"/>
                <a:gd name="connsiteX1" fmla="*/ 146 w 256"/>
                <a:gd name="connsiteY1" fmla="*/ 5166 h 5903"/>
                <a:gd name="connsiteX2" fmla="*/ 146 w 256"/>
                <a:gd name="connsiteY2" fmla="*/ 5166 h 5903"/>
                <a:gd name="connsiteX3" fmla="*/ 146 w 256"/>
                <a:gd name="connsiteY3" fmla="*/ 0 h 5903"/>
                <a:gd name="connsiteX4" fmla="*/ 146 w 256"/>
                <a:gd name="connsiteY4" fmla="*/ 0 h 5903"/>
                <a:gd name="connsiteX5" fmla="*/ 146 w 256"/>
                <a:gd name="connsiteY5" fmla="*/ 5166 h 5903"/>
                <a:gd name="connsiteX6" fmla="*/ 146 w 256"/>
                <a:gd name="connsiteY6" fmla="*/ 1476 h 5903"/>
                <a:gd name="connsiteX7" fmla="*/ 146 w 256"/>
                <a:gd name="connsiteY7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" h="5903">
                  <a:moveTo>
                    <a:pt x="146" y="5166"/>
                  </a:moveTo>
                  <a:lnTo>
                    <a:pt x="146" y="5166"/>
                  </a:lnTo>
                  <a:lnTo>
                    <a:pt x="146" y="5166"/>
                  </a:lnTo>
                  <a:cubicBezTo>
                    <a:pt x="-49" y="3449"/>
                    <a:pt x="-49" y="1717"/>
                    <a:pt x="146" y="0"/>
                  </a:cubicBezTo>
                  <a:lnTo>
                    <a:pt x="146" y="0"/>
                  </a:lnTo>
                  <a:cubicBezTo>
                    <a:pt x="293" y="1719"/>
                    <a:pt x="293" y="3447"/>
                    <a:pt x="146" y="5166"/>
                  </a:cubicBezTo>
                  <a:lnTo>
                    <a:pt x="146" y="1476"/>
                  </a:lnTo>
                  <a:lnTo>
                    <a:pt x="146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id="{F0727C6B-9624-42C6-85D7-49425078191A}"/>
                </a:ext>
              </a:extLst>
            </p:cNvPr>
            <p:cNvSpPr/>
            <p:nvPr/>
          </p:nvSpPr>
          <p:spPr>
            <a:xfrm>
              <a:off x="10143407" y="3698132"/>
              <a:ext cx="9210" cy="16235"/>
            </a:xfrm>
            <a:custGeom>
              <a:avLst/>
              <a:gdLst>
                <a:gd name="connsiteX0" fmla="*/ 0 w 9210"/>
                <a:gd name="connsiteY0" fmla="*/ 16236 h 16235"/>
                <a:gd name="connsiteX1" fmla="*/ 5904 w 9210"/>
                <a:gd name="connsiteY1" fmla="*/ 11070 h 16235"/>
                <a:gd name="connsiteX2" fmla="*/ 8856 w 9210"/>
                <a:gd name="connsiteY2" fmla="*/ 4428 h 16235"/>
                <a:gd name="connsiteX3" fmla="*/ 8856 w 9210"/>
                <a:gd name="connsiteY3" fmla="*/ 4428 h 16235"/>
                <a:gd name="connsiteX4" fmla="*/ 8856 w 9210"/>
                <a:gd name="connsiteY4" fmla="*/ 0 h 16235"/>
                <a:gd name="connsiteX5" fmla="*/ 8856 w 9210"/>
                <a:gd name="connsiteY5" fmla="*/ 0 h 16235"/>
                <a:gd name="connsiteX6" fmla="*/ 8856 w 9210"/>
                <a:gd name="connsiteY6" fmla="*/ 4428 h 16235"/>
                <a:gd name="connsiteX7" fmla="*/ 8856 w 9210"/>
                <a:gd name="connsiteY7" fmla="*/ 4428 h 16235"/>
                <a:gd name="connsiteX8" fmla="*/ 8856 w 9210"/>
                <a:gd name="connsiteY8" fmla="*/ 9594 h 16235"/>
                <a:gd name="connsiteX9" fmla="*/ 2952 w 9210"/>
                <a:gd name="connsiteY9" fmla="*/ 1476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10" h="16235">
                  <a:moveTo>
                    <a:pt x="0" y="16236"/>
                  </a:moveTo>
                  <a:cubicBezTo>
                    <a:pt x="0" y="16236"/>
                    <a:pt x="5166" y="11808"/>
                    <a:pt x="5904" y="11070"/>
                  </a:cubicBezTo>
                  <a:cubicBezTo>
                    <a:pt x="6642" y="10332"/>
                    <a:pt x="8856" y="4428"/>
                    <a:pt x="8856" y="4428"/>
                  </a:cubicBezTo>
                  <a:lnTo>
                    <a:pt x="8856" y="4428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4428"/>
                  </a:lnTo>
                  <a:lnTo>
                    <a:pt x="8856" y="4428"/>
                  </a:lnTo>
                  <a:cubicBezTo>
                    <a:pt x="9328" y="6117"/>
                    <a:pt x="9328" y="7905"/>
                    <a:pt x="8856" y="9594"/>
                  </a:cubicBezTo>
                  <a:lnTo>
                    <a:pt x="2952" y="147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id="{37C7256E-B52A-4EC2-9920-0F2B43715D79}"/>
                </a:ext>
              </a:extLst>
            </p:cNvPr>
            <p:cNvSpPr/>
            <p:nvPr/>
          </p:nvSpPr>
          <p:spPr>
            <a:xfrm>
              <a:off x="10142371" y="3688537"/>
              <a:ext cx="526" cy="25092"/>
            </a:xfrm>
            <a:custGeom>
              <a:avLst/>
              <a:gdLst>
                <a:gd name="connsiteX0" fmla="*/ 298 w 526"/>
                <a:gd name="connsiteY0" fmla="*/ 25092 h 25092"/>
                <a:gd name="connsiteX1" fmla="*/ 298 w 526"/>
                <a:gd name="connsiteY1" fmla="*/ 19188 h 25092"/>
                <a:gd name="connsiteX2" fmla="*/ 298 w 526"/>
                <a:gd name="connsiteY2" fmla="*/ 13284 h 25092"/>
                <a:gd name="connsiteX3" fmla="*/ 298 w 526"/>
                <a:gd name="connsiteY3" fmla="*/ 7380 h 25092"/>
                <a:gd name="connsiteX4" fmla="*/ 298 w 526"/>
                <a:gd name="connsiteY4" fmla="*/ 0 h 25092"/>
                <a:gd name="connsiteX5" fmla="*/ 298 w 526"/>
                <a:gd name="connsiteY5" fmla="*/ 0 h 25092"/>
                <a:gd name="connsiteX6" fmla="*/ 298 w 526"/>
                <a:gd name="connsiteY6" fmla="*/ 7380 h 25092"/>
                <a:gd name="connsiteX7" fmla="*/ 298 w 526"/>
                <a:gd name="connsiteY7" fmla="*/ 13284 h 25092"/>
                <a:gd name="connsiteX8" fmla="*/ 298 w 526"/>
                <a:gd name="connsiteY8" fmla="*/ 14022 h 25092"/>
                <a:gd name="connsiteX9" fmla="*/ 298 w 526"/>
                <a:gd name="connsiteY9" fmla="*/ 2214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6" h="25092">
                  <a:moveTo>
                    <a:pt x="298" y="25092"/>
                  </a:moveTo>
                  <a:cubicBezTo>
                    <a:pt x="-99" y="23144"/>
                    <a:pt x="-99" y="21136"/>
                    <a:pt x="298" y="19188"/>
                  </a:cubicBezTo>
                  <a:cubicBezTo>
                    <a:pt x="298" y="15498"/>
                    <a:pt x="298" y="14760"/>
                    <a:pt x="298" y="13284"/>
                  </a:cubicBezTo>
                  <a:cubicBezTo>
                    <a:pt x="603" y="11328"/>
                    <a:pt x="603" y="9336"/>
                    <a:pt x="298" y="7380"/>
                  </a:cubicBezTo>
                  <a:cubicBezTo>
                    <a:pt x="30" y="4928"/>
                    <a:pt x="30" y="2452"/>
                    <a:pt x="298" y="0"/>
                  </a:cubicBezTo>
                  <a:lnTo>
                    <a:pt x="298" y="0"/>
                  </a:lnTo>
                  <a:cubicBezTo>
                    <a:pt x="30" y="2452"/>
                    <a:pt x="30" y="4928"/>
                    <a:pt x="298" y="7380"/>
                  </a:cubicBezTo>
                  <a:lnTo>
                    <a:pt x="298" y="13284"/>
                  </a:lnTo>
                  <a:lnTo>
                    <a:pt x="298" y="14022"/>
                  </a:lnTo>
                  <a:cubicBezTo>
                    <a:pt x="16" y="16721"/>
                    <a:pt x="16" y="19441"/>
                    <a:pt x="298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id="{5D909BDC-B9C1-4118-AD5C-25BCED0F9F59}"/>
                </a:ext>
              </a:extLst>
            </p:cNvPr>
            <p:cNvSpPr/>
            <p:nvPr/>
          </p:nvSpPr>
          <p:spPr>
            <a:xfrm>
              <a:off x="10148574" y="3672302"/>
              <a:ext cx="12546" cy="14759"/>
            </a:xfrm>
            <a:custGeom>
              <a:avLst/>
              <a:gdLst>
                <a:gd name="connsiteX0" fmla="*/ 0 w 12546"/>
                <a:gd name="connsiteY0" fmla="*/ 14760 h 14759"/>
                <a:gd name="connsiteX1" fmla="*/ 7380 w 12546"/>
                <a:gd name="connsiteY1" fmla="*/ 5904 h 14759"/>
                <a:gd name="connsiteX2" fmla="*/ 12546 w 12546"/>
                <a:gd name="connsiteY2" fmla="*/ 0 h 14759"/>
                <a:gd name="connsiteX3" fmla="*/ 12546 w 12546"/>
                <a:gd name="connsiteY3" fmla="*/ 0 h 14759"/>
                <a:gd name="connsiteX4" fmla="*/ 7380 w 12546"/>
                <a:gd name="connsiteY4" fmla="*/ 5904 h 14759"/>
                <a:gd name="connsiteX5" fmla="*/ 0 w 12546"/>
                <a:gd name="connsiteY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4759">
                  <a:moveTo>
                    <a:pt x="0" y="14760"/>
                  </a:moveTo>
                  <a:lnTo>
                    <a:pt x="7380" y="5904"/>
                  </a:lnTo>
                  <a:lnTo>
                    <a:pt x="12546" y="0"/>
                  </a:lnTo>
                  <a:lnTo>
                    <a:pt x="12546" y="0"/>
                  </a:lnTo>
                  <a:cubicBezTo>
                    <a:pt x="11109" y="2200"/>
                    <a:pt x="9370" y="4187"/>
                    <a:pt x="7380" y="5904"/>
                  </a:cubicBezTo>
                  <a:lnTo>
                    <a:pt x="0" y="147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id="{B55A7F7D-C89F-43AD-BA0E-A2AD8F53840E}"/>
                </a:ext>
              </a:extLst>
            </p:cNvPr>
            <p:cNvSpPr/>
            <p:nvPr/>
          </p:nvSpPr>
          <p:spPr>
            <a:xfrm>
              <a:off x="10150049" y="3671563"/>
              <a:ext cx="73800" cy="8855"/>
            </a:xfrm>
            <a:custGeom>
              <a:avLst/>
              <a:gdLst>
                <a:gd name="connsiteX0" fmla="*/ 0 w 73800"/>
                <a:gd name="connsiteY0" fmla="*/ 8856 h 8855"/>
                <a:gd name="connsiteX1" fmla="*/ 0 w 73800"/>
                <a:gd name="connsiteY1" fmla="*/ 8856 h 8855"/>
                <a:gd name="connsiteX2" fmla="*/ 0 w 73800"/>
                <a:gd name="connsiteY2" fmla="*/ 0 h 8855"/>
                <a:gd name="connsiteX3" fmla="*/ 0 w 73800"/>
                <a:gd name="connsiteY3" fmla="*/ 0 h 8855"/>
                <a:gd name="connsiteX4" fmla="*/ 0 w 73800"/>
                <a:gd name="connsiteY4" fmla="*/ 8118 h 8855"/>
                <a:gd name="connsiteX5" fmla="*/ 0 w 73800"/>
                <a:gd name="connsiteY5" fmla="*/ 811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8855">
                  <a:moveTo>
                    <a:pt x="0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id="{01BCC46E-DE40-43AF-BC4E-804F283E1783}"/>
                </a:ext>
              </a:extLst>
            </p:cNvPr>
            <p:cNvSpPr/>
            <p:nvPr/>
          </p:nvSpPr>
          <p:spPr>
            <a:xfrm>
              <a:off x="10145766" y="3668611"/>
              <a:ext cx="778" cy="17712"/>
            </a:xfrm>
            <a:custGeom>
              <a:avLst/>
              <a:gdLst>
                <a:gd name="connsiteX0" fmla="*/ 593 w 778"/>
                <a:gd name="connsiteY0" fmla="*/ 17712 h 17712"/>
                <a:gd name="connsiteX1" fmla="*/ 593 w 778"/>
                <a:gd name="connsiteY1" fmla="*/ 11808 h 17712"/>
                <a:gd name="connsiteX2" fmla="*/ 593 w 778"/>
                <a:gd name="connsiteY2" fmla="*/ 7380 h 17712"/>
                <a:gd name="connsiteX3" fmla="*/ 593 w 778"/>
                <a:gd name="connsiteY3" fmla="*/ 0 h 17712"/>
                <a:gd name="connsiteX4" fmla="*/ 593 w 778"/>
                <a:gd name="connsiteY4" fmla="*/ 0 h 17712"/>
                <a:gd name="connsiteX5" fmla="*/ 593 w 778"/>
                <a:gd name="connsiteY5" fmla="*/ 11808 h 17712"/>
                <a:gd name="connsiteX6" fmla="*/ 593 w 778"/>
                <a:gd name="connsiteY6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" h="17712">
                  <a:moveTo>
                    <a:pt x="593" y="17712"/>
                  </a:moveTo>
                  <a:cubicBezTo>
                    <a:pt x="593" y="17712"/>
                    <a:pt x="593" y="12546"/>
                    <a:pt x="593" y="11808"/>
                  </a:cubicBezTo>
                  <a:cubicBezTo>
                    <a:pt x="-198" y="10438"/>
                    <a:pt x="-198" y="8750"/>
                    <a:pt x="593" y="7380"/>
                  </a:cubicBezTo>
                  <a:lnTo>
                    <a:pt x="593" y="0"/>
                  </a:lnTo>
                  <a:lnTo>
                    <a:pt x="593" y="0"/>
                  </a:lnTo>
                  <a:lnTo>
                    <a:pt x="593" y="11808"/>
                  </a:lnTo>
                  <a:cubicBezTo>
                    <a:pt x="841" y="13768"/>
                    <a:pt x="841" y="15752"/>
                    <a:pt x="593" y="177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id="{D2C9B62B-9CB8-4E31-BDBE-AC8E065213E8}"/>
                </a:ext>
              </a:extLst>
            </p:cNvPr>
            <p:cNvSpPr/>
            <p:nvPr/>
          </p:nvSpPr>
          <p:spPr>
            <a:xfrm>
              <a:off x="10165547" y="3653852"/>
              <a:ext cx="8855" cy="5903"/>
            </a:xfrm>
            <a:custGeom>
              <a:avLst/>
              <a:gdLst>
                <a:gd name="connsiteX0" fmla="*/ 0 w 8855"/>
                <a:gd name="connsiteY0" fmla="*/ 5904 h 5903"/>
                <a:gd name="connsiteX1" fmla="*/ 8856 w 8855"/>
                <a:gd name="connsiteY1" fmla="*/ 0 h 5903"/>
                <a:gd name="connsiteX2" fmla="*/ 8856 w 8855"/>
                <a:gd name="connsiteY2" fmla="*/ 0 h 5903"/>
                <a:gd name="connsiteX3" fmla="*/ 0 w 8855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5903">
                  <a:moveTo>
                    <a:pt x="0" y="5904"/>
                  </a:moveTo>
                  <a:cubicBezTo>
                    <a:pt x="2712" y="3598"/>
                    <a:pt x="5684" y="1617"/>
                    <a:pt x="8856" y="0"/>
                  </a:cubicBezTo>
                  <a:lnTo>
                    <a:pt x="8856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id="{253374F7-8B9D-44E8-B90F-AB79702C4243}"/>
                </a:ext>
              </a:extLst>
            </p:cNvPr>
            <p:cNvSpPr/>
            <p:nvPr/>
          </p:nvSpPr>
          <p:spPr>
            <a:xfrm>
              <a:off x="10163334" y="3647948"/>
              <a:ext cx="6642" cy="10331"/>
            </a:xfrm>
            <a:custGeom>
              <a:avLst/>
              <a:gdLst>
                <a:gd name="connsiteX0" fmla="*/ 0 w 6642"/>
                <a:gd name="connsiteY0" fmla="*/ 10332 h 10331"/>
                <a:gd name="connsiteX1" fmla="*/ 1476 w 6642"/>
                <a:gd name="connsiteY1" fmla="*/ 8118 h 10331"/>
                <a:gd name="connsiteX2" fmla="*/ 6642 w 6642"/>
                <a:gd name="connsiteY2" fmla="*/ 0 h 10331"/>
                <a:gd name="connsiteX3" fmla="*/ 6642 w 6642"/>
                <a:gd name="connsiteY3" fmla="*/ 0 h 10331"/>
                <a:gd name="connsiteX4" fmla="*/ 0 w 6642"/>
                <a:gd name="connsiteY4" fmla="*/ 10332 h 10331"/>
                <a:gd name="connsiteX5" fmla="*/ 0 w 6642"/>
                <a:gd name="connsiteY5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0331">
                  <a:moveTo>
                    <a:pt x="0" y="10332"/>
                  </a:moveTo>
                  <a:lnTo>
                    <a:pt x="1476" y="8118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0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id="{B283480F-CF80-4F72-B1F7-1C9E82960B7F}"/>
                </a:ext>
              </a:extLst>
            </p:cNvPr>
            <p:cNvSpPr/>
            <p:nvPr/>
          </p:nvSpPr>
          <p:spPr>
            <a:xfrm>
              <a:off x="10158774" y="3647210"/>
              <a:ext cx="131" cy="14759"/>
            </a:xfrm>
            <a:custGeom>
              <a:avLst/>
              <a:gdLst>
                <a:gd name="connsiteX0" fmla="*/ 131 w 131"/>
                <a:gd name="connsiteY0" fmla="*/ 14760 h 14759"/>
                <a:gd name="connsiteX1" fmla="*/ 131 w 131"/>
                <a:gd name="connsiteY1" fmla="*/ 5904 h 14759"/>
                <a:gd name="connsiteX2" fmla="*/ 131 w 131"/>
                <a:gd name="connsiteY2" fmla="*/ 0 h 14759"/>
                <a:gd name="connsiteX3" fmla="*/ 131 w 131"/>
                <a:gd name="connsiteY3" fmla="*/ 0 h 14759"/>
                <a:gd name="connsiteX4" fmla="*/ 131 w 131"/>
                <a:gd name="connsiteY4" fmla="*/ 5904 h 14759"/>
                <a:gd name="connsiteX5" fmla="*/ 131 w 131"/>
                <a:gd name="connsiteY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" h="14759">
                  <a:moveTo>
                    <a:pt x="131" y="14760"/>
                  </a:moveTo>
                  <a:cubicBezTo>
                    <a:pt x="131" y="14760"/>
                    <a:pt x="131" y="7380"/>
                    <a:pt x="131" y="5904"/>
                  </a:cubicBezTo>
                  <a:lnTo>
                    <a:pt x="131" y="0"/>
                  </a:lnTo>
                  <a:lnTo>
                    <a:pt x="131" y="0"/>
                  </a:lnTo>
                  <a:cubicBezTo>
                    <a:pt x="-44" y="1964"/>
                    <a:pt x="-44" y="3940"/>
                    <a:pt x="131" y="5904"/>
                  </a:cubicBezTo>
                  <a:lnTo>
                    <a:pt x="131" y="147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id="{2E8C5824-C2A1-46C2-8343-8CBF3F5A4D7C}"/>
                </a:ext>
              </a:extLst>
            </p:cNvPr>
            <p:cNvSpPr/>
            <p:nvPr/>
          </p:nvSpPr>
          <p:spPr>
            <a:xfrm>
              <a:off x="10233167" y="3609654"/>
              <a:ext cx="6508" cy="31652"/>
            </a:xfrm>
            <a:custGeom>
              <a:avLst/>
              <a:gdLst>
                <a:gd name="connsiteX0" fmla="*/ 277 w 6508"/>
                <a:gd name="connsiteY0" fmla="*/ 31652 h 31652"/>
                <a:gd name="connsiteX1" fmla="*/ 277 w 6508"/>
                <a:gd name="connsiteY1" fmla="*/ 18368 h 31652"/>
                <a:gd name="connsiteX2" fmla="*/ 6181 w 6508"/>
                <a:gd name="connsiteY2" fmla="*/ 656 h 31652"/>
                <a:gd name="connsiteX3" fmla="*/ 6181 w 6508"/>
                <a:gd name="connsiteY3" fmla="*/ 656 h 31652"/>
                <a:gd name="connsiteX4" fmla="*/ 6181 w 6508"/>
                <a:gd name="connsiteY4" fmla="*/ 656 h 31652"/>
                <a:gd name="connsiteX5" fmla="*/ 6181 w 6508"/>
                <a:gd name="connsiteY5" fmla="*/ 6560 h 31652"/>
                <a:gd name="connsiteX6" fmla="*/ 6181 w 6508"/>
                <a:gd name="connsiteY6" fmla="*/ 16154 h 31652"/>
                <a:gd name="connsiteX7" fmla="*/ 6181 w 6508"/>
                <a:gd name="connsiteY7" fmla="*/ 23534 h 31652"/>
                <a:gd name="connsiteX8" fmla="*/ 6181 w 6508"/>
                <a:gd name="connsiteY8" fmla="*/ 27962 h 3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08" h="31652">
                  <a:moveTo>
                    <a:pt x="277" y="31652"/>
                  </a:moveTo>
                  <a:cubicBezTo>
                    <a:pt x="-92" y="27231"/>
                    <a:pt x="-92" y="22789"/>
                    <a:pt x="277" y="18368"/>
                  </a:cubicBezTo>
                  <a:cubicBezTo>
                    <a:pt x="277" y="18368"/>
                    <a:pt x="5443" y="2132"/>
                    <a:pt x="6181" y="656"/>
                  </a:cubicBezTo>
                  <a:cubicBezTo>
                    <a:pt x="6919" y="-820"/>
                    <a:pt x="6181" y="656"/>
                    <a:pt x="6181" y="656"/>
                  </a:cubicBezTo>
                  <a:lnTo>
                    <a:pt x="6181" y="656"/>
                  </a:lnTo>
                  <a:cubicBezTo>
                    <a:pt x="6601" y="2601"/>
                    <a:pt x="6601" y="4615"/>
                    <a:pt x="6181" y="6560"/>
                  </a:cubicBezTo>
                  <a:cubicBezTo>
                    <a:pt x="6181" y="6560"/>
                    <a:pt x="6181" y="13202"/>
                    <a:pt x="6181" y="16154"/>
                  </a:cubicBezTo>
                  <a:cubicBezTo>
                    <a:pt x="6542" y="18600"/>
                    <a:pt x="6542" y="21088"/>
                    <a:pt x="6181" y="23534"/>
                  </a:cubicBezTo>
                  <a:cubicBezTo>
                    <a:pt x="6181" y="23534"/>
                    <a:pt x="6181" y="23534"/>
                    <a:pt x="6181" y="27962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id="{E2925253-60F4-4299-A581-034B9CE8C3AF}"/>
                </a:ext>
              </a:extLst>
            </p:cNvPr>
            <p:cNvSpPr/>
            <p:nvPr/>
          </p:nvSpPr>
          <p:spPr>
            <a:xfrm>
              <a:off x="10241561" y="3611785"/>
              <a:ext cx="553" cy="21401"/>
            </a:xfrm>
            <a:custGeom>
              <a:avLst/>
              <a:gdLst>
                <a:gd name="connsiteX0" fmla="*/ 0 w 553"/>
                <a:gd name="connsiteY0" fmla="*/ 16974 h 21401"/>
                <a:gd name="connsiteX1" fmla="*/ 0 w 553"/>
                <a:gd name="connsiteY1" fmla="*/ 16974 h 21401"/>
                <a:gd name="connsiteX2" fmla="*/ 0 w 553"/>
                <a:gd name="connsiteY2" fmla="*/ 9594 h 21401"/>
                <a:gd name="connsiteX3" fmla="*/ 0 w 553"/>
                <a:gd name="connsiteY3" fmla="*/ 0 h 21401"/>
                <a:gd name="connsiteX4" fmla="*/ 0 w 553"/>
                <a:gd name="connsiteY4" fmla="*/ 9594 h 21401"/>
                <a:gd name="connsiteX5" fmla="*/ 0 w 553"/>
                <a:gd name="connsiteY5" fmla="*/ 16974 h 21401"/>
                <a:gd name="connsiteX6" fmla="*/ 0 w 553"/>
                <a:gd name="connsiteY6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" h="21401">
                  <a:moveTo>
                    <a:pt x="0" y="16974"/>
                  </a:moveTo>
                  <a:lnTo>
                    <a:pt x="0" y="16974"/>
                  </a:lnTo>
                  <a:cubicBezTo>
                    <a:pt x="738" y="14570"/>
                    <a:pt x="738" y="11998"/>
                    <a:pt x="0" y="9594"/>
                  </a:cubicBezTo>
                  <a:lnTo>
                    <a:pt x="0" y="0"/>
                  </a:lnTo>
                  <a:cubicBezTo>
                    <a:pt x="0" y="0"/>
                    <a:pt x="0" y="6642"/>
                    <a:pt x="0" y="9594"/>
                  </a:cubicBezTo>
                  <a:cubicBezTo>
                    <a:pt x="362" y="12040"/>
                    <a:pt x="362" y="14528"/>
                    <a:pt x="0" y="16974"/>
                  </a:cubicBezTo>
                  <a:cubicBezTo>
                    <a:pt x="0" y="16974"/>
                    <a:pt x="0" y="16974"/>
                    <a:pt x="0" y="214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id="{5E4EA072-5AC4-415E-9149-FD84599109A4}"/>
                </a:ext>
              </a:extLst>
            </p:cNvPr>
            <p:cNvSpPr/>
            <p:nvPr/>
          </p:nvSpPr>
          <p:spPr>
            <a:xfrm>
              <a:off x="10242299" y="3621380"/>
              <a:ext cx="553" cy="9594"/>
            </a:xfrm>
            <a:custGeom>
              <a:avLst/>
              <a:gdLst>
                <a:gd name="connsiteX0" fmla="*/ 0 w 553"/>
                <a:gd name="connsiteY0" fmla="*/ 7380 h 9594"/>
                <a:gd name="connsiteX1" fmla="*/ 0 w 553"/>
                <a:gd name="connsiteY1" fmla="*/ 0 h 9594"/>
                <a:gd name="connsiteX2" fmla="*/ 0 w 553"/>
                <a:gd name="connsiteY2" fmla="*/ 9594 h 9594"/>
                <a:gd name="connsiteX3" fmla="*/ 0 w 553"/>
                <a:gd name="connsiteY3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3" h="9594">
                  <a:moveTo>
                    <a:pt x="0" y="7380"/>
                  </a:moveTo>
                  <a:cubicBezTo>
                    <a:pt x="738" y="4976"/>
                    <a:pt x="738" y="2404"/>
                    <a:pt x="0" y="0"/>
                  </a:cubicBezTo>
                  <a:cubicBezTo>
                    <a:pt x="428" y="3184"/>
                    <a:pt x="428" y="6410"/>
                    <a:pt x="0" y="9594"/>
                  </a:cubicBezTo>
                  <a:cubicBezTo>
                    <a:pt x="0" y="9594"/>
                    <a:pt x="0" y="9594"/>
                    <a:pt x="0" y="959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id="{D1E0C3AB-5002-403D-9AF9-633FDE468802}"/>
                </a:ext>
              </a:extLst>
            </p:cNvPr>
            <p:cNvSpPr/>
            <p:nvPr/>
          </p:nvSpPr>
          <p:spPr>
            <a:xfrm>
              <a:off x="10233167" y="3603667"/>
              <a:ext cx="6745" cy="38375"/>
            </a:xfrm>
            <a:custGeom>
              <a:avLst/>
              <a:gdLst>
                <a:gd name="connsiteX0" fmla="*/ 277 w 6745"/>
                <a:gd name="connsiteY0" fmla="*/ 37638 h 38375"/>
                <a:gd name="connsiteX1" fmla="*/ 277 w 6745"/>
                <a:gd name="connsiteY1" fmla="*/ 24354 h 38375"/>
                <a:gd name="connsiteX2" fmla="*/ 6181 w 6745"/>
                <a:gd name="connsiteY2" fmla="*/ 6642 h 38375"/>
                <a:gd name="connsiteX3" fmla="*/ 6181 w 6745"/>
                <a:gd name="connsiteY3" fmla="*/ 6642 h 38375"/>
                <a:gd name="connsiteX4" fmla="*/ 6181 w 6745"/>
                <a:gd name="connsiteY4" fmla="*/ 6642 h 38375"/>
                <a:gd name="connsiteX5" fmla="*/ 6181 w 6745"/>
                <a:gd name="connsiteY5" fmla="*/ 13284 h 38375"/>
                <a:gd name="connsiteX6" fmla="*/ 6181 w 6745"/>
                <a:gd name="connsiteY6" fmla="*/ 17712 h 38375"/>
                <a:gd name="connsiteX7" fmla="*/ 6181 w 6745"/>
                <a:gd name="connsiteY7" fmla="*/ 27306 h 38375"/>
                <a:gd name="connsiteX8" fmla="*/ 6181 w 6745"/>
                <a:gd name="connsiteY8" fmla="*/ 27306 h 38375"/>
                <a:gd name="connsiteX9" fmla="*/ 6181 w 6745"/>
                <a:gd name="connsiteY9" fmla="*/ 27306 h 38375"/>
                <a:gd name="connsiteX10" fmla="*/ 6181 w 6745"/>
                <a:gd name="connsiteY10" fmla="*/ 25092 h 38375"/>
                <a:gd name="connsiteX11" fmla="*/ 6181 w 6745"/>
                <a:gd name="connsiteY11" fmla="*/ 15498 h 38375"/>
                <a:gd name="connsiteX12" fmla="*/ 6181 w 6745"/>
                <a:gd name="connsiteY12" fmla="*/ 5904 h 38375"/>
                <a:gd name="connsiteX13" fmla="*/ 6181 w 6745"/>
                <a:gd name="connsiteY13" fmla="*/ 0 h 38375"/>
                <a:gd name="connsiteX14" fmla="*/ 6181 w 6745"/>
                <a:gd name="connsiteY14" fmla="*/ 0 h 38375"/>
                <a:gd name="connsiteX15" fmla="*/ 6181 w 6745"/>
                <a:gd name="connsiteY15" fmla="*/ 0 h 38375"/>
                <a:gd name="connsiteX16" fmla="*/ 277 w 6745"/>
                <a:gd name="connsiteY16" fmla="*/ 25092 h 38375"/>
                <a:gd name="connsiteX17" fmla="*/ 277 w 6745"/>
                <a:gd name="connsiteY17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745" h="38375">
                  <a:moveTo>
                    <a:pt x="277" y="37638"/>
                  </a:moveTo>
                  <a:cubicBezTo>
                    <a:pt x="-92" y="33217"/>
                    <a:pt x="-92" y="28775"/>
                    <a:pt x="277" y="24354"/>
                  </a:cubicBezTo>
                  <a:cubicBezTo>
                    <a:pt x="1686" y="18278"/>
                    <a:pt x="3664" y="12348"/>
                    <a:pt x="6181" y="6642"/>
                  </a:cubicBezTo>
                  <a:cubicBezTo>
                    <a:pt x="6181" y="6642"/>
                    <a:pt x="6181" y="6642"/>
                    <a:pt x="6181" y="6642"/>
                  </a:cubicBezTo>
                  <a:lnTo>
                    <a:pt x="6181" y="6642"/>
                  </a:lnTo>
                  <a:cubicBezTo>
                    <a:pt x="6461" y="8847"/>
                    <a:pt x="6461" y="11079"/>
                    <a:pt x="6181" y="13284"/>
                  </a:cubicBezTo>
                  <a:lnTo>
                    <a:pt x="6181" y="17712"/>
                  </a:lnTo>
                  <a:cubicBezTo>
                    <a:pt x="6934" y="20865"/>
                    <a:pt x="6934" y="24153"/>
                    <a:pt x="6181" y="27306"/>
                  </a:cubicBezTo>
                  <a:lnTo>
                    <a:pt x="6181" y="27306"/>
                  </a:lnTo>
                  <a:lnTo>
                    <a:pt x="6181" y="27306"/>
                  </a:lnTo>
                  <a:lnTo>
                    <a:pt x="6181" y="25092"/>
                  </a:lnTo>
                  <a:cubicBezTo>
                    <a:pt x="6520" y="21903"/>
                    <a:pt x="6520" y="18687"/>
                    <a:pt x="6181" y="15498"/>
                  </a:cubicBezTo>
                  <a:lnTo>
                    <a:pt x="6181" y="5904"/>
                  </a:lnTo>
                  <a:cubicBezTo>
                    <a:pt x="6919" y="4006"/>
                    <a:pt x="6919" y="1898"/>
                    <a:pt x="6181" y="0"/>
                  </a:cubicBezTo>
                  <a:lnTo>
                    <a:pt x="6181" y="0"/>
                  </a:lnTo>
                  <a:lnTo>
                    <a:pt x="6181" y="0"/>
                  </a:lnTo>
                  <a:cubicBezTo>
                    <a:pt x="3148" y="8078"/>
                    <a:pt x="1170" y="16511"/>
                    <a:pt x="277" y="25092"/>
                  </a:cubicBezTo>
                  <a:cubicBezTo>
                    <a:pt x="-92" y="29513"/>
                    <a:pt x="-92" y="33955"/>
                    <a:pt x="277" y="383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id="{CE72F976-64F7-4EF0-9C48-A1F20DF75AAC}"/>
                </a:ext>
              </a:extLst>
            </p:cNvPr>
            <p:cNvSpPr/>
            <p:nvPr/>
          </p:nvSpPr>
          <p:spPr>
            <a:xfrm>
              <a:off x="10241561" y="36066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id="{30A9B759-7C13-4715-8C7E-736F7F3791D2}"/>
                </a:ext>
              </a:extLst>
            </p:cNvPr>
            <p:cNvSpPr/>
            <p:nvPr/>
          </p:nvSpPr>
          <p:spPr>
            <a:xfrm>
              <a:off x="10243648" y="3607358"/>
              <a:ext cx="127" cy="4427"/>
            </a:xfrm>
            <a:custGeom>
              <a:avLst/>
              <a:gdLst>
                <a:gd name="connsiteX0" fmla="*/ 127 w 127"/>
                <a:gd name="connsiteY0" fmla="*/ 3690 h 4427"/>
                <a:gd name="connsiteX1" fmla="*/ 127 w 127"/>
                <a:gd name="connsiteY1" fmla="*/ 3690 h 4427"/>
                <a:gd name="connsiteX2" fmla="*/ 127 w 127"/>
                <a:gd name="connsiteY2" fmla="*/ 3690 h 4427"/>
                <a:gd name="connsiteX3" fmla="*/ 127 w 127"/>
                <a:gd name="connsiteY3" fmla="*/ 0 h 4427"/>
                <a:gd name="connsiteX4" fmla="*/ 127 w 127"/>
                <a:gd name="connsiteY4" fmla="*/ 0 h 4427"/>
                <a:gd name="connsiteX5" fmla="*/ 127 w 127"/>
                <a:gd name="connsiteY5" fmla="*/ 0 h 4427"/>
                <a:gd name="connsiteX6" fmla="*/ 127 w 127"/>
                <a:gd name="connsiteY6" fmla="*/ 4428 h 4427"/>
                <a:gd name="connsiteX7" fmla="*/ 127 w 127"/>
                <a:gd name="connsiteY7" fmla="*/ 4428 h 4427"/>
                <a:gd name="connsiteX8" fmla="*/ 127 w 127"/>
                <a:gd name="connsiteY8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" h="4427">
                  <a:moveTo>
                    <a:pt x="127" y="3690"/>
                  </a:moveTo>
                  <a:lnTo>
                    <a:pt x="127" y="3690"/>
                  </a:lnTo>
                  <a:lnTo>
                    <a:pt x="127" y="3690"/>
                  </a:lnTo>
                  <a:cubicBezTo>
                    <a:pt x="-42" y="2466"/>
                    <a:pt x="-42" y="1224"/>
                    <a:pt x="127" y="0"/>
                  </a:cubicBezTo>
                  <a:lnTo>
                    <a:pt x="127" y="0"/>
                  </a:lnTo>
                  <a:lnTo>
                    <a:pt x="127" y="0"/>
                  </a:lnTo>
                  <a:lnTo>
                    <a:pt x="127" y="4428"/>
                  </a:lnTo>
                  <a:lnTo>
                    <a:pt x="127" y="4428"/>
                  </a:lnTo>
                  <a:lnTo>
                    <a:pt x="127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id="{C9EC6093-E633-410F-84B7-7F9B0F4DDA2B}"/>
                </a:ext>
              </a:extLst>
            </p:cNvPr>
            <p:cNvSpPr/>
            <p:nvPr/>
          </p:nvSpPr>
          <p:spPr>
            <a:xfrm>
              <a:off x="10241561" y="36058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id="{8A9988C8-AE7B-47FF-86CA-60DB7A0A54C7}"/>
                </a:ext>
              </a:extLst>
            </p:cNvPr>
            <p:cNvSpPr/>
            <p:nvPr/>
          </p:nvSpPr>
          <p:spPr>
            <a:xfrm>
              <a:off x="10243038" y="36066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id="{3FB248FA-778D-4184-B0A1-E4837CBAE19D}"/>
                </a:ext>
              </a:extLst>
            </p:cNvPr>
            <p:cNvSpPr/>
            <p:nvPr/>
          </p:nvSpPr>
          <p:spPr>
            <a:xfrm>
              <a:off x="10240086" y="36058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id="{2B56E1BB-9A49-4EE9-AF9F-0C2D80CC93CF}"/>
                </a:ext>
              </a:extLst>
            </p:cNvPr>
            <p:cNvSpPr/>
            <p:nvPr/>
          </p:nvSpPr>
          <p:spPr>
            <a:xfrm>
              <a:off x="10235657" y="3610310"/>
              <a:ext cx="4428" cy="3690"/>
            </a:xfrm>
            <a:custGeom>
              <a:avLst/>
              <a:gdLst>
                <a:gd name="connsiteX0" fmla="*/ 4428 w 4428"/>
                <a:gd name="connsiteY0" fmla="*/ 0 h 3690"/>
                <a:gd name="connsiteX1" fmla="*/ 4428 w 4428"/>
                <a:gd name="connsiteY1" fmla="*/ 0 h 3690"/>
                <a:gd name="connsiteX2" fmla="*/ 4428 w 4428"/>
                <a:gd name="connsiteY2" fmla="*/ 0 h 3690"/>
                <a:gd name="connsiteX3" fmla="*/ 4428 w 4428"/>
                <a:gd name="connsiteY3" fmla="*/ 0 h 3690"/>
                <a:gd name="connsiteX4" fmla="*/ 4428 w 4428"/>
                <a:gd name="connsiteY4" fmla="*/ 0 h 3690"/>
                <a:gd name="connsiteX5" fmla="*/ 4428 w 4428"/>
                <a:gd name="connsiteY5" fmla="*/ 0 h 3690"/>
                <a:gd name="connsiteX6" fmla="*/ 4428 w 4428"/>
                <a:gd name="connsiteY6" fmla="*/ 0 h 3690"/>
                <a:gd name="connsiteX7" fmla="*/ 0 w 4428"/>
                <a:gd name="connsiteY7" fmla="*/ 3690 h 3690"/>
                <a:gd name="connsiteX8" fmla="*/ 0 w 4428"/>
                <a:gd name="connsiteY8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8" h="3690"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id="{B112B907-E5F0-4107-AB96-FBC01366D830}"/>
                </a:ext>
              </a:extLst>
            </p:cNvPr>
            <p:cNvSpPr/>
            <p:nvPr/>
          </p:nvSpPr>
          <p:spPr>
            <a:xfrm>
              <a:off x="10241561" y="36051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id="{C53E5AA4-4D27-44DF-81B1-9961810AE19F}"/>
                </a:ext>
              </a:extLst>
            </p:cNvPr>
            <p:cNvSpPr/>
            <p:nvPr/>
          </p:nvSpPr>
          <p:spPr>
            <a:xfrm>
              <a:off x="10240824" y="36066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id="{D35F8D63-8E27-476F-A4D4-2C9AEB244395}"/>
                </a:ext>
              </a:extLst>
            </p:cNvPr>
            <p:cNvSpPr/>
            <p:nvPr/>
          </p:nvSpPr>
          <p:spPr>
            <a:xfrm>
              <a:off x="10242299" y="3604649"/>
              <a:ext cx="3690" cy="494"/>
            </a:xfrm>
            <a:custGeom>
              <a:avLst/>
              <a:gdLst>
                <a:gd name="connsiteX0" fmla="*/ 0 w 3690"/>
                <a:gd name="connsiteY0" fmla="*/ 494 h 494"/>
                <a:gd name="connsiteX1" fmla="*/ 3690 w 3690"/>
                <a:gd name="connsiteY1" fmla="*/ 494 h 494"/>
                <a:gd name="connsiteX2" fmla="*/ 3690 w 3690"/>
                <a:gd name="connsiteY2" fmla="*/ 494 h 494"/>
                <a:gd name="connsiteX3" fmla="*/ 3690 w 3690"/>
                <a:gd name="connsiteY3" fmla="*/ 494 h 494"/>
                <a:gd name="connsiteX4" fmla="*/ 3690 w 3690"/>
                <a:gd name="connsiteY4" fmla="*/ 494 h 494"/>
                <a:gd name="connsiteX5" fmla="*/ 3690 w 3690"/>
                <a:gd name="connsiteY5" fmla="*/ 494 h 494"/>
                <a:gd name="connsiteX6" fmla="*/ 3690 w 3690"/>
                <a:gd name="connsiteY6" fmla="*/ 494 h 494"/>
                <a:gd name="connsiteX7" fmla="*/ 3690 w 3690"/>
                <a:gd name="connsiteY7" fmla="*/ 494 h 494"/>
                <a:gd name="connsiteX8" fmla="*/ 3690 w 3690"/>
                <a:gd name="connsiteY8" fmla="*/ 494 h 494"/>
                <a:gd name="connsiteX9" fmla="*/ 0 w 3690"/>
                <a:gd name="connsiteY9" fmla="*/ 494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" h="494">
                  <a:moveTo>
                    <a:pt x="0" y="494"/>
                  </a:moveTo>
                  <a:cubicBezTo>
                    <a:pt x="0" y="494"/>
                    <a:pt x="0" y="494"/>
                    <a:pt x="3690" y="494"/>
                  </a:cubicBezTo>
                  <a:lnTo>
                    <a:pt x="3690" y="494"/>
                  </a:lnTo>
                  <a:cubicBezTo>
                    <a:pt x="3690" y="494"/>
                    <a:pt x="3690" y="494"/>
                    <a:pt x="3690" y="494"/>
                  </a:cubicBezTo>
                  <a:cubicBezTo>
                    <a:pt x="3690" y="494"/>
                    <a:pt x="3690" y="494"/>
                    <a:pt x="3690" y="494"/>
                  </a:cubicBezTo>
                  <a:lnTo>
                    <a:pt x="3690" y="494"/>
                  </a:lnTo>
                  <a:lnTo>
                    <a:pt x="3690" y="494"/>
                  </a:lnTo>
                  <a:cubicBezTo>
                    <a:pt x="3690" y="494"/>
                    <a:pt x="3690" y="494"/>
                    <a:pt x="3690" y="494"/>
                  </a:cubicBezTo>
                  <a:lnTo>
                    <a:pt x="3690" y="494"/>
                  </a:lnTo>
                  <a:cubicBezTo>
                    <a:pt x="2546" y="-165"/>
                    <a:pt x="1144" y="-165"/>
                    <a:pt x="0" y="494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id="{D5B178F3-324E-4FC3-973F-58251B168B71}"/>
                </a:ext>
              </a:extLst>
            </p:cNvPr>
            <p:cNvSpPr/>
            <p:nvPr/>
          </p:nvSpPr>
          <p:spPr>
            <a:xfrm>
              <a:off x="10241561" y="3606619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0 w 4428"/>
                <a:gd name="connsiteY3" fmla="*/ 0 h 73800"/>
                <a:gd name="connsiteX4" fmla="*/ 0 w 4428"/>
                <a:gd name="connsiteY4" fmla="*/ 0 h 73800"/>
                <a:gd name="connsiteX5" fmla="*/ 0 w 4428"/>
                <a:gd name="connsiteY5" fmla="*/ 0 h 73800"/>
                <a:gd name="connsiteX6" fmla="*/ 0 w 4428"/>
                <a:gd name="connsiteY6" fmla="*/ 0 h 73800"/>
                <a:gd name="connsiteX7" fmla="*/ 0 w 4428"/>
                <a:gd name="connsiteY7" fmla="*/ 0 h 73800"/>
                <a:gd name="connsiteX8" fmla="*/ 0 w 4428"/>
                <a:gd name="connsiteY8" fmla="*/ 0 h 73800"/>
                <a:gd name="connsiteX9" fmla="*/ 0 w 4428"/>
                <a:gd name="connsiteY9" fmla="*/ 0 h 73800"/>
                <a:gd name="connsiteX10" fmla="*/ 0 w 4428"/>
                <a:gd name="connsiteY10" fmla="*/ 0 h 73800"/>
                <a:gd name="connsiteX11" fmla="*/ 0 w 4428"/>
                <a:gd name="connsiteY11" fmla="*/ 0 h 73800"/>
                <a:gd name="connsiteX12" fmla="*/ 0 w 4428"/>
                <a:gd name="connsiteY12" fmla="*/ 0 h 73800"/>
                <a:gd name="connsiteX13" fmla="*/ 0 w 4428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id="{EE885F0F-F18F-4476-9316-980ACACD9499}"/>
                </a:ext>
              </a:extLst>
            </p:cNvPr>
            <p:cNvSpPr/>
            <p:nvPr/>
          </p:nvSpPr>
          <p:spPr>
            <a:xfrm>
              <a:off x="10241561" y="36051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id="{5F9CD973-F275-431F-A15B-FFD2196232DB}"/>
                </a:ext>
              </a:extLst>
            </p:cNvPr>
            <p:cNvSpPr/>
            <p:nvPr/>
          </p:nvSpPr>
          <p:spPr>
            <a:xfrm>
              <a:off x="10237872" y="36066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id="{0FD5F11D-4827-475E-BB09-540B761538BE}"/>
                </a:ext>
              </a:extLst>
            </p:cNvPr>
            <p:cNvSpPr/>
            <p:nvPr/>
          </p:nvSpPr>
          <p:spPr>
            <a:xfrm>
              <a:off x="10241561" y="36044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id="{E53D7ABE-96FD-4DE1-83E2-0252DB5B0C23}"/>
                </a:ext>
              </a:extLst>
            </p:cNvPr>
            <p:cNvSpPr/>
            <p:nvPr/>
          </p:nvSpPr>
          <p:spPr>
            <a:xfrm>
              <a:off x="10241561" y="36044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id="{AC52CFF4-8EA7-4D58-ACF4-228CBA99B00A}"/>
                </a:ext>
              </a:extLst>
            </p:cNvPr>
            <p:cNvSpPr/>
            <p:nvPr/>
          </p:nvSpPr>
          <p:spPr>
            <a:xfrm>
              <a:off x="10241229" y="3594811"/>
              <a:ext cx="464" cy="5903"/>
            </a:xfrm>
            <a:custGeom>
              <a:avLst/>
              <a:gdLst>
                <a:gd name="connsiteX0" fmla="*/ 332 w 464"/>
                <a:gd name="connsiteY0" fmla="*/ 0 h 5903"/>
                <a:gd name="connsiteX1" fmla="*/ 332 w 464"/>
                <a:gd name="connsiteY1" fmla="*/ 5904 h 5903"/>
                <a:gd name="connsiteX2" fmla="*/ 332 w 464"/>
                <a:gd name="connsiteY2" fmla="*/ 5904 h 5903"/>
                <a:gd name="connsiteX3" fmla="*/ 332 w 464"/>
                <a:gd name="connsiteY3" fmla="*/ 5904 h 5903"/>
                <a:gd name="connsiteX4" fmla="*/ 332 w 464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" h="5903">
                  <a:moveTo>
                    <a:pt x="332" y="0"/>
                  </a:moveTo>
                  <a:cubicBezTo>
                    <a:pt x="-111" y="1943"/>
                    <a:pt x="-111" y="3961"/>
                    <a:pt x="332" y="5904"/>
                  </a:cubicBezTo>
                  <a:lnTo>
                    <a:pt x="332" y="5904"/>
                  </a:lnTo>
                  <a:lnTo>
                    <a:pt x="332" y="5904"/>
                  </a:lnTo>
                  <a:cubicBezTo>
                    <a:pt x="509" y="3940"/>
                    <a:pt x="509" y="1964"/>
                    <a:pt x="332" y="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id="{A5CFAD65-CBD6-4F3D-9DE0-8C04573ABBFB}"/>
                </a:ext>
              </a:extLst>
            </p:cNvPr>
            <p:cNvSpPr/>
            <p:nvPr/>
          </p:nvSpPr>
          <p:spPr>
            <a:xfrm>
              <a:off x="10241229" y="3597763"/>
              <a:ext cx="708" cy="6642"/>
            </a:xfrm>
            <a:custGeom>
              <a:avLst/>
              <a:gdLst>
                <a:gd name="connsiteX0" fmla="*/ 332 w 708"/>
                <a:gd name="connsiteY0" fmla="*/ 6642 h 6642"/>
                <a:gd name="connsiteX1" fmla="*/ 332 w 708"/>
                <a:gd name="connsiteY1" fmla="*/ 6642 h 6642"/>
                <a:gd name="connsiteX2" fmla="*/ 332 w 708"/>
                <a:gd name="connsiteY2" fmla="*/ 0 h 6642"/>
                <a:gd name="connsiteX3" fmla="*/ 332 w 708"/>
                <a:gd name="connsiteY3" fmla="*/ 5904 h 6642"/>
                <a:gd name="connsiteX4" fmla="*/ 332 w 708"/>
                <a:gd name="connsiteY4" fmla="*/ 5904 h 6642"/>
                <a:gd name="connsiteX5" fmla="*/ 332 w 708"/>
                <a:gd name="connsiteY5" fmla="*/ 5904 h 6642"/>
                <a:gd name="connsiteX6" fmla="*/ 332 w 708"/>
                <a:gd name="connsiteY6" fmla="*/ 0 h 6642"/>
                <a:gd name="connsiteX7" fmla="*/ 332 w 708"/>
                <a:gd name="connsiteY7" fmla="*/ 0 h 6642"/>
                <a:gd name="connsiteX8" fmla="*/ 332 w 708"/>
                <a:gd name="connsiteY8" fmla="*/ 5904 h 6642"/>
                <a:gd name="connsiteX9" fmla="*/ 332 w 708"/>
                <a:gd name="connsiteY9" fmla="*/ 590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" h="6642">
                  <a:moveTo>
                    <a:pt x="332" y="6642"/>
                  </a:moveTo>
                  <a:cubicBezTo>
                    <a:pt x="332" y="6642"/>
                    <a:pt x="332" y="6642"/>
                    <a:pt x="332" y="6642"/>
                  </a:cubicBezTo>
                  <a:lnTo>
                    <a:pt x="332" y="0"/>
                  </a:lnTo>
                  <a:cubicBezTo>
                    <a:pt x="834" y="1937"/>
                    <a:pt x="834" y="3967"/>
                    <a:pt x="332" y="5904"/>
                  </a:cubicBezTo>
                  <a:lnTo>
                    <a:pt x="332" y="5904"/>
                  </a:lnTo>
                  <a:lnTo>
                    <a:pt x="332" y="5904"/>
                  </a:lnTo>
                  <a:cubicBezTo>
                    <a:pt x="37" y="3947"/>
                    <a:pt x="37" y="1957"/>
                    <a:pt x="332" y="0"/>
                  </a:cubicBezTo>
                  <a:lnTo>
                    <a:pt x="332" y="0"/>
                  </a:lnTo>
                  <a:cubicBezTo>
                    <a:pt x="-111" y="1943"/>
                    <a:pt x="-111" y="3961"/>
                    <a:pt x="332" y="5904"/>
                  </a:cubicBezTo>
                  <a:lnTo>
                    <a:pt x="332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id="{F015ADB3-1CA5-4122-BF21-C53BB13D3C09}"/>
                </a:ext>
              </a:extLst>
            </p:cNvPr>
            <p:cNvSpPr/>
            <p:nvPr/>
          </p:nvSpPr>
          <p:spPr>
            <a:xfrm>
              <a:off x="10241561" y="35985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id="{CE0FC299-D4DE-4989-8CCE-47879E4CFCBF}"/>
                </a:ext>
              </a:extLst>
            </p:cNvPr>
            <p:cNvSpPr/>
            <p:nvPr/>
          </p:nvSpPr>
          <p:spPr>
            <a:xfrm>
              <a:off x="10277724" y="3656065"/>
              <a:ext cx="11807" cy="46494"/>
            </a:xfrm>
            <a:custGeom>
              <a:avLst/>
              <a:gdLst>
                <a:gd name="connsiteX0" fmla="*/ 7380 w 11807"/>
                <a:gd name="connsiteY0" fmla="*/ 46494 h 46494"/>
                <a:gd name="connsiteX1" fmla="*/ 11808 w 11807"/>
                <a:gd name="connsiteY1" fmla="*/ 25830 h 46494"/>
                <a:gd name="connsiteX2" fmla="*/ 11808 w 11807"/>
                <a:gd name="connsiteY2" fmla="*/ 0 h 46494"/>
                <a:gd name="connsiteX3" fmla="*/ 0 w 11807"/>
                <a:gd name="connsiteY3" fmla="*/ 13284 h 46494"/>
                <a:gd name="connsiteX4" fmla="*/ 0 w 11807"/>
                <a:gd name="connsiteY4" fmla="*/ 22140 h 46494"/>
                <a:gd name="connsiteX5" fmla="*/ 0 w 11807"/>
                <a:gd name="connsiteY5" fmla="*/ 30258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46494">
                  <a:moveTo>
                    <a:pt x="7380" y="46494"/>
                  </a:moveTo>
                  <a:cubicBezTo>
                    <a:pt x="9978" y="39894"/>
                    <a:pt x="11468" y="32913"/>
                    <a:pt x="11808" y="25830"/>
                  </a:cubicBezTo>
                  <a:cubicBezTo>
                    <a:pt x="11808" y="14760"/>
                    <a:pt x="11808" y="11808"/>
                    <a:pt x="11808" y="0"/>
                  </a:cubicBezTo>
                  <a:lnTo>
                    <a:pt x="0" y="13284"/>
                  </a:lnTo>
                  <a:lnTo>
                    <a:pt x="0" y="22140"/>
                  </a:lnTo>
                  <a:cubicBezTo>
                    <a:pt x="229" y="24841"/>
                    <a:pt x="229" y="27557"/>
                    <a:pt x="0" y="3025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id="{C3C5E1CC-3D33-46D4-8171-646BCD7A414D}"/>
                </a:ext>
              </a:extLst>
            </p:cNvPr>
            <p:cNvSpPr/>
            <p:nvPr/>
          </p:nvSpPr>
          <p:spPr>
            <a:xfrm>
              <a:off x="10268130" y="3667135"/>
              <a:ext cx="7551" cy="16974"/>
            </a:xfrm>
            <a:custGeom>
              <a:avLst/>
              <a:gdLst>
                <a:gd name="connsiteX0" fmla="*/ 7380 w 7551"/>
                <a:gd name="connsiteY0" fmla="*/ 16974 h 16974"/>
                <a:gd name="connsiteX1" fmla="*/ 7380 w 7551"/>
                <a:gd name="connsiteY1" fmla="*/ 8856 h 16974"/>
                <a:gd name="connsiteX2" fmla="*/ 7380 w 7551"/>
                <a:gd name="connsiteY2" fmla="*/ 0 h 16974"/>
                <a:gd name="connsiteX3" fmla="*/ 0 w 7551"/>
                <a:gd name="connsiteY3" fmla="*/ 811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51" h="16974">
                  <a:moveTo>
                    <a:pt x="7380" y="16974"/>
                  </a:moveTo>
                  <a:cubicBezTo>
                    <a:pt x="7609" y="14273"/>
                    <a:pt x="7609" y="11557"/>
                    <a:pt x="7380" y="8856"/>
                  </a:cubicBezTo>
                  <a:lnTo>
                    <a:pt x="7380" y="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id="{E39DDC94-D230-472D-B365-38ED379FF0D8}"/>
                </a:ext>
              </a:extLst>
            </p:cNvPr>
            <p:cNvSpPr/>
            <p:nvPr/>
          </p:nvSpPr>
          <p:spPr>
            <a:xfrm>
              <a:off x="10285103" y="3638354"/>
              <a:ext cx="20202" cy="69372"/>
            </a:xfrm>
            <a:custGeom>
              <a:avLst/>
              <a:gdLst>
                <a:gd name="connsiteX0" fmla="*/ 19926 w 20202"/>
                <a:gd name="connsiteY0" fmla="*/ 56088 h 69372"/>
                <a:gd name="connsiteX1" fmla="*/ 19926 w 20202"/>
                <a:gd name="connsiteY1" fmla="*/ 49446 h 69372"/>
                <a:gd name="connsiteX2" fmla="*/ 19926 w 20202"/>
                <a:gd name="connsiteY2" fmla="*/ 28782 h 69372"/>
                <a:gd name="connsiteX3" fmla="*/ 19926 w 20202"/>
                <a:gd name="connsiteY3" fmla="*/ 5904 h 69372"/>
                <a:gd name="connsiteX4" fmla="*/ 19926 w 20202"/>
                <a:gd name="connsiteY4" fmla="*/ 0 h 69372"/>
                <a:gd name="connsiteX5" fmla="*/ 5904 w 20202"/>
                <a:gd name="connsiteY5" fmla="*/ 15498 h 69372"/>
                <a:gd name="connsiteX6" fmla="*/ 5904 w 20202"/>
                <a:gd name="connsiteY6" fmla="*/ 41328 h 69372"/>
                <a:gd name="connsiteX7" fmla="*/ 0 w 20202"/>
                <a:gd name="connsiteY7" fmla="*/ 64206 h 69372"/>
                <a:gd name="connsiteX8" fmla="*/ 0 w 20202"/>
                <a:gd name="connsiteY8" fmla="*/ 69372 h 69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02" h="69372">
                  <a:moveTo>
                    <a:pt x="19926" y="56088"/>
                  </a:moveTo>
                  <a:lnTo>
                    <a:pt x="19926" y="49446"/>
                  </a:lnTo>
                  <a:cubicBezTo>
                    <a:pt x="20295" y="42563"/>
                    <a:pt x="20295" y="35665"/>
                    <a:pt x="19926" y="28782"/>
                  </a:cubicBezTo>
                  <a:cubicBezTo>
                    <a:pt x="19926" y="21402"/>
                    <a:pt x="19926" y="12546"/>
                    <a:pt x="19926" y="5904"/>
                  </a:cubicBezTo>
                  <a:lnTo>
                    <a:pt x="19926" y="0"/>
                  </a:lnTo>
                  <a:lnTo>
                    <a:pt x="5904" y="15498"/>
                  </a:lnTo>
                  <a:cubicBezTo>
                    <a:pt x="5904" y="27306"/>
                    <a:pt x="5904" y="30258"/>
                    <a:pt x="5904" y="41328"/>
                  </a:cubicBezTo>
                  <a:cubicBezTo>
                    <a:pt x="5351" y="49251"/>
                    <a:pt x="3351" y="57005"/>
                    <a:pt x="0" y="64206"/>
                  </a:cubicBezTo>
                  <a:lnTo>
                    <a:pt x="0" y="69372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:a16="http://schemas.microsoft.com/office/drawing/2014/main" id="{41823CFF-204A-4E94-98B8-D1F0CE514351}"/>
                </a:ext>
              </a:extLst>
            </p:cNvPr>
            <p:cNvSpPr/>
            <p:nvPr/>
          </p:nvSpPr>
          <p:spPr>
            <a:xfrm rot="18721200">
              <a:off x="10260993" y="3655076"/>
              <a:ext cx="50183" cy="1475"/>
            </a:xfrm>
            <a:custGeom>
              <a:avLst/>
              <a:gdLst>
                <a:gd name="connsiteX0" fmla="*/ 0 w 50183"/>
                <a:gd name="connsiteY0" fmla="*/ 0 h 1475"/>
                <a:gd name="connsiteX1" fmla="*/ 50184 w 50183"/>
                <a:gd name="connsiteY1" fmla="*/ 0 h 1475"/>
                <a:gd name="connsiteX2" fmla="*/ 50184 w 50183"/>
                <a:gd name="connsiteY2" fmla="*/ 1476 h 1475"/>
                <a:gd name="connsiteX3" fmla="*/ 0 w 50183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183" h="1475">
                  <a:moveTo>
                    <a:pt x="0" y="0"/>
                  </a:moveTo>
                  <a:lnTo>
                    <a:pt x="50184" y="0"/>
                  </a:lnTo>
                  <a:lnTo>
                    <a:pt x="50184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id="{DB38EB87-0316-4C85-824E-28F802EFE97E}"/>
                </a:ext>
              </a:extLst>
            </p:cNvPr>
            <p:cNvSpPr/>
            <p:nvPr/>
          </p:nvSpPr>
          <p:spPr>
            <a:xfrm>
              <a:off x="10268867" y="3636878"/>
              <a:ext cx="33210" cy="38375"/>
            </a:xfrm>
            <a:custGeom>
              <a:avLst/>
              <a:gdLst>
                <a:gd name="connsiteX0" fmla="*/ 738 w 33210"/>
                <a:gd name="connsiteY0" fmla="*/ 38376 h 38375"/>
                <a:gd name="connsiteX1" fmla="*/ 0 w 33210"/>
                <a:gd name="connsiteY1" fmla="*/ 37638 h 38375"/>
                <a:gd name="connsiteX2" fmla="*/ 33210 w 33210"/>
                <a:gd name="connsiteY2" fmla="*/ 0 h 38375"/>
                <a:gd name="connsiteX3" fmla="*/ 19926 w 33210"/>
                <a:gd name="connsiteY3" fmla="*/ 15498 h 38375"/>
                <a:gd name="connsiteX4" fmla="*/ 0 w 33210"/>
                <a:gd name="connsiteY4" fmla="*/ 37638 h 38375"/>
                <a:gd name="connsiteX5" fmla="*/ 738 w 33210"/>
                <a:gd name="connsiteY5" fmla="*/ 37638 h 38375"/>
                <a:gd name="connsiteX6" fmla="*/ 6642 w 33210"/>
                <a:gd name="connsiteY6" fmla="*/ 31734 h 38375"/>
                <a:gd name="connsiteX7" fmla="*/ 738 w 33210"/>
                <a:gd name="connsiteY7" fmla="*/ 38376 h 38375"/>
                <a:gd name="connsiteX8" fmla="*/ 738 w 33210"/>
                <a:gd name="connsiteY8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10" h="38375">
                  <a:moveTo>
                    <a:pt x="738" y="38376"/>
                  </a:moveTo>
                  <a:lnTo>
                    <a:pt x="0" y="37638"/>
                  </a:lnTo>
                  <a:lnTo>
                    <a:pt x="33210" y="0"/>
                  </a:lnTo>
                  <a:lnTo>
                    <a:pt x="19926" y="15498"/>
                  </a:lnTo>
                  <a:lnTo>
                    <a:pt x="0" y="37638"/>
                  </a:lnTo>
                  <a:lnTo>
                    <a:pt x="738" y="37638"/>
                  </a:lnTo>
                  <a:lnTo>
                    <a:pt x="6642" y="31734"/>
                  </a:lnTo>
                  <a:lnTo>
                    <a:pt x="738" y="38376"/>
                  </a:lnTo>
                  <a:lnTo>
                    <a:pt x="738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id="{181927A0-B84E-4321-AE9D-F3ADD22B2C71}"/>
                </a:ext>
              </a:extLst>
            </p:cNvPr>
            <p:cNvSpPr/>
            <p:nvPr/>
          </p:nvSpPr>
          <p:spPr>
            <a:xfrm>
              <a:off x="10291007" y="3647210"/>
              <a:ext cx="11807" cy="22877"/>
            </a:xfrm>
            <a:custGeom>
              <a:avLst/>
              <a:gdLst>
                <a:gd name="connsiteX0" fmla="*/ 0 w 11807"/>
                <a:gd name="connsiteY0" fmla="*/ 22878 h 22877"/>
                <a:gd name="connsiteX1" fmla="*/ 0 w 11807"/>
                <a:gd name="connsiteY1" fmla="*/ 22878 h 22877"/>
                <a:gd name="connsiteX2" fmla="*/ 11808 w 11807"/>
                <a:gd name="connsiteY2" fmla="*/ 0 h 22877"/>
                <a:gd name="connsiteX3" fmla="*/ 11808 w 11807"/>
                <a:gd name="connsiteY3" fmla="*/ 0 h 22877"/>
                <a:gd name="connsiteX4" fmla="*/ 738 w 11807"/>
                <a:gd name="connsiteY4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22877">
                  <a:moveTo>
                    <a:pt x="0" y="22878"/>
                  </a:moveTo>
                  <a:lnTo>
                    <a:pt x="0" y="22878"/>
                  </a:lnTo>
                  <a:cubicBezTo>
                    <a:pt x="8856" y="22878"/>
                    <a:pt x="11808" y="0"/>
                    <a:pt x="11808" y="0"/>
                  </a:cubicBezTo>
                  <a:lnTo>
                    <a:pt x="11808" y="0"/>
                  </a:lnTo>
                  <a:cubicBezTo>
                    <a:pt x="11808" y="0"/>
                    <a:pt x="11808" y="22878"/>
                    <a:pt x="738" y="22878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id="{9457ED7C-0D58-42AD-869E-98A48E0A6A40}"/>
                </a:ext>
              </a:extLst>
            </p:cNvPr>
            <p:cNvSpPr/>
            <p:nvPr/>
          </p:nvSpPr>
          <p:spPr>
            <a:xfrm>
              <a:off x="10290270" y="3647948"/>
              <a:ext cx="9182" cy="22877"/>
            </a:xfrm>
            <a:custGeom>
              <a:avLst/>
              <a:gdLst>
                <a:gd name="connsiteX0" fmla="*/ 0 w 9182"/>
                <a:gd name="connsiteY0" fmla="*/ 22140 h 22877"/>
                <a:gd name="connsiteX1" fmla="*/ 0 w 9182"/>
                <a:gd name="connsiteY1" fmla="*/ 22140 h 22877"/>
                <a:gd name="connsiteX2" fmla="*/ 8856 w 9182"/>
                <a:gd name="connsiteY2" fmla="*/ 11070 h 22877"/>
                <a:gd name="connsiteX3" fmla="*/ 8856 w 9182"/>
                <a:gd name="connsiteY3" fmla="*/ 0 h 22877"/>
                <a:gd name="connsiteX4" fmla="*/ 8856 w 9182"/>
                <a:gd name="connsiteY4" fmla="*/ 11070 h 22877"/>
                <a:gd name="connsiteX5" fmla="*/ 0 w 9182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82" h="22877">
                  <a:moveTo>
                    <a:pt x="0" y="22140"/>
                  </a:moveTo>
                  <a:lnTo>
                    <a:pt x="0" y="22140"/>
                  </a:lnTo>
                  <a:cubicBezTo>
                    <a:pt x="4428" y="22140"/>
                    <a:pt x="7380" y="16236"/>
                    <a:pt x="8856" y="11070"/>
                  </a:cubicBezTo>
                  <a:cubicBezTo>
                    <a:pt x="9291" y="7393"/>
                    <a:pt x="9291" y="3677"/>
                    <a:pt x="8856" y="0"/>
                  </a:cubicBezTo>
                  <a:cubicBezTo>
                    <a:pt x="9291" y="3677"/>
                    <a:pt x="9291" y="7393"/>
                    <a:pt x="8856" y="11070"/>
                  </a:cubicBezTo>
                  <a:cubicBezTo>
                    <a:pt x="8856" y="16236"/>
                    <a:pt x="5166" y="22878"/>
                    <a:pt x="0" y="22878"/>
                  </a:cubicBez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id="{058004ED-F774-4B70-BD86-778CCC45C410}"/>
                </a:ext>
              </a:extLst>
            </p:cNvPr>
            <p:cNvSpPr/>
            <p:nvPr/>
          </p:nvSpPr>
          <p:spPr>
            <a:xfrm>
              <a:off x="10290270" y="3647948"/>
              <a:ext cx="9511" cy="22877"/>
            </a:xfrm>
            <a:custGeom>
              <a:avLst/>
              <a:gdLst>
                <a:gd name="connsiteX0" fmla="*/ 0 w 9511"/>
                <a:gd name="connsiteY0" fmla="*/ 22140 h 22877"/>
                <a:gd name="connsiteX1" fmla="*/ 0 w 9511"/>
                <a:gd name="connsiteY1" fmla="*/ 22140 h 22877"/>
                <a:gd name="connsiteX2" fmla="*/ 8856 w 9511"/>
                <a:gd name="connsiteY2" fmla="*/ 11070 h 22877"/>
                <a:gd name="connsiteX3" fmla="*/ 8856 w 9511"/>
                <a:gd name="connsiteY3" fmla="*/ 0 h 22877"/>
                <a:gd name="connsiteX4" fmla="*/ 8856 w 9511"/>
                <a:gd name="connsiteY4" fmla="*/ 11070 h 22877"/>
                <a:gd name="connsiteX5" fmla="*/ 0 w 9511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11" h="22877">
                  <a:moveTo>
                    <a:pt x="0" y="22140"/>
                  </a:moveTo>
                  <a:lnTo>
                    <a:pt x="0" y="22140"/>
                  </a:lnTo>
                  <a:cubicBezTo>
                    <a:pt x="4428" y="22140"/>
                    <a:pt x="7380" y="15498"/>
                    <a:pt x="8856" y="11070"/>
                  </a:cubicBezTo>
                  <a:cubicBezTo>
                    <a:pt x="10332" y="6642"/>
                    <a:pt x="8856" y="2214"/>
                    <a:pt x="8856" y="0"/>
                  </a:cubicBezTo>
                  <a:cubicBezTo>
                    <a:pt x="9262" y="3679"/>
                    <a:pt x="9262" y="7391"/>
                    <a:pt x="8856" y="11070"/>
                  </a:cubicBezTo>
                  <a:cubicBezTo>
                    <a:pt x="8856" y="15498"/>
                    <a:pt x="5166" y="22140"/>
                    <a:pt x="0" y="22878"/>
                  </a:cubicBez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id="{19465283-E137-4299-8EF1-FD24FC50B9C3}"/>
                </a:ext>
              </a:extLst>
            </p:cNvPr>
            <p:cNvSpPr/>
            <p:nvPr/>
          </p:nvSpPr>
          <p:spPr>
            <a:xfrm>
              <a:off x="10290270" y="3647210"/>
              <a:ext cx="9511" cy="22140"/>
            </a:xfrm>
            <a:custGeom>
              <a:avLst/>
              <a:gdLst>
                <a:gd name="connsiteX0" fmla="*/ 0 w 9511"/>
                <a:gd name="connsiteY0" fmla="*/ 22140 h 22140"/>
                <a:gd name="connsiteX1" fmla="*/ 0 w 9511"/>
                <a:gd name="connsiteY1" fmla="*/ 22140 h 22140"/>
                <a:gd name="connsiteX2" fmla="*/ 8856 w 9511"/>
                <a:gd name="connsiteY2" fmla="*/ 11070 h 22140"/>
                <a:gd name="connsiteX3" fmla="*/ 8856 w 9511"/>
                <a:gd name="connsiteY3" fmla="*/ 0 h 22140"/>
                <a:gd name="connsiteX4" fmla="*/ 8856 w 9511"/>
                <a:gd name="connsiteY4" fmla="*/ 11070 h 22140"/>
                <a:gd name="connsiteX5" fmla="*/ 0 w 9511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11" h="22140">
                  <a:moveTo>
                    <a:pt x="0" y="22140"/>
                  </a:moveTo>
                  <a:lnTo>
                    <a:pt x="0" y="22140"/>
                  </a:lnTo>
                  <a:cubicBezTo>
                    <a:pt x="4428" y="22140"/>
                    <a:pt x="7380" y="14760"/>
                    <a:pt x="8856" y="11070"/>
                  </a:cubicBezTo>
                  <a:cubicBezTo>
                    <a:pt x="10332" y="7380"/>
                    <a:pt x="8856" y="1476"/>
                    <a:pt x="8856" y="0"/>
                  </a:cubicBezTo>
                  <a:cubicBezTo>
                    <a:pt x="9181" y="3683"/>
                    <a:pt x="9181" y="7387"/>
                    <a:pt x="8856" y="11070"/>
                  </a:cubicBezTo>
                  <a:cubicBezTo>
                    <a:pt x="8856" y="11070"/>
                    <a:pt x="5166" y="22140"/>
                    <a:pt x="0" y="22140"/>
                  </a:cubicBez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id="{DEB203A9-BFA2-4196-B0B9-C88394EE05EA}"/>
                </a:ext>
              </a:extLst>
            </p:cNvPr>
            <p:cNvSpPr/>
            <p:nvPr/>
          </p:nvSpPr>
          <p:spPr>
            <a:xfrm>
              <a:off x="10290270" y="3646471"/>
              <a:ext cx="9271" cy="22878"/>
            </a:xfrm>
            <a:custGeom>
              <a:avLst/>
              <a:gdLst>
                <a:gd name="connsiteX0" fmla="*/ 0 w 9271"/>
                <a:gd name="connsiteY0" fmla="*/ 22878 h 22878"/>
                <a:gd name="connsiteX1" fmla="*/ 0 w 9271"/>
                <a:gd name="connsiteY1" fmla="*/ 22878 h 22878"/>
                <a:gd name="connsiteX2" fmla="*/ 8856 w 9271"/>
                <a:gd name="connsiteY2" fmla="*/ 11808 h 22878"/>
                <a:gd name="connsiteX3" fmla="*/ 8856 w 9271"/>
                <a:gd name="connsiteY3" fmla="*/ 0 h 22878"/>
                <a:gd name="connsiteX4" fmla="*/ 8856 w 9271"/>
                <a:gd name="connsiteY4" fmla="*/ 11808 h 22878"/>
                <a:gd name="connsiteX5" fmla="*/ 0 w 9271"/>
                <a:gd name="connsiteY5" fmla="*/ 2287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71" h="22878">
                  <a:moveTo>
                    <a:pt x="0" y="22878"/>
                  </a:moveTo>
                  <a:lnTo>
                    <a:pt x="0" y="22878"/>
                  </a:lnTo>
                  <a:cubicBezTo>
                    <a:pt x="5166" y="22878"/>
                    <a:pt x="8118" y="14760"/>
                    <a:pt x="8856" y="11808"/>
                  </a:cubicBezTo>
                  <a:lnTo>
                    <a:pt x="8856" y="0"/>
                  </a:lnTo>
                  <a:cubicBezTo>
                    <a:pt x="9409" y="3917"/>
                    <a:pt x="9409" y="7891"/>
                    <a:pt x="8856" y="11808"/>
                  </a:cubicBezTo>
                  <a:cubicBezTo>
                    <a:pt x="8856" y="11808"/>
                    <a:pt x="5166" y="22140"/>
                    <a:pt x="0" y="22878"/>
                  </a:cubicBez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id="{27C1433E-33E0-4244-A445-DFA5BFAC6D5C}"/>
                </a:ext>
              </a:extLst>
            </p:cNvPr>
            <p:cNvSpPr/>
            <p:nvPr/>
          </p:nvSpPr>
          <p:spPr>
            <a:xfrm>
              <a:off x="10290270" y="3646471"/>
              <a:ext cx="8855" cy="22878"/>
            </a:xfrm>
            <a:custGeom>
              <a:avLst/>
              <a:gdLst>
                <a:gd name="connsiteX0" fmla="*/ 0 w 8855"/>
                <a:gd name="connsiteY0" fmla="*/ 22878 h 22878"/>
                <a:gd name="connsiteX1" fmla="*/ 0 w 8855"/>
                <a:gd name="connsiteY1" fmla="*/ 22878 h 22878"/>
                <a:gd name="connsiteX2" fmla="*/ 8856 w 8855"/>
                <a:gd name="connsiteY2" fmla="*/ 11808 h 22878"/>
                <a:gd name="connsiteX3" fmla="*/ 8856 w 8855"/>
                <a:gd name="connsiteY3" fmla="*/ 0 h 22878"/>
                <a:gd name="connsiteX4" fmla="*/ 8856 w 8855"/>
                <a:gd name="connsiteY4" fmla="*/ 11808 h 22878"/>
                <a:gd name="connsiteX5" fmla="*/ 0 w 8855"/>
                <a:gd name="connsiteY5" fmla="*/ 2287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22878">
                  <a:moveTo>
                    <a:pt x="0" y="22878"/>
                  </a:moveTo>
                  <a:lnTo>
                    <a:pt x="0" y="22878"/>
                  </a:lnTo>
                  <a:cubicBezTo>
                    <a:pt x="5166" y="22878"/>
                    <a:pt x="8118" y="14022"/>
                    <a:pt x="8856" y="11808"/>
                  </a:cubicBezTo>
                  <a:lnTo>
                    <a:pt x="8856" y="0"/>
                  </a:lnTo>
                  <a:lnTo>
                    <a:pt x="8856" y="11808"/>
                  </a:lnTo>
                  <a:cubicBezTo>
                    <a:pt x="8856" y="11808"/>
                    <a:pt x="5166" y="22140"/>
                    <a:pt x="0" y="22878"/>
                  </a:cubicBez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id="{FAB123CE-54AD-4A72-B4B9-F0B929A4DBE1}"/>
                </a:ext>
              </a:extLst>
            </p:cNvPr>
            <p:cNvSpPr/>
            <p:nvPr/>
          </p:nvSpPr>
          <p:spPr>
            <a:xfrm>
              <a:off x="10290270" y="3646471"/>
              <a:ext cx="9033" cy="22878"/>
            </a:xfrm>
            <a:custGeom>
              <a:avLst/>
              <a:gdLst>
                <a:gd name="connsiteX0" fmla="*/ 0 w 9033"/>
                <a:gd name="connsiteY0" fmla="*/ 22878 h 22878"/>
                <a:gd name="connsiteX1" fmla="*/ 0 w 9033"/>
                <a:gd name="connsiteY1" fmla="*/ 22878 h 22878"/>
                <a:gd name="connsiteX2" fmla="*/ 8856 w 9033"/>
                <a:gd name="connsiteY2" fmla="*/ 11070 h 22878"/>
                <a:gd name="connsiteX3" fmla="*/ 8856 w 9033"/>
                <a:gd name="connsiteY3" fmla="*/ 0 h 22878"/>
                <a:gd name="connsiteX4" fmla="*/ 8856 w 9033"/>
                <a:gd name="connsiteY4" fmla="*/ 11808 h 22878"/>
                <a:gd name="connsiteX5" fmla="*/ 0 w 9033"/>
                <a:gd name="connsiteY5" fmla="*/ 2287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33" h="22878">
                  <a:moveTo>
                    <a:pt x="0" y="22878"/>
                  </a:moveTo>
                  <a:lnTo>
                    <a:pt x="0" y="22878"/>
                  </a:lnTo>
                  <a:cubicBezTo>
                    <a:pt x="5166" y="22878"/>
                    <a:pt x="8118" y="14022"/>
                    <a:pt x="8856" y="11070"/>
                  </a:cubicBezTo>
                  <a:cubicBezTo>
                    <a:pt x="9092" y="7384"/>
                    <a:pt x="9092" y="3686"/>
                    <a:pt x="8856" y="0"/>
                  </a:cubicBezTo>
                  <a:lnTo>
                    <a:pt x="8856" y="11808"/>
                  </a:lnTo>
                  <a:cubicBezTo>
                    <a:pt x="8856" y="11808"/>
                    <a:pt x="5166" y="21402"/>
                    <a:pt x="0" y="22878"/>
                  </a:cubicBez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id="{2E164FDD-23A4-440C-B758-4775546BD2A9}"/>
                </a:ext>
              </a:extLst>
            </p:cNvPr>
            <p:cNvSpPr/>
            <p:nvPr/>
          </p:nvSpPr>
          <p:spPr>
            <a:xfrm>
              <a:off x="10289532" y="3647210"/>
              <a:ext cx="9143" cy="22140"/>
            </a:xfrm>
            <a:custGeom>
              <a:avLst/>
              <a:gdLst>
                <a:gd name="connsiteX0" fmla="*/ 738 w 9143"/>
                <a:gd name="connsiteY0" fmla="*/ 22140 h 22140"/>
                <a:gd name="connsiteX1" fmla="*/ 738 w 9143"/>
                <a:gd name="connsiteY1" fmla="*/ 22140 h 22140"/>
                <a:gd name="connsiteX2" fmla="*/ 8856 w 9143"/>
                <a:gd name="connsiteY2" fmla="*/ 10332 h 22140"/>
                <a:gd name="connsiteX3" fmla="*/ 8856 w 9143"/>
                <a:gd name="connsiteY3" fmla="*/ 0 h 22140"/>
                <a:gd name="connsiteX4" fmla="*/ 8856 w 9143"/>
                <a:gd name="connsiteY4" fmla="*/ 10332 h 22140"/>
                <a:gd name="connsiteX5" fmla="*/ 0 w 9143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3" h="22140">
                  <a:moveTo>
                    <a:pt x="738" y="22140"/>
                  </a:moveTo>
                  <a:lnTo>
                    <a:pt x="738" y="22140"/>
                  </a:lnTo>
                  <a:cubicBezTo>
                    <a:pt x="4812" y="19347"/>
                    <a:pt x="7705" y="15139"/>
                    <a:pt x="8856" y="10332"/>
                  </a:cubicBezTo>
                  <a:cubicBezTo>
                    <a:pt x="9151" y="6894"/>
                    <a:pt x="9151" y="3438"/>
                    <a:pt x="8856" y="0"/>
                  </a:cubicBezTo>
                  <a:cubicBezTo>
                    <a:pt x="9240" y="3433"/>
                    <a:pt x="9240" y="6899"/>
                    <a:pt x="8856" y="10332"/>
                  </a:cubicBezTo>
                  <a:cubicBezTo>
                    <a:pt x="8856" y="10332"/>
                    <a:pt x="5166" y="19926"/>
                    <a:pt x="0" y="22140"/>
                  </a:cubicBez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id="{781268E9-D131-4454-8A30-97C218AC54AC}"/>
                </a:ext>
              </a:extLst>
            </p:cNvPr>
            <p:cNvSpPr/>
            <p:nvPr/>
          </p:nvSpPr>
          <p:spPr>
            <a:xfrm>
              <a:off x="10289532" y="3647210"/>
              <a:ext cx="9199" cy="22877"/>
            </a:xfrm>
            <a:custGeom>
              <a:avLst/>
              <a:gdLst>
                <a:gd name="connsiteX0" fmla="*/ 738 w 9199"/>
                <a:gd name="connsiteY0" fmla="*/ 22140 h 22877"/>
                <a:gd name="connsiteX1" fmla="*/ 738 w 9199"/>
                <a:gd name="connsiteY1" fmla="*/ 22140 h 22877"/>
                <a:gd name="connsiteX2" fmla="*/ 8856 w 9199"/>
                <a:gd name="connsiteY2" fmla="*/ 11070 h 22877"/>
                <a:gd name="connsiteX3" fmla="*/ 8856 w 9199"/>
                <a:gd name="connsiteY3" fmla="*/ 0 h 22877"/>
                <a:gd name="connsiteX4" fmla="*/ 8856 w 9199"/>
                <a:gd name="connsiteY4" fmla="*/ 11070 h 22877"/>
                <a:gd name="connsiteX5" fmla="*/ 0 w 9199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99" h="22877">
                  <a:moveTo>
                    <a:pt x="738" y="22140"/>
                  </a:moveTo>
                  <a:lnTo>
                    <a:pt x="738" y="22140"/>
                  </a:lnTo>
                  <a:cubicBezTo>
                    <a:pt x="4767" y="19632"/>
                    <a:pt x="7675" y="15667"/>
                    <a:pt x="8856" y="11070"/>
                  </a:cubicBezTo>
                  <a:cubicBezTo>
                    <a:pt x="9314" y="7394"/>
                    <a:pt x="9314" y="3676"/>
                    <a:pt x="8856" y="0"/>
                  </a:cubicBezTo>
                  <a:cubicBezTo>
                    <a:pt x="9092" y="3686"/>
                    <a:pt x="9092" y="7384"/>
                    <a:pt x="8856" y="11070"/>
                  </a:cubicBezTo>
                  <a:cubicBezTo>
                    <a:pt x="8856" y="11070"/>
                    <a:pt x="5166" y="20664"/>
                    <a:pt x="0" y="22878"/>
                  </a:cubicBez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id="{B7278D2D-A26E-4952-AA3E-C46F8B53DBE8}"/>
                </a:ext>
              </a:extLst>
            </p:cNvPr>
            <p:cNvSpPr/>
            <p:nvPr/>
          </p:nvSpPr>
          <p:spPr>
            <a:xfrm>
              <a:off x="10289532" y="3647210"/>
              <a:ext cx="9121" cy="22877"/>
            </a:xfrm>
            <a:custGeom>
              <a:avLst/>
              <a:gdLst>
                <a:gd name="connsiteX0" fmla="*/ 738 w 9121"/>
                <a:gd name="connsiteY0" fmla="*/ 22140 h 22877"/>
                <a:gd name="connsiteX1" fmla="*/ 738 w 9121"/>
                <a:gd name="connsiteY1" fmla="*/ 22140 h 22877"/>
                <a:gd name="connsiteX2" fmla="*/ 8856 w 9121"/>
                <a:gd name="connsiteY2" fmla="*/ 11070 h 22877"/>
                <a:gd name="connsiteX3" fmla="*/ 8856 w 9121"/>
                <a:gd name="connsiteY3" fmla="*/ 0 h 22877"/>
                <a:gd name="connsiteX4" fmla="*/ 8856 w 9121"/>
                <a:gd name="connsiteY4" fmla="*/ 11070 h 22877"/>
                <a:gd name="connsiteX5" fmla="*/ 0 w 9121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21" h="22877">
                  <a:moveTo>
                    <a:pt x="738" y="22140"/>
                  </a:moveTo>
                  <a:lnTo>
                    <a:pt x="738" y="22140"/>
                  </a:lnTo>
                  <a:cubicBezTo>
                    <a:pt x="4672" y="19528"/>
                    <a:pt x="7550" y="15605"/>
                    <a:pt x="8856" y="11070"/>
                  </a:cubicBezTo>
                  <a:cubicBezTo>
                    <a:pt x="9210" y="7388"/>
                    <a:pt x="9210" y="3682"/>
                    <a:pt x="8856" y="0"/>
                  </a:cubicBezTo>
                  <a:cubicBezTo>
                    <a:pt x="8856" y="0"/>
                    <a:pt x="8856" y="6642"/>
                    <a:pt x="8856" y="11070"/>
                  </a:cubicBezTo>
                  <a:cubicBezTo>
                    <a:pt x="8856" y="15498"/>
                    <a:pt x="5166" y="20664"/>
                    <a:pt x="0" y="22878"/>
                  </a:cubicBez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id="{CB31DE98-4F0D-414F-B13D-3D15BD063D6D}"/>
                </a:ext>
              </a:extLst>
            </p:cNvPr>
            <p:cNvSpPr/>
            <p:nvPr/>
          </p:nvSpPr>
          <p:spPr>
            <a:xfrm>
              <a:off x="10290270" y="3647210"/>
              <a:ext cx="8461" cy="22877"/>
            </a:xfrm>
            <a:custGeom>
              <a:avLst/>
              <a:gdLst>
                <a:gd name="connsiteX0" fmla="*/ 0 w 8461"/>
                <a:gd name="connsiteY0" fmla="*/ 22140 h 22877"/>
                <a:gd name="connsiteX1" fmla="*/ 0 w 8461"/>
                <a:gd name="connsiteY1" fmla="*/ 22140 h 22877"/>
                <a:gd name="connsiteX2" fmla="*/ 8118 w 8461"/>
                <a:gd name="connsiteY2" fmla="*/ 11070 h 22877"/>
                <a:gd name="connsiteX3" fmla="*/ 8118 w 8461"/>
                <a:gd name="connsiteY3" fmla="*/ 0 h 22877"/>
                <a:gd name="connsiteX4" fmla="*/ 8118 w 8461"/>
                <a:gd name="connsiteY4" fmla="*/ 11070 h 22877"/>
                <a:gd name="connsiteX5" fmla="*/ 0 w 8461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61" h="22877">
                  <a:moveTo>
                    <a:pt x="0" y="22140"/>
                  </a:moveTo>
                  <a:lnTo>
                    <a:pt x="0" y="22140"/>
                  </a:lnTo>
                  <a:cubicBezTo>
                    <a:pt x="3845" y="19441"/>
                    <a:pt x="6701" y="15551"/>
                    <a:pt x="8118" y="11070"/>
                  </a:cubicBezTo>
                  <a:lnTo>
                    <a:pt x="8118" y="0"/>
                  </a:lnTo>
                  <a:cubicBezTo>
                    <a:pt x="8576" y="3676"/>
                    <a:pt x="8576" y="7394"/>
                    <a:pt x="8118" y="11070"/>
                  </a:cubicBezTo>
                  <a:cubicBezTo>
                    <a:pt x="6583" y="15693"/>
                    <a:pt x="3764" y="19787"/>
                    <a:pt x="0" y="22878"/>
                  </a:cubicBez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:a16="http://schemas.microsoft.com/office/drawing/2014/main" id="{F67ECFB1-1074-4C35-8160-0065AB49AAA7}"/>
                </a:ext>
              </a:extLst>
            </p:cNvPr>
            <p:cNvSpPr/>
            <p:nvPr/>
          </p:nvSpPr>
          <p:spPr>
            <a:xfrm>
              <a:off x="10290270" y="3646471"/>
              <a:ext cx="8383" cy="22140"/>
            </a:xfrm>
            <a:custGeom>
              <a:avLst/>
              <a:gdLst>
                <a:gd name="connsiteX0" fmla="*/ 0 w 8383"/>
                <a:gd name="connsiteY0" fmla="*/ 22140 h 22140"/>
                <a:gd name="connsiteX1" fmla="*/ 0 w 8383"/>
                <a:gd name="connsiteY1" fmla="*/ 22140 h 22140"/>
                <a:gd name="connsiteX2" fmla="*/ 8118 w 8383"/>
                <a:gd name="connsiteY2" fmla="*/ 10332 h 22140"/>
                <a:gd name="connsiteX3" fmla="*/ 8118 w 8383"/>
                <a:gd name="connsiteY3" fmla="*/ 0 h 22140"/>
                <a:gd name="connsiteX4" fmla="*/ 8118 w 8383"/>
                <a:gd name="connsiteY4" fmla="*/ 11070 h 22140"/>
                <a:gd name="connsiteX5" fmla="*/ 0 w 8383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83" h="22140">
                  <a:moveTo>
                    <a:pt x="0" y="22140"/>
                  </a:moveTo>
                  <a:lnTo>
                    <a:pt x="0" y="22140"/>
                  </a:lnTo>
                  <a:cubicBezTo>
                    <a:pt x="3609" y="18911"/>
                    <a:pt x="6398" y="14861"/>
                    <a:pt x="8118" y="10332"/>
                  </a:cubicBezTo>
                  <a:lnTo>
                    <a:pt x="8118" y="0"/>
                  </a:lnTo>
                  <a:cubicBezTo>
                    <a:pt x="8472" y="3682"/>
                    <a:pt x="8472" y="7388"/>
                    <a:pt x="8118" y="11070"/>
                  </a:cubicBezTo>
                  <a:cubicBezTo>
                    <a:pt x="6612" y="15504"/>
                    <a:pt x="3779" y="19368"/>
                    <a:pt x="0" y="22140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id="{EDDAFCB8-47EC-40D2-9B44-5FFDD64A05DA}"/>
                </a:ext>
              </a:extLst>
            </p:cNvPr>
            <p:cNvSpPr/>
            <p:nvPr/>
          </p:nvSpPr>
          <p:spPr>
            <a:xfrm>
              <a:off x="10290270" y="3646307"/>
              <a:ext cx="8855" cy="22304"/>
            </a:xfrm>
            <a:custGeom>
              <a:avLst/>
              <a:gdLst>
                <a:gd name="connsiteX0" fmla="*/ 0 w 8855"/>
                <a:gd name="connsiteY0" fmla="*/ 22305 h 22304"/>
                <a:gd name="connsiteX1" fmla="*/ 0 w 8855"/>
                <a:gd name="connsiteY1" fmla="*/ 22305 h 22304"/>
                <a:gd name="connsiteX2" fmla="*/ 8856 w 8855"/>
                <a:gd name="connsiteY2" fmla="*/ 10497 h 22304"/>
                <a:gd name="connsiteX3" fmla="*/ 8856 w 8855"/>
                <a:gd name="connsiteY3" fmla="*/ 165 h 22304"/>
                <a:gd name="connsiteX4" fmla="*/ 8856 w 8855"/>
                <a:gd name="connsiteY4" fmla="*/ 10497 h 22304"/>
                <a:gd name="connsiteX5" fmla="*/ 738 w 8855"/>
                <a:gd name="connsiteY5" fmla="*/ 22305 h 2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22304">
                  <a:moveTo>
                    <a:pt x="0" y="22305"/>
                  </a:moveTo>
                  <a:lnTo>
                    <a:pt x="0" y="22305"/>
                  </a:lnTo>
                  <a:cubicBezTo>
                    <a:pt x="3823" y="19101"/>
                    <a:pt x="6849" y="15060"/>
                    <a:pt x="8856" y="10497"/>
                  </a:cubicBezTo>
                  <a:cubicBezTo>
                    <a:pt x="8856" y="10497"/>
                    <a:pt x="8856" y="1641"/>
                    <a:pt x="8856" y="165"/>
                  </a:cubicBezTo>
                  <a:cubicBezTo>
                    <a:pt x="8856" y="-1311"/>
                    <a:pt x="8856" y="7545"/>
                    <a:pt x="8856" y="10497"/>
                  </a:cubicBezTo>
                  <a:cubicBezTo>
                    <a:pt x="7535" y="15224"/>
                    <a:pt x="4679" y="19378"/>
                    <a:pt x="738" y="22305"/>
                  </a:cubicBez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id="{9C1288E2-8159-4169-B006-BD2523920788}"/>
                </a:ext>
              </a:extLst>
            </p:cNvPr>
            <p:cNvSpPr/>
            <p:nvPr/>
          </p:nvSpPr>
          <p:spPr>
            <a:xfrm>
              <a:off x="10290270" y="3645734"/>
              <a:ext cx="8533" cy="22877"/>
            </a:xfrm>
            <a:custGeom>
              <a:avLst/>
              <a:gdLst>
                <a:gd name="connsiteX0" fmla="*/ 0 w 8533"/>
                <a:gd name="connsiteY0" fmla="*/ 22878 h 22877"/>
                <a:gd name="connsiteX1" fmla="*/ 8118 w 8533"/>
                <a:gd name="connsiteY1" fmla="*/ 11808 h 22877"/>
                <a:gd name="connsiteX2" fmla="*/ 8118 w 8533"/>
                <a:gd name="connsiteY2" fmla="*/ 0 h 22877"/>
                <a:gd name="connsiteX3" fmla="*/ 8118 w 8533"/>
                <a:gd name="connsiteY3" fmla="*/ 0 h 22877"/>
                <a:gd name="connsiteX4" fmla="*/ 8118 w 8533"/>
                <a:gd name="connsiteY4" fmla="*/ 11070 h 22877"/>
                <a:gd name="connsiteX5" fmla="*/ 0 w 8533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33" h="22877">
                  <a:moveTo>
                    <a:pt x="0" y="22878"/>
                  </a:moveTo>
                  <a:cubicBezTo>
                    <a:pt x="3240" y="19610"/>
                    <a:pt x="5978" y="15880"/>
                    <a:pt x="8118" y="11808"/>
                  </a:cubicBezTo>
                  <a:cubicBezTo>
                    <a:pt x="7926" y="7874"/>
                    <a:pt x="7926" y="3934"/>
                    <a:pt x="8118" y="0"/>
                  </a:cubicBezTo>
                  <a:lnTo>
                    <a:pt x="8118" y="0"/>
                  </a:lnTo>
                  <a:cubicBezTo>
                    <a:pt x="8671" y="3669"/>
                    <a:pt x="8671" y="7401"/>
                    <a:pt x="8118" y="11070"/>
                  </a:cubicBezTo>
                  <a:cubicBezTo>
                    <a:pt x="6192" y="15490"/>
                    <a:pt x="3439" y="19498"/>
                    <a:pt x="0" y="22878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id="{31DCBF4E-3932-46F5-86A8-77C86167A21A}"/>
                </a:ext>
              </a:extLst>
            </p:cNvPr>
            <p:cNvSpPr/>
            <p:nvPr/>
          </p:nvSpPr>
          <p:spPr>
            <a:xfrm>
              <a:off x="10290270" y="3642043"/>
              <a:ext cx="11069" cy="16236"/>
            </a:xfrm>
            <a:custGeom>
              <a:avLst/>
              <a:gdLst>
                <a:gd name="connsiteX0" fmla="*/ 738 w 11069"/>
                <a:gd name="connsiteY0" fmla="*/ 16236 h 16236"/>
                <a:gd name="connsiteX1" fmla="*/ 11070 w 11069"/>
                <a:gd name="connsiteY1" fmla="*/ 0 h 16236"/>
                <a:gd name="connsiteX2" fmla="*/ 11070 w 11069"/>
                <a:gd name="connsiteY2" fmla="*/ 0 h 16236"/>
                <a:gd name="connsiteX3" fmla="*/ 0 w 11069"/>
                <a:gd name="connsiteY3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16236">
                  <a:moveTo>
                    <a:pt x="738" y="16236"/>
                  </a:moveTo>
                  <a:cubicBezTo>
                    <a:pt x="5166" y="16236"/>
                    <a:pt x="11070" y="0"/>
                    <a:pt x="11070" y="0"/>
                  </a:cubicBezTo>
                  <a:lnTo>
                    <a:pt x="11070" y="0"/>
                  </a:lnTo>
                  <a:cubicBezTo>
                    <a:pt x="11070" y="0"/>
                    <a:pt x="4428" y="14760"/>
                    <a:pt x="0" y="16236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id="{8495EA56-1DE2-48E6-9EDC-30DD3C98A6DB}"/>
                </a:ext>
              </a:extLst>
            </p:cNvPr>
            <p:cNvSpPr/>
            <p:nvPr/>
          </p:nvSpPr>
          <p:spPr>
            <a:xfrm>
              <a:off x="10290270" y="3642043"/>
              <a:ext cx="11807" cy="16236"/>
            </a:xfrm>
            <a:custGeom>
              <a:avLst/>
              <a:gdLst>
                <a:gd name="connsiteX0" fmla="*/ 0 w 11807"/>
                <a:gd name="connsiteY0" fmla="*/ 16236 h 16236"/>
                <a:gd name="connsiteX1" fmla="*/ 0 w 11807"/>
                <a:gd name="connsiteY1" fmla="*/ 16236 h 16236"/>
                <a:gd name="connsiteX2" fmla="*/ 7380 w 11807"/>
                <a:gd name="connsiteY2" fmla="*/ 8856 h 16236"/>
                <a:gd name="connsiteX3" fmla="*/ 11808 w 11807"/>
                <a:gd name="connsiteY3" fmla="*/ 0 h 16236"/>
                <a:gd name="connsiteX4" fmla="*/ 7380 w 11807"/>
                <a:gd name="connsiteY4" fmla="*/ 8856 h 16236"/>
                <a:gd name="connsiteX5" fmla="*/ 738 w 11807"/>
                <a:gd name="connsiteY5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6236">
                  <a:moveTo>
                    <a:pt x="0" y="16236"/>
                  </a:moveTo>
                  <a:lnTo>
                    <a:pt x="0" y="16236"/>
                  </a:lnTo>
                  <a:cubicBezTo>
                    <a:pt x="0" y="16236"/>
                    <a:pt x="5166" y="16236"/>
                    <a:pt x="7380" y="8856"/>
                  </a:cubicBezTo>
                  <a:lnTo>
                    <a:pt x="11808" y="0"/>
                  </a:lnTo>
                  <a:cubicBezTo>
                    <a:pt x="11808" y="0"/>
                    <a:pt x="11808" y="4428"/>
                    <a:pt x="7380" y="8856"/>
                  </a:cubicBezTo>
                  <a:cubicBezTo>
                    <a:pt x="2952" y="13284"/>
                    <a:pt x="2952" y="16236"/>
                    <a:pt x="738" y="16236"/>
                  </a:cubicBez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id="{805E10B9-0531-478A-924E-A534726AA515}"/>
                </a:ext>
              </a:extLst>
            </p:cNvPr>
            <p:cNvSpPr/>
            <p:nvPr/>
          </p:nvSpPr>
          <p:spPr>
            <a:xfrm>
              <a:off x="10289532" y="3641306"/>
              <a:ext cx="11807" cy="16974"/>
            </a:xfrm>
            <a:custGeom>
              <a:avLst/>
              <a:gdLst>
                <a:gd name="connsiteX0" fmla="*/ 0 w 11807"/>
                <a:gd name="connsiteY0" fmla="*/ 16974 h 16974"/>
                <a:gd name="connsiteX1" fmla="*/ 0 w 11807"/>
                <a:gd name="connsiteY1" fmla="*/ 16974 h 16974"/>
                <a:gd name="connsiteX2" fmla="*/ 7380 w 11807"/>
                <a:gd name="connsiteY2" fmla="*/ 9594 h 16974"/>
                <a:gd name="connsiteX3" fmla="*/ 11808 w 11807"/>
                <a:gd name="connsiteY3" fmla="*/ 0 h 16974"/>
                <a:gd name="connsiteX4" fmla="*/ 7380 w 11807"/>
                <a:gd name="connsiteY4" fmla="*/ 9594 h 16974"/>
                <a:gd name="connsiteX5" fmla="*/ 0 w 11807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6974">
                  <a:moveTo>
                    <a:pt x="0" y="16974"/>
                  </a:moveTo>
                  <a:lnTo>
                    <a:pt x="0" y="16974"/>
                  </a:lnTo>
                  <a:cubicBezTo>
                    <a:pt x="0" y="16974"/>
                    <a:pt x="4428" y="16974"/>
                    <a:pt x="7380" y="9594"/>
                  </a:cubicBezTo>
                  <a:lnTo>
                    <a:pt x="11808" y="0"/>
                  </a:lnTo>
                  <a:cubicBezTo>
                    <a:pt x="11808" y="0"/>
                    <a:pt x="11808" y="4428"/>
                    <a:pt x="7380" y="9594"/>
                  </a:cubicBezTo>
                  <a:cubicBezTo>
                    <a:pt x="2952" y="14760"/>
                    <a:pt x="2214" y="16974"/>
                    <a:pt x="0" y="16974"/>
                  </a:cubicBez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id="{368419BE-6B4A-4FD9-BCB6-F573CB793712}"/>
                </a:ext>
              </a:extLst>
            </p:cNvPr>
            <p:cNvSpPr/>
            <p:nvPr/>
          </p:nvSpPr>
          <p:spPr>
            <a:xfrm>
              <a:off x="10289532" y="3641306"/>
              <a:ext cx="11807" cy="16974"/>
            </a:xfrm>
            <a:custGeom>
              <a:avLst/>
              <a:gdLst>
                <a:gd name="connsiteX0" fmla="*/ 0 w 11807"/>
                <a:gd name="connsiteY0" fmla="*/ 16974 h 16974"/>
                <a:gd name="connsiteX1" fmla="*/ 0 w 11807"/>
                <a:gd name="connsiteY1" fmla="*/ 16974 h 16974"/>
                <a:gd name="connsiteX2" fmla="*/ 7380 w 11807"/>
                <a:gd name="connsiteY2" fmla="*/ 9594 h 16974"/>
                <a:gd name="connsiteX3" fmla="*/ 11808 w 11807"/>
                <a:gd name="connsiteY3" fmla="*/ 0 h 16974"/>
                <a:gd name="connsiteX4" fmla="*/ 7380 w 11807"/>
                <a:gd name="connsiteY4" fmla="*/ 9594 h 16974"/>
                <a:gd name="connsiteX5" fmla="*/ 0 w 11807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6974">
                  <a:moveTo>
                    <a:pt x="0" y="16974"/>
                  </a:moveTo>
                  <a:lnTo>
                    <a:pt x="0" y="16974"/>
                  </a:lnTo>
                  <a:cubicBezTo>
                    <a:pt x="0" y="16974"/>
                    <a:pt x="4428" y="16974"/>
                    <a:pt x="7380" y="9594"/>
                  </a:cubicBezTo>
                  <a:lnTo>
                    <a:pt x="11808" y="0"/>
                  </a:lnTo>
                  <a:cubicBezTo>
                    <a:pt x="11808" y="0"/>
                    <a:pt x="11808" y="4428"/>
                    <a:pt x="7380" y="9594"/>
                  </a:cubicBezTo>
                  <a:cubicBezTo>
                    <a:pt x="2952" y="14760"/>
                    <a:pt x="1476" y="16974"/>
                    <a:pt x="0" y="16974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id="{E894D6B4-6EB4-4CFA-A3D0-39F9DC03B803}"/>
                </a:ext>
              </a:extLst>
            </p:cNvPr>
            <p:cNvSpPr/>
            <p:nvPr/>
          </p:nvSpPr>
          <p:spPr>
            <a:xfrm>
              <a:off x="10289532" y="3641306"/>
              <a:ext cx="11807" cy="17194"/>
            </a:xfrm>
            <a:custGeom>
              <a:avLst/>
              <a:gdLst>
                <a:gd name="connsiteX0" fmla="*/ 0 w 11807"/>
                <a:gd name="connsiteY0" fmla="*/ 16974 h 17194"/>
                <a:gd name="connsiteX1" fmla="*/ 0 w 11807"/>
                <a:gd name="connsiteY1" fmla="*/ 16974 h 17194"/>
                <a:gd name="connsiteX2" fmla="*/ 7380 w 11807"/>
                <a:gd name="connsiteY2" fmla="*/ 9594 h 17194"/>
                <a:gd name="connsiteX3" fmla="*/ 11808 w 11807"/>
                <a:gd name="connsiteY3" fmla="*/ 0 h 17194"/>
                <a:gd name="connsiteX4" fmla="*/ 7380 w 11807"/>
                <a:gd name="connsiteY4" fmla="*/ 9594 h 17194"/>
                <a:gd name="connsiteX5" fmla="*/ 0 w 11807"/>
                <a:gd name="connsiteY5" fmla="*/ 16974 h 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7194">
                  <a:moveTo>
                    <a:pt x="0" y="16974"/>
                  </a:moveTo>
                  <a:lnTo>
                    <a:pt x="0" y="16974"/>
                  </a:lnTo>
                  <a:cubicBezTo>
                    <a:pt x="3048" y="15186"/>
                    <a:pt x="5594" y="12645"/>
                    <a:pt x="7380" y="9594"/>
                  </a:cubicBezTo>
                  <a:lnTo>
                    <a:pt x="11808" y="0"/>
                  </a:lnTo>
                  <a:cubicBezTo>
                    <a:pt x="11808" y="0"/>
                    <a:pt x="11808" y="0"/>
                    <a:pt x="7380" y="9594"/>
                  </a:cubicBezTo>
                  <a:cubicBezTo>
                    <a:pt x="2952" y="19188"/>
                    <a:pt x="1476" y="16974"/>
                    <a:pt x="0" y="16974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id="{A0EC5591-2B47-4889-AF19-918FDAADE2A8}"/>
                </a:ext>
              </a:extLst>
            </p:cNvPr>
            <p:cNvSpPr/>
            <p:nvPr/>
          </p:nvSpPr>
          <p:spPr>
            <a:xfrm>
              <a:off x="10289532" y="3641306"/>
              <a:ext cx="11807" cy="16974"/>
            </a:xfrm>
            <a:custGeom>
              <a:avLst/>
              <a:gdLst>
                <a:gd name="connsiteX0" fmla="*/ 0 w 11807"/>
                <a:gd name="connsiteY0" fmla="*/ 16974 h 16974"/>
                <a:gd name="connsiteX1" fmla="*/ 0 w 11807"/>
                <a:gd name="connsiteY1" fmla="*/ 16974 h 16974"/>
                <a:gd name="connsiteX2" fmla="*/ 6642 w 11807"/>
                <a:gd name="connsiteY2" fmla="*/ 8856 h 16974"/>
                <a:gd name="connsiteX3" fmla="*/ 11808 w 11807"/>
                <a:gd name="connsiteY3" fmla="*/ 0 h 16974"/>
                <a:gd name="connsiteX4" fmla="*/ 7380 w 11807"/>
                <a:gd name="connsiteY4" fmla="*/ 9594 h 16974"/>
                <a:gd name="connsiteX5" fmla="*/ 0 w 11807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6974">
                  <a:moveTo>
                    <a:pt x="0" y="16974"/>
                  </a:moveTo>
                  <a:lnTo>
                    <a:pt x="0" y="16974"/>
                  </a:lnTo>
                  <a:cubicBezTo>
                    <a:pt x="3092" y="15122"/>
                    <a:pt x="5439" y="12252"/>
                    <a:pt x="6642" y="8856"/>
                  </a:cubicBezTo>
                  <a:cubicBezTo>
                    <a:pt x="8679" y="6100"/>
                    <a:pt x="10413" y="3131"/>
                    <a:pt x="11808" y="0"/>
                  </a:cubicBezTo>
                  <a:lnTo>
                    <a:pt x="7380" y="9594"/>
                  </a:lnTo>
                  <a:cubicBezTo>
                    <a:pt x="7380" y="14022"/>
                    <a:pt x="1476" y="16974"/>
                    <a:pt x="0" y="16974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id="{D2750A61-7BF1-4413-844E-CB344DC1B802}"/>
                </a:ext>
              </a:extLst>
            </p:cNvPr>
            <p:cNvSpPr/>
            <p:nvPr/>
          </p:nvSpPr>
          <p:spPr>
            <a:xfrm>
              <a:off x="10289532" y="3641306"/>
              <a:ext cx="11807" cy="16974"/>
            </a:xfrm>
            <a:custGeom>
              <a:avLst/>
              <a:gdLst>
                <a:gd name="connsiteX0" fmla="*/ 0 w 11807"/>
                <a:gd name="connsiteY0" fmla="*/ 16974 h 16974"/>
                <a:gd name="connsiteX1" fmla="*/ 0 w 11807"/>
                <a:gd name="connsiteY1" fmla="*/ 16974 h 16974"/>
                <a:gd name="connsiteX2" fmla="*/ 6642 w 11807"/>
                <a:gd name="connsiteY2" fmla="*/ 8856 h 16974"/>
                <a:gd name="connsiteX3" fmla="*/ 11808 w 11807"/>
                <a:gd name="connsiteY3" fmla="*/ 0 h 16974"/>
                <a:gd name="connsiteX4" fmla="*/ 7380 w 11807"/>
                <a:gd name="connsiteY4" fmla="*/ 8856 h 16974"/>
                <a:gd name="connsiteX5" fmla="*/ 0 w 11807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6974">
                  <a:moveTo>
                    <a:pt x="0" y="16974"/>
                  </a:moveTo>
                  <a:lnTo>
                    <a:pt x="0" y="16974"/>
                  </a:lnTo>
                  <a:cubicBezTo>
                    <a:pt x="2657" y="14665"/>
                    <a:pt x="4908" y="11919"/>
                    <a:pt x="6642" y="8856"/>
                  </a:cubicBezTo>
                  <a:lnTo>
                    <a:pt x="11808" y="0"/>
                  </a:lnTo>
                  <a:lnTo>
                    <a:pt x="7380" y="8856"/>
                  </a:lnTo>
                  <a:cubicBezTo>
                    <a:pt x="5764" y="12223"/>
                    <a:pt x="3196" y="15044"/>
                    <a:pt x="0" y="16974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:a16="http://schemas.microsoft.com/office/drawing/2014/main" id="{320D280E-003B-4C60-9C91-D3EBC3E3460E}"/>
                </a:ext>
              </a:extLst>
            </p:cNvPr>
            <p:cNvSpPr/>
            <p:nvPr/>
          </p:nvSpPr>
          <p:spPr>
            <a:xfrm>
              <a:off x="10289532" y="3641306"/>
              <a:ext cx="11807" cy="16974"/>
            </a:xfrm>
            <a:custGeom>
              <a:avLst/>
              <a:gdLst>
                <a:gd name="connsiteX0" fmla="*/ 0 w 11807"/>
                <a:gd name="connsiteY0" fmla="*/ 16974 h 16974"/>
                <a:gd name="connsiteX1" fmla="*/ 0 w 11807"/>
                <a:gd name="connsiteY1" fmla="*/ 16974 h 16974"/>
                <a:gd name="connsiteX2" fmla="*/ 6642 w 11807"/>
                <a:gd name="connsiteY2" fmla="*/ 8856 h 16974"/>
                <a:gd name="connsiteX3" fmla="*/ 11808 w 11807"/>
                <a:gd name="connsiteY3" fmla="*/ 0 h 16974"/>
                <a:gd name="connsiteX4" fmla="*/ 7380 w 11807"/>
                <a:gd name="connsiteY4" fmla="*/ 8856 h 16974"/>
                <a:gd name="connsiteX5" fmla="*/ 0 w 11807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6974">
                  <a:moveTo>
                    <a:pt x="0" y="16974"/>
                  </a:moveTo>
                  <a:lnTo>
                    <a:pt x="0" y="16974"/>
                  </a:lnTo>
                  <a:cubicBezTo>
                    <a:pt x="2443" y="14466"/>
                    <a:pt x="4664" y="11749"/>
                    <a:pt x="6642" y="8856"/>
                  </a:cubicBezTo>
                  <a:lnTo>
                    <a:pt x="11808" y="0"/>
                  </a:lnTo>
                  <a:lnTo>
                    <a:pt x="7380" y="8856"/>
                  </a:lnTo>
                  <a:cubicBezTo>
                    <a:pt x="5764" y="12223"/>
                    <a:pt x="3196" y="15044"/>
                    <a:pt x="0" y="16974"/>
                  </a:cubicBez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id="{F137E3D4-0877-4462-82CB-666F7AE5C424}"/>
                </a:ext>
              </a:extLst>
            </p:cNvPr>
            <p:cNvSpPr/>
            <p:nvPr/>
          </p:nvSpPr>
          <p:spPr>
            <a:xfrm>
              <a:off x="10288794" y="3641306"/>
              <a:ext cx="12546" cy="16974"/>
            </a:xfrm>
            <a:custGeom>
              <a:avLst/>
              <a:gdLst>
                <a:gd name="connsiteX0" fmla="*/ 0 w 12546"/>
                <a:gd name="connsiteY0" fmla="*/ 16974 h 16974"/>
                <a:gd name="connsiteX1" fmla="*/ 0 w 12546"/>
                <a:gd name="connsiteY1" fmla="*/ 16974 h 16974"/>
                <a:gd name="connsiteX2" fmla="*/ 7380 w 12546"/>
                <a:gd name="connsiteY2" fmla="*/ 8856 h 16974"/>
                <a:gd name="connsiteX3" fmla="*/ 12546 w 12546"/>
                <a:gd name="connsiteY3" fmla="*/ 0 h 16974"/>
                <a:gd name="connsiteX4" fmla="*/ 8118 w 12546"/>
                <a:gd name="connsiteY4" fmla="*/ 8856 h 16974"/>
                <a:gd name="connsiteX5" fmla="*/ 0 w 12546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6974">
                  <a:moveTo>
                    <a:pt x="0" y="16974"/>
                  </a:moveTo>
                  <a:lnTo>
                    <a:pt x="0" y="16974"/>
                  </a:lnTo>
                  <a:cubicBezTo>
                    <a:pt x="3196" y="15044"/>
                    <a:pt x="5764" y="12223"/>
                    <a:pt x="7380" y="8856"/>
                  </a:cubicBezTo>
                  <a:lnTo>
                    <a:pt x="12546" y="0"/>
                  </a:lnTo>
                  <a:lnTo>
                    <a:pt x="8118" y="8856"/>
                  </a:lnTo>
                  <a:cubicBezTo>
                    <a:pt x="6302" y="12327"/>
                    <a:pt x="3469" y="15160"/>
                    <a:pt x="0" y="16974"/>
                  </a:cubicBez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id="{76394184-94C4-4AD4-B03F-4C8849ECB4AD}"/>
                </a:ext>
              </a:extLst>
            </p:cNvPr>
            <p:cNvSpPr/>
            <p:nvPr/>
          </p:nvSpPr>
          <p:spPr>
            <a:xfrm>
              <a:off x="10288794" y="3641306"/>
              <a:ext cx="12546" cy="16974"/>
            </a:xfrm>
            <a:custGeom>
              <a:avLst/>
              <a:gdLst>
                <a:gd name="connsiteX0" fmla="*/ 0 w 12546"/>
                <a:gd name="connsiteY0" fmla="*/ 16974 h 16974"/>
                <a:gd name="connsiteX1" fmla="*/ 7380 w 12546"/>
                <a:gd name="connsiteY1" fmla="*/ 8856 h 16974"/>
                <a:gd name="connsiteX2" fmla="*/ 12546 w 12546"/>
                <a:gd name="connsiteY2" fmla="*/ 0 h 16974"/>
                <a:gd name="connsiteX3" fmla="*/ 12546 w 12546"/>
                <a:gd name="connsiteY3" fmla="*/ 0 h 16974"/>
                <a:gd name="connsiteX4" fmla="*/ 7380 w 12546"/>
                <a:gd name="connsiteY4" fmla="*/ 8856 h 16974"/>
                <a:gd name="connsiteX5" fmla="*/ 0 w 12546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6974">
                  <a:moveTo>
                    <a:pt x="0" y="16974"/>
                  </a:moveTo>
                  <a:cubicBezTo>
                    <a:pt x="2790" y="14584"/>
                    <a:pt x="5269" y="11857"/>
                    <a:pt x="7380" y="8856"/>
                  </a:cubicBezTo>
                  <a:lnTo>
                    <a:pt x="12546" y="0"/>
                  </a:lnTo>
                  <a:lnTo>
                    <a:pt x="12546" y="0"/>
                  </a:lnTo>
                  <a:lnTo>
                    <a:pt x="7380" y="8856"/>
                  </a:lnTo>
                  <a:cubicBezTo>
                    <a:pt x="5764" y="12223"/>
                    <a:pt x="3196" y="15044"/>
                    <a:pt x="0" y="1697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id="{F741D28A-10C9-41E9-A0D9-611843230DEB}"/>
                </a:ext>
              </a:extLst>
            </p:cNvPr>
            <p:cNvSpPr/>
            <p:nvPr/>
          </p:nvSpPr>
          <p:spPr>
            <a:xfrm>
              <a:off x="10270344" y="3670826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id="{5CEE9447-666F-4222-AD5E-2FAA026CE274}"/>
                </a:ext>
              </a:extLst>
            </p:cNvPr>
            <p:cNvSpPr/>
            <p:nvPr/>
          </p:nvSpPr>
          <p:spPr>
            <a:xfrm>
              <a:off x="10276247" y="3676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id="{5035C315-D6BF-400B-9E2B-EEECC4426E3D}"/>
                </a:ext>
              </a:extLst>
            </p:cNvPr>
            <p:cNvSpPr/>
            <p:nvPr/>
          </p:nvSpPr>
          <p:spPr>
            <a:xfrm>
              <a:off x="10270344" y="3670826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id="{1DBE76D9-11AE-42B3-941B-55073729B2CA}"/>
                </a:ext>
              </a:extLst>
            </p:cNvPr>
            <p:cNvSpPr/>
            <p:nvPr/>
          </p:nvSpPr>
          <p:spPr>
            <a:xfrm>
              <a:off x="10270344" y="3671563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id="{1027999B-2CC2-45A6-AA09-7397E24F15E6}"/>
                </a:ext>
              </a:extLst>
            </p:cNvPr>
            <p:cNvSpPr/>
            <p:nvPr/>
          </p:nvSpPr>
          <p:spPr>
            <a:xfrm>
              <a:off x="10270344" y="3671563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id="{61D11518-C2C7-4D86-B36F-526CEDA541D1}"/>
                </a:ext>
              </a:extLst>
            </p:cNvPr>
            <p:cNvSpPr/>
            <p:nvPr/>
          </p:nvSpPr>
          <p:spPr>
            <a:xfrm>
              <a:off x="10270344" y="3672302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id="{107F6C17-50D9-47DE-A737-7DF6413BCBE2}"/>
                </a:ext>
              </a:extLst>
            </p:cNvPr>
            <p:cNvSpPr/>
            <p:nvPr/>
          </p:nvSpPr>
          <p:spPr>
            <a:xfrm>
              <a:off x="10270344" y="3672302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id="{78842B52-0C42-49E2-88F0-741C940EC3DA}"/>
                </a:ext>
              </a:extLst>
            </p:cNvPr>
            <p:cNvSpPr/>
            <p:nvPr/>
          </p:nvSpPr>
          <p:spPr>
            <a:xfrm>
              <a:off x="10270344" y="3672302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id="{DD3913E9-9C5A-4B6E-90D3-AACDFB85B7C2}"/>
                </a:ext>
              </a:extLst>
            </p:cNvPr>
            <p:cNvSpPr/>
            <p:nvPr/>
          </p:nvSpPr>
          <p:spPr>
            <a:xfrm>
              <a:off x="10270344" y="3673039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id="{E11227A8-D324-420E-A4B3-C89495B97CF0}"/>
                </a:ext>
              </a:extLst>
            </p:cNvPr>
            <p:cNvSpPr/>
            <p:nvPr/>
          </p:nvSpPr>
          <p:spPr>
            <a:xfrm>
              <a:off x="10270344" y="3673039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id="{3607B468-275A-4C45-8DE9-4707C453C272}"/>
                </a:ext>
              </a:extLst>
            </p:cNvPr>
            <p:cNvSpPr/>
            <p:nvPr/>
          </p:nvSpPr>
          <p:spPr>
            <a:xfrm>
              <a:off x="10270344" y="3673778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id="{D2490A29-FCE8-442F-ADC8-52736FF67CF5}"/>
                </a:ext>
              </a:extLst>
            </p:cNvPr>
            <p:cNvSpPr/>
            <p:nvPr/>
          </p:nvSpPr>
          <p:spPr>
            <a:xfrm>
              <a:off x="10276247" y="3676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id="{90ADDA67-C1D1-41DE-850B-4F45B9CD6D1F}"/>
                </a:ext>
              </a:extLst>
            </p:cNvPr>
            <p:cNvSpPr/>
            <p:nvPr/>
          </p:nvSpPr>
          <p:spPr>
            <a:xfrm>
              <a:off x="10276247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id="{95788EA9-E159-4263-A669-63F312D324AF}"/>
                </a:ext>
              </a:extLst>
            </p:cNvPr>
            <p:cNvSpPr/>
            <p:nvPr/>
          </p:nvSpPr>
          <p:spPr>
            <a:xfrm>
              <a:off x="10276247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id="{D6D8A556-C4F9-437A-89F6-C8FB0B2560C8}"/>
                </a:ext>
              </a:extLst>
            </p:cNvPr>
            <p:cNvSpPr/>
            <p:nvPr/>
          </p:nvSpPr>
          <p:spPr>
            <a:xfrm>
              <a:off x="10276986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id="{5B727DC0-4132-4115-9AC6-88C51B3B51A6}"/>
                </a:ext>
              </a:extLst>
            </p:cNvPr>
            <p:cNvSpPr/>
            <p:nvPr/>
          </p:nvSpPr>
          <p:spPr>
            <a:xfrm>
              <a:off x="10276986" y="36752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id="{2F95AA05-5F28-4522-B98F-BF79E7CB4C53}"/>
                </a:ext>
              </a:extLst>
            </p:cNvPr>
            <p:cNvSpPr/>
            <p:nvPr/>
          </p:nvSpPr>
          <p:spPr>
            <a:xfrm>
              <a:off x="10276986" y="36752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id="{ECEA2809-0B9E-49E2-AEDC-5440E464C855}"/>
                </a:ext>
              </a:extLst>
            </p:cNvPr>
            <p:cNvSpPr/>
            <p:nvPr/>
          </p:nvSpPr>
          <p:spPr>
            <a:xfrm>
              <a:off x="10276986" y="36745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id="{BF22A108-9EA4-4E62-A129-49E6303A3BA6}"/>
                </a:ext>
              </a:extLst>
            </p:cNvPr>
            <p:cNvSpPr/>
            <p:nvPr/>
          </p:nvSpPr>
          <p:spPr>
            <a:xfrm>
              <a:off x="10276986" y="36745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id="{0C9BC044-A7DF-44FE-A47F-45D9B6ADE785}"/>
                </a:ext>
              </a:extLst>
            </p:cNvPr>
            <p:cNvSpPr/>
            <p:nvPr/>
          </p:nvSpPr>
          <p:spPr>
            <a:xfrm>
              <a:off x="10270344" y="3673778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:a16="http://schemas.microsoft.com/office/drawing/2014/main" id="{F6C50EBB-A8D5-4869-BF8E-59A802A72B02}"/>
                </a:ext>
              </a:extLst>
            </p:cNvPr>
            <p:cNvSpPr/>
            <p:nvPr/>
          </p:nvSpPr>
          <p:spPr>
            <a:xfrm>
              <a:off x="10269605" y="3673778"/>
              <a:ext cx="7380" cy="73800"/>
            </a:xfrm>
            <a:custGeom>
              <a:avLst/>
              <a:gdLst>
                <a:gd name="connsiteX0" fmla="*/ 7380 w 7380"/>
                <a:gd name="connsiteY0" fmla="*/ 0 h 73800"/>
                <a:gd name="connsiteX1" fmla="*/ 0 w 738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73800">
                  <a:moveTo>
                    <a:pt x="738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id="{F4D52F38-2143-499B-A0A7-55A96E85BEB2}"/>
                </a:ext>
              </a:extLst>
            </p:cNvPr>
            <p:cNvSpPr/>
            <p:nvPr/>
          </p:nvSpPr>
          <p:spPr>
            <a:xfrm>
              <a:off x="10272557" y="3637615"/>
              <a:ext cx="33031" cy="56825"/>
            </a:xfrm>
            <a:custGeom>
              <a:avLst/>
              <a:gdLst>
                <a:gd name="connsiteX0" fmla="*/ 32472 w 33031"/>
                <a:gd name="connsiteY0" fmla="*/ 56826 h 56825"/>
                <a:gd name="connsiteX1" fmla="*/ 32472 w 33031"/>
                <a:gd name="connsiteY1" fmla="*/ 56826 h 56825"/>
                <a:gd name="connsiteX2" fmla="*/ 32472 w 33031"/>
                <a:gd name="connsiteY2" fmla="*/ 51660 h 56825"/>
                <a:gd name="connsiteX3" fmla="*/ 32472 w 33031"/>
                <a:gd name="connsiteY3" fmla="*/ 43542 h 56825"/>
                <a:gd name="connsiteX4" fmla="*/ 32472 w 33031"/>
                <a:gd name="connsiteY4" fmla="*/ 29520 h 56825"/>
                <a:gd name="connsiteX5" fmla="*/ 32472 w 33031"/>
                <a:gd name="connsiteY5" fmla="*/ 22878 h 56825"/>
                <a:gd name="connsiteX6" fmla="*/ 32472 w 33031"/>
                <a:gd name="connsiteY6" fmla="*/ 6642 h 56825"/>
                <a:gd name="connsiteX7" fmla="*/ 32472 w 33031"/>
                <a:gd name="connsiteY7" fmla="*/ 738 h 56825"/>
                <a:gd name="connsiteX8" fmla="*/ 0 w 33031"/>
                <a:gd name="connsiteY8" fmla="*/ 37638 h 56825"/>
                <a:gd name="connsiteX9" fmla="*/ 32472 w 33031"/>
                <a:gd name="connsiteY9" fmla="*/ 0 h 56825"/>
                <a:gd name="connsiteX10" fmla="*/ 32472 w 33031"/>
                <a:gd name="connsiteY10" fmla="*/ 6642 h 56825"/>
                <a:gd name="connsiteX11" fmla="*/ 32472 w 33031"/>
                <a:gd name="connsiteY11" fmla="*/ 22878 h 56825"/>
                <a:gd name="connsiteX12" fmla="*/ 32472 w 33031"/>
                <a:gd name="connsiteY12" fmla="*/ 29520 h 56825"/>
                <a:gd name="connsiteX13" fmla="*/ 32472 w 33031"/>
                <a:gd name="connsiteY13" fmla="*/ 43542 h 56825"/>
                <a:gd name="connsiteX14" fmla="*/ 32472 w 33031"/>
                <a:gd name="connsiteY14" fmla="*/ 56826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031" h="56825">
                  <a:moveTo>
                    <a:pt x="32472" y="56826"/>
                  </a:moveTo>
                  <a:lnTo>
                    <a:pt x="32472" y="56826"/>
                  </a:lnTo>
                  <a:cubicBezTo>
                    <a:pt x="32834" y="55123"/>
                    <a:pt x="32834" y="53363"/>
                    <a:pt x="32472" y="51660"/>
                  </a:cubicBezTo>
                  <a:lnTo>
                    <a:pt x="32472" y="43542"/>
                  </a:lnTo>
                  <a:cubicBezTo>
                    <a:pt x="32841" y="38876"/>
                    <a:pt x="32841" y="34186"/>
                    <a:pt x="32472" y="29520"/>
                  </a:cubicBezTo>
                  <a:cubicBezTo>
                    <a:pt x="32472" y="29520"/>
                    <a:pt x="32472" y="25092"/>
                    <a:pt x="32472" y="22878"/>
                  </a:cubicBezTo>
                  <a:cubicBezTo>
                    <a:pt x="32110" y="17472"/>
                    <a:pt x="32110" y="12048"/>
                    <a:pt x="32472" y="6642"/>
                  </a:cubicBezTo>
                  <a:lnTo>
                    <a:pt x="32472" y="738"/>
                  </a:lnTo>
                  <a:lnTo>
                    <a:pt x="0" y="37638"/>
                  </a:lnTo>
                  <a:lnTo>
                    <a:pt x="32472" y="0"/>
                  </a:lnTo>
                  <a:lnTo>
                    <a:pt x="32472" y="6642"/>
                  </a:lnTo>
                  <a:cubicBezTo>
                    <a:pt x="32110" y="12048"/>
                    <a:pt x="32110" y="17472"/>
                    <a:pt x="32472" y="22878"/>
                  </a:cubicBezTo>
                  <a:cubicBezTo>
                    <a:pt x="32834" y="25077"/>
                    <a:pt x="32834" y="27321"/>
                    <a:pt x="32472" y="29520"/>
                  </a:cubicBezTo>
                  <a:cubicBezTo>
                    <a:pt x="33217" y="34164"/>
                    <a:pt x="33217" y="38898"/>
                    <a:pt x="32472" y="43542"/>
                  </a:cubicBezTo>
                  <a:lnTo>
                    <a:pt x="32472" y="568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id="{682C702B-3A31-49EA-9ECC-6365A6F745B2}"/>
                </a:ext>
              </a:extLst>
            </p:cNvPr>
            <p:cNvSpPr/>
            <p:nvPr/>
          </p:nvSpPr>
          <p:spPr>
            <a:xfrm>
              <a:off x="10291007" y="3675991"/>
              <a:ext cx="12184" cy="17712"/>
            </a:xfrm>
            <a:custGeom>
              <a:avLst/>
              <a:gdLst>
                <a:gd name="connsiteX0" fmla="*/ 738 w 12184"/>
                <a:gd name="connsiteY0" fmla="*/ 17712 h 17712"/>
                <a:gd name="connsiteX1" fmla="*/ 11808 w 12184"/>
                <a:gd name="connsiteY1" fmla="*/ 6642 h 17712"/>
                <a:gd name="connsiteX2" fmla="*/ 11808 w 12184"/>
                <a:gd name="connsiteY2" fmla="*/ 0 h 17712"/>
                <a:gd name="connsiteX3" fmla="*/ 11808 w 12184"/>
                <a:gd name="connsiteY3" fmla="*/ 0 h 17712"/>
                <a:gd name="connsiteX4" fmla="*/ 11808 w 12184"/>
                <a:gd name="connsiteY4" fmla="*/ 6642 h 17712"/>
                <a:gd name="connsiteX5" fmla="*/ 0 w 12184"/>
                <a:gd name="connsiteY5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84" h="17712">
                  <a:moveTo>
                    <a:pt x="738" y="17712"/>
                  </a:moveTo>
                  <a:cubicBezTo>
                    <a:pt x="5151" y="14822"/>
                    <a:pt x="8915" y="11054"/>
                    <a:pt x="11808" y="6642"/>
                  </a:cubicBezTo>
                  <a:cubicBezTo>
                    <a:pt x="12310" y="4457"/>
                    <a:pt x="12310" y="2185"/>
                    <a:pt x="11808" y="0"/>
                  </a:cubicBezTo>
                  <a:lnTo>
                    <a:pt x="11808" y="0"/>
                  </a:lnTo>
                  <a:cubicBezTo>
                    <a:pt x="11933" y="2213"/>
                    <a:pt x="11933" y="4429"/>
                    <a:pt x="11808" y="6642"/>
                  </a:cubicBezTo>
                  <a:cubicBezTo>
                    <a:pt x="8598" y="11038"/>
                    <a:pt x="4590" y="14792"/>
                    <a:pt x="0" y="17712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id="{05D45247-9027-4CD7-9CA5-26D4BB3EC670}"/>
                </a:ext>
              </a:extLst>
            </p:cNvPr>
            <p:cNvSpPr/>
            <p:nvPr/>
          </p:nvSpPr>
          <p:spPr>
            <a:xfrm>
              <a:off x="10291007" y="3678943"/>
              <a:ext cx="9243" cy="14760"/>
            </a:xfrm>
            <a:custGeom>
              <a:avLst/>
              <a:gdLst>
                <a:gd name="connsiteX0" fmla="*/ 738 w 9243"/>
                <a:gd name="connsiteY0" fmla="*/ 14760 h 14760"/>
                <a:gd name="connsiteX1" fmla="*/ 738 w 9243"/>
                <a:gd name="connsiteY1" fmla="*/ 14760 h 14760"/>
                <a:gd name="connsiteX2" fmla="*/ 8856 w 9243"/>
                <a:gd name="connsiteY2" fmla="*/ 7380 h 14760"/>
                <a:gd name="connsiteX3" fmla="*/ 8856 w 9243"/>
                <a:gd name="connsiteY3" fmla="*/ 7380 h 14760"/>
                <a:gd name="connsiteX4" fmla="*/ 8856 w 9243"/>
                <a:gd name="connsiteY4" fmla="*/ 0 h 14760"/>
                <a:gd name="connsiteX5" fmla="*/ 8856 w 9243"/>
                <a:gd name="connsiteY5" fmla="*/ 7380 h 14760"/>
                <a:gd name="connsiteX6" fmla="*/ 8856 w 9243"/>
                <a:gd name="connsiteY6" fmla="*/ 7380 h 14760"/>
                <a:gd name="connsiteX7" fmla="*/ 0 w 9243"/>
                <a:gd name="connsiteY7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43" h="14760">
                  <a:moveTo>
                    <a:pt x="738" y="14760"/>
                  </a:moveTo>
                  <a:lnTo>
                    <a:pt x="738" y="14760"/>
                  </a:lnTo>
                  <a:lnTo>
                    <a:pt x="8856" y="7380"/>
                  </a:lnTo>
                  <a:lnTo>
                    <a:pt x="8856" y="7380"/>
                  </a:lnTo>
                  <a:cubicBezTo>
                    <a:pt x="9373" y="4948"/>
                    <a:pt x="9373" y="2432"/>
                    <a:pt x="8856" y="0"/>
                  </a:cubicBezTo>
                  <a:cubicBezTo>
                    <a:pt x="8856" y="0"/>
                    <a:pt x="8856" y="5166"/>
                    <a:pt x="8856" y="7380"/>
                  </a:cubicBezTo>
                  <a:lnTo>
                    <a:pt x="8856" y="7380"/>
                  </a:lnTo>
                  <a:lnTo>
                    <a:pt x="0" y="14760"/>
                  </a:ln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id="{2C753FBD-4613-401B-9454-34669D85A31E}"/>
                </a:ext>
              </a:extLst>
            </p:cNvPr>
            <p:cNvSpPr/>
            <p:nvPr/>
          </p:nvSpPr>
          <p:spPr>
            <a:xfrm>
              <a:off x="10291745" y="3678943"/>
              <a:ext cx="8267" cy="14760"/>
            </a:xfrm>
            <a:custGeom>
              <a:avLst/>
              <a:gdLst>
                <a:gd name="connsiteX0" fmla="*/ 0 w 8267"/>
                <a:gd name="connsiteY0" fmla="*/ 14760 h 14760"/>
                <a:gd name="connsiteX1" fmla="*/ 0 w 8267"/>
                <a:gd name="connsiteY1" fmla="*/ 14760 h 14760"/>
                <a:gd name="connsiteX2" fmla="*/ 8118 w 8267"/>
                <a:gd name="connsiteY2" fmla="*/ 6642 h 14760"/>
                <a:gd name="connsiteX3" fmla="*/ 8118 w 8267"/>
                <a:gd name="connsiteY3" fmla="*/ 0 h 14760"/>
                <a:gd name="connsiteX4" fmla="*/ 8118 w 8267"/>
                <a:gd name="connsiteY4" fmla="*/ 7380 h 14760"/>
                <a:gd name="connsiteX5" fmla="*/ 8118 w 8267"/>
                <a:gd name="connsiteY5" fmla="*/ 7380 h 14760"/>
                <a:gd name="connsiteX6" fmla="*/ 0 w 8267"/>
                <a:gd name="connsiteY6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67" h="14760">
                  <a:moveTo>
                    <a:pt x="0" y="14760"/>
                  </a:moveTo>
                  <a:lnTo>
                    <a:pt x="0" y="14760"/>
                  </a:lnTo>
                  <a:cubicBezTo>
                    <a:pt x="3063" y="12438"/>
                    <a:pt x="5793" y="9706"/>
                    <a:pt x="8118" y="6642"/>
                  </a:cubicBezTo>
                  <a:cubicBezTo>
                    <a:pt x="8317" y="4432"/>
                    <a:pt x="8317" y="2210"/>
                    <a:pt x="8118" y="0"/>
                  </a:cubicBezTo>
                  <a:cubicBezTo>
                    <a:pt x="8118" y="0"/>
                    <a:pt x="8118" y="5166"/>
                    <a:pt x="8118" y="7380"/>
                  </a:cubicBezTo>
                  <a:lnTo>
                    <a:pt x="8118" y="7380"/>
                  </a:lnTo>
                  <a:lnTo>
                    <a:pt x="0" y="14760"/>
                  </a:ln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id="{51EFEEE4-CF73-4FB2-A381-66AE8C1C8011}"/>
                </a:ext>
              </a:extLst>
            </p:cNvPr>
            <p:cNvSpPr/>
            <p:nvPr/>
          </p:nvSpPr>
          <p:spPr>
            <a:xfrm>
              <a:off x="10291745" y="3678943"/>
              <a:ext cx="9116" cy="18450"/>
            </a:xfrm>
            <a:custGeom>
              <a:avLst/>
              <a:gdLst>
                <a:gd name="connsiteX0" fmla="*/ 0 w 9116"/>
                <a:gd name="connsiteY0" fmla="*/ 14760 h 18450"/>
                <a:gd name="connsiteX1" fmla="*/ 0 w 9116"/>
                <a:gd name="connsiteY1" fmla="*/ 14760 h 18450"/>
                <a:gd name="connsiteX2" fmla="*/ 8856 w 9116"/>
                <a:gd name="connsiteY2" fmla="*/ 6642 h 18450"/>
                <a:gd name="connsiteX3" fmla="*/ 8856 w 9116"/>
                <a:gd name="connsiteY3" fmla="*/ 0 h 18450"/>
                <a:gd name="connsiteX4" fmla="*/ 8856 w 9116"/>
                <a:gd name="connsiteY4" fmla="*/ 6642 h 18450"/>
                <a:gd name="connsiteX5" fmla="*/ 8856 w 9116"/>
                <a:gd name="connsiteY5" fmla="*/ 11070 h 18450"/>
                <a:gd name="connsiteX6" fmla="*/ 738 w 9116"/>
                <a:gd name="connsiteY6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16" h="18450">
                  <a:moveTo>
                    <a:pt x="0" y="14760"/>
                  </a:moveTo>
                  <a:lnTo>
                    <a:pt x="0" y="14760"/>
                  </a:lnTo>
                  <a:cubicBezTo>
                    <a:pt x="3432" y="12629"/>
                    <a:pt x="6435" y="9875"/>
                    <a:pt x="8856" y="6642"/>
                  </a:cubicBezTo>
                  <a:cubicBezTo>
                    <a:pt x="9203" y="4441"/>
                    <a:pt x="9203" y="2201"/>
                    <a:pt x="8856" y="0"/>
                  </a:cubicBezTo>
                  <a:cubicBezTo>
                    <a:pt x="8856" y="0"/>
                    <a:pt x="8856" y="4428"/>
                    <a:pt x="8856" y="6642"/>
                  </a:cubicBezTo>
                  <a:lnTo>
                    <a:pt x="8856" y="11070"/>
                  </a:lnTo>
                  <a:lnTo>
                    <a:pt x="738" y="18450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id="{6D901C42-06E3-4E60-A4A6-190B1182FB28}"/>
                </a:ext>
              </a:extLst>
            </p:cNvPr>
            <p:cNvSpPr/>
            <p:nvPr/>
          </p:nvSpPr>
          <p:spPr>
            <a:xfrm>
              <a:off x="10290270" y="3679682"/>
              <a:ext cx="9116" cy="14759"/>
            </a:xfrm>
            <a:custGeom>
              <a:avLst/>
              <a:gdLst>
                <a:gd name="connsiteX0" fmla="*/ 738 w 9116"/>
                <a:gd name="connsiteY0" fmla="*/ 14022 h 14759"/>
                <a:gd name="connsiteX1" fmla="*/ 738 w 9116"/>
                <a:gd name="connsiteY1" fmla="*/ 14022 h 14759"/>
                <a:gd name="connsiteX2" fmla="*/ 8856 w 9116"/>
                <a:gd name="connsiteY2" fmla="*/ 6642 h 14759"/>
                <a:gd name="connsiteX3" fmla="*/ 8856 w 9116"/>
                <a:gd name="connsiteY3" fmla="*/ 0 h 14759"/>
                <a:gd name="connsiteX4" fmla="*/ 8856 w 9116"/>
                <a:gd name="connsiteY4" fmla="*/ 6642 h 14759"/>
                <a:gd name="connsiteX5" fmla="*/ 0 w 9116"/>
                <a:gd name="connsiteY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16" h="14759">
                  <a:moveTo>
                    <a:pt x="738" y="14022"/>
                  </a:moveTo>
                  <a:lnTo>
                    <a:pt x="738" y="14022"/>
                  </a:lnTo>
                  <a:cubicBezTo>
                    <a:pt x="3941" y="12172"/>
                    <a:pt x="6708" y="9655"/>
                    <a:pt x="8856" y="6642"/>
                  </a:cubicBezTo>
                  <a:cubicBezTo>
                    <a:pt x="9203" y="4441"/>
                    <a:pt x="9203" y="2201"/>
                    <a:pt x="8856" y="0"/>
                  </a:cubicBezTo>
                  <a:cubicBezTo>
                    <a:pt x="8856" y="0"/>
                    <a:pt x="8856" y="4428"/>
                    <a:pt x="8856" y="6642"/>
                  </a:cubicBezTo>
                  <a:cubicBezTo>
                    <a:pt x="6288" y="9738"/>
                    <a:pt x="3306" y="12469"/>
                    <a:pt x="0" y="14760"/>
                  </a:cubicBez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id="{05D5100A-97C9-4CD7-AB7B-D7670E952F7C}"/>
                </a:ext>
              </a:extLst>
            </p:cNvPr>
            <p:cNvSpPr/>
            <p:nvPr/>
          </p:nvSpPr>
          <p:spPr>
            <a:xfrm>
              <a:off x="10291007" y="3678943"/>
              <a:ext cx="8477" cy="15498"/>
            </a:xfrm>
            <a:custGeom>
              <a:avLst/>
              <a:gdLst>
                <a:gd name="connsiteX0" fmla="*/ 0 w 8477"/>
                <a:gd name="connsiteY0" fmla="*/ 14760 h 15498"/>
                <a:gd name="connsiteX1" fmla="*/ 0 w 8477"/>
                <a:gd name="connsiteY1" fmla="*/ 14760 h 15498"/>
                <a:gd name="connsiteX2" fmla="*/ 8118 w 8477"/>
                <a:gd name="connsiteY2" fmla="*/ 7380 h 15498"/>
                <a:gd name="connsiteX3" fmla="*/ 8118 w 8477"/>
                <a:gd name="connsiteY3" fmla="*/ 7380 h 15498"/>
                <a:gd name="connsiteX4" fmla="*/ 8118 w 8477"/>
                <a:gd name="connsiteY4" fmla="*/ 0 h 15498"/>
                <a:gd name="connsiteX5" fmla="*/ 8118 w 8477"/>
                <a:gd name="connsiteY5" fmla="*/ 7380 h 15498"/>
                <a:gd name="connsiteX6" fmla="*/ 0 w 8477"/>
                <a:gd name="connsiteY6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7" h="15498">
                  <a:moveTo>
                    <a:pt x="0" y="14760"/>
                  </a:moveTo>
                  <a:lnTo>
                    <a:pt x="0" y="14760"/>
                  </a:lnTo>
                  <a:cubicBezTo>
                    <a:pt x="3018" y="12665"/>
                    <a:pt x="5749" y="10184"/>
                    <a:pt x="8118" y="7380"/>
                  </a:cubicBezTo>
                  <a:lnTo>
                    <a:pt x="8118" y="7380"/>
                  </a:lnTo>
                  <a:cubicBezTo>
                    <a:pt x="8598" y="4943"/>
                    <a:pt x="8598" y="2437"/>
                    <a:pt x="8118" y="0"/>
                  </a:cubicBezTo>
                  <a:cubicBezTo>
                    <a:pt x="8118" y="0"/>
                    <a:pt x="8118" y="5166"/>
                    <a:pt x="8118" y="7380"/>
                  </a:cubicBezTo>
                  <a:cubicBezTo>
                    <a:pt x="5801" y="10451"/>
                    <a:pt x="3070" y="13183"/>
                    <a:pt x="0" y="15498"/>
                  </a:cubicBez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id="{C3296B57-C563-4054-9B8C-0E1C4780A2B1}"/>
                </a:ext>
              </a:extLst>
            </p:cNvPr>
            <p:cNvSpPr/>
            <p:nvPr/>
          </p:nvSpPr>
          <p:spPr>
            <a:xfrm>
              <a:off x="10291007" y="3678943"/>
              <a:ext cx="8333" cy="15498"/>
            </a:xfrm>
            <a:custGeom>
              <a:avLst/>
              <a:gdLst>
                <a:gd name="connsiteX0" fmla="*/ 0 w 8333"/>
                <a:gd name="connsiteY0" fmla="*/ 14760 h 15498"/>
                <a:gd name="connsiteX1" fmla="*/ 0 w 8333"/>
                <a:gd name="connsiteY1" fmla="*/ 14760 h 15498"/>
                <a:gd name="connsiteX2" fmla="*/ 8118 w 8333"/>
                <a:gd name="connsiteY2" fmla="*/ 7380 h 15498"/>
                <a:gd name="connsiteX3" fmla="*/ 8118 w 8333"/>
                <a:gd name="connsiteY3" fmla="*/ 7380 h 15498"/>
                <a:gd name="connsiteX4" fmla="*/ 8118 w 8333"/>
                <a:gd name="connsiteY4" fmla="*/ 0 h 15498"/>
                <a:gd name="connsiteX5" fmla="*/ 8118 w 8333"/>
                <a:gd name="connsiteY5" fmla="*/ 7380 h 15498"/>
                <a:gd name="connsiteX6" fmla="*/ 0 w 8333"/>
                <a:gd name="connsiteY6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33" h="15498">
                  <a:moveTo>
                    <a:pt x="0" y="14760"/>
                  </a:moveTo>
                  <a:lnTo>
                    <a:pt x="0" y="14760"/>
                  </a:lnTo>
                  <a:lnTo>
                    <a:pt x="8118" y="7380"/>
                  </a:lnTo>
                  <a:lnTo>
                    <a:pt x="8118" y="7380"/>
                  </a:lnTo>
                  <a:cubicBezTo>
                    <a:pt x="8406" y="4928"/>
                    <a:pt x="8406" y="2452"/>
                    <a:pt x="8118" y="0"/>
                  </a:cubicBezTo>
                  <a:cubicBezTo>
                    <a:pt x="8118" y="0"/>
                    <a:pt x="8118" y="4428"/>
                    <a:pt x="8118" y="7380"/>
                  </a:cubicBezTo>
                  <a:cubicBezTo>
                    <a:pt x="5601" y="10268"/>
                    <a:pt x="2886" y="12980"/>
                    <a:pt x="0" y="15498"/>
                  </a:cubicBez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id="{5983B08D-3063-49AF-B12D-EABEA80AB0F2}"/>
                </a:ext>
              </a:extLst>
            </p:cNvPr>
            <p:cNvSpPr/>
            <p:nvPr/>
          </p:nvSpPr>
          <p:spPr>
            <a:xfrm>
              <a:off x="10290270" y="3675254"/>
              <a:ext cx="8272" cy="18450"/>
            </a:xfrm>
            <a:custGeom>
              <a:avLst/>
              <a:gdLst>
                <a:gd name="connsiteX0" fmla="*/ 738 w 8272"/>
                <a:gd name="connsiteY0" fmla="*/ 18450 h 18450"/>
                <a:gd name="connsiteX1" fmla="*/ 738 w 8272"/>
                <a:gd name="connsiteY1" fmla="*/ 18450 h 18450"/>
                <a:gd name="connsiteX2" fmla="*/ 8118 w 8272"/>
                <a:gd name="connsiteY2" fmla="*/ 11808 h 18450"/>
                <a:gd name="connsiteX3" fmla="*/ 8118 w 8272"/>
                <a:gd name="connsiteY3" fmla="*/ 6642 h 18450"/>
                <a:gd name="connsiteX4" fmla="*/ 8118 w 8272"/>
                <a:gd name="connsiteY4" fmla="*/ 0 h 18450"/>
                <a:gd name="connsiteX5" fmla="*/ 8118 w 8272"/>
                <a:gd name="connsiteY5" fmla="*/ 7380 h 18450"/>
                <a:gd name="connsiteX6" fmla="*/ 8118 w 8272"/>
                <a:gd name="connsiteY6" fmla="*/ 7380 h 18450"/>
                <a:gd name="connsiteX7" fmla="*/ 0 w 8272"/>
                <a:gd name="connsiteY7" fmla="*/ 1549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72" h="18450">
                  <a:moveTo>
                    <a:pt x="738" y="18450"/>
                  </a:moveTo>
                  <a:lnTo>
                    <a:pt x="738" y="18450"/>
                  </a:lnTo>
                  <a:lnTo>
                    <a:pt x="8118" y="11808"/>
                  </a:lnTo>
                  <a:lnTo>
                    <a:pt x="8118" y="6642"/>
                  </a:lnTo>
                  <a:cubicBezTo>
                    <a:pt x="8325" y="4432"/>
                    <a:pt x="8325" y="2210"/>
                    <a:pt x="8118" y="0"/>
                  </a:cubicBezTo>
                  <a:cubicBezTo>
                    <a:pt x="8118" y="0"/>
                    <a:pt x="8118" y="4428"/>
                    <a:pt x="8118" y="7380"/>
                  </a:cubicBezTo>
                  <a:lnTo>
                    <a:pt x="8118" y="7380"/>
                  </a:lnTo>
                  <a:cubicBezTo>
                    <a:pt x="5793" y="10444"/>
                    <a:pt x="3063" y="13175"/>
                    <a:pt x="0" y="15498"/>
                  </a:cubicBez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id="{0F8FC925-E109-49FF-9E90-D1A9F262D47C}"/>
                </a:ext>
              </a:extLst>
            </p:cNvPr>
            <p:cNvSpPr/>
            <p:nvPr/>
          </p:nvSpPr>
          <p:spPr>
            <a:xfrm>
              <a:off x="10290270" y="3675254"/>
              <a:ext cx="8272" cy="19187"/>
            </a:xfrm>
            <a:custGeom>
              <a:avLst/>
              <a:gdLst>
                <a:gd name="connsiteX0" fmla="*/ 738 w 8272"/>
                <a:gd name="connsiteY0" fmla="*/ 18450 h 19187"/>
                <a:gd name="connsiteX1" fmla="*/ 738 w 8272"/>
                <a:gd name="connsiteY1" fmla="*/ 18450 h 19187"/>
                <a:gd name="connsiteX2" fmla="*/ 8118 w 8272"/>
                <a:gd name="connsiteY2" fmla="*/ 11808 h 19187"/>
                <a:gd name="connsiteX3" fmla="*/ 8118 w 8272"/>
                <a:gd name="connsiteY3" fmla="*/ 6642 h 19187"/>
                <a:gd name="connsiteX4" fmla="*/ 8118 w 8272"/>
                <a:gd name="connsiteY4" fmla="*/ 0 h 19187"/>
                <a:gd name="connsiteX5" fmla="*/ 8118 w 8272"/>
                <a:gd name="connsiteY5" fmla="*/ 6642 h 19187"/>
                <a:gd name="connsiteX6" fmla="*/ 8118 w 8272"/>
                <a:gd name="connsiteY6" fmla="*/ 11070 h 19187"/>
                <a:gd name="connsiteX7" fmla="*/ 0 w 8272"/>
                <a:gd name="connsiteY7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72" h="19187">
                  <a:moveTo>
                    <a:pt x="738" y="18450"/>
                  </a:moveTo>
                  <a:lnTo>
                    <a:pt x="738" y="18450"/>
                  </a:lnTo>
                  <a:lnTo>
                    <a:pt x="8118" y="11808"/>
                  </a:lnTo>
                  <a:lnTo>
                    <a:pt x="8118" y="6642"/>
                  </a:lnTo>
                  <a:cubicBezTo>
                    <a:pt x="8325" y="4432"/>
                    <a:pt x="8325" y="2210"/>
                    <a:pt x="8118" y="0"/>
                  </a:cubicBezTo>
                  <a:cubicBezTo>
                    <a:pt x="8118" y="0"/>
                    <a:pt x="8118" y="4428"/>
                    <a:pt x="8118" y="6642"/>
                  </a:cubicBezTo>
                  <a:lnTo>
                    <a:pt x="8118" y="11070"/>
                  </a:lnTo>
                  <a:cubicBezTo>
                    <a:pt x="5601" y="13958"/>
                    <a:pt x="2886" y="16670"/>
                    <a:pt x="0" y="19188"/>
                  </a:cubicBez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id="{2CBF0958-D439-42F2-B602-5ECE735BFDED}"/>
                </a:ext>
              </a:extLst>
            </p:cNvPr>
            <p:cNvSpPr/>
            <p:nvPr/>
          </p:nvSpPr>
          <p:spPr>
            <a:xfrm>
              <a:off x="10291007" y="3680419"/>
              <a:ext cx="6058" cy="13284"/>
            </a:xfrm>
            <a:custGeom>
              <a:avLst/>
              <a:gdLst>
                <a:gd name="connsiteX0" fmla="*/ 0 w 6058"/>
                <a:gd name="connsiteY0" fmla="*/ 13284 h 13284"/>
                <a:gd name="connsiteX1" fmla="*/ 0 w 6058"/>
                <a:gd name="connsiteY1" fmla="*/ 13284 h 13284"/>
                <a:gd name="connsiteX2" fmla="*/ 5904 w 6058"/>
                <a:gd name="connsiteY2" fmla="*/ 6642 h 13284"/>
                <a:gd name="connsiteX3" fmla="*/ 5904 w 6058"/>
                <a:gd name="connsiteY3" fmla="*/ 6642 h 13284"/>
                <a:gd name="connsiteX4" fmla="*/ 5904 w 6058"/>
                <a:gd name="connsiteY4" fmla="*/ 6642 h 13284"/>
                <a:gd name="connsiteX5" fmla="*/ 5904 w 6058"/>
                <a:gd name="connsiteY5" fmla="*/ 0 h 13284"/>
                <a:gd name="connsiteX6" fmla="*/ 5904 w 6058"/>
                <a:gd name="connsiteY6" fmla="*/ 6642 h 13284"/>
                <a:gd name="connsiteX7" fmla="*/ 5904 w 6058"/>
                <a:gd name="connsiteY7" fmla="*/ 6642 h 13284"/>
                <a:gd name="connsiteX8" fmla="*/ 5904 w 6058"/>
                <a:gd name="connsiteY8" fmla="*/ 6642 h 13284"/>
                <a:gd name="connsiteX9" fmla="*/ 0 w 6058"/>
                <a:gd name="connsiteY9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58" h="13284">
                  <a:moveTo>
                    <a:pt x="0" y="13284"/>
                  </a:moveTo>
                  <a:lnTo>
                    <a:pt x="0" y="13284"/>
                  </a:lnTo>
                  <a:cubicBezTo>
                    <a:pt x="2347" y="11439"/>
                    <a:pt x="4347" y="9190"/>
                    <a:pt x="5904" y="6642"/>
                  </a:cubicBezTo>
                  <a:lnTo>
                    <a:pt x="5904" y="6642"/>
                  </a:lnTo>
                  <a:lnTo>
                    <a:pt x="5904" y="6642"/>
                  </a:lnTo>
                  <a:lnTo>
                    <a:pt x="5904" y="0"/>
                  </a:lnTo>
                  <a:cubicBezTo>
                    <a:pt x="6111" y="2210"/>
                    <a:pt x="6111" y="4432"/>
                    <a:pt x="5904" y="6642"/>
                  </a:cubicBezTo>
                  <a:lnTo>
                    <a:pt x="5904" y="6642"/>
                  </a:lnTo>
                  <a:lnTo>
                    <a:pt x="5904" y="6642"/>
                  </a:lnTo>
                  <a:lnTo>
                    <a:pt x="0" y="13284"/>
                  </a:ln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id="{12F596FA-693E-43E8-8BE7-A13C171BF092}"/>
                </a:ext>
              </a:extLst>
            </p:cNvPr>
            <p:cNvSpPr/>
            <p:nvPr/>
          </p:nvSpPr>
          <p:spPr>
            <a:xfrm>
              <a:off x="10291007" y="3679682"/>
              <a:ext cx="10332" cy="14022"/>
            </a:xfrm>
            <a:custGeom>
              <a:avLst/>
              <a:gdLst>
                <a:gd name="connsiteX0" fmla="*/ 0 w 10332"/>
                <a:gd name="connsiteY0" fmla="*/ 14022 h 14022"/>
                <a:gd name="connsiteX1" fmla="*/ 0 w 10332"/>
                <a:gd name="connsiteY1" fmla="*/ 14022 h 14022"/>
                <a:gd name="connsiteX2" fmla="*/ 6642 w 10332"/>
                <a:gd name="connsiteY2" fmla="*/ 7380 h 14022"/>
                <a:gd name="connsiteX3" fmla="*/ 6642 w 10332"/>
                <a:gd name="connsiteY3" fmla="*/ 7380 h 14022"/>
                <a:gd name="connsiteX4" fmla="*/ 6642 w 10332"/>
                <a:gd name="connsiteY4" fmla="*/ 7380 h 14022"/>
                <a:gd name="connsiteX5" fmla="*/ 10332 w 10332"/>
                <a:gd name="connsiteY5" fmla="*/ 0 h 14022"/>
                <a:gd name="connsiteX6" fmla="*/ 10332 w 10332"/>
                <a:gd name="connsiteY6" fmla="*/ 7380 h 14022"/>
                <a:gd name="connsiteX7" fmla="*/ 10332 w 10332"/>
                <a:gd name="connsiteY7" fmla="*/ 7380 h 14022"/>
                <a:gd name="connsiteX8" fmla="*/ 10332 w 10332"/>
                <a:gd name="connsiteY8" fmla="*/ 7380 h 14022"/>
                <a:gd name="connsiteX9" fmla="*/ 4428 w 10332"/>
                <a:gd name="connsiteY9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2" h="14022">
                  <a:moveTo>
                    <a:pt x="0" y="14022"/>
                  </a:moveTo>
                  <a:lnTo>
                    <a:pt x="0" y="14022"/>
                  </a:lnTo>
                  <a:cubicBezTo>
                    <a:pt x="2731" y="12393"/>
                    <a:pt x="5011" y="10110"/>
                    <a:pt x="6642" y="7380"/>
                  </a:cubicBezTo>
                  <a:lnTo>
                    <a:pt x="6642" y="7380"/>
                  </a:lnTo>
                  <a:lnTo>
                    <a:pt x="6642" y="7380"/>
                  </a:lnTo>
                  <a:cubicBezTo>
                    <a:pt x="8192" y="5095"/>
                    <a:pt x="9439" y="2613"/>
                    <a:pt x="10332" y="0"/>
                  </a:cubicBezTo>
                  <a:lnTo>
                    <a:pt x="10332" y="7380"/>
                  </a:lnTo>
                  <a:lnTo>
                    <a:pt x="10332" y="7380"/>
                  </a:lnTo>
                  <a:lnTo>
                    <a:pt x="10332" y="7380"/>
                  </a:lnTo>
                  <a:lnTo>
                    <a:pt x="4428" y="14022"/>
                  </a:ln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id="{7A1C6130-A2AF-4A8A-9518-46DD5BFE1C7F}"/>
                </a:ext>
              </a:extLst>
            </p:cNvPr>
            <p:cNvSpPr/>
            <p:nvPr/>
          </p:nvSpPr>
          <p:spPr>
            <a:xfrm>
              <a:off x="10290270" y="3680419"/>
              <a:ext cx="9593" cy="14022"/>
            </a:xfrm>
            <a:custGeom>
              <a:avLst/>
              <a:gdLst>
                <a:gd name="connsiteX0" fmla="*/ 0 w 9593"/>
                <a:gd name="connsiteY0" fmla="*/ 13284 h 14022"/>
                <a:gd name="connsiteX1" fmla="*/ 0 w 9593"/>
                <a:gd name="connsiteY1" fmla="*/ 13284 h 14022"/>
                <a:gd name="connsiteX2" fmla="*/ 5904 w 9593"/>
                <a:gd name="connsiteY2" fmla="*/ 7380 h 14022"/>
                <a:gd name="connsiteX3" fmla="*/ 5904 w 9593"/>
                <a:gd name="connsiteY3" fmla="*/ 7380 h 14022"/>
                <a:gd name="connsiteX4" fmla="*/ 5904 w 9593"/>
                <a:gd name="connsiteY4" fmla="*/ 7380 h 14022"/>
                <a:gd name="connsiteX5" fmla="*/ 9594 w 9593"/>
                <a:gd name="connsiteY5" fmla="*/ 0 h 14022"/>
                <a:gd name="connsiteX6" fmla="*/ 9594 w 9593"/>
                <a:gd name="connsiteY6" fmla="*/ 7380 h 14022"/>
                <a:gd name="connsiteX7" fmla="*/ 9594 w 9593"/>
                <a:gd name="connsiteY7" fmla="*/ 7380 h 14022"/>
                <a:gd name="connsiteX8" fmla="*/ 9594 w 9593"/>
                <a:gd name="connsiteY8" fmla="*/ 7380 h 14022"/>
                <a:gd name="connsiteX9" fmla="*/ 2952 w 9593"/>
                <a:gd name="connsiteY9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3" h="14022">
                  <a:moveTo>
                    <a:pt x="0" y="13284"/>
                  </a:moveTo>
                  <a:lnTo>
                    <a:pt x="0" y="13284"/>
                  </a:lnTo>
                  <a:cubicBezTo>
                    <a:pt x="2148" y="11506"/>
                    <a:pt x="4125" y="9530"/>
                    <a:pt x="5904" y="7380"/>
                  </a:cubicBezTo>
                  <a:lnTo>
                    <a:pt x="5904" y="7380"/>
                  </a:lnTo>
                  <a:lnTo>
                    <a:pt x="5904" y="7380"/>
                  </a:lnTo>
                  <a:cubicBezTo>
                    <a:pt x="7454" y="5095"/>
                    <a:pt x="8701" y="2613"/>
                    <a:pt x="9594" y="0"/>
                  </a:cubicBezTo>
                  <a:lnTo>
                    <a:pt x="9594" y="7380"/>
                  </a:lnTo>
                  <a:lnTo>
                    <a:pt x="9594" y="7380"/>
                  </a:lnTo>
                  <a:lnTo>
                    <a:pt x="9594" y="7380"/>
                  </a:lnTo>
                  <a:lnTo>
                    <a:pt x="2952" y="14022"/>
                  </a:ln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id="{62F211A6-1878-4379-B305-23F046BAED4D}"/>
                </a:ext>
              </a:extLst>
            </p:cNvPr>
            <p:cNvSpPr/>
            <p:nvPr/>
          </p:nvSpPr>
          <p:spPr>
            <a:xfrm>
              <a:off x="10289532" y="3679682"/>
              <a:ext cx="10331" cy="14022"/>
            </a:xfrm>
            <a:custGeom>
              <a:avLst/>
              <a:gdLst>
                <a:gd name="connsiteX0" fmla="*/ 738 w 10331"/>
                <a:gd name="connsiteY0" fmla="*/ 14022 h 14022"/>
                <a:gd name="connsiteX1" fmla="*/ 738 w 10331"/>
                <a:gd name="connsiteY1" fmla="*/ 14022 h 14022"/>
                <a:gd name="connsiteX2" fmla="*/ 6642 w 10331"/>
                <a:gd name="connsiteY2" fmla="*/ 7380 h 14022"/>
                <a:gd name="connsiteX3" fmla="*/ 6642 w 10331"/>
                <a:gd name="connsiteY3" fmla="*/ 7380 h 14022"/>
                <a:gd name="connsiteX4" fmla="*/ 6642 w 10331"/>
                <a:gd name="connsiteY4" fmla="*/ 7380 h 14022"/>
                <a:gd name="connsiteX5" fmla="*/ 10332 w 10331"/>
                <a:gd name="connsiteY5" fmla="*/ 0 h 14022"/>
                <a:gd name="connsiteX6" fmla="*/ 6642 w 10331"/>
                <a:gd name="connsiteY6" fmla="*/ 7380 h 14022"/>
                <a:gd name="connsiteX7" fmla="*/ 6642 w 10331"/>
                <a:gd name="connsiteY7" fmla="*/ 7380 h 14022"/>
                <a:gd name="connsiteX8" fmla="*/ 6642 w 10331"/>
                <a:gd name="connsiteY8" fmla="*/ 7380 h 14022"/>
                <a:gd name="connsiteX9" fmla="*/ 0 w 10331"/>
                <a:gd name="connsiteY9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1" h="14022">
                  <a:moveTo>
                    <a:pt x="738" y="14022"/>
                  </a:moveTo>
                  <a:lnTo>
                    <a:pt x="738" y="14022"/>
                  </a:lnTo>
                  <a:cubicBezTo>
                    <a:pt x="3085" y="12177"/>
                    <a:pt x="5085" y="9928"/>
                    <a:pt x="6642" y="7380"/>
                  </a:cubicBezTo>
                  <a:lnTo>
                    <a:pt x="6642" y="7380"/>
                  </a:lnTo>
                  <a:lnTo>
                    <a:pt x="6642" y="7380"/>
                  </a:lnTo>
                  <a:cubicBezTo>
                    <a:pt x="7697" y="4838"/>
                    <a:pt x="8937" y="2372"/>
                    <a:pt x="10332" y="0"/>
                  </a:cubicBezTo>
                  <a:cubicBezTo>
                    <a:pt x="9439" y="2613"/>
                    <a:pt x="8192" y="5095"/>
                    <a:pt x="6642" y="7380"/>
                  </a:cubicBezTo>
                  <a:lnTo>
                    <a:pt x="6642" y="7380"/>
                  </a:lnTo>
                  <a:lnTo>
                    <a:pt x="6642" y="7380"/>
                  </a:lnTo>
                  <a:lnTo>
                    <a:pt x="0" y="14022"/>
                  </a:ln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id="{BE17FBD7-4530-4422-8A9F-599106330260}"/>
                </a:ext>
              </a:extLst>
            </p:cNvPr>
            <p:cNvSpPr/>
            <p:nvPr/>
          </p:nvSpPr>
          <p:spPr>
            <a:xfrm>
              <a:off x="10290270" y="3675254"/>
              <a:ext cx="12545" cy="18450"/>
            </a:xfrm>
            <a:custGeom>
              <a:avLst/>
              <a:gdLst>
                <a:gd name="connsiteX0" fmla="*/ 0 w 12545"/>
                <a:gd name="connsiteY0" fmla="*/ 18450 h 18450"/>
                <a:gd name="connsiteX1" fmla="*/ 5904 w 12545"/>
                <a:gd name="connsiteY1" fmla="*/ 11070 h 18450"/>
                <a:gd name="connsiteX2" fmla="*/ 5904 w 12545"/>
                <a:gd name="connsiteY2" fmla="*/ 11070 h 18450"/>
                <a:gd name="connsiteX3" fmla="*/ 12546 w 12545"/>
                <a:gd name="connsiteY3" fmla="*/ 0 h 18450"/>
                <a:gd name="connsiteX4" fmla="*/ 12546 w 12545"/>
                <a:gd name="connsiteY4" fmla="*/ 0 h 18450"/>
                <a:gd name="connsiteX5" fmla="*/ 6642 w 12545"/>
                <a:gd name="connsiteY5" fmla="*/ 11070 h 18450"/>
                <a:gd name="connsiteX6" fmla="*/ 6642 w 12545"/>
                <a:gd name="connsiteY6" fmla="*/ 11070 h 18450"/>
                <a:gd name="connsiteX7" fmla="*/ 738 w 12545"/>
                <a:gd name="connsiteY7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5" h="18450">
                  <a:moveTo>
                    <a:pt x="0" y="18450"/>
                  </a:moveTo>
                  <a:lnTo>
                    <a:pt x="5904" y="11070"/>
                  </a:lnTo>
                  <a:lnTo>
                    <a:pt x="5904" y="11070"/>
                  </a:lnTo>
                  <a:cubicBezTo>
                    <a:pt x="5904" y="11070"/>
                    <a:pt x="12546" y="0"/>
                    <a:pt x="12546" y="0"/>
                  </a:cubicBezTo>
                  <a:lnTo>
                    <a:pt x="12546" y="0"/>
                  </a:lnTo>
                  <a:lnTo>
                    <a:pt x="6642" y="11070"/>
                  </a:lnTo>
                  <a:lnTo>
                    <a:pt x="6642" y="11070"/>
                  </a:lnTo>
                  <a:lnTo>
                    <a:pt x="738" y="1845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id="{E662D9DA-08E5-49F3-A5EA-6E3B14F126A7}"/>
                </a:ext>
              </a:extLst>
            </p:cNvPr>
            <p:cNvSpPr/>
            <p:nvPr/>
          </p:nvSpPr>
          <p:spPr>
            <a:xfrm>
              <a:off x="10288055" y="3692228"/>
              <a:ext cx="15498" cy="10331"/>
            </a:xfrm>
            <a:custGeom>
              <a:avLst/>
              <a:gdLst>
                <a:gd name="connsiteX0" fmla="*/ 0 w 15498"/>
                <a:gd name="connsiteY0" fmla="*/ 10332 h 10331"/>
                <a:gd name="connsiteX1" fmla="*/ 0 w 15498"/>
                <a:gd name="connsiteY1" fmla="*/ 5166 h 10331"/>
                <a:gd name="connsiteX2" fmla="*/ 0 w 15498"/>
                <a:gd name="connsiteY2" fmla="*/ 738 h 10331"/>
                <a:gd name="connsiteX3" fmla="*/ 0 w 15498"/>
                <a:gd name="connsiteY3" fmla="*/ 5166 h 10331"/>
                <a:gd name="connsiteX4" fmla="*/ 0 w 15498"/>
                <a:gd name="connsiteY4" fmla="*/ 9594 h 10331"/>
                <a:gd name="connsiteX5" fmla="*/ 15498 w 15498"/>
                <a:gd name="connsiteY5" fmla="*/ 0 h 10331"/>
                <a:gd name="connsiteX6" fmla="*/ 15498 w 15498"/>
                <a:gd name="connsiteY6" fmla="*/ 0 h 10331"/>
                <a:gd name="connsiteX7" fmla="*/ 0 w 15498"/>
                <a:gd name="connsiteY7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10331">
                  <a:moveTo>
                    <a:pt x="0" y="10332"/>
                  </a:moveTo>
                  <a:lnTo>
                    <a:pt x="0" y="5166"/>
                  </a:lnTo>
                  <a:lnTo>
                    <a:pt x="0" y="738"/>
                  </a:lnTo>
                  <a:lnTo>
                    <a:pt x="0" y="5166"/>
                  </a:lnTo>
                  <a:lnTo>
                    <a:pt x="0" y="9594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id="{97EA520C-2AE6-41C1-8C25-BC6954E9658D}"/>
                </a:ext>
              </a:extLst>
            </p:cNvPr>
            <p:cNvSpPr/>
            <p:nvPr/>
          </p:nvSpPr>
          <p:spPr>
            <a:xfrm>
              <a:off x="10289532" y="3692965"/>
              <a:ext cx="15498" cy="9594"/>
            </a:xfrm>
            <a:custGeom>
              <a:avLst/>
              <a:gdLst>
                <a:gd name="connsiteX0" fmla="*/ 0 w 15498"/>
                <a:gd name="connsiteY0" fmla="*/ 9594 h 9594"/>
                <a:gd name="connsiteX1" fmla="*/ 0 w 15498"/>
                <a:gd name="connsiteY1" fmla="*/ 9594 h 9594"/>
                <a:gd name="connsiteX2" fmla="*/ 15498 w 15498"/>
                <a:gd name="connsiteY2" fmla="*/ 0 h 9594"/>
                <a:gd name="connsiteX3" fmla="*/ 15498 w 15498"/>
                <a:gd name="connsiteY3" fmla="*/ 0 h 9594"/>
                <a:gd name="connsiteX4" fmla="*/ 738 w 15498"/>
                <a:gd name="connsiteY4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9594">
                  <a:moveTo>
                    <a:pt x="0" y="9594"/>
                  </a:moveTo>
                  <a:lnTo>
                    <a:pt x="0" y="9594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738" y="9594"/>
                  </a:lnTo>
                  <a:close/>
                </a:path>
              </a:pathLst>
            </a:custGeom>
            <a:solidFill>
              <a:srgbClr val="12233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id="{F8CF8218-2BCC-4427-A76E-D42DCCC3A2ED}"/>
                </a:ext>
              </a:extLst>
            </p:cNvPr>
            <p:cNvSpPr/>
            <p:nvPr/>
          </p:nvSpPr>
          <p:spPr>
            <a:xfrm>
              <a:off x="10288055" y="3692965"/>
              <a:ext cx="16236" cy="10332"/>
            </a:xfrm>
            <a:custGeom>
              <a:avLst/>
              <a:gdLst>
                <a:gd name="connsiteX0" fmla="*/ 0 w 16236"/>
                <a:gd name="connsiteY0" fmla="*/ 9594 h 10332"/>
                <a:gd name="connsiteX1" fmla="*/ 0 w 16236"/>
                <a:gd name="connsiteY1" fmla="*/ 4428 h 10332"/>
                <a:gd name="connsiteX2" fmla="*/ 0 w 16236"/>
                <a:gd name="connsiteY2" fmla="*/ 4428 h 10332"/>
                <a:gd name="connsiteX3" fmla="*/ 0 w 16236"/>
                <a:gd name="connsiteY3" fmla="*/ 10332 h 10332"/>
                <a:gd name="connsiteX4" fmla="*/ 16236 w 16236"/>
                <a:gd name="connsiteY4" fmla="*/ 0 h 10332"/>
                <a:gd name="connsiteX5" fmla="*/ 16236 w 16236"/>
                <a:gd name="connsiteY5" fmla="*/ 0 h 10332"/>
                <a:gd name="connsiteX6" fmla="*/ 0 w 16236"/>
                <a:gd name="connsiteY6" fmla="*/ 9594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10332">
                  <a:moveTo>
                    <a:pt x="0" y="9594"/>
                  </a:moveTo>
                  <a:cubicBezTo>
                    <a:pt x="221" y="7880"/>
                    <a:pt x="221" y="6142"/>
                    <a:pt x="0" y="4428"/>
                  </a:cubicBezTo>
                  <a:lnTo>
                    <a:pt x="0" y="4428"/>
                  </a:lnTo>
                  <a:cubicBezTo>
                    <a:pt x="199" y="6391"/>
                    <a:pt x="199" y="8369"/>
                    <a:pt x="0" y="10332"/>
                  </a:cubicBezTo>
                  <a:lnTo>
                    <a:pt x="16236" y="0"/>
                  </a:lnTo>
                  <a:lnTo>
                    <a:pt x="16236" y="0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1225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id="{A11E704A-16F4-4805-A17C-68A3CB6BB0AA}"/>
                </a:ext>
              </a:extLst>
            </p:cNvPr>
            <p:cNvSpPr/>
            <p:nvPr/>
          </p:nvSpPr>
          <p:spPr>
            <a:xfrm>
              <a:off x="10288055" y="3692965"/>
              <a:ext cx="16236" cy="9594"/>
            </a:xfrm>
            <a:custGeom>
              <a:avLst/>
              <a:gdLst>
                <a:gd name="connsiteX0" fmla="*/ 0 w 16236"/>
                <a:gd name="connsiteY0" fmla="*/ 9594 h 9594"/>
                <a:gd name="connsiteX1" fmla="*/ 0 w 16236"/>
                <a:gd name="connsiteY1" fmla="*/ 4428 h 9594"/>
                <a:gd name="connsiteX2" fmla="*/ 0 w 16236"/>
                <a:gd name="connsiteY2" fmla="*/ 4428 h 9594"/>
                <a:gd name="connsiteX3" fmla="*/ 0 w 16236"/>
                <a:gd name="connsiteY3" fmla="*/ 9594 h 9594"/>
                <a:gd name="connsiteX4" fmla="*/ 16236 w 16236"/>
                <a:gd name="connsiteY4" fmla="*/ 0 h 9594"/>
                <a:gd name="connsiteX5" fmla="*/ 16236 w 16236"/>
                <a:gd name="connsiteY5" fmla="*/ 0 h 9594"/>
                <a:gd name="connsiteX6" fmla="*/ 0 w 16236"/>
                <a:gd name="connsiteY6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9594">
                  <a:moveTo>
                    <a:pt x="0" y="9594"/>
                  </a:moveTo>
                  <a:cubicBezTo>
                    <a:pt x="221" y="7880"/>
                    <a:pt x="221" y="6142"/>
                    <a:pt x="0" y="4428"/>
                  </a:cubicBezTo>
                  <a:lnTo>
                    <a:pt x="0" y="4428"/>
                  </a:lnTo>
                  <a:lnTo>
                    <a:pt x="0" y="9594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1326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id="{FF7111D9-5D9A-4E64-9D9B-F13BAFA95D2E}"/>
                </a:ext>
              </a:extLst>
            </p:cNvPr>
            <p:cNvSpPr/>
            <p:nvPr/>
          </p:nvSpPr>
          <p:spPr>
            <a:xfrm>
              <a:off x="10287829" y="3697393"/>
              <a:ext cx="16462" cy="10332"/>
            </a:xfrm>
            <a:custGeom>
              <a:avLst/>
              <a:gdLst>
                <a:gd name="connsiteX0" fmla="*/ 227 w 16462"/>
                <a:gd name="connsiteY0" fmla="*/ 5166 h 10332"/>
                <a:gd name="connsiteX1" fmla="*/ 227 w 16462"/>
                <a:gd name="connsiteY1" fmla="*/ 0 h 10332"/>
                <a:gd name="connsiteX2" fmla="*/ 227 w 16462"/>
                <a:gd name="connsiteY2" fmla="*/ 5166 h 10332"/>
                <a:gd name="connsiteX3" fmla="*/ 227 w 16462"/>
                <a:gd name="connsiteY3" fmla="*/ 10332 h 10332"/>
                <a:gd name="connsiteX4" fmla="*/ 16463 w 16462"/>
                <a:gd name="connsiteY4" fmla="*/ 738 h 10332"/>
                <a:gd name="connsiteX5" fmla="*/ 16463 w 16462"/>
                <a:gd name="connsiteY5" fmla="*/ 738 h 10332"/>
                <a:gd name="connsiteX6" fmla="*/ 227 w 16462"/>
                <a:gd name="connsiteY6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62" h="10332">
                  <a:moveTo>
                    <a:pt x="227" y="5166"/>
                  </a:moveTo>
                  <a:cubicBezTo>
                    <a:pt x="397" y="3448"/>
                    <a:pt x="397" y="1718"/>
                    <a:pt x="227" y="0"/>
                  </a:cubicBezTo>
                  <a:lnTo>
                    <a:pt x="227" y="5166"/>
                  </a:lnTo>
                  <a:cubicBezTo>
                    <a:pt x="-76" y="6874"/>
                    <a:pt x="-76" y="8624"/>
                    <a:pt x="227" y="10332"/>
                  </a:cubicBezTo>
                  <a:lnTo>
                    <a:pt x="16463" y="738"/>
                  </a:lnTo>
                  <a:lnTo>
                    <a:pt x="16463" y="738"/>
                  </a:lnTo>
                  <a:lnTo>
                    <a:pt x="227" y="5166"/>
                  </a:lnTo>
                  <a:close/>
                </a:path>
              </a:pathLst>
            </a:custGeom>
            <a:solidFill>
              <a:srgbClr val="1326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id="{80402D2E-662F-4C87-AEED-718247E72673}"/>
                </a:ext>
              </a:extLst>
            </p:cNvPr>
            <p:cNvSpPr/>
            <p:nvPr/>
          </p:nvSpPr>
          <p:spPr>
            <a:xfrm>
              <a:off x="10288055" y="3692965"/>
              <a:ext cx="16236" cy="9594"/>
            </a:xfrm>
            <a:custGeom>
              <a:avLst/>
              <a:gdLst>
                <a:gd name="connsiteX0" fmla="*/ 0 w 16236"/>
                <a:gd name="connsiteY0" fmla="*/ 9594 h 9594"/>
                <a:gd name="connsiteX1" fmla="*/ 0 w 16236"/>
                <a:gd name="connsiteY1" fmla="*/ 9594 h 9594"/>
                <a:gd name="connsiteX2" fmla="*/ 0 w 16236"/>
                <a:gd name="connsiteY2" fmla="*/ 9594 h 9594"/>
                <a:gd name="connsiteX3" fmla="*/ 0 w 16236"/>
                <a:gd name="connsiteY3" fmla="*/ 9594 h 9594"/>
                <a:gd name="connsiteX4" fmla="*/ 0 w 16236"/>
                <a:gd name="connsiteY4" fmla="*/ 9594 h 9594"/>
                <a:gd name="connsiteX5" fmla="*/ 16236 w 16236"/>
                <a:gd name="connsiteY5" fmla="*/ 0 h 9594"/>
                <a:gd name="connsiteX6" fmla="*/ 16236 w 16236"/>
                <a:gd name="connsiteY6" fmla="*/ 0 h 9594"/>
                <a:gd name="connsiteX7" fmla="*/ 0 w 16236"/>
                <a:gd name="connsiteY7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36" h="9594">
                  <a:moveTo>
                    <a:pt x="0" y="9594"/>
                  </a:moveTo>
                  <a:cubicBezTo>
                    <a:pt x="0" y="9594"/>
                    <a:pt x="0" y="9594"/>
                    <a:pt x="0" y="9594"/>
                  </a:cubicBez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16236" y="0"/>
                  </a:lnTo>
                  <a:lnTo>
                    <a:pt x="16236" y="0"/>
                  </a:lnTo>
                  <a:cubicBezTo>
                    <a:pt x="11018" y="3522"/>
                    <a:pt x="5601" y="6725"/>
                    <a:pt x="0" y="9594"/>
                  </a:cubicBezTo>
                  <a:close/>
                </a:path>
              </a:pathLst>
            </a:custGeom>
            <a:solidFill>
              <a:srgbClr val="1327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id="{915B5979-37CC-4D46-8A10-C275371E497C}"/>
                </a:ext>
              </a:extLst>
            </p:cNvPr>
            <p:cNvSpPr/>
            <p:nvPr/>
          </p:nvSpPr>
          <p:spPr>
            <a:xfrm>
              <a:off x="10288055" y="3693704"/>
              <a:ext cx="16236" cy="9594"/>
            </a:xfrm>
            <a:custGeom>
              <a:avLst/>
              <a:gdLst>
                <a:gd name="connsiteX0" fmla="*/ 0 w 16236"/>
                <a:gd name="connsiteY0" fmla="*/ 8856 h 9594"/>
                <a:gd name="connsiteX1" fmla="*/ 0 w 16236"/>
                <a:gd name="connsiteY1" fmla="*/ 8856 h 9594"/>
                <a:gd name="connsiteX2" fmla="*/ 0 w 16236"/>
                <a:gd name="connsiteY2" fmla="*/ 8856 h 9594"/>
                <a:gd name="connsiteX3" fmla="*/ 0 w 16236"/>
                <a:gd name="connsiteY3" fmla="*/ 8856 h 9594"/>
                <a:gd name="connsiteX4" fmla="*/ 0 w 16236"/>
                <a:gd name="connsiteY4" fmla="*/ 8856 h 9594"/>
                <a:gd name="connsiteX5" fmla="*/ 0 w 16236"/>
                <a:gd name="connsiteY5" fmla="*/ 8856 h 9594"/>
                <a:gd name="connsiteX6" fmla="*/ 16236 w 16236"/>
                <a:gd name="connsiteY6" fmla="*/ 0 h 9594"/>
                <a:gd name="connsiteX7" fmla="*/ 16236 w 16236"/>
                <a:gd name="connsiteY7" fmla="*/ 0 h 9594"/>
                <a:gd name="connsiteX8" fmla="*/ 0 w 16236"/>
                <a:gd name="connsiteY8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9594">
                  <a:moveTo>
                    <a:pt x="0" y="8856"/>
                  </a:move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16236" y="0"/>
                  </a:lnTo>
                  <a:lnTo>
                    <a:pt x="16236" y="0"/>
                  </a:lnTo>
                  <a:cubicBezTo>
                    <a:pt x="11203" y="3796"/>
                    <a:pt x="5756" y="7015"/>
                    <a:pt x="0" y="9594"/>
                  </a:cubicBez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:a16="http://schemas.microsoft.com/office/drawing/2014/main" id="{7E76A776-C992-4DC8-B306-953A690706AB}"/>
                </a:ext>
              </a:extLst>
            </p:cNvPr>
            <p:cNvSpPr/>
            <p:nvPr/>
          </p:nvSpPr>
          <p:spPr>
            <a:xfrm>
              <a:off x="10288055" y="3694441"/>
              <a:ext cx="16236" cy="9594"/>
            </a:xfrm>
            <a:custGeom>
              <a:avLst/>
              <a:gdLst>
                <a:gd name="connsiteX0" fmla="*/ 0 w 16236"/>
                <a:gd name="connsiteY0" fmla="*/ 8118 h 9594"/>
                <a:gd name="connsiteX1" fmla="*/ 0 w 16236"/>
                <a:gd name="connsiteY1" fmla="*/ 3690 h 9594"/>
                <a:gd name="connsiteX2" fmla="*/ 0 w 16236"/>
                <a:gd name="connsiteY2" fmla="*/ 3690 h 9594"/>
                <a:gd name="connsiteX3" fmla="*/ 0 w 16236"/>
                <a:gd name="connsiteY3" fmla="*/ 8856 h 9594"/>
                <a:gd name="connsiteX4" fmla="*/ 16236 w 16236"/>
                <a:gd name="connsiteY4" fmla="*/ 0 h 9594"/>
                <a:gd name="connsiteX5" fmla="*/ 16236 w 16236"/>
                <a:gd name="connsiteY5" fmla="*/ 0 h 9594"/>
                <a:gd name="connsiteX6" fmla="*/ 0 w 16236"/>
                <a:gd name="connsiteY6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9594">
                  <a:moveTo>
                    <a:pt x="0" y="8118"/>
                  </a:moveTo>
                  <a:cubicBezTo>
                    <a:pt x="0" y="8118"/>
                    <a:pt x="0" y="8118"/>
                    <a:pt x="0" y="3690"/>
                  </a:cubicBezTo>
                  <a:lnTo>
                    <a:pt x="0" y="3690"/>
                  </a:lnTo>
                  <a:cubicBezTo>
                    <a:pt x="266" y="5402"/>
                    <a:pt x="266" y="7144"/>
                    <a:pt x="0" y="8856"/>
                  </a:cubicBezTo>
                  <a:lnTo>
                    <a:pt x="16236" y="0"/>
                  </a:lnTo>
                  <a:lnTo>
                    <a:pt x="16236" y="0"/>
                  </a:lnTo>
                  <a:cubicBezTo>
                    <a:pt x="11092" y="3631"/>
                    <a:pt x="5660" y="6840"/>
                    <a:pt x="0" y="9594"/>
                  </a:cubicBez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id="{F2648788-D7F4-46DD-A6F9-C0C6DD6C3C95}"/>
                </a:ext>
              </a:extLst>
            </p:cNvPr>
            <p:cNvSpPr/>
            <p:nvPr/>
          </p:nvSpPr>
          <p:spPr>
            <a:xfrm>
              <a:off x="10288055" y="3693704"/>
              <a:ext cx="16236" cy="8855"/>
            </a:xfrm>
            <a:custGeom>
              <a:avLst/>
              <a:gdLst>
                <a:gd name="connsiteX0" fmla="*/ 0 w 16236"/>
                <a:gd name="connsiteY0" fmla="*/ 8856 h 8855"/>
                <a:gd name="connsiteX1" fmla="*/ 0 w 16236"/>
                <a:gd name="connsiteY1" fmla="*/ 8856 h 8855"/>
                <a:gd name="connsiteX2" fmla="*/ 0 w 16236"/>
                <a:gd name="connsiteY2" fmla="*/ 8856 h 8855"/>
                <a:gd name="connsiteX3" fmla="*/ 0 w 16236"/>
                <a:gd name="connsiteY3" fmla="*/ 8856 h 8855"/>
                <a:gd name="connsiteX4" fmla="*/ 0 w 16236"/>
                <a:gd name="connsiteY4" fmla="*/ 8856 h 8855"/>
                <a:gd name="connsiteX5" fmla="*/ 16236 w 16236"/>
                <a:gd name="connsiteY5" fmla="*/ 0 h 8855"/>
                <a:gd name="connsiteX6" fmla="*/ 16236 w 16236"/>
                <a:gd name="connsiteY6" fmla="*/ 0 h 8855"/>
                <a:gd name="connsiteX7" fmla="*/ 0 w 16236"/>
                <a:gd name="connsiteY7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36" h="8855">
                  <a:moveTo>
                    <a:pt x="0" y="8856"/>
                  </a:move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id="{C392C00A-DDFB-4E2F-9575-4A6C0F7F2DB8}"/>
                </a:ext>
              </a:extLst>
            </p:cNvPr>
            <p:cNvSpPr/>
            <p:nvPr/>
          </p:nvSpPr>
          <p:spPr>
            <a:xfrm>
              <a:off x="10288055" y="3693704"/>
              <a:ext cx="16236" cy="8855"/>
            </a:xfrm>
            <a:custGeom>
              <a:avLst/>
              <a:gdLst>
                <a:gd name="connsiteX0" fmla="*/ 0 w 16236"/>
                <a:gd name="connsiteY0" fmla="*/ 8856 h 8855"/>
                <a:gd name="connsiteX1" fmla="*/ 0 w 16236"/>
                <a:gd name="connsiteY1" fmla="*/ 8856 h 8855"/>
                <a:gd name="connsiteX2" fmla="*/ 0 w 16236"/>
                <a:gd name="connsiteY2" fmla="*/ 8856 h 8855"/>
                <a:gd name="connsiteX3" fmla="*/ 16236 w 16236"/>
                <a:gd name="connsiteY3" fmla="*/ 0 h 8855"/>
                <a:gd name="connsiteX4" fmla="*/ 16236 w 16236"/>
                <a:gd name="connsiteY4" fmla="*/ 0 h 8855"/>
                <a:gd name="connsiteX5" fmla="*/ 0 w 16236"/>
                <a:gd name="connsiteY5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6" h="8855">
                  <a:moveTo>
                    <a:pt x="0" y="8856"/>
                  </a:moveTo>
                  <a:lnTo>
                    <a:pt x="0" y="8856"/>
                  </a:lnTo>
                  <a:lnTo>
                    <a:pt x="0" y="8856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id="{B5209C61-EDC9-4446-8AA2-D1601110D895}"/>
                </a:ext>
              </a:extLst>
            </p:cNvPr>
            <p:cNvSpPr/>
            <p:nvPr/>
          </p:nvSpPr>
          <p:spPr>
            <a:xfrm>
              <a:off x="10288055" y="3694441"/>
              <a:ext cx="16236" cy="8118"/>
            </a:xfrm>
            <a:custGeom>
              <a:avLst/>
              <a:gdLst>
                <a:gd name="connsiteX0" fmla="*/ 0 w 16236"/>
                <a:gd name="connsiteY0" fmla="*/ 8118 h 8118"/>
                <a:gd name="connsiteX1" fmla="*/ 0 w 16236"/>
                <a:gd name="connsiteY1" fmla="*/ 3690 h 8118"/>
                <a:gd name="connsiteX2" fmla="*/ 0 w 16236"/>
                <a:gd name="connsiteY2" fmla="*/ 8118 h 8118"/>
                <a:gd name="connsiteX3" fmla="*/ 16236 w 16236"/>
                <a:gd name="connsiteY3" fmla="*/ 0 h 8118"/>
                <a:gd name="connsiteX4" fmla="*/ 16236 w 16236"/>
                <a:gd name="connsiteY4" fmla="*/ 0 h 8118"/>
                <a:gd name="connsiteX5" fmla="*/ 0 w 16236"/>
                <a:gd name="connsiteY5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6" h="8118">
                  <a:moveTo>
                    <a:pt x="0" y="8118"/>
                  </a:moveTo>
                  <a:cubicBezTo>
                    <a:pt x="214" y="6649"/>
                    <a:pt x="214" y="5159"/>
                    <a:pt x="0" y="3690"/>
                  </a:cubicBezTo>
                  <a:lnTo>
                    <a:pt x="0" y="8118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id="{1D74196C-7994-4864-B0C9-EE9852A11A25}"/>
                </a:ext>
              </a:extLst>
            </p:cNvPr>
            <p:cNvSpPr/>
            <p:nvPr/>
          </p:nvSpPr>
          <p:spPr>
            <a:xfrm>
              <a:off x="10288055" y="3694441"/>
              <a:ext cx="16236" cy="8118"/>
            </a:xfrm>
            <a:custGeom>
              <a:avLst/>
              <a:gdLst>
                <a:gd name="connsiteX0" fmla="*/ 0 w 16236"/>
                <a:gd name="connsiteY0" fmla="*/ 8118 h 8118"/>
                <a:gd name="connsiteX1" fmla="*/ 0 w 16236"/>
                <a:gd name="connsiteY1" fmla="*/ 8118 h 8118"/>
                <a:gd name="connsiteX2" fmla="*/ 16236 w 16236"/>
                <a:gd name="connsiteY2" fmla="*/ 0 h 8118"/>
                <a:gd name="connsiteX3" fmla="*/ 16236 w 16236"/>
                <a:gd name="connsiteY3" fmla="*/ 0 h 8118"/>
                <a:gd name="connsiteX4" fmla="*/ 0 w 16236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8118">
                  <a:moveTo>
                    <a:pt x="0" y="8118"/>
                  </a:moveTo>
                  <a:lnTo>
                    <a:pt x="0" y="8118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172D4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id="{BBB46F03-F515-4560-B68D-6DF66F436C4B}"/>
                </a:ext>
              </a:extLst>
            </p:cNvPr>
            <p:cNvSpPr/>
            <p:nvPr/>
          </p:nvSpPr>
          <p:spPr>
            <a:xfrm>
              <a:off x="10288055" y="3694441"/>
              <a:ext cx="16236" cy="8118"/>
            </a:xfrm>
            <a:custGeom>
              <a:avLst/>
              <a:gdLst>
                <a:gd name="connsiteX0" fmla="*/ 0 w 16236"/>
                <a:gd name="connsiteY0" fmla="*/ 8118 h 8118"/>
                <a:gd name="connsiteX1" fmla="*/ 0 w 16236"/>
                <a:gd name="connsiteY1" fmla="*/ 8118 h 8118"/>
                <a:gd name="connsiteX2" fmla="*/ 0 w 16236"/>
                <a:gd name="connsiteY2" fmla="*/ 8118 h 8118"/>
                <a:gd name="connsiteX3" fmla="*/ 16236 w 16236"/>
                <a:gd name="connsiteY3" fmla="*/ 0 h 8118"/>
                <a:gd name="connsiteX4" fmla="*/ 16236 w 16236"/>
                <a:gd name="connsiteY4" fmla="*/ 0 h 8118"/>
                <a:gd name="connsiteX5" fmla="*/ 0 w 16236"/>
                <a:gd name="connsiteY5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6" h="8118">
                  <a:moveTo>
                    <a:pt x="0" y="8118"/>
                  </a:move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id="{647A33D4-90AB-4789-859D-B90775141CE7}"/>
                </a:ext>
              </a:extLst>
            </p:cNvPr>
            <p:cNvSpPr/>
            <p:nvPr/>
          </p:nvSpPr>
          <p:spPr>
            <a:xfrm>
              <a:off x="10288055" y="3694441"/>
              <a:ext cx="16236" cy="8118"/>
            </a:xfrm>
            <a:custGeom>
              <a:avLst/>
              <a:gdLst>
                <a:gd name="connsiteX0" fmla="*/ 0 w 16236"/>
                <a:gd name="connsiteY0" fmla="*/ 8118 h 8118"/>
                <a:gd name="connsiteX1" fmla="*/ 0 w 16236"/>
                <a:gd name="connsiteY1" fmla="*/ 3690 h 8118"/>
                <a:gd name="connsiteX2" fmla="*/ 0 w 16236"/>
                <a:gd name="connsiteY2" fmla="*/ 3690 h 8118"/>
                <a:gd name="connsiteX3" fmla="*/ 0 w 16236"/>
                <a:gd name="connsiteY3" fmla="*/ 8118 h 8118"/>
                <a:gd name="connsiteX4" fmla="*/ 16236 w 16236"/>
                <a:gd name="connsiteY4" fmla="*/ 0 h 8118"/>
                <a:gd name="connsiteX5" fmla="*/ 16236 w 16236"/>
                <a:gd name="connsiteY5" fmla="*/ 0 h 8118"/>
                <a:gd name="connsiteX6" fmla="*/ 0 w 16236"/>
                <a:gd name="connsiteY6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8118">
                  <a:moveTo>
                    <a:pt x="0" y="8118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8118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id="{65172F1F-2634-4C28-8687-BB4E8A8AC90F}"/>
                </a:ext>
              </a:extLst>
            </p:cNvPr>
            <p:cNvSpPr/>
            <p:nvPr/>
          </p:nvSpPr>
          <p:spPr>
            <a:xfrm>
              <a:off x="10288055" y="3695180"/>
              <a:ext cx="16236" cy="8118"/>
            </a:xfrm>
            <a:custGeom>
              <a:avLst/>
              <a:gdLst>
                <a:gd name="connsiteX0" fmla="*/ 0 w 16236"/>
                <a:gd name="connsiteY0" fmla="*/ 7380 h 8118"/>
                <a:gd name="connsiteX1" fmla="*/ 0 w 16236"/>
                <a:gd name="connsiteY1" fmla="*/ 7380 h 8118"/>
                <a:gd name="connsiteX2" fmla="*/ 16236 w 16236"/>
                <a:gd name="connsiteY2" fmla="*/ 0 h 8118"/>
                <a:gd name="connsiteX3" fmla="*/ 16236 w 16236"/>
                <a:gd name="connsiteY3" fmla="*/ 0 h 8118"/>
                <a:gd name="connsiteX4" fmla="*/ 0 w 16236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8118">
                  <a:moveTo>
                    <a:pt x="0" y="7380"/>
                  </a:moveTo>
                  <a:lnTo>
                    <a:pt x="0" y="7380"/>
                  </a:lnTo>
                  <a:cubicBezTo>
                    <a:pt x="5587" y="5322"/>
                    <a:pt x="11011" y="2856"/>
                    <a:pt x="16236" y="0"/>
                  </a:cubicBezTo>
                  <a:lnTo>
                    <a:pt x="16236" y="0"/>
                  </a:lnTo>
                  <a:cubicBezTo>
                    <a:pt x="11225" y="3444"/>
                    <a:pt x="5764" y="6176"/>
                    <a:pt x="0" y="8118"/>
                  </a:cubicBez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:a16="http://schemas.microsoft.com/office/drawing/2014/main" id="{99E7DF95-2BAD-4844-A818-F349E15507EF}"/>
                </a:ext>
              </a:extLst>
            </p:cNvPr>
            <p:cNvSpPr/>
            <p:nvPr/>
          </p:nvSpPr>
          <p:spPr>
            <a:xfrm>
              <a:off x="10288055" y="3695180"/>
              <a:ext cx="16236" cy="8118"/>
            </a:xfrm>
            <a:custGeom>
              <a:avLst/>
              <a:gdLst>
                <a:gd name="connsiteX0" fmla="*/ 0 w 16236"/>
                <a:gd name="connsiteY0" fmla="*/ 7380 h 8118"/>
                <a:gd name="connsiteX1" fmla="*/ 0 w 16236"/>
                <a:gd name="connsiteY1" fmla="*/ 7380 h 8118"/>
                <a:gd name="connsiteX2" fmla="*/ 16236 w 16236"/>
                <a:gd name="connsiteY2" fmla="*/ 0 h 8118"/>
                <a:gd name="connsiteX3" fmla="*/ 16236 w 16236"/>
                <a:gd name="connsiteY3" fmla="*/ 0 h 8118"/>
                <a:gd name="connsiteX4" fmla="*/ 0 w 16236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8118">
                  <a:moveTo>
                    <a:pt x="0" y="7380"/>
                  </a:moveTo>
                  <a:lnTo>
                    <a:pt x="0" y="7380"/>
                  </a:lnTo>
                  <a:lnTo>
                    <a:pt x="16236" y="0"/>
                  </a:lnTo>
                  <a:lnTo>
                    <a:pt x="16236" y="0"/>
                  </a:lnTo>
                  <a:cubicBezTo>
                    <a:pt x="11063" y="3155"/>
                    <a:pt x="5631" y="5870"/>
                    <a:pt x="0" y="8118"/>
                  </a:cubicBez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id="{2C9D1A78-CD03-4610-9AAB-057D96674C91}"/>
                </a:ext>
              </a:extLst>
            </p:cNvPr>
            <p:cNvSpPr/>
            <p:nvPr/>
          </p:nvSpPr>
          <p:spPr>
            <a:xfrm>
              <a:off x="10288055" y="3697393"/>
              <a:ext cx="16236" cy="7380"/>
            </a:xfrm>
            <a:custGeom>
              <a:avLst/>
              <a:gdLst>
                <a:gd name="connsiteX0" fmla="*/ 0 w 16236"/>
                <a:gd name="connsiteY0" fmla="*/ 5166 h 7380"/>
                <a:gd name="connsiteX1" fmla="*/ 0 w 16236"/>
                <a:gd name="connsiteY1" fmla="*/ 5166 h 7380"/>
                <a:gd name="connsiteX2" fmla="*/ 16236 w 16236"/>
                <a:gd name="connsiteY2" fmla="*/ 0 h 7380"/>
                <a:gd name="connsiteX3" fmla="*/ 16236 w 16236"/>
                <a:gd name="connsiteY3" fmla="*/ 0 h 7380"/>
                <a:gd name="connsiteX4" fmla="*/ 0 w 16236"/>
                <a:gd name="connsiteY4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7380">
                  <a:moveTo>
                    <a:pt x="0" y="5166"/>
                  </a:moveTo>
                  <a:lnTo>
                    <a:pt x="0" y="5166"/>
                  </a:lnTo>
                  <a:cubicBezTo>
                    <a:pt x="5705" y="4570"/>
                    <a:pt x="11232" y="2812"/>
                    <a:pt x="16236" y="0"/>
                  </a:cubicBezTo>
                  <a:lnTo>
                    <a:pt x="16236" y="0"/>
                  </a:lnTo>
                  <a:cubicBezTo>
                    <a:pt x="11092" y="3018"/>
                    <a:pt x="5653" y="5492"/>
                    <a:pt x="0" y="7380"/>
                  </a:cubicBezTo>
                  <a:close/>
                </a:path>
              </a:pathLst>
            </a:custGeom>
            <a:solidFill>
              <a:srgbClr val="1A335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id="{92D37D66-263A-4BE6-A3A3-B02196C25360}"/>
                </a:ext>
              </a:extLst>
            </p:cNvPr>
            <p:cNvSpPr/>
            <p:nvPr/>
          </p:nvSpPr>
          <p:spPr>
            <a:xfrm>
              <a:off x="10288055" y="3694441"/>
              <a:ext cx="16236" cy="8118"/>
            </a:xfrm>
            <a:custGeom>
              <a:avLst/>
              <a:gdLst>
                <a:gd name="connsiteX0" fmla="*/ 0 w 16236"/>
                <a:gd name="connsiteY0" fmla="*/ 8118 h 8118"/>
                <a:gd name="connsiteX1" fmla="*/ 0 w 16236"/>
                <a:gd name="connsiteY1" fmla="*/ 8118 h 8118"/>
                <a:gd name="connsiteX2" fmla="*/ 16236 w 16236"/>
                <a:gd name="connsiteY2" fmla="*/ 0 h 8118"/>
                <a:gd name="connsiteX3" fmla="*/ 16236 w 16236"/>
                <a:gd name="connsiteY3" fmla="*/ 0 h 8118"/>
                <a:gd name="connsiteX4" fmla="*/ 0 w 16236"/>
                <a:gd name="connsiteY4" fmla="*/ 738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8118">
                  <a:moveTo>
                    <a:pt x="0" y="8118"/>
                  </a:moveTo>
                  <a:lnTo>
                    <a:pt x="0" y="8118"/>
                  </a:lnTo>
                  <a:cubicBezTo>
                    <a:pt x="5764" y="6176"/>
                    <a:pt x="11225" y="3444"/>
                    <a:pt x="16236" y="0"/>
                  </a:cubicBezTo>
                  <a:lnTo>
                    <a:pt x="16236" y="0"/>
                  </a:lnTo>
                  <a:cubicBezTo>
                    <a:pt x="11166" y="3156"/>
                    <a:pt x="5712" y="5637"/>
                    <a:pt x="0" y="7380"/>
                  </a:cubicBez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id="{871F87DB-6956-470E-AA7F-24C59889BA46}"/>
                </a:ext>
              </a:extLst>
            </p:cNvPr>
            <p:cNvSpPr/>
            <p:nvPr/>
          </p:nvSpPr>
          <p:spPr>
            <a:xfrm>
              <a:off x="10288055" y="3695180"/>
              <a:ext cx="16236" cy="7379"/>
            </a:xfrm>
            <a:custGeom>
              <a:avLst/>
              <a:gdLst>
                <a:gd name="connsiteX0" fmla="*/ 0 w 16236"/>
                <a:gd name="connsiteY0" fmla="*/ 7380 h 7379"/>
                <a:gd name="connsiteX1" fmla="*/ 0 w 16236"/>
                <a:gd name="connsiteY1" fmla="*/ 7380 h 7379"/>
                <a:gd name="connsiteX2" fmla="*/ 16236 w 16236"/>
                <a:gd name="connsiteY2" fmla="*/ 0 h 7379"/>
                <a:gd name="connsiteX3" fmla="*/ 16236 w 16236"/>
                <a:gd name="connsiteY3" fmla="*/ 0 h 7379"/>
                <a:gd name="connsiteX4" fmla="*/ 0 w 16236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7379">
                  <a:moveTo>
                    <a:pt x="0" y="7380"/>
                  </a:moveTo>
                  <a:lnTo>
                    <a:pt x="0" y="7380"/>
                  </a:lnTo>
                  <a:cubicBezTo>
                    <a:pt x="5771" y="5801"/>
                    <a:pt x="11255" y="3310"/>
                    <a:pt x="16236" y="0"/>
                  </a:cubicBezTo>
                  <a:lnTo>
                    <a:pt x="16236" y="0"/>
                  </a:lnTo>
                  <a:cubicBezTo>
                    <a:pt x="11011" y="2856"/>
                    <a:pt x="5587" y="5322"/>
                    <a:pt x="0" y="7380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id="{A5B2A03F-FDAB-43CB-AE8A-12D83CF41EEC}"/>
                </a:ext>
              </a:extLst>
            </p:cNvPr>
            <p:cNvSpPr/>
            <p:nvPr/>
          </p:nvSpPr>
          <p:spPr>
            <a:xfrm>
              <a:off x="10287317" y="3695180"/>
              <a:ext cx="16236" cy="7379"/>
            </a:xfrm>
            <a:custGeom>
              <a:avLst/>
              <a:gdLst>
                <a:gd name="connsiteX0" fmla="*/ 738 w 16236"/>
                <a:gd name="connsiteY0" fmla="*/ 7380 h 7379"/>
                <a:gd name="connsiteX1" fmla="*/ 738 w 16236"/>
                <a:gd name="connsiteY1" fmla="*/ 7380 h 7379"/>
                <a:gd name="connsiteX2" fmla="*/ 16236 w 16236"/>
                <a:gd name="connsiteY2" fmla="*/ 0 h 7379"/>
                <a:gd name="connsiteX3" fmla="*/ 16236 w 16236"/>
                <a:gd name="connsiteY3" fmla="*/ 0 h 7379"/>
                <a:gd name="connsiteX4" fmla="*/ 0 w 16236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7379">
                  <a:moveTo>
                    <a:pt x="738" y="7380"/>
                  </a:moveTo>
                  <a:lnTo>
                    <a:pt x="738" y="7380"/>
                  </a:lnTo>
                  <a:cubicBezTo>
                    <a:pt x="6339" y="5973"/>
                    <a:pt x="11609" y="3464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5166" y="5904"/>
                    <a:pt x="0" y="7380"/>
                  </a:cubicBez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id="{039F05A8-A692-4F2D-8EE4-9919F38B04F5}"/>
                </a:ext>
              </a:extLst>
            </p:cNvPr>
            <p:cNvSpPr/>
            <p:nvPr/>
          </p:nvSpPr>
          <p:spPr>
            <a:xfrm>
              <a:off x="10287317" y="3695180"/>
              <a:ext cx="16236" cy="7379"/>
            </a:xfrm>
            <a:custGeom>
              <a:avLst/>
              <a:gdLst>
                <a:gd name="connsiteX0" fmla="*/ 738 w 16236"/>
                <a:gd name="connsiteY0" fmla="*/ 7380 h 7379"/>
                <a:gd name="connsiteX1" fmla="*/ 738 w 16236"/>
                <a:gd name="connsiteY1" fmla="*/ 2952 h 7379"/>
                <a:gd name="connsiteX2" fmla="*/ 738 w 16236"/>
                <a:gd name="connsiteY2" fmla="*/ 7380 h 7379"/>
                <a:gd name="connsiteX3" fmla="*/ 16236 w 16236"/>
                <a:gd name="connsiteY3" fmla="*/ 0 h 7379"/>
                <a:gd name="connsiteX4" fmla="*/ 16236 w 16236"/>
                <a:gd name="connsiteY4" fmla="*/ 0 h 7379"/>
                <a:gd name="connsiteX5" fmla="*/ 0 w 16236"/>
                <a:gd name="connsiteY5" fmla="*/ 6642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6" h="7379">
                  <a:moveTo>
                    <a:pt x="738" y="7380"/>
                  </a:moveTo>
                  <a:cubicBezTo>
                    <a:pt x="738" y="7380"/>
                    <a:pt x="738" y="2952"/>
                    <a:pt x="738" y="2952"/>
                  </a:cubicBezTo>
                  <a:cubicBezTo>
                    <a:pt x="738" y="2952"/>
                    <a:pt x="738" y="2952"/>
                    <a:pt x="738" y="7380"/>
                  </a:cubicBezTo>
                  <a:cubicBezTo>
                    <a:pt x="6339" y="5973"/>
                    <a:pt x="11609" y="3464"/>
                    <a:pt x="16236" y="0"/>
                  </a:cubicBezTo>
                  <a:lnTo>
                    <a:pt x="16236" y="0"/>
                  </a:lnTo>
                  <a:cubicBezTo>
                    <a:pt x="11048" y="2733"/>
                    <a:pt x="5616" y="4957"/>
                    <a:pt x="0" y="6642"/>
                  </a:cubicBez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id="{DBC0FB05-5262-451B-BD07-12C86E6CDF60}"/>
                </a:ext>
              </a:extLst>
            </p:cNvPr>
            <p:cNvSpPr/>
            <p:nvPr/>
          </p:nvSpPr>
          <p:spPr>
            <a:xfrm>
              <a:off x="10287317" y="3695917"/>
              <a:ext cx="16236" cy="6642"/>
            </a:xfrm>
            <a:custGeom>
              <a:avLst/>
              <a:gdLst>
                <a:gd name="connsiteX0" fmla="*/ 738 w 16236"/>
                <a:gd name="connsiteY0" fmla="*/ 6642 h 6642"/>
                <a:gd name="connsiteX1" fmla="*/ 738 w 16236"/>
                <a:gd name="connsiteY1" fmla="*/ 6642 h 6642"/>
                <a:gd name="connsiteX2" fmla="*/ 16236 w 16236"/>
                <a:gd name="connsiteY2" fmla="*/ 0 h 6642"/>
                <a:gd name="connsiteX3" fmla="*/ 16236 w 16236"/>
                <a:gd name="connsiteY3" fmla="*/ 0 h 6642"/>
                <a:gd name="connsiteX4" fmla="*/ 0 w 16236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6642">
                  <a:moveTo>
                    <a:pt x="738" y="6642"/>
                  </a:moveTo>
                  <a:lnTo>
                    <a:pt x="738" y="6642"/>
                  </a:lnTo>
                  <a:cubicBezTo>
                    <a:pt x="6339" y="5629"/>
                    <a:pt x="11638" y="3358"/>
                    <a:pt x="16236" y="0"/>
                  </a:cubicBezTo>
                  <a:lnTo>
                    <a:pt x="16236" y="0"/>
                  </a:lnTo>
                  <a:cubicBezTo>
                    <a:pt x="11269" y="3179"/>
                    <a:pt x="5771" y="5429"/>
                    <a:pt x="0" y="6642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id="{3193312C-7C91-49D8-978D-CBCD98F8B463}"/>
                </a:ext>
              </a:extLst>
            </p:cNvPr>
            <p:cNvSpPr/>
            <p:nvPr/>
          </p:nvSpPr>
          <p:spPr>
            <a:xfrm>
              <a:off x="10287317" y="3695917"/>
              <a:ext cx="16236" cy="6642"/>
            </a:xfrm>
            <a:custGeom>
              <a:avLst/>
              <a:gdLst>
                <a:gd name="connsiteX0" fmla="*/ 738 w 16236"/>
                <a:gd name="connsiteY0" fmla="*/ 6642 h 6642"/>
                <a:gd name="connsiteX1" fmla="*/ 738 w 16236"/>
                <a:gd name="connsiteY1" fmla="*/ 6642 h 6642"/>
                <a:gd name="connsiteX2" fmla="*/ 16236 w 16236"/>
                <a:gd name="connsiteY2" fmla="*/ 0 h 6642"/>
                <a:gd name="connsiteX3" fmla="*/ 16236 w 16236"/>
                <a:gd name="connsiteY3" fmla="*/ 0 h 6642"/>
                <a:gd name="connsiteX4" fmla="*/ 0 w 16236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6642">
                  <a:moveTo>
                    <a:pt x="738" y="6642"/>
                  </a:moveTo>
                  <a:lnTo>
                    <a:pt x="738" y="6642"/>
                  </a:lnTo>
                  <a:cubicBezTo>
                    <a:pt x="6295" y="5477"/>
                    <a:pt x="11564" y="3220"/>
                    <a:pt x="16236" y="0"/>
                  </a:cubicBezTo>
                  <a:lnTo>
                    <a:pt x="16236" y="0"/>
                  </a:lnTo>
                  <a:cubicBezTo>
                    <a:pt x="11181" y="3000"/>
                    <a:pt x="5712" y="5238"/>
                    <a:pt x="0" y="6642"/>
                  </a:cubicBez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id="{E1C8F020-9880-44EA-A166-ED3E918CDC05}"/>
                </a:ext>
              </a:extLst>
            </p:cNvPr>
            <p:cNvSpPr/>
            <p:nvPr/>
          </p:nvSpPr>
          <p:spPr>
            <a:xfrm>
              <a:off x="10288055" y="3695917"/>
              <a:ext cx="15498" cy="6642"/>
            </a:xfrm>
            <a:custGeom>
              <a:avLst/>
              <a:gdLst>
                <a:gd name="connsiteX0" fmla="*/ 0 w 15498"/>
                <a:gd name="connsiteY0" fmla="*/ 6642 h 6642"/>
                <a:gd name="connsiteX1" fmla="*/ 0 w 15498"/>
                <a:gd name="connsiteY1" fmla="*/ 6642 h 6642"/>
                <a:gd name="connsiteX2" fmla="*/ 15498 w 15498"/>
                <a:gd name="connsiteY2" fmla="*/ 0 h 6642"/>
                <a:gd name="connsiteX3" fmla="*/ 15498 w 15498"/>
                <a:gd name="connsiteY3" fmla="*/ 0 h 6642"/>
                <a:gd name="connsiteX4" fmla="*/ 0 w 15498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6642">
                  <a:moveTo>
                    <a:pt x="0" y="6642"/>
                  </a:moveTo>
                  <a:lnTo>
                    <a:pt x="0" y="6642"/>
                  </a:lnTo>
                  <a:cubicBezTo>
                    <a:pt x="5498" y="5305"/>
                    <a:pt x="10738" y="3060"/>
                    <a:pt x="15498" y="0"/>
                  </a:cubicBezTo>
                  <a:lnTo>
                    <a:pt x="15498" y="0"/>
                  </a:lnTo>
                  <a:cubicBezTo>
                    <a:pt x="15498" y="0"/>
                    <a:pt x="4428" y="6642"/>
                    <a:pt x="0" y="6642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id="{7D129F87-A9EF-4313-B14E-67FADB8D6EAF}"/>
                </a:ext>
              </a:extLst>
            </p:cNvPr>
            <p:cNvSpPr/>
            <p:nvPr/>
          </p:nvSpPr>
          <p:spPr>
            <a:xfrm>
              <a:off x="10288699" y="3692228"/>
              <a:ext cx="15592" cy="10331"/>
            </a:xfrm>
            <a:custGeom>
              <a:avLst/>
              <a:gdLst>
                <a:gd name="connsiteX0" fmla="*/ 94 w 15592"/>
                <a:gd name="connsiteY0" fmla="*/ 10332 h 10331"/>
                <a:gd name="connsiteX1" fmla="*/ 94 w 15592"/>
                <a:gd name="connsiteY1" fmla="*/ 10332 h 10331"/>
                <a:gd name="connsiteX2" fmla="*/ 94 w 15592"/>
                <a:gd name="connsiteY2" fmla="*/ 5904 h 10331"/>
                <a:gd name="connsiteX3" fmla="*/ 94 w 15592"/>
                <a:gd name="connsiteY3" fmla="*/ 5904 h 10331"/>
                <a:gd name="connsiteX4" fmla="*/ 15592 w 15592"/>
                <a:gd name="connsiteY4" fmla="*/ 0 h 10331"/>
                <a:gd name="connsiteX5" fmla="*/ 15592 w 15592"/>
                <a:gd name="connsiteY5" fmla="*/ 0 h 10331"/>
                <a:gd name="connsiteX6" fmla="*/ 94 w 15592"/>
                <a:gd name="connsiteY6" fmla="*/ 590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2" h="10331">
                  <a:moveTo>
                    <a:pt x="94" y="10332"/>
                  </a:moveTo>
                  <a:lnTo>
                    <a:pt x="94" y="10332"/>
                  </a:lnTo>
                  <a:cubicBezTo>
                    <a:pt x="-31" y="8859"/>
                    <a:pt x="-31" y="7377"/>
                    <a:pt x="94" y="5904"/>
                  </a:cubicBezTo>
                  <a:cubicBezTo>
                    <a:pt x="94" y="5904"/>
                    <a:pt x="94" y="5904"/>
                    <a:pt x="94" y="5904"/>
                  </a:cubicBezTo>
                  <a:cubicBezTo>
                    <a:pt x="94" y="5904"/>
                    <a:pt x="14116" y="738"/>
                    <a:pt x="15592" y="0"/>
                  </a:cubicBezTo>
                  <a:lnTo>
                    <a:pt x="15592" y="0"/>
                  </a:lnTo>
                  <a:cubicBezTo>
                    <a:pt x="10574" y="2338"/>
                    <a:pt x="5393" y="4311"/>
                    <a:pt x="94" y="5904"/>
                  </a:cubicBez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id="{01C0BF44-DB7F-42A6-9BC5-3412860D46A9}"/>
                </a:ext>
              </a:extLst>
            </p:cNvPr>
            <p:cNvSpPr/>
            <p:nvPr/>
          </p:nvSpPr>
          <p:spPr>
            <a:xfrm>
              <a:off x="10288484" y="3692228"/>
              <a:ext cx="15807" cy="10331"/>
            </a:xfrm>
            <a:custGeom>
              <a:avLst/>
              <a:gdLst>
                <a:gd name="connsiteX0" fmla="*/ 310 w 15807"/>
                <a:gd name="connsiteY0" fmla="*/ 10332 h 10331"/>
                <a:gd name="connsiteX1" fmla="*/ 310 w 15807"/>
                <a:gd name="connsiteY1" fmla="*/ 10332 h 10331"/>
                <a:gd name="connsiteX2" fmla="*/ 310 w 15807"/>
                <a:gd name="connsiteY2" fmla="*/ 5904 h 10331"/>
                <a:gd name="connsiteX3" fmla="*/ 310 w 15807"/>
                <a:gd name="connsiteY3" fmla="*/ 5904 h 10331"/>
                <a:gd name="connsiteX4" fmla="*/ 310 w 15807"/>
                <a:gd name="connsiteY4" fmla="*/ 5904 h 10331"/>
                <a:gd name="connsiteX5" fmla="*/ 15808 w 15807"/>
                <a:gd name="connsiteY5" fmla="*/ 0 h 10331"/>
                <a:gd name="connsiteX6" fmla="*/ 15808 w 15807"/>
                <a:gd name="connsiteY6" fmla="*/ 0 h 10331"/>
                <a:gd name="connsiteX7" fmla="*/ 310 w 15807"/>
                <a:gd name="connsiteY7" fmla="*/ 590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07" h="10331">
                  <a:moveTo>
                    <a:pt x="310" y="10332"/>
                  </a:moveTo>
                  <a:lnTo>
                    <a:pt x="310" y="10332"/>
                  </a:lnTo>
                  <a:cubicBezTo>
                    <a:pt x="-103" y="8885"/>
                    <a:pt x="-103" y="7351"/>
                    <a:pt x="310" y="5904"/>
                  </a:cubicBezTo>
                  <a:lnTo>
                    <a:pt x="310" y="5904"/>
                  </a:lnTo>
                  <a:lnTo>
                    <a:pt x="310" y="5904"/>
                  </a:lnTo>
                  <a:cubicBezTo>
                    <a:pt x="310" y="5904"/>
                    <a:pt x="15070" y="738"/>
                    <a:pt x="15808" y="0"/>
                  </a:cubicBezTo>
                  <a:lnTo>
                    <a:pt x="15808" y="0"/>
                  </a:lnTo>
                  <a:cubicBezTo>
                    <a:pt x="10900" y="2587"/>
                    <a:pt x="5697" y="4570"/>
                    <a:pt x="310" y="5904"/>
                  </a:cubicBez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id="{A4B1CA72-BC1C-4017-8C22-309DC8D67091}"/>
                </a:ext>
              </a:extLst>
            </p:cNvPr>
            <p:cNvSpPr/>
            <p:nvPr/>
          </p:nvSpPr>
          <p:spPr>
            <a:xfrm>
              <a:off x="10288794" y="3696656"/>
              <a:ext cx="15498" cy="6642"/>
            </a:xfrm>
            <a:custGeom>
              <a:avLst/>
              <a:gdLst>
                <a:gd name="connsiteX0" fmla="*/ 0 w 15498"/>
                <a:gd name="connsiteY0" fmla="*/ 5904 h 6642"/>
                <a:gd name="connsiteX1" fmla="*/ 0 w 15498"/>
                <a:gd name="connsiteY1" fmla="*/ 5904 h 6642"/>
                <a:gd name="connsiteX2" fmla="*/ 15498 w 15498"/>
                <a:gd name="connsiteY2" fmla="*/ 0 h 6642"/>
                <a:gd name="connsiteX3" fmla="*/ 15498 w 15498"/>
                <a:gd name="connsiteY3" fmla="*/ 0 h 6642"/>
                <a:gd name="connsiteX4" fmla="*/ 0 w 15498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6642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14760" y="738"/>
                    <a:pt x="15498" y="0"/>
                  </a:cubicBezTo>
                  <a:lnTo>
                    <a:pt x="15498" y="0"/>
                  </a:lnTo>
                  <a:cubicBezTo>
                    <a:pt x="10804" y="3186"/>
                    <a:pt x="5542" y="5441"/>
                    <a:pt x="0" y="6642"/>
                  </a:cubicBez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id="{3A95A987-8C52-45BA-B814-DC9FC5994924}"/>
                </a:ext>
              </a:extLst>
            </p:cNvPr>
            <p:cNvSpPr/>
            <p:nvPr/>
          </p:nvSpPr>
          <p:spPr>
            <a:xfrm>
              <a:off x="10288794" y="3696656"/>
              <a:ext cx="15498" cy="6642"/>
            </a:xfrm>
            <a:custGeom>
              <a:avLst/>
              <a:gdLst>
                <a:gd name="connsiteX0" fmla="*/ 0 w 15498"/>
                <a:gd name="connsiteY0" fmla="*/ 5904 h 6642"/>
                <a:gd name="connsiteX1" fmla="*/ 0 w 15498"/>
                <a:gd name="connsiteY1" fmla="*/ 5904 h 6642"/>
                <a:gd name="connsiteX2" fmla="*/ 15498 w 15498"/>
                <a:gd name="connsiteY2" fmla="*/ 0 h 6642"/>
                <a:gd name="connsiteX3" fmla="*/ 15498 w 15498"/>
                <a:gd name="connsiteY3" fmla="*/ 0 h 6642"/>
                <a:gd name="connsiteX4" fmla="*/ 0 w 15498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6642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14760" y="738"/>
                    <a:pt x="15498" y="0"/>
                  </a:cubicBezTo>
                  <a:lnTo>
                    <a:pt x="15498" y="0"/>
                  </a:lnTo>
                  <a:cubicBezTo>
                    <a:pt x="10804" y="3186"/>
                    <a:pt x="5542" y="5441"/>
                    <a:pt x="0" y="6642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id="{E9223E32-7C04-4389-A6AC-CE7259FDB96F}"/>
                </a:ext>
              </a:extLst>
            </p:cNvPr>
            <p:cNvSpPr/>
            <p:nvPr/>
          </p:nvSpPr>
          <p:spPr>
            <a:xfrm>
              <a:off x="10288484" y="3692965"/>
              <a:ext cx="15807" cy="9594"/>
            </a:xfrm>
            <a:custGeom>
              <a:avLst/>
              <a:gdLst>
                <a:gd name="connsiteX0" fmla="*/ 310 w 15807"/>
                <a:gd name="connsiteY0" fmla="*/ 9594 h 9594"/>
                <a:gd name="connsiteX1" fmla="*/ 310 w 15807"/>
                <a:gd name="connsiteY1" fmla="*/ 9594 h 9594"/>
                <a:gd name="connsiteX2" fmla="*/ 310 w 15807"/>
                <a:gd name="connsiteY2" fmla="*/ 5166 h 9594"/>
                <a:gd name="connsiteX3" fmla="*/ 310 w 15807"/>
                <a:gd name="connsiteY3" fmla="*/ 5166 h 9594"/>
                <a:gd name="connsiteX4" fmla="*/ 310 w 15807"/>
                <a:gd name="connsiteY4" fmla="*/ 5166 h 9594"/>
                <a:gd name="connsiteX5" fmla="*/ 15808 w 15807"/>
                <a:gd name="connsiteY5" fmla="*/ 0 h 9594"/>
                <a:gd name="connsiteX6" fmla="*/ 15808 w 15807"/>
                <a:gd name="connsiteY6" fmla="*/ 0 h 9594"/>
                <a:gd name="connsiteX7" fmla="*/ 1048 w 15807"/>
                <a:gd name="connsiteY7" fmla="*/ 590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07" h="9594">
                  <a:moveTo>
                    <a:pt x="310" y="9594"/>
                  </a:moveTo>
                  <a:lnTo>
                    <a:pt x="310" y="9594"/>
                  </a:lnTo>
                  <a:cubicBezTo>
                    <a:pt x="-103" y="8147"/>
                    <a:pt x="-103" y="6613"/>
                    <a:pt x="310" y="5166"/>
                  </a:cubicBezTo>
                  <a:lnTo>
                    <a:pt x="310" y="5166"/>
                  </a:lnTo>
                  <a:cubicBezTo>
                    <a:pt x="310" y="5166"/>
                    <a:pt x="310" y="5166"/>
                    <a:pt x="310" y="5166"/>
                  </a:cubicBezTo>
                  <a:cubicBezTo>
                    <a:pt x="310" y="5166"/>
                    <a:pt x="9904" y="5166"/>
                    <a:pt x="15808" y="0"/>
                  </a:cubicBezTo>
                  <a:lnTo>
                    <a:pt x="15808" y="0"/>
                  </a:lnTo>
                  <a:cubicBezTo>
                    <a:pt x="11424" y="3108"/>
                    <a:pt x="6369" y="5132"/>
                    <a:pt x="1048" y="5904"/>
                  </a:cubicBez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id="{12024BA6-8EAC-412B-9FC2-8240B5E350B7}"/>
                </a:ext>
              </a:extLst>
            </p:cNvPr>
            <p:cNvSpPr/>
            <p:nvPr/>
          </p:nvSpPr>
          <p:spPr>
            <a:xfrm>
              <a:off x="10289222" y="3692965"/>
              <a:ext cx="15807" cy="9594"/>
            </a:xfrm>
            <a:custGeom>
              <a:avLst/>
              <a:gdLst>
                <a:gd name="connsiteX0" fmla="*/ 310 w 15807"/>
                <a:gd name="connsiteY0" fmla="*/ 9594 h 9594"/>
                <a:gd name="connsiteX1" fmla="*/ 310 w 15807"/>
                <a:gd name="connsiteY1" fmla="*/ 9594 h 9594"/>
                <a:gd name="connsiteX2" fmla="*/ 310 w 15807"/>
                <a:gd name="connsiteY2" fmla="*/ 5166 h 9594"/>
                <a:gd name="connsiteX3" fmla="*/ 310 w 15807"/>
                <a:gd name="connsiteY3" fmla="*/ 5166 h 9594"/>
                <a:gd name="connsiteX4" fmla="*/ 310 w 15807"/>
                <a:gd name="connsiteY4" fmla="*/ 5166 h 9594"/>
                <a:gd name="connsiteX5" fmla="*/ 15808 w 15807"/>
                <a:gd name="connsiteY5" fmla="*/ 0 h 9594"/>
                <a:gd name="connsiteX6" fmla="*/ 15808 w 15807"/>
                <a:gd name="connsiteY6" fmla="*/ 0 h 9594"/>
                <a:gd name="connsiteX7" fmla="*/ 1048 w 15807"/>
                <a:gd name="connsiteY7" fmla="*/ 590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07" h="9594">
                  <a:moveTo>
                    <a:pt x="310" y="9594"/>
                  </a:moveTo>
                  <a:lnTo>
                    <a:pt x="310" y="9594"/>
                  </a:lnTo>
                  <a:cubicBezTo>
                    <a:pt x="-103" y="8147"/>
                    <a:pt x="-103" y="6613"/>
                    <a:pt x="310" y="5166"/>
                  </a:cubicBezTo>
                  <a:lnTo>
                    <a:pt x="310" y="5166"/>
                  </a:lnTo>
                  <a:cubicBezTo>
                    <a:pt x="310" y="5166"/>
                    <a:pt x="310" y="5166"/>
                    <a:pt x="310" y="5166"/>
                  </a:cubicBezTo>
                  <a:cubicBezTo>
                    <a:pt x="310" y="5166"/>
                    <a:pt x="15070" y="738"/>
                    <a:pt x="15808" y="0"/>
                  </a:cubicBezTo>
                  <a:lnTo>
                    <a:pt x="15808" y="0"/>
                  </a:lnTo>
                  <a:cubicBezTo>
                    <a:pt x="11114" y="2494"/>
                    <a:pt x="6170" y="4473"/>
                    <a:pt x="1048" y="5904"/>
                  </a:cubicBez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id="{A7C74204-6C06-4337-BD02-22F6278F9F88}"/>
                </a:ext>
              </a:extLst>
            </p:cNvPr>
            <p:cNvSpPr/>
            <p:nvPr/>
          </p:nvSpPr>
          <p:spPr>
            <a:xfrm>
              <a:off x="10289294" y="3692965"/>
              <a:ext cx="15736" cy="9594"/>
            </a:xfrm>
            <a:custGeom>
              <a:avLst/>
              <a:gdLst>
                <a:gd name="connsiteX0" fmla="*/ 238 w 15736"/>
                <a:gd name="connsiteY0" fmla="*/ 9594 h 9594"/>
                <a:gd name="connsiteX1" fmla="*/ 238 w 15736"/>
                <a:gd name="connsiteY1" fmla="*/ 9594 h 9594"/>
                <a:gd name="connsiteX2" fmla="*/ 238 w 15736"/>
                <a:gd name="connsiteY2" fmla="*/ 5166 h 9594"/>
                <a:gd name="connsiteX3" fmla="*/ 15736 w 15736"/>
                <a:gd name="connsiteY3" fmla="*/ 0 h 9594"/>
                <a:gd name="connsiteX4" fmla="*/ 15736 w 15736"/>
                <a:gd name="connsiteY4" fmla="*/ 0 h 9594"/>
                <a:gd name="connsiteX5" fmla="*/ 1714 w 15736"/>
                <a:gd name="connsiteY5" fmla="*/ 590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36" h="9594">
                  <a:moveTo>
                    <a:pt x="238" y="9594"/>
                  </a:moveTo>
                  <a:lnTo>
                    <a:pt x="238" y="9594"/>
                  </a:lnTo>
                  <a:cubicBezTo>
                    <a:pt x="-79" y="8136"/>
                    <a:pt x="-79" y="6624"/>
                    <a:pt x="238" y="5166"/>
                  </a:cubicBezTo>
                  <a:cubicBezTo>
                    <a:pt x="238" y="5166"/>
                    <a:pt x="9094" y="5166"/>
                    <a:pt x="15736" y="0"/>
                  </a:cubicBezTo>
                  <a:lnTo>
                    <a:pt x="15736" y="0"/>
                  </a:lnTo>
                  <a:cubicBezTo>
                    <a:pt x="11485" y="2850"/>
                    <a:pt x="6725" y="4855"/>
                    <a:pt x="1714" y="5904"/>
                  </a:cubicBezTo>
                  <a:close/>
                </a:path>
              </a:pathLst>
            </a:custGeom>
            <a:solidFill>
              <a:srgbClr val="23457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id="{E324E071-6DB7-4E57-A85E-14A452BEAC13}"/>
                </a:ext>
              </a:extLst>
            </p:cNvPr>
            <p:cNvSpPr/>
            <p:nvPr/>
          </p:nvSpPr>
          <p:spPr>
            <a:xfrm>
              <a:off x="10289532" y="3697393"/>
              <a:ext cx="15498" cy="5904"/>
            </a:xfrm>
            <a:custGeom>
              <a:avLst/>
              <a:gdLst>
                <a:gd name="connsiteX0" fmla="*/ 0 w 15498"/>
                <a:gd name="connsiteY0" fmla="*/ 5166 h 5904"/>
                <a:gd name="connsiteX1" fmla="*/ 0 w 15498"/>
                <a:gd name="connsiteY1" fmla="*/ 5166 h 5904"/>
                <a:gd name="connsiteX2" fmla="*/ 15498 w 15498"/>
                <a:gd name="connsiteY2" fmla="*/ 0 h 5904"/>
                <a:gd name="connsiteX3" fmla="*/ 15498 w 15498"/>
                <a:gd name="connsiteY3" fmla="*/ 0 h 5904"/>
                <a:gd name="connsiteX4" fmla="*/ 1476 w 15498"/>
                <a:gd name="connsiteY4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5904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15498" y="0"/>
                    <a:pt x="15498" y="0"/>
                  </a:cubicBezTo>
                  <a:lnTo>
                    <a:pt x="15498" y="0"/>
                  </a:lnTo>
                  <a:cubicBezTo>
                    <a:pt x="11299" y="2940"/>
                    <a:pt x="6517" y="4953"/>
                    <a:pt x="1476" y="590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id="{84E1BA42-4EAC-4DC5-B8CC-1184FB49A0BE}"/>
                </a:ext>
              </a:extLst>
            </p:cNvPr>
            <p:cNvSpPr/>
            <p:nvPr/>
          </p:nvSpPr>
          <p:spPr>
            <a:xfrm>
              <a:off x="10302078" y="3633187"/>
              <a:ext cx="492" cy="3690"/>
            </a:xfrm>
            <a:custGeom>
              <a:avLst/>
              <a:gdLst>
                <a:gd name="connsiteX0" fmla="*/ 0 w 492"/>
                <a:gd name="connsiteY0" fmla="*/ 3690 h 3690"/>
                <a:gd name="connsiteX1" fmla="*/ 0 w 492"/>
                <a:gd name="connsiteY1" fmla="*/ 0 h 3690"/>
                <a:gd name="connsiteX2" fmla="*/ 0 w 492"/>
                <a:gd name="connsiteY2" fmla="*/ 0 h 3690"/>
                <a:gd name="connsiteX3" fmla="*/ 0 w 492"/>
                <a:gd name="connsiteY3" fmla="*/ 0 h 3690"/>
                <a:gd name="connsiteX4" fmla="*/ 0 w 492"/>
                <a:gd name="connsiteY4" fmla="*/ 0 h 3690"/>
                <a:gd name="connsiteX5" fmla="*/ 0 w 492"/>
                <a:gd name="connsiteY5" fmla="*/ 0 h 3690"/>
                <a:gd name="connsiteX6" fmla="*/ 0 w 492"/>
                <a:gd name="connsiteY6" fmla="*/ 0 h 3690"/>
                <a:gd name="connsiteX7" fmla="*/ 0 w 492"/>
                <a:gd name="connsiteY7" fmla="*/ 0 h 3690"/>
                <a:gd name="connsiteX8" fmla="*/ 0 w 492"/>
                <a:gd name="connsiteY8" fmla="*/ 0 h 3690"/>
                <a:gd name="connsiteX9" fmla="*/ 0 w 492"/>
                <a:gd name="connsiteY9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2" h="3690">
                  <a:moveTo>
                    <a:pt x="0" y="3690"/>
                  </a:moveTo>
                  <a:cubicBezTo>
                    <a:pt x="0" y="369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57" y="1142"/>
                    <a:pt x="657" y="2548"/>
                    <a:pt x="0" y="369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id="{E9C5E8CA-59DD-4194-92D5-AF16F12489C5}"/>
                </a:ext>
              </a:extLst>
            </p:cNvPr>
            <p:cNvSpPr/>
            <p:nvPr/>
          </p:nvSpPr>
          <p:spPr>
            <a:xfrm>
              <a:off x="10302078" y="3633187"/>
              <a:ext cx="492" cy="3690"/>
            </a:xfrm>
            <a:custGeom>
              <a:avLst/>
              <a:gdLst>
                <a:gd name="connsiteX0" fmla="*/ 0 w 492"/>
                <a:gd name="connsiteY0" fmla="*/ 3690 h 3690"/>
                <a:gd name="connsiteX1" fmla="*/ 0 w 492"/>
                <a:gd name="connsiteY1" fmla="*/ 0 h 3690"/>
                <a:gd name="connsiteX2" fmla="*/ 0 w 492"/>
                <a:gd name="connsiteY2" fmla="*/ 0 h 3690"/>
                <a:gd name="connsiteX3" fmla="*/ 0 w 492"/>
                <a:gd name="connsiteY3" fmla="*/ 0 h 3690"/>
                <a:gd name="connsiteX4" fmla="*/ 0 w 492"/>
                <a:gd name="connsiteY4" fmla="*/ 0 h 3690"/>
                <a:gd name="connsiteX5" fmla="*/ 0 w 492"/>
                <a:gd name="connsiteY5" fmla="*/ 0 h 3690"/>
                <a:gd name="connsiteX6" fmla="*/ 0 w 492"/>
                <a:gd name="connsiteY6" fmla="*/ 0 h 3690"/>
                <a:gd name="connsiteX7" fmla="*/ 0 w 492"/>
                <a:gd name="connsiteY7" fmla="*/ 0 h 3690"/>
                <a:gd name="connsiteX8" fmla="*/ 0 w 492"/>
                <a:gd name="connsiteY8" fmla="*/ 0 h 3690"/>
                <a:gd name="connsiteX9" fmla="*/ 0 w 492"/>
                <a:gd name="connsiteY9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2" h="3690">
                  <a:moveTo>
                    <a:pt x="0" y="3690"/>
                  </a:moveTo>
                  <a:cubicBezTo>
                    <a:pt x="0" y="369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57" y="1142"/>
                    <a:pt x="657" y="2548"/>
                    <a:pt x="0" y="369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id="{A87C60EC-E80C-4EC8-B2F5-EDDC77DA8A69}"/>
                </a:ext>
              </a:extLst>
            </p:cNvPr>
            <p:cNvSpPr/>
            <p:nvPr/>
          </p:nvSpPr>
          <p:spPr>
            <a:xfrm>
              <a:off x="10302078" y="3636284"/>
              <a:ext cx="4427" cy="593"/>
            </a:xfrm>
            <a:custGeom>
              <a:avLst/>
              <a:gdLst>
                <a:gd name="connsiteX0" fmla="*/ 738 w 4427"/>
                <a:gd name="connsiteY0" fmla="*/ 593 h 593"/>
                <a:gd name="connsiteX1" fmla="*/ 4428 w 4427"/>
                <a:gd name="connsiteY1" fmla="*/ 593 h 593"/>
                <a:gd name="connsiteX2" fmla="*/ 4428 w 4427"/>
                <a:gd name="connsiteY2" fmla="*/ 593 h 593"/>
                <a:gd name="connsiteX3" fmla="*/ 4428 w 4427"/>
                <a:gd name="connsiteY3" fmla="*/ 593 h 593"/>
                <a:gd name="connsiteX4" fmla="*/ 4428 w 4427"/>
                <a:gd name="connsiteY4" fmla="*/ 593 h 593"/>
                <a:gd name="connsiteX5" fmla="*/ 4428 w 4427"/>
                <a:gd name="connsiteY5" fmla="*/ 593 h 593"/>
                <a:gd name="connsiteX6" fmla="*/ 4428 w 4427"/>
                <a:gd name="connsiteY6" fmla="*/ 593 h 593"/>
                <a:gd name="connsiteX7" fmla="*/ 4428 w 4427"/>
                <a:gd name="connsiteY7" fmla="*/ 593 h 593"/>
                <a:gd name="connsiteX8" fmla="*/ 0 w 4427"/>
                <a:gd name="connsiteY8" fmla="*/ 593 h 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593">
                  <a:moveTo>
                    <a:pt x="738" y="593"/>
                  </a:moveTo>
                  <a:lnTo>
                    <a:pt x="4428" y="593"/>
                  </a:lnTo>
                  <a:lnTo>
                    <a:pt x="4428" y="593"/>
                  </a:lnTo>
                  <a:cubicBezTo>
                    <a:pt x="4428" y="593"/>
                    <a:pt x="4428" y="593"/>
                    <a:pt x="4428" y="593"/>
                  </a:cubicBezTo>
                  <a:lnTo>
                    <a:pt x="4428" y="593"/>
                  </a:lnTo>
                  <a:lnTo>
                    <a:pt x="4428" y="593"/>
                  </a:lnTo>
                  <a:lnTo>
                    <a:pt x="4428" y="593"/>
                  </a:lnTo>
                  <a:lnTo>
                    <a:pt x="4428" y="593"/>
                  </a:lnTo>
                  <a:cubicBezTo>
                    <a:pt x="3055" y="-198"/>
                    <a:pt x="1373" y="-198"/>
                    <a:pt x="0" y="593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id="{BB783726-9652-41D4-8D44-0C19A739E5B8}"/>
                </a:ext>
              </a:extLst>
            </p:cNvPr>
            <p:cNvSpPr/>
            <p:nvPr/>
          </p:nvSpPr>
          <p:spPr>
            <a:xfrm>
              <a:off x="10302078" y="3641306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3690 w 3689"/>
                <a:gd name="connsiteY1" fmla="*/ 0 h 73800"/>
                <a:gd name="connsiteX2" fmla="*/ 3690 w 3689"/>
                <a:gd name="connsiteY2" fmla="*/ 0 h 73800"/>
                <a:gd name="connsiteX3" fmla="*/ 3690 w 3689"/>
                <a:gd name="connsiteY3" fmla="*/ 0 h 73800"/>
                <a:gd name="connsiteX4" fmla="*/ 3690 w 3689"/>
                <a:gd name="connsiteY4" fmla="*/ 0 h 73800"/>
                <a:gd name="connsiteX5" fmla="*/ 3690 w 3689"/>
                <a:gd name="connsiteY5" fmla="*/ 0 h 73800"/>
                <a:gd name="connsiteX6" fmla="*/ 3690 w 3689"/>
                <a:gd name="connsiteY6" fmla="*/ 0 h 73800"/>
                <a:gd name="connsiteX7" fmla="*/ 0 w 3689"/>
                <a:gd name="connsiteY7" fmla="*/ 0 h 73800"/>
                <a:gd name="connsiteX8" fmla="*/ 3690 w 3689"/>
                <a:gd name="connsiteY8" fmla="*/ 0 h 73800"/>
                <a:gd name="connsiteX9" fmla="*/ 3690 w 3689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id="{052682EA-B84B-4B76-8A9D-10C809D46C5A}"/>
                </a:ext>
              </a:extLst>
            </p:cNvPr>
            <p:cNvSpPr/>
            <p:nvPr/>
          </p:nvSpPr>
          <p:spPr>
            <a:xfrm>
              <a:off x="10302815" y="36361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id="{C2741EE6-DF42-4AE2-A1FF-3D2CEF38430E}"/>
                </a:ext>
              </a:extLst>
            </p:cNvPr>
            <p:cNvSpPr/>
            <p:nvPr/>
          </p:nvSpPr>
          <p:spPr>
            <a:xfrm>
              <a:off x="10302815" y="36361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id="{6ED8A382-3761-4A26-8818-3899CB73CC76}"/>
                </a:ext>
              </a:extLst>
            </p:cNvPr>
            <p:cNvSpPr/>
            <p:nvPr/>
          </p:nvSpPr>
          <p:spPr>
            <a:xfrm>
              <a:off x="10302815" y="3625808"/>
              <a:ext cx="6642" cy="8282"/>
            </a:xfrm>
            <a:custGeom>
              <a:avLst/>
              <a:gdLst>
                <a:gd name="connsiteX0" fmla="*/ 6642 w 6642"/>
                <a:gd name="connsiteY0" fmla="*/ 2952 h 8282"/>
                <a:gd name="connsiteX1" fmla="*/ 0 w 6642"/>
                <a:gd name="connsiteY1" fmla="*/ 2952 h 8282"/>
                <a:gd name="connsiteX2" fmla="*/ 0 w 6642"/>
                <a:gd name="connsiteY2" fmla="*/ 6642 h 8282"/>
                <a:gd name="connsiteX3" fmla="*/ 4428 w 6642"/>
                <a:gd name="connsiteY3" fmla="*/ 6642 h 8282"/>
                <a:gd name="connsiteX4" fmla="*/ 4428 w 6642"/>
                <a:gd name="connsiteY4" fmla="*/ 0 h 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8282">
                  <a:moveTo>
                    <a:pt x="6642" y="2952"/>
                  </a:moveTo>
                  <a:cubicBezTo>
                    <a:pt x="4458" y="3457"/>
                    <a:pt x="2184" y="3457"/>
                    <a:pt x="0" y="2952"/>
                  </a:cubicBezTo>
                  <a:cubicBezTo>
                    <a:pt x="0" y="2952"/>
                    <a:pt x="0" y="2952"/>
                    <a:pt x="0" y="6642"/>
                  </a:cubicBezTo>
                  <a:cubicBezTo>
                    <a:pt x="0" y="10332"/>
                    <a:pt x="0" y="6642"/>
                    <a:pt x="4428" y="6642"/>
                  </a:cubicBezTo>
                  <a:cubicBezTo>
                    <a:pt x="4081" y="4441"/>
                    <a:pt x="4081" y="2201"/>
                    <a:pt x="4428" y="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id="{DA62AF97-108E-45DE-9084-8BDAAED934EF}"/>
                </a:ext>
              </a:extLst>
            </p:cNvPr>
            <p:cNvSpPr/>
            <p:nvPr/>
          </p:nvSpPr>
          <p:spPr>
            <a:xfrm>
              <a:off x="10302815" y="3626545"/>
              <a:ext cx="6642" cy="13284"/>
            </a:xfrm>
            <a:custGeom>
              <a:avLst/>
              <a:gdLst>
                <a:gd name="connsiteX0" fmla="*/ 0 w 6642"/>
                <a:gd name="connsiteY0" fmla="*/ 10332 h 13284"/>
                <a:gd name="connsiteX1" fmla="*/ 0 w 6642"/>
                <a:gd name="connsiteY1" fmla="*/ 10332 h 13284"/>
                <a:gd name="connsiteX2" fmla="*/ 0 w 6642"/>
                <a:gd name="connsiteY2" fmla="*/ 6642 h 13284"/>
                <a:gd name="connsiteX3" fmla="*/ 6642 w 6642"/>
                <a:gd name="connsiteY3" fmla="*/ 6642 h 13284"/>
                <a:gd name="connsiteX4" fmla="*/ 6642 w 6642"/>
                <a:gd name="connsiteY4" fmla="*/ 6642 h 13284"/>
                <a:gd name="connsiteX5" fmla="*/ 6642 w 6642"/>
                <a:gd name="connsiteY5" fmla="*/ 13284 h 13284"/>
                <a:gd name="connsiteX6" fmla="*/ 6642 w 6642"/>
                <a:gd name="connsiteY6" fmla="*/ 2214 h 13284"/>
                <a:gd name="connsiteX7" fmla="*/ 0 w 6642"/>
                <a:gd name="connsiteY7" fmla="*/ 2214 h 13284"/>
                <a:gd name="connsiteX8" fmla="*/ 0 w 6642"/>
                <a:gd name="connsiteY8" fmla="*/ 5904 h 13284"/>
                <a:gd name="connsiteX9" fmla="*/ 3690 w 6642"/>
                <a:gd name="connsiteY9" fmla="*/ 5904 h 13284"/>
                <a:gd name="connsiteX10" fmla="*/ 3690 w 6642"/>
                <a:gd name="connsiteY10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42" h="13284">
                  <a:moveTo>
                    <a:pt x="0" y="10332"/>
                  </a:moveTo>
                  <a:lnTo>
                    <a:pt x="0" y="10332"/>
                  </a:lnTo>
                  <a:cubicBezTo>
                    <a:pt x="0" y="10332"/>
                    <a:pt x="0" y="6642"/>
                    <a:pt x="0" y="6642"/>
                  </a:cubicBezTo>
                  <a:cubicBezTo>
                    <a:pt x="2199" y="6965"/>
                    <a:pt x="4443" y="6965"/>
                    <a:pt x="6642" y="6642"/>
                  </a:cubicBezTo>
                  <a:lnTo>
                    <a:pt x="6642" y="6642"/>
                  </a:lnTo>
                  <a:cubicBezTo>
                    <a:pt x="6295" y="8843"/>
                    <a:pt x="6295" y="11083"/>
                    <a:pt x="6642" y="13284"/>
                  </a:cubicBezTo>
                  <a:close/>
                  <a:moveTo>
                    <a:pt x="6642" y="2214"/>
                  </a:moveTo>
                  <a:lnTo>
                    <a:pt x="0" y="2214"/>
                  </a:lnTo>
                  <a:cubicBezTo>
                    <a:pt x="391" y="3413"/>
                    <a:pt x="391" y="4706"/>
                    <a:pt x="0" y="5904"/>
                  </a:cubicBezTo>
                  <a:lnTo>
                    <a:pt x="3690" y="5904"/>
                  </a:lnTo>
                  <a:cubicBezTo>
                    <a:pt x="3690" y="5904"/>
                    <a:pt x="3690" y="1476"/>
                    <a:pt x="369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id="{9D8752B7-DB77-4854-9C1F-F30DDC29DBE1}"/>
                </a:ext>
              </a:extLst>
            </p:cNvPr>
            <p:cNvSpPr/>
            <p:nvPr/>
          </p:nvSpPr>
          <p:spPr>
            <a:xfrm>
              <a:off x="10306505" y="36324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id="{90EC88B4-3319-4DDD-BD64-41FC349F497A}"/>
                </a:ext>
              </a:extLst>
            </p:cNvPr>
            <p:cNvSpPr/>
            <p:nvPr/>
          </p:nvSpPr>
          <p:spPr>
            <a:xfrm>
              <a:off x="10303553" y="3639830"/>
              <a:ext cx="73800" cy="6395"/>
            </a:xfrm>
            <a:custGeom>
              <a:avLst/>
              <a:gdLst>
                <a:gd name="connsiteX0" fmla="*/ 0 w 73800"/>
                <a:gd name="connsiteY0" fmla="*/ 0 h 6395"/>
                <a:gd name="connsiteX1" fmla="*/ 0 w 73800"/>
                <a:gd name="connsiteY1" fmla="*/ 0 h 6395"/>
                <a:gd name="connsiteX2" fmla="*/ 0 w 73800"/>
                <a:gd name="connsiteY2" fmla="*/ 0 h 6395"/>
                <a:gd name="connsiteX3" fmla="*/ 0 w 73800"/>
                <a:gd name="connsiteY3" fmla="*/ 4428 h 6395"/>
                <a:gd name="connsiteX4" fmla="*/ 0 w 73800"/>
                <a:gd name="connsiteY4" fmla="*/ 4428 h 6395"/>
                <a:gd name="connsiteX5" fmla="*/ 0 w 73800"/>
                <a:gd name="connsiteY5" fmla="*/ 4428 h 6395"/>
                <a:gd name="connsiteX6" fmla="*/ 0 w 73800"/>
                <a:gd name="connsiteY6" fmla="*/ 4428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63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cubicBezTo>
                    <a:pt x="0" y="8856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id="{32E4BA98-FB2F-4A28-A899-97CB67B2A539}"/>
                </a:ext>
              </a:extLst>
            </p:cNvPr>
            <p:cNvSpPr/>
            <p:nvPr/>
          </p:nvSpPr>
          <p:spPr>
            <a:xfrm>
              <a:off x="10302815" y="36442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id="{8965A459-89BF-47A7-B80F-484E2B4D2142}"/>
                </a:ext>
              </a:extLst>
            </p:cNvPr>
            <p:cNvSpPr/>
            <p:nvPr/>
          </p:nvSpPr>
          <p:spPr>
            <a:xfrm>
              <a:off x="10302078" y="36390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id="{B5F11BF4-2080-451D-9B06-6BAD57697938}"/>
                </a:ext>
              </a:extLst>
            </p:cNvPr>
            <p:cNvSpPr/>
            <p:nvPr/>
          </p:nvSpPr>
          <p:spPr>
            <a:xfrm>
              <a:off x="10302815" y="36405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id="{FE450063-0FBB-4C1B-B47C-C5A24B3D865A}"/>
                </a:ext>
              </a:extLst>
            </p:cNvPr>
            <p:cNvSpPr/>
            <p:nvPr/>
          </p:nvSpPr>
          <p:spPr>
            <a:xfrm>
              <a:off x="10302815" y="36427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id="{BECFAD96-23BA-47A5-A225-E3CA9DA4CF6E}"/>
                </a:ext>
              </a:extLst>
            </p:cNvPr>
            <p:cNvSpPr/>
            <p:nvPr/>
          </p:nvSpPr>
          <p:spPr>
            <a:xfrm>
              <a:off x="10241561" y="3761600"/>
              <a:ext cx="215" cy="19187"/>
            </a:xfrm>
            <a:custGeom>
              <a:avLst/>
              <a:gdLst>
                <a:gd name="connsiteX0" fmla="*/ 0 w 215"/>
                <a:gd name="connsiteY0" fmla="*/ 19188 h 19187"/>
                <a:gd name="connsiteX1" fmla="*/ 0 w 215"/>
                <a:gd name="connsiteY1" fmla="*/ 19188 h 19187"/>
                <a:gd name="connsiteX2" fmla="*/ 0 w 215"/>
                <a:gd name="connsiteY2" fmla="*/ 11808 h 19187"/>
                <a:gd name="connsiteX3" fmla="*/ 0 w 215"/>
                <a:gd name="connsiteY3" fmla="*/ 0 h 19187"/>
                <a:gd name="connsiteX4" fmla="*/ 0 w 215"/>
                <a:gd name="connsiteY4" fmla="*/ 0 h 19187"/>
                <a:gd name="connsiteX5" fmla="*/ 0 w 215"/>
                <a:gd name="connsiteY5" fmla="*/ 11808 h 19187"/>
                <a:gd name="connsiteX6" fmla="*/ 0 w 215"/>
                <a:gd name="connsiteY6" fmla="*/ 19188 h 19187"/>
                <a:gd name="connsiteX7" fmla="*/ 0 w 215"/>
                <a:gd name="connsiteY7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" h="19187">
                  <a:moveTo>
                    <a:pt x="0" y="19188"/>
                  </a:moveTo>
                  <a:lnTo>
                    <a:pt x="0" y="19188"/>
                  </a:lnTo>
                  <a:cubicBezTo>
                    <a:pt x="0" y="19188"/>
                    <a:pt x="0" y="14022"/>
                    <a:pt x="0" y="11808"/>
                  </a:cubicBezTo>
                  <a:cubicBezTo>
                    <a:pt x="288" y="7877"/>
                    <a:pt x="288" y="3931"/>
                    <a:pt x="0" y="0"/>
                  </a:cubicBezTo>
                  <a:lnTo>
                    <a:pt x="0" y="0"/>
                  </a:lnTo>
                  <a:lnTo>
                    <a:pt x="0" y="11808"/>
                  </a:lnTo>
                  <a:cubicBezTo>
                    <a:pt x="0" y="11808"/>
                    <a:pt x="0" y="17712"/>
                    <a:pt x="0" y="19188"/>
                  </a:cubicBezTo>
                  <a:lnTo>
                    <a:pt x="0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id="{03DAC169-1558-485A-AA2B-E1B131A33241}"/>
                </a:ext>
              </a:extLst>
            </p:cNvPr>
            <p:cNvSpPr/>
            <p:nvPr/>
          </p:nvSpPr>
          <p:spPr>
            <a:xfrm>
              <a:off x="10241561" y="3760124"/>
              <a:ext cx="73800" cy="19187"/>
            </a:xfrm>
            <a:custGeom>
              <a:avLst/>
              <a:gdLst>
                <a:gd name="connsiteX0" fmla="*/ 0 w 73800"/>
                <a:gd name="connsiteY0" fmla="*/ 0 h 19187"/>
                <a:gd name="connsiteX1" fmla="*/ 0 w 73800"/>
                <a:gd name="connsiteY1" fmla="*/ 11808 h 19187"/>
                <a:gd name="connsiteX2" fmla="*/ 0 w 73800"/>
                <a:gd name="connsiteY2" fmla="*/ 19188 h 19187"/>
                <a:gd name="connsiteX3" fmla="*/ 0 w 73800"/>
                <a:gd name="connsiteY3" fmla="*/ 19188 h 19187"/>
                <a:gd name="connsiteX4" fmla="*/ 0 w 73800"/>
                <a:gd name="connsiteY4" fmla="*/ 16236 h 19187"/>
                <a:gd name="connsiteX5" fmla="*/ 0 w 73800"/>
                <a:gd name="connsiteY5" fmla="*/ 16236 h 19187"/>
                <a:gd name="connsiteX6" fmla="*/ 0 w 73800"/>
                <a:gd name="connsiteY6" fmla="*/ 16236 h 19187"/>
                <a:gd name="connsiteX7" fmla="*/ 0 w 73800"/>
                <a:gd name="connsiteY7" fmla="*/ 16236 h 19187"/>
                <a:gd name="connsiteX8" fmla="*/ 0 w 73800"/>
                <a:gd name="connsiteY8" fmla="*/ 16236 h 19187"/>
                <a:gd name="connsiteX9" fmla="*/ 0 w 73800"/>
                <a:gd name="connsiteY9" fmla="*/ 16236 h 19187"/>
                <a:gd name="connsiteX10" fmla="*/ 0 w 73800"/>
                <a:gd name="connsiteY10" fmla="*/ 16236 h 19187"/>
                <a:gd name="connsiteX11" fmla="*/ 0 w 73800"/>
                <a:gd name="connsiteY11" fmla="*/ 16236 h 19187"/>
                <a:gd name="connsiteX12" fmla="*/ 0 w 73800"/>
                <a:gd name="connsiteY12" fmla="*/ 16236 h 19187"/>
                <a:gd name="connsiteX13" fmla="*/ 0 w 73800"/>
                <a:gd name="connsiteY13" fmla="*/ 16236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0" h="19187">
                  <a:moveTo>
                    <a:pt x="0" y="0"/>
                  </a:moveTo>
                  <a:lnTo>
                    <a:pt x="0" y="11808"/>
                  </a:lnTo>
                  <a:cubicBezTo>
                    <a:pt x="0" y="11808"/>
                    <a:pt x="0" y="16974"/>
                    <a:pt x="0" y="19188"/>
                  </a:cubicBezTo>
                  <a:lnTo>
                    <a:pt x="0" y="19188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cubicBezTo>
                    <a:pt x="0" y="16236"/>
                    <a:pt x="0" y="16236"/>
                    <a:pt x="0" y="16236"/>
                  </a:cubicBez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id="{18183CB5-98F1-4A32-9797-4910C59529D7}"/>
                </a:ext>
              </a:extLst>
            </p:cNvPr>
            <p:cNvSpPr/>
            <p:nvPr/>
          </p:nvSpPr>
          <p:spPr>
            <a:xfrm>
              <a:off x="10247216" y="3758648"/>
              <a:ext cx="2217" cy="17711"/>
            </a:xfrm>
            <a:custGeom>
              <a:avLst/>
              <a:gdLst>
                <a:gd name="connsiteX0" fmla="*/ 249 w 2217"/>
                <a:gd name="connsiteY0" fmla="*/ 17712 h 17711"/>
                <a:gd name="connsiteX1" fmla="*/ 249 w 2217"/>
                <a:gd name="connsiteY1" fmla="*/ 8856 h 17711"/>
                <a:gd name="connsiteX2" fmla="*/ 249 w 2217"/>
                <a:gd name="connsiteY2" fmla="*/ 0 h 17711"/>
                <a:gd name="connsiteX3" fmla="*/ 249 w 2217"/>
                <a:gd name="connsiteY3" fmla="*/ 0 h 17711"/>
                <a:gd name="connsiteX4" fmla="*/ 249 w 2217"/>
                <a:gd name="connsiteY4" fmla="*/ 8118 h 17711"/>
                <a:gd name="connsiteX5" fmla="*/ 249 w 2217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7" h="17711">
                  <a:moveTo>
                    <a:pt x="249" y="17712"/>
                  </a:moveTo>
                  <a:cubicBezTo>
                    <a:pt x="2220" y="15088"/>
                    <a:pt x="2220" y="11480"/>
                    <a:pt x="249" y="8856"/>
                  </a:cubicBezTo>
                  <a:cubicBezTo>
                    <a:pt x="-83" y="5913"/>
                    <a:pt x="-83" y="2943"/>
                    <a:pt x="249" y="0"/>
                  </a:cubicBezTo>
                  <a:lnTo>
                    <a:pt x="249" y="0"/>
                  </a:lnTo>
                  <a:cubicBezTo>
                    <a:pt x="101" y="2704"/>
                    <a:pt x="101" y="5414"/>
                    <a:pt x="249" y="8118"/>
                  </a:cubicBezTo>
                  <a:cubicBezTo>
                    <a:pt x="249" y="8118"/>
                    <a:pt x="4677" y="13284"/>
                    <a:pt x="249" y="17712"/>
                  </a:cubicBezTo>
                  <a:close/>
                </a:path>
              </a:pathLst>
            </a:custGeom>
            <a:solidFill>
              <a:srgbClr val="0E1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id="{70B9B99A-292D-4940-ABB0-AE44E4F25AA3}"/>
                </a:ext>
              </a:extLst>
            </p:cNvPr>
            <p:cNvSpPr/>
            <p:nvPr/>
          </p:nvSpPr>
          <p:spPr>
            <a:xfrm>
              <a:off x="10243665" y="3758648"/>
              <a:ext cx="5018" cy="17711"/>
            </a:xfrm>
            <a:custGeom>
              <a:avLst/>
              <a:gdLst>
                <a:gd name="connsiteX0" fmla="*/ 3801 w 5018"/>
                <a:gd name="connsiteY0" fmla="*/ 17712 h 17711"/>
                <a:gd name="connsiteX1" fmla="*/ 3801 w 5018"/>
                <a:gd name="connsiteY1" fmla="*/ 9594 h 17711"/>
                <a:gd name="connsiteX2" fmla="*/ 111 w 5018"/>
                <a:gd name="connsiteY2" fmla="*/ 0 h 17711"/>
                <a:gd name="connsiteX3" fmla="*/ 111 w 5018"/>
                <a:gd name="connsiteY3" fmla="*/ 0 h 17711"/>
                <a:gd name="connsiteX4" fmla="*/ 111 w 5018"/>
                <a:gd name="connsiteY4" fmla="*/ 8118 h 17711"/>
                <a:gd name="connsiteX5" fmla="*/ 111 w 5018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18" h="17711">
                  <a:moveTo>
                    <a:pt x="3801" y="17712"/>
                  </a:moveTo>
                  <a:cubicBezTo>
                    <a:pt x="5424" y="15249"/>
                    <a:pt x="5424" y="12057"/>
                    <a:pt x="3801" y="9594"/>
                  </a:cubicBezTo>
                  <a:cubicBezTo>
                    <a:pt x="2081" y="6607"/>
                    <a:pt x="834" y="3370"/>
                    <a:pt x="111" y="0"/>
                  </a:cubicBezTo>
                  <a:lnTo>
                    <a:pt x="111" y="0"/>
                  </a:lnTo>
                  <a:cubicBezTo>
                    <a:pt x="-37" y="2704"/>
                    <a:pt x="-37" y="5414"/>
                    <a:pt x="111" y="8118"/>
                  </a:cubicBezTo>
                  <a:cubicBezTo>
                    <a:pt x="111" y="8118"/>
                    <a:pt x="4539" y="14022"/>
                    <a:pt x="111" y="17712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id="{44C41757-5CA3-4DB0-A08A-54F25D59BA23}"/>
                </a:ext>
              </a:extLst>
            </p:cNvPr>
            <p:cNvSpPr/>
            <p:nvPr/>
          </p:nvSpPr>
          <p:spPr>
            <a:xfrm>
              <a:off x="10247266" y="3758648"/>
              <a:ext cx="1839" cy="17711"/>
            </a:xfrm>
            <a:custGeom>
              <a:avLst/>
              <a:gdLst>
                <a:gd name="connsiteX0" fmla="*/ 199 w 1839"/>
                <a:gd name="connsiteY0" fmla="*/ 17712 h 17711"/>
                <a:gd name="connsiteX1" fmla="*/ 199 w 1839"/>
                <a:gd name="connsiteY1" fmla="*/ 9594 h 17711"/>
                <a:gd name="connsiteX2" fmla="*/ 199 w 1839"/>
                <a:gd name="connsiteY2" fmla="*/ 0 h 17711"/>
                <a:gd name="connsiteX3" fmla="*/ 199 w 1839"/>
                <a:gd name="connsiteY3" fmla="*/ 0 h 17711"/>
                <a:gd name="connsiteX4" fmla="*/ 199 w 1839"/>
                <a:gd name="connsiteY4" fmla="*/ 8118 h 17711"/>
                <a:gd name="connsiteX5" fmla="*/ 199 w 1839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9" h="17711">
                  <a:moveTo>
                    <a:pt x="199" y="17712"/>
                  </a:moveTo>
                  <a:cubicBezTo>
                    <a:pt x="1823" y="15249"/>
                    <a:pt x="1823" y="12057"/>
                    <a:pt x="199" y="9594"/>
                  </a:cubicBezTo>
                  <a:cubicBezTo>
                    <a:pt x="-66" y="6401"/>
                    <a:pt x="-66" y="3193"/>
                    <a:pt x="199" y="0"/>
                  </a:cubicBezTo>
                  <a:lnTo>
                    <a:pt x="199" y="0"/>
                  </a:lnTo>
                  <a:cubicBezTo>
                    <a:pt x="52" y="2704"/>
                    <a:pt x="52" y="5414"/>
                    <a:pt x="199" y="8118"/>
                  </a:cubicBezTo>
                  <a:cubicBezTo>
                    <a:pt x="199" y="8118"/>
                    <a:pt x="3889" y="14022"/>
                    <a:pt x="199" y="17712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id="{E2F87F87-0267-4C0C-87C7-29A80597E08C}"/>
                </a:ext>
              </a:extLst>
            </p:cNvPr>
            <p:cNvSpPr/>
            <p:nvPr/>
          </p:nvSpPr>
          <p:spPr>
            <a:xfrm>
              <a:off x="10246423" y="3757910"/>
              <a:ext cx="1944" cy="18450"/>
            </a:xfrm>
            <a:custGeom>
              <a:avLst/>
              <a:gdLst>
                <a:gd name="connsiteX0" fmla="*/ 304 w 1944"/>
                <a:gd name="connsiteY0" fmla="*/ 18450 h 18450"/>
                <a:gd name="connsiteX1" fmla="*/ 304 w 1944"/>
                <a:gd name="connsiteY1" fmla="*/ 9594 h 18450"/>
                <a:gd name="connsiteX2" fmla="*/ 304 w 1944"/>
                <a:gd name="connsiteY2" fmla="*/ 0 h 18450"/>
                <a:gd name="connsiteX3" fmla="*/ 304 w 1944"/>
                <a:gd name="connsiteY3" fmla="*/ 0 h 18450"/>
                <a:gd name="connsiteX4" fmla="*/ 304 w 1944"/>
                <a:gd name="connsiteY4" fmla="*/ 8118 h 18450"/>
                <a:gd name="connsiteX5" fmla="*/ 304 w 1944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4" h="18450">
                  <a:moveTo>
                    <a:pt x="304" y="18450"/>
                  </a:moveTo>
                  <a:cubicBezTo>
                    <a:pt x="2275" y="15826"/>
                    <a:pt x="2275" y="12218"/>
                    <a:pt x="304" y="9594"/>
                  </a:cubicBezTo>
                  <a:cubicBezTo>
                    <a:pt x="39" y="6401"/>
                    <a:pt x="39" y="3193"/>
                    <a:pt x="304" y="0"/>
                  </a:cubicBezTo>
                  <a:lnTo>
                    <a:pt x="304" y="0"/>
                  </a:lnTo>
                  <a:cubicBezTo>
                    <a:pt x="-101" y="2691"/>
                    <a:pt x="-101" y="5427"/>
                    <a:pt x="304" y="8118"/>
                  </a:cubicBezTo>
                  <a:cubicBezTo>
                    <a:pt x="304" y="8118"/>
                    <a:pt x="3994" y="14022"/>
                    <a:pt x="304" y="18450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id="{C3364608-03DD-46A6-8A51-816180CA372A}"/>
                </a:ext>
              </a:extLst>
            </p:cNvPr>
            <p:cNvSpPr/>
            <p:nvPr/>
          </p:nvSpPr>
          <p:spPr>
            <a:xfrm>
              <a:off x="10246528" y="3757910"/>
              <a:ext cx="2167" cy="18450"/>
            </a:xfrm>
            <a:custGeom>
              <a:avLst/>
              <a:gdLst>
                <a:gd name="connsiteX0" fmla="*/ 199 w 2167"/>
                <a:gd name="connsiteY0" fmla="*/ 18450 h 18450"/>
                <a:gd name="connsiteX1" fmla="*/ 199 w 2167"/>
                <a:gd name="connsiteY1" fmla="*/ 9594 h 18450"/>
                <a:gd name="connsiteX2" fmla="*/ 199 w 2167"/>
                <a:gd name="connsiteY2" fmla="*/ 0 h 18450"/>
                <a:gd name="connsiteX3" fmla="*/ 199 w 2167"/>
                <a:gd name="connsiteY3" fmla="*/ 0 h 18450"/>
                <a:gd name="connsiteX4" fmla="*/ 199 w 2167"/>
                <a:gd name="connsiteY4" fmla="*/ 8118 h 18450"/>
                <a:gd name="connsiteX5" fmla="*/ 199 w 2167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67" h="18450">
                  <a:moveTo>
                    <a:pt x="199" y="18450"/>
                  </a:moveTo>
                  <a:cubicBezTo>
                    <a:pt x="1948" y="15758"/>
                    <a:pt x="1948" y="12286"/>
                    <a:pt x="199" y="9594"/>
                  </a:cubicBezTo>
                  <a:cubicBezTo>
                    <a:pt x="-66" y="6401"/>
                    <a:pt x="-66" y="3193"/>
                    <a:pt x="199" y="0"/>
                  </a:cubicBezTo>
                  <a:lnTo>
                    <a:pt x="199" y="0"/>
                  </a:lnTo>
                  <a:cubicBezTo>
                    <a:pt x="52" y="2704"/>
                    <a:pt x="52" y="5414"/>
                    <a:pt x="199" y="8118"/>
                  </a:cubicBezTo>
                  <a:cubicBezTo>
                    <a:pt x="199" y="8118"/>
                    <a:pt x="4627" y="14022"/>
                    <a:pt x="199" y="18450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id="{40EC737B-896A-4CF0-93CB-702FF219D1D9}"/>
                </a:ext>
              </a:extLst>
            </p:cNvPr>
            <p:cNvSpPr/>
            <p:nvPr/>
          </p:nvSpPr>
          <p:spPr>
            <a:xfrm>
              <a:off x="10242189" y="3757910"/>
              <a:ext cx="4985" cy="18450"/>
            </a:xfrm>
            <a:custGeom>
              <a:avLst/>
              <a:gdLst>
                <a:gd name="connsiteX0" fmla="*/ 3801 w 4985"/>
                <a:gd name="connsiteY0" fmla="*/ 18450 h 18450"/>
                <a:gd name="connsiteX1" fmla="*/ 3801 w 4985"/>
                <a:gd name="connsiteY1" fmla="*/ 9594 h 18450"/>
                <a:gd name="connsiteX2" fmla="*/ 111 w 4985"/>
                <a:gd name="connsiteY2" fmla="*/ 0 h 18450"/>
                <a:gd name="connsiteX3" fmla="*/ 111 w 4985"/>
                <a:gd name="connsiteY3" fmla="*/ 0 h 18450"/>
                <a:gd name="connsiteX4" fmla="*/ 111 w 4985"/>
                <a:gd name="connsiteY4" fmla="*/ 8118 h 18450"/>
                <a:gd name="connsiteX5" fmla="*/ 111 w 4985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85" h="18450">
                  <a:moveTo>
                    <a:pt x="3801" y="18450"/>
                  </a:moveTo>
                  <a:cubicBezTo>
                    <a:pt x="5380" y="15710"/>
                    <a:pt x="5380" y="12334"/>
                    <a:pt x="3801" y="9594"/>
                  </a:cubicBezTo>
                  <a:cubicBezTo>
                    <a:pt x="3801" y="9594"/>
                    <a:pt x="111" y="0"/>
                    <a:pt x="111" y="0"/>
                  </a:cubicBezTo>
                  <a:lnTo>
                    <a:pt x="111" y="0"/>
                  </a:lnTo>
                  <a:cubicBezTo>
                    <a:pt x="-37" y="2704"/>
                    <a:pt x="-37" y="5414"/>
                    <a:pt x="111" y="8118"/>
                  </a:cubicBezTo>
                  <a:cubicBezTo>
                    <a:pt x="111" y="8118"/>
                    <a:pt x="4539" y="14022"/>
                    <a:pt x="111" y="1845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id="{AC66466F-8E29-4D1E-99FE-B3B0000C53DA}"/>
                </a:ext>
              </a:extLst>
            </p:cNvPr>
            <p:cNvSpPr/>
            <p:nvPr/>
          </p:nvSpPr>
          <p:spPr>
            <a:xfrm>
              <a:off x="10247244" y="3759385"/>
              <a:ext cx="1861" cy="16974"/>
            </a:xfrm>
            <a:custGeom>
              <a:avLst/>
              <a:gdLst>
                <a:gd name="connsiteX0" fmla="*/ 221 w 1861"/>
                <a:gd name="connsiteY0" fmla="*/ 16974 h 16974"/>
                <a:gd name="connsiteX1" fmla="*/ 221 w 1861"/>
                <a:gd name="connsiteY1" fmla="*/ 8856 h 16974"/>
                <a:gd name="connsiteX2" fmla="*/ 221 w 1861"/>
                <a:gd name="connsiteY2" fmla="*/ 0 h 16974"/>
                <a:gd name="connsiteX3" fmla="*/ 221 w 1861"/>
                <a:gd name="connsiteY3" fmla="*/ 0 h 16974"/>
                <a:gd name="connsiteX4" fmla="*/ 221 w 1861"/>
                <a:gd name="connsiteY4" fmla="*/ 8118 h 16974"/>
                <a:gd name="connsiteX5" fmla="*/ 221 w 1861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1" h="16974">
                  <a:moveTo>
                    <a:pt x="221" y="16974"/>
                  </a:moveTo>
                  <a:cubicBezTo>
                    <a:pt x="221" y="16974"/>
                    <a:pt x="221" y="11070"/>
                    <a:pt x="221" y="8856"/>
                  </a:cubicBezTo>
                  <a:cubicBezTo>
                    <a:pt x="0" y="5908"/>
                    <a:pt x="0" y="2948"/>
                    <a:pt x="221" y="0"/>
                  </a:cubicBezTo>
                  <a:lnTo>
                    <a:pt x="221" y="0"/>
                  </a:lnTo>
                  <a:cubicBezTo>
                    <a:pt x="-74" y="2698"/>
                    <a:pt x="-74" y="5420"/>
                    <a:pt x="221" y="8118"/>
                  </a:cubicBezTo>
                  <a:cubicBezTo>
                    <a:pt x="221" y="8118"/>
                    <a:pt x="3911" y="13284"/>
                    <a:pt x="221" y="16974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id="{4FEA1674-1D62-4AF2-8231-F0A8A3FA6AFC}"/>
                </a:ext>
              </a:extLst>
            </p:cNvPr>
            <p:cNvSpPr/>
            <p:nvPr/>
          </p:nvSpPr>
          <p:spPr>
            <a:xfrm>
              <a:off x="10247982" y="3759385"/>
              <a:ext cx="1861" cy="16974"/>
            </a:xfrm>
            <a:custGeom>
              <a:avLst/>
              <a:gdLst>
                <a:gd name="connsiteX0" fmla="*/ 221 w 1861"/>
                <a:gd name="connsiteY0" fmla="*/ 16974 h 16974"/>
                <a:gd name="connsiteX1" fmla="*/ 221 w 1861"/>
                <a:gd name="connsiteY1" fmla="*/ 8856 h 16974"/>
                <a:gd name="connsiteX2" fmla="*/ 221 w 1861"/>
                <a:gd name="connsiteY2" fmla="*/ 0 h 16974"/>
                <a:gd name="connsiteX3" fmla="*/ 221 w 1861"/>
                <a:gd name="connsiteY3" fmla="*/ 0 h 16974"/>
                <a:gd name="connsiteX4" fmla="*/ 221 w 1861"/>
                <a:gd name="connsiteY4" fmla="*/ 8118 h 16974"/>
                <a:gd name="connsiteX5" fmla="*/ 221 w 1861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1" h="16974">
                  <a:moveTo>
                    <a:pt x="221" y="16974"/>
                  </a:moveTo>
                  <a:cubicBezTo>
                    <a:pt x="221" y="16974"/>
                    <a:pt x="221" y="11070"/>
                    <a:pt x="221" y="8856"/>
                  </a:cubicBezTo>
                  <a:cubicBezTo>
                    <a:pt x="0" y="5908"/>
                    <a:pt x="0" y="2948"/>
                    <a:pt x="221" y="0"/>
                  </a:cubicBezTo>
                  <a:lnTo>
                    <a:pt x="221" y="0"/>
                  </a:lnTo>
                  <a:cubicBezTo>
                    <a:pt x="-74" y="2698"/>
                    <a:pt x="-74" y="5420"/>
                    <a:pt x="221" y="8118"/>
                  </a:cubicBezTo>
                  <a:cubicBezTo>
                    <a:pt x="221" y="8118"/>
                    <a:pt x="3911" y="13284"/>
                    <a:pt x="221" y="16974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id="{37D9ADFB-0A14-440A-9815-A47E54EF25D5}"/>
                </a:ext>
              </a:extLst>
            </p:cNvPr>
            <p:cNvSpPr/>
            <p:nvPr/>
          </p:nvSpPr>
          <p:spPr>
            <a:xfrm>
              <a:off x="10247888" y="3759385"/>
              <a:ext cx="2283" cy="16974"/>
            </a:xfrm>
            <a:custGeom>
              <a:avLst/>
              <a:gdLst>
                <a:gd name="connsiteX0" fmla="*/ 316 w 2283"/>
                <a:gd name="connsiteY0" fmla="*/ 16974 h 16974"/>
                <a:gd name="connsiteX1" fmla="*/ 316 w 2283"/>
                <a:gd name="connsiteY1" fmla="*/ 8856 h 16974"/>
                <a:gd name="connsiteX2" fmla="*/ 316 w 2283"/>
                <a:gd name="connsiteY2" fmla="*/ 0 h 16974"/>
                <a:gd name="connsiteX3" fmla="*/ 316 w 2283"/>
                <a:gd name="connsiteY3" fmla="*/ 0 h 16974"/>
                <a:gd name="connsiteX4" fmla="*/ 316 w 2283"/>
                <a:gd name="connsiteY4" fmla="*/ 8118 h 16974"/>
                <a:gd name="connsiteX5" fmla="*/ 316 w 2283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3" h="16974">
                  <a:moveTo>
                    <a:pt x="316" y="16974"/>
                  </a:moveTo>
                  <a:cubicBezTo>
                    <a:pt x="1939" y="14511"/>
                    <a:pt x="1939" y="11319"/>
                    <a:pt x="316" y="8856"/>
                  </a:cubicBezTo>
                  <a:cubicBezTo>
                    <a:pt x="-105" y="5920"/>
                    <a:pt x="-105" y="2937"/>
                    <a:pt x="316" y="0"/>
                  </a:cubicBezTo>
                  <a:lnTo>
                    <a:pt x="316" y="0"/>
                  </a:lnTo>
                  <a:lnTo>
                    <a:pt x="316" y="8118"/>
                  </a:lnTo>
                  <a:cubicBezTo>
                    <a:pt x="316" y="8118"/>
                    <a:pt x="4744" y="13284"/>
                    <a:pt x="316" y="16974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id="{9452F50F-E294-4D7A-BC20-FBFCDB02E53F}"/>
                </a:ext>
              </a:extLst>
            </p:cNvPr>
            <p:cNvSpPr/>
            <p:nvPr/>
          </p:nvSpPr>
          <p:spPr>
            <a:xfrm>
              <a:off x="10248203" y="3759385"/>
              <a:ext cx="1968" cy="16974"/>
            </a:xfrm>
            <a:custGeom>
              <a:avLst/>
              <a:gdLst>
                <a:gd name="connsiteX0" fmla="*/ 0 w 1968"/>
                <a:gd name="connsiteY0" fmla="*/ 16974 h 16974"/>
                <a:gd name="connsiteX1" fmla="*/ 0 w 1968"/>
                <a:gd name="connsiteY1" fmla="*/ 8856 h 16974"/>
                <a:gd name="connsiteX2" fmla="*/ 0 w 1968"/>
                <a:gd name="connsiteY2" fmla="*/ 0 h 16974"/>
                <a:gd name="connsiteX3" fmla="*/ 0 w 1968"/>
                <a:gd name="connsiteY3" fmla="*/ 0 h 16974"/>
                <a:gd name="connsiteX4" fmla="*/ 0 w 1968"/>
                <a:gd name="connsiteY4" fmla="*/ 8118 h 16974"/>
                <a:gd name="connsiteX5" fmla="*/ 0 w 1968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8" h="16974">
                  <a:moveTo>
                    <a:pt x="0" y="16974"/>
                  </a:moveTo>
                  <a:cubicBezTo>
                    <a:pt x="1624" y="14511"/>
                    <a:pt x="1624" y="11319"/>
                    <a:pt x="0" y="8856"/>
                  </a:cubicBezTo>
                  <a:cubicBezTo>
                    <a:pt x="0" y="8856"/>
                    <a:pt x="0" y="0"/>
                    <a:pt x="0" y="0"/>
                  </a:cubicBezTo>
                  <a:lnTo>
                    <a:pt x="0" y="0"/>
                  </a:lnTo>
                  <a:lnTo>
                    <a:pt x="0" y="8118"/>
                  </a:lnTo>
                  <a:cubicBezTo>
                    <a:pt x="0" y="8118"/>
                    <a:pt x="4428" y="13284"/>
                    <a:pt x="0" y="16974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id="{7DE2725C-91F1-4EF9-99FD-8B56516C6630}"/>
                </a:ext>
              </a:extLst>
            </p:cNvPr>
            <p:cNvSpPr/>
            <p:nvPr/>
          </p:nvSpPr>
          <p:spPr>
            <a:xfrm>
              <a:off x="10248587" y="3759385"/>
              <a:ext cx="1666" cy="16974"/>
            </a:xfrm>
            <a:custGeom>
              <a:avLst/>
              <a:gdLst>
                <a:gd name="connsiteX0" fmla="*/ 354 w 1666"/>
                <a:gd name="connsiteY0" fmla="*/ 16974 h 16974"/>
                <a:gd name="connsiteX1" fmla="*/ 354 w 1666"/>
                <a:gd name="connsiteY1" fmla="*/ 8856 h 16974"/>
                <a:gd name="connsiteX2" fmla="*/ 354 w 1666"/>
                <a:gd name="connsiteY2" fmla="*/ 0 h 16974"/>
                <a:gd name="connsiteX3" fmla="*/ 354 w 1666"/>
                <a:gd name="connsiteY3" fmla="*/ 0 h 16974"/>
                <a:gd name="connsiteX4" fmla="*/ 354 w 1666"/>
                <a:gd name="connsiteY4" fmla="*/ 8118 h 16974"/>
                <a:gd name="connsiteX5" fmla="*/ 354 w 1666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6" h="16974">
                  <a:moveTo>
                    <a:pt x="354" y="16974"/>
                  </a:moveTo>
                  <a:cubicBezTo>
                    <a:pt x="354" y="16974"/>
                    <a:pt x="354" y="11070"/>
                    <a:pt x="354" y="8856"/>
                  </a:cubicBezTo>
                  <a:cubicBezTo>
                    <a:pt x="-118" y="5922"/>
                    <a:pt x="-118" y="2934"/>
                    <a:pt x="354" y="0"/>
                  </a:cubicBezTo>
                  <a:lnTo>
                    <a:pt x="354" y="0"/>
                  </a:lnTo>
                  <a:lnTo>
                    <a:pt x="354" y="8118"/>
                  </a:lnTo>
                  <a:cubicBezTo>
                    <a:pt x="2103" y="10810"/>
                    <a:pt x="2103" y="14282"/>
                    <a:pt x="354" y="1697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id="{30C08E37-7460-4EEB-870E-546839B8022A}"/>
                </a:ext>
              </a:extLst>
            </p:cNvPr>
            <p:cNvSpPr/>
            <p:nvPr/>
          </p:nvSpPr>
          <p:spPr>
            <a:xfrm>
              <a:off x="10241008" y="3760124"/>
              <a:ext cx="769" cy="19187"/>
            </a:xfrm>
            <a:custGeom>
              <a:avLst/>
              <a:gdLst>
                <a:gd name="connsiteX0" fmla="*/ 553 w 769"/>
                <a:gd name="connsiteY0" fmla="*/ 0 h 19187"/>
                <a:gd name="connsiteX1" fmla="*/ 553 w 769"/>
                <a:gd name="connsiteY1" fmla="*/ 11808 h 19187"/>
                <a:gd name="connsiteX2" fmla="*/ 553 w 769"/>
                <a:gd name="connsiteY2" fmla="*/ 19188 h 19187"/>
                <a:gd name="connsiteX3" fmla="*/ 553 w 769"/>
                <a:gd name="connsiteY3" fmla="*/ 19188 h 19187"/>
                <a:gd name="connsiteX4" fmla="*/ 553 w 769"/>
                <a:gd name="connsiteY4" fmla="*/ 19188 h 19187"/>
                <a:gd name="connsiteX5" fmla="*/ 553 w 769"/>
                <a:gd name="connsiteY5" fmla="*/ 19188 h 19187"/>
                <a:gd name="connsiteX6" fmla="*/ 553 w 769"/>
                <a:gd name="connsiteY6" fmla="*/ 19188 h 19187"/>
                <a:gd name="connsiteX7" fmla="*/ 553 w 769"/>
                <a:gd name="connsiteY7" fmla="*/ 16236 h 19187"/>
                <a:gd name="connsiteX8" fmla="*/ 553 w 769"/>
                <a:gd name="connsiteY8" fmla="*/ 16236 h 19187"/>
                <a:gd name="connsiteX9" fmla="*/ 553 w 769"/>
                <a:gd name="connsiteY9" fmla="*/ 16236 h 19187"/>
                <a:gd name="connsiteX10" fmla="*/ 553 w 769"/>
                <a:gd name="connsiteY10" fmla="*/ 16236 h 19187"/>
                <a:gd name="connsiteX11" fmla="*/ 553 w 769"/>
                <a:gd name="connsiteY11" fmla="*/ 16236 h 19187"/>
                <a:gd name="connsiteX12" fmla="*/ 553 w 769"/>
                <a:gd name="connsiteY12" fmla="*/ 16236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69" h="19187">
                  <a:moveTo>
                    <a:pt x="553" y="0"/>
                  </a:moveTo>
                  <a:cubicBezTo>
                    <a:pt x="841" y="3931"/>
                    <a:pt x="841" y="7877"/>
                    <a:pt x="553" y="11808"/>
                  </a:cubicBezTo>
                  <a:cubicBezTo>
                    <a:pt x="-184" y="14212"/>
                    <a:pt x="-184" y="16784"/>
                    <a:pt x="553" y="19188"/>
                  </a:cubicBezTo>
                  <a:lnTo>
                    <a:pt x="553" y="19188"/>
                  </a:lnTo>
                  <a:cubicBezTo>
                    <a:pt x="553" y="19188"/>
                    <a:pt x="553" y="19188"/>
                    <a:pt x="553" y="19188"/>
                  </a:cubicBezTo>
                  <a:lnTo>
                    <a:pt x="553" y="19188"/>
                  </a:lnTo>
                  <a:lnTo>
                    <a:pt x="553" y="19188"/>
                  </a:lnTo>
                  <a:lnTo>
                    <a:pt x="553" y="16236"/>
                  </a:lnTo>
                  <a:lnTo>
                    <a:pt x="553" y="16236"/>
                  </a:lnTo>
                  <a:cubicBezTo>
                    <a:pt x="553" y="16236"/>
                    <a:pt x="553" y="16236"/>
                    <a:pt x="553" y="16236"/>
                  </a:cubicBezTo>
                  <a:cubicBezTo>
                    <a:pt x="553" y="16236"/>
                    <a:pt x="553" y="16236"/>
                    <a:pt x="553" y="16236"/>
                  </a:cubicBezTo>
                  <a:lnTo>
                    <a:pt x="553" y="16236"/>
                  </a:lnTo>
                  <a:cubicBezTo>
                    <a:pt x="553" y="16236"/>
                    <a:pt x="553" y="16236"/>
                    <a:pt x="553" y="16236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id="{25F6BE81-7152-48D8-BCB0-3DB569FAD53C}"/>
                </a:ext>
              </a:extLst>
            </p:cNvPr>
            <p:cNvSpPr/>
            <p:nvPr/>
          </p:nvSpPr>
          <p:spPr>
            <a:xfrm>
              <a:off x="10234017" y="3759385"/>
              <a:ext cx="1944" cy="16974"/>
            </a:xfrm>
            <a:custGeom>
              <a:avLst/>
              <a:gdLst>
                <a:gd name="connsiteX0" fmla="*/ 1640 w 1944"/>
                <a:gd name="connsiteY0" fmla="*/ 16974 h 16974"/>
                <a:gd name="connsiteX1" fmla="*/ 1640 w 1944"/>
                <a:gd name="connsiteY1" fmla="*/ 8856 h 16974"/>
                <a:gd name="connsiteX2" fmla="*/ 1640 w 1944"/>
                <a:gd name="connsiteY2" fmla="*/ 0 h 16974"/>
                <a:gd name="connsiteX3" fmla="*/ 1640 w 1944"/>
                <a:gd name="connsiteY3" fmla="*/ 0 h 16974"/>
                <a:gd name="connsiteX4" fmla="*/ 1640 w 1944"/>
                <a:gd name="connsiteY4" fmla="*/ 8118 h 16974"/>
                <a:gd name="connsiteX5" fmla="*/ 1640 w 1944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4" h="16974">
                  <a:moveTo>
                    <a:pt x="1640" y="16974"/>
                  </a:moveTo>
                  <a:cubicBezTo>
                    <a:pt x="1640" y="16974"/>
                    <a:pt x="1640" y="11070"/>
                    <a:pt x="1640" y="8856"/>
                  </a:cubicBezTo>
                  <a:cubicBezTo>
                    <a:pt x="1972" y="5913"/>
                    <a:pt x="1972" y="2943"/>
                    <a:pt x="1640" y="0"/>
                  </a:cubicBezTo>
                  <a:lnTo>
                    <a:pt x="1640" y="0"/>
                  </a:lnTo>
                  <a:cubicBezTo>
                    <a:pt x="2046" y="2691"/>
                    <a:pt x="2046" y="5427"/>
                    <a:pt x="1640" y="8118"/>
                  </a:cubicBezTo>
                  <a:cubicBezTo>
                    <a:pt x="1640" y="8118"/>
                    <a:pt x="-2050" y="13284"/>
                    <a:pt x="1640" y="16974"/>
                  </a:cubicBezTo>
                  <a:close/>
                </a:path>
              </a:pathLst>
            </a:custGeom>
            <a:solidFill>
              <a:srgbClr val="0E1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id="{C47ECF9F-2509-4FBB-888A-EC408E9D29C5}"/>
                </a:ext>
              </a:extLst>
            </p:cNvPr>
            <p:cNvSpPr/>
            <p:nvPr/>
          </p:nvSpPr>
          <p:spPr>
            <a:xfrm>
              <a:off x="10234755" y="3758648"/>
              <a:ext cx="2138" cy="17711"/>
            </a:xfrm>
            <a:custGeom>
              <a:avLst/>
              <a:gdLst>
                <a:gd name="connsiteX0" fmla="*/ 1640 w 2138"/>
                <a:gd name="connsiteY0" fmla="*/ 17712 h 17711"/>
                <a:gd name="connsiteX1" fmla="*/ 1640 w 2138"/>
                <a:gd name="connsiteY1" fmla="*/ 8856 h 17711"/>
                <a:gd name="connsiteX2" fmla="*/ 1640 w 2138"/>
                <a:gd name="connsiteY2" fmla="*/ 0 h 17711"/>
                <a:gd name="connsiteX3" fmla="*/ 1640 w 2138"/>
                <a:gd name="connsiteY3" fmla="*/ 0 h 17711"/>
                <a:gd name="connsiteX4" fmla="*/ 1640 w 2138"/>
                <a:gd name="connsiteY4" fmla="*/ 8118 h 17711"/>
                <a:gd name="connsiteX5" fmla="*/ 1640 w 2138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8" h="17711">
                  <a:moveTo>
                    <a:pt x="1640" y="17712"/>
                  </a:moveTo>
                  <a:cubicBezTo>
                    <a:pt x="-330" y="15088"/>
                    <a:pt x="-330" y="11480"/>
                    <a:pt x="1640" y="8856"/>
                  </a:cubicBezTo>
                  <a:cubicBezTo>
                    <a:pt x="2304" y="5942"/>
                    <a:pt x="2304" y="2914"/>
                    <a:pt x="1640" y="0"/>
                  </a:cubicBezTo>
                  <a:lnTo>
                    <a:pt x="1640" y="0"/>
                  </a:lnTo>
                  <a:cubicBezTo>
                    <a:pt x="2046" y="2691"/>
                    <a:pt x="2046" y="5427"/>
                    <a:pt x="1640" y="8118"/>
                  </a:cubicBezTo>
                  <a:cubicBezTo>
                    <a:pt x="1640" y="8118"/>
                    <a:pt x="-2050" y="14022"/>
                    <a:pt x="1640" y="17712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id="{1C659CC5-D0F3-429D-927E-C31E43FBD088}"/>
                </a:ext>
              </a:extLst>
            </p:cNvPr>
            <p:cNvSpPr/>
            <p:nvPr/>
          </p:nvSpPr>
          <p:spPr>
            <a:xfrm>
              <a:off x="10234427" y="3758648"/>
              <a:ext cx="2217" cy="17711"/>
            </a:xfrm>
            <a:custGeom>
              <a:avLst/>
              <a:gdLst>
                <a:gd name="connsiteX0" fmla="*/ 1968 w 2217"/>
                <a:gd name="connsiteY0" fmla="*/ 17712 h 17711"/>
                <a:gd name="connsiteX1" fmla="*/ 1968 w 2217"/>
                <a:gd name="connsiteY1" fmla="*/ 8856 h 17711"/>
                <a:gd name="connsiteX2" fmla="*/ 1968 w 2217"/>
                <a:gd name="connsiteY2" fmla="*/ 0 h 17711"/>
                <a:gd name="connsiteX3" fmla="*/ 1968 w 2217"/>
                <a:gd name="connsiteY3" fmla="*/ 0 h 17711"/>
                <a:gd name="connsiteX4" fmla="*/ 1968 w 2217"/>
                <a:gd name="connsiteY4" fmla="*/ 8118 h 17711"/>
                <a:gd name="connsiteX5" fmla="*/ 1968 w 2217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7" h="17711">
                  <a:moveTo>
                    <a:pt x="1968" y="17712"/>
                  </a:moveTo>
                  <a:cubicBezTo>
                    <a:pt x="-2" y="15088"/>
                    <a:pt x="-2" y="11480"/>
                    <a:pt x="1968" y="8856"/>
                  </a:cubicBezTo>
                  <a:cubicBezTo>
                    <a:pt x="2300" y="5913"/>
                    <a:pt x="2300" y="2943"/>
                    <a:pt x="1968" y="0"/>
                  </a:cubicBezTo>
                  <a:lnTo>
                    <a:pt x="1968" y="0"/>
                  </a:lnTo>
                  <a:cubicBezTo>
                    <a:pt x="2116" y="2704"/>
                    <a:pt x="2116" y="5414"/>
                    <a:pt x="1968" y="8118"/>
                  </a:cubicBezTo>
                  <a:cubicBezTo>
                    <a:pt x="1968" y="8118"/>
                    <a:pt x="-2460" y="14022"/>
                    <a:pt x="1968" y="17712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id="{E28FCD46-CFBB-4153-A5A5-846F4D860E27}"/>
                </a:ext>
              </a:extLst>
            </p:cNvPr>
            <p:cNvSpPr/>
            <p:nvPr/>
          </p:nvSpPr>
          <p:spPr>
            <a:xfrm>
              <a:off x="10234918" y="3758648"/>
              <a:ext cx="1726" cy="17711"/>
            </a:xfrm>
            <a:custGeom>
              <a:avLst/>
              <a:gdLst>
                <a:gd name="connsiteX0" fmla="*/ 1478 w 1726"/>
                <a:gd name="connsiteY0" fmla="*/ 17712 h 17711"/>
                <a:gd name="connsiteX1" fmla="*/ 1478 w 1726"/>
                <a:gd name="connsiteY1" fmla="*/ 8856 h 17711"/>
                <a:gd name="connsiteX2" fmla="*/ 1478 w 1726"/>
                <a:gd name="connsiteY2" fmla="*/ 0 h 17711"/>
                <a:gd name="connsiteX3" fmla="*/ 1478 w 1726"/>
                <a:gd name="connsiteY3" fmla="*/ 0 h 17711"/>
                <a:gd name="connsiteX4" fmla="*/ 1478 w 1726"/>
                <a:gd name="connsiteY4" fmla="*/ 8118 h 17711"/>
                <a:gd name="connsiteX5" fmla="*/ 1478 w 1726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6" h="17711">
                  <a:moveTo>
                    <a:pt x="1478" y="17712"/>
                  </a:moveTo>
                  <a:cubicBezTo>
                    <a:pt x="-493" y="15088"/>
                    <a:pt x="-493" y="11480"/>
                    <a:pt x="1478" y="8856"/>
                  </a:cubicBezTo>
                  <a:cubicBezTo>
                    <a:pt x="1810" y="5913"/>
                    <a:pt x="1810" y="2943"/>
                    <a:pt x="1478" y="0"/>
                  </a:cubicBezTo>
                  <a:lnTo>
                    <a:pt x="1478" y="0"/>
                  </a:lnTo>
                  <a:cubicBezTo>
                    <a:pt x="1625" y="2704"/>
                    <a:pt x="1625" y="5414"/>
                    <a:pt x="1478" y="8118"/>
                  </a:cubicBezTo>
                  <a:cubicBezTo>
                    <a:pt x="-234" y="11086"/>
                    <a:pt x="-234" y="14744"/>
                    <a:pt x="1478" y="17712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id="{6A8F9A44-97E8-4C16-AF50-E934406E414F}"/>
                </a:ext>
              </a:extLst>
            </p:cNvPr>
            <p:cNvSpPr/>
            <p:nvPr/>
          </p:nvSpPr>
          <p:spPr>
            <a:xfrm>
              <a:off x="10235440" y="3757910"/>
              <a:ext cx="1893" cy="18450"/>
            </a:xfrm>
            <a:custGeom>
              <a:avLst/>
              <a:gdLst>
                <a:gd name="connsiteX0" fmla="*/ 1694 w 1893"/>
                <a:gd name="connsiteY0" fmla="*/ 18450 h 18450"/>
                <a:gd name="connsiteX1" fmla="*/ 1694 w 1893"/>
                <a:gd name="connsiteY1" fmla="*/ 9594 h 18450"/>
                <a:gd name="connsiteX2" fmla="*/ 1694 w 1893"/>
                <a:gd name="connsiteY2" fmla="*/ 0 h 18450"/>
                <a:gd name="connsiteX3" fmla="*/ 1694 w 1893"/>
                <a:gd name="connsiteY3" fmla="*/ 0 h 18450"/>
                <a:gd name="connsiteX4" fmla="*/ 1694 w 1893"/>
                <a:gd name="connsiteY4" fmla="*/ 8118 h 18450"/>
                <a:gd name="connsiteX5" fmla="*/ 1694 w 1893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" h="18450">
                  <a:moveTo>
                    <a:pt x="1694" y="18450"/>
                  </a:moveTo>
                  <a:cubicBezTo>
                    <a:pt x="-565" y="15929"/>
                    <a:pt x="-565" y="12115"/>
                    <a:pt x="1694" y="9594"/>
                  </a:cubicBezTo>
                  <a:cubicBezTo>
                    <a:pt x="1959" y="6401"/>
                    <a:pt x="1959" y="3193"/>
                    <a:pt x="1694" y="0"/>
                  </a:cubicBezTo>
                  <a:lnTo>
                    <a:pt x="1694" y="0"/>
                  </a:lnTo>
                  <a:cubicBezTo>
                    <a:pt x="1694" y="0"/>
                    <a:pt x="1694" y="6642"/>
                    <a:pt x="1694" y="8118"/>
                  </a:cubicBezTo>
                  <a:cubicBezTo>
                    <a:pt x="1694" y="9594"/>
                    <a:pt x="-1996" y="14022"/>
                    <a:pt x="1694" y="18450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id="{B4E05C2B-BBAA-4963-A1B1-CAB16D6EF6A4}"/>
                </a:ext>
              </a:extLst>
            </p:cNvPr>
            <p:cNvSpPr/>
            <p:nvPr/>
          </p:nvSpPr>
          <p:spPr>
            <a:xfrm>
              <a:off x="10235722" y="3757910"/>
              <a:ext cx="1660" cy="18450"/>
            </a:xfrm>
            <a:custGeom>
              <a:avLst/>
              <a:gdLst>
                <a:gd name="connsiteX0" fmla="*/ 1411 w 1660"/>
                <a:gd name="connsiteY0" fmla="*/ 18450 h 18450"/>
                <a:gd name="connsiteX1" fmla="*/ 1411 w 1660"/>
                <a:gd name="connsiteY1" fmla="*/ 9594 h 18450"/>
                <a:gd name="connsiteX2" fmla="*/ 1411 w 1660"/>
                <a:gd name="connsiteY2" fmla="*/ 0 h 18450"/>
                <a:gd name="connsiteX3" fmla="*/ 1411 w 1660"/>
                <a:gd name="connsiteY3" fmla="*/ 0 h 18450"/>
                <a:gd name="connsiteX4" fmla="*/ 1411 w 1660"/>
                <a:gd name="connsiteY4" fmla="*/ 8856 h 18450"/>
                <a:gd name="connsiteX5" fmla="*/ 1411 w 16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0" h="18450">
                  <a:moveTo>
                    <a:pt x="1411" y="18450"/>
                  </a:moveTo>
                  <a:cubicBezTo>
                    <a:pt x="-168" y="15710"/>
                    <a:pt x="-168" y="12334"/>
                    <a:pt x="1411" y="9594"/>
                  </a:cubicBezTo>
                  <a:cubicBezTo>
                    <a:pt x="1677" y="6401"/>
                    <a:pt x="1677" y="3193"/>
                    <a:pt x="1411" y="0"/>
                  </a:cubicBezTo>
                  <a:lnTo>
                    <a:pt x="1411" y="0"/>
                  </a:lnTo>
                  <a:cubicBezTo>
                    <a:pt x="1743" y="2943"/>
                    <a:pt x="1743" y="5913"/>
                    <a:pt x="1411" y="8856"/>
                  </a:cubicBezTo>
                  <a:cubicBezTo>
                    <a:pt x="-470" y="11777"/>
                    <a:pt x="-470" y="15529"/>
                    <a:pt x="1411" y="1845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id="{308AF9CF-69F4-4B42-B6E5-6E53559E23EF}"/>
                </a:ext>
              </a:extLst>
            </p:cNvPr>
            <p:cNvSpPr/>
            <p:nvPr/>
          </p:nvSpPr>
          <p:spPr>
            <a:xfrm>
              <a:off x="10234017" y="3759385"/>
              <a:ext cx="1806" cy="16974"/>
            </a:xfrm>
            <a:custGeom>
              <a:avLst/>
              <a:gdLst>
                <a:gd name="connsiteX0" fmla="*/ 1640 w 1806"/>
                <a:gd name="connsiteY0" fmla="*/ 16974 h 16974"/>
                <a:gd name="connsiteX1" fmla="*/ 1640 w 1806"/>
                <a:gd name="connsiteY1" fmla="*/ 8856 h 16974"/>
                <a:gd name="connsiteX2" fmla="*/ 1640 w 1806"/>
                <a:gd name="connsiteY2" fmla="*/ 0 h 16974"/>
                <a:gd name="connsiteX3" fmla="*/ 1640 w 1806"/>
                <a:gd name="connsiteY3" fmla="*/ 0 h 16974"/>
                <a:gd name="connsiteX4" fmla="*/ 1640 w 1806"/>
                <a:gd name="connsiteY4" fmla="*/ 8118 h 16974"/>
                <a:gd name="connsiteX5" fmla="*/ 1640 w 1806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" h="16974">
                  <a:moveTo>
                    <a:pt x="1640" y="16974"/>
                  </a:moveTo>
                  <a:cubicBezTo>
                    <a:pt x="1640" y="16974"/>
                    <a:pt x="1640" y="11070"/>
                    <a:pt x="1640" y="8856"/>
                  </a:cubicBezTo>
                  <a:cubicBezTo>
                    <a:pt x="1861" y="5908"/>
                    <a:pt x="1861" y="2948"/>
                    <a:pt x="1640" y="0"/>
                  </a:cubicBezTo>
                  <a:lnTo>
                    <a:pt x="1640" y="0"/>
                  </a:lnTo>
                  <a:lnTo>
                    <a:pt x="1640" y="8118"/>
                  </a:lnTo>
                  <a:cubicBezTo>
                    <a:pt x="1640" y="8118"/>
                    <a:pt x="-2050" y="13284"/>
                    <a:pt x="1640" y="16974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id="{8F2CFDB1-F3DA-4E6B-B7A5-C71A6DB60A7F}"/>
                </a:ext>
              </a:extLst>
            </p:cNvPr>
            <p:cNvSpPr/>
            <p:nvPr/>
          </p:nvSpPr>
          <p:spPr>
            <a:xfrm>
              <a:off x="10233689" y="3759385"/>
              <a:ext cx="2134" cy="16974"/>
            </a:xfrm>
            <a:custGeom>
              <a:avLst/>
              <a:gdLst>
                <a:gd name="connsiteX0" fmla="*/ 1968 w 2134"/>
                <a:gd name="connsiteY0" fmla="*/ 16974 h 16974"/>
                <a:gd name="connsiteX1" fmla="*/ 1968 w 2134"/>
                <a:gd name="connsiteY1" fmla="*/ 8856 h 16974"/>
                <a:gd name="connsiteX2" fmla="*/ 1968 w 2134"/>
                <a:gd name="connsiteY2" fmla="*/ 0 h 16974"/>
                <a:gd name="connsiteX3" fmla="*/ 1968 w 2134"/>
                <a:gd name="connsiteY3" fmla="*/ 0 h 16974"/>
                <a:gd name="connsiteX4" fmla="*/ 1968 w 2134"/>
                <a:gd name="connsiteY4" fmla="*/ 8118 h 16974"/>
                <a:gd name="connsiteX5" fmla="*/ 1968 w 2134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4" h="16974">
                  <a:moveTo>
                    <a:pt x="1968" y="16974"/>
                  </a:moveTo>
                  <a:cubicBezTo>
                    <a:pt x="1968" y="16974"/>
                    <a:pt x="1968" y="11070"/>
                    <a:pt x="1968" y="8856"/>
                  </a:cubicBezTo>
                  <a:cubicBezTo>
                    <a:pt x="2189" y="5908"/>
                    <a:pt x="2189" y="2948"/>
                    <a:pt x="1968" y="0"/>
                  </a:cubicBezTo>
                  <a:lnTo>
                    <a:pt x="1968" y="0"/>
                  </a:lnTo>
                  <a:lnTo>
                    <a:pt x="1968" y="8118"/>
                  </a:lnTo>
                  <a:cubicBezTo>
                    <a:pt x="1968" y="8118"/>
                    <a:pt x="-2460" y="13284"/>
                    <a:pt x="1968" y="16974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id="{18100B50-EEC2-446D-A3B3-BD0B53419D8A}"/>
                </a:ext>
              </a:extLst>
            </p:cNvPr>
            <p:cNvSpPr/>
            <p:nvPr/>
          </p:nvSpPr>
          <p:spPr>
            <a:xfrm>
              <a:off x="10234274" y="3759385"/>
              <a:ext cx="5073" cy="16974"/>
            </a:xfrm>
            <a:custGeom>
              <a:avLst/>
              <a:gdLst>
                <a:gd name="connsiteX0" fmla="*/ 1384 w 5073"/>
                <a:gd name="connsiteY0" fmla="*/ 16974 h 16974"/>
                <a:gd name="connsiteX1" fmla="*/ 1384 w 5073"/>
                <a:gd name="connsiteY1" fmla="*/ 8856 h 16974"/>
                <a:gd name="connsiteX2" fmla="*/ 5074 w 5073"/>
                <a:gd name="connsiteY2" fmla="*/ 0 h 16974"/>
                <a:gd name="connsiteX3" fmla="*/ 5074 w 5073"/>
                <a:gd name="connsiteY3" fmla="*/ 0 h 16974"/>
                <a:gd name="connsiteX4" fmla="*/ 5074 w 5073"/>
                <a:gd name="connsiteY4" fmla="*/ 8118 h 16974"/>
                <a:gd name="connsiteX5" fmla="*/ 5074 w 5073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73" h="16974">
                  <a:moveTo>
                    <a:pt x="1384" y="16974"/>
                  </a:moveTo>
                  <a:cubicBezTo>
                    <a:pt x="-461" y="14583"/>
                    <a:pt x="-461" y="11247"/>
                    <a:pt x="1384" y="8856"/>
                  </a:cubicBezTo>
                  <a:cubicBezTo>
                    <a:pt x="3066" y="6114"/>
                    <a:pt x="4314" y="3125"/>
                    <a:pt x="5074" y="0"/>
                  </a:cubicBezTo>
                  <a:lnTo>
                    <a:pt x="5074" y="0"/>
                  </a:lnTo>
                  <a:lnTo>
                    <a:pt x="5074" y="8118"/>
                  </a:lnTo>
                  <a:cubicBezTo>
                    <a:pt x="5074" y="8118"/>
                    <a:pt x="646" y="13284"/>
                    <a:pt x="5074" y="16974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id="{7CAA3BA6-F521-4331-B89B-998E3EFABF92}"/>
                </a:ext>
              </a:extLst>
            </p:cNvPr>
            <p:cNvSpPr/>
            <p:nvPr/>
          </p:nvSpPr>
          <p:spPr>
            <a:xfrm>
              <a:off x="10233280" y="3759385"/>
              <a:ext cx="2071" cy="16974"/>
            </a:xfrm>
            <a:custGeom>
              <a:avLst/>
              <a:gdLst>
                <a:gd name="connsiteX0" fmla="*/ 1640 w 2071"/>
                <a:gd name="connsiteY0" fmla="*/ 16974 h 16974"/>
                <a:gd name="connsiteX1" fmla="*/ 1640 w 2071"/>
                <a:gd name="connsiteY1" fmla="*/ 8856 h 16974"/>
                <a:gd name="connsiteX2" fmla="*/ 1640 w 2071"/>
                <a:gd name="connsiteY2" fmla="*/ 0 h 16974"/>
                <a:gd name="connsiteX3" fmla="*/ 1640 w 2071"/>
                <a:gd name="connsiteY3" fmla="*/ 0 h 16974"/>
                <a:gd name="connsiteX4" fmla="*/ 1640 w 2071"/>
                <a:gd name="connsiteY4" fmla="*/ 8118 h 16974"/>
                <a:gd name="connsiteX5" fmla="*/ 1640 w 2071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1" h="16974">
                  <a:moveTo>
                    <a:pt x="1640" y="16974"/>
                  </a:moveTo>
                  <a:cubicBezTo>
                    <a:pt x="1640" y="16974"/>
                    <a:pt x="1640" y="11070"/>
                    <a:pt x="1640" y="8856"/>
                  </a:cubicBezTo>
                  <a:cubicBezTo>
                    <a:pt x="2216" y="5932"/>
                    <a:pt x="2216" y="2924"/>
                    <a:pt x="1640" y="0"/>
                  </a:cubicBezTo>
                  <a:lnTo>
                    <a:pt x="1640" y="0"/>
                  </a:lnTo>
                  <a:cubicBezTo>
                    <a:pt x="1935" y="2698"/>
                    <a:pt x="1935" y="5420"/>
                    <a:pt x="1640" y="8118"/>
                  </a:cubicBezTo>
                  <a:cubicBezTo>
                    <a:pt x="1640" y="8118"/>
                    <a:pt x="-2050" y="13284"/>
                    <a:pt x="1640" y="16974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id="{FFF13586-7256-44F2-9351-1171AE81AC6C}"/>
                </a:ext>
              </a:extLst>
            </p:cNvPr>
            <p:cNvSpPr/>
            <p:nvPr/>
          </p:nvSpPr>
          <p:spPr>
            <a:xfrm>
              <a:off x="10232952" y="3759385"/>
              <a:ext cx="1968" cy="16974"/>
            </a:xfrm>
            <a:custGeom>
              <a:avLst/>
              <a:gdLst>
                <a:gd name="connsiteX0" fmla="*/ 1968 w 1968"/>
                <a:gd name="connsiteY0" fmla="*/ 16974 h 16974"/>
                <a:gd name="connsiteX1" fmla="*/ 1968 w 1968"/>
                <a:gd name="connsiteY1" fmla="*/ 8856 h 16974"/>
                <a:gd name="connsiteX2" fmla="*/ 1968 w 1968"/>
                <a:gd name="connsiteY2" fmla="*/ 0 h 16974"/>
                <a:gd name="connsiteX3" fmla="*/ 1968 w 1968"/>
                <a:gd name="connsiteY3" fmla="*/ 0 h 16974"/>
                <a:gd name="connsiteX4" fmla="*/ 1968 w 1968"/>
                <a:gd name="connsiteY4" fmla="*/ 8118 h 16974"/>
                <a:gd name="connsiteX5" fmla="*/ 1968 w 1968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8" h="16974">
                  <a:moveTo>
                    <a:pt x="1968" y="16974"/>
                  </a:moveTo>
                  <a:cubicBezTo>
                    <a:pt x="123" y="14583"/>
                    <a:pt x="123" y="11247"/>
                    <a:pt x="1968" y="8856"/>
                  </a:cubicBezTo>
                  <a:cubicBezTo>
                    <a:pt x="1968" y="5166"/>
                    <a:pt x="1968" y="0"/>
                    <a:pt x="1968" y="0"/>
                  </a:cubicBezTo>
                  <a:lnTo>
                    <a:pt x="1968" y="0"/>
                  </a:lnTo>
                  <a:cubicBezTo>
                    <a:pt x="1968" y="0"/>
                    <a:pt x="1968" y="5166"/>
                    <a:pt x="1968" y="8118"/>
                  </a:cubicBezTo>
                  <a:cubicBezTo>
                    <a:pt x="1968" y="11070"/>
                    <a:pt x="-2460" y="13284"/>
                    <a:pt x="1968" y="1697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id="{C9E9D78C-7091-4F2A-B566-3DADB935160F}"/>
                </a:ext>
              </a:extLst>
            </p:cNvPr>
            <p:cNvSpPr/>
            <p:nvPr/>
          </p:nvSpPr>
          <p:spPr>
            <a:xfrm>
              <a:off x="10240824" y="3770456"/>
              <a:ext cx="5165" cy="9594"/>
            </a:xfrm>
            <a:custGeom>
              <a:avLst/>
              <a:gdLst>
                <a:gd name="connsiteX0" fmla="*/ 0 w 5165"/>
                <a:gd name="connsiteY0" fmla="*/ 9594 h 9594"/>
                <a:gd name="connsiteX1" fmla="*/ 0 w 5165"/>
                <a:gd name="connsiteY1" fmla="*/ 9594 h 9594"/>
                <a:gd name="connsiteX2" fmla="*/ 0 w 5165"/>
                <a:gd name="connsiteY2" fmla="*/ 9594 h 9594"/>
                <a:gd name="connsiteX3" fmla="*/ 0 w 5165"/>
                <a:gd name="connsiteY3" fmla="*/ 9594 h 9594"/>
                <a:gd name="connsiteX4" fmla="*/ 0 w 5165"/>
                <a:gd name="connsiteY4" fmla="*/ 5904 h 9594"/>
                <a:gd name="connsiteX5" fmla="*/ 0 w 5165"/>
                <a:gd name="connsiteY5" fmla="*/ 0 h 9594"/>
                <a:gd name="connsiteX6" fmla="*/ 0 w 5165"/>
                <a:gd name="connsiteY6" fmla="*/ 0 h 9594"/>
                <a:gd name="connsiteX7" fmla="*/ 0 w 5165"/>
                <a:gd name="connsiteY7" fmla="*/ 5904 h 9594"/>
                <a:gd name="connsiteX8" fmla="*/ 0 w 5165"/>
                <a:gd name="connsiteY8" fmla="*/ 5904 h 9594"/>
                <a:gd name="connsiteX9" fmla="*/ 0 w 5165"/>
                <a:gd name="connsiteY9" fmla="*/ 5904 h 9594"/>
                <a:gd name="connsiteX10" fmla="*/ 0 w 5165"/>
                <a:gd name="connsiteY10" fmla="*/ 5904 h 9594"/>
                <a:gd name="connsiteX11" fmla="*/ 0 w 5165"/>
                <a:gd name="connsiteY11" fmla="*/ 5904 h 9594"/>
                <a:gd name="connsiteX12" fmla="*/ 4428 w 5165"/>
                <a:gd name="connsiteY12" fmla="*/ 5904 h 9594"/>
                <a:gd name="connsiteX13" fmla="*/ 5166 w 5165"/>
                <a:gd name="connsiteY13" fmla="*/ 9594 h 9594"/>
                <a:gd name="connsiteX14" fmla="*/ 5166 w 5165"/>
                <a:gd name="connsiteY14" fmla="*/ 9594 h 9594"/>
                <a:gd name="connsiteX15" fmla="*/ 5166 w 5165"/>
                <a:gd name="connsiteY15" fmla="*/ 9594 h 9594"/>
                <a:gd name="connsiteX16" fmla="*/ 5166 w 5165"/>
                <a:gd name="connsiteY16" fmla="*/ 5904 h 9594"/>
                <a:gd name="connsiteX17" fmla="*/ 5166 w 5165"/>
                <a:gd name="connsiteY17" fmla="*/ 0 h 9594"/>
                <a:gd name="connsiteX18" fmla="*/ 5166 w 5165"/>
                <a:gd name="connsiteY18" fmla="*/ 0 h 9594"/>
                <a:gd name="connsiteX19" fmla="*/ 5166 w 5165"/>
                <a:gd name="connsiteY19" fmla="*/ 0 h 9594"/>
                <a:gd name="connsiteX20" fmla="*/ 5166 w 5165"/>
                <a:gd name="connsiteY20" fmla="*/ 0 h 9594"/>
                <a:gd name="connsiteX21" fmla="*/ 5166 w 5165"/>
                <a:gd name="connsiteY21" fmla="*/ 0 h 9594"/>
                <a:gd name="connsiteX22" fmla="*/ 5166 w 5165"/>
                <a:gd name="connsiteY22" fmla="*/ 5904 h 9594"/>
                <a:gd name="connsiteX23" fmla="*/ 5166 w 5165"/>
                <a:gd name="connsiteY23" fmla="*/ 5904 h 9594"/>
                <a:gd name="connsiteX24" fmla="*/ 5166 w 5165"/>
                <a:gd name="connsiteY24" fmla="*/ 5904 h 9594"/>
                <a:gd name="connsiteX25" fmla="*/ 5166 w 5165"/>
                <a:gd name="connsiteY25" fmla="*/ 590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165" h="9594">
                  <a:moveTo>
                    <a:pt x="0" y="9594"/>
                  </a:moveTo>
                  <a:lnTo>
                    <a:pt x="0" y="9594"/>
                  </a:ln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4428" y="5904"/>
                  </a:lnTo>
                  <a:close/>
                  <a:moveTo>
                    <a:pt x="5166" y="9594"/>
                  </a:moveTo>
                  <a:lnTo>
                    <a:pt x="5166" y="9594"/>
                  </a:lnTo>
                  <a:lnTo>
                    <a:pt x="5166" y="9594"/>
                  </a:lnTo>
                  <a:lnTo>
                    <a:pt x="5166" y="5904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5904"/>
                  </a:lnTo>
                  <a:cubicBezTo>
                    <a:pt x="5166" y="5904"/>
                    <a:pt x="5166" y="5904"/>
                    <a:pt x="5166" y="5904"/>
                  </a:cubicBezTo>
                  <a:lnTo>
                    <a:pt x="5166" y="5904"/>
                  </a:lnTo>
                  <a:lnTo>
                    <a:pt x="5166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id="{3F8B4E0F-381E-45BD-85AA-B8EC9D166882}"/>
                </a:ext>
              </a:extLst>
            </p:cNvPr>
            <p:cNvSpPr/>
            <p:nvPr/>
          </p:nvSpPr>
          <p:spPr>
            <a:xfrm>
              <a:off x="10286580" y="3702560"/>
              <a:ext cx="8117" cy="14022"/>
            </a:xfrm>
            <a:custGeom>
              <a:avLst/>
              <a:gdLst>
                <a:gd name="connsiteX0" fmla="*/ 8118 w 8117"/>
                <a:gd name="connsiteY0" fmla="*/ 14022 h 14022"/>
                <a:gd name="connsiteX1" fmla="*/ 8118 w 8117"/>
                <a:gd name="connsiteY1" fmla="*/ 6642 h 14022"/>
                <a:gd name="connsiteX2" fmla="*/ 8118 w 8117"/>
                <a:gd name="connsiteY2" fmla="*/ 0 h 14022"/>
                <a:gd name="connsiteX3" fmla="*/ 0 w 8117"/>
                <a:gd name="connsiteY3" fmla="*/ 5166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14022">
                  <a:moveTo>
                    <a:pt x="8118" y="14022"/>
                  </a:moveTo>
                  <a:cubicBezTo>
                    <a:pt x="7919" y="11566"/>
                    <a:pt x="7919" y="9098"/>
                    <a:pt x="8118" y="6642"/>
                  </a:cubicBezTo>
                  <a:lnTo>
                    <a:pt x="8118" y="0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id="{C5729C30-D365-41FB-B007-4BF4F958F72D}"/>
                </a:ext>
              </a:extLst>
            </p:cNvPr>
            <p:cNvSpPr/>
            <p:nvPr/>
          </p:nvSpPr>
          <p:spPr>
            <a:xfrm>
              <a:off x="10288055" y="3681158"/>
              <a:ext cx="38376" cy="25092"/>
            </a:xfrm>
            <a:custGeom>
              <a:avLst/>
              <a:gdLst>
                <a:gd name="connsiteX0" fmla="*/ 0 w 38376"/>
                <a:gd name="connsiteY0" fmla="*/ 24354 h 25092"/>
                <a:gd name="connsiteX1" fmla="*/ 37638 w 38376"/>
                <a:gd name="connsiteY1" fmla="*/ 0 h 25092"/>
                <a:gd name="connsiteX2" fmla="*/ 38376 w 38376"/>
                <a:gd name="connsiteY2" fmla="*/ 738 h 25092"/>
                <a:gd name="connsiteX3" fmla="*/ 738 w 38376"/>
                <a:gd name="connsiteY3" fmla="*/ 25092 h 25092"/>
                <a:gd name="connsiteX4" fmla="*/ 0 w 38376"/>
                <a:gd name="connsiteY4" fmla="*/ 24354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6" h="25092">
                  <a:moveTo>
                    <a:pt x="0" y="24354"/>
                  </a:moveTo>
                  <a:lnTo>
                    <a:pt x="37638" y="0"/>
                  </a:lnTo>
                  <a:lnTo>
                    <a:pt x="38376" y="738"/>
                  </a:lnTo>
                  <a:lnTo>
                    <a:pt x="738" y="25092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id="{70673EE8-AAA1-4122-B523-585971FC326A}"/>
                </a:ext>
              </a:extLst>
            </p:cNvPr>
            <p:cNvSpPr/>
            <p:nvPr/>
          </p:nvSpPr>
          <p:spPr>
            <a:xfrm>
              <a:off x="10288055" y="3680419"/>
              <a:ext cx="37638" cy="26568"/>
            </a:xfrm>
            <a:custGeom>
              <a:avLst/>
              <a:gdLst>
                <a:gd name="connsiteX0" fmla="*/ 738 w 37638"/>
                <a:gd name="connsiteY0" fmla="*/ 26568 h 26568"/>
                <a:gd name="connsiteX1" fmla="*/ 0 w 37638"/>
                <a:gd name="connsiteY1" fmla="*/ 25092 h 26568"/>
                <a:gd name="connsiteX2" fmla="*/ 37638 w 37638"/>
                <a:gd name="connsiteY2" fmla="*/ 0 h 26568"/>
                <a:gd name="connsiteX3" fmla="*/ 22140 w 37638"/>
                <a:gd name="connsiteY3" fmla="*/ 11808 h 26568"/>
                <a:gd name="connsiteX4" fmla="*/ 0 w 37638"/>
                <a:gd name="connsiteY4" fmla="*/ 25092 h 26568"/>
                <a:gd name="connsiteX5" fmla="*/ 738 w 37638"/>
                <a:gd name="connsiteY5" fmla="*/ 25830 h 26568"/>
                <a:gd name="connsiteX6" fmla="*/ 738 w 37638"/>
                <a:gd name="connsiteY6" fmla="*/ 25830 h 26568"/>
                <a:gd name="connsiteX7" fmla="*/ 5904 w 37638"/>
                <a:gd name="connsiteY7" fmla="*/ 22878 h 26568"/>
                <a:gd name="connsiteX8" fmla="*/ 738 w 37638"/>
                <a:gd name="connsiteY8" fmla="*/ 26568 h 26568"/>
                <a:gd name="connsiteX9" fmla="*/ 738 w 37638"/>
                <a:gd name="connsiteY9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638" h="26568">
                  <a:moveTo>
                    <a:pt x="738" y="26568"/>
                  </a:moveTo>
                  <a:lnTo>
                    <a:pt x="0" y="25092"/>
                  </a:lnTo>
                  <a:lnTo>
                    <a:pt x="37638" y="0"/>
                  </a:lnTo>
                  <a:lnTo>
                    <a:pt x="22140" y="11808"/>
                  </a:lnTo>
                  <a:lnTo>
                    <a:pt x="0" y="25092"/>
                  </a:lnTo>
                  <a:lnTo>
                    <a:pt x="738" y="25830"/>
                  </a:lnTo>
                  <a:lnTo>
                    <a:pt x="738" y="25830"/>
                  </a:lnTo>
                  <a:lnTo>
                    <a:pt x="5904" y="22878"/>
                  </a:lnTo>
                  <a:lnTo>
                    <a:pt x="738" y="26568"/>
                  </a:lnTo>
                  <a:lnTo>
                    <a:pt x="738" y="2656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id="{3093605A-09D5-4920-8893-A4857CC63C53}"/>
                </a:ext>
              </a:extLst>
            </p:cNvPr>
            <p:cNvSpPr/>
            <p:nvPr/>
          </p:nvSpPr>
          <p:spPr>
            <a:xfrm>
              <a:off x="10299126" y="3681895"/>
              <a:ext cx="21695" cy="72324"/>
            </a:xfrm>
            <a:custGeom>
              <a:avLst/>
              <a:gdLst>
                <a:gd name="connsiteX0" fmla="*/ 17712 w 21695"/>
                <a:gd name="connsiteY0" fmla="*/ 72324 h 72324"/>
                <a:gd name="connsiteX1" fmla="*/ 17712 w 21695"/>
                <a:gd name="connsiteY1" fmla="*/ 66420 h 72324"/>
                <a:gd name="connsiteX2" fmla="*/ 17712 w 21695"/>
                <a:gd name="connsiteY2" fmla="*/ 61254 h 72324"/>
                <a:gd name="connsiteX3" fmla="*/ 21402 w 21695"/>
                <a:gd name="connsiteY3" fmla="*/ 51660 h 72324"/>
                <a:gd name="connsiteX4" fmla="*/ 21402 w 21695"/>
                <a:gd name="connsiteY4" fmla="*/ 30996 h 72324"/>
                <a:gd name="connsiteX5" fmla="*/ 21402 w 21695"/>
                <a:gd name="connsiteY5" fmla="*/ 9594 h 72324"/>
                <a:gd name="connsiteX6" fmla="*/ 21402 w 21695"/>
                <a:gd name="connsiteY6" fmla="*/ 0 h 72324"/>
                <a:gd name="connsiteX7" fmla="*/ 5166 w 21695"/>
                <a:gd name="connsiteY7" fmla="*/ 11070 h 72324"/>
                <a:gd name="connsiteX8" fmla="*/ 5166 w 21695"/>
                <a:gd name="connsiteY8" fmla="*/ 35424 h 72324"/>
                <a:gd name="connsiteX9" fmla="*/ 0 w 21695"/>
                <a:gd name="connsiteY9" fmla="*/ 52398 h 7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95" h="72324">
                  <a:moveTo>
                    <a:pt x="17712" y="72324"/>
                  </a:moveTo>
                  <a:cubicBezTo>
                    <a:pt x="17712" y="72324"/>
                    <a:pt x="17712" y="72324"/>
                    <a:pt x="17712" y="66420"/>
                  </a:cubicBezTo>
                  <a:cubicBezTo>
                    <a:pt x="18074" y="64717"/>
                    <a:pt x="18074" y="62957"/>
                    <a:pt x="17712" y="61254"/>
                  </a:cubicBezTo>
                  <a:lnTo>
                    <a:pt x="21402" y="51660"/>
                  </a:lnTo>
                  <a:cubicBezTo>
                    <a:pt x="21793" y="44777"/>
                    <a:pt x="21793" y="37879"/>
                    <a:pt x="21402" y="30996"/>
                  </a:cubicBezTo>
                  <a:cubicBezTo>
                    <a:pt x="21033" y="23867"/>
                    <a:pt x="21033" y="16723"/>
                    <a:pt x="21402" y="9594"/>
                  </a:cubicBezTo>
                  <a:lnTo>
                    <a:pt x="21402" y="0"/>
                  </a:lnTo>
                  <a:lnTo>
                    <a:pt x="5166" y="11070"/>
                  </a:lnTo>
                  <a:cubicBezTo>
                    <a:pt x="5166" y="21402"/>
                    <a:pt x="5166" y="24354"/>
                    <a:pt x="5166" y="35424"/>
                  </a:cubicBezTo>
                  <a:cubicBezTo>
                    <a:pt x="4517" y="41354"/>
                    <a:pt x="2760" y="47110"/>
                    <a:pt x="0" y="52398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id="{79D136E0-A66E-4819-86B5-C4A157BA6657}"/>
                </a:ext>
              </a:extLst>
            </p:cNvPr>
            <p:cNvSpPr/>
            <p:nvPr/>
          </p:nvSpPr>
          <p:spPr>
            <a:xfrm>
              <a:off x="10305030" y="3734293"/>
              <a:ext cx="12546" cy="22140"/>
            </a:xfrm>
            <a:custGeom>
              <a:avLst/>
              <a:gdLst>
                <a:gd name="connsiteX0" fmla="*/ 12546 w 12546"/>
                <a:gd name="connsiteY0" fmla="*/ 19926 h 22140"/>
                <a:gd name="connsiteX1" fmla="*/ 0 w 12546"/>
                <a:gd name="connsiteY1" fmla="*/ 0 h 22140"/>
                <a:gd name="connsiteX2" fmla="*/ 0 w 12546"/>
                <a:gd name="connsiteY2" fmla="*/ 0 h 22140"/>
                <a:gd name="connsiteX3" fmla="*/ 11808 w 12546"/>
                <a:gd name="connsiteY3" fmla="*/ 19926 h 22140"/>
                <a:gd name="connsiteX4" fmla="*/ 11808 w 12546"/>
                <a:gd name="connsiteY4" fmla="*/ 16236 h 22140"/>
                <a:gd name="connsiteX5" fmla="*/ 11808 w 12546"/>
                <a:gd name="connsiteY5" fmla="*/ 11070 h 22140"/>
                <a:gd name="connsiteX6" fmla="*/ 11808 w 12546"/>
                <a:gd name="connsiteY6" fmla="*/ 11070 h 22140"/>
                <a:gd name="connsiteX7" fmla="*/ 11808 w 12546"/>
                <a:gd name="connsiteY7" fmla="*/ 11070 h 22140"/>
                <a:gd name="connsiteX8" fmla="*/ 11808 w 12546"/>
                <a:gd name="connsiteY8" fmla="*/ 4428 h 22140"/>
                <a:gd name="connsiteX9" fmla="*/ 11808 w 12546"/>
                <a:gd name="connsiteY9" fmla="*/ 11070 h 22140"/>
                <a:gd name="connsiteX10" fmla="*/ 11808 w 12546"/>
                <a:gd name="connsiteY10" fmla="*/ 16236 h 22140"/>
                <a:gd name="connsiteX11" fmla="*/ 11808 w 12546"/>
                <a:gd name="connsiteY11" fmla="*/ 22140 h 22140"/>
                <a:gd name="connsiteX12" fmla="*/ 11808 w 12546"/>
                <a:gd name="connsiteY12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46" h="22140">
                  <a:moveTo>
                    <a:pt x="12546" y="1992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19926"/>
                  </a:lnTo>
                  <a:cubicBezTo>
                    <a:pt x="11808" y="19926"/>
                    <a:pt x="11808" y="19926"/>
                    <a:pt x="11808" y="16236"/>
                  </a:cubicBezTo>
                  <a:cubicBezTo>
                    <a:pt x="12074" y="14524"/>
                    <a:pt x="12074" y="12782"/>
                    <a:pt x="11808" y="11070"/>
                  </a:cubicBezTo>
                  <a:lnTo>
                    <a:pt x="11808" y="11070"/>
                  </a:lnTo>
                  <a:lnTo>
                    <a:pt x="11808" y="11070"/>
                  </a:lnTo>
                  <a:cubicBezTo>
                    <a:pt x="11705" y="8858"/>
                    <a:pt x="11705" y="6641"/>
                    <a:pt x="11808" y="4428"/>
                  </a:cubicBezTo>
                  <a:cubicBezTo>
                    <a:pt x="12022" y="6637"/>
                    <a:pt x="12022" y="8861"/>
                    <a:pt x="11808" y="11070"/>
                  </a:cubicBezTo>
                  <a:lnTo>
                    <a:pt x="11808" y="16236"/>
                  </a:lnTo>
                  <a:lnTo>
                    <a:pt x="11808" y="22140"/>
                  </a:lnTo>
                  <a:lnTo>
                    <a:pt x="11808" y="22140"/>
                  </a:ln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id="{E6740B33-9958-4763-BCF5-BE5064CF6C59}"/>
                </a:ext>
              </a:extLst>
            </p:cNvPr>
            <p:cNvSpPr/>
            <p:nvPr/>
          </p:nvSpPr>
          <p:spPr>
            <a:xfrm>
              <a:off x="10305767" y="3734293"/>
              <a:ext cx="11985" cy="26568"/>
            </a:xfrm>
            <a:custGeom>
              <a:avLst/>
              <a:gdLst>
                <a:gd name="connsiteX0" fmla="*/ 11808 w 11985"/>
                <a:gd name="connsiteY0" fmla="*/ 19926 h 26568"/>
                <a:gd name="connsiteX1" fmla="*/ 5166 w 11985"/>
                <a:gd name="connsiteY1" fmla="*/ 9594 h 26568"/>
                <a:gd name="connsiteX2" fmla="*/ 0 w 11985"/>
                <a:gd name="connsiteY2" fmla="*/ 0 h 26568"/>
                <a:gd name="connsiteX3" fmla="*/ 5904 w 11985"/>
                <a:gd name="connsiteY3" fmla="*/ 9594 h 26568"/>
                <a:gd name="connsiteX4" fmla="*/ 11808 w 11985"/>
                <a:gd name="connsiteY4" fmla="*/ 19188 h 26568"/>
                <a:gd name="connsiteX5" fmla="*/ 11808 w 11985"/>
                <a:gd name="connsiteY5" fmla="*/ 19188 h 26568"/>
                <a:gd name="connsiteX6" fmla="*/ 11808 w 11985"/>
                <a:gd name="connsiteY6" fmla="*/ 15498 h 26568"/>
                <a:gd name="connsiteX7" fmla="*/ 11808 w 11985"/>
                <a:gd name="connsiteY7" fmla="*/ 15498 h 26568"/>
                <a:gd name="connsiteX8" fmla="*/ 11808 w 11985"/>
                <a:gd name="connsiteY8" fmla="*/ 15498 h 26568"/>
                <a:gd name="connsiteX9" fmla="*/ 11808 w 11985"/>
                <a:gd name="connsiteY9" fmla="*/ 15498 h 26568"/>
                <a:gd name="connsiteX10" fmla="*/ 11808 w 11985"/>
                <a:gd name="connsiteY10" fmla="*/ 8856 h 26568"/>
                <a:gd name="connsiteX11" fmla="*/ 11808 w 11985"/>
                <a:gd name="connsiteY11" fmla="*/ 8856 h 26568"/>
                <a:gd name="connsiteX12" fmla="*/ 11808 w 11985"/>
                <a:gd name="connsiteY12" fmla="*/ 15498 h 26568"/>
                <a:gd name="connsiteX13" fmla="*/ 11808 w 11985"/>
                <a:gd name="connsiteY13" fmla="*/ 22878 h 26568"/>
                <a:gd name="connsiteX14" fmla="*/ 11808 w 11985"/>
                <a:gd name="connsiteY14" fmla="*/ 26568 h 26568"/>
                <a:gd name="connsiteX15" fmla="*/ 11808 w 11985"/>
                <a:gd name="connsiteY15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985" h="26568">
                  <a:moveTo>
                    <a:pt x="11808" y="19926"/>
                  </a:moveTo>
                  <a:cubicBezTo>
                    <a:pt x="11808" y="19926"/>
                    <a:pt x="11808" y="19926"/>
                    <a:pt x="5166" y="9594"/>
                  </a:cubicBezTo>
                  <a:cubicBezTo>
                    <a:pt x="3196" y="6538"/>
                    <a:pt x="1469" y="3330"/>
                    <a:pt x="0" y="0"/>
                  </a:cubicBezTo>
                  <a:lnTo>
                    <a:pt x="5904" y="9594"/>
                  </a:lnTo>
                  <a:lnTo>
                    <a:pt x="11808" y="19188"/>
                  </a:lnTo>
                  <a:lnTo>
                    <a:pt x="11808" y="19188"/>
                  </a:lnTo>
                  <a:cubicBezTo>
                    <a:pt x="11808" y="19188"/>
                    <a:pt x="11808" y="19188"/>
                    <a:pt x="11808" y="15498"/>
                  </a:cubicBezTo>
                  <a:lnTo>
                    <a:pt x="11808" y="15498"/>
                  </a:lnTo>
                  <a:lnTo>
                    <a:pt x="11808" y="15498"/>
                  </a:lnTo>
                  <a:lnTo>
                    <a:pt x="11808" y="15498"/>
                  </a:lnTo>
                  <a:cubicBezTo>
                    <a:pt x="11705" y="13286"/>
                    <a:pt x="11705" y="11069"/>
                    <a:pt x="11808" y="8856"/>
                  </a:cubicBezTo>
                  <a:lnTo>
                    <a:pt x="11808" y="8856"/>
                  </a:lnTo>
                  <a:cubicBezTo>
                    <a:pt x="12022" y="11065"/>
                    <a:pt x="12022" y="13289"/>
                    <a:pt x="11808" y="15498"/>
                  </a:cubicBezTo>
                  <a:lnTo>
                    <a:pt x="11808" y="22878"/>
                  </a:lnTo>
                  <a:cubicBezTo>
                    <a:pt x="12044" y="24096"/>
                    <a:pt x="12044" y="25350"/>
                    <a:pt x="11808" y="26568"/>
                  </a:cubicBezTo>
                  <a:lnTo>
                    <a:pt x="11808" y="26568"/>
                  </a:ln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id="{026FD697-A17D-44F1-B6A1-EE2AF0FE88C4}"/>
                </a:ext>
              </a:extLst>
            </p:cNvPr>
            <p:cNvSpPr/>
            <p:nvPr/>
          </p:nvSpPr>
          <p:spPr>
            <a:xfrm>
              <a:off x="10305767" y="3734293"/>
              <a:ext cx="12068" cy="26568"/>
            </a:xfrm>
            <a:custGeom>
              <a:avLst/>
              <a:gdLst>
                <a:gd name="connsiteX0" fmla="*/ 11808 w 12068"/>
                <a:gd name="connsiteY0" fmla="*/ 19188 h 26568"/>
                <a:gd name="connsiteX1" fmla="*/ 5904 w 12068"/>
                <a:gd name="connsiteY1" fmla="*/ 10332 h 26568"/>
                <a:gd name="connsiteX2" fmla="*/ 0 w 12068"/>
                <a:gd name="connsiteY2" fmla="*/ 0 h 26568"/>
                <a:gd name="connsiteX3" fmla="*/ 5904 w 12068"/>
                <a:gd name="connsiteY3" fmla="*/ 10332 h 26568"/>
                <a:gd name="connsiteX4" fmla="*/ 11808 w 12068"/>
                <a:gd name="connsiteY4" fmla="*/ 19188 h 26568"/>
                <a:gd name="connsiteX5" fmla="*/ 11808 w 12068"/>
                <a:gd name="connsiteY5" fmla="*/ 15498 h 26568"/>
                <a:gd name="connsiteX6" fmla="*/ 11808 w 12068"/>
                <a:gd name="connsiteY6" fmla="*/ 15498 h 26568"/>
                <a:gd name="connsiteX7" fmla="*/ 11808 w 12068"/>
                <a:gd name="connsiteY7" fmla="*/ 15498 h 26568"/>
                <a:gd name="connsiteX8" fmla="*/ 11808 w 12068"/>
                <a:gd name="connsiteY8" fmla="*/ 15498 h 26568"/>
                <a:gd name="connsiteX9" fmla="*/ 11808 w 12068"/>
                <a:gd name="connsiteY9" fmla="*/ 15498 h 26568"/>
                <a:gd name="connsiteX10" fmla="*/ 11808 w 12068"/>
                <a:gd name="connsiteY10" fmla="*/ 8856 h 26568"/>
                <a:gd name="connsiteX11" fmla="*/ 11808 w 12068"/>
                <a:gd name="connsiteY11" fmla="*/ 8856 h 26568"/>
                <a:gd name="connsiteX12" fmla="*/ 11808 w 12068"/>
                <a:gd name="connsiteY12" fmla="*/ 15498 h 26568"/>
                <a:gd name="connsiteX13" fmla="*/ 11808 w 12068"/>
                <a:gd name="connsiteY13" fmla="*/ 22878 h 26568"/>
                <a:gd name="connsiteX14" fmla="*/ 11808 w 12068"/>
                <a:gd name="connsiteY14" fmla="*/ 26568 h 26568"/>
                <a:gd name="connsiteX15" fmla="*/ 11808 w 12068"/>
                <a:gd name="connsiteY15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068" h="26568">
                  <a:moveTo>
                    <a:pt x="11808" y="19188"/>
                  </a:moveTo>
                  <a:cubicBezTo>
                    <a:pt x="11808" y="19188"/>
                    <a:pt x="11808" y="19188"/>
                    <a:pt x="5904" y="10332"/>
                  </a:cubicBezTo>
                  <a:lnTo>
                    <a:pt x="0" y="0"/>
                  </a:lnTo>
                  <a:lnTo>
                    <a:pt x="5904" y="10332"/>
                  </a:lnTo>
                  <a:lnTo>
                    <a:pt x="11808" y="19188"/>
                  </a:lnTo>
                  <a:cubicBezTo>
                    <a:pt x="12155" y="17983"/>
                    <a:pt x="12155" y="16703"/>
                    <a:pt x="11808" y="15498"/>
                  </a:cubicBezTo>
                  <a:lnTo>
                    <a:pt x="11808" y="15498"/>
                  </a:lnTo>
                  <a:lnTo>
                    <a:pt x="11808" y="15498"/>
                  </a:lnTo>
                  <a:lnTo>
                    <a:pt x="11808" y="15498"/>
                  </a:lnTo>
                  <a:lnTo>
                    <a:pt x="11808" y="15498"/>
                  </a:lnTo>
                  <a:cubicBezTo>
                    <a:pt x="11594" y="13289"/>
                    <a:pt x="11594" y="11065"/>
                    <a:pt x="11808" y="8856"/>
                  </a:cubicBezTo>
                  <a:lnTo>
                    <a:pt x="11808" y="8856"/>
                  </a:lnTo>
                  <a:cubicBezTo>
                    <a:pt x="12022" y="11065"/>
                    <a:pt x="12022" y="13289"/>
                    <a:pt x="11808" y="15498"/>
                  </a:cubicBezTo>
                  <a:lnTo>
                    <a:pt x="11808" y="22878"/>
                  </a:lnTo>
                  <a:cubicBezTo>
                    <a:pt x="11653" y="24103"/>
                    <a:pt x="11653" y="25343"/>
                    <a:pt x="11808" y="26568"/>
                  </a:cubicBezTo>
                  <a:lnTo>
                    <a:pt x="11808" y="26568"/>
                  </a:lnTo>
                  <a:close/>
                </a:path>
              </a:pathLst>
            </a:custGeom>
            <a:solidFill>
              <a:srgbClr val="12233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id="{154257CD-DA96-4A42-9119-3FA916F208A3}"/>
                </a:ext>
              </a:extLst>
            </p:cNvPr>
            <p:cNvSpPr/>
            <p:nvPr/>
          </p:nvSpPr>
          <p:spPr>
            <a:xfrm>
              <a:off x="10309457" y="3734293"/>
              <a:ext cx="12068" cy="29520"/>
            </a:xfrm>
            <a:custGeom>
              <a:avLst/>
              <a:gdLst>
                <a:gd name="connsiteX0" fmla="*/ 8118 w 12068"/>
                <a:gd name="connsiteY0" fmla="*/ 19188 h 29520"/>
                <a:gd name="connsiteX1" fmla="*/ 0 w 12068"/>
                <a:gd name="connsiteY1" fmla="*/ 7380 h 29520"/>
                <a:gd name="connsiteX2" fmla="*/ 0 w 12068"/>
                <a:gd name="connsiteY2" fmla="*/ 0 h 29520"/>
                <a:gd name="connsiteX3" fmla="*/ 4428 w 12068"/>
                <a:gd name="connsiteY3" fmla="*/ 6642 h 29520"/>
                <a:gd name="connsiteX4" fmla="*/ 11808 w 12068"/>
                <a:gd name="connsiteY4" fmla="*/ 19188 h 29520"/>
                <a:gd name="connsiteX5" fmla="*/ 11808 w 12068"/>
                <a:gd name="connsiteY5" fmla="*/ 15498 h 29520"/>
                <a:gd name="connsiteX6" fmla="*/ 11808 w 12068"/>
                <a:gd name="connsiteY6" fmla="*/ 15498 h 29520"/>
                <a:gd name="connsiteX7" fmla="*/ 11808 w 12068"/>
                <a:gd name="connsiteY7" fmla="*/ 15498 h 29520"/>
                <a:gd name="connsiteX8" fmla="*/ 11808 w 12068"/>
                <a:gd name="connsiteY8" fmla="*/ 15498 h 29520"/>
                <a:gd name="connsiteX9" fmla="*/ 11808 w 12068"/>
                <a:gd name="connsiteY9" fmla="*/ 15498 h 29520"/>
                <a:gd name="connsiteX10" fmla="*/ 11808 w 12068"/>
                <a:gd name="connsiteY10" fmla="*/ 8856 h 29520"/>
                <a:gd name="connsiteX11" fmla="*/ 11808 w 12068"/>
                <a:gd name="connsiteY11" fmla="*/ 8856 h 29520"/>
                <a:gd name="connsiteX12" fmla="*/ 11808 w 12068"/>
                <a:gd name="connsiteY12" fmla="*/ 15498 h 29520"/>
                <a:gd name="connsiteX13" fmla="*/ 11808 w 12068"/>
                <a:gd name="connsiteY13" fmla="*/ 25830 h 29520"/>
                <a:gd name="connsiteX14" fmla="*/ 11808 w 12068"/>
                <a:gd name="connsiteY14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068" h="29520">
                  <a:moveTo>
                    <a:pt x="8118" y="19188"/>
                  </a:moveTo>
                  <a:cubicBezTo>
                    <a:pt x="8118" y="19188"/>
                    <a:pt x="8118" y="19188"/>
                    <a:pt x="0" y="7380"/>
                  </a:cubicBezTo>
                  <a:lnTo>
                    <a:pt x="0" y="0"/>
                  </a:lnTo>
                  <a:lnTo>
                    <a:pt x="4428" y="6642"/>
                  </a:lnTo>
                  <a:lnTo>
                    <a:pt x="11808" y="19188"/>
                  </a:lnTo>
                  <a:cubicBezTo>
                    <a:pt x="12155" y="17983"/>
                    <a:pt x="12155" y="16703"/>
                    <a:pt x="11808" y="15498"/>
                  </a:cubicBezTo>
                  <a:lnTo>
                    <a:pt x="11808" y="15498"/>
                  </a:lnTo>
                  <a:lnTo>
                    <a:pt x="11808" y="15498"/>
                  </a:lnTo>
                  <a:lnTo>
                    <a:pt x="11808" y="15498"/>
                  </a:lnTo>
                  <a:lnTo>
                    <a:pt x="11808" y="15498"/>
                  </a:lnTo>
                  <a:cubicBezTo>
                    <a:pt x="11705" y="13286"/>
                    <a:pt x="11705" y="11069"/>
                    <a:pt x="11808" y="8856"/>
                  </a:cubicBezTo>
                  <a:lnTo>
                    <a:pt x="11808" y="8856"/>
                  </a:lnTo>
                  <a:cubicBezTo>
                    <a:pt x="12022" y="11065"/>
                    <a:pt x="12022" y="13289"/>
                    <a:pt x="11808" y="15498"/>
                  </a:cubicBezTo>
                  <a:lnTo>
                    <a:pt x="11808" y="25830"/>
                  </a:lnTo>
                  <a:lnTo>
                    <a:pt x="11808" y="29520"/>
                  </a:lnTo>
                  <a:close/>
                </a:path>
              </a:pathLst>
            </a:custGeom>
            <a:solidFill>
              <a:srgbClr val="12233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id="{D325DE11-C425-46EF-B04D-A1A1E2BCCA5E}"/>
                </a:ext>
              </a:extLst>
            </p:cNvPr>
            <p:cNvSpPr/>
            <p:nvPr/>
          </p:nvSpPr>
          <p:spPr>
            <a:xfrm>
              <a:off x="10305767" y="3734293"/>
              <a:ext cx="11968" cy="28044"/>
            </a:xfrm>
            <a:custGeom>
              <a:avLst/>
              <a:gdLst>
                <a:gd name="connsiteX0" fmla="*/ 11808 w 11968"/>
                <a:gd name="connsiteY0" fmla="*/ 19188 h 28044"/>
                <a:gd name="connsiteX1" fmla="*/ 5166 w 11968"/>
                <a:gd name="connsiteY1" fmla="*/ 9594 h 28044"/>
                <a:gd name="connsiteX2" fmla="*/ 0 w 11968"/>
                <a:gd name="connsiteY2" fmla="*/ 0 h 28044"/>
                <a:gd name="connsiteX3" fmla="*/ 5904 w 11968"/>
                <a:gd name="connsiteY3" fmla="*/ 8856 h 28044"/>
                <a:gd name="connsiteX4" fmla="*/ 11808 w 11968"/>
                <a:gd name="connsiteY4" fmla="*/ 18450 h 28044"/>
                <a:gd name="connsiteX5" fmla="*/ 11808 w 11968"/>
                <a:gd name="connsiteY5" fmla="*/ 18450 h 28044"/>
                <a:gd name="connsiteX6" fmla="*/ 11808 w 11968"/>
                <a:gd name="connsiteY6" fmla="*/ 18450 h 28044"/>
                <a:gd name="connsiteX7" fmla="*/ 11808 w 11968"/>
                <a:gd name="connsiteY7" fmla="*/ 14022 h 28044"/>
                <a:gd name="connsiteX8" fmla="*/ 11808 w 11968"/>
                <a:gd name="connsiteY8" fmla="*/ 14022 h 28044"/>
                <a:gd name="connsiteX9" fmla="*/ 11808 w 11968"/>
                <a:gd name="connsiteY9" fmla="*/ 14022 h 28044"/>
                <a:gd name="connsiteX10" fmla="*/ 11808 w 11968"/>
                <a:gd name="connsiteY10" fmla="*/ 7380 h 28044"/>
                <a:gd name="connsiteX11" fmla="*/ 11808 w 11968"/>
                <a:gd name="connsiteY11" fmla="*/ 7380 h 28044"/>
                <a:gd name="connsiteX12" fmla="*/ 11808 w 11968"/>
                <a:gd name="connsiteY12" fmla="*/ 14022 h 28044"/>
                <a:gd name="connsiteX13" fmla="*/ 11808 w 11968"/>
                <a:gd name="connsiteY13" fmla="*/ 19188 h 28044"/>
                <a:gd name="connsiteX14" fmla="*/ 11808 w 11968"/>
                <a:gd name="connsiteY14" fmla="*/ 24354 h 28044"/>
                <a:gd name="connsiteX15" fmla="*/ 11808 w 11968"/>
                <a:gd name="connsiteY15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968" h="28044">
                  <a:moveTo>
                    <a:pt x="11808" y="19188"/>
                  </a:moveTo>
                  <a:cubicBezTo>
                    <a:pt x="11808" y="19188"/>
                    <a:pt x="11808" y="19188"/>
                    <a:pt x="5166" y="9594"/>
                  </a:cubicBezTo>
                  <a:lnTo>
                    <a:pt x="0" y="0"/>
                  </a:lnTo>
                  <a:lnTo>
                    <a:pt x="5904" y="8856"/>
                  </a:lnTo>
                  <a:cubicBezTo>
                    <a:pt x="7358" y="12343"/>
                    <a:pt x="9350" y="15580"/>
                    <a:pt x="11808" y="18450"/>
                  </a:cubicBezTo>
                  <a:lnTo>
                    <a:pt x="11808" y="18450"/>
                  </a:lnTo>
                  <a:lnTo>
                    <a:pt x="11808" y="18450"/>
                  </a:lnTo>
                  <a:cubicBezTo>
                    <a:pt x="12022" y="16981"/>
                    <a:pt x="12022" y="15491"/>
                    <a:pt x="11808" y="14022"/>
                  </a:cubicBezTo>
                  <a:lnTo>
                    <a:pt x="11808" y="14022"/>
                  </a:lnTo>
                  <a:lnTo>
                    <a:pt x="11808" y="14022"/>
                  </a:lnTo>
                  <a:cubicBezTo>
                    <a:pt x="11705" y="11810"/>
                    <a:pt x="11705" y="9593"/>
                    <a:pt x="11808" y="7380"/>
                  </a:cubicBezTo>
                  <a:lnTo>
                    <a:pt x="11808" y="7380"/>
                  </a:lnTo>
                  <a:cubicBezTo>
                    <a:pt x="12022" y="9589"/>
                    <a:pt x="12022" y="11813"/>
                    <a:pt x="11808" y="14022"/>
                  </a:cubicBezTo>
                  <a:lnTo>
                    <a:pt x="11808" y="19188"/>
                  </a:lnTo>
                  <a:cubicBezTo>
                    <a:pt x="11808" y="19188"/>
                    <a:pt x="11808" y="19188"/>
                    <a:pt x="11808" y="24354"/>
                  </a:cubicBezTo>
                  <a:lnTo>
                    <a:pt x="11808" y="28044"/>
                  </a:lnTo>
                  <a:close/>
                </a:path>
              </a:pathLst>
            </a:custGeom>
            <a:solidFill>
              <a:srgbClr val="1224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id="{4BDDB757-1C5A-45D3-8CFE-92B937C7C9BD}"/>
                </a:ext>
              </a:extLst>
            </p:cNvPr>
            <p:cNvSpPr/>
            <p:nvPr/>
          </p:nvSpPr>
          <p:spPr>
            <a:xfrm>
              <a:off x="10305767" y="3734293"/>
              <a:ext cx="11968" cy="20910"/>
            </a:xfrm>
            <a:custGeom>
              <a:avLst/>
              <a:gdLst>
                <a:gd name="connsiteX0" fmla="*/ 11808 w 11968"/>
                <a:gd name="connsiteY0" fmla="*/ 18450 h 20910"/>
                <a:gd name="connsiteX1" fmla="*/ 5166 w 11968"/>
                <a:gd name="connsiteY1" fmla="*/ 8856 h 20910"/>
                <a:gd name="connsiteX2" fmla="*/ 0 w 11968"/>
                <a:gd name="connsiteY2" fmla="*/ 0 h 20910"/>
                <a:gd name="connsiteX3" fmla="*/ 5166 w 11968"/>
                <a:gd name="connsiteY3" fmla="*/ 8856 h 20910"/>
                <a:gd name="connsiteX4" fmla="*/ 11808 w 11968"/>
                <a:gd name="connsiteY4" fmla="*/ 18450 h 20910"/>
                <a:gd name="connsiteX5" fmla="*/ 11808 w 11968"/>
                <a:gd name="connsiteY5" fmla="*/ 18450 h 20910"/>
                <a:gd name="connsiteX6" fmla="*/ 11808 w 11968"/>
                <a:gd name="connsiteY6" fmla="*/ 18450 h 20910"/>
                <a:gd name="connsiteX7" fmla="*/ 11808 w 11968"/>
                <a:gd name="connsiteY7" fmla="*/ 14022 h 20910"/>
                <a:gd name="connsiteX8" fmla="*/ 11808 w 11968"/>
                <a:gd name="connsiteY8" fmla="*/ 14022 h 20910"/>
                <a:gd name="connsiteX9" fmla="*/ 11808 w 11968"/>
                <a:gd name="connsiteY9" fmla="*/ 14022 h 20910"/>
                <a:gd name="connsiteX10" fmla="*/ 11808 w 11968"/>
                <a:gd name="connsiteY10" fmla="*/ 8118 h 20910"/>
                <a:gd name="connsiteX11" fmla="*/ 11808 w 11968"/>
                <a:gd name="connsiteY11" fmla="*/ 8118 h 20910"/>
                <a:gd name="connsiteX12" fmla="*/ 11808 w 11968"/>
                <a:gd name="connsiteY12" fmla="*/ 14022 h 20910"/>
                <a:gd name="connsiteX13" fmla="*/ 11808 w 11968"/>
                <a:gd name="connsiteY13" fmla="*/ 14022 h 20910"/>
                <a:gd name="connsiteX14" fmla="*/ 11808 w 11968"/>
                <a:gd name="connsiteY14" fmla="*/ 14022 h 20910"/>
                <a:gd name="connsiteX15" fmla="*/ 11808 w 11968"/>
                <a:gd name="connsiteY15" fmla="*/ 19926 h 20910"/>
                <a:gd name="connsiteX16" fmla="*/ 11808 w 11968"/>
                <a:gd name="connsiteY16" fmla="*/ 19926 h 2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968" h="20910">
                  <a:moveTo>
                    <a:pt x="11808" y="18450"/>
                  </a:moveTo>
                  <a:cubicBezTo>
                    <a:pt x="11808" y="18450"/>
                    <a:pt x="11808" y="18450"/>
                    <a:pt x="5166" y="8856"/>
                  </a:cubicBezTo>
                  <a:lnTo>
                    <a:pt x="0" y="0"/>
                  </a:lnTo>
                  <a:lnTo>
                    <a:pt x="5166" y="8856"/>
                  </a:lnTo>
                  <a:cubicBezTo>
                    <a:pt x="7055" y="12268"/>
                    <a:pt x="9277" y="15483"/>
                    <a:pt x="11808" y="18450"/>
                  </a:cubicBezTo>
                  <a:cubicBezTo>
                    <a:pt x="11808" y="18450"/>
                    <a:pt x="11808" y="18450"/>
                    <a:pt x="11808" y="18450"/>
                  </a:cubicBezTo>
                  <a:cubicBezTo>
                    <a:pt x="11808" y="18450"/>
                    <a:pt x="11808" y="18450"/>
                    <a:pt x="11808" y="18450"/>
                  </a:cubicBezTo>
                  <a:cubicBezTo>
                    <a:pt x="12022" y="16981"/>
                    <a:pt x="12022" y="15491"/>
                    <a:pt x="11808" y="14022"/>
                  </a:cubicBezTo>
                  <a:lnTo>
                    <a:pt x="11808" y="14022"/>
                  </a:lnTo>
                  <a:cubicBezTo>
                    <a:pt x="11808" y="14022"/>
                    <a:pt x="11808" y="14022"/>
                    <a:pt x="11808" y="14022"/>
                  </a:cubicBezTo>
                  <a:lnTo>
                    <a:pt x="11808" y="8118"/>
                  </a:lnTo>
                  <a:lnTo>
                    <a:pt x="11808" y="8118"/>
                  </a:lnTo>
                  <a:cubicBezTo>
                    <a:pt x="12000" y="10081"/>
                    <a:pt x="12000" y="12059"/>
                    <a:pt x="11808" y="14022"/>
                  </a:cubicBezTo>
                  <a:cubicBezTo>
                    <a:pt x="11808" y="14022"/>
                    <a:pt x="11808" y="14022"/>
                    <a:pt x="11808" y="14022"/>
                  </a:cubicBezTo>
                  <a:lnTo>
                    <a:pt x="11808" y="14022"/>
                  </a:lnTo>
                  <a:cubicBezTo>
                    <a:pt x="11808" y="14022"/>
                    <a:pt x="11808" y="17712"/>
                    <a:pt x="11808" y="19926"/>
                  </a:cubicBezTo>
                  <a:cubicBezTo>
                    <a:pt x="11808" y="22140"/>
                    <a:pt x="11808" y="19926"/>
                    <a:pt x="11808" y="19926"/>
                  </a:cubicBezTo>
                  <a:close/>
                </a:path>
              </a:pathLst>
            </a:custGeom>
            <a:solidFill>
              <a:srgbClr val="1224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id="{8328853F-7688-46F4-A8E7-62546412BAB3}"/>
                </a:ext>
              </a:extLst>
            </p:cNvPr>
            <p:cNvSpPr/>
            <p:nvPr/>
          </p:nvSpPr>
          <p:spPr>
            <a:xfrm>
              <a:off x="10305767" y="3734293"/>
              <a:ext cx="11968" cy="19925"/>
            </a:xfrm>
            <a:custGeom>
              <a:avLst/>
              <a:gdLst>
                <a:gd name="connsiteX0" fmla="*/ 11808 w 11968"/>
                <a:gd name="connsiteY0" fmla="*/ 18450 h 19925"/>
                <a:gd name="connsiteX1" fmla="*/ 5904 w 11968"/>
                <a:gd name="connsiteY1" fmla="*/ 9594 h 19925"/>
                <a:gd name="connsiteX2" fmla="*/ 0 w 11968"/>
                <a:gd name="connsiteY2" fmla="*/ 0 h 19925"/>
                <a:gd name="connsiteX3" fmla="*/ 5904 w 11968"/>
                <a:gd name="connsiteY3" fmla="*/ 9594 h 19925"/>
                <a:gd name="connsiteX4" fmla="*/ 11808 w 11968"/>
                <a:gd name="connsiteY4" fmla="*/ 18450 h 19925"/>
                <a:gd name="connsiteX5" fmla="*/ 11808 w 11968"/>
                <a:gd name="connsiteY5" fmla="*/ 18450 h 19925"/>
                <a:gd name="connsiteX6" fmla="*/ 11808 w 11968"/>
                <a:gd name="connsiteY6" fmla="*/ 14022 h 19925"/>
                <a:gd name="connsiteX7" fmla="*/ 11808 w 11968"/>
                <a:gd name="connsiteY7" fmla="*/ 14022 h 19925"/>
                <a:gd name="connsiteX8" fmla="*/ 11808 w 11968"/>
                <a:gd name="connsiteY8" fmla="*/ 14022 h 19925"/>
                <a:gd name="connsiteX9" fmla="*/ 11808 w 11968"/>
                <a:gd name="connsiteY9" fmla="*/ 8118 h 19925"/>
                <a:gd name="connsiteX10" fmla="*/ 11808 w 11968"/>
                <a:gd name="connsiteY10" fmla="*/ 8118 h 19925"/>
                <a:gd name="connsiteX11" fmla="*/ 11808 w 11968"/>
                <a:gd name="connsiteY11" fmla="*/ 14022 h 19925"/>
                <a:gd name="connsiteX12" fmla="*/ 11808 w 11968"/>
                <a:gd name="connsiteY12" fmla="*/ 14022 h 19925"/>
                <a:gd name="connsiteX13" fmla="*/ 11808 w 11968"/>
                <a:gd name="connsiteY13" fmla="*/ 14022 h 19925"/>
                <a:gd name="connsiteX14" fmla="*/ 11808 w 11968"/>
                <a:gd name="connsiteY14" fmla="*/ 19926 h 19925"/>
                <a:gd name="connsiteX15" fmla="*/ 11808 w 11968"/>
                <a:gd name="connsiteY15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968" h="19925">
                  <a:moveTo>
                    <a:pt x="11808" y="18450"/>
                  </a:moveTo>
                  <a:cubicBezTo>
                    <a:pt x="11808" y="18450"/>
                    <a:pt x="11808" y="18450"/>
                    <a:pt x="5904" y="9594"/>
                  </a:cubicBezTo>
                  <a:lnTo>
                    <a:pt x="0" y="0"/>
                  </a:lnTo>
                  <a:lnTo>
                    <a:pt x="5904" y="9594"/>
                  </a:lnTo>
                  <a:cubicBezTo>
                    <a:pt x="7498" y="12780"/>
                    <a:pt x="9476" y="15755"/>
                    <a:pt x="11808" y="18450"/>
                  </a:cubicBezTo>
                  <a:lnTo>
                    <a:pt x="11808" y="18450"/>
                  </a:lnTo>
                  <a:cubicBezTo>
                    <a:pt x="12022" y="16981"/>
                    <a:pt x="12022" y="15491"/>
                    <a:pt x="11808" y="14022"/>
                  </a:cubicBezTo>
                  <a:lnTo>
                    <a:pt x="11808" y="14022"/>
                  </a:lnTo>
                  <a:cubicBezTo>
                    <a:pt x="11808" y="14022"/>
                    <a:pt x="11808" y="14022"/>
                    <a:pt x="11808" y="14022"/>
                  </a:cubicBezTo>
                  <a:lnTo>
                    <a:pt x="11808" y="8118"/>
                  </a:lnTo>
                  <a:lnTo>
                    <a:pt x="11808" y="8118"/>
                  </a:lnTo>
                  <a:cubicBezTo>
                    <a:pt x="12000" y="10081"/>
                    <a:pt x="12000" y="12059"/>
                    <a:pt x="11808" y="14022"/>
                  </a:cubicBezTo>
                  <a:cubicBezTo>
                    <a:pt x="11808" y="14022"/>
                    <a:pt x="11808" y="14022"/>
                    <a:pt x="11808" y="14022"/>
                  </a:cubicBezTo>
                  <a:lnTo>
                    <a:pt x="11808" y="14022"/>
                  </a:lnTo>
                  <a:cubicBezTo>
                    <a:pt x="11550" y="15981"/>
                    <a:pt x="11550" y="17967"/>
                    <a:pt x="11808" y="19926"/>
                  </a:cubicBezTo>
                  <a:lnTo>
                    <a:pt x="11808" y="19926"/>
                  </a:lnTo>
                  <a:close/>
                </a:path>
              </a:pathLst>
            </a:custGeom>
            <a:solidFill>
              <a:srgbClr val="1225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id="{2BF21D34-0A19-4CC3-9E53-D3837033D8C8}"/>
                </a:ext>
              </a:extLst>
            </p:cNvPr>
            <p:cNvSpPr/>
            <p:nvPr/>
          </p:nvSpPr>
          <p:spPr>
            <a:xfrm>
              <a:off x="10305767" y="3734293"/>
              <a:ext cx="12029" cy="19188"/>
            </a:xfrm>
            <a:custGeom>
              <a:avLst/>
              <a:gdLst>
                <a:gd name="connsiteX0" fmla="*/ 11808 w 12029"/>
                <a:gd name="connsiteY0" fmla="*/ 18450 h 19188"/>
                <a:gd name="connsiteX1" fmla="*/ 5166 w 12029"/>
                <a:gd name="connsiteY1" fmla="*/ 8118 h 19188"/>
                <a:gd name="connsiteX2" fmla="*/ 0 w 12029"/>
                <a:gd name="connsiteY2" fmla="*/ 0 h 19188"/>
                <a:gd name="connsiteX3" fmla="*/ 5166 w 12029"/>
                <a:gd name="connsiteY3" fmla="*/ 8118 h 19188"/>
                <a:gd name="connsiteX4" fmla="*/ 11808 w 12029"/>
                <a:gd name="connsiteY4" fmla="*/ 17712 h 19188"/>
                <a:gd name="connsiteX5" fmla="*/ 11808 w 12029"/>
                <a:gd name="connsiteY5" fmla="*/ 17712 h 19188"/>
                <a:gd name="connsiteX6" fmla="*/ 11808 w 12029"/>
                <a:gd name="connsiteY6" fmla="*/ 17712 h 19188"/>
                <a:gd name="connsiteX7" fmla="*/ 11808 w 12029"/>
                <a:gd name="connsiteY7" fmla="*/ 13284 h 19188"/>
                <a:gd name="connsiteX8" fmla="*/ 11808 w 12029"/>
                <a:gd name="connsiteY8" fmla="*/ 13284 h 19188"/>
                <a:gd name="connsiteX9" fmla="*/ 11808 w 12029"/>
                <a:gd name="connsiteY9" fmla="*/ 13284 h 19188"/>
                <a:gd name="connsiteX10" fmla="*/ 11808 w 12029"/>
                <a:gd name="connsiteY10" fmla="*/ 7380 h 19188"/>
                <a:gd name="connsiteX11" fmla="*/ 11808 w 12029"/>
                <a:gd name="connsiteY11" fmla="*/ 7380 h 19188"/>
                <a:gd name="connsiteX12" fmla="*/ 11808 w 12029"/>
                <a:gd name="connsiteY12" fmla="*/ 14022 h 19188"/>
                <a:gd name="connsiteX13" fmla="*/ 11808 w 12029"/>
                <a:gd name="connsiteY13" fmla="*/ 14022 h 19188"/>
                <a:gd name="connsiteX14" fmla="*/ 11808 w 12029"/>
                <a:gd name="connsiteY14" fmla="*/ 14022 h 19188"/>
                <a:gd name="connsiteX15" fmla="*/ 11808 w 12029"/>
                <a:gd name="connsiteY15" fmla="*/ 14022 h 19188"/>
                <a:gd name="connsiteX16" fmla="*/ 11808 w 12029"/>
                <a:gd name="connsiteY16" fmla="*/ 19188 h 19188"/>
                <a:gd name="connsiteX17" fmla="*/ 11808 w 12029"/>
                <a:gd name="connsiteY17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29" h="19188">
                  <a:moveTo>
                    <a:pt x="11808" y="18450"/>
                  </a:moveTo>
                  <a:cubicBezTo>
                    <a:pt x="11808" y="18450"/>
                    <a:pt x="11808" y="18450"/>
                    <a:pt x="5166" y="8118"/>
                  </a:cubicBezTo>
                  <a:lnTo>
                    <a:pt x="0" y="0"/>
                  </a:lnTo>
                  <a:lnTo>
                    <a:pt x="5166" y="8118"/>
                  </a:lnTo>
                  <a:cubicBezTo>
                    <a:pt x="7055" y="11530"/>
                    <a:pt x="9277" y="14745"/>
                    <a:pt x="11808" y="17712"/>
                  </a:cubicBezTo>
                  <a:lnTo>
                    <a:pt x="11808" y="17712"/>
                  </a:lnTo>
                  <a:lnTo>
                    <a:pt x="11808" y="17712"/>
                  </a:lnTo>
                  <a:cubicBezTo>
                    <a:pt x="12103" y="16251"/>
                    <a:pt x="12103" y="14745"/>
                    <a:pt x="11808" y="13284"/>
                  </a:cubicBezTo>
                  <a:lnTo>
                    <a:pt x="11808" y="13284"/>
                  </a:lnTo>
                  <a:cubicBezTo>
                    <a:pt x="11808" y="13284"/>
                    <a:pt x="11808" y="13284"/>
                    <a:pt x="11808" y="13284"/>
                  </a:cubicBezTo>
                  <a:lnTo>
                    <a:pt x="11808" y="7380"/>
                  </a:lnTo>
                  <a:lnTo>
                    <a:pt x="11808" y="7380"/>
                  </a:lnTo>
                  <a:cubicBezTo>
                    <a:pt x="12022" y="9589"/>
                    <a:pt x="12022" y="11813"/>
                    <a:pt x="11808" y="14022"/>
                  </a:cubicBezTo>
                  <a:lnTo>
                    <a:pt x="11808" y="14022"/>
                  </a:lnTo>
                  <a:cubicBezTo>
                    <a:pt x="11808" y="14022"/>
                    <a:pt x="11808" y="14022"/>
                    <a:pt x="11808" y="14022"/>
                  </a:cubicBezTo>
                  <a:lnTo>
                    <a:pt x="11808" y="14022"/>
                  </a:lnTo>
                  <a:cubicBezTo>
                    <a:pt x="12000" y="15739"/>
                    <a:pt x="12000" y="17471"/>
                    <a:pt x="11808" y="19188"/>
                  </a:cubicBezTo>
                  <a:lnTo>
                    <a:pt x="11808" y="19188"/>
                  </a:lnTo>
                  <a:close/>
                </a:path>
              </a:pathLst>
            </a:custGeom>
            <a:solidFill>
              <a:srgbClr val="1225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id="{7B3A6B41-1881-42DD-8178-02C9D8A39935}"/>
                </a:ext>
              </a:extLst>
            </p:cNvPr>
            <p:cNvSpPr/>
            <p:nvPr/>
          </p:nvSpPr>
          <p:spPr>
            <a:xfrm>
              <a:off x="10305767" y="3734293"/>
              <a:ext cx="12029" cy="23616"/>
            </a:xfrm>
            <a:custGeom>
              <a:avLst/>
              <a:gdLst>
                <a:gd name="connsiteX0" fmla="*/ 11808 w 12029"/>
                <a:gd name="connsiteY0" fmla="*/ 17712 h 23616"/>
                <a:gd name="connsiteX1" fmla="*/ 5166 w 12029"/>
                <a:gd name="connsiteY1" fmla="*/ 8856 h 23616"/>
                <a:gd name="connsiteX2" fmla="*/ 0 w 12029"/>
                <a:gd name="connsiteY2" fmla="*/ 0 h 23616"/>
                <a:gd name="connsiteX3" fmla="*/ 5166 w 12029"/>
                <a:gd name="connsiteY3" fmla="*/ 8118 h 23616"/>
                <a:gd name="connsiteX4" fmla="*/ 11808 w 12029"/>
                <a:gd name="connsiteY4" fmla="*/ 17712 h 23616"/>
                <a:gd name="connsiteX5" fmla="*/ 11808 w 12029"/>
                <a:gd name="connsiteY5" fmla="*/ 17712 h 23616"/>
                <a:gd name="connsiteX6" fmla="*/ 11808 w 12029"/>
                <a:gd name="connsiteY6" fmla="*/ 17712 h 23616"/>
                <a:gd name="connsiteX7" fmla="*/ 11808 w 12029"/>
                <a:gd name="connsiteY7" fmla="*/ 13284 h 23616"/>
                <a:gd name="connsiteX8" fmla="*/ 11808 w 12029"/>
                <a:gd name="connsiteY8" fmla="*/ 13284 h 23616"/>
                <a:gd name="connsiteX9" fmla="*/ 11808 w 12029"/>
                <a:gd name="connsiteY9" fmla="*/ 13284 h 23616"/>
                <a:gd name="connsiteX10" fmla="*/ 11808 w 12029"/>
                <a:gd name="connsiteY10" fmla="*/ 7380 h 23616"/>
                <a:gd name="connsiteX11" fmla="*/ 11808 w 12029"/>
                <a:gd name="connsiteY11" fmla="*/ 7380 h 23616"/>
                <a:gd name="connsiteX12" fmla="*/ 11808 w 12029"/>
                <a:gd name="connsiteY12" fmla="*/ 14022 h 23616"/>
                <a:gd name="connsiteX13" fmla="*/ 11808 w 12029"/>
                <a:gd name="connsiteY13" fmla="*/ 18450 h 23616"/>
                <a:gd name="connsiteX14" fmla="*/ 11808 w 12029"/>
                <a:gd name="connsiteY14" fmla="*/ 23616 h 23616"/>
                <a:gd name="connsiteX15" fmla="*/ 11808 w 12029"/>
                <a:gd name="connsiteY15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029" h="23616">
                  <a:moveTo>
                    <a:pt x="11808" y="17712"/>
                  </a:moveTo>
                  <a:cubicBezTo>
                    <a:pt x="11808" y="17712"/>
                    <a:pt x="11808" y="17712"/>
                    <a:pt x="5166" y="8856"/>
                  </a:cubicBezTo>
                  <a:lnTo>
                    <a:pt x="0" y="0"/>
                  </a:lnTo>
                  <a:lnTo>
                    <a:pt x="5166" y="8118"/>
                  </a:lnTo>
                  <a:cubicBezTo>
                    <a:pt x="7055" y="11530"/>
                    <a:pt x="9277" y="14745"/>
                    <a:pt x="11808" y="17712"/>
                  </a:cubicBezTo>
                  <a:lnTo>
                    <a:pt x="11808" y="17712"/>
                  </a:lnTo>
                  <a:lnTo>
                    <a:pt x="11808" y="17712"/>
                  </a:lnTo>
                  <a:cubicBezTo>
                    <a:pt x="12103" y="16251"/>
                    <a:pt x="12103" y="14745"/>
                    <a:pt x="11808" y="13284"/>
                  </a:cubicBezTo>
                  <a:lnTo>
                    <a:pt x="11808" y="13284"/>
                  </a:lnTo>
                  <a:cubicBezTo>
                    <a:pt x="11808" y="13284"/>
                    <a:pt x="11808" y="13284"/>
                    <a:pt x="11808" y="13284"/>
                  </a:cubicBezTo>
                  <a:lnTo>
                    <a:pt x="11808" y="7380"/>
                  </a:lnTo>
                  <a:lnTo>
                    <a:pt x="11808" y="7380"/>
                  </a:lnTo>
                  <a:cubicBezTo>
                    <a:pt x="12022" y="9589"/>
                    <a:pt x="12022" y="11813"/>
                    <a:pt x="11808" y="14022"/>
                  </a:cubicBezTo>
                  <a:lnTo>
                    <a:pt x="11808" y="18450"/>
                  </a:lnTo>
                  <a:lnTo>
                    <a:pt x="11808" y="23616"/>
                  </a:lnTo>
                  <a:cubicBezTo>
                    <a:pt x="11808" y="23616"/>
                    <a:pt x="11808" y="23616"/>
                    <a:pt x="11808" y="23616"/>
                  </a:cubicBezTo>
                  <a:close/>
                </a:path>
              </a:pathLst>
            </a:custGeom>
            <a:solidFill>
              <a:srgbClr val="1326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id="{AA65849D-355A-4C7B-ADC5-D337E7FAC75F}"/>
                </a:ext>
              </a:extLst>
            </p:cNvPr>
            <p:cNvSpPr/>
            <p:nvPr/>
          </p:nvSpPr>
          <p:spPr>
            <a:xfrm>
              <a:off x="10305767" y="3734293"/>
              <a:ext cx="11968" cy="24354"/>
            </a:xfrm>
            <a:custGeom>
              <a:avLst/>
              <a:gdLst>
                <a:gd name="connsiteX0" fmla="*/ 11808 w 11968"/>
                <a:gd name="connsiteY0" fmla="*/ 17712 h 24354"/>
                <a:gd name="connsiteX1" fmla="*/ 5166 w 11968"/>
                <a:gd name="connsiteY1" fmla="*/ 8856 h 24354"/>
                <a:gd name="connsiteX2" fmla="*/ 0 w 11968"/>
                <a:gd name="connsiteY2" fmla="*/ 0 h 24354"/>
                <a:gd name="connsiteX3" fmla="*/ 5166 w 11968"/>
                <a:gd name="connsiteY3" fmla="*/ 8118 h 24354"/>
                <a:gd name="connsiteX4" fmla="*/ 11808 w 11968"/>
                <a:gd name="connsiteY4" fmla="*/ 17712 h 24354"/>
                <a:gd name="connsiteX5" fmla="*/ 11808 w 11968"/>
                <a:gd name="connsiteY5" fmla="*/ 17712 h 24354"/>
                <a:gd name="connsiteX6" fmla="*/ 11808 w 11968"/>
                <a:gd name="connsiteY6" fmla="*/ 17712 h 24354"/>
                <a:gd name="connsiteX7" fmla="*/ 11808 w 11968"/>
                <a:gd name="connsiteY7" fmla="*/ 13284 h 24354"/>
                <a:gd name="connsiteX8" fmla="*/ 11808 w 11968"/>
                <a:gd name="connsiteY8" fmla="*/ 13284 h 24354"/>
                <a:gd name="connsiteX9" fmla="*/ 11808 w 11968"/>
                <a:gd name="connsiteY9" fmla="*/ 13284 h 24354"/>
                <a:gd name="connsiteX10" fmla="*/ 11808 w 11968"/>
                <a:gd name="connsiteY10" fmla="*/ 7380 h 24354"/>
                <a:gd name="connsiteX11" fmla="*/ 11808 w 11968"/>
                <a:gd name="connsiteY11" fmla="*/ 7380 h 24354"/>
                <a:gd name="connsiteX12" fmla="*/ 11808 w 11968"/>
                <a:gd name="connsiteY12" fmla="*/ 14022 h 24354"/>
                <a:gd name="connsiteX13" fmla="*/ 11808 w 11968"/>
                <a:gd name="connsiteY13" fmla="*/ 14022 h 24354"/>
                <a:gd name="connsiteX14" fmla="*/ 11808 w 11968"/>
                <a:gd name="connsiteY14" fmla="*/ 19188 h 24354"/>
                <a:gd name="connsiteX15" fmla="*/ 11808 w 11968"/>
                <a:gd name="connsiteY15" fmla="*/ 24354 h 24354"/>
                <a:gd name="connsiteX16" fmla="*/ 11808 w 11968"/>
                <a:gd name="connsiteY16" fmla="*/ 24354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968" h="24354">
                  <a:moveTo>
                    <a:pt x="11808" y="17712"/>
                  </a:moveTo>
                  <a:cubicBezTo>
                    <a:pt x="11808" y="17712"/>
                    <a:pt x="11808" y="17712"/>
                    <a:pt x="5166" y="8856"/>
                  </a:cubicBezTo>
                  <a:lnTo>
                    <a:pt x="0" y="0"/>
                  </a:lnTo>
                  <a:lnTo>
                    <a:pt x="5166" y="8118"/>
                  </a:lnTo>
                  <a:cubicBezTo>
                    <a:pt x="7055" y="11530"/>
                    <a:pt x="9277" y="14745"/>
                    <a:pt x="11808" y="17712"/>
                  </a:cubicBezTo>
                  <a:lnTo>
                    <a:pt x="11808" y="17712"/>
                  </a:lnTo>
                  <a:lnTo>
                    <a:pt x="11808" y="17712"/>
                  </a:lnTo>
                  <a:cubicBezTo>
                    <a:pt x="12022" y="16243"/>
                    <a:pt x="12022" y="14753"/>
                    <a:pt x="11808" y="13284"/>
                  </a:cubicBezTo>
                  <a:lnTo>
                    <a:pt x="11808" y="13284"/>
                  </a:lnTo>
                  <a:lnTo>
                    <a:pt x="11808" y="13284"/>
                  </a:lnTo>
                  <a:lnTo>
                    <a:pt x="11808" y="7380"/>
                  </a:lnTo>
                  <a:lnTo>
                    <a:pt x="11808" y="7380"/>
                  </a:lnTo>
                  <a:cubicBezTo>
                    <a:pt x="11919" y="9593"/>
                    <a:pt x="11919" y="11810"/>
                    <a:pt x="11808" y="14022"/>
                  </a:cubicBezTo>
                  <a:lnTo>
                    <a:pt x="11808" y="14022"/>
                  </a:lnTo>
                  <a:lnTo>
                    <a:pt x="11808" y="19188"/>
                  </a:lnTo>
                  <a:cubicBezTo>
                    <a:pt x="11808" y="19188"/>
                    <a:pt x="11808" y="19188"/>
                    <a:pt x="11808" y="24354"/>
                  </a:cubicBezTo>
                  <a:lnTo>
                    <a:pt x="11808" y="24354"/>
                  </a:lnTo>
                  <a:close/>
                </a:path>
              </a:pathLst>
            </a:custGeom>
            <a:solidFill>
              <a:srgbClr val="1326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id="{9BD17BC2-276D-42CB-B619-3B0505AF3477}"/>
                </a:ext>
              </a:extLst>
            </p:cNvPr>
            <p:cNvSpPr/>
            <p:nvPr/>
          </p:nvSpPr>
          <p:spPr>
            <a:xfrm>
              <a:off x="10305767" y="3734293"/>
              <a:ext cx="11985" cy="19188"/>
            </a:xfrm>
            <a:custGeom>
              <a:avLst/>
              <a:gdLst>
                <a:gd name="connsiteX0" fmla="*/ 11808 w 11985"/>
                <a:gd name="connsiteY0" fmla="*/ 17712 h 19188"/>
                <a:gd name="connsiteX1" fmla="*/ 4428 w 11985"/>
                <a:gd name="connsiteY1" fmla="*/ 7380 h 19188"/>
                <a:gd name="connsiteX2" fmla="*/ 0 w 11985"/>
                <a:gd name="connsiteY2" fmla="*/ 0 h 19188"/>
                <a:gd name="connsiteX3" fmla="*/ 5166 w 11985"/>
                <a:gd name="connsiteY3" fmla="*/ 7380 h 19188"/>
                <a:gd name="connsiteX4" fmla="*/ 11808 w 11985"/>
                <a:gd name="connsiteY4" fmla="*/ 17712 h 19188"/>
                <a:gd name="connsiteX5" fmla="*/ 11808 w 11985"/>
                <a:gd name="connsiteY5" fmla="*/ 17712 h 19188"/>
                <a:gd name="connsiteX6" fmla="*/ 11808 w 11985"/>
                <a:gd name="connsiteY6" fmla="*/ 17712 h 19188"/>
                <a:gd name="connsiteX7" fmla="*/ 11808 w 11985"/>
                <a:gd name="connsiteY7" fmla="*/ 14022 h 19188"/>
                <a:gd name="connsiteX8" fmla="*/ 11808 w 11985"/>
                <a:gd name="connsiteY8" fmla="*/ 14022 h 19188"/>
                <a:gd name="connsiteX9" fmla="*/ 11808 w 11985"/>
                <a:gd name="connsiteY9" fmla="*/ 14022 h 19188"/>
                <a:gd name="connsiteX10" fmla="*/ 11808 w 11985"/>
                <a:gd name="connsiteY10" fmla="*/ 8118 h 19188"/>
                <a:gd name="connsiteX11" fmla="*/ 11808 w 11985"/>
                <a:gd name="connsiteY11" fmla="*/ 8118 h 19188"/>
                <a:gd name="connsiteX12" fmla="*/ 11808 w 11985"/>
                <a:gd name="connsiteY12" fmla="*/ 14022 h 19188"/>
                <a:gd name="connsiteX13" fmla="*/ 11808 w 11985"/>
                <a:gd name="connsiteY13" fmla="*/ 14022 h 19188"/>
                <a:gd name="connsiteX14" fmla="*/ 11808 w 11985"/>
                <a:gd name="connsiteY14" fmla="*/ 14022 h 19188"/>
                <a:gd name="connsiteX15" fmla="*/ 11808 w 11985"/>
                <a:gd name="connsiteY15" fmla="*/ 19188 h 19188"/>
                <a:gd name="connsiteX16" fmla="*/ 11808 w 11985"/>
                <a:gd name="connsiteY16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985" h="19188">
                  <a:moveTo>
                    <a:pt x="11808" y="17712"/>
                  </a:moveTo>
                  <a:cubicBezTo>
                    <a:pt x="11808" y="17712"/>
                    <a:pt x="11808" y="17712"/>
                    <a:pt x="4428" y="7380"/>
                  </a:cubicBezTo>
                  <a:lnTo>
                    <a:pt x="0" y="0"/>
                  </a:lnTo>
                  <a:lnTo>
                    <a:pt x="5166" y="7380"/>
                  </a:lnTo>
                  <a:cubicBezTo>
                    <a:pt x="7033" y="11033"/>
                    <a:pt x="9262" y="14494"/>
                    <a:pt x="11808" y="17712"/>
                  </a:cubicBezTo>
                  <a:lnTo>
                    <a:pt x="11808" y="17712"/>
                  </a:lnTo>
                  <a:lnTo>
                    <a:pt x="11808" y="17712"/>
                  </a:lnTo>
                  <a:cubicBezTo>
                    <a:pt x="12044" y="16494"/>
                    <a:pt x="12044" y="15240"/>
                    <a:pt x="11808" y="14022"/>
                  </a:cubicBezTo>
                  <a:lnTo>
                    <a:pt x="11808" y="14022"/>
                  </a:lnTo>
                  <a:lnTo>
                    <a:pt x="11808" y="14022"/>
                  </a:lnTo>
                  <a:lnTo>
                    <a:pt x="11808" y="8118"/>
                  </a:lnTo>
                  <a:lnTo>
                    <a:pt x="11808" y="8118"/>
                  </a:lnTo>
                  <a:cubicBezTo>
                    <a:pt x="12000" y="10081"/>
                    <a:pt x="12000" y="12059"/>
                    <a:pt x="11808" y="14022"/>
                  </a:cubicBezTo>
                  <a:lnTo>
                    <a:pt x="11808" y="14022"/>
                  </a:lnTo>
                  <a:lnTo>
                    <a:pt x="11808" y="14022"/>
                  </a:lnTo>
                  <a:cubicBezTo>
                    <a:pt x="11660" y="15741"/>
                    <a:pt x="11660" y="17469"/>
                    <a:pt x="11808" y="19188"/>
                  </a:cubicBezTo>
                  <a:lnTo>
                    <a:pt x="11808" y="19188"/>
                  </a:lnTo>
                  <a:close/>
                </a:path>
              </a:pathLst>
            </a:custGeom>
            <a:solidFill>
              <a:srgbClr val="1326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id="{0F3EB04C-668B-4FBF-88F5-5F4EC1A216C8}"/>
                </a:ext>
              </a:extLst>
            </p:cNvPr>
            <p:cNvSpPr/>
            <p:nvPr/>
          </p:nvSpPr>
          <p:spPr>
            <a:xfrm>
              <a:off x="10305767" y="3734293"/>
              <a:ext cx="11996" cy="18450"/>
            </a:xfrm>
            <a:custGeom>
              <a:avLst/>
              <a:gdLst>
                <a:gd name="connsiteX0" fmla="*/ 11808 w 11996"/>
                <a:gd name="connsiteY0" fmla="*/ 17712 h 18450"/>
                <a:gd name="connsiteX1" fmla="*/ 5166 w 11996"/>
                <a:gd name="connsiteY1" fmla="*/ 8118 h 18450"/>
                <a:gd name="connsiteX2" fmla="*/ 0 w 11996"/>
                <a:gd name="connsiteY2" fmla="*/ 0 h 18450"/>
                <a:gd name="connsiteX3" fmla="*/ 5166 w 11996"/>
                <a:gd name="connsiteY3" fmla="*/ 8118 h 18450"/>
                <a:gd name="connsiteX4" fmla="*/ 11808 w 11996"/>
                <a:gd name="connsiteY4" fmla="*/ 16974 h 18450"/>
                <a:gd name="connsiteX5" fmla="*/ 11808 w 11996"/>
                <a:gd name="connsiteY5" fmla="*/ 16974 h 18450"/>
                <a:gd name="connsiteX6" fmla="*/ 11808 w 11996"/>
                <a:gd name="connsiteY6" fmla="*/ 16974 h 18450"/>
                <a:gd name="connsiteX7" fmla="*/ 11808 w 11996"/>
                <a:gd name="connsiteY7" fmla="*/ 13284 h 18450"/>
                <a:gd name="connsiteX8" fmla="*/ 11808 w 11996"/>
                <a:gd name="connsiteY8" fmla="*/ 13284 h 18450"/>
                <a:gd name="connsiteX9" fmla="*/ 11808 w 11996"/>
                <a:gd name="connsiteY9" fmla="*/ 13284 h 18450"/>
                <a:gd name="connsiteX10" fmla="*/ 11808 w 11996"/>
                <a:gd name="connsiteY10" fmla="*/ 6642 h 18450"/>
                <a:gd name="connsiteX11" fmla="*/ 11808 w 11996"/>
                <a:gd name="connsiteY11" fmla="*/ 6642 h 18450"/>
                <a:gd name="connsiteX12" fmla="*/ 11808 w 11996"/>
                <a:gd name="connsiteY12" fmla="*/ 13284 h 18450"/>
                <a:gd name="connsiteX13" fmla="*/ 11808 w 11996"/>
                <a:gd name="connsiteY13" fmla="*/ 13284 h 18450"/>
                <a:gd name="connsiteX14" fmla="*/ 11808 w 11996"/>
                <a:gd name="connsiteY14" fmla="*/ 13284 h 18450"/>
                <a:gd name="connsiteX15" fmla="*/ 11808 w 11996"/>
                <a:gd name="connsiteY15" fmla="*/ 13284 h 18450"/>
                <a:gd name="connsiteX16" fmla="*/ 11808 w 11996"/>
                <a:gd name="connsiteY16" fmla="*/ 18450 h 18450"/>
                <a:gd name="connsiteX17" fmla="*/ 11808 w 11996"/>
                <a:gd name="connsiteY17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996" h="18450">
                  <a:moveTo>
                    <a:pt x="11808" y="17712"/>
                  </a:moveTo>
                  <a:cubicBezTo>
                    <a:pt x="11808" y="17712"/>
                    <a:pt x="11808" y="17712"/>
                    <a:pt x="5166" y="8118"/>
                  </a:cubicBezTo>
                  <a:lnTo>
                    <a:pt x="0" y="0"/>
                  </a:lnTo>
                  <a:cubicBezTo>
                    <a:pt x="0" y="0"/>
                    <a:pt x="0" y="0"/>
                    <a:pt x="5166" y="8118"/>
                  </a:cubicBezTo>
                  <a:cubicBezTo>
                    <a:pt x="7188" y="11212"/>
                    <a:pt x="9402" y="14170"/>
                    <a:pt x="11808" y="16974"/>
                  </a:cubicBezTo>
                  <a:lnTo>
                    <a:pt x="11808" y="16974"/>
                  </a:lnTo>
                  <a:lnTo>
                    <a:pt x="11808" y="16974"/>
                  </a:lnTo>
                  <a:cubicBezTo>
                    <a:pt x="12044" y="15756"/>
                    <a:pt x="12044" y="14502"/>
                    <a:pt x="11808" y="13284"/>
                  </a:cubicBezTo>
                  <a:lnTo>
                    <a:pt x="11808" y="13284"/>
                  </a:lnTo>
                  <a:lnTo>
                    <a:pt x="11808" y="13284"/>
                  </a:lnTo>
                  <a:cubicBezTo>
                    <a:pt x="11705" y="11071"/>
                    <a:pt x="11705" y="8855"/>
                    <a:pt x="11808" y="6642"/>
                  </a:cubicBezTo>
                  <a:lnTo>
                    <a:pt x="11808" y="6642"/>
                  </a:lnTo>
                  <a:cubicBezTo>
                    <a:pt x="12022" y="8851"/>
                    <a:pt x="12022" y="11075"/>
                    <a:pt x="11808" y="13284"/>
                  </a:cubicBezTo>
                  <a:lnTo>
                    <a:pt x="11808" y="13284"/>
                  </a:lnTo>
                  <a:lnTo>
                    <a:pt x="11808" y="13284"/>
                  </a:lnTo>
                  <a:lnTo>
                    <a:pt x="11808" y="13284"/>
                  </a:lnTo>
                  <a:cubicBezTo>
                    <a:pt x="12059" y="14997"/>
                    <a:pt x="12059" y="16737"/>
                    <a:pt x="11808" y="18450"/>
                  </a:cubicBezTo>
                  <a:lnTo>
                    <a:pt x="11808" y="18450"/>
                  </a:lnTo>
                  <a:close/>
                </a:path>
              </a:pathLst>
            </a:custGeom>
            <a:solidFill>
              <a:srgbClr val="1326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id="{F3E261F6-0460-4AF3-B0CC-9844C038CB42}"/>
                </a:ext>
              </a:extLst>
            </p:cNvPr>
            <p:cNvSpPr/>
            <p:nvPr/>
          </p:nvSpPr>
          <p:spPr>
            <a:xfrm>
              <a:off x="10305767" y="3729865"/>
              <a:ext cx="11230" cy="21401"/>
            </a:xfrm>
            <a:custGeom>
              <a:avLst/>
              <a:gdLst>
                <a:gd name="connsiteX0" fmla="*/ 11070 w 11230"/>
                <a:gd name="connsiteY0" fmla="*/ 21402 h 21401"/>
                <a:gd name="connsiteX1" fmla="*/ 5166 w 11230"/>
                <a:gd name="connsiteY1" fmla="*/ 12546 h 21401"/>
                <a:gd name="connsiteX2" fmla="*/ 0 w 11230"/>
                <a:gd name="connsiteY2" fmla="*/ 4428 h 21401"/>
                <a:gd name="connsiteX3" fmla="*/ 5166 w 11230"/>
                <a:gd name="connsiteY3" fmla="*/ 12546 h 21401"/>
                <a:gd name="connsiteX4" fmla="*/ 11070 w 11230"/>
                <a:gd name="connsiteY4" fmla="*/ 21402 h 21401"/>
                <a:gd name="connsiteX5" fmla="*/ 11070 w 11230"/>
                <a:gd name="connsiteY5" fmla="*/ 21402 h 21401"/>
                <a:gd name="connsiteX6" fmla="*/ 11070 w 11230"/>
                <a:gd name="connsiteY6" fmla="*/ 16974 h 21401"/>
                <a:gd name="connsiteX7" fmla="*/ 11070 w 11230"/>
                <a:gd name="connsiteY7" fmla="*/ 16974 h 21401"/>
                <a:gd name="connsiteX8" fmla="*/ 11070 w 11230"/>
                <a:gd name="connsiteY8" fmla="*/ 6642 h 21401"/>
                <a:gd name="connsiteX9" fmla="*/ 11070 w 11230"/>
                <a:gd name="connsiteY9" fmla="*/ 0 h 21401"/>
                <a:gd name="connsiteX10" fmla="*/ 11070 w 11230"/>
                <a:gd name="connsiteY10" fmla="*/ 0 h 21401"/>
                <a:gd name="connsiteX11" fmla="*/ 11070 w 11230"/>
                <a:gd name="connsiteY11" fmla="*/ 6642 h 21401"/>
                <a:gd name="connsiteX12" fmla="*/ 11070 w 11230"/>
                <a:gd name="connsiteY12" fmla="*/ 11070 h 21401"/>
                <a:gd name="connsiteX13" fmla="*/ 11070 w 11230"/>
                <a:gd name="connsiteY13" fmla="*/ 11070 h 21401"/>
                <a:gd name="connsiteX14" fmla="*/ 11070 w 11230"/>
                <a:gd name="connsiteY14" fmla="*/ 16236 h 21401"/>
                <a:gd name="connsiteX15" fmla="*/ 11070 w 11230"/>
                <a:gd name="connsiteY15" fmla="*/ 16236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30" h="21401">
                  <a:moveTo>
                    <a:pt x="11070" y="21402"/>
                  </a:moveTo>
                  <a:lnTo>
                    <a:pt x="5166" y="12546"/>
                  </a:lnTo>
                  <a:lnTo>
                    <a:pt x="0" y="4428"/>
                  </a:lnTo>
                  <a:cubicBezTo>
                    <a:pt x="0" y="4428"/>
                    <a:pt x="0" y="4428"/>
                    <a:pt x="5166" y="12546"/>
                  </a:cubicBezTo>
                  <a:lnTo>
                    <a:pt x="11070" y="21402"/>
                  </a:lnTo>
                  <a:lnTo>
                    <a:pt x="11070" y="21402"/>
                  </a:lnTo>
                  <a:lnTo>
                    <a:pt x="11070" y="16974"/>
                  </a:lnTo>
                  <a:cubicBezTo>
                    <a:pt x="11070" y="16974"/>
                    <a:pt x="11070" y="16974"/>
                    <a:pt x="11070" y="16974"/>
                  </a:cubicBezTo>
                  <a:lnTo>
                    <a:pt x="11070" y="6642"/>
                  </a:lnTo>
                  <a:cubicBezTo>
                    <a:pt x="11225" y="4431"/>
                    <a:pt x="11225" y="2211"/>
                    <a:pt x="11070" y="0"/>
                  </a:cubicBezTo>
                  <a:lnTo>
                    <a:pt x="11070" y="0"/>
                  </a:lnTo>
                  <a:cubicBezTo>
                    <a:pt x="11284" y="2209"/>
                    <a:pt x="11284" y="4433"/>
                    <a:pt x="11070" y="6642"/>
                  </a:cubicBezTo>
                  <a:lnTo>
                    <a:pt x="11070" y="11070"/>
                  </a:lnTo>
                  <a:lnTo>
                    <a:pt x="11070" y="11070"/>
                  </a:lnTo>
                  <a:cubicBezTo>
                    <a:pt x="11195" y="12790"/>
                    <a:pt x="11195" y="14516"/>
                    <a:pt x="11070" y="16236"/>
                  </a:cubicBezTo>
                  <a:cubicBezTo>
                    <a:pt x="11070" y="16236"/>
                    <a:pt x="11070" y="16236"/>
                    <a:pt x="11070" y="16236"/>
                  </a:cubicBezTo>
                  <a:close/>
                </a:path>
              </a:pathLst>
            </a:custGeom>
            <a:solidFill>
              <a:srgbClr val="1326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id="{F707E4B0-65B0-4344-B794-AAB0CECA1550}"/>
                </a:ext>
              </a:extLst>
            </p:cNvPr>
            <p:cNvSpPr/>
            <p:nvPr/>
          </p:nvSpPr>
          <p:spPr>
            <a:xfrm>
              <a:off x="10305767" y="3729865"/>
              <a:ext cx="11230" cy="21401"/>
            </a:xfrm>
            <a:custGeom>
              <a:avLst/>
              <a:gdLst>
                <a:gd name="connsiteX0" fmla="*/ 11070 w 11230"/>
                <a:gd name="connsiteY0" fmla="*/ 21402 h 21401"/>
                <a:gd name="connsiteX1" fmla="*/ 4428 w 11230"/>
                <a:gd name="connsiteY1" fmla="*/ 11808 h 21401"/>
                <a:gd name="connsiteX2" fmla="*/ 0 w 11230"/>
                <a:gd name="connsiteY2" fmla="*/ 4428 h 21401"/>
                <a:gd name="connsiteX3" fmla="*/ 5166 w 11230"/>
                <a:gd name="connsiteY3" fmla="*/ 11808 h 21401"/>
                <a:gd name="connsiteX4" fmla="*/ 11070 w 11230"/>
                <a:gd name="connsiteY4" fmla="*/ 21402 h 21401"/>
                <a:gd name="connsiteX5" fmla="*/ 11070 w 11230"/>
                <a:gd name="connsiteY5" fmla="*/ 21402 h 21401"/>
                <a:gd name="connsiteX6" fmla="*/ 11070 w 11230"/>
                <a:gd name="connsiteY6" fmla="*/ 17712 h 21401"/>
                <a:gd name="connsiteX7" fmla="*/ 11070 w 11230"/>
                <a:gd name="connsiteY7" fmla="*/ 17712 h 21401"/>
                <a:gd name="connsiteX8" fmla="*/ 11070 w 11230"/>
                <a:gd name="connsiteY8" fmla="*/ 6642 h 21401"/>
                <a:gd name="connsiteX9" fmla="*/ 11070 w 11230"/>
                <a:gd name="connsiteY9" fmla="*/ 0 h 21401"/>
                <a:gd name="connsiteX10" fmla="*/ 11070 w 11230"/>
                <a:gd name="connsiteY10" fmla="*/ 0 h 21401"/>
                <a:gd name="connsiteX11" fmla="*/ 11070 w 11230"/>
                <a:gd name="connsiteY11" fmla="*/ 6642 h 21401"/>
                <a:gd name="connsiteX12" fmla="*/ 11070 w 11230"/>
                <a:gd name="connsiteY12" fmla="*/ 6642 h 21401"/>
                <a:gd name="connsiteX13" fmla="*/ 11070 w 11230"/>
                <a:gd name="connsiteY13" fmla="*/ 6642 h 21401"/>
                <a:gd name="connsiteX14" fmla="*/ 11070 w 11230"/>
                <a:gd name="connsiteY14" fmla="*/ 11808 h 21401"/>
                <a:gd name="connsiteX15" fmla="*/ 11070 w 11230"/>
                <a:gd name="connsiteY15" fmla="*/ 11808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30" h="21401">
                  <a:moveTo>
                    <a:pt x="11070" y="21402"/>
                  </a:moveTo>
                  <a:lnTo>
                    <a:pt x="4428" y="11808"/>
                  </a:lnTo>
                  <a:lnTo>
                    <a:pt x="0" y="4428"/>
                  </a:lnTo>
                  <a:lnTo>
                    <a:pt x="5166" y="11808"/>
                  </a:lnTo>
                  <a:cubicBezTo>
                    <a:pt x="5166" y="16236"/>
                    <a:pt x="11070" y="20664"/>
                    <a:pt x="11070" y="21402"/>
                  </a:cubicBezTo>
                  <a:lnTo>
                    <a:pt x="11070" y="21402"/>
                  </a:lnTo>
                  <a:lnTo>
                    <a:pt x="11070" y="17712"/>
                  </a:lnTo>
                  <a:cubicBezTo>
                    <a:pt x="11070" y="17712"/>
                    <a:pt x="11070" y="17712"/>
                    <a:pt x="11070" y="17712"/>
                  </a:cubicBezTo>
                  <a:lnTo>
                    <a:pt x="11070" y="6642"/>
                  </a:lnTo>
                  <a:cubicBezTo>
                    <a:pt x="11225" y="4431"/>
                    <a:pt x="11225" y="2211"/>
                    <a:pt x="11070" y="0"/>
                  </a:cubicBezTo>
                  <a:lnTo>
                    <a:pt x="11070" y="0"/>
                  </a:lnTo>
                  <a:cubicBezTo>
                    <a:pt x="11284" y="2209"/>
                    <a:pt x="11284" y="4433"/>
                    <a:pt x="11070" y="6642"/>
                  </a:cubicBezTo>
                  <a:lnTo>
                    <a:pt x="11070" y="6642"/>
                  </a:lnTo>
                  <a:lnTo>
                    <a:pt x="11070" y="6642"/>
                  </a:lnTo>
                  <a:cubicBezTo>
                    <a:pt x="11195" y="8362"/>
                    <a:pt x="11195" y="10088"/>
                    <a:pt x="11070" y="11808"/>
                  </a:cubicBezTo>
                  <a:lnTo>
                    <a:pt x="11070" y="11808"/>
                  </a:lnTo>
                  <a:close/>
                </a:path>
              </a:pathLst>
            </a:custGeom>
            <a:solidFill>
              <a:srgbClr val="1327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id="{F42D814D-0F42-4042-AF8C-E53EB7EB6F52}"/>
                </a:ext>
              </a:extLst>
            </p:cNvPr>
            <p:cNvSpPr/>
            <p:nvPr/>
          </p:nvSpPr>
          <p:spPr>
            <a:xfrm>
              <a:off x="10305767" y="3732817"/>
              <a:ext cx="11534" cy="18450"/>
            </a:xfrm>
            <a:custGeom>
              <a:avLst/>
              <a:gdLst>
                <a:gd name="connsiteX0" fmla="*/ 11070 w 11534"/>
                <a:gd name="connsiteY0" fmla="*/ 18450 h 18450"/>
                <a:gd name="connsiteX1" fmla="*/ 5166 w 11534"/>
                <a:gd name="connsiteY1" fmla="*/ 9594 h 18450"/>
                <a:gd name="connsiteX2" fmla="*/ 0 w 11534"/>
                <a:gd name="connsiteY2" fmla="*/ 1476 h 18450"/>
                <a:gd name="connsiteX3" fmla="*/ 5166 w 11534"/>
                <a:gd name="connsiteY3" fmla="*/ 8856 h 18450"/>
                <a:gd name="connsiteX4" fmla="*/ 11070 w 11534"/>
                <a:gd name="connsiteY4" fmla="*/ 17712 h 18450"/>
                <a:gd name="connsiteX5" fmla="*/ 11070 w 11534"/>
                <a:gd name="connsiteY5" fmla="*/ 17712 h 18450"/>
                <a:gd name="connsiteX6" fmla="*/ 11070 w 11534"/>
                <a:gd name="connsiteY6" fmla="*/ 13284 h 18450"/>
                <a:gd name="connsiteX7" fmla="*/ 11070 w 11534"/>
                <a:gd name="connsiteY7" fmla="*/ 5904 h 18450"/>
                <a:gd name="connsiteX8" fmla="*/ 11070 w 11534"/>
                <a:gd name="connsiteY8" fmla="*/ 0 h 18450"/>
                <a:gd name="connsiteX9" fmla="*/ 11070 w 11534"/>
                <a:gd name="connsiteY9" fmla="*/ 0 h 18450"/>
                <a:gd name="connsiteX10" fmla="*/ 11070 w 11534"/>
                <a:gd name="connsiteY10" fmla="*/ 6642 h 18450"/>
                <a:gd name="connsiteX11" fmla="*/ 11070 w 11534"/>
                <a:gd name="connsiteY11" fmla="*/ 6642 h 18450"/>
                <a:gd name="connsiteX12" fmla="*/ 11070 w 11534"/>
                <a:gd name="connsiteY12" fmla="*/ 6642 h 18450"/>
                <a:gd name="connsiteX13" fmla="*/ 11070 w 11534"/>
                <a:gd name="connsiteY13" fmla="*/ 6642 h 18450"/>
                <a:gd name="connsiteX14" fmla="*/ 11070 w 11534"/>
                <a:gd name="connsiteY14" fmla="*/ 1107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34" h="18450">
                  <a:moveTo>
                    <a:pt x="11070" y="18450"/>
                  </a:moveTo>
                  <a:lnTo>
                    <a:pt x="5166" y="9594"/>
                  </a:lnTo>
                  <a:lnTo>
                    <a:pt x="0" y="1476"/>
                  </a:lnTo>
                  <a:lnTo>
                    <a:pt x="5166" y="8856"/>
                  </a:lnTo>
                  <a:lnTo>
                    <a:pt x="11070" y="17712"/>
                  </a:lnTo>
                  <a:lnTo>
                    <a:pt x="11070" y="17712"/>
                  </a:lnTo>
                  <a:lnTo>
                    <a:pt x="11070" y="13284"/>
                  </a:lnTo>
                  <a:lnTo>
                    <a:pt x="11070" y="5904"/>
                  </a:lnTo>
                  <a:cubicBezTo>
                    <a:pt x="11690" y="3985"/>
                    <a:pt x="11690" y="1919"/>
                    <a:pt x="11070" y="0"/>
                  </a:cubicBezTo>
                  <a:lnTo>
                    <a:pt x="11070" y="0"/>
                  </a:lnTo>
                  <a:cubicBezTo>
                    <a:pt x="11284" y="2209"/>
                    <a:pt x="11284" y="4433"/>
                    <a:pt x="11070" y="6642"/>
                  </a:cubicBez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11070" y="11070"/>
                  </a:lnTo>
                  <a:close/>
                </a:path>
              </a:pathLst>
            </a:custGeom>
            <a:solidFill>
              <a:srgbClr val="1327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id="{6917CC18-CA43-4801-92CD-6866E8CE5027}"/>
                </a:ext>
              </a:extLst>
            </p:cNvPr>
            <p:cNvSpPr/>
            <p:nvPr/>
          </p:nvSpPr>
          <p:spPr>
            <a:xfrm>
              <a:off x="10305767" y="3729865"/>
              <a:ext cx="11429" cy="20664"/>
            </a:xfrm>
            <a:custGeom>
              <a:avLst/>
              <a:gdLst>
                <a:gd name="connsiteX0" fmla="*/ 11070 w 11429"/>
                <a:gd name="connsiteY0" fmla="*/ 20664 h 20664"/>
                <a:gd name="connsiteX1" fmla="*/ 5166 w 11429"/>
                <a:gd name="connsiteY1" fmla="*/ 11808 h 20664"/>
                <a:gd name="connsiteX2" fmla="*/ 0 w 11429"/>
                <a:gd name="connsiteY2" fmla="*/ 4428 h 20664"/>
                <a:gd name="connsiteX3" fmla="*/ 5166 w 11429"/>
                <a:gd name="connsiteY3" fmla="*/ 11808 h 20664"/>
                <a:gd name="connsiteX4" fmla="*/ 11070 w 11429"/>
                <a:gd name="connsiteY4" fmla="*/ 20664 h 20664"/>
                <a:gd name="connsiteX5" fmla="*/ 11070 w 11429"/>
                <a:gd name="connsiteY5" fmla="*/ 20664 h 20664"/>
                <a:gd name="connsiteX6" fmla="*/ 11070 w 11429"/>
                <a:gd name="connsiteY6" fmla="*/ 15498 h 20664"/>
                <a:gd name="connsiteX7" fmla="*/ 11070 w 11429"/>
                <a:gd name="connsiteY7" fmla="*/ 8118 h 20664"/>
                <a:gd name="connsiteX8" fmla="*/ 11070 w 11429"/>
                <a:gd name="connsiteY8" fmla="*/ 0 h 20664"/>
                <a:gd name="connsiteX9" fmla="*/ 11070 w 11429"/>
                <a:gd name="connsiteY9" fmla="*/ 0 h 20664"/>
                <a:gd name="connsiteX10" fmla="*/ 11070 w 11429"/>
                <a:gd name="connsiteY10" fmla="*/ 7380 h 20664"/>
                <a:gd name="connsiteX11" fmla="*/ 11070 w 11429"/>
                <a:gd name="connsiteY11" fmla="*/ 7380 h 20664"/>
                <a:gd name="connsiteX12" fmla="*/ 11070 w 11429"/>
                <a:gd name="connsiteY12" fmla="*/ 11808 h 20664"/>
                <a:gd name="connsiteX13" fmla="*/ 11070 w 11429"/>
                <a:gd name="connsiteY13" fmla="*/ 11808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29" h="20664">
                  <a:moveTo>
                    <a:pt x="11070" y="20664"/>
                  </a:moveTo>
                  <a:lnTo>
                    <a:pt x="5166" y="11808"/>
                  </a:lnTo>
                  <a:lnTo>
                    <a:pt x="0" y="4428"/>
                  </a:lnTo>
                  <a:lnTo>
                    <a:pt x="5166" y="11808"/>
                  </a:lnTo>
                  <a:lnTo>
                    <a:pt x="11070" y="20664"/>
                  </a:lnTo>
                  <a:lnTo>
                    <a:pt x="11070" y="20664"/>
                  </a:lnTo>
                  <a:lnTo>
                    <a:pt x="11070" y="15498"/>
                  </a:lnTo>
                  <a:lnTo>
                    <a:pt x="11070" y="8118"/>
                  </a:lnTo>
                  <a:cubicBezTo>
                    <a:pt x="11476" y="5427"/>
                    <a:pt x="11476" y="2691"/>
                    <a:pt x="11070" y="0"/>
                  </a:cubicBezTo>
                  <a:lnTo>
                    <a:pt x="11070" y="0"/>
                  </a:lnTo>
                  <a:cubicBezTo>
                    <a:pt x="11550" y="2437"/>
                    <a:pt x="11550" y="4943"/>
                    <a:pt x="11070" y="7380"/>
                  </a:cubicBezTo>
                  <a:lnTo>
                    <a:pt x="11070" y="7380"/>
                  </a:lnTo>
                  <a:lnTo>
                    <a:pt x="11070" y="11808"/>
                  </a:lnTo>
                  <a:lnTo>
                    <a:pt x="11070" y="11808"/>
                  </a:lnTo>
                  <a:close/>
                </a:path>
              </a:pathLst>
            </a:custGeom>
            <a:solidFill>
              <a:srgbClr val="1427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id="{632763B0-A68E-4902-9B78-2F9499D8A25C}"/>
                </a:ext>
              </a:extLst>
            </p:cNvPr>
            <p:cNvSpPr/>
            <p:nvPr/>
          </p:nvSpPr>
          <p:spPr>
            <a:xfrm>
              <a:off x="10305767" y="3729865"/>
              <a:ext cx="11540" cy="20664"/>
            </a:xfrm>
            <a:custGeom>
              <a:avLst/>
              <a:gdLst>
                <a:gd name="connsiteX0" fmla="*/ 11070 w 11540"/>
                <a:gd name="connsiteY0" fmla="*/ 20664 h 20664"/>
                <a:gd name="connsiteX1" fmla="*/ 5166 w 11540"/>
                <a:gd name="connsiteY1" fmla="*/ 11808 h 20664"/>
                <a:gd name="connsiteX2" fmla="*/ 0 w 11540"/>
                <a:gd name="connsiteY2" fmla="*/ 4428 h 20664"/>
                <a:gd name="connsiteX3" fmla="*/ 5166 w 11540"/>
                <a:gd name="connsiteY3" fmla="*/ 11808 h 20664"/>
                <a:gd name="connsiteX4" fmla="*/ 11070 w 11540"/>
                <a:gd name="connsiteY4" fmla="*/ 20664 h 20664"/>
                <a:gd name="connsiteX5" fmla="*/ 11070 w 11540"/>
                <a:gd name="connsiteY5" fmla="*/ 20664 h 20664"/>
                <a:gd name="connsiteX6" fmla="*/ 11070 w 11540"/>
                <a:gd name="connsiteY6" fmla="*/ 15498 h 20664"/>
                <a:gd name="connsiteX7" fmla="*/ 11070 w 11540"/>
                <a:gd name="connsiteY7" fmla="*/ 8118 h 20664"/>
                <a:gd name="connsiteX8" fmla="*/ 11070 w 11540"/>
                <a:gd name="connsiteY8" fmla="*/ 0 h 20664"/>
                <a:gd name="connsiteX9" fmla="*/ 11070 w 11540"/>
                <a:gd name="connsiteY9" fmla="*/ 0 h 20664"/>
                <a:gd name="connsiteX10" fmla="*/ 11070 w 11540"/>
                <a:gd name="connsiteY10" fmla="*/ 6642 h 20664"/>
                <a:gd name="connsiteX11" fmla="*/ 11070 w 11540"/>
                <a:gd name="connsiteY11" fmla="*/ 6642 h 20664"/>
                <a:gd name="connsiteX12" fmla="*/ 11070 w 11540"/>
                <a:gd name="connsiteY12" fmla="*/ 6642 h 20664"/>
                <a:gd name="connsiteX13" fmla="*/ 11070 w 11540"/>
                <a:gd name="connsiteY13" fmla="*/ 11808 h 20664"/>
                <a:gd name="connsiteX14" fmla="*/ 11070 w 11540"/>
                <a:gd name="connsiteY14" fmla="*/ 11808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40" h="20664">
                  <a:moveTo>
                    <a:pt x="11070" y="20664"/>
                  </a:moveTo>
                  <a:cubicBezTo>
                    <a:pt x="8834" y="17898"/>
                    <a:pt x="6863" y="14934"/>
                    <a:pt x="5166" y="11808"/>
                  </a:cubicBezTo>
                  <a:lnTo>
                    <a:pt x="0" y="4428"/>
                  </a:lnTo>
                  <a:lnTo>
                    <a:pt x="5166" y="11808"/>
                  </a:lnTo>
                  <a:cubicBezTo>
                    <a:pt x="5166" y="11808"/>
                    <a:pt x="11070" y="19926"/>
                    <a:pt x="11070" y="20664"/>
                  </a:cubicBezTo>
                  <a:lnTo>
                    <a:pt x="11070" y="20664"/>
                  </a:lnTo>
                  <a:lnTo>
                    <a:pt x="11070" y="15498"/>
                  </a:lnTo>
                  <a:lnTo>
                    <a:pt x="11070" y="8118"/>
                  </a:lnTo>
                  <a:cubicBezTo>
                    <a:pt x="11697" y="5449"/>
                    <a:pt x="11697" y="2669"/>
                    <a:pt x="11070" y="0"/>
                  </a:cubicBezTo>
                  <a:lnTo>
                    <a:pt x="11070" y="0"/>
                  </a:lnTo>
                  <a:cubicBezTo>
                    <a:pt x="11284" y="2209"/>
                    <a:pt x="11284" y="4433"/>
                    <a:pt x="11070" y="6642"/>
                  </a:cubicBezTo>
                  <a:lnTo>
                    <a:pt x="11070" y="6642"/>
                  </a:lnTo>
                  <a:lnTo>
                    <a:pt x="11070" y="6642"/>
                  </a:lnTo>
                  <a:cubicBezTo>
                    <a:pt x="11476" y="8340"/>
                    <a:pt x="11476" y="10110"/>
                    <a:pt x="11070" y="11808"/>
                  </a:cubicBezTo>
                  <a:cubicBezTo>
                    <a:pt x="11070" y="11808"/>
                    <a:pt x="11070" y="11808"/>
                    <a:pt x="11070" y="11808"/>
                  </a:cubicBezTo>
                  <a:close/>
                </a:path>
              </a:pathLst>
            </a:custGeom>
            <a:solidFill>
              <a:srgbClr val="1427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id="{228F86EC-9E7D-4988-8229-462B1AFA4DC4}"/>
                </a:ext>
              </a:extLst>
            </p:cNvPr>
            <p:cNvSpPr/>
            <p:nvPr/>
          </p:nvSpPr>
          <p:spPr>
            <a:xfrm>
              <a:off x="10305767" y="3734293"/>
              <a:ext cx="11540" cy="16236"/>
            </a:xfrm>
            <a:custGeom>
              <a:avLst/>
              <a:gdLst>
                <a:gd name="connsiteX0" fmla="*/ 11070 w 11540"/>
                <a:gd name="connsiteY0" fmla="*/ 16236 h 16236"/>
                <a:gd name="connsiteX1" fmla="*/ 5166 w 11540"/>
                <a:gd name="connsiteY1" fmla="*/ 7380 h 16236"/>
                <a:gd name="connsiteX2" fmla="*/ 0 w 11540"/>
                <a:gd name="connsiteY2" fmla="*/ 0 h 16236"/>
                <a:gd name="connsiteX3" fmla="*/ 5166 w 11540"/>
                <a:gd name="connsiteY3" fmla="*/ 7380 h 16236"/>
                <a:gd name="connsiteX4" fmla="*/ 11070 w 11540"/>
                <a:gd name="connsiteY4" fmla="*/ 15498 h 16236"/>
                <a:gd name="connsiteX5" fmla="*/ 11070 w 11540"/>
                <a:gd name="connsiteY5" fmla="*/ 15498 h 16236"/>
                <a:gd name="connsiteX6" fmla="*/ 11070 w 11540"/>
                <a:gd name="connsiteY6" fmla="*/ 11070 h 16236"/>
                <a:gd name="connsiteX7" fmla="*/ 11070 w 11540"/>
                <a:gd name="connsiteY7" fmla="*/ 11070 h 16236"/>
                <a:gd name="connsiteX8" fmla="*/ 11070 w 11540"/>
                <a:gd name="connsiteY8" fmla="*/ 11070 h 16236"/>
                <a:gd name="connsiteX9" fmla="*/ 11070 w 11540"/>
                <a:gd name="connsiteY9" fmla="*/ 2952 h 16236"/>
                <a:gd name="connsiteX10" fmla="*/ 11070 w 11540"/>
                <a:gd name="connsiteY10" fmla="*/ 2952 h 16236"/>
                <a:gd name="connsiteX11" fmla="*/ 11070 w 11540"/>
                <a:gd name="connsiteY11" fmla="*/ 9594 h 16236"/>
                <a:gd name="connsiteX12" fmla="*/ 11070 w 11540"/>
                <a:gd name="connsiteY12" fmla="*/ 9594 h 16236"/>
                <a:gd name="connsiteX13" fmla="*/ 11070 w 11540"/>
                <a:gd name="connsiteY13" fmla="*/ 9594 h 16236"/>
                <a:gd name="connsiteX14" fmla="*/ 11070 w 11540"/>
                <a:gd name="connsiteY14" fmla="*/ 14760 h 16236"/>
                <a:gd name="connsiteX15" fmla="*/ 11070 w 11540"/>
                <a:gd name="connsiteY15" fmla="*/ 1476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540" h="16236">
                  <a:moveTo>
                    <a:pt x="11070" y="16236"/>
                  </a:moveTo>
                  <a:lnTo>
                    <a:pt x="5166" y="7380"/>
                  </a:lnTo>
                  <a:lnTo>
                    <a:pt x="0" y="0"/>
                  </a:lnTo>
                  <a:lnTo>
                    <a:pt x="5166" y="7380"/>
                  </a:lnTo>
                  <a:lnTo>
                    <a:pt x="11070" y="15498"/>
                  </a:lnTo>
                  <a:lnTo>
                    <a:pt x="11070" y="15498"/>
                  </a:lnTo>
                  <a:lnTo>
                    <a:pt x="11070" y="11070"/>
                  </a:lnTo>
                  <a:cubicBezTo>
                    <a:pt x="11070" y="11070"/>
                    <a:pt x="11070" y="11070"/>
                    <a:pt x="11070" y="11070"/>
                  </a:cubicBezTo>
                  <a:lnTo>
                    <a:pt x="11070" y="11070"/>
                  </a:lnTo>
                  <a:cubicBezTo>
                    <a:pt x="11697" y="8401"/>
                    <a:pt x="11697" y="5621"/>
                    <a:pt x="11070" y="2952"/>
                  </a:cubicBezTo>
                  <a:lnTo>
                    <a:pt x="11070" y="2952"/>
                  </a:lnTo>
                  <a:cubicBezTo>
                    <a:pt x="11284" y="5161"/>
                    <a:pt x="11284" y="7385"/>
                    <a:pt x="11070" y="9594"/>
                  </a:cubicBezTo>
                  <a:lnTo>
                    <a:pt x="11070" y="9594"/>
                  </a:lnTo>
                  <a:lnTo>
                    <a:pt x="11070" y="9594"/>
                  </a:lnTo>
                  <a:lnTo>
                    <a:pt x="11070" y="14760"/>
                  </a:lnTo>
                  <a:lnTo>
                    <a:pt x="11070" y="14760"/>
                  </a:ln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id="{5A750E34-7561-4416-B7EF-4C69BC478136}"/>
                </a:ext>
              </a:extLst>
            </p:cNvPr>
            <p:cNvSpPr/>
            <p:nvPr/>
          </p:nvSpPr>
          <p:spPr>
            <a:xfrm>
              <a:off x="10305767" y="3729865"/>
              <a:ext cx="11540" cy="19925"/>
            </a:xfrm>
            <a:custGeom>
              <a:avLst/>
              <a:gdLst>
                <a:gd name="connsiteX0" fmla="*/ 11070 w 11540"/>
                <a:gd name="connsiteY0" fmla="*/ 19926 h 19925"/>
                <a:gd name="connsiteX1" fmla="*/ 4428 w 11540"/>
                <a:gd name="connsiteY1" fmla="*/ 11070 h 19925"/>
                <a:gd name="connsiteX2" fmla="*/ 0 w 11540"/>
                <a:gd name="connsiteY2" fmla="*/ 4428 h 19925"/>
                <a:gd name="connsiteX3" fmla="*/ 5166 w 11540"/>
                <a:gd name="connsiteY3" fmla="*/ 11070 h 19925"/>
                <a:gd name="connsiteX4" fmla="*/ 11070 w 11540"/>
                <a:gd name="connsiteY4" fmla="*/ 19926 h 19925"/>
                <a:gd name="connsiteX5" fmla="*/ 11070 w 11540"/>
                <a:gd name="connsiteY5" fmla="*/ 19926 h 19925"/>
                <a:gd name="connsiteX6" fmla="*/ 11070 w 11540"/>
                <a:gd name="connsiteY6" fmla="*/ 15498 h 19925"/>
                <a:gd name="connsiteX7" fmla="*/ 11070 w 11540"/>
                <a:gd name="connsiteY7" fmla="*/ 8118 h 19925"/>
                <a:gd name="connsiteX8" fmla="*/ 11070 w 11540"/>
                <a:gd name="connsiteY8" fmla="*/ 0 h 19925"/>
                <a:gd name="connsiteX9" fmla="*/ 11070 w 11540"/>
                <a:gd name="connsiteY9" fmla="*/ 0 h 19925"/>
                <a:gd name="connsiteX10" fmla="*/ 11070 w 11540"/>
                <a:gd name="connsiteY10" fmla="*/ 6642 h 19925"/>
                <a:gd name="connsiteX11" fmla="*/ 11070 w 11540"/>
                <a:gd name="connsiteY11" fmla="*/ 6642 h 19925"/>
                <a:gd name="connsiteX12" fmla="*/ 11070 w 11540"/>
                <a:gd name="connsiteY12" fmla="*/ 6642 h 19925"/>
                <a:gd name="connsiteX13" fmla="*/ 11070 w 11540"/>
                <a:gd name="connsiteY13" fmla="*/ 11070 h 19925"/>
                <a:gd name="connsiteX14" fmla="*/ 11070 w 11540"/>
                <a:gd name="connsiteY14" fmla="*/ 1107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40" h="19925">
                  <a:moveTo>
                    <a:pt x="11070" y="19926"/>
                  </a:moveTo>
                  <a:lnTo>
                    <a:pt x="4428" y="11070"/>
                  </a:lnTo>
                  <a:lnTo>
                    <a:pt x="0" y="4428"/>
                  </a:lnTo>
                  <a:lnTo>
                    <a:pt x="5166" y="11070"/>
                  </a:lnTo>
                  <a:lnTo>
                    <a:pt x="11070" y="19926"/>
                  </a:lnTo>
                  <a:cubicBezTo>
                    <a:pt x="11070" y="19926"/>
                    <a:pt x="11070" y="19926"/>
                    <a:pt x="11070" y="19926"/>
                  </a:cubicBezTo>
                  <a:lnTo>
                    <a:pt x="11070" y="15498"/>
                  </a:lnTo>
                  <a:lnTo>
                    <a:pt x="11070" y="8118"/>
                  </a:lnTo>
                  <a:cubicBezTo>
                    <a:pt x="11697" y="5449"/>
                    <a:pt x="11697" y="2669"/>
                    <a:pt x="11070" y="0"/>
                  </a:cubicBezTo>
                  <a:lnTo>
                    <a:pt x="11070" y="0"/>
                  </a:lnTo>
                  <a:cubicBezTo>
                    <a:pt x="11284" y="2209"/>
                    <a:pt x="11284" y="4433"/>
                    <a:pt x="11070" y="6642"/>
                  </a:cubicBezTo>
                  <a:lnTo>
                    <a:pt x="11070" y="6642"/>
                  </a:lnTo>
                  <a:lnTo>
                    <a:pt x="11070" y="6642"/>
                  </a:lnTo>
                  <a:lnTo>
                    <a:pt x="11070" y="11070"/>
                  </a:lnTo>
                  <a:cubicBezTo>
                    <a:pt x="11070" y="11070"/>
                    <a:pt x="11070" y="11070"/>
                    <a:pt x="11070" y="11070"/>
                  </a:cubicBez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id="{4E039386-6F57-4A22-911A-62EB908C44CA}"/>
                </a:ext>
              </a:extLst>
            </p:cNvPr>
            <p:cNvSpPr/>
            <p:nvPr/>
          </p:nvSpPr>
          <p:spPr>
            <a:xfrm>
              <a:off x="10305767" y="3729865"/>
              <a:ext cx="11374" cy="19925"/>
            </a:xfrm>
            <a:custGeom>
              <a:avLst/>
              <a:gdLst>
                <a:gd name="connsiteX0" fmla="*/ 11070 w 11374"/>
                <a:gd name="connsiteY0" fmla="*/ 19926 h 19925"/>
                <a:gd name="connsiteX1" fmla="*/ 5166 w 11374"/>
                <a:gd name="connsiteY1" fmla="*/ 11808 h 19925"/>
                <a:gd name="connsiteX2" fmla="*/ 0 w 11374"/>
                <a:gd name="connsiteY2" fmla="*/ 4428 h 19925"/>
                <a:gd name="connsiteX3" fmla="*/ 5166 w 11374"/>
                <a:gd name="connsiteY3" fmla="*/ 11070 h 19925"/>
                <a:gd name="connsiteX4" fmla="*/ 11070 w 11374"/>
                <a:gd name="connsiteY4" fmla="*/ 19926 h 19925"/>
                <a:gd name="connsiteX5" fmla="*/ 11070 w 11374"/>
                <a:gd name="connsiteY5" fmla="*/ 19926 h 19925"/>
                <a:gd name="connsiteX6" fmla="*/ 11070 w 11374"/>
                <a:gd name="connsiteY6" fmla="*/ 15498 h 19925"/>
                <a:gd name="connsiteX7" fmla="*/ 11070 w 11374"/>
                <a:gd name="connsiteY7" fmla="*/ 8118 h 19925"/>
                <a:gd name="connsiteX8" fmla="*/ 11070 w 11374"/>
                <a:gd name="connsiteY8" fmla="*/ 0 h 19925"/>
                <a:gd name="connsiteX9" fmla="*/ 11070 w 11374"/>
                <a:gd name="connsiteY9" fmla="*/ 0 h 19925"/>
                <a:gd name="connsiteX10" fmla="*/ 11070 w 11374"/>
                <a:gd name="connsiteY10" fmla="*/ 7380 h 19925"/>
                <a:gd name="connsiteX11" fmla="*/ 11070 w 11374"/>
                <a:gd name="connsiteY11" fmla="*/ 7380 h 19925"/>
                <a:gd name="connsiteX12" fmla="*/ 11070 w 11374"/>
                <a:gd name="connsiteY12" fmla="*/ 7380 h 19925"/>
                <a:gd name="connsiteX13" fmla="*/ 11070 w 11374"/>
                <a:gd name="connsiteY13" fmla="*/ 11808 h 19925"/>
                <a:gd name="connsiteX14" fmla="*/ 11070 w 11374"/>
                <a:gd name="connsiteY14" fmla="*/ 1180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74" h="19925">
                  <a:moveTo>
                    <a:pt x="11070" y="19926"/>
                  </a:moveTo>
                  <a:lnTo>
                    <a:pt x="5166" y="11808"/>
                  </a:lnTo>
                  <a:lnTo>
                    <a:pt x="0" y="4428"/>
                  </a:lnTo>
                  <a:cubicBezTo>
                    <a:pt x="0" y="4428"/>
                    <a:pt x="0" y="4428"/>
                    <a:pt x="5166" y="11070"/>
                  </a:cubicBezTo>
                  <a:lnTo>
                    <a:pt x="11070" y="19926"/>
                  </a:lnTo>
                  <a:lnTo>
                    <a:pt x="11070" y="19926"/>
                  </a:lnTo>
                  <a:lnTo>
                    <a:pt x="11070" y="15498"/>
                  </a:lnTo>
                  <a:lnTo>
                    <a:pt x="11070" y="8118"/>
                  </a:lnTo>
                  <a:cubicBezTo>
                    <a:pt x="11476" y="5427"/>
                    <a:pt x="11476" y="2691"/>
                    <a:pt x="11070" y="0"/>
                  </a:cubicBezTo>
                  <a:lnTo>
                    <a:pt x="11070" y="0"/>
                  </a:lnTo>
                  <a:cubicBezTo>
                    <a:pt x="11247" y="2457"/>
                    <a:pt x="11247" y="4923"/>
                    <a:pt x="11070" y="7380"/>
                  </a:cubicBezTo>
                  <a:lnTo>
                    <a:pt x="11070" y="7380"/>
                  </a:lnTo>
                  <a:lnTo>
                    <a:pt x="11070" y="7380"/>
                  </a:lnTo>
                  <a:lnTo>
                    <a:pt x="11070" y="11808"/>
                  </a:lnTo>
                  <a:cubicBezTo>
                    <a:pt x="11070" y="11808"/>
                    <a:pt x="11070" y="11808"/>
                    <a:pt x="11070" y="11808"/>
                  </a:cubicBez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id="{1511635E-CA06-48F4-9743-4F26026B2462}"/>
                </a:ext>
              </a:extLst>
            </p:cNvPr>
            <p:cNvSpPr/>
            <p:nvPr/>
          </p:nvSpPr>
          <p:spPr>
            <a:xfrm>
              <a:off x="10305767" y="3734293"/>
              <a:ext cx="11457" cy="16974"/>
            </a:xfrm>
            <a:custGeom>
              <a:avLst/>
              <a:gdLst>
                <a:gd name="connsiteX0" fmla="*/ 11070 w 11457"/>
                <a:gd name="connsiteY0" fmla="*/ 15498 h 16974"/>
                <a:gd name="connsiteX1" fmla="*/ 5166 w 11457"/>
                <a:gd name="connsiteY1" fmla="*/ 7380 h 16974"/>
                <a:gd name="connsiteX2" fmla="*/ 0 w 11457"/>
                <a:gd name="connsiteY2" fmla="*/ 0 h 16974"/>
                <a:gd name="connsiteX3" fmla="*/ 5166 w 11457"/>
                <a:gd name="connsiteY3" fmla="*/ 6642 h 16974"/>
                <a:gd name="connsiteX4" fmla="*/ 11070 w 11457"/>
                <a:gd name="connsiteY4" fmla="*/ 15498 h 16974"/>
                <a:gd name="connsiteX5" fmla="*/ 11070 w 11457"/>
                <a:gd name="connsiteY5" fmla="*/ 15498 h 16974"/>
                <a:gd name="connsiteX6" fmla="*/ 11070 w 11457"/>
                <a:gd name="connsiteY6" fmla="*/ 10332 h 16974"/>
                <a:gd name="connsiteX7" fmla="*/ 11070 w 11457"/>
                <a:gd name="connsiteY7" fmla="*/ 10332 h 16974"/>
                <a:gd name="connsiteX8" fmla="*/ 11070 w 11457"/>
                <a:gd name="connsiteY8" fmla="*/ 2214 h 16974"/>
                <a:gd name="connsiteX9" fmla="*/ 11070 w 11457"/>
                <a:gd name="connsiteY9" fmla="*/ 2214 h 16974"/>
                <a:gd name="connsiteX10" fmla="*/ 11070 w 11457"/>
                <a:gd name="connsiteY10" fmla="*/ 8118 h 16974"/>
                <a:gd name="connsiteX11" fmla="*/ 11070 w 11457"/>
                <a:gd name="connsiteY11" fmla="*/ 12546 h 16974"/>
                <a:gd name="connsiteX12" fmla="*/ 11070 w 11457"/>
                <a:gd name="connsiteY12" fmla="*/ 12546 h 16974"/>
                <a:gd name="connsiteX13" fmla="*/ 11070 w 11457"/>
                <a:gd name="connsiteY13" fmla="*/ 16974 h 16974"/>
                <a:gd name="connsiteX14" fmla="*/ 11070 w 11457"/>
                <a:gd name="connsiteY14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457" h="16974">
                  <a:moveTo>
                    <a:pt x="11070" y="15498"/>
                  </a:moveTo>
                  <a:lnTo>
                    <a:pt x="5166" y="7380"/>
                  </a:lnTo>
                  <a:lnTo>
                    <a:pt x="0" y="0"/>
                  </a:lnTo>
                  <a:lnTo>
                    <a:pt x="5166" y="6642"/>
                  </a:lnTo>
                  <a:lnTo>
                    <a:pt x="11070" y="15498"/>
                  </a:lnTo>
                  <a:lnTo>
                    <a:pt x="11070" y="15498"/>
                  </a:lnTo>
                  <a:lnTo>
                    <a:pt x="11070" y="10332"/>
                  </a:lnTo>
                  <a:lnTo>
                    <a:pt x="11070" y="10332"/>
                  </a:lnTo>
                  <a:cubicBezTo>
                    <a:pt x="11587" y="7651"/>
                    <a:pt x="11587" y="4895"/>
                    <a:pt x="11070" y="2214"/>
                  </a:cubicBezTo>
                  <a:lnTo>
                    <a:pt x="11070" y="2214"/>
                  </a:lnTo>
                  <a:cubicBezTo>
                    <a:pt x="11262" y="4177"/>
                    <a:pt x="11262" y="6155"/>
                    <a:pt x="11070" y="8118"/>
                  </a:cubicBezTo>
                  <a:cubicBezTo>
                    <a:pt x="10620" y="9559"/>
                    <a:pt x="10620" y="11105"/>
                    <a:pt x="11070" y="12546"/>
                  </a:cubicBezTo>
                  <a:lnTo>
                    <a:pt x="11070" y="12546"/>
                  </a:lnTo>
                  <a:lnTo>
                    <a:pt x="11070" y="16974"/>
                  </a:lnTo>
                  <a:cubicBezTo>
                    <a:pt x="11070" y="16974"/>
                    <a:pt x="11070" y="16974"/>
                    <a:pt x="11070" y="16974"/>
                  </a:cubicBez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id="{EA8679A4-16AE-4F1D-BE87-FB1DFC09957A}"/>
                </a:ext>
              </a:extLst>
            </p:cNvPr>
            <p:cNvSpPr/>
            <p:nvPr/>
          </p:nvSpPr>
          <p:spPr>
            <a:xfrm>
              <a:off x="10305767" y="3729865"/>
              <a:ext cx="11562" cy="19925"/>
            </a:xfrm>
            <a:custGeom>
              <a:avLst/>
              <a:gdLst>
                <a:gd name="connsiteX0" fmla="*/ 11070 w 11562"/>
                <a:gd name="connsiteY0" fmla="*/ 19926 h 19925"/>
                <a:gd name="connsiteX1" fmla="*/ 5166 w 11562"/>
                <a:gd name="connsiteY1" fmla="*/ 11070 h 19925"/>
                <a:gd name="connsiteX2" fmla="*/ 0 w 11562"/>
                <a:gd name="connsiteY2" fmla="*/ 4428 h 19925"/>
                <a:gd name="connsiteX3" fmla="*/ 5166 w 11562"/>
                <a:gd name="connsiteY3" fmla="*/ 11070 h 19925"/>
                <a:gd name="connsiteX4" fmla="*/ 11070 w 11562"/>
                <a:gd name="connsiteY4" fmla="*/ 19188 h 19925"/>
                <a:gd name="connsiteX5" fmla="*/ 11070 w 11562"/>
                <a:gd name="connsiteY5" fmla="*/ 19188 h 19925"/>
                <a:gd name="connsiteX6" fmla="*/ 11070 w 11562"/>
                <a:gd name="connsiteY6" fmla="*/ 14022 h 19925"/>
                <a:gd name="connsiteX7" fmla="*/ 11070 w 11562"/>
                <a:gd name="connsiteY7" fmla="*/ 7380 h 19925"/>
                <a:gd name="connsiteX8" fmla="*/ 11070 w 11562"/>
                <a:gd name="connsiteY8" fmla="*/ 0 h 19925"/>
                <a:gd name="connsiteX9" fmla="*/ 11070 w 11562"/>
                <a:gd name="connsiteY9" fmla="*/ 0 h 19925"/>
                <a:gd name="connsiteX10" fmla="*/ 11070 w 11562"/>
                <a:gd name="connsiteY10" fmla="*/ 5904 h 19925"/>
                <a:gd name="connsiteX11" fmla="*/ 11070 w 11562"/>
                <a:gd name="connsiteY11" fmla="*/ 10332 h 19925"/>
                <a:gd name="connsiteX12" fmla="*/ 11070 w 11562"/>
                <a:gd name="connsiteY12" fmla="*/ 10332 h 19925"/>
                <a:gd name="connsiteX13" fmla="*/ 11070 w 11562"/>
                <a:gd name="connsiteY13" fmla="*/ 14760 h 19925"/>
                <a:gd name="connsiteX14" fmla="*/ 11070 w 11562"/>
                <a:gd name="connsiteY14" fmla="*/ 1476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62" h="19925">
                  <a:moveTo>
                    <a:pt x="11070" y="19926"/>
                  </a:moveTo>
                  <a:lnTo>
                    <a:pt x="5166" y="11070"/>
                  </a:lnTo>
                  <a:cubicBezTo>
                    <a:pt x="3218" y="9044"/>
                    <a:pt x="1483" y="6818"/>
                    <a:pt x="0" y="4428"/>
                  </a:cubicBezTo>
                  <a:lnTo>
                    <a:pt x="5166" y="11070"/>
                  </a:lnTo>
                  <a:lnTo>
                    <a:pt x="11070" y="19188"/>
                  </a:lnTo>
                  <a:lnTo>
                    <a:pt x="11070" y="19188"/>
                  </a:lnTo>
                  <a:lnTo>
                    <a:pt x="11070" y="14022"/>
                  </a:lnTo>
                  <a:lnTo>
                    <a:pt x="11070" y="7380"/>
                  </a:lnTo>
                  <a:cubicBezTo>
                    <a:pt x="11727" y="4964"/>
                    <a:pt x="11727" y="2416"/>
                    <a:pt x="11070" y="0"/>
                  </a:cubicBezTo>
                  <a:lnTo>
                    <a:pt x="11070" y="0"/>
                  </a:lnTo>
                  <a:cubicBezTo>
                    <a:pt x="11373" y="1956"/>
                    <a:pt x="11373" y="3948"/>
                    <a:pt x="11070" y="5904"/>
                  </a:cubicBezTo>
                  <a:cubicBezTo>
                    <a:pt x="11070" y="5904"/>
                    <a:pt x="11070" y="5904"/>
                    <a:pt x="11070" y="10332"/>
                  </a:cubicBezTo>
                  <a:lnTo>
                    <a:pt x="11070" y="10332"/>
                  </a:lnTo>
                  <a:cubicBezTo>
                    <a:pt x="11070" y="10332"/>
                    <a:pt x="11070" y="10332"/>
                    <a:pt x="11070" y="14760"/>
                  </a:cubicBezTo>
                  <a:lnTo>
                    <a:pt x="11070" y="14760"/>
                  </a:ln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id="{C975E2E6-397C-457E-9505-7CC390F0D09F}"/>
                </a:ext>
              </a:extLst>
            </p:cNvPr>
            <p:cNvSpPr/>
            <p:nvPr/>
          </p:nvSpPr>
          <p:spPr>
            <a:xfrm>
              <a:off x="10305767" y="3734293"/>
              <a:ext cx="11413" cy="14760"/>
            </a:xfrm>
            <a:custGeom>
              <a:avLst/>
              <a:gdLst>
                <a:gd name="connsiteX0" fmla="*/ 11070 w 11413"/>
                <a:gd name="connsiteY0" fmla="*/ 14760 h 14760"/>
                <a:gd name="connsiteX1" fmla="*/ 4428 w 11413"/>
                <a:gd name="connsiteY1" fmla="*/ 6642 h 14760"/>
                <a:gd name="connsiteX2" fmla="*/ 0 w 11413"/>
                <a:gd name="connsiteY2" fmla="*/ 0 h 14760"/>
                <a:gd name="connsiteX3" fmla="*/ 5166 w 11413"/>
                <a:gd name="connsiteY3" fmla="*/ 6642 h 14760"/>
                <a:gd name="connsiteX4" fmla="*/ 11070 w 11413"/>
                <a:gd name="connsiteY4" fmla="*/ 14760 h 14760"/>
                <a:gd name="connsiteX5" fmla="*/ 11070 w 11413"/>
                <a:gd name="connsiteY5" fmla="*/ 14760 h 14760"/>
                <a:gd name="connsiteX6" fmla="*/ 11070 w 11413"/>
                <a:gd name="connsiteY6" fmla="*/ 10332 h 14760"/>
                <a:gd name="connsiteX7" fmla="*/ 11070 w 11413"/>
                <a:gd name="connsiteY7" fmla="*/ 10332 h 14760"/>
                <a:gd name="connsiteX8" fmla="*/ 11070 w 11413"/>
                <a:gd name="connsiteY8" fmla="*/ 10332 h 14760"/>
                <a:gd name="connsiteX9" fmla="*/ 11070 w 11413"/>
                <a:gd name="connsiteY9" fmla="*/ 2952 h 14760"/>
                <a:gd name="connsiteX10" fmla="*/ 11070 w 11413"/>
                <a:gd name="connsiteY10" fmla="*/ 2952 h 14760"/>
                <a:gd name="connsiteX11" fmla="*/ 11070 w 11413"/>
                <a:gd name="connsiteY11" fmla="*/ 8856 h 14760"/>
                <a:gd name="connsiteX12" fmla="*/ 11070 w 11413"/>
                <a:gd name="connsiteY12" fmla="*/ 8856 h 14760"/>
                <a:gd name="connsiteX13" fmla="*/ 11070 w 11413"/>
                <a:gd name="connsiteY13" fmla="*/ 8856 h 14760"/>
                <a:gd name="connsiteX14" fmla="*/ 11070 w 11413"/>
                <a:gd name="connsiteY14" fmla="*/ 8856 h 14760"/>
                <a:gd name="connsiteX15" fmla="*/ 11070 w 11413"/>
                <a:gd name="connsiteY15" fmla="*/ 8856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13" h="14760">
                  <a:moveTo>
                    <a:pt x="11070" y="14760"/>
                  </a:moveTo>
                  <a:lnTo>
                    <a:pt x="4428" y="6642"/>
                  </a:lnTo>
                  <a:lnTo>
                    <a:pt x="0" y="0"/>
                  </a:lnTo>
                  <a:cubicBezTo>
                    <a:pt x="0" y="0"/>
                    <a:pt x="0" y="0"/>
                    <a:pt x="5166" y="6642"/>
                  </a:cubicBezTo>
                  <a:lnTo>
                    <a:pt x="11070" y="14760"/>
                  </a:lnTo>
                  <a:cubicBezTo>
                    <a:pt x="11070" y="14760"/>
                    <a:pt x="11070" y="14760"/>
                    <a:pt x="11070" y="14760"/>
                  </a:cubicBezTo>
                  <a:lnTo>
                    <a:pt x="11070" y="10332"/>
                  </a:lnTo>
                  <a:cubicBezTo>
                    <a:pt x="11070" y="10332"/>
                    <a:pt x="11070" y="10332"/>
                    <a:pt x="11070" y="10332"/>
                  </a:cubicBezTo>
                  <a:lnTo>
                    <a:pt x="11070" y="10332"/>
                  </a:lnTo>
                  <a:cubicBezTo>
                    <a:pt x="11528" y="7894"/>
                    <a:pt x="11528" y="5390"/>
                    <a:pt x="11070" y="2952"/>
                  </a:cubicBezTo>
                  <a:lnTo>
                    <a:pt x="11070" y="2952"/>
                  </a:lnTo>
                  <a:cubicBezTo>
                    <a:pt x="11262" y="4915"/>
                    <a:pt x="11262" y="6893"/>
                    <a:pt x="11070" y="8856"/>
                  </a:cubicBezTo>
                  <a:cubicBezTo>
                    <a:pt x="11070" y="8856"/>
                    <a:pt x="11070" y="8856"/>
                    <a:pt x="11070" y="8856"/>
                  </a:cubicBezTo>
                  <a:lnTo>
                    <a:pt x="11070" y="8856"/>
                  </a:lnTo>
                  <a:cubicBezTo>
                    <a:pt x="11070" y="8856"/>
                    <a:pt x="11070" y="8856"/>
                    <a:pt x="11070" y="8856"/>
                  </a:cubicBezTo>
                  <a:cubicBezTo>
                    <a:pt x="11070" y="8856"/>
                    <a:pt x="11070" y="8856"/>
                    <a:pt x="11070" y="8856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id="{482222D0-F0EB-4CAF-B258-246EF07A4551}"/>
                </a:ext>
              </a:extLst>
            </p:cNvPr>
            <p:cNvSpPr/>
            <p:nvPr/>
          </p:nvSpPr>
          <p:spPr>
            <a:xfrm>
              <a:off x="10305767" y="3729865"/>
              <a:ext cx="11396" cy="19188"/>
            </a:xfrm>
            <a:custGeom>
              <a:avLst/>
              <a:gdLst>
                <a:gd name="connsiteX0" fmla="*/ 11070 w 11396"/>
                <a:gd name="connsiteY0" fmla="*/ 19188 h 19188"/>
                <a:gd name="connsiteX1" fmla="*/ 5166 w 11396"/>
                <a:gd name="connsiteY1" fmla="*/ 11070 h 19188"/>
                <a:gd name="connsiteX2" fmla="*/ 0 w 11396"/>
                <a:gd name="connsiteY2" fmla="*/ 4428 h 19188"/>
                <a:gd name="connsiteX3" fmla="*/ 5166 w 11396"/>
                <a:gd name="connsiteY3" fmla="*/ 11070 h 19188"/>
                <a:gd name="connsiteX4" fmla="*/ 11070 w 11396"/>
                <a:gd name="connsiteY4" fmla="*/ 19188 h 19188"/>
                <a:gd name="connsiteX5" fmla="*/ 11070 w 11396"/>
                <a:gd name="connsiteY5" fmla="*/ 19188 h 19188"/>
                <a:gd name="connsiteX6" fmla="*/ 11070 w 11396"/>
                <a:gd name="connsiteY6" fmla="*/ 14760 h 19188"/>
                <a:gd name="connsiteX7" fmla="*/ 11070 w 11396"/>
                <a:gd name="connsiteY7" fmla="*/ 7380 h 19188"/>
                <a:gd name="connsiteX8" fmla="*/ 11070 w 11396"/>
                <a:gd name="connsiteY8" fmla="*/ 0 h 19188"/>
                <a:gd name="connsiteX9" fmla="*/ 11070 w 11396"/>
                <a:gd name="connsiteY9" fmla="*/ 0 h 19188"/>
                <a:gd name="connsiteX10" fmla="*/ 11070 w 11396"/>
                <a:gd name="connsiteY10" fmla="*/ 6642 h 19188"/>
                <a:gd name="connsiteX11" fmla="*/ 11070 w 11396"/>
                <a:gd name="connsiteY11" fmla="*/ 6642 h 19188"/>
                <a:gd name="connsiteX12" fmla="*/ 11070 w 11396"/>
                <a:gd name="connsiteY12" fmla="*/ 1107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96" h="19188">
                  <a:moveTo>
                    <a:pt x="11070" y="19188"/>
                  </a:moveTo>
                  <a:cubicBezTo>
                    <a:pt x="8834" y="16686"/>
                    <a:pt x="6856" y="13967"/>
                    <a:pt x="5166" y="11070"/>
                  </a:cubicBezTo>
                  <a:cubicBezTo>
                    <a:pt x="3218" y="9044"/>
                    <a:pt x="1483" y="6818"/>
                    <a:pt x="0" y="4428"/>
                  </a:cubicBezTo>
                  <a:cubicBezTo>
                    <a:pt x="0" y="4428"/>
                    <a:pt x="0" y="4428"/>
                    <a:pt x="5166" y="11070"/>
                  </a:cubicBezTo>
                  <a:lnTo>
                    <a:pt x="11070" y="19188"/>
                  </a:lnTo>
                  <a:lnTo>
                    <a:pt x="11070" y="19188"/>
                  </a:lnTo>
                  <a:lnTo>
                    <a:pt x="11070" y="14760"/>
                  </a:lnTo>
                  <a:lnTo>
                    <a:pt x="11070" y="7380"/>
                  </a:lnTo>
                  <a:cubicBezTo>
                    <a:pt x="11432" y="4934"/>
                    <a:pt x="11432" y="2446"/>
                    <a:pt x="11070" y="0"/>
                  </a:cubicBezTo>
                  <a:lnTo>
                    <a:pt x="11070" y="0"/>
                  </a:lnTo>
                  <a:cubicBezTo>
                    <a:pt x="11505" y="2193"/>
                    <a:pt x="11505" y="4449"/>
                    <a:pt x="11070" y="6642"/>
                  </a:cubicBezTo>
                  <a:lnTo>
                    <a:pt x="11070" y="6642"/>
                  </a:lnTo>
                  <a:cubicBezTo>
                    <a:pt x="11070" y="6642"/>
                    <a:pt x="11070" y="6642"/>
                    <a:pt x="11070" y="11070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id="{7EBCE999-6423-4E5C-9B52-ACBF07119EC9}"/>
                </a:ext>
              </a:extLst>
            </p:cNvPr>
            <p:cNvSpPr/>
            <p:nvPr/>
          </p:nvSpPr>
          <p:spPr>
            <a:xfrm>
              <a:off x="10305767" y="3734293"/>
              <a:ext cx="11490" cy="14760"/>
            </a:xfrm>
            <a:custGeom>
              <a:avLst/>
              <a:gdLst>
                <a:gd name="connsiteX0" fmla="*/ 11070 w 11490"/>
                <a:gd name="connsiteY0" fmla="*/ 14760 h 14760"/>
                <a:gd name="connsiteX1" fmla="*/ 5166 w 11490"/>
                <a:gd name="connsiteY1" fmla="*/ 6642 h 14760"/>
                <a:gd name="connsiteX2" fmla="*/ 0 w 11490"/>
                <a:gd name="connsiteY2" fmla="*/ 0 h 14760"/>
                <a:gd name="connsiteX3" fmla="*/ 5166 w 11490"/>
                <a:gd name="connsiteY3" fmla="*/ 6642 h 14760"/>
                <a:gd name="connsiteX4" fmla="*/ 11070 w 11490"/>
                <a:gd name="connsiteY4" fmla="*/ 14022 h 14760"/>
                <a:gd name="connsiteX5" fmla="*/ 11070 w 11490"/>
                <a:gd name="connsiteY5" fmla="*/ 14022 h 14760"/>
                <a:gd name="connsiteX6" fmla="*/ 11070 w 11490"/>
                <a:gd name="connsiteY6" fmla="*/ 9594 h 14760"/>
                <a:gd name="connsiteX7" fmla="*/ 11070 w 11490"/>
                <a:gd name="connsiteY7" fmla="*/ 9594 h 14760"/>
                <a:gd name="connsiteX8" fmla="*/ 11070 w 11490"/>
                <a:gd name="connsiteY8" fmla="*/ 9594 h 14760"/>
                <a:gd name="connsiteX9" fmla="*/ 11070 w 11490"/>
                <a:gd name="connsiteY9" fmla="*/ 2214 h 14760"/>
                <a:gd name="connsiteX10" fmla="*/ 11070 w 11490"/>
                <a:gd name="connsiteY10" fmla="*/ 2214 h 14760"/>
                <a:gd name="connsiteX11" fmla="*/ 11070 w 11490"/>
                <a:gd name="connsiteY11" fmla="*/ 8856 h 14760"/>
                <a:gd name="connsiteX12" fmla="*/ 11070 w 11490"/>
                <a:gd name="connsiteY12" fmla="*/ 8856 h 14760"/>
                <a:gd name="connsiteX13" fmla="*/ 11070 w 11490"/>
                <a:gd name="connsiteY13" fmla="*/ 8856 h 14760"/>
                <a:gd name="connsiteX14" fmla="*/ 11070 w 11490"/>
                <a:gd name="connsiteY14" fmla="*/ 8856 h 14760"/>
                <a:gd name="connsiteX15" fmla="*/ 11070 w 11490"/>
                <a:gd name="connsiteY15" fmla="*/ 13284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90" h="14760">
                  <a:moveTo>
                    <a:pt x="11070" y="14760"/>
                  </a:moveTo>
                  <a:cubicBezTo>
                    <a:pt x="8834" y="12258"/>
                    <a:pt x="6856" y="9539"/>
                    <a:pt x="5166" y="6642"/>
                  </a:cubicBezTo>
                  <a:cubicBezTo>
                    <a:pt x="3218" y="4616"/>
                    <a:pt x="1483" y="2390"/>
                    <a:pt x="0" y="0"/>
                  </a:cubicBezTo>
                  <a:cubicBezTo>
                    <a:pt x="0" y="0"/>
                    <a:pt x="0" y="0"/>
                    <a:pt x="5166" y="6642"/>
                  </a:cubicBezTo>
                  <a:lnTo>
                    <a:pt x="11070" y="14022"/>
                  </a:lnTo>
                  <a:lnTo>
                    <a:pt x="11070" y="14022"/>
                  </a:lnTo>
                  <a:cubicBezTo>
                    <a:pt x="10967" y="12548"/>
                    <a:pt x="10967" y="11068"/>
                    <a:pt x="11070" y="9594"/>
                  </a:cubicBezTo>
                  <a:cubicBezTo>
                    <a:pt x="11070" y="9594"/>
                    <a:pt x="11070" y="9594"/>
                    <a:pt x="11070" y="9594"/>
                  </a:cubicBezTo>
                  <a:lnTo>
                    <a:pt x="11070" y="9594"/>
                  </a:lnTo>
                  <a:cubicBezTo>
                    <a:pt x="11550" y="7157"/>
                    <a:pt x="11550" y="4651"/>
                    <a:pt x="11070" y="2214"/>
                  </a:cubicBezTo>
                  <a:lnTo>
                    <a:pt x="11070" y="2214"/>
                  </a:lnTo>
                  <a:cubicBezTo>
                    <a:pt x="11631" y="4393"/>
                    <a:pt x="11631" y="6677"/>
                    <a:pt x="11070" y="8856"/>
                  </a:cubicBezTo>
                  <a:lnTo>
                    <a:pt x="11070" y="8856"/>
                  </a:lnTo>
                  <a:lnTo>
                    <a:pt x="11070" y="8856"/>
                  </a:lnTo>
                  <a:cubicBezTo>
                    <a:pt x="11070" y="8856"/>
                    <a:pt x="11070" y="8856"/>
                    <a:pt x="11070" y="8856"/>
                  </a:cubicBezTo>
                  <a:cubicBezTo>
                    <a:pt x="11070" y="8856"/>
                    <a:pt x="11070" y="8856"/>
                    <a:pt x="11070" y="13284"/>
                  </a:cubicBezTo>
                  <a:close/>
                </a:path>
              </a:pathLst>
            </a:custGeom>
            <a:solidFill>
              <a:srgbClr val="162C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id="{6072387A-A765-46BF-83DC-F0E962B7692C}"/>
                </a:ext>
              </a:extLst>
            </p:cNvPr>
            <p:cNvSpPr/>
            <p:nvPr/>
          </p:nvSpPr>
          <p:spPr>
            <a:xfrm>
              <a:off x="10305767" y="3729865"/>
              <a:ext cx="11468" cy="18450"/>
            </a:xfrm>
            <a:custGeom>
              <a:avLst/>
              <a:gdLst>
                <a:gd name="connsiteX0" fmla="*/ 11070 w 11468"/>
                <a:gd name="connsiteY0" fmla="*/ 18450 h 18450"/>
                <a:gd name="connsiteX1" fmla="*/ 4428 w 11468"/>
                <a:gd name="connsiteY1" fmla="*/ 11070 h 18450"/>
                <a:gd name="connsiteX2" fmla="*/ 0 w 11468"/>
                <a:gd name="connsiteY2" fmla="*/ 4428 h 18450"/>
                <a:gd name="connsiteX3" fmla="*/ 5166 w 11468"/>
                <a:gd name="connsiteY3" fmla="*/ 11070 h 18450"/>
                <a:gd name="connsiteX4" fmla="*/ 11070 w 11468"/>
                <a:gd name="connsiteY4" fmla="*/ 18450 h 18450"/>
                <a:gd name="connsiteX5" fmla="*/ 11070 w 11468"/>
                <a:gd name="connsiteY5" fmla="*/ 18450 h 18450"/>
                <a:gd name="connsiteX6" fmla="*/ 11070 w 11468"/>
                <a:gd name="connsiteY6" fmla="*/ 14022 h 18450"/>
                <a:gd name="connsiteX7" fmla="*/ 11070 w 11468"/>
                <a:gd name="connsiteY7" fmla="*/ 7380 h 18450"/>
                <a:gd name="connsiteX8" fmla="*/ 11070 w 11468"/>
                <a:gd name="connsiteY8" fmla="*/ 0 h 18450"/>
                <a:gd name="connsiteX9" fmla="*/ 11070 w 11468"/>
                <a:gd name="connsiteY9" fmla="*/ 0 h 18450"/>
                <a:gd name="connsiteX10" fmla="*/ 11070 w 11468"/>
                <a:gd name="connsiteY10" fmla="*/ 5904 h 18450"/>
                <a:gd name="connsiteX11" fmla="*/ 11070 w 11468"/>
                <a:gd name="connsiteY11" fmla="*/ 5904 h 18450"/>
                <a:gd name="connsiteX12" fmla="*/ 11070 w 11468"/>
                <a:gd name="connsiteY12" fmla="*/ 5904 h 18450"/>
                <a:gd name="connsiteX13" fmla="*/ 11070 w 11468"/>
                <a:gd name="connsiteY13" fmla="*/ 5904 h 18450"/>
                <a:gd name="connsiteX14" fmla="*/ 11070 w 11468"/>
                <a:gd name="connsiteY14" fmla="*/ 590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468" h="18450">
                  <a:moveTo>
                    <a:pt x="11070" y="18450"/>
                  </a:moveTo>
                  <a:lnTo>
                    <a:pt x="4428" y="11070"/>
                  </a:lnTo>
                  <a:lnTo>
                    <a:pt x="0" y="4428"/>
                  </a:lnTo>
                  <a:cubicBezTo>
                    <a:pt x="0" y="4428"/>
                    <a:pt x="0" y="4428"/>
                    <a:pt x="5166" y="11070"/>
                  </a:cubicBezTo>
                  <a:lnTo>
                    <a:pt x="11070" y="18450"/>
                  </a:lnTo>
                  <a:lnTo>
                    <a:pt x="11070" y="18450"/>
                  </a:lnTo>
                  <a:cubicBezTo>
                    <a:pt x="10849" y="16982"/>
                    <a:pt x="10849" y="15490"/>
                    <a:pt x="11070" y="14022"/>
                  </a:cubicBezTo>
                  <a:lnTo>
                    <a:pt x="11070" y="7380"/>
                  </a:lnTo>
                  <a:cubicBezTo>
                    <a:pt x="11432" y="4934"/>
                    <a:pt x="11432" y="2446"/>
                    <a:pt x="11070" y="0"/>
                  </a:cubicBezTo>
                  <a:lnTo>
                    <a:pt x="11070" y="0"/>
                  </a:lnTo>
                  <a:cubicBezTo>
                    <a:pt x="11601" y="1931"/>
                    <a:pt x="11601" y="3972"/>
                    <a:pt x="11070" y="5904"/>
                  </a:cubicBezTo>
                  <a:lnTo>
                    <a:pt x="11070" y="5904"/>
                  </a:lnTo>
                  <a:cubicBezTo>
                    <a:pt x="11070" y="5904"/>
                    <a:pt x="11070" y="5904"/>
                    <a:pt x="11070" y="5904"/>
                  </a:cubicBezTo>
                  <a:cubicBezTo>
                    <a:pt x="11070" y="5904"/>
                    <a:pt x="11070" y="5904"/>
                    <a:pt x="11070" y="5904"/>
                  </a:cubicBezTo>
                  <a:cubicBezTo>
                    <a:pt x="11070" y="5904"/>
                    <a:pt x="11070" y="5904"/>
                    <a:pt x="11070" y="5904"/>
                  </a:cubicBezTo>
                  <a:close/>
                </a:path>
              </a:pathLst>
            </a:custGeom>
            <a:solidFill>
              <a:srgbClr val="162C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id="{88A71112-39DE-4D61-8ECC-487841E7EA4E}"/>
                </a:ext>
              </a:extLst>
            </p:cNvPr>
            <p:cNvSpPr/>
            <p:nvPr/>
          </p:nvSpPr>
          <p:spPr>
            <a:xfrm>
              <a:off x="10305767" y="3729865"/>
              <a:ext cx="11302" cy="18450"/>
            </a:xfrm>
            <a:custGeom>
              <a:avLst/>
              <a:gdLst>
                <a:gd name="connsiteX0" fmla="*/ 11070 w 11302"/>
                <a:gd name="connsiteY0" fmla="*/ 18450 h 18450"/>
                <a:gd name="connsiteX1" fmla="*/ 4428 w 11302"/>
                <a:gd name="connsiteY1" fmla="*/ 10332 h 18450"/>
                <a:gd name="connsiteX2" fmla="*/ 0 w 11302"/>
                <a:gd name="connsiteY2" fmla="*/ 4428 h 18450"/>
                <a:gd name="connsiteX3" fmla="*/ 5166 w 11302"/>
                <a:gd name="connsiteY3" fmla="*/ 10332 h 18450"/>
                <a:gd name="connsiteX4" fmla="*/ 11070 w 11302"/>
                <a:gd name="connsiteY4" fmla="*/ 18450 h 18450"/>
                <a:gd name="connsiteX5" fmla="*/ 11070 w 11302"/>
                <a:gd name="connsiteY5" fmla="*/ 18450 h 18450"/>
                <a:gd name="connsiteX6" fmla="*/ 11070 w 11302"/>
                <a:gd name="connsiteY6" fmla="*/ 14022 h 18450"/>
                <a:gd name="connsiteX7" fmla="*/ 11070 w 11302"/>
                <a:gd name="connsiteY7" fmla="*/ 6642 h 18450"/>
                <a:gd name="connsiteX8" fmla="*/ 11070 w 11302"/>
                <a:gd name="connsiteY8" fmla="*/ 0 h 18450"/>
                <a:gd name="connsiteX9" fmla="*/ 11070 w 11302"/>
                <a:gd name="connsiteY9" fmla="*/ 0 h 18450"/>
                <a:gd name="connsiteX10" fmla="*/ 11070 w 11302"/>
                <a:gd name="connsiteY10" fmla="*/ 6642 h 18450"/>
                <a:gd name="connsiteX11" fmla="*/ 11070 w 11302"/>
                <a:gd name="connsiteY11" fmla="*/ 6642 h 18450"/>
                <a:gd name="connsiteX12" fmla="*/ 11070 w 11302"/>
                <a:gd name="connsiteY12" fmla="*/ 6642 h 18450"/>
                <a:gd name="connsiteX13" fmla="*/ 11070 w 11302"/>
                <a:gd name="connsiteY13" fmla="*/ 1107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02" h="18450">
                  <a:moveTo>
                    <a:pt x="11070" y="18450"/>
                  </a:moveTo>
                  <a:lnTo>
                    <a:pt x="4428" y="10332"/>
                  </a:lnTo>
                  <a:cubicBezTo>
                    <a:pt x="2760" y="8517"/>
                    <a:pt x="1277" y="6539"/>
                    <a:pt x="0" y="4428"/>
                  </a:cubicBezTo>
                  <a:cubicBezTo>
                    <a:pt x="0" y="4428"/>
                    <a:pt x="0" y="4428"/>
                    <a:pt x="5166" y="10332"/>
                  </a:cubicBezTo>
                  <a:lnTo>
                    <a:pt x="11070" y="18450"/>
                  </a:lnTo>
                  <a:lnTo>
                    <a:pt x="11070" y="18450"/>
                  </a:lnTo>
                  <a:lnTo>
                    <a:pt x="11070" y="14022"/>
                  </a:lnTo>
                  <a:lnTo>
                    <a:pt x="11070" y="6642"/>
                  </a:lnTo>
                  <a:cubicBezTo>
                    <a:pt x="11380" y="4439"/>
                    <a:pt x="11380" y="2203"/>
                    <a:pt x="11070" y="0"/>
                  </a:cubicBezTo>
                  <a:lnTo>
                    <a:pt x="11070" y="0"/>
                  </a:lnTo>
                  <a:cubicBezTo>
                    <a:pt x="11350" y="2205"/>
                    <a:pt x="11350" y="4437"/>
                    <a:pt x="11070" y="6642"/>
                  </a:cubicBezTo>
                  <a:lnTo>
                    <a:pt x="11070" y="6642"/>
                  </a:lnTo>
                  <a:lnTo>
                    <a:pt x="11070" y="6642"/>
                  </a:lnTo>
                  <a:lnTo>
                    <a:pt x="11070" y="11070"/>
                  </a:ln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id="{4B797ADE-C8D1-49FC-B05D-A407108FFB4D}"/>
                </a:ext>
              </a:extLst>
            </p:cNvPr>
            <p:cNvSpPr/>
            <p:nvPr/>
          </p:nvSpPr>
          <p:spPr>
            <a:xfrm>
              <a:off x="10305767" y="3734293"/>
              <a:ext cx="11319" cy="14022"/>
            </a:xfrm>
            <a:custGeom>
              <a:avLst/>
              <a:gdLst>
                <a:gd name="connsiteX0" fmla="*/ 11070 w 11319"/>
                <a:gd name="connsiteY0" fmla="*/ 14022 h 14022"/>
                <a:gd name="connsiteX1" fmla="*/ 4428 w 11319"/>
                <a:gd name="connsiteY1" fmla="*/ 5904 h 14022"/>
                <a:gd name="connsiteX2" fmla="*/ 0 w 11319"/>
                <a:gd name="connsiteY2" fmla="*/ 0 h 14022"/>
                <a:gd name="connsiteX3" fmla="*/ 5166 w 11319"/>
                <a:gd name="connsiteY3" fmla="*/ 5904 h 14022"/>
                <a:gd name="connsiteX4" fmla="*/ 11070 w 11319"/>
                <a:gd name="connsiteY4" fmla="*/ 13284 h 14022"/>
                <a:gd name="connsiteX5" fmla="*/ 11070 w 11319"/>
                <a:gd name="connsiteY5" fmla="*/ 13284 h 14022"/>
                <a:gd name="connsiteX6" fmla="*/ 11070 w 11319"/>
                <a:gd name="connsiteY6" fmla="*/ 13284 h 14022"/>
                <a:gd name="connsiteX7" fmla="*/ 11070 w 11319"/>
                <a:gd name="connsiteY7" fmla="*/ 8856 h 14022"/>
                <a:gd name="connsiteX8" fmla="*/ 11070 w 11319"/>
                <a:gd name="connsiteY8" fmla="*/ 8856 h 14022"/>
                <a:gd name="connsiteX9" fmla="*/ 11070 w 11319"/>
                <a:gd name="connsiteY9" fmla="*/ 0 h 14022"/>
                <a:gd name="connsiteX10" fmla="*/ 11070 w 11319"/>
                <a:gd name="connsiteY10" fmla="*/ 0 h 14022"/>
                <a:gd name="connsiteX11" fmla="*/ 11070 w 11319"/>
                <a:gd name="connsiteY11" fmla="*/ 7380 h 14022"/>
                <a:gd name="connsiteX12" fmla="*/ 11070 w 11319"/>
                <a:gd name="connsiteY12" fmla="*/ 7380 h 14022"/>
                <a:gd name="connsiteX13" fmla="*/ 11070 w 11319"/>
                <a:gd name="connsiteY13" fmla="*/ 1107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19" h="14022">
                  <a:moveTo>
                    <a:pt x="11070" y="14022"/>
                  </a:moveTo>
                  <a:lnTo>
                    <a:pt x="4428" y="5904"/>
                  </a:lnTo>
                  <a:lnTo>
                    <a:pt x="0" y="0"/>
                  </a:lnTo>
                  <a:cubicBezTo>
                    <a:pt x="0" y="0"/>
                    <a:pt x="0" y="0"/>
                    <a:pt x="5166" y="5904"/>
                  </a:cubicBezTo>
                  <a:lnTo>
                    <a:pt x="11070" y="13284"/>
                  </a:lnTo>
                  <a:lnTo>
                    <a:pt x="11070" y="13284"/>
                  </a:lnTo>
                  <a:lnTo>
                    <a:pt x="11070" y="13284"/>
                  </a:lnTo>
                  <a:lnTo>
                    <a:pt x="11070" y="8856"/>
                  </a:lnTo>
                  <a:lnTo>
                    <a:pt x="11070" y="8856"/>
                  </a:lnTo>
                  <a:cubicBezTo>
                    <a:pt x="11402" y="5913"/>
                    <a:pt x="11402" y="2943"/>
                    <a:pt x="11070" y="0"/>
                  </a:cubicBezTo>
                  <a:lnTo>
                    <a:pt x="11070" y="0"/>
                  </a:lnTo>
                  <a:cubicBezTo>
                    <a:pt x="11247" y="2457"/>
                    <a:pt x="11247" y="4923"/>
                    <a:pt x="11070" y="7380"/>
                  </a:cubicBezTo>
                  <a:cubicBezTo>
                    <a:pt x="11070" y="7380"/>
                    <a:pt x="11070" y="7380"/>
                    <a:pt x="11070" y="7380"/>
                  </a:cubicBezTo>
                  <a:lnTo>
                    <a:pt x="11070" y="11070"/>
                  </a:ln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id="{20E392B0-D9E5-4EA1-8171-2453BE1C065D}"/>
                </a:ext>
              </a:extLst>
            </p:cNvPr>
            <p:cNvSpPr/>
            <p:nvPr/>
          </p:nvSpPr>
          <p:spPr>
            <a:xfrm>
              <a:off x="10305767" y="3734293"/>
              <a:ext cx="11374" cy="15498"/>
            </a:xfrm>
            <a:custGeom>
              <a:avLst/>
              <a:gdLst>
                <a:gd name="connsiteX0" fmla="*/ 11070 w 11374"/>
                <a:gd name="connsiteY0" fmla="*/ 13284 h 15498"/>
                <a:gd name="connsiteX1" fmla="*/ 4428 w 11374"/>
                <a:gd name="connsiteY1" fmla="*/ 5904 h 15498"/>
                <a:gd name="connsiteX2" fmla="*/ 0 w 11374"/>
                <a:gd name="connsiteY2" fmla="*/ 0 h 15498"/>
                <a:gd name="connsiteX3" fmla="*/ 0 w 11374"/>
                <a:gd name="connsiteY3" fmla="*/ 0 h 15498"/>
                <a:gd name="connsiteX4" fmla="*/ 5166 w 11374"/>
                <a:gd name="connsiteY4" fmla="*/ 5904 h 15498"/>
                <a:gd name="connsiteX5" fmla="*/ 11070 w 11374"/>
                <a:gd name="connsiteY5" fmla="*/ 13284 h 15498"/>
                <a:gd name="connsiteX6" fmla="*/ 11070 w 11374"/>
                <a:gd name="connsiteY6" fmla="*/ 13284 h 15498"/>
                <a:gd name="connsiteX7" fmla="*/ 11070 w 11374"/>
                <a:gd name="connsiteY7" fmla="*/ 8856 h 15498"/>
                <a:gd name="connsiteX8" fmla="*/ 11070 w 11374"/>
                <a:gd name="connsiteY8" fmla="*/ 8856 h 15498"/>
                <a:gd name="connsiteX9" fmla="*/ 11070 w 11374"/>
                <a:gd name="connsiteY9" fmla="*/ 738 h 15498"/>
                <a:gd name="connsiteX10" fmla="*/ 11070 w 11374"/>
                <a:gd name="connsiteY10" fmla="*/ 738 h 15498"/>
                <a:gd name="connsiteX11" fmla="*/ 11070 w 11374"/>
                <a:gd name="connsiteY11" fmla="*/ 7380 h 15498"/>
                <a:gd name="connsiteX12" fmla="*/ 11070 w 11374"/>
                <a:gd name="connsiteY12" fmla="*/ 11808 h 15498"/>
                <a:gd name="connsiteX13" fmla="*/ 11070 w 11374"/>
                <a:gd name="connsiteY13" fmla="*/ 11808 h 15498"/>
                <a:gd name="connsiteX14" fmla="*/ 11070 w 11374"/>
                <a:gd name="connsiteY14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74" h="15498">
                  <a:moveTo>
                    <a:pt x="11070" y="13284"/>
                  </a:moveTo>
                  <a:lnTo>
                    <a:pt x="4428" y="5904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5166" y="5904"/>
                  </a:cubicBezTo>
                  <a:lnTo>
                    <a:pt x="11070" y="13284"/>
                  </a:lnTo>
                  <a:lnTo>
                    <a:pt x="11070" y="13284"/>
                  </a:lnTo>
                  <a:lnTo>
                    <a:pt x="11070" y="8856"/>
                  </a:lnTo>
                  <a:cubicBezTo>
                    <a:pt x="11070" y="8856"/>
                    <a:pt x="11070" y="8856"/>
                    <a:pt x="11070" y="8856"/>
                  </a:cubicBezTo>
                  <a:cubicBezTo>
                    <a:pt x="11476" y="6165"/>
                    <a:pt x="11476" y="3429"/>
                    <a:pt x="11070" y="738"/>
                  </a:cubicBezTo>
                  <a:lnTo>
                    <a:pt x="11070" y="738"/>
                  </a:lnTo>
                  <a:cubicBezTo>
                    <a:pt x="11350" y="2943"/>
                    <a:pt x="11350" y="5175"/>
                    <a:pt x="11070" y="7380"/>
                  </a:cubicBezTo>
                  <a:lnTo>
                    <a:pt x="11070" y="11808"/>
                  </a:lnTo>
                  <a:cubicBezTo>
                    <a:pt x="11070" y="11808"/>
                    <a:pt x="11070" y="11808"/>
                    <a:pt x="11070" y="11808"/>
                  </a:cubicBezTo>
                  <a:cubicBezTo>
                    <a:pt x="11070" y="11808"/>
                    <a:pt x="11070" y="15498"/>
                    <a:pt x="11070" y="15498"/>
                  </a:cubicBez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id="{74BE5E2B-C77A-42CE-A424-CB019206C669}"/>
                </a:ext>
              </a:extLst>
            </p:cNvPr>
            <p:cNvSpPr/>
            <p:nvPr/>
          </p:nvSpPr>
          <p:spPr>
            <a:xfrm>
              <a:off x="10305767" y="3734293"/>
              <a:ext cx="11302" cy="17712"/>
            </a:xfrm>
            <a:custGeom>
              <a:avLst/>
              <a:gdLst>
                <a:gd name="connsiteX0" fmla="*/ 11070 w 11302"/>
                <a:gd name="connsiteY0" fmla="*/ 13284 h 17712"/>
                <a:gd name="connsiteX1" fmla="*/ 4428 w 11302"/>
                <a:gd name="connsiteY1" fmla="*/ 5904 h 17712"/>
                <a:gd name="connsiteX2" fmla="*/ 0 w 11302"/>
                <a:gd name="connsiteY2" fmla="*/ 0 h 17712"/>
                <a:gd name="connsiteX3" fmla="*/ 5166 w 11302"/>
                <a:gd name="connsiteY3" fmla="*/ 5904 h 17712"/>
                <a:gd name="connsiteX4" fmla="*/ 11070 w 11302"/>
                <a:gd name="connsiteY4" fmla="*/ 13284 h 17712"/>
                <a:gd name="connsiteX5" fmla="*/ 11070 w 11302"/>
                <a:gd name="connsiteY5" fmla="*/ 13284 h 17712"/>
                <a:gd name="connsiteX6" fmla="*/ 11070 w 11302"/>
                <a:gd name="connsiteY6" fmla="*/ 9594 h 17712"/>
                <a:gd name="connsiteX7" fmla="*/ 11070 w 11302"/>
                <a:gd name="connsiteY7" fmla="*/ 9594 h 17712"/>
                <a:gd name="connsiteX8" fmla="*/ 11070 w 11302"/>
                <a:gd name="connsiteY8" fmla="*/ 9594 h 17712"/>
                <a:gd name="connsiteX9" fmla="*/ 11070 w 11302"/>
                <a:gd name="connsiteY9" fmla="*/ 2952 h 17712"/>
                <a:gd name="connsiteX10" fmla="*/ 11070 w 11302"/>
                <a:gd name="connsiteY10" fmla="*/ 2952 h 17712"/>
                <a:gd name="connsiteX11" fmla="*/ 11070 w 11302"/>
                <a:gd name="connsiteY11" fmla="*/ 9594 h 17712"/>
                <a:gd name="connsiteX12" fmla="*/ 11070 w 11302"/>
                <a:gd name="connsiteY12" fmla="*/ 14022 h 17712"/>
                <a:gd name="connsiteX13" fmla="*/ 11070 w 11302"/>
                <a:gd name="connsiteY13" fmla="*/ 14022 h 17712"/>
                <a:gd name="connsiteX14" fmla="*/ 11070 w 11302"/>
                <a:gd name="connsiteY14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02" h="17712">
                  <a:moveTo>
                    <a:pt x="11070" y="13284"/>
                  </a:moveTo>
                  <a:cubicBezTo>
                    <a:pt x="11070" y="13284"/>
                    <a:pt x="11070" y="13284"/>
                    <a:pt x="4428" y="5904"/>
                  </a:cubicBezTo>
                  <a:lnTo>
                    <a:pt x="0" y="0"/>
                  </a:lnTo>
                  <a:lnTo>
                    <a:pt x="5166" y="5904"/>
                  </a:lnTo>
                  <a:cubicBezTo>
                    <a:pt x="7277" y="8247"/>
                    <a:pt x="9247" y="10711"/>
                    <a:pt x="11070" y="13284"/>
                  </a:cubicBezTo>
                  <a:lnTo>
                    <a:pt x="11070" y="13284"/>
                  </a:lnTo>
                  <a:lnTo>
                    <a:pt x="11070" y="9594"/>
                  </a:lnTo>
                  <a:cubicBezTo>
                    <a:pt x="11070" y="9594"/>
                    <a:pt x="11070" y="9594"/>
                    <a:pt x="11070" y="9594"/>
                  </a:cubicBezTo>
                  <a:lnTo>
                    <a:pt x="11070" y="9594"/>
                  </a:lnTo>
                  <a:cubicBezTo>
                    <a:pt x="11380" y="7391"/>
                    <a:pt x="11380" y="5155"/>
                    <a:pt x="11070" y="2952"/>
                  </a:cubicBezTo>
                  <a:lnTo>
                    <a:pt x="11070" y="2952"/>
                  </a:lnTo>
                  <a:cubicBezTo>
                    <a:pt x="11350" y="5157"/>
                    <a:pt x="11350" y="7389"/>
                    <a:pt x="11070" y="9594"/>
                  </a:cubicBezTo>
                  <a:lnTo>
                    <a:pt x="11070" y="14022"/>
                  </a:lnTo>
                  <a:cubicBezTo>
                    <a:pt x="11070" y="14022"/>
                    <a:pt x="11070" y="14022"/>
                    <a:pt x="11070" y="14022"/>
                  </a:cubicBezTo>
                  <a:lnTo>
                    <a:pt x="11070" y="17712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id="{458ADE5B-19D7-4C1B-B306-5CD753EDA71D}"/>
                </a:ext>
              </a:extLst>
            </p:cNvPr>
            <p:cNvSpPr/>
            <p:nvPr/>
          </p:nvSpPr>
          <p:spPr>
            <a:xfrm>
              <a:off x="10305767" y="3734293"/>
              <a:ext cx="11374" cy="16236"/>
            </a:xfrm>
            <a:custGeom>
              <a:avLst/>
              <a:gdLst>
                <a:gd name="connsiteX0" fmla="*/ 11070 w 11374"/>
                <a:gd name="connsiteY0" fmla="*/ 13284 h 16236"/>
                <a:gd name="connsiteX1" fmla="*/ 4428 w 11374"/>
                <a:gd name="connsiteY1" fmla="*/ 5904 h 16236"/>
                <a:gd name="connsiteX2" fmla="*/ 0 w 11374"/>
                <a:gd name="connsiteY2" fmla="*/ 0 h 16236"/>
                <a:gd name="connsiteX3" fmla="*/ 5166 w 11374"/>
                <a:gd name="connsiteY3" fmla="*/ 5904 h 16236"/>
                <a:gd name="connsiteX4" fmla="*/ 11070 w 11374"/>
                <a:gd name="connsiteY4" fmla="*/ 13284 h 16236"/>
                <a:gd name="connsiteX5" fmla="*/ 11070 w 11374"/>
                <a:gd name="connsiteY5" fmla="*/ 13284 h 16236"/>
                <a:gd name="connsiteX6" fmla="*/ 11070 w 11374"/>
                <a:gd name="connsiteY6" fmla="*/ 9594 h 16236"/>
                <a:gd name="connsiteX7" fmla="*/ 11070 w 11374"/>
                <a:gd name="connsiteY7" fmla="*/ 9594 h 16236"/>
                <a:gd name="connsiteX8" fmla="*/ 11070 w 11374"/>
                <a:gd name="connsiteY8" fmla="*/ 1476 h 16236"/>
                <a:gd name="connsiteX9" fmla="*/ 11070 w 11374"/>
                <a:gd name="connsiteY9" fmla="*/ 1476 h 16236"/>
                <a:gd name="connsiteX10" fmla="*/ 11070 w 11374"/>
                <a:gd name="connsiteY10" fmla="*/ 8118 h 16236"/>
                <a:gd name="connsiteX11" fmla="*/ 11070 w 11374"/>
                <a:gd name="connsiteY11" fmla="*/ 12546 h 16236"/>
                <a:gd name="connsiteX12" fmla="*/ 11070 w 11374"/>
                <a:gd name="connsiteY12" fmla="*/ 12546 h 16236"/>
                <a:gd name="connsiteX13" fmla="*/ 11070 w 11374"/>
                <a:gd name="connsiteY13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74" h="16236">
                  <a:moveTo>
                    <a:pt x="11070" y="13284"/>
                  </a:moveTo>
                  <a:cubicBezTo>
                    <a:pt x="11070" y="13284"/>
                    <a:pt x="11070" y="13284"/>
                    <a:pt x="4428" y="5904"/>
                  </a:cubicBezTo>
                  <a:lnTo>
                    <a:pt x="0" y="0"/>
                  </a:lnTo>
                  <a:lnTo>
                    <a:pt x="5166" y="5904"/>
                  </a:lnTo>
                  <a:lnTo>
                    <a:pt x="11070" y="13284"/>
                  </a:lnTo>
                  <a:lnTo>
                    <a:pt x="11070" y="13284"/>
                  </a:lnTo>
                  <a:lnTo>
                    <a:pt x="11070" y="9594"/>
                  </a:lnTo>
                  <a:lnTo>
                    <a:pt x="11070" y="9594"/>
                  </a:lnTo>
                  <a:cubicBezTo>
                    <a:pt x="11476" y="6903"/>
                    <a:pt x="11476" y="4167"/>
                    <a:pt x="11070" y="1476"/>
                  </a:cubicBezTo>
                  <a:lnTo>
                    <a:pt x="11070" y="1476"/>
                  </a:lnTo>
                  <a:cubicBezTo>
                    <a:pt x="11328" y="3683"/>
                    <a:pt x="11328" y="5911"/>
                    <a:pt x="11070" y="8118"/>
                  </a:cubicBezTo>
                  <a:cubicBezTo>
                    <a:pt x="11070" y="8118"/>
                    <a:pt x="11070" y="8118"/>
                    <a:pt x="11070" y="12546"/>
                  </a:cubicBezTo>
                  <a:cubicBezTo>
                    <a:pt x="11070" y="16974"/>
                    <a:pt x="11070" y="12546"/>
                    <a:pt x="11070" y="12546"/>
                  </a:cubicBezTo>
                  <a:lnTo>
                    <a:pt x="11070" y="16236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id="{7BE3F578-F22D-4141-A764-1AE803B96D3C}"/>
                </a:ext>
              </a:extLst>
            </p:cNvPr>
            <p:cNvSpPr/>
            <p:nvPr/>
          </p:nvSpPr>
          <p:spPr>
            <a:xfrm>
              <a:off x="10305767" y="3734293"/>
              <a:ext cx="11374" cy="15498"/>
            </a:xfrm>
            <a:custGeom>
              <a:avLst/>
              <a:gdLst>
                <a:gd name="connsiteX0" fmla="*/ 11070 w 11374"/>
                <a:gd name="connsiteY0" fmla="*/ 13284 h 15498"/>
                <a:gd name="connsiteX1" fmla="*/ 4428 w 11374"/>
                <a:gd name="connsiteY1" fmla="*/ 5904 h 15498"/>
                <a:gd name="connsiteX2" fmla="*/ 0 w 11374"/>
                <a:gd name="connsiteY2" fmla="*/ 0 h 15498"/>
                <a:gd name="connsiteX3" fmla="*/ 4428 w 11374"/>
                <a:gd name="connsiteY3" fmla="*/ 5904 h 15498"/>
                <a:gd name="connsiteX4" fmla="*/ 11070 w 11374"/>
                <a:gd name="connsiteY4" fmla="*/ 12546 h 15498"/>
                <a:gd name="connsiteX5" fmla="*/ 11070 w 11374"/>
                <a:gd name="connsiteY5" fmla="*/ 12546 h 15498"/>
                <a:gd name="connsiteX6" fmla="*/ 11070 w 11374"/>
                <a:gd name="connsiteY6" fmla="*/ 8118 h 15498"/>
                <a:gd name="connsiteX7" fmla="*/ 11070 w 11374"/>
                <a:gd name="connsiteY7" fmla="*/ 8118 h 15498"/>
                <a:gd name="connsiteX8" fmla="*/ 11070 w 11374"/>
                <a:gd name="connsiteY8" fmla="*/ 0 h 15498"/>
                <a:gd name="connsiteX9" fmla="*/ 11070 w 11374"/>
                <a:gd name="connsiteY9" fmla="*/ 0 h 15498"/>
                <a:gd name="connsiteX10" fmla="*/ 11070 w 11374"/>
                <a:gd name="connsiteY10" fmla="*/ 6642 h 15498"/>
                <a:gd name="connsiteX11" fmla="*/ 11070 w 11374"/>
                <a:gd name="connsiteY11" fmla="*/ 11070 h 15498"/>
                <a:gd name="connsiteX12" fmla="*/ 11070 w 11374"/>
                <a:gd name="connsiteY12" fmla="*/ 11070 h 15498"/>
                <a:gd name="connsiteX13" fmla="*/ 11070 w 11374"/>
                <a:gd name="connsiteY13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74" h="15498">
                  <a:moveTo>
                    <a:pt x="11070" y="13284"/>
                  </a:moveTo>
                  <a:cubicBezTo>
                    <a:pt x="11070" y="13284"/>
                    <a:pt x="11070" y="13284"/>
                    <a:pt x="4428" y="5904"/>
                  </a:cubicBezTo>
                  <a:lnTo>
                    <a:pt x="0" y="0"/>
                  </a:lnTo>
                  <a:lnTo>
                    <a:pt x="4428" y="5904"/>
                  </a:lnTo>
                  <a:lnTo>
                    <a:pt x="11070" y="12546"/>
                  </a:lnTo>
                  <a:lnTo>
                    <a:pt x="11070" y="12546"/>
                  </a:lnTo>
                  <a:lnTo>
                    <a:pt x="11070" y="8118"/>
                  </a:lnTo>
                  <a:lnTo>
                    <a:pt x="11070" y="8118"/>
                  </a:lnTo>
                  <a:cubicBezTo>
                    <a:pt x="11476" y="5427"/>
                    <a:pt x="11476" y="2691"/>
                    <a:pt x="11070" y="0"/>
                  </a:cubicBezTo>
                  <a:lnTo>
                    <a:pt x="11070" y="0"/>
                  </a:lnTo>
                  <a:cubicBezTo>
                    <a:pt x="11328" y="2207"/>
                    <a:pt x="11328" y="4435"/>
                    <a:pt x="11070" y="6642"/>
                  </a:cubicBezTo>
                  <a:cubicBezTo>
                    <a:pt x="11070" y="6642"/>
                    <a:pt x="11070" y="6642"/>
                    <a:pt x="11070" y="11070"/>
                  </a:cubicBezTo>
                  <a:cubicBezTo>
                    <a:pt x="11070" y="15498"/>
                    <a:pt x="11070" y="11070"/>
                    <a:pt x="11070" y="11070"/>
                  </a:cubicBezTo>
                  <a:lnTo>
                    <a:pt x="11070" y="15498"/>
                  </a:lnTo>
                  <a:close/>
                </a:path>
              </a:pathLst>
            </a:custGeom>
            <a:solidFill>
              <a:srgbClr val="172D4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id="{B3C86EAD-B3CF-45D9-8F85-E83EC8BCB9B7}"/>
                </a:ext>
              </a:extLst>
            </p:cNvPr>
            <p:cNvSpPr/>
            <p:nvPr/>
          </p:nvSpPr>
          <p:spPr>
            <a:xfrm>
              <a:off x="10305767" y="3734293"/>
              <a:ext cx="11280" cy="12546"/>
            </a:xfrm>
            <a:custGeom>
              <a:avLst/>
              <a:gdLst>
                <a:gd name="connsiteX0" fmla="*/ 11070 w 11280"/>
                <a:gd name="connsiteY0" fmla="*/ 12546 h 12546"/>
                <a:gd name="connsiteX1" fmla="*/ 4428 w 11280"/>
                <a:gd name="connsiteY1" fmla="*/ 5904 h 12546"/>
                <a:gd name="connsiteX2" fmla="*/ 0 w 11280"/>
                <a:gd name="connsiteY2" fmla="*/ 0 h 12546"/>
                <a:gd name="connsiteX3" fmla="*/ 0 w 11280"/>
                <a:gd name="connsiteY3" fmla="*/ 0 h 12546"/>
                <a:gd name="connsiteX4" fmla="*/ 5166 w 11280"/>
                <a:gd name="connsiteY4" fmla="*/ 5166 h 12546"/>
                <a:gd name="connsiteX5" fmla="*/ 11070 w 11280"/>
                <a:gd name="connsiteY5" fmla="*/ 12546 h 12546"/>
                <a:gd name="connsiteX6" fmla="*/ 11070 w 11280"/>
                <a:gd name="connsiteY6" fmla="*/ 12546 h 12546"/>
                <a:gd name="connsiteX7" fmla="*/ 11070 w 11280"/>
                <a:gd name="connsiteY7" fmla="*/ 8118 h 12546"/>
                <a:gd name="connsiteX8" fmla="*/ 11070 w 11280"/>
                <a:gd name="connsiteY8" fmla="*/ 8118 h 12546"/>
                <a:gd name="connsiteX9" fmla="*/ 11070 w 11280"/>
                <a:gd name="connsiteY9" fmla="*/ 0 h 12546"/>
                <a:gd name="connsiteX10" fmla="*/ 11070 w 11280"/>
                <a:gd name="connsiteY10" fmla="*/ 0 h 12546"/>
                <a:gd name="connsiteX11" fmla="*/ 11070 w 11280"/>
                <a:gd name="connsiteY11" fmla="*/ 6642 h 12546"/>
                <a:gd name="connsiteX12" fmla="*/ 11070 w 11280"/>
                <a:gd name="connsiteY12" fmla="*/ 6642 h 12546"/>
                <a:gd name="connsiteX13" fmla="*/ 11070 w 11280"/>
                <a:gd name="connsiteY13" fmla="*/ 6642 h 12546"/>
                <a:gd name="connsiteX14" fmla="*/ 11070 w 11280"/>
                <a:gd name="connsiteY14" fmla="*/ 664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280" h="12546">
                  <a:moveTo>
                    <a:pt x="11070" y="12546"/>
                  </a:moveTo>
                  <a:cubicBezTo>
                    <a:pt x="11070" y="12546"/>
                    <a:pt x="11070" y="12546"/>
                    <a:pt x="4428" y="5904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5166"/>
                  </a:lnTo>
                  <a:cubicBezTo>
                    <a:pt x="6871" y="7824"/>
                    <a:pt x="8856" y="10297"/>
                    <a:pt x="11070" y="12546"/>
                  </a:cubicBezTo>
                  <a:lnTo>
                    <a:pt x="11070" y="12546"/>
                  </a:lnTo>
                  <a:lnTo>
                    <a:pt x="11070" y="8118"/>
                  </a:lnTo>
                  <a:lnTo>
                    <a:pt x="11070" y="8118"/>
                  </a:lnTo>
                  <a:cubicBezTo>
                    <a:pt x="11070" y="8118"/>
                    <a:pt x="11070" y="1476"/>
                    <a:pt x="11070" y="0"/>
                  </a:cubicBezTo>
                  <a:lnTo>
                    <a:pt x="11070" y="0"/>
                  </a:lnTo>
                  <a:cubicBezTo>
                    <a:pt x="11350" y="2205"/>
                    <a:pt x="11350" y="4437"/>
                    <a:pt x="11070" y="6642"/>
                  </a:cubicBezTo>
                  <a:cubicBezTo>
                    <a:pt x="11070" y="6642"/>
                    <a:pt x="11070" y="6642"/>
                    <a:pt x="11070" y="6642"/>
                  </a:cubicBezTo>
                  <a:cubicBezTo>
                    <a:pt x="11070" y="6642"/>
                    <a:pt x="11070" y="6642"/>
                    <a:pt x="11070" y="6642"/>
                  </a:cubicBezTo>
                  <a:cubicBezTo>
                    <a:pt x="11070" y="6642"/>
                    <a:pt x="11070" y="6642"/>
                    <a:pt x="11070" y="6642"/>
                  </a:cubicBezTo>
                  <a:close/>
                </a:path>
              </a:pathLst>
            </a:custGeom>
            <a:solidFill>
              <a:srgbClr val="172D4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id="{2BA37DBF-D8F0-4612-96C4-0F6246EA7FF8}"/>
                </a:ext>
              </a:extLst>
            </p:cNvPr>
            <p:cNvSpPr/>
            <p:nvPr/>
          </p:nvSpPr>
          <p:spPr>
            <a:xfrm>
              <a:off x="10303933" y="3734269"/>
              <a:ext cx="13114" cy="12570"/>
            </a:xfrm>
            <a:custGeom>
              <a:avLst/>
              <a:gdLst>
                <a:gd name="connsiteX0" fmla="*/ 12904 w 13114"/>
                <a:gd name="connsiteY0" fmla="*/ 12570 h 12570"/>
                <a:gd name="connsiteX1" fmla="*/ 6262 w 13114"/>
                <a:gd name="connsiteY1" fmla="*/ 5928 h 12570"/>
                <a:gd name="connsiteX2" fmla="*/ 1834 w 13114"/>
                <a:gd name="connsiteY2" fmla="*/ 24 h 12570"/>
                <a:gd name="connsiteX3" fmla="*/ 6262 w 13114"/>
                <a:gd name="connsiteY3" fmla="*/ 5190 h 12570"/>
                <a:gd name="connsiteX4" fmla="*/ 12904 w 13114"/>
                <a:gd name="connsiteY4" fmla="*/ 12570 h 12570"/>
                <a:gd name="connsiteX5" fmla="*/ 12904 w 13114"/>
                <a:gd name="connsiteY5" fmla="*/ 12570 h 12570"/>
                <a:gd name="connsiteX6" fmla="*/ 12904 w 13114"/>
                <a:gd name="connsiteY6" fmla="*/ 12570 h 12570"/>
                <a:gd name="connsiteX7" fmla="*/ 12904 w 13114"/>
                <a:gd name="connsiteY7" fmla="*/ 12570 h 12570"/>
                <a:gd name="connsiteX8" fmla="*/ 12904 w 13114"/>
                <a:gd name="connsiteY8" fmla="*/ 4452 h 12570"/>
                <a:gd name="connsiteX9" fmla="*/ 12904 w 13114"/>
                <a:gd name="connsiteY9" fmla="*/ 4452 h 12570"/>
                <a:gd name="connsiteX10" fmla="*/ 12904 w 13114"/>
                <a:gd name="connsiteY10" fmla="*/ 11094 h 12570"/>
                <a:gd name="connsiteX11" fmla="*/ 12904 w 13114"/>
                <a:gd name="connsiteY11" fmla="*/ 11094 h 12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14" h="12570">
                  <a:moveTo>
                    <a:pt x="12904" y="12570"/>
                  </a:moveTo>
                  <a:cubicBezTo>
                    <a:pt x="12904" y="12570"/>
                    <a:pt x="12904" y="12570"/>
                    <a:pt x="6262" y="5928"/>
                  </a:cubicBezTo>
                  <a:cubicBezTo>
                    <a:pt x="-380" y="-714"/>
                    <a:pt x="6262" y="24"/>
                    <a:pt x="1834" y="24"/>
                  </a:cubicBezTo>
                  <a:cubicBezTo>
                    <a:pt x="-2594" y="24"/>
                    <a:pt x="1834" y="24"/>
                    <a:pt x="6262" y="5190"/>
                  </a:cubicBezTo>
                  <a:lnTo>
                    <a:pt x="12904" y="12570"/>
                  </a:lnTo>
                  <a:cubicBezTo>
                    <a:pt x="12904" y="12570"/>
                    <a:pt x="12904" y="12570"/>
                    <a:pt x="12904" y="12570"/>
                  </a:cubicBezTo>
                  <a:lnTo>
                    <a:pt x="12904" y="12570"/>
                  </a:lnTo>
                  <a:lnTo>
                    <a:pt x="12904" y="12570"/>
                  </a:lnTo>
                  <a:lnTo>
                    <a:pt x="12904" y="4452"/>
                  </a:lnTo>
                  <a:lnTo>
                    <a:pt x="12904" y="4452"/>
                  </a:lnTo>
                  <a:cubicBezTo>
                    <a:pt x="13185" y="6658"/>
                    <a:pt x="13185" y="8889"/>
                    <a:pt x="12904" y="11094"/>
                  </a:cubicBezTo>
                  <a:lnTo>
                    <a:pt x="12904" y="11094"/>
                  </a:ln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id="{9C1F09DD-D6E3-4DF4-A25C-D2AB68F06500}"/>
                </a:ext>
              </a:extLst>
            </p:cNvPr>
            <p:cNvSpPr/>
            <p:nvPr/>
          </p:nvSpPr>
          <p:spPr>
            <a:xfrm>
              <a:off x="10305767" y="3734293"/>
              <a:ext cx="11429" cy="12546"/>
            </a:xfrm>
            <a:custGeom>
              <a:avLst/>
              <a:gdLst>
                <a:gd name="connsiteX0" fmla="*/ 11070 w 11429"/>
                <a:gd name="connsiteY0" fmla="*/ 12546 h 12546"/>
                <a:gd name="connsiteX1" fmla="*/ 4428 w 11429"/>
                <a:gd name="connsiteY1" fmla="*/ 5166 h 12546"/>
                <a:gd name="connsiteX2" fmla="*/ 0 w 11429"/>
                <a:gd name="connsiteY2" fmla="*/ 0 h 12546"/>
                <a:gd name="connsiteX3" fmla="*/ 4428 w 11429"/>
                <a:gd name="connsiteY3" fmla="*/ 5166 h 12546"/>
                <a:gd name="connsiteX4" fmla="*/ 11070 w 11429"/>
                <a:gd name="connsiteY4" fmla="*/ 11808 h 12546"/>
                <a:gd name="connsiteX5" fmla="*/ 11070 w 11429"/>
                <a:gd name="connsiteY5" fmla="*/ 11808 h 12546"/>
                <a:gd name="connsiteX6" fmla="*/ 11070 w 11429"/>
                <a:gd name="connsiteY6" fmla="*/ 11808 h 12546"/>
                <a:gd name="connsiteX7" fmla="*/ 11070 w 11429"/>
                <a:gd name="connsiteY7" fmla="*/ 4428 h 12546"/>
                <a:gd name="connsiteX8" fmla="*/ 11070 w 11429"/>
                <a:gd name="connsiteY8" fmla="*/ 4428 h 12546"/>
                <a:gd name="connsiteX9" fmla="*/ 11070 w 11429"/>
                <a:gd name="connsiteY9" fmla="*/ 11070 h 12546"/>
                <a:gd name="connsiteX10" fmla="*/ 11070 w 11429"/>
                <a:gd name="connsiteY10" fmla="*/ 11070 h 12546"/>
                <a:gd name="connsiteX11" fmla="*/ 11070 w 11429"/>
                <a:gd name="connsiteY11" fmla="*/ 1107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9" h="12546">
                  <a:moveTo>
                    <a:pt x="11070" y="12546"/>
                  </a:moveTo>
                  <a:cubicBezTo>
                    <a:pt x="11070" y="12546"/>
                    <a:pt x="11070" y="12546"/>
                    <a:pt x="4428" y="5166"/>
                  </a:cubicBezTo>
                  <a:lnTo>
                    <a:pt x="0" y="0"/>
                  </a:lnTo>
                  <a:cubicBezTo>
                    <a:pt x="0" y="0"/>
                    <a:pt x="0" y="0"/>
                    <a:pt x="4428" y="5166"/>
                  </a:cubicBezTo>
                  <a:cubicBezTo>
                    <a:pt x="8856" y="10332"/>
                    <a:pt x="10332" y="11808"/>
                    <a:pt x="11070" y="11808"/>
                  </a:cubicBezTo>
                  <a:lnTo>
                    <a:pt x="11070" y="11808"/>
                  </a:lnTo>
                  <a:cubicBezTo>
                    <a:pt x="11070" y="11808"/>
                    <a:pt x="11070" y="11808"/>
                    <a:pt x="11070" y="11808"/>
                  </a:cubicBezTo>
                  <a:cubicBezTo>
                    <a:pt x="11550" y="9371"/>
                    <a:pt x="11550" y="6865"/>
                    <a:pt x="11070" y="4428"/>
                  </a:cubicBezTo>
                  <a:lnTo>
                    <a:pt x="11070" y="4428"/>
                  </a:lnTo>
                  <a:cubicBezTo>
                    <a:pt x="11350" y="6633"/>
                    <a:pt x="11350" y="8865"/>
                    <a:pt x="11070" y="11070"/>
                  </a:cubicBezTo>
                  <a:lnTo>
                    <a:pt x="11070" y="11070"/>
                  </a:lnTo>
                  <a:cubicBezTo>
                    <a:pt x="11070" y="11070"/>
                    <a:pt x="11070" y="11070"/>
                    <a:pt x="11070" y="11070"/>
                  </a:cubicBez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id="{8CDBC40F-4844-4D95-A98C-8851360FC4DE}"/>
                </a:ext>
              </a:extLst>
            </p:cNvPr>
            <p:cNvSpPr/>
            <p:nvPr/>
          </p:nvSpPr>
          <p:spPr>
            <a:xfrm>
              <a:off x="10303933" y="3734154"/>
              <a:ext cx="13125" cy="11947"/>
            </a:xfrm>
            <a:custGeom>
              <a:avLst/>
              <a:gdLst>
                <a:gd name="connsiteX0" fmla="*/ 12904 w 13125"/>
                <a:gd name="connsiteY0" fmla="*/ 11948 h 11947"/>
                <a:gd name="connsiteX1" fmla="*/ 6262 w 13125"/>
                <a:gd name="connsiteY1" fmla="*/ 5306 h 11947"/>
                <a:gd name="connsiteX2" fmla="*/ 1834 w 13125"/>
                <a:gd name="connsiteY2" fmla="*/ 140 h 11947"/>
                <a:gd name="connsiteX3" fmla="*/ 6262 w 13125"/>
                <a:gd name="connsiteY3" fmla="*/ 5306 h 11947"/>
                <a:gd name="connsiteX4" fmla="*/ 12904 w 13125"/>
                <a:gd name="connsiteY4" fmla="*/ 11948 h 11947"/>
                <a:gd name="connsiteX5" fmla="*/ 12904 w 13125"/>
                <a:gd name="connsiteY5" fmla="*/ 11948 h 11947"/>
                <a:gd name="connsiteX6" fmla="*/ 12904 w 13125"/>
                <a:gd name="connsiteY6" fmla="*/ 11948 h 11947"/>
                <a:gd name="connsiteX7" fmla="*/ 12904 w 13125"/>
                <a:gd name="connsiteY7" fmla="*/ 11948 h 11947"/>
                <a:gd name="connsiteX8" fmla="*/ 12904 w 13125"/>
                <a:gd name="connsiteY8" fmla="*/ 3830 h 11947"/>
                <a:gd name="connsiteX9" fmla="*/ 12904 w 13125"/>
                <a:gd name="connsiteY9" fmla="*/ 3830 h 11947"/>
                <a:gd name="connsiteX10" fmla="*/ 12904 w 13125"/>
                <a:gd name="connsiteY10" fmla="*/ 10472 h 11947"/>
                <a:gd name="connsiteX11" fmla="*/ 12904 w 13125"/>
                <a:gd name="connsiteY11" fmla="*/ 10472 h 11947"/>
                <a:gd name="connsiteX12" fmla="*/ 12904 w 13125"/>
                <a:gd name="connsiteY12" fmla="*/ 10472 h 11947"/>
                <a:gd name="connsiteX13" fmla="*/ 12904 w 13125"/>
                <a:gd name="connsiteY13" fmla="*/ 10472 h 1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25" h="11947">
                  <a:moveTo>
                    <a:pt x="12904" y="11948"/>
                  </a:moveTo>
                  <a:cubicBezTo>
                    <a:pt x="12904" y="11948"/>
                    <a:pt x="12904" y="11948"/>
                    <a:pt x="6262" y="5306"/>
                  </a:cubicBezTo>
                  <a:cubicBezTo>
                    <a:pt x="-380" y="-1336"/>
                    <a:pt x="6262" y="140"/>
                    <a:pt x="1834" y="140"/>
                  </a:cubicBezTo>
                  <a:cubicBezTo>
                    <a:pt x="-2594" y="140"/>
                    <a:pt x="1834" y="140"/>
                    <a:pt x="6262" y="5306"/>
                  </a:cubicBezTo>
                  <a:cubicBezTo>
                    <a:pt x="10690" y="10472"/>
                    <a:pt x="12166" y="11948"/>
                    <a:pt x="12904" y="11948"/>
                  </a:cubicBezTo>
                  <a:lnTo>
                    <a:pt x="12904" y="11948"/>
                  </a:lnTo>
                  <a:lnTo>
                    <a:pt x="12904" y="11948"/>
                  </a:lnTo>
                  <a:lnTo>
                    <a:pt x="12904" y="11948"/>
                  </a:lnTo>
                  <a:cubicBezTo>
                    <a:pt x="13199" y="9250"/>
                    <a:pt x="13199" y="6528"/>
                    <a:pt x="12904" y="3830"/>
                  </a:cubicBezTo>
                  <a:lnTo>
                    <a:pt x="12904" y="3830"/>
                  </a:lnTo>
                  <a:cubicBezTo>
                    <a:pt x="12904" y="3830"/>
                    <a:pt x="12904" y="9734"/>
                    <a:pt x="12904" y="10472"/>
                  </a:cubicBezTo>
                  <a:cubicBezTo>
                    <a:pt x="12904" y="11210"/>
                    <a:pt x="12904" y="10472"/>
                    <a:pt x="12904" y="10472"/>
                  </a:cubicBezTo>
                  <a:cubicBezTo>
                    <a:pt x="12904" y="10472"/>
                    <a:pt x="12904" y="10472"/>
                    <a:pt x="12904" y="10472"/>
                  </a:cubicBezTo>
                  <a:cubicBezTo>
                    <a:pt x="12904" y="10472"/>
                    <a:pt x="12904" y="10472"/>
                    <a:pt x="12904" y="10472"/>
                  </a:cubicBez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id="{9433FB67-7A4B-4590-9A1C-AF60C725C752}"/>
                </a:ext>
              </a:extLst>
            </p:cNvPr>
            <p:cNvSpPr/>
            <p:nvPr/>
          </p:nvSpPr>
          <p:spPr>
            <a:xfrm>
              <a:off x="10305767" y="3734154"/>
              <a:ext cx="11070" cy="11947"/>
            </a:xfrm>
            <a:custGeom>
              <a:avLst/>
              <a:gdLst>
                <a:gd name="connsiteX0" fmla="*/ 11070 w 11070"/>
                <a:gd name="connsiteY0" fmla="*/ 11948 h 11947"/>
                <a:gd name="connsiteX1" fmla="*/ 4428 w 11070"/>
                <a:gd name="connsiteY1" fmla="*/ 5306 h 11947"/>
                <a:gd name="connsiteX2" fmla="*/ 0 w 11070"/>
                <a:gd name="connsiteY2" fmla="*/ 140 h 11947"/>
                <a:gd name="connsiteX3" fmla="*/ 5166 w 11070"/>
                <a:gd name="connsiteY3" fmla="*/ 5306 h 11947"/>
                <a:gd name="connsiteX4" fmla="*/ 11070 w 11070"/>
                <a:gd name="connsiteY4" fmla="*/ 11948 h 11947"/>
                <a:gd name="connsiteX5" fmla="*/ 11070 w 11070"/>
                <a:gd name="connsiteY5" fmla="*/ 11948 h 11947"/>
                <a:gd name="connsiteX6" fmla="*/ 11070 w 11070"/>
                <a:gd name="connsiteY6" fmla="*/ 11948 h 11947"/>
                <a:gd name="connsiteX7" fmla="*/ 11070 w 11070"/>
                <a:gd name="connsiteY7" fmla="*/ 11948 h 11947"/>
                <a:gd name="connsiteX8" fmla="*/ 11070 w 11070"/>
                <a:gd name="connsiteY8" fmla="*/ 3830 h 11947"/>
                <a:gd name="connsiteX9" fmla="*/ 11070 w 11070"/>
                <a:gd name="connsiteY9" fmla="*/ 3830 h 11947"/>
                <a:gd name="connsiteX10" fmla="*/ 11070 w 11070"/>
                <a:gd name="connsiteY10" fmla="*/ 10472 h 11947"/>
                <a:gd name="connsiteX11" fmla="*/ 11070 w 11070"/>
                <a:gd name="connsiteY11" fmla="*/ 10472 h 11947"/>
                <a:gd name="connsiteX12" fmla="*/ 11070 w 11070"/>
                <a:gd name="connsiteY12" fmla="*/ 10472 h 11947"/>
                <a:gd name="connsiteX13" fmla="*/ 11070 w 11070"/>
                <a:gd name="connsiteY13" fmla="*/ 10472 h 1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0" h="11947">
                  <a:moveTo>
                    <a:pt x="11070" y="11948"/>
                  </a:moveTo>
                  <a:cubicBezTo>
                    <a:pt x="11070" y="11948"/>
                    <a:pt x="11070" y="11948"/>
                    <a:pt x="4428" y="5306"/>
                  </a:cubicBezTo>
                  <a:cubicBezTo>
                    <a:pt x="-2214" y="-1336"/>
                    <a:pt x="4428" y="140"/>
                    <a:pt x="0" y="140"/>
                  </a:cubicBezTo>
                  <a:lnTo>
                    <a:pt x="5166" y="5306"/>
                  </a:lnTo>
                  <a:cubicBezTo>
                    <a:pt x="6775" y="7812"/>
                    <a:pt x="8767" y="10053"/>
                    <a:pt x="11070" y="11948"/>
                  </a:cubicBezTo>
                  <a:cubicBezTo>
                    <a:pt x="11070" y="11948"/>
                    <a:pt x="11070" y="11948"/>
                    <a:pt x="11070" y="11948"/>
                  </a:cubicBezTo>
                  <a:lnTo>
                    <a:pt x="11070" y="11948"/>
                  </a:lnTo>
                  <a:lnTo>
                    <a:pt x="11070" y="11948"/>
                  </a:lnTo>
                  <a:lnTo>
                    <a:pt x="11070" y="3830"/>
                  </a:lnTo>
                  <a:lnTo>
                    <a:pt x="11070" y="3830"/>
                  </a:lnTo>
                  <a:cubicBezTo>
                    <a:pt x="11070" y="3830"/>
                    <a:pt x="11070" y="9734"/>
                    <a:pt x="11070" y="10472"/>
                  </a:cubicBezTo>
                  <a:cubicBezTo>
                    <a:pt x="11070" y="11210"/>
                    <a:pt x="11070" y="10472"/>
                    <a:pt x="11070" y="10472"/>
                  </a:cubicBezTo>
                  <a:lnTo>
                    <a:pt x="11070" y="10472"/>
                  </a:lnTo>
                  <a:cubicBezTo>
                    <a:pt x="11070" y="10472"/>
                    <a:pt x="11070" y="10472"/>
                    <a:pt x="11070" y="10472"/>
                  </a:cubicBez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id="{E0834A39-EB18-4786-9BF7-347D414E483D}"/>
                </a:ext>
              </a:extLst>
            </p:cNvPr>
            <p:cNvSpPr/>
            <p:nvPr/>
          </p:nvSpPr>
          <p:spPr>
            <a:xfrm>
              <a:off x="10303933" y="3734154"/>
              <a:ext cx="13114" cy="11947"/>
            </a:xfrm>
            <a:custGeom>
              <a:avLst/>
              <a:gdLst>
                <a:gd name="connsiteX0" fmla="*/ 12904 w 13114"/>
                <a:gd name="connsiteY0" fmla="*/ 11948 h 11947"/>
                <a:gd name="connsiteX1" fmla="*/ 6262 w 13114"/>
                <a:gd name="connsiteY1" fmla="*/ 5306 h 11947"/>
                <a:gd name="connsiteX2" fmla="*/ 1834 w 13114"/>
                <a:gd name="connsiteY2" fmla="*/ 140 h 11947"/>
                <a:gd name="connsiteX3" fmla="*/ 6262 w 13114"/>
                <a:gd name="connsiteY3" fmla="*/ 5306 h 11947"/>
                <a:gd name="connsiteX4" fmla="*/ 12904 w 13114"/>
                <a:gd name="connsiteY4" fmla="*/ 11210 h 11947"/>
                <a:gd name="connsiteX5" fmla="*/ 12904 w 13114"/>
                <a:gd name="connsiteY5" fmla="*/ 11210 h 11947"/>
                <a:gd name="connsiteX6" fmla="*/ 12904 w 13114"/>
                <a:gd name="connsiteY6" fmla="*/ 11210 h 11947"/>
                <a:gd name="connsiteX7" fmla="*/ 12904 w 13114"/>
                <a:gd name="connsiteY7" fmla="*/ 3092 h 11947"/>
                <a:gd name="connsiteX8" fmla="*/ 12904 w 13114"/>
                <a:gd name="connsiteY8" fmla="*/ 3092 h 11947"/>
                <a:gd name="connsiteX9" fmla="*/ 12904 w 13114"/>
                <a:gd name="connsiteY9" fmla="*/ 9734 h 11947"/>
                <a:gd name="connsiteX10" fmla="*/ 12904 w 13114"/>
                <a:gd name="connsiteY10" fmla="*/ 9734 h 11947"/>
                <a:gd name="connsiteX11" fmla="*/ 12904 w 13114"/>
                <a:gd name="connsiteY11" fmla="*/ 9734 h 1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14" h="11947">
                  <a:moveTo>
                    <a:pt x="12904" y="11948"/>
                  </a:moveTo>
                  <a:cubicBezTo>
                    <a:pt x="12904" y="11948"/>
                    <a:pt x="12904" y="11948"/>
                    <a:pt x="6262" y="5306"/>
                  </a:cubicBezTo>
                  <a:cubicBezTo>
                    <a:pt x="-380" y="-1336"/>
                    <a:pt x="6262" y="140"/>
                    <a:pt x="1834" y="140"/>
                  </a:cubicBezTo>
                  <a:cubicBezTo>
                    <a:pt x="-2594" y="140"/>
                    <a:pt x="1834" y="140"/>
                    <a:pt x="6262" y="5306"/>
                  </a:cubicBezTo>
                  <a:lnTo>
                    <a:pt x="12904" y="11210"/>
                  </a:lnTo>
                  <a:lnTo>
                    <a:pt x="12904" y="11210"/>
                  </a:lnTo>
                  <a:lnTo>
                    <a:pt x="12904" y="11210"/>
                  </a:lnTo>
                  <a:lnTo>
                    <a:pt x="12904" y="3092"/>
                  </a:lnTo>
                  <a:lnTo>
                    <a:pt x="12904" y="3092"/>
                  </a:lnTo>
                  <a:cubicBezTo>
                    <a:pt x="13185" y="5297"/>
                    <a:pt x="13185" y="7529"/>
                    <a:pt x="12904" y="9734"/>
                  </a:cubicBezTo>
                  <a:lnTo>
                    <a:pt x="12904" y="9734"/>
                  </a:lnTo>
                  <a:cubicBezTo>
                    <a:pt x="12904" y="9734"/>
                    <a:pt x="12904" y="9734"/>
                    <a:pt x="12904" y="9734"/>
                  </a:cubicBez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id="{0ED98E70-A040-44C6-AACC-E3FD50122EDE}"/>
                </a:ext>
              </a:extLst>
            </p:cNvPr>
            <p:cNvSpPr/>
            <p:nvPr/>
          </p:nvSpPr>
          <p:spPr>
            <a:xfrm>
              <a:off x="10303933" y="3734154"/>
              <a:ext cx="13203" cy="14161"/>
            </a:xfrm>
            <a:custGeom>
              <a:avLst/>
              <a:gdLst>
                <a:gd name="connsiteX0" fmla="*/ 12904 w 13203"/>
                <a:gd name="connsiteY0" fmla="*/ 11948 h 14161"/>
                <a:gd name="connsiteX1" fmla="*/ 6262 w 13203"/>
                <a:gd name="connsiteY1" fmla="*/ 5306 h 14161"/>
                <a:gd name="connsiteX2" fmla="*/ 1834 w 13203"/>
                <a:gd name="connsiteY2" fmla="*/ 140 h 14161"/>
                <a:gd name="connsiteX3" fmla="*/ 6262 w 13203"/>
                <a:gd name="connsiteY3" fmla="*/ 5306 h 14161"/>
                <a:gd name="connsiteX4" fmla="*/ 12904 w 13203"/>
                <a:gd name="connsiteY4" fmla="*/ 11210 h 14161"/>
                <a:gd name="connsiteX5" fmla="*/ 12904 w 13203"/>
                <a:gd name="connsiteY5" fmla="*/ 11210 h 14161"/>
                <a:gd name="connsiteX6" fmla="*/ 12904 w 13203"/>
                <a:gd name="connsiteY6" fmla="*/ 11210 h 14161"/>
                <a:gd name="connsiteX7" fmla="*/ 12904 w 13203"/>
                <a:gd name="connsiteY7" fmla="*/ 11210 h 14161"/>
                <a:gd name="connsiteX8" fmla="*/ 12904 w 13203"/>
                <a:gd name="connsiteY8" fmla="*/ 3830 h 14161"/>
                <a:gd name="connsiteX9" fmla="*/ 12904 w 13203"/>
                <a:gd name="connsiteY9" fmla="*/ 3830 h 14161"/>
                <a:gd name="connsiteX10" fmla="*/ 12904 w 13203"/>
                <a:gd name="connsiteY10" fmla="*/ 9734 h 14161"/>
                <a:gd name="connsiteX11" fmla="*/ 12904 w 13203"/>
                <a:gd name="connsiteY11" fmla="*/ 9734 h 14161"/>
                <a:gd name="connsiteX12" fmla="*/ 12904 w 13203"/>
                <a:gd name="connsiteY12" fmla="*/ 9734 h 14161"/>
                <a:gd name="connsiteX13" fmla="*/ 12904 w 13203"/>
                <a:gd name="connsiteY13" fmla="*/ 14162 h 1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03" h="14161">
                  <a:moveTo>
                    <a:pt x="12904" y="11948"/>
                  </a:moveTo>
                  <a:cubicBezTo>
                    <a:pt x="12904" y="11948"/>
                    <a:pt x="12904" y="11948"/>
                    <a:pt x="6262" y="5306"/>
                  </a:cubicBezTo>
                  <a:cubicBezTo>
                    <a:pt x="-380" y="-1336"/>
                    <a:pt x="6262" y="140"/>
                    <a:pt x="1834" y="140"/>
                  </a:cubicBezTo>
                  <a:cubicBezTo>
                    <a:pt x="-2594" y="140"/>
                    <a:pt x="1834" y="140"/>
                    <a:pt x="6262" y="5306"/>
                  </a:cubicBezTo>
                  <a:lnTo>
                    <a:pt x="12904" y="11210"/>
                  </a:lnTo>
                  <a:lnTo>
                    <a:pt x="12904" y="11210"/>
                  </a:lnTo>
                  <a:lnTo>
                    <a:pt x="12904" y="11210"/>
                  </a:lnTo>
                  <a:lnTo>
                    <a:pt x="12904" y="11210"/>
                  </a:lnTo>
                  <a:cubicBezTo>
                    <a:pt x="13155" y="8756"/>
                    <a:pt x="13155" y="6284"/>
                    <a:pt x="12904" y="3830"/>
                  </a:cubicBezTo>
                  <a:lnTo>
                    <a:pt x="12904" y="3830"/>
                  </a:lnTo>
                  <a:cubicBezTo>
                    <a:pt x="13303" y="5777"/>
                    <a:pt x="13303" y="7786"/>
                    <a:pt x="12904" y="9734"/>
                  </a:cubicBezTo>
                  <a:cubicBezTo>
                    <a:pt x="12904" y="9734"/>
                    <a:pt x="12904" y="9734"/>
                    <a:pt x="12904" y="9734"/>
                  </a:cubicBezTo>
                  <a:cubicBezTo>
                    <a:pt x="12904" y="9734"/>
                    <a:pt x="12904" y="9734"/>
                    <a:pt x="12904" y="9734"/>
                  </a:cubicBezTo>
                  <a:lnTo>
                    <a:pt x="12904" y="14162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id="{693625AF-AE95-45E6-B4C5-D15F72DC2DED}"/>
                </a:ext>
              </a:extLst>
            </p:cNvPr>
            <p:cNvSpPr/>
            <p:nvPr/>
          </p:nvSpPr>
          <p:spPr>
            <a:xfrm>
              <a:off x="10305767" y="3734293"/>
              <a:ext cx="11258" cy="11070"/>
            </a:xfrm>
            <a:custGeom>
              <a:avLst/>
              <a:gdLst>
                <a:gd name="connsiteX0" fmla="*/ 11070 w 11258"/>
                <a:gd name="connsiteY0" fmla="*/ 11070 h 11070"/>
                <a:gd name="connsiteX1" fmla="*/ 4428 w 11258"/>
                <a:gd name="connsiteY1" fmla="*/ 5166 h 11070"/>
                <a:gd name="connsiteX2" fmla="*/ 0 w 11258"/>
                <a:gd name="connsiteY2" fmla="*/ 0 h 11070"/>
                <a:gd name="connsiteX3" fmla="*/ 4428 w 11258"/>
                <a:gd name="connsiteY3" fmla="*/ 4428 h 11070"/>
                <a:gd name="connsiteX4" fmla="*/ 11070 w 11258"/>
                <a:gd name="connsiteY4" fmla="*/ 11070 h 11070"/>
                <a:gd name="connsiteX5" fmla="*/ 11070 w 11258"/>
                <a:gd name="connsiteY5" fmla="*/ 11070 h 11070"/>
                <a:gd name="connsiteX6" fmla="*/ 11070 w 11258"/>
                <a:gd name="connsiteY6" fmla="*/ 11070 h 11070"/>
                <a:gd name="connsiteX7" fmla="*/ 11070 w 11258"/>
                <a:gd name="connsiteY7" fmla="*/ 11070 h 11070"/>
                <a:gd name="connsiteX8" fmla="*/ 11070 w 11258"/>
                <a:gd name="connsiteY8" fmla="*/ 3690 h 11070"/>
                <a:gd name="connsiteX9" fmla="*/ 11070 w 11258"/>
                <a:gd name="connsiteY9" fmla="*/ 3690 h 11070"/>
                <a:gd name="connsiteX10" fmla="*/ 11070 w 11258"/>
                <a:gd name="connsiteY10" fmla="*/ 9594 h 11070"/>
                <a:gd name="connsiteX11" fmla="*/ 11070 w 11258"/>
                <a:gd name="connsiteY11" fmla="*/ 9594 h 11070"/>
                <a:gd name="connsiteX12" fmla="*/ 11070 w 11258"/>
                <a:gd name="connsiteY12" fmla="*/ 9594 h 11070"/>
                <a:gd name="connsiteX13" fmla="*/ 11070 w 11258"/>
                <a:gd name="connsiteY13" fmla="*/ 959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58" h="11070">
                  <a:moveTo>
                    <a:pt x="11070" y="11070"/>
                  </a:moveTo>
                  <a:lnTo>
                    <a:pt x="4428" y="5166"/>
                  </a:lnTo>
                  <a:cubicBezTo>
                    <a:pt x="4428" y="5166"/>
                    <a:pt x="4428" y="0"/>
                    <a:pt x="0" y="0"/>
                  </a:cubicBezTo>
                  <a:lnTo>
                    <a:pt x="4428" y="4428"/>
                  </a:lnTo>
                  <a:cubicBezTo>
                    <a:pt x="4428" y="4428"/>
                    <a:pt x="10332" y="11070"/>
                    <a:pt x="11070" y="11070"/>
                  </a:cubicBezTo>
                  <a:lnTo>
                    <a:pt x="11070" y="11070"/>
                  </a:lnTo>
                  <a:lnTo>
                    <a:pt x="11070" y="11070"/>
                  </a:lnTo>
                  <a:lnTo>
                    <a:pt x="11070" y="11070"/>
                  </a:lnTo>
                  <a:cubicBezTo>
                    <a:pt x="11321" y="8616"/>
                    <a:pt x="11321" y="6144"/>
                    <a:pt x="11070" y="3690"/>
                  </a:cubicBezTo>
                  <a:lnTo>
                    <a:pt x="11070" y="3690"/>
                  </a:lnTo>
                  <a:cubicBezTo>
                    <a:pt x="11070" y="3690"/>
                    <a:pt x="11070" y="8118"/>
                    <a:pt x="11070" y="9594"/>
                  </a:cubicBezTo>
                  <a:cubicBezTo>
                    <a:pt x="11070" y="11070"/>
                    <a:pt x="11070" y="9594"/>
                    <a:pt x="11070" y="9594"/>
                  </a:cubicBezTo>
                  <a:cubicBezTo>
                    <a:pt x="11070" y="9594"/>
                    <a:pt x="11070" y="9594"/>
                    <a:pt x="11070" y="9594"/>
                  </a:cubicBezTo>
                  <a:lnTo>
                    <a:pt x="11070" y="9594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id="{382344DF-4AF9-471E-8635-C8180FB92A12}"/>
                </a:ext>
              </a:extLst>
            </p:cNvPr>
            <p:cNvSpPr/>
            <p:nvPr/>
          </p:nvSpPr>
          <p:spPr>
            <a:xfrm>
              <a:off x="10305767" y="3734293"/>
              <a:ext cx="11258" cy="11070"/>
            </a:xfrm>
            <a:custGeom>
              <a:avLst/>
              <a:gdLst>
                <a:gd name="connsiteX0" fmla="*/ 11070 w 11258"/>
                <a:gd name="connsiteY0" fmla="*/ 11070 h 11070"/>
                <a:gd name="connsiteX1" fmla="*/ 4428 w 11258"/>
                <a:gd name="connsiteY1" fmla="*/ 5166 h 11070"/>
                <a:gd name="connsiteX2" fmla="*/ 0 w 11258"/>
                <a:gd name="connsiteY2" fmla="*/ 0 h 11070"/>
                <a:gd name="connsiteX3" fmla="*/ 4428 w 11258"/>
                <a:gd name="connsiteY3" fmla="*/ 4428 h 11070"/>
                <a:gd name="connsiteX4" fmla="*/ 11070 w 11258"/>
                <a:gd name="connsiteY4" fmla="*/ 11070 h 11070"/>
                <a:gd name="connsiteX5" fmla="*/ 11070 w 11258"/>
                <a:gd name="connsiteY5" fmla="*/ 11070 h 11070"/>
                <a:gd name="connsiteX6" fmla="*/ 11070 w 11258"/>
                <a:gd name="connsiteY6" fmla="*/ 11070 h 11070"/>
                <a:gd name="connsiteX7" fmla="*/ 11070 w 11258"/>
                <a:gd name="connsiteY7" fmla="*/ 11070 h 11070"/>
                <a:gd name="connsiteX8" fmla="*/ 11070 w 11258"/>
                <a:gd name="connsiteY8" fmla="*/ 3690 h 11070"/>
                <a:gd name="connsiteX9" fmla="*/ 11070 w 11258"/>
                <a:gd name="connsiteY9" fmla="*/ 3690 h 11070"/>
                <a:gd name="connsiteX10" fmla="*/ 11070 w 11258"/>
                <a:gd name="connsiteY10" fmla="*/ 9594 h 11070"/>
                <a:gd name="connsiteX11" fmla="*/ 11070 w 11258"/>
                <a:gd name="connsiteY11" fmla="*/ 9594 h 11070"/>
                <a:gd name="connsiteX12" fmla="*/ 11070 w 11258"/>
                <a:gd name="connsiteY12" fmla="*/ 9594 h 11070"/>
                <a:gd name="connsiteX13" fmla="*/ 11070 w 11258"/>
                <a:gd name="connsiteY13" fmla="*/ 959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58" h="11070">
                  <a:moveTo>
                    <a:pt x="11070" y="11070"/>
                  </a:moveTo>
                  <a:lnTo>
                    <a:pt x="4428" y="5166"/>
                  </a:lnTo>
                  <a:cubicBezTo>
                    <a:pt x="4428" y="5166"/>
                    <a:pt x="4428" y="0"/>
                    <a:pt x="0" y="0"/>
                  </a:cubicBezTo>
                  <a:lnTo>
                    <a:pt x="4428" y="4428"/>
                  </a:lnTo>
                  <a:cubicBezTo>
                    <a:pt x="4428" y="4428"/>
                    <a:pt x="10332" y="11070"/>
                    <a:pt x="11070" y="11070"/>
                  </a:cubicBezTo>
                  <a:lnTo>
                    <a:pt x="11070" y="11070"/>
                  </a:lnTo>
                  <a:lnTo>
                    <a:pt x="11070" y="11070"/>
                  </a:lnTo>
                  <a:lnTo>
                    <a:pt x="11070" y="11070"/>
                  </a:lnTo>
                  <a:cubicBezTo>
                    <a:pt x="11321" y="8616"/>
                    <a:pt x="11321" y="6144"/>
                    <a:pt x="11070" y="3690"/>
                  </a:cubicBezTo>
                  <a:lnTo>
                    <a:pt x="11070" y="3690"/>
                  </a:lnTo>
                  <a:lnTo>
                    <a:pt x="11070" y="9594"/>
                  </a:lnTo>
                  <a:cubicBezTo>
                    <a:pt x="11070" y="9594"/>
                    <a:pt x="11070" y="9594"/>
                    <a:pt x="11070" y="9594"/>
                  </a:cubicBezTo>
                  <a:cubicBezTo>
                    <a:pt x="11070" y="9594"/>
                    <a:pt x="11070" y="9594"/>
                    <a:pt x="11070" y="9594"/>
                  </a:cubicBezTo>
                  <a:lnTo>
                    <a:pt x="11070" y="9594"/>
                  </a:ln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id="{31367B1F-D79E-4695-83F0-DFEAEF6353EE}"/>
                </a:ext>
              </a:extLst>
            </p:cNvPr>
            <p:cNvSpPr/>
            <p:nvPr/>
          </p:nvSpPr>
          <p:spPr>
            <a:xfrm>
              <a:off x="10305767" y="3734293"/>
              <a:ext cx="11258" cy="11070"/>
            </a:xfrm>
            <a:custGeom>
              <a:avLst/>
              <a:gdLst>
                <a:gd name="connsiteX0" fmla="*/ 11070 w 11258"/>
                <a:gd name="connsiteY0" fmla="*/ 11070 h 11070"/>
                <a:gd name="connsiteX1" fmla="*/ 4428 w 11258"/>
                <a:gd name="connsiteY1" fmla="*/ 4428 h 11070"/>
                <a:gd name="connsiteX2" fmla="*/ 0 w 11258"/>
                <a:gd name="connsiteY2" fmla="*/ 0 h 11070"/>
                <a:gd name="connsiteX3" fmla="*/ 4428 w 11258"/>
                <a:gd name="connsiteY3" fmla="*/ 4428 h 11070"/>
                <a:gd name="connsiteX4" fmla="*/ 11070 w 11258"/>
                <a:gd name="connsiteY4" fmla="*/ 10332 h 11070"/>
                <a:gd name="connsiteX5" fmla="*/ 11070 w 11258"/>
                <a:gd name="connsiteY5" fmla="*/ 10332 h 11070"/>
                <a:gd name="connsiteX6" fmla="*/ 11070 w 11258"/>
                <a:gd name="connsiteY6" fmla="*/ 10332 h 11070"/>
                <a:gd name="connsiteX7" fmla="*/ 11070 w 11258"/>
                <a:gd name="connsiteY7" fmla="*/ 10332 h 11070"/>
                <a:gd name="connsiteX8" fmla="*/ 11070 w 11258"/>
                <a:gd name="connsiteY8" fmla="*/ 2952 h 11070"/>
                <a:gd name="connsiteX9" fmla="*/ 11070 w 11258"/>
                <a:gd name="connsiteY9" fmla="*/ 2952 h 11070"/>
                <a:gd name="connsiteX10" fmla="*/ 11070 w 11258"/>
                <a:gd name="connsiteY10" fmla="*/ 8856 h 11070"/>
                <a:gd name="connsiteX11" fmla="*/ 11070 w 11258"/>
                <a:gd name="connsiteY11" fmla="*/ 8856 h 11070"/>
                <a:gd name="connsiteX12" fmla="*/ 11070 w 11258"/>
                <a:gd name="connsiteY12" fmla="*/ 8856 h 11070"/>
                <a:gd name="connsiteX13" fmla="*/ 11070 w 11258"/>
                <a:gd name="connsiteY13" fmla="*/ 8856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58" h="11070">
                  <a:moveTo>
                    <a:pt x="11070" y="11070"/>
                  </a:moveTo>
                  <a:cubicBezTo>
                    <a:pt x="11070" y="11070"/>
                    <a:pt x="11070" y="11070"/>
                    <a:pt x="4428" y="4428"/>
                  </a:cubicBezTo>
                  <a:lnTo>
                    <a:pt x="0" y="0"/>
                  </a:lnTo>
                  <a:lnTo>
                    <a:pt x="4428" y="4428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cubicBezTo>
                    <a:pt x="11070" y="10332"/>
                    <a:pt x="11070" y="10332"/>
                    <a:pt x="11070" y="10332"/>
                  </a:cubicBezTo>
                  <a:cubicBezTo>
                    <a:pt x="11321" y="7878"/>
                    <a:pt x="11321" y="5406"/>
                    <a:pt x="11070" y="2952"/>
                  </a:cubicBezTo>
                  <a:lnTo>
                    <a:pt x="11070" y="2952"/>
                  </a:lnTo>
                  <a:lnTo>
                    <a:pt x="11070" y="8856"/>
                  </a:lnTo>
                  <a:cubicBezTo>
                    <a:pt x="11070" y="8856"/>
                    <a:pt x="11070" y="8856"/>
                    <a:pt x="11070" y="8856"/>
                  </a:cubicBezTo>
                  <a:lnTo>
                    <a:pt x="11070" y="8856"/>
                  </a:lnTo>
                  <a:lnTo>
                    <a:pt x="11070" y="8856"/>
                  </a:ln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id="{5885D7D5-C428-4A17-933A-45A1AD5B3B12}"/>
                </a:ext>
              </a:extLst>
            </p:cNvPr>
            <p:cNvSpPr/>
            <p:nvPr/>
          </p:nvSpPr>
          <p:spPr>
            <a:xfrm>
              <a:off x="10305767" y="3734293"/>
              <a:ext cx="11258" cy="12546"/>
            </a:xfrm>
            <a:custGeom>
              <a:avLst/>
              <a:gdLst>
                <a:gd name="connsiteX0" fmla="*/ 11070 w 11258"/>
                <a:gd name="connsiteY0" fmla="*/ 10332 h 12546"/>
                <a:gd name="connsiteX1" fmla="*/ 4428 w 11258"/>
                <a:gd name="connsiteY1" fmla="*/ 4428 h 12546"/>
                <a:gd name="connsiteX2" fmla="*/ 0 w 11258"/>
                <a:gd name="connsiteY2" fmla="*/ 0 h 12546"/>
                <a:gd name="connsiteX3" fmla="*/ 4428 w 11258"/>
                <a:gd name="connsiteY3" fmla="*/ 4428 h 12546"/>
                <a:gd name="connsiteX4" fmla="*/ 11070 w 11258"/>
                <a:gd name="connsiteY4" fmla="*/ 10332 h 12546"/>
                <a:gd name="connsiteX5" fmla="*/ 11070 w 11258"/>
                <a:gd name="connsiteY5" fmla="*/ 10332 h 12546"/>
                <a:gd name="connsiteX6" fmla="*/ 11070 w 11258"/>
                <a:gd name="connsiteY6" fmla="*/ 10332 h 12546"/>
                <a:gd name="connsiteX7" fmla="*/ 11070 w 11258"/>
                <a:gd name="connsiteY7" fmla="*/ 10332 h 12546"/>
                <a:gd name="connsiteX8" fmla="*/ 11070 w 11258"/>
                <a:gd name="connsiteY8" fmla="*/ 2952 h 12546"/>
                <a:gd name="connsiteX9" fmla="*/ 11070 w 11258"/>
                <a:gd name="connsiteY9" fmla="*/ 2952 h 12546"/>
                <a:gd name="connsiteX10" fmla="*/ 11070 w 11258"/>
                <a:gd name="connsiteY10" fmla="*/ 8856 h 12546"/>
                <a:gd name="connsiteX11" fmla="*/ 11070 w 11258"/>
                <a:gd name="connsiteY11" fmla="*/ 8856 h 12546"/>
                <a:gd name="connsiteX12" fmla="*/ 11070 w 11258"/>
                <a:gd name="connsiteY12" fmla="*/ 8856 h 12546"/>
                <a:gd name="connsiteX13" fmla="*/ 11070 w 11258"/>
                <a:gd name="connsiteY1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58" h="12546">
                  <a:moveTo>
                    <a:pt x="11070" y="10332"/>
                  </a:moveTo>
                  <a:cubicBezTo>
                    <a:pt x="8406" y="8934"/>
                    <a:pt x="6125" y="6908"/>
                    <a:pt x="4428" y="4428"/>
                  </a:cubicBezTo>
                  <a:lnTo>
                    <a:pt x="0" y="0"/>
                  </a:lnTo>
                  <a:lnTo>
                    <a:pt x="4428" y="4428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cubicBezTo>
                    <a:pt x="11321" y="7878"/>
                    <a:pt x="11321" y="5406"/>
                    <a:pt x="11070" y="2952"/>
                  </a:cubicBezTo>
                  <a:lnTo>
                    <a:pt x="11070" y="2952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12546"/>
                  </a:ln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id="{0A5DFFCB-3675-46F5-AE3A-45D489CFE0BB}"/>
                </a:ext>
              </a:extLst>
            </p:cNvPr>
            <p:cNvSpPr/>
            <p:nvPr/>
          </p:nvSpPr>
          <p:spPr>
            <a:xfrm>
              <a:off x="10305767" y="3734293"/>
              <a:ext cx="11258" cy="12546"/>
            </a:xfrm>
            <a:custGeom>
              <a:avLst/>
              <a:gdLst>
                <a:gd name="connsiteX0" fmla="*/ 11070 w 11258"/>
                <a:gd name="connsiteY0" fmla="*/ 10332 h 12546"/>
                <a:gd name="connsiteX1" fmla="*/ 4428 w 11258"/>
                <a:gd name="connsiteY1" fmla="*/ 4428 h 12546"/>
                <a:gd name="connsiteX2" fmla="*/ 0 w 11258"/>
                <a:gd name="connsiteY2" fmla="*/ 0 h 12546"/>
                <a:gd name="connsiteX3" fmla="*/ 4428 w 11258"/>
                <a:gd name="connsiteY3" fmla="*/ 4428 h 12546"/>
                <a:gd name="connsiteX4" fmla="*/ 11070 w 11258"/>
                <a:gd name="connsiteY4" fmla="*/ 10332 h 12546"/>
                <a:gd name="connsiteX5" fmla="*/ 11070 w 11258"/>
                <a:gd name="connsiteY5" fmla="*/ 10332 h 12546"/>
                <a:gd name="connsiteX6" fmla="*/ 11070 w 11258"/>
                <a:gd name="connsiteY6" fmla="*/ 10332 h 12546"/>
                <a:gd name="connsiteX7" fmla="*/ 11070 w 11258"/>
                <a:gd name="connsiteY7" fmla="*/ 10332 h 12546"/>
                <a:gd name="connsiteX8" fmla="*/ 11070 w 11258"/>
                <a:gd name="connsiteY8" fmla="*/ 2952 h 12546"/>
                <a:gd name="connsiteX9" fmla="*/ 11070 w 11258"/>
                <a:gd name="connsiteY9" fmla="*/ 2952 h 12546"/>
                <a:gd name="connsiteX10" fmla="*/ 11070 w 11258"/>
                <a:gd name="connsiteY10" fmla="*/ 8856 h 12546"/>
                <a:gd name="connsiteX11" fmla="*/ 11070 w 11258"/>
                <a:gd name="connsiteY11" fmla="*/ 8856 h 12546"/>
                <a:gd name="connsiteX12" fmla="*/ 11070 w 11258"/>
                <a:gd name="connsiteY12" fmla="*/ 8856 h 12546"/>
                <a:gd name="connsiteX13" fmla="*/ 11070 w 11258"/>
                <a:gd name="connsiteY1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58" h="12546">
                  <a:moveTo>
                    <a:pt x="11070" y="10332"/>
                  </a:moveTo>
                  <a:cubicBezTo>
                    <a:pt x="8406" y="8934"/>
                    <a:pt x="6125" y="6908"/>
                    <a:pt x="4428" y="4428"/>
                  </a:cubicBezTo>
                  <a:lnTo>
                    <a:pt x="0" y="0"/>
                  </a:lnTo>
                  <a:lnTo>
                    <a:pt x="4428" y="4428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lnTo>
                    <a:pt x="11070" y="10332"/>
                  </a:lnTo>
                  <a:cubicBezTo>
                    <a:pt x="11321" y="7878"/>
                    <a:pt x="11321" y="5406"/>
                    <a:pt x="11070" y="2952"/>
                  </a:cubicBezTo>
                  <a:lnTo>
                    <a:pt x="11070" y="2952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12546"/>
                  </a:ln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id="{56C4A4C8-1DEA-4983-A182-5730ADD0E007}"/>
                </a:ext>
              </a:extLst>
            </p:cNvPr>
            <p:cNvSpPr/>
            <p:nvPr/>
          </p:nvSpPr>
          <p:spPr>
            <a:xfrm>
              <a:off x="10305767" y="3734293"/>
              <a:ext cx="11313" cy="12546"/>
            </a:xfrm>
            <a:custGeom>
              <a:avLst/>
              <a:gdLst>
                <a:gd name="connsiteX0" fmla="*/ 11070 w 11313"/>
                <a:gd name="connsiteY0" fmla="*/ 10332 h 12546"/>
                <a:gd name="connsiteX1" fmla="*/ 4428 w 11313"/>
                <a:gd name="connsiteY1" fmla="*/ 4428 h 12546"/>
                <a:gd name="connsiteX2" fmla="*/ 0 w 11313"/>
                <a:gd name="connsiteY2" fmla="*/ 0 h 12546"/>
                <a:gd name="connsiteX3" fmla="*/ 4428 w 11313"/>
                <a:gd name="connsiteY3" fmla="*/ 4428 h 12546"/>
                <a:gd name="connsiteX4" fmla="*/ 11070 w 11313"/>
                <a:gd name="connsiteY4" fmla="*/ 9594 h 12546"/>
                <a:gd name="connsiteX5" fmla="*/ 11070 w 11313"/>
                <a:gd name="connsiteY5" fmla="*/ 9594 h 12546"/>
                <a:gd name="connsiteX6" fmla="*/ 11070 w 11313"/>
                <a:gd name="connsiteY6" fmla="*/ 9594 h 12546"/>
                <a:gd name="connsiteX7" fmla="*/ 11070 w 11313"/>
                <a:gd name="connsiteY7" fmla="*/ 9594 h 12546"/>
                <a:gd name="connsiteX8" fmla="*/ 11070 w 11313"/>
                <a:gd name="connsiteY8" fmla="*/ 2952 h 12546"/>
                <a:gd name="connsiteX9" fmla="*/ 11070 w 11313"/>
                <a:gd name="connsiteY9" fmla="*/ 2952 h 12546"/>
                <a:gd name="connsiteX10" fmla="*/ 11070 w 11313"/>
                <a:gd name="connsiteY10" fmla="*/ 8856 h 12546"/>
                <a:gd name="connsiteX11" fmla="*/ 11070 w 11313"/>
                <a:gd name="connsiteY11" fmla="*/ 8856 h 12546"/>
                <a:gd name="connsiteX12" fmla="*/ 11070 w 11313"/>
                <a:gd name="connsiteY12" fmla="*/ 8856 h 12546"/>
                <a:gd name="connsiteX13" fmla="*/ 11070 w 11313"/>
                <a:gd name="connsiteY1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13" h="12546">
                  <a:moveTo>
                    <a:pt x="11070" y="10332"/>
                  </a:moveTo>
                  <a:cubicBezTo>
                    <a:pt x="8406" y="8934"/>
                    <a:pt x="6125" y="6908"/>
                    <a:pt x="4428" y="4428"/>
                  </a:cubicBezTo>
                  <a:lnTo>
                    <a:pt x="0" y="0"/>
                  </a:lnTo>
                  <a:lnTo>
                    <a:pt x="4428" y="4428"/>
                  </a:lnTo>
                  <a:lnTo>
                    <a:pt x="11070" y="9594"/>
                  </a:lnTo>
                  <a:lnTo>
                    <a:pt x="11070" y="9594"/>
                  </a:lnTo>
                  <a:lnTo>
                    <a:pt x="11070" y="9594"/>
                  </a:lnTo>
                  <a:lnTo>
                    <a:pt x="11070" y="9594"/>
                  </a:lnTo>
                  <a:cubicBezTo>
                    <a:pt x="11395" y="7392"/>
                    <a:pt x="11395" y="5154"/>
                    <a:pt x="11070" y="2952"/>
                  </a:cubicBezTo>
                  <a:lnTo>
                    <a:pt x="11070" y="2952"/>
                  </a:lnTo>
                  <a:lnTo>
                    <a:pt x="11070" y="8856"/>
                  </a:lnTo>
                  <a:lnTo>
                    <a:pt x="11070" y="8856"/>
                  </a:lnTo>
                  <a:cubicBezTo>
                    <a:pt x="11070" y="8856"/>
                    <a:pt x="11070" y="8856"/>
                    <a:pt x="11070" y="8856"/>
                  </a:cubicBezTo>
                  <a:lnTo>
                    <a:pt x="11070" y="12546"/>
                  </a:ln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id="{BDE911B6-394C-4F84-9086-AFD194E1F425}"/>
                </a:ext>
              </a:extLst>
            </p:cNvPr>
            <p:cNvSpPr/>
            <p:nvPr/>
          </p:nvSpPr>
          <p:spPr>
            <a:xfrm>
              <a:off x="10305767" y="3734293"/>
              <a:ext cx="11313" cy="9594"/>
            </a:xfrm>
            <a:custGeom>
              <a:avLst/>
              <a:gdLst>
                <a:gd name="connsiteX0" fmla="*/ 11070 w 11313"/>
                <a:gd name="connsiteY0" fmla="*/ 9594 h 9594"/>
                <a:gd name="connsiteX1" fmla="*/ 4428 w 11313"/>
                <a:gd name="connsiteY1" fmla="*/ 4428 h 9594"/>
                <a:gd name="connsiteX2" fmla="*/ 0 w 11313"/>
                <a:gd name="connsiteY2" fmla="*/ 0 h 9594"/>
                <a:gd name="connsiteX3" fmla="*/ 4428 w 11313"/>
                <a:gd name="connsiteY3" fmla="*/ 4428 h 9594"/>
                <a:gd name="connsiteX4" fmla="*/ 11070 w 11313"/>
                <a:gd name="connsiteY4" fmla="*/ 9594 h 9594"/>
                <a:gd name="connsiteX5" fmla="*/ 11070 w 11313"/>
                <a:gd name="connsiteY5" fmla="*/ 9594 h 9594"/>
                <a:gd name="connsiteX6" fmla="*/ 11070 w 11313"/>
                <a:gd name="connsiteY6" fmla="*/ 9594 h 9594"/>
                <a:gd name="connsiteX7" fmla="*/ 11070 w 11313"/>
                <a:gd name="connsiteY7" fmla="*/ 9594 h 9594"/>
                <a:gd name="connsiteX8" fmla="*/ 11070 w 11313"/>
                <a:gd name="connsiteY8" fmla="*/ 2952 h 9594"/>
                <a:gd name="connsiteX9" fmla="*/ 11070 w 11313"/>
                <a:gd name="connsiteY9" fmla="*/ 2952 h 9594"/>
                <a:gd name="connsiteX10" fmla="*/ 11070 w 11313"/>
                <a:gd name="connsiteY10" fmla="*/ 8118 h 9594"/>
                <a:gd name="connsiteX11" fmla="*/ 11070 w 11313"/>
                <a:gd name="connsiteY11" fmla="*/ 8118 h 9594"/>
                <a:gd name="connsiteX12" fmla="*/ 11070 w 11313"/>
                <a:gd name="connsiteY12" fmla="*/ 8118 h 9594"/>
                <a:gd name="connsiteX13" fmla="*/ 11070 w 11313"/>
                <a:gd name="connsiteY13" fmla="*/ 811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13" h="9594">
                  <a:moveTo>
                    <a:pt x="11070" y="9594"/>
                  </a:moveTo>
                  <a:lnTo>
                    <a:pt x="4428" y="4428"/>
                  </a:lnTo>
                  <a:lnTo>
                    <a:pt x="0" y="0"/>
                  </a:lnTo>
                  <a:lnTo>
                    <a:pt x="4428" y="4428"/>
                  </a:lnTo>
                  <a:lnTo>
                    <a:pt x="11070" y="9594"/>
                  </a:lnTo>
                  <a:lnTo>
                    <a:pt x="11070" y="9594"/>
                  </a:lnTo>
                  <a:lnTo>
                    <a:pt x="11070" y="9594"/>
                  </a:lnTo>
                  <a:lnTo>
                    <a:pt x="11070" y="9594"/>
                  </a:lnTo>
                  <a:cubicBezTo>
                    <a:pt x="11395" y="7392"/>
                    <a:pt x="11395" y="5154"/>
                    <a:pt x="11070" y="2952"/>
                  </a:cubicBezTo>
                  <a:lnTo>
                    <a:pt x="11070" y="2952"/>
                  </a:lnTo>
                  <a:lnTo>
                    <a:pt x="11070" y="8118"/>
                  </a:lnTo>
                  <a:lnTo>
                    <a:pt x="11070" y="8118"/>
                  </a:lnTo>
                  <a:lnTo>
                    <a:pt x="11070" y="8118"/>
                  </a:lnTo>
                  <a:cubicBezTo>
                    <a:pt x="11070" y="8118"/>
                    <a:pt x="11070" y="8118"/>
                    <a:pt x="11070" y="8118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id="{FB54D200-A59D-4227-B006-3D11C5C3DD33}"/>
                </a:ext>
              </a:extLst>
            </p:cNvPr>
            <p:cNvSpPr/>
            <p:nvPr/>
          </p:nvSpPr>
          <p:spPr>
            <a:xfrm>
              <a:off x="10305767" y="3734293"/>
              <a:ext cx="11070" cy="9594"/>
            </a:xfrm>
            <a:custGeom>
              <a:avLst/>
              <a:gdLst>
                <a:gd name="connsiteX0" fmla="*/ 11070 w 11070"/>
                <a:gd name="connsiteY0" fmla="*/ 9594 h 9594"/>
                <a:gd name="connsiteX1" fmla="*/ 4428 w 11070"/>
                <a:gd name="connsiteY1" fmla="*/ 4428 h 9594"/>
                <a:gd name="connsiteX2" fmla="*/ 0 w 11070"/>
                <a:gd name="connsiteY2" fmla="*/ 0 h 9594"/>
                <a:gd name="connsiteX3" fmla="*/ 4428 w 11070"/>
                <a:gd name="connsiteY3" fmla="*/ 3690 h 9594"/>
                <a:gd name="connsiteX4" fmla="*/ 11070 w 11070"/>
                <a:gd name="connsiteY4" fmla="*/ 9594 h 9594"/>
                <a:gd name="connsiteX5" fmla="*/ 11070 w 11070"/>
                <a:gd name="connsiteY5" fmla="*/ 9594 h 9594"/>
                <a:gd name="connsiteX6" fmla="*/ 11070 w 11070"/>
                <a:gd name="connsiteY6" fmla="*/ 9594 h 9594"/>
                <a:gd name="connsiteX7" fmla="*/ 11070 w 11070"/>
                <a:gd name="connsiteY7" fmla="*/ 2952 h 9594"/>
                <a:gd name="connsiteX8" fmla="*/ 11070 w 11070"/>
                <a:gd name="connsiteY8" fmla="*/ 2952 h 9594"/>
                <a:gd name="connsiteX9" fmla="*/ 11070 w 11070"/>
                <a:gd name="connsiteY9" fmla="*/ 8118 h 9594"/>
                <a:gd name="connsiteX10" fmla="*/ 11070 w 11070"/>
                <a:gd name="connsiteY10" fmla="*/ 8118 h 9594"/>
                <a:gd name="connsiteX11" fmla="*/ 11070 w 11070"/>
                <a:gd name="connsiteY11" fmla="*/ 8118 h 9594"/>
                <a:gd name="connsiteX12" fmla="*/ 11070 w 11070"/>
                <a:gd name="connsiteY12" fmla="*/ 811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70" h="9594">
                  <a:moveTo>
                    <a:pt x="11070" y="9594"/>
                  </a:moveTo>
                  <a:lnTo>
                    <a:pt x="4428" y="4428"/>
                  </a:lnTo>
                  <a:lnTo>
                    <a:pt x="0" y="0"/>
                  </a:lnTo>
                  <a:lnTo>
                    <a:pt x="4428" y="3690"/>
                  </a:lnTo>
                  <a:lnTo>
                    <a:pt x="11070" y="9594"/>
                  </a:lnTo>
                  <a:lnTo>
                    <a:pt x="11070" y="9594"/>
                  </a:lnTo>
                  <a:lnTo>
                    <a:pt x="11070" y="9594"/>
                  </a:lnTo>
                  <a:lnTo>
                    <a:pt x="11070" y="2952"/>
                  </a:lnTo>
                  <a:lnTo>
                    <a:pt x="11070" y="2952"/>
                  </a:lnTo>
                  <a:lnTo>
                    <a:pt x="11070" y="8118"/>
                  </a:lnTo>
                  <a:cubicBezTo>
                    <a:pt x="11070" y="8118"/>
                    <a:pt x="11070" y="8118"/>
                    <a:pt x="11070" y="8118"/>
                  </a:cubicBezTo>
                  <a:lnTo>
                    <a:pt x="11070" y="8118"/>
                  </a:lnTo>
                  <a:lnTo>
                    <a:pt x="11070" y="8118"/>
                  </a:ln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id="{696768D8-55DB-42E6-8DB0-BCB6A69B00EE}"/>
                </a:ext>
              </a:extLst>
            </p:cNvPr>
            <p:cNvSpPr/>
            <p:nvPr/>
          </p:nvSpPr>
          <p:spPr>
            <a:xfrm>
              <a:off x="10305767" y="3734293"/>
              <a:ext cx="11070" cy="9594"/>
            </a:xfrm>
            <a:custGeom>
              <a:avLst/>
              <a:gdLst>
                <a:gd name="connsiteX0" fmla="*/ 11070 w 11070"/>
                <a:gd name="connsiteY0" fmla="*/ 9594 h 9594"/>
                <a:gd name="connsiteX1" fmla="*/ 4428 w 11070"/>
                <a:gd name="connsiteY1" fmla="*/ 3690 h 9594"/>
                <a:gd name="connsiteX2" fmla="*/ 0 w 11070"/>
                <a:gd name="connsiteY2" fmla="*/ 0 h 9594"/>
                <a:gd name="connsiteX3" fmla="*/ 4428 w 11070"/>
                <a:gd name="connsiteY3" fmla="*/ 3690 h 9594"/>
                <a:gd name="connsiteX4" fmla="*/ 11070 w 11070"/>
                <a:gd name="connsiteY4" fmla="*/ 8856 h 9594"/>
                <a:gd name="connsiteX5" fmla="*/ 11070 w 11070"/>
                <a:gd name="connsiteY5" fmla="*/ 8856 h 9594"/>
                <a:gd name="connsiteX6" fmla="*/ 11070 w 11070"/>
                <a:gd name="connsiteY6" fmla="*/ 8856 h 9594"/>
                <a:gd name="connsiteX7" fmla="*/ 11070 w 11070"/>
                <a:gd name="connsiteY7" fmla="*/ 8856 h 9594"/>
                <a:gd name="connsiteX8" fmla="*/ 11070 w 11070"/>
                <a:gd name="connsiteY8" fmla="*/ 2214 h 9594"/>
                <a:gd name="connsiteX9" fmla="*/ 11070 w 11070"/>
                <a:gd name="connsiteY9" fmla="*/ 2214 h 9594"/>
                <a:gd name="connsiteX10" fmla="*/ 11070 w 11070"/>
                <a:gd name="connsiteY10" fmla="*/ 7380 h 9594"/>
                <a:gd name="connsiteX11" fmla="*/ 11070 w 11070"/>
                <a:gd name="connsiteY11" fmla="*/ 7380 h 9594"/>
                <a:gd name="connsiteX12" fmla="*/ 11070 w 11070"/>
                <a:gd name="connsiteY12" fmla="*/ 738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70" h="9594">
                  <a:moveTo>
                    <a:pt x="11070" y="9594"/>
                  </a:moveTo>
                  <a:cubicBezTo>
                    <a:pt x="11070" y="9594"/>
                    <a:pt x="6642" y="9594"/>
                    <a:pt x="4428" y="3690"/>
                  </a:cubicBezTo>
                  <a:lnTo>
                    <a:pt x="0" y="0"/>
                  </a:lnTo>
                  <a:lnTo>
                    <a:pt x="4428" y="3690"/>
                  </a:lnTo>
                  <a:cubicBezTo>
                    <a:pt x="4428" y="3690"/>
                    <a:pt x="10332" y="9594"/>
                    <a:pt x="11070" y="8856"/>
                  </a:cubicBezTo>
                  <a:lnTo>
                    <a:pt x="11070" y="8856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7380"/>
                  </a:lnTo>
                  <a:cubicBezTo>
                    <a:pt x="11070" y="7380"/>
                    <a:pt x="11070" y="7380"/>
                    <a:pt x="11070" y="7380"/>
                  </a:cubicBezTo>
                  <a:lnTo>
                    <a:pt x="11070" y="7380"/>
                  </a:lnTo>
                  <a:close/>
                </a:path>
              </a:pathLst>
            </a:custGeom>
            <a:solidFill>
              <a:srgbClr val="1A335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id="{BBF8E1B5-C49D-4421-B1A9-87AF7ECB57B4}"/>
                </a:ext>
              </a:extLst>
            </p:cNvPr>
            <p:cNvSpPr/>
            <p:nvPr/>
          </p:nvSpPr>
          <p:spPr>
            <a:xfrm>
              <a:off x="10305767" y="3734293"/>
              <a:ext cx="11070" cy="8856"/>
            </a:xfrm>
            <a:custGeom>
              <a:avLst/>
              <a:gdLst>
                <a:gd name="connsiteX0" fmla="*/ 11070 w 11070"/>
                <a:gd name="connsiteY0" fmla="*/ 8856 h 8856"/>
                <a:gd name="connsiteX1" fmla="*/ 4428 w 11070"/>
                <a:gd name="connsiteY1" fmla="*/ 3690 h 8856"/>
                <a:gd name="connsiteX2" fmla="*/ 0 w 11070"/>
                <a:gd name="connsiteY2" fmla="*/ 0 h 8856"/>
                <a:gd name="connsiteX3" fmla="*/ 4428 w 11070"/>
                <a:gd name="connsiteY3" fmla="*/ 3690 h 8856"/>
                <a:gd name="connsiteX4" fmla="*/ 11070 w 11070"/>
                <a:gd name="connsiteY4" fmla="*/ 8856 h 8856"/>
                <a:gd name="connsiteX5" fmla="*/ 11070 w 11070"/>
                <a:gd name="connsiteY5" fmla="*/ 8856 h 8856"/>
                <a:gd name="connsiteX6" fmla="*/ 11070 w 11070"/>
                <a:gd name="connsiteY6" fmla="*/ 8856 h 8856"/>
                <a:gd name="connsiteX7" fmla="*/ 11070 w 11070"/>
                <a:gd name="connsiteY7" fmla="*/ 8856 h 8856"/>
                <a:gd name="connsiteX8" fmla="*/ 11070 w 11070"/>
                <a:gd name="connsiteY8" fmla="*/ 2214 h 8856"/>
                <a:gd name="connsiteX9" fmla="*/ 11070 w 11070"/>
                <a:gd name="connsiteY9" fmla="*/ 2214 h 8856"/>
                <a:gd name="connsiteX10" fmla="*/ 11070 w 11070"/>
                <a:gd name="connsiteY10" fmla="*/ 7380 h 8856"/>
                <a:gd name="connsiteX11" fmla="*/ 11070 w 11070"/>
                <a:gd name="connsiteY11" fmla="*/ 7380 h 8856"/>
                <a:gd name="connsiteX12" fmla="*/ 11070 w 11070"/>
                <a:gd name="connsiteY12" fmla="*/ 7380 h 8856"/>
                <a:gd name="connsiteX13" fmla="*/ 11070 w 11070"/>
                <a:gd name="connsiteY13" fmla="*/ 738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0" h="8856">
                  <a:moveTo>
                    <a:pt x="11070" y="8856"/>
                  </a:moveTo>
                  <a:cubicBezTo>
                    <a:pt x="11070" y="8856"/>
                    <a:pt x="7380" y="8856"/>
                    <a:pt x="4428" y="3690"/>
                  </a:cubicBezTo>
                  <a:lnTo>
                    <a:pt x="0" y="0"/>
                  </a:lnTo>
                  <a:lnTo>
                    <a:pt x="4428" y="3690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7380"/>
                  </a:lnTo>
                  <a:cubicBezTo>
                    <a:pt x="11070" y="7380"/>
                    <a:pt x="11070" y="7380"/>
                    <a:pt x="11070" y="7380"/>
                  </a:cubicBezTo>
                  <a:lnTo>
                    <a:pt x="11070" y="7380"/>
                  </a:lnTo>
                  <a:cubicBezTo>
                    <a:pt x="11070" y="7380"/>
                    <a:pt x="11070" y="7380"/>
                    <a:pt x="11070" y="7380"/>
                  </a:cubicBezTo>
                  <a:close/>
                </a:path>
              </a:pathLst>
            </a:custGeom>
            <a:solidFill>
              <a:srgbClr val="1A335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id="{242CA9E5-AFFA-4A27-B986-871B89069939}"/>
                </a:ext>
              </a:extLst>
            </p:cNvPr>
            <p:cNvSpPr/>
            <p:nvPr/>
          </p:nvSpPr>
          <p:spPr>
            <a:xfrm>
              <a:off x="10305767" y="3734293"/>
              <a:ext cx="11070" cy="8856"/>
            </a:xfrm>
            <a:custGeom>
              <a:avLst/>
              <a:gdLst>
                <a:gd name="connsiteX0" fmla="*/ 11070 w 11070"/>
                <a:gd name="connsiteY0" fmla="*/ 8856 h 8856"/>
                <a:gd name="connsiteX1" fmla="*/ 4428 w 11070"/>
                <a:gd name="connsiteY1" fmla="*/ 3690 h 8856"/>
                <a:gd name="connsiteX2" fmla="*/ 0 w 11070"/>
                <a:gd name="connsiteY2" fmla="*/ 0 h 8856"/>
                <a:gd name="connsiteX3" fmla="*/ 4428 w 11070"/>
                <a:gd name="connsiteY3" fmla="*/ 3690 h 8856"/>
                <a:gd name="connsiteX4" fmla="*/ 11070 w 11070"/>
                <a:gd name="connsiteY4" fmla="*/ 8856 h 8856"/>
                <a:gd name="connsiteX5" fmla="*/ 11070 w 11070"/>
                <a:gd name="connsiteY5" fmla="*/ 8856 h 8856"/>
                <a:gd name="connsiteX6" fmla="*/ 11070 w 11070"/>
                <a:gd name="connsiteY6" fmla="*/ 8856 h 8856"/>
                <a:gd name="connsiteX7" fmla="*/ 11070 w 11070"/>
                <a:gd name="connsiteY7" fmla="*/ 8856 h 8856"/>
                <a:gd name="connsiteX8" fmla="*/ 11070 w 11070"/>
                <a:gd name="connsiteY8" fmla="*/ 3690 h 8856"/>
                <a:gd name="connsiteX9" fmla="*/ 11070 w 11070"/>
                <a:gd name="connsiteY9" fmla="*/ 3690 h 8856"/>
                <a:gd name="connsiteX10" fmla="*/ 11070 w 11070"/>
                <a:gd name="connsiteY10" fmla="*/ 8856 h 8856"/>
                <a:gd name="connsiteX11" fmla="*/ 11070 w 11070"/>
                <a:gd name="connsiteY11" fmla="*/ 8856 h 8856"/>
                <a:gd name="connsiteX12" fmla="*/ 11070 w 11070"/>
                <a:gd name="connsiteY12" fmla="*/ 8856 h 8856"/>
                <a:gd name="connsiteX13" fmla="*/ 11070 w 11070"/>
                <a:gd name="connsiteY1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0" h="8856">
                  <a:moveTo>
                    <a:pt x="11070" y="8856"/>
                  </a:moveTo>
                  <a:cubicBezTo>
                    <a:pt x="8325" y="7950"/>
                    <a:pt x="5978" y="6125"/>
                    <a:pt x="4428" y="3690"/>
                  </a:cubicBezTo>
                  <a:lnTo>
                    <a:pt x="0" y="0"/>
                  </a:lnTo>
                  <a:lnTo>
                    <a:pt x="4428" y="3690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3690"/>
                  </a:lnTo>
                  <a:lnTo>
                    <a:pt x="11070" y="3690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8856"/>
                  </a:lnTo>
                  <a:lnTo>
                    <a:pt x="11070" y="8856"/>
                  </a:ln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id="{9C6D2A52-69F8-405D-9673-ED5E8006468F}"/>
                </a:ext>
              </a:extLst>
            </p:cNvPr>
            <p:cNvSpPr/>
            <p:nvPr/>
          </p:nvSpPr>
          <p:spPr>
            <a:xfrm>
              <a:off x="10305767" y="3734293"/>
              <a:ext cx="11341" cy="8856"/>
            </a:xfrm>
            <a:custGeom>
              <a:avLst/>
              <a:gdLst>
                <a:gd name="connsiteX0" fmla="*/ 11070 w 11341"/>
                <a:gd name="connsiteY0" fmla="*/ 8856 h 8856"/>
                <a:gd name="connsiteX1" fmla="*/ 4428 w 11341"/>
                <a:gd name="connsiteY1" fmla="*/ 3690 h 8856"/>
                <a:gd name="connsiteX2" fmla="*/ 0 w 11341"/>
                <a:gd name="connsiteY2" fmla="*/ 0 h 8856"/>
                <a:gd name="connsiteX3" fmla="*/ 4428 w 11341"/>
                <a:gd name="connsiteY3" fmla="*/ 3690 h 8856"/>
                <a:gd name="connsiteX4" fmla="*/ 11070 w 11341"/>
                <a:gd name="connsiteY4" fmla="*/ 8118 h 8856"/>
                <a:gd name="connsiteX5" fmla="*/ 11070 w 11341"/>
                <a:gd name="connsiteY5" fmla="*/ 8118 h 8856"/>
                <a:gd name="connsiteX6" fmla="*/ 11070 w 11341"/>
                <a:gd name="connsiteY6" fmla="*/ 8118 h 8856"/>
                <a:gd name="connsiteX7" fmla="*/ 11070 w 11341"/>
                <a:gd name="connsiteY7" fmla="*/ 8118 h 8856"/>
                <a:gd name="connsiteX8" fmla="*/ 11070 w 11341"/>
                <a:gd name="connsiteY8" fmla="*/ 2952 h 8856"/>
                <a:gd name="connsiteX9" fmla="*/ 11070 w 11341"/>
                <a:gd name="connsiteY9" fmla="*/ 2952 h 8856"/>
                <a:gd name="connsiteX10" fmla="*/ 11070 w 11341"/>
                <a:gd name="connsiteY10" fmla="*/ 8118 h 8856"/>
                <a:gd name="connsiteX11" fmla="*/ 11070 w 11341"/>
                <a:gd name="connsiteY11" fmla="*/ 8118 h 8856"/>
                <a:gd name="connsiteX12" fmla="*/ 11070 w 11341"/>
                <a:gd name="connsiteY12" fmla="*/ 8118 h 8856"/>
                <a:gd name="connsiteX13" fmla="*/ 11070 w 11341"/>
                <a:gd name="connsiteY13" fmla="*/ 8118 h 8856"/>
                <a:gd name="connsiteX14" fmla="*/ 11070 w 11341"/>
                <a:gd name="connsiteY14" fmla="*/ 8118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41" h="8856">
                  <a:moveTo>
                    <a:pt x="11070" y="8856"/>
                  </a:moveTo>
                  <a:cubicBezTo>
                    <a:pt x="11070" y="8856"/>
                    <a:pt x="6642" y="8856"/>
                    <a:pt x="4428" y="3690"/>
                  </a:cubicBezTo>
                  <a:lnTo>
                    <a:pt x="0" y="0"/>
                  </a:lnTo>
                  <a:lnTo>
                    <a:pt x="4428" y="3690"/>
                  </a:lnTo>
                  <a:cubicBezTo>
                    <a:pt x="4428" y="3690"/>
                    <a:pt x="10332" y="8856"/>
                    <a:pt x="11070" y="8118"/>
                  </a:cubicBezTo>
                  <a:lnTo>
                    <a:pt x="11070" y="8118"/>
                  </a:lnTo>
                  <a:lnTo>
                    <a:pt x="11070" y="8118"/>
                  </a:lnTo>
                  <a:lnTo>
                    <a:pt x="11070" y="8118"/>
                  </a:lnTo>
                  <a:lnTo>
                    <a:pt x="11070" y="2952"/>
                  </a:lnTo>
                  <a:lnTo>
                    <a:pt x="11070" y="2952"/>
                  </a:lnTo>
                  <a:cubicBezTo>
                    <a:pt x="11432" y="4655"/>
                    <a:pt x="11432" y="6415"/>
                    <a:pt x="11070" y="8118"/>
                  </a:cubicBezTo>
                  <a:lnTo>
                    <a:pt x="11070" y="8118"/>
                  </a:lnTo>
                  <a:lnTo>
                    <a:pt x="11070" y="8118"/>
                  </a:lnTo>
                  <a:lnTo>
                    <a:pt x="11070" y="8118"/>
                  </a:lnTo>
                  <a:lnTo>
                    <a:pt x="11070" y="8118"/>
                  </a:ln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id="{20F0C5FA-1744-4935-9D1E-01B671DFE8EF}"/>
                </a:ext>
              </a:extLst>
            </p:cNvPr>
            <p:cNvSpPr/>
            <p:nvPr/>
          </p:nvSpPr>
          <p:spPr>
            <a:xfrm>
              <a:off x="10305767" y="3734293"/>
              <a:ext cx="11341" cy="8856"/>
            </a:xfrm>
            <a:custGeom>
              <a:avLst/>
              <a:gdLst>
                <a:gd name="connsiteX0" fmla="*/ 11070 w 11341"/>
                <a:gd name="connsiteY0" fmla="*/ 8856 h 8856"/>
                <a:gd name="connsiteX1" fmla="*/ 4428 w 11341"/>
                <a:gd name="connsiteY1" fmla="*/ 3690 h 8856"/>
                <a:gd name="connsiteX2" fmla="*/ 0 w 11341"/>
                <a:gd name="connsiteY2" fmla="*/ 0 h 8856"/>
                <a:gd name="connsiteX3" fmla="*/ 4428 w 11341"/>
                <a:gd name="connsiteY3" fmla="*/ 3690 h 8856"/>
                <a:gd name="connsiteX4" fmla="*/ 11070 w 11341"/>
                <a:gd name="connsiteY4" fmla="*/ 8118 h 8856"/>
                <a:gd name="connsiteX5" fmla="*/ 11070 w 11341"/>
                <a:gd name="connsiteY5" fmla="*/ 8118 h 8856"/>
                <a:gd name="connsiteX6" fmla="*/ 11070 w 11341"/>
                <a:gd name="connsiteY6" fmla="*/ 8118 h 8856"/>
                <a:gd name="connsiteX7" fmla="*/ 11070 w 11341"/>
                <a:gd name="connsiteY7" fmla="*/ 8118 h 8856"/>
                <a:gd name="connsiteX8" fmla="*/ 11070 w 11341"/>
                <a:gd name="connsiteY8" fmla="*/ 2214 h 8856"/>
                <a:gd name="connsiteX9" fmla="*/ 11070 w 11341"/>
                <a:gd name="connsiteY9" fmla="*/ 2214 h 8856"/>
                <a:gd name="connsiteX10" fmla="*/ 11070 w 11341"/>
                <a:gd name="connsiteY10" fmla="*/ 7380 h 8856"/>
                <a:gd name="connsiteX11" fmla="*/ 11070 w 11341"/>
                <a:gd name="connsiteY11" fmla="*/ 7380 h 8856"/>
                <a:gd name="connsiteX12" fmla="*/ 11070 w 11341"/>
                <a:gd name="connsiteY12" fmla="*/ 738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41" h="8856">
                  <a:moveTo>
                    <a:pt x="11070" y="8856"/>
                  </a:moveTo>
                  <a:cubicBezTo>
                    <a:pt x="11070" y="8856"/>
                    <a:pt x="6642" y="8856"/>
                    <a:pt x="4428" y="3690"/>
                  </a:cubicBezTo>
                  <a:lnTo>
                    <a:pt x="0" y="0"/>
                  </a:lnTo>
                  <a:lnTo>
                    <a:pt x="4428" y="3690"/>
                  </a:lnTo>
                  <a:cubicBezTo>
                    <a:pt x="4428" y="3690"/>
                    <a:pt x="9594" y="8856"/>
                    <a:pt x="11070" y="8118"/>
                  </a:cubicBezTo>
                  <a:lnTo>
                    <a:pt x="11070" y="8118"/>
                  </a:lnTo>
                  <a:lnTo>
                    <a:pt x="11070" y="8118"/>
                  </a:lnTo>
                  <a:lnTo>
                    <a:pt x="11070" y="8118"/>
                  </a:lnTo>
                  <a:cubicBezTo>
                    <a:pt x="11350" y="6160"/>
                    <a:pt x="11350" y="4172"/>
                    <a:pt x="11070" y="2214"/>
                  </a:cubicBezTo>
                  <a:lnTo>
                    <a:pt x="11070" y="2214"/>
                  </a:lnTo>
                  <a:cubicBezTo>
                    <a:pt x="11432" y="3917"/>
                    <a:pt x="11432" y="5677"/>
                    <a:pt x="11070" y="7380"/>
                  </a:cubicBezTo>
                  <a:lnTo>
                    <a:pt x="11070" y="7380"/>
                  </a:lnTo>
                  <a:lnTo>
                    <a:pt x="11070" y="7380"/>
                  </a:ln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id="{DDB58587-1CA4-4074-88C9-1DE31A3BDD51}"/>
                </a:ext>
              </a:extLst>
            </p:cNvPr>
            <p:cNvSpPr/>
            <p:nvPr/>
          </p:nvSpPr>
          <p:spPr>
            <a:xfrm>
              <a:off x="10305767" y="3734293"/>
              <a:ext cx="11341" cy="8118"/>
            </a:xfrm>
            <a:custGeom>
              <a:avLst/>
              <a:gdLst>
                <a:gd name="connsiteX0" fmla="*/ 11070 w 11341"/>
                <a:gd name="connsiteY0" fmla="*/ 8118 h 8118"/>
                <a:gd name="connsiteX1" fmla="*/ 4428 w 11341"/>
                <a:gd name="connsiteY1" fmla="*/ 3690 h 8118"/>
                <a:gd name="connsiteX2" fmla="*/ 0 w 11341"/>
                <a:gd name="connsiteY2" fmla="*/ 0 h 8118"/>
                <a:gd name="connsiteX3" fmla="*/ 4428 w 11341"/>
                <a:gd name="connsiteY3" fmla="*/ 3690 h 8118"/>
                <a:gd name="connsiteX4" fmla="*/ 11070 w 11341"/>
                <a:gd name="connsiteY4" fmla="*/ 8118 h 8118"/>
                <a:gd name="connsiteX5" fmla="*/ 11070 w 11341"/>
                <a:gd name="connsiteY5" fmla="*/ 8118 h 8118"/>
                <a:gd name="connsiteX6" fmla="*/ 11070 w 11341"/>
                <a:gd name="connsiteY6" fmla="*/ 8118 h 8118"/>
                <a:gd name="connsiteX7" fmla="*/ 11070 w 11341"/>
                <a:gd name="connsiteY7" fmla="*/ 8118 h 8118"/>
                <a:gd name="connsiteX8" fmla="*/ 11070 w 11341"/>
                <a:gd name="connsiteY8" fmla="*/ 2952 h 8118"/>
                <a:gd name="connsiteX9" fmla="*/ 11070 w 11341"/>
                <a:gd name="connsiteY9" fmla="*/ 2952 h 8118"/>
                <a:gd name="connsiteX10" fmla="*/ 11070 w 11341"/>
                <a:gd name="connsiteY10" fmla="*/ 8118 h 8118"/>
                <a:gd name="connsiteX11" fmla="*/ 11070 w 11341"/>
                <a:gd name="connsiteY11" fmla="*/ 8118 h 8118"/>
                <a:gd name="connsiteX12" fmla="*/ 11070 w 11341"/>
                <a:gd name="connsiteY12" fmla="*/ 8118 h 8118"/>
                <a:gd name="connsiteX13" fmla="*/ 11070 w 11341"/>
                <a:gd name="connsiteY1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41" h="8118">
                  <a:moveTo>
                    <a:pt x="11070" y="8118"/>
                  </a:moveTo>
                  <a:cubicBezTo>
                    <a:pt x="8494" y="7280"/>
                    <a:pt x="6192" y="5748"/>
                    <a:pt x="4428" y="3690"/>
                  </a:cubicBezTo>
                  <a:lnTo>
                    <a:pt x="0" y="0"/>
                  </a:lnTo>
                  <a:lnTo>
                    <a:pt x="4428" y="3690"/>
                  </a:lnTo>
                  <a:lnTo>
                    <a:pt x="11070" y="8118"/>
                  </a:lnTo>
                  <a:lnTo>
                    <a:pt x="11070" y="8118"/>
                  </a:lnTo>
                  <a:lnTo>
                    <a:pt x="11070" y="8118"/>
                  </a:lnTo>
                  <a:lnTo>
                    <a:pt x="11070" y="8118"/>
                  </a:lnTo>
                  <a:cubicBezTo>
                    <a:pt x="11432" y="6415"/>
                    <a:pt x="11432" y="4655"/>
                    <a:pt x="11070" y="2952"/>
                  </a:cubicBezTo>
                  <a:lnTo>
                    <a:pt x="11070" y="2952"/>
                  </a:lnTo>
                  <a:lnTo>
                    <a:pt x="11070" y="8118"/>
                  </a:lnTo>
                  <a:lnTo>
                    <a:pt x="11070" y="8118"/>
                  </a:lnTo>
                  <a:lnTo>
                    <a:pt x="11070" y="8118"/>
                  </a:lnTo>
                  <a:cubicBezTo>
                    <a:pt x="11070" y="8118"/>
                    <a:pt x="11070" y="8118"/>
                    <a:pt x="11070" y="8118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id="{5AD59CC4-E33F-4B0E-A2E1-BEE5653DBB2B}"/>
                </a:ext>
              </a:extLst>
            </p:cNvPr>
            <p:cNvSpPr/>
            <p:nvPr/>
          </p:nvSpPr>
          <p:spPr>
            <a:xfrm>
              <a:off x="10309457" y="3734293"/>
              <a:ext cx="11341" cy="8118"/>
            </a:xfrm>
            <a:custGeom>
              <a:avLst/>
              <a:gdLst>
                <a:gd name="connsiteX0" fmla="*/ 7380 w 11341"/>
                <a:gd name="connsiteY0" fmla="*/ 8118 h 8118"/>
                <a:gd name="connsiteX1" fmla="*/ 0 w 11341"/>
                <a:gd name="connsiteY1" fmla="*/ 3690 h 8118"/>
                <a:gd name="connsiteX2" fmla="*/ 0 w 11341"/>
                <a:gd name="connsiteY2" fmla="*/ 0 h 8118"/>
                <a:gd name="connsiteX3" fmla="*/ 4428 w 11341"/>
                <a:gd name="connsiteY3" fmla="*/ 0 h 8118"/>
                <a:gd name="connsiteX4" fmla="*/ 11070 w 11341"/>
                <a:gd name="connsiteY4" fmla="*/ 5166 h 8118"/>
                <a:gd name="connsiteX5" fmla="*/ 11070 w 11341"/>
                <a:gd name="connsiteY5" fmla="*/ 5166 h 8118"/>
                <a:gd name="connsiteX6" fmla="*/ 11070 w 11341"/>
                <a:gd name="connsiteY6" fmla="*/ 5166 h 8118"/>
                <a:gd name="connsiteX7" fmla="*/ 11070 w 11341"/>
                <a:gd name="connsiteY7" fmla="*/ 5166 h 8118"/>
                <a:gd name="connsiteX8" fmla="*/ 11070 w 11341"/>
                <a:gd name="connsiteY8" fmla="*/ 0 h 8118"/>
                <a:gd name="connsiteX9" fmla="*/ 11070 w 11341"/>
                <a:gd name="connsiteY9" fmla="*/ 0 h 8118"/>
                <a:gd name="connsiteX10" fmla="*/ 11070 w 11341"/>
                <a:gd name="connsiteY10" fmla="*/ 5166 h 8118"/>
                <a:gd name="connsiteX11" fmla="*/ 11070 w 11341"/>
                <a:gd name="connsiteY11" fmla="*/ 5166 h 8118"/>
                <a:gd name="connsiteX12" fmla="*/ 11070 w 11341"/>
                <a:gd name="connsiteY12" fmla="*/ 5166 h 8118"/>
                <a:gd name="connsiteX13" fmla="*/ 11070 w 11341"/>
                <a:gd name="connsiteY13" fmla="*/ 5166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41" h="8118">
                  <a:moveTo>
                    <a:pt x="7380" y="8118"/>
                  </a:moveTo>
                  <a:cubicBezTo>
                    <a:pt x="4635" y="7176"/>
                    <a:pt x="2125" y="5668"/>
                    <a:pt x="0" y="3690"/>
                  </a:cubicBezTo>
                  <a:lnTo>
                    <a:pt x="0" y="0"/>
                  </a:lnTo>
                  <a:lnTo>
                    <a:pt x="4428" y="0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5166"/>
                  </a:lnTo>
                  <a:cubicBezTo>
                    <a:pt x="11432" y="3463"/>
                    <a:pt x="11432" y="1703"/>
                    <a:pt x="11070" y="0"/>
                  </a:cubicBezTo>
                  <a:lnTo>
                    <a:pt x="11070" y="0"/>
                  </a:lnTo>
                  <a:cubicBezTo>
                    <a:pt x="11432" y="1703"/>
                    <a:pt x="11432" y="3463"/>
                    <a:pt x="11070" y="5166"/>
                  </a:cubicBezTo>
                  <a:lnTo>
                    <a:pt x="11070" y="5166"/>
                  </a:lnTo>
                  <a:lnTo>
                    <a:pt x="11070" y="5166"/>
                  </a:lnTo>
                  <a:lnTo>
                    <a:pt x="11070" y="5166"/>
                  </a:ln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id="{0E7FEDCA-99CE-47BF-A384-DE9088753D17}"/>
                </a:ext>
              </a:extLst>
            </p:cNvPr>
            <p:cNvSpPr/>
            <p:nvPr/>
          </p:nvSpPr>
          <p:spPr>
            <a:xfrm>
              <a:off x="10305767" y="3733556"/>
              <a:ext cx="11380" cy="8855"/>
            </a:xfrm>
            <a:custGeom>
              <a:avLst/>
              <a:gdLst>
                <a:gd name="connsiteX0" fmla="*/ 11070 w 11380"/>
                <a:gd name="connsiteY0" fmla="*/ 8856 h 8855"/>
                <a:gd name="connsiteX1" fmla="*/ 4428 w 11380"/>
                <a:gd name="connsiteY1" fmla="*/ 4428 h 8855"/>
                <a:gd name="connsiteX2" fmla="*/ 0 w 11380"/>
                <a:gd name="connsiteY2" fmla="*/ 738 h 8855"/>
                <a:gd name="connsiteX3" fmla="*/ 4428 w 11380"/>
                <a:gd name="connsiteY3" fmla="*/ 738 h 8855"/>
                <a:gd name="connsiteX4" fmla="*/ 11070 w 11380"/>
                <a:gd name="connsiteY4" fmla="*/ 5166 h 8855"/>
                <a:gd name="connsiteX5" fmla="*/ 11070 w 11380"/>
                <a:gd name="connsiteY5" fmla="*/ 5166 h 8855"/>
                <a:gd name="connsiteX6" fmla="*/ 11070 w 11380"/>
                <a:gd name="connsiteY6" fmla="*/ 5166 h 8855"/>
                <a:gd name="connsiteX7" fmla="*/ 11070 w 11380"/>
                <a:gd name="connsiteY7" fmla="*/ 5166 h 8855"/>
                <a:gd name="connsiteX8" fmla="*/ 11070 w 11380"/>
                <a:gd name="connsiteY8" fmla="*/ 0 h 8855"/>
                <a:gd name="connsiteX9" fmla="*/ 11070 w 11380"/>
                <a:gd name="connsiteY9" fmla="*/ 0 h 8855"/>
                <a:gd name="connsiteX10" fmla="*/ 11070 w 11380"/>
                <a:gd name="connsiteY10" fmla="*/ 4428 h 8855"/>
                <a:gd name="connsiteX11" fmla="*/ 11070 w 11380"/>
                <a:gd name="connsiteY11" fmla="*/ 4428 h 8855"/>
                <a:gd name="connsiteX12" fmla="*/ 11070 w 11380"/>
                <a:gd name="connsiteY12" fmla="*/ 4428 h 8855"/>
                <a:gd name="connsiteX13" fmla="*/ 11070 w 11380"/>
                <a:gd name="connsiteY13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80" h="8855">
                  <a:moveTo>
                    <a:pt x="11070" y="8856"/>
                  </a:moveTo>
                  <a:cubicBezTo>
                    <a:pt x="8494" y="8018"/>
                    <a:pt x="6192" y="6486"/>
                    <a:pt x="4428" y="4428"/>
                  </a:cubicBezTo>
                  <a:lnTo>
                    <a:pt x="0" y="738"/>
                  </a:lnTo>
                  <a:lnTo>
                    <a:pt x="4428" y="738"/>
                  </a:lnTo>
                  <a:cubicBezTo>
                    <a:pt x="4428" y="738"/>
                    <a:pt x="10332" y="5904"/>
                    <a:pt x="11070" y="5166"/>
                  </a:cubicBezTo>
                  <a:lnTo>
                    <a:pt x="11070" y="5166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0"/>
                  </a:lnTo>
                  <a:lnTo>
                    <a:pt x="11070" y="0"/>
                  </a:lnTo>
                  <a:cubicBezTo>
                    <a:pt x="11483" y="1447"/>
                    <a:pt x="11483" y="2981"/>
                    <a:pt x="11070" y="4428"/>
                  </a:cubicBezTo>
                  <a:lnTo>
                    <a:pt x="11070" y="4428"/>
                  </a:lnTo>
                  <a:lnTo>
                    <a:pt x="11070" y="4428"/>
                  </a:lnTo>
                  <a:lnTo>
                    <a:pt x="11070" y="4428"/>
                  </a:ln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id="{993E7115-6E84-452B-980B-FE6E66DEC07B}"/>
                </a:ext>
              </a:extLst>
            </p:cNvPr>
            <p:cNvSpPr/>
            <p:nvPr/>
          </p:nvSpPr>
          <p:spPr>
            <a:xfrm>
              <a:off x="10309457" y="3737245"/>
              <a:ext cx="11380" cy="5166"/>
            </a:xfrm>
            <a:custGeom>
              <a:avLst/>
              <a:gdLst>
                <a:gd name="connsiteX0" fmla="*/ 7380 w 11380"/>
                <a:gd name="connsiteY0" fmla="*/ 4428 h 5166"/>
                <a:gd name="connsiteX1" fmla="*/ 0 w 11380"/>
                <a:gd name="connsiteY1" fmla="*/ 4428 h 5166"/>
                <a:gd name="connsiteX2" fmla="*/ 0 w 11380"/>
                <a:gd name="connsiteY2" fmla="*/ 738 h 5166"/>
                <a:gd name="connsiteX3" fmla="*/ 4428 w 11380"/>
                <a:gd name="connsiteY3" fmla="*/ 738 h 5166"/>
                <a:gd name="connsiteX4" fmla="*/ 11070 w 11380"/>
                <a:gd name="connsiteY4" fmla="*/ 5166 h 5166"/>
                <a:gd name="connsiteX5" fmla="*/ 11070 w 11380"/>
                <a:gd name="connsiteY5" fmla="*/ 5166 h 5166"/>
                <a:gd name="connsiteX6" fmla="*/ 11070 w 11380"/>
                <a:gd name="connsiteY6" fmla="*/ 5166 h 5166"/>
                <a:gd name="connsiteX7" fmla="*/ 11070 w 11380"/>
                <a:gd name="connsiteY7" fmla="*/ 5166 h 5166"/>
                <a:gd name="connsiteX8" fmla="*/ 11070 w 11380"/>
                <a:gd name="connsiteY8" fmla="*/ 0 h 5166"/>
                <a:gd name="connsiteX9" fmla="*/ 11070 w 11380"/>
                <a:gd name="connsiteY9" fmla="*/ 0 h 5166"/>
                <a:gd name="connsiteX10" fmla="*/ 11070 w 11380"/>
                <a:gd name="connsiteY10" fmla="*/ 4428 h 5166"/>
                <a:gd name="connsiteX11" fmla="*/ 11070 w 11380"/>
                <a:gd name="connsiteY11" fmla="*/ 4428 h 5166"/>
                <a:gd name="connsiteX12" fmla="*/ 11070 w 11380"/>
                <a:gd name="connsiteY12" fmla="*/ 4428 h 5166"/>
                <a:gd name="connsiteX13" fmla="*/ 11070 w 11380"/>
                <a:gd name="connsiteY13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80" h="5166">
                  <a:moveTo>
                    <a:pt x="7380" y="4428"/>
                  </a:moveTo>
                  <a:cubicBezTo>
                    <a:pt x="4930" y="4703"/>
                    <a:pt x="2450" y="4703"/>
                    <a:pt x="0" y="4428"/>
                  </a:cubicBezTo>
                  <a:lnTo>
                    <a:pt x="0" y="738"/>
                  </a:lnTo>
                  <a:lnTo>
                    <a:pt x="4428" y="738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0"/>
                  </a:lnTo>
                  <a:lnTo>
                    <a:pt x="11070" y="0"/>
                  </a:lnTo>
                  <a:cubicBezTo>
                    <a:pt x="11483" y="1447"/>
                    <a:pt x="11483" y="2981"/>
                    <a:pt x="11070" y="4428"/>
                  </a:cubicBezTo>
                  <a:lnTo>
                    <a:pt x="11070" y="4428"/>
                  </a:lnTo>
                  <a:lnTo>
                    <a:pt x="11070" y="4428"/>
                  </a:lnTo>
                  <a:lnTo>
                    <a:pt x="11070" y="4428"/>
                  </a:ln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id="{0355A1E6-C28D-46D8-A0A6-C559798D7FE0}"/>
                </a:ext>
              </a:extLst>
            </p:cNvPr>
            <p:cNvSpPr/>
            <p:nvPr/>
          </p:nvSpPr>
          <p:spPr>
            <a:xfrm>
              <a:off x="10309457" y="3736508"/>
              <a:ext cx="11070" cy="5166"/>
            </a:xfrm>
            <a:custGeom>
              <a:avLst/>
              <a:gdLst>
                <a:gd name="connsiteX0" fmla="*/ 7380 w 11070"/>
                <a:gd name="connsiteY0" fmla="*/ 5166 h 5166"/>
                <a:gd name="connsiteX1" fmla="*/ 0 w 11070"/>
                <a:gd name="connsiteY1" fmla="*/ 738 h 5166"/>
                <a:gd name="connsiteX2" fmla="*/ 0 w 11070"/>
                <a:gd name="connsiteY2" fmla="*/ 738 h 5166"/>
                <a:gd name="connsiteX3" fmla="*/ 4428 w 11070"/>
                <a:gd name="connsiteY3" fmla="*/ 738 h 5166"/>
                <a:gd name="connsiteX4" fmla="*/ 11070 w 11070"/>
                <a:gd name="connsiteY4" fmla="*/ 5166 h 5166"/>
                <a:gd name="connsiteX5" fmla="*/ 11070 w 11070"/>
                <a:gd name="connsiteY5" fmla="*/ 5166 h 5166"/>
                <a:gd name="connsiteX6" fmla="*/ 11070 w 11070"/>
                <a:gd name="connsiteY6" fmla="*/ 5166 h 5166"/>
                <a:gd name="connsiteX7" fmla="*/ 11070 w 11070"/>
                <a:gd name="connsiteY7" fmla="*/ 5166 h 5166"/>
                <a:gd name="connsiteX8" fmla="*/ 11070 w 11070"/>
                <a:gd name="connsiteY8" fmla="*/ 0 h 5166"/>
                <a:gd name="connsiteX9" fmla="*/ 11070 w 11070"/>
                <a:gd name="connsiteY9" fmla="*/ 0 h 5166"/>
                <a:gd name="connsiteX10" fmla="*/ 11070 w 11070"/>
                <a:gd name="connsiteY10" fmla="*/ 4428 h 5166"/>
                <a:gd name="connsiteX11" fmla="*/ 11070 w 11070"/>
                <a:gd name="connsiteY11" fmla="*/ 4428 h 5166"/>
                <a:gd name="connsiteX12" fmla="*/ 11070 w 11070"/>
                <a:gd name="connsiteY12" fmla="*/ 4428 h 5166"/>
                <a:gd name="connsiteX13" fmla="*/ 11070 w 11070"/>
                <a:gd name="connsiteY13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0" h="5166">
                  <a:moveTo>
                    <a:pt x="7380" y="5166"/>
                  </a:moveTo>
                  <a:cubicBezTo>
                    <a:pt x="4635" y="4224"/>
                    <a:pt x="2125" y="2716"/>
                    <a:pt x="0" y="738"/>
                  </a:cubicBezTo>
                  <a:lnTo>
                    <a:pt x="0" y="738"/>
                  </a:lnTo>
                  <a:lnTo>
                    <a:pt x="4428" y="738"/>
                  </a:lnTo>
                  <a:cubicBezTo>
                    <a:pt x="6192" y="2796"/>
                    <a:pt x="8494" y="4328"/>
                    <a:pt x="11070" y="5166"/>
                  </a:cubicBezTo>
                  <a:lnTo>
                    <a:pt x="11070" y="5166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4428"/>
                  </a:lnTo>
                  <a:lnTo>
                    <a:pt x="11070" y="4428"/>
                  </a:lnTo>
                  <a:lnTo>
                    <a:pt x="11070" y="4428"/>
                  </a:lnTo>
                  <a:lnTo>
                    <a:pt x="11070" y="4428"/>
                  </a:ln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id="{E7A04ACF-2004-4CEE-8BC8-FC632AECBDFE}"/>
                </a:ext>
              </a:extLst>
            </p:cNvPr>
            <p:cNvSpPr/>
            <p:nvPr/>
          </p:nvSpPr>
          <p:spPr>
            <a:xfrm>
              <a:off x="10305767" y="3732080"/>
              <a:ext cx="11070" cy="9594"/>
            </a:xfrm>
            <a:custGeom>
              <a:avLst/>
              <a:gdLst>
                <a:gd name="connsiteX0" fmla="*/ 11070 w 11070"/>
                <a:gd name="connsiteY0" fmla="*/ 9594 h 9594"/>
                <a:gd name="connsiteX1" fmla="*/ 4428 w 11070"/>
                <a:gd name="connsiteY1" fmla="*/ 5166 h 9594"/>
                <a:gd name="connsiteX2" fmla="*/ 0 w 11070"/>
                <a:gd name="connsiteY2" fmla="*/ 5166 h 9594"/>
                <a:gd name="connsiteX3" fmla="*/ 4428 w 11070"/>
                <a:gd name="connsiteY3" fmla="*/ 5166 h 9594"/>
                <a:gd name="connsiteX4" fmla="*/ 11070 w 11070"/>
                <a:gd name="connsiteY4" fmla="*/ 5166 h 9594"/>
                <a:gd name="connsiteX5" fmla="*/ 11070 w 11070"/>
                <a:gd name="connsiteY5" fmla="*/ 5166 h 9594"/>
                <a:gd name="connsiteX6" fmla="*/ 11070 w 11070"/>
                <a:gd name="connsiteY6" fmla="*/ 5166 h 9594"/>
                <a:gd name="connsiteX7" fmla="*/ 11070 w 11070"/>
                <a:gd name="connsiteY7" fmla="*/ 5166 h 9594"/>
                <a:gd name="connsiteX8" fmla="*/ 11070 w 11070"/>
                <a:gd name="connsiteY8" fmla="*/ 0 h 9594"/>
                <a:gd name="connsiteX9" fmla="*/ 11070 w 11070"/>
                <a:gd name="connsiteY9" fmla="*/ 0 h 9594"/>
                <a:gd name="connsiteX10" fmla="*/ 11070 w 11070"/>
                <a:gd name="connsiteY10" fmla="*/ 4428 h 9594"/>
                <a:gd name="connsiteX11" fmla="*/ 11070 w 11070"/>
                <a:gd name="connsiteY11" fmla="*/ 4428 h 9594"/>
                <a:gd name="connsiteX12" fmla="*/ 11070 w 11070"/>
                <a:gd name="connsiteY12" fmla="*/ 4428 h 9594"/>
                <a:gd name="connsiteX13" fmla="*/ 11070 w 11070"/>
                <a:gd name="connsiteY13" fmla="*/ 442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0" h="9594">
                  <a:moveTo>
                    <a:pt x="11070" y="9594"/>
                  </a:moveTo>
                  <a:cubicBezTo>
                    <a:pt x="8494" y="8756"/>
                    <a:pt x="6192" y="7224"/>
                    <a:pt x="4428" y="5166"/>
                  </a:cubicBezTo>
                  <a:lnTo>
                    <a:pt x="0" y="5166"/>
                  </a:lnTo>
                  <a:lnTo>
                    <a:pt x="4428" y="5166"/>
                  </a:lnTo>
                  <a:cubicBezTo>
                    <a:pt x="4428" y="5166"/>
                    <a:pt x="10332" y="9594"/>
                    <a:pt x="11070" y="5166"/>
                  </a:cubicBezTo>
                  <a:lnTo>
                    <a:pt x="11070" y="5166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4428"/>
                  </a:lnTo>
                  <a:lnTo>
                    <a:pt x="11070" y="4428"/>
                  </a:lnTo>
                  <a:lnTo>
                    <a:pt x="11070" y="4428"/>
                  </a:lnTo>
                  <a:lnTo>
                    <a:pt x="11070" y="4428"/>
                  </a:ln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id="{12DDBDD1-BCA9-4AA7-822B-76193655EAEB}"/>
                </a:ext>
              </a:extLst>
            </p:cNvPr>
            <p:cNvSpPr/>
            <p:nvPr/>
          </p:nvSpPr>
          <p:spPr>
            <a:xfrm>
              <a:off x="10309457" y="3735769"/>
              <a:ext cx="11070" cy="7134"/>
            </a:xfrm>
            <a:custGeom>
              <a:avLst/>
              <a:gdLst>
                <a:gd name="connsiteX0" fmla="*/ 7380 w 11070"/>
                <a:gd name="connsiteY0" fmla="*/ 5166 h 7134"/>
                <a:gd name="connsiteX1" fmla="*/ 0 w 11070"/>
                <a:gd name="connsiteY1" fmla="*/ 5166 h 7134"/>
                <a:gd name="connsiteX2" fmla="*/ 0 w 11070"/>
                <a:gd name="connsiteY2" fmla="*/ 5166 h 7134"/>
                <a:gd name="connsiteX3" fmla="*/ 4428 w 11070"/>
                <a:gd name="connsiteY3" fmla="*/ 5166 h 7134"/>
                <a:gd name="connsiteX4" fmla="*/ 11070 w 11070"/>
                <a:gd name="connsiteY4" fmla="*/ 5166 h 7134"/>
                <a:gd name="connsiteX5" fmla="*/ 11070 w 11070"/>
                <a:gd name="connsiteY5" fmla="*/ 5166 h 7134"/>
                <a:gd name="connsiteX6" fmla="*/ 11070 w 11070"/>
                <a:gd name="connsiteY6" fmla="*/ 5166 h 7134"/>
                <a:gd name="connsiteX7" fmla="*/ 11070 w 11070"/>
                <a:gd name="connsiteY7" fmla="*/ 5166 h 7134"/>
                <a:gd name="connsiteX8" fmla="*/ 11070 w 11070"/>
                <a:gd name="connsiteY8" fmla="*/ 0 h 7134"/>
                <a:gd name="connsiteX9" fmla="*/ 11070 w 11070"/>
                <a:gd name="connsiteY9" fmla="*/ 0 h 7134"/>
                <a:gd name="connsiteX10" fmla="*/ 11070 w 11070"/>
                <a:gd name="connsiteY10" fmla="*/ 4428 h 7134"/>
                <a:gd name="connsiteX11" fmla="*/ 11070 w 11070"/>
                <a:gd name="connsiteY11" fmla="*/ 4428 h 7134"/>
                <a:gd name="connsiteX12" fmla="*/ 11070 w 11070"/>
                <a:gd name="connsiteY12" fmla="*/ 4428 h 7134"/>
                <a:gd name="connsiteX13" fmla="*/ 11070 w 11070"/>
                <a:gd name="connsiteY13" fmla="*/ 4428 h 7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70" h="7134">
                  <a:moveTo>
                    <a:pt x="7380" y="5166"/>
                  </a:moveTo>
                  <a:cubicBezTo>
                    <a:pt x="4952" y="5707"/>
                    <a:pt x="2428" y="5707"/>
                    <a:pt x="0" y="5166"/>
                  </a:cubicBezTo>
                  <a:lnTo>
                    <a:pt x="0" y="5166"/>
                  </a:lnTo>
                  <a:lnTo>
                    <a:pt x="4428" y="5166"/>
                  </a:lnTo>
                  <a:cubicBezTo>
                    <a:pt x="4428" y="5166"/>
                    <a:pt x="9594" y="9594"/>
                    <a:pt x="11070" y="5166"/>
                  </a:cubicBezTo>
                  <a:lnTo>
                    <a:pt x="11070" y="5166"/>
                  </a:lnTo>
                  <a:lnTo>
                    <a:pt x="11070" y="5166"/>
                  </a:lnTo>
                  <a:lnTo>
                    <a:pt x="11070" y="5166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4428"/>
                  </a:lnTo>
                  <a:cubicBezTo>
                    <a:pt x="11070" y="4428"/>
                    <a:pt x="11070" y="4428"/>
                    <a:pt x="11070" y="4428"/>
                  </a:cubicBezTo>
                  <a:lnTo>
                    <a:pt x="11070" y="4428"/>
                  </a:lnTo>
                  <a:lnTo>
                    <a:pt x="11070" y="4428"/>
                  </a:ln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id="{BDE0CEDF-E827-4ACB-B5BF-BCB3B340D935}"/>
                </a:ext>
              </a:extLst>
            </p:cNvPr>
            <p:cNvSpPr/>
            <p:nvPr/>
          </p:nvSpPr>
          <p:spPr>
            <a:xfrm>
              <a:off x="10309457" y="3731341"/>
              <a:ext cx="14759" cy="9999"/>
            </a:xfrm>
            <a:custGeom>
              <a:avLst/>
              <a:gdLst>
                <a:gd name="connsiteX0" fmla="*/ 7380 w 14759"/>
                <a:gd name="connsiteY0" fmla="*/ 9594 h 9999"/>
                <a:gd name="connsiteX1" fmla="*/ 0 w 14759"/>
                <a:gd name="connsiteY1" fmla="*/ 9594 h 9999"/>
                <a:gd name="connsiteX2" fmla="*/ 0 w 14759"/>
                <a:gd name="connsiteY2" fmla="*/ 9594 h 9999"/>
                <a:gd name="connsiteX3" fmla="*/ 4428 w 14759"/>
                <a:gd name="connsiteY3" fmla="*/ 9594 h 9999"/>
                <a:gd name="connsiteX4" fmla="*/ 11070 w 14759"/>
                <a:gd name="connsiteY4" fmla="*/ 9594 h 9999"/>
                <a:gd name="connsiteX5" fmla="*/ 11070 w 14759"/>
                <a:gd name="connsiteY5" fmla="*/ 9594 h 9999"/>
                <a:gd name="connsiteX6" fmla="*/ 14760 w 14759"/>
                <a:gd name="connsiteY6" fmla="*/ 4428 h 9999"/>
                <a:gd name="connsiteX7" fmla="*/ 14760 w 14759"/>
                <a:gd name="connsiteY7" fmla="*/ 0 h 9999"/>
                <a:gd name="connsiteX8" fmla="*/ 14760 w 14759"/>
                <a:gd name="connsiteY8" fmla="*/ 0 h 9999"/>
                <a:gd name="connsiteX9" fmla="*/ 14760 w 14759"/>
                <a:gd name="connsiteY9" fmla="*/ 4428 h 9999"/>
                <a:gd name="connsiteX10" fmla="*/ 14760 w 14759"/>
                <a:gd name="connsiteY10" fmla="*/ 4428 h 9999"/>
                <a:gd name="connsiteX11" fmla="*/ 14760 w 14759"/>
                <a:gd name="connsiteY11" fmla="*/ 4428 h 9999"/>
                <a:gd name="connsiteX12" fmla="*/ 14760 w 14759"/>
                <a:gd name="connsiteY12" fmla="*/ 4428 h 9999"/>
                <a:gd name="connsiteX13" fmla="*/ 14760 w 14759"/>
                <a:gd name="connsiteY13" fmla="*/ 4428 h 9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59" h="9999">
                  <a:moveTo>
                    <a:pt x="7380" y="9594"/>
                  </a:moveTo>
                  <a:cubicBezTo>
                    <a:pt x="4952" y="10135"/>
                    <a:pt x="2428" y="10135"/>
                    <a:pt x="0" y="9594"/>
                  </a:cubicBezTo>
                  <a:lnTo>
                    <a:pt x="0" y="9594"/>
                  </a:lnTo>
                  <a:lnTo>
                    <a:pt x="4428" y="9594"/>
                  </a:lnTo>
                  <a:cubicBezTo>
                    <a:pt x="6627" y="9952"/>
                    <a:pt x="8871" y="9952"/>
                    <a:pt x="11070" y="9594"/>
                  </a:cubicBezTo>
                  <a:lnTo>
                    <a:pt x="11070" y="9594"/>
                  </a:lnTo>
                  <a:lnTo>
                    <a:pt x="14760" y="4428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4428"/>
                  </a:lnTo>
                  <a:lnTo>
                    <a:pt x="14760" y="4428"/>
                  </a:lnTo>
                  <a:lnTo>
                    <a:pt x="14760" y="4428"/>
                  </a:lnTo>
                  <a:lnTo>
                    <a:pt x="14760" y="4428"/>
                  </a:lnTo>
                  <a:lnTo>
                    <a:pt x="14760" y="4428"/>
                  </a:ln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id="{F171E319-F828-49B6-8623-B4E377DBB3DD}"/>
                </a:ext>
              </a:extLst>
            </p:cNvPr>
            <p:cNvSpPr/>
            <p:nvPr/>
          </p:nvSpPr>
          <p:spPr>
            <a:xfrm>
              <a:off x="10309457" y="3736508"/>
              <a:ext cx="7601" cy="6395"/>
            </a:xfrm>
            <a:custGeom>
              <a:avLst/>
              <a:gdLst>
                <a:gd name="connsiteX0" fmla="*/ 7380 w 7601"/>
                <a:gd name="connsiteY0" fmla="*/ 4428 h 6395"/>
                <a:gd name="connsiteX1" fmla="*/ 0 w 7601"/>
                <a:gd name="connsiteY1" fmla="*/ 4428 h 6395"/>
                <a:gd name="connsiteX2" fmla="*/ 0 w 7601"/>
                <a:gd name="connsiteY2" fmla="*/ 4428 h 6395"/>
                <a:gd name="connsiteX3" fmla="*/ 0 w 7601"/>
                <a:gd name="connsiteY3" fmla="*/ 4428 h 6395"/>
                <a:gd name="connsiteX4" fmla="*/ 7380 w 7601"/>
                <a:gd name="connsiteY4" fmla="*/ 4428 h 6395"/>
                <a:gd name="connsiteX5" fmla="*/ 7380 w 7601"/>
                <a:gd name="connsiteY5" fmla="*/ 4428 h 6395"/>
                <a:gd name="connsiteX6" fmla="*/ 7380 w 7601"/>
                <a:gd name="connsiteY6" fmla="*/ 4428 h 6395"/>
                <a:gd name="connsiteX7" fmla="*/ 7380 w 7601"/>
                <a:gd name="connsiteY7" fmla="*/ 4428 h 6395"/>
                <a:gd name="connsiteX8" fmla="*/ 7380 w 7601"/>
                <a:gd name="connsiteY8" fmla="*/ 0 h 6395"/>
                <a:gd name="connsiteX9" fmla="*/ 7380 w 7601"/>
                <a:gd name="connsiteY9" fmla="*/ 0 h 6395"/>
                <a:gd name="connsiteX10" fmla="*/ 7380 w 7601"/>
                <a:gd name="connsiteY10" fmla="*/ 4428 h 6395"/>
                <a:gd name="connsiteX11" fmla="*/ 7380 w 7601"/>
                <a:gd name="connsiteY11" fmla="*/ 4428 h 6395"/>
                <a:gd name="connsiteX12" fmla="*/ 7380 w 7601"/>
                <a:gd name="connsiteY12" fmla="*/ 4428 h 6395"/>
                <a:gd name="connsiteX13" fmla="*/ 7380 w 7601"/>
                <a:gd name="connsiteY13" fmla="*/ 4428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01" h="6395">
                  <a:moveTo>
                    <a:pt x="7380" y="4428"/>
                  </a:moveTo>
                  <a:cubicBezTo>
                    <a:pt x="7380" y="4428"/>
                    <a:pt x="2952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5904" y="8856"/>
                    <a:pt x="7380" y="4428"/>
                  </a:cubicBezTo>
                  <a:lnTo>
                    <a:pt x="7380" y="4428"/>
                  </a:lnTo>
                  <a:lnTo>
                    <a:pt x="7380" y="4428"/>
                  </a:lnTo>
                  <a:cubicBezTo>
                    <a:pt x="7380" y="4428"/>
                    <a:pt x="7380" y="4428"/>
                    <a:pt x="7380" y="4428"/>
                  </a:cubicBezTo>
                  <a:cubicBezTo>
                    <a:pt x="7675" y="2967"/>
                    <a:pt x="7675" y="1461"/>
                    <a:pt x="7380" y="0"/>
                  </a:cubicBezTo>
                  <a:lnTo>
                    <a:pt x="7380" y="0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id="{0120E9E4-ADB8-4D8B-BDBC-40E3275A4DCE}"/>
                </a:ext>
              </a:extLst>
            </p:cNvPr>
            <p:cNvSpPr/>
            <p:nvPr/>
          </p:nvSpPr>
          <p:spPr>
            <a:xfrm>
              <a:off x="10309457" y="3732080"/>
              <a:ext cx="7689" cy="10823"/>
            </a:xfrm>
            <a:custGeom>
              <a:avLst/>
              <a:gdLst>
                <a:gd name="connsiteX0" fmla="*/ 7380 w 7689"/>
                <a:gd name="connsiteY0" fmla="*/ 8856 h 10823"/>
                <a:gd name="connsiteX1" fmla="*/ 0 w 7689"/>
                <a:gd name="connsiteY1" fmla="*/ 8856 h 10823"/>
                <a:gd name="connsiteX2" fmla="*/ 0 w 7689"/>
                <a:gd name="connsiteY2" fmla="*/ 8856 h 10823"/>
                <a:gd name="connsiteX3" fmla="*/ 0 w 7689"/>
                <a:gd name="connsiteY3" fmla="*/ 8856 h 10823"/>
                <a:gd name="connsiteX4" fmla="*/ 7380 w 7689"/>
                <a:gd name="connsiteY4" fmla="*/ 8856 h 10823"/>
                <a:gd name="connsiteX5" fmla="*/ 7380 w 7689"/>
                <a:gd name="connsiteY5" fmla="*/ 8856 h 10823"/>
                <a:gd name="connsiteX6" fmla="*/ 7380 w 7689"/>
                <a:gd name="connsiteY6" fmla="*/ 4428 h 10823"/>
                <a:gd name="connsiteX7" fmla="*/ 7380 w 7689"/>
                <a:gd name="connsiteY7" fmla="*/ 0 h 10823"/>
                <a:gd name="connsiteX8" fmla="*/ 7380 w 7689"/>
                <a:gd name="connsiteY8" fmla="*/ 0 h 10823"/>
                <a:gd name="connsiteX9" fmla="*/ 7380 w 7689"/>
                <a:gd name="connsiteY9" fmla="*/ 4428 h 10823"/>
                <a:gd name="connsiteX10" fmla="*/ 3690 w 7689"/>
                <a:gd name="connsiteY10" fmla="*/ 8856 h 10823"/>
                <a:gd name="connsiteX11" fmla="*/ 3690 w 7689"/>
                <a:gd name="connsiteY11" fmla="*/ 8856 h 10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89" h="10823">
                  <a:moveTo>
                    <a:pt x="7380" y="8856"/>
                  </a:moveTo>
                  <a:cubicBezTo>
                    <a:pt x="7380" y="8856"/>
                    <a:pt x="2952" y="8856"/>
                    <a:pt x="0" y="8856"/>
                  </a:cubicBezTo>
                  <a:lnTo>
                    <a:pt x="0" y="8856"/>
                  </a:lnTo>
                  <a:lnTo>
                    <a:pt x="0" y="8856"/>
                  </a:lnTo>
                  <a:cubicBezTo>
                    <a:pt x="0" y="8856"/>
                    <a:pt x="5904" y="13284"/>
                    <a:pt x="7380" y="8856"/>
                  </a:cubicBezTo>
                  <a:lnTo>
                    <a:pt x="7380" y="8856"/>
                  </a:lnTo>
                  <a:lnTo>
                    <a:pt x="7380" y="4428"/>
                  </a:lnTo>
                  <a:cubicBezTo>
                    <a:pt x="7793" y="2981"/>
                    <a:pt x="7793" y="1447"/>
                    <a:pt x="7380" y="0"/>
                  </a:cubicBezTo>
                  <a:lnTo>
                    <a:pt x="7380" y="0"/>
                  </a:lnTo>
                  <a:lnTo>
                    <a:pt x="7380" y="4428"/>
                  </a:lnTo>
                  <a:lnTo>
                    <a:pt x="3690" y="8856"/>
                  </a:lnTo>
                  <a:lnTo>
                    <a:pt x="3690" y="8856"/>
                  </a:ln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id="{DC0D4082-7E75-4311-B311-7A723712413E}"/>
                </a:ext>
              </a:extLst>
            </p:cNvPr>
            <p:cNvSpPr/>
            <p:nvPr/>
          </p:nvSpPr>
          <p:spPr>
            <a:xfrm>
              <a:off x="10309457" y="3740198"/>
              <a:ext cx="7380" cy="494"/>
            </a:xfrm>
            <a:custGeom>
              <a:avLst/>
              <a:gdLst>
                <a:gd name="connsiteX0" fmla="*/ 7380 w 7380"/>
                <a:gd name="connsiteY0" fmla="*/ 0 h 494"/>
                <a:gd name="connsiteX1" fmla="*/ 0 w 7380"/>
                <a:gd name="connsiteY1" fmla="*/ 0 h 494"/>
                <a:gd name="connsiteX2" fmla="*/ 0 w 7380"/>
                <a:gd name="connsiteY2" fmla="*/ 0 h 494"/>
                <a:gd name="connsiteX3" fmla="*/ 0 w 7380"/>
                <a:gd name="connsiteY3" fmla="*/ 0 h 494"/>
                <a:gd name="connsiteX4" fmla="*/ 7380 w 7380"/>
                <a:gd name="connsiteY4" fmla="*/ 0 h 494"/>
                <a:gd name="connsiteX5" fmla="*/ 7380 w 7380"/>
                <a:gd name="connsiteY5" fmla="*/ 0 h 494"/>
                <a:gd name="connsiteX6" fmla="*/ 7380 w 7380"/>
                <a:gd name="connsiteY6" fmla="*/ 0 h 494"/>
                <a:gd name="connsiteX7" fmla="*/ 7380 w 7380"/>
                <a:gd name="connsiteY7" fmla="*/ 0 h 494"/>
                <a:gd name="connsiteX8" fmla="*/ 7380 w 7380"/>
                <a:gd name="connsiteY8" fmla="*/ 0 h 494"/>
                <a:gd name="connsiteX9" fmla="*/ 7380 w 7380"/>
                <a:gd name="connsiteY9" fmla="*/ 0 h 494"/>
                <a:gd name="connsiteX10" fmla="*/ 7380 w 7380"/>
                <a:gd name="connsiteY10" fmla="*/ 0 h 494"/>
                <a:gd name="connsiteX11" fmla="*/ 7380 w 7380"/>
                <a:gd name="connsiteY11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" h="494">
                  <a:moveTo>
                    <a:pt x="7380" y="0"/>
                  </a:moveTo>
                  <a:cubicBezTo>
                    <a:pt x="4967" y="659"/>
                    <a:pt x="2413" y="65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428" y="541"/>
                    <a:pt x="4952" y="541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id="{63D3612B-DABD-4402-8A37-7C9CB73229F4}"/>
                </a:ext>
              </a:extLst>
            </p:cNvPr>
            <p:cNvSpPr/>
            <p:nvPr/>
          </p:nvSpPr>
          <p:spPr>
            <a:xfrm>
              <a:off x="10309457" y="3735769"/>
              <a:ext cx="7579" cy="4922"/>
            </a:xfrm>
            <a:custGeom>
              <a:avLst/>
              <a:gdLst>
                <a:gd name="connsiteX0" fmla="*/ 7380 w 7579"/>
                <a:gd name="connsiteY0" fmla="*/ 4428 h 4922"/>
                <a:gd name="connsiteX1" fmla="*/ 0 w 7579"/>
                <a:gd name="connsiteY1" fmla="*/ 4428 h 4922"/>
                <a:gd name="connsiteX2" fmla="*/ 0 w 7579"/>
                <a:gd name="connsiteY2" fmla="*/ 4428 h 4922"/>
                <a:gd name="connsiteX3" fmla="*/ 0 w 7579"/>
                <a:gd name="connsiteY3" fmla="*/ 4428 h 4922"/>
                <a:gd name="connsiteX4" fmla="*/ 7380 w 7579"/>
                <a:gd name="connsiteY4" fmla="*/ 4428 h 4922"/>
                <a:gd name="connsiteX5" fmla="*/ 7380 w 7579"/>
                <a:gd name="connsiteY5" fmla="*/ 4428 h 4922"/>
                <a:gd name="connsiteX6" fmla="*/ 7380 w 7579"/>
                <a:gd name="connsiteY6" fmla="*/ 4428 h 4922"/>
                <a:gd name="connsiteX7" fmla="*/ 7380 w 7579"/>
                <a:gd name="connsiteY7" fmla="*/ 4428 h 4922"/>
                <a:gd name="connsiteX8" fmla="*/ 7380 w 7579"/>
                <a:gd name="connsiteY8" fmla="*/ 0 h 4922"/>
                <a:gd name="connsiteX9" fmla="*/ 7380 w 7579"/>
                <a:gd name="connsiteY9" fmla="*/ 0 h 4922"/>
                <a:gd name="connsiteX10" fmla="*/ 7380 w 7579"/>
                <a:gd name="connsiteY10" fmla="*/ 0 h 4922"/>
                <a:gd name="connsiteX11" fmla="*/ 7380 w 7579"/>
                <a:gd name="connsiteY11" fmla="*/ 0 h 4922"/>
                <a:gd name="connsiteX12" fmla="*/ 7380 w 7579"/>
                <a:gd name="connsiteY12" fmla="*/ 0 h 4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79" h="4922">
                  <a:moveTo>
                    <a:pt x="7380" y="4428"/>
                  </a:moveTo>
                  <a:cubicBezTo>
                    <a:pt x="4967" y="5087"/>
                    <a:pt x="2413" y="5087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2450" y="4703"/>
                    <a:pt x="4930" y="4703"/>
                    <a:pt x="7380" y="4428"/>
                  </a:cubicBez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cubicBezTo>
                    <a:pt x="7646" y="2964"/>
                    <a:pt x="7646" y="1464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id="{E1F594E5-E27E-40C0-AE9B-8DF5A5E755A4}"/>
                </a:ext>
              </a:extLst>
            </p:cNvPr>
            <p:cNvSpPr/>
            <p:nvPr/>
          </p:nvSpPr>
          <p:spPr>
            <a:xfrm>
              <a:off x="10309457" y="3740198"/>
              <a:ext cx="7380" cy="268"/>
            </a:xfrm>
            <a:custGeom>
              <a:avLst/>
              <a:gdLst>
                <a:gd name="connsiteX0" fmla="*/ 6642 w 7380"/>
                <a:gd name="connsiteY0" fmla="*/ 0 h 268"/>
                <a:gd name="connsiteX1" fmla="*/ 0 w 7380"/>
                <a:gd name="connsiteY1" fmla="*/ 0 h 268"/>
                <a:gd name="connsiteX2" fmla="*/ 0 w 7380"/>
                <a:gd name="connsiteY2" fmla="*/ 0 h 268"/>
                <a:gd name="connsiteX3" fmla="*/ 0 w 7380"/>
                <a:gd name="connsiteY3" fmla="*/ 0 h 268"/>
                <a:gd name="connsiteX4" fmla="*/ 7380 w 7380"/>
                <a:gd name="connsiteY4" fmla="*/ 0 h 268"/>
                <a:gd name="connsiteX5" fmla="*/ 7380 w 7380"/>
                <a:gd name="connsiteY5" fmla="*/ 0 h 268"/>
                <a:gd name="connsiteX6" fmla="*/ 7380 w 7380"/>
                <a:gd name="connsiteY6" fmla="*/ 0 h 268"/>
                <a:gd name="connsiteX7" fmla="*/ 7380 w 7380"/>
                <a:gd name="connsiteY7" fmla="*/ 0 h 268"/>
                <a:gd name="connsiteX8" fmla="*/ 7380 w 7380"/>
                <a:gd name="connsiteY8" fmla="*/ 0 h 268"/>
                <a:gd name="connsiteX9" fmla="*/ 7380 w 7380"/>
                <a:gd name="connsiteY9" fmla="*/ 0 h 268"/>
                <a:gd name="connsiteX10" fmla="*/ 7380 w 7380"/>
                <a:gd name="connsiteY10" fmla="*/ 0 h 268"/>
                <a:gd name="connsiteX11" fmla="*/ 7380 w 7380"/>
                <a:gd name="connsiteY11" fmla="*/ 0 h 268"/>
                <a:gd name="connsiteX12" fmla="*/ 7380 w 7380"/>
                <a:gd name="connsiteY12" fmla="*/ 0 h 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" h="268">
                  <a:moveTo>
                    <a:pt x="6642" y="0"/>
                  </a:moveTo>
                  <a:cubicBezTo>
                    <a:pt x="4443" y="358"/>
                    <a:pt x="2199" y="358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5904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id="{DCEA4FD7-4AA7-4326-ACF4-4BDE3EFB3351}"/>
                </a:ext>
              </a:extLst>
            </p:cNvPr>
            <p:cNvSpPr/>
            <p:nvPr/>
          </p:nvSpPr>
          <p:spPr>
            <a:xfrm>
              <a:off x="10309457" y="3735769"/>
              <a:ext cx="11070" cy="4696"/>
            </a:xfrm>
            <a:custGeom>
              <a:avLst/>
              <a:gdLst>
                <a:gd name="connsiteX0" fmla="*/ 6642 w 11070"/>
                <a:gd name="connsiteY0" fmla="*/ 4428 h 4696"/>
                <a:gd name="connsiteX1" fmla="*/ 0 w 11070"/>
                <a:gd name="connsiteY1" fmla="*/ 4428 h 4696"/>
                <a:gd name="connsiteX2" fmla="*/ 0 w 11070"/>
                <a:gd name="connsiteY2" fmla="*/ 4428 h 4696"/>
                <a:gd name="connsiteX3" fmla="*/ 0 w 11070"/>
                <a:gd name="connsiteY3" fmla="*/ 4428 h 4696"/>
                <a:gd name="connsiteX4" fmla="*/ 7380 w 11070"/>
                <a:gd name="connsiteY4" fmla="*/ 4428 h 4696"/>
                <a:gd name="connsiteX5" fmla="*/ 7380 w 11070"/>
                <a:gd name="connsiteY5" fmla="*/ 4428 h 4696"/>
                <a:gd name="connsiteX6" fmla="*/ 11070 w 11070"/>
                <a:gd name="connsiteY6" fmla="*/ 0 h 4696"/>
                <a:gd name="connsiteX7" fmla="*/ 11070 w 11070"/>
                <a:gd name="connsiteY7" fmla="*/ 0 h 4696"/>
                <a:gd name="connsiteX8" fmla="*/ 11070 w 11070"/>
                <a:gd name="connsiteY8" fmla="*/ 0 h 4696"/>
                <a:gd name="connsiteX9" fmla="*/ 11070 w 11070"/>
                <a:gd name="connsiteY9" fmla="*/ 0 h 4696"/>
                <a:gd name="connsiteX10" fmla="*/ 11070 w 11070"/>
                <a:gd name="connsiteY10" fmla="*/ 0 h 4696"/>
                <a:gd name="connsiteX11" fmla="*/ 11070 w 11070"/>
                <a:gd name="connsiteY11" fmla="*/ 0 h 4696"/>
                <a:gd name="connsiteX12" fmla="*/ 11070 w 11070"/>
                <a:gd name="connsiteY12" fmla="*/ 0 h 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70" h="4696">
                  <a:moveTo>
                    <a:pt x="6642" y="4428"/>
                  </a:moveTo>
                  <a:cubicBezTo>
                    <a:pt x="4443" y="4786"/>
                    <a:pt x="2199" y="4786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5904" y="4428"/>
                    <a:pt x="7380" y="4428"/>
                  </a:cubicBezTo>
                  <a:lnTo>
                    <a:pt x="7380" y="4428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1F3B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id="{967288BF-4D21-4F2B-A5AD-5B783FE6DCBB}"/>
                </a:ext>
              </a:extLst>
            </p:cNvPr>
            <p:cNvSpPr/>
            <p:nvPr/>
          </p:nvSpPr>
          <p:spPr>
            <a:xfrm>
              <a:off x="10309457" y="3735032"/>
              <a:ext cx="11070" cy="4427"/>
            </a:xfrm>
            <a:custGeom>
              <a:avLst/>
              <a:gdLst>
                <a:gd name="connsiteX0" fmla="*/ 6642 w 11070"/>
                <a:gd name="connsiteY0" fmla="*/ 4428 h 4427"/>
                <a:gd name="connsiteX1" fmla="*/ 0 w 11070"/>
                <a:gd name="connsiteY1" fmla="*/ 4428 h 4427"/>
                <a:gd name="connsiteX2" fmla="*/ 0 w 11070"/>
                <a:gd name="connsiteY2" fmla="*/ 4428 h 4427"/>
                <a:gd name="connsiteX3" fmla="*/ 0 w 11070"/>
                <a:gd name="connsiteY3" fmla="*/ 4428 h 4427"/>
                <a:gd name="connsiteX4" fmla="*/ 7380 w 11070"/>
                <a:gd name="connsiteY4" fmla="*/ 4428 h 4427"/>
                <a:gd name="connsiteX5" fmla="*/ 7380 w 11070"/>
                <a:gd name="connsiteY5" fmla="*/ 4428 h 4427"/>
                <a:gd name="connsiteX6" fmla="*/ 11070 w 11070"/>
                <a:gd name="connsiteY6" fmla="*/ 0 h 4427"/>
                <a:gd name="connsiteX7" fmla="*/ 11070 w 11070"/>
                <a:gd name="connsiteY7" fmla="*/ 0 h 4427"/>
                <a:gd name="connsiteX8" fmla="*/ 11070 w 11070"/>
                <a:gd name="connsiteY8" fmla="*/ 0 h 4427"/>
                <a:gd name="connsiteX9" fmla="*/ 11070 w 11070"/>
                <a:gd name="connsiteY9" fmla="*/ 0 h 4427"/>
                <a:gd name="connsiteX10" fmla="*/ 11070 w 11070"/>
                <a:gd name="connsiteY10" fmla="*/ 0 h 4427"/>
                <a:gd name="connsiteX11" fmla="*/ 11070 w 11070"/>
                <a:gd name="connsiteY11" fmla="*/ 0 h 4427"/>
                <a:gd name="connsiteX12" fmla="*/ 11070 w 11070"/>
                <a:gd name="connsiteY1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70" h="4427">
                  <a:moveTo>
                    <a:pt x="6642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1F3B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id="{4B7A932F-7DB3-46E9-B8A3-77B930C4EBE1}"/>
                </a:ext>
              </a:extLst>
            </p:cNvPr>
            <p:cNvSpPr/>
            <p:nvPr/>
          </p:nvSpPr>
          <p:spPr>
            <a:xfrm>
              <a:off x="10309457" y="3739460"/>
              <a:ext cx="7380" cy="73800"/>
            </a:xfrm>
            <a:custGeom>
              <a:avLst/>
              <a:gdLst>
                <a:gd name="connsiteX0" fmla="*/ 6642 w 7380"/>
                <a:gd name="connsiteY0" fmla="*/ 0 h 73800"/>
                <a:gd name="connsiteX1" fmla="*/ 0 w 7380"/>
                <a:gd name="connsiteY1" fmla="*/ 0 h 73800"/>
                <a:gd name="connsiteX2" fmla="*/ 0 w 7380"/>
                <a:gd name="connsiteY2" fmla="*/ 0 h 73800"/>
                <a:gd name="connsiteX3" fmla="*/ 0 w 7380"/>
                <a:gd name="connsiteY3" fmla="*/ 0 h 73800"/>
                <a:gd name="connsiteX4" fmla="*/ 7380 w 7380"/>
                <a:gd name="connsiteY4" fmla="*/ 0 h 73800"/>
                <a:gd name="connsiteX5" fmla="*/ 7380 w 7380"/>
                <a:gd name="connsiteY5" fmla="*/ 0 h 73800"/>
                <a:gd name="connsiteX6" fmla="*/ 7380 w 7380"/>
                <a:gd name="connsiteY6" fmla="*/ 0 h 73800"/>
                <a:gd name="connsiteX7" fmla="*/ 7380 w 7380"/>
                <a:gd name="connsiteY7" fmla="*/ 0 h 73800"/>
                <a:gd name="connsiteX8" fmla="*/ 7380 w 7380"/>
                <a:gd name="connsiteY8" fmla="*/ 0 h 73800"/>
                <a:gd name="connsiteX9" fmla="*/ 7380 w 7380"/>
                <a:gd name="connsiteY9" fmla="*/ 0 h 73800"/>
                <a:gd name="connsiteX10" fmla="*/ 7380 w 7380"/>
                <a:gd name="connsiteY10" fmla="*/ 0 h 73800"/>
                <a:gd name="connsiteX11" fmla="*/ 7380 w 7380"/>
                <a:gd name="connsiteY11" fmla="*/ 0 h 73800"/>
                <a:gd name="connsiteX12" fmla="*/ 7380 w 738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" h="73800">
                  <a:moveTo>
                    <a:pt x="664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5904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id="{A83EB4DD-2B79-4B66-AA24-C8691F50DA53}"/>
                </a:ext>
              </a:extLst>
            </p:cNvPr>
            <p:cNvSpPr/>
            <p:nvPr/>
          </p:nvSpPr>
          <p:spPr>
            <a:xfrm>
              <a:off x="10309457" y="3739460"/>
              <a:ext cx="7380" cy="73800"/>
            </a:xfrm>
            <a:custGeom>
              <a:avLst/>
              <a:gdLst>
                <a:gd name="connsiteX0" fmla="*/ 6642 w 7380"/>
                <a:gd name="connsiteY0" fmla="*/ 0 h 73800"/>
                <a:gd name="connsiteX1" fmla="*/ 0 w 7380"/>
                <a:gd name="connsiteY1" fmla="*/ 0 h 73800"/>
                <a:gd name="connsiteX2" fmla="*/ 0 w 7380"/>
                <a:gd name="connsiteY2" fmla="*/ 0 h 73800"/>
                <a:gd name="connsiteX3" fmla="*/ 0 w 7380"/>
                <a:gd name="connsiteY3" fmla="*/ 0 h 73800"/>
                <a:gd name="connsiteX4" fmla="*/ 7380 w 7380"/>
                <a:gd name="connsiteY4" fmla="*/ 0 h 73800"/>
                <a:gd name="connsiteX5" fmla="*/ 7380 w 7380"/>
                <a:gd name="connsiteY5" fmla="*/ 0 h 73800"/>
                <a:gd name="connsiteX6" fmla="*/ 7380 w 7380"/>
                <a:gd name="connsiteY6" fmla="*/ 0 h 73800"/>
                <a:gd name="connsiteX7" fmla="*/ 7380 w 7380"/>
                <a:gd name="connsiteY7" fmla="*/ 0 h 73800"/>
                <a:gd name="connsiteX8" fmla="*/ 7380 w 7380"/>
                <a:gd name="connsiteY8" fmla="*/ 0 h 73800"/>
                <a:gd name="connsiteX9" fmla="*/ 7380 w 7380"/>
                <a:gd name="connsiteY9" fmla="*/ 0 h 73800"/>
                <a:gd name="connsiteX10" fmla="*/ 7380 w 7380"/>
                <a:gd name="connsiteY10" fmla="*/ 0 h 73800"/>
                <a:gd name="connsiteX11" fmla="*/ 7380 w 7380"/>
                <a:gd name="connsiteY11" fmla="*/ 0 h 73800"/>
                <a:gd name="connsiteX12" fmla="*/ 7380 w 7380"/>
                <a:gd name="connsiteY12" fmla="*/ 0 h 73800"/>
                <a:gd name="connsiteX13" fmla="*/ 7380 w 7380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" h="73800">
                  <a:moveTo>
                    <a:pt x="664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5904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id="{084C138E-7AF8-4A62-9132-451DF7FDD08E}"/>
                </a:ext>
              </a:extLst>
            </p:cNvPr>
            <p:cNvSpPr/>
            <p:nvPr/>
          </p:nvSpPr>
          <p:spPr>
            <a:xfrm>
              <a:off x="10308720" y="3738721"/>
              <a:ext cx="7379" cy="445"/>
            </a:xfrm>
            <a:custGeom>
              <a:avLst/>
              <a:gdLst>
                <a:gd name="connsiteX0" fmla="*/ 7380 w 7379"/>
                <a:gd name="connsiteY0" fmla="*/ 0 h 445"/>
                <a:gd name="connsiteX1" fmla="*/ 0 w 7379"/>
                <a:gd name="connsiteY1" fmla="*/ 0 h 445"/>
                <a:gd name="connsiteX2" fmla="*/ 0 w 7379"/>
                <a:gd name="connsiteY2" fmla="*/ 0 h 445"/>
                <a:gd name="connsiteX3" fmla="*/ 0 w 7379"/>
                <a:gd name="connsiteY3" fmla="*/ 0 h 445"/>
                <a:gd name="connsiteX4" fmla="*/ 7380 w 7379"/>
                <a:gd name="connsiteY4" fmla="*/ 0 h 445"/>
                <a:gd name="connsiteX5" fmla="*/ 7380 w 7379"/>
                <a:gd name="connsiteY5" fmla="*/ 0 h 445"/>
                <a:gd name="connsiteX6" fmla="*/ 7380 w 7379"/>
                <a:gd name="connsiteY6" fmla="*/ 0 h 445"/>
                <a:gd name="connsiteX7" fmla="*/ 7380 w 7379"/>
                <a:gd name="connsiteY7" fmla="*/ 0 h 445"/>
                <a:gd name="connsiteX8" fmla="*/ 7380 w 7379"/>
                <a:gd name="connsiteY8" fmla="*/ 0 h 445"/>
                <a:gd name="connsiteX9" fmla="*/ 7380 w 7379"/>
                <a:gd name="connsiteY9" fmla="*/ 0 h 445"/>
                <a:gd name="connsiteX10" fmla="*/ 7380 w 7379"/>
                <a:gd name="connsiteY10" fmla="*/ 0 h 445"/>
                <a:gd name="connsiteX11" fmla="*/ 7380 w 7379"/>
                <a:gd name="connsiteY11" fmla="*/ 0 h 445"/>
                <a:gd name="connsiteX12" fmla="*/ 7380 w 7379"/>
                <a:gd name="connsiteY12" fmla="*/ 0 h 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79" h="445">
                  <a:moveTo>
                    <a:pt x="7380" y="0"/>
                  </a:moveTo>
                  <a:cubicBezTo>
                    <a:pt x="4945" y="478"/>
                    <a:pt x="2435" y="478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421" y="594"/>
                    <a:pt x="4959" y="594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id="{DA7CBAB9-295C-4422-AAE7-AF6C9834E036}"/>
                </a:ext>
              </a:extLst>
            </p:cNvPr>
            <p:cNvSpPr/>
            <p:nvPr/>
          </p:nvSpPr>
          <p:spPr>
            <a:xfrm>
              <a:off x="10308720" y="3738721"/>
              <a:ext cx="7379" cy="737"/>
            </a:xfrm>
            <a:custGeom>
              <a:avLst/>
              <a:gdLst>
                <a:gd name="connsiteX0" fmla="*/ 7380 w 7379"/>
                <a:gd name="connsiteY0" fmla="*/ 0 h 737"/>
                <a:gd name="connsiteX1" fmla="*/ 0 w 7379"/>
                <a:gd name="connsiteY1" fmla="*/ 0 h 737"/>
                <a:gd name="connsiteX2" fmla="*/ 0 w 7379"/>
                <a:gd name="connsiteY2" fmla="*/ 0 h 737"/>
                <a:gd name="connsiteX3" fmla="*/ 0 w 7379"/>
                <a:gd name="connsiteY3" fmla="*/ 0 h 737"/>
                <a:gd name="connsiteX4" fmla="*/ 7380 w 7379"/>
                <a:gd name="connsiteY4" fmla="*/ 0 h 737"/>
                <a:gd name="connsiteX5" fmla="*/ 7380 w 7379"/>
                <a:gd name="connsiteY5" fmla="*/ 0 h 737"/>
                <a:gd name="connsiteX6" fmla="*/ 7380 w 7379"/>
                <a:gd name="connsiteY6" fmla="*/ 0 h 737"/>
                <a:gd name="connsiteX7" fmla="*/ 7380 w 7379"/>
                <a:gd name="connsiteY7" fmla="*/ 0 h 737"/>
                <a:gd name="connsiteX8" fmla="*/ 7380 w 7379"/>
                <a:gd name="connsiteY8" fmla="*/ 0 h 737"/>
                <a:gd name="connsiteX9" fmla="*/ 7380 w 7379"/>
                <a:gd name="connsiteY9" fmla="*/ 0 h 737"/>
                <a:gd name="connsiteX10" fmla="*/ 7380 w 7379"/>
                <a:gd name="connsiteY10" fmla="*/ 0 h 737"/>
                <a:gd name="connsiteX11" fmla="*/ 7380 w 7379"/>
                <a:gd name="connsiteY11" fmla="*/ 0 h 737"/>
                <a:gd name="connsiteX12" fmla="*/ 7380 w 7379"/>
                <a:gd name="connsiteY12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79" h="737">
                  <a:moveTo>
                    <a:pt x="7380" y="0"/>
                  </a:moveTo>
                  <a:cubicBezTo>
                    <a:pt x="4945" y="478"/>
                    <a:pt x="2435" y="478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362" y="984"/>
                    <a:pt x="5018" y="984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id="{51DE9258-1768-42AA-A1C7-7AA9B8F6C9E8}"/>
                </a:ext>
              </a:extLst>
            </p:cNvPr>
            <p:cNvSpPr/>
            <p:nvPr/>
          </p:nvSpPr>
          <p:spPr>
            <a:xfrm>
              <a:off x="10308720" y="3734293"/>
              <a:ext cx="11807" cy="4873"/>
            </a:xfrm>
            <a:custGeom>
              <a:avLst/>
              <a:gdLst>
                <a:gd name="connsiteX0" fmla="*/ 7380 w 11807"/>
                <a:gd name="connsiteY0" fmla="*/ 4428 h 4873"/>
                <a:gd name="connsiteX1" fmla="*/ 0 w 11807"/>
                <a:gd name="connsiteY1" fmla="*/ 4428 h 4873"/>
                <a:gd name="connsiteX2" fmla="*/ 0 w 11807"/>
                <a:gd name="connsiteY2" fmla="*/ 4428 h 4873"/>
                <a:gd name="connsiteX3" fmla="*/ 0 w 11807"/>
                <a:gd name="connsiteY3" fmla="*/ 4428 h 4873"/>
                <a:gd name="connsiteX4" fmla="*/ 8118 w 11807"/>
                <a:gd name="connsiteY4" fmla="*/ 4428 h 4873"/>
                <a:gd name="connsiteX5" fmla="*/ 8118 w 11807"/>
                <a:gd name="connsiteY5" fmla="*/ 4428 h 4873"/>
                <a:gd name="connsiteX6" fmla="*/ 11808 w 11807"/>
                <a:gd name="connsiteY6" fmla="*/ 0 h 4873"/>
                <a:gd name="connsiteX7" fmla="*/ 11808 w 11807"/>
                <a:gd name="connsiteY7" fmla="*/ 0 h 4873"/>
                <a:gd name="connsiteX8" fmla="*/ 11808 w 11807"/>
                <a:gd name="connsiteY8" fmla="*/ 0 h 4873"/>
                <a:gd name="connsiteX9" fmla="*/ 11808 w 11807"/>
                <a:gd name="connsiteY9" fmla="*/ 0 h 4873"/>
                <a:gd name="connsiteX10" fmla="*/ 11808 w 11807"/>
                <a:gd name="connsiteY10" fmla="*/ 0 h 4873"/>
                <a:gd name="connsiteX11" fmla="*/ 11808 w 11807"/>
                <a:gd name="connsiteY11" fmla="*/ 0 h 4873"/>
                <a:gd name="connsiteX12" fmla="*/ 11808 w 11807"/>
                <a:gd name="connsiteY12" fmla="*/ 0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807" h="4873">
                  <a:moveTo>
                    <a:pt x="7380" y="4428"/>
                  </a:moveTo>
                  <a:cubicBezTo>
                    <a:pt x="4959" y="5022"/>
                    <a:pt x="2421" y="5022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6642" y="4428"/>
                    <a:pt x="8118" y="4428"/>
                  </a:cubicBezTo>
                  <a:lnTo>
                    <a:pt x="8118" y="4428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id="{4D891E9C-CDB1-4792-AF6A-C6F27E2CA889}"/>
                </a:ext>
              </a:extLst>
            </p:cNvPr>
            <p:cNvSpPr/>
            <p:nvPr/>
          </p:nvSpPr>
          <p:spPr>
            <a:xfrm>
              <a:off x="10308720" y="3737984"/>
              <a:ext cx="11807" cy="494"/>
            </a:xfrm>
            <a:custGeom>
              <a:avLst/>
              <a:gdLst>
                <a:gd name="connsiteX0" fmla="*/ 7380 w 11807"/>
                <a:gd name="connsiteY0" fmla="*/ 0 h 494"/>
                <a:gd name="connsiteX1" fmla="*/ 0 w 11807"/>
                <a:gd name="connsiteY1" fmla="*/ 0 h 494"/>
                <a:gd name="connsiteX2" fmla="*/ 0 w 11807"/>
                <a:gd name="connsiteY2" fmla="*/ 0 h 494"/>
                <a:gd name="connsiteX3" fmla="*/ 0 w 11807"/>
                <a:gd name="connsiteY3" fmla="*/ 0 h 494"/>
                <a:gd name="connsiteX4" fmla="*/ 8118 w 11807"/>
                <a:gd name="connsiteY4" fmla="*/ 0 h 494"/>
                <a:gd name="connsiteX5" fmla="*/ 8118 w 11807"/>
                <a:gd name="connsiteY5" fmla="*/ 0 h 494"/>
                <a:gd name="connsiteX6" fmla="*/ 11808 w 11807"/>
                <a:gd name="connsiteY6" fmla="*/ 0 h 494"/>
                <a:gd name="connsiteX7" fmla="*/ 11808 w 11807"/>
                <a:gd name="connsiteY7" fmla="*/ 0 h 494"/>
                <a:gd name="connsiteX8" fmla="*/ 11808 w 11807"/>
                <a:gd name="connsiteY8" fmla="*/ 0 h 494"/>
                <a:gd name="connsiteX9" fmla="*/ 11808 w 11807"/>
                <a:gd name="connsiteY9" fmla="*/ 0 h 494"/>
                <a:gd name="connsiteX10" fmla="*/ 11808 w 11807"/>
                <a:gd name="connsiteY10" fmla="*/ 0 h 494"/>
                <a:gd name="connsiteX11" fmla="*/ 11808 w 11807"/>
                <a:gd name="connsiteY11" fmla="*/ 0 h 494"/>
                <a:gd name="connsiteX12" fmla="*/ 11808 w 11807"/>
                <a:gd name="connsiteY12" fmla="*/ 0 h 494"/>
                <a:gd name="connsiteX13" fmla="*/ 11808 w 11807"/>
                <a:gd name="connsiteY13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807" h="494">
                  <a:moveTo>
                    <a:pt x="7380" y="0"/>
                  </a:moveTo>
                  <a:cubicBezTo>
                    <a:pt x="4967" y="659"/>
                    <a:pt x="2413" y="65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id="{2507CC3C-4634-491A-8B95-2A257D5F5960}"/>
                </a:ext>
              </a:extLst>
            </p:cNvPr>
            <p:cNvSpPr/>
            <p:nvPr/>
          </p:nvSpPr>
          <p:spPr>
            <a:xfrm>
              <a:off x="10308720" y="3737984"/>
              <a:ext cx="11807" cy="375"/>
            </a:xfrm>
            <a:custGeom>
              <a:avLst/>
              <a:gdLst>
                <a:gd name="connsiteX0" fmla="*/ 7380 w 11807"/>
                <a:gd name="connsiteY0" fmla="*/ 0 h 375"/>
                <a:gd name="connsiteX1" fmla="*/ 0 w 11807"/>
                <a:gd name="connsiteY1" fmla="*/ 0 h 375"/>
                <a:gd name="connsiteX2" fmla="*/ 0 w 11807"/>
                <a:gd name="connsiteY2" fmla="*/ 0 h 375"/>
                <a:gd name="connsiteX3" fmla="*/ 0 w 11807"/>
                <a:gd name="connsiteY3" fmla="*/ 0 h 375"/>
                <a:gd name="connsiteX4" fmla="*/ 8118 w 11807"/>
                <a:gd name="connsiteY4" fmla="*/ 0 h 375"/>
                <a:gd name="connsiteX5" fmla="*/ 8118 w 11807"/>
                <a:gd name="connsiteY5" fmla="*/ 0 h 375"/>
                <a:gd name="connsiteX6" fmla="*/ 11808 w 11807"/>
                <a:gd name="connsiteY6" fmla="*/ 0 h 375"/>
                <a:gd name="connsiteX7" fmla="*/ 11808 w 11807"/>
                <a:gd name="connsiteY7" fmla="*/ 0 h 375"/>
                <a:gd name="connsiteX8" fmla="*/ 11808 w 11807"/>
                <a:gd name="connsiteY8" fmla="*/ 0 h 375"/>
                <a:gd name="connsiteX9" fmla="*/ 11808 w 11807"/>
                <a:gd name="connsiteY9" fmla="*/ 0 h 375"/>
                <a:gd name="connsiteX10" fmla="*/ 11808 w 11807"/>
                <a:gd name="connsiteY10" fmla="*/ 0 h 375"/>
                <a:gd name="connsiteX11" fmla="*/ 11808 w 11807"/>
                <a:gd name="connsiteY11" fmla="*/ 0 h 375"/>
                <a:gd name="connsiteX12" fmla="*/ 11808 w 11807"/>
                <a:gd name="connsiteY12" fmla="*/ 0 h 375"/>
                <a:gd name="connsiteX13" fmla="*/ 11808 w 11807"/>
                <a:gd name="connsiteY13" fmla="*/ 0 h 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807" h="375">
                  <a:moveTo>
                    <a:pt x="738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686" y="500"/>
                    <a:pt x="5432" y="500"/>
                    <a:pt x="8118" y="0"/>
                  </a:cubicBezTo>
                  <a:lnTo>
                    <a:pt x="811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id="{F2960420-B4E5-46DA-89C6-F18D6E83CF3D}"/>
                </a:ext>
              </a:extLst>
            </p:cNvPr>
            <p:cNvSpPr/>
            <p:nvPr/>
          </p:nvSpPr>
          <p:spPr>
            <a:xfrm>
              <a:off x="10307982" y="3737984"/>
              <a:ext cx="8855" cy="73800"/>
            </a:xfrm>
            <a:custGeom>
              <a:avLst/>
              <a:gdLst>
                <a:gd name="connsiteX0" fmla="*/ 7380 w 8855"/>
                <a:gd name="connsiteY0" fmla="*/ 0 h 73800"/>
                <a:gd name="connsiteX1" fmla="*/ 0 w 8855"/>
                <a:gd name="connsiteY1" fmla="*/ 0 h 73800"/>
                <a:gd name="connsiteX2" fmla="*/ 0 w 8855"/>
                <a:gd name="connsiteY2" fmla="*/ 0 h 73800"/>
                <a:gd name="connsiteX3" fmla="*/ 0 w 8855"/>
                <a:gd name="connsiteY3" fmla="*/ 0 h 73800"/>
                <a:gd name="connsiteX4" fmla="*/ 8856 w 8855"/>
                <a:gd name="connsiteY4" fmla="*/ 0 h 73800"/>
                <a:gd name="connsiteX5" fmla="*/ 8856 w 8855"/>
                <a:gd name="connsiteY5" fmla="*/ 0 h 73800"/>
                <a:gd name="connsiteX6" fmla="*/ 8856 w 8855"/>
                <a:gd name="connsiteY6" fmla="*/ 0 h 73800"/>
                <a:gd name="connsiteX7" fmla="*/ 8856 w 8855"/>
                <a:gd name="connsiteY7" fmla="*/ 0 h 73800"/>
                <a:gd name="connsiteX8" fmla="*/ 8856 w 8855"/>
                <a:gd name="connsiteY8" fmla="*/ 0 h 73800"/>
                <a:gd name="connsiteX9" fmla="*/ 8856 w 8855"/>
                <a:gd name="connsiteY9" fmla="*/ 0 h 73800"/>
                <a:gd name="connsiteX10" fmla="*/ 5166 w 8855"/>
                <a:gd name="connsiteY10" fmla="*/ 0 h 73800"/>
                <a:gd name="connsiteX11" fmla="*/ 5166 w 8855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55" h="73800">
                  <a:moveTo>
                    <a:pt x="738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690" y="0"/>
                    <a:pt x="6642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id="{F4FA8C98-D288-4734-AF2E-1A2B1B5AF1A5}"/>
                </a:ext>
              </a:extLst>
            </p:cNvPr>
            <p:cNvSpPr/>
            <p:nvPr/>
          </p:nvSpPr>
          <p:spPr>
            <a:xfrm>
              <a:off x="10307982" y="3737984"/>
              <a:ext cx="8855" cy="717"/>
            </a:xfrm>
            <a:custGeom>
              <a:avLst/>
              <a:gdLst>
                <a:gd name="connsiteX0" fmla="*/ 7380 w 8855"/>
                <a:gd name="connsiteY0" fmla="*/ 0 h 717"/>
                <a:gd name="connsiteX1" fmla="*/ 0 w 8855"/>
                <a:gd name="connsiteY1" fmla="*/ 0 h 717"/>
                <a:gd name="connsiteX2" fmla="*/ 0 w 8855"/>
                <a:gd name="connsiteY2" fmla="*/ 0 h 717"/>
                <a:gd name="connsiteX3" fmla="*/ 8856 w 8855"/>
                <a:gd name="connsiteY3" fmla="*/ 0 h 717"/>
                <a:gd name="connsiteX4" fmla="*/ 8856 w 8855"/>
                <a:gd name="connsiteY4" fmla="*/ 0 h 717"/>
                <a:gd name="connsiteX5" fmla="*/ 8856 w 8855"/>
                <a:gd name="connsiteY5" fmla="*/ 0 h 717"/>
                <a:gd name="connsiteX6" fmla="*/ 8856 w 8855"/>
                <a:gd name="connsiteY6" fmla="*/ 0 h 717"/>
                <a:gd name="connsiteX7" fmla="*/ 8856 w 8855"/>
                <a:gd name="connsiteY7" fmla="*/ 0 h 717"/>
                <a:gd name="connsiteX8" fmla="*/ 8856 w 8855"/>
                <a:gd name="connsiteY8" fmla="*/ 0 h 717"/>
                <a:gd name="connsiteX9" fmla="*/ 8856 w 8855"/>
                <a:gd name="connsiteY9" fmla="*/ 0 h 717"/>
                <a:gd name="connsiteX10" fmla="*/ 8856 w 8855"/>
                <a:gd name="connsiteY10" fmla="*/ 0 h 717"/>
                <a:gd name="connsiteX11" fmla="*/ 8856 w 8855"/>
                <a:gd name="connsiteY11" fmla="*/ 0 h 717"/>
                <a:gd name="connsiteX12" fmla="*/ 8856 w 8855"/>
                <a:gd name="connsiteY12" fmla="*/ 0 h 717"/>
                <a:gd name="connsiteX13" fmla="*/ 8856 w 8855"/>
                <a:gd name="connsiteY13" fmla="*/ 0 h 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5" h="717">
                  <a:moveTo>
                    <a:pt x="7380" y="0"/>
                  </a:moveTo>
                  <a:cubicBezTo>
                    <a:pt x="4945" y="478"/>
                    <a:pt x="2435" y="478"/>
                    <a:pt x="0" y="0"/>
                  </a:cubicBezTo>
                  <a:lnTo>
                    <a:pt x="0" y="0"/>
                  </a:lnTo>
                  <a:cubicBezTo>
                    <a:pt x="2878" y="956"/>
                    <a:pt x="5985" y="956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id="{ACD9E5C1-6AE1-4BA8-B7F1-F53E9F505EB8}"/>
                </a:ext>
              </a:extLst>
            </p:cNvPr>
            <p:cNvSpPr/>
            <p:nvPr/>
          </p:nvSpPr>
          <p:spPr>
            <a:xfrm>
              <a:off x="10307982" y="3737245"/>
              <a:ext cx="13283" cy="494"/>
            </a:xfrm>
            <a:custGeom>
              <a:avLst/>
              <a:gdLst>
                <a:gd name="connsiteX0" fmla="*/ 7380 w 13283"/>
                <a:gd name="connsiteY0" fmla="*/ 0 h 494"/>
                <a:gd name="connsiteX1" fmla="*/ 0 w 13283"/>
                <a:gd name="connsiteY1" fmla="*/ 0 h 494"/>
                <a:gd name="connsiteX2" fmla="*/ 0 w 13283"/>
                <a:gd name="connsiteY2" fmla="*/ 0 h 494"/>
                <a:gd name="connsiteX3" fmla="*/ 8856 w 13283"/>
                <a:gd name="connsiteY3" fmla="*/ 0 h 494"/>
                <a:gd name="connsiteX4" fmla="*/ 8856 w 13283"/>
                <a:gd name="connsiteY4" fmla="*/ 0 h 494"/>
                <a:gd name="connsiteX5" fmla="*/ 13284 w 13283"/>
                <a:gd name="connsiteY5" fmla="*/ 0 h 494"/>
                <a:gd name="connsiteX6" fmla="*/ 13284 w 13283"/>
                <a:gd name="connsiteY6" fmla="*/ 0 h 494"/>
                <a:gd name="connsiteX7" fmla="*/ 13284 w 13283"/>
                <a:gd name="connsiteY7" fmla="*/ 0 h 494"/>
                <a:gd name="connsiteX8" fmla="*/ 13284 w 13283"/>
                <a:gd name="connsiteY8" fmla="*/ 0 h 494"/>
                <a:gd name="connsiteX9" fmla="*/ 9594 w 13283"/>
                <a:gd name="connsiteY9" fmla="*/ 0 h 494"/>
                <a:gd name="connsiteX10" fmla="*/ 9594 w 13283"/>
                <a:gd name="connsiteY10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83" h="494">
                  <a:moveTo>
                    <a:pt x="7380" y="0"/>
                  </a:moveTo>
                  <a:cubicBezTo>
                    <a:pt x="4967" y="659"/>
                    <a:pt x="2413" y="659"/>
                    <a:pt x="0" y="0"/>
                  </a:cubicBezTo>
                  <a:lnTo>
                    <a:pt x="0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9594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id="{CACCD3E5-D46B-4FD0-9073-6D717596FE1F}"/>
                </a:ext>
              </a:extLst>
            </p:cNvPr>
            <p:cNvSpPr/>
            <p:nvPr/>
          </p:nvSpPr>
          <p:spPr>
            <a:xfrm>
              <a:off x="10307982" y="3737245"/>
              <a:ext cx="13283" cy="498"/>
            </a:xfrm>
            <a:custGeom>
              <a:avLst/>
              <a:gdLst>
                <a:gd name="connsiteX0" fmla="*/ 7380 w 13283"/>
                <a:gd name="connsiteY0" fmla="*/ 0 h 498"/>
                <a:gd name="connsiteX1" fmla="*/ 0 w 13283"/>
                <a:gd name="connsiteY1" fmla="*/ 0 h 498"/>
                <a:gd name="connsiteX2" fmla="*/ 0 w 13283"/>
                <a:gd name="connsiteY2" fmla="*/ 0 h 498"/>
                <a:gd name="connsiteX3" fmla="*/ 8856 w 13283"/>
                <a:gd name="connsiteY3" fmla="*/ 0 h 498"/>
                <a:gd name="connsiteX4" fmla="*/ 8856 w 13283"/>
                <a:gd name="connsiteY4" fmla="*/ 0 h 498"/>
                <a:gd name="connsiteX5" fmla="*/ 13284 w 13283"/>
                <a:gd name="connsiteY5" fmla="*/ 0 h 498"/>
                <a:gd name="connsiteX6" fmla="*/ 13284 w 13283"/>
                <a:gd name="connsiteY6" fmla="*/ 0 h 498"/>
                <a:gd name="connsiteX7" fmla="*/ 13284 w 13283"/>
                <a:gd name="connsiteY7" fmla="*/ 0 h 498"/>
                <a:gd name="connsiteX8" fmla="*/ 13284 w 13283"/>
                <a:gd name="connsiteY8" fmla="*/ 0 h 498"/>
                <a:gd name="connsiteX9" fmla="*/ 9594 w 13283"/>
                <a:gd name="connsiteY9" fmla="*/ 0 h 498"/>
                <a:gd name="connsiteX10" fmla="*/ 9594 w 13283"/>
                <a:gd name="connsiteY10" fmla="*/ 0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83" h="498">
                  <a:moveTo>
                    <a:pt x="738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915" y="664"/>
                    <a:pt x="5941" y="664"/>
                    <a:pt x="8856" y="0"/>
                  </a:cubicBezTo>
                  <a:lnTo>
                    <a:pt x="8856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9594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id="{26C62650-305B-4D46-87F9-8A9892CC69BF}"/>
                </a:ext>
              </a:extLst>
            </p:cNvPr>
            <p:cNvSpPr/>
            <p:nvPr/>
          </p:nvSpPr>
          <p:spPr>
            <a:xfrm>
              <a:off x="10307244" y="3737245"/>
              <a:ext cx="8855" cy="498"/>
            </a:xfrm>
            <a:custGeom>
              <a:avLst/>
              <a:gdLst>
                <a:gd name="connsiteX0" fmla="*/ 8118 w 8855"/>
                <a:gd name="connsiteY0" fmla="*/ 0 h 498"/>
                <a:gd name="connsiteX1" fmla="*/ 0 w 8855"/>
                <a:gd name="connsiteY1" fmla="*/ 0 h 498"/>
                <a:gd name="connsiteX2" fmla="*/ 0 w 8855"/>
                <a:gd name="connsiteY2" fmla="*/ 0 h 498"/>
                <a:gd name="connsiteX3" fmla="*/ 8856 w 8855"/>
                <a:gd name="connsiteY3" fmla="*/ 0 h 498"/>
                <a:gd name="connsiteX4" fmla="*/ 8856 w 8855"/>
                <a:gd name="connsiteY4" fmla="*/ 0 h 498"/>
                <a:gd name="connsiteX5" fmla="*/ 8856 w 8855"/>
                <a:gd name="connsiteY5" fmla="*/ 0 h 498"/>
                <a:gd name="connsiteX6" fmla="*/ 8856 w 8855"/>
                <a:gd name="connsiteY6" fmla="*/ 0 h 498"/>
                <a:gd name="connsiteX7" fmla="*/ 8856 w 8855"/>
                <a:gd name="connsiteY7" fmla="*/ 0 h 498"/>
                <a:gd name="connsiteX8" fmla="*/ 8856 w 8855"/>
                <a:gd name="connsiteY8" fmla="*/ 0 h 498"/>
                <a:gd name="connsiteX9" fmla="*/ 8856 w 8855"/>
                <a:gd name="connsiteY9" fmla="*/ 0 h 498"/>
                <a:gd name="connsiteX10" fmla="*/ 8856 w 8855"/>
                <a:gd name="connsiteY10" fmla="*/ 0 h 498"/>
                <a:gd name="connsiteX11" fmla="*/ 8856 w 8855"/>
                <a:gd name="connsiteY11" fmla="*/ 0 h 498"/>
                <a:gd name="connsiteX12" fmla="*/ 5166 w 8855"/>
                <a:gd name="connsiteY12" fmla="*/ 0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855" h="498">
                  <a:moveTo>
                    <a:pt x="811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915" y="664"/>
                    <a:pt x="5941" y="664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id="{D97537ED-561E-4AC7-97E2-D12679758901}"/>
                </a:ext>
              </a:extLst>
            </p:cNvPr>
            <p:cNvSpPr/>
            <p:nvPr/>
          </p:nvSpPr>
          <p:spPr>
            <a:xfrm>
              <a:off x="10306505" y="3736508"/>
              <a:ext cx="10332" cy="769"/>
            </a:xfrm>
            <a:custGeom>
              <a:avLst/>
              <a:gdLst>
                <a:gd name="connsiteX0" fmla="*/ 8118 w 10332"/>
                <a:gd name="connsiteY0" fmla="*/ 0 h 769"/>
                <a:gd name="connsiteX1" fmla="*/ 0 w 10332"/>
                <a:gd name="connsiteY1" fmla="*/ 0 h 769"/>
                <a:gd name="connsiteX2" fmla="*/ 10332 w 10332"/>
                <a:gd name="connsiteY2" fmla="*/ 0 h 769"/>
                <a:gd name="connsiteX3" fmla="*/ 10332 w 10332"/>
                <a:gd name="connsiteY3" fmla="*/ 0 h 769"/>
                <a:gd name="connsiteX4" fmla="*/ 10332 w 10332"/>
                <a:gd name="connsiteY4" fmla="*/ 0 h 769"/>
                <a:gd name="connsiteX5" fmla="*/ 10332 w 10332"/>
                <a:gd name="connsiteY5" fmla="*/ 0 h 769"/>
                <a:gd name="connsiteX6" fmla="*/ 10332 w 10332"/>
                <a:gd name="connsiteY6" fmla="*/ 0 h 769"/>
                <a:gd name="connsiteX7" fmla="*/ 10332 w 10332"/>
                <a:gd name="connsiteY7" fmla="*/ 0 h 769"/>
                <a:gd name="connsiteX8" fmla="*/ 10332 w 10332"/>
                <a:gd name="connsiteY8" fmla="*/ 0 h 769"/>
                <a:gd name="connsiteX9" fmla="*/ 10332 w 10332"/>
                <a:gd name="connsiteY9" fmla="*/ 0 h 769"/>
                <a:gd name="connsiteX10" fmla="*/ 10332 w 10332"/>
                <a:gd name="connsiteY10" fmla="*/ 0 h 769"/>
                <a:gd name="connsiteX11" fmla="*/ 8118 w 10332"/>
                <a:gd name="connsiteY11" fmla="*/ 0 h 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32" h="769">
                  <a:moveTo>
                    <a:pt x="8118" y="0"/>
                  </a:moveTo>
                  <a:cubicBezTo>
                    <a:pt x="5454" y="657"/>
                    <a:pt x="2664" y="657"/>
                    <a:pt x="0" y="0"/>
                  </a:cubicBezTo>
                  <a:cubicBezTo>
                    <a:pt x="3365" y="1027"/>
                    <a:pt x="6967" y="1027"/>
                    <a:pt x="10332" y="0"/>
                  </a:cubicBez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id="{CA1C94F5-24DE-4F3C-BEDC-16E3F4F53B91}"/>
                </a:ext>
              </a:extLst>
            </p:cNvPr>
            <p:cNvSpPr/>
            <p:nvPr/>
          </p:nvSpPr>
          <p:spPr>
            <a:xfrm>
              <a:off x="10305767" y="3736508"/>
              <a:ext cx="11070" cy="73800"/>
            </a:xfrm>
            <a:custGeom>
              <a:avLst/>
              <a:gdLst>
                <a:gd name="connsiteX0" fmla="*/ 8856 w 11070"/>
                <a:gd name="connsiteY0" fmla="*/ 0 h 73800"/>
                <a:gd name="connsiteX1" fmla="*/ 0 w 11070"/>
                <a:gd name="connsiteY1" fmla="*/ 0 h 73800"/>
                <a:gd name="connsiteX2" fmla="*/ 11070 w 11070"/>
                <a:gd name="connsiteY2" fmla="*/ 0 h 73800"/>
                <a:gd name="connsiteX3" fmla="*/ 11070 w 11070"/>
                <a:gd name="connsiteY3" fmla="*/ 0 h 73800"/>
                <a:gd name="connsiteX4" fmla="*/ 11070 w 11070"/>
                <a:gd name="connsiteY4" fmla="*/ 0 h 73800"/>
                <a:gd name="connsiteX5" fmla="*/ 11070 w 11070"/>
                <a:gd name="connsiteY5" fmla="*/ 0 h 73800"/>
                <a:gd name="connsiteX6" fmla="*/ 11070 w 11070"/>
                <a:gd name="connsiteY6" fmla="*/ 0 h 73800"/>
                <a:gd name="connsiteX7" fmla="*/ 11070 w 11070"/>
                <a:gd name="connsiteY7" fmla="*/ 0 h 73800"/>
                <a:gd name="connsiteX8" fmla="*/ 11070 w 11070"/>
                <a:gd name="connsiteY8" fmla="*/ 0 h 73800"/>
                <a:gd name="connsiteX9" fmla="*/ 11070 w 11070"/>
                <a:gd name="connsiteY9" fmla="*/ 0 h 73800"/>
                <a:gd name="connsiteX10" fmla="*/ 11070 w 11070"/>
                <a:gd name="connsiteY10" fmla="*/ 0 h 73800"/>
                <a:gd name="connsiteX11" fmla="*/ 11070 w 11070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0" h="73800">
                  <a:moveTo>
                    <a:pt x="8856" y="0"/>
                  </a:moveTo>
                  <a:lnTo>
                    <a:pt x="0" y="0"/>
                  </a:lnTo>
                  <a:cubicBezTo>
                    <a:pt x="0" y="0"/>
                    <a:pt x="8118" y="0"/>
                    <a:pt x="11070" y="0"/>
                  </a:cubicBez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id="{9BBE8F5B-8D7A-484A-9042-FE98288ADC94}"/>
                </a:ext>
              </a:extLst>
            </p:cNvPr>
            <p:cNvSpPr/>
            <p:nvPr/>
          </p:nvSpPr>
          <p:spPr>
            <a:xfrm>
              <a:off x="10305767" y="3736508"/>
              <a:ext cx="11070" cy="510"/>
            </a:xfrm>
            <a:custGeom>
              <a:avLst/>
              <a:gdLst>
                <a:gd name="connsiteX0" fmla="*/ 8856 w 11070"/>
                <a:gd name="connsiteY0" fmla="*/ 0 h 510"/>
                <a:gd name="connsiteX1" fmla="*/ 0 w 11070"/>
                <a:gd name="connsiteY1" fmla="*/ 0 h 510"/>
                <a:gd name="connsiteX2" fmla="*/ 11070 w 11070"/>
                <a:gd name="connsiteY2" fmla="*/ 0 h 510"/>
                <a:gd name="connsiteX3" fmla="*/ 11070 w 11070"/>
                <a:gd name="connsiteY3" fmla="*/ 0 h 510"/>
                <a:gd name="connsiteX4" fmla="*/ 11070 w 11070"/>
                <a:gd name="connsiteY4" fmla="*/ 0 h 510"/>
                <a:gd name="connsiteX5" fmla="*/ 11070 w 11070"/>
                <a:gd name="connsiteY5" fmla="*/ 0 h 510"/>
                <a:gd name="connsiteX6" fmla="*/ 11070 w 11070"/>
                <a:gd name="connsiteY6" fmla="*/ 0 h 510"/>
                <a:gd name="connsiteX7" fmla="*/ 11070 w 11070"/>
                <a:gd name="connsiteY7" fmla="*/ 0 h 510"/>
                <a:gd name="connsiteX8" fmla="*/ 11070 w 11070"/>
                <a:gd name="connsiteY8" fmla="*/ 0 h 510"/>
                <a:gd name="connsiteX9" fmla="*/ 11070 w 11070"/>
                <a:gd name="connsiteY9" fmla="*/ 0 h 510"/>
                <a:gd name="connsiteX10" fmla="*/ 11070 w 11070"/>
                <a:gd name="connsiteY10" fmla="*/ 0 h 510"/>
                <a:gd name="connsiteX11" fmla="*/ 8856 w 11070"/>
                <a:gd name="connsiteY11" fmla="*/ 0 h 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0" h="510">
                  <a:moveTo>
                    <a:pt x="8856" y="0"/>
                  </a:moveTo>
                  <a:lnTo>
                    <a:pt x="0" y="0"/>
                  </a:lnTo>
                  <a:cubicBezTo>
                    <a:pt x="3661" y="680"/>
                    <a:pt x="7410" y="680"/>
                    <a:pt x="11070" y="0"/>
                  </a:cubicBez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id="{4CB0A556-1643-42FB-823C-C916AA8B9372}"/>
                </a:ext>
              </a:extLst>
            </p:cNvPr>
            <p:cNvSpPr/>
            <p:nvPr/>
          </p:nvSpPr>
          <p:spPr>
            <a:xfrm>
              <a:off x="10305767" y="3736508"/>
              <a:ext cx="11070" cy="582"/>
            </a:xfrm>
            <a:custGeom>
              <a:avLst/>
              <a:gdLst>
                <a:gd name="connsiteX0" fmla="*/ 8856 w 11070"/>
                <a:gd name="connsiteY0" fmla="*/ 0 h 582"/>
                <a:gd name="connsiteX1" fmla="*/ 0 w 11070"/>
                <a:gd name="connsiteY1" fmla="*/ 0 h 582"/>
                <a:gd name="connsiteX2" fmla="*/ 11070 w 11070"/>
                <a:gd name="connsiteY2" fmla="*/ 0 h 582"/>
                <a:gd name="connsiteX3" fmla="*/ 11070 w 11070"/>
                <a:gd name="connsiteY3" fmla="*/ 0 h 582"/>
                <a:gd name="connsiteX4" fmla="*/ 11070 w 11070"/>
                <a:gd name="connsiteY4" fmla="*/ 0 h 582"/>
                <a:gd name="connsiteX5" fmla="*/ 11070 w 11070"/>
                <a:gd name="connsiteY5" fmla="*/ 0 h 582"/>
                <a:gd name="connsiteX6" fmla="*/ 11070 w 11070"/>
                <a:gd name="connsiteY6" fmla="*/ 0 h 582"/>
                <a:gd name="connsiteX7" fmla="*/ 11070 w 11070"/>
                <a:gd name="connsiteY7" fmla="*/ 0 h 582"/>
                <a:gd name="connsiteX8" fmla="*/ 11070 w 11070"/>
                <a:gd name="connsiteY8" fmla="*/ 0 h 582"/>
                <a:gd name="connsiteX9" fmla="*/ 11070 w 11070"/>
                <a:gd name="connsiteY9" fmla="*/ 0 h 582"/>
                <a:gd name="connsiteX10" fmla="*/ 11070 w 11070"/>
                <a:gd name="connsiteY10" fmla="*/ 0 h 582"/>
                <a:gd name="connsiteX11" fmla="*/ 11070 w 11070"/>
                <a:gd name="connsiteY11" fmla="*/ 0 h 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0" h="582">
                  <a:moveTo>
                    <a:pt x="8856" y="0"/>
                  </a:moveTo>
                  <a:lnTo>
                    <a:pt x="0" y="0"/>
                  </a:lnTo>
                  <a:cubicBezTo>
                    <a:pt x="3646" y="777"/>
                    <a:pt x="7424" y="777"/>
                    <a:pt x="11070" y="0"/>
                  </a:cubicBez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id="{2A3E7A35-3A8D-46FF-B3D7-6597E9E29FD3}"/>
                </a:ext>
              </a:extLst>
            </p:cNvPr>
            <p:cNvSpPr/>
            <p:nvPr/>
          </p:nvSpPr>
          <p:spPr>
            <a:xfrm>
              <a:off x="10305030" y="3735769"/>
              <a:ext cx="16235" cy="801"/>
            </a:xfrm>
            <a:custGeom>
              <a:avLst/>
              <a:gdLst>
                <a:gd name="connsiteX0" fmla="*/ 8856 w 16235"/>
                <a:gd name="connsiteY0" fmla="*/ 0 h 801"/>
                <a:gd name="connsiteX1" fmla="*/ 0 w 16235"/>
                <a:gd name="connsiteY1" fmla="*/ 0 h 801"/>
                <a:gd name="connsiteX2" fmla="*/ 11808 w 16235"/>
                <a:gd name="connsiteY2" fmla="*/ 0 h 801"/>
                <a:gd name="connsiteX3" fmla="*/ 11808 w 16235"/>
                <a:gd name="connsiteY3" fmla="*/ 0 h 801"/>
                <a:gd name="connsiteX4" fmla="*/ 16236 w 16235"/>
                <a:gd name="connsiteY4" fmla="*/ 0 h 801"/>
                <a:gd name="connsiteX5" fmla="*/ 16236 w 16235"/>
                <a:gd name="connsiteY5" fmla="*/ 0 h 801"/>
                <a:gd name="connsiteX6" fmla="*/ 16236 w 16235"/>
                <a:gd name="connsiteY6" fmla="*/ 0 h 801"/>
                <a:gd name="connsiteX7" fmla="*/ 16236 w 16235"/>
                <a:gd name="connsiteY7" fmla="*/ 0 h 801"/>
                <a:gd name="connsiteX8" fmla="*/ 11808 w 16235"/>
                <a:gd name="connsiteY8" fmla="*/ 0 h 801"/>
                <a:gd name="connsiteX9" fmla="*/ 7380 w 16235"/>
                <a:gd name="connsiteY9" fmla="*/ 0 h 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5" h="801">
                  <a:moveTo>
                    <a:pt x="8856" y="0"/>
                  </a:moveTo>
                  <a:lnTo>
                    <a:pt x="0" y="0"/>
                  </a:lnTo>
                  <a:cubicBezTo>
                    <a:pt x="3867" y="1069"/>
                    <a:pt x="7948" y="1069"/>
                    <a:pt x="11808" y="0"/>
                  </a:cubicBezTo>
                  <a:cubicBezTo>
                    <a:pt x="11808" y="0"/>
                    <a:pt x="11808" y="0"/>
                    <a:pt x="11808" y="0"/>
                  </a:cubicBez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1808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id="{92911C74-B660-458D-8647-8A68CB15115A}"/>
                </a:ext>
              </a:extLst>
            </p:cNvPr>
            <p:cNvSpPr/>
            <p:nvPr/>
          </p:nvSpPr>
          <p:spPr>
            <a:xfrm>
              <a:off x="10305030" y="3735769"/>
              <a:ext cx="16235" cy="830"/>
            </a:xfrm>
            <a:custGeom>
              <a:avLst/>
              <a:gdLst>
                <a:gd name="connsiteX0" fmla="*/ 8856 w 16235"/>
                <a:gd name="connsiteY0" fmla="*/ 0 h 830"/>
                <a:gd name="connsiteX1" fmla="*/ 0 w 16235"/>
                <a:gd name="connsiteY1" fmla="*/ 0 h 830"/>
                <a:gd name="connsiteX2" fmla="*/ 11808 w 16235"/>
                <a:gd name="connsiteY2" fmla="*/ 0 h 830"/>
                <a:gd name="connsiteX3" fmla="*/ 11808 w 16235"/>
                <a:gd name="connsiteY3" fmla="*/ 0 h 830"/>
                <a:gd name="connsiteX4" fmla="*/ 16236 w 16235"/>
                <a:gd name="connsiteY4" fmla="*/ 0 h 830"/>
                <a:gd name="connsiteX5" fmla="*/ 16236 w 16235"/>
                <a:gd name="connsiteY5" fmla="*/ 0 h 830"/>
                <a:gd name="connsiteX6" fmla="*/ 16236 w 16235"/>
                <a:gd name="connsiteY6" fmla="*/ 0 h 830"/>
                <a:gd name="connsiteX7" fmla="*/ 16236 w 16235"/>
                <a:gd name="connsiteY7" fmla="*/ 0 h 830"/>
                <a:gd name="connsiteX8" fmla="*/ 16236 w 16235"/>
                <a:gd name="connsiteY8" fmla="*/ 0 h 830"/>
                <a:gd name="connsiteX9" fmla="*/ 16236 w 16235"/>
                <a:gd name="connsiteY9" fmla="*/ 0 h 830"/>
                <a:gd name="connsiteX10" fmla="*/ 16236 w 16235"/>
                <a:gd name="connsiteY10" fmla="*/ 0 h 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235" h="830">
                  <a:moveTo>
                    <a:pt x="8856" y="0"/>
                  </a:moveTo>
                  <a:lnTo>
                    <a:pt x="0" y="0"/>
                  </a:lnTo>
                  <a:cubicBezTo>
                    <a:pt x="3860" y="1107"/>
                    <a:pt x="7948" y="1107"/>
                    <a:pt x="11808" y="0"/>
                  </a:cubicBezTo>
                  <a:lnTo>
                    <a:pt x="11808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cubicBezTo>
                    <a:pt x="16236" y="0"/>
                    <a:pt x="16236" y="0"/>
                    <a:pt x="16236" y="0"/>
                  </a:cubicBez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id="{2EE0B7F2-EB52-4B13-9361-4C41B2795CEC}"/>
                </a:ext>
              </a:extLst>
            </p:cNvPr>
            <p:cNvSpPr/>
            <p:nvPr/>
          </p:nvSpPr>
          <p:spPr>
            <a:xfrm>
              <a:off x="10305030" y="3735769"/>
              <a:ext cx="11807" cy="801"/>
            </a:xfrm>
            <a:custGeom>
              <a:avLst/>
              <a:gdLst>
                <a:gd name="connsiteX0" fmla="*/ 8118 w 11807"/>
                <a:gd name="connsiteY0" fmla="*/ 0 h 801"/>
                <a:gd name="connsiteX1" fmla="*/ 0 w 11807"/>
                <a:gd name="connsiteY1" fmla="*/ 0 h 801"/>
                <a:gd name="connsiteX2" fmla="*/ 11808 w 11807"/>
                <a:gd name="connsiteY2" fmla="*/ 0 h 801"/>
                <a:gd name="connsiteX3" fmla="*/ 11808 w 11807"/>
                <a:gd name="connsiteY3" fmla="*/ 0 h 801"/>
                <a:gd name="connsiteX4" fmla="*/ 11808 w 11807"/>
                <a:gd name="connsiteY4" fmla="*/ 0 h 801"/>
                <a:gd name="connsiteX5" fmla="*/ 11808 w 11807"/>
                <a:gd name="connsiteY5" fmla="*/ 0 h 801"/>
                <a:gd name="connsiteX6" fmla="*/ 11808 w 11807"/>
                <a:gd name="connsiteY6" fmla="*/ 0 h 801"/>
                <a:gd name="connsiteX7" fmla="*/ 11808 w 11807"/>
                <a:gd name="connsiteY7" fmla="*/ 0 h 801"/>
                <a:gd name="connsiteX8" fmla="*/ 11808 w 11807"/>
                <a:gd name="connsiteY8" fmla="*/ 0 h 801"/>
                <a:gd name="connsiteX9" fmla="*/ 11808 w 11807"/>
                <a:gd name="connsiteY9" fmla="*/ 0 h 801"/>
                <a:gd name="connsiteX10" fmla="*/ 11808 w 11807"/>
                <a:gd name="connsiteY10" fmla="*/ 0 h 801"/>
                <a:gd name="connsiteX11" fmla="*/ 5904 w 11807"/>
                <a:gd name="connsiteY11" fmla="*/ 0 h 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07" h="801">
                  <a:moveTo>
                    <a:pt x="8118" y="0"/>
                  </a:moveTo>
                  <a:lnTo>
                    <a:pt x="0" y="0"/>
                  </a:lnTo>
                  <a:cubicBezTo>
                    <a:pt x="3867" y="1069"/>
                    <a:pt x="7948" y="1069"/>
                    <a:pt x="11808" y="0"/>
                  </a:cubicBez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id="{35C07868-401B-43ED-93E3-05BA72C66B3B}"/>
                </a:ext>
              </a:extLst>
            </p:cNvPr>
            <p:cNvSpPr/>
            <p:nvPr/>
          </p:nvSpPr>
          <p:spPr>
            <a:xfrm>
              <a:off x="10305030" y="3735769"/>
              <a:ext cx="11807" cy="517"/>
            </a:xfrm>
            <a:custGeom>
              <a:avLst/>
              <a:gdLst>
                <a:gd name="connsiteX0" fmla="*/ 7380 w 11807"/>
                <a:gd name="connsiteY0" fmla="*/ 0 h 517"/>
                <a:gd name="connsiteX1" fmla="*/ 0 w 11807"/>
                <a:gd name="connsiteY1" fmla="*/ 0 h 517"/>
                <a:gd name="connsiteX2" fmla="*/ 11808 w 11807"/>
                <a:gd name="connsiteY2" fmla="*/ 0 h 517"/>
                <a:gd name="connsiteX3" fmla="*/ 11808 w 11807"/>
                <a:gd name="connsiteY3" fmla="*/ 0 h 517"/>
                <a:gd name="connsiteX4" fmla="*/ 11808 w 11807"/>
                <a:gd name="connsiteY4" fmla="*/ 0 h 517"/>
                <a:gd name="connsiteX5" fmla="*/ 11808 w 11807"/>
                <a:gd name="connsiteY5" fmla="*/ 0 h 517"/>
                <a:gd name="connsiteX6" fmla="*/ 11808 w 11807"/>
                <a:gd name="connsiteY6" fmla="*/ 0 h 517"/>
                <a:gd name="connsiteX7" fmla="*/ 11808 w 11807"/>
                <a:gd name="connsiteY7" fmla="*/ 0 h 517"/>
                <a:gd name="connsiteX8" fmla="*/ 8118 w 11807"/>
                <a:gd name="connsiteY8" fmla="*/ 0 h 517"/>
                <a:gd name="connsiteX9" fmla="*/ 8118 w 11807"/>
                <a:gd name="connsiteY9" fmla="*/ 0 h 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07" h="517">
                  <a:moveTo>
                    <a:pt x="7380" y="0"/>
                  </a:moveTo>
                  <a:lnTo>
                    <a:pt x="0" y="0"/>
                  </a:lnTo>
                  <a:cubicBezTo>
                    <a:pt x="3904" y="690"/>
                    <a:pt x="7904" y="690"/>
                    <a:pt x="11808" y="0"/>
                  </a:cubicBez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8118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id="{A8A7B728-790F-4354-9713-0BF1415DB4CB}"/>
                </a:ext>
              </a:extLst>
            </p:cNvPr>
            <p:cNvSpPr/>
            <p:nvPr/>
          </p:nvSpPr>
          <p:spPr>
            <a:xfrm>
              <a:off x="10305030" y="3735032"/>
              <a:ext cx="11807" cy="830"/>
            </a:xfrm>
            <a:custGeom>
              <a:avLst/>
              <a:gdLst>
                <a:gd name="connsiteX0" fmla="*/ 7380 w 11807"/>
                <a:gd name="connsiteY0" fmla="*/ 0 h 830"/>
                <a:gd name="connsiteX1" fmla="*/ 0 w 11807"/>
                <a:gd name="connsiteY1" fmla="*/ 0 h 830"/>
                <a:gd name="connsiteX2" fmla="*/ 11808 w 11807"/>
                <a:gd name="connsiteY2" fmla="*/ 0 h 830"/>
                <a:gd name="connsiteX3" fmla="*/ 11808 w 11807"/>
                <a:gd name="connsiteY3" fmla="*/ 0 h 830"/>
                <a:gd name="connsiteX4" fmla="*/ 11808 w 11807"/>
                <a:gd name="connsiteY4" fmla="*/ 0 h 830"/>
                <a:gd name="connsiteX5" fmla="*/ 11808 w 11807"/>
                <a:gd name="connsiteY5" fmla="*/ 0 h 830"/>
                <a:gd name="connsiteX6" fmla="*/ 11808 w 11807"/>
                <a:gd name="connsiteY6" fmla="*/ 0 h 830"/>
                <a:gd name="connsiteX7" fmla="*/ 11808 w 11807"/>
                <a:gd name="connsiteY7" fmla="*/ 0 h 830"/>
                <a:gd name="connsiteX8" fmla="*/ 11808 w 11807"/>
                <a:gd name="connsiteY8" fmla="*/ 0 h 830"/>
                <a:gd name="connsiteX9" fmla="*/ 11808 w 11807"/>
                <a:gd name="connsiteY9" fmla="*/ 0 h 830"/>
                <a:gd name="connsiteX10" fmla="*/ 11808 w 11807"/>
                <a:gd name="connsiteY10" fmla="*/ 0 h 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07" h="830">
                  <a:moveTo>
                    <a:pt x="7380" y="0"/>
                  </a:moveTo>
                  <a:lnTo>
                    <a:pt x="0" y="0"/>
                  </a:lnTo>
                  <a:cubicBezTo>
                    <a:pt x="3860" y="1107"/>
                    <a:pt x="7948" y="1107"/>
                    <a:pt x="11808" y="0"/>
                  </a:cubicBez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23457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id="{7EECC9AC-763B-4807-A427-DA248A7C3ECA}"/>
                </a:ext>
              </a:extLst>
            </p:cNvPr>
            <p:cNvSpPr/>
            <p:nvPr/>
          </p:nvSpPr>
          <p:spPr>
            <a:xfrm>
              <a:off x="10305030" y="3735032"/>
              <a:ext cx="11807" cy="554"/>
            </a:xfrm>
            <a:custGeom>
              <a:avLst/>
              <a:gdLst>
                <a:gd name="connsiteX0" fmla="*/ 6642 w 11807"/>
                <a:gd name="connsiteY0" fmla="*/ 0 h 554"/>
                <a:gd name="connsiteX1" fmla="*/ 0 w 11807"/>
                <a:gd name="connsiteY1" fmla="*/ 0 h 554"/>
                <a:gd name="connsiteX2" fmla="*/ 11808 w 11807"/>
                <a:gd name="connsiteY2" fmla="*/ 0 h 554"/>
                <a:gd name="connsiteX3" fmla="*/ 11808 w 11807"/>
                <a:gd name="connsiteY3" fmla="*/ 0 h 554"/>
                <a:gd name="connsiteX4" fmla="*/ 11808 w 11807"/>
                <a:gd name="connsiteY4" fmla="*/ 0 h 554"/>
                <a:gd name="connsiteX5" fmla="*/ 11808 w 11807"/>
                <a:gd name="connsiteY5" fmla="*/ 0 h 554"/>
                <a:gd name="connsiteX6" fmla="*/ 11808 w 11807"/>
                <a:gd name="connsiteY6" fmla="*/ 0 h 554"/>
                <a:gd name="connsiteX7" fmla="*/ 11808 w 11807"/>
                <a:gd name="connsiteY7" fmla="*/ 0 h 554"/>
                <a:gd name="connsiteX8" fmla="*/ 11808 w 11807"/>
                <a:gd name="connsiteY8" fmla="*/ 0 h 554"/>
                <a:gd name="connsiteX9" fmla="*/ 11808 w 11807"/>
                <a:gd name="connsiteY9" fmla="*/ 0 h 554"/>
                <a:gd name="connsiteX10" fmla="*/ 2214 w 11807"/>
                <a:gd name="connsiteY10" fmla="*/ 0 h 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07" h="554">
                  <a:moveTo>
                    <a:pt x="6642" y="0"/>
                  </a:moveTo>
                  <a:lnTo>
                    <a:pt x="0" y="0"/>
                  </a:lnTo>
                  <a:cubicBezTo>
                    <a:pt x="3904" y="739"/>
                    <a:pt x="7904" y="739"/>
                    <a:pt x="11808" y="0"/>
                  </a:cubicBez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23457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id="{921A5B28-E906-4190-81AA-630259332058}"/>
                </a:ext>
              </a:extLst>
            </p:cNvPr>
            <p:cNvSpPr/>
            <p:nvPr/>
          </p:nvSpPr>
          <p:spPr>
            <a:xfrm>
              <a:off x="10305030" y="3735032"/>
              <a:ext cx="11807" cy="554"/>
            </a:xfrm>
            <a:custGeom>
              <a:avLst/>
              <a:gdLst>
                <a:gd name="connsiteX0" fmla="*/ 5904 w 11807"/>
                <a:gd name="connsiteY0" fmla="*/ 0 h 554"/>
                <a:gd name="connsiteX1" fmla="*/ 0 w 11807"/>
                <a:gd name="connsiteY1" fmla="*/ 0 h 554"/>
                <a:gd name="connsiteX2" fmla="*/ 11808 w 11807"/>
                <a:gd name="connsiteY2" fmla="*/ 0 h 554"/>
                <a:gd name="connsiteX3" fmla="*/ 11808 w 11807"/>
                <a:gd name="connsiteY3" fmla="*/ 0 h 554"/>
                <a:gd name="connsiteX4" fmla="*/ 11808 w 11807"/>
                <a:gd name="connsiteY4" fmla="*/ 0 h 554"/>
                <a:gd name="connsiteX5" fmla="*/ 11808 w 11807"/>
                <a:gd name="connsiteY5" fmla="*/ 0 h 554"/>
                <a:gd name="connsiteX6" fmla="*/ 11808 w 11807"/>
                <a:gd name="connsiteY6" fmla="*/ 0 h 554"/>
                <a:gd name="connsiteX7" fmla="*/ 11808 w 11807"/>
                <a:gd name="connsiteY7" fmla="*/ 0 h 554"/>
                <a:gd name="connsiteX8" fmla="*/ 11808 w 11807"/>
                <a:gd name="connsiteY8" fmla="*/ 0 h 554"/>
                <a:gd name="connsiteX9" fmla="*/ 11808 w 11807"/>
                <a:gd name="connsiteY9" fmla="*/ 0 h 554"/>
                <a:gd name="connsiteX10" fmla="*/ 1476 w 11807"/>
                <a:gd name="connsiteY10" fmla="*/ 0 h 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07" h="554">
                  <a:moveTo>
                    <a:pt x="5904" y="0"/>
                  </a:moveTo>
                  <a:lnTo>
                    <a:pt x="0" y="0"/>
                  </a:lnTo>
                  <a:cubicBezTo>
                    <a:pt x="3904" y="739"/>
                    <a:pt x="7904" y="739"/>
                    <a:pt x="11808" y="0"/>
                  </a:cubicBez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id="{20C25A35-6465-4D4F-A508-42B858AE993D}"/>
                </a:ext>
              </a:extLst>
            </p:cNvPr>
            <p:cNvSpPr/>
            <p:nvPr/>
          </p:nvSpPr>
          <p:spPr>
            <a:xfrm>
              <a:off x="10305030" y="3729865"/>
              <a:ext cx="20663" cy="5496"/>
            </a:xfrm>
            <a:custGeom>
              <a:avLst/>
              <a:gdLst>
                <a:gd name="connsiteX0" fmla="*/ 5166 w 20663"/>
                <a:gd name="connsiteY0" fmla="*/ 5166 h 5496"/>
                <a:gd name="connsiteX1" fmla="*/ 0 w 20663"/>
                <a:gd name="connsiteY1" fmla="*/ 5166 h 5496"/>
                <a:gd name="connsiteX2" fmla="*/ 20664 w 20663"/>
                <a:gd name="connsiteY2" fmla="*/ 0 h 5496"/>
                <a:gd name="connsiteX3" fmla="*/ 20664 w 20663"/>
                <a:gd name="connsiteY3" fmla="*/ 0 h 5496"/>
                <a:gd name="connsiteX4" fmla="*/ 5166 w 20663"/>
                <a:gd name="connsiteY4" fmla="*/ 5166 h 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5496">
                  <a:moveTo>
                    <a:pt x="5166" y="5166"/>
                  </a:moveTo>
                  <a:lnTo>
                    <a:pt x="0" y="5166"/>
                  </a:lnTo>
                  <a:cubicBezTo>
                    <a:pt x="7306" y="6312"/>
                    <a:pt x="14760" y="4448"/>
                    <a:pt x="20664" y="0"/>
                  </a:cubicBezTo>
                  <a:lnTo>
                    <a:pt x="20664" y="0"/>
                  </a:lnTo>
                  <a:cubicBezTo>
                    <a:pt x="16051" y="3077"/>
                    <a:pt x="10701" y="4860"/>
                    <a:pt x="5166" y="5166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id="{87CB3360-BDB3-46AC-91C2-76FF41A7495B}"/>
                </a:ext>
              </a:extLst>
            </p:cNvPr>
            <p:cNvSpPr/>
            <p:nvPr/>
          </p:nvSpPr>
          <p:spPr>
            <a:xfrm>
              <a:off x="10312409" y="3698132"/>
              <a:ext cx="10752" cy="25092"/>
            </a:xfrm>
            <a:custGeom>
              <a:avLst/>
              <a:gdLst>
                <a:gd name="connsiteX0" fmla="*/ 0 w 10752"/>
                <a:gd name="connsiteY0" fmla="*/ 25092 h 25092"/>
                <a:gd name="connsiteX1" fmla="*/ 10332 w 10752"/>
                <a:gd name="connsiteY1" fmla="*/ 14760 h 25092"/>
                <a:gd name="connsiteX2" fmla="*/ 10332 w 10752"/>
                <a:gd name="connsiteY2" fmla="*/ 0 h 25092"/>
                <a:gd name="connsiteX3" fmla="*/ 10332 w 10752"/>
                <a:gd name="connsiteY3" fmla="*/ 0 h 25092"/>
                <a:gd name="connsiteX4" fmla="*/ 10332 w 10752"/>
                <a:gd name="connsiteY4" fmla="*/ 14760 h 25092"/>
                <a:gd name="connsiteX5" fmla="*/ 0 w 10752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52" h="25092">
                  <a:moveTo>
                    <a:pt x="0" y="25092"/>
                  </a:moveTo>
                  <a:cubicBezTo>
                    <a:pt x="5904" y="25092"/>
                    <a:pt x="9594" y="16236"/>
                    <a:pt x="10332" y="14760"/>
                  </a:cubicBezTo>
                  <a:cubicBezTo>
                    <a:pt x="11070" y="13284"/>
                    <a:pt x="10332" y="0"/>
                    <a:pt x="10332" y="0"/>
                  </a:cubicBezTo>
                  <a:lnTo>
                    <a:pt x="10332" y="0"/>
                  </a:lnTo>
                  <a:cubicBezTo>
                    <a:pt x="10893" y="4904"/>
                    <a:pt x="10893" y="9856"/>
                    <a:pt x="10332" y="14760"/>
                  </a:cubicBezTo>
                  <a:cubicBezTo>
                    <a:pt x="8620" y="19586"/>
                    <a:pt x="4827" y="23382"/>
                    <a:pt x="0" y="25092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id="{92DCAB55-70D0-4FB0-AF95-10BF6495FCF8}"/>
                </a:ext>
              </a:extLst>
            </p:cNvPr>
            <p:cNvSpPr/>
            <p:nvPr/>
          </p:nvSpPr>
          <p:spPr>
            <a:xfrm>
              <a:off x="10312409" y="3698132"/>
              <a:ext cx="10332" cy="25092"/>
            </a:xfrm>
            <a:custGeom>
              <a:avLst/>
              <a:gdLst>
                <a:gd name="connsiteX0" fmla="*/ 0 w 10332"/>
                <a:gd name="connsiteY0" fmla="*/ 25092 h 25092"/>
                <a:gd name="connsiteX1" fmla="*/ 10332 w 10332"/>
                <a:gd name="connsiteY1" fmla="*/ 14022 h 25092"/>
                <a:gd name="connsiteX2" fmla="*/ 10332 w 10332"/>
                <a:gd name="connsiteY2" fmla="*/ 0 h 25092"/>
                <a:gd name="connsiteX3" fmla="*/ 10332 w 10332"/>
                <a:gd name="connsiteY3" fmla="*/ 0 h 25092"/>
                <a:gd name="connsiteX4" fmla="*/ 10332 w 10332"/>
                <a:gd name="connsiteY4" fmla="*/ 14760 h 25092"/>
                <a:gd name="connsiteX5" fmla="*/ 0 w 10332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25092">
                  <a:moveTo>
                    <a:pt x="0" y="25092"/>
                  </a:moveTo>
                  <a:cubicBezTo>
                    <a:pt x="4568" y="22636"/>
                    <a:pt x="8199" y="18746"/>
                    <a:pt x="10332" y="14022"/>
                  </a:cubicBezTo>
                  <a:cubicBezTo>
                    <a:pt x="10332" y="14022"/>
                    <a:pt x="10332" y="0"/>
                    <a:pt x="10332" y="0"/>
                  </a:cubicBezTo>
                  <a:lnTo>
                    <a:pt x="10332" y="0"/>
                  </a:lnTo>
                  <a:cubicBezTo>
                    <a:pt x="10332" y="0"/>
                    <a:pt x="10332" y="12546"/>
                    <a:pt x="10332" y="14760"/>
                  </a:cubicBezTo>
                  <a:cubicBezTo>
                    <a:pt x="8207" y="19309"/>
                    <a:pt x="4546" y="22967"/>
                    <a:pt x="0" y="25092"/>
                  </a:cubicBez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id="{A686F0DC-37BE-4DF8-9D65-560B6980CF4B}"/>
                </a:ext>
              </a:extLst>
            </p:cNvPr>
            <p:cNvSpPr/>
            <p:nvPr/>
          </p:nvSpPr>
          <p:spPr>
            <a:xfrm>
              <a:off x="10312409" y="3698132"/>
              <a:ext cx="10332" cy="25092"/>
            </a:xfrm>
            <a:custGeom>
              <a:avLst/>
              <a:gdLst>
                <a:gd name="connsiteX0" fmla="*/ 0 w 10332"/>
                <a:gd name="connsiteY0" fmla="*/ 25092 h 25092"/>
                <a:gd name="connsiteX1" fmla="*/ 10332 w 10332"/>
                <a:gd name="connsiteY1" fmla="*/ 14022 h 25092"/>
                <a:gd name="connsiteX2" fmla="*/ 10332 w 10332"/>
                <a:gd name="connsiteY2" fmla="*/ 0 h 25092"/>
                <a:gd name="connsiteX3" fmla="*/ 10332 w 10332"/>
                <a:gd name="connsiteY3" fmla="*/ 0 h 25092"/>
                <a:gd name="connsiteX4" fmla="*/ 10332 w 10332"/>
                <a:gd name="connsiteY4" fmla="*/ 14760 h 25092"/>
                <a:gd name="connsiteX5" fmla="*/ 0 w 10332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25092">
                  <a:moveTo>
                    <a:pt x="0" y="25092"/>
                  </a:moveTo>
                  <a:cubicBezTo>
                    <a:pt x="4443" y="22482"/>
                    <a:pt x="8037" y="18636"/>
                    <a:pt x="10332" y="14022"/>
                  </a:cubicBezTo>
                  <a:cubicBezTo>
                    <a:pt x="10332" y="14022"/>
                    <a:pt x="10332" y="0"/>
                    <a:pt x="10332" y="0"/>
                  </a:cubicBezTo>
                  <a:lnTo>
                    <a:pt x="10332" y="0"/>
                  </a:lnTo>
                  <a:cubicBezTo>
                    <a:pt x="10332" y="0"/>
                    <a:pt x="10332" y="12546"/>
                    <a:pt x="10332" y="14760"/>
                  </a:cubicBezTo>
                  <a:cubicBezTo>
                    <a:pt x="10332" y="16974"/>
                    <a:pt x="6642" y="22878"/>
                    <a:pt x="0" y="25092"/>
                  </a:cubicBez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id="{BAF08388-CD84-49FB-A838-E8B3F3882F05}"/>
                </a:ext>
              </a:extLst>
            </p:cNvPr>
            <p:cNvSpPr/>
            <p:nvPr/>
          </p:nvSpPr>
          <p:spPr>
            <a:xfrm>
              <a:off x="10312409" y="3698132"/>
              <a:ext cx="13488" cy="25092"/>
            </a:xfrm>
            <a:custGeom>
              <a:avLst/>
              <a:gdLst>
                <a:gd name="connsiteX0" fmla="*/ 0 w 13488"/>
                <a:gd name="connsiteY0" fmla="*/ 25092 h 25092"/>
                <a:gd name="connsiteX1" fmla="*/ 9594 w 13488"/>
                <a:gd name="connsiteY1" fmla="*/ 14022 h 25092"/>
                <a:gd name="connsiteX2" fmla="*/ 13284 w 13488"/>
                <a:gd name="connsiteY2" fmla="*/ 0 h 25092"/>
                <a:gd name="connsiteX3" fmla="*/ 13284 w 13488"/>
                <a:gd name="connsiteY3" fmla="*/ 0 h 25092"/>
                <a:gd name="connsiteX4" fmla="*/ 13284 w 13488"/>
                <a:gd name="connsiteY4" fmla="*/ 14022 h 25092"/>
                <a:gd name="connsiteX5" fmla="*/ 2952 w 13488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88" h="25092">
                  <a:moveTo>
                    <a:pt x="0" y="25092"/>
                  </a:moveTo>
                  <a:cubicBezTo>
                    <a:pt x="4443" y="22697"/>
                    <a:pt x="7852" y="18760"/>
                    <a:pt x="9594" y="14022"/>
                  </a:cubicBezTo>
                  <a:cubicBezTo>
                    <a:pt x="11328" y="9497"/>
                    <a:pt x="12568" y="4795"/>
                    <a:pt x="13284" y="0"/>
                  </a:cubicBezTo>
                  <a:lnTo>
                    <a:pt x="13284" y="0"/>
                  </a:lnTo>
                  <a:cubicBezTo>
                    <a:pt x="13557" y="4670"/>
                    <a:pt x="13557" y="9352"/>
                    <a:pt x="13284" y="14022"/>
                  </a:cubicBezTo>
                  <a:cubicBezTo>
                    <a:pt x="11195" y="18778"/>
                    <a:pt x="7550" y="22682"/>
                    <a:pt x="2952" y="25092"/>
                  </a:cubicBez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id="{DBCFD85D-05B3-405D-BF11-98D82C10C7FE}"/>
                </a:ext>
              </a:extLst>
            </p:cNvPr>
            <p:cNvSpPr/>
            <p:nvPr/>
          </p:nvSpPr>
          <p:spPr>
            <a:xfrm>
              <a:off x="10311672" y="3698132"/>
              <a:ext cx="14226" cy="25092"/>
            </a:xfrm>
            <a:custGeom>
              <a:avLst/>
              <a:gdLst>
                <a:gd name="connsiteX0" fmla="*/ 0 w 14226"/>
                <a:gd name="connsiteY0" fmla="*/ 25092 h 25092"/>
                <a:gd name="connsiteX1" fmla="*/ 10332 w 14226"/>
                <a:gd name="connsiteY1" fmla="*/ 14022 h 25092"/>
                <a:gd name="connsiteX2" fmla="*/ 14022 w 14226"/>
                <a:gd name="connsiteY2" fmla="*/ 0 h 25092"/>
                <a:gd name="connsiteX3" fmla="*/ 14022 w 14226"/>
                <a:gd name="connsiteY3" fmla="*/ 0 h 25092"/>
                <a:gd name="connsiteX4" fmla="*/ 14022 w 14226"/>
                <a:gd name="connsiteY4" fmla="*/ 14022 h 25092"/>
                <a:gd name="connsiteX5" fmla="*/ 2952 w 14226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6" h="25092">
                  <a:moveTo>
                    <a:pt x="0" y="25092"/>
                  </a:moveTo>
                  <a:cubicBezTo>
                    <a:pt x="4472" y="22517"/>
                    <a:pt x="8074" y="18661"/>
                    <a:pt x="10332" y="14022"/>
                  </a:cubicBezTo>
                  <a:cubicBezTo>
                    <a:pt x="10332" y="14022"/>
                    <a:pt x="14022" y="0"/>
                    <a:pt x="14022" y="0"/>
                  </a:cubicBezTo>
                  <a:lnTo>
                    <a:pt x="14022" y="0"/>
                  </a:lnTo>
                  <a:cubicBezTo>
                    <a:pt x="14295" y="4670"/>
                    <a:pt x="14295" y="9352"/>
                    <a:pt x="14022" y="14022"/>
                  </a:cubicBezTo>
                  <a:cubicBezTo>
                    <a:pt x="11609" y="18798"/>
                    <a:pt x="7727" y="22677"/>
                    <a:pt x="2952" y="25092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:a16="http://schemas.microsoft.com/office/drawing/2014/main" id="{CB85E614-FE91-4F58-850D-3773A9179D6E}"/>
                </a:ext>
              </a:extLst>
            </p:cNvPr>
            <p:cNvSpPr/>
            <p:nvPr/>
          </p:nvSpPr>
          <p:spPr>
            <a:xfrm>
              <a:off x="10311672" y="3698132"/>
              <a:ext cx="14021" cy="25092"/>
            </a:xfrm>
            <a:custGeom>
              <a:avLst/>
              <a:gdLst>
                <a:gd name="connsiteX0" fmla="*/ 0 w 14021"/>
                <a:gd name="connsiteY0" fmla="*/ 25092 h 25092"/>
                <a:gd name="connsiteX1" fmla="*/ 10332 w 14021"/>
                <a:gd name="connsiteY1" fmla="*/ 14022 h 25092"/>
                <a:gd name="connsiteX2" fmla="*/ 14022 w 14021"/>
                <a:gd name="connsiteY2" fmla="*/ 0 h 25092"/>
                <a:gd name="connsiteX3" fmla="*/ 14022 w 14021"/>
                <a:gd name="connsiteY3" fmla="*/ 0 h 25092"/>
                <a:gd name="connsiteX4" fmla="*/ 10332 w 14021"/>
                <a:gd name="connsiteY4" fmla="*/ 14022 h 25092"/>
                <a:gd name="connsiteX5" fmla="*/ 0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0" y="25092"/>
                  </a:moveTo>
                  <a:cubicBezTo>
                    <a:pt x="4325" y="22337"/>
                    <a:pt x="7882" y="18528"/>
                    <a:pt x="10332" y="14022"/>
                  </a:cubicBezTo>
                  <a:cubicBezTo>
                    <a:pt x="10332" y="14022"/>
                    <a:pt x="14022" y="0"/>
                    <a:pt x="14022" y="0"/>
                  </a:cubicBezTo>
                  <a:lnTo>
                    <a:pt x="14022" y="0"/>
                  </a:lnTo>
                  <a:cubicBezTo>
                    <a:pt x="13048" y="4738"/>
                    <a:pt x="11815" y="9418"/>
                    <a:pt x="10332" y="14022"/>
                  </a:cubicBezTo>
                  <a:cubicBezTo>
                    <a:pt x="8354" y="18848"/>
                    <a:pt x="4679" y="22784"/>
                    <a:pt x="0" y="25092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id="{E0CE02EC-2F4F-48C1-94E1-B93BC13D9421}"/>
                </a:ext>
              </a:extLst>
            </p:cNvPr>
            <p:cNvSpPr/>
            <p:nvPr/>
          </p:nvSpPr>
          <p:spPr>
            <a:xfrm>
              <a:off x="10311672" y="3698132"/>
              <a:ext cx="14021" cy="25092"/>
            </a:xfrm>
            <a:custGeom>
              <a:avLst/>
              <a:gdLst>
                <a:gd name="connsiteX0" fmla="*/ 0 w 14021"/>
                <a:gd name="connsiteY0" fmla="*/ 25092 h 25092"/>
                <a:gd name="connsiteX1" fmla="*/ 10332 w 14021"/>
                <a:gd name="connsiteY1" fmla="*/ 14022 h 25092"/>
                <a:gd name="connsiteX2" fmla="*/ 14022 w 14021"/>
                <a:gd name="connsiteY2" fmla="*/ 0 h 25092"/>
                <a:gd name="connsiteX3" fmla="*/ 14022 w 14021"/>
                <a:gd name="connsiteY3" fmla="*/ 0 h 25092"/>
                <a:gd name="connsiteX4" fmla="*/ 10332 w 14021"/>
                <a:gd name="connsiteY4" fmla="*/ 14022 h 25092"/>
                <a:gd name="connsiteX5" fmla="*/ 0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0" y="25092"/>
                  </a:moveTo>
                  <a:cubicBezTo>
                    <a:pt x="4531" y="22594"/>
                    <a:pt x="8155" y="18716"/>
                    <a:pt x="10332" y="14022"/>
                  </a:cubicBezTo>
                  <a:lnTo>
                    <a:pt x="14022" y="0"/>
                  </a:lnTo>
                  <a:lnTo>
                    <a:pt x="14022" y="0"/>
                  </a:lnTo>
                  <a:lnTo>
                    <a:pt x="10332" y="14022"/>
                  </a:lnTo>
                  <a:cubicBezTo>
                    <a:pt x="8155" y="18716"/>
                    <a:pt x="4531" y="22594"/>
                    <a:pt x="0" y="25092"/>
                  </a:cubicBez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id="{28D819CA-6016-4B8C-AF38-F00C5B69F4BC}"/>
                </a:ext>
              </a:extLst>
            </p:cNvPr>
            <p:cNvSpPr/>
            <p:nvPr/>
          </p:nvSpPr>
          <p:spPr>
            <a:xfrm>
              <a:off x="10311672" y="3698132"/>
              <a:ext cx="14021" cy="25092"/>
            </a:xfrm>
            <a:custGeom>
              <a:avLst/>
              <a:gdLst>
                <a:gd name="connsiteX0" fmla="*/ 0 w 14021"/>
                <a:gd name="connsiteY0" fmla="*/ 25092 h 25092"/>
                <a:gd name="connsiteX1" fmla="*/ 10332 w 14021"/>
                <a:gd name="connsiteY1" fmla="*/ 14022 h 25092"/>
                <a:gd name="connsiteX2" fmla="*/ 14022 w 14021"/>
                <a:gd name="connsiteY2" fmla="*/ 0 h 25092"/>
                <a:gd name="connsiteX3" fmla="*/ 14022 w 14021"/>
                <a:gd name="connsiteY3" fmla="*/ 0 h 25092"/>
                <a:gd name="connsiteX4" fmla="*/ 10332 w 14021"/>
                <a:gd name="connsiteY4" fmla="*/ 14022 h 25092"/>
                <a:gd name="connsiteX5" fmla="*/ 0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0" y="25092"/>
                  </a:moveTo>
                  <a:cubicBezTo>
                    <a:pt x="4288" y="22290"/>
                    <a:pt x="7830" y="18491"/>
                    <a:pt x="10332" y="14022"/>
                  </a:cubicBezTo>
                  <a:lnTo>
                    <a:pt x="14022" y="0"/>
                  </a:lnTo>
                  <a:lnTo>
                    <a:pt x="14022" y="0"/>
                  </a:lnTo>
                  <a:lnTo>
                    <a:pt x="10332" y="14022"/>
                  </a:lnTo>
                  <a:cubicBezTo>
                    <a:pt x="8074" y="18661"/>
                    <a:pt x="4472" y="22517"/>
                    <a:pt x="0" y="25092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id="{4F761B74-54C2-4BBE-9070-B9CE325CE587}"/>
                </a:ext>
              </a:extLst>
            </p:cNvPr>
            <p:cNvSpPr/>
            <p:nvPr/>
          </p:nvSpPr>
          <p:spPr>
            <a:xfrm>
              <a:off x="10311672" y="3698132"/>
              <a:ext cx="14021" cy="25092"/>
            </a:xfrm>
            <a:custGeom>
              <a:avLst/>
              <a:gdLst>
                <a:gd name="connsiteX0" fmla="*/ 0 w 14021"/>
                <a:gd name="connsiteY0" fmla="*/ 25092 h 25092"/>
                <a:gd name="connsiteX1" fmla="*/ 9594 w 14021"/>
                <a:gd name="connsiteY1" fmla="*/ 14022 h 25092"/>
                <a:gd name="connsiteX2" fmla="*/ 14022 w 14021"/>
                <a:gd name="connsiteY2" fmla="*/ 0 h 25092"/>
                <a:gd name="connsiteX3" fmla="*/ 14022 w 14021"/>
                <a:gd name="connsiteY3" fmla="*/ 0 h 25092"/>
                <a:gd name="connsiteX4" fmla="*/ 10332 w 14021"/>
                <a:gd name="connsiteY4" fmla="*/ 14022 h 25092"/>
                <a:gd name="connsiteX5" fmla="*/ 0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0" y="25092"/>
                  </a:moveTo>
                  <a:cubicBezTo>
                    <a:pt x="4258" y="22474"/>
                    <a:pt x="7609" y="18609"/>
                    <a:pt x="9594" y="14022"/>
                  </a:cubicBezTo>
                  <a:cubicBezTo>
                    <a:pt x="11424" y="9469"/>
                    <a:pt x="12908" y="4781"/>
                    <a:pt x="14022" y="0"/>
                  </a:cubicBezTo>
                  <a:lnTo>
                    <a:pt x="14022" y="0"/>
                  </a:lnTo>
                  <a:lnTo>
                    <a:pt x="10332" y="14022"/>
                  </a:lnTo>
                  <a:cubicBezTo>
                    <a:pt x="7941" y="18568"/>
                    <a:pt x="4369" y="22390"/>
                    <a:pt x="0" y="25092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id="{FDDB9284-4BCC-4670-9DC2-12A5DE910378}"/>
                </a:ext>
              </a:extLst>
            </p:cNvPr>
            <p:cNvSpPr/>
            <p:nvPr/>
          </p:nvSpPr>
          <p:spPr>
            <a:xfrm>
              <a:off x="10311672" y="3698132"/>
              <a:ext cx="14021" cy="25092"/>
            </a:xfrm>
            <a:custGeom>
              <a:avLst/>
              <a:gdLst>
                <a:gd name="connsiteX0" fmla="*/ 0 w 14021"/>
                <a:gd name="connsiteY0" fmla="*/ 25092 h 25092"/>
                <a:gd name="connsiteX1" fmla="*/ 9594 w 14021"/>
                <a:gd name="connsiteY1" fmla="*/ 14022 h 25092"/>
                <a:gd name="connsiteX2" fmla="*/ 14022 w 14021"/>
                <a:gd name="connsiteY2" fmla="*/ 0 h 25092"/>
                <a:gd name="connsiteX3" fmla="*/ 14022 w 14021"/>
                <a:gd name="connsiteY3" fmla="*/ 0 h 25092"/>
                <a:gd name="connsiteX4" fmla="*/ 10332 w 14021"/>
                <a:gd name="connsiteY4" fmla="*/ 13284 h 25092"/>
                <a:gd name="connsiteX5" fmla="*/ 0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0" y="25092"/>
                  </a:moveTo>
                  <a:cubicBezTo>
                    <a:pt x="3852" y="22026"/>
                    <a:pt x="7107" y="18273"/>
                    <a:pt x="9594" y="14022"/>
                  </a:cubicBezTo>
                  <a:lnTo>
                    <a:pt x="14022" y="0"/>
                  </a:lnTo>
                  <a:lnTo>
                    <a:pt x="14022" y="0"/>
                  </a:lnTo>
                  <a:cubicBezTo>
                    <a:pt x="14022" y="0"/>
                    <a:pt x="14022" y="11808"/>
                    <a:pt x="10332" y="13284"/>
                  </a:cubicBezTo>
                  <a:cubicBezTo>
                    <a:pt x="7771" y="17915"/>
                    <a:pt x="4251" y="21942"/>
                    <a:pt x="0" y="25092"/>
                  </a:cubicBez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id="{50414F4F-52BD-4781-8EB3-B7678C954F57}"/>
                </a:ext>
              </a:extLst>
            </p:cNvPr>
            <p:cNvSpPr/>
            <p:nvPr/>
          </p:nvSpPr>
          <p:spPr>
            <a:xfrm>
              <a:off x="10311672" y="3698132"/>
              <a:ext cx="14021" cy="25092"/>
            </a:xfrm>
            <a:custGeom>
              <a:avLst/>
              <a:gdLst>
                <a:gd name="connsiteX0" fmla="*/ 0 w 14021"/>
                <a:gd name="connsiteY0" fmla="*/ 25092 h 25092"/>
                <a:gd name="connsiteX1" fmla="*/ 9594 w 14021"/>
                <a:gd name="connsiteY1" fmla="*/ 14022 h 25092"/>
                <a:gd name="connsiteX2" fmla="*/ 14022 w 14021"/>
                <a:gd name="connsiteY2" fmla="*/ 0 h 25092"/>
                <a:gd name="connsiteX3" fmla="*/ 14022 w 14021"/>
                <a:gd name="connsiteY3" fmla="*/ 0 h 25092"/>
                <a:gd name="connsiteX4" fmla="*/ 9594 w 14021"/>
                <a:gd name="connsiteY4" fmla="*/ 13284 h 25092"/>
                <a:gd name="connsiteX5" fmla="*/ 0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0" y="25092"/>
                  </a:moveTo>
                  <a:cubicBezTo>
                    <a:pt x="3852" y="22026"/>
                    <a:pt x="7107" y="18273"/>
                    <a:pt x="9594" y="14022"/>
                  </a:cubicBezTo>
                  <a:lnTo>
                    <a:pt x="14022" y="0"/>
                  </a:lnTo>
                  <a:lnTo>
                    <a:pt x="14022" y="0"/>
                  </a:lnTo>
                  <a:cubicBezTo>
                    <a:pt x="12996" y="4566"/>
                    <a:pt x="11513" y="9017"/>
                    <a:pt x="9594" y="13284"/>
                  </a:cubicBezTo>
                  <a:cubicBezTo>
                    <a:pt x="9594" y="13284"/>
                    <a:pt x="9594" y="19188"/>
                    <a:pt x="0" y="25092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id="{D181CCBE-1D72-4270-A86B-1071FD9776AF}"/>
                </a:ext>
              </a:extLst>
            </p:cNvPr>
            <p:cNvSpPr/>
            <p:nvPr/>
          </p:nvSpPr>
          <p:spPr>
            <a:xfrm>
              <a:off x="10311672" y="3698132"/>
              <a:ext cx="14021" cy="25092"/>
            </a:xfrm>
            <a:custGeom>
              <a:avLst/>
              <a:gdLst>
                <a:gd name="connsiteX0" fmla="*/ 0 w 14021"/>
                <a:gd name="connsiteY0" fmla="*/ 25092 h 25092"/>
                <a:gd name="connsiteX1" fmla="*/ 8856 w 14021"/>
                <a:gd name="connsiteY1" fmla="*/ 14022 h 25092"/>
                <a:gd name="connsiteX2" fmla="*/ 14022 w 14021"/>
                <a:gd name="connsiteY2" fmla="*/ 0 h 25092"/>
                <a:gd name="connsiteX3" fmla="*/ 14022 w 14021"/>
                <a:gd name="connsiteY3" fmla="*/ 0 h 25092"/>
                <a:gd name="connsiteX4" fmla="*/ 9594 w 14021"/>
                <a:gd name="connsiteY4" fmla="*/ 13284 h 25092"/>
                <a:gd name="connsiteX5" fmla="*/ 0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0" y="25092"/>
                  </a:moveTo>
                  <a:cubicBezTo>
                    <a:pt x="3749" y="22117"/>
                    <a:pt x="6775" y="18333"/>
                    <a:pt x="8856" y="14022"/>
                  </a:cubicBezTo>
                  <a:cubicBezTo>
                    <a:pt x="8856" y="14022"/>
                    <a:pt x="13284" y="0"/>
                    <a:pt x="14022" y="0"/>
                  </a:cubicBezTo>
                  <a:lnTo>
                    <a:pt x="14022" y="0"/>
                  </a:lnTo>
                  <a:lnTo>
                    <a:pt x="9594" y="13284"/>
                  </a:lnTo>
                  <a:cubicBezTo>
                    <a:pt x="9594" y="13284"/>
                    <a:pt x="9594" y="19188"/>
                    <a:pt x="0" y="25092"/>
                  </a:cubicBez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id="{4D779D92-27B2-42AE-8EBF-F9642DF63528}"/>
                </a:ext>
              </a:extLst>
            </p:cNvPr>
            <p:cNvSpPr/>
            <p:nvPr/>
          </p:nvSpPr>
          <p:spPr>
            <a:xfrm>
              <a:off x="10311672" y="3698132"/>
              <a:ext cx="14021" cy="25092"/>
            </a:xfrm>
            <a:custGeom>
              <a:avLst/>
              <a:gdLst>
                <a:gd name="connsiteX0" fmla="*/ 0 w 14021"/>
                <a:gd name="connsiteY0" fmla="*/ 25092 h 25092"/>
                <a:gd name="connsiteX1" fmla="*/ 8856 w 14021"/>
                <a:gd name="connsiteY1" fmla="*/ 14022 h 25092"/>
                <a:gd name="connsiteX2" fmla="*/ 14022 w 14021"/>
                <a:gd name="connsiteY2" fmla="*/ 0 h 25092"/>
                <a:gd name="connsiteX3" fmla="*/ 14022 w 14021"/>
                <a:gd name="connsiteY3" fmla="*/ 0 h 25092"/>
                <a:gd name="connsiteX4" fmla="*/ 9594 w 14021"/>
                <a:gd name="connsiteY4" fmla="*/ 13284 h 25092"/>
                <a:gd name="connsiteX5" fmla="*/ 0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0" y="25092"/>
                  </a:moveTo>
                  <a:cubicBezTo>
                    <a:pt x="3579" y="21950"/>
                    <a:pt x="6576" y="18203"/>
                    <a:pt x="8856" y="14022"/>
                  </a:cubicBezTo>
                  <a:cubicBezTo>
                    <a:pt x="8856" y="14022"/>
                    <a:pt x="13284" y="0"/>
                    <a:pt x="14022" y="0"/>
                  </a:cubicBezTo>
                  <a:lnTo>
                    <a:pt x="14022" y="0"/>
                  </a:lnTo>
                  <a:lnTo>
                    <a:pt x="9594" y="13284"/>
                  </a:lnTo>
                  <a:cubicBezTo>
                    <a:pt x="6937" y="17632"/>
                    <a:pt x="3712" y="21603"/>
                    <a:pt x="0" y="25092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id="{50C18268-48E0-46ED-8E79-1CA8DC55CC04}"/>
                </a:ext>
              </a:extLst>
            </p:cNvPr>
            <p:cNvSpPr/>
            <p:nvPr/>
          </p:nvSpPr>
          <p:spPr>
            <a:xfrm>
              <a:off x="10310195" y="3690013"/>
              <a:ext cx="14759" cy="23616"/>
            </a:xfrm>
            <a:custGeom>
              <a:avLst/>
              <a:gdLst>
                <a:gd name="connsiteX0" fmla="*/ 0 w 14759"/>
                <a:gd name="connsiteY0" fmla="*/ 23616 h 23616"/>
                <a:gd name="connsiteX1" fmla="*/ 14760 w 14759"/>
                <a:gd name="connsiteY1" fmla="*/ 0 h 23616"/>
                <a:gd name="connsiteX2" fmla="*/ 14760 w 14759"/>
                <a:gd name="connsiteY2" fmla="*/ 0 h 23616"/>
                <a:gd name="connsiteX3" fmla="*/ 0 w 14759"/>
                <a:gd name="connsiteY3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9" h="23616">
                  <a:moveTo>
                    <a:pt x="0" y="23616"/>
                  </a:moveTo>
                  <a:cubicBezTo>
                    <a:pt x="12546" y="18450"/>
                    <a:pt x="14760" y="738"/>
                    <a:pt x="14760" y="0"/>
                  </a:cubicBezTo>
                  <a:lnTo>
                    <a:pt x="14760" y="0"/>
                  </a:lnTo>
                  <a:cubicBezTo>
                    <a:pt x="14229" y="9887"/>
                    <a:pt x="8657" y="18806"/>
                    <a:pt x="0" y="23616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id="{3D364790-192F-40D7-A344-121CE141759C}"/>
                </a:ext>
              </a:extLst>
            </p:cNvPr>
            <p:cNvSpPr/>
            <p:nvPr/>
          </p:nvSpPr>
          <p:spPr>
            <a:xfrm>
              <a:off x="10310195" y="3690752"/>
              <a:ext cx="15053" cy="23615"/>
            </a:xfrm>
            <a:custGeom>
              <a:avLst/>
              <a:gdLst>
                <a:gd name="connsiteX0" fmla="*/ 0 w 15053"/>
                <a:gd name="connsiteY0" fmla="*/ 22878 h 23615"/>
                <a:gd name="connsiteX1" fmla="*/ 11070 w 15053"/>
                <a:gd name="connsiteY1" fmla="*/ 11808 h 23615"/>
                <a:gd name="connsiteX2" fmla="*/ 14760 w 15053"/>
                <a:gd name="connsiteY2" fmla="*/ 0 h 23615"/>
                <a:gd name="connsiteX3" fmla="*/ 14760 w 15053"/>
                <a:gd name="connsiteY3" fmla="*/ 0 h 23615"/>
                <a:gd name="connsiteX4" fmla="*/ 14760 w 15053"/>
                <a:gd name="connsiteY4" fmla="*/ 11808 h 23615"/>
                <a:gd name="connsiteX5" fmla="*/ 2952 w 15053"/>
                <a:gd name="connsiteY5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53" h="23615">
                  <a:moveTo>
                    <a:pt x="0" y="22878"/>
                  </a:moveTo>
                  <a:cubicBezTo>
                    <a:pt x="4952" y="20719"/>
                    <a:pt x="8908" y="16764"/>
                    <a:pt x="11070" y="11808"/>
                  </a:cubicBezTo>
                  <a:cubicBezTo>
                    <a:pt x="12885" y="8080"/>
                    <a:pt x="14133" y="4099"/>
                    <a:pt x="14760" y="0"/>
                  </a:cubicBezTo>
                  <a:lnTo>
                    <a:pt x="14760" y="0"/>
                  </a:lnTo>
                  <a:cubicBezTo>
                    <a:pt x="15151" y="3926"/>
                    <a:pt x="15151" y="7882"/>
                    <a:pt x="14760" y="11808"/>
                  </a:cubicBezTo>
                  <a:cubicBezTo>
                    <a:pt x="12450" y="17091"/>
                    <a:pt x="8236" y="21308"/>
                    <a:pt x="2952" y="23616"/>
                  </a:cubicBez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id="{AB59636B-4348-4269-B89A-DE09E63048BA}"/>
                </a:ext>
              </a:extLst>
            </p:cNvPr>
            <p:cNvSpPr/>
            <p:nvPr/>
          </p:nvSpPr>
          <p:spPr>
            <a:xfrm>
              <a:off x="10310195" y="3690752"/>
              <a:ext cx="14759" cy="23615"/>
            </a:xfrm>
            <a:custGeom>
              <a:avLst/>
              <a:gdLst>
                <a:gd name="connsiteX0" fmla="*/ 0 w 14759"/>
                <a:gd name="connsiteY0" fmla="*/ 22878 h 23615"/>
                <a:gd name="connsiteX1" fmla="*/ 11070 w 14759"/>
                <a:gd name="connsiteY1" fmla="*/ 11808 h 23615"/>
                <a:gd name="connsiteX2" fmla="*/ 14760 w 14759"/>
                <a:gd name="connsiteY2" fmla="*/ 0 h 23615"/>
                <a:gd name="connsiteX3" fmla="*/ 14760 w 14759"/>
                <a:gd name="connsiteY3" fmla="*/ 0 h 23615"/>
                <a:gd name="connsiteX4" fmla="*/ 11070 w 14759"/>
                <a:gd name="connsiteY4" fmla="*/ 11808 h 23615"/>
                <a:gd name="connsiteX5" fmla="*/ 0 w 14759"/>
                <a:gd name="connsiteY5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3615">
                  <a:moveTo>
                    <a:pt x="0" y="22878"/>
                  </a:moveTo>
                  <a:cubicBezTo>
                    <a:pt x="4841" y="20554"/>
                    <a:pt x="8745" y="16649"/>
                    <a:pt x="11070" y="11808"/>
                  </a:cubicBezTo>
                  <a:cubicBezTo>
                    <a:pt x="12885" y="8080"/>
                    <a:pt x="14133" y="4099"/>
                    <a:pt x="14760" y="0"/>
                  </a:cubicBezTo>
                  <a:lnTo>
                    <a:pt x="14760" y="0"/>
                  </a:lnTo>
                  <a:cubicBezTo>
                    <a:pt x="14133" y="4099"/>
                    <a:pt x="12885" y="8080"/>
                    <a:pt x="11070" y="11808"/>
                  </a:cubicBezTo>
                  <a:cubicBezTo>
                    <a:pt x="8886" y="16925"/>
                    <a:pt x="4967" y="21107"/>
                    <a:pt x="0" y="23616"/>
                  </a:cubicBez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id="{04F77C70-6EB6-4A9A-ABBB-86C183AD8245}"/>
                </a:ext>
              </a:extLst>
            </p:cNvPr>
            <p:cNvSpPr/>
            <p:nvPr/>
          </p:nvSpPr>
          <p:spPr>
            <a:xfrm>
              <a:off x="10310195" y="3691489"/>
              <a:ext cx="14759" cy="22877"/>
            </a:xfrm>
            <a:custGeom>
              <a:avLst/>
              <a:gdLst>
                <a:gd name="connsiteX0" fmla="*/ 0 w 14759"/>
                <a:gd name="connsiteY0" fmla="*/ 22140 h 22877"/>
                <a:gd name="connsiteX1" fmla="*/ 11070 w 14759"/>
                <a:gd name="connsiteY1" fmla="*/ 11070 h 22877"/>
                <a:gd name="connsiteX2" fmla="*/ 14760 w 14759"/>
                <a:gd name="connsiteY2" fmla="*/ 0 h 22877"/>
                <a:gd name="connsiteX3" fmla="*/ 14760 w 14759"/>
                <a:gd name="connsiteY3" fmla="*/ 0 h 22877"/>
                <a:gd name="connsiteX4" fmla="*/ 11070 w 14759"/>
                <a:gd name="connsiteY4" fmla="*/ 11070 h 22877"/>
                <a:gd name="connsiteX5" fmla="*/ 0 w 14759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2877">
                  <a:moveTo>
                    <a:pt x="0" y="22140"/>
                  </a:moveTo>
                  <a:cubicBezTo>
                    <a:pt x="4664" y="19575"/>
                    <a:pt x="8509" y="15736"/>
                    <a:pt x="11070" y="11070"/>
                  </a:cubicBezTo>
                  <a:cubicBezTo>
                    <a:pt x="12524" y="7457"/>
                    <a:pt x="13756" y="3761"/>
                    <a:pt x="14760" y="0"/>
                  </a:cubicBezTo>
                  <a:lnTo>
                    <a:pt x="14760" y="0"/>
                  </a:lnTo>
                  <a:cubicBezTo>
                    <a:pt x="14088" y="3854"/>
                    <a:pt x="12849" y="7585"/>
                    <a:pt x="11070" y="11070"/>
                  </a:cubicBezTo>
                  <a:cubicBezTo>
                    <a:pt x="8886" y="16187"/>
                    <a:pt x="4967" y="20369"/>
                    <a:pt x="0" y="22878"/>
                  </a:cubicBez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id="{3E952F87-63E4-4111-8E86-0DF83C18CC12}"/>
                </a:ext>
              </a:extLst>
            </p:cNvPr>
            <p:cNvSpPr/>
            <p:nvPr/>
          </p:nvSpPr>
          <p:spPr>
            <a:xfrm>
              <a:off x="10310195" y="3691489"/>
              <a:ext cx="14759" cy="22877"/>
            </a:xfrm>
            <a:custGeom>
              <a:avLst/>
              <a:gdLst>
                <a:gd name="connsiteX0" fmla="*/ 0 w 14759"/>
                <a:gd name="connsiteY0" fmla="*/ 21402 h 22877"/>
                <a:gd name="connsiteX1" fmla="*/ 11070 w 14759"/>
                <a:gd name="connsiteY1" fmla="*/ 11070 h 22877"/>
                <a:gd name="connsiteX2" fmla="*/ 14760 w 14759"/>
                <a:gd name="connsiteY2" fmla="*/ 0 h 22877"/>
                <a:gd name="connsiteX3" fmla="*/ 14760 w 14759"/>
                <a:gd name="connsiteY3" fmla="*/ 0 h 22877"/>
                <a:gd name="connsiteX4" fmla="*/ 11070 w 14759"/>
                <a:gd name="connsiteY4" fmla="*/ 11808 h 22877"/>
                <a:gd name="connsiteX5" fmla="*/ 0 w 14759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2877">
                  <a:moveTo>
                    <a:pt x="0" y="21402"/>
                  </a:moveTo>
                  <a:cubicBezTo>
                    <a:pt x="4723" y="19266"/>
                    <a:pt x="8612" y="15636"/>
                    <a:pt x="11070" y="11070"/>
                  </a:cubicBezTo>
                  <a:cubicBezTo>
                    <a:pt x="12775" y="7556"/>
                    <a:pt x="14015" y="3835"/>
                    <a:pt x="14760" y="0"/>
                  </a:cubicBezTo>
                  <a:lnTo>
                    <a:pt x="14760" y="0"/>
                  </a:lnTo>
                  <a:cubicBezTo>
                    <a:pt x="13948" y="4055"/>
                    <a:pt x="12708" y="8012"/>
                    <a:pt x="11070" y="11808"/>
                  </a:cubicBezTo>
                  <a:cubicBezTo>
                    <a:pt x="8797" y="16685"/>
                    <a:pt x="4878" y="20605"/>
                    <a:pt x="0" y="22878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id="{F77F9ACE-5B34-492B-B00E-2100A6177AB7}"/>
                </a:ext>
              </a:extLst>
            </p:cNvPr>
            <p:cNvSpPr/>
            <p:nvPr/>
          </p:nvSpPr>
          <p:spPr>
            <a:xfrm>
              <a:off x="10309457" y="3692228"/>
              <a:ext cx="14759" cy="22139"/>
            </a:xfrm>
            <a:custGeom>
              <a:avLst/>
              <a:gdLst>
                <a:gd name="connsiteX0" fmla="*/ 738 w 14759"/>
                <a:gd name="connsiteY0" fmla="*/ 20664 h 22139"/>
                <a:gd name="connsiteX1" fmla="*/ 11070 w 14759"/>
                <a:gd name="connsiteY1" fmla="*/ 10332 h 22139"/>
                <a:gd name="connsiteX2" fmla="*/ 14760 w 14759"/>
                <a:gd name="connsiteY2" fmla="*/ 0 h 22139"/>
                <a:gd name="connsiteX3" fmla="*/ 14760 w 14759"/>
                <a:gd name="connsiteY3" fmla="*/ 0 h 22139"/>
                <a:gd name="connsiteX4" fmla="*/ 11070 w 14759"/>
                <a:gd name="connsiteY4" fmla="*/ 10332 h 22139"/>
                <a:gd name="connsiteX5" fmla="*/ 0 w 14759"/>
                <a:gd name="connsiteY5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2139">
                  <a:moveTo>
                    <a:pt x="738" y="20664"/>
                  </a:moveTo>
                  <a:cubicBezTo>
                    <a:pt x="5328" y="18593"/>
                    <a:pt x="8996" y="14919"/>
                    <a:pt x="11070" y="10332"/>
                  </a:cubicBezTo>
                  <a:cubicBezTo>
                    <a:pt x="13240" y="7301"/>
                    <a:pt x="14524" y="3722"/>
                    <a:pt x="14760" y="0"/>
                  </a:cubicBezTo>
                  <a:lnTo>
                    <a:pt x="14760" y="0"/>
                  </a:lnTo>
                  <a:cubicBezTo>
                    <a:pt x="13808" y="3537"/>
                    <a:pt x="12576" y="6992"/>
                    <a:pt x="11070" y="10332"/>
                  </a:cubicBezTo>
                  <a:cubicBezTo>
                    <a:pt x="8782" y="15383"/>
                    <a:pt x="4893" y="19535"/>
                    <a:pt x="0" y="22140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id="{CAD2B86E-97CB-469B-B98A-AD0C47EA8601}"/>
                </a:ext>
              </a:extLst>
            </p:cNvPr>
            <p:cNvSpPr/>
            <p:nvPr/>
          </p:nvSpPr>
          <p:spPr>
            <a:xfrm>
              <a:off x="10310195" y="3691489"/>
              <a:ext cx="14021" cy="22877"/>
            </a:xfrm>
            <a:custGeom>
              <a:avLst/>
              <a:gdLst>
                <a:gd name="connsiteX0" fmla="*/ 0 w 14021"/>
                <a:gd name="connsiteY0" fmla="*/ 21402 h 22877"/>
                <a:gd name="connsiteX1" fmla="*/ 10332 w 14021"/>
                <a:gd name="connsiteY1" fmla="*/ 11070 h 22877"/>
                <a:gd name="connsiteX2" fmla="*/ 14022 w 14021"/>
                <a:gd name="connsiteY2" fmla="*/ 0 h 22877"/>
                <a:gd name="connsiteX3" fmla="*/ 14022 w 14021"/>
                <a:gd name="connsiteY3" fmla="*/ 0 h 22877"/>
                <a:gd name="connsiteX4" fmla="*/ 11070 w 14021"/>
                <a:gd name="connsiteY4" fmla="*/ 11070 h 22877"/>
                <a:gd name="connsiteX5" fmla="*/ 0 w 14021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2877">
                  <a:moveTo>
                    <a:pt x="0" y="21402"/>
                  </a:moveTo>
                  <a:cubicBezTo>
                    <a:pt x="4450" y="19137"/>
                    <a:pt x="8066" y="15519"/>
                    <a:pt x="10332" y="11070"/>
                  </a:cubicBezTo>
                  <a:cubicBezTo>
                    <a:pt x="12347" y="7689"/>
                    <a:pt x="13601" y="3913"/>
                    <a:pt x="14022" y="0"/>
                  </a:cubicBezTo>
                  <a:lnTo>
                    <a:pt x="14022" y="0"/>
                  </a:lnTo>
                  <a:lnTo>
                    <a:pt x="11070" y="11070"/>
                  </a:lnTo>
                  <a:cubicBezTo>
                    <a:pt x="8782" y="16121"/>
                    <a:pt x="4893" y="20273"/>
                    <a:pt x="0" y="22878"/>
                  </a:cubicBez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id="{4F3C0E9F-E6C9-44A5-96E3-73358204D817}"/>
                </a:ext>
              </a:extLst>
            </p:cNvPr>
            <p:cNvSpPr/>
            <p:nvPr/>
          </p:nvSpPr>
          <p:spPr>
            <a:xfrm>
              <a:off x="10309457" y="3691489"/>
              <a:ext cx="14759" cy="22877"/>
            </a:xfrm>
            <a:custGeom>
              <a:avLst/>
              <a:gdLst>
                <a:gd name="connsiteX0" fmla="*/ 738 w 14759"/>
                <a:gd name="connsiteY0" fmla="*/ 21402 h 22877"/>
                <a:gd name="connsiteX1" fmla="*/ 11070 w 14759"/>
                <a:gd name="connsiteY1" fmla="*/ 11070 h 22877"/>
                <a:gd name="connsiteX2" fmla="*/ 14760 w 14759"/>
                <a:gd name="connsiteY2" fmla="*/ 0 h 22877"/>
                <a:gd name="connsiteX3" fmla="*/ 14760 w 14759"/>
                <a:gd name="connsiteY3" fmla="*/ 0 h 22877"/>
                <a:gd name="connsiteX4" fmla="*/ 10332 w 14759"/>
                <a:gd name="connsiteY4" fmla="*/ 11070 h 22877"/>
                <a:gd name="connsiteX5" fmla="*/ 0 w 14759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2877">
                  <a:moveTo>
                    <a:pt x="738" y="21402"/>
                  </a:moveTo>
                  <a:cubicBezTo>
                    <a:pt x="5055" y="18961"/>
                    <a:pt x="8627" y="15389"/>
                    <a:pt x="11070" y="11070"/>
                  </a:cubicBezTo>
                  <a:cubicBezTo>
                    <a:pt x="12878" y="7599"/>
                    <a:pt x="14125" y="3863"/>
                    <a:pt x="14760" y="0"/>
                  </a:cubicBezTo>
                  <a:lnTo>
                    <a:pt x="14760" y="0"/>
                  </a:lnTo>
                  <a:cubicBezTo>
                    <a:pt x="13756" y="3862"/>
                    <a:pt x="12273" y="7581"/>
                    <a:pt x="10332" y="11070"/>
                  </a:cubicBezTo>
                  <a:cubicBezTo>
                    <a:pt x="8332" y="16068"/>
                    <a:pt x="4686" y="20234"/>
                    <a:pt x="0" y="22878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id="{7C2EB8BB-E011-428C-B2E2-5ECBAB0819B6}"/>
                </a:ext>
              </a:extLst>
            </p:cNvPr>
            <p:cNvSpPr/>
            <p:nvPr/>
          </p:nvSpPr>
          <p:spPr>
            <a:xfrm>
              <a:off x="10309457" y="3691489"/>
              <a:ext cx="14759" cy="22877"/>
            </a:xfrm>
            <a:custGeom>
              <a:avLst/>
              <a:gdLst>
                <a:gd name="connsiteX0" fmla="*/ 738 w 14759"/>
                <a:gd name="connsiteY0" fmla="*/ 21402 h 22877"/>
                <a:gd name="connsiteX1" fmla="*/ 11070 w 14759"/>
                <a:gd name="connsiteY1" fmla="*/ 11070 h 22877"/>
                <a:gd name="connsiteX2" fmla="*/ 14760 w 14759"/>
                <a:gd name="connsiteY2" fmla="*/ 0 h 22877"/>
                <a:gd name="connsiteX3" fmla="*/ 14760 w 14759"/>
                <a:gd name="connsiteY3" fmla="*/ 0 h 22877"/>
                <a:gd name="connsiteX4" fmla="*/ 10332 w 14759"/>
                <a:gd name="connsiteY4" fmla="*/ 11070 h 22877"/>
                <a:gd name="connsiteX5" fmla="*/ 0 w 14759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2877">
                  <a:moveTo>
                    <a:pt x="738" y="21402"/>
                  </a:moveTo>
                  <a:cubicBezTo>
                    <a:pt x="4893" y="18749"/>
                    <a:pt x="8413" y="15223"/>
                    <a:pt x="11070" y="11070"/>
                  </a:cubicBezTo>
                  <a:cubicBezTo>
                    <a:pt x="12878" y="7599"/>
                    <a:pt x="14125" y="3863"/>
                    <a:pt x="14760" y="0"/>
                  </a:cubicBezTo>
                  <a:lnTo>
                    <a:pt x="14760" y="0"/>
                  </a:lnTo>
                  <a:cubicBezTo>
                    <a:pt x="13756" y="3862"/>
                    <a:pt x="12273" y="7581"/>
                    <a:pt x="10332" y="11070"/>
                  </a:cubicBezTo>
                  <a:cubicBezTo>
                    <a:pt x="8052" y="15887"/>
                    <a:pt x="4472" y="19975"/>
                    <a:pt x="0" y="22878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id="{D401FF7F-E2DD-46A9-9971-56A2194FF5E8}"/>
                </a:ext>
              </a:extLst>
            </p:cNvPr>
            <p:cNvSpPr/>
            <p:nvPr/>
          </p:nvSpPr>
          <p:spPr>
            <a:xfrm>
              <a:off x="10309457" y="3691489"/>
              <a:ext cx="14759" cy="22877"/>
            </a:xfrm>
            <a:custGeom>
              <a:avLst/>
              <a:gdLst>
                <a:gd name="connsiteX0" fmla="*/ 738 w 14759"/>
                <a:gd name="connsiteY0" fmla="*/ 21402 h 22877"/>
                <a:gd name="connsiteX1" fmla="*/ 10332 w 14759"/>
                <a:gd name="connsiteY1" fmla="*/ 11070 h 22877"/>
                <a:gd name="connsiteX2" fmla="*/ 14760 w 14759"/>
                <a:gd name="connsiteY2" fmla="*/ 0 h 22877"/>
                <a:gd name="connsiteX3" fmla="*/ 14760 w 14759"/>
                <a:gd name="connsiteY3" fmla="*/ 0 h 22877"/>
                <a:gd name="connsiteX4" fmla="*/ 10332 w 14759"/>
                <a:gd name="connsiteY4" fmla="*/ 11070 h 22877"/>
                <a:gd name="connsiteX5" fmla="*/ 0 w 14759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2877">
                  <a:moveTo>
                    <a:pt x="738" y="21402"/>
                  </a:moveTo>
                  <a:cubicBezTo>
                    <a:pt x="4886" y="18979"/>
                    <a:pt x="8221" y="15384"/>
                    <a:pt x="10332" y="11070"/>
                  </a:cubicBezTo>
                  <a:cubicBezTo>
                    <a:pt x="12273" y="7581"/>
                    <a:pt x="13756" y="3862"/>
                    <a:pt x="14760" y="0"/>
                  </a:cubicBezTo>
                  <a:lnTo>
                    <a:pt x="14760" y="0"/>
                  </a:lnTo>
                  <a:cubicBezTo>
                    <a:pt x="13756" y="3862"/>
                    <a:pt x="12273" y="7581"/>
                    <a:pt x="10332" y="11070"/>
                  </a:cubicBezTo>
                  <a:cubicBezTo>
                    <a:pt x="7860" y="15759"/>
                    <a:pt x="4317" y="19803"/>
                    <a:pt x="0" y="22878"/>
                  </a:cubicBez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id="{37C99678-15B4-46DC-A839-422877BAE9AD}"/>
                </a:ext>
              </a:extLst>
            </p:cNvPr>
            <p:cNvSpPr/>
            <p:nvPr/>
          </p:nvSpPr>
          <p:spPr>
            <a:xfrm>
              <a:off x="10309457" y="3691489"/>
              <a:ext cx="14759" cy="22140"/>
            </a:xfrm>
            <a:custGeom>
              <a:avLst/>
              <a:gdLst>
                <a:gd name="connsiteX0" fmla="*/ 738 w 14759"/>
                <a:gd name="connsiteY0" fmla="*/ 21402 h 22140"/>
                <a:gd name="connsiteX1" fmla="*/ 10332 w 14759"/>
                <a:gd name="connsiteY1" fmla="*/ 11070 h 22140"/>
                <a:gd name="connsiteX2" fmla="*/ 14760 w 14759"/>
                <a:gd name="connsiteY2" fmla="*/ 0 h 22140"/>
                <a:gd name="connsiteX3" fmla="*/ 14760 w 14759"/>
                <a:gd name="connsiteY3" fmla="*/ 0 h 22140"/>
                <a:gd name="connsiteX4" fmla="*/ 10332 w 14759"/>
                <a:gd name="connsiteY4" fmla="*/ 10332 h 22140"/>
                <a:gd name="connsiteX5" fmla="*/ 0 w 14759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2140">
                  <a:moveTo>
                    <a:pt x="738" y="21402"/>
                  </a:moveTo>
                  <a:cubicBezTo>
                    <a:pt x="4546" y="18580"/>
                    <a:pt x="7801" y="15077"/>
                    <a:pt x="10332" y="11070"/>
                  </a:cubicBezTo>
                  <a:cubicBezTo>
                    <a:pt x="12465" y="7677"/>
                    <a:pt x="13963" y="3927"/>
                    <a:pt x="14760" y="0"/>
                  </a:cubicBezTo>
                  <a:lnTo>
                    <a:pt x="14760" y="0"/>
                  </a:lnTo>
                  <a:cubicBezTo>
                    <a:pt x="13483" y="3525"/>
                    <a:pt x="12007" y="6976"/>
                    <a:pt x="10332" y="10332"/>
                  </a:cubicBezTo>
                  <a:cubicBezTo>
                    <a:pt x="7771" y="14963"/>
                    <a:pt x="4251" y="18990"/>
                    <a:pt x="0" y="22140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id="{EA254351-605D-4982-9B04-2C89297B0406}"/>
                </a:ext>
              </a:extLst>
            </p:cNvPr>
            <p:cNvSpPr/>
            <p:nvPr/>
          </p:nvSpPr>
          <p:spPr>
            <a:xfrm>
              <a:off x="10309457" y="3690752"/>
              <a:ext cx="14759" cy="22877"/>
            </a:xfrm>
            <a:custGeom>
              <a:avLst/>
              <a:gdLst>
                <a:gd name="connsiteX0" fmla="*/ 738 w 14759"/>
                <a:gd name="connsiteY0" fmla="*/ 22140 h 22877"/>
                <a:gd name="connsiteX1" fmla="*/ 10332 w 14759"/>
                <a:gd name="connsiteY1" fmla="*/ 11808 h 22877"/>
                <a:gd name="connsiteX2" fmla="*/ 14760 w 14759"/>
                <a:gd name="connsiteY2" fmla="*/ 0 h 22877"/>
                <a:gd name="connsiteX3" fmla="*/ 14760 w 14759"/>
                <a:gd name="connsiteY3" fmla="*/ 0 h 22877"/>
                <a:gd name="connsiteX4" fmla="*/ 10332 w 14759"/>
                <a:gd name="connsiteY4" fmla="*/ 11070 h 22877"/>
                <a:gd name="connsiteX5" fmla="*/ 0 w 14759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2877">
                  <a:moveTo>
                    <a:pt x="738" y="22140"/>
                  </a:moveTo>
                  <a:cubicBezTo>
                    <a:pt x="4546" y="19318"/>
                    <a:pt x="7801" y="15815"/>
                    <a:pt x="10332" y="11808"/>
                  </a:cubicBezTo>
                  <a:cubicBezTo>
                    <a:pt x="12192" y="8026"/>
                    <a:pt x="13675" y="4072"/>
                    <a:pt x="14760" y="0"/>
                  </a:cubicBezTo>
                  <a:lnTo>
                    <a:pt x="14760" y="0"/>
                  </a:lnTo>
                  <a:cubicBezTo>
                    <a:pt x="13085" y="3608"/>
                    <a:pt x="11609" y="7304"/>
                    <a:pt x="10332" y="11070"/>
                  </a:cubicBezTo>
                  <a:cubicBezTo>
                    <a:pt x="7572" y="15555"/>
                    <a:pt x="4081" y="19546"/>
                    <a:pt x="0" y="22878"/>
                  </a:cubicBez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id="{55AEC685-17A0-49B7-B1F7-594E75446808}"/>
                </a:ext>
              </a:extLst>
            </p:cNvPr>
            <p:cNvSpPr/>
            <p:nvPr/>
          </p:nvSpPr>
          <p:spPr>
            <a:xfrm>
              <a:off x="10309457" y="3690752"/>
              <a:ext cx="14759" cy="22877"/>
            </a:xfrm>
            <a:custGeom>
              <a:avLst/>
              <a:gdLst>
                <a:gd name="connsiteX0" fmla="*/ 738 w 14759"/>
                <a:gd name="connsiteY0" fmla="*/ 22140 h 22877"/>
                <a:gd name="connsiteX1" fmla="*/ 9594 w 14759"/>
                <a:gd name="connsiteY1" fmla="*/ 11808 h 22877"/>
                <a:gd name="connsiteX2" fmla="*/ 14760 w 14759"/>
                <a:gd name="connsiteY2" fmla="*/ 0 h 22877"/>
                <a:gd name="connsiteX3" fmla="*/ 14760 w 14759"/>
                <a:gd name="connsiteY3" fmla="*/ 0 h 22877"/>
                <a:gd name="connsiteX4" fmla="*/ 9594 w 14759"/>
                <a:gd name="connsiteY4" fmla="*/ 10332 h 22877"/>
                <a:gd name="connsiteX5" fmla="*/ 0 w 14759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22877">
                  <a:moveTo>
                    <a:pt x="738" y="22140"/>
                  </a:moveTo>
                  <a:cubicBezTo>
                    <a:pt x="4170" y="19141"/>
                    <a:pt x="7159" y="15661"/>
                    <a:pt x="9594" y="11808"/>
                  </a:cubicBezTo>
                  <a:cubicBezTo>
                    <a:pt x="12037" y="8229"/>
                    <a:pt x="13793" y="4224"/>
                    <a:pt x="14760" y="0"/>
                  </a:cubicBezTo>
                  <a:lnTo>
                    <a:pt x="14760" y="0"/>
                  </a:lnTo>
                  <a:cubicBezTo>
                    <a:pt x="13343" y="3587"/>
                    <a:pt x="11616" y="7044"/>
                    <a:pt x="9594" y="10332"/>
                  </a:cubicBezTo>
                  <a:cubicBezTo>
                    <a:pt x="7380" y="15183"/>
                    <a:pt x="4103" y="19471"/>
                    <a:pt x="0" y="22878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id="{531A8848-7B3D-440F-9F82-FB8C5563041A}"/>
                </a:ext>
              </a:extLst>
            </p:cNvPr>
            <p:cNvSpPr/>
            <p:nvPr/>
          </p:nvSpPr>
          <p:spPr>
            <a:xfrm>
              <a:off x="10310934" y="3684848"/>
              <a:ext cx="14021" cy="17711"/>
            </a:xfrm>
            <a:custGeom>
              <a:avLst/>
              <a:gdLst>
                <a:gd name="connsiteX0" fmla="*/ 0 w 14021"/>
                <a:gd name="connsiteY0" fmla="*/ 17712 h 17711"/>
                <a:gd name="connsiteX1" fmla="*/ 14022 w 14021"/>
                <a:gd name="connsiteY1" fmla="*/ 0 h 17711"/>
                <a:gd name="connsiteX2" fmla="*/ 14022 w 14021"/>
                <a:gd name="connsiteY2" fmla="*/ 0 h 17711"/>
                <a:gd name="connsiteX3" fmla="*/ 0 w 14021"/>
                <a:gd name="connsiteY3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17711">
                  <a:moveTo>
                    <a:pt x="0" y="17712"/>
                  </a:moveTo>
                  <a:cubicBezTo>
                    <a:pt x="9594" y="17712"/>
                    <a:pt x="14022" y="0"/>
                    <a:pt x="14022" y="0"/>
                  </a:cubicBezTo>
                  <a:lnTo>
                    <a:pt x="14022" y="0"/>
                  </a:lnTo>
                  <a:cubicBezTo>
                    <a:pt x="12037" y="7609"/>
                    <a:pt x="6952" y="14035"/>
                    <a:pt x="0" y="17712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id="{6B886890-F709-4E80-B806-E679D0D08B22}"/>
                </a:ext>
              </a:extLst>
            </p:cNvPr>
            <p:cNvSpPr/>
            <p:nvPr/>
          </p:nvSpPr>
          <p:spPr>
            <a:xfrm>
              <a:off x="10310934" y="3684848"/>
              <a:ext cx="14021" cy="17711"/>
            </a:xfrm>
            <a:custGeom>
              <a:avLst/>
              <a:gdLst>
                <a:gd name="connsiteX0" fmla="*/ 0 w 14021"/>
                <a:gd name="connsiteY0" fmla="*/ 17712 h 17711"/>
                <a:gd name="connsiteX1" fmla="*/ 8856 w 14021"/>
                <a:gd name="connsiteY1" fmla="*/ 9594 h 17711"/>
                <a:gd name="connsiteX2" fmla="*/ 14022 w 14021"/>
                <a:gd name="connsiteY2" fmla="*/ 0 h 17711"/>
                <a:gd name="connsiteX3" fmla="*/ 14022 w 14021"/>
                <a:gd name="connsiteY3" fmla="*/ 0 h 17711"/>
                <a:gd name="connsiteX4" fmla="*/ 8856 w 14021"/>
                <a:gd name="connsiteY4" fmla="*/ 9594 h 17711"/>
                <a:gd name="connsiteX5" fmla="*/ 0 w 14021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17711">
                  <a:moveTo>
                    <a:pt x="0" y="17712"/>
                  </a:moveTo>
                  <a:cubicBezTo>
                    <a:pt x="3601" y="15815"/>
                    <a:pt x="6657" y="13018"/>
                    <a:pt x="8856" y="9594"/>
                  </a:cubicBezTo>
                  <a:cubicBezTo>
                    <a:pt x="11159" y="6745"/>
                    <a:pt x="12908" y="3491"/>
                    <a:pt x="14022" y="0"/>
                  </a:cubicBezTo>
                  <a:lnTo>
                    <a:pt x="14022" y="0"/>
                  </a:lnTo>
                  <a:cubicBezTo>
                    <a:pt x="12908" y="3491"/>
                    <a:pt x="11159" y="6745"/>
                    <a:pt x="8856" y="9594"/>
                  </a:cubicBezTo>
                  <a:cubicBezTo>
                    <a:pt x="6849" y="13178"/>
                    <a:pt x="3742" y="16023"/>
                    <a:pt x="0" y="17712"/>
                  </a:cubicBez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id="{F89765D9-2280-4420-B274-E497A7C800F4}"/>
                </a:ext>
              </a:extLst>
            </p:cNvPr>
            <p:cNvSpPr/>
            <p:nvPr/>
          </p:nvSpPr>
          <p:spPr>
            <a:xfrm>
              <a:off x="10310934" y="3684110"/>
              <a:ext cx="14021" cy="18450"/>
            </a:xfrm>
            <a:custGeom>
              <a:avLst/>
              <a:gdLst>
                <a:gd name="connsiteX0" fmla="*/ 0 w 14021"/>
                <a:gd name="connsiteY0" fmla="*/ 18450 h 18450"/>
                <a:gd name="connsiteX1" fmla="*/ 8856 w 14021"/>
                <a:gd name="connsiteY1" fmla="*/ 10332 h 18450"/>
                <a:gd name="connsiteX2" fmla="*/ 14022 w 14021"/>
                <a:gd name="connsiteY2" fmla="*/ 0 h 18450"/>
                <a:gd name="connsiteX3" fmla="*/ 14022 w 14021"/>
                <a:gd name="connsiteY3" fmla="*/ 0 h 18450"/>
                <a:gd name="connsiteX4" fmla="*/ 8856 w 14021"/>
                <a:gd name="connsiteY4" fmla="*/ 9594 h 18450"/>
                <a:gd name="connsiteX5" fmla="*/ 0 w 14021"/>
                <a:gd name="connsiteY5" fmla="*/ 1771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18450">
                  <a:moveTo>
                    <a:pt x="0" y="18450"/>
                  </a:moveTo>
                  <a:cubicBezTo>
                    <a:pt x="3601" y="16553"/>
                    <a:pt x="6657" y="13756"/>
                    <a:pt x="8856" y="10332"/>
                  </a:cubicBezTo>
                  <a:cubicBezTo>
                    <a:pt x="10908" y="7063"/>
                    <a:pt x="12635" y="3603"/>
                    <a:pt x="14022" y="0"/>
                  </a:cubicBezTo>
                  <a:lnTo>
                    <a:pt x="14022" y="0"/>
                  </a:lnTo>
                  <a:cubicBezTo>
                    <a:pt x="12738" y="3415"/>
                    <a:pt x="11004" y="6643"/>
                    <a:pt x="8856" y="9594"/>
                  </a:cubicBezTo>
                  <a:cubicBezTo>
                    <a:pt x="6849" y="13178"/>
                    <a:pt x="3742" y="16023"/>
                    <a:pt x="0" y="17712"/>
                  </a:cubicBezTo>
                  <a:close/>
                </a:path>
              </a:pathLst>
            </a:custGeom>
            <a:solidFill>
              <a:srgbClr val="172D4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id="{A36BC9C2-6211-489F-A81E-861B24B859DA}"/>
                </a:ext>
              </a:extLst>
            </p:cNvPr>
            <p:cNvSpPr/>
            <p:nvPr/>
          </p:nvSpPr>
          <p:spPr>
            <a:xfrm>
              <a:off x="10310195" y="3684110"/>
              <a:ext cx="14021" cy="18450"/>
            </a:xfrm>
            <a:custGeom>
              <a:avLst/>
              <a:gdLst>
                <a:gd name="connsiteX0" fmla="*/ 738 w 14021"/>
                <a:gd name="connsiteY0" fmla="*/ 18450 h 18450"/>
                <a:gd name="connsiteX1" fmla="*/ 9594 w 14021"/>
                <a:gd name="connsiteY1" fmla="*/ 10332 h 18450"/>
                <a:gd name="connsiteX2" fmla="*/ 14022 w 14021"/>
                <a:gd name="connsiteY2" fmla="*/ 0 h 18450"/>
                <a:gd name="connsiteX3" fmla="*/ 14022 w 14021"/>
                <a:gd name="connsiteY3" fmla="*/ 0 h 18450"/>
                <a:gd name="connsiteX4" fmla="*/ 8856 w 14021"/>
                <a:gd name="connsiteY4" fmla="*/ 10332 h 18450"/>
                <a:gd name="connsiteX5" fmla="*/ 0 w 14021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18450">
                  <a:moveTo>
                    <a:pt x="738" y="18450"/>
                  </a:moveTo>
                  <a:cubicBezTo>
                    <a:pt x="4066" y="16181"/>
                    <a:pt x="7048" y="13448"/>
                    <a:pt x="9594" y="10332"/>
                  </a:cubicBezTo>
                  <a:cubicBezTo>
                    <a:pt x="11439" y="7057"/>
                    <a:pt x="12922" y="3593"/>
                    <a:pt x="14022" y="0"/>
                  </a:cubicBezTo>
                  <a:lnTo>
                    <a:pt x="14022" y="0"/>
                  </a:lnTo>
                  <a:cubicBezTo>
                    <a:pt x="12996" y="3751"/>
                    <a:pt x="11240" y="7262"/>
                    <a:pt x="8856" y="10332"/>
                  </a:cubicBezTo>
                  <a:cubicBezTo>
                    <a:pt x="6738" y="13828"/>
                    <a:pt x="3668" y="16645"/>
                    <a:pt x="0" y="18450"/>
                  </a:cubicBez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id="{DEE0CF27-788E-4C26-8765-B20CD2341FF3}"/>
                </a:ext>
              </a:extLst>
            </p:cNvPr>
            <p:cNvSpPr/>
            <p:nvPr/>
          </p:nvSpPr>
          <p:spPr>
            <a:xfrm>
              <a:off x="10310195" y="3684110"/>
              <a:ext cx="14021" cy="18450"/>
            </a:xfrm>
            <a:custGeom>
              <a:avLst/>
              <a:gdLst>
                <a:gd name="connsiteX0" fmla="*/ 738 w 14021"/>
                <a:gd name="connsiteY0" fmla="*/ 18450 h 18450"/>
                <a:gd name="connsiteX1" fmla="*/ 9594 w 14021"/>
                <a:gd name="connsiteY1" fmla="*/ 10332 h 18450"/>
                <a:gd name="connsiteX2" fmla="*/ 14022 w 14021"/>
                <a:gd name="connsiteY2" fmla="*/ 0 h 18450"/>
                <a:gd name="connsiteX3" fmla="*/ 14022 w 14021"/>
                <a:gd name="connsiteY3" fmla="*/ 0 h 18450"/>
                <a:gd name="connsiteX4" fmla="*/ 8856 w 14021"/>
                <a:gd name="connsiteY4" fmla="*/ 10332 h 18450"/>
                <a:gd name="connsiteX5" fmla="*/ 0 w 14021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18450">
                  <a:moveTo>
                    <a:pt x="738" y="18450"/>
                  </a:moveTo>
                  <a:lnTo>
                    <a:pt x="9594" y="10332"/>
                  </a:lnTo>
                  <a:cubicBezTo>
                    <a:pt x="11439" y="7057"/>
                    <a:pt x="12922" y="3593"/>
                    <a:pt x="14022" y="0"/>
                  </a:cubicBezTo>
                  <a:lnTo>
                    <a:pt x="14022" y="0"/>
                  </a:lnTo>
                  <a:cubicBezTo>
                    <a:pt x="12841" y="3689"/>
                    <a:pt x="11100" y="7174"/>
                    <a:pt x="8856" y="10332"/>
                  </a:cubicBezTo>
                  <a:cubicBezTo>
                    <a:pt x="6435" y="13565"/>
                    <a:pt x="3432" y="16319"/>
                    <a:pt x="0" y="18450"/>
                  </a:cubicBez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id="{2EB64C0A-DB4E-4F96-82C5-483817ABD0D8}"/>
                </a:ext>
              </a:extLst>
            </p:cNvPr>
            <p:cNvSpPr/>
            <p:nvPr/>
          </p:nvSpPr>
          <p:spPr>
            <a:xfrm>
              <a:off x="10310195" y="3684110"/>
              <a:ext cx="14021" cy="18450"/>
            </a:xfrm>
            <a:custGeom>
              <a:avLst/>
              <a:gdLst>
                <a:gd name="connsiteX0" fmla="*/ 738 w 14021"/>
                <a:gd name="connsiteY0" fmla="*/ 18450 h 18450"/>
                <a:gd name="connsiteX1" fmla="*/ 8856 w 14021"/>
                <a:gd name="connsiteY1" fmla="*/ 10332 h 18450"/>
                <a:gd name="connsiteX2" fmla="*/ 14022 w 14021"/>
                <a:gd name="connsiteY2" fmla="*/ 0 h 18450"/>
                <a:gd name="connsiteX3" fmla="*/ 14022 w 14021"/>
                <a:gd name="connsiteY3" fmla="*/ 0 h 18450"/>
                <a:gd name="connsiteX4" fmla="*/ 8856 w 14021"/>
                <a:gd name="connsiteY4" fmla="*/ 10332 h 18450"/>
                <a:gd name="connsiteX5" fmla="*/ 0 w 14021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18450">
                  <a:moveTo>
                    <a:pt x="738" y="18450"/>
                  </a:moveTo>
                  <a:cubicBezTo>
                    <a:pt x="3801" y="16128"/>
                    <a:pt x="6531" y="13396"/>
                    <a:pt x="8856" y="10332"/>
                  </a:cubicBezTo>
                  <a:cubicBezTo>
                    <a:pt x="11100" y="7174"/>
                    <a:pt x="12841" y="3689"/>
                    <a:pt x="14022" y="0"/>
                  </a:cubicBezTo>
                  <a:lnTo>
                    <a:pt x="14022" y="0"/>
                  </a:lnTo>
                  <a:cubicBezTo>
                    <a:pt x="12841" y="3689"/>
                    <a:pt x="11100" y="7174"/>
                    <a:pt x="8856" y="10332"/>
                  </a:cubicBezTo>
                  <a:cubicBezTo>
                    <a:pt x="6310" y="13448"/>
                    <a:pt x="3328" y="16181"/>
                    <a:pt x="0" y="18450"/>
                  </a:cubicBezTo>
                  <a:close/>
                </a:path>
              </a:pathLst>
            </a:custGeom>
            <a:solidFill>
              <a:srgbClr val="1A335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id="{9ECBD6B3-FF02-4E15-8395-B770DD445E68}"/>
                </a:ext>
              </a:extLst>
            </p:cNvPr>
            <p:cNvSpPr/>
            <p:nvPr/>
          </p:nvSpPr>
          <p:spPr>
            <a:xfrm>
              <a:off x="10310195" y="3684110"/>
              <a:ext cx="14021" cy="18450"/>
            </a:xfrm>
            <a:custGeom>
              <a:avLst/>
              <a:gdLst>
                <a:gd name="connsiteX0" fmla="*/ 738 w 14021"/>
                <a:gd name="connsiteY0" fmla="*/ 18450 h 18450"/>
                <a:gd name="connsiteX1" fmla="*/ 8856 w 14021"/>
                <a:gd name="connsiteY1" fmla="*/ 9594 h 18450"/>
                <a:gd name="connsiteX2" fmla="*/ 14022 w 14021"/>
                <a:gd name="connsiteY2" fmla="*/ 0 h 18450"/>
                <a:gd name="connsiteX3" fmla="*/ 14022 w 14021"/>
                <a:gd name="connsiteY3" fmla="*/ 0 h 18450"/>
                <a:gd name="connsiteX4" fmla="*/ 8118 w 14021"/>
                <a:gd name="connsiteY4" fmla="*/ 10332 h 18450"/>
                <a:gd name="connsiteX5" fmla="*/ 0 w 14021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18450">
                  <a:moveTo>
                    <a:pt x="738" y="18450"/>
                  </a:moveTo>
                  <a:cubicBezTo>
                    <a:pt x="4140" y="16222"/>
                    <a:pt x="6930" y="13178"/>
                    <a:pt x="8856" y="9594"/>
                  </a:cubicBezTo>
                  <a:cubicBezTo>
                    <a:pt x="11159" y="6745"/>
                    <a:pt x="12908" y="3491"/>
                    <a:pt x="14022" y="0"/>
                  </a:cubicBezTo>
                  <a:lnTo>
                    <a:pt x="14022" y="0"/>
                  </a:lnTo>
                  <a:cubicBezTo>
                    <a:pt x="12391" y="3625"/>
                    <a:pt x="10413" y="7086"/>
                    <a:pt x="8118" y="10332"/>
                  </a:cubicBezTo>
                  <a:cubicBezTo>
                    <a:pt x="6000" y="13569"/>
                    <a:pt x="3240" y="16333"/>
                    <a:pt x="0" y="18450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id="{3718245A-559D-4628-BABF-7035C4A6129A}"/>
                </a:ext>
              </a:extLst>
            </p:cNvPr>
            <p:cNvSpPr/>
            <p:nvPr/>
          </p:nvSpPr>
          <p:spPr>
            <a:xfrm>
              <a:off x="10310195" y="3684110"/>
              <a:ext cx="14021" cy="18450"/>
            </a:xfrm>
            <a:custGeom>
              <a:avLst/>
              <a:gdLst>
                <a:gd name="connsiteX0" fmla="*/ 738 w 14021"/>
                <a:gd name="connsiteY0" fmla="*/ 18450 h 18450"/>
                <a:gd name="connsiteX1" fmla="*/ 8856 w 14021"/>
                <a:gd name="connsiteY1" fmla="*/ 9594 h 18450"/>
                <a:gd name="connsiteX2" fmla="*/ 14022 w 14021"/>
                <a:gd name="connsiteY2" fmla="*/ 0 h 18450"/>
                <a:gd name="connsiteX3" fmla="*/ 14022 w 14021"/>
                <a:gd name="connsiteY3" fmla="*/ 0 h 18450"/>
                <a:gd name="connsiteX4" fmla="*/ 8118 w 14021"/>
                <a:gd name="connsiteY4" fmla="*/ 9594 h 18450"/>
                <a:gd name="connsiteX5" fmla="*/ 0 w 14021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18450">
                  <a:moveTo>
                    <a:pt x="738" y="18450"/>
                  </a:moveTo>
                  <a:cubicBezTo>
                    <a:pt x="3970" y="16029"/>
                    <a:pt x="6723" y="13025"/>
                    <a:pt x="8856" y="9594"/>
                  </a:cubicBezTo>
                  <a:cubicBezTo>
                    <a:pt x="11004" y="6643"/>
                    <a:pt x="12738" y="3415"/>
                    <a:pt x="14022" y="0"/>
                  </a:cubicBezTo>
                  <a:lnTo>
                    <a:pt x="14022" y="0"/>
                  </a:lnTo>
                  <a:cubicBezTo>
                    <a:pt x="12472" y="3436"/>
                    <a:pt x="10487" y="6660"/>
                    <a:pt x="8118" y="9594"/>
                  </a:cubicBezTo>
                  <a:cubicBezTo>
                    <a:pt x="5985" y="13025"/>
                    <a:pt x="3232" y="16029"/>
                    <a:pt x="0" y="18450"/>
                  </a:cubicBez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id="{B5C1BCD4-3D82-4CB7-8A6F-EA0A16020811}"/>
                </a:ext>
              </a:extLst>
            </p:cNvPr>
            <p:cNvSpPr/>
            <p:nvPr/>
          </p:nvSpPr>
          <p:spPr>
            <a:xfrm>
              <a:off x="10310195" y="3684110"/>
              <a:ext cx="14021" cy="18450"/>
            </a:xfrm>
            <a:custGeom>
              <a:avLst/>
              <a:gdLst>
                <a:gd name="connsiteX0" fmla="*/ 738 w 14021"/>
                <a:gd name="connsiteY0" fmla="*/ 18450 h 18450"/>
                <a:gd name="connsiteX1" fmla="*/ 8856 w 14021"/>
                <a:gd name="connsiteY1" fmla="*/ 9594 h 18450"/>
                <a:gd name="connsiteX2" fmla="*/ 14022 w 14021"/>
                <a:gd name="connsiteY2" fmla="*/ 0 h 18450"/>
                <a:gd name="connsiteX3" fmla="*/ 14022 w 14021"/>
                <a:gd name="connsiteY3" fmla="*/ 0 h 18450"/>
                <a:gd name="connsiteX4" fmla="*/ 8118 w 14021"/>
                <a:gd name="connsiteY4" fmla="*/ 9594 h 18450"/>
                <a:gd name="connsiteX5" fmla="*/ 0 w 14021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18450">
                  <a:moveTo>
                    <a:pt x="738" y="18450"/>
                  </a:moveTo>
                  <a:cubicBezTo>
                    <a:pt x="3786" y="15829"/>
                    <a:pt x="6509" y="12856"/>
                    <a:pt x="8856" y="9594"/>
                  </a:cubicBezTo>
                  <a:cubicBezTo>
                    <a:pt x="11004" y="6643"/>
                    <a:pt x="12738" y="3415"/>
                    <a:pt x="14022" y="0"/>
                  </a:cubicBezTo>
                  <a:lnTo>
                    <a:pt x="14022" y="0"/>
                  </a:lnTo>
                  <a:cubicBezTo>
                    <a:pt x="12280" y="3334"/>
                    <a:pt x="10310" y="6539"/>
                    <a:pt x="8118" y="9594"/>
                  </a:cubicBezTo>
                  <a:cubicBezTo>
                    <a:pt x="5985" y="13025"/>
                    <a:pt x="3232" y="16029"/>
                    <a:pt x="0" y="18450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id="{31642682-EB89-4DFE-8617-8657B94F1B2F}"/>
                </a:ext>
              </a:extLst>
            </p:cNvPr>
            <p:cNvSpPr/>
            <p:nvPr/>
          </p:nvSpPr>
          <p:spPr>
            <a:xfrm>
              <a:off x="10310934" y="3684110"/>
              <a:ext cx="13283" cy="18450"/>
            </a:xfrm>
            <a:custGeom>
              <a:avLst/>
              <a:gdLst>
                <a:gd name="connsiteX0" fmla="*/ 0 w 13283"/>
                <a:gd name="connsiteY0" fmla="*/ 18450 h 18450"/>
                <a:gd name="connsiteX1" fmla="*/ 8118 w 13283"/>
                <a:gd name="connsiteY1" fmla="*/ 9594 h 18450"/>
                <a:gd name="connsiteX2" fmla="*/ 13284 w 13283"/>
                <a:gd name="connsiteY2" fmla="*/ 0 h 18450"/>
                <a:gd name="connsiteX3" fmla="*/ 13284 w 13283"/>
                <a:gd name="connsiteY3" fmla="*/ 0 h 18450"/>
                <a:gd name="connsiteX4" fmla="*/ 7380 w 13283"/>
                <a:gd name="connsiteY4" fmla="*/ 9594 h 18450"/>
                <a:gd name="connsiteX5" fmla="*/ 0 w 13283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3" h="18450">
                  <a:moveTo>
                    <a:pt x="0" y="18450"/>
                  </a:moveTo>
                  <a:lnTo>
                    <a:pt x="8118" y="9594"/>
                  </a:lnTo>
                  <a:cubicBezTo>
                    <a:pt x="10266" y="6643"/>
                    <a:pt x="12000" y="3415"/>
                    <a:pt x="13284" y="0"/>
                  </a:cubicBezTo>
                  <a:lnTo>
                    <a:pt x="13284" y="0"/>
                  </a:lnTo>
                  <a:cubicBezTo>
                    <a:pt x="11542" y="3334"/>
                    <a:pt x="9572" y="6539"/>
                    <a:pt x="7380" y="9594"/>
                  </a:cubicBezTo>
                  <a:lnTo>
                    <a:pt x="0" y="18450"/>
                  </a:lnTo>
                  <a:close/>
                </a:path>
              </a:pathLst>
            </a:custGeom>
            <a:solidFill>
              <a:srgbClr val="1F3B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id="{4C52A06C-690D-4BEA-9423-E576C76C870D}"/>
                </a:ext>
              </a:extLst>
            </p:cNvPr>
            <p:cNvSpPr/>
            <p:nvPr/>
          </p:nvSpPr>
          <p:spPr>
            <a:xfrm>
              <a:off x="10310934" y="3684110"/>
              <a:ext cx="13283" cy="18450"/>
            </a:xfrm>
            <a:custGeom>
              <a:avLst/>
              <a:gdLst>
                <a:gd name="connsiteX0" fmla="*/ 0 w 13283"/>
                <a:gd name="connsiteY0" fmla="*/ 18450 h 18450"/>
                <a:gd name="connsiteX1" fmla="*/ 8118 w 13283"/>
                <a:gd name="connsiteY1" fmla="*/ 9594 h 18450"/>
                <a:gd name="connsiteX2" fmla="*/ 13284 w 13283"/>
                <a:gd name="connsiteY2" fmla="*/ 0 h 18450"/>
                <a:gd name="connsiteX3" fmla="*/ 13284 w 13283"/>
                <a:gd name="connsiteY3" fmla="*/ 0 h 18450"/>
                <a:gd name="connsiteX4" fmla="*/ 7380 w 13283"/>
                <a:gd name="connsiteY4" fmla="*/ 9594 h 18450"/>
                <a:gd name="connsiteX5" fmla="*/ 0 w 13283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3" h="18450">
                  <a:moveTo>
                    <a:pt x="0" y="18450"/>
                  </a:moveTo>
                  <a:lnTo>
                    <a:pt x="8118" y="9594"/>
                  </a:lnTo>
                  <a:cubicBezTo>
                    <a:pt x="10266" y="6643"/>
                    <a:pt x="12000" y="3415"/>
                    <a:pt x="13284" y="0"/>
                  </a:cubicBezTo>
                  <a:lnTo>
                    <a:pt x="13284" y="0"/>
                  </a:lnTo>
                  <a:cubicBezTo>
                    <a:pt x="11542" y="3334"/>
                    <a:pt x="9572" y="6539"/>
                    <a:pt x="7380" y="9594"/>
                  </a:cubicBezTo>
                  <a:lnTo>
                    <a:pt x="0" y="18450"/>
                  </a:ln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id="{1493E98C-201D-47C2-B3CF-B78F9E0CD7EF}"/>
                </a:ext>
              </a:extLst>
            </p:cNvPr>
            <p:cNvSpPr/>
            <p:nvPr/>
          </p:nvSpPr>
          <p:spPr>
            <a:xfrm>
              <a:off x="10309457" y="3684110"/>
              <a:ext cx="14759" cy="18450"/>
            </a:xfrm>
            <a:custGeom>
              <a:avLst/>
              <a:gdLst>
                <a:gd name="connsiteX0" fmla="*/ 738 w 14759"/>
                <a:gd name="connsiteY0" fmla="*/ 18450 h 18450"/>
                <a:gd name="connsiteX1" fmla="*/ 8856 w 14759"/>
                <a:gd name="connsiteY1" fmla="*/ 9594 h 18450"/>
                <a:gd name="connsiteX2" fmla="*/ 14760 w 14759"/>
                <a:gd name="connsiteY2" fmla="*/ 0 h 18450"/>
                <a:gd name="connsiteX3" fmla="*/ 14760 w 14759"/>
                <a:gd name="connsiteY3" fmla="*/ 0 h 18450"/>
                <a:gd name="connsiteX4" fmla="*/ 8856 w 14759"/>
                <a:gd name="connsiteY4" fmla="*/ 9594 h 18450"/>
                <a:gd name="connsiteX5" fmla="*/ 0 w 14759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18450">
                  <a:moveTo>
                    <a:pt x="738" y="18450"/>
                  </a:moveTo>
                  <a:lnTo>
                    <a:pt x="8856" y="9594"/>
                  </a:lnTo>
                  <a:cubicBezTo>
                    <a:pt x="11365" y="6765"/>
                    <a:pt x="13365" y="3517"/>
                    <a:pt x="14760" y="0"/>
                  </a:cubicBezTo>
                  <a:lnTo>
                    <a:pt x="14760" y="0"/>
                  </a:lnTo>
                  <a:cubicBezTo>
                    <a:pt x="13018" y="3334"/>
                    <a:pt x="11048" y="6539"/>
                    <a:pt x="8856" y="9594"/>
                  </a:cubicBezTo>
                  <a:cubicBezTo>
                    <a:pt x="6295" y="12915"/>
                    <a:pt x="3321" y="15891"/>
                    <a:pt x="0" y="18450"/>
                  </a:cubicBez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id="{7D0FEB77-49D8-4B0E-8691-12AAB69B16BB}"/>
                </a:ext>
              </a:extLst>
            </p:cNvPr>
            <p:cNvSpPr/>
            <p:nvPr/>
          </p:nvSpPr>
          <p:spPr>
            <a:xfrm>
              <a:off x="10309457" y="3684110"/>
              <a:ext cx="14759" cy="18450"/>
            </a:xfrm>
            <a:custGeom>
              <a:avLst/>
              <a:gdLst>
                <a:gd name="connsiteX0" fmla="*/ 738 w 14759"/>
                <a:gd name="connsiteY0" fmla="*/ 18450 h 18450"/>
                <a:gd name="connsiteX1" fmla="*/ 8856 w 14759"/>
                <a:gd name="connsiteY1" fmla="*/ 8856 h 18450"/>
                <a:gd name="connsiteX2" fmla="*/ 14760 w 14759"/>
                <a:gd name="connsiteY2" fmla="*/ 0 h 18450"/>
                <a:gd name="connsiteX3" fmla="*/ 14760 w 14759"/>
                <a:gd name="connsiteY3" fmla="*/ 0 h 18450"/>
                <a:gd name="connsiteX4" fmla="*/ 8856 w 14759"/>
                <a:gd name="connsiteY4" fmla="*/ 9594 h 18450"/>
                <a:gd name="connsiteX5" fmla="*/ 0 w 14759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18450">
                  <a:moveTo>
                    <a:pt x="738" y="18450"/>
                  </a:moveTo>
                  <a:cubicBezTo>
                    <a:pt x="3712" y="15488"/>
                    <a:pt x="6428" y="12279"/>
                    <a:pt x="8856" y="8856"/>
                  </a:cubicBezTo>
                  <a:cubicBezTo>
                    <a:pt x="11432" y="6360"/>
                    <a:pt x="13446" y="3340"/>
                    <a:pt x="14760" y="0"/>
                  </a:cubicBezTo>
                  <a:lnTo>
                    <a:pt x="14760" y="0"/>
                  </a:lnTo>
                  <a:cubicBezTo>
                    <a:pt x="13018" y="3334"/>
                    <a:pt x="11048" y="6539"/>
                    <a:pt x="8856" y="9594"/>
                  </a:cubicBezTo>
                  <a:cubicBezTo>
                    <a:pt x="6111" y="12743"/>
                    <a:pt x="3151" y="15702"/>
                    <a:pt x="0" y="18450"/>
                  </a:cubicBez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id="{680C8889-B959-4A4F-801D-BBC0100D1BF5}"/>
                </a:ext>
              </a:extLst>
            </p:cNvPr>
            <p:cNvSpPr/>
            <p:nvPr/>
          </p:nvSpPr>
          <p:spPr>
            <a:xfrm>
              <a:off x="10309457" y="3684110"/>
              <a:ext cx="14759" cy="18450"/>
            </a:xfrm>
            <a:custGeom>
              <a:avLst/>
              <a:gdLst>
                <a:gd name="connsiteX0" fmla="*/ 738 w 14759"/>
                <a:gd name="connsiteY0" fmla="*/ 18450 h 18450"/>
                <a:gd name="connsiteX1" fmla="*/ 8856 w 14759"/>
                <a:gd name="connsiteY1" fmla="*/ 8856 h 18450"/>
                <a:gd name="connsiteX2" fmla="*/ 14760 w 14759"/>
                <a:gd name="connsiteY2" fmla="*/ 0 h 18450"/>
                <a:gd name="connsiteX3" fmla="*/ 14760 w 14759"/>
                <a:gd name="connsiteY3" fmla="*/ 0 h 18450"/>
                <a:gd name="connsiteX4" fmla="*/ 8118 w 14759"/>
                <a:gd name="connsiteY4" fmla="*/ 9594 h 18450"/>
                <a:gd name="connsiteX5" fmla="*/ 0 w 14759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18450">
                  <a:moveTo>
                    <a:pt x="738" y="18450"/>
                  </a:moveTo>
                  <a:cubicBezTo>
                    <a:pt x="3712" y="15488"/>
                    <a:pt x="6428" y="12279"/>
                    <a:pt x="8856" y="8856"/>
                  </a:cubicBezTo>
                  <a:cubicBezTo>
                    <a:pt x="11247" y="6211"/>
                    <a:pt x="13240" y="3227"/>
                    <a:pt x="14760" y="0"/>
                  </a:cubicBezTo>
                  <a:lnTo>
                    <a:pt x="14760" y="0"/>
                  </a:lnTo>
                  <a:cubicBezTo>
                    <a:pt x="12908" y="3435"/>
                    <a:pt x="10679" y="6653"/>
                    <a:pt x="8118" y="9594"/>
                  </a:cubicBezTo>
                  <a:cubicBezTo>
                    <a:pt x="5764" y="12848"/>
                    <a:pt x="3033" y="15819"/>
                    <a:pt x="0" y="18450"/>
                  </a:cubicBez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id="{0220E9A9-4DF6-455A-B6FA-ACD00EE76FA6}"/>
                </a:ext>
              </a:extLst>
            </p:cNvPr>
            <p:cNvSpPr/>
            <p:nvPr/>
          </p:nvSpPr>
          <p:spPr>
            <a:xfrm>
              <a:off x="10309457" y="3684110"/>
              <a:ext cx="14759" cy="18450"/>
            </a:xfrm>
            <a:custGeom>
              <a:avLst/>
              <a:gdLst>
                <a:gd name="connsiteX0" fmla="*/ 738 w 14759"/>
                <a:gd name="connsiteY0" fmla="*/ 18450 h 18450"/>
                <a:gd name="connsiteX1" fmla="*/ 8856 w 14759"/>
                <a:gd name="connsiteY1" fmla="*/ 8856 h 18450"/>
                <a:gd name="connsiteX2" fmla="*/ 14760 w 14759"/>
                <a:gd name="connsiteY2" fmla="*/ 0 h 18450"/>
                <a:gd name="connsiteX3" fmla="*/ 14760 w 14759"/>
                <a:gd name="connsiteY3" fmla="*/ 0 h 18450"/>
                <a:gd name="connsiteX4" fmla="*/ 8118 w 14759"/>
                <a:gd name="connsiteY4" fmla="*/ 8856 h 18450"/>
                <a:gd name="connsiteX5" fmla="*/ 0 w 14759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18450">
                  <a:moveTo>
                    <a:pt x="738" y="18450"/>
                  </a:moveTo>
                  <a:cubicBezTo>
                    <a:pt x="738" y="18450"/>
                    <a:pt x="5904" y="13284"/>
                    <a:pt x="8856" y="8856"/>
                  </a:cubicBezTo>
                  <a:lnTo>
                    <a:pt x="14760" y="0"/>
                  </a:lnTo>
                  <a:lnTo>
                    <a:pt x="14760" y="0"/>
                  </a:lnTo>
                  <a:cubicBezTo>
                    <a:pt x="12767" y="3114"/>
                    <a:pt x="10553" y="6074"/>
                    <a:pt x="8118" y="8856"/>
                  </a:cubicBezTo>
                  <a:cubicBezTo>
                    <a:pt x="5675" y="12266"/>
                    <a:pt x="2959" y="15475"/>
                    <a:pt x="0" y="1845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id="{B466DF0E-ADDF-41F4-A6A6-5E9EAD330444}"/>
                </a:ext>
              </a:extLst>
            </p:cNvPr>
            <p:cNvSpPr/>
            <p:nvPr/>
          </p:nvSpPr>
          <p:spPr>
            <a:xfrm>
              <a:off x="10289532" y="3702560"/>
              <a:ext cx="7379" cy="73800"/>
            </a:xfrm>
            <a:custGeom>
              <a:avLst/>
              <a:gdLst>
                <a:gd name="connsiteX0" fmla="*/ 7380 w 7379"/>
                <a:gd name="connsiteY0" fmla="*/ 0 h 73800"/>
                <a:gd name="connsiteX1" fmla="*/ 0 w 737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73800">
                  <a:moveTo>
                    <a:pt x="738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id="{617FBBD8-9B89-4A0B-B8E6-5895A2FA09B9}"/>
                </a:ext>
              </a:extLst>
            </p:cNvPr>
            <p:cNvSpPr/>
            <p:nvPr/>
          </p:nvSpPr>
          <p:spPr>
            <a:xfrm>
              <a:off x="10289532" y="3710678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id="{DD914483-672F-4C9F-8B08-16AB5A546FB2}"/>
                </a:ext>
              </a:extLst>
            </p:cNvPr>
            <p:cNvSpPr/>
            <p:nvPr/>
          </p:nvSpPr>
          <p:spPr>
            <a:xfrm>
              <a:off x="10296911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id="{1513EBE9-A3E7-4663-84EB-373DFCB538DB}"/>
                </a:ext>
              </a:extLst>
            </p:cNvPr>
            <p:cNvSpPr/>
            <p:nvPr/>
          </p:nvSpPr>
          <p:spPr>
            <a:xfrm>
              <a:off x="10296911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id="{CC0801E6-CB8A-4072-B978-8FEED2D0B94C}"/>
                </a:ext>
              </a:extLst>
            </p:cNvPr>
            <p:cNvSpPr/>
            <p:nvPr/>
          </p:nvSpPr>
          <p:spPr>
            <a:xfrm>
              <a:off x="10296911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id="{AFC0779D-4361-405F-B466-C8ACD6C88377}"/>
                </a:ext>
              </a:extLst>
            </p:cNvPr>
            <p:cNvSpPr/>
            <p:nvPr/>
          </p:nvSpPr>
          <p:spPr>
            <a:xfrm>
              <a:off x="10296911" y="37062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id="{A3695DBF-4792-4DC9-971E-E172A5F0339E}"/>
                </a:ext>
              </a:extLst>
            </p:cNvPr>
            <p:cNvSpPr/>
            <p:nvPr/>
          </p:nvSpPr>
          <p:spPr>
            <a:xfrm>
              <a:off x="10296911" y="37062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id="{08A0785A-0C8F-4E31-A2EF-68EAD43DC5B9}"/>
                </a:ext>
              </a:extLst>
            </p:cNvPr>
            <p:cNvSpPr/>
            <p:nvPr/>
          </p:nvSpPr>
          <p:spPr>
            <a:xfrm>
              <a:off x="102969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id="{A2EDA8A1-0164-465B-8CB2-0B391DA49FC8}"/>
                </a:ext>
              </a:extLst>
            </p:cNvPr>
            <p:cNvSpPr/>
            <p:nvPr/>
          </p:nvSpPr>
          <p:spPr>
            <a:xfrm>
              <a:off x="102969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id="{3B4CAF74-0784-40A0-A685-EF648EDA8EA5}"/>
                </a:ext>
              </a:extLst>
            </p:cNvPr>
            <p:cNvSpPr/>
            <p:nvPr/>
          </p:nvSpPr>
          <p:spPr>
            <a:xfrm>
              <a:off x="102969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id="{A05C72B1-6F6C-4312-BCD5-9845682C5D2A}"/>
                </a:ext>
              </a:extLst>
            </p:cNvPr>
            <p:cNvSpPr/>
            <p:nvPr/>
          </p:nvSpPr>
          <p:spPr>
            <a:xfrm>
              <a:off x="102969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id="{1347C25F-1964-410D-A408-D1F76BAAD1D4}"/>
                </a:ext>
              </a:extLst>
            </p:cNvPr>
            <p:cNvSpPr/>
            <p:nvPr/>
          </p:nvSpPr>
          <p:spPr>
            <a:xfrm>
              <a:off x="10289532" y="3709939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id="{4B6AAA99-2C7D-42A2-96A6-BDD9E2FF983C}"/>
                </a:ext>
              </a:extLst>
            </p:cNvPr>
            <p:cNvSpPr/>
            <p:nvPr/>
          </p:nvSpPr>
          <p:spPr>
            <a:xfrm>
              <a:off x="10289532" y="3709939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id="{5A532FA1-DEA2-4F39-BC12-4AF59F9E55E4}"/>
                </a:ext>
              </a:extLst>
            </p:cNvPr>
            <p:cNvSpPr/>
            <p:nvPr/>
          </p:nvSpPr>
          <p:spPr>
            <a:xfrm>
              <a:off x="10289532" y="3709939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id="{9C742F60-AD82-49EF-AFC3-2007A6733455}"/>
                </a:ext>
              </a:extLst>
            </p:cNvPr>
            <p:cNvSpPr/>
            <p:nvPr/>
          </p:nvSpPr>
          <p:spPr>
            <a:xfrm>
              <a:off x="10289532" y="3709202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id="{EA2E9ED4-FEEB-4263-95A5-832238F42092}"/>
                </a:ext>
              </a:extLst>
            </p:cNvPr>
            <p:cNvSpPr/>
            <p:nvPr/>
          </p:nvSpPr>
          <p:spPr>
            <a:xfrm>
              <a:off x="10289532" y="3709202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id="{95CF47E2-BCA2-4107-A161-7C40D2988A1D}"/>
                </a:ext>
              </a:extLst>
            </p:cNvPr>
            <p:cNvSpPr/>
            <p:nvPr/>
          </p:nvSpPr>
          <p:spPr>
            <a:xfrm>
              <a:off x="10289532" y="3708463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id="{EA419E2C-4752-4EEA-9486-A6B29C4B1EC8}"/>
                </a:ext>
              </a:extLst>
            </p:cNvPr>
            <p:cNvSpPr/>
            <p:nvPr/>
          </p:nvSpPr>
          <p:spPr>
            <a:xfrm>
              <a:off x="10289532" y="3708463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id="{EE7D6409-D2A6-4F9D-91CF-D6EC9DA88B0A}"/>
                </a:ext>
              </a:extLst>
            </p:cNvPr>
            <p:cNvSpPr/>
            <p:nvPr/>
          </p:nvSpPr>
          <p:spPr>
            <a:xfrm>
              <a:off x="10289532" y="3708463"/>
              <a:ext cx="7379" cy="73800"/>
            </a:xfrm>
            <a:custGeom>
              <a:avLst/>
              <a:gdLst>
                <a:gd name="connsiteX0" fmla="*/ 7380 w 7379"/>
                <a:gd name="connsiteY0" fmla="*/ 0 h 73800"/>
                <a:gd name="connsiteX1" fmla="*/ 0 w 737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73800">
                  <a:moveTo>
                    <a:pt x="738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id="{80B6E691-FD0D-4383-BFBA-1541531FF099}"/>
                </a:ext>
              </a:extLst>
            </p:cNvPr>
            <p:cNvSpPr/>
            <p:nvPr/>
          </p:nvSpPr>
          <p:spPr>
            <a:xfrm>
              <a:off x="10296911" y="37077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id="{1309A036-7E01-41CB-9F6C-A05F232249F3}"/>
                </a:ext>
              </a:extLst>
            </p:cNvPr>
            <p:cNvSpPr/>
            <p:nvPr/>
          </p:nvSpPr>
          <p:spPr>
            <a:xfrm>
              <a:off x="10296911" y="37077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id="{FA88E0C3-EF34-4F3C-83C4-1BA22038A9E5}"/>
                </a:ext>
              </a:extLst>
            </p:cNvPr>
            <p:cNvSpPr/>
            <p:nvPr/>
          </p:nvSpPr>
          <p:spPr>
            <a:xfrm>
              <a:off x="10280676" y="3684110"/>
              <a:ext cx="37470" cy="70109"/>
            </a:xfrm>
            <a:custGeom>
              <a:avLst/>
              <a:gdLst>
                <a:gd name="connsiteX0" fmla="*/ 36900 w 37470"/>
                <a:gd name="connsiteY0" fmla="*/ 70110 h 70109"/>
                <a:gd name="connsiteX1" fmla="*/ 36900 w 37470"/>
                <a:gd name="connsiteY1" fmla="*/ 70110 h 70109"/>
                <a:gd name="connsiteX2" fmla="*/ 36900 w 37470"/>
                <a:gd name="connsiteY2" fmla="*/ 66420 h 70109"/>
                <a:gd name="connsiteX3" fmla="*/ 36900 w 37470"/>
                <a:gd name="connsiteY3" fmla="*/ 66420 h 70109"/>
                <a:gd name="connsiteX4" fmla="*/ 36900 w 37470"/>
                <a:gd name="connsiteY4" fmla="*/ 66420 h 70109"/>
                <a:gd name="connsiteX5" fmla="*/ 36900 w 37470"/>
                <a:gd name="connsiteY5" fmla="*/ 66420 h 70109"/>
                <a:gd name="connsiteX6" fmla="*/ 36900 w 37470"/>
                <a:gd name="connsiteY6" fmla="*/ 66420 h 70109"/>
                <a:gd name="connsiteX7" fmla="*/ 36900 w 37470"/>
                <a:gd name="connsiteY7" fmla="*/ 59778 h 70109"/>
                <a:gd name="connsiteX8" fmla="*/ 36900 w 37470"/>
                <a:gd name="connsiteY8" fmla="*/ 50922 h 70109"/>
                <a:gd name="connsiteX9" fmla="*/ 36900 w 37470"/>
                <a:gd name="connsiteY9" fmla="*/ 39114 h 70109"/>
                <a:gd name="connsiteX10" fmla="*/ 36900 w 37470"/>
                <a:gd name="connsiteY10" fmla="*/ 18450 h 70109"/>
                <a:gd name="connsiteX11" fmla="*/ 36900 w 37470"/>
                <a:gd name="connsiteY11" fmla="*/ 2214 h 70109"/>
                <a:gd name="connsiteX12" fmla="*/ 0 w 37470"/>
                <a:gd name="connsiteY12" fmla="*/ 25092 h 70109"/>
                <a:gd name="connsiteX13" fmla="*/ 36900 w 37470"/>
                <a:gd name="connsiteY13" fmla="*/ 0 h 70109"/>
                <a:gd name="connsiteX14" fmla="*/ 36900 w 37470"/>
                <a:gd name="connsiteY14" fmla="*/ 5904 h 70109"/>
                <a:gd name="connsiteX15" fmla="*/ 36900 w 37470"/>
                <a:gd name="connsiteY15" fmla="*/ 22140 h 70109"/>
                <a:gd name="connsiteX16" fmla="*/ 36900 w 37470"/>
                <a:gd name="connsiteY16" fmla="*/ 27306 h 70109"/>
                <a:gd name="connsiteX17" fmla="*/ 36900 w 37470"/>
                <a:gd name="connsiteY17" fmla="*/ 39114 h 70109"/>
                <a:gd name="connsiteX18" fmla="*/ 36900 w 37470"/>
                <a:gd name="connsiteY18" fmla="*/ 47970 h 70109"/>
                <a:gd name="connsiteX19" fmla="*/ 36900 w 37470"/>
                <a:gd name="connsiteY19" fmla="*/ 54612 h 70109"/>
                <a:gd name="connsiteX20" fmla="*/ 36900 w 37470"/>
                <a:gd name="connsiteY20" fmla="*/ 54612 h 70109"/>
                <a:gd name="connsiteX21" fmla="*/ 36900 w 37470"/>
                <a:gd name="connsiteY21" fmla="*/ 61992 h 70109"/>
                <a:gd name="connsiteX22" fmla="*/ 36900 w 37470"/>
                <a:gd name="connsiteY22" fmla="*/ 65682 h 70109"/>
                <a:gd name="connsiteX23" fmla="*/ 36900 w 37470"/>
                <a:gd name="connsiteY23" fmla="*/ 65682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470" h="70109">
                  <a:moveTo>
                    <a:pt x="36900" y="70110"/>
                  </a:moveTo>
                  <a:lnTo>
                    <a:pt x="36900" y="70110"/>
                  </a:lnTo>
                  <a:cubicBezTo>
                    <a:pt x="36900" y="70110"/>
                    <a:pt x="36900" y="70110"/>
                    <a:pt x="36900" y="66420"/>
                  </a:cubicBezTo>
                  <a:lnTo>
                    <a:pt x="36900" y="66420"/>
                  </a:lnTo>
                  <a:cubicBezTo>
                    <a:pt x="36900" y="66420"/>
                    <a:pt x="36900" y="66420"/>
                    <a:pt x="36900" y="66420"/>
                  </a:cubicBezTo>
                  <a:lnTo>
                    <a:pt x="36900" y="66420"/>
                  </a:lnTo>
                  <a:lnTo>
                    <a:pt x="36900" y="66420"/>
                  </a:lnTo>
                  <a:cubicBezTo>
                    <a:pt x="37173" y="64214"/>
                    <a:pt x="37173" y="61984"/>
                    <a:pt x="36900" y="59778"/>
                  </a:cubicBezTo>
                  <a:cubicBezTo>
                    <a:pt x="36900" y="59778"/>
                    <a:pt x="36900" y="53874"/>
                    <a:pt x="36900" y="50922"/>
                  </a:cubicBezTo>
                  <a:cubicBezTo>
                    <a:pt x="37291" y="46996"/>
                    <a:pt x="37291" y="43040"/>
                    <a:pt x="36900" y="39114"/>
                  </a:cubicBezTo>
                  <a:lnTo>
                    <a:pt x="36900" y="18450"/>
                  </a:lnTo>
                  <a:cubicBezTo>
                    <a:pt x="36531" y="13044"/>
                    <a:pt x="36531" y="7620"/>
                    <a:pt x="36900" y="2214"/>
                  </a:cubicBezTo>
                  <a:lnTo>
                    <a:pt x="0" y="25092"/>
                  </a:lnTo>
                  <a:lnTo>
                    <a:pt x="36900" y="0"/>
                  </a:lnTo>
                  <a:cubicBezTo>
                    <a:pt x="37180" y="1958"/>
                    <a:pt x="37180" y="3946"/>
                    <a:pt x="36900" y="5904"/>
                  </a:cubicBezTo>
                  <a:cubicBezTo>
                    <a:pt x="36162" y="11291"/>
                    <a:pt x="36162" y="16753"/>
                    <a:pt x="36900" y="22140"/>
                  </a:cubicBezTo>
                  <a:lnTo>
                    <a:pt x="36900" y="27306"/>
                  </a:lnTo>
                  <a:cubicBezTo>
                    <a:pt x="37660" y="31206"/>
                    <a:pt x="37660" y="35214"/>
                    <a:pt x="36900" y="39114"/>
                  </a:cubicBezTo>
                  <a:cubicBezTo>
                    <a:pt x="36538" y="42055"/>
                    <a:pt x="36538" y="45029"/>
                    <a:pt x="36900" y="47970"/>
                  </a:cubicBezTo>
                  <a:cubicBezTo>
                    <a:pt x="37114" y="50179"/>
                    <a:pt x="37114" y="52403"/>
                    <a:pt x="36900" y="54612"/>
                  </a:cubicBezTo>
                  <a:lnTo>
                    <a:pt x="36900" y="54612"/>
                  </a:lnTo>
                  <a:lnTo>
                    <a:pt x="36900" y="61992"/>
                  </a:lnTo>
                  <a:cubicBezTo>
                    <a:pt x="36900" y="61992"/>
                    <a:pt x="36900" y="61992"/>
                    <a:pt x="36900" y="65682"/>
                  </a:cubicBezTo>
                  <a:lnTo>
                    <a:pt x="36900" y="656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id="{E627FEAB-BA14-4012-B6A1-822018F499CA}"/>
                </a:ext>
              </a:extLst>
            </p:cNvPr>
            <p:cNvSpPr/>
            <p:nvPr/>
          </p:nvSpPr>
          <p:spPr>
            <a:xfrm>
              <a:off x="10326432" y="3680419"/>
              <a:ext cx="73800" cy="4428"/>
            </a:xfrm>
            <a:custGeom>
              <a:avLst/>
              <a:gdLst>
                <a:gd name="connsiteX0" fmla="*/ 0 w 73800"/>
                <a:gd name="connsiteY0" fmla="*/ 0 h 4428"/>
                <a:gd name="connsiteX1" fmla="*/ 0 w 73800"/>
                <a:gd name="connsiteY1" fmla="*/ 0 h 4428"/>
                <a:gd name="connsiteX2" fmla="*/ 0 w 73800"/>
                <a:gd name="connsiteY2" fmla="*/ 0 h 4428"/>
                <a:gd name="connsiteX3" fmla="*/ 0 w 73800"/>
                <a:gd name="connsiteY3" fmla="*/ 0 h 4428"/>
                <a:gd name="connsiteX4" fmla="*/ 0 w 73800"/>
                <a:gd name="connsiteY4" fmla="*/ 0 h 4428"/>
                <a:gd name="connsiteX5" fmla="*/ 0 w 73800"/>
                <a:gd name="connsiteY5" fmla="*/ 0 h 4428"/>
                <a:gd name="connsiteX6" fmla="*/ 0 w 73800"/>
                <a:gd name="connsiteY6" fmla="*/ 0 h 4428"/>
                <a:gd name="connsiteX7" fmla="*/ 0 w 73800"/>
                <a:gd name="connsiteY7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id="{117FDFD8-0E13-4E68-AE24-E2BA80D231C4}"/>
                </a:ext>
              </a:extLst>
            </p:cNvPr>
            <p:cNvSpPr/>
            <p:nvPr/>
          </p:nvSpPr>
          <p:spPr>
            <a:xfrm>
              <a:off x="10327170" y="3676730"/>
              <a:ext cx="592" cy="4427"/>
            </a:xfrm>
            <a:custGeom>
              <a:avLst/>
              <a:gdLst>
                <a:gd name="connsiteX0" fmla="*/ 0 w 592"/>
                <a:gd name="connsiteY0" fmla="*/ 4428 h 4427"/>
                <a:gd name="connsiteX1" fmla="*/ 0 w 592"/>
                <a:gd name="connsiteY1" fmla="*/ 4428 h 4427"/>
                <a:gd name="connsiteX2" fmla="*/ 0 w 592"/>
                <a:gd name="connsiteY2" fmla="*/ 0 h 4427"/>
                <a:gd name="connsiteX3" fmla="*/ 0 w 592"/>
                <a:gd name="connsiteY3" fmla="*/ 0 h 4427"/>
                <a:gd name="connsiteX4" fmla="*/ 0 w 592"/>
                <a:gd name="connsiteY4" fmla="*/ 0 h 4427"/>
                <a:gd name="connsiteX5" fmla="*/ 0 w 592"/>
                <a:gd name="connsiteY5" fmla="*/ 0 h 4427"/>
                <a:gd name="connsiteX6" fmla="*/ 0 w 592"/>
                <a:gd name="connsiteY6" fmla="*/ 0 h 4427"/>
                <a:gd name="connsiteX7" fmla="*/ 0 w 592"/>
                <a:gd name="connsiteY7" fmla="*/ 0 h 4427"/>
                <a:gd name="connsiteX8" fmla="*/ 0 w 592"/>
                <a:gd name="connsiteY8" fmla="*/ 0 h 4427"/>
                <a:gd name="connsiteX9" fmla="*/ 0 w 592"/>
                <a:gd name="connsiteY9" fmla="*/ 0 h 4427"/>
                <a:gd name="connsiteX10" fmla="*/ 0 w 592"/>
                <a:gd name="connsiteY10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2" h="4427">
                  <a:moveTo>
                    <a:pt x="0" y="4428"/>
                  </a:moveTo>
                  <a:lnTo>
                    <a:pt x="0" y="4428"/>
                  </a:lnTo>
                  <a:cubicBezTo>
                    <a:pt x="790" y="3058"/>
                    <a:pt x="790" y="13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64" y="1401"/>
                    <a:pt x="664" y="3027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id="{9A8C74FE-47FF-42B6-A7F7-8641C4790163}"/>
                </a:ext>
              </a:extLst>
            </p:cNvPr>
            <p:cNvSpPr/>
            <p:nvPr/>
          </p:nvSpPr>
          <p:spPr>
            <a:xfrm>
              <a:off x="10322742" y="3681158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  <a:gd name="connsiteX4" fmla="*/ 4428 w 4428"/>
                <a:gd name="connsiteY4" fmla="*/ 0 h 73800"/>
                <a:gd name="connsiteX5" fmla="*/ 4428 w 4428"/>
                <a:gd name="connsiteY5" fmla="*/ 0 h 73800"/>
                <a:gd name="connsiteX6" fmla="*/ 4428 w 4428"/>
                <a:gd name="connsiteY6" fmla="*/ 0 h 73800"/>
                <a:gd name="connsiteX7" fmla="*/ 4428 w 4428"/>
                <a:gd name="connsiteY7" fmla="*/ 0 h 73800"/>
                <a:gd name="connsiteX8" fmla="*/ 4428 w 4428"/>
                <a:gd name="connsiteY8" fmla="*/ 0 h 73800"/>
                <a:gd name="connsiteX9" fmla="*/ 0 w 4428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id="{BB10FCD9-4CA7-4700-BBF4-1F31E0C8A30F}"/>
                </a:ext>
              </a:extLst>
            </p:cNvPr>
            <p:cNvSpPr/>
            <p:nvPr/>
          </p:nvSpPr>
          <p:spPr>
            <a:xfrm>
              <a:off x="10329384" y="36855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id="{ADCB2F88-8722-4C0C-BEC4-ABE39E9B64C9}"/>
                </a:ext>
              </a:extLst>
            </p:cNvPr>
            <p:cNvSpPr/>
            <p:nvPr/>
          </p:nvSpPr>
          <p:spPr>
            <a:xfrm>
              <a:off x="10327170" y="36804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id="{073BB76A-7E9B-4BAE-A6B1-18649244962F}"/>
                </a:ext>
              </a:extLst>
            </p:cNvPr>
            <p:cNvSpPr/>
            <p:nvPr/>
          </p:nvSpPr>
          <p:spPr>
            <a:xfrm>
              <a:off x="10327170" y="36804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id="{9F5DB2C2-8F2D-4794-90A7-7D270C8689F2}"/>
                </a:ext>
              </a:extLst>
            </p:cNvPr>
            <p:cNvSpPr/>
            <p:nvPr/>
          </p:nvSpPr>
          <p:spPr>
            <a:xfrm>
              <a:off x="10327907" y="3669350"/>
              <a:ext cx="8118" cy="5903"/>
            </a:xfrm>
            <a:custGeom>
              <a:avLst/>
              <a:gdLst>
                <a:gd name="connsiteX0" fmla="*/ 7380 w 8118"/>
                <a:gd name="connsiteY0" fmla="*/ 5904 h 5903"/>
                <a:gd name="connsiteX1" fmla="*/ 0 w 8118"/>
                <a:gd name="connsiteY1" fmla="*/ 5904 h 5903"/>
                <a:gd name="connsiteX2" fmla="*/ 0 w 8118"/>
                <a:gd name="connsiteY2" fmla="*/ 5904 h 5903"/>
                <a:gd name="connsiteX3" fmla="*/ 4428 w 8118"/>
                <a:gd name="connsiteY3" fmla="*/ 5904 h 5903"/>
                <a:gd name="connsiteX4" fmla="*/ 8118 w 8118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5903">
                  <a:moveTo>
                    <a:pt x="7380" y="5904"/>
                  </a:move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4428" y="5904"/>
                  </a:lnTo>
                  <a:cubicBezTo>
                    <a:pt x="5144" y="3657"/>
                    <a:pt x="6413" y="1627"/>
                    <a:pt x="8118" y="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id="{9B152770-E366-4907-81D6-67878A25334C}"/>
                </a:ext>
              </a:extLst>
            </p:cNvPr>
            <p:cNvSpPr/>
            <p:nvPr/>
          </p:nvSpPr>
          <p:spPr>
            <a:xfrm>
              <a:off x="10324955" y="3676730"/>
              <a:ext cx="9594" cy="10331"/>
            </a:xfrm>
            <a:custGeom>
              <a:avLst/>
              <a:gdLst>
                <a:gd name="connsiteX0" fmla="*/ 6642 w 9594"/>
                <a:gd name="connsiteY0" fmla="*/ 4428 h 10331"/>
                <a:gd name="connsiteX1" fmla="*/ 2214 w 9594"/>
                <a:gd name="connsiteY1" fmla="*/ 4428 h 10331"/>
                <a:gd name="connsiteX2" fmla="*/ 9594 w 9594"/>
                <a:gd name="connsiteY2" fmla="*/ 4428 h 10331"/>
                <a:gd name="connsiteX3" fmla="*/ 9594 w 9594"/>
                <a:gd name="connsiteY3" fmla="*/ 4428 h 10331"/>
                <a:gd name="connsiteX4" fmla="*/ 5904 w 9594"/>
                <a:gd name="connsiteY4" fmla="*/ 10332 h 10331"/>
                <a:gd name="connsiteX5" fmla="*/ 6642 w 9594"/>
                <a:gd name="connsiteY5" fmla="*/ 4428 h 10331"/>
                <a:gd name="connsiteX6" fmla="*/ 6642 w 9594"/>
                <a:gd name="connsiteY6" fmla="*/ 4428 h 10331"/>
                <a:gd name="connsiteX7" fmla="*/ 6642 w 9594"/>
                <a:gd name="connsiteY7" fmla="*/ 0 h 10331"/>
                <a:gd name="connsiteX8" fmla="*/ 0 w 9594"/>
                <a:gd name="connsiteY8" fmla="*/ 0 h 10331"/>
                <a:gd name="connsiteX9" fmla="*/ 0 w 9594"/>
                <a:gd name="connsiteY9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10331">
                  <a:moveTo>
                    <a:pt x="6642" y="4428"/>
                  </a:moveTo>
                  <a:lnTo>
                    <a:pt x="2214" y="4428"/>
                  </a:lnTo>
                  <a:lnTo>
                    <a:pt x="9594" y="4428"/>
                  </a:lnTo>
                  <a:lnTo>
                    <a:pt x="9594" y="4428"/>
                  </a:lnTo>
                  <a:cubicBezTo>
                    <a:pt x="8037" y="6173"/>
                    <a:pt x="6790" y="8170"/>
                    <a:pt x="5904" y="10332"/>
                  </a:cubicBezTo>
                  <a:close/>
                  <a:moveTo>
                    <a:pt x="6642" y="4428"/>
                  </a:moveTo>
                  <a:lnTo>
                    <a:pt x="6642" y="4428"/>
                  </a:lnTo>
                  <a:cubicBezTo>
                    <a:pt x="6642" y="4428"/>
                    <a:pt x="6642" y="4428"/>
                    <a:pt x="6642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id="{415485BE-DC1A-454A-8553-D96A52EC16DF}"/>
                </a:ext>
              </a:extLst>
            </p:cNvPr>
            <p:cNvSpPr/>
            <p:nvPr/>
          </p:nvSpPr>
          <p:spPr>
            <a:xfrm>
              <a:off x="10331597" y="3677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id="{7908A5A4-1962-4D22-B650-546550ED8529}"/>
                </a:ext>
              </a:extLst>
            </p:cNvPr>
            <p:cNvSpPr/>
            <p:nvPr/>
          </p:nvSpPr>
          <p:spPr>
            <a:xfrm>
              <a:off x="10326738" y="3683371"/>
              <a:ext cx="431" cy="4428"/>
            </a:xfrm>
            <a:custGeom>
              <a:avLst/>
              <a:gdLst>
                <a:gd name="connsiteX0" fmla="*/ 432 w 431"/>
                <a:gd name="connsiteY0" fmla="*/ 0 h 4428"/>
                <a:gd name="connsiteX1" fmla="*/ 432 w 431"/>
                <a:gd name="connsiteY1" fmla="*/ 0 h 4428"/>
                <a:gd name="connsiteX2" fmla="*/ 432 w 431"/>
                <a:gd name="connsiteY2" fmla="*/ 0 h 4428"/>
                <a:gd name="connsiteX3" fmla="*/ 432 w 431"/>
                <a:gd name="connsiteY3" fmla="*/ 4428 h 4428"/>
                <a:gd name="connsiteX4" fmla="*/ 432 w 431"/>
                <a:gd name="connsiteY4" fmla="*/ 4428 h 4428"/>
                <a:gd name="connsiteX5" fmla="*/ 432 w 431"/>
                <a:gd name="connsiteY5" fmla="*/ 4428 h 4428"/>
                <a:gd name="connsiteX6" fmla="*/ 432 w 431"/>
                <a:gd name="connsiteY6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" h="4428">
                  <a:moveTo>
                    <a:pt x="432" y="0"/>
                  </a:moveTo>
                  <a:lnTo>
                    <a:pt x="432" y="0"/>
                  </a:lnTo>
                  <a:cubicBezTo>
                    <a:pt x="432" y="0"/>
                    <a:pt x="432" y="0"/>
                    <a:pt x="432" y="0"/>
                  </a:cubicBezTo>
                  <a:cubicBezTo>
                    <a:pt x="-144" y="1420"/>
                    <a:pt x="-144" y="3008"/>
                    <a:pt x="432" y="4428"/>
                  </a:cubicBezTo>
                  <a:lnTo>
                    <a:pt x="432" y="4428"/>
                  </a:lnTo>
                  <a:cubicBezTo>
                    <a:pt x="432" y="4428"/>
                    <a:pt x="432" y="4428"/>
                    <a:pt x="432" y="4428"/>
                  </a:cubicBezTo>
                  <a:cubicBezTo>
                    <a:pt x="432" y="4428"/>
                    <a:pt x="432" y="4428"/>
                    <a:pt x="432" y="4428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id="{1535E0A5-C2E9-415D-B891-CC7BB3CCF307}"/>
                </a:ext>
              </a:extLst>
            </p:cNvPr>
            <p:cNvSpPr/>
            <p:nvPr/>
          </p:nvSpPr>
          <p:spPr>
            <a:xfrm>
              <a:off x="10326432" y="36885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id="{9E11E462-B45A-4B32-BA04-4E00EAE69402}"/>
                </a:ext>
              </a:extLst>
            </p:cNvPr>
            <p:cNvSpPr/>
            <p:nvPr/>
          </p:nvSpPr>
          <p:spPr>
            <a:xfrm>
              <a:off x="10326432" y="36826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id="{C42028BB-4699-4FE2-9FB4-5F7C4E83A597}"/>
                </a:ext>
              </a:extLst>
            </p:cNvPr>
            <p:cNvSpPr/>
            <p:nvPr/>
          </p:nvSpPr>
          <p:spPr>
            <a:xfrm>
              <a:off x="10325694" y="36841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id="{7194072D-F9A3-4A76-B47C-BD0BE0DAD574}"/>
                </a:ext>
              </a:extLst>
            </p:cNvPr>
            <p:cNvSpPr/>
            <p:nvPr/>
          </p:nvSpPr>
          <p:spPr>
            <a:xfrm>
              <a:off x="10325694" y="36855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id="{8D20F50B-1023-4F42-990A-45889F02A3EC}"/>
                </a:ext>
              </a:extLst>
            </p:cNvPr>
            <p:cNvSpPr/>
            <p:nvPr/>
          </p:nvSpPr>
          <p:spPr>
            <a:xfrm>
              <a:off x="10248203" y="3760124"/>
              <a:ext cx="62730" cy="16670"/>
            </a:xfrm>
            <a:custGeom>
              <a:avLst/>
              <a:gdLst>
                <a:gd name="connsiteX0" fmla="*/ 42066 w 62730"/>
                <a:gd name="connsiteY0" fmla="*/ 0 h 16670"/>
                <a:gd name="connsiteX1" fmla="*/ 33210 w 62730"/>
                <a:gd name="connsiteY1" fmla="*/ 4428 h 16670"/>
                <a:gd name="connsiteX2" fmla="*/ 22878 w 62730"/>
                <a:gd name="connsiteY2" fmla="*/ 4428 h 16670"/>
                <a:gd name="connsiteX3" fmla="*/ 14022 w 62730"/>
                <a:gd name="connsiteY3" fmla="*/ 4428 h 16670"/>
                <a:gd name="connsiteX4" fmla="*/ 10332 w 62730"/>
                <a:gd name="connsiteY4" fmla="*/ 4428 h 16670"/>
                <a:gd name="connsiteX5" fmla="*/ 5166 w 62730"/>
                <a:gd name="connsiteY5" fmla="*/ 4428 h 16670"/>
                <a:gd name="connsiteX6" fmla="*/ 0 w 62730"/>
                <a:gd name="connsiteY6" fmla="*/ 4428 h 16670"/>
                <a:gd name="connsiteX7" fmla="*/ 0 w 62730"/>
                <a:gd name="connsiteY7" fmla="*/ 4428 h 16670"/>
                <a:gd name="connsiteX8" fmla="*/ 0 w 62730"/>
                <a:gd name="connsiteY8" fmla="*/ 4428 h 16670"/>
                <a:gd name="connsiteX9" fmla="*/ 0 w 62730"/>
                <a:gd name="connsiteY9" fmla="*/ 4428 h 16670"/>
                <a:gd name="connsiteX10" fmla="*/ 0 w 62730"/>
                <a:gd name="connsiteY10" fmla="*/ 4428 h 16670"/>
                <a:gd name="connsiteX11" fmla="*/ 0 w 62730"/>
                <a:gd name="connsiteY11" fmla="*/ 4428 h 16670"/>
                <a:gd name="connsiteX12" fmla="*/ 0 w 62730"/>
                <a:gd name="connsiteY12" fmla="*/ 4428 h 16670"/>
                <a:gd name="connsiteX13" fmla="*/ 0 w 62730"/>
                <a:gd name="connsiteY13" fmla="*/ 4428 h 16670"/>
                <a:gd name="connsiteX14" fmla="*/ 6642 w 62730"/>
                <a:gd name="connsiteY14" fmla="*/ 4428 h 16670"/>
                <a:gd name="connsiteX15" fmla="*/ 6642 w 62730"/>
                <a:gd name="connsiteY15" fmla="*/ 4428 h 16670"/>
                <a:gd name="connsiteX16" fmla="*/ 11070 w 62730"/>
                <a:gd name="connsiteY16" fmla="*/ 4428 h 16670"/>
                <a:gd name="connsiteX17" fmla="*/ 22140 w 62730"/>
                <a:gd name="connsiteY17" fmla="*/ 16236 h 16670"/>
                <a:gd name="connsiteX18" fmla="*/ 35424 w 62730"/>
                <a:gd name="connsiteY18" fmla="*/ 16236 h 16670"/>
                <a:gd name="connsiteX19" fmla="*/ 43542 w 62730"/>
                <a:gd name="connsiteY19" fmla="*/ 16236 h 16670"/>
                <a:gd name="connsiteX20" fmla="*/ 55350 w 62730"/>
                <a:gd name="connsiteY20" fmla="*/ 11808 h 16670"/>
                <a:gd name="connsiteX21" fmla="*/ 55350 w 62730"/>
                <a:gd name="connsiteY21" fmla="*/ 11808 h 16670"/>
                <a:gd name="connsiteX22" fmla="*/ 62730 w 62730"/>
                <a:gd name="connsiteY22" fmla="*/ 7380 h 16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730" h="16670">
                  <a:moveTo>
                    <a:pt x="42066" y="0"/>
                  </a:moveTo>
                  <a:lnTo>
                    <a:pt x="33210" y="4428"/>
                  </a:lnTo>
                  <a:cubicBezTo>
                    <a:pt x="29852" y="5502"/>
                    <a:pt x="26236" y="5502"/>
                    <a:pt x="22878" y="4428"/>
                  </a:cubicBezTo>
                  <a:cubicBezTo>
                    <a:pt x="19970" y="5147"/>
                    <a:pt x="16930" y="5147"/>
                    <a:pt x="14022" y="4428"/>
                  </a:cubicBezTo>
                  <a:lnTo>
                    <a:pt x="10332" y="4428"/>
                  </a:lnTo>
                  <a:lnTo>
                    <a:pt x="5166" y="4428"/>
                  </a:lnTo>
                  <a:cubicBezTo>
                    <a:pt x="5166" y="4428"/>
                    <a:pt x="738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6642" y="4428"/>
                  </a:lnTo>
                  <a:lnTo>
                    <a:pt x="6642" y="4428"/>
                  </a:lnTo>
                  <a:lnTo>
                    <a:pt x="11070" y="4428"/>
                  </a:lnTo>
                  <a:lnTo>
                    <a:pt x="22140" y="16236"/>
                  </a:lnTo>
                  <a:lnTo>
                    <a:pt x="35424" y="16236"/>
                  </a:lnTo>
                  <a:cubicBezTo>
                    <a:pt x="38096" y="16815"/>
                    <a:pt x="40870" y="16815"/>
                    <a:pt x="43542" y="16236"/>
                  </a:cubicBezTo>
                  <a:cubicBezTo>
                    <a:pt x="43542" y="16236"/>
                    <a:pt x="52398" y="16236"/>
                    <a:pt x="55350" y="11808"/>
                  </a:cubicBezTo>
                  <a:lnTo>
                    <a:pt x="55350" y="11808"/>
                  </a:lnTo>
                  <a:cubicBezTo>
                    <a:pt x="57527" y="9905"/>
                    <a:pt x="60029" y="8406"/>
                    <a:pt x="62730" y="738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id="{066F3F57-B7D5-4EE4-9C37-F0FCD2455EB4}"/>
                </a:ext>
              </a:extLst>
            </p:cNvPr>
            <p:cNvSpPr/>
            <p:nvPr/>
          </p:nvSpPr>
          <p:spPr>
            <a:xfrm>
              <a:off x="10255584" y="3760124"/>
              <a:ext cx="36161" cy="5233"/>
            </a:xfrm>
            <a:custGeom>
              <a:avLst/>
              <a:gdLst>
                <a:gd name="connsiteX0" fmla="*/ 14760 w 36161"/>
                <a:gd name="connsiteY0" fmla="*/ 0 h 5233"/>
                <a:gd name="connsiteX1" fmla="*/ 6642 w 36161"/>
                <a:gd name="connsiteY1" fmla="*/ 4428 h 5233"/>
                <a:gd name="connsiteX2" fmla="*/ 0 w 36161"/>
                <a:gd name="connsiteY2" fmla="*/ 4428 h 5233"/>
                <a:gd name="connsiteX3" fmla="*/ 4428 w 36161"/>
                <a:gd name="connsiteY3" fmla="*/ 4428 h 5233"/>
                <a:gd name="connsiteX4" fmla="*/ 8118 w 36161"/>
                <a:gd name="connsiteY4" fmla="*/ 4428 h 5233"/>
                <a:gd name="connsiteX5" fmla="*/ 16974 w 36161"/>
                <a:gd name="connsiteY5" fmla="*/ 4428 h 5233"/>
                <a:gd name="connsiteX6" fmla="*/ 27306 w 36161"/>
                <a:gd name="connsiteY6" fmla="*/ 4428 h 5233"/>
                <a:gd name="connsiteX7" fmla="*/ 36162 w 36161"/>
                <a:gd name="connsiteY7" fmla="*/ 0 h 5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161" h="5233">
                  <a:moveTo>
                    <a:pt x="14760" y="0"/>
                  </a:moveTo>
                  <a:lnTo>
                    <a:pt x="6642" y="4428"/>
                  </a:lnTo>
                  <a:lnTo>
                    <a:pt x="0" y="4428"/>
                  </a:lnTo>
                  <a:lnTo>
                    <a:pt x="4428" y="4428"/>
                  </a:lnTo>
                  <a:lnTo>
                    <a:pt x="8118" y="4428"/>
                  </a:lnTo>
                  <a:cubicBezTo>
                    <a:pt x="11026" y="5147"/>
                    <a:pt x="14066" y="5147"/>
                    <a:pt x="16974" y="4428"/>
                  </a:cubicBezTo>
                  <a:cubicBezTo>
                    <a:pt x="20332" y="5502"/>
                    <a:pt x="23948" y="5502"/>
                    <a:pt x="27306" y="4428"/>
                  </a:cubicBezTo>
                  <a:lnTo>
                    <a:pt x="3616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id="{70D84F91-CBD7-454C-8C23-6E65D78E22A7}"/>
                </a:ext>
              </a:extLst>
            </p:cNvPr>
            <p:cNvSpPr/>
            <p:nvPr/>
          </p:nvSpPr>
          <p:spPr>
            <a:xfrm>
              <a:off x="10248203" y="3760124"/>
              <a:ext cx="22140" cy="73800"/>
            </a:xfrm>
            <a:custGeom>
              <a:avLst/>
              <a:gdLst>
                <a:gd name="connsiteX0" fmla="*/ 22140 w 22140"/>
                <a:gd name="connsiteY0" fmla="*/ 0 h 73800"/>
                <a:gd name="connsiteX1" fmla="*/ 0 w 22140"/>
                <a:gd name="connsiteY1" fmla="*/ 0 h 73800"/>
                <a:gd name="connsiteX2" fmla="*/ 0 w 22140"/>
                <a:gd name="connsiteY2" fmla="*/ 0 h 73800"/>
                <a:gd name="connsiteX3" fmla="*/ 5166 w 22140"/>
                <a:gd name="connsiteY3" fmla="*/ 0 h 73800"/>
                <a:gd name="connsiteX4" fmla="*/ 12546 w 22140"/>
                <a:gd name="connsiteY4" fmla="*/ 0 h 73800"/>
                <a:gd name="connsiteX5" fmla="*/ 22140 w 2214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40" h="73800">
                  <a:moveTo>
                    <a:pt x="2214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lnTo>
                    <a:pt x="12546" y="0"/>
                  </a:lnTo>
                  <a:lnTo>
                    <a:pt x="22140" y="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id="{CA91F0D6-1CE2-4EF9-8442-8A6F48E9D769}"/>
                </a:ext>
              </a:extLst>
            </p:cNvPr>
            <p:cNvSpPr/>
            <p:nvPr/>
          </p:nvSpPr>
          <p:spPr>
            <a:xfrm>
              <a:off x="10295436" y="37601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id="{34D0DDB0-471C-4E9F-A04F-867A7139984F}"/>
                </a:ext>
              </a:extLst>
            </p:cNvPr>
            <p:cNvSpPr/>
            <p:nvPr/>
          </p:nvSpPr>
          <p:spPr>
            <a:xfrm>
              <a:off x="10294697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id="{F43BDDCC-56E9-4D34-9D47-A0062AE37093}"/>
                </a:ext>
              </a:extLst>
            </p:cNvPr>
            <p:cNvSpPr/>
            <p:nvPr/>
          </p:nvSpPr>
          <p:spPr>
            <a:xfrm>
              <a:off x="10294697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id="{57023A92-4F1E-4C2C-A13F-1E2AB990062C}"/>
                </a:ext>
              </a:extLst>
            </p:cNvPr>
            <p:cNvSpPr/>
            <p:nvPr/>
          </p:nvSpPr>
          <p:spPr>
            <a:xfrm>
              <a:off x="10294697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id="{B5B00CDB-4546-4512-AF6F-08FD53B3A8E4}"/>
                </a:ext>
              </a:extLst>
            </p:cNvPr>
            <p:cNvSpPr/>
            <p:nvPr/>
          </p:nvSpPr>
          <p:spPr>
            <a:xfrm>
              <a:off x="10295436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id="{C9DC4793-3D48-4C6F-AE99-B8EC42B12B29}"/>
                </a:ext>
              </a:extLst>
            </p:cNvPr>
            <p:cNvSpPr/>
            <p:nvPr/>
          </p:nvSpPr>
          <p:spPr>
            <a:xfrm>
              <a:off x="10291007" y="3761600"/>
              <a:ext cx="19188" cy="291"/>
            </a:xfrm>
            <a:custGeom>
              <a:avLst/>
              <a:gdLst>
                <a:gd name="connsiteX0" fmla="*/ 4428 w 19188"/>
                <a:gd name="connsiteY0" fmla="*/ 0 h 291"/>
                <a:gd name="connsiteX1" fmla="*/ 4428 w 19188"/>
                <a:gd name="connsiteY1" fmla="*/ 0 h 291"/>
                <a:gd name="connsiteX2" fmla="*/ 0 w 19188"/>
                <a:gd name="connsiteY2" fmla="*/ 0 h 291"/>
                <a:gd name="connsiteX3" fmla="*/ 4428 w 19188"/>
                <a:gd name="connsiteY3" fmla="*/ 0 h 291"/>
                <a:gd name="connsiteX4" fmla="*/ 19188 w 19188"/>
                <a:gd name="connsiteY4" fmla="*/ 0 h 291"/>
                <a:gd name="connsiteX5" fmla="*/ 5166 w 19188"/>
                <a:gd name="connsiteY5" fmla="*/ 0 h 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88" h="291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9343" y="388"/>
                    <a:pt x="14273" y="388"/>
                    <a:pt x="19188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id="{F35CD4AF-4DC3-4D9C-95BB-68D2D438E925}"/>
                </a:ext>
              </a:extLst>
            </p:cNvPr>
            <p:cNvSpPr/>
            <p:nvPr/>
          </p:nvSpPr>
          <p:spPr>
            <a:xfrm>
              <a:off x="10291007" y="3761600"/>
              <a:ext cx="19188" cy="73800"/>
            </a:xfrm>
            <a:custGeom>
              <a:avLst/>
              <a:gdLst>
                <a:gd name="connsiteX0" fmla="*/ 4428 w 19188"/>
                <a:gd name="connsiteY0" fmla="*/ 0 h 73800"/>
                <a:gd name="connsiteX1" fmla="*/ 4428 w 19188"/>
                <a:gd name="connsiteY1" fmla="*/ 0 h 73800"/>
                <a:gd name="connsiteX2" fmla="*/ 0 w 19188"/>
                <a:gd name="connsiteY2" fmla="*/ 0 h 73800"/>
                <a:gd name="connsiteX3" fmla="*/ 0 w 19188"/>
                <a:gd name="connsiteY3" fmla="*/ 0 h 73800"/>
                <a:gd name="connsiteX4" fmla="*/ 4428 w 19188"/>
                <a:gd name="connsiteY4" fmla="*/ 0 h 73800"/>
                <a:gd name="connsiteX5" fmla="*/ 19188 w 19188"/>
                <a:gd name="connsiteY5" fmla="*/ 0 h 73800"/>
                <a:gd name="connsiteX6" fmla="*/ 5166 w 1918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19188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id="{C4783915-7D43-402C-A515-4E6F5AE28B4E}"/>
                </a:ext>
              </a:extLst>
            </p:cNvPr>
            <p:cNvSpPr/>
            <p:nvPr/>
          </p:nvSpPr>
          <p:spPr>
            <a:xfrm>
              <a:off x="10290270" y="3761600"/>
              <a:ext cx="18450" cy="73800"/>
            </a:xfrm>
            <a:custGeom>
              <a:avLst/>
              <a:gdLst>
                <a:gd name="connsiteX0" fmla="*/ 5166 w 18450"/>
                <a:gd name="connsiteY0" fmla="*/ 0 h 73800"/>
                <a:gd name="connsiteX1" fmla="*/ 0 w 18450"/>
                <a:gd name="connsiteY1" fmla="*/ 0 h 73800"/>
                <a:gd name="connsiteX2" fmla="*/ 4428 w 18450"/>
                <a:gd name="connsiteY2" fmla="*/ 0 h 73800"/>
                <a:gd name="connsiteX3" fmla="*/ 18450 w 18450"/>
                <a:gd name="connsiteY3" fmla="*/ 0 h 73800"/>
                <a:gd name="connsiteX4" fmla="*/ 5166 w 1845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73800">
                  <a:moveTo>
                    <a:pt x="5166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18450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id="{8A171C82-A507-4A86-8B5E-86668F2FE0FC}"/>
                </a:ext>
              </a:extLst>
            </p:cNvPr>
            <p:cNvSpPr/>
            <p:nvPr/>
          </p:nvSpPr>
          <p:spPr>
            <a:xfrm>
              <a:off x="10291007" y="3762337"/>
              <a:ext cx="18450" cy="306"/>
            </a:xfrm>
            <a:custGeom>
              <a:avLst/>
              <a:gdLst>
                <a:gd name="connsiteX0" fmla="*/ 4428 w 18450"/>
                <a:gd name="connsiteY0" fmla="*/ 0 h 306"/>
                <a:gd name="connsiteX1" fmla="*/ 4428 w 18450"/>
                <a:gd name="connsiteY1" fmla="*/ 0 h 306"/>
                <a:gd name="connsiteX2" fmla="*/ 0 w 18450"/>
                <a:gd name="connsiteY2" fmla="*/ 0 h 306"/>
                <a:gd name="connsiteX3" fmla="*/ 0 w 18450"/>
                <a:gd name="connsiteY3" fmla="*/ 0 h 306"/>
                <a:gd name="connsiteX4" fmla="*/ 4428 w 18450"/>
                <a:gd name="connsiteY4" fmla="*/ 0 h 306"/>
                <a:gd name="connsiteX5" fmla="*/ 18450 w 18450"/>
                <a:gd name="connsiteY5" fmla="*/ 0 h 306"/>
                <a:gd name="connsiteX6" fmla="*/ 5166 w 18450"/>
                <a:gd name="connsiteY6" fmla="*/ 0 h 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306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9092" y="408"/>
                    <a:pt x="13786" y="408"/>
                    <a:pt x="18450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id="{0F8840B3-1405-429B-B1C3-9CA131613D76}"/>
                </a:ext>
              </a:extLst>
            </p:cNvPr>
            <p:cNvSpPr/>
            <p:nvPr/>
          </p:nvSpPr>
          <p:spPr>
            <a:xfrm>
              <a:off x="10290270" y="3762337"/>
              <a:ext cx="18450" cy="333"/>
            </a:xfrm>
            <a:custGeom>
              <a:avLst/>
              <a:gdLst>
                <a:gd name="connsiteX0" fmla="*/ 5166 w 18450"/>
                <a:gd name="connsiteY0" fmla="*/ 0 h 333"/>
                <a:gd name="connsiteX1" fmla="*/ 5166 w 18450"/>
                <a:gd name="connsiteY1" fmla="*/ 0 h 333"/>
                <a:gd name="connsiteX2" fmla="*/ 0 w 18450"/>
                <a:gd name="connsiteY2" fmla="*/ 0 h 333"/>
                <a:gd name="connsiteX3" fmla="*/ 0 w 18450"/>
                <a:gd name="connsiteY3" fmla="*/ 0 h 333"/>
                <a:gd name="connsiteX4" fmla="*/ 4428 w 18450"/>
                <a:gd name="connsiteY4" fmla="*/ 0 h 333"/>
                <a:gd name="connsiteX5" fmla="*/ 18450 w 18450"/>
                <a:gd name="connsiteY5" fmla="*/ 0 h 333"/>
                <a:gd name="connsiteX6" fmla="*/ 5166 w 18450"/>
                <a:gd name="connsiteY6" fmla="*/ 0 h 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333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9092" y="445"/>
                    <a:pt x="13786" y="445"/>
                    <a:pt x="18450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id="{DC1FAF38-903F-4A02-B9D2-2996B113AD4D}"/>
                </a:ext>
              </a:extLst>
            </p:cNvPr>
            <p:cNvSpPr/>
            <p:nvPr/>
          </p:nvSpPr>
          <p:spPr>
            <a:xfrm>
              <a:off x="10290270" y="3762337"/>
              <a:ext cx="18450" cy="73800"/>
            </a:xfrm>
            <a:custGeom>
              <a:avLst/>
              <a:gdLst>
                <a:gd name="connsiteX0" fmla="*/ 5166 w 18450"/>
                <a:gd name="connsiteY0" fmla="*/ 0 h 73800"/>
                <a:gd name="connsiteX1" fmla="*/ 5166 w 18450"/>
                <a:gd name="connsiteY1" fmla="*/ 0 h 73800"/>
                <a:gd name="connsiteX2" fmla="*/ 0 w 18450"/>
                <a:gd name="connsiteY2" fmla="*/ 0 h 73800"/>
                <a:gd name="connsiteX3" fmla="*/ 0 w 18450"/>
                <a:gd name="connsiteY3" fmla="*/ 0 h 73800"/>
                <a:gd name="connsiteX4" fmla="*/ 4428 w 18450"/>
                <a:gd name="connsiteY4" fmla="*/ 0 h 73800"/>
                <a:gd name="connsiteX5" fmla="*/ 18450 w 18450"/>
                <a:gd name="connsiteY5" fmla="*/ 0 h 73800"/>
                <a:gd name="connsiteX6" fmla="*/ 5166 w 1845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73800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18450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id="{698038F7-9D3F-47BF-A279-B890C43B6D1F}"/>
                </a:ext>
              </a:extLst>
            </p:cNvPr>
            <p:cNvSpPr/>
            <p:nvPr/>
          </p:nvSpPr>
          <p:spPr>
            <a:xfrm>
              <a:off x="10290270" y="3760124"/>
              <a:ext cx="19925" cy="73800"/>
            </a:xfrm>
            <a:custGeom>
              <a:avLst/>
              <a:gdLst>
                <a:gd name="connsiteX0" fmla="*/ 19926 w 19925"/>
                <a:gd name="connsiteY0" fmla="*/ 0 h 73800"/>
                <a:gd name="connsiteX1" fmla="*/ 0 w 19925"/>
                <a:gd name="connsiteY1" fmla="*/ 0 h 73800"/>
                <a:gd name="connsiteX2" fmla="*/ 19926 w 19925"/>
                <a:gd name="connsiteY2" fmla="*/ 0 h 73800"/>
                <a:gd name="connsiteX3" fmla="*/ 19926 w 19925"/>
                <a:gd name="connsiteY3" fmla="*/ 0 h 73800"/>
                <a:gd name="connsiteX4" fmla="*/ 19926 w 1992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5" h="73800">
                  <a:moveTo>
                    <a:pt x="19926" y="0"/>
                  </a:moveTo>
                  <a:lnTo>
                    <a:pt x="0" y="0"/>
                  </a:lnTo>
                  <a:lnTo>
                    <a:pt x="19926" y="0"/>
                  </a:lnTo>
                  <a:lnTo>
                    <a:pt x="19926" y="0"/>
                  </a:lnTo>
                  <a:lnTo>
                    <a:pt x="19926" y="0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id="{F7A94EF1-9E23-4BD9-BA37-586335B93655}"/>
                </a:ext>
              </a:extLst>
            </p:cNvPr>
            <p:cNvSpPr/>
            <p:nvPr/>
          </p:nvSpPr>
          <p:spPr>
            <a:xfrm>
              <a:off x="10291007" y="3763076"/>
              <a:ext cx="19188" cy="363"/>
            </a:xfrm>
            <a:custGeom>
              <a:avLst/>
              <a:gdLst>
                <a:gd name="connsiteX0" fmla="*/ 5166 w 19188"/>
                <a:gd name="connsiteY0" fmla="*/ 0 h 363"/>
                <a:gd name="connsiteX1" fmla="*/ 5166 w 19188"/>
                <a:gd name="connsiteY1" fmla="*/ 0 h 363"/>
                <a:gd name="connsiteX2" fmla="*/ 0 w 19188"/>
                <a:gd name="connsiteY2" fmla="*/ 0 h 363"/>
                <a:gd name="connsiteX3" fmla="*/ 5166 w 19188"/>
                <a:gd name="connsiteY3" fmla="*/ 0 h 363"/>
                <a:gd name="connsiteX4" fmla="*/ 19188 w 19188"/>
                <a:gd name="connsiteY4" fmla="*/ 0 h 363"/>
                <a:gd name="connsiteX5" fmla="*/ 19188 w 19188"/>
                <a:gd name="connsiteY5" fmla="*/ 0 h 363"/>
                <a:gd name="connsiteX6" fmla="*/ 6642 w 19188"/>
                <a:gd name="connsiteY6" fmla="*/ 0 h 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" h="363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9830" y="484"/>
                    <a:pt x="14524" y="484"/>
                    <a:pt x="19188" y="0"/>
                  </a:cubicBezTo>
                  <a:lnTo>
                    <a:pt x="19188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id="{5F38D9C9-05A9-433E-B0C3-1C6D91764D3E}"/>
                </a:ext>
              </a:extLst>
            </p:cNvPr>
            <p:cNvSpPr/>
            <p:nvPr/>
          </p:nvSpPr>
          <p:spPr>
            <a:xfrm>
              <a:off x="10270344" y="3769717"/>
              <a:ext cx="15498" cy="73800"/>
            </a:xfrm>
            <a:custGeom>
              <a:avLst/>
              <a:gdLst>
                <a:gd name="connsiteX0" fmla="*/ 9594 w 15498"/>
                <a:gd name="connsiteY0" fmla="*/ 0 h 73800"/>
                <a:gd name="connsiteX1" fmla="*/ 0 w 15498"/>
                <a:gd name="connsiteY1" fmla="*/ 0 h 73800"/>
                <a:gd name="connsiteX2" fmla="*/ 3690 w 15498"/>
                <a:gd name="connsiteY2" fmla="*/ 0 h 73800"/>
                <a:gd name="connsiteX3" fmla="*/ 8118 w 15498"/>
                <a:gd name="connsiteY3" fmla="*/ 0 h 73800"/>
                <a:gd name="connsiteX4" fmla="*/ 15498 w 15498"/>
                <a:gd name="connsiteY4" fmla="*/ 0 h 73800"/>
                <a:gd name="connsiteX5" fmla="*/ 8118 w 1549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98" h="73800">
                  <a:moveTo>
                    <a:pt x="9594" y="0"/>
                  </a:moveTo>
                  <a:lnTo>
                    <a:pt x="0" y="0"/>
                  </a:lnTo>
                  <a:cubicBezTo>
                    <a:pt x="0" y="0"/>
                    <a:pt x="3690" y="0"/>
                    <a:pt x="3690" y="0"/>
                  </a:cubicBezTo>
                  <a:lnTo>
                    <a:pt x="8118" y="0"/>
                  </a:lnTo>
                  <a:lnTo>
                    <a:pt x="15498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id="{2776986C-E227-4842-A989-2E00001914B5}"/>
                </a:ext>
              </a:extLst>
            </p:cNvPr>
            <p:cNvSpPr/>
            <p:nvPr/>
          </p:nvSpPr>
          <p:spPr>
            <a:xfrm>
              <a:off x="10270344" y="3769717"/>
              <a:ext cx="15498" cy="73800"/>
            </a:xfrm>
            <a:custGeom>
              <a:avLst/>
              <a:gdLst>
                <a:gd name="connsiteX0" fmla="*/ 9594 w 15498"/>
                <a:gd name="connsiteY0" fmla="*/ 0 h 73800"/>
                <a:gd name="connsiteX1" fmla="*/ 0 w 15498"/>
                <a:gd name="connsiteY1" fmla="*/ 0 h 73800"/>
                <a:gd name="connsiteX2" fmla="*/ 3690 w 15498"/>
                <a:gd name="connsiteY2" fmla="*/ 0 h 73800"/>
                <a:gd name="connsiteX3" fmla="*/ 8118 w 15498"/>
                <a:gd name="connsiteY3" fmla="*/ 0 h 73800"/>
                <a:gd name="connsiteX4" fmla="*/ 15498 w 15498"/>
                <a:gd name="connsiteY4" fmla="*/ 0 h 73800"/>
                <a:gd name="connsiteX5" fmla="*/ 8118 w 1549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98" h="73800">
                  <a:moveTo>
                    <a:pt x="9594" y="0"/>
                  </a:moveTo>
                  <a:lnTo>
                    <a:pt x="0" y="0"/>
                  </a:lnTo>
                  <a:cubicBezTo>
                    <a:pt x="0" y="0"/>
                    <a:pt x="3690" y="0"/>
                    <a:pt x="3690" y="0"/>
                  </a:cubicBezTo>
                  <a:lnTo>
                    <a:pt x="8118" y="0"/>
                  </a:lnTo>
                  <a:lnTo>
                    <a:pt x="15498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id="{4D550185-99DB-4D3D-86A4-BAFBBE54EE2F}"/>
                </a:ext>
              </a:extLst>
            </p:cNvPr>
            <p:cNvSpPr/>
            <p:nvPr/>
          </p:nvSpPr>
          <p:spPr>
            <a:xfrm>
              <a:off x="10279938" y="3769717"/>
              <a:ext cx="8117" cy="73800"/>
            </a:xfrm>
            <a:custGeom>
              <a:avLst/>
              <a:gdLst>
                <a:gd name="connsiteX0" fmla="*/ 0 w 8117"/>
                <a:gd name="connsiteY0" fmla="*/ 0 h 73800"/>
                <a:gd name="connsiteX1" fmla="*/ 0 w 8117"/>
                <a:gd name="connsiteY1" fmla="*/ 0 h 73800"/>
                <a:gd name="connsiteX2" fmla="*/ 8118 w 8117"/>
                <a:gd name="connsiteY2" fmla="*/ 0 h 73800"/>
                <a:gd name="connsiteX3" fmla="*/ 8118 w 8117"/>
                <a:gd name="connsiteY3" fmla="*/ 0 h 73800"/>
                <a:gd name="connsiteX4" fmla="*/ 0 w 811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800">
                  <a:moveTo>
                    <a:pt x="0" y="0"/>
                  </a:moveTo>
                  <a:lnTo>
                    <a:pt x="0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id="{7D29BBBE-1AAF-4266-9B4A-098EA9D13DBD}"/>
                </a:ext>
              </a:extLst>
            </p:cNvPr>
            <p:cNvSpPr/>
            <p:nvPr/>
          </p:nvSpPr>
          <p:spPr>
            <a:xfrm>
              <a:off x="10279938" y="3769717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0 w 8855"/>
                <a:gd name="connsiteY1" fmla="*/ 0 h 73800"/>
                <a:gd name="connsiteX2" fmla="*/ 8856 w 8855"/>
                <a:gd name="connsiteY2" fmla="*/ 0 h 73800"/>
                <a:gd name="connsiteX3" fmla="*/ 8856 w 8855"/>
                <a:gd name="connsiteY3" fmla="*/ 0 h 73800"/>
                <a:gd name="connsiteX4" fmla="*/ 0 w 885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8118" y="0"/>
                    <a:pt x="8856" y="0"/>
                  </a:cubicBezTo>
                  <a:lnTo>
                    <a:pt x="8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id="{000D2F27-CCE9-4CF5-8054-280E9BDFF846}"/>
                </a:ext>
              </a:extLst>
            </p:cNvPr>
            <p:cNvSpPr/>
            <p:nvPr/>
          </p:nvSpPr>
          <p:spPr>
            <a:xfrm>
              <a:off x="10279938" y="3769717"/>
              <a:ext cx="8855" cy="296"/>
            </a:xfrm>
            <a:custGeom>
              <a:avLst/>
              <a:gdLst>
                <a:gd name="connsiteX0" fmla="*/ 0 w 8855"/>
                <a:gd name="connsiteY0" fmla="*/ 0 h 296"/>
                <a:gd name="connsiteX1" fmla="*/ 0 w 8855"/>
                <a:gd name="connsiteY1" fmla="*/ 0 h 296"/>
                <a:gd name="connsiteX2" fmla="*/ 8856 w 8855"/>
                <a:gd name="connsiteY2" fmla="*/ 0 h 296"/>
                <a:gd name="connsiteX3" fmla="*/ 8856 w 8855"/>
                <a:gd name="connsiteY3" fmla="*/ 0 h 296"/>
                <a:gd name="connsiteX4" fmla="*/ 0 w 8855"/>
                <a:gd name="connsiteY4" fmla="*/ 0 h 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296">
                  <a:moveTo>
                    <a:pt x="0" y="0"/>
                  </a:moveTo>
                  <a:lnTo>
                    <a:pt x="0" y="0"/>
                  </a:lnTo>
                  <a:cubicBezTo>
                    <a:pt x="2937" y="396"/>
                    <a:pt x="5919" y="396"/>
                    <a:pt x="8856" y="0"/>
                  </a:cubicBezTo>
                  <a:lnTo>
                    <a:pt x="8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id="{A04174DF-BA86-432B-BAE0-30EACF766C68}"/>
                </a:ext>
              </a:extLst>
            </p:cNvPr>
            <p:cNvSpPr/>
            <p:nvPr/>
          </p:nvSpPr>
          <p:spPr>
            <a:xfrm>
              <a:off x="10279938" y="3768980"/>
              <a:ext cx="9594" cy="73800"/>
            </a:xfrm>
            <a:custGeom>
              <a:avLst/>
              <a:gdLst>
                <a:gd name="connsiteX0" fmla="*/ 0 w 9594"/>
                <a:gd name="connsiteY0" fmla="*/ 0 h 73800"/>
                <a:gd name="connsiteX1" fmla="*/ 0 w 9594"/>
                <a:gd name="connsiteY1" fmla="*/ 0 h 73800"/>
                <a:gd name="connsiteX2" fmla="*/ 9594 w 9594"/>
                <a:gd name="connsiteY2" fmla="*/ 0 h 73800"/>
                <a:gd name="connsiteX3" fmla="*/ 0 w 9594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73800">
                  <a:moveTo>
                    <a:pt x="0" y="0"/>
                  </a:moveTo>
                  <a:lnTo>
                    <a:pt x="0" y="0"/>
                  </a:lnTo>
                  <a:lnTo>
                    <a:pt x="9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id="{59C1322C-B60C-40E3-822F-E549A5730AF8}"/>
                </a:ext>
              </a:extLst>
            </p:cNvPr>
            <p:cNvSpPr/>
            <p:nvPr/>
          </p:nvSpPr>
          <p:spPr>
            <a:xfrm>
              <a:off x="10279938" y="3768980"/>
              <a:ext cx="10332" cy="73800"/>
            </a:xfrm>
            <a:custGeom>
              <a:avLst/>
              <a:gdLst>
                <a:gd name="connsiteX0" fmla="*/ 0 w 10332"/>
                <a:gd name="connsiteY0" fmla="*/ 0 h 73800"/>
                <a:gd name="connsiteX1" fmla="*/ 0 w 10332"/>
                <a:gd name="connsiteY1" fmla="*/ 0 h 73800"/>
                <a:gd name="connsiteX2" fmla="*/ 10332 w 10332"/>
                <a:gd name="connsiteY2" fmla="*/ 0 h 73800"/>
                <a:gd name="connsiteX3" fmla="*/ 10332 w 10332"/>
                <a:gd name="connsiteY3" fmla="*/ 0 h 73800"/>
                <a:gd name="connsiteX4" fmla="*/ 738 w 1033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73800">
                  <a:moveTo>
                    <a:pt x="0" y="0"/>
                  </a:moveTo>
                  <a:lnTo>
                    <a:pt x="0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id="{5C1E1E5E-CE72-4D1C-A1C0-184E3B294EE5}"/>
                </a:ext>
              </a:extLst>
            </p:cNvPr>
            <p:cNvSpPr/>
            <p:nvPr/>
          </p:nvSpPr>
          <p:spPr>
            <a:xfrm>
              <a:off x="10280676" y="3768980"/>
              <a:ext cx="11069" cy="73800"/>
            </a:xfrm>
            <a:custGeom>
              <a:avLst/>
              <a:gdLst>
                <a:gd name="connsiteX0" fmla="*/ 0 w 11069"/>
                <a:gd name="connsiteY0" fmla="*/ 0 h 73800"/>
                <a:gd name="connsiteX1" fmla="*/ 0 w 11069"/>
                <a:gd name="connsiteY1" fmla="*/ 0 h 73800"/>
                <a:gd name="connsiteX2" fmla="*/ 11070 w 11069"/>
                <a:gd name="connsiteY2" fmla="*/ 0 h 73800"/>
                <a:gd name="connsiteX3" fmla="*/ 11070 w 11069"/>
                <a:gd name="connsiteY3" fmla="*/ 0 h 73800"/>
                <a:gd name="connsiteX4" fmla="*/ 1476 w 1106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73800">
                  <a:moveTo>
                    <a:pt x="0" y="0"/>
                  </a:moveTo>
                  <a:lnTo>
                    <a:pt x="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id="{83FC0A18-7583-4269-8044-8A6CE1BC6FCD}"/>
                </a:ext>
              </a:extLst>
            </p:cNvPr>
            <p:cNvSpPr/>
            <p:nvPr/>
          </p:nvSpPr>
          <p:spPr>
            <a:xfrm>
              <a:off x="10271820" y="3768980"/>
              <a:ext cx="14759" cy="1475"/>
            </a:xfrm>
            <a:custGeom>
              <a:avLst/>
              <a:gdLst>
                <a:gd name="connsiteX0" fmla="*/ 8118 w 14759"/>
                <a:gd name="connsiteY0" fmla="*/ 1476 h 1475"/>
                <a:gd name="connsiteX1" fmla="*/ 0 w 14759"/>
                <a:gd name="connsiteY1" fmla="*/ 0 h 1475"/>
                <a:gd name="connsiteX2" fmla="*/ 8118 w 14759"/>
                <a:gd name="connsiteY2" fmla="*/ 738 h 1475"/>
                <a:gd name="connsiteX3" fmla="*/ 14760 w 14759"/>
                <a:gd name="connsiteY3" fmla="*/ 0 h 1475"/>
                <a:gd name="connsiteX4" fmla="*/ 14760 w 14759"/>
                <a:gd name="connsiteY4" fmla="*/ 0 h 1475"/>
                <a:gd name="connsiteX5" fmla="*/ 8118 w 14759"/>
                <a:gd name="connsiteY5" fmla="*/ 1476 h 1475"/>
                <a:gd name="connsiteX6" fmla="*/ 8118 w 14759"/>
                <a:gd name="connsiteY6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9" h="1475">
                  <a:moveTo>
                    <a:pt x="8118" y="1476"/>
                  </a:moveTo>
                  <a:lnTo>
                    <a:pt x="0" y="0"/>
                  </a:lnTo>
                  <a:lnTo>
                    <a:pt x="8118" y="738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8118" y="1476"/>
                  </a:lnTo>
                  <a:lnTo>
                    <a:pt x="8118" y="1476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id="{82F09E98-BC07-472B-852A-9F99FA6B3284}"/>
                </a:ext>
              </a:extLst>
            </p:cNvPr>
            <p:cNvSpPr/>
            <p:nvPr/>
          </p:nvSpPr>
          <p:spPr>
            <a:xfrm>
              <a:off x="10280676" y="3768980"/>
              <a:ext cx="11069" cy="335"/>
            </a:xfrm>
            <a:custGeom>
              <a:avLst/>
              <a:gdLst>
                <a:gd name="connsiteX0" fmla="*/ 0 w 11069"/>
                <a:gd name="connsiteY0" fmla="*/ 0 h 335"/>
                <a:gd name="connsiteX1" fmla="*/ 0 w 11069"/>
                <a:gd name="connsiteY1" fmla="*/ 0 h 335"/>
                <a:gd name="connsiteX2" fmla="*/ 11070 w 11069"/>
                <a:gd name="connsiteY2" fmla="*/ 0 h 335"/>
                <a:gd name="connsiteX3" fmla="*/ 11070 w 11069"/>
                <a:gd name="connsiteY3" fmla="*/ 0 h 335"/>
                <a:gd name="connsiteX4" fmla="*/ 1476 w 11069"/>
                <a:gd name="connsiteY4" fmla="*/ 0 h 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335">
                  <a:moveTo>
                    <a:pt x="0" y="0"/>
                  </a:moveTo>
                  <a:lnTo>
                    <a:pt x="0" y="0"/>
                  </a:lnTo>
                  <a:cubicBezTo>
                    <a:pt x="3675" y="448"/>
                    <a:pt x="7395" y="448"/>
                    <a:pt x="11070" y="0"/>
                  </a:cubicBezTo>
                  <a:lnTo>
                    <a:pt x="11070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id="{DCCFCA0D-E29D-4067-B990-0145A40BCD3C}"/>
                </a:ext>
              </a:extLst>
            </p:cNvPr>
            <p:cNvSpPr/>
            <p:nvPr/>
          </p:nvSpPr>
          <p:spPr>
            <a:xfrm>
              <a:off x="10244513" y="3762337"/>
              <a:ext cx="11808" cy="5903"/>
            </a:xfrm>
            <a:custGeom>
              <a:avLst/>
              <a:gdLst>
                <a:gd name="connsiteX0" fmla="*/ 11808 w 11808"/>
                <a:gd name="connsiteY0" fmla="*/ 5904 h 5903"/>
                <a:gd name="connsiteX1" fmla="*/ 5166 w 11808"/>
                <a:gd name="connsiteY1" fmla="*/ 5904 h 5903"/>
                <a:gd name="connsiteX2" fmla="*/ 0 w 11808"/>
                <a:gd name="connsiteY2" fmla="*/ 0 h 5903"/>
                <a:gd name="connsiteX3" fmla="*/ 5166 w 11808"/>
                <a:gd name="connsiteY3" fmla="*/ 5904 h 5903"/>
                <a:gd name="connsiteX4" fmla="*/ 11808 w 11808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8" h="5903">
                  <a:moveTo>
                    <a:pt x="11808" y="5904"/>
                  </a:moveTo>
                  <a:lnTo>
                    <a:pt x="5166" y="5904"/>
                  </a:lnTo>
                  <a:cubicBezTo>
                    <a:pt x="2546" y="4954"/>
                    <a:pt x="590" y="2725"/>
                    <a:pt x="0" y="0"/>
                  </a:cubicBezTo>
                  <a:cubicBezTo>
                    <a:pt x="0" y="0"/>
                    <a:pt x="0" y="4428"/>
                    <a:pt x="5166" y="5904"/>
                  </a:cubicBezTo>
                  <a:lnTo>
                    <a:pt x="11808" y="5904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id="{A908090F-E3B4-4293-8268-EB8970014DE7}"/>
                </a:ext>
              </a:extLst>
            </p:cNvPr>
            <p:cNvSpPr/>
            <p:nvPr/>
          </p:nvSpPr>
          <p:spPr>
            <a:xfrm>
              <a:off x="10245965" y="3761600"/>
              <a:ext cx="11094" cy="5165"/>
            </a:xfrm>
            <a:custGeom>
              <a:avLst/>
              <a:gdLst>
                <a:gd name="connsiteX0" fmla="*/ 10356 w 11094"/>
                <a:gd name="connsiteY0" fmla="*/ 5166 h 5165"/>
                <a:gd name="connsiteX1" fmla="*/ 5928 w 11094"/>
                <a:gd name="connsiteY1" fmla="*/ 5166 h 5165"/>
                <a:gd name="connsiteX2" fmla="*/ 24 w 11094"/>
                <a:gd name="connsiteY2" fmla="*/ 0 h 5165"/>
                <a:gd name="connsiteX3" fmla="*/ 5928 w 11094"/>
                <a:gd name="connsiteY3" fmla="*/ 4428 h 5165"/>
                <a:gd name="connsiteX4" fmla="*/ 11094 w 11094"/>
                <a:gd name="connsiteY4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94" h="5165">
                  <a:moveTo>
                    <a:pt x="10356" y="5166"/>
                  </a:moveTo>
                  <a:lnTo>
                    <a:pt x="5928" y="5166"/>
                  </a:lnTo>
                  <a:cubicBezTo>
                    <a:pt x="-714" y="5166"/>
                    <a:pt x="24" y="0"/>
                    <a:pt x="24" y="0"/>
                  </a:cubicBezTo>
                  <a:cubicBezTo>
                    <a:pt x="24" y="0"/>
                    <a:pt x="24" y="0"/>
                    <a:pt x="5928" y="4428"/>
                  </a:cubicBezTo>
                  <a:lnTo>
                    <a:pt x="11094" y="4428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id="{442AC342-3E4E-4420-8A72-FEEF0AC90C90}"/>
                </a:ext>
              </a:extLst>
            </p:cNvPr>
            <p:cNvSpPr/>
            <p:nvPr/>
          </p:nvSpPr>
          <p:spPr>
            <a:xfrm>
              <a:off x="10251894" y="3767504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0 w 5165"/>
                <a:gd name="connsiteY3" fmla="*/ 0 h 73800"/>
                <a:gd name="connsiteX4" fmla="*/ 0 w 5165"/>
                <a:gd name="connsiteY4" fmla="*/ 0 h 73800"/>
                <a:gd name="connsiteX5" fmla="*/ 0 w 5165"/>
                <a:gd name="connsiteY5" fmla="*/ 0 h 73800"/>
                <a:gd name="connsiteX6" fmla="*/ 0 w 5165"/>
                <a:gd name="connsiteY6" fmla="*/ 0 h 73800"/>
                <a:gd name="connsiteX7" fmla="*/ 0 w 5165"/>
                <a:gd name="connsiteY7" fmla="*/ 0 h 73800"/>
                <a:gd name="connsiteX8" fmla="*/ 0 w 5165"/>
                <a:gd name="connsiteY8" fmla="*/ 0 h 73800"/>
                <a:gd name="connsiteX9" fmla="*/ 5166 w 5165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id="{F3579540-A52A-41CC-866F-6C01408285F2}"/>
                </a:ext>
              </a:extLst>
            </p:cNvPr>
            <p:cNvSpPr/>
            <p:nvPr/>
          </p:nvSpPr>
          <p:spPr>
            <a:xfrm>
              <a:off x="10251894" y="3767504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  <a:gd name="connsiteX5" fmla="*/ 0 w 5903"/>
                <a:gd name="connsiteY5" fmla="*/ 0 h 73800"/>
                <a:gd name="connsiteX6" fmla="*/ 0 w 5903"/>
                <a:gd name="connsiteY6" fmla="*/ 0 h 73800"/>
                <a:gd name="connsiteX7" fmla="*/ 0 w 5903"/>
                <a:gd name="connsiteY7" fmla="*/ 0 h 73800"/>
                <a:gd name="connsiteX8" fmla="*/ 0 w 5903"/>
                <a:gd name="connsiteY8" fmla="*/ 0 h 73800"/>
                <a:gd name="connsiteX9" fmla="*/ 5904 w 5903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id="{DA6F45DF-3477-4360-B4F8-D52F12D71CA8}"/>
                </a:ext>
              </a:extLst>
            </p:cNvPr>
            <p:cNvSpPr/>
            <p:nvPr/>
          </p:nvSpPr>
          <p:spPr>
            <a:xfrm>
              <a:off x="10251894" y="3768241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  <a:gd name="connsiteX5" fmla="*/ 0 w 5903"/>
                <a:gd name="connsiteY5" fmla="*/ 0 h 73800"/>
                <a:gd name="connsiteX6" fmla="*/ 0 w 5903"/>
                <a:gd name="connsiteY6" fmla="*/ 0 h 73800"/>
                <a:gd name="connsiteX7" fmla="*/ 0 w 5903"/>
                <a:gd name="connsiteY7" fmla="*/ 0 h 73800"/>
                <a:gd name="connsiteX8" fmla="*/ 5904 w 5903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id="{68074BEE-7835-4F83-AE9B-116629A8C055}"/>
                </a:ext>
              </a:extLst>
            </p:cNvPr>
            <p:cNvSpPr/>
            <p:nvPr/>
          </p:nvSpPr>
          <p:spPr>
            <a:xfrm>
              <a:off x="10251894" y="3768241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  <a:gd name="connsiteX2" fmla="*/ 0 w 6642"/>
                <a:gd name="connsiteY2" fmla="*/ 0 h 73800"/>
                <a:gd name="connsiteX3" fmla="*/ 0 w 6642"/>
                <a:gd name="connsiteY3" fmla="*/ 0 h 73800"/>
                <a:gd name="connsiteX4" fmla="*/ 0 w 6642"/>
                <a:gd name="connsiteY4" fmla="*/ 0 h 73800"/>
                <a:gd name="connsiteX5" fmla="*/ 0 w 6642"/>
                <a:gd name="connsiteY5" fmla="*/ 0 h 73800"/>
                <a:gd name="connsiteX6" fmla="*/ 0 w 6642"/>
                <a:gd name="connsiteY6" fmla="*/ 0 h 73800"/>
                <a:gd name="connsiteX7" fmla="*/ 0 w 6642"/>
                <a:gd name="connsiteY7" fmla="*/ 0 h 73800"/>
                <a:gd name="connsiteX8" fmla="*/ 0 w 6642"/>
                <a:gd name="connsiteY8" fmla="*/ 0 h 73800"/>
                <a:gd name="connsiteX9" fmla="*/ 6642 w 6642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6642" y="0"/>
                    <a:pt x="6642" y="0"/>
                  </a:cubicBez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id="{908AD276-9D80-476A-9037-2BC8CAE3CB97}"/>
                </a:ext>
              </a:extLst>
            </p:cNvPr>
            <p:cNvSpPr/>
            <p:nvPr/>
          </p:nvSpPr>
          <p:spPr>
            <a:xfrm>
              <a:off x="10245990" y="3768241"/>
              <a:ext cx="11069" cy="261"/>
            </a:xfrm>
            <a:custGeom>
              <a:avLst/>
              <a:gdLst>
                <a:gd name="connsiteX0" fmla="*/ 10332 w 11069"/>
                <a:gd name="connsiteY0" fmla="*/ 0 h 261"/>
                <a:gd name="connsiteX1" fmla="*/ 3690 w 11069"/>
                <a:gd name="connsiteY1" fmla="*/ 0 h 261"/>
                <a:gd name="connsiteX2" fmla="*/ 0 w 11069"/>
                <a:gd name="connsiteY2" fmla="*/ 0 h 261"/>
                <a:gd name="connsiteX3" fmla="*/ 0 w 11069"/>
                <a:gd name="connsiteY3" fmla="*/ 0 h 261"/>
                <a:gd name="connsiteX4" fmla="*/ 0 w 11069"/>
                <a:gd name="connsiteY4" fmla="*/ 0 h 261"/>
                <a:gd name="connsiteX5" fmla="*/ 0 w 11069"/>
                <a:gd name="connsiteY5" fmla="*/ 0 h 261"/>
                <a:gd name="connsiteX6" fmla="*/ 3690 w 11069"/>
                <a:gd name="connsiteY6" fmla="*/ 0 h 261"/>
                <a:gd name="connsiteX7" fmla="*/ 11070 w 11069"/>
                <a:gd name="connsiteY7" fmla="*/ 0 h 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69" h="261">
                  <a:moveTo>
                    <a:pt x="10332" y="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203" y="348"/>
                    <a:pt x="2487" y="348"/>
                    <a:pt x="3690" y="0"/>
                  </a:cubicBezTo>
                  <a:lnTo>
                    <a:pt x="11070" y="0"/>
                  </a:ln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id="{40BE62F7-250E-4D3D-96C0-6F9E6DDCA4A7}"/>
                </a:ext>
              </a:extLst>
            </p:cNvPr>
            <p:cNvSpPr/>
            <p:nvPr/>
          </p:nvSpPr>
          <p:spPr>
            <a:xfrm>
              <a:off x="10248942" y="3768241"/>
              <a:ext cx="11069" cy="261"/>
            </a:xfrm>
            <a:custGeom>
              <a:avLst/>
              <a:gdLst>
                <a:gd name="connsiteX0" fmla="*/ 8118 w 11069"/>
                <a:gd name="connsiteY0" fmla="*/ 0 h 261"/>
                <a:gd name="connsiteX1" fmla="*/ 0 w 11069"/>
                <a:gd name="connsiteY1" fmla="*/ 0 h 261"/>
                <a:gd name="connsiteX2" fmla="*/ 0 w 11069"/>
                <a:gd name="connsiteY2" fmla="*/ 0 h 261"/>
                <a:gd name="connsiteX3" fmla="*/ 0 w 11069"/>
                <a:gd name="connsiteY3" fmla="*/ 0 h 261"/>
                <a:gd name="connsiteX4" fmla="*/ 3690 w 11069"/>
                <a:gd name="connsiteY4" fmla="*/ 0 h 261"/>
                <a:gd name="connsiteX5" fmla="*/ 11070 w 11069"/>
                <a:gd name="connsiteY5" fmla="*/ 0 h 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69" h="261">
                  <a:moveTo>
                    <a:pt x="811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203" y="348"/>
                    <a:pt x="2487" y="348"/>
                    <a:pt x="3690" y="0"/>
                  </a:cubicBezTo>
                  <a:lnTo>
                    <a:pt x="11070" y="0"/>
                  </a:ln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id="{13A8E733-8027-4B55-AF46-F8F403A9445F}"/>
                </a:ext>
              </a:extLst>
            </p:cNvPr>
            <p:cNvSpPr/>
            <p:nvPr/>
          </p:nvSpPr>
          <p:spPr>
            <a:xfrm>
              <a:off x="10248942" y="3768241"/>
              <a:ext cx="8855" cy="73800"/>
            </a:xfrm>
            <a:custGeom>
              <a:avLst/>
              <a:gdLst>
                <a:gd name="connsiteX0" fmla="*/ 8856 w 8855"/>
                <a:gd name="connsiteY0" fmla="*/ 0 h 73800"/>
                <a:gd name="connsiteX1" fmla="*/ 0 w 8855"/>
                <a:gd name="connsiteY1" fmla="*/ 0 h 73800"/>
                <a:gd name="connsiteX2" fmla="*/ 0 w 8855"/>
                <a:gd name="connsiteY2" fmla="*/ 0 h 73800"/>
                <a:gd name="connsiteX3" fmla="*/ 0 w 8855"/>
                <a:gd name="connsiteY3" fmla="*/ 0 h 73800"/>
                <a:gd name="connsiteX4" fmla="*/ 0 w 8855"/>
                <a:gd name="connsiteY4" fmla="*/ 0 h 73800"/>
                <a:gd name="connsiteX5" fmla="*/ 8118 w 8855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73800">
                  <a:moveTo>
                    <a:pt x="88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id="{BA57235A-36BD-486A-B1B9-217C5E3F52F5}"/>
                </a:ext>
              </a:extLst>
            </p:cNvPr>
            <p:cNvSpPr/>
            <p:nvPr/>
          </p:nvSpPr>
          <p:spPr>
            <a:xfrm>
              <a:off x="10248942" y="3768241"/>
              <a:ext cx="9594" cy="73800"/>
            </a:xfrm>
            <a:custGeom>
              <a:avLst/>
              <a:gdLst>
                <a:gd name="connsiteX0" fmla="*/ 8856 w 9594"/>
                <a:gd name="connsiteY0" fmla="*/ 0 h 73800"/>
                <a:gd name="connsiteX1" fmla="*/ 0 w 9594"/>
                <a:gd name="connsiteY1" fmla="*/ 0 h 73800"/>
                <a:gd name="connsiteX2" fmla="*/ 0 w 9594"/>
                <a:gd name="connsiteY2" fmla="*/ 0 h 73800"/>
                <a:gd name="connsiteX3" fmla="*/ 0 w 9594"/>
                <a:gd name="connsiteY3" fmla="*/ 0 h 73800"/>
                <a:gd name="connsiteX4" fmla="*/ 0 w 9594"/>
                <a:gd name="connsiteY4" fmla="*/ 0 h 73800"/>
                <a:gd name="connsiteX5" fmla="*/ 0 w 9594"/>
                <a:gd name="connsiteY5" fmla="*/ 0 h 73800"/>
                <a:gd name="connsiteX6" fmla="*/ 9594 w 959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4" h="73800">
                  <a:moveTo>
                    <a:pt x="88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id="{D06D7DAA-593D-4A44-B156-070778B992E3}"/>
                </a:ext>
              </a:extLst>
            </p:cNvPr>
            <p:cNvSpPr/>
            <p:nvPr/>
          </p:nvSpPr>
          <p:spPr>
            <a:xfrm>
              <a:off x="10245251" y="3760124"/>
              <a:ext cx="13284" cy="8117"/>
            </a:xfrm>
            <a:custGeom>
              <a:avLst/>
              <a:gdLst>
                <a:gd name="connsiteX0" fmla="*/ 13284 w 13284"/>
                <a:gd name="connsiteY0" fmla="*/ 8118 h 8117"/>
                <a:gd name="connsiteX1" fmla="*/ 3690 w 13284"/>
                <a:gd name="connsiteY1" fmla="*/ 5166 h 8117"/>
                <a:gd name="connsiteX2" fmla="*/ 1476 w 13284"/>
                <a:gd name="connsiteY2" fmla="*/ 2952 h 8117"/>
                <a:gd name="connsiteX3" fmla="*/ 0 w 13284"/>
                <a:gd name="connsiteY3" fmla="*/ 0 h 8117"/>
                <a:gd name="connsiteX4" fmla="*/ 1476 w 13284"/>
                <a:gd name="connsiteY4" fmla="*/ 2952 h 8117"/>
                <a:gd name="connsiteX5" fmla="*/ 3690 w 13284"/>
                <a:gd name="connsiteY5" fmla="*/ 4428 h 8117"/>
                <a:gd name="connsiteX6" fmla="*/ 13284 w 13284"/>
                <a:gd name="connsiteY6" fmla="*/ 8118 h 8117"/>
                <a:gd name="connsiteX7" fmla="*/ 13284 w 13284"/>
                <a:gd name="connsiteY7" fmla="*/ 8118 h 8117"/>
                <a:gd name="connsiteX8" fmla="*/ 13284 w 13284"/>
                <a:gd name="connsiteY8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84" h="8117">
                  <a:moveTo>
                    <a:pt x="13284" y="8118"/>
                  </a:moveTo>
                  <a:lnTo>
                    <a:pt x="3690" y="5166"/>
                  </a:lnTo>
                  <a:lnTo>
                    <a:pt x="1476" y="2952"/>
                  </a:lnTo>
                  <a:lnTo>
                    <a:pt x="0" y="0"/>
                  </a:lnTo>
                  <a:lnTo>
                    <a:pt x="1476" y="2952"/>
                  </a:lnTo>
                  <a:lnTo>
                    <a:pt x="3690" y="4428"/>
                  </a:lnTo>
                  <a:lnTo>
                    <a:pt x="13284" y="8118"/>
                  </a:lnTo>
                  <a:lnTo>
                    <a:pt x="13284" y="8118"/>
                  </a:lnTo>
                  <a:lnTo>
                    <a:pt x="13284" y="8118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id="{6BE7C04E-B378-4A53-9233-942262BBE2E2}"/>
                </a:ext>
              </a:extLst>
            </p:cNvPr>
            <p:cNvSpPr/>
            <p:nvPr/>
          </p:nvSpPr>
          <p:spPr>
            <a:xfrm>
              <a:off x="10252632" y="37601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id="{D8EC8987-46BF-4DFC-8C9D-CA5EADB7A552}"/>
                </a:ext>
              </a:extLst>
            </p:cNvPr>
            <p:cNvSpPr/>
            <p:nvPr/>
          </p:nvSpPr>
          <p:spPr>
            <a:xfrm>
              <a:off x="10252632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id="{90E171AF-7519-4FCA-B3E2-01A51ADD1383}"/>
                </a:ext>
              </a:extLst>
            </p:cNvPr>
            <p:cNvSpPr/>
            <p:nvPr/>
          </p:nvSpPr>
          <p:spPr>
            <a:xfrm>
              <a:off x="10252632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id="{5E9CCE9C-B27A-4F51-8BB6-66EA96B17251}"/>
                </a:ext>
              </a:extLst>
            </p:cNvPr>
            <p:cNvSpPr/>
            <p:nvPr/>
          </p:nvSpPr>
          <p:spPr>
            <a:xfrm>
              <a:off x="10252632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id="{CE0143D6-0C6D-471B-836B-12A4D43EB35D}"/>
                </a:ext>
              </a:extLst>
            </p:cNvPr>
            <p:cNvSpPr/>
            <p:nvPr/>
          </p:nvSpPr>
          <p:spPr>
            <a:xfrm>
              <a:off x="10252632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id="{7E24E131-5074-4F35-AFDA-5378F7681A5C}"/>
                </a:ext>
              </a:extLst>
            </p:cNvPr>
            <p:cNvSpPr/>
            <p:nvPr/>
          </p:nvSpPr>
          <p:spPr>
            <a:xfrm>
              <a:off x="10248942" y="3761600"/>
              <a:ext cx="19925" cy="291"/>
            </a:xfrm>
            <a:custGeom>
              <a:avLst/>
              <a:gdLst>
                <a:gd name="connsiteX0" fmla="*/ 4428 w 19925"/>
                <a:gd name="connsiteY0" fmla="*/ 0 h 291"/>
                <a:gd name="connsiteX1" fmla="*/ 4428 w 19925"/>
                <a:gd name="connsiteY1" fmla="*/ 0 h 291"/>
                <a:gd name="connsiteX2" fmla="*/ 0 w 19925"/>
                <a:gd name="connsiteY2" fmla="*/ 0 h 291"/>
                <a:gd name="connsiteX3" fmla="*/ 5166 w 19925"/>
                <a:gd name="connsiteY3" fmla="*/ 0 h 291"/>
                <a:gd name="connsiteX4" fmla="*/ 19926 w 19925"/>
                <a:gd name="connsiteY4" fmla="*/ 0 h 291"/>
                <a:gd name="connsiteX5" fmla="*/ 5904 w 19925"/>
                <a:gd name="connsiteY5" fmla="*/ 0 h 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25" h="291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10081" y="388"/>
                    <a:pt x="15011" y="388"/>
                    <a:pt x="19926" y="0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id="{76788AF9-2F6C-4769-8014-1A96EDF30CDE}"/>
                </a:ext>
              </a:extLst>
            </p:cNvPr>
            <p:cNvSpPr/>
            <p:nvPr/>
          </p:nvSpPr>
          <p:spPr>
            <a:xfrm>
              <a:off x="10248203" y="3761600"/>
              <a:ext cx="19926" cy="73800"/>
            </a:xfrm>
            <a:custGeom>
              <a:avLst/>
              <a:gdLst>
                <a:gd name="connsiteX0" fmla="*/ 5166 w 19926"/>
                <a:gd name="connsiteY0" fmla="*/ 0 h 73800"/>
                <a:gd name="connsiteX1" fmla="*/ 5166 w 19926"/>
                <a:gd name="connsiteY1" fmla="*/ 0 h 73800"/>
                <a:gd name="connsiteX2" fmla="*/ 0 w 19926"/>
                <a:gd name="connsiteY2" fmla="*/ 0 h 73800"/>
                <a:gd name="connsiteX3" fmla="*/ 0 w 19926"/>
                <a:gd name="connsiteY3" fmla="*/ 0 h 73800"/>
                <a:gd name="connsiteX4" fmla="*/ 5166 w 19926"/>
                <a:gd name="connsiteY4" fmla="*/ 0 h 73800"/>
                <a:gd name="connsiteX5" fmla="*/ 19926 w 19926"/>
                <a:gd name="connsiteY5" fmla="*/ 0 h 73800"/>
                <a:gd name="connsiteX6" fmla="*/ 5904 w 19926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926" h="73800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19926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id="{9BF865DB-51EC-4899-9C14-0A462602926C}"/>
                </a:ext>
              </a:extLst>
            </p:cNvPr>
            <p:cNvSpPr/>
            <p:nvPr/>
          </p:nvSpPr>
          <p:spPr>
            <a:xfrm>
              <a:off x="10247465" y="3761600"/>
              <a:ext cx="19926" cy="73800"/>
            </a:xfrm>
            <a:custGeom>
              <a:avLst/>
              <a:gdLst>
                <a:gd name="connsiteX0" fmla="*/ 5904 w 19926"/>
                <a:gd name="connsiteY0" fmla="*/ 0 h 73800"/>
                <a:gd name="connsiteX1" fmla="*/ 0 w 19926"/>
                <a:gd name="connsiteY1" fmla="*/ 0 h 73800"/>
                <a:gd name="connsiteX2" fmla="*/ 5166 w 19926"/>
                <a:gd name="connsiteY2" fmla="*/ 0 h 73800"/>
                <a:gd name="connsiteX3" fmla="*/ 19926 w 19926"/>
                <a:gd name="connsiteY3" fmla="*/ 0 h 73800"/>
                <a:gd name="connsiteX4" fmla="*/ 5904 w 1992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6" h="73800">
                  <a:moveTo>
                    <a:pt x="5904" y="0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19926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id="{7F030839-1859-4B42-82EC-9086E512BF13}"/>
                </a:ext>
              </a:extLst>
            </p:cNvPr>
            <p:cNvSpPr/>
            <p:nvPr/>
          </p:nvSpPr>
          <p:spPr>
            <a:xfrm>
              <a:off x="10248203" y="3762337"/>
              <a:ext cx="22140" cy="73800"/>
            </a:xfrm>
            <a:custGeom>
              <a:avLst/>
              <a:gdLst>
                <a:gd name="connsiteX0" fmla="*/ 5166 w 22140"/>
                <a:gd name="connsiteY0" fmla="*/ 0 h 73800"/>
                <a:gd name="connsiteX1" fmla="*/ 5166 w 22140"/>
                <a:gd name="connsiteY1" fmla="*/ 0 h 73800"/>
                <a:gd name="connsiteX2" fmla="*/ 0 w 22140"/>
                <a:gd name="connsiteY2" fmla="*/ 0 h 73800"/>
                <a:gd name="connsiteX3" fmla="*/ 0 w 22140"/>
                <a:gd name="connsiteY3" fmla="*/ 0 h 73800"/>
                <a:gd name="connsiteX4" fmla="*/ 5166 w 22140"/>
                <a:gd name="connsiteY4" fmla="*/ 0 h 73800"/>
                <a:gd name="connsiteX5" fmla="*/ 22140 w 22140"/>
                <a:gd name="connsiteY5" fmla="*/ 0 h 73800"/>
                <a:gd name="connsiteX6" fmla="*/ 8118 w 2214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0" h="73800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22140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id="{E241E5E4-E34C-4CE5-89CE-4B279B3B1604}"/>
                </a:ext>
              </a:extLst>
            </p:cNvPr>
            <p:cNvSpPr/>
            <p:nvPr/>
          </p:nvSpPr>
          <p:spPr>
            <a:xfrm>
              <a:off x="10248203" y="3762337"/>
              <a:ext cx="19188" cy="333"/>
            </a:xfrm>
            <a:custGeom>
              <a:avLst/>
              <a:gdLst>
                <a:gd name="connsiteX0" fmla="*/ 5166 w 19188"/>
                <a:gd name="connsiteY0" fmla="*/ 0 h 333"/>
                <a:gd name="connsiteX1" fmla="*/ 5166 w 19188"/>
                <a:gd name="connsiteY1" fmla="*/ 0 h 333"/>
                <a:gd name="connsiteX2" fmla="*/ 0 w 19188"/>
                <a:gd name="connsiteY2" fmla="*/ 0 h 333"/>
                <a:gd name="connsiteX3" fmla="*/ 0 w 19188"/>
                <a:gd name="connsiteY3" fmla="*/ 0 h 333"/>
                <a:gd name="connsiteX4" fmla="*/ 5166 w 19188"/>
                <a:gd name="connsiteY4" fmla="*/ 0 h 333"/>
                <a:gd name="connsiteX5" fmla="*/ 19188 w 19188"/>
                <a:gd name="connsiteY5" fmla="*/ 0 h 333"/>
                <a:gd name="connsiteX6" fmla="*/ 5904 w 19188"/>
                <a:gd name="connsiteY6" fmla="*/ 0 h 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" h="333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9830" y="445"/>
                    <a:pt x="14524" y="445"/>
                    <a:pt x="19188" y="0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id="{B704135A-CD16-49CA-A30D-3E0314F04AC8}"/>
                </a:ext>
              </a:extLst>
            </p:cNvPr>
            <p:cNvSpPr/>
            <p:nvPr/>
          </p:nvSpPr>
          <p:spPr>
            <a:xfrm>
              <a:off x="10248203" y="3762337"/>
              <a:ext cx="19188" cy="73800"/>
            </a:xfrm>
            <a:custGeom>
              <a:avLst/>
              <a:gdLst>
                <a:gd name="connsiteX0" fmla="*/ 5166 w 19188"/>
                <a:gd name="connsiteY0" fmla="*/ 0 h 73800"/>
                <a:gd name="connsiteX1" fmla="*/ 5166 w 19188"/>
                <a:gd name="connsiteY1" fmla="*/ 0 h 73800"/>
                <a:gd name="connsiteX2" fmla="*/ 0 w 19188"/>
                <a:gd name="connsiteY2" fmla="*/ 0 h 73800"/>
                <a:gd name="connsiteX3" fmla="*/ 0 w 19188"/>
                <a:gd name="connsiteY3" fmla="*/ 0 h 73800"/>
                <a:gd name="connsiteX4" fmla="*/ 5166 w 19188"/>
                <a:gd name="connsiteY4" fmla="*/ 0 h 73800"/>
                <a:gd name="connsiteX5" fmla="*/ 19188 w 19188"/>
                <a:gd name="connsiteY5" fmla="*/ 0 h 73800"/>
                <a:gd name="connsiteX6" fmla="*/ 5904 w 1918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" h="73800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19188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id="{69F85935-96F4-4944-8EC1-296A1047F6A0}"/>
                </a:ext>
              </a:extLst>
            </p:cNvPr>
            <p:cNvSpPr/>
            <p:nvPr/>
          </p:nvSpPr>
          <p:spPr>
            <a:xfrm>
              <a:off x="10247465" y="3760124"/>
              <a:ext cx="20664" cy="73800"/>
            </a:xfrm>
            <a:custGeom>
              <a:avLst/>
              <a:gdLst>
                <a:gd name="connsiteX0" fmla="*/ 20664 w 20664"/>
                <a:gd name="connsiteY0" fmla="*/ 0 h 73800"/>
                <a:gd name="connsiteX1" fmla="*/ 0 w 20664"/>
                <a:gd name="connsiteY1" fmla="*/ 0 h 73800"/>
                <a:gd name="connsiteX2" fmla="*/ 20664 w 20664"/>
                <a:gd name="connsiteY2" fmla="*/ 0 h 73800"/>
                <a:gd name="connsiteX3" fmla="*/ 20664 w 20664"/>
                <a:gd name="connsiteY3" fmla="*/ 0 h 73800"/>
                <a:gd name="connsiteX4" fmla="*/ 20664 w 20664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4" h="73800">
                  <a:moveTo>
                    <a:pt x="20664" y="0"/>
                  </a:moveTo>
                  <a:lnTo>
                    <a:pt x="0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id="{4C01CD5A-4C2E-4252-A162-9CC87FC9787E}"/>
                </a:ext>
              </a:extLst>
            </p:cNvPr>
            <p:cNvSpPr/>
            <p:nvPr/>
          </p:nvSpPr>
          <p:spPr>
            <a:xfrm>
              <a:off x="10248203" y="3763076"/>
              <a:ext cx="19188" cy="363"/>
            </a:xfrm>
            <a:custGeom>
              <a:avLst/>
              <a:gdLst>
                <a:gd name="connsiteX0" fmla="*/ 5166 w 19188"/>
                <a:gd name="connsiteY0" fmla="*/ 0 h 363"/>
                <a:gd name="connsiteX1" fmla="*/ 5166 w 19188"/>
                <a:gd name="connsiteY1" fmla="*/ 0 h 363"/>
                <a:gd name="connsiteX2" fmla="*/ 0 w 19188"/>
                <a:gd name="connsiteY2" fmla="*/ 0 h 363"/>
                <a:gd name="connsiteX3" fmla="*/ 5166 w 19188"/>
                <a:gd name="connsiteY3" fmla="*/ 0 h 363"/>
                <a:gd name="connsiteX4" fmla="*/ 19188 w 19188"/>
                <a:gd name="connsiteY4" fmla="*/ 0 h 363"/>
                <a:gd name="connsiteX5" fmla="*/ 19188 w 19188"/>
                <a:gd name="connsiteY5" fmla="*/ 0 h 363"/>
                <a:gd name="connsiteX6" fmla="*/ 5904 w 19188"/>
                <a:gd name="connsiteY6" fmla="*/ 0 h 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" h="363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9830" y="484"/>
                    <a:pt x="14524" y="484"/>
                    <a:pt x="19188" y="0"/>
                  </a:cubicBezTo>
                  <a:lnTo>
                    <a:pt x="19188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id="{4FEFDDA3-1CAC-4FB7-92BE-B266D34C8155}"/>
                </a:ext>
              </a:extLst>
            </p:cNvPr>
            <p:cNvSpPr/>
            <p:nvPr/>
          </p:nvSpPr>
          <p:spPr>
            <a:xfrm>
              <a:off x="10250417" y="3776360"/>
              <a:ext cx="53136" cy="530"/>
            </a:xfrm>
            <a:custGeom>
              <a:avLst/>
              <a:gdLst>
                <a:gd name="connsiteX0" fmla="*/ 24354 w 53136"/>
                <a:gd name="connsiteY0" fmla="*/ 0 h 530"/>
                <a:gd name="connsiteX1" fmla="*/ 19926 w 53136"/>
                <a:gd name="connsiteY1" fmla="*/ 0 h 530"/>
                <a:gd name="connsiteX2" fmla="*/ 16236 w 53136"/>
                <a:gd name="connsiteY2" fmla="*/ 0 h 530"/>
                <a:gd name="connsiteX3" fmla="*/ 16236 w 53136"/>
                <a:gd name="connsiteY3" fmla="*/ 0 h 530"/>
                <a:gd name="connsiteX4" fmla="*/ 8856 w 53136"/>
                <a:gd name="connsiteY4" fmla="*/ 0 h 530"/>
                <a:gd name="connsiteX5" fmla="*/ 4428 w 53136"/>
                <a:gd name="connsiteY5" fmla="*/ 0 h 530"/>
                <a:gd name="connsiteX6" fmla="*/ 0 w 53136"/>
                <a:gd name="connsiteY6" fmla="*/ 0 h 530"/>
                <a:gd name="connsiteX7" fmla="*/ 0 w 53136"/>
                <a:gd name="connsiteY7" fmla="*/ 0 h 530"/>
                <a:gd name="connsiteX8" fmla="*/ 0 w 53136"/>
                <a:gd name="connsiteY8" fmla="*/ 0 h 530"/>
                <a:gd name="connsiteX9" fmla="*/ 0 w 53136"/>
                <a:gd name="connsiteY9" fmla="*/ 0 h 530"/>
                <a:gd name="connsiteX10" fmla="*/ 0 w 53136"/>
                <a:gd name="connsiteY10" fmla="*/ 0 h 530"/>
                <a:gd name="connsiteX11" fmla="*/ 0 w 53136"/>
                <a:gd name="connsiteY11" fmla="*/ 0 h 530"/>
                <a:gd name="connsiteX12" fmla="*/ 0 w 53136"/>
                <a:gd name="connsiteY12" fmla="*/ 0 h 530"/>
                <a:gd name="connsiteX13" fmla="*/ 14022 w 53136"/>
                <a:gd name="connsiteY13" fmla="*/ 0 h 530"/>
                <a:gd name="connsiteX14" fmla="*/ 14022 w 53136"/>
                <a:gd name="connsiteY14" fmla="*/ 0 h 530"/>
                <a:gd name="connsiteX15" fmla="*/ 29520 w 53136"/>
                <a:gd name="connsiteY15" fmla="*/ 0 h 530"/>
                <a:gd name="connsiteX16" fmla="*/ 37638 w 53136"/>
                <a:gd name="connsiteY16" fmla="*/ 0 h 530"/>
                <a:gd name="connsiteX17" fmla="*/ 43542 w 53136"/>
                <a:gd name="connsiteY17" fmla="*/ 0 h 530"/>
                <a:gd name="connsiteX18" fmla="*/ 48708 w 53136"/>
                <a:gd name="connsiteY18" fmla="*/ 0 h 530"/>
                <a:gd name="connsiteX19" fmla="*/ 48708 w 53136"/>
                <a:gd name="connsiteY19" fmla="*/ 0 h 530"/>
                <a:gd name="connsiteX20" fmla="*/ 53136 w 53136"/>
                <a:gd name="connsiteY20" fmla="*/ 0 h 530"/>
                <a:gd name="connsiteX21" fmla="*/ 53136 w 53136"/>
                <a:gd name="connsiteY21" fmla="*/ 0 h 530"/>
                <a:gd name="connsiteX22" fmla="*/ 53136 w 53136"/>
                <a:gd name="connsiteY22" fmla="*/ 0 h 530"/>
                <a:gd name="connsiteX23" fmla="*/ 48708 w 53136"/>
                <a:gd name="connsiteY23" fmla="*/ 0 h 530"/>
                <a:gd name="connsiteX24" fmla="*/ 48708 w 53136"/>
                <a:gd name="connsiteY24" fmla="*/ 0 h 530"/>
                <a:gd name="connsiteX25" fmla="*/ 42066 w 53136"/>
                <a:gd name="connsiteY25" fmla="*/ 0 h 530"/>
                <a:gd name="connsiteX26" fmla="*/ 36162 w 53136"/>
                <a:gd name="connsiteY26" fmla="*/ 0 h 530"/>
                <a:gd name="connsiteX27" fmla="*/ 28044 w 53136"/>
                <a:gd name="connsiteY27" fmla="*/ 0 h 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3136" h="530">
                  <a:moveTo>
                    <a:pt x="24354" y="0"/>
                  </a:moveTo>
                  <a:lnTo>
                    <a:pt x="1992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8856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22" y="0"/>
                  </a:lnTo>
                  <a:cubicBezTo>
                    <a:pt x="14022" y="0"/>
                    <a:pt x="14022" y="0"/>
                    <a:pt x="14022" y="0"/>
                  </a:cubicBezTo>
                  <a:cubicBezTo>
                    <a:pt x="19166" y="708"/>
                    <a:pt x="24376" y="708"/>
                    <a:pt x="29520" y="0"/>
                  </a:cubicBezTo>
                  <a:cubicBezTo>
                    <a:pt x="32192" y="579"/>
                    <a:pt x="34966" y="579"/>
                    <a:pt x="37638" y="0"/>
                  </a:cubicBezTo>
                  <a:lnTo>
                    <a:pt x="43542" y="0"/>
                  </a:lnTo>
                  <a:lnTo>
                    <a:pt x="48708" y="0"/>
                  </a:lnTo>
                  <a:lnTo>
                    <a:pt x="48708" y="0"/>
                  </a:lnTo>
                  <a:lnTo>
                    <a:pt x="53136" y="0"/>
                  </a:lnTo>
                  <a:lnTo>
                    <a:pt x="53136" y="0"/>
                  </a:lnTo>
                  <a:lnTo>
                    <a:pt x="53136" y="0"/>
                  </a:lnTo>
                  <a:lnTo>
                    <a:pt x="48708" y="0"/>
                  </a:lnTo>
                  <a:lnTo>
                    <a:pt x="48708" y="0"/>
                  </a:lnTo>
                  <a:lnTo>
                    <a:pt x="42066" y="0"/>
                  </a:lnTo>
                  <a:lnTo>
                    <a:pt x="36162" y="0"/>
                  </a:lnTo>
                  <a:cubicBezTo>
                    <a:pt x="33498" y="657"/>
                    <a:pt x="30708" y="657"/>
                    <a:pt x="2804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id="{25F3AA47-3009-4AF3-9FFA-D2EB75A826C7}"/>
                </a:ext>
              </a:extLst>
            </p:cNvPr>
            <p:cNvSpPr/>
            <p:nvPr/>
          </p:nvSpPr>
          <p:spPr>
            <a:xfrm>
              <a:off x="10176543" y="3825806"/>
              <a:ext cx="6716" cy="24353"/>
            </a:xfrm>
            <a:custGeom>
              <a:avLst/>
              <a:gdLst>
                <a:gd name="connsiteX0" fmla="*/ 3027 w 6716"/>
                <a:gd name="connsiteY0" fmla="*/ 0 h 24353"/>
                <a:gd name="connsiteX1" fmla="*/ 6717 w 6716"/>
                <a:gd name="connsiteY1" fmla="*/ 0 h 24353"/>
                <a:gd name="connsiteX2" fmla="*/ 6717 w 6716"/>
                <a:gd name="connsiteY2" fmla="*/ 9594 h 24353"/>
                <a:gd name="connsiteX3" fmla="*/ 6717 w 6716"/>
                <a:gd name="connsiteY3" fmla="*/ 9594 h 24353"/>
                <a:gd name="connsiteX4" fmla="*/ 6717 w 6716"/>
                <a:gd name="connsiteY4" fmla="*/ 3690 h 24353"/>
                <a:gd name="connsiteX5" fmla="*/ 6717 w 6716"/>
                <a:gd name="connsiteY5" fmla="*/ 3690 h 24353"/>
                <a:gd name="connsiteX6" fmla="*/ 5979 w 6716"/>
                <a:gd name="connsiteY6" fmla="*/ 24354 h 24353"/>
                <a:gd name="connsiteX7" fmla="*/ 1551 w 6716"/>
                <a:gd name="connsiteY7" fmla="*/ 24354 h 24353"/>
                <a:gd name="connsiteX8" fmla="*/ 1476 w 6716"/>
                <a:gd name="connsiteY8" fmla="*/ 17049 h 24353"/>
                <a:gd name="connsiteX9" fmla="*/ 1551 w 6716"/>
                <a:gd name="connsiteY9" fmla="*/ 16974 h 24353"/>
                <a:gd name="connsiteX10" fmla="*/ 6717 w 6716"/>
                <a:gd name="connsiteY10" fmla="*/ 1697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16" h="24353">
                  <a:moveTo>
                    <a:pt x="3027" y="0"/>
                  </a:moveTo>
                  <a:lnTo>
                    <a:pt x="6717" y="0"/>
                  </a:lnTo>
                  <a:lnTo>
                    <a:pt x="6717" y="9594"/>
                  </a:lnTo>
                  <a:lnTo>
                    <a:pt x="6717" y="9594"/>
                  </a:lnTo>
                  <a:lnTo>
                    <a:pt x="6717" y="3690"/>
                  </a:lnTo>
                  <a:lnTo>
                    <a:pt x="6717" y="3690"/>
                  </a:lnTo>
                  <a:lnTo>
                    <a:pt x="5979" y="24354"/>
                  </a:lnTo>
                  <a:lnTo>
                    <a:pt x="1551" y="24354"/>
                  </a:lnTo>
                  <a:cubicBezTo>
                    <a:pt x="-487" y="22357"/>
                    <a:pt x="-521" y="19086"/>
                    <a:pt x="1476" y="17049"/>
                  </a:cubicBezTo>
                  <a:cubicBezTo>
                    <a:pt x="1500" y="17023"/>
                    <a:pt x="1525" y="16998"/>
                    <a:pt x="1551" y="16974"/>
                  </a:cubicBezTo>
                  <a:cubicBezTo>
                    <a:pt x="2985" y="15567"/>
                    <a:pt x="5282" y="15567"/>
                    <a:pt x="6717" y="16974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id="{67EA06A2-5932-4001-A608-52178488F48A}"/>
                </a:ext>
              </a:extLst>
            </p:cNvPr>
            <p:cNvSpPr/>
            <p:nvPr/>
          </p:nvSpPr>
          <p:spPr>
            <a:xfrm>
              <a:off x="10158905" y="3818426"/>
              <a:ext cx="17711" cy="19187"/>
            </a:xfrm>
            <a:custGeom>
              <a:avLst/>
              <a:gdLst>
                <a:gd name="connsiteX0" fmla="*/ 6642 w 17711"/>
                <a:gd name="connsiteY0" fmla="*/ 15498 h 19187"/>
                <a:gd name="connsiteX1" fmla="*/ 8856 w 17711"/>
                <a:gd name="connsiteY1" fmla="*/ 11808 h 19187"/>
                <a:gd name="connsiteX2" fmla="*/ 4428 w 17711"/>
                <a:gd name="connsiteY2" fmla="*/ 8856 h 19187"/>
                <a:gd name="connsiteX3" fmla="*/ 5904 w 17711"/>
                <a:gd name="connsiteY3" fmla="*/ 6642 h 19187"/>
                <a:gd name="connsiteX4" fmla="*/ 10332 w 17711"/>
                <a:gd name="connsiteY4" fmla="*/ 9594 h 19187"/>
                <a:gd name="connsiteX5" fmla="*/ 13284 w 17711"/>
                <a:gd name="connsiteY5" fmla="*/ 5904 h 19187"/>
                <a:gd name="connsiteX6" fmla="*/ 8118 w 17711"/>
                <a:gd name="connsiteY6" fmla="*/ 2952 h 19187"/>
                <a:gd name="connsiteX7" fmla="*/ 9594 w 17711"/>
                <a:gd name="connsiteY7" fmla="*/ 0 h 19187"/>
                <a:gd name="connsiteX8" fmla="*/ 17712 w 17711"/>
                <a:gd name="connsiteY8" fmla="*/ 5166 h 19187"/>
                <a:gd name="connsiteX9" fmla="*/ 8118 w 17711"/>
                <a:gd name="connsiteY9" fmla="*/ 19188 h 19187"/>
                <a:gd name="connsiteX10" fmla="*/ 0 w 17711"/>
                <a:gd name="connsiteY10" fmla="*/ 14022 h 19187"/>
                <a:gd name="connsiteX11" fmla="*/ 2214 w 17711"/>
                <a:gd name="connsiteY11" fmla="*/ 11808 h 19187"/>
                <a:gd name="connsiteX12" fmla="*/ 6642 w 17711"/>
                <a:gd name="connsiteY12" fmla="*/ 1549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1" h="19187">
                  <a:moveTo>
                    <a:pt x="6642" y="15498"/>
                  </a:moveTo>
                  <a:lnTo>
                    <a:pt x="8856" y="11808"/>
                  </a:lnTo>
                  <a:lnTo>
                    <a:pt x="4428" y="8856"/>
                  </a:lnTo>
                  <a:lnTo>
                    <a:pt x="5904" y="6642"/>
                  </a:lnTo>
                  <a:lnTo>
                    <a:pt x="10332" y="9594"/>
                  </a:lnTo>
                  <a:lnTo>
                    <a:pt x="13284" y="5904"/>
                  </a:lnTo>
                  <a:lnTo>
                    <a:pt x="8118" y="2952"/>
                  </a:lnTo>
                  <a:lnTo>
                    <a:pt x="9594" y="0"/>
                  </a:lnTo>
                  <a:lnTo>
                    <a:pt x="17712" y="5166"/>
                  </a:lnTo>
                  <a:lnTo>
                    <a:pt x="8118" y="19188"/>
                  </a:lnTo>
                  <a:lnTo>
                    <a:pt x="0" y="14022"/>
                  </a:lnTo>
                  <a:lnTo>
                    <a:pt x="2214" y="11808"/>
                  </a:lnTo>
                  <a:lnTo>
                    <a:pt x="6642" y="1549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id="{0E03DA92-D420-4DC2-91D7-7A85150167D7}"/>
                </a:ext>
              </a:extLst>
            </p:cNvPr>
            <p:cNvSpPr/>
            <p:nvPr/>
          </p:nvSpPr>
          <p:spPr>
            <a:xfrm>
              <a:off x="10148819" y="3813260"/>
              <a:ext cx="13776" cy="12546"/>
            </a:xfrm>
            <a:custGeom>
              <a:avLst/>
              <a:gdLst>
                <a:gd name="connsiteX0" fmla="*/ 13776 w 13776"/>
                <a:gd name="connsiteY0" fmla="*/ 0 h 12546"/>
                <a:gd name="connsiteX1" fmla="*/ 13776 w 13776"/>
                <a:gd name="connsiteY1" fmla="*/ 0 h 12546"/>
                <a:gd name="connsiteX2" fmla="*/ 1968 w 13776"/>
                <a:gd name="connsiteY2" fmla="*/ 12546 h 12546"/>
                <a:gd name="connsiteX3" fmla="*/ 1968 w 13776"/>
                <a:gd name="connsiteY3" fmla="*/ 12546 h 12546"/>
                <a:gd name="connsiteX4" fmla="*/ 1968 w 13776"/>
                <a:gd name="connsiteY4" fmla="*/ 4428 h 12546"/>
                <a:gd name="connsiteX5" fmla="*/ 10086 w 13776"/>
                <a:gd name="connsiteY5" fmla="*/ 4428 h 12546"/>
                <a:gd name="connsiteX6" fmla="*/ 10086 w 13776"/>
                <a:gd name="connsiteY6" fmla="*/ 442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6" h="12546">
                  <a:moveTo>
                    <a:pt x="13776" y="0"/>
                  </a:moveTo>
                  <a:lnTo>
                    <a:pt x="13776" y="0"/>
                  </a:lnTo>
                  <a:lnTo>
                    <a:pt x="1968" y="12546"/>
                  </a:lnTo>
                  <a:lnTo>
                    <a:pt x="1968" y="12546"/>
                  </a:lnTo>
                  <a:cubicBezTo>
                    <a:pt x="1968" y="12546"/>
                    <a:pt x="-2460" y="7380"/>
                    <a:pt x="1968" y="4428"/>
                  </a:cubicBezTo>
                  <a:cubicBezTo>
                    <a:pt x="6396" y="1476"/>
                    <a:pt x="7134" y="4428"/>
                    <a:pt x="10086" y="4428"/>
                  </a:cubicBezTo>
                  <a:lnTo>
                    <a:pt x="10086" y="442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id="{3671FD84-A653-45DE-99B4-74EDA7F03D19}"/>
                </a:ext>
              </a:extLst>
            </p:cNvPr>
            <p:cNvSpPr/>
            <p:nvPr/>
          </p:nvSpPr>
          <p:spPr>
            <a:xfrm>
              <a:off x="10136028" y="3802355"/>
              <a:ext cx="19821" cy="15332"/>
            </a:xfrm>
            <a:custGeom>
              <a:avLst/>
              <a:gdLst>
                <a:gd name="connsiteX0" fmla="*/ 5166 w 19821"/>
                <a:gd name="connsiteY0" fmla="*/ 15332 h 15332"/>
                <a:gd name="connsiteX1" fmla="*/ 5166 w 19821"/>
                <a:gd name="connsiteY1" fmla="*/ 15332 h 15332"/>
                <a:gd name="connsiteX2" fmla="*/ 12546 w 19821"/>
                <a:gd name="connsiteY2" fmla="*/ 8690 h 15332"/>
                <a:gd name="connsiteX3" fmla="*/ 12546 w 19821"/>
                <a:gd name="connsiteY3" fmla="*/ 2786 h 15332"/>
                <a:gd name="connsiteX4" fmla="*/ 6642 w 19821"/>
                <a:gd name="connsiteY4" fmla="*/ 2786 h 15332"/>
                <a:gd name="connsiteX5" fmla="*/ 0 w 19821"/>
                <a:gd name="connsiteY5" fmla="*/ 8690 h 15332"/>
                <a:gd name="connsiteX6" fmla="*/ 0 w 19821"/>
                <a:gd name="connsiteY6" fmla="*/ 8690 h 15332"/>
                <a:gd name="connsiteX7" fmla="*/ 8118 w 19821"/>
                <a:gd name="connsiteY7" fmla="*/ 2048 h 15332"/>
                <a:gd name="connsiteX8" fmla="*/ 17509 w 19821"/>
                <a:gd name="connsiteY8" fmla="*/ 1845 h 15332"/>
                <a:gd name="connsiteX9" fmla="*/ 17712 w 19821"/>
                <a:gd name="connsiteY9" fmla="*/ 2048 h 15332"/>
                <a:gd name="connsiteX10" fmla="*/ 17712 w 19821"/>
                <a:gd name="connsiteY10" fmla="*/ 12380 h 1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21" h="15332">
                  <a:moveTo>
                    <a:pt x="5166" y="15332"/>
                  </a:moveTo>
                  <a:lnTo>
                    <a:pt x="5166" y="15332"/>
                  </a:lnTo>
                  <a:lnTo>
                    <a:pt x="12546" y="8690"/>
                  </a:lnTo>
                  <a:cubicBezTo>
                    <a:pt x="12546" y="8690"/>
                    <a:pt x="12546" y="5000"/>
                    <a:pt x="12546" y="2786"/>
                  </a:cubicBezTo>
                  <a:cubicBezTo>
                    <a:pt x="12546" y="572"/>
                    <a:pt x="8118" y="2786"/>
                    <a:pt x="6642" y="2786"/>
                  </a:cubicBezTo>
                  <a:lnTo>
                    <a:pt x="0" y="8690"/>
                  </a:lnTo>
                  <a:lnTo>
                    <a:pt x="0" y="8690"/>
                  </a:lnTo>
                  <a:lnTo>
                    <a:pt x="8118" y="2048"/>
                  </a:lnTo>
                  <a:cubicBezTo>
                    <a:pt x="10655" y="-601"/>
                    <a:pt x="14860" y="-692"/>
                    <a:pt x="17509" y="1845"/>
                  </a:cubicBezTo>
                  <a:cubicBezTo>
                    <a:pt x="17578" y="1911"/>
                    <a:pt x="17646" y="1979"/>
                    <a:pt x="17712" y="2048"/>
                  </a:cubicBezTo>
                  <a:cubicBezTo>
                    <a:pt x="20524" y="4917"/>
                    <a:pt x="20524" y="9511"/>
                    <a:pt x="17712" y="1238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id="{F92A7351-3157-4A9D-A300-640632A893A2}"/>
                </a:ext>
              </a:extLst>
            </p:cNvPr>
            <p:cNvSpPr/>
            <p:nvPr/>
          </p:nvSpPr>
          <p:spPr>
            <a:xfrm>
              <a:off x="10127097" y="3787347"/>
              <a:ext cx="8930" cy="14841"/>
            </a:xfrm>
            <a:custGeom>
              <a:avLst/>
              <a:gdLst>
                <a:gd name="connsiteX0" fmla="*/ 1551 w 8930"/>
                <a:gd name="connsiteY0" fmla="*/ 14842 h 14841"/>
                <a:gd name="connsiteX1" fmla="*/ 1551 w 8930"/>
                <a:gd name="connsiteY1" fmla="*/ 14842 h 14841"/>
                <a:gd name="connsiteX2" fmla="*/ 1476 w 8930"/>
                <a:gd name="connsiteY2" fmla="*/ 7537 h 14841"/>
                <a:gd name="connsiteX3" fmla="*/ 1551 w 8930"/>
                <a:gd name="connsiteY3" fmla="*/ 7462 h 14841"/>
                <a:gd name="connsiteX4" fmla="*/ 1551 w 8930"/>
                <a:gd name="connsiteY4" fmla="*/ 7462 h 14841"/>
                <a:gd name="connsiteX5" fmla="*/ 1551 w 8930"/>
                <a:gd name="connsiteY5" fmla="*/ 2296 h 14841"/>
                <a:gd name="connsiteX6" fmla="*/ 8931 w 8930"/>
                <a:gd name="connsiteY6" fmla="*/ 2296 h 14841"/>
                <a:gd name="connsiteX7" fmla="*/ 8931 w 8930"/>
                <a:gd name="connsiteY7" fmla="*/ 6724 h 1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30" h="14841">
                  <a:moveTo>
                    <a:pt x="1551" y="14842"/>
                  </a:moveTo>
                  <a:lnTo>
                    <a:pt x="1551" y="14842"/>
                  </a:lnTo>
                  <a:cubicBezTo>
                    <a:pt x="-487" y="12845"/>
                    <a:pt x="-521" y="9574"/>
                    <a:pt x="1476" y="7537"/>
                  </a:cubicBezTo>
                  <a:cubicBezTo>
                    <a:pt x="1500" y="7511"/>
                    <a:pt x="1525" y="7486"/>
                    <a:pt x="1551" y="7462"/>
                  </a:cubicBezTo>
                  <a:cubicBezTo>
                    <a:pt x="1551" y="7462"/>
                    <a:pt x="1551" y="7462"/>
                    <a:pt x="1551" y="7462"/>
                  </a:cubicBezTo>
                  <a:cubicBezTo>
                    <a:pt x="1551" y="7462"/>
                    <a:pt x="1551" y="7462"/>
                    <a:pt x="1551" y="2296"/>
                  </a:cubicBezTo>
                  <a:cubicBezTo>
                    <a:pt x="1551" y="-2870"/>
                    <a:pt x="6716" y="2296"/>
                    <a:pt x="8931" y="2296"/>
                  </a:cubicBezTo>
                  <a:lnTo>
                    <a:pt x="8931" y="672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id="{B01FB856-5B43-4D67-875E-9D8851D1A53C}"/>
                </a:ext>
              </a:extLst>
            </p:cNvPr>
            <p:cNvSpPr/>
            <p:nvPr/>
          </p:nvSpPr>
          <p:spPr>
            <a:xfrm>
              <a:off x="10117578" y="3772669"/>
              <a:ext cx="16235" cy="15498"/>
            </a:xfrm>
            <a:custGeom>
              <a:avLst/>
              <a:gdLst>
                <a:gd name="connsiteX0" fmla="*/ 12546 w 16235"/>
                <a:gd name="connsiteY0" fmla="*/ 5904 h 15498"/>
                <a:gd name="connsiteX1" fmla="*/ 10332 w 16235"/>
                <a:gd name="connsiteY1" fmla="*/ 1476 h 15498"/>
                <a:gd name="connsiteX2" fmla="*/ 12546 w 16235"/>
                <a:gd name="connsiteY2" fmla="*/ 0 h 15498"/>
                <a:gd name="connsiteX3" fmla="*/ 16236 w 16235"/>
                <a:gd name="connsiteY3" fmla="*/ 7380 h 15498"/>
                <a:gd name="connsiteX4" fmla="*/ 1476 w 16235"/>
                <a:gd name="connsiteY4" fmla="*/ 15498 h 15498"/>
                <a:gd name="connsiteX5" fmla="*/ 0 w 16235"/>
                <a:gd name="connsiteY5" fmla="*/ 12546 h 15498"/>
                <a:gd name="connsiteX6" fmla="*/ 12546 w 16235"/>
                <a:gd name="connsiteY6" fmla="*/ 590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5" h="15498">
                  <a:moveTo>
                    <a:pt x="12546" y="5904"/>
                  </a:moveTo>
                  <a:lnTo>
                    <a:pt x="10332" y="1476"/>
                  </a:lnTo>
                  <a:lnTo>
                    <a:pt x="12546" y="0"/>
                  </a:lnTo>
                  <a:lnTo>
                    <a:pt x="16236" y="7380"/>
                  </a:lnTo>
                  <a:lnTo>
                    <a:pt x="1476" y="15498"/>
                  </a:lnTo>
                  <a:lnTo>
                    <a:pt x="0" y="12546"/>
                  </a:lnTo>
                  <a:lnTo>
                    <a:pt x="12546" y="590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id="{713FB24C-BB50-4421-87F9-8CB6A148FAD4}"/>
                </a:ext>
              </a:extLst>
            </p:cNvPr>
            <p:cNvSpPr/>
            <p:nvPr/>
          </p:nvSpPr>
          <p:spPr>
            <a:xfrm>
              <a:off x="10111674" y="3766028"/>
              <a:ext cx="16973" cy="10331"/>
            </a:xfrm>
            <a:custGeom>
              <a:avLst/>
              <a:gdLst>
                <a:gd name="connsiteX0" fmla="*/ 15498 w 16973"/>
                <a:gd name="connsiteY0" fmla="*/ 0 h 10331"/>
                <a:gd name="connsiteX1" fmla="*/ 16974 w 16973"/>
                <a:gd name="connsiteY1" fmla="*/ 2952 h 10331"/>
                <a:gd name="connsiteX2" fmla="*/ 1476 w 16973"/>
                <a:gd name="connsiteY2" fmla="*/ 10332 h 10331"/>
                <a:gd name="connsiteX3" fmla="*/ 0 w 16973"/>
                <a:gd name="connsiteY3" fmla="*/ 6642 h 10331"/>
                <a:gd name="connsiteX4" fmla="*/ 15498 w 16973"/>
                <a:gd name="connsiteY4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3" h="10331">
                  <a:moveTo>
                    <a:pt x="15498" y="0"/>
                  </a:moveTo>
                  <a:lnTo>
                    <a:pt x="16974" y="2952"/>
                  </a:lnTo>
                  <a:lnTo>
                    <a:pt x="1476" y="10332"/>
                  </a:lnTo>
                  <a:lnTo>
                    <a:pt x="0" y="6642"/>
                  </a:lnTo>
                  <a:lnTo>
                    <a:pt x="15498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id="{96842208-FF3C-416B-BDB5-7A1077606973}"/>
                </a:ext>
              </a:extLst>
            </p:cNvPr>
            <p:cNvSpPr/>
            <p:nvPr/>
          </p:nvSpPr>
          <p:spPr>
            <a:xfrm>
              <a:off x="10108866" y="3754219"/>
              <a:ext cx="17957" cy="12198"/>
            </a:xfrm>
            <a:custGeom>
              <a:avLst/>
              <a:gdLst>
                <a:gd name="connsiteX0" fmla="*/ 593 w 17957"/>
                <a:gd name="connsiteY0" fmla="*/ 0 h 12198"/>
                <a:gd name="connsiteX1" fmla="*/ 593 w 17957"/>
                <a:gd name="connsiteY1" fmla="*/ 4428 h 12198"/>
                <a:gd name="connsiteX2" fmla="*/ 7973 w 17957"/>
                <a:gd name="connsiteY2" fmla="*/ 4428 h 12198"/>
                <a:gd name="connsiteX3" fmla="*/ 13877 w 17957"/>
                <a:gd name="connsiteY3" fmla="*/ 738 h 12198"/>
                <a:gd name="connsiteX4" fmla="*/ 13877 w 17957"/>
                <a:gd name="connsiteY4" fmla="*/ 738 h 12198"/>
                <a:gd name="connsiteX5" fmla="*/ 17567 w 17957"/>
                <a:gd name="connsiteY5" fmla="*/ 738 h 12198"/>
                <a:gd name="connsiteX6" fmla="*/ 17567 w 17957"/>
                <a:gd name="connsiteY6" fmla="*/ 738 h 12198"/>
                <a:gd name="connsiteX7" fmla="*/ 11693 w 17957"/>
                <a:gd name="connsiteY7" fmla="*/ 11799 h 12198"/>
                <a:gd name="connsiteX8" fmla="*/ 11663 w 17957"/>
                <a:gd name="connsiteY8" fmla="*/ 11808 h 12198"/>
                <a:gd name="connsiteX9" fmla="*/ 602 w 17957"/>
                <a:gd name="connsiteY9" fmla="*/ 5934 h 12198"/>
                <a:gd name="connsiteX10" fmla="*/ 593 w 17957"/>
                <a:gd name="connsiteY10" fmla="*/ 5904 h 1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57" h="12198">
                  <a:moveTo>
                    <a:pt x="593" y="0"/>
                  </a:moveTo>
                  <a:cubicBezTo>
                    <a:pt x="-198" y="1370"/>
                    <a:pt x="-198" y="3058"/>
                    <a:pt x="593" y="4428"/>
                  </a:cubicBezTo>
                  <a:cubicBezTo>
                    <a:pt x="593" y="4428"/>
                    <a:pt x="5021" y="4428"/>
                    <a:pt x="7973" y="4428"/>
                  </a:cubicBezTo>
                  <a:cubicBezTo>
                    <a:pt x="10534" y="4613"/>
                    <a:pt x="12921" y="3121"/>
                    <a:pt x="13877" y="738"/>
                  </a:cubicBezTo>
                  <a:lnTo>
                    <a:pt x="13877" y="738"/>
                  </a:lnTo>
                  <a:lnTo>
                    <a:pt x="17567" y="738"/>
                  </a:lnTo>
                  <a:lnTo>
                    <a:pt x="17567" y="738"/>
                  </a:lnTo>
                  <a:cubicBezTo>
                    <a:pt x="19000" y="5415"/>
                    <a:pt x="16370" y="10367"/>
                    <a:pt x="11693" y="11799"/>
                  </a:cubicBezTo>
                  <a:cubicBezTo>
                    <a:pt x="11683" y="11802"/>
                    <a:pt x="11673" y="11805"/>
                    <a:pt x="11663" y="11808"/>
                  </a:cubicBezTo>
                  <a:cubicBezTo>
                    <a:pt x="6987" y="13240"/>
                    <a:pt x="2035" y="10610"/>
                    <a:pt x="602" y="5934"/>
                  </a:cubicBezTo>
                  <a:cubicBezTo>
                    <a:pt x="599" y="5924"/>
                    <a:pt x="596" y="5914"/>
                    <a:pt x="593" y="5904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id="{27EC3101-DF9E-4214-9C4D-D8DE6F0C27F7}"/>
                </a:ext>
              </a:extLst>
            </p:cNvPr>
            <p:cNvSpPr/>
            <p:nvPr/>
          </p:nvSpPr>
          <p:spPr>
            <a:xfrm>
              <a:off x="10101342" y="3731341"/>
              <a:ext cx="19188" cy="16236"/>
            </a:xfrm>
            <a:custGeom>
              <a:avLst/>
              <a:gdLst>
                <a:gd name="connsiteX0" fmla="*/ 14760 w 19188"/>
                <a:gd name="connsiteY0" fmla="*/ 11808 h 16236"/>
                <a:gd name="connsiteX1" fmla="*/ 18450 w 19188"/>
                <a:gd name="connsiteY1" fmla="*/ 12546 h 16236"/>
                <a:gd name="connsiteX2" fmla="*/ 19188 w 19188"/>
                <a:gd name="connsiteY2" fmla="*/ 16236 h 16236"/>
                <a:gd name="connsiteX3" fmla="*/ 738 w 19188"/>
                <a:gd name="connsiteY3" fmla="*/ 12546 h 16236"/>
                <a:gd name="connsiteX4" fmla="*/ 0 w 19188"/>
                <a:gd name="connsiteY4" fmla="*/ 9594 h 16236"/>
                <a:gd name="connsiteX5" fmla="*/ 16236 w 19188"/>
                <a:gd name="connsiteY5" fmla="*/ 0 h 16236"/>
                <a:gd name="connsiteX6" fmla="*/ 16974 w 19188"/>
                <a:gd name="connsiteY6" fmla="*/ 3690 h 16236"/>
                <a:gd name="connsiteX7" fmla="*/ 14022 w 19188"/>
                <a:gd name="connsiteY7" fmla="*/ 5904 h 16236"/>
                <a:gd name="connsiteX8" fmla="*/ 14760 w 19188"/>
                <a:gd name="connsiteY8" fmla="*/ 1180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88" h="16236">
                  <a:moveTo>
                    <a:pt x="14760" y="11808"/>
                  </a:moveTo>
                  <a:lnTo>
                    <a:pt x="18450" y="12546"/>
                  </a:lnTo>
                  <a:lnTo>
                    <a:pt x="19188" y="16236"/>
                  </a:lnTo>
                  <a:lnTo>
                    <a:pt x="738" y="12546"/>
                  </a:lnTo>
                  <a:lnTo>
                    <a:pt x="0" y="9594"/>
                  </a:lnTo>
                  <a:lnTo>
                    <a:pt x="16236" y="0"/>
                  </a:lnTo>
                  <a:lnTo>
                    <a:pt x="16974" y="3690"/>
                  </a:lnTo>
                  <a:lnTo>
                    <a:pt x="14022" y="5904"/>
                  </a:lnTo>
                  <a:lnTo>
                    <a:pt x="14760" y="1180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id="{467DA523-BEEC-44D7-922D-D7AC5DC1F8C0}"/>
                </a:ext>
              </a:extLst>
            </p:cNvPr>
            <p:cNvSpPr/>
            <p:nvPr/>
          </p:nvSpPr>
          <p:spPr>
            <a:xfrm>
              <a:off x="10099865" y="3701788"/>
              <a:ext cx="17861" cy="14793"/>
            </a:xfrm>
            <a:custGeom>
              <a:avLst/>
              <a:gdLst>
                <a:gd name="connsiteX0" fmla="*/ 0 w 17861"/>
                <a:gd name="connsiteY0" fmla="*/ 10366 h 14793"/>
                <a:gd name="connsiteX1" fmla="*/ 0 w 17861"/>
                <a:gd name="connsiteY1" fmla="*/ 5200 h 14793"/>
                <a:gd name="connsiteX2" fmla="*/ 9232 w 17861"/>
                <a:gd name="connsiteY2" fmla="*/ 332 h 14793"/>
                <a:gd name="connsiteX3" fmla="*/ 10332 w 17861"/>
                <a:gd name="connsiteY3" fmla="*/ 772 h 14793"/>
                <a:gd name="connsiteX4" fmla="*/ 17860 w 17861"/>
                <a:gd name="connsiteY4" fmla="*/ 8001 h 14793"/>
                <a:gd name="connsiteX5" fmla="*/ 17712 w 17861"/>
                <a:gd name="connsiteY5" fmla="*/ 9628 h 14793"/>
                <a:gd name="connsiteX6" fmla="*/ 17712 w 17861"/>
                <a:gd name="connsiteY6" fmla="*/ 14794 h 1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1" h="14793">
                  <a:moveTo>
                    <a:pt x="0" y="10366"/>
                  </a:moveTo>
                  <a:lnTo>
                    <a:pt x="0" y="5200"/>
                  </a:lnTo>
                  <a:cubicBezTo>
                    <a:pt x="1205" y="1306"/>
                    <a:pt x="5339" y="-873"/>
                    <a:pt x="9232" y="332"/>
                  </a:cubicBezTo>
                  <a:cubicBezTo>
                    <a:pt x="9610" y="449"/>
                    <a:pt x="9978" y="596"/>
                    <a:pt x="10332" y="772"/>
                  </a:cubicBezTo>
                  <a:cubicBezTo>
                    <a:pt x="14407" y="689"/>
                    <a:pt x="17778" y="3926"/>
                    <a:pt x="17860" y="8001"/>
                  </a:cubicBezTo>
                  <a:cubicBezTo>
                    <a:pt x="17871" y="8547"/>
                    <a:pt x="17821" y="9093"/>
                    <a:pt x="17712" y="9628"/>
                  </a:cubicBezTo>
                  <a:lnTo>
                    <a:pt x="17712" y="1479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id="{B1AD7FDC-DB99-4768-8CF5-911626A80C0A}"/>
                </a:ext>
              </a:extLst>
            </p:cNvPr>
            <p:cNvSpPr/>
            <p:nvPr/>
          </p:nvSpPr>
          <p:spPr>
            <a:xfrm>
              <a:off x="10102080" y="3683371"/>
              <a:ext cx="18450" cy="12546"/>
            </a:xfrm>
            <a:custGeom>
              <a:avLst/>
              <a:gdLst>
                <a:gd name="connsiteX0" fmla="*/ 3690 w 18450"/>
                <a:gd name="connsiteY0" fmla="*/ 6642 h 12546"/>
                <a:gd name="connsiteX1" fmla="*/ 7380 w 18450"/>
                <a:gd name="connsiteY1" fmla="*/ 7380 h 12546"/>
                <a:gd name="connsiteX2" fmla="*/ 8856 w 18450"/>
                <a:gd name="connsiteY2" fmla="*/ 1476 h 12546"/>
                <a:gd name="connsiteX3" fmla="*/ 11070 w 18450"/>
                <a:gd name="connsiteY3" fmla="*/ 2214 h 12546"/>
                <a:gd name="connsiteX4" fmla="*/ 10332 w 18450"/>
                <a:gd name="connsiteY4" fmla="*/ 8118 h 12546"/>
                <a:gd name="connsiteX5" fmla="*/ 14760 w 18450"/>
                <a:gd name="connsiteY5" fmla="*/ 8856 h 12546"/>
                <a:gd name="connsiteX6" fmla="*/ 16236 w 18450"/>
                <a:gd name="connsiteY6" fmla="*/ 2952 h 12546"/>
                <a:gd name="connsiteX7" fmla="*/ 18450 w 18450"/>
                <a:gd name="connsiteY7" fmla="*/ 3690 h 12546"/>
                <a:gd name="connsiteX8" fmla="*/ 16974 w 18450"/>
                <a:gd name="connsiteY8" fmla="*/ 12546 h 12546"/>
                <a:gd name="connsiteX9" fmla="*/ 0 w 18450"/>
                <a:gd name="connsiteY9" fmla="*/ 9594 h 12546"/>
                <a:gd name="connsiteX10" fmla="*/ 2214 w 18450"/>
                <a:gd name="connsiteY10" fmla="*/ 0 h 12546"/>
                <a:gd name="connsiteX11" fmla="*/ 5166 w 18450"/>
                <a:gd name="connsiteY11" fmla="*/ 738 h 12546"/>
                <a:gd name="connsiteX12" fmla="*/ 3690 w 18450"/>
                <a:gd name="connsiteY12" fmla="*/ 664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450" h="12546">
                  <a:moveTo>
                    <a:pt x="3690" y="6642"/>
                  </a:moveTo>
                  <a:lnTo>
                    <a:pt x="7380" y="7380"/>
                  </a:lnTo>
                  <a:lnTo>
                    <a:pt x="8856" y="1476"/>
                  </a:lnTo>
                  <a:lnTo>
                    <a:pt x="11070" y="2214"/>
                  </a:lnTo>
                  <a:lnTo>
                    <a:pt x="10332" y="8118"/>
                  </a:lnTo>
                  <a:lnTo>
                    <a:pt x="14760" y="8856"/>
                  </a:lnTo>
                  <a:lnTo>
                    <a:pt x="16236" y="2952"/>
                  </a:lnTo>
                  <a:lnTo>
                    <a:pt x="18450" y="3690"/>
                  </a:lnTo>
                  <a:lnTo>
                    <a:pt x="16974" y="12546"/>
                  </a:lnTo>
                  <a:lnTo>
                    <a:pt x="0" y="9594"/>
                  </a:lnTo>
                  <a:lnTo>
                    <a:pt x="2214" y="0"/>
                  </a:lnTo>
                  <a:lnTo>
                    <a:pt x="5166" y="738"/>
                  </a:lnTo>
                  <a:lnTo>
                    <a:pt x="3690" y="6642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id="{811EC066-2C73-46AD-BF46-805CD92D79F5}"/>
                </a:ext>
              </a:extLst>
            </p:cNvPr>
            <p:cNvSpPr/>
            <p:nvPr/>
          </p:nvSpPr>
          <p:spPr>
            <a:xfrm>
              <a:off x="10107984" y="3660493"/>
              <a:ext cx="19925" cy="15498"/>
            </a:xfrm>
            <a:custGeom>
              <a:avLst/>
              <a:gdLst>
                <a:gd name="connsiteX0" fmla="*/ 4428 w 19925"/>
                <a:gd name="connsiteY0" fmla="*/ 6642 h 15498"/>
                <a:gd name="connsiteX1" fmla="*/ 8118 w 19925"/>
                <a:gd name="connsiteY1" fmla="*/ 8118 h 15498"/>
                <a:gd name="connsiteX2" fmla="*/ 9594 w 19925"/>
                <a:gd name="connsiteY2" fmla="*/ 2952 h 15498"/>
                <a:gd name="connsiteX3" fmla="*/ 12546 w 19925"/>
                <a:gd name="connsiteY3" fmla="*/ 4428 h 15498"/>
                <a:gd name="connsiteX4" fmla="*/ 10332 w 19925"/>
                <a:gd name="connsiteY4" fmla="*/ 9594 h 15498"/>
                <a:gd name="connsiteX5" fmla="*/ 14760 w 19925"/>
                <a:gd name="connsiteY5" fmla="*/ 11070 h 15498"/>
                <a:gd name="connsiteX6" fmla="*/ 16974 w 19925"/>
                <a:gd name="connsiteY6" fmla="*/ 5904 h 15498"/>
                <a:gd name="connsiteX7" fmla="*/ 19926 w 19925"/>
                <a:gd name="connsiteY7" fmla="*/ 6642 h 15498"/>
                <a:gd name="connsiteX8" fmla="*/ 16236 w 19925"/>
                <a:gd name="connsiteY8" fmla="*/ 15498 h 15498"/>
                <a:gd name="connsiteX9" fmla="*/ 0 w 19925"/>
                <a:gd name="connsiteY9" fmla="*/ 8856 h 15498"/>
                <a:gd name="connsiteX10" fmla="*/ 3690 w 19925"/>
                <a:gd name="connsiteY10" fmla="*/ 0 h 15498"/>
                <a:gd name="connsiteX11" fmla="*/ 6642 w 19925"/>
                <a:gd name="connsiteY11" fmla="*/ 1476 h 15498"/>
                <a:gd name="connsiteX12" fmla="*/ 4428 w 19925"/>
                <a:gd name="connsiteY12" fmla="*/ 6642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925" h="15498">
                  <a:moveTo>
                    <a:pt x="4428" y="6642"/>
                  </a:moveTo>
                  <a:lnTo>
                    <a:pt x="8118" y="8118"/>
                  </a:lnTo>
                  <a:lnTo>
                    <a:pt x="9594" y="2952"/>
                  </a:lnTo>
                  <a:lnTo>
                    <a:pt x="12546" y="4428"/>
                  </a:lnTo>
                  <a:lnTo>
                    <a:pt x="10332" y="9594"/>
                  </a:lnTo>
                  <a:lnTo>
                    <a:pt x="14760" y="11070"/>
                  </a:lnTo>
                  <a:lnTo>
                    <a:pt x="16974" y="5904"/>
                  </a:lnTo>
                  <a:lnTo>
                    <a:pt x="19926" y="6642"/>
                  </a:lnTo>
                  <a:lnTo>
                    <a:pt x="16236" y="15498"/>
                  </a:lnTo>
                  <a:lnTo>
                    <a:pt x="0" y="8856"/>
                  </a:lnTo>
                  <a:lnTo>
                    <a:pt x="3690" y="0"/>
                  </a:lnTo>
                  <a:lnTo>
                    <a:pt x="6642" y="1476"/>
                  </a:lnTo>
                  <a:lnTo>
                    <a:pt x="4428" y="6642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id="{AA31497A-C735-48AF-85E4-FBDDFFCB04C1}"/>
                </a:ext>
              </a:extLst>
            </p:cNvPr>
            <p:cNvSpPr/>
            <p:nvPr/>
          </p:nvSpPr>
          <p:spPr>
            <a:xfrm>
              <a:off x="10114626" y="3652376"/>
              <a:ext cx="19187" cy="10331"/>
            </a:xfrm>
            <a:custGeom>
              <a:avLst/>
              <a:gdLst>
                <a:gd name="connsiteX0" fmla="*/ 14022 w 19187"/>
                <a:gd name="connsiteY0" fmla="*/ 5904 h 10331"/>
                <a:gd name="connsiteX1" fmla="*/ 16236 w 19187"/>
                <a:gd name="connsiteY1" fmla="*/ 1476 h 10331"/>
                <a:gd name="connsiteX2" fmla="*/ 19188 w 19187"/>
                <a:gd name="connsiteY2" fmla="*/ 2952 h 10331"/>
                <a:gd name="connsiteX3" fmla="*/ 15498 w 19187"/>
                <a:gd name="connsiteY3" fmla="*/ 10332 h 10331"/>
                <a:gd name="connsiteX4" fmla="*/ 0 w 19187"/>
                <a:gd name="connsiteY4" fmla="*/ 2952 h 10331"/>
                <a:gd name="connsiteX5" fmla="*/ 1476 w 19187"/>
                <a:gd name="connsiteY5" fmla="*/ 0 h 10331"/>
                <a:gd name="connsiteX6" fmla="*/ 14022 w 19187"/>
                <a:gd name="connsiteY6" fmla="*/ 590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7" h="10331">
                  <a:moveTo>
                    <a:pt x="14022" y="5904"/>
                  </a:moveTo>
                  <a:lnTo>
                    <a:pt x="16236" y="1476"/>
                  </a:lnTo>
                  <a:lnTo>
                    <a:pt x="19188" y="2952"/>
                  </a:lnTo>
                  <a:lnTo>
                    <a:pt x="15498" y="10332"/>
                  </a:lnTo>
                  <a:lnTo>
                    <a:pt x="0" y="2952"/>
                  </a:lnTo>
                  <a:lnTo>
                    <a:pt x="1476" y="0"/>
                  </a:lnTo>
                  <a:lnTo>
                    <a:pt x="14022" y="590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id="{03111798-60FF-42BB-B971-184D30FF15EE}"/>
                </a:ext>
              </a:extLst>
            </p:cNvPr>
            <p:cNvSpPr/>
            <p:nvPr/>
          </p:nvSpPr>
          <p:spPr>
            <a:xfrm>
              <a:off x="10131042" y="3626463"/>
              <a:ext cx="14335" cy="11468"/>
            </a:xfrm>
            <a:custGeom>
              <a:avLst/>
              <a:gdLst>
                <a:gd name="connsiteX0" fmla="*/ 2033 w 14335"/>
                <a:gd name="connsiteY0" fmla="*/ 2296 h 11468"/>
                <a:gd name="connsiteX1" fmla="*/ 2033 w 14335"/>
                <a:gd name="connsiteY1" fmla="*/ 2296 h 11468"/>
                <a:gd name="connsiteX2" fmla="*/ 2033 w 14335"/>
                <a:gd name="connsiteY2" fmla="*/ 2296 h 11468"/>
                <a:gd name="connsiteX3" fmla="*/ 12365 w 14335"/>
                <a:gd name="connsiteY3" fmla="*/ 2296 h 11468"/>
                <a:gd name="connsiteX4" fmla="*/ 13229 w 14335"/>
                <a:gd name="connsiteY4" fmla="*/ 9551 h 11468"/>
                <a:gd name="connsiteX5" fmla="*/ 12365 w 14335"/>
                <a:gd name="connsiteY5" fmla="*/ 10414 h 11468"/>
                <a:gd name="connsiteX6" fmla="*/ 7199 w 14335"/>
                <a:gd name="connsiteY6" fmla="*/ 10414 h 11468"/>
                <a:gd name="connsiteX7" fmla="*/ 7199 w 14335"/>
                <a:gd name="connsiteY7" fmla="*/ 10414 h 11468"/>
                <a:gd name="connsiteX8" fmla="*/ 10889 w 14335"/>
                <a:gd name="connsiteY8" fmla="*/ 10414 h 11468"/>
                <a:gd name="connsiteX9" fmla="*/ 10889 w 14335"/>
                <a:gd name="connsiteY9" fmla="*/ 10414 h 11468"/>
                <a:gd name="connsiteX10" fmla="*/ 7199 w 14335"/>
                <a:gd name="connsiteY10" fmla="*/ 10414 h 11468"/>
                <a:gd name="connsiteX11" fmla="*/ 1295 w 14335"/>
                <a:gd name="connsiteY11" fmla="*/ 10414 h 11468"/>
                <a:gd name="connsiteX12" fmla="*/ 1295 w 14335"/>
                <a:gd name="connsiteY12" fmla="*/ 3034 h 11468"/>
                <a:gd name="connsiteX13" fmla="*/ 5723 w 14335"/>
                <a:gd name="connsiteY13" fmla="*/ 3034 h 1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5" h="11468">
                  <a:moveTo>
                    <a:pt x="2033" y="2296"/>
                  </a:moveTo>
                  <a:cubicBezTo>
                    <a:pt x="2033" y="2296"/>
                    <a:pt x="2033" y="2296"/>
                    <a:pt x="2033" y="2296"/>
                  </a:cubicBezTo>
                  <a:lnTo>
                    <a:pt x="2033" y="2296"/>
                  </a:lnTo>
                  <a:cubicBezTo>
                    <a:pt x="2033" y="2296"/>
                    <a:pt x="7937" y="-2870"/>
                    <a:pt x="12365" y="2296"/>
                  </a:cubicBezTo>
                  <a:cubicBezTo>
                    <a:pt x="14607" y="4061"/>
                    <a:pt x="14993" y="7309"/>
                    <a:pt x="13229" y="9551"/>
                  </a:cubicBezTo>
                  <a:cubicBezTo>
                    <a:pt x="12976" y="9872"/>
                    <a:pt x="12686" y="10162"/>
                    <a:pt x="12365" y="10414"/>
                  </a:cubicBezTo>
                  <a:cubicBezTo>
                    <a:pt x="10931" y="11821"/>
                    <a:pt x="8634" y="11821"/>
                    <a:pt x="7199" y="10414"/>
                  </a:cubicBezTo>
                  <a:lnTo>
                    <a:pt x="7199" y="10414"/>
                  </a:lnTo>
                  <a:lnTo>
                    <a:pt x="10889" y="10414"/>
                  </a:lnTo>
                  <a:cubicBezTo>
                    <a:pt x="10889" y="10414"/>
                    <a:pt x="10889" y="10414"/>
                    <a:pt x="10889" y="10414"/>
                  </a:cubicBezTo>
                  <a:cubicBezTo>
                    <a:pt x="10889" y="10414"/>
                    <a:pt x="10889" y="10414"/>
                    <a:pt x="7199" y="10414"/>
                  </a:cubicBezTo>
                  <a:cubicBezTo>
                    <a:pt x="3509" y="10414"/>
                    <a:pt x="3509" y="10414"/>
                    <a:pt x="1295" y="10414"/>
                  </a:cubicBezTo>
                  <a:cubicBezTo>
                    <a:pt x="-432" y="8257"/>
                    <a:pt x="-432" y="5191"/>
                    <a:pt x="1295" y="3034"/>
                  </a:cubicBezTo>
                  <a:cubicBezTo>
                    <a:pt x="1295" y="3034"/>
                    <a:pt x="1295" y="3034"/>
                    <a:pt x="5723" y="3034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id="{9D5CABFC-72D6-4E5D-B601-18930F874D24}"/>
                </a:ext>
              </a:extLst>
            </p:cNvPr>
            <p:cNvSpPr/>
            <p:nvPr/>
          </p:nvSpPr>
          <p:spPr>
            <a:xfrm>
              <a:off x="10138980" y="3616213"/>
              <a:ext cx="19187" cy="19925"/>
            </a:xfrm>
            <a:custGeom>
              <a:avLst/>
              <a:gdLst>
                <a:gd name="connsiteX0" fmla="*/ 8856 w 19187"/>
                <a:gd name="connsiteY0" fmla="*/ 13284 h 19925"/>
                <a:gd name="connsiteX1" fmla="*/ 10332 w 19187"/>
                <a:gd name="connsiteY1" fmla="*/ 16974 h 19925"/>
                <a:gd name="connsiteX2" fmla="*/ 8118 w 19187"/>
                <a:gd name="connsiteY2" fmla="*/ 19926 h 19925"/>
                <a:gd name="connsiteX3" fmla="*/ 0 w 19187"/>
                <a:gd name="connsiteY3" fmla="*/ 2214 h 19925"/>
                <a:gd name="connsiteX4" fmla="*/ 2214 w 19187"/>
                <a:gd name="connsiteY4" fmla="*/ 0 h 19925"/>
                <a:gd name="connsiteX5" fmla="*/ 19188 w 19187"/>
                <a:gd name="connsiteY5" fmla="*/ 7380 h 19925"/>
                <a:gd name="connsiteX6" fmla="*/ 16974 w 19187"/>
                <a:gd name="connsiteY6" fmla="*/ 10332 h 19925"/>
                <a:gd name="connsiteX7" fmla="*/ 13284 w 19187"/>
                <a:gd name="connsiteY7" fmla="*/ 8856 h 19925"/>
                <a:gd name="connsiteX8" fmla="*/ 8856 w 19187"/>
                <a:gd name="connsiteY8" fmla="*/ 13284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87" h="19925">
                  <a:moveTo>
                    <a:pt x="8856" y="13284"/>
                  </a:moveTo>
                  <a:lnTo>
                    <a:pt x="10332" y="16974"/>
                  </a:lnTo>
                  <a:lnTo>
                    <a:pt x="8118" y="19926"/>
                  </a:lnTo>
                  <a:lnTo>
                    <a:pt x="0" y="2214"/>
                  </a:lnTo>
                  <a:lnTo>
                    <a:pt x="2214" y="0"/>
                  </a:lnTo>
                  <a:lnTo>
                    <a:pt x="19188" y="7380"/>
                  </a:lnTo>
                  <a:lnTo>
                    <a:pt x="16974" y="10332"/>
                  </a:lnTo>
                  <a:lnTo>
                    <a:pt x="13284" y="8856"/>
                  </a:lnTo>
                  <a:lnTo>
                    <a:pt x="8856" y="1328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id="{77DBE403-8F98-41F1-8BB6-0646B0A79199}"/>
                </a:ext>
              </a:extLst>
            </p:cNvPr>
            <p:cNvSpPr/>
            <p:nvPr/>
          </p:nvSpPr>
          <p:spPr>
            <a:xfrm>
              <a:off x="10150049" y="3606619"/>
              <a:ext cx="17711" cy="15498"/>
            </a:xfrm>
            <a:custGeom>
              <a:avLst/>
              <a:gdLst>
                <a:gd name="connsiteX0" fmla="*/ 11808 w 17711"/>
                <a:gd name="connsiteY0" fmla="*/ 11070 h 15498"/>
                <a:gd name="connsiteX1" fmla="*/ 15498 w 17711"/>
                <a:gd name="connsiteY1" fmla="*/ 8118 h 15498"/>
                <a:gd name="connsiteX2" fmla="*/ 17712 w 17711"/>
                <a:gd name="connsiteY2" fmla="*/ 10332 h 15498"/>
                <a:gd name="connsiteX3" fmla="*/ 11070 w 17711"/>
                <a:gd name="connsiteY3" fmla="*/ 15498 h 15498"/>
                <a:gd name="connsiteX4" fmla="*/ 0 w 17711"/>
                <a:gd name="connsiteY4" fmla="*/ 2214 h 15498"/>
                <a:gd name="connsiteX5" fmla="*/ 2952 w 17711"/>
                <a:gd name="connsiteY5" fmla="*/ 0 h 15498"/>
                <a:gd name="connsiteX6" fmla="*/ 11808 w 17711"/>
                <a:gd name="connsiteY6" fmla="*/ 1107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1" h="15498">
                  <a:moveTo>
                    <a:pt x="11808" y="11070"/>
                  </a:moveTo>
                  <a:lnTo>
                    <a:pt x="15498" y="8118"/>
                  </a:lnTo>
                  <a:lnTo>
                    <a:pt x="17712" y="10332"/>
                  </a:lnTo>
                  <a:lnTo>
                    <a:pt x="11070" y="15498"/>
                  </a:lnTo>
                  <a:lnTo>
                    <a:pt x="0" y="2214"/>
                  </a:lnTo>
                  <a:lnTo>
                    <a:pt x="2952" y="0"/>
                  </a:lnTo>
                  <a:lnTo>
                    <a:pt x="11808" y="1107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id="{D1A93FD9-7918-42C6-8931-D93467A49005}"/>
                </a:ext>
              </a:extLst>
            </p:cNvPr>
            <p:cNvSpPr/>
            <p:nvPr/>
          </p:nvSpPr>
          <p:spPr>
            <a:xfrm>
              <a:off x="10159644" y="3592598"/>
              <a:ext cx="16973" cy="19925"/>
            </a:xfrm>
            <a:custGeom>
              <a:avLst/>
              <a:gdLst>
                <a:gd name="connsiteX0" fmla="*/ 13284 w 16973"/>
                <a:gd name="connsiteY0" fmla="*/ 14022 h 19925"/>
                <a:gd name="connsiteX1" fmla="*/ 13284 w 16973"/>
                <a:gd name="connsiteY1" fmla="*/ 14022 h 19925"/>
                <a:gd name="connsiteX2" fmla="*/ 10332 w 16973"/>
                <a:gd name="connsiteY2" fmla="*/ 2214 h 19925"/>
                <a:gd name="connsiteX3" fmla="*/ 13284 w 16973"/>
                <a:gd name="connsiteY3" fmla="*/ 0 h 19925"/>
                <a:gd name="connsiteX4" fmla="*/ 16974 w 16973"/>
                <a:gd name="connsiteY4" fmla="*/ 18450 h 19925"/>
                <a:gd name="connsiteX5" fmla="*/ 15498 w 16973"/>
                <a:gd name="connsiteY5" fmla="*/ 19926 h 19925"/>
                <a:gd name="connsiteX6" fmla="*/ 0 w 16973"/>
                <a:gd name="connsiteY6" fmla="*/ 8856 h 19925"/>
                <a:gd name="connsiteX7" fmla="*/ 2952 w 16973"/>
                <a:gd name="connsiteY7" fmla="*/ 6642 h 19925"/>
                <a:gd name="connsiteX8" fmla="*/ 13284 w 16973"/>
                <a:gd name="connsiteY8" fmla="*/ 14022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" h="19925">
                  <a:moveTo>
                    <a:pt x="13284" y="14022"/>
                  </a:moveTo>
                  <a:lnTo>
                    <a:pt x="13284" y="14022"/>
                  </a:lnTo>
                  <a:lnTo>
                    <a:pt x="10332" y="2214"/>
                  </a:lnTo>
                  <a:lnTo>
                    <a:pt x="13284" y="0"/>
                  </a:lnTo>
                  <a:lnTo>
                    <a:pt x="16974" y="18450"/>
                  </a:lnTo>
                  <a:lnTo>
                    <a:pt x="15498" y="19926"/>
                  </a:lnTo>
                  <a:lnTo>
                    <a:pt x="0" y="8856"/>
                  </a:lnTo>
                  <a:lnTo>
                    <a:pt x="2952" y="6642"/>
                  </a:lnTo>
                  <a:lnTo>
                    <a:pt x="13284" y="14022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id="{F0026502-186F-4026-9E33-FDA873B61C28}"/>
                </a:ext>
              </a:extLst>
            </p:cNvPr>
            <p:cNvSpPr/>
            <p:nvPr/>
          </p:nvSpPr>
          <p:spPr>
            <a:xfrm>
              <a:off x="10182522" y="3585956"/>
              <a:ext cx="16235" cy="20663"/>
            </a:xfrm>
            <a:custGeom>
              <a:avLst/>
              <a:gdLst>
                <a:gd name="connsiteX0" fmla="*/ 4428 w 16235"/>
                <a:gd name="connsiteY0" fmla="*/ 14760 h 20663"/>
                <a:gd name="connsiteX1" fmla="*/ 4428 w 16235"/>
                <a:gd name="connsiteY1" fmla="*/ 19188 h 20663"/>
                <a:gd name="connsiteX2" fmla="*/ 738 w 16235"/>
                <a:gd name="connsiteY2" fmla="*/ 20664 h 20663"/>
                <a:gd name="connsiteX3" fmla="*/ 0 w 16235"/>
                <a:gd name="connsiteY3" fmla="*/ 1476 h 20663"/>
                <a:gd name="connsiteX4" fmla="*/ 2952 w 16235"/>
                <a:gd name="connsiteY4" fmla="*/ 0 h 20663"/>
                <a:gd name="connsiteX5" fmla="*/ 16236 w 16235"/>
                <a:gd name="connsiteY5" fmla="*/ 13284 h 20663"/>
                <a:gd name="connsiteX6" fmla="*/ 12546 w 16235"/>
                <a:gd name="connsiteY6" fmla="*/ 15498 h 20663"/>
                <a:gd name="connsiteX7" fmla="*/ 9594 w 16235"/>
                <a:gd name="connsiteY7" fmla="*/ 12546 h 20663"/>
                <a:gd name="connsiteX8" fmla="*/ 4428 w 16235"/>
                <a:gd name="connsiteY8" fmla="*/ 1476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0663">
                  <a:moveTo>
                    <a:pt x="4428" y="14760"/>
                  </a:moveTo>
                  <a:lnTo>
                    <a:pt x="4428" y="19188"/>
                  </a:lnTo>
                  <a:lnTo>
                    <a:pt x="738" y="20664"/>
                  </a:lnTo>
                  <a:lnTo>
                    <a:pt x="0" y="1476"/>
                  </a:lnTo>
                  <a:lnTo>
                    <a:pt x="2952" y="0"/>
                  </a:lnTo>
                  <a:lnTo>
                    <a:pt x="16236" y="13284"/>
                  </a:lnTo>
                  <a:lnTo>
                    <a:pt x="12546" y="15498"/>
                  </a:lnTo>
                  <a:lnTo>
                    <a:pt x="9594" y="12546"/>
                  </a:lnTo>
                  <a:lnTo>
                    <a:pt x="4428" y="1476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:a16="http://schemas.microsoft.com/office/drawing/2014/main" id="{900B4E06-3306-4B66-853A-2F1F753A2801}"/>
                </a:ext>
              </a:extLst>
            </p:cNvPr>
            <p:cNvSpPr/>
            <p:nvPr/>
          </p:nvSpPr>
          <p:spPr>
            <a:xfrm>
              <a:off x="10196544" y="3581626"/>
              <a:ext cx="15872" cy="16875"/>
            </a:xfrm>
            <a:custGeom>
              <a:avLst/>
              <a:gdLst>
                <a:gd name="connsiteX0" fmla="*/ 0 w 15872"/>
                <a:gd name="connsiteY0" fmla="*/ 639 h 16875"/>
                <a:gd name="connsiteX1" fmla="*/ 5166 w 15872"/>
                <a:gd name="connsiteY1" fmla="*/ 639 h 16875"/>
                <a:gd name="connsiteX2" fmla="*/ 14908 w 15872"/>
                <a:gd name="connsiteY2" fmla="*/ 4382 h 16875"/>
                <a:gd name="connsiteX3" fmla="*/ 15498 w 15872"/>
                <a:gd name="connsiteY3" fmla="*/ 6543 h 16875"/>
                <a:gd name="connsiteX4" fmla="*/ 10177 w 15872"/>
                <a:gd name="connsiteY4" fmla="*/ 16716 h 16875"/>
                <a:gd name="connsiteX5" fmla="*/ 9594 w 15872"/>
                <a:gd name="connsiteY5" fmla="*/ 16875 h 16875"/>
                <a:gd name="connsiteX6" fmla="*/ 5166 w 15872"/>
                <a:gd name="connsiteY6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72" h="16875">
                  <a:moveTo>
                    <a:pt x="0" y="639"/>
                  </a:moveTo>
                  <a:lnTo>
                    <a:pt x="5166" y="639"/>
                  </a:lnTo>
                  <a:cubicBezTo>
                    <a:pt x="8893" y="-1018"/>
                    <a:pt x="13254" y="658"/>
                    <a:pt x="14908" y="4382"/>
                  </a:cubicBezTo>
                  <a:cubicBezTo>
                    <a:pt x="15218" y="5069"/>
                    <a:pt x="15409" y="5797"/>
                    <a:pt x="15498" y="6543"/>
                  </a:cubicBezTo>
                  <a:cubicBezTo>
                    <a:pt x="16841" y="10822"/>
                    <a:pt x="14457" y="15376"/>
                    <a:pt x="10177" y="16716"/>
                  </a:cubicBezTo>
                  <a:cubicBezTo>
                    <a:pt x="9985" y="16776"/>
                    <a:pt x="9793" y="16829"/>
                    <a:pt x="9594" y="16875"/>
                  </a:cubicBezTo>
                  <a:lnTo>
                    <a:pt x="5166" y="16875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id="{BFAC4CC1-7297-4C42-B0D0-B8195477B44C}"/>
                </a:ext>
              </a:extLst>
            </p:cNvPr>
            <p:cNvSpPr/>
            <p:nvPr/>
          </p:nvSpPr>
          <p:spPr>
            <a:xfrm>
              <a:off x="10216326" y="3575480"/>
              <a:ext cx="17893" cy="17995"/>
            </a:xfrm>
            <a:custGeom>
              <a:avLst/>
              <a:gdLst>
                <a:gd name="connsiteX0" fmla="*/ 143 w 17893"/>
                <a:gd name="connsiteY0" fmla="*/ 10475 h 17995"/>
                <a:gd name="connsiteX1" fmla="*/ 7279 w 17893"/>
                <a:gd name="connsiteY1" fmla="*/ 184 h 17995"/>
                <a:gd name="connsiteX2" fmla="*/ 7523 w 17893"/>
                <a:gd name="connsiteY2" fmla="*/ 143 h 17995"/>
                <a:gd name="connsiteX3" fmla="*/ 17818 w 17893"/>
                <a:gd name="connsiteY3" fmla="*/ 7280 h 17995"/>
                <a:gd name="connsiteX4" fmla="*/ 17855 w 17893"/>
                <a:gd name="connsiteY4" fmla="*/ 7523 h 17995"/>
                <a:gd name="connsiteX5" fmla="*/ 9737 w 17893"/>
                <a:gd name="connsiteY5" fmla="*/ 17855 h 17995"/>
                <a:gd name="connsiteX6" fmla="*/ 261 w 17893"/>
                <a:gd name="connsiteY6" fmla="*/ 11375 h 17995"/>
                <a:gd name="connsiteX7" fmla="*/ 143 w 17893"/>
                <a:gd name="connsiteY7" fmla="*/ 10475 h 1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93" h="17995">
                  <a:moveTo>
                    <a:pt x="143" y="10475"/>
                  </a:moveTo>
                  <a:cubicBezTo>
                    <a:pt x="-728" y="5663"/>
                    <a:pt x="2468" y="1054"/>
                    <a:pt x="7279" y="184"/>
                  </a:cubicBezTo>
                  <a:cubicBezTo>
                    <a:pt x="7361" y="169"/>
                    <a:pt x="7442" y="156"/>
                    <a:pt x="7523" y="143"/>
                  </a:cubicBezTo>
                  <a:cubicBezTo>
                    <a:pt x="12335" y="-728"/>
                    <a:pt x="16947" y="2468"/>
                    <a:pt x="17818" y="7280"/>
                  </a:cubicBezTo>
                  <a:cubicBezTo>
                    <a:pt x="17833" y="7361"/>
                    <a:pt x="17840" y="7442"/>
                    <a:pt x="17855" y="7523"/>
                  </a:cubicBezTo>
                  <a:cubicBezTo>
                    <a:pt x="18305" y="12570"/>
                    <a:pt x="14748" y="17095"/>
                    <a:pt x="9737" y="17855"/>
                  </a:cubicBezTo>
                  <a:cubicBezTo>
                    <a:pt x="5331" y="18682"/>
                    <a:pt x="1088" y="15781"/>
                    <a:pt x="261" y="11375"/>
                  </a:cubicBezTo>
                  <a:cubicBezTo>
                    <a:pt x="202" y="11077"/>
                    <a:pt x="165" y="10777"/>
                    <a:pt x="143" y="10475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id="{8137BCC5-850E-4B06-AA74-24359CCDC9E4}"/>
                </a:ext>
              </a:extLst>
            </p:cNvPr>
            <p:cNvSpPr/>
            <p:nvPr/>
          </p:nvSpPr>
          <p:spPr>
            <a:xfrm>
              <a:off x="10242299" y="3574148"/>
              <a:ext cx="10332" cy="17711"/>
            </a:xfrm>
            <a:custGeom>
              <a:avLst/>
              <a:gdLst>
                <a:gd name="connsiteX0" fmla="*/ 8856 w 10332"/>
                <a:gd name="connsiteY0" fmla="*/ 17712 h 17711"/>
                <a:gd name="connsiteX1" fmla="*/ 4428 w 10332"/>
                <a:gd name="connsiteY1" fmla="*/ 17712 h 17711"/>
                <a:gd name="connsiteX2" fmla="*/ 0 w 10332"/>
                <a:gd name="connsiteY2" fmla="*/ 10332 h 17711"/>
                <a:gd name="connsiteX3" fmla="*/ 0 w 10332"/>
                <a:gd name="connsiteY3" fmla="*/ 10332 h 17711"/>
                <a:gd name="connsiteX4" fmla="*/ 0 w 10332"/>
                <a:gd name="connsiteY4" fmla="*/ 17712 h 17711"/>
                <a:gd name="connsiteX5" fmla="*/ 0 w 10332"/>
                <a:gd name="connsiteY5" fmla="*/ 17712 h 17711"/>
                <a:gd name="connsiteX6" fmla="*/ 0 w 10332"/>
                <a:gd name="connsiteY6" fmla="*/ 0 h 17711"/>
                <a:gd name="connsiteX7" fmla="*/ 4428 w 10332"/>
                <a:gd name="connsiteY7" fmla="*/ 0 h 17711"/>
                <a:gd name="connsiteX8" fmla="*/ 10332 w 10332"/>
                <a:gd name="connsiteY8" fmla="*/ 5166 h 17711"/>
                <a:gd name="connsiteX9" fmla="*/ 6642 w 10332"/>
                <a:gd name="connsiteY9" fmla="*/ 9594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2" h="17711">
                  <a:moveTo>
                    <a:pt x="8856" y="17712"/>
                  </a:moveTo>
                  <a:lnTo>
                    <a:pt x="4428" y="1771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4428" y="0"/>
                    <a:pt x="10332" y="0"/>
                    <a:pt x="10332" y="5166"/>
                  </a:cubicBezTo>
                  <a:cubicBezTo>
                    <a:pt x="10362" y="7350"/>
                    <a:pt x="8797" y="9230"/>
                    <a:pt x="6642" y="9594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id="{FEE919D9-74C7-4DAA-847A-CBC1C21913D0}"/>
                </a:ext>
              </a:extLst>
            </p:cNvPr>
            <p:cNvSpPr/>
            <p:nvPr/>
          </p:nvSpPr>
          <p:spPr>
            <a:xfrm>
              <a:off x="10268867" y="3577837"/>
              <a:ext cx="12546" cy="19188"/>
            </a:xfrm>
            <a:custGeom>
              <a:avLst/>
              <a:gdLst>
                <a:gd name="connsiteX0" fmla="*/ 6642 w 12546"/>
                <a:gd name="connsiteY0" fmla="*/ 3690 h 19188"/>
                <a:gd name="connsiteX1" fmla="*/ 5904 w 12546"/>
                <a:gd name="connsiteY1" fmla="*/ 7380 h 19188"/>
                <a:gd name="connsiteX2" fmla="*/ 11070 w 12546"/>
                <a:gd name="connsiteY2" fmla="*/ 8856 h 19188"/>
                <a:gd name="connsiteX3" fmla="*/ 10332 w 12546"/>
                <a:gd name="connsiteY3" fmla="*/ 11070 h 19188"/>
                <a:gd name="connsiteX4" fmla="*/ 5166 w 12546"/>
                <a:gd name="connsiteY4" fmla="*/ 10332 h 19188"/>
                <a:gd name="connsiteX5" fmla="*/ 3690 w 12546"/>
                <a:gd name="connsiteY5" fmla="*/ 14760 h 19188"/>
                <a:gd name="connsiteX6" fmla="*/ 9594 w 12546"/>
                <a:gd name="connsiteY6" fmla="*/ 16236 h 19188"/>
                <a:gd name="connsiteX7" fmla="*/ 8856 w 12546"/>
                <a:gd name="connsiteY7" fmla="*/ 19188 h 19188"/>
                <a:gd name="connsiteX8" fmla="*/ 0 w 12546"/>
                <a:gd name="connsiteY8" fmla="*/ 16974 h 19188"/>
                <a:gd name="connsiteX9" fmla="*/ 4428 w 12546"/>
                <a:gd name="connsiteY9" fmla="*/ 0 h 19188"/>
                <a:gd name="connsiteX10" fmla="*/ 12546 w 12546"/>
                <a:gd name="connsiteY10" fmla="*/ 2214 h 19188"/>
                <a:gd name="connsiteX11" fmla="*/ 11808 w 12546"/>
                <a:gd name="connsiteY11" fmla="*/ 5166 h 19188"/>
                <a:gd name="connsiteX12" fmla="*/ 6642 w 12546"/>
                <a:gd name="connsiteY12" fmla="*/ 369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46" h="19188">
                  <a:moveTo>
                    <a:pt x="6642" y="3690"/>
                  </a:moveTo>
                  <a:lnTo>
                    <a:pt x="5904" y="7380"/>
                  </a:lnTo>
                  <a:lnTo>
                    <a:pt x="11070" y="8856"/>
                  </a:lnTo>
                  <a:lnTo>
                    <a:pt x="10332" y="11070"/>
                  </a:lnTo>
                  <a:lnTo>
                    <a:pt x="5166" y="10332"/>
                  </a:lnTo>
                  <a:lnTo>
                    <a:pt x="3690" y="14760"/>
                  </a:lnTo>
                  <a:lnTo>
                    <a:pt x="9594" y="16236"/>
                  </a:lnTo>
                  <a:lnTo>
                    <a:pt x="8856" y="19188"/>
                  </a:lnTo>
                  <a:lnTo>
                    <a:pt x="0" y="16974"/>
                  </a:lnTo>
                  <a:lnTo>
                    <a:pt x="4428" y="0"/>
                  </a:lnTo>
                  <a:lnTo>
                    <a:pt x="12546" y="2214"/>
                  </a:lnTo>
                  <a:lnTo>
                    <a:pt x="11808" y="5166"/>
                  </a:lnTo>
                  <a:lnTo>
                    <a:pt x="6642" y="369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id="{262DB86C-8DC6-4DAB-806B-E1293EB76A69}"/>
                </a:ext>
              </a:extLst>
            </p:cNvPr>
            <p:cNvSpPr/>
            <p:nvPr/>
          </p:nvSpPr>
          <p:spPr>
            <a:xfrm>
              <a:off x="10282151" y="3581528"/>
              <a:ext cx="20663" cy="22139"/>
            </a:xfrm>
            <a:custGeom>
              <a:avLst/>
              <a:gdLst>
                <a:gd name="connsiteX0" fmla="*/ 6642 w 20663"/>
                <a:gd name="connsiteY0" fmla="*/ 0 h 22139"/>
                <a:gd name="connsiteX1" fmla="*/ 8856 w 20663"/>
                <a:gd name="connsiteY1" fmla="*/ 738 h 22139"/>
                <a:gd name="connsiteX2" fmla="*/ 13284 w 20663"/>
                <a:gd name="connsiteY2" fmla="*/ 15498 h 22139"/>
                <a:gd name="connsiteX3" fmla="*/ 13284 w 20663"/>
                <a:gd name="connsiteY3" fmla="*/ 15498 h 22139"/>
                <a:gd name="connsiteX4" fmla="*/ 16974 w 20663"/>
                <a:gd name="connsiteY4" fmla="*/ 4428 h 22139"/>
                <a:gd name="connsiteX5" fmla="*/ 20664 w 20663"/>
                <a:gd name="connsiteY5" fmla="*/ 5904 h 22139"/>
                <a:gd name="connsiteX6" fmla="*/ 14022 w 20663"/>
                <a:gd name="connsiteY6" fmla="*/ 22140 h 22139"/>
                <a:gd name="connsiteX7" fmla="*/ 11808 w 20663"/>
                <a:gd name="connsiteY7" fmla="*/ 21402 h 22139"/>
                <a:gd name="connsiteX8" fmla="*/ 7380 w 20663"/>
                <a:gd name="connsiteY8" fmla="*/ 6642 h 22139"/>
                <a:gd name="connsiteX9" fmla="*/ 7380 w 20663"/>
                <a:gd name="connsiteY9" fmla="*/ 6642 h 22139"/>
                <a:gd name="connsiteX10" fmla="*/ 2952 w 20663"/>
                <a:gd name="connsiteY10" fmla="*/ 17712 h 22139"/>
                <a:gd name="connsiteX11" fmla="*/ 0 w 20663"/>
                <a:gd name="connsiteY11" fmla="*/ 16236 h 22139"/>
                <a:gd name="connsiteX12" fmla="*/ 6642 w 20663"/>
                <a:gd name="connsiteY12" fmla="*/ 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663" h="22139">
                  <a:moveTo>
                    <a:pt x="6642" y="0"/>
                  </a:moveTo>
                  <a:lnTo>
                    <a:pt x="8856" y="738"/>
                  </a:lnTo>
                  <a:lnTo>
                    <a:pt x="13284" y="15498"/>
                  </a:lnTo>
                  <a:lnTo>
                    <a:pt x="13284" y="15498"/>
                  </a:lnTo>
                  <a:lnTo>
                    <a:pt x="16974" y="4428"/>
                  </a:lnTo>
                  <a:lnTo>
                    <a:pt x="20664" y="5904"/>
                  </a:lnTo>
                  <a:lnTo>
                    <a:pt x="14022" y="22140"/>
                  </a:lnTo>
                  <a:lnTo>
                    <a:pt x="11808" y="21402"/>
                  </a:lnTo>
                  <a:lnTo>
                    <a:pt x="7380" y="6642"/>
                  </a:lnTo>
                  <a:lnTo>
                    <a:pt x="7380" y="6642"/>
                  </a:lnTo>
                  <a:lnTo>
                    <a:pt x="2952" y="17712"/>
                  </a:lnTo>
                  <a:lnTo>
                    <a:pt x="0" y="16236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id="{393B5622-9857-48C3-B53A-C5CFA15ED602}"/>
                </a:ext>
              </a:extLst>
            </p:cNvPr>
            <p:cNvSpPr/>
            <p:nvPr/>
          </p:nvSpPr>
          <p:spPr>
            <a:xfrm>
              <a:off x="10306505" y="3594811"/>
              <a:ext cx="12546" cy="19188"/>
            </a:xfrm>
            <a:custGeom>
              <a:avLst/>
              <a:gdLst>
                <a:gd name="connsiteX0" fmla="*/ 5166 w 12546"/>
                <a:gd name="connsiteY0" fmla="*/ 14022 h 19188"/>
                <a:gd name="connsiteX1" fmla="*/ 8856 w 12546"/>
                <a:gd name="connsiteY1" fmla="*/ 16236 h 19188"/>
                <a:gd name="connsiteX2" fmla="*/ 7380 w 12546"/>
                <a:gd name="connsiteY2" fmla="*/ 19188 h 19188"/>
                <a:gd name="connsiteX3" fmla="*/ 0 w 12546"/>
                <a:gd name="connsiteY3" fmla="*/ 14760 h 19188"/>
                <a:gd name="connsiteX4" fmla="*/ 9594 w 12546"/>
                <a:gd name="connsiteY4" fmla="*/ 0 h 19188"/>
                <a:gd name="connsiteX5" fmla="*/ 12546 w 12546"/>
                <a:gd name="connsiteY5" fmla="*/ 2214 h 19188"/>
                <a:gd name="connsiteX6" fmla="*/ 5166 w 12546"/>
                <a:gd name="connsiteY6" fmla="*/ 14022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19188">
                  <a:moveTo>
                    <a:pt x="5166" y="14022"/>
                  </a:moveTo>
                  <a:lnTo>
                    <a:pt x="8856" y="16236"/>
                  </a:lnTo>
                  <a:lnTo>
                    <a:pt x="7380" y="19188"/>
                  </a:lnTo>
                  <a:lnTo>
                    <a:pt x="0" y="14760"/>
                  </a:lnTo>
                  <a:lnTo>
                    <a:pt x="9594" y="0"/>
                  </a:lnTo>
                  <a:lnTo>
                    <a:pt x="12546" y="2214"/>
                  </a:lnTo>
                  <a:lnTo>
                    <a:pt x="5166" y="14022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id="{A481BDE1-60A4-431A-8A8A-3648F1D00038}"/>
                </a:ext>
              </a:extLst>
            </p:cNvPr>
            <p:cNvSpPr/>
            <p:nvPr/>
          </p:nvSpPr>
          <p:spPr>
            <a:xfrm>
              <a:off x="10315361" y="3605143"/>
              <a:ext cx="19188" cy="19925"/>
            </a:xfrm>
            <a:custGeom>
              <a:avLst/>
              <a:gdLst>
                <a:gd name="connsiteX0" fmla="*/ 6642 w 19188"/>
                <a:gd name="connsiteY0" fmla="*/ 10332 h 19925"/>
                <a:gd name="connsiteX1" fmla="*/ 2952 w 19188"/>
                <a:gd name="connsiteY1" fmla="*/ 11808 h 19925"/>
                <a:gd name="connsiteX2" fmla="*/ 0 w 19188"/>
                <a:gd name="connsiteY2" fmla="*/ 9594 h 19925"/>
                <a:gd name="connsiteX3" fmla="*/ 16974 w 19188"/>
                <a:gd name="connsiteY3" fmla="*/ 0 h 19925"/>
                <a:gd name="connsiteX4" fmla="*/ 19188 w 19188"/>
                <a:gd name="connsiteY4" fmla="*/ 2214 h 19925"/>
                <a:gd name="connsiteX5" fmla="*/ 13284 w 19188"/>
                <a:gd name="connsiteY5" fmla="*/ 19926 h 19925"/>
                <a:gd name="connsiteX6" fmla="*/ 10332 w 19188"/>
                <a:gd name="connsiteY6" fmla="*/ 17712 h 19925"/>
                <a:gd name="connsiteX7" fmla="*/ 11070 w 19188"/>
                <a:gd name="connsiteY7" fmla="*/ 14022 h 19925"/>
                <a:gd name="connsiteX8" fmla="*/ 6642 w 19188"/>
                <a:gd name="connsiteY8" fmla="*/ 10332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88" h="19925">
                  <a:moveTo>
                    <a:pt x="6642" y="10332"/>
                  </a:moveTo>
                  <a:lnTo>
                    <a:pt x="2952" y="11808"/>
                  </a:lnTo>
                  <a:lnTo>
                    <a:pt x="0" y="9594"/>
                  </a:lnTo>
                  <a:lnTo>
                    <a:pt x="16974" y="0"/>
                  </a:lnTo>
                  <a:lnTo>
                    <a:pt x="19188" y="2214"/>
                  </a:lnTo>
                  <a:lnTo>
                    <a:pt x="13284" y="19926"/>
                  </a:lnTo>
                  <a:lnTo>
                    <a:pt x="10332" y="17712"/>
                  </a:lnTo>
                  <a:lnTo>
                    <a:pt x="11070" y="14022"/>
                  </a:lnTo>
                  <a:lnTo>
                    <a:pt x="6642" y="10332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id="{2345C5D0-AB9B-4261-B93B-EC8421BFCE99}"/>
                </a:ext>
              </a:extLst>
            </p:cNvPr>
            <p:cNvSpPr/>
            <p:nvPr/>
          </p:nvSpPr>
          <p:spPr>
            <a:xfrm>
              <a:off x="10339715" y="3632450"/>
              <a:ext cx="19926" cy="17711"/>
            </a:xfrm>
            <a:custGeom>
              <a:avLst/>
              <a:gdLst>
                <a:gd name="connsiteX0" fmla="*/ 5904 w 19926"/>
                <a:gd name="connsiteY0" fmla="*/ 6642 h 17711"/>
                <a:gd name="connsiteX1" fmla="*/ 2214 w 19926"/>
                <a:gd name="connsiteY1" fmla="*/ 7380 h 17711"/>
                <a:gd name="connsiteX2" fmla="*/ 0 w 19926"/>
                <a:gd name="connsiteY2" fmla="*/ 4428 h 17711"/>
                <a:gd name="connsiteX3" fmla="*/ 18450 w 19926"/>
                <a:gd name="connsiteY3" fmla="*/ 0 h 17711"/>
                <a:gd name="connsiteX4" fmla="*/ 19926 w 19926"/>
                <a:gd name="connsiteY4" fmla="*/ 2214 h 17711"/>
                <a:gd name="connsiteX5" fmla="*/ 9594 w 19926"/>
                <a:gd name="connsiteY5" fmla="*/ 17712 h 17711"/>
                <a:gd name="connsiteX6" fmla="*/ 7380 w 19926"/>
                <a:gd name="connsiteY6" fmla="*/ 14760 h 17711"/>
                <a:gd name="connsiteX7" fmla="*/ 9594 w 19926"/>
                <a:gd name="connsiteY7" fmla="*/ 11808 h 17711"/>
                <a:gd name="connsiteX8" fmla="*/ 5904 w 19926"/>
                <a:gd name="connsiteY8" fmla="*/ 664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26" h="17711">
                  <a:moveTo>
                    <a:pt x="5904" y="6642"/>
                  </a:moveTo>
                  <a:lnTo>
                    <a:pt x="2214" y="7380"/>
                  </a:lnTo>
                  <a:lnTo>
                    <a:pt x="0" y="4428"/>
                  </a:lnTo>
                  <a:lnTo>
                    <a:pt x="18450" y="0"/>
                  </a:lnTo>
                  <a:lnTo>
                    <a:pt x="19926" y="2214"/>
                  </a:lnTo>
                  <a:lnTo>
                    <a:pt x="9594" y="17712"/>
                  </a:lnTo>
                  <a:lnTo>
                    <a:pt x="7380" y="14760"/>
                  </a:lnTo>
                  <a:lnTo>
                    <a:pt x="9594" y="11808"/>
                  </a:lnTo>
                  <a:lnTo>
                    <a:pt x="5904" y="6642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id="{6BF0E911-E027-43E3-B217-0D35E1A16AF8}"/>
                </a:ext>
              </a:extLst>
            </p:cNvPr>
            <p:cNvSpPr/>
            <p:nvPr/>
          </p:nvSpPr>
          <p:spPr>
            <a:xfrm>
              <a:off x="10350047" y="3646471"/>
              <a:ext cx="23615" cy="22878"/>
            </a:xfrm>
            <a:custGeom>
              <a:avLst/>
              <a:gdLst>
                <a:gd name="connsiteX0" fmla="*/ 16236 w 23615"/>
                <a:gd name="connsiteY0" fmla="*/ 13284 h 22878"/>
                <a:gd name="connsiteX1" fmla="*/ 16236 w 23615"/>
                <a:gd name="connsiteY1" fmla="*/ 13284 h 22878"/>
                <a:gd name="connsiteX2" fmla="*/ 4428 w 23615"/>
                <a:gd name="connsiteY2" fmla="*/ 14760 h 22878"/>
                <a:gd name="connsiteX3" fmla="*/ 4428 w 23615"/>
                <a:gd name="connsiteY3" fmla="*/ 14022 h 22878"/>
                <a:gd name="connsiteX4" fmla="*/ 11808 w 23615"/>
                <a:gd name="connsiteY4" fmla="*/ 5166 h 22878"/>
                <a:gd name="connsiteX5" fmla="*/ 11808 w 23615"/>
                <a:gd name="connsiteY5" fmla="*/ 5166 h 22878"/>
                <a:gd name="connsiteX6" fmla="*/ 2214 w 23615"/>
                <a:gd name="connsiteY6" fmla="*/ 8856 h 22878"/>
                <a:gd name="connsiteX7" fmla="*/ 0 w 23615"/>
                <a:gd name="connsiteY7" fmla="*/ 5904 h 22878"/>
                <a:gd name="connsiteX8" fmla="*/ 17712 w 23615"/>
                <a:gd name="connsiteY8" fmla="*/ 0 h 22878"/>
                <a:gd name="connsiteX9" fmla="*/ 18450 w 23615"/>
                <a:gd name="connsiteY9" fmla="*/ 2952 h 22878"/>
                <a:gd name="connsiteX10" fmla="*/ 10332 w 23615"/>
                <a:gd name="connsiteY10" fmla="*/ 11808 h 22878"/>
                <a:gd name="connsiteX11" fmla="*/ 22140 w 23615"/>
                <a:gd name="connsiteY11" fmla="*/ 10332 h 22878"/>
                <a:gd name="connsiteX12" fmla="*/ 23616 w 23615"/>
                <a:gd name="connsiteY12" fmla="*/ 12546 h 22878"/>
                <a:gd name="connsiteX13" fmla="*/ 8856 w 23615"/>
                <a:gd name="connsiteY13" fmla="*/ 22878 h 22878"/>
                <a:gd name="connsiteX14" fmla="*/ 7380 w 23615"/>
                <a:gd name="connsiteY14" fmla="*/ 19926 h 22878"/>
                <a:gd name="connsiteX15" fmla="*/ 16236 w 23615"/>
                <a:gd name="connsiteY15" fmla="*/ 13284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615" h="22878">
                  <a:moveTo>
                    <a:pt x="16236" y="13284"/>
                  </a:moveTo>
                  <a:lnTo>
                    <a:pt x="16236" y="13284"/>
                  </a:lnTo>
                  <a:lnTo>
                    <a:pt x="4428" y="14760"/>
                  </a:lnTo>
                  <a:lnTo>
                    <a:pt x="4428" y="14022"/>
                  </a:lnTo>
                  <a:lnTo>
                    <a:pt x="11808" y="5166"/>
                  </a:lnTo>
                  <a:lnTo>
                    <a:pt x="11808" y="5166"/>
                  </a:lnTo>
                  <a:lnTo>
                    <a:pt x="2214" y="8856"/>
                  </a:lnTo>
                  <a:lnTo>
                    <a:pt x="0" y="5904"/>
                  </a:lnTo>
                  <a:lnTo>
                    <a:pt x="17712" y="0"/>
                  </a:lnTo>
                  <a:lnTo>
                    <a:pt x="18450" y="2952"/>
                  </a:lnTo>
                  <a:lnTo>
                    <a:pt x="10332" y="11808"/>
                  </a:lnTo>
                  <a:lnTo>
                    <a:pt x="22140" y="10332"/>
                  </a:lnTo>
                  <a:lnTo>
                    <a:pt x="23616" y="12546"/>
                  </a:lnTo>
                  <a:lnTo>
                    <a:pt x="8856" y="22878"/>
                  </a:lnTo>
                  <a:lnTo>
                    <a:pt x="7380" y="19926"/>
                  </a:lnTo>
                  <a:lnTo>
                    <a:pt x="16236" y="1328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id="{ED003B5F-2F0B-476A-9CFB-B1F5A2473331}"/>
                </a:ext>
              </a:extLst>
            </p:cNvPr>
            <p:cNvSpPr/>
            <p:nvPr/>
          </p:nvSpPr>
          <p:spPr>
            <a:xfrm>
              <a:off x="10360380" y="3667135"/>
              <a:ext cx="19187" cy="14022"/>
            </a:xfrm>
            <a:custGeom>
              <a:avLst/>
              <a:gdLst>
                <a:gd name="connsiteX0" fmla="*/ 14022 w 19187"/>
                <a:gd name="connsiteY0" fmla="*/ 4428 h 14022"/>
                <a:gd name="connsiteX1" fmla="*/ 11070 w 19187"/>
                <a:gd name="connsiteY1" fmla="*/ 5904 h 14022"/>
                <a:gd name="connsiteX2" fmla="*/ 12546 w 19187"/>
                <a:gd name="connsiteY2" fmla="*/ 11070 h 14022"/>
                <a:gd name="connsiteX3" fmla="*/ 9594 w 19187"/>
                <a:gd name="connsiteY3" fmla="*/ 11808 h 14022"/>
                <a:gd name="connsiteX4" fmla="*/ 8118 w 19187"/>
                <a:gd name="connsiteY4" fmla="*/ 6642 h 14022"/>
                <a:gd name="connsiteX5" fmla="*/ 3690 w 19187"/>
                <a:gd name="connsiteY5" fmla="*/ 8118 h 14022"/>
                <a:gd name="connsiteX6" fmla="*/ 5166 w 19187"/>
                <a:gd name="connsiteY6" fmla="*/ 13284 h 14022"/>
                <a:gd name="connsiteX7" fmla="*/ 2952 w 19187"/>
                <a:gd name="connsiteY7" fmla="*/ 14022 h 14022"/>
                <a:gd name="connsiteX8" fmla="*/ 0 w 19187"/>
                <a:gd name="connsiteY8" fmla="*/ 5904 h 14022"/>
                <a:gd name="connsiteX9" fmla="*/ 16236 w 19187"/>
                <a:gd name="connsiteY9" fmla="*/ 0 h 14022"/>
                <a:gd name="connsiteX10" fmla="*/ 19188 w 19187"/>
                <a:gd name="connsiteY10" fmla="*/ 8856 h 14022"/>
                <a:gd name="connsiteX11" fmla="*/ 16236 w 19187"/>
                <a:gd name="connsiteY11" fmla="*/ 9594 h 14022"/>
                <a:gd name="connsiteX12" fmla="*/ 14022 w 19187"/>
                <a:gd name="connsiteY12" fmla="*/ 442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7" h="14022">
                  <a:moveTo>
                    <a:pt x="14022" y="4428"/>
                  </a:moveTo>
                  <a:lnTo>
                    <a:pt x="11070" y="5904"/>
                  </a:lnTo>
                  <a:lnTo>
                    <a:pt x="12546" y="11070"/>
                  </a:lnTo>
                  <a:lnTo>
                    <a:pt x="9594" y="11808"/>
                  </a:lnTo>
                  <a:lnTo>
                    <a:pt x="8118" y="6642"/>
                  </a:lnTo>
                  <a:lnTo>
                    <a:pt x="3690" y="8118"/>
                  </a:lnTo>
                  <a:lnTo>
                    <a:pt x="5166" y="13284"/>
                  </a:lnTo>
                  <a:lnTo>
                    <a:pt x="2952" y="14022"/>
                  </a:lnTo>
                  <a:lnTo>
                    <a:pt x="0" y="5904"/>
                  </a:lnTo>
                  <a:lnTo>
                    <a:pt x="16236" y="0"/>
                  </a:lnTo>
                  <a:lnTo>
                    <a:pt x="19188" y="8856"/>
                  </a:lnTo>
                  <a:lnTo>
                    <a:pt x="16236" y="9594"/>
                  </a:lnTo>
                  <a:lnTo>
                    <a:pt x="14022" y="442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id="{CF9BE42F-7C0A-4123-AA11-CA6E847C9F6E}"/>
                </a:ext>
              </a:extLst>
            </p:cNvPr>
            <p:cNvSpPr/>
            <p:nvPr/>
          </p:nvSpPr>
          <p:spPr>
            <a:xfrm>
              <a:off x="10366284" y="3691489"/>
              <a:ext cx="16973" cy="12124"/>
            </a:xfrm>
            <a:custGeom>
              <a:avLst/>
              <a:gdLst>
                <a:gd name="connsiteX0" fmla="*/ 738 w 16973"/>
                <a:gd name="connsiteY0" fmla="*/ 5904 h 12124"/>
                <a:gd name="connsiteX1" fmla="*/ 738 w 16973"/>
                <a:gd name="connsiteY1" fmla="*/ 5904 h 12124"/>
                <a:gd name="connsiteX2" fmla="*/ 6642 w 16973"/>
                <a:gd name="connsiteY2" fmla="*/ 0 h 12124"/>
                <a:gd name="connsiteX3" fmla="*/ 6642 w 16973"/>
                <a:gd name="connsiteY3" fmla="*/ 0 h 12124"/>
                <a:gd name="connsiteX4" fmla="*/ 0 w 16973"/>
                <a:gd name="connsiteY4" fmla="*/ 0 h 12124"/>
                <a:gd name="connsiteX5" fmla="*/ 0 w 16973"/>
                <a:gd name="connsiteY5" fmla="*/ 0 h 12124"/>
                <a:gd name="connsiteX6" fmla="*/ 16974 w 16973"/>
                <a:gd name="connsiteY6" fmla="*/ 0 h 12124"/>
                <a:gd name="connsiteX7" fmla="*/ 16974 w 16973"/>
                <a:gd name="connsiteY7" fmla="*/ 4428 h 12124"/>
                <a:gd name="connsiteX8" fmla="*/ 16974 w 16973"/>
                <a:gd name="connsiteY8" fmla="*/ 11070 h 12124"/>
                <a:gd name="connsiteX9" fmla="*/ 11808 w 16973"/>
                <a:gd name="connsiteY9" fmla="*/ 11070 h 1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73" h="12124">
                  <a:moveTo>
                    <a:pt x="738" y="5904"/>
                  </a:moveTo>
                  <a:lnTo>
                    <a:pt x="738" y="5904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974" y="0"/>
                  </a:lnTo>
                  <a:lnTo>
                    <a:pt x="16974" y="4428"/>
                  </a:lnTo>
                  <a:cubicBezTo>
                    <a:pt x="16974" y="4428"/>
                    <a:pt x="16974" y="10332"/>
                    <a:pt x="16974" y="11070"/>
                  </a:cubicBezTo>
                  <a:cubicBezTo>
                    <a:pt x="15542" y="12477"/>
                    <a:pt x="13240" y="12477"/>
                    <a:pt x="11808" y="1107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id="{23A58059-EEB3-478E-ACAC-82762995C8B8}"/>
                </a:ext>
              </a:extLst>
            </p:cNvPr>
            <p:cNvSpPr/>
            <p:nvPr/>
          </p:nvSpPr>
          <p:spPr>
            <a:xfrm>
              <a:off x="10367022" y="3698869"/>
              <a:ext cx="17711" cy="5904"/>
            </a:xfrm>
            <a:custGeom>
              <a:avLst/>
              <a:gdLst>
                <a:gd name="connsiteX0" fmla="*/ 738 w 17711"/>
                <a:gd name="connsiteY0" fmla="*/ 5904 h 5904"/>
                <a:gd name="connsiteX1" fmla="*/ 0 w 17711"/>
                <a:gd name="connsiteY1" fmla="*/ 2214 h 5904"/>
                <a:gd name="connsiteX2" fmla="*/ 16974 w 17711"/>
                <a:gd name="connsiteY2" fmla="*/ 0 h 5904"/>
                <a:gd name="connsiteX3" fmla="*/ 17712 w 17711"/>
                <a:gd name="connsiteY3" fmla="*/ 3690 h 5904"/>
                <a:gd name="connsiteX4" fmla="*/ 738 w 17711"/>
                <a:gd name="connsiteY4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5904">
                  <a:moveTo>
                    <a:pt x="738" y="5904"/>
                  </a:moveTo>
                  <a:lnTo>
                    <a:pt x="0" y="2214"/>
                  </a:lnTo>
                  <a:lnTo>
                    <a:pt x="16974" y="0"/>
                  </a:lnTo>
                  <a:lnTo>
                    <a:pt x="17712" y="3690"/>
                  </a:lnTo>
                  <a:lnTo>
                    <a:pt x="738" y="590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id="{D9C48C3A-675F-44BD-92A5-DF71E4FD7E24}"/>
                </a:ext>
              </a:extLst>
            </p:cNvPr>
            <p:cNvSpPr/>
            <p:nvPr/>
          </p:nvSpPr>
          <p:spPr>
            <a:xfrm>
              <a:off x="10364807" y="3707725"/>
              <a:ext cx="18450" cy="13284"/>
            </a:xfrm>
            <a:custGeom>
              <a:avLst/>
              <a:gdLst>
                <a:gd name="connsiteX0" fmla="*/ 16236 w 18450"/>
                <a:gd name="connsiteY0" fmla="*/ 13284 h 13284"/>
                <a:gd name="connsiteX1" fmla="*/ 11122 w 18450"/>
                <a:gd name="connsiteY1" fmla="*/ 8066 h 13284"/>
                <a:gd name="connsiteX2" fmla="*/ 10332 w 18450"/>
                <a:gd name="connsiteY2" fmla="*/ 8118 h 13284"/>
                <a:gd name="connsiteX3" fmla="*/ 4428 w 18450"/>
                <a:gd name="connsiteY3" fmla="*/ 13284 h 13284"/>
                <a:gd name="connsiteX4" fmla="*/ 0 w 18450"/>
                <a:gd name="connsiteY4" fmla="*/ 13284 h 13284"/>
                <a:gd name="connsiteX5" fmla="*/ 0 w 18450"/>
                <a:gd name="connsiteY5" fmla="*/ 8856 h 13284"/>
                <a:gd name="connsiteX6" fmla="*/ 8856 w 18450"/>
                <a:gd name="connsiteY6" fmla="*/ 0 h 13284"/>
                <a:gd name="connsiteX7" fmla="*/ 18450 w 18450"/>
                <a:gd name="connsiteY7" fmla="*/ 8856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450" h="13284">
                  <a:moveTo>
                    <a:pt x="16236" y="13284"/>
                  </a:moveTo>
                  <a:cubicBezTo>
                    <a:pt x="16266" y="10431"/>
                    <a:pt x="13978" y="8094"/>
                    <a:pt x="11122" y="8066"/>
                  </a:cubicBezTo>
                  <a:cubicBezTo>
                    <a:pt x="10856" y="8063"/>
                    <a:pt x="10598" y="8080"/>
                    <a:pt x="10332" y="8118"/>
                  </a:cubicBezTo>
                  <a:cubicBezTo>
                    <a:pt x="7336" y="8094"/>
                    <a:pt x="4804" y="10314"/>
                    <a:pt x="4428" y="13284"/>
                  </a:cubicBezTo>
                  <a:lnTo>
                    <a:pt x="0" y="13284"/>
                  </a:lnTo>
                  <a:cubicBezTo>
                    <a:pt x="0" y="13284"/>
                    <a:pt x="0" y="13284"/>
                    <a:pt x="0" y="8856"/>
                  </a:cubicBezTo>
                  <a:cubicBezTo>
                    <a:pt x="0" y="3965"/>
                    <a:pt x="3963" y="0"/>
                    <a:pt x="8856" y="0"/>
                  </a:cubicBezTo>
                  <a:cubicBezTo>
                    <a:pt x="13882" y="-15"/>
                    <a:pt x="18066" y="3848"/>
                    <a:pt x="18450" y="8856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id="{BFEDC9DC-2CAE-4A5E-9273-8A963D234C46}"/>
                </a:ext>
              </a:extLst>
            </p:cNvPr>
            <p:cNvSpPr/>
            <p:nvPr/>
          </p:nvSpPr>
          <p:spPr>
            <a:xfrm>
              <a:off x="10366284" y="3724700"/>
              <a:ext cx="18450" cy="16235"/>
            </a:xfrm>
            <a:custGeom>
              <a:avLst/>
              <a:gdLst>
                <a:gd name="connsiteX0" fmla="*/ 5166 w 18450"/>
                <a:gd name="connsiteY0" fmla="*/ 5166 h 16235"/>
                <a:gd name="connsiteX1" fmla="*/ 1476 w 18450"/>
                <a:gd name="connsiteY1" fmla="*/ 2952 h 16235"/>
                <a:gd name="connsiteX2" fmla="*/ 2214 w 18450"/>
                <a:gd name="connsiteY2" fmla="*/ 0 h 16235"/>
                <a:gd name="connsiteX3" fmla="*/ 18450 w 18450"/>
                <a:gd name="connsiteY3" fmla="*/ 8856 h 16235"/>
                <a:gd name="connsiteX4" fmla="*/ 18450 w 18450"/>
                <a:gd name="connsiteY4" fmla="*/ 11808 h 16235"/>
                <a:gd name="connsiteX5" fmla="*/ 0 w 18450"/>
                <a:gd name="connsiteY5" fmla="*/ 16236 h 16235"/>
                <a:gd name="connsiteX6" fmla="*/ 0 w 18450"/>
                <a:gd name="connsiteY6" fmla="*/ 12546 h 16235"/>
                <a:gd name="connsiteX7" fmla="*/ 4428 w 18450"/>
                <a:gd name="connsiteY7" fmla="*/ 11070 h 16235"/>
                <a:gd name="connsiteX8" fmla="*/ 5166 w 18450"/>
                <a:gd name="connsiteY8" fmla="*/ 516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50" h="16235">
                  <a:moveTo>
                    <a:pt x="5166" y="5166"/>
                  </a:moveTo>
                  <a:lnTo>
                    <a:pt x="1476" y="2952"/>
                  </a:lnTo>
                  <a:lnTo>
                    <a:pt x="2214" y="0"/>
                  </a:lnTo>
                  <a:lnTo>
                    <a:pt x="18450" y="8856"/>
                  </a:lnTo>
                  <a:lnTo>
                    <a:pt x="18450" y="11808"/>
                  </a:lnTo>
                  <a:lnTo>
                    <a:pt x="0" y="16236"/>
                  </a:lnTo>
                  <a:lnTo>
                    <a:pt x="0" y="12546"/>
                  </a:lnTo>
                  <a:lnTo>
                    <a:pt x="4428" y="11070"/>
                  </a:lnTo>
                  <a:lnTo>
                    <a:pt x="5166" y="5166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id="{4CB31495-161D-40E4-8232-E7B9F727E5D7}"/>
                </a:ext>
              </a:extLst>
            </p:cNvPr>
            <p:cNvSpPr/>
            <p:nvPr/>
          </p:nvSpPr>
          <p:spPr>
            <a:xfrm>
              <a:off x="10357084" y="3764661"/>
              <a:ext cx="17947" cy="12436"/>
            </a:xfrm>
            <a:custGeom>
              <a:avLst/>
              <a:gdLst>
                <a:gd name="connsiteX0" fmla="*/ 11413 w 17947"/>
                <a:gd name="connsiteY0" fmla="*/ 11699 h 12436"/>
                <a:gd name="connsiteX1" fmla="*/ 15103 w 17947"/>
                <a:gd name="connsiteY1" fmla="*/ 11699 h 12436"/>
                <a:gd name="connsiteX2" fmla="*/ 11819 w 17947"/>
                <a:gd name="connsiteY2" fmla="*/ 5173 h 12436"/>
                <a:gd name="connsiteX3" fmla="*/ 11413 w 17947"/>
                <a:gd name="connsiteY3" fmla="*/ 5057 h 12436"/>
                <a:gd name="connsiteX4" fmla="*/ 4107 w 17947"/>
                <a:gd name="connsiteY4" fmla="*/ 4982 h 12436"/>
                <a:gd name="connsiteX5" fmla="*/ 4033 w 17947"/>
                <a:gd name="connsiteY5" fmla="*/ 5057 h 12436"/>
                <a:gd name="connsiteX6" fmla="*/ 4033 w 17947"/>
                <a:gd name="connsiteY6" fmla="*/ 9485 h 12436"/>
                <a:gd name="connsiteX7" fmla="*/ 343 w 17947"/>
                <a:gd name="connsiteY7" fmla="*/ 9485 h 12436"/>
                <a:gd name="connsiteX8" fmla="*/ 343 w 17947"/>
                <a:gd name="connsiteY8" fmla="*/ 5795 h 12436"/>
                <a:gd name="connsiteX9" fmla="*/ 12151 w 17947"/>
                <a:gd name="connsiteY9" fmla="*/ 629 h 12436"/>
                <a:gd name="connsiteX10" fmla="*/ 17317 w 17947"/>
                <a:gd name="connsiteY10" fmla="*/ 12437 h 12436"/>
                <a:gd name="connsiteX11" fmla="*/ 17317 w 17947"/>
                <a:gd name="connsiteY11" fmla="*/ 12437 h 1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47" h="12436">
                  <a:moveTo>
                    <a:pt x="11413" y="11699"/>
                  </a:moveTo>
                  <a:cubicBezTo>
                    <a:pt x="12623" y="12011"/>
                    <a:pt x="13893" y="12011"/>
                    <a:pt x="15103" y="11699"/>
                  </a:cubicBezTo>
                  <a:cubicBezTo>
                    <a:pt x="15996" y="8990"/>
                    <a:pt x="14527" y="6068"/>
                    <a:pt x="11819" y="5173"/>
                  </a:cubicBezTo>
                  <a:cubicBezTo>
                    <a:pt x="11686" y="5129"/>
                    <a:pt x="11553" y="5090"/>
                    <a:pt x="11413" y="5057"/>
                  </a:cubicBezTo>
                  <a:cubicBezTo>
                    <a:pt x="9413" y="3019"/>
                    <a:pt x="6144" y="2985"/>
                    <a:pt x="4107" y="4982"/>
                  </a:cubicBezTo>
                  <a:cubicBezTo>
                    <a:pt x="4085" y="5007"/>
                    <a:pt x="4055" y="5032"/>
                    <a:pt x="4033" y="5057"/>
                  </a:cubicBezTo>
                  <a:cubicBezTo>
                    <a:pt x="3243" y="6427"/>
                    <a:pt x="3243" y="8115"/>
                    <a:pt x="4033" y="9485"/>
                  </a:cubicBezTo>
                  <a:lnTo>
                    <a:pt x="343" y="9485"/>
                  </a:lnTo>
                  <a:cubicBezTo>
                    <a:pt x="-114" y="8297"/>
                    <a:pt x="-114" y="6983"/>
                    <a:pt x="343" y="5795"/>
                  </a:cubicBezTo>
                  <a:cubicBezTo>
                    <a:pt x="2181" y="1108"/>
                    <a:pt x="7465" y="-1205"/>
                    <a:pt x="12151" y="629"/>
                  </a:cubicBezTo>
                  <a:cubicBezTo>
                    <a:pt x="16837" y="2463"/>
                    <a:pt x="19155" y="7750"/>
                    <a:pt x="17317" y="12437"/>
                  </a:cubicBezTo>
                  <a:lnTo>
                    <a:pt x="17317" y="12437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id="{479B88D8-FACA-443A-8300-C4C3CB65D21D}"/>
                </a:ext>
              </a:extLst>
            </p:cNvPr>
            <p:cNvSpPr/>
            <p:nvPr/>
          </p:nvSpPr>
          <p:spPr>
            <a:xfrm>
              <a:off x="10350786" y="3772669"/>
              <a:ext cx="19188" cy="16974"/>
            </a:xfrm>
            <a:custGeom>
              <a:avLst/>
              <a:gdLst>
                <a:gd name="connsiteX0" fmla="*/ 15498 w 19188"/>
                <a:gd name="connsiteY0" fmla="*/ 10332 h 16974"/>
                <a:gd name="connsiteX1" fmla="*/ 11808 w 19188"/>
                <a:gd name="connsiteY1" fmla="*/ 8118 h 16974"/>
                <a:gd name="connsiteX2" fmla="*/ 8856 w 19188"/>
                <a:gd name="connsiteY2" fmla="*/ 13284 h 16974"/>
                <a:gd name="connsiteX3" fmla="*/ 6642 w 19188"/>
                <a:gd name="connsiteY3" fmla="*/ 11808 h 16974"/>
                <a:gd name="connsiteX4" fmla="*/ 9594 w 19188"/>
                <a:gd name="connsiteY4" fmla="*/ 6642 h 16974"/>
                <a:gd name="connsiteX5" fmla="*/ 5166 w 19188"/>
                <a:gd name="connsiteY5" fmla="*/ 4428 h 16974"/>
                <a:gd name="connsiteX6" fmla="*/ 2214 w 19188"/>
                <a:gd name="connsiteY6" fmla="*/ 9594 h 16974"/>
                <a:gd name="connsiteX7" fmla="*/ 0 w 19188"/>
                <a:gd name="connsiteY7" fmla="*/ 8118 h 16974"/>
                <a:gd name="connsiteX8" fmla="*/ 4428 w 19188"/>
                <a:gd name="connsiteY8" fmla="*/ 0 h 16974"/>
                <a:gd name="connsiteX9" fmla="*/ 19188 w 19188"/>
                <a:gd name="connsiteY9" fmla="*/ 8856 h 16974"/>
                <a:gd name="connsiteX10" fmla="*/ 14760 w 19188"/>
                <a:gd name="connsiteY10" fmla="*/ 16974 h 16974"/>
                <a:gd name="connsiteX11" fmla="*/ 12546 w 19188"/>
                <a:gd name="connsiteY11" fmla="*/ 15498 h 16974"/>
                <a:gd name="connsiteX12" fmla="*/ 15498 w 19188"/>
                <a:gd name="connsiteY12" fmla="*/ 10332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8" h="16974">
                  <a:moveTo>
                    <a:pt x="15498" y="10332"/>
                  </a:moveTo>
                  <a:lnTo>
                    <a:pt x="11808" y="8118"/>
                  </a:lnTo>
                  <a:lnTo>
                    <a:pt x="8856" y="13284"/>
                  </a:lnTo>
                  <a:lnTo>
                    <a:pt x="6642" y="11808"/>
                  </a:lnTo>
                  <a:lnTo>
                    <a:pt x="9594" y="6642"/>
                  </a:lnTo>
                  <a:lnTo>
                    <a:pt x="5166" y="4428"/>
                  </a:lnTo>
                  <a:lnTo>
                    <a:pt x="2214" y="9594"/>
                  </a:lnTo>
                  <a:lnTo>
                    <a:pt x="0" y="8118"/>
                  </a:lnTo>
                  <a:lnTo>
                    <a:pt x="4428" y="0"/>
                  </a:lnTo>
                  <a:lnTo>
                    <a:pt x="19188" y="8856"/>
                  </a:lnTo>
                  <a:lnTo>
                    <a:pt x="14760" y="16974"/>
                  </a:lnTo>
                  <a:lnTo>
                    <a:pt x="12546" y="15498"/>
                  </a:lnTo>
                  <a:lnTo>
                    <a:pt x="15498" y="10332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id="{BAC40D31-A549-409C-9352-A1DD506F1EEE}"/>
                </a:ext>
              </a:extLst>
            </p:cNvPr>
            <p:cNvSpPr/>
            <p:nvPr/>
          </p:nvSpPr>
          <p:spPr>
            <a:xfrm>
              <a:off x="10338978" y="3785215"/>
              <a:ext cx="23615" cy="22140"/>
            </a:xfrm>
            <a:custGeom>
              <a:avLst/>
              <a:gdLst>
                <a:gd name="connsiteX0" fmla="*/ 23616 w 23615"/>
                <a:gd name="connsiteY0" fmla="*/ 10332 h 22140"/>
                <a:gd name="connsiteX1" fmla="*/ 22140 w 23615"/>
                <a:gd name="connsiteY1" fmla="*/ 12546 h 22140"/>
                <a:gd name="connsiteX2" fmla="*/ 7380 w 23615"/>
                <a:gd name="connsiteY2" fmla="*/ 12546 h 22140"/>
                <a:gd name="connsiteX3" fmla="*/ 7380 w 23615"/>
                <a:gd name="connsiteY3" fmla="*/ 12546 h 22140"/>
                <a:gd name="connsiteX4" fmla="*/ 16236 w 23615"/>
                <a:gd name="connsiteY4" fmla="*/ 19188 h 22140"/>
                <a:gd name="connsiteX5" fmla="*/ 14022 w 23615"/>
                <a:gd name="connsiteY5" fmla="*/ 22140 h 22140"/>
                <a:gd name="connsiteX6" fmla="*/ 0 w 23615"/>
                <a:gd name="connsiteY6" fmla="*/ 11808 h 22140"/>
                <a:gd name="connsiteX7" fmla="*/ 1476 w 23615"/>
                <a:gd name="connsiteY7" fmla="*/ 10332 h 22140"/>
                <a:gd name="connsiteX8" fmla="*/ 16974 w 23615"/>
                <a:gd name="connsiteY8" fmla="*/ 9594 h 22140"/>
                <a:gd name="connsiteX9" fmla="*/ 16974 w 23615"/>
                <a:gd name="connsiteY9" fmla="*/ 9594 h 22140"/>
                <a:gd name="connsiteX10" fmla="*/ 7380 w 23615"/>
                <a:gd name="connsiteY10" fmla="*/ 2952 h 22140"/>
                <a:gd name="connsiteX11" fmla="*/ 9594 w 23615"/>
                <a:gd name="connsiteY11" fmla="*/ 0 h 22140"/>
                <a:gd name="connsiteX12" fmla="*/ 23616 w 23615"/>
                <a:gd name="connsiteY12" fmla="*/ 10332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15" h="22140">
                  <a:moveTo>
                    <a:pt x="23616" y="10332"/>
                  </a:moveTo>
                  <a:lnTo>
                    <a:pt x="22140" y="12546"/>
                  </a:lnTo>
                  <a:lnTo>
                    <a:pt x="7380" y="12546"/>
                  </a:lnTo>
                  <a:lnTo>
                    <a:pt x="7380" y="12546"/>
                  </a:lnTo>
                  <a:lnTo>
                    <a:pt x="16236" y="19188"/>
                  </a:lnTo>
                  <a:lnTo>
                    <a:pt x="14022" y="22140"/>
                  </a:lnTo>
                  <a:lnTo>
                    <a:pt x="0" y="11808"/>
                  </a:lnTo>
                  <a:lnTo>
                    <a:pt x="1476" y="10332"/>
                  </a:lnTo>
                  <a:lnTo>
                    <a:pt x="16974" y="9594"/>
                  </a:lnTo>
                  <a:lnTo>
                    <a:pt x="16974" y="9594"/>
                  </a:lnTo>
                  <a:lnTo>
                    <a:pt x="7380" y="2952"/>
                  </a:lnTo>
                  <a:lnTo>
                    <a:pt x="9594" y="0"/>
                  </a:lnTo>
                  <a:lnTo>
                    <a:pt x="23616" y="10332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id="{6445A5DB-53EF-43EF-A4DD-BA66F831F954}"/>
                </a:ext>
              </a:extLst>
            </p:cNvPr>
            <p:cNvSpPr/>
            <p:nvPr/>
          </p:nvSpPr>
          <p:spPr>
            <a:xfrm>
              <a:off x="10332336" y="3802928"/>
              <a:ext cx="16973" cy="16235"/>
            </a:xfrm>
            <a:custGeom>
              <a:avLst/>
              <a:gdLst>
                <a:gd name="connsiteX0" fmla="*/ 0 w 16973"/>
                <a:gd name="connsiteY0" fmla="*/ 2214 h 16235"/>
                <a:gd name="connsiteX1" fmla="*/ 2214 w 16973"/>
                <a:gd name="connsiteY1" fmla="*/ 0 h 16235"/>
                <a:gd name="connsiteX2" fmla="*/ 12546 w 16973"/>
                <a:gd name="connsiteY2" fmla="*/ 9594 h 16235"/>
                <a:gd name="connsiteX3" fmla="*/ 15498 w 16973"/>
                <a:gd name="connsiteY3" fmla="*/ 7380 h 16235"/>
                <a:gd name="connsiteX4" fmla="*/ 16974 w 16973"/>
                <a:gd name="connsiteY4" fmla="*/ 8856 h 16235"/>
                <a:gd name="connsiteX5" fmla="*/ 9594 w 16973"/>
                <a:gd name="connsiteY5" fmla="*/ 16236 h 16235"/>
                <a:gd name="connsiteX6" fmla="*/ 7380 w 16973"/>
                <a:gd name="connsiteY6" fmla="*/ 14760 h 16235"/>
                <a:gd name="connsiteX7" fmla="*/ 10332 w 16973"/>
                <a:gd name="connsiteY7" fmla="*/ 11808 h 16235"/>
                <a:gd name="connsiteX8" fmla="*/ 0 w 16973"/>
                <a:gd name="connsiteY8" fmla="*/ 2214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" h="16235">
                  <a:moveTo>
                    <a:pt x="0" y="2214"/>
                  </a:moveTo>
                  <a:lnTo>
                    <a:pt x="2214" y="0"/>
                  </a:lnTo>
                  <a:lnTo>
                    <a:pt x="12546" y="9594"/>
                  </a:lnTo>
                  <a:lnTo>
                    <a:pt x="15498" y="7380"/>
                  </a:lnTo>
                  <a:lnTo>
                    <a:pt x="16974" y="8856"/>
                  </a:lnTo>
                  <a:lnTo>
                    <a:pt x="9594" y="16236"/>
                  </a:lnTo>
                  <a:lnTo>
                    <a:pt x="7380" y="14760"/>
                  </a:lnTo>
                  <a:lnTo>
                    <a:pt x="10332" y="11808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id="{12375097-BA04-4392-B2EC-C71595A38D70}"/>
                </a:ext>
              </a:extLst>
            </p:cNvPr>
            <p:cNvSpPr/>
            <p:nvPr/>
          </p:nvSpPr>
          <p:spPr>
            <a:xfrm>
              <a:off x="10317576" y="3812521"/>
              <a:ext cx="14021" cy="14900"/>
            </a:xfrm>
            <a:custGeom>
              <a:avLst/>
              <a:gdLst>
                <a:gd name="connsiteX0" fmla="*/ 0 w 14021"/>
                <a:gd name="connsiteY0" fmla="*/ 5166 h 14900"/>
                <a:gd name="connsiteX1" fmla="*/ 0 w 14021"/>
                <a:gd name="connsiteY1" fmla="*/ 5166 h 14900"/>
                <a:gd name="connsiteX2" fmla="*/ 7380 w 14021"/>
                <a:gd name="connsiteY2" fmla="*/ 5166 h 14900"/>
                <a:gd name="connsiteX3" fmla="*/ 7380 w 14021"/>
                <a:gd name="connsiteY3" fmla="*/ 5166 h 14900"/>
                <a:gd name="connsiteX4" fmla="*/ 2952 w 14021"/>
                <a:gd name="connsiteY4" fmla="*/ 0 h 14900"/>
                <a:gd name="connsiteX5" fmla="*/ 2952 w 14021"/>
                <a:gd name="connsiteY5" fmla="*/ 0 h 14900"/>
                <a:gd name="connsiteX6" fmla="*/ 14022 w 14021"/>
                <a:gd name="connsiteY6" fmla="*/ 13284 h 14900"/>
                <a:gd name="connsiteX7" fmla="*/ 10332 w 14021"/>
                <a:gd name="connsiteY7" fmla="*/ 13284 h 14900"/>
                <a:gd name="connsiteX8" fmla="*/ 2214 w 14021"/>
                <a:gd name="connsiteY8" fmla="*/ 13284 h 14900"/>
                <a:gd name="connsiteX9" fmla="*/ 2214 w 14021"/>
                <a:gd name="connsiteY9" fmla="*/ 6642 h 1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1" h="14900">
                  <a:moveTo>
                    <a:pt x="0" y="5166"/>
                  </a:moveTo>
                  <a:lnTo>
                    <a:pt x="0" y="5166"/>
                  </a:lnTo>
                  <a:lnTo>
                    <a:pt x="7380" y="5166"/>
                  </a:lnTo>
                  <a:lnTo>
                    <a:pt x="7380" y="5166"/>
                  </a:lnTo>
                  <a:lnTo>
                    <a:pt x="2952" y="0"/>
                  </a:lnTo>
                  <a:lnTo>
                    <a:pt x="2952" y="0"/>
                  </a:lnTo>
                  <a:lnTo>
                    <a:pt x="14022" y="13284"/>
                  </a:lnTo>
                  <a:lnTo>
                    <a:pt x="10332" y="13284"/>
                  </a:lnTo>
                  <a:cubicBezTo>
                    <a:pt x="8052" y="15440"/>
                    <a:pt x="4494" y="15440"/>
                    <a:pt x="2214" y="13284"/>
                  </a:cubicBezTo>
                  <a:cubicBezTo>
                    <a:pt x="849" y="11280"/>
                    <a:pt x="849" y="8646"/>
                    <a:pt x="2214" y="6642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id="{261DA7C9-7761-40C6-A013-7ED97A992ADB}"/>
                </a:ext>
              </a:extLst>
            </p:cNvPr>
            <p:cNvSpPr/>
            <p:nvPr/>
          </p:nvSpPr>
          <p:spPr>
            <a:xfrm>
              <a:off x="10302815" y="3819163"/>
              <a:ext cx="16974" cy="19925"/>
            </a:xfrm>
            <a:custGeom>
              <a:avLst/>
              <a:gdLst>
                <a:gd name="connsiteX0" fmla="*/ 11070 w 16974"/>
                <a:gd name="connsiteY0" fmla="*/ 5904 h 19925"/>
                <a:gd name="connsiteX1" fmla="*/ 10332 w 16974"/>
                <a:gd name="connsiteY1" fmla="*/ 1476 h 19925"/>
                <a:gd name="connsiteX2" fmla="*/ 14022 w 16974"/>
                <a:gd name="connsiteY2" fmla="*/ 0 h 19925"/>
                <a:gd name="connsiteX3" fmla="*/ 16974 w 16974"/>
                <a:gd name="connsiteY3" fmla="*/ 18450 h 19925"/>
                <a:gd name="connsiteX4" fmla="*/ 14760 w 16974"/>
                <a:gd name="connsiteY4" fmla="*/ 19926 h 19925"/>
                <a:gd name="connsiteX5" fmla="*/ 0 w 16974"/>
                <a:gd name="connsiteY5" fmla="*/ 8856 h 19925"/>
                <a:gd name="connsiteX6" fmla="*/ 2952 w 16974"/>
                <a:gd name="connsiteY6" fmla="*/ 6642 h 19925"/>
                <a:gd name="connsiteX7" fmla="*/ 5904 w 16974"/>
                <a:gd name="connsiteY7" fmla="*/ 8856 h 19925"/>
                <a:gd name="connsiteX8" fmla="*/ 11070 w 16974"/>
                <a:gd name="connsiteY8" fmla="*/ 5904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4" h="19925">
                  <a:moveTo>
                    <a:pt x="11070" y="5904"/>
                  </a:moveTo>
                  <a:lnTo>
                    <a:pt x="10332" y="1476"/>
                  </a:lnTo>
                  <a:lnTo>
                    <a:pt x="14022" y="0"/>
                  </a:lnTo>
                  <a:lnTo>
                    <a:pt x="16974" y="18450"/>
                  </a:lnTo>
                  <a:lnTo>
                    <a:pt x="14760" y="19926"/>
                  </a:lnTo>
                  <a:lnTo>
                    <a:pt x="0" y="8856"/>
                  </a:lnTo>
                  <a:lnTo>
                    <a:pt x="2952" y="6642"/>
                  </a:lnTo>
                  <a:lnTo>
                    <a:pt x="5904" y="8856"/>
                  </a:lnTo>
                  <a:lnTo>
                    <a:pt x="11070" y="590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id="{9C8D3B3F-533F-413E-B2F8-F880CAAA1AB1}"/>
                </a:ext>
              </a:extLst>
            </p:cNvPr>
            <p:cNvSpPr/>
            <p:nvPr/>
          </p:nvSpPr>
          <p:spPr>
            <a:xfrm>
              <a:off x="10291745" y="3828758"/>
              <a:ext cx="14759" cy="16974"/>
            </a:xfrm>
            <a:custGeom>
              <a:avLst/>
              <a:gdLst>
                <a:gd name="connsiteX0" fmla="*/ 5904 w 14759"/>
                <a:gd name="connsiteY0" fmla="*/ 4428 h 16974"/>
                <a:gd name="connsiteX1" fmla="*/ 1476 w 14759"/>
                <a:gd name="connsiteY1" fmla="*/ 6642 h 16974"/>
                <a:gd name="connsiteX2" fmla="*/ 0 w 14759"/>
                <a:gd name="connsiteY2" fmla="*/ 3690 h 16974"/>
                <a:gd name="connsiteX3" fmla="*/ 7380 w 14759"/>
                <a:gd name="connsiteY3" fmla="*/ 0 h 16974"/>
                <a:gd name="connsiteX4" fmla="*/ 14760 w 14759"/>
                <a:gd name="connsiteY4" fmla="*/ 15498 h 16974"/>
                <a:gd name="connsiteX5" fmla="*/ 11808 w 14759"/>
                <a:gd name="connsiteY5" fmla="*/ 16974 h 16974"/>
                <a:gd name="connsiteX6" fmla="*/ 5904 w 14759"/>
                <a:gd name="connsiteY6" fmla="*/ 442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9" h="16974">
                  <a:moveTo>
                    <a:pt x="5904" y="4428"/>
                  </a:moveTo>
                  <a:lnTo>
                    <a:pt x="1476" y="6642"/>
                  </a:lnTo>
                  <a:lnTo>
                    <a:pt x="0" y="3690"/>
                  </a:lnTo>
                  <a:lnTo>
                    <a:pt x="7380" y="0"/>
                  </a:lnTo>
                  <a:lnTo>
                    <a:pt x="14760" y="15498"/>
                  </a:lnTo>
                  <a:lnTo>
                    <a:pt x="11808" y="16974"/>
                  </a:lnTo>
                  <a:lnTo>
                    <a:pt x="5904" y="442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id="{1C296413-072D-4856-8BB5-392320EB80C3}"/>
                </a:ext>
              </a:extLst>
            </p:cNvPr>
            <p:cNvSpPr/>
            <p:nvPr/>
          </p:nvSpPr>
          <p:spPr>
            <a:xfrm>
              <a:off x="10195854" y="3653852"/>
              <a:ext cx="11759" cy="48707"/>
            </a:xfrm>
            <a:custGeom>
              <a:avLst/>
              <a:gdLst>
                <a:gd name="connsiteX0" fmla="*/ 690 w 11759"/>
                <a:gd name="connsiteY0" fmla="*/ 48708 h 48707"/>
                <a:gd name="connsiteX1" fmla="*/ 690 w 11759"/>
                <a:gd name="connsiteY1" fmla="*/ 25830 h 48707"/>
                <a:gd name="connsiteX2" fmla="*/ 690 w 11759"/>
                <a:gd name="connsiteY2" fmla="*/ 0 h 48707"/>
                <a:gd name="connsiteX3" fmla="*/ 11760 w 11759"/>
                <a:gd name="connsiteY3" fmla="*/ 13284 h 48707"/>
                <a:gd name="connsiteX4" fmla="*/ 11760 w 11759"/>
                <a:gd name="connsiteY4" fmla="*/ 22140 h 48707"/>
                <a:gd name="connsiteX5" fmla="*/ 11760 w 11759"/>
                <a:gd name="connsiteY5" fmla="*/ 3025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59" h="48707">
                  <a:moveTo>
                    <a:pt x="690" y="48708"/>
                  </a:moveTo>
                  <a:cubicBezTo>
                    <a:pt x="-230" y="41110"/>
                    <a:pt x="-230" y="33428"/>
                    <a:pt x="690" y="25830"/>
                  </a:cubicBezTo>
                  <a:cubicBezTo>
                    <a:pt x="-25" y="17235"/>
                    <a:pt x="-25" y="8595"/>
                    <a:pt x="690" y="0"/>
                  </a:cubicBezTo>
                  <a:lnTo>
                    <a:pt x="11760" y="13284"/>
                  </a:lnTo>
                  <a:lnTo>
                    <a:pt x="11760" y="22140"/>
                  </a:lnTo>
                  <a:cubicBezTo>
                    <a:pt x="11760" y="22140"/>
                    <a:pt x="11760" y="28044"/>
                    <a:pt x="11760" y="3025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id="{BE3C411E-7C8D-436A-B257-2E805FD51F71}"/>
                </a:ext>
              </a:extLst>
            </p:cNvPr>
            <p:cNvSpPr/>
            <p:nvPr/>
          </p:nvSpPr>
          <p:spPr>
            <a:xfrm>
              <a:off x="10208351" y="3667135"/>
              <a:ext cx="7380" cy="16974"/>
            </a:xfrm>
            <a:custGeom>
              <a:avLst/>
              <a:gdLst>
                <a:gd name="connsiteX0" fmla="*/ 0 w 7380"/>
                <a:gd name="connsiteY0" fmla="*/ 16974 h 16974"/>
                <a:gd name="connsiteX1" fmla="*/ 0 w 7380"/>
                <a:gd name="connsiteY1" fmla="*/ 8856 h 16974"/>
                <a:gd name="connsiteX2" fmla="*/ 0 w 7380"/>
                <a:gd name="connsiteY2" fmla="*/ 0 h 16974"/>
                <a:gd name="connsiteX3" fmla="*/ 7380 w 7380"/>
                <a:gd name="connsiteY3" fmla="*/ 811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6974">
                  <a:moveTo>
                    <a:pt x="0" y="16974"/>
                  </a:moveTo>
                  <a:cubicBezTo>
                    <a:pt x="0" y="16974"/>
                    <a:pt x="0" y="9594"/>
                    <a:pt x="0" y="8856"/>
                  </a:cubicBezTo>
                  <a:lnTo>
                    <a:pt x="0" y="0"/>
                  </a:lnTo>
                  <a:lnTo>
                    <a:pt x="7380" y="8118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id="{81424195-AC0B-4109-A119-4B95BC9652C9}"/>
                </a:ext>
              </a:extLst>
            </p:cNvPr>
            <p:cNvSpPr/>
            <p:nvPr/>
          </p:nvSpPr>
          <p:spPr>
            <a:xfrm>
              <a:off x="10178555" y="3638354"/>
              <a:ext cx="17988" cy="64205"/>
            </a:xfrm>
            <a:custGeom>
              <a:avLst/>
              <a:gdLst>
                <a:gd name="connsiteX0" fmla="*/ 276 w 17988"/>
                <a:gd name="connsiteY0" fmla="*/ 56088 h 64205"/>
                <a:gd name="connsiteX1" fmla="*/ 276 w 17988"/>
                <a:gd name="connsiteY1" fmla="*/ 49446 h 64205"/>
                <a:gd name="connsiteX2" fmla="*/ 276 w 17988"/>
                <a:gd name="connsiteY2" fmla="*/ 28782 h 64205"/>
                <a:gd name="connsiteX3" fmla="*/ 276 w 17988"/>
                <a:gd name="connsiteY3" fmla="*/ 5904 h 64205"/>
                <a:gd name="connsiteX4" fmla="*/ 276 w 17988"/>
                <a:gd name="connsiteY4" fmla="*/ 0 h 64205"/>
                <a:gd name="connsiteX5" fmla="*/ 15036 w 17988"/>
                <a:gd name="connsiteY5" fmla="*/ 15498 h 64205"/>
                <a:gd name="connsiteX6" fmla="*/ 15036 w 17988"/>
                <a:gd name="connsiteY6" fmla="*/ 41328 h 64205"/>
                <a:gd name="connsiteX7" fmla="*/ 17988 w 17988"/>
                <a:gd name="connsiteY7" fmla="*/ 64206 h 64205"/>
                <a:gd name="connsiteX8" fmla="*/ 17988 w 17988"/>
                <a:gd name="connsiteY8" fmla="*/ 64206 h 64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988" h="64205">
                  <a:moveTo>
                    <a:pt x="276" y="56088"/>
                  </a:moveTo>
                  <a:cubicBezTo>
                    <a:pt x="-47" y="53886"/>
                    <a:pt x="-47" y="51648"/>
                    <a:pt x="276" y="49446"/>
                  </a:cubicBezTo>
                  <a:cubicBezTo>
                    <a:pt x="-92" y="42563"/>
                    <a:pt x="-92" y="35665"/>
                    <a:pt x="276" y="28782"/>
                  </a:cubicBezTo>
                  <a:cubicBezTo>
                    <a:pt x="276" y="21402"/>
                    <a:pt x="276" y="12546"/>
                    <a:pt x="276" y="5904"/>
                  </a:cubicBezTo>
                  <a:lnTo>
                    <a:pt x="276" y="0"/>
                  </a:lnTo>
                  <a:lnTo>
                    <a:pt x="15036" y="15498"/>
                  </a:lnTo>
                  <a:cubicBezTo>
                    <a:pt x="14321" y="24093"/>
                    <a:pt x="14321" y="32733"/>
                    <a:pt x="15036" y="41328"/>
                  </a:cubicBezTo>
                  <a:cubicBezTo>
                    <a:pt x="15089" y="49045"/>
                    <a:pt x="16080" y="56728"/>
                    <a:pt x="17988" y="64206"/>
                  </a:cubicBezTo>
                  <a:lnTo>
                    <a:pt x="17988" y="64206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id="{F155B068-D1A0-49CD-86A3-2BB11BA74284}"/>
                </a:ext>
              </a:extLst>
            </p:cNvPr>
            <p:cNvSpPr/>
            <p:nvPr/>
          </p:nvSpPr>
          <p:spPr>
            <a:xfrm>
              <a:off x="10180307" y="3636878"/>
              <a:ext cx="33948" cy="38375"/>
            </a:xfrm>
            <a:custGeom>
              <a:avLst/>
              <a:gdLst>
                <a:gd name="connsiteX0" fmla="*/ 33948 w 33948"/>
                <a:gd name="connsiteY0" fmla="*/ 36900 h 38375"/>
                <a:gd name="connsiteX1" fmla="*/ 738 w 33948"/>
                <a:gd name="connsiteY1" fmla="*/ 0 h 38375"/>
                <a:gd name="connsiteX2" fmla="*/ 0 w 33948"/>
                <a:gd name="connsiteY2" fmla="*/ 738 h 38375"/>
                <a:gd name="connsiteX3" fmla="*/ 33210 w 33948"/>
                <a:gd name="connsiteY3" fmla="*/ 38376 h 38375"/>
                <a:gd name="connsiteX4" fmla="*/ 33948 w 33948"/>
                <a:gd name="connsiteY4" fmla="*/ 3690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948" h="38375">
                  <a:moveTo>
                    <a:pt x="33948" y="36900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33210" y="38376"/>
                  </a:lnTo>
                  <a:lnTo>
                    <a:pt x="33948" y="3690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id="{C539772E-BD2B-43A2-B6A6-3D14063F6F95}"/>
                </a:ext>
              </a:extLst>
            </p:cNvPr>
            <p:cNvSpPr/>
            <p:nvPr/>
          </p:nvSpPr>
          <p:spPr>
            <a:xfrm>
              <a:off x="10180307" y="3637615"/>
              <a:ext cx="34686" cy="37638"/>
            </a:xfrm>
            <a:custGeom>
              <a:avLst/>
              <a:gdLst>
                <a:gd name="connsiteX0" fmla="*/ 33210 w 34686"/>
                <a:gd name="connsiteY0" fmla="*/ 37638 h 37638"/>
                <a:gd name="connsiteX1" fmla="*/ 0 w 34686"/>
                <a:gd name="connsiteY1" fmla="*/ 0 h 37638"/>
                <a:gd name="connsiteX2" fmla="*/ 14760 w 34686"/>
                <a:gd name="connsiteY2" fmla="*/ 15498 h 37638"/>
                <a:gd name="connsiteX3" fmla="*/ 33210 w 34686"/>
                <a:gd name="connsiteY3" fmla="*/ 36900 h 37638"/>
                <a:gd name="connsiteX4" fmla="*/ 33948 w 34686"/>
                <a:gd name="connsiteY4" fmla="*/ 36162 h 37638"/>
                <a:gd name="connsiteX5" fmla="*/ 30996 w 34686"/>
                <a:gd name="connsiteY5" fmla="*/ 33210 h 37638"/>
                <a:gd name="connsiteX6" fmla="*/ 34686 w 34686"/>
                <a:gd name="connsiteY6" fmla="*/ 36162 h 37638"/>
                <a:gd name="connsiteX7" fmla="*/ 33210 w 34686"/>
                <a:gd name="connsiteY7" fmla="*/ 37638 h 37638"/>
                <a:gd name="connsiteX8" fmla="*/ 33210 w 34686"/>
                <a:gd name="connsiteY8" fmla="*/ 37638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86" h="37638">
                  <a:moveTo>
                    <a:pt x="33210" y="37638"/>
                  </a:moveTo>
                  <a:lnTo>
                    <a:pt x="0" y="0"/>
                  </a:lnTo>
                  <a:lnTo>
                    <a:pt x="14760" y="15498"/>
                  </a:lnTo>
                  <a:lnTo>
                    <a:pt x="33210" y="36900"/>
                  </a:lnTo>
                  <a:lnTo>
                    <a:pt x="33948" y="36162"/>
                  </a:lnTo>
                  <a:lnTo>
                    <a:pt x="30996" y="33210"/>
                  </a:lnTo>
                  <a:lnTo>
                    <a:pt x="34686" y="36162"/>
                  </a:lnTo>
                  <a:lnTo>
                    <a:pt x="33210" y="37638"/>
                  </a:lnTo>
                  <a:lnTo>
                    <a:pt x="33210" y="376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id="{CA393D9C-0C8A-47CD-83F6-34FB6E4B03D8}"/>
                </a:ext>
              </a:extLst>
            </p:cNvPr>
            <p:cNvSpPr/>
            <p:nvPr/>
          </p:nvSpPr>
          <p:spPr>
            <a:xfrm>
              <a:off x="10181045" y="3647210"/>
              <a:ext cx="11069" cy="22877"/>
            </a:xfrm>
            <a:custGeom>
              <a:avLst/>
              <a:gdLst>
                <a:gd name="connsiteX0" fmla="*/ 11070 w 11069"/>
                <a:gd name="connsiteY0" fmla="*/ 22878 h 22877"/>
                <a:gd name="connsiteX1" fmla="*/ 0 w 11069"/>
                <a:gd name="connsiteY1" fmla="*/ 0 h 22877"/>
                <a:gd name="connsiteX2" fmla="*/ 0 w 11069"/>
                <a:gd name="connsiteY2" fmla="*/ 0 h 22877"/>
                <a:gd name="connsiteX3" fmla="*/ 11070 w 11069"/>
                <a:gd name="connsiteY3" fmla="*/ 2214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22877">
                  <a:moveTo>
                    <a:pt x="11070" y="22878"/>
                  </a:moveTo>
                  <a:cubicBezTo>
                    <a:pt x="2952" y="22878"/>
                    <a:pt x="0" y="73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23616"/>
                    <a:pt x="11070" y="22140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id="{E27A2D6D-C143-41FB-8BF3-334296EBC8D6}"/>
                </a:ext>
              </a:extLst>
            </p:cNvPr>
            <p:cNvSpPr/>
            <p:nvPr/>
          </p:nvSpPr>
          <p:spPr>
            <a:xfrm>
              <a:off x="10187362" y="3647210"/>
              <a:ext cx="9181" cy="22877"/>
            </a:xfrm>
            <a:custGeom>
              <a:avLst/>
              <a:gdLst>
                <a:gd name="connsiteX0" fmla="*/ 9181 w 9181"/>
                <a:gd name="connsiteY0" fmla="*/ 22878 h 22877"/>
                <a:gd name="connsiteX1" fmla="*/ 325 w 9181"/>
                <a:gd name="connsiteY1" fmla="*/ 11070 h 22877"/>
                <a:gd name="connsiteX2" fmla="*/ 325 w 9181"/>
                <a:gd name="connsiteY2" fmla="*/ 0 h 22877"/>
                <a:gd name="connsiteX3" fmla="*/ 325 w 9181"/>
                <a:gd name="connsiteY3" fmla="*/ 11070 h 22877"/>
                <a:gd name="connsiteX4" fmla="*/ 9181 w 9181"/>
                <a:gd name="connsiteY4" fmla="*/ 2214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81" h="22877">
                  <a:moveTo>
                    <a:pt x="9181" y="22878"/>
                  </a:moveTo>
                  <a:cubicBezTo>
                    <a:pt x="4753" y="22878"/>
                    <a:pt x="1801" y="16236"/>
                    <a:pt x="325" y="11070"/>
                  </a:cubicBezTo>
                  <a:cubicBezTo>
                    <a:pt x="-108" y="7393"/>
                    <a:pt x="-108" y="3677"/>
                    <a:pt x="325" y="0"/>
                  </a:cubicBezTo>
                  <a:cubicBezTo>
                    <a:pt x="652" y="3683"/>
                    <a:pt x="652" y="7387"/>
                    <a:pt x="325" y="11070"/>
                  </a:cubicBezTo>
                  <a:cubicBezTo>
                    <a:pt x="325" y="15498"/>
                    <a:pt x="4753" y="22140"/>
                    <a:pt x="9181" y="22140"/>
                  </a:cubicBez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id="{C0BFFA33-D42D-41F8-A294-56FA6B74FB56}"/>
                </a:ext>
              </a:extLst>
            </p:cNvPr>
            <p:cNvSpPr/>
            <p:nvPr/>
          </p:nvSpPr>
          <p:spPr>
            <a:xfrm>
              <a:off x="10187362" y="3647210"/>
              <a:ext cx="9181" cy="22877"/>
            </a:xfrm>
            <a:custGeom>
              <a:avLst/>
              <a:gdLst>
                <a:gd name="connsiteX0" fmla="*/ 9181 w 9181"/>
                <a:gd name="connsiteY0" fmla="*/ 22878 h 22877"/>
                <a:gd name="connsiteX1" fmla="*/ 325 w 9181"/>
                <a:gd name="connsiteY1" fmla="*/ 11070 h 22877"/>
                <a:gd name="connsiteX2" fmla="*/ 325 w 9181"/>
                <a:gd name="connsiteY2" fmla="*/ 0 h 22877"/>
                <a:gd name="connsiteX3" fmla="*/ 325 w 9181"/>
                <a:gd name="connsiteY3" fmla="*/ 11070 h 22877"/>
                <a:gd name="connsiteX4" fmla="*/ 9181 w 9181"/>
                <a:gd name="connsiteY4" fmla="*/ 2214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81" h="22877">
                  <a:moveTo>
                    <a:pt x="9181" y="22878"/>
                  </a:moveTo>
                  <a:cubicBezTo>
                    <a:pt x="4015" y="22878"/>
                    <a:pt x="1063" y="14760"/>
                    <a:pt x="325" y="11070"/>
                  </a:cubicBezTo>
                  <a:cubicBezTo>
                    <a:pt x="-108" y="7393"/>
                    <a:pt x="-108" y="3677"/>
                    <a:pt x="325" y="0"/>
                  </a:cubicBezTo>
                  <a:cubicBezTo>
                    <a:pt x="652" y="3683"/>
                    <a:pt x="652" y="7387"/>
                    <a:pt x="325" y="11070"/>
                  </a:cubicBezTo>
                  <a:cubicBezTo>
                    <a:pt x="325" y="11070"/>
                    <a:pt x="4015" y="22140"/>
                    <a:pt x="9181" y="22140"/>
                  </a:cubicBez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id="{67361671-C13C-44F2-BC64-9D8FBC87DA34}"/>
                </a:ext>
              </a:extLst>
            </p:cNvPr>
            <p:cNvSpPr/>
            <p:nvPr/>
          </p:nvSpPr>
          <p:spPr>
            <a:xfrm>
              <a:off x="10187360" y="3647756"/>
              <a:ext cx="9922" cy="21593"/>
            </a:xfrm>
            <a:custGeom>
              <a:avLst/>
              <a:gdLst>
                <a:gd name="connsiteX0" fmla="*/ 9184 w 9922"/>
                <a:gd name="connsiteY0" fmla="*/ 21594 h 21593"/>
                <a:gd name="connsiteX1" fmla="*/ 328 w 9922"/>
                <a:gd name="connsiteY1" fmla="*/ 10524 h 21593"/>
                <a:gd name="connsiteX2" fmla="*/ 328 w 9922"/>
                <a:gd name="connsiteY2" fmla="*/ 192 h 21593"/>
                <a:gd name="connsiteX3" fmla="*/ 328 w 9922"/>
                <a:gd name="connsiteY3" fmla="*/ 10524 h 21593"/>
                <a:gd name="connsiteX4" fmla="*/ 9922 w 9922"/>
                <a:gd name="connsiteY4" fmla="*/ 21594 h 21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22" h="21593">
                  <a:moveTo>
                    <a:pt x="9184" y="21594"/>
                  </a:moveTo>
                  <a:cubicBezTo>
                    <a:pt x="4018" y="21594"/>
                    <a:pt x="1066" y="13476"/>
                    <a:pt x="328" y="10524"/>
                  </a:cubicBezTo>
                  <a:cubicBezTo>
                    <a:pt x="-410" y="7572"/>
                    <a:pt x="328" y="1668"/>
                    <a:pt x="328" y="192"/>
                  </a:cubicBezTo>
                  <a:cubicBezTo>
                    <a:pt x="328" y="-1284"/>
                    <a:pt x="328" y="6096"/>
                    <a:pt x="328" y="10524"/>
                  </a:cubicBezTo>
                  <a:cubicBezTo>
                    <a:pt x="328" y="14952"/>
                    <a:pt x="4018" y="20856"/>
                    <a:pt x="9922" y="21594"/>
                  </a:cubicBez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id="{3F33BD5A-396C-4700-BCF0-48C082A35F76}"/>
                </a:ext>
              </a:extLst>
            </p:cNvPr>
            <p:cNvSpPr/>
            <p:nvPr/>
          </p:nvSpPr>
          <p:spPr>
            <a:xfrm>
              <a:off x="10187360" y="3646860"/>
              <a:ext cx="9922" cy="22489"/>
            </a:xfrm>
            <a:custGeom>
              <a:avLst/>
              <a:gdLst>
                <a:gd name="connsiteX0" fmla="*/ 9184 w 9922"/>
                <a:gd name="connsiteY0" fmla="*/ 22490 h 22489"/>
                <a:gd name="connsiteX1" fmla="*/ 328 w 9922"/>
                <a:gd name="connsiteY1" fmla="*/ 11420 h 22489"/>
                <a:gd name="connsiteX2" fmla="*/ 328 w 9922"/>
                <a:gd name="connsiteY2" fmla="*/ 350 h 22489"/>
                <a:gd name="connsiteX3" fmla="*/ 328 w 9922"/>
                <a:gd name="connsiteY3" fmla="*/ 11420 h 22489"/>
                <a:gd name="connsiteX4" fmla="*/ 9922 w 9922"/>
                <a:gd name="connsiteY4" fmla="*/ 22490 h 22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22" h="22489">
                  <a:moveTo>
                    <a:pt x="9184" y="22490"/>
                  </a:moveTo>
                  <a:cubicBezTo>
                    <a:pt x="4018" y="22490"/>
                    <a:pt x="1066" y="13633"/>
                    <a:pt x="328" y="11420"/>
                  </a:cubicBezTo>
                  <a:cubicBezTo>
                    <a:pt x="-410" y="9205"/>
                    <a:pt x="328" y="2564"/>
                    <a:pt x="328" y="350"/>
                  </a:cubicBezTo>
                  <a:cubicBezTo>
                    <a:pt x="328" y="-1865"/>
                    <a:pt x="328" y="6992"/>
                    <a:pt x="328" y="11420"/>
                  </a:cubicBezTo>
                  <a:cubicBezTo>
                    <a:pt x="328" y="15848"/>
                    <a:pt x="4018" y="21752"/>
                    <a:pt x="9922" y="22490"/>
                  </a:cubicBez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id="{E0013BA7-6896-46F7-AAD7-B34BB359082F}"/>
                </a:ext>
              </a:extLst>
            </p:cNvPr>
            <p:cNvSpPr/>
            <p:nvPr/>
          </p:nvSpPr>
          <p:spPr>
            <a:xfrm>
              <a:off x="10186294" y="3647210"/>
              <a:ext cx="10249" cy="22140"/>
            </a:xfrm>
            <a:custGeom>
              <a:avLst/>
              <a:gdLst>
                <a:gd name="connsiteX0" fmla="*/ 10250 w 10249"/>
                <a:gd name="connsiteY0" fmla="*/ 22140 h 22140"/>
                <a:gd name="connsiteX1" fmla="*/ 656 w 10249"/>
                <a:gd name="connsiteY1" fmla="*/ 11070 h 22140"/>
                <a:gd name="connsiteX2" fmla="*/ 656 w 10249"/>
                <a:gd name="connsiteY2" fmla="*/ 0 h 22140"/>
                <a:gd name="connsiteX3" fmla="*/ 656 w 10249"/>
                <a:gd name="connsiteY3" fmla="*/ 11070 h 22140"/>
                <a:gd name="connsiteX4" fmla="*/ 10250 w 10249"/>
                <a:gd name="connsiteY4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49" h="22140">
                  <a:moveTo>
                    <a:pt x="10250" y="22140"/>
                  </a:moveTo>
                  <a:cubicBezTo>
                    <a:pt x="5822" y="22140"/>
                    <a:pt x="2132" y="15498"/>
                    <a:pt x="656" y="11070"/>
                  </a:cubicBezTo>
                  <a:cubicBezTo>
                    <a:pt x="-820" y="6642"/>
                    <a:pt x="656" y="1476"/>
                    <a:pt x="656" y="0"/>
                  </a:cubicBezTo>
                  <a:cubicBezTo>
                    <a:pt x="1026" y="3680"/>
                    <a:pt x="1026" y="7390"/>
                    <a:pt x="656" y="11070"/>
                  </a:cubicBezTo>
                  <a:cubicBezTo>
                    <a:pt x="656" y="15498"/>
                    <a:pt x="5822" y="21402"/>
                    <a:pt x="10250" y="22140"/>
                  </a:cubicBez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id="{B2E7B104-3875-41DE-AF69-8A1666C6C2A9}"/>
                </a:ext>
              </a:extLst>
            </p:cNvPr>
            <p:cNvSpPr/>
            <p:nvPr/>
          </p:nvSpPr>
          <p:spPr>
            <a:xfrm>
              <a:off x="10186949" y="3646471"/>
              <a:ext cx="12546" cy="22878"/>
            </a:xfrm>
            <a:custGeom>
              <a:avLst/>
              <a:gdLst>
                <a:gd name="connsiteX0" fmla="*/ 9594 w 12546"/>
                <a:gd name="connsiteY0" fmla="*/ 22878 h 22878"/>
                <a:gd name="connsiteX1" fmla="*/ 0 w 12546"/>
                <a:gd name="connsiteY1" fmla="*/ 11808 h 22878"/>
                <a:gd name="connsiteX2" fmla="*/ 0 w 12546"/>
                <a:gd name="connsiteY2" fmla="*/ 0 h 22878"/>
                <a:gd name="connsiteX3" fmla="*/ 3690 w 12546"/>
                <a:gd name="connsiteY3" fmla="*/ 11070 h 22878"/>
                <a:gd name="connsiteX4" fmla="*/ 12546 w 12546"/>
                <a:gd name="connsiteY4" fmla="*/ 2287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2878">
                  <a:moveTo>
                    <a:pt x="9594" y="22878"/>
                  </a:moveTo>
                  <a:cubicBezTo>
                    <a:pt x="4948" y="20745"/>
                    <a:pt x="1451" y="16710"/>
                    <a:pt x="0" y="11808"/>
                  </a:cubicBezTo>
                  <a:lnTo>
                    <a:pt x="0" y="0"/>
                  </a:lnTo>
                  <a:cubicBezTo>
                    <a:pt x="0" y="0"/>
                    <a:pt x="0" y="6642"/>
                    <a:pt x="3690" y="11070"/>
                  </a:cubicBezTo>
                  <a:cubicBezTo>
                    <a:pt x="7380" y="15498"/>
                    <a:pt x="8118" y="21402"/>
                    <a:pt x="12546" y="22878"/>
                  </a:cubicBez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id="{ECBA04BC-1CC1-487C-90C8-EA980A3D2A70}"/>
                </a:ext>
              </a:extLst>
            </p:cNvPr>
            <p:cNvSpPr/>
            <p:nvPr/>
          </p:nvSpPr>
          <p:spPr>
            <a:xfrm>
              <a:off x="10186772" y="3646471"/>
              <a:ext cx="12723" cy="22878"/>
            </a:xfrm>
            <a:custGeom>
              <a:avLst/>
              <a:gdLst>
                <a:gd name="connsiteX0" fmla="*/ 9772 w 12723"/>
                <a:gd name="connsiteY0" fmla="*/ 22878 h 22878"/>
                <a:gd name="connsiteX1" fmla="*/ 178 w 12723"/>
                <a:gd name="connsiteY1" fmla="*/ 11070 h 22878"/>
                <a:gd name="connsiteX2" fmla="*/ 178 w 12723"/>
                <a:gd name="connsiteY2" fmla="*/ 0 h 22878"/>
                <a:gd name="connsiteX3" fmla="*/ 3868 w 12723"/>
                <a:gd name="connsiteY3" fmla="*/ 11070 h 22878"/>
                <a:gd name="connsiteX4" fmla="*/ 12724 w 12723"/>
                <a:gd name="connsiteY4" fmla="*/ 2287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23" h="22878">
                  <a:moveTo>
                    <a:pt x="9772" y="22878"/>
                  </a:moveTo>
                  <a:cubicBezTo>
                    <a:pt x="3868" y="22878"/>
                    <a:pt x="916" y="12546"/>
                    <a:pt x="178" y="11070"/>
                  </a:cubicBezTo>
                  <a:cubicBezTo>
                    <a:pt x="-59" y="7384"/>
                    <a:pt x="-59" y="3686"/>
                    <a:pt x="178" y="0"/>
                  </a:cubicBezTo>
                  <a:cubicBezTo>
                    <a:pt x="178" y="0"/>
                    <a:pt x="178" y="6642"/>
                    <a:pt x="3868" y="11070"/>
                  </a:cubicBezTo>
                  <a:cubicBezTo>
                    <a:pt x="5048" y="16067"/>
                    <a:pt x="8257" y="20346"/>
                    <a:pt x="12724" y="22878"/>
                  </a:cubicBez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id="{4E850292-8880-462A-B4C4-0CA75F808A70}"/>
                </a:ext>
              </a:extLst>
            </p:cNvPr>
            <p:cNvSpPr/>
            <p:nvPr/>
          </p:nvSpPr>
          <p:spPr>
            <a:xfrm>
              <a:off x="10186949" y="3646471"/>
              <a:ext cx="12546" cy="22878"/>
            </a:xfrm>
            <a:custGeom>
              <a:avLst/>
              <a:gdLst>
                <a:gd name="connsiteX0" fmla="*/ 9594 w 12546"/>
                <a:gd name="connsiteY0" fmla="*/ 22878 h 22878"/>
                <a:gd name="connsiteX1" fmla="*/ 0 w 12546"/>
                <a:gd name="connsiteY1" fmla="*/ 11070 h 22878"/>
                <a:gd name="connsiteX2" fmla="*/ 0 w 12546"/>
                <a:gd name="connsiteY2" fmla="*/ 0 h 22878"/>
                <a:gd name="connsiteX3" fmla="*/ 3690 w 12546"/>
                <a:gd name="connsiteY3" fmla="*/ 11070 h 22878"/>
                <a:gd name="connsiteX4" fmla="*/ 12546 w 12546"/>
                <a:gd name="connsiteY4" fmla="*/ 2214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2878">
                  <a:moveTo>
                    <a:pt x="9594" y="22878"/>
                  </a:moveTo>
                  <a:cubicBezTo>
                    <a:pt x="5010" y="20305"/>
                    <a:pt x="1580" y="16083"/>
                    <a:pt x="0" y="11070"/>
                  </a:cubicBezTo>
                  <a:cubicBezTo>
                    <a:pt x="0" y="6642"/>
                    <a:pt x="0" y="738"/>
                    <a:pt x="0" y="0"/>
                  </a:cubicBezTo>
                  <a:cubicBezTo>
                    <a:pt x="1464" y="3608"/>
                    <a:pt x="2697" y="7305"/>
                    <a:pt x="3690" y="11070"/>
                  </a:cubicBezTo>
                  <a:cubicBezTo>
                    <a:pt x="4790" y="15922"/>
                    <a:pt x="8054" y="20002"/>
                    <a:pt x="12546" y="22140"/>
                  </a:cubicBez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id="{3EC1F55F-C38C-43F6-8E0C-D601CD1F945A}"/>
                </a:ext>
              </a:extLst>
            </p:cNvPr>
            <p:cNvSpPr/>
            <p:nvPr/>
          </p:nvSpPr>
          <p:spPr>
            <a:xfrm>
              <a:off x="10183997" y="3646471"/>
              <a:ext cx="12546" cy="22878"/>
            </a:xfrm>
            <a:custGeom>
              <a:avLst/>
              <a:gdLst>
                <a:gd name="connsiteX0" fmla="*/ 12546 w 12546"/>
                <a:gd name="connsiteY0" fmla="*/ 22878 h 22878"/>
                <a:gd name="connsiteX1" fmla="*/ 3690 w 12546"/>
                <a:gd name="connsiteY1" fmla="*/ 11070 h 22878"/>
                <a:gd name="connsiteX2" fmla="*/ 0 w 12546"/>
                <a:gd name="connsiteY2" fmla="*/ 0 h 22878"/>
                <a:gd name="connsiteX3" fmla="*/ 3690 w 12546"/>
                <a:gd name="connsiteY3" fmla="*/ 11070 h 22878"/>
                <a:gd name="connsiteX4" fmla="*/ 12546 w 12546"/>
                <a:gd name="connsiteY4" fmla="*/ 2214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2878">
                  <a:moveTo>
                    <a:pt x="12546" y="22878"/>
                  </a:moveTo>
                  <a:cubicBezTo>
                    <a:pt x="8370" y="20029"/>
                    <a:pt x="5257" y="15877"/>
                    <a:pt x="3690" y="11070"/>
                  </a:cubicBezTo>
                  <a:cubicBezTo>
                    <a:pt x="2093" y="7513"/>
                    <a:pt x="857" y="3804"/>
                    <a:pt x="0" y="0"/>
                  </a:cubicBezTo>
                  <a:cubicBezTo>
                    <a:pt x="1464" y="3608"/>
                    <a:pt x="2697" y="7305"/>
                    <a:pt x="3690" y="11070"/>
                  </a:cubicBezTo>
                  <a:cubicBezTo>
                    <a:pt x="5050" y="15792"/>
                    <a:pt x="8238" y="19777"/>
                    <a:pt x="12546" y="22140"/>
                  </a:cubicBez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id="{774F42D1-F1C4-449B-AB04-E14002FEDCBC}"/>
                </a:ext>
              </a:extLst>
            </p:cNvPr>
            <p:cNvSpPr/>
            <p:nvPr/>
          </p:nvSpPr>
          <p:spPr>
            <a:xfrm>
              <a:off x="10183997" y="3646471"/>
              <a:ext cx="12546" cy="22878"/>
            </a:xfrm>
            <a:custGeom>
              <a:avLst/>
              <a:gdLst>
                <a:gd name="connsiteX0" fmla="*/ 12546 w 12546"/>
                <a:gd name="connsiteY0" fmla="*/ 22878 h 22878"/>
                <a:gd name="connsiteX1" fmla="*/ 3690 w 12546"/>
                <a:gd name="connsiteY1" fmla="*/ 11070 h 22878"/>
                <a:gd name="connsiteX2" fmla="*/ 0 w 12546"/>
                <a:gd name="connsiteY2" fmla="*/ 0 h 22878"/>
                <a:gd name="connsiteX3" fmla="*/ 3690 w 12546"/>
                <a:gd name="connsiteY3" fmla="*/ 11070 h 22878"/>
                <a:gd name="connsiteX4" fmla="*/ 12546 w 12546"/>
                <a:gd name="connsiteY4" fmla="*/ 2214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2878">
                  <a:moveTo>
                    <a:pt x="12546" y="22878"/>
                  </a:moveTo>
                  <a:cubicBezTo>
                    <a:pt x="8370" y="20029"/>
                    <a:pt x="5257" y="15877"/>
                    <a:pt x="3690" y="11070"/>
                  </a:cubicBezTo>
                  <a:cubicBezTo>
                    <a:pt x="3690" y="6642"/>
                    <a:pt x="3690" y="738"/>
                    <a:pt x="0" y="0"/>
                  </a:cubicBezTo>
                  <a:cubicBezTo>
                    <a:pt x="1588" y="3561"/>
                    <a:pt x="2824" y="7269"/>
                    <a:pt x="3690" y="11070"/>
                  </a:cubicBezTo>
                  <a:cubicBezTo>
                    <a:pt x="3690" y="11070"/>
                    <a:pt x="7380" y="19926"/>
                    <a:pt x="12546" y="22140"/>
                  </a:cubicBez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id="{2667192B-C4F8-4E6E-BBD3-A79020B293BC}"/>
                </a:ext>
              </a:extLst>
            </p:cNvPr>
            <p:cNvSpPr/>
            <p:nvPr/>
          </p:nvSpPr>
          <p:spPr>
            <a:xfrm>
              <a:off x="10183997" y="3646471"/>
              <a:ext cx="12546" cy="22140"/>
            </a:xfrm>
            <a:custGeom>
              <a:avLst/>
              <a:gdLst>
                <a:gd name="connsiteX0" fmla="*/ 12546 w 12546"/>
                <a:gd name="connsiteY0" fmla="*/ 22140 h 22140"/>
                <a:gd name="connsiteX1" fmla="*/ 3690 w 12546"/>
                <a:gd name="connsiteY1" fmla="*/ 11070 h 22140"/>
                <a:gd name="connsiteX2" fmla="*/ 0 w 12546"/>
                <a:gd name="connsiteY2" fmla="*/ 0 h 22140"/>
                <a:gd name="connsiteX3" fmla="*/ 3690 w 12546"/>
                <a:gd name="connsiteY3" fmla="*/ 10332 h 22140"/>
                <a:gd name="connsiteX4" fmla="*/ 12546 w 12546"/>
                <a:gd name="connsiteY4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2140">
                  <a:moveTo>
                    <a:pt x="12546" y="22140"/>
                  </a:moveTo>
                  <a:cubicBezTo>
                    <a:pt x="8381" y="19609"/>
                    <a:pt x="5244" y="15689"/>
                    <a:pt x="3690" y="11070"/>
                  </a:cubicBezTo>
                  <a:cubicBezTo>
                    <a:pt x="2824" y="7269"/>
                    <a:pt x="1588" y="3561"/>
                    <a:pt x="0" y="0"/>
                  </a:cubicBezTo>
                  <a:cubicBezTo>
                    <a:pt x="1504" y="3340"/>
                    <a:pt x="2738" y="6795"/>
                    <a:pt x="3690" y="10332"/>
                  </a:cubicBezTo>
                  <a:cubicBezTo>
                    <a:pt x="5468" y="15026"/>
                    <a:pt x="8538" y="19119"/>
                    <a:pt x="12546" y="22140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id="{3E7E7616-8D84-497B-BE99-343CA3700D35}"/>
                </a:ext>
              </a:extLst>
            </p:cNvPr>
            <p:cNvSpPr/>
            <p:nvPr/>
          </p:nvSpPr>
          <p:spPr>
            <a:xfrm>
              <a:off x="10183997" y="3646471"/>
              <a:ext cx="12546" cy="22140"/>
            </a:xfrm>
            <a:custGeom>
              <a:avLst/>
              <a:gdLst>
                <a:gd name="connsiteX0" fmla="*/ 12546 w 12546"/>
                <a:gd name="connsiteY0" fmla="*/ 22140 h 22140"/>
                <a:gd name="connsiteX1" fmla="*/ 3690 w 12546"/>
                <a:gd name="connsiteY1" fmla="*/ 10332 h 22140"/>
                <a:gd name="connsiteX2" fmla="*/ 0 w 12546"/>
                <a:gd name="connsiteY2" fmla="*/ 0 h 22140"/>
                <a:gd name="connsiteX3" fmla="*/ 3690 w 12546"/>
                <a:gd name="connsiteY3" fmla="*/ 10332 h 22140"/>
                <a:gd name="connsiteX4" fmla="*/ 12546 w 12546"/>
                <a:gd name="connsiteY4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2140">
                  <a:moveTo>
                    <a:pt x="12546" y="22140"/>
                  </a:moveTo>
                  <a:cubicBezTo>
                    <a:pt x="8618" y="19040"/>
                    <a:pt x="5565" y="14971"/>
                    <a:pt x="3690" y="10332"/>
                  </a:cubicBezTo>
                  <a:cubicBezTo>
                    <a:pt x="2738" y="6795"/>
                    <a:pt x="1504" y="3340"/>
                    <a:pt x="0" y="0"/>
                  </a:cubicBezTo>
                  <a:cubicBezTo>
                    <a:pt x="1504" y="3340"/>
                    <a:pt x="2738" y="6795"/>
                    <a:pt x="3690" y="10332"/>
                  </a:cubicBezTo>
                  <a:cubicBezTo>
                    <a:pt x="5565" y="14971"/>
                    <a:pt x="8618" y="19040"/>
                    <a:pt x="12546" y="22140"/>
                  </a:cubicBez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id="{2257E55B-4DA3-4B93-A117-02932C78C780}"/>
                </a:ext>
              </a:extLst>
            </p:cNvPr>
            <p:cNvSpPr/>
            <p:nvPr/>
          </p:nvSpPr>
          <p:spPr>
            <a:xfrm>
              <a:off x="10183753" y="3645734"/>
              <a:ext cx="12790" cy="22877"/>
            </a:xfrm>
            <a:custGeom>
              <a:avLst/>
              <a:gdLst>
                <a:gd name="connsiteX0" fmla="*/ 12791 w 12790"/>
                <a:gd name="connsiteY0" fmla="*/ 22878 h 22877"/>
                <a:gd name="connsiteX1" fmla="*/ 3935 w 12790"/>
                <a:gd name="connsiteY1" fmla="*/ 11070 h 22877"/>
                <a:gd name="connsiteX2" fmla="*/ 245 w 12790"/>
                <a:gd name="connsiteY2" fmla="*/ 0 h 22877"/>
                <a:gd name="connsiteX3" fmla="*/ 245 w 12790"/>
                <a:gd name="connsiteY3" fmla="*/ 0 h 22877"/>
                <a:gd name="connsiteX4" fmla="*/ 245 w 12790"/>
                <a:gd name="connsiteY4" fmla="*/ 11070 h 22877"/>
                <a:gd name="connsiteX5" fmla="*/ 9101 w 12790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0" h="22877">
                  <a:moveTo>
                    <a:pt x="12791" y="22878"/>
                  </a:moveTo>
                  <a:cubicBezTo>
                    <a:pt x="8972" y="19674"/>
                    <a:pt x="5941" y="15634"/>
                    <a:pt x="3935" y="11070"/>
                  </a:cubicBezTo>
                  <a:cubicBezTo>
                    <a:pt x="3935" y="11070"/>
                    <a:pt x="3935" y="738"/>
                    <a:pt x="245" y="0"/>
                  </a:cubicBezTo>
                  <a:lnTo>
                    <a:pt x="245" y="0"/>
                  </a:lnTo>
                  <a:cubicBezTo>
                    <a:pt x="-82" y="3683"/>
                    <a:pt x="-82" y="7387"/>
                    <a:pt x="245" y="11070"/>
                  </a:cubicBezTo>
                  <a:cubicBezTo>
                    <a:pt x="2451" y="15514"/>
                    <a:pt x="5452" y="19516"/>
                    <a:pt x="9101" y="22878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id="{FFC5310D-A275-4D3C-B4E9-C1B3EEBD2D1F}"/>
                </a:ext>
              </a:extLst>
            </p:cNvPr>
            <p:cNvSpPr/>
            <p:nvPr/>
          </p:nvSpPr>
          <p:spPr>
            <a:xfrm>
              <a:off x="10181784" y="3642043"/>
              <a:ext cx="10331" cy="16236"/>
            </a:xfrm>
            <a:custGeom>
              <a:avLst/>
              <a:gdLst>
                <a:gd name="connsiteX0" fmla="*/ 10332 w 10331"/>
                <a:gd name="connsiteY0" fmla="*/ 16236 h 16236"/>
                <a:gd name="connsiteX1" fmla="*/ 0 w 10331"/>
                <a:gd name="connsiteY1" fmla="*/ 0 h 16236"/>
                <a:gd name="connsiteX2" fmla="*/ 0 w 10331"/>
                <a:gd name="connsiteY2" fmla="*/ 0 h 16236"/>
                <a:gd name="connsiteX3" fmla="*/ 10332 w 10331"/>
                <a:gd name="connsiteY3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16236">
                  <a:moveTo>
                    <a:pt x="10332" y="16236"/>
                  </a:moveTo>
                  <a:cubicBezTo>
                    <a:pt x="5904" y="16236"/>
                    <a:pt x="0" y="738"/>
                    <a:pt x="0" y="0"/>
                  </a:cubicBezTo>
                  <a:lnTo>
                    <a:pt x="0" y="0"/>
                  </a:lnTo>
                  <a:cubicBezTo>
                    <a:pt x="0" y="0"/>
                    <a:pt x="5904" y="14022"/>
                    <a:pt x="10332" y="16236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id="{DDD42FA6-A8F1-4571-A9F5-AF98F94C5270}"/>
                </a:ext>
              </a:extLst>
            </p:cNvPr>
            <p:cNvSpPr/>
            <p:nvPr/>
          </p:nvSpPr>
          <p:spPr>
            <a:xfrm>
              <a:off x="10184736" y="3642043"/>
              <a:ext cx="12546" cy="16348"/>
            </a:xfrm>
            <a:custGeom>
              <a:avLst/>
              <a:gdLst>
                <a:gd name="connsiteX0" fmla="*/ 11808 w 12546"/>
                <a:gd name="connsiteY0" fmla="*/ 16236 h 16348"/>
                <a:gd name="connsiteX1" fmla="*/ 4428 w 12546"/>
                <a:gd name="connsiteY1" fmla="*/ 8856 h 16348"/>
                <a:gd name="connsiteX2" fmla="*/ 0 w 12546"/>
                <a:gd name="connsiteY2" fmla="*/ 0 h 16348"/>
                <a:gd name="connsiteX3" fmla="*/ 0 w 12546"/>
                <a:gd name="connsiteY3" fmla="*/ 0 h 16348"/>
                <a:gd name="connsiteX4" fmla="*/ 4428 w 12546"/>
                <a:gd name="connsiteY4" fmla="*/ 8856 h 16348"/>
                <a:gd name="connsiteX5" fmla="*/ 12546 w 12546"/>
                <a:gd name="connsiteY5" fmla="*/ 16236 h 16348"/>
                <a:gd name="connsiteX6" fmla="*/ 12546 w 12546"/>
                <a:gd name="connsiteY6" fmla="*/ 16236 h 1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16348">
                  <a:moveTo>
                    <a:pt x="11808" y="16236"/>
                  </a:moveTo>
                  <a:cubicBezTo>
                    <a:pt x="11808" y="16236"/>
                    <a:pt x="5904" y="11808"/>
                    <a:pt x="4428" y="8856"/>
                  </a:cubicBezTo>
                  <a:cubicBezTo>
                    <a:pt x="2609" y="6088"/>
                    <a:pt x="1123" y="3116"/>
                    <a:pt x="0" y="0"/>
                  </a:cubicBezTo>
                  <a:lnTo>
                    <a:pt x="0" y="0"/>
                  </a:lnTo>
                  <a:lnTo>
                    <a:pt x="4428" y="8856"/>
                  </a:lnTo>
                  <a:cubicBezTo>
                    <a:pt x="4428" y="14022"/>
                    <a:pt x="11070" y="16974"/>
                    <a:pt x="12546" y="16236"/>
                  </a:cubicBezTo>
                  <a:lnTo>
                    <a:pt x="12546" y="16236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id="{C0B7799B-1C62-4ED6-9CDD-A219B2234B80}"/>
                </a:ext>
              </a:extLst>
            </p:cNvPr>
            <p:cNvSpPr/>
            <p:nvPr/>
          </p:nvSpPr>
          <p:spPr>
            <a:xfrm>
              <a:off x="10184736" y="3642043"/>
              <a:ext cx="12546" cy="16348"/>
            </a:xfrm>
            <a:custGeom>
              <a:avLst/>
              <a:gdLst>
                <a:gd name="connsiteX0" fmla="*/ 11808 w 12546"/>
                <a:gd name="connsiteY0" fmla="*/ 16236 h 16348"/>
                <a:gd name="connsiteX1" fmla="*/ 4428 w 12546"/>
                <a:gd name="connsiteY1" fmla="*/ 8856 h 16348"/>
                <a:gd name="connsiteX2" fmla="*/ 0 w 12546"/>
                <a:gd name="connsiteY2" fmla="*/ 0 h 16348"/>
                <a:gd name="connsiteX3" fmla="*/ 4428 w 12546"/>
                <a:gd name="connsiteY3" fmla="*/ 8856 h 16348"/>
                <a:gd name="connsiteX4" fmla="*/ 12546 w 12546"/>
                <a:gd name="connsiteY4" fmla="*/ 16236 h 16348"/>
                <a:gd name="connsiteX5" fmla="*/ 12546 w 12546"/>
                <a:gd name="connsiteY5" fmla="*/ 16236 h 1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6348">
                  <a:moveTo>
                    <a:pt x="11808" y="16236"/>
                  </a:moveTo>
                  <a:cubicBezTo>
                    <a:pt x="11808" y="16236"/>
                    <a:pt x="6642" y="12546"/>
                    <a:pt x="4428" y="8856"/>
                  </a:cubicBezTo>
                  <a:cubicBezTo>
                    <a:pt x="2768" y="5999"/>
                    <a:pt x="1289" y="3042"/>
                    <a:pt x="0" y="0"/>
                  </a:cubicBezTo>
                  <a:lnTo>
                    <a:pt x="4428" y="8856"/>
                  </a:lnTo>
                  <a:cubicBezTo>
                    <a:pt x="4428" y="14022"/>
                    <a:pt x="10332" y="16974"/>
                    <a:pt x="12546" y="16236"/>
                  </a:cubicBezTo>
                  <a:lnTo>
                    <a:pt x="12546" y="16236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id="{694960E8-06AE-4D89-A671-29AE14A49E46}"/>
                </a:ext>
              </a:extLst>
            </p:cNvPr>
            <p:cNvSpPr/>
            <p:nvPr/>
          </p:nvSpPr>
          <p:spPr>
            <a:xfrm>
              <a:off x="10184736" y="3641306"/>
              <a:ext cx="12546" cy="17068"/>
            </a:xfrm>
            <a:custGeom>
              <a:avLst/>
              <a:gdLst>
                <a:gd name="connsiteX0" fmla="*/ 11808 w 12546"/>
                <a:gd name="connsiteY0" fmla="*/ 16974 h 17068"/>
                <a:gd name="connsiteX1" fmla="*/ 4428 w 12546"/>
                <a:gd name="connsiteY1" fmla="*/ 9594 h 17068"/>
                <a:gd name="connsiteX2" fmla="*/ 0 w 12546"/>
                <a:gd name="connsiteY2" fmla="*/ 0 h 17068"/>
                <a:gd name="connsiteX3" fmla="*/ 5166 w 12546"/>
                <a:gd name="connsiteY3" fmla="*/ 9594 h 17068"/>
                <a:gd name="connsiteX4" fmla="*/ 12546 w 12546"/>
                <a:gd name="connsiteY4" fmla="*/ 16974 h 17068"/>
                <a:gd name="connsiteX5" fmla="*/ 12546 w 12546"/>
                <a:gd name="connsiteY5" fmla="*/ 16974 h 1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7068">
                  <a:moveTo>
                    <a:pt x="11808" y="16974"/>
                  </a:moveTo>
                  <a:cubicBezTo>
                    <a:pt x="11808" y="16974"/>
                    <a:pt x="6642" y="13284"/>
                    <a:pt x="4428" y="9594"/>
                  </a:cubicBezTo>
                  <a:cubicBezTo>
                    <a:pt x="2672" y="6533"/>
                    <a:pt x="1190" y="3322"/>
                    <a:pt x="0" y="0"/>
                  </a:cubicBezTo>
                  <a:lnTo>
                    <a:pt x="5166" y="9594"/>
                  </a:lnTo>
                  <a:cubicBezTo>
                    <a:pt x="5166" y="14022"/>
                    <a:pt x="11070" y="17712"/>
                    <a:pt x="12546" y="16974"/>
                  </a:cubicBezTo>
                  <a:lnTo>
                    <a:pt x="12546" y="16974"/>
                  </a:ln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id="{71EA74EF-E6A7-4263-86CB-8F6F2292F881}"/>
                </a:ext>
              </a:extLst>
            </p:cNvPr>
            <p:cNvSpPr/>
            <p:nvPr/>
          </p:nvSpPr>
          <p:spPr>
            <a:xfrm>
              <a:off x="10181784" y="3641306"/>
              <a:ext cx="14759" cy="16974"/>
            </a:xfrm>
            <a:custGeom>
              <a:avLst/>
              <a:gdLst>
                <a:gd name="connsiteX0" fmla="*/ 14760 w 14759"/>
                <a:gd name="connsiteY0" fmla="*/ 16974 h 16974"/>
                <a:gd name="connsiteX1" fmla="*/ 7380 w 14759"/>
                <a:gd name="connsiteY1" fmla="*/ 9594 h 16974"/>
                <a:gd name="connsiteX2" fmla="*/ 0 w 14759"/>
                <a:gd name="connsiteY2" fmla="*/ 0 h 16974"/>
                <a:gd name="connsiteX3" fmla="*/ 0 w 14759"/>
                <a:gd name="connsiteY3" fmla="*/ 0 h 16974"/>
                <a:gd name="connsiteX4" fmla="*/ 5166 w 14759"/>
                <a:gd name="connsiteY4" fmla="*/ 9594 h 16974"/>
                <a:gd name="connsiteX5" fmla="*/ 12546 w 14759"/>
                <a:gd name="connsiteY5" fmla="*/ 16974 h 16974"/>
                <a:gd name="connsiteX6" fmla="*/ 12546 w 14759"/>
                <a:gd name="connsiteY6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9" h="16974">
                  <a:moveTo>
                    <a:pt x="14760" y="16974"/>
                  </a:moveTo>
                  <a:cubicBezTo>
                    <a:pt x="14760" y="16974"/>
                    <a:pt x="9594" y="13284"/>
                    <a:pt x="7380" y="9594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9594"/>
                  </a:lnTo>
                  <a:cubicBezTo>
                    <a:pt x="5166" y="14022"/>
                    <a:pt x="11070" y="16974"/>
                    <a:pt x="12546" y="16974"/>
                  </a:cubicBezTo>
                  <a:lnTo>
                    <a:pt x="12546" y="16974"/>
                  </a:ln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id="{6B411AC5-6AA7-4A3C-9E8A-7A801E986850}"/>
                </a:ext>
              </a:extLst>
            </p:cNvPr>
            <p:cNvSpPr/>
            <p:nvPr/>
          </p:nvSpPr>
          <p:spPr>
            <a:xfrm>
              <a:off x="10184736" y="3641306"/>
              <a:ext cx="12546" cy="17068"/>
            </a:xfrm>
            <a:custGeom>
              <a:avLst/>
              <a:gdLst>
                <a:gd name="connsiteX0" fmla="*/ 11808 w 12546"/>
                <a:gd name="connsiteY0" fmla="*/ 16974 h 17068"/>
                <a:gd name="connsiteX1" fmla="*/ 5166 w 12546"/>
                <a:gd name="connsiteY1" fmla="*/ 9594 h 17068"/>
                <a:gd name="connsiteX2" fmla="*/ 0 w 12546"/>
                <a:gd name="connsiteY2" fmla="*/ 0 h 17068"/>
                <a:gd name="connsiteX3" fmla="*/ 0 w 12546"/>
                <a:gd name="connsiteY3" fmla="*/ 0 h 17068"/>
                <a:gd name="connsiteX4" fmla="*/ 5166 w 12546"/>
                <a:gd name="connsiteY4" fmla="*/ 8856 h 17068"/>
                <a:gd name="connsiteX5" fmla="*/ 12546 w 12546"/>
                <a:gd name="connsiteY5" fmla="*/ 16974 h 17068"/>
                <a:gd name="connsiteX6" fmla="*/ 12546 w 12546"/>
                <a:gd name="connsiteY6" fmla="*/ 16974 h 17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17068">
                  <a:moveTo>
                    <a:pt x="11808" y="16974"/>
                  </a:moveTo>
                  <a:cubicBezTo>
                    <a:pt x="8877" y="15268"/>
                    <a:pt x="6555" y="12687"/>
                    <a:pt x="5166" y="9594"/>
                  </a:cubicBezTo>
                  <a:cubicBezTo>
                    <a:pt x="3190" y="6539"/>
                    <a:pt x="1462" y="3331"/>
                    <a:pt x="0" y="0"/>
                  </a:cubicBezTo>
                  <a:lnTo>
                    <a:pt x="0" y="0"/>
                  </a:lnTo>
                  <a:lnTo>
                    <a:pt x="5166" y="8856"/>
                  </a:lnTo>
                  <a:cubicBezTo>
                    <a:pt x="5166" y="14022"/>
                    <a:pt x="11808" y="17712"/>
                    <a:pt x="12546" y="16974"/>
                  </a:cubicBezTo>
                  <a:lnTo>
                    <a:pt x="12546" y="16974"/>
                  </a:ln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id="{5E5D24A8-99CD-4D68-8286-B0C12B5E9242}"/>
                </a:ext>
              </a:extLst>
            </p:cNvPr>
            <p:cNvSpPr/>
            <p:nvPr/>
          </p:nvSpPr>
          <p:spPr>
            <a:xfrm>
              <a:off x="10181784" y="3641306"/>
              <a:ext cx="14759" cy="16974"/>
            </a:xfrm>
            <a:custGeom>
              <a:avLst/>
              <a:gdLst>
                <a:gd name="connsiteX0" fmla="*/ 14760 w 14759"/>
                <a:gd name="connsiteY0" fmla="*/ 16974 h 16974"/>
                <a:gd name="connsiteX1" fmla="*/ 7380 w 14759"/>
                <a:gd name="connsiteY1" fmla="*/ 8856 h 16974"/>
                <a:gd name="connsiteX2" fmla="*/ 0 w 14759"/>
                <a:gd name="connsiteY2" fmla="*/ 0 h 16974"/>
                <a:gd name="connsiteX3" fmla="*/ 5166 w 14759"/>
                <a:gd name="connsiteY3" fmla="*/ 8856 h 16974"/>
                <a:gd name="connsiteX4" fmla="*/ 12546 w 14759"/>
                <a:gd name="connsiteY4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16974">
                  <a:moveTo>
                    <a:pt x="14760" y="16974"/>
                  </a:moveTo>
                  <a:cubicBezTo>
                    <a:pt x="14760" y="16974"/>
                    <a:pt x="9594" y="16974"/>
                    <a:pt x="7380" y="8856"/>
                  </a:cubicBezTo>
                  <a:lnTo>
                    <a:pt x="0" y="0"/>
                  </a:lnTo>
                  <a:lnTo>
                    <a:pt x="5166" y="8856"/>
                  </a:lnTo>
                  <a:cubicBezTo>
                    <a:pt x="6784" y="12223"/>
                    <a:pt x="9348" y="15044"/>
                    <a:pt x="12546" y="16974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id="{8EEE0128-CDD0-444F-9056-4B7A4A288B84}"/>
                </a:ext>
              </a:extLst>
            </p:cNvPr>
            <p:cNvSpPr/>
            <p:nvPr/>
          </p:nvSpPr>
          <p:spPr>
            <a:xfrm>
              <a:off x="10181784" y="3641306"/>
              <a:ext cx="14759" cy="16974"/>
            </a:xfrm>
            <a:custGeom>
              <a:avLst/>
              <a:gdLst>
                <a:gd name="connsiteX0" fmla="*/ 14760 w 14759"/>
                <a:gd name="connsiteY0" fmla="*/ 16974 h 16974"/>
                <a:gd name="connsiteX1" fmla="*/ 7380 w 14759"/>
                <a:gd name="connsiteY1" fmla="*/ 8856 h 16974"/>
                <a:gd name="connsiteX2" fmla="*/ 0 w 14759"/>
                <a:gd name="connsiteY2" fmla="*/ 0 h 16974"/>
                <a:gd name="connsiteX3" fmla="*/ 5166 w 14759"/>
                <a:gd name="connsiteY3" fmla="*/ 8856 h 16974"/>
                <a:gd name="connsiteX4" fmla="*/ 12546 w 14759"/>
                <a:gd name="connsiteY4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16974">
                  <a:moveTo>
                    <a:pt x="14760" y="16974"/>
                  </a:moveTo>
                  <a:cubicBezTo>
                    <a:pt x="14760" y="16974"/>
                    <a:pt x="9594" y="16974"/>
                    <a:pt x="7380" y="8856"/>
                  </a:cubicBezTo>
                  <a:lnTo>
                    <a:pt x="0" y="0"/>
                  </a:lnTo>
                  <a:lnTo>
                    <a:pt x="5166" y="8856"/>
                  </a:lnTo>
                  <a:cubicBezTo>
                    <a:pt x="6784" y="12223"/>
                    <a:pt x="9348" y="15044"/>
                    <a:pt x="12546" y="16974"/>
                  </a:cubicBez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id="{D4B476E2-E26E-45F7-A70F-12D02F4B7D83}"/>
                </a:ext>
              </a:extLst>
            </p:cNvPr>
            <p:cNvSpPr/>
            <p:nvPr/>
          </p:nvSpPr>
          <p:spPr>
            <a:xfrm>
              <a:off x="10181784" y="3641306"/>
              <a:ext cx="14759" cy="16974"/>
            </a:xfrm>
            <a:custGeom>
              <a:avLst/>
              <a:gdLst>
                <a:gd name="connsiteX0" fmla="*/ 14760 w 14759"/>
                <a:gd name="connsiteY0" fmla="*/ 16974 h 16974"/>
                <a:gd name="connsiteX1" fmla="*/ 7380 w 14759"/>
                <a:gd name="connsiteY1" fmla="*/ 8856 h 16974"/>
                <a:gd name="connsiteX2" fmla="*/ 0 w 14759"/>
                <a:gd name="connsiteY2" fmla="*/ 0 h 16974"/>
                <a:gd name="connsiteX3" fmla="*/ 5166 w 14759"/>
                <a:gd name="connsiteY3" fmla="*/ 8856 h 16974"/>
                <a:gd name="connsiteX4" fmla="*/ 12546 w 14759"/>
                <a:gd name="connsiteY4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16974">
                  <a:moveTo>
                    <a:pt x="14760" y="16974"/>
                  </a:moveTo>
                  <a:cubicBezTo>
                    <a:pt x="11562" y="15044"/>
                    <a:pt x="8998" y="12223"/>
                    <a:pt x="7380" y="8856"/>
                  </a:cubicBezTo>
                  <a:lnTo>
                    <a:pt x="0" y="0"/>
                  </a:lnTo>
                  <a:lnTo>
                    <a:pt x="5166" y="8856"/>
                  </a:lnTo>
                  <a:cubicBezTo>
                    <a:pt x="6784" y="12223"/>
                    <a:pt x="9348" y="15044"/>
                    <a:pt x="12546" y="16974"/>
                  </a:cubicBez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id="{65190831-14C9-416B-8186-BA85EB1C573E}"/>
                </a:ext>
              </a:extLst>
            </p:cNvPr>
            <p:cNvSpPr/>
            <p:nvPr/>
          </p:nvSpPr>
          <p:spPr>
            <a:xfrm>
              <a:off x="10181784" y="3641306"/>
              <a:ext cx="14759" cy="16974"/>
            </a:xfrm>
            <a:custGeom>
              <a:avLst/>
              <a:gdLst>
                <a:gd name="connsiteX0" fmla="*/ 14760 w 14759"/>
                <a:gd name="connsiteY0" fmla="*/ 16974 h 16974"/>
                <a:gd name="connsiteX1" fmla="*/ 7380 w 14759"/>
                <a:gd name="connsiteY1" fmla="*/ 8856 h 16974"/>
                <a:gd name="connsiteX2" fmla="*/ 0 w 14759"/>
                <a:gd name="connsiteY2" fmla="*/ 0 h 16974"/>
                <a:gd name="connsiteX3" fmla="*/ 0 w 14759"/>
                <a:gd name="connsiteY3" fmla="*/ 0 h 16974"/>
                <a:gd name="connsiteX4" fmla="*/ 5166 w 14759"/>
                <a:gd name="connsiteY4" fmla="*/ 8856 h 16974"/>
                <a:gd name="connsiteX5" fmla="*/ 12546 w 14759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16974">
                  <a:moveTo>
                    <a:pt x="14760" y="16974"/>
                  </a:moveTo>
                  <a:cubicBezTo>
                    <a:pt x="11562" y="15044"/>
                    <a:pt x="8998" y="12223"/>
                    <a:pt x="7380" y="8856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90" y="2652"/>
                    <a:pt x="3936" y="5643"/>
                    <a:pt x="5166" y="8856"/>
                  </a:cubicBezTo>
                  <a:cubicBezTo>
                    <a:pt x="7280" y="11857"/>
                    <a:pt x="9759" y="14584"/>
                    <a:pt x="12546" y="1697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id="{2B68AEF0-9D42-44C6-A561-229CD060BDBE}"/>
                </a:ext>
              </a:extLst>
            </p:cNvPr>
            <p:cNvSpPr/>
            <p:nvPr/>
          </p:nvSpPr>
          <p:spPr>
            <a:xfrm>
              <a:off x="10206138" y="3670826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66A76250-FBD9-4132-ADEB-3A393D98FCBF}"/>
                </a:ext>
              </a:extLst>
            </p:cNvPr>
            <p:cNvSpPr/>
            <p:nvPr/>
          </p:nvSpPr>
          <p:spPr>
            <a:xfrm>
              <a:off x="10206876" y="3676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3CFBAA4F-A548-4794-AE05-DE5401F826D9}"/>
                </a:ext>
              </a:extLst>
            </p:cNvPr>
            <p:cNvSpPr/>
            <p:nvPr/>
          </p:nvSpPr>
          <p:spPr>
            <a:xfrm>
              <a:off x="10206138" y="3670826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62AA6D0F-AAA4-4A5D-9D7B-271331B9983E}"/>
                </a:ext>
              </a:extLst>
            </p:cNvPr>
            <p:cNvSpPr/>
            <p:nvPr/>
          </p:nvSpPr>
          <p:spPr>
            <a:xfrm>
              <a:off x="10206138" y="3671563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10E15B07-0DCC-4DB2-8F7E-D04FAC3D7537}"/>
                </a:ext>
              </a:extLst>
            </p:cNvPr>
            <p:cNvSpPr/>
            <p:nvPr/>
          </p:nvSpPr>
          <p:spPr>
            <a:xfrm>
              <a:off x="10206138" y="3671563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3FB53A37-7CB8-40A8-AC7D-BE69238D7B99}"/>
                </a:ext>
              </a:extLst>
            </p:cNvPr>
            <p:cNvSpPr/>
            <p:nvPr/>
          </p:nvSpPr>
          <p:spPr>
            <a:xfrm>
              <a:off x="10206138" y="3672302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1F67416B-EC54-4415-9AEB-D9D576933423}"/>
                </a:ext>
              </a:extLst>
            </p:cNvPr>
            <p:cNvSpPr/>
            <p:nvPr/>
          </p:nvSpPr>
          <p:spPr>
            <a:xfrm>
              <a:off x="10206138" y="3672302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id="{D6BD4CFC-64FD-451F-87BD-8DBA09C66F3A}"/>
                </a:ext>
              </a:extLst>
            </p:cNvPr>
            <p:cNvSpPr/>
            <p:nvPr/>
          </p:nvSpPr>
          <p:spPr>
            <a:xfrm>
              <a:off x="10206138" y="3672302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9528D718-568A-43AD-B9E7-AF0F07948A9E}"/>
                </a:ext>
              </a:extLst>
            </p:cNvPr>
            <p:cNvSpPr/>
            <p:nvPr/>
          </p:nvSpPr>
          <p:spPr>
            <a:xfrm>
              <a:off x="10206138" y="3673039"/>
              <a:ext cx="7379" cy="73800"/>
            </a:xfrm>
            <a:custGeom>
              <a:avLst/>
              <a:gdLst>
                <a:gd name="connsiteX0" fmla="*/ 0 w 7379"/>
                <a:gd name="connsiteY0" fmla="*/ 0 h 73800"/>
                <a:gd name="connsiteX1" fmla="*/ 7380 w 737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73800">
                  <a:moveTo>
                    <a:pt x="0" y="0"/>
                  </a:moveTo>
                  <a:lnTo>
                    <a:pt x="738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CC927EDB-1BFE-47A1-AE93-A726C3C80D5F}"/>
                </a:ext>
              </a:extLst>
            </p:cNvPr>
            <p:cNvSpPr/>
            <p:nvPr/>
          </p:nvSpPr>
          <p:spPr>
            <a:xfrm>
              <a:off x="10206138" y="3673039"/>
              <a:ext cx="7379" cy="73800"/>
            </a:xfrm>
            <a:custGeom>
              <a:avLst/>
              <a:gdLst>
                <a:gd name="connsiteX0" fmla="*/ 0 w 7379"/>
                <a:gd name="connsiteY0" fmla="*/ 0 h 73800"/>
                <a:gd name="connsiteX1" fmla="*/ 7380 w 737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73800">
                  <a:moveTo>
                    <a:pt x="0" y="0"/>
                  </a:moveTo>
                  <a:lnTo>
                    <a:pt x="738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id="{12F0ED7F-975A-432C-B748-A3034CE52212}"/>
                </a:ext>
              </a:extLst>
            </p:cNvPr>
            <p:cNvSpPr/>
            <p:nvPr/>
          </p:nvSpPr>
          <p:spPr>
            <a:xfrm>
              <a:off x="10206138" y="3673778"/>
              <a:ext cx="7379" cy="73800"/>
            </a:xfrm>
            <a:custGeom>
              <a:avLst/>
              <a:gdLst>
                <a:gd name="connsiteX0" fmla="*/ 0 w 7379"/>
                <a:gd name="connsiteY0" fmla="*/ 0 h 73800"/>
                <a:gd name="connsiteX1" fmla="*/ 7380 w 737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73800">
                  <a:moveTo>
                    <a:pt x="0" y="0"/>
                  </a:moveTo>
                  <a:lnTo>
                    <a:pt x="738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id="{FEF1E082-D579-42BD-8D36-A735310194DC}"/>
                </a:ext>
              </a:extLst>
            </p:cNvPr>
            <p:cNvSpPr/>
            <p:nvPr/>
          </p:nvSpPr>
          <p:spPr>
            <a:xfrm>
              <a:off x="10206876" y="3676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2D32CBC2-E9B2-4C38-BC0F-3C638252752D}"/>
                </a:ext>
              </a:extLst>
            </p:cNvPr>
            <p:cNvSpPr/>
            <p:nvPr/>
          </p:nvSpPr>
          <p:spPr>
            <a:xfrm>
              <a:off x="10206876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BDCAB1BE-2D17-4F09-9DE1-BC7F078DFFF9}"/>
                </a:ext>
              </a:extLst>
            </p:cNvPr>
            <p:cNvSpPr/>
            <p:nvPr/>
          </p:nvSpPr>
          <p:spPr>
            <a:xfrm>
              <a:off x="10206876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id="{88477B28-5D7D-41CA-9666-D0A4529FC2B5}"/>
                </a:ext>
              </a:extLst>
            </p:cNvPr>
            <p:cNvSpPr/>
            <p:nvPr/>
          </p:nvSpPr>
          <p:spPr>
            <a:xfrm>
              <a:off x="10206876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B3043950-C408-4CA9-A4F1-A6ABB7C010A7}"/>
                </a:ext>
              </a:extLst>
            </p:cNvPr>
            <p:cNvSpPr/>
            <p:nvPr/>
          </p:nvSpPr>
          <p:spPr>
            <a:xfrm>
              <a:off x="10206876" y="36752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1E19D79C-6E1D-4D79-ADBA-0808E6DD8EBA}"/>
                </a:ext>
              </a:extLst>
            </p:cNvPr>
            <p:cNvSpPr/>
            <p:nvPr/>
          </p:nvSpPr>
          <p:spPr>
            <a:xfrm>
              <a:off x="10206876" y="36752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55E3EBF2-7024-42E7-BD46-5163BF381823}"/>
                </a:ext>
              </a:extLst>
            </p:cNvPr>
            <p:cNvSpPr/>
            <p:nvPr/>
          </p:nvSpPr>
          <p:spPr>
            <a:xfrm>
              <a:off x="10206876" y="36745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id="{E4C2808A-D0C9-4547-9043-08398781E56A}"/>
                </a:ext>
              </a:extLst>
            </p:cNvPr>
            <p:cNvSpPr/>
            <p:nvPr/>
          </p:nvSpPr>
          <p:spPr>
            <a:xfrm>
              <a:off x="10206876" y="36745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9AA8D60E-6463-4632-933D-C827B0942991}"/>
                </a:ext>
              </a:extLst>
            </p:cNvPr>
            <p:cNvSpPr/>
            <p:nvPr/>
          </p:nvSpPr>
          <p:spPr>
            <a:xfrm>
              <a:off x="10206876" y="3673778"/>
              <a:ext cx="6641" cy="73800"/>
            </a:xfrm>
            <a:custGeom>
              <a:avLst/>
              <a:gdLst>
                <a:gd name="connsiteX0" fmla="*/ 0 w 6641"/>
                <a:gd name="connsiteY0" fmla="*/ 0 h 73800"/>
                <a:gd name="connsiteX1" fmla="*/ 6642 w 6641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1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4F569ECF-EA8D-4E13-AFF3-B3CD6ACB2262}"/>
                </a:ext>
              </a:extLst>
            </p:cNvPr>
            <p:cNvSpPr/>
            <p:nvPr/>
          </p:nvSpPr>
          <p:spPr>
            <a:xfrm>
              <a:off x="10206138" y="3673778"/>
              <a:ext cx="7379" cy="73800"/>
            </a:xfrm>
            <a:custGeom>
              <a:avLst/>
              <a:gdLst>
                <a:gd name="connsiteX0" fmla="*/ 0 w 7379"/>
                <a:gd name="connsiteY0" fmla="*/ 0 h 73800"/>
                <a:gd name="connsiteX1" fmla="*/ 7380 w 737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73800">
                  <a:moveTo>
                    <a:pt x="0" y="0"/>
                  </a:moveTo>
                  <a:lnTo>
                    <a:pt x="738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A695A672-0B67-4445-AD95-57E08C0F37D4}"/>
                </a:ext>
              </a:extLst>
            </p:cNvPr>
            <p:cNvSpPr/>
            <p:nvPr/>
          </p:nvSpPr>
          <p:spPr>
            <a:xfrm>
              <a:off x="10177535" y="3638354"/>
              <a:ext cx="33768" cy="56087"/>
            </a:xfrm>
            <a:custGeom>
              <a:avLst/>
              <a:gdLst>
                <a:gd name="connsiteX0" fmla="*/ 558 w 33768"/>
                <a:gd name="connsiteY0" fmla="*/ 56088 h 56087"/>
                <a:gd name="connsiteX1" fmla="*/ 558 w 33768"/>
                <a:gd name="connsiteY1" fmla="*/ 42804 h 56087"/>
                <a:gd name="connsiteX2" fmla="*/ 558 w 33768"/>
                <a:gd name="connsiteY2" fmla="*/ 28782 h 56087"/>
                <a:gd name="connsiteX3" fmla="*/ 558 w 33768"/>
                <a:gd name="connsiteY3" fmla="*/ 22878 h 56087"/>
                <a:gd name="connsiteX4" fmla="*/ 558 w 33768"/>
                <a:gd name="connsiteY4" fmla="*/ 5904 h 56087"/>
                <a:gd name="connsiteX5" fmla="*/ 558 w 33768"/>
                <a:gd name="connsiteY5" fmla="*/ 0 h 56087"/>
                <a:gd name="connsiteX6" fmla="*/ 33768 w 33768"/>
                <a:gd name="connsiteY6" fmla="*/ 36162 h 56087"/>
                <a:gd name="connsiteX7" fmla="*/ 558 w 33768"/>
                <a:gd name="connsiteY7" fmla="*/ 0 h 56087"/>
                <a:gd name="connsiteX8" fmla="*/ 558 w 33768"/>
                <a:gd name="connsiteY8" fmla="*/ 5904 h 56087"/>
                <a:gd name="connsiteX9" fmla="*/ 558 w 33768"/>
                <a:gd name="connsiteY9" fmla="*/ 22878 h 56087"/>
                <a:gd name="connsiteX10" fmla="*/ 558 w 33768"/>
                <a:gd name="connsiteY10" fmla="*/ 42804 h 56087"/>
                <a:gd name="connsiteX11" fmla="*/ 558 w 33768"/>
                <a:gd name="connsiteY11" fmla="*/ 50922 h 56087"/>
                <a:gd name="connsiteX12" fmla="*/ 558 w 33768"/>
                <a:gd name="connsiteY12" fmla="*/ 56088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768" h="56087">
                  <a:moveTo>
                    <a:pt x="558" y="56088"/>
                  </a:moveTo>
                  <a:lnTo>
                    <a:pt x="558" y="42804"/>
                  </a:lnTo>
                  <a:cubicBezTo>
                    <a:pt x="-186" y="38160"/>
                    <a:pt x="-186" y="33426"/>
                    <a:pt x="558" y="28782"/>
                  </a:cubicBezTo>
                  <a:lnTo>
                    <a:pt x="558" y="22878"/>
                  </a:lnTo>
                  <a:cubicBezTo>
                    <a:pt x="884" y="17225"/>
                    <a:pt x="884" y="11557"/>
                    <a:pt x="558" y="5904"/>
                  </a:cubicBezTo>
                  <a:lnTo>
                    <a:pt x="558" y="0"/>
                  </a:lnTo>
                  <a:lnTo>
                    <a:pt x="33768" y="36162"/>
                  </a:lnTo>
                  <a:lnTo>
                    <a:pt x="558" y="0"/>
                  </a:lnTo>
                  <a:lnTo>
                    <a:pt x="558" y="5904"/>
                  </a:lnTo>
                  <a:cubicBezTo>
                    <a:pt x="884" y="11557"/>
                    <a:pt x="884" y="17225"/>
                    <a:pt x="558" y="22878"/>
                  </a:cubicBezTo>
                  <a:lnTo>
                    <a:pt x="558" y="42804"/>
                  </a:lnTo>
                  <a:cubicBezTo>
                    <a:pt x="923" y="45498"/>
                    <a:pt x="923" y="48228"/>
                    <a:pt x="558" y="50922"/>
                  </a:cubicBezTo>
                  <a:cubicBezTo>
                    <a:pt x="558" y="50922"/>
                    <a:pt x="558" y="50922"/>
                    <a:pt x="558" y="560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AFC00057-DC9E-4255-AE91-ABC174E5C253}"/>
                </a:ext>
              </a:extLst>
            </p:cNvPr>
            <p:cNvSpPr/>
            <p:nvPr/>
          </p:nvSpPr>
          <p:spPr>
            <a:xfrm>
              <a:off x="10179929" y="3675991"/>
              <a:ext cx="11448" cy="16974"/>
            </a:xfrm>
            <a:custGeom>
              <a:avLst/>
              <a:gdLst>
                <a:gd name="connsiteX0" fmla="*/ 11449 w 11448"/>
                <a:gd name="connsiteY0" fmla="*/ 16974 h 16974"/>
                <a:gd name="connsiteX1" fmla="*/ 379 w 11448"/>
                <a:gd name="connsiteY1" fmla="*/ 6642 h 16974"/>
                <a:gd name="connsiteX2" fmla="*/ 379 w 11448"/>
                <a:gd name="connsiteY2" fmla="*/ 0 h 16974"/>
                <a:gd name="connsiteX3" fmla="*/ 379 w 11448"/>
                <a:gd name="connsiteY3" fmla="*/ 0 h 16974"/>
                <a:gd name="connsiteX4" fmla="*/ 379 w 11448"/>
                <a:gd name="connsiteY4" fmla="*/ 6642 h 16974"/>
                <a:gd name="connsiteX5" fmla="*/ 11449 w 11448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48" h="16974">
                  <a:moveTo>
                    <a:pt x="11449" y="16974"/>
                  </a:moveTo>
                  <a:cubicBezTo>
                    <a:pt x="6942" y="14524"/>
                    <a:pt x="3134" y="10969"/>
                    <a:pt x="379" y="6642"/>
                  </a:cubicBezTo>
                  <a:cubicBezTo>
                    <a:pt x="379" y="6642"/>
                    <a:pt x="379" y="0"/>
                    <a:pt x="379" y="0"/>
                  </a:cubicBezTo>
                  <a:lnTo>
                    <a:pt x="379" y="0"/>
                  </a:lnTo>
                  <a:cubicBezTo>
                    <a:pt x="-126" y="2185"/>
                    <a:pt x="-126" y="4457"/>
                    <a:pt x="379" y="6642"/>
                  </a:cubicBezTo>
                  <a:cubicBezTo>
                    <a:pt x="3134" y="10969"/>
                    <a:pt x="6942" y="14524"/>
                    <a:pt x="11449" y="16974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DD1ECC29-246A-456C-BA09-BAECA7A3D398}"/>
                </a:ext>
              </a:extLst>
            </p:cNvPr>
            <p:cNvSpPr/>
            <p:nvPr/>
          </p:nvSpPr>
          <p:spPr>
            <a:xfrm>
              <a:off x="10182834" y="3678943"/>
              <a:ext cx="8543" cy="14760"/>
            </a:xfrm>
            <a:custGeom>
              <a:avLst/>
              <a:gdLst>
                <a:gd name="connsiteX0" fmla="*/ 8543 w 8543"/>
                <a:gd name="connsiteY0" fmla="*/ 14760 h 14760"/>
                <a:gd name="connsiteX1" fmla="*/ 425 w 8543"/>
                <a:gd name="connsiteY1" fmla="*/ 7380 h 14760"/>
                <a:gd name="connsiteX2" fmla="*/ 425 w 8543"/>
                <a:gd name="connsiteY2" fmla="*/ 7380 h 14760"/>
                <a:gd name="connsiteX3" fmla="*/ 425 w 8543"/>
                <a:gd name="connsiteY3" fmla="*/ 0 h 14760"/>
                <a:gd name="connsiteX4" fmla="*/ 425 w 8543"/>
                <a:gd name="connsiteY4" fmla="*/ 7380 h 14760"/>
                <a:gd name="connsiteX5" fmla="*/ 425 w 8543"/>
                <a:gd name="connsiteY5" fmla="*/ 7380 h 14760"/>
                <a:gd name="connsiteX6" fmla="*/ 8543 w 8543"/>
                <a:gd name="connsiteY6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43" h="14760">
                  <a:moveTo>
                    <a:pt x="8543" y="14760"/>
                  </a:moveTo>
                  <a:lnTo>
                    <a:pt x="425" y="7380"/>
                  </a:lnTo>
                  <a:lnTo>
                    <a:pt x="425" y="7380"/>
                  </a:lnTo>
                  <a:cubicBezTo>
                    <a:pt x="-142" y="4953"/>
                    <a:pt x="-142" y="2427"/>
                    <a:pt x="425" y="0"/>
                  </a:cubicBezTo>
                  <a:cubicBezTo>
                    <a:pt x="278" y="2458"/>
                    <a:pt x="278" y="4922"/>
                    <a:pt x="425" y="7380"/>
                  </a:cubicBezTo>
                  <a:lnTo>
                    <a:pt x="425" y="7380"/>
                  </a:lnTo>
                  <a:lnTo>
                    <a:pt x="8543" y="14760"/>
                  </a:ln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id="{549A003C-1ED1-4791-8122-4612101272F7}"/>
                </a:ext>
              </a:extLst>
            </p:cNvPr>
            <p:cNvSpPr/>
            <p:nvPr/>
          </p:nvSpPr>
          <p:spPr>
            <a:xfrm>
              <a:off x="10182871" y="3678943"/>
              <a:ext cx="9244" cy="14760"/>
            </a:xfrm>
            <a:custGeom>
              <a:avLst/>
              <a:gdLst>
                <a:gd name="connsiteX0" fmla="*/ 8507 w 9244"/>
                <a:gd name="connsiteY0" fmla="*/ 14760 h 14760"/>
                <a:gd name="connsiteX1" fmla="*/ 389 w 9244"/>
                <a:gd name="connsiteY1" fmla="*/ 7380 h 14760"/>
                <a:gd name="connsiteX2" fmla="*/ 389 w 9244"/>
                <a:gd name="connsiteY2" fmla="*/ 7380 h 14760"/>
                <a:gd name="connsiteX3" fmla="*/ 389 w 9244"/>
                <a:gd name="connsiteY3" fmla="*/ 0 h 14760"/>
                <a:gd name="connsiteX4" fmla="*/ 389 w 9244"/>
                <a:gd name="connsiteY4" fmla="*/ 6642 h 14760"/>
                <a:gd name="connsiteX5" fmla="*/ 9245 w 9244"/>
                <a:gd name="connsiteY5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44" h="14760">
                  <a:moveTo>
                    <a:pt x="8507" y="14760"/>
                  </a:moveTo>
                  <a:lnTo>
                    <a:pt x="389" y="7380"/>
                  </a:lnTo>
                  <a:lnTo>
                    <a:pt x="389" y="7380"/>
                  </a:lnTo>
                  <a:cubicBezTo>
                    <a:pt x="-130" y="4948"/>
                    <a:pt x="-130" y="2432"/>
                    <a:pt x="389" y="0"/>
                  </a:cubicBezTo>
                  <a:cubicBezTo>
                    <a:pt x="193" y="2210"/>
                    <a:pt x="193" y="4432"/>
                    <a:pt x="389" y="6642"/>
                  </a:cubicBezTo>
                  <a:cubicBezTo>
                    <a:pt x="3010" y="9688"/>
                    <a:pt x="5983" y="12413"/>
                    <a:pt x="9245" y="14760"/>
                  </a:cubicBez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id="{E2B80488-04A0-4A0F-A191-59FB87DF8F79}"/>
                </a:ext>
              </a:extLst>
            </p:cNvPr>
            <p:cNvSpPr/>
            <p:nvPr/>
          </p:nvSpPr>
          <p:spPr>
            <a:xfrm>
              <a:off x="10183000" y="3675254"/>
              <a:ext cx="9115" cy="18450"/>
            </a:xfrm>
            <a:custGeom>
              <a:avLst/>
              <a:gdLst>
                <a:gd name="connsiteX0" fmla="*/ 9115 w 9115"/>
                <a:gd name="connsiteY0" fmla="*/ 18450 h 18450"/>
                <a:gd name="connsiteX1" fmla="*/ 259 w 9115"/>
                <a:gd name="connsiteY1" fmla="*/ 11070 h 18450"/>
                <a:gd name="connsiteX2" fmla="*/ 259 w 9115"/>
                <a:gd name="connsiteY2" fmla="*/ 6642 h 18450"/>
                <a:gd name="connsiteX3" fmla="*/ 259 w 9115"/>
                <a:gd name="connsiteY3" fmla="*/ 0 h 18450"/>
                <a:gd name="connsiteX4" fmla="*/ 259 w 9115"/>
                <a:gd name="connsiteY4" fmla="*/ 6642 h 18450"/>
                <a:gd name="connsiteX5" fmla="*/ 259 w 9115"/>
                <a:gd name="connsiteY5" fmla="*/ 6642 h 18450"/>
                <a:gd name="connsiteX6" fmla="*/ 9115 w 9115"/>
                <a:gd name="connsiteY6" fmla="*/ 1476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15" h="18450">
                  <a:moveTo>
                    <a:pt x="9115" y="18450"/>
                  </a:moveTo>
                  <a:lnTo>
                    <a:pt x="259" y="11070"/>
                  </a:lnTo>
                  <a:lnTo>
                    <a:pt x="259" y="6642"/>
                  </a:lnTo>
                  <a:cubicBezTo>
                    <a:pt x="136" y="4429"/>
                    <a:pt x="136" y="2213"/>
                    <a:pt x="259" y="0"/>
                  </a:cubicBezTo>
                  <a:cubicBezTo>
                    <a:pt x="-86" y="2201"/>
                    <a:pt x="-86" y="4441"/>
                    <a:pt x="259" y="6642"/>
                  </a:cubicBezTo>
                  <a:lnTo>
                    <a:pt x="259" y="6642"/>
                  </a:lnTo>
                  <a:cubicBezTo>
                    <a:pt x="2875" y="9693"/>
                    <a:pt x="5849" y="12418"/>
                    <a:pt x="9115" y="14760"/>
                  </a:cubicBez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817674A3-975C-415C-8AE3-5F94A9C2E4B1}"/>
                </a:ext>
              </a:extLst>
            </p:cNvPr>
            <p:cNvSpPr/>
            <p:nvPr/>
          </p:nvSpPr>
          <p:spPr>
            <a:xfrm>
              <a:off x="10183000" y="3678943"/>
              <a:ext cx="9115" cy="14760"/>
            </a:xfrm>
            <a:custGeom>
              <a:avLst/>
              <a:gdLst>
                <a:gd name="connsiteX0" fmla="*/ 9115 w 9115"/>
                <a:gd name="connsiteY0" fmla="*/ 14760 h 14760"/>
                <a:gd name="connsiteX1" fmla="*/ 259 w 9115"/>
                <a:gd name="connsiteY1" fmla="*/ 6642 h 14760"/>
                <a:gd name="connsiteX2" fmla="*/ 259 w 9115"/>
                <a:gd name="connsiteY2" fmla="*/ 6642 h 14760"/>
                <a:gd name="connsiteX3" fmla="*/ 259 w 9115"/>
                <a:gd name="connsiteY3" fmla="*/ 0 h 14760"/>
                <a:gd name="connsiteX4" fmla="*/ 259 w 9115"/>
                <a:gd name="connsiteY4" fmla="*/ 0 h 14760"/>
                <a:gd name="connsiteX5" fmla="*/ 259 w 9115"/>
                <a:gd name="connsiteY5" fmla="*/ 6642 h 14760"/>
                <a:gd name="connsiteX6" fmla="*/ 259 w 9115"/>
                <a:gd name="connsiteY6" fmla="*/ 6642 h 14760"/>
                <a:gd name="connsiteX7" fmla="*/ 8377 w 9115"/>
                <a:gd name="connsiteY7" fmla="*/ 14022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115" h="14760">
                  <a:moveTo>
                    <a:pt x="9115" y="14760"/>
                  </a:moveTo>
                  <a:cubicBezTo>
                    <a:pt x="5808" y="12469"/>
                    <a:pt x="2829" y="9738"/>
                    <a:pt x="259" y="6642"/>
                  </a:cubicBezTo>
                  <a:lnTo>
                    <a:pt x="259" y="6642"/>
                  </a:lnTo>
                  <a:cubicBezTo>
                    <a:pt x="-86" y="4441"/>
                    <a:pt x="-86" y="2201"/>
                    <a:pt x="259" y="0"/>
                  </a:cubicBezTo>
                  <a:lnTo>
                    <a:pt x="259" y="0"/>
                  </a:lnTo>
                  <a:cubicBezTo>
                    <a:pt x="-86" y="2201"/>
                    <a:pt x="-86" y="4441"/>
                    <a:pt x="259" y="6642"/>
                  </a:cubicBezTo>
                  <a:lnTo>
                    <a:pt x="259" y="6642"/>
                  </a:lnTo>
                  <a:cubicBezTo>
                    <a:pt x="2368" y="9688"/>
                    <a:pt x="5145" y="12212"/>
                    <a:pt x="8377" y="14022"/>
                  </a:cubicBez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D5C2A0F8-475E-42D2-9E89-C88CF04A26E1}"/>
                </a:ext>
              </a:extLst>
            </p:cNvPr>
            <p:cNvSpPr/>
            <p:nvPr/>
          </p:nvSpPr>
          <p:spPr>
            <a:xfrm>
              <a:off x="10183738" y="3675254"/>
              <a:ext cx="8376" cy="18450"/>
            </a:xfrm>
            <a:custGeom>
              <a:avLst/>
              <a:gdLst>
                <a:gd name="connsiteX0" fmla="*/ 8377 w 8376"/>
                <a:gd name="connsiteY0" fmla="*/ 18450 h 18450"/>
                <a:gd name="connsiteX1" fmla="*/ 259 w 8376"/>
                <a:gd name="connsiteY1" fmla="*/ 11070 h 18450"/>
                <a:gd name="connsiteX2" fmla="*/ 259 w 8376"/>
                <a:gd name="connsiteY2" fmla="*/ 6642 h 18450"/>
                <a:gd name="connsiteX3" fmla="*/ 259 w 8376"/>
                <a:gd name="connsiteY3" fmla="*/ 0 h 18450"/>
                <a:gd name="connsiteX4" fmla="*/ 259 w 8376"/>
                <a:gd name="connsiteY4" fmla="*/ 0 h 18450"/>
                <a:gd name="connsiteX5" fmla="*/ 259 w 8376"/>
                <a:gd name="connsiteY5" fmla="*/ 6642 h 18450"/>
                <a:gd name="connsiteX6" fmla="*/ 259 w 8376"/>
                <a:gd name="connsiteY6" fmla="*/ 6642 h 18450"/>
                <a:gd name="connsiteX7" fmla="*/ 8377 w 8376"/>
                <a:gd name="connsiteY7" fmla="*/ 1402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6" h="18450">
                  <a:moveTo>
                    <a:pt x="8377" y="18450"/>
                  </a:moveTo>
                  <a:lnTo>
                    <a:pt x="259" y="11070"/>
                  </a:lnTo>
                  <a:lnTo>
                    <a:pt x="259" y="6642"/>
                  </a:lnTo>
                  <a:cubicBezTo>
                    <a:pt x="-86" y="4441"/>
                    <a:pt x="-86" y="2201"/>
                    <a:pt x="259" y="0"/>
                  </a:cubicBezTo>
                  <a:lnTo>
                    <a:pt x="259" y="0"/>
                  </a:lnTo>
                  <a:cubicBezTo>
                    <a:pt x="-86" y="2201"/>
                    <a:pt x="-86" y="4441"/>
                    <a:pt x="259" y="6642"/>
                  </a:cubicBezTo>
                  <a:lnTo>
                    <a:pt x="259" y="6642"/>
                  </a:lnTo>
                  <a:cubicBezTo>
                    <a:pt x="2598" y="9478"/>
                    <a:pt x="5331" y="11964"/>
                    <a:pt x="8377" y="14022"/>
                  </a:cubicBez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956186C1-9B01-40E9-8C5C-8E1E7A751775}"/>
                </a:ext>
              </a:extLst>
            </p:cNvPr>
            <p:cNvSpPr/>
            <p:nvPr/>
          </p:nvSpPr>
          <p:spPr>
            <a:xfrm>
              <a:off x="10180830" y="3674515"/>
              <a:ext cx="11285" cy="19188"/>
            </a:xfrm>
            <a:custGeom>
              <a:avLst/>
              <a:gdLst>
                <a:gd name="connsiteX0" fmla="*/ 11285 w 11285"/>
                <a:gd name="connsiteY0" fmla="*/ 19188 h 19188"/>
                <a:gd name="connsiteX1" fmla="*/ 3905 w 11285"/>
                <a:gd name="connsiteY1" fmla="*/ 11808 h 19188"/>
                <a:gd name="connsiteX2" fmla="*/ 215 w 11285"/>
                <a:gd name="connsiteY2" fmla="*/ 7380 h 19188"/>
                <a:gd name="connsiteX3" fmla="*/ 215 w 11285"/>
                <a:gd name="connsiteY3" fmla="*/ 0 h 19188"/>
                <a:gd name="connsiteX4" fmla="*/ 215 w 11285"/>
                <a:gd name="connsiteY4" fmla="*/ 0 h 19188"/>
                <a:gd name="connsiteX5" fmla="*/ 215 w 11285"/>
                <a:gd name="connsiteY5" fmla="*/ 7380 h 19188"/>
                <a:gd name="connsiteX6" fmla="*/ 215 w 11285"/>
                <a:gd name="connsiteY6" fmla="*/ 7380 h 19188"/>
                <a:gd name="connsiteX7" fmla="*/ 8333 w 11285"/>
                <a:gd name="connsiteY7" fmla="*/ 1476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85" h="19188">
                  <a:moveTo>
                    <a:pt x="11285" y="19188"/>
                  </a:moveTo>
                  <a:lnTo>
                    <a:pt x="3905" y="11808"/>
                  </a:lnTo>
                  <a:lnTo>
                    <a:pt x="215" y="7380"/>
                  </a:lnTo>
                  <a:cubicBezTo>
                    <a:pt x="-72" y="4928"/>
                    <a:pt x="-72" y="2452"/>
                    <a:pt x="215" y="0"/>
                  </a:cubicBezTo>
                  <a:lnTo>
                    <a:pt x="215" y="0"/>
                  </a:lnTo>
                  <a:cubicBezTo>
                    <a:pt x="85" y="2458"/>
                    <a:pt x="85" y="4922"/>
                    <a:pt x="215" y="7380"/>
                  </a:cubicBezTo>
                  <a:lnTo>
                    <a:pt x="215" y="7380"/>
                  </a:lnTo>
                  <a:cubicBezTo>
                    <a:pt x="2539" y="10231"/>
                    <a:pt x="5274" y="12718"/>
                    <a:pt x="8333" y="14760"/>
                  </a:cubicBez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3A57A2B6-D70C-4A09-8CDA-27185AB59BC2}"/>
                </a:ext>
              </a:extLst>
            </p:cNvPr>
            <p:cNvSpPr/>
            <p:nvPr/>
          </p:nvSpPr>
          <p:spPr>
            <a:xfrm>
              <a:off x="10184391" y="3674515"/>
              <a:ext cx="8462" cy="19188"/>
            </a:xfrm>
            <a:custGeom>
              <a:avLst/>
              <a:gdLst>
                <a:gd name="connsiteX0" fmla="*/ 7725 w 8462"/>
                <a:gd name="connsiteY0" fmla="*/ 19188 h 19188"/>
                <a:gd name="connsiteX1" fmla="*/ 345 w 8462"/>
                <a:gd name="connsiteY1" fmla="*/ 11808 h 19188"/>
                <a:gd name="connsiteX2" fmla="*/ 345 w 8462"/>
                <a:gd name="connsiteY2" fmla="*/ 7380 h 19188"/>
                <a:gd name="connsiteX3" fmla="*/ 345 w 8462"/>
                <a:gd name="connsiteY3" fmla="*/ 0 h 19188"/>
                <a:gd name="connsiteX4" fmla="*/ 345 w 8462"/>
                <a:gd name="connsiteY4" fmla="*/ 0 h 19188"/>
                <a:gd name="connsiteX5" fmla="*/ 345 w 8462"/>
                <a:gd name="connsiteY5" fmla="*/ 6642 h 19188"/>
                <a:gd name="connsiteX6" fmla="*/ 8463 w 8462"/>
                <a:gd name="connsiteY6" fmla="*/ 1476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62" h="19188">
                  <a:moveTo>
                    <a:pt x="7725" y="19188"/>
                  </a:moveTo>
                  <a:lnTo>
                    <a:pt x="345" y="11808"/>
                  </a:lnTo>
                  <a:lnTo>
                    <a:pt x="345" y="7380"/>
                  </a:lnTo>
                  <a:cubicBezTo>
                    <a:pt x="-115" y="4942"/>
                    <a:pt x="-115" y="2438"/>
                    <a:pt x="345" y="0"/>
                  </a:cubicBezTo>
                  <a:lnTo>
                    <a:pt x="345" y="0"/>
                  </a:lnTo>
                  <a:cubicBezTo>
                    <a:pt x="141" y="2210"/>
                    <a:pt x="141" y="4432"/>
                    <a:pt x="345" y="6642"/>
                  </a:cubicBezTo>
                  <a:cubicBezTo>
                    <a:pt x="2660" y="9713"/>
                    <a:pt x="5392" y="12445"/>
                    <a:pt x="8463" y="14760"/>
                  </a:cubicBez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id="{C632CA1D-7231-4D60-B6D0-529B71936479}"/>
                </a:ext>
              </a:extLst>
            </p:cNvPr>
            <p:cNvSpPr/>
            <p:nvPr/>
          </p:nvSpPr>
          <p:spPr>
            <a:xfrm>
              <a:off x="10184583" y="3674515"/>
              <a:ext cx="8270" cy="19188"/>
            </a:xfrm>
            <a:custGeom>
              <a:avLst/>
              <a:gdLst>
                <a:gd name="connsiteX0" fmla="*/ 7533 w 8270"/>
                <a:gd name="connsiteY0" fmla="*/ 19188 h 19188"/>
                <a:gd name="connsiteX1" fmla="*/ 153 w 8270"/>
                <a:gd name="connsiteY1" fmla="*/ 11808 h 19188"/>
                <a:gd name="connsiteX2" fmla="*/ 153 w 8270"/>
                <a:gd name="connsiteY2" fmla="*/ 6642 h 19188"/>
                <a:gd name="connsiteX3" fmla="*/ 153 w 8270"/>
                <a:gd name="connsiteY3" fmla="*/ 0 h 19188"/>
                <a:gd name="connsiteX4" fmla="*/ 153 w 8270"/>
                <a:gd name="connsiteY4" fmla="*/ 0 h 19188"/>
                <a:gd name="connsiteX5" fmla="*/ 153 w 8270"/>
                <a:gd name="connsiteY5" fmla="*/ 6642 h 19188"/>
                <a:gd name="connsiteX6" fmla="*/ 8271 w 8270"/>
                <a:gd name="connsiteY6" fmla="*/ 1476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70" h="19188">
                  <a:moveTo>
                    <a:pt x="7533" y="19188"/>
                  </a:moveTo>
                  <a:lnTo>
                    <a:pt x="153" y="11808"/>
                  </a:lnTo>
                  <a:lnTo>
                    <a:pt x="153" y="6642"/>
                  </a:lnTo>
                  <a:cubicBezTo>
                    <a:pt x="-51" y="4432"/>
                    <a:pt x="-51" y="2210"/>
                    <a:pt x="153" y="0"/>
                  </a:cubicBezTo>
                  <a:lnTo>
                    <a:pt x="153" y="0"/>
                  </a:lnTo>
                  <a:cubicBezTo>
                    <a:pt x="-51" y="2210"/>
                    <a:pt x="-51" y="4432"/>
                    <a:pt x="153" y="6642"/>
                  </a:cubicBezTo>
                  <a:cubicBezTo>
                    <a:pt x="2475" y="9706"/>
                    <a:pt x="5207" y="12438"/>
                    <a:pt x="8271" y="14760"/>
                  </a:cubicBez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id="{BAE6EBA9-EAA7-4331-8CB5-DCC18BFAE54B}"/>
                </a:ext>
              </a:extLst>
            </p:cNvPr>
            <p:cNvSpPr/>
            <p:nvPr/>
          </p:nvSpPr>
          <p:spPr>
            <a:xfrm>
              <a:off x="10189011" y="3674515"/>
              <a:ext cx="8270" cy="19188"/>
            </a:xfrm>
            <a:custGeom>
              <a:avLst/>
              <a:gdLst>
                <a:gd name="connsiteX0" fmla="*/ 7533 w 8270"/>
                <a:gd name="connsiteY0" fmla="*/ 19188 h 19188"/>
                <a:gd name="connsiteX1" fmla="*/ 153 w 8270"/>
                <a:gd name="connsiteY1" fmla="*/ 11808 h 19188"/>
                <a:gd name="connsiteX2" fmla="*/ 153 w 8270"/>
                <a:gd name="connsiteY2" fmla="*/ 6642 h 19188"/>
                <a:gd name="connsiteX3" fmla="*/ 153 w 8270"/>
                <a:gd name="connsiteY3" fmla="*/ 0 h 19188"/>
                <a:gd name="connsiteX4" fmla="*/ 153 w 8270"/>
                <a:gd name="connsiteY4" fmla="*/ 0 h 19188"/>
                <a:gd name="connsiteX5" fmla="*/ 153 w 8270"/>
                <a:gd name="connsiteY5" fmla="*/ 6642 h 19188"/>
                <a:gd name="connsiteX6" fmla="*/ 153 w 8270"/>
                <a:gd name="connsiteY6" fmla="*/ 6642 h 19188"/>
                <a:gd name="connsiteX7" fmla="*/ 8271 w 8270"/>
                <a:gd name="connsiteY7" fmla="*/ 1476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70" h="19188">
                  <a:moveTo>
                    <a:pt x="7533" y="19188"/>
                  </a:moveTo>
                  <a:lnTo>
                    <a:pt x="153" y="11808"/>
                  </a:lnTo>
                  <a:lnTo>
                    <a:pt x="153" y="6642"/>
                  </a:lnTo>
                  <a:cubicBezTo>
                    <a:pt x="-51" y="4432"/>
                    <a:pt x="-51" y="2210"/>
                    <a:pt x="153" y="0"/>
                  </a:cubicBezTo>
                  <a:lnTo>
                    <a:pt x="153" y="0"/>
                  </a:lnTo>
                  <a:lnTo>
                    <a:pt x="153" y="6642"/>
                  </a:lnTo>
                  <a:lnTo>
                    <a:pt x="153" y="6642"/>
                  </a:lnTo>
                  <a:cubicBezTo>
                    <a:pt x="2270" y="9879"/>
                    <a:pt x="5034" y="12643"/>
                    <a:pt x="8271" y="14760"/>
                  </a:cubicBez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id="{5473D817-B70A-4F62-82C3-BB0BBCA14D99}"/>
                </a:ext>
              </a:extLst>
            </p:cNvPr>
            <p:cNvSpPr/>
            <p:nvPr/>
          </p:nvSpPr>
          <p:spPr>
            <a:xfrm>
              <a:off x="10189901" y="3680419"/>
              <a:ext cx="9594" cy="13284"/>
            </a:xfrm>
            <a:custGeom>
              <a:avLst/>
              <a:gdLst>
                <a:gd name="connsiteX0" fmla="*/ 6642 w 9594"/>
                <a:gd name="connsiteY0" fmla="*/ 13284 h 13284"/>
                <a:gd name="connsiteX1" fmla="*/ 0 w 9594"/>
                <a:gd name="connsiteY1" fmla="*/ 6642 h 13284"/>
                <a:gd name="connsiteX2" fmla="*/ 0 w 9594"/>
                <a:gd name="connsiteY2" fmla="*/ 6642 h 13284"/>
                <a:gd name="connsiteX3" fmla="*/ 0 w 9594"/>
                <a:gd name="connsiteY3" fmla="*/ 6642 h 13284"/>
                <a:gd name="connsiteX4" fmla="*/ 0 w 9594"/>
                <a:gd name="connsiteY4" fmla="*/ 0 h 13284"/>
                <a:gd name="connsiteX5" fmla="*/ 0 w 9594"/>
                <a:gd name="connsiteY5" fmla="*/ 0 h 13284"/>
                <a:gd name="connsiteX6" fmla="*/ 3690 w 9594"/>
                <a:gd name="connsiteY6" fmla="*/ 6642 h 13284"/>
                <a:gd name="connsiteX7" fmla="*/ 3690 w 9594"/>
                <a:gd name="connsiteY7" fmla="*/ 6642 h 13284"/>
                <a:gd name="connsiteX8" fmla="*/ 3690 w 9594"/>
                <a:gd name="connsiteY8" fmla="*/ 6642 h 13284"/>
                <a:gd name="connsiteX9" fmla="*/ 9594 w 9594"/>
                <a:gd name="connsiteY9" fmla="*/ 12546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13284">
                  <a:moveTo>
                    <a:pt x="6642" y="13284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972" y="2348"/>
                    <a:pt x="2210" y="4576"/>
                    <a:pt x="3690" y="6642"/>
                  </a:cubicBezTo>
                  <a:lnTo>
                    <a:pt x="3690" y="6642"/>
                  </a:lnTo>
                  <a:lnTo>
                    <a:pt x="3690" y="6642"/>
                  </a:lnTo>
                  <a:lnTo>
                    <a:pt x="9594" y="12546"/>
                  </a:ln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id="{90375BE9-609A-4C21-8FA9-3984C7DC73EE}"/>
                </a:ext>
              </a:extLst>
            </p:cNvPr>
            <p:cNvSpPr/>
            <p:nvPr/>
          </p:nvSpPr>
          <p:spPr>
            <a:xfrm>
              <a:off x="10186949" y="3679682"/>
              <a:ext cx="9594" cy="14022"/>
            </a:xfrm>
            <a:custGeom>
              <a:avLst/>
              <a:gdLst>
                <a:gd name="connsiteX0" fmla="*/ 9594 w 9594"/>
                <a:gd name="connsiteY0" fmla="*/ 14022 h 14022"/>
                <a:gd name="connsiteX1" fmla="*/ 3690 w 9594"/>
                <a:gd name="connsiteY1" fmla="*/ 7380 h 14022"/>
                <a:gd name="connsiteX2" fmla="*/ 3690 w 9594"/>
                <a:gd name="connsiteY2" fmla="*/ 7380 h 14022"/>
                <a:gd name="connsiteX3" fmla="*/ 3690 w 9594"/>
                <a:gd name="connsiteY3" fmla="*/ 7380 h 14022"/>
                <a:gd name="connsiteX4" fmla="*/ 0 w 9594"/>
                <a:gd name="connsiteY4" fmla="*/ 0 h 14022"/>
                <a:gd name="connsiteX5" fmla="*/ 3690 w 9594"/>
                <a:gd name="connsiteY5" fmla="*/ 7380 h 14022"/>
                <a:gd name="connsiteX6" fmla="*/ 3690 w 9594"/>
                <a:gd name="connsiteY6" fmla="*/ 7380 h 14022"/>
                <a:gd name="connsiteX7" fmla="*/ 3690 w 9594"/>
                <a:gd name="connsiteY7" fmla="*/ 7380 h 14022"/>
                <a:gd name="connsiteX8" fmla="*/ 9594 w 9594"/>
                <a:gd name="connsiteY8" fmla="*/ 13284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14022">
                  <a:moveTo>
                    <a:pt x="9594" y="14022"/>
                  </a:moveTo>
                  <a:lnTo>
                    <a:pt x="3690" y="7380"/>
                  </a:lnTo>
                  <a:lnTo>
                    <a:pt x="3690" y="7380"/>
                  </a:lnTo>
                  <a:lnTo>
                    <a:pt x="3690" y="7380"/>
                  </a:lnTo>
                  <a:cubicBezTo>
                    <a:pt x="2136" y="5095"/>
                    <a:pt x="896" y="2613"/>
                    <a:pt x="0" y="0"/>
                  </a:cubicBezTo>
                  <a:lnTo>
                    <a:pt x="3690" y="7380"/>
                  </a:lnTo>
                  <a:lnTo>
                    <a:pt x="3690" y="7380"/>
                  </a:lnTo>
                  <a:lnTo>
                    <a:pt x="3690" y="7380"/>
                  </a:lnTo>
                  <a:lnTo>
                    <a:pt x="9594" y="13284"/>
                  </a:ln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id="{D72BD948-1FCE-4F81-B1DA-1F4646D64194}"/>
                </a:ext>
              </a:extLst>
            </p:cNvPr>
            <p:cNvSpPr/>
            <p:nvPr/>
          </p:nvSpPr>
          <p:spPr>
            <a:xfrm>
              <a:off x="10186949" y="3679682"/>
              <a:ext cx="9594" cy="14022"/>
            </a:xfrm>
            <a:custGeom>
              <a:avLst/>
              <a:gdLst>
                <a:gd name="connsiteX0" fmla="*/ 9594 w 9594"/>
                <a:gd name="connsiteY0" fmla="*/ 14022 h 14022"/>
                <a:gd name="connsiteX1" fmla="*/ 3690 w 9594"/>
                <a:gd name="connsiteY1" fmla="*/ 7380 h 14022"/>
                <a:gd name="connsiteX2" fmla="*/ 3690 w 9594"/>
                <a:gd name="connsiteY2" fmla="*/ 7380 h 14022"/>
                <a:gd name="connsiteX3" fmla="*/ 3690 w 9594"/>
                <a:gd name="connsiteY3" fmla="*/ 7380 h 14022"/>
                <a:gd name="connsiteX4" fmla="*/ 0 w 9594"/>
                <a:gd name="connsiteY4" fmla="*/ 0 h 14022"/>
                <a:gd name="connsiteX5" fmla="*/ 0 w 9594"/>
                <a:gd name="connsiteY5" fmla="*/ 0 h 14022"/>
                <a:gd name="connsiteX6" fmla="*/ 3690 w 9594"/>
                <a:gd name="connsiteY6" fmla="*/ 7380 h 14022"/>
                <a:gd name="connsiteX7" fmla="*/ 3690 w 9594"/>
                <a:gd name="connsiteY7" fmla="*/ 7380 h 14022"/>
                <a:gd name="connsiteX8" fmla="*/ 3690 w 9594"/>
                <a:gd name="connsiteY8" fmla="*/ 7380 h 14022"/>
                <a:gd name="connsiteX9" fmla="*/ 9594 w 9594"/>
                <a:gd name="connsiteY9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14022">
                  <a:moveTo>
                    <a:pt x="9594" y="14022"/>
                  </a:moveTo>
                  <a:lnTo>
                    <a:pt x="3690" y="7380"/>
                  </a:lnTo>
                  <a:lnTo>
                    <a:pt x="3690" y="7380"/>
                  </a:lnTo>
                  <a:lnTo>
                    <a:pt x="3690" y="7380"/>
                  </a:lnTo>
                  <a:cubicBezTo>
                    <a:pt x="2136" y="5095"/>
                    <a:pt x="896" y="2613"/>
                    <a:pt x="0" y="0"/>
                  </a:cubicBezTo>
                  <a:lnTo>
                    <a:pt x="0" y="0"/>
                  </a:lnTo>
                  <a:lnTo>
                    <a:pt x="3690" y="7380"/>
                  </a:lnTo>
                  <a:lnTo>
                    <a:pt x="3690" y="7380"/>
                  </a:lnTo>
                  <a:lnTo>
                    <a:pt x="3690" y="7380"/>
                  </a:lnTo>
                  <a:cubicBezTo>
                    <a:pt x="5247" y="9928"/>
                    <a:pt x="7246" y="12177"/>
                    <a:pt x="9594" y="14022"/>
                  </a:cubicBez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A0D296B1-B7CD-4992-A8A2-58BCC573EB2B}"/>
                </a:ext>
              </a:extLst>
            </p:cNvPr>
            <p:cNvSpPr/>
            <p:nvPr/>
          </p:nvSpPr>
          <p:spPr>
            <a:xfrm>
              <a:off x="10183997" y="3675991"/>
              <a:ext cx="12546" cy="17712"/>
            </a:xfrm>
            <a:custGeom>
              <a:avLst/>
              <a:gdLst>
                <a:gd name="connsiteX0" fmla="*/ 12546 w 12546"/>
                <a:gd name="connsiteY0" fmla="*/ 16974 h 17712"/>
                <a:gd name="connsiteX1" fmla="*/ 6642 w 12546"/>
                <a:gd name="connsiteY1" fmla="*/ 11070 h 17712"/>
                <a:gd name="connsiteX2" fmla="*/ 6642 w 12546"/>
                <a:gd name="connsiteY2" fmla="*/ 11070 h 17712"/>
                <a:gd name="connsiteX3" fmla="*/ 0 w 12546"/>
                <a:gd name="connsiteY3" fmla="*/ 0 h 17712"/>
                <a:gd name="connsiteX4" fmla="*/ 0 w 12546"/>
                <a:gd name="connsiteY4" fmla="*/ 0 h 17712"/>
                <a:gd name="connsiteX5" fmla="*/ 6642 w 12546"/>
                <a:gd name="connsiteY5" fmla="*/ 11070 h 17712"/>
                <a:gd name="connsiteX6" fmla="*/ 6642 w 12546"/>
                <a:gd name="connsiteY6" fmla="*/ 11070 h 17712"/>
                <a:gd name="connsiteX7" fmla="*/ 12546 w 12546"/>
                <a:gd name="connsiteY7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17712">
                  <a:moveTo>
                    <a:pt x="12546" y="16974"/>
                  </a:moveTo>
                  <a:lnTo>
                    <a:pt x="6642" y="11070"/>
                  </a:lnTo>
                  <a:lnTo>
                    <a:pt x="6642" y="1107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642" y="11070"/>
                  </a:lnTo>
                  <a:lnTo>
                    <a:pt x="6642" y="11070"/>
                  </a:lnTo>
                  <a:cubicBezTo>
                    <a:pt x="8199" y="13618"/>
                    <a:pt x="10198" y="15867"/>
                    <a:pt x="12546" y="17712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id="{20873C24-66E3-453B-A43E-14D9E0B75B98}"/>
                </a:ext>
              </a:extLst>
            </p:cNvPr>
            <p:cNvSpPr/>
            <p:nvPr/>
          </p:nvSpPr>
          <p:spPr>
            <a:xfrm>
              <a:off x="10179570" y="3695180"/>
              <a:ext cx="16973" cy="7379"/>
            </a:xfrm>
            <a:custGeom>
              <a:avLst/>
              <a:gdLst>
                <a:gd name="connsiteX0" fmla="*/ 16974 w 16973"/>
                <a:gd name="connsiteY0" fmla="*/ 7380 h 7379"/>
                <a:gd name="connsiteX1" fmla="*/ 0 w 16973"/>
                <a:gd name="connsiteY1" fmla="*/ 0 h 7379"/>
                <a:gd name="connsiteX2" fmla="*/ 0 w 16973"/>
                <a:gd name="connsiteY2" fmla="*/ 0 h 7379"/>
                <a:gd name="connsiteX3" fmla="*/ 16974 w 16973"/>
                <a:gd name="connsiteY3" fmla="*/ 7380 h 7379"/>
                <a:gd name="connsiteX4" fmla="*/ 16974 w 16973"/>
                <a:gd name="connsiteY4" fmla="*/ 7380 h 7379"/>
                <a:gd name="connsiteX5" fmla="*/ 16974 w 16973"/>
                <a:gd name="connsiteY5" fmla="*/ 7380 h 7379"/>
                <a:gd name="connsiteX6" fmla="*/ 16974 w 16973"/>
                <a:gd name="connsiteY6" fmla="*/ 7380 h 7379"/>
                <a:gd name="connsiteX7" fmla="*/ 16974 w 16973"/>
                <a:gd name="connsiteY7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73" h="7379">
                  <a:moveTo>
                    <a:pt x="16974" y="738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974" y="7380"/>
                  </a:lnTo>
                  <a:lnTo>
                    <a:pt x="16974" y="7380"/>
                  </a:lnTo>
                  <a:lnTo>
                    <a:pt x="16974" y="7380"/>
                  </a:lnTo>
                  <a:lnTo>
                    <a:pt x="16974" y="7380"/>
                  </a:lnTo>
                  <a:lnTo>
                    <a:pt x="16974" y="7380"/>
                  </a:ln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id="{1589F17E-C4BC-4940-AEFD-6014FF6580FC}"/>
                </a:ext>
              </a:extLst>
            </p:cNvPr>
            <p:cNvSpPr/>
            <p:nvPr/>
          </p:nvSpPr>
          <p:spPr>
            <a:xfrm>
              <a:off x="10182522" y="3693704"/>
              <a:ext cx="14021" cy="8855"/>
            </a:xfrm>
            <a:custGeom>
              <a:avLst/>
              <a:gdLst>
                <a:gd name="connsiteX0" fmla="*/ 14022 w 14021"/>
                <a:gd name="connsiteY0" fmla="*/ 8856 h 8855"/>
                <a:gd name="connsiteX1" fmla="*/ 0 w 14021"/>
                <a:gd name="connsiteY1" fmla="*/ 0 h 8855"/>
                <a:gd name="connsiteX2" fmla="*/ 0 w 14021"/>
                <a:gd name="connsiteY2" fmla="*/ 0 h 8855"/>
                <a:gd name="connsiteX3" fmla="*/ 14022 w 14021"/>
                <a:gd name="connsiteY3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8855">
                  <a:moveTo>
                    <a:pt x="14022" y="88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022" y="8856"/>
                  </a:lnTo>
                  <a:close/>
                </a:path>
              </a:pathLst>
            </a:custGeom>
            <a:solidFill>
              <a:srgbClr val="12233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id="{AAEE03AE-29ED-4CFA-AF96-C17E8CC48274}"/>
                </a:ext>
              </a:extLst>
            </p:cNvPr>
            <p:cNvSpPr/>
            <p:nvPr/>
          </p:nvSpPr>
          <p:spPr>
            <a:xfrm>
              <a:off x="10178832" y="3694441"/>
              <a:ext cx="12546" cy="8118"/>
            </a:xfrm>
            <a:custGeom>
              <a:avLst/>
              <a:gdLst>
                <a:gd name="connsiteX0" fmla="*/ 12546 w 12546"/>
                <a:gd name="connsiteY0" fmla="*/ 8118 h 8118"/>
                <a:gd name="connsiteX1" fmla="*/ 0 w 12546"/>
                <a:gd name="connsiteY1" fmla="*/ 0 h 8118"/>
                <a:gd name="connsiteX2" fmla="*/ 0 w 12546"/>
                <a:gd name="connsiteY2" fmla="*/ 0 h 8118"/>
                <a:gd name="connsiteX3" fmla="*/ 12546 w 12546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8118">
                  <a:moveTo>
                    <a:pt x="12546" y="811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8118"/>
                  </a:lnTo>
                  <a:close/>
                </a:path>
              </a:pathLst>
            </a:custGeom>
            <a:solidFill>
              <a:srgbClr val="1225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id="{10307BB3-B484-4AAC-8C0F-7CB38F312CEA}"/>
                </a:ext>
              </a:extLst>
            </p:cNvPr>
            <p:cNvSpPr/>
            <p:nvPr/>
          </p:nvSpPr>
          <p:spPr>
            <a:xfrm>
              <a:off x="10178832" y="3694441"/>
              <a:ext cx="12546" cy="8118"/>
            </a:xfrm>
            <a:custGeom>
              <a:avLst/>
              <a:gdLst>
                <a:gd name="connsiteX0" fmla="*/ 12546 w 12546"/>
                <a:gd name="connsiteY0" fmla="*/ 8118 h 8118"/>
                <a:gd name="connsiteX1" fmla="*/ 0 w 12546"/>
                <a:gd name="connsiteY1" fmla="*/ 0 h 8118"/>
                <a:gd name="connsiteX2" fmla="*/ 0 w 12546"/>
                <a:gd name="connsiteY2" fmla="*/ 0 h 8118"/>
                <a:gd name="connsiteX3" fmla="*/ 12546 w 12546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8118">
                  <a:moveTo>
                    <a:pt x="12546" y="811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8118"/>
                  </a:lnTo>
                  <a:close/>
                </a:path>
              </a:pathLst>
            </a:custGeom>
            <a:solidFill>
              <a:srgbClr val="1326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id="{010E5268-F89A-4A86-B841-942A7D2A33BB}"/>
                </a:ext>
              </a:extLst>
            </p:cNvPr>
            <p:cNvSpPr/>
            <p:nvPr/>
          </p:nvSpPr>
          <p:spPr>
            <a:xfrm>
              <a:off x="10178832" y="3695180"/>
              <a:ext cx="12546" cy="7379"/>
            </a:xfrm>
            <a:custGeom>
              <a:avLst/>
              <a:gdLst>
                <a:gd name="connsiteX0" fmla="*/ 12546 w 12546"/>
                <a:gd name="connsiteY0" fmla="*/ 7380 h 7379"/>
                <a:gd name="connsiteX1" fmla="*/ 0 w 12546"/>
                <a:gd name="connsiteY1" fmla="*/ 0 h 7379"/>
                <a:gd name="connsiteX2" fmla="*/ 0 w 12546"/>
                <a:gd name="connsiteY2" fmla="*/ 0 h 7379"/>
                <a:gd name="connsiteX3" fmla="*/ 12546 w 12546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7379">
                  <a:moveTo>
                    <a:pt x="12546" y="7380"/>
                  </a:moveTo>
                  <a:cubicBezTo>
                    <a:pt x="8150" y="5304"/>
                    <a:pt x="3950" y="2834"/>
                    <a:pt x="0" y="0"/>
                  </a:cubicBezTo>
                  <a:lnTo>
                    <a:pt x="0" y="0"/>
                  </a:lnTo>
                  <a:lnTo>
                    <a:pt x="12546" y="7380"/>
                  </a:lnTo>
                  <a:close/>
                </a:path>
              </a:pathLst>
            </a:custGeom>
            <a:solidFill>
              <a:srgbClr val="1326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id="{28FCC3FD-48BD-45D0-9276-D84C484CDDB6}"/>
                </a:ext>
              </a:extLst>
            </p:cNvPr>
            <p:cNvSpPr/>
            <p:nvPr/>
          </p:nvSpPr>
          <p:spPr>
            <a:xfrm>
              <a:off x="10178832" y="3695180"/>
              <a:ext cx="12546" cy="7379"/>
            </a:xfrm>
            <a:custGeom>
              <a:avLst/>
              <a:gdLst>
                <a:gd name="connsiteX0" fmla="*/ 12546 w 12546"/>
                <a:gd name="connsiteY0" fmla="*/ 7380 h 7379"/>
                <a:gd name="connsiteX1" fmla="*/ 0 w 12546"/>
                <a:gd name="connsiteY1" fmla="*/ 0 h 7379"/>
                <a:gd name="connsiteX2" fmla="*/ 0 w 12546"/>
                <a:gd name="connsiteY2" fmla="*/ 0 h 7379"/>
                <a:gd name="connsiteX3" fmla="*/ 12546 w 12546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7379">
                  <a:moveTo>
                    <a:pt x="12546" y="738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7380"/>
                  </a:lnTo>
                  <a:close/>
                </a:path>
              </a:pathLst>
            </a:custGeom>
            <a:solidFill>
              <a:srgbClr val="1327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id="{D1DD047D-81DE-4A26-ACBB-D9E256C3DB41}"/>
                </a:ext>
              </a:extLst>
            </p:cNvPr>
            <p:cNvSpPr/>
            <p:nvPr/>
          </p:nvSpPr>
          <p:spPr>
            <a:xfrm>
              <a:off x="10178832" y="3695180"/>
              <a:ext cx="12546" cy="7379"/>
            </a:xfrm>
            <a:custGeom>
              <a:avLst/>
              <a:gdLst>
                <a:gd name="connsiteX0" fmla="*/ 12546 w 12546"/>
                <a:gd name="connsiteY0" fmla="*/ 7380 h 7379"/>
                <a:gd name="connsiteX1" fmla="*/ 0 w 12546"/>
                <a:gd name="connsiteY1" fmla="*/ 0 h 7379"/>
                <a:gd name="connsiteX2" fmla="*/ 0 w 12546"/>
                <a:gd name="connsiteY2" fmla="*/ 0 h 7379"/>
                <a:gd name="connsiteX3" fmla="*/ 12546 w 12546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7379">
                  <a:moveTo>
                    <a:pt x="12546" y="738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7380"/>
                  </a:ln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id="{B37F6808-618D-4DCF-A6A0-8ACF2E6CE532}"/>
                </a:ext>
              </a:extLst>
            </p:cNvPr>
            <p:cNvSpPr/>
            <p:nvPr/>
          </p:nvSpPr>
          <p:spPr>
            <a:xfrm>
              <a:off x="10178832" y="3695180"/>
              <a:ext cx="13283" cy="7379"/>
            </a:xfrm>
            <a:custGeom>
              <a:avLst/>
              <a:gdLst>
                <a:gd name="connsiteX0" fmla="*/ 13284 w 13283"/>
                <a:gd name="connsiteY0" fmla="*/ 7380 h 7379"/>
                <a:gd name="connsiteX1" fmla="*/ 0 w 13283"/>
                <a:gd name="connsiteY1" fmla="*/ 0 h 7379"/>
                <a:gd name="connsiteX2" fmla="*/ 0 w 13283"/>
                <a:gd name="connsiteY2" fmla="*/ 0 h 7379"/>
                <a:gd name="connsiteX3" fmla="*/ 13284 w 13283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3" h="7379">
                  <a:moveTo>
                    <a:pt x="13284" y="7380"/>
                  </a:moveTo>
                  <a:cubicBezTo>
                    <a:pt x="8668" y="5275"/>
                    <a:pt x="4226" y="2807"/>
                    <a:pt x="0" y="0"/>
                  </a:cubicBezTo>
                  <a:lnTo>
                    <a:pt x="0" y="0"/>
                  </a:lnTo>
                  <a:lnTo>
                    <a:pt x="13284" y="7380"/>
                  </a:ln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id="{CEAD39FA-2035-436C-997D-F8D019F1BC53}"/>
                </a:ext>
              </a:extLst>
            </p:cNvPr>
            <p:cNvSpPr/>
            <p:nvPr/>
          </p:nvSpPr>
          <p:spPr>
            <a:xfrm>
              <a:off x="10178832" y="3695917"/>
              <a:ext cx="12546" cy="6642"/>
            </a:xfrm>
            <a:custGeom>
              <a:avLst/>
              <a:gdLst>
                <a:gd name="connsiteX0" fmla="*/ 12546 w 12546"/>
                <a:gd name="connsiteY0" fmla="*/ 6642 h 6642"/>
                <a:gd name="connsiteX1" fmla="*/ 0 w 12546"/>
                <a:gd name="connsiteY1" fmla="*/ 0 h 6642"/>
                <a:gd name="connsiteX2" fmla="*/ 0 w 12546"/>
                <a:gd name="connsiteY2" fmla="*/ 0 h 6642"/>
                <a:gd name="connsiteX3" fmla="*/ 12546 w 12546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6642">
                  <a:moveTo>
                    <a:pt x="12546" y="6642"/>
                  </a:moveTo>
                  <a:cubicBezTo>
                    <a:pt x="8057" y="5063"/>
                    <a:pt x="3829" y="2824"/>
                    <a:pt x="0" y="0"/>
                  </a:cubicBezTo>
                  <a:lnTo>
                    <a:pt x="0" y="0"/>
                  </a:lnTo>
                  <a:lnTo>
                    <a:pt x="12546" y="6642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id="{9DE981FA-3D38-4E6A-8DB2-450EE3628E20}"/>
                </a:ext>
              </a:extLst>
            </p:cNvPr>
            <p:cNvSpPr/>
            <p:nvPr/>
          </p:nvSpPr>
          <p:spPr>
            <a:xfrm>
              <a:off x="10178832" y="3695917"/>
              <a:ext cx="12546" cy="6642"/>
            </a:xfrm>
            <a:custGeom>
              <a:avLst/>
              <a:gdLst>
                <a:gd name="connsiteX0" fmla="*/ 12546 w 12546"/>
                <a:gd name="connsiteY0" fmla="*/ 6642 h 6642"/>
                <a:gd name="connsiteX1" fmla="*/ 0 w 12546"/>
                <a:gd name="connsiteY1" fmla="*/ 0 h 6642"/>
                <a:gd name="connsiteX2" fmla="*/ 0 w 12546"/>
                <a:gd name="connsiteY2" fmla="*/ 0 h 6642"/>
                <a:gd name="connsiteX3" fmla="*/ 12546 w 12546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6642">
                  <a:moveTo>
                    <a:pt x="12546" y="664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6642"/>
                  </a:ln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id="{0A7FFB13-BCD7-42BA-8AB8-E00A7DF16485}"/>
                </a:ext>
              </a:extLst>
            </p:cNvPr>
            <p:cNvSpPr/>
            <p:nvPr/>
          </p:nvSpPr>
          <p:spPr>
            <a:xfrm>
              <a:off x="10178832" y="3695917"/>
              <a:ext cx="12546" cy="6642"/>
            </a:xfrm>
            <a:custGeom>
              <a:avLst/>
              <a:gdLst>
                <a:gd name="connsiteX0" fmla="*/ 12546 w 12546"/>
                <a:gd name="connsiteY0" fmla="*/ 6642 h 6642"/>
                <a:gd name="connsiteX1" fmla="*/ 0 w 12546"/>
                <a:gd name="connsiteY1" fmla="*/ 0 h 6642"/>
                <a:gd name="connsiteX2" fmla="*/ 0 w 12546"/>
                <a:gd name="connsiteY2" fmla="*/ 0 h 6642"/>
                <a:gd name="connsiteX3" fmla="*/ 12546 w 12546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6642">
                  <a:moveTo>
                    <a:pt x="12546" y="664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6642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id="{1526C6D3-69A4-4E0A-85EB-FA137644A7B8}"/>
                </a:ext>
              </a:extLst>
            </p:cNvPr>
            <p:cNvSpPr/>
            <p:nvPr/>
          </p:nvSpPr>
          <p:spPr>
            <a:xfrm>
              <a:off x="10178832" y="3696656"/>
              <a:ext cx="11807" cy="5903"/>
            </a:xfrm>
            <a:custGeom>
              <a:avLst/>
              <a:gdLst>
                <a:gd name="connsiteX0" fmla="*/ 11808 w 11807"/>
                <a:gd name="connsiteY0" fmla="*/ 5904 h 5903"/>
                <a:gd name="connsiteX1" fmla="*/ 0 w 11807"/>
                <a:gd name="connsiteY1" fmla="*/ 0 h 5903"/>
                <a:gd name="connsiteX2" fmla="*/ 0 w 11807"/>
                <a:gd name="connsiteY2" fmla="*/ 0 h 5903"/>
                <a:gd name="connsiteX3" fmla="*/ 11808 w 11807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903">
                  <a:moveTo>
                    <a:pt x="11808" y="5904"/>
                  </a:moveTo>
                  <a:cubicBezTo>
                    <a:pt x="5904" y="5904"/>
                    <a:pt x="2214" y="738"/>
                    <a:pt x="0" y="0"/>
                  </a:cubicBezTo>
                  <a:lnTo>
                    <a:pt x="0" y="0"/>
                  </a:lnTo>
                  <a:lnTo>
                    <a:pt x="11808" y="5904"/>
                  </a:lnTo>
                  <a:close/>
                </a:path>
              </a:pathLst>
            </a:custGeom>
            <a:solidFill>
              <a:srgbClr val="172D4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id="{9FA8F698-7E7D-443D-961D-99AF0698884A}"/>
                </a:ext>
              </a:extLst>
            </p:cNvPr>
            <p:cNvSpPr/>
            <p:nvPr/>
          </p:nvSpPr>
          <p:spPr>
            <a:xfrm>
              <a:off x="10178832" y="3695917"/>
              <a:ext cx="12546" cy="6642"/>
            </a:xfrm>
            <a:custGeom>
              <a:avLst/>
              <a:gdLst>
                <a:gd name="connsiteX0" fmla="*/ 12546 w 12546"/>
                <a:gd name="connsiteY0" fmla="*/ 6642 h 6642"/>
                <a:gd name="connsiteX1" fmla="*/ 0 w 12546"/>
                <a:gd name="connsiteY1" fmla="*/ 0 h 6642"/>
                <a:gd name="connsiteX2" fmla="*/ 0 w 12546"/>
                <a:gd name="connsiteY2" fmla="*/ 0 h 6642"/>
                <a:gd name="connsiteX3" fmla="*/ 12546 w 12546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6642">
                  <a:moveTo>
                    <a:pt x="12546" y="664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6642"/>
                  </a:ln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id="{AB5D0183-3566-498E-8BCD-D05B325069E0}"/>
                </a:ext>
              </a:extLst>
            </p:cNvPr>
            <p:cNvSpPr/>
            <p:nvPr/>
          </p:nvSpPr>
          <p:spPr>
            <a:xfrm>
              <a:off x="10178832" y="3695917"/>
              <a:ext cx="12546" cy="6642"/>
            </a:xfrm>
            <a:custGeom>
              <a:avLst/>
              <a:gdLst>
                <a:gd name="connsiteX0" fmla="*/ 12546 w 12546"/>
                <a:gd name="connsiteY0" fmla="*/ 6642 h 6642"/>
                <a:gd name="connsiteX1" fmla="*/ 0 w 12546"/>
                <a:gd name="connsiteY1" fmla="*/ 0 h 6642"/>
                <a:gd name="connsiteX2" fmla="*/ 0 w 12546"/>
                <a:gd name="connsiteY2" fmla="*/ 0 h 6642"/>
                <a:gd name="connsiteX3" fmla="*/ 12546 w 12546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6642">
                  <a:moveTo>
                    <a:pt x="12546" y="664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6642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id="{DE99E1D0-2A3D-4899-B735-612E2706D58C}"/>
                </a:ext>
              </a:extLst>
            </p:cNvPr>
            <p:cNvSpPr/>
            <p:nvPr/>
          </p:nvSpPr>
          <p:spPr>
            <a:xfrm>
              <a:off x="10178832" y="3696656"/>
              <a:ext cx="12546" cy="5903"/>
            </a:xfrm>
            <a:custGeom>
              <a:avLst/>
              <a:gdLst>
                <a:gd name="connsiteX0" fmla="*/ 12546 w 12546"/>
                <a:gd name="connsiteY0" fmla="*/ 5904 h 5903"/>
                <a:gd name="connsiteX1" fmla="*/ 0 w 12546"/>
                <a:gd name="connsiteY1" fmla="*/ 0 h 5903"/>
                <a:gd name="connsiteX2" fmla="*/ 0 w 12546"/>
                <a:gd name="connsiteY2" fmla="*/ 0 h 5903"/>
                <a:gd name="connsiteX3" fmla="*/ 12546 w 12546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5903">
                  <a:moveTo>
                    <a:pt x="12546" y="5904"/>
                  </a:moveTo>
                  <a:cubicBezTo>
                    <a:pt x="8172" y="4374"/>
                    <a:pt x="3967" y="2396"/>
                    <a:pt x="0" y="0"/>
                  </a:cubicBezTo>
                  <a:lnTo>
                    <a:pt x="0" y="0"/>
                  </a:lnTo>
                  <a:lnTo>
                    <a:pt x="12546" y="5904"/>
                  </a:ln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id="{4B050AF0-F767-44B7-BA0D-5A430650DFED}"/>
                </a:ext>
              </a:extLst>
            </p:cNvPr>
            <p:cNvSpPr/>
            <p:nvPr/>
          </p:nvSpPr>
          <p:spPr>
            <a:xfrm>
              <a:off x="10178832" y="3696656"/>
              <a:ext cx="12546" cy="5903"/>
            </a:xfrm>
            <a:custGeom>
              <a:avLst/>
              <a:gdLst>
                <a:gd name="connsiteX0" fmla="*/ 12546 w 12546"/>
                <a:gd name="connsiteY0" fmla="*/ 5904 h 5903"/>
                <a:gd name="connsiteX1" fmla="*/ 0 w 12546"/>
                <a:gd name="connsiteY1" fmla="*/ 0 h 5903"/>
                <a:gd name="connsiteX2" fmla="*/ 0 w 12546"/>
                <a:gd name="connsiteY2" fmla="*/ 0 h 5903"/>
                <a:gd name="connsiteX3" fmla="*/ 12546 w 12546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5903">
                  <a:moveTo>
                    <a:pt x="12546" y="59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546" y="5904"/>
                  </a:ln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id="{542F7A4C-611E-4D6A-9F05-34292334732C}"/>
                </a:ext>
              </a:extLst>
            </p:cNvPr>
            <p:cNvSpPr/>
            <p:nvPr/>
          </p:nvSpPr>
          <p:spPr>
            <a:xfrm>
              <a:off x="10179570" y="3696656"/>
              <a:ext cx="11807" cy="5903"/>
            </a:xfrm>
            <a:custGeom>
              <a:avLst/>
              <a:gdLst>
                <a:gd name="connsiteX0" fmla="*/ 11808 w 11807"/>
                <a:gd name="connsiteY0" fmla="*/ 5904 h 5903"/>
                <a:gd name="connsiteX1" fmla="*/ 0 w 11807"/>
                <a:gd name="connsiteY1" fmla="*/ 0 h 5903"/>
                <a:gd name="connsiteX2" fmla="*/ 0 w 11807"/>
                <a:gd name="connsiteY2" fmla="*/ 0 h 5903"/>
                <a:gd name="connsiteX3" fmla="*/ 11808 w 11807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903">
                  <a:moveTo>
                    <a:pt x="11808" y="59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5904"/>
                  </a:lnTo>
                  <a:close/>
                </a:path>
              </a:pathLst>
            </a:custGeom>
            <a:solidFill>
              <a:srgbClr val="1A335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id="{DFF169C8-29CC-410E-9A6F-9078EB7082F9}"/>
                </a:ext>
              </a:extLst>
            </p:cNvPr>
            <p:cNvSpPr/>
            <p:nvPr/>
          </p:nvSpPr>
          <p:spPr>
            <a:xfrm>
              <a:off x="10179570" y="3696656"/>
              <a:ext cx="11807" cy="5903"/>
            </a:xfrm>
            <a:custGeom>
              <a:avLst/>
              <a:gdLst>
                <a:gd name="connsiteX0" fmla="*/ 11808 w 11807"/>
                <a:gd name="connsiteY0" fmla="*/ 5904 h 5903"/>
                <a:gd name="connsiteX1" fmla="*/ 0 w 11807"/>
                <a:gd name="connsiteY1" fmla="*/ 0 h 5903"/>
                <a:gd name="connsiteX2" fmla="*/ 0 w 11807"/>
                <a:gd name="connsiteY2" fmla="*/ 0 h 5903"/>
                <a:gd name="connsiteX3" fmla="*/ 11808 w 11807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903">
                  <a:moveTo>
                    <a:pt x="11808" y="59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5904"/>
                  </a:ln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2E4F2E8D-BC30-4876-829A-469832072212}"/>
                </a:ext>
              </a:extLst>
            </p:cNvPr>
            <p:cNvSpPr/>
            <p:nvPr/>
          </p:nvSpPr>
          <p:spPr>
            <a:xfrm>
              <a:off x="10179570" y="3696656"/>
              <a:ext cx="11807" cy="5903"/>
            </a:xfrm>
            <a:custGeom>
              <a:avLst/>
              <a:gdLst>
                <a:gd name="connsiteX0" fmla="*/ 11808 w 11807"/>
                <a:gd name="connsiteY0" fmla="*/ 5904 h 5903"/>
                <a:gd name="connsiteX1" fmla="*/ 0 w 11807"/>
                <a:gd name="connsiteY1" fmla="*/ 0 h 5903"/>
                <a:gd name="connsiteX2" fmla="*/ 0 w 11807"/>
                <a:gd name="connsiteY2" fmla="*/ 0 h 5903"/>
                <a:gd name="connsiteX3" fmla="*/ 11808 w 11807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903">
                  <a:moveTo>
                    <a:pt x="11808" y="59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5904"/>
                  </a:ln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id="{39A2D648-A665-49AC-A4D6-F60E5B1A07E9}"/>
                </a:ext>
              </a:extLst>
            </p:cNvPr>
            <p:cNvSpPr/>
            <p:nvPr/>
          </p:nvSpPr>
          <p:spPr>
            <a:xfrm>
              <a:off x="10179570" y="3696656"/>
              <a:ext cx="11807" cy="5903"/>
            </a:xfrm>
            <a:custGeom>
              <a:avLst/>
              <a:gdLst>
                <a:gd name="connsiteX0" fmla="*/ 11808 w 11807"/>
                <a:gd name="connsiteY0" fmla="*/ 5904 h 5903"/>
                <a:gd name="connsiteX1" fmla="*/ 0 w 11807"/>
                <a:gd name="connsiteY1" fmla="*/ 0 h 5903"/>
                <a:gd name="connsiteX2" fmla="*/ 0 w 11807"/>
                <a:gd name="connsiteY2" fmla="*/ 0 h 5903"/>
                <a:gd name="connsiteX3" fmla="*/ 11808 w 11807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903">
                  <a:moveTo>
                    <a:pt x="11808" y="59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5904"/>
                  </a:ln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id="{3D301CE5-8138-4257-A2FD-D0D6DB1BC2C9}"/>
                </a:ext>
              </a:extLst>
            </p:cNvPr>
            <p:cNvSpPr/>
            <p:nvPr/>
          </p:nvSpPr>
          <p:spPr>
            <a:xfrm>
              <a:off x="10179570" y="3697393"/>
              <a:ext cx="11807" cy="5166"/>
            </a:xfrm>
            <a:custGeom>
              <a:avLst/>
              <a:gdLst>
                <a:gd name="connsiteX0" fmla="*/ 11808 w 11807"/>
                <a:gd name="connsiteY0" fmla="*/ 5166 h 5166"/>
                <a:gd name="connsiteX1" fmla="*/ 0 w 11807"/>
                <a:gd name="connsiteY1" fmla="*/ 0 h 5166"/>
                <a:gd name="connsiteX2" fmla="*/ 0 w 11807"/>
                <a:gd name="connsiteY2" fmla="*/ 0 h 5166"/>
                <a:gd name="connsiteX3" fmla="*/ 11808 w 11807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166">
                  <a:moveTo>
                    <a:pt x="11808" y="5166"/>
                  </a:moveTo>
                  <a:cubicBezTo>
                    <a:pt x="7655" y="3992"/>
                    <a:pt x="3681" y="2253"/>
                    <a:pt x="0" y="0"/>
                  </a:cubicBezTo>
                  <a:lnTo>
                    <a:pt x="0" y="0"/>
                  </a:lnTo>
                  <a:cubicBezTo>
                    <a:pt x="3641" y="2329"/>
                    <a:pt x="7626" y="4072"/>
                    <a:pt x="11808" y="5166"/>
                  </a:cubicBez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id="{BE01244F-C17A-4792-8FE7-C31615E5AFDB}"/>
                </a:ext>
              </a:extLst>
            </p:cNvPr>
            <p:cNvSpPr/>
            <p:nvPr/>
          </p:nvSpPr>
          <p:spPr>
            <a:xfrm>
              <a:off x="10179570" y="3697393"/>
              <a:ext cx="11807" cy="5166"/>
            </a:xfrm>
            <a:custGeom>
              <a:avLst/>
              <a:gdLst>
                <a:gd name="connsiteX0" fmla="*/ 11808 w 11807"/>
                <a:gd name="connsiteY0" fmla="*/ 5166 h 5166"/>
                <a:gd name="connsiteX1" fmla="*/ 0 w 11807"/>
                <a:gd name="connsiteY1" fmla="*/ 0 h 5166"/>
                <a:gd name="connsiteX2" fmla="*/ 0 w 11807"/>
                <a:gd name="connsiteY2" fmla="*/ 0 h 5166"/>
                <a:gd name="connsiteX3" fmla="*/ 11808 w 11807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166">
                  <a:moveTo>
                    <a:pt x="11808" y="5166"/>
                  </a:moveTo>
                  <a:cubicBezTo>
                    <a:pt x="7784" y="3654"/>
                    <a:pt x="3842" y="1929"/>
                    <a:pt x="0" y="0"/>
                  </a:cubicBezTo>
                  <a:lnTo>
                    <a:pt x="0" y="0"/>
                  </a:lnTo>
                  <a:cubicBezTo>
                    <a:pt x="3641" y="2329"/>
                    <a:pt x="7626" y="4072"/>
                    <a:pt x="11808" y="5166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id="{30F2656B-01DD-43D8-815A-F89FE5EBB31B}"/>
                </a:ext>
              </a:extLst>
            </p:cNvPr>
            <p:cNvSpPr/>
            <p:nvPr/>
          </p:nvSpPr>
          <p:spPr>
            <a:xfrm>
              <a:off x="10179570" y="3697393"/>
              <a:ext cx="11807" cy="5166"/>
            </a:xfrm>
            <a:custGeom>
              <a:avLst/>
              <a:gdLst>
                <a:gd name="connsiteX0" fmla="*/ 11808 w 11807"/>
                <a:gd name="connsiteY0" fmla="*/ 5166 h 5166"/>
                <a:gd name="connsiteX1" fmla="*/ 0 w 11807"/>
                <a:gd name="connsiteY1" fmla="*/ 0 h 5166"/>
                <a:gd name="connsiteX2" fmla="*/ 0 w 11807"/>
                <a:gd name="connsiteY2" fmla="*/ 0 h 5166"/>
                <a:gd name="connsiteX3" fmla="*/ 11808 w 11807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166">
                  <a:moveTo>
                    <a:pt x="11808" y="5166"/>
                  </a:moveTo>
                  <a:cubicBezTo>
                    <a:pt x="7655" y="3992"/>
                    <a:pt x="3681" y="2253"/>
                    <a:pt x="0" y="0"/>
                  </a:cubicBezTo>
                  <a:lnTo>
                    <a:pt x="0" y="0"/>
                  </a:lnTo>
                  <a:cubicBezTo>
                    <a:pt x="3801" y="2016"/>
                    <a:pt x="7747" y="3743"/>
                    <a:pt x="11808" y="5166"/>
                  </a:cubicBez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id="{786B4D88-523C-4C8A-AAFC-C0FC71C54140}"/>
                </a:ext>
              </a:extLst>
            </p:cNvPr>
            <p:cNvSpPr/>
            <p:nvPr/>
          </p:nvSpPr>
          <p:spPr>
            <a:xfrm>
              <a:off x="10179570" y="3697393"/>
              <a:ext cx="11807" cy="5166"/>
            </a:xfrm>
            <a:custGeom>
              <a:avLst/>
              <a:gdLst>
                <a:gd name="connsiteX0" fmla="*/ 11808 w 11807"/>
                <a:gd name="connsiteY0" fmla="*/ 5166 h 5166"/>
                <a:gd name="connsiteX1" fmla="*/ 0 w 11807"/>
                <a:gd name="connsiteY1" fmla="*/ 0 h 5166"/>
                <a:gd name="connsiteX2" fmla="*/ 0 w 11807"/>
                <a:gd name="connsiteY2" fmla="*/ 0 h 5166"/>
                <a:gd name="connsiteX3" fmla="*/ 11808 w 11807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166">
                  <a:moveTo>
                    <a:pt x="11808" y="5166"/>
                  </a:moveTo>
                  <a:cubicBezTo>
                    <a:pt x="7784" y="3654"/>
                    <a:pt x="3842" y="1929"/>
                    <a:pt x="0" y="0"/>
                  </a:cubicBezTo>
                  <a:lnTo>
                    <a:pt x="0" y="0"/>
                  </a:lnTo>
                  <a:cubicBezTo>
                    <a:pt x="3641" y="2329"/>
                    <a:pt x="7626" y="4072"/>
                    <a:pt x="11808" y="5166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id="{9DC5033B-E105-4ADE-A465-F7D27F239C90}"/>
                </a:ext>
              </a:extLst>
            </p:cNvPr>
            <p:cNvSpPr/>
            <p:nvPr/>
          </p:nvSpPr>
          <p:spPr>
            <a:xfrm>
              <a:off x="10179570" y="3697393"/>
              <a:ext cx="11807" cy="5166"/>
            </a:xfrm>
            <a:custGeom>
              <a:avLst/>
              <a:gdLst>
                <a:gd name="connsiteX0" fmla="*/ 11808 w 11807"/>
                <a:gd name="connsiteY0" fmla="*/ 5166 h 5166"/>
                <a:gd name="connsiteX1" fmla="*/ 0 w 11807"/>
                <a:gd name="connsiteY1" fmla="*/ 0 h 5166"/>
                <a:gd name="connsiteX2" fmla="*/ 0 w 11807"/>
                <a:gd name="connsiteY2" fmla="*/ 0 h 5166"/>
                <a:gd name="connsiteX3" fmla="*/ 11808 w 11807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166">
                  <a:moveTo>
                    <a:pt x="11808" y="5166"/>
                  </a:moveTo>
                  <a:cubicBezTo>
                    <a:pt x="7784" y="3654"/>
                    <a:pt x="3842" y="1929"/>
                    <a:pt x="0" y="0"/>
                  </a:cubicBezTo>
                  <a:lnTo>
                    <a:pt x="0" y="0"/>
                  </a:lnTo>
                  <a:cubicBezTo>
                    <a:pt x="3725" y="2170"/>
                    <a:pt x="7686" y="3903"/>
                    <a:pt x="11808" y="5166"/>
                  </a:cubicBez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id="{5C906DA0-540B-48CC-B817-8911B01ADBC7}"/>
                </a:ext>
              </a:extLst>
            </p:cNvPr>
            <p:cNvSpPr/>
            <p:nvPr/>
          </p:nvSpPr>
          <p:spPr>
            <a:xfrm>
              <a:off x="10179570" y="3697393"/>
              <a:ext cx="12545" cy="5166"/>
            </a:xfrm>
            <a:custGeom>
              <a:avLst/>
              <a:gdLst>
                <a:gd name="connsiteX0" fmla="*/ 12546 w 12545"/>
                <a:gd name="connsiteY0" fmla="*/ 5166 h 5166"/>
                <a:gd name="connsiteX1" fmla="*/ 0 w 12545"/>
                <a:gd name="connsiteY1" fmla="*/ 0 h 5166"/>
                <a:gd name="connsiteX2" fmla="*/ 0 w 12545"/>
                <a:gd name="connsiteY2" fmla="*/ 0 h 5166"/>
                <a:gd name="connsiteX3" fmla="*/ 12546 w 12545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5" h="5166">
                  <a:moveTo>
                    <a:pt x="12546" y="5166"/>
                  </a:moveTo>
                  <a:cubicBezTo>
                    <a:pt x="8187" y="3908"/>
                    <a:pt x="3980" y="2176"/>
                    <a:pt x="0" y="0"/>
                  </a:cubicBezTo>
                  <a:lnTo>
                    <a:pt x="0" y="0"/>
                  </a:lnTo>
                  <a:cubicBezTo>
                    <a:pt x="3929" y="2282"/>
                    <a:pt x="8150" y="4020"/>
                    <a:pt x="12546" y="5166"/>
                  </a:cubicBez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id="{8C4BCBF0-CA1D-4B36-994E-A61257653883}"/>
                </a:ext>
              </a:extLst>
            </p:cNvPr>
            <p:cNvSpPr/>
            <p:nvPr/>
          </p:nvSpPr>
          <p:spPr>
            <a:xfrm>
              <a:off x="10179570" y="3696656"/>
              <a:ext cx="11807" cy="5903"/>
            </a:xfrm>
            <a:custGeom>
              <a:avLst/>
              <a:gdLst>
                <a:gd name="connsiteX0" fmla="*/ 11808 w 11807"/>
                <a:gd name="connsiteY0" fmla="*/ 5904 h 5903"/>
                <a:gd name="connsiteX1" fmla="*/ 0 w 11807"/>
                <a:gd name="connsiteY1" fmla="*/ 0 h 5903"/>
                <a:gd name="connsiteX2" fmla="*/ 0 w 11807"/>
                <a:gd name="connsiteY2" fmla="*/ 0 h 5903"/>
                <a:gd name="connsiteX3" fmla="*/ 11808 w 11807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903">
                  <a:moveTo>
                    <a:pt x="11808" y="5904"/>
                  </a:moveTo>
                  <a:cubicBezTo>
                    <a:pt x="7653" y="4407"/>
                    <a:pt x="3690" y="2426"/>
                    <a:pt x="0" y="0"/>
                  </a:cubicBezTo>
                  <a:lnTo>
                    <a:pt x="0" y="0"/>
                  </a:lnTo>
                  <a:cubicBezTo>
                    <a:pt x="3690" y="2426"/>
                    <a:pt x="7653" y="4407"/>
                    <a:pt x="11808" y="5904"/>
                  </a:cubicBez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id="{C9685476-F606-4670-B89B-24D05CE978EA}"/>
                </a:ext>
              </a:extLst>
            </p:cNvPr>
            <p:cNvSpPr/>
            <p:nvPr/>
          </p:nvSpPr>
          <p:spPr>
            <a:xfrm>
              <a:off x="10179570" y="3696656"/>
              <a:ext cx="11807" cy="5903"/>
            </a:xfrm>
            <a:custGeom>
              <a:avLst/>
              <a:gdLst>
                <a:gd name="connsiteX0" fmla="*/ 11808 w 11807"/>
                <a:gd name="connsiteY0" fmla="*/ 5904 h 5903"/>
                <a:gd name="connsiteX1" fmla="*/ 0 w 11807"/>
                <a:gd name="connsiteY1" fmla="*/ 0 h 5903"/>
                <a:gd name="connsiteX2" fmla="*/ 0 w 11807"/>
                <a:gd name="connsiteY2" fmla="*/ 0 h 5903"/>
                <a:gd name="connsiteX3" fmla="*/ 11808 w 11807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903">
                  <a:moveTo>
                    <a:pt x="11808" y="5904"/>
                  </a:moveTo>
                  <a:cubicBezTo>
                    <a:pt x="7509" y="4765"/>
                    <a:pt x="3490" y="2756"/>
                    <a:pt x="0" y="0"/>
                  </a:cubicBezTo>
                  <a:lnTo>
                    <a:pt x="0" y="0"/>
                  </a:lnTo>
                  <a:cubicBezTo>
                    <a:pt x="3690" y="2426"/>
                    <a:pt x="7653" y="4407"/>
                    <a:pt x="11808" y="5904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id="{28278D0E-E349-453F-8CD2-B7E9710E0319}"/>
                </a:ext>
              </a:extLst>
            </p:cNvPr>
            <p:cNvSpPr/>
            <p:nvPr/>
          </p:nvSpPr>
          <p:spPr>
            <a:xfrm>
              <a:off x="10179570" y="3697393"/>
              <a:ext cx="11807" cy="5166"/>
            </a:xfrm>
            <a:custGeom>
              <a:avLst/>
              <a:gdLst>
                <a:gd name="connsiteX0" fmla="*/ 11808 w 11807"/>
                <a:gd name="connsiteY0" fmla="*/ 5166 h 5166"/>
                <a:gd name="connsiteX1" fmla="*/ 0 w 11807"/>
                <a:gd name="connsiteY1" fmla="*/ 0 h 5166"/>
                <a:gd name="connsiteX2" fmla="*/ 0 w 11807"/>
                <a:gd name="connsiteY2" fmla="*/ 0 h 5166"/>
                <a:gd name="connsiteX3" fmla="*/ 11808 w 11807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166">
                  <a:moveTo>
                    <a:pt x="11808" y="5166"/>
                  </a:moveTo>
                  <a:cubicBezTo>
                    <a:pt x="7489" y="4502"/>
                    <a:pt x="3419" y="2721"/>
                    <a:pt x="0" y="0"/>
                  </a:cubicBezTo>
                  <a:lnTo>
                    <a:pt x="0" y="0"/>
                  </a:lnTo>
                  <a:cubicBezTo>
                    <a:pt x="3658" y="2298"/>
                    <a:pt x="7638" y="4039"/>
                    <a:pt x="11808" y="5166"/>
                  </a:cubicBez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id="{4AAE9085-3192-42F6-B416-237565A33A29}"/>
                </a:ext>
              </a:extLst>
            </p:cNvPr>
            <p:cNvSpPr/>
            <p:nvPr/>
          </p:nvSpPr>
          <p:spPr>
            <a:xfrm>
              <a:off x="10179570" y="3697393"/>
              <a:ext cx="11807" cy="5166"/>
            </a:xfrm>
            <a:custGeom>
              <a:avLst/>
              <a:gdLst>
                <a:gd name="connsiteX0" fmla="*/ 11808 w 11807"/>
                <a:gd name="connsiteY0" fmla="*/ 5166 h 5166"/>
                <a:gd name="connsiteX1" fmla="*/ 0 w 11807"/>
                <a:gd name="connsiteY1" fmla="*/ 0 h 5166"/>
                <a:gd name="connsiteX2" fmla="*/ 0 w 11807"/>
                <a:gd name="connsiteY2" fmla="*/ 0 h 5166"/>
                <a:gd name="connsiteX3" fmla="*/ 11808 w 11807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166">
                  <a:moveTo>
                    <a:pt x="11808" y="5166"/>
                  </a:moveTo>
                  <a:cubicBezTo>
                    <a:pt x="7655" y="3992"/>
                    <a:pt x="3681" y="2253"/>
                    <a:pt x="0" y="0"/>
                  </a:cubicBezTo>
                  <a:lnTo>
                    <a:pt x="0" y="0"/>
                  </a:lnTo>
                  <a:cubicBezTo>
                    <a:pt x="3595" y="2415"/>
                    <a:pt x="7595" y="4165"/>
                    <a:pt x="11808" y="5166"/>
                  </a:cubicBez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id="{26B2E943-AF4A-4C24-BCC4-DD51C10138ED}"/>
                </a:ext>
              </a:extLst>
            </p:cNvPr>
            <p:cNvSpPr/>
            <p:nvPr/>
          </p:nvSpPr>
          <p:spPr>
            <a:xfrm>
              <a:off x="10182522" y="3697393"/>
              <a:ext cx="14021" cy="5166"/>
            </a:xfrm>
            <a:custGeom>
              <a:avLst/>
              <a:gdLst>
                <a:gd name="connsiteX0" fmla="*/ 14022 w 14021"/>
                <a:gd name="connsiteY0" fmla="*/ 5166 h 5166"/>
                <a:gd name="connsiteX1" fmla="*/ 0 w 14021"/>
                <a:gd name="connsiteY1" fmla="*/ 0 h 5166"/>
                <a:gd name="connsiteX2" fmla="*/ 0 w 14021"/>
                <a:gd name="connsiteY2" fmla="*/ 0 h 5166"/>
                <a:gd name="connsiteX3" fmla="*/ 14022 w 14021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5166">
                  <a:moveTo>
                    <a:pt x="14022" y="5166"/>
                  </a:moveTo>
                  <a:cubicBezTo>
                    <a:pt x="9103" y="4199"/>
                    <a:pt x="4370" y="2455"/>
                    <a:pt x="0" y="0"/>
                  </a:cubicBezTo>
                  <a:lnTo>
                    <a:pt x="0" y="0"/>
                  </a:lnTo>
                  <a:cubicBezTo>
                    <a:pt x="4359" y="2479"/>
                    <a:pt x="9097" y="4224"/>
                    <a:pt x="14022" y="5166"/>
                  </a:cubicBezTo>
                  <a:close/>
                </a:path>
              </a:pathLst>
            </a:custGeom>
            <a:solidFill>
              <a:srgbClr val="23457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id="{4B3F4D73-2434-4902-AA8C-56D2A866A01B}"/>
                </a:ext>
              </a:extLst>
            </p:cNvPr>
            <p:cNvSpPr/>
            <p:nvPr/>
          </p:nvSpPr>
          <p:spPr>
            <a:xfrm>
              <a:off x="10179570" y="3693704"/>
              <a:ext cx="9593" cy="4427"/>
            </a:xfrm>
            <a:custGeom>
              <a:avLst/>
              <a:gdLst>
                <a:gd name="connsiteX0" fmla="*/ 9594 w 9593"/>
                <a:gd name="connsiteY0" fmla="*/ 4428 h 4427"/>
                <a:gd name="connsiteX1" fmla="*/ 0 w 9593"/>
                <a:gd name="connsiteY1" fmla="*/ 0 h 4427"/>
                <a:gd name="connsiteX2" fmla="*/ 0 w 9593"/>
                <a:gd name="connsiteY2" fmla="*/ 0 h 4427"/>
                <a:gd name="connsiteX3" fmla="*/ 9594 w 9593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3" h="4427">
                  <a:moveTo>
                    <a:pt x="9594" y="442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94" y="4428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id="{E182B3FC-9DC0-4FB2-A3CB-76E56CD890F4}"/>
                </a:ext>
              </a:extLst>
            </p:cNvPr>
            <p:cNvSpPr/>
            <p:nvPr/>
          </p:nvSpPr>
          <p:spPr>
            <a:xfrm>
              <a:off x="10181045" y="3633187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0 h 3690"/>
                <a:gd name="connsiteX2" fmla="*/ 0 w 73800"/>
                <a:gd name="connsiteY2" fmla="*/ 0 h 3690"/>
                <a:gd name="connsiteX3" fmla="*/ 0 w 73800"/>
                <a:gd name="connsiteY3" fmla="*/ 0 h 3690"/>
                <a:gd name="connsiteX4" fmla="*/ 0 w 73800"/>
                <a:gd name="connsiteY4" fmla="*/ 0 h 3690"/>
                <a:gd name="connsiteX5" fmla="*/ 0 w 73800"/>
                <a:gd name="connsiteY5" fmla="*/ 0 h 3690"/>
                <a:gd name="connsiteX6" fmla="*/ 0 w 73800"/>
                <a:gd name="connsiteY6" fmla="*/ 0 h 3690"/>
                <a:gd name="connsiteX7" fmla="*/ 0 w 73800"/>
                <a:gd name="connsiteY7" fmla="*/ 0 h 3690"/>
                <a:gd name="connsiteX8" fmla="*/ 0 w 73800"/>
                <a:gd name="connsiteY8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cubicBezTo>
                    <a:pt x="0" y="369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369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id="{5CF5274A-1D07-47C0-9DAC-ADCA36E09547}"/>
                </a:ext>
              </a:extLst>
            </p:cNvPr>
            <p:cNvSpPr/>
            <p:nvPr/>
          </p:nvSpPr>
          <p:spPr>
            <a:xfrm>
              <a:off x="10181488" y="3636878"/>
              <a:ext cx="295" cy="3689"/>
            </a:xfrm>
            <a:custGeom>
              <a:avLst/>
              <a:gdLst>
                <a:gd name="connsiteX0" fmla="*/ 296 w 295"/>
                <a:gd name="connsiteY0" fmla="*/ 0 h 3689"/>
                <a:gd name="connsiteX1" fmla="*/ 296 w 295"/>
                <a:gd name="connsiteY1" fmla="*/ 0 h 3689"/>
                <a:gd name="connsiteX2" fmla="*/ 296 w 295"/>
                <a:gd name="connsiteY2" fmla="*/ 0 h 3689"/>
                <a:gd name="connsiteX3" fmla="*/ 296 w 295"/>
                <a:gd name="connsiteY3" fmla="*/ 0 h 3689"/>
                <a:gd name="connsiteX4" fmla="*/ 296 w 295"/>
                <a:gd name="connsiteY4" fmla="*/ 0 h 3689"/>
                <a:gd name="connsiteX5" fmla="*/ 296 w 295"/>
                <a:gd name="connsiteY5" fmla="*/ 0 h 3689"/>
                <a:gd name="connsiteX6" fmla="*/ 296 w 295"/>
                <a:gd name="connsiteY6" fmla="*/ 0 h 3689"/>
                <a:gd name="connsiteX7" fmla="*/ 296 w 295"/>
                <a:gd name="connsiteY7" fmla="*/ 0 h 3689"/>
                <a:gd name="connsiteX8" fmla="*/ 296 w 295"/>
                <a:gd name="connsiteY8" fmla="*/ 0 h 3689"/>
                <a:gd name="connsiteX9" fmla="*/ 296 w 295"/>
                <a:gd name="connsiteY9" fmla="*/ 0 h 3689"/>
                <a:gd name="connsiteX10" fmla="*/ 296 w 295"/>
                <a:gd name="connsiteY10" fmla="*/ 0 h 3689"/>
                <a:gd name="connsiteX11" fmla="*/ 296 w 295"/>
                <a:gd name="connsiteY1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" h="3689">
                  <a:moveTo>
                    <a:pt x="296" y="0"/>
                  </a:moveTo>
                  <a:lnTo>
                    <a:pt x="296" y="0"/>
                  </a:lnTo>
                  <a:cubicBezTo>
                    <a:pt x="296" y="0"/>
                    <a:pt x="296" y="0"/>
                    <a:pt x="296" y="0"/>
                  </a:cubicBezTo>
                  <a:lnTo>
                    <a:pt x="296" y="0"/>
                  </a:lnTo>
                  <a:lnTo>
                    <a:pt x="296" y="0"/>
                  </a:lnTo>
                  <a:cubicBezTo>
                    <a:pt x="296" y="0"/>
                    <a:pt x="296" y="0"/>
                    <a:pt x="296" y="0"/>
                  </a:cubicBezTo>
                  <a:lnTo>
                    <a:pt x="296" y="0"/>
                  </a:lnTo>
                  <a:lnTo>
                    <a:pt x="296" y="0"/>
                  </a:lnTo>
                  <a:lnTo>
                    <a:pt x="296" y="0"/>
                  </a:lnTo>
                  <a:cubicBezTo>
                    <a:pt x="296" y="0"/>
                    <a:pt x="296" y="0"/>
                    <a:pt x="296" y="0"/>
                  </a:cubicBezTo>
                  <a:lnTo>
                    <a:pt x="296" y="0"/>
                  </a:lnTo>
                  <a:cubicBezTo>
                    <a:pt x="-99" y="1198"/>
                    <a:pt x="-99" y="2491"/>
                    <a:pt x="296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id="{0EDA65CA-823B-436C-8BB7-FB730E087332}"/>
                </a:ext>
              </a:extLst>
            </p:cNvPr>
            <p:cNvSpPr/>
            <p:nvPr/>
          </p:nvSpPr>
          <p:spPr>
            <a:xfrm>
              <a:off x="10180307" y="3636284"/>
              <a:ext cx="4428" cy="593"/>
            </a:xfrm>
            <a:custGeom>
              <a:avLst/>
              <a:gdLst>
                <a:gd name="connsiteX0" fmla="*/ 0 w 4428"/>
                <a:gd name="connsiteY0" fmla="*/ 593 h 593"/>
                <a:gd name="connsiteX1" fmla="*/ 0 w 4428"/>
                <a:gd name="connsiteY1" fmla="*/ 593 h 593"/>
                <a:gd name="connsiteX2" fmla="*/ 0 w 4428"/>
                <a:gd name="connsiteY2" fmla="*/ 593 h 593"/>
                <a:gd name="connsiteX3" fmla="*/ 0 w 4428"/>
                <a:gd name="connsiteY3" fmla="*/ 593 h 593"/>
                <a:gd name="connsiteX4" fmla="*/ 0 w 4428"/>
                <a:gd name="connsiteY4" fmla="*/ 593 h 593"/>
                <a:gd name="connsiteX5" fmla="*/ 0 w 4428"/>
                <a:gd name="connsiteY5" fmla="*/ 593 h 593"/>
                <a:gd name="connsiteX6" fmla="*/ 0 w 4428"/>
                <a:gd name="connsiteY6" fmla="*/ 593 h 593"/>
                <a:gd name="connsiteX7" fmla="*/ 0 w 4428"/>
                <a:gd name="connsiteY7" fmla="*/ 593 h 593"/>
                <a:gd name="connsiteX8" fmla="*/ 0 w 4428"/>
                <a:gd name="connsiteY8" fmla="*/ 593 h 593"/>
                <a:gd name="connsiteX9" fmla="*/ 4428 w 4428"/>
                <a:gd name="connsiteY9" fmla="*/ 593 h 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8" h="593">
                  <a:moveTo>
                    <a:pt x="0" y="593"/>
                  </a:moveTo>
                  <a:lnTo>
                    <a:pt x="0" y="593"/>
                  </a:lnTo>
                  <a:lnTo>
                    <a:pt x="0" y="593"/>
                  </a:lnTo>
                  <a:cubicBezTo>
                    <a:pt x="0" y="593"/>
                    <a:pt x="0" y="593"/>
                    <a:pt x="0" y="593"/>
                  </a:cubicBezTo>
                  <a:cubicBezTo>
                    <a:pt x="0" y="593"/>
                    <a:pt x="0" y="593"/>
                    <a:pt x="0" y="593"/>
                  </a:cubicBezTo>
                  <a:lnTo>
                    <a:pt x="0" y="593"/>
                  </a:lnTo>
                  <a:lnTo>
                    <a:pt x="0" y="593"/>
                  </a:lnTo>
                  <a:lnTo>
                    <a:pt x="0" y="593"/>
                  </a:lnTo>
                  <a:lnTo>
                    <a:pt x="0" y="593"/>
                  </a:lnTo>
                  <a:cubicBezTo>
                    <a:pt x="1370" y="-198"/>
                    <a:pt x="3058" y="-198"/>
                    <a:pt x="4428" y="593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id="{8C3164F7-93D5-4C04-BDA3-7FDDFE20CFBB}"/>
                </a:ext>
              </a:extLst>
            </p:cNvPr>
            <p:cNvSpPr/>
            <p:nvPr/>
          </p:nvSpPr>
          <p:spPr>
            <a:xfrm>
              <a:off x="10176617" y="3640712"/>
              <a:ext cx="5166" cy="593"/>
            </a:xfrm>
            <a:custGeom>
              <a:avLst/>
              <a:gdLst>
                <a:gd name="connsiteX0" fmla="*/ 738 w 5166"/>
                <a:gd name="connsiteY0" fmla="*/ 593 h 593"/>
                <a:gd name="connsiteX1" fmla="*/ 738 w 5166"/>
                <a:gd name="connsiteY1" fmla="*/ 593 h 593"/>
                <a:gd name="connsiteX2" fmla="*/ 738 w 5166"/>
                <a:gd name="connsiteY2" fmla="*/ 593 h 593"/>
                <a:gd name="connsiteX3" fmla="*/ 5166 w 5166"/>
                <a:gd name="connsiteY3" fmla="*/ 593 h 593"/>
                <a:gd name="connsiteX4" fmla="*/ 0 w 5166"/>
                <a:gd name="connsiteY4" fmla="*/ 593 h 593"/>
                <a:gd name="connsiteX5" fmla="*/ 0 w 5166"/>
                <a:gd name="connsiteY5" fmla="*/ 593 h 593"/>
                <a:gd name="connsiteX6" fmla="*/ 0 w 5166"/>
                <a:gd name="connsiteY6" fmla="*/ 593 h 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593">
                  <a:moveTo>
                    <a:pt x="738" y="593"/>
                  </a:moveTo>
                  <a:lnTo>
                    <a:pt x="738" y="593"/>
                  </a:lnTo>
                  <a:lnTo>
                    <a:pt x="738" y="593"/>
                  </a:lnTo>
                  <a:cubicBezTo>
                    <a:pt x="2108" y="-198"/>
                    <a:pt x="3796" y="-198"/>
                    <a:pt x="5166" y="593"/>
                  </a:cubicBezTo>
                  <a:lnTo>
                    <a:pt x="0" y="593"/>
                  </a:lnTo>
                  <a:cubicBezTo>
                    <a:pt x="0" y="593"/>
                    <a:pt x="0" y="593"/>
                    <a:pt x="0" y="593"/>
                  </a:cubicBezTo>
                  <a:lnTo>
                    <a:pt x="0" y="59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id="{DBDDF3F8-E119-430B-9074-B4DE905651EF}"/>
                </a:ext>
              </a:extLst>
            </p:cNvPr>
            <p:cNvSpPr/>
            <p:nvPr/>
          </p:nvSpPr>
          <p:spPr>
            <a:xfrm>
              <a:off x="10180307" y="36361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id="{E1C636D6-3F26-44D0-9609-28C0B3FEEC92}"/>
                </a:ext>
              </a:extLst>
            </p:cNvPr>
            <p:cNvSpPr/>
            <p:nvPr/>
          </p:nvSpPr>
          <p:spPr>
            <a:xfrm>
              <a:off x="10180307" y="3636139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  <a:gd name="connsiteX3" fmla="*/ 0 w 328"/>
                <a:gd name="connsiteY3" fmla="*/ 0 h 73800"/>
                <a:gd name="connsiteX4" fmla="*/ 0 w 3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id="{987EB1D1-60F7-42E4-9078-94761BD99479}"/>
                </a:ext>
              </a:extLst>
            </p:cNvPr>
            <p:cNvSpPr/>
            <p:nvPr/>
          </p:nvSpPr>
          <p:spPr>
            <a:xfrm>
              <a:off x="10173665" y="3625808"/>
              <a:ext cx="6642" cy="8282"/>
            </a:xfrm>
            <a:custGeom>
              <a:avLst/>
              <a:gdLst>
                <a:gd name="connsiteX0" fmla="*/ 0 w 6642"/>
                <a:gd name="connsiteY0" fmla="*/ 2952 h 8282"/>
                <a:gd name="connsiteX1" fmla="*/ 6642 w 6642"/>
                <a:gd name="connsiteY1" fmla="*/ 2952 h 8282"/>
                <a:gd name="connsiteX2" fmla="*/ 6642 w 6642"/>
                <a:gd name="connsiteY2" fmla="*/ 6642 h 8282"/>
                <a:gd name="connsiteX3" fmla="*/ 2214 w 6642"/>
                <a:gd name="connsiteY3" fmla="*/ 6642 h 8282"/>
                <a:gd name="connsiteX4" fmla="*/ 2214 w 6642"/>
                <a:gd name="connsiteY4" fmla="*/ 0 h 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8282">
                  <a:moveTo>
                    <a:pt x="0" y="2952"/>
                  </a:moveTo>
                  <a:cubicBezTo>
                    <a:pt x="2202" y="3275"/>
                    <a:pt x="4440" y="3275"/>
                    <a:pt x="6642" y="2952"/>
                  </a:cubicBezTo>
                  <a:cubicBezTo>
                    <a:pt x="6642" y="2952"/>
                    <a:pt x="6642" y="2952"/>
                    <a:pt x="6642" y="6642"/>
                  </a:cubicBezTo>
                  <a:cubicBezTo>
                    <a:pt x="6642" y="10332"/>
                    <a:pt x="6642" y="6642"/>
                    <a:pt x="2214" y="6642"/>
                  </a:cubicBezTo>
                  <a:cubicBezTo>
                    <a:pt x="2894" y="4480"/>
                    <a:pt x="2894" y="2162"/>
                    <a:pt x="2214" y="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66EE5593-F871-41E3-9E39-4795B9E010A6}"/>
                </a:ext>
              </a:extLst>
            </p:cNvPr>
            <p:cNvSpPr/>
            <p:nvPr/>
          </p:nvSpPr>
          <p:spPr>
            <a:xfrm>
              <a:off x="10173665" y="3633187"/>
              <a:ext cx="6642" cy="5166"/>
            </a:xfrm>
            <a:custGeom>
              <a:avLst/>
              <a:gdLst>
                <a:gd name="connsiteX0" fmla="*/ 6642 w 6642"/>
                <a:gd name="connsiteY0" fmla="*/ 3690 h 5166"/>
                <a:gd name="connsiteX1" fmla="*/ 6642 w 6642"/>
                <a:gd name="connsiteY1" fmla="*/ 3690 h 5166"/>
                <a:gd name="connsiteX2" fmla="*/ 6642 w 6642"/>
                <a:gd name="connsiteY2" fmla="*/ 0 h 5166"/>
                <a:gd name="connsiteX3" fmla="*/ 0 w 6642"/>
                <a:gd name="connsiteY3" fmla="*/ 0 h 5166"/>
                <a:gd name="connsiteX4" fmla="*/ 0 w 6642"/>
                <a:gd name="connsiteY4" fmla="*/ 5166 h 5166"/>
                <a:gd name="connsiteX5" fmla="*/ 0 w 6642"/>
                <a:gd name="connsiteY5" fmla="*/ 0 h 5166"/>
                <a:gd name="connsiteX6" fmla="*/ 6642 w 6642"/>
                <a:gd name="connsiteY6" fmla="*/ 0 h 5166"/>
                <a:gd name="connsiteX7" fmla="*/ 6642 w 6642"/>
                <a:gd name="connsiteY7" fmla="*/ 369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" h="5166">
                  <a:moveTo>
                    <a:pt x="6642" y="3690"/>
                  </a:moveTo>
                  <a:lnTo>
                    <a:pt x="6642" y="3690"/>
                  </a:lnTo>
                  <a:cubicBezTo>
                    <a:pt x="6248" y="2491"/>
                    <a:pt x="6248" y="1199"/>
                    <a:pt x="6642" y="0"/>
                  </a:cubicBezTo>
                  <a:cubicBezTo>
                    <a:pt x="6642" y="0"/>
                    <a:pt x="0" y="0"/>
                    <a:pt x="0" y="0"/>
                  </a:cubicBezTo>
                  <a:cubicBezTo>
                    <a:pt x="562" y="1676"/>
                    <a:pt x="562" y="3490"/>
                    <a:pt x="0" y="5166"/>
                  </a:cubicBezTo>
                  <a:cubicBezTo>
                    <a:pt x="562" y="3490"/>
                    <a:pt x="562" y="1676"/>
                    <a:pt x="0" y="0"/>
                  </a:cubicBezTo>
                  <a:cubicBezTo>
                    <a:pt x="2202" y="323"/>
                    <a:pt x="4440" y="323"/>
                    <a:pt x="6642" y="0"/>
                  </a:cubicBezTo>
                  <a:lnTo>
                    <a:pt x="6642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86B76B4E-7F86-4653-81ED-22552614F0F4}"/>
                </a:ext>
              </a:extLst>
            </p:cNvPr>
            <p:cNvSpPr/>
            <p:nvPr/>
          </p:nvSpPr>
          <p:spPr>
            <a:xfrm>
              <a:off x="10176617" y="36324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EACC6CA0-7B02-48FB-AF3B-E130204F24C6}"/>
                </a:ext>
              </a:extLst>
            </p:cNvPr>
            <p:cNvSpPr/>
            <p:nvPr/>
          </p:nvSpPr>
          <p:spPr>
            <a:xfrm>
              <a:off x="10174240" y="3639830"/>
              <a:ext cx="5330" cy="4427"/>
            </a:xfrm>
            <a:custGeom>
              <a:avLst/>
              <a:gdLst>
                <a:gd name="connsiteX0" fmla="*/ 5330 w 5330"/>
                <a:gd name="connsiteY0" fmla="*/ 0 h 4427"/>
                <a:gd name="connsiteX1" fmla="*/ 5330 w 5330"/>
                <a:gd name="connsiteY1" fmla="*/ 0 h 4427"/>
                <a:gd name="connsiteX2" fmla="*/ 5330 w 5330"/>
                <a:gd name="connsiteY2" fmla="*/ 0 h 4427"/>
                <a:gd name="connsiteX3" fmla="*/ 5330 w 5330"/>
                <a:gd name="connsiteY3" fmla="*/ 4428 h 4427"/>
                <a:gd name="connsiteX4" fmla="*/ 1640 w 5330"/>
                <a:gd name="connsiteY4" fmla="*/ 4428 h 4427"/>
                <a:gd name="connsiteX5" fmla="*/ 1640 w 5330"/>
                <a:gd name="connsiteY5" fmla="*/ 4428 h 4427"/>
                <a:gd name="connsiteX6" fmla="*/ 1640 w 5330"/>
                <a:gd name="connsiteY6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0" h="4427">
                  <a:moveTo>
                    <a:pt x="5330" y="0"/>
                  </a:moveTo>
                  <a:lnTo>
                    <a:pt x="5330" y="0"/>
                  </a:lnTo>
                  <a:cubicBezTo>
                    <a:pt x="5330" y="0"/>
                    <a:pt x="5330" y="0"/>
                    <a:pt x="5330" y="0"/>
                  </a:cubicBezTo>
                  <a:lnTo>
                    <a:pt x="5330" y="4428"/>
                  </a:lnTo>
                  <a:cubicBezTo>
                    <a:pt x="5330" y="4428"/>
                    <a:pt x="5330" y="4428"/>
                    <a:pt x="1640" y="4428"/>
                  </a:cubicBezTo>
                  <a:cubicBezTo>
                    <a:pt x="-2050" y="4428"/>
                    <a:pt x="1640" y="4428"/>
                    <a:pt x="1640" y="4428"/>
                  </a:cubicBezTo>
                  <a:lnTo>
                    <a:pt x="1640" y="442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F3D1F551-84E6-4A1E-948C-E54D90932B30}"/>
                </a:ext>
              </a:extLst>
            </p:cNvPr>
            <p:cNvSpPr/>
            <p:nvPr/>
          </p:nvSpPr>
          <p:spPr>
            <a:xfrm>
              <a:off x="10174240" y="3639830"/>
              <a:ext cx="5330" cy="4427"/>
            </a:xfrm>
            <a:custGeom>
              <a:avLst/>
              <a:gdLst>
                <a:gd name="connsiteX0" fmla="*/ 5330 w 5330"/>
                <a:gd name="connsiteY0" fmla="*/ 0 h 4427"/>
                <a:gd name="connsiteX1" fmla="*/ 5330 w 5330"/>
                <a:gd name="connsiteY1" fmla="*/ 0 h 4427"/>
                <a:gd name="connsiteX2" fmla="*/ 5330 w 5330"/>
                <a:gd name="connsiteY2" fmla="*/ 0 h 4427"/>
                <a:gd name="connsiteX3" fmla="*/ 5330 w 5330"/>
                <a:gd name="connsiteY3" fmla="*/ 4428 h 4427"/>
                <a:gd name="connsiteX4" fmla="*/ 1640 w 5330"/>
                <a:gd name="connsiteY4" fmla="*/ 4428 h 4427"/>
                <a:gd name="connsiteX5" fmla="*/ 1640 w 5330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30" h="4427">
                  <a:moveTo>
                    <a:pt x="5330" y="0"/>
                  </a:moveTo>
                  <a:lnTo>
                    <a:pt x="5330" y="0"/>
                  </a:lnTo>
                  <a:cubicBezTo>
                    <a:pt x="5330" y="0"/>
                    <a:pt x="5330" y="0"/>
                    <a:pt x="5330" y="0"/>
                  </a:cubicBezTo>
                  <a:lnTo>
                    <a:pt x="5330" y="4428"/>
                  </a:lnTo>
                  <a:cubicBezTo>
                    <a:pt x="5330" y="4428"/>
                    <a:pt x="5330" y="4428"/>
                    <a:pt x="1640" y="4428"/>
                  </a:cubicBezTo>
                  <a:cubicBezTo>
                    <a:pt x="-2050" y="4428"/>
                    <a:pt x="1640" y="4428"/>
                    <a:pt x="1640" y="44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id="{5FEEE3FC-FE79-41F2-B3DF-8EF20CA20EFF}"/>
                </a:ext>
              </a:extLst>
            </p:cNvPr>
            <p:cNvSpPr/>
            <p:nvPr/>
          </p:nvSpPr>
          <p:spPr>
            <a:xfrm>
              <a:off x="10181045" y="36390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id="{D8DBF715-B905-4B40-BF9C-EAE2EC55DD94}"/>
                </a:ext>
              </a:extLst>
            </p:cNvPr>
            <p:cNvSpPr/>
            <p:nvPr/>
          </p:nvSpPr>
          <p:spPr>
            <a:xfrm>
              <a:off x="10180307" y="36405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id="{32B63391-C6BE-4E26-BF0D-B204CFB0EF33}"/>
                </a:ext>
              </a:extLst>
            </p:cNvPr>
            <p:cNvSpPr/>
            <p:nvPr/>
          </p:nvSpPr>
          <p:spPr>
            <a:xfrm>
              <a:off x="10180307" y="36427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id="{EFDA1C10-DBA6-4CC7-BEFB-0599BF9A8923}"/>
                </a:ext>
              </a:extLst>
            </p:cNvPr>
            <p:cNvSpPr/>
            <p:nvPr/>
          </p:nvSpPr>
          <p:spPr>
            <a:xfrm>
              <a:off x="10241561" y="3761600"/>
              <a:ext cx="215" cy="19187"/>
            </a:xfrm>
            <a:custGeom>
              <a:avLst/>
              <a:gdLst>
                <a:gd name="connsiteX0" fmla="*/ 0 w 215"/>
                <a:gd name="connsiteY0" fmla="*/ 19188 h 19187"/>
                <a:gd name="connsiteX1" fmla="*/ 0 w 215"/>
                <a:gd name="connsiteY1" fmla="*/ 19188 h 19187"/>
                <a:gd name="connsiteX2" fmla="*/ 0 w 215"/>
                <a:gd name="connsiteY2" fmla="*/ 11808 h 19187"/>
                <a:gd name="connsiteX3" fmla="*/ 0 w 215"/>
                <a:gd name="connsiteY3" fmla="*/ 0 h 19187"/>
                <a:gd name="connsiteX4" fmla="*/ 0 w 215"/>
                <a:gd name="connsiteY4" fmla="*/ 0 h 19187"/>
                <a:gd name="connsiteX5" fmla="*/ 0 w 215"/>
                <a:gd name="connsiteY5" fmla="*/ 11808 h 19187"/>
                <a:gd name="connsiteX6" fmla="*/ 0 w 215"/>
                <a:gd name="connsiteY6" fmla="*/ 19188 h 19187"/>
                <a:gd name="connsiteX7" fmla="*/ 0 w 215"/>
                <a:gd name="connsiteY7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" h="19187">
                  <a:moveTo>
                    <a:pt x="0" y="19188"/>
                  </a:moveTo>
                  <a:lnTo>
                    <a:pt x="0" y="19188"/>
                  </a:lnTo>
                  <a:cubicBezTo>
                    <a:pt x="0" y="19188"/>
                    <a:pt x="0" y="14022"/>
                    <a:pt x="0" y="11808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88" y="3931"/>
                    <a:pt x="288" y="7877"/>
                    <a:pt x="0" y="11808"/>
                  </a:cubicBezTo>
                  <a:cubicBezTo>
                    <a:pt x="0" y="11808"/>
                    <a:pt x="0" y="17712"/>
                    <a:pt x="0" y="19188"/>
                  </a:cubicBezTo>
                  <a:lnTo>
                    <a:pt x="0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id="{AA5EFAE9-A28B-493D-A0B8-628C0E88E5BC}"/>
                </a:ext>
              </a:extLst>
            </p:cNvPr>
            <p:cNvSpPr/>
            <p:nvPr/>
          </p:nvSpPr>
          <p:spPr>
            <a:xfrm>
              <a:off x="10241008" y="3760124"/>
              <a:ext cx="769" cy="19187"/>
            </a:xfrm>
            <a:custGeom>
              <a:avLst/>
              <a:gdLst>
                <a:gd name="connsiteX0" fmla="*/ 553 w 769"/>
                <a:gd name="connsiteY0" fmla="*/ 0 h 19187"/>
                <a:gd name="connsiteX1" fmla="*/ 553 w 769"/>
                <a:gd name="connsiteY1" fmla="*/ 11808 h 19187"/>
                <a:gd name="connsiteX2" fmla="*/ 553 w 769"/>
                <a:gd name="connsiteY2" fmla="*/ 19188 h 19187"/>
                <a:gd name="connsiteX3" fmla="*/ 553 w 769"/>
                <a:gd name="connsiteY3" fmla="*/ 19188 h 19187"/>
                <a:gd name="connsiteX4" fmla="*/ 553 w 769"/>
                <a:gd name="connsiteY4" fmla="*/ 19188 h 19187"/>
                <a:gd name="connsiteX5" fmla="*/ 553 w 769"/>
                <a:gd name="connsiteY5" fmla="*/ 19188 h 19187"/>
                <a:gd name="connsiteX6" fmla="*/ 553 w 769"/>
                <a:gd name="connsiteY6" fmla="*/ 19188 h 19187"/>
                <a:gd name="connsiteX7" fmla="*/ 553 w 769"/>
                <a:gd name="connsiteY7" fmla="*/ 16236 h 19187"/>
                <a:gd name="connsiteX8" fmla="*/ 553 w 769"/>
                <a:gd name="connsiteY8" fmla="*/ 16236 h 19187"/>
                <a:gd name="connsiteX9" fmla="*/ 553 w 769"/>
                <a:gd name="connsiteY9" fmla="*/ 16236 h 19187"/>
                <a:gd name="connsiteX10" fmla="*/ 553 w 769"/>
                <a:gd name="connsiteY10" fmla="*/ 16236 h 19187"/>
                <a:gd name="connsiteX11" fmla="*/ 553 w 769"/>
                <a:gd name="connsiteY11" fmla="*/ 16236 h 19187"/>
                <a:gd name="connsiteX12" fmla="*/ 553 w 769"/>
                <a:gd name="connsiteY12" fmla="*/ 16236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69" h="19187">
                  <a:moveTo>
                    <a:pt x="553" y="0"/>
                  </a:moveTo>
                  <a:cubicBezTo>
                    <a:pt x="841" y="3931"/>
                    <a:pt x="841" y="7877"/>
                    <a:pt x="553" y="11808"/>
                  </a:cubicBezTo>
                  <a:cubicBezTo>
                    <a:pt x="-184" y="14212"/>
                    <a:pt x="-184" y="16784"/>
                    <a:pt x="553" y="19188"/>
                  </a:cubicBezTo>
                  <a:lnTo>
                    <a:pt x="553" y="19188"/>
                  </a:lnTo>
                  <a:cubicBezTo>
                    <a:pt x="553" y="19188"/>
                    <a:pt x="553" y="19188"/>
                    <a:pt x="553" y="19188"/>
                  </a:cubicBezTo>
                  <a:lnTo>
                    <a:pt x="553" y="19188"/>
                  </a:lnTo>
                  <a:lnTo>
                    <a:pt x="553" y="19188"/>
                  </a:lnTo>
                  <a:lnTo>
                    <a:pt x="553" y="16236"/>
                  </a:lnTo>
                  <a:lnTo>
                    <a:pt x="553" y="16236"/>
                  </a:lnTo>
                  <a:cubicBezTo>
                    <a:pt x="553" y="16236"/>
                    <a:pt x="553" y="16236"/>
                    <a:pt x="553" y="16236"/>
                  </a:cubicBezTo>
                  <a:cubicBezTo>
                    <a:pt x="553" y="16236"/>
                    <a:pt x="553" y="16236"/>
                    <a:pt x="553" y="16236"/>
                  </a:cubicBezTo>
                  <a:lnTo>
                    <a:pt x="553" y="16236"/>
                  </a:lnTo>
                  <a:cubicBezTo>
                    <a:pt x="553" y="16236"/>
                    <a:pt x="553" y="16236"/>
                    <a:pt x="553" y="16236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id="{95096133-4B33-4D5F-9359-2406029D6258}"/>
                </a:ext>
              </a:extLst>
            </p:cNvPr>
            <p:cNvSpPr/>
            <p:nvPr/>
          </p:nvSpPr>
          <p:spPr>
            <a:xfrm>
              <a:off x="10234017" y="3759385"/>
              <a:ext cx="1944" cy="16974"/>
            </a:xfrm>
            <a:custGeom>
              <a:avLst/>
              <a:gdLst>
                <a:gd name="connsiteX0" fmla="*/ 1640 w 1944"/>
                <a:gd name="connsiteY0" fmla="*/ 16974 h 16974"/>
                <a:gd name="connsiteX1" fmla="*/ 1640 w 1944"/>
                <a:gd name="connsiteY1" fmla="*/ 8856 h 16974"/>
                <a:gd name="connsiteX2" fmla="*/ 1640 w 1944"/>
                <a:gd name="connsiteY2" fmla="*/ 0 h 16974"/>
                <a:gd name="connsiteX3" fmla="*/ 1640 w 1944"/>
                <a:gd name="connsiteY3" fmla="*/ 0 h 16974"/>
                <a:gd name="connsiteX4" fmla="*/ 1640 w 1944"/>
                <a:gd name="connsiteY4" fmla="*/ 8118 h 16974"/>
                <a:gd name="connsiteX5" fmla="*/ 1640 w 1944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4" h="16974">
                  <a:moveTo>
                    <a:pt x="1640" y="16974"/>
                  </a:moveTo>
                  <a:cubicBezTo>
                    <a:pt x="1640" y="16974"/>
                    <a:pt x="1640" y="11070"/>
                    <a:pt x="1640" y="8856"/>
                  </a:cubicBezTo>
                  <a:cubicBezTo>
                    <a:pt x="1972" y="5913"/>
                    <a:pt x="1972" y="2943"/>
                    <a:pt x="1640" y="0"/>
                  </a:cubicBezTo>
                  <a:lnTo>
                    <a:pt x="1640" y="0"/>
                  </a:lnTo>
                  <a:cubicBezTo>
                    <a:pt x="2046" y="2691"/>
                    <a:pt x="2046" y="5427"/>
                    <a:pt x="1640" y="8118"/>
                  </a:cubicBezTo>
                  <a:cubicBezTo>
                    <a:pt x="1640" y="8118"/>
                    <a:pt x="-2050" y="13284"/>
                    <a:pt x="1640" y="16974"/>
                  </a:cubicBezTo>
                  <a:close/>
                </a:path>
              </a:pathLst>
            </a:custGeom>
            <a:solidFill>
              <a:srgbClr val="0E1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id="{50282228-0FD1-4E3E-B4C8-4A577A2ACC7B}"/>
                </a:ext>
              </a:extLst>
            </p:cNvPr>
            <p:cNvSpPr/>
            <p:nvPr/>
          </p:nvSpPr>
          <p:spPr>
            <a:xfrm>
              <a:off x="10234755" y="3758648"/>
              <a:ext cx="2138" cy="17711"/>
            </a:xfrm>
            <a:custGeom>
              <a:avLst/>
              <a:gdLst>
                <a:gd name="connsiteX0" fmla="*/ 1640 w 2138"/>
                <a:gd name="connsiteY0" fmla="*/ 17712 h 17711"/>
                <a:gd name="connsiteX1" fmla="*/ 1640 w 2138"/>
                <a:gd name="connsiteY1" fmla="*/ 8856 h 17711"/>
                <a:gd name="connsiteX2" fmla="*/ 1640 w 2138"/>
                <a:gd name="connsiteY2" fmla="*/ 0 h 17711"/>
                <a:gd name="connsiteX3" fmla="*/ 1640 w 2138"/>
                <a:gd name="connsiteY3" fmla="*/ 0 h 17711"/>
                <a:gd name="connsiteX4" fmla="*/ 1640 w 2138"/>
                <a:gd name="connsiteY4" fmla="*/ 8118 h 17711"/>
                <a:gd name="connsiteX5" fmla="*/ 1640 w 2138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8" h="17711">
                  <a:moveTo>
                    <a:pt x="1640" y="17712"/>
                  </a:moveTo>
                  <a:cubicBezTo>
                    <a:pt x="-330" y="15088"/>
                    <a:pt x="-330" y="11480"/>
                    <a:pt x="1640" y="8856"/>
                  </a:cubicBezTo>
                  <a:cubicBezTo>
                    <a:pt x="2304" y="5942"/>
                    <a:pt x="2304" y="2914"/>
                    <a:pt x="1640" y="0"/>
                  </a:cubicBezTo>
                  <a:lnTo>
                    <a:pt x="1640" y="0"/>
                  </a:lnTo>
                  <a:cubicBezTo>
                    <a:pt x="2046" y="2691"/>
                    <a:pt x="2046" y="5427"/>
                    <a:pt x="1640" y="8118"/>
                  </a:cubicBezTo>
                  <a:cubicBezTo>
                    <a:pt x="1640" y="8118"/>
                    <a:pt x="-2050" y="14022"/>
                    <a:pt x="1640" y="17712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id="{2E03FB8A-24CC-4291-8B38-4AB59701ABCB}"/>
                </a:ext>
              </a:extLst>
            </p:cNvPr>
            <p:cNvSpPr/>
            <p:nvPr/>
          </p:nvSpPr>
          <p:spPr>
            <a:xfrm>
              <a:off x="10234427" y="3758648"/>
              <a:ext cx="2217" cy="17711"/>
            </a:xfrm>
            <a:custGeom>
              <a:avLst/>
              <a:gdLst>
                <a:gd name="connsiteX0" fmla="*/ 1968 w 2217"/>
                <a:gd name="connsiteY0" fmla="*/ 17712 h 17711"/>
                <a:gd name="connsiteX1" fmla="*/ 1968 w 2217"/>
                <a:gd name="connsiteY1" fmla="*/ 8856 h 17711"/>
                <a:gd name="connsiteX2" fmla="*/ 1968 w 2217"/>
                <a:gd name="connsiteY2" fmla="*/ 0 h 17711"/>
                <a:gd name="connsiteX3" fmla="*/ 1968 w 2217"/>
                <a:gd name="connsiteY3" fmla="*/ 0 h 17711"/>
                <a:gd name="connsiteX4" fmla="*/ 1968 w 2217"/>
                <a:gd name="connsiteY4" fmla="*/ 8118 h 17711"/>
                <a:gd name="connsiteX5" fmla="*/ 1968 w 2217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7" h="17711">
                  <a:moveTo>
                    <a:pt x="1968" y="17712"/>
                  </a:moveTo>
                  <a:cubicBezTo>
                    <a:pt x="-2" y="15088"/>
                    <a:pt x="-2" y="11480"/>
                    <a:pt x="1968" y="8856"/>
                  </a:cubicBezTo>
                  <a:cubicBezTo>
                    <a:pt x="2300" y="5913"/>
                    <a:pt x="2300" y="2943"/>
                    <a:pt x="1968" y="0"/>
                  </a:cubicBezTo>
                  <a:lnTo>
                    <a:pt x="1968" y="0"/>
                  </a:lnTo>
                  <a:cubicBezTo>
                    <a:pt x="2116" y="2704"/>
                    <a:pt x="2116" y="5414"/>
                    <a:pt x="1968" y="8118"/>
                  </a:cubicBezTo>
                  <a:cubicBezTo>
                    <a:pt x="1968" y="8118"/>
                    <a:pt x="-2460" y="14022"/>
                    <a:pt x="1968" y="17712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id="{FC92A9D6-D4BC-41C2-8C34-82378FAF218B}"/>
                </a:ext>
              </a:extLst>
            </p:cNvPr>
            <p:cNvSpPr/>
            <p:nvPr/>
          </p:nvSpPr>
          <p:spPr>
            <a:xfrm>
              <a:off x="10234918" y="3758648"/>
              <a:ext cx="1726" cy="17711"/>
            </a:xfrm>
            <a:custGeom>
              <a:avLst/>
              <a:gdLst>
                <a:gd name="connsiteX0" fmla="*/ 1478 w 1726"/>
                <a:gd name="connsiteY0" fmla="*/ 17712 h 17711"/>
                <a:gd name="connsiteX1" fmla="*/ 1478 w 1726"/>
                <a:gd name="connsiteY1" fmla="*/ 8856 h 17711"/>
                <a:gd name="connsiteX2" fmla="*/ 1478 w 1726"/>
                <a:gd name="connsiteY2" fmla="*/ 0 h 17711"/>
                <a:gd name="connsiteX3" fmla="*/ 1478 w 1726"/>
                <a:gd name="connsiteY3" fmla="*/ 0 h 17711"/>
                <a:gd name="connsiteX4" fmla="*/ 1478 w 1726"/>
                <a:gd name="connsiteY4" fmla="*/ 8118 h 17711"/>
                <a:gd name="connsiteX5" fmla="*/ 1478 w 1726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6" h="17711">
                  <a:moveTo>
                    <a:pt x="1478" y="17712"/>
                  </a:moveTo>
                  <a:cubicBezTo>
                    <a:pt x="-493" y="15088"/>
                    <a:pt x="-493" y="11480"/>
                    <a:pt x="1478" y="8856"/>
                  </a:cubicBezTo>
                  <a:cubicBezTo>
                    <a:pt x="1810" y="5913"/>
                    <a:pt x="1810" y="2943"/>
                    <a:pt x="1478" y="0"/>
                  </a:cubicBezTo>
                  <a:lnTo>
                    <a:pt x="1478" y="0"/>
                  </a:lnTo>
                  <a:cubicBezTo>
                    <a:pt x="1625" y="2704"/>
                    <a:pt x="1625" y="5414"/>
                    <a:pt x="1478" y="8118"/>
                  </a:cubicBezTo>
                  <a:cubicBezTo>
                    <a:pt x="-234" y="11086"/>
                    <a:pt x="-234" y="14744"/>
                    <a:pt x="1478" y="17712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id="{22BC9A27-8E22-4F35-A28E-6AF9DCB82DD6}"/>
                </a:ext>
              </a:extLst>
            </p:cNvPr>
            <p:cNvSpPr/>
            <p:nvPr/>
          </p:nvSpPr>
          <p:spPr>
            <a:xfrm>
              <a:off x="10235440" y="3757910"/>
              <a:ext cx="1893" cy="18450"/>
            </a:xfrm>
            <a:custGeom>
              <a:avLst/>
              <a:gdLst>
                <a:gd name="connsiteX0" fmla="*/ 1694 w 1893"/>
                <a:gd name="connsiteY0" fmla="*/ 18450 h 18450"/>
                <a:gd name="connsiteX1" fmla="*/ 1694 w 1893"/>
                <a:gd name="connsiteY1" fmla="*/ 9594 h 18450"/>
                <a:gd name="connsiteX2" fmla="*/ 1694 w 1893"/>
                <a:gd name="connsiteY2" fmla="*/ 0 h 18450"/>
                <a:gd name="connsiteX3" fmla="*/ 1694 w 1893"/>
                <a:gd name="connsiteY3" fmla="*/ 0 h 18450"/>
                <a:gd name="connsiteX4" fmla="*/ 1694 w 1893"/>
                <a:gd name="connsiteY4" fmla="*/ 8118 h 18450"/>
                <a:gd name="connsiteX5" fmla="*/ 1694 w 1893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" h="18450">
                  <a:moveTo>
                    <a:pt x="1694" y="18450"/>
                  </a:moveTo>
                  <a:cubicBezTo>
                    <a:pt x="-565" y="15929"/>
                    <a:pt x="-565" y="12115"/>
                    <a:pt x="1694" y="9594"/>
                  </a:cubicBezTo>
                  <a:cubicBezTo>
                    <a:pt x="1959" y="6401"/>
                    <a:pt x="1959" y="3193"/>
                    <a:pt x="1694" y="0"/>
                  </a:cubicBezTo>
                  <a:lnTo>
                    <a:pt x="1694" y="0"/>
                  </a:lnTo>
                  <a:cubicBezTo>
                    <a:pt x="1694" y="0"/>
                    <a:pt x="1694" y="6642"/>
                    <a:pt x="1694" y="8118"/>
                  </a:cubicBezTo>
                  <a:cubicBezTo>
                    <a:pt x="1694" y="9594"/>
                    <a:pt x="-1996" y="14022"/>
                    <a:pt x="1694" y="18450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id="{85AFE71C-3144-4C94-92F8-E84D3FEB3F8F}"/>
                </a:ext>
              </a:extLst>
            </p:cNvPr>
            <p:cNvSpPr/>
            <p:nvPr/>
          </p:nvSpPr>
          <p:spPr>
            <a:xfrm>
              <a:off x="10235722" y="3757910"/>
              <a:ext cx="1660" cy="18450"/>
            </a:xfrm>
            <a:custGeom>
              <a:avLst/>
              <a:gdLst>
                <a:gd name="connsiteX0" fmla="*/ 1411 w 1660"/>
                <a:gd name="connsiteY0" fmla="*/ 18450 h 18450"/>
                <a:gd name="connsiteX1" fmla="*/ 1411 w 1660"/>
                <a:gd name="connsiteY1" fmla="*/ 9594 h 18450"/>
                <a:gd name="connsiteX2" fmla="*/ 1411 w 1660"/>
                <a:gd name="connsiteY2" fmla="*/ 0 h 18450"/>
                <a:gd name="connsiteX3" fmla="*/ 1411 w 1660"/>
                <a:gd name="connsiteY3" fmla="*/ 0 h 18450"/>
                <a:gd name="connsiteX4" fmla="*/ 1411 w 1660"/>
                <a:gd name="connsiteY4" fmla="*/ 8856 h 18450"/>
                <a:gd name="connsiteX5" fmla="*/ 1411 w 16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0" h="18450">
                  <a:moveTo>
                    <a:pt x="1411" y="18450"/>
                  </a:moveTo>
                  <a:cubicBezTo>
                    <a:pt x="-168" y="15710"/>
                    <a:pt x="-168" y="12334"/>
                    <a:pt x="1411" y="9594"/>
                  </a:cubicBezTo>
                  <a:cubicBezTo>
                    <a:pt x="1677" y="6401"/>
                    <a:pt x="1677" y="3193"/>
                    <a:pt x="1411" y="0"/>
                  </a:cubicBezTo>
                  <a:lnTo>
                    <a:pt x="1411" y="0"/>
                  </a:lnTo>
                  <a:cubicBezTo>
                    <a:pt x="1743" y="2943"/>
                    <a:pt x="1743" y="5913"/>
                    <a:pt x="1411" y="8856"/>
                  </a:cubicBezTo>
                  <a:cubicBezTo>
                    <a:pt x="-470" y="11777"/>
                    <a:pt x="-470" y="15529"/>
                    <a:pt x="1411" y="1845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id="{CE1B2020-EB2B-44C7-95C3-662B26988C6B}"/>
                </a:ext>
              </a:extLst>
            </p:cNvPr>
            <p:cNvSpPr/>
            <p:nvPr/>
          </p:nvSpPr>
          <p:spPr>
            <a:xfrm>
              <a:off x="10234017" y="3759385"/>
              <a:ext cx="1806" cy="16974"/>
            </a:xfrm>
            <a:custGeom>
              <a:avLst/>
              <a:gdLst>
                <a:gd name="connsiteX0" fmla="*/ 1640 w 1806"/>
                <a:gd name="connsiteY0" fmla="*/ 16974 h 16974"/>
                <a:gd name="connsiteX1" fmla="*/ 1640 w 1806"/>
                <a:gd name="connsiteY1" fmla="*/ 8856 h 16974"/>
                <a:gd name="connsiteX2" fmla="*/ 1640 w 1806"/>
                <a:gd name="connsiteY2" fmla="*/ 0 h 16974"/>
                <a:gd name="connsiteX3" fmla="*/ 1640 w 1806"/>
                <a:gd name="connsiteY3" fmla="*/ 0 h 16974"/>
                <a:gd name="connsiteX4" fmla="*/ 1640 w 1806"/>
                <a:gd name="connsiteY4" fmla="*/ 8118 h 16974"/>
                <a:gd name="connsiteX5" fmla="*/ 1640 w 1806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" h="16974">
                  <a:moveTo>
                    <a:pt x="1640" y="16974"/>
                  </a:moveTo>
                  <a:cubicBezTo>
                    <a:pt x="1640" y="16974"/>
                    <a:pt x="1640" y="11070"/>
                    <a:pt x="1640" y="8856"/>
                  </a:cubicBezTo>
                  <a:cubicBezTo>
                    <a:pt x="1861" y="5908"/>
                    <a:pt x="1861" y="2948"/>
                    <a:pt x="1640" y="0"/>
                  </a:cubicBezTo>
                  <a:lnTo>
                    <a:pt x="1640" y="0"/>
                  </a:lnTo>
                  <a:lnTo>
                    <a:pt x="1640" y="8118"/>
                  </a:lnTo>
                  <a:cubicBezTo>
                    <a:pt x="1640" y="8118"/>
                    <a:pt x="-2050" y="13284"/>
                    <a:pt x="1640" y="16974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id="{68DB64E4-02DE-4468-8A67-52720E40AE0E}"/>
                </a:ext>
              </a:extLst>
            </p:cNvPr>
            <p:cNvSpPr/>
            <p:nvPr/>
          </p:nvSpPr>
          <p:spPr>
            <a:xfrm>
              <a:off x="10233689" y="3759385"/>
              <a:ext cx="2134" cy="16974"/>
            </a:xfrm>
            <a:custGeom>
              <a:avLst/>
              <a:gdLst>
                <a:gd name="connsiteX0" fmla="*/ 1968 w 2134"/>
                <a:gd name="connsiteY0" fmla="*/ 16974 h 16974"/>
                <a:gd name="connsiteX1" fmla="*/ 1968 w 2134"/>
                <a:gd name="connsiteY1" fmla="*/ 8856 h 16974"/>
                <a:gd name="connsiteX2" fmla="*/ 1968 w 2134"/>
                <a:gd name="connsiteY2" fmla="*/ 0 h 16974"/>
                <a:gd name="connsiteX3" fmla="*/ 1968 w 2134"/>
                <a:gd name="connsiteY3" fmla="*/ 0 h 16974"/>
                <a:gd name="connsiteX4" fmla="*/ 1968 w 2134"/>
                <a:gd name="connsiteY4" fmla="*/ 8118 h 16974"/>
                <a:gd name="connsiteX5" fmla="*/ 1968 w 2134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4" h="16974">
                  <a:moveTo>
                    <a:pt x="1968" y="16974"/>
                  </a:moveTo>
                  <a:cubicBezTo>
                    <a:pt x="1968" y="16974"/>
                    <a:pt x="1968" y="11070"/>
                    <a:pt x="1968" y="8856"/>
                  </a:cubicBezTo>
                  <a:cubicBezTo>
                    <a:pt x="2189" y="5908"/>
                    <a:pt x="2189" y="2948"/>
                    <a:pt x="1968" y="0"/>
                  </a:cubicBezTo>
                  <a:lnTo>
                    <a:pt x="1968" y="0"/>
                  </a:lnTo>
                  <a:lnTo>
                    <a:pt x="1968" y="8118"/>
                  </a:lnTo>
                  <a:cubicBezTo>
                    <a:pt x="1968" y="8118"/>
                    <a:pt x="-2460" y="13284"/>
                    <a:pt x="1968" y="16974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id="{149ACEB6-D460-41AE-BEE4-9EC7C58CA148}"/>
                </a:ext>
              </a:extLst>
            </p:cNvPr>
            <p:cNvSpPr/>
            <p:nvPr/>
          </p:nvSpPr>
          <p:spPr>
            <a:xfrm>
              <a:off x="10234274" y="3759385"/>
              <a:ext cx="5073" cy="16974"/>
            </a:xfrm>
            <a:custGeom>
              <a:avLst/>
              <a:gdLst>
                <a:gd name="connsiteX0" fmla="*/ 1384 w 5073"/>
                <a:gd name="connsiteY0" fmla="*/ 16974 h 16974"/>
                <a:gd name="connsiteX1" fmla="*/ 1384 w 5073"/>
                <a:gd name="connsiteY1" fmla="*/ 8856 h 16974"/>
                <a:gd name="connsiteX2" fmla="*/ 5074 w 5073"/>
                <a:gd name="connsiteY2" fmla="*/ 0 h 16974"/>
                <a:gd name="connsiteX3" fmla="*/ 5074 w 5073"/>
                <a:gd name="connsiteY3" fmla="*/ 0 h 16974"/>
                <a:gd name="connsiteX4" fmla="*/ 5074 w 5073"/>
                <a:gd name="connsiteY4" fmla="*/ 8118 h 16974"/>
                <a:gd name="connsiteX5" fmla="*/ 5074 w 5073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73" h="16974">
                  <a:moveTo>
                    <a:pt x="1384" y="16974"/>
                  </a:moveTo>
                  <a:cubicBezTo>
                    <a:pt x="-461" y="14583"/>
                    <a:pt x="-461" y="11247"/>
                    <a:pt x="1384" y="8856"/>
                  </a:cubicBezTo>
                  <a:cubicBezTo>
                    <a:pt x="3066" y="6114"/>
                    <a:pt x="4314" y="3125"/>
                    <a:pt x="5074" y="0"/>
                  </a:cubicBezTo>
                  <a:lnTo>
                    <a:pt x="5074" y="0"/>
                  </a:lnTo>
                  <a:lnTo>
                    <a:pt x="5074" y="8118"/>
                  </a:lnTo>
                  <a:cubicBezTo>
                    <a:pt x="5074" y="8118"/>
                    <a:pt x="646" y="13284"/>
                    <a:pt x="5074" y="16974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id="{15502586-6D45-48A6-BAF2-A682AFA6A44B}"/>
                </a:ext>
              </a:extLst>
            </p:cNvPr>
            <p:cNvSpPr/>
            <p:nvPr/>
          </p:nvSpPr>
          <p:spPr>
            <a:xfrm>
              <a:off x="10233280" y="3759385"/>
              <a:ext cx="2071" cy="16974"/>
            </a:xfrm>
            <a:custGeom>
              <a:avLst/>
              <a:gdLst>
                <a:gd name="connsiteX0" fmla="*/ 1640 w 2071"/>
                <a:gd name="connsiteY0" fmla="*/ 16974 h 16974"/>
                <a:gd name="connsiteX1" fmla="*/ 1640 w 2071"/>
                <a:gd name="connsiteY1" fmla="*/ 8856 h 16974"/>
                <a:gd name="connsiteX2" fmla="*/ 1640 w 2071"/>
                <a:gd name="connsiteY2" fmla="*/ 0 h 16974"/>
                <a:gd name="connsiteX3" fmla="*/ 1640 w 2071"/>
                <a:gd name="connsiteY3" fmla="*/ 0 h 16974"/>
                <a:gd name="connsiteX4" fmla="*/ 1640 w 2071"/>
                <a:gd name="connsiteY4" fmla="*/ 8118 h 16974"/>
                <a:gd name="connsiteX5" fmla="*/ 1640 w 2071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1" h="16974">
                  <a:moveTo>
                    <a:pt x="1640" y="16974"/>
                  </a:moveTo>
                  <a:cubicBezTo>
                    <a:pt x="1640" y="16974"/>
                    <a:pt x="1640" y="11070"/>
                    <a:pt x="1640" y="8856"/>
                  </a:cubicBezTo>
                  <a:cubicBezTo>
                    <a:pt x="2216" y="5932"/>
                    <a:pt x="2216" y="2924"/>
                    <a:pt x="1640" y="0"/>
                  </a:cubicBezTo>
                  <a:lnTo>
                    <a:pt x="1640" y="0"/>
                  </a:lnTo>
                  <a:cubicBezTo>
                    <a:pt x="1935" y="2698"/>
                    <a:pt x="1935" y="5420"/>
                    <a:pt x="1640" y="8118"/>
                  </a:cubicBezTo>
                  <a:cubicBezTo>
                    <a:pt x="1640" y="8118"/>
                    <a:pt x="-2050" y="13284"/>
                    <a:pt x="1640" y="16974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id="{EED44A17-7E59-4EBC-90A9-1EF729B1BD78}"/>
                </a:ext>
              </a:extLst>
            </p:cNvPr>
            <p:cNvSpPr/>
            <p:nvPr/>
          </p:nvSpPr>
          <p:spPr>
            <a:xfrm>
              <a:off x="10232952" y="3759385"/>
              <a:ext cx="1968" cy="16974"/>
            </a:xfrm>
            <a:custGeom>
              <a:avLst/>
              <a:gdLst>
                <a:gd name="connsiteX0" fmla="*/ 1968 w 1968"/>
                <a:gd name="connsiteY0" fmla="*/ 16974 h 16974"/>
                <a:gd name="connsiteX1" fmla="*/ 1968 w 1968"/>
                <a:gd name="connsiteY1" fmla="*/ 8856 h 16974"/>
                <a:gd name="connsiteX2" fmla="*/ 1968 w 1968"/>
                <a:gd name="connsiteY2" fmla="*/ 0 h 16974"/>
                <a:gd name="connsiteX3" fmla="*/ 1968 w 1968"/>
                <a:gd name="connsiteY3" fmla="*/ 0 h 16974"/>
                <a:gd name="connsiteX4" fmla="*/ 1968 w 1968"/>
                <a:gd name="connsiteY4" fmla="*/ 8118 h 16974"/>
                <a:gd name="connsiteX5" fmla="*/ 1968 w 1968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8" h="16974">
                  <a:moveTo>
                    <a:pt x="1968" y="16974"/>
                  </a:moveTo>
                  <a:cubicBezTo>
                    <a:pt x="123" y="14583"/>
                    <a:pt x="123" y="11247"/>
                    <a:pt x="1968" y="8856"/>
                  </a:cubicBezTo>
                  <a:cubicBezTo>
                    <a:pt x="1968" y="5166"/>
                    <a:pt x="1968" y="0"/>
                    <a:pt x="1968" y="0"/>
                  </a:cubicBezTo>
                  <a:lnTo>
                    <a:pt x="1968" y="0"/>
                  </a:lnTo>
                  <a:cubicBezTo>
                    <a:pt x="1968" y="0"/>
                    <a:pt x="1968" y="5166"/>
                    <a:pt x="1968" y="8118"/>
                  </a:cubicBezTo>
                  <a:cubicBezTo>
                    <a:pt x="1968" y="11070"/>
                    <a:pt x="-2460" y="13284"/>
                    <a:pt x="1968" y="1697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id="{B68F71F8-B97E-4532-AA6E-FFD701DB1F11}"/>
                </a:ext>
              </a:extLst>
            </p:cNvPr>
            <p:cNvSpPr/>
            <p:nvPr/>
          </p:nvSpPr>
          <p:spPr>
            <a:xfrm>
              <a:off x="10241561" y="3760124"/>
              <a:ext cx="73800" cy="19187"/>
            </a:xfrm>
            <a:custGeom>
              <a:avLst/>
              <a:gdLst>
                <a:gd name="connsiteX0" fmla="*/ 0 w 73800"/>
                <a:gd name="connsiteY0" fmla="*/ 0 h 19187"/>
                <a:gd name="connsiteX1" fmla="*/ 0 w 73800"/>
                <a:gd name="connsiteY1" fmla="*/ 11808 h 19187"/>
                <a:gd name="connsiteX2" fmla="*/ 0 w 73800"/>
                <a:gd name="connsiteY2" fmla="*/ 19188 h 19187"/>
                <a:gd name="connsiteX3" fmla="*/ 0 w 73800"/>
                <a:gd name="connsiteY3" fmla="*/ 19188 h 19187"/>
                <a:gd name="connsiteX4" fmla="*/ 0 w 73800"/>
                <a:gd name="connsiteY4" fmla="*/ 16236 h 19187"/>
                <a:gd name="connsiteX5" fmla="*/ 0 w 73800"/>
                <a:gd name="connsiteY5" fmla="*/ 16236 h 19187"/>
                <a:gd name="connsiteX6" fmla="*/ 0 w 73800"/>
                <a:gd name="connsiteY6" fmla="*/ 16236 h 19187"/>
                <a:gd name="connsiteX7" fmla="*/ 0 w 73800"/>
                <a:gd name="connsiteY7" fmla="*/ 16236 h 19187"/>
                <a:gd name="connsiteX8" fmla="*/ 0 w 73800"/>
                <a:gd name="connsiteY8" fmla="*/ 16236 h 19187"/>
                <a:gd name="connsiteX9" fmla="*/ 0 w 73800"/>
                <a:gd name="connsiteY9" fmla="*/ 16236 h 19187"/>
                <a:gd name="connsiteX10" fmla="*/ 0 w 73800"/>
                <a:gd name="connsiteY10" fmla="*/ 16236 h 19187"/>
                <a:gd name="connsiteX11" fmla="*/ 0 w 73800"/>
                <a:gd name="connsiteY11" fmla="*/ 16236 h 19187"/>
                <a:gd name="connsiteX12" fmla="*/ 0 w 73800"/>
                <a:gd name="connsiteY12" fmla="*/ 16236 h 19187"/>
                <a:gd name="connsiteX13" fmla="*/ 0 w 73800"/>
                <a:gd name="connsiteY13" fmla="*/ 16236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0" h="19187">
                  <a:moveTo>
                    <a:pt x="0" y="0"/>
                  </a:moveTo>
                  <a:lnTo>
                    <a:pt x="0" y="11808"/>
                  </a:lnTo>
                  <a:cubicBezTo>
                    <a:pt x="0" y="11808"/>
                    <a:pt x="0" y="16974"/>
                    <a:pt x="0" y="19188"/>
                  </a:cubicBezTo>
                  <a:lnTo>
                    <a:pt x="0" y="19188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cubicBezTo>
                    <a:pt x="0" y="16236"/>
                    <a:pt x="0" y="16236"/>
                    <a:pt x="0" y="16236"/>
                  </a:cubicBez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id="{E62645C5-2BDB-4D4A-A4CB-C2F4DE564127}"/>
                </a:ext>
              </a:extLst>
            </p:cNvPr>
            <p:cNvSpPr/>
            <p:nvPr/>
          </p:nvSpPr>
          <p:spPr>
            <a:xfrm>
              <a:off x="10247216" y="3758648"/>
              <a:ext cx="2217" cy="17711"/>
            </a:xfrm>
            <a:custGeom>
              <a:avLst/>
              <a:gdLst>
                <a:gd name="connsiteX0" fmla="*/ 249 w 2217"/>
                <a:gd name="connsiteY0" fmla="*/ 17712 h 17711"/>
                <a:gd name="connsiteX1" fmla="*/ 249 w 2217"/>
                <a:gd name="connsiteY1" fmla="*/ 8856 h 17711"/>
                <a:gd name="connsiteX2" fmla="*/ 249 w 2217"/>
                <a:gd name="connsiteY2" fmla="*/ 0 h 17711"/>
                <a:gd name="connsiteX3" fmla="*/ 249 w 2217"/>
                <a:gd name="connsiteY3" fmla="*/ 0 h 17711"/>
                <a:gd name="connsiteX4" fmla="*/ 249 w 2217"/>
                <a:gd name="connsiteY4" fmla="*/ 8118 h 17711"/>
                <a:gd name="connsiteX5" fmla="*/ 249 w 2217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7" h="17711">
                  <a:moveTo>
                    <a:pt x="249" y="17712"/>
                  </a:moveTo>
                  <a:cubicBezTo>
                    <a:pt x="2220" y="15088"/>
                    <a:pt x="2220" y="11480"/>
                    <a:pt x="249" y="8856"/>
                  </a:cubicBezTo>
                  <a:cubicBezTo>
                    <a:pt x="-83" y="5913"/>
                    <a:pt x="-83" y="2943"/>
                    <a:pt x="249" y="0"/>
                  </a:cubicBezTo>
                  <a:lnTo>
                    <a:pt x="249" y="0"/>
                  </a:lnTo>
                  <a:cubicBezTo>
                    <a:pt x="101" y="2704"/>
                    <a:pt x="101" y="5414"/>
                    <a:pt x="249" y="8118"/>
                  </a:cubicBezTo>
                  <a:cubicBezTo>
                    <a:pt x="249" y="8118"/>
                    <a:pt x="4677" y="13284"/>
                    <a:pt x="249" y="17712"/>
                  </a:cubicBezTo>
                  <a:close/>
                </a:path>
              </a:pathLst>
            </a:custGeom>
            <a:solidFill>
              <a:srgbClr val="0E1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id="{64FD2897-AF7C-40E9-A71B-006A846F5A50}"/>
                </a:ext>
              </a:extLst>
            </p:cNvPr>
            <p:cNvSpPr/>
            <p:nvPr/>
          </p:nvSpPr>
          <p:spPr>
            <a:xfrm>
              <a:off x="10243665" y="3758648"/>
              <a:ext cx="5018" cy="17711"/>
            </a:xfrm>
            <a:custGeom>
              <a:avLst/>
              <a:gdLst>
                <a:gd name="connsiteX0" fmla="*/ 3801 w 5018"/>
                <a:gd name="connsiteY0" fmla="*/ 17712 h 17711"/>
                <a:gd name="connsiteX1" fmla="*/ 3801 w 5018"/>
                <a:gd name="connsiteY1" fmla="*/ 9594 h 17711"/>
                <a:gd name="connsiteX2" fmla="*/ 111 w 5018"/>
                <a:gd name="connsiteY2" fmla="*/ 0 h 17711"/>
                <a:gd name="connsiteX3" fmla="*/ 111 w 5018"/>
                <a:gd name="connsiteY3" fmla="*/ 0 h 17711"/>
                <a:gd name="connsiteX4" fmla="*/ 111 w 5018"/>
                <a:gd name="connsiteY4" fmla="*/ 8118 h 17711"/>
                <a:gd name="connsiteX5" fmla="*/ 111 w 5018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18" h="17711">
                  <a:moveTo>
                    <a:pt x="3801" y="17712"/>
                  </a:moveTo>
                  <a:cubicBezTo>
                    <a:pt x="5424" y="15249"/>
                    <a:pt x="5424" y="12057"/>
                    <a:pt x="3801" y="9594"/>
                  </a:cubicBezTo>
                  <a:cubicBezTo>
                    <a:pt x="2081" y="6607"/>
                    <a:pt x="834" y="3370"/>
                    <a:pt x="111" y="0"/>
                  </a:cubicBezTo>
                  <a:lnTo>
                    <a:pt x="111" y="0"/>
                  </a:lnTo>
                  <a:cubicBezTo>
                    <a:pt x="-37" y="2704"/>
                    <a:pt x="-37" y="5414"/>
                    <a:pt x="111" y="8118"/>
                  </a:cubicBezTo>
                  <a:cubicBezTo>
                    <a:pt x="111" y="8118"/>
                    <a:pt x="4539" y="14022"/>
                    <a:pt x="111" y="17712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id="{B8FF79E6-B98D-40F8-AF14-B251F2717608}"/>
                </a:ext>
              </a:extLst>
            </p:cNvPr>
            <p:cNvSpPr/>
            <p:nvPr/>
          </p:nvSpPr>
          <p:spPr>
            <a:xfrm>
              <a:off x="10247266" y="3758648"/>
              <a:ext cx="1839" cy="17711"/>
            </a:xfrm>
            <a:custGeom>
              <a:avLst/>
              <a:gdLst>
                <a:gd name="connsiteX0" fmla="*/ 199 w 1839"/>
                <a:gd name="connsiteY0" fmla="*/ 17712 h 17711"/>
                <a:gd name="connsiteX1" fmla="*/ 199 w 1839"/>
                <a:gd name="connsiteY1" fmla="*/ 9594 h 17711"/>
                <a:gd name="connsiteX2" fmla="*/ 199 w 1839"/>
                <a:gd name="connsiteY2" fmla="*/ 0 h 17711"/>
                <a:gd name="connsiteX3" fmla="*/ 199 w 1839"/>
                <a:gd name="connsiteY3" fmla="*/ 0 h 17711"/>
                <a:gd name="connsiteX4" fmla="*/ 199 w 1839"/>
                <a:gd name="connsiteY4" fmla="*/ 8118 h 17711"/>
                <a:gd name="connsiteX5" fmla="*/ 199 w 1839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9" h="17711">
                  <a:moveTo>
                    <a:pt x="199" y="17712"/>
                  </a:moveTo>
                  <a:cubicBezTo>
                    <a:pt x="1823" y="15249"/>
                    <a:pt x="1823" y="12057"/>
                    <a:pt x="199" y="9594"/>
                  </a:cubicBezTo>
                  <a:cubicBezTo>
                    <a:pt x="-66" y="6401"/>
                    <a:pt x="-66" y="3193"/>
                    <a:pt x="199" y="0"/>
                  </a:cubicBezTo>
                  <a:lnTo>
                    <a:pt x="199" y="0"/>
                  </a:lnTo>
                  <a:cubicBezTo>
                    <a:pt x="52" y="2704"/>
                    <a:pt x="52" y="5414"/>
                    <a:pt x="199" y="8118"/>
                  </a:cubicBezTo>
                  <a:cubicBezTo>
                    <a:pt x="199" y="8118"/>
                    <a:pt x="3889" y="14022"/>
                    <a:pt x="199" y="17712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id="{98E3CEA7-6904-4A32-AA24-E41EBA721398}"/>
                </a:ext>
              </a:extLst>
            </p:cNvPr>
            <p:cNvSpPr/>
            <p:nvPr/>
          </p:nvSpPr>
          <p:spPr>
            <a:xfrm>
              <a:off x="10246423" y="3757910"/>
              <a:ext cx="1944" cy="18450"/>
            </a:xfrm>
            <a:custGeom>
              <a:avLst/>
              <a:gdLst>
                <a:gd name="connsiteX0" fmla="*/ 304 w 1944"/>
                <a:gd name="connsiteY0" fmla="*/ 18450 h 18450"/>
                <a:gd name="connsiteX1" fmla="*/ 304 w 1944"/>
                <a:gd name="connsiteY1" fmla="*/ 9594 h 18450"/>
                <a:gd name="connsiteX2" fmla="*/ 304 w 1944"/>
                <a:gd name="connsiteY2" fmla="*/ 0 h 18450"/>
                <a:gd name="connsiteX3" fmla="*/ 304 w 1944"/>
                <a:gd name="connsiteY3" fmla="*/ 0 h 18450"/>
                <a:gd name="connsiteX4" fmla="*/ 304 w 1944"/>
                <a:gd name="connsiteY4" fmla="*/ 8118 h 18450"/>
                <a:gd name="connsiteX5" fmla="*/ 304 w 1944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4" h="18450">
                  <a:moveTo>
                    <a:pt x="304" y="18450"/>
                  </a:moveTo>
                  <a:cubicBezTo>
                    <a:pt x="2275" y="15826"/>
                    <a:pt x="2275" y="12218"/>
                    <a:pt x="304" y="9594"/>
                  </a:cubicBezTo>
                  <a:cubicBezTo>
                    <a:pt x="39" y="6401"/>
                    <a:pt x="39" y="3193"/>
                    <a:pt x="304" y="0"/>
                  </a:cubicBezTo>
                  <a:lnTo>
                    <a:pt x="304" y="0"/>
                  </a:lnTo>
                  <a:cubicBezTo>
                    <a:pt x="-101" y="2691"/>
                    <a:pt x="-101" y="5427"/>
                    <a:pt x="304" y="8118"/>
                  </a:cubicBezTo>
                  <a:cubicBezTo>
                    <a:pt x="304" y="8118"/>
                    <a:pt x="3994" y="14022"/>
                    <a:pt x="304" y="18450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id="{F494D6BF-E55C-4A70-96AF-851E3F5A5BDF}"/>
                </a:ext>
              </a:extLst>
            </p:cNvPr>
            <p:cNvSpPr/>
            <p:nvPr/>
          </p:nvSpPr>
          <p:spPr>
            <a:xfrm>
              <a:off x="10246528" y="3757910"/>
              <a:ext cx="2167" cy="18450"/>
            </a:xfrm>
            <a:custGeom>
              <a:avLst/>
              <a:gdLst>
                <a:gd name="connsiteX0" fmla="*/ 199 w 2167"/>
                <a:gd name="connsiteY0" fmla="*/ 18450 h 18450"/>
                <a:gd name="connsiteX1" fmla="*/ 199 w 2167"/>
                <a:gd name="connsiteY1" fmla="*/ 9594 h 18450"/>
                <a:gd name="connsiteX2" fmla="*/ 199 w 2167"/>
                <a:gd name="connsiteY2" fmla="*/ 0 h 18450"/>
                <a:gd name="connsiteX3" fmla="*/ 199 w 2167"/>
                <a:gd name="connsiteY3" fmla="*/ 0 h 18450"/>
                <a:gd name="connsiteX4" fmla="*/ 199 w 2167"/>
                <a:gd name="connsiteY4" fmla="*/ 8118 h 18450"/>
                <a:gd name="connsiteX5" fmla="*/ 199 w 2167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67" h="18450">
                  <a:moveTo>
                    <a:pt x="199" y="18450"/>
                  </a:moveTo>
                  <a:cubicBezTo>
                    <a:pt x="1948" y="15758"/>
                    <a:pt x="1948" y="12286"/>
                    <a:pt x="199" y="9594"/>
                  </a:cubicBezTo>
                  <a:cubicBezTo>
                    <a:pt x="-66" y="6401"/>
                    <a:pt x="-66" y="3193"/>
                    <a:pt x="199" y="0"/>
                  </a:cubicBezTo>
                  <a:lnTo>
                    <a:pt x="199" y="0"/>
                  </a:lnTo>
                  <a:cubicBezTo>
                    <a:pt x="52" y="2704"/>
                    <a:pt x="52" y="5414"/>
                    <a:pt x="199" y="8118"/>
                  </a:cubicBezTo>
                  <a:cubicBezTo>
                    <a:pt x="199" y="8118"/>
                    <a:pt x="4627" y="14022"/>
                    <a:pt x="199" y="18450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id="{49930997-896A-4137-89DA-D9300195A67E}"/>
                </a:ext>
              </a:extLst>
            </p:cNvPr>
            <p:cNvSpPr/>
            <p:nvPr/>
          </p:nvSpPr>
          <p:spPr>
            <a:xfrm>
              <a:off x="10242189" y="3757910"/>
              <a:ext cx="4985" cy="18450"/>
            </a:xfrm>
            <a:custGeom>
              <a:avLst/>
              <a:gdLst>
                <a:gd name="connsiteX0" fmla="*/ 3801 w 4985"/>
                <a:gd name="connsiteY0" fmla="*/ 18450 h 18450"/>
                <a:gd name="connsiteX1" fmla="*/ 3801 w 4985"/>
                <a:gd name="connsiteY1" fmla="*/ 9594 h 18450"/>
                <a:gd name="connsiteX2" fmla="*/ 111 w 4985"/>
                <a:gd name="connsiteY2" fmla="*/ 0 h 18450"/>
                <a:gd name="connsiteX3" fmla="*/ 111 w 4985"/>
                <a:gd name="connsiteY3" fmla="*/ 0 h 18450"/>
                <a:gd name="connsiteX4" fmla="*/ 111 w 4985"/>
                <a:gd name="connsiteY4" fmla="*/ 8118 h 18450"/>
                <a:gd name="connsiteX5" fmla="*/ 111 w 4985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85" h="18450">
                  <a:moveTo>
                    <a:pt x="3801" y="18450"/>
                  </a:moveTo>
                  <a:cubicBezTo>
                    <a:pt x="5380" y="15710"/>
                    <a:pt x="5380" y="12334"/>
                    <a:pt x="3801" y="9594"/>
                  </a:cubicBezTo>
                  <a:cubicBezTo>
                    <a:pt x="3801" y="9594"/>
                    <a:pt x="111" y="0"/>
                    <a:pt x="111" y="0"/>
                  </a:cubicBezTo>
                  <a:lnTo>
                    <a:pt x="111" y="0"/>
                  </a:lnTo>
                  <a:cubicBezTo>
                    <a:pt x="-37" y="2704"/>
                    <a:pt x="-37" y="5414"/>
                    <a:pt x="111" y="8118"/>
                  </a:cubicBezTo>
                  <a:cubicBezTo>
                    <a:pt x="111" y="8118"/>
                    <a:pt x="4539" y="14022"/>
                    <a:pt x="111" y="1845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id="{EA8651F8-9F41-4216-80CE-CF62B984E459}"/>
                </a:ext>
              </a:extLst>
            </p:cNvPr>
            <p:cNvSpPr/>
            <p:nvPr/>
          </p:nvSpPr>
          <p:spPr>
            <a:xfrm>
              <a:off x="10247244" y="3759385"/>
              <a:ext cx="1861" cy="16974"/>
            </a:xfrm>
            <a:custGeom>
              <a:avLst/>
              <a:gdLst>
                <a:gd name="connsiteX0" fmla="*/ 221 w 1861"/>
                <a:gd name="connsiteY0" fmla="*/ 16974 h 16974"/>
                <a:gd name="connsiteX1" fmla="*/ 221 w 1861"/>
                <a:gd name="connsiteY1" fmla="*/ 8856 h 16974"/>
                <a:gd name="connsiteX2" fmla="*/ 221 w 1861"/>
                <a:gd name="connsiteY2" fmla="*/ 0 h 16974"/>
                <a:gd name="connsiteX3" fmla="*/ 221 w 1861"/>
                <a:gd name="connsiteY3" fmla="*/ 0 h 16974"/>
                <a:gd name="connsiteX4" fmla="*/ 221 w 1861"/>
                <a:gd name="connsiteY4" fmla="*/ 8118 h 16974"/>
                <a:gd name="connsiteX5" fmla="*/ 221 w 1861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1" h="16974">
                  <a:moveTo>
                    <a:pt x="221" y="16974"/>
                  </a:moveTo>
                  <a:cubicBezTo>
                    <a:pt x="221" y="16974"/>
                    <a:pt x="221" y="11070"/>
                    <a:pt x="221" y="8856"/>
                  </a:cubicBezTo>
                  <a:cubicBezTo>
                    <a:pt x="0" y="5908"/>
                    <a:pt x="0" y="2948"/>
                    <a:pt x="221" y="0"/>
                  </a:cubicBezTo>
                  <a:lnTo>
                    <a:pt x="221" y="0"/>
                  </a:lnTo>
                  <a:cubicBezTo>
                    <a:pt x="-74" y="2698"/>
                    <a:pt x="-74" y="5420"/>
                    <a:pt x="221" y="8118"/>
                  </a:cubicBezTo>
                  <a:cubicBezTo>
                    <a:pt x="221" y="8118"/>
                    <a:pt x="3911" y="13284"/>
                    <a:pt x="221" y="16974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C6E53BBA-E630-4FA2-856B-5E68B00A437E}"/>
                </a:ext>
              </a:extLst>
            </p:cNvPr>
            <p:cNvSpPr/>
            <p:nvPr/>
          </p:nvSpPr>
          <p:spPr>
            <a:xfrm>
              <a:off x="10247982" y="3759385"/>
              <a:ext cx="1861" cy="16974"/>
            </a:xfrm>
            <a:custGeom>
              <a:avLst/>
              <a:gdLst>
                <a:gd name="connsiteX0" fmla="*/ 221 w 1861"/>
                <a:gd name="connsiteY0" fmla="*/ 16974 h 16974"/>
                <a:gd name="connsiteX1" fmla="*/ 221 w 1861"/>
                <a:gd name="connsiteY1" fmla="*/ 8856 h 16974"/>
                <a:gd name="connsiteX2" fmla="*/ 221 w 1861"/>
                <a:gd name="connsiteY2" fmla="*/ 0 h 16974"/>
                <a:gd name="connsiteX3" fmla="*/ 221 w 1861"/>
                <a:gd name="connsiteY3" fmla="*/ 0 h 16974"/>
                <a:gd name="connsiteX4" fmla="*/ 221 w 1861"/>
                <a:gd name="connsiteY4" fmla="*/ 8118 h 16974"/>
                <a:gd name="connsiteX5" fmla="*/ 221 w 1861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1" h="16974">
                  <a:moveTo>
                    <a:pt x="221" y="16974"/>
                  </a:moveTo>
                  <a:cubicBezTo>
                    <a:pt x="221" y="16974"/>
                    <a:pt x="221" y="11070"/>
                    <a:pt x="221" y="8856"/>
                  </a:cubicBezTo>
                  <a:cubicBezTo>
                    <a:pt x="0" y="5908"/>
                    <a:pt x="0" y="2948"/>
                    <a:pt x="221" y="0"/>
                  </a:cubicBezTo>
                  <a:lnTo>
                    <a:pt x="221" y="0"/>
                  </a:lnTo>
                  <a:cubicBezTo>
                    <a:pt x="-74" y="2698"/>
                    <a:pt x="-74" y="5420"/>
                    <a:pt x="221" y="8118"/>
                  </a:cubicBezTo>
                  <a:cubicBezTo>
                    <a:pt x="221" y="8118"/>
                    <a:pt x="3911" y="13284"/>
                    <a:pt x="221" y="16974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7B83BF8C-8A97-4C82-AFC1-C8A04161D8D7}"/>
                </a:ext>
              </a:extLst>
            </p:cNvPr>
            <p:cNvSpPr/>
            <p:nvPr/>
          </p:nvSpPr>
          <p:spPr>
            <a:xfrm>
              <a:off x="10247888" y="3759385"/>
              <a:ext cx="2283" cy="16974"/>
            </a:xfrm>
            <a:custGeom>
              <a:avLst/>
              <a:gdLst>
                <a:gd name="connsiteX0" fmla="*/ 316 w 2283"/>
                <a:gd name="connsiteY0" fmla="*/ 16974 h 16974"/>
                <a:gd name="connsiteX1" fmla="*/ 316 w 2283"/>
                <a:gd name="connsiteY1" fmla="*/ 8856 h 16974"/>
                <a:gd name="connsiteX2" fmla="*/ 316 w 2283"/>
                <a:gd name="connsiteY2" fmla="*/ 0 h 16974"/>
                <a:gd name="connsiteX3" fmla="*/ 316 w 2283"/>
                <a:gd name="connsiteY3" fmla="*/ 0 h 16974"/>
                <a:gd name="connsiteX4" fmla="*/ 316 w 2283"/>
                <a:gd name="connsiteY4" fmla="*/ 8118 h 16974"/>
                <a:gd name="connsiteX5" fmla="*/ 316 w 2283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3" h="16974">
                  <a:moveTo>
                    <a:pt x="316" y="16974"/>
                  </a:moveTo>
                  <a:cubicBezTo>
                    <a:pt x="1939" y="14511"/>
                    <a:pt x="1939" y="11319"/>
                    <a:pt x="316" y="8856"/>
                  </a:cubicBezTo>
                  <a:cubicBezTo>
                    <a:pt x="-105" y="5920"/>
                    <a:pt x="-105" y="2937"/>
                    <a:pt x="316" y="0"/>
                  </a:cubicBezTo>
                  <a:lnTo>
                    <a:pt x="316" y="0"/>
                  </a:lnTo>
                  <a:lnTo>
                    <a:pt x="316" y="8118"/>
                  </a:lnTo>
                  <a:cubicBezTo>
                    <a:pt x="316" y="8118"/>
                    <a:pt x="4744" y="13284"/>
                    <a:pt x="316" y="16974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4D86A1AB-F409-43E5-8ADB-FC5E7D4422EE}"/>
                </a:ext>
              </a:extLst>
            </p:cNvPr>
            <p:cNvSpPr/>
            <p:nvPr/>
          </p:nvSpPr>
          <p:spPr>
            <a:xfrm>
              <a:off x="10248203" y="3759385"/>
              <a:ext cx="1968" cy="16974"/>
            </a:xfrm>
            <a:custGeom>
              <a:avLst/>
              <a:gdLst>
                <a:gd name="connsiteX0" fmla="*/ 0 w 1968"/>
                <a:gd name="connsiteY0" fmla="*/ 16974 h 16974"/>
                <a:gd name="connsiteX1" fmla="*/ 0 w 1968"/>
                <a:gd name="connsiteY1" fmla="*/ 8856 h 16974"/>
                <a:gd name="connsiteX2" fmla="*/ 0 w 1968"/>
                <a:gd name="connsiteY2" fmla="*/ 0 h 16974"/>
                <a:gd name="connsiteX3" fmla="*/ 0 w 1968"/>
                <a:gd name="connsiteY3" fmla="*/ 0 h 16974"/>
                <a:gd name="connsiteX4" fmla="*/ 0 w 1968"/>
                <a:gd name="connsiteY4" fmla="*/ 8118 h 16974"/>
                <a:gd name="connsiteX5" fmla="*/ 0 w 1968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8" h="16974">
                  <a:moveTo>
                    <a:pt x="0" y="16974"/>
                  </a:moveTo>
                  <a:cubicBezTo>
                    <a:pt x="1624" y="14511"/>
                    <a:pt x="1624" y="11319"/>
                    <a:pt x="0" y="8856"/>
                  </a:cubicBezTo>
                  <a:cubicBezTo>
                    <a:pt x="0" y="8856"/>
                    <a:pt x="0" y="0"/>
                    <a:pt x="0" y="0"/>
                  </a:cubicBezTo>
                  <a:lnTo>
                    <a:pt x="0" y="0"/>
                  </a:lnTo>
                  <a:lnTo>
                    <a:pt x="0" y="8118"/>
                  </a:lnTo>
                  <a:cubicBezTo>
                    <a:pt x="0" y="8118"/>
                    <a:pt x="4428" y="13284"/>
                    <a:pt x="0" y="16974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6B2EC8D0-DC27-4739-AA4A-519D12605956}"/>
                </a:ext>
              </a:extLst>
            </p:cNvPr>
            <p:cNvSpPr/>
            <p:nvPr/>
          </p:nvSpPr>
          <p:spPr>
            <a:xfrm>
              <a:off x="10248587" y="3759385"/>
              <a:ext cx="1666" cy="16974"/>
            </a:xfrm>
            <a:custGeom>
              <a:avLst/>
              <a:gdLst>
                <a:gd name="connsiteX0" fmla="*/ 354 w 1666"/>
                <a:gd name="connsiteY0" fmla="*/ 16974 h 16974"/>
                <a:gd name="connsiteX1" fmla="*/ 354 w 1666"/>
                <a:gd name="connsiteY1" fmla="*/ 8856 h 16974"/>
                <a:gd name="connsiteX2" fmla="*/ 354 w 1666"/>
                <a:gd name="connsiteY2" fmla="*/ 0 h 16974"/>
                <a:gd name="connsiteX3" fmla="*/ 354 w 1666"/>
                <a:gd name="connsiteY3" fmla="*/ 0 h 16974"/>
                <a:gd name="connsiteX4" fmla="*/ 354 w 1666"/>
                <a:gd name="connsiteY4" fmla="*/ 8118 h 16974"/>
                <a:gd name="connsiteX5" fmla="*/ 354 w 1666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6" h="16974">
                  <a:moveTo>
                    <a:pt x="354" y="16974"/>
                  </a:moveTo>
                  <a:cubicBezTo>
                    <a:pt x="354" y="16974"/>
                    <a:pt x="354" y="11070"/>
                    <a:pt x="354" y="8856"/>
                  </a:cubicBezTo>
                  <a:cubicBezTo>
                    <a:pt x="-118" y="5922"/>
                    <a:pt x="-118" y="2934"/>
                    <a:pt x="354" y="0"/>
                  </a:cubicBezTo>
                  <a:lnTo>
                    <a:pt x="354" y="0"/>
                  </a:lnTo>
                  <a:lnTo>
                    <a:pt x="354" y="8118"/>
                  </a:lnTo>
                  <a:cubicBezTo>
                    <a:pt x="2103" y="10810"/>
                    <a:pt x="2103" y="14282"/>
                    <a:pt x="354" y="1697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C45C18FF-23A9-49BC-AB13-75657BDC271A}"/>
                </a:ext>
              </a:extLst>
            </p:cNvPr>
            <p:cNvSpPr/>
            <p:nvPr/>
          </p:nvSpPr>
          <p:spPr>
            <a:xfrm>
              <a:off x="10240824" y="3769717"/>
              <a:ext cx="8855" cy="10332"/>
            </a:xfrm>
            <a:custGeom>
              <a:avLst/>
              <a:gdLst>
                <a:gd name="connsiteX0" fmla="*/ 0 w 8855"/>
                <a:gd name="connsiteY0" fmla="*/ 10332 h 10332"/>
                <a:gd name="connsiteX1" fmla="*/ 0 w 8855"/>
                <a:gd name="connsiteY1" fmla="*/ 10332 h 10332"/>
                <a:gd name="connsiteX2" fmla="*/ 0 w 8855"/>
                <a:gd name="connsiteY2" fmla="*/ 10332 h 10332"/>
                <a:gd name="connsiteX3" fmla="*/ 0 w 8855"/>
                <a:gd name="connsiteY3" fmla="*/ 10332 h 10332"/>
                <a:gd name="connsiteX4" fmla="*/ 0 w 8855"/>
                <a:gd name="connsiteY4" fmla="*/ 6642 h 10332"/>
                <a:gd name="connsiteX5" fmla="*/ 0 w 8855"/>
                <a:gd name="connsiteY5" fmla="*/ 738 h 10332"/>
                <a:gd name="connsiteX6" fmla="*/ 0 w 8855"/>
                <a:gd name="connsiteY6" fmla="*/ 738 h 10332"/>
                <a:gd name="connsiteX7" fmla="*/ 0 w 8855"/>
                <a:gd name="connsiteY7" fmla="*/ 738 h 10332"/>
                <a:gd name="connsiteX8" fmla="*/ 0 w 8855"/>
                <a:gd name="connsiteY8" fmla="*/ 738 h 10332"/>
                <a:gd name="connsiteX9" fmla="*/ 0 w 8855"/>
                <a:gd name="connsiteY9" fmla="*/ 738 h 10332"/>
                <a:gd name="connsiteX10" fmla="*/ 0 w 8855"/>
                <a:gd name="connsiteY10" fmla="*/ 738 h 10332"/>
                <a:gd name="connsiteX11" fmla="*/ 0 w 8855"/>
                <a:gd name="connsiteY11" fmla="*/ 738 h 10332"/>
                <a:gd name="connsiteX12" fmla="*/ 0 w 8855"/>
                <a:gd name="connsiteY12" fmla="*/ 738 h 10332"/>
                <a:gd name="connsiteX13" fmla="*/ 0 w 8855"/>
                <a:gd name="connsiteY13" fmla="*/ 738 h 10332"/>
                <a:gd name="connsiteX14" fmla="*/ 4428 w 8855"/>
                <a:gd name="connsiteY14" fmla="*/ 738 h 10332"/>
                <a:gd name="connsiteX15" fmla="*/ 5166 w 8855"/>
                <a:gd name="connsiteY15" fmla="*/ 10332 h 10332"/>
                <a:gd name="connsiteX16" fmla="*/ 5166 w 8855"/>
                <a:gd name="connsiteY16" fmla="*/ 10332 h 10332"/>
                <a:gd name="connsiteX17" fmla="*/ 5166 w 8855"/>
                <a:gd name="connsiteY17" fmla="*/ 10332 h 10332"/>
                <a:gd name="connsiteX18" fmla="*/ 5166 w 8855"/>
                <a:gd name="connsiteY18" fmla="*/ 6642 h 10332"/>
                <a:gd name="connsiteX19" fmla="*/ 5166 w 8855"/>
                <a:gd name="connsiteY19" fmla="*/ 0 h 10332"/>
                <a:gd name="connsiteX20" fmla="*/ 5166 w 8855"/>
                <a:gd name="connsiteY20" fmla="*/ 0 h 10332"/>
                <a:gd name="connsiteX21" fmla="*/ 8856 w 8855"/>
                <a:gd name="connsiteY21" fmla="*/ 5904 h 10332"/>
                <a:gd name="connsiteX22" fmla="*/ 8856 w 8855"/>
                <a:gd name="connsiteY22" fmla="*/ 6642 h 10332"/>
                <a:gd name="connsiteX23" fmla="*/ 8856 w 8855"/>
                <a:gd name="connsiteY23" fmla="*/ 6642 h 10332"/>
                <a:gd name="connsiteX24" fmla="*/ 8856 w 8855"/>
                <a:gd name="connsiteY24" fmla="*/ 6642 h 10332"/>
                <a:gd name="connsiteX25" fmla="*/ 8856 w 8855"/>
                <a:gd name="connsiteY25" fmla="*/ 664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855" h="10332">
                  <a:moveTo>
                    <a:pt x="0" y="10332"/>
                  </a:moveTo>
                  <a:lnTo>
                    <a:pt x="0" y="10332"/>
                  </a:ln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lnTo>
                    <a:pt x="0" y="6642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4428" y="738"/>
                  </a:lnTo>
                  <a:close/>
                  <a:moveTo>
                    <a:pt x="5166" y="10332"/>
                  </a:moveTo>
                  <a:lnTo>
                    <a:pt x="5166" y="10332"/>
                  </a:lnTo>
                  <a:lnTo>
                    <a:pt x="5166" y="10332"/>
                  </a:lnTo>
                  <a:lnTo>
                    <a:pt x="5166" y="6642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8856" y="5904"/>
                  </a:lnTo>
                  <a:lnTo>
                    <a:pt x="8856" y="6642"/>
                  </a:lnTo>
                  <a:cubicBezTo>
                    <a:pt x="8856" y="6642"/>
                    <a:pt x="8856" y="6642"/>
                    <a:pt x="8856" y="6642"/>
                  </a:cubicBezTo>
                  <a:lnTo>
                    <a:pt x="8856" y="6642"/>
                  </a:lnTo>
                  <a:lnTo>
                    <a:pt x="8856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F9227C89-0982-42F5-9D49-69ED87B3B113}"/>
                </a:ext>
              </a:extLst>
            </p:cNvPr>
            <p:cNvSpPr/>
            <p:nvPr/>
          </p:nvSpPr>
          <p:spPr>
            <a:xfrm>
              <a:off x="10188093" y="3701821"/>
              <a:ext cx="8450" cy="14760"/>
            </a:xfrm>
            <a:custGeom>
              <a:avLst/>
              <a:gdLst>
                <a:gd name="connsiteX0" fmla="*/ 332 w 8450"/>
                <a:gd name="connsiteY0" fmla="*/ 14760 h 14760"/>
                <a:gd name="connsiteX1" fmla="*/ 332 w 8450"/>
                <a:gd name="connsiteY1" fmla="*/ 7380 h 14760"/>
                <a:gd name="connsiteX2" fmla="*/ 332 w 8450"/>
                <a:gd name="connsiteY2" fmla="*/ 0 h 14760"/>
                <a:gd name="connsiteX3" fmla="*/ 8450 w 8450"/>
                <a:gd name="connsiteY3" fmla="*/ 5166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50" h="14760">
                  <a:moveTo>
                    <a:pt x="332" y="14760"/>
                  </a:moveTo>
                  <a:cubicBezTo>
                    <a:pt x="120" y="12305"/>
                    <a:pt x="120" y="9835"/>
                    <a:pt x="332" y="7380"/>
                  </a:cubicBezTo>
                  <a:cubicBezTo>
                    <a:pt x="-111" y="4940"/>
                    <a:pt x="-111" y="2440"/>
                    <a:pt x="332" y="0"/>
                  </a:cubicBezTo>
                  <a:lnTo>
                    <a:pt x="8450" y="5166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32E94F1E-4A6F-4F8F-9DBF-BDDCD1F9048F}"/>
                </a:ext>
              </a:extLst>
            </p:cNvPr>
            <p:cNvSpPr/>
            <p:nvPr/>
          </p:nvSpPr>
          <p:spPr>
            <a:xfrm>
              <a:off x="10156692" y="3681158"/>
              <a:ext cx="38375" cy="25092"/>
            </a:xfrm>
            <a:custGeom>
              <a:avLst/>
              <a:gdLst>
                <a:gd name="connsiteX0" fmla="*/ 38376 w 38375"/>
                <a:gd name="connsiteY0" fmla="*/ 24354 h 25092"/>
                <a:gd name="connsiteX1" fmla="*/ 738 w 38375"/>
                <a:gd name="connsiteY1" fmla="*/ 0 h 25092"/>
                <a:gd name="connsiteX2" fmla="*/ 0 w 38375"/>
                <a:gd name="connsiteY2" fmla="*/ 738 h 25092"/>
                <a:gd name="connsiteX3" fmla="*/ 37638 w 38375"/>
                <a:gd name="connsiteY3" fmla="*/ 25092 h 25092"/>
                <a:gd name="connsiteX4" fmla="*/ 38376 w 38375"/>
                <a:gd name="connsiteY4" fmla="*/ 24354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5" h="25092">
                  <a:moveTo>
                    <a:pt x="38376" y="24354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37638" y="25092"/>
                  </a:lnTo>
                  <a:lnTo>
                    <a:pt x="38376" y="2435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5D18BC90-58EC-42C8-9A5B-29CC71380ADE}"/>
                </a:ext>
              </a:extLst>
            </p:cNvPr>
            <p:cNvSpPr/>
            <p:nvPr/>
          </p:nvSpPr>
          <p:spPr>
            <a:xfrm>
              <a:off x="10156692" y="3681895"/>
              <a:ext cx="38375" cy="25092"/>
            </a:xfrm>
            <a:custGeom>
              <a:avLst/>
              <a:gdLst>
                <a:gd name="connsiteX0" fmla="*/ 37638 w 38375"/>
                <a:gd name="connsiteY0" fmla="*/ 25092 h 25092"/>
                <a:gd name="connsiteX1" fmla="*/ 0 w 38375"/>
                <a:gd name="connsiteY1" fmla="*/ 0 h 25092"/>
                <a:gd name="connsiteX2" fmla="*/ 16974 w 38375"/>
                <a:gd name="connsiteY2" fmla="*/ 10332 h 25092"/>
                <a:gd name="connsiteX3" fmla="*/ 37638 w 38375"/>
                <a:gd name="connsiteY3" fmla="*/ 24354 h 25092"/>
                <a:gd name="connsiteX4" fmla="*/ 38376 w 38375"/>
                <a:gd name="connsiteY4" fmla="*/ 23616 h 25092"/>
                <a:gd name="connsiteX5" fmla="*/ 35424 w 38375"/>
                <a:gd name="connsiteY5" fmla="*/ 21402 h 25092"/>
                <a:gd name="connsiteX6" fmla="*/ 38376 w 38375"/>
                <a:gd name="connsiteY6" fmla="*/ 23616 h 25092"/>
                <a:gd name="connsiteX7" fmla="*/ 37638 w 38375"/>
                <a:gd name="connsiteY7" fmla="*/ 25092 h 25092"/>
                <a:gd name="connsiteX8" fmla="*/ 37638 w 38375"/>
                <a:gd name="connsiteY8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375" h="25092">
                  <a:moveTo>
                    <a:pt x="37638" y="25092"/>
                  </a:moveTo>
                  <a:lnTo>
                    <a:pt x="0" y="0"/>
                  </a:lnTo>
                  <a:lnTo>
                    <a:pt x="16974" y="10332"/>
                  </a:lnTo>
                  <a:lnTo>
                    <a:pt x="37638" y="24354"/>
                  </a:lnTo>
                  <a:lnTo>
                    <a:pt x="38376" y="23616"/>
                  </a:lnTo>
                  <a:lnTo>
                    <a:pt x="35424" y="21402"/>
                  </a:lnTo>
                  <a:lnTo>
                    <a:pt x="38376" y="23616"/>
                  </a:lnTo>
                  <a:lnTo>
                    <a:pt x="37638" y="25092"/>
                  </a:lnTo>
                  <a:lnTo>
                    <a:pt x="37638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921BB961-5159-43A4-866A-678B1B266458}"/>
                </a:ext>
              </a:extLst>
            </p:cNvPr>
            <p:cNvSpPr/>
            <p:nvPr/>
          </p:nvSpPr>
          <p:spPr>
            <a:xfrm>
              <a:off x="10165972" y="3685585"/>
              <a:ext cx="20977" cy="68633"/>
            </a:xfrm>
            <a:custGeom>
              <a:avLst/>
              <a:gdLst>
                <a:gd name="connsiteX0" fmla="*/ 313 w 20977"/>
                <a:gd name="connsiteY0" fmla="*/ 68634 h 68633"/>
                <a:gd name="connsiteX1" fmla="*/ 313 w 20977"/>
                <a:gd name="connsiteY1" fmla="*/ 68634 h 68633"/>
                <a:gd name="connsiteX2" fmla="*/ 313 w 20977"/>
                <a:gd name="connsiteY2" fmla="*/ 62730 h 68633"/>
                <a:gd name="connsiteX3" fmla="*/ 313 w 20977"/>
                <a:gd name="connsiteY3" fmla="*/ 57564 h 68633"/>
                <a:gd name="connsiteX4" fmla="*/ 313 w 20977"/>
                <a:gd name="connsiteY4" fmla="*/ 47970 h 68633"/>
                <a:gd name="connsiteX5" fmla="*/ 313 w 20977"/>
                <a:gd name="connsiteY5" fmla="*/ 27306 h 68633"/>
                <a:gd name="connsiteX6" fmla="*/ 313 w 20977"/>
                <a:gd name="connsiteY6" fmla="*/ 5904 h 68633"/>
                <a:gd name="connsiteX7" fmla="*/ 313 w 20977"/>
                <a:gd name="connsiteY7" fmla="*/ 0 h 68633"/>
                <a:gd name="connsiteX8" fmla="*/ 15811 w 20977"/>
                <a:gd name="connsiteY8" fmla="*/ 11070 h 68633"/>
                <a:gd name="connsiteX9" fmla="*/ 15811 w 20977"/>
                <a:gd name="connsiteY9" fmla="*/ 31734 h 68633"/>
                <a:gd name="connsiteX10" fmla="*/ 20977 w 20977"/>
                <a:gd name="connsiteY10" fmla="*/ 48708 h 6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7" h="68633">
                  <a:moveTo>
                    <a:pt x="313" y="68634"/>
                  </a:moveTo>
                  <a:lnTo>
                    <a:pt x="313" y="68634"/>
                  </a:lnTo>
                  <a:lnTo>
                    <a:pt x="313" y="62730"/>
                  </a:lnTo>
                  <a:cubicBezTo>
                    <a:pt x="-45" y="61027"/>
                    <a:pt x="-45" y="59267"/>
                    <a:pt x="313" y="57564"/>
                  </a:cubicBezTo>
                  <a:cubicBezTo>
                    <a:pt x="-104" y="54380"/>
                    <a:pt x="-104" y="51154"/>
                    <a:pt x="313" y="47970"/>
                  </a:cubicBezTo>
                  <a:cubicBezTo>
                    <a:pt x="-89" y="41088"/>
                    <a:pt x="-89" y="34188"/>
                    <a:pt x="313" y="27306"/>
                  </a:cubicBezTo>
                  <a:cubicBezTo>
                    <a:pt x="1044" y="20191"/>
                    <a:pt x="1044" y="13019"/>
                    <a:pt x="313" y="5904"/>
                  </a:cubicBezTo>
                  <a:cubicBezTo>
                    <a:pt x="313" y="5904"/>
                    <a:pt x="313" y="5904"/>
                    <a:pt x="313" y="0"/>
                  </a:cubicBezTo>
                  <a:lnTo>
                    <a:pt x="15811" y="11070"/>
                  </a:lnTo>
                  <a:lnTo>
                    <a:pt x="15811" y="31734"/>
                  </a:lnTo>
                  <a:cubicBezTo>
                    <a:pt x="16463" y="37664"/>
                    <a:pt x="18215" y="43420"/>
                    <a:pt x="20977" y="48708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D56FBF46-FE1F-41A2-A0F7-158DC323AA85}"/>
                </a:ext>
              </a:extLst>
            </p:cNvPr>
            <p:cNvSpPr/>
            <p:nvPr/>
          </p:nvSpPr>
          <p:spPr>
            <a:xfrm>
              <a:off x="10161857" y="3734293"/>
              <a:ext cx="11807" cy="19925"/>
            </a:xfrm>
            <a:custGeom>
              <a:avLst/>
              <a:gdLst>
                <a:gd name="connsiteX0" fmla="*/ 4428 w 11807"/>
                <a:gd name="connsiteY0" fmla="*/ 19926 h 19925"/>
                <a:gd name="connsiteX1" fmla="*/ 738 w 11807"/>
                <a:gd name="connsiteY1" fmla="*/ 19926 h 19925"/>
                <a:gd name="connsiteX2" fmla="*/ 738 w 11807"/>
                <a:gd name="connsiteY2" fmla="*/ 16236 h 19925"/>
                <a:gd name="connsiteX3" fmla="*/ 738 w 11807"/>
                <a:gd name="connsiteY3" fmla="*/ 16236 h 19925"/>
                <a:gd name="connsiteX4" fmla="*/ 738 w 11807"/>
                <a:gd name="connsiteY4" fmla="*/ 16236 h 19925"/>
                <a:gd name="connsiteX5" fmla="*/ 738 w 11807"/>
                <a:gd name="connsiteY5" fmla="*/ 16236 h 19925"/>
                <a:gd name="connsiteX6" fmla="*/ 738 w 11807"/>
                <a:gd name="connsiteY6" fmla="*/ 16236 h 19925"/>
                <a:gd name="connsiteX7" fmla="*/ 738 w 11807"/>
                <a:gd name="connsiteY7" fmla="*/ 9594 h 19925"/>
                <a:gd name="connsiteX8" fmla="*/ 738 w 11807"/>
                <a:gd name="connsiteY8" fmla="*/ 16236 h 19925"/>
                <a:gd name="connsiteX9" fmla="*/ 738 w 11807"/>
                <a:gd name="connsiteY9" fmla="*/ 16236 h 19925"/>
                <a:gd name="connsiteX10" fmla="*/ 738 w 11807"/>
                <a:gd name="connsiteY10" fmla="*/ 16236 h 19925"/>
                <a:gd name="connsiteX11" fmla="*/ 738 w 11807"/>
                <a:gd name="connsiteY11" fmla="*/ 16236 h 19925"/>
                <a:gd name="connsiteX12" fmla="*/ 738 w 11807"/>
                <a:gd name="connsiteY12" fmla="*/ 19926 h 19925"/>
                <a:gd name="connsiteX13" fmla="*/ 738 w 11807"/>
                <a:gd name="connsiteY13" fmla="*/ 19926 h 19925"/>
                <a:gd name="connsiteX14" fmla="*/ 11808 w 11807"/>
                <a:gd name="connsiteY14" fmla="*/ 0 h 19925"/>
                <a:gd name="connsiteX15" fmla="*/ 11808 w 11807"/>
                <a:gd name="connsiteY15" fmla="*/ 0 h 19925"/>
                <a:gd name="connsiteX16" fmla="*/ 0 w 11807"/>
                <a:gd name="connsiteY16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807" h="19925">
                  <a:moveTo>
                    <a:pt x="4428" y="19926"/>
                  </a:moveTo>
                  <a:lnTo>
                    <a:pt x="738" y="19926"/>
                  </a:lnTo>
                  <a:cubicBezTo>
                    <a:pt x="1086" y="18721"/>
                    <a:pt x="1086" y="17441"/>
                    <a:pt x="738" y="16236"/>
                  </a:cubicBezTo>
                  <a:lnTo>
                    <a:pt x="738" y="16236"/>
                  </a:lnTo>
                  <a:lnTo>
                    <a:pt x="738" y="16236"/>
                  </a:lnTo>
                  <a:lnTo>
                    <a:pt x="738" y="16236"/>
                  </a:lnTo>
                  <a:lnTo>
                    <a:pt x="738" y="16236"/>
                  </a:lnTo>
                  <a:cubicBezTo>
                    <a:pt x="468" y="14030"/>
                    <a:pt x="468" y="11800"/>
                    <a:pt x="738" y="9594"/>
                  </a:cubicBezTo>
                  <a:cubicBezTo>
                    <a:pt x="468" y="11800"/>
                    <a:pt x="468" y="14030"/>
                    <a:pt x="738" y="16236"/>
                  </a:cubicBezTo>
                  <a:lnTo>
                    <a:pt x="738" y="16236"/>
                  </a:lnTo>
                  <a:lnTo>
                    <a:pt x="738" y="16236"/>
                  </a:lnTo>
                  <a:lnTo>
                    <a:pt x="738" y="16236"/>
                  </a:lnTo>
                  <a:cubicBezTo>
                    <a:pt x="455" y="17450"/>
                    <a:pt x="455" y="18712"/>
                    <a:pt x="738" y="19926"/>
                  </a:cubicBezTo>
                  <a:lnTo>
                    <a:pt x="738" y="19926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0" y="19926"/>
                  </a:ln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3487E49F-679F-4E64-9B84-27BB1BCA4989}"/>
                </a:ext>
              </a:extLst>
            </p:cNvPr>
            <p:cNvSpPr/>
            <p:nvPr/>
          </p:nvSpPr>
          <p:spPr>
            <a:xfrm>
              <a:off x="10166083" y="3732080"/>
              <a:ext cx="12010" cy="22139"/>
            </a:xfrm>
            <a:custGeom>
              <a:avLst/>
              <a:gdLst>
                <a:gd name="connsiteX0" fmla="*/ 203 w 12010"/>
                <a:gd name="connsiteY0" fmla="*/ 22140 h 22139"/>
                <a:gd name="connsiteX1" fmla="*/ 203 w 12010"/>
                <a:gd name="connsiteY1" fmla="*/ 22140 h 22139"/>
                <a:gd name="connsiteX2" fmla="*/ 203 w 12010"/>
                <a:gd name="connsiteY2" fmla="*/ 18450 h 22139"/>
                <a:gd name="connsiteX3" fmla="*/ 203 w 12010"/>
                <a:gd name="connsiteY3" fmla="*/ 13284 h 22139"/>
                <a:gd name="connsiteX4" fmla="*/ 203 w 12010"/>
                <a:gd name="connsiteY4" fmla="*/ 13284 h 22139"/>
                <a:gd name="connsiteX5" fmla="*/ 203 w 12010"/>
                <a:gd name="connsiteY5" fmla="*/ 13284 h 22139"/>
                <a:gd name="connsiteX6" fmla="*/ 203 w 12010"/>
                <a:gd name="connsiteY6" fmla="*/ 6642 h 22139"/>
                <a:gd name="connsiteX7" fmla="*/ 203 w 12010"/>
                <a:gd name="connsiteY7" fmla="*/ 6642 h 22139"/>
                <a:gd name="connsiteX8" fmla="*/ 203 w 12010"/>
                <a:gd name="connsiteY8" fmla="*/ 13284 h 22139"/>
                <a:gd name="connsiteX9" fmla="*/ 203 w 12010"/>
                <a:gd name="connsiteY9" fmla="*/ 13284 h 22139"/>
                <a:gd name="connsiteX10" fmla="*/ 203 w 12010"/>
                <a:gd name="connsiteY10" fmla="*/ 13284 h 22139"/>
                <a:gd name="connsiteX11" fmla="*/ 203 w 12010"/>
                <a:gd name="connsiteY11" fmla="*/ 19188 h 22139"/>
                <a:gd name="connsiteX12" fmla="*/ 203 w 12010"/>
                <a:gd name="connsiteY12" fmla="*/ 19188 h 22139"/>
                <a:gd name="connsiteX13" fmla="*/ 5369 w 12010"/>
                <a:gd name="connsiteY13" fmla="*/ 9594 h 22139"/>
                <a:gd name="connsiteX14" fmla="*/ 12011 w 12010"/>
                <a:gd name="connsiteY14" fmla="*/ 0 h 22139"/>
                <a:gd name="connsiteX15" fmla="*/ 6107 w 12010"/>
                <a:gd name="connsiteY15" fmla="*/ 9594 h 22139"/>
                <a:gd name="connsiteX16" fmla="*/ 203 w 12010"/>
                <a:gd name="connsiteY16" fmla="*/ 19926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010" h="22139">
                  <a:moveTo>
                    <a:pt x="203" y="22140"/>
                  </a:moveTo>
                  <a:cubicBezTo>
                    <a:pt x="203" y="22140"/>
                    <a:pt x="203" y="22140"/>
                    <a:pt x="203" y="22140"/>
                  </a:cubicBezTo>
                  <a:cubicBezTo>
                    <a:pt x="203" y="22140"/>
                    <a:pt x="203" y="22140"/>
                    <a:pt x="203" y="18450"/>
                  </a:cubicBezTo>
                  <a:cubicBezTo>
                    <a:pt x="-61" y="16738"/>
                    <a:pt x="-61" y="14996"/>
                    <a:pt x="203" y="13284"/>
                  </a:cubicBezTo>
                  <a:lnTo>
                    <a:pt x="203" y="13284"/>
                  </a:lnTo>
                  <a:lnTo>
                    <a:pt x="203" y="13284"/>
                  </a:lnTo>
                  <a:cubicBezTo>
                    <a:pt x="-68" y="11078"/>
                    <a:pt x="-68" y="8848"/>
                    <a:pt x="203" y="6642"/>
                  </a:cubicBezTo>
                  <a:lnTo>
                    <a:pt x="203" y="6642"/>
                  </a:lnTo>
                  <a:cubicBezTo>
                    <a:pt x="-68" y="8848"/>
                    <a:pt x="-68" y="11078"/>
                    <a:pt x="203" y="13284"/>
                  </a:cubicBezTo>
                  <a:lnTo>
                    <a:pt x="203" y="13284"/>
                  </a:lnTo>
                  <a:lnTo>
                    <a:pt x="203" y="13284"/>
                  </a:lnTo>
                  <a:cubicBezTo>
                    <a:pt x="203" y="13284"/>
                    <a:pt x="203" y="13284"/>
                    <a:pt x="203" y="19188"/>
                  </a:cubicBezTo>
                  <a:lnTo>
                    <a:pt x="203" y="19188"/>
                  </a:lnTo>
                  <a:cubicBezTo>
                    <a:pt x="2179" y="16133"/>
                    <a:pt x="3907" y="12925"/>
                    <a:pt x="5369" y="9594"/>
                  </a:cubicBezTo>
                  <a:cubicBezTo>
                    <a:pt x="11273" y="0"/>
                    <a:pt x="11273" y="0"/>
                    <a:pt x="12011" y="0"/>
                  </a:cubicBezTo>
                  <a:lnTo>
                    <a:pt x="6107" y="9594"/>
                  </a:lnTo>
                  <a:lnTo>
                    <a:pt x="203" y="19926"/>
                  </a:ln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B4D5E2D3-2C8F-470E-B3F6-0736B2755BE1}"/>
                </a:ext>
              </a:extLst>
            </p:cNvPr>
            <p:cNvSpPr/>
            <p:nvPr/>
          </p:nvSpPr>
          <p:spPr>
            <a:xfrm>
              <a:off x="10166094" y="3726176"/>
              <a:ext cx="11999" cy="27305"/>
            </a:xfrm>
            <a:custGeom>
              <a:avLst/>
              <a:gdLst>
                <a:gd name="connsiteX0" fmla="*/ 192 w 11999"/>
                <a:gd name="connsiteY0" fmla="*/ 27306 h 27305"/>
                <a:gd name="connsiteX1" fmla="*/ 192 w 11999"/>
                <a:gd name="connsiteY1" fmla="*/ 27306 h 27305"/>
                <a:gd name="connsiteX2" fmla="*/ 192 w 11999"/>
                <a:gd name="connsiteY2" fmla="*/ 23616 h 27305"/>
                <a:gd name="connsiteX3" fmla="*/ 192 w 11999"/>
                <a:gd name="connsiteY3" fmla="*/ 15498 h 27305"/>
                <a:gd name="connsiteX4" fmla="*/ 192 w 11999"/>
                <a:gd name="connsiteY4" fmla="*/ 15498 h 27305"/>
                <a:gd name="connsiteX5" fmla="*/ 192 w 11999"/>
                <a:gd name="connsiteY5" fmla="*/ 9594 h 27305"/>
                <a:gd name="connsiteX6" fmla="*/ 192 w 11999"/>
                <a:gd name="connsiteY6" fmla="*/ 9594 h 27305"/>
                <a:gd name="connsiteX7" fmla="*/ 192 w 11999"/>
                <a:gd name="connsiteY7" fmla="*/ 15498 h 27305"/>
                <a:gd name="connsiteX8" fmla="*/ 192 w 11999"/>
                <a:gd name="connsiteY8" fmla="*/ 15498 h 27305"/>
                <a:gd name="connsiteX9" fmla="*/ 192 w 11999"/>
                <a:gd name="connsiteY9" fmla="*/ 15498 h 27305"/>
                <a:gd name="connsiteX10" fmla="*/ 192 w 11999"/>
                <a:gd name="connsiteY10" fmla="*/ 15498 h 27305"/>
                <a:gd name="connsiteX11" fmla="*/ 192 w 11999"/>
                <a:gd name="connsiteY11" fmla="*/ 19188 h 27305"/>
                <a:gd name="connsiteX12" fmla="*/ 4619 w 11999"/>
                <a:gd name="connsiteY12" fmla="*/ 11070 h 27305"/>
                <a:gd name="connsiteX13" fmla="*/ 11999 w 11999"/>
                <a:gd name="connsiteY13" fmla="*/ 0 h 27305"/>
                <a:gd name="connsiteX14" fmla="*/ 5357 w 11999"/>
                <a:gd name="connsiteY14" fmla="*/ 11070 h 27305"/>
                <a:gd name="connsiteX15" fmla="*/ 192 w 11999"/>
                <a:gd name="connsiteY15" fmla="*/ 1918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999" h="27305">
                  <a:moveTo>
                    <a:pt x="192" y="27306"/>
                  </a:moveTo>
                  <a:lnTo>
                    <a:pt x="192" y="27306"/>
                  </a:lnTo>
                  <a:cubicBezTo>
                    <a:pt x="192" y="27306"/>
                    <a:pt x="192" y="27306"/>
                    <a:pt x="192" y="23616"/>
                  </a:cubicBezTo>
                  <a:lnTo>
                    <a:pt x="192" y="15498"/>
                  </a:lnTo>
                  <a:lnTo>
                    <a:pt x="192" y="15498"/>
                  </a:lnTo>
                  <a:cubicBezTo>
                    <a:pt x="-64" y="13539"/>
                    <a:pt x="-64" y="11553"/>
                    <a:pt x="192" y="9594"/>
                  </a:cubicBezTo>
                  <a:lnTo>
                    <a:pt x="192" y="9594"/>
                  </a:lnTo>
                  <a:cubicBezTo>
                    <a:pt x="-64" y="11553"/>
                    <a:pt x="-64" y="13539"/>
                    <a:pt x="192" y="15498"/>
                  </a:cubicBezTo>
                  <a:lnTo>
                    <a:pt x="192" y="15498"/>
                  </a:lnTo>
                  <a:lnTo>
                    <a:pt x="192" y="15498"/>
                  </a:lnTo>
                  <a:lnTo>
                    <a:pt x="192" y="15498"/>
                  </a:lnTo>
                  <a:lnTo>
                    <a:pt x="192" y="19188"/>
                  </a:lnTo>
                  <a:lnTo>
                    <a:pt x="4619" y="11070"/>
                  </a:lnTo>
                  <a:cubicBezTo>
                    <a:pt x="11261" y="738"/>
                    <a:pt x="11261" y="0"/>
                    <a:pt x="11999" y="0"/>
                  </a:cubicBezTo>
                  <a:cubicBezTo>
                    <a:pt x="9428" y="3463"/>
                    <a:pt x="7203" y="7171"/>
                    <a:pt x="5357" y="11070"/>
                  </a:cubicBezTo>
                  <a:lnTo>
                    <a:pt x="192" y="19188"/>
                  </a:lnTo>
                  <a:close/>
                </a:path>
              </a:pathLst>
            </a:custGeom>
            <a:solidFill>
              <a:srgbClr val="12233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03F17F42-EF31-4C13-A717-8A84B2132BDF}"/>
                </a:ext>
              </a:extLst>
            </p:cNvPr>
            <p:cNvSpPr/>
            <p:nvPr/>
          </p:nvSpPr>
          <p:spPr>
            <a:xfrm>
              <a:off x="10165945" y="3725437"/>
              <a:ext cx="12148" cy="28044"/>
            </a:xfrm>
            <a:custGeom>
              <a:avLst/>
              <a:gdLst>
                <a:gd name="connsiteX0" fmla="*/ 340 w 12148"/>
                <a:gd name="connsiteY0" fmla="*/ 28044 h 28044"/>
                <a:gd name="connsiteX1" fmla="*/ 340 w 12148"/>
                <a:gd name="connsiteY1" fmla="*/ 28044 h 28044"/>
                <a:gd name="connsiteX2" fmla="*/ 340 w 12148"/>
                <a:gd name="connsiteY2" fmla="*/ 24354 h 28044"/>
                <a:gd name="connsiteX3" fmla="*/ 340 w 12148"/>
                <a:gd name="connsiteY3" fmla="*/ 24354 h 28044"/>
                <a:gd name="connsiteX4" fmla="*/ 340 w 12148"/>
                <a:gd name="connsiteY4" fmla="*/ 16236 h 28044"/>
                <a:gd name="connsiteX5" fmla="*/ 340 w 12148"/>
                <a:gd name="connsiteY5" fmla="*/ 16236 h 28044"/>
                <a:gd name="connsiteX6" fmla="*/ 340 w 12148"/>
                <a:gd name="connsiteY6" fmla="*/ 9594 h 28044"/>
                <a:gd name="connsiteX7" fmla="*/ 340 w 12148"/>
                <a:gd name="connsiteY7" fmla="*/ 9594 h 28044"/>
                <a:gd name="connsiteX8" fmla="*/ 340 w 12148"/>
                <a:gd name="connsiteY8" fmla="*/ 15498 h 28044"/>
                <a:gd name="connsiteX9" fmla="*/ 340 w 12148"/>
                <a:gd name="connsiteY9" fmla="*/ 15498 h 28044"/>
                <a:gd name="connsiteX10" fmla="*/ 340 w 12148"/>
                <a:gd name="connsiteY10" fmla="*/ 15498 h 28044"/>
                <a:gd name="connsiteX11" fmla="*/ 340 w 12148"/>
                <a:gd name="connsiteY11" fmla="*/ 15498 h 28044"/>
                <a:gd name="connsiteX12" fmla="*/ 340 w 12148"/>
                <a:gd name="connsiteY12" fmla="*/ 19188 h 28044"/>
                <a:gd name="connsiteX13" fmla="*/ 6982 w 12148"/>
                <a:gd name="connsiteY13" fmla="*/ 7380 h 28044"/>
                <a:gd name="connsiteX14" fmla="*/ 12148 w 12148"/>
                <a:gd name="connsiteY14" fmla="*/ 0 h 28044"/>
                <a:gd name="connsiteX15" fmla="*/ 6982 w 12148"/>
                <a:gd name="connsiteY15" fmla="*/ 7380 h 28044"/>
                <a:gd name="connsiteX16" fmla="*/ 340 w 12148"/>
                <a:gd name="connsiteY16" fmla="*/ 19188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48" h="28044">
                  <a:moveTo>
                    <a:pt x="340" y="28044"/>
                  </a:moveTo>
                  <a:lnTo>
                    <a:pt x="340" y="28044"/>
                  </a:lnTo>
                  <a:cubicBezTo>
                    <a:pt x="-113" y="26856"/>
                    <a:pt x="-113" y="25542"/>
                    <a:pt x="340" y="24354"/>
                  </a:cubicBezTo>
                  <a:lnTo>
                    <a:pt x="340" y="24354"/>
                  </a:lnTo>
                  <a:lnTo>
                    <a:pt x="340" y="16236"/>
                  </a:lnTo>
                  <a:lnTo>
                    <a:pt x="340" y="16236"/>
                  </a:lnTo>
                  <a:cubicBezTo>
                    <a:pt x="70" y="14030"/>
                    <a:pt x="70" y="11800"/>
                    <a:pt x="340" y="9594"/>
                  </a:cubicBezTo>
                  <a:lnTo>
                    <a:pt x="340" y="9594"/>
                  </a:lnTo>
                  <a:cubicBezTo>
                    <a:pt x="85" y="11553"/>
                    <a:pt x="85" y="13539"/>
                    <a:pt x="340" y="15498"/>
                  </a:cubicBezTo>
                  <a:lnTo>
                    <a:pt x="340" y="15498"/>
                  </a:lnTo>
                  <a:lnTo>
                    <a:pt x="340" y="15498"/>
                  </a:lnTo>
                  <a:lnTo>
                    <a:pt x="340" y="15498"/>
                  </a:lnTo>
                  <a:lnTo>
                    <a:pt x="340" y="19188"/>
                  </a:lnTo>
                  <a:cubicBezTo>
                    <a:pt x="340" y="19188"/>
                    <a:pt x="4030" y="12546"/>
                    <a:pt x="6982" y="7380"/>
                  </a:cubicBezTo>
                  <a:cubicBezTo>
                    <a:pt x="9934" y="2214"/>
                    <a:pt x="11410" y="0"/>
                    <a:pt x="12148" y="0"/>
                  </a:cubicBezTo>
                  <a:lnTo>
                    <a:pt x="6982" y="7380"/>
                  </a:lnTo>
                  <a:cubicBezTo>
                    <a:pt x="4449" y="11128"/>
                    <a:pt x="2227" y="15077"/>
                    <a:pt x="340" y="19188"/>
                  </a:cubicBezTo>
                  <a:close/>
                </a:path>
              </a:pathLst>
            </a:custGeom>
            <a:solidFill>
              <a:srgbClr val="12233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id="{34259A1B-40D0-43E6-A31F-2C659BE10960}"/>
                </a:ext>
              </a:extLst>
            </p:cNvPr>
            <p:cNvSpPr/>
            <p:nvPr/>
          </p:nvSpPr>
          <p:spPr>
            <a:xfrm>
              <a:off x="10165945" y="3722485"/>
              <a:ext cx="12390" cy="30996"/>
            </a:xfrm>
            <a:custGeom>
              <a:avLst/>
              <a:gdLst>
                <a:gd name="connsiteX0" fmla="*/ 340 w 12390"/>
                <a:gd name="connsiteY0" fmla="*/ 30996 h 30996"/>
                <a:gd name="connsiteX1" fmla="*/ 340 w 12390"/>
                <a:gd name="connsiteY1" fmla="*/ 30996 h 30996"/>
                <a:gd name="connsiteX2" fmla="*/ 340 w 12390"/>
                <a:gd name="connsiteY2" fmla="*/ 27306 h 30996"/>
                <a:gd name="connsiteX3" fmla="*/ 340 w 12390"/>
                <a:gd name="connsiteY3" fmla="*/ 27306 h 30996"/>
                <a:gd name="connsiteX4" fmla="*/ 340 w 12390"/>
                <a:gd name="connsiteY4" fmla="*/ 19188 h 30996"/>
                <a:gd name="connsiteX5" fmla="*/ 340 w 12390"/>
                <a:gd name="connsiteY5" fmla="*/ 19188 h 30996"/>
                <a:gd name="connsiteX6" fmla="*/ 340 w 12390"/>
                <a:gd name="connsiteY6" fmla="*/ 12546 h 30996"/>
                <a:gd name="connsiteX7" fmla="*/ 340 w 12390"/>
                <a:gd name="connsiteY7" fmla="*/ 12546 h 30996"/>
                <a:gd name="connsiteX8" fmla="*/ 340 w 12390"/>
                <a:gd name="connsiteY8" fmla="*/ 18450 h 30996"/>
                <a:gd name="connsiteX9" fmla="*/ 340 w 12390"/>
                <a:gd name="connsiteY9" fmla="*/ 18450 h 30996"/>
                <a:gd name="connsiteX10" fmla="*/ 340 w 12390"/>
                <a:gd name="connsiteY10" fmla="*/ 18450 h 30996"/>
                <a:gd name="connsiteX11" fmla="*/ 340 w 12390"/>
                <a:gd name="connsiteY11" fmla="*/ 18450 h 30996"/>
                <a:gd name="connsiteX12" fmla="*/ 340 w 12390"/>
                <a:gd name="connsiteY12" fmla="*/ 18450 h 30996"/>
                <a:gd name="connsiteX13" fmla="*/ 340 w 12390"/>
                <a:gd name="connsiteY13" fmla="*/ 18450 h 30996"/>
                <a:gd name="connsiteX14" fmla="*/ 6244 w 12390"/>
                <a:gd name="connsiteY14" fmla="*/ 8118 h 30996"/>
                <a:gd name="connsiteX15" fmla="*/ 12148 w 12390"/>
                <a:gd name="connsiteY15" fmla="*/ 0 h 30996"/>
                <a:gd name="connsiteX16" fmla="*/ 6982 w 12390"/>
                <a:gd name="connsiteY16" fmla="*/ 8118 h 30996"/>
                <a:gd name="connsiteX17" fmla="*/ 340 w 12390"/>
                <a:gd name="connsiteY17" fmla="*/ 19188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390" h="30996">
                  <a:moveTo>
                    <a:pt x="340" y="30996"/>
                  </a:moveTo>
                  <a:lnTo>
                    <a:pt x="340" y="30996"/>
                  </a:lnTo>
                  <a:cubicBezTo>
                    <a:pt x="-113" y="29808"/>
                    <a:pt x="-113" y="28494"/>
                    <a:pt x="340" y="27306"/>
                  </a:cubicBezTo>
                  <a:lnTo>
                    <a:pt x="340" y="27306"/>
                  </a:lnTo>
                  <a:lnTo>
                    <a:pt x="340" y="19188"/>
                  </a:lnTo>
                  <a:lnTo>
                    <a:pt x="340" y="19188"/>
                  </a:lnTo>
                  <a:cubicBezTo>
                    <a:pt x="70" y="16982"/>
                    <a:pt x="70" y="14752"/>
                    <a:pt x="340" y="12546"/>
                  </a:cubicBezTo>
                  <a:lnTo>
                    <a:pt x="340" y="12546"/>
                  </a:lnTo>
                  <a:cubicBezTo>
                    <a:pt x="85" y="14505"/>
                    <a:pt x="85" y="16491"/>
                    <a:pt x="340" y="18450"/>
                  </a:cubicBezTo>
                  <a:lnTo>
                    <a:pt x="340" y="18450"/>
                  </a:lnTo>
                  <a:lnTo>
                    <a:pt x="340" y="18450"/>
                  </a:lnTo>
                  <a:cubicBezTo>
                    <a:pt x="340" y="18450"/>
                    <a:pt x="340" y="18450"/>
                    <a:pt x="340" y="18450"/>
                  </a:cubicBezTo>
                  <a:lnTo>
                    <a:pt x="340" y="18450"/>
                  </a:lnTo>
                  <a:cubicBezTo>
                    <a:pt x="340" y="18450"/>
                    <a:pt x="340" y="18450"/>
                    <a:pt x="340" y="18450"/>
                  </a:cubicBezTo>
                  <a:lnTo>
                    <a:pt x="6244" y="8118"/>
                  </a:lnTo>
                  <a:cubicBezTo>
                    <a:pt x="11410" y="738"/>
                    <a:pt x="11410" y="0"/>
                    <a:pt x="12148" y="0"/>
                  </a:cubicBezTo>
                  <a:cubicBezTo>
                    <a:pt x="12886" y="0"/>
                    <a:pt x="12148" y="4428"/>
                    <a:pt x="6982" y="8118"/>
                  </a:cubicBezTo>
                  <a:cubicBezTo>
                    <a:pt x="4450" y="11607"/>
                    <a:pt x="2227" y="15311"/>
                    <a:pt x="340" y="19188"/>
                  </a:cubicBezTo>
                  <a:close/>
                </a:path>
              </a:pathLst>
            </a:custGeom>
            <a:solidFill>
              <a:srgbClr val="1224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id="{0695944A-2F73-448D-9F9D-1C88624899C6}"/>
                </a:ext>
              </a:extLst>
            </p:cNvPr>
            <p:cNvSpPr/>
            <p:nvPr/>
          </p:nvSpPr>
          <p:spPr>
            <a:xfrm>
              <a:off x="10166094" y="3735032"/>
              <a:ext cx="11999" cy="18450"/>
            </a:xfrm>
            <a:custGeom>
              <a:avLst/>
              <a:gdLst>
                <a:gd name="connsiteX0" fmla="*/ 192 w 11999"/>
                <a:gd name="connsiteY0" fmla="*/ 17712 h 18450"/>
                <a:gd name="connsiteX1" fmla="*/ 192 w 11999"/>
                <a:gd name="connsiteY1" fmla="*/ 17712 h 18450"/>
                <a:gd name="connsiteX2" fmla="*/ 192 w 11999"/>
                <a:gd name="connsiteY2" fmla="*/ 17712 h 18450"/>
                <a:gd name="connsiteX3" fmla="*/ 192 w 11999"/>
                <a:gd name="connsiteY3" fmla="*/ 17712 h 18450"/>
                <a:gd name="connsiteX4" fmla="*/ 192 w 11999"/>
                <a:gd name="connsiteY4" fmla="*/ 13284 h 18450"/>
                <a:gd name="connsiteX5" fmla="*/ 192 w 11999"/>
                <a:gd name="connsiteY5" fmla="*/ 13284 h 18450"/>
                <a:gd name="connsiteX6" fmla="*/ 192 w 11999"/>
                <a:gd name="connsiteY6" fmla="*/ 6642 h 18450"/>
                <a:gd name="connsiteX7" fmla="*/ 192 w 11999"/>
                <a:gd name="connsiteY7" fmla="*/ 6642 h 18450"/>
                <a:gd name="connsiteX8" fmla="*/ 192 w 11999"/>
                <a:gd name="connsiteY8" fmla="*/ 12546 h 18450"/>
                <a:gd name="connsiteX9" fmla="*/ 192 w 11999"/>
                <a:gd name="connsiteY9" fmla="*/ 12546 h 18450"/>
                <a:gd name="connsiteX10" fmla="*/ 192 w 11999"/>
                <a:gd name="connsiteY10" fmla="*/ 12546 h 18450"/>
                <a:gd name="connsiteX11" fmla="*/ 192 w 11999"/>
                <a:gd name="connsiteY11" fmla="*/ 12546 h 18450"/>
                <a:gd name="connsiteX12" fmla="*/ 192 w 11999"/>
                <a:gd name="connsiteY12" fmla="*/ 18450 h 18450"/>
                <a:gd name="connsiteX13" fmla="*/ 192 w 11999"/>
                <a:gd name="connsiteY13" fmla="*/ 18450 h 18450"/>
                <a:gd name="connsiteX14" fmla="*/ 5357 w 11999"/>
                <a:gd name="connsiteY14" fmla="*/ 10332 h 18450"/>
                <a:gd name="connsiteX15" fmla="*/ 11999 w 11999"/>
                <a:gd name="connsiteY15" fmla="*/ 0 h 18450"/>
                <a:gd name="connsiteX16" fmla="*/ 5357 w 11999"/>
                <a:gd name="connsiteY16" fmla="*/ 10332 h 18450"/>
                <a:gd name="connsiteX17" fmla="*/ 192 w 11999"/>
                <a:gd name="connsiteY17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999" h="18450">
                  <a:moveTo>
                    <a:pt x="192" y="17712"/>
                  </a:moveTo>
                  <a:lnTo>
                    <a:pt x="192" y="17712"/>
                  </a:lnTo>
                  <a:lnTo>
                    <a:pt x="192" y="17712"/>
                  </a:lnTo>
                  <a:cubicBezTo>
                    <a:pt x="192" y="17712"/>
                    <a:pt x="192" y="17712"/>
                    <a:pt x="192" y="17712"/>
                  </a:cubicBezTo>
                  <a:cubicBezTo>
                    <a:pt x="-20" y="16243"/>
                    <a:pt x="-20" y="14753"/>
                    <a:pt x="192" y="13284"/>
                  </a:cubicBezTo>
                  <a:lnTo>
                    <a:pt x="192" y="13284"/>
                  </a:lnTo>
                  <a:cubicBezTo>
                    <a:pt x="-4" y="11074"/>
                    <a:pt x="-4" y="8852"/>
                    <a:pt x="192" y="6642"/>
                  </a:cubicBezTo>
                  <a:lnTo>
                    <a:pt x="192" y="6642"/>
                  </a:lnTo>
                  <a:cubicBezTo>
                    <a:pt x="-64" y="8601"/>
                    <a:pt x="-64" y="10587"/>
                    <a:pt x="192" y="12546"/>
                  </a:cubicBezTo>
                  <a:lnTo>
                    <a:pt x="192" y="12546"/>
                  </a:lnTo>
                  <a:lnTo>
                    <a:pt x="192" y="12546"/>
                  </a:lnTo>
                  <a:lnTo>
                    <a:pt x="192" y="12546"/>
                  </a:lnTo>
                  <a:cubicBezTo>
                    <a:pt x="192" y="12546"/>
                    <a:pt x="192" y="16236"/>
                    <a:pt x="192" y="18450"/>
                  </a:cubicBezTo>
                  <a:lnTo>
                    <a:pt x="192" y="18450"/>
                  </a:lnTo>
                  <a:cubicBezTo>
                    <a:pt x="1661" y="15591"/>
                    <a:pt x="3390" y="12874"/>
                    <a:pt x="5357" y="10332"/>
                  </a:cubicBezTo>
                  <a:cubicBezTo>
                    <a:pt x="10523" y="1476"/>
                    <a:pt x="11261" y="0"/>
                    <a:pt x="11999" y="0"/>
                  </a:cubicBezTo>
                  <a:cubicBezTo>
                    <a:pt x="9543" y="3282"/>
                    <a:pt x="7324" y="6735"/>
                    <a:pt x="5357" y="10332"/>
                  </a:cubicBezTo>
                  <a:lnTo>
                    <a:pt x="192" y="18450"/>
                  </a:lnTo>
                  <a:close/>
                </a:path>
              </a:pathLst>
            </a:custGeom>
            <a:solidFill>
              <a:srgbClr val="1224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id="{F1E102D2-8F18-41ED-A780-8F1F85F7A90B}"/>
                </a:ext>
              </a:extLst>
            </p:cNvPr>
            <p:cNvSpPr/>
            <p:nvPr/>
          </p:nvSpPr>
          <p:spPr>
            <a:xfrm>
              <a:off x="10165886" y="3740198"/>
              <a:ext cx="12207" cy="18450"/>
            </a:xfrm>
            <a:custGeom>
              <a:avLst/>
              <a:gdLst>
                <a:gd name="connsiteX0" fmla="*/ 399 w 12207"/>
                <a:gd name="connsiteY0" fmla="*/ 12546 h 18450"/>
                <a:gd name="connsiteX1" fmla="*/ 399 w 12207"/>
                <a:gd name="connsiteY1" fmla="*/ 12546 h 18450"/>
                <a:gd name="connsiteX2" fmla="*/ 399 w 12207"/>
                <a:gd name="connsiteY2" fmla="*/ 12546 h 18450"/>
                <a:gd name="connsiteX3" fmla="*/ 399 w 12207"/>
                <a:gd name="connsiteY3" fmla="*/ 12546 h 18450"/>
                <a:gd name="connsiteX4" fmla="*/ 399 w 12207"/>
                <a:gd name="connsiteY4" fmla="*/ 8118 h 18450"/>
                <a:gd name="connsiteX5" fmla="*/ 399 w 12207"/>
                <a:gd name="connsiteY5" fmla="*/ 8118 h 18450"/>
                <a:gd name="connsiteX6" fmla="*/ 399 w 12207"/>
                <a:gd name="connsiteY6" fmla="*/ 1476 h 18450"/>
                <a:gd name="connsiteX7" fmla="*/ 399 w 12207"/>
                <a:gd name="connsiteY7" fmla="*/ 1476 h 18450"/>
                <a:gd name="connsiteX8" fmla="*/ 399 w 12207"/>
                <a:gd name="connsiteY8" fmla="*/ 8118 h 18450"/>
                <a:gd name="connsiteX9" fmla="*/ 399 w 12207"/>
                <a:gd name="connsiteY9" fmla="*/ 13284 h 18450"/>
                <a:gd name="connsiteX10" fmla="*/ 399 w 12207"/>
                <a:gd name="connsiteY10" fmla="*/ 13284 h 18450"/>
                <a:gd name="connsiteX11" fmla="*/ 399 w 12207"/>
                <a:gd name="connsiteY11" fmla="*/ 18450 h 18450"/>
                <a:gd name="connsiteX12" fmla="*/ 399 w 12207"/>
                <a:gd name="connsiteY12" fmla="*/ 18450 h 18450"/>
                <a:gd name="connsiteX13" fmla="*/ 6303 w 12207"/>
                <a:gd name="connsiteY13" fmla="*/ 8856 h 18450"/>
                <a:gd name="connsiteX14" fmla="*/ 12207 w 12207"/>
                <a:gd name="connsiteY14" fmla="*/ 0 h 18450"/>
                <a:gd name="connsiteX15" fmla="*/ 6303 w 12207"/>
                <a:gd name="connsiteY15" fmla="*/ 8856 h 18450"/>
                <a:gd name="connsiteX16" fmla="*/ 399 w 12207"/>
                <a:gd name="connsiteY16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207" h="18450">
                  <a:moveTo>
                    <a:pt x="399" y="12546"/>
                  </a:moveTo>
                  <a:lnTo>
                    <a:pt x="399" y="12546"/>
                  </a:lnTo>
                  <a:cubicBezTo>
                    <a:pt x="399" y="12546"/>
                    <a:pt x="399" y="12546"/>
                    <a:pt x="399" y="12546"/>
                  </a:cubicBezTo>
                  <a:cubicBezTo>
                    <a:pt x="399" y="12546"/>
                    <a:pt x="399" y="12546"/>
                    <a:pt x="399" y="12546"/>
                  </a:cubicBezTo>
                  <a:cubicBezTo>
                    <a:pt x="187" y="11077"/>
                    <a:pt x="187" y="9587"/>
                    <a:pt x="399" y="8118"/>
                  </a:cubicBezTo>
                  <a:lnTo>
                    <a:pt x="399" y="8118"/>
                  </a:lnTo>
                  <a:cubicBezTo>
                    <a:pt x="129" y="5912"/>
                    <a:pt x="129" y="3682"/>
                    <a:pt x="399" y="1476"/>
                  </a:cubicBezTo>
                  <a:lnTo>
                    <a:pt x="399" y="1476"/>
                  </a:lnTo>
                  <a:cubicBezTo>
                    <a:pt x="-133" y="3658"/>
                    <a:pt x="-133" y="5936"/>
                    <a:pt x="399" y="8118"/>
                  </a:cubicBezTo>
                  <a:lnTo>
                    <a:pt x="399" y="13284"/>
                  </a:lnTo>
                  <a:lnTo>
                    <a:pt x="399" y="13284"/>
                  </a:lnTo>
                  <a:cubicBezTo>
                    <a:pt x="204" y="15001"/>
                    <a:pt x="204" y="16733"/>
                    <a:pt x="399" y="18450"/>
                  </a:cubicBezTo>
                  <a:lnTo>
                    <a:pt x="399" y="18450"/>
                  </a:lnTo>
                  <a:lnTo>
                    <a:pt x="6303" y="8856"/>
                  </a:lnTo>
                  <a:cubicBezTo>
                    <a:pt x="11469" y="738"/>
                    <a:pt x="11469" y="0"/>
                    <a:pt x="12207" y="0"/>
                  </a:cubicBezTo>
                  <a:cubicBezTo>
                    <a:pt x="9878" y="2695"/>
                    <a:pt x="7895" y="5670"/>
                    <a:pt x="6303" y="8856"/>
                  </a:cubicBezTo>
                  <a:lnTo>
                    <a:pt x="399" y="18450"/>
                  </a:lnTo>
                  <a:close/>
                </a:path>
              </a:pathLst>
            </a:custGeom>
            <a:solidFill>
              <a:srgbClr val="1225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id="{D9C21232-4266-4494-8EDD-E2F5355AB2C8}"/>
                </a:ext>
              </a:extLst>
            </p:cNvPr>
            <p:cNvSpPr/>
            <p:nvPr/>
          </p:nvSpPr>
          <p:spPr>
            <a:xfrm>
              <a:off x="10165957" y="3745363"/>
              <a:ext cx="12372" cy="18450"/>
            </a:xfrm>
            <a:custGeom>
              <a:avLst/>
              <a:gdLst>
                <a:gd name="connsiteX0" fmla="*/ 328 w 12372"/>
                <a:gd name="connsiteY0" fmla="*/ 7380 h 18450"/>
                <a:gd name="connsiteX1" fmla="*/ 328 w 12372"/>
                <a:gd name="connsiteY1" fmla="*/ 7380 h 18450"/>
                <a:gd name="connsiteX2" fmla="*/ 328 w 12372"/>
                <a:gd name="connsiteY2" fmla="*/ 7380 h 18450"/>
                <a:gd name="connsiteX3" fmla="*/ 328 w 12372"/>
                <a:gd name="connsiteY3" fmla="*/ 7380 h 18450"/>
                <a:gd name="connsiteX4" fmla="*/ 328 w 12372"/>
                <a:gd name="connsiteY4" fmla="*/ 738 h 18450"/>
                <a:gd name="connsiteX5" fmla="*/ 328 w 12372"/>
                <a:gd name="connsiteY5" fmla="*/ 738 h 18450"/>
                <a:gd name="connsiteX6" fmla="*/ 328 w 12372"/>
                <a:gd name="connsiteY6" fmla="*/ 7380 h 18450"/>
                <a:gd name="connsiteX7" fmla="*/ 328 w 12372"/>
                <a:gd name="connsiteY7" fmla="*/ 12546 h 18450"/>
                <a:gd name="connsiteX8" fmla="*/ 328 w 12372"/>
                <a:gd name="connsiteY8" fmla="*/ 12546 h 18450"/>
                <a:gd name="connsiteX9" fmla="*/ 328 w 12372"/>
                <a:gd name="connsiteY9" fmla="*/ 17712 h 18450"/>
                <a:gd name="connsiteX10" fmla="*/ 328 w 12372"/>
                <a:gd name="connsiteY10" fmla="*/ 17712 h 18450"/>
                <a:gd name="connsiteX11" fmla="*/ 6232 w 12372"/>
                <a:gd name="connsiteY11" fmla="*/ 8118 h 18450"/>
                <a:gd name="connsiteX12" fmla="*/ 12136 w 12372"/>
                <a:gd name="connsiteY12" fmla="*/ 0 h 18450"/>
                <a:gd name="connsiteX13" fmla="*/ 6232 w 12372"/>
                <a:gd name="connsiteY13" fmla="*/ 8118 h 18450"/>
                <a:gd name="connsiteX14" fmla="*/ 328 w 12372"/>
                <a:gd name="connsiteY14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72" h="18450">
                  <a:moveTo>
                    <a:pt x="328" y="7380"/>
                  </a:moveTo>
                  <a:lnTo>
                    <a:pt x="328" y="7380"/>
                  </a:lnTo>
                  <a:lnTo>
                    <a:pt x="328" y="7380"/>
                  </a:lnTo>
                  <a:lnTo>
                    <a:pt x="328" y="7380"/>
                  </a:lnTo>
                  <a:cubicBezTo>
                    <a:pt x="58" y="5174"/>
                    <a:pt x="58" y="2944"/>
                    <a:pt x="328" y="738"/>
                  </a:cubicBezTo>
                  <a:lnTo>
                    <a:pt x="328" y="738"/>
                  </a:lnTo>
                  <a:cubicBezTo>
                    <a:pt x="-109" y="2931"/>
                    <a:pt x="-109" y="5187"/>
                    <a:pt x="328" y="7380"/>
                  </a:cubicBezTo>
                  <a:lnTo>
                    <a:pt x="328" y="12546"/>
                  </a:lnTo>
                  <a:lnTo>
                    <a:pt x="328" y="12546"/>
                  </a:lnTo>
                  <a:lnTo>
                    <a:pt x="328" y="17712"/>
                  </a:lnTo>
                  <a:cubicBezTo>
                    <a:pt x="328" y="17712"/>
                    <a:pt x="328" y="17712"/>
                    <a:pt x="328" y="17712"/>
                  </a:cubicBezTo>
                  <a:cubicBezTo>
                    <a:pt x="2501" y="14645"/>
                    <a:pt x="4474" y="11440"/>
                    <a:pt x="6232" y="8118"/>
                  </a:cubicBezTo>
                  <a:cubicBezTo>
                    <a:pt x="10660" y="1476"/>
                    <a:pt x="11398" y="0"/>
                    <a:pt x="12136" y="0"/>
                  </a:cubicBezTo>
                  <a:cubicBezTo>
                    <a:pt x="12874" y="0"/>
                    <a:pt x="12136" y="4428"/>
                    <a:pt x="6232" y="8118"/>
                  </a:cubicBezTo>
                  <a:lnTo>
                    <a:pt x="328" y="18450"/>
                  </a:lnTo>
                  <a:close/>
                </a:path>
              </a:pathLst>
            </a:custGeom>
            <a:solidFill>
              <a:srgbClr val="1225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id="{A935E256-2BDE-468D-85B9-FA64CED8E5ED}"/>
                </a:ext>
              </a:extLst>
            </p:cNvPr>
            <p:cNvSpPr/>
            <p:nvPr/>
          </p:nvSpPr>
          <p:spPr>
            <a:xfrm>
              <a:off x="10165911" y="3731341"/>
              <a:ext cx="12182" cy="20664"/>
            </a:xfrm>
            <a:custGeom>
              <a:avLst/>
              <a:gdLst>
                <a:gd name="connsiteX0" fmla="*/ 375 w 12182"/>
                <a:gd name="connsiteY0" fmla="*/ 20664 h 20664"/>
                <a:gd name="connsiteX1" fmla="*/ 375 w 12182"/>
                <a:gd name="connsiteY1" fmla="*/ 20664 h 20664"/>
                <a:gd name="connsiteX2" fmla="*/ 375 w 12182"/>
                <a:gd name="connsiteY2" fmla="*/ 20664 h 20664"/>
                <a:gd name="connsiteX3" fmla="*/ 375 w 12182"/>
                <a:gd name="connsiteY3" fmla="*/ 16236 h 20664"/>
                <a:gd name="connsiteX4" fmla="*/ 375 w 12182"/>
                <a:gd name="connsiteY4" fmla="*/ 12546 h 20664"/>
                <a:gd name="connsiteX5" fmla="*/ 375 w 12182"/>
                <a:gd name="connsiteY5" fmla="*/ 5904 h 20664"/>
                <a:gd name="connsiteX6" fmla="*/ 375 w 12182"/>
                <a:gd name="connsiteY6" fmla="*/ 1476 h 20664"/>
                <a:gd name="connsiteX7" fmla="*/ 375 w 12182"/>
                <a:gd name="connsiteY7" fmla="*/ 7380 h 20664"/>
                <a:gd name="connsiteX8" fmla="*/ 375 w 12182"/>
                <a:gd name="connsiteY8" fmla="*/ 12546 h 20664"/>
                <a:gd name="connsiteX9" fmla="*/ 375 w 12182"/>
                <a:gd name="connsiteY9" fmla="*/ 17712 h 20664"/>
                <a:gd name="connsiteX10" fmla="*/ 375 w 12182"/>
                <a:gd name="connsiteY10" fmla="*/ 17712 h 20664"/>
                <a:gd name="connsiteX11" fmla="*/ 6279 w 12182"/>
                <a:gd name="connsiteY11" fmla="*/ 8856 h 20664"/>
                <a:gd name="connsiteX12" fmla="*/ 12183 w 12182"/>
                <a:gd name="connsiteY12" fmla="*/ 0 h 20664"/>
                <a:gd name="connsiteX13" fmla="*/ 6279 w 12182"/>
                <a:gd name="connsiteY13" fmla="*/ 8856 h 20664"/>
                <a:gd name="connsiteX14" fmla="*/ 375 w 12182"/>
                <a:gd name="connsiteY14" fmla="*/ 17712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82" h="20664">
                  <a:moveTo>
                    <a:pt x="375" y="20664"/>
                  </a:moveTo>
                  <a:lnTo>
                    <a:pt x="375" y="20664"/>
                  </a:lnTo>
                  <a:cubicBezTo>
                    <a:pt x="375" y="20664"/>
                    <a:pt x="375" y="20664"/>
                    <a:pt x="375" y="20664"/>
                  </a:cubicBezTo>
                  <a:lnTo>
                    <a:pt x="375" y="16236"/>
                  </a:lnTo>
                  <a:cubicBezTo>
                    <a:pt x="26" y="15031"/>
                    <a:pt x="26" y="13751"/>
                    <a:pt x="375" y="12546"/>
                  </a:cubicBezTo>
                  <a:cubicBezTo>
                    <a:pt x="105" y="10340"/>
                    <a:pt x="105" y="8110"/>
                    <a:pt x="375" y="5904"/>
                  </a:cubicBezTo>
                  <a:lnTo>
                    <a:pt x="375" y="1476"/>
                  </a:lnTo>
                  <a:cubicBezTo>
                    <a:pt x="-125" y="3413"/>
                    <a:pt x="-125" y="5443"/>
                    <a:pt x="375" y="7380"/>
                  </a:cubicBezTo>
                  <a:lnTo>
                    <a:pt x="375" y="12546"/>
                  </a:lnTo>
                  <a:lnTo>
                    <a:pt x="375" y="17712"/>
                  </a:lnTo>
                  <a:cubicBezTo>
                    <a:pt x="375" y="17712"/>
                    <a:pt x="375" y="17712"/>
                    <a:pt x="375" y="17712"/>
                  </a:cubicBezTo>
                  <a:lnTo>
                    <a:pt x="6279" y="8856"/>
                  </a:lnTo>
                  <a:cubicBezTo>
                    <a:pt x="10707" y="1476"/>
                    <a:pt x="11445" y="0"/>
                    <a:pt x="12183" y="0"/>
                  </a:cubicBezTo>
                  <a:cubicBezTo>
                    <a:pt x="9668" y="2548"/>
                    <a:pt x="7663" y="5554"/>
                    <a:pt x="6279" y="8856"/>
                  </a:cubicBezTo>
                  <a:lnTo>
                    <a:pt x="375" y="17712"/>
                  </a:lnTo>
                  <a:close/>
                </a:path>
              </a:pathLst>
            </a:custGeom>
            <a:solidFill>
              <a:srgbClr val="1326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id="{EDC08C56-8699-42AD-BDC3-823BEFB8EF8A}"/>
                </a:ext>
              </a:extLst>
            </p:cNvPr>
            <p:cNvSpPr/>
            <p:nvPr/>
          </p:nvSpPr>
          <p:spPr>
            <a:xfrm>
              <a:off x="10165820" y="3731341"/>
              <a:ext cx="12273" cy="20664"/>
            </a:xfrm>
            <a:custGeom>
              <a:avLst/>
              <a:gdLst>
                <a:gd name="connsiteX0" fmla="*/ 466 w 12273"/>
                <a:gd name="connsiteY0" fmla="*/ 20664 h 20664"/>
                <a:gd name="connsiteX1" fmla="*/ 466 w 12273"/>
                <a:gd name="connsiteY1" fmla="*/ 20664 h 20664"/>
                <a:gd name="connsiteX2" fmla="*/ 466 w 12273"/>
                <a:gd name="connsiteY2" fmla="*/ 20664 h 20664"/>
                <a:gd name="connsiteX3" fmla="*/ 466 w 12273"/>
                <a:gd name="connsiteY3" fmla="*/ 16236 h 20664"/>
                <a:gd name="connsiteX4" fmla="*/ 466 w 12273"/>
                <a:gd name="connsiteY4" fmla="*/ 12546 h 20664"/>
                <a:gd name="connsiteX5" fmla="*/ 466 w 12273"/>
                <a:gd name="connsiteY5" fmla="*/ 5904 h 20664"/>
                <a:gd name="connsiteX6" fmla="*/ 466 w 12273"/>
                <a:gd name="connsiteY6" fmla="*/ 1476 h 20664"/>
                <a:gd name="connsiteX7" fmla="*/ 466 w 12273"/>
                <a:gd name="connsiteY7" fmla="*/ 7380 h 20664"/>
                <a:gd name="connsiteX8" fmla="*/ 466 w 12273"/>
                <a:gd name="connsiteY8" fmla="*/ 12546 h 20664"/>
                <a:gd name="connsiteX9" fmla="*/ 466 w 12273"/>
                <a:gd name="connsiteY9" fmla="*/ 17712 h 20664"/>
                <a:gd name="connsiteX10" fmla="*/ 466 w 12273"/>
                <a:gd name="connsiteY10" fmla="*/ 17712 h 20664"/>
                <a:gd name="connsiteX11" fmla="*/ 6370 w 12273"/>
                <a:gd name="connsiteY11" fmla="*/ 8856 h 20664"/>
                <a:gd name="connsiteX12" fmla="*/ 12274 w 12273"/>
                <a:gd name="connsiteY12" fmla="*/ 0 h 20664"/>
                <a:gd name="connsiteX13" fmla="*/ 6370 w 12273"/>
                <a:gd name="connsiteY13" fmla="*/ 8856 h 20664"/>
                <a:gd name="connsiteX14" fmla="*/ 466 w 12273"/>
                <a:gd name="connsiteY14" fmla="*/ 17712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273" h="20664">
                  <a:moveTo>
                    <a:pt x="466" y="20664"/>
                  </a:moveTo>
                  <a:lnTo>
                    <a:pt x="466" y="20664"/>
                  </a:lnTo>
                  <a:lnTo>
                    <a:pt x="466" y="20664"/>
                  </a:lnTo>
                  <a:lnTo>
                    <a:pt x="466" y="16236"/>
                  </a:lnTo>
                  <a:cubicBezTo>
                    <a:pt x="182" y="15022"/>
                    <a:pt x="182" y="13760"/>
                    <a:pt x="466" y="12546"/>
                  </a:cubicBezTo>
                  <a:cubicBezTo>
                    <a:pt x="195" y="10340"/>
                    <a:pt x="195" y="8110"/>
                    <a:pt x="466" y="5904"/>
                  </a:cubicBezTo>
                  <a:lnTo>
                    <a:pt x="466" y="1476"/>
                  </a:lnTo>
                  <a:cubicBezTo>
                    <a:pt x="-155" y="3395"/>
                    <a:pt x="-155" y="5461"/>
                    <a:pt x="466" y="7380"/>
                  </a:cubicBezTo>
                  <a:lnTo>
                    <a:pt x="466" y="12546"/>
                  </a:lnTo>
                  <a:lnTo>
                    <a:pt x="466" y="17712"/>
                  </a:lnTo>
                  <a:lnTo>
                    <a:pt x="466" y="17712"/>
                  </a:lnTo>
                  <a:lnTo>
                    <a:pt x="6370" y="8856"/>
                  </a:lnTo>
                  <a:cubicBezTo>
                    <a:pt x="10797" y="2214"/>
                    <a:pt x="11535" y="0"/>
                    <a:pt x="12274" y="0"/>
                  </a:cubicBezTo>
                  <a:cubicBezTo>
                    <a:pt x="9758" y="2548"/>
                    <a:pt x="7754" y="5554"/>
                    <a:pt x="6370" y="8856"/>
                  </a:cubicBezTo>
                  <a:lnTo>
                    <a:pt x="466" y="17712"/>
                  </a:lnTo>
                  <a:close/>
                </a:path>
              </a:pathLst>
            </a:custGeom>
            <a:solidFill>
              <a:srgbClr val="1326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id="{FB25132A-35E4-40D1-A3E2-E58675E88020}"/>
                </a:ext>
              </a:extLst>
            </p:cNvPr>
            <p:cNvSpPr/>
            <p:nvPr/>
          </p:nvSpPr>
          <p:spPr>
            <a:xfrm>
              <a:off x="10165886" y="3728389"/>
              <a:ext cx="12207" cy="23616"/>
            </a:xfrm>
            <a:custGeom>
              <a:avLst/>
              <a:gdLst>
                <a:gd name="connsiteX0" fmla="*/ 399 w 12207"/>
                <a:gd name="connsiteY0" fmla="*/ 23616 h 23616"/>
                <a:gd name="connsiteX1" fmla="*/ 399 w 12207"/>
                <a:gd name="connsiteY1" fmla="*/ 23616 h 23616"/>
                <a:gd name="connsiteX2" fmla="*/ 399 w 12207"/>
                <a:gd name="connsiteY2" fmla="*/ 23616 h 23616"/>
                <a:gd name="connsiteX3" fmla="*/ 399 w 12207"/>
                <a:gd name="connsiteY3" fmla="*/ 23616 h 23616"/>
                <a:gd name="connsiteX4" fmla="*/ 399 w 12207"/>
                <a:gd name="connsiteY4" fmla="*/ 19188 h 23616"/>
                <a:gd name="connsiteX5" fmla="*/ 399 w 12207"/>
                <a:gd name="connsiteY5" fmla="*/ 8118 h 23616"/>
                <a:gd name="connsiteX6" fmla="*/ 399 w 12207"/>
                <a:gd name="connsiteY6" fmla="*/ 1476 h 23616"/>
                <a:gd name="connsiteX7" fmla="*/ 399 w 12207"/>
                <a:gd name="connsiteY7" fmla="*/ 1476 h 23616"/>
                <a:gd name="connsiteX8" fmla="*/ 399 w 12207"/>
                <a:gd name="connsiteY8" fmla="*/ 8118 h 23616"/>
                <a:gd name="connsiteX9" fmla="*/ 399 w 12207"/>
                <a:gd name="connsiteY9" fmla="*/ 12546 h 23616"/>
                <a:gd name="connsiteX10" fmla="*/ 399 w 12207"/>
                <a:gd name="connsiteY10" fmla="*/ 12546 h 23616"/>
                <a:gd name="connsiteX11" fmla="*/ 399 w 12207"/>
                <a:gd name="connsiteY11" fmla="*/ 17712 h 23616"/>
                <a:gd name="connsiteX12" fmla="*/ 399 w 12207"/>
                <a:gd name="connsiteY12" fmla="*/ 17712 h 23616"/>
                <a:gd name="connsiteX13" fmla="*/ 6303 w 12207"/>
                <a:gd name="connsiteY13" fmla="*/ 8118 h 23616"/>
                <a:gd name="connsiteX14" fmla="*/ 12207 w 12207"/>
                <a:gd name="connsiteY14" fmla="*/ 0 h 23616"/>
                <a:gd name="connsiteX15" fmla="*/ 6303 w 12207"/>
                <a:gd name="connsiteY15" fmla="*/ 8856 h 23616"/>
                <a:gd name="connsiteX16" fmla="*/ 399 w 12207"/>
                <a:gd name="connsiteY16" fmla="*/ 17712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207" h="23616">
                  <a:moveTo>
                    <a:pt x="399" y="23616"/>
                  </a:moveTo>
                  <a:lnTo>
                    <a:pt x="399" y="23616"/>
                  </a:lnTo>
                  <a:lnTo>
                    <a:pt x="399" y="23616"/>
                  </a:lnTo>
                  <a:cubicBezTo>
                    <a:pt x="399" y="23616"/>
                    <a:pt x="399" y="23616"/>
                    <a:pt x="399" y="23616"/>
                  </a:cubicBezTo>
                  <a:cubicBezTo>
                    <a:pt x="187" y="22147"/>
                    <a:pt x="187" y="20657"/>
                    <a:pt x="399" y="19188"/>
                  </a:cubicBezTo>
                  <a:lnTo>
                    <a:pt x="399" y="8118"/>
                  </a:lnTo>
                  <a:cubicBezTo>
                    <a:pt x="129" y="5912"/>
                    <a:pt x="129" y="3682"/>
                    <a:pt x="399" y="1476"/>
                  </a:cubicBezTo>
                  <a:lnTo>
                    <a:pt x="399" y="1476"/>
                  </a:lnTo>
                  <a:cubicBezTo>
                    <a:pt x="-133" y="3658"/>
                    <a:pt x="-133" y="5936"/>
                    <a:pt x="399" y="8118"/>
                  </a:cubicBezTo>
                  <a:lnTo>
                    <a:pt x="399" y="12546"/>
                  </a:lnTo>
                  <a:lnTo>
                    <a:pt x="399" y="12546"/>
                  </a:lnTo>
                  <a:cubicBezTo>
                    <a:pt x="204" y="14263"/>
                    <a:pt x="204" y="15995"/>
                    <a:pt x="399" y="17712"/>
                  </a:cubicBezTo>
                  <a:lnTo>
                    <a:pt x="399" y="17712"/>
                  </a:lnTo>
                  <a:lnTo>
                    <a:pt x="6303" y="8118"/>
                  </a:lnTo>
                  <a:cubicBezTo>
                    <a:pt x="9993" y="2214"/>
                    <a:pt x="11469" y="0"/>
                    <a:pt x="12207" y="0"/>
                  </a:cubicBezTo>
                  <a:cubicBezTo>
                    <a:pt x="9692" y="2548"/>
                    <a:pt x="7688" y="5554"/>
                    <a:pt x="6303" y="8856"/>
                  </a:cubicBezTo>
                  <a:lnTo>
                    <a:pt x="399" y="17712"/>
                  </a:lnTo>
                  <a:close/>
                </a:path>
              </a:pathLst>
            </a:custGeom>
            <a:solidFill>
              <a:srgbClr val="1326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id="{E13051BB-5E74-4390-91EE-7DBD09D7AC5E}"/>
                </a:ext>
              </a:extLst>
            </p:cNvPr>
            <p:cNvSpPr/>
            <p:nvPr/>
          </p:nvSpPr>
          <p:spPr>
            <a:xfrm>
              <a:off x="10165886" y="3729128"/>
              <a:ext cx="12443" cy="22877"/>
            </a:xfrm>
            <a:custGeom>
              <a:avLst/>
              <a:gdLst>
                <a:gd name="connsiteX0" fmla="*/ 399 w 12443"/>
                <a:gd name="connsiteY0" fmla="*/ 22878 h 22877"/>
                <a:gd name="connsiteX1" fmla="*/ 399 w 12443"/>
                <a:gd name="connsiteY1" fmla="*/ 22878 h 22877"/>
                <a:gd name="connsiteX2" fmla="*/ 399 w 12443"/>
                <a:gd name="connsiteY2" fmla="*/ 22878 h 22877"/>
                <a:gd name="connsiteX3" fmla="*/ 399 w 12443"/>
                <a:gd name="connsiteY3" fmla="*/ 22878 h 22877"/>
                <a:gd name="connsiteX4" fmla="*/ 399 w 12443"/>
                <a:gd name="connsiteY4" fmla="*/ 19188 h 22877"/>
                <a:gd name="connsiteX5" fmla="*/ 399 w 12443"/>
                <a:gd name="connsiteY5" fmla="*/ 7380 h 22877"/>
                <a:gd name="connsiteX6" fmla="*/ 399 w 12443"/>
                <a:gd name="connsiteY6" fmla="*/ 738 h 22877"/>
                <a:gd name="connsiteX7" fmla="*/ 399 w 12443"/>
                <a:gd name="connsiteY7" fmla="*/ 738 h 22877"/>
                <a:gd name="connsiteX8" fmla="*/ 399 w 12443"/>
                <a:gd name="connsiteY8" fmla="*/ 7380 h 22877"/>
                <a:gd name="connsiteX9" fmla="*/ 399 w 12443"/>
                <a:gd name="connsiteY9" fmla="*/ 11808 h 22877"/>
                <a:gd name="connsiteX10" fmla="*/ 399 w 12443"/>
                <a:gd name="connsiteY10" fmla="*/ 11808 h 22877"/>
                <a:gd name="connsiteX11" fmla="*/ 399 w 12443"/>
                <a:gd name="connsiteY11" fmla="*/ 16974 h 22877"/>
                <a:gd name="connsiteX12" fmla="*/ 399 w 12443"/>
                <a:gd name="connsiteY12" fmla="*/ 16974 h 22877"/>
                <a:gd name="connsiteX13" fmla="*/ 6303 w 12443"/>
                <a:gd name="connsiteY13" fmla="*/ 8118 h 22877"/>
                <a:gd name="connsiteX14" fmla="*/ 12207 w 12443"/>
                <a:gd name="connsiteY14" fmla="*/ 0 h 22877"/>
                <a:gd name="connsiteX15" fmla="*/ 6303 w 12443"/>
                <a:gd name="connsiteY15" fmla="*/ 8118 h 22877"/>
                <a:gd name="connsiteX16" fmla="*/ 399 w 12443"/>
                <a:gd name="connsiteY16" fmla="*/ 17712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43" h="22877">
                  <a:moveTo>
                    <a:pt x="399" y="22878"/>
                  </a:moveTo>
                  <a:lnTo>
                    <a:pt x="399" y="22878"/>
                  </a:lnTo>
                  <a:lnTo>
                    <a:pt x="399" y="22878"/>
                  </a:lnTo>
                  <a:lnTo>
                    <a:pt x="399" y="22878"/>
                  </a:lnTo>
                  <a:cubicBezTo>
                    <a:pt x="161" y="21660"/>
                    <a:pt x="161" y="20406"/>
                    <a:pt x="399" y="19188"/>
                  </a:cubicBezTo>
                  <a:lnTo>
                    <a:pt x="399" y="7380"/>
                  </a:lnTo>
                  <a:cubicBezTo>
                    <a:pt x="129" y="5174"/>
                    <a:pt x="129" y="2944"/>
                    <a:pt x="399" y="738"/>
                  </a:cubicBezTo>
                  <a:lnTo>
                    <a:pt x="399" y="738"/>
                  </a:lnTo>
                  <a:cubicBezTo>
                    <a:pt x="-133" y="2920"/>
                    <a:pt x="-133" y="5198"/>
                    <a:pt x="399" y="7380"/>
                  </a:cubicBezTo>
                  <a:lnTo>
                    <a:pt x="399" y="11808"/>
                  </a:lnTo>
                  <a:lnTo>
                    <a:pt x="399" y="11808"/>
                  </a:lnTo>
                  <a:cubicBezTo>
                    <a:pt x="204" y="13525"/>
                    <a:pt x="204" y="15257"/>
                    <a:pt x="399" y="16974"/>
                  </a:cubicBezTo>
                  <a:lnTo>
                    <a:pt x="399" y="16974"/>
                  </a:lnTo>
                  <a:lnTo>
                    <a:pt x="6303" y="8118"/>
                  </a:lnTo>
                  <a:cubicBezTo>
                    <a:pt x="9993" y="1476"/>
                    <a:pt x="11469" y="0"/>
                    <a:pt x="12207" y="0"/>
                  </a:cubicBezTo>
                  <a:cubicBezTo>
                    <a:pt x="12945" y="0"/>
                    <a:pt x="12207" y="4428"/>
                    <a:pt x="6303" y="8118"/>
                  </a:cubicBezTo>
                  <a:lnTo>
                    <a:pt x="399" y="17712"/>
                  </a:lnTo>
                  <a:close/>
                </a:path>
              </a:pathLst>
            </a:custGeom>
            <a:solidFill>
              <a:srgbClr val="1326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id="{D0ACF6D4-4500-41AF-9278-F9869A754ED5}"/>
                </a:ext>
              </a:extLst>
            </p:cNvPr>
            <p:cNvSpPr/>
            <p:nvPr/>
          </p:nvSpPr>
          <p:spPr>
            <a:xfrm>
              <a:off x="10165886" y="3724700"/>
              <a:ext cx="12449" cy="26567"/>
            </a:xfrm>
            <a:custGeom>
              <a:avLst/>
              <a:gdLst>
                <a:gd name="connsiteX0" fmla="*/ 399 w 12449"/>
                <a:gd name="connsiteY0" fmla="*/ 26568 h 26567"/>
                <a:gd name="connsiteX1" fmla="*/ 399 w 12449"/>
                <a:gd name="connsiteY1" fmla="*/ 26568 h 26567"/>
                <a:gd name="connsiteX2" fmla="*/ 399 w 12449"/>
                <a:gd name="connsiteY2" fmla="*/ 26568 h 26567"/>
                <a:gd name="connsiteX3" fmla="*/ 399 w 12449"/>
                <a:gd name="connsiteY3" fmla="*/ 26568 h 26567"/>
                <a:gd name="connsiteX4" fmla="*/ 399 w 12449"/>
                <a:gd name="connsiteY4" fmla="*/ 22878 h 26567"/>
                <a:gd name="connsiteX5" fmla="*/ 399 w 12449"/>
                <a:gd name="connsiteY5" fmla="*/ 11808 h 26567"/>
                <a:gd name="connsiteX6" fmla="*/ 399 w 12449"/>
                <a:gd name="connsiteY6" fmla="*/ 5166 h 26567"/>
                <a:gd name="connsiteX7" fmla="*/ 399 w 12449"/>
                <a:gd name="connsiteY7" fmla="*/ 5166 h 26567"/>
                <a:gd name="connsiteX8" fmla="*/ 399 w 12449"/>
                <a:gd name="connsiteY8" fmla="*/ 11808 h 26567"/>
                <a:gd name="connsiteX9" fmla="*/ 399 w 12449"/>
                <a:gd name="connsiteY9" fmla="*/ 11808 h 26567"/>
                <a:gd name="connsiteX10" fmla="*/ 399 w 12449"/>
                <a:gd name="connsiteY10" fmla="*/ 16974 h 26567"/>
                <a:gd name="connsiteX11" fmla="*/ 399 w 12449"/>
                <a:gd name="connsiteY11" fmla="*/ 16974 h 26567"/>
                <a:gd name="connsiteX12" fmla="*/ 6303 w 12449"/>
                <a:gd name="connsiteY12" fmla="*/ 7380 h 26567"/>
                <a:gd name="connsiteX13" fmla="*/ 12207 w 12449"/>
                <a:gd name="connsiteY13" fmla="*/ 0 h 26567"/>
                <a:gd name="connsiteX14" fmla="*/ 7041 w 12449"/>
                <a:gd name="connsiteY14" fmla="*/ 7380 h 26567"/>
                <a:gd name="connsiteX15" fmla="*/ 399 w 12449"/>
                <a:gd name="connsiteY15" fmla="*/ 16974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449" h="26567">
                  <a:moveTo>
                    <a:pt x="399" y="26568"/>
                  </a:moveTo>
                  <a:lnTo>
                    <a:pt x="399" y="26568"/>
                  </a:lnTo>
                  <a:lnTo>
                    <a:pt x="399" y="26568"/>
                  </a:lnTo>
                  <a:lnTo>
                    <a:pt x="399" y="26568"/>
                  </a:lnTo>
                  <a:cubicBezTo>
                    <a:pt x="161" y="25350"/>
                    <a:pt x="161" y="24096"/>
                    <a:pt x="399" y="22878"/>
                  </a:cubicBezTo>
                  <a:lnTo>
                    <a:pt x="399" y="11808"/>
                  </a:lnTo>
                  <a:cubicBezTo>
                    <a:pt x="129" y="9602"/>
                    <a:pt x="129" y="7372"/>
                    <a:pt x="399" y="5166"/>
                  </a:cubicBezTo>
                  <a:lnTo>
                    <a:pt x="399" y="5166"/>
                  </a:lnTo>
                  <a:cubicBezTo>
                    <a:pt x="-133" y="7348"/>
                    <a:pt x="-133" y="9626"/>
                    <a:pt x="399" y="11808"/>
                  </a:cubicBezTo>
                  <a:lnTo>
                    <a:pt x="399" y="11808"/>
                  </a:lnTo>
                  <a:lnTo>
                    <a:pt x="399" y="16974"/>
                  </a:lnTo>
                  <a:lnTo>
                    <a:pt x="399" y="16974"/>
                  </a:lnTo>
                  <a:cubicBezTo>
                    <a:pt x="2572" y="13907"/>
                    <a:pt x="4544" y="10702"/>
                    <a:pt x="6303" y="7380"/>
                  </a:cubicBezTo>
                  <a:cubicBezTo>
                    <a:pt x="9993" y="2214"/>
                    <a:pt x="11469" y="0"/>
                    <a:pt x="12207" y="0"/>
                  </a:cubicBezTo>
                  <a:cubicBezTo>
                    <a:pt x="12945" y="0"/>
                    <a:pt x="12207" y="4428"/>
                    <a:pt x="7041" y="7380"/>
                  </a:cubicBezTo>
                  <a:lnTo>
                    <a:pt x="399" y="16974"/>
                  </a:lnTo>
                  <a:close/>
                </a:path>
              </a:pathLst>
            </a:custGeom>
            <a:solidFill>
              <a:srgbClr val="1326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id="{3BD3B220-0D03-45DF-ACE2-2C12FDC1264A}"/>
                </a:ext>
              </a:extLst>
            </p:cNvPr>
            <p:cNvSpPr/>
            <p:nvPr/>
          </p:nvSpPr>
          <p:spPr>
            <a:xfrm>
              <a:off x="10165886" y="3734293"/>
              <a:ext cx="12207" cy="16974"/>
            </a:xfrm>
            <a:custGeom>
              <a:avLst/>
              <a:gdLst>
                <a:gd name="connsiteX0" fmla="*/ 399 w 12207"/>
                <a:gd name="connsiteY0" fmla="*/ 16974 h 16974"/>
                <a:gd name="connsiteX1" fmla="*/ 399 w 12207"/>
                <a:gd name="connsiteY1" fmla="*/ 16974 h 16974"/>
                <a:gd name="connsiteX2" fmla="*/ 399 w 12207"/>
                <a:gd name="connsiteY2" fmla="*/ 16974 h 16974"/>
                <a:gd name="connsiteX3" fmla="*/ 399 w 12207"/>
                <a:gd name="connsiteY3" fmla="*/ 12546 h 16974"/>
                <a:gd name="connsiteX4" fmla="*/ 399 w 12207"/>
                <a:gd name="connsiteY4" fmla="*/ 12546 h 16974"/>
                <a:gd name="connsiteX5" fmla="*/ 399 w 12207"/>
                <a:gd name="connsiteY5" fmla="*/ 5904 h 16974"/>
                <a:gd name="connsiteX6" fmla="*/ 399 w 12207"/>
                <a:gd name="connsiteY6" fmla="*/ 5904 h 16974"/>
                <a:gd name="connsiteX7" fmla="*/ 399 w 12207"/>
                <a:gd name="connsiteY7" fmla="*/ 12546 h 16974"/>
                <a:gd name="connsiteX8" fmla="*/ 399 w 12207"/>
                <a:gd name="connsiteY8" fmla="*/ 12546 h 16974"/>
                <a:gd name="connsiteX9" fmla="*/ 399 w 12207"/>
                <a:gd name="connsiteY9" fmla="*/ 16974 h 16974"/>
                <a:gd name="connsiteX10" fmla="*/ 399 w 12207"/>
                <a:gd name="connsiteY10" fmla="*/ 16974 h 16974"/>
                <a:gd name="connsiteX11" fmla="*/ 6303 w 12207"/>
                <a:gd name="connsiteY11" fmla="*/ 8118 h 16974"/>
                <a:gd name="connsiteX12" fmla="*/ 12207 w 12207"/>
                <a:gd name="connsiteY12" fmla="*/ 0 h 16974"/>
                <a:gd name="connsiteX13" fmla="*/ 6303 w 12207"/>
                <a:gd name="connsiteY13" fmla="*/ 8118 h 16974"/>
                <a:gd name="connsiteX14" fmla="*/ 399 w 12207"/>
                <a:gd name="connsiteY14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207" h="16974">
                  <a:moveTo>
                    <a:pt x="399" y="16974"/>
                  </a:moveTo>
                  <a:lnTo>
                    <a:pt x="399" y="16974"/>
                  </a:lnTo>
                  <a:lnTo>
                    <a:pt x="399" y="16974"/>
                  </a:lnTo>
                  <a:lnTo>
                    <a:pt x="399" y="12546"/>
                  </a:lnTo>
                  <a:lnTo>
                    <a:pt x="399" y="12546"/>
                  </a:lnTo>
                  <a:cubicBezTo>
                    <a:pt x="129" y="10340"/>
                    <a:pt x="129" y="8110"/>
                    <a:pt x="399" y="5904"/>
                  </a:cubicBezTo>
                  <a:lnTo>
                    <a:pt x="399" y="5904"/>
                  </a:lnTo>
                  <a:cubicBezTo>
                    <a:pt x="-133" y="8086"/>
                    <a:pt x="-133" y="10364"/>
                    <a:pt x="399" y="12546"/>
                  </a:cubicBezTo>
                  <a:lnTo>
                    <a:pt x="399" y="12546"/>
                  </a:lnTo>
                  <a:cubicBezTo>
                    <a:pt x="293" y="14020"/>
                    <a:pt x="293" y="15500"/>
                    <a:pt x="399" y="16974"/>
                  </a:cubicBezTo>
                  <a:lnTo>
                    <a:pt x="399" y="16974"/>
                  </a:lnTo>
                  <a:lnTo>
                    <a:pt x="6303" y="8118"/>
                  </a:lnTo>
                  <a:cubicBezTo>
                    <a:pt x="9993" y="2214"/>
                    <a:pt x="11469" y="0"/>
                    <a:pt x="12207" y="0"/>
                  </a:cubicBezTo>
                  <a:cubicBezTo>
                    <a:pt x="9821" y="2376"/>
                    <a:pt x="7828" y="5116"/>
                    <a:pt x="6303" y="8118"/>
                  </a:cubicBezTo>
                  <a:lnTo>
                    <a:pt x="399" y="16974"/>
                  </a:lnTo>
                  <a:close/>
                </a:path>
              </a:pathLst>
            </a:custGeom>
            <a:solidFill>
              <a:srgbClr val="1327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id="{AE2FD839-60E6-48E9-80DE-4B922390F2BD}"/>
                </a:ext>
              </a:extLst>
            </p:cNvPr>
            <p:cNvSpPr/>
            <p:nvPr/>
          </p:nvSpPr>
          <p:spPr>
            <a:xfrm>
              <a:off x="10165973" y="3724700"/>
              <a:ext cx="12356" cy="26567"/>
            </a:xfrm>
            <a:custGeom>
              <a:avLst/>
              <a:gdLst>
                <a:gd name="connsiteX0" fmla="*/ 312 w 12356"/>
                <a:gd name="connsiteY0" fmla="*/ 26568 h 26567"/>
                <a:gd name="connsiteX1" fmla="*/ 312 w 12356"/>
                <a:gd name="connsiteY1" fmla="*/ 26568 h 26567"/>
                <a:gd name="connsiteX2" fmla="*/ 312 w 12356"/>
                <a:gd name="connsiteY2" fmla="*/ 26568 h 26567"/>
                <a:gd name="connsiteX3" fmla="*/ 312 w 12356"/>
                <a:gd name="connsiteY3" fmla="*/ 22140 h 26567"/>
                <a:gd name="connsiteX4" fmla="*/ 312 w 12356"/>
                <a:gd name="connsiteY4" fmla="*/ 13284 h 26567"/>
                <a:gd name="connsiteX5" fmla="*/ 312 w 12356"/>
                <a:gd name="connsiteY5" fmla="*/ 5166 h 26567"/>
                <a:gd name="connsiteX6" fmla="*/ 312 w 12356"/>
                <a:gd name="connsiteY6" fmla="*/ 5166 h 26567"/>
                <a:gd name="connsiteX7" fmla="*/ 312 w 12356"/>
                <a:gd name="connsiteY7" fmla="*/ 11808 h 26567"/>
                <a:gd name="connsiteX8" fmla="*/ 312 w 12356"/>
                <a:gd name="connsiteY8" fmla="*/ 11808 h 26567"/>
                <a:gd name="connsiteX9" fmla="*/ 312 w 12356"/>
                <a:gd name="connsiteY9" fmla="*/ 16236 h 26567"/>
                <a:gd name="connsiteX10" fmla="*/ 312 w 12356"/>
                <a:gd name="connsiteY10" fmla="*/ 16236 h 26567"/>
                <a:gd name="connsiteX11" fmla="*/ 6216 w 12356"/>
                <a:gd name="connsiteY11" fmla="*/ 8118 h 26567"/>
                <a:gd name="connsiteX12" fmla="*/ 12120 w 12356"/>
                <a:gd name="connsiteY12" fmla="*/ 0 h 26567"/>
                <a:gd name="connsiteX13" fmla="*/ 6216 w 12356"/>
                <a:gd name="connsiteY13" fmla="*/ 8118 h 26567"/>
                <a:gd name="connsiteX14" fmla="*/ 312 w 12356"/>
                <a:gd name="connsiteY14" fmla="*/ 16974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56" h="26567">
                  <a:moveTo>
                    <a:pt x="312" y="26568"/>
                  </a:moveTo>
                  <a:lnTo>
                    <a:pt x="312" y="26568"/>
                  </a:lnTo>
                  <a:lnTo>
                    <a:pt x="312" y="26568"/>
                  </a:lnTo>
                  <a:lnTo>
                    <a:pt x="312" y="22140"/>
                  </a:lnTo>
                  <a:lnTo>
                    <a:pt x="312" y="13284"/>
                  </a:lnTo>
                  <a:cubicBezTo>
                    <a:pt x="-104" y="10594"/>
                    <a:pt x="-104" y="7856"/>
                    <a:pt x="312" y="5166"/>
                  </a:cubicBezTo>
                  <a:lnTo>
                    <a:pt x="312" y="5166"/>
                  </a:lnTo>
                  <a:cubicBezTo>
                    <a:pt x="100" y="7375"/>
                    <a:pt x="100" y="9599"/>
                    <a:pt x="312" y="11808"/>
                  </a:cubicBezTo>
                  <a:cubicBezTo>
                    <a:pt x="312" y="11808"/>
                    <a:pt x="312" y="11808"/>
                    <a:pt x="312" y="11808"/>
                  </a:cubicBezTo>
                  <a:lnTo>
                    <a:pt x="312" y="16236"/>
                  </a:lnTo>
                  <a:lnTo>
                    <a:pt x="312" y="16236"/>
                  </a:lnTo>
                  <a:lnTo>
                    <a:pt x="6216" y="8118"/>
                  </a:lnTo>
                  <a:cubicBezTo>
                    <a:pt x="9906" y="2214"/>
                    <a:pt x="11382" y="0"/>
                    <a:pt x="12120" y="0"/>
                  </a:cubicBezTo>
                  <a:cubicBezTo>
                    <a:pt x="12858" y="0"/>
                    <a:pt x="12120" y="4428"/>
                    <a:pt x="6216" y="8118"/>
                  </a:cubicBezTo>
                  <a:lnTo>
                    <a:pt x="312" y="16974"/>
                  </a:lnTo>
                  <a:close/>
                </a:path>
              </a:pathLst>
            </a:custGeom>
            <a:solidFill>
              <a:srgbClr val="1327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id="{6EDB2A47-2D36-4378-85FA-A1FD73840150}"/>
                </a:ext>
              </a:extLst>
            </p:cNvPr>
            <p:cNvSpPr/>
            <p:nvPr/>
          </p:nvSpPr>
          <p:spPr>
            <a:xfrm>
              <a:off x="10165973" y="3733556"/>
              <a:ext cx="12356" cy="16974"/>
            </a:xfrm>
            <a:custGeom>
              <a:avLst/>
              <a:gdLst>
                <a:gd name="connsiteX0" fmla="*/ 312 w 12356"/>
                <a:gd name="connsiteY0" fmla="*/ 16974 h 16974"/>
                <a:gd name="connsiteX1" fmla="*/ 312 w 12356"/>
                <a:gd name="connsiteY1" fmla="*/ 16974 h 16974"/>
                <a:gd name="connsiteX2" fmla="*/ 312 w 12356"/>
                <a:gd name="connsiteY2" fmla="*/ 16974 h 16974"/>
                <a:gd name="connsiteX3" fmla="*/ 312 w 12356"/>
                <a:gd name="connsiteY3" fmla="*/ 12546 h 16974"/>
                <a:gd name="connsiteX4" fmla="*/ 312 w 12356"/>
                <a:gd name="connsiteY4" fmla="*/ 12546 h 16974"/>
                <a:gd name="connsiteX5" fmla="*/ 312 w 12356"/>
                <a:gd name="connsiteY5" fmla="*/ 12546 h 16974"/>
                <a:gd name="connsiteX6" fmla="*/ 312 w 12356"/>
                <a:gd name="connsiteY6" fmla="*/ 4428 h 16974"/>
                <a:gd name="connsiteX7" fmla="*/ 312 w 12356"/>
                <a:gd name="connsiteY7" fmla="*/ 4428 h 16974"/>
                <a:gd name="connsiteX8" fmla="*/ 312 w 12356"/>
                <a:gd name="connsiteY8" fmla="*/ 11070 h 16974"/>
                <a:gd name="connsiteX9" fmla="*/ 312 w 12356"/>
                <a:gd name="connsiteY9" fmla="*/ 11070 h 16974"/>
                <a:gd name="connsiteX10" fmla="*/ 312 w 12356"/>
                <a:gd name="connsiteY10" fmla="*/ 11070 h 16974"/>
                <a:gd name="connsiteX11" fmla="*/ 312 w 12356"/>
                <a:gd name="connsiteY11" fmla="*/ 16236 h 16974"/>
                <a:gd name="connsiteX12" fmla="*/ 312 w 12356"/>
                <a:gd name="connsiteY12" fmla="*/ 16236 h 16974"/>
                <a:gd name="connsiteX13" fmla="*/ 6216 w 12356"/>
                <a:gd name="connsiteY13" fmla="*/ 7380 h 16974"/>
                <a:gd name="connsiteX14" fmla="*/ 12120 w 12356"/>
                <a:gd name="connsiteY14" fmla="*/ 0 h 16974"/>
                <a:gd name="connsiteX15" fmla="*/ 6216 w 12356"/>
                <a:gd name="connsiteY15" fmla="*/ 7380 h 16974"/>
                <a:gd name="connsiteX16" fmla="*/ 312 w 12356"/>
                <a:gd name="connsiteY16" fmla="*/ 1623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356" h="16974">
                  <a:moveTo>
                    <a:pt x="312" y="16974"/>
                  </a:moveTo>
                  <a:lnTo>
                    <a:pt x="312" y="16974"/>
                  </a:lnTo>
                  <a:lnTo>
                    <a:pt x="312" y="16974"/>
                  </a:lnTo>
                  <a:lnTo>
                    <a:pt x="312" y="12546"/>
                  </a:lnTo>
                  <a:lnTo>
                    <a:pt x="312" y="12546"/>
                  </a:lnTo>
                  <a:lnTo>
                    <a:pt x="312" y="12546"/>
                  </a:lnTo>
                  <a:cubicBezTo>
                    <a:pt x="-104" y="9856"/>
                    <a:pt x="-104" y="7118"/>
                    <a:pt x="312" y="4428"/>
                  </a:cubicBezTo>
                  <a:lnTo>
                    <a:pt x="312" y="4428"/>
                  </a:lnTo>
                  <a:cubicBezTo>
                    <a:pt x="100" y="6637"/>
                    <a:pt x="100" y="8861"/>
                    <a:pt x="312" y="11070"/>
                  </a:cubicBezTo>
                  <a:cubicBezTo>
                    <a:pt x="312" y="11070"/>
                    <a:pt x="312" y="11070"/>
                    <a:pt x="312" y="11070"/>
                  </a:cubicBezTo>
                  <a:lnTo>
                    <a:pt x="312" y="11070"/>
                  </a:lnTo>
                  <a:lnTo>
                    <a:pt x="312" y="16236"/>
                  </a:lnTo>
                  <a:lnTo>
                    <a:pt x="312" y="16236"/>
                  </a:lnTo>
                  <a:lnTo>
                    <a:pt x="6216" y="7380"/>
                  </a:lnTo>
                  <a:cubicBezTo>
                    <a:pt x="9906" y="2214"/>
                    <a:pt x="11382" y="0"/>
                    <a:pt x="12120" y="0"/>
                  </a:cubicBezTo>
                  <a:cubicBezTo>
                    <a:pt x="12858" y="0"/>
                    <a:pt x="12120" y="4428"/>
                    <a:pt x="6216" y="7380"/>
                  </a:cubicBezTo>
                  <a:lnTo>
                    <a:pt x="312" y="16236"/>
                  </a:lnTo>
                  <a:close/>
                </a:path>
              </a:pathLst>
            </a:custGeom>
            <a:solidFill>
              <a:srgbClr val="1427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id="{B808BA97-24CB-4424-9D06-47F71CA59E69}"/>
                </a:ext>
              </a:extLst>
            </p:cNvPr>
            <p:cNvSpPr/>
            <p:nvPr/>
          </p:nvSpPr>
          <p:spPr>
            <a:xfrm>
              <a:off x="10166083" y="3734293"/>
              <a:ext cx="12252" cy="16236"/>
            </a:xfrm>
            <a:custGeom>
              <a:avLst/>
              <a:gdLst>
                <a:gd name="connsiteX0" fmla="*/ 203 w 12252"/>
                <a:gd name="connsiteY0" fmla="*/ 16236 h 16236"/>
                <a:gd name="connsiteX1" fmla="*/ 203 w 12252"/>
                <a:gd name="connsiteY1" fmla="*/ 16236 h 16236"/>
                <a:gd name="connsiteX2" fmla="*/ 203 w 12252"/>
                <a:gd name="connsiteY2" fmla="*/ 16236 h 16236"/>
                <a:gd name="connsiteX3" fmla="*/ 203 w 12252"/>
                <a:gd name="connsiteY3" fmla="*/ 11070 h 16236"/>
                <a:gd name="connsiteX4" fmla="*/ 203 w 12252"/>
                <a:gd name="connsiteY4" fmla="*/ 11070 h 16236"/>
                <a:gd name="connsiteX5" fmla="*/ 203 w 12252"/>
                <a:gd name="connsiteY5" fmla="*/ 11070 h 16236"/>
                <a:gd name="connsiteX6" fmla="*/ 203 w 12252"/>
                <a:gd name="connsiteY6" fmla="*/ 11070 h 16236"/>
                <a:gd name="connsiteX7" fmla="*/ 203 w 12252"/>
                <a:gd name="connsiteY7" fmla="*/ 4428 h 16236"/>
                <a:gd name="connsiteX8" fmla="*/ 203 w 12252"/>
                <a:gd name="connsiteY8" fmla="*/ 4428 h 16236"/>
                <a:gd name="connsiteX9" fmla="*/ 203 w 12252"/>
                <a:gd name="connsiteY9" fmla="*/ 11070 h 16236"/>
                <a:gd name="connsiteX10" fmla="*/ 203 w 12252"/>
                <a:gd name="connsiteY10" fmla="*/ 11070 h 16236"/>
                <a:gd name="connsiteX11" fmla="*/ 203 w 12252"/>
                <a:gd name="connsiteY11" fmla="*/ 11070 h 16236"/>
                <a:gd name="connsiteX12" fmla="*/ 203 w 12252"/>
                <a:gd name="connsiteY12" fmla="*/ 11070 h 16236"/>
                <a:gd name="connsiteX13" fmla="*/ 203 w 12252"/>
                <a:gd name="connsiteY13" fmla="*/ 16236 h 16236"/>
                <a:gd name="connsiteX14" fmla="*/ 203 w 12252"/>
                <a:gd name="connsiteY14" fmla="*/ 16236 h 16236"/>
                <a:gd name="connsiteX15" fmla="*/ 6107 w 12252"/>
                <a:gd name="connsiteY15" fmla="*/ 7380 h 16236"/>
                <a:gd name="connsiteX16" fmla="*/ 12011 w 12252"/>
                <a:gd name="connsiteY16" fmla="*/ 0 h 16236"/>
                <a:gd name="connsiteX17" fmla="*/ 6845 w 12252"/>
                <a:gd name="connsiteY17" fmla="*/ 7380 h 16236"/>
                <a:gd name="connsiteX18" fmla="*/ 203 w 12252"/>
                <a:gd name="connsiteY18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52" h="16236">
                  <a:moveTo>
                    <a:pt x="203" y="16236"/>
                  </a:moveTo>
                  <a:lnTo>
                    <a:pt x="203" y="16236"/>
                  </a:lnTo>
                  <a:lnTo>
                    <a:pt x="203" y="16236"/>
                  </a:lnTo>
                  <a:lnTo>
                    <a:pt x="203" y="11070"/>
                  </a:lnTo>
                  <a:lnTo>
                    <a:pt x="203" y="11070"/>
                  </a:lnTo>
                  <a:lnTo>
                    <a:pt x="203" y="11070"/>
                  </a:lnTo>
                  <a:lnTo>
                    <a:pt x="203" y="11070"/>
                  </a:lnTo>
                  <a:cubicBezTo>
                    <a:pt x="-68" y="8864"/>
                    <a:pt x="-68" y="6634"/>
                    <a:pt x="203" y="4428"/>
                  </a:cubicBezTo>
                  <a:lnTo>
                    <a:pt x="203" y="4428"/>
                  </a:lnTo>
                  <a:cubicBezTo>
                    <a:pt x="-10" y="6637"/>
                    <a:pt x="-10" y="8861"/>
                    <a:pt x="203" y="11070"/>
                  </a:cubicBezTo>
                  <a:lnTo>
                    <a:pt x="203" y="11070"/>
                  </a:lnTo>
                  <a:lnTo>
                    <a:pt x="203" y="11070"/>
                  </a:lnTo>
                  <a:lnTo>
                    <a:pt x="203" y="11070"/>
                  </a:lnTo>
                  <a:lnTo>
                    <a:pt x="203" y="16236"/>
                  </a:lnTo>
                  <a:lnTo>
                    <a:pt x="203" y="16236"/>
                  </a:lnTo>
                  <a:cubicBezTo>
                    <a:pt x="203" y="16236"/>
                    <a:pt x="3893" y="11070"/>
                    <a:pt x="6107" y="7380"/>
                  </a:cubicBezTo>
                  <a:cubicBezTo>
                    <a:pt x="8321" y="3690"/>
                    <a:pt x="11273" y="0"/>
                    <a:pt x="12011" y="0"/>
                  </a:cubicBezTo>
                  <a:cubicBezTo>
                    <a:pt x="12749" y="0"/>
                    <a:pt x="12011" y="3690"/>
                    <a:pt x="6845" y="7380"/>
                  </a:cubicBezTo>
                  <a:lnTo>
                    <a:pt x="203" y="16236"/>
                  </a:lnTo>
                  <a:close/>
                </a:path>
              </a:pathLst>
            </a:custGeom>
            <a:solidFill>
              <a:srgbClr val="1427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id="{2564CEF2-29EE-4CEE-92EB-DDEB0D26770A}"/>
                </a:ext>
              </a:extLst>
            </p:cNvPr>
            <p:cNvSpPr/>
            <p:nvPr/>
          </p:nvSpPr>
          <p:spPr>
            <a:xfrm>
              <a:off x="10165911" y="3735769"/>
              <a:ext cx="12425" cy="16236"/>
            </a:xfrm>
            <a:custGeom>
              <a:avLst/>
              <a:gdLst>
                <a:gd name="connsiteX0" fmla="*/ 375 w 12425"/>
                <a:gd name="connsiteY0" fmla="*/ 14760 h 16236"/>
                <a:gd name="connsiteX1" fmla="*/ 375 w 12425"/>
                <a:gd name="connsiteY1" fmla="*/ 14760 h 16236"/>
                <a:gd name="connsiteX2" fmla="*/ 375 w 12425"/>
                <a:gd name="connsiteY2" fmla="*/ 14760 h 16236"/>
                <a:gd name="connsiteX3" fmla="*/ 375 w 12425"/>
                <a:gd name="connsiteY3" fmla="*/ 10332 h 16236"/>
                <a:gd name="connsiteX4" fmla="*/ 375 w 12425"/>
                <a:gd name="connsiteY4" fmla="*/ 10332 h 16236"/>
                <a:gd name="connsiteX5" fmla="*/ 375 w 12425"/>
                <a:gd name="connsiteY5" fmla="*/ 10332 h 16236"/>
                <a:gd name="connsiteX6" fmla="*/ 375 w 12425"/>
                <a:gd name="connsiteY6" fmla="*/ 10332 h 16236"/>
                <a:gd name="connsiteX7" fmla="*/ 375 w 12425"/>
                <a:gd name="connsiteY7" fmla="*/ 4428 h 16236"/>
                <a:gd name="connsiteX8" fmla="*/ 375 w 12425"/>
                <a:gd name="connsiteY8" fmla="*/ 4428 h 16236"/>
                <a:gd name="connsiteX9" fmla="*/ 375 w 12425"/>
                <a:gd name="connsiteY9" fmla="*/ 10332 h 16236"/>
                <a:gd name="connsiteX10" fmla="*/ 375 w 12425"/>
                <a:gd name="connsiteY10" fmla="*/ 10332 h 16236"/>
                <a:gd name="connsiteX11" fmla="*/ 375 w 12425"/>
                <a:gd name="connsiteY11" fmla="*/ 10332 h 16236"/>
                <a:gd name="connsiteX12" fmla="*/ 375 w 12425"/>
                <a:gd name="connsiteY12" fmla="*/ 10332 h 16236"/>
                <a:gd name="connsiteX13" fmla="*/ 375 w 12425"/>
                <a:gd name="connsiteY13" fmla="*/ 15498 h 16236"/>
                <a:gd name="connsiteX14" fmla="*/ 375 w 12425"/>
                <a:gd name="connsiteY14" fmla="*/ 15498 h 16236"/>
                <a:gd name="connsiteX15" fmla="*/ 6279 w 12425"/>
                <a:gd name="connsiteY15" fmla="*/ 7380 h 16236"/>
                <a:gd name="connsiteX16" fmla="*/ 12183 w 12425"/>
                <a:gd name="connsiteY16" fmla="*/ 0 h 16236"/>
                <a:gd name="connsiteX17" fmla="*/ 7017 w 12425"/>
                <a:gd name="connsiteY17" fmla="*/ 7380 h 16236"/>
                <a:gd name="connsiteX18" fmla="*/ 375 w 12425"/>
                <a:gd name="connsiteY18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425" h="16236">
                  <a:moveTo>
                    <a:pt x="375" y="14760"/>
                  </a:moveTo>
                  <a:lnTo>
                    <a:pt x="375" y="14760"/>
                  </a:lnTo>
                  <a:lnTo>
                    <a:pt x="375" y="14760"/>
                  </a:lnTo>
                  <a:lnTo>
                    <a:pt x="375" y="10332"/>
                  </a:lnTo>
                  <a:lnTo>
                    <a:pt x="375" y="10332"/>
                  </a:lnTo>
                  <a:lnTo>
                    <a:pt x="375" y="10332"/>
                  </a:lnTo>
                  <a:lnTo>
                    <a:pt x="375" y="10332"/>
                  </a:lnTo>
                  <a:cubicBezTo>
                    <a:pt x="119" y="8373"/>
                    <a:pt x="119" y="6387"/>
                    <a:pt x="375" y="4428"/>
                  </a:cubicBezTo>
                  <a:lnTo>
                    <a:pt x="375" y="4428"/>
                  </a:lnTo>
                  <a:cubicBezTo>
                    <a:pt x="-125" y="6365"/>
                    <a:pt x="-125" y="8395"/>
                    <a:pt x="375" y="10332"/>
                  </a:cubicBezTo>
                  <a:lnTo>
                    <a:pt x="375" y="10332"/>
                  </a:lnTo>
                  <a:lnTo>
                    <a:pt x="375" y="10332"/>
                  </a:lnTo>
                  <a:lnTo>
                    <a:pt x="375" y="10332"/>
                  </a:lnTo>
                  <a:lnTo>
                    <a:pt x="375" y="15498"/>
                  </a:lnTo>
                  <a:lnTo>
                    <a:pt x="375" y="15498"/>
                  </a:lnTo>
                  <a:lnTo>
                    <a:pt x="6279" y="7380"/>
                  </a:lnTo>
                  <a:cubicBezTo>
                    <a:pt x="9969" y="2214"/>
                    <a:pt x="11445" y="0"/>
                    <a:pt x="12183" y="0"/>
                  </a:cubicBezTo>
                  <a:cubicBezTo>
                    <a:pt x="12921" y="0"/>
                    <a:pt x="12183" y="3690"/>
                    <a:pt x="7017" y="7380"/>
                  </a:cubicBezTo>
                  <a:lnTo>
                    <a:pt x="375" y="16236"/>
                  </a:ln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id="{E081EDA2-F9F3-4B4A-BDED-597B368E651C}"/>
                </a:ext>
              </a:extLst>
            </p:cNvPr>
            <p:cNvSpPr/>
            <p:nvPr/>
          </p:nvSpPr>
          <p:spPr>
            <a:xfrm>
              <a:off x="10165973" y="3732817"/>
              <a:ext cx="12362" cy="16974"/>
            </a:xfrm>
            <a:custGeom>
              <a:avLst/>
              <a:gdLst>
                <a:gd name="connsiteX0" fmla="*/ 312 w 12362"/>
                <a:gd name="connsiteY0" fmla="*/ 16974 h 16974"/>
                <a:gd name="connsiteX1" fmla="*/ 312 w 12362"/>
                <a:gd name="connsiteY1" fmla="*/ 16974 h 16974"/>
                <a:gd name="connsiteX2" fmla="*/ 312 w 12362"/>
                <a:gd name="connsiteY2" fmla="*/ 16974 h 16974"/>
                <a:gd name="connsiteX3" fmla="*/ 312 w 12362"/>
                <a:gd name="connsiteY3" fmla="*/ 12546 h 16974"/>
                <a:gd name="connsiteX4" fmla="*/ 312 w 12362"/>
                <a:gd name="connsiteY4" fmla="*/ 12546 h 16974"/>
                <a:gd name="connsiteX5" fmla="*/ 312 w 12362"/>
                <a:gd name="connsiteY5" fmla="*/ 12546 h 16974"/>
                <a:gd name="connsiteX6" fmla="*/ 312 w 12362"/>
                <a:gd name="connsiteY6" fmla="*/ 4428 h 16974"/>
                <a:gd name="connsiteX7" fmla="*/ 312 w 12362"/>
                <a:gd name="connsiteY7" fmla="*/ 4428 h 16974"/>
                <a:gd name="connsiteX8" fmla="*/ 312 w 12362"/>
                <a:gd name="connsiteY8" fmla="*/ 11070 h 16974"/>
                <a:gd name="connsiteX9" fmla="*/ 312 w 12362"/>
                <a:gd name="connsiteY9" fmla="*/ 11070 h 16974"/>
                <a:gd name="connsiteX10" fmla="*/ 312 w 12362"/>
                <a:gd name="connsiteY10" fmla="*/ 11070 h 16974"/>
                <a:gd name="connsiteX11" fmla="*/ 312 w 12362"/>
                <a:gd name="connsiteY11" fmla="*/ 15498 h 16974"/>
                <a:gd name="connsiteX12" fmla="*/ 312 w 12362"/>
                <a:gd name="connsiteY12" fmla="*/ 15498 h 16974"/>
                <a:gd name="connsiteX13" fmla="*/ 6216 w 12362"/>
                <a:gd name="connsiteY13" fmla="*/ 7380 h 16974"/>
                <a:gd name="connsiteX14" fmla="*/ 12120 w 12362"/>
                <a:gd name="connsiteY14" fmla="*/ 0 h 16974"/>
                <a:gd name="connsiteX15" fmla="*/ 6954 w 12362"/>
                <a:gd name="connsiteY15" fmla="*/ 7380 h 16974"/>
                <a:gd name="connsiteX16" fmla="*/ 312 w 12362"/>
                <a:gd name="connsiteY16" fmla="*/ 1549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362" h="16974">
                  <a:moveTo>
                    <a:pt x="312" y="16974"/>
                  </a:moveTo>
                  <a:lnTo>
                    <a:pt x="312" y="16974"/>
                  </a:lnTo>
                  <a:cubicBezTo>
                    <a:pt x="312" y="16974"/>
                    <a:pt x="312" y="16974"/>
                    <a:pt x="312" y="16974"/>
                  </a:cubicBezTo>
                  <a:lnTo>
                    <a:pt x="312" y="12546"/>
                  </a:lnTo>
                  <a:lnTo>
                    <a:pt x="312" y="12546"/>
                  </a:lnTo>
                  <a:lnTo>
                    <a:pt x="312" y="12546"/>
                  </a:lnTo>
                  <a:cubicBezTo>
                    <a:pt x="-104" y="9856"/>
                    <a:pt x="-104" y="7118"/>
                    <a:pt x="312" y="4428"/>
                  </a:cubicBezTo>
                  <a:lnTo>
                    <a:pt x="312" y="4428"/>
                  </a:lnTo>
                  <a:cubicBezTo>
                    <a:pt x="100" y="6637"/>
                    <a:pt x="100" y="8861"/>
                    <a:pt x="312" y="11070"/>
                  </a:cubicBezTo>
                  <a:cubicBezTo>
                    <a:pt x="312" y="11070"/>
                    <a:pt x="312" y="11070"/>
                    <a:pt x="312" y="11070"/>
                  </a:cubicBezTo>
                  <a:lnTo>
                    <a:pt x="312" y="11070"/>
                  </a:lnTo>
                  <a:lnTo>
                    <a:pt x="312" y="15498"/>
                  </a:lnTo>
                  <a:cubicBezTo>
                    <a:pt x="312" y="15498"/>
                    <a:pt x="312" y="15498"/>
                    <a:pt x="312" y="15498"/>
                  </a:cubicBezTo>
                  <a:lnTo>
                    <a:pt x="6216" y="7380"/>
                  </a:lnTo>
                  <a:cubicBezTo>
                    <a:pt x="9906" y="2214"/>
                    <a:pt x="11382" y="0"/>
                    <a:pt x="12120" y="0"/>
                  </a:cubicBezTo>
                  <a:cubicBezTo>
                    <a:pt x="12858" y="0"/>
                    <a:pt x="12120" y="3690"/>
                    <a:pt x="6954" y="7380"/>
                  </a:cubicBezTo>
                  <a:lnTo>
                    <a:pt x="312" y="15498"/>
                  </a:ln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id="{209FAD1E-CD5C-496C-A89B-AF02BE076C4E}"/>
                </a:ext>
              </a:extLst>
            </p:cNvPr>
            <p:cNvSpPr/>
            <p:nvPr/>
          </p:nvSpPr>
          <p:spPr>
            <a:xfrm>
              <a:off x="10165973" y="3725437"/>
              <a:ext cx="12362" cy="24353"/>
            </a:xfrm>
            <a:custGeom>
              <a:avLst/>
              <a:gdLst>
                <a:gd name="connsiteX0" fmla="*/ 312 w 12362"/>
                <a:gd name="connsiteY0" fmla="*/ 24354 h 24353"/>
                <a:gd name="connsiteX1" fmla="*/ 312 w 12362"/>
                <a:gd name="connsiteY1" fmla="*/ 24354 h 24353"/>
                <a:gd name="connsiteX2" fmla="*/ 312 w 12362"/>
                <a:gd name="connsiteY2" fmla="*/ 24354 h 24353"/>
                <a:gd name="connsiteX3" fmla="*/ 312 w 12362"/>
                <a:gd name="connsiteY3" fmla="*/ 19926 h 24353"/>
                <a:gd name="connsiteX4" fmla="*/ 312 w 12362"/>
                <a:gd name="connsiteY4" fmla="*/ 12546 h 24353"/>
                <a:gd name="connsiteX5" fmla="*/ 312 w 12362"/>
                <a:gd name="connsiteY5" fmla="*/ 4428 h 24353"/>
                <a:gd name="connsiteX6" fmla="*/ 312 w 12362"/>
                <a:gd name="connsiteY6" fmla="*/ 4428 h 24353"/>
                <a:gd name="connsiteX7" fmla="*/ 312 w 12362"/>
                <a:gd name="connsiteY7" fmla="*/ 11070 h 24353"/>
                <a:gd name="connsiteX8" fmla="*/ 312 w 12362"/>
                <a:gd name="connsiteY8" fmla="*/ 11070 h 24353"/>
                <a:gd name="connsiteX9" fmla="*/ 312 w 12362"/>
                <a:gd name="connsiteY9" fmla="*/ 15498 h 24353"/>
                <a:gd name="connsiteX10" fmla="*/ 312 w 12362"/>
                <a:gd name="connsiteY10" fmla="*/ 15498 h 24353"/>
                <a:gd name="connsiteX11" fmla="*/ 6954 w 12362"/>
                <a:gd name="connsiteY11" fmla="*/ 6642 h 24353"/>
                <a:gd name="connsiteX12" fmla="*/ 12120 w 12362"/>
                <a:gd name="connsiteY12" fmla="*/ 0 h 24353"/>
                <a:gd name="connsiteX13" fmla="*/ 6954 w 12362"/>
                <a:gd name="connsiteY13" fmla="*/ 6642 h 24353"/>
                <a:gd name="connsiteX14" fmla="*/ 312 w 12362"/>
                <a:gd name="connsiteY14" fmla="*/ 1549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62" h="24353">
                  <a:moveTo>
                    <a:pt x="312" y="24354"/>
                  </a:moveTo>
                  <a:lnTo>
                    <a:pt x="312" y="24354"/>
                  </a:lnTo>
                  <a:cubicBezTo>
                    <a:pt x="312" y="24354"/>
                    <a:pt x="312" y="24354"/>
                    <a:pt x="312" y="24354"/>
                  </a:cubicBezTo>
                  <a:lnTo>
                    <a:pt x="312" y="19926"/>
                  </a:lnTo>
                  <a:lnTo>
                    <a:pt x="312" y="12546"/>
                  </a:lnTo>
                  <a:cubicBezTo>
                    <a:pt x="-104" y="9856"/>
                    <a:pt x="-104" y="7118"/>
                    <a:pt x="312" y="4428"/>
                  </a:cubicBezTo>
                  <a:lnTo>
                    <a:pt x="312" y="4428"/>
                  </a:lnTo>
                  <a:cubicBezTo>
                    <a:pt x="100" y="6637"/>
                    <a:pt x="100" y="8861"/>
                    <a:pt x="312" y="11070"/>
                  </a:cubicBezTo>
                  <a:lnTo>
                    <a:pt x="312" y="11070"/>
                  </a:lnTo>
                  <a:lnTo>
                    <a:pt x="312" y="15498"/>
                  </a:lnTo>
                  <a:lnTo>
                    <a:pt x="312" y="15498"/>
                  </a:lnTo>
                  <a:lnTo>
                    <a:pt x="6954" y="6642"/>
                  </a:lnTo>
                  <a:cubicBezTo>
                    <a:pt x="6954" y="2214"/>
                    <a:pt x="11382" y="0"/>
                    <a:pt x="12120" y="0"/>
                  </a:cubicBezTo>
                  <a:cubicBezTo>
                    <a:pt x="12858" y="0"/>
                    <a:pt x="12120" y="3690"/>
                    <a:pt x="6954" y="6642"/>
                  </a:cubicBezTo>
                  <a:lnTo>
                    <a:pt x="312" y="15498"/>
                  </a:ln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id="{34DD7F4F-CD86-49B2-A9B4-436AA18880E6}"/>
                </a:ext>
              </a:extLst>
            </p:cNvPr>
            <p:cNvSpPr/>
            <p:nvPr/>
          </p:nvSpPr>
          <p:spPr>
            <a:xfrm>
              <a:off x="10165911" y="3725437"/>
              <a:ext cx="12418" cy="24353"/>
            </a:xfrm>
            <a:custGeom>
              <a:avLst/>
              <a:gdLst>
                <a:gd name="connsiteX0" fmla="*/ 375 w 12418"/>
                <a:gd name="connsiteY0" fmla="*/ 24354 h 24353"/>
                <a:gd name="connsiteX1" fmla="*/ 375 w 12418"/>
                <a:gd name="connsiteY1" fmla="*/ 24354 h 24353"/>
                <a:gd name="connsiteX2" fmla="*/ 375 w 12418"/>
                <a:gd name="connsiteY2" fmla="*/ 24354 h 24353"/>
                <a:gd name="connsiteX3" fmla="*/ 375 w 12418"/>
                <a:gd name="connsiteY3" fmla="*/ 19926 h 24353"/>
                <a:gd name="connsiteX4" fmla="*/ 375 w 12418"/>
                <a:gd name="connsiteY4" fmla="*/ 12546 h 24353"/>
                <a:gd name="connsiteX5" fmla="*/ 375 w 12418"/>
                <a:gd name="connsiteY5" fmla="*/ 4428 h 24353"/>
                <a:gd name="connsiteX6" fmla="*/ 375 w 12418"/>
                <a:gd name="connsiteY6" fmla="*/ 4428 h 24353"/>
                <a:gd name="connsiteX7" fmla="*/ 375 w 12418"/>
                <a:gd name="connsiteY7" fmla="*/ 10332 h 24353"/>
                <a:gd name="connsiteX8" fmla="*/ 375 w 12418"/>
                <a:gd name="connsiteY8" fmla="*/ 10332 h 24353"/>
                <a:gd name="connsiteX9" fmla="*/ 375 w 12418"/>
                <a:gd name="connsiteY9" fmla="*/ 10332 h 24353"/>
                <a:gd name="connsiteX10" fmla="*/ 375 w 12418"/>
                <a:gd name="connsiteY10" fmla="*/ 15498 h 24353"/>
                <a:gd name="connsiteX11" fmla="*/ 375 w 12418"/>
                <a:gd name="connsiteY11" fmla="*/ 15498 h 24353"/>
                <a:gd name="connsiteX12" fmla="*/ 6279 w 12418"/>
                <a:gd name="connsiteY12" fmla="*/ 6642 h 24353"/>
                <a:gd name="connsiteX13" fmla="*/ 12183 w 12418"/>
                <a:gd name="connsiteY13" fmla="*/ 0 h 24353"/>
                <a:gd name="connsiteX14" fmla="*/ 6279 w 12418"/>
                <a:gd name="connsiteY14" fmla="*/ 7380 h 24353"/>
                <a:gd name="connsiteX15" fmla="*/ 375 w 12418"/>
                <a:gd name="connsiteY15" fmla="*/ 1549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418" h="24353">
                  <a:moveTo>
                    <a:pt x="375" y="24354"/>
                  </a:moveTo>
                  <a:lnTo>
                    <a:pt x="375" y="24354"/>
                  </a:lnTo>
                  <a:lnTo>
                    <a:pt x="375" y="24354"/>
                  </a:lnTo>
                  <a:lnTo>
                    <a:pt x="375" y="19926"/>
                  </a:lnTo>
                  <a:lnTo>
                    <a:pt x="375" y="12546"/>
                  </a:lnTo>
                  <a:cubicBezTo>
                    <a:pt x="43" y="9850"/>
                    <a:pt x="43" y="7124"/>
                    <a:pt x="375" y="4428"/>
                  </a:cubicBezTo>
                  <a:lnTo>
                    <a:pt x="375" y="4428"/>
                  </a:lnTo>
                  <a:cubicBezTo>
                    <a:pt x="-125" y="6365"/>
                    <a:pt x="-125" y="8395"/>
                    <a:pt x="375" y="10332"/>
                  </a:cubicBezTo>
                  <a:lnTo>
                    <a:pt x="375" y="10332"/>
                  </a:lnTo>
                  <a:lnTo>
                    <a:pt x="375" y="10332"/>
                  </a:lnTo>
                  <a:lnTo>
                    <a:pt x="375" y="15498"/>
                  </a:lnTo>
                  <a:lnTo>
                    <a:pt x="375" y="15498"/>
                  </a:lnTo>
                  <a:lnTo>
                    <a:pt x="6279" y="6642"/>
                  </a:lnTo>
                  <a:cubicBezTo>
                    <a:pt x="6279" y="6642"/>
                    <a:pt x="11445" y="0"/>
                    <a:pt x="12183" y="0"/>
                  </a:cubicBezTo>
                  <a:cubicBezTo>
                    <a:pt x="12921" y="0"/>
                    <a:pt x="12183" y="3690"/>
                    <a:pt x="6279" y="7380"/>
                  </a:cubicBezTo>
                  <a:lnTo>
                    <a:pt x="375" y="15498"/>
                  </a:ln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id="{720A68DA-B568-4303-9CC0-801A993C0542}"/>
                </a:ext>
              </a:extLst>
            </p:cNvPr>
            <p:cNvSpPr/>
            <p:nvPr/>
          </p:nvSpPr>
          <p:spPr>
            <a:xfrm>
              <a:off x="10166286" y="3734293"/>
              <a:ext cx="12050" cy="15498"/>
            </a:xfrm>
            <a:custGeom>
              <a:avLst/>
              <a:gdLst>
                <a:gd name="connsiteX0" fmla="*/ 0 w 12050"/>
                <a:gd name="connsiteY0" fmla="*/ 15498 h 15498"/>
                <a:gd name="connsiteX1" fmla="*/ 0 w 12050"/>
                <a:gd name="connsiteY1" fmla="*/ 15498 h 15498"/>
                <a:gd name="connsiteX2" fmla="*/ 0 w 12050"/>
                <a:gd name="connsiteY2" fmla="*/ 15498 h 15498"/>
                <a:gd name="connsiteX3" fmla="*/ 0 w 12050"/>
                <a:gd name="connsiteY3" fmla="*/ 10332 h 15498"/>
                <a:gd name="connsiteX4" fmla="*/ 0 w 12050"/>
                <a:gd name="connsiteY4" fmla="*/ 10332 h 15498"/>
                <a:gd name="connsiteX5" fmla="*/ 0 w 12050"/>
                <a:gd name="connsiteY5" fmla="*/ 10332 h 15498"/>
                <a:gd name="connsiteX6" fmla="*/ 0 w 12050"/>
                <a:gd name="connsiteY6" fmla="*/ 14760 h 15498"/>
                <a:gd name="connsiteX7" fmla="*/ 0 w 12050"/>
                <a:gd name="connsiteY7" fmla="*/ 14760 h 15498"/>
                <a:gd name="connsiteX8" fmla="*/ 5904 w 12050"/>
                <a:gd name="connsiteY8" fmla="*/ 6642 h 15498"/>
                <a:gd name="connsiteX9" fmla="*/ 11808 w 12050"/>
                <a:gd name="connsiteY9" fmla="*/ 0 h 15498"/>
                <a:gd name="connsiteX10" fmla="*/ 6642 w 12050"/>
                <a:gd name="connsiteY10" fmla="*/ 7380 h 15498"/>
                <a:gd name="connsiteX11" fmla="*/ 0 w 12050"/>
                <a:gd name="connsiteY11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050" h="15498">
                  <a:moveTo>
                    <a:pt x="0" y="15498"/>
                  </a:moveTo>
                  <a:lnTo>
                    <a:pt x="0" y="15498"/>
                  </a:lnTo>
                  <a:lnTo>
                    <a:pt x="0" y="15498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lnTo>
                    <a:pt x="5904" y="6642"/>
                  </a:lnTo>
                  <a:cubicBezTo>
                    <a:pt x="9594" y="6642"/>
                    <a:pt x="11070" y="0"/>
                    <a:pt x="11808" y="0"/>
                  </a:cubicBezTo>
                  <a:cubicBezTo>
                    <a:pt x="12546" y="0"/>
                    <a:pt x="11808" y="3690"/>
                    <a:pt x="6642" y="7380"/>
                  </a:cubicBezTo>
                  <a:lnTo>
                    <a:pt x="0" y="15498"/>
                  </a:lnTo>
                  <a:close/>
                </a:path>
              </a:pathLst>
            </a:custGeom>
            <a:solidFill>
              <a:srgbClr val="1429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id="{E407E325-C8FB-4595-9E6F-24A9AC636159}"/>
                </a:ext>
              </a:extLst>
            </p:cNvPr>
            <p:cNvSpPr/>
            <p:nvPr/>
          </p:nvSpPr>
          <p:spPr>
            <a:xfrm>
              <a:off x="10166051" y="3721748"/>
              <a:ext cx="12285" cy="27305"/>
            </a:xfrm>
            <a:custGeom>
              <a:avLst/>
              <a:gdLst>
                <a:gd name="connsiteX0" fmla="*/ 235 w 12285"/>
                <a:gd name="connsiteY0" fmla="*/ 27306 h 27305"/>
                <a:gd name="connsiteX1" fmla="*/ 235 w 12285"/>
                <a:gd name="connsiteY1" fmla="*/ 27306 h 27305"/>
                <a:gd name="connsiteX2" fmla="*/ 235 w 12285"/>
                <a:gd name="connsiteY2" fmla="*/ 27306 h 27305"/>
                <a:gd name="connsiteX3" fmla="*/ 235 w 12285"/>
                <a:gd name="connsiteY3" fmla="*/ 22878 h 27305"/>
                <a:gd name="connsiteX4" fmla="*/ 235 w 12285"/>
                <a:gd name="connsiteY4" fmla="*/ 15498 h 27305"/>
                <a:gd name="connsiteX5" fmla="*/ 235 w 12285"/>
                <a:gd name="connsiteY5" fmla="*/ 8118 h 27305"/>
                <a:gd name="connsiteX6" fmla="*/ 235 w 12285"/>
                <a:gd name="connsiteY6" fmla="*/ 8118 h 27305"/>
                <a:gd name="connsiteX7" fmla="*/ 235 w 12285"/>
                <a:gd name="connsiteY7" fmla="*/ 14760 h 27305"/>
                <a:gd name="connsiteX8" fmla="*/ 235 w 12285"/>
                <a:gd name="connsiteY8" fmla="*/ 14760 h 27305"/>
                <a:gd name="connsiteX9" fmla="*/ 235 w 12285"/>
                <a:gd name="connsiteY9" fmla="*/ 14760 h 27305"/>
                <a:gd name="connsiteX10" fmla="*/ 235 w 12285"/>
                <a:gd name="connsiteY10" fmla="*/ 14760 h 27305"/>
                <a:gd name="connsiteX11" fmla="*/ 6877 w 12285"/>
                <a:gd name="connsiteY11" fmla="*/ 6642 h 27305"/>
                <a:gd name="connsiteX12" fmla="*/ 12043 w 12285"/>
                <a:gd name="connsiteY12" fmla="*/ 0 h 27305"/>
                <a:gd name="connsiteX13" fmla="*/ 6877 w 12285"/>
                <a:gd name="connsiteY13" fmla="*/ 6642 h 27305"/>
                <a:gd name="connsiteX14" fmla="*/ 235 w 12285"/>
                <a:gd name="connsiteY14" fmla="*/ 1476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285" h="27305">
                  <a:moveTo>
                    <a:pt x="235" y="27306"/>
                  </a:moveTo>
                  <a:lnTo>
                    <a:pt x="235" y="27306"/>
                  </a:lnTo>
                  <a:cubicBezTo>
                    <a:pt x="235" y="27306"/>
                    <a:pt x="235" y="27306"/>
                    <a:pt x="235" y="27306"/>
                  </a:cubicBezTo>
                  <a:lnTo>
                    <a:pt x="235" y="22878"/>
                  </a:lnTo>
                  <a:lnTo>
                    <a:pt x="235" y="15498"/>
                  </a:lnTo>
                  <a:cubicBezTo>
                    <a:pt x="7" y="13043"/>
                    <a:pt x="7" y="10573"/>
                    <a:pt x="235" y="8118"/>
                  </a:cubicBezTo>
                  <a:lnTo>
                    <a:pt x="235" y="8118"/>
                  </a:lnTo>
                  <a:cubicBezTo>
                    <a:pt x="-78" y="10321"/>
                    <a:pt x="-78" y="12557"/>
                    <a:pt x="235" y="14760"/>
                  </a:cubicBezTo>
                  <a:lnTo>
                    <a:pt x="235" y="14760"/>
                  </a:lnTo>
                  <a:lnTo>
                    <a:pt x="235" y="14760"/>
                  </a:lnTo>
                  <a:lnTo>
                    <a:pt x="235" y="14760"/>
                  </a:lnTo>
                  <a:lnTo>
                    <a:pt x="6877" y="6642"/>
                  </a:lnTo>
                  <a:cubicBezTo>
                    <a:pt x="6877" y="2214"/>
                    <a:pt x="11305" y="0"/>
                    <a:pt x="12043" y="0"/>
                  </a:cubicBezTo>
                  <a:cubicBezTo>
                    <a:pt x="12781" y="0"/>
                    <a:pt x="12043" y="3690"/>
                    <a:pt x="6877" y="6642"/>
                  </a:cubicBezTo>
                  <a:lnTo>
                    <a:pt x="235" y="14760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id="{199FAC56-8466-4DCB-A8E4-611C9426047A}"/>
                </a:ext>
              </a:extLst>
            </p:cNvPr>
            <p:cNvSpPr/>
            <p:nvPr/>
          </p:nvSpPr>
          <p:spPr>
            <a:xfrm>
              <a:off x="10166051" y="3726176"/>
              <a:ext cx="12285" cy="22877"/>
            </a:xfrm>
            <a:custGeom>
              <a:avLst/>
              <a:gdLst>
                <a:gd name="connsiteX0" fmla="*/ 235 w 12285"/>
                <a:gd name="connsiteY0" fmla="*/ 22878 h 22877"/>
                <a:gd name="connsiteX1" fmla="*/ 235 w 12285"/>
                <a:gd name="connsiteY1" fmla="*/ 22878 h 22877"/>
                <a:gd name="connsiteX2" fmla="*/ 235 w 12285"/>
                <a:gd name="connsiteY2" fmla="*/ 22878 h 22877"/>
                <a:gd name="connsiteX3" fmla="*/ 235 w 12285"/>
                <a:gd name="connsiteY3" fmla="*/ 18450 h 22877"/>
                <a:gd name="connsiteX4" fmla="*/ 235 w 12285"/>
                <a:gd name="connsiteY4" fmla="*/ 11070 h 22877"/>
                <a:gd name="connsiteX5" fmla="*/ 235 w 12285"/>
                <a:gd name="connsiteY5" fmla="*/ 3690 h 22877"/>
                <a:gd name="connsiteX6" fmla="*/ 235 w 12285"/>
                <a:gd name="connsiteY6" fmla="*/ 3690 h 22877"/>
                <a:gd name="connsiteX7" fmla="*/ 235 w 12285"/>
                <a:gd name="connsiteY7" fmla="*/ 10332 h 22877"/>
                <a:gd name="connsiteX8" fmla="*/ 235 w 12285"/>
                <a:gd name="connsiteY8" fmla="*/ 10332 h 22877"/>
                <a:gd name="connsiteX9" fmla="*/ 235 w 12285"/>
                <a:gd name="connsiteY9" fmla="*/ 10332 h 22877"/>
                <a:gd name="connsiteX10" fmla="*/ 235 w 12285"/>
                <a:gd name="connsiteY10" fmla="*/ 14760 h 22877"/>
                <a:gd name="connsiteX11" fmla="*/ 235 w 12285"/>
                <a:gd name="connsiteY11" fmla="*/ 14760 h 22877"/>
                <a:gd name="connsiteX12" fmla="*/ 6139 w 12285"/>
                <a:gd name="connsiteY12" fmla="*/ 6642 h 22877"/>
                <a:gd name="connsiteX13" fmla="*/ 12043 w 12285"/>
                <a:gd name="connsiteY13" fmla="*/ 0 h 22877"/>
                <a:gd name="connsiteX14" fmla="*/ 6877 w 12285"/>
                <a:gd name="connsiteY14" fmla="*/ 6642 h 22877"/>
                <a:gd name="connsiteX15" fmla="*/ 235 w 12285"/>
                <a:gd name="connsiteY15" fmla="*/ 1476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285" h="22877">
                  <a:moveTo>
                    <a:pt x="235" y="22878"/>
                  </a:moveTo>
                  <a:lnTo>
                    <a:pt x="235" y="22878"/>
                  </a:lnTo>
                  <a:cubicBezTo>
                    <a:pt x="235" y="22878"/>
                    <a:pt x="235" y="22878"/>
                    <a:pt x="235" y="22878"/>
                  </a:cubicBezTo>
                  <a:lnTo>
                    <a:pt x="235" y="18450"/>
                  </a:lnTo>
                  <a:lnTo>
                    <a:pt x="235" y="11070"/>
                  </a:lnTo>
                  <a:cubicBezTo>
                    <a:pt x="7" y="8615"/>
                    <a:pt x="7" y="6145"/>
                    <a:pt x="235" y="3690"/>
                  </a:cubicBezTo>
                  <a:lnTo>
                    <a:pt x="235" y="3690"/>
                  </a:lnTo>
                  <a:cubicBezTo>
                    <a:pt x="-78" y="5893"/>
                    <a:pt x="-78" y="8129"/>
                    <a:pt x="235" y="10332"/>
                  </a:cubicBezTo>
                  <a:lnTo>
                    <a:pt x="235" y="10332"/>
                  </a:lnTo>
                  <a:lnTo>
                    <a:pt x="235" y="10332"/>
                  </a:lnTo>
                  <a:lnTo>
                    <a:pt x="235" y="14760"/>
                  </a:lnTo>
                  <a:lnTo>
                    <a:pt x="235" y="14760"/>
                  </a:lnTo>
                  <a:lnTo>
                    <a:pt x="6139" y="6642"/>
                  </a:lnTo>
                  <a:cubicBezTo>
                    <a:pt x="6139" y="2214"/>
                    <a:pt x="11305" y="0"/>
                    <a:pt x="12043" y="0"/>
                  </a:cubicBezTo>
                  <a:cubicBezTo>
                    <a:pt x="12781" y="0"/>
                    <a:pt x="12043" y="3690"/>
                    <a:pt x="6877" y="6642"/>
                  </a:cubicBezTo>
                  <a:lnTo>
                    <a:pt x="235" y="14760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id="{DDDCDB8D-09EC-46D9-B786-DC630697F956}"/>
                </a:ext>
              </a:extLst>
            </p:cNvPr>
            <p:cNvSpPr/>
            <p:nvPr/>
          </p:nvSpPr>
          <p:spPr>
            <a:xfrm>
              <a:off x="10166051" y="3722485"/>
              <a:ext cx="12285" cy="26568"/>
            </a:xfrm>
            <a:custGeom>
              <a:avLst/>
              <a:gdLst>
                <a:gd name="connsiteX0" fmla="*/ 235 w 12285"/>
                <a:gd name="connsiteY0" fmla="*/ 26568 h 26568"/>
                <a:gd name="connsiteX1" fmla="*/ 235 w 12285"/>
                <a:gd name="connsiteY1" fmla="*/ 26568 h 26568"/>
                <a:gd name="connsiteX2" fmla="*/ 235 w 12285"/>
                <a:gd name="connsiteY2" fmla="*/ 26568 h 26568"/>
                <a:gd name="connsiteX3" fmla="*/ 235 w 12285"/>
                <a:gd name="connsiteY3" fmla="*/ 22140 h 26568"/>
                <a:gd name="connsiteX4" fmla="*/ 235 w 12285"/>
                <a:gd name="connsiteY4" fmla="*/ 14022 h 26568"/>
                <a:gd name="connsiteX5" fmla="*/ 235 w 12285"/>
                <a:gd name="connsiteY5" fmla="*/ 7380 h 26568"/>
                <a:gd name="connsiteX6" fmla="*/ 235 w 12285"/>
                <a:gd name="connsiteY6" fmla="*/ 7380 h 26568"/>
                <a:gd name="connsiteX7" fmla="*/ 235 w 12285"/>
                <a:gd name="connsiteY7" fmla="*/ 14022 h 26568"/>
                <a:gd name="connsiteX8" fmla="*/ 235 w 12285"/>
                <a:gd name="connsiteY8" fmla="*/ 14022 h 26568"/>
                <a:gd name="connsiteX9" fmla="*/ 235 w 12285"/>
                <a:gd name="connsiteY9" fmla="*/ 14022 h 26568"/>
                <a:gd name="connsiteX10" fmla="*/ 235 w 12285"/>
                <a:gd name="connsiteY10" fmla="*/ 14022 h 26568"/>
                <a:gd name="connsiteX11" fmla="*/ 6877 w 12285"/>
                <a:gd name="connsiteY11" fmla="*/ 6642 h 26568"/>
                <a:gd name="connsiteX12" fmla="*/ 12043 w 12285"/>
                <a:gd name="connsiteY12" fmla="*/ 0 h 26568"/>
                <a:gd name="connsiteX13" fmla="*/ 6877 w 12285"/>
                <a:gd name="connsiteY13" fmla="*/ 6642 h 26568"/>
                <a:gd name="connsiteX14" fmla="*/ 235 w 12285"/>
                <a:gd name="connsiteY14" fmla="*/ 1476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285" h="26568">
                  <a:moveTo>
                    <a:pt x="235" y="26568"/>
                  </a:moveTo>
                  <a:lnTo>
                    <a:pt x="235" y="26568"/>
                  </a:lnTo>
                  <a:lnTo>
                    <a:pt x="235" y="26568"/>
                  </a:lnTo>
                  <a:lnTo>
                    <a:pt x="235" y="22140"/>
                  </a:lnTo>
                  <a:lnTo>
                    <a:pt x="235" y="14022"/>
                  </a:lnTo>
                  <a:cubicBezTo>
                    <a:pt x="-78" y="11819"/>
                    <a:pt x="-78" y="9583"/>
                    <a:pt x="235" y="7380"/>
                  </a:cubicBezTo>
                  <a:lnTo>
                    <a:pt x="235" y="7380"/>
                  </a:lnTo>
                  <a:cubicBezTo>
                    <a:pt x="-78" y="9583"/>
                    <a:pt x="-78" y="11819"/>
                    <a:pt x="235" y="14022"/>
                  </a:cubicBezTo>
                  <a:lnTo>
                    <a:pt x="235" y="14022"/>
                  </a:lnTo>
                  <a:lnTo>
                    <a:pt x="235" y="14022"/>
                  </a:lnTo>
                  <a:lnTo>
                    <a:pt x="235" y="14022"/>
                  </a:lnTo>
                  <a:cubicBezTo>
                    <a:pt x="235" y="14022"/>
                    <a:pt x="3925" y="9594"/>
                    <a:pt x="6877" y="6642"/>
                  </a:cubicBezTo>
                  <a:cubicBezTo>
                    <a:pt x="9829" y="3690"/>
                    <a:pt x="11305" y="0"/>
                    <a:pt x="12043" y="0"/>
                  </a:cubicBezTo>
                  <a:cubicBezTo>
                    <a:pt x="12781" y="0"/>
                    <a:pt x="12043" y="3690"/>
                    <a:pt x="6877" y="6642"/>
                  </a:cubicBezTo>
                  <a:cubicBezTo>
                    <a:pt x="1711" y="9594"/>
                    <a:pt x="973" y="14760"/>
                    <a:pt x="235" y="14760"/>
                  </a:cubicBezTo>
                  <a:close/>
                </a:path>
              </a:pathLst>
            </a:custGeom>
            <a:solidFill>
              <a:srgbClr val="162C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id="{6E0721D9-2247-4BDE-AC61-499D03644FBF}"/>
                </a:ext>
              </a:extLst>
            </p:cNvPr>
            <p:cNvSpPr/>
            <p:nvPr/>
          </p:nvSpPr>
          <p:spPr>
            <a:xfrm>
              <a:off x="10165886" y="3721748"/>
              <a:ext cx="12449" cy="26567"/>
            </a:xfrm>
            <a:custGeom>
              <a:avLst/>
              <a:gdLst>
                <a:gd name="connsiteX0" fmla="*/ 399 w 12449"/>
                <a:gd name="connsiteY0" fmla="*/ 26568 h 26567"/>
                <a:gd name="connsiteX1" fmla="*/ 399 w 12449"/>
                <a:gd name="connsiteY1" fmla="*/ 26568 h 26567"/>
                <a:gd name="connsiteX2" fmla="*/ 399 w 12449"/>
                <a:gd name="connsiteY2" fmla="*/ 26568 h 26567"/>
                <a:gd name="connsiteX3" fmla="*/ 399 w 12449"/>
                <a:gd name="connsiteY3" fmla="*/ 22140 h 26567"/>
                <a:gd name="connsiteX4" fmla="*/ 399 w 12449"/>
                <a:gd name="connsiteY4" fmla="*/ 14760 h 26567"/>
                <a:gd name="connsiteX5" fmla="*/ 399 w 12449"/>
                <a:gd name="connsiteY5" fmla="*/ 8118 h 26567"/>
                <a:gd name="connsiteX6" fmla="*/ 399 w 12449"/>
                <a:gd name="connsiteY6" fmla="*/ 8118 h 26567"/>
                <a:gd name="connsiteX7" fmla="*/ 399 w 12449"/>
                <a:gd name="connsiteY7" fmla="*/ 14022 h 26567"/>
                <a:gd name="connsiteX8" fmla="*/ 399 w 12449"/>
                <a:gd name="connsiteY8" fmla="*/ 14022 h 26567"/>
                <a:gd name="connsiteX9" fmla="*/ 399 w 12449"/>
                <a:gd name="connsiteY9" fmla="*/ 14022 h 26567"/>
                <a:gd name="connsiteX10" fmla="*/ 6303 w 12449"/>
                <a:gd name="connsiteY10" fmla="*/ 6642 h 26567"/>
                <a:gd name="connsiteX11" fmla="*/ 12207 w 12449"/>
                <a:gd name="connsiteY11" fmla="*/ 0 h 26567"/>
                <a:gd name="connsiteX12" fmla="*/ 7041 w 12449"/>
                <a:gd name="connsiteY12" fmla="*/ 6642 h 26567"/>
                <a:gd name="connsiteX13" fmla="*/ 399 w 12449"/>
                <a:gd name="connsiteY13" fmla="*/ 14022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49" h="26567">
                  <a:moveTo>
                    <a:pt x="399" y="26568"/>
                  </a:moveTo>
                  <a:lnTo>
                    <a:pt x="399" y="26568"/>
                  </a:lnTo>
                  <a:lnTo>
                    <a:pt x="399" y="26568"/>
                  </a:lnTo>
                  <a:lnTo>
                    <a:pt x="399" y="22140"/>
                  </a:lnTo>
                  <a:lnTo>
                    <a:pt x="399" y="14760"/>
                  </a:lnTo>
                  <a:cubicBezTo>
                    <a:pt x="-133" y="12578"/>
                    <a:pt x="-133" y="10300"/>
                    <a:pt x="399" y="8118"/>
                  </a:cubicBezTo>
                  <a:lnTo>
                    <a:pt x="399" y="8118"/>
                  </a:lnTo>
                  <a:cubicBezTo>
                    <a:pt x="94" y="10074"/>
                    <a:pt x="94" y="12066"/>
                    <a:pt x="399" y="14022"/>
                  </a:cubicBezTo>
                  <a:lnTo>
                    <a:pt x="399" y="14022"/>
                  </a:lnTo>
                  <a:lnTo>
                    <a:pt x="399" y="14022"/>
                  </a:lnTo>
                  <a:cubicBezTo>
                    <a:pt x="2648" y="11801"/>
                    <a:pt x="4629" y="9323"/>
                    <a:pt x="6303" y="6642"/>
                  </a:cubicBezTo>
                  <a:cubicBezTo>
                    <a:pt x="9993" y="2214"/>
                    <a:pt x="11469" y="0"/>
                    <a:pt x="12207" y="0"/>
                  </a:cubicBezTo>
                  <a:cubicBezTo>
                    <a:pt x="12945" y="0"/>
                    <a:pt x="12207" y="3690"/>
                    <a:pt x="7041" y="6642"/>
                  </a:cubicBezTo>
                  <a:cubicBezTo>
                    <a:pt x="1875" y="9594"/>
                    <a:pt x="1137" y="14022"/>
                    <a:pt x="399" y="14022"/>
                  </a:cubicBezTo>
                  <a:close/>
                </a:path>
              </a:pathLst>
            </a:custGeom>
            <a:solidFill>
              <a:srgbClr val="162C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id="{2602D04C-8084-4273-BD6E-3681B3AB1708}"/>
                </a:ext>
              </a:extLst>
            </p:cNvPr>
            <p:cNvSpPr/>
            <p:nvPr/>
          </p:nvSpPr>
          <p:spPr>
            <a:xfrm>
              <a:off x="10166114" y="3733556"/>
              <a:ext cx="12221" cy="14759"/>
            </a:xfrm>
            <a:custGeom>
              <a:avLst/>
              <a:gdLst>
                <a:gd name="connsiteX0" fmla="*/ 171 w 12221"/>
                <a:gd name="connsiteY0" fmla="*/ 14760 h 14759"/>
                <a:gd name="connsiteX1" fmla="*/ 171 w 12221"/>
                <a:gd name="connsiteY1" fmla="*/ 14760 h 14759"/>
                <a:gd name="connsiteX2" fmla="*/ 171 w 12221"/>
                <a:gd name="connsiteY2" fmla="*/ 14760 h 14759"/>
                <a:gd name="connsiteX3" fmla="*/ 171 w 12221"/>
                <a:gd name="connsiteY3" fmla="*/ 10332 h 14759"/>
                <a:gd name="connsiteX4" fmla="*/ 171 w 12221"/>
                <a:gd name="connsiteY4" fmla="*/ 10332 h 14759"/>
                <a:gd name="connsiteX5" fmla="*/ 171 w 12221"/>
                <a:gd name="connsiteY5" fmla="*/ 2952 h 14759"/>
                <a:gd name="connsiteX6" fmla="*/ 171 w 12221"/>
                <a:gd name="connsiteY6" fmla="*/ 2952 h 14759"/>
                <a:gd name="connsiteX7" fmla="*/ 171 w 12221"/>
                <a:gd name="connsiteY7" fmla="*/ 10332 h 14759"/>
                <a:gd name="connsiteX8" fmla="*/ 171 w 12221"/>
                <a:gd name="connsiteY8" fmla="*/ 10332 h 14759"/>
                <a:gd name="connsiteX9" fmla="*/ 171 w 12221"/>
                <a:gd name="connsiteY9" fmla="*/ 10332 h 14759"/>
                <a:gd name="connsiteX10" fmla="*/ 171 w 12221"/>
                <a:gd name="connsiteY10" fmla="*/ 14022 h 14759"/>
                <a:gd name="connsiteX11" fmla="*/ 171 w 12221"/>
                <a:gd name="connsiteY11" fmla="*/ 14022 h 14759"/>
                <a:gd name="connsiteX12" fmla="*/ 6075 w 12221"/>
                <a:gd name="connsiteY12" fmla="*/ 6642 h 14759"/>
                <a:gd name="connsiteX13" fmla="*/ 11979 w 12221"/>
                <a:gd name="connsiteY13" fmla="*/ 0 h 14759"/>
                <a:gd name="connsiteX14" fmla="*/ 6813 w 12221"/>
                <a:gd name="connsiteY14" fmla="*/ 6642 h 14759"/>
                <a:gd name="connsiteX15" fmla="*/ 171 w 12221"/>
                <a:gd name="connsiteY15" fmla="*/ 1402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221" h="14759">
                  <a:moveTo>
                    <a:pt x="171" y="14760"/>
                  </a:moveTo>
                  <a:lnTo>
                    <a:pt x="171" y="14760"/>
                  </a:lnTo>
                  <a:lnTo>
                    <a:pt x="171" y="14760"/>
                  </a:lnTo>
                  <a:lnTo>
                    <a:pt x="171" y="10332"/>
                  </a:lnTo>
                  <a:lnTo>
                    <a:pt x="171" y="10332"/>
                  </a:lnTo>
                  <a:cubicBezTo>
                    <a:pt x="-57" y="7877"/>
                    <a:pt x="-57" y="5407"/>
                    <a:pt x="171" y="2952"/>
                  </a:cubicBezTo>
                  <a:lnTo>
                    <a:pt x="171" y="2952"/>
                  </a:lnTo>
                  <a:cubicBezTo>
                    <a:pt x="-8" y="5409"/>
                    <a:pt x="-8" y="7875"/>
                    <a:pt x="171" y="10332"/>
                  </a:cubicBezTo>
                  <a:lnTo>
                    <a:pt x="171" y="10332"/>
                  </a:lnTo>
                  <a:lnTo>
                    <a:pt x="171" y="10332"/>
                  </a:lnTo>
                  <a:lnTo>
                    <a:pt x="171" y="14022"/>
                  </a:lnTo>
                  <a:lnTo>
                    <a:pt x="171" y="14022"/>
                  </a:lnTo>
                  <a:cubicBezTo>
                    <a:pt x="2420" y="11801"/>
                    <a:pt x="4401" y="9323"/>
                    <a:pt x="6075" y="6642"/>
                  </a:cubicBezTo>
                  <a:cubicBezTo>
                    <a:pt x="6075" y="2214"/>
                    <a:pt x="11241" y="0"/>
                    <a:pt x="11979" y="0"/>
                  </a:cubicBezTo>
                  <a:cubicBezTo>
                    <a:pt x="12717" y="0"/>
                    <a:pt x="11979" y="3690"/>
                    <a:pt x="6813" y="6642"/>
                  </a:cubicBezTo>
                  <a:cubicBezTo>
                    <a:pt x="1647" y="9594"/>
                    <a:pt x="909" y="14022"/>
                    <a:pt x="171" y="14022"/>
                  </a:cubicBez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id="{43A14194-4F27-479C-B0CF-F8C1202A92EC}"/>
                </a:ext>
              </a:extLst>
            </p:cNvPr>
            <p:cNvSpPr/>
            <p:nvPr/>
          </p:nvSpPr>
          <p:spPr>
            <a:xfrm>
              <a:off x="10165853" y="3732817"/>
              <a:ext cx="12483" cy="15498"/>
            </a:xfrm>
            <a:custGeom>
              <a:avLst/>
              <a:gdLst>
                <a:gd name="connsiteX0" fmla="*/ 433 w 12483"/>
                <a:gd name="connsiteY0" fmla="*/ 15498 h 15498"/>
                <a:gd name="connsiteX1" fmla="*/ 433 w 12483"/>
                <a:gd name="connsiteY1" fmla="*/ 15498 h 15498"/>
                <a:gd name="connsiteX2" fmla="*/ 433 w 12483"/>
                <a:gd name="connsiteY2" fmla="*/ 15498 h 15498"/>
                <a:gd name="connsiteX3" fmla="*/ 433 w 12483"/>
                <a:gd name="connsiteY3" fmla="*/ 11070 h 15498"/>
                <a:gd name="connsiteX4" fmla="*/ 433 w 12483"/>
                <a:gd name="connsiteY4" fmla="*/ 11070 h 15498"/>
                <a:gd name="connsiteX5" fmla="*/ 433 w 12483"/>
                <a:gd name="connsiteY5" fmla="*/ 2214 h 15498"/>
                <a:gd name="connsiteX6" fmla="*/ 433 w 12483"/>
                <a:gd name="connsiteY6" fmla="*/ 2214 h 15498"/>
                <a:gd name="connsiteX7" fmla="*/ 433 w 12483"/>
                <a:gd name="connsiteY7" fmla="*/ 9594 h 15498"/>
                <a:gd name="connsiteX8" fmla="*/ 433 w 12483"/>
                <a:gd name="connsiteY8" fmla="*/ 13284 h 15498"/>
                <a:gd name="connsiteX9" fmla="*/ 433 w 12483"/>
                <a:gd name="connsiteY9" fmla="*/ 13284 h 15498"/>
                <a:gd name="connsiteX10" fmla="*/ 433 w 12483"/>
                <a:gd name="connsiteY10" fmla="*/ 13284 h 15498"/>
                <a:gd name="connsiteX11" fmla="*/ 7075 w 12483"/>
                <a:gd name="connsiteY11" fmla="*/ 5904 h 15498"/>
                <a:gd name="connsiteX12" fmla="*/ 12241 w 12483"/>
                <a:gd name="connsiteY12" fmla="*/ 0 h 15498"/>
                <a:gd name="connsiteX13" fmla="*/ 7075 w 12483"/>
                <a:gd name="connsiteY13" fmla="*/ 5904 h 15498"/>
                <a:gd name="connsiteX14" fmla="*/ 433 w 12483"/>
                <a:gd name="connsiteY14" fmla="*/ 14022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483" h="15498">
                  <a:moveTo>
                    <a:pt x="433" y="15498"/>
                  </a:moveTo>
                  <a:lnTo>
                    <a:pt x="433" y="15498"/>
                  </a:lnTo>
                  <a:lnTo>
                    <a:pt x="433" y="15498"/>
                  </a:lnTo>
                  <a:lnTo>
                    <a:pt x="433" y="11070"/>
                  </a:lnTo>
                  <a:lnTo>
                    <a:pt x="433" y="11070"/>
                  </a:lnTo>
                  <a:cubicBezTo>
                    <a:pt x="-144" y="8146"/>
                    <a:pt x="-144" y="5138"/>
                    <a:pt x="433" y="2214"/>
                  </a:cubicBezTo>
                  <a:lnTo>
                    <a:pt x="433" y="2214"/>
                  </a:lnTo>
                  <a:cubicBezTo>
                    <a:pt x="-27" y="4652"/>
                    <a:pt x="-27" y="7156"/>
                    <a:pt x="433" y="9594"/>
                  </a:cubicBezTo>
                  <a:lnTo>
                    <a:pt x="433" y="13284"/>
                  </a:lnTo>
                  <a:lnTo>
                    <a:pt x="433" y="13284"/>
                  </a:lnTo>
                  <a:lnTo>
                    <a:pt x="433" y="13284"/>
                  </a:lnTo>
                  <a:cubicBezTo>
                    <a:pt x="433" y="13284"/>
                    <a:pt x="4123" y="8856"/>
                    <a:pt x="7075" y="5904"/>
                  </a:cubicBezTo>
                  <a:cubicBezTo>
                    <a:pt x="10027" y="2952"/>
                    <a:pt x="11503" y="0"/>
                    <a:pt x="12241" y="0"/>
                  </a:cubicBezTo>
                  <a:cubicBezTo>
                    <a:pt x="12979" y="0"/>
                    <a:pt x="12241" y="0"/>
                    <a:pt x="7075" y="5904"/>
                  </a:cubicBezTo>
                  <a:cubicBezTo>
                    <a:pt x="1909" y="11808"/>
                    <a:pt x="1171" y="14022"/>
                    <a:pt x="433" y="14022"/>
                  </a:cubicBez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id="{50472068-1B11-46D2-8DA5-28CFA5991DAB}"/>
                </a:ext>
              </a:extLst>
            </p:cNvPr>
            <p:cNvSpPr/>
            <p:nvPr/>
          </p:nvSpPr>
          <p:spPr>
            <a:xfrm>
              <a:off x="10165910" y="3735032"/>
              <a:ext cx="12425" cy="14759"/>
            </a:xfrm>
            <a:custGeom>
              <a:avLst/>
              <a:gdLst>
                <a:gd name="connsiteX0" fmla="*/ 375 w 12425"/>
                <a:gd name="connsiteY0" fmla="*/ 12546 h 14759"/>
                <a:gd name="connsiteX1" fmla="*/ 375 w 12425"/>
                <a:gd name="connsiteY1" fmla="*/ 12546 h 14759"/>
                <a:gd name="connsiteX2" fmla="*/ 375 w 12425"/>
                <a:gd name="connsiteY2" fmla="*/ 12546 h 14759"/>
                <a:gd name="connsiteX3" fmla="*/ 375 w 12425"/>
                <a:gd name="connsiteY3" fmla="*/ 8118 h 14759"/>
                <a:gd name="connsiteX4" fmla="*/ 375 w 12425"/>
                <a:gd name="connsiteY4" fmla="*/ 8118 h 14759"/>
                <a:gd name="connsiteX5" fmla="*/ 375 w 12425"/>
                <a:gd name="connsiteY5" fmla="*/ 0 h 14759"/>
                <a:gd name="connsiteX6" fmla="*/ 375 w 12425"/>
                <a:gd name="connsiteY6" fmla="*/ 0 h 14759"/>
                <a:gd name="connsiteX7" fmla="*/ 375 w 12425"/>
                <a:gd name="connsiteY7" fmla="*/ 6642 h 14759"/>
                <a:gd name="connsiteX8" fmla="*/ 375 w 12425"/>
                <a:gd name="connsiteY8" fmla="*/ 11070 h 14759"/>
                <a:gd name="connsiteX9" fmla="*/ 375 w 12425"/>
                <a:gd name="connsiteY9" fmla="*/ 11070 h 14759"/>
                <a:gd name="connsiteX10" fmla="*/ 375 w 12425"/>
                <a:gd name="connsiteY10" fmla="*/ 14760 h 14759"/>
                <a:gd name="connsiteX11" fmla="*/ 375 w 12425"/>
                <a:gd name="connsiteY11" fmla="*/ 14760 h 14759"/>
                <a:gd name="connsiteX12" fmla="*/ 7017 w 12425"/>
                <a:gd name="connsiteY12" fmla="*/ 7380 h 14759"/>
                <a:gd name="connsiteX13" fmla="*/ 12183 w 12425"/>
                <a:gd name="connsiteY13" fmla="*/ 1476 h 14759"/>
                <a:gd name="connsiteX14" fmla="*/ 7017 w 12425"/>
                <a:gd name="connsiteY14" fmla="*/ 7380 h 14759"/>
                <a:gd name="connsiteX15" fmla="*/ 375 w 12425"/>
                <a:gd name="connsiteY1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425" h="14759">
                  <a:moveTo>
                    <a:pt x="375" y="12546"/>
                  </a:moveTo>
                  <a:lnTo>
                    <a:pt x="375" y="12546"/>
                  </a:lnTo>
                  <a:lnTo>
                    <a:pt x="375" y="12546"/>
                  </a:lnTo>
                  <a:lnTo>
                    <a:pt x="375" y="8118"/>
                  </a:lnTo>
                  <a:cubicBezTo>
                    <a:pt x="375" y="8118"/>
                    <a:pt x="375" y="8118"/>
                    <a:pt x="375" y="8118"/>
                  </a:cubicBezTo>
                  <a:cubicBezTo>
                    <a:pt x="-125" y="5435"/>
                    <a:pt x="-125" y="2683"/>
                    <a:pt x="375" y="0"/>
                  </a:cubicBezTo>
                  <a:lnTo>
                    <a:pt x="375" y="0"/>
                  </a:lnTo>
                  <a:cubicBezTo>
                    <a:pt x="-26" y="2196"/>
                    <a:pt x="-26" y="4446"/>
                    <a:pt x="375" y="6642"/>
                  </a:cubicBezTo>
                  <a:cubicBezTo>
                    <a:pt x="587" y="8111"/>
                    <a:pt x="587" y="9601"/>
                    <a:pt x="375" y="11070"/>
                  </a:cubicBezTo>
                  <a:cubicBezTo>
                    <a:pt x="375" y="11070"/>
                    <a:pt x="375" y="11070"/>
                    <a:pt x="375" y="11070"/>
                  </a:cubicBezTo>
                  <a:cubicBezTo>
                    <a:pt x="375" y="11070"/>
                    <a:pt x="375" y="14760"/>
                    <a:pt x="375" y="14760"/>
                  </a:cubicBezTo>
                  <a:lnTo>
                    <a:pt x="375" y="14760"/>
                  </a:lnTo>
                  <a:cubicBezTo>
                    <a:pt x="375" y="14760"/>
                    <a:pt x="4065" y="10332"/>
                    <a:pt x="7017" y="7380"/>
                  </a:cubicBezTo>
                  <a:cubicBezTo>
                    <a:pt x="9969" y="4428"/>
                    <a:pt x="11445" y="1476"/>
                    <a:pt x="12183" y="1476"/>
                  </a:cubicBezTo>
                  <a:cubicBezTo>
                    <a:pt x="12921" y="1476"/>
                    <a:pt x="12183" y="1476"/>
                    <a:pt x="7017" y="7380"/>
                  </a:cubicBezTo>
                  <a:cubicBezTo>
                    <a:pt x="1851" y="13284"/>
                    <a:pt x="1113" y="14760"/>
                    <a:pt x="375" y="14760"/>
                  </a:cubicBez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id="{A094DE3A-D9B7-4116-8657-F031B81D56C5}"/>
                </a:ext>
              </a:extLst>
            </p:cNvPr>
            <p:cNvSpPr/>
            <p:nvPr/>
          </p:nvSpPr>
          <p:spPr>
            <a:xfrm>
              <a:off x="10165982" y="3735032"/>
              <a:ext cx="12353" cy="14759"/>
            </a:xfrm>
            <a:custGeom>
              <a:avLst/>
              <a:gdLst>
                <a:gd name="connsiteX0" fmla="*/ 303 w 12353"/>
                <a:gd name="connsiteY0" fmla="*/ 12546 h 14759"/>
                <a:gd name="connsiteX1" fmla="*/ 303 w 12353"/>
                <a:gd name="connsiteY1" fmla="*/ 12546 h 14759"/>
                <a:gd name="connsiteX2" fmla="*/ 303 w 12353"/>
                <a:gd name="connsiteY2" fmla="*/ 12546 h 14759"/>
                <a:gd name="connsiteX3" fmla="*/ 303 w 12353"/>
                <a:gd name="connsiteY3" fmla="*/ 8118 h 14759"/>
                <a:gd name="connsiteX4" fmla="*/ 303 w 12353"/>
                <a:gd name="connsiteY4" fmla="*/ 8118 h 14759"/>
                <a:gd name="connsiteX5" fmla="*/ 303 w 12353"/>
                <a:gd name="connsiteY5" fmla="*/ 0 h 14759"/>
                <a:gd name="connsiteX6" fmla="*/ 303 w 12353"/>
                <a:gd name="connsiteY6" fmla="*/ 0 h 14759"/>
                <a:gd name="connsiteX7" fmla="*/ 303 w 12353"/>
                <a:gd name="connsiteY7" fmla="*/ 6642 h 14759"/>
                <a:gd name="connsiteX8" fmla="*/ 303 w 12353"/>
                <a:gd name="connsiteY8" fmla="*/ 11070 h 14759"/>
                <a:gd name="connsiteX9" fmla="*/ 303 w 12353"/>
                <a:gd name="connsiteY9" fmla="*/ 11070 h 14759"/>
                <a:gd name="connsiteX10" fmla="*/ 303 w 12353"/>
                <a:gd name="connsiteY10" fmla="*/ 14760 h 14759"/>
                <a:gd name="connsiteX11" fmla="*/ 303 w 12353"/>
                <a:gd name="connsiteY11" fmla="*/ 14760 h 14759"/>
                <a:gd name="connsiteX12" fmla="*/ 6945 w 12353"/>
                <a:gd name="connsiteY12" fmla="*/ 7380 h 14759"/>
                <a:gd name="connsiteX13" fmla="*/ 12111 w 12353"/>
                <a:gd name="connsiteY13" fmla="*/ 1476 h 14759"/>
                <a:gd name="connsiteX14" fmla="*/ 6945 w 12353"/>
                <a:gd name="connsiteY14" fmla="*/ 7380 h 14759"/>
                <a:gd name="connsiteX15" fmla="*/ 303 w 12353"/>
                <a:gd name="connsiteY1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353" h="14759">
                  <a:moveTo>
                    <a:pt x="303" y="12546"/>
                  </a:moveTo>
                  <a:lnTo>
                    <a:pt x="303" y="12546"/>
                  </a:lnTo>
                  <a:lnTo>
                    <a:pt x="303" y="12546"/>
                  </a:lnTo>
                  <a:lnTo>
                    <a:pt x="303" y="8118"/>
                  </a:lnTo>
                  <a:cubicBezTo>
                    <a:pt x="303" y="8118"/>
                    <a:pt x="303" y="8118"/>
                    <a:pt x="303" y="8118"/>
                  </a:cubicBezTo>
                  <a:cubicBezTo>
                    <a:pt x="-101" y="5427"/>
                    <a:pt x="-101" y="2691"/>
                    <a:pt x="303" y="0"/>
                  </a:cubicBezTo>
                  <a:lnTo>
                    <a:pt x="303" y="0"/>
                  </a:lnTo>
                  <a:cubicBezTo>
                    <a:pt x="26" y="2205"/>
                    <a:pt x="26" y="4437"/>
                    <a:pt x="303" y="6642"/>
                  </a:cubicBezTo>
                  <a:cubicBezTo>
                    <a:pt x="515" y="8111"/>
                    <a:pt x="515" y="9601"/>
                    <a:pt x="303" y="11070"/>
                  </a:cubicBezTo>
                  <a:cubicBezTo>
                    <a:pt x="303" y="11070"/>
                    <a:pt x="303" y="11070"/>
                    <a:pt x="303" y="11070"/>
                  </a:cubicBezTo>
                  <a:cubicBezTo>
                    <a:pt x="20" y="12284"/>
                    <a:pt x="20" y="13546"/>
                    <a:pt x="303" y="14760"/>
                  </a:cubicBezTo>
                  <a:lnTo>
                    <a:pt x="303" y="14760"/>
                  </a:lnTo>
                  <a:cubicBezTo>
                    <a:pt x="303" y="14760"/>
                    <a:pt x="3993" y="10332"/>
                    <a:pt x="6945" y="7380"/>
                  </a:cubicBezTo>
                  <a:cubicBezTo>
                    <a:pt x="9897" y="4428"/>
                    <a:pt x="11373" y="1476"/>
                    <a:pt x="12111" y="1476"/>
                  </a:cubicBezTo>
                  <a:cubicBezTo>
                    <a:pt x="12849" y="1476"/>
                    <a:pt x="12111" y="1476"/>
                    <a:pt x="6945" y="7380"/>
                  </a:cubicBezTo>
                  <a:cubicBezTo>
                    <a:pt x="1779" y="13284"/>
                    <a:pt x="1041" y="14760"/>
                    <a:pt x="303" y="14760"/>
                  </a:cubicBez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id="{50AEB7D6-45D6-47A4-934A-06E8A51C7F2F}"/>
                </a:ext>
              </a:extLst>
            </p:cNvPr>
            <p:cNvSpPr/>
            <p:nvPr/>
          </p:nvSpPr>
          <p:spPr>
            <a:xfrm>
              <a:off x="10165982" y="3735769"/>
              <a:ext cx="12353" cy="15498"/>
            </a:xfrm>
            <a:custGeom>
              <a:avLst/>
              <a:gdLst>
                <a:gd name="connsiteX0" fmla="*/ 303 w 12353"/>
                <a:gd name="connsiteY0" fmla="*/ 11808 h 15498"/>
                <a:gd name="connsiteX1" fmla="*/ 303 w 12353"/>
                <a:gd name="connsiteY1" fmla="*/ 11808 h 15498"/>
                <a:gd name="connsiteX2" fmla="*/ 303 w 12353"/>
                <a:gd name="connsiteY2" fmla="*/ 11808 h 15498"/>
                <a:gd name="connsiteX3" fmla="*/ 303 w 12353"/>
                <a:gd name="connsiteY3" fmla="*/ 8118 h 15498"/>
                <a:gd name="connsiteX4" fmla="*/ 303 w 12353"/>
                <a:gd name="connsiteY4" fmla="*/ 8118 h 15498"/>
                <a:gd name="connsiteX5" fmla="*/ 303 w 12353"/>
                <a:gd name="connsiteY5" fmla="*/ 0 h 15498"/>
                <a:gd name="connsiteX6" fmla="*/ 303 w 12353"/>
                <a:gd name="connsiteY6" fmla="*/ 0 h 15498"/>
                <a:gd name="connsiteX7" fmla="*/ 303 w 12353"/>
                <a:gd name="connsiteY7" fmla="*/ 6642 h 15498"/>
                <a:gd name="connsiteX8" fmla="*/ 303 w 12353"/>
                <a:gd name="connsiteY8" fmla="*/ 11070 h 15498"/>
                <a:gd name="connsiteX9" fmla="*/ 303 w 12353"/>
                <a:gd name="connsiteY9" fmla="*/ 11070 h 15498"/>
                <a:gd name="connsiteX10" fmla="*/ 303 w 12353"/>
                <a:gd name="connsiteY10" fmla="*/ 15498 h 15498"/>
                <a:gd name="connsiteX11" fmla="*/ 303 w 12353"/>
                <a:gd name="connsiteY11" fmla="*/ 15498 h 15498"/>
                <a:gd name="connsiteX12" fmla="*/ 6945 w 12353"/>
                <a:gd name="connsiteY12" fmla="*/ 8118 h 15498"/>
                <a:gd name="connsiteX13" fmla="*/ 12111 w 12353"/>
                <a:gd name="connsiteY13" fmla="*/ 2214 h 15498"/>
                <a:gd name="connsiteX14" fmla="*/ 6945 w 12353"/>
                <a:gd name="connsiteY14" fmla="*/ 8118 h 15498"/>
                <a:gd name="connsiteX15" fmla="*/ 303 w 12353"/>
                <a:gd name="connsiteY15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353" h="15498">
                  <a:moveTo>
                    <a:pt x="303" y="11808"/>
                  </a:moveTo>
                  <a:lnTo>
                    <a:pt x="303" y="11808"/>
                  </a:lnTo>
                  <a:lnTo>
                    <a:pt x="303" y="11808"/>
                  </a:lnTo>
                  <a:lnTo>
                    <a:pt x="303" y="8118"/>
                  </a:lnTo>
                  <a:lnTo>
                    <a:pt x="303" y="8118"/>
                  </a:lnTo>
                  <a:cubicBezTo>
                    <a:pt x="-101" y="5427"/>
                    <a:pt x="-101" y="2691"/>
                    <a:pt x="303" y="0"/>
                  </a:cubicBezTo>
                  <a:lnTo>
                    <a:pt x="303" y="0"/>
                  </a:lnTo>
                  <a:cubicBezTo>
                    <a:pt x="26" y="2205"/>
                    <a:pt x="26" y="4437"/>
                    <a:pt x="303" y="6642"/>
                  </a:cubicBezTo>
                  <a:cubicBezTo>
                    <a:pt x="551" y="8108"/>
                    <a:pt x="551" y="9604"/>
                    <a:pt x="303" y="11070"/>
                  </a:cubicBezTo>
                  <a:lnTo>
                    <a:pt x="303" y="11070"/>
                  </a:lnTo>
                  <a:cubicBezTo>
                    <a:pt x="5" y="12531"/>
                    <a:pt x="5" y="14037"/>
                    <a:pt x="303" y="15498"/>
                  </a:cubicBezTo>
                  <a:lnTo>
                    <a:pt x="303" y="15498"/>
                  </a:lnTo>
                  <a:cubicBezTo>
                    <a:pt x="303" y="15498"/>
                    <a:pt x="3993" y="11070"/>
                    <a:pt x="6945" y="8118"/>
                  </a:cubicBezTo>
                  <a:cubicBezTo>
                    <a:pt x="9897" y="5166"/>
                    <a:pt x="11373" y="2214"/>
                    <a:pt x="12111" y="2214"/>
                  </a:cubicBezTo>
                  <a:cubicBezTo>
                    <a:pt x="12849" y="2214"/>
                    <a:pt x="12111" y="2214"/>
                    <a:pt x="6945" y="8118"/>
                  </a:cubicBezTo>
                  <a:cubicBezTo>
                    <a:pt x="1779" y="14022"/>
                    <a:pt x="1041" y="15498"/>
                    <a:pt x="303" y="15498"/>
                  </a:cubicBez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id="{EF0BC1DB-6333-41FC-B1C9-87876AF487A8}"/>
                </a:ext>
              </a:extLst>
            </p:cNvPr>
            <p:cNvSpPr/>
            <p:nvPr/>
          </p:nvSpPr>
          <p:spPr>
            <a:xfrm>
              <a:off x="10165957" y="3729103"/>
              <a:ext cx="12378" cy="18474"/>
            </a:xfrm>
            <a:custGeom>
              <a:avLst/>
              <a:gdLst>
                <a:gd name="connsiteX0" fmla="*/ 328 w 12378"/>
                <a:gd name="connsiteY0" fmla="*/ 18474 h 18474"/>
                <a:gd name="connsiteX1" fmla="*/ 328 w 12378"/>
                <a:gd name="connsiteY1" fmla="*/ 18474 h 18474"/>
                <a:gd name="connsiteX2" fmla="*/ 328 w 12378"/>
                <a:gd name="connsiteY2" fmla="*/ 18474 h 18474"/>
                <a:gd name="connsiteX3" fmla="*/ 328 w 12378"/>
                <a:gd name="connsiteY3" fmla="*/ 14046 h 18474"/>
                <a:gd name="connsiteX4" fmla="*/ 328 w 12378"/>
                <a:gd name="connsiteY4" fmla="*/ 14046 h 18474"/>
                <a:gd name="connsiteX5" fmla="*/ 328 w 12378"/>
                <a:gd name="connsiteY5" fmla="*/ 5928 h 18474"/>
                <a:gd name="connsiteX6" fmla="*/ 328 w 12378"/>
                <a:gd name="connsiteY6" fmla="*/ 5928 h 18474"/>
                <a:gd name="connsiteX7" fmla="*/ 328 w 12378"/>
                <a:gd name="connsiteY7" fmla="*/ 12570 h 18474"/>
                <a:gd name="connsiteX8" fmla="*/ 328 w 12378"/>
                <a:gd name="connsiteY8" fmla="*/ 12570 h 18474"/>
                <a:gd name="connsiteX9" fmla="*/ 328 w 12378"/>
                <a:gd name="connsiteY9" fmla="*/ 12570 h 18474"/>
                <a:gd name="connsiteX10" fmla="*/ 6970 w 12378"/>
                <a:gd name="connsiteY10" fmla="*/ 5928 h 18474"/>
                <a:gd name="connsiteX11" fmla="*/ 12136 w 12378"/>
                <a:gd name="connsiteY11" fmla="*/ 24 h 18474"/>
                <a:gd name="connsiteX12" fmla="*/ 6970 w 12378"/>
                <a:gd name="connsiteY12" fmla="*/ 5928 h 18474"/>
                <a:gd name="connsiteX13" fmla="*/ 328 w 12378"/>
                <a:gd name="connsiteY13" fmla="*/ 13308 h 18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378" h="18474">
                  <a:moveTo>
                    <a:pt x="328" y="18474"/>
                  </a:moveTo>
                  <a:lnTo>
                    <a:pt x="328" y="18474"/>
                  </a:lnTo>
                  <a:lnTo>
                    <a:pt x="328" y="18474"/>
                  </a:lnTo>
                  <a:lnTo>
                    <a:pt x="328" y="14046"/>
                  </a:lnTo>
                  <a:lnTo>
                    <a:pt x="328" y="14046"/>
                  </a:lnTo>
                  <a:cubicBezTo>
                    <a:pt x="-76" y="11356"/>
                    <a:pt x="-76" y="8619"/>
                    <a:pt x="328" y="5928"/>
                  </a:cubicBezTo>
                  <a:lnTo>
                    <a:pt x="328" y="5928"/>
                  </a:lnTo>
                  <a:cubicBezTo>
                    <a:pt x="-109" y="8121"/>
                    <a:pt x="-109" y="10378"/>
                    <a:pt x="328" y="12570"/>
                  </a:cubicBezTo>
                  <a:lnTo>
                    <a:pt x="328" y="12570"/>
                  </a:lnTo>
                  <a:cubicBezTo>
                    <a:pt x="328" y="12570"/>
                    <a:pt x="328" y="12570"/>
                    <a:pt x="328" y="12570"/>
                  </a:cubicBezTo>
                  <a:cubicBezTo>
                    <a:pt x="328" y="12570"/>
                    <a:pt x="4018" y="12570"/>
                    <a:pt x="6970" y="5928"/>
                  </a:cubicBezTo>
                  <a:cubicBezTo>
                    <a:pt x="9922" y="-714"/>
                    <a:pt x="11398" y="24"/>
                    <a:pt x="12136" y="24"/>
                  </a:cubicBezTo>
                  <a:cubicBezTo>
                    <a:pt x="12874" y="24"/>
                    <a:pt x="12136" y="24"/>
                    <a:pt x="6970" y="5928"/>
                  </a:cubicBezTo>
                  <a:cubicBezTo>
                    <a:pt x="1804" y="11832"/>
                    <a:pt x="1066" y="13308"/>
                    <a:pt x="328" y="13308"/>
                  </a:cubicBezTo>
                  <a:close/>
                </a:path>
              </a:pathLst>
            </a:custGeom>
            <a:solidFill>
              <a:srgbClr val="172D4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id="{A3CF7A64-AC14-43AA-BE94-C7BE8092E25D}"/>
                </a:ext>
              </a:extLst>
            </p:cNvPr>
            <p:cNvSpPr/>
            <p:nvPr/>
          </p:nvSpPr>
          <p:spPr>
            <a:xfrm>
              <a:off x="10166051" y="3729865"/>
              <a:ext cx="12285" cy="16974"/>
            </a:xfrm>
            <a:custGeom>
              <a:avLst/>
              <a:gdLst>
                <a:gd name="connsiteX0" fmla="*/ 235 w 12285"/>
                <a:gd name="connsiteY0" fmla="*/ 16974 h 16974"/>
                <a:gd name="connsiteX1" fmla="*/ 235 w 12285"/>
                <a:gd name="connsiteY1" fmla="*/ 16974 h 16974"/>
                <a:gd name="connsiteX2" fmla="*/ 235 w 12285"/>
                <a:gd name="connsiteY2" fmla="*/ 16974 h 16974"/>
                <a:gd name="connsiteX3" fmla="*/ 235 w 12285"/>
                <a:gd name="connsiteY3" fmla="*/ 12546 h 16974"/>
                <a:gd name="connsiteX4" fmla="*/ 235 w 12285"/>
                <a:gd name="connsiteY4" fmla="*/ 12546 h 16974"/>
                <a:gd name="connsiteX5" fmla="*/ 235 w 12285"/>
                <a:gd name="connsiteY5" fmla="*/ 5904 h 16974"/>
                <a:gd name="connsiteX6" fmla="*/ 235 w 12285"/>
                <a:gd name="connsiteY6" fmla="*/ 5904 h 16974"/>
                <a:gd name="connsiteX7" fmla="*/ 235 w 12285"/>
                <a:gd name="connsiteY7" fmla="*/ 12546 h 16974"/>
                <a:gd name="connsiteX8" fmla="*/ 235 w 12285"/>
                <a:gd name="connsiteY8" fmla="*/ 12546 h 16974"/>
                <a:gd name="connsiteX9" fmla="*/ 235 w 12285"/>
                <a:gd name="connsiteY9" fmla="*/ 12546 h 16974"/>
                <a:gd name="connsiteX10" fmla="*/ 6877 w 12285"/>
                <a:gd name="connsiteY10" fmla="*/ 5904 h 16974"/>
                <a:gd name="connsiteX11" fmla="*/ 12043 w 12285"/>
                <a:gd name="connsiteY11" fmla="*/ 0 h 16974"/>
                <a:gd name="connsiteX12" fmla="*/ 6877 w 12285"/>
                <a:gd name="connsiteY12" fmla="*/ 5904 h 16974"/>
                <a:gd name="connsiteX13" fmla="*/ 235 w 12285"/>
                <a:gd name="connsiteY13" fmla="*/ 1254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85" h="16974">
                  <a:moveTo>
                    <a:pt x="235" y="16974"/>
                  </a:moveTo>
                  <a:lnTo>
                    <a:pt x="235" y="16974"/>
                  </a:lnTo>
                  <a:lnTo>
                    <a:pt x="235" y="16974"/>
                  </a:lnTo>
                  <a:lnTo>
                    <a:pt x="235" y="12546"/>
                  </a:lnTo>
                  <a:lnTo>
                    <a:pt x="235" y="12546"/>
                  </a:lnTo>
                  <a:cubicBezTo>
                    <a:pt x="-78" y="10343"/>
                    <a:pt x="-78" y="8107"/>
                    <a:pt x="235" y="5904"/>
                  </a:cubicBezTo>
                  <a:lnTo>
                    <a:pt x="235" y="5904"/>
                  </a:lnTo>
                  <a:cubicBezTo>
                    <a:pt x="-78" y="8107"/>
                    <a:pt x="-78" y="10343"/>
                    <a:pt x="235" y="12546"/>
                  </a:cubicBezTo>
                  <a:lnTo>
                    <a:pt x="235" y="12546"/>
                  </a:lnTo>
                  <a:cubicBezTo>
                    <a:pt x="235" y="12546"/>
                    <a:pt x="235" y="12546"/>
                    <a:pt x="235" y="12546"/>
                  </a:cubicBezTo>
                  <a:lnTo>
                    <a:pt x="6877" y="5904"/>
                  </a:lnTo>
                  <a:cubicBezTo>
                    <a:pt x="6877" y="5904"/>
                    <a:pt x="11305" y="0"/>
                    <a:pt x="12043" y="0"/>
                  </a:cubicBezTo>
                  <a:cubicBezTo>
                    <a:pt x="12781" y="0"/>
                    <a:pt x="12043" y="0"/>
                    <a:pt x="6877" y="5904"/>
                  </a:cubicBezTo>
                  <a:cubicBezTo>
                    <a:pt x="1711" y="11808"/>
                    <a:pt x="973" y="12546"/>
                    <a:pt x="235" y="12546"/>
                  </a:cubicBezTo>
                  <a:close/>
                </a:path>
              </a:pathLst>
            </a:custGeom>
            <a:solidFill>
              <a:srgbClr val="172D4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id="{B675E931-9EDC-4CDE-ABA9-D5DC30DFEDDD}"/>
                </a:ext>
              </a:extLst>
            </p:cNvPr>
            <p:cNvSpPr/>
            <p:nvPr/>
          </p:nvSpPr>
          <p:spPr>
            <a:xfrm>
              <a:off x="10166051" y="3734293"/>
              <a:ext cx="12042" cy="12546"/>
            </a:xfrm>
            <a:custGeom>
              <a:avLst/>
              <a:gdLst>
                <a:gd name="connsiteX0" fmla="*/ 235 w 12042"/>
                <a:gd name="connsiteY0" fmla="*/ 12546 h 12546"/>
                <a:gd name="connsiteX1" fmla="*/ 235 w 12042"/>
                <a:gd name="connsiteY1" fmla="*/ 12546 h 12546"/>
                <a:gd name="connsiteX2" fmla="*/ 235 w 12042"/>
                <a:gd name="connsiteY2" fmla="*/ 12546 h 12546"/>
                <a:gd name="connsiteX3" fmla="*/ 235 w 12042"/>
                <a:gd name="connsiteY3" fmla="*/ 12546 h 12546"/>
                <a:gd name="connsiteX4" fmla="*/ 235 w 12042"/>
                <a:gd name="connsiteY4" fmla="*/ 12546 h 12546"/>
                <a:gd name="connsiteX5" fmla="*/ 235 w 12042"/>
                <a:gd name="connsiteY5" fmla="*/ 5904 h 12546"/>
                <a:gd name="connsiteX6" fmla="*/ 235 w 12042"/>
                <a:gd name="connsiteY6" fmla="*/ 5904 h 12546"/>
                <a:gd name="connsiteX7" fmla="*/ 235 w 12042"/>
                <a:gd name="connsiteY7" fmla="*/ 12546 h 12546"/>
                <a:gd name="connsiteX8" fmla="*/ 235 w 12042"/>
                <a:gd name="connsiteY8" fmla="*/ 12546 h 12546"/>
                <a:gd name="connsiteX9" fmla="*/ 235 w 12042"/>
                <a:gd name="connsiteY9" fmla="*/ 12546 h 12546"/>
                <a:gd name="connsiteX10" fmla="*/ 6877 w 12042"/>
                <a:gd name="connsiteY10" fmla="*/ 5166 h 12546"/>
                <a:gd name="connsiteX11" fmla="*/ 12043 w 12042"/>
                <a:gd name="connsiteY11" fmla="*/ 0 h 12546"/>
                <a:gd name="connsiteX12" fmla="*/ 6877 w 12042"/>
                <a:gd name="connsiteY12" fmla="*/ 5904 h 12546"/>
                <a:gd name="connsiteX13" fmla="*/ 235 w 12042"/>
                <a:gd name="connsiteY1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42" h="12546">
                  <a:moveTo>
                    <a:pt x="235" y="12546"/>
                  </a:moveTo>
                  <a:lnTo>
                    <a:pt x="235" y="12546"/>
                  </a:lnTo>
                  <a:cubicBezTo>
                    <a:pt x="235" y="12546"/>
                    <a:pt x="235" y="12546"/>
                    <a:pt x="235" y="12546"/>
                  </a:cubicBezTo>
                  <a:lnTo>
                    <a:pt x="235" y="12546"/>
                  </a:lnTo>
                  <a:lnTo>
                    <a:pt x="235" y="12546"/>
                  </a:lnTo>
                  <a:cubicBezTo>
                    <a:pt x="-78" y="10343"/>
                    <a:pt x="-78" y="8107"/>
                    <a:pt x="235" y="5904"/>
                  </a:cubicBezTo>
                  <a:lnTo>
                    <a:pt x="235" y="5904"/>
                  </a:lnTo>
                  <a:cubicBezTo>
                    <a:pt x="-43" y="8109"/>
                    <a:pt x="-43" y="10341"/>
                    <a:pt x="235" y="12546"/>
                  </a:cubicBezTo>
                  <a:lnTo>
                    <a:pt x="235" y="12546"/>
                  </a:lnTo>
                  <a:lnTo>
                    <a:pt x="235" y="12546"/>
                  </a:lnTo>
                  <a:cubicBezTo>
                    <a:pt x="235" y="12546"/>
                    <a:pt x="3925" y="8118"/>
                    <a:pt x="6877" y="5166"/>
                  </a:cubicBezTo>
                  <a:lnTo>
                    <a:pt x="12043" y="0"/>
                  </a:lnTo>
                  <a:cubicBezTo>
                    <a:pt x="12043" y="0"/>
                    <a:pt x="12043" y="0"/>
                    <a:pt x="6877" y="5904"/>
                  </a:cubicBezTo>
                  <a:lnTo>
                    <a:pt x="235" y="12546"/>
                  </a:ln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id="{971A7DD2-6D87-4125-98BD-0B6E2EBDB908}"/>
                </a:ext>
              </a:extLst>
            </p:cNvPr>
            <p:cNvSpPr/>
            <p:nvPr/>
          </p:nvSpPr>
          <p:spPr>
            <a:xfrm>
              <a:off x="10165864" y="3735032"/>
              <a:ext cx="12229" cy="12546"/>
            </a:xfrm>
            <a:custGeom>
              <a:avLst/>
              <a:gdLst>
                <a:gd name="connsiteX0" fmla="*/ 422 w 12229"/>
                <a:gd name="connsiteY0" fmla="*/ 11808 h 12546"/>
                <a:gd name="connsiteX1" fmla="*/ 422 w 12229"/>
                <a:gd name="connsiteY1" fmla="*/ 11808 h 12546"/>
                <a:gd name="connsiteX2" fmla="*/ 422 w 12229"/>
                <a:gd name="connsiteY2" fmla="*/ 11808 h 12546"/>
                <a:gd name="connsiteX3" fmla="*/ 422 w 12229"/>
                <a:gd name="connsiteY3" fmla="*/ 11808 h 12546"/>
                <a:gd name="connsiteX4" fmla="*/ 422 w 12229"/>
                <a:gd name="connsiteY4" fmla="*/ 5166 h 12546"/>
                <a:gd name="connsiteX5" fmla="*/ 422 w 12229"/>
                <a:gd name="connsiteY5" fmla="*/ 5166 h 12546"/>
                <a:gd name="connsiteX6" fmla="*/ 422 w 12229"/>
                <a:gd name="connsiteY6" fmla="*/ 11808 h 12546"/>
                <a:gd name="connsiteX7" fmla="*/ 422 w 12229"/>
                <a:gd name="connsiteY7" fmla="*/ 11808 h 12546"/>
                <a:gd name="connsiteX8" fmla="*/ 422 w 12229"/>
                <a:gd name="connsiteY8" fmla="*/ 11808 h 12546"/>
                <a:gd name="connsiteX9" fmla="*/ 422 w 12229"/>
                <a:gd name="connsiteY9" fmla="*/ 11808 h 12546"/>
                <a:gd name="connsiteX10" fmla="*/ 7064 w 12229"/>
                <a:gd name="connsiteY10" fmla="*/ 5166 h 12546"/>
                <a:gd name="connsiteX11" fmla="*/ 12230 w 12229"/>
                <a:gd name="connsiteY11" fmla="*/ 0 h 12546"/>
                <a:gd name="connsiteX12" fmla="*/ 7064 w 12229"/>
                <a:gd name="connsiteY12" fmla="*/ 5166 h 12546"/>
                <a:gd name="connsiteX13" fmla="*/ 422 w 12229"/>
                <a:gd name="connsiteY1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29" h="12546">
                  <a:moveTo>
                    <a:pt x="422" y="11808"/>
                  </a:moveTo>
                  <a:lnTo>
                    <a:pt x="422" y="11808"/>
                  </a:lnTo>
                  <a:cubicBezTo>
                    <a:pt x="422" y="11808"/>
                    <a:pt x="422" y="11808"/>
                    <a:pt x="422" y="11808"/>
                  </a:cubicBezTo>
                  <a:lnTo>
                    <a:pt x="422" y="11808"/>
                  </a:lnTo>
                  <a:cubicBezTo>
                    <a:pt x="109" y="9605"/>
                    <a:pt x="109" y="7369"/>
                    <a:pt x="422" y="5166"/>
                  </a:cubicBezTo>
                  <a:lnTo>
                    <a:pt x="422" y="5166"/>
                  </a:lnTo>
                  <a:cubicBezTo>
                    <a:pt x="-141" y="7345"/>
                    <a:pt x="-141" y="9629"/>
                    <a:pt x="422" y="11808"/>
                  </a:cubicBezTo>
                  <a:lnTo>
                    <a:pt x="422" y="11808"/>
                  </a:lnTo>
                  <a:lnTo>
                    <a:pt x="422" y="11808"/>
                  </a:lnTo>
                  <a:cubicBezTo>
                    <a:pt x="422" y="11808"/>
                    <a:pt x="422" y="11808"/>
                    <a:pt x="422" y="11808"/>
                  </a:cubicBezTo>
                  <a:lnTo>
                    <a:pt x="7064" y="5166"/>
                  </a:lnTo>
                  <a:lnTo>
                    <a:pt x="12230" y="0"/>
                  </a:lnTo>
                  <a:lnTo>
                    <a:pt x="7064" y="5166"/>
                  </a:lnTo>
                  <a:cubicBezTo>
                    <a:pt x="7064" y="9594"/>
                    <a:pt x="1160" y="12546"/>
                    <a:pt x="422" y="12546"/>
                  </a:cubicBez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id="{FBFD3125-D880-4C2A-A870-940046022B41}"/>
                </a:ext>
              </a:extLst>
            </p:cNvPr>
            <p:cNvSpPr/>
            <p:nvPr/>
          </p:nvSpPr>
          <p:spPr>
            <a:xfrm>
              <a:off x="10165987" y="3733556"/>
              <a:ext cx="12106" cy="12546"/>
            </a:xfrm>
            <a:custGeom>
              <a:avLst/>
              <a:gdLst>
                <a:gd name="connsiteX0" fmla="*/ 298 w 12106"/>
                <a:gd name="connsiteY0" fmla="*/ 12546 h 12546"/>
                <a:gd name="connsiteX1" fmla="*/ 298 w 12106"/>
                <a:gd name="connsiteY1" fmla="*/ 12546 h 12546"/>
                <a:gd name="connsiteX2" fmla="*/ 298 w 12106"/>
                <a:gd name="connsiteY2" fmla="*/ 12546 h 12546"/>
                <a:gd name="connsiteX3" fmla="*/ 298 w 12106"/>
                <a:gd name="connsiteY3" fmla="*/ 12546 h 12546"/>
                <a:gd name="connsiteX4" fmla="*/ 298 w 12106"/>
                <a:gd name="connsiteY4" fmla="*/ 12546 h 12546"/>
                <a:gd name="connsiteX5" fmla="*/ 298 w 12106"/>
                <a:gd name="connsiteY5" fmla="*/ 5904 h 12546"/>
                <a:gd name="connsiteX6" fmla="*/ 298 w 12106"/>
                <a:gd name="connsiteY6" fmla="*/ 5904 h 12546"/>
                <a:gd name="connsiteX7" fmla="*/ 298 w 12106"/>
                <a:gd name="connsiteY7" fmla="*/ 11808 h 12546"/>
                <a:gd name="connsiteX8" fmla="*/ 298 w 12106"/>
                <a:gd name="connsiteY8" fmla="*/ 11808 h 12546"/>
                <a:gd name="connsiteX9" fmla="*/ 298 w 12106"/>
                <a:gd name="connsiteY9" fmla="*/ 11808 h 12546"/>
                <a:gd name="connsiteX10" fmla="*/ 298 w 12106"/>
                <a:gd name="connsiteY10" fmla="*/ 11808 h 12546"/>
                <a:gd name="connsiteX11" fmla="*/ 298 w 12106"/>
                <a:gd name="connsiteY11" fmla="*/ 11808 h 12546"/>
                <a:gd name="connsiteX12" fmla="*/ 6940 w 12106"/>
                <a:gd name="connsiteY12" fmla="*/ 5166 h 12546"/>
                <a:gd name="connsiteX13" fmla="*/ 12106 w 12106"/>
                <a:gd name="connsiteY13" fmla="*/ 0 h 12546"/>
                <a:gd name="connsiteX14" fmla="*/ 6940 w 12106"/>
                <a:gd name="connsiteY14" fmla="*/ 5166 h 12546"/>
                <a:gd name="connsiteX15" fmla="*/ 298 w 12106"/>
                <a:gd name="connsiteY15" fmla="*/ 1180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06" h="12546">
                  <a:moveTo>
                    <a:pt x="298" y="12546"/>
                  </a:moveTo>
                  <a:lnTo>
                    <a:pt x="298" y="12546"/>
                  </a:lnTo>
                  <a:lnTo>
                    <a:pt x="298" y="12546"/>
                  </a:lnTo>
                  <a:lnTo>
                    <a:pt x="298" y="12546"/>
                  </a:lnTo>
                  <a:lnTo>
                    <a:pt x="298" y="12546"/>
                  </a:lnTo>
                  <a:cubicBezTo>
                    <a:pt x="-15" y="10343"/>
                    <a:pt x="-15" y="8107"/>
                    <a:pt x="298" y="5904"/>
                  </a:cubicBezTo>
                  <a:lnTo>
                    <a:pt x="298" y="5904"/>
                  </a:lnTo>
                  <a:cubicBezTo>
                    <a:pt x="-99" y="7852"/>
                    <a:pt x="-99" y="9860"/>
                    <a:pt x="298" y="11808"/>
                  </a:cubicBezTo>
                  <a:lnTo>
                    <a:pt x="298" y="11808"/>
                  </a:lnTo>
                  <a:lnTo>
                    <a:pt x="298" y="11808"/>
                  </a:lnTo>
                  <a:lnTo>
                    <a:pt x="298" y="11808"/>
                  </a:lnTo>
                  <a:cubicBezTo>
                    <a:pt x="298" y="11808"/>
                    <a:pt x="298" y="11808"/>
                    <a:pt x="298" y="11808"/>
                  </a:cubicBezTo>
                  <a:lnTo>
                    <a:pt x="6940" y="5166"/>
                  </a:lnTo>
                  <a:lnTo>
                    <a:pt x="12106" y="0"/>
                  </a:lnTo>
                  <a:lnTo>
                    <a:pt x="6940" y="5166"/>
                  </a:lnTo>
                  <a:cubicBezTo>
                    <a:pt x="3496" y="9594"/>
                    <a:pt x="1282" y="11808"/>
                    <a:pt x="298" y="11808"/>
                  </a:cubicBez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id="{A22A8450-F876-4018-84DF-F9EADAE91788}"/>
                </a:ext>
              </a:extLst>
            </p:cNvPr>
            <p:cNvSpPr/>
            <p:nvPr/>
          </p:nvSpPr>
          <p:spPr>
            <a:xfrm>
              <a:off x="10165982" y="3736508"/>
              <a:ext cx="12111" cy="11807"/>
            </a:xfrm>
            <a:custGeom>
              <a:avLst/>
              <a:gdLst>
                <a:gd name="connsiteX0" fmla="*/ 303 w 12111"/>
                <a:gd name="connsiteY0" fmla="*/ 9594 h 11807"/>
                <a:gd name="connsiteX1" fmla="*/ 303 w 12111"/>
                <a:gd name="connsiteY1" fmla="*/ 9594 h 11807"/>
                <a:gd name="connsiteX2" fmla="*/ 303 w 12111"/>
                <a:gd name="connsiteY2" fmla="*/ 9594 h 11807"/>
                <a:gd name="connsiteX3" fmla="*/ 303 w 12111"/>
                <a:gd name="connsiteY3" fmla="*/ 9594 h 11807"/>
                <a:gd name="connsiteX4" fmla="*/ 303 w 12111"/>
                <a:gd name="connsiteY4" fmla="*/ 9594 h 11807"/>
                <a:gd name="connsiteX5" fmla="*/ 303 w 12111"/>
                <a:gd name="connsiteY5" fmla="*/ 1476 h 11807"/>
                <a:gd name="connsiteX6" fmla="*/ 303 w 12111"/>
                <a:gd name="connsiteY6" fmla="*/ 1476 h 11807"/>
                <a:gd name="connsiteX7" fmla="*/ 303 w 12111"/>
                <a:gd name="connsiteY7" fmla="*/ 7380 h 11807"/>
                <a:gd name="connsiteX8" fmla="*/ 303 w 12111"/>
                <a:gd name="connsiteY8" fmla="*/ 11808 h 11807"/>
                <a:gd name="connsiteX9" fmla="*/ 303 w 12111"/>
                <a:gd name="connsiteY9" fmla="*/ 11808 h 11807"/>
                <a:gd name="connsiteX10" fmla="*/ 6945 w 12111"/>
                <a:gd name="connsiteY10" fmla="*/ 5166 h 11807"/>
                <a:gd name="connsiteX11" fmla="*/ 12111 w 12111"/>
                <a:gd name="connsiteY11" fmla="*/ 0 h 11807"/>
                <a:gd name="connsiteX12" fmla="*/ 6945 w 12111"/>
                <a:gd name="connsiteY12" fmla="*/ 5166 h 11807"/>
                <a:gd name="connsiteX13" fmla="*/ 303 w 12111"/>
                <a:gd name="connsiteY13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11" h="11807">
                  <a:moveTo>
                    <a:pt x="303" y="9594"/>
                  </a:moveTo>
                  <a:lnTo>
                    <a:pt x="303" y="9594"/>
                  </a:lnTo>
                  <a:lnTo>
                    <a:pt x="303" y="9594"/>
                  </a:lnTo>
                  <a:lnTo>
                    <a:pt x="303" y="9594"/>
                  </a:lnTo>
                  <a:lnTo>
                    <a:pt x="303" y="9594"/>
                  </a:lnTo>
                  <a:cubicBezTo>
                    <a:pt x="-101" y="6903"/>
                    <a:pt x="-101" y="4167"/>
                    <a:pt x="303" y="1476"/>
                  </a:cubicBezTo>
                  <a:lnTo>
                    <a:pt x="303" y="1476"/>
                  </a:lnTo>
                  <a:cubicBezTo>
                    <a:pt x="-94" y="3424"/>
                    <a:pt x="-94" y="5432"/>
                    <a:pt x="303" y="7380"/>
                  </a:cubicBezTo>
                  <a:cubicBezTo>
                    <a:pt x="551" y="8846"/>
                    <a:pt x="551" y="10342"/>
                    <a:pt x="303" y="11808"/>
                  </a:cubicBezTo>
                  <a:lnTo>
                    <a:pt x="303" y="11808"/>
                  </a:lnTo>
                  <a:lnTo>
                    <a:pt x="6945" y="5166"/>
                  </a:lnTo>
                  <a:lnTo>
                    <a:pt x="12111" y="0"/>
                  </a:lnTo>
                  <a:lnTo>
                    <a:pt x="6945" y="5166"/>
                  </a:lnTo>
                  <a:cubicBezTo>
                    <a:pt x="3501" y="9594"/>
                    <a:pt x="1287" y="11808"/>
                    <a:pt x="303" y="11808"/>
                  </a:cubicBez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id="{864FE35D-F021-45B0-8F2A-6FBCD4D8B0C3}"/>
                </a:ext>
              </a:extLst>
            </p:cNvPr>
            <p:cNvSpPr/>
            <p:nvPr/>
          </p:nvSpPr>
          <p:spPr>
            <a:xfrm>
              <a:off x="10165982" y="3732817"/>
              <a:ext cx="12111" cy="13284"/>
            </a:xfrm>
            <a:custGeom>
              <a:avLst/>
              <a:gdLst>
                <a:gd name="connsiteX0" fmla="*/ 303 w 12111"/>
                <a:gd name="connsiteY0" fmla="*/ 13284 h 13284"/>
                <a:gd name="connsiteX1" fmla="*/ 303 w 12111"/>
                <a:gd name="connsiteY1" fmla="*/ 13284 h 13284"/>
                <a:gd name="connsiteX2" fmla="*/ 303 w 12111"/>
                <a:gd name="connsiteY2" fmla="*/ 13284 h 13284"/>
                <a:gd name="connsiteX3" fmla="*/ 303 w 12111"/>
                <a:gd name="connsiteY3" fmla="*/ 13284 h 13284"/>
                <a:gd name="connsiteX4" fmla="*/ 303 w 12111"/>
                <a:gd name="connsiteY4" fmla="*/ 5166 h 13284"/>
                <a:gd name="connsiteX5" fmla="*/ 303 w 12111"/>
                <a:gd name="connsiteY5" fmla="*/ 5166 h 13284"/>
                <a:gd name="connsiteX6" fmla="*/ 303 w 12111"/>
                <a:gd name="connsiteY6" fmla="*/ 11070 h 13284"/>
                <a:gd name="connsiteX7" fmla="*/ 303 w 12111"/>
                <a:gd name="connsiteY7" fmla="*/ 11070 h 13284"/>
                <a:gd name="connsiteX8" fmla="*/ 303 w 12111"/>
                <a:gd name="connsiteY8" fmla="*/ 11070 h 13284"/>
                <a:gd name="connsiteX9" fmla="*/ 6945 w 12111"/>
                <a:gd name="connsiteY9" fmla="*/ 5166 h 13284"/>
                <a:gd name="connsiteX10" fmla="*/ 12111 w 12111"/>
                <a:gd name="connsiteY10" fmla="*/ 0 h 13284"/>
                <a:gd name="connsiteX11" fmla="*/ 6945 w 12111"/>
                <a:gd name="connsiteY11" fmla="*/ 5166 h 13284"/>
                <a:gd name="connsiteX12" fmla="*/ 303 w 12111"/>
                <a:gd name="connsiteY12" fmla="*/ 11808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11" h="13284">
                  <a:moveTo>
                    <a:pt x="303" y="13284"/>
                  </a:moveTo>
                  <a:lnTo>
                    <a:pt x="303" y="13284"/>
                  </a:lnTo>
                  <a:cubicBezTo>
                    <a:pt x="303" y="13284"/>
                    <a:pt x="303" y="13284"/>
                    <a:pt x="303" y="13284"/>
                  </a:cubicBezTo>
                  <a:lnTo>
                    <a:pt x="303" y="13284"/>
                  </a:lnTo>
                  <a:cubicBezTo>
                    <a:pt x="-101" y="10593"/>
                    <a:pt x="-101" y="7857"/>
                    <a:pt x="303" y="5166"/>
                  </a:cubicBezTo>
                  <a:lnTo>
                    <a:pt x="303" y="5166"/>
                  </a:lnTo>
                  <a:cubicBezTo>
                    <a:pt x="-94" y="7114"/>
                    <a:pt x="-94" y="9122"/>
                    <a:pt x="303" y="11070"/>
                  </a:cubicBezTo>
                  <a:cubicBezTo>
                    <a:pt x="303" y="11070"/>
                    <a:pt x="303" y="11070"/>
                    <a:pt x="303" y="11070"/>
                  </a:cubicBezTo>
                  <a:lnTo>
                    <a:pt x="303" y="11070"/>
                  </a:lnTo>
                  <a:cubicBezTo>
                    <a:pt x="303" y="11070"/>
                    <a:pt x="4731" y="11070"/>
                    <a:pt x="6945" y="5166"/>
                  </a:cubicBezTo>
                  <a:lnTo>
                    <a:pt x="12111" y="0"/>
                  </a:lnTo>
                  <a:lnTo>
                    <a:pt x="6945" y="5166"/>
                  </a:lnTo>
                  <a:cubicBezTo>
                    <a:pt x="5169" y="7779"/>
                    <a:pt x="2916" y="10032"/>
                    <a:pt x="303" y="11808"/>
                  </a:cubicBez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id="{8D1B9C4B-19A9-4334-93A5-DCD9DBF853FE}"/>
                </a:ext>
              </a:extLst>
            </p:cNvPr>
            <p:cNvSpPr/>
            <p:nvPr/>
          </p:nvSpPr>
          <p:spPr>
            <a:xfrm>
              <a:off x="10165927" y="3733526"/>
              <a:ext cx="12166" cy="12575"/>
            </a:xfrm>
            <a:custGeom>
              <a:avLst/>
              <a:gdLst>
                <a:gd name="connsiteX0" fmla="*/ 358 w 12166"/>
                <a:gd name="connsiteY0" fmla="*/ 12576 h 12575"/>
                <a:gd name="connsiteX1" fmla="*/ 358 w 12166"/>
                <a:gd name="connsiteY1" fmla="*/ 12576 h 12575"/>
                <a:gd name="connsiteX2" fmla="*/ 358 w 12166"/>
                <a:gd name="connsiteY2" fmla="*/ 12576 h 12575"/>
                <a:gd name="connsiteX3" fmla="*/ 358 w 12166"/>
                <a:gd name="connsiteY3" fmla="*/ 12576 h 12575"/>
                <a:gd name="connsiteX4" fmla="*/ 358 w 12166"/>
                <a:gd name="connsiteY4" fmla="*/ 5195 h 12575"/>
                <a:gd name="connsiteX5" fmla="*/ 358 w 12166"/>
                <a:gd name="connsiteY5" fmla="*/ 5195 h 12575"/>
                <a:gd name="connsiteX6" fmla="*/ 358 w 12166"/>
                <a:gd name="connsiteY6" fmla="*/ 11100 h 12575"/>
                <a:gd name="connsiteX7" fmla="*/ 358 w 12166"/>
                <a:gd name="connsiteY7" fmla="*/ 11100 h 12575"/>
                <a:gd name="connsiteX8" fmla="*/ 358 w 12166"/>
                <a:gd name="connsiteY8" fmla="*/ 11100 h 12575"/>
                <a:gd name="connsiteX9" fmla="*/ 7000 w 12166"/>
                <a:gd name="connsiteY9" fmla="*/ 5195 h 12575"/>
                <a:gd name="connsiteX10" fmla="*/ 12166 w 12166"/>
                <a:gd name="connsiteY10" fmla="*/ 30 h 12575"/>
                <a:gd name="connsiteX11" fmla="*/ 7000 w 12166"/>
                <a:gd name="connsiteY11" fmla="*/ 5195 h 12575"/>
                <a:gd name="connsiteX12" fmla="*/ 358 w 12166"/>
                <a:gd name="connsiteY12" fmla="*/ 11838 h 1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66" h="12575">
                  <a:moveTo>
                    <a:pt x="358" y="12576"/>
                  </a:moveTo>
                  <a:lnTo>
                    <a:pt x="358" y="12576"/>
                  </a:lnTo>
                  <a:lnTo>
                    <a:pt x="358" y="12576"/>
                  </a:lnTo>
                  <a:lnTo>
                    <a:pt x="358" y="12576"/>
                  </a:lnTo>
                  <a:cubicBezTo>
                    <a:pt x="-119" y="10139"/>
                    <a:pt x="-119" y="7632"/>
                    <a:pt x="358" y="5195"/>
                  </a:cubicBezTo>
                  <a:lnTo>
                    <a:pt x="358" y="5195"/>
                  </a:lnTo>
                  <a:cubicBezTo>
                    <a:pt x="-40" y="7143"/>
                    <a:pt x="-40" y="9152"/>
                    <a:pt x="358" y="11100"/>
                  </a:cubicBezTo>
                  <a:lnTo>
                    <a:pt x="358" y="11100"/>
                  </a:lnTo>
                  <a:lnTo>
                    <a:pt x="358" y="11100"/>
                  </a:lnTo>
                  <a:cubicBezTo>
                    <a:pt x="358" y="11100"/>
                    <a:pt x="4048" y="11100"/>
                    <a:pt x="7000" y="5195"/>
                  </a:cubicBezTo>
                  <a:cubicBezTo>
                    <a:pt x="9952" y="-708"/>
                    <a:pt x="10690" y="30"/>
                    <a:pt x="12166" y="30"/>
                  </a:cubicBezTo>
                  <a:lnTo>
                    <a:pt x="7000" y="5195"/>
                  </a:lnTo>
                  <a:lnTo>
                    <a:pt x="358" y="11838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id="{47184830-A21B-49D0-8C50-F5340637E2D0}"/>
                </a:ext>
              </a:extLst>
            </p:cNvPr>
            <p:cNvSpPr/>
            <p:nvPr/>
          </p:nvSpPr>
          <p:spPr>
            <a:xfrm>
              <a:off x="10165987" y="3732788"/>
              <a:ext cx="12106" cy="12575"/>
            </a:xfrm>
            <a:custGeom>
              <a:avLst/>
              <a:gdLst>
                <a:gd name="connsiteX0" fmla="*/ 298 w 12106"/>
                <a:gd name="connsiteY0" fmla="*/ 12576 h 12575"/>
                <a:gd name="connsiteX1" fmla="*/ 298 w 12106"/>
                <a:gd name="connsiteY1" fmla="*/ 12576 h 12575"/>
                <a:gd name="connsiteX2" fmla="*/ 298 w 12106"/>
                <a:gd name="connsiteY2" fmla="*/ 12576 h 12575"/>
                <a:gd name="connsiteX3" fmla="*/ 298 w 12106"/>
                <a:gd name="connsiteY3" fmla="*/ 12576 h 12575"/>
                <a:gd name="connsiteX4" fmla="*/ 298 w 12106"/>
                <a:gd name="connsiteY4" fmla="*/ 12576 h 12575"/>
                <a:gd name="connsiteX5" fmla="*/ 298 w 12106"/>
                <a:gd name="connsiteY5" fmla="*/ 5196 h 12575"/>
                <a:gd name="connsiteX6" fmla="*/ 298 w 12106"/>
                <a:gd name="connsiteY6" fmla="*/ 5196 h 12575"/>
                <a:gd name="connsiteX7" fmla="*/ 298 w 12106"/>
                <a:gd name="connsiteY7" fmla="*/ 11100 h 12575"/>
                <a:gd name="connsiteX8" fmla="*/ 298 w 12106"/>
                <a:gd name="connsiteY8" fmla="*/ 11100 h 12575"/>
                <a:gd name="connsiteX9" fmla="*/ 298 w 12106"/>
                <a:gd name="connsiteY9" fmla="*/ 11100 h 12575"/>
                <a:gd name="connsiteX10" fmla="*/ 6940 w 12106"/>
                <a:gd name="connsiteY10" fmla="*/ 5196 h 12575"/>
                <a:gd name="connsiteX11" fmla="*/ 12106 w 12106"/>
                <a:gd name="connsiteY11" fmla="*/ 30 h 12575"/>
                <a:gd name="connsiteX12" fmla="*/ 6940 w 12106"/>
                <a:gd name="connsiteY12" fmla="*/ 5196 h 12575"/>
                <a:gd name="connsiteX13" fmla="*/ 298 w 12106"/>
                <a:gd name="connsiteY13" fmla="*/ 11100 h 1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06" h="12575">
                  <a:moveTo>
                    <a:pt x="298" y="12576"/>
                  </a:moveTo>
                  <a:lnTo>
                    <a:pt x="298" y="12576"/>
                  </a:lnTo>
                  <a:lnTo>
                    <a:pt x="298" y="12576"/>
                  </a:lnTo>
                  <a:lnTo>
                    <a:pt x="298" y="12576"/>
                  </a:lnTo>
                  <a:lnTo>
                    <a:pt x="298" y="12576"/>
                  </a:lnTo>
                  <a:cubicBezTo>
                    <a:pt x="-66" y="10129"/>
                    <a:pt x="-66" y="7642"/>
                    <a:pt x="298" y="5196"/>
                  </a:cubicBezTo>
                  <a:lnTo>
                    <a:pt x="298" y="5196"/>
                  </a:lnTo>
                  <a:cubicBezTo>
                    <a:pt x="-99" y="7143"/>
                    <a:pt x="-99" y="9152"/>
                    <a:pt x="298" y="11100"/>
                  </a:cubicBezTo>
                  <a:lnTo>
                    <a:pt x="298" y="11100"/>
                  </a:lnTo>
                  <a:lnTo>
                    <a:pt x="298" y="11100"/>
                  </a:lnTo>
                  <a:cubicBezTo>
                    <a:pt x="298" y="11100"/>
                    <a:pt x="3988" y="11100"/>
                    <a:pt x="6940" y="5196"/>
                  </a:cubicBezTo>
                  <a:cubicBezTo>
                    <a:pt x="9892" y="-708"/>
                    <a:pt x="10630" y="30"/>
                    <a:pt x="12106" y="30"/>
                  </a:cubicBezTo>
                  <a:lnTo>
                    <a:pt x="6940" y="5196"/>
                  </a:lnTo>
                  <a:lnTo>
                    <a:pt x="298" y="11100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id="{93DF9FA4-AF1E-4CE4-AA3D-4C46DF10EBD2}"/>
                </a:ext>
              </a:extLst>
            </p:cNvPr>
            <p:cNvSpPr/>
            <p:nvPr/>
          </p:nvSpPr>
          <p:spPr>
            <a:xfrm>
              <a:off x="10165987" y="3732817"/>
              <a:ext cx="12106" cy="12546"/>
            </a:xfrm>
            <a:custGeom>
              <a:avLst/>
              <a:gdLst>
                <a:gd name="connsiteX0" fmla="*/ 298 w 12106"/>
                <a:gd name="connsiteY0" fmla="*/ 12546 h 12546"/>
                <a:gd name="connsiteX1" fmla="*/ 298 w 12106"/>
                <a:gd name="connsiteY1" fmla="*/ 12546 h 12546"/>
                <a:gd name="connsiteX2" fmla="*/ 298 w 12106"/>
                <a:gd name="connsiteY2" fmla="*/ 12546 h 12546"/>
                <a:gd name="connsiteX3" fmla="*/ 298 w 12106"/>
                <a:gd name="connsiteY3" fmla="*/ 12546 h 12546"/>
                <a:gd name="connsiteX4" fmla="*/ 298 w 12106"/>
                <a:gd name="connsiteY4" fmla="*/ 12546 h 12546"/>
                <a:gd name="connsiteX5" fmla="*/ 298 w 12106"/>
                <a:gd name="connsiteY5" fmla="*/ 5166 h 12546"/>
                <a:gd name="connsiteX6" fmla="*/ 298 w 12106"/>
                <a:gd name="connsiteY6" fmla="*/ 5166 h 12546"/>
                <a:gd name="connsiteX7" fmla="*/ 298 w 12106"/>
                <a:gd name="connsiteY7" fmla="*/ 11070 h 12546"/>
                <a:gd name="connsiteX8" fmla="*/ 298 w 12106"/>
                <a:gd name="connsiteY8" fmla="*/ 11070 h 12546"/>
                <a:gd name="connsiteX9" fmla="*/ 298 w 12106"/>
                <a:gd name="connsiteY9" fmla="*/ 11070 h 12546"/>
                <a:gd name="connsiteX10" fmla="*/ 6940 w 12106"/>
                <a:gd name="connsiteY10" fmla="*/ 4428 h 12546"/>
                <a:gd name="connsiteX11" fmla="*/ 12106 w 12106"/>
                <a:gd name="connsiteY11" fmla="*/ 0 h 12546"/>
                <a:gd name="connsiteX12" fmla="*/ 6940 w 12106"/>
                <a:gd name="connsiteY12" fmla="*/ 5166 h 12546"/>
                <a:gd name="connsiteX13" fmla="*/ 298 w 12106"/>
                <a:gd name="connsiteY13" fmla="*/ 1107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06" h="12546">
                  <a:moveTo>
                    <a:pt x="298" y="12546"/>
                  </a:moveTo>
                  <a:lnTo>
                    <a:pt x="298" y="12546"/>
                  </a:lnTo>
                  <a:lnTo>
                    <a:pt x="298" y="12546"/>
                  </a:lnTo>
                  <a:lnTo>
                    <a:pt x="298" y="12546"/>
                  </a:lnTo>
                  <a:lnTo>
                    <a:pt x="298" y="12546"/>
                  </a:lnTo>
                  <a:lnTo>
                    <a:pt x="298" y="5166"/>
                  </a:lnTo>
                  <a:lnTo>
                    <a:pt x="298" y="5166"/>
                  </a:lnTo>
                  <a:cubicBezTo>
                    <a:pt x="-99" y="7114"/>
                    <a:pt x="-99" y="9122"/>
                    <a:pt x="298" y="11070"/>
                  </a:cubicBezTo>
                  <a:lnTo>
                    <a:pt x="298" y="11070"/>
                  </a:lnTo>
                  <a:lnTo>
                    <a:pt x="298" y="11070"/>
                  </a:lnTo>
                  <a:lnTo>
                    <a:pt x="6940" y="4428"/>
                  </a:lnTo>
                  <a:cubicBezTo>
                    <a:pt x="6940" y="4428"/>
                    <a:pt x="10630" y="0"/>
                    <a:pt x="12106" y="0"/>
                  </a:cubicBezTo>
                  <a:lnTo>
                    <a:pt x="6940" y="5166"/>
                  </a:lnTo>
                  <a:cubicBezTo>
                    <a:pt x="5241" y="7646"/>
                    <a:pt x="2960" y="9672"/>
                    <a:pt x="298" y="11070"/>
                  </a:cubicBez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id="{0451A4AE-92C5-4936-A0C0-6A128042C7E2}"/>
                </a:ext>
              </a:extLst>
            </p:cNvPr>
            <p:cNvSpPr/>
            <p:nvPr/>
          </p:nvSpPr>
          <p:spPr>
            <a:xfrm>
              <a:off x="10165987" y="3733392"/>
              <a:ext cx="12106" cy="11971"/>
            </a:xfrm>
            <a:custGeom>
              <a:avLst/>
              <a:gdLst>
                <a:gd name="connsiteX0" fmla="*/ 298 w 12106"/>
                <a:gd name="connsiteY0" fmla="*/ 11972 h 11971"/>
                <a:gd name="connsiteX1" fmla="*/ 298 w 12106"/>
                <a:gd name="connsiteY1" fmla="*/ 11972 h 11971"/>
                <a:gd name="connsiteX2" fmla="*/ 298 w 12106"/>
                <a:gd name="connsiteY2" fmla="*/ 11972 h 11971"/>
                <a:gd name="connsiteX3" fmla="*/ 298 w 12106"/>
                <a:gd name="connsiteY3" fmla="*/ 11972 h 11971"/>
                <a:gd name="connsiteX4" fmla="*/ 298 w 12106"/>
                <a:gd name="connsiteY4" fmla="*/ 11972 h 11971"/>
                <a:gd name="connsiteX5" fmla="*/ 298 w 12106"/>
                <a:gd name="connsiteY5" fmla="*/ 4592 h 11971"/>
                <a:gd name="connsiteX6" fmla="*/ 298 w 12106"/>
                <a:gd name="connsiteY6" fmla="*/ 4592 h 11971"/>
                <a:gd name="connsiteX7" fmla="*/ 298 w 12106"/>
                <a:gd name="connsiteY7" fmla="*/ 10496 h 11971"/>
                <a:gd name="connsiteX8" fmla="*/ 298 w 12106"/>
                <a:gd name="connsiteY8" fmla="*/ 10496 h 11971"/>
                <a:gd name="connsiteX9" fmla="*/ 298 w 12106"/>
                <a:gd name="connsiteY9" fmla="*/ 10496 h 11971"/>
                <a:gd name="connsiteX10" fmla="*/ 6940 w 12106"/>
                <a:gd name="connsiteY10" fmla="*/ 4592 h 11971"/>
                <a:gd name="connsiteX11" fmla="*/ 12106 w 12106"/>
                <a:gd name="connsiteY11" fmla="*/ 164 h 11971"/>
                <a:gd name="connsiteX12" fmla="*/ 6940 w 12106"/>
                <a:gd name="connsiteY12" fmla="*/ 4592 h 11971"/>
                <a:gd name="connsiteX13" fmla="*/ 298 w 12106"/>
                <a:gd name="connsiteY13" fmla="*/ 11234 h 1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06" h="11971">
                  <a:moveTo>
                    <a:pt x="298" y="11972"/>
                  </a:moveTo>
                  <a:lnTo>
                    <a:pt x="298" y="11972"/>
                  </a:lnTo>
                  <a:lnTo>
                    <a:pt x="298" y="11972"/>
                  </a:lnTo>
                  <a:lnTo>
                    <a:pt x="298" y="11972"/>
                  </a:lnTo>
                  <a:lnTo>
                    <a:pt x="298" y="11972"/>
                  </a:lnTo>
                  <a:lnTo>
                    <a:pt x="298" y="4592"/>
                  </a:lnTo>
                  <a:lnTo>
                    <a:pt x="298" y="4592"/>
                  </a:lnTo>
                  <a:cubicBezTo>
                    <a:pt x="-99" y="6540"/>
                    <a:pt x="-99" y="8548"/>
                    <a:pt x="298" y="10496"/>
                  </a:cubicBezTo>
                  <a:lnTo>
                    <a:pt x="298" y="10496"/>
                  </a:lnTo>
                  <a:lnTo>
                    <a:pt x="298" y="10496"/>
                  </a:lnTo>
                  <a:cubicBezTo>
                    <a:pt x="298" y="10496"/>
                    <a:pt x="3988" y="10496"/>
                    <a:pt x="6940" y="4592"/>
                  </a:cubicBezTo>
                  <a:cubicBezTo>
                    <a:pt x="9892" y="-1312"/>
                    <a:pt x="10630" y="164"/>
                    <a:pt x="12106" y="164"/>
                  </a:cubicBezTo>
                  <a:lnTo>
                    <a:pt x="6940" y="4592"/>
                  </a:lnTo>
                  <a:cubicBezTo>
                    <a:pt x="5164" y="7205"/>
                    <a:pt x="2911" y="9458"/>
                    <a:pt x="298" y="11234"/>
                  </a:cubicBez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id="{CCF1C7C2-112A-452C-9A5F-3D5142AAAFEC}"/>
                </a:ext>
              </a:extLst>
            </p:cNvPr>
            <p:cNvSpPr/>
            <p:nvPr/>
          </p:nvSpPr>
          <p:spPr>
            <a:xfrm>
              <a:off x="10165987" y="3736508"/>
              <a:ext cx="12106" cy="10331"/>
            </a:xfrm>
            <a:custGeom>
              <a:avLst/>
              <a:gdLst>
                <a:gd name="connsiteX0" fmla="*/ 298 w 12106"/>
                <a:gd name="connsiteY0" fmla="*/ 8118 h 10331"/>
                <a:gd name="connsiteX1" fmla="*/ 298 w 12106"/>
                <a:gd name="connsiteY1" fmla="*/ 8118 h 10331"/>
                <a:gd name="connsiteX2" fmla="*/ 298 w 12106"/>
                <a:gd name="connsiteY2" fmla="*/ 8118 h 10331"/>
                <a:gd name="connsiteX3" fmla="*/ 298 w 12106"/>
                <a:gd name="connsiteY3" fmla="*/ 8118 h 10331"/>
                <a:gd name="connsiteX4" fmla="*/ 298 w 12106"/>
                <a:gd name="connsiteY4" fmla="*/ 738 h 10331"/>
                <a:gd name="connsiteX5" fmla="*/ 298 w 12106"/>
                <a:gd name="connsiteY5" fmla="*/ 738 h 10331"/>
                <a:gd name="connsiteX6" fmla="*/ 298 w 12106"/>
                <a:gd name="connsiteY6" fmla="*/ 6642 h 10331"/>
                <a:gd name="connsiteX7" fmla="*/ 298 w 12106"/>
                <a:gd name="connsiteY7" fmla="*/ 6642 h 10331"/>
                <a:gd name="connsiteX8" fmla="*/ 298 w 12106"/>
                <a:gd name="connsiteY8" fmla="*/ 6642 h 10331"/>
                <a:gd name="connsiteX9" fmla="*/ 298 w 12106"/>
                <a:gd name="connsiteY9" fmla="*/ 10332 h 10331"/>
                <a:gd name="connsiteX10" fmla="*/ 6940 w 12106"/>
                <a:gd name="connsiteY10" fmla="*/ 4428 h 10331"/>
                <a:gd name="connsiteX11" fmla="*/ 12106 w 12106"/>
                <a:gd name="connsiteY11" fmla="*/ 0 h 10331"/>
                <a:gd name="connsiteX12" fmla="*/ 6940 w 12106"/>
                <a:gd name="connsiteY12" fmla="*/ 4428 h 10331"/>
                <a:gd name="connsiteX13" fmla="*/ 298 w 12106"/>
                <a:gd name="connsiteY13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06" h="10331">
                  <a:moveTo>
                    <a:pt x="298" y="8118"/>
                  </a:moveTo>
                  <a:lnTo>
                    <a:pt x="298" y="8118"/>
                  </a:lnTo>
                  <a:lnTo>
                    <a:pt x="298" y="8118"/>
                  </a:lnTo>
                  <a:lnTo>
                    <a:pt x="298" y="8118"/>
                  </a:lnTo>
                  <a:lnTo>
                    <a:pt x="298" y="738"/>
                  </a:lnTo>
                  <a:lnTo>
                    <a:pt x="298" y="738"/>
                  </a:lnTo>
                  <a:cubicBezTo>
                    <a:pt x="-99" y="2686"/>
                    <a:pt x="-99" y="4694"/>
                    <a:pt x="298" y="6642"/>
                  </a:cubicBezTo>
                  <a:lnTo>
                    <a:pt x="298" y="6642"/>
                  </a:lnTo>
                  <a:lnTo>
                    <a:pt x="298" y="6642"/>
                  </a:lnTo>
                  <a:lnTo>
                    <a:pt x="298" y="10332"/>
                  </a:lnTo>
                  <a:lnTo>
                    <a:pt x="6940" y="4428"/>
                  </a:lnTo>
                  <a:cubicBezTo>
                    <a:pt x="6940" y="4428"/>
                    <a:pt x="10630" y="0"/>
                    <a:pt x="12106" y="0"/>
                  </a:cubicBezTo>
                  <a:lnTo>
                    <a:pt x="6940" y="4428"/>
                  </a:lnTo>
                  <a:cubicBezTo>
                    <a:pt x="5241" y="6908"/>
                    <a:pt x="2960" y="8934"/>
                    <a:pt x="298" y="10332"/>
                  </a:cubicBez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:a16="http://schemas.microsoft.com/office/drawing/2014/main" id="{E194C332-14C1-4B96-BE15-FB22F492B2DC}"/>
                </a:ext>
              </a:extLst>
            </p:cNvPr>
            <p:cNvSpPr/>
            <p:nvPr/>
          </p:nvSpPr>
          <p:spPr>
            <a:xfrm>
              <a:off x="10165987" y="3736508"/>
              <a:ext cx="12106" cy="10331"/>
            </a:xfrm>
            <a:custGeom>
              <a:avLst/>
              <a:gdLst>
                <a:gd name="connsiteX0" fmla="*/ 298 w 12106"/>
                <a:gd name="connsiteY0" fmla="*/ 8118 h 10331"/>
                <a:gd name="connsiteX1" fmla="*/ 298 w 12106"/>
                <a:gd name="connsiteY1" fmla="*/ 8118 h 10331"/>
                <a:gd name="connsiteX2" fmla="*/ 298 w 12106"/>
                <a:gd name="connsiteY2" fmla="*/ 8118 h 10331"/>
                <a:gd name="connsiteX3" fmla="*/ 298 w 12106"/>
                <a:gd name="connsiteY3" fmla="*/ 8118 h 10331"/>
                <a:gd name="connsiteX4" fmla="*/ 298 w 12106"/>
                <a:gd name="connsiteY4" fmla="*/ 8118 h 10331"/>
                <a:gd name="connsiteX5" fmla="*/ 298 w 12106"/>
                <a:gd name="connsiteY5" fmla="*/ 738 h 10331"/>
                <a:gd name="connsiteX6" fmla="*/ 298 w 12106"/>
                <a:gd name="connsiteY6" fmla="*/ 738 h 10331"/>
                <a:gd name="connsiteX7" fmla="*/ 298 w 12106"/>
                <a:gd name="connsiteY7" fmla="*/ 6642 h 10331"/>
                <a:gd name="connsiteX8" fmla="*/ 298 w 12106"/>
                <a:gd name="connsiteY8" fmla="*/ 6642 h 10331"/>
                <a:gd name="connsiteX9" fmla="*/ 298 w 12106"/>
                <a:gd name="connsiteY9" fmla="*/ 6642 h 10331"/>
                <a:gd name="connsiteX10" fmla="*/ 298 w 12106"/>
                <a:gd name="connsiteY10" fmla="*/ 10332 h 10331"/>
                <a:gd name="connsiteX11" fmla="*/ 6940 w 12106"/>
                <a:gd name="connsiteY11" fmla="*/ 4428 h 10331"/>
                <a:gd name="connsiteX12" fmla="*/ 12106 w 12106"/>
                <a:gd name="connsiteY12" fmla="*/ 0 h 10331"/>
                <a:gd name="connsiteX13" fmla="*/ 6940 w 12106"/>
                <a:gd name="connsiteY13" fmla="*/ 4428 h 10331"/>
                <a:gd name="connsiteX14" fmla="*/ 298 w 12106"/>
                <a:gd name="connsiteY1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06" h="10331">
                  <a:moveTo>
                    <a:pt x="298" y="8118"/>
                  </a:moveTo>
                  <a:lnTo>
                    <a:pt x="298" y="8118"/>
                  </a:lnTo>
                  <a:lnTo>
                    <a:pt x="298" y="8118"/>
                  </a:lnTo>
                  <a:lnTo>
                    <a:pt x="298" y="8118"/>
                  </a:lnTo>
                  <a:cubicBezTo>
                    <a:pt x="298" y="8118"/>
                    <a:pt x="298" y="8118"/>
                    <a:pt x="298" y="8118"/>
                  </a:cubicBezTo>
                  <a:lnTo>
                    <a:pt x="298" y="738"/>
                  </a:lnTo>
                  <a:lnTo>
                    <a:pt x="298" y="738"/>
                  </a:lnTo>
                  <a:cubicBezTo>
                    <a:pt x="-99" y="2686"/>
                    <a:pt x="-99" y="4694"/>
                    <a:pt x="298" y="6642"/>
                  </a:cubicBezTo>
                  <a:lnTo>
                    <a:pt x="298" y="6642"/>
                  </a:lnTo>
                  <a:lnTo>
                    <a:pt x="298" y="6642"/>
                  </a:lnTo>
                  <a:lnTo>
                    <a:pt x="298" y="10332"/>
                  </a:lnTo>
                  <a:cubicBezTo>
                    <a:pt x="298" y="10332"/>
                    <a:pt x="4726" y="6642"/>
                    <a:pt x="6940" y="4428"/>
                  </a:cubicBezTo>
                  <a:cubicBezTo>
                    <a:pt x="9154" y="2214"/>
                    <a:pt x="10630" y="0"/>
                    <a:pt x="12106" y="0"/>
                  </a:cubicBezTo>
                  <a:lnTo>
                    <a:pt x="6940" y="4428"/>
                  </a:lnTo>
                  <a:cubicBezTo>
                    <a:pt x="6940" y="4428"/>
                    <a:pt x="1774" y="10332"/>
                    <a:pt x="298" y="10332"/>
                  </a:cubicBez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id="{8BD8DA68-CD8A-4556-B75F-110686995EBD}"/>
                </a:ext>
              </a:extLst>
            </p:cNvPr>
            <p:cNvSpPr/>
            <p:nvPr/>
          </p:nvSpPr>
          <p:spPr>
            <a:xfrm>
              <a:off x="10165931" y="3732781"/>
              <a:ext cx="12162" cy="11844"/>
            </a:xfrm>
            <a:custGeom>
              <a:avLst/>
              <a:gdLst>
                <a:gd name="connsiteX0" fmla="*/ 354 w 12162"/>
                <a:gd name="connsiteY0" fmla="*/ 11844 h 11844"/>
                <a:gd name="connsiteX1" fmla="*/ 354 w 12162"/>
                <a:gd name="connsiteY1" fmla="*/ 11844 h 11844"/>
                <a:gd name="connsiteX2" fmla="*/ 354 w 12162"/>
                <a:gd name="connsiteY2" fmla="*/ 11844 h 11844"/>
                <a:gd name="connsiteX3" fmla="*/ 354 w 12162"/>
                <a:gd name="connsiteY3" fmla="*/ 11844 h 11844"/>
                <a:gd name="connsiteX4" fmla="*/ 354 w 12162"/>
                <a:gd name="connsiteY4" fmla="*/ 11844 h 11844"/>
                <a:gd name="connsiteX5" fmla="*/ 354 w 12162"/>
                <a:gd name="connsiteY5" fmla="*/ 4464 h 11844"/>
                <a:gd name="connsiteX6" fmla="*/ 354 w 12162"/>
                <a:gd name="connsiteY6" fmla="*/ 4464 h 11844"/>
                <a:gd name="connsiteX7" fmla="*/ 354 w 12162"/>
                <a:gd name="connsiteY7" fmla="*/ 9630 h 11844"/>
                <a:gd name="connsiteX8" fmla="*/ 354 w 12162"/>
                <a:gd name="connsiteY8" fmla="*/ 9630 h 11844"/>
                <a:gd name="connsiteX9" fmla="*/ 354 w 12162"/>
                <a:gd name="connsiteY9" fmla="*/ 9630 h 11844"/>
                <a:gd name="connsiteX10" fmla="*/ 6996 w 12162"/>
                <a:gd name="connsiteY10" fmla="*/ 4464 h 11844"/>
                <a:gd name="connsiteX11" fmla="*/ 12162 w 12162"/>
                <a:gd name="connsiteY11" fmla="*/ 36 h 11844"/>
                <a:gd name="connsiteX12" fmla="*/ 6996 w 12162"/>
                <a:gd name="connsiteY12" fmla="*/ 4464 h 11844"/>
                <a:gd name="connsiteX13" fmla="*/ 354 w 12162"/>
                <a:gd name="connsiteY13" fmla="*/ 10368 h 11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62" h="11844">
                  <a:moveTo>
                    <a:pt x="354" y="11844"/>
                  </a:moveTo>
                  <a:lnTo>
                    <a:pt x="354" y="11844"/>
                  </a:lnTo>
                  <a:lnTo>
                    <a:pt x="354" y="11844"/>
                  </a:lnTo>
                  <a:lnTo>
                    <a:pt x="354" y="11844"/>
                  </a:lnTo>
                  <a:lnTo>
                    <a:pt x="354" y="11844"/>
                  </a:lnTo>
                  <a:lnTo>
                    <a:pt x="354" y="4464"/>
                  </a:lnTo>
                  <a:lnTo>
                    <a:pt x="354" y="4464"/>
                  </a:lnTo>
                  <a:cubicBezTo>
                    <a:pt x="-118" y="6154"/>
                    <a:pt x="-118" y="7941"/>
                    <a:pt x="354" y="9630"/>
                  </a:cubicBezTo>
                  <a:lnTo>
                    <a:pt x="354" y="9630"/>
                  </a:lnTo>
                  <a:cubicBezTo>
                    <a:pt x="354" y="9630"/>
                    <a:pt x="354" y="9630"/>
                    <a:pt x="354" y="9630"/>
                  </a:cubicBezTo>
                  <a:cubicBezTo>
                    <a:pt x="354" y="9630"/>
                    <a:pt x="4044" y="9630"/>
                    <a:pt x="6996" y="4464"/>
                  </a:cubicBezTo>
                  <a:cubicBezTo>
                    <a:pt x="9948" y="-702"/>
                    <a:pt x="10686" y="36"/>
                    <a:pt x="12162" y="36"/>
                  </a:cubicBezTo>
                  <a:lnTo>
                    <a:pt x="6996" y="4464"/>
                  </a:lnTo>
                  <a:cubicBezTo>
                    <a:pt x="6996" y="4464"/>
                    <a:pt x="1830" y="10368"/>
                    <a:pt x="354" y="10368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id="{EC2D23D7-62BD-4993-A6D9-B0DA13928019}"/>
                </a:ext>
              </a:extLst>
            </p:cNvPr>
            <p:cNvSpPr/>
            <p:nvPr/>
          </p:nvSpPr>
          <p:spPr>
            <a:xfrm>
              <a:off x="10166017" y="3732817"/>
              <a:ext cx="12076" cy="11070"/>
            </a:xfrm>
            <a:custGeom>
              <a:avLst/>
              <a:gdLst>
                <a:gd name="connsiteX0" fmla="*/ 269 w 12076"/>
                <a:gd name="connsiteY0" fmla="*/ 11070 h 11070"/>
                <a:gd name="connsiteX1" fmla="*/ 269 w 12076"/>
                <a:gd name="connsiteY1" fmla="*/ 11070 h 11070"/>
                <a:gd name="connsiteX2" fmla="*/ 269 w 12076"/>
                <a:gd name="connsiteY2" fmla="*/ 11070 h 11070"/>
                <a:gd name="connsiteX3" fmla="*/ 269 w 12076"/>
                <a:gd name="connsiteY3" fmla="*/ 11070 h 11070"/>
                <a:gd name="connsiteX4" fmla="*/ 269 w 12076"/>
                <a:gd name="connsiteY4" fmla="*/ 11070 h 11070"/>
                <a:gd name="connsiteX5" fmla="*/ 269 w 12076"/>
                <a:gd name="connsiteY5" fmla="*/ 4428 h 11070"/>
                <a:gd name="connsiteX6" fmla="*/ 269 w 12076"/>
                <a:gd name="connsiteY6" fmla="*/ 4428 h 11070"/>
                <a:gd name="connsiteX7" fmla="*/ 269 w 12076"/>
                <a:gd name="connsiteY7" fmla="*/ 9594 h 11070"/>
                <a:gd name="connsiteX8" fmla="*/ 269 w 12076"/>
                <a:gd name="connsiteY8" fmla="*/ 9594 h 11070"/>
                <a:gd name="connsiteX9" fmla="*/ 269 w 12076"/>
                <a:gd name="connsiteY9" fmla="*/ 9594 h 11070"/>
                <a:gd name="connsiteX10" fmla="*/ 269 w 12076"/>
                <a:gd name="connsiteY10" fmla="*/ 9594 h 11070"/>
                <a:gd name="connsiteX11" fmla="*/ 6911 w 12076"/>
                <a:gd name="connsiteY11" fmla="*/ 4428 h 11070"/>
                <a:gd name="connsiteX12" fmla="*/ 12077 w 12076"/>
                <a:gd name="connsiteY12" fmla="*/ 0 h 11070"/>
                <a:gd name="connsiteX13" fmla="*/ 6911 w 12076"/>
                <a:gd name="connsiteY13" fmla="*/ 4428 h 11070"/>
                <a:gd name="connsiteX14" fmla="*/ 269 w 12076"/>
                <a:gd name="connsiteY14" fmla="*/ 959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076" h="11070">
                  <a:moveTo>
                    <a:pt x="269" y="11070"/>
                  </a:moveTo>
                  <a:lnTo>
                    <a:pt x="269" y="11070"/>
                  </a:lnTo>
                  <a:lnTo>
                    <a:pt x="269" y="11070"/>
                  </a:lnTo>
                  <a:lnTo>
                    <a:pt x="269" y="11070"/>
                  </a:lnTo>
                  <a:lnTo>
                    <a:pt x="269" y="11070"/>
                  </a:lnTo>
                  <a:cubicBezTo>
                    <a:pt x="-54" y="8868"/>
                    <a:pt x="-54" y="6630"/>
                    <a:pt x="269" y="4428"/>
                  </a:cubicBezTo>
                  <a:lnTo>
                    <a:pt x="269" y="4428"/>
                  </a:lnTo>
                  <a:cubicBezTo>
                    <a:pt x="-90" y="6131"/>
                    <a:pt x="-90" y="7891"/>
                    <a:pt x="269" y="9594"/>
                  </a:cubicBezTo>
                  <a:cubicBezTo>
                    <a:pt x="269" y="9594"/>
                    <a:pt x="269" y="9594"/>
                    <a:pt x="269" y="9594"/>
                  </a:cubicBezTo>
                  <a:lnTo>
                    <a:pt x="269" y="9594"/>
                  </a:lnTo>
                  <a:lnTo>
                    <a:pt x="269" y="9594"/>
                  </a:lnTo>
                  <a:lnTo>
                    <a:pt x="6911" y="4428"/>
                  </a:lnTo>
                  <a:cubicBezTo>
                    <a:pt x="6911" y="4428"/>
                    <a:pt x="10601" y="0"/>
                    <a:pt x="12077" y="0"/>
                  </a:cubicBezTo>
                  <a:lnTo>
                    <a:pt x="6911" y="4428"/>
                  </a:lnTo>
                  <a:cubicBezTo>
                    <a:pt x="6911" y="4428"/>
                    <a:pt x="1745" y="9594"/>
                    <a:pt x="269" y="9594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id="{7EA20768-7489-4EE8-ADED-F850601E03B1}"/>
                </a:ext>
              </a:extLst>
            </p:cNvPr>
            <p:cNvSpPr/>
            <p:nvPr/>
          </p:nvSpPr>
          <p:spPr>
            <a:xfrm>
              <a:off x="10166017" y="3733556"/>
              <a:ext cx="12076" cy="10331"/>
            </a:xfrm>
            <a:custGeom>
              <a:avLst/>
              <a:gdLst>
                <a:gd name="connsiteX0" fmla="*/ 269 w 12076"/>
                <a:gd name="connsiteY0" fmla="*/ 10332 h 10331"/>
                <a:gd name="connsiteX1" fmla="*/ 269 w 12076"/>
                <a:gd name="connsiteY1" fmla="*/ 10332 h 10331"/>
                <a:gd name="connsiteX2" fmla="*/ 269 w 12076"/>
                <a:gd name="connsiteY2" fmla="*/ 10332 h 10331"/>
                <a:gd name="connsiteX3" fmla="*/ 269 w 12076"/>
                <a:gd name="connsiteY3" fmla="*/ 10332 h 10331"/>
                <a:gd name="connsiteX4" fmla="*/ 269 w 12076"/>
                <a:gd name="connsiteY4" fmla="*/ 4428 h 10331"/>
                <a:gd name="connsiteX5" fmla="*/ 269 w 12076"/>
                <a:gd name="connsiteY5" fmla="*/ 4428 h 10331"/>
                <a:gd name="connsiteX6" fmla="*/ 269 w 12076"/>
                <a:gd name="connsiteY6" fmla="*/ 9594 h 10331"/>
                <a:gd name="connsiteX7" fmla="*/ 269 w 12076"/>
                <a:gd name="connsiteY7" fmla="*/ 9594 h 10331"/>
                <a:gd name="connsiteX8" fmla="*/ 269 w 12076"/>
                <a:gd name="connsiteY8" fmla="*/ 9594 h 10331"/>
                <a:gd name="connsiteX9" fmla="*/ 6911 w 12076"/>
                <a:gd name="connsiteY9" fmla="*/ 3690 h 10331"/>
                <a:gd name="connsiteX10" fmla="*/ 12077 w 12076"/>
                <a:gd name="connsiteY10" fmla="*/ 0 h 10331"/>
                <a:gd name="connsiteX11" fmla="*/ 6911 w 12076"/>
                <a:gd name="connsiteY11" fmla="*/ 4428 h 10331"/>
                <a:gd name="connsiteX12" fmla="*/ 269 w 12076"/>
                <a:gd name="connsiteY12" fmla="*/ 959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076" h="10331">
                  <a:moveTo>
                    <a:pt x="269" y="10332"/>
                  </a:moveTo>
                  <a:lnTo>
                    <a:pt x="269" y="10332"/>
                  </a:lnTo>
                  <a:lnTo>
                    <a:pt x="269" y="10332"/>
                  </a:lnTo>
                  <a:lnTo>
                    <a:pt x="269" y="10332"/>
                  </a:lnTo>
                  <a:lnTo>
                    <a:pt x="269" y="4428"/>
                  </a:lnTo>
                  <a:lnTo>
                    <a:pt x="269" y="4428"/>
                  </a:lnTo>
                  <a:cubicBezTo>
                    <a:pt x="-90" y="6131"/>
                    <a:pt x="-90" y="7891"/>
                    <a:pt x="269" y="9594"/>
                  </a:cubicBezTo>
                  <a:cubicBezTo>
                    <a:pt x="269" y="9594"/>
                    <a:pt x="269" y="9594"/>
                    <a:pt x="269" y="9594"/>
                  </a:cubicBezTo>
                  <a:lnTo>
                    <a:pt x="269" y="9594"/>
                  </a:lnTo>
                  <a:cubicBezTo>
                    <a:pt x="2885" y="8131"/>
                    <a:pt x="5152" y="6117"/>
                    <a:pt x="6911" y="3690"/>
                  </a:cubicBezTo>
                  <a:cubicBezTo>
                    <a:pt x="6911" y="3690"/>
                    <a:pt x="10601" y="0"/>
                    <a:pt x="12077" y="0"/>
                  </a:cubicBezTo>
                  <a:lnTo>
                    <a:pt x="6911" y="4428"/>
                  </a:lnTo>
                  <a:cubicBezTo>
                    <a:pt x="6911" y="4428"/>
                    <a:pt x="1745" y="9594"/>
                    <a:pt x="269" y="9594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id="{E38B296B-91ED-4D8E-9AFE-36E68D759041}"/>
                </a:ext>
              </a:extLst>
            </p:cNvPr>
            <p:cNvSpPr/>
            <p:nvPr/>
          </p:nvSpPr>
          <p:spPr>
            <a:xfrm>
              <a:off x="10166043" y="3733556"/>
              <a:ext cx="12592" cy="10331"/>
            </a:xfrm>
            <a:custGeom>
              <a:avLst/>
              <a:gdLst>
                <a:gd name="connsiteX0" fmla="*/ 242 w 12592"/>
                <a:gd name="connsiteY0" fmla="*/ 10332 h 10331"/>
                <a:gd name="connsiteX1" fmla="*/ 242 w 12592"/>
                <a:gd name="connsiteY1" fmla="*/ 10332 h 10331"/>
                <a:gd name="connsiteX2" fmla="*/ 242 w 12592"/>
                <a:gd name="connsiteY2" fmla="*/ 10332 h 10331"/>
                <a:gd name="connsiteX3" fmla="*/ 242 w 12592"/>
                <a:gd name="connsiteY3" fmla="*/ 10332 h 10331"/>
                <a:gd name="connsiteX4" fmla="*/ 242 w 12592"/>
                <a:gd name="connsiteY4" fmla="*/ 3690 h 10331"/>
                <a:gd name="connsiteX5" fmla="*/ 242 w 12592"/>
                <a:gd name="connsiteY5" fmla="*/ 3690 h 10331"/>
                <a:gd name="connsiteX6" fmla="*/ 242 w 12592"/>
                <a:gd name="connsiteY6" fmla="*/ 8856 h 10331"/>
                <a:gd name="connsiteX7" fmla="*/ 242 w 12592"/>
                <a:gd name="connsiteY7" fmla="*/ 8856 h 10331"/>
                <a:gd name="connsiteX8" fmla="*/ 242 w 12592"/>
                <a:gd name="connsiteY8" fmla="*/ 8856 h 10331"/>
                <a:gd name="connsiteX9" fmla="*/ 242 w 12592"/>
                <a:gd name="connsiteY9" fmla="*/ 8856 h 10331"/>
                <a:gd name="connsiteX10" fmla="*/ 6884 w 12592"/>
                <a:gd name="connsiteY10" fmla="*/ 3690 h 10331"/>
                <a:gd name="connsiteX11" fmla="*/ 12050 w 12592"/>
                <a:gd name="connsiteY11" fmla="*/ 0 h 10331"/>
                <a:gd name="connsiteX12" fmla="*/ 6884 w 12592"/>
                <a:gd name="connsiteY12" fmla="*/ 4428 h 10331"/>
                <a:gd name="connsiteX13" fmla="*/ 242 w 12592"/>
                <a:gd name="connsiteY13" fmla="*/ 959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592" h="10331">
                  <a:moveTo>
                    <a:pt x="242" y="10332"/>
                  </a:moveTo>
                  <a:lnTo>
                    <a:pt x="242" y="10332"/>
                  </a:lnTo>
                  <a:lnTo>
                    <a:pt x="242" y="10332"/>
                  </a:lnTo>
                  <a:lnTo>
                    <a:pt x="242" y="10332"/>
                  </a:lnTo>
                  <a:cubicBezTo>
                    <a:pt x="-81" y="8130"/>
                    <a:pt x="-81" y="5892"/>
                    <a:pt x="242" y="3690"/>
                  </a:cubicBezTo>
                  <a:lnTo>
                    <a:pt x="242" y="3690"/>
                  </a:lnTo>
                  <a:lnTo>
                    <a:pt x="242" y="8856"/>
                  </a:lnTo>
                  <a:lnTo>
                    <a:pt x="242" y="8856"/>
                  </a:lnTo>
                  <a:cubicBezTo>
                    <a:pt x="242" y="8856"/>
                    <a:pt x="242" y="8856"/>
                    <a:pt x="242" y="8856"/>
                  </a:cubicBezTo>
                  <a:cubicBezTo>
                    <a:pt x="242" y="8856"/>
                    <a:pt x="242" y="8856"/>
                    <a:pt x="242" y="8856"/>
                  </a:cubicBezTo>
                  <a:lnTo>
                    <a:pt x="6884" y="3690"/>
                  </a:lnTo>
                  <a:cubicBezTo>
                    <a:pt x="6884" y="3690"/>
                    <a:pt x="10574" y="0"/>
                    <a:pt x="12050" y="0"/>
                  </a:cubicBezTo>
                  <a:cubicBezTo>
                    <a:pt x="13526" y="0"/>
                    <a:pt x="12050" y="0"/>
                    <a:pt x="6884" y="4428"/>
                  </a:cubicBezTo>
                  <a:cubicBezTo>
                    <a:pt x="1718" y="8856"/>
                    <a:pt x="1718" y="9594"/>
                    <a:pt x="242" y="9594"/>
                  </a:cubicBezTo>
                  <a:close/>
                </a:path>
              </a:pathLst>
            </a:custGeom>
            <a:solidFill>
              <a:srgbClr val="1A335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id="{73919C7B-0B35-4531-AFCD-3854843E1A6E}"/>
                </a:ext>
              </a:extLst>
            </p:cNvPr>
            <p:cNvSpPr/>
            <p:nvPr/>
          </p:nvSpPr>
          <p:spPr>
            <a:xfrm>
              <a:off x="10166286" y="3733556"/>
              <a:ext cx="12350" cy="9594"/>
            </a:xfrm>
            <a:custGeom>
              <a:avLst/>
              <a:gdLst>
                <a:gd name="connsiteX0" fmla="*/ 0 w 12350"/>
                <a:gd name="connsiteY0" fmla="*/ 9594 h 9594"/>
                <a:gd name="connsiteX1" fmla="*/ 0 w 12350"/>
                <a:gd name="connsiteY1" fmla="*/ 9594 h 9594"/>
                <a:gd name="connsiteX2" fmla="*/ 0 w 12350"/>
                <a:gd name="connsiteY2" fmla="*/ 9594 h 9594"/>
                <a:gd name="connsiteX3" fmla="*/ 0 w 12350"/>
                <a:gd name="connsiteY3" fmla="*/ 9594 h 9594"/>
                <a:gd name="connsiteX4" fmla="*/ 0 w 12350"/>
                <a:gd name="connsiteY4" fmla="*/ 9594 h 9594"/>
                <a:gd name="connsiteX5" fmla="*/ 0 w 12350"/>
                <a:gd name="connsiteY5" fmla="*/ 3690 h 9594"/>
                <a:gd name="connsiteX6" fmla="*/ 0 w 12350"/>
                <a:gd name="connsiteY6" fmla="*/ 3690 h 9594"/>
                <a:gd name="connsiteX7" fmla="*/ 0 w 12350"/>
                <a:gd name="connsiteY7" fmla="*/ 8856 h 9594"/>
                <a:gd name="connsiteX8" fmla="*/ 0 w 12350"/>
                <a:gd name="connsiteY8" fmla="*/ 8856 h 9594"/>
                <a:gd name="connsiteX9" fmla="*/ 0 w 12350"/>
                <a:gd name="connsiteY9" fmla="*/ 8856 h 9594"/>
                <a:gd name="connsiteX10" fmla="*/ 0 w 12350"/>
                <a:gd name="connsiteY10" fmla="*/ 8856 h 9594"/>
                <a:gd name="connsiteX11" fmla="*/ 6642 w 12350"/>
                <a:gd name="connsiteY11" fmla="*/ 3690 h 9594"/>
                <a:gd name="connsiteX12" fmla="*/ 11808 w 12350"/>
                <a:gd name="connsiteY12" fmla="*/ 0 h 9594"/>
                <a:gd name="connsiteX13" fmla="*/ 6642 w 12350"/>
                <a:gd name="connsiteY13" fmla="*/ 3690 h 9594"/>
                <a:gd name="connsiteX14" fmla="*/ 0 w 12350"/>
                <a:gd name="connsiteY14" fmla="*/ 885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50" h="9594">
                  <a:moveTo>
                    <a:pt x="0" y="9594"/>
                  </a:move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8856"/>
                  </a:ln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lnTo>
                    <a:pt x="0" y="8856"/>
                  </a:lnTo>
                  <a:lnTo>
                    <a:pt x="6642" y="3690"/>
                  </a:lnTo>
                  <a:cubicBezTo>
                    <a:pt x="6642" y="3690"/>
                    <a:pt x="10332" y="0"/>
                    <a:pt x="11808" y="0"/>
                  </a:cubicBezTo>
                  <a:cubicBezTo>
                    <a:pt x="13284" y="0"/>
                    <a:pt x="11808" y="0"/>
                    <a:pt x="6642" y="3690"/>
                  </a:cubicBezTo>
                  <a:cubicBezTo>
                    <a:pt x="5088" y="6125"/>
                    <a:pt x="2742" y="7950"/>
                    <a:pt x="0" y="8856"/>
                  </a:cubicBezTo>
                  <a:close/>
                </a:path>
              </a:pathLst>
            </a:custGeom>
            <a:solidFill>
              <a:srgbClr val="1A335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id="{67959DA8-EF22-41E8-B5CF-7F02A342D1A9}"/>
                </a:ext>
              </a:extLst>
            </p:cNvPr>
            <p:cNvSpPr/>
            <p:nvPr/>
          </p:nvSpPr>
          <p:spPr>
            <a:xfrm>
              <a:off x="10166286" y="3732817"/>
              <a:ext cx="12350" cy="10332"/>
            </a:xfrm>
            <a:custGeom>
              <a:avLst/>
              <a:gdLst>
                <a:gd name="connsiteX0" fmla="*/ 0 w 12350"/>
                <a:gd name="connsiteY0" fmla="*/ 10332 h 10332"/>
                <a:gd name="connsiteX1" fmla="*/ 0 w 12350"/>
                <a:gd name="connsiteY1" fmla="*/ 10332 h 10332"/>
                <a:gd name="connsiteX2" fmla="*/ 0 w 12350"/>
                <a:gd name="connsiteY2" fmla="*/ 10332 h 10332"/>
                <a:gd name="connsiteX3" fmla="*/ 0 w 12350"/>
                <a:gd name="connsiteY3" fmla="*/ 10332 h 10332"/>
                <a:gd name="connsiteX4" fmla="*/ 0 w 12350"/>
                <a:gd name="connsiteY4" fmla="*/ 10332 h 10332"/>
                <a:gd name="connsiteX5" fmla="*/ 0 w 12350"/>
                <a:gd name="connsiteY5" fmla="*/ 3690 h 10332"/>
                <a:gd name="connsiteX6" fmla="*/ 0 w 12350"/>
                <a:gd name="connsiteY6" fmla="*/ 3690 h 10332"/>
                <a:gd name="connsiteX7" fmla="*/ 0 w 12350"/>
                <a:gd name="connsiteY7" fmla="*/ 8856 h 10332"/>
                <a:gd name="connsiteX8" fmla="*/ 0 w 12350"/>
                <a:gd name="connsiteY8" fmla="*/ 8856 h 10332"/>
                <a:gd name="connsiteX9" fmla="*/ 0 w 12350"/>
                <a:gd name="connsiteY9" fmla="*/ 8856 h 10332"/>
                <a:gd name="connsiteX10" fmla="*/ 0 w 12350"/>
                <a:gd name="connsiteY10" fmla="*/ 8856 h 10332"/>
                <a:gd name="connsiteX11" fmla="*/ 6642 w 12350"/>
                <a:gd name="connsiteY11" fmla="*/ 3690 h 10332"/>
                <a:gd name="connsiteX12" fmla="*/ 11808 w 12350"/>
                <a:gd name="connsiteY12" fmla="*/ 0 h 10332"/>
                <a:gd name="connsiteX13" fmla="*/ 6642 w 12350"/>
                <a:gd name="connsiteY13" fmla="*/ 3690 h 10332"/>
                <a:gd name="connsiteX14" fmla="*/ 0 w 12350"/>
                <a:gd name="connsiteY14" fmla="*/ 885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50" h="10332">
                  <a:moveTo>
                    <a:pt x="0" y="10332"/>
                  </a:move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6642" y="3690"/>
                  </a:lnTo>
                  <a:cubicBezTo>
                    <a:pt x="6642" y="3690"/>
                    <a:pt x="10332" y="0"/>
                    <a:pt x="11808" y="0"/>
                  </a:cubicBezTo>
                  <a:cubicBezTo>
                    <a:pt x="13284" y="0"/>
                    <a:pt x="11808" y="0"/>
                    <a:pt x="6642" y="3690"/>
                  </a:cubicBezTo>
                  <a:cubicBezTo>
                    <a:pt x="5088" y="6125"/>
                    <a:pt x="2742" y="7950"/>
                    <a:pt x="0" y="8856"/>
                  </a:cubicBez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id="{A2B78F7F-DB25-4F7F-857F-1E1FADD446D2}"/>
                </a:ext>
              </a:extLst>
            </p:cNvPr>
            <p:cNvSpPr/>
            <p:nvPr/>
          </p:nvSpPr>
          <p:spPr>
            <a:xfrm>
              <a:off x="10166286" y="3734247"/>
              <a:ext cx="12350" cy="8902"/>
            </a:xfrm>
            <a:custGeom>
              <a:avLst/>
              <a:gdLst>
                <a:gd name="connsiteX0" fmla="*/ 0 w 12350"/>
                <a:gd name="connsiteY0" fmla="*/ 8902 h 8902"/>
                <a:gd name="connsiteX1" fmla="*/ 0 w 12350"/>
                <a:gd name="connsiteY1" fmla="*/ 8902 h 8902"/>
                <a:gd name="connsiteX2" fmla="*/ 0 w 12350"/>
                <a:gd name="connsiteY2" fmla="*/ 8902 h 8902"/>
                <a:gd name="connsiteX3" fmla="*/ 0 w 12350"/>
                <a:gd name="connsiteY3" fmla="*/ 8902 h 8902"/>
                <a:gd name="connsiteX4" fmla="*/ 0 w 12350"/>
                <a:gd name="connsiteY4" fmla="*/ 8902 h 8902"/>
                <a:gd name="connsiteX5" fmla="*/ 0 w 12350"/>
                <a:gd name="connsiteY5" fmla="*/ 2998 h 8902"/>
                <a:gd name="connsiteX6" fmla="*/ 0 w 12350"/>
                <a:gd name="connsiteY6" fmla="*/ 2998 h 8902"/>
                <a:gd name="connsiteX7" fmla="*/ 0 w 12350"/>
                <a:gd name="connsiteY7" fmla="*/ 8164 h 8902"/>
                <a:gd name="connsiteX8" fmla="*/ 0 w 12350"/>
                <a:gd name="connsiteY8" fmla="*/ 8164 h 8902"/>
                <a:gd name="connsiteX9" fmla="*/ 0 w 12350"/>
                <a:gd name="connsiteY9" fmla="*/ 8164 h 8902"/>
                <a:gd name="connsiteX10" fmla="*/ 0 w 12350"/>
                <a:gd name="connsiteY10" fmla="*/ 8164 h 8902"/>
                <a:gd name="connsiteX11" fmla="*/ 6642 w 12350"/>
                <a:gd name="connsiteY11" fmla="*/ 3736 h 8902"/>
                <a:gd name="connsiteX12" fmla="*/ 11808 w 12350"/>
                <a:gd name="connsiteY12" fmla="*/ 46 h 8902"/>
                <a:gd name="connsiteX13" fmla="*/ 6642 w 12350"/>
                <a:gd name="connsiteY13" fmla="*/ 3736 h 8902"/>
                <a:gd name="connsiteX14" fmla="*/ 0 w 12350"/>
                <a:gd name="connsiteY14" fmla="*/ 8902 h 8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50" h="8902">
                  <a:moveTo>
                    <a:pt x="0" y="8902"/>
                  </a:moveTo>
                  <a:lnTo>
                    <a:pt x="0" y="8902"/>
                  </a:lnTo>
                  <a:lnTo>
                    <a:pt x="0" y="8902"/>
                  </a:lnTo>
                  <a:lnTo>
                    <a:pt x="0" y="8902"/>
                  </a:lnTo>
                  <a:cubicBezTo>
                    <a:pt x="0" y="8902"/>
                    <a:pt x="0" y="8902"/>
                    <a:pt x="0" y="8902"/>
                  </a:cubicBezTo>
                  <a:lnTo>
                    <a:pt x="0" y="2998"/>
                  </a:lnTo>
                  <a:lnTo>
                    <a:pt x="0" y="2998"/>
                  </a:lnTo>
                  <a:lnTo>
                    <a:pt x="0" y="8164"/>
                  </a:lnTo>
                  <a:lnTo>
                    <a:pt x="0" y="8164"/>
                  </a:lnTo>
                  <a:cubicBezTo>
                    <a:pt x="0" y="8164"/>
                    <a:pt x="0" y="8164"/>
                    <a:pt x="0" y="8164"/>
                  </a:cubicBezTo>
                  <a:cubicBezTo>
                    <a:pt x="0" y="8164"/>
                    <a:pt x="0" y="8164"/>
                    <a:pt x="0" y="8164"/>
                  </a:cubicBezTo>
                  <a:cubicBezTo>
                    <a:pt x="0" y="8164"/>
                    <a:pt x="4428" y="8164"/>
                    <a:pt x="6642" y="3736"/>
                  </a:cubicBezTo>
                  <a:cubicBezTo>
                    <a:pt x="8856" y="-692"/>
                    <a:pt x="10332" y="46"/>
                    <a:pt x="11808" y="46"/>
                  </a:cubicBezTo>
                  <a:cubicBezTo>
                    <a:pt x="13284" y="46"/>
                    <a:pt x="11808" y="46"/>
                    <a:pt x="6642" y="3736"/>
                  </a:cubicBezTo>
                  <a:cubicBezTo>
                    <a:pt x="1476" y="7426"/>
                    <a:pt x="1476" y="8902"/>
                    <a:pt x="0" y="8902"/>
                  </a:cubicBez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id="{AE819B24-BE72-44C0-A053-DFC48DEDB8A8}"/>
                </a:ext>
              </a:extLst>
            </p:cNvPr>
            <p:cNvSpPr/>
            <p:nvPr/>
          </p:nvSpPr>
          <p:spPr>
            <a:xfrm>
              <a:off x="10166286" y="3734293"/>
              <a:ext cx="12350" cy="8856"/>
            </a:xfrm>
            <a:custGeom>
              <a:avLst/>
              <a:gdLst>
                <a:gd name="connsiteX0" fmla="*/ 0 w 12350"/>
                <a:gd name="connsiteY0" fmla="*/ 8856 h 8856"/>
                <a:gd name="connsiteX1" fmla="*/ 0 w 12350"/>
                <a:gd name="connsiteY1" fmla="*/ 8856 h 8856"/>
                <a:gd name="connsiteX2" fmla="*/ 0 w 12350"/>
                <a:gd name="connsiteY2" fmla="*/ 8856 h 8856"/>
                <a:gd name="connsiteX3" fmla="*/ 0 w 12350"/>
                <a:gd name="connsiteY3" fmla="*/ 8856 h 8856"/>
                <a:gd name="connsiteX4" fmla="*/ 0 w 12350"/>
                <a:gd name="connsiteY4" fmla="*/ 8856 h 8856"/>
                <a:gd name="connsiteX5" fmla="*/ 0 w 12350"/>
                <a:gd name="connsiteY5" fmla="*/ 2952 h 8856"/>
                <a:gd name="connsiteX6" fmla="*/ 0 w 12350"/>
                <a:gd name="connsiteY6" fmla="*/ 2952 h 8856"/>
                <a:gd name="connsiteX7" fmla="*/ 0 w 12350"/>
                <a:gd name="connsiteY7" fmla="*/ 8118 h 8856"/>
                <a:gd name="connsiteX8" fmla="*/ 0 w 12350"/>
                <a:gd name="connsiteY8" fmla="*/ 8118 h 8856"/>
                <a:gd name="connsiteX9" fmla="*/ 0 w 12350"/>
                <a:gd name="connsiteY9" fmla="*/ 8118 h 8856"/>
                <a:gd name="connsiteX10" fmla="*/ 0 w 12350"/>
                <a:gd name="connsiteY10" fmla="*/ 8118 h 8856"/>
                <a:gd name="connsiteX11" fmla="*/ 6642 w 12350"/>
                <a:gd name="connsiteY11" fmla="*/ 3690 h 8856"/>
                <a:gd name="connsiteX12" fmla="*/ 11808 w 12350"/>
                <a:gd name="connsiteY12" fmla="*/ 0 h 8856"/>
                <a:gd name="connsiteX13" fmla="*/ 6642 w 12350"/>
                <a:gd name="connsiteY13" fmla="*/ 3690 h 8856"/>
                <a:gd name="connsiteX14" fmla="*/ 0 w 12350"/>
                <a:gd name="connsiteY14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50" h="8856">
                  <a:moveTo>
                    <a:pt x="0" y="8856"/>
                  </a:move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lnTo>
                    <a:pt x="0" y="2952"/>
                  </a:lnTo>
                  <a:lnTo>
                    <a:pt x="0" y="2952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cubicBezTo>
                    <a:pt x="0" y="8118"/>
                    <a:pt x="0" y="8118"/>
                    <a:pt x="0" y="8118"/>
                  </a:cubicBezTo>
                  <a:lnTo>
                    <a:pt x="6642" y="3690"/>
                  </a:lnTo>
                  <a:cubicBezTo>
                    <a:pt x="6642" y="3690"/>
                    <a:pt x="10332" y="0"/>
                    <a:pt x="11808" y="0"/>
                  </a:cubicBezTo>
                  <a:cubicBezTo>
                    <a:pt x="13284" y="0"/>
                    <a:pt x="11808" y="0"/>
                    <a:pt x="6642" y="3690"/>
                  </a:cubicBezTo>
                  <a:cubicBezTo>
                    <a:pt x="1476" y="7380"/>
                    <a:pt x="1476" y="8856"/>
                    <a:pt x="0" y="8856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id="{DC6C4EA5-074A-44A6-9FDC-12FC312765EB}"/>
                </a:ext>
              </a:extLst>
            </p:cNvPr>
            <p:cNvSpPr/>
            <p:nvPr/>
          </p:nvSpPr>
          <p:spPr>
            <a:xfrm>
              <a:off x="10166286" y="3732817"/>
              <a:ext cx="12350" cy="9594"/>
            </a:xfrm>
            <a:custGeom>
              <a:avLst/>
              <a:gdLst>
                <a:gd name="connsiteX0" fmla="*/ 0 w 12350"/>
                <a:gd name="connsiteY0" fmla="*/ 9594 h 9594"/>
                <a:gd name="connsiteX1" fmla="*/ 0 w 12350"/>
                <a:gd name="connsiteY1" fmla="*/ 9594 h 9594"/>
                <a:gd name="connsiteX2" fmla="*/ 0 w 12350"/>
                <a:gd name="connsiteY2" fmla="*/ 9594 h 9594"/>
                <a:gd name="connsiteX3" fmla="*/ 0 w 12350"/>
                <a:gd name="connsiteY3" fmla="*/ 9594 h 9594"/>
                <a:gd name="connsiteX4" fmla="*/ 0 w 12350"/>
                <a:gd name="connsiteY4" fmla="*/ 9594 h 9594"/>
                <a:gd name="connsiteX5" fmla="*/ 0 w 12350"/>
                <a:gd name="connsiteY5" fmla="*/ 3690 h 9594"/>
                <a:gd name="connsiteX6" fmla="*/ 0 w 12350"/>
                <a:gd name="connsiteY6" fmla="*/ 3690 h 9594"/>
                <a:gd name="connsiteX7" fmla="*/ 0 w 12350"/>
                <a:gd name="connsiteY7" fmla="*/ 8118 h 9594"/>
                <a:gd name="connsiteX8" fmla="*/ 0 w 12350"/>
                <a:gd name="connsiteY8" fmla="*/ 8118 h 9594"/>
                <a:gd name="connsiteX9" fmla="*/ 0 w 12350"/>
                <a:gd name="connsiteY9" fmla="*/ 8118 h 9594"/>
                <a:gd name="connsiteX10" fmla="*/ 0 w 12350"/>
                <a:gd name="connsiteY10" fmla="*/ 8118 h 9594"/>
                <a:gd name="connsiteX11" fmla="*/ 6642 w 12350"/>
                <a:gd name="connsiteY11" fmla="*/ 3690 h 9594"/>
                <a:gd name="connsiteX12" fmla="*/ 11808 w 12350"/>
                <a:gd name="connsiteY12" fmla="*/ 0 h 9594"/>
                <a:gd name="connsiteX13" fmla="*/ 6642 w 12350"/>
                <a:gd name="connsiteY13" fmla="*/ 3690 h 9594"/>
                <a:gd name="connsiteX14" fmla="*/ 0 w 12350"/>
                <a:gd name="connsiteY14" fmla="*/ 811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50" h="9594">
                  <a:moveTo>
                    <a:pt x="0" y="9594"/>
                  </a:move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8118"/>
                  </a:ln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  <a:lnTo>
                    <a:pt x="0" y="8118"/>
                  </a:lnTo>
                  <a:cubicBezTo>
                    <a:pt x="2579" y="7280"/>
                    <a:pt x="4877" y="5748"/>
                    <a:pt x="6642" y="3690"/>
                  </a:cubicBezTo>
                  <a:cubicBezTo>
                    <a:pt x="6642" y="3690"/>
                    <a:pt x="10332" y="0"/>
                    <a:pt x="11808" y="0"/>
                  </a:cubicBezTo>
                  <a:cubicBezTo>
                    <a:pt x="13284" y="0"/>
                    <a:pt x="11808" y="0"/>
                    <a:pt x="6642" y="3690"/>
                  </a:cubicBezTo>
                  <a:cubicBezTo>
                    <a:pt x="4877" y="5748"/>
                    <a:pt x="2579" y="7280"/>
                    <a:pt x="0" y="8118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id="{5E15E499-5F43-42D6-8BD8-70CE6538BAAC}"/>
                </a:ext>
              </a:extLst>
            </p:cNvPr>
            <p:cNvSpPr/>
            <p:nvPr/>
          </p:nvSpPr>
          <p:spPr>
            <a:xfrm>
              <a:off x="10166017" y="3733509"/>
              <a:ext cx="12619" cy="8902"/>
            </a:xfrm>
            <a:custGeom>
              <a:avLst/>
              <a:gdLst>
                <a:gd name="connsiteX0" fmla="*/ 269 w 12619"/>
                <a:gd name="connsiteY0" fmla="*/ 8902 h 8902"/>
                <a:gd name="connsiteX1" fmla="*/ 269 w 12619"/>
                <a:gd name="connsiteY1" fmla="*/ 8902 h 8902"/>
                <a:gd name="connsiteX2" fmla="*/ 269 w 12619"/>
                <a:gd name="connsiteY2" fmla="*/ 8902 h 8902"/>
                <a:gd name="connsiteX3" fmla="*/ 269 w 12619"/>
                <a:gd name="connsiteY3" fmla="*/ 8902 h 8902"/>
                <a:gd name="connsiteX4" fmla="*/ 269 w 12619"/>
                <a:gd name="connsiteY4" fmla="*/ 8902 h 8902"/>
                <a:gd name="connsiteX5" fmla="*/ 269 w 12619"/>
                <a:gd name="connsiteY5" fmla="*/ 3736 h 8902"/>
                <a:gd name="connsiteX6" fmla="*/ 269 w 12619"/>
                <a:gd name="connsiteY6" fmla="*/ 3736 h 8902"/>
                <a:gd name="connsiteX7" fmla="*/ 269 w 12619"/>
                <a:gd name="connsiteY7" fmla="*/ 8164 h 8902"/>
                <a:gd name="connsiteX8" fmla="*/ 269 w 12619"/>
                <a:gd name="connsiteY8" fmla="*/ 8164 h 8902"/>
                <a:gd name="connsiteX9" fmla="*/ 269 w 12619"/>
                <a:gd name="connsiteY9" fmla="*/ 8164 h 8902"/>
                <a:gd name="connsiteX10" fmla="*/ 269 w 12619"/>
                <a:gd name="connsiteY10" fmla="*/ 8164 h 8902"/>
                <a:gd name="connsiteX11" fmla="*/ 6911 w 12619"/>
                <a:gd name="connsiteY11" fmla="*/ 3736 h 8902"/>
                <a:gd name="connsiteX12" fmla="*/ 12077 w 12619"/>
                <a:gd name="connsiteY12" fmla="*/ 46 h 8902"/>
                <a:gd name="connsiteX13" fmla="*/ 6911 w 12619"/>
                <a:gd name="connsiteY13" fmla="*/ 3736 h 8902"/>
                <a:gd name="connsiteX14" fmla="*/ 269 w 12619"/>
                <a:gd name="connsiteY14" fmla="*/ 8164 h 8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19" h="8902">
                  <a:moveTo>
                    <a:pt x="269" y="8902"/>
                  </a:moveTo>
                  <a:lnTo>
                    <a:pt x="269" y="8902"/>
                  </a:lnTo>
                  <a:lnTo>
                    <a:pt x="269" y="8902"/>
                  </a:lnTo>
                  <a:lnTo>
                    <a:pt x="269" y="8902"/>
                  </a:lnTo>
                  <a:lnTo>
                    <a:pt x="269" y="8902"/>
                  </a:lnTo>
                  <a:cubicBezTo>
                    <a:pt x="-90" y="7199"/>
                    <a:pt x="-90" y="5439"/>
                    <a:pt x="269" y="3736"/>
                  </a:cubicBezTo>
                  <a:lnTo>
                    <a:pt x="269" y="3736"/>
                  </a:lnTo>
                  <a:lnTo>
                    <a:pt x="269" y="8164"/>
                  </a:lnTo>
                  <a:lnTo>
                    <a:pt x="269" y="8164"/>
                  </a:lnTo>
                  <a:cubicBezTo>
                    <a:pt x="269" y="8164"/>
                    <a:pt x="269" y="8164"/>
                    <a:pt x="269" y="8164"/>
                  </a:cubicBezTo>
                  <a:lnTo>
                    <a:pt x="269" y="8164"/>
                  </a:lnTo>
                  <a:cubicBezTo>
                    <a:pt x="269" y="8164"/>
                    <a:pt x="4697" y="8164"/>
                    <a:pt x="6911" y="3736"/>
                  </a:cubicBezTo>
                  <a:cubicBezTo>
                    <a:pt x="9125" y="-692"/>
                    <a:pt x="10601" y="46"/>
                    <a:pt x="12077" y="46"/>
                  </a:cubicBezTo>
                  <a:cubicBezTo>
                    <a:pt x="13553" y="46"/>
                    <a:pt x="12077" y="46"/>
                    <a:pt x="6911" y="3736"/>
                  </a:cubicBezTo>
                  <a:cubicBezTo>
                    <a:pt x="5146" y="5794"/>
                    <a:pt x="2848" y="7326"/>
                    <a:pt x="269" y="8164"/>
                  </a:cubicBez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id="{08157A9F-1F90-4911-8B06-629A3F56F822}"/>
                </a:ext>
              </a:extLst>
            </p:cNvPr>
            <p:cNvSpPr/>
            <p:nvPr/>
          </p:nvSpPr>
          <p:spPr>
            <a:xfrm>
              <a:off x="10166286" y="3734540"/>
              <a:ext cx="12350" cy="10086"/>
            </a:xfrm>
            <a:custGeom>
              <a:avLst/>
              <a:gdLst>
                <a:gd name="connsiteX0" fmla="*/ 0 w 12350"/>
                <a:gd name="connsiteY0" fmla="*/ 7872 h 10086"/>
                <a:gd name="connsiteX1" fmla="*/ 0 w 12350"/>
                <a:gd name="connsiteY1" fmla="*/ 7872 h 10086"/>
                <a:gd name="connsiteX2" fmla="*/ 0 w 12350"/>
                <a:gd name="connsiteY2" fmla="*/ 7872 h 10086"/>
                <a:gd name="connsiteX3" fmla="*/ 0 w 12350"/>
                <a:gd name="connsiteY3" fmla="*/ 7872 h 10086"/>
                <a:gd name="connsiteX4" fmla="*/ 0 w 12350"/>
                <a:gd name="connsiteY4" fmla="*/ 7872 h 10086"/>
                <a:gd name="connsiteX5" fmla="*/ 0 w 12350"/>
                <a:gd name="connsiteY5" fmla="*/ 1968 h 10086"/>
                <a:gd name="connsiteX6" fmla="*/ 0 w 12350"/>
                <a:gd name="connsiteY6" fmla="*/ 1968 h 10086"/>
                <a:gd name="connsiteX7" fmla="*/ 0 w 12350"/>
                <a:gd name="connsiteY7" fmla="*/ 6396 h 10086"/>
                <a:gd name="connsiteX8" fmla="*/ 0 w 12350"/>
                <a:gd name="connsiteY8" fmla="*/ 6396 h 10086"/>
                <a:gd name="connsiteX9" fmla="*/ 0 w 12350"/>
                <a:gd name="connsiteY9" fmla="*/ 6396 h 10086"/>
                <a:gd name="connsiteX10" fmla="*/ 0 w 12350"/>
                <a:gd name="connsiteY10" fmla="*/ 6396 h 10086"/>
                <a:gd name="connsiteX11" fmla="*/ 6642 w 12350"/>
                <a:gd name="connsiteY11" fmla="*/ 1968 h 10086"/>
                <a:gd name="connsiteX12" fmla="*/ 11808 w 12350"/>
                <a:gd name="connsiteY12" fmla="*/ 1968 h 10086"/>
                <a:gd name="connsiteX13" fmla="*/ 6642 w 12350"/>
                <a:gd name="connsiteY13" fmla="*/ 5658 h 10086"/>
                <a:gd name="connsiteX14" fmla="*/ 0 w 12350"/>
                <a:gd name="connsiteY14" fmla="*/ 10086 h 1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50" h="10086">
                  <a:moveTo>
                    <a:pt x="0" y="7872"/>
                  </a:moveTo>
                  <a:lnTo>
                    <a:pt x="0" y="7872"/>
                  </a:lnTo>
                  <a:lnTo>
                    <a:pt x="0" y="7872"/>
                  </a:lnTo>
                  <a:lnTo>
                    <a:pt x="0" y="7872"/>
                  </a:lnTo>
                  <a:lnTo>
                    <a:pt x="0" y="7872"/>
                  </a:lnTo>
                  <a:lnTo>
                    <a:pt x="0" y="1968"/>
                  </a:lnTo>
                  <a:lnTo>
                    <a:pt x="0" y="1968"/>
                  </a:lnTo>
                  <a:lnTo>
                    <a:pt x="0" y="6396"/>
                  </a:lnTo>
                  <a:lnTo>
                    <a:pt x="0" y="6396"/>
                  </a:lnTo>
                  <a:cubicBezTo>
                    <a:pt x="0" y="6396"/>
                    <a:pt x="0" y="6396"/>
                    <a:pt x="0" y="6396"/>
                  </a:cubicBezTo>
                  <a:lnTo>
                    <a:pt x="0" y="6396"/>
                  </a:lnTo>
                  <a:cubicBezTo>
                    <a:pt x="0" y="6396"/>
                    <a:pt x="4428" y="6396"/>
                    <a:pt x="6642" y="1968"/>
                  </a:cubicBezTo>
                  <a:cubicBezTo>
                    <a:pt x="8856" y="-2460"/>
                    <a:pt x="10332" y="1968"/>
                    <a:pt x="11808" y="1968"/>
                  </a:cubicBezTo>
                  <a:cubicBezTo>
                    <a:pt x="13284" y="1968"/>
                    <a:pt x="11808" y="1968"/>
                    <a:pt x="6642" y="5658"/>
                  </a:cubicBezTo>
                  <a:cubicBezTo>
                    <a:pt x="4877" y="7716"/>
                    <a:pt x="2579" y="9248"/>
                    <a:pt x="0" y="10086"/>
                  </a:cubicBez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id="{202A6BAF-6F51-47CA-AF21-22635F1EE3BA}"/>
                </a:ext>
              </a:extLst>
            </p:cNvPr>
            <p:cNvSpPr/>
            <p:nvPr/>
          </p:nvSpPr>
          <p:spPr>
            <a:xfrm>
              <a:off x="10166017" y="3736508"/>
              <a:ext cx="12630" cy="5166"/>
            </a:xfrm>
            <a:custGeom>
              <a:avLst/>
              <a:gdLst>
                <a:gd name="connsiteX0" fmla="*/ 269 w 12630"/>
                <a:gd name="connsiteY0" fmla="*/ 5166 h 5166"/>
                <a:gd name="connsiteX1" fmla="*/ 269 w 12630"/>
                <a:gd name="connsiteY1" fmla="*/ 5166 h 5166"/>
                <a:gd name="connsiteX2" fmla="*/ 269 w 12630"/>
                <a:gd name="connsiteY2" fmla="*/ 5166 h 5166"/>
                <a:gd name="connsiteX3" fmla="*/ 269 w 12630"/>
                <a:gd name="connsiteY3" fmla="*/ 5166 h 5166"/>
                <a:gd name="connsiteX4" fmla="*/ 269 w 12630"/>
                <a:gd name="connsiteY4" fmla="*/ 5166 h 5166"/>
                <a:gd name="connsiteX5" fmla="*/ 269 w 12630"/>
                <a:gd name="connsiteY5" fmla="*/ 0 h 5166"/>
                <a:gd name="connsiteX6" fmla="*/ 269 w 12630"/>
                <a:gd name="connsiteY6" fmla="*/ 0 h 5166"/>
                <a:gd name="connsiteX7" fmla="*/ 269 w 12630"/>
                <a:gd name="connsiteY7" fmla="*/ 4428 h 5166"/>
                <a:gd name="connsiteX8" fmla="*/ 269 w 12630"/>
                <a:gd name="connsiteY8" fmla="*/ 4428 h 5166"/>
                <a:gd name="connsiteX9" fmla="*/ 269 w 12630"/>
                <a:gd name="connsiteY9" fmla="*/ 4428 h 5166"/>
                <a:gd name="connsiteX10" fmla="*/ 269 w 12630"/>
                <a:gd name="connsiteY10" fmla="*/ 4428 h 5166"/>
                <a:gd name="connsiteX11" fmla="*/ 6911 w 12630"/>
                <a:gd name="connsiteY11" fmla="*/ 0 h 5166"/>
                <a:gd name="connsiteX12" fmla="*/ 12077 w 12630"/>
                <a:gd name="connsiteY12" fmla="*/ 0 h 5166"/>
                <a:gd name="connsiteX13" fmla="*/ 7649 w 12630"/>
                <a:gd name="connsiteY13" fmla="*/ 3690 h 5166"/>
                <a:gd name="connsiteX14" fmla="*/ 269 w 12630"/>
                <a:gd name="connsiteY14" fmla="*/ 369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30" h="5166">
                  <a:moveTo>
                    <a:pt x="269" y="5166"/>
                  </a:moveTo>
                  <a:lnTo>
                    <a:pt x="269" y="5166"/>
                  </a:lnTo>
                  <a:lnTo>
                    <a:pt x="269" y="5166"/>
                  </a:lnTo>
                  <a:lnTo>
                    <a:pt x="269" y="5166"/>
                  </a:lnTo>
                  <a:lnTo>
                    <a:pt x="269" y="5166"/>
                  </a:lnTo>
                  <a:cubicBezTo>
                    <a:pt x="-90" y="3463"/>
                    <a:pt x="-90" y="1703"/>
                    <a:pt x="269" y="0"/>
                  </a:cubicBezTo>
                  <a:lnTo>
                    <a:pt x="269" y="0"/>
                  </a:lnTo>
                  <a:lnTo>
                    <a:pt x="269" y="4428"/>
                  </a:lnTo>
                  <a:lnTo>
                    <a:pt x="269" y="4428"/>
                  </a:lnTo>
                  <a:cubicBezTo>
                    <a:pt x="269" y="4428"/>
                    <a:pt x="269" y="4428"/>
                    <a:pt x="269" y="4428"/>
                  </a:cubicBezTo>
                  <a:lnTo>
                    <a:pt x="269" y="4428"/>
                  </a:lnTo>
                  <a:cubicBezTo>
                    <a:pt x="2848" y="3590"/>
                    <a:pt x="5146" y="2058"/>
                    <a:pt x="6911" y="0"/>
                  </a:cubicBezTo>
                  <a:cubicBezTo>
                    <a:pt x="6911" y="0"/>
                    <a:pt x="10601" y="0"/>
                    <a:pt x="12077" y="0"/>
                  </a:cubicBezTo>
                  <a:cubicBezTo>
                    <a:pt x="13553" y="0"/>
                    <a:pt x="12077" y="0"/>
                    <a:pt x="7649" y="3690"/>
                  </a:cubicBezTo>
                  <a:lnTo>
                    <a:pt x="269" y="3690"/>
                  </a:lnTo>
                  <a:close/>
                </a:path>
              </a:pathLst>
            </a:custGeom>
            <a:solidFill>
              <a:srgbClr val="1C365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id="{D7068006-9481-421C-A108-AAD7ADBAD92D}"/>
                </a:ext>
              </a:extLst>
            </p:cNvPr>
            <p:cNvSpPr/>
            <p:nvPr/>
          </p:nvSpPr>
          <p:spPr>
            <a:xfrm>
              <a:off x="10167024" y="3736508"/>
              <a:ext cx="12361" cy="5166"/>
            </a:xfrm>
            <a:custGeom>
              <a:avLst/>
              <a:gdLst>
                <a:gd name="connsiteX0" fmla="*/ 0 w 12361"/>
                <a:gd name="connsiteY0" fmla="*/ 5166 h 5166"/>
                <a:gd name="connsiteX1" fmla="*/ 0 w 12361"/>
                <a:gd name="connsiteY1" fmla="*/ 5166 h 5166"/>
                <a:gd name="connsiteX2" fmla="*/ 0 w 12361"/>
                <a:gd name="connsiteY2" fmla="*/ 5166 h 5166"/>
                <a:gd name="connsiteX3" fmla="*/ 0 w 12361"/>
                <a:gd name="connsiteY3" fmla="*/ 5166 h 5166"/>
                <a:gd name="connsiteX4" fmla="*/ 0 w 12361"/>
                <a:gd name="connsiteY4" fmla="*/ 5166 h 5166"/>
                <a:gd name="connsiteX5" fmla="*/ 0 w 12361"/>
                <a:gd name="connsiteY5" fmla="*/ 0 h 5166"/>
                <a:gd name="connsiteX6" fmla="*/ 0 w 12361"/>
                <a:gd name="connsiteY6" fmla="*/ 0 h 5166"/>
                <a:gd name="connsiteX7" fmla="*/ 0 w 12361"/>
                <a:gd name="connsiteY7" fmla="*/ 4428 h 5166"/>
                <a:gd name="connsiteX8" fmla="*/ 0 w 12361"/>
                <a:gd name="connsiteY8" fmla="*/ 4428 h 5166"/>
                <a:gd name="connsiteX9" fmla="*/ 0 w 12361"/>
                <a:gd name="connsiteY9" fmla="*/ 4428 h 5166"/>
                <a:gd name="connsiteX10" fmla="*/ 0 w 12361"/>
                <a:gd name="connsiteY10" fmla="*/ 4428 h 5166"/>
                <a:gd name="connsiteX11" fmla="*/ 6642 w 12361"/>
                <a:gd name="connsiteY11" fmla="*/ 0 h 5166"/>
                <a:gd name="connsiteX12" fmla="*/ 11808 w 12361"/>
                <a:gd name="connsiteY12" fmla="*/ 0 h 5166"/>
                <a:gd name="connsiteX13" fmla="*/ 7380 w 12361"/>
                <a:gd name="connsiteY13" fmla="*/ 0 h 5166"/>
                <a:gd name="connsiteX14" fmla="*/ 738 w 12361"/>
                <a:gd name="connsiteY14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61" h="5166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2579" y="3590"/>
                    <a:pt x="4877" y="2058"/>
                    <a:pt x="6642" y="0"/>
                  </a:cubicBezTo>
                  <a:cubicBezTo>
                    <a:pt x="6642" y="0"/>
                    <a:pt x="10332" y="0"/>
                    <a:pt x="11808" y="0"/>
                  </a:cubicBezTo>
                  <a:cubicBezTo>
                    <a:pt x="13284" y="0"/>
                    <a:pt x="11808" y="0"/>
                    <a:pt x="7380" y="0"/>
                  </a:cubicBezTo>
                  <a:lnTo>
                    <a:pt x="738" y="4428"/>
                  </a:ln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id="{0798ADBB-1536-4381-A338-FE62DAB79402}"/>
                </a:ext>
              </a:extLst>
            </p:cNvPr>
            <p:cNvSpPr/>
            <p:nvPr/>
          </p:nvSpPr>
          <p:spPr>
            <a:xfrm>
              <a:off x="10167024" y="3736508"/>
              <a:ext cx="12350" cy="8855"/>
            </a:xfrm>
            <a:custGeom>
              <a:avLst/>
              <a:gdLst>
                <a:gd name="connsiteX0" fmla="*/ 0 w 12350"/>
                <a:gd name="connsiteY0" fmla="*/ 5166 h 8855"/>
                <a:gd name="connsiteX1" fmla="*/ 0 w 12350"/>
                <a:gd name="connsiteY1" fmla="*/ 5166 h 8855"/>
                <a:gd name="connsiteX2" fmla="*/ 0 w 12350"/>
                <a:gd name="connsiteY2" fmla="*/ 5166 h 8855"/>
                <a:gd name="connsiteX3" fmla="*/ 0 w 12350"/>
                <a:gd name="connsiteY3" fmla="*/ 5166 h 8855"/>
                <a:gd name="connsiteX4" fmla="*/ 0 w 12350"/>
                <a:gd name="connsiteY4" fmla="*/ 5166 h 8855"/>
                <a:gd name="connsiteX5" fmla="*/ 0 w 12350"/>
                <a:gd name="connsiteY5" fmla="*/ 0 h 8855"/>
                <a:gd name="connsiteX6" fmla="*/ 0 w 12350"/>
                <a:gd name="connsiteY6" fmla="*/ 0 h 8855"/>
                <a:gd name="connsiteX7" fmla="*/ 0 w 12350"/>
                <a:gd name="connsiteY7" fmla="*/ 4428 h 8855"/>
                <a:gd name="connsiteX8" fmla="*/ 0 w 12350"/>
                <a:gd name="connsiteY8" fmla="*/ 4428 h 8855"/>
                <a:gd name="connsiteX9" fmla="*/ 0 w 12350"/>
                <a:gd name="connsiteY9" fmla="*/ 4428 h 8855"/>
                <a:gd name="connsiteX10" fmla="*/ 0 w 12350"/>
                <a:gd name="connsiteY10" fmla="*/ 4428 h 8855"/>
                <a:gd name="connsiteX11" fmla="*/ 6642 w 12350"/>
                <a:gd name="connsiteY11" fmla="*/ 4428 h 8855"/>
                <a:gd name="connsiteX12" fmla="*/ 11808 w 12350"/>
                <a:gd name="connsiteY12" fmla="*/ 4428 h 8855"/>
                <a:gd name="connsiteX13" fmla="*/ 6642 w 12350"/>
                <a:gd name="connsiteY13" fmla="*/ 4428 h 8855"/>
                <a:gd name="connsiteX14" fmla="*/ 738 w 12350"/>
                <a:gd name="connsiteY1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50" h="8855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4428" y="4428"/>
                    <a:pt x="6642" y="4428"/>
                  </a:cubicBezTo>
                  <a:cubicBezTo>
                    <a:pt x="8856" y="4428"/>
                    <a:pt x="10332" y="4428"/>
                    <a:pt x="11808" y="4428"/>
                  </a:cubicBezTo>
                  <a:cubicBezTo>
                    <a:pt x="13284" y="4428"/>
                    <a:pt x="11808" y="4428"/>
                    <a:pt x="6642" y="4428"/>
                  </a:cubicBezTo>
                  <a:cubicBezTo>
                    <a:pt x="1476" y="4428"/>
                    <a:pt x="2214" y="8856"/>
                    <a:pt x="738" y="8856"/>
                  </a:cubicBez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id="{F0D73804-9CC8-47AC-9DFA-78C58A009FB0}"/>
                </a:ext>
              </a:extLst>
            </p:cNvPr>
            <p:cNvSpPr/>
            <p:nvPr/>
          </p:nvSpPr>
          <p:spPr>
            <a:xfrm>
              <a:off x="10167024" y="3735769"/>
              <a:ext cx="12361" cy="5166"/>
            </a:xfrm>
            <a:custGeom>
              <a:avLst/>
              <a:gdLst>
                <a:gd name="connsiteX0" fmla="*/ 0 w 12361"/>
                <a:gd name="connsiteY0" fmla="*/ 5166 h 5166"/>
                <a:gd name="connsiteX1" fmla="*/ 0 w 12361"/>
                <a:gd name="connsiteY1" fmla="*/ 5166 h 5166"/>
                <a:gd name="connsiteX2" fmla="*/ 0 w 12361"/>
                <a:gd name="connsiteY2" fmla="*/ 5166 h 5166"/>
                <a:gd name="connsiteX3" fmla="*/ 0 w 12361"/>
                <a:gd name="connsiteY3" fmla="*/ 5166 h 5166"/>
                <a:gd name="connsiteX4" fmla="*/ 0 w 12361"/>
                <a:gd name="connsiteY4" fmla="*/ 5166 h 5166"/>
                <a:gd name="connsiteX5" fmla="*/ 0 w 12361"/>
                <a:gd name="connsiteY5" fmla="*/ 0 h 5166"/>
                <a:gd name="connsiteX6" fmla="*/ 0 w 12361"/>
                <a:gd name="connsiteY6" fmla="*/ 0 h 5166"/>
                <a:gd name="connsiteX7" fmla="*/ 0 w 12361"/>
                <a:gd name="connsiteY7" fmla="*/ 4428 h 5166"/>
                <a:gd name="connsiteX8" fmla="*/ 0 w 12361"/>
                <a:gd name="connsiteY8" fmla="*/ 4428 h 5166"/>
                <a:gd name="connsiteX9" fmla="*/ 0 w 12361"/>
                <a:gd name="connsiteY9" fmla="*/ 4428 h 5166"/>
                <a:gd name="connsiteX10" fmla="*/ 0 w 12361"/>
                <a:gd name="connsiteY10" fmla="*/ 4428 h 5166"/>
                <a:gd name="connsiteX11" fmla="*/ 6642 w 12361"/>
                <a:gd name="connsiteY11" fmla="*/ 4428 h 5166"/>
                <a:gd name="connsiteX12" fmla="*/ 11808 w 12361"/>
                <a:gd name="connsiteY12" fmla="*/ 4428 h 5166"/>
                <a:gd name="connsiteX13" fmla="*/ 7380 w 12361"/>
                <a:gd name="connsiteY13" fmla="*/ 4428 h 5166"/>
                <a:gd name="connsiteX14" fmla="*/ 738 w 12361"/>
                <a:gd name="connsiteY14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61" h="5166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4428" y="4428"/>
                    <a:pt x="6642" y="4428"/>
                  </a:cubicBezTo>
                  <a:cubicBezTo>
                    <a:pt x="8856" y="4428"/>
                    <a:pt x="10332" y="4428"/>
                    <a:pt x="11808" y="4428"/>
                  </a:cubicBezTo>
                  <a:cubicBezTo>
                    <a:pt x="13284" y="4428"/>
                    <a:pt x="11808" y="4428"/>
                    <a:pt x="7380" y="4428"/>
                  </a:cubicBezTo>
                  <a:cubicBezTo>
                    <a:pt x="5192" y="4908"/>
                    <a:pt x="2926" y="4908"/>
                    <a:pt x="738" y="4428"/>
                  </a:cubicBez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id="{1D8EB2BB-CA9D-4890-A8DF-817F4635D56B}"/>
                </a:ext>
              </a:extLst>
            </p:cNvPr>
            <p:cNvSpPr/>
            <p:nvPr/>
          </p:nvSpPr>
          <p:spPr>
            <a:xfrm>
              <a:off x="10166669" y="3735769"/>
              <a:ext cx="12162" cy="5166"/>
            </a:xfrm>
            <a:custGeom>
              <a:avLst/>
              <a:gdLst>
                <a:gd name="connsiteX0" fmla="*/ 354 w 12162"/>
                <a:gd name="connsiteY0" fmla="*/ 5166 h 5166"/>
                <a:gd name="connsiteX1" fmla="*/ 354 w 12162"/>
                <a:gd name="connsiteY1" fmla="*/ 5166 h 5166"/>
                <a:gd name="connsiteX2" fmla="*/ 354 w 12162"/>
                <a:gd name="connsiteY2" fmla="*/ 5166 h 5166"/>
                <a:gd name="connsiteX3" fmla="*/ 354 w 12162"/>
                <a:gd name="connsiteY3" fmla="*/ 5166 h 5166"/>
                <a:gd name="connsiteX4" fmla="*/ 354 w 12162"/>
                <a:gd name="connsiteY4" fmla="*/ 5166 h 5166"/>
                <a:gd name="connsiteX5" fmla="*/ 354 w 12162"/>
                <a:gd name="connsiteY5" fmla="*/ 0 h 5166"/>
                <a:gd name="connsiteX6" fmla="*/ 354 w 12162"/>
                <a:gd name="connsiteY6" fmla="*/ 0 h 5166"/>
                <a:gd name="connsiteX7" fmla="*/ 354 w 12162"/>
                <a:gd name="connsiteY7" fmla="*/ 4428 h 5166"/>
                <a:gd name="connsiteX8" fmla="*/ 354 w 12162"/>
                <a:gd name="connsiteY8" fmla="*/ 4428 h 5166"/>
                <a:gd name="connsiteX9" fmla="*/ 354 w 12162"/>
                <a:gd name="connsiteY9" fmla="*/ 4428 h 5166"/>
                <a:gd name="connsiteX10" fmla="*/ 354 w 12162"/>
                <a:gd name="connsiteY10" fmla="*/ 4428 h 5166"/>
                <a:gd name="connsiteX11" fmla="*/ 6996 w 12162"/>
                <a:gd name="connsiteY11" fmla="*/ 4428 h 5166"/>
                <a:gd name="connsiteX12" fmla="*/ 12162 w 12162"/>
                <a:gd name="connsiteY12" fmla="*/ 4428 h 5166"/>
                <a:gd name="connsiteX13" fmla="*/ 7734 w 12162"/>
                <a:gd name="connsiteY13" fmla="*/ 4428 h 5166"/>
                <a:gd name="connsiteX14" fmla="*/ 1092 w 12162"/>
                <a:gd name="connsiteY14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62" h="5166">
                  <a:moveTo>
                    <a:pt x="354" y="5166"/>
                  </a:moveTo>
                  <a:lnTo>
                    <a:pt x="354" y="5166"/>
                  </a:lnTo>
                  <a:lnTo>
                    <a:pt x="354" y="5166"/>
                  </a:lnTo>
                  <a:lnTo>
                    <a:pt x="354" y="5166"/>
                  </a:lnTo>
                  <a:lnTo>
                    <a:pt x="354" y="5166"/>
                  </a:lnTo>
                  <a:cubicBezTo>
                    <a:pt x="-118" y="3477"/>
                    <a:pt x="-118" y="1689"/>
                    <a:pt x="354" y="0"/>
                  </a:cubicBezTo>
                  <a:lnTo>
                    <a:pt x="354" y="0"/>
                  </a:lnTo>
                  <a:lnTo>
                    <a:pt x="354" y="4428"/>
                  </a:lnTo>
                  <a:lnTo>
                    <a:pt x="354" y="4428"/>
                  </a:lnTo>
                  <a:lnTo>
                    <a:pt x="354" y="4428"/>
                  </a:lnTo>
                  <a:lnTo>
                    <a:pt x="354" y="4428"/>
                  </a:lnTo>
                  <a:cubicBezTo>
                    <a:pt x="354" y="4428"/>
                    <a:pt x="4782" y="4428"/>
                    <a:pt x="6996" y="4428"/>
                  </a:cubicBezTo>
                  <a:cubicBezTo>
                    <a:pt x="9210" y="4428"/>
                    <a:pt x="10686" y="4428"/>
                    <a:pt x="12162" y="4428"/>
                  </a:cubicBezTo>
                  <a:lnTo>
                    <a:pt x="7734" y="4428"/>
                  </a:lnTo>
                  <a:cubicBezTo>
                    <a:pt x="5546" y="4908"/>
                    <a:pt x="3280" y="4908"/>
                    <a:pt x="1092" y="4428"/>
                  </a:cubicBezTo>
                  <a:close/>
                </a:path>
              </a:pathLst>
            </a:custGeom>
            <a:solidFill>
              <a:srgbClr val="1D385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id="{C8928E18-89E5-4F32-9233-432530A90D55}"/>
                </a:ext>
              </a:extLst>
            </p:cNvPr>
            <p:cNvSpPr/>
            <p:nvPr/>
          </p:nvSpPr>
          <p:spPr>
            <a:xfrm>
              <a:off x="10166669" y="3735769"/>
              <a:ext cx="12162" cy="5166"/>
            </a:xfrm>
            <a:custGeom>
              <a:avLst/>
              <a:gdLst>
                <a:gd name="connsiteX0" fmla="*/ 354 w 12162"/>
                <a:gd name="connsiteY0" fmla="*/ 5166 h 5166"/>
                <a:gd name="connsiteX1" fmla="*/ 354 w 12162"/>
                <a:gd name="connsiteY1" fmla="*/ 5166 h 5166"/>
                <a:gd name="connsiteX2" fmla="*/ 354 w 12162"/>
                <a:gd name="connsiteY2" fmla="*/ 5166 h 5166"/>
                <a:gd name="connsiteX3" fmla="*/ 354 w 12162"/>
                <a:gd name="connsiteY3" fmla="*/ 5166 h 5166"/>
                <a:gd name="connsiteX4" fmla="*/ 354 w 12162"/>
                <a:gd name="connsiteY4" fmla="*/ 5166 h 5166"/>
                <a:gd name="connsiteX5" fmla="*/ 354 w 12162"/>
                <a:gd name="connsiteY5" fmla="*/ 5166 h 5166"/>
                <a:gd name="connsiteX6" fmla="*/ 354 w 12162"/>
                <a:gd name="connsiteY6" fmla="*/ 0 h 5166"/>
                <a:gd name="connsiteX7" fmla="*/ 354 w 12162"/>
                <a:gd name="connsiteY7" fmla="*/ 0 h 5166"/>
                <a:gd name="connsiteX8" fmla="*/ 354 w 12162"/>
                <a:gd name="connsiteY8" fmla="*/ 0 h 5166"/>
                <a:gd name="connsiteX9" fmla="*/ 354 w 12162"/>
                <a:gd name="connsiteY9" fmla="*/ 0 h 5166"/>
                <a:gd name="connsiteX10" fmla="*/ 354 w 12162"/>
                <a:gd name="connsiteY10" fmla="*/ 0 h 5166"/>
                <a:gd name="connsiteX11" fmla="*/ 354 w 12162"/>
                <a:gd name="connsiteY11" fmla="*/ 0 h 5166"/>
                <a:gd name="connsiteX12" fmla="*/ 354 w 12162"/>
                <a:gd name="connsiteY12" fmla="*/ 0 h 5166"/>
                <a:gd name="connsiteX13" fmla="*/ 6996 w 12162"/>
                <a:gd name="connsiteY13" fmla="*/ 0 h 5166"/>
                <a:gd name="connsiteX14" fmla="*/ 12162 w 12162"/>
                <a:gd name="connsiteY14" fmla="*/ 0 h 5166"/>
                <a:gd name="connsiteX15" fmla="*/ 7734 w 12162"/>
                <a:gd name="connsiteY15" fmla="*/ 0 h 5166"/>
                <a:gd name="connsiteX16" fmla="*/ 1092 w 12162"/>
                <a:gd name="connsiteY16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62" h="5166">
                  <a:moveTo>
                    <a:pt x="354" y="5166"/>
                  </a:moveTo>
                  <a:lnTo>
                    <a:pt x="354" y="5166"/>
                  </a:lnTo>
                  <a:lnTo>
                    <a:pt x="354" y="5166"/>
                  </a:lnTo>
                  <a:lnTo>
                    <a:pt x="354" y="5166"/>
                  </a:lnTo>
                  <a:lnTo>
                    <a:pt x="354" y="5166"/>
                  </a:lnTo>
                  <a:lnTo>
                    <a:pt x="354" y="5166"/>
                  </a:lnTo>
                  <a:cubicBezTo>
                    <a:pt x="-118" y="3477"/>
                    <a:pt x="-118" y="1689"/>
                    <a:pt x="354" y="0"/>
                  </a:cubicBezTo>
                  <a:lnTo>
                    <a:pt x="354" y="0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4" y="0"/>
                  </a:lnTo>
                  <a:cubicBezTo>
                    <a:pt x="354" y="0"/>
                    <a:pt x="4782" y="0"/>
                    <a:pt x="6996" y="0"/>
                  </a:cubicBezTo>
                  <a:cubicBezTo>
                    <a:pt x="9210" y="0"/>
                    <a:pt x="10686" y="0"/>
                    <a:pt x="12162" y="0"/>
                  </a:cubicBezTo>
                  <a:lnTo>
                    <a:pt x="7734" y="0"/>
                  </a:lnTo>
                  <a:cubicBezTo>
                    <a:pt x="7734" y="0"/>
                    <a:pt x="2568" y="0"/>
                    <a:pt x="1092" y="0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id="{6F9EDEB9-6895-430D-824F-0D20DC88ABB9}"/>
                </a:ext>
              </a:extLst>
            </p:cNvPr>
            <p:cNvSpPr/>
            <p:nvPr/>
          </p:nvSpPr>
          <p:spPr>
            <a:xfrm>
              <a:off x="10166669" y="3735769"/>
              <a:ext cx="15852" cy="5166"/>
            </a:xfrm>
            <a:custGeom>
              <a:avLst/>
              <a:gdLst>
                <a:gd name="connsiteX0" fmla="*/ 354 w 15852"/>
                <a:gd name="connsiteY0" fmla="*/ 5166 h 5166"/>
                <a:gd name="connsiteX1" fmla="*/ 354 w 15852"/>
                <a:gd name="connsiteY1" fmla="*/ 5166 h 5166"/>
                <a:gd name="connsiteX2" fmla="*/ 354 w 15852"/>
                <a:gd name="connsiteY2" fmla="*/ 5166 h 5166"/>
                <a:gd name="connsiteX3" fmla="*/ 354 w 15852"/>
                <a:gd name="connsiteY3" fmla="*/ 5166 h 5166"/>
                <a:gd name="connsiteX4" fmla="*/ 354 w 15852"/>
                <a:gd name="connsiteY4" fmla="*/ 5166 h 5166"/>
                <a:gd name="connsiteX5" fmla="*/ 354 w 15852"/>
                <a:gd name="connsiteY5" fmla="*/ 5166 h 5166"/>
                <a:gd name="connsiteX6" fmla="*/ 354 w 15852"/>
                <a:gd name="connsiteY6" fmla="*/ 0 h 5166"/>
                <a:gd name="connsiteX7" fmla="*/ 354 w 15852"/>
                <a:gd name="connsiteY7" fmla="*/ 0 h 5166"/>
                <a:gd name="connsiteX8" fmla="*/ 354 w 15852"/>
                <a:gd name="connsiteY8" fmla="*/ 0 h 5166"/>
                <a:gd name="connsiteX9" fmla="*/ 4044 w 15852"/>
                <a:gd name="connsiteY9" fmla="*/ 5166 h 5166"/>
                <a:gd name="connsiteX10" fmla="*/ 4044 w 15852"/>
                <a:gd name="connsiteY10" fmla="*/ 5166 h 5166"/>
                <a:gd name="connsiteX11" fmla="*/ 4044 w 15852"/>
                <a:gd name="connsiteY11" fmla="*/ 5166 h 5166"/>
                <a:gd name="connsiteX12" fmla="*/ 11424 w 15852"/>
                <a:gd name="connsiteY12" fmla="*/ 5166 h 5166"/>
                <a:gd name="connsiteX13" fmla="*/ 15852 w 15852"/>
                <a:gd name="connsiteY13" fmla="*/ 5166 h 5166"/>
                <a:gd name="connsiteX14" fmla="*/ 11424 w 15852"/>
                <a:gd name="connsiteY14" fmla="*/ 5166 h 5166"/>
                <a:gd name="connsiteX15" fmla="*/ 4782 w 15852"/>
                <a:gd name="connsiteY1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852" h="5166">
                  <a:moveTo>
                    <a:pt x="354" y="5166"/>
                  </a:moveTo>
                  <a:lnTo>
                    <a:pt x="354" y="5166"/>
                  </a:lnTo>
                  <a:lnTo>
                    <a:pt x="354" y="5166"/>
                  </a:lnTo>
                  <a:lnTo>
                    <a:pt x="354" y="5166"/>
                  </a:lnTo>
                  <a:lnTo>
                    <a:pt x="354" y="5166"/>
                  </a:lnTo>
                  <a:lnTo>
                    <a:pt x="354" y="5166"/>
                  </a:lnTo>
                  <a:cubicBezTo>
                    <a:pt x="-118" y="3477"/>
                    <a:pt x="-118" y="1689"/>
                    <a:pt x="354" y="0"/>
                  </a:cubicBezTo>
                  <a:lnTo>
                    <a:pt x="354" y="0"/>
                  </a:lnTo>
                  <a:lnTo>
                    <a:pt x="354" y="0"/>
                  </a:lnTo>
                  <a:lnTo>
                    <a:pt x="4044" y="5166"/>
                  </a:lnTo>
                  <a:lnTo>
                    <a:pt x="4044" y="5166"/>
                  </a:lnTo>
                  <a:lnTo>
                    <a:pt x="4044" y="5166"/>
                  </a:lnTo>
                  <a:cubicBezTo>
                    <a:pt x="4044" y="5166"/>
                    <a:pt x="8472" y="5166"/>
                    <a:pt x="11424" y="5166"/>
                  </a:cubicBezTo>
                  <a:lnTo>
                    <a:pt x="15852" y="5166"/>
                  </a:lnTo>
                  <a:lnTo>
                    <a:pt x="11424" y="5166"/>
                  </a:lnTo>
                  <a:cubicBezTo>
                    <a:pt x="11424" y="5166"/>
                    <a:pt x="6258" y="5166"/>
                    <a:pt x="4782" y="5166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id="{2520E3D2-BB79-489E-89EB-FC8704E2FBE9}"/>
                </a:ext>
              </a:extLst>
            </p:cNvPr>
            <p:cNvSpPr/>
            <p:nvPr/>
          </p:nvSpPr>
          <p:spPr>
            <a:xfrm>
              <a:off x="10166644" y="3735769"/>
              <a:ext cx="15877" cy="5571"/>
            </a:xfrm>
            <a:custGeom>
              <a:avLst/>
              <a:gdLst>
                <a:gd name="connsiteX0" fmla="*/ 380 w 15877"/>
                <a:gd name="connsiteY0" fmla="*/ 4428 h 5571"/>
                <a:gd name="connsiteX1" fmla="*/ 380 w 15877"/>
                <a:gd name="connsiteY1" fmla="*/ 4428 h 5571"/>
                <a:gd name="connsiteX2" fmla="*/ 380 w 15877"/>
                <a:gd name="connsiteY2" fmla="*/ 4428 h 5571"/>
                <a:gd name="connsiteX3" fmla="*/ 380 w 15877"/>
                <a:gd name="connsiteY3" fmla="*/ 4428 h 5571"/>
                <a:gd name="connsiteX4" fmla="*/ 380 w 15877"/>
                <a:gd name="connsiteY4" fmla="*/ 4428 h 5571"/>
                <a:gd name="connsiteX5" fmla="*/ 380 w 15877"/>
                <a:gd name="connsiteY5" fmla="*/ 0 h 5571"/>
                <a:gd name="connsiteX6" fmla="*/ 380 w 15877"/>
                <a:gd name="connsiteY6" fmla="*/ 0 h 5571"/>
                <a:gd name="connsiteX7" fmla="*/ 380 w 15877"/>
                <a:gd name="connsiteY7" fmla="*/ 0 h 5571"/>
                <a:gd name="connsiteX8" fmla="*/ 4070 w 15877"/>
                <a:gd name="connsiteY8" fmla="*/ 5166 h 5571"/>
                <a:gd name="connsiteX9" fmla="*/ 4070 w 15877"/>
                <a:gd name="connsiteY9" fmla="*/ 5166 h 5571"/>
                <a:gd name="connsiteX10" fmla="*/ 4070 w 15877"/>
                <a:gd name="connsiteY10" fmla="*/ 5166 h 5571"/>
                <a:gd name="connsiteX11" fmla="*/ 11450 w 15877"/>
                <a:gd name="connsiteY11" fmla="*/ 5166 h 5571"/>
                <a:gd name="connsiteX12" fmla="*/ 15878 w 15877"/>
                <a:gd name="connsiteY12" fmla="*/ 5166 h 5571"/>
                <a:gd name="connsiteX13" fmla="*/ 11450 w 15877"/>
                <a:gd name="connsiteY13" fmla="*/ 5166 h 5571"/>
                <a:gd name="connsiteX14" fmla="*/ 4808 w 15877"/>
                <a:gd name="connsiteY14" fmla="*/ 5166 h 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77" h="5571">
                  <a:moveTo>
                    <a:pt x="380" y="4428"/>
                  </a:moveTo>
                  <a:lnTo>
                    <a:pt x="380" y="4428"/>
                  </a:lnTo>
                  <a:lnTo>
                    <a:pt x="380" y="4428"/>
                  </a:lnTo>
                  <a:lnTo>
                    <a:pt x="380" y="4428"/>
                  </a:lnTo>
                  <a:lnTo>
                    <a:pt x="380" y="4428"/>
                  </a:lnTo>
                  <a:cubicBezTo>
                    <a:pt x="-127" y="2996"/>
                    <a:pt x="-127" y="1432"/>
                    <a:pt x="380" y="0"/>
                  </a:cubicBezTo>
                  <a:lnTo>
                    <a:pt x="380" y="0"/>
                  </a:lnTo>
                  <a:lnTo>
                    <a:pt x="380" y="0"/>
                  </a:lnTo>
                  <a:lnTo>
                    <a:pt x="4070" y="5166"/>
                  </a:lnTo>
                  <a:lnTo>
                    <a:pt x="4070" y="5166"/>
                  </a:lnTo>
                  <a:lnTo>
                    <a:pt x="4070" y="5166"/>
                  </a:lnTo>
                  <a:cubicBezTo>
                    <a:pt x="6500" y="5707"/>
                    <a:pt x="9019" y="5707"/>
                    <a:pt x="11450" y="5166"/>
                  </a:cubicBezTo>
                  <a:lnTo>
                    <a:pt x="15878" y="5166"/>
                  </a:lnTo>
                  <a:cubicBezTo>
                    <a:pt x="15878" y="5166"/>
                    <a:pt x="15878" y="5166"/>
                    <a:pt x="11450" y="5166"/>
                  </a:cubicBezTo>
                  <a:lnTo>
                    <a:pt x="4808" y="5166"/>
                  </a:ln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id="{8D5156E9-5E2E-4F05-994A-84F8E6145610}"/>
                </a:ext>
              </a:extLst>
            </p:cNvPr>
            <p:cNvSpPr/>
            <p:nvPr/>
          </p:nvSpPr>
          <p:spPr>
            <a:xfrm>
              <a:off x="10167024" y="3740198"/>
              <a:ext cx="11807" cy="476"/>
            </a:xfrm>
            <a:custGeom>
              <a:avLst/>
              <a:gdLst>
                <a:gd name="connsiteX0" fmla="*/ 0 w 11807"/>
                <a:gd name="connsiteY0" fmla="*/ 0 h 476"/>
                <a:gd name="connsiteX1" fmla="*/ 0 w 11807"/>
                <a:gd name="connsiteY1" fmla="*/ 0 h 476"/>
                <a:gd name="connsiteX2" fmla="*/ 0 w 11807"/>
                <a:gd name="connsiteY2" fmla="*/ 0 h 476"/>
                <a:gd name="connsiteX3" fmla="*/ 0 w 11807"/>
                <a:gd name="connsiteY3" fmla="*/ 0 h 476"/>
                <a:gd name="connsiteX4" fmla="*/ 0 w 11807"/>
                <a:gd name="connsiteY4" fmla="*/ 0 h 476"/>
                <a:gd name="connsiteX5" fmla="*/ 0 w 11807"/>
                <a:gd name="connsiteY5" fmla="*/ 0 h 476"/>
                <a:gd name="connsiteX6" fmla="*/ 0 w 11807"/>
                <a:gd name="connsiteY6" fmla="*/ 0 h 476"/>
                <a:gd name="connsiteX7" fmla="*/ 0 w 11807"/>
                <a:gd name="connsiteY7" fmla="*/ 0 h 476"/>
                <a:gd name="connsiteX8" fmla="*/ 0 w 11807"/>
                <a:gd name="connsiteY8" fmla="*/ 0 h 476"/>
                <a:gd name="connsiteX9" fmla="*/ 0 w 11807"/>
                <a:gd name="connsiteY9" fmla="*/ 0 h 476"/>
                <a:gd name="connsiteX10" fmla="*/ 0 w 11807"/>
                <a:gd name="connsiteY10" fmla="*/ 0 h 476"/>
                <a:gd name="connsiteX11" fmla="*/ 7380 w 11807"/>
                <a:gd name="connsiteY11" fmla="*/ 0 h 476"/>
                <a:gd name="connsiteX12" fmla="*/ 11808 w 11807"/>
                <a:gd name="connsiteY12" fmla="*/ 0 h 476"/>
                <a:gd name="connsiteX13" fmla="*/ 7380 w 11807"/>
                <a:gd name="connsiteY13" fmla="*/ 0 h 476"/>
                <a:gd name="connsiteX14" fmla="*/ 738 w 11807"/>
                <a:gd name="connsiteY1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07" h="47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0" y="0"/>
                  </a:lnTo>
                  <a:lnTo>
                    <a:pt x="11808" y="0"/>
                  </a:lnTo>
                  <a:lnTo>
                    <a:pt x="7380" y="0"/>
                  </a:lnTo>
                  <a:cubicBezTo>
                    <a:pt x="5212" y="635"/>
                    <a:pt x="2906" y="635"/>
                    <a:pt x="738" y="0"/>
                  </a:cubicBez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id="{1F3EF648-A2B7-4372-AC49-B8F934263395}"/>
                </a:ext>
              </a:extLst>
            </p:cNvPr>
            <p:cNvSpPr/>
            <p:nvPr/>
          </p:nvSpPr>
          <p:spPr>
            <a:xfrm>
              <a:off x="10166826" y="3735769"/>
              <a:ext cx="12005" cy="4428"/>
            </a:xfrm>
            <a:custGeom>
              <a:avLst/>
              <a:gdLst>
                <a:gd name="connsiteX0" fmla="*/ 197 w 12005"/>
                <a:gd name="connsiteY0" fmla="*/ 4428 h 4428"/>
                <a:gd name="connsiteX1" fmla="*/ 197 w 12005"/>
                <a:gd name="connsiteY1" fmla="*/ 4428 h 4428"/>
                <a:gd name="connsiteX2" fmla="*/ 197 w 12005"/>
                <a:gd name="connsiteY2" fmla="*/ 4428 h 4428"/>
                <a:gd name="connsiteX3" fmla="*/ 197 w 12005"/>
                <a:gd name="connsiteY3" fmla="*/ 4428 h 4428"/>
                <a:gd name="connsiteX4" fmla="*/ 197 w 12005"/>
                <a:gd name="connsiteY4" fmla="*/ 4428 h 4428"/>
                <a:gd name="connsiteX5" fmla="*/ 197 w 12005"/>
                <a:gd name="connsiteY5" fmla="*/ 0 h 4428"/>
                <a:gd name="connsiteX6" fmla="*/ 197 w 12005"/>
                <a:gd name="connsiteY6" fmla="*/ 0 h 4428"/>
                <a:gd name="connsiteX7" fmla="*/ 197 w 12005"/>
                <a:gd name="connsiteY7" fmla="*/ 0 h 4428"/>
                <a:gd name="connsiteX8" fmla="*/ 197 w 12005"/>
                <a:gd name="connsiteY8" fmla="*/ 0 h 4428"/>
                <a:gd name="connsiteX9" fmla="*/ 197 w 12005"/>
                <a:gd name="connsiteY9" fmla="*/ 0 h 4428"/>
                <a:gd name="connsiteX10" fmla="*/ 7577 w 12005"/>
                <a:gd name="connsiteY10" fmla="*/ 0 h 4428"/>
                <a:gd name="connsiteX11" fmla="*/ 12005 w 12005"/>
                <a:gd name="connsiteY11" fmla="*/ 0 h 4428"/>
                <a:gd name="connsiteX12" fmla="*/ 7577 w 12005"/>
                <a:gd name="connsiteY12" fmla="*/ 0 h 4428"/>
                <a:gd name="connsiteX13" fmla="*/ 935 w 12005"/>
                <a:gd name="connsiteY13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05" h="4428">
                  <a:moveTo>
                    <a:pt x="197" y="4428"/>
                  </a:moveTo>
                  <a:lnTo>
                    <a:pt x="197" y="4428"/>
                  </a:lnTo>
                  <a:lnTo>
                    <a:pt x="197" y="4428"/>
                  </a:lnTo>
                  <a:lnTo>
                    <a:pt x="197" y="4428"/>
                  </a:lnTo>
                  <a:cubicBezTo>
                    <a:pt x="197" y="4428"/>
                    <a:pt x="197" y="4428"/>
                    <a:pt x="197" y="4428"/>
                  </a:cubicBezTo>
                  <a:cubicBezTo>
                    <a:pt x="-66" y="2964"/>
                    <a:pt x="-66" y="1464"/>
                    <a:pt x="197" y="0"/>
                  </a:cubicBez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cubicBezTo>
                    <a:pt x="197" y="0"/>
                    <a:pt x="4625" y="0"/>
                    <a:pt x="7577" y="0"/>
                  </a:cubicBezTo>
                  <a:lnTo>
                    <a:pt x="12005" y="0"/>
                  </a:lnTo>
                  <a:lnTo>
                    <a:pt x="7577" y="0"/>
                  </a:lnTo>
                  <a:cubicBezTo>
                    <a:pt x="5378" y="358"/>
                    <a:pt x="3134" y="358"/>
                    <a:pt x="935" y="0"/>
                  </a:cubicBez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id="{A6208318-2C52-4290-B590-8FA03EAC9A0E}"/>
                </a:ext>
              </a:extLst>
            </p:cNvPr>
            <p:cNvSpPr/>
            <p:nvPr/>
          </p:nvSpPr>
          <p:spPr>
            <a:xfrm>
              <a:off x="10167024" y="3740198"/>
              <a:ext cx="15498" cy="4696"/>
            </a:xfrm>
            <a:custGeom>
              <a:avLst/>
              <a:gdLst>
                <a:gd name="connsiteX0" fmla="*/ 0 w 15498"/>
                <a:gd name="connsiteY0" fmla="*/ 0 h 4696"/>
                <a:gd name="connsiteX1" fmla="*/ 0 w 15498"/>
                <a:gd name="connsiteY1" fmla="*/ 0 h 4696"/>
                <a:gd name="connsiteX2" fmla="*/ 0 w 15498"/>
                <a:gd name="connsiteY2" fmla="*/ 0 h 4696"/>
                <a:gd name="connsiteX3" fmla="*/ 0 w 15498"/>
                <a:gd name="connsiteY3" fmla="*/ 0 h 4696"/>
                <a:gd name="connsiteX4" fmla="*/ 0 w 15498"/>
                <a:gd name="connsiteY4" fmla="*/ 0 h 4696"/>
                <a:gd name="connsiteX5" fmla="*/ 0 w 15498"/>
                <a:gd name="connsiteY5" fmla="*/ 0 h 4696"/>
                <a:gd name="connsiteX6" fmla="*/ 0 w 15498"/>
                <a:gd name="connsiteY6" fmla="*/ 0 h 4696"/>
                <a:gd name="connsiteX7" fmla="*/ 3690 w 15498"/>
                <a:gd name="connsiteY7" fmla="*/ 4428 h 4696"/>
                <a:gd name="connsiteX8" fmla="*/ 3690 w 15498"/>
                <a:gd name="connsiteY8" fmla="*/ 4428 h 4696"/>
                <a:gd name="connsiteX9" fmla="*/ 3690 w 15498"/>
                <a:gd name="connsiteY9" fmla="*/ 4428 h 4696"/>
                <a:gd name="connsiteX10" fmla="*/ 11070 w 15498"/>
                <a:gd name="connsiteY10" fmla="*/ 4428 h 4696"/>
                <a:gd name="connsiteX11" fmla="*/ 15498 w 15498"/>
                <a:gd name="connsiteY11" fmla="*/ 4428 h 4696"/>
                <a:gd name="connsiteX12" fmla="*/ 11070 w 15498"/>
                <a:gd name="connsiteY12" fmla="*/ 4428 h 4696"/>
                <a:gd name="connsiteX13" fmla="*/ 4428 w 15498"/>
                <a:gd name="connsiteY13" fmla="*/ 4428 h 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498" h="4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cubicBezTo>
                    <a:pt x="3690" y="4428"/>
                    <a:pt x="8118" y="4428"/>
                    <a:pt x="11070" y="4428"/>
                  </a:cubicBezTo>
                  <a:lnTo>
                    <a:pt x="15498" y="4428"/>
                  </a:lnTo>
                  <a:lnTo>
                    <a:pt x="11070" y="4428"/>
                  </a:lnTo>
                  <a:cubicBezTo>
                    <a:pt x="8871" y="4786"/>
                    <a:pt x="6627" y="4786"/>
                    <a:pt x="4428" y="4428"/>
                  </a:cubicBezTo>
                  <a:close/>
                </a:path>
              </a:pathLst>
            </a:custGeom>
            <a:solidFill>
              <a:srgbClr val="1F3B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id="{AF2F3513-DDE5-4CF9-9AE6-EE7EB93C8AEB}"/>
                </a:ext>
              </a:extLst>
            </p:cNvPr>
            <p:cNvSpPr/>
            <p:nvPr/>
          </p:nvSpPr>
          <p:spPr>
            <a:xfrm>
              <a:off x="10167024" y="3739460"/>
              <a:ext cx="15498" cy="4427"/>
            </a:xfrm>
            <a:custGeom>
              <a:avLst/>
              <a:gdLst>
                <a:gd name="connsiteX0" fmla="*/ 0 w 15498"/>
                <a:gd name="connsiteY0" fmla="*/ 0 h 4427"/>
                <a:gd name="connsiteX1" fmla="*/ 0 w 15498"/>
                <a:gd name="connsiteY1" fmla="*/ 0 h 4427"/>
                <a:gd name="connsiteX2" fmla="*/ 0 w 15498"/>
                <a:gd name="connsiteY2" fmla="*/ 0 h 4427"/>
                <a:gd name="connsiteX3" fmla="*/ 0 w 15498"/>
                <a:gd name="connsiteY3" fmla="*/ 0 h 4427"/>
                <a:gd name="connsiteX4" fmla="*/ 0 w 15498"/>
                <a:gd name="connsiteY4" fmla="*/ 0 h 4427"/>
                <a:gd name="connsiteX5" fmla="*/ 0 w 15498"/>
                <a:gd name="connsiteY5" fmla="*/ 0 h 4427"/>
                <a:gd name="connsiteX6" fmla="*/ 0 w 15498"/>
                <a:gd name="connsiteY6" fmla="*/ 0 h 4427"/>
                <a:gd name="connsiteX7" fmla="*/ 0 w 15498"/>
                <a:gd name="connsiteY7" fmla="*/ 0 h 4427"/>
                <a:gd name="connsiteX8" fmla="*/ 0 w 15498"/>
                <a:gd name="connsiteY8" fmla="*/ 0 h 4427"/>
                <a:gd name="connsiteX9" fmla="*/ 3690 w 15498"/>
                <a:gd name="connsiteY9" fmla="*/ 4428 h 4427"/>
                <a:gd name="connsiteX10" fmla="*/ 3690 w 15498"/>
                <a:gd name="connsiteY10" fmla="*/ 4428 h 4427"/>
                <a:gd name="connsiteX11" fmla="*/ 3690 w 15498"/>
                <a:gd name="connsiteY11" fmla="*/ 4428 h 4427"/>
                <a:gd name="connsiteX12" fmla="*/ 11070 w 15498"/>
                <a:gd name="connsiteY12" fmla="*/ 4428 h 4427"/>
                <a:gd name="connsiteX13" fmla="*/ 15498 w 15498"/>
                <a:gd name="connsiteY13" fmla="*/ 4428 h 4427"/>
                <a:gd name="connsiteX14" fmla="*/ 11070 w 15498"/>
                <a:gd name="connsiteY14" fmla="*/ 4428 h 4427"/>
                <a:gd name="connsiteX15" fmla="*/ 4428 w 15498"/>
                <a:gd name="connsiteY1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498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11070" y="4428"/>
                  </a:lnTo>
                  <a:lnTo>
                    <a:pt x="15498" y="4428"/>
                  </a:lnTo>
                  <a:lnTo>
                    <a:pt x="11070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1F3B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id="{EBCAE4F3-051C-409A-97B1-E40B40D2C146}"/>
                </a:ext>
              </a:extLst>
            </p:cNvPr>
            <p:cNvSpPr/>
            <p:nvPr/>
          </p:nvSpPr>
          <p:spPr>
            <a:xfrm>
              <a:off x="10166826" y="3735032"/>
              <a:ext cx="12005" cy="4427"/>
            </a:xfrm>
            <a:custGeom>
              <a:avLst/>
              <a:gdLst>
                <a:gd name="connsiteX0" fmla="*/ 197 w 12005"/>
                <a:gd name="connsiteY0" fmla="*/ 4428 h 4427"/>
                <a:gd name="connsiteX1" fmla="*/ 197 w 12005"/>
                <a:gd name="connsiteY1" fmla="*/ 4428 h 4427"/>
                <a:gd name="connsiteX2" fmla="*/ 197 w 12005"/>
                <a:gd name="connsiteY2" fmla="*/ 4428 h 4427"/>
                <a:gd name="connsiteX3" fmla="*/ 197 w 12005"/>
                <a:gd name="connsiteY3" fmla="*/ 4428 h 4427"/>
                <a:gd name="connsiteX4" fmla="*/ 197 w 12005"/>
                <a:gd name="connsiteY4" fmla="*/ 4428 h 4427"/>
                <a:gd name="connsiteX5" fmla="*/ 197 w 12005"/>
                <a:gd name="connsiteY5" fmla="*/ 4428 h 4427"/>
                <a:gd name="connsiteX6" fmla="*/ 197 w 12005"/>
                <a:gd name="connsiteY6" fmla="*/ 0 h 4427"/>
                <a:gd name="connsiteX7" fmla="*/ 197 w 12005"/>
                <a:gd name="connsiteY7" fmla="*/ 0 h 4427"/>
                <a:gd name="connsiteX8" fmla="*/ 197 w 12005"/>
                <a:gd name="connsiteY8" fmla="*/ 0 h 4427"/>
                <a:gd name="connsiteX9" fmla="*/ 197 w 12005"/>
                <a:gd name="connsiteY9" fmla="*/ 0 h 4427"/>
                <a:gd name="connsiteX10" fmla="*/ 197 w 12005"/>
                <a:gd name="connsiteY10" fmla="*/ 0 h 4427"/>
                <a:gd name="connsiteX11" fmla="*/ 197 w 12005"/>
                <a:gd name="connsiteY11" fmla="*/ 0 h 4427"/>
                <a:gd name="connsiteX12" fmla="*/ 7577 w 12005"/>
                <a:gd name="connsiteY12" fmla="*/ 0 h 4427"/>
                <a:gd name="connsiteX13" fmla="*/ 12005 w 12005"/>
                <a:gd name="connsiteY13" fmla="*/ 0 h 4427"/>
                <a:gd name="connsiteX14" fmla="*/ 7577 w 12005"/>
                <a:gd name="connsiteY14" fmla="*/ 0 h 4427"/>
                <a:gd name="connsiteX15" fmla="*/ 935 w 12005"/>
                <a:gd name="connsiteY1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005" h="4427">
                  <a:moveTo>
                    <a:pt x="197" y="4428"/>
                  </a:moveTo>
                  <a:lnTo>
                    <a:pt x="197" y="4428"/>
                  </a:lnTo>
                  <a:lnTo>
                    <a:pt x="197" y="4428"/>
                  </a:lnTo>
                  <a:lnTo>
                    <a:pt x="197" y="4428"/>
                  </a:lnTo>
                  <a:lnTo>
                    <a:pt x="197" y="4428"/>
                  </a:lnTo>
                  <a:lnTo>
                    <a:pt x="197" y="4428"/>
                  </a:lnTo>
                  <a:cubicBezTo>
                    <a:pt x="-66" y="2964"/>
                    <a:pt x="-66" y="1464"/>
                    <a:pt x="197" y="0"/>
                  </a:cubicBez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cubicBezTo>
                    <a:pt x="197" y="0"/>
                    <a:pt x="5363" y="0"/>
                    <a:pt x="7577" y="0"/>
                  </a:cubicBezTo>
                  <a:lnTo>
                    <a:pt x="12005" y="0"/>
                  </a:lnTo>
                  <a:lnTo>
                    <a:pt x="7577" y="0"/>
                  </a:lnTo>
                  <a:lnTo>
                    <a:pt x="935" y="0"/>
                  </a:ln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id="{4FB1ED7B-3720-436F-8F51-4579F14B0662}"/>
                </a:ext>
              </a:extLst>
            </p:cNvPr>
            <p:cNvSpPr/>
            <p:nvPr/>
          </p:nvSpPr>
          <p:spPr>
            <a:xfrm>
              <a:off x="10167024" y="3739460"/>
              <a:ext cx="11807" cy="421"/>
            </a:xfrm>
            <a:custGeom>
              <a:avLst/>
              <a:gdLst>
                <a:gd name="connsiteX0" fmla="*/ 0 w 11807"/>
                <a:gd name="connsiteY0" fmla="*/ 0 h 421"/>
                <a:gd name="connsiteX1" fmla="*/ 0 w 11807"/>
                <a:gd name="connsiteY1" fmla="*/ 0 h 421"/>
                <a:gd name="connsiteX2" fmla="*/ 0 w 11807"/>
                <a:gd name="connsiteY2" fmla="*/ 0 h 421"/>
                <a:gd name="connsiteX3" fmla="*/ 0 w 11807"/>
                <a:gd name="connsiteY3" fmla="*/ 0 h 421"/>
                <a:gd name="connsiteX4" fmla="*/ 0 w 11807"/>
                <a:gd name="connsiteY4" fmla="*/ 0 h 421"/>
                <a:gd name="connsiteX5" fmla="*/ 0 w 11807"/>
                <a:gd name="connsiteY5" fmla="*/ 0 h 421"/>
                <a:gd name="connsiteX6" fmla="*/ 0 w 11807"/>
                <a:gd name="connsiteY6" fmla="*/ 0 h 421"/>
                <a:gd name="connsiteX7" fmla="*/ 0 w 11807"/>
                <a:gd name="connsiteY7" fmla="*/ 0 h 421"/>
                <a:gd name="connsiteX8" fmla="*/ 0 w 11807"/>
                <a:gd name="connsiteY8" fmla="*/ 0 h 421"/>
                <a:gd name="connsiteX9" fmla="*/ 7380 w 11807"/>
                <a:gd name="connsiteY9" fmla="*/ 0 h 421"/>
                <a:gd name="connsiteX10" fmla="*/ 11808 w 11807"/>
                <a:gd name="connsiteY10" fmla="*/ 0 h 421"/>
                <a:gd name="connsiteX11" fmla="*/ 7380 w 11807"/>
                <a:gd name="connsiteY11" fmla="*/ 0 h 421"/>
                <a:gd name="connsiteX12" fmla="*/ 738 w 11807"/>
                <a:gd name="connsiteY12" fmla="*/ 0 h 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807" h="42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5166" y="0"/>
                    <a:pt x="7380" y="0"/>
                  </a:cubicBezTo>
                  <a:lnTo>
                    <a:pt x="11808" y="0"/>
                  </a:lnTo>
                  <a:lnTo>
                    <a:pt x="7380" y="0"/>
                  </a:lnTo>
                  <a:cubicBezTo>
                    <a:pt x="5201" y="562"/>
                    <a:pt x="2917" y="562"/>
                    <a:pt x="738" y="0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id="{EB050FD2-0A3B-4D72-9E2E-1338FA59197C}"/>
                </a:ext>
              </a:extLst>
            </p:cNvPr>
            <p:cNvSpPr/>
            <p:nvPr/>
          </p:nvSpPr>
          <p:spPr>
            <a:xfrm>
              <a:off x="10167024" y="3738721"/>
              <a:ext cx="15498" cy="4803"/>
            </a:xfrm>
            <a:custGeom>
              <a:avLst/>
              <a:gdLst>
                <a:gd name="connsiteX0" fmla="*/ 0 w 15498"/>
                <a:gd name="connsiteY0" fmla="*/ 0 h 4803"/>
                <a:gd name="connsiteX1" fmla="*/ 0 w 15498"/>
                <a:gd name="connsiteY1" fmla="*/ 0 h 4803"/>
                <a:gd name="connsiteX2" fmla="*/ 0 w 15498"/>
                <a:gd name="connsiteY2" fmla="*/ 0 h 4803"/>
                <a:gd name="connsiteX3" fmla="*/ 0 w 15498"/>
                <a:gd name="connsiteY3" fmla="*/ 0 h 4803"/>
                <a:gd name="connsiteX4" fmla="*/ 0 w 15498"/>
                <a:gd name="connsiteY4" fmla="*/ 0 h 4803"/>
                <a:gd name="connsiteX5" fmla="*/ 0 w 15498"/>
                <a:gd name="connsiteY5" fmla="*/ 0 h 4803"/>
                <a:gd name="connsiteX6" fmla="*/ 0 w 15498"/>
                <a:gd name="connsiteY6" fmla="*/ 0 h 4803"/>
                <a:gd name="connsiteX7" fmla="*/ 0 w 15498"/>
                <a:gd name="connsiteY7" fmla="*/ 0 h 4803"/>
                <a:gd name="connsiteX8" fmla="*/ 3690 w 15498"/>
                <a:gd name="connsiteY8" fmla="*/ 4428 h 4803"/>
                <a:gd name="connsiteX9" fmla="*/ 3690 w 15498"/>
                <a:gd name="connsiteY9" fmla="*/ 4428 h 4803"/>
                <a:gd name="connsiteX10" fmla="*/ 3690 w 15498"/>
                <a:gd name="connsiteY10" fmla="*/ 4428 h 4803"/>
                <a:gd name="connsiteX11" fmla="*/ 11808 w 15498"/>
                <a:gd name="connsiteY11" fmla="*/ 4428 h 4803"/>
                <a:gd name="connsiteX12" fmla="*/ 15498 w 15498"/>
                <a:gd name="connsiteY12" fmla="*/ 4428 h 4803"/>
                <a:gd name="connsiteX13" fmla="*/ 11808 w 15498"/>
                <a:gd name="connsiteY13" fmla="*/ 4428 h 4803"/>
                <a:gd name="connsiteX14" fmla="*/ 4428 w 15498"/>
                <a:gd name="connsiteY14" fmla="*/ 4428 h 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8" h="48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cubicBezTo>
                    <a:pt x="6373" y="4928"/>
                    <a:pt x="9125" y="4928"/>
                    <a:pt x="11808" y="4428"/>
                  </a:cubicBezTo>
                  <a:lnTo>
                    <a:pt x="15498" y="4428"/>
                  </a:lnTo>
                  <a:lnTo>
                    <a:pt x="11808" y="4428"/>
                  </a:lnTo>
                  <a:cubicBezTo>
                    <a:pt x="9371" y="4905"/>
                    <a:pt x="6865" y="4905"/>
                    <a:pt x="4428" y="4428"/>
                  </a:cubicBez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id="{EB2C9D9F-BA77-46B6-8E24-FFF5DFB82E94}"/>
                </a:ext>
              </a:extLst>
            </p:cNvPr>
            <p:cNvSpPr/>
            <p:nvPr/>
          </p:nvSpPr>
          <p:spPr>
            <a:xfrm>
              <a:off x="10167024" y="3738721"/>
              <a:ext cx="11807" cy="674"/>
            </a:xfrm>
            <a:custGeom>
              <a:avLst/>
              <a:gdLst>
                <a:gd name="connsiteX0" fmla="*/ 0 w 11807"/>
                <a:gd name="connsiteY0" fmla="*/ 0 h 674"/>
                <a:gd name="connsiteX1" fmla="*/ 0 w 11807"/>
                <a:gd name="connsiteY1" fmla="*/ 0 h 674"/>
                <a:gd name="connsiteX2" fmla="*/ 0 w 11807"/>
                <a:gd name="connsiteY2" fmla="*/ 0 h 674"/>
                <a:gd name="connsiteX3" fmla="*/ 0 w 11807"/>
                <a:gd name="connsiteY3" fmla="*/ 0 h 674"/>
                <a:gd name="connsiteX4" fmla="*/ 0 w 11807"/>
                <a:gd name="connsiteY4" fmla="*/ 0 h 674"/>
                <a:gd name="connsiteX5" fmla="*/ 0 w 11807"/>
                <a:gd name="connsiteY5" fmla="*/ 0 h 674"/>
                <a:gd name="connsiteX6" fmla="*/ 0 w 11807"/>
                <a:gd name="connsiteY6" fmla="*/ 0 h 674"/>
                <a:gd name="connsiteX7" fmla="*/ 0 w 11807"/>
                <a:gd name="connsiteY7" fmla="*/ 0 h 674"/>
                <a:gd name="connsiteX8" fmla="*/ 0 w 11807"/>
                <a:gd name="connsiteY8" fmla="*/ 0 h 674"/>
                <a:gd name="connsiteX9" fmla="*/ 0 w 11807"/>
                <a:gd name="connsiteY9" fmla="*/ 0 h 674"/>
                <a:gd name="connsiteX10" fmla="*/ 8118 w 11807"/>
                <a:gd name="connsiteY10" fmla="*/ 0 h 674"/>
                <a:gd name="connsiteX11" fmla="*/ 11808 w 11807"/>
                <a:gd name="connsiteY11" fmla="*/ 0 h 674"/>
                <a:gd name="connsiteX12" fmla="*/ 8118 w 11807"/>
                <a:gd name="connsiteY12" fmla="*/ 0 h 674"/>
                <a:gd name="connsiteX13" fmla="*/ 738 w 11807"/>
                <a:gd name="connsiteY13" fmla="*/ 0 h 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807" h="6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631" y="900"/>
                    <a:pt x="5487" y="900"/>
                    <a:pt x="8118" y="0"/>
                  </a:cubicBezTo>
                  <a:lnTo>
                    <a:pt x="11808" y="0"/>
                  </a:lnTo>
                  <a:lnTo>
                    <a:pt x="8118" y="0"/>
                  </a:lnTo>
                  <a:cubicBezTo>
                    <a:pt x="5694" y="594"/>
                    <a:pt x="3162" y="594"/>
                    <a:pt x="738" y="0"/>
                  </a:cubicBez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id="{3D2A050B-1361-4442-BB8E-E9BAC2AC400A}"/>
                </a:ext>
              </a:extLst>
            </p:cNvPr>
            <p:cNvSpPr/>
            <p:nvPr/>
          </p:nvSpPr>
          <p:spPr>
            <a:xfrm>
              <a:off x="10167024" y="3738721"/>
              <a:ext cx="15498" cy="5102"/>
            </a:xfrm>
            <a:custGeom>
              <a:avLst/>
              <a:gdLst>
                <a:gd name="connsiteX0" fmla="*/ 0 w 15498"/>
                <a:gd name="connsiteY0" fmla="*/ 0 h 5102"/>
                <a:gd name="connsiteX1" fmla="*/ 0 w 15498"/>
                <a:gd name="connsiteY1" fmla="*/ 0 h 5102"/>
                <a:gd name="connsiteX2" fmla="*/ 0 w 15498"/>
                <a:gd name="connsiteY2" fmla="*/ 0 h 5102"/>
                <a:gd name="connsiteX3" fmla="*/ 0 w 15498"/>
                <a:gd name="connsiteY3" fmla="*/ 0 h 5102"/>
                <a:gd name="connsiteX4" fmla="*/ 0 w 15498"/>
                <a:gd name="connsiteY4" fmla="*/ 0 h 5102"/>
                <a:gd name="connsiteX5" fmla="*/ 0 w 15498"/>
                <a:gd name="connsiteY5" fmla="*/ 0 h 5102"/>
                <a:gd name="connsiteX6" fmla="*/ 0 w 15498"/>
                <a:gd name="connsiteY6" fmla="*/ 0 h 5102"/>
                <a:gd name="connsiteX7" fmla="*/ 3690 w 15498"/>
                <a:gd name="connsiteY7" fmla="*/ 4428 h 5102"/>
                <a:gd name="connsiteX8" fmla="*/ 3690 w 15498"/>
                <a:gd name="connsiteY8" fmla="*/ 4428 h 5102"/>
                <a:gd name="connsiteX9" fmla="*/ 11808 w 15498"/>
                <a:gd name="connsiteY9" fmla="*/ 4428 h 5102"/>
                <a:gd name="connsiteX10" fmla="*/ 15498 w 15498"/>
                <a:gd name="connsiteY10" fmla="*/ 4428 h 5102"/>
                <a:gd name="connsiteX11" fmla="*/ 11808 w 15498"/>
                <a:gd name="connsiteY11" fmla="*/ 4428 h 5102"/>
                <a:gd name="connsiteX12" fmla="*/ 4428 w 15498"/>
                <a:gd name="connsiteY12" fmla="*/ 4428 h 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498" h="510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4428"/>
                  </a:lnTo>
                  <a:lnTo>
                    <a:pt x="3690" y="4428"/>
                  </a:lnTo>
                  <a:cubicBezTo>
                    <a:pt x="6321" y="5328"/>
                    <a:pt x="9177" y="5328"/>
                    <a:pt x="11808" y="4428"/>
                  </a:cubicBezTo>
                  <a:lnTo>
                    <a:pt x="15498" y="4428"/>
                  </a:lnTo>
                  <a:lnTo>
                    <a:pt x="11808" y="4428"/>
                  </a:lnTo>
                  <a:cubicBezTo>
                    <a:pt x="9384" y="5022"/>
                    <a:pt x="6852" y="5022"/>
                    <a:pt x="4428" y="4428"/>
                  </a:cubicBez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id="{34877487-6EEF-4D01-AEE3-6D9BE3C81534}"/>
                </a:ext>
              </a:extLst>
            </p:cNvPr>
            <p:cNvSpPr/>
            <p:nvPr/>
          </p:nvSpPr>
          <p:spPr>
            <a:xfrm>
              <a:off x="10167761" y="3737984"/>
              <a:ext cx="15498" cy="73800"/>
            </a:xfrm>
            <a:custGeom>
              <a:avLst/>
              <a:gdLst>
                <a:gd name="connsiteX0" fmla="*/ 0 w 15498"/>
                <a:gd name="connsiteY0" fmla="*/ 0 h 73800"/>
                <a:gd name="connsiteX1" fmla="*/ 0 w 15498"/>
                <a:gd name="connsiteY1" fmla="*/ 0 h 73800"/>
                <a:gd name="connsiteX2" fmla="*/ 0 w 15498"/>
                <a:gd name="connsiteY2" fmla="*/ 0 h 73800"/>
                <a:gd name="connsiteX3" fmla="*/ 0 w 15498"/>
                <a:gd name="connsiteY3" fmla="*/ 0 h 73800"/>
                <a:gd name="connsiteX4" fmla="*/ 0 w 15498"/>
                <a:gd name="connsiteY4" fmla="*/ 0 h 73800"/>
                <a:gd name="connsiteX5" fmla="*/ 0 w 15498"/>
                <a:gd name="connsiteY5" fmla="*/ 0 h 73800"/>
                <a:gd name="connsiteX6" fmla="*/ 0 w 15498"/>
                <a:gd name="connsiteY6" fmla="*/ 0 h 73800"/>
                <a:gd name="connsiteX7" fmla="*/ 3690 w 15498"/>
                <a:gd name="connsiteY7" fmla="*/ 0 h 73800"/>
                <a:gd name="connsiteX8" fmla="*/ 3690 w 15498"/>
                <a:gd name="connsiteY8" fmla="*/ 0 h 73800"/>
                <a:gd name="connsiteX9" fmla="*/ 3690 w 15498"/>
                <a:gd name="connsiteY9" fmla="*/ 0 h 73800"/>
                <a:gd name="connsiteX10" fmla="*/ 11808 w 15498"/>
                <a:gd name="connsiteY10" fmla="*/ 0 h 73800"/>
                <a:gd name="connsiteX11" fmla="*/ 15498 w 15498"/>
                <a:gd name="connsiteY11" fmla="*/ 0 h 73800"/>
                <a:gd name="connsiteX12" fmla="*/ 11808 w 15498"/>
                <a:gd name="connsiteY12" fmla="*/ 0 h 73800"/>
                <a:gd name="connsiteX13" fmla="*/ 5166 w 15498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498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11808" y="0"/>
                  </a:lnTo>
                  <a:lnTo>
                    <a:pt x="15498" y="0"/>
                  </a:lnTo>
                  <a:lnTo>
                    <a:pt x="11808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id="{68A50E9B-7EB7-4C1D-B444-864E59B4F391}"/>
                </a:ext>
              </a:extLst>
            </p:cNvPr>
            <p:cNvSpPr/>
            <p:nvPr/>
          </p:nvSpPr>
          <p:spPr>
            <a:xfrm>
              <a:off x="10167761" y="3737984"/>
              <a:ext cx="11808" cy="375"/>
            </a:xfrm>
            <a:custGeom>
              <a:avLst/>
              <a:gdLst>
                <a:gd name="connsiteX0" fmla="*/ 0 w 11808"/>
                <a:gd name="connsiteY0" fmla="*/ 0 h 375"/>
                <a:gd name="connsiteX1" fmla="*/ 0 w 11808"/>
                <a:gd name="connsiteY1" fmla="*/ 0 h 375"/>
                <a:gd name="connsiteX2" fmla="*/ 0 w 11808"/>
                <a:gd name="connsiteY2" fmla="*/ 0 h 375"/>
                <a:gd name="connsiteX3" fmla="*/ 0 w 11808"/>
                <a:gd name="connsiteY3" fmla="*/ 0 h 375"/>
                <a:gd name="connsiteX4" fmla="*/ 0 w 11808"/>
                <a:gd name="connsiteY4" fmla="*/ 0 h 375"/>
                <a:gd name="connsiteX5" fmla="*/ 0 w 11808"/>
                <a:gd name="connsiteY5" fmla="*/ 0 h 375"/>
                <a:gd name="connsiteX6" fmla="*/ 0 w 11808"/>
                <a:gd name="connsiteY6" fmla="*/ 0 h 375"/>
                <a:gd name="connsiteX7" fmla="*/ 0 w 11808"/>
                <a:gd name="connsiteY7" fmla="*/ 0 h 375"/>
                <a:gd name="connsiteX8" fmla="*/ 0 w 11808"/>
                <a:gd name="connsiteY8" fmla="*/ 0 h 375"/>
                <a:gd name="connsiteX9" fmla="*/ 0 w 11808"/>
                <a:gd name="connsiteY9" fmla="*/ 0 h 375"/>
                <a:gd name="connsiteX10" fmla="*/ 0 w 11808"/>
                <a:gd name="connsiteY10" fmla="*/ 0 h 375"/>
                <a:gd name="connsiteX11" fmla="*/ 0 w 11808"/>
                <a:gd name="connsiteY11" fmla="*/ 0 h 375"/>
                <a:gd name="connsiteX12" fmla="*/ 8118 w 11808"/>
                <a:gd name="connsiteY12" fmla="*/ 0 h 375"/>
                <a:gd name="connsiteX13" fmla="*/ 11808 w 11808"/>
                <a:gd name="connsiteY13" fmla="*/ 0 h 375"/>
                <a:gd name="connsiteX14" fmla="*/ 8118 w 11808"/>
                <a:gd name="connsiteY14" fmla="*/ 0 h 375"/>
                <a:gd name="connsiteX15" fmla="*/ 1476 w 11808"/>
                <a:gd name="connsiteY15" fmla="*/ 0 h 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08" h="37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2683" y="500"/>
                    <a:pt x="5435" y="500"/>
                    <a:pt x="8118" y="0"/>
                  </a:cubicBezTo>
                  <a:lnTo>
                    <a:pt x="11808" y="0"/>
                  </a:lnTo>
                  <a:lnTo>
                    <a:pt x="8118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id="{54FBAF50-741D-421A-8433-0D8F8B23DB60}"/>
                </a:ext>
              </a:extLst>
            </p:cNvPr>
            <p:cNvSpPr/>
            <p:nvPr/>
          </p:nvSpPr>
          <p:spPr>
            <a:xfrm>
              <a:off x="10167761" y="3737984"/>
              <a:ext cx="8855" cy="717"/>
            </a:xfrm>
            <a:custGeom>
              <a:avLst/>
              <a:gdLst>
                <a:gd name="connsiteX0" fmla="*/ 0 w 8855"/>
                <a:gd name="connsiteY0" fmla="*/ 0 h 717"/>
                <a:gd name="connsiteX1" fmla="*/ 0 w 8855"/>
                <a:gd name="connsiteY1" fmla="*/ 0 h 717"/>
                <a:gd name="connsiteX2" fmla="*/ 0 w 8855"/>
                <a:gd name="connsiteY2" fmla="*/ 0 h 717"/>
                <a:gd name="connsiteX3" fmla="*/ 0 w 8855"/>
                <a:gd name="connsiteY3" fmla="*/ 0 h 717"/>
                <a:gd name="connsiteX4" fmla="*/ 0 w 8855"/>
                <a:gd name="connsiteY4" fmla="*/ 0 h 717"/>
                <a:gd name="connsiteX5" fmla="*/ 0 w 8855"/>
                <a:gd name="connsiteY5" fmla="*/ 0 h 717"/>
                <a:gd name="connsiteX6" fmla="*/ 0 w 8855"/>
                <a:gd name="connsiteY6" fmla="*/ 0 h 717"/>
                <a:gd name="connsiteX7" fmla="*/ 0 w 8855"/>
                <a:gd name="connsiteY7" fmla="*/ 0 h 717"/>
                <a:gd name="connsiteX8" fmla="*/ 0 w 8855"/>
                <a:gd name="connsiteY8" fmla="*/ 0 h 717"/>
                <a:gd name="connsiteX9" fmla="*/ 0 w 8855"/>
                <a:gd name="connsiteY9" fmla="*/ 0 h 717"/>
                <a:gd name="connsiteX10" fmla="*/ 0 w 8855"/>
                <a:gd name="connsiteY10" fmla="*/ 0 h 717"/>
                <a:gd name="connsiteX11" fmla="*/ 8856 w 8855"/>
                <a:gd name="connsiteY11" fmla="*/ 0 h 717"/>
                <a:gd name="connsiteX12" fmla="*/ 8856 w 8855"/>
                <a:gd name="connsiteY12" fmla="*/ 0 h 717"/>
                <a:gd name="connsiteX13" fmla="*/ 8856 w 8855"/>
                <a:gd name="connsiteY13" fmla="*/ 0 h 717"/>
                <a:gd name="connsiteX14" fmla="*/ 1476 w 8855"/>
                <a:gd name="connsiteY14" fmla="*/ 0 h 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55" h="71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875" y="956"/>
                    <a:pt x="5981" y="956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id="{BAC45224-7960-494A-89C6-4B1589E1FC89}"/>
                </a:ext>
              </a:extLst>
            </p:cNvPr>
            <p:cNvSpPr/>
            <p:nvPr/>
          </p:nvSpPr>
          <p:spPr>
            <a:xfrm>
              <a:off x="10167761" y="3737984"/>
              <a:ext cx="8855" cy="717"/>
            </a:xfrm>
            <a:custGeom>
              <a:avLst/>
              <a:gdLst>
                <a:gd name="connsiteX0" fmla="*/ 0 w 8855"/>
                <a:gd name="connsiteY0" fmla="*/ 0 h 717"/>
                <a:gd name="connsiteX1" fmla="*/ 0 w 8855"/>
                <a:gd name="connsiteY1" fmla="*/ 0 h 717"/>
                <a:gd name="connsiteX2" fmla="*/ 0 w 8855"/>
                <a:gd name="connsiteY2" fmla="*/ 0 h 717"/>
                <a:gd name="connsiteX3" fmla="*/ 0 w 8855"/>
                <a:gd name="connsiteY3" fmla="*/ 0 h 717"/>
                <a:gd name="connsiteX4" fmla="*/ 0 w 8855"/>
                <a:gd name="connsiteY4" fmla="*/ 0 h 717"/>
                <a:gd name="connsiteX5" fmla="*/ 0 w 8855"/>
                <a:gd name="connsiteY5" fmla="*/ 0 h 717"/>
                <a:gd name="connsiteX6" fmla="*/ 0 w 8855"/>
                <a:gd name="connsiteY6" fmla="*/ 0 h 717"/>
                <a:gd name="connsiteX7" fmla="*/ 0 w 8855"/>
                <a:gd name="connsiteY7" fmla="*/ 0 h 717"/>
                <a:gd name="connsiteX8" fmla="*/ 0 w 8855"/>
                <a:gd name="connsiteY8" fmla="*/ 0 h 717"/>
                <a:gd name="connsiteX9" fmla="*/ 0 w 8855"/>
                <a:gd name="connsiteY9" fmla="*/ 0 h 717"/>
                <a:gd name="connsiteX10" fmla="*/ 0 w 8855"/>
                <a:gd name="connsiteY10" fmla="*/ 0 h 717"/>
                <a:gd name="connsiteX11" fmla="*/ 0 w 8855"/>
                <a:gd name="connsiteY11" fmla="*/ 0 h 717"/>
                <a:gd name="connsiteX12" fmla="*/ 8856 w 8855"/>
                <a:gd name="connsiteY12" fmla="*/ 0 h 717"/>
                <a:gd name="connsiteX13" fmla="*/ 8856 w 8855"/>
                <a:gd name="connsiteY13" fmla="*/ 0 h 717"/>
                <a:gd name="connsiteX14" fmla="*/ 1476 w 8855"/>
                <a:gd name="connsiteY14" fmla="*/ 0 h 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55" h="71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875" y="956"/>
                    <a:pt x="5981" y="956"/>
                    <a:pt x="8856" y="0"/>
                  </a:cubicBezTo>
                  <a:lnTo>
                    <a:pt x="8856" y="0"/>
                  </a:lnTo>
                  <a:cubicBezTo>
                    <a:pt x="6432" y="594"/>
                    <a:pt x="3900" y="594"/>
                    <a:pt x="1476" y="0"/>
                  </a:cubicBez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id="{8C28CCBC-1292-4D0D-9FBA-F096777E726D}"/>
                </a:ext>
              </a:extLst>
            </p:cNvPr>
            <p:cNvSpPr/>
            <p:nvPr/>
          </p:nvSpPr>
          <p:spPr>
            <a:xfrm>
              <a:off x="10167761" y="3737245"/>
              <a:ext cx="8855" cy="717"/>
            </a:xfrm>
            <a:custGeom>
              <a:avLst/>
              <a:gdLst>
                <a:gd name="connsiteX0" fmla="*/ 0 w 8855"/>
                <a:gd name="connsiteY0" fmla="*/ 0 h 717"/>
                <a:gd name="connsiteX1" fmla="*/ 0 w 8855"/>
                <a:gd name="connsiteY1" fmla="*/ 0 h 717"/>
                <a:gd name="connsiteX2" fmla="*/ 0 w 8855"/>
                <a:gd name="connsiteY2" fmla="*/ 0 h 717"/>
                <a:gd name="connsiteX3" fmla="*/ 0 w 8855"/>
                <a:gd name="connsiteY3" fmla="*/ 0 h 717"/>
                <a:gd name="connsiteX4" fmla="*/ 0 w 8855"/>
                <a:gd name="connsiteY4" fmla="*/ 0 h 717"/>
                <a:gd name="connsiteX5" fmla="*/ 0 w 8855"/>
                <a:gd name="connsiteY5" fmla="*/ 0 h 717"/>
                <a:gd name="connsiteX6" fmla="*/ 0 w 8855"/>
                <a:gd name="connsiteY6" fmla="*/ 0 h 717"/>
                <a:gd name="connsiteX7" fmla="*/ 0 w 8855"/>
                <a:gd name="connsiteY7" fmla="*/ 0 h 717"/>
                <a:gd name="connsiteX8" fmla="*/ 0 w 8855"/>
                <a:gd name="connsiteY8" fmla="*/ 0 h 717"/>
                <a:gd name="connsiteX9" fmla="*/ 0 w 8855"/>
                <a:gd name="connsiteY9" fmla="*/ 0 h 717"/>
                <a:gd name="connsiteX10" fmla="*/ 0 w 8855"/>
                <a:gd name="connsiteY10" fmla="*/ 0 h 717"/>
                <a:gd name="connsiteX11" fmla="*/ 0 w 8855"/>
                <a:gd name="connsiteY11" fmla="*/ 0 h 717"/>
                <a:gd name="connsiteX12" fmla="*/ 0 w 8855"/>
                <a:gd name="connsiteY12" fmla="*/ 0 h 717"/>
                <a:gd name="connsiteX13" fmla="*/ 8856 w 8855"/>
                <a:gd name="connsiteY13" fmla="*/ 0 h 717"/>
                <a:gd name="connsiteX14" fmla="*/ 8856 w 8855"/>
                <a:gd name="connsiteY14" fmla="*/ 0 h 717"/>
                <a:gd name="connsiteX15" fmla="*/ 1476 w 8855"/>
                <a:gd name="connsiteY15" fmla="*/ 0 h 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55" h="71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875" y="956"/>
                    <a:pt x="5981" y="956"/>
                    <a:pt x="8856" y="0"/>
                  </a:cubicBezTo>
                  <a:lnTo>
                    <a:pt x="8856" y="0"/>
                  </a:lnTo>
                  <a:cubicBezTo>
                    <a:pt x="6440" y="659"/>
                    <a:pt x="3892" y="659"/>
                    <a:pt x="1476" y="0"/>
                  </a:cubicBez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id="{1E41EF33-101C-43B4-B2B0-467A8B03186D}"/>
                </a:ext>
              </a:extLst>
            </p:cNvPr>
            <p:cNvSpPr/>
            <p:nvPr/>
          </p:nvSpPr>
          <p:spPr>
            <a:xfrm>
              <a:off x="10164072" y="3737245"/>
              <a:ext cx="9593" cy="525"/>
            </a:xfrm>
            <a:custGeom>
              <a:avLst/>
              <a:gdLst>
                <a:gd name="connsiteX0" fmla="*/ 3690 w 9593"/>
                <a:gd name="connsiteY0" fmla="*/ 0 h 525"/>
                <a:gd name="connsiteX1" fmla="*/ 3690 w 9593"/>
                <a:gd name="connsiteY1" fmla="*/ 0 h 525"/>
                <a:gd name="connsiteX2" fmla="*/ 3690 w 9593"/>
                <a:gd name="connsiteY2" fmla="*/ 0 h 525"/>
                <a:gd name="connsiteX3" fmla="*/ 0 w 9593"/>
                <a:gd name="connsiteY3" fmla="*/ 0 h 525"/>
                <a:gd name="connsiteX4" fmla="*/ 0 w 9593"/>
                <a:gd name="connsiteY4" fmla="*/ 0 h 525"/>
                <a:gd name="connsiteX5" fmla="*/ 0 w 9593"/>
                <a:gd name="connsiteY5" fmla="*/ 0 h 525"/>
                <a:gd name="connsiteX6" fmla="*/ 0 w 9593"/>
                <a:gd name="connsiteY6" fmla="*/ 0 h 525"/>
                <a:gd name="connsiteX7" fmla="*/ 0 w 9593"/>
                <a:gd name="connsiteY7" fmla="*/ 0 h 525"/>
                <a:gd name="connsiteX8" fmla="*/ 0 w 9593"/>
                <a:gd name="connsiteY8" fmla="*/ 0 h 525"/>
                <a:gd name="connsiteX9" fmla="*/ 0 w 9593"/>
                <a:gd name="connsiteY9" fmla="*/ 0 h 525"/>
                <a:gd name="connsiteX10" fmla="*/ 0 w 9593"/>
                <a:gd name="connsiteY10" fmla="*/ 0 h 525"/>
                <a:gd name="connsiteX11" fmla="*/ 0 w 9593"/>
                <a:gd name="connsiteY11" fmla="*/ 0 h 525"/>
                <a:gd name="connsiteX12" fmla="*/ 9594 w 9593"/>
                <a:gd name="connsiteY12" fmla="*/ 0 h 525"/>
                <a:gd name="connsiteX13" fmla="*/ 9594 w 9593"/>
                <a:gd name="connsiteY13" fmla="*/ 0 h 525"/>
                <a:gd name="connsiteX14" fmla="*/ 1476 w 9593"/>
                <a:gd name="connsiteY14" fmla="*/ 0 h 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93" h="525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159" y="701"/>
                    <a:pt x="6435" y="701"/>
                    <a:pt x="9594" y="0"/>
                  </a:cubicBezTo>
                  <a:lnTo>
                    <a:pt x="9594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id="{0DA168D8-5E13-4EEC-93C0-1A80BEAA3B1A}"/>
                </a:ext>
              </a:extLst>
            </p:cNvPr>
            <p:cNvSpPr/>
            <p:nvPr/>
          </p:nvSpPr>
          <p:spPr>
            <a:xfrm>
              <a:off x="10167761" y="3737245"/>
              <a:ext cx="14022" cy="525"/>
            </a:xfrm>
            <a:custGeom>
              <a:avLst/>
              <a:gdLst>
                <a:gd name="connsiteX0" fmla="*/ 0 w 14022"/>
                <a:gd name="connsiteY0" fmla="*/ 0 h 525"/>
                <a:gd name="connsiteX1" fmla="*/ 0 w 14022"/>
                <a:gd name="connsiteY1" fmla="*/ 0 h 525"/>
                <a:gd name="connsiteX2" fmla="*/ 0 w 14022"/>
                <a:gd name="connsiteY2" fmla="*/ 0 h 525"/>
                <a:gd name="connsiteX3" fmla="*/ 0 w 14022"/>
                <a:gd name="connsiteY3" fmla="*/ 0 h 525"/>
                <a:gd name="connsiteX4" fmla="*/ 0 w 14022"/>
                <a:gd name="connsiteY4" fmla="*/ 0 h 525"/>
                <a:gd name="connsiteX5" fmla="*/ 0 w 14022"/>
                <a:gd name="connsiteY5" fmla="*/ 0 h 525"/>
                <a:gd name="connsiteX6" fmla="*/ 0 w 14022"/>
                <a:gd name="connsiteY6" fmla="*/ 0 h 525"/>
                <a:gd name="connsiteX7" fmla="*/ 0 w 14022"/>
                <a:gd name="connsiteY7" fmla="*/ 0 h 525"/>
                <a:gd name="connsiteX8" fmla="*/ 0 w 14022"/>
                <a:gd name="connsiteY8" fmla="*/ 0 h 525"/>
                <a:gd name="connsiteX9" fmla="*/ 4428 w 14022"/>
                <a:gd name="connsiteY9" fmla="*/ 0 h 525"/>
                <a:gd name="connsiteX10" fmla="*/ 4428 w 14022"/>
                <a:gd name="connsiteY10" fmla="*/ 0 h 525"/>
                <a:gd name="connsiteX11" fmla="*/ 14022 w 14022"/>
                <a:gd name="connsiteY11" fmla="*/ 0 h 525"/>
                <a:gd name="connsiteX12" fmla="*/ 14022 w 14022"/>
                <a:gd name="connsiteY12" fmla="*/ 0 h 525"/>
                <a:gd name="connsiteX13" fmla="*/ 5904 w 14022"/>
                <a:gd name="connsiteY13" fmla="*/ 0 h 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022" h="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7587" y="701"/>
                    <a:pt x="10863" y="701"/>
                    <a:pt x="14022" y="0"/>
                  </a:cubicBezTo>
                  <a:lnTo>
                    <a:pt x="14022" y="0"/>
                  </a:lnTo>
                  <a:cubicBezTo>
                    <a:pt x="11326" y="332"/>
                    <a:pt x="8600" y="332"/>
                    <a:pt x="5904" y="0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id="{34F23955-5C0C-4655-B34E-42ADC9A258CD}"/>
                </a:ext>
              </a:extLst>
            </p:cNvPr>
            <p:cNvSpPr/>
            <p:nvPr/>
          </p:nvSpPr>
          <p:spPr>
            <a:xfrm>
              <a:off x="10168499" y="3736508"/>
              <a:ext cx="10332" cy="769"/>
            </a:xfrm>
            <a:custGeom>
              <a:avLst/>
              <a:gdLst>
                <a:gd name="connsiteX0" fmla="*/ 0 w 10332"/>
                <a:gd name="connsiteY0" fmla="*/ 0 h 769"/>
                <a:gd name="connsiteX1" fmla="*/ 0 w 10332"/>
                <a:gd name="connsiteY1" fmla="*/ 0 h 769"/>
                <a:gd name="connsiteX2" fmla="*/ 0 w 10332"/>
                <a:gd name="connsiteY2" fmla="*/ 0 h 769"/>
                <a:gd name="connsiteX3" fmla="*/ 0 w 10332"/>
                <a:gd name="connsiteY3" fmla="*/ 0 h 769"/>
                <a:gd name="connsiteX4" fmla="*/ 0 w 10332"/>
                <a:gd name="connsiteY4" fmla="*/ 0 h 769"/>
                <a:gd name="connsiteX5" fmla="*/ 0 w 10332"/>
                <a:gd name="connsiteY5" fmla="*/ 0 h 769"/>
                <a:gd name="connsiteX6" fmla="*/ 0 w 10332"/>
                <a:gd name="connsiteY6" fmla="*/ 0 h 769"/>
                <a:gd name="connsiteX7" fmla="*/ 0 w 10332"/>
                <a:gd name="connsiteY7" fmla="*/ 0 h 769"/>
                <a:gd name="connsiteX8" fmla="*/ 0 w 10332"/>
                <a:gd name="connsiteY8" fmla="*/ 0 h 769"/>
                <a:gd name="connsiteX9" fmla="*/ 0 w 10332"/>
                <a:gd name="connsiteY9" fmla="*/ 0 h 769"/>
                <a:gd name="connsiteX10" fmla="*/ 10332 w 10332"/>
                <a:gd name="connsiteY10" fmla="*/ 0 h 769"/>
                <a:gd name="connsiteX11" fmla="*/ 2214 w 10332"/>
                <a:gd name="connsiteY11" fmla="*/ 0 h 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32" h="76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368" y="1027"/>
                    <a:pt x="6964" y="1027"/>
                    <a:pt x="10332" y="0"/>
                  </a:cubicBezTo>
                  <a:cubicBezTo>
                    <a:pt x="7666" y="657"/>
                    <a:pt x="4880" y="657"/>
                    <a:pt x="2214" y="0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id="{942D98D0-D1FC-4F39-9F4A-9F818F3417A6}"/>
                </a:ext>
              </a:extLst>
            </p:cNvPr>
            <p:cNvSpPr/>
            <p:nvPr/>
          </p:nvSpPr>
          <p:spPr>
            <a:xfrm>
              <a:off x="10168499" y="3736508"/>
              <a:ext cx="11070" cy="317"/>
            </a:xfrm>
            <a:custGeom>
              <a:avLst/>
              <a:gdLst>
                <a:gd name="connsiteX0" fmla="*/ 0 w 11070"/>
                <a:gd name="connsiteY0" fmla="*/ 0 h 317"/>
                <a:gd name="connsiteX1" fmla="*/ 0 w 11070"/>
                <a:gd name="connsiteY1" fmla="*/ 0 h 317"/>
                <a:gd name="connsiteX2" fmla="*/ 0 w 11070"/>
                <a:gd name="connsiteY2" fmla="*/ 0 h 317"/>
                <a:gd name="connsiteX3" fmla="*/ 0 w 11070"/>
                <a:gd name="connsiteY3" fmla="*/ 0 h 317"/>
                <a:gd name="connsiteX4" fmla="*/ 0 w 11070"/>
                <a:gd name="connsiteY4" fmla="*/ 0 h 317"/>
                <a:gd name="connsiteX5" fmla="*/ 0 w 11070"/>
                <a:gd name="connsiteY5" fmla="*/ 0 h 317"/>
                <a:gd name="connsiteX6" fmla="*/ 0 w 11070"/>
                <a:gd name="connsiteY6" fmla="*/ 0 h 317"/>
                <a:gd name="connsiteX7" fmla="*/ 0 w 11070"/>
                <a:gd name="connsiteY7" fmla="*/ 0 h 317"/>
                <a:gd name="connsiteX8" fmla="*/ 0 w 11070"/>
                <a:gd name="connsiteY8" fmla="*/ 0 h 317"/>
                <a:gd name="connsiteX9" fmla="*/ 0 w 11070"/>
                <a:gd name="connsiteY9" fmla="*/ 0 h 317"/>
                <a:gd name="connsiteX10" fmla="*/ 0 w 11070"/>
                <a:gd name="connsiteY10" fmla="*/ 0 h 317"/>
                <a:gd name="connsiteX11" fmla="*/ 11070 w 11070"/>
                <a:gd name="connsiteY11" fmla="*/ 0 h 317"/>
                <a:gd name="connsiteX12" fmla="*/ 2214 w 11070"/>
                <a:gd name="connsiteY12" fmla="*/ 0 h 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70" h="31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8118" y="0"/>
                    <a:pt x="11070" y="0"/>
                  </a:cubicBezTo>
                  <a:cubicBezTo>
                    <a:pt x="8134" y="424"/>
                    <a:pt x="5150" y="424"/>
                    <a:pt x="2214" y="0"/>
                  </a:cubicBez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id="{5244454A-DD6F-446A-A747-B03FBA7E3F79}"/>
                </a:ext>
              </a:extLst>
            </p:cNvPr>
            <p:cNvSpPr/>
            <p:nvPr/>
          </p:nvSpPr>
          <p:spPr>
            <a:xfrm>
              <a:off x="10168499" y="3736508"/>
              <a:ext cx="11807" cy="475"/>
            </a:xfrm>
            <a:custGeom>
              <a:avLst/>
              <a:gdLst>
                <a:gd name="connsiteX0" fmla="*/ 0 w 11807"/>
                <a:gd name="connsiteY0" fmla="*/ 0 h 475"/>
                <a:gd name="connsiteX1" fmla="*/ 0 w 11807"/>
                <a:gd name="connsiteY1" fmla="*/ 0 h 475"/>
                <a:gd name="connsiteX2" fmla="*/ 0 w 11807"/>
                <a:gd name="connsiteY2" fmla="*/ 0 h 475"/>
                <a:gd name="connsiteX3" fmla="*/ 0 w 11807"/>
                <a:gd name="connsiteY3" fmla="*/ 0 h 475"/>
                <a:gd name="connsiteX4" fmla="*/ 0 w 11807"/>
                <a:gd name="connsiteY4" fmla="*/ 0 h 475"/>
                <a:gd name="connsiteX5" fmla="*/ 0 w 11807"/>
                <a:gd name="connsiteY5" fmla="*/ 0 h 475"/>
                <a:gd name="connsiteX6" fmla="*/ 0 w 11807"/>
                <a:gd name="connsiteY6" fmla="*/ 0 h 475"/>
                <a:gd name="connsiteX7" fmla="*/ 0 w 11807"/>
                <a:gd name="connsiteY7" fmla="*/ 0 h 475"/>
                <a:gd name="connsiteX8" fmla="*/ 0 w 11807"/>
                <a:gd name="connsiteY8" fmla="*/ 0 h 475"/>
                <a:gd name="connsiteX9" fmla="*/ 0 w 11807"/>
                <a:gd name="connsiteY9" fmla="*/ 0 h 475"/>
                <a:gd name="connsiteX10" fmla="*/ 0 w 11807"/>
                <a:gd name="connsiteY10" fmla="*/ 0 h 475"/>
                <a:gd name="connsiteX11" fmla="*/ 11808 w 11807"/>
                <a:gd name="connsiteY11" fmla="*/ 0 h 475"/>
                <a:gd name="connsiteX12" fmla="*/ 2214 w 11807"/>
                <a:gd name="connsiteY12" fmla="*/ 0 h 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807" h="47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11" y="634"/>
                    <a:pt x="7897" y="634"/>
                    <a:pt x="11808" y="0"/>
                  </a:cubicBezTo>
                  <a:lnTo>
                    <a:pt x="2214" y="0"/>
                  </a:ln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id="{FC5679F5-E23C-4767-B22A-9AF7729360FC}"/>
                </a:ext>
              </a:extLst>
            </p:cNvPr>
            <p:cNvSpPr/>
            <p:nvPr/>
          </p:nvSpPr>
          <p:spPr>
            <a:xfrm>
              <a:off x="10168499" y="3736508"/>
              <a:ext cx="11807" cy="541"/>
            </a:xfrm>
            <a:custGeom>
              <a:avLst/>
              <a:gdLst>
                <a:gd name="connsiteX0" fmla="*/ 0 w 11807"/>
                <a:gd name="connsiteY0" fmla="*/ 0 h 541"/>
                <a:gd name="connsiteX1" fmla="*/ 0 w 11807"/>
                <a:gd name="connsiteY1" fmla="*/ 0 h 541"/>
                <a:gd name="connsiteX2" fmla="*/ 0 w 11807"/>
                <a:gd name="connsiteY2" fmla="*/ 0 h 541"/>
                <a:gd name="connsiteX3" fmla="*/ 0 w 11807"/>
                <a:gd name="connsiteY3" fmla="*/ 0 h 541"/>
                <a:gd name="connsiteX4" fmla="*/ 0 w 11807"/>
                <a:gd name="connsiteY4" fmla="*/ 0 h 541"/>
                <a:gd name="connsiteX5" fmla="*/ 0 w 11807"/>
                <a:gd name="connsiteY5" fmla="*/ 0 h 541"/>
                <a:gd name="connsiteX6" fmla="*/ 0 w 11807"/>
                <a:gd name="connsiteY6" fmla="*/ 0 h 541"/>
                <a:gd name="connsiteX7" fmla="*/ 0 w 11807"/>
                <a:gd name="connsiteY7" fmla="*/ 0 h 541"/>
                <a:gd name="connsiteX8" fmla="*/ 0 w 11807"/>
                <a:gd name="connsiteY8" fmla="*/ 0 h 541"/>
                <a:gd name="connsiteX9" fmla="*/ 0 w 11807"/>
                <a:gd name="connsiteY9" fmla="*/ 0 h 541"/>
                <a:gd name="connsiteX10" fmla="*/ 0 w 11807"/>
                <a:gd name="connsiteY10" fmla="*/ 0 h 541"/>
                <a:gd name="connsiteX11" fmla="*/ 11808 w 11807"/>
                <a:gd name="connsiteY11" fmla="*/ 0 h 541"/>
                <a:gd name="connsiteX12" fmla="*/ 2214 w 11807"/>
                <a:gd name="connsiteY12" fmla="*/ 0 h 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807" h="54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03" y="722"/>
                    <a:pt x="7905" y="722"/>
                    <a:pt x="11808" y="0"/>
                  </a:cubicBezTo>
                  <a:lnTo>
                    <a:pt x="2214" y="0"/>
                  </a:ln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id="{517C34FB-3F71-4B26-AE1F-2221BAAD0FE3}"/>
                </a:ext>
              </a:extLst>
            </p:cNvPr>
            <p:cNvSpPr/>
            <p:nvPr/>
          </p:nvSpPr>
          <p:spPr>
            <a:xfrm>
              <a:off x="10164809" y="3735769"/>
              <a:ext cx="16236" cy="1059"/>
            </a:xfrm>
            <a:custGeom>
              <a:avLst/>
              <a:gdLst>
                <a:gd name="connsiteX0" fmla="*/ 4428 w 16236"/>
                <a:gd name="connsiteY0" fmla="*/ 0 h 1059"/>
                <a:gd name="connsiteX1" fmla="*/ 0 w 16236"/>
                <a:gd name="connsiteY1" fmla="*/ 0 h 1059"/>
                <a:gd name="connsiteX2" fmla="*/ 0 w 16236"/>
                <a:gd name="connsiteY2" fmla="*/ 0 h 1059"/>
                <a:gd name="connsiteX3" fmla="*/ 0 w 16236"/>
                <a:gd name="connsiteY3" fmla="*/ 0 h 1059"/>
                <a:gd name="connsiteX4" fmla="*/ 0 w 16236"/>
                <a:gd name="connsiteY4" fmla="*/ 0 h 1059"/>
                <a:gd name="connsiteX5" fmla="*/ 0 w 16236"/>
                <a:gd name="connsiteY5" fmla="*/ 0 h 1059"/>
                <a:gd name="connsiteX6" fmla="*/ 0 w 16236"/>
                <a:gd name="connsiteY6" fmla="*/ 0 h 1059"/>
                <a:gd name="connsiteX7" fmla="*/ 0 w 16236"/>
                <a:gd name="connsiteY7" fmla="*/ 0 h 1059"/>
                <a:gd name="connsiteX8" fmla="*/ 4428 w 16236"/>
                <a:gd name="connsiteY8" fmla="*/ 0 h 1059"/>
                <a:gd name="connsiteX9" fmla="*/ 4428 w 16236"/>
                <a:gd name="connsiteY9" fmla="*/ 0 h 1059"/>
                <a:gd name="connsiteX10" fmla="*/ 16236 w 16236"/>
                <a:gd name="connsiteY10" fmla="*/ 0 h 1059"/>
                <a:gd name="connsiteX11" fmla="*/ 7380 w 16236"/>
                <a:gd name="connsiteY11" fmla="*/ 0 h 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6" h="1059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8237" y="1413"/>
                    <a:pt x="12427" y="1413"/>
                    <a:pt x="16236" y="0"/>
                  </a:cubicBezTo>
                  <a:lnTo>
                    <a:pt x="7380" y="0"/>
                  </a:ln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id="{AFA1D7E3-CF7F-40F8-BF80-14E2A61690FA}"/>
                </a:ext>
              </a:extLst>
            </p:cNvPr>
            <p:cNvSpPr/>
            <p:nvPr/>
          </p:nvSpPr>
          <p:spPr>
            <a:xfrm>
              <a:off x="10169238" y="3735769"/>
              <a:ext cx="11069" cy="815"/>
            </a:xfrm>
            <a:custGeom>
              <a:avLst/>
              <a:gdLst>
                <a:gd name="connsiteX0" fmla="*/ 0 w 11069"/>
                <a:gd name="connsiteY0" fmla="*/ 0 h 815"/>
                <a:gd name="connsiteX1" fmla="*/ 0 w 11069"/>
                <a:gd name="connsiteY1" fmla="*/ 0 h 815"/>
                <a:gd name="connsiteX2" fmla="*/ 0 w 11069"/>
                <a:gd name="connsiteY2" fmla="*/ 0 h 815"/>
                <a:gd name="connsiteX3" fmla="*/ 0 w 11069"/>
                <a:gd name="connsiteY3" fmla="*/ 0 h 815"/>
                <a:gd name="connsiteX4" fmla="*/ 0 w 11069"/>
                <a:gd name="connsiteY4" fmla="*/ 0 h 815"/>
                <a:gd name="connsiteX5" fmla="*/ 0 w 11069"/>
                <a:gd name="connsiteY5" fmla="*/ 0 h 815"/>
                <a:gd name="connsiteX6" fmla="*/ 0 w 11069"/>
                <a:gd name="connsiteY6" fmla="*/ 0 h 815"/>
                <a:gd name="connsiteX7" fmla="*/ 0 w 11069"/>
                <a:gd name="connsiteY7" fmla="*/ 0 h 815"/>
                <a:gd name="connsiteX8" fmla="*/ 0 w 11069"/>
                <a:gd name="connsiteY8" fmla="*/ 0 h 815"/>
                <a:gd name="connsiteX9" fmla="*/ 0 w 11069"/>
                <a:gd name="connsiteY9" fmla="*/ 0 h 815"/>
                <a:gd name="connsiteX10" fmla="*/ 0 w 11069"/>
                <a:gd name="connsiteY10" fmla="*/ 0 h 815"/>
                <a:gd name="connsiteX11" fmla="*/ 11070 w 11069"/>
                <a:gd name="connsiteY11" fmla="*/ 0 h 815"/>
                <a:gd name="connsiteX12" fmla="*/ 2214 w 11069"/>
                <a:gd name="connsiteY12" fmla="*/ 0 h 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69" h="81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610" y="1088"/>
                    <a:pt x="7460" y="1088"/>
                    <a:pt x="11070" y="0"/>
                  </a:cubicBezTo>
                  <a:lnTo>
                    <a:pt x="2214" y="0"/>
                  </a:ln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id="{5D50363B-EBE3-4184-83C2-D5CBE246594B}"/>
                </a:ext>
              </a:extLst>
            </p:cNvPr>
            <p:cNvSpPr/>
            <p:nvPr/>
          </p:nvSpPr>
          <p:spPr>
            <a:xfrm>
              <a:off x="10164809" y="3735769"/>
              <a:ext cx="11070" cy="784"/>
            </a:xfrm>
            <a:custGeom>
              <a:avLst/>
              <a:gdLst>
                <a:gd name="connsiteX0" fmla="*/ 5166 w 11070"/>
                <a:gd name="connsiteY0" fmla="*/ 0 h 784"/>
                <a:gd name="connsiteX1" fmla="*/ 0 w 11070"/>
                <a:gd name="connsiteY1" fmla="*/ 0 h 784"/>
                <a:gd name="connsiteX2" fmla="*/ 0 w 11070"/>
                <a:gd name="connsiteY2" fmla="*/ 0 h 784"/>
                <a:gd name="connsiteX3" fmla="*/ 0 w 11070"/>
                <a:gd name="connsiteY3" fmla="*/ 0 h 784"/>
                <a:gd name="connsiteX4" fmla="*/ 0 w 11070"/>
                <a:gd name="connsiteY4" fmla="*/ 0 h 784"/>
                <a:gd name="connsiteX5" fmla="*/ 0 w 11070"/>
                <a:gd name="connsiteY5" fmla="*/ 0 h 784"/>
                <a:gd name="connsiteX6" fmla="*/ 0 w 11070"/>
                <a:gd name="connsiteY6" fmla="*/ 0 h 784"/>
                <a:gd name="connsiteX7" fmla="*/ 0 w 11070"/>
                <a:gd name="connsiteY7" fmla="*/ 0 h 784"/>
                <a:gd name="connsiteX8" fmla="*/ 0 w 11070"/>
                <a:gd name="connsiteY8" fmla="*/ 0 h 784"/>
                <a:gd name="connsiteX9" fmla="*/ 0 w 11070"/>
                <a:gd name="connsiteY9" fmla="*/ 0 h 784"/>
                <a:gd name="connsiteX10" fmla="*/ 11070 w 11070"/>
                <a:gd name="connsiteY10" fmla="*/ 0 h 784"/>
                <a:gd name="connsiteX11" fmla="*/ 2952 w 11070"/>
                <a:gd name="connsiteY11" fmla="*/ 0 h 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0" h="784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616" y="1046"/>
                    <a:pt x="7454" y="1046"/>
                    <a:pt x="11070" y="0"/>
                  </a:cubicBezTo>
                  <a:lnTo>
                    <a:pt x="2952" y="0"/>
                  </a:ln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id="{DB4312AB-E012-481F-AE84-6EDCAD45A49F}"/>
                </a:ext>
              </a:extLst>
            </p:cNvPr>
            <p:cNvSpPr/>
            <p:nvPr/>
          </p:nvSpPr>
          <p:spPr>
            <a:xfrm>
              <a:off x="10162595" y="3735769"/>
              <a:ext cx="11069" cy="523"/>
            </a:xfrm>
            <a:custGeom>
              <a:avLst/>
              <a:gdLst>
                <a:gd name="connsiteX0" fmla="*/ 8118 w 11069"/>
                <a:gd name="connsiteY0" fmla="*/ 0 h 523"/>
                <a:gd name="connsiteX1" fmla="*/ 3690 w 11069"/>
                <a:gd name="connsiteY1" fmla="*/ 0 h 523"/>
                <a:gd name="connsiteX2" fmla="*/ 0 w 11069"/>
                <a:gd name="connsiteY2" fmla="*/ 0 h 523"/>
                <a:gd name="connsiteX3" fmla="*/ 0 w 11069"/>
                <a:gd name="connsiteY3" fmla="*/ 0 h 523"/>
                <a:gd name="connsiteX4" fmla="*/ 0 w 11069"/>
                <a:gd name="connsiteY4" fmla="*/ 0 h 523"/>
                <a:gd name="connsiteX5" fmla="*/ 0 w 11069"/>
                <a:gd name="connsiteY5" fmla="*/ 0 h 523"/>
                <a:gd name="connsiteX6" fmla="*/ 0 w 11069"/>
                <a:gd name="connsiteY6" fmla="*/ 0 h 523"/>
                <a:gd name="connsiteX7" fmla="*/ 0 w 11069"/>
                <a:gd name="connsiteY7" fmla="*/ 0 h 523"/>
                <a:gd name="connsiteX8" fmla="*/ 0 w 11069"/>
                <a:gd name="connsiteY8" fmla="*/ 0 h 523"/>
                <a:gd name="connsiteX9" fmla="*/ 0 w 11069"/>
                <a:gd name="connsiteY9" fmla="*/ 0 h 523"/>
                <a:gd name="connsiteX10" fmla="*/ 11070 w 11069"/>
                <a:gd name="connsiteY10" fmla="*/ 0 h 523"/>
                <a:gd name="connsiteX11" fmla="*/ 3690 w 11069"/>
                <a:gd name="connsiteY11" fmla="*/ 0 h 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69" h="523">
                  <a:moveTo>
                    <a:pt x="8118" y="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657" y="698"/>
                    <a:pt x="7413" y="698"/>
                    <a:pt x="1107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id="{47E9298D-ACF2-4CBC-B983-6327FFDE4188}"/>
                </a:ext>
              </a:extLst>
            </p:cNvPr>
            <p:cNvSpPr/>
            <p:nvPr/>
          </p:nvSpPr>
          <p:spPr>
            <a:xfrm>
              <a:off x="10166286" y="3735032"/>
              <a:ext cx="11807" cy="815"/>
            </a:xfrm>
            <a:custGeom>
              <a:avLst/>
              <a:gdLst>
                <a:gd name="connsiteX0" fmla="*/ 4428 w 11807"/>
                <a:gd name="connsiteY0" fmla="*/ 0 h 815"/>
                <a:gd name="connsiteX1" fmla="*/ 0 w 11807"/>
                <a:gd name="connsiteY1" fmla="*/ 0 h 815"/>
                <a:gd name="connsiteX2" fmla="*/ 0 w 11807"/>
                <a:gd name="connsiteY2" fmla="*/ 0 h 815"/>
                <a:gd name="connsiteX3" fmla="*/ 0 w 11807"/>
                <a:gd name="connsiteY3" fmla="*/ 0 h 815"/>
                <a:gd name="connsiteX4" fmla="*/ 0 w 11807"/>
                <a:gd name="connsiteY4" fmla="*/ 0 h 815"/>
                <a:gd name="connsiteX5" fmla="*/ 0 w 11807"/>
                <a:gd name="connsiteY5" fmla="*/ 0 h 815"/>
                <a:gd name="connsiteX6" fmla="*/ 0 w 11807"/>
                <a:gd name="connsiteY6" fmla="*/ 0 h 815"/>
                <a:gd name="connsiteX7" fmla="*/ 0 w 11807"/>
                <a:gd name="connsiteY7" fmla="*/ 0 h 815"/>
                <a:gd name="connsiteX8" fmla="*/ 0 w 11807"/>
                <a:gd name="connsiteY8" fmla="*/ 0 h 815"/>
                <a:gd name="connsiteX9" fmla="*/ 0 w 11807"/>
                <a:gd name="connsiteY9" fmla="*/ 0 h 815"/>
                <a:gd name="connsiteX10" fmla="*/ 738 w 11807"/>
                <a:gd name="connsiteY10" fmla="*/ 0 h 815"/>
                <a:gd name="connsiteX11" fmla="*/ 11808 w 11807"/>
                <a:gd name="connsiteY11" fmla="*/ 0 h 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07" h="815">
                  <a:moveTo>
                    <a:pt x="442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" y="0"/>
                  </a:lnTo>
                  <a:cubicBezTo>
                    <a:pt x="4348" y="1088"/>
                    <a:pt x="8198" y="1088"/>
                    <a:pt x="11808" y="0"/>
                  </a:cubicBezTo>
                  <a:close/>
                </a:path>
              </a:pathLst>
            </a:custGeom>
            <a:solidFill>
              <a:srgbClr val="23457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id="{DF9E3382-09FE-4587-82DC-1F27956896A6}"/>
                </a:ext>
              </a:extLst>
            </p:cNvPr>
            <p:cNvSpPr/>
            <p:nvPr/>
          </p:nvSpPr>
          <p:spPr>
            <a:xfrm>
              <a:off x="10162595" y="3735032"/>
              <a:ext cx="11069" cy="551"/>
            </a:xfrm>
            <a:custGeom>
              <a:avLst/>
              <a:gdLst>
                <a:gd name="connsiteX0" fmla="*/ 8856 w 11069"/>
                <a:gd name="connsiteY0" fmla="*/ 0 h 551"/>
                <a:gd name="connsiteX1" fmla="*/ 0 w 11069"/>
                <a:gd name="connsiteY1" fmla="*/ 0 h 551"/>
                <a:gd name="connsiteX2" fmla="*/ 0 w 11069"/>
                <a:gd name="connsiteY2" fmla="*/ 0 h 551"/>
                <a:gd name="connsiteX3" fmla="*/ 0 w 11069"/>
                <a:gd name="connsiteY3" fmla="*/ 0 h 551"/>
                <a:gd name="connsiteX4" fmla="*/ 0 w 11069"/>
                <a:gd name="connsiteY4" fmla="*/ 0 h 551"/>
                <a:gd name="connsiteX5" fmla="*/ 0 w 11069"/>
                <a:gd name="connsiteY5" fmla="*/ 0 h 551"/>
                <a:gd name="connsiteX6" fmla="*/ 0 w 11069"/>
                <a:gd name="connsiteY6" fmla="*/ 0 h 551"/>
                <a:gd name="connsiteX7" fmla="*/ 0 w 11069"/>
                <a:gd name="connsiteY7" fmla="*/ 0 h 551"/>
                <a:gd name="connsiteX8" fmla="*/ 0 w 11069"/>
                <a:gd name="connsiteY8" fmla="*/ 0 h 551"/>
                <a:gd name="connsiteX9" fmla="*/ 11070 w 11069"/>
                <a:gd name="connsiteY9" fmla="*/ 0 h 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69" h="551">
                  <a:moveTo>
                    <a:pt x="88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653" y="736"/>
                    <a:pt x="7417" y="736"/>
                    <a:pt x="11070" y="0"/>
                  </a:cubicBezTo>
                  <a:close/>
                </a:path>
              </a:pathLst>
            </a:custGeom>
            <a:solidFill>
              <a:srgbClr val="23457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id="{67EDD73B-3821-4F5E-9D69-15F5C8013E76}"/>
                </a:ext>
              </a:extLst>
            </p:cNvPr>
            <p:cNvSpPr/>
            <p:nvPr/>
          </p:nvSpPr>
          <p:spPr>
            <a:xfrm>
              <a:off x="10162595" y="3735032"/>
              <a:ext cx="11069" cy="551"/>
            </a:xfrm>
            <a:custGeom>
              <a:avLst/>
              <a:gdLst>
                <a:gd name="connsiteX0" fmla="*/ 9594 w 11069"/>
                <a:gd name="connsiteY0" fmla="*/ 0 h 551"/>
                <a:gd name="connsiteX1" fmla="*/ 0 w 11069"/>
                <a:gd name="connsiteY1" fmla="*/ 0 h 551"/>
                <a:gd name="connsiteX2" fmla="*/ 0 w 11069"/>
                <a:gd name="connsiteY2" fmla="*/ 0 h 551"/>
                <a:gd name="connsiteX3" fmla="*/ 0 w 11069"/>
                <a:gd name="connsiteY3" fmla="*/ 0 h 551"/>
                <a:gd name="connsiteX4" fmla="*/ 0 w 11069"/>
                <a:gd name="connsiteY4" fmla="*/ 0 h 551"/>
                <a:gd name="connsiteX5" fmla="*/ 0 w 11069"/>
                <a:gd name="connsiteY5" fmla="*/ 0 h 551"/>
                <a:gd name="connsiteX6" fmla="*/ 0 w 11069"/>
                <a:gd name="connsiteY6" fmla="*/ 0 h 551"/>
                <a:gd name="connsiteX7" fmla="*/ 0 w 11069"/>
                <a:gd name="connsiteY7" fmla="*/ 0 h 551"/>
                <a:gd name="connsiteX8" fmla="*/ 0 w 11069"/>
                <a:gd name="connsiteY8" fmla="*/ 0 h 551"/>
                <a:gd name="connsiteX9" fmla="*/ 11070 w 11069"/>
                <a:gd name="connsiteY9" fmla="*/ 0 h 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69" h="551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653" y="736"/>
                    <a:pt x="7417" y="736"/>
                    <a:pt x="11070" y="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id="{B87E3E9A-0E55-4D0D-B7A5-3280C21E17AE}"/>
                </a:ext>
              </a:extLst>
            </p:cNvPr>
            <p:cNvSpPr/>
            <p:nvPr/>
          </p:nvSpPr>
          <p:spPr>
            <a:xfrm>
              <a:off x="10158167" y="3729865"/>
              <a:ext cx="19926" cy="5523"/>
            </a:xfrm>
            <a:custGeom>
              <a:avLst/>
              <a:gdLst>
                <a:gd name="connsiteX0" fmla="*/ 14022 w 19926"/>
                <a:gd name="connsiteY0" fmla="*/ 5166 h 5523"/>
                <a:gd name="connsiteX1" fmla="*/ 0 w 19926"/>
                <a:gd name="connsiteY1" fmla="*/ 0 h 5523"/>
                <a:gd name="connsiteX2" fmla="*/ 0 w 19926"/>
                <a:gd name="connsiteY2" fmla="*/ 0 h 5523"/>
                <a:gd name="connsiteX3" fmla="*/ 19926 w 19926"/>
                <a:gd name="connsiteY3" fmla="*/ 5166 h 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6" h="5523">
                  <a:moveTo>
                    <a:pt x="14022" y="5166"/>
                  </a:moveTo>
                  <a:cubicBezTo>
                    <a:pt x="8950" y="4821"/>
                    <a:pt x="4083" y="3028"/>
                    <a:pt x="0" y="0"/>
                  </a:cubicBezTo>
                  <a:lnTo>
                    <a:pt x="0" y="0"/>
                  </a:lnTo>
                  <a:cubicBezTo>
                    <a:pt x="5598" y="4493"/>
                    <a:pt x="12851" y="6373"/>
                    <a:pt x="19926" y="5166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id="{B7708E0F-EA7C-4523-B243-48D072D8F996}"/>
                </a:ext>
              </a:extLst>
            </p:cNvPr>
            <p:cNvSpPr/>
            <p:nvPr/>
          </p:nvSpPr>
          <p:spPr>
            <a:xfrm>
              <a:off x="10160382" y="3698132"/>
              <a:ext cx="11069" cy="25092"/>
            </a:xfrm>
            <a:custGeom>
              <a:avLst/>
              <a:gdLst>
                <a:gd name="connsiteX0" fmla="*/ 11070 w 11069"/>
                <a:gd name="connsiteY0" fmla="*/ 25092 h 25092"/>
                <a:gd name="connsiteX1" fmla="*/ 0 w 11069"/>
                <a:gd name="connsiteY1" fmla="*/ 14760 h 25092"/>
                <a:gd name="connsiteX2" fmla="*/ 0 w 11069"/>
                <a:gd name="connsiteY2" fmla="*/ 0 h 25092"/>
                <a:gd name="connsiteX3" fmla="*/ 0 w 11069"/>
                <a:gd name="connsiteY3" fmla="*/ 0 h 25092"/>
                <a:gd name="connsiteX4" fmla="*/ 0 w 11069"/>
                <a:gd name="connsiteY4" fmla="*/ 14760 h 25092"/>
                <a:gd name="connsiteX5" fmla="*/ 11070 w 11069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69" h="25092">
                  <a:moveTo>
                    <a:pt x="11070" y="25092"/>
                  </a:moveTo>
                  <a:cubicBezTo>
                    <a:pt x="6120" y="23311"/>
                    <a:pt x="2117" y="19576"/>
                    <a:pt x="0" y="14760"/>
                  </a:cubicBezTo>
                  <a:cubicBezTo>
                    <a:pt x="0" y="14760"/>
                    <a:pt x="0" y="73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546"/>
                    <a:pt x="0" y="14760"/>
                  </a:cubicBezTo>
                  <a:cubicBezTo>
                    <a:pt x="2117" y="19576"/>
                    <a:pt x="6120" y="23311"/>
                    <a:pt x="11070" y="25092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id="{36345FA3-5379-4A77-AFB0-8992593FA88B}"/>
                </a:ext>
              </a:extLst>
            </p:cNvPr>
            <p:cNvSpPr/>
            <p:nvPr/>
          </p:nvSpPr>
          <p:spPr>
            <a:xfrm>
              <a:off x="10160382" y="3698132"/>
              <a:ext cx="11069" cy="25092"/>
            </a:xfrm>
            <a:custGeom>
              <a:avLst/>
              <a:gdLst>
                <a:gd name="connsiteX0" fmla="*/ 11070 w 11069"/>
                <a:gd name="connsiteY0" fmla="*/ 25092 h 25092"/>
                <a:gd name="connsiteX1" fmla="*/ 0 w 11069"/>
                <a:gd name="connsiteY1" fmla="*/ 14760 h 25092"/>
                <a:gd name="connsiteX2" fmla="*/ 0 w 11069"/>
                <a:gd name="connsiteY2" fmla="*/ 0 h 25092"/>
                <a:gd name="connsiteX3" fmla="*/ 0 w 11069"/>
                <a:gd name="connsiteY3" fmla="*/ 0 h 25092"/>
                <a:gd name="connsiteX4" fmla="*/ 0 w 11069"/>
                <a:gd name="connsiteY4" fmla="*/ 14022 h 25092"/>
                <a:gd name="connsiteX5" fmla="*/ 11070 w 11069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69" h="25092">
                  <a:moveTo>
                    <a:pt x="11070" y="25092"/>
                  </a:moveTo>
                  <a:cubicBezTo>
                    <a:pt x="6206" y="23172"/>
                    <a:pt x="2249" y="19481"/>
                    <a:pt x="0" y="14760"/>
                  </a:cubicBezTo>
                  <a:cubicBezTo>
                    <a:pt x="0" y="14760"/>
                    <a:pt x="0" y="73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546"/>
                    <a:pt x="0" y="14022"/>
                  </a:cubicBezTo>
                  <a:cubicBezTo>
                    <a:pt x="1864" y="19172"/>
                    <a:pt x="5919" y="23228"/>
                    <a:pt x="11070" y="25092"/>
                  </a:cubicBez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id="{2E5F40C7-D1BE-4EE1-9B01-E68083295437}"/>
                </a:ext>
              </a:extLst>
            </p:cNvPr>
            <p:cNvSpPr/>
            <p:nvPr/>
          </p:nvSpPr>
          <p:spPr>
            <a:xfrm>
              <a:off x="10160197" y="3698132"/>
              <a:ext cx="11254" cy="25092"/>
            </a:xfrm>
            <a:custGeom>
              <a:avLst/>
              <a:gdLst>
                <a:gd name="connsiteX0" fmla="*/ 11254 w 11254"/>
                <a:gd name="connsiteY0" fmla="*/ 25092 h 25092"/>
                <a:gd name="connsiteX1" fmla="*/ 184 w 11254"/>
                <a:gd name="connsiteY1" fmla="*/ 14760 h 25092"/>
                <a:gd name="connsiteX2" fmla="*/ 184 w 11254"/>
                <a:gd name="connsiteY2" fmla="*/ 0 h 25092"/>
                <a:gd name="connsiteX3" fmla="*/ 184 w 11254"/>
                <a:gd name="connsiteY3" fmla="*/ 0 h 25092"/>
                <a:gd name="connsiteX4" fmla="*/ 184 w 11254"/>
                <a:gd name="connsiteY4" fmla="*/ 14022 h 25092"/>
                <a:gd name="connsiteX5" fmla="*/ 11254 w 11254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54" h="25092">
                  <a:moveTo>
                    <a:pt x="11254" y="25092"/>
                  </a:moveTo>
                  <a:cubicBezTo>
                    <a:pt x="6429" y="23112"/>
                    <a:pt x="2492" y="19438"/>
                    <a:pt x="184" y="14760"/>
                  </a:cubicBezTo>
                  <a:cubicBezTo>
                    <a:pt x="184" y="14760"/>
                    <a:pt x="184" y="738"/>
                    <a:pt x="184" y="0"/>
                  </a:cubicBezTo>
                  <a:lnTo>
                    <a:pt x="184" y="0"/>
                  </a:lnTo>
                  <a:cubicBezTo>
                    <a:pt x="-61" y="4671"/>
                    <a:pt x="-61" y="9351"/>
                    <a:pt x="184" y="14022"/>
                  </a:cubicBezTo>
                  <a:cubicBezTo>
                    <a:pt x="2640" y="18768"/>
                    <a:pt x="6508" y="22636"/>
                    <a:pt x="11254" y="25092"/>
                  </a:cubicBez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id="{A912BBC8-CAEE-4A9F-9739-3BA3CFAB4132}"/>
                </a:ext>
              </a:extLst>
            </p:cNvPr>
            <p:cNvSpPr/>
            <p:nvPr/>
          </p:nvSpPr>
          <p:spPr>
            <a:xfrm>
              <a:off x="10160176" y="3698132"/>
              <a:ext cx="11275" cy="25092"/>
            </a:xfrm>
            <a:custGeom>
              <a:avLst/>
              <a:gdLst>
                <a:gd name="connsiteX0" fmla="*/ 11276 w 11275"/>
                <a:gd name="connsiteY0" fmla="*/ 25092 h 25092"/>
                <a:gd name="connsiteX1" fmla="*/ 206 w 11275"/>
                <a:gd name="connsiteY1" fmla="*/ 14022 h 25092"/>
                <a:gd name="connsiteX2" fmla="*/ 206 w 11275"/>
                <a:gd name="connsiteY2" fmla="*/ 0 h 25092"/>
                <a:gd name="connsiteX3" fmla="*/ 206 w 11275"/>
                <a:gd name="connsiteY3" fmla="*/ 0 h 25092"/>
                <a:gd name="connsiteX4" fmla="*/ 206 w 11275"/>
                <a:gd name="connsiteY4" fmla="*/ 14022 h 25092"/>
                <a:gd name="connsiteX5" fmla="*/ 10538 w 11275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75" h="25092">
                  <a:moveTo>
                    <a:pt x="11276" y="25092"/>
                  </a:moveTo>
                  <a:cubicBezTo>
                    <a:pt x="6320" y="22933"/>
                    <a:pt x="2365" y="18978"/>
                    <a:pt x="206" y="14022"/>
                  </a:cubicBezTo>
                  <a:cubicBezTo>
                    <a:pt x="-69" y="9352"/>
                    <a:pt x="-69" y="4670"/>
                    <a:pt x="206" y="0"/>
                  </a:cubicBezTo>
                  <a:lnTo>
                    <a:pt x="206" y="0"/>
                  </a:lnTo>
                  <a:cubicBezTo>
                    <a:pt x="206" y="0"/>
                    <a:pt x="206" y="12546"/>
                    <a:pt x="206" y="14022"/>
                  </a:cubicBezTo>
                  <a:cubicBezTo>
                    <a:pt x="2242" y="18812"/>
                    <a:pt x="5900" y="22731"/>
                    <a:pt x="10538" y="25092"/>
                  </a:cubicBez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id="{CAD1DEA9-4A6F-4AF7-8D18-506FBDF0246F}"/>
                </a:ext>
              </a:extLst>
            </p:cNvPr>
            <p:cNvSpPr/>
            <p:nvPr/>
          </p:nvSpPr>
          <p:spPr>
            <a:xfrm>
              <a:off x="10160686" y="3698132"/>
              <a:ext cx="10765" cy="25092"/>
            </a:xfrm>
            <a:custGeom>
              <a:avLst/>
              <a:gdLst>
                <a:gd name="connsiteX0" fmla="*/ 10766 w 10765"/>
                <a:gd name="connsiteY0" fmla="*/ 25092 h 25092"/>
                <a:gd name="connsiteX1" fmla="*/ 434 w 10765"/>
                <a:gd name="connsiteY1" fmla="*/ 14022 h 25092"/>
                <a:gd name="connsiteX2" fmla="*/ 434 w 10765"/>
                <a:gd name="connsiteY2" fmla="*/ 0 h 25092"/>
                <a:gd name="connsiteX3" fmla="*/ 434 w 10765"/>
                <a:gd name="connsiteY3" fmla="*/ 0 h 25092"/>
                <a:gd name="connsiteX4" fmla="*/ 434 w 10765"/>
                <a:gd name="connsiteY4" fmla="*/ 14022 h 25092"/>
                <a:gd name="connsiteX5" fmla="*/ 10766 w 10765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65" h="25092">
                  <a:moveTo>
                    <a:pt x="10766" y="25092"/>
                  </a:moveTo>
                  <a:cubicBezTo>
                    <a:pt x="6045" y="22843"/>
                    <a:pt x="2353" y="18886"/>
                    <a:pt x="434" y="14022"/>
                  </a:cubicBezTo>
                  <a:cubicBezTo>
                    <a:pt x="-145" y="9366"/>
                    <a:pt x="-145" y="4656"/>
                    <a:pt x="434" y="0"/>
                  </a:cubicBezTo>
                  <a:lnTo>
                    <a:pt x="434" y="0"/>
                  </a:lnTo>
                  <a:cubicBezTo>
                    <a:pt x="434" y="0"/>
                    <a:pt x="434" y="12546"/>
                    <a:pt x="434" y="14022"/>
                  </a:cubicBezTo>
                  <a:cubicBezTo>
                    <a:pt x="2570" y="18746"/>
                    <a:pt x="6200" y="22636"/>
                    <a:pt x="10766" y="25092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id="{088560AA-A54B-47EE-8886-2054DCC211A0}"/>
                </a:ext>
              </a:extLst>
            </p:cNvPr>
            <p:cNvSpPr/>
            <p:nvPr/>
          </p:nvSpPr>
          <p:spPr>
            <a:xfrm>
              <a:off x="10160934" y="3698132"/>
              <a:ext cx="10517" cy="25092"/>
            </a:xfrm>
            <a:custGeom>
              <a:avLst/>
              <a:gdLst>
                <a:gd name="connsiteX0" fmla="*/ 10517 w 10517"/>
                <a:gd name="connsiteY0" fmla="*/ 25092 h 25092"/>
                <a:gd name="connsiteX1" fmla="*/ 185 w 10517"/>
                <a:gd name="connsiteY1" fmla="*/ 14022 h 25092"/>
                <a:gd name="connsiteX2" fmla="*/ 185 w 10517"/>
                <a:gd name="connsiteY2" fmla="*/ 0 h 25092"/>
                <a:gd name="connsiteX3" fmla="*/ 185 w 10517"/>
                <a:gd name="connsiteY3" fmla="*/ 0 h 25092"/>
                <a:gd name="connsiteX4" fmla="*/ 185 w 10517"/>
                <a:gd name="connsiteY4" fmla="*/ 14022 h 25092"/>
                <a:gd name="connsiteX5" fmla="*/ 10517 w 10517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17" h="25092">
                  <a:moveTo>
                    <a:pt x="10517" y="25092"/>
                  </a:moveTo>
                  <a:cubicBezTo>
                    <a:pt x="5879" y="22731"/>
                    <a:pt x="2222" y="18812"/>
                    <a:pt x="185" y="14022"/>
                  </a:cubicBezTo>
                  <a:cubicBezTo>
                    <a:pt x="-62" y="9351"/>
                    <a:pt x="-62" y="4671"/>
                    <a:pt x="185" y="0"/>
                  </a:cubicBezTo>
                  <a:lnTo>
                    <a:pt x="185" y="0"/>
                  </a:lnTo>
                  <a:cubicBezTo>
                    <a:pt x="185" y="0"/>
                    <a:pt x="185" y="12546"/>
                    <a:pt x="185" y="14022"/>
                  </a:cubicBezTo>
                  <a:cubicBezTo>
                    <a:pt x="2222" y="18812"/>
                    <a:pt x="5879" y="22731"/>
                    <a:pt x="10517" y="25092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id="{9398E946-A8EC-4F91-8532-6C267E7A2A36}"/>
                </a:ext>
              </a:extLst>
            </p:cNvPr>
            <p:cNvSpPr/>
            <p:nvPr/>
          </p:nvSpPr>
          <p:spPr>
            <a:xfrm>
              <a:off x="10160934" y="3698132"/>
              <a:ext cx="10517" cy="25092"/>
            </a:xfrm>
            <a:custGeom>
              <a:avLst/>
              <a:gdLst>
                <a:gd name="connsiteX0" fmla="*/ 10517 w 10517"/>
                <a:gd name="connsiteY0" fmla="*/ 25092 h 25092"/>
                <a:gd name="connsiteX1" fmla="*/ 185 w 10517"/>
                <a:gd name="connsiteY1" fmla="*/ 14022 h 25092"/>
                <a:gd name="connsiteX2" fmla="*/ 185 w 10517"/>
                <a:gd name="connsiteY2" fmla="*/ 0 h 25092"/>
                <a:gd name="connsiteX3" fmla="*/ 185 w 10517"/>
                <a:gd name="connsiteY3" fmla="*/ 0 h 25092"/>
                <a:gd name="connsiteX4" fmla="*/ 185 w 10517"/>
                <a:gd name="connsiteY4" fmla="*/ 14022 h 25092"/>
                <a:gd name="connsiteX5" fmla="*/ 10517 w 10517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17" h="25092">
                  <a:moveTo>
                    <a:pt x="10517" y="25092"/>
                  </a:moveTo>
                  <a:cubicBezTo>
                    <a:pt x="5985" y="22594"/>
                    <a:pt x="2365" y="18716"/>
                    <a:pt x="185" y="14022"/>
                  </a:cubicBezTo>
                  <a:cubicBezTo>
                    <a:pt x="-62" y="9351"/>
                    <a:pt x="-62" y="4671"/>
                    <a:pt x="185" y="0"/>
                  </a:cubicBezTo>
                  <a:lnTo>
                    <a:pt x="185" y="0"/>
                  </a:lnTo>
                  <a:cubicBezTo>
                    <a:pt x="185" y="0"/>
                    <a:pt x="185" y="11808"/>
                    <a:pt x="185" y="14022"/>
                  </a:cubicBezTo>
                  <a:cubicBezTo>
                    <a:pt x="2636" y="18528"/>
                    <a:pt x="6190" y="22337"/>
                    <a:pt x="10517" y="25092"/>
                  </a:cubicBez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id="{D036C0D8-B7CA-48FF-8846-D39DBE5DF767}"/>
                </a:ext>
              </a:extLst>
            </p:cNvPr>
            <p:cNvSpPr/>
            <p:nvPr/>
          </p:nvSpPr>
          <p:spPr>
            <a:xfrm>
              <a:off x="10160811" y="3698132"/>
              <a:ext cx="10640" cy="25092"/>
            </a:xfrm>
            <a:custGeom>
              <a:avLst/>
              <a:gdLst>
                <a:gd name="connsiteX0" fmla="*/ 10641 w 10640"/>
                <a:gd name="connsiteY0" fmla="*/ 25092 h 25092"/>
                <a:gd name="connsiteX1" fmla="*/ 309 w 10640"/>
                <a:gd name="connsiteY1" fmla="*/ 14022 h 25092"/>
                <a:gd name="connsiteX2" fmla="*/ 309 w 10640"/>
                <a:gd name="connsiteY2" fmla="*/ 0 h 25092"/>
                <a:gd name="connsiteX3" fmla="*/ 309 w 10640"/>
                <a:gd name="connsiteY3" fmla="*/ 0 h 25092"/>
                <a:gd name="connsiteX4" fmla="*/ 309 w 10640"/>
                <a:gd name="connsiteY4" fmla="*/ 14022 h 25092"/>
                <a:gd name="connsiteX5" fmla="*/ 9903 w 10640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0" h="25092">
                  <a:moveTo>
                    <a:pt x="10641" y="25092"/>
                  </a:moveTo>
                  <a:cubicBezTo>
                    <a:pt x="6270" y="22390"/>
                    <a:pt x="2703" y="18568"/>
                    <a:pt x="309" y="14022"/>
                  </a:cubicBezTo>
                  <a:cubicBezTo>
                    <a:pt x="309" y="14022"/>
                    <a:pt x="309" y="738"/>
                    <a:pt x="309" y="0"/>
                  </a:cubicBezTo>
                  <a:lnTo>
                    <a:pt x="309" y="0"/>
                  </a:lnTo>
                  <a:cubicBezTo>
                    <a:pt x="-103" y="4665"/>
                    <a:pt x="-103" y="9357"/>
                    <a:pt x="309" y="14022"/>
                  </a:cubicBezTo>
                  <a:cubicBezTo>
                    <a:pt x="2600" y="18409"/>
                    <a:pt x="5885" y="22201"/>
                    <a:pt x="9903" y="25092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id="{52C5B02E-AAD5-47C3-AC9F-C4B0983BE421}"/>
                </a:ext>
              </a:extLst>
            </p:cNvPr>
            <p:cNvSpPr/>
            <p:nvPr/>
          </p:nvSpPr>
          <p:spPr>
            <a:xfrm>
              <a:off x="10157430" y="3698132"/>
              <a:ext cx="14021" cy="25092"/>
            </a:xfrm>
            <a:custGeom>
              <a:avLst/>
              <a:gdLst>
                <a:gd name="connsiteX0" fmla="*/ 14022 w 14021"/>
                <a:gd name="connsiteY0" fmla="*/ 25092 h 25092"/>
                <a:gd name="connsiteX1" fmla="*/ 4428 w 14021"/>
                <a:gd name="connsiteY1" fmla="*/ 14022 h 25092"/>
                <a:gd name="connsiteX2" fmla="*/ 0 w 14021"/>
                <a:gd name="connsiteY2" fmla="*/ 0 h 25092"/>
                <a:gd name="connsiteX3" fmla="*/ 0 w 14021"/>
                <a:gd name="connsiteY3" fmla="*/ 0 h 25092"/>
                <a:gd name="connsiteX4" fmla="*/ 0 w 14021"/>
                <a:gd name="connsiteY4" fmla="*/ 13284 h 25092"/>
                <a:gd name="connsiteX5" fmla="*/ 9594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14022" y="25092"/>
                  </a:moveTo>
                  <a:cubicBezTo>
                    <a:pt x="9823" y="22405"/>
                    <a:pt x="6491" y="18561"/>
                    <a:pt x="4428" y="14022"/>
                  </a:cubicBezTo>
                  <a:cubicBezTo>
                    <a:pt x="4428" y="14022"/>
                    <a:pt x="4428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1808"/>
                    <a:pt x="0" y="13284"/>
                  </a:cubicBezTo>
                  <a:cubicBezTo>
                    <a:pt x="1757" y="18199"/>
                    <a:pt x="5142" y="22366"/>
                    <a:pt x="9594" y="25092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id="{C069508C-6E61-43E4-B900-E58F8B1526F0}"/>
                </a:ext>
              </a:extLst>
            </p:cNvPr>
            <p:cNvSpPr/>
            <p:nvPr/>
          </p:nvSpPr>
          <p:spPr>
            <a:xfrm>
              <a:off x="10157430" y="3698132"/>
              <a:ext cx="14021" cy="25092"/>
            </a:xfrm>
            <a:custGeom>
              <a:avLst/>
              <a:gdLst>
                <a:gd name="connsiteX0" fmla="*/ 14022 w 14021"/>
                <a:gd name="connsiteY0" fmla="*/ 25092 h 25092"/>
                <a:gd name="connsiteX1" fmla="*/ 4428 w 14021"/>
                <a:gd name="connsiteY1" fmla="*/ 14022 h 25092"/>
                <a:gd name="connsiteX2" fmla="*/ 0 w 14021"/>
                <a:gd name="connsiteY2" fmla="*/ 0 h 25092"/>
                <a:gd name="connsiteX3" fmla="*/ 0 w 14021"/>
                <a:gd name="connsiteY3" fmla="*/ 0 h 25092"/>
                <a:gd name="connsiteX4" fmla="*/ 0 w 14021"/>
                <a:gd name="connsiteY4" fmla="*/ 13284 h 25092"/>
                <a:gd name="connsiteX5" fmla="*/ 9594 w 14021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5092">
                  <a:moveTo>
                    <a:pt x="14022" y="25092"/>
                  </a:moveTo>
                  <a:cubicBezTo>
                    <a:pt x="7380" y="19188"/>
                    <a:pt x="5166" y="16236"/>
                    <a:pt x="4428" y="14022"/>
                  </a:cubicBezTo>
                  <a:cubicBezTo>
                    <a:pt x="3690" y="11808"/>
                    <a:pt x="4428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1808"/>
                    <a:pt x="0" y="13284"/>
                  </a:cubicBezTo>
                  <a:cubicBezTo>
                    <a:pt x="2167" y="17956"/>
                    <a:pt x="5465" y="22015"/>
                    <a:pt x="9594" y="25092"/>
                  </a:cubicBez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id="{1EA1E9EE-4972-41E4-BE28-C069B867A51F}"/>
                </a:ext>
              </a:extLst>
            </p:cNvPr>
            <p:cNvSpPr/>
            <p:nvPr/>
          </p:nvSpPr>
          <p:spPr>
            <a:xfrm>
              <a:off x="10157430" y="3698132"/>
              <a:ext cx="14021" cy="24353"/>
            </a:xfrm>
            <a:custGeom>
              <a:avLst/>
              <a:gdLst>
                <a:gd name="connsiteX0" fmla="*/ 14022 w 14021"/>
                <a:gd name="connsiteY0" fmla="*/ 24354 h 24353"/>
                <a:gd name="connsiteX1" fmla="*/ 4428 w 14021"/>
                <a:gd name="connsiteY1" fmla="*/ 14022 h 24353"/>
                <a:gd name="connsiteX2" fmla="*/ 0 w 14021"/>
                <a:gd name="connsiteY2" fmla="*/ 0 h 24353"/>
                <a:gd name="connsiteX3" fmla="*/ 0 w 14021"/>
                <a:gd name="connsiteY3" fmla="*/ 0 h 24353"/>
                <a:gd name="connsiteX4" fmla="*/ 0 w 14021"/>
                <a:gd name="connsiteY4" fmla="*/ 13284 h 24353"/>
                <a:gd name="connsiteX5" fmla="*/ 9594 w 14021"/>
                <a:gd name="connsiteY5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24353">
                  <a:moveTo>
                    <a:pt x="14022" y="24354"/>
                  </a:moveTo>
                  <a:cubicBezTo>
                    <a:pt x="10106" y="21654"/>
                    <a:pt x="6831" y="18127"/>
                    <a:pt x="4428" y="14022"/>
                  </a:cubicBezTo>
                  <a:cubicBezTo>
                    <a:pt x="3275" y="9252"/>
                    <a:pt x="1796" y="4567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1808"/>
                    <a:pt x="0" y="13284"/>
                  </a:cubicBezTo>
                  <a:cubicBezTo>
                    <a:pt x="2354" y="17628"/>
                    <a:pt x="5629" y="21406"/>
                    <a:pt x="9594" y="24354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id="{1DAED47E-930C-47A7-80FF-5263CADBA3BC}"/>
                </a:ext>
              </a:extLst>
            </p:cNvPr>
            <p:cNvSpPr/>
            <p:nvPr/>
          </p:nvSpPr>
          <p:spPr>
            <a:xfrm>
              <a:off x="10158167" y="3698132"/>
              <a:ext cx="13284" cy="24353"/>
            </a:xfrm>
            <a:custGeom>
              <a:avLst/>
              <a:gdLst>
                <a:gd name="connsiteX0" fmla="*/ 13284 w 13284"/>
                <a:gd name="connsiteY0" fmla="*/ 24354 h 24353"/>
                <a:gd name="connsiteX1" fmla="*/ 4428 w 13284"/>
                <a:gd name="connsiteY1" fmla="*/ 14022 h 24353"/>
                <a:gd name="connsiteX2" fmla="*/ 0 w 13284"/>
                <a:gd name="connsiteY2" fmla="*/ 0 h 24353"/>
                <a:gd name="connsiteX3" fmla="*/ 0 w 13284"/>
                <a:gd name="connsiteY3" fmla="*/ 0 h 24353"/>
                <a:gd name="connsiteX4" fmla="*/ 0 w 13284"/>
                <a:gd name="connsiteY4" fmla="*/ 13284 h 24353"/>
                <a:gd name="connsiteX5" fmla="*/ 9594 w 13284"/>
                <a:gd name="connsiteY5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4" h="24353">
                  <a:moveTo>
                    <a:pt x="13284" y="24354"/>
                  </a:moveTo>
                  <a:cubicBezTo>
                    <a:pt x="6642" y="19188"/>
                    <a:pt x="5166" y="16236"/>
                    <a:pt x="4428" y="14022"/>
                  </a:cubicBezTo>
                  <a:cubicBezTo>
                    <a:pt x="2596" y="9469"/>
                    <a:pt x="1115" y="478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1808"/>
                    <a:pt x="0" y="13284"/>
                  </a:cubicBezTo>
                  <a:cubicBezTo>
                    <a:pt x="2354" y="17628"/>
                    <a:pt x="5629" y="21406"/>
                    <a:pt x="9594" y="24354"/>
                  </a:cubicBez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id="{3B01E31A-DBC1-448F-9C28-9051D970330B}"/>
                </a:ext>
              </a:extLst>
            </p:cNvPr>
            <p:cNvSpPr/>
            <p:nvPr/>
          </p:nvSpPr>
          <p:spPr>
            <a:xfrm>
              <a:off x="10158167" y="3698132"/>
              <a:ext cx="13284" cy="24353"/>
            </a:xfrm>
            <a:custGeom>
              <a:avLst/>
              <a:gdLst>
                <a:gd name="connsiteX0" fmla="*/ 13284 w 13284"/>
                <a:gd name="connsiteY0" fmla="*/ 24354 h 24353"/>
                <a:gd name="connsiteX1" fmla="*/ 4428 w 13284"/>
                <a:gd name="connsiteY1" fmla="*/ 14022 h 24353"/>
                <a:gd name="connsiteX2" fmla="*/ 0 w 13284"/>
                <a:gd name="connsiteY2" fmla="*/ 0 h 24353"/>
                <a:gd name="connsiteX3" fmla="*/ 0 w 13284"/>
                <a:gd name="connsiteY3" fmla="*/ 0 h 24353"/>
                <a:gd name="connsiteX4" fmla="*/ 4428 w 13284"/>
                <a:gd name="connsiteY4" fmla="*/ 13284 h 24353"/>
                <a:gd name="connsiteX5" fmla="*/ 13284 w 13284"/>
                <a:gd name="connsiteY5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4" h="24353">
                  <a:moveTo>
                    <a:pt x="13284" y="24354"/>
                  </a:moveTo>
                  <a:cubicBezTo>
                    <a:pt x="9651" y="21558"/>
                    <a:pt x="6635" y="18040"/>
                    <a:pt x="4428" y="14022"/>
                  </a:cubicBezTo>
                  <a:cubicBezTo>
                    <a:pt x="2596" y="9469"/>
                    <a:pt x="1115" y="4781"/>
                    <a:pt x="0" y="0"/>
                  </a:cubicBezTo>
                  <a:lnTo>
                    <a:pt x="0" y="0"/>
                  </a:lnTo>
                  <a:cubicBezTo>
                    <a:pt x="1024" y="4566"/>
                    <a:pt x="2508" y="9017"/>
                    <a:pt x="4428" y="13284"/>
                  </a:cubicBezTo>
                  <a:cubicBezTo>
                    <a:pt x="6290" y="17728"/>
                    <a:pt x="9357" y="21562"/>
                    <a:pt x="13284" y="2435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id="{FDE0FA65-5EE2-4428-954B-EABE0C304E52}"/>
                </a:ext>
              </a:extLst>
            </p:cNvPr>
            <p:cNvSpPr/>
            <p:nvPr/>
          </p:nvSpPr>
          <p:spPr>
            <a:xfrm>
              <a:off x="10158167" y="3690013"/>
              <a:ext cx="14760" cy="22877"/>
            </a:xfrm>
            <a:custGeom>
              <a:avLst/>
              <a:gdLst>
                <a:gd name="connsiteX0" fmla="*/ 14760 w 14760"/>
                <a:gd name="connsiteY0" fmla="*/ 22878 h 22877"/>
                <a:gd name="connsiteX1" fmla="*/ 0 w 14760"/>
                <a:gd name="connsiteY1" fmla="*/ 0 h 22877"/>
                <a:gd name="connsiteX2" fmla="*/ 0 w 14760"/>
                <a:gd name="connsiteY2" fmla="*/ 0 h 22877"/>
                <a:gd name="connsiteX3" fmla="*/ 14760 w 14760"/>
                <a:gd name="connsiteY3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0" h="22877">
                  <a:moveTo>
                    <a:pt x="14760" y="22878"/>
                  </a:moveTo>
                  <a:cubicBezTo>
                    <a:pt x="2214" y="18450"/>
                    <a:pt x="0" y="73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8450"/>
                    <a:pt x="14760" y="22878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id="{757B2A4B-3BA8-4EE8-9E9C-49E124CC569B}"/>
                </a:ext>
              </a:extLst>
            </p:cNvPr>
            <p:cNvSpPr/>
            <p:nvPr/>
          </p:nvSpPr>
          <p:spPr>
            <a:xfrm>
              <a:off x="10161359" y="3691489"/>
              <a:ext cx="11568" cy="22140"/>
            </a:xfrm>
            <a:custGeom>
              <a:avLst/>
              <a:gdLst>
                <a:gd name="connsiteX0" fmla="*/ 11568 w 11568"/>
                <a:gd name="connsiteY0" fmla="*/ 21402 h 22140"/>
                <a:gd name="connsiteX1" fmla="*/ 498 w 11568"/>
                <a:gd name="connsiteY1" fmla="*/ 11070 h 22140"/>
                <a:gd name="connsiteX2" fmla="*/ 498 w 11568"/>
                <a:gd name="connsiteY2" fmla="*/ 0 h 22140"/>
                <a:gd name="connsiteX3" fmla="*/ 498 w 11568"/>
                <a:gd name="connsiteY3" fmla="*/ 0 h 22140"/>
                <a:gd name="connsiteX4" fmla="*/ 498 w 11568"/>
                <a:gd name="connsiteY4" fmla="*/ 11070 h 22140"/>
                <a:gd name="connsiteX5" fmla="*/ 11568 w 11568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68" h="22140">
                  <a:moveTo>
                    <a:pt x="11568" y="21402"/>
                  </a:moveTo>
                  <a:cubicBezTo>
                    <a:pt x="6400" y="19995"/>
                    <a:pt x="2258" y="16129"/>
                    <a:pt x="498" y="11070"/>
                  </a:cubicBezTo>
                  <a:cubicBezTo>
                    <a:pt x="77" y="7392"/>
                    <a:pt x="77" y="3678"/>
                    <a:pt x="498" y="0"/>
                  </a:cubicBezTo>
                  <a:lnTo>
                    <a:pt x="498" y="0"/>
                  </a:lnTo>
                  <a:cubicBezTo>
                    <a:pt x="-166" y="3660"/>
                    <a:pt x="-166" y="7410"/>
                    <a:pt x="498" y="11070"/>
                  </a:cubicBezTo>
                  <a:cubicBezTo>
                    <a:pt x="2771" y="15947"/>
                    <a:pt x="6691" y="19867"/>
                    <a:pt x="11568" y="22140"/>
                  </a:cubicBez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id="{B406A20A-498C-43DD-8F7C-F807653A1817}"/>
                </a:ext>
              </a:extLst>
            </p:cNvPr>
            <p:cNvSpPr/>
            <p:nvPr/>
          </p:nvSpPr>
          <p:spPr>
            <a:xfrm>
              <a:off x="10161434" y="3690752"/>
              <a:ext cx="11494" cy="22877"/>
            </a:xfrm>
            <a:custGeom>
              <a:avLst/>
              <a:gdLst>
                <a:gd name="connsiteX0" fmla="*/ 11494 w 11494"/>
                <a:gd name="connsiteY0" fmla="*/ 22140 h 22877"/>
                <a:gd name="connsiteX1" fmla="*/ 424 w 11494"/>
                <a:gd name="connsiteY1" fmla="*/ 11808 h 22877"/>
                <a:gd name="connsiteX2" fmla="*/ 424 w 11494"/>
                <a:gd name="connsiteY2" fmla="*/ 0 h 22877"/>
                <a:gd name="connsiteX3" fmla="*/ 424 w 11494"/>
                <a:gd name="connsiteY3" fmla="*/ 0 h 22877"/>
                <a:gd name="connsiteX4" fmla="*/ 424 w 11494"/>
                <a:gd name="connsiteY4" fmla="*/ 11808 h 22877"/>
                <a:gd name="connsiteX5" fmla="*/ 11494 w 11494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94" h="22877">
                  <a:moveTo>
                    <a:pt x="11494" y="22140"/>
                  </a:moveTo>
                  <a:cubicBezTo>
                    <a:pt x="6589" y="20287"/>
                    <a:pt x="2611" y="16575"/>
                    <a:pt x="424" y="11808"/>
                  </a:cubicBezTo>
                  <a:cubicBezTo>
                    <a:pt x="-141" y="7892"/>
                    <a:pt x="-141" y="3916"/>
                    <a:pt x="424" y="0"/>
                  </a:cubicBezTo>
                  <a:lnTo>
                    <a:pt x="424" y="0"/>
                  </a:lnTo>
                  <a:cubicBezTo>
                    <a:pt x="29" y="3926"/>
                    <a:pt x="29" y="7882"/>
                    <a:pt x="424" y="11808"/>
                  </a:cubicBezTo>
                  <a:cubicBezTo>
                    <a:pt x="2697" y="16685"/>
                    <a:pt x="6617" y="20605"/>
                    <a:pt x="11494" y="22878"/>
                  </a:cubicBez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id="{D523C162-46D2-4186-B4CB-0EC6F4C91BAB}"/>
                </a:ext>
              </a:extLst>
            </p:cNvPr>
            <p:cNvSpPr/>
            <p:nvPr/>
          </p:nvSpPr>
          <p:spPr>
            <a:xfrm>
              <a:off x="10161464" y="3691489"/>
              <a:ext cx="11463" cy="22140"/>
            </a:xfrm>
            <a:custGeom>
              <a:avLst/>
              <a:gdLst>
                <a:gd name="connsiteX0" fmla="*/ 11464 w 11463"/>
                <a:gd name="connsiteY0" fmla="*/ 21402 h 22140"/>
                <a:gd name="connsiteX1" fmla="*/ 394 w 11463"/>
                <a:gd name="connsiteY1" fmla="*/ 11070 h 22140"/>
                <a:gd name="connsiteX2" fmla="*/ 394 w 11463"/>
                <a:gd name="connsiteY2" fmla="*/ 0 h 22140"/>
                <a:gd name="connsiteX3" fmla="*/ 394 w 11463"/>
                <a:gd name="connsiteY3" fmla="*/ 0 h 22140"/>
                <a:gd name="connsiteX4" fmla="*/ 394 w 11463"/>
                <a:gd name="connsiteY4" fmla="*/ 11070 h 22140"/>
                <a:gd name="connsiteX5" fmla="*/ 11464 w 11463"/>
                <a:gd name="connsiteY5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63" h="22140">
                  <a:moveTo>
                    <a:pt x="11464" y="21402"/>
                  </a:moveTo>
                  <a:cubicBezTo>
                    <a:pt x="6708" y="19314"/>
                    <a:pt x="2804" y="15671"/>
                    <a:pt x="394" y="11070"/>
                  </a:cubicBezTo>
                  <a:cubicBezTo>
                    <a:pt x="-131" y="7398"/>
                    <a:pt x="-131" y="3672"/>
                    <a:pt x="394" y="0"/>
                  </a:cubicBezTo>
                  <a:lnTo>
                    <a:pt x="394" y="0"/>
                  </a:lnTo>
                  <a:cubicBezTo>
                    <a:pt x="-122" y="3672"/>
                    <a:pt x="-122" y="7398"/>
                    <a:pt x="394" y="11070"/>
                  </a:cubicBezTo>
                  <a:cubicBezTo>
                    <a:pt x="2888" y="15788"/>
                    <a:pt x="6745" y="19646"/>
                    <a:pt x="11464" y="22140"/>
                  </a:cubicBez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id="{EBA79551-6A78-4FE4-B4D9-BDD2BD379149}"/>
                </a:ext>
              </a:extLst>
            </p:cNvPr>
            <p:cNvSpPr/>
            <p:nvPr/>
          </p:nvSpPr>
          <p:spPr>
            <a:xfrm>
              <a:off x="10161258" y="3690752"/>
              <a:ext cx="11670" cy="22877"/>
            </a:xfrm>
            <a:custGeom>
              <a:avLst/>
              <a:gdLst>
                <a:gd name="connsiteX0" fmla="*/ 11670 w 11670"/>
                <a:gd name="connsiteY0" fmla="*/ 22140 h 22877"/>
                <a:gd name="connsiteX1" fmla="*/ 600 w 11670"/>
                <a:gd name="connsiteY1" fmla="*/ 11808 h 22877"/>
                <a:gd name="connsiteX2" fmla="*/ 600 w 11670"/>
                <a:gd name="connsiteY2" fmla="*/ 0 h 22877"/>
                <a:gd name="connsiteX3" fmla="*/ 600 w 11670"/>
                <a:gd name="connsiteY3" fmla="*/ 0 h 22877"/>
                <a:gd name="connsiteX4" fmla="*/ 600 w 11670"/>
                <a:gd name="connsiteY4" fmla="*/ 11070 h 22877"/>
                <a:gd name="connsiteX5" fmla="*/ 10932 w 11670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70" h="22877">
                  <a:moveTo>
                    <a:pt x="11670" y="22140"/>
                  </a:moveTo>
                  <a:cubicBezTo>
                    <a:pt x="6914" y="20052"/>
                    <a:pt x="3010" y="16409"/>
                    <a:pt x="600" y="11808"/>
                  </a:cubicBezTo>
                  <a:cubicBezTo>
                    <a:pt x="305" y="7877"/>
                    <a:pt x="305" y="3931"/>
                    <a:pt x="600" y="0"/>
                  </a:cubicBezTo>
                  <a:lnTo>
                    <a:pt x="600" y="0"/>
                  </a:lnTo>
                  <a:cubicBezTo>
                    <a:pt x="-200" y="3646"/>
                    <a:pt x="-200" y="7424"/>
                    <a:pt x="600" y="11070"/>
                  </a:cubicBezTo>
                  <a:cubicBezTo>
                    <a:pt x="2545" y="16101"/>
                    <a:pt x="6204" y="20283"/>
                    <a:pt x="10932" y="22878"/>
                  </a:cubicBez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id="{68B18EA3-04BD-4D27-BBC4-83FDC04031C4}"/>
                </a:ext>
              </a:extLst>
            </p:cNvPr>
            <p:cNvSpPr/>
            <p:nvPr/>
          </p:nvSpPr>
          <p:spPr>
            <a:xfrm>
              <a:off x="10157973" y="3692228"/>
              <a:ext cx="14954" cy="22139"/>
            </a:xfrm>
            <a:custGeom>
              <a:avLst/>
              <a:gdLst>
                <a:gd name="connsiteX0" fmla="*/ 14955 w 14954"/>
                <a:gd name="connsiteY0" fmla="*/ 20664 h 22139"/>
                <a:gd name="connsiteX1" fmla="*/ 4623 w 14954"/>
                <a:gd name="connsiteY1" fmla="*/ 10332 h 22139"/>
                <a:gd name="connsiteX2" fmla="*/ 195 w 14954"/>
                <a:gd name="connsiteY2" fmla="*/ 0 h 22139"/>
                <a:gd name="connsiteX3" fmla="*/ 195 w 14954"/>
                <a:gd name="connsiteY3" fmla="*/ 0 h 22139"/>
                <a:gd name="connsiteX4" fmla="*/ 195 w 14954"/>
                <a:gd name="connsiteY4" fmla="*/ 10332 h 22139"/>
                <a:gd name="connsiteX5" fmla="*/ 10527 w 14954"/>
                <a:gd name="connsiteY5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54" h="22139">
                  <a:moveTo>
                    <a:pt x="14955" y="20664"/>
                  </a:moveTo>
                  <a:cubicBezTo>
                    <a:pt x="10405" y="18539"/>
                    <a:pt x="6748" y="14882"/>
                    <a:pt x="4623" y="10332"/>
                  </a:cubicBezTo>
                  <a:cubicBezTo>
                    <a:pt x="2465" y="7222"/>
                    <a:pt x="959" y="3708"/>
                    <a:pt x="195" y="0"/>
                  </a:cubicBezTo>
                  <a:lnTo>
                    <a:pt x="195" y="0"/>
                  </a:lnTo>
                  <a:cubicBezTo>
                    <a:pt x="-65" y="3439"/>
                    <a:pt x="-65" y="6893"/>
                    <a:pt x="195" y="10332"/>
                  </a:cubicBezTo>
                  <a:cubicBezTo>
                    <a:pt x="2288" y="15271"/>
                    <a:pt x="5909" y="19409"/>
                    <a:pt x="10527" y="22140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id="{7F23AB16-0A8F-4A6B-AC6B-F2433275FC4C}"/>
                </a:ext>
              </a:extLst>
            </p:cNvPr>
            <p:cNvSpPr/>
            <p:nvPr/>
          </p:nvSpPr>
          <p:spPr>
            <a:xfrm>
              <a:off x="10157826" y="3691489"/>
              <a:ext cx="15101" cy="22877"/>
            </a:xfrm>
            <a:custGeom>
              <a:avLst/>
              <a:gdLst>
                <a:gd name="connsiteX0" fmla="*/ 15102 w 15101"/>
                <a:gd name="connsiteY0" fmla="*/ 21402 h 22877"/>
                <a:gd name="connsiteX1" fmla="*/ 4770 w 15101"/>
                <a:gd name="connsiteY1" fmla="*/ 11070 h 22877"/>
                <a:gd name="connsiteX2" fmla="*/ 341 w 15101"/>
                <a:gd name="connsiteY2" fmla="*/ 0 h 22877"/>
                <a:gd name="connsiteX3" fmla="*/ 341 w 15101"/>
                <a:gd name="connsiteY3" fmla="*/ 0 h 22877"/>
                <a:gd name="connsiteX4" fmla="*/ 341 w 15101"/>
                <a:gd name="connsiteY4" fmla="*/ 11070 h 22877"/>
                <a:gd name="connsiteX5" fmla="*/ 10673 w 15101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1" h="22877">
                  <a:moveTo>
                    <a:pt x="15102" y="21402"/>
                  </a:moveTo>
                  <a:cubicBezTo>
                    <a:pt x="10652" y="19137"/>
                    <a:pt x="7034" y="15519"/>
                    <a:pt x="4770" y="11070"/>
                  </a:cubicBezTo>
                  <a:cubicBezTo>
                    <a:pt x="2607" y="7693"/>
                    <a:pt x="1105" y="3936"/>
                    <a:pt x="341" y="0"/>
                  </a:cubicBezTo>
                  <a:lnTo>
                    <a:pt x="341" y="0"/>
                  </a:lnTo>
                  <a:cubicBezTo>
                    <a:pt x="-114" y="3676"/>
                    <a:pt x="-114" y="7394"/>
                    <a:pt x="341" y="11070"/>
                  </a:cubicBezTo>
                  <a:cubicBezTo>
                    <a:pt x="2592" y="15909"/>
                    <a:pt x="6176" y="20005"/>
                    <a:pt x="10673" y="22878"/>
                  </a:cubicBez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id="{513D36A3-C51F-4CE8-8A2C-4E2C9605A842}"/>
                </a:ext>
              </a:extLst>
            </p:cNvPr>
            <p:cNvSpPr/>
            <p:nvPr/>
          </p:nvSpPr>
          <p:spPr>
            <a:xfrm>
              <a:off x="10157904" y="3691489"/>
              <a:ext cx="15023" cy="22877"/>
            </a:xfrm>
            <a:custGeom>
              <a:avLst/>
              <a:gdLst>
                <a:gd name="connsiteX0" fmla="*/ 15024 w 15023"/>
                <a:gd name="connsiteY0" fmla="*/ 21402 h 22877"/>
                <a:gd name="connsiteX1" fmla="*/ 4691 w 15023"/>
                <a:gd name="connsiteY1" fmla="*/ 11070 h 22877"/>
                <a:gd name="connsiteX2" fmla="*/ 263 w 15023"/>
                <a:gd name="connsiteY2" fmla="*/ 0 h 22877"/>
                <a:gd name="connsiteX3" fmla="*/ 263 w 15023"/>
                <a:gd name="connsiteY3" fmla="*/ 0 h 22877"/>
                <a:gd name="connsiteX4" fmla="*/ 263 w 15023"/>
                <a:gd name="connsiteY4" fmla="*/ 11070 h 22877"/>
                <a:gd name="connsiteX5" fmla="*/ 10595 w 15023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3" h="22877">
                  <a:moveTo>
                    <a:pt x="15024" y="21402"/>
                  </a:moveTo>
                  <a:cubicBezTo>
                    <a:pt x="10574" y="19137"/>
                    <a:pt x="6956" y="15519"/>
                    <a:pt x="4691" y="11070"/>
                  </a:cubicBezTo>
                  <a:cubicBezTo>
                    <a:pt x="3005" y="7468"/>
                    <a:pt x="1527" y="3772"/>
                    <a:pt x="263" y="0"/>
                  </a:cubicBezTo>
                  <a:lnTo>
                    <a:pt x="263" y="0"/>
                  </a:lnTo>
                  <a:cubicBezTo>
                    <a:pt x="-88" y="3682"/>
                    <a:pt x="-88" y="7388"/>
                    <a:pt x="263" y="11070"/>
                  </a:cubicBezTo>
                  <a:cubicBezTo>
                    <a:pt x="2738" y="15759"/>
                    <a:pt x="6277" y="19803"/>
                    <a:pt x="10595" y="22878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id="{2AE14D92-57E8-49C5-8803-3B55686859B1}"/>
                </a:ext>
              </a:extLst>
            </p:cNvPr>
            <p:cNvSpPr/>
            <p:nvPr/>
          </p:nvSpPr>
          <p:spPr>
            <a:xfrm>
              <a:off x="10162116" y="3692228"/>
              <a:ext cx="10811" cy="22139"/>
            </a:xfrm>
            <a:custGeom>
              <a:avLst/>
              <a:gdLst>
                <a:gd name="connsiteX0" fmla="*/ 10812 w 10811"/>
                <a:gd name="connsiteY0" fmla="*/ 20664 h 22139"/>
                <a:gd name="connsiteX1" fmla="*/ 480 w 10811"/>
                <a:gd name="connsiteY1" fmla="*/ 10332 h 22139"/>
                <a:gd name="connsiteX2" fmla="*/ 480 w 10811"/>
                <a:gd name="connsiteY2" fmla="*/ 0 h 22139"/>
                <a:gd name="connsiteX3" fmla="*/ 480 w 10811"/>
                <a:gd name="connsiteY3" fmla="*/ 0 h 22139"/>
                <a:gd name="connsiteX4" fmla="*/ 480 w 10811"/>
                <a:gd name="connsiteY4" fmla="*/ 10332 h 22139"/>
                <a:gd name="connsiteX5" fmla="*/ 10812 w 10811"/>
                <a:gd name="connsiteY5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11" h="22139">
                  <a:moveTo>
                    <a:pt x="10812" y="20664"/>
                  </a:moveTo>
                  <a:cubicBezTo>
                    <a:pt x="6419" y="18321"/>
                    <a:pt x="2822" y="14725"/>
                    <a:pt x="480" y="10332"/>
                  </a:cubicBezTo>
                  <a:cubicBezTo>
                    <a:pt x="-160" y="6918"/>
                    <a:pt x="-160" y="3414"/>
                    <a:pt x="480" y="0"/>
                  </a:cubicBezTo>
                  <a:lnTo>
                    <a:pt x="480" y="0"/>
                  </a:lnTo>
                  <a:lnTo>
                    <a:pt x="480" y="10332"/>
                  </a:lnTo>
                  <a:cubicBezTo>
                    <a:pt x="3193" y="14852"/>
                    <a:pt x="6692" y="18851"/>
                    <a:pt x="10812" y="22140"/>
                  </a:cubicBez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id="{4071D060-8566-4CB4-A60D-545E98E79BD0}"/>
                </a:ext>
              </a:extLst>
            </p:cNvPr>
            <p:cNvSpPr/>
            <p:nvPr/>
          </p:nvSpPr>
          <p:spPr>
            <a:xfrm>
              <a:off x="10158167" y="3690752"/>
              <a:ext cx="14760" cy="22877"/>
            </a:xfrm>
            <a:custGeom>
              <a:avLst/>
              <a:gdLst>
                <a:gd name="connsiteX0" fmla="*/ 14760 w 14760"/>
                <a:gd name="connsiteY0" fmla="*/ 22140 h 22877"/>
                <a:gd name="connsiteX1" fmla="*/ 5166 w 14760"/>
                <a:gd name="connsiteY1" fmla="*/ 11808 h 22877"/>
                <a:gd name="connsiteX2" fmla="*/ 0 w 14760"/>
                <a:gd name="connsiteY2" fmla="*/ 0 h 22877"/>
                <a:gd name="connsiteX3" fmla="*/ 0 w 14760"/>
                <a:gd name="connsiteY3" fmla="*/ 0 h 22877"/>
                <a:gd name="connsiteX4" fmla="*/ 0 w 14760"/>
                <a:gd name="connsiteY4" fmla="*/ 11070 h 22877"/>
                <a:gd name="connsiteX5" fmla="*/ 10332 w 14760"/>
                <a:gd name="connsiteY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22877">
                  <a:moveTo>
                    <a:pt x="14760" y="22140"/>
                  </a:moveTo>
                  <a:cubicBezTo>
                    <a:pt x="10811" y="19479"/>
                    <a:pt x="7528" y="15943"/>
                    <a:pt x="5166" y="11808"/>
                  </a:cubicBezTo>
                  <a:cubicBezTo>
                    <a:pt x="3177" y="7994"/>
                    <a:pt x="1451" y="4049"/>
                    <a:pt x="0" y="0"/>
                  </a:cubicBezTo>
                  <a:lnTo>
                    <a:pt x="0" y="0"/>
                  </a:lnTo>
                  <a:lnTo>
                    <a:pt x="0" y="11070"/>
                  </a:lnTo>
                  <a:cubicBezTo>
                    <a:pt x="2762" y="15555"/>
                    <a:pt x="6254" y="19545"/>
                    <a:pt x="10332" y="22878"/>
                  </a:cubicBez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id="{8D17C72F-4C78-4C51-8D46-999426E68492}"/>
                </a:ext>
              </a:extLst>
            </p:cNvPr>
            <p:cNvSpPr/>
            <p:nvPr/>
          </p:nvSpPr>
          <p:spPr>
            <a:xfrm>
              <a:off x="10158167" y="3690752"/>
              <a:ext cx="14760" cy="23615"/>
            </a:xfrm>
            <a:custGeom>
              <a:avLst/>
              <a:gdLst>
                <a:gd name="connsiteX0" fmla="*/ 14760 w 14760"/>
                <a:gd name="connsiteY0" fmla="*/ 22140 h 23615"/>
                <a:gd name="connsiteX1" fmla="*/ 5166 w 14760"/>
                <a:gd name="connsiteY1" fmla="*/ 11808 h 23615"/>
                <a:gd name="connsiteX2" fmla="*/ 0 w 14760"/>
                <a:gd name="connsiteY2" fmla="*/ 0 h 23615"/>
                <a:gd name="connsiteX3" fmla="*/ 0 w 14760"/>
                <a:gd name="connsiteY3" fmla="*/ 0 h 23615"/>
                <a:gd name="connsiteX4" fmla="*/ 5166 w 14760"/>
                <a:gd name="connsiteY4" fmla="*/ 11808 h 23615"/>
                <a:gd name="connsiteX5" fmla="*/ 14760 w 14760"/>
                <a:gd name="connsiteY5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23615">
                  <a:moveTo>
                    <a:pt x="14760" y="22140"/>
                  </a:moveTo>
                  <a:cubicBezTo>
                    <a:pt x="10811" y="19479"/>
                    <a:pt x="7528" y="15943"/>
                    <a:pt x="5166" y="11808"/>
                  </a:cubicBezTo>
                  <a:cubicBezTo>
                    <a:pt x="3103" y="8030"/>
                    <a:pt x="1374" y="4079"/>
                    <a:pt x="0" y="0"/>
                  </a:cubicBezTo>
                  <a:lnTo>
                    <a:pt x="0" y="0"/>
                  </a:lnTo>
                  <a:cubicBezTo>
                    <a:pt x="875" y="4255"/>
                    <a:pt x="2635" y="8277"/>
                    <a:pt x="5166" y="11808"/>
                  </a:cubicBezTo>
                  <a:cubicBezTo>
                    <a:pt x="7359" y="16464"/>
                    <a:pt x="10652" y="20516"/>
                    <a:pt x="14760" y="23616"/>
                  </a:cubicBez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id="{5FC3FB09-11C1-4018-8E50-FBED066B5F8C}"/>
                </a:ext>
              </a:extLst>
            </p:cNvPr>
            <p:cNvSpPr/>
            <p:nvPr/>
          </p:nvSpPr>
          <p:spPr>
            <a:xfrm>
              <a:off x="10158905" y="3690752"/>
              <a:ext cx="14022" cy="24353"/>
            </a:xfrm>
            <a:custGeom>
              <a:avLst/>
              <a:gdLst>
                <a:gd name="connsiteX0" fmla="*/ 14022 w 14022"/>
                <a:gd name="connsiteY0" fmla="*/ 22140 h 24353"/>
                <a:gd name="connsiteX1" fmla="*/ 4428 w 14022"/>
                <a:gd name="connsiteY1" fmla="*/ 11808 h 24353"/>
                <a:gd name="connsiteX2" fmla="*/ 0 w 14022"/>
                <a:gd name="connsiteY2" fmla="*/ 0 h 24353"/>
                <a:gd name="connsiteX3" fmla="*/ 0 w 14022"/>
                <a:gd name="connsiteY3" fmla="*/ 0 h 24353"/>
                <a:gd name="connsiteX4" fmla="*/ 4428 w 14022"/>
                <a:gd name="connsiteY4" fmla="*/ 11808 h 24353"/>
                <a:gd name="connsiteX5" fmla="*/ 14022 w 14022"/>
                <a:gd name="connsiteY5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2" h="24353">
                  <a:moveTo>
                    <a:pt x="14022" y="22140"/>
                  </a:moveTo>
                  <a:cubicBezTo>
                    <a:pt x="10213" y="19318"/>
                    <a:pt x="6961" y="15815"/>
                    <a:pt x="4428" y="11808"/>
                  </a:cubicBezTo>
                  <a:cubicBezTo>
                    <a:pt x="2454" y="8077"/>
                    <a:pt x="966" y="4109"/>
                    <a:pt x="0" y="0"/>
                  </a:cubicBezTo>
                  <a:lnTo>
                    <a:pt x="0" y="0"/>
                  </a:lnTo>
                  <a:cubicBezTo>
                    <a:pt x="758" y="4169"/>
                    <a:pt x="2258" y="8168"/>
                    <a:pt x="4428" y="11808"/>
                  </a:cubicBezTo>
                  <a:cubicBezTo>
                    <a:pt x="6641" y="16659"/>
                    <a:pt x="9921" y="20947"/>
                    <a:pt x="14022" y="24354"/>
                  </a:cubicBez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id="{0FC30E2A-6D4B-4CE1-A668-E9A7616A8E56}"/>
                </a:ext>
              </a:extLst>
            </p:cNvPr>
            <p:cNvSpPr/>
            <p:nvPr/>
          </p:nvSpPr>
          <p:spPr>
            <a:xfrm>
              <a:off x="10158905" y="3690752"/>
              <a:ext cx="14022" cy="24353"/>
            </a:xfrm>
            <a:custGeom>
              <a:avLst/>
              <a:gdLst>
                <a:gd name="connsiteX0" fmla="*/ 14022 w 14022"/>
                <a:gd name="connsiteY0" fmla="*/ 22140 h 24353"/>
                <a:gd name="connsiteX1" fmla="*/ 5166 w 14022"/>
                <a:gd name="connsiteY1" fmla="*/ 11808 h 24353"/>
                <a:gd name="connsiteX2" fmla="*/ 0 w 14022"/>
                <a:gd name="connsiteY2" fmla="*/ 0 h 24353"/>
                <a:gd name="connsiteX3" fmla="*/ 0 w 14022"/>
                <a:gd name="connsiteY3" fmla="*/ 0 h 24353"/>
                <a:gd name="connsiteX4" fmla="*/ 4428 w 14022"/>
                <a:gd name="connsiteY4" fmla="*/ 11808 h 24353"/>
                <a:gd name="connsiteX5" fmla="*/ 14022 w 14022"/>
                <a:gd name="connsiteY5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2" h="24353">
                  <a:moveTo>
                    <a:pt x="14022" y="22140"/>
                  </a:moveTo>
                  <a:cubicBezTo>
                    <a:pt x="10587" y="19141"/>
                    <a:pt x="7604" y="15661"/>
                    <a:pt x="5166" y="11808"/>
                  </a:cubicBezTo>
                  <a:cubicBezTo>
                    <a:pt x="2848" y="8161"/>
                    <a:pt x="1106" y="4178"/>
                    <a:pt x="0" y="0"/>
                  </a:cubicBezTo>
                  <a:lnTo>
                    <a:pt x="0" y="0"/>
                  </a:lnTo>
                  <a:cubicBezTo>
                    <a:pt x="924" y="4122"/>
                    <a:pt x="2414" y="8095"/>
                    <a:pt x="4428" y="11808"/>
                  </a:cubicBezTo>
                  <a:cubicBezTo>
                    <a:pt x="6899" y="16499"/>
                    <a:pt x="10142" y="20740"/>
                    <a:pt x="14022" y="2435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id="{D4735499-CC88-4334-8F50-A2683D9B66AA}"/>
                </a:ext>
              </a:extLst>
            </p:cNvPr>
            <p:cNvSpPr/>
            <p:nvPr/>
          </p:nvSpPr>
          <p:spPr>
            <a:xfrm>
              <a:off x="10158167" y="3684848"/>
              <a:ext cx="14760" cy="17711"/>
            </a:xfrm>
            <a:custGeom>
              <a:avLst/>
              <a:gdLst>
                <a:gd name="connsiteX0" fmla="*/ 14760 w 14760"/>
                <a:gd name="connsiteY0" fmla="*/ 17712 h 17711"/>
                <a:gd name="connsiteX1" fmla="*/ 0 w 14760"/>
                <a:gd name="connsiteY1" fmla="*/ 0 h 17711"/>
                <a:gd name="connsiteX2" fmla="*/ 0 w 14760"/>
                <a:gd name="connsiteY2" fmla="*/ 0 h 17711"/>
                <a:gd name="connsiteX3" fmla="*/ 14760 w 14760"/>
                <a:gd name="connsiteY3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0" h="17711">
                  <a:moveTo>
                    <a:pt x="14760" y="17712"/>
                  </a:moveTo>
                  <a:cubicBezTo>
                    <a:pt x="7695" y="13987"/>
                    <a:pt x="2390" y="7621"/>
                    <a:pt x="0" y="0"/>
                  </a:cubicBezTo>
                  <a:lnTo>
                    <a:pt x="0" y="0"/>
                  </a:lnTo>
                  <a:cubicBezTo>
                    <a:pt x="2154" y="7747"/>
                    <a:pt x="7528" y="14197"/>
                    <a:pt x="14760" y="17712"/>
                  </a:cubicBez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id="{8705E2A9-3D2B-455F-8424-63405B4394A3}"/>
                </a:ext>
              </a:extLst>
            </p:cNvPr>
            <p:cNvSpPr/>
            <p:nvPr/>
          </p:nvSpPr>
          <p:spPr>
            <a:xfrm>
              <a:off x="10158167" y="3684848"/>
              <a:ext cx="14760" cy="17711"/>
            </a:xfrm>
            <a:custGeom>
              <a:avLst/>
              <a:gdLst>
                <a:gd name="connsiteX0" fmla="*/ 14760 w 14760"/>
                <a:gd name="connsiteY0" fmla="*/ 17712 h 17711"/>
                <a:gd name="connsiteX1" fmla="*/ 5166 w 14760"/>
                <a:gd name="connsiteY1" fmla="*/ 9594 h 17711"/>
                <a:gd name="connsiteX2" fmla="*/ 0 w 14760"/>
                <a:gd name="connsiteY2" fmla="*/ 0 h 17711"/>
                <a:gd name="connsiteX3" fmla="*/ 0 w 14760"/>
                <a:gd name="connsiteY3" fmla="*/ 0 h 17711"/>
                <a:gd name="connsiteX4" fmla="*/ 4428 w 14760"/>
                <a:gd name="connsiteY4" fmla="*/ 9594 h 17711"/>
                <a:gd name="connsiteX5" fmla="*/ 14760 w 14760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7711">
                  <a:moveTo>
                    <a:pt x="14760" y="17712"/>
                  </a:moveTo>
                  <a:cubicBezTo>
                    <a:pt x="10559" y="16482"/>
                    <a:pt x="7075" y="13533"/>
                    <a:pt x="5166" y="9594"/>
                  </a:cubicBezTo>
                  <a:cubicBezTo>
                    <a:pt x="2863" y="6745"/>
                    <a:pt x="1111" y="3491"/>
                    <a:pt x="0" y="0"/>
                  </a:cubicBezTo>
                  <a:lnTo>
                    <a:pt x="0" y="0"/>
                  </a:lnTo>
                  <a:cubicBezTo>
                    <a:pt x="1035" y="3384"/>
                    <a:pt x="2525" y="6611"/>
                    <a:pt x="4428" y="9594"/>
                  </a:cubicBezTo>
                  <a:cubicBezTo>
                    <a:pt x="6936" y="13316"/>
                    <a:pt x="10550" y="16156"/>
                    <a:pt x="14760" y="17712"/>
                  </a:cubicBezTo>
                  <a:close/>
                </a:path>
              </a:pathLst>
            </a:custGeom>
            <a:solidFill>
              <a:srgbClr val="162C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id="{239BC865-87D8-4609-8271-1B3B6E97B49F}"/>
                </a:ext>
              </a:extLst>
            </p:cNvPr>
            <p:cNvSpPr/>
            <p:nvPr/>
          </p:nvSpPr>
          <p:spPr>
            <a:xfrm>
              <a:off x="10158167" y="3684848"/>
              <a:ext cx="14760" cy="17711"/>
            </a:xfrm>
            <a:custGeom>
              <a:avLst/>
              <a:gdLst>
                <a:gd name="connsiteX0" fmla="*/ 14760 w 14760"/>
                <a:gd name="connsiteY0" fmla="*/ 17712 h 17711"/>
                <a:gd name="connsiteX1" fmla="*/ 5166 w 14760"/>
                <a:gd name="connsiteY1" fmla="*/ 9594 h 17711"/>
                <a:gd name="connsiteX2" fmla="*/ 0 w 14760"/>
                <a:gd name="connsiteY2" fmla="*/ 0 h 17711"/>
                <a:gd name="connsiteX3" fmla="*/ 0 w 14760"/>
                <a:gd name="connsiteY3" fmla="*/ 0 h 17711"/>
                <a:gd name="connsiteX4" fmla="*/ 4428 w 14760"/>
                <a:gd name="connsiteY4" fmla="*/ 10332 h 17711"/>
                <a:gd name="connsiteX5" fmla="*/ 14760 w 14760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7711">
                  <a:moveTo>
                    <a:pt x="14760" y="17712"/>
                  </a:moveTo>
                  <a:cubicBezTo>
                    <a:pt x="10822" y="16027"/>
                    <a:pt x="7480" y="13199"/>
                    <a:pt x="5166" y="9594"/>
                  </a:cubicBezTo>
                  <a:cubicBezTo>
                    <a:pt x="3021" y="6643"/>
                    <a:pt x="1283" y="3415"/>
                    <a:pt x="0" y="0"/>
                  </a:cubicBezTo>
                  <a:lnTo>
                    <a:pt x="0" y="0"/>
                  </a:lnTo>
                  <a:cubicBezTo>
                    <a:pt x="961" y="3643"/>
                    <a:pt x="2453" y="7124"/>
                    <a:pt x="4428" y="10332"/>
                  </a:cubicBezTo>
                  <a:cubicBezTo>
                    <a:pt x="7225" y="13591"/>
                    <a:pt x="10770" y="16123"/>
                    <a:pt x="14760" y="17712"/>
                  </a:cubicBezTo>
                  <a:close/>
                </a:path>
              </a:pathLst>
            </a:custGeom>
            <a:solidFill>
              <a:srgbClr val="172D4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id="{9117B800-E511-4D8F-963B-2ECB382A6066}"/>
                </a:ext>
              </a:extLst>
            </p:cNvPr>
            <p:cNvSpPr/>
            <p:nvPr/>
          </p:nvSpPr>
          <p:spPr>
            <a:xfrm>
              <a:off x="10158167" y="3684110"/>
              <a:ext cx="14760" cy="18450"/>
            </a:xfrm>
            <a:custGeom>
              <a:avLst/>
              <a:gdLst>
                <a:gd name="connsiteX0" fmla="*/ 14760 w 14760"/>
                <a:gd name="connsiteY0" fmla="*/ 18450 h 18450"/>
                <a:gd name="connsiteX1" fmla="*/ 5166 w 14760"/>
                <a:gd name="connsiteY1" fmla="*/ 10332 h 18450"/>
                <a:gd name="connsiteX2" fmla="*/ 0 w 14760"/>
                <a:gd name="connsiteY2" fmla="*/ 0 h 18450"/>
                <a:gd name="connsiteX3" fmla="*/ 0 w 14760"/>
                <a:gd name="connsiteY3" fmla="*/ 0 h 18450"/>
                <a:gd name="connsiteX4" fmla="*/ 5166 w 14760"/>
                <a:gd name="connsiteY4" fmla="*/ 10332 h 18450"/>
                <a:gd name="connsiteX5" fmla="*/ 14760 w 147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8450">
                  <a:moveTo>
                    <a:pt x="14760" y="18450"/>
                  </a:moveTo>
                  <a:cubicBezTo>
                    <a:pt x="10822" y="16765"/>
                    <a:pt x="7480" y="13937"/>
                    <a:pt x="5166" y="10332"/>
                  </a:cubicBezTo>
                  <a:cubicBezTo>
                    <a:pt x="3114" y="7063"/>
                    <a:pt x="1385" y="3603"/>
                    <a:pt x="0" y="0"/>
                  </a:cubicBezTo>
                  <a:lnTo>
                    <a:pt x="0" y="0"/>
                  </a:lnTo>
                  <a:cubicBezTo>
                    <a:pt x="1180" y="3689"/>
                    <a:pt x="2923" y="7174"/>
                    <a:pt x="5166" y="10332"/>
                  </a:cubicBezTo>
                  <a:cubicBezTo>
                    <a:pt x="7145" y="14216"/>
                    <a:pt x="10602" y="17142"/>
                    <a:pt x="14760" y="18450"/>
                  </a:cubicBez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id="{3336DC49-168E-4E0D-A73C-4FDAAE0CA2FA}"/>
                </a:ext>
              </a:extLst>
            </p:cNvPr>
            <p:cNvSpPr/>
            <p:nvPr/>
          </p:nvSpPr>
          <p:spPr>
            <a:xfrm>
              <a:off x="10158167" y="3684110"/>
              <a:ext cx="14760" cy="18450"/>
            </a:xfrm>
            <a:custGeom>
              <a:avLst/>
              <a:gdLst>
                <a:gd name="connsiteX0" fmla="*/ 14760 w 14760"/>
                <a:gd name="connsiteY0" fmla="*/ 18450 h 18450"/>
                <a:gd name="connsiteX1" fmla="*/ 5166 w 14760"/>
                <a:gd name="connsiteY1" fmla="*/ 10332 h 18450"/>
                <a:gd name="connsiteX2" fmla="*/ 0 w 14760"/>
                <a:gd name="connsiteY2" fmla="*/ 0 h 18450"/>
                <a:gd name="connsiteX3" fmla="*/ 0 w 14760"/>
                <a:gd name="connsiteY3" fmla="*/ 0 h 18450"/>
                <a:gd name="connsiteX4" fmla="*/ 5166 w 14760"/>
                <a:gd name="connsiteY4" fmla="*/ 10332 h 18450"/>
                <a:gd name="connsiteX5" fmla="*/ 14760 w 147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8450">
                  <a:moveTo>
                    <a:pt x="14760" y="18450"/>
                  </a:moveTo>
                  <a:cubicBezTo>
                    <a:pt x="14760" y="18450"/>
                    <a:pt x="8118" y="13284"/>
                    <a:pt x="5166" y="10332"/>
                  </a:cubicBezTo>
                  <a:cubicBezTo>
                    <a:pt x="3272" y="6976"/>
                    <a:pt x="1548" y="3528"/>
                    <a:pt x="0" y="0"/>
                  </a:cubicBezTo>
                  <a:lnTo>
                    <a:pt x="0" y="0"/>
                  </a:lnTo>
                  <a:cubicBezTo>
                    <a:pt x="1180" y="3689"/>
                    <a:pt x="2923" y="7174"/>
                    <a:pt x="5166" y="10332"/>
                  </a:cubicBezTo>
                  <a:cubicBezTo>
                    <a:pt x="7761" y="13680"/>
                    <a:pt x="11029" y="16446"/>
                    <a:pt x="14760" y="18450"/>
                  </a:cubicBezTo>
                  <a:close/>
                </a:path>
              </a:pathLst>
            </a:custGeom>
            <a:solidFill>
              <a:srgbClr val="19325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id="{6440D06F-A84D-4743-90E8-B6C4BF67EC0C}"/>
                </a:ext>
              </a:extLst>
            </p:cNvPr>
            <p:cNvSpPr/>
            <p:nvPr/>
          </p:nvSpPr>
          <p:spPr>
            <a:xfrm>
              <a:off x="10158167" y="3684110"/>
              <a:ext cx="14760" cy="18450"/>
            </a:xfrm>
            <a:custGeom>
              <a:avLst/>
              <a:gdLst>
                <a:gd name="connsiteX0" fmla="*/ 14760 w 14760"/>
                <a:gd name="connsiteY0" fmla="*/ 18450 h 18450"/>
                <a:gd name="connsiteX1" fmla="*/ 5904 w 14760"/>
                <a:gd name="connsiteY1" fmla="*/ 10332 h 18450"/>
                <a:gd name="connsiteX2" fmla="*/ 0 w 14760"/>
                <a:gd name="connsiteY2" fmla="*/ 0 h 18450"/>
                <a:gd name="connsiteX3" fmla="*/ 0 w 14760"/>
                <a:gd name="connsiteY3" fmla="*/ 0 h 18450"/>
                <a:gd name="connsiteX4" fmla="*/ 5166 w 14760"/>
                <a:gd name="connsiteY4" fmla="*/ 10332 h 18450"/>
                <a:gd name="connsiteX5" fmla="*/ 14760 w 147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8450">
                  <a:moveTo>
                    <a:pt x="14760" y="18450"/>
                  </a:moveTo>
                  <a:cubicBezTo>
                    <a:pt x="14760" y="18450"/>
                    <a:pt x="8118" y="13284"/>
                    <a:pt x="5904" y="10332"/>
                  </a:cubicBezTo>
                  <a:cubicBezTo>
                    <a:pt x="3610" y="7086"/>
                    <a:pt x="1632" y="3625"/>
                    <a:pt x="0" y="0"/>
                  </a:cubicBezTo>
                  <a:lnTo>
                    <a:pt x="0" y="0"/>
                  </a:lnTo>
                  <a:cubicBezTo>
                    <a:pt x="1180" y="3689"/>
                    <a:pt x="2923" y="7174"/>
                    <a:pt x="5166" y="10332"/>
                  </a:cubicBezTo>
                  <a:cubicBezTo>
                    <a:pt x="7761" y="13680"/>
                    <a:pt x="11029" y="16446"/>
                    <a:pt x="14760" y="18450"/>
                  </a:cubicBezTo>
                  <a:close/>
                </a:path>
              </a:pathLst>
            </a:custGeom>
            <a:solidFill>
              <a:srgbClr val="1A335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id="{4C609C69-6EB9-4E87-B530-BCC18986606F}"/>
                </a:ext>
              </a:extLst>
            </p:cNvPr>
            <p:cNvSpPr/>
            <p:nvPr/>
          </p:nvSpPr>
          <p:spPr>
            <a:xfrm>
              <a:off x="10158167" y="3684110"/>
              <a:ext cx="14760" cy="18450"/>
            </a:xfrm>
            <a:custGeom>
              <a:avLst/>
              <a:gdLst>
                <a:gd name="connsiteX0" fmla="*/ 14760 w 14760"/>
                <a:gd name="connsiteY0" fmla="*/ 18450 h 18450"/>
                <a:gd name="connsiteX1" fmla="*/ 5904 w 14760"/>
                <a:gd name="connsiteY1" fmla="*/ 10332 h 18450"/>
                <a:gd name="connsiteX2" fmla="*/ 0 w 14760"/>
                <a:gd name="connsiteY2" fmla="*/ 0 h 18450"/>
                <a:gd name="connsiteX3" fmla="*/ 0 w 14760"/>
                <a:gd name="connsiteY3" fmla="*/ 0 h 18450"/>
                <a:gd name="connsiteX4" fmla="*/ 5166 w 14760"/>
                <a:gd name="connsiteY4" fmla="*/ 9594 h 18450"/>
                <a:gd name="connsiteX5" fmla="*/ 14760 w 147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8450">
                  <a:moveTo>
                    <a:pt x="14760" y="18450"/>
                  </a:moveTo>
                  <a:cubicBezTo>
                    <a:pt x="14760" y="18450"/>
                    <a:pt x="8118" y="13284"/>
                    <a:pt x="5904" y="10332"/>
                  </a:cubicBezTo>
                  <a:cubicBezTo>
                    <a:pt x="3610" y="7086"/>
                    <a:pt x="1632" y="3625"/>
                    <a:pt x="0" y="0"/>
                  </a:cubicBezTo>
                  <a:lnTo>
                    <a:pt x="0" y="0"/>
                  </a:lnTo>
                  <a:cubicBezTo>
                    <a:pt x="1111" y="3491"/>
                    <a:pt x="2863" y="6745"/>
                    <a:pt x="5166" y="9594"/>
                  </a:cubicBezTo>
                  <a:cubicBezTo>
                    <a:pt x="7526" y="13341"/>
                    <a:pt x="10837" y="16396"/>
                    <a:pt x="14760" y="18450"/>
                  </a:cubicBez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id="{005881E9-E810-4003-AF45-43EFCCD530F4}"/>
                </a:ext>
              </a:extLst>
            </p:cNvPr>
            <p:cNvSpPr/>
            <p:nvPr/>
          </p:nvSpPr>
          <p:spPr>
            <a:xfrm>
              <a:off x="10158167" y="3684110"/>
              <a:ext cx="14760" cy="18450"/>
            </a:xfrm>
            <a:custGeom>
              <a:avLst/>
              <a:gdLst>
                <a:gd name="connsiteX0" fmla="*/ 14760 w 14760"/>
                <a:gd name="connsiteY0" fmla="*/ 18450 h 18450"/>
                <a:gd name="connsiteX1" fmla="*/ 5904 w 14760"/>
                <a:gd name="connsiteY1" fmla="*/ 9594 h 18450"/>
                <a:gd name="connsiteX2" fmla="*/ 0 w 14760"/>
                <a:gd name="connsiteY2" fmla="*/ 0 h 18450"/>
                <a:gd name="connsiteX3" fmla="*/ 0 w 14760"/>
                <a:gd name="connsiteY3" fmla="*/ 0 h 18450"/>
                <a:gd name="connsiteX4" fmla="*/ 5166 w 14760"/>
                <a:gd name="connsiteY4" fmla="*/ 9594 h 18450"/>
                <a:gd name="connsiteX5" fmla="*/ 14760 w 147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8450">
                  <a:moveTo>
                    <a:pt x="14760" y="18450"/>
                  </a:moveTo>
                  <a:cubicBezTo>
                    <a:pt x="11107" y="16294"/>
                    <a:pt x="8060" y="13247"/>
                    <a:pt x="5904" y="9594"/>
                  </a:cubicBezTo>
                  <a:cubicBezTo>
                    <a:pt x="3536" y="6660"/>
                    <a:pt x="1551" y="3436"/>
                    <a:pt x="0" y="0"/>
                  </a:cubicBezTo>
                  <a:lnTo>
                    <a:pt x="0" y="0"/>
                  </a:lnTo>
                  <a:cubicBezTo>
                    <a:pt x="1283" y="3415"/>
                    <a:pt x="3021" y="6643"/>
                    <a:pt x="5166" y="9594"/>
                  </a:cubicBezTo>
                  <a:cubicBezTo>
                    <a:pt x="7746" y="13152"/>
                    <a:pt x="11007" y="16162"/>
                    <a:pt x="14760" y="18450"/>
                  </a:cubicBez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id="{E8571A67-BD5A-497C-978A-3E0703A392C8}"/>
                </a:ext>
              </a:extLst>
            </p:cNvPr>
            <p:cNvSpPr/>
            <p:nvPr/>
          </p:nvSpPr>
          <p:spPr>
            <a:xfrm>
              <a:off x="10158167" y="3684110"/>
              <a:ext cx="14760" cy="18450"/>
            </a:xfrm>
            <a:custGeom>
              <a:avLst/>
              <a:gdLst>
                <a:gd name="connsiteX0" fmla="*/ 14760 w 14760"/>
                <a:gd name="connsiteY0" fmla="*/ 18450 h 18450"/>
                <a:gd name="connsiteX1" fmla="*/ 5904 w 14760"/>
                <a:gd name="connsiteY1" fmla="*/ 9594 h 18450"/>
                <a:gd name="connsiteX2" fmla="*/ 0 w 14760"/>
                <a:gd name="connsiteY2" fmla="*/ 0 h 18450"/>
                <a:gd name="connsiteX3" fmla="*/ 0 w 14760"/>
                <a:gd name="connsiteY3" fmla="*/ 0 h 18450"/>
                <a:gd name="connsiteX4" fmla="*/ 5166 w 14760"/>
                <a:gd name="connsiteY4" fmla="*/ 9594 h 18450"/>
                <a:gd name="connsiteX5" fmla="*/ 14760 w 147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8450">
                  <a:moveTo>
                    <a:pt x="14760" y="18450"/>
                  </a:moveTo>
                  <a:cubicBezTo>
                    <a:pt x="11273" y="16086"/>
                    <a:pt x="8268" y="13081"/>
                    <a:pt x="5904" y="9594"/>
                  </a:cubicBezTo>
                  <a:cubicBezTo>
                    <a:pt x="3712" y="6539"/>
                    <a:pt x="1739" y="3334"/>
                    <a:pt x="0" y="0"/>
                  </a:cubicBezTo>
                  <a:lnTo>
                    <a:pt x="0" y="0"/>
                  </a:lnTo>
                  <a:cubicBezTo>
                    <a:pt x="1283" y="3415"/>
                    <a:pt x="3021" y="6643"/>
                    <a:pt x="5166" y="9594"/>
                  </a:cubicBezTo>
                  <a:cubicBezTo>
                    <a:pt x="7746" y="13152"/>
                    <a:pt x="11007" y="16162"/>
                    <a:pt x="14760" y="18450"/>
                  </a:cubicBez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id="{0C994575-83F2-4123-A85C-1EEA2785CA24}"/>
                </a:ext>
              </a:extLst>
            </p:cNvPr>
            <p:cNvSpPr/>
            <p:nvPr/>
          </p:nvSpPr>
          <p:spPr>
            <a:xfrm>
              <a:off x="10158167" y="3684110"/>
              <a:ext cx="14760" cy="18450"/>
            </a:xfrm>
            <a:custGeom>
              <a:avLst/>
              <a:gdLst>
                <a:gd name="connsiteX0" fmla="*/ 14760 w 14760"/>
                <a:gd name="connsiteY0" fmla="*/ 18450 h 18450"/>
                <a:gd name="connsiteX1" fmla="*/ 5904 w 14760"/>
                <a:gd name="connsiteY1" fmla="*/ 9594 h 18450"/>
                <a:gd name="connsiteX2" fmla="*/ 0 w 14760"/>
                <a:gd name="connsiteY2" fmla="*/ 0 h 18450"/>
                <a:gd name="connsiteX3" fmla="*/ 0 w 14760"/>
                <a:gd name="connsiteY3" fmla="*/ 0 h 18450"/>
                <a:gd name="connsiteX4" fmla="*/ 5166 w 14760"/>
                <a:gd name="connsiteY4" fmla="*/ 9594 h 18450"/>
                <a:gd name="connsiteX5" fmla="*/ 14760 w 147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8450">
                  <a:moveTo>
                    <a:pt x="14760" y="18450"/>
                  </a:moveTo>
                  <a:cubicBezTo>
                    <a:pt x="11439" y="15891"/>
                    <a:pt x="8463" y="12915"/>
                    <a:pt x="5904" y="9594"/>
                  </a:cubicBezTo>
                  <a:cubicBezTo>
                    <a:pt x="3712" y="6539"/>
                    <a:pt x="1739" y="3334"/>
                    <a:pt x="0" y="0"/>
                  </a:cubicBezTo>
                  <a:lnTo>
                    <a:pt x="0" y="0"/>
                  </a:lnTo>
                  <a:cubicBezTo>
                    <a:pt x="1283" y="3415"/>
                    <a:pt x="3021" y="6643"/>
                    <a:pt x="5166" y="9594"/>
                  </a:cubicBezTo>
                  <a:cubicBezTo>
                    <a:pt x="7952" y="12963"/>
                    <a:pt x="11179" y="15942"/>
                    <a:pt x="14760" y="18450"/>
                  </a:cubicBezTo>
                  <a:close/>
                </a:path>
              </a:pathLst>
            </a:custGeom>
            <a:solidFill>
              <a:srgbClr val="1F3B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id="{B1D5F135-71DF-412F-940E-BBF778CEE749}"/>
                </a:ext>
              </a:extLst>
            </p:cNvPr>
            <p:cNvSpPr/>
            <p:nvPr/>
          </p:nvSpPr>
          <p:spPr>
            <a:xfrm>
              <a:off x="10158167" y="3684110"/>
              <a:ext cx="14760" cy="18450"/>
            </a:xfrm>
            <a:custGeom>
              <a:avLst/>
              <a:gdLst>
                <a:gd name="connsiteX0" fmla="*/ 14760 w 14760"/>
                <a:gd name="connsiteY0" fmla="*/ 18450 h 18450"/>
                <a:gd name="connsiteX1" fmla="*/ 5904 w 14760"/>
                <a:gd name="connsiteY1" fmla="*/ 9594 h 18450"/>
                <a:gd name="connsiteX2" fmla="*/ 0 w 14760"/>
                <a:gd name="connsiteY2" fmla="*/ 0 h 18450"/>
                <a:gd name="connsiteX3" fmla="*/ 0 w 14760"/>
                <a:gd name="connsiteY3" fmla="*/ 0 h 18450"/>
                <a:gd name="connsiteX4" fmla="*/ 5904 w 14760"/>
                <a:gd name="connsiteY4" fmla="*/ 9594 h 18450"/>
                <a:gd name="connsiteX5" fmla="*/ 14760 w 147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8450">
                  <a:moveTo>
                    <a:pt x="14760" y="18450"/>
                  </a:moveTo>
                  <a:cubicBezTo>
                    <a:pt x="11439" y="15891"/>
                    <a:pt x="8463" y="12915"/>
                    <a:pt x="5904" y="9594"/>
                  </a:cubicBezTo>
                  <a:cubicBezTo>
                    <a:pt x="3712" y="6539"/>
                    <a:pt x="1739" y="3334"/>
                    <a:pt x="0" y="0"/>
                  </a:cubicBezTo>
                  <a:lnTo>
                    <a:pt x="0" y="0"/>
                  </a:lnTo>
                  <a:cubicBezTo>
                    <a:pt x="1394" y="3517"/>
                    <a:pt x="3392" y="6765"/>
                    <a:pt x="5904" y="9594"/>
                  </a:cubicBezTo>
                  <a:cubicBezTo>
                    <a:pt x="8480" y="12899"/>
                    <a:pt x="11455" y="15874"/>
                    <a:pt x="14760" y="18450"/>
                  </a:cubicBezTo>
                  <a:close/>
                </a:path>
              </a:pathLst>
            </a:custGeom>
            <a:solidFill>
              <a:srgbClr val="203C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id="{32EA88BF-70B5-490B-BB79-6E1B293BF4E5}"/>
                </a:ext>
              </a:extLst>
            </p:cNvPr>
            <p:cNvSpPr/>
            <p:nvPr/>
          </p:nvSpPr>
          <p:spPr>
            <a:xfrm>
              <a:off x="10158167" y="3684110"/>
              <a:ext cx="14760" cy="18450"/>
            </a:xfrm>
            <a:custGeom>
              <a:avLst/>
              <a:gdLst>
                <a:gd name="connsiteX0" fmla="*/ 14760 w 14760"/>
                <a:gd name="connsiteY0" fmla="*/ 18450 h 18450"/>
                <a:gd name="connsiteX1" fmla="*/ 5904 w 14760"/>
                <a:gd name="connsiteY1" fmla="*/ 9594 h 18450"/>
                <a:gd name="connsiteX2" fmla="*/ 0 w 14760"/>
                <a:gd name="connsiteY2" fmla="*/ 0 h 18450"/>
                <a:gd name="connsiteX3" fmla="*/ 0 w 14760"/>
                <a:gd name="connsiteY3" fmla="*/ 0 h 18450"/>
                <a:gd name="connsiteX4" fmla="*/ 5904 w 14760"/>
                <a:gd name="connsiteY4" fmla="*/ 9594 h 18450"/>
                <a:gd name="connsiteX5" fmla="*/ 14760 w 14760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0" h="18450">
                  <a:moveTo>
                    <a:pt x="14760" y="18450"/>
                  </a:moveTo>
                  <a:cubicBezTo>
                    <a:pt x="11439" y="15891"/>
                    <a:pt x="8463" y="12915"/>
                    <a:pt x="5904" y="9594"/>
                  </a:cubicBezTo>
                  <a:cubicBezTo>
                    <a:pt x="3712" y="6539"/>
                    <a:pt x="1739" y="3334"/>
                    <a:pt x="0" y="0"/>
                  </a:cubicBezTo>
                  <a:lnTo>
                    <a:pt x="0" y="0"/>
                  </a:lnTo>
                  <a:cubicBezTo>
                    <a:pt x="1394" y="3517"/>
                    <a:pt x="3392" y="6765"/>
                    <a:pt x="5904" y="9594"/>
                  </a:cubicBezTo>
                  <a:lnTo>
                    <a:pt x="14760" y="18450"/>
                  </a:ln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id="{247E13A6-C52B-46C6-80C8-8AE900F42E9D}"/>
                </a:ext>
              </a:extLst>
            </p:cNvPr>
            <p:cNvSpPr/>
            <p:nvPr/>
          </p:nvSpPr>
          <p:spPr>
            <a:xfrm>
              <a:off x="10158905" y="3684110"/>
              <a:ext cx="14022" cy="18450"/>
            </a:xfrm>
            <a:custGeom>
              <a:avLst/>
              <a:gdLst>
                <a:gd name="connsiteX0" fmla="*/ 14022 w 14022"/>
                <a:gd name="connsiteY0" fmla="*/ 18450 h 18450"/>
                <a:gd name="connsiteX1" fmla="*/ 5904 w 14022"/>
                <a:gd name="connsiteY1" fmla="*/ 9594 h 18450"/>
                <a:gd name="connsiteX2" fmla="*/ 0 w 14022"/>
                <a:gd name="connsiteY2" fmla="*/ 0 h 18450"/>
                <a:gd name="connsiteX3" fmla="*/ 0 w 14022"/>
                <a:gd name="connsiteY3" fmla="*/ 0 h 18450"/>
                <a:gd name="connsiteX4" fmla="*/ 5904 w 14022"/>
                <a:gd name="connsiteY4" fmla="*/ 8856 h 18450"/>
                <a:gd name="connsiteX5" fmla="*/ 14022 w 14022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2" h="18450">
                  <a:moveTo>
                    <a:pt x="14022" y="18450"/>
                  </a:moveTo>
                  <a:cubicBezTo>
                    <a:pt x="10985" y="15819"/>
                    <a:pt x="8261" y="12848"/>
                    <a:pt x="5904" y="9594"/>
                  </a:cubicBezTo>
                  <a:cubicBezTo>
                    <a:pt x="3392" y="6765"/>
                    <a:pt x="1394" y="3517"/>
                    <a:pt x="0" y="0"/>
                  </a:cubicBezTo>
                  <a:lnTo>
                    <a:pt x="0" y="0"/>
                  </a:lnTo>
                  <a:cubicBezTo>
                    <a:pt x="1658" y="3148"/>
                    <a:pt x="3636" y="6115"/>
                    <a:pt x="5904" y="8856"/>
                  </a:cubicBezTo>
                  <a:cubicBezTo>
                    <a:pt x="8332" y="12279"/>
                    <a:pt x="11048" y="15488"/>
                    <a:pt x="14022" y="18450"/>
                  </a:cubicBezTo>
                  <a:close/>
                </a:path>
              </a:pathLst>
            </a:custGeom>
            <a:solidFill>
              <a:srgbClr val="21406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id="{F909655B-A353-49B7-973C-64FCA45E581A}"/>
                </a:ext>
              </a:extLst>
            </p:cNvPr>
            <p:cNvSpPr/>
            <p:nvPr/>
          </p:nvSpPr>
          <p:spPr>
            <a:xfrm>
              <a:off x="10158905" y="3684110"/>
              <a:ext cx="14022" cy="18450"/>
            </a:xfrm>
            <a:custGeom>
              <a:avLst/>
              <a:gdLst>
                <a:gd name="connsiteX0" fmla="*/ 14022 w 14022"/>
                <a:gd name="connsiteY0" fmla="*/ 18450 h 18450"/>
                <a:gd name="connsiteX1" fmla="*/ 5904 w 14022"/>
                <a:gd name="connsiteY1" fmla="*/ 9594 h 18450"/>
                <a:gd name="connsiteX2" fmla="*/ 0 w 14022"/>
                <a:gd name="connsiteY2" fmla="*/ 0 h 18450"/>
                <a:gd name="connsiteX3" fmla="*/ 0 w 14022"/>
                <a:gd name="connsiteY3" fmla="*/ 0 h 18450"/>
                <a:gd name="connsiteX4" fmla="*/ 5904 w 14022"/>
                <a:gd name="connsiteY4" fmla="*/ 8856 h 18450"/>
                <a:gd name="connsiteX5" fmla="*/ 14022 w 14022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2" h="18450">
                  <a:moveTo>
                    <a:pt x="14022" y="18450"/>
                  </a:moveTo>
                  <a:cubicBezTo>
                    <a:pt x="10985" y="15819"/>
                    <a:pt x="8261" y="12848"/>
                    <a:pt x="5904" y="9594"/>
                  </a:cubicBezTo>
                  <a:cubicBezTo>
                    <a:pt x="3392" y="6765"/>
                    <a:pt x="1394" y="3517"/>
                    <a:pt x="0" y="0"/>
                  </a:cubicBezTo>
                  <a:lnTo>
                    <a:pt x="0" y="0"/>
                  </a:lnTo>
                  <a:lnTo>
                    <a:pt x="5904" y="8856"/>
                  </a:lnTo>
                  <a:cubicBezTo>
                    <a:pt x="5904" y="13284"/>
                    <a:pt x="14022" y="17712"/>
                    <a:pt x="14022" y="18450"/>
                  </a:cubicBez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id="{04E2CB93-F9DA-49F7-868E-449EFCB4ECAC}"/>
                </a:ext>
              </a:extLst>
            </p:cNvPr>
            <p:cNvSpPr/>
            <p:nvPr/>
          </p:nvSpPr>
          <p:spPr>
            <a:xfrm>
              <a:off x="10158905" y="3684848"/>
              <a:ext cx="14022" cy="17711"/>
            </a:xfrm>
            <a:custGeom>
              <a:avLst/>
              <a:gdLst>
                <a:gd name="connsiteX0" fmla="*/ 14022 w 14022"/>
                <a:gd name="connsiteY0" fmla="*/ 17712 h 17711"/>
                <a:gd name="connsiteX1" fmla="*/ 5904 w 14022"/>
                <a:gd name="connsiteY1" fmla="*/ 8856 h 17711"/>
                <a:gd name="connsiteX2" fmla="*/ 0 w 14022"/>
                <a:gd name="connsiteY2" fmla="*/ 0 h 17711"/>
                <a:gd name="connsiteX3" fmla="*/ 0 w 14022"/>
                <a:gd name="connsiteY3" fmla="*/ 0 h 17711"/>
                <a:gd name="connsiteX4" fmla="*/ 5904 w 14022"/>
                <a:gd name="connsiteY4" fmla="*/ 8856 h 17711"/>
                <a:gd name="connsiteX5" fmla="*/ 14022 w 14022"/>
                <a:gd name="connsiteY5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2" h="17711">
                  <a:moveTo>
                    <a:pt x="14022" y="17712"/>
                  </a:moveTo>
                  <a:cubicBezTo>
                    <a:pt x="10990" y="15077"/>
                    <a:pt x="8266" y="12105"/>
                    <a:pt x="5904" y="8856"/>
                  </a:cubicBezTo>
                  <a:cubicBezTo>
                    <a:pt x="3510" y="6211"/>
                    <a:pt x="1520" y="3227"/>
                    <a:pt x="0" y="0"/>
                  </a:cubicBezTo>
                  <a:lnTo>
                    <a:pt x="0" y="0"/>
                  </a:lnTo>
                  <a:lnTo>
                    <a:pt x="5904" y="8856"/>
                  </a:lnTo>
                  <a:lnTo>
                    <a:pt x="14022" y="17712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id="{FFE959D8-3B92-4DAB-BFB0-1BA02AE40E0D}"/>
                </a:ext>
              </a:extLst>
            </p:cNvPr>
            <p:cNvSpPr/>
            <p:nvPr/>
          </p:nvSpPr>
          <p:spPr>
            <a:xfrm>
              <a:off x="10186211" y="3702560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7380 w 738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738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id="{A2DE1E5F-D23B-48F4-9350-51065F52442A}"/>
                </a:ext>
              </a:extLst>
            </p:cNvPr>
            <p:cNvSpPr/>
            <p:nvPr/>
          </p:nvSpPr>
          <p:spPr>
            <a:xfrm>
              <a:off x="10186949" y="3710678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id="{738DE774-AEBE-4AE0-AFA9-13C5A703724A}"/>
                </a:ext>
              </a:extLst>
            </p:cNvPr>
            <p:cNvSpPr/>
            <p:nvPr/>
          </p:nvSpPr>
          <p:spPr>
            <a:xfrm>
              <a:off x="10186211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id="{DE4C4081-D907-4969-85AA-4E89FDCAEADB}"/>
                </a:ext>
              </a:extLst>
            </p:cNvPr>
            <p:cNvSpPr/>
            <p:nvPr/>
          </p:nvSpPr>
          <p:spPr>
            <a:xfrm>
              <a:off x="10186211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id="{9EE9792D-E392-4E5E-A28E-29DA508D638F}"/>
                </a:ext>
              </a:extLst>
            </p:cNvPr>
            <p:cNvSpPr/>
            <p:nvPr/>
          </p:nvSpPr>
          <p:spPr>
            <a:xfrm>
              <a:off x="10186211" y="3702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id="{8DBFE54D-FECE-4E25-83BE-D48338775B33}"/>
                </a:ext>
              </a:extLst>
            </p:cNvPr>
            <p:cNvSpPr/>
            <p:nvPr/>
          </p:nvSpPr>
          <p:spPr>
            <a:xfrm>
              <a:off x="10186211" y="37062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id="{F5C14E50-2165-4150-8C75-19B99B0673BB}"/>
                </a:ext>
              </a:extLst>
            </p:cNvPr>
            <p:cNvSpPr/>
            <p:nvPr/>
          </p:nvSpPr>
          <p:spPr>
            <a:xfrm>
              <a:off x="10186211" y="37062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id="{761E81BF-AFBF-4E20-B01C-8997562FD8EF}"/>
                </a:ext>
              </a:extLst>
            </p:cNvPr>
            <p:cNvSpPr/>
            <p:nvPr/>
          </p:nvSpPr>
          <p:spPr>
            <a:xfrm>
              <a:off x="101862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id="{1EE58A26-3EDA-41F8-A4E6-B1A7FB928148}"/>
                </a:ext>
              </a:extLst>
            </p:cNvPr>
            <p:cNvSpPr/>
            <p:nvPr/>
          </p:nvSpPr>
          <p:spPr>
            <a:xfrm>
              <a:off x="101862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id="{7A9B755C-1364-4FE2-B643-13A1997E99FA}"/>
                </a:ext>
              </a:extLst>
            </p:cNvPr>
            <p:cNvSpPr/>
            <p:nvPr/>
          </p:nvSpPr>
          <p:spPr>
            <a:xfrm>
              <a:off x="101862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id="{6D8D55C4-9A45-4D16-BDB7-CCD39996887D}"/>
                </a:ext>
              </a:extLst>
            </p:cNvPr>
            <p:cNvSpPr/>
            <p:nvPr/>
          </p:nvSpPr>
          <p:spPr>
            <a:xfrm>
              <a:off x="10186211" y="3706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id="{14A88448-1638-4896-B4F3-22BF47488E33}"/>
                </a:ext>
              </a:extLst>
            </p:cNvPr>
            <p:cNvSpPr/>
            <p:nvPr/>
          </p:nvSpPr>
          <p:spPr>
            <a:xfrm>
              <a:off x="10186949" y="3709939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id="{3F04428E-8014-40F7-89DC-081A91E85C02}"/>
                </a:ext>
              </a:extLst>
            </p:cNvPr>
            <p:cNvSpPr/>
            <p:nvPr/>
          </p:nvSpPr>
          <p:spPr>
            <a:xfrm>
              <a:off x="10186949" y="3709939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id="{DFBB3DDD-E8D4-4A12-BCAB-99316A7686F7}"/>
                </a:ext>
              </a:extLst>
            </p:cNvPr>
            <p:cNvSpPr/>
            <p:nvPr/>
          </p:nvSpPr>
          <p:spPr>
            <a:xfrm>
              <a:off x="10186949" y="3709939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id="{F39FBD19-2FEB-4424-9564-22C72AFB7574}"/>
                </a:ext>
              </a:extLst>
            </p:cNvPr>
            <p:cNvSpPr/>
            <p:nvPr/>
          </p:nvSpPr>
          <p:spPr>
            <a:xfrm>
              <a:off x="10186949" y="3709202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id="{99377E6D-0812-4CA0-96B0-A6E0CC7D813F}"/>
                </a:ext>
              </a:extLst>
            </p:cNvPr>
            <p:cNvSpPr/>
            <p:nvPr/>
          </p:nvSpPr>
          <p:spPr>
            <a:xfrm>
              <a:off x="10186949" y="3709202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id="{B9DD15F4-88AA-4AD5-B25E-11DC65CDB218}"/>
                </a:ext>
              </a:extLst>
            </p:cNvPr>
            <p:cNvSpPr/>
            <p:nvPr/>
          </p:nvSpPr>
          <p:spPr>
            <a:xfrm>
              <a:off x="10186949" y="3708463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id="{2C733FF9-CD5A-4A35-84C3-A02090F0759B}"/>
                </a:ext>
              </a:extLst>
            </p:cNvPr>
            <p:cNvSpPr/>
            <p:nvPr/>
          </p:nvSpPr>
          <p:spPr>
            <a:xfrm>
              <a:off x="10186949" y="3708463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7380 w 738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738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id="{3E123993-9B3D-4F25-AA19-A289FF7DE006}"/>
                </a:ext>
              </a:extLst>
            </p:cNvPr>
            <p:cNvSpPr/>
            <p:nvPr/>
          </p:nvSpPr>
          <p:spPr>
            <a:xfrm>
              <a:off x="10186949" y="3708463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7380 w 738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738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id="{CBFDF558-89EB-46CE-836F-EB205344A6A9}"/>
                </a:ext>
              </a:extLst>
            </p:cNvPr>
            <p:cNvSpPr/>
            <p:nvPr/>
          </p:nvSpPr>
          <p:spPr>
            <a:xfrm>
              <a:off x="10186949" y="37077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id="{C5693FC4-D58E-40E9-9BA5-BBC05C810281}"/>
                </a:ext>
              </a:extLst>
            </p:cNvPr>
            <p:cNvSpPr/>
            <p:nvPr/>
          </p:nvSpPr>
          <p:spPr>
            <a:xfrm>
              <a:off x="10186949" y="37077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id="{2E2D9F70-BF2D-487B-80A2-96DF02C11783}"/>
                </a:ext>
              </a:extLst>
            </p:cNvPr>
            <p:cNvSpPr/>
            <p:nvPr/>
          </p:nvSpPr>
          <p:spPr>
            <a:xfrm>
              <a:off x="10165718" y="3690752"/>
              <a:ext cx="844" cy="63467"/>
            </a:xfrm>
            <a:custGeom>
              <a:avLst/>
              <a:gdLst>
                <a:gd name="connsiteX0" fmla="*/ 567 w 844"/>
                <a:gd name="connsiteY0" fmla="*/ 63468 h 63467"/>
                <a:gd name="connsiteX1" fmla="*/ 567 w 844"/>
                <a:gd name="connsiteY1" fmla="*/ 63468 h 63467"/>
                <a:gd name="connsiteX2" fmla="*/ 567 w 844"/>
                <a:gd name="connsiteY2" fmla="*/ 59778 h 63467"/>
                <a:gd name="connsiteX3" fmla="*/ 567 w 844"/>
                <a:gd name="connsiteY3" fmla="*/ 48708 h 63467"/>
                <a:gd name="connsiteX4" fmla="*/ 567 w 844"/>
                <a:gd name="connsiteY4" fmla="*/ 48708 h 63467"/>
                <a:gd name="connsiteX5" fmla="*/ 567 w 844"/>
                <a:gd name="connsiteY5" fmla="*/ 42066 h 63467"/>
                <a:gd name="connsiteX6" fmla="*/ 567 w 844"/>
                <a:gd name="connsiteY6" fmla="*/ 33210 h 63467"/>
                <a:gd name="connsiteX7" fmla="*/ 567 w 844"/>
                <a:gd name="connsiteY7" fmla="*/ 21402 h 63467"/>
                <a:gd name="connsiteX8" fmla="*/ 567 w 844"/>
                <a:gd name="connsiteY8" fmla="*/ 15498 h 63467"/>
                <a:gd name="connsiteX9" fmla="*/ 567 w 844"/>
                <a:gd name="connsiteY9" fmla="*/ 0 h 63467"/>
                <a:gd name="connsiteX10" fmla="*/ 567 w 844"/>
                <a:gd name="connsiteY10" fmla="*/ 0 h 63467"/>
                <a:gd name="connsiteX11" fmla="*/ 567 w 844"/>
                <a:gd name="connsiteY11" fmla="*/ 0 h 63467"/>
                <a:gd name="connsiteX12" fmla="*/ 567 w 844"/>
                <a:gd name="connsiteY12" fmla="*/ 0 h 63467"/>
                <a:gd name="connsiteX13" fmla="*/ 567 w 844"/>
                <a:gd name="connsiteY13" fmla="*/ 15498 h 63467"/>
                <a:gd name="connsiteX14" fmla="*/ 567 w 844"/>
                <a:gd name="connsiteY14" fmla="*/ 21402 h 63467"/>
                <a:gd name="connsiteX15" fmla="*/ 567 w 844"/>
                <a:gd name="connsiteY15" fmla="*/ 33210 h 63467"/>
                <a:gd name="connsiteX16" fmla="*/ 567 w 844"/>
                <a:gd name="connsiteY16" fmla="*/ 42066 h 63467"/>
                <a:gd name="connsiteX17" fmla="*/ 567 w 844"/>
                <a:gd name="connsiteY17" fmla="*/ 47970 h 63467"/>
                <a:gd name="connsiteX18" fmla="*/ 567 w 844"/>
                <a:gd name="connsiteY18" fmla="*/ 56088 h 63467"/>
                <a:gd name="connsiteX19" fmla="*/ 567 w 844"/>
                <a:gd name="connsiteY19" fmla="*/ 59778 h 63467"/>
                <a:gd name="connsiteX20" fmla="*/ 567 w 844"/>
                <a:gd name="connsiteY20" fmla="*/ 59778 h 6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44" h="63467">
                  <a:moveTo>
                    <a:pt x="567" y="63468"/>
                  </a:moveTo>
                  <a:cubicBezTo>
                    <a:pt x="567" y="63468"/>
                    <a:pt x="567" y="63468"/>
                    <a:pt x="567" y="63468"/>
                  </a:cubicBezTo>
                  <a:lnTo>
                    <a:pt x="567" y="59778"/>
                  </a:lnTo>
                  <a:lnTo>
                    <a:pt x="567" y="48708"/>
                  </a:lnTo>
                  <a:lnTo>
                    <a:pt x="567" y="48708"/>
                  </a:lnTo>
                  <a:cubicBezTo>
                    <a:pt x="372" y="46498"/>
                    <a:pt x="372" y="44276"/>
                    <a:pt x="567" y="42066"/>
                  </a:cubicBezTo>
                  <a:cubicBezTo>
                    <a:pt x="923" y="39124"/>
                    <a:pt x="923" y="36151"/>
                    <a:pt x="567" y="33210"/>
                  </a:cubicBezTo>
                  <a:cubicBezTo>
                    <a:pt x="-189" y="29310"/>
                    <a:pt x="-189" y="25302"/>
                    <a:pt x="567" y="21402"/>
                  </a:cubicBezTo>
                  <a:cubicBezTo>
                    <a:pt x="206" y="19451"/>
                    <a:pt x="206" y="17449"/>
                    <a:pt x="567" y="15498"/>
                  </a:cubicBezTo>
                  <a:cubicBezTo>
                    <a:pt x="937" y="10339"/>
                    <a:pt x="937" y="5159"/>
                    <a:pt x="567" y="0"/>
                  </a:cubicBezTo>
                  <a:lnTo>
                    <a:pt x="567" y="0"/>
                  </a:lnTo>
                  <a:lnTo>
                    <a:pt x="567" y="0"/>
                  </a:lnTo>
                  <a:lnTo>
                    <a:pt x="567" y="0"/>
                  </a:lnTo>
                  <a:cubicBezTo>
                    <a:pt x="918" y="5160"/>
                    <a:pt x="918" y="10338"/>
                    <a:pt x="567" y="15498"/>
                  </a:cubicBezTo>
                  <a:lnTo>
                    <a:pt x="567" y="21402"/>
                  </a:lnTo>
                  <a:cubicBezTo>
                    <a:pt x="163" y="25327"/>
                    <a:pt x="163" y="29285"/>
                    <a:pt x="567" y="33210"/>
                  </a:cubicBezTo>
                  <a:cubicBezTo>
                    <a:pt x="567" y="33210"/>
                    <a:pt x="567" y="39114"/>
                    <a:pt x="567" y="42066"/>
                  </a:cubicBezTo>
                  <a:cubicBezTo>
                    <a:pt x="68" y="44003"/>
                    <a:pt x="68" y="46033"/>
                    <a:pt x="567" y="47970"/>
                  </a:cubicBezTo>
                  <a:lnTo>
                    <a:pt x="567" y="56088"/>
                  </a:lnTo>
                  <a:cubicBezTo>
                    <a:pt x="284" y="57302"/>
                    <a:pt x="284" y="58564"/>
                    <a:pt x="567" y="59778"/>
                  </a:cubicBezTo>
                  <a:lnTo>
                    <a:pt x="567" y="597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id="{533D06D7-E608-4F03-B2E1-B70A80F43E88}"/>
                </a:ext>
              </a:extLst>
            </p:cNvPr>
            <p:cNvSpPr/>
            <p:nvPr/>
          </p:nvSpPr>
          <p:spPr>
            <a:xfrm>
              <a:off x="10156193" y="3680419"/>
              <a:ext cx="498" cy="4428"/>
            </a:xfrm>
            <a:custGeom>
              <a:avLst/>
              <a:gdLst>
                <a:gd name="connsiteX0" fmla="*/ 499 w 498"/>
                <a:gd name="connsiteY0" fmla="*/ 0 h 4428"/>
                <a:gd name="connsiteX1" fmla="*/ 499 w 498"/>
                <a:gd name="connsiteY1" fmla="*/ 0 h 4428"/>
                <a:gd name="connsiteX2" fmla="*/ 499 w 498"/>
                <a:gd name="connsiteY2" fmla="*/ 0 h 4428"/>
                <a:gd name="connsiteX3" fmla="*/ 499 w 498"/>
                <a:gd name="connsiteY3" fmla="*/ 0 h 4428"/>
                <a:gd name="connsiteX4" fmla="*/ 499 w 498"/>
                <a:gd name="connsiteY4" fmla="*/ 0 h 4428"/>
                <a:gd name="connsiteX5" fmla="*/ 499 w 498"/>
                <a:gd name="connsiteY5" fmla="*/ 0 h 4428"/>
                <a:gd name="connsiteX6" fmla="*/ 499 w 498"/>
                <a:gd name="connsiteY6" fmla="*/ 0 h 4428"/>
                <a:gd name="connsiteX7" fmla="*/ 499 w 498"/>
                <a:gd name="connsiteY7" fmla="*/ 4428 h 4428"/>
                <a:gd name="connsiteX8" fmla="*/ 499 w 498"/>
                <a:gd name="connsiteY8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" h="4428">
                  <a:moveTo>
                    <a:pt x="499" y="0"/>
                  </a:moveTo>
                  <a:cubicBezTo>
                    <a:pt x="499" y="0"/>
                    <a:pt x="499" y="0"/>
                    <a:pt x="499" y="0"/>
                  </a:cubicBezTo>
                  <a:lnTo>
                    <a:pt x="499" y="0"/>
                  </a:lnTo>
                  <a:cubicBezTo>
                    <a:pt x="499" y="0"/>
                    <a:pt x="499" y="0"/>
                    <a:pt x="499" y="0"/>
                  </a:cubicBezTo>
                  <a:lnTo>
                    <a:pt x="499" y="0"/>
                  </a:lnTo>
                  <a:lnTo>
                    <a:pt x="499" y="0"/>
                  </a:lnTo>
                  <a:lnTo>
                    <a:pt x="499" y="0"/>
                  </a:lnTo>
                  <a:cubicBezTo>
                    <a:pt x="-166" y="1401"/>
                    <a:pt x="-166" y="3027"/>
                    <a:pt x="499" y="4428"/>
                  </a:cubicBezTo>
                  <a:cubicBezTo>
                    <a:pt x="499" y="4428"/>
                    <a:pt x="499" y="4428"/>
                    <a:pt x="499" y="4428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id="{C563DE36-6B98-48B4-8C9D-36FE5FA50D28}"/>
                </a:ext>
              </a:extLst>
            </p:cNvPr>
            <p:cNvSpPr/>
            <p:nvPr/>
          </p:nvSpPr>
          <p:spPr>
            <a:xfrm>
              <a:off x="10156098" y="3676730"/>
              <a:ext cx="593" cy="4427"/>
            </a:xfrm>
            <a:custGeom>
              <a:avLst/>
              <a:gdLst>
                <a:gd name="connsiteX0" fmla="*/ 593 w 593"/>
                <a:gd name="connsiteY0" fmla="*/ 4428 h 4427"/>
                <a:gd name="connsiteX1" fmla="*/ 593 w 593"/>
                <a:gd name="connsiteY1" fmla="*/ 0 h 4427"/>
                <a:gd name="connsiteX2" fmla="*/ 593 w 593"/>
                <a:gd name="connsiteY2" fmla="*/ 0 h 4427"/>
                <a:gd name="connsiteX3" fmla="*/ 593 w 593"/>
                <a:gd name="connsiteY3" fmla="*/ 0 h 4427"/>
                <a:gd name="connsiteX4" fmla="*/ 593 w 593"/>
                <a:gd name="connsiteY4" fmla="*/ 0 h 4427"/>
                <a:gd name="connsiteX5" fmla="*/ 593 w 593"/>
                <a:gd name="connsiteY5" fmla="*/ 0 h 4427"/>
                <a:gd name="connsiteX6" fmla="*/ 593 w 593"/>
                <a:gd name="connsiteY6" fmla="*/ 0 h 4427"/>
                <a:gd name="connsiteX7" fmla="*/ 593 w 593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3" h="4427">
                  <a:moveTo>
                    <a:pt x="593" y="4428"/>
                  </a:moveTo>
                  <a:cubicBezTo>
                    <a:pt x="-198" y="3058"/>
                    <a:pt x="-198" y="1370"/>
                    <a:pt x="593" y="0"/>
                  </a:cubicBezTo>
                  <a:lnTo>
                    <a:pt x="593" y="0"/>
                  </a:lnTo>
                  <a:lnTo>
                    <a:pt x="593" y="0"/>
                  </a:lnTo>
                  <a:lnTo>
                    <a:pt x="593" y="0"/>
                  </a:lnTo>
                  <a:lnTo>
                    <a:pt x="593" y="0"/>
                  </a:lnTo>
                  <a:lnTo>
                    <a:pt x="593" y="0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id="{93AFCFFD-8C4E-4E80-96C5-BDC9B27FB49A}"/>
                </a:ext>
              </a:extLst>
            </p:cNvPr>
            <p:cNvSpPr/>
            <p:nvPr/>
          </p:nvSpPr>
          <p:spPr>
            <a:xfrm>
              <a:off x="10153001" y="3681158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  <a:gd name="connsiteX7" fmla="*/ 0 w 3690"/>
                <a:gd name="connsiteY7" fmla="*/ 0 h 73800"/>
                <a:gd name="connsiteX8" fmla="*/ 0 w 3690"/>
                <a:gd name="connsiteY8" fmla="*/ 0 h 73800"/>
                <a:gd name="connsiteX9" fmla="*/ 3690 w 369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cubicBezTo>
                    <a:pt x="369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id="{6B578F63-59F9-4402-B4C4-5DAF1B09B7D2}"/>
                </a:ext>
              </a:extLst>
            </p:cNvPr>
            <p:cNvSpPr/>
            <p:nvPr/>
          </p:nvSpPr>
          <p:spPr>
            <a:xfrm>
              <a:off x="10153740" y="36855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id="{8F53DA66-A835-4EEE-9D4A-435635357326}"/>
                </a:ext>
              </a:extLst>
            </p:cNvPr>
            <p:cNvSpPr/>
            <p:nvPr/>
          </p:nvSpPr>
          <p:spPr>
            <a:xfrm>
              <a:off x="10155953" y="36804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id="{7070C572-37BB-4584-9380-64D77A72EA87}"/>
                </a:ext>
              </a:extLst>
            </p:cNvPr>
            <p:cNvSpPr/>
            <p:nvPr/>
          </p:nvSpPr>
          <p:spPr>
            <a:xfrm>
              <a:off x="10155953" y="36804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id="{43D51FBC-765D-4348-A2DC-84035DED93B8}"/>
                </a:ext>
              </a:extLst>
            </p:cNvPr>
            <p:cNvSpPr/>
            <p:nvPr/>
          </p:nvSpPr>
          <p:spPr>
            <a:xfrm>
              <a:off x="10148574" y="3669350"/>
              <a:ext cx="6641" cy="5903"/>
            </a:xfrm>
            <a:custGeom>
              <a:avLst/>
              <a:gdLst>
                <a:gd name="connsiteX0" fmla="*/ 0 w 6641"/>
                <a:gd name="connsiteY0" fmla="*/ 5904 h 5903"/>
                <a:gd name="connsiteX1" fmla="*/ 6642 w 6641"/>
                <a:gd name="connsiteY1" fmla="*/ 5904 h 5903"/>
                <a:gd name="connsiteX2" fmla="*/ 6642 w 6641"/>
                <a:gd name="connsiteY2" fmla="*/ 5904 h 5903"/>
                <a:gd name="connsiteX3" fmla="*/ 6642 w 6641"/>
                <a:gd name="connsiteY3" fmla="*/ 5904 h 5903"/>
                <a:gd name="connsiteX4" fmla="*/ 2952 w 6641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1" h="5903">
                  <a:moveTo>
                    <a:pt x="0" y="5904"/>
                  </a:moveTo>
                  <a:lnTo>
                    <a:pt x="6642" y="5904"/>
                  </a:lnTo>
                  <a:cubicBezTo>
                    <a:pt x="6642" y="5904"/>
                    <a:pt x="6642" y="5904"/>
                    <a:pt x="6642" y="5904"/>
                  </a:cubicBezTo>
                  <a:lnTo>
                    <a:pt x="6642" y="5904"/>
                  </a:lnTo>
                  <a:cubicBezTo>
                    <a:pt x="5622" y="3812"/>
                    <a:pt x="4385" y="1833"/>
                    <a:pt x="2952" y="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id="{B83DF5FA-0F42-416C-ACAA-4A61FAF34FDC}"/>
                </a:ext>
              </a:extLst>
            </p:cNvPr>
            <p:cNvSpPr/>
            <p:nvPr/>
          </p:nvSpPr>
          <p:spPr>
            <a:xfrm>
              <a:off x="10144884" y="3675991"/>
              <a:ext cx="10331" cy="5166"/>
            </a:xfrm>
            <a:custGeom>
              <a:avLst/>
              <a:gdLst>
                <a:gd name="connsiteX0" fmla="*/ 7380 w 10331"/>
                <a:gd name="connsiteY0" fmla="*/ 5166 h 5166"/>
                <a:gd name="connsiteX1" fmla="*/ 7380 w 10331"/>
                <a:gd name="connsiteY1" fmla="*/ 5166 h 5166"/>
                <a:gd name="connsiteX2" fmla="*/ 2952 w 10331"/>
                <a:gd name="connsiteY2" fmla="*/ 0 h 5166"/>
                <a:gd name="connsiteX3" fmla="*/ 10332 w 10331"/>
                <a:gd name="connsiteY3" fmla="*/ 0 h 5166"/>
                <a:gd name="connsiteX4" fmla="*/ 10332 w 10331"/>
                <a:gd name="connsiteY4" fmla="*/ 0 h 5166"/>
                <a:gd name="connsiteX5" fmla="*/ 10332 w 10331"/>
                <a:gd name="connsiteY5" fmla="*/ 0 h 5166"/>
                <a:gd name="connsiteX6" fmla="*/ 2952 w 10331"/>
                <a:gd name="connsiteY6" fmla="*/ 0 h 5166"/>
                <a:gd name="connsiteX7" fmla="*/ 7380 w 10331"/>
                <a:gd name="connsiteY7" fmla="*/ 4428 h 5166"/>
                <a:gd name="connsiteX8" fmla="*/ 7380 w 10331"/>
                <a:gd name="connsiteY8" fmla="*/ 4428 h 5166"/>
                <a:gd name="connsiteX9" fmla="*/ 7380 w 10331"/>
                <a:gd name="connsiteY9" fmla="*/ 4428 h 5166"/>
                <a:gd name="connsiteX10" fmla="*/ 0 w 10331"/>
                <a:gd name="connsiteY10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1" h="5166">
                  <a:moveTo>
                    <a:pt x="7380" y="5166"/>
                  </a:moveTo>
                  <a:lnTo>
                    <a:pt x="7380" y="5166"/>
                  </a:lnTo>
                  <a:cubicBezTo>
                    <a:pt x="7380" y="5166"/>
                    <a:pt x="7380" y="738"/>
                    <a:pt x="2952" y="0"/>
                  </a:cubicBezTo>
                  <a:lnTo>
                    <a:pt x="10332" y="0"/>
                  </a:lnTo>
                  <a:cubicBezTo>
                    <a:pt x="10332" y="0"/>
                    <a:pt x="10332" y="0"/>
                    <a:pt x="10332" y="0"/>
                  </a:cubicBezTo>
                  <a:lnTo>
                    <a:pt x="10332" y="0"/>
                  </a:lnTo>
                  <a:close/>
                  <a:moveTo>
                    <a:pt x="2952" y="0"/>
                  </a:moveTo>
                  <a:cubicBezTo>
                    <a:pt x="2952" y="0"/>
                    <a:pt x="6642" y="4428"/>
                    <a:pt x="7380" y="4428"/>
                  </a:cubicBezTo>
                  <a:lnTo>
                    <a:pt x="7380" y="4428"/>
                  </a:lnTo>
                  <a:cubicBezTo>
                    <a:pt x="7380" y="4428"/>
                    <a:pt x="7380" y="4428"/>
                    <a:pt x="7380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id="{8CE942EC-D2DC-42C1-A2B6-E700CA6B27C2}"/>
                </a:ext>
              </a:extLst>
            </p:cNvPr>
            <p:cNvSpPr/>
            <p:nvPr/>
          </p:nvSpPr>
          <p:spPr>
            <a:xfrm>
              <a:off x="10151526" y="3677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id="{0FC860E1-8AF0-453F-8079-4EBC93063E4F}"/>
                </a:ext>
              </a:extLst>
            </p:cNvPr>
            <p:cNvSpPr/>
            <p:nvPr/>
          </p:nvSpPr>
          <p:spPr>
            <a:xfrm>
              <a:off x="10155215" y="3683371"/>
              <a:ext cx="1699" cy="4428"/>
            </a:xfrm>
            <a:custGeom>
              <a:avLst/>
              <a:gdLst>
                <a:gd name="connsiteX0" fmla="*/ 1476 w 1699"/>
                <a:gd name="connsiteY0" fmla="*/ 0 h 4428"/>
                <a:gd name="connsiteX1" fmla="*/ 1476 w 1699"/>
                <a:gd name="connsiteY1" fmla="*/ 0 h 4428"/>
                <a:gd name="connsiteX2" fmla="*/ 1476 w 1699"/>
                <a:gd name="connsiteY2" fmla="*/ 0 h 4428"/>
                <a:gd name="connsiteX3" fmla="*/ 1476 w 1699"/>
                <a:gd name="connsiteY3" fmla="*/ 4428 h 4428"/>
                <a:gd name="connsiteX4" fmla="*/ 0 w 1699"/>
                <a:gd name="connsiteY4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9" h="4428">
                  <a:moveTo>
                    <a:pt x="1476" y="0"/>
                  </a:moveTo>
                  <a:lnTo>
                    <a:pt x="1476" y="0"/>
                  </a:lnTo>
                  <a:cubicBezTo>
                    <a:pt x="1476" y="0"/>
                    <a:pt x="1476" y="0"/>
                    <a:pt x="1476" y="0"/>
                  </a:cubicBezTo>
                  <a:cubicBezTo>
                    <a:pt x="1774" y="1461"/>
                    <a:pt x="1774" y="2967"/>
                    <a:pt x="1476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id="{79E957FF-3699-4E92-B65D-FC2EC4662A53}"/>
                </a:ext>
              </a:extLst>
            </p:cNvPr>
            <p:cNvSpPr/>
            <p:nvPr/>
          </p:nvSpPr>
          <p:spPr>
            <a:xfrm>
              <a:off x="10155215" y="3683371"/>
              <a:ext cx="1699" cy="4428"/>
            </a:xfrm>
            <a:custGeom>
              <a:avLst/>
              <a:gdLst>
                <a:gd name="connsiteX0" fmla="*/ 1476 w 1699"/>
                <a:gd name="connsiteY0" fmla="*/ 0 h 4428"/>
                <a:gd name="connsiteX1" fmla="*/ 1476 w 1699"/>
                <a:gd name="connsiteY1" fmla="*/ 0 h 4428"/>
                <a:gd name="connsiteX2" fmla="*/ 1476 w 1699"/>
                <a:gd name="connsiteY2" fmla="*/ 0 h 4428"/>
                <a:gd name="connsiteX3" fmla="*/ 1476 w 1699"/>
                <a:gd name="connsiteY3" fmla="*/ 4428 h 4428"/>
                <a:gd name="connsiteX4" fmla="*/ 0 w 1699"/>
                <a:gd name="connsiteY4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9" h="4428">
                  <a:moveTo>
                    <a:pt x="1476" y="0"/>
                  </a:moveTo>
                  <a:lnTo>
                    <a:pt x="1476" y="0"/>
                  </a:lnTo>
                  <a:cubicBezTo>
                    <a:pt x="1476" y="0"/>
                    <a:pt x="1476" y="0"/>
                    <a:pt x="1476" y="0"/>
                  </a:cubicBezTo>
                  <a:cubicBezTo>
                    <a:pt x="1774" y="1461"/>
                    <a:pt x="1774" y="2967"/>
                    <a:pt x="1476" y="4428"/>
                  </a:cubicBezTo>
                  <a:lnTo>
                    <a:pt x="0" y="442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id="{7D630A70-93B4-443D-BE2E-CFCDAA287D29}"/>
                </a:ext>
              </a:extLst>
            </p:cNvPr>
            <p:cNvSpPr/>
            <p:nvPr/>
          </p:nvSpPr>
          <p:spPr>
            <a:xfrm>
              <a:off x="10157430" y="36826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id="{A0137451-4614-4848-BF55-CFB13B702611}"/>
                </a:ext>
              </a:extLst>
            </p:cNvPr>
            <p:cNvSpPr/>
            <p:nvPr/>
          </p:nvSpPr>
          <p:spPr>
            <a:xfrm>
              <a:off x="10157430" y="36841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id="{ED27FF62-7E0B-4E2C-BC51-A1A037AF6F4A}"/>
                </a:ext>
              </a:extLst>
            </p:cNvPr>
            <p:cNvSpPr/>
            <p:nvPr/>
          </p:nvSpPr>
          <p:spPr>
            <a:xfrm>
              <a:off x="10157430" y="36855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id="{ED9B8C9D-BBE1-4958-B261-0CBBF451A69E}"/>
                </a:ext>
              </a:extLst>
            </p:cNvPr>
            <p:cNvSpPr/>
            <p:nvPr/>
          </p:nvSpPr>
          <p:spPr>
            <a:xfrm>
              <a:off x="10188426" y="3755695"/>
              <a:ext cx="50921" cy="9752"/>
            </a:xfrm>
            <a:custGeom>
              <a:avLst/>
              <a:gdLst>
                <a:gd name="connsiteX0" fmla="*/ 8118 w 50921"/>
                <a:gd name="connsiteY0" fmla="*/ 4428 h 9752"/>
                <a:gd name="connsiteX1" fmla="*/ 17712 w 50921"/>
                <a:gd name="connsiteY1" fmla="*/ 8856 h 9752"/>
                <a:gd name="connsiteX2" fmla="*/ 27306 w 50921"/>
                <a:gd name="connsiteY2" fmla="*/ 8856 h 9752"/>
                <a:gd name="connsiteX3" fmla="*/ 36162 w 50921"/>
                <a:gd name="connsiteY3" fmla="*/ 8856 h 9752"/>
                <a:gd name="connsiteX4" fmla="*/ 39852 w 50921"/>
                <a:gd name="connsiteY4" fmla="*/ 8856 h 9752"/>
                <a:gd name="connsiteX5" fmla="*/ 45018 w 50921"/>
                <a:gd name="connsiteY5" fmla="*/ 8856 h 9752"/>
                <a:gd name="connsiteX6" fmla="*/ 50922 w 50921"/>
                <a:gd name="connsiteY6" fmla="*/ 8856 h 9752"/>
                <a:gd name="connsiteX7" fmla="*/ 50922 w 50921"/>
                <a:gd name="connsiteY7" fmla="*/ 8856 h 9752"/>
                <a:gd name="connsiteX8" fmla="*/ 50922 w 50921"/>
                <a:gd name="connsiteY8" fmla="*/ 8856 h 9752"/>
                <a:gd name="connsiteX9" fmla="*/ 50922 w 50921"/>
                <a:gd name="connsiteY9" fmla="*/ 8856 h 9752"/>
                <a:gd name="connsiteX10" fmla="*/ 50922 w 50921"/>
                <a:gd name="connsiteY10" fmla="*/ 8856 h 9752"/>
                <a:gd name="connsiteX11" fmla="*/ 50922 w 50921"/>
                <a:gd name="connsiteY11" fmla="*/ 8856 h 9752"/>
                <a:gd name="connsiteX12" fmla="*/ 50922 w 50921"/>
                <a:gd name="connsiteY12" fmla="*/ 8856 h 9752"/>
                <a:gd name="connsiteX13" fmla="*/ 50922 w 50921"/>
                <a:gd name="connsiteY13" fmla="*/ 8856 h 9752"/>
                <a:gd name="connsiteX14" fmla="*/ 44280 w 50921"/>
                <a:gd name="connsiteY14" fmla="*/ 8856 h 9752"/>
                <a:gd name="connsiteX15" fmla="*/ 44280 w 50921"/>
                <a:gd name="connsiteY15" fmla="*/ 8856 h 9752"/>
                <a:gd name="connsiteX16" fmla="*/ 44280 w 50921"/>
                <a:gd name="connsiteY16" fmla="*/ 8856 h 9752"/>
                <a:gd name="connsiteX17" fmla="*/ 40590 w 50921"/>
                <a:gd name="connsiteY17" fmla="*/ 8856 h 9752"/>
                <a:gd name="connsiteX18" fmla="*/ 26568 w 50921"/>
                <a:gd name="connsiteY18" fmla="*/ 8856 h 9752"/>
                <a:gd name="connsiteX19" fmla="*/ 19188 w 50921"/>
                <a:gd name="connsiteY19" fmla="*/ 8856 h 9752"/>
                <a:gd name="connsiteX20" fmla="*/ 7380 w 50921"/>
                <a:gd name="connsiteY20" fmla="*/ 4428 h 9752"/>
                <a:gd name="connsiteX21" fmla="*/ 7380 w 50921"/>
                <a:gd name="connsiteY21" fmla="*/ 4428 h 9752"/>
                <a:gd name="connsiteX22" fmla="*/ 0 w 50921"/>
                <a:gd name="connsiteY22" fmla="*/ 0 h 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921" h="9752">
                  <a:moveTo>
                    <a:pt x="8118" y="4428"/>
                  </a:moveTo>
                  <a:cubicBezTo>
                    <a:pt x="11225" y="6097"/>
                    <a:pt x="14428" y="7576"/>
                    <a:pt x="17712" y="8856"/>
                  </a:cubicBezTo>
                  <a:cubicBezTo>
                    <a:pt x="20797" y="10051"/>
                    <a:pt x="24221" y="10051"/>
                    <a:pt x="27306" y="8856"/>
                  </a:cubicBezTo>
                  <a:cubicBezTo>
                    <a:pt x="30214" y="9575"/>
                    <a:pt x="33254" y="9575"/>
                    <a:pt x="36162" y="8856"/>
                  </a:cubicBezTo>
                  <a:lnTo>
                    <a:pt x="39852" y="8856"/>
                  </a:lnTo>
                  <a:lnTo>
                    <a:pt x="45018" y="8856"/>
                  </a:lnTo>
                  <a:cubicBezTo>
                    <a:pt x="46966" y="9254"/>
                    <a:pt x="48974" y="9254"/>
                    <a:pt x="50922" y="8856"/>
                  </a:cubicBezTo>
                  <a:lnTo>
                    <a:pt x="50922" y="8856"/>
                  </a:lnTo>
                  <a:lnTo>
                    <a:pt x="50922" y="8856"/>
                  </a:lnTo>
                  <a:cubicBezTo>
                    <a:pt x="50922" y="8856"/>
                    <a:pt x="50922" y="8856"/>
                    <a:pt x="50922" y="8856"/>
                  </a:cubicBezTo>
                  <a:lnTo>
                    <a:pt x="50922" y="8856"/>
                  </a:lnTo>
                  <a:lnTo>
                    <a:pt x="50922" y="8856"/>
                  </a:lnTo>
                  <a:lnTo>
                    <a:pt x="50922" y="8856"/>
                  </a:lnTo>
                  <a:lnTo>
                    <a:pt x="50922" y="8856"/>
                  </a:lnTo>
                  <a:lnTo>
                    <a:pt x="44280" y="8856"/>
                  </a:lnTo>
                  <a:lnTo>
                    <a:pt x="44280" y="8856"/>
                  </a:lnTo>
                  <a:lnTo>
                    <a:pt x="44280" y="8856"/>
                  </a:lnTo>
                  <a:lnTo>
                    <a:pt x="40590" y="8856"/>
                  </a:lnTo>
                  <a:lnTo>
                    <a:pt x="26568" y="8856"/>
                  </a:lnTo>
                  <a:cubicBezTo>
                    <a:pt x="24155" y="9515"/>
                    <a:pt x="21601" y="9515"/>
                    <a:pt x="19188" y="8856"/>
                  </a:cubicBezTo>
                  <a:cubicBezTo>
                    <a:pt x="19188" y="8856"/>
                    <a:pt x="9594" y="8856"/>
                    <a:pt x="7380" y="4428"/>
                  </a:cubicBezTo>
                  <a:lnTo>
                    <a:pt x="7380" y="4428"/>
                  </a:lnTo>
                  <a:cubicBezTo>
                    <a:pt x="5202" y="2525"/>
                    <a:pt x="2703" y="1026"/>
                    <a:pt x="0" y="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id="{C9480B38-C1E5-4C84-A711-03822DA4A014}"/>
                </a:ext>
              </a:extLst>
            </p:cNvPr>
            <p:cNvSpPr/>
            <p:nvPr/>
          </p:nvSpPr>
          <p:spPr>
            <a:xfrm>
              <a:off x="10196544" y="3760124"/>
              <a:ext cx="32471" cy="5324"/>
            </a:xfrm>
            <a:custGeom>
              <a:avLst/>
              <a:gdLst>
                <a:gd name="connsiteX0" fmla="*/ 17712 w 32471"/>
                <a:gd name="connsiteY0" fmla="*/ 0 h 5324"/>
                <a:gd name="connsiteX1" fmla="*/ 26568 w 32471"/>
                <a:gd name="connsiteY1" fmla="*/ 4428 h 5324"/>
                <a:gd name="connsiteX2" fmla="*/ 32472 w 32471"/>
                <a:gd name="connsiteY2" fmla="*/ 4428 h 5324"/>
                <a:gd name="connsiteX3" fmla="*/ 28044 w 32471"/>
                <a:gd name="connsiteY3" fmla="*/ 4428 h 5324"/>
                <a:gd name="connsiteX4" fmla="*/ 24354 w 32471"/>
                <a:gd name="connsiteY4" fmla="*/ 4428 h 5324"/>
                <a:gd name="connsiteX5" fmla="*/ 15498 w 32471"/>
                <a:gd name="connsiteY5" fmla="*/ 4428 h 5324"/>
                <a:gd name="connsiteX6" fmla="*/ 5904 w 32471"/>
                <a:gd name="connsiteY6" fmla="*/ 4428 h 5324"/>
                <a:gd name="connsiteX7" fmla="*/ 0 w 32471"/>
                <a:gd name="connsiteY7" fmla="*/ 0 h 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471" h="5324">
                  <a:moveTo>
                    <a:pt x="17712" y="0"/>
                  </a:moveTo>
                  <a:lnTo>
                    <a:pt x="26568" y="4428"/>
                  </a:lnTo>
                  <a:lnTo>
                    <a:pt x="32472" y="4428"/>
                  </a:lnTo>
                  <a:lnTo>
                    <a:pt x="28044" y="4428"/>
                  </a:lnTo>
                  <a:lnTo>
                    <a:pt x="24354" y="4428"/>
                  </a:lnTo>
                  <a:cubicBezTo>
                    <a:pt x="21446" y="5147"/>
                    <a:pt x="18406" y="5147"/>
                    <a:pt x="15498" y="4428"/>
                  </a:cubicBezTo>
                  <a:cubicBezTo>
                    <a:pt x="12413" y="5623"/>
                    <a:pt x="8989" y="5623"/>
                    <a:pt x="5904" y="4428"/>
                  </a:cubicBezTo>
                  <a:cubicBezTo>
                    <a:pt x="3874" y="3036"/>
                    <a:pt x="1904" y="15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id="{EF2F9D2D-2D1C-4E29-BDA7-0CA03B9CCB7D}"/>
                </a:ext>
              </a:extLst>
            </p:cNvPr>
            <p:cNvSpPr/>
            <p:nvPr/>
          </p:nvSpPr>
          <p:spPr>
            <a:xfrm>
              <a:off x="10214255" y="3755695"/>
              <a:ext cx="22140" cy="4726"/>
            </a:xfrm>
            <a:custGeom>
              <a:avLst/>
              <a:gdLst>
                <a:gd name="connsiteX0" fmla="*/ 0 w 22140"/>
                <a:gd name="connsiteY0" fmla="*/ 4428 h 4726"/>
                <a:gd name="connsiteX1" fmla="*/ 22140 w 22140"/>
                <a:gd name="connsiteY1" fmla="*/ 4428 h 4726"/>
                <a:gd name="connsiteX2" fmla="*/ 22140 w 22140"/>
                <a:gd name="connsiteY2" fmla="*/ 4428 h 4726"/>
                <a:gd name="connsiteX3" fmla="*/ 16236 w 22140"/>
                <a:gd name="connsiteY3" fmla="*/ 4428 h 4726"/>
                <a:gd name="connsiteX4" fmla="*/ 9594 w 22140"/>
                <a:gd name="connsiteY4" fmla="*/ 4428 h 4726"/>
                <a:gd name="connsiteX5" fmla="*/ 738 w 22140"/>
                <a:gd name="connsiteY5" fmla="*/ 0 h 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40" h="4726">
                  <a:moveTo>
                    <a:pt x="0" y="4428"/>
                  </a:moveTo>
                  <a:lnTo>
                    <a:pt x="22140" y="4428"/>
                  </a:lnTo>
                  <a:lnTo>
                    <a:pt x="22140" y="4428"/>
                  </a:lnTo>
                  <a:cubicBezTo>
                    <a:pt x="20192" y="4826"/>
                    <a:pt x="18184" y="4826"/>
                    <a:pt x="16236" y="4428"/>
                  </a:cubicBezTo>
                  <a:lnTo>
                    <a:pt x="9594" y="442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id="{170328C8-B3B8-4691-8467-79E03C1E963B}"/>
                </a:ext>
              </a:extLst>
            </p:cNvPr>
            <p:cNvSpPr/>
            <p:nvPr/>
          </p:nvSpPr>
          <p:spPr>
            <a:xfrm>
              <a:off x="10187688" y="37601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id="{F2DC72A2-F60F-44A3-B251-7E2DACED7DE9}"/>
                </a:ext>
              </a:extLst>
            </p:cNvPr>
            <p:cNvSpPr/>
            <p:nvPr/>
          </p:nvSpPr>
          <p:spPr>
            <a:xfrm>
              <a:off x="10188426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id="{B8AE9C7C-7B53-4D2C-AA9B-7FC79DB9B4B6}"/>
                </a:ext>
              </a:extLst>
            </p:cNvPr>
            <p:cNvSpPr/>
            <p:nvPr/>
          </p:nvSpPr>
          <p:spPr>
            <a:xfrm>
              <a:off x="10188426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id="{72D365F2-4571-493F-BAD7-CDE1972146AE}"/>
                </a:ext>
              </a:extLst>
            </p:cNvPr>
            <p:cNvSpPr/>
            <p:nvPr/>
          </p:nvSpPr>
          <p:spPr>
            <a:xfrm>
              <a:off x="10188426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id="{904965E1-041F-4351-9857-473CA6D06C87}"/>
                </a:ext>
              </a:extLst>
            </p:cNvPr>
            <p:cNvSpPr/>
            <p:nvPr/>
          </p:nvSpPr>
          <p:spPr>
            <a:xfrm>
              <a:off x="10188426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id="{15FE47E2-1727-4D4F-8C0E-BDBAE312F38F}"/>
                </a:ext>
              </a:extLst>
            </p:cNvPr>
            <p:cNvSpPr/>
            <p:nvPr/>
          </p:nvSpPr>
          <p:spPr>
            <a:xfrm>
              <a:off x="10187688" y="3761600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8856 w 8855"/>
                <a:gd name="connsiteY1" fmla="*/ 0 h 73800"/>
                <a:gd name="connsiteX2" fmla="*/ 3690 w 88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8856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id="{B820ED41-A1EC-4660-A0B1-2E8D7C953659}"/>
                </a:ext>
              </a:extLst>
            </p:cNvPr>
            <p:cNvSpPr/>
            <p:nvPr/>
          </p:nvSpPr>
          <p:spPr>
            <a:xfrm>
              <a:off x="10187688" y="3761600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0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id="{A90FCED8-E978-4530-8C6B-38478AFBAB48}"/>
                </a:ext>
              </a:extLst>
            </p:cNvPr>
            <p:cNvSpPr/>
            <p:nvPr/>
          </p:nvSpPr>
          <p:spPr>
            <a:xfrm>
              <a:off x="10187688" y="3761600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id="{D51AD1E5-5704-4CAA-9D1E-0AB0F12F178F}"/>
                </a:ext>
              </a:extLst>
            </p:cNvPr>
            <p:cNvSpPr/>
            <p:nvPr/>
          </p:nvSpPr>
          <p:spPr>
            <a:xfrm>
              <a:off x="10174403" y="3762337"/>
              <a:ext cx="19188" cy="73800"/>
            </a:xfrm>
            <a:custGeom>
              <a:avLst/>
              <a:gdLst>
                <a:gd name="connsiteX0" fmla="*/ 13284 w 19188"/>
                <a:gd name="connsiteY0" fmla="*/ 0 h 73800"/>
                <a:gd name="connsiteX1" fmla="*/ 0 w 19188"/>
                <a:gd name="connsiteY1" fmla="*/ 0 h 73800"/>
                <a:gd name="connsiteX2" fmla="*/ 14022 w 19188"/>
                <a:gd name="connsiteY2" fmla="*/ 0 h 73800"/>
                <a:gd name="connsiteX3" fmla="*/ 19188 w 19188"/>
                <a:gd name="connsiteY3" fmla="*/ 0 h 73800"/>
                <a:gd name="connsiteX4" fmla="*/ 19188 w 19188"/>
                <a:gd name="connsiteY4" fmla="*/ 0 h 73800"/>
                <a:gd name="connsiteX5" fmla="*/ 14022 w 1918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88" h="73800">
                  <a:moveTo>
                    <a:pt x="13284" y="0"/>
                  </a:moveTo>
                  <a:lnTo>
                    <a:pt x="0" y="0"/>
                  </a:lnTo>
                  <a:lnTo>
                    <a:pt x="14022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id="{6B3D333E-08D8-424D-8284-81B4B011FA20}"/>
                </a:ext>
              </a:extLst>
            </p:cNvPr>
            <p:cNvSpPr/>
            <p:nvPr/>
          </p:nvSpPr>
          <p:spPr>
            <a:xfrm>
              <a:off x="10174403" y="3762337"/>
              <a:ext cx="18450" cy="73800"/>
            </a:xfrm>
            <a:custGeom>
              <a:avLst/>
              <a:gdLst>
                <a:gd name="connsiteX0" fmla="*/ 13284 w 18450"/>
                <a:gd name="connsiteY0" fmla="*/ 0 h 73800"/>
                <a:gd name="connsiteX1" fmla="*/ 0 w 18450"/>
                <a:gd name="connsiteY1" fmla="*/ 0 h 73800"/>
                <a:gd name="connsiteX2" fmla="*/ 13284 w 18450"/>
                <a:gd name="connsiteY2" fmla="*/ 0 h 73800"/>
                <a:gd name="connsiteX3" fmla="*/ 13284 w 18450"/>
                <a:gd name="connsiteY3" fmla="*/ 0 h 73800"/>
                <a:gd name="connsiteX4" fmla="*/ 18450 w 18450"/>
                <a:gd name="connsiteY4" fmla="*/ 0 h 73800"/>
                <a:gd name="connsiteX5" fmla="*/ 18450 w 18450"/>
                <a:gd name="connsiteY5" fmla="*/ 0 h 73800"/>
                <a:gd name="connsiteX6" fmla="*/ 13284 w 1845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73800">
                  <a:moveTo>
                    <a:pt x="13284" y="0"/>
                  </a:moveTo>
                  <a:lnTo>
                    <a:pt x="0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id="{5370B374-47E2-46B0-A50F-02200F9BDDE9}"/>
                </a:ext>
              </a:extLst>
            </p:cNvPr>
            <p:cNvSpPr/>
            <p:nvPr/>
          </p:nvSpPr>
          <p:spPr>
            <a:xfrm>
              <a:off x="10174403" y="3762337"/>
              <a:ext cx="18450" cy="73800"/>
            </a:xfrm>
            <a:custGeom>
              <a:avLst/>
              <a:gdLst>
                <a:gd name="connsiteX0" fmla="*/ 13284 w 18450"/>
                <a:gd name="connsiteY0" fmla="*/ 0 h 73800"/>
                <a:gd name="connsiteX1" fmla="*/ 0 w 18450"/>
                <a:gd name="connsiteY1" fmla="*/ 0 h 73800"/>
                <a:gd name="connsiteX2" fmla="*/ 13284 w 18450"/>
                <a:gd name="connsiteY2" fmla="*/ 0 h 73800"/>
                <a:gd name="connsiteX3" fmla="*/ 13284 w 18450"/>
                <a:gd name="connsiteY3" fmla="*/ 0 h 73800"/>
                <a:gd name="connsiteX4" fmla="*/ 18450 w 18450"/>
                <a:gd name="connsiteY4" fmla="*/ 0 h 73800"/>
                <a:gd name="connsiteX5" fmla="*/ 18450 w 18450"/>
                <a:gd name="connsiteY5" fmla="*/ 0 h 73800"/>
                <a:gd name="connsiteX6" fmla="*/ 13284 w 1845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73800">
                  <a:moveTo>
                    <a:pt x="13284" y="0"/>
                  </a:moveTo>
                  <a:lnTo>
                    <a:pt x="0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id="{62B1AA77-B4D2-4DE0-AC74-FF3C226812D6}"/>
                </a:ext>
              </a:extLst>
            </p:cNvPr>
            <p:cNvSpPr/>
            <p:nvPr/>
          </p:nvSpPr>
          <p:spPr>
            <a:xfrm>
              <a:off x="10172928" y="3760124"/>
              <a:ext cx="20663" cy="73800"/>
            </a:xfrm>
            <a:custGeom>
              <a:avLst/>
              <a:gdLst>
                <a:gd name="connsiteX0" fmla="*/ 0 w 20663"/>
                <a:gd name="connsiteY0" fmla="*/ 0 h 73800"/>
                <a:gd name="connsiteX1" fmla="*/ 0 w 20663"/>
                <a:gd name="connsiteY1" fmla="*/ 0 h 73800"/>
                <a:gd name="connsiteX2" fmla="*/ 20664 w 20663"/>
                <a:gd name="connsiteY2" fmla="*/ 0 h 73800"/>
                <a:gd name="connsiteX3" fmla="*/ 0 w 20663"/>
                <a:gd name="connsiteY3" fmla="*/ 0 h 73800"/>
                <a:gd name="connsiteX4" fmla="*/ 0 w 2066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73800">
                  <a:moveTo>
                    <a:pt x="0" y="0"/>
                  </a:moveTo>
                  <a:lnTo>
                    <a:pt x="0" y="0"/>
                  </a:lnTo>
                  <a:lnTo>
                    <a:pt x="2066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id="{1336A98C-721E-4F1C-9AB1-3BCA72DF51C6}"/>
                </a:ext>
              </a:extLst>
            </p:cNvPr>
            <p:cNvSpPr/>
            <p:nvPr/>
          </p:nvSpPr>
          <p:spPr>
            <a:xfrm>
              <a:off x="10174403" y="3763076"/>
              <a:ext cx="18450" cy="365"/>
            </a:xfrm>
            <a:custGeom>
              <a:avLst/>
              <a:gdLst>
                <a:gd name="connsiteX0" fmla="*/ 12546 w 18450"/>
                <a:gd name="connsiteY0" fmla="*/ 0 h 365"/>
                <a:gd name="connsiteX1" fmla="*/ 0 w 18450"/>
                <a:gd name="connsiteY1" fmla="*/ 0 h 365"/>
                <a:gd name="connsiteX2" fmla="*/ 0 w 18450"/>
                <a:gd name="connsiteY2" fmla="*/ 0 h 365"/>
                <a:gd name="connsiteX3" fmla="*/ 13284 w 18450"/>
                <a:gd name="connsiteY3" fmla="*/ 0 h 365"/>
                <a:gd name="connsiteX4" fmla="*/ 18450 w 18450"/>
                <a:gd name="connsiteY4" fmla="*/ 0 h 365"/>
                <a:gd name="connsiteX5" fmla="*/ 13284 w 18450"/>
                <a:gd name="connsiteY5" fmla="*/ 0 h 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50" h="365">
                  <a:moveTo>
                    <a:pt x="12546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415" y="488"/>
                    <a:pt x="8869" y="488"/>
                    <a:pt x="13284" y="0"/>
                  </a:cubicBezTo>
                  <a:lnTo>
                    <a:pt x="18450" y="0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id="{911D9A26-2B5E-4A94-8EE7-1B065C0A3A8B}"/>
                </a:ext>
              </a:extLst>
            </p:cNvPr>
            <p:cNvSpPr/>
            <p:nvPr/>
          </p:nvSpPr>
          <p:spPr>
            <a:xfrm>
              <a:off x="10196544" y="3769717"/>
              <a:ext cx="11807" cy="73800"/>
            </a:xfrm>
            <a:custGeom>
              <a:avLst/>
              <a:gdLst>
                <a:gd name="connsiteX0" fmla="*/ 6642 w 11807"/>
                <a:gd name="connsiteY0" fmla="*/ 0 h 73800"/>
                <a:gd name="connsiteX1" fmla="*/ 0 w 11807"/>
                <a:gd name="connsiteY1" fmla="*/ 0 h 73800"/>
                <a:gd name="connsiteX2" fmla="*/ 7380 w 11807"/>
                <a:gd name="connsiteY2" fmla="*/ 0 h 73800"/>
                <a:gd name="connsiteX3" fmla="*/ 11808 w 11807"/>
                <a:gd name="connsiteY3" fmla="*/ 0 h 73800"/>
                <a:gd name="connsiteX4" fmla="*/ 11808 w 11807"/>
                <a:gd name="connsiteY4" fmla="*/ 0 h 73800"/>
                <a:gd name="connsiteX5" fmla="*/ 11808 w 11807"/>
                <a:gd name="connsiteY5" fmla="*/ 0 h 73800"/>
                <a:gd name="connsiteX6" fmla="*/ 7380 w 1180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" h="73800">
                  <a:moveTo>
                    <a:pt x="6642" y="0"/>
                  </a:moveTo>
                  <a:lnTo>
                    <a:pt x="0" y="0"/>
                  </a:lnTo>
                  <a:lnTo>
                    <a:pt x="7380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id="{107F2902-FA2F-4E3D-AE7A-F886233B1693}"/>
                </a:ext>
              </a:extLst>
            </p:cNvPr>
            <p:cNvSpPr/>
            <p:nvPr/>
          </p:nvSpPr>
          <p:spPr>
            <a:xfrm>
              <a:off x="10196544" y="3769717"/>
              <a:ext cx="15498" cy="73800"/>
            </a:xfrm>
            <a:custGeom>
              <a:avLst/>
              <a:gdLst>
                <a:gd name="connsiteX0" fmla="*/ 6642 w 15498"/>
                <a:gd name="connsiteY0" fmla="*/ 0 h 73800"/>
                <a:gd name="connsiteX1" fmla="*/ 0 w 15498"/>
                <a:gd name="connsiteY1" fmla="*/ 0 h 73800"/>
                <a:gd name="connsiteX2" fmla="*/ 8118 w 15498"/>
                <a:gd name="connsiteY2" fmla="*/ 0 h 73800"/>
                <a:gd name="connsiteX3" fmla="*/ 15498 w 15498"/>
                <a:gd name="connsiteY3" fmla="*/ 0 h 73800"/>
                <a:gd name="connsiteX4" fmla="*/ 15498 w 15498"/>
                <a:gd name="connsiteY4" fmla="*/ 0 h 73800"/>
                <a:gd name="connsiteX5" fmla="*/ 11070 w 1549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98" h="73800">
                  <a:moveTo>
                    <a:pt x="6642" y="0"/>
                  </a:moveTo>
                  <a:lnTo>
                    <a:pt x="0" y="0"/>
                  </a:lnTo>
                  <a:lnTo>
                    <a:pt x="8118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1830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id="{53F81415-207C-4011-BC96-F3888449A86A}"/>
                </a:ext>
              </a:extLst>
            </p:cNvPr>
            <p:cNvSpPr/>
            <p:nvPr/>
          </p:nvSpPr>
          <p:spPr>
            <a:xfrm>
              <a:off x="10195067" y="3769717"/>
              <a:ext cx="15498" cy="73800"/>
            </a:xfrm>
            <a:custGeom>
              <a:avLst/>
              <a:gdLst>
                <a:gd name="connsiteX0" fmla="*/ 8118 w 15498"/>
                <a:gd name="connsiteY0" fmla="*/ 0 h 73800"/>
                <a:gd name="connsiteX1" fmla="*/ 0 w 15498"/>
                <a:gd name="connsiteY1" fmla="*/ 0 h 73800"/>
                <a:gd name="connsiteX2" fmla="*/ 0 w 15498"/>
                <a:gd name="connsiteY2" fmla="*/ 0 h 73800"/>
                <a:gd name="connsiteX3" fmla="*/ 8856 w 15498"/>
                <a:gd name="connsiteY3" fmla="*/ 0 h 73800"/>
                <a:gd name="connsiteX4" fmla="*/ 15498 w 15498"/>
                <a:gd name="connsiteY4" fmla="*/ 0 h 73800"/>
                <a:gd name="connsiteX5" fmla="*/ 15498 w 15498"/>
                <a:gd name="connsiteY5" fmla="*/ 0 h 73800"/>
                <a:gd name="connsiteX6" fmla="*/ 11070 w 1549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98" h="73800">
                  <a:moveTo>
                    <a:pt x="811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15498" y="0"/>
                  </a:lnTo>
                  <a:cubicBezTo>
                    <a:pt x="15498" y="0"/>
                    <a:pt x="15498" y="0"/>
                    <a:pt x="15498" y="0"/>
                  </a:cubicBezTo>
                  <a:lnTo>
                    <a:pt x="11070" y="0"/>
                  </a:ln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id="{416C2BEF-E24A-4E53-9247-B7B844E1B0BD}"/>
                </a:ext>
              </a:extLst>
            </p:cNvPr>
            <p:cNvSpPr/>
            <p:nvPr/>
          </p:nvSpPr>
          <p:spPr>
            <a:xfrm>
              <a:off x="10195067" y="3769717"/>
              <a:ext cx="8856" cy="73800"/>
            </a:xfrm>
            <a:custGeom>
              <a:avLst/>
              <a:gdLst>
                <a:gd name="connsiteX0" fmla="*/ 8118 w 8856"/>
                <a:gd name="connsiteY0" fmla="*/ 0 h 73800"/>
                <a:gd name="connsiteX1" fmla="*/ 0 w 8856"/>
                <a:gd name="connsiteY1" fmla="*/ 0 h 73800"/>
                <a:gd name="connsiteX2" fmla="*/ 0 w 8856"/>
                <a:gd name="connsiteY2" fmla="*/ 0 h 73800"/>
                <a:gd name="connsiteX3" fmla="*/ 8856 w 8856"/>
                <a:gd name="connsiteY3" fmla="*/ 0 h 73800"/>
                <a:gd name="connsiteX4" fmla="*/ 8856 w 885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6" h="73800">
                  <a:moveTo>
                    <a:pt x="811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8118" y="0"/>
                    <a:pt x="8856" y="0"/>
                  </a:cubicBezTo>
                  <a:lnTo>
                    <a:pt x="8856" y="0"/>
                  </a:ln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id="{4372B401-F1C6-4417-976C-10C46FD63FCB}"/>
                </a:ext>
              </a:extLst>
            </p:cNvPr>
            <p:cNvSpPr/>
            <p:nvPr/>
          </p:nvSpPr>
          <p:spPr>
            <a:xfrm>
              <a:off x="10194330" y="3769717"/>
              <a:ext cx="8855" cy="73800"/>
            </a:xfrm>
            <a:custGeom>
              <a:avLst/>
              <a:gdLst>
                <a:gd name="connsiteX0" fmla="*/ 8856 w 8855"/>
                <a:gd name="connsiteY0" fmla="*/ 0 h 73800"/>
                <a:gd name="connsiteX1" fmla="*/ 0 w 8855"/>
                <a:gd name="connsiteY1" fmla="*/ 0 h 73800"/>
                <a:gd name="connsiteX2" fmla="*/ 8856 w 88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73800">
                  <a:moveTo>
                    <a:pt x="8856" y="0"/>
                  </a:moveTo>
                  <a:lnTo>
                    <a:pt x="0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id="{9E4F2B6C-C918-48D5-8D9B-BDB14CBA8104}"/>
                </a:ext>
              </a:extLst>
            </p:cNvPr>
            <p:cNvSpPr/>
            <p:nvPr/>
          </p:nvSpPr>
          <p:spPr>
            <a:xfrm>
              <a:off x="10196544" y="3768980"/>
              <a:ext cx="9594" cy="73800"/>
            </a:xfrm>
            <a:custGeom>
              <a:avLst/>
              <a:gdLst>
                <a:gd name="connsiteX0" fmla="*/ 6642 w 9594"/>
                <a:gd name="connsiteY0" fmla="*/ 0 h 73800"/>
                <a:gd name="connsiteX1" fmla="*/ 0 w 9594"/>
                <a:gd name="connsiteY1" fmla="*/ 0 h 73800"/>
                <a:gd name="connsiteX2" fmla="*/ 9594 w 9594"/>
                <a:gd name="connsiteY2" fmla="*/ 0 h 73800"/>
                <a:gd name="connsiteX3" fmla="*/ 9594 w 9594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73800">
                  <a:moveTo>
                    <a:pt x="6642" y="0"/>
                  </a:moveTo>
                  <a:lnTo>
                    <a:pt x="0" y="0"/>
                  </a:lnTo>
                  <a:lnTo>
                    <a:pt x="9594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id="{884BD143-7F03-43C1-9EE5-62823B1258B2}"/>
                </a:ext>
              </a:extLst>
            </p:cNvPr>
            <p:cNvSpPr/>
            <p:nvPr/>
          </p:nvSpPr>
          <p:spPr>
            <a:xfrm>
              <a:off x="10193592" y="3768980"/>
              <a:ext cx="10332" cy="73800"/>
            </a:xfrm>
            <a:custGeom>
              <a:avLst/>
              <a:gdLst>
                <a:gd name="connsiteX0" fmla="*/ 9594 w 10332"/>
                <a:gd name="connsiteY0" fmla="*/ 0 h 73800"/>
                <a:gd name="connsiteX1" fmla="*/ 0 w 10332"/>
                <a:gd name="connsiteY1" fmla="*/ 0 h 73800"/>
                <a:gd name="connsiteX2" fmla="*/ 0 w 10332"/>
                <a:gd name="connsiteY2" fmla="*/ 0 h 73800"/>
                <a:gd name="connsiteX3" fmla="*/ 10332 w 10332"/>
                <a:gd name="connsiteY3" fmla="*/ 0 h 73800"/>
                <a:gd name="connsiteX4" fmla="*/ 10332 w 1033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73800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332" y="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213E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id="{79AF02DA-84E6-4B84-A925-5E0F38855F25}"/>
                </a:ext>
              </a:extLst>
            </p:cNvPr>
            <p:cNvSpPr/>
            <p:nvPr/>
          </p:nvSpPr>
          <p:spPr>
            <a:xfrm>
              <a:off x="10193592" y="3768980"/>
              <a:ext cx="10332" cy="73800"/>
            </a:xfrm>
            <a:custGeom>
              <a:avLst/>
              <a:gdLst>
                <a:gd name="connsiteX0" fmla="*/ 9594 w 10332"/>
                <a:gd name="connsiteY0" fmla="*/ 0 h 73800"/>
                <a:gd name="connsiteX1" fmla="*/ 0 w 10332"/>
                <a:gd name="connsiteY1" fmla="*/ 0 h 73800"/>
                <a:gd name="connsiteX2" fmla="*/ 0 w 10332"/>
                <a:gd name="connsiteY2" fmla="*/ 0 h 73800"/>
                <a:gd name="connsiteX3" fmla="*/ 10332 w 10332"/>
                <a:gd name="connsiteY3" fmla="*/ 0 h 73800"/>
                <a:gd name="connsiteX4" fmla="*/ 10332 w 1033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73800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332" y="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22437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id="{E2921488-8632-4864-B908-D78AA46DF6BC}"/>
                </a:ext>
              </a:extLst>
            </p:cNvPr>
            <p:cNvSpPr/>
            <p:nvPr/>
          </p:nvSpPr>
          <p:spPr>
            <a:xfrm>
              <a:off x="10196544" y="3768241"/>
              <a:ext cx="15498" cy="2214"/>
            </a:xfrm>
            <a:custGeom>
              <a:avLst/>
              <a:gdLst>
                <a:gd name="connsiteX0" fmla="*/ 6642 w 15498"/>
                <a:gd name="connsiteY0" fmla="*/ 2214 h 2214"/>
                <a:gd name="connsiteX1" fmla="*/ 0 w 15498"/>
                <a:gd name="connsiteY1" fmla="*/ 738 h 2214"/>
                <a:gd name="connsiteX2" fmla="*/ 0 w 15498"/>
                <a:gd name="connsiteY2" fmla="*/ 738 h 2214"/>
                <a:gd name="connsiteX3" fmla="*/ 6642 w 15498"/>
                <a:gd name="connsiteY3" fmla="*/ 1476 h 2214"/>
                <a:gd name="connsiteX4" fmla="*/ 15498 w 15498"/>
                <a:gd name="connsiteY4" fmla="*/ 0 h 2214"/>
                <a:gd name="connsiteX5" fmla="*/ 11070 w 15498"/>
                <a:gd name="connsiteY5" fmla="*/ 1476 h 2214"/>
                <a:gd name="connsiteX6" fmla="*/ 6642 w 15498"/>
                <a:gd name="connsiteY6" fmla="*/ 2214 h 2214"/>
                <a:gd name="connsiteX7" fmla="*/ 6642 w 15498"/>
                <a:gd name="connsiteY7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2214">
                  <a:moveTo>
                    <a:pt x="6642" y="2214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6642" y="1476"/>
                  </a:lnTo>
                  <a:lnTo>
                    <a:pt x="15498" y="0"/>
                  </a:lnTo>
                  <a:lnTo>
                    <a:pt x="11070" y="1476"/>
                  </a:lnTo>
                  <a:lnTo>
                    <a:pt x="6642" y="2214"/>
                  </a:lnTo>
                  <a:lnTo>
                    <a:pt x="6642" y="2214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id="{D63FF0EF-6B59-4CEB-A7E9-32A55CA4E2C6}"/>
                </a:ext>
              </a:extLst>
            </p:cNvPr>
            <p:cNvSpPr/>
            <p:nvPr/>
          </p:nvSpPr>
          <p:spPr>
            <a:xfrm>
              <a:off x="10192853" y="3768980"/>
              <a:ext cx="11070" cy="335"/>
            </a:xfrm>
            <a:custGeom>
              <a:avLst/>
              <a:gdLst>
                <a:gd name="connsiteX0" fmla="*/ 9594 w 11070"/>
                <a:gd name="connsiteY0" fmla="*/ 0 h 335"/>
                <a:gd name="connsiteX1" fmla="*/ 0 w 11070"/>
                <a:gd name="connsiteY1" fmla="*/ 0 h 335"/>
                <a:gd name="connsiteX2" fmla="*/ 0 w 11070"/>
                <a:gd name="connsiteY2" fmla="*/ 0 h 335"/>
                <a:gd name="connsiteX3" fmla="*/ 11070 w 11070"/>
                <a:gd name="connsiteY3" fmla="*/ 0 h 335"/>
                <a:gd name="connsiteX4" fmla="*/ 11070 w 11070"/>
                <a:gd name="connsiteY4" fmla="*/ 0 h 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335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677" y="448"/>
                    <a:pt x="7395" y="448"/>
                    <a:pt x="11070" y="0"/>
                  </a:cubicBezTo>
                  <a:lnTo>
                    <a:pt x="11070" y="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id="{CB30550D-14C1-4325-9C91-7DA8A7366DF1}"/>
                </a:ext>
              </a:extLst>
            </p:cNvPr>
            <p:cNvSpPr/>
            <p:nvPr/>
          </p:nvSpPr>
          <p:spPr>
            <a:xfrm>
              <a:off x="10227540" y="3762337"/>
              <a:ext cx="11807" cy="5903"/>
            </a:xfrm>
            <a:custGeom>
              <a:avLst/>
              <a:gdLst>
                <a:gd name="connsiteX0" fmla="*/ 0 w 11807"/>
                <a:gd name="connsiteY0" fmla="*/ 5904 h 5903"/>
                <a:gd name="connsiteX1" fmla="*/ 0 w 11807"/>
                <a:gd name="connsiteY1" fmla="*/ 5904 h 5903"/>
                <a:gd name="connsiteX2" fmla="*/ 7380 w 11807"/>
                <a:gd name="connsiteY2" fmla="*/ 5904 h 5903"/>
                <a:gd name="connsiteX3" fmla="*/ 11808 w 11807"/>
                <a:gd name="connsiteY3" fmla="*/ 0 h 5903"/>
                <a:gd name="connsiteX4" fmla="*/ 7380 w 11807"/>
                <a:gd name="connsiteY4" fmla="*/ 5904 h 5903"/>
                <a:gd name="connsiteX5" fmla="*/ 738 w 11807"/>
                <a:gd name="connsiteY5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5903">
                  <a:moveTo>
                    <a:pt x="0" y="5904"/>
                  </a:moveTo>
                  <a:lnTo>
                    <a:pt x="0" y="5904"/>
                  </a:lnTo>
                  <a:lnTo>
                    <a:pt x="7380" y="5904"/>
                  </a:lnTo>
                  <a:cubicBezTo>
                    <a:pt x="9719" y="4759"/>
                    <a:pt x="11365" y="2564"/>
                    <a:pt x="11808" y="0"/>
                  </a:cubicBezTo>
                  <a:cubicBezTo>
                    <a:pt x="11365" y="2564"/>
                    <a:pt x="9719" y="4759"/>
                    <a:pt x="7380" y="5904"/>
                  </a:cubicBezTo>
                  <a:lnTo>
                    <a:pt x="738" y="5904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id="{39F97357-3AEE-438B-93F4-79D347377282}"/>
                </a:ext>
              </a:extLst>
            </p:cNvPr>
            <p:cNvSpPr/>
            <p:nvPr/>
          </p:nvSpPr>
          <p:spPr>
            <a:xfrm>
              <a:off x="10226801" y="3762337"/>
              <a:ext cx="10332" cy="5166"/>
            </a:xfrm>
            <a:custGeom>
              <a:avLst/>
              <a:gdLst>
                <a:gd name="connsiteX0" fmla="*/ 0 w 10332"/>
                <a:gd name="connsiteY0" fmla="*/ 4428 h 5166"/>
                <a:gd name="connsiteX1" fmla="*/ 0 w 10332"/>
                <a:gd name="connsiteY1" fmla="*/ 4428 h 5166"/>
                <a:gd name="connsiteX2" fmla="*/ 4428 w 10332"/>
                <a:gd name="connsiteY2" fmla="*/ 4428 h 5166"/>
                <a:gd name="connsiteX3" fmla="*/ 10332 w 10332"/>
                <a:gd name="connsiteY3" fmla="*/ 0 h 5166"/>
                <a:gd name="connsiteX4" fmla="*/ 5166 w 10332"/>
                <a:gd name="connsiteY4" fmla="*/ 5166 h 5166"/>
                <a:gd name="connsiteX5" fmla="*/ 0 w 10332"/>
                <a:gd name="connsiteY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5166">
                  <a:moveTo>
                    <a:pt x="0" y="4428"/>
                  </a:moveTo>
                  <a:lnTo>
                    <a:pt x="0" y="4428"/>
                  </a:lnTo>
                  <a:lnTo>
                    <a:pt x="4428" y="4428"/>
                  </a:lnTo>
                  <a:cubicBezTo>
                    <a:pt x="10332" y="4428"/>
                    <a:pt x="10332" y="0"/>
                    <a:pt x="10332" y="0"/>
                  </a:cubicBezTo>
                  <a:cubicBezTo>
                    <a:pt x="10332" y="0"/>
                    <a:pt x="10332" y="0"/>
                    <a:pt x="5166" y="5166"/>
                  </a:cubicBezTo>
                  <a:lnTo>
                    <a:pt x="0" y="5166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id="{1708A371-CB0F-4F5E-B148-04A4EB514D5D}"/>
                </a:ext>
              </a:extLst>
            </p:cNvPr>
            <p:cNvSpPr/>
            <p:nvPr/>
          </p:nvSpPr>
          <p:spPr>
            <a:xfrm>
              <a:off x="10225326" y="3767504"/>
              <a:ext cx="5903" cy="73800"/>
            </a:xfrm>
            <a:custGeom>
              <a:avLst/>
              <a:gdLst>
                <a:gd name="connsiteX0" fmla="*/ 738 w 5903"/>
                <a:gd name="connsiteY0" fmla="*/ 0 h 73800"/>
                <a:gd name="connsiteX1" fmla="*/ 738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  <a:gd name="connsiteX6" fmla="*/ 5904 w 5903"/>
                <a:gd name="connsiteY6" fmla="*/ 0 h 73800"/>
                <a:gd name="connsiteX7" fmla="*/ 5904 w 5903"/>
                <a:gd name="connsiteY7" fmla="*/ 0 h 73800"/>
                <a:gd name="connsiteX8" fmla="*/ 0 w 5903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3" h="73800">
                  <a:moveTo>
                    <a:pt x="738" y="0"/>
                  </a:moveTo>
                  <a:lnTo>
                    <a:pt x="738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id="{F361B5DD-BD19-4E2A-8A66-9834815A3096}"/>
                </a:ext>
              </a:extLst>
            </p:cNvPr>
            <p:cNvSpPr/>
            <p:nvPr/>
          </p:nvSpPr>
          <p:spPr>
            <a:xfrm>
              <a:off x="10225326" y="3767504"/>
              <a:ext cx="5903" cy="73800"/>
            </a:xfrm>
            <a:custGeom>
              <a:avLst/>
              <a:gdLst>
                <a:gd name="connsiteX0" fmla="*/ 738 w 5903"/>
                <a:gd name="connsiteY0" fmla="*/ 0 h 73800"/>
                <a:gd name="connsiteX1" fmla="*/ 738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  <a:gd name="connsiteX6" fmla="*/ 5904 w 5903"/>
                <a:gd name="connsiteY6" fmla="*/ 0 h 73800"/>
                <a:gd name="connsiteX7" fmla="*/ 5904 w 5903"/>
                <a:gd name="connsiteY7" fmla="*/ 0 h 73800"/>
                <a:gd name="connsiteX8" fmla="*/ 5904 w 5903"/>
                <a:gd name="connsiteY8" fmla="*/ 0 h 73800"/>
                <a:gd name="connsiteX9" fmla="*/ 0 w 5903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03" h="73800">
                  <a:moveTo>
                    <a:pt x="738" y="0"/>
                  </a:moveTo>
                  <a:lnTo>
                    <a:pt x="738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id="{52D8DBB8-6235-4B76-8CB9-D7DA6648BDDB}"/>
                </a:ext>
              </a:extLst>
            </p:cNvPr>
            <p:cNvSpPr/>
            <p:nvPr/>
          </p:nvSpPr>
          <p:spPr>
            <a:xfrm>
              <a:off x="10224588" y="3768241"/>
              <a:ext cx="6642" cy="73800"/>
            </a:xfrm>
            <a:custGeom>
              <a:avLst/>
              <a:gdLst>
                <a:gd name="connsiteX0" fmla="*/ 738 w 6642"/>
                <a:gd name="connsiteY0" fmla="*/ 0 h 73800"/>
                <a:gd name="connsiteX1" fmla="*/ 738 w 6642"/>
                <a:gd name="connsiteY1" fmla="*/ 0 h 73800"/>
                <a:gd name="connsiteX2" fmla="*/ 6642 w 6642"/>
                <a:gd name="connsiteY2" fmla="*/ 0 h 73800"/>
                <a:gd name="connsiteX3" fmla="*/ 6642 w 6642"/>
                <a:gd name="connsiteY3" fmla="*/ 0 h 73800"/>
                <a:gd name="connsiteX4" fmla="*/ 6642 w 6642"/>
                <a:gd name="connsiteY4" fmla="*/ 0 h 73800"/>
                <a:gd name="connsiteX5" fmla="*/ 6642 w 6642"/>
                <a:gd name="connsiteY5" fmla="*/ 0 h 73800"/>
                <a:gd name="connsiteX6" fmla="*/ 6642 w 6642"/>
                <a:gd name="connsiteY6" fmla="*/ 0 h 73800"/>
                <a:gd name="connsiteX7" fmla="*/ 6642 w 6642"/>
                <a:gd name="connsiteY7" fmla="*/ 0 h 73800"/>
                <a:gd name="connsiteX8" fmla="*/ 6642 w 6642"/>
                <a:gd name="connsiteY8" fmla="*/ 0 h 73800"/>
                <a:gd name="connsiteX9" fmla="*/ 0 w 6642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2" h="73800">
                  <a:moveTo>
                    <a:pt x="738" y="0"/>
                  </a:moveTo>
                  <a:lnTo>
                    <a:pt x="738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id="{AA73BA81-3D0F-46EC-85AF-67DEF5ABF143}"/>
                </a:ext>
              </a:extLst>
            </p:cNvPr>
            <p:cNvSpPr/>
            <p:nvPr/>
          </p:nvSpPr>
          <p:spPr>
            <a:xfrm>
              <a:off x="10224588" y="3768241"/>
              <a:ext cx="6642" cy="73800"/>
            </a:xfrm>
            <a:custGeom>
              <a:avLst/>
              <a:gdLst>
                <a:gd name="connsiteX0" fmla="*/ 738 w 6642"/>
                <a:gd name="connsiteY0" fmla="*/ 0 h 73800"/>
                <a:gd name="connsiteX1" fmla="*/ 738 w 6642"/>
                <a:gd name="connsiteY1" fmla="*/ 0 h 73800"/>
                <a:gd name="connsiteX2" fmla="*/ 6642 w 6642"/>
                <a:gd name="connsiteY2" fmla="*/ 0 h 73800"/>
                <a:gd name="connsiteX3" fmla="*/ 6642 w 6642"/>
                <a:gd name="connsiteY3" fmla="*/ 0 h 73800"/>
                <a:gd name="connsiteX4" fmla="*/ 6642 w 6642"/>
                <a:gd name="connsiteY4" fmla="*/ 0 h 73800"/>
                <a:gd name="connsiteX5" fmla="*/ 6642 w 6642"/>
                <a:gd name="connsiteY5" fmla="*/ 0 h 73800"/>
                <a:gd name="connsiteX6" fmla="*/ 6642 w 6642"/>
                <a:gd name="connsiteY6" fmla="*/ 0 h 73800"/>
                <a:gd name="connsiteX7" fmla="*/ 6642 w 6642"/>
                <a:gd name="connsiteY7" fmla="*/ 0 h 73800"/>
                <a:gd name="connsiteX8" fmla="*/ 6642 w 6642"/>
                <a:gd name="connsiteY8" fmla="*/ 0 h 73800"/>
                <a:gd name="connsiteX9" fmla="*/ 6642 w 6642"/>
                <a:gd name="connsiteY9" fmla="*/ 0 h 73800"/>
                <a:gd name="connsiteX10" fmla="*/ 0 w 6642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42" h="73800">
                  <a:moveTo>
                    <a:pt x="738" y="0"/>
                  </a:moveTo>
                  <a:lnTo>
                    <a:pt x="738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id="{C544220A-8733-42EE-B90D-59AED56D467B}"/>
                </a:ext>
              </a:extLst>
            </p:cNvPr>
            <p:cNvSpPr/>
            <p:nvPr/>
          </p:nvSpPr>
          <p:spPr>
            <a:xfrm>
              <a:off x="10226801" y="3768241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0 w 7380"/>
                <a:gd name="connsiteY1" fmla="*/ 0 h 73800"/>
                <a:gd name="connsiteX2" fmla="*/ 7380 w 7380"/>
                <a:gd name="connsiteY2" fmla="*/ 0 h 73800"/>
                <a:gd name="connsiteX3" fmla="*/ 7380 w 7380"/>
                <a:gd name="connsiteY3" fmla="*/ 0 h 73800"/>
                <a:gd name="connsiteX4" fmla="*/ 7380 w 7380"/>
                <a:gd name="connsiteY4" fmla="*/ 0 h 73800"/>
                <a:gd name="connsiteX5" fmla="*/ 7380 w 7380"/>
                <a:gd name="connsiteY5" fmla="*/ 0 h 73800"/>
                <a:gd name="connsiteX6" fmla="*/ 7380 w 7380"/>
                <a:gd name="connsiteY6" fmla="*/ 0 h 73800"/>
                <a:gd name="connsiteX7" fmla="*/ 0 w 738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3F6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id="{B8C0C2D2-292D-41C9-8C53-6BB01DC65594}"/>
                </a:ext>
              </a:extLst>
            </p:cNvPr>
            <p:cNvSpPr/>
            <p:nvPr/>
          </p:nvSpPr>
          <p:spPr>
            <a:xfrm>
              <a:off x="10226063" y="3768241"/>
              <a:ext cx="8118" cy="73800"/>
            </a:xfrm>
            <a:custGeom>
              <a:avLst/>
              <a:gdLst>
                <a:gd name="connsiteX0" fmla="*/ 0 w 8118"/>
                <a:gd name="connsiteY0" fmla="*/ 0 h 73800"/>
                <a:gd name="connsiteX1" fmla="*/ 0 w 8118"/>
                <a:gd name="connsiteY1" fmla="*/ 0 h 73800"/>
                <a:gd name="connsiteX2" fmla="*/ 8118 w 8118"/>
                <a:gd name="connsiteY2" fmla="*/ 0 h 73800"/>
                <a:gd name="connsiteX3" fmla="*/ 8118 w 8118"/>
                <a:gd name="connsiteY3" fmla="*/ 0 h 73800"/>
                <a:gd name="connsiteX4" fmla="*/ 8118 w 8118"/>
                <a:gd name="connsiteY4" fmla="*/ 0 h 73800"/>
                <a:gd name="connsiteX5" fmla="*/ 8118 w 8118"/>
                <a:gd name="connsiteY5" fmla="*/ 0 h 73800"/>
                <a:gd name="connsiteX6" fmla="*/ 8118 w 8118"/>
                <a:gd name="connsiteY6" fmla="*/ 0 h 73800"/>
                <a:gd name="connsiteX7" fmla="*/ 0 w 8118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8" h="73800">
                  <a:moveTo>
                    <a:pt x="0" y="0"/>
                  </a:moveTo>
                  <a:lnTo>
                    <a:pt x="0" y="0"/>
                  </a:lnTo>
                  <a:lnTo>
                    <a:pt x="8118" y="0"/>
                  </a:ln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cubicBezTo>
                    <a:pt x="8118" y="0"/>
                    <a:pt x="8118" y="0"/>
                    <a:pt x="8118" y="0"/>
                  </a:cubicBezTo>
                  <a:lnTo>
                    <a:pt x="8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3A6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id="{325CFCA7-4FBB-454B-988D-C702D7F24818}"/>
                </a:ext>
              </a:extLst>
            </p:cNvPr>
            <p:cNvSpPr/>
            <p:nvPr/>
          </p:nvSpPr>
          <p:spPr>
            <a:xfrm>
              <a:off x="10225326" y="3768241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0 w 8855"/>
                <a:gd name="connsiteY1" fmla="*/ 0 h 73800"/>
                <a:gd name="connsiteX2" fmla="*/ 8856 w 8855"/>
                <a:gd name="connsiteY2" fmla="*/ 0 h 73800"/>
                <a:gd name="connsiteX3" fmla="*/ 8856 w 8855"/>
                <a:gd name="connsiteY3" fmla="*/ 0 h 73800"/>
                <a:gd name="connsiteX4" fmla="*/ 8856 w 8855"/>
                <a:gd name="connsiteY4" fmla="*/ 0 h 73800"/>
                <a:gd name="connsiteX5" fmla="*/ 8856 w 8855"/>
                <a:gd name="connsiteY5" fmla="*/ 0 h 73800"/>
                <a:gd name="connsiteX6" fmla="*/ 0 w 8855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0" y="0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B345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id="{6A87F79D-0924-4199-A417-AD90CED8A564}"/>
                </a:ext>
              </a:extLst>
            </p:cNvPr>
            <p:cNvSpPr/>
            <p:nvPr/>
          </p:nvSpPr>
          <p:spPr>
            <a:xfrm>
              <a:off x="10225326" y="3768241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0 w 8855"/>
                <a:gd name="connsiteY1" fmla="*/ 0 h 73800"/>
                <a:gd name="connsiteX2" fmla="*/ 8856 w 8855"/>
                <a:gd name="connsiteY2" fmla="*/ 0 h 73800"/>
                <a:gd name="connsiteX3" fmla="*/ 8856 w 8855"/>
                <a:gd name="connsiteY3" fmla="*/ 0 h 73800"/>
                <a:gd name="connsiteX4" fmla="*/ 8856 w 8855"/>
                <a:gd name="connsiteY4" fmla="*/ 0 h 73800"/>
                <a:gd name="connsiteX5" fmla="*/ 8856 w 8855"/>
                <a:gd name="connsiteY5" fmla="*/ 0 h 73800"/>
                <a:gd name="connsiteX6" fmla="*/ 8856 w 8855"/>
                <a:gd name="connsiteY6" fmla="*/ 0 h 73800"/>
                <a:gd name="connsiteX7" fmla="*/ 0 w 8855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0" y="0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82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id="{181571D9-1FB2-469E-AF87-9E0FF5B9E437}"/>
                </a:ext>
              </a:extLst>
            </p:cNvPr>
            <p:cNvSpPr/>
            <p:nvPr/>
          </p:nvSpPr>
          <p:spPr>
            <a:xfrm>
              <a:off x="10224588" y="3760124"/>
              <a:ext cx="13284" cy="8117"/>
            </a:xfrm>
            <a:custGeom>
              <a:avLst/>
              <a:gdLst>
                <a:gd name="connsiteX0" fmla="*/ 0 w 13284"/>
                <a:gd name="connsiteY0" fmla="*/ 8118 h 8117"/>
                <a:gd name="connsiteX1" fmla="*/ 0 w 13284"/>
                <a:gd name="connsiteY1" fmla="*/ 8118 h 8117"/>
                <a:gd name="connsiteX2" fmla="*/ 9594 w 13284"/>
                <a:gd name="connsiteY2" fmla="*/ 4428 h 8117"/>
                <a:gd name="connsiteX3" fmla="*/ 11808 w 13284"/>
                <a:gd name="connsiteY3" fmla="*/ 2952 h 8117"/>
                <a:gd name="connsiteX4" fmla="*/ 13284 w 13284"/>
                <a:gd name="connsiteY4" fmla="*/ 0 h 8117"/>
                <a:gd name="connsiteX5" fmla="*/ 11808 w 13284"/>
                <a:gd name="connsiteY5" fmla="*/ 2952 h 8117"/>
                <a:gd name="connsiteX6" fmla="*/ 9594 w 13284"/>
                <a:gd name="connsiteY6" fmla="*/ 5166 h 8117"/>
                <a:gd name="connsiteX7" fmla="*/ 0 w 13284"/>
                <a:gd name="connsiteY7" fmla="*/ 8118 h 8117"/>
                <a:gd name="connsiteX8" fmla="*/ 0 w 13284"/>
                <a:gd name="connsiteY8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84" h="8117">
                  <a:moveTo>
                    <a:pt x="0" y="8118"/>
                  </a:moveTo>
                  <a:lnTo>
                    <a:pt x="0" y="8118"/>
                  </a:lnTo>
                  <a:lnTo>
                    <a:pt x="9594" y="4428"/>
                  </a:lnTo>
                  <a:lnTo>
                    <a:pt x="11808" y="2952"/>
                  </a:lnTo>
                  <a:lnTo>
                    <a:pt x="13284" y="0"/>
                  </a:lnTo>
                  <a:lnTo>
                    <a:pt x="11808" y="2952"/>
                  </a:lnTo>
                  <a:lnTo>
                    <a:pt x="9594" y="5166"/>
                  </a:lnTo>
                  <a:lnTo>
                    <a:pt x="0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id="{9DFC82EB-70E4-4EC6-A51D-4ED4A7714BC2}"/>
                </a:ext>
              </a:extLst>
            </p:cNvPr>
            <p:cNvSpPr/>
            <p:nvPr/>
          </p:nvSpPr>
          <p:spPr>
            <a:xfrm>
              <a:off x="10230492" y="37601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62D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id="{EADCEE78-9D3B-4091-A893-632C96B209A3}"/>
                </a:ext>
              </a:extLst>
            </p:cNvPr>
            <p:cNvSpPr/>
            <p:nvPr/>
          </p:nvSpPr>
          <p:spPr>
            <a:xfrm>
              <a:off x="10230492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72E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id="{2F950BA2-4CC3-4A33-A768-04D7938CE097}"/>
                </a:ext>
              </a:extLst>
            </p:cNvPr>
            <p:cNvSpPr/>
            <p:nvPr/>
          </p:nvSpPr>
          <p:spPr>
            <a:xfrm>
              <a:off x="10231230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931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id="{EBA53A05-7A1D-4F33-BA8A-7BC77136AC63}"/>
                </a:ext>
              </a:extLst>
            </p:cNvPr>
            <p:cNvSpPr/>
            <p:nvPr/>
          </p:nvSpPr>
          <p:spPr>
            <a:xfrm>
              <a:off x="10230492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A33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id="{4B6E8EDE-9E72-4953-A065-E117EFC9A258}"/>
                </a:ext>
              </a:extLst>
            </p:cNvPr>
            <p:cNvSpPr/>
            <p:nvPr/>
          </p:nvSpPr>
          <p:spPr>
            <a:xfrm>
              <a:off x="10230492" y="3760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B355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id="{73BAB5F2-E413-4829-B2DC-A7DE03AC6073}"/>
                </a:ext>
              </a:extLst>
            </p:cNvPr>
            <p:cNvSpPr/>
            <p:nvPr/>
          </p:nvSpPr>
          <p:spPr>
            <a:xfrm>
              <a:off x="10230492" y="3761600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738 w 516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1D37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id="{5FA58ECB-A714-47B4-AFB1-41DD4AEEA6C2}"/>
                </a:ext>
              </a:extLst>
            </p:cNvPr>
            <p:cNvSpPr/>
            <p:nvPr/>
          </p:nvSpPr>
          <p:spPr>
            <a:xfrm>
              <a:off x="10229753" y="3761600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0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  <a:gd name="connsiteX4" fmla="*/ 0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E395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id="{FA4B6662-3FEB-4194-8ECD-BB6C4208142D}"/>
                </a:ext>
              </a:extLst>
            </p:cNvPr>
            <p:cNvSpPr/>
            <p:nvPr/>
          </p:nvSpPr>
          <p:spPr>
            <a:xfrm>
              <a:off x="10215732" y="3761363"/>
              <a:ext cx="19188" cy="236"/>
            </a:xfrm>
            <a:custGeom>
              <a:avLst/>
              <a:gdLst>
                <a:gd name="connsiteX0" fmla="*/ 14760 w 19188"/>
                <a:gd name="connsiteY0" fmla="*/ 237 h 236"/>
                <a:gd name="connsiteX1" fmla="*/ 0 w 19188"/>
                <a:gd name="connsiteY1" fmla="*/ 237 h 236"/>
                <a:gd name="connsiteX2" fmla="*/ 14760 w 19188"/>
                <a:gd name="connsiteY2" fmla="*/ 237 h 236"/>
                <a:gd name="connsiteX3" fmla="*/ 14760 w 19188"/>
                <a:gd name="connsiteY3" fmla="*/ 237 h 236"/>
                <a:gd name="connsiteX4" fmla="*/ 19188 w 19188"/>
                <a:gd name="connsiteY4" fmla="*/ 237 h 236"/>
                <a:gd name="connsiteX5" fmla="*/ 14022 w 19188"/>
                <a:gd name="connsiteY5" fmla="*/ 237 h 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88" h="236">
                  <a:moveTo>
                    <a:pt x="14760" y="237"/>
                  </a:moveTo>
                  <a:lnTo>
                    <a:pt x="0" y="237"/>
                  </a:lnTo>
                  <a:cubicBezTo>
                    <a:pt x="4915" y="-79"/>
                    <a:pt x="9845" y="-79"/>
                    <a:pt x="14760" y="237"/>
                  </a:cubicBezTo>
                  <a:lnTo>
                    <a:pt x="14760" y="237"/>
                  </a:lnTo>
                  <a:lnTo>
                    <a:pt x="19188" y="237"/>
                  </a:lnTo>
                  <a:lnTo>
                    <a:pt x="14022" y="237"/>
                  </a:lnTo>
                  <a:close/>
                </a:path>
              </a:pathLst>
            </a:custGeom>
            <a:solidFill>
              <a:srgbClr val="203B6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id="{96EAFDBE-B12A-4DFB-BADA-6D7A05178D34}"/>
                </a:ext>
              </a:extLst>
            </p:cNvPr>
            <p:cNvSpPr/>
            <p:nvPr/>
          </p:nvSpPr>
          <p:spPr>
            <a:xfrm>
              <a:off x="10215732" y="3762337"/>
              <a:ext cx="19925" cy="73800"/>
            </a:xfrm>
            <a:custGeom>
              <a:avLst/>
              <a:gdLst>
                <a:gd name="connsiteX0" fmla="*/ 14022 w 19925"/>
                <a:gd name="connsiteY0" fmla="*/ 0 h 73800"/>
                <a:gd name="connsiteX1" fmla="*/ 0 w 19925"/>
                <a:gd name="connsiteY1" fmla="*/ 0 h 73800"/>
                <a:gd name="connsiteX2" fmla="*/ 14760 w 19925"/>
                <a:gd name="connsiteY2" fmla="*/ 0 h 73800"/>
                <a:gd name="connsiteX3" fmla="*/ 19926 w 19925"/>
                <a:gd name="connsiteY3" fmla="*/ 0 h 73800"/>
                <a:gd name="connsiteX4" fmla="*/ 19926 w 19925"/>
                <a:gd name="connsiteY4" fmla="*/ 0 h 73800"/>
                <a:gd name="connsiteX5" fmla="*/ 14760 w 19925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25" h="73800">
                  <a:moveTo>
                    <a:pt x="14022" y="0"/>
                  </a:moveTo>
                  <a:lnTo>
                    <a:pt x="0" y="0"/>
                  </a:lnTo>
                  <a:lnTo>
                    <a:pt x="14760" y="0"/>
                  </a:lnTo>
                  <a:lnTo>
                    <a:pt x="19926" y="0"/>
                  </a:lnTo>
                  <a:lnTo>
                    <a:pt x="19926" y="0"/>
                  </a:lnTo>
                  <a:lnTo>
                    <a:pt x="14760" y="0"/>
                  </a:lnTo>
                  <a:close/>
                </a:path>
              </a:pathLst>
            </a:custGeom>
            <a:solidFill>
              <a:srgbClr val="203D6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id="{C414772A-069C-401B-8A66-4BB33FDAA319}"/>
                </a:ext>
              </a:extLst>
            </p:cNvPr>
            <p:cNvSpPr/>
            <p:nvPr/>
          </p:nvSpPr>
          <p:spPr>
            <a:xfrm>
              <a:off x="10216470" y="3762337"/>
              <a:ext cx="18450" cy="73800"/>
            </a:xfrm>
            <a:custGeom>
              <a:avLst/>
              <a:gdLst>
                <a:gd name="connsiteX0" fmla="*/ 13284 w 18450"/>
                <a:gd name="connsiteY0" fmla="*/ 0 h 73800"/>
                <a:gd name="connsiteX1" fmla="*/ 0 w 18450"/>
                <a:gd name="connsiteY1" fmla="*/ 0 h 73800"/>
                <a:gd name="connsiteX2" fmla="*/ 13284 w 18450"/>
                <a:gd name="connsiteY2" fmla="*/ 0 h 73800"/>
                <a:gd name="connsiteX3" fmla="*/ 13284 w 18450"/>
                <a:gd name="connsiteY3" fmla="*/ 0 h 73800"/>
                <a:gd name="connsiteX4" fmla="*/ 18450 w 18450"/>
                <a:gd name="connsiteY4" fmla="*/ 0 h 73800"/>
                <a:gd name="connsiteX5" fmla="*/ 18450 w 18450"/>
                <a:gd name="connsiteY5" fmla="*/ 0 h 73800"/>
                <a:gd name="connsiteX6" fmla="*/ 12546 w 1845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73800">
                  <a:moveTo>
                    <a:pt x="13284" y="0"/>
                  </a:moveTo>
                  <a:lnTo>
                    <a:pt x="0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2241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id="{9787E4E5-E365-4F03-9CA2-48EB2C74961D}"/>
                </a:ext>
              </a:extLst>
            </p:cNvPr>
            <p:cNvSpPr/>
            <p:nvPr/>
          </p:nvSpPr>
          <p:spPr>
            <a:xfrm>
              <a:off x="10216470" y="3762337"/>
              <a:ext cx="18450" cy="73800"/>
            </a:xfrm>
            <a:custGeom>
              <a:avLst/>
              <a:gdLst>
                <a:gd name="connsiteX0" fmla="*/ 13284 w 18450"/>
                <a:gd name="connsiteY0" fmla="*/ 0 h 73800"/>
                <a:gd name="connsiteX1" fmla="*/ 0 w 18450"/>
                <a:gd name="connsiteY1" fmla="*/ 0 h 73800"/>
                <a:gd name="connsiteX2" fmla="*/ 13284 w 18450"/>
                <a:gd name="connsiteY2" fmla="*/ 0 h 73800"/>
                <a:gd name="connsiteX3" fmla="*/ 13284 w 18450"/>
                <a:gd name="connsiteY3" fmla="*/ 0 h 73800"/>
                <a:gd name="connsiteX4" fmla="*/ 18450 w 18450"/>
                <a:gd name="connsiteY4" fmla="*/ 0 h 73800"/>
                <a:gd name="connsiteX5" fmla="*/ 18450 w 18450"/>
                <a:gd name="connsiteY5" fmla="*/ 0 h 73800"/>
                <a:gd name="connsiteX6" fmla="*/ 12546 w 1845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73800">
                  <a:moveTo>
                    <a:pt x="13284" y="0"/>
                  </a:moveTo>
                  <a:lnTo>
                    <a:pt x="0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2243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id="{ACF1A9CB-F1EC-4657-85F5-256BE685305F}"/>
                </a:ext>
              </a:extLst>
            </p:cNvPr>
            <p:cNvSpPr/>
            <p:nvPr/>
          </p:nvSpPr>
          <p:spPr>
            <a:xfrm>
              <a:off x="10214994" y="3760124"/>
              <a:ext cx="20663" cy="73800"/>
            </a:xfrm>
            <a:custGeom>
              <a:avLst/>
              <a:gdLst>
                <a:gd name="connsiteX0" fmla="*/ 0 w 20663"/>
                <a:gd name="connsiteY0" fmla="*/ 0 h 73800"/>
                <a:gd name="connsiteX1" fmla="*/ 0 w 20663"/>
                <a:gd name="connsiteY1" fmla="*/ 0 h 73800"/>
                <a:gd name="connsiteX2" fmla="*/ 20664 w 20663"/>
                <a:gd name="connsiteY2" fmla="*/ 0 h 73800"/>
                <a:gd name="connsiteX3" fmla="*/ 0 w 20663"/>
                <a:gd name="connsiteY3" fmla="*/ 0 h 73800"/>
                <a:gd name="connsiteX4" fmla="*/ 0 w 2066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73800">
                  <a:moveTo>
                    <a:pt x="0" y="0"/>
                  </a:moveTo>
                  <a:lnTo>
                    <a:pt x="0" y="0"/>
                  </a:lnTo>
                  <a:lnTo>
                    <a:pt x="2066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2B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id="{47039D38-1C7C-4736-93B6-006D3876BB7D}"/>
                </a:ext>
              </a:extLst>
            </p:cNvPr>
            <p:cNvSpPr/>
            <p:nvPr/>
          </p:nvSpPr>
          <p:spPr>
            <a:xfrm>
              <a:off x="10216470" y="3763076"/>
              <a:ext cx="19187" cy="363"/>
            </a:xfrm>
            <a:custGeom>
              <a:avLst/>
              <a:gdLst>
                <a:gd name="connsiteX0" fmla="*/ 13284 w 19187"/>
                <a:gd name="connsiteY0" fmla="*/ 0 h 363"/>
                <a:gd name="connsiteX1" fmla="*/ 0 w 19187"/>
                <a:gd name="connsiteY1" fmla="*/ 0 h 363"/>
                <a:gd name="connsiteX2" fmla="*/ 0 w 19187"/>
                <a:gd name="connsiteY2" fmla="*/ 0 h 363"/>
                <a:gd name="connsiteX3" fmla="*/ 14022 w 19187"/>
                <a:gd name="connsiteY3" fmla="*/ 0 h 363"/>
                <a:gd name="connsiteX4" fmla="*/ 19188 w 19187"/>
                <a:gd name="connsiteY4" fmla="*/ 0 h 363"/>
                <a:gd name="connsiteX5" fmla="*/ 14022 w 19187"/>
                <a:gd name="connsiteY5" fmla="*/ 0 h 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87" h="363">
                  <a:moveTo>
                    <a:pt x="13284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664" y="484"/>
                    <a:pt x="9358" y="484"/>
                    <a:pt x="14022" y="0"/>
                  </a:cubicBezTo>
                  <a:lnTo>
                    <a:pt x="19188" y="0"/>
                  </a:lnTo>
                  <a:cubicBezTo>
                    <a:pt x="19188" y="0"/>
                    <a:pt x="19188" y="0"/>
                    <a:pt x="14022" y="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id="{123CE6C6-896E-40D9-83D0-09D1B811476B}"/>
                </a:ext>
              </a:extLst>
            </p:cNvPr>
            <p:cNvSpPr/>
            <p:nvPr/>
          </p:nvSpPr>
          <p:spPr>
            <a:xfrm>
              <a:off x="10178832" y="3771932"/>
              <a:ext cx="60515" cy="4977"/>
            </a:xfrm>
            <a:custGeom>
              <a:avLst/>
              <a:gdLst>
                <a:gd name="connsiteX0" fmla="*/ 29520 w 60515"/>
                <a:gd name="connsiteY0" fmla="*/ 4428 h 4977"/>
                <a:gd name="connsiteX1" fmla="*/ 23616 w 60515"/>
                <a:gd name="connsiteY1" fmla="*/ 4428 h 4977"/>
                <a:gd name="connsiteX2" fmla="*/ 15498 w 60515"/>
                <a:gd name="connsiteY2" fmla="*/ 4428 h 4977"/>
                <a:gd name="connsiteX3" fmla="*/ 9594 w 60515"/>
                <a:gd name="connsiteY3" fmla="*/ 4428 h 4977"/>
                <a:gd name="connsiteX4" fmla="*/ 4428 w 60515"/>
                <a:gd name="connsiteY4" fmla="*/ 4428 h 4977"/>
                <a:gd name="connsiteX5" fmla="*/ 4428 w 60515"/>
                <a:gd name="connsiteY5" fmla="*/ 4428 h 4977"/>
                <a:gd name="connsiteX6" fmla="*/ 0 w 60515"/>
                <a:gd name="connsiteY6" fmla="*/ 4428 h 4977"/>
                <a:gd name="connsiteX7" fmla="*/ 0 w 60515"/>
                <a:gd name="connsiteY7" fmla="*/ 4428 h 4977"/>
                <a:gd name="connsiteX8" fmla="*/ 0 w 60515"/>
                <a:gd name="connsiteY8" fmla="*/ 4428 h 4977"/>
                <a:gd name="connsiteX9" fmla="*/ 5166 w 60515"/>
                <a:gd name="connsiteY9" fmla="*/ 4428 h 4977"/>
                <a:gd name="connsiteX10" fmla="*/ 5166 w 60515"/>
                <a:gd name="connsiteY10" fmla="*/ 4428 h 4977"/>
                <a:gd name="connsiteX11" fmla="*/ 11070 w 60515"/>
                <a:gd name="connsiteY11" fmla="*/ 4428 h 4977"/>
                <a:gd name="connsiteX12" fmla="*/ 16974 w 60515"/>
                <a:gd name="connsiteY12" fmla="*/ 4428 h 4977"/>
                <a:gd name="connsiteX13" fmla="*/ 24354 w 60515"/>
                <a:gd name="connsiteY13" fmla="*/ 4428 h 4977"/>
                <a:gd name="connsiteX14" fmla="*/ 38376 w 60515"/>
                <a:gd name="connsiteY14" fmla="*/ 4428 h 4977"/>
                <a:gd name="connsiteX15" fmla="*/ 55350 w 60515"/>
                <a:gd name="connsiteY15" fmla="*/ 4428 h 4977"/>
                <a:gd name="connsiteX16" fmla="*/ 60516 w 60515"/>
                <a:gd name="connsiteY16" fmla="*/ 0 h 4977"/>
                <a:gd name="connsiteX17" fmla="*/ 60516 w 60515"/>
                <a:gd name="connsiteY17" fmla="*/ 0 h 4977"/>
                <a:gd name="connsiteX18" fmla="*/ 60516 w 60515"/>
                <a:gd name="connsiteY18" fmla="*/ 0 h 4977"/>
                <a:gd name="connsiteX19" fmla="*/ 60516 w 60515"/>
                <a:gd name="connsiteY19" fmla="*/ 0 h 4977"/>
                <a:gd name="connsiteX20" fmla="*/ 60516 w 60515"/>
                <a:gd name="connsiteY20" fmla="*/ 0 h 4977"/>
                <a:gd name="connsiteX21" fmla="*/ 56826 w 60515"/>
                <a:gd name="connsiteY21" fmla="*/ 0 h 4977"/>
                <a:gd name="connsiteX22" fmla="*/ 50922 w 60515"/>
                <a:gd name="connsiteY22" fmla="*/ 0 h 4977"/>
                <a:gd name="connsiteX23" fmla="*/ 45756 w 60515"/>
                <a:gd name="connsiteY23" fmla="*/ 0 h 4977"/>
                <a:gd name="connsiteX24" fmla="*/ 39852 w 60515"/>
                <a:gd name="connsiteY24" fmla="*/ 0 h 4977"/>
                <a:gd name="connsiteX25" fmla="*/ 30258 w 60515"/>
                <a:gd name="connsiteY25" fmla="*/ 0 h 4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0515" h="4977">
                  <a:moveTo>
                    <a:pt x="29520" y="4428"/>
                  </a:moveTo>
                  <a:lnTo>
                    <a:pt x="23616" y="4428"/>
                  </a:lnTo>
                  <a:cubicBezTo>
                    <a:pt x="20944" y="5007"/>
                    <a:pt x="18170" y="5007"/>
                    <a:pt x="15498" y="4428"/>
                  </a:cubicBezTo>
                  <a:lnTo>
                    <a:pt x="9594" y="4428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5166" y="4428"/>
                  </a:lnTo>
                  <a:lnTo>
                    <a:pt x="5166" y="4428"/>
                  </a:lnTo>
                  <a:lnTo>
                    <a:pt x="11070" y="4428"/>
                  </a:lnTo>
                  <a:lnTo>
                    <a:pt x="16974" y="4428"/>
                  </a:lnTo>
                  <a:cubicBezTo>
                    <a:pt x="19387" y="5087"/>
                    <a:pt x="21941" y="5087"/>
                    <a:pt x="24354" y="4428"/>
                  </a:cubicBezTo>
                  <a:cubicBezTo>
                    <a:pt x="28996" y="5160"/>
                    <a:pt x="33734" y="5160"/>
                    <a:pt x="38376" y="4428"/>
                  </a:cubicBezTo>
                  <a:lnTo>
                    <a:pt x="55350" y="4428"/>
                  </a:lnTo>
                  <a:lnTo>
                    <a:pt x="60516" y="0"/>
                  </a:lnTo>
                  <a:lnTo>
                    <a:pt x="60516" y="0"/>
                  </a:lnTo>
                  <a:lnTo>
                    <a:pt x="60516" y="0"/>
                  </a:lnTo>
                  <a:lnTo>
                    <a:pt x="60516" y="0"/>
                  </a:lnTo>
                  <a:cubicBezTo>
                    <a:pt x="60516" y="0"/>
                    <a:pt x="60516" y="0"/>
                    <a:pt x="60516" y="0"/>
                  </a:cubicBezTo>
                  <a:lnTo>
                    <a:pt x="56826" y="0"/>
                  </a:lnTo>
                  <a:lnTo>
                    <a:pt x="50922" y="0"/>
                  </a:lnTo>
                  <a:lnTo>
                    <a:pt x="45756" y="0"/>
                  </a:lnTo>
                  <a:lnTo>
                    <a:pt x="39852" y="0"/>
                  </a:lnTo>
                  <a:lnTo>
                    <a:pt x="3025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id="{C14D81C3-47FF-4C7E-9B72-E885C2DA2C21}"/>
                </a:ext>
              </a:extLst>
            </p:cNvPr>
            <p:cNvSpPr/>
            <p:nvPr/>
          </p:nvSpPr>
          <p:spPr>
            <a:xfrm>
              <a:off x="10162595" y="3628021"/>
              <a:ext cx="157932" cy="132102"/>
            </a:xfrm>
            <a:custGeom>
              <a:avLst/>
              <a:gdLst>
                <a:gd name="connsiteX0" fmla="*/ 157932 w 157932"/>
                <a:gd name="connsiteY0" fmla="*/ 132102 h 132102"/>
                <a:gd name="connsiteX1" fmla="*/ 78966 w 157932"/>
                <a:gd name="connsiteY1" fmla="*/ 0 h 132102"/>
                <a:gd name="connsiteX2" fmla="*/ 0 w 157932"/>
                <a:gd name="connsiteY2" fmla="*/ 132102 h 132102"/>
                <a:gd name="connsiteX3" fmla="*/ 157932 w 157932"/>
                <a:gd name="connsiteY3" fmla="*/ 132102 h 13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932" h="132102">
                  <a:moveTo>
                    <a:pt x="157932" y="132102"/>
                  </a:moveTo>
                  <a:lnTo>
                    <a:pt x="78966" y="0"/>
                  </a:lnTo>
                  <a:lnTo>
                    <a:pt x="0" y="132102"/>
                  </a:lnTo>
                  <a:lnTo>
                    <a:pt x="157932" y="132102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id="{E36BB694-BC87-40D3-81A9-ECCD8BA66690}"/>
                </a:ext>
              </a:extLst>
            </p:cNvPr>
            <p:cNvSpPr/>
            <p:nvPr/>
          </p:nvSpPr>
          <p:spPr>
            <a:xfrm>
              <a:off x="10162595" y="3628760"/>
              <a:ext cx="158669" cy="132840"/>
            </a:xfrm>
            <a:custGeom>
              <a:avLst/>
              <a:gdLst>
                <a:gd name="connsiteX0" fmla="*/ 158670 w 158669"/>
                <a:gd name="connsiteY0" fmla="*/ 131364 h 132840"/>
                <a:gd name="connsiteX1" fmla="*/ 0 w 158669"/>
                <a:gd name="connsiteY1" fmla="*/ 131364 h 132840"/>
                <a:gd name="connsiteX2" fmla="*/ 78966 w 158669"/>
                <a:gd name="connsiteY2" fmla="*/ 0 h 132840"/>
                <a:gd name="connsiteX3" fmla="*/ 158670 w 158669"/>
                <a:gd name="connsiteY3" fmla="*/ 132840 h 132840"/>
                <a:gd name="connsiteX4" fmla="*/ 78966 w 158669"/>
                <a:gd name="connsiteY4" fmla="*/ 0 h 132840"/>
                <a:gd name="connsiteX5" fmla="*/ 0 w 158669"/>
                <a:gd name="connsiteY5" fmla="*/ 131364 h 132840"/>
                <a:gd name="connsiteX6" fmla="*/ 157932 w 158669"/>
                <a:gd name="connsiteY6" fmla="*/ 131364 h 132840"/>
                <a:gd name="connsiteX7" fmla="*/ 78966 w 158669"/>
                <a:gd name="connsiteY7" fmla="*/ 0 h 13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669" h="132840">
                  <a:moveTo>
                    <a:pt x="158670" y="131364"/>
                  </a:moveTo>
                  <a:lnTo>
                    <a:pt x="0" y="131364"/>
                  </a:lnTo>
                  <a:lnTo>
                    <a:pt x="78966" y="0"/>
                  </a:lnTo>
                  <a:lnTo>
                    <a:pt x="158670" y="132840"/>
                  </a:lnTo>
                  <a:close/>
                  <a:moveTo>
                    <a:pt x="78966" y="0"/>
                  </a:moveTo>
                  <a:lnTo>
                    <a:pt x="0" y="131364"/>
                  </a:lnTo>
                  <a:lnTo>
                    <a:pt x="157932" y="131364"/>
                  </a:lnTo>
                  <a:lnTo>
                    <a:pt x="789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id="{BD2125B6-84F9-4BB7-AD39-1EEC1EDA295A}"/>
                </a:ext>
              </a:extLst>
            </p:cNvPr>
            <p:cNvSpPr/>
            <p:nvPr/>
          </p:nvSpPr>
          <p:spPr>
            <a:xfrm>
              <a:off x="10169976" y="3636139"/>
              <a:ext cx="143171" cy="119555"/>
            </a:xfrm>
            <a:custGeom>
              <a:avLst/>
              <a:gdLst>
                <a:gd name="connsiteX0" fmla="*/ 143172 w 143171"/>
                <a:gd name="connsiteY0" fmla="*/ 119556 h 119555"/>
                <a:gd name="connsiteX1" fmla="*/ 71586 w 143171"/>
                <a:gd name="connsiteY1" fmla="*/ 0 h 119555"/>
                <a:gd name="connsiteX2" fmla="*/ 0 w 143171"/>
                <a:gd name="connsiteY2" fmla="*/ 119556 h 119555"/>
                <a:gd name="connsiteX3" fmla="*/ 143172 w 143171"/>
                <a:gd name="connsiteY3" fmla="*/ 119556 h 1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171" h="119555">
                  <a:moveTo>
                    <a:pt x="143172" y="119556"/>
                  </a:moveTo>
                  <a:lnTo>
                    <a:pt x="71586" y="0"/>
                  </a:lnTo>
                  <a:lnTo>
                    <a:pt x="0" y="119556"/>
                  </a:lnTo>
                  <a:lnTo>
                    <a:pt x="143172" y="1195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id="{551480F7-4051-43A3-A902-B222EE035788}"/>
                </a:ext>
              </a:extLst>
            </p:cNvPr>
            <p:cNvSpPr/>
            <p:nvPr/>
          </p:nvSpPr>
          <p:spPr>
            <a:xfrm>
              <a:off x="10165547" y="3636139"/>
              <a:ext cx="152028" cy="119555"/>
            </a:xfrm>
            <a:custGeom>
              <a:avLst/>
              <a:gdLst>
                <a:gd name="connsiteX0" fmla="*/ 147600 w 152028"/>
                <a:gd name="connsiteY0" fmla="*/ 119556 h 119555"/>
                <a:gd name="connsiteX1" fmla="*/ 4428 w 152028"/>
                <a:gd name="connsiteY1" fmla="*/ 119556 h 119555"/>
                <a:gd name="connsiteX2" fmla="*/ 78228 w 152028"/>
                <a:gd name="connsiteY2" fmla="*/ 0 h 119555"/>
                <a:gd name="connsiteX3" fmla="*/ 152028 w 152028"/>
                <a:gd name="connsiteY3" fmla="*/ 119556 h 119555"/>
                <a:gd name="connsiteX4" fmla="*/ 73800 w 152028"/>
                <a:gd name="connsiteY4" fmla="*/ 0 h 119555"/>
                <a:gd name="connsiteX5" fmla="*/ 0 w 152028"/>
                <a:gd name="connsiteY5" fmla="*/ 119556 h 119555"/>
                <a:gd name="connsiteX6" fmla="*/ 143172 w 152028"/>
                <a:gd name="connsiteY6" fmla="*/ 119556 h 119555"/>
                <a:gd name="connsiteX7" fmla="*/ 69372 w 152028"/>
                <a:gd name="connsiteY7" fmla="*/ 0 h 1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028" h="119555">
                  <a:moveTo>
                    <a:pt x="147600" y="119556"/>
                  </a:moveTo>
                  <a:lnTo>
                    <a:pt x="4428" y="119556"/>
                  </a:lnTo>
                  <a:lnTo>
                    <a:pt x="78228" y="0"/>
                  </a:lnTo>
                  <a:lnTo>
                    <a:pt x="152028" y="119556"/>
                  </a:lnTo>
                  <a:close/>
                  <a:moveTo>
                    <a:pt x="73800" y="0"/>
                  </a:moveTo>
                  <a:lnTo>
                    <a:pt x="0" y="119556"/>
                  </a:lnTo>
                  <a:lnTo>
                    <a:pt x="143172" y="119556"/>
                  </a:lnTo>
                  <a:lnTo>
                    <a:pt x="6937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id="{77A3C769-A804-4497-B4F7-E71A038960FE}"/>
                </a:ext>
              </a:extLst>
            </p:cNvPr>
            <p:cNvSpPr/>
            <p:nvPr/>
          </p:nvSpPr>
          <p:spPr>
            <a:xfrm>
              <a:off x="10229015" y="3656340"/>
              <a:ext cx="25092" cy="5629"/>
            </a:xfrm>
            <a:custGeom>
              <a:avLst/>
              <a:gdLst>
                <a:gd name="connsiteX0" fmla="*/ 0 w 25092"/>
                <a:gd name="connsiteY0" fmla="*/ 1202 h 5629"/>
                <a:gd name="connsiteX1" fmla="*/ 0 w 25092"/>
                <a:gd name="connsiteY1" fmla="*/ 1202 h 5629"/>
                <a:gd name="connsiteX2" fmla="*/ 12546 w 25092"/>
                <a:gd name="connsiteY2" fmla="*/ 1202 h 5629"/>
                <a:gd name="connsiteX3" fmla="*/ 25092 w 25092"/>
                <a:gd name="connsiteY3" fmla="*/ 1202 h 5629"/>
                <a:gd name="connsiteX4" fmla="*/ 12546 w 25092"/>
                <a:gd name="connsiteY4" fmla="*/ 1202 h 5629"/>
                <a:gd name="connsiteX5" fmla="*/ 0 w 25092"/>
                <a:gd name="connsiteY5" fmla="*/ 5630 h 5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2" h="5629">
                  <a:moveTo>
                    <a:pt x="0" y="1202"/>
                  </a:moveTo>
                  <a:lnTo>
                    <a:pt x="0" y="1202"/>
                  </a:lnTo>
                  <a:cubicBezTo>
                    <a:pt x="4030" y="-401"/>
                    <a:pt x="8517" y="-401"/>
                    <a:pt x="12546" y="1202"/>
                  </a:cubicBezTo>
                  <a:cubicBezTo>
                    <a:pt x="16598" y="-264"/>
                    <a:pt x="21040" y="-264"/>
                    <a:pt x="25092" y="1202"/>
                  </a:cubicBezTo>
                  <a:cubicBezTo>
                    <a:pt x="21026" y="-204"/>
                    <a:pt x="16612" y="-204"/>
                    <a:pt x="12546" y="1202"/>
                  </a:cubicBezTo>
                  <a:cubicBezTo>
                    <a:pt x="7956" y="1066"/>
                    <a:pt x="3483" y="2644"/>
                    <a:pt x="0" y="5630"/>
                  </a:cubicBezTo>
                  <a:close/>
                </a:path>
              </a:pathLst>
            </a:custGeom>
            <a:solidFill>
              <a:srgbClr val="3568A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id="{1453BDDF-6D79-4D00-864F-B1C795802DB2}"/>
                </a:ext>
              </a:extLst>
            </p:cNvPr>
            <p:cNvSpPr/>
            <p:nvPr/>
          </p:nvSpPr>
          <p:spPr>
            <a:xfrm>
              <a:off x="10229015" y="3653029"/>
              <a:ext cx="25092" cy="4512"/>
            </a:xfrm>
            <a:custGeom>
              <a:avLst/>
              <a:gdLst>
                <a:gd name="connsiteX0" fmla="*/ 0 w 25092"/>
                <a:gd name="connsiteY0" fmla="*/ 4512 h 4512"/>
                <a:gd name="connsiteX1" fmla="*/ 0 w 25092"/>
                <a:gd name="connsiteY1" fmla="*/ 4512 h 4512"/>
                <a:gd name="connsiteX2" fmla="*/ 12546 w 25092"/>
                <a:gd name="connsiteY2" fmla="*/ 84 h 4512"/>
                <a:gd name="connsiteX3" fmla="*/ 25092 w 25092"/>
                <a:gd name="connsiteY3" fmla="*/ 4512 h 4512"/>
                <a:gd name="connsiteX4" fmla="*/ 12546 w 25092"/>
                <a:gd name="connsiteY4" fmla="*/ 84 h 4512"/>
                <a:gd name="connsiteX5" fmla="*/ 0 w 25092"/>
                <a:gd name="connsiteY5" fmla="*/ 4512 h 4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2" h="4512">
                  <a:moveTo>
                    <a:pt x="0" y="4512"/>
                  </a:moveTo>
                  <a:lnTo>
                    <a:pt x="0" y="4512"/>
                  </a:lnTo>
                  <a:cubicBezTo>
                    <a:pt x="3446" y="1462"/>
                    <a:pt x="7948" y="-126"/>
                    <a:pt x="12546" y="84"/>
                  </a:cubicBezTo>
                  <a:cubicBezTo>
                    <a:pt x="17181" y="-401"/>
                    <a:pt x="21786" y="1225"/>
                    <a:pt x="25092" y="4512"/>
                  </a:cubicBezTo>
                  <a:cubicBezTo>
                    <a:pt x="21734" y="1312"/>
                    <a:pt x="17166" y="-299"/>
                    <a:pt x="12546" y="84"/>
                  </a:cubicBezTo>
                  <a:cubicBezTo>
                    <a:pt x="7948" y="-126"/>
                    <a:pt x="3446" y="1462"/>
                    <a:pt x="0" y="4512"/>
                  </a:cubicBezTo>
                  <a:close/>
                </a:path>
              </a:pathLst>
            </a:custGeom>
            <a:solidFill>
              <a:srgbClr val="3262A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id="{13B1210A-4648-4CBB-90A4-BD9634D71453}"/>
                </a:ext>
              </a:extLst>
            </p:cNvPr>
            <p:cNvSpPr/>
            <p:nvPr/>
          </p:nvSpPr>
          <p:spPr>
            <a:xfrm>
              <a:off x="10229015" y="3653071"/>
              <a:ext cx="25830" cy="4470"/>
            </a:xfrm>
            <a:custGeom>
              <a:avLst/>
              <a:gdLst>
                <a:gd name="connsiteX0" fmla="*/ 0 w 25830"/>
                <a:gd name="connsiteY0" fmla="*/ 4470 h 4470"/>
                <a:gd name="connsiteX1" fmla="*/ 0 w 25830"/>
                <a:gd name="connsiteY1" fmla="*/ 4470 h 4470"/>
                <a:gd name="connsiteX2" fmla="*/ 12546 w 25830"/>
                <a:gd name="connsiteY2" fmla="*/ 42 h 4470"/>
                <a:gd name="connsiteX3" fmla="*/ 25830 w 25830"/>
                <a:gd name="connsiteY3" fmla="*/ 4470 h 4470"/>
                <a:gd name="connsiteX4" fmla="*/ 12546 w 25830"/>
                <a:gd name="connsiteY4" fmla="*/ 42 h 4470"/>
                <a:gd name="connsiteX5" fmla="*/ 0 w 25830"/>
                <a:gd name="connsiteY5" fmla="*/ 4470 h 4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30" h="4470">
                  <a:moveTo>
                    <a:pt x="0" y="4470"/>
                  </a:moveTo>
                  <a:lnTo>
                    <a:pt x="0" y="4470"/>
                  </a:lnTo>
                  <a:cubicBezTo>
                    <a:pt x="3446" y="1420"/>
                    <a:pt x="7948" y="-168"/>
                    <a:pt x="12546" y="42"/>
                  </a:cubicBezTo>
                  <a:cubicBezTo>
                    <a:pt x="17387" y="-285"/>
                    <a:pt x="22155" y="1305"/>
                    <a:pt x="25830" y="4470"/>
                  </a:cubicBezTo>
                  <a:cubicBezTo>
                    <a:pt x="22155" y="1305"/>
                    <a:pt x="17387" y="-285"/>
                    <a:pt x="12546" y="42"/>
                  </a:cubicBezTo>
                  <a:cubicBezTo>
                    <a:pt x="7948" y="-168"/>
                    <a:pt x="3446" y="1420"/>
                    <a:pt x="0" y="4470"/>
                  </a:cubicBezTo>
                  <a:close/>
                </a:path>
              </a:pathLst>
            </a:custGeom>
            <a:solidFill>
              <a:srgbClr val="325DA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id="{A1FA1DF4-B49B-4039-9880-88988C406C91}"/>
                </a:ext>
              </a:extLst>
            </p:cNvPr>
            <p:cNvSpPr/>
            <p:nvPr/>
          </p:nvSpPr>
          <p:spPr>
            <a:xfrm>
              <a:off x="10229015" y="3653071"/>
              <a:ext cx="25830" cy="4470"/>
            </a:xfrm>
            <a:custGeom>
              <a:avLst/>
              <a:gdLst>
                <a:gd name="connsiteX0" fmla="*/ 25830 w 25830"/>
                <a:gd name="connsiteY0" fmla="*/ 4470 h 4470"/>
                <a:gd name="connsiteX1" fmla="*/ 12546 w 25830"/>
                <a:gd name="connsiteY1" fmla="*/ 42 h 4470"/>
                <a:gd name="connsiteX2" fmla="*/ 0 w 25830"/>
                <a:gd name="connsiteY2" fmla="*/ 4470 h 4470"/>
                <a:gd name="connsiteX3" fmla="*/ 0 w 25830"/>
                <a:gd name="connsiteY3" fmla="*/ 4470 h 4470"/>
                <a:gd name="connsiteX4" fmla="*/ 12546 w 25830"/>
                <a:gd name="connsiteY4" fmla="*/ 42 h 4470"/>
                <a:gd name="connsiteX5" fmla="*/ 25830 w 25830"/>
                <a:gd name="connsiteY5" fmla="*/ 4470 h 4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30" h="4470">
                  <a:moveTo>
                    <a:pt x="25830" y="4470"/>
                  </a:moveTo>
                  <a:cubicBezTo>
                    <a:pt x="22155" y="1305"/>
                    <a:pt x="17387" y="-285"/>
                    <a:pt x="12546" y="42"/>
                  </a:cubicBezTo>
                  <a:cubicBezTo>
                    <a:pt x="7948" y="-168"/>
                    <a:pt x="3446" y="1420"/>
                    <a:pt x="0" y="4470"/>
                  </a:cubicBezTo>
                  <a:lnTo>
                    <a:pt x="0" y="4470"/>
                  </a:lnTo>
                  <a:cubicBezTo>
                    <a:pt x="3446" y="1420"/>
                    <a:pt x="7948" y="-168"/>
                    <a:pt x="12546" y="42"/>
                  </a:cubicBezTo>
                  <a:cubicBezTo>
                    <a:pt x="17387" y="-285"/>
                    <a:pt x="22155" y="1305"/>
                    <a:pt x="25830" y="4470"/>
                  </a:cubicBezTo>
                  <a:close/>
                </a:path>
              </a:pathLst>
            </a:custGeom>
            <a:solidFill>
              <a:srgbClr val="3056A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id="{2FE9B15F-DE59-4208-8E29-4CB49CA9D000}"/>
                </a:ext>
              </a:extLst>
            </p:cNvPr>
            <p:cNvSpPr/>
            <p:nvPr/>
          </p:nvSpPr>
          <p:spPr>
            <a:xfrm>
              <a:off x="10229015" y="3653025"/>
              <a:ext cx="25830" cy="5254"/>
            </a:xfrm>
            <a:custGeom>
              <a:avLst/>
              <a:gdLst>
                <a:gd name="connsiteX0" fmla="*/ 25830 w 25830"/>
                <a:gd name="connsiteY0" fmla="*/ 5255 h 5254"/>
                <a:gd name="connsiteX1" fmla="*/ 12546 w 25830"/>
                <a:gd name="connsiteY1" fmla="*/ 89 h 5254"/>
                <a:gd name="connsiteX2" fmla="*/ 0 w 25830"/>
                <a:gd name="connsiteY2" fmla="*/ 4517 h 5254"/>
                <a:gd name="connsiteX3" fmla="*/ 0 w 25830"/>
                <a:gd name="connsiteY3" fmla="*/ 4517 h 5254"/>
                <a:gd name="connsiteX4" fmla="*/ 12546 w 25830"/>
                <a:gd name="connsiteY4" fmla="*/ 89 h 5254"/>
                <a:gd name="connsiteX5" fmla="*/ 25830 w 25830"/>
                <a:gd name="connsiteY5" fmla="*/ 5255 h 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30" h="5254">
                  <a:moveTo>
                    <a:pt x="25830" y="5255"/>
                  </a:moveTo>
                  <a:cubicBezTo>
                    <a:pt x="22273" y="1823"/>
                    <a:pt x="17491" y="-38"/>
                    <a:pt x="12546" y="89"/>
                  </a:cubicBezTo>
                  <a:cubicBezTo>
                    <a:pt x="7926" y="-295"/>
                    <a:pt x="3358" y="1316"/>
                    <a:pt x="0" y="4517"/>
                  </a:cubicBezTo>
                  <a:lnTo>
                    <a:pt x="0" y="4517"/>
                  </a:lnTo>
                  <a:cubicBezTo>
                    <a:pt x="3358" y="1316"/>
                    <a:pt x="7926" y="-295"/>
                    <a:pt x="12546" y="89"/>
                  </a:cubicBezTo>
                  <a:cubicBezTo>
                    <a:pt x="17550" y="-449"/>
                    <a:pt x="22502" y="1478"/>
                    <a:pt x="25830" y="5255"/>
                  </a:cubicBezTo>
                  <a:close/>
                </a:path>
              </a:pathLst>
            </a:custGeom>
            <a:solidFill>
              <a:srgbClr val="2D519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id="{9A18AD34-F855-4BFC-AD36-77388C67A180}"/>
                </a:ext>
              </a:extLst>
            </p:cNvPr>
            <p:cNvSpPr/>
            <p:nvPr/>
          </p:nvSpPr>
          <p:spPr>
            <a:xfrm>
              <a:off x="10229015" y="3653761"/>
              <a:ext cx="25830" cy="5256"/>
            </a:xfrm>
            <a:custGeom>
              <a:avLst/>
              <a:gdLst>
                <a:gd name="connsiteX0" fmla="*/ 25830 w 25830"/>
                <a:gd name="connsiteY0" fmla="*/ 4519 h 5256"/>
                <a:gd name="connsiteX1" fmla="*/ 13284 w 25830"/>
                <a:gd name="connsiteY1" fmla="*/ 91 h 5256"/>
                <a:gd name="connsiteX2" fmla="*/ 0 w 25830"/>
                <a:gd name="connsiteY2" fmla="*/ 4519 h 5256"/>
                <a:gd name="connsiteX3" fmla="*/ 0 w 25830"/>
                <a:gd name="connsiteY3" fmla="*/ 4519 h 5256"/>
                <a:gd name="connsiteX4" fmla="*/ 12546 w 25830"/>
                <a:gd name="connsiteY4" fmla="*/ 91 h 5256"/>
                <a:gd name="connsiteX5" fmla="*/ 25830 w 25830"/>
                <a:gd name="connsiteY5" fmla="*/ 5257 h 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30" h="5256">
                  <a:moveTo>
                    <a:pt x="25830" y="4519"/>
                  </a:moveTo>
                  <a:cubicBezTo>
                    <a:pt x="22384" y="1469"/>
                    <a:pt x="17882" y="-120"/>
                    <a:pt x="13284" y="91"/>
                  </a:cubicBezTo>
                  <a:cubicBezTo>
                    <a:pt x="8428" y="-413"/>
                    <a:pt x="3587" y="1200"/>
                    <a:pt x="0" y="4519"/>
                  </a:cubicBezTo>
                  <a:lnTo>
                    <a:pt x="0" y="4519"/>
                  </a:lnTo>
                  <a:cubicBezTo>
                    <a:pt x="3306" y="1232"/>
                    <a:pt x="7911" y="-395"/>
                    <a:pt x="12546" y="91"/>
                  </a:cubicBezTo>
                  <a:cubicBezTo>
                    <a:pt x="17535" y="-327"/>
                    <a:pt x="22435" y="1579"/>
                    <a:pt x="25830" y="5257"/>
                  </a:cubicBezTo>
                  <a:close/>
                </a:path>
              </a:pathLst>
            </a:custGeom>
            <a:solidFill>
              <a:srgbClr val="2D4C9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id="{2274027C-5798-49E8-84F7-D5F30807386E}"/>
                </a:ext>
              </a:extLst>
            </p:cNvPr>
            <p:cNvSpPr/>
            <p:nvPr/>
          </p:nvSpPr>
          <p:spPr>
            <a:xfrm>
              <a:off x="10229015" y="3653025"/>
              <a:ext cx="26568" cy="5254"/>
            </a:xfrm>
            <a:custGeom>
              <a:avLst/>
              <a:gdLst>
                <a:gd name="connsiteX0" fmla="*/ 25830 w 26568"/>
                <a:gd name="connsiteY0" fmla="*/ 5255 h 5254"/>
                <a:gd name="connsiteX1" fmla="*/ 13284 w 26568"/>
                <a:gd name="connsiteY1" fmla="*/ 827 h 5254"/>
                <a:gd name="connsiteX2" fmla="*/ 0 w 26568"/>
                <a:gd name="connsiteY2" fmla="*/ 5255 h 5254"/>
                <a:gd name="connsiteX3" fmla="*/ 0 w 26568"/>
                <a:gd name="connsiteY3" fmla="*/ 5255 h 5254"/>
                <a:gd name="connsiteX4" fmla="*/ 13284 w 26568"/>
                <a:gd name="connsiteY4" fmla="*/ 89 h 5254"/>
                <a:gd name="connsiteX5" fmla="*/ 26568 w 26568"/>
                <a:gd name="connsiteY5" fmla="*/ 5255 h 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68" h="5254">
                  <a:moveTo>
                    <a:pt x="25830" y="5255"/>
                  </a:moveTo>
                  <a:cubicBezTo>
                    <a:pt x="22472" y="2054"/>
                    <a:pt x="17904" y="443"/>
                    <a:pt x="13284" y="827"/>
                  </a:cubicBezTo>
                  <a:cubicBezTo>
                    <a:pt x="8428" y="323"/>
                    <a:pt x="3587" y="1936"/>
                    <a:pt x="0" y="5255"/>
                  </a:cubicBezTo>
                  <a:lnTo>
                    <a:pt x="0" y="5255"/>
                  </a:lnTo>
                  <a:cubicBezTo>
                    <a:pt x="3328" y="1478"/>
                    <a:pt x="8280" y="-449"/>
                    <a:pt x="13284" y="89"/>
                  </a:cubicBezTo>
                  <a:cubicBezTo>
                    <a:pt x="18273" y="-329"/>
                    <a:pt x="23173" y="1577"/>
                    <a:pt x="26568" y="5255"/>
                  </a:cubicBezTo>
                  <a:close/>
                </a:path>
              </a:pathLst>
            </a:custGeom>
            <a:solidFill>
              <a:srgbClr val="2A479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id="{8307F226-DABD-4AEB-8372-3282DE158CB2}"/>
                </a:ext>
              </a:extLst>
            </p:cNvPr>
            <p:cNvSpPr/>
            <p:nvPr/>
          </p:nvSpPr>
          <p:spPr>
            <a:xfrm>
              <a:off x="10228278" y="3654194"/>
              <a:ext cx="28781" cy="6298"/>
            </a:xfrm>
            <a:custGeom>
              <a:avLst/>
              <a:gdLst>
                <a:gd name="connsiteX0" fmla="*/ 28044 w 28781"/>
                <a:gd name="connsiteY0" fmla="*/ 6299 h 6298"/>
                <a:gd name="connsiteX1" fmla="*/ 14022 w 28781"/>
                <a:gd name="connsiteY1" fmla="*/ 395 h 6298"/>
                <a:gd name="connsiteX2" fmla="*/ 0 w 28781"/>
                <a:gd name="connsiteY2" fmla="*/ 5561 h 6298"/>
                <a:gd name="connsiteX3" fmla="*/ 0 w 28781"/>
                <a:gd name="connsiteY3" fmla="*/ 5561 h 6298"/>
                <a:gd name="connsiteX4" fmla="*/ 28782 w 28781"/>
                <a:gd name="connsiteY4" fmla="*/ 5561 h 6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81" h="6298">
                  <a:moveTo>
                    <a:pt x="28044" y="6299"/>
                  </a:moveTo>
                  <a:cubicBezTo>
                    <a:pt x="24494" y="2321"/>
                    <a:pt x="19343" y="153"/>
                    <a:pt x="14022" y="395"/>
                  </a:cubicBezTo>
                  <a:cubicBezTo>
                    <a:pt x="8790" y="-264"/>
                    <a:pt x="3557" y="1663"/>
                    <a:pt x="0" y="5561"/>
                  </a:cubicBezTo>
                  <a:lnTo>
                    <a:pt x="0" y="5561"/>
                  </a:lnTo>
                  <a:cubicBezTo>
                    <a:pt x="8162" y="-1854"/>
                    <a:pt x="20620" y="-1854"/>
                    <a:pt x="28782" y="5561"/>
                  </a:cubicBezTo>
                  <a:close/>
                </a:path>
              </a:pathLst>
            </a:custGeom>
            <a:solidFill>
              <a:srgbClr val="33297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id="{6F8855C0-947B-413C-8700-3340042A4F2D}"/>
                </a:ext>
              </a:extLst>
            </p:cNvPr>
            <p:cNvSpPr/>
            <p:nvPr/>
          </p:nvSpPr>
          <p:spPr>
            <a:xfrm>
              <a:off x="10228278" y="3654462"/>
              <a:ext cx="28781" cy="6769"/>
            </a:xfrm>
            <a:custGeom>
              <a:avLst/>
              <a:gdLst>
                <a:gd name="connsiteX0" fmla="*/ 28044 w 28781"/>
                <a:gd name="connsiteY0" fmla="*/ 6031 h 6769"/>
                <a:gd name="connsiteX1" fmla="*/ 14022 w 28781"/>
                <a:gd name="connsiteY1" fmla="*/ 127 h 6769"/>
                <a:gd name="connsiteX2" fmla="*/ 0 w 28781"/>
                <a:gd name="connsiteY2" fmla="*/ 5293 h 6769"/>
                <a:gd name="connsiteX3" fmla="*/ 0 w 28781"/>
                <a:gd name="connsiteY3" fmla="*/ 5293 h 6769"/>
                <a:gd name="connsiteX4" fmla="*/ 14022 w 28781"/>
                <a:gd name="connsiteY4" fmla="*/ 127 h 6769"/>
                <a:gd name="connsiteX5" fmla="*/ 28782 w 28781"/>
                <a:gd name="connsiteY5" fmla="*/ 6769 h 6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81" h="6769">
                  <a:moveTo>
                    <a:pt x="28044" y="6031"/>
                  </a:moveTo>
                  <a:cubicBezTo>
                    <a:pt x="24494" y="2053"/>
                    <a:pt x="19343" y="-115"/>
                    <a:pt x="14022" y="127"/>
                  </a:cubicBezTo>
                  <a:cubicBezTo>
                    <a:pt x="8790" y="-532"/>
                    <a:pt x="3557" y="1395"/>
                    <a:pt x="0" y="5293"/>
                  </a:cubicBezTo>
                  <a:lnTo>
                    <a:pt x="0" y="5293"/>
                  </a:lnTo>
                  <a:cubicBezTo>
                    <a:pt x="3904" y="1943"/>
                    <a:pt x="8878" y="109"/>
                    <a:pt x="14022" y="127"/>
                  </a:cubicBezTo>
                  <a:cubicBezTo>
                    <a:pt x="19749" y="-298"/>
                    <a:pt x="25299" y="2201"/>
                    <a:pt x="28782" y="6769"/>
                  </a:cubicBezTo>
                  <a:close/>
                </a:path>
              </a:pathLst>
            </a:custGeom>
            <a:solidFill>
              <a:srgbClr val="33297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id="{97A48F34-08A4-4E47-948E-D7EACD9BC20E}"/>
                </a:ext>
              </a:extLst>
            </p:cNvPr>
            <p:cNvSpPr/>
            <p:nvPr/>
          </p:nvSpPr>
          <p:spPr>
            <a:xfrm>
              <a:off x="10228278" y="3653805"/>
              <a:ext cx="28044" cy="6688"/>
            </a:xfrm>
            <a:custGeom>
              <a:avLst/>
              <a:gdLst>
                <a:gd name="connsiteX0" fmla="*/ 28044 w 28044"/>
                <a:gd name="connsiteY0" fmla="*/ 6689 h 6688"/>
                <a:gd name="connsiteX1" fmla="*/ 14022 w 28044"/>
                <a:gd name="connsiteY1" fmla="*/ 785 h 6688"/>
                <a:gd name="connsiteX2" fmla="*/ 0 w 28044"/>
                <a:gd name="connsiteY2" fmla="*/ 5213 h 6688"/>
                <a:gd name="connsiteX3" fmla="*/ 0 w 28044"/>
                <a:gd name="connsiteY3" fmla="*/ 5213 h 6688"/>
                <a:gd name="connsiteX4" fmla="*/ 13284 w 28044"/>
                <a:gd name="connsiteY4" fmla="*/ 47 h 6688"/>
                <a:gd name="connsiteX5" fmla="*/ 28044 w 28044"/>
                <a:gd name="connsiteY5" fmla="*/ 6689 h 6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44" h="6688">
                  <a:moveTo>
                    <a:pt x="28044" y="6689"/>
                  </a:moveTo>
                  <a:cubicBezTo>
                    <a:pt x="24494" y="2711"/>
                    <a:pt x="19343" y="543"/>
                    <a:pt x="14022" y="785"/>
                  </a:cubicBezTo>
                  <a:cubicBezTo>
                    <a:pt x="8937" y="254"/>
                    <a:pt x="3860" y="1858"/>
                    <a:pt x="0" y="5213"/>
                  </a:cubicBezTo>
                  <a:lnTo>
                    <a:pt x="0" y="5213"/>
                  </a:lnTo>
                  <a:cubicBezTo>
                    <a:pt x="3557" y="1781"/>
                    <a:pt x="8339" y="-80"/>
                    <a:pt x="13284" y="47"/>
                  </a:cubicBezTo>
                  <a:cubicBezTo>
                    <a:pt x="19011" y="-378"/>
                    <a:pt x="24561" y="2120"/>
                    <a:pt x="28044" y="6689"/>
                  </a:cubicBezTo>
                  <a:close/>
                </a:path>
              </a:pathLst>
            </a:custGeom>
            <a:solidFill>
              <a:srgbClr val="322B7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id="{3D1E994D-4D4A-4FCE-9122-87AD3AC6440A}"/>
                </a:ext>
              </a:extLst>
            </p:cNvPr>
            <p:cNvSpPr/>
            <p:nvPr/>
          </p:nvSpPr>
          <p:spPr>
            <a:xfrm>
              <a:off x="10228278" y="3653750"/>
              <a:ext cx="27305" cy="6005"/>
            </a:xfrm>
            <a:custGeom>
              <a:avLst/>
              <a:gdLst>
                <a:gd name="connsiteX0" fmla="*/ 27306 w 27305"/>
                <a:gd name="connsiteY0" fmla="*/ 6006 h 6005"/>
                <a:gd name="connsiteX1" fmla="*/ 13284 w 27305"/>
                <a:gd name="connsiteY1" fmla="*/ 102 h 6005"/>
                <a:gd name="connsiteX2" fmla="*/ 0 w 27305"/>
                <a:gd name="connsiteY2" fmla="*/ 5268 h 6005"/>
                <a:gd name="connsiteX3" fmla="*/ 0 w 27305"/>
                <a:gd name="connsiteY3" fmla="*/ 5268 h 6005"/>
                <a:gd name="connsiteX4" fmla="*/ 13284 w 27305"/>
                <a:gd name="connsiteY4" fmla="*/ 102 h 6005"/>
                <a:gd name="connsiteX5" fmla="*/ 27306 w 27305"/>
                <a:gd name="connsiteY5" fmla="*/ 6006 h 6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05" h="6005">
                  <a:moveTo>
                    <a:pt x="27306" y="6006"/>
                  </a:moveTo>
                  <a:cubicBezTo>
                    <a:pt x="23645" y="2189"/>
                    <a:pt x="18575" y="54"/>
                    <a:pt x="13284" y="102"/>
                  </a:cubicBezTo>
                  <a:cubicBezTo>
                    <a:pt x="8406" y="312"/>
                    <a:pt x="3734" y="2128"/>
                    <a:pt x="0" y="5268"/>
                  </a:cubicBezTo>
                  <a:lnTo>
                    <a:pt x="0" y="5268"/>
                  </a:lnTo>
                  <a:cubicBezTo>
                    <a:pt x="3557" y="1836"/>
                    <a:pt x="8339" y="-25"/>
                    <a:pt x="13284" y="102"/>
                  </a:cubicBezTo>
                  <a:cubicBezTo>
                    <a:pt x="18671" y="-517"/>
                    <a:pt x="23985" y="1721"/>
                    <a:pt x="27306" y="6006"/>
                  </a:cubicBezTo>
                  <a:close/>
                </a:path>
              </a:pathLst>
            </a:custGeom>
            <a:solidFill>
              <a:srgbClr val="2F2E8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id="{9826B1E9-D4B1-47F8-B2F8-F69C83418736}"/>
                </a:ext>
              </a:extLst>
            </p:cNvPr>
            <p:cNvSpPr/>
            <p:nvPr/>
          </p:nvSpPr>
          <p:spPr>
            <a:xfrm>
              <a:off x="10228278" y="3653605"/>
              <a:ext cx="27305" cy="6150"/>
            </a:xfrm>
            <a:custGeom>
              <a:avLst/>
              <a:gdLst>
                <a:gd name="connsiteX0" fmla="*/ 27306 w 27305"/>
                <a:gd name="connsiteY0" fmla="*/ 6151 h 6150"/>
                <a:gd name="connsiteX1" fmla="*/ 13284 w 27305"/>
                <a:gd name="connsiteY1" fmla="*/ 247 h 6150"/>
                <a:gd name="connsiteX2" fmla="*/ 0 w 27305"/>
                <a:gd name="connsiteY2" fmla="*/ 5413 h 6150"/>
                <a:gd name="connsiteX3" fmla="*/ 0 w 27305"/>
                <a:gd name="connsiteY3" fmla="*/ 5413 h 6150"/>
                <a:gd name="connsiteX4" fmla="*/ 27306 w 27305"/>
                <a:gd name="connsiteY4" fmla="*/ 5413 h 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05" h="6150">
                  <a:moveTo>
                    <a:pt x="27306" y="6151"/>
                  </a:moveTo>
                  <a:cubicBezTo>
                    <a:pt x="23823" y="2081"/>
                    <a:pt x="18627" y="-108"/>
                    <a:pt x="13284" y="247"/>
                  </a:cubicBezTo>
                  <a:cubicBezTo>
                    <a:pt x="8339" y="120"/>
                    <a:pt x="3557" y="1981"/>
                    <a:pt x="0" y="5413"/>
                  </a:cubicBezTo>
                  <a:lnTo>
                    <a:pt x="0" y="5413"/>
                  </a:lnTo>
                  <a:cubicBezTo>
                    <a:pt x="7675" y="-1804"/>
                    <a:pt x="19631" y="-1804"/>
                    <a:pt x="27306" y="5413"/>
                  </a:cubicBezTo>
                  <a:close/>
                </a:path>
              </a:pathLst>
            </a:custGeom>
            <a:solidFill>
              <a:srgbClr val="2F2F8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id="{1F732C9A-FC7B-41C5-9C9D-FC8B389E59DE}"/>
                </a:ext>
              </a:extLst>
            </p:cNvPr>
            <p:cNvSpPr/>
            <p:nvPr/>
          </p:nvSpPr>
          <p:spPr>
            <a:xfrm>
              <a:off x="10228278" y="3653814"/>
              <a:ext cx="27305" cy="6679"/>
            </a:xfrm>
            <a:custGeom>
              <a:avLst/>
              <a:gdLst>
                <a:gd name="connsiteX0" fmla="*/ 27306 w 27305"/>
                <a:gd name="connsiteY0" fmla="*/ 5941 h 6679"/>
                <a:gd name="connsiteX1" fmla="*/ 13284 w 27305"/>
                <a:gd name="connsiteY1" fmla="*/ 37 h 6679"/>
                <a:gd name="connsiteX2" fmla="*/ 0 w 27305"/>
                <a:gd name="connsiteY2" fmla="*/ 5203 h 6679"/>
                <a:gd name="connsiteX3" fmla="*/ 0 w 27305"/>
                <a:gd name="connsiteY3" fmla="*/ 5203 h 6679"/>
                <a:gd name="connsiteX4" fmla="*/ 13284 w 27305"/>
                <a:gd name="connsiteY4" fmla="*/ 775 h 6679"/>
                <a:gd name="connsiteX5" fmla="*/ 27306 w 27305"/>
                <a:gd name="connsiteY5" fmla="*/ 6679 h 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05" h="6679">
                  <a:moveTo>
                    <a:pt x="27306" y="5941"/>
                  </a:moveTo>
                  <a:cubicBezTo>
                    <a:pt x="23823" y="1871"/>
                    <a:pt x="18627" y="-317"/>
                    <a:pt x="13284" y="37"/>
                  </a:cubicBezTo>
                  <a:cubicBezTo>
                    <a:pt x="8339" y="-90"/>
                    <a:pt x="3557" y="1772"/>
                    <a:pt x="0" y="5203"/>
                  </a:cubicBezTo>
                  <a:lnTo>
                    <a:pt x="0" y="5203"/>
                  </a:lnTo>
                  <a:cubicBezTo>
                    <a:pt x="3631" y="1966"/>
                    <a:pt x="8435" y="364"/>
                    <a:pt x="13284" y="775"/>
                  </a:cubicBezTo>
                  <a:cubicBezTo>
                    <a:pt x="18627" y="421"/>
                    <a:pt x="23823" y="2609"/>
                    <a:pt x="27306" y="6679"/>
                  </a:cubicBezTo>
                  <a:close/>
                </a:path>
              </a:pathLst>
            </a:custGeom>
            <a:solidFill>
              <a:srgbClr val="2F308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:a16="http://schemas.microsoft.com/office/drawing/2014/main" id="{BD3269A2-2A7E-484C-A550-4AA93B1C49D2}"/>
                </a:ext>
              </a:extLst>
            </p:cNvPr>
            <p:cNvSpPr/>
            <p:nvPr/>
          </p:nvSpPr>
          <p:spPr>
            <a:xfrm>
              <a:off x="10228278" y="3653724"/>
              <a:ext cx="27305" cy="5293"/>
            </a:xfrm>
            <a:custGeom>
              <a:avLst/>
              <a:gdLst>
                <a:gd name="connsiteX0" fmla="*/ 27306 w 27305"/>
                <a:gd name="connsiteY0" fmla="*/ 5293 h 5293"/>
                <a:gd name="connsiteX1" fmla="*/ 13284 w 27305"/>
                <a:gd name="connsiteY1" fmla="*/ 127 h 5293"/>
                <a:gd name="connsiteX2" fmla="*/ 0 w 27305"/>
                <a:gd name="connsiteY2" fmla="*/ 4555 h 5293"/>
                <a:gd name="connsiteX3" fmla="*/ 0 w 27305"/>
                <a:gd name="connsiteY3" fmla="*/ 4555 h 5293"/>
                <a:gd name="connsiteX4" fmla="*/ 13284 w 27305"/>
                <a:gd name="connsiteY4" fmla="*/ 127 h 5293"/>
                <a:gd name="connsiteX5" fmla="*/ 27306 w 27305"/>
                <a:gd name="connsiteY5" fmla="*/ 5293 h 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05" h="5293">
                  <a:moveTo>
                    <a:pt x="27306" y="5293"/>
                  </a:moveTo>
                  <a:cubicBezTo>
                    <a:pt x="23520" y="1747"/>
                    <a:pt x="18465" y="-116"/>
                    <a:pt x="13284" y="127"/>
                  </a:cubicBezTo>
                  <a:cubicBezTo>
                    <a:pt x="8435" y="-284"/>
                    <a:pt x="3631" y="1317"/>
                    <a:pt x="0" y="4555"/>
                  </a:cubicBezTo>
                  <a:lnTo>
                    <a:pt x="0" y="4555"/>
                  </a:lnTo>
                  <a:cubicBezTo>
                    <a:pt x="3631" y="1318"/>
                    <a:pt x="8435" y="-284"/>
                    <a:pt x="13284" y="127"/>
                  </a:cubicBezTo>
                  <a:cubicBezTo>
                    <a:pt x="18516" y="-532"/>
                    <a:pt x="23749" y="1395"/>
                    <a:pt x="27306" y="5293"/>
                  </a:cubicBezTo>
                  <a:close/>
                </a:path>
              </a:pathLst>
            </a:custGeom>
            <a:solidFill>
              <a:srgbClr val="2C368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id="{DCB3CA20-A171-4388-9B69-B91BF116F05E}"/>
                </a:ext>
              </a:extLst>
            </p:cNvPr>
            <p:cNvSpPr/>
            <p:nvPr/>
          </p:nvSpPr>
          <p:spPr>
            <a:xfrm>
              <a:off x="10228278" y="3653724"/>
              <a:ext cx="27305" cy="5293"/>
            </a:xfrm>
            <a:custGeom>
              <a:avLst/>
              <a:gdLst>
                <a:gd name="connsiteX0" fmla="*/ 27306 w 27305"/>
                <a:gd name="connsiteY0" fmla="*/ 5293 h 5293"/>
                <a:gd name="connsiteX1" fmla="*/ 13284 w 27305"/>
                <a:gd name="connsiteY1" fmla="*/ 127 h 5293"/>
                <a:gd name="connsiteX2" fmla="*/ 0 w 27305"/>
                <a:gd name="connsiteY2" fmla="*/ 4555 h 5293"/>
                <a:gd name="connsiteX3" fmla="*/ 0 w 27305"/>
                <a:gd name="connsiteY3" fmla="*/ 4555 h 5293"/>
                <a:gd name="connsiteX4" fmla="*/ 13284 w 27305"/>
                <a:gd name="connsiteY4" fmla="*/ 127 h 5293"/>
                <a:gd name="connsiteX5" fmla="*/ 27306 w 27305"/>
                <a:gd name="connsiteY5" fmla="*/ 5293 h 5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05" h="5293">
                  <a:moveTo>
                    <a:pt x="27306" y="5293"/>
                  </a:moveTo>
                  <a:cubicBezTo>
                    <a:pt x="23749" y="1395"/>
                    <a:pt x="18516" y="-532"/>
                    <a:pt x="13284" y="127"/>
                  </a:cubicBezTo>
                  <a:cubicBezTo>
                    <a:pt x="8435" y="-284"/>
                    <a:pt x="3631" y="1317"/>
                    <a:pt x="0" y="4555"/>
                  </a:cubicBezTo>
                  <a:lnTo>
                    <a:pt x="0" y="4555"/>
                  </a:lnTo>
                  <a:cubicBezTo>
                    <a:pt x="3631" y="1318"/>
                    <a:pt x="8435" y="-284"/>
                    <a:pt x="13284" y="127"/>
                  </a:cubicBezTo>
                  <a:cubicBezTo>
                    <a:pt x="18516" y="-532"/>
                    <a:pt x="23749" y="1395"/>
                    <a:pt x="27306" y="5293"/>
                  </a:cubicBezTo>
                  <a:close/>
                </a:path>
              </a:pathLst>
            </a:custGeom>
            <a:solidFill>
              <a:srgbClr val="283C9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id="{CD2E3CC5-F69F-4868-83F6-F79520685210}"/>
                </a:ext>
              </a:extLst>
            </p:cNvPr>
            <p:cNvSpPr/>
            <p:nvPr/>
          </p:nvSpPr>
          <p:spPr>
            <a:xfrm>
              <a:off x="10234182" y="3647226"/>
              <a:ext cx="16235" cy="2197"/>
            </a:xfrm>
            <a:custGeom>
              <a:avLst/>
              <a:gdLst>
                <a:gd name="connsiteX0" fmla="*/ 0 w 16235"/>
                <a:gd name="connsiteY0" fmla="*/ 2198 h 2197"/>
                <a:gd name="connsiteX1" fmla="*/ 0 w 16235"/>
                <a:gd name="connsiteY1" fmla="*/ 2198 h 2197"/>
                <a:gd name="connsiteX2" fmla="*/ 16236 w 16235"/>
                <a:gd name="connsiteY2" fmla="*/ 2198 h 2197"/>
                <a:gd name="connsiteX3" fmla="*/ 738 w 16235"/>
                <a:gd name="connsiteY3" fmla="*/ 2198 h 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5" h="2197">
                  <a:moveTo>
                    <a:pt x="0" y="2198"/>
                  </a:moveTo>
                  <a:lnTo>
                    <a:pt x="0" y="2198"/>
                  </a:lnTo>
                  <a:cubicBezTo>
                    <a:pt x="5026" y="-702"/>
                    <a:pt x="11210" y="-702"/>
                    <a:pt x="16236" y="2198"/>
                  </a:cubicBezTo>
                  <a:cubicBezTo>
                    <a:pt x="11483" y="-733"/>
                    <a:pt x="5491" y="-733"/>
                    <a:pt x="738" y="2198"/>
                  </a:cubicBezTo>
                  <a:close/>
                </a:path>
              </a:pathLst>
            </a:custGeom>
            <a:solidFill>
              <a:srgbClr val="E81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id="{B20624A9-C71A-426B-B620-9D9F9E5D10E2}"/>
                </a:ext>
              </a:extLst>
            </p:cNvPr>
            <p:cNvSpPr/>
            <p:nvPr/>
          </p:nvSpPr>
          <p:spPr>
            <a:xfrm>
              <a:off x="10233444" y="3647248"/>
              <a:ext cx="16236" cy="2175"/>
            </a:xfrm>
            <a:custGeom>
              <a:avLst/>
              <a:gdLst>
                <a:gd name="connsiteX0" fmla="*/ 0 w 16236"/>
                <a:gd name="connsiteY0" fmla="*/ 2175 h 2175"/>
                <a:gd name="connsiteX1" fmla="*/ 0 w 16236"/>
                <a:gd name="connsiteY1" fmla="*/ 2175 h 2175"/>
                <a:gd name="connsiteX2" fmla="*/ 16236 w 16236"/>
                <a:gd name="connsiteY2" fmla="*/ 2175 h 2175"/>
                <a:gd name="connsiteX3" fmla="*/ 0 w 16236"/>
                <a:gd name="connsiteY3" fmla="*/ 2175 h 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2175">
                  <a:moveTo>
                    <a:pt x="0" y="2175"/>
                  </a:moveTo>
                  <a:lnTo>
                    <a:pt x="0" y="2175"/>
                  </a:lnTo>
                  <a:cubicBezTo>
                    <a:pt x="5026" y="-725"/>
                    <a:pt x="11210" y="-725"/>
                    <a:pt x="16236" y="2175"/>
                  </a:cubicBezTo>
                  <a:cubicBezTo>
                    <a:pt x="11144" y="-451"/>
                    <a:pt x="5092" y="-451"/>
                    <a:pt x="0" y="2175"/>
                  </a:cubicBezTo>
                  <a:close/>
                </a:path>
              </a:pathLst>
            </a:custGeom>
            <a:solidFill>
              <a:srgbClr val="E81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id="{09296B0F-2DE6-425A-80C4-CEC36A5C79C1}"/>
                </a:ext>
              </a:extLst>
            </p:cNvPr>
            <p:cNvSpPr/>
            <p:nvPr/>
          </p:nvSpPr>
          <p:spPr>
            <a:xfrm>
              <a:off x="10233444" y="3647248"/>
              <a:ext cx="16236" cy="2175"/>
            </a:xfrm>
            <a:custGeom>
              <a:avLst/>
              <a:gdLst>
                <a:gd name="connsiteX0" fmla="*/ 0 w 16236"/>
                <a:gd name="connsiteY0" fmla="*/ 2175 h 2175"/>
                <a:gd name="connsiteX1" fmla="*/ 0 w 16236"/>
                <a:gd name="connsiteY1" fmla="*/ 2175 h 2175"/>
                <a:gd name="connsiteX2" fmla="*/ 16236 w 16236"/>
                <a:gd name="connsiteY2" fmla="*/ 2175 h 2175"/>
                <a:gd name="connsiteX3" fmla="*/ 0 w 16236"/>
                <a:gd name="connsiteY3" fmla="*/ 2175 h 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2175">
                  <a:moveTo>
                    <a:pt x="0" y="2175"/>
                  </a:moveTo>
                  <a:lnTo>
                    <a:pt x="0" y="2175"/>
                  </a:lnTo>
                  <a:cubicBezTo>
                    <a:pt x="5026" y="-725"/>
                    <a:pt x="11210" y="-725"/>
                    <a:pt x="16236" y="2175"/>
                  </a:cubicBezTo>
                  <a:cubicBezTo>
                    <a:pt x="11144" y="-451"/>
                    <a:pt x="5092" y="-451"/>
                    <a:pt x="0" y="2175"/>
                  </a:cubicBezTo>
                  <a:close/>
                </a:path>
              </a:pathLst>
            </a:custGeom>
            <a:solidFill>
              <a:srgbClr val="E81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id="{8FDC5053-49DB-424D-B0BB-4C8E78F184D9}"/>
                </a:ext>
              </a:extLst>
            </p:cNvPr>
            <p:cNvSpPr/>
            <p:nvPr/>
          </p:nvSpPr>
          <p:spPr>
            <a:xfrm>
              <a:off x="10233444" y="3647986"/>
              <a:ext cx="16236" cy="2175"/>
            </a:xfrm>
            <a:custGeom>
              <a:avLst/>
              <a:gdLst>
                <a:gd name="connsiteX0" fmla="*/ 0 w 16236"/>
                <a:gd name="connsiteY0" fmla="*/ 2175 h 2175"/>
                <a:gd name="connsiteX1" fmla="*/ 0 w 16236"/>
                <a:gd name="connsiteY1" fmla="*/ 2175 h 2175"/>
                <a:gd name="connsiteX2" fmla="*/ 16236 w 16236"/>
                <a:gd name="connsiteY2" fmla="*/ 2175 h 2175"/>
                <a:gd name="connsiteX3" fmla="*/ 0 w 16236"/>
                <a:gd name="connsiteY3" fmla="*/ 2175 h 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2175">
                  <a:moveTo>
                    <a:pt x="0" y="2175"/>
                  </a:moveTo>
                  <a:lnTo>
                    <a:pt x="0" y="2175"/>
                  </a:lnTo>
                  <a:cubicBezTo>
                    <a:pt x="5026" y="-725"/>
                    <a:pt x="11210" y="-725"/>
                    <a:pt x="16236" y="2175"/>
                  </a:cubicBezTo>
                  <a:cubicBezTo>
                    <a:pt x="11144" y="-451"/>
                    <a:pt x="5092" y="-451"/>
                    <a:pt x="0" y="2175"/>
                  </a:cubicBezTo>
                  <a:close/>
                </a:path>
              </a:pathLst>
            </a:custGeom>
            <a:solidFill>
              <a:srgbClr val="E81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id="{0EE6DFB9-2417-4246-BEFD-F1CBCC54E06D}"/>
                </a:ext>
              </a:extLst>
            </p:cNvPr>
            <p:cNvSpPr/>
            <p:nvPr/>
          </p:nvSpPr>
          <p:spPr>
            <a:xfrm>
              <a:off x="10233444" y="3647728"/>
              <a:ext cx="16236" cy="2433"/>
            </a:xfrm>
            <a:custGeom>
              <a:avLst/>
              <a:gdLst>
                <a:gd name="connsiteX0" fmla="*/ 0 w 16236"/>
                <a:gd name="connsiteY0" fmla="*/ 2433 h 2433"/>
                <a:gd name="connsiteX1" fmla="*/ 0 w 16236"/>
                <a:gd name="connsiteY1" fmla="*/ 2433 h 2433"/>
                <a:gd name="connsiteX2" fmla="*/ 16236 w 16236"/>
                <a:gd name="connsiteY2" fmla="*/ 2433 h 2433"/>
                <a:gd name="connsiteX3" fmla="*/ 0 w 16236"/>
                <a:gd name="connsiteY3" fmla="*/ 2433 h 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2433">
                  <a:moveTo>
                    <a:pt x="0" y="2433"/>
                  </a:moveTo>
                  <a:lnTo>
                    <a:pt x="0" y="2433"/>
                  </a:lnTo>
                  <a:cubicBezTo>
                    <a:pt x="4922" y="-811"/>
                    <a:pt x="11314" y="-811"/>
                    <a:pt x="16236" y="2433"/>
                  </a:cubicBezTo>
                  <a:cubicBezTo>
                    <a:pt x="11144" y="-193"/>
                    <a:pt x="5092" y="-193"/>
                    <a:pt x="0" y="2433"/>
                  </a:cubicBezTo>
                  <a:close/>
                </a:path>
              </a:pathLst>
            </a:custGeom>
            <a:solidFill>
              <a:srgbClr val="E81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id="{21A80712-2FEB-402A-ACEF-0EF53706411B}"/>
                </a:ext>
              </a:extLst>
            </p:cNvPr>
            <p:cNvSpPr/>
            <p:nvPr/>
          </p:nvSpPr>
          <p:spPr>
            <a:xfrm>
              <a:off x="10233444" y="3647728"/>
              <a:ext cx="16236" cy="2433"/>
            </a:xfrm>
            <a:custGeom>
              <a:avLst/>
              <a:gdLst>
                <a:gd name="connsiteX0" fmla="*/ 0 w 16236"/>
                <a:gd name="connsiteY0" fmla="*/ 2433 h 2433"/>
                <a:gd name="connsiteX1" fmla="*/ 0 w 16236"/>
                <a:gd name="connsiteY1" fmla="*/ 2433 h 2433"/>
                <a:gd name="connsiteX2" fmla="*/ 16236 w 16236"/>
                <a:gd name="connsiteY2" fmla="*/ 2433 h 2433"/>
                <a:gd name="connsiteX3" fmla="*/ 0 w 16236"/>
                <a:gd name="connsiteY3" fmla="*/ 2433 h 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2433">
                  <a:moveTo>
                    <a:pt x="0" y="2433"/>
                  </a:moveTo>
                  <a:lnTo>
                    <a:pt x="0" y="2433"/>
                  </a:lnTo>
                  <a:cubicBezTo>
                    <a:pt x="4922" y="-811"/>
                    <a:pt x="11314" y="-811"/>
                    <a:pt x="16236" y="2433"/>
                  </a:cubicBezTo>
                  <a:cubicBezTo>
                    <a:pt x="11210" y="-467"/>
                    <a:pt x="5026" y="-467"/>
                    <a:pt x="0" y="2433"/>
                  </a:cubicBezTo>
                  <a:close/>
                </a:path>
              </a:pathLst>
            </a:custGeom>
            <a:solidFill>
              <a:srgbClr val="E91D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id="{642FA12C-4316-4CD0-86FF-C07A8BB0A4D6}"/>
                </a:ext>
              </a:extLst>
            </p:cNvPr>
            <p:cNvSpPr/>
            <p:nvPr/>
          </p:nvSpPr>
          <p:spPr>
            <a:xfrm>
              <a:off x="10233444" y="3647986"/>
              <a:ext cx="16236" cy="2175"/>
            </a:xfrm>
            <a:custGeom>
              <a:avLst/>
              <a:gdLst>
                <a:gd name="connsiteX0" fmla="*/ 0 w 16236"/>
                <a:gd name="connsiteY0" fmla="*/ 2175 h 2175"/>
                <a:gd name="connsiteX1" fmla="*/ 0 w 16236"/>
                <a:gd name="connsiteY1" fmla="*/ 2175 h 2175"/>
                <a:gd name="connsiteX2" fmla="*/ 16236 w 16236"/>
                <a:gd name="connsiteY2" fmla="*/ 2175 h 2175"/>
                <a:gd name="connsiteX3" fmla="*/ 0 w 16236"/>
                <a:gd name="connsiteY3" fmla="*/ 2175 h 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2175">
                  <a:moveTo>
                    <a:pt x="0" y="2175"/>
                  </a:moveTo>
                  <a:lnTo>
                    <a:pt x="0" y="2175"/>
                  </a:lnTo>
                  <a:cubicBezTo>
                    <a:pt x="5026" y="-725"/>
                    <a:pt x="11210" y="-725"/>
                    <a:pt x="16236" y="2175"/>
                  </a:cubicBezTo>
                  <a:cubicBezTo>
                    <a:pt x="11144" y="-451"/>
                    <a:pt x="5092" y="-451"/>
                    <a:pt x="0" y="2175"/>
                  </a:cubicBezTo>
                  <a:close/>
                </a:path>
              </a:pathLst>
            </a:custGeom>
            <a:solidFill>
              <a:srgbClr val="E9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id="{4DB3808E-BEDF-4990-B58E-5BC86A38B72B}"/>
                </a:ext>
              </a:extLst>
            </p:cNvPr>
            <p:cNvSpPr/>
            <p:nvPr/>
          </p:nvSpPr>
          <p:spPr>
            <a:xfrm>
              <a:off x="10233444" y="3647986"/>
              <a:ext cx="16236" cy="2175"/>
            </a:xfrm>
            <a:custGeom>
              <a:avLst/>
              <a:gdLst>
                <a:gd name="connsiteX0" fmla="*/ 0 w 16236"/>
                <a:gd name="connsiteY0" fmla="*/ 2175 h 2175"/>
                <a:gd name="connsiteX1" fmla="*/ 0 w 16236"/>
                <a:gd name="connsiteY1" fmla="*/ 2175 h 2175"/>
                <a:gd name="connsiteX2" fmla="*/ 16236 w 16236"/>
                <a:gd name="connsiteY2" fmla="*/ 2175 h 2175"/>
                <a:gd name="connsiteX3" fmla="*/ 0 w 16236"/>
                <a:gd name="connsiteY3" fmla="*/ 2175 h 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2175">
                  <a:moveTo>
                    <a:pt x="0" y="2175"/>
                  </a:moveTo>
                  <a:lnTo>
                    <a:pt x="0" y="2175"/>
                  </a:lnTo>
                  <a:cubicBezTo>
                    <a:pt x="5026" y="-725"/>
                    <a:pt x="11210" y="-725"/>
                    <a:pt x="16236" y="2175"/>
                  </a:cubicBezTo>
                  <a:cubicBezTo>
                    <a:pt x="11144" y="-451"/>
                    <a:pt x="5092" y="-451"/>
                    <a:pt x="0" y="2175"/>
                  </a:cubicBezTo>
                  <a:close/>
                </a:path>
              </a:pathLst>
            </a:custGeom>
            <a:solidFill>
              <a:srgbClr val="E92A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id="{31097887-8431-4086-83E8-FD23349F006A}"/>
                </a:ext>
              </a:extLst>
            </p:cNvPr>
            <p:cNvSpPr/>
            <p:nvPr/>
          </p:nvSpPr>
          <p:spPr>
            <a:xfrm>
              <a:off x="10233444" y="3648625"/>
              <a:ext cx="16973" cy="2274"/>
            </a:xfrm>
            <a:custGeom>
              <a:avLst/>
              <a:gdLst>
                <a:gd name="connsiteX0" fmla="*/ 0 w 16973"/>
                <a:gd name="connsiteY0" fmla="*/ 2274 h 2274"/>
                <a:gd name="connsiteX1" fmla="*/ 0 w 16973"/>
                <a:gd name="connsiteY1" fmla="*/ 2274 h 2274"/>
                <a:gd name="connsiteX2" fmla="*/ 16974 w 16973"/>
                <a:gd name="connsiteY2" fmla="*/ 2274 h 2274"/>
                <a:gd name="connsiteX3" fmla="*/ 0 w 16973"/>
                <a:gd name="connsiteY3" fmla="*/ 2274 h 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3" h="2274">
                  <a:moveTo>
                    <a:pt x="0" y="2274"/>
                  </a:moveTo>
                  <a:lnTo>
                    <a:pt x="0" y="2274"/>
                  </a:lnTo>
                  <a:cubicBezTo>
                    <a:pt x="5291" y="-613"/>
                    <a:pt x="11683" y="-613"/>
                    <a:pt x="16974" y="2274"/>
                  </a:cubicBezTo>
                  <a:cubicBezTo>
                    <a:pt x="11719" y="-758"/>
                    <a:pt x="5255" y="-758"/>
                    <a:pt x="0" y="2274"/>
                  </a:cubicBezTo>
                  <a:close/>
                </a:path>
              </a:pathLst>
            </a:custGeom>
            <a:solidFill>
              <a:srgbClr val="E93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id="{4F8A0CF7-3562-428B-8982-0160A9D9FB4E}"/>
                </a:ext>
              </a:extLst>
            </p:cNvPr>
            <p:cNvSpPr/>
            <p:nvPr/>
          </p:nvSpPr>
          <p:spPr>
            <a:xfrm>
              <a:off x="10233444" y="3648369"/>
              <a:ext cx="16973" cy="2530"/>
            </a:xfrm>
            <a:custGeom>
              <a:avLst/>
              <a:gdLst>
                <a:gd name="connsiteX0" fmla="*/ 0 w 16973"/>
                <a:gd name="connsiteY0" fmla="*/ 2531 h 2530"/>
                <a:gd name="connsiteX1" fmla="*/ 0 w 16973"/>
                <a:gd name="connsiteY1" fmla="*/ 2531 h 2530"/>
                <a:gd name="connsiteX2" fmla="*/ 16974 w 16973"/>
                <a:gd name="connsiteY2" fmla="*/ 2531 h 2530"/>
                <a:gd name="connsiteX3" fmla="*/ 0 w 16973"/>
                <a:gd name="connsiteY3" fmla="*/ 2531 h 2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3" h="2530">
                  <a:moveTo>
                    <a:pt x="0" y="2531"/>
                  </a:moveTo>
                  <a:lnTo>
                    <a:pt x="0" y="2531"/>
                  </a:lnTo>
                  <a:cubicBezTo>
                    <a:pt x="5159" y="-844"/>
                    <a:pt x="11815" y="-844"/>
                    <a:pt x="16974" y="2531"/>
                  </a:cubicBezTo>
                  <a:cubicBezTo>
                    <a:pt x="11815" y="-844"/>
                    <a:pt x="5159" y="-844"/>
                    <a:pt x="0" y="2531"/>
                  </a:cubicBezTo>
                  <a:close/>
                </a:path>
              </a:pathLst>
            </a:custGeom>
            <a:solidFill>
              <a:srgbClr val="EA3A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id="{C9906F54-8761-4427-BC16-0D427C009701}"/>
                </a:ext>
              </a:extLst>
            </p:cNvPr>
            <p:cNvSpPr/>
            <p:nvPr/>
          </p:nvSpPr>
          <p:spPr>
            <a:xfrm>
              <a:off x="10233444" y="3648406"/>
              <a:ext cx="17711" cy="2493"/>
            </a:xfrm>
            <a:custGeom>
              <a:avLst/>
              <a:gdLst>
                <a:gd name="connsiteX0" fmla="*/ 0 w 17711"/>
                <a:gd name="connsiteY0" fmla="*/ 2494 h 2493"/>
                <a:gd name="connsiteX1" fmla="*/ 0 w 17711"/>
                <a:gd name="connsiteY1" fmla="*/ 2494 h 2493"/>
                <a:gd name="connsiteX2" fmla="*/ 17712 w 17711"/>
                <a:gd name="connsiteY2" fmla="*/ 2494 h 2493"/>
                <a:gd name="connsiteX3" fmla="*/ 738 w 17711"/>
                <a:gd name="connsiteY3" fmla="*/ 2494 h 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1" h="2493">
                  <a:moveTo>
                    <a:pt x="0" y="2494"/>
                  </a:moveTo>
                  <a:lnTo>
                    <a:pt x="0" y="2494"/>
                  </a:lnTo>
                  <a:cubicBezTo>
                    <a:pt x="5439" y="-831"/>
                    <a:pt x="12273" y="-831"/>
                    <a:pt x="17712" y="2494"/>
                  </a:cubicBezTo>
                  <a:cubicBezTo>
                    <a:pt x="12361" y="-145"/>
                    <a:pt x="6089" y="-145"/>
                    <a:pt x="738" y="2494"/>
                  </a:cubicBezTo>
                  <a:close/>
                </a:path>
              </a:pathLst>
            </a:custGeom>
            <a:solidFill>
              <a:srgbClr val="EA40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id="{A976333A-8D98-4540-9329-7AAB3229F03F}"/>
                </a:ext>
              </a:extLst>
            </p:cNvPr>
            <p:cNvSpPr/>
            <p:nvPr/>
          </p:nvSpPr>
          <p:spPr>
            <a:xfrm>
              <a:off x="10231230" y="3651093"/>
              <a:ext cx="21401" cy="2758"/>
            </a:xfrm>
            <a:custGeom>
              <a:avLst/>
              <a:gdLst>
                <a:gd name="connsiteX0" fmla="*/ 0 w 21401"/>
                <a:gd name="connsiteY0" fmla="*/ 2758 h 2758"/>
                <a:gd name="connsiteX1" fmla="*/ 0 w 21401"/>
                <a:gd name="connsiteY1" fmla="*/ 2758 h 2758"/>
                <a:gd name="connsiteX2" fmla="*/ 21402 w 21401"/>
                <a:gd name="connsiteY2" fmla="*/ 2758 h 2758"/>
                <a:gd name="connsiteX3" fmla="*/ 0 w 21401"/>
                <a:gd name="connsiteY3" fmla="*/ 2758 h 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01" h="2758">
                  <a:moveTo>
                    <a:pt x="0" y="2758"/>
                  </a:moveTo>
                  <a:lnTo>
                    <a:pt x="0" y="2758"/>
                  </a:lnTo>
                  <a:cubicBezTo>
                    <a:pt x="6657" y="-919"/>
                    <a:pt x="14745" y="-919"/>
                    <a:pt x="21402" y="2758"/>
                  </a:cubicBezTo>
                  <a:cubicBezTo>
                    <a:pt x="14745" y="-919"/>
                    <a:pt x="6657" y="-919"/>
                    <a:pt x="0" y="2758"/>
                  </a:cubicBezTo>
                  <a:close/>
                </a:path>
              </a:pathLst>
            </a:custGeom>
            <a:solidFill>
              <a:srgbClr val="F5EC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id="{8F1389FB-34F4-42BB-B942-587D9B95BA61}"/>
                </a:ext>
              </a:extLst>
            </p:cNvPr>
            <p:cNvSpPr/>
            <p:nvPr/>
          </p:nvSpPr>
          <p:spPr>
            <a:xfrm>
              <a:off x="10231230" y="3650526"/>
              <a:ext cx="20663" cy="3325"/>
            </a:xfrm>
            <a:custGeom>
              <a:avLst/>
              <a:gdLst>
                <a:gd name="connsiteX0" fmla="*/ 0 w 20663"/>
                <a:gd name="connsiteY0" fmla="*/ 3326 h 3325"/>
                <a:gd name="connsiteX1" fmla="*/ 0 w 20663"/>
                <a:gd name="connsiteY1" fmla="*/ 3326 h 3325"/>
                <a:gd name="connsiteX2" fmla="*/ 20664 w 20663"/>
                <a:gd name="connsiteY2" fmla="*/ 3326 h 3325"/>
                <a:gd name="connsiteX3" fmla="*/ 0 w 20663"/>
                <a:gd name="connsiteY3" fmla="*/ 3326 h 3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63" h="3325">
                  <a:moveTo>
                    <a:pt x="0" y="3326"/>
                  </a:moveTo>
                  <a:lnTo>
                    <a:pt x="0" y="3326"/>
                  </a:lnTo>
                  <a:cubicBezTo>
                    <a:pt x="6177" y="-1109"/>
                    <a:pt x="14487" y="-1109"/>
                    <a:pt x="20664" y="3326"/>
                  </a:cubicBezTo>
                  <a:cubicBezTo>
                    <a:pt x="14361" y="-700"/>
                    <a:pt x="6302" y="-700"/>
                    <a:pt x="0" y="3326"/>
                  </a:cubicBezTo>
                  <a:close/>
                </a:path>
              </a:pathLst>
            </a:custGeom>
            <a:solidFill>
              <a:srgbClr val="F8EC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id="{9DC9B7F9-60E6-430A-A073-DCB3FA4F59F4}"/>
                </a:ext>
              </a:extLst>
            </p:cNvPr>
            <p:cNvSpPr/>
            <p:nvPr/>
          </p:nvSpPr>
          <p:spPr>
            <a:xfrm>
              <a:off x="10231230" y="3650832"/>
              <a:ext cx="20663" cy="3019"/>
            </a:xfrm>
            <a:custGeom>
              <a:avLst/>
              <a:gdLst>
                <a:gd name="connsiteX0" fmla="*/ 0 w 20663"/>
                <a:gd name="connsiteY0" fmla="*/ 3019 h 3019"/>
                <a:gd name="connsiteX1" fmla="*/ 0 w 20663"/>
                <a:gd name="connsiteY1" fmla="*/ 3019 h 3019"/>
                <a:gd name="connsiteX2" fmla="*/ 20664 w 20663"/>
                <a:gd name="connsiteY2" fmla="*/ 3019 h 3019"/>
                <a:gd name="connsiteX3" fmla="*/ 0 w 20663"/>
                <a:gd name="connsiteY3" fmla="*/ 3019 h 3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63" h="3019">
                  <a:moveTo>
                    <a:pt x="0" y="3019"/>
                  </a:moveTo>
                  <a:lnTo>
                    <a:pt x="0" y="3019"/>
                  </a:lnTo>
                  <a:cubicBezTo>
                    <a:pt x="6302" y="-1006"/>
                    <a:pt x="14361" y="-1006"/>
                    <a:pt x="20664" y="3019"/>
                  </a:cubicBezTo>
                  <a:cubicBezTo>
                    <a:pt x="14273" y="-672"/>
                    <a:pt x="6391" y="-672"/>
                    <a:pt x="0" y="3019"/>
                  </a:cubicBezTo>
                  <a:close/>
                </a:path>
              </a:pathLst>
            </a:custGeom>
            <a:solidFill>
              <a:srgbClr val="F6E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id="{05D9349F-D38C-401E-B483-4CE6B3431133}"/>
                </a:ext>
              </a:extLst>
            </p:cNvPr>
            <p:cNvSpPr/>
            <p:nvPr/>
          </p:nvSpPr>
          <p:spPr>
            <a:xfrm>
              <a:off x="10231967" y="3650345"/>
              <a:ext cx="20664" cy="2768"/>
            </a:xfrm>
            <a:custGeom>
              <a:avLst/>
              <a:gdLst>
                <a:gd name="connsiteX0" fmla="*/ 0 w 20664"/>
                <a:gd name="connsiteY0" fmla="*/ 2769 h 2768"/>
                <a:gd name="connsiteX1" fmla="*/ 0 w 20664"/>
                <a:gd name="connsiteY1" fmla="*/ 2769 h 2768"/>
                <a:gd name="connsiteX2" fmla="*/ 20664 w 20664"/>
                <a:gd name="connsiteY2" fmla="*/ 2769 h 2768"/>
                <a:gd name="connsiteX3" fmla="*/ 738 w 20664"/>
                <a:gd name="connsiteY3" fmla="*/ 2769 h 2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64" h="2768">
                  <a:moveTo>
                    <a:pt x="0" y="2769"/>
                  </a:moveTo>
                  <a:lnTo>
                    <a:pt x="0" y="2769"/>
                  </a:lnTo>
                  <a:cubicBezTo>
                    <a:pt x="6391" y="-923"/>
                    <a:pt x="14273" y="-923"/>
                    <a:pt x="20664" y="2769"/>
                  </a:cubicBezTo>
                  <a:cubicBezTo>
                    <a:pt x="14428" y="-512"/>
                    <a:pt x="6974" y="-512"/>
                    <a:pt x="738" y="2769"/>
                  </a:cubicBezTo>
                  <a:close/>
                </a:path>
              </a:pathLst>
            </a:custGeom>
            <a:solidFill>
              <a:srgbClr val="F6D6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id="{55A8722A-056F-459C-8C83-6872A5D042EC}"/>
                </a:ext>
              </a:extLst>
            </p:cNvPr>
            <p:cNvSpPr/>
            <p:nvPr/>
          </p:nvSpPr>
          <p:spPr>
            <a:xfrm>
              <a:off x="10231967" y="3650345"/>
              <a:ext cx="20664" cy="2768"/>
            </a:xfrm>
            <a:custGeom>
              <a:avLst/>
              <a:gdLst>
                <a:gd name="connsiteX0" fmla="*/ 0 w 20664"/>
                <a:gd name="connsiteY0" fmla="*/ 2769 h 2768"/>
                <a:gd name="connsiteX1" fmla="*/ 0 w 20664"/>
                <a:gd name="connsiteY1" fmla="*/ 2769 h 2768"/>
                <a:gd name="connsiteX2" fmla="*/ 20664 w 20664"/>
                <a:gd name="connsiteY2" fmla="*/ 2769 h 2768"/>
                <a:gd name="connsiteX3" fmla="*/ 738 w 20664"/>
                <a:gd name="connsiteY3" fmla="*/ 2769 h 2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64" h="2768">
                  <a:moveTo>
                    <a:pt x="0" y="2769"/>
                  </a:moveTo>
                  <a:lnTo>
                    <a:pt x="0" y="2769"/>
                  </a:lnTo>
                  <a:cubicBezTo>
                    <a:pt x="6391" y="-923"/>
                    <a:pt x="14273" y="-923"/>
                    <a:pt x="20664" y="2769"/>
                  </a:cubicBezTo>
                  <a:cubicBezTo>
                    <a:pt x="14428" y="-512"/>
                    <a:pt x="6974" y="-512"/>
                    <a:pt x="738" y="2769"/>
                  </a:cubicBezTo>
                  <a:close/>
                </a:path>
              </a:pathLst>
            </a:custGeom>
            <a:solidFill>
              <a:srgbClr val="F6CE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id="{F739478D-1732-4704-8899-6F99AD8F9B85}"/>
                </a:ext>
              </a:extLst>
            </p:cNvPr>
            <p:cNvSpPr/>
            <p:nvPr/>
          </p:nvSpPr>
          <p:spPr>
            <a:xfrm>
              <a:off x="10231967" y="3650324"/>
              <a:ext cx="19926" cy="2789"/>
            </a:xfrm>
            <a:custGeom>
              <a:avLst/>
              <a:gdLst>
                <a:gd name="connsiteX0" fmla="*/ 0 w 19926"/>
                <a:gd name="connsiteY0" fmla="*/ 2789 h 2789"/>
                <a:gd name="connsiteX1" fmla="*/ 0 w 19926"/>
                <a:gd name="connsiteY1" fmla="*/ 2789 h 2789"/>
                <a:gd name="connsiteX2" fmla="*/ 19926 w 19926"/>
                <a:gd name="connsiteY2" fmla="*/ 2789 h 2789"/>
                <a:gd name="connsiteX3" fmla="*/ 0 w 19926"/>
                <a:gd name="connsiteY3" fmla="*/ 2789 h 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6" h="2789">
                  <a:moveTo>
                    <a:pt x="0" y="2789"/>
                  </a:moveTo>
                  <a:lnTo>
                    <a:pt x="0" y="2789"/>
                  </a:lnTo>
                  <a:cubicBezTo>
                    <a:pt x="6118" y="-930"/>
                    <a:pt x="13808" y="-930"/>
                    <a:pt x="19926" y="2789"/>
                  </a:cubicBezTo>
                  <a:cubicBezTo>
                    <a:pt x="13808" y="-930"/>
                    <a:pt x="6118" y="-930"/>
                    <a:pt x="0" y="2789"/>
                  </a:cubicBezTo>
                  <a:close/>
                </a:path>
              </a:pathLst>
            </a:custGeom>
            <a:solidFill>
              <a:srgbClr val="F4C3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id="{BBCB63E5-865F-4EEB-9859-7F55A936C8A4}"/>
                </a:ext>
              </a:extLst>
            </p:cNvPr>
            <p:cNvSpPr/>
            <p:nvPr/>
          </p:nvSpPr>
          <p:spPr>
            <a:xfrm>
              <a:off x="10231967" y="3650324"/>
              <a:ext cx="19926" cy="2789"/>
            </a:xfrm>
            <a:custGeom>
              <a:avLst/>
              <a:gdLst>
                <a:gd name="connsiteX0" fmla="*/ 0 w 19926"/>
                <a:gd name="connsiteY0" fmla="*/ 2789 h 2789"/>
                <a:gd name="connsiteX1" fmla="*/ 0 w 19926"/>
                <a:gd name="connsiteY1" fmla="*/ 2789 h 2789"/>
                <a:gd name="connsiteX2" fmla="*/ 19926 w 19926"/>
                <a:gd name="connsiteY2" fmla="*/ 2789 h 2789"/>
                <a:gd name="connsiteX3" fmla="*/ 0 w 19926"/>
                <a:gd name="connsiteY3" fmla="*/ 2789 h 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6" h="2789">
                  <a:moveTo>
                    <a:pt x="0" y="2789"/>
                  </a:moveTo>
                  <a:lnTo>
                    <a:pt x="0" y="2789"/>
                  </a:lnTo>
                  <a:cubicBezTo>
                    <a:pt x="6118" y="-930"/>
                    <a:pt x="13808" y="-930"/>
                    <a:pt x="19926" y="2789"/>
                  </a:cubicBezTo>
                  <a:cubicBezTo>
                    <a:pt x="13808" y="-930"/>
                    <a:pt x="6118" y="-930"/>
                    <a:pt x="0" y="2789"/>
                  </a:cubicBezTo>
                  <a:close/>
                </a:path>
              </a:pathLst>
            </a:custGeom>
            <a:solidFill>
              <a:srgbClr val="F2B8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id="{9DA1083C-742C-4003-B618-7AD9A202BAAE}"/>
                </a:ext>
              </a:extLst>
            </p:cNvPr>
            <p:cNvSpPr/>
            <p:nvPr/>
          </p:nvSpPr>
          <p:spPr>
            <a:xfrm>
              <a:off x="10231967" y="3650290"/>
              <a:ext cx="19188" cy="2823"/>
            </a:xfrm>
            <a:custGeom>
              <a:avLst/>
              <a:gdLst>
                <a:gd name="connsiteX0" fmla="*/ 0 w 19188"/>
                <a:gd name="connsiteY0" fmla="*/ 2823 h 2823"/>
                <a:gd name="connsiteX1" fmla="*/ 0 w 19188"/>
                <a:gd name="connsiteY1" fmla="*/ 2823 h 2823"/>
                <a:gd name="connsiteX2" fmla="*/ 19188 w 19188"/>
                <a:gd name="connsiteY2" fmla="*/ 2823 h 2823"/>
                <a:gd name="connsiteX3" fmla="*/ 0 w 19188"/>
                <a:gd name="connsiteY3" fmla="*/ 2823 h 2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8" h="2823">
                  <a:moveTo>
                    <a:pt x="0" y="2823"/>
                  </a:moveTo>
                  <a:lnTo>
                    <a:pt x="0" y="2823"/>
                  </a:lnTo>
                  <a:cubicBezTo>
                    <a:pt x="5845" y="-941"/>
                    <a:pt x="13343" y="-941"/>
                    <a:pt x="19188" y="2823"/>
                  </a:cubicBezTo>
                  <a:cubicBezTo>
                    <a:pt x="13210" y="-459"/>
                    <a:pt x="5978" y="-459"/>
                    <a:pt x="0" y="2823"/>
                  </a:cubicBezTo>
                  <a:close/>
                </a:path>
              </a:pathLst>
            </a:custGeom>
            <a:solidFill>
              <a:srgbClr val="F2AE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:a16="http://schemas.microsoft.com/office/drawing/2014/main" id="{36A803BC-BE1C-4863-92D3-6171CFAB7FA3}"/>
                </a:ext>
              </a:extLst>
            </p:cNvPr>
            <p:cNvSpPr/>
            <p:nvPr/>
          </p:nvSpPr>
          <p:spPr>
            <a:xfrm>
              <a:off x="10231967" y="3649552"/>
              <a:ext cx="19188" cy="2823"/>
            </a:xfrm>
            <a:custGeom>
              <a:avLst/>
              <a:gdLst>
                <a:gd name="connsiteX0" fmla="*/ 0 w 19188"/>
                <a:gd name="connsiteY0" fmla="*/ 2823 h 2823"/>
                <a:gd name="connsiteX1" fmla="*/ 0 w 19188"/>
                <a:gd name="connsiteY1" fmla="*/ 2823 h 2823"/>
                <a:gd name="connsiteX2" fmla="*/ 19188 w 19188"/>
                <a:gd name="connsiteY2" fmla="*/ 2823 h 2823"/>
                <a:gd name="connsiteX3" fmla="*/ 0 w 19188"/>
                <a:gd name="connsiteY3" fmla="*/ 2823 h 2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8" h="2823">
                  <a:moveTo>
                    <a:pt x="0" y="2823"/>
                  </a:moveTo>
                  <a:lnTo>
                    <a:pt x="0" y="2823"/>
                  </a:lnTo>
                  <a:cubicBezTo>
                    <a:pt x="5845" y="-941"/>
                    <a:pt x="13343" y="-941"/>
                    <a:pt x="19188" y="2823"/>
                  </a:cubicBezTo>
                  <a:cubicBezTo>
                    <a:pt x="13122" y="-92"/>
                    <a:pt x="6066" y="-92"/>
                    <a:pt x="0" y="2823"/>
                  </a:cubicBezTo>
                  <a:close/>
                </a:path>
              </a:pathLst>
            </a:custGeom>
            <a:solidFill>
              <a:srgbClr val="F1A3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id="{E53CAD45-2F9C-4D95-965A-202911A70999}"/>
                </a:ext>
              </a:extLst>
            </p:cNvPr>
            <p:cNvSpPr/>
            <p:nvPr/>
          </p:nvSpPr>
          <p:spPr>
            <a:xfrm>
              <a:off x="10231967" y="3649552"/>
              <a:ext cx="19188" cy="2823"/>
            </a:xfrm>
            <a:custGeom>
              <a:avLst/>
              <a:gdLst>
                <a:gd name="connsiteX0" fmla="*/ 0 w 19188"/>
                <a:gd name="connsiteY0" fmla="*/ 2823 h 2823"/>
                <a:gd name="connsiteX1" fmla="*/ 0 w 19188"/>
                <a:gd name="connsiteY1" fmla="*/ 2823 h 2823"/>
                <a:gd name="connsiteX2" fmla="*/ 19188 w 19188"/>
                <a:gd name="connsiteY2" fmla="*/ 2823 h 2823"/>
                <a:gd name="connsiteX3" fmla="*/ 0 w 19188"/>
                <a:gd name="connsiteY3" fmla="*/ 2823 h 2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8" h="2823">
                  <a:moveTo>
                    <a:pt x="0" y="2823"/>
                  </a:moveTo>
                  <a:lnTo>
                    <a:pt x="0" y="2823"/>
                  </a:lnTo>
                  <a:cubicBezTo>
                    <a:pt x="5845" y="-941"/>
                    <a:pt x="13343" y="-941"/>
                    <a:pt x="19188" y="2823"/>
                  </a:cubicBezTo>
                  <a:cubicBezTo>
                    <a:pt x="13210" y="-459"/>
                    <a:pt x="5978" y="-459"/>
                    <a:pt x="0" y="2823"/>
                  </a:cubicBezTo>
                  <a:close/>
                </a:path>
              </a:pathLst>
            </a:custGeom>
            <a:solidFill>
              <a:srgbClr val="F099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id="{E48173D0-4DB5-4E07-8D4B-18AE8DA0896C}"/>
                </a:ext>
              </a:extLst>
            </p:cNvPr>
            <p:cNvSpPr/>
            <p:nvPr/>
          </p:nvSpPr>
          <p:spPr>
            <a:xfrm>
              <a:off x="10232705" y="3649914"/>
              <a:ext cx="19188" cy="2461"/>
            </a:xfrm>
            <a:custGeom>
              <a:avLst/>
              <a:gdLst>
                <a:gd name="connsiteX0" fmla="*/ 0 w 19188"/>
                <a:gd name="connsiteY0" fmla="*/ 2462 h 2461"/>
                <a:gd name="connsiteX1" fmla="*/ 0 w 19188"/>
                <a:gd name="connsiteY1" fmla="*/ 2462 h 2461"/>
                <a:gd name="connsiteX2" fmla="*/ 19188 w 19188"/>
                <a:gd name="connsiteY2" fmla="*/ 2462 h 2461"/>
                <a:gd name="connsiteX3" fmla="*/ 738 w 19188"/>
                <a:gd name="connsiteY3" fmla="*/ 2462 h 2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8" h="2461">
                  <a:moveTo>
                    <a:pt x="0" y="2462"/>
                  </a:moveTo>
                  <a:lnTo>
                    <a:pt x="0" y="2462"/>
                  </a:lnTo>
                  <a:cubicBezTo>
                    <a:pt x="5978" y="-821"/>
                    <a:pt x="13210" y="-821"/>
                    <a:pt x="19188" y="2462"/>
                  </a:cubicBezTo>
                  <a:cubicBezTo>
                    <a:pt x="13409" y="-556"/>
                    <a:pt x="6517" y="-556"/>
                    <a:pt x="738" y="2462"/>
                  </a:cubicBezTo>
                  <a:close/>
                </a:path>
              </a:pathLst>
            </a:custGeom>
            <a:solidFill>
              <a:srgbClr val="EE8D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id="{A77E274C-EA96-408B-99E4-C1CE96B60042}"/>
                </a:ext>
              </a:extLst>
            </p:cNvPr>
            <p:cNvSpPr/>
            <p:nvPr/>
          </p:nvSpPr>
          <p:spPr>
            <a:xfrm>
              <a:off x="10232705" y="3649238"/>
              <a:ext cx="19188" cy="3137"/>
            </a:xfrm>
            <a:custGeom>
              <a:avLst/>
              <a:gdLst>
                <a:gd name="connsiteX0" fmla="*/ 0 w 19188"/>
                <a:gd name="connsiteY0" fmla="*/ 3138 h 3137"/>
                <a:gd name="connsiteX1" fmla="*/ 0 w 19188"/>
                <a:gd name="connsiteY1" fmla="*/ 3138 h 3137"/>
                <a:gd name="connsiteX2" fmla="*/ 19188 w 19188"/>
                <a:gd name="connsiteY2" fmla="*/ 3138 h 3137"/>
                <a:gd name="connsiteX3" fmla="*/ 738 w 19188"/>
                <a:gd name="connsiteY3" fmla="*/ 3138 h 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8" h="3137">
                  <a:moveTo>
                    <a:pt x="0" y="3138"/>
                  </a:moveTo>
                  <a:lnTo>
                    <a:pt x="0" y="3138"/>
                  </a:lnTo>
                  <a:cubicBezTo>
                    <a:pt x="5712" y="-1046"/>
                    <a:pt x="13476" y="-1046"/>
                    <a:pt x="19188" y="3138"/>
                  </a:cubicBezTo>
                  <a:cubicBezTo>
                    <a:pt x="13476" y="-158"/>
                    <a:pt x="6450" y="-158"/>
                    <a:pt x="738" y="3138"/>
                  </a:cubicBezTo>
                  <a:close/>
                </a:path>
              </a:pathLst>
            </a:custGeom>
            <a:solidFill>
              <a:srgbClr val="EE83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id="{2B2F1674-B00D-410B-948D-C4083D47FC23}"/>
                </a:ext>
              </a:extLst>
            </p:cNvPr>
            <p:cNvSpPr/>
            <p:nvPr/>
          </p:nvSpPr>
          <p:spPr>
            <a:xfrm>
              <a:off x="10232705" y="3648912"/>
              <a:ext cx="18450" cy="2725"/>
            </a:xfrm>
            <a:custGeom>
              <a:avLst/>
              <a:gdLst>
                <a:gd name="connsiteX0" fmla="*/ 0 w 18450"/>
                <a:gd name="connsiteY0" fmla="*/ 2725 h 2725"/>
                <a:gd name="connsiteX1" fmla="*/ 0 w 18450"/>
                <a:gd name="connsiteY1" fmla="*/ 2725 h 2725"/>
                <a:gd name="connsiteX2" fmla="*/ 18450 w 18450"/>
                <a:gd name="connsiteY2" fmla="*/ 2725 h 2725"/>
                <a:gd name="connsiteX3" fmla="*/ 0 w 18450"/>
                <a:gd name="connsiteY3" fmla="*/ 2725 h 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0" h="2725">
                  <a:moveTo>
                    <a:pt x="0" y="2725"/>
                  </a:moveTo>
                  <a:lnTo>
                    <a:pt x="0" y="2725"/>
                  </a:lnTo>
                  <a:cubicBezTo>
                    <a:pt x="5616" y="-908"/>
                    <a:pt x="12834" y="-908"/>
                    <a:pt x="18450" y="2725"/>
                  </a:cubicBezTo>
                  <a:cubicBezTo>
                    <a:pt x="12642" y="-173"/>
                    <a:pt x="5808" y="-173"/>
                    <a:pt x="0" y="2725"/>
                  </a:cubicBezTo>
                  <a:close/>
                </a:path>
              </a:pathLst>
            </a:custGeom>
            <a:solidFill>
              <a:srgbClr val="ED79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id="{0F9C77A6-7EF9-4F22-81F7-2449939B44ED}"/>
                </a:ext>
              </a:extLst>
            </p:cNvPr>
            <p:cNvSpPr/>
            <p:nvPr/>
          </p:nvSpPr>
          <p:spPr>
            <a:xfrm>
              <a:off x="10232705" y="3648912"/>
              <a:ext cx="18450" cy="2725"/>
            </a:xfrm>
            <a:custGeom>
              <a:avLst/>
              <a:gdLst>
                <a:gd name="connsiteX0" fmla="*/ 0 w 18450"/>
                <a:gd name="connsiteY0" fmla="*/ 2725 h 2725"/>
                <a:gd name="connsiteX1" fmla="*/ 0 w 18450"/>
                <a:gd name="connsiteY1" fmla="*/ 2725 h 2725"/>
                <a:gd name="connsiteX2" fmla="*/ 18450 w 18450"/>
                <a:gd name="connsiteY2" fmla="*/ 2725 h 2725"/>
                <a:gd name="connsiteX3" fmla="*/ 0 w 18450"/>
                <a:gd name="connsiteY3" fmla="*/ 2725 h 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0" h="2725">
                  <a:moveTo>
                    <a:pt x="0" y="2725"/>
                  </a:moveTo>
                  <a:lnTo>
                    <a:pt x="0" y="2725"/>
                  </a:lnTo>
                  <a:cubicBezTo>
                    <a:pt x="5616" y="-908"/>
                    <a:pt x="12834" y="-908"/>
                    <a:pt x="18450" y="2725"/>
                  </a:cubicBezTo>
                  <a:cubicBezTo>
                    <a:pt x="12642" y="-173"/>
                    <a:pt x="5808" y="-173"/>
                    <a:pt x="0" y="2725"/>
                  </a:cubicBezTo>
                  <a:close/>
                </a:path>
              </a:pathLst>
            </a:custGeom>
            <a:solidFill>
              <a:srgbClr val="EC71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id="{BA5D583D-D860-4382-A27A-C812E6C75E6E}"/>
                </a:ext>
              </a:extLst>
            </p:cNvPr>
            <p:cNvSpPr/>
            <p:nvPr/>
          </p:nvSpPr>
          <p:spPr>
            <a:xfrm>
              <a:off x="10232705" y="3649144"/>
              <a:ext cx="17711" cy="2493"/>
            </a:xfrm>
            <a:custGeom>
              <a:avLst/>
              <a:gdLst>
                <a:gd name="connsiteX0" fmla="*/ 0 w 17711"/>
                <a:gd name="connsiteY0" fmla="*/ 2494 h 2493"/>
                <a:gd name="connsiteX1" fmla="*/ 0 w 17711"/>
                <a:gd name="connsiteY1" fmla="*/ 2494 h 2493"/>
                <a:gd name="connsiteX2" fmla="*/ 17712 w 17711"/>
                <a:gd name="connsiteY2" fmla="*/ 2494 h 2493"/>
                <a:gd name="connsiteX3" fmla="*/ 0 w 17711"/>
                <a:gd name="connsiteY3" fmla="*/ 2494 h 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1" h="2493">
                  <a:moveTo>
                    <a:pt x="0" y="2494"/>
                  </a:moveTo>
                  <a:lnTo>
                    <a:pt x="0" y="2494"/>
                  </a:lnTo>
                  <a:cubicBezTo>
                    <a:pt x="5439" y="-831"/>
                    <a:pt x="12273" y="-831"/>
                    <a:pt x="17712" y="2494"/>
                  </a:cubicBezTo>
                  <a:cubicBezTo>
                    <a:pt x="12162" y="-394"/>
                    <a:pt x="5550" y="-394"/>
                    <a:pt x="0" y="2494"/>
                  </a:cubicBezTo>
                  <a:close/>
                </a:path>
              </a:pathLst>
            </a:custGeom>
            <a:solidFill>
              <a:srgbClr val="EC66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id="{AF315387-C228-40FB-AA50-2307939497F4}"/>
                </a:ext>
              </a:extLst>
            </p:cNvPr>
            <p:cNvSpPr/>
            <p:nvPr/>
          </p:nvSpPr>
          <p:spPr>
            <a:xfrm>
              <a:off x="10232705" y="3649373"/>
              <a:ext cx="17711" cy="2264"/>
            </a:xfrm>
            <a:custGeom>
              <a:avLst/>
              <a:gdLst>
                <a:gd name="connsiteX0" fmla="*/ 0 w 17711"/>
                <a:gd name="connsiteY0" fmla="*/ 2264 h 2264"/>
                <a:gd name="connsiteX1" fmla="*/ 0 w 17711"/>
                <a:gd name="connsiteY1" fmla="*/ 2264 h 2264"/>
                <a:gd name="connsiteX2" fmla="*/ 17712 w 17711"/>
                <a:gd name="connsiteY2" fmla="*/ 2264 h 2264"/>
                <a:gd name="connsiteX3" fmla="*/ 0 w 17711"/>
                <a:gd name="connsiteY3" fmla="*/ 2264 h 2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1" h="2264">
                  <a:moveTo>
                    <a:pt x="0" y="2264"/>
                  </a:moveTo>
                  <a:lnTo>
                    <a:pt x="0" y="2264"/>
                  </a:lnTo>
                  <a:cubicBezTo>
                    <a:pt x="5520" y="-755"/>
                    <a:pt x="12192" y="-755"/>
                    <a:pt x="17712" y="2264"/>
                  </a:cubicBezTo>
                  <a:cubicBezTo>
                    <a:pt x="12162" y="-623"/>
                    <a:pt x="5550" y="-623"/>
                    <a:pt x="0" y="2264"/>
                  </a:cubicBezTo>
                  <a:close/>
                </a:path>
              </a:pathLst>
            </a:custGeom>
            <a:solidFill>
              <a:srgbClr val="EB5D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id="{E9B31514-8D19-410E-9EAE-ADF1F34C4845}"/>
                </a:ext>
              </a:extLst>
            </p:cNvPr>
            <p:cNvSpPr/>
            <p:nvPr/>
          </p:nvSpPr>
          <p:spPr>
            <a:xfrm>
              <a:off x="10232705" y="3648635"/>
              <a:ext cx="17711" cy="2264"/>
            </a:xfrm>
            <a:custGeom>
              <a:avLst/>
              <a:gdLst>
                <a:gd name="connsiteX0" fmla="*/ 0 w 17711"/>
                <a:gd name="connsiteY0" fmla="*/ 2264 h 2264"/>
                <a:gd name="connsiteX1" fmla="*/ 0 w 17711"/>
                <a:gd name="connsiteY1" fmla="*/ 2264 h 2264"/>
                <a:gd name="connsiteX2" fmla="*/ 17712 w 17711"/>
                <a:gd name="connsiteY2" fmla="*/ 2264 h 2264"/>
                <a:gd name="connsiteX3" fmla="*/ 0 w 17711"/>
                <a:gd name="connsiteY3" fmla="*/ 2264 h 2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1" h="2264">
                  <a:moveTo>
                    <a:pt x="0" y="2264"/>
                  </a:moveTo>
                  <a:lnTo>
                    <a:pt x="0" y="2264"/>
                  </a:lnTo>
                  <a:cubicBezTo>
                    <a:pt x="5520" y="-755"/>
                    <a:pt x="12192" y="-755"/>
                    <a:pt x="17712" y="2264"/>
                  </a:cubicBezTo>
                  <a:cubicBezTo>
                    <a:pt x="12192" y="-755"/>
                    <a:pt x="5520" y="-755"/>
                    <a:pt x="0" y="2264"/>
                  </a:cubicBezTo>
                  <a:close/>
                </a:path>
              </a:pathLst>
            </a:custGeom>
            <a:solidFill>
              <a:srgbClr val="EA52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id="{0D77BE2A-2ED3-4422-BE87-077C1675DDBA}"/>
                </a:ext>
              </a:extLst>
            </p:cNvPr>
            <p:cNvSpPr/>
            <p:nvPr/>
          </p:nvSpPr>
          <p:spPr>
            <a:xfrm>
              <a:off x="10231230" y="3651231"/>
              <a:ext cx="22140" cy="3358"/>
            </a:xfrm>
            <a:custGeom>
              <a:avLst/>
              <a:gdLst>
                <a:gd name="connsiteX0" fmla="*/ 0 w 22140"/>
                <a:gd name="connsiteY0" fmla="*/ 3358 h 3358"/>
                <a:gd name="connsiteX1" fmla="*/ 0 w 22140"/>
                <a:gd name="connsiteY1" fmla="*/ 3358 h 3358"/>
                <a:gd name="connsiteX2" fmla="*/ 22140 w 22140"/>
                <a:gd name="connsiteY2" fmla="*/ 3358 h 3358"/>
                <a:gd name="connsiteX3" fmla="*/ 738 w 22140"/>
                <a:gd name="connsiteY3" fmla="*/ 3358 h 3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3358">
                  <a:moveTo>
                    <a:pt x="0" y="3358"/>
                  </a:moveTo>
                  <a:lnTo>
                    <a:pt x="0" y="3358"/>
                  </a:lnTo>
                  <a:cubicBezTo>
                    <a:pt x="6701" y="-1119"/>
                    <a:pt x="15439" y="-1119"/>
                    <a:pt x="22140" y="3358"/>
                  </a:cubicBezTo>
                  <a:cubicBezTo>
                    <a:pt x="15668" y="-990"/>
                    <a:pt x="7210" y="-990"/>
                    <a:pt x="738" y="3358"/>
                  </a:cubicBezTo>
                  <a:close/>
                </a:path>
              </a:pathLst>
            </a:custGeom>
            <a:solidFill>
              <a:srgbClr val="E4E5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id="{A701ABA0-C649-4420-9E85-1AC1F8A829AF}"/>
                </a:ext>
              </a:extLst>
            </p:cNvPr>
            <p:cNvSpPr/>
            <p:nvPr/>
          </p:nvSpPr>
          <p:spPr>
            <a:xfrm>
              <a:off x="10231230" y="3651231"/>
              <a:ext cx="22140" cy="3358"/>
            </a:xfrm>
            <a:custGeom>
              <a:avLst/>
              <a:gdLst>
                <a:gd name="connsiteX0" fmla="*/ 0 w 22140"/>
                <a:gd name="connsiteY0" fmla="*/ 3358 h 3358"/>
                <a:gd name="connsiteX1" fmla="*/ 0 w 22140"/>
                <a:gd name="connsiteY1" fmla="*/ 3358 h 3358"/>
                <a:gd name="connsiteX2" fmla="*/ 22140 w 22140"/>
                <a:gd name="connsiteY2" fmla="*/ 3358 h 3358"/>
                <a:gd name="connsiteX3" fmla="*/ 738 w 22140"/>
                <a:gd name="connsiteY3" fmla="*/ 3358 h 3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3358">
                  <a:moveTo>
                    <a:pt x="0" y="3358"/>
                  </a:moveTo>
                  <a:lnTo>
                    <a:pt x="0" y="3358"/>
                  </a:lnTo>
                  <a:cubicBezTo>
                    <a:pt x="6701" y="-1119"/>
                    <a:pt x="15439" y="-1119"/>
                    <a:pt x="22140" y="3358"/>
                  </a:cubicBezTo>
                  <a:cubicBezTo>
                    <a:pt x="15564" y="-624"/>
                    <a:pt x="7314" y="-624"/>
                    <a:pt x="738" y="3358"/>
                  </a:cubicBezTo>
                  <a:close/>
                </a:path>
              </a:pathLst>
            </a:custGeom>
            <a:solidFill>
              <a:srgbClr val="D2DE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id="{64D7E1C4-8AE4-4275-97D2-F8B0332E9CB7}"/>
                </a:ext>
              </a:extLst>
            </p:cNvPr>
            <p:cNvSpPr/>
            <p:nvPr/>
          </p:nvSpPr>
          <p:spPr>
            <a:xfrm>
              <a:off x="10230492" y="3650704"/>
              <a:ext cx="22140" cy="3885"/>
            </a:xfrm>
            <a:custGeom>
              <a:avLst/>
              <a:gdLst>
                <a:gd name="connsiteX0" fmla="*/ 0 w 22140"/>
                <a:gd name="connsiteY0" fmla="*/ 3886 h 3885"/>
                <a:gd name="connsiteX1" fmla="*/ 0 w 22140"/>
                <a:gd name="connsiteY1" fmla="*/ 3886 h 3885"/>
                <a:gd name="connsiteX2" fmla="*/ 22140 w 22140"/>
                <a:gd name="connsiteY2" fmla="*/ 3886 h 3885"/>
                <a:gd name="connsiteX3" fmla="*/ 0 w 22140"/>
                <a:gd name="connsiteY3" fmla="*/ 3886 h 3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3885">
                  <a:moveTo>
                    <a:pt x="0" y="3886"/>
                  </a:moveTo>
                  <a:lnTo>
                    <a:pt x="0" y="3886"/>
                  </a:lnTo>
                  <a:cubicBezTo>
                    <a:pt x="6472" y="-1295"/>
                    <a:pt x="15668" y="-1295"/>
                    <a:pt x="22140" y="3886"/>
                  </a:cubicBezTo>
                  <a:cubicBezTo>
                    <a:pt x="15668" y="-1295"/>
                    <a:pt x="6472" y="-1295"/>
                    <a:pt x="0" y="3886"/>
                  </a:cubicBezTo>
                  <a:close/>
                </a:path>
              </a:pathLst>
            </a:custGeom>
            <a:solidFill>
              <a:srgbClr val="C2D8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id="{BB8C6D2C-4F1C-45D9-AA7C-671A75C08FE4}"/>
                </a:ext>
              </a:extLst>
            </p:cNvPr>
            <p:cNvSpPr/>
            <p:nvPr/>
          </p:nvSpPr>
          <p:spPr>
            <a:xfrm>
              <a:off x="10230492" y="3651231"/>
              <a:ext cx="22140" cy="3358"/>
            </a:xfrm>
            <a:custGeom>
              <a:avLst/>
              <a:gdLst>
                <a:gd name="connsiteX0" fmla="*/ 0 w 22140"/>
                <a:gd name="connsiteY0" fmla="*/ 3358 h 3358"/>
                <a:gd name="connsiteX1" fmla="*/ 0 w 22140"/>
                <a:gd name="connsiteY1" fmla="*/ 3358 h 3358"/>
                <a:gd name="connsiteX2" fmla="*/ 22140 w 22140"/>
                <a:gd name="connsiteY2" fmla="*/ 3358 h 3358"/>
                <a:gd name="connsiteX3" fmla="*/ 0 w 22140"/>
                <a:gd name="connsiteY3" fmla="*/ 3358 h 3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3358">
                  <a:moveTo>
                    <a:pt x="0" y="3358"/>
                  </a:moveTo>
                  <a:lnTo>
                    <a:pt x="0" y="3358"/>
                  </a:lnTo>
                  <a:cubicBezTo>
                    <a:pt x="6701" y="-1119"/>
                    <a:pt x="15439" y="-1119"/>
                    <a:pt x="22140" y="3358"/>
                  </a:cubicBezTo>
                  <a:cubicBezTo>
                    <a:pt x="15336" y="-756"/>
                    <a:pt x="6804" y="-756"/>
                    <a:pt x="0" y="3358"/>
                  </a:cubicBezTo>
                  <a:close/>
                </a:path>
              </a:pathLst>
            </a:custGeom>
            <a:solidFill>
              <a:srgbClr val="B0D13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id="{03E62312-0766-4E4B-9FB2-7598E8AD3D85}"/>
                </a:ext>
              </a:extLst>
            </p:cNvPr>
            <p:cNvSpPr/>
            <p:nvPr/>
          </p:nvSpPr>
          <p:spPr>
            <a:xfrm>
              <a:off x="10230492" y="3651969"/>
              <a:ext cx="22140" cy="3358"/>
            </a:xfrm>
            <a:custGeom>
              <a:avLst/>
              <a:gdLst>
                <a:gd name="connsiteX0" fmla="*/ 0 w 22140"/>
                <a:gd name="connsiteY0" fmla="*/ 3358 h 3358"/>
                <a:gd name="connsiteX1" fmla="*/ 0 w 22140"/>
                <a:gd name="connsiteY1" fmla="*/ 3358 h 3358"/>
                <a:gd name="connsiteX2" fmla="*/ 22140 w 22140"/>
                <a:gd name="connsiteY2" fmla="*/ 3358 h 3358"/>
                <a:gd name="connsiteX3" fmla="*/ 0 w 22140"/>
                <a:gd name="connsiteY3" fmla="*/ 3358 h 3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3358">
                  <a:moveTo>
                    <a:pt x="0" y="3358"/>
                  </a:moveTo>
                  <a:lnTo>
                    <a:pt x="0" y="3358"/>
                  </a:lnTo>
                  <a:cubicBezTo>
                    <a:pt x="6701" y="-1119"/>
                    <a:pt x="15439" y="-1119"/>
                    <a:pt x="22140" y="3358"/>
                  </a:cubicBezTo>
                  <a:cubicBezTo>
                    <a:pt x="15439" y="-1119"/>
                    <a:pt x="6701" y="-1119"/>
                    <a:pt x="0" y="3358"/>
                  </a:cubicBezTo>
                  <a:close/>
                </a:path>
              </a:pathLst>
            </a:custGeom>
            <a:solidFill>
              <a:srgbClr val="9ECC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id="{3E246568-C3F4-45C6-8602-419E6100E299}"/>
                </a:ext>
              </a:extLst>
            </p:cNvPr>
            <p:cNvSpPr/>
            <p:nvPr/>
          </p:nvSpPr>
          <p:spPr>
            <a:xfrm>
              <a:off x="10230492" y="3651585"/>
              <a:ext cx="22878" cy="3742"/>
            </a:xfrm>
            <a:custGeom>
              <a:avLst/>
              <a:gdLst>
                <a:gd name="connsiteX0" fmla="*/ 0 w 22878"/>
                <a:gd name="connsiteY0" fmla="*/ 3743 h 3742"/>
                <a:gd name="connsiteX1" fmla="*/ 0 w 22878"/>
                <a:gd name="connsiteY1" fmla="*/ 3743 h 3742"/>
                <a:gd name="connsiteX2" fmla="*/ 11070 w 22878"/>
                <a:gd name="connsiteY2" fmla="*/ 53 h 3742"/>
                <a:gd name="connsiteX3" fmla="*/ 22878 w 22878"/>
                <a:gd name="connsiteY3" fmla="*/ 3743 h 3742"/>
                <a:gd name="connsiteX4" fmla="*/ 0 w 22878"/>
                <a:gd name="connsiteY4" fmla="*/ 3743 h 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8" h="3742">
                  <a:moveTo>
                    <a:pt x="0" y="3743"/>
                  </a:moveTo>
                  <a:lnTo>
                    <a:pt x="0" y="3743"/>
                  </a:lnTo>
                  <a:cubicBezTo>
                    <a:pt x="3026" y="1045"/>
                    <a:pt x="7033" y="-290"/>
                    <a:pt x="11070" y="53"/>
                  </a:cubicBezTo>
                  <a:cubicBezTo>
                    <a:pt x="15291" y="48"/>
                    <a:pt x="19409" y="1335"/>
                    <a:pt x="22878" y="3743"/>
                  </a:cubicBezTo>
                  <a:cubicBezTo>
                    <a:pt x="16015" y="-1071"/>
                    <a:pt x="6863" y="-1071"/>
                    <a:pt x="0" y="3743"/>
                  </a:cubicBezTo>
                  <a:close/>
                </a:path>
              </a:pathLst>
            </a:custGeom>
            <a:solidFill>
              <a:srgbClr val="8CC6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id="{446EB012-4D77-48FE-8A71-BF7F557F51BB}"/>
                </a:ext>
              </a:extLst>
            </p:cNvPr>
            <p:cNvSpPr/>
            <p:nvPr/>
          </p:nvSpPr>
          <p:spPr>
            <a:xfrm>
              <a:off x="10230492" y="3651637"/>
              <a:ext cx="22878" cy="3690"/>
            </a:xfrm>
            <a:custGeom>
              <a:avLst/>
              <a:gdLst>
                <a:gd name="connsiteX0" fmla="*/ 0 w 22878"/>
                <a:gd name="connsiteY0" fmla="*/ 3690 h 3690"/>
                <a:gd name="connsiteX1" fmla="*/ 0 w 22878"/>
                <a:gd name="connsiteY1" fmla="*/ 3690 h 3690"/>
                <a:gd name="connsiteX2" fmla="*/ 11070 w 22878"/>
                <a:gd name="connsiteY2" fmla="*/ 0 h 3690"/>
                <a:gd name="connsiteX3" fmla="*/ 22878 w 22878"/>
                <a:gd name="connsiteY3" fmla="*/ 3690 h 3690"/>
                <a:gd name="connsiteX4" fmla="*/ 11070 w 22878"/>
                <a:gd name="connsiteY4" fmla="*/ 0 h 3690"/>
                <a:gd name="connsiteX5" fmla="*/ 0 w 22878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78" h="3690">
                  <a:moveTo>
                    <a:pt x="0" y="3690"/>
                  </a:moveTo>
                  <a:lnTo>
                    <a:pt x="0" y="3690"/>
                  </a:lnTo>
                  <a:cubicBezTo>
                    <a:pt x="3196" y="1294"/>
                    <a:pt x="7077" y="0"/>
                    <a:pt x="11070" y="0"/>
                  </a:cubicBezTo>
                  <a:cubicBezTo>
                    <a:pt x="15291" y="-4"/>
                    <a:pt x="19409" y="1283"/>
                    <a:pt x="22878" y="3690"/>
                  </a:cubicBezTo>
                  <a:cubicBezTo>
                    <a:pt x="19409" y="1283"/>
                    <a:pt x="15291" y="-4"/>
                    <a:pt x="11070" y="0"/>
                  </a:cubicBezTo>
                  <a:cubicBezTo>
                    <a:pt x="7077" y="0"/>
                    <a:pt x="3196" y="1294"/>
                    <a:pt x="0" y="3690"/>
                  </a:cubicBezTo>
                  <a:close/>
                </a:path>
              </a:pathLst>
            </a:custGeom>
            <a:solidFill>
              <a:srgbClr val="7CBD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id="{313586A7-B16C-4E49-A66E-821CE19D6000}"/>
                </a:ext>
              </a:extLst>
            </p:cNvPr>
            <p:cNvSpPr/>
            <p:nvPr/>
          </p:nvSpPr>
          <p:spPr>
            <a:xfrm>
              <a:off x="10230492" y="3652366"/>
              <a:ext cx="23615" cy="4437"/>
            </a:xfrm>
            <a:custGeom>
              <a:avLst/>
              <a:gdLst>
                <a:gd name="connsiteX0" fmla="*/ 0 w 23615"/>
                <a:gd name="connsiteY0" fmla="*/ 3699 h 4437"/>
                <a:gd name="connsiteX1" fmla="*/ 0 w 23615"/>
                <a:gd name="connsiteY1" fmla="*/ 3699 h 4437"/>
                <a:gd name="connsiteX2" fmla="*/ 11808 w 23615"/>
                <a:gd name="connsiteY2" fmla="*/ 9 h 4437"/>
                <a:gd name="connsiteX3" fmla="*/ 23616 w 23615"/>
                <a:gd name="connsiteY3" fmla="*/ 3699 h 4437"/>
                <a:gd name="connsiteX4" fmla="*/ 11808 w 23615"/>
                <a:gd name="connsiteY4" fmla="*/ 9 h 4437"/>
                <a:gd name="connsiteX5" fmla="*/ 738 w 23615"/>
                <a:gd name="connsiteY5" fmla="*/ 4437 h 4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5" h="4437">
                  <a:moveTo>
                    <a:pt x="0" y="3699"/>
                  </a:moveTo>
                  <a:lnTo>
                    <a:pt x="0" y="3699"/>
                  </a:lnTo>
                  <a:cubicBezTo>
                    <a:pt x="3505" y="1372"/>
                    <a:pt x="7601" y="92"/>
                    <a:pt x="11808" y="9"/>
                  </a:cubicBezTo>
                  <a:cubicBezTo>
                    <a:pt x="16029" y="5"/>
                    <a:pt x="20147" y="1292"/>
                    <a:pt x="23616" y="3699"/>
                  </a:cubicBezTo>
                  <a:cubicBezTo>
                    <a:pt x="20147" y="1292"/>
                    <a:pt x="16029" y="5"/>
                    <a:pt x="11808" y="9"/>
                  </a:cubicBezTo>
                  <a:cubicBezTo>
                    <a:pt x="7660" y="-137"/>
                    <a:pt x="3638" y="1470"/>
                    <a:pt x="738" y="4437"/>
                  </a:cubicBezTo>
                  <a:close/>
                </a:path>
              </a:pathLst>
            </a:custGeom>
            <a:solidFill>
              <a:srgbClr val="6CB4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id="{BBFF5B15-2C89-4E01-A56E-F4C52F794E6A}"/>
                </a:ext>
              </a:extLst>
            </p:cNvPr>
            <p:cNvSpPr/>
            <p:nvPr/>
          </p:nvSpPr>
          <p:spPr>
            <a:xfrm>
              <a:off x="10229753" y="3651633"/>
              <a:ext cx="23616" cy="4432"/>
            </a:xfrm>
            <a:custGeom>
              <a:avLst/>
              <a:gdLst>
                <a:gd name="connsiteX0" fmla="*/ 0 w 23616"/>
                <a:gd name="connsiteY0" fmla="*/ 4432 h 4432"/>
                <a:gd name="connsiteX1" fmla="*/ 0 w 23616"/>
                <a:gd name="connsiteY1" fmla="*/ 4432 h 4432"/>
                <a:gd name="connsiteX2" fmla="*/ 11808 w 23616"/>
                <a:gd name="connsiteY2" fmla="*/ 4 h 4432"/>
                <a:gd name="connsiteX3" fmla="*/ 23616 w 23616"/>
                <a:gd name="connsiteY3" fmla="*/ 3694 h 4432"/>
                <a:gd name="connsiteX4" fmla="*/ 11808 w 23616"/>
                <a:gd name="connsiteY4" fmla="*/ 3694 h 4432"/>
                <a:gd name="connsiteX5" fmla="*/ 0 w 23616"/>
                <a:gd name="connsiteY5" fmla="*/ 3694 h 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6" h="4432">
                  <a:moveTo>
                    <a:pt x="0" y="4432"/>
                  </a:moveTo>
                  <a:lnTo>
                    <a:pt x="0" y="4432"/>
                  </a:lnTo>
                  <a:cubicBezTo>
                    <a:pt x="3218" y="1494"/>
                    <a:pt x="7446" y="-91"/>
                    <a:pt x="11808" y="4"/>
                  </a:cubicBezTo>
                  <a:cubicBezTo>
                    <a:pt x="16029" y="0"/>
                    <a:pt x="20147" y="1287"/>
                    <a:pt x="23616" y="3694"/>
                  </a:cubicBezTo>
                  <a:cubicBezTo>
                    <a:pt x="19771" y="2501"/>
                    <a:pt x="15653" y="2501"/>
                    <a:pt x="11808" y="3694"/>
                  </a:cubicBezTo>
                  <a:cubicBezTo>
                    <a:pt x="7978" y="2400"/>
                    <a:pt x="3830" y="2400"/>
                    <a:pt x="0" y="3694"/>
                  </a:cubicBezTo>
                  <a:close/>
                </a:path>
              </a:pathLst>
            </a:custGeom>
            <a:solidFill>
              <a:srgbClr val="5DAA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id="{A91EE8C0-2356-4F13-8E1D-A7086CE1CA5A}"/>
                </a:ext>
              </a:extLst>
            </p:cNvPr>
            <p:cNvSpPr/>
            <p:nvPr/>
          </p:nvSpPr>
          <p:spPr>
            <a:xfrm>
              <a:off x="10229753" y="3652358"/>
              <a:ext cx="25092" cy="4445"/>
            </a:xfrm>
            <a:custGeom>
              <a:avLst/>
              <a:gdLst>
                <a:gd name="connsiteX0" fmla="*/ 0 w 25092"/>
                <a:gd name="connsiteY0" fmla="*/ 4446 h 4445"/>
                <a:gd name="connsiteX1" fmla="*/ 0 w 25092"/>
                <a:gd name="connsiteY1" fmla="*/ 4446 h 4445"/>
                <a:gd name="connsiteX2" fmla="*/ 25092 w 25092"/>
                <a:gd name="connsiteY2" fmla="*/ 4446 h 4445"/>
                <a:gd name="connsiteX3" fmla="*/ 12546 w 25092"/>
                <a:gd name="connsiteY3" fmla="*/ 4446 h 4445"/>
                <a:gd name="connsiteX4" fmla="*/ 738 w 25092"/>
                <a:gd name="connsiteY4" fmla="*/ 4446 h 4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92" h="4445">
                  <a:moveTo>
                    <a:pt x="0" y="4446"/>
                  </a:moveTo>
                  <a:lnTo>
                    <a:pt x="0" y="4446"/>
                  </a:lnTo>
                  <a:cubicBezTo>
                    <a:pt x="7314" y="-1482"/>
                    <a:pt x="17778" y="-1482"/>
                    <a:pt x="25092" y="4446"/>
                  </a:cubicBezTo>
                  <a:cubicBezTo>
                    <a:pt x="21048" y="2915"/>
                    <a:pt x="16590" y="2915"/>
                    <a:pt x="12546" y="4446"/>
                  </a:cubicBezTo>
                  <a:cubicBezTo>
                    <a:pt x="8767" y="2888"/>
                    <a:pt x="4517" y="2888"/>
                    <a:pt x="738" y="4446"/>
                  </a:cubicBezTo>
                  <a:close/>
                </a:path>
              </a:pathLst>
            </a:custGeom>
            <a:solidFill>
              <a:srgbClr val="3973A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id="{9CB0D450-39F7-4A53-874A-4EBBB64F8F75}"/>
                </a:ext>
              </a:extLst>
            </p:cNvPr>
            <p:cNvSpPr/>
            <p:nvPr/>
          </p:nvSpPr>
          <p:spPr>
            <a:xfrm>
              <a:off x="10229753" y="3652357"/>
              <a:ext cx="25092" cy="4446"/>
            </a:xfrm>
            <a:custGeom>
              <a:avLst/>
              <a:gdLst>
                <a:gd name="connsiteX0" fmla="*/ 0 w 25092"/>
                <a:gd name="connsiteY0" fmla="*/ 4447 h 4446"/>
                <a:gd name="connsiteX1" fmla="*/ 0 w 25092"/>
                <a:gd name="connsiteY1" fmla="*/ 4447 h 4446"/>
                <a:gd name="connsiteX2" fmla="*/ 12546 w 25092"/>
                <a:gd name="connsiteY2" fmla="*/ 19 h 4446"/>
                <a:gd name="connsiteX3" fmla="*/ 25092 w 25092"/>
                <a:gd name="connsiteY3" fmla="*/ 4447 h 4446"/>
                <a:gd name="connsiteX4" fmla="*/ 12546 w 25092"/>
                <a:gd name="connsiteY4" fmla="*/ 4447 h 4446"/>
                <a:gd name="connsiteX5" fmla="*/ 738 w 25092"/>
                <a:gd name="connsiteY5" fmla="*/ 4447 h 4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2" h="4446">
                  <a:moveTo>
                    <a:pt x="0" y="4447"/>
                  </a:moveTo>
                  <a:lnTo>
                    <a:pt x="0" y="4447"/>
                  </a:lnTo>
                  <a:cubicBezTo>
                    <a:pt x="3483" y="1461"/>
                    <a:pt x="7956" y="-117"/>
                    <a:pt x="12546" y="19"/>
                  </a:cubicBezTo>
                  <a:cubicBezTo>
                    <a:pt x="17144" y="-192"/>
                    <a:pt x="21646" y="1396"/>
                    <a:pt x="25092" y="4447"/>
                  </a:cubicBezTo>
                  <a:cubicBezTo>
                    <a:pt x="21063" y="2844"/>
                    <a:pt x="16575" y="2844"/>
                    <a:pt x="12546" y="4447"/>
                  </a:cubicBezTo>
                  <a:cubicBezTo>
                    <a:pt x="8767" y="2889"/>
                    <a:pt x="4517" y="2889"/>
                    <a:pt x="738" y="4447"/>
                  </a:cubicBezTo>
                  <a:close/>
                </a:path>
              </a:pathLst>
            </a:custGeom>
            <a:solidFill>
              <a:srgbClr val="3B799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id="{09248090-274A-4075-A1E0-FEA46DDD45BA}"/>
                </a:ext>
              </a:extLst>
            </p:cNvPr>
            <p:cNvSpPr/>
            <p:nvPr/>
          </p:nvSpPr>
          <p:spPr>
            <a:xfrm>
              <a:off x="10229753" y="3651436"/>
              <a:ext cx="24353" cy="5367"/>
            </a:xfrm>
            <a:custGeom>
              <a:avLst/>
              <a:gdLst>
                <a:gd name="connsiteX0" fmla="*/ 0 w 24353"/>
                <a:gd name="connsiteY0" fmla="*/ 5368 h 5367"/>
                <a:gd name="connsiteX1" fmla="*/ 0 w 24353"/>
                <a:gd name="connsiteY1" fmla="*/ 5368 h 5367"/>
                <a:gd name="connsiteX2" fmla="*/ 11808 w 24353"/>
                <a:gd name="connsiteY2" fmla="*/ 940 h 5367"/>
                <a:gd name="connsiteX3" fmla="*/ 24354 w 24353"/>
                <a:gd name="connsiteY3" fmla="*/ 940 h 5367"/>
                <a:gd name="connsiteX4" fmla="*/ 11808 w 24353"/>
                <a:gd name="connsiteY4" fmla="*/ 940 h 5367"/>
                <a:gd name="connsiteX5" fmla="*/ 0 w 24353"/>
                <a:gd name="connsiteY5" fmla="*/ 5368 h 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3" h="5367">
                  <a:moveTo>
                    <a:pt x="0" y="5368"/>
                  </a:moveTo>
                  <a:lnTo>
                    <a:pt x="0" y="5368"/>
                  </a:lnTo>
                  <a:cubicBezTo>
                    <a:pt x="3129" y="2284"/>
                    <a:pt x="7424" y="676"/>
                    <a:pt x="11808" y="940"/>
                  </a:cubicBezTo>
                  <a:cubicBezTo>
                    <a:pt x="15897" y="-313"/>
                    <a:pt x="20265" y="-313"/>
                    <a:pt x="24354" y="940"/>
                  </a:cubicBezTo>
                  <a:cubicBezTo>
                    <a:pt x="20265" y="-313"/>
                    <a:pt x="15897" y="-313"/>
                    <a:pt x="11808" y="940"/>
                  </a:cubicBezTo>
                  <a:cubicBezTo>
                    <a:pt x="7424" y="676"/>
                    <a:pt x="3129" y="2284"/>
                    <a:pt x="0" y="5368"/>
                  </a:cubicBezTo>
                  <a:close/>
                </a:path>
              </a:pathLst>
            </a:custGeom>
            <a:solidFill>
              <a:srgbClr val="3E808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id="{97B5A80A-8711-43A3-BE83-FD408E035EBC}"/>
                </a:ext>
              </a:extLst>
            </p:cNvPr>
            <p:cNvSpPr/>
            <p:nvPr/>
          </p:nvSpPr>
          <p:spPr>
            <a:xfrm>
              <a:off x="10229753" y="3655744"/>
              <a:ext cx="23616" cy="5487"/>
            </a:xfrm>
            <a:custGeom>
              <a:avLst/>
              <a:gdLst>
                <a:gd name="connsiteX0" fmla="*/ 0 w 23616"/>
                <a:gd name="connsiteY0" fmla="*/ 1060 h 5487"/>
                <a:gd name="connsiteX1" fmla="*/ 0 w 23616"/>
                <a:gd name="connsiteY1" fmla="*/ 1060 h 5487"/>
                <a:gd name="connsiteX2" fmla="*/ 11808 w 23616"/>
                <a:gd name="connsiteY2" fmla="*/ 1060 h 5487"/>
                <a:gd name="connsiteX3" fmla="*/ 23616 w 23616"/>
                <a:gd name="connsiteY3" fmla="*/ 1060 h 5487"/>
                <a:gd name="connsiteX4" fmla="*/ 11808 w 23616"/>
                <a:gd name="connsiteY4" fmla="*/ 1060 h 5487"/>
                <a:gd name="connsiteX5" fmla="*/ 0 w 23616"/>
                <a:gd name="connsiteY5" fmla="*/ 5488 h 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6" h="5487">
                  <a:moveTo>
                    <a:pt x="0" y="1060"/>
                  </a:moveTo>
                  <a:lnTo>
                    <a:pt x="0" y="1060"/>
                  </a:lnTo>
                  <a:cubicBezTo>
                    <a:pt x="3830" y="-234"/>
                    <a:pt x="7978" y="-234"/>
                    <a:pt x="11808" y="1060"/>
                  </a:cubicBezTo>
                  <a:cubicBezTo>
                    <a:pt x="15616" y="-353"/>
                    <a:pt x="19808" y="-353"/>
                    <a:pt x="23616" y="1060"/>
                  </a:cubicBezTo>
                  <a:cubicBezTo>
                    <a:pt x="19808" y="-353"/>
                    <a:pt x="15616" y="-353"/>
                    <a:pt x="11808" y="1060"/>
                  </a:cubicBezTo>
                  <a:cubicBezTo>
                    <a:pt x="7446" y="965"/>
                    <a:pt x="3218" y="2551"/>
                    <a:pt x="0" y="5488"/>
                  </a:cubicBezTo>
                  <a:close/>
                </a:path>
              </a:pathLst>
            </a:custGeom>
            <a:solidFill>
              <a:srgbClr val="3F8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id="{01BA7A2C-337D-4AAF-BAC3-5B1377D2B787}"/>
                </a:ext>
              </a:extLst>
            </p:cNvPr>
            <p:cNvSpPr/>
            <p:nvPr/>
          </p:nvSpPr>
          <p:spPr>
            <a:xfrm>
              <a:off x="10229753" y="3655692"/>
              <a:ext cx="23616" cy="5539"/>
            </a:xfrm>
            <a:custGeom>
              <a:avLst/>
              <a:gdLst>
                <a:gd name="connsiteX0" fmla="*/ 0 w 23616"/>
                <a:gd name="connsiteY0" fmla="*/ 1111 h 5539"/>
                <a:gd name="connsiteX1" fmla="*/ 0 w 23616"/>
                <a:gd name="connsiteY1" fmla="*/ 1111 h 5539"/>
                <a:gd name="connsiteX2" fmla="*/ 11808 w 23616"/>
                <a:gd name="connsiteY2" fmla="*/ 1111 h 5539"/>
                <a:gd name="connsiteX3" fmla="*/ 23616 w 23616"/>
                <a:gd name="connsiteY3" fmla="*/ 1111 h 5539"/>
                <a:gd name="connsiteX4" fmla="*/ 11808 w 23616"/>
                <a:gd name="connsiteY4" fmla="*/ 1111 h 5539"/>
                <a:gd name="connsiteX5" fmla="*/ 0 w 23616"/>
                <a:gd name="connsiteY5" fmla="*/ 5539 h 5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6" h="5539">
                  <a:moveTo>
                    <a:pt x="0" y="1111"/>
                  </a:moveTo>
                  <a:lnTo>
                    <a:pt x="0" y="1111"/>
                  </a:lnTo>
                  <a:cubicBezTo>
                    <a:pt x="3793" y="-370"/>
                    <a:pt x="8015" y="-370"/>
                    <a:pt x="11808" y="1111"/>
                  </a:cubicBezTo>
                  <a:cubicBezTo>
                    <a:pt x="15616" y="-302"/>
                    <a:pt x="19808" y="-302"/>
                    <a:pt x="23616" y="1111"/>
                  </a:cubicBezTo>
                  <a:cubicBezTo>
                    <a:pt x="19808" y="-302"/>
                    <a:pt x="15616" y="-302"/>
                    <a:pt x="11808" y="1111"/>
                  </a:cubicBezTo>
                  <a:cubicBezTo>
                    <a:pt x="7446" y="1016"/>
                    <a:pt x="3218" y="2602"/>
                    <a:pt x="0" y="5539"/>
                  </a:cubicBezTo>
                  <a:close/>
                </a:path>
              </a:pathLst>
            </a:custGeom>
            <a:solidFill>
              <a:srgbClr val="418A6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id="{DC620002-3189-41B9-B5D6-B5BAA00B04D6}"/>
                </a:ext>
              </a:extLst>
            </p:cNvPr>
            <p:cNvSpPr/>
            <p:nvPr/>
          </p:nvSpPr>
          <p:spPr>
            <a:xfrm>
              <a:off x="10229753" y="3651555"/>
              <a:ext cx="23616" cy="4510"/>
            </a:xfrm>
            <a:custGeom>
              <a:avLst/>
              <a:gdLst>
                <a:gd name="connsiteX0" fmla="*/ 0 w 23616"/>
                <a:gd name="connsiteY0" fmla="*/ 4510 h 4510"/>
                <a:gd name="connsiteX1" fmla="*/ 0 w 23616"/>
                <a:gd name="connsiteY1" fmla="*/ 4510 h 4510"/>
                <a:gd name="connsiteX2" fmla="*/ 23616 w 23616"/>
                <a:gd name="connsiteY2" fmla="*/ 4510 h 4510"/>
                <a:gd name="connsiteX3" fmla="*/ 0 w 23616"/>
                <a:gd name="connsiteY3" fmla="*/ 4510 h 4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6" h="4510">
                  <a:moveTo>
                    <a:pt x="0" y="4510"/>
                  </a:moveTo>
                  <a:lnTo>
                    <a:pt x="0" y="4510"/>
                  </a:lnTo>
                  <a:cubicBezTo>
                    <a:pt x="6723" y="-1503"/>
                    <a:pt x="16893" y="-1503"/>
                    <a:pt x="23616" y="4510"/>
                  </a:cubicBezTo>
                  <a:cubicBezTo>
                    <a:pt x="16775" y="-1188"/>
                    <a:pt x="6841" y="-1188"/>
                    <a:pt x="0" y="4510"/>
                  </a:cubicBezTo>
                  <a:close/>
                </a:path>
              </a:pathLst>
            </a:custGeom>
            <a:solidFill>
              <a:srgbClr val="428F5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id="{AD1FB146-B280-4E6E-9F76-F98742D05A89}"/>
                </a:ext>
              </a:extLst>
            </p:cNvPr>
            <p:cNvSpPr/>
            <p:nvPr/>
          </p:nvSpPr>
          <p:spPr>
            <a:xfrm>
              <a:off x="10229753" y="3655095"/>
              <a:ext cx="23616" cy="970"/>
            </a:xfrm>
            <a:custGeom>
              <a:avLst/>
              <a:gdLst>
                <a:gd name="connsiteX0" fmla="*/ 0 w 23616"/>
                <a:gd name="connsiteY0" fmla="*/ 970 h 970"/>
                <a:gd name="connsiteX1" fmla="*/ 0 w 23616"/>
                <a:gd name="connsiteY1" fmla="*/ 970 h 970"/>
                <a:gd name="connsiteX2" fmla="*/ 11808 w 23616"/>
                <a:gd name="connsiteY2" fmla="*/ 970 h 970"/>
                <a:gd name="connsiteX3" fmla="*/ 23616 w 23616"/>
                <a:gd name="connsiteY3" fmla="*/ 970 h 970"/>
                <a:gd name="connsiteX4" fmla="*/ 11808 w 23616"/>
                <a:gd name="connsiteY4" fmla="*/ 970 h 970"/>
                <a:gd name="connsiteX5" fmla="*/ 0 w 23616"/>
                <a:gd name="connsiteY5" fmla="*/ 970 h 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6" h="970">
                  <a:moveTo>
                    <a:pt x="0" y="970"/>
                  </a:moveTo>
                  <a:lnTo>
                    <a:pt x="0" y="970"/>
                  </a:lnTo>
                  <a:cubicBezTo>
                    <a:pt x="3830" y="-323"/>
                    <a:pt x="7978" y="-323"/>
                    <a:pt x="11808" y="970"/>
                  </a:cubicBezTo>
                  <a:cubicBezTo>
                    <a:pt x="15638" y="-323"/>
                    <a:pt x="19786" y="-323"/>
                    <a:pt x="23616" y="970"/>
                  </a:cubicBezTo>
                  <a:cubicBezTo>
                    <a:pt x="19764" y="-178"/>
                    <a:pt x="15660" y="-178"/>
                    <a:pt x="11808" y="970"/>
                  </a:cubicBezTo>
                  <a:cubicBezTo>
                    <a:pt x="7978" y="-323"/>
                    <a:pt x="3830" y="-323"/>
                    <a:pt x="0" y="970"/>
                  </a:cubicBezTo>
                  <a:close/>
                </a:path>
              </a:pathLst>
            </a:custGeom>
            <a:solidFill>
              <a:srgbClr val="4994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id="{B307E569-AFFB-4B7B-910D-5FC39AEDBABA}"/>
                </a:ext>
              </a:extLst>
            </p:cNvPr>
            <p:cNvSpPr/>
            <p:nvPr/>
          </p:nvSpPr>
          <p:spPr>
            <a:xfrm>
              <a:off x="10229753" y="3651609"/>
              <a:ext cx="23616" cy="4456"/>
            </a:xfrm>
            <a:custGeom>
              <a:avLst/>
              <a:gdLst>
                <a:gd name="connsiteX0" fmla="*/ 0 w 23616"/>
                <a:gd name="connsiteY0" fmla="*/ 4456 h 4456"/>
                <a:gd name="connsiteX1" fmla="*/ 0 w 23616"/>
                <a:gd name="connsiteY1" fmla="*/ 4456 h 4456"/>
                <a:gd name="connsiteX2" fmla="*/ 11808 w 23616"/>
                <a:gd name="connsiteY2" fmla="*/ 28 h 4456"/>
                <a:gd name="connsiteX3" fmla="*/ 23616 w 23616"/>
                <a:gd name="connsiteY3" fmla="*/ 4456 h 4456"/>
                <a:gd name="connsiteX4" fmla="*/ 11808 w 23616"/>
                <a:gd name="connsiteY4" fmla="*/ 4456 h 4456"/>
                <a:gd name="connsiteX5" fmla="*/ 0 w 23616"/>
                <a:gd name="connsiteY5" fmla="*/ 4456 h 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6" h="4456">
                  <a:moveTo>
                    <a:pt x="0" y="4456"/>
                  </a:moveTo>
                  <a:lnTo>
                    <a:pt x="0" y="4456"/>
                  </a:lnTo>
                  <a:cubicBezTo>
                    <a:pt x="3181" y="1449"/>
                    <a:pt x="7439" y="-148"/>
                    <a:pt x="11808" y="28"/>
                  </a:cubicBezTo>
                  <a:cubicBezTo>
                    <a:pt x="16192" y="-236"/>
                    <a:pt x="20487" y="1373"/>
                    <a:pt x="23616" y="4456"/>
                  </a:cubicBezTo>
                  <a:cubicBezTo>
                    <a:pt x="19764" y="3308"/>
                    <a:pt x="15660" y="3308"/>
                    <a:pt x="11808" y="4456"/>
                  </a:cubicBezTo>
                  <a:cubicBezTo>
                    <a:pt x="7978" y="3162"/>
                    <a:pt x="3830" y="3162"/>
                    <a:pt x="0" y="4456"/>
                  </a:cubicBezTo>
                  <a:close/>
                </a:path>
              </a:pathLst>
            </a:custGeom>
            <a:solidFill>
              <a:srgbClr val="4C9B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id="{BE36681B-058D-44E4-9214-28AD80D7F952}"/>
                </a:ext>
              </a:extLst>
            </p:cNvPr>
            <p:cNvSpPr/>
            <p:nvPr/>
          </p:nvSpPr>
          <p:spPr>
            <a:xfrm>
              <a:off x="10234182" y="3647185"/>
              <a:ext cx="15498" cy="2238"/>
            </a:xfrm>
            <a:custGeom>
              <a:avLst/>
              <a:gdLst>
                <a:gd name="connsiteX0" fmla="*/ 0 w 15498"/>
                <a:gd name="connsiteY0" fmla="*/ 2238 h 2238"/>
                <a:gd name="connsiteX1" fmla="*/ 15498 w 15498"/>
                <a:gd name="connsiteY1" fmla="*/ 2238 h 2238"/>
                <a:gd name="connsiteX2" fmla="*/ 15498 w 15498"/>
                <a:gd name="connsiteY2" fmla="*/ 2238 h 2238"/>
                <a:gd name="connsiteX3" fmla="*/ 738 w 15498"/>
                <a:gd name="connsiteY3" fmla="*/ 2238 h 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2238">
                  <a:moveTo>
                    <a:pt x="0" y="2238"/>
                  </a:moveTo>
                  <a:cubicBezTo>
                    <a:pt x="4753" y="-692"/>
                    <a:pt x="10745" y="-692"/>
                    <a:pt x="15498" y="2238"/>
                  </a:cubicBezTo>
                  <a:lnTo>
                    <a:pt x="15498" y="2238"/>
                  </a:lnTo>
                  <a:cubicBezTo>
                    <a:pt x="11033" y="-746"/>
                    <a:pt x="5203" y="-746"/>
                    <a:pt x="738" y="2238"/>
                  </a:cubicBezTo>
                  <a:close/>
                </a:path>
              </a:pathLst>
            </a:custGeom>
            <a:solidFill>
              <a:srgbClr val="E81E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id="{D37D8C0C-8A11-47BA-8E66-4E92AA74703E}"/>
                </a:ext>
              </a:extLst>
            </p:cNvPr>
            <p:cNvSpPr/>
            <p:nvPr/>
          </p:nvSpPr>
          <p:spPr>
            <a:xfrm>
              <a:off x="10227540" y="3654543"/>
              <a:ext cx="28782" cy="6688"/>
            </a:xfrm>
            <a:custGeom>
              <a:avLst/>
              <a:gdLst>
                <a:gd name="connsiteX0" fmla="*/ 28782 w 28782"/>
                <a:gd name="connsiteY0" fmla="*/ 6689 h 6688"/>
                <a:gd name="connsiteX1" fmla="*/ 14022 w 28782"/>
                <a:gd name="connsiteY1" fmla="*/ 47 h 6688"/>
                <a:gd name="connsiteX2" fmla="*/ 0 w 28782"/>
                <a:gd name="connsiteY2" fmla="*/ 5213 h 6688"/>
                <a:gd name="connsiteX3" fmla="*/ 14022 w 28782"/>
                <a:gd name="connsiteY3" fmla="*/ 47 h 6688"/>
                <a:gd name="connsiteX4" fmla="*/ 28782 w 28782"/>
                <a:gd name="connsiteY4" fmla="*/ 6689 h 6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82" h="6688">
                  <a:moveTo>
                    <a:pt x="28782" y="6689"/>
                  </a:moveTo>
                  <a:cubicBezTo>
                    <a:pt x="25299" y="2120"/>
                    <a:pt x="19749" y="-378"/>
                    <a:pt x="14022" y="47"/>
                  </a:cubicBezTo>
                  <a:cubicBezTo>
                    <a:pt x="8827" y="-286"/>
                    <a:pt x="3734" y="1590"/>
                    <a:pt x="0" y="5213"/>
                  </a:cubicBezTo>
                  <a:cubicBezTo>
                    <a:pt x="3734" y="1590"/>
                    <a:pt x="8827" y="-286"/>
                    <a:pt x="14022" y="47"/>
                  </a:cubicBezTo>
                  <a:cubicBezTo>
                    <a:pt x="19749" y="-378"/>
                    <a:pt x="25299" y="2120"/>
                    <a:pt x="28782" y="6689"/>
                  </a:cubicBezTo>
                  <a:close/>
                </a:path>
              </a:pathLst>
            </a:custGeom>
            <a:solidFill>
              <a:srgbClr val="34287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id="{446AE851-F918-4775-88A0-5A168E312A96}"/>
                </a:ext>
              </a:extLst>
            </p:cNvPr>
            <p:cNvSpPr/>
            <p:nvPr/>
          </p:nvSpPr>
          <p:spPr>
            <a:xfrm>
              <a:off x="10229753" y="3652347"/>
              <a:ext cx="24353" cy="4456"/>
            </a:xfrm>
            <a:custGeom>
              <a:avLst/>
              <a:gdLst>
                <a:gd name="connsiteX0" fmla="*/ 0 w 24353"/>
                <a:gd name="connsiteY0" fmla="*/ 4456 h 4456"/>
                <a:gd name="connsiteX1" fmla="*/ 11808 w 24353"/>
                <a:gd name="connsiteY1" fmla="*/ 28 h 4456"/>
                <a:gd name="connsiteX2" fmla="*/ 24354 w 24353"/>
                <a:gd name="connsiteY2" fmla="*/ 4456 h 4456"/>
                <a:gd name="connsiteX3" fmla="*/ 24354 w 24353"/>
                <a:gd name="connsiteY3" fmla="*/ 4456 h 4456"/>
                <a:gd name="connsiteX4" fmla="*/ 11808 w 24353"/>
                <a:gd name="connsiteY4" fmla="*/ 4456 h 4456"/>
                <a:gd name="connsiteX5" fmla="*/ 0 w 24353"/>
                <a:gd name="connsiteY5" fmla="*/ 4456 h 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3" h="4456">
                  <a:moveTo>
                    <a:pt x="0" y="4456"/>
                  </a:moveTo>
                  <a:cubicBezTo>
                    <a:pt x="3129" y="1373"/>
                    <a:pt x="7424" y="-236"/>
                    <a:pt x="11808" y="28"/>
                  </a:cubicBezTo>
                  <a:cubicBezTo>
                    <a:pt x="16398" y="-108"/>
                    <a:pt x="20871" y="1471"/>
                    <a:pt x="24354" y="4456"/>
                  </a:cubicBezTo>
                  <a:lnTo>
                    <a:pt x="24354" y="4456"/>
                  </a:lnTo>
                  <a:cubicBezTo>
                    <a:pt x="20310" y="2925"/>
                    <a:pt x="15852" y="2925"/>
                    <a:pt x="11808" y="4456"/>
                  </a:cubicBezTo>
                  <a:cubicBezTo>
                    <a:pt x="8029" y="2898"/>
                    <a:pt x="3779" y="2898"/>
                    <a:pt x="0" y="4456"/>
                  </a:cubicBezTo>
                  <a:close/>
                </a:path>
              </a:pathLst>
            </a:custGeom>
            <a:solidFill>
              <a:srgbClr val="3870A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id="{85C8006E-275C-4089-86D6-8151BDB33D28}"/>
                </a:ext>
              </a:extLst>
            </p:cNvPr>
            <p:cNvSpPr/>
            <p:nvPr/>
          </p:nvSpPr>
          <p:spPr>
            <a:xfrm>
              <a:off x="10229015" y="3653083"/>
              <a:ext cx="26568" cy="5934"/>
            </a:xfrm>
            <a:custGeom>
              <a:avLst/>
              <a:gdLst>
                <a:gd name="connsiteX0" fmla="*/ 25830 w 26568"/>
                <a:gd name="connsiteY0" fmla="*/ 5934 h 5934"/>
                <a:gd name="connsiteX1" fmla="*/ 12546 w 26568"/>
                <a:gd name="connsiteY1" fmla="*/ 768 h 5934"/>
                <a:gd name="connsiteX2" fmla="*/ 0 w 26568"/>
                <a:gd name="connsiteY2" fmla="*/ 5196 h 5934"/>
                <a:gd name="connsiteX3" fmla="*/ 12546 w 26568"/>
                <a:gd name="connsiteY3" fmla="*/ 30 h 5934"/>
                <a:gd name="connsiteX4" fmla="*/ 26568 w 26568"/>
                <a:gd name="connsiteY4" fmla="*/ 5196 h 5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" h="5934">
                  <a:moveTo>
                    <a:pt x="25830" y="5934"/>
                  </a:moveTo>
                  <a:cubicBezTo>
                    <a:pt x="22583" y="2047"/>
                    <a:pt x="17564" y="97"/>
                    <a:pt x="12546" y="768"/>
                  </a:cubicBezTo>
                  <a:cubicBezTo>
                    <a:pt x="7911" y="283"/>
                    <a:pt x="3306" y="1909"/>
                    <a:pt x="0" y="5196"/>
                  </a:cubicBezTo>
                  <a:cubicBezTo>
                    <a:pt x="3166" y="1638"/>
                    <a:pt x="7793" y="-267"/>
                    <a:pt x="12546" y="30"/>
                  </a:cubicBezTo>
                  <a:cubicBezTo>
                    <a:pt x="17727" y="-213"/>
                    <a:pt x="22782" y="1650"/>
                    <a:pt x="26568" y="5196"/>
                  </a:cubicBezTo>
                  <a:close/>
                </a:path>
              </a:pathLst>
            </a:custGeom>
            <a:solidFill>
              <a:srgbClr val="26429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id="{BEC67531-B19A-4391-97EF-D719BCFEC45F}"/>
                </a:ext>
              </a:extLst>
            </p:cNvPr>
            <p:cNvSpPr/>
            <p:nvPr/>
          </p:nvSpPr>
          <p:spPr>
            <a:xfrm>
              <a:off x="10231230" y="3651093"/>
              <a:ext cx="21401" cy="2758"/>
            </a:xfrm>
            <a:custGeom>
              <a:avLst/>
              <a:gdLst>
                <a:gd name="connsiteX0" fmla="*/ 21402 w 21401"/>
                <a:gd name="connsiteY0" fmla="*/ 2758 h 2758"/>
                <a:gd name="connsiteX1" fmla="*/ 0 w 21401"/>
                <a:gd name="connsiteY1" fmla="*/ 2758 h 2758"/>
                <a:gd name="connsiteX2" fmla="*/ 21402 w 21401"/>
                <a:gd name="connsiteY2" fmla="*/ 2758 h 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01" h="2758">
                  <a:moveTo>
                    <a:pt x="21402" y="2758"/>
                  </a:moveTo>
                  <a:cubicBezTo>
                    <a:pt x="14745" y="-919"/>
                    <a:pt x="6657" y="-919"/>
                    <a:pt x="0" y="2758"/>
                  </a:cubicBezTo>
                  <a:cubicBezTo>
                    <a:pt x="6657" y="-919"/>
                    <a:pt x="14745" y="-919"/>
                    <a:pt x="21402" y="2758"/>
                  </a:cubicBezTo>
                  <a:close/>
                </a:path>
              </a:pathLst>
            </a:custGeom>
            <a:solidFill>
              <a:srgbClr val="F4EB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id="{538E97CB-2076-4E16-ACEC-CD65EFCC459E}"/>
                </a:ext>
              </a:extLst>
            </p:cNvPr>
            <p:cNvSpPr/>
            <p:nvPr/>
          </p:nvSpPr>
          <p:spPr>
            <a:xfrm>
              <a:off x="10233444" y="3648040"/>
              <a:ext cx="16973" cy="2859"/>
            </a:xfrm>
            <a:custGeom>
              <a:avLst/>
              <a:gdLst>
                <a:gd name="connsiteX0" fmla="*/ 0 w 16973"/>
                <a:gd name="connsiteY0" fmla="*/ 2860 h 2859"/>
                <a:gd name="connsiteX1" fmla="*/ 16974 w 16973"/>
                <a:gd name="connsiteY1" fmla="*/ 2860 h 2859"/>
                <a:gd name="connsiteX2" fmla="*/ 16974 w 16973"/>
                <a:gd name="connsiteY2" fmla="*/ 2860 h 2859"/>
                <a:gd name="connsiteX3" fmla="*/ 0 w 16973"/>
                <a:gd name="connsiteY3" fmla="*/ 2860 h 2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3" h="2859">
                  <a:moveTo>
                    <a:pt x="0" y="2860"/>
                  </a:moveTo>
                  <a:cubicBezTo>
                    <a:pt x="5018" y="-953"/>
                    <a:pt x="11956" y="-953"/>
                    <a:pt x="16974" y="2860"/>
                  </a:cubicBezTo>
                  <a:lnTo>
                    <a:pt x="16974" y="2860"/>
                  </a:lnTo>
                  <a:cubicBezTo>
                    <a:pt x="11683" y="-28"/>
                    <a:pt x="5291" y="-28"/>
                    <a:pt x="0" y="2860"/>
                  </a:cubicBezTo>
                  <a:close/>
                </a:path>
              </a:pathLst>
            </a:custGeom>
            <a:solidFill>
              <a:srgbClr val="EB47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id="{24AA926C-193C-400C-BD9C-5225F41949F6}"/>
                </a:ext>
              </a:extLst>
            </p:cNvPr>
            <p:cNvSpPr/>
            <p:nvPr/>
          </p:nvSpPr>
          <p:spPr>
            <a:xfrm>
              <a:off x="10229753" y="3651624"/>
              <a:ext cx="23616" cy="4441"/>
            </a:xfrm>
            <a:custGeom>
              <a:avLst/>
              <a:gdLst>
                <a:gd name="connsiteX0" fmla="*/ 0 w 23616"/>
                <a:gd name="connsiteY0" fmla="*/ 4441 h 4441"/>
                <a:gd name="connsiteX1" fmla="*/ 11808 w 23616"/>
                <a:gd name="connsiteY1" fmla="*/ 13 h 4441"/>
                <a:gd name="connsiteX2" fmla="*/ 23616 w 23616"/>
                <a:gd name="connsiteY2" fmla="*/ 4441 h 4441"/>
                <a:gd name="connsiteX3" fmla="*/ 23616 w 23616"/>
                <a:gd name="connsiteY3" fmla="*/ 4441 h 4441"/>
                <a:gd name="connsiteX4" fmla="*/ 11808 w 23616"/>
                <a:gd name="connsiteY4" fmla="*/ 4441 h 4441"/>
                <a:gd name="connsiteX5" fmla="*/ 0 w 23616"/>
                <a:gd name="connsiteY5" fmla="*/ 4441 h 4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6" h="4441">
                  <a:moveTo>
                    <a:pt x="0" y="4441"/>
                  </a:moveTo>
                  <a:cubicBezTo>
                    <a:pt x="3181" y="1434"/>
                    <a:pt x="7439" y="-163"/>
                    <a:pt x="11808" y="13"/>
                  </a:cubicBezTo>
                  <a:cubicBezTo>
                    <a:pt x="16170" y="-82"/>
                    <a:pt x="20398" y="1503"/>
                    <a:pt x="23616" y="4441"/>
                  </a:cubicBezTo>
                  <a:lnTo>
                    <a:pt x="23616" y="4441"/>
                  </a:lnTo>
                  <a:cubicBezTo>
                    <a:pt x="19764" y="3293"/>
                    <a:pt x="15660" y="3293"/>
                    <a:pt x="11808" y="4441"/>
                  </a:cubicBezTo>
                  <a:cubicBezTo>
                    <a:pt x="7978" y="3147"/>
                    <a:pt x="3830" y="3147"/>
                    <a:pt x="0" y="4441"/>
                  </a:cubicBezTo>
                  <a:close/>
                </a:path>
              </a:pathLst>
            </a:custGeom>
            <a:solidFill>
              <a:srgbClr val="4FA1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id="{CAF402F3-6E3C-47E4-8C80-372126BE6832}"/>
                </a:ext>
              </a:extLst>
            </p:cNvPr>
            <p:cNvSpPr/>
            <p:nvPr/>
          </p:nvSpPr>
          <p:spPr>
            <a:xfrm>
              <a:off x="10169976" y="3720271"/>
              <a:ext cx="143171" cy="35424"/>
            </a:xfrm>
            <a:custGeom>
              <a:avLst/>
              <a:gdLst>
                <a:gd name="connsiteX0" fmla="*/ 21402 w 143171"/>
                <a:gd name="connsiteY0" fmla="*/ 0 h 35424"/>
                <a:gd name="connsiteX1" fmla="*/ 0 w 143171"/>
                <a:gd name="connsiteY1" fmla="*/ 35424 h 35424"/>
                <a:gd name="connsiteX2" fmla="*/ 143172 w 143171"/>
                <a:gd name="connsiteY2" fmla="*/ 35424 h 35424"/>
                <a:gd name="connsiteX3" fmla="*/ 121770 w 143171"/>
                <a:gd name="connsiteY3" fmla="*/ 0 h 35424"/>
                <a:gd name="connsiteX4" fmla="*/ 21402 w 143171"/>
                <a:gd name="connsiteY4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171" h="35424">
                  <a:moveTo>
                    <a:pt x="21402" y="0"/>
                  </a:moveTo>
                  <a:lnTo>
                    <a:pt x="0" y="35424"/>
                  </a:lnTo>
                  <a:lnTo>
                    <a:pt x="143172" y="35424"/>
                  </a:lnTo>
                  <a:lnTo>
                    <a:pt x="121770" y="0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387F9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id="{8E3C9788-E089-4942-A25F-FB9453A76371}"/>
                </a:ext>
              </a:extLst>
            </p:cNvPr>
            <p:cNvSpPr/>
            <p:nvPr/>
          </p:nvSpPr>
          <p:spPr>
            <a:xfrm>
              <a:off x="10169976" y="3720271"/>
              <a:ext cx="143171" cy="35424"/>
            </a:xfrm>
            <a:custGeom>
              <a:avLst/>
              <a:gdLst>
                <a:gd name="connsiteX0" fmla="*/ 143172 w 143171"/>
                <a:gd name="connsiteY0" fmla="*/ 35424 h 35424"/>
                <a:gd name="connsiteX1" fmla="*/ 0 w 143171"/>
                <a:gd name="connsiteY1" fmla="*/ 35424 h 35424"/>
                <a:gd name="connsiteX2" fmla="*/ 21402 w 143171"/>
                <a:gd name="connsiteY2" fmla="*/ 0 h 35424"/>
                <a:gd name="connsiteX3" fmla="*/ 121770 w 143171"/>
                <a:gd name="connsiteY3" fmla="*/ 0 h 35424"/>
                <a:gd name="connsiteX4" fmla="*/ 143172 w 143171"/>
                <a:gd name="connsiteY4" fmla="*/ 35424 h 35424"/>
                <a:gd name="connsiteX5" fmla="*/ 121770 w 143171"/>
                <a:gd name="connsiteY5" fmla="*/ 0 h 35424"/>
                <a:gd name="connsiteX6" fmla="*/ 21402 w 143171"/>
                <a:gd name="connsiteY6" fmla="*/ 0 h 35424"/>
                <a:gd name="connsiteX7" fmla="*/ 738 w 143171"/>
                <a:gd name="connsiteY7" fmla="*/ 35424 h 35424"/>
                <a:gd name="connsiteX8" fmla="*/ 142434 w 143171"/>
                <a:gd name="connsiteY8" fmla="*/ 35424 h 35424"/>
                <a:gd name="connsiteX9" fmla="*/ 121770 w 143171"/>
                <a:gd name="connsiteY9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71" h="35424">
                  <a:moveTo>
                    <a:pt x="143172" y="35424"/>
                  </a:moveTo>
                  <a:lnTo>
                    <a:pt x="0" y="35424"/>
                  </a:lnTo>
                  <a:lnTo>
                    <a:pt x="21402" y="0"/>
                  </a:lnTo>
                  <a:lnTo>
                    <a:pt x="121770" y="0"/>
                  </a:lnTo>
                  <a:lnTo>
                    <a:pt x="143172" y="35424"/>
                  </a:lnTo>
                  <a:close/>
                  <a:moveTo>
                    <a:pt x="121770" y="0"/>
                  </a:moveTo>
                  <a:lnTo>
                    <a:pt x="21402" y="0"/>
                  </a:lnTo>
                  <a:lnTo>
                    <a:pt x="738" y="35424"/>
                  </a:lnTo>
                  <a:lnTo>
                    <a:pt x="142434" y="35424"/>
                  </a:lnTo>
                  <a:lnTo>
                    <a:pt x="121770" y="0"/>
                  </a:lnTo>
                  <a:close/>
                </a:path>
              </a:pathLst>
            </a:custGeom>
            <a:solidFill>
              <a:srgbClr val="387F9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id="{8CD344FA-9379-4DC5-B506-B8E2CA59378D}"/>
                </a:ext>
              </a:extLst>
            </p:cNvPr>
            <p:cNvSpPr/>
            <p:nvPr/>
          </p:nvSpPr>
          <p:spPr>
            <a:xfrm>
              <a:off x="10251155" y="3741674"/>
              <a:ext cx="47232" cy="1096"/>
            </a:xfrm>
            <a:custGeom>
              <a:avLst/>
              <a:gdLst>
                <a:gd name="connsiteX0" fmla="*/ 44280 w 47232"/>
                <a:gd name="connsiteY0" fmla="*/ 0 h 1096"/>
                <a:gd name="connsiteX1" fmla="*/ 39852 w 47232"/>
                <a:gd name="connsiteY1" fmla="*/ 0 h 1096"/>
                <a:gd name="connsiteX2" fmla="*/ 26568 w 47232"/>
                <a:gd name="connsiteY2" fmla="*/ 0 h 1096"/>
                <a:gd name="connsiteX3" fmla="*/ 13284 w 47232"/>
                <a:gd name="connsiteY3" fmla="*/ 0 h 1096"/>
                <a:gd name="connsiteX4" fmla="*/ 13284 w 47232"/>
                <a:gd name="connsiteY4" fmla="*/ 0 h 1096"/>
                <a:gd name="connsiteX5" fmla="*/ 6642 w 47232"/>
                <a:gd name="connsiteY5" fmla="*/ 0 h 1096"/>
                <a:gd name="connsiteX6" fmla="*/ 6642 w 47232"/>
                <a:gd name="connsiteY6" fmla="*/ 0 h 1096"/>
                <a:gd name="connsiteX7" fmla="*/ 0 w 47232"/>
                <a:gd name="connsiteY7" fmla="*/ 0 h 1096"/>
                <a:gd name="connsiteX8" fmla="*/ 0 w 47232"/>
                <a:gd name="connsiteY8" fmla="*/ 0 h 1096"/>
                <a:gd name="connsiteX9" fmla="*/ 6642 w 47232"/>
                <a:gd name="connsiteY9" fmla="*/ 0 h 1096"/>
                <a:gd name="connsiteX10" fmla="*/ 6642 w 47232"/>
                <a:gd name="connsiteY10" fmla="*/ 0 h 1096"/>
                <a:gd name="connsiteX11" fmla="*/ 13284 w 47232"/>
                <a:gd name="connsiteY11" fmla="*/ 0 h 1096"/>
                <a:gd name="connsiteX12" fmla="*/ 13284 w 47232"/>
                <a:gd name="connsiteY12" fmla="*/ 0 h 1096"/>
                <a:gd name="connsiteX13" fmla="*/ 26568 w 47232"/>
                <a:gd name="connsiteY13" fmla="*/ 0 h 1096"/>
                <a:gd name="connsiteX14" fmla="*/ 30258 w 47232"/>
                <a:gd name="connsiteY14" fmla="*/ 0 h 1096"/>
                <a:gd name="connsiteX15" fmla="*/ 39852 w 47232"/>
                <a:gd name="connsiteY15" fmla="*/ 0 h 1096"/>
                <a:gd name="connsiteX16" fmla="*/ 47232 w 47232"/>
                <a:gd name="connsiteY16" fmla="*/ 0 h 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232" h="1096">
                  <a:moveTo>
                    <a:pt x="44280" y="0"/>
                  </a:moveTo>
                  <a:lnTo>
                    <a:pt x="39852" y="0"/>
                  </a:lnTo>
                  <a:lnTo>
                    <a:pt x="26568" y="0"/>
                  </a:lnTo>
                  <a:cubicBezTo>
                    <a:pt x="22258" y="1462"/>
                    <a:pt x="17594" y="1462"/>
                    <a:pt x="13284" y="0"/>
                  </a:cubicBezTo>
                  <a:lnTo>
                    <a:pt x="13284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4487" y="731"/>
                    <a:pt x="2155" y="731"/>
                    <a:pt x="0" y="0"/>
                  </a:cubicBezTo>
                  <a:lnTo>
                    <a:pt x="0" y="0"/>
                  </a:lnTo>
                  <a:cubicBezTo>
                    <a:pt x="2155" y="731"/>
                    <a:pt x="4487" y="731"/>
                    <a:pt x="6642" y="0"/>
                  </a:cubicBezTo>
                  <a:lnTo>
                    <a:pt x="6642" y="0"/>
                  </a:lnTo>
                  <a:lnTo>
                    <a:pt x="13284" y="0"/>
                  </a:lnTo>
                  <a:lnTo>
                    <a:pt x="13284" y="0"/>
                  </a:lnTo>
                  <a:cubicBezTo>
                    <a:pt x="17646" y="1094"/>
                    <a:pt x="22206" y="1094"/>
                    <a:pt x="26568" y="0"/>
                  </a:cubicBezTo>
                  <a:lnTo>
                    <a:pt x="30258" y="0"/>
                  </a:lnTo>
                  <a:lnTo>
                    <a:pt x="39852" y="0"/>
                  </a:lnTo>
                  <a:cubicBezTo>
                    <a:pt x="42280" y="567"/>
                    <a:pt x="44804" y="567"/>
                    <a:pt x="4723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id="{57ADF72A-3F33-4380-B628-1BE550C1B047}"/>
                </a:ext>
              </a:extLst>
            </p:cNvPr>
            <p:cNvSpPr/>
            <p:nvPr/>
          </p:nvSpPr>
          <p:spPr>
            <a:xfrm>
              <a:off x="10193592" y="3745794"/>
              <a:ext cx="102582" cy="2144"/>
            </a:xfrm>
            <a:custGeom>
              <a:avLst/>
              <a:gdLst>
                <a:gd name="connsiteX0" fmla="*/ 63468 w 102582"/>
                <a:gd name="connsiteY0" fmla="*/ 1046 h 2144"/>
                <a:gd name="connsiteX1" fmla="*/ 59778 w 102582"/>
                <a:gd name="connsiteY1" fmla="*/ 1046 h 2144"/>
                <a:gd name="connsiteX2" fmla="*/ 54612 w 102582"/>
                <a:gd name="connsiteY2" fmla="*/ 1046 h 2144"/>
                <a:gd name="connsiteX3" fmla="*/ 47232 w 102582"/>
                <a:gd name="connsiteY3" fmla="*/ 1046 h 2144"/>
                <a:gd name="connsiteX4" fmla="*/ 42066 w 102582"/>
                <a:gd name="connsiteY4" fmla="*/ 1046 h 2144"/>
                <a:gd name="connsiteX5" fmla="*/ 33210 w 102582"/>
                <a:gd name="connsiteY5" fmla="*/ 1046 h 2144"/>
                <a:gd name="connsiteX6" fmla="*/ 26568 w 102582"/>
                <a:gd name="connsiteY6" fmla="*/ 1046 h 2144"/>
                <a:gd name="connsiteX7" fmla="*/ 22140 w 102582"/>
                <a:gd name="connsiteY7" fmla="*/ 1046 h 2144"/>
                <a:gd name="connsiteX8" fmla="*/ 16974 w 102582"/>
                <a:gd name="connsiteY8" fmla="*/ 1046 h 2144"/>
                <a:gd name="connsiteX9" fmla="*/ 9594 w 102582"/>
                <a:gd name="connsiteY9" fmla="*/ 1046 h 2144"/>
                <a:gd name="connsiteX10" fmla="*/ 9594 w 102582"/>
                <a:gd name="connsiteY10" fmla="*/ 1046 h 2144"/>
                <a:gd name="connsiteX11" fmla="*/ 0 w 102582"/>
                <a:gd name="connsiteY11" fmla="*/ 1046 h 2144"/>
                <a:gd name="connsiteX12" fmla="*/ 0 w 102582"/>
                <a:gd name="connsiteY12" fmla="*/ 1046 h 2144"/>
                <a:gd name="connsiteX13" fmla="*/ 10332 w 102582"/>
                <a:gd name="connsiteY13" fmla="*/ 1046 h 2144"/>
                <a:gd name="connsiteX14" fmla="*/ 10332 w 102582"/>
                <a:gd name="connsiteY14" fmla="*/ 1046 h 2144"/>
                <a:gd name="connsiteX15" fmla="*/ 16974 w 102582"/>
                <a:gd name="connsiteY15" fmla="*/ 1046 h 2144"/>
                <a:gd name="connsiteX16" fmla="*/ 21402 w 102582"/>
                <a:gd name="connsiteY16" fmla="*/ 1046 h 2144"/>
                <a:gd name="connsiteX17" fmla="*/ 26568 w 102582"/>
                <a:gd name="connsiteY17" fmla="*/ 1046 h 2144"/>
                <a:gd name="connsiteX18" fmla="*/ 33948 w 102582"/>
                <a:gd name="connsiteY18" fmla="*/ 1046 h 2144"/>
                <a:gd name="connsiteX19" fmla="*/ 42066 w 102582"/>
                <a:gd name="connsiteY19" fmla="*/ 1046 h 2144"/>
                <a:gd name="connsiteX20" fmla="*/ 46494 w 102582"/>
                <a:gd name="connsiteY20" fmla="*/ 1046 h 2144"/>
                <a:gd name="connsiteX21" fmla="*/ 54612 w 102582"/>
                <a:gd name="connsiteY21" fmla="*/ 1046 h 2144"/>
                <a:gd name="connsiteX22" fmla="*/ 59778 w 102582"/>
                <a:gd name="connsiteY22" fmla="*/ 1046 h 2144"/>
                <a:gd name="connsiteX23" fmla="*/ 66420 w 102582"/>
                <a:gd name="connsiteY23" fmla="*/ 1046 h 2144"/>
                <a:gd name="connsiteX24" fmla="*/ 66420 w 102582"/>
                <a:gd name="connsiteY24" fmla="*/ 1046 h 2144"/>
                <a:gd name="connsiteX25" fmla="*/ 73062 w 102582"/>
                <a:gd name="connsiteY25" fmla="*/ 1046 h 2144"/>
                <a:gd name="connsiteX26" fmla="*/ 73062 w 102582"/>
                <a:gd name="connsiteY26" fmla="*/ 1046 h 2144"/>
                <a:gd name="connsiteX27" fmla="*/ 85608 w 102582"/>
                <a:gd name="connsiteY27" fmla="*/ 1046 h 2144"/>
                <a:gd name="connsiteX28" fmla="*/ 85608 w 102582"/>
                <a:gd name="connsiteY28" fmla="*/ 1046 h 2144"/>
                <a:gd name="connsiteX29" fmla="*/ 91512 w 102582"/>
                <a:gd name="connsiteY29" fmla="*/ 1046 h 2144"/>
                <a:gd name="connsiteX30" fmla="*/ 95202 w 102582"/>
                <a:gd name="connsiteY30" fmla="*/ 1046 h 2144"/>
                <a:gd name="connsiteX31" fmla="*/ 102582 w 102582"/>
                <a:gd name="connsiteY31" fmla="*/ 1046 h 2144"/>
                <a:gd name="connsiteX32" fmla="*/ 94464 w 102582"/>
                <a:gd name="connsiteY32" fmla="*/ 1046 h 2144"/>
                <a:gd name="connsiteX33" fmla="*/ 94464 w 102582"/>
                <a:gd name="connsiteY33" fmla="*/ 1046 h 2144"/>
                <a:gd name="connsiteX34" fmla="*/ 87822 w 102582"/>
                <a:gd name="connsiteY34" fmla="*/ 1046 h 2144"/>
                <a:gd name="connsiteX35" fmla="*/ 87822 w 102582"/>
                <a:gd name="connsiteY35" fmla="*/ 1046 h 2144"/>
                <a:gd name="connsiteX36" fmla="*/ 75276 w 102582"/>
                <a:gd name="connsiteY36" fmla="*/ 1046 h 2144"/>
                <a:gd name="connsiteX37" fmla="*/ 75276 w 102582"/>
                <a:gd name="connsiteY37" fmla="*/ 1046 h 2144"/>
                <a:gd name="connsiteX38" fmla="*/ 68634 w 102582"/>
                <a:gd name="connsiteY38" fmla="*/ 1046 h 2144"/>
                <a:gd name="connsiteX39" fmla="*/ 62730 w 102582"/>
                <a:gd name="connsiteY39" fmla="*/ 1046 h 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2582" h="2144">
                  <a:moveTo>
                    <a:pt x="63468" y="1046"/>
                  </a:moveTo>
                  <a:lnTo>
                    <a:pt x="59778" y="1046"/>
                  </a:lnTo>
                  <a:lnTo>
                    <a:pt x="54612" y="1046"/>
                  </a:lnTo>
                  <a:lnTo>
                    <a:pt x="47232" y="1046"/>
                  </a:lnTo>
                  <a:lnTo>
                    <a:pt x="42066" y="1046"/>
                  </a:lnTo>
                  <a:lnTo>
                    <a:pt x="33210" y="1046"/>
                  </a:lnTo>
                  <a:cubicBezTo>
                    <a:pt x="31033" y="449"/>
                    <a:pt x="28745" y="449"/>
                    <a:pt x="26568" y="1046"/>
                  </a:cubicBezTo>
                  <a:lnTo>
                    <a:pt x="22140" y="1046"/>
                  </a:lnTo>
                  <a:lnTo>
                    <a:pt x="16974" y="1046"/>
                  </a:lnTo>
                  <a:lnTo>
                    <a:pt x="9594" y="1046"/>
                  </a:lnTo>
                  <a:lnTo>
                    <a:pt x="9594" y="1046"/>
                  </a:lnTo>
                  <a:cubicBezTo>
                    <a:pt x="6494" y="-83"/>
                    <a:pt x="3100" y="-83"/>
                    <a:pt x="0" y="1046"/>
                  </a:cubicBezTo>
                  <a:lnTo>
                    <a:pt x="0" y="1046"/>
                  </a:lnTo>
                  <a:cubicBezTo>
                    <a:pt x="3306" y="-349"/>
                    <a:pt x="7026" y="-349"/>
                    <a:pt x="10332" y="1046"/>
                  </a:cubicBezTo>
                  <a:lnTo>
                    <a:pt x="10332" y="1046"/>
                  </a:lnTo>
                  <a:lnTo>
                    <a:pt x="16974" y="1046"/>
                  </a:lnTo>
                  <a:lnTo>
                    <a:pt x="21402" y="1046"/>
                  </a:lnTo>
                  <a:lnTo>
                    <a:pt x="26568" y="1046"/>
                  </a:lnTo>
                  <a:lnTo>
                    <a:pt x="33948" y="1046"/>
                  </a:lnTo>
                  <a:lnTo>
                    <a:pt x="42066" y="1046"/>
                  </a:lnTo>
                  <a:lnTo>
                    <a:pt x="46494" y="1046"/>
                  </a:lnTo>
                  <a:lnTo>
                    <a:pt x="54612" y="1046"/>
                  </a:lnTo>
                  <a:lnTo>
                    <a:pt x="59778" y="1046"/>
                  </a:lnTo>
                  <a:cubicBezTo>
                    <a:pt x="61867" y="2098"/>
                    <a:pt x="64331" y="2098"/>
                    <a:pt x="66420" y="1046"/>
                  </a:cubicBezTo>
                  <a:lnTo>
                    <a:pt x="66420" y="1046"/>
                  </a:lnTo>
                  <a:cubicBezTo>
                    <a:pt x="68509" y="-7"/>
                    <a:pt x="70973" y="-7"/>
                    <a:pt x="73062" y="1046"/>
                  </a:cubicBezTo>
                  <a:lnTo>
                    <a:pt x="73062" y="1046"/>
                  </a:lnTo>
                  <a:cubicBezTo>
                    <a:pt x="77114" y="2511"/>
                    <a:pt x="81556" y="2511"/>
                    <a:pt x="85608" y="1046"/>
                  </a:cubicBezTo>
                  <a:lnTo>
                    <a:pt x="85608" y="1046"/>
                  </a:lnTo>
                  <a:lnTo>
                    <a:pt x="91512" y="1046"/>
                  </a:lnTo>
                  <a:lnTo>
                    <a:pt x="95202" y="1046"/>
                  </a:lnTo>
                  <a:lnTo>
                    <a:pt x="102582" y="1046"/>
                  </a:lnTo>
                  <a:cubicBezTo>
                    <a:pt x="99933" y="1846"/>
                    <a:pt x="97113" y="1846"/>
                    <a:pt x="94464" y="1046"/>
                  </a:cubicBezTo>
                  <a:lnTo>
                    <a:pt x="94464" y="1046"/>
                  </a:lnTo>
                  <a:cubicBezTo>
                    <a:pt x="94464" y="1046"/>
                    <a:pt x="90036" y="1046"/>
                    <a:pt x="87822" y="1046"/>
                  </a:cubicBezTo>
                  <a:lnTo>
                    <a:pt x="87822" y="1046"/>
                  </a:lnTo>
                  <a:cubicBezTo>
                    <a:pt x="83770" y="2511"/>
                    <a:pt x="79328" y="2511"/>
                    <a:pt x="75276" y="1046"/>
                  </a:cubicBezTo>
                  <a:lnTo>
                    <a:pt x="75276" y="1046"/>
                  </a:lnTo>
                  <a:cubicBezTo>
                    <a:pt x="73187" y="-7"/>
                    <a:pt x="70723" y="-7"/>
                    <a:pt x="68634" y="1046"/>
                  </a:cubicBezTo>
                  <a:lnTo>
                    <a:pt x="62730" y="104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id="{24EC2633-F002-4B67-9696-24767A19D4CB}"/>
                </a:ext>
              </a:extLst>
            </p:cNvPr>
            <p:cNvSpPr/>
            <p:nvPr/>
          </p:nvSpPr>
          <p:spPr>
            <a:xfrm>
              <a:off x="10182522" y="3741565"/>
              <a:ext cx="106271" cy="1733"/>
            </a:xfrm>
            <a:custGeom>
              <a:avLst/>
              <a:gdLst>
                <a:gd name="connsiteX0" fmla="*/ 19926 w 106271"/>
                <a:gd name="connsiteY0" fmla="*/ 846 h 1733"/>
                <a:gd name="connsiteX1" fmla="*/ 9594 w 106271"/>
                <a:gd name="connsiteY1" fmla="*/ 846 h 1733"/>
                <a:gd name="connsiteX2" fmla="*/ 0 w 106271"/>
                <a:gd name="connsiteY2" fmla="*/ 846 h 1733"/>
                <a:gd name="connsiteX3" fmla="*/ 0 w 106271"/>
                <a:gd name="connsiteY3" fmla="*/ 846 h 1733"/>
                <a:gd name="connsiteX4" fmla="*/ 9594 w 106271"/>
                <a:gd name="connsiteY4" fmla="*/ 846 h 1733"/>
                <a:gd name="connsiteX5" fmla="*/ 45018 w 106271"/>
                <a:gd name="connsiteY5" fmla="*/ 846 h 1733"/>
                <a:gd name="connsiteX6" fmla="*/ 49446 w 106271"/>
                <a:gd name="connsiteY6" fmla="*/ 846 h 1733"/>
                <a:gd name="connsiteX7" fmla="*/ 57564 w 106271"/>
                <a:gd name="connsiteY7" fmla="*/ 846 h 1733"/>
                <a:gd name="connsiteX8" fmla="*/ 62730 w 106271"/>
                <a:gd name="connsiteY8" fmla="*/ 846 h 1733"/>
                <a:gd name="connsiteX9" fmla="*/ 69372 w 106271"/>
                <a:gd name="connsiteY9" fmla="*/ 846 h 1733"/>
                <a:gd name="connsiteX10" fmla="*/ 69372 w 106271"/>
                <a:gd name="connsiteY10" fmla="*/ 846 h 1733"/>
                <a:gd name="connsiteX11" fmla="*/ 76014 w 106271"/>
                <a:gd name="connsiteY11" fmla="*/ 846 h 1733"/>
                <a:gd name="connsiteX12" fmla="*/ 76014 w 106271"/>
                <a:gd name="connsiteY12" fmla="*/ 846 h 1733"/>
                <a:gd name="connsiteX13" fmla="*/ 82656 w 106271"/>
                <a:gd name="connsiteY13" fmla="*/ 846 h 1733"/>
                <a:gd name="connsiteX14" fmla="*/ 88560 w 106271"/>
                <a:gd name="connsiteY14" fmla="*/ 846 h 1733"/>
                <a:gd name="connsiteX15" fmla="*/ 92250 w 106271"/>
                <a:gd name="connsiteY15" fmla="*/ 846 h 1733"/>
                <a:gd name="connsiteX16" fmla="*/ 98892 w 106271"/>
                <a:gd name="connsiteY16" fmla="*/ 846 h 1733"/>
                <a:gd name="connsiteX17" fmla="*/ 98892 w 106271"/>
                <a:gd name="connsiteY17" fmla="*/ 846 h 1733"/>
                <a:gd name="connsiteX18" fmla="*/ 106272 w 106271"/>
                <a:gd name="connsiteY18" fmla="*/ 846 h 1733"/>
                <a:gd name="connsiteX19" fmla="*/ 98892 w 106271"/>
                <a:gd name="connsiteY19" fmla="*/ 846 h 1733"/>
                <a:gd name="connsiteX20" fmla="*/ 95202 w 106271"/>
                <a:gd name="connsiteY20" fmla="*/ 846 h 1733"/>
                <a:gd name="connsiteX21" fmla="*/ 89298 w 106271"/>
                <a:gd name="connsiteY21" fmla="*/ 846 h 1733"/>
                <a:gd name="connsiteX22" fmla="*/ 82656 w 106271"/>
                <a:gd name="connsiteY22" fmla="*/ 846 h 1733"/>
                <a:gd name="connsiteX23" fmla="*/ 82656 w 106271"/>
                <a:gd name="connsiteY23" fmla="*/ 846 h 1733"/>
                <a:gd name="connsiteX24" fmla="*/ 76014 w 106271"/>
                <a:gd name="connsiteY24" fmla="*/ 846 h 1733"/>
                <a:gd name="connsiteX25" fmla="*/ 66420 w 106271"/>
                <a:gd name="connsiteY25" fmla="*/ 846 h 1733"/>
                <a:gd name="connsiteX26" fmla="*/ 61254 w 106271"/>
                <a:gd name="connsiteY26" fmla="*/ 846 h 1733"/>
                <a:gd name="connsiteX27" fmla="*/ 53874 w 106271"/>
                <a:gd name="connsiteY27" fmla="*/ 846 h 1733"/>
                <a:gd name="connsiteX28" fmla="*/ 48708 w 106271"/>
                <a:gd name="connsiteY28" fmla="*/ 846 h 1733"/>
                <a:gd name="connsiteX29" fmla="*/ 44280 w 106271"/>
                <a:gd name="connsiteY29" fmla="*/ 846 h 1733"/>
                <a:gd name="connsiteX30" fmla="*/ 44280 w 106271"/>
                <a:gd name="connsiteY30" fmla="*/ 846 h 1733"/>
                <a:gd name="connsiteX31" fmla="*/ 36900 w 106271"/>
                <a:gd name="connsiteY31" fmla="*/ 846 h 1733"/>
                <a:gd name="connsiteX32" fmla="*/ 32472 w 106271"/>
                <a:gd name="connsiteY32" fmla="*/ 846 h 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6271" h="1733">
                  <a:moveTo>
                    <a:pt x="19926" y="846"/>
                  </a:moveTo>
                  <a:lnTo>
                    <a:pt x="9594" y="846"/>
                  </a:lnTo>
                  <a:cubicBezTo>
                    <a:pt x="6495" y="-282"/>
                    <a:pt x="3098" y="-282"/>
                    <a:pt x="0" y="846"/>
                  </a:cubicBezTo>
                  <a:lnTo>
                    <a:pt x="0" y="846"/>
                  </a:lnTo>
                  <a:cubicBezTo>
                    <a:pt x="3099" y="-282"/>
                    <a:pt x="6496" y="-282"/>
                    <a:pt x="9594" y="846"/>
                  </a:cubicBezTo>
                  <a:lnTo>
                    <a:pt x="45018" y="846"/>
                  </a:lnTo>
                  <a:lnTo>
                    <a:pt x="49446" y="846"/>
                  </a:lnTo>
                  <a:lnTo>
                    <a:pt x="57564" y="846"/>
                  </a:lnTo>
                  <a:lnTo>
                    <a:pt x="62730" y="846"/>
                  </a:lnTo>
                  <a:cubicBezTo>
                    <a:pt x="64885" y="1578"/>
                    <a:pt x="67217" y="1578"/>
                    <a:pt x="69372" y="846"/>
                  </a:cubicBezTo>
                  <a:lnTo>
                    <a:pt x="69372" y="846"/>
                  </a:lnTo>
                  <a:lnTo>
                    <a:pt x="76014" y="846"/>
                  </a:lnTo>
                  <a:lnTo>
                    <a:pt x="76014" y="846"/>
                  </a:lnTo>
                  <a:lnTo>
                    <a:pt x="82656" y="846"/>
                  </a:lnTo>
                  <a:lnTo>
                    <a:pt x="88560" y="846"/>
                  </a:lnTo>
                  <a:lnTo>
                    <a:pt x="92250" y="846"/>
                  </a:lnTo>
                  <a:cubicBezTo>
                    <a:pt x="92250" y="846"/>
                    <a:pt x="92250" y="846"/>
                    <a:pt x="98892" y="846"/>
                  </a:cubicBezTo>
                  <a:lnTo>
                    <a:pt x="98892" y="846"/>
                  </a:lnTo>
                  <a:cubicBezTo>
                    <a:pt x="101283" y="1691"/>
                    <a:pt x="103881" y="1691"/>
                    <a:pt x="106272" y="846"/>
                  </a:cubicBezTo>
                  <a:cubicBezTo>
                    <a:pt x="103955" y="2029"/>
                    <a:pt x="101209" y="2029"/>
                    <a:pt x="98892" y="846"/>
                  </a:cubicBezTo>
                  <a:lnTo>
                    <a:pt x="95202" y="846"/>
                  </a:lnTo>
                  <a:cubicBezTo>
                    <a:pt x="93268" y="1381"/>
                    <a:pt x="91232" y="1381"/>
                    <a:pt x="89298" y="846"/>
                  </a:cubicBezTo>
                  <a:lnTo>
                    <a:pt x="82656" y="846"/>
                  </a:lnTo>
                  <a:lnTo>
                    <a:pt x="82656" y="846"/>
                  </a:lnTo>
                  <a:cubicBezTo>
                    <a:pt x="80501" y="115"/>
                    <a:pt x="78169" y="115"/>
                    <a:pt x="76014" y="846"/>
                  </a:cubicBezTo>
                  <a:lnTo>
                    <a:pt x="66420" y="846"/>
                  </a:lnTo>
                  <a:lnTo>
                    <a:pt x="61254" y="846"/>
                  </a:lnTo>
                  <a:lnTo>
                    <a:pt x="53874" y="846"/>
                  </a:lnTo>
                  <a:lnTo>
                    <a:pt x="48708" y="846"/>
                  </a:lnTo>
                  <a:lnTo>
                    <a:pt x="44280" y="846"/>
                  </a:lnTo>
                  <a:lnTo>
                    <a:pt x="44280" y="846"/>
                  </a:lnTo>
                  <a:lnTo>
                    <a:pt x="36900" y="846"/>
                  </a:lnTo>
                  <a:lnTo>
                    <a:pt x="32472" y="84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id="{00B27901-AC93-4ED2-B644-D915DC431C3E}"/>
                </a:ext>
              </a:extLst>
            </p:cNvPr>
            <p:cNvSpPr/>
            <p:nvPr/>
          </p:nvSpPr>
          <p:spPr>
            <a:xfrm>
              <a:off x="10179570" y="3753081"/>
              <a:ext cx="106271" cy="2537"/>
            </a:xfrm>
            <a:custGeom>
              <a:avLst/>
              <a:gdLst>
                <a:gd name="connsiteX0" fmla="*/ 16974 w 106271"/>
                <a:gd name="connsiteY0" fmla="*/ 1139 h 2537"/>
                <a:gd name="connsiteX1" fmla="*/ 9594 w 106271"/>
                <a:gd name="connsiteY1" fmla="*/ 1139 h 2537"/>
                <a:gd name="connsiteX2" fmla="*/ 9594 w 106271"/>
                <a:gd name="connsiteY2" fmla="*/ 1139 h 2537"/>
                <a:gd name="connsiteX3" fmla="*/ 0 w 106271"/>
                <a:gd name="connsiteY3" fmla="*/ 1139 h 2537"/>
                <a:gd name="connsiteX4" fmla="*/ 0 w 106271"/>
                <a:gd name="connsiteY4" fmla="*/ 1139 h 2537"/>
                <a:gd name="connsiteX5" fmla="*/ 10332 w 106271"/>
                <a:gd name="connsiteY5" fmla="*/ 1139 h 2537"/>
                <a:gd name="connsiteX6" fmla="*/ 14022 w 106271"/>
                <a:gd name="connsiteY6" fmla="*/ 1139 h 2537"/>
                <a:gd name="connsiteX7" fmla="*/ 20664 w 106271"/>
                <a:gd name="connsiteY7" fmla="*/ 1139 h 2537"/>
                <a:gd name="connsiteX8" fmla="*/ 25830 w 106271"/>
                <a:gd name="connsiteY8" fmla="*/ 1139 h 2537"/>
                <a:gd name="connsiteX9" fmla="*/ 30258 w 106271"/>
                <a:gd name="connsiteY9" fmla="*/ 1139 h 2537"/>
                <a:gd name="connsiteX10" fmla="*/ 37638 w 106271"/>
                <a:gd name="connsiteY10" fmla="*/ 1139 h 2537"/>
                <a:gd name="connsiteX11" fmla="*/ 37638 w 106271"/>
                <a:gd name="connsiteY11" fmla="*/ 1139 h 2537"/>
                <a:gd name="connsiteX12" fmla="*/ 42066 w 106271"/>
                <a:gd name="connsiteY12" fmla="*/ 1139 h 2537"/>
                <a:gd name="connsiteX13" fmla="*/ 46494 w 106271"/>
                <a:gd name="connsiteY13" fmla="*/ 1139 h 2537"/>
                <a:gd name="connsiteX14" fmla="*/ 54612 w 106271"/>
                <a:gd name="connsiteY14" fmla="*/ 1139 h 2537"/>
                <a:gd name="connsiteX15" fmla="*/ 59778 w 106271"/>
                <a:gd name="connsiteY15" fmla="*/ 1139 h 2537"/>
                <a:gd name="connsiteX16" fmla="*/ 66420 w 106271"/>
                <a:gd name="connsiteY16" fmla="*/ 1139 h 2537"/>
                <a:gd name="connsiteX17" fmla="*/ 66420 w 106271"/>
                <a:gd name="connsiteY17" fmla="*/ 1139 h 2537"/>
                <a:gd name="connsiteX18" fmla="*/ 73062 w 106271"/>
                <a:gd name="connsiteY18" fmla="*/ 1139 h 2537"/>
                <a:gd name="connsiteX19" fmla="*/ 76752 w 106271"/>
                <a:gd name="connsiteY19" fmla="*/ 1139 h 2537"/>
                <a:gd name="connsiteX20" fmla="*/ 89298 w 106271"/>
                <a:gd name="connsiteY20" fmla="*/ 1139 h 2537"/>
                <a:gd name="connsiteX21" fmla="*/ 92988 w 106271"/>
                <a:gd name="connsiteY21" fmla="*/ 1139 h 2537"/>
                <a:gd name="connsiteX22" fmla="*/ 98892 w 106271"/>
                <a:gd name="connsiteY22" fmla="*/ 1139 h 2537"/>
                <a:gd name="connsiteX23" fmla="*/ 98892 w 106271"/>
                <a:gd name="connsiteY23" fmla="*/ 1139 h 2537"/>
                <a:gd name="connsiteX24" fmla="*/ 106272 w 106271"/>
                <a:gd name="connsiteY24" fmla="*/ 1139 h 2537"/>
                <a:gd name="connsiteX25" fmla="*/ 98892 w 106271"/>
                <a:gd name="connsiteY25" fmla="*/ 1139 h 2537"/>
                <a:gd name="connsiteX26" fmla="*/ 98892 w 106271"/>
                <a:gd name="connsiteY26" fmla="*/ 1139 h 2537"/>
                <a:gd name="connsiteX27" fmla="*/ 92250 w 106271"/>
                <a:gd name="connsiteY27" fmla="*/ 1139 h 2537"/>
                <a:gd name="connsiteX28" fmla="*/ 88560 w 106271"/>
                <a:gd name="connsiteY28" fmla="*/ 1139 h 2537"/>
                <a:gd name="connsiteX29" fmla="*/ 76014 w 106271"/>
                <a:gd name="connsiteY29" fmla="*/ 1139 h 2537"/>
                <a:gd name="connsiteX30" fmla="*/ 72324 w 106271"/>
                <a:gd name="connsiteY30" fmla="*/ 1139 h 2537"/>
                <a:gd name="connsiteX31" fmla="*/ 65682 w 106271"/>
                <a:gd name="connsiteY31" fmla="*/ 1139 h 2537"/>
                <a:gd name="connsiteX32" fmla="*/ 56088 w 106271"/>
                <a:gd name="connsiteY32" fmla="*/ 1139 h 2537"/>
                <a:gd name="connsiteX33" fmla="*/ 50922 w 106271"/>
                <a:gd name="connsiteY33" fmla="*/ 1139 h 2537"/>
                <a:gd name="connsiteX34" fmla="*/ 43542 w 106271"/>
                <a:gd name="connsiteY34" fmla="*/ 1139 h 2537"/>
                <a:gd name="connsiteX35" fmla="*/ 38376 w 106271"/>
                <a:gd name="connsiteY35" fmla="*/ 1139 h 2537"/>
                <a:gd name="connsiteX36" fmla="*/ 33948 w 106271"/>
                <a:gd name="connsiteY36" fmla="*/ 1139 h 2537"/>
                <a:gd name="connsiteX37" fmla="*/ 29520 w 106271"/>
                <a:gd name="connsiteY37" fmla="*/ 1139 h 2537"/>
                <a:gd name="connsiteX38" fmla="*/ 18450 w 106271"/>
                <a:gd name="connsiteY38" fmla="*/ 1139 h 2537"/>
                <a:gd name="connsiteX39" fmla="*/ 16974 w 106271"/>
                <a:gd name="connsiteY39" fmla="*/ 1139 h 2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6271" h="2537">
                  <a:moveTo>
                    <a:pt x="16974" y="1139"/>
                  </a:moveTo>
                  <a:lnTo>
                    <a:pt x="9594" y="1139"/>
                  </a:lnTo>
                  <a:lnTo>
                    <a:pt x="9594" y="1139"/>
                  </a:lnTo>
                  <a:cubicBezTo>
                    <a:pt x="6562" y="-319"/>
                    <a:pt x="3032" y="-319"/>
                    <a:pt x="0" y="1139"/>
                  </a:cubicBezTo>
                  <a:lnTo>
                    <a:pt x="0" y="1139"/>
                  </a:lnTo>
                  <a:cubicBezTo>
                    <a:pt x="3303" y="-256"/>
                    <a:pt x="7029" y="-256"/>
                    <a:pt x="10332" y="1139"/>
                  </a:cubicBezTo>
                  <a:lnTo>
                    <a:pt x="14022" y="1139"/>
                  </a:lnTo>
                  <a:lnTo>
                    <a:pt x="20664" y="1139"/>
                  </a:lnTo>
                  <a:lnTo>
                    <a:pt x="25830" y="1139"/>
                  </a:lnTo>
                  <a:lnTo>
                    <a:pt x="30258" y="1139"/>
                  </a:lnTo>
                  <a:lnTo>
                    <a:pt x="37638" y="1139"/>
                  </a:lnTo>
                  <a:lnTo>
                    <a:pt x="37638" y="1139"/>
                  </a:lnTo>
                  <a:cubicBezTo>
                    <a:pt x="39011" y="1930"/>
                    <a:pt x="40693" y="1930"/>
                    <a:pt x="42066" y="1139"/>
                  </a:cubicBezTo>
                  <a:lnTo>
                    <a:pt x="46494" y="1139"/>
                  </a:lnTo>
                  <a:lnTo>
                    <a:pt x="54612" y="1139"/>
                  </a:lnTo>
                  <a:lnTo>
                    <a:pt x="59778" y="1139"/>
                  </a:lnTo>
                  <a:cubicBezTo>
                    <a:pt x="61933" y="1870"/>
                    <a:pt x="64265" y="1870"/>
                    <a:pt x="66420" y="1139"/>
                  </a:cubicBezTo>
                  <a:lnTo>
                    <a:pt x="66420" y="1139"/>
                  </a:lnTo>
                  <a:cubicBezTo>
                    <a:pt x="68509" y="86"/>
                    <a:pt x="70973" y="86"/>
                    <a:pt x="73062" y="1139"/>
                  </a:cubicBezTo>
                  <a:lnTo>
                    <a:pt x="76752" y="1139"/>
                  </a:lnTo>
                  <a:cubicBezTo>
                    <a:pt x="80804" y="2604"/>
                    <a:pt x="85246" y="2604"/>
                    <a:pt x="89298" y="1139"/>
                  </a:cubicBezTo>
                  <a:lnTo>
                    <a:pt x="92988" y="1139"/>
                  </a:lnTo>
                  <a:cubicBezTo>
                    <a:pt x="94885" y="398"/>
                    <a:pt x="96995" y="398"/>
                    <a:pt x="98892" y="1139"/>
                  </a:cubicBezTo>
                  <a:lnTo>
                    <a:pt x="98892" y="1139"/>
                  </a:lnTo>
                  <a:lnTo>
                    <a:pt x="106272" y="1139"/>
                  </a:lnTo>
                  <a:cubicBezTo>
                    <a:pt x="103955" y="2322"/>
                    <a:pt x="101209" y="2322"/>
                    <a:pt x="98892" y="1139"/>
                  </a:cubicBezTo>
                  <a:lnTo>
                    <a:pt x="98892" y="1139"/>
                  </a:lnTo>
                  <a:cubicBezTo>
                    <a:pt x="98892" y="1139"/>
                    <a:pt x="94464" y="1139"/>
                    <a:pt x="92250" y="1139"/>
                  </a:cubicBezTo>
                  <a:lnTo>
                    <a:pt x="88560" y="1139"/>
                  </a:lnTo>
                  <a:cubicBezTo>
                    <a:pt x="84590" y="3004"/>
                    <a:pt x="79984" y="3004"/>
                    <a:pt x="76014" y="1139"/>
                  </a:cubicBezTo>
                  <a:lnTo>
                    <a:pt x="72324" y="1139"/>
                  </a:lnTo>
                  <a:cubicBezTo>
                    <a:pt x="72324" y="1139"/>
                    <a:pt x="67896" y="1139"/>
                    <a:pt x="65682" y="1139"/>
                  </a:cubicBezTo>
                  <a:lnTo>
                    <a:pt x="56088" y="1139"/>
                  </a:lnTo>
                  <a:lnTo>
                    <a:pt x="50922" y="1139"/>
                  </a:lnTo>
                  <a:lnTo>
                    <a:pt x="43542" y="1139"/>
                  </a:lnTo>
                  <a:lnTo>
                    <a:pt x="38376" y="1139"/>
                  </a:lnTo>
                  <a:lnTo>
                    <a:pt x="33948" y="1139"/>
                  </a:lnTo>
                  <a:lnTo>
                    <a:pt x="29520" y="1139"/>
                  </a:lnTo>
                  <a:cubicBezTo>
                    <a:pt x="25985" y="-380"/>
                    <a:pt x="21985" y="-380"/>
                    <a:pt x="18450" y="1139"/>
                  </a:cubicBezTo>
                  <a:lnTo>
                    <a:pt x="16974" y="113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id="{F8246C25-FF71-4EAB-BA28-9AE760D8EB35}"/>
                </a:ext>
              </a:extLst>
            </p:cNvPr>
            <p:cNvSpPr/>
            <p:nvPr/>
          </p:nvSpPr>
          <p:spPr>
            <a:xfrm>
              <a:off x="10179570" y="3746691"/>
              <a:ext cx="25091" cy="886"/>
            </a:xfrm>
            <a:custGeom>
              <a:avLst/>
              <a:gdLst>
                <a:gd name="connsiteX0" fmla="*/ 16974 w 25091"/>
                <a:gd name="connsiteY0" fmla="*/ 886 h 886"/>
                <a:gd name="connsiteX1" fmla="*/ 10332 w 25091"/>
                <a:gd name="connsiteY1" fmla="*/ 886 h 886"/>
                <a:gd name="connsiteX2" fmla="*/ 10332 w 25091"/>
                <a:gd name="connsiteY2" fmla="*/ 886 h 886"/>
                <a:gd name="connsiteX3" fmla="*/ 0 w 25091"/>
                <a:gd name="connsiteY3" fmla="*/ 886 h 886"/>
                <a:gd name="connsiteX4" fmla="*/ 0 w 25091"/>
                <a:gd name="connsiteY4" fmla="*/ 886 h 886"/>
                <a:gd name="connsiteX5" fmla="*/ 10332 w 25091"/>
                <a:gd name="connsiteY5" fmla="*/ 886 h 886"/>
                <a:gd name="connsiteX6" fmla="*/ 25092 w 25091"/>
                <a:gd name="connsiteY6" fmla="*/ 886 h 886"/>
                <a:gd name="connsiteX7" fmla="*/ 19926 w 25091"/>
                <a:gd name="connsiteY7" fmla="*/ 886 h 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91" h="886">
                  <a:moveTo>
                    <a:pt x="16974" y="886"/>
                  </a:moveTo>
                  <a:lnTo>
                    <a:pt x="10332" y="886"/>
                  </a:lnTo>
                  <a:lnTo>
                    <a:pt x="10332" y="886"/>
                  </a:lnTo>
                  <a:cubicBezTo>
                    <a:pt x="6980" y="-239"/>
                    <a:pt x="3352" y="-239"/>
                    <a:pt x="0" y="886"/>
                  </a:cubicBezTo>
                  <a:lnTo>
                    <a:pt x="0" y="886"/>
                  </a:lnTo>
                  <a:cubicBezTo>
                    <a:pt x="3342" y="-295"/>
                    <a:pt x="6990" y="-295"/>
                    <a:pt x="10332" y="886"/>
                  </a:cubicBezTo>
                  <a:lnTo>
                    <a:pt x="25092" y="886"/>
                  </a:lnTo>
                  <a:lnTo>
                    <a:pt x="19926" y="8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id="{7D21383A-739E-405C-B09F-86090ADFAF06}"/>
                </a:ext>
              </a:extLst>
            </p:cNvPr>
            <p:cNvSpPr/>
            <p:nvPr/>
          </p:nvSpPr>
          <p:spPr>
            <a:xfrm>
              <a:off x="10212780" y="3740198"/>
              <a:ext cx="5903" cy="790"/>
            </a:xfrm>
            <a:custGeom>
              <a:avLst/>
              <a:gdLst>
                <a:gd name="connsiteX0" fmla="*/ 0 w 5903"/>
                <a:gd name="connsiteY0" fmla="*/ 0 h 790"/>
                <a:gd name="connsiteX1" fmla="*/ 0 w 5903"/>
                <a:gd name="connsiteY1" fmla="*/ 0 h 790"/>
                <a:gd name="connsiteX2" fmla="*/ 5904 w 5903"/>
                <a:gd name="connsiteY2" fmla="*/ 0 h 790"/>
                <a:gd name="connsiteX3" fmla="*/ 1476 w 5903"/>
                <a:gd name="connsiteY3" fmla="*/ 0 h 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90">
                  <a:moveTo>
                    <a:pt x="0" y="0"/>
                  </a:moveTo>
                  <a:lnTo>
                    <a:pt x="0" y="0"/>
                  </a:lnTo>
                  <a:cubicBezTo>
                    <a:pt x="1830" y="1055"/>
                    <a:pt x="4074" y="1055"/>
                    <a:pt x="5904" y="0"/>
                  </a:cubicBezTo>
                  <a:cubicBezTo>
                    <a:pt x="5904" y="0"/>
                    <a:pt x="5904" y="0"/>
                    <a:pt x="147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id="{442611CE-1C47-4351-9C1E-DC8A249B2266}"/>
                </a:ext>
              </a:extLst>
            </p:cNvPr>
            <p:cNvSpPr/>
            <p:nvPr/>
          </p:nvSpPr>
          <p:spPr>
            <a:xfrm>
              <a:off x="10265178" y="3755104"/>
              <a:ext cx="45017" cy="1182"/>
            </a:xfrm>
            <a:custGeom>
              <a:avLst/>
              <a:gdLst>
                <a:gd name="connsiteX0" fmla="*/ 23616 w 45017"/>
                <a:gd name="connsiteY0" fmla="*/ 591 h 1182"/>
                <a:gd name="connsiteX1" fmla="*/ 19926 w 45017"/>
                <a:gd name="connsiteY1" fmla="*/ 591 h 1182"/>
                <a:gd name="connsiteX2" fmla="*/ 14022 w 45017"/>
                <a:gd name="connsiteY2" fmla="*/ 591 h 1182"/>
                <a:gd name="connsiteX3" fmla="*/ 5166 w 45017"/>
                <a:gd name="connsiteY3" fmla="*/ 591 h 1182"/>
                <a:gd name="connsiteX4" fmla="*/ 0 w 45017"/>
                <a:gd name="connsiteY4" fmla="*/ 591 h 1182"/>
                <a:gd name="connsiteX5" fmla="*/ 0 w 45017"/>
                <a:gd name="connsiteY5" fmla="*/ 591 h 1182"/>
                <a:gd name="connsiteX6" fmla="*/ 5166 w 45017"/>
                <a:gd name="connsiteY6" fmla="*/ 591 h 1182"/>
                <a:gd name="connsiteX7" fmla="*/ 12546 w 45017"/>
                <a:gd name="connsiteY7" fmla="*/ 591 h 1182"/>
                <a:gd name="connsiteX8" fmla="*/ 17712 w 45017"/>
                <a:gd name="connsiteY8" fmla="*/ 591 h 1182"/>
                <a:gd name="connsiteX9" fmla="*/ 27306 w 45017"/>
                <a:gd name="connsiteY9" fmla="*/ 591 h 1182"/>
                <a:gd name="connsiteX10" fmla="*/ 34686 w 45017"/>
                <a:gd name="connsiteY10" fmla="*/ 591 h 1182"/>
                <a:gd name="connsiteX11" fmla="*/ 38376 w 45017"/>
                <a:gd name="connsiteY11" fmla="*/ 591 h 1182"/>
                <a:gd name="connsiteX12" fmla="*/ 45018 w 45017"/>
                <a:gd name="connsiteY12" fmla="*/ 591 h 1182"/>
                <a:gd name="connsiteX13" fmla="*/ 37638 w 45017"/>
                <a:gd name="connsiteY13" fmla="*/ 591 h 1182"/>
                <a:gd name="connsiteX14" fmla="*/ 37638 w 45017"/>
                <a:gd name="connsiteY14" fmla="*/ 591 h 1182"/>
                <a:gd name="connsiteX15" fmla="*/ 30996 w 45017"/>
                <a:gd name="connsiteY15" fmla="*/ 591 h 1182"/>
                <a:gd name="connsiteX16" fmla="*/ 25092 w 45017"/>
                <a:gd name="connsiteY16" fmla="*/ 591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017" h="1182">
                  <a:moveTo>
                    <a:pt x="23616" y="591"/>
                  </a:moveTo>
                  <a:lnTo>
                    <a:pt x="19926" y="591"/>
                  </a:lnTo>
                  <a:lnTo>
                    <a:pt x="14022" y="591"/>
                  </a:lnTo>
                  <a:lnTo>
                    <a:pt x="5166" y="591"/>
                  </a:lnTo>
                  <a:lnTo>
                    <a:pt x="0" y="591"/>
                  </a:lnTo>
                  <a:lnTo>
                    <a:pt x="0" y="591"/>
                  </a:lnTo>
                  <a:lnTo>
                    <a:pt x="5166" y="591"/>
                  </a:lnTo>
                  <a:lnTo>
                    <a:pt x="12546" y="591"/>
                  </a:lnTo>
                  <a:lnTo>
                    <a:pt x="17712" y="591"/>
                  </a:lnTo>
                  <a:lnTo>
                    <a:pt x="27306" y="591"/>
                  </a:lnTo>
                  <a:cubicBezTo>
                    <a:pt x="29705" y="-197"/>
                    <a:pt x="32288" y="-197"/>
                    <a:pt x="34686" y="591"/>
                  </a:cubicBezTo>
                  <a:lnTo>
                    <a:pt x="38376" y="591"/>
                  </a:lnTo>
                  <a:lnTo>
                    <a:pt x="45018" y="591"/>
                  </a:lnTo>
                  <a:cubicBezTo>
                    <a:pt x="42619" y="1379"/>
                    <a:pt x="40036" y="1379"/>
                    <a:pt x="37638" y="591"/>
                  </a:cubicBezTo>
                  <a:lnTo>
                    <a:pt x="37638" y="591"/>
                  </a:lnTo>
                  <a:lnTo>
                    <a:pt x="30996" y="591"/>
                  </a:lnTo>
                  <a:lnTo>
                    <a:pt x="25092" y="591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id="{621F0D77-C1A9-4D72-B4CC-D114EE4582D4}"/>
                </a:ext>
              </a:extLst>
            </p:cNvPr>
            <p:cNvSpPr/>
            <p:nvPr/>
          </p:nvSpPr>
          <p:spPr>
            <a:xfrm>
              <a:off x="10275509" y="3740198"/>
              <a:ext cx="26568" cy="633"/>
            </a:xfrm>
            <a:custGeom>
              <a:avLst/>
              <a:gdLst>
                <a:gd name="connsiteX0" fmla="*/ 0 w 26568"/>
                <a:gd name="connsiteY0" fmla="*/ 0 h 633"/>
                <a:gd name="connsiteX1" fmla="*/ 0 w 26568"/>
                <a:gd name="connsiteY1" fmla="*/ 0 h 633"/>
                <a:gd name="connsiteX2" fmla="*/ 5904 w 26568"/>
                <a:gd name="connsiteY2" fmla="*/ 0 h 633"/>
                <a:gd name="connsiteX3" fmla="*/ 19188 w 26568"/>
                <a:gd name="connsiteY3" fmla="*/ 0 h 633"/>
                <a:gd name="connsiteX4" fmla="*/ 26568 w 26568"/>
                <a:gd name="connsiteY4" fmla="*/ 0 h 633"/>
                <a:gd name="connsiteX5" fmla="*/ 19188 w 26568"/>
                <a:gd name="connsiteY5" fmla="*/ 0 h 633"/>
                <a:gd name="connsiteX6" fmla="*/ 9594 w 26568"/>
                <a:gd name="connsiteY6" fmla="*/ 0 h 633"/>
                <a:gd name="connsiteX7" fmla="*/ 9594 w 26568"/>
                <a:gd name="connsiteY7" fmla="*/ 0 h 633"/>
                <a:gd name="connsiteX8" fmla="*/ 3690 w 26568"/>
                <a:gd name="connsiteY8" fmla="*/ 0 h 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68" h="633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19188" y="0"/>
                  </a:lnTo>
                  <a:lnTo>
                    <a:pt x="26568" y="0"/>
                  </a:lnTo>
                  <a:cubicBezTo>
                    <a:pt x="24177" y="844"/>
                    <a:pt x="21579" y="844"/>
                    <a:pt x="19188" y="0"/>
                  </a:cubicBezTo>
                  <a:lnTo>
                    <a:pt x="9594" y="0"/>
                  </a:lnTo>
                  <a:lnTo>
                    <a:pt x="9594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id="{FFC6D157-D445-400D-94DF-3205D92F50CC}"/>
                </a:ext>
              </a:extLst>
            </p:cNvPr>
            <p:cNvSpPr/>
            <p:nvPr/>
          </p:nvSpPr>
          <p:spPr>
            <a:xfrm>
              <a:off x="10175142" y="3753373"/>
              <a:ext cx="62730" cy="846"/>
            </a:xfrm>
            <a:custGeom>
              <a:avLst/>
              <a:gdLst>
                <a:gd name="connsiteX0" fmla="*/ 21402 w 62730"/>
                <a:gd name="connsiteY0" fmla="*/ 846 h 846"/>
                <a:gd name="connsiteX1" fmla="*/ 9594 w 62730"/>
                <a:gd name="connsiteY1" fmla="*/ 846 h 846"/>
                <a:gd name="connsiteX2" fmla="*/ 0 w 62730"/>
                <a:gd name="connsiteY2" fmla="*/ 846 h 846"/>
                <a:gd name="connsiteX3" fmla="*/ 0 w 62730"/>
                <a:gd name="connsiteY3" fmla="*/ 846 h 846"/>
                <a:gd name="connsiteX4" fmla="*/ 9594 w 62730"/>
                <a:gd name="connsiteY4" fmla="*/ 846 h 846"/>
                <a:gd name="connsiteX5" fmla="*/ 13284 w 62730"/>
                <a:gd name="connsiteY5" fmla="*/ 846 h 846"/>
                <a:gd name="connsiteX6" fmla="*/ 20664 w 62730"/>
                <a:gd name="connsiteY6" fmla="*/ 846 h 846"/>
                <a:gd name="connsiteX7" fmla="*/ 25092 w 62730"/>
                <a:gd name="connsiteY7" fmla="*/ 846 h 846"/>
                <a:gd name="connsiteX8" fmla="*/ 36900 w 62730"/>
                <a:gd name="connsiteY8" fmla="*/ 846 h 846"/>
                <a:gd name="connsiteX9" fmla="*/ 41328 w 62730"/>
                <a:gd name="connsiteY9" fmla="*/ 846 h 846"/>
                <a:gd name="connsiteX10" fmla="*/ 45018 w 62730"/>
                <a:gd name="connsiteY10" fmla="*/ 846 h 846"/>
                <a:gd name="connsiteX11" fmla="*/ 50184 w 62730"/>
                <a:gd name="connsiteY11" fmla="*/ 846 h 846"/>
                <a:gd name="connsiteX12" fmla="*/ 57564 w 62730"/>
                <a:gd name="connsiteY12" fmla="*/ 846 h 846"/>
                <a:gd name="connsiteX13" fmla="*/ 62730 w 62730"/>
                <a:gd name="connsiteY13" fmla="*/ 846 h 846"/>
                <a:gd name="connsiteX14" fmla="*/ 57564 w 62730"/>
                <a:gd name="connsiteY14" fmla="*/ 846 h 846"/>
                <a:gd name="connsiteX15" fmla="*/ 50184 w 62730"/>
                <a:gd name="connsiteY15" fmla="*/ 846 h 846"/>
                <a:gd name="connsiteX16" fmla="*/ 45018 w 62730"/>
                <a:gd name="connsiteY16" fmla="*/ 846 h 846"/>
                <a:gd name="connsiteX17" fmla="*/ 40590 w 62730"/>
                <a:gd name="connsiteY17" fmla="*/ 846 h 846"/>
                <a:gd name="connsiteX18" fmla="*/ 40590 w 62730"/>
                <a:gd name="connsiteY18" fmla="*/ 846 h 846"/>
                <a:gd name="connsiteX19" fmla="*/ 33948 w 62730"/>
                <a:gd name="connsiteY19" fmla="*/ 846 h 846"/>
                <a:gd name="connsiteX20" fmla="*/ 28782 w 62730"/>
                <a:gd name="connsiteY20" fmla="*/ 846 h 846"/>
                <a:gd name="connsiteX21" fmla="*/ 21402 w 62730"/>
                <a:gd name="connsiteY21" fmla="*/ 846 h 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2730" h="846">
                  <a:moveTo>
                    <a:pt x="21402" y="846"/>
                  </a:moveTo>
                  <a:lnTo>
                    <a:pt x="9594" y="846"/>
                  </a:lnTo>
                  <a:cubicBezTo>
                    <a:pt x="6495" y="-282"/>
                    <a:pt x="3099" y="-282"/>
                    <a:pt x="0" y="846"/>
                  </a:cubicBezTo>
                  <a:lnTo>
                    <a:pt x="0" y="846"/>
                  </a:lnTo>
                  <a:cubicBezTo>
                    <a:pt x="3153" y="94"/>
                    <a:pt x="6441" y="94"/>
                    <a:pt x="9594" y="846"/>
                  </a:cubicBezTo>
                  <a:lnTo>
                    <a:pt x="13284" y="846"/>
                  </a:lnTo>
                  <a:lnTo>
                    <a:pt x="20664" y="846"/>
                  </a:lnTo>
                  <a:lnTo>
                    <a:pt x="25092" y="846"/>
                  </a:lnTo>
                  <a:lnTo>
                    <a:pt x="36900" y="846"/>
                  </a:lnTo>
                  <a:lnTo>
                    <a:pt x="41328" y="846"/>
                  </a:lnTo>
                  <a:lnTo>
                    <a:pt x="45018" y="846"/>
                  </a:lnTo>
                  <a:lnTo>
                    <a:pt x="50184" y="846"/>
                  </a:lnTo>
                  <a:lnTo>
                    <a:pt x="57564" y="846"/>
                  </a:lnTo>
                  <a:cubicBezTo>
                    <a:pt x="59232" y="224"/>
                    <a:pt x="61062" y="224"/>
                    <a:pt x="62730" y="846"/>
                  </a:cubicBezTo>
                  <a:lnTo>
                    <a:pt x="57564" y="846"/>
                  </a:lnTo>
                  <a:lnTo>
                    <a:pt x="50184" y="846"/>
                  </a:lnTo>
                  <a:lnTo>
                    <a:pt x="45018" y="846"/>
                  </a:lnTo>
                  <a:lnTo>
                    <a:pt x="40590" y="846"/>
                  </a:lnTo>
                  <a:lnTo>
                    <a:pt x="40590" y="846"/>
                  </a:lnTo>
                  <a:lnTo>
                    <a:pt x="33948" y="846"/>
                  </a:lnTo>
                  <a:lnTo>
                    <a:pt x="28782" y="846"/>
                  </a:lnTo>
                  <a:lnTo>
                    <a:pt x="21402" y="8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id="{57AF8362-C88D-4068-987D-ED820E8D6D53}"/>
                </a:ext>
              </a:extLst>
            </p:cNvPr>
            <p:cNvSpPr/>
            <p:nvPr/>
          </p:nvSpPr>
          <p:spPr>
            <a:xfrm>
              <a:off x="10188426" y="3748905"/>
              <a:ext cx="108485" cy="2212"/>
            </a:xfrm>
            <a:custGeom>
              <a:avLst/>
              <a:gdLst>
                <a:gd name="connsiteX0" fmla="*/ 39114 w 108485"/>
                <a:gd name="connsiteY0" fmla="*/ 886 h 2212"/>
                <a:gd name="connsiteX1" fmla="*/ 21402 w 108485"/>
                <a:gd name="connsiteY1" fmla="*/ 886 h 2212"/>
                <a:gd name="connsiteX2" fmla="*/ 16236 w 108485"/>
                <a:gd name="connsiteY2" fmla="*/ 886 h 2212"/>
                <a:gd name="connsiteX3" fmla="*/ 8856 w 108485"/>
                <a:gd name="connsiteY3" fmla="*/ 886 h 2212"/>
                <a:gd name="connsiteX4" fmla="*/ 8856 w 108485"/>
                <a:gd name="connsiteY4" fmla="*/ 886 h 2212"/>
                <a:gd name="connsiteX5" fmla="*/ 0 w 108485"/>
                <a:gd name="connsiteY5" fmla="*/ 886 h 2212"/>
                <a:gd name="connsiteX6" fmla="*/ 0 w 108485"/>
                <a:gd name="connsiteY6" fmla="*/ 886 h 2212"/>
                <a:gd name="connsiteX7" fmla="*/ 10332 w 108485"/>
                <a:gd name="connsiteY7" fmla="*/ 886 h 2212"/>
                <a:gd name="connsiteX8" fmla="*/ 25092 w 108485"/>
                <a:gd name="connsiteY8" fmla="*/ 886 h 2212"/>
                <a:gd name="connsiteX9" fmla="*/ 30258 w 108485"/>
                <a:gd name="connsiteY9" fmla="*/ 886 h 2212"/>
                <a:gd name="connsiteX10" fmla="*/ 45018 w 108485"/>
                <a:gd name="connsiteY10" fmla="*/ 886 h 2212"/>
                <a:gd name="connsiteX11" fmla="*/ 50184 w 108485"/>
                <a:gd name="connsiteY11" fmla="*/ 886 h 2212"/>
                <a:gd name="connsiteX12" fmla="*/ 57564 w 108485"/>
                <a:gd name="connsiteY12" fmla="*/ 886 h 2212"/>
                <a:gd name="connsiteX13" fmla="*/ 62730 w 108485"/>
                <a:gd name="connsiteY13" fmla="*/ 886 h 2212"/>
                <a:gd name="connsiteX14" fmla="*/ 72324 w 108485"/>
                <a:gd name="connsiteY14" fmla="*/ 886 h 2212"/>
                <a:gd name="connsiteX15" fmla="*/ 79704 w 108485"/>
                <a:gd name="connsiteY15" fmla="*/ 886 h 2212"/>
                <a:gd name="connsiteX16" fmla="*/ 81918 w 108485"/>
                <a:gd name="connsiteY16" fmla="*/ 886 h 2212"/>
                <a:gd name="connsiteX17" fmla="*/ 94464 w 108485"/>
                <a:gd name="connsiteY17" fmla="*/ 886 h 2212"/>
                <a:gd name="connsiteX18" fmla="*/ 94464 w 108485"/>
                <a:gd name="connsiteY18" fmla="*/ 886 h 2212"/>
                <a:gd name="connsiteX19" fmla="*/ 101844 w 108485"/>
                <a:gd name="connsiteY19" fmla="*/ 886 h 2212"/>
                <a:gd name="connsiteX20" fmla="*/ 101844 w 108485"/>
                <a:gd name="connsiteY20" fmla="*/ 886 h 2212"/>
                <a:gd name="connsiteX21" fmla="*/ 108486 w 108485"/>
                <a:gd name="connsiteY21" fmla="*/ 886 h 2212"/>
                <a:gd name="connsiteX22" fmla="*/ 101106 w 108485"/>
                <a:gd name="connsiteY22" fmla="*/ 886 h 2212"/>
                <a:gd name="connsiteX23" fmla="*/ 92250 w 108485"/>
                <a:gd name="connsiteY23" fmla="*/ 886 h 2212"/>
                <a:gd name="connsiteX24" fmla="*/ 92250 w 108485"/>
                <a:gd name="connsiteY24" fmla="*/ 886 h 2212"/>
                <a:gd name="connsiteX25" fmla="*/ 79704 w 108485"/>
                <a:gd name="connsiteY25" fmla="*/ 886 h 2212"/>
                <a:gd name="connsiteX26" fmla="*/ 76014 w 108485"/>
                <a:gd name="connsiteY26" fmla="*/ 886 h 2212"/>
                <a:gd name="connsiteX27" fmla="*/ 69372 w 108485"/>
                <a:gd name="connsiteY27" fmla="*/ 886 h 2212"/>
                <a:gd name="connsiteX28" fmla="*/ 59778 w 108485"/>
                <a:gd name="connsiteY28" fmla="*/ 886 h 2212"/>
                <a:gd name="connsiteX29" fmla="*/ 53874 w 108485"/>
                <a:gd name="connsiteY29" fmla="*/ 886 h 2212"/>
                <a:gd name="connsiteX30" fmla="*/ 46494 w 108485"/>
                <a:gd name="connsiteY30" fmla="*/ 886 h 2212"/>
                <a:gd name="connsiteX31" fmla="*/ 41328 w 108485"/>
                <a:gd name="connsiteY31" fmla="*/ 886 h 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8485" h="2212">
                  <a:moveTo>
                    <a:pt x="39114" y="886"/>
                  </a:moveTo>
                  <a:lnTo>
                    <a:pt x="21402" y="886"/>
                  </a:lnTo>
                  <a:lnTo>
                    <a:pt x="16236" y="886"/>
                  </a:lnTo>
                  <a:lnTo>
                    <a:pt x="8856" y="886"/>
                  </a:lnTo>
                  <a:lnTo>
                    <a:pt x="8856" y="886"/>
                  </a:lnTo>
                  <a:cubicBezTo>
                    <a:pt x="6015" y="-263"/>
                    <a:pt x="2841" y="-263"/>
                    <a:pt x="0" y="886"/>
                  </a:cubicBezTo>
                  <a:lnTo>
                    <a:pt x="0" y="886"/>
                  </a:lnTo>
                  <a:cubicBezTo>
                    <a:pt x="3342" y="-295"/>
                    <a:pt x="6990" y="-295"/>
                    <a:pt x="10332" y="886"/>
                  </a:cubicBezTo>
                  <a:lnTo>
                    <a:pt x="25092" y="886"/>
                  </a:lnTo>
                  <a:cubicBezTo>
                    <a:pt x="26723" y="93"/>
                    <a:pt x="28627" y="93"/>
                    <a:pt x="30258" y="886"/>
                  </a:cubicBezTo>
                  <a:lnTo>
                    <a:pt x="45018" y="886"/>
                  </a:lnTo>
                  <a:lnTo>
                    <a:pt x="50184" y="886"/>
                  </a:lnTo>
                  <a:lnTo>
                    <a:pt x="57564" y="886"/>
                  </a:lnTo>
                  <a:lnTo>
                    <a:pt x="62730" y="886"/>
                  </a:lnTo>
                  <a:lnTo>
                    <a:pt x="72324" y="886"/>
                  </a:lnTo>
                  <a:lnTo>
                    <a:pt x="79704" y="886"/>
                  </a:lnTo>
                  <a:lnTo>
                    <a:pt x="81918" y="886"/>
                  </a:lnTo>
                  <a:cubicBezTo>
                    <a:pt x="86029" y="1982"/>
                    <a:pt x="90353" y="1982"/>
                    <a:pt x="94464" y="886"/>
                  </a:cubicBezTo>
                  <a:lnTo>
                    <a:pt x="94464" y="886"/>
                  </a:lnTo>
                  <a:cubicBezTo>
                    <a:pt x="96870" y="146"/>
                    <a:pt x="99438" y="146"/>
                    <a:pt x="101844" y="886"/>
                  </a:cubicBezTo>
                  <a:lnTo>
                    <a:pt x="101844" y="886"/>
                  </a:lnTo>
                  <a:cubicBezTo>
                    <a:pt x="103984" y="1677"/>
                    <a:pt x="106346" y="1677"/>
                    <a:pt x="108486" y="886"/>
                  </a:cubicBezTo>
                  <a:cubicBezTo>
                    <a:pt x="106147" y="1960"/>
                    <a:pt x="103445" y="1960"/>
                    <a:pt x="101106" y="886"/>
                  </a:cubicBezTo>
                  <a:lnTo>
                    <a:pt x="92250" y="886"/>
                  </a:lnTo>
                  <a:lnTo>
                    <a:pt x="92250" y="886"/>
                  </a:lnTo>
                  <a:cubicBezTo>
                    <a:pt x="88257" y="2654"/>
                    <a:pt x="83697" y="2654"/>
                    <a:pt x="79704" y="886"/>
                  </a:cubicBezTo>
                  <a:lnTo>
                    <a:pt x="76014" y="886"/>
                  </a:lnTo>
                  <a:lnTo>
                    <a:pt x="69372" y="886"/>
                  </a:lnTo>
                  <a:lnTo>
                    <a:pt x="59778" y="886"/>
                  </a:lnTo>
                  <a:lnTo>
                    <a:pt x="53874" y="886"/>
                  </a:lnTo>
                  <a:cubicBezTo>
                    <a:pt x="51468" y="146"/>
                    <a:pt x="48900" y="146"/>
                    <a:pt x="46494" y="886"/>
                  </a:cubicBezTo>
                  <a:lnTo>
                    <a:pt x="41328" y="88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id="{75E2F401-30C8-4DB2-81A1-BE8619A1A631}"/>
                </a:ext>
              </a:extLst>
            </p:cNvPr>
            <p:cNvSpPr/>
            <p:nvPr/>
          </p:nvSpPr>
          <p:spPr>
            <a:xfrm>
              <a:off x="10211303" y="3655980"/>
              <a:ext cx="60516" cy="64291"/>
            </a:xfrm>
            <a:custGeom>
              <a:avLst/>
              <a:gdLst>
                <a:gd name="connsiteX0" fmla="*/ 30258 w 60516"/>
                <a:gd name="connsiteY0" fmla="*/ 60602 h 64291"/>
                <a:gd name="connsiteX1" fmla="*/ 0 w 60516"/>
                <a:gd name="connsiteY1" fmla="*/ 30344 h 64291"/>
                <a:gd name="connsiteX2" fmla="*/ 15498 w 60516"/>
                <a:gd name="connsiteY2" fmla="*/ 4514 h 64291"/>
                <a:gd name="connsiteX3" fmla="*/ 30258 w 60516"/>
                <a:gd name="connsiteY3" fmla="*/ 4514 h 64291"/>
                <a:gd name="connsiteX4" fmla="*/ 45018 w 60516"/>
                <a:gd name="connsiteY4" fmla="*/ 8942 h 64291"/>
                <a:gd name="connsiteX5" fmla="*/ 60516 w 60516"/>
                <a:gd name="connsiteY5" fmla="*/ 34034 h 64291"/>
                <a:gd name="connsiteX6" fmla="*/ 30258 w 60516"/>
                <a:gd name="connsiteY6" fmla="*/ 64292 h 64291"/>
                <a:gd name="connsiteX7" fmla="*/ 30258 w 60516"/>
                <a:gd name="connsiteY7" fmla="*/ 824 h 64291"/>
                <a:gd name="connsiteX8" fmla="*/ 16236 w 60516"/>
                <a:gd name="connsiteY8" fmla="*/ 824 h 64291"/>
                <a:gd name="connsiteX9" fmla="*/ 0 w 60516"/>
                <a:gd name="connsiteY9" fmla="*/ 26654 h 64291"/>
                <a:gd name="connsiteX10" fmla="*/ 30258 w 60516"/>
                <a:gd name="connsiteY10" fmla="*/ 56912 h 64291"/>
                <a:gd name="connsiteX11" fmla="*/ 59040 w 60516"/>
                <a:gd name="connsiteY11" fmla="*/ 30344 h 64291"/>
                <a:gd name="connsiteX12" fmla="*/ 43542 w 60516"/>
                <a:gd name="connsiteY12" fmla="*/ 5252 h 64291"/>
                <a:gd name="connsiteX13" fmla="*/ 28782 w 60516"/>
                <a:gd name="connsiteY13" fmla="*/ 824 h 6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516" h="64291">
                  <a:moveTo>
                    <a:pt x="30258" y="60602"/>
                  </a:moveTo>
                  <a:cubicBezTo>
                    <a:pt x="13550" y="60602"/>
                    <a:pt x="0" y="47055"/>
                    <a:pt x="0" y="30344"/>
                  </a:cubicBezTo>
                  <a:lnTo>
                    <a:pt x="15498" y="4514"/>
                  </a:lnTo>
                  <a:cubicBezTo>
                    <a:pt x="20325" y="3159"/>
                    <a:pt x="25431" y="3159"/>
                    <a:pt x="30258" y="4514"/>
                  </a:cubicBezTo>
                  <a:cubicBezTo>
                    <a:pt x="35505" y="4499"/>
                    <a:pt x="40642" y="6040"/>
                    <a:pt x="45018" y="8942"/>
                  </a:cubicBezTo>
                  <a:lnTo>
                    <a:pt x="60516" y="34034"/>
                  </a:lnTo>
                  <a:cubicBezTo>
                    <a:pt x="60516" y="50745"/>
                    <a:pt x="46966" y="64292"/>
                    <a:pt x="30258" y="64292"/>
                  </a:cubicBezTo>
                  <a:close/>
                  <a:moveTo>
                    <a:pt x="30258" y="824"/>
                  </a:moveTo>
                  <a:cubicBezTo>
                    <a:pt x="25645" y="-275"/>
                    <a:pt x="20849" y="-275"/>
                    <a:pt x="16236" y="824"/>
                  </a:cubicBezTo>
                  <a:lnTo>
                    <a:pt x="0" y="26654"/>
                  </a:lnTo>
                  <a:cubicBezTo>
                    <a:pt x="391" y="43200"/>
                    <a:pt x="13712" y="56522"/>
                    <a:pt x="30258" y="56912"/>
                  </a:cubicBezTo>
                  <a:cubicBezTo>
                    <a:pt x="45062" y="56298"/>
                    <a:pt x="57247" y="45053"/>
                    <a:pt x="59040" y="30344"/>
                  </a:cubicBezTo>
                  <a:lnTo>
                    <a:pt x="43542" y="5252"/>
                  </a:lnTo>
                  <a:cubicBezTo>
                    <a:pt x="39018" y="2688"/>
                    <a:pt x="33970" y="1174"/>
                    <a:pt x="28782" y="824"/>
                  </a:cubicBezTo>
                  <a:close/>
                </a:path>
              </a:pathLst>
            </a:custGeom>
            <a:solidFill>
              <a:srgbClr val="FCF1E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id="{0B860AE4-4320-4758-B6FD-B029939FD915}"/>
                </a:ext>
              </a:extLst>
            </p:cNvPr>
            <p:cNvSpPr/>
            <p:nvPr/>
          </p:nvSpPr>
          <p:spPr>
            <a:xfrm>
              <a:off x="10212032" y="3657537"/>
              <a:ext cx="59049" cy="62734"/>
            </a:xfrm>
            <a:custGeom>
              <a:avLst/>
              <a:gdLst>
                <a:gd name="connsiteX0" fmla="*/ 29530 w 59049"/>
                <a:gd name="connsiteY0" fmla="*/ 59045 h 62734"/>
                <a:gd name="connsiteX1" fmla="*/ 3 w 59049"/>
                <a:gd name="connsiteY1" fmla="*/ 29534 h 62734"/>
                <a:gd name="connsiteX2" fmla="*/ 10 w 59049"/>
                <a:gd name="connsiteY2" fmla="*/ 28787 h 62734"/>
                <a:gd name="connsiteX3" fmla="*/ 15508 w 59049"/>
                <a:gd name="connsiteY3" fmla="*/ 2957 h 62734"/>
                <a:gd name="connsiteX4" fmla="*/ 29530 w 59049"/>
                <a:gd name="connsiteY4" fmla="*/ 2957 h 62734"/>
                <a:gd name="connsiteX5" fmla="*/ 44290 w 59049"/>
                <a:gd name="connsiteY5" fmla="*/ 7385 h 62734"/>
                <a:gd name="connsiteX6" fmla="*/ 44290 w 59049"/>
                <a:gd name="connsiteY6" fmla="*/ 7385 h 62734"/>
                <a:gd name="connsiteX7" fmla="*/ 59050 w 59049"/>
                <a:gd name="connsiteY7" fmla="*/ 32477 h 62734"/>
                <a:gd name="connsiteX8" fmla="*/ 29530 w 59049"/>
                <a:gd name="connsiteY8" fmla="*/ 62735 h 62734"/>
                <a:gd name="connsiteX9" fmla="*/ 29530 w 59049"/>
                <a:gd name="connsiteY9" fmla="*/ 5 h 62734"/>
                <a:gd name="connsiteX10" fmla="*/ 15508 w 59049"/>
                <a:gd name="connsiteY10" fmla="*/ 3695 h 62734"/>
                <a:gd name="connsiteX11" fmla="*/ 10 w 59049"/>
                <a:gd name="connsiteY11" fmla="*/ 28787 h 62734"/>
                <a:gd name="connsiteX12" fmla="*/ 28032 w 59049"/>
                <a:gd name="connsiteY12" fmla="*/ 58307 h 62734"/>
                <a:gd name="connsiteX13" fmla="*/ 29530 w 59049"/>
                <a:gd name="connsiteY13" fmla="*/ 58307 h 62734"/>
                <a:gd name="connsiteX14" fmla="*/ 59050 w 59049"/>
                <a:gd name="connsiteY14" fmla="*/ 28787 h 62734"/>
                <a:gd name="connsiteX15" fmla="*/ 44290 w 59049"/>
                <a:gd name="connsiteY15" fmla="*/ 3695 h 62734"/>
                <a:gd name="connsiteX16" fmla="*/ 29530 w 59049"/>
                <a:gd name="connsiteY16" fmla="*/ 5 h 6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49" h="62734">
                  <a:moveTo>
                    <a:pt x="29530" y="59045"/>
                  </a:moveTo>
                  <a:cubicBezTo>
                    <a:pt x="13228" y="59050"/>
                    <a:pt x="3" y="45838"/>
                    <a:pt x="3" y="29534"/>
                  </a:cubicBezTo>
                  <a:cubicBezTo>
                    <a:pt x="3" y="29285"/>
                    <a:pt x="3" y="29036"/>
                    <a:pt x="10" y="28787"/>
                  </a:cubicBezTo>
                  <a:lnTo>
                    <a:pt x="15508" y="2957"/>
                  </a:lnTo>
                  <a:cubicBezTo>
                    <a:pt x="20128" y="1959"/>
                    <a:pt x="24910" y="1959"/>
                    <a:pt x="29530" y="2957"/>
                  </a:cubicBezTo>
                  <a:cubicBezTo>
                    <a:pt x="34718" y="3307"/>
                    <a:pt x="39766" y="4821"/>
                    <a:pt x="44290" y="7385"/>
                  </a:cubicBezTo>
                  <a:lnTo>
                    <a:pt x="44290" y="7385"/>
                  </a:lnTo>
                  <a:lnTo>
                    <a:pt x="59050" y="32477"/>
                  </a:lnTo>
                  <a:cubicBezTo>
                    <a:pt x="59057" y="48904"/>
                    <a:pt x="45950" y="62334"/>
                    <a:pt x="29530" y="62735"/>
                  </a:cubicBezTo>
                  <a:close/>
                  <a:moveTo>
                    <a:pt x="29530" y="5"/>
                  </a:moveTo>
                  <a:cubicBezTo>
                    <a:pt x="24607" y="-89"/>
                    <a:pt x="19751" y="1189"/>
                    <a:pt x="15508" y="3695"/>
                  </a:cubicBezTo>
                  <a:lnTo>
                    <a:pt x="10" y="28787"/>
                  </a:lnTo>
                  <a:cubicBezTo>
                    <a:pt x="-403" y="44677"/>
                    <a:pt x="12143" y="57894"/>
                    <a:pt x="28032" y="58307"/>
                  </a:cubicBezTo>
                  <a:cubicBezTo>
                    <a:pt x="28534" y="58320"/>
                    <a:pt x="29028" y="58320"/>
                    <a:pt x="29530" y="58307"/>
                  </a:cubicBezTo>
                  <a:cubicBezTo>
                    <a:pt x="45832" y="58307"/>
                    <a:pt x="59050" y="45090"/>
                    <a:pt x="59050" y="28787"/>
                  </a:cubicBezTo>
                  <a:lnTo>
                    <a:pt x="44290" y="3695"/>
                  </a:lnTo>
                  <a:cubicBezTo>
                    <a:pt x="39692" y="1410"/>
                    <a:pt x="34659" y="151"/>
                    <a:pt x="29530" y="5"/>
                  </a:cubicBezTo>
                  <a:close/>
                </a:path>
              </a:pathLst>
            </a:custGeom>
            <a:solidFill>
              <a:srgbClr val="FBF2E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id="{0B0DD155-1347-4E8C-A778-0182E49A9BDF}"/>
                </a:ext>
              </a:extLst>
            </p:cNvPr>
            <p:cNvSpPr/>
            <p:nvPr/>
          </p:nvSpPr>
          <p:spPr>
            <a:xfrm>
              <a:off x="10212042" y="3657525"/>
              <a:ext cx="59040" cy="58318"/>
            </a:xfrm>
            <a:custGeom>
              <a:avLst/>
              <a:gdLst>
                <a:gd name="connsiteX0" fmla="*/ 29520 w 59040"/>
                <a:gd name="connsiteY0" fmla="*/ 58318 h 58318"/>
                <a:gd name="connsiteX1" fmla="*/ 0 w 59040"/>
                <a:gd name="connsiteY1" fmla="*/ 28798 h 58318"/>
                <a:gd name="connsiteX2" fmla="*/ 15498 w 59040"/>
                <a:gd name="connsiteY2" fmla="*/ 3706 h 58318"/>
                <a:gd name="connsiteX3" fmla="*/ 29520 w 59040"/>
                <a:gd name="connsiteY3" fmla="*/ 16 h 58318"/>
                <a:gd name="connsiteX4" fmla="*/ 44280 w 59040"/>
                <a:gd name="connsiteY4" fmla="*/ 4444 h 58318"/>
                <a:gd name="connsiteX5" fmla="*/ 59040 w 59040"/>
                <a:gd name="connsiteY5" fmla="*/ 28798 h 58318"/>
                <a:gd name="connsiteX6" fmla="*/ 29520 w 59040"/>
                <a:gd name="connsiteY6" fmla="*/ 58318 h 58318"/>
                <a:gd name="connsiteX7" fmla="*/ 29520 w 59040"/>
                <a:gd name="connsiteY7" fmla="*/ 16 h 58318"/>
                <a:gd name="connsiteX8" fmla="*/ 15498 w 59040"/>
                <a:gd name="connsiteY8" fmla="*/ 3706 h 58318"/>
                <a:gd name="connsiteX9" fmla="*/ 738 w 59040"/>
                <a:gd name="connsiteY9" fmla="*/ 28798 h 58318"/>
                <a:gd name="connsiteX10" fmla="*/ 29520 w 59040"/>
                <a:gd name="connsiteY10" fmla="*/ 57580 h 58318"/>
                <a:gd name="connsiteX11" fmla="*/ 58302 w 59040"/>
                <a:gd name="connsiteY11" fmla="*/ 28798 h 58318"/>
                <a:gd name="connsiteX12" fmla="*/ 43542 w 59040"/>
                <a:gd name="connsiteY12" fmla="*/ 4444 h 58318"/>
                <a:gd name="connsiteX13" fmla="*/ 29520 w 59040"/>
                <a:gd name="connsiteY13" fmla="*/ 16 h 5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40" h="58318">
                  <a:moveTo>
                    <a:pt x="29520" y="58318"/>
                  </a:moveTo>
                  <a:cubicBezTo>
                    <a:pt x="13218" y="58318"/>
                    <a:pt x="0" y="45101"/>
                    <a:pt x="0" y="28798"/>
                  </a:cubicBezTo>
                  <a:lnTo>
                    <a:pt x="15498" y="3706"/>
                  </a:lnTo>
                  <a:cubicBezTo>
                    <a:pt x="19705" y="1123"/>
                    <a:pt x="24583" y="-160"/>
                    <a:pt x="29520" y="16"/>
                  </a:cubicBezTo>
                  <a:cubicBezTo>
                    <a:pt x="34767" y="1"/>
                    <a:pt x="39904" y="1542"/>
                    <a:pt x="44280" y="4444"/>
                  </a:cubicBezTo>
                  <a:lnTo>
                    <a:pt x="59040" y="28798"/>
                  </a:lnTo>
                  <a:cubicBezTo>
                    <a:pt x="59040" y="45101"/>
                    <a:pt x="45822" y="58318"/>
                    <a:pt x="29520" y="58318"/>
                  </a:cubicBezTo>
                  <a:close/>
                  <a:moveTo>
                    <a:pt x="29520" y="16"/>
                  </a:moveTo>
                  <a:cubicBezTo>
                    <a:pt x="24642" y="287"/>
                    <a:pt x="19874" y="1542"/>
                    <a:pt x="15498" y="3706"/>
                  </a:cubicBezTo>
                  <a:lnTo>
                    <a:pt x="738" y="28798"/>
                  </a:lnTo>
                  <a:cubicBezTo>
                    <a:pt x="738" y="44694"/>
                    <a:pt x="13623" y="57580"/>
                    <a:pt x="29520" y="57580"/>
                  </a:cubicBezTo>
                  <a:cubicBezTo>
                    <a:pt x="45417" y="57580"/>
                    <a:pt x="58302" y="44694"/>
                    <a:pt x="58302" y="28798"/>
                  </a:cubicBezTo>
                  <a:cubicBezTo>
                    <a:pt x="53815" y="20423"/>
                    <a:pt x="48893" y="12294"/>
                    <a:pt x="43542" y="4444"/>
                  </a:cubicBezTo>
                  <a:cubicBezTo>
                    <a:pt x="39343" y="1747"/>
                    <a:pt x="34501" y="218"/>
                    <a:pt x="29520" y="16"/>
                  </a:cubicBezTo>
                  <a:close/>
                </a:path>
              </a:pathLst>
            </a:custGeom>
            <a:solidFill>
              <a:srgbClr val="FCEFE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id="{AB0DE67C-F605-45C0-A92B-CC74D46CAA93}"/>
                </a:ext>
              </a:extLst>
            </p:cNvPr>
            <p:cNvSpPr/>
            <p:nvPr/>
          </p:nvSpPr>
          <p:spPr>
            <a:xfrm>
              <a:off x="10212772" y="3657338"/>
              <a:ext cx="57580" cy="58505"/>
            </a:xfrm>
            <a:custGeom>
              <a:avLst/>
              <a:gdLst>
                <a:gd name="connsiteX0" fmla="*/ 28789 w 57580"/>
                <a:gd name="connsiteY0" fmla="*/ 58505 h 58505"/>
                <a:gd name="connsiteX1" fmla="*/ 0 w 57580"/>
                <a:gd name="connsiteY1" fmla="*/ 29733 h 58505"/>
                <a:gd name="connsiteX2" fmla="*/ 7 w 57580"/>
                <a:gd name="connsiteY2" fmla="*/ 28986 h 58505"/>
                <a:gd name="connsiteX3" fmla="*/ 14767 w 57580"/>
                <a:gd name="connsiteY3" fmla="*/ 3894 h 58505"/>
                <a:gd name="connsiteX4" fmla="*/ 28789 w 57580"/>
                <a:gd name="connsiteY4" fmla="*/ 203 h 58505"/>
                <a:gd name="connsiteX5" fmla="*/ 42811 w 57580"/>
                <a:gd name="connsiteY5" fmla="*/ 4631 h 58505"/>
                <a:gd name="connsiteX6" fmla="*/ 57571 w 57580"/>
                <a:gd name="connsiteY6" fmla="*/ 28986 h 58505"/>
                <a:gd name="connsiteX7" fmla="*/ 29535 w 57580"/>
                <a:gd name="connsiteY7" fmla="*/ 58496 h 58505"/>
                <a:gd name="connsiteX8" fmla="*/ 28789 w 57580"/>
                <a:gd name="connsiteY8" fmla="*/ 58505 h 58505"/>
                <a:gd name="connsiteX9" fmla="*/ 28789 w 57580"/>
                <a:gd name="connsiteY9" fmla="*/ 942 h 58505"/>
                <a:gd name="connsiteX10" fmla="*/ 14767 w 57580"/>
                <a:gd name="connsiteY10" fmla="*/ 942 h 58505"/>
                <a:gd name="connsiteX11" fmla="*/ 7 w 57580"/>
                <a:gd name="connsiteY11" fmla="*/ 25296 h 58505"/>
                <a:gd name="connsiteX12" fmla="*/ 28789 w 57580"/>
                <a:gd name="connsiteY12" fmla="*/ 54078 h 58505"/>
                <a:gd name="connsiteX13" fmla="*/ 57571 w 57580"/>
                <a:gd name="connsiteY13" fmla="*/ 25296 h 58505"/>
                <a:gd name="connsiteX14" fmla="*/ 42811 w 57580"/>
                <a:gd name="connsiteY14" fmla="*/ 942 h 58505"/>
                <a:gd name="connsiteX15" fmla="*/ 28789 w 57580"/>
                <a:gd name="connsiteY15" fmla="*/ 942 h 58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80" h="58505">
                  <a:moveTo>
                    <a:pt x="28789" y="58505"/>
                  </a:moveTo>
                  <a:cubicBezTo>
                    <a:pt x="12893" y="58511"/>
                    <a:pt x="0" y="45629"/>
                    <a:pt x="0" y="29733"/>
                  </a:cubicBezTo>
                  <a:cubicBezTo>
                    <a:pt x="0" y="29484"/>
                    <a:pt x="0" y="29235"/>
                    <a:pt x="7" y="28986"/>
                  </a:cubicBezTo>
                  <a:lnTo>
                    <a:pt x="14767" y="3894"/>
                  </a:lnTo>
                  <a:cubicBezTo>
                    <a:pt x="19144" y="1730"/>
                    <a:pt x="23911" y="474"/>
                    <a:pt x="28789" y="203"/>
                  </a:cubicBezTo>
                  <a:cubicBezTo>
                    <a:pt x="33771" y="406"/>
                    <a:pt x="38612" y="1935"/>
                    <a:pt x="42811" y="4631"/>
                  </a:cubicBezTo>
                  <a:lnTo>
                    <a:pt x="57571" y="28986"/>
                  </a:lnTo>
                  <a:cubicBezTo>
                    <a:pt x="57977" y="44876"/>
                    <a:pt x="45424" y="58089"/>
                    <a:pt x="29535" y="58496"/>
                  </a:cubicBezTo>
                  <a:cubicBezTo>
                    <a:pt x="29291" y="58503"/>
                    <a:pt x="29040" y="58505"/>
                    <a:pt x="28789" y="58505"/>
                  </a:cubicBezTo>
                  <a:close/>
                  <a:moveTo>
                    <a:pt x="28789" y="942"/>
                  </a:moveTo>
                  <a:cubicBezTo>
                    <a:pt x="24199" y="-314"/>
                    <a:pt x="19358" y="-314"/>
                    <a:pt x="14767" y="942"/>
                  </a:cubicBezTo>
                  <a:lnTo>
                    <a:pt x="7" y="25296"/>
                  </a:lnTo>
                  <a:cubicBezTo>
                    <a:pt x="7" y="41191"/>
                    <a:pt x="12893" y="54078"/>
                    <a:pt x="28789" y="54078"/>
                  </a:cubicBezTo>
                  <a:cubicBezTo>
                    <a:pt x="44686" y="54078"/>
                    <a:pt x="57571" y="41191"/>
                    <a:pt x="57571" y="25296"/>
                  </a:cubicBezTo>
                  <a:lnTo>
                    <a:pt x="42811" y="942"/>
                  </a:lnTo>
                  <a:cubicBezTo>
                    <a:pt x="38206" y="-185"/>
                    <a:pt x="33395" y="-185"/>
                    <a:pt x="28789" y="942"/>
                  </a:cubicBezTo>
                  <a:close/>
                </a:path>
              </a:pathLst>
            </a:custGeom>
            <a:solidFill>
              <a:srgbClr val="FAEFE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id="{1B20E787-8CA1-419A-B40D-2749757C914F}"/>
                </a:ext>
              </a:extLst>
            </p:cNvPr>
            <p:cNvSpPr/>
            <p:nvPr/>
          </p:nvSpPr>
          <p:spPr>
            <a:xfrm>
              <a:off x="10212780" y="3657542"/>
              <a:ext cx="57563" cy="57563"/>
            </a:xfrm>
            <a:custGeom>
              <a:avLst/>
              <a:gdLst>
                <a:gd name="connsiteX0" fmla="*/ 28782 w 57563"/>
                <a:gd name="connsiteY0" fmla="*/ 57564 h 57563"/>
                <a:gd name="connsiteX1" fmla="*/ 0 w 57563"/>
                <a:gd name="connsiteY1" fmla="*/ 28782 h 57563"/>
                <a:gd name="connsiteX2" fmla="*/ 14760 w 57563"/>
                <a:gd name="connsiteY2" fmla="*/ 4428 h 57563"/>
                <a:gd name="connsiteX3" fmla="*/ 42804 w 57563"/>
                <a:gd name="connsiteY3" fmla="*/ 4428 h 57563"/>
                <a:gd name="connsiteX4" fmla="*/ 57564 w 57563"/>
                <a:gd name="connsiteY4" fmla="*/ 28782 h 57563"/>
                <a:gd name="connsiteX5" fmla="*/ 28782 w 57563"/>
                <a:gd name="connsiteY5" fmla="*/ 57564 h 57563"/>
                <a:gd name="connsiteX6" fmla="*/ 28782 w 57563"/>
                <a:gd name="connsiteY6" fmla="*/ 738 h 57563"/>
                <a:gd name="connsiteX7" fmla="*/ 15498 w 57563"/>
                <a:gd name="connsiteY7" fmla="*/ 738 h 57563"/>
                <a:gd name="connsiteX8" fmla="*/ 738 w 57563"/>
                <a:gd name="connsiteY8" fmla="*/ 25092 h 57563"/>
                <a:gd name="connsiteX9" fmla="*/ 28782 w 57563"/>
                <a:gd name="connsiteY9" fmla="*/ 53874 h 57563"/>
                <a:gd name="connsiteX10" fmla="*/ 57564 w 57563"/>
                <a:gd name="connsiteY10" fmla="*/ 28782 h 57563"/>
                <a:gd name="connsiteX11" fmla="*/ 42804 w 57563"/>
                <a:gd name="connsiteY11" fmla="*/ 5166 h 57563"/>
                <a:gd name="connsiteX12" fmla="*/ 28782 w 57563"/>
                <a:gd name="connsiteY12" fmla="*/ 738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563" h="57563">
                  <a:moveTo>
                    <a:pt x="28782" y="57564"/>
                  </a:moveTo>
                  <a:cubicBezTo>
                    <a:pt x="13048" y="57175"/>
                    <a:pt x="391" y="44514"/>
                    <a:pt x="0" y="28782"/>
                  </a:cubicBezTo>
                  <a:lnTo>
                    <a:pt x="14760" y="4428"/>
                  </a:lnTo>
                  <a:cubicBezTo>
                    <a:pt x="23476" y="-434"/>
                    <a:pt x="34088" y="-434"/>
                    <a:pt x="42804" y="4428"/>
                  </a:cubicBezTo>
                  <a:lnTo>
                    <a:pt x="57564" y="28782"/>
                  </a:lnTo>
                  <a:cubicBezTo>
                    <a:pt x="57564" y="44678"/>
                    <a:pt x="44679" y="57564"/>
                    <a:pt x="28782" y="57564"/>
                  </a:cubicBezTo>
                  <a:close/>
                  <a:moveTo>
                    <a:pt x="28782" y="738"/>
                  </a:moveTo>
                  <a:cubicBezTo>
                    <a:pt x="24406" y="-246"/>
                    <a:pt x="19874" y="-246"/>
                    <a:pt x="15498" y="738"/>
                  </a:cubicBezTo>
                  <a:cubicBezTo>
                    <a:pt x="15498" y="738"/>
                    <a:pt x="738" y="24354"/>
                    <a:pt x="738" y="25092"/>
                  </a:cubicBezTo>
                  <a:cubicBezTo>
                    <a:pt x="731" y="40704"/>
                    <a:pt x="13173" y="53474"/>
                    <a:pt x="28782" y="53874"/>
                  </a:cubicBezTo>
                  <a:cubicBezTo>
                    <a:pt x="43225" y="53676"/>
                    <a:pt x="55402" y="43060"/>
                    <a:pt x="57564" y="28782"/>
                  </a:cubicBezTo>
                  <a:cubicBezTo>
                    <a:pt x="57564" y="28782"/>
                    <a:pt x="43542" y="5166"/>
                    <a:pt x="42804" y="5166"/>
                  </a:cubicBezTo>
                  <a:cubicBezTo>
                    <a:pt x="38656" y="2362"/>
                    <a:pt x="33786" y="824"/>
                    <a:pt x="28782" y="738"/>
                  </a:cubicBezTo>
                  <a:close/>
                </a:path>
              </a:pathLst>
            </a:custGeom>
            <a:solidFill>
              <a:srgbClr val="FAEBE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id="{4D2DBBCB-BDC5-45B8-BFB0-84C8C1F4090E}"/>
                </a:ext>
              </a:extLst>
            </p:cNvPr>
            <p:cNvSpPr/>
            <p:nvPr/>
          </p:nvSpPr>
          <p:spPr>
            <a:xfrm>
              <a:off x="10213517" y="3658240"/>
              <a:ext cx="56088" cy="56865"/>
            </a:xfrm>
            <a:custGeom>
              <a:avLst/>
              <a:gdLst>
                <a:gd name="connsiteX0" fmla="*/ 28044 w 56088"/>
                <a:gd name="connsiteY0" fmla="*/ 56865 h 56865"/>
                <a:gd name="connsiteX1" fmla="*/ 0 w 56088"/>
                <a:gd name="connsiteY1" fmla="*/ 28083 h 56865"/>
                <a:gd name="connsiteX2" fmla="*/ 14760 w 56088"/>
                <a:gd name="connsiteY2" fmla="*/ 3729 h 56865"/>
                <a:gd name="connsiteX3" fmla="*/ 42066 w 56088"/>
                <a:gd name="connsiteY3" fmla="*/ 3729 h 56865"/>
                <a:gd name="connsiteX4" fmla="*/ 56088 w 56088"/>
                <a:gd name="connsiteY4" fmla="*/ 27345 h 56865"/>
                <a:gd name="connsiteX5" fmla="*/ 28044 w 56088"/>
                <a:gd name="connsiteY5" fmla="*/ 56127 h 56865"/>
                <a:gd name="connsiteX6" fmla="*/ 28044 w 56088"/>
                <a:gd name="connsiteY6" fmla="*/ 777 h 56865"/>
                <a:gd name="connsiteX7" fmla="*/ 14760 w 56088"/>
                <a:gd name="connsiteY7" fmla="*/ 777 h 56865"/>
                <a:gd name="connsiteX8" fmla="*/ 0 w 56088"/>
                <a:gd name="connsiteY8" fmla="*/ 25131 h 56865"/>
                <a:gd name="connsiteX9" fmla="*/ 28044 w 56088"/>
                <a:gd name="connsiteY9" fmla="*/ 53175 h 56865"/>
                <a:gd name="connsiteX10" fmla="*/ 56088 w 56088"/>
                <a:gd name="connsiteY10" fmla="*/ 25131 h 56865"/>
                <a:gd name="connsiteX11" fmla="*/ 42066 w 56088"/>
                <a:gd name="connsiteY11" fmla="*/ 1515 h 56865"/>
                <a:gd name="connsiteX12" fmla="*/ 28044 w 56088"/>
                <a:gd name="connsiteY12" fmla="*/ 1515 h 5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088" h="56865">
                  <a:moveTo>
                    <a:pt x="28044" y="56865"/>
                  </a:moveTo>
                  <a:cubicBezTo>
                    <a:pt x="12435" y="56465"/>
                    <a:pt x="-7" y="43696"/>
                    <a:pt x="0" y="28083"/>
                  </a:cubicBezTo>
                  <a:cubicBezTo>
                    <a:pt x="0" y="28083"/>
                    <a:pt x="14760" y="3729"/>
                    <a:pt x="14760" y="3729"/>
                  </a:cubicBezTo>
                  <a:cubicBezTo>
                    <a:pt x="23247" y="-1001"/>
                    <a:pt x="33579" y="-1001"/>
                    <a:pt x="42066" y="3729"/>
                  </a:cubicBezTo>
                  <a:lnTo>
                    <a:pt x="56088" y="27345"/>
                  </a:lnTo>
                  <a:cubicBezTo>
                    <a:pt x="56095" y="42958"/>
                    <a:pt x="43653" y="55727"/>
                    <a:pt x="28044" y="56127"/>
                  </a:cubicBezTo>
                  <a:close/>
                  <a:moveTo>
                    <a:pt x="28044" y="777"/>
                  </a:moveTo>
                  <a:cubicBezTo>
                    <a:pt x="23675" y="-259"/>
                    <a:pt x="19129" y="-259"/>
                    <a:pt x="14760" y="777"/>
                  </a:cubicBezTo>
                  <a:cubicBezTo>
                    <a:pt x="14760" y="777"/>
                    <a:pt x="0" y="24393"/>
                    <a:pt x="0" y="25131"/>
                  </a:cubicBezTo>
                  <a:cubicBezTo>
                    <a:pt x="0" y="40620"/>
                    <a:pt x="12553" y="53175"/>
                    <a:pt x="28044" y="53175"/>
                  </a:cubicBezTo>
                  <a:cubicBezTo>
                    <a:pt x="43535" y="53175"/>
                    <a:pt x="56088" y="40620"/>
                    <a:pt x="56088" y="25131"/>
                  </a:cubicBezTo>
                  <a:cubicBezTo>
                    <a:pt x="56088" y="25131"/>
                    <a:pt x="42066" y="2253"/>
                    <a:pt x="42066" y="1515"/>
                  </a:cubicBezTo>
                  <a:cubicBezTo>
                    <a:pt x="37446" y="517"/>
                    <a:pt x="32664" y="517"/>
                    <a:pt x="28044" y="1515"/>
                  </a:cubicBezTo>
                  <a:close/>
                </a:path>
              </a:pathLst>
            </a:custGeom>
            <a:solidFill>
              <a:srgbClr val="FAEBE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id="{9E2FC4C1-E78D-48F4-B295-AE269EDC7B5C}"/>
                </a:ext>
              </a:extLst>
            </p:cNvPr>
            <p:cNvSpPr/>
            <p:nvPr/>
          </p:nvSpPr>
          <p:spPr>
            <a:xfrm>
              <a:off x="10213517" y="3658280"/>
              <a:ext cx="56826" cy="56087"/>
            </a:xfrm>
            <a:custGeom>
              <a:avLst/>
              <a:gdLst>
                <a:gd name="connsiteX0" fmla="*/ 28044 w 56826"/>
                <a:gd name="connsiteY0" fmla="*/ 56088 h 56087"/>
                <a:gd name="connsiteX1" fmla="*/ 0 w 56826"/>
                <a:gd name="connsiteY1" fmla="*/ 28044 h 56087"/>
                <a:gd name="connsiteX2" fmla="*/ 14760 w 56826"/>
                <a:gd name="connsiteY2" fmla="*/ 3690 h 56087"/>
                <a:gd name="connsiteX3" fmla="*/ 42066 w 56826"/>
                <a:gd name="connsiteY3" fmla="*/ 3690 h 56087"/>
                <a:gd name="connsiteX4" fmla="*/ 56088 w 56826"/>
                <a:gd name="connsiteY4" fmla="*/ 27306 h 56087"/>
                <a:gd name="connsiteX5" fmla="*/ 28044 w 56826"/>
                <a:gd name="connsiteY5" fmla="*/ 55350 h 56087"/>
                <a:gd name="connsiteX6" fmla="*/ 28044 w 56826"/>
                <a:gd name="connsiteY6" fmla="*/ 738 h 56087"/>
                <a:gd name="connsiteX7" fmla="*/ 14760 w 56826"/>
                <a:gd name="connsiteY7" fmla="*/ 738 h 56087"/>
                <a:gd name="connsiteX8" fmla="*/ 738 w 56826"/>
                <a:gd name="connsiteY8" fmla="*/ 24354 h 56087"/>
                <a:gd name="connsiteX9" fmla="*/ 28044 w 56826"/>
                <a:gd name="connsiteY9" fmla="*/ 52398 h 56087"/>
                <a:gd name="connsiteX10" fmla="*/ 56826 w 56826"/>
                <a:gd name="connsiteY10" fmla="*/ 28044 h 56087"/>
                <a:gd name="connsiteX11" fmla="*/ 42804 w 56826"/>
                <a:gd name="connsiteY11" fmla="*/ 5166 h 56087"/>
                <a:gd name="connsiteX12" fmla="*/ 29520 w 56826"/>
                <a:gd name="connsiteY12" fmla="*/ 738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826" h="56087">
                  <a:moveTo>
                    <a:pt x="28044" y="56088"/>
                  </a:moveTo>
                  <a:cubicBezTo>
                    <a:pt x="12716" y="55700"/>
                    <a:pt x="391" y="43368"/>
                    <a:pt x="0" y="28044"/>
                  </a:cubicBezTo>
                  <a:lnTo>
                    <a:pt x="14760" y="3690"/>
                  </a:lnTo>
                  <a:cubicBezTo>
                    <a:pt x="23313" y="-773"/>
                    <a:pt x="33513" y="-773"/>
                    <a:pt x="42066" y="3690"/>
                  </a:cubicBezTo>
                  <a:lnTo>
                    <a:pt x="56088" y="27306"/>
                  </a:lnTo>
                  <a:cubicBezTo>
                    <a:pt x="56088" y="42794"/>
                    <a:pt x="43535" y="55350"/>
                    <a:pt x="28044" y="55350"/>
                  </a:cubicBezTo>
                  <a:close/>
                  <a:moveTo>
                    <a:pt x="28044" y="738"/>
                  </a:moveTo>
                  <a:cubicBezTo>
                    <a:pt x="23668" y="-246"/>
                    <a:pt x="19136" y="-246"/>
                    <a:pt x="14760" y="738"/>
                  </a:cubicBezTo>
                  <a:cubicBezTo>
                    <a:pt x="14760" y="738"/>
                    <a:pt x="738" y="23616"/>
                    <a:pt x="738" y="24354"/>
                  </a:cubicBezTo>
                  <a:cubicBezTo>
                    <a:pt x="731" y="39558"/>
                    <a:pt x="12841" y="51998"/>
                    <a:pt x="28044" y="52398"/>
                  </a:cubicBezTo>
                  <a:cubicBezTo>
                    <a:pt x="42605" y="53269"/>
                    <a:pt x="55276" y="42546"/>
                    <a:pt x="56826" y="28044"/>
                  </a:cubicBezTo>
                  <a:cubicBezTo>
                    <a:pt x="52590" y="20159"/>
                    <a:pt x="47904" y="12521"/>
                    <a:pt x="42804" y="5166"/>
                  </a:cubicBezTo>
                  <a:cubicBezTo>
                    <a:pt x="38922" y="2381"/>
                    <a:pt x="34295" y="837"/>
                    <a:pt x="29520" y="738"/>
                  </a:cubicBezTo>
                  <a:close/>
                </a:path>
              </a:pathLst>
            </a:custGeom>
            <a:solidFill>
              <a:srgbClr val="F9E8D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id="{7551B034-BF7F-404C-BFCF-E74EA881B69C}"/>
                </a:ext>
              </a:extLst>
            </p:cNvPr>
            <p:cNvSpPr/>
            <p:nvPr/>
          </p:nvSpPr>
          <p:spPr>
            <a:xfrm>
              <a:off x="10214255" y="3658978"/>
              <a:ext cx="56088" cy="55389"/>
            </a:xfrm>
            <a:custGeom>
              <a:avLst/>
              <a:gdLst>
                <a:gd name="connsiteX0" fmla="*/ 27306 w 56088"/>
                <a:gd name="connsiteY0" fmla="*/ 55389 h 55389"/>
                <a:gd name="connsiteX1" fmla="*/ 0 w 56088"/>
                <a:gd name="connsiteY1" fmla="*/ 27345 h 55389"/>
                <a:gd name="connsiteX2" fmla="*/ 14022 w 56088"/>
                <a:gd name="connsiteY2" fmla="*/ 3729 h 55389"/>
                <a:gd name="connsiteX3" fmla="*/ 27306 w 56088"/>
                <a:gd name="connsiteY3" fmla="*/ 3729 h 55389"/>
                <a:gd name="connsiteX4" fmla="*/ 40590 w 56088"/>
                <a:gd name="connsiteY4" fmla="*/ 3729 h 55389"/>
                <a:gd name="connsiteX5" fmla="*/ 54612 w 56088"/>
                <a:gd name="connsiteY5" fmla="*/ 26607 h 55389"/>
                <a:gd name="connsiteX6" fmla="*/ 27306 w 56088"/>
                <a:gd name="connsiteY6" fmla="*/ 54651 h 55389"/>
                <a:gd name="connsiteX7" fmla="*/ 27306 w 56088"/>
                <a:gd name="connsiteY7" fmla="*/ 777 h 55389"/>
                <a:gd name="connsiteX8" fmla="*/ 14022 w 56088"/>
                <a:gd name="connsiteY8" fmla="*/ 777 h 55389"/>
                <a:gd name="connsiteX9" fmla="*/ 0 w 56088"/>
                <a:gd name="connsiteY9" fmla="*/ 24393 h 55389"/>
                <a:gd name="connsiteX10" fmla="*/ 27306 w 56088"/>
                <a:gd name="connsiteY10" fmla="*/ 51699 h 55389"/>
                <a:gd name="connsiteX11" fmla="*/ 56088 w 56088"/>
                <a:gd name="connsiteY11" fmla="*/ 27345 h 55389"/>
                <a:gd name="connsiteX12" fmla="*/ 42066 w 56088"/>
                <a:gd name="connsiteY12" fmla="*/ 4467 h 55389"/>
                <a:gd name="connsiteX13" fmla="*/ 28782 w 56088"/>
                <a:gd name="connsiteY13" fmla="*/ 4467 h 5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88" h="55389">
                  <a:moveTo>
                    <a:pt x="27306" y="55389"/>
                  </a:moveTo>
                  <a:cubicBezTo>
                    <a:pt x="12103" y="54989"/>
                    <a:pt x="-7" y="42549"/>
                    <a:pt x="0" y="27345"/>
                  </a:cubicBezTo>
                  <a:cubicBezTo>
                    <a:pt x="0" y="27345"/>
                    <a:pt x="13284" y="3729"/>
                    <a:pt x="14022" y="3729"/>
                  </a:cubicBezTo>
                  <a:cubicBezTo>
                    <a:pt x="18391" y="2693"/>
                    <a:pt x="22937" y="2693"/>
                    <a:pt x="27306" y="3729"/>
                  </a:cubicBezTo>
                  <a:cubicBezTo>
                    <a:pt x="31660" y="2571"/>
                    <a:pt x="36236" y="2571"/>
                    <a:pt x="40590" y="3729"/>
                  </a:cubicBezTo>
                  <a:cubicBezTo>
                    <a:pt x="45690" y="11084"/>
                    <a:pt x="50376" y="18722"/>
                    <a:pt x="54612" y="26607"/>
                  </a:cubicBezTo>
                  <a:cubicBezTo>
                    <a:pt x="54619" y="41811"/>
                    <a:pt x="42509" y="54251"/>
                    <a:pt x="27306" y="54651"/>
                  </a:cubicBezTo>
                  <a:close/>
                  <a:moveTo>
                    <a:pt x="27306" y="777"/>
                  </a:moveTo>
                  <a:cubicBezTo>
                    <a:pt x="22937" y="-259"/>
                    <a:pt x="18391" y="-259"/>
                    <a:pt x="14022" y="777"/>
                  </a:cubicBezTo>
                  <a:lnTo>
                    <a:pt x="0" y="24393"/>
                  </a:lnTo>
                  <a:cubicBezTo>
                    <a:pt x="391" y="39310"/>
                    <a:pt x="12391" y="51312"/>
                    <a:pt x="27306" y="51699"/>
                  </a:cubicBezTo>
                  <a:cubicBezTo>
                    <a:pt x="41867" y="52570"/>
                    <a:pt x="54538" y="41847"/>
                    <a:pt x="56088" y="27345"/>
                  </a:cubicBezTo>
                  <a:cubicBezTo>
                    <a:pt x="56088" y="27345"/>
                    <a:pt x="42804" y="5205"/>
                    <a:pt x="42066" y="4467"/>
                  </a:cubicBezTo>
                  <a:cubicBezTo>
                    <a:pt x="37697" y="3431"/>
                    <a:pt x="33151" y="3431"/>
                    <a:pt x="28782" y="4467"/>
                  </a:cubicBezTo>
                  <a:close/>
                </a:path>
              </a:pathLst>
            </a:custGeom>
            <a:solidFill>
              <a:srgbClr val="F9E8D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id="{676BEF5D-AD02-4B58-83DA-C8FBCDF0C9F5}"/>
                </a:ext>
              </a:extLst>
            </p:cNvPr>
            <p:cNvSpPr/>
            <p:nvPr/>
          </p:nvSpPr>
          <p:spPr>
            <a:xfrm>
              <a:off x="10214986" y="3656065"/>
              <a:ext cx="53881" cy="57564"/>
            </a:xfrm>
            <a:custGeom>
              <a:avLst/>
              <a:gdLst>
                <a:gd name="connsiteX0" fmla="*/ 26575 w 53881"/>
                <a:gd name="connsiteY0" fmla="*/ 57564 h 57564"/>
                <a:gd name="connsiteX1" fmla="*/ 0 w 53881"/>
                <a:gd name="connsiteY1" fmla="*/ 31006 h 57564"/>
                <a:gd name="connsiteX2" fmla="*/ 7 w 53881"/>
                <a:gd name="connsiteY2" fmla="*/ 30258 h 57564"/>
                <a:gd name="connsiteX3" fmla="*/ 14029 w 53881"/>
                <a:gd name="connsiteY3" fmla="*/ 6642 h 57564"/>
                <a:gd name="connsiteX4" fmla="*/ 39859 w 53881"/>
                <a:gd name="connsiteY4" fmla="*/ 6642 h 57564"/>
                <a:gd name="connsiteX5" fmla="*/ 53881 w 53881"/>
                <a:gd name="connsiteY5" fmla="*/ 29520 h 57564"/>
                <a:gd name="connsiteX6" fmla="*/ 26575 w 53881"/>
                <a:gd name="connsiteY6" fmla="*/ 56826 h 57564"/>
                <a:gd name="connsiteX7" fmla="*/ 26575 w 53881"/>
                <a:gd name="connsiteY7" fmla="*/ 3690 h 57564"/>
                <a:gd name="connsiteX8" fmla="*/ 14029 w 53881"/>
                <a:gd name="connsiteY8" fmla="*/ 3690 h 57564"/>
                <a:gd name="connsiteX9" fmla="*/ 7 w 53881"/>
                <a:gd name="connsiteY9" fmla="*/ 26568 h 57564"/>
                <a:gd name="connsiteX10" fmla="*/ 26575 w 53881"/>
                <a:gd name="connsiteY10" fmla="*/ 53136 h 57564"/>
                <a:gd name="connsiteX11" fmla="*/ 53143 w 53881"/>
                <a:gd name="connsiteY11" fmla="*/ 26568 h 57564"/>
                <a:gd name="connsiteX12" fmla="*/ 39859 w 53881"/>
                <a:gd name="connsiteY12" fmla="*/ 4428 h 57564"/>
                <a:gd name="connsiteX13" fmla="*/ 26575 w 53881"/>
                <a:gd name="connsiteY13" fmla="*/ 0 h 5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881" h="57564">
                  <a:moveTo>
                    <a:pt x="26575" y="57564"/>
                  </a:moveTo>
                  <a:cubicBezTo>
                    <a:pt x="11904" y="57570"/>
                    <a:pt x="0" y="45679"/>
                    <a:pt x="0" y="31006"/>
                  </a:cubicBezTo>
                  <a:cubicBezTo>
                    <a:pt x="0" y="30757"/>
                    <a:pt x="0" y="30507"/>
                    <a:pt x="7" y="30258"/>
                  </a:cubicBezTo>
                  <a:cubicBezTo>
                    <a:pt x="7" y="30258"/>
                    <a:pt x="13291" y="7380"/>
                    <a:pt x="14029" y="6642"/>
                  </a:cubicBezTo>
                  <a:cubicBezTo>
                    <a:pt x="22059" y="2175"/>
                    <a:pt x="31830" y="2175"/>
                    <a:pt x="39859" y="6642"/>
                  </a:cubicBezTo>
                  <a:cubicBezTo>
                    <a:pt x="39859" y="6642"/>
                    <a:pt x="53881" y="28782"/>
                    <a:pt x="53881" y="29520"/>
                  </a:cubicBezTo>
                  <a:cubicBezTo>
                    <a:pt x="53490" y="44437"/>
                    <a:pt x="41490" y="56439"/>
                    <a:pt x="26575" y="56826"/>
                  </a:cubicBezTo>
                  <a:close/>
                  <a:moveTo>
                    <a:pt x="26575" y="3690"/>
                  </a:moveTo>
                  <a:cubicBezTo>
                    <a:pt x="22450" y="2717"/>
                    <a:pt x="18155" y="2717"/>
                    <a:pt x="14029" y="3690"/>
                  </a:cubicBezTo>
                  <a:cubicBezTo>
                    <a:pt x="14029" y="3690"/>
                    <a:pt x="7" y="25830"/>
                    <a:pt x="7" y="26568"/>
                  </a:cubicBezTo>
                  <a:cubicBezTo>
                    <a:pt x="7" y="41241"/>
                    <a:pt x="11904" y="53136"/>
                    <a:pt x="26575" y="53136"/>
                  </a:cubicBezTo>
                  <a:cubicBezTo>
                    <a:pt x="41247" y="53136"/>
                    <a:pt x="53143" y="41241"/>
                    <a:pt x="53143" y="26568"/>
                  </a:cubicBezTo>
                  <a:cubicBezTo>
                    <a:pt x="49151" y="18936"/>
                    <a:pt x="44715" y="11543"/>
                    <a:pt x="39859" y="4428"/>
                  </a:cubicBezTo>
                  <a:cubicBezTo>
                    <a:pt x="35978" y="1643"/>
                    <a:pt x="31350" y="99"/>
                    <a:pt x="26575" y="0"/>
                  </a:cubicBezTo>
                  <a:close/>
                </a:path>
              </a:pathLst>
            </a:custGeom>
            <a:solidFill>
              <a:srgbClr val="F8E5D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id="{C3307A00-DDFB-42D2-B62C-B804A0B843A3}"/>
                </a:ext>
              </a:extLst>
            </p:cNvPr>
            <p:cNvSpPr/>
            <p:nvPr/>
          </p:nvSpPr>
          <p:spPr>
            <a:xfrm>
              <a:off x="10214994" y="3659720"/>
              <a:ext cx="55350" cy="53171"/>
            </a:xfrm>
            <a:custGeom>
              <a:avLst/>
              <a:gdLst>
                <a:gd name="connsiteX0" fmla="*/ 26568 w 55350"/>
                <a:gd name="connsiteY0" fmla="*/ 53171 h 53171"/>
                <a:gd name="connsiteX1" fmla="*/ 0 w 55350"/>
                <a:gd name="connsiteY1" fmla="*/ 26603 h 53171"/>
                <a:gd name="connsiteX2" fmla="*/ 14022 w 55350"/>
                <a:gd name="connsiteY2" fmla="*/ 3725 h 53171"/>
                <a:gd name="connsiteX3" fmla="*/ 39852 w 55350"/>
                <a:gd name="connsiteY3" fmla="*/ 3725 h 53171"/>
                <a:gd name="connsiteX4" fmla="*/ 53136 w 55350"/>
                <a:gd name="connsiteY4" fmla="*/ 25865 h 53171"/>
                <a:gd name="connsiteX5" fmla="*/ 26568 w 55350"/>
                <a:gd name="connsiteY5" fmla="*/ 52433 h 53171"/>
                <a:gd name="connsiteX6" fmla="*/ 26568 w 55350"/>
                <a:gd name="connsiteY6" fmla="*/ 773 h 53171"/>
                <a:gd name="connsiteX7" fmla="*/ 14022 w 55350"/>
                <a:gd name="connsiteY7" fmla="*/ 773 h 53171"/>
                <a:gd name="connsiteX8" fmla="*/ 0 w 55350"/>
                <a:gd name="connsiteY8" fmla="*/ 23651 h 53171"/>
                <a:gd name="connsiteX9" fmla="*/ 26568 w 55350"/>
                <a:gd name="connsiteY9" fmla="*/ 50219 h 53171"/>
                <a:gd name="connsiteX10" fmla="*/ 55350 w 55350"/>
                <a:gd name="connsiteY10" fmla="*/ 26603 h 53171"/>
                <a:gd name="connsiteX11" fmla="*/ 42066 w 55350"/>
                <a:gd name="connsiteY11" fmla="*/ 4463 h 53171"/>
                <a:gd name="connsiteX12" fmla="*/ 28782 w 55350"/>
                <a:gd name="connsiteY12" fmla="*/ 773 h 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350" h="53171">
                  <a:moveTo>
                    <a:pt x="26568" y="53171"/>
                  </a:moveTo>
                  <a:cubicBezTo>
                    <a:pt x="11897" y="53171"/>
                    <a:pt x="0" y="41276"/>
                    <a:pt x="0" y="26603"/>
                  </a:cubicBezTo>
                  <a:cubicBezTo>
                    <a:pt x="4236" y="18718"/>
                    <a:pt x="8922" y="11080"/>
                    <a:pt x="14022" y="3725"/>
                  </a:cubicBezTo>
                  <a:cubicBezTo>
                    <a:pt x="21970" y="-1047"/>
                    <a:pt x="31904" y="-1047"/>
                    <a:pt x="39852" y="3725"/>
                  </a:cubicBezTo>
                  <a:cubicBezTo>
                    <a:pt x="44708" y="10840"/>
                    <a:pt x="49143" y="18233"/>
                    <a:pt x="53136" y="25865"/>
                  </a:cubicBezTo>
                  <a:cubicBezTo>
                    <a:pt x="53136" y="40538"/>
                    <a:pt x="41239" y="52433"/>
                    <a:pt x="26568" y="52433"/>
                  </a:cubicBezTo>
                  <a:close/>
                  <a:moveTo>
                    <a:pt x="26568" y="773"/>
                  </a:moveTo>
                  <a:cubicBezTo>
                    <a:pt x="22450" y="-258"/>
                    <a:pt x="18140" y="-258"/>
                    <a:pt x="14022" y="773"/>
                  </a:cubicBezTo>
                  <a:lnTo>
                    <a:pt x="0" y="23651"/>
                  </a:lnTo>
                  <a:cubicBezTo>
                    <a:pt x="0" y="38324"/>
                    <a:pt x="11897" y="50219"/>
                    <a:pt x="26568" y="50219"/>
                  </a:cubicBezTo>
                  <a:cubicBezTo>
                    <a:pt x="40996" y="51510"/>
                    <a:pt x="53800" y="41005"/>
                    <a:pt x="55350" y="26603"/>
                  </a:cubicBezTo>
                  <a:cubicBezTo>
                    <a:pt x="55350" y="26603"/>
                    <a:pt x="42804" y="5201"/>
                    <a:pt x="42066" y="4463"/>
                  </a:cubicBezTo>
                  <a:cubicBezTo>
                    <a:pt x="37948" y="2318"/>
                    <a:pt x="33417" y="1060"/>
                    <a:pt x="28782" y="773"/>
                  </a:cubicBezTo>
                  <a:close/>
                </a:path>
              </a:pathLst>
            </a:custGeom>
            <a:solidFill>
              <a:srgbClr val="F8E5D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id="{87B99F17-4292-4CFC-9193-36001E1FC736}"/>
                </a:ext>
              </a:extLst>
            </p:cNvPr>
            <p:cNvSpPr/>
            <p:nvPr/>
          </p:nvSpPr>
          <p:spPr>
            <a:xfrm>
              <a:off x="10215732" y="3660385"/>
              <a:ext cx="52398" cy="52506"/>
            </a:xfrm>
            <a:custGeom>
              <a:avLst/>
              <a:gdLst>
                <a:gd name="connsiteX0" fmla="*/ 25830 w 52398"/>
                <a:gd name="connsiteY0" fmla="*/ 52506 h 52506"/>
                <a:gd name="connsiteX1" fmla="*/ 0 w 52398"/>
                <a:gd name="connsiteY1" fmla="*/ 25938 h 52506"/>
                <a:gd name="connsiteX2" fmla="*/ 13284 w 52398"/>
                <a:gd name="connsiteY2" fmla="*/ 3060 h 52506"/>
                <a:gd name="connsiteX3" fmla="*/ 39114 w 52398"/>
                <a:gd name="connsiteY3" fmla="*/ 3060 h 52506"/>
                <a:gd name="connsiteX4" fmla="*/ 52398 w 52398"/>
                <a:gd name="connsiteY4" fmla="*/ 25200 h 52506"/>
                <a:gd name="connsiteX5" fmla="*/ 25830 w 52398"/>
                <a:gd name="connsiteY5" fmla="*/ 51768 h 52506"/>
                <a:gd name="connsiteX6" fmla="*/ 25830 w 52398"/>
                <a:gd name="connsiteY6" fmla="*/ 846 h 52506"/>
                <a:gd name="connsiteX7" fmla="*/ 13284 w 52398"/>
                <a:gd name="connsiteY7" fmla="*/ 846 h 52506"/>
                <a:gd name="connsiteX8" fmla="*/ 0 w 52398"/>
                <a:gd name="connsiteY8" fmla="*/ 22986 h 52506"/>
                <a:gd name="connsiteX9" fmla="*/ 25830 w 52398"/>
                <a:gd name="connsiteY9" fmla="*/ 48816 h 52506"/>
                <a:gd name="connsiteX10" fmla="*/ 51660 w 52398"/>
                <a:gd name="connsiteY10" fmla="*/ 22986 h 52506"/>
                <a:gd name="connsiteX11" fmla="*/ 39114 w 52398"/>
                <a:gd name="connsiteY11" fmla="*/ 1584 h 52506"/>
                <a:gd name="connsiteX12" fmla="*/ 25830 w 52398"/>
                <a:gd name="connsiteY12" fmla="*/ 1584 h 52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398" h="52506">
                  <a:moveTo>
                    <a:pt x="25830" y="52506"/>
                  </a:moveTo>
                  <a:cubicBezTo>
                    <a:pt x="11446" y="52106"/>
                    <a:pt x="-7" y="40328"/>
                    <a:pt x="0" y="25938"/>
                  </a:cubicBezTo>
                  <a:cubicBezTo>
                    <a:pt x="0" y="25938"/>
                    <a:pt x="12546" y="3798"/>
                    <a:pt x="13284" y="3060"/>
                  </a:cubicBezTo>
                  <a:cubicBezTo>
                    <a:pt x="21409" y="-1020"/>
                    <a:pt x="30989" y="-1020"/>
                    <a:pt x="39114" y="3060"/>
                  </a:cubicBezTo>
                  <a:cubicBezTo>
                    <a:pt x="39114" y="3060"/>
                    <a:pt x="52398" y="24462"/>
                    <a:pt x="52398" y="25200"/>
                  </a:cubicBezTo>
                  <a:cubicBezTo>
                    <a:pt x="52398" y="39873"/>
                    <a:pt x="40501" y="51768"/>
                    <a:pt x="25830" y="51768"/>
                  </a:cubicBezTo>
                  <a:close/>
                  <a:moveTo>
                    <a:pt x="25830" y="846"/>
                  </a:moveTo>
                  <a:cubicBezTo>
                    <a:pt x="21712" y="-185"/>
                    <a:pt x="17402" y="-185"/>
                    <a:pt x="13284" y="846"/>
                  </a:cubicBezTo>
                  <a:cubicBezTo>
                    <a:pt x="13284" y="846"/>
                    <a:pt x="0" y="22248"/>
                    <a:pt x="0" y="22986"/>
                  </a:cubicBezTo>
                  <a:cubicBezTo>
                    <a:pt x="0" y="37252"/>
                    <a:pt x="11564" y="48816"/>
                    <a:pt x="25830" y="48816"/>
                  </a:cubicBezTo>
                  <a:cubicBezTo>
                    <a:pt x="40096" y="48816"/>
                    <a:pt x="51660" y="37252"/>
                    <a:pt x="51660" y="22986"/>
                  </a:cubicBezTo>
                  <a:cubicBezTo>
                    <a:pt x="51660" y="22986"/>
                    <a:pt x="39114" y="1584"/>
                    <a:pt x="39114" y="1584"/>
                  </a:cubicBezTo>
                  <a:cubicBezTo>
                    <a:pt x="34775" y="353"/>
                    <a:pt x="30169" y="353"/>
                    <a:pt x="25830" y="1584"/>
                  </a:cubicBezTo>
                  <a:close/>
                </a:path>
              </a:pathLst>
            </a:custGeom>
            <a:solidFill>
              <a:srgbClr val="F8E3D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id="{1D9A89C7-20EF-4503-893D-A3EE86FB985A}"/>
                </a:ext>
              </a:extLst>
            </p:cNvPr>
            <p:cNvSpPr/>
            <p:nvPr/>
          </p:nvSpPr>
          <p:spPr>
            <a:xfrm>
              <a:off x="10215732" y="3660458"/>
              <a:ext cx="54611" cy="51695"/>
            </a:xfrm>
            <a:custGeom>
              <a:avLst/>
              <a:gdLst>
                <a:gd name="connsiteX0" fmla="*/ 25830 w 54611"/>
                <a:gd name="connsiteY0" fmla="*/ 51695 h 51695"/>
                <a:gd name="connsiteX1" fmla="*/ 0 w 54611"/>
                <a:gd name="connsiteY1" fmla="*/ 25865 h 51695"/>
                <a:gd name="connsiteX2" fmla="*/ 13284 w 54611"/>
                <a:gd name="connsiteY2" fmla="*/ 3725 h 51695"/>
                <a:gd name="connsiteX3" fmla="*/ 39114 w 54611"/>
                <a:gd name="connsiteY3" fmla="*/ 3725 h 51695"/>
                <a:gd name="connsiteX4" fmla="*/ 51660 w 54611"/>
                <a:gd name="connsiteY4" fmla="*/ 25127 h 51695"/>
                <a:gd name="connsiteX5" fmla="*/ 25830 w 54611"/>
                <a:gd name="connsiteY5" fmla="*/ 50957 h 51695"/>
                <a:gd name="connsiteX6" fmla="*/ 25830 w 54611"/>
                <a:gd name="connsiteY6" fmla="*/ 773 h 51695"/>
                <a:gd name="connsiteX7" fmla="*/ 13284 w 54611"/>
                <a:gd name="connsiteY7" fmla="*/ 773 h 51695"/>
                <a:gd name="connsiteX8" fmla="*/ 0 w 54611"/>
                <a:gd name="connsiteY8" fmla="*/ 22913 h 51695"/>
                <a:gd name="connsiteX9" fmla="*/ 25830 w 54611"/>
                <a:gd name="connsiteY9" fmla="*/ 48743 h 51695"/>
                <a:gd name="connsiteX10" fmla="*/ 54575 w 54611"/>
                <a:gd name="connsiteY10" fmla="*/ 26200 h 51695"/>
                <a:gd name="connsiteX11" fmla="*/ 54612 w 54611"/>
                <a:gd name="connsiteY11" fmla="*/ 25865 h 51695"/>
                <a:gd name="connsiteX12" fmla="*/ 42066 w 54611"/>
                <a:gd name="connsiteY12" fmla="*/ 4463 h 51695"/>
                <a:gd name="connsiteX13" fmla="*/ 29520 w 54611"/>
                <a:gd name="connsiteY13" fmla="*/ 4463 h 5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611" h="51695">
                  <a:moveTo>
                    <a:pt x="25830" y="51695"/>
                  </a:moveTo>
                  <a:cubicBezTo>
                    <a:pt x="11564" y="51695"/>
                    <a:pt x="0" y="40131"/>
                    <a:pt x="0" y="25865"/>
                  </a:cubicBezTo>
                  <a:cubicBezTo>
                    <a:pt x="0" y="25865"/>
                    <a:pt x="12546" y="4463"/>
                    <a:pt x="13284" y="3725"/>
                  </a:cubicBezTo>
                  <a:cubicBezTo>
                    <a:pt x="21232" y="-1047"/>
                    <a:pt x="31166" y="-1047"/>
                    <a:pt x="39114" y="3725"/>
                  </a:cubicBezTo>
                  <a:cubicBezTo>
                    <a:pt x="39114" y="3725"/>
                    <a:pt x="51660" y="24389"/>
                    <a:pt x="51660" y="25127"/>
                  </a:cubicBezTo>
                  <a:cubicBezTo>
                    <a:pt x="51660" y="39393"/>
                    <a:pt x="40096" y="50957"/>
                    <a:pt x="25830" y="50957"/>
                  </a:cubicBezTo>
                  <a:close/>
                  <a:moveTo>
                    <a:pt x="25830" y="773"/>
                  </a:moveTo>
                  <a:cubicBezTo>
                    <a:pt x="21712" y="-258"/>
                    <a:pt x="17402" y="-258"/>
                    <a:pt x="13284" y="773"/>
                  </a:cubicBezTo>
                  <a:lnTo>
                    <a:pt x="0" y="22913"/>
                  </a:lnTo>
                  <a:cubicBezTo>
                    <a:pt x="384" y="37016"/>
                    <a:pt x="11727" y="48357"/>
                    <a:pt x="25830" y="48743"/>
                  </a:cubicBezTo>
                  <a:cubicBezTo>
                    <a:pt x="39992" y="50455"/>
                    <a:pt x="52863" y="40363"/>
                    <a:pt x="54575" y="26200"/>
                  </a:cubicBezTo>
                  <a:cubicBezTo>
                    <a:pt x="54590" y="26089"/>
                    <a:pt x="54597" y="25977"/>
                    <a:pt x="54612" y="25865"/>
                  </a:cubicBezTo>
                  <a:cubicBezTo>
                    <a:pt x="54612" y="25865"/>
                    <a:pt x="42804" y="5201"/>
                    <a:pt x="42066" y="4463"/>
                  </a:cubicBezTo>
                  <a:cubicBezTo>
                    <a:pt x="37933" y="3586"/>
                    <a:pt x="33653" y="3586"/>
                    <a:pt x="29520" y="4463"/>
                  </a:cubicBezTo>
                  <a:close/>
                </a:path>
              </a:pathLst>
            </a:custGeom>
            <a:solidFill>
              <a:srgbClr val="F8E3D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id="{8AC63A8B-1D25-41FB-8939-23742D3B5EB2}"/>
                </a:ext>
              </a:extLst>
            </p:cNvPr>
            <p:cNvSpPr/>
            <p:nvPr/>
          </p:nvSpPr>
          <p:spPr>
            <a:xfrm>
              <a:off x="10216470" y="3661130"/>
              <a:ext cx="50183" cy="51023"/>
            </a:xfrm>
            <a:custGeom>
              <a:avLst/>
              <a:gdLst>
                <a:gd name="connsiteX0" fmla="*/ 25092 w 50183"/>
                <a:gd name="connsiteY0" fmla="*/ 51023 h 51023"/>
                <a:gd name="connsiteX1" fmla="*/ 0 w 50183"/>
                <a:gd name="connsiteY1" fmla="*/ 25193 h 51023"/>
                <a:gd name="connsiteX2" fmla="*/ 12546 w 50183"/>
                <a:gd name="connsiteY2" fmla="*/ 3053 h 51023"/>
                <a:gd name="connsiteX3" fmla="*/ 37638 w 50183"/>
                <a:gd name="connsiteY3" fmla="*/ 3053 h 51023"/>
                <a:gd name="connsiteX4" fmla="*/ 50184 w 50183"/>
                <a:gd name="connsiteY4" fmla="*/ 24455 h 51023"/>
                <a:gd name="connsiteX5" fmla="*/ 25092 w 50183"/>
                <a:gd name="connsiteY5" fmla="*/ 50285 h 51023"/>
                <a:gd name="connsiteX6" fmla="*/ 25092 w 50183"/>
                <a:gd name="connsiteY6" fmla="*/ 839 h 51023"/>
                <a:gd name="connsiteX7" fmla="*/ 13284 w 50183"/>
                <a:gd name="connsiteY7" fmla="*/ 839 h 51023"/>
                <a:gd name="connsiteX8" fmla="*/ 0 w 50183"/>
                <a:gd name="connsiteY8" fmla="*/ 22241 h 51023"/>
                <a:gd name="connsiteX9" fmla="*/ 25092 w 50183"/>
                <a:gd name="connsiteY9" fmla="*/ 47333 h 51023"/>
                <a:gd name="connsiteX10" fmla="*/ 50184 w 50183"/>
                <a:gd name="connsiteY10" fmla="*/ 22241 h 51023"/>
                <a:gd name="connsiteX11" fmla="*/ 37638 w 50183"/>
                <a:gd name="connsiteY11" fmla="*/ 839 h 51023"/>
                <a:gd name="connsiteX12" fmla="*/ 25092 w 50183"/>
                <a:gd name="connsiteY12" fmla="*/ 839 h 5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83" h="51023">
                  <a:moveTo>
                    <a:pt x="25092" y="51023"/>
                  </a:moveTo>
                  <a:cubicBezTo>
                    <a:pt x="11114" y="50624"/>
                    <a:pt x="-7" y="39175"/>
                    <a:pt x="0" y="25193"/>
                  </a:cubicBezTo>
                  <a:cubicBezTo>
                    <a:pt x="0" y="25193"/>
                    <a:pt x="11808" y="3791"/>
                    <a:pt x="12546" y="3053"/>
                  </a:cubicBezTo>
                  <a:cubicBezTo>
                    <a:pt x="20413" y="-1018"/>
                    <a:pt x="29771" y="-1018"/>
                    <a:pt x="37638" y="3053"/>
                  </a:cubicBezTo>
                  <a:cubicBezTo>
                    <a:pt x="37638" y="3053"/>
                    <a:pt x="50184" y="23717"/>
                    <a:pt x="50184" y="24455"/>
                  </a:cubicBezTo>
                  <a:cubicBezTo>
                    <a:pt x="50191" y="38437"/>
                    <a:pt x="39070" y="49886"/>
                    <a:pt x="25092" y="50285"/>
                  </a:cubicBezTo>
                  <a:close/>
                  <a:moveTo>
                    <a:pt x="25092" y="839"/>
                  </a:moveTo>
                  <a:cubicBezTo>
                    <a:pt x="21217" y="-161"/>
                    <a:pt x="17158" y="-161"/>
                    <a:pt x="13284" y="839"/>
                  </a:cubicBezTo>
                  <a:cubicBezTo>
                    <a:pt x="8428" y="7698"/>
                    <a:pt x="3993" y="14846"/>
                    <a:pt x="0" y="22241"/>
                  </a:cubicBezTo>
                  <a:cubicBezTo>
                    <a:pt x="0" y="36099"/>
                    <a:pt x="11232" y="47333"/>
                    <a:pt x="25092" y="47333"/>
                  </a:cubicBezTo>
                  <a:cubicBezTo>
                    <a:pt x="38952" y="47333"/>
                    <a:pt x="50184" y="36099"/>
                    <a:pt x="50184" y="22241"/>
                  </a:cubicBezTo>
                  <a:cubicBezTo>
                    <a:pt x="50184" y="22241"/>
                    <a:pt x="38376" y="1577"/>
                    <a:pt x="37638" y="839"/>
                  </a:cubicBezTo>
                  <a:cubicBezTo>
                    <a:pt x="33513" y="-108"/>
                    <a:pt x="29217" y="-108"/>
                    <a:pt x="25092" y="839"/>
                  </a:cubicBezTo>
                  <a:close/>
                </a:path>
              </a:pathLst>
            </a:custGeom>
            <a:solidFill>
              <a:srgbClr val="F7E1D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id="{60439B0E-D670-4539-A2A4-301A6D9FF600}"/>
                </a:ext>
              </a:extLst>
            </p:cNvPr>
            <p:cNvSpPr/>
            <p:nvPr/>
          </p:nvSpPr>
          <p:spPr>
            <a:xfrm>
              <a:off x="10216470" y="3661220"/>
              <a:ext cx="50183" cy="50195"/>
            </a:xfrm>
            <a:custGeom>
              <a:avLst/>
              <a:gdLst>
                <a:gd name="connsiteX0" fmla="*/ 25092 w 50183"/>
                <a:gd name="connsiteY0" fmla="*/ 50196 h 50195"/>
                <a:gd name="connsiteX1" fmla="*/ 0 w 50183"/>
                <a:gd name="connsiteY1" fmla="*/ 25104 h 50195"/>
                <a:gd name="connsiteX2" fmla="*/ 13284 w 50183"/>
                <a:gd name="connsiteY2" fmla="*/ 3702 h 50195"/>
                <a:gd name="connsiteX3" fmla="*/ 37638 w 50183"/>
                <a:gd name="connsiteY3" fmla="*/ 3702 h 50195"/>
                <a:gd name="connsiteX4" fmla="*/ 50184 w 50183"/>
                <a:gd name="connsiteY4" fmla="*/ 24366 h 50195"/>
                <a:gd name="connsiteX5" fmla="*/ 25092 w 50183"/>
                <a:gd name="connsiteY5" fmla="*/ 49458 h 50195"/>
                <a:gd name="connsiteX6" fmla="*/ 25092 w 50183"/>
                <a:gd name="connsiteY6" fmla="*/ 750 h 50195"/>
                <a:gd name="connsiteX7" fmla="*/ 13284 w 50183"/>
                <a:gd name="connsiteY7" fmla="*/ 750 h 50195"/>
                <a:gd name="connsiteX8" fmla="*/ 738 w 50183"/>
                <a:gd name="connsiteY8" fmla="*/ 22152 h 50195"/>
                <a:gd name="connsiteX9" fmla="*/ 25092 w 50183"/>
                <a:gd name="connsiteY9" fmla="*/ 46506 h 50195"/>
                <a:gd name="connsiteX10" fmla="*/ 49446 w 50183"/>
                <a:gd name="connsiteY10" fmla="*/ 22152 h 50195"/>
                <a:gd name="connsiteX11" fmla="*/ 37638 w 50183"/>
                <a:gd name="connsiteY11" fmla="*/ 1488 h 50195"/>
                <a:gd name="connsiteX12" fmla="*/ 25092 w 50183"/>
                <a:gd name="connsiteY12" fmla="*/ 1488 h 50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83" h="50195">
                  <a:moveTo>
                    <a:pt x="25092" y="50196"/>
                  </a:moveTo>
                  <a:cubicBezTo>
                    <a:pt x="11232" y="50196"/>
                    <a:pt x="0" y="38962"/>
                    <a:pt x="0" y="25104"/>
                  </a:cubicBezTo>
                  <a:cubicBezTo>
                    <a:pt x="0" y="25104"/>
                    <a:pt x="12546" y="4440"/>
                    <a:pt x="13284" y="3702"/>
                  </a:cubicBezTo>
                  <a:cubicBezTo>
                    <a:pt x="20819" y="-649"/>
                    <a:pt x="30103" y="-649"/>
                    <a:pt x="37638" y="3702"/>
                  </a:cubicBezTo>
                  <a:cubicBezTo>
                    <a:pt x="42250" y="10320"/>
                    <a:pt x="46442" y="17222"/>
                    <a:pt x="50184" y="24366"/>
                  </a:cubicBezTo>
                  <a:cubicBezTo>
                    <a:pt x="50184" y="38224"/>
                    <a:pt x="38952" y="49458"/>
                    <a:pt x="25092" y="49458"/>
                  </a:cubicBezTo>
                  <a:close/>
                  <a:moveTo>
                    <a:pt x="25092" y="750"/>
                  </a:moveTo>
                  <a:cubicBezTo>
                    <a:pt x="21217" y="-250"/>
                    <a:pt x="17158" y="-250"/>
                    <a:pt x="13284" y="750"/>
                  </a:cubicBezTo>
                  <a:cubicBezTo>
                    <a:pt x="13284" y="750"/>
                    <a:pt x="738" y="21414"/>
                    <a:pt x="738" y="22152"/>
                  </a:cubicBezTo>
                  <a:cubicBezTo>
                    <a:pt x="738" y="35602"/>
                    <a:pt x="11638" y="46506"/>
                    <a:pt x="25092" y="46506"/>
                  </a:cubicBezTo>
                  <a:cubicBezTo>
                    <a:pt x="38546" y="46506"/>
                    <a:pt x="49446" y="35602"/>
                    <a:pt x="49446" y="22152"/>
                  </a:cubicBezTo>
                  <a:cubicBezTo>
                    <a:pt x="49446" y="22152"/>
                    <a:pt x="38376" y="2226"/>
                    <a:pt x="37638" y="1488"/>
                  </a:cubicBezTo>
                  <a:cubicBezTo>
                    <a:pt x="33505" y="611"/>
                    <a:pt x="29225" y="611"/>
                    <a:pt x="25092" y="1488"/>
                  </a:cubicBezTo>
                  <a:close/>
                </a:path>
              </a:pathLst>
            </a:custGeom>
            <a:solidFill>
              <a:srgbClr val="F7E1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id="{C5BA531A-4FA1-4DDF-8741-626CDAB35668}"/>
                </a:ext>
              </a:extLst>
            </p:cNvPr>
            <p:cNvSpPr/>
            <p:nvPr/>
          </p:nvSpPr>
          <p:spPr>
            <a:xfrm>
              <a:off x="10217207" y="3661871"/>
              <a:ext cx="48707" cy="49544"/>
            </a:xfrm>
            <a:custGeom>
              <a:avLst/>
              <a:gdLst>
                <a:gd name="connsiteX0" fmla="*/ 24354 w 48707"/>
                <a:gd name="connsiteY0" fmla="*/ 49544 h 49544"/>
                <a:gd name="connsiteX1" fmla="*/ 0 w 48707"/>
                <a:gd name="connsiteY1" fmla="*/ 24452 h 49544"/>
                <a:gd name="connsiteX2" fmla="*/ 12546 w 48707"/>
                <a:gd name="connsiteY2" fmla="*/ 3050 h 49544"/>
                <a:gd name="connsiteX3" fmla="*/ 36900 w 48707"/>
                <a:gd name="connsiteY3" fmla="*/ 3050 h 49544"/>
                <a:gd name="connsiteX4" fmla="*/ 48708 w 48707"/>
                <a:gd name="connsiteY4" fmla="*/ 23714 h 49544"/>
                <a:gd name="connsiteX5" fmla="*/ 24354 w 48707"/>
                <a:gd name="connsiteY5" fmla="*/ 48806 h 49544"/>
                <a:gd name="connsiteX6" fmla="*/ 24354 w 48707"/>
                <a:gd name="connsiteY6" fmla="*/ 836 h 49544"/>
                <a:gd name="connsiteX7" fmla="*/ 12546 w 48707"/>
                <a:gd name="connsiteY7" fmla="*/ 836 h 49544"/>
                <a:gd name="connsiteX8" fmla="*/ 0 w 48707"/>
                <a:gd name="connsiteY8" fmla="*/ 21500 h 49544"/>
                <a:gd name="connsiteX9" fmla="*/ 24354 w 48707"/>
                <a:gd name="connsiteY9" fmla="*/ 45854 h 49544"/>
                <a:gd name="connsiteX10" fmla="*/ 48708 w 48707"/>
                <a:gd name="connsiteY10" fmla="*/ 21500 h 49544"/>
                <a:gd name="connsiteX11" fmla="*/ 36162 w 48707"/>
                <a:gd name="connsiteY11" fmla="*/ 836 h 49544"/>
                <a:gd name="connsiteX12" fmla="*/ 24354 w 48707"/>
                <a:gd name="connsiteY12" fmla="*/ 836 h 4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707" h="49544">
                  <a:moveTo>
                    <a:pt x="24354" y="49544"/>
                  </a:moveTo>
                  <a:cubicBezTo>
                    <a:pt x="10782" y="49145"/>
                    <a:pt x="-7" y="38027"/>
                    <a:pt x="0" y="24452"/>
                  </a:cubicBezTo>
                  <a:cubicBezTo>
                    <a:pt x="0" y="24452"/>
                    <a:pt x="11808" y="3788"/>
                    <a:pt x="12546" y="3050"/>
                  </a:cubicBezTo>
                  <a:cubicBezTo>
                    <a:pt x="20155" y="-1017"/>
                    <a:pt x="29291" y="-1017"/>
                    <a:pt x="36900" y="3050"/>
                  </a:cubicBezTo>
                  <a:cubicBezTo>
                    <a:pt x="36900" y="3050"/>
                    <a:pt x="48708" y="22976"/>
                    <a:pt x="48708" y="23714"/>
                  </a:cubicBezTo>
                  <a:cubicBezTo>
                    <a:pt x="48715" y="37289"/>
                    <a:pt x="37926" y="48407"/>
                    <a:pt x="24354" y="48806"/>
                  </a:cubicBezTo>
                  <a:close/>
                  <a:moveTo>
                    <a:pt x="24354" y="836"/>
                  </a:moveTo>
                  <a:cubicBezTo>
                    <a:pt x="20472" y="-103"/>
                    <a:pt x="16428" y="-103"/>
                    <a:pt x="12546" y="836"/>
                  </a:cubicBezTo>
                  <a:cubicBezTo>
                    <a:pt x="7934" y="7455"/>
                    <a:pt x="3742" y="14357"/>
                    <a:pt x="0" y="21500"/>
                  </a:cubicBezTo>
                  <a:cubicBezTo>
                    <a:pt x="0" y="34950"/>
                    <a:pt x="10900" y="45854"/>
                    <a:pt x="24354" y="45854"/>
                  </a:cubicBezTo>
                  <a:cubicBezTo>
                    <a:pt x="37808" y="45854"/>
                    <a:pt x="48708" y="34950"/>
                    <a:pt x="48708" y="21500"/>
                  </a:cubicBezTo>
                  <a:cubicBezTo>
                    <a:pt x="45070" y="14295"/>
                    <a:pt x="40878" y="7385"/>
                    <a:pt x="36162" y="836"/>
                  </a:cubicBezTo>
                  <a:cubicBezTo>
                    <a:pt x="32288" y="-164"/>
                    <a:pt x="28229" y="-164"/>
                    <a:pt x="24354" y="836"/>
                  </a:cubicBezTo>
                  <a:close/>
                </a:path>
              </a:pathLst>
            </a:custGeom>
            <a:solidFill>
              <a:srgbClr val="F7DEC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id="{EA63F750-1F60-4FDE-8C81-AEE4B2CD0453}"/>
                </a:ext>
              </a:extLst>
            </p:cNvPr>
            <p:cNvSpPr/>
            <p:nvPr/>
          </p:nvSpPr>
          <p:spPr>
            <a:xfrm>
              <a:off x="10217207" y="3662003"/>
              <a:ext cx="48707" cy="48674"/>
            </a:xfrm>
            <a:custGeom>
              <a:avLst/>
              <a:gdLst>
                <a:gd name="connsiteX0" fmla="*/ 24354 w 48707"/>
                <a:gd name="connsiteY0" fmla="*/ 48675 h 48674"/>
                <a:gd name="connsiteX1" fmla="*/ 0 w 48707"/>
                <a:gd name="connsiteY1" fmla="*/ 24321 h 48674"/>
                <a:gd name="connsiteX2" fmla="*/ 12546 w 48707"/>
                <a:gd name="connsiteY2" fmla="*/ 3657 h 48674"/>
                <a:gd name="connsiteX3" fmla="*/ 36162 w 48707"/>
                <a:gd name="connsiteY3" fmla="*/ 3657 h 48674"/>
                <a:gd name="connsiteX4" fmla="*/ 48708 w 48707"/>
                <a:gd name="connsiteY4" fmla="*/ 23583 h 48674"/>
                <a:gd name="connsiteX5" fmla="*/ 24354 w 48707"/>
                <a:gd name="connsiteY5" fmla="*/ 47937 h 48674"/>
                <a:gd name="connsiteX6" fmla="*/ 24354 w 48707"/>
                <a:gd name="connsiteY6" fmla="*/ 705 h 48674"/>
                <a:gd name="connsiteX7" fmla="*/ 12546 w 48707"/>
                <a:gd name="connsiteY7" fmla="*/ 705 h 48674"/>
                <a:gd name="connsiteX8" fmla="*/ 738 w 48707"/>
                <a:gd name="connsiteY8" fmla="*/ 21369 h 48674"/>
                <a:gd name="connsiteX9" fmla="*/ 24354 w 48707"/>
                <a:gd name="connsiteY9" fmla="*/ 44985 h 48674"/>
                <a:gd name="connsiteX10" fmla="*/ 47970 w 48707"/>
                <a:gd name="connsiteY10" fmla="*/ 21369 h 48674"/>
                <a:gd name="connsiteX11" fmla="*/ 36162 w 48707"/>
                <a:gd name="connsiteY11" fmla="*/ 1443 h 48674"/>
                <a:gd name="connsiteX12" fmla="*/ 24354 w 48707"/>
                <a:gd name="connsiteY12" fmla="*/ 1443 h 48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707" h="48674">
                  <a:moveTo>
                    <a:pt x="24354" y="48675"/>
                  </a:moveTo>
                  <a:cubicBezTo>
                    <a:pt x="10900" y="48675"/>
                    <a:pt x="0" y="37771"/>
                    <a:pt x="0" y="24321"/>
                  </a:cubicBezTo>
                  <a:cubicBezTo>
                    <a:pt x="0" y="24321"/>
                    <a:pt x="11808" y="4395"/>
                    <a:pt x="12546" y="3657"/>
                  </a:cubicBezTo>
                  <a:cubicBezTo>
                    <a:pt x="19808" y="-720"/>
                    <a:pt x="28900" y="-720"/>
                    <a:pt x="36162" y="3657"/>
                  </a:cubicBezTo>
                  <a:cubicBezTo>
                    <a:pt x="41025" y="9843"/>
                    <a:pt x="45232" y="16521"/>
                    <a:pt x="48708" y="23583"/>
                  </a:cubicBezTo>
                  <a:cubicBezTo>
                    <a:pt x="48708" y="37033"/>
                    <a:pt x="37808" y="47937"/>
                    <a:pt x="24354" y="47937"/>
                  </a:cubicBezTo>
                  <a:close/>
                  <a:moveTo>
                    <a:pt x="24354" y="705"/>
                  </a:moveTo>
                  <a:cubicBezTo>
                    <a:pt x="20472" y="-235"/>
                    <a:pt x="16428" y="-235"/>
                    <a:pt x="12546" y="705"/>
                  </a:cubicBezTo>
                  <a:cubicBezTo>
                    <a:pt x="12546" y="705"/>
                    <a:pt x="738" y="20631"/>
                    <a:pt x="738" y="21369"/>
                  </a:cubicBezTo>
                  <a:cubicBezTo>
                    <a:pt x="738" y="34411"/>
                    <a:pt x="11314" y="44985"/>
                    <a:pt x="24354" y="44985"/>
                  </a:cubicBezTo>
                  <a:cubicBezTo>
                    <a:pt x="37395" y="44985"/>
                    <a:pt x="47970" y="34411"/>
                    <a:pt x="47970" y="21369"/>
                  </a:cubicBezTo>
                  <a:cubicBezTo>
                    <a:pt x="44590" y="14414"/>
                    <a:pt x="40634" y="7750"/>
                    <a:pt x="36162" y="1443"/>
                  </a:cubicBezTo>
                  <a:cubicBezTo>
                    <a:pt x="32288" y="474"/>
                    <a:pt x="28229" y="474"/>
                    <a:pt x="24354" y="1443"/>
                  </a:cubicBezTo>
                  <a:close/>
                </a:path>
              </a:pathLst>
            </a:custGeom>
            <a:solidFill>
              <a:srgbClr val="F7DEC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id="{8C6DBFE5-3E07-41BF-A2D8-47AD71AD1CB7}"/>
                </a:ext>
              </a:extLst>
            </p:cNvPr>
            <p:cNvSpPr/>
            <p:nvPr/>
          </p:nvSpPr>
          <p:spPr>
            <a:xfrm>
              <a:off x="10217931" y="3662691"/>
              <a:ext cx="47258" cy="47986"/>
            </a:xfrm>
            <a:custGeom>
              <a:avLst/>
              <a:gdLst>
                <a:gd name="connsiteX0" fmla="*/ 23631 w 47258"/>
                <a:gd name="connsiteY0" fmla="*/ 47987 h 47986"/>
                <a:gd name="connsiteX1" fmla="*/ 0 w 47258"/>
                <a:gd name="connsiteY1" fmla="*/ 24383 h 47986"/>
                <a:gd name="connsiteX2" fmla="*/ 15 w 47258"/>
                <a:gd name="connsiteY2" fmla="*/ 23633 h 47986"/>
                <a:gd name="connsiteX3" fmla="*/ 11823 w 47258"/>
                <a:gd name="connsiteY3" fmla="*/ 2969 h 47986"/>
                <a:gd name="connsiteX4" fmla="*/ 35439 w 47258"/>
                <a:gd name="connsiteY4" fmla="*/ 2969 h 47986"/>
                <a:gd name="connsiteX5" fmla="*/ 47247 w 47258"/>
                <a:gd name="connsiteY5" fmla="*/ 22895 h 47986"/>
                <a:gd name="connsiteX6" fmla="*/ 24384 w 47258"/>
                <a:gd name="connsiteY6" fmla="*/ 47237 h 47986"/>
                <a:gd name="connsiteX7" fmla="*/ 23631 w 47258"/>
                <a:gd name="connsiteY7" fmla="*/ 47249 h 47986"/>
                <a:gd name="connsiteX8" fmla="*/ 23631 w 47258"/>
                <a:gd name="connsiteY8" fmla="*/ 755 h 47986"/>
                <a:gd name="connsiteX9" fmla="*/ 12561 w 47258"/>
                <a:gd name="connsiteY9" fmla="*/ 755 h 47986"/>
                <a:gd name="connsiteX10" fmla="*/ 15 w 47258"/>
                <a:gd name="connsiteY10" fmla="*/ 20681 h 47986"/>
                <a:gd name="connsiteX11" fmla="*/ 23631 w 47258"/>
                <a:gd name="connsiteY11" fmla="*/ 44297 h 47986"/>
                <a:gd name="connsiteX12" fmla="*/ 47247 w 47258"/>
                <a:gd name="connsiteY12" fmla="*/ 20681 h 47986"/>
                <a:gd name="connsiteX13" fmla="*/ 35439 w 47258"/>
                <a:gd name="connsiteY13" fmla="*/ 755 h 47986"/>
                <a:gd name="connsiteX14" fmla="*/ 23631 w 47258"/>
                <a:gd name="connsiteY14" fmla="*/ 755 h 47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258" h="47986">
                  <a:moveTo>
                    <a:pt x="23631" y="47987"/>
                  </a:moveTo>
                  <a:cubicBezTo>
                    <a:pt x="10590" y="47994"/>
                    <a:pt x="7" y="37425"/>
                    <a:pt x="0" y="24383"/>
                  </a:cubicBezTo>
                  <a:cubicBezTo>
                    <a:pt x="0" y="24133"/>
                    <a:pt x="7" y="23882"/>
                    <a:pt x="15" y="23633"/>
                  </a:cubicBezTo>
                  <a:cubicBezTo>
                    <a:pt x="15" y="23633"/>
                    <a:pt x="11085" y="3707"/>
                    <a:pt x="11823" y="2969"/>
                  </a:cubicBezTo>
                  <a:cubicBezTo>
                    <a:pt x="19336" y="-410"/>
                    <a:pt x="27926" y="-410"/>
                    <a:pt x="35439" y="2969"/>
                  </a:cubicBezTo>
                  <a:cubicBezTo>
                    <a:pt x="39911" y="9276"/>
                    <a:pt x="43867" y="15940"/>
                    <a:pt x="47247" y="22895"/>
                  </a:cubicBezTo>
                  <a:cubicBezTo>
                    <a:pt x="47653" y="35931"/>
                    <a:pt x="37417" y="46830"/>
                    <a:pt x="24384" y="47237"/>
                  </a:cubicBezTo>
                  <a:cubicBezTo>
                    <a:pt x="24133" y="47245"/>
                    <a:pt x="23882" y="47249"/>
                    <a:pt x="23631" y="47249"/>
                  </a:cubicBezTo>
                  <a:close/>
                  <a:moveTo>
                    <a:pt x="23631" y="755"/>
                  </a:moveTo>
                  <a:cubicBezTo>
                    <a:pt x="20007" y="-252"/>
                    <a:pt x="16184" y="-252"/>
                    <a:pt x="12561" y="755"/>
                  </a:cubicBezTo>
                  <a:cubicBezTo>
                    <a:pt x="7697" y="6942"/>
                    <a:pt x="3491" y="13620"/>
                    <a:pt x="15" y="20681"/>
                  </a:cubicBezTo>
                  <a:cubicBezTo>
                    <a:pt x="15" y="33724"/>
                    <a:pt x="10590" y="44297"/>
                    <a:pt x="23631" y="44297"/>
                  </a:cubicBezTo>
                  <a:cubicBezTo>
                    <a:pt x="36671" y="44297"/>
                    <a:pt x="47247" y="33724"/>
                    <a:pt x="47247" y="20681"/>
                  </a:cubicBezTo>
                  <a:cubicBezTo>
                    <a:pt x="47247" y="20681"/>
                    <a:pt x="36177" y="1493"/>
                    <a:pt x="35439" y="755"/>
                  </a:cubicBezTo>
                  <a:cubicBezTo>
                    <a:pt x="31550" y="-83"/>
                    <a:pt x="27520" y="-83"/>
                    <a:pt x="23631" y="755"/>
                  </a:cubicBezTo>
                  <a:close/>
                </a:path>
              </a:pathLst>
            </a:custGeom>
            <a:solidFill>
              <a:srgbClr val="F7DCC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id="{598FA984-5280-496D-BE4E-9836CC3B5B95}"/>
                </a:ext>
              </a:extLst>
            </p:cNvPr>
            <p:cNvSpPr/>
            <p:nvPr/>
          </p:nvSpPr>
          <p:spPr>
            <a:xfrm>
              <a:off x="10217945" y="3662947"/>
              <a:ext cx="47232" cy="46992"/>
            </a:xfrm>
            <a:custGeom>
              <a:avLst/>
              <a:gdLst>
                <a:gd name="connsiteX0" fmla="*/ 23616 w 47232"/>
                <a:gd name="connsiteY0" fmla="*/ 46992 h 46992"/>
                <a:gd name="connsiteX1" fmla="*/ 0 w 47232"/>
                <a:gd name="connsiteY1" fmla="*/ 23376 h 46992"/>
                <a:gd name="connsiteX2" fmla="*/ 12546 w 47232"/>
                <a:gd name="connsiteY2" fmla="*/ 3450 h 46992"/>
                <a:gd name="connsiteX3" fmla="*/ 35424 w 47232"/>
                <a:gd name="connsiteY3" fmla="*/ 3450 h 46992"/>
                <a:gd name="connsiteX4" fmla="*/ 47232 w 47232"/>
                <a:gd name="connsiteY4" fmla="*/ 23376 h 46992"/>
                <a:gd name="connsiteX5" fmla="*/ 23616 w 47232"/>
                <a:gd name="connsiteY5" fmla="*/ 46992 h 46992"/>
                <a:gd name="connsiteX6" fmla="*/ 23616 w 47232"/>
                <a:gd name="connsiteY6" fmla="*/ 498 h 46992"/>
                <a:gd name="connsiteX7" fmla="*/ 12546 w 47232"/>
                <a:gd name="connsiteY7" fmla="*/ 498 h 46992"/>
                <a:gd name="connsiteX8" fmla="*/ 738 w 47232"/>
                <a:gd name="connsiteY8" fmla="*/ 20424 h 46992"/>
                <a:gd name="connsiteX9" fmla="*/ 23616 w 47232"/>
                <a:gd name="connsiteY9" fmla="*/ 43302 h 46992"/>
                <a:gd name="connsiteX10" fmla="*/ 46494 w 47232"/>
                <a:gd name="connsiteY10" fmla="*/ 20424 h 46992"/>
                <a:gd name="connsiteX11" fmla="*/ 35424 w 47232"/>
                <a:gd name="connsiteY11" fmla="*/ 1236 h 46992"/>
                <a:gd name="connsiteX12" fmla="*/ 23616 w 47232"/>
                <a:gd name="connsiteY12" fmla="*/ 1236 h 4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232" h="46992">
                  <a:moveTo>
                    <a:pt x="23616" y="46992"/>
                  </a:moveTo>
                  <a:cubicBezTo>
                    <a:pt x="10576" y="46992"/>
                    <a:pt x="0" y="36419"/>
                    <a:pt x="0" y="23376"/>
                  </a:cubicBezTo>
                  <a:cubicBezTo>
                    <a:pt x="3646" y="16411"/>
                    <a:pt x="7838" y="9748"/>
                    <a:pt x="12546" y="3450"/>
                  </a:cubicBezTo>
                  <a:cubicBezTo>
                    <a:pt x="19623" y="-637"/>
                    <a:pt x="28347" y="-637"/>
                    <a:pt x="35424" y="3450"/>
                  </a:cubicBezTo>
                  <a:cubicBezTo>
                    <a:pt x="35424" y="3450"/>
                    <a:pt x="47232" y="22638"/>
                    <a:pt x="47232" y="23376"/>
                  </a:cubicBezTo>
                  <a:cubicBezTo>
                    <a:pt x="47232" y="36419"/>
                    <a:pt x="36656" y="46992"/>
                    <a:pt x="23616" y="46992"/>
                  </a:cubicBezTo>
                  <a:close/>
                  <a:moveTo>
                    <a:pt x="23616" y="498"/>
                  </a:moveTo>
                  <a:cubicBezTo>
                    <a:pt x="19956" y="-166"/>
                    <a:pt x="16206" y="-166"/>
                    <a:pt x="12546" y="498"/>
                  </a:cubicBezTo>
                  <a:cubicBezTo>
                    <a:pt x="8074" y="6805"/>
                    <a:pt x="4118" y="13469"/>
                    <a:pt x="738" y="20424"/>
                  </a:cubicBezTo>
                  <a:cubicBezTo>
                    <a:pt x="738" y="33059"/>
                    <a:pt x="10981" y="43302"/>
                    <a:pt x="23616" y="43302"/>
                  </a:cubicBezTo>
                  <a:cubicBezTo>
                    <a:pt x="36251" y="43302"/>
                    <a:pt x="46494" y="33059"/>
                    <a:pt x="46494" y="20424"/>
                  </a:cubicBezTo>
                  <a:cubicBezTo>
                    <a:pt x="46494" y="20424"/>
                    <a:pt x="36162" y="1974"/>
                    <a:pt x="35424" y="1236"/>
                  </a:cubicBezTo>
                  <a:cubicBezTo>
                    <a:pt x="31535" y="375"/>
                    <a:pt x="27505" y="375"/>
                    <a:pt x="23616" y="1236"/>
                  </a:cubicBezTo>
                  <a:close/>
                </a:path>
              </a:pathLst>
            </a:custGeom>
            <a:solidFill>
              <a:srgbClr val="F7DCC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id="{6D4037B2-8E7C-4706-9357-280291E6C1B7}"/>
                </a:ext>
              </a:extLst>
            </p:cNvPr>
            <p:cNvSpPr/>
            <p:nvPr/>
          </p:nvSpPr>
          <p:spPr>
            <a:xfrm>
              <a:off x="10218684" y="3663332"/>
              <a:ext cx="45755" cy="46607"/>
            </a:xfrm>
            <a:custGeom>
              <a:avLst/>
              <a:gdLst>
                <a:gd name="connsiteX0" fmla="*/ 22878 w 45755"/>
                <a:gd name="connsiteY0" fmla="*/ 46607 h 46607"/>
                <a:gd name="connsiteX1" fmla="*/ 0 w 45755"/>
                <a:gd name="connsiteY1" fmla="*/ 22991 h 46607"/>
                <a:gd name="connsiteX2" fmla="*/ 11808 w 45755"/>
                <a:gd name="connsiteY2" fmla="*/ 3065 h 46607"/>
                <a:gd name="connsiteX3" fmla="*/ 34686 w 45755"/>
                <a:gd name="connsiteY3" fmla="*/ 3065 h 46607"/>
                <a:gd name="connsiteX4" fmla="*/ 45756 w 45755"/>
                <a:gd name="connsiteY4" fmla="*/ 22253 h 46607"/>
                <a:gd name="connsiteX5" fmla="*/ 22878 w 45755"/>
                <a:gd name="connsiteY5" fmla="*/ 45869 h 46607"/>
                <a:gd name="connsiteX6" fmla="*/ 22878 w 45755"/>
                <a:gd name="connsiteY6" fmla="*/ 851 h 46607"/>
                <a:gd name="connsiteX7" fmla="*/ 11808 w 45755"/>
                <a:gd name="connsiteY7" fmla="*/ 851 h 46607"/>
                <a:gd name="connsiteX8" fmla="*/ 0 w 45755"/>
                <a:gd name="connsiteY8" fmla="*/ 20039 h 46607"/>
                <a:gd name="connsiteX9" fmla="*/ 22878 w 45755"/>
                <a:gd name="connsiteY9" fmla="*/ 42917 h 46607"/>
                <a:gd name="connsiteX10" fmla="*/ 45756 w 45755"/>
                <a:gd name="connsiteY10" fmla="*/ 20039 h 46607"/>
                <a:gd name="connsiteX11" fmla="*/ 33948 w 45755"/>
                <a:gd name="connsiteY11" fmla="*/ 851 h 46607"/>
                <a:gd name="connsiteX12" fmla="*/ 22878 w 45755"/>
                <a:gd name="connsiteY12" fmla="*/ 851 h 46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755" h="46607">
                  <a:moveTo>
                    <a:pt x="22878" y="46607"/>
                  </a:moveTo>
                  <a:cubicBezTo>
                    <a:pt x="10125" y="46209"/>
                    <a:pt x="-7" y="35751"/>
                    <a:pt x="0" y="22991"/>
                  </a:cubicBezTo>
                  <a:cubicBezTo>
                    <a:pt x="3380" y="16036"/>
                    <a:pt x="7328" y="9372"/>
                    <a:pt x="11808" y="3065"/>
                  </a:cubicBezTo>
                  <a:cubicBezTo>
                    <a:pt x="18885" y="-1022"/>
                    <a:pt x="27609" y="-1022"/>
                    <a:pt x="34686" y="3065"/>
                  </a:cubicBezTo>
                  <a:cubicBezTo>
                    <a:pt x="34686" y="3065"/>
                    <a:pt x="45756" y="21515"/>
                    <a:pt x="45756" y="22253"/>
                  </a:cubicBezTo>
                  <a:cubicBezTo>
                    <a:pt x="45763" y="35013"/>
                    <a:pt x="35631" y="45471"/>
                    <a:pt x="22878" y="45869"/>
                  </a:cubicBezTo>
                  <a:close/>
                  <a:moveTo>
                    <a:pt x="22878" y="851"/>
                  </a:moveTo>
                  <a:cubicBezTo>
                    <a:pt x="19254" y="-155"/>
                    <a:pt x="15432" y="-155"/>
                    <a:pt x="11808" y="851"/>
                  </a:cubicBezTo>
                  <a:cubicBezTo>
                    <a:pt x="7446" y="6974"/>
                    <a:pt x="3498" y="13385"/>
                    <a:pt x="0" y="20039"/>
                  </a:cubicBezTo>
                  <a:cubicBezTo>
                    <a:pt x="384" y="32512"/>
                    <a:pt x="10406" y="42534"/>
                    <a:pt x="22878" y="42917"/>
                  </a:cubicBezTo>
                  <a:cubicBezTo>
                    <a:pt x="35513" y="42917"/>
                    <a:pt x="45756" y="32675"/>
                    <a:pt x="45756" y="20039"/>
                  </a:cubicBezTo>
                  <a:cubicBezTo>
                    <a:pt x="42361" y="13326"/>
                    <a:pt x="38413" y="6907"/>
                    <a:pt x="33948" y="851"/>
                  </a:cubicBezTo>
                  <a:cubicBezTo>
                    <a:pt x="30324" y="-155"/>
                    <a:pt x="26502" y="-155"/>
                    <a:pt x="22878" y="851"/>
                  </a:cubicBezTo>
                  <a:close/>
                </a:path>
              </a:pathLst>
            </a:custGeom>
            <a:solidFill>
              <a:srgbClr val="F6D9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id="{D27854AF-C1C6-49B3-A27A-CAF0C4EB0DFB}"/>
                </a:ext>
              </a:extLst>
            </p:cNvPr>
            <p:cNvSpPr/>
            <p:nvPr/>
          </p:nvSpPr>
          <p:spPr>
            <a:xfrm>
              <a:off x="10219407" y="3663685"/>
              <a:ext cx="45032" cy="45516"/>
            </a:xfrm>
            <a:custGeom>
              <a:avLst/>
              <a:gdLst>
                <a:gd name="connsiteX0" fmla="*/ 22155 w 45032"/>
                <a:gd name="connsiteY0" fmla="*/ 45516 h 45516"/>
                <a:gd name="connsiteX1" fmla="*/ 0 w 45032"/>
                <a:gd name="connsiteY1" fmla="*/ 23389 h 45516"/>
                <a:gd name="connsiteX2" fmla="*/ 15 w 45032"/>
                <a:gd name="connsiteY2" fmla="*/ 22638 h 45516"/>
                <a:gd name="connsiteX3" fmla="*/ 11085 w 45032"/>
                <a:gd name="connsiteY3" fmla="*/ 3450 h 45516"/>
                <a:gd name="connsiteX4" fmla="*/ 33225 w 45032"/>
                <a:gd name="connsiteY4" fmla="*/ 3450 h 45516"/>
                <a:gd name="connsiteX5" fmla="*/ 45033 w 45032"/>
                <a:gd name="connsiteY5" fmla="*/ 22638 h 45516"/>
                <a:gd name="connsiteX6" fmla="*/ 22155 w 45032"/>
                <a:gd name="connsiteY6" fmla="*/ 45516 h 45516"/>
                <a:gd name="connsiteX7" fmla="*/ 22155 w 45032"/>
                <a:gd name="connsiteY7" fmla="*/ 498 h 45516"/>
                <a:gd name="connsiteX8" fmla="*/ 11085 w 45032"/>
                <a:gd name="connsiteY8" fmla="*/ 498 h 45516"/>
                <a:gd name="connsiteX9" fmla="*/ 15 w 45032"/>
                <a:gd name="connsiteY9" fmla="*/ 19686 h 45516"/>
                <a:gd name="connsiteX10" fmla="*/ 22155 w 45032"/>
                <a:gd name="connsiteY10" fmla="*/ 41826 h 45516"/>
                <a:gd name="connsiteX11" fmla="*/ 44295 w 45032"/>
                <a:gd name="connsiteY11" fmla="*/ 19686 h 45516"/>
                <a:gd name="connsiteX12" fmla="*/ 33225 w 45032"/>
                <a:gd name="connsiteY12" fmla="*/ 1236 h 45516"/>
                <a:gd name="connsiteX13" fmla="*/ 22155 w 45032"/>
                <a:gd name="connsiteY13" fmla="*/ 1236 h 4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032" h="45516">
                  <a:moveTo>
                    <a:pt x="22155" y="45516"/>
                  </a:moveTo>
                  <a:cubicBezTo>
                    <a:pt x="9926" y="45523"/>
                    <a:pt x="7" y="35616"/>
                    <a:pt x="0" y="23389"/>
                  </a:cubicBezTo>
                  <a:cubicBezTo>
                    <a:pt x="0" y="23138"/>
                    <a:pt x="7" y="22888"/>
                    <a:pt x="15" y="22638"/>
                  </a:cubicBezTo>
                  <a:cubicBezTo>
                    <a:pt x="3262" y="15998"/>
                    <a:pt x="6959" y="9587"/>
                    <a:pt x="11085" y="3450"/>
                  </a:cubicBezTo>
                  <a:cubicBezTo>
                    <a:pt x="18066" y="18"/>
                    <a:pt x="26243" y="18"/>
                    <a:pt x="33225" y="3450"/>
                  </a:cubicBezTo>
                  <a:cubicBezTo>
                    <a:pt x="37852" y="9396"/>
                    <a:pt x="41808" y="15831"/>
                    <a:pt x="45033" y="22638"/>
                  </a:cubicBezTo>
                  <a:cubicBezTo>
                    <a:pt x="45033" y="35273"/>
                    <a:pt x="34789" y="45516"/>
                    <a:pt x="22155" y="45516"/>
                  </a:cubicBezTo>
                  <a:close/>
                  <a:moveTo>
                    <a:pt x="22155" y="498"/>
                  </a:moveTo>
                  <a:cubicBezTo>
                    <a:pt x="18494" y="-166"/>
                    <a:pt x="14745" y="-166"/>
                    <a:pt x="11085" y="498"/>
                  </a:cubicBezTo>
                  <a:cubicBezTo>
                    <a:pt x="11085" y="498"/>
                    <a:pt x="15" y="18948"/>
                    <a:pt x="15" y="19686"/>
                  </a:cubicBezTo>
                  <a:cubicBezTo>
                    <a:pt x="15" y="31914"/>
                    <a:pt x="9926" y="41826"/>
                    <a:pt x="22155" y="41826"/>
                  </a:cubicBezTo>
                  <a:cubicBezTo>
                    <a:pt x="34383" y="41826"/>
                    <a:pt x="44295" y="31914"/>
                    <a:pt x="44295" y="19686"/>
                  </a:cubicBezTo>
                  <a:cubicBezTo>
                    <a:pt x="44295" y="19686"/>
                    <a:pt x="33963" y="1974"/>
                    <a:pt x="33225" y="1236"/>
                  </a:cubicBezTo>
                  <a:cubicBezTo>
                    <a:pt x="29594" y="299"/>
                    <a:pt x="25786" y="299"/>
                    <a:pt x="22155" y="1236"/>
                  </a:cubicBezTo>
                  <a:close/>
                </a:path>
              </a:pathLst>
            </a:custGeom>
            <a:solidFill>
              <a:srgbClr val="F6D9C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id="{C291F19A-4E9F-4D15-8194-10D93D422870}"/>
                </a:ext>
              </a:extLst>
            </p:cNvPr>
            <p:cNvSpPr/>
            <p:nvPr/>
          </p:nvSpPr>
          <p:spPr>
            <a:xfrm>
              <a:off x="10219410" y="3664116"/>
              <a:ext cx="44304" cy="44360"/>
            </a:xfrm>
            <a:custGeom>
              <a:avLst/>
              <a:gdLst>
                <a:gd name="connsiteX0" fmla="*/ 22151 w 44304"/>
                <a:gd name="connsiteY0" fmla="*/ 44347 h 44360"/>
                <a:gd name="connsiteX1" fmla="*/ 11 w 44304"/>
                <a:gd name="connsiteY1" fmla="*/ 23710 h 44360"/>
                <a:gd name="connsiteX2" fmla="*/ 11 w 44304"/>
                <a:gd name="connsiteY2" fmla="*/ 22207 h 44360"/>
                <a:gd name="connsiteX3" fmla="*/ 11081 w 44304"/>
                <a:gd name="connsiteY3" fmla="*/ 3019 h 44360"/>
                <a:gd name="connsiteX4" fmla="*/ 33221 w 44304"/>
                <a:gd name="connsiteY4" fmla="*/ 3019 h 44360"/>
                <a:gd name="connsiteX5" fmla="*/ 44291 w 44304"/>
                <a:gd name="connsiteY5" fmla="*/ 21469 h 44360"/>
                <a:gd name="connsiteX6" fmla="*/ 23657 w 44304"/>
                <a:gd name="connsiteY6" fmla="*/ 43609 h 44360"/>
                <a:gd name="connsiteX7" fmla="*/ 22151 w 44304"/>
                <a:gd name="connsiteY7" fmla="*/ 43609 h 44360"/>
                <a:gd name="connsiteX8" fmla="*/ 22151 w 44304"/>
                <a:gd name="connsiteY8" fmla="*/ 805 h 44360"/>
                <a:gd name="connsiteX9" fmla="*/ 11819 w 44304"/>
                <a:gd name="connsiteY9" fmla="*/ 805 h 44360"/>
                <a:gd name="connsiteX10" fmla="*/ 11 w 44304"/>
                <a:gd name="connsiteY10" fmla="*/ 19255 h 44360"/>
                <a:gd name="connsiteX11" fmla="*/ 22151 w 44304"/>
                <a:gd name="connsiteY11" fmla="*/ 41395 h 44360"/>
                <a:gd name="connsiteX12" fmla="*/ 44291 w 44304"/>
                <a:gd name="connsiteY12" fmla="*/ 19255 h 44360"/>
                <a:gd name="connsiteX13" fmla="*/ 33221 w 44304"/>
                <a:gd name="connsiteY13" fmla="*/ 805 h 44360"/>
                <a:gd name="connsiteX14" fmla="*/ 22151 w 44304"/>
                <a:gd name="connsiteY14" fmla="*/ 805 h 4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304" h="44360">
                  <a:moveTo>
                    <a:pt x="22151" y="44347"/>
                  </a:moveTo>
                  <a:cubicBezTo>
                    <a:pt x="10336" y="44762"/>
                    <a:pt x="424" y="35522"/>
                    <a:pt x="11" y="23710"/>
                  </a:cubicBezTo>
                  <a:cubicBezTo>
                    <a:pt x="-4" y="23209"/>
                    <a:pt x="-4" y="22708"/>
                    <a:pt x="11" y="22207"/>
                  </a:cubicBezTo>
                  <a:cubicBezTo>
                    <a:pt x="3258" y="15567"/>
                    <a:pt x="6956" y="9156"/>
                    <a:pt x="11081" y="3019"/>
                  </a:cubicBezTo>
                  <a:cubicBezTo>
                    <a:pt x="18033" y="-529"/>
                    <a:pt x="26269" y="-529"/>
                    <a:pt x="33221" y="3019"/>
                  </a:cubicBezTo>
                  <a:cubicBezTo>
                    <a:pt x="37605" y="8728"/>
                    <a:pt x="41317" y="14918"/>
                    <a:pt x="44291" y="21469"/>
                  </a:cubicBezTo>
                  <a:cubicBezTo>
                    <a:pt x="44704" y="33282"/>
                    <a:pt x="35465" y="43195"/>
                    <a:pt x="23657" y="43609"/>
                  </a:cubicBezTo>
                  <a:cubicBezTo>
                    <a:pt x="23155" y="43627"/>
                    <a:pt x="22653" y="43627"/>
                    <a:pt x="22151" y="43609"/>
                  </a:cubicBezTo>
                  <a:close/>
                  <a:moveTo>
                    <a:pt x="22151" y="805"/>
                  </a:moveTo>
                  <a:cubicBezTo>
                    <a:pt x="18793" y="-268"/>
                    <a:pt x="15177" y="-268"/>
                    <a:pt x="11819" y="805"/>
                  </a:cubicBezTo>
                  <a:cubicBezTo>
                    <a:pt x="7199" y="6492"/>
                    <a:pt x="3243" y="12681"/>
                    <a:pt x="11" y="19255"/>
                  </a:cubicBezTo>
                  <a:cubicBezTo>
                    <a:pt x="11" y="31483"/>
                    <a:pt x="9922" y="41395"/>
                    <a:pt x="22151" y="41395"/>
                  </a:cubicBezTo>
                  <a:cubicBezTo>
                    <a:pt x="34380" y="41395"/>
                    <a:pt x="44291" y="31483"/>
                    <a:pt x="44291" y="19255"/>
                  </a:cubicBezTo>
                  <a:cubicBezTo>
                    <a:pt x="44291" y="19255"/>
                    <a:pt x="33959" y="1543"/>
                    <a:pt x="33221" y="805"/>
                  </a:cubicBezTo>
                  <a:cubicBezTo>
                    <a:pt x="29553" y="199"/>
                    <a:pt x="25819" y="199"/>
                    <a:pt x="22151" y="805"/>
                  </a:cubicBezTo>
                  <a:close/>
                </a:path>
              </a:pathLst>
            </a:custGeom>
            <a:solidFill>
              <a:srgbClr val="F6D7B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id="{90F7BA71-377C-4A43-9602-A71F00D4D2A5}"/>
                </a:ext>
              </a:extLst>
            </p:cNvPr>
            <p:cNvSpPr/>
            <p:nvPr/>
          </p:nvSpPr>
          <p:spPr>
            <a:xfrm>
              <a:off x="10219422" y="3664428"/>
              <a:ext cx="44279" cy="44035"/>
            </a:xfrm>
            <a:custGeom>
              <a:avLst/>
              <a:gdLst>
                <a:gd name="connsiteX0" fmla="*/ 22140 w 44279"/>
                <a:gd name="connsiteY0" fmla="*/ 44035 h 44035"/>
                <a:gd name="connsiteX1" fmla="*/ 0 w 44279"/>
                <a:gd name="connsiteY1" fmla="*/ 21895 h 44035"/>
                <a:gd name="connsiteX2" fmla="*/ 11808 w 44279"/>
                <a:gd name="connsiteY2" fmla="*/ 3445 h 44035"/>
                <a:gd name="connsiteX3" fmla="*/ 33210 w 44279"/>
                <a:gd name="connsiteY3" fmla="*/ 3445 h 44035"/>
                <a:gd name="connsiteX4" fmla="*/ 44280 w 44279"/>
                <a:gd name="connsiteY4" fmla="*/ 21895 h 44035"/>
                <a:gd name="connsiteX5" fmla="*/ 22140 w 44279"/>
                <a:gd name="connsiteY5" fmla="*/ 44035 h 44035"/>
                <a:gd name="connsiteX6" fmla="*/ 22140 w 44279"/>
                <a:gd name="connsiteY6" fmla="*/ 493 h 44035"/>
                <a:gd name="connsiteX7" fmla="*/ 11808 w 44279"/>
                <a:gd name="connsiteY7" fmla="*/ 493 h 44035"/>
                <a:gd name="connsiteX8" fmla="*/ 738 w 44279"/>
                <a:gd name="connsiteY8" fmla="*/ 18943 h 44035"/>
                <a:gd name="connsiteX9" fmla="*/ 22140 w 44279"/>
                <a:gd name="connsiteY9" fmla="*/ 40345 h 44035"/>
                <a:gd name="connsiteX10" fmla="*/ 43542 w 44279"/>
                <a:gd name="connsiteY10" fmla="*/ 18943 h 44035"/>
                <a:gd name="connsiteX11" fmla="*/ 33210 w 44279"/>
                <a:gd name="connsiteY11" fmla="*/ 1231 h 44035"/>
                <a:gd name="connsiteX12" fmla="*/ 22140 w 44279"/>
                <a:gd name="connsiteY12" fmla="*/ 1231 h 4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279" h="44035">
                  <a:moveTo>
                    <a:pt x="22140" y="44035"/>
                  </a:moveTo>
                  <a:cubicBezTo>
                    <a:pt x="10074" y="43652"/>
                    <a:pt x="384" y="33961"/>
                    <a:pt x="0" y="21895"/>
                  </a:cubicBezTo>
                  <a:cubicBezTo>
                    <a:pt x="3232" y="15321"/>
                    <a:pt x="7188" y="9131"/>
                    <a:pt x="11808" y="3445"/>
                  </a:cubicBezTo>
                  <a:cubicBezTo>
                    <a:pt x="18531" y="27"/>
                    <a:pt x="26487" y="27"/>
                    <a:pt x="33210" y="3445"/>
                  </a:cubicBezTo>
                  <a:cubicBezTo>
                    <a:pt x="37328" y="9327"/>
                    <a:pt x="41025" y="15492"/>
                    <a:pt x="44280" y="21895"/>
                  </a:cubicBezTo>
                  <a:cubicBezTo>
                    <a:pt x="44280" y="34123"/>
                    <a:pt x="34369" y="44035"/>
                    <a:pt x="22140" y="44035"/>
                  </a:cubicBezTo>
                  <a:close/>
                  <a:moveTo>
                    <a:pt x="22140" y="493"/>
                  </a:moveTo>
                  <a:cubicBezTo>
                    <a:pt x="18730" y="-164"/>
                    <a:pt x="15218" y="-164"/>
                    <a:pt x="11808" y="493"/>
                  </a:cubicBezTo>
                  <a:cubicBezTo>
                    <a:pt x="7424" y="6202"/>
                    <a:pt x="3712" y="12392"/>
                    <a:pt x="738" y="18943"/>
                  </a:cubicBezTo>
                  <a:cubicBezTo>
                    <a:pt x="738" y="30763"/>
                    <a:pt x="10317" y="40345"/>
                    <a:pt x="22140" y="40345"/>
                  </a:cubicBezTo>
                  <a:cubicBezTo>
                    <a:pt x="33963" y="40345"/>
                    <a:pt x="43542" y="30763"/>
                    <a:pt x="43542" y="18943"/>
                  </a:cubicBezTo>
                  <a:cubicBezTo>
                    <a:pt x="40538" y="12793"/>
                    <a:pt x="37084" y="6872"/>
                    <a:pt x="33210" y="1231"/>
                  </a:cubicBezTo>
                  <a:cubicBezTo>
                    <a:pt x="29579" y="294"/>
                    <a:pt x="25771" y="294"/>
                    <a:pt x="22140" y="1231"/>
                  </a:cubicBezTo>
                  <a:close/>
                </a:path>
              </a:pathLst>
            </a:custGeom>
            <a:solidFill>
              <a:srgbClr val="F6D7B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id="{55ABFA30-ED72-43AA-981C-F6908E5C602A}"/>
                </a:ext>
              </a:extLst>
            </p:cNvPr>
            <p:cNvSpPr/>
            <p:nvPr/>
          </p:nvSpPr>
          <p:spPr>
            <a:xfrm>
              <a:off x="10220159" y="3664922"/>
              <a:ext cx="42803" cy="42803"/>
            </a:xfrm>
            <a:custGeom>
              <a:avLst/>
              <a:gdLst>
                <a:gd name="connsiteX0" fmla="*/ 21402 w 42803"/>
                <a:gd name="connsiteY0" fmla="*/ 42804 h 42803"/>
                <a:gd name="connsiteX1" fmla="*/ 0 w 42803"/>
                <a:gd name="connsiteY1" fmla="*/ 21402 h 42803"/>
                <a:gd name="connsiteX2" fmla="*/ 11070 w 42803"/>
                <a:gd name="connsiteY2" fmla="*/ 2952 h 42803"/>
                <a:gd name="connsiteX3" fmla="*/ 31734 w 42803"/>
                <a:gd name="connsiteY3" fmla="*/ 2952 h 42803"/>
                <a:gd name="connsiteX4" fmla="*/ 42804 w 42803"/>
                <a:gd name="connsiteY4" fmla="*/ 20664 h 42803"/>
                <a:gd name="connsiteX5" fmla="*/ 21402 w 42803"/>
                <a:gd name="connsiteY5" fmla="*/ 42066 h 42803"/>
                <a:gd name="connsiteX6" fmla="*/ 21402 w 42803"/>
                <a:gd name="connsiteY6" fmla="*/ 738 h 42803"/>
                <a:gd name="connsiteX7" fmla="*/ 11070 w 42803"/>
                <a:gd name="connsiteY7" fmla="*/ 738 h 42803"/>
                <a:gd name="connsiteX8" fmla="*/ 0 w 42803"/>
                <a:gd name="connsiteY8" fmla="*/ 18450 h 42803"/>
                <a:gd name="connsiteX9" fmla="*/ 21402 w 42803"/>
                <a:gd name="connsiteY9" fmla="*/ 39852 h 42803"/>
                <a:gd name="connsiteX10" fmla="*/ 42804 w 42803"/>
                <a:gd name="connsiteY10" fmla="*/ 18450 h 42803"/>
                <a:gd name="connsiteX11" fmla="*/ 31734 w 42803"/>
                <a:gd name="connsiteY11" fmla="*/ 738 h 42803"/>
                <a:gd name="connsiteX12" fmla="*/ 21402 w 42803"/>
                <a:gd name="connsiteY12" fmla="*/ 738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03" h="42803">
                  <a:moveTo>
                    <a:pt x="21402" y="42804"/>
                  </a:moveTo>
                  <a:cubicBezTo>
                    <a:pt x="9579" y="42804"/>
                    <a:pt x="0" y="33222"/>
                    <a:pt x="0" y="21402"/>
                  </a:cubicBezTo>
                  <a:cubicBezTo>
                    <a:pt x="2974" y="14851"/>
                    <a:pt x="6686" y="8660"/>
                    <a:pt x="11070" y="2952"/>
                  </a:cubicBezTo>
                  <a:cubicBezTo>
                    <a:pt x="17616" y="-115"/>
                    <a:pt x="25188" y="-115"/>
                    <a:pt x="31734" y="2952"/>
                  </a:cubicBezTo>
                  <a:cubicBezTo>
                    <a:pt x="36110" y="8398"/>
                    <a:pt x="39823" y="14344"/>
                    <a:pt x="42804" y="20664"/>
                  </a:cubicBezTo>
                  <a:cubicBezTo>
                    <a:pt x="42804" y="32484"/>
                    <a:pt x="33225" y="42066"/>
                    <a:pt x="21402" y="42066"/>
                  </a:cubicBezTo>
                  <a:close/>
                  <a:moveTo>
                    <a:pt x="21402" y="738"/>
                  </a:moveTo>
                  <a:cubicBezTo>
                    <a:pt x="18029" y="-246"/>
                    <a:pt x="14443" y="-246"/>
                    <a:pt x="11070" y="738"/>
                  </a:cubicBezTo>
                  <a:cubicBezTo>
                    <a:pt x="6561" y="6087"/>
                    <a:pt x="2834" y="12051"/>
                    <a:pt x="0" y="18450"/>
                  </a:cubicBezTo>
                  <a:cubicBezTo>
                    <a:pt x="0" y="30270"/>
                    <a:pt x="9579" y="39852"/>
                    <a:pt x="21402" y="39852"/>
                  </a:cubicBezTo>
                  <a:cubicBezTo>
                    <a:pt x="33225" y="39852"/>
                    <a:pt x="42804" y="30270"/>
                    <a:pt x="42804" y="18450"/>
                  </a:cubicBezTo>
                  <a:cubicBezTo>
                    <a:pt x="39823" y="12130"/>
                    <a:pt x="36110" y="6184"/>
                    <a:pt x="31734" y="738"/>
                  </a:cubicBezTo>
                  <a:cubicBezTo>
                    <a:pt x="28332" y="-1"/>
                    <a:pt x="24804" y="-1"/>
                    <a:pt x="21402" y="738"/>
                  </a:cubicBezTo>
                  <a:close/>
                </a:path>
              </a:pathLst>
            </a:custGeom>
            <a:solidFill>
              <a:srgbClr val="F6D4B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id="{51FC4FED-0D1B-498F-B991-043604ED6B31}"/>
                </a:ext>
              </a:extLst>
            </p:cNvPr>
            <p:cNvSpPr/>
            <p:nvPr/>
          </p:nvSpPr>
          <p:spPr>
            <a:xfrm>
              <a:off x="10220883" y="3665876"/>
              <a:ext cx="41359" cy="41849"/>
            </a:xfrm>
            <a:custGeom>
              <a:avLst/>
              <a:gdLst>
                <a:gd name="connsiteX0" fmla="*/ 20679 w 41359"/>
                <a:gd name="connsiteY0" fmla="*/ 41850 h 41849"/>
                <a:gd name="connsiteX1" fmla="*/ 0 w 41359"/>
                <a:gd name="connsiteY1" fmla="*/ 21199 h 41849"/>
                <a:gd name="connsiteX2" fmla="*/ 15 w 41359"/>
                <a:gd name="connsiteY2" fmla="*/ 20448 h 41849"/>
                <a:gd name="connsiteX3" fmla="*/ 10347 w 41359"/>
                <a:gd name="connsiteY3" fmla="*/ 2736 h 41849"/>
                <a:gd name="connsiteX4" fmla="*/ 31011 w 41359"/>
                <a:gd name="connsiteY4" fmla="*/ 2736 h 41849"/>
                <a:gd name="connsiteX5" fmla="*/ 41343 w 41359"/>
                <a:gd name="connsiteY5" fmla="*/ 20448 h 41849"/>
                <a:gd name="connsiteX6" fmla="*/ 21432 w 41359"/>
                <a:gd name="connsiteY6" fmla="*/ 41837 h 41849"/>
                <a:gd name="connsiteX7" fmla="*/ 20679 w 41359"/>
                <a:gd name="connsiteY7" fmla="*/ 41850 h 41849"/>
                <a:gd name="connsiteX8" fmla="*/ 20679 w 41359"/>
                <a:gd name="connsiteY8" fmla="*/ 522 h 41849"/>
                <a:gd name="connsiteX9" fmla="*/ 10347 w 41359"/>
                <a:gd name="connsiteY9" fmla="*/ 522 h 41849"/>
                <a:gd name="connsiteX10" fmla="*/ 15 w 41359"/>
                <a:gd name="connsiteY10" fmla="*/ 18234 h 41849"/>
                <a:gd name="connsiteX11" fmla="*/ 20679 w 41359"/>
                <a:gd name="connsiteY11" fmla="*/ 38898 h 41849"/>
                <a:gd name="connsiteX12" fmla="*/ 41343 w 41359"/>
                <a:gd name="connsiteY12" fmla="*/ 19739 h 41849"/>
                <a:gd name="connsiteX13" fmla="*/ 41343 w 41359"/>
                <a:gd name="connsiteY13" fmla="*/ 18234 h 41849"/>
                <a:gd name="connsiteX14" fmla="*/ 31011 w 41359"/>
                <a:gd name="connsiteY14" fmla="*/ 1260 h 41849"/>
                <a:gd name="connsiteX15" fmla="*/ 20679 w 41359"/>
                <a:gd name="connsiteY15" fmla="*/ 1260 h 41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359" h="41849">
                  <a:moveTo>
                    <a:pt x="20679" y="41850"/>
                  </a:moveTo>
                  <a:cubicBezTo>
                    <a:pt x="9269" y="41857"/>
                    <a:pt x="7" y="32612"/>
                    <a:pt x="0" y="21199"/>
                  </a:cubicBezTo>
                  <a:cubicBezTo>
                    <a:pt x="0" y="20949"/>
                    <a:pt x="7" y="20698"/>
                    <a:pt x="15" y="20448"/>
                  </a:cubicBezTo>
                  <a:cubicBezTo>
                    <a:pt x="2738" y="14151"/>
                    <a:pt x="6207" y="8205"/>
                    <a:pt x="10347" y="2736"/>
                  </a:cubicBezTo>
                  <a:cubicBezTo>
                    <a:pt x="16893" y="-331"/>
                    <a:pt x="24465" y="-331"/>
                    <a:pt x="31011" y="2736"/>
                  </a:cubicBezTo>
                  <a:cubicBezTo>
                    <a:pt x="35151" y="8205"/>
                    <a:pt x="38620" y="14151"/>
                    <a:pt x="41343" y="20448"/>
                  </a:cubicBezTo>
                  <a:cubicBezTo>
                    <a:pt x="41749" y="31853"/>
                    <a:pt x="32834" y="41429"/>
                    <a:pt x="21432" y="41837"/>
                  </a:cubicBezTo>
                  <a:cubicBezTo>
                    <a:pt x="21181" y="41846"/>
                    <a:pt x="20930" y="41850"/>
                    <a:pt x="20679" y="41850"/>
                  </a:cubicBezTo>
                  <a:close/>
                  <a:moveTo>
                    <a:pt x="20679" y="522"/>
                  </a:moveTo>
                  <a:cubicBezTo>
                    <a:pt x="17269" y="-174"/>
                    <a:pt x="13756" y="-174"/>
                    <a:pt x="10347" y="522"/>
                  </a:cubicBezTo>
                  <a:cubicBezTo>
                    <a:pt x="6207" y="5991"/>
                    <a:pt x="2738" y="11937"/>
                    <a:pt x="15" y="18234"/>
                  </a:cubicBezTo>
                  <a:cubicBezTo>
                    <a:pt x="15" y="29646"/>
                    <a:pt x="9269" y="38898"/>
                    <a:pt x="20679" y="38898"/>
                  </a:cubicBezTo>
                  <a:cubicBezTo>
                    <a:pt x="31675" y="39313"/>
                    <a:pt x="40930" y="30736"/>
                    <a:pt x="41343" y="19739"/>
                  </a:cubicBezTo>
                  <a:cubicBezTo>
                    <a:pt x="41365" y="19237"/>
                    <a:pt x="41365" y="18735"/>
                    <a:pt x="41343" y="18234"/>
                  </a:cubicBezTo>
                  <a:cubicBezTo>
                    <a:pt x="38612" y="12171"/>
                    <a:pt x="35144" y="6469"/>
                    <a:pt x="31011" y="1260"/>
                  </a:cubicBezTo>
                  <a:cubicBezTo>
                    <a:pt x="27631" y="315"/>
                    <a:pt x="24059" y="315"/>
                    <a:pt x="20679" y="1260"/>
                  </a:cubicBezTo>
                  <a:close/>
                </a:path>
              </a:pathLst>
            </a:custGeom>
            <a:solidFill>
              <a:srgbClr val="F5D4B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id="{76F5F293-A98B-40B0-9349-0B2EE74B1480}"/>
                </a:ext>
              </a:extLst>
            </p:cNvPr>
            <p:cNvSpPr/>
            <p:nvPr/>
          </p:nvSpPr>
          <p:spPr>
            <a:xfrm>
              <a:off x="10220897" y="3665833"/>
              <a:ext cx="41328" cy="41154"/>
            </a:xfrm>
            <a:custGeom>
              <a:avLst/>
              <a:gdLst>
                <a:gd name="connsiteX0" fmla="*/ 20664 w 41328"/>
                <a:gd name="connsiteY0" fmla="*/ 41155 h 41154"/>
                <a:gd name="connsiteX1" fmla="*/ 0 w 41328"/>
                <a:gd name="connsiteY1" fmla="*/ 20491 h 41154"/>
                <a:gd name="connsiteX2" fmla="*/ 10332 w 41328"/>
                <a:gd name="connsiteY2" fmla="*/ 2779 h 41154"/>
                <a:gd name="connsiteX3" fmla="*/ 30996 w 41328"/>
                <a:gd name="connsiteY3" fmla="*/ 2779 h 41154"/>
                <a:gd name="connsiteX4" fmla="*/ 41328 w 41328"/>
                <a:gd name="connsiteY4" fmla="*/ 19753 h 41154"/>
                <a:gd name="connsiteX5" fmla="*/ 20664 w 41328"/>
                <a:gd name="connsiteY5" fmla="*/ 40417 h 41154"/>
                <a:gd name="connsiteX6" fmla="*/ 20664 w 41328"/>
                <a:gd name="connsiteY6" fmla="*/ 565 h 41154"/>
                <a:gd name="connsiteX7" fmla="*/ 11070 w 41328"/>
                <a:gd name="connsiteY7" fmla="*/ 565 h 41154"/>
                <a:gd name="connsiteX8" fmla="*/ 738 w 41328"/>
                <a:gd name="connsiteY8" fmla="*/ 18277 h 41154"/>
                <a:gd name="connsiteX9" fmla="*/ 19911 w 41328"/>
                <a:gd name="connsiteY9" fmla="*/ 38927 h 41154"/>
                <a:gd name="connsiteX10" fmla="*/ 20664 w 41328"/>
                <a:gd name="connsiteY10" fmla="*/ 38941 h 41154"/>
                <a:gd name="connsiteX11" fmla="*/ 41328 w 41328"/>
                <a:gd name="connsiteY11" fmla="*/ 18277 h 41154"/>
                <a:gd name="connsiteX12" fmla="*/ 30996 w 41328"/>
                <a:gd name="connsiteY12" fmla="*/ 1303 h 41154"/>
                <a:gd name="connsiteX13" fmla="*/ 20664 w 41328"/>
                <a:gd name="connsiteY13" fmla="*/ 1303 h 41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328" h="41154">
                  <a:moveTo>
                    <a:pt x="20664" y="41155"/>
                  </a:moveTo>
                  <a:cubicBezTo>
                    <a:pt x="9255" y="41155"/>
                    <a:pt x="0" y="31903"/>
                    <a:pt x="0" y="20491"/>
                  </a:cubicBezTo>
                  <a:cubicBezTo>
                    <a:pt x="2723" y="14194"/>
                    <a:pt x="6192" y="8247"/>
                    <a:pt x="10332" y="2779"/>
                  </a:cubicBezTo>
                  <a:cubicBezTo>
                    <a:pt x="16723" y="-913"/>
                    <a:pt x="24605" y="-913"/>
                    <a:pt x="30996" y="2779"/>
                  </a:cubicBezTo>
                  <a:cubicBezTo>
                    <a:pt x="35129" y="7988"/>
                    <a:pt x="38597" y="13689"/>
                    <a:pt x="41328" y="19753"/>
                  </a:cubicBezTo>
                  <a:cubicBezTo>
                    <a:pt x="41328" y="31165"/>
                    <a:pt x="32073" y="40417"/>
                    <a:pt x="20664" y="40417"/>
                  </a:cubicBezTo>
                  <a:close/>
                  <a:moveTo>
                    <a:pt x="20664" y="565"/>
                  </a:moveTo>
                  <a:cubicBezTo>
                    <a:pt x="17513" y="-188"/>
                    <a:pt x="14221" y="-188"/>
                    <a:pt x="11070" y="565"/>
                  </a:cubicBezTo>
                  <a:cubicBezTo>
                    <a:pt x="7085" y="6134"/>
                    <a:pt x="3624" y="12063"/>
                    <a:pt x="738" y="18277"/>
                  </a:cubicBezTo>
                  <a:cubicBezTo>
                    <a:pt x="332" y="29274"/>
                    <a:pt x="8915" y="38519"/>
                    <a:pt x="19911" y="38927"/>
                  </a:cubicBezTo>
                  <a:cubicBezTo>
                    <a:pt x="20162" y="38936"/>
                    <a:pt x="20413" y="38941"/>
                    <a:pt x="20664" y="38941"/>
                  </a:cubicBezTo>
                  <a:cubicBezTo>
                    <a:pt x="32073" y="38941"/>
                    <a:pt x="41328" y="29689"/>
                    <a:pt x="41328" y="18277"/>
                  </a:cubicBezTo>
                  <a:cubicBezTo>
                    <a:pt x="38597" y="12213"/>
                    <a:pt x="35129" y="6512"/>
                    <a:pt x="30996" y="1303"/>
                  </a:cubicBezTo>
                  <a:cubicBezTo>
                    <a:pt x="27572" y="738"/>
                    <a:pt x="24088" y="738"/>
                    <a:pt x="20664" y="1303"/>
                  </a:cubicBezTo>
                  <a:close/>
                </a:path>
              </a:pathLst>
            </a:custGeom>
            <a:solidFill>
              <a:srgbClr val="F5D2B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id="{111A8B91-0F3A-415C-A1B9-D388EB43C2B5}"/>
                </a:ext>
              </a:extLst>
            </p:cNvPr>
            <p:cNvSpPr/>
            <p:nvPr/>
          </p:nvSpPr>
          <p:spPr>
            <a:xfrm>
              <a:off x="10221636" y="3667066"/>
              <a:ext cx="39852" cy="39921"/>
            </a:xfrm>
            <a:custGeom>
              <a:avLst/>
              <a:gdLst>
                <a:gd name="connsiteX0" fmla="*/ 19926 w 39852"/>
                <a:gd name="connsiteY0" fmla="*/ 39921 h 39921"/>
                <a:gd name="connsiteX1" fmla="*/ 0 w 39852"/>
                <a:gd name="connsiteY1" fmla="*/ 19257 h 39921"/>
                <a:gd name="connsiteX2" fmla="*/ 10332 w 39852"/>
                <a:gd name="connsiteY2" fmla="*/ 2283 h 39921"/>
                <a:gd name="connsiteX3" fmla="*/ 30258 w 39852"/>
                <a:gd name="connsiteY3" fmla="*/ 2283 h 39921"/>
                <a:gd name="connsiteX4" fmla="*/ 39852 w 39852"/>
                <a:gd name="connsiteY4" fmla="*/ 19257 h 39921"/>
                <a:gd name="connsiteX5" fmla="*/ 19926 w 39852"/>
                <a:gd name="connsiteY5" fmla="*/ 39921 h 39921"/>
                <a:gd name="connsiteX6" fmla="*/ 19926 w 39852"/>
                <a:gd name="connsiteY6" fmla="*/ 69 h 39921"/>
                <a:gd name="connsiteX7" fmla="*/ 10332 w 39852"/>
                <a:gd name="connsiteY7" fmla="*/ 69 h 39921"/>
                <a:gd name="connsiteX8" fmla="*/ 0 w 39852"/>
                <a:gd name="connsiteY8" fmla="*/ 17043 h 39921"/>
                <a:gd name="connsiteX9" fmla="*/ 19926 w 39852"/>
                <a:gd name="connsiteY9" fmla="*/ 36969 h 39921"/>
                <a:gd name="connsiteX10" fmla="*/ 39852 w 39852"/>
                <a:gd name="connsiteY10" fmla="*/ 17043 h 39921"/>
                <a:gd name="connsiteX11" fmla="*/ 29520 w 39852"/>
                <a:gd name="connsiteY11" fmla="*/ 807 h 39921"/>
                <a:gd name="connsiteX12" fmla="*/ 19926 w 39852"/>
                <a:gd name="connsiteY12" fmla="*/ 807 h 3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852" h="39921">
                  <a:moveTo>
                    <a:pt x="19926" y="39921"/>
                  </a:moveTo>
                  <a:cubicBezTo>
                    <a:pt x="8804" y="39523"/>
                    <a:pt x="-7" y="30388"/>
                    <a:pt x="0" y="19257"/>
                  </a:cubicBezTo>
                  <a:cubicBezTo>
                    <a:pt x="2731" y="13194"/>
                    <a:pt x="6199" y="7493"/>
                    <a:pt x="10332" y="2283"/>
                  </a:cubicBezTo>
                  <a:cubicBezTo>
                    <a:pt x="16627" y="-761"/>
                    <a:pt x="23963" y="-761"/>
                    <a:pt x="30258" y="2283"/>
                  </a:cubicBezTo>
                  <a:cubicBezTo>
                    <a:pt x="34192" y="7492"/>
                    <a:pt x="37417" y="13200"/>
                    <a:pt x="39852" y="19257"/>
                  </a:cubicBezTo>
                  <a:cubicBezTo>
                    <a:pt x="39859" y="30388"/>
                    <a:pt x="31048" y="39523"/>
                    <a:pt x="19926" y="39921"/>
                  </a:cubicBezTo>
                  <a:close/>
                  <a:moveTo>
                    <a:pt x="19926" y="69"/>
                  </a:moveTo>
                  <a:lnTo>
                    <a:pt x="10332" y="69"/>
                  </a:lnTo>
                  <a:cubicBezTo>
                    <a:pt x="6199" y="5279"/>
                    <a:pt x="2731" y="10980"/>
                    <a:pt x="0" y="17043"/>
                  </a:cubicBezTo>
                  <a:cubicBezTo>
                    <a:pt x="0" y="28048"/>
                    <a:pt x="8922" y="36969"/>
                    <a:pt x="19926" y="36969"/>
                  </a:cubicBezTo>
                  <a:cubicBezTo>
                    <a:pt x="30930" y="36969"/>
                    <a:pt x="39852" y="28048"/>
                    <a:pt x="39852" y="17043"/>
                  </a:cubicBezTo>
                  <a:cubicBezTo>
                    <a:pt x="37129" y="11203"/>
                    <a:pt x="33660" y="5745"/>
                    <a:pt x="29520" y="807"/>
                  </a:cubicBezTo>
                  <a:cubicBezTo>
                    <a:pt x="26413" y="-261"/>
                    <a:pt x="23033" y="-261"/>
                    <a:pt x="19926" y="807"/>
                  </a:cubicBezTo>
                  <a:close/>
                </a:path>
              </a:pathLst>
            </a:custGeom>
            <a:solidFill>
              <a:srgbClr val="F4D2B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id="{EB3DF20B-9A9C-430E-BBD3-D3A8ADE47979}"/>
                </a:ext>
              </a:extLst>
            </p:cNvPr>
            <p:cNvSpPr/>
            <p:nvPr/>
          </p:nvSpPr>
          <p:spPr>
            <a:xfrm>
              <a:off x="10221636" y="3666987"/>
              <a:ext cx="39851" cy="39262"/>
            </a:xfrm>
            <a:custGeom>
              <a:avLst/>
              <a:gdLst>
                <a:gd name="connsiteX0" fmla="*/ 19926 w 39851"/>
                <a:gd name="connsiteY0" fmla="*/ 39262 h 39262"/>
                <a:gd name="connsiteX1" fmla="*/ 0 w 39851"/>
                <a:gd name="connsiteY1" fmla="*/ 19336 h 39262"/>
                <a:gd name="connsiteX2" fmla="*/ 10332 w 39851"/>
                <a:gd name="connsiteY2" fmla="*/ 2362 h 39262"/>
                <a:gd name="connsiteX3" fmla="*/ 29520 w 39851"/>
                <a:gd name="connsiteY3" fmla="*/ 2362 h 39262"/>
                <a:gd name="connsiteX4" fmla="*/ 39852 w 39851"/>
                <a:gd name="connsiteY4" fmla="*/ 18598 h 39262"/>
                <a:gd name="connsiteX5" fmla="*/ 19926 w 39851"/>
                <a:gd name="connsiteY5" fmla="*/ 38524 h 39262"/>
                <a:gd name="connsiteX6" fmla="*/ 19926 w 39851"/>
                <a:gd name="connsiteY6" fmla="*/ 148 h 39262"/>
                <a:gd name="connsiteX7" fmla="*/ 10332 w 39851"/>
                <a:gd name="connsiteY7" fmla="*/ 148 h 39262"/>
                <a:gd name="connsiteX8" fmla="*/ 738 w 39851"/>
                <a:gd name="connsiteY8" fmla="*/ 17122 h 39262"/>
                <a:gd name="connsiteX9" fmla="*/ 19926 w 39851"/>
                <a:gd name="connsiteY9" fmla="*/ 36310 h 39262"/>
                <a:gd name="connsiteX10" fmla="*/ 39114 w 39851"/>
                <a:gd name="connsiteY10" fmla="*/ 17122 h 39262"/>
                <a:gd name="connsiteX11" fmla="*/ 29520 w 39851"/>
                <a:gd name="connsiteY11" fmla="*/ 886 h 39262"/>
                <a:gd name="connsiteX12" fmla="*/ 19926 w 39851"/>
                <a:gd name="connsiteY12" fmla="*/ 886 h 3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851" h="39262">
                  <a:moveTo>
                    <a:pt x="19926" y="39262"/>
                  </a:moveTo>
                  <a:cubicBezTo>
                    <a:pt x="8922" y="39262"/>
                    <a:pt x="0" y="30341"/>
                    <a:pt x="0" y="19336"/>
                  </a:cubicBezTo>
                  <a:cubicBezTo>
                    <a:pt x="2731" y="13273"/>
                    <a:pt x="6199" y="7572"/>
                    <a:pt x="10332" y="2362"/>
                  </a:cubicBezTo>
                  <a:cubicBezTo>
                    <a:pt x="16339" y="-787"/>
                    <a:pt x="23513" y="-787"/>
                    <a:pt x="29520" y="2362"/>
                  </a:cubicBezTo>
                  <a:cubicBezTo>
                    <a:pt x="33896" y="7120"/>
                    <a:pt x="37394" y="12618"/>
                    <a:pt x="39852" y="18598"/>
                  </a:cubicBezTo>
                  <a:cubicBezTo>
                    <a:pt x="39852" y="29603"/>
                    <a:pt x="30930" y="38524"/>
                    <a:pt x="19926" y="38524"/>
                  </a:cubicBezTo>
                  <a:close/>
                  <a:moveTo>
                    <a:pt x="19926" y="148"/>
                  </a:moveTo>
                  <a:lnTo>
                    <a:pt x="10332" y="148"/>
                  </a:lnTo>
                  <a:cubicBezTo>
                    <a:pt x="6583" y="5477"/>
                    <a:pt x="3373" y="11162"/>
                    <a:pt x="738" y="17122"/>
                  </a:cubicBezTo>
                  <a:cubicBezTo>
                    <a:pt x="738" y="27719"/>
                    <a:pt x="9328" y="36310"/>
                    <a:pt x="19926" y="36310"/>
                  </a:cubicBezTo>
                  <a:cubicBezTo>
                    <a:pt x="30524" y="36310"/>
                    <a:pt x="39114" y="27719"/>
                    <a:pt x="39114" y="17122"/>
                  </a:cubicBezTo>
                  <a:cubicBezTo>
                    <a:pt x="36627" y="11322"/>
                    <a:pt x="33402" y="5866"/>
                    <a:pt x="29520" y="886"/>
                  </a:cubicBezTo>
                  <a:cubicBezTo>
                    <a:pt x="26413" y="-182"/>
                    <a:pt x="23033" y="-182"/>
                    <a:pt x="19926" y="886"/>
                  </a:cubicBezTo>
                  <a:close/>
                </a:path>
              </a:pathLst>
            </a:custGeom>
            <a:solidFill>
              <a:srgbClr val="F4D0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id="{9E1EC715-C88F-4B6F-A16D-22D2AA1822F0}"/>
                </a:ext>
              </a:extLst>
            </p:cNvPr>
            <p:cNvSpPr/>
            <p:nvPr/>
          </p:nvSpPr>
          <p:spPr>
            <a:xfrm>
              <a:off x="10222374" y="3667264"/>
              <a:ext cx="38390" cy="38985"/>
            </a:xfrm>
            <a:custGeom>
              <a:avLst/>
              <a:gdLst>
                <a:gd name="connsiteX0" fmla="*/ 19188 w 38390"/>
                <a:gd name="connsiteY0" fmla="*/ 38985 h 38985"/>
                <a:gd name="connsiteX1" fmla="*/ 0 w 38390"/>
                <a:gd name="connsiteY1" fmla="*/ 19059 h 38985"/>
                <a:gd name="connsiteX2" fmla="*/ 9594 w 38390"/>
                <a:gd name="connsiteY2" fmla="*/ 2823 h 38985"/>
                <a:gd name="connsiteX3" fmla="*/ 28782 w 38390"/>
                <a:gd name="connsiteY3" fmla="*/ 2823 h 38985"/>
                <a:gd name="connsiteX4" fmla="*/ 38376 w 38390"/>
                <a:gd name="connsiteY4" fmla="*/ 19059 h 38985"/>
                <a:gd name="connsiteX5" fmla="*/ 19941 w 38390"/>
                <a:gd name="connsiteY5" fmla="*/ 38971 h 38985"/>
                <a:gd name="connsiteX6" fmla="*/ 19188 w 38390"/>
                <a:gd name="connsiteY6" fmla="*/ 38985 h 38985"/>
                <a:gd name="connsiteX7" fmla="*/ 19188 w 38390"/>
                <a:gd name="connsiteY7" fmla="*/ 609 h 38985"/>
                <a:gd name="connsiteX8" fmla="*/ 9594 w 38390"/>
                <a:gd name="connsiteY8" fmla="*/ 609 h 38985"/>
                <a:gd name="connsiteX9" fmla="*/ 0 w 38390"/>
                <a:gd name="connsiteY9" fmla="*/ 16845 h 38985"/>
                <a:gd name="connsiteX10" fmla="*/ 19188 w 38390"/>
                <a:gd name="connsiteY10" fmla="*/ 36033 h 38985"/>
                <a:gd name="connsiteX11" fmla="*/ 38376 w 38390"/>
                <a:gd name="connsiteY11" fmla="*/ 16845 h 38985"/>
                <a:gd name="connsiteX12" fmla="*/ 28782 w 38390"/>
                <a:gd name="connsiteY12" fmla="*/ 609 h 38985"/>
                <a:gd name="connsiteX13" fmla="*/ 19188 w 38390"/>
                <a:gd name="connsiteY13" fmla="*/ 609 h 38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390" h="38985">
                  <a:moveTo>
                    <a:pt x="19188" y="38985"/>
                  </a:moveTo>
                  <a:cubicBezTo>
                    <a:pt x="8472" y="38588"/>
                    <a:pt x="-7" y="29783"/>
                    <a:pt x="0" y="19059"/>
                  </a:cubicBezTo>
                  <a:cubicBezTo>
                    <a:pt x="2487" y="13259"/>
                    <a:pt x="5712" y="7803"/>
                    <a:pt x="9594" y="2823"/>
                  </a:cubicBezTo>
                  <a:cubicBezTo>
                    <a:pt x="15439" y="-941"/>
                    <a:pt x="22937" y="-941"/>
                    <a:pt x="28782" y="2823"/>
                  </a:cubicBezTo>
                  <a:cubicBezTo>
                    <a:pt x="32664" y="7803"/>
                    <a:pt x="35889" y="13259"/>
                    <a:pt x="38376" y="19059"/>
                  </a:cubicBezTo>
                  <a:cubicBezTo>
                    <a:pt x="38782" y="29649"/>
                    <a:pt x="30531" y="38563"/>
                    <a:pt x="19941" y="38971"/>
                  </a:cubicBezTo>
                  <a:cubicBezTo>
                    <a:pt x="19690" y="38981"/>
                    <a:pt x="19439" y="38985"/>
                    <a:pt x="19188" y="38985"/>
                  </a:cubicBezTo>
                  <a:close/>
                  <a:moveTo>
                    <a:pt x="19188" y="609"/>
                  </a:moveTo>
                  <a:lnTo>
                    <a:pt x="9594" y="609"/>
                  </a:lnTo>
                  <a:cubicBezTo>
                    <a:pt x="5712" y="5589"/>
                    <a:pt x="2487" y="11045"/>
                    <a:pt x="0" y="16845"/>
                  </a:cubicBezTo>
                  <a:cubicBezTo>
                    <a:pt x="0" y="27442"/>
                    <a:pt x="8590" y="36033"/>
                    <a:pt x="19188" y="36033"/>
                  </a:cubicBezTo>
                  <a:cubicBezTo>
                    <a:pt x="29786" y="36033"/>
                    <a:pt x="38376" y="27442"/>
                    <a:pt x="38376" y="16845"/>
                  </a:cubicBezTo>
                  <a:cubicBezTo>
                    <a:pt x="35734" y="11124"/>
                    <a:pt x="32516" y="5685"/>
                    <a:pt x="28782" y="609"/>
                  </a:cubicBezTo>
                  <a:cubicBezTo>
                    <a:pt x="25623" y="-69"/>
                    <a:pt x="22347" y="-69"/>
                    <a:pt x="19188" y="609"/>
                  </a:cubicBezTo>
                  <a:close/>
                </a:path>
              </a:pathLst>
            </a:custGeom>
            <a:solidFill>
              <a:srgbClr val="F5CF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id="{E26281C9-4427-4E70-AF95-F93A53C0EB40}"/>
                </a:ext>
              </a:extLst>
            </p:cNvPr>
            <p:cNvSpPr/>
            <p:nvPr/>
          </p:nvSpPr>
          <p:spPr>
            <a:xfrm>
              <a:off x="10222374" y="3664664"/>
              <a:ext cx="38375" cy="37895"/>
            </a:xfrm>
            <a:custGeom>
              <a:avLst/>
              <a:gdLst>
                <a:gd name="connsiteX0" fmla="*/ 19188 w 38375"/>
                <a:gd name="connsiteY0" fmla="*/ 37896 h 37895"/>
                <a:gd name="connsiteX1" fmla="*/ 0 w 38375"/>
                <a:gd name="connsiteY1" fmla="*/ 18708 h 37895"/>
                <a:gd name="connsiteX2" fmla="*/ 10332 w 38375"/>
                <a:gd name="connsiteY2" fmla="*/ 2472 h 37895"/>
                <a:gd name="connsiteX3" fmla="*/ 28782 w 38375"/>
                <a:gd name="connsiteY3" fmla="*/ 2472 h 37895"/>
                <a:gd name="connsiteX4" fmla="*/ 38376 w 38375"/>
                <a:gd name="connsiteY4" fmla="*/ 17970 h 37895"/>
                <a:gd name="connsiteX5" fmla="*/ 19188 w 38375"/>
                <a:gd name="connsiteY5" fmla="*/ 37158 h 37895"/>
                <a:gd name="connsiteX6" fmla="*/ 19188 w 38375"/>
                <a:gd name="connsiteY6" fmla="*/ 258 h 37895"/>
                <a:gd name="connsiteX7" fmla="*/ 10332 w 38375"/>
                <a:gd name="connsiteY7" fmla="*/ 258 h 37895"/>
                <a:gd name="connsiteX8" fmla="*/ 738 w 38375"/>
                <a:gd name="connsiteY8" fmla="*/ 16494 h 37895"/>
                <a:gd name="connsiteX9" fmla="*/ 19188 w 38375"/>
                <a:gd name="connsiteY9" fmla="*/ 34944 h 37895"/>
                <a:gd name="connsiteX10" fmla="*/ 37638 w 38375"/>
                <a:gd name="connsiteY10" fmla="*/ 16494 h 37895"/>
                <a:gd name="connsiteX11" fmla="*/ 28782 w 38375"/>
                <a:gd name="connsiteY11" fmla="*/ 996 h 37895"/>
                <a:gd name="connsiteX12" fmla="*/ 19188 w 38375"/>
                <a:gd name="connsiteY12" fmla="*/ 996 h 3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375" h="37895">
                  <a:moveTo>
                    <a:pt x="19188" y="37896"/>
                  </a:moveTo>
                  <a:cubicBezTo>
                    <a:pt x="8590" y="37896"/>
                    <a:pt x="0" y="29305"/>
                    <a:pt x="0" y="18708"/>
                  </a:cubicBezTo>
                  <a:cubicBezTo>
                    <a:pt x="2457" y="12727"/>
                    <a:pt x="5956" y="7230"/>
                    <a:pt x="10332" y="2472"/>
                  </a:cubicBezTo>
                  <a:cubicBezTo>
                    <a:pt x="16044" y="-824"/>
                    <a:pt x="23070" y="-824"/>
                    <a:pt x="28782" y="2472"/>
                  </a:cubicBezTo>
                  <a:cubicBezTo>
                    <a:pt x="32664" y="7183"/>
                    <a:pt x="35889" y="12397"/>
                    <a:pt x="38376" y="17970"/>
                  </a:cubicBezTo>
                  <a:cubicBezTo>
                    <a:pt x="38376" y="28567"/>
                    <a:pt x="29786" y="37158"/>
                    <a:pt x="19188" y="37158"/>
                  </a:cubicBezTo>
                  <a:close/>
                  <a:moveTo>
                    <a:pt x="19188" y="258"/>
                  </a:moveTo>
                  <a:lnTo>
                    <a:pt x="10332" y="258"/>
                  </a:lnTo>
                  <a:cubicBezTo>
                    <a:pt x="6598" y="5334"/>
                    <a:pt x="3380" y="10773"/>
                    <a:pt x="738" y="16494"/>
                  </a:cubicBezTo>
                  <a:cubicBezTo>
                    <a:pt x="738" y="26684"/>
                    <a:pt x="8996" y="34944"/>
                    <a:pt x="19188" y="34944"/>
                  </a:cubicBezTo>
                  <a:cubicBezTo>
                    <a:pt x="29380" y="34944"/>
                    <a:pt x="37638" y="26684"/>
                    <a:pt x="37638" y="16494"/>
                  </a:cubicBezTo>
                  <a:cubicBezTo>
                    <a:pt x="35417" y="10945"/>
                    <a:pt x="32435" y="5729"/>
                    <a:pt x="28782" y="996"/>
                  </a:cubicBezTo>
                  <a:cubicBezTo>
                    <a:pt x="25609" y="445"/>
                    <a:pt x="22361" y="445"/>
                    <a:pt x="19188" y="996"/>
                  </a:cubicBezTo>
                  <a:close/>
                </a:path>
              </a:pathLst>
            </a:custGeom>
            <a:solidFill>
              <a:srgbClr val="F5CE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id="{D6323642-74F0-4D5F-88F3-BDBF1BB63328}"/>
                </a:ext>
              </a:extLst>
            </p:cNvPr>
            <p:cNvSpPr/>
            <p:nvPr/>
          </p:nvSpPr>
          <p:spPr>
            <a:xfrm>
              <a:off x="10223111" y="3665148"/>
              <a:ext cx="36900" cy="37411"/>
            </a:xfrm>
            <a:custGeom>
              <a:avLst/>
              <a:gdLst>
                <a:gd name="connsiteX0" fmla="*/ 18450 w 36900"/>
                <a:gd name="connsiteY0" fmla="*/ 37411 h 37411"/>
                <a:gd name="connsiteX1" fmla="*/ 0 w 36900"/>
                <a:gd name="connsiteY1" fmla="*/ 18223 h 37411"/>
                <a:gd name="connsiteX2" fmla="*/ 9594 w 36900"/>
                <a:gd name="connsiteY2" fmla="*/ 2725 h 37411"/>
                <a:gd name="connsiteX3" fmla="*/ 28044 w 36900"/>
                <a:gd name="connsiteY3" fmla="*/ 2725 h 37411"/>
                <a:gd name="connsiteX4" fmla="*/ 36900 w 36900"/>
                <a:gd name="connsiteY4" fmla="*/ 18223 h 37411"/>
                <a:gd name="connsiteX5" fmla="*/ 18450 w 36900"/>
                <a:gd name="connsiteY5" fmla="*/ 37411 h 37411"/>
                <a:gd name="connsiteX6" fmla="*/ 18450 w 36900"/>
                <a:gd name="connsiteY6" fmla="*/ 511 h 37411"/>
                <a:gd name="connsiteX7" fmla="*/ 9594 w 36900"/>
                <a:gd name="connsiteY7" fmla="*/ 511 h 37411"/>
                <a:gd name="connsiteX8" fmla="*/ 0 w 36900"/>
                <a:gd name="connsiteY8" fmla="*/ 16009 h 37411"/>
                <a:gd name="connsiteX9" fmla="*/ 18450 w 36900"/>
                <a:gd name="connsiteY9" fmla="*/ 34459 h 37411"/>
                <a:gd name="connsiteX10" fmla="*/ 36900 w 36900"/>
                <a:gd name="connsiteY10" fmla="*/ 16009 h 37411"/>
                <a:gd name="connsiteX11" fmla="*/ 27306 w 36900"/>
                <a:gd name="connsiteY11" fmla="*/ 511 h 37411"/>
                <a:gd name="connsiteX12" fmla="*/ 18450 w 36900"/>
                <a:gd name="connsiteY12" fmla="*/ 511 h 37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00" h="37411">
                  <a:moveTo>
                    <a:pt x="18450" y="37411"/>
                  </a:moveTo>
                  <a:cubicBezTo>
                    <a:pt x="8140" y="37014"/>
                    <a:pt x="-7" y="28539"/>
                    <a:pt x="0" y="18223"/>
                  </a:cubicBezTo>
                  <a:cubicBezTo>
                    <a:pt x="2207" y="12508"/>
                    <a:pt x="5461" y="7252"/>
                    <a:pt x="9594" y="2725"/>
                  </a:cubicBezTo>
                  <a:cubicBezTo>
                    <a:pt x="15210" y="-908"/>
                    <a:pt x="22428" y="-908"/>
                    <a:pt x="28044" y="2725"/>
                  </a:cubicBezTo>
                  <a:cubicBezTo>
                    <a:pt x="31697" y="7459"/>
                    <a:pt x="34679" y="12674"/>
                    <a:pt x="36900" y="18223"/>
                  </a:cubicBezTo>
                  <a:cubicBezTo>
                    <a:pt x="36907" y="28539"/>
                    <a:pt x="28760" y="37014"/>
                    <a:pt x="18450" y="37411"/>
                  </a:cubicBezTo>
                  <a:close/>
                  <a:moveTo>
                    <a:pt x="18450" y="511"/>
                  </a:moveTo>
                  <a:cubicBezTo>
                    <a:pt x="15535" y="-153"/>
                    <a:pt x="12509" y="-153"/>
                    <a:pt x="9594" y="511"/>
                  </a:cubicBezTo>
                  <a:cubicBezTo>
                    <a:pt x="5712" y="5223"/>
                    <a:pt x="2487" y="10436"/>
                    <a:pt x="0" y="16009"/>
                  </a:cubicBezTo>
                  <a:cubicBezTo>
                    <a:pt x="0" y="26199"/>
                    <a:pt x="8258" y="34459"/>
                    <a:pt x="18450" y="34459"/>
                  </a:cubicBezTo>
                  <a:cubicBezTo>
                    <a:pt x="28642" y="34459"/>
                    <a:pt x="36900" y="26199"/>
                    <a:pt x="36900" y="16009"/>
                  </a:cubicBezTo>
                  <a:cubicBezTo>
                    <a:pt x="34524" y="10378"/>
                    <a:pt x="31284" y="5150"/>
                    <a:pt x="27306" y="511"/>
                  </a:cubicBezTo>
                  <a:cubicBezTo>
                    <a:pt x="24391" y="-153"/>
                    <a:pt x="21365" y="-153"/>
                    <a:pt x="18450" y="511"/>
                  </a:cubicBezTo>
                  <a:close/>
                </a:path>
              </a:pathLst>
            </a:custGeom>
            <a:solidFill>
              <a:srgbClr val="F5CEA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id="{E312608F-8B68-4564-9E8C-DD4C1FA44C64}"/>
                </a:ext>
              </a:extLst>
            </p:cNvPr>
            <p:cNvSpPr/>
            <p:nvPr/>
          </p:nvSpPr>
          <p:spPr>
            <a:xfrm>
              <a:off x="10223111" y="3665899"/>
              <a:ext cx="36900" cy="36660"/>
            </a:xfrm>
            <a:custGeom>
              <a:avLst/>
              <a:gdLst>
                <a:gd name="connsiteX0" fmla="*/ 18450 w 36900"/>
                <a:gd name="connsiteY0" fmla="*/ 36660 h 36660"/>
                <a:gd name="connsiteX1" fmla="*/ 0 w 36900"/>
                <a:gd name="connsiteY1" fmla="*/ 18210 h 36660"/>
                <a:gd name="connsiteX2" fmla="*/ 9594 w 36900"/>
                <a:gd name="connsiteY2" fmla="*/ 2712 h 36660"/>
                <a:gd name="connsiteX3" fmla="*/ 27306 w 36900"/>
                <a:gd name="connsiteY3" fmla="*/ 2712 h 36660"/>
                <a:gd name="connsiteX4" fmla="*/ 36900 w 36900"/>
                <a:gd name="connsiteY4" fmla="*/ 18210 h 36660"/>
                <a:gd name="connsiteX5" fmla="*/ 18450 w 36900"/>
                <a:gd name="connsiteY5" fmla="*/ 36660 h 36660"/>
                <a:gd name="connsiteX6" fmla="*/ 18450 w 36900"/>
                <a:gd name="connsiteY6" fmla="*/ 498 h 36660"/>
                <a:gd name="connsiteX7" fmla="*/ 9594 w 36900"/>
                <a:gd name="connsiteY7" fmla="*/ 498 h 36660"/>
                <a:gd name="connsiteX8" fmla="*/ 738 w 36900"/>
                <a:gd name="connsiteY8" fmla="*/ 15996 h 36660"/>
                <a:gd name="connsiteX9" fmla="*/ 18450 w 36900"/>
                <a:gd name="connsiteY9" fmla="*/ 33708 h 36660"/>
                <a:gd name="connsiteX10" fmla="*/ 36162 w 36900"/>
                <a:gd name="connsiteY10" fmla="*/ 15996 h 36660"/>
                <a:gd name="connsiteX11" fmla="*/ 27306 w 36900"/>
                <a:gd name="connsiteY11" fmla="*/ 1236 h 36660"/>
                <a:gd name="connsiteX12" fmla="*/ 18450 w 36900"/>
                <a:gd name="connsiteY12" fmla="*/ 1236 h 3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00" h="36660">
                  <a:moveTo>
                    <a:pt x="18450" y="36660"/>
                  </a:moveTo>
                  <a:cubicBezTo>
                    <a:pt x="8421" y="36282"/>
                    <a:pt x="376" y="28239"/>
                    <a:pt x="0" y="18210"/>
                  </a:cubicBezTo>
                  <a:cubicBezTo>
                    <a:pt x="2487" y="12637"/>
                    <a:pt x="5712" y="7424"/>
                    <a:pt x="9594" y="2712"/>
                  </a:cubicBezTo>
                  <a:cubicBezTo>
                    <a:pt x="15114" y="-307"/>
                    <a:pt x="21786" y="-307"/>
                    <a:pt x="27306" y="2712"/>
                  </a:cubicBezTo>
                  <a:cubicBezTo>
                    <a:pt x="31284" y="7350"/>
                    <a:pt x="34524" y="12578"/>
                    <a:pt x="36900" y="18210"/>
                  </a:cubicBezTo>
                  <a:cubicBezTo>
                    <a:pt x="36900" y="28400"/>
                    <a:pt x="28642" y="36660"/>
                    <a:pt x="18450" y="36660"/>
                  </a:cubicBezTo>
                  <a:close/>
                  <a:moveTo>
                    <a:pt x="18450" y="498"/>
                  </a:moveTo>
                  <a:cubicBezTo>
                    <a:pt x="15535" y="-166"/>
                    <a:pt x="12509" y="-166"/>
                    <a:pt x="9594" y="498"/>
                  </a:cubicBezTo>
                  <a:cubicBezTo>
                    <a:pt x="6096" y="5333"/>
                    <a:pt x="3129" y="10528"/>
                    <a:pt x="738" y="15996"/>
                  </a:cubicBezTo>
                  <a:cubicBezTo>
                    <a:pt x="738" y="25778"/>
                    <a:pt x="8672" y="33708"/>
                    <a:pt x="18450" y="33708"/>
                  </a:cubicBezTo>
                  <a:cubicBezTo>
                    <a:pt x="28229" y="33708"/>
                    <a:pt x="36162" y="25778"/>
                    <a:pt x="36162" y="15996"/>
                  </a:cubicBezTo>
                  <a:cubicBezTo>
                    <a:pt x="33926" y="10680"/>
                    <a:pt x="30944" y="5709"/>
                    <a:pt x="27306" y="1236"/>
                  </a:cubicBezTo>
                  <a:cubicBezTo>
                    <a:pt x="24391" y="596"/>
                    <a:pt x="21365" y="596"/>
                    <a:pt x="18450" y="1236"/>
                  </a:cubicBezTo>
                  <a:close/>
                </a:path>
              </a:pathLst>
            </a:custGeom>
            <a:solidFill>
              <a:srgbClr val="F4CBA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id="{C1BC57D8-FA6D-4222-B8F7-1C74A6CB5DAE}"/>
                </a:ext>
              </a:extLst>
            </p:cNvPr>
            <p:cNvSpPr/>
            <p:nvPr/>
          </p:nvSpPr>
          <p:spPr>
            <a:xfrm>
              <a:off x="10223849" y="3667184"/>
              <a:ext cx="35424" cy="35375"/>
            </a:xfrm>
            <a:custGeom>
              <a:avLst/>
              <a:gdLst>
                <a:gd name="connsiteX0" fmla="*/ 17712 w 35424"/>
                <a:gd name="connsiteY0" fmla="*/ 35376 h 35375"/>
                <a:gd name="connsiteX1" fmla="*/ 0 w 35424"/>
                <a:gd name="connsiteY1" fmla="*/ 17664 h 35375"/>
                <a:gd name="connsiteX2" fmla="*/ 8856 w 35424"/>
                <a:gd name="connsiteY2" fmla="*/ 2166 h 35375"/>
                <a:gd name="connsiteX3" fmla="*/ 26568 w 35424"/>
                <a:gd name="connsiteY3" fmla="*/ 2166 h 35375"/>
                <a:gd name="connsiteX4" fmla="*/ 35424 w 35424"/>
                <a:gd name="connsiteY4" fmla="*/ 16926 h 35375"/>
                <a:gd name="connsiteX5" fmla="*/ 17712 w 35424"/>
                <a:gd name="connsiteY5" fmla="*/ 34638 h 35375"/>
                <a:gd name="connsiteX6" fmla="*/ 17712 w 35424"/>
                <a:gd name="connsiteY6" fmla="*/ 690 h 35375"/>
                <a:gd name="connsiteX7" fmla="*/ 9594 w 35424"/>
                <a:gd name="connsiteY7" fmla="*/ 690 h 35375"/>
                <a:gd name="connsiteX8" fmla="*/ 0 w 35424"/>
                <a:gd name="connsiteY8" fmla="*/ 15450 h 35375"/>
                <a:gd name="connsiteX9" fmla="*/ 17712 w 35424"/>
                <a:gd name="connsiteY9" fmla="*/ 33162 h 35375"/>
                <a:gd name="connsiteX10" fmla="*/ 35424 w 35424"/>
                <a:gd name="connsiteY10" fmla="*/ 15450 h 35375"/>
                <a:gd name="connsiteX11" fmla="*/ 26568 w 35424"/>
                <a:gd name="connsiteY11" fmla="*/ 690 h 35375"/>
                <a:gd name="connsiteX12" fmla="*/ 17712 w 35424"/>
                <a:gd name="connsiteY12" fmla="*/ 690 h 3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24" h="35375">
                  <a:moveTo>
                    <a:pt x="17712" y="35376"/>
                  </a:moveTo>
                  <a:cubicBezTo>
                    <a:pt x="7934" y="35376"/>
                    <a:pt x="0" y="27446"/>
                    <a:pt x="0" y="17664"/>
                  </a:cubicBezTo>
                  <a:cubicBezTo>
                    <a:pt x="2391" y="12196"/>
                    <a:pt x="5358" y="7000"/>
                    <a:pt x="8856" y="2166"/>
                  </a:cubicBezTo>
                  <a:cubicBezTo>
                    <a:pt x="14406" y="-722"/>
                    <a:pt x="21018" y="-722"/>
                    <a:pt x="26568" y="2166"/>
                  </a:cubicBezTo>
                  <a:cubicBezTo>
                    <a:pt x="30472" y="6448"/>
                    <a:pt x="33483" y="11465"/>
                    <a:pt x="35424" y="16926"/>
                  </a:cubicBezTo>
                  <a:cubicBezTo>
                    <a:pt x="35424" y="26708"/>
                    <a:pt x="27491" y="34638"/>
                    <a:pt x="17712" y="34638"/>
                  </a:cubicBezTo>
                  <a:close/>
                  <a:moveTo>
                    <a:pt x="17712" y="690"/>
                  </a:moveTo>
                  <a:cubicBezTo>
                    <a:pt x="15063" y="-69"/>
                    <a:pt x="12243" y="-69"/>
                    <a:pt x="9594" y="690"/>
                  </a:cubicBezTo>
                  <a:cubicBezTo>
                    <a:pt x="5483" y="4954"/>
                    <a:pt x="2229" y="9964"/>
                    <a:pt x="0" y="15450"/>
                  </a:cubicBezTo>
                  <a:cubicBezTo>
                    <a:pt x="0" y="25232"/>
                    <a:pt x="7934" y="33162"/>
                    <a:pt x="17712" y="33162"/>
                  </a:cubicBezTo>
                  <a:cubicBezTo>
                    <a:pt x="27491" y="33162"/>
                    <a:pt x="35424" y="25232"/>
                    <a:pt x="35424" y="15450"/>
                  </a:cubicBezTo>
                  <a:cubicBezTo>
                    <a:pt x="33026" y="10219"/>
                    <a:pt x="30051" y="5269"/>
                    <a:pt x="26568" y="690"/>
                  </a:cubicBezTo>
                  <a:cubicBezTo>
                    <a:pt x="23653" y="26"/>
                    <a:pt x="20627" y="26"/>
                    <a:pt x="17712" y="690"/>
                  </a:cubicBezTo>
                  <a:close/>
                </a:path>
              </a:pathLst>
            </a:custGeom>
            <a:solidFill>
              <a:srgbClr val="F4CBA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3" name="Freeform: Shape 3882">
              <a:extLst>
                <a:ext uri="{FF2B5EF4-FFF2-40B4-BE49-F238E27FC236}">
                  <a16:creationId xmlns:a16="http://schemas.microsoft.com/office/drawing/2014/main" id="{F52BA7F0-3E19-4859-A71D-05A2EAF55362}"/>
                </a:ext>
              </a:extLst>
            </p:cNvPr>
            <p:cNvSpPr/>
            <p:nvPr/>
          </p:nvSpPr>
          <p:spPr>
            <a:xfrm>
              <a:off x="10224573" y="3667381"/>
              <a:ext cx="34700" cy="35178"/>
            </a:xfrm>
            <a:custGeom>
              <a:avLst/>
              <a:gdLst>
                <a:gd name="connsiteX0" fmla="*/ 16989 w 34700"/>
                <a:gd name="connsiteY0" fmla="*/ 35179 h 35178"/>
                <a:gd name="connsiteX1" fmla="*/ 0 w 34700"/>
                <a:gd name="connsiteY1" fmla="*/ 18221 h 35178"/>
                <a:gd name="connsiteX2" fmla="*/ 15 w 34700"/>
                <a:gd name="connsiteY2" fmla="*/ 17467 h 35178"/>
                <a:gd name="connsiteX3" fmla="*/ 8871 w 34700"/>
                <a:gd name="connsiteY3" fmla="*/ 2707 h 35178"/>
                <a:gd name="connsiteX4" fmla="*/ 25845 w 34700"/>
                <a:gd name="connsiteY4" fmla="*/ 2707 h 35178"/>
                <a:gd name="connsiteX5" fmla="*/ 34701 w 34700"/>
                <a:gd name="connsiteY5" fmla="*/ 17467 h 35178"/>
                <a:gd name="connsiteX6" fmla="*/ 16989 w 34700"/>
                <a:gd name="connsiteY6" fmla="*/ 35179 h 35178"/>
                <a:gd name="connsiteX7" fmla="*/ 16989 w 34700"/>
                <a:gd name="connsiteY7" fmla="*/ 493 h 35178"/>
                <a:gd name="connsiteX8" fmla="*/ 8871 w 34700"/>
                <a:gd name="connsiteY8" fmla="*/ 493 h 35178"/>
                <a:gd name="connsiteX9" fmla="*/ 15 w 34700"/>
                <a:gd name="connsiteY9" fmla="*/ 15253 h 35178"/>
                <a:gd name="connsiteX10" fmla="*/ 16989 w 34700"/>
                <a:gd name="connsiteY10" fmla="*/ 32227 h 35178"/>
                <a:gd name="connsiteX11" fmla="*/ 33963 w 34700"/>
                <a:gd name="connsiteY11" fmla="*/ 15253 h 35178"/>
                <a:gd name="connsiteX12" fmla="*/ 25845 w 34700"/>
                <a:gd name="connsiteY12" fmla="*/ 1231 h 35178"/>
                <a:gd name="connsiteX13" fmla="*/ 16989 w 34700"/>
                <a:gd name="connsiteY13" fmla="*/ 1231 h 3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700" h="35178">
                  <a:moveTo>
                    <a:pt x="16989" y="35179"/>
                  </a:moveTo>
                  <a:cubicBezTo>
                    <a:pt x="7616" y="35187"/>
                    <a:pt x="7" y="27595"/>
                    <a:pt x="0" y="18221"/>
                  </a:cubicBezTo>
                  <a:cubicBezTo>
                    <a:pt x="0" y="17969"/>
                    <a:pt x="7" y="17718"/>
                    <a:pt x="15" y="17467"/>
                  </a:cubicBezTo>
                  <a:cubicBezTo>
                    <a:pt x="1956" y="12006"/>
                    <a:pt x="4967" y="6988"/>
                    <a:pt x="8871" y="2707"/>
                  </a:cubicBezTo>
                  <a:cubicBezTo>
                    <a:pt x="14162" y="-181"/>
                    <a:pt x="20553" y="-181"/>
                    <a:pt x="25845" y="2707"/>
                  </a:cubicBezTo>
                  <a:cubicBezTo>
                    <a:pt x="29483" y="7180"/>
                    <a:pt x="32465" y="12150"/>
                    <a:pt x="34701" y="17467"/>
                  </a:cubicBezTo>
                  <a:cubicBezTo>
                    <a:pt x="34701" y="27249"/>
                    <a:pt x="26767" y="35179"/>
                    <a:pt x="16989" y="35179"/>
                  </a:cubicBezTo>
                  <a:close/>
                  <a:moveTo>
                    <a:pt x="16989" y="493"/>
                  </a:moveTo>
                  <a:cubicBezTo>
                    <a:pt x="14325" y="-164"/>
                    <a:pt x="11535" y="-164"/>
                    <a:pt x="8871" y="493"/>
                  </a:cubicBezTo>
                  <a:cubicBezTo>
                    <a:pt x="5122" y="4891"/>
                    <a:pt x="2133" y="9878"/>
                    <a:pt x="15" y="15253"/>
                  </a:cubicBezTo>
                  <a:cubicBezTo>
                    <a:pt x="15" y="24627"/>
                    <a:pt x="7616" y="32227"/>
                    <a:pt x="16989" y="32227"/>
                  </a:cubicBezTo>
                  <a:cubicBezTo>
                    <a:pt x="26361" y="32227"/>
                    <a:pt x="33963" y="24627"/>
                    <a:pt x="33963" y="15253"/>
                  </a:cubicBezTo>
                  <a:cubicBezTo>
                    <a:pt x="32155" y="10112"/>
                    <a:pt x="29402" y="5355"/>
                    <a:pt x="25845" y="1231"/>
                  </a:cubicBezTo>
                  <a:cubicBezTo>
                    <a:pt x="22930" y="591"/>
                    <a:pt x="19904" y="591"/>
                    <a:pt x="16989" y="1231"/>
                  </a:cubicBezTo>
                  <a:close/>
                </a:path>
              </a:pathLst>
            </a:custGeom>
            <a:solidFill>
              <a:srgbClr val="F4C7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id="{DEC5C375-2DE0-4BC4-8917-11BCE20E9F6A}"/>
                </a:ext>
              </a:extLst>
            </p:cNvPr>
            <p:cNvSpPr/>
            <p:nvPr/>
          </p:nvSpPr>
          <p:spPr>
            <a:xfrm>
              <a:off x="10224588" y="3668650"/>
              <a:ext cx="33948" cy="33909"/>
            </a:xfrm>
            <a:custGeom>
              <a:avLst/>
              <a:gdLst>
                <a:gd name="connsiteX0" fmla="*/ 16974 w 33948"/>
                <a:gd name="connsiteY0" fmla="*/ 33909 h 33909"/>
                <a:gd name="connsiteX1" fmla="*/ 0 w 33948"/>
                <a:gd name="connsiteY1" fmla="*/ 16935 h 33909"/>
                <a:gd name="connsiteX2" fmla="*/ 8856 w 33948"/>
                <a:gd name="connsiteY2" fmla="*/ 2175 h 33909"/>
                <a:gd name="connsiteX3" fmla="*/ 25092 w 33948"/>
                <a:gd name="connsiteY3" fmla="*/ 2175 h 33909"/>
                <a:gd name="connsiteX4" fmla="*/ 33948 w 33948"/>
                <a:gd name="connsiteY4" fmla="*/ 16197 h 33909"/>
                <a:gd name="connsiteX5" fmla="*/ 16974 w 33948"/>
                <a:gd name="connsiteY5" fmla="*/ 33171 h 33909"/>
                <a:gd name="connsiteX6" fmla="*/ 16974 w 33948"/>
                <a:gd name="connsiteY6" fmla="*/ 699 h 33909"/>
                <a:gd name="connsiteX7" fmla="*/ 8856 w 33948"/>
                <a:gd name="connsiteY7" fmla="*/ 699 h 33909"/>
                <a:gd name="connsiteX8" fmla="*/ 0 w 33948"/>
                <a:gd name="connsiteY8" fmla="*/ 14721 h 33909"/>
                <a:gd name="connsiteX9" fmla="*/ 16974 w 33948"/>
                <a:gd name="connsiteY9" fmla="*/ 31695 h 33909"/>
                <a:gd name="connsiteX10" fmla="*/ 33948 w 33948"/>
                <a:gd name="connsiteY10" fmla="*/ 14721 h 33909"/>
                <a:gd name="connsiteX11" fmla="*/ 25092 w 33948"/>
                <a:gd name="connsiteY11" fmla="*/ 699 h 33909"/>
                <a:gd name="connsiteX12" fmla="*/ 16974 w 33948"/>
                <a:gd name="connsiteY12" fmla="*/ 699 h 3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948" h="33909">
                  <a:moveTo>
                    <a:pt x="16974" y="33909"/>
                  </a:moveTo>
                  <a:cubicBezTo>
                    <a:pt x="7601" y="33909"/>
                    <a:pt x="0" y="26310"/>
                    <a:pt x="0" y="16935"/>
                  </a:cubicBezTo>
                  <a:cubicBezTo>
                    <a:pt x="1941" y="11475"/>
                    <a:pt x="4952" y="6457"/>
                    <a:pt x="8856" y="2175"/>
                  </a:cubicBezTo>
                  <a:cubicBezTo>
                    <a:pt x="13882" y="-725"/>
                    <a:pt x="20066" y="-725"/>
                    <a:pt x="25092" y="2175"/>
                  </a:cubicBezTo>
                  <a:cubicBezTo>
                    <a:pt x="29136" y="6065"/>
                    <a:pt x="32177" y="10876"/>
                    <a:pt x="33948" y="16197"/>
                  </a:cubicBezTo>
                  <a:cubicBezTo>
                    <a:pt x="33948" y="25572"/>
                    <a:pt x="26347" y="33171"/>
                    <a:pt x="16974" y="33171"/>
                  </a:cubicBezTo>
                  <a:close/>
                  <a:moveTo>
                    <a:pt x="16974" y="699"/>
                  </a:moveTo>
                  <a:cubicBezTo>
                    <a:pt x="14310" y="42"/>
                    <a:pt x="11520" y="42"/>
                    <a:pt x="8856" y="699"/>
                  </a:cubicBezTo>
                  <a:cubicBezTo>
                    <a:pt x="5077" y="4794"/>
                    <a:pt x="2074" y="9547"/>
                    <a:pt x="0" y="14721"/>
                  </a:cubicBezTo>
                  <a:cubicBezTo>
                    <a:pt x="0" y="24096"/>
                    <a:pt x="7601" y="31695"/>
                    <a:pt x="16974" y="31695"/>
                  </a:cubicBezTo>
                  <a:cubicBezTo>
                    <a:pt x="26347" y="31695"/>
                    <a:pt x="33948" y="24096"/>
                    <a:pt x="33948" y="14721"/>
                  </a:cubicBezTo>
                  <a:cubicBezTo>
                    <a:pt x="31992" y="9487"/>
                    <a:pt x="28974" y="4714"/>
                    <a:pt x="25092" y="699"/>
                  </a:cubicBezTo>
                  <a:cubicBezTo>
                    <a:pt x="22443" y="-59"/>
                    <a:pt x="19623" y="-59"/>
                    <a:pt x="16974" y="699"/>
                  </a:cubicBezTo>
                  <a:close/>
                </a:path>
              </a:pathLst>
            </a:custGeom>
            <a:solidFill>
              <a:srgbClr val="F4C7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id="{43475D1C-F5C1-486F-A7BF-923B0EB037A5}"/>
                </a:ext>
              </a:extLst>
            </p:cNvPr>
            <p:cNvSpPr/>
            <p:nvPr/>
          </p:nvSpPr>
          <p:spPr>
            <a:xfrm>
              <a:off x="10225309" y="3669388"/>
              <a:ext cx="32505" cy="33171"/>
            </a:xfrm>
            <a:custGeom>
              <a:avLst/>
              <a:gdLst>
                <a:gd name="connsiteX0" fmla="*/ 16253 w 32505"/>
                <a:gd name="connsiteY0" fmla="*/ 33171 h 33171"/>
                <a:gd name="connsiteX1" fmla="*/ 2 w 32505"/>
                <a:gd name="connsiteY1" fmla="*/ 16952 h 33171"/>
                <a:gd name="connsiteX2" fmla="*/ 17 w 32505"/>
                <a:gd name="connsiteY2" fmla="*/ 16197 h 33171"/>
                <a:gd name="connsiteX3" fmla="*/ 8135 w 32505"/>
                <a:gd name="connsiteY3" fmla="*/ 2175 h 33171"/>
                <a:gd name="connsiteX4" fmla="*/ 24371 w 32505"/>
                <a:gd name="connsiteY4" fmla="*/ 2175 h 33171"/>
                <a:gd name="connsiteX5" fmla="*/ 32489 w 32505"/>
                <a:gd name="connsiteY5" fmla="*/ 16197 h 33171"/>
                <a:gd name="connsiteX6" fmla="*/ 17006 w 32505"/>
                <a:gd name="connsiteY6" fmla="*/ 33154 h 33171"/>
                <a:gd name="connsiteX7" fmla="*/ 16253 w 32505"/>
                <a:gd name="connsiteY7" fmla="*/ 33171 h 33171"/>
                <a:gd name="connsiteX8" fmla="*/ 16253 w 32505"/>
                <a:gd name="connsiteY8" fmla="*/ 699 h 33171"/>
                <a:gd name="connsiteX9" fmla="*/ 8135 w 32505"/>
                <a:gd name="connsiteY9" fmla="*/ 699 h 33171"/>
                <a:gd name="connsiteX10" fmla="*/ 17 w 32505"/>
                <a:gd name="connsiteY10" fmla="*/ 14721 h 33171"/>
                <a:gd name="connsiteX11" fmla="*/ 15500 w 32505"/>
                <a:gd name="connsiteY11" fmla="*/ 31678 h 33171"/>
                <a:gd name="connsiteX12" fmla="*/ 16253 w 32505"/>
                <a:gd name="connsiteY12" fmla="*/ 31695 h 33171"/>
                <a:gd name="connsiteX13" fmla="*/ 32489 w 32505"/>
                <a:gd name="connsiteY13" fmla="*/ 14721 h 33171"/>
                <a:gd name="connsiteX14" fmla="*/ 24371 w 32505"/>
                <a:gd name="connsiteY14" fmla="*/ 1437 h 33171"/>
                <a:gd name="connsiteX15" fmla="*/ 16253 w 32505"/>
                <a:gd name="connsiteY15" fmla="*/ 1437 h 3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05" h="33171">
                  <a:moveTo>
                    <a:pt x="16253" y="33171"/>
                  </a:moveTo>
                  <a:cubicBezTo>
                    <a:pt x="7286" y="33181"/>
                    <a:pt x="10" y="25919"/>
                    <a:pt x="2" y="16952"/>
                  </a:cubicBezTo>
                  <a:cubicBezTo>
                    <a:pt x="2" y="16701"/>
                    <a:pt x="2" y="16449"/>
                    <a:pt x="17" y="16197"/>
                  </a:cubicBezTo>
                  <a:cubicBezTo>
                    <a:pt x="1825" y="11056"/>
                    <a:pt x="4578" y="6300"/>
                    <a:pt x="8135" y="2175"/>
                  </a:cubicBezTo>
                  <a:cubicBezTo>
                    <a:pt x="13161" y="-725"/>
                    <a:pt x="19345" y="-725"/>
                    <a:pt x="24371" y="2175"/>
                  </a:cubicBezTo>
                  <a:cubicBezTo>
                    <a:pt x="28046" y="6218"/>
                    <a:pt x="30814" y="10999"/>
                    <a:pt x="32489" y="16197"/>
                  </a:cubicBezTo>
                  <a:cubicBezTo>
                    <a:pt x="32895" y="25155"/>
                    <a:pt x="25965" y="32747"/>
                    <a:pt x="17006" y="33154"/>
                  </a:cubicBezTo>
                  <a:cubicBezTo>
                    <a:pt x="16755" y="33166"/>
                    <a:pt x="16504" y="33171"/>
                    <a:pt x="16253" y="33171"/>
                  </a:cubicBezTo>
                  <a:close/>
                  <a:moveTo>
                    <a:pt x="16253" y="699"/>
                  </a:moveTo>
                  <a:cubicBezTo>
                    <a:pt x="13589" y="12"/>
                    <a:pt x="10799" y="12"/>
                    <a:pt x="8135" y="699"/>
                  </a:cubicBezTo>
                  <a:cubicBezTo>
                    <a:pt x="4725" y="4931"/>
                    <a:pt x="1987" y="9660"/>
                    <a:pt x="17" y="14721"/>
                  </a:cubicBezTo>
                  <a:cubicBezTo>
                    <a:pt x="-389" y="23679"/>
                    <a:pt x="6541" y="31271"/>
                    <a:pt x="15500" y="31678"/>
                  </a:cubicBezTo>
                  <a:cubicBezTo>
                    <a:pt x="15751" y="31690"/>
                    <a:pt x="16002" y="31695"/>
                    <a:pt x="16253" y="31695"/>
                  </a:cubicBezTo>
                  <a:cubicBezTo>
                    <a:pt x="25338" y="31300"/>
                    <a:pt x="32496" y="23815"/>
                    <a:pt x="32489" y="14721"/>
                  </a:cubicBezTo>
                  <a:cubicBezTo>
                    <a:pt x="30681" y="9802"/>
                    <a:pt x="27921" y="5289"/>
                    <a:pt x="24371" y="1437"/>
                  </a:cubicBezTo>
                  <a:cubicBezTo>
                    <a:pt x="21722" y="679"/>
                    <a:pt x="18902" y="679"/>
                    <a:pt x="16253" y="1437"/>
                  </a:cubicBezTo>
                  <a:close/>
                </a:path>
              </a:pathLst>
            </a:custGeom>
            <a:solidFill>
              <a:srgbClr val="F4C6A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id="{5A9C6CE1-39C9-4587-A1A8-908AFB884FFF}"/>
                </a:ext>
              </a:extLst>
            </p:cNvPr>
            <p:cNvSpPr/>
            <p:nvPr/>
          </p:nvSpPr>
          <p:spPr>
            <a:xfrm>
              <a:off x="10225326" y="3670331"/>
              <a:ext cx="32471" cy="32228"/>
            </a:xfrm>
            <a:custGeom>
              <a:avLst/>
              <a:gdLst>
                <a:gd name="connsiteX0" fmla="*/ 16236 w 32471"/>
                <a:gd name="connsiteY0" fmla="*/ 32228 h 32228"/>
                <a:gd name="connsiteX1" fmla="*/ 0 w 32471"/>
                <a:gd name="connsiteY1" fmla="*/ 15992 h 32228"/>
                <a:gd name="connsiteX2" fmla="*/ 8118 w 32471"/>
                <a:gd name="connsiteY2" fmla="*/ 1970 h 32228"/>
                <a:gd name="connsiteX3" fmla="*/ 24354 w 32471"/>
                <a:gd name="connsiteY3" fmla="*/ 1970 h 32228"/>
                <a:gd name="connsiteX4" fmla="*/ 32472 w 32471"/>
                <a:gd name="connsiteY4" fmla="*/ 15254 h 32228"/>
                <a:gd name="connsiteX5" fmla="*/ 16236 w 32471"/>
                <a:gd name="connsiteY5" fmla="*/ 31490 h 32228"/>
                <a:gd name="connsiteX6" fmla="*/ 16236 w 32471"/>
                <a:gd name="connsiteY6" fmla="*/ 494 h 32228"/>
                <a:gd name="connsiteX7" fmla="*/ 8856 w 32471"/>
                <a:gd name="connsiteY7" fmla="*/ 494 h 32228"/>
                <a:gd name="connsiteX8" fmla="*/ 0 w 32471"/>
                <a:gd name="connsiteY8" fmla="*/ 13778 h 32228"/>
                <a:gd name="connsiteX9" fmla="*/ 16236 w 32471"/>
                <a:gd name="connsiteY9" fmla="*/ 30014 h 32228"/>
                <a:gd name="connsiteX10" fmla="*/ 31749 w 32471"/>
                <a:gd name="connsiteY10" fmla="*/ 14534 h 32228"/>
                <a:gd name="connsiteX11" fmla="*/ 31734 w 32471"/>
                <a:gd name="connsiteY11" fmla="*/ 13778 h 32228"/>
                <a:gd name="connsiteX12" fmla="*/ 24354 w 32471"/>
                <a:gd name="connsiteY12" fmla="*/ 494 h 32228"/>
                <a:gd name="connsiteX13" fmla="*/ 16236 w 32471"/>
                <a:gd name="connsiteY13" fmla="*/ 494 h 3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471" h="32228">
                  <a:moveTo>
                    <a:pt x="16236" y="32228"/>
                  </a:moveTo>
                  <a:cubicBezTo>
                    <a:pt x="7269" y="32228"/>
                    <a:pt x="0" y="24959"/>
                    <a:pt x="0" y="15992"/>
                  </a:cubicBezTo>
                  <a:cubicBezTo>
                    <a:pt x="1675" y="10794"/>
                    <a:pt x="4443" y="6013"/>
                    <a:pt x="8118" y="1970"/>
                  </a:cubicBezTo>
                  <a:cubicBezTo>
                    <a:pt x="13210" y="-656"/>
                    <a:pt x="19262" y="-656"/>
                    <a:pt x="24354" y="1970"/>
                  </a:cubicBezTo>
                  <a:cubicBezTo>
                    <a:pt x="28147" y="5636"/>
                    <a:pt x="30937" y="10208"/>
                    <a:pt x="32472" y="15254"/>
                  </a:cubicBezTo>
                  <a:cubicBezTo>
                    <a:pt x="32472" y="24221"/>
                    <a:pt x="25203" y="31490"/>
                    <a:pt x="16236" y="31490"/>
                  </a:cubicBezTo>
                  <a:close/>
                  <a:moveTo>
                    <a:pt x="16236" y="494"/>
                  </a:moveTo>
                  <a:cubicBezTo>
                    <a:pt x="13823" y="-165"/>
                    <a:pt x="11269" y="-165"/>
                    <a:pt x="8856" y="494"/>
                  </a:cubicBezTo>
                  <a:cubicBezTo>
                    <a:pt x="4841" y="4116"/>
                    <a:pt x="1801" y="8682"/>
                    <a:pt x="0" y="13778"/>
                  </a:cubicBezTo>
                  <a:cubicBezTo>
                    <a:pt x="376" y="22585"/>
                    <a:pt x="7432" y="29639"/>
                    <a:pt x="16236" y="30014"/>
                  </a:cubicBezTo>
                  <a:cubicBezTo>
                    <a:pt x="24797" y="30024"/>
                    <a:pt x="31741" y="23093"/>
                    <a:pt x="31749" y="14534"/>
                  </a:cubicBezTo>
                  <a:cubicBezTo>
                    <a:pt x="31749" y="14282"/>
                    <a:pt x="31749" y="14030"/>
                    <a:pt x="31734" y="13778"/>
                  </a:cubicBezTo>
                  <a:cubicBezTo>
                    <a:pt x="30184" y="8902"/>
                    <a:pt x="27675" y="4386"/>
                    <a:pt x="24354" y="494"/>
                  </a:cubicBezTo>
                  <a:cubicBezTo>
                    <a:pt x="21690" y="-163"/>
                    <a:pt x="18900" y="-163"/>
                    <a:pt x="16236" y="494"/>
                  </a:cubicBezTo>
                  <a:close/>
                </a:path>
              </a:pathLst>
            </a:custGeom>
            <a:solidFill>
              <a:srgbClr val="F3C6A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id="{5B1C2A83-F3F4-47DC-8A8B-ED30D9258AAE}"/>
                </a:ext>
              </a:extLst>
            </p:cNvPr>
            <p:cNvSpPr/>
            <p:nvPr/>
          </p:nvSpPr>
          <p:spPr>
            <a:xfrm>
              <a:off x="10226049" y="3670331"/>
              <a:ext cx="31028" cy="32228"/>
            </a:xfrm>
            <a:custGeom>
              <a:avLst/>
              <a:gdLst>
                <a:gd name="connsiteX0" fmla="*/ 15513 w 31028"/>
                <a:gd name="connsiteY0" fmla="*/ 32228 h 32228"/>
                <a:gd name="connsiteX1" fmla="*/ 0 w 31028"/>
                <a:gd name="connsiteY1" fmla="*/ 16748 h 32228"/>
                <a:gd name="connsiteX2" fmla="*/ 15 w 31028"/>
                <a:gd name="connsiteY2" fmla="*/ 15992 h 32228"/>
                <a:gd name="connsiteX3" fmla="*/ 8133 w 31028"/>
                <a:gd name="connsiteY3" fmla="*/ 2708 h 32228"/>
                <a:gd name="connsiteX4" fmla="*/ 23631 w 31028"/>
                <a:gd name="connsiteY4" fmla="*/ 2708 h 32228"/>
                <a:gd name="connsiteX5" fmla="*/ 31011 w 31028"/>
                <a:gd name="connsiteY5" fmla="*/ 15992 h 32228"/>
                <a:gd name="connsiteX6" fmla="*/ 16266 w 31028"/>
                <a:gd name="connsiteY6" fmla="*/ 32211 h 32228"/>
                <a:gd name="connsiteX7" fmla="*/ 15513 w 31028"/>
                <a:gd name="connsiteY7" fmla="*/ 32228 h 32228"/>
                <a:gd name="connsiteX8" fmla="*/ 15513 w 31028"/>
                <a:gd name="connsiteY8" fmla="*/ 494 h 32228"/>
                <a:gd name="connsiteX9" fmla="*/ 8133 w 31028"/>
                <a:gd name="connsiteY9" fmla="*/ 494 h 32228"/>
                <a:gd name="connsiteX10" fmla="*/ 15 w 31028"/>
                <a:gd name="connsiteY10" fmla="*/ 13778 h 32228"/>
                <a:gd name="connsiteX11" fmla="*/ 15513 w 31028"/>
                <a:gd name="connsiteY11" fmla="*/ 29276 h 32228"/>
                <a:gd name="connsiteX12" fmla="*/ 31011 w 31028"/>
                <a:gd name="connsiteY12" fmla="*/ 13778 h 32228"/>
                <a:gd name="connsiteX13" fmla="*/ 23631 w 31028"/>
                <a:gd name="connsiteY13" fmla="*/ 1232 h 32228"/>
                <a:gd name="connsiteX14" fmla="*/ 15513 w 31028"/>
                <a:gd name="connsiteY14" fmla="*/ 1232 h 3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28" h="32228">
                  <a:moveTo>
                    <a:pt x="15513" y="32228"/>
                  </a:moveTo>
                  <a:cubicBezTo>
                    <a:pt x="6952" y="32238"/>
                    <a:pt x="7" y="25307"/>
                    <a:pt x="0" y="16748"/>
                  </a:cubicBezTo>
                  <a:cubicBezTo>
                    <a:pt x="0" y="16496"/>
                    <a:pt x="0" y="16244"/>
                    <a:pt x="15" y="15992"/>
                  </a:cubicBezTo>
                  <a:cubicBezTo>
                    <a:pt x="1550" y="10946"/>
                    <a:pt x="4339" y="6373"/>
                    <a:pt x="8133" y="2708"/>
                  </a:cubicBezTo>
                  <a:cubicBezTo>
                    <a:pt x="12885" y="-222"/>
                    <a:pt x="18878" y="-222"/>
                    <a:pt x="23631" y="2708"/>
                  </a:cubicBezTo>
                  <a:cubicBezTo>
                    <a:pt x="26789" y="6709"/>
                    <a:pt x="29284" y="11195"/>
                    <a:pt x="31011" y="15992"/>
                  </a:cubicBezTo>
                  <a:cubicBezTo>
                    <a:pt x="31417" y="24542"/>
                    <a:pt x="24819" y="31803"/>
                    <a:pt x="16266" y="32211"/>
                  </a:cubicBezTo>
                  <a:cubicBezTo>
                    <a:pt x="16015" y="32222"/>
                    <a:pt x="15764" y="32228"/>
                    <a:pt x="15513" y="32228"/>
                  </a:cubicBezTo>
                  <a:close/>
                  <a:moveTo>
                    <a:pt x="15513" y="494"/>
                  </a:moveTo>
                  <a:cubicBezTo>
                    <a:pt x="13099" y="-165"/>
                    <a:pt x="10546" y="-165"/>
                    <a:pt x="8133" y="494"/>
                  </a:cubicBezTo>
                  <a:cubicBezTo>
                    <a:pt x="4494" y="4280"/>
                    <a:pt x="1727" y="8814"/>
                    <a:pt x="15" y="13778"/>
                  </a:cubicBezTo>
                  <a:cubicBezTo>
                    <a:pt x="15" y="22338"/>
                    <a:pt x="6952" y="29276"/>
                    <a:pt x="15513" y="29276"/>
                  </a:cubicBezTo>
                  <a:cubicBezTo>
                    <a:pt x="24074" y="29276"/>
                    <a:pt x="31011" y="22338"/>
                    <a:pt x="31011" y="13778"/>
                  </a:cubicBezTo>
                  <a:cubicBezTo>
                    <a:pt x="29446" y="9130"/>
                    <a:pt x="26930" y="4858"/>
                    <a:pt x="23631" y="1232"/>
                  </a:cubicBezTo>
                  <a:cubicBezTo>
                    <a:pt x="20944" y="732"/>
                    <a:pt x="18199" y="732"/>
                    <a:pt x="15513" y="1232"/>
                  </a:cubicBezTo>
                  <a:close/>
                </a:path>
              </a:pathLst>
            </a:custGeom>
            <a:solidFill>
              <a:srgbClr val="F2C29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id="{328E5586-A91F-4426-A7DF-CAF92B09DC0C}"/>
                </a:ext>
              </a:extLst>
            </p:cNvPr>
            <p:cNvSpPr/>
            <p:nvPr/>
          </p:nvSpPr>
          <p:spPr>
            <a:xfrm>
              <a:off x="10226063" y="3671800"/>
              <a:ext cx="30996" cy="30759"/>
            </a:xfrm>
            <a:custGeom>
              <a:avLst/>
              <a:gdLst>
                <a:gd name="connsiteX0" fmla="*/ 15498 w 30996"/>
                <a:gd name="connsiteY0" fmla="*/ 30760 h 30759"/>
                <a:gd name="connsiteX1" fmla="*/ 0 w 30996"/>
                <a:gd name="connsiteY1" fmla="*/ 15262 h 30759"/>
                <a:gd name="connsiteX2" fmla="*/ 8118 w 30996"/>
                <a:gd name="connsiteY2" fmla="*/ 1978 h 30759"/>
                <a:gd name="connsiteX3" fmla="*/ 22878 w 30996"/>
                <a:gd name="connsiteY3" fmla="*/ 1978 h 30759"/>
                <a:gd name="connsiteX4" fmla="*/ 30996 w 30996"/>
                <a:gd name="connsiteY4" fmla="*/ 14524 h 30759"/>
                <a:gd name="connsiteX5" fmla="*/ 15498 w 30996"/>
                <a:gd name="connsiteY5" fmla="*/ 30022 h 30759"/>
                <a:gd name="connsiteX6" fmla="*/ 15498 w 30996"/>
                <a:gd name="connsiteY6" fmla="*/ 502 h 30759"/>
                <a:gd name="connsiteX7" fmla="*/ 8118 w 30996"/>
                <a:gd name="connsiteY7" fmla="*/ 502 h 30759"/>
                <a:gd name="connsiteX8" fmla="*/ 738 w 30996"/>
                <a:gd name="connsiteY8" fmla="*/ 13048 h 30759"/>
                <a:gd name="connsiteX9" fmla="*/ 15498 w 30996"/>
                <a:gd name="connsiteY9" fmla="*/ 27808 h 30759"/>
                <a:gd name="connsiteX10" fmla="*/ 30258 w 30996"/>
                <a:gd name="connsiteY10" fmla="*/ 13048 h 30759"/>
                <a:gd name="connsiteX11" fmla="*/ 22878 w 30996"/>
                <a:gd name="connsiteY11" fmla="*/ 502 h 30759"/>
                <a:gd name="connsiteX12" fmla="*/ 15498 w 30996"/>
                <a:gd name="connsiteY12" fmla="*/ 502 h 30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996" h="30759">
                  <a:moveTo>
                    <a:pt x="15498" y="30760"/>
                  </a:moveTo>
                  <a:cubicBezTo>
                    <a:pt x="6937" y="30760"/>
                    <a:pt x="0" y="23821"/>
                    <a:pt x="0" y="15262"/>
                  </a:cubicBezTo>
                  <a:cubicBezTo>
                    <a:pt x="1712" y="10297"/>
                    <a:pt x="4480" y="5764"/>
                    <a:pt x="8118" y="1978"/>
                  </a:cubicBezTo>
                  <a:cubicBezTo>
                    <a:pt x="12686" y="-659"/>
                    <a:pt x="18310" y="-659"/>
                    <a:pt x="22878" y="1978"/>
                  </a:cubicBezTo>
                  <a:cubicBezTo>
                    <a:pt x="26642" y="5372"/>
                    <a:pt x="29439" y="9700"/>
                    <a:pt x="30996" y="14524"/>
                  </a:cubicBezTo>
                  <a:cubicBezTo>
                    <a:pt x="30996" y="23083"/>
                    <a:pt x="24059" y="30022"/>
                    <a:pt x="15498" y="30022"/>
                  </a:cubicBezTo>
                  <a:close/>
                  <a:moveTo>
                    <a:pt x="15498" y="502"/>
                  </a:moveTo>
                  <a:cubicBezTo>
                    <a:pt x="13085" y="-157"/>
                    <a:pt x="10531" y="-157"/>
                    <a:pt x="8118" y="502"/>
                  </a:cubicBezTo>
                  <a:cubicBezTo>
                    <a:pt x="4568" y="3939"/>
                    <a:pt x="2015" y="8275"/>
                    <a:pt x="738" y="13048"/>
                  </a:cubicBezTo>
                  <a:cubicBezTo>
                    <a:pt x="738" y="21200"/>
                    <a:pt x="7343" y="27808"/>
                    <a:pt x="15498" y="27808"/>
                  </a:cubicBezTo>
                  <a:cubicBezTo>
                    <a:pt x="23653" y="27808"/>
                    <a:pt x="30258" y="21200"/>
                    <a:pt x="30258" y="13048"/>
                  </a:cubicBezTo>
                  <a:cubicBezTo>
                    <a:pt x="28826" y="8339"/>
                    <a:pt x="26302" y="4039"/>
                    <a:pt x="22878" y="502"/>
                  </a:cubicBezTo>
                  <a:cubicBezTo>
                    <a:pt x="20465" y="-157"/>
                    <a:pt x="17911" y="-157"/>
                    <a:pt x="15498" y="502"/>
                  </a:cubicBezTo>
                  <a:close/>
                </a:path>
              </a:pathLst>
            </a:custGeom>
            <a:solidFill>
              <a:srgbClr val="F2C29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id="{8820D13E-9346-4141-9595-742C9400E8C8}"/>
                </a:ext>
              </a:extLst>
            </p:cNvPr>
            <p:cNvSpPr/>
            <p:nvPr/>
          </p:nvSpPr>
          <p:spPr>
            <a:xfrm>
              <a:off x="10226779" y="3672277"/>
              <a:ext cx="29542" cy="30282"/>
            </a:xfrm>
            <a:custGeom>
              <a:avLst/>
              <a:gdLst>
                <a:gd name="connsiteX0" fmla="*/ 14782 w 29542"/>
                <a:gd name="connsiteY0" fmla="*/ 30282 h 30282"/>
                <a:gd name="connsiteX1" fmla="*/ 0 w 29542"/>
                <a:gd name="connsiteY1" fmla="*/ 15541 h 30282"/>
                <a:gd name="connsiteX2" fmla="*/ 22 w 29542"/>
                <a:gd name="connsiteY2" fmla="*/ 14784 h 30282"/>
                <a:gd name="connsiteX3" fmla="*/ 7402 w 29542"/>
                <a:gd name="connsiteY3" fmla="*/ 2238 h 30282"/>
                <a:gd name="connsiteX4" fmla="*/ 22162 w 29542"/>
                <a:gd name="connsiteY4" fmla="*/ 2238 h 30282"/>
                <a:gd name="connsiteX5" fmla="*/ 29542 w 29542"/>
                <a:gd name="connsiteY5" fmla="*/ 14784 h 30282"/>
                <a:gd name="connsiteX6" fmla="*/ 14782 w 29542"/>
                <a:gd name="connsiteY6" fmla="*/ 30282 h 30282"/>
                <a:gd name="connsiteX7" fmla="*/ 14782 w 29542"/>
                <a:gd name="connsiteY7" fmla="*/ 762 h 30282"/>
                <a:gd name="connsiteX8" fmla="*/ 7402 w 29542"/>
                <a:gd name="connsiteY8" fmla="*/ 762 h 30282"/>
                <a:gd name="connsiteX9" fmla="*/ 22 w 29542"/>
                <a:gd name="connsiteY9" fmla="*/ 13308 h 30282"/>
                <a:gd name="connsiteX10" fmla="*/ 14782 w 29542"/>
                <a:gd name="connsiteY10" fmla="*/ 28068 h 30282"/>
                <a:gd name="connsiteX11" fmla="*/ 29542 w 29542"/>
                <a:gd name="connsiteY11" fmla="*/ 13308 h 30282"/>
                <a:gd name="connsiteX12" fmla="*/ 22162 w 29542"/>
                <a:gd name="connsiteY12" fmla="*/ 762 h 30282"/>
                <a:gd name="connsiteX13" fmla="*/ 14782 w 29542"/>
                <a:gd name="connsiteY13" fmla="*/ 762 h 3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42" h="30282">
                  <a:moveTo>
                    <a:pt x="14782" y="30282"/>
                  </a:moveTo>
                  <a:cubicBezTo>
                    <a:pt x="6627" y="30293"/>
                    <a:pt x="15" y="23693"/>
                    <a:pt x="0" y="15541"/>
                  </a:cubicBezTo>
                  <a:cubicBezTo>
                    <a:pt x="0" y="15288"/>
                    <a:pt x="7" y="15036"/>
                    <a:pt x="22" y="14784"/>
                  </a:cubicBezTo>
                  <a:cubicBezTo>
                    <a:pt x="1299" y="10012"/>
                    <a:pt x="3852" y="5676"/>
                    <a:pt x="7402" y="2238"/>
                  </a:cubicBezTo>
                  <a:cubicBezTo>
                    <a:pt x="11867" y="-746"/>
                    <a:pt x="17697" y="-746"/>
                    <a:pt x="22162" y="2238"/>
                  </a:cubicBezTo>
                  <a:cubicBezTo>
                    <a:pt x="25586" y="5776"/>
                    <a:pt x="28110" y="10076"/>
                    <a:pt x="29542" y="14784"/>
                  </a:cubicBezTo>
                  <a:cubicBezTo>
                    <a:pt x="29549" y="23063"/>
                    <a:pt x="23055" y="29888"/>
                    <a:pt x="14782" y="30282"/>
                  </a:cubicBezTo>
                  <a:close/>
                  <a:moveTo>
                    <a:pt x="14782" y="762"/>
                  </a:moveTo>
                  <a:cubicBezTo>
                    <a:pt x="12361" y="137"/>
                    <a:pt x="9823" y="137"/>
                    <a:pt x="7402" y="762"/>
                  </a:cubicBezTo>
                  <a:cubicBezTo>
                    <a:pt x="4258" y="4500"/>
                    <a:pt x="1764" y="8742"/>
                    <a:pt x="22" y="13308"/>
                  </a:cubicBezTo>
                  <a:cubicBezTo>
                    <a:pt x="22" y="21460"/>
                    <a:pt x="6627" y="28068"/>
                    <a:pt x="14782" y="28068"/>
                  </a:cubicBezTo>
                  <a:cubicBezTo>
                    <a:pt x="22937" y="28068"/>
                    <a:pt x="29542" y="21460"/>
                    <a:pt x="29542" y="13308"/>
                  </a:cubicBezTo>
                  <a:cubicBezTo>
                    <a:pt x="28110" y="8600"/>
                    <a:pt x="25586" y="4300"/>
                    <a:pt x="22162" y="762"/>
                  </a:cubicBezTo>
                  <a:lnTo>
                    <a:pt x="14782" y="762"/>
                  </a:lnTo>
                  <a:close/>
                </a:path>
              </a:pathLst>
            </a:custGeom>
            <a:solidFill>
              <a:srgbClr val="F2C09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id="{9E66CCAE-51F0-4184-AF9A-ED22E799A71C}"/>
                </a:ext>
              </a:extLst>
            </p:cNvPr>
            <p:cNvSpPr/>
            <p:nvPr/>
          </p:nvSpPr>
          <p:spPr>
            <a:xfrm>
              <a:off x="10226801" y="3673276"/>
              <a:ext cx="29520" cy="29283"/>
            </a:xfrm>
            <a:custGeom>
              <a:avLst/>
              <a:gdLst>
                <a:gd name="connsiteX0" fmla="*/ 14760 w 29520"/>
                <a:gd name="connsiteY0" fmla="*/ 29284 h 29283"/>
                <a:gd name="connsiteX1" fmla="*/ 0 w 29520"/>
                <a:gd name="connsiteY1" fmla="*/ 14524 h 29283"/>
                <a:gd name="connsiteX2" fmla="*/ 7380 w 29520"/>
                <a:gd name="connsiteY2" fmla="*/ 1978 h 29283"/>
                <a:gd name="connsiteX3" fmla="*/ 22140 w 29520"/>
                <a:gd name="connsiteY3" fmla="*/ 1978 h 29283"/>
                <a:gd name="connsiteX4" fmla="*/ 29520 w 29520"/>
                <a:gd name="connsiteY4" fmla="*/ 13786 h 29283"/>
                <a:gd name="connsiteX5" fmla="*/ 14760 w 29520"/>
                <a:gd name="connsiteY5" fmla="*/ 28546 h 29283"/>
                <a:gd name="connsiteX6" fmla="*/ 14760 w 29520"/>
                <a:gd name="connsiteY6" fmla="*/ 502 h 29283"/>
                <a:gd name="connsiteX7" fmla="*/ 8118 w 29520"/>
                <a:gd name="connsiteY7" fmla="*/ 502 h 29283"/>
                <a:gd name="connsiteX8" fmla="*/ 738 w 29520"/>
                <a:gd name="connsiteY8" fmla="*/ 12310 h 29283"/>
                <a:gd name="connsiteX9" fmla="*/ 14760 w 29520"/>
                <a:gd name="connsiteY9" fmla="*/ 26332 h 29283"/>
                <a:gd name="connsiteX10" fmla="*/ 28782 w 29520"/>
                <a:gd name="connsiteY10" fmla="*/ 12310 h 29283"/>
                <a:gd name="connsiteX11" fmla="*/ 22140 w 29520"/>
                <a:gd name="connsiteY11" fmla="*/ 502 h 29283"/>
                <a:gd name="connsiteX12" fmla="*/ 14760 w 29520"/>
                <a:gd name="connsiteY12" fmla="*/ 502 h 2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520" h="29283">
                  <a:moveTo>
                    <a:pt x="14760" y="29284"/>
                  </a:moveTo>
                  <a:cubicBezTo>
                    <a:pt x="6605" y="29284"/>
                    <a:pt x="0" y="22676"/>
                    <a:pt x="0" y="14524"/>
                  </a:cubicBezTo>
                  <a:cubicBezTo>
                    <a:pt x="1432" y="9815"/>
                    <a:pt x="3956" y="5515"/>
                    <a:pt x="7380" y="1978"/>
                  </a:cubicBezTo>
                  <a:cubicBezTo>
                    <a:pt x="11948" y="-659"/>
                    <a:pt x="17572" y="-659"/>
                    <a:pt x="22140" y="1978"/>
                  </a:cubicBezTo>
                  <a:cubicBezTo>
                    <a:pt x="25668" y="5139"/>
                    <a:pt x="28221" y="9232"/>
                    <a:pt x="29520" y="13786"/>
                  </a:cubicBezTo>
                  <a:cubicBezTo>
                    <a:pt x="29520" y="21938"/>
                    <a:pt x="22915" y="28546"/>
                    <a:pt x="14760" y="28546"/>
                  </a:cubicBezTo>
                  <a:close/>
                  <a:moveTo>
                    <a:pt x="14760" y="502"/>
                  </a:moveTo>
                  <a:lnTo>
                    <a:pt x="8118" y="502"/>
                  </a:lnTo>
                  <a:cubicBezTo>
                    <a:pt x="4590" y="3663"/>
                    <a:pt x="2037" y="7756"/>
                    <a:pt x="738" y="12310"/>
                  </a:cubicBezTo>
                  <a:cubicBezTo>
                    <a:pt x="738" y="20053"/>
                    <a:pt x="7018" y="26332"/>
                    <a:pt x="14760" y="26332"/>
                  </a:cubicBezTo>
                  <a:cubicBezTo>
                    <a:pt x="22502" y="26332"/>
                    <a:pt x="28782" y="20053"/>
                    <a:pt x="28782" y="12310"/>
                  </a:cubicBezTo>
                  <a:cubicBezTo>
                    <a:pt x="27594" y="7878"/>
                    <a:pt x="25313" y="3817"/>
                    <a:pt x="22140" y="502"/>
                  </a:cubicBezTo>
                  <a:cubicBezTo>
                    <a:pt x="19727" y="-157"/>
                    <a:pt x="17173" y="-157"/>
                    <a:pt x="14760" y="502"/>
                  </a:cubicBezTo>
                  <a:close/>
                </a:path>
              </a:pathLst>
            </a:custGeom>
            <a:solidFill>
              <a:srgbClr val="F2BF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id="{D4733181-87C7-46F9-8E71-24B748A56DB9}"/>
                </a:ext>
              </a:extLst>
            </p:cNvPr>
            <p:cNvSpPr/>
            <p:nvPr/>
          </p:nvSpPr>
          <p:spPr>
            <a:xfrm>
              <a:off x="10227517" y="3673991"/>
              <a:ext cx="28085" cy="28568"/>
            </a:xfrm>
            <a:custGeom>
              <a:avLst/>
              <a:gdLst>
                <a:gd name="connsiteX0" fmla="*/ 14044 w 28085"/>
                <a:gd name="connsiteY0" fmla="*/ 28569 h 28568"/>
                <a:gd name="connsiteX1" fmla="*/ 0 w 28085"/>
                <a:gd name="connsiteY1" fmla="*/ 14566 h 28568"/>
                <a:gd name="connsiteX2" fmla="*/ 22 w 28085"/>
                <a:gd name="connsiteY2" fmla="*/ 13809 h 28568"/>
                <a:gd name="connsiteX3" fmla="*/ 7402 w 28085"/>
                <a:gd name="connsiteY3" fmla="*/ 2001 h 28568"/>
                <a:gd name="connsiteX4" fmla="*/ 21424 w 28085"/>
                <a:gd name="connsiteY4" fmla="*/ 2001 h 28568"/>
                <a:gd name="connsiteX5" fmla="*/ 28066 w 28085"/>
                <a:gd name="connsiteY5" fmla="*/ 13809 h 28568"/>
                <a:gd name="connsiteX6" fmla="*/ 14804 w 28085"/>
                <a:gd name="connsiteY6" fmla="*/ 28550 h 28568"/>
                <a:gd name="connsiteX7" fmla="*/ 14044 w 28085"/>
                <a:gd name="connsiteY7" fmla="*/ 28569 h 28568"/>
                <a:gd name="connsiteX8" fmla="*/ 14044 w 28085"/>
                <a:gd name="connsiteY8" fmla="*/ 525 h 28568"/>
                <a:gd name="connsiteX9" fmla="*/ 7402 w 28085"/>
                <a:gd name="connsiteY9" fmla="*/ 525 h 28568"/>
                <a:gd name="connsiteX10" fmla="*/ 22 w 28085"/>
                <a:gd name="connsiteY10" fmla="*/ 12333 h 28568"/>
                <a:gd name="connsiteX11" fmla="*/ 14044 w 28085"/>
                <a:gd name="connsiteY11" fmla="*/ 26355 h 28568"/>
                <a:gd name="connsiteX12" fmla="*/ 28066 w 28085"/>
                <a:gd name="connsiteY12" fmla="*/ 12333 h 28568"/>
                <a:gd name="connsiteX13" fmla="*/ 21424 w 28085"/>
                <a:gd name="connsiteY13" fmla="*/ 525 h 28568"/>
                <a:gd name="connsiteX14" fmla="*/ 14044 w 28085"/>
                <a:gd name="connsiteY14" fmla="*/ 525 h 28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085" h="28568">
                  <a:moveTo>
                    <a:pt x="14044" y="28569"/>
                  </a:moveTo>
                  <a:cubicBezTo>
                    <a:pt x="6303" y="28580"/>
                    <a:pt x="15" y="22311"/>
                    <a:pt x="0" y="14566"/>
                  </a:cubicBezTo>
                  <a:cubicBezTo>
                    <a:pt x="0" y="14314"/>
                    <a:pt x="7" y="14061"/>
                    <a:pt x="22" y="13809"/>
                  </a:cubicBezTo>
                  <a:cubicBezTo>
                    <a:pt x="1196" y="9202"/>
                    <a:pt x="3779" y="5075"/>
                    <a:pt x="7402" y="2001"/>
                  </a:cubicBezTo>
                  <a:cubicBezTo>
                    <a:pt x="11697" y="-667"/>
                    <a:pt x="17129" y="-667"/>
                    <a:pt x="21424" y="2001"/>
                  </a:cubicBezTo>
                  <a:cubicBezTo>
                    <a:pt x="24598" y="5317"/>
                    <a:pt x="26878" y="9377"/>
                    <a:pt x="28066" y="13809"/>
                  </a:cubicBezTo>
                  <a:cubicBezTo>
                    <a:pt x="28472" y="21542"/>
                    <a:pt x="22539" y="28142"/>
                    <a:pt x="14804" y="28550"/>
                  </a:cubicBezTo>
                  <a:cubicBezTo>
                    <a:pt x="14546" y="28563"/>
                    <a:pt x="14295" y="28569"/>
                    <a:pt x="14044" y="28569"/>
                  </a:cubicBezTo>
                  <a:close/>
                  <a:moveTo>
                    <a:pt x="14044" y="525"/>
                  </a:moveTo>
                  <a:lnTo>
                    <a:pt x="7402" y="525"/>
                  </a:lnTo>
                  <a:cubicBezTo>
                    <a:pt x="4015" y="3797"/>
                    <a:pt x="1476" y="7852"/>
                    <a:pt x="22" y="12333"/>
                  </a:cubicBezTo>
                  <a:cubicBezTo>
                    <a:pt x="22" y="20077"/>
                    <a:pt x="6303" y="26355"/>
                    <a:pt x="14044" y="26355"/>
                  </a:cubicBezTo>
                  <a:cubicBezTo>
                    <a:pt x="21786" y="26355"/>
                    <a:pt x="28066" y="20077"/>
                    <a:pt x="28066" y="12333"/>
                  </a:cubicBezTo>
                  <a:cubicBezTo>
                    <a:pt x="26583" y="8027"/>
                    <a:pt x="24332" y="4027"/>
                    <a:pt x="21424" y="525"/>
                  </a:cubicBezTo>
                  <a:lnTo>
                    <a:pt x="14044" y="525"/>
                  </a:lnTo>
                  <a:close/>
                </a:path>
              </a:pathLst>
            </a:custGeom>
            <a:solidFill>
              <a:srgbClr val="F1BD9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id="{4D3B2D0D-04EF-4E8A-9BE1-0838E01C3D8D}"/>
                </a:ext>
              </a:extLst>
            </p:cNvPr>
            <p:cNvSpPr/>
            <p:nvPr/>
          </p:nvSpPr>
          <p:spPr>
            <a:xfrm>
              <a:off x="10227540" y="3674777"/>
              <a:ext cx="28044" cy="27782"/>
            </a:xfrm>
            <a:custGeom>
              <a:avLst/>
              <a:gdLst>
                <a:gd name="connsiteX0" fmla="*/ 14022 w 28044"/>
                <a:gd name="connsiteY0" fmla="*/ 27783 h 27782"/>
                <a:gd name="connsiteX1" fmla="*/ 0 w 28044"/>
                <a:gd name="connsiteY1" fmla="*/ 13761 h 27782"/>
                <a:gd name="connsiteX2" fmla="*/ 7380 w 28044"/>
                <a:gd name="connsiteY2" fmla="*/ 1953 h 27782"/>
                <a:gd name="connsiteX3" fmla="*/ 20664 w 28044"/>
                <a:gd name="connsiteY3" fmla="*/ 1953 h 27782"/>
                <a:gd name="connsiteX4" fmla="*/ 28044 w 28044"/>
                <a:gd name="connsiteY4" fmla="*/ 13023 h 27782"/>
                <a:gd name="connsiteX5" fmla="*/ 14022 w 28044"/>
                <a:gd name="connsiteY5" fmla="*/ 27045 h 27782"/>
                <a:gd name="connsiteX6" fmla="*/ 14022 w 28044"/>
                <a:gd name="connsiteY6" fmla="*/ 477 h 27782"/>
                <a:gd name="connsiteX7" fmla="*/ 7380 w 28044"/>
                <a:gd name="connsiteY7" fmla="*/ 477 h 27782"/>
                <a:gd name="connsiteX8" fmla="*/ 738 w 28044"/>
                <a:gd name="connsiteY8" fmla="*/ 11547 h 27782"/>
                <a:gd name="connsiteX9" fmla="*/ 14022 w 28044"/>
                <a:gd name="connsiteY9" fmla="*/ 24831 h 27782"/>
                <a:gd name="connsiteX10" fmla="*/ 27306 w 28044"/>
                <a:gd name="connsiteY10" fmla="*/ 11547 h 27782"/>
                <a:gd name="connsiteX11" fmla="*/ 20664 w 28044"/>
                <a:gd name="connsiteY11" fmla="*/ 477 h 27782"/>
                <a:gd name="connsiteX12" fmla="*/ 14022 w 28044"/>
                <a:gd name="connsiteY12" fmla="*/ 477 h 2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044" h="27782">
                  <a:moveTo>
                    <a:pt x="14022" y="27783"/>
                  </a:moveTo>
                  <a:cubicBezTo>
                    <a:pt x="6280" y="27783"/>
                    <a:pt x="0" y="21504"/>
                    <a:pt x="0" y="13761"/>
                  </a:cubicBezTo>
                  <a:cubicBezTo>
                    <a:pt x="1454" y="9280"/>
                    <a:pt x="3993" y="5225"/>
                    <a:pt x="7380" y="1953"/>
                  </a:cubicBezTo>
                  <a:cubicBezTo>
                    <a:pt x="11446" y="-584"/>
                    <a:pt x="16598" y="-584"/>
                    <a:pt x="20664" y="1953"/>
                  </a:cubicBezTo>
                  <a:cubicBezTo>
                    <a:pt x="24317" y="4688"/>
                    <a:pt x="26922" y="8596"/>
                    <a:pt x="28044" y="13023"/>
                  </a:cubicBezTo>
                  <a:cubicBezTo>
                    <a:pt x="28044" y="20766"/>
                    <a:pt x="21764" y="27045"/>
                    <a:pt x="14022" y="27045"/>
                  </a:cubicBezTo>
                  <a:close/>
                  <a:moveTo>
                    <a:pt x="14022" y="477"/>
                  </a:moveTo>
                  <a:lnTo>
                    <a:pt x="7380" y="477"/>
                  </a:lnTo>
                  <a:cubicBezTo>
                    <a:pt x="4081" y="3395"/>
                    <a:pt x="1756" y="7261"/>
                    <a:pt x="738" y="11547"/>
                  </a:cubicBezTo>
                  <a:cubicBezTo>
                    <a:pt x="738" y="18883"/>
                    <a:pt x="6686" y="24831"/>
                    <a:pt x="14022" y="24831"/>
                  </a:cubicBezTo>
                  <a:cubicBezTo>
                    <a:pt x="21358" y="24831"/>
                    <a:pt x="27306" y="18883"/>
                    <a:pt x="27306" y="11547"/>
                  </a:cubicBezTo>
                  <a:cubicBezTo>
                    <a:pt x="26096" y="7341"/>
                    <a:pt x="23808" y="3524"/>
                    <a:pt x="20664" y="477"/>
                  </a:cubicBezTo>
                  <a:cubicBezTo>
                    <a:pt x="18494" y="-159"/>
                    <a:pt x="16192" y="-159"/>
                    <a:pt x="14022" y="477"/>
                  </a:cubicBezTo>
                  <a:close/>
                </a:path>
              </a:pathLst>
            </a:custGeom>
            <a:solidFill>
              <a:srgbClr val="F1BD9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id="{F0C744E7-BD47-4757-80F7-E068599C66DA}"/>
                </a:ext>
              </a:extLst>
            </p:cNvPr>
            <p:cNvSpPr/>
            <p:nvPr/>
          </p:nvSpPr>
          <p:spPr>
            <a:xfrm>
              <a:off x="10228278" y="3676220"/>
              <a:ext cx="26567" cy="26339"/>
            </a:xfrm>
            <a:custGeom>
              <a:avLst/>
              <a:gdLst>
                <a:gd name="connsiteX0" fmla="*/ 13284 w 26567"/>
                <a:gd name="connsiteY0" fmla="*/ 26340 h 26339"/>
                <a:gd name="connsiteX1" fmla="*/ 0 w 26567"/>
                <a:gd name="connsiteY1" fmla="*/ 13056 h 26339"/>
                <a:gd name="connsiteX2" fmla="*/ 6642 w 26567"/>
                <a:gd name="connsiteY2" fmla="*/ 1986 h 26339"/>
                <a:gd name="connsiteX3" fmla="*/ 19926 w 26567"/>
                <a:gd name="connsiteY3" fmla="*/ 1986 h 26339"/>
                <a:gd name="connsiteX4" fmla="*/ 26568 w 26567"/>
                <a:gd name="connsiteY4" fmla="*/ 13056 h 26339"/>
                <a:gd name="connsiteX5" fmla="*/ 13284 w 26567"/>
                <a:gd name="connsiteY5" fmla="*/ 26340 h 26339"/>
                <a:gd name="connsiteX6" fmla="*/ 13284 w 26567"/>
                <a:gd name="connsiteY6" fmla="*/ 510 h 26339"/>
                <a:gd name="connsiteX7" fmla="*/ 6642 w 26567"/>
                <a:gd name="connsiteY7" fmla="*/ 510 h 26339"/>
                <a:gd name="connsiteX8" fmla="*/ 0 w 26567"/>
                <a:gd name="connsiteY8" fmla="*/ 11580 h 26339"/>
                <a:gd name="connsiteX9" fmla="*/ 13284 w 26567"/>
                <a:gd name="connsiteY9" fmla="*/ 24864 h 26339"/>
                <a:gd name="connsiteX10" fmla="*/ 26568 w 26567"/>
                <a:gd name="connsiteY10" fmla="*/ 11580 h 26339"/>
                <a:gd name="connsiteX11" fmla="*/ 19926 w 26567"/>
                <a:gd name="connsiteY11" fmla="*/ 510 h 26339"/>
                <a:gd name="connsiteX12" fmla="*/ 13284 w 26567"/>
                <a:gd name="connsiteY12" fmla="*/ 510 h 26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67" h="26339">
                  <a:moveTo>
                    <a:pt x="13284" y="26340"/>
                  </a:moveTo>
                  <a:cubicBezTo>
                    <a:pt x="5948" y="26340"/>
                    <a:pt x="0" y="20392"/>
                    <a:pt x="0" y="13056"/>
                  </a:cubicBezTo>
                  <a:cubicBezTo>
                    <a:pt x="871" y="8710"/>
                    <a:pt x="3218" y="4798"/>
                    <a:pt x="6642" y="1986"/>
                  </a:cubicBezTo>
                  <a:cubicBezTo>
                    <a:pt x="10790" y="-244"/>
                    <a:pt x="15778" y="-244"/>
                    <a:pt x="19926" y="1986"/>
                  </a:cubicBezTo>
                  <a:cubicBezTo>
                    <a:pt x="23306" y="4837"/>
                    <a:pt x="25645" y="8731"/>
                    <a:pt x="26568" y="13056"/>
                  </a:cubicBezTo>
                  <a:cubicBezTo>
                    <a:pt x="26568" y="20392"/>
                    <a:pt x="20620" y="26340"/>
                    <a:pt x="13284" y="26340"/>
                  </a:cubicBezTo>
                  <a:close/>
                  <a:moveTo>
                    <a:pt x="13284" y="510"/>
                  </a:moveTo>
                  <a:cubicBezTo>
                    <a:pt x="11122" y="-170"/>
                    <a:pt x="8804" y="-170"/>
                    <a:pt x="6642" y="510"/>
                  </a:cubicBezTo>
                  <a:cubicBezTo>
                    <a:pt x="3343" y="3428"/>
                    <a:pt x="1018" y="7294"/>
                    <a:pt x="0" y="11580"/>
                  </a:cubicBezTo>
                  <a:cubicBezTo>
                    <a:pt x="0" y="18916"/>
                    <a:pt x="5948" y="24864"/>
                    <a:pt x="13284" y="24864"/>
                  </a:cubicBezTo>
                  <a:cubicBezTo>
                    <a:pt x="20620" y="24864"/>
                    <a:pt x="26568" y="18916"/>
                    <a:pt x="26568" y="11580"/>
                  </a:cubicBezTo>
                  <a:cubicBezTo>
                    <a:pt x="25358" y="7374"/>
                    <a:pt x="23070" y="3557"/>
                    <a:pt x="19926" y="510"/>
                  </a:cubicBezTo>
                  <a:lnTo>
                    <a:pt x="13284" y="510"/>
                  </a:lnTo>
                  <a:close/>
                </a:path>
              </a:pathLst>
            </a:custGeom>
            <a:solidFill>
              <a:srgbClr val="F1BB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id="{CB239ED3-6D3D-4692-A32F-8F82536AEFC9}"/>
                </a:ext>
              </a:extLst>
            </p:cNvPr>
            <p:cNvSpPr/>
            <p:nvPr/>
          </p:nvSpPr>
          <p:spPr>
            <a:xfrm>
              <a:off x="10228278" y="3676174"/>
              <a:ext cx="26567" cy="26385"/>
            </a:xfrm>
            <a:custGeom>
              <a:avLst/>
              <a:gdLst>
                <a:gd name="connsiteX0" fmla="*/ 13284 w 26567"/>
                <a:gd name="connsiteY0" fmla="*/ 26386 h 26385"/>
                <a:gd name="connsiteX1" fmla="*/ 0 w 26567"/>
                <a:gd name="connsiteY1" fmla="*/ 13102 h 26385"/>
                <a:gd name="connsiteX2" fmla="*/ 6642 w 26567"/>
                <a:gd name="connsiteY2" fmla="*/ 2032 h 26385"/>
                <a:gd name="connsiteX3" fmla="*/ 19926 w 26567"/>
                <a:gd name="connsiteY3" fmla="*/ 2032 h 26385"/>
                <a:gd name="connsiteX4" fmla="*/ 26568 w 26567"/>
                <a:gd name="connsiteY4" fmla="*/ 12364 h 26385"/>
                <a:gd name="connsiteX5" fmla="*/ 13284 w 26567"/>
                <a:gd name="connsiteY5" fmla="*/ 25648 h 26385"/>
                <a:gd name="connsiteX6" fmla="*/ 13284 w 26567"/>
                <a:gd name="connsiteY6" fmla="*/ 556 h 26385"/>
                <a:gd name="connsiteX7" fmla="*/ 7380 w 26567"/>
                <a:gd name="connsiteY7" fmla="*/ 556 h 26385"/>
                <a:gd name="connsiteX8" fmla="*/ 738 w 26567"/>
                <a:gd name="connsiteY8" fmla="*/ 10888 h 26385"/>
                <a:gd name="connsiteX9" fmla="*/ 13284 w 26567"/>
                <a:gd name="connsiteY9" fmla="*/ 23434 h 26385"/>
                <a:gd name="connsiteX10" fmla="*/ 25830 w 26567"/>
                <a:gd name="connsiteY10" fmla="*/ 10888 h 26385"/>
                <a:gd name="connsiteX11" fmla="*/ 19926 w 26567"/>
                <a:gd name="connsiteY11" fmla="*/ 556 h 26385"/>
                <a:gd name="connsiteX12" fmla="*/ 13284 w 26567"/>
                <a:gd name="connsiteY12" fmla="*/ 556 h 2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67" h="26385">
                  <a:moveTo>
                    <a:pt x="13284" y="26386"/>
                  </a:moveTo>
                  <a:cubicBezTo>
                    <a:pt x="5948" y="26386"/>
                    <a:pt x="0" y="20438"/>
                    <a:pt x="0" y="13102"/>
                  </a:cubicBezTo>
                  <a:cubicBezTo>
                    <a:pt x="1018" y="8816"/>
                    <a:pt x="3343" y="4950"/>
                    <a:pt x="6642" y="2032"/>
                  </a:cubicBezTo>
                  <a:cubicBezTo>
                    <a:pt x="10708" y="-505"/>
                    <a:pt x="15860" y="-505"/>
                    <a:pt x="19926" y="2032"/>
                  </a:cubicBezTo>
                  <a:cubicBezTo>
                    <a:pt x="23350" y="4526"/>
                    <a:pt x="25719" y="8211"/>
                    <a:pt x="26568" y="12364"/>
                  </a:cubicBezTo>
                  <a:cubicBezTo>
                    <a:pt x="26568" y="19700"/>
                    <a:pt x="20620" y="25648"/>
                    <a:pt x="13284" y="25648"/>
                  </a:cubicBezTo>
                  <a:close/>
                  <a:moveTo>
                    <a:pt x="13284" y="556"/>
                  </a:moveTo>
                  <a:cubicBezTo>
                    <a:pt x="11387" y="-185"/>
                    <a:pt x="9277" y="-185"/>
                    <a:pt x="7380" y="556"/>
                  </a:cubicBezTo>
                  <a:cubicBezTo>
                    <a:pt x="7380" y="556"/>
                    <a:pt x="738" y="8674"/>
                    <a:pt x="738" y="10888"/>
                  </a:cubicBezTo>
                  <a:cubicBezTo>
                    <a:pt x="738" y="17817"/>
                    <a:pt x="6354" y="23434"/>
                    <a:pt x="13284" y="23434"/>
                  </a:cubicBezTo>
                  <a:cubicBezTo>
                    <a:pt x="20214" y="23434"/>
                    <a:pt x="25830" y="17817"/>
                    <a:pt x="25830" y="10888"/>
                  </a:cubicBezTo>
                  <a:cubicBezTo>
                    <a:pt x="25055" y="6886"/>
                    <a:pt x="22981" y="3253"/>
                    <a:pt x="19926" y="556"/>
                  </a:cubicBezTo>
                  <a:lnTo>
                    <a:pt x="13284" y="556"/>
                  </a:lnTo>
                  <a:close/>
                </a:path>
              </a:pathLst>
            </a:custGeom>
            <a:solidFill>
              <a:srgbClr val="F1BB9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id="{27E80542-79B0-4459-93B9-A65BD63D10BC}"/>
                </a:ext>
              </a:extLst>
            </p:cNvPr>
            <p:cNvSpPr/>
            <p:nvPr/>
          </p:nvSpPr>
          <p:spPr>
            <a:xfrm>
              <a:off x="10229015" y="3678001"/>
              <a:ext cx="25092" cy="24558"/>
            </a:xfrm>
            <a:custGeom>
              <a:avLst/>
              <a:gdLst>
                <a:gd name="connsiteX0" fmla="*/ 12546 w 25092"/>
                <a:gd name="connsiteY0" fmla="*/ 24559 h 24558"/>
                <a:gd name="connsiteX1" fmla="*/ 0 w 25092"/>
                <a:gd name="connsiteY1" fmla="*/ 12013 h 24558"/>
                <a:gd name="connsiteX2" fmla="*/ 6642 w 25092"/>
                <a:gd name="connsiteY2" fmla="*/ 1681 h 24558"/>
                <a:gd name="connsiteX3" fmla="*/ 19188 w 25092"/>
                <a:gd name="connsiteY3" fmla="*/ 1681 h 24558"/>
                <a:gd name="connsiteX4" fmla="*/ 25092 w 25092"/>
                <a:gd name="connsiteY4" fmla="*/ 12013 h 24558"/>
                <a:gd name="connsiteX5" fmla="*/ 12546 w 25092"/>
                <a:gd name="connsiteY5" fmla="*/ 24559 h 24558"/>
                <a:gd name="connsiteX6" fmla="*/ 12546 w 25092"/>
                <a:gd name="connsiteY6" fmla="*/ 205 h 24558"/>
                <a:gd name="connsiteX7" fmla="*/ 6642 w 25092"/>
                <a:gd name="connsiteY7" fmla="*/ 205 h 24558"/>
                <a:gd name="connsiteX8" fmla="*/ 0 w 25092"/>
                <a:gd name="connsiteY8" fmla="*/ 10537 h 24558"/>
                <a:gd name="connsiteX9" fmla="*/ 12546 w 25092"/>
                <a:gd name="connsiteY9" fmla="*/ 23083 h 24558"/>
                <a:gd name="connsiteX10" fmla="*/ 25092 w 25092"/>
                <a:gd name="connsiteY10" fmla="*/ 10537 h 24558"/>
                <a:gd name="connsiteX11" fmla="*/ 18450 w 25092"/>
                <a:gd name="connsiteY11" fmla="*/ 205 h 24558"/>
                <a:gd name="connsiteX12" fmla="*/ 12546 w 25092"/>
                <a:gd name="connsiteY12" fmla="*/ 205 h 2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092" h="24558">
                  <a:moveTo>
                    <a:pt x="12546" y="24559"/>
                  </a:moveTo>
                  <a:cubicBezTo>
                    <a:pt x="5616" y="24559"/>
                    <a:pt x="0" y="18942"/>
                    <a:pt x="0" y="12013"/>
                  </a:cubicBezTo>
                  <a:cubicBezTo>
                    <a:pt x="775" y="7832"/>
                    <a:pt x="3159" y="4122"/>
                    <a:pt x="6642" y="1681"/>
                  </a:cubicBezTo>
                  <a:cubicBezTo>
                    <a:pt x="10524" y="-560"/>
                    <a:pt x="15306" y="-560"/>
                    <a:pt x="19188" y="1681"/>
                  </a:cubicBezTo>
                  <a:cubicBezTo>
                    <a:pt x="22243" y="4378"/>
                    <a:pt x="24317" y="8012"/>
                    <a:pt x="25092" y="12013"/>
                  </a:cubicBezTo>
                  <a:cubicBezTo>
                    <a:pt x="25092" y="18942"/>
                    <a:pt x="19476" y="24559"/>
                    <a:pt x="12546" y="24559"/>
                  </a:cubicBezTo>
                  <a:close/>
                  <a:moveTo>
                    <a:pt x="12546" y="205"/>
                  </a:moveTo>
                  <a:lnTo>
                    <a:pt x="6642" y="205"/>
                  </a:lnTo>
                  <a:cubicBezTo>
                    <a:pt x="3159" y="2646"/>
                    <a:pt x="775" y="6356"/>
                    <a:pt x="0" y="10537"/>
                  </a:cubicBezTo>
                  <a:cubicBezTo>
                    <a:pt x="0" y="17466"/>
                    <a:pt x="5616" y="23083"/>
                    <a:pt x="12546" y="23083"/>
                  </a:cubicBezTo>
                  <a:cubicBezTo>
                    <a:pt x="19476" y="23083"/>
                    <a:pt x="25092" y="17466"/>
                    <a:pt x="25092" y="10537"/>
                  </a:cubicBezTo>
                  <a:cubicBezTo>
                    <a:pt x="24066" y="6458"/>
                    <a:pt x="21734" y="2828"/>
                    <a:pt x="18450" y="205"/>
                  </a:cubicBezTo>
                  <a:lnTo>
                    <a:pt x="12546" y="205"/>
                  </a:lnTo>
                  <a:close/>
                </a:path>
              </a:pathLst>
            </a:custGeom>
            <a:solidFill>
              <a:srgbClr val="F1B88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id="{5BEFB59D-C0E6-4C0E-BB5A-0E2CF3D9880F}"/>
                </a:ext>
              </a:extLst>
            </p:cNvPr>
            <p:cNvSpPr/>
            <p:nvPr/>
          </p:nvSpPr>
          <p:spPr>
            <a:xfrm>
              <a:off x="10229015" y="3678206"/>
              <a:ext cx="24377" cy="24354"/>
            </a:xfrm>
            <a:custGeom>
              <a:avLst/>
              <a:gdLst>
                <a:gd name="connsiteX0" fmla="*/ 12546 w 24377"/>
                <a:gd name="connsiteY0" fmla="*/ 24354 h 24354"/>
                <a:gd name="connsiteX1" fmla="*/ 0 w 24377"/>
                <a:gd name="connsiteY1" fmla="*/ 11808 h 24354"/>
                <a:gd name="connsiteX2" fmla="*/ 6642 w 24377"/>
                <a:gd name="connsiteY2" fmla="*/ 1476 h 24354"/>
                <a:gd name="connsiteX3" fmla="*/ 18450 w 24377"/>
                <a:gd name="connsiteY3" fmla="*/ 1476 h 24354"/>
                <a:gd name="connsiteX4" fmla="*/ 24354 w 24377"/>
                <a:gd name="connsiteY4" fmla="*/ 11808 h 24354"/>
                <a:gd name="connsiteX5" fmla="*/ 13306 w 24377"/>
                <a:gd name="connsiteY5" fmla="*/ 24331 h 24354"/>
                <a:gd name="connsiteX6" fmla="*/ 12546 w 24377"/>
                <a:gd name="connsiteY6" fmla="*/ 24354 h 24354"/>
                <a:gd name="connsiteX7" fmla="*/ 12546 w 24377"/>
                <a:gd name="connsiteY7" fmla="*/ 0 h 24354"/>
                <a:gd name="connsiteX8" fmla="*/ 6642 w 24377"/>
                <a:gd name="connsiteY8" fmla="*/ 0 h 24354"/>
                <a:gd name="connsiteX9" fmla="*/ 738 w 24377"/>
                <a:gd name="connsiteY9" fmla="*/ 10332 h 24354"/>
                <a:gd name="connsiteX10" fmla="*/ 12546 w 24377"/>
                <a:gd name="connsiteY10" fmla="*/ 22140 h 24354"/>
                <a:gd name="connsiteX11" fmla="*/ 24354 w 24377"/>
                <a:gd name="connsiteY11" fmla="*/ 10332 h 24354"/>
                <a:gd name="connsiteX12" fmla="*/ 18450 w 24377"/>
                <a:gd name="connsiteY12" fmla="*/ 738 h 24354"/>
                <a:gd name="connsiteX13" fmla="*/ 12546 w 24377"/>
                <a:gd name="connsiteY13" fmla="*/ 738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377" h="24354">
                  <a:moveTo>
                    <a:pt x="12546" y="24354"/>
                  </a:moveTo>
                  <a:cubicBezTo>
                    <a:pt x="5616" y="24354"/>
                    <a:pt x="0" y="18737"/>
                    <a:pt x="0" y="11808"/>
                  </a:cubicBezTo>
                  <a:cubicBezTo>
                    <a:pt x="775" y="7627"/>
                    <a:pt x="3159" y="3917"/>
                    <a:pt x="6642" y="1476"/>
                  </a:cubicBezTo>
                  <a:cubicBezTo>
                    <a:pt x="10362" y="-370"/>
                    <a:pt x="14730" y="-370"/>
                    <a:pt x="18450" y="1476"/>
                  </a:cubicBezTo>
                  <a:cubicBezTo>
                    <a:pt x="21505" y="4173"/>
                    <a:pt x="23579" y="7807"/>
                    <a:pt x="24354" y="11808"/>
                  </a:cubicBezTo>
                  <a:cubicBezTo>
                    <a:pt x="24760" y="18316"/>
                    <a:pt x="19815" y="23923"/>
                    <a:pt x="13306" y="24331"/>
                  </a:cubicBezTo>
                  <a:cubicBezTo>
                    <a:pt x="13055" y="24347"/>
                    <a:pt x="12797" y="24355"/>
                    <a:pt x="12546" y="24354"/>
                  </a:cubicBezTo>
                  <a:close/>
                  <a:moveTo>
                    <a:pt x="12546" y="0"/>
                  </a:moveTo>
                  <a:lnTo>
                    <a:pt x="6642" y="0"/>
                  </a:lnTo>
                  <a:cubicBezTo>
                    <a:pt x="3734" y="2817"/>
                    <a:pt x="1690" y="6399"/>
                    <a:pt x="738" y="10332"/>
                  </a:cubicBezTo>
                  <a:cubicBezTo>
                    <a:pt x="738" y="16854"/>
                    <a:pt x="6022" y="22140"/>
                    <a:pt x="12546" y="22140"/>
                  </a:cubicBezTo>
                  <a:cubicBezTo>
                    <a:pt x="19070" y="22140"/>
                    <a:pt x="24354" y="16854"/>
                    <a:pt x="24354" y="10332"/>
                  </a:cubicBezTo>
                  <a:cubicBezTo>
                    <a:pt x="23594" y="6532"/>
                    <a:pt x="21498" y="3129"/>
                    <a:pt x="18450" y="738"/>
                  </a:cubicBezTo>
                  <a:cubicBezTo>
                    <a:pt x="16502" y="319"/>
                    <a:pt x="14494" y="319"/>
                    <a:pt x="12546" y="738"/>
                  </a:cubicBezTo>
                  <a:close/>
                </a:path>
              </a:pathLst>
            </a:custGeom>
            <a:solidFill>
              <a:srgbClr val="F2B88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id="{AAC4836F-98A5-4218-9471-6908C84F640E}"/>
                </a:ext>
              </a:extLst>
            </p:cNvPr>
            <p:cNvSpPr/>
            <p:nvPr/>
          </p:nvSpPr>
          <p:spPr>
            <a:xfrm>
              <a:off x="10229753" y="3675024"/>
              <a:ext cx="23616" cy="23107"/>
            </a:xfrm>
            <a:custGeom>
              <a:avLst/>
              <a:gdLst>
                <a:gd name="connsiteX0" fmla="*/ 11808 w 23616"/>
                <a:gd name="connsiteY0" fmla="*/ 23108 h 23107"/>
                <a:gd name="connsiteX1" fmla="*/ 0 w 23616"/>
                <a:gd name="connsiteY1" fmla="*/ 11300 h 23107"/>
                <a:gd name="connsiteX2" fmla="*/ 5904 w 23616"/>
                <a:gd name="connsiteY2" fmla="*/ 1706 h 23107"/>
                <a:gd name="connsiteX3" fmla="*/ 17712 w 23616"/>
                <a:gd name="connsiteY3" fmla="*/ 1706 h 23107"/>
                <a:gd name="connsiteX4" fmla="*/ 23616 w 23616"/>
                <a:gd name="connsiteY4" fmla="*/ 11300 h 23107"/>
                <a:gd name="connsiteX5" fmla="*/ 11808 w 23616"/>
                <a:gd name="connsiteY5" fmla="*/ 23108 h 23107"/>
                <a:gd name="connsiteX6" fmla="*/ 11808 w 23616"/>
                <a:gd name="connsiteY6" fmla="*/ 230 h 23107"/>
                <a:gd name="connsiteX7" fmla="*/ 5904 w 23616"/>
                <a:gd name="connsiteY7" fmla="*/ 230 h 23107"/>
                <a:gd name="connsiteX8" fmla="*/ 0 w 23616"/>
                <a:gd name="connsiteY8" fmla="*/ 9824 h 23107"/>
                <a:gd name="connsiteX9" fmla="*/ 11808 w 23616"/>
                <a:gd name="connsiteY9" fmla="*/ 21632 h 23107"/>
                <a:gd name="connsiteX10" fmla="*/ 23616 w 23616"/>
                <a:gd name="connsiteY10" fmla="*/ 9824 h 23107"/>
                <a:gd name="connsiteX11" fmla="*/ 17712 w 23616"/>
                <a:gd name="connsiteY11" fmla="*/ 230 h 23107"/>
                <a:gd name="connsiteX12" fmla="*/ 11808 w 23616"/>
                <a:gd name="connsiteY12" fmla="*/ 230 h 2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16" h="23107">
                  <a:moveTo>
                    <a:pt x="11808" y="23108"/>
                  </a:moveTo>
                  <a:cubicBezTo>
                    <a:pt x="5284" y="23108"/>
                    <a:pt x="0" y="17822"/>
                    <a:pt x="0" y="11300"/>
                  </a:cubicBezTo>
                  <a:cubicBezTo>
                    <a:pt x="450" y="7385"/>
                    <a:pt x="2613" y="3870"/>
                    <a:pt x="5904" y="1706"/>
                  </a:cubicBezTo>
                  <a:cubicBezTo>
                    <a:pt x="9513" y="-569"/>
                    <a:pt x="14103" y="-569"/>
                    <a:pt x="17712" y="1706"/>
                  </a:cubicBezTo>
                  <a:cubicBezTo>
                    <a:pt x="20760" y="4097"/>
                    <a:pt x="22856" y="7500"/>
                    <a:pt x="23616" y="11300"/>
                  </a:cubicBezTo>
                  <a:cubicBezTo>
                    <a:pt x="23616" y="17822"/>
                    <a:pt x="18332" y="23108"/>
                    <a:pt x="11808" y="23108"/>
                  </a:cubicBezTo>
                  <a:close/>
                  <a:moveTo>
                    <a:pt x="11808" y="230"/>
                  </a:moveTo>
                  <a:lnTo>
                    <a:pt x="5904" y="230"/>
                  </a:lnTo>
                  <a:cubicBezTo>
                    <a:pt x="2856" y="2621"/>
                    <a:pt x="760" y="6024"/>
                    <a:pt x="0" y="9824"/>
                  </a:cubicBezTo>
                  <a:cubicBezTo>
                    <a:pt x="0" y="16346"/>
                    <a:pt x="5284" y="21632"/>
                    <a:pt x="11808" y="21632"/>
                  </a:cubicBezTo>
                  <a:cubicBezTo>
                    <a:pt x="18332" y="21632"/>
                    <a:pt x="23616" y="16346"/>
                    <a:pt x="23616" y="9824"/>
                  </a:cubicBezTo>
                  <a:cubicBezTo>
                    <a:pt x="22856" y="6024"/>
                    <a:pt x="20760" y="2621"/>
                    <a:pt x="17712" y="230"/>
                  </a:cubicBezTo>
                  <a:lnTo>
                    <a:pt x="11808" y="230"/>
                  </a:lnTo>
                  <a:close/>
                </a:path>
              </a:pathLst>
            </a:custGeom>
            <a:solidFill>
              <a:srgbClr val="F1B68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id="{2787B174-9FA5-4F76-BE87-795C4AE4610D}"/>
                </a:ext>
              </a:extLst>
            </p:cNvPr>
            <p:cNvSpPr/>
            <p:nvPr/>
          </p:nvSpPr>
          <p:spPr>
            <a:xfrm>
              <a:off x="10230491" y="3675345"/>
              <a:ext cx="22140" cy="22786"/>
            </a:xfrm>
            <a:custGeom>
              <a:avLst/>
              <a:gdLst>
                <a:gd name="connsiteX0" fmla="*/ 11070 w 22140"/>
                <a:gd name="connsiteY0" fmla="*/ 22786 h 22786"/>
                <a:gd name="connsiteX1" fmla="*/ 0 w 22140"/>
                <a:gd name="connsiteY1" fmla="*/ 10978 h 22786"/>
                <a:gd name="connsiteX2" fmla="*/ 5166 w 22140"/>
                <a:gd name="connsiteY2" fmla="*/ 1384 h 22786"/>
                <a:gd name="connsiteX3" fmla="*/ 16974 w 22140"/>
                <a:gd name="connsiteY3" fmla="*/ 1384 h 22786"/>
                <a:gd name="connsiteX4" fmla="*/ 22140 w 22140"/>
                <a:gd name="connsiteY4" fmla="*/ 10978 h 22786"/>
                <a:gd name="connsiteX5" fmla="*/ 11070 w 22140"/>
                <a:gd name="connsiteY5" fmla="*/ 22786 h 22786"/>
                <a:gd name="connsiteX6" fmla="*/ 11070 w 22140"/>
                <a:gd name="connsiteY6" fmla="*/ 646 h 22786"/>
                <a:gd name="connsiteX7" fmla="*/ 5904 w 22140"/>
                <a:gd name="connsiteY7" fmla="*/ 646 h 22786"/>
                <a:gd name="connsiteX8" fmla="*/ 0 w 22140"/>
                <a:gd name="connsiteY8" fmla="*/ 10240 h 22786"/>
                <a:gd name="connsiteX9" fmla="*/ 11070 w 22140"/>
                <a:gd name="connsiteY9" fmla="*/ 21310 h 22786"/>
                <a:gd name="connsiteX10" fmla="*/ 22140 w 22140"/>
                <a:gd name="connsiteY10" fmla="*/ 10240 h 22786"/>
                <a:gd name="connsiteX11" fmla="*/ 16974 w 22140"/>
                <a:gd name="connsiteY11" fmla="*/ 1384 h 22786"/>
                <a:gd name="connsiteX12" fmla="*/ 11070 w 22140"/>
                <a:gd name="connsiteY12" fmla="*/ 1384 h 2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40" h="22786">
                  <a:moveTo>
                    <a:pt x="11070" y="22786"/>
                  </a:moveTo>
                  <a:cubicBezTo>
                    <a:pt x="4841" y="22396"/>
                    <a:pt x="-15" y="17222"/>
                    <a:pt x="0" y="10978"/>
                  </a:cubicBezTo>
                  <a:cubicBezTo>
                    <a:pt x="502" y="7260"/>
                    <a:pt x="2340" y="3851"/>
                    <a:pt x="5166" y="1384"/>
                  </a:cubicBezTo>
                  <a:cubicBezTo>
                    <a:pt x="8886" y="-461"/>
                    <a:pt x="13254" y="-461"/>
                    <a:pt x="16974" y="1384"/>
                  </a:cubicBezTo>
                  <a:cubicBezTo>
                    <a:pt x="19801" y="3851"/>
                    <a:pt x="21638" y="7260"/>
                    <a:pt x="22140" y="10978"/>
                  </a:cubicBezTo>
                  <a:cubicBezTo>
                    <a:pt x="22155" y="17222"/>
                    <a:pt x="17299" y="22396"/>
                    <a:pt x="11070" y="22786"/>
                  </a:cubicBezTo>
                  <a:close/>
                  <a:moveTo>
                    <a:pt x="11070" y="646"/>
                  </a:moveTo>
                  <a:lnTo>
                    <a:pt x="5904" y="646"/>
                  </a:lnTo>
                  <a:cubicBezTo>
                    <a:pt x="2745" y="2938"/>
                    <a:pt x="620" y="6387"/>
                    <a:pt x="0" y="10240"/>
                  </a:cubicBezTo>
                  <a:cubicBezTo>
                    <a:pt x="0" y="16354"/>
                    <a:pt x="4959" y="21310"/>
                    <a:pt x="11070" y="21310"/>
                  </a:cubicBezTo>
                  <a:cubicBezTo>
                    <a:pt x="17181" y="21310"/>
                    <a:pt x="22140" y="16354"/>
                    <a:pt x="22140" y="10240"/>
                  </a:cubicBezTo>
                  <a:cubicBezTo>
                    <a:pt x="21601" y="6742"/>
                    <a:pt x="19749" y="3578"/>
                    <a:pt x="16974" y="1384"/>
                  </a:cubicBezTo>
                  <a:cubicBezTo>
                    <a:pt x="15063" y="709"/>
                    <a:pt x="12981" y="709"/>
                    <a:pt x="11070" y="1384"/>
                  </a:cubicBezTo>
                  <a:close/>
                </a:path>
              </a:pathLst>
            </a:custGeom>
            <a:solidFill>
              <a:srgbClr val="F1B68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id="{5536F6C9-825E-4A71-92E9-E2CC22AE21D8}"/>
                </a:ext>
              </a:extLst>
            </p:cNvPr>
            <p:cNvSpPr/>
            <p:nvPr/>
          </p:nvSpPr>
          <p:spPr>
            <a:xfrm>
              <a:off x="10230492" y="3675860"/>
              <a:ext cx="22140" cy="21533"/>
            </a:xfrm>
            <a:custGeom>
              <a:avLst/>
              <a:gdLst>
                <a:gd name="connsiteX0" fmla="*/ 11070 w 22140"/>
                <a:gd name="connsiteY0" fmla="*/ 21534 h 21533"/>
                <a:gd name="connsiteX1" fmla="*/ 0 w 22140"/>
                <a:gd name="connsiteY1" fmla="*/ 10464 h 21533"/>
                <a:gd name="connsiteX2" fmla="*/ 5904 w 22140"/>
                <a:gd name="connsiteY2" fmla="*/ 1608 h 21533"/>
                <a:gd name="connsiteX3" fmla="*/ 16974 w 22140"/>
                <a:gd name="connsiteY3" fmla="*/ 1608 h 21533"/>
                <a:gd name="connsiteX4" fmla="*/ 22140 w 22140"/>
                <a:gd name="connsiteY4" fmla="*/ 10464 h 21533"/>
                <a:gd name="connsiteX5" fmla="*/ 11070 w 22140"/>
                <a:gd name="connsiteY5" fmla="*/ 21534 h 21533"/>
                <a:gd name="connsiteX6" fmla="*/ 11070 w 22140"/>
                <a:gd name="connsiteY6" fmla="*/ 132 h 21533"/>
                <a:gd name="connsiteX7" fmla="*/ 5904 w 22140"/>
                <a:gd name="connsiteY7" fmla="*/ 132 h 21533"/>
                <a:gd name="connsiteX8" fmla="*/ 0 w 22140"/>
                <a:gd name="connsiteY8" fmla="*/ 8988 h 21533"/>
                <a:gd name="connsiteX9" fmla="*/ 11070 w 22140"/>
                <a:gd name="connsiteY9" fmla="*/ 20058 h 21533"/>
                <a:gd name="connsiteX10" fmla="*/ 21402 w 22140"/>
                <a:gd name="connsiteY10" fmla="*/ 8988 h 21533"/>
                <a:gd name="connsiteX11" fmla="*/ 16236 w 22140"/>
                <a:gd name="connsiteY11" fmla="*/ 132 h 21533"/>
                <a:gd name="connsiteX12" fmla="*/ 11070 w 22140"/>
                <a:gd name="connsiteY12" fmla="*/ 132 h 21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40" h="21533">
                  <a:moveTo>
                    <a:pt x="11070" y="21534"/>
                  </a:moveTo>
                  <a:cubicBezTo>
                    <a:pt x="4959" y="21534"/>
                    <a:pt x="0" y="16578"/>
                    <a:pt x="0" y="10464"/>
                  </a:cubicBezTo>
                  <a:cubicBezTo>
                    <a:pt x="450" y="6742"/>
                    <a:pt x="2642" y="3455"/>
                    <a:pt x="5904" y="1608"/>
                  </a:cubicBezTo>
                  <a:cubicBezTo>
                    <a:pt x="9284" y="-536"/>
                    <a:pt x="13594" y="-536"/>
                    <a:pt x="16974" y="1608"/>
                  </a:cubicBezTo>
                  <a:cubicBezTo>
                    <a:pt x="19749" y="3802"/>
                    <a:pt x="21601" y="6966"/>
                    <a:pt x="22140" y="10464"/>
                  </a:cubicBezTo>
                  <a:cubicBezTo>
                    <a:pt x="22140" y="16578"/>
                    <a:pt x="17181" y="21534"/>
                    <a:pt x="11070" y="21534"/>
                  </a:cubicBezTo>
                  <a:close/>
                  <a:moveTo>
                    <a:pt x="11070" y="132"/>
                  </a:moveTo>
                  <a:lnTo>
                    <a:pt x="5904" y="132"/>
                  </a:lnTo>
                  <a:cubicBezTo>
                    <a:pt x="2642" y="1979"/>
                    <a:pt x="450" y="5266"/>
                    <a:pt x="0" y="8988"/>
                  </a:cubicBezTo>
                  <a:cubicBezTo>
                    <a:pt x="0" y="15102"/>
                    <a:pt x="4959" y="20058"/>
                    <a:pt x="11070" y="20058"/>
                  </a:cubicBezTo>
                  <a:cubicBezTo>
                    <a:pt x="16893" y="19669"/>
                    <a:pt x="21417" y="14825"/>
                    <a:pt x="21402" y="8988"/>
                  </a:cubicBezTo>
                  <a:cubicBezTo>
                    <a:pt x="21232" y="5368"/>
                    <a:pt x="19306" y="2060"/>
                    <a:pt x="16236" y="132"/>
                  </a:cubicBezTo>
                  <a:lnTo>
                    <a:pt x="11070" y="132"/>
                  </a:lnTo>
                  <a:close/>
                </a:path>
              </a:pathLst>
            </a:custGeom>
            <a:solidFill>
              <a:srgbClr val="F0B3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id="{1B59ADFB-DAE9-4B59-9B76-6845A3D12C6B}"/>
                </a:ext>
              </a:extLst>
            </p:cNvPr>
            <p:cNvSpPr/>
            <p:nvPr/>
          </p:nvSpPr>
          <p:spPr>
            <a:xfrm>
              <a:off x="10231197" y="3675991"/>
              <a:ext cx="20696" cy="21401"/>
            </a:xfrm>
            <a:custGeom>
              <a:avLst/>
              <a:gdLst>
                <a:gd name="connsiteX0" fmla="*/ 10365 w 20696"/>
                <a:gd name="connsiteY0" fmla="*/ 21402 h 21401"/>
                <a:gd name="connsiteX1" fmla="*/ 33 w 20696"/>
                <a:gd name="connsiteY1" fmla="*/ 10332 h 21401"/>
                <a:gd name="connsiteX2" fmla="*/ 5199 w 20696"/>
                <a:gd name="connsiteY2" fmla="*/ 1476 h 21401"/>
                <a:gd name="connsiteX3" fmla="*/ 19309 w 20696"/>
                <a:gd name="connsiteY3" fmla="*/ 5257 h 21401"/>
                <a:gd name="connsiteX4" fmla="*/ 20697 w 20696"/>
                <a:gd name="connsiteY4" fmla="*/ 10332 h 21401"/>
                <a:gd name="connsiteX5" fmla="*/ 10365 w 20696"/>
                <a:gd name="connsiteY5" fmla="*/ 21402 h 21401"/>
                <a:gd name="connsiteX6" fmla="*/ 10365 w 20696"/>
                <a:gd name="connsiteY6" fmla="*/ 0 h 21401"/>
                <a:gd name="connsiteX7" fmla="*/ 5199 w 20696"/>
                <a:gd name="connsiteY7" fmla="*/ 0 h 21401"/>
                <a:gd name="connsiteX8" fmla="*/ 33 w 20696"/>
                <a:gd name="connsiteY8" fmla="*/ 8856 h 21401"/>
                <a:gd name="connsiteX9" fmla="*/ 9523 w 20696"/>
                <a:gd name="connsiteY9" fmla="*/ 19967 h 21401"/>
                <a:gd name="connsiteX10" fmla="*/ 20630 w 20696"/>
                <a:gd name="connsiteY10" fmla="*/ 10479 h 21401"/>
                <a:gd name="connsiteX11" fmla="*/ 15531 w 20696"/>
                <a:gd name="connsiteY11" fmla="*/ 738 h 21401"/>
                <a:gd name="connsiteX12" fmla="*/ 10365 w 20696"/>
                <a:gd name="connsiteY12" fmla="*/ 738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696" h="21401">
                  <a:moveTo>
                    <a:pt x="10365" y="21402"/>
                  </a:moveTo>
                  <a:cubicBezTo>
                    <a:pt x="4542" y="21013"/>
                    <a:pt x="18" y="16169"/>
                    <a:pt x="33" y="10332"/>
                  </a:cubicBezTo>
                  <a:cubicBezTo>
                    <a:pt x="202" y="6712"/>
                    <a:pt x="2129" y="3404"/>
                    <a:pt x="5199" y="1476"/>
                  </a:cubicBezTo>
                  <a:cubicBezTo>
                    <a:pt x="10143" y="-1377"/>
                    <a:pt x="16461" y="316"/>
                    <a:pt x="19309" y="5257"/>
                  </a:cubicBezTo>
                  <a:cubicBezTo>
                    <a:pt x="20202" y="6801"/>
                    <a:pt x="20682" y="8549"/>
                    <a:pt x="20697" y="10332"/>
                  </a:cubicBezTo>
                  <a:cubicBezTo>
                    <a:pt x="20711" y="16169"/>
                    <a:pt x="16188" y="21013"/>
                    <a:pt x="10365" y="21402"/>
                  </a:cubicBezTo>
                  <a:close/>
                  <a:moveTo>
                    <a:pt x="10365" y="0"/>
                  </a:moveTo>
                  <a:lnTo>
                    <a:pt x="5199" y="0"/>
                  </a:lnTo>
                  <a:cubicBezTo>
                    <a:pt x="2291" y="2082"/>
                    <a:pt x="416" y="5303"/>
                    <a:pt x="33" y="8856"/>
                  </a:cubicBezTo>
                  <a:cubicBezTo>
                    <a:pt x="-418" y="14545"/>
                    <a:pt x="3833" y="19519"/>
                    <a:pt x="9523" y="19967"/>
                  </a:cubicBezTo>
                  <a:cubicBezTo>
                    <a:pt x="15213" y="20415"/>
                    <a:pt x="20187" y="16167"/>
                    <a:pt x="20630" y="10479"/>
                  </a:cubicBezTo>
                  <a:cubicBezTo>
                    <a:pt x="20948" y="6521"/>
                    <a:pt x="18962" y="2735"/>
                    <a:pt x="15531" y="738"/>
                  </a:cubicBezTo>
                  <a:cubicBezTo>
                    <a:pt x="13878" y="41"/>
                    <a:pt x="12018" y="41"/>
                    <a:pt x="10365" y="738"/>
                  </a:cubicBezTo>
                  <a:close/>
                </a:path>
              </a:pathLst>
            </a:custGeom>
            <a:solidFill>
              <a:srgbClr val="F0B38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id="{6AC4054F-CF56-4C65-91F5-BA99E19EFB5C}"/>
                </a:ext>
              </a:extLst>
            </p:cNvPr>
            <p:cNvSpPr/>
            <p:nvPr/>
          </p:nvSpPr>
          <p:spPr>
            <a:xfrm>
              <a:off x="10229885" y="3676543"/>
              <a:ext cx="23354" cy="20343"/>
            </a:xfrm>
            <a:custGeom>
              <a:avLst/>
              <a:gdLst>
                <a:gd name="connsiteX0" fmla="*/ 11676 w 23354"/>
                <a:gd name="connsiteY0" fmla="*/ 20113 h 20343"/>
                <a:gd name="connsiteX1" fmla="*/ 230 w 23354"/>
                <a:gd name="connsiteY1" fmla="*/ 12827 h 20343"/>
                <a:gd name="connsiteX2" fmla="*/ 6510 w 23354"/>
                <a:gd name="connsiteY2" fmla="*/ 1663 h 20343"/>
                <a:gd name="connsiteX3" fmla="*/ 16842 w 23354"/>
                <a:gd name="connsiteY3" fmla="*/ 1663 h 20343"/>
                <a:gd name="connsiteX4" fmla="*/ 22842 w 23354"/>
                <a:gd name="connsiteY4" fmla="*/ 13832 h 20343"/>
                <a:gd name="connsiteX5" fmla="*/ 11676 w 23354"/>
                <a:gd name="connsiteY5" fmla="*/ 20113 h 20343"/>
                <a:gd name="connsiteX6" fmla="*/ 11676 w 23354"/>
                <a:gd name="connsiteY6" fmla="*/ 187 h 20343"/>
                <a:gd name="connsiteX7" fmla="*/ 7248 w 23354"/>
                <a:gd name="connsiteY7" fmla="*/ 187 h 20343"/>
                <a:gd name="connsiteX8" fmla="*/ 2082 w 23354"/>
                <a:gd name="connsiteY8" fmla="*/ 8305 h 20343"/>
                <a:gd name="connsiteX9" fmla="*/ 11676 w 23354"/>
                <a:gd name="connsiteY9" fmla="*/ 17899 h 20343"/>
                <a:gd name="connsiteX10" fmla="*/ 21270 w 23354"/>
                <a:gd name="connsiteY10" fmla="*/ 8305 h 20343"/>
                <a:gd name="connsiteX11" fmla="*/ 16842 w 23354"/>
                <a:gd name="connsiteY11" fmla="*/ 187 h 20343"/>
                <a:gd name="connsiteX12" fmla="*/ 11676 w 23354"/>
                <a:gd name="connsiteY12" fmla="*/ 187 h 2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54" h="20343">
                  <a:moveTo>
                    <a:pt x="11676" y="20113"/>
                  </a:moveTo>
                  <a:cubicBezTo>
                    <a:pt x="6503" y="21262"/>
                    <a:pt x="1381" y="18000"/>
                    <a:pt x="230" y="12827"/>
                  </a:cubicBezTo>
                  <a:cubicBezTo>
                    <a:pt x="-833" y="8049"/>
                    <a:pt x="1876" y="3237"/>
                    <a:pt x="6510" y="1663"/>
                  </a:cubicBezTo>
                  <a:cubicBezTo>
                    <a:pt x="9595" y="-554"/>
                    <a:pt x="13758" y="-554"/>
                    <a:pt x="16842" y="1663"/>
                  </a:cubicBezTo>
                  <a:cubicBezTo>
                    <a:pt x="21861" y="3367"/>
                    <a:pt x="24547" y="8815"/>
                    <a:pt x="22842" y="13832"/>
                  </a:cubicBezTo>
                  <a:cubicBezTo>
                    <a:pt x="21270" y="18468"/>
                    <a:pt x="16459" y="21174"/>
                    <a:pt x="11676" y="20113"/>
                  </a:cubicBezTo>
                  <a:close/>
                  <a:moveTo>
                    <a:pt x="11676" y="187"/>
                  </a:moveTo>
                  <a:lnTo>
                    <a:pt x="7248" y="187"/>
                  </a:lnTo>
                  <a:cubicBezTo>
                    <a:pt x="4075" y="1640"/>
                    <a:pt x="2053" y="4818"/>
                    <a:pt x="2082" y="8305"/>
                  </a:cubicBezTo>
                  <a:cubicBezTo>
                    <a:pt x="2082" y="13604"/>
                    <a:pt x="6378" y="17899"/>
                    <a:pt x="11676" y="17899"/>
                  </a:cubicBezTo>
                  <a:cubicBezTo>
                    <a:pt x="16975" y="17899"/>
                    <a:pt x="21270" y="13604"/>
                    <a:pt x="21270" y="8305"/>
                  </a:cubicBezTo>
                  <a:cubicBezTo>
                    <a:pt x="21285" y="5019"/>
                    <a:pt x="19610" y="1956"/>
                    <a:pt x="16842" y="187"/>
                  </a:cubicBezTo>
                  <a:lnTo>
                    <a:pt x="11676" y="187"/>
                  </a:lnTo>
                  <a:close/>
                </a:path>
              </a:pathLst>
            </a:custGeom>
            <a:solidFill>
              <a:srgbClr val="F0B18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id="{FB8036A0-8EAA-4A11-9834-94BFF862BBF1}"/>
                </a:ext>
              </a:extLst>
            </p:cNvPr>
            <p:cNvSpPr/>
            <p:nvPr/>
          </p:nvSpPr>
          <p:spPr>
            <a:xfrm>
              <a:off x="10231938" y="3676730"/>
              <a:ext cx="19246" cy="19926"/>
            </a:xfrm>
            <a:custGeom>
              <a:avLst/>
              <a:gdLst>
                <a:gd name="connsiteX0" fmla="*/ 9623 w 19246"/>
                <a:gd name="connsiteY0" fmla="*/ 19926 h 19926"/>
                <a:gd name="connsiteX1" fmla="*/ 0 w 19246"/>
                <a:gd name="connsiteY1" fmla="*/ 10361 h 19926"/>
                <a:gd name="connsiteX2" fmla="*/ 29 w 19246"/>
                <a:gd name="connsiteY2" fmla="*/ 9594 h 19926"/>
                <a:gd name="connsiteX3" fmla="*/ 9623 w 19246"/>
                <a:gd name="connsiteY3" fmla="*/ 0 h 19926"/>
                <a:gd name="connsiteX4" fmla="*/ 19218 w 19246"/>
                <a:gd name="connsiteY4" fmla="*/ 9594 h 19926"/>
                <a:gd name="connsiteX5" fmla="*/ 10391 w 19246"/>
                <a:gd name="connsiteY5" fmla="*/ 19898 h 19926"/>
                <a:gd name="connsiteX6" fmla="*/ 9623 w 19246"/>
                <a:gd name="connsiteY6" fmla="*/ 19926 h 19926"/>
                <a:gd name="connsiteX7" fmla="*/ 9623 w 19246"/>
                <a:gd name="connsiteY7" fmla="*/ 738 h 19926"/>
                <a:gd name="connsiteX8" fmla="*/ 59 w 19246"/>
                <a:gd name="connsiteY8" fmla="*/ 8825 h 19926"/>
                <a:gd name="connsiteX9" fmla="*/ 29 w 19246"/>
                <a:gd name="connsiteY9" fmla="*/ 9594 h 19926"/>
                <a:gd name="connsiteX10" fmla="*/ 9623 w 19246"/>
                <a:gd name="connsiteY10" fmla="*/ 19188 h 19926"/>
                <a:gd name="connsiteX11" fmla="*/ 19218 w 19246"/>
                <a:gd name="connsiteY11" fmla="*/ 9594 h 19926"/>
                <a:gd name="connsiteX12" fmla="*/ 10391 w 19246"/>
                <a:gd name="connsiteY12" fmla="*/ 707 h 19926"/>
                <a:gd name="connsiteX13" fmla="*/ 9623 w 19246"/>
                <a:gd name="connsiteY13" fmla="*/ 738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46" h="19926">
                  <a:moveTo>
                    <a:pt x="9623" y="19926"/>
                  </a:moveTo>
                  <a:cubicBezTo>
                    <a:pt x="4325" y="19941"/>
                    <a:pt x="15" y="15659"/>
                    <a:pt x="0" y="10361"/>
                  </a:cubicBezTo>
                  <a:cubicBezTo>
                    <a:pt x="0" y="10105"/>
                    <a:pt x="7" y="9849"/>
                    <a:pt x="29" y="9594"/>
                  </a:cubicBezTo>
                  <a:cubicBezTo>
                    <a:pt x="29" y="4295"/>
                    <a:pt x="4325" y="0"/>
                    <a:pt x="9623" y="0"/>
                  </a:cubicBezTo>
                  <a:cubicBezTo>
                    <a:pt x="14922" y="0"/>
                    <a:pt x="19218" y="4295"/>
                    <a:pt x="19218" y="9594"/>
                  </a:cubicBezTo>
                  <a:cubicBezTo>
                    <a:pt x="19623" y="14877"/>
                    <a:pt x="15675" y="19490"/>
                    <a:pt x="10391" y="19898"/>
                  </a:cubicBezTo>
                  <a:cubicBezTo>
                    <a:pt x="10133" y="19917"/>
                    <a:pt x="9882" y="19927"/>
                    <a:pt x="9623" y="19926"/>
                  </a:cubicBezTo>
                  <a:close/>
                  <a:moveTo>
                    <a:pt x="9623" y="738"/>
                  </a:moveTo>
                  <a:cubicBezTo>
                    <a:pt x="4753" y="331"/>
                    <a:pt x="465" y="3951"/>
                    <a:pt x="59" y="8825"/>
                  </a:cubicBezTo>
                  <a:cubicBezTo>
                    <a:pt x="37" y="9081"/>
                    <a:pt x="29" y="9337"/>
                    <a:pt x="29" y="9594"/>
                  </a:cubicBezTo>
                  <a:cubicBezTo>
                    <a:pt x="29" y="14893"/>
                    <a:pt x="4325" y="19188"/>
                    <a:pt x="9623" y="19188"/>
                  </a:cubicBezTo>
                  <a:cubicBezTo>
                    <a:pt x="14922" y="19188"/>
                    <a:pt x="19218" y="14893"/>
                    <a:pt x="19218" y="9594"/>
                  </a:cubicBezTo>
                  <a:cubicBezTo>
                    <a:pt x="19232" y="4703"/>
                    <a:pt x="15284" y="724"/>
                    <a:pt x="10391" y="707"/>
                  </a:cubicBezTo>
                  <a:cubicBezTo>
                    <a:pt x="10133" y="706"/>
                    <a:pt x="9882" y="717"/>
                    <a:pt x="9623" y="738"/>
                  </a:cubicBezTo>
                  <a:close/>
                </a:path>
              </a:pathLst>
            </a:custGeom>
            <a:solidFill>
              <a:srgbClr val="F0B18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id="{D330ADC2-830C-49E8-941D-DFCF9D3B7836}"/>
                </a:ext>
              </a:extLst>
            </p:cNvPr>
            <p:cNvSpPr/>
            <p:nvPr/>
          </p:nvSpPr>
          <p:spPr>
            <a:xfrm>
              <a:off x="10231939" y="3676730"/>
              <a:ext cx="19246" cy="19926"/>
            </a:xfrm>
            <a:custGeom>
              <a:avLst/>
              <a:gdLst>
                <a:gd name="connsiteX0" fmla="*/ 9623 w 19246"/>
                <a:gd name="connsiteY0" fmla="*/ 19926 h 19926"/>
                <a:gd name="connsiteX1" fmla="*/ 19246 w 19246"/>
                <a:gd name="connsiteY1" fmla="*/ 10361 h 19926"/>
                <a:gd name="connsiteX2" fmla="*/ 19217 w 19246"/>
                <a:gd name="connsiteY2" fmla="*/ 9594 h 19926"/>
                <a:gd name="connsiteX3" fmla="*/ 9623 w 19246"/>
                <a:gd name="connsiteY3" fmla="*/ 0 h 19926"/>
                <a:gd name="connsiteX4" fmla="*/ 29 w 19246"/>
                <a:gd name="connsiteY4" fmla="*/ 9594 h 19926"/>
                <a:gd name="connsiteX5" fmla="*/ 8855 w 19246"/>
                <a:gd name="connsiteY5" fmla="*/ 19898 h 19926"/>
                <a:gd name="connsiteX6" fmla="*/ 9623 w 19246"/>
                <a:gd name="connsiteY6" fmla="*/ 19926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46" h="19926">
                  <a:moveTo>
                    <a:pt x="9623" y="19926"/>
                  </a:moveTo>
                  <a:cubicBezTo>
                    <a:pt x="14922" y="19941"/>
                    <a:pt x="19231" y="15659"/>
                    <a:pt x="19246" y="10361"/>
                  </a:cubicBezTo>
                  <a:cubicBezTo>
                    <a:pt x="19246" y="10105"/>
                    <a:pt x="19239" y="9849"/>
                    <a:pt x="19217" y="9594"/>
                  </a:cubicBezTo>
                  <a:cubicBezTo>
                    <a:pt x="19217" y="4295"/>
                    <a:pt x="14922" y="0"/>
                    <a:pt x="9623" y="0"/>
                  </a:cubicBezTo>
                  <a:cubicBezTo>
                    <a:pt x="4324" y="0"/>
                    <a:pt x="29" y="4295"/>
                    <a:pt x="29" y="9594"/>
                  </a:cubicBezTo>
                  <a:cubicBezTo>
                    <a:pt x="-377" y="14877"/>
                    <a:pt x="3571" y="19490"/>
                    <a:pt x="8855" y="19898"/>
                  </a:cubicBezTo>
                  <a:cubicBezTo>
                    <a:pt x="9113" y="19917"/>
                    <a:pt x="9364" y="19927"/>
                    <a:pt x="9623" y="199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id="{0064E5B8-D32D-4B31-BC94-69D89E5FBF10}"/>
                </a:ext>
              </a:extLst>
            </p:cNvPr>
            <p:cNvSpPr/>
            <p:nvPr/>
          </p:nvSpPr>
          <p:spPr>
            <a:xfrm>
              <a:off x="10231938" y="3676730"/>
              <a:ext cx="19246" cy="19926"/>
            </a:xfrm>
            <a:custGeom>
              <a:avLst/>
              <a:gdLst>
                <a:gd name="connsiteX0" fmla="*/ 9623 w 19246"/>
                <a:gd name="connsiteY0" fmla="*/ 19926 h 19926"/>
                <a:gd name="connsiteX1" fmla="*/ 0 w 19246"/>
                <a:gd name="connsiteY1" fmla="*/ 10361 h 19926"/>
                <a:gd name="connsiteX2" fmla="*/ 29 w 19246"/>
                <a:gd name="connsiteY2" fmla="*/ 9594 h 19926"/>
                <a:gd name="connsiteX3" fmla="*/ 9623 w 19246"/>
                <a:gd name="connsiteY3" fmla="*/ 0 h 19926"/>
                <a:gd name="connsiteX4" fmla="*/ 19218 w 19246"/>
                <a:gd name="connsiteY4" fmla="*/ 9594 h 19926"/>
                <a:gd name="connsiteX5" fmla="*/ 10391 w 19246"/>
                <a:gd name="connsiteY5" fmla="*/ 19898 h 19926"/>
                <a:gd name="connsiteX6" fmla="*/ 9623 w 19246"/>
                <a:gd name="connsiteY6" fmla="*/ 19926 h 19926"/>
                <a:gd name="connsiteX7" fmla="*/ 9623 w 19246"/>
                <a:gd name="connsiteY7" fmla="*/ 738 h 19926"/>
                <a:gd name="connsiteX8" fmla="*/ 59 w 19246"/>
                <a:gd name="connsiteY8" fmla="*/ 8825 h 19926"/>
                <a:gd name="connsiteX9" fmla="*/ 29 w 19246"/>
                <a:gd name="connsiteY9" fmla="*/ 9594 h 19926"/>
                <a:gd name="connsiteX10" fmla="*/ 9623 w 19246"/>
                <a:gd name="connsiteY10" fmla="*/ 19188 h 19926"/>
                <a:gd name="connsiteX11" fmla="*/ 19218 w 19246"/>
                <a:gd name="connsiteY11" fmla="*/ 9594 h 19926"/>
                <a:gd name="connsiteX12" fmla="*/ 10391 w 19246"/>
                <a:gd name="connsiteY12" fmla="*/ 707 h 19926"/>
                <a:gd name="connsiteX13" fmla="*/ 9623 w 19246"/>
                <a:gd name="connsiteY13" fmla="*/ 738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46" h="19926">
                  <a:moveTo>
                    <a:pt x="9623" y="19926"/>
                  </a:moveTo>
                  <a:cubicBezTo>
                    <a:pt x="4325" y="19941"/>
                    <a:pt x="15" y="15659"/>
                    <a:pt x="0" y="10361"/>
                  </a:cubicBezTo>
                  <a:cubicBezTo>
                    <a:pt x="0" y="10105"/>
                    <a:pt x="7" y="9849"/>
                    <a:pt x="29" y="9594"/>
                  </a:cubicBezTo>
                  <a:cubicBezTo>
                    <a:pt x="29" y="4295"/>
                    <a:pt x="4325" y="0"/>
                    <a:pt x="9623" y="0"/>
                  </a:cubicBezTo>
                  <a:cubicBezTo>
                    <a:pt x="14922" y="0"/>
                    <a:pt x="19218" y="4295"/>
                    <a:pt x="19218" y="9594"/>
                  </a:cubicBezTo>
                  <a:cubicBezTo>
                    <a:pt x="19623" y="14877"/>
                    <a:pt x="15675" y="19490"/>
                    <a:pt x="10391" y="19898"/>
                  </a:cubicBezTo>
                  <a:cubicBezTo>
                    <a:pt x="10133" y="19917"/>
                    <a:pt x="9882" y="19927"/>
                    <a:pt x="9623" y="19926"/>
                  </a:cubicBezTo>
                  <a:close/>
                  <a:moveTo>
                    <a:pt x="9623" y="738"/>
                  </a:moveTo>
                  <a:cubicBezTo>
                    <a:pt x="4753" y="331"/>
                    <a:pt x="465" y="3951"/>
                    <a:pt x="59" y="8825"/>
                  </a:cubicBezTo>
                  <a:cubicBezTo>
                    <a:pt x="37" y="9081"/>
                    <a:pt x="29" y="9337"/>
                    <a:pt x="29" y="9594"/>
                  </a:cubicBezTo>
                  <a:cubicBezTo>
                    <a:pt x="29" y="14893"/>
                    <a:pt x="4325" y="19188"/>
                    <a:pt x="9623" y="19188"/>
                  </a:cubicBezTo>
                  <a:cubicBezTo>
                    <a:pt x="14922" y="19188"/>
                    <a:pt x="19218" y="14893"/>
                    <a:pt x="19218" y="9594"/>
                  </a:cubicBezTo>
                  <a:cubicBezTo>
                    <a:pt x="19232" y="4703"/>
                    <a:pt x="15284" y="724"/>
                    <a:pt x="10391" y="707"/>
                  </a:cubicBezTo>
                  <a:cubicBezTo>
                    <a:pt x="10133" y="706"/>
                    <a:pt x="9882" y="717"/>
                    <a:pt x="9623" y="73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id="{46D1A006-257F-4988-9B57-4CD134B2CAFA}"/>
                </a:ext>
              </a:extLst>
            </p:cNvPr>
            <p:cNvSpPr/>
            <p:nvPr/>
          </p:nvSpPr>
          <p:spPr>
            <a:xfrm>
              <a:off x="10223111" y="3692965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id="{B9198E2B-BE1F-4B20-8A18-D64A20A5C1AF}"/>
                </a:ext>
              </a:extLst>
            </p:cNvPr>
            <p:cNvSpPr/>
            <p:nvPr/>
          </p:nvSpPr>
          <p:spPr>
            <a:xfrm>
              <a:off x="10223849" y="36914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id="{A06AE934-6BF5-47C4-9905-634DF97E4174}"/>
                </a:ext>
              </a:extLst>
            </p:cNvPr>
            <p:cNvSpPr/>
            <p:nvPr/>
          </p:nvSpPr>
          <p:spPr>
            <a:xfrm>
              <a:off x="10223111" y="36841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id="{B26D5E8E-F62F-47E6-AEF8-6F124EC2F320}"/>
                </a:ext>
              </a:extLst>
            </p:cNvPr>
            <p:cNvSpPr/>
            <p:nvPr/>
          </p:nvSpPr>
          <p:spPr>
            <a:xfrm>
              <a:off x="10221636" y="3678943"/>
              <a:ext cx="5165" cy="4427"/>
            </a:xfrm>
            <a:custGeom>
              <a:avLst/>
              <a:gdLst>
                <a:gd name="connsiteX0" fmla="*/ 5166 w 5165"/>
                <a:gd name="connsiteY0" fmla="*/ 1476 h 4427"/>
                <a:gd name="connsiteX1" fmla="*/ 4428 w 5165"/>
                <a:gd name="connsiteY1" fmla="*/ 4428 h 4427"/>
                <a:gd name="connsiteX2" fmla="*/ 0 w 5165"/>
                <a:gd name="connsiteY2" fmla="*/ 2952 h 4427"/>
                <a:gd name="connsiteX3" fmla="*/ 1476 w 5165"/>
                <a:gd name="connsiteY3" fmla="*/ 0 h 4427"/>
                <a:gd name="connsiteX4" fmla="*/ 1476 w 5165"/>
                <a:gd name="connsiteY4" fmla="*/ 0 h 4427"/>
                <a:gd name="connsiteX5" fmla="*/ 738 w 5165"/>
                <a:gd name="connsiteY5" fmla="*/ 2214 h 4427"/>
                <a:gd name="connsiteX6" fmla="*/ 2214 w 5165"/>
                <a:gd name="connsiteY6" fmla="*/ 2952 h 4427"/>
                <a:gd name="connsiteX7" fmla="*/ 2952 w 5165"/>
                <a:gd name="connsiteY7" fmla="*/ 738 h 4427"/>
                <a:gd name="connsiteX8" fmla="*/ 3690 w 5165"/>
                <a:gd name="connsiteY8" fmla="*/ 738 h 4427"/>
                <a:gd name="connsiteX9" fmla="*/ 2952 w 5165"/>
                <a:gd name="connsiteY9" fmla="*/ 2952 h 4427"/>
                <a:gd name="connsiteX10" fmla="*/ 3690 w 5165"/>
                <a:gd name="connsiteY10" fmla="*/ 3690 h 4427"/>
                <a:gd name="connsiteX11" fmla="*/ 4428 w 5165"/>
                <a:gd name="connsiteY11" fmla="*/ 738 h 4427"/>
                <a:gd name="connsiteX12" fmla="*/ 5166 w 5165"/>
                <a:gd name="connsiteY12" fmla="*/ 1476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5" h="4427">
                  <a:moveTo>
                    <a:pt x="5166" y="1476"/>
                  </a:moveTo>
                  <a:lnTo>
                    <a:pt x="4428" y="4428"/>
                  </a:lnTo>
                  <a:lnTo>
                    <a:pt x="0" y="2952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738" y="2214"/>
                  </a:lnTo>
                  <a:lnTo>
                    <a:pt x="2214" y="2952"/>
                  </a:lnTo>
                  <a:lnTo>
                    <a:pt x="2952" y="738"/>
                  </a:lnTo>
                  <a:lnTo>
                    <a:pt x="3690" y="738"/>
                  </a:lnTo>
                  <a:lnTo>
                    <a:pt x="2952" y="2952"/>
                  </a:lnTo>
                  <a:lnTo>
                    <a:pt x="3690" y="3690"/>
                  </a:lnTo>
                  <a:lnTo>
                    <a:pt x="4428" y="738"/>
                  </a:lnTo>
                  <a:lnTo>
                    <a:pt x="5166" y="1476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id="{B2DF7137-0D67-46CE-B504-64B9596CCC44}"/>
                </a:ext>
              </a:extLst>
            </p:cNvPr>
            <p:cNvSpPr/>
            <p:nvPr/>
          </p:nvSpPr>
          <p:spPr>
            <a:xfrm>
              <a:off x="10223849" y="3678943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id="{07BED41E-0658-4255-BB5E-5B0D5A6EBE1A}"/>
                </a:ext>
              </a:extLst>
            </p:cNvPr>
            <p:cNvSpPr/>
            <p:nvPr/>
          </p:nvSpPr>
          <p:spPr>
            <a:xfrm>
              <a:off x="10226063" y="3671563"/>
              <a:ext cx="4428" cy="4427"/>
            </a:xfrm>
            <a:custGeom>
              <a:avLst/>
              <a:gdLst>
                <a:gd name="connsiteX0" fmla="*/ 0 w 4428"/>
                <a:gd name="connsiteY0" fmla="*/ 2214 h 4427"/>
                <a:gd name="connsiteX1" fmla="*/ 2214 w 4428"/>
                <a:gd name="connsiteY1" fmla="*/ 0 h 4427"/>
                <a:gd name="connsiteX2" fmla="*/ 2952 w 4428"/>
                <a:gd name="connsiteY2" fmla="*/ 0 h 4427"/>
                <a:gd name="connsiteX3" fmla="*/ 1476 w 4428"/>
                <a:gd name="connsiteY3" fmla="*/ 1476 h 4427"/>
                <a:gd name="connsiteX4" fmla="*/ 4428 w 4428"/>
                <a:gd name="connsiteY4" fmla="*/ 3690 h 4427"/>
                <a:gd name="connsiteX5" fmla="*/ 3690 w 4428"/>
                <a:gd name="connsiteY5" fmla="*/ 4428 h 4427"/>
                <a:gd name="connsiteX6" fmla="*/ 1476 w 4428"/>
                <a:gd name="connsiteY6" fmla="*/ 1476 h 4427"/>
                <a:gd name="connsiteX7" fmla="*/ 0 w 4428"/>
                <a:gd name="connsiteY7" fmla="*/ 2952 h 4427"/>
                <a:gd name="connsiteX8" fmla="*/ 0 w 4428"/>
                <a:gd name="connsiteY8" fmla="*/ 2214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8" h="4427">
                  <a:moveTo>
                    <a:pt x="0" y="2214"/>
                  </a:moveTo>
                  <a:lnTo>
                    <a:pt x="2214" y="0"/>
                  </a:lnTo>
                  <a:lnTo>
                    <a:pt x="2952" y="0"/>
                  </a:lnTo>
                  <a:lnTo>
                    <a:pt x="1476" y="1476"/>
                  </a:lnTo>
                  <a:lnTo>
                    <a:pt x="4428" y="3690"/>
                  </a:lnTo>
                  <a:lnTo>
                    <a:pt x="3690" y="4428"/>
                  </a:lnTo>
                  <a:lnTo>
                    <a:pt x="1476" y="1476"/>
                  </a:lnTo>
                  <a:lnTo>
                    <a:pt x="0" y="2952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id="{E77FF926-1276-4568-A4D3-01D000575366}"/>
                </a:ext>
              </a:extLst>
            </p:cNvPr>
            <p:cNvSpPr/>
            <p:nvPr/>
          </p:nvSpPr>
          <p:spPr>
            <a:xfrm>
              <a:off x="10229753" y="3670087"/>
              <a:ext cx="2213" cy="4427"/>
            </a:xfrm>
            <a:custGeom>
              <a:avLst/>
              <a:gdLst>
                <a:gd name="connsiteX0" fmla="*/ 2214 w 2213"/>
                <a:gd name="connsiteY0" fmla="*/ 3690 h 4427"/>
                <a:gd name="connsiteX1" fmla="*/ 2214 w 2213"/>
                <a:gd name="connsiteY1" fmla="*/ 4428 h 4427"/>
                <a:gd name="connsiteX2" fmla="*/ 0 w 2213"/>
                <a:gd name="connsiteY2" fmla="*/ 738 h 4427"/>
                <a:gd name="connsiteX3" fmla="*/ 0 w 2213"/>
                <a:gd name="connsiteY3" fmla="*/ 0 h 4427"/>
                <a:gd name="connsiteX4" fmla="*/ 2214 w 2213"/>
                <a:gd name="connsiteY4" fmla="*/ 369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4427">
                  <a:moveTo>
                    <a:pt x="2214" y="3690"/>
                  </a:moveTo>
                  <a:lnTo>
                    <a:pt x="2214" y="4428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2214" y="369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id="{6D8034ED-5BCC-4A4A-8669-D4DEAB7EFCE0}"/>
                </a:ext>
              </a:extLst>
            </p:cNvPr>
            <p:cNvSpPr/>
            <p:nvPr/>
          </p:nvSpPr>
          <p:spPr>
            <a:xfrm>
              <a:off x="10231230" y="3667874"/>
              <a:ext cx="4427" cy="5165"/>
            </a:xfrm>
            <a:custGeom>
              <a:avLst/>
              <a:gdLst>
                <a:gd name="connsiteX0" fmla="*/ 4428 w 4427"/>
                <a:gd name="connsiteY0" fmla="*/ 3690 h 5165"/>
                <a:gd name="connsiteX1" fmla="*/ 1476 w 4427"/>
                <a:gd name="connsiteY1" fmla="*/ 5166 h 5165"/>
                <a:gd name="connsiteX2" fmla="*/ 0 w 4427"/>
                <a:gd name="connsiteY2" fmla="*/ 1476 h 5165"/>
                <a:gd name="connsiteX3" fmla="*/ 2214 w 4427"/>
                <a:gd name="connsiteY3" fmla="*/ 0 h 5165"/>
                <a:gd name="connsiteX4" fmla="*/ 2952 w 4427"/>
                <a:gd name="connsiteY4" fmla="*/ 738 h 5165"/>
                <a:gd name="connsiteX5" fmla="*/ 738 w 4427"/>
                <a:gd name="connsiteY5" fmla="*/ 1476 h 5165"/>
                <a:gd name="connsiteX6" fmla="*/ 1476 w 4427"/>
                <a:gd name="connsiteY6" fmla="*/ 2952 h 5165"/>
                <a:gd name="connsiteX7" fmla="*/ 2952 w 4427"/>
                <a:gd name="connsiteY7" fmla="*/ 1476 h 5165"/>
                <a:gd name="connsiteX8" fmla="*/ 3690 w 4427"/>
                <a:gd name="connsiteY8" fmla="*/ 2214 h 5165"/>
                <a:gd name="connsiteX9" fmla="*/ 1476 w 4427"/>
                <a:gd name="connsiteY9" fmla="*/ 3690 h 5165"/>
                <a:gd name="connsiteX10" fmla="*/ 2214 w 4427"/>
                <a:gd name="connsiteY10" fmla="*/ 4428 h 5165"/>
                <a:gd name="connsiteX11" fmla="*/ 4428 w 4427"/>
                <a:gd name="connsiteY11" fmla="*/ 3690 h 5165"/>
                <a:gd name="connsiteX12" fmla="*/ 4428 w 4427"/>
                <a:gd name="connsiteY12" fmla="*/ 369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27" h="5165">
                  <a:moveTo>
                    <a:pt x="4428" y="3690"/>
                  </a:moveTo>
                  <a:lnTo>
                    <a:pt x="1476" y="5166"/>
                  </a:lnTo>
                  <a:lnTo>
                    <a:pt x="0" y="1476"/>
                  </a:lnTo>
                  <a:lnTo>
                    <a:pt x="2214" y="0"/>
                  </a:lnTo>
                  <a:lnTo>
                    <a:pt x="2952" y="738"/>
                  </a:lnTo>
                  <a:lnTo>
                    <a:pt x="738" y="1476"/>
                  </a:lnTo>
                  <a:lnTo>
                    <a:pt x="1476" y="2952"/>
                  </a:lnTo>
                  <a:lnTo>
                    <a:pt x="2952" y="1476"/>
                  </a:lnTo>
                  <a:lnTo>
                    <a:pt x="3690" y="2214"/>
                  </a:lnTo>
                  <a:lnTo>
                    <a:pt x="1476" y="3690"/>
                  </a:lnTo>
                  <a:lnTo>
                    <a:pt x="2214" y="4428"/>
                  </a:lnTo>
                  <a:lnTo>
                    <a:pt x="4428" y="3690"/>
                  </a:lnTo>
                  <a:lnTo>
                    <a:pt x="4428" y="369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id="{335E57FD-324F-45D2-BC8F-29A73D3B8FCD}"/>
                </a:ext>
              </a:extLst>
            </p:cNvPr>
            <p:cNvSpPr/>
            <p:nvPr/>
          </p:nvSpPr>
          <p:spPr>
            <a:xfrm>
              <a:off x="10239347" y="3666398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  <a:gd name="connsiteX5" fmla="*/ 0 w 73800"/>
                <a:gd name="connsiteY5" fmla="*/ 4428 h 4427"/>
                <a:gd name="connsiteX6" fmla="*/ 0 w 73800"/>
                <a:gd name="connsiteY6" fmla="*/ 4428 h 4427"/>
                <a:gd name="connsiteX7" fmla="*/ 0 w 73800"/>
                <a:gd name="connsiteY7" fmla="*/ 738 h 4427"/>
                <a:gd name="connsiteX8" fmla="*/ 0 w 73800"/>
                <a:gd name="connsiteY8" fmla="*/ 738 h 4427"/>
                <a:gd name="connsiteX9" fmla="*/ 0 w 73800"/>
                <a:gd name="connsiteY9" fmla="*/ 4428 h 4427"/>
                <a:gd name="connsiteX10" fmla="*/ 0 w 73800"/>
                <a:gd name="connsiteY10" fmla="*/ 0 h 4427"/>
                <a:gd name="connsiteX11" fmla="*/ 0 w 73800"/>
                <a:gd name="connsiteY11" fmla="*/ 0 h 4427"/>
                <a:gd name="connsiteX12" fmla="*/ 0 w 73800"/>
                <a:gd name="connsiteY12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id="{CFC762EE-4844-4031-8200-F531E17F6D97}"/>
                </a:ext>
              </a:extLst>
            </p:cNvPr>
            <p:cNvSpPr/>
            <p:nvPr/>
          </p:nvSpPr>
          <p:spPr>
            <a:xfrm>
              <a:off x="10240824" y="36663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id="{88D547F2-63F4-408A-B311-08237EE6FCA9}"/>
                </a:ext>
              </a:extLst>
            </p:cNvPr>
            <p:cNvSpPr/>
            <p:nvPr/>
          </p:nvSpPr>
          <p:spPr>
            <a:xfrm>
              <a:off x="10245251" y="3667135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3690 h 3690"/>
                <a:gd name="connsiteX2" fmla="*/ 0 w 73800"/>
                <a:gd name="connsiteY2" fmla="*/ 0 h 3690"/>
                <a:gd name="connsiteX3" fmla="*/ 0 w 73800"/>
                <a:gd name="connsiteY3" fmla="*/ 0 h 3690"/>
                <a:gd name="connsiteX4" fmla="*/ 0 w 73800"/>
                <a:gd name="connsiteY4" fmla="*/ 0 h 3690"/>
                <a:gd name="connsiteX5" fmla="*/ 0 w 73800"/>
                <a:gd name="connsiteY5" fmla="*/ 0 h 3690"/>
                <a:gd name="connsiteX6" fmla="*/ 0 w 73800"/>
                <a:gd name="connsiteY6" fmla="*/ 0 h 3690"/>
                <a:gd name="connsiteX7" fmla="*/ 0 w 73800"/>
                <a:gd name="connsiteY7" fmla="*/ 0 h 3690"/>
                <a:gd name="connsiteX8" fmla="*/ 0 w 73800"/>
                <a:gd name="connsiteY8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id="{ACA6F564-1B6D-42CB-952B-2B97F0FF3C5F}"/>
                </a:ext>
              </a:extLst>
            </p:cNvPr>
            <p:cNvSpPr/>
            <p:nvPr/>
          </p:nvSpPr>
          <p:spPr>
            <a:xfrm>
              <a:off x="10248942" y="3668611"/>
              <a:ext cx="4428" cy="5166"/>
            </a:xfrm>
            <a:custGeom>
              <a:avLst/>
              <a:gdLst>
                <a:gd name="connsiteX0" fmla="*/ 2214 w 4428"/>
                <a:gd name="connsiteY0" fmla="*/ 5166 h 5166"/>
                <a:gd name="connsiteX1" fmla="*/ 0 w 4428"/>
                <a:gd name="connsiteY1" fmla="*/ 3690 h 5166"/>
                <a:gd name="connsiteX2" fmla="*/ 1476 w 4428"/>
                <a:gd name="connsiteY2" fmla="*/ 0 h 5166"/>
                <a:gd name="connsiteX3" fmla="*/ 4428 w 4428"/>
                <a:gd name="connsiteY3" fmla="*/ 1476 h 5166"/>
                <a:gd name="connsiteX4" fmla="*/ 4428 w 4428"/>
                <a:gd name="connsiteY4" fmla="*/ 2214 h 5166"/>
                <a:gd name="connsiteX5" fmla="*/ 2214 w 4428"/>
                <a:gd name="connsiteY5" fmla="*/ 738 h 5166"/>
                <a:gd name="connsiteX6" fmla="*/ 1476 w 4428"/>
                <a:gd name="connsiteY6" fmla="*/ 1476 h 5166"/>
                <a:gd name="connsiteX7" fmla="*/ 3690 w 4428"/>
                <a:gd name="connsiteY7" fmla="*/ 2952 h 5166"/>
                <a:gd name="connsiteX8" fmla="*/ 2952 w 4428"/>
                <a:gd name="connsiteY8" fmla="*/ 3690 h 5166"/>
                <a:gd name="connsiteX9" fmla="*/ 738 w 4428"/>
                <a:gd name="connsiteY9" fmla="*/ 2214 h 5166"/>
                <a:gd name="connsiteX10" fmla="*/ 0 w 4428"/>
                <a:gd name="connsiteY10" fmla="*/ 3690 h 5166"/>
                <a:gd name="connsiteX11" fmla="*/ 2214 w 4428"/>
                <a:gd name="connsiteY11" fmla="*/ 5166 h 5166"/>
                <a:gd name="connsiteX12" fmla="*/ 2214 w 4428"/>
                <a:gd name="connsiteY12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28" h="5166">
                  <a:moveTo>
                    <a:pt x="2214" y="5166"/>
                  </a:moveTo>
                  <a:lnTo>
                    <a:pt x="0" y="3690"/>
                  </a:lnTo>
                  <a:lnTo>
                    <a:pt x="1476" y="0"/>
                  </a:lnTo>
                  <a:lnTo>
                    <a:pt x="4428" y="1476"/>
                  </a:lnTo>
                  <a:lnTo>
                    <a:pt x="4428" y="2214"/>
                  </a:lnTo>
                  <a:lnTo>
                    <a:pt x="2214" y="738"/>
                  </a:lnTo>
                  <a:lnTo>
                    <a:pt x="1476" y="1476"/>
                  </a:lnTo>
                  <a:lnTo>
                    <a:pt x="3690" y="2952"/>
                  </a:lnTo>
                  <a:lnTo>
                    <a:pt x="2952" y="3690"/>
                  </a:lnTo>
                  <a:lnTo>
                    <a:pt x="738" y="2214"/>
                  </a:lnTo>
                  <a:lnTo>
                    <a:pt x="0" y="3690"/>
                  </a:lnTo>
                  <a:lnTo>
                    <a:pt x="2214" y="5166"/>
                  </a:lnTo>
                  <a:lnTo>
                    <a:pt x="2214" y="5166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id="{987F5E9B-03F6-48F1-ADF6-D782EA2ED12F}"/>
                </a:ext>
              </a:extLst>
            </p:cNvPr>
            <p:cNvSpPr/>
            <p:nvPr/>
          </p:nvSpPr>
          <p:spPr>
            <a:xfrm>
              <a:off x="10256322" y="36723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id="{6CD36549-2DF6-4AEC-86B1-22D9B0FF016A}"/>
                </a:ext>
              </a:extLst>
            </p:cNvPr>
            <p:cNvSpPr/>
            <p:nvPr/>
          </p:nvSpPr>
          <p:spPr>
            <a:xfrm>
              <a:off x="10255584" y="3676730"/>
              <a:ext cx="5165" cy="4427"/>
            </a:xfrm>
            <a:custGeom>
              <a:avLst/>
              <a:gdLst>
                <a:gd name="connsiteX0" fmla="*/ 1476 w 5165"/>
                <a:gd name="connsiteY0" fmla="*/ 4428 h 4427"/>
                <a:gd name="connsiteX1" fmla="*/ 0 w 5165"/>
                <a:gd name="connsiteY1" fmla="*/ 1476 h 4427"/>
                <a:gd name="connsiteX2" fmla="*/ 3690 w 5165"/>
                <a:gd name="connsiteY2" fmla="*/ 0 h 4427"/>
                <a:gd name="connsiteX3" fmla="*/ 5166 w 5165"/>
                <a:gd name="connsiteY3" fmla="*/ 2214 h 4427"/>
                <a:gd name="connsiteX4" fmla="*/ 4428 w 5165"/>
                <a:gd name="connsiteY4" fmla="*/ 2952 h 4427"/>
                <a:gd name="connsiteX5" fmla="*/ 3690 w 5165"/>
                <a:gd name="connsiteY5" fmla="*/ 738 h 4427"/>
                <a:gd name="connsiteX6" fmla="*/ 2214 w 5165"/>
                <a:gd name="connsiteY6" fmla="*/ 738 h 4427"/>
                <a:gd name="connsiteX7" fmla="*/ 3690 w 5165"/>
                <a:gd name="connsiteY7" fmla="*/ 2952 h 4427"/>
                <a:gd name="connsiteX8" fmla="*/ 2952 w 5165"/>
                <a:gd name="connsiteY8" fmla="*/ 3690 h 4427"/>
                <a:gd name="connsiteX9" fmla="*/ 1476 w 5165"/>
                <a:gd name="connsiteY9" fmla="*/ 1476 h 4427"/>
                <a:gd name="connsiteX10" fmla="*/ 738 w 5165"/>
                <a:gd name="connsiteY10" fmla="*/ 2214 h 4427"/>
                <a:gd name="connsiteX11" fmla="*/ 1476 w 5165"/>
                <a:gd name="connsiteY11" fmla="*/ 4428 h 4427"/>
                <a:gd name="connsiteX12" fmla="*/ 1476 w 5165"/>
                <a:gd name="connsiteY12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5" h="4427">
                  <a:moveTo>
                    <a:pt x="1476" y="4428"/>
                  </a:moveTo>
                  <a:lnTo>
                    <a:pt x="0" y="1476"/>
                  </a:lnTo>
                  <a:lnTo>
                    <a:pt x="3690" y="0"/>
                  </a:lnTo>
                  <a:lnTo>
                    <a:pt x="5166" y="2214"/>
                  </a:lnTo>
                  <a:lnTo>
                    <a:pt x="4428" y="2952"/>
                  </a:lnTo>
                  <a:lnTo>
                    <a:pt x="3690" y="738"/>
                  </a:lnTo>
                  <a:lnTo>
                    <a:pt x="2214" y="738"/>
                  </a:lnTo>
                  <a:lnTo>
                    <a:pt x="3690" y="2952"/>
                  </a:lnTo>
                  <a:lnTo>
                    <a:pt x="2952" y="3690"/>
                  </a:lnTo>
                  <a:lnTo>
                    <a:pt x="1476" y="1476"/>
                  </a:lnTo>
                  <a:lnTo>
                    <a:pt x="738" y="2214"/>
                  </a:lnTo>
                  <a:lnTo>
                    <a:pt x="1476" y="4428"/>
                  </a:lnTo>
                  <a:lnTo>
                    <a:pt x="1476" y="4428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id="{8F57538B-B9D9-4675-B2BF-79542644B03E}"/>
                </a:ext>
              </a:extLst>
            </p:cNvPr>
            <p:cNvSpPr/>
            <p:nvPr/>
          </p:nvSpPr>
          <p:spPr>
            <a:xfrm>
              <a:off x="10254107" y="3684848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  <a:gd name="connsiteX5" fmla="*/ 0 w 369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id="{D493EBF0-C950-49A6-BE16-86CBA183DB71}"/>
                </a:ext>
              </a:extLst>
            </p:cNvPr>
            <p:cNvSpPr/>
            <p:nvPr/>
          </p:nvSpPr>
          <p:spPr>
            <a:xfrm>
              <a:off x="10260011" y="36885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id="{B50DCE1C-398A-4E27-B9C8-D691938AF4CF}"/>
                </a:ext>
              </a:extLst>
            </p:cNvPr>
            <p:cNvSpPr/>
            <p:nvPr/>
          </p:nvSpPr>
          <p:spPr>
            <a:xfrm>
              <a:off x="10260011" y="36900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id="{01B29AB6-D958-48DA-8D75-84A3C39AD7FC}"/>
                </a:ext>
              </a:extLst>
            </p:cNvPr>
            <p:cNvSpPr/>
            <p:nvPr/>
          </p:nvSpPr>
          <p:spPr>
            <a:xfrm>
              <a:off x="10255584" y="3693704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  <a:gd name="connsiteX2" fmla="*/ 4428 w 4427"/>
                <a:gd name="connsiteY2" fmla="*/ 0 h 73800"/>
                <a:gd name="connsiteX3" fmla="*/ 4428 w 442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id="{7290C597-044A-4D0A-B181-6636279DB57B}"/>
                </a:ext>
              </a:extLst>
            </p:cNvPr>
            <p:cNvSpPr/>
            <p:nvPr/>
          </p:nvSpPr>
          <p:spPr>
            <a:xfrm>
              <a:off x="10243776" y="3677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id="{AA5E01B2-D5B8-4C52-84E2-C02D9BC34E37}"/>
                </a:ext>
              </a:extLst>
            </p:cNvPr>
            <p:cNvSpPr/>
            <p:nvPr/>
          </p:nvSpPr>
          <p:spPr>
            <a:xfrm>
              <a:off x="10243038" y="3677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id="{3BA3945C-D940-4C9E-9736-9B822912F07B}"/>
                </a:ext>
              </a:extLst>
            </p:cNvPr>
            <p:cNvSpPr/>
            <p:nvPr/>
          </p:nvSpPr>
          <p:spPr>
            <a:xfrm>
              <a:off x="10241561" y="3676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id="{E6AA5A14-09F6-491F-83A0-D807B88BCB44}"/>
                </a:ext>
              </a:extLst>
            </p:cNvPr>
            <p:cNvSpPr/>
            <p:nvPr/>
          </p:nvSpPr>
          <p:spPr>
            <a:xfrm>
              <a:off x="10240824" y="3677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id="{C3ABF014-9216-4444-9088-D36EEC2B1277}"/>
                </a:ext>
              </a:extLst>
            </p:cNvPr>
            <p:cNvSpPr/>
            <p:nvPr/>
          </p:nvSpPr>
          <p:spPr>
            <a:xfrm>
              <a:off x="10239347" y="3677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id="{EA6BEE44-282E-48E2-B295-44C86F04A758}"/>
                </a:ext>
              </a:extLst>
            </p:cNvPr>
            <p:cNvSpPr/>
            <p:nvPr/>
          </p:nvSpPr>
          <p:spPr>
            <a:xfrm>
              <a:off x="10238609" y="3672302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id="{D98C0839-DE7F-4693-ACEC-6927CD7C0826}"/>
                </a:ext>
              </a:extLst>
            </p:cNvPr>
            <p:cNvSpPr/>
            <p:nvPr/>
          </p:nvSpPr>
          <p:spPr>
            <a:xfrm>
              <a:off x="10237872" y="3673039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id="{96B56FBC-A1C7-44A8-8E65-F6EC0C1024DD}"/>
                </a:ext>
              </a:extLst>
            </p:cNvPr>
            <p:cNvSpPr/>
            <p:nvPr/>
          </p:nvSpPr>
          <p:spPr>
            <a:xfrm>
              <a:off x="10237134" y="3673778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id="{D6575C71-90F5-44DB-87BE-9170B0A6931E}"/>
                </a:ext>
              </a:extLst>
            </p:cNvPr>
            <p:cNvSpPr/>
            <p:nvPr/>
          </p:nvSpPr>
          <p:spPr>
            <a:xfrm>
              <a:off x="10235657" y="3674515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id="{E891CF6E-8D34-4C52-B069-52CBA23D57B4}"/>
                </a:ext>
              </a:extLst>
            </p:cNvPr>
            <p:cNvSpPr/>
            <p:nvPr/>
          </p:nvSpPr>
          <p:spPr>
            <a:xfrm>
              <a:off x="10234920" y="3675991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id="{D314B9F4-649B-4236-9063-95A4C106B783}"/>
                </a:ext>
              </a:extLst>
            </p:cNvPr>
            <p:cNvSpPr/>
            <p:nvPr/>
          </p:nvSpPr>
          <p:spPr>
            <a:xfrm>
              <a:off x="10234182" y="36804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id="{2A15993D-18BE-45DF-BFC7-A40ED68810CC}"/>
                </a:ext>
              </a:extLst>
            </p:cNvPr>
            <p:cNvSpPr/>
            <p:nvPr/>
          </p:nvSpPr>
          <p:spPr>
            <a:xfrm>
              <a:off x="10229753" y="3681158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id="{6AB7F791-0153-4069-96A6-73DF937D4F88}"/>
                </a:ext>
              </a:extLst>
            </p:cNvPr>
            <p:cNvSpPr/>
            <p:nvPr/>
          </p:nvSpPr>
          <p:spPr>
            <a:xfrm>
              <a:off x="10229015" y="3681895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id="{D1CFB7F7-8C44-41A2-8E36-1A6E14172D1A}"/>
                </a:ext>
              </a:extLst>
            </p:cNvPr>
            <p:cNvSpPr/>
            <p:nvPr/>
          </p:nvSpPr>
          <p:spPr>
            <a:xfrm>
              <a:off x="10228278" y="3682634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id="{48E96981-D407-4329-8232-E399B6DDDB16}"/>
                </a:ext>
              </a:extLst>
            </p:cNvPr>
            <p:cNvSpPr/>
            <p:nvPr/>
          </p:nvSpPr>
          <p:spPr>
            <a:xfrm>
              <a:off x="10227540" y="3683371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id="{22CB305B-5BB4-47B8-8045-EB9884A799FA}"/>
                </a:ext>
              </a:extLst>
            </p:cNvPr>
            <p:cNvSpPr/>
            <p:nvPr/>
          </p:nvSpPr>
          <p:spPr>
            <a:xfrm>
              <a:off x="10227540" y="3684848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id="{1B71B0B1-51A4-4B93-A1E8-609EA64C6387}"/>
                </a:ext>
              </a:extLst>
            </p:cNvPr>
            <p:cNvSpPr/>
            <p:nvPr/>
          </p:nvSpPr>
          <p:spPr>
            <a:xfrm>
              <a:off x="10231967" y="36855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id="{0BE6CFE2-F828-456F-98C3-C8F40691D8EA}"/>
                </a:ext>
              </a:extLst>
            </p:cNvPr>
            <p:cNvSpPr/>
            <p:nvPr/>
          </p:nvSpPr>
          <p:spPr>
            <a:xfrm>
              <a:off x="10231967" y="36863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id="{B1D65D1E-24E0-4F23-A772-3BAACABC87EF}"/>
                </a:ext>
              </a:extLst>
            </p:cNvPr>
            <p:cNvSpPr/>
            <p:nvPr/>
          </p:nvSpPr>
          <p:spPr>
            <a:xfrm>
              <a:off x="10231967" y="36878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id="{89EF1D15-FCB9-42B4-932D-C869AA5913CE}"/>
                </a:ext>
              </a:extLst>
            </p:cNvPr>
            <p:cNvSpPr/>
            <p:nvPr/>
          </p:nvSpPr>
          <p:spPr>
            <a:xfrm>
              <a:off x="10226801" y="3688537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id="{BB08033E-2BB0-46CB-8C29-C8A004AC37EC}"/>
                </a:ext>
              </a:extLst>
            </p:cNvPr>
            <p:cNvSpPr/>
            <p:nvPr/>
          </p:nvSpPr>
          <p:spPr>
            <a:xfrm>
              <a:off x="10227540" y="3689276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id="{86D0C9A6-75F8-45CC-990F-E97A5A2DA5E0}"/>
                </a:ext>
              </a:extLst>
            </p:cNvPr>
            <p:cNvSpPr/>
            <p:nvPr/>
          </p:nvSpPr>
          <p:spPr>
            <a:xfrm>
              <a:off x="10228278" y="3690752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id="{4A2BF18D-4A03-4512-87FF-676AB649137A}"/>
                </a:ext>
              </a:extLst>
            </p:cNvPr>
            <p:cNvSpPr/>
            <p:nvPr/>
          </p:nvSpPr>
          <p:spPr>
            <a:xfrm>
              <a:off x="10227540" y="3691489"/>
              <a:ext cx="5903" cy="3690"/>
            </a:xfrm>
            <a:custGeom>
              <a:avLst/>
              <a:gdLst>
                <a:gd name="connsiteX0" fmla="*/ 5904 w 5903"/>
                <a:gd name="connsiteY0" fmla="*/ 0 h 3690"/>
                <a:gd name="connsiteX1" fmla="*/ 0 w 5903"/>
                <a:gd name="connsiteY1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3690">
                  <a:moveTo>
                    <a:pt x="5904" y="0"/>
                  </a:move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id="{CF372316-EFFB-497F-85B0-E41DFD13326E}"/>
                </a:ext>
              </a:extLst>
            </p:cNvPr>
            <p:cNvSpPr/>
            <p:nvPr/>
          </p:nvSpPr>
          <p:spPr>
            <a:xfrm>
              <a:off x="10222374" y="3692228"/>
              <a:ext cx="11069" cy="10331"/>
            </a:xfrm>
            <a:custGeom>
              <a:avLst/>
              <a:gdLst>
                <a:gd name="connsiteX0" fmla="*/ 11070 w 11069"/>
                <a:gd name="connsiteY0" fmla="*/ 0 h 10331"/>
                <a:gd name="connsiteX1" fmla="*/ 0 w 11069"/>
                <a:gd name="connsiteY1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69" h="10331">
                  <a:moveTo>
                    <a:pt x="11070" y="0"/>
                  </a:moveTo>
                  <a:lnTo>
                    <a:pt x="0" y="10332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id="{BD9E75B8-914D-4E56-9882-5D9C3046CDD6}"/>
                </a:ext>
              </a:extLst>
            </p:cNvPr>
            <p:cNvSpPr/>
            <p:nvPr/>
          </p:nvSpPr>
          <p:spPr>
            <a:xfrm>
              <a:off x="10222374" y="3692965"/>
              <a:ext cx="11807" cy="9594"/>
            </a:xfrm>
            <a:custGeom>
              <a:avLst/>
              <a:gdLst>
                <a:gd name="connsiteX0" fmla="*/ 11808 w 11807"/>
                <a:gd name="connsiteY0" fmla="*/ 0 h 9594"/>
                <a:gd name="connsiteX1" fmla="*/ 0 w 11807"/>
                <a:gd name="connsiteY1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7" h="9594">
                  <a:moveTo>
                    <a:pt x="11808" y="0"/>
                  </a:moveTo>
                  <a:lnTo>
                    <a:pt x="0" y="959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id="{C7148728-FE8F-4049-B2E2-49AC3E9229B7}"/>
                </a:ext>
              </a:extLst>
            </p:cNvPr>
            <p:cNvSpPr/>
            <p:nvPr/>
          </p:nvSpPr>
          <p:spPr>
            <a:xfrm>
              <a:off x="10225326" y="3693704"/>
              <a:ext cx="9594" cy="8855"/>
            </a:xfrm>
            <a:custGeom>
              <a:avLst/>
              <a:gdLst>
                <a:gd name="connsiteX0" fmla="*/ 9594 w 9594"/>
                <a:gd name="connsiteY0" fmla="*/ 0 h 8855"/>
                <a:gd name="connsiteX1" fmla="*/ 0 w 9594"/>
                <a:gd name="connsiteY1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94" h="8855">
                  <a:moveTo>
                    <a:pt x="9594" y="0"/>
                  </a:moveTo>
                  <a:lnTo>
                    <a:pt x="0" y="885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id="{58724C11-F3A1-4CD0-B7AB-A59B7927F906}"/>
                </a:ext>
              </a:extLst>
            </p:cNvPr>
            <p:cNvSpPr/>
            <p:nvPr/>
          </p:nvSpPr>
          <p:spPr>
            <a:xfrm>
              <a:off x="10228278" y="3694441"/>
              <a:ext cx="7379" cy="10332"/>
            </a:xfrm>
            <a:custGeom>
              <a:avLst/>
              <a:gdLst>
                <a:gd name="connsiteX0" fmla="*/ 7380 w 7379"/>
                <a:gd name="connsiteY0" fmla="*/ 0 h 10332"/>
                <a:gd name="connsiteX1" fmla="*/ 0 w 7379"/>
                <a:gd name="connsiteY1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10332">
                  <a:moveTo>
                    <a:pt x="7380" y="0"/>
                  </a:moveTo>
                  <a:lnTo>
                    <a:pt x="0" y="10332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id="{593DF843-5D82-4DC1-BBC0-16159300693B}"/>
                </a:ext>
              </a:extLst>
            </p:cNvPr>
            <p:cNvSpPr/>
            <p:nvPr/>
          </p:nvSpPr>
          <p:spPr>
            <a:xfrm>
              <a:off x="10229015" y="3695180"/>
              <a:ext cx="8118" cy="13283"/>
            </a:xfrm>
            <a:custGeom>
              <a:avLst/>
              <a:gdLst>
                <a:gd name="connsiteX0" fmla="*/ 8118 w 8118"/>
                <a:gd name="connsiteY0" fmla="*/ 0 h 13283"/>
                <a:gd name="connsiteX1" fmla="*/ 0 w 8118"/>
                <a:gd name="connsiteY1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8" h="13283">
                  <a:moveTo>
                    <a:pt x="8118" y="0"/>
                  </a:moveTo>
                  <a:lnTo>
                    <a:pt x="0" y="1328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id="{241B77C0-CD95-47AC-82C1-9D39662F84C0}"/>
                </a:ext>
              </a:extLst>
            </p:cNvPr>
            <p:cNvSpPr/>
            <p:nvPr/>
          </p:nvSpPr>
          <p:spPr>
            <a:xfrm>
              <a:off x="10233444" y="3695180"/>
              <a:ext cx="4428" cy="7379"/>
            </a:xfrm>
            <a:custGeom>
              <a:avLst/>
              <a:gdLst>
                <a:gd name="connsiteX0" fmla="*/ 4428 w 4428"/>
                <a:gd name="connsiteY0" fmla="*/ 0 h 7379"/>
                <a:gd name="connsiteX1" fmla="*/ 0 w 4428"/>
                <a:gd name="connsiteY1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79">
                  <a:moveTo>
                    <a:pt x="4428" y="0"/>
                  </a:moveTo>
                  <a:lnTo>
                    <a:pt x="0" y="738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id="{60CCBCA2-9238-4899-8536-D69AC5BCBE38}"/>
                </a:ext>
              </a:extLst>
            </p:cNvPr>
            <p:cNvSpPr/>
            <p:nvPr/>
          </p:nvSpPr>
          <p:spPr>
            <a:xfrm>
              <a:off x="10234182" y="3695917"/>
              <a:ext cx="4427" cy="14022"/>
            </a:xfrm>
            <a:custGeom>
              <a:avLst/>
              <a:gdLst>
                <a:gd name="connsiteX0" fmla="*/ 4428 w 4427"/>
                <a:gd name="connsiteY0" fmla="*/ 0 h 14022"/>
                <a:gd name="connsiteX1" fmla="*/ 0 w 4427"/>
                <a:gd name="connsiteY1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14022">
                  <a:moveTo>
                    <a:pt x="4428" y="0"/>
                  </a:moveTo>
                  <a:lnTo>
                    <a:pt x="0" y="14022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id="{8D003C87-98F5-4712-B355-C46E4128CA6D}"/>
                </a:ext>
              </a:extLst>
            </p:cNvPr>
            <p:cNvSpPr/>
            <p:nvPr/>
          </p:nvSpPr>
          <p:spPr>
            <a:xfrm>
              <a:off x="10239347" y="3695917"/>
              <a:ext cx="73800" cy="9594"/>
            </a:xfrm>
            <a:custGeom>
              <a:avLst/>
              <a:gdLst>
                <a:gd name="connsiteX0" fmla="*/ 0 w 73800"/>
                <a:gd name="connsiteY0" fmla="*/ 0 h 9594"/>
                <a:gd name="connsiteX1" fmla="*/ 0 w 73800"/>
                <a:gd name="connsiteY1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9594">
                  <a:moveTo>
                    <a:pt x="0" y="0"/>
                  </a:moveTo>
                  <a:lnTo>
                    <a:pt x="0" y="959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id="{E87D1459-64D6-4C18-9223-3D0C128AE931}"/>
                </a:ext>
              </a:extLst>
            </p:cNvPr>
            <p:cNvSpPr/>
            <p:nvPr/>
          </p:nvSpPr>
          <p:spPr>
            <a:xfrm>
              <a:off x="10240824" y="3696656"/>
              <a:ext cx="73800" cy="14022"/>
            </a:xfrm>
            <a:custGeom>
              <a:avLst/>
              <a:gdLst>
                <a:gd name="connsiteX0" fmla="*/ 0 w 73800"/>
                <a:gd name="connsiteY0" fmla="*/ 0 h 14022"/>
                <a:gd name="connsiteX1" fmla="*/ 0 w 73800"/>
                <a:gd name="connsiteY1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14022">
                  <a:moveTo>
                    <a:pt x="0" y="0"/>
                  </a:moveTo>
                  <a:lnTo>
                    <a:pt x="0" y="14022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id="{20672877-B414-4D8F-B6DF-3C364EDDB796}"/>
                </a:ext>
              </a:extLst>
            </p:cNvPr>
            <p:cNvSpPr/>
            <p:nvPr/>
          </p:nvSpPr>
          <p:spPr>
            <a:xfrm>
              <a:off x="10242299" y="36966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id="{A771603F-FA8D-4B6F-A991-2FB1E380904E}"/>
                </a:ext>
              </a:extLst>
            </p:cNvPr>
            <p:cNvSpPr/>
            <p:nvPr/>
          </p:nvSpPr>
          <p:spPr>
            <a:xfrm>
              <a:off x="10243776" y="3695917"/>
              <a:ext cx="73800" cy="13284"/>
            </a:xfrm>
            <a:custGeom>
              <a:avLst/>
              <a:gdLst>
                <a:gd name="connsiteX0" fmla="*/ 0 w 73800"/>
                <a:gd name="connsiteY0" fmla="*/ 0 h 13284"/>
                <a:gd name="connsiteX1" fmla="*/ 0 w 73800"/>
                <a:gd name="connsiteY1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13284">
                  <a:moveTo>
                    <a:pt x="0" y="0"/>
                  </a:moveTo>
                  <a:lnTo>
                    <a:pt x="0" y="1328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id="{DD9F69E7-70D3-48EE-A05A-626EDA8E51A0}"/>
                </a:ext>
              </a:extLst>
            </p:cNvPr>
            <p:cNvSpPr/>
            <p:nvPr/>
          </p:nvSpPr>
          <p:spPr>
            <a:xfrm>
              <a:off x="10244513" y="3695917"/>
              <a:ext cx="73800" cy="8118"/>
            </a:xfrm>
            <a:custGeom>
              <a:avLst/>
              <a:gdLst>
                <a:gd name="connsiteX0" fmla="*/ 0 w 73800"/>
                <a:gd name="connsiteY0" fmla="*/ 0 h 8118"/>
                <a:gd name="connsiteX1" fmla="*/ 0 w 73800"/>
                <a:gd name="connsiteY1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8118">
                  <a:moveTo>
                    <a:pt x="0" y="0"/>
                  </a:moveTo>
                  <a:lnTo>
                    <a:pt x="0" y="811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id="{1969F493-4601-4EAB-9ADC-620848377315}"/>
                </a:ext>
              </a:extLst>
            </p:cNvPr>
            <p:cNvSpPr/>
            <p:nvPr/>
          </p:nvSpPr>
          <p:spPr>
            <a:xfrm>
              <a:off x="10245251" y="3695180"/>
              <a:ext cx="5903" cy="13283"/>
            </a:xfrm>
            <a:custGeom>
              <a:avLst/>
              <a:gdLst>
                <a:gd name="connsiteX0" fmla="*/ 0 w 5903"/>
                <a:gd name="connsiteY0" fmla="*/ 0 h 13283"/>
                <a:gd name="connsiteX1" fmla="*/ 5904 w 5903"/>
                <a:gd name="connsiteY1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13283">
                  <a:moveTo>
                    <a:pt x="0" y="0"/>
                  </a:moveTo>
                  <a:lnTo>
                    <a:pt x="5904" y="1328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id="{FC90C90D-5885-4CAF-AF7B-964C2D1C5F79}"/>
                </a:ext>
              </a:extLst>
            </p:cNvPr>
            <p:cNvSpPr/>
            <p:nvPr/>
          </p:nvSpPr>
          <p:spPr>
            <a:xfrm>
              <a:off x="10246728" y="3695180"/>
              <a:ext cx="5903" cy="11070"/>
            </a:xfrm>
            <a:custGeom>
              <a:avLst/>
              <a:gdLst>
                <a:gd name="connsiteX0" fmla="*/ 0 w 5903"/>
                <a:gd name="connsiteY0" fmla="*/ 0 h 11070"/>
                <a:gd name="connsiteX1" fmla="*/ 5904 w 5903"/>
                <a:gd name="connsiteY1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11070">
                  <a:moveTo>
                    <a:pt x="0" y="0"/>
                  </a:moveTo>
                  <a:lnTo>
                    <a:pt x="5904" y="1107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id="{480D7C1A-4448-440E-B117-50C354D58C89}"/>
                </a:ext>
              </a:extLst>
            </p:cNvPr>
            <p:cNvSpPr/>
            <p:nvPr/>
          </p:nvSpPr>
          <p:spPr>
            <a:xfrm>
              <a:off x="10247465" y="3694441"/>
              <a:ext cx="8856" cy="12546"/>
            </a:xfrm>
            <a:custGeom>
              <a:avLst/>
              <a:gdLst>
                <a:gd name="connsiteX0" fmla="*/ 0 w 8856"/>
                <a:gd name="connsiteY0" fmla="*/ 0 h 12546"/>
                <a:gd name="connsiteX1" fmla="*/ 8856 w 8856"/>
                <a:gd name="connsiteY1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6" h="12546">
                  <a:moveTo>
                    <a:pt x="0" y="0"/>
                  </a:moveTo>
                  <a:lnTo>
                    <a:pt x="8856" y="1254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id="{EABE9397-DFD1-4DA5-A9A5-143D891128E6}"/>
                </a:ext>
              </a:extLst>
            </p:cNvPr>
            <p:cNvSpPr/>
            <p:nvPr/>
          </p:nvSpPr>
          <p:spPr>
            <a:xfrm>
              <a:off x="10248203" y="3693704"/>
              <a:ext cx="8118" cy="9594"/>
            </a:xfrm>
            <a:custGeom>
              <a:avLst/>
              <a:gdLst>
                <a:gd name="connsiteX0" fmla="*/ 0 w 8118"/>
                <a:gd name="connsiteY0" fmla="*/ 0 h 9594"/>
                <a:gd name="connsiteX1" fmla="*/ 8118 w 8118"/>
                <a:gd name="connsiteY1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8" h="9594">
                  <a:moveTo>
                    <a:pt x="0" y="0"/>
                  </a:moveTo>
                  <a:lnTo>
                    <a:pt x="8118" y="959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id="{BC714919-65AF-42F7-95CD-736F65515475}"/>
                </a:ext>
              </a:extLst>
            </p:cNvPr>
            <p:cNvSpPr/>
            <p:nvPr/>
          </p:nvSpPr>
          <p:spPr>
            <a:xfrm>
              <a:off x="10248942" y="3692965"/>
              <a:ext cx="11807" cy="11070"/>
            </a:xfrm>
            <a:custGeom>
              <a:avLst/>
              <a:gdLst>
                <a:gd name="connsiteX0" fmla="*/ 0 w 11807"/>
                <a:gd name="connsiteY0" fmla="*/ 0 h 11070"/>
                <a:gd name="connsiteX1" fmla="*/ 11808 w 11807"/>
                <a:gd name="connsiteY1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7" h="11070">
                  <a:moveTo>
                    <a:pt x="0" y="0"/>
                  </a:moveTo>
                  <a:lnTo>
                    <a:pt x="11808" y="1107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id="{3D715C9C-8D53-48C6-B11B-B0CA5D0EB7C8}"/>
                </a:ext>
              </a:extLst>
            </p:cNvPr>
            <p:cNvSpPr/>
            <p:nvPr/>
          </p:nvSpPr>
          <p:spPr>
            <a:xfrm>
              <a:off x="10249680" y="3692228"/>
              <a:ext cx="5903" cy="5165"/>
            </a:xfrm>
            <a:custGeom>
              <a:avLst/>
              <a:gdLst>
                <a:gd name="connsiteX0" fmla="*/ 0 w 5903"/>
                <a:gd name="connsiteY0" fmla="*/ 0 h 5165"/>
                <a:gd name="connsiteX1" fmla="*/ 5904 w 5903"/>
                <a:gd name="connsiteY1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5165">
                  <a:moveTo>
                    <a:pt x="0" y="0"/>
                  </a:moveTo>
                  <a:lnTo>
                    <a:pt x="5904" y="516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id="{4B43E5B3-A8D6-4A86-8E8A-15847EA8A817}"/>
                </a:ext>
              </a:extLst>
            </p:cNvPr>
            <p:cNvSpPr/>
            <p:nvPr/>
          </p:nvSpPr>
          <p:spPr>
            <a:xfrm>
              <a:off x="10249680" y="3691489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id="{F1DCAD30-6CF3-4A29-B3D9-F94DBA83BA45}"/>
                </a:ext>
              </a:extLst>
            </p:cNvPr>
            <p:cNvSpPr/>
            <p:nvPr/>
          </p:nvSpPr>
          <p:spPr>
            <a:xfrm>
              <a:off x="10250417" y="3690752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id="{10A5144B-3232-4383-A1C3-F60156D5D0DD}"/>
                </a:ext>
              </a:extLst>
            </p:cNvPr>
            <p:cNvSpPr/>
            <p:nvPr/>
          </p:nvSpPr>
          <p:spPr>
            <a:xfrm>
              <a:off x="10251155" y="369001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id="{78489F6B-E5A5-499D-8B27-1A08A6A5A610}"/>
                </a:ext>
              </a:extLst>
            </p:cNvPr>
            <p:cNvSpPr/>
            <p:nvPr/>
          </p:nvSpPr>
          <p:spPr>
            <a:xfrm>
              <a:off x="10251155" y="368853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id="{32622C66-BEC5-4FA8-A075-B35F4E677E2C}"/>
                </a:ext>
              </a:extLst>
            </p:cNvPr>
            <p:cNvSpPr/>
            <p:nvPr/>
          </p:nvSpPr>
          <p:spPr>
            <a:xfrm>
              <a:off x="10251155" y="36878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id="{917E336E-7942-41BC-B588-570032493553}"/>
                </a:ext>
              </a:extLst>
            </p:cNvPr>
            <p:cNvSpPr/>
            <p:nvPr/>
          </p:nvSpPr>
          <p:spPr>
            <a:xfrm>
              <a:off x="10251155" y="36870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id="{449C2247-572F-42DD-9722-16C9C00FF648}"/>
                </a:ext>
              </a:extLst>
            </p:cNvPr>
            <p:cNvSpPr/>
            <p:nvPr/>
          </p:nvSpPr>
          <p:spPr>
            <a:xfrm>
              <a:off x="10251155" y="36855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id="{878FB841-AE3E-43B5-97EB-93A02EDE4EFF}"/>
                </a:ext>
              </a:extLst>
            </p:cNvPr>
            <p:cNvSpPr/>
            <p:nvPr/>
          </p:nvSpPr>
          <p:spPr>
            <a:xfrm>
              <a:off x="10251155" y="3684848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id="{1316CFFF-9027-4AA9-A8CF-7524C048FD93}"/>
                </a:ext>
              </a:extLst>
            </p:cNvPr>
            <p:cNvSpPr/>
            <p:nvPr/>
          </p:nvSpPr>
          <p:spPr>
            <a:xfrm>
              <a:off x="10251155" y="3684110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id="{DF559672-9C99-4E24-B491-F17F4466E131}"/>
                </a:ext>
              </a:extLst>
            </p:cNvPr>
            <p:cNvSpPr/>
            <p:nvPr/>
          </p:nvSpPr>
          <p:spPr>
            <a:xfrm>
              <a:off x="10250417" y="3682634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id="{BEEF6E43-903F-455E-83A6-3ECB651AAE74}"/>
                </a:ext>
              </a:extLst>
            </p:cNvPr>
            <p:cNvSpPr/>
            <p:nvPr/>
          </p:nvSpPr>
          <p:spPr>
            <a:xfrm>
              <a:off x="10249680" y="3681895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id="{4870A0E5-B7A1-4634-BE83-3C8C1F4C4679}"/>
                </a:ext>
              </a:extLst>
            </p:cNvPr>
            <p:cNvSpPr/>
            <p:nvPr/>
          </p:nvSpPr>
          <p:spPr>
            <a:xfrm>
              <a:off x="10249680" y="36811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id="{CDF0264E-1CCC-40D1-9BA1-0C68E33A8F05}"/>
                </a:ext>
              </a:extLst>
            </p:cNvPr>
            <p:cNvSpPr/>
            <p:nvPr/>
          </p:nvSpPr>
          <p:spPr>
            <a:xfrm>
              <a:off x="10248942" y="36804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id="{42F3F6E2-DAE5-4517-933D-976C51791856}"/>
                </a:ext>
              </a:extLst>
            </p:cNvPr>
            <p:cNvSpPr/>
            <p:nvPr/>
          </p:nvSpPr>
          <p:spPr>
            <a:xfrm>
              <a:off x="10248203" y="3675991"/>
              <a:ext cx="3690" cy="3690"/>
            </a:xfrm>
            <a:custGeom>
              <a:avLst/>
              <a:gdLst>
                <a:gd name="connsiteX0" fmla="*/ 0 w 3690"/>
                <a:gd name="connsiteY0" fmla="*/ 3690 h 3690"/>
                <a:gd name="connsiteX1" fmla="*/ 3690 w 3690"/>
                <a:gd name="connsiteY1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3690">
                  <a:moveTo>
                    <a:pt x="0" y="3690"/>
                  </a:moveTo>
                  <a:lnTo>
                    <a:pt x="369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id="{F6AD1E66-70E0-4DA9-BD62-A0640044AD84}"/>
                </a:ext>
              </a:extLst>
            </p:cNvPr>
            <p:cNvSpPr/>
            <p:nvPr/>
          </p:nvSpPr>
          <p:spPr>
            <a:xfrm>
              <a:off x="10247465" y="3674515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id="{7C2EC151-DC8D-43A7-AC67-30326E07AE07}"/>
                </a:ext>
              </a:extLst>
            </p:cNvPr>
            <p:cNvSpPr/>
            <p:nvPr/>
          </p:nvSpPr>
          <p:spPr>
            <a:xfrm>
              <a:off x="10246728" y="3673778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id="{CC2E3750-7463-45B8-A81F-C5617D63BA94}"/>
                </a:ext>
              </a:extLst>
            </p:cNvPr>
            <p:cNvSpPr/>
            <p:nvPr/>
          </p:nvSpPr>
          <p:spPr>
            <a:xfrm>
              <a:off x="10245251" y="3673039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id="{DDA96745-FFBD-4F7B-B9F0-BB439E2189CF}"/>
                </a:ext>
              </a:extLst>
            </p:cNvPr>
            <p:cNvSpPr/>
            <p:nvPr/>
          </p:nvSpPr>
          <p:spPr>
            <a:xfrm>
              <a:off x="10244513" y="3672302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id="{E92D9DE7-0AB2-46F6-AAA7-97084C28557D}"/>
                </a:ext>
              </a:extLst>
            </p:cNvPr>
            <p:cNvSpPr/>
            <p:nvPr/>
          </p:nvSpPr>
          <p:spPr>
            <a:xfrm>
              <a:off x="10241561" y="36649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id="{2D7E6347-76CA-4EF4-AC86-DD16716AE910}"/>
                </a:ext>
              </a:extLst>
            </p:cNvPr>
            <p:cNvSpPr/>
            <p:nvPr/>
          </p:nvSpPr>
          <p:spPr>
            <a:xfrm>
              <a:off x="10237134" y="36656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id="{66206A71-413C-4D38-A06E-EC0D3A14A2FB}"/>
                </a:ext>
              </a:extLst>
            </p:cNvPr>
            <p:cNvSpPr/>
            <p:nvPr/>
          </p:nvSpPr>
          <p:spPr>
            <a:xfrm>
              <a:off x="10232705" y="36663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id="{9557DEA2-40C5-4E90-871C-B1A4ED7BBF5D}"/>
                </a:ext>
              </a:extLst>
            </p:cNvPr>
            <p:cNvSpPr/>
            <p:nvPr/>
          </p:nvSpPr>
          <p:spPr>
            <a:xfrm>
              <a:off x="10229015" y="36693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id="{EE543369-3E05-456E-980D-61201D9AE9B9}"/>
                </a:ext>
              </a:extLst>
            </p:cNvPr>
            <p:cNvSpPr/>
            <p:nvPr/>
          </p:nvSpPr>
          <p:spPr>
            <a:xfrm>
              <a:off x="10225326" y="36723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id="{A87A0737-FDA3-4CA8-9165-46804E78FF39}"/>
                </a:ext>
              </a:extLst>
            </p:cNvPr>
            <p:cNvSpPr/>
            <p:nvPr/>
          </p:nvSpPr>
          <p:spPr>
            <a:xfrm>
              <a:off x="10223111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id="{173500FF-8D6A-4911-9D23-284A3BF7A20F}"/>
                </a:ext>
              </a:extLst>
            </p:cNvPr>
            <p:cNvSpPr/>
            <p:nvPr/>
          </p:nvSpPr>
          <p:spPr>
            <a:xfrm>
              <a:off x="10220897" y="36796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id="{F7081B6E-C6E0-457F-BD86-35F7C89704EF}"/>
                </a:ext>
              </a:extLst>
            </p:cNvPr>
            <p:cNvSpPr/>
            <p:nvPr/>
          </p:nvSpPr>
          <p:spPr>
            <a:xfrm>
              <a:off x="10220159" y="36841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id="{CCE6D7B9-7BFF-47C4-A9E3-F8C4AC9EBB26}"/>
                </a:ext>
              </a:extLst>
            </p:cNvPr>
            <p:cNvSpPr/>
            <p:nvPr/>
          </p:nvSpPr>
          <p:spPr>
            <a:xfrm>
              <a:off x="10220159" y="36885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id="{0B6AE6A9-7C46-4BEB-A1E8-B6A8A9D0997D}"/>
                </a:ext>
              </a:extLst>
            </p:cNvPr>
            <p:cNvSpPr/>
            <p:nvPr/>
          </p:nvSpPr>
          <p:spPr>
            <a:xfrm>
              <a:off x="10220897" y="36937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id="{0D89CE12-796A-4020-A146-25894C2845EE}"/>
                </a:ext>
              </a:extLst>
            </p:cNvPr>
            <p:cNvSpPr/>
            <p:nvPr/>
          </p:nvSpPr>
          <p:spPr>
            <a:xfrm>
              <a:off x="10260749" y="36973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id="{7488A9C9-812B-4458-BFA6-88054EB642FE}"/>
                </a:ext>
              </a:extLst>
            </p:cNvPr>
            <p:cNvSpPr/>
            <p:nvPr/>
          </p:nvSpPr>
          <p:spPr>
            <a:xfrm>
              <a:off x="10262226" y="36937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id="{32AD47DB-0EE7-4CCC-B74D-1F33BDDD3E67}"/>
                </a:ext>
              </a:extLst>
            </p:cNvPr>
            <p:cNvSpPr/>
            <p:nvPr/>
          </p:nvSpPr>
          <p:spPr>
            <a:xfrm>
              <a:off x="10263701" y="36892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id="{A04EF55C-4001-4833-AB13-F3647E169C35}"/>
                </a:ext>
              </a:extLst>
            </p:cNvPr>
            <p:cNvSpPr/>
            <p:nvPr/>
          </p:nvSpPr>
          <p:spPr>
            <a:xfrm>
              <a:off x="10263701" y="36848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id="{F499FF21-0949-499E-921C-D86378A06869}"/>
                </a:ext>
              </a:extLst>
            </p:cNvPr>
            <p:cNvSpPr/>
            <p:nvPr/>
          </p:nvSpPr>
          <p:spPr>
            <a:xfrm>
              <a:off x="10262226" y="36796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id="{5B7E898F-62CB-4C82-8D38-0102EE36A34E}"/>
                </a:ext>
              </a:extLst>
            </p:cNvPr>
            <p:cNvSpPr/>
            <p:nvPr/>
          </p:nvSpPr>
          <p:spPr>
            <a:xfrm>
              <a:off x="10260749" y="3675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id="{62F3298A-A1F8-473A-932E-88BB98CF5739}"/>
                </a:ext>
              </a:extLst>
            </p:cNvPr>
            <p:cNvSpPr/>
            <p:nvPr/>
          </p:nvSpPr>
          <p:spPr>
            <a:xfrm>
              <a:off x="10257797" y="36723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id="{BCAD7F13-6F46-486A-8C6B-D771146568A9}"/>
                </a:ext>
              </a:extLst>
            </p:cNvPr>
            <p:cNvSpPr/>
            <p:nvPr/>
          </p:nvSpPr>
          <p:spPr>
            <a:xfrm>
              <a:off x="10254845" y="36693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id="{65BCC104-7893-4C60-93CE-4A666B1F7599}"/>
                </a:ext>
              </a:extLst>
            </p:cNvPr>
            <p:cNvSpPr/>
            <p:nvPr/>
          </p:nvSpPr>
          <p:spPr>
            <a:xfrm>
              <a:off x="10250417" y="3662708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id="{F7AA57E6-6F89-4A45-A462-6CB0A9207D02}"/>
                </a:ext>
              </a:extLst>
            </p:cNvPr>
            <p:cNvSpPr/>
            <p:nvPr/>
          </p:nvSpPr>
          <p:spPr>
            <a:xfrm>
              <a:off x="10245990" y="36656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id="{B3A5EF12-DAB3-44C5-BE8A-389199CC35C1}"/>
                </a:ext>
              </a:extLst>
            </p:cNvPr>
            <p:cNvSpPr/>
            <p:nvPr/>
          </p:nvSpPr>
          <p:spPr>
            <a:xfrm>
              <a:off x="10237872" y="3691489"/>
              <a:ext cx="9593" cy="73800"/>
            </a:xfrm>
            <a:custGeom>
              <a:avLst/>
              <a:gdLst>
                <a:gd name="connsiteX0" fmla="*/ 9594 w 9593"/>
                <a:gd name="connsiteY0" fmla="*/ 0 h 73800"/>
                <a:gd name="connsiteX1" fmla="*/ 0 w 9593"/>
                <a:gd name="connsiteY1" fmla="*/ 0 h 73800"/>
                <a:gd name="connsiteX2" fmla="*/ 0 w 9593"/>
                <a:gd name="connsiteY2" fmla="*/ 0 h 73800"/>
                <a:gd name="connsiteX3" fmla="*/ 6642 w 959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3" h="73800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id="{469D8656-70BB-42CD-9CE0-B56457405739}"/>
                </a:ext>
              </a:extLst>
            </p:cNvPr>
            <p:cNvSpPr/>
            <p:nvPr/>
          </p:nvSpPr>
          <p:spPr>
            <a:xfrm>
              <a:off x="10241561" y="3692965"/>
              <a:ext cx="9594" cy="73800"/>
            </a:xfrm>
            <a:custGeom>
              <a:avLst/>
              <a:gdLst>
                <a:gd name="connsiteX0" fmla="*/ 0 w 9594"/>
                <a:gd name="connsiteY0" fmla="*/ 0 h 73800"/>
                <a:gd name="connsiteX1" fmla="*/ 0 w 9594"/>
                <a:gd name="connsiteY1" fmla="*/ 0 h 73800"/>
                <a:gd name="connsiteX2" fmla="*/ 0 w 9594"/>
                <a:gd name="connsiteY2" fmla="*/ 0 h 73800"/>
                <a:gd name="connsiteX3" fmla="*/ 9594 w 9594"/>
                <a:gd name="connsiteY3" fmla="*/ 0 h 73800"/>
                <a:gd name="connsiteX4" fmla="*/ 9594 w 9594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id="{A924EB00-4C1E-41B3-8BD8-1FF6632F30DD}"/>
                </a:ext>
              </a:extLst>
            </p:cNvPr>
            <p:cNvSpPr/>
            <p:nvPr/>
          </p:nvSpPr>
          <p:spPr>
            <a:xfrm>
              <a:off x="10228278" y="3684110"/>
              <a:ext cx="9721" cy="5903"/>
            </a:xfrm>
            <a:custGeom>
              <a:avLst/>
              <a:gdLst>
                <a:gd name="connsiteX0" fmla="*/ 9594 w 9721"/>
                <a:gd name="connsiteY0" fmla="*/ 5904 h 5903"/>
                <a:gd name="connsiteX1" fmla="*/ 9594 w 9721"/>
                <a:gd name="connsiteY1" fmla="*/ 0 h 5903"/>
                <a:gd name="connsiteX2" fmla="*/ 9594 w 9721"/>
                <a:gd name="connsiteY2" fmla="*/ 0 h 5903"/>
                <a:gd name="connsiteX3" fmla="*/ 9594 w 9721"/>
                <a:gd name="connsiteY3" fmla="*/ 0 h 5903"/>
                <a:gd name="connsiteX4" fmla="*/ 9594 w 9721"/>
                <a:gd name="connsiteY4" fmla="*/ 0 h 5903"/>
                <a:gd name="connsiteX5" fmla="*/ 9594 w 9721"/>
                <a:gd name="connsiteY5" fmla="*/ 0 h 5903"/>
                <a:gd name="connsiteX6" fmla="*/ 9594 w 9721"/>
                <a:gd name="connsiteY6" fmla="*/ 0 h 5903"/>
                <a:gd name="connsiteX7" fmla="*/ 9594 w 9721"/>
                <a:gd name="connsiteY7" fmla="*/ 0 h 5903"/>
                <a:gd name="connsiteX8" fmla="*/ 9594 w 9721"/>
                <a:gd name="connsiteY8" fmla="*/ 0 h 5903"/>
                <a:gd name="connsiteX9" fmla="*/ 9594 w 9721"/>
                <a:gd name="connsiteY9" fmla="*/ 3690 h 5903"/>
                <a:gd name="connsiteX10" fmla="*/ 9594 w 9721"/>
                <a:gd name="connsiteY10" fmla="*/ 3690 h 5903"/>
                <a:gd name="connsiteX11" fmla="*/ 0 w 9721"/>
                <a:gd name="connsiteY11" fmla="*/ 3690 h 5903"/>
                <a:gd name="connsiteX12" fmla="*/ 0 w 9721"/>
                <a:gd name="connsiteY12" fmla="*/ 369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21" h="5903">
                  <a:moveTo>
                    <a:pt x="9594" y="5904"/>
                  </a:moveTo>
                  <a:cubicBezTo>
                    <a:pt x="9063" y="3972"/>
                    <a:pt x="9063" y="1932"/>
                    <a:pt x="9594" y="0"/>
                  </a:cubicBez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764" y="1224"/>
                    <a:pt x="9764" y="2466"/>
                    <a:pt x="9594" y="3690"/>
                  </a:cubicBezTo>
                  <a:lnTo>
                    <a:pt x="9594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E6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id="{C5E1BD02-69F0-4F53-82D9-70D40999A7C0}"/>
                </a:ext>
              </a:extLst>
            </p:cNvPr>
            <p:cNvSpPr/>
            <p:nvPr/>
          </p:nvSpPr>
          <p:spPr>
            <a:xfrm>
              <a:off x="10237589" y="3687061"/>
              <a:ext cx="9398" cy="5166"/>
            </a:xfrm>
            <a:custGeom>
              <a:avLst/>
              <a:gdLst>
                <a:gd name="connsiteX0" fmla="*/ 282 w 9398"/>
                <a:gd name="connsiteY0" fmla="*/ 4428 h 5166"/>
                <a:gd name="connsiteX1" fmla="*/ 282 w 9398"/>
                <a:gd name="connsiteY1" fmla="*/ 4428 h 5166"/>
                <a:gd name="connsiteX2" fmla="*/ 282 w 9398"/>
                <a:gd name="connsiteY2" fmla="*/ 4428 h 5166"/>
                <a:gd name="connsiteX3" fmla="*/ 282 w 9398"/>
                <a:gd name="connsiteY3" fmla="*/ 4428 h 5166"/>
                <a:gd name="connsiteX4" fmla="*/ 282 w 9398"/>
                <a:gd name="connsiteY4" fmla="*/ 738 h 5166"/>
                <a:gd name="connsiteX5" fmla="*/ 282 w 9398"/>
                <a:gd name="connsiteY5" fmla="*/ 738 h 5166"/>
                <a:gd name="connsiteX6" fmla="*/ 282 w 9398"/>
                <a:gd name="connsiteY6" fmla="*/ 738 h 5166"/>
                <a:gd name="connsiteX7" fmla="*/ 282 w 9398"/>
                <a:gd name="connsiteY7" fmla="*/ 738 h 5166"/>
                <a:gd name="connsiteX8" fmla="*/ 282 w 9398"/>
                <a:gd name="connsiteY8" fmla="*/ 738 h 5166"/>
                <a:gd name="connsiteX9" fmla="*/ 282 w 9398"/>
                <a:gd name="connsiteY9" fmla="*/ 738 h 5166"/>
                <a:gd name="connsiteX10" fmla="*/ 282 w 9398"/>
                <a:gd name="connsiteY10" fmla="*/ 5166 h 5166"/>
                <a:gd name="connsiteX11" fmla="*/ 282 w 9398"/>
                <a:gd name="connsiteY11" fmla="*/ 5166 h 5166"/>
                <a:gd name="connsiteX12" fmla="*/ 282 w 9398"/>
                <a:gd name="connsiteY12" fmla="*/ 5166 h 5166"/>
                <a:gd name="connsiteX13" fmla="*/ 9138 w 9398"/>
                <a:gd name="connsiteY13" fmla="*/ 4428 h 5166"/>
                <a:gd name="connsiteX14" fmla="*/ 9138 w 9398"/>
                <a:gd name="connsiteY14" fmla="*/ 0 h 5166"/>
                <a:gd name="connsiteX15" fmla="*/ 9138 w 9398"/>
                <a:gd name="connsiteY15" fmla="*/ 0 h 5166"/>
                <a:gd name="connsiteX16" fmla="*/ 3972 w 9398"/>
                <a:gd name="connsiteY16" fmla="*/ 0 h 5166"/>
                <a:gd name="connsiteX17" fmla="*/ 3972 w 9398"/>
                <a:gd name="connsiteY17" fmla="*/ 0 h 5166"/>
                <a:gd name="connsiteX18" fmla="*/ 3972 w 9398"/>
                <a:gd name="connsiteY18" fmla="*/ 0 h 5166"/>
                <a:gd name="connsiteX19" fmla="*/ 3972 w 9398"/>
                <a:gd name="connsiteY19" fmla="*/ 0 h 5166"/>
                <a:gd name="connsiteX20" fmla="*/ 3972 w 9398"/>
                <a:gd name="connsiteY20" fmla="*/ 0 h 5166"/>
                <a:gd name="connsiteX21" fmla="*/ 9138 w 9398"/>
                <a:gd name="connsiteY21" fmla="*/ 0 h 5166"/>
                <a:gd name="connsiteX22" fmla="*/ 9138 w 9398"/>
                <a:gd name="connsiteY22" fmla="*/ 0 h 5166"/>
                <a:gd name="connsiteX23" fmla="*/ 9138 w 9398"/>
                <a:gd name="connsiteY23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398" h="5166">
                  <a:moveTo>
                    <a:pt x="282" y="4428"/>
                  </a:moveTo>
                  <a:lnTo>
                    <a:pt x="282" y="4428"/>
                  </a:lnTo>
                  <a:lnTo>
                    <a:pt x="282" y="4428"/>
                  </a:lnTo>
                  <a:lnTo>
                    <a:pt x="282" y="4428"/>
                  </a:lnTo>
                  <a:cubicBezTo>
                    <a:pt x="-28" y="3218"/>
                    <a:pt x="-28" y="1948"/>
                    <a:pt x="282" y="738"/>
                  </a:cubicBezTo>
                  <a:lnTo>
                    <a:pt x="282" y="738"/>
                  </a:lnTo>
                  <a:lnTo>
                    <a:pt x="282" y="738"/>
                  </a:lnTo>
                  <a:lnTo>
                    <a:pt x="282" y="738"/>
                  </a:lnTo>
                  <a:lnTo>
                    <a:pt x="282" y="738"/>
                  </a:lnTo>
                  <a:lnTo>
                    <a:pt x="282" y="738"/>
                  </a:lnTo>
                  <a:cubicBezTo>
                    <a:pt x="-94" y="2190"/>
                    <a:pt x="-94" y="3714"/>
                    <a:pt x="282" y="5166"/>
                  </a:cubicBezTo>
                  <a:lnTo>
                    <a:pt x="282" y="5166"/>
                  </a:lnTo>
                  <a:lnTo>
                    <a:pt x="282" y="5166"/>
                  </a:lnTo>
                  <a:close/>
                  <a:moveTo>
                    <a:pt x="9138" y="4428"/>
                  </a:moveTo>
                  <a:cubicBezTo>
                    <a:pt x="9485" y="2972"/>
                    <a:pt x="9485" y="1456"/>
                    <a:pt x="9138" y="0"/>
                  </a:cubicBezTo>
                  <a:lnTo>
                    <a:pt x="9138" y="0"/>
                  </a:lnTo>
                  <a:cubicBezTo>
                    <a:pt x="9138" y="0"/>
                    <a:pt x="4710" y="0"/>
                    <a:pt x="3972" y="0"/>
                  </a:cubicBezTo>
                  <a:lnTo>
                    <a:pt x="3972" y="0"/>
                  </a:lnTo>
                  <a:lnTo>
                    <a:pt x="3972" y="0"/>
                  </a:lnTo>
                  <a:lnTo>
                    <a:pt x="3972" y="0"/>
                  </a:lnTo>
                  <a:lnTo>
                    <a:pt x="3972" y="0"/>
                  </a:lnTo>
                  <a:cubicBezTo>
                    <a:pt x="3972" y="0"/>
                    <a:pt x="3972" y="0"/>
                    <a:pt x="9138" y="0"/>
                  </a:cubicBezTo>
                  <a:lnTo>
                    <a:pt x="9138" y="0"/>
                  </a:lnTo>
                  <a:cubicBezTo>
                    <a:pt x="9433" y="1461"/>
                    <a:pt x="9433" y="2967"/>
                    <a:pt x="9138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id="{30EF071B-05F2-45A9-8A9B-68674F280155}"/>
                </a:ext>
              </a:extLst>
            </p:cNvPr>
            <p:cNvSpPr/>
            <p:nvPr/>
          </p:nvSpPr>
          <p:spPr>
            <a:xfrm>
              <a:off x="10237872" y="36900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id="{413759B4-5976-4A06-9F4D-D47B1981455D}"/>
                </a:ext>
              </a:extLst>
            </p:cNvPr>
            <p:cNvSpPr/>
            <p:nvPr/>
          </p:nvSpPr>
          <p:spPr>
            <a:xfrm>
              <a:off x="10241561" y="3690752"/>
              <a:ext cx="276" cy="22139"/>
            </a:xfrm>
            <a:custGeom>
              <a:avLst/>
              <a:gdLst>
                <a:gd name="connsiteX0" fmla="*/ 0 w 276"/>
                <a:gd name="connsiteY0" fmla="*/ 11808 h 22139"/>
                <a:gd name="connsiteX1" fmla="*/ 0 w 276"/>
                <a:gd name="connsiteY1" fmla="*/ 0 h 22139"/>
                <a:gd name="connsiteX2" fmla="*/ 0 w 276"/>
                <a:gd name="connsiteY2" fmla="*/ 0 h 22139"/>
                <a:gd name="connsiteX3" fmla="*/ 0 w 276"/>
                <a:gd name="connsiteY3" fmla="*/ 11808 h 22139"/>
                <a:gd name="connsiteX4" fmla="*/ 0 w 276"/>
                <a:gd name="connsiteY4" fmla="*/ 22140 h 22139"/>
                <a:gd name="connsiteX5" fmla="*/ 0 w 276"/>
                <a:gd name="connsiteY5" fmla="*/ 11808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" h="22139">
                  <a:moveTo>
                    <a:pt x="0" y="1180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1808"/>
                  </a:lnTo>
                  <a:cubicBezTo>
                    <a:pt x="369" y="15242"/>
                    <a:pt x="369" y="18706"/>
                    <a:pt x="0" y="22140"/>
                  </a:cubicBezTo>
                  <a:cubicBezTo>
                    <a:pt x="0" y="22140"/>
                    <a:pt x="0" y="22140"/>
                    <a:pt x="0" y="11808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id="{8FB7E831-AA80-45C0-9E15-1532A45E499D}"/>
                </a:ext>
              </a:extLst>
            </p:cNvPr>
            <p:cNvSpPr/>
            <p:nvPr/>
          </p:nvSpPr>
          <p:spPr>
            <a:xfrm>
              <a:off x="10242299" y="3702560"/>
              <a:ext cx="321" cy="12546"/>
            </a:xfrm>
            <a:custGeom>
              <a:avLst/>
              <a:gdLst>
                <a:gd name="connsiteX0" fmla="*/ 0 w 321"/>
                <a:gd name="connsiteY0" fmla="*/ 12546 h 12546"/>
                <a:gd name="connsiteX1" fmla="*/ 0 w 321"/>
                <a:gd name="connsiteY1" fmla="*/ 12546 h 12546"/>
                <a:gd name="connsiteX2" fmla="*/ 0 w 321"/>
                <a:gd name="connsiteY2" fmla="*/ 8118 h 12546"/>
                <a:gd name="connsiteX3" fmla="*/ 0 w 321"/>
                <a:gd name="connsiteY3" fmla="*/ 12546 h 12546"/>
                <a:gd name="connsiteX4" fmla="*/ 0 w 321"/>
                <a:gd name="connsiteY4" fmla="*/ 12546 h 12546"/>
                <a:gd name="connsiteX5" fmla="*/ 0 w 321"/>
                <a:gd name="connsiteY5" fmla="*/ 2214 h 12546"/>
                <a:gd name="connsiteX6" fmla="*/ 0 w 321"/>
                <a:gd name="connsiteY6" fmla="*/ 0 h 12546"/>
                <a:gd name="connsiteX7" fmla="*/ 0 w 321"/>
                <a:gd name="connsiteY7" fmla="*/ 1033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" h="12546">
                  <a:moveTo>
                    <a:pt x="0" y="12546"/>
                  </a:moveTo>
                  <a:lnTo>
                    <a:pt x="0" y="12546"/>
                  </a:lnTo>
                  <a:cubicBezTo>
                    <a:pt x="0" y="12546"/>
                    <a:pt x="0" y="12546"/>
                    <a:pt x="0" y="8118"/>
                  </a:cubicBezTo>
                  <a:lnTo>
                    <a:pt x="0" y="12546"/>
                  </a:lnTo>
                  <a:lnTo>
                    <a:pt x="0" y="12546"/>
                  </a:lnTo>
                  <a:cubicBezTo>
                    <a:pt x="428" y="9115"/>
                    <a:pt x="428" y="5645"/>
                    <a:pt x="0" y="2214"/>
                  </a:cubicBezTo>
                  <a:lnTo>
                    <a:pt x="0" y="0"/>
                  </a:lnTo>
                  <a:cubicBezTo>
                    <a:pt x="0" y="0"/>
                    <a:pt x="0" y="9594"/>
                    <a:pt x="0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id="{672113C8-7A04-4339-8072-DBBC222B8CA8}"/>
                </a:ext>
              </a:extLst>
            </p:cNvPr>
            <p:cNvSpPr/>
            <p:nvPr/>
          </p:nvSpPr>
          <p:spPr>
            <a:xfrm>
              <a:off x="10165547" y="3636139"/>
              <a:ext cx="152028" cy="119555"/>
            </a:xfrm>
            <a:custGeom>
              <a:avLst/>
              <a:gdLst>
                <a:gd name="connsiteX0" fmla="*/ 147600 w 152028"/>
                <a:gd name="connsiteY0" fmla="*/ 119556 h 119555"/>
                <a:gd name="connsiteX1" fmla="*/ 4428 w 152028"/>
                <a:gd name="connsiteY1" fmla="*/ 119556 h 119555"/>
                <a:gd name="connsiteX2" fmla="*/ 78228 w 152028"/>
                <a:gd name="connsiteY2" fmla="*/ 0 h 119555"/>
                <a:gd name="connsiteX3" fmla="*/ 152028 w 152028"/>
                <a:gd name="connsiteY3" fmla="*/ 119556 h 119555"/>
                <a:gd name="connsiteX4" fmla="*/ 73800 w 152028"/>
                <a:gd name="connsiteY4" fmla="*/ 0 h 119555"/>
                <a:gd name="connsiteX5" fmla="*/ 0 w 152028"/>
                <a:gd name="connsiteY5" fmla="*/ 119556 h 119555"/>
                <a:gd name="connsiteX6" fmla="*/ 141696 w 152028"/>
                <a:gd name="connsiteY6" fmla="*/ 119556 h 119555"/>
                <a:gd name="connsiteX7" fmla="*/ 67896 w 152028"/>
                <a:gd name="connsiteY7" fmla="*/ 0 h 1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028" h="119555">
                  <a:moveTo>
                    <a:pt x="147600" y="119556"/>
                  </a:moveTo>
                  <a:lnTo>
                    <a:pt x="4428" y="119556"/>
                  </a:lnTo>
                  <a:lnTo>
                    <a:pt x="78228" y="0"/>
                  </a:lnTo>
                  <a:lnTo>
                    <a:pt x="152028" y="119556"/>
                  </a:lnTo>
                  <a:close/>
                  <a:moveTo>
                    <a:pt x="73800" y="0"/>
                  </a:moveTo>
                  <a:lnTo>
                    <a:pt x="0" y="119556"/>
                  </a:lnTo>
                  <a:lnTo>
                    <a:pt x="141696" y="119556"/>
                  </a:lnTo>
                  <a:lnTo>
                    <a:pt x="6789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id="{12EEDB82-BA51-4B76-86CB-AB8654B0514C}"/>
                </a:ext>
              </a:extLst>
            </p:cNvPr>
            <p:cNvSpPr/>
            <p:nvPr/>
          </p:nvSpPr>
          <p:spPr>
            <a:xfrm>
              <a:off x="10210565" y="37077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id="{F4AD5310-A14A-4D25-8480-C934EA0AD43C}"/>
                </a:ext>
              </a:extLst>
            </p:cNvPr>
            <p:cNvSpPr/>
            <p:nvPr/>
          </p:nvSpPr>
          <p:spPr>
            <a:xfrm>
              <a:off x="10181045" y="3711647"/>
              <a:ext cx="62730" cy="17480"/>
            </a:xfrm>
            <a:custGeom>
              <a:avLst/>
              <a:gdLst>
                <a:gd name="connsiteX0" fmla="*/ 5166 w 62730"/>
                <a:gd name="connsiteY0" fmla="*/ 17480 h 17480"/>
                <a:gd name="connsiteX1" fmla="*/ 5166 w 62730"/>
                <a:gd name="connsiteY1" fmla="*/ 17480 h 17480"/>
                <a:gd name="connsiteX2" fmla="*/ 5166 w 62730"/>
                <a:gd name="connsiteY2" fmla="*/ 17480 h 17480"/>
                <a:gd name="connsiteX3" fmla="*/ 5166 w 62730"/>
                <a:gd name="connsiteY3" fmla="*/ 17480 h 17480"/>
                <a:gd name="connsiteX4" fmla="*/ 11808 w 62730"/>
                <a:gd name="connsiteY4" fmla="*/ 10838 h 17480"/>
                <a:gd name="connsiteX5" fmla="*/ 22878 w 62730"/>
                <a:gd name="connsiteY5" fmla="*/ 506 h 17480"/>
                <a:gd name="connsiteX6" fmla="*/ 28782 w 62730"/>
                <a:gd name="connsiteY6" fmla="*/ 506 h 17480"/>
                <a:gd name="connsiteX7" fmla="*/ 28782 w 62730"/>
                <a:gd name="connsiteY7" fmla="*/ 506 h 17480"/>
                <a:gd name="connsiteX8" fmla="*/ 36162 w 62730"/>
                <a:gd name="connsiteY8" fmla="*/ 506 h 17480"/>
                <a:gd name="connsiteX9" fmla="*/ 42066 w 62730"/>
                <a:gd name="connsiteY9" fmla="*/ 5672 h 17480"/>
                <a:gd name="connsiteX10" fmla="*/ 42066 w 62730"/>
                <a:gd name="connsiteY10" fmla="*/ 5672 h 17480"/>
                <a:gd name="connsiteX11" fmla="*/ 42066 w 62730"/>
                <a:gd name="connsiteY11" fmla="*/ 5672 h 17480"/>
                <a:gd name="connsiteX12" fmla="*/ 46494 w 62730"/>
                <a:gd name="connsiteY12" fmla="*/ 5672 h 17480"/>
                <a:gd name="connsiteX13" fmla="*/ 52398 w 62730"/>
                <a:gd name="connsiteY13" fmla="*/ 11576 h 17480"/>
                <a:gd name="connsiteX14" fmla="*/ 52398 w 62730"/>
                <a:gd name="connsiteY14" fmla="*/ 11576 h 17480"/>
                <a:gd name="connsiteX15" fmla="*/ 57564 w 62730"/>
                <a:gd name="connsiteY15" fmla="*/ 11576 h 17480"/>
                <a:gd name="connsiteX16" fmla="*/ 62730 w 62730"/>
                <a:gd name="connsiteY16" fmla="*/ 15266 h 17480"/>
                <a:gd name="connsiteX17" fmla="*/ 9594 w 62730"/>
                <a:gd name="connsiteY17" fmla="*/ 15266 h 17480"/>
                <a:gd name="connsiteX18" fmla="*/ 0 w 62730"/>
                <a:gd name="connsiteY18" fmla="*/ 15266 h 1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730" h="17480">
                  <a:moveTo>
                    <a:pt x="5166" y="17480"/>
                  </a:moveTo>
                  <a:lnTo>
                    <a:pt x="5166" y="17480"/>
                  </a:lnTo>
                  <a:lnTo>
                    <a:pt x="5166" y="17480"/>
                  </a:lnTo>
                  <a:lnTo>
                    <a:pt x="5166" y="17480"/>
                  </a:lnTo>
                  <a:lnTo>
                    <a:pt x="11808" y="10838"/>
                  </a:lnTo>
                  <a:cubicBezTo>
                    <a:pt x="14946" y="6847"/>
                    <a:pt x="18679" y="3362"/>
                    <a:pt x="22878" y="506"/>
                  </a:cubicBezTo>
                  <a:cubicBezTo>
                    <a:pt x="24789" y="-169"/>
                    <a:pt x="26871" y="-169"/>
                    <a:pt x="28782" y="506"/>
                  </a:cubicBezTo>
                  <a:lnTo>
                    <a:pt x="28782" y="506"/>
                  </a:lnTo>
                  <a:cubicBezTo>
                    <a:pt x="31210" y="1047"/>
                    <a:pt x="33734" y="1047"/>
                    <a:pt x="36162" y="506"/>
                  </a:cubicBezTo>
                  <a:cubicBezTo>
                    <a:pt x="36162" y="506"/>
                    <a:pt x="36162" y="506"/>
                    <a:pt x="42066" y="5672"/>
                  </a:cubicBezTo>
                  <a:lnTo>
                    <a:pt x="42066" y="5672"/>
                  </a:lnTo>
                  <a:lnTo>
                    <a:pt x="42066" y="5672"/>
                  </a:lnTo>
                  <a:lnTo>
                    <a:pt x="46494" y="5672"/>
                  </a:lnTo>
                  <a:cubicBezTo>
                    <a:pt x="48642" y="7450"/>
                    <a:pt x="50619" y="9427"/>
                    <a:pt x="52398" y="11576"/>
                  </a:cubicBezTo>
                  <a:lnTo>
                    <a:pt x="52398" y="11576"/>
                  </a:lnTo>
                  <a:lnTo>
                    <a:pt x="57564" y="11576"/>
                  </a:lnTo>
                  <a:lnTo>
                    <a:pt x="62730" y="15266"/>
                  </a:lnTo>
                  <a:cubicBezTo>
                    <a:pt x="45018" y="15266"/>
                    <a:pt x="28044" y="15266"/>
                    <a:pt x="9594" y="15266"/>
                  </a:cubicBezTo>
                  <a:lnTo>
                    <a:pt x="0" y="15266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id="{F4291EF8-2B60-499B-B416-B4B7CAC633C1}"/>
                </a:ext>
              </a:extLst>
            </p:cNvPr>
            <p:cNvSpPr/>
            <p:nvPr/>
          </p:nvSpPr>
          <p:spPr>
            <a:xfrm>
              <a:off x="10181045" y="3706987"/>
              <a:ext cx="84132" cy="30996"/>
            </a:xfrm>
            <a:custGeom>
              <a:avLst/>
              <a:gdLst>
                <a:gd name="connsiteX0" fmla="*/ 64206 w 84132"/>
                <a:gd name="connsiteY0" fmla="*/ 30996 h 30996"/>
                <a:gd name="connsiteX1" fmla="*/ 0 w 84132"/>
                <a:gd name="connsiteY1" fmla="*/ 30996 h 30996"/>
                <a:gd name="connsiteX2" fmla="*/ 5166 w 84132"/>
                <a:gd name="connsiteY2" fmla="*/ 22140 h 30996"/>
                <a:gd name="connsiteX3" fmla="*/ 5166 w 84132"/>
                <a:gd name="connsiteY3" fmla="*/ 22140 h 30996"/>
                <a:gd name="connsiteX4" fmla="*/ 5166 w 84132"/>
                <a:gd name="connsiteY4" fmla="*/ 22140 h 30996"/>
                <a:gd name="connsiteX5" fmla="*/ 5166 w 84132"/>
                <a:gd name="connsiteY5" fmla="*/ 22140 h 30996"/>
                <a:gd name="connsiteX6" fmla="*/ 5166 w 84132"/>
                <a:gd name="connsiteY6" fmla="*/ 22140 h 30996"/>
                <a:gd name="connsiteX7" fmla="*/ 12546 w 84132"/>
                <a:gd name="connsiteY7" fmla="*/ 15498 h 30996"/>
                <a:gd name="connsiteX8" fmla="*/ 23616 w 84132"/>
                <a:gd name="connsiteY8" fmla="*/ 5166 h 30996"/>
                <a:gd name="connsiteX9" fmla="*/ 29520 w 84132"/>
                <a:gd name="connsiteY9" fmla="*/ 5166 h 30996"/>
                <a:gd name="connsiteX10" fmla="*/ 29520 w 84132"/>
                <a:gd name="connsiteY10" fmla="*/ 5166 h 30996"/>
                <a:gd name="connsiteX11" fmla="*/ 36900 w 84132"/>
                <a:gd name="connsiteY11" fmla="*/ 5166 h 30996"/>
                <a:gd name="connsiteX12" fmla="*/ 41328 w 84132"/>
                <a:gd name="connsiteY12" fmla="*/ 5166 h 30996"/>
                <a:gd name="connsiteX13" fmla="*/ 41328 w 84132"/>
                <a:gd name="connsiteY13" fmla="*/ 5166 h 30996"/>
                <a:gd name="connsiteX14" fmla="*/ 45756 w 84132"/>
                <a:gd name="connsiteY14" fmla="*/ 5166 h 30996"/>
                <a:gd name="connsiteX15" fmla="*/ 45756 w 84132"/>
                <a:gd name="connsiteY15" fmla="*/ 5166 h 30996"/>
                <a:gd name="connsiteX16" fmla="*/ 45756 w 84132"/>
                <a:gd name="connsiteY16" fmla="*/ 5166 h 30996"/>
                <a:gd name="connsiteX17" fmla="*/ 51660 w 84132"/>
                <a:gd name="connsiteY17" fmla="*/ 11070 h 30996"/>
                <a:gd name="connsiteX18" fmla="*/ 51660 w 84132"/>
                <a:gd name="connsiteY18" fmla="*/ 11070 h 30996"/>
                <a:gd name="connsiteX19" fmla="*/ 56088 w 84132"/>
                <a:gd name="connsiteY19" fmla="*/ 11070 h 30996"/>
                <a:gd name="connsiteX20" fmla="*/ 59778 w 84132"/>
                <a:gd name="connsiteY20" fmla="*/ 11070 h 30996"/>
                <a:gd name="connsiteX21" fmla="*/ 59778 w 84132"/>
                <a:gd name="connsiteY21" fmla="*/ 11070 h 30996"/>
                <a:gd name="connsiteX22" fmla="*/ 32472 w 84132"/>
                <a:gd name="connsiteY22" fmla="*/ 0 h 30996"/>
                <a:gd name="connsiteX23" fmla="*/ 32472 w 84132"/>
                <a:gd name="connsiteY23" fmla="*/ 0 h 30996"/>
                <a:gd name="connsiteX24" fmla="*/ 20664 w 84132"/>
                <a:gd name="connsiteY24" fmla="*/ 9594 h 30996"/>
                <a:gd name="connsiteX25" fmla="*/ 14022 w 84132"/>
                <a:gd name="connsiteY25" fmla="*/ 16236 h 30996"/>
                <a:gd name="connsiteX26" fmla="*/ 14022 w 84132"/>
                <a:gd name="connsiteY26" fmla="*/ 16236 h 30996"/>
                <a:gd name="connsiteX27" fmla="*/ 14022 w 84132"/>
                <a:gd name="connsiteY27" fmla="*/ 16236 h 30996"/>
                <a:gd name="connsiteX28" fmla="*/ 14022 w 84132"/>
                <a:gd name="connsiteY28" fmla="*/ 16236 h 30996"/>
                <a:gd name="connsiteX29" fmla="*/ 14022 w 84132"/>
                <a:gd name="connsiteY29" fmla="*/ 16236 h 30996"/>
                <a:gd name="connsiteX30" fmla="*/ 8856 w 84132"/>
                <a:gd name="connsiteY30" fmla="*/ 25092 h 30996"/>
                <a:gd name="connsiteX31" fmla="*/ 31734 w 84132"/>
                <a:gd name="connsiteY31" fmla="*/ 25092 h 30996"/>
                <a:gd name="connsiteX32" fmla="*/ 58302 w 84132"/>
                <a:gd name="connsiteY32" fmla="*/ 25092 h 30996"/>
                <a:gd name="connsiteX33" fmla="*/ 84132 w 84132"/>
                <a:gd name="connsiteY33" fmla="*/ 25092 h 30996"/>
                <a:gd name="connsiteX34" fmla="*/ 80442 w 84132"/>
                <a:gd name="connsiteY34" fmla="*/ 25092 h 30996"/>
                <a:gd name="connsiteX35" fmla="*/ 76014 w 84132"/>
                <a:gd name="connsiteY35" fmla="*/ 21402 h 30996"/>
                <a:gd name="connsiteX36" fmla="*/ 76014 w 84132"/>
                <a:gd name="connsiteY36" fmla="*/ 21402 h 30996"/>
                <a:gd name="connsiteX37" fmla="*/ 76014 w 84132"/>
                <a:gd name="connsiteY37" fmla="*/ 21402 h 30996"/>
                <a:gd name="connsiteX38" fmla="*/ 70110 w 84132"/>
                <a:gd name="connsiteY38" fmla="*/ 15498 h 30996"/>
                <a:gd name="connsiteX39" fmla="*/ 70110 w 84132"/>
                <a:gd name="connsiteY39" fmla="*/ 15498 h 30996"/>
                <a:gd name="connsiteX40" fmla="*/ 70110 w 84132"/>
                <a:gd name="connsiteY40" fmla="*/ 15498 h 30996"/>
                <a:gd name="connsiteX41" fmla="*/ 65682 w 84132"/>
                <a:gd name="connsiteY41" fmla="*/ 15498 h 30996"/>
                <a:gd name="connsiteX42" fmla="*/ 65682 w 84132"/>
                <a:gd name="connsiteY42" fmla="*/ 15498 h 30996"/>
                <a:gd name="connsiteX43" fmla="*/ 58302 w 84132"/>
                <a:gd name="connsiteY43" fmla="*/ 15498 h 30996"/>
                <a:gd name="connsiteX44" fmla="*/ 53136 w 84132"/>
                <a:gd name="connsiteY44" fmla="*/ 15498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4132" h="30996">
                  <a:moveTo>
                    <a:pt x="64206" y="30996"/>
                  </a:moveTo>
                  <a:lnTo>
                    <a:pt x="0" y="30996"/>
                  </a:lnTo>
                  <a:lnTo>
                    <a:pt x="5166" y="22140"/>
                  </a:lnTo>
                  <a:lnTo>
                    <a:pt x="5166" y="22140"/>
                  </a:lnTo>
                  <a:lnTo>
                    <a:pt x="5166" y="22140"/>
                  </a:lnTo>
                  <a:lnTo>
                    <a:pt x="5166" y="22140"/>
                  </a:lnTo>
                  <a:lnTo>
                    <a:pt x="5166" y="22140"/>
                  </a:lnTo>
                  <a:cubicBezTo>
                    <a:pt x="8113" y="20535"/>
                    <a:pt x="10641" y="18260"/>
                    <a:pt x="12546" y="15498"/>
                  </a:cubicBezTo>
                  <a:cubicBezTo>
                    <a:pt x="15466" y="11311"/>
                    <a:pt x="19240" y="7790"/>
                    <a:pt x="23616" y="5166"/>
                  </a:cubicBezTo>
                  <a:lnTo>
                    <a:pt x="29520" y="5166"/>
                  </a:lnTo>
                  <a:lnTo>
                    <a:pt x="29520" y="5166"/>
                  </a:lnTo>
                  <a:lnTo>
                    <a:pt x="36900" y="5166"/>
                  </a:lnTo>
                  <a:cubicBezTo>
                    <a:pt x="36900" y="5166"/>
                    <a:pt x="36900" y="5166"/>
                    <a:pt x="41328" y="5166"/>
                  </a:cubicBezTo>
                  <a:lnTo>
                    <a:pt x="41328" y="5166"/>
                  </a:lnTo>
                  <a:lnTo>
                    <a:pt x="45756" y="5166"/>
                  </a:lnTo>
                  <a:lnTo>
                    <a:pt x="45756" y="5166"/>
                  </a:lnTo>
                  <a:lnTo>
                    <a:pt x="45756" y="5166"/>
                  </a:lnTo>
                  <a:cubicBezTo>
                    <a:pt x="48081" y="6742"/>
                    <a:pt x="50081" y="8745"/>
                    <a:pt x="51660" y="11070"/>
                  </a:cubicBezTo>
                  <a:lnTo>
                    <a:pt x="51660" y="11070"/>
                  </a:lnTo>
                  <a:lnTo>
                    <a:pt x="56088" y="11070"/>
                  </a:lnTo>
                  <a:lnTo>
                    <a:pt x="59778" y="11070"/>
                  </a:lnTo>
                  <a:lnTo>
                    <a:pt x="59778" y="11070"/>
                  </a:lnTo>
                  <a:close/>
                  <a:moveTo>
                    <a:pt x="32472" y="0"/>
                  </a:moveTo>
                  <a:cubicBezTo>
                    <a:pt x="32472" y="0"/>
                    <a:pt x="32472" y="0"/>
                    <a:pt x="32472" y="0"/>
                  </a:cubicBezTo>
                  <a:cubicBezTo>
                    <a:pt x="27889" y="2305"/>
                    <a:pt x="23860" y="5579"/>
                    <a:pt x="20664" y="9594"/>
                  </a:cubicBezTo>
                  <a:cubicBezTo>
                    <a:pt x="19033" y="12324"/>
                    <a:pt x="16753" y="14606"/>
                    <a:pt x="14022" y="16236"/>
                  </a:cubicBezTo>
                  <a:lnTo>
                    <a:pt x="14022" y="16236"/>
                  </a:lnTo>
                  <a:lnTo>
                    <a:pt x="14022" y="16236"/>
                  </a:lnTo>
                  <a:lnTo>
                    <a:pt x="14022" y="16236"/>
                  </a:lnTo>
                  <a:lnTo>
                    <a:pt x="14022" y="16236"/>
                  </a:lnTo>
                  <a:lnTo>
                    <a:pt x="8856" y="25092"/>
                  </a:lnTo>
                  <a:lnTo>
                    <a:pt x="31734" y="25092"/>
                  </a:lnTo>
                  <a:cubicBezTo>
                    <a:pt x="42804" y="25092"/>
                    <a:pt x="50184" y="25092"/>
                    <a:pt x="58302" y="25092"/>
                  </a:cubicBezTo>
                  <a:lnTo>
                    <a:pt x="84132" y="25092"/>
                  </a:lnTo>
                  <a:cubicBezTo>
                    <a:pt x="84132" y="25092"/>
                    <a:pt x="84132" y="25092"/>
                    <a:pt x="80442" y="25092"/>
                  </a:cubicBezTo>
                  <a:lnTo>
                    <a:pt x="76014" y="21402"/>
                  </a:lnTo>
                  <a:lnTo>
                    <a:pt x="76014" y="21402"/>
                  </a:lnTo>
                  <a:lnTo>
                    <a:pt x="76014" y="21402"/>
                  </a:lnTo>
                  <a:lnTo>
                    <a:pt x="70110" y="15498"/>
                  </a:lnTo>
                  <a:lnTo>
                    <a:pt x="70110" y="15498"/>
                  </a:lnTo>
                  <a:lnTo>
                    <a:pt x="70110" y="15498"/>
                  </a:lnTo>
                  <a:lnTo>
                    <a:pt x="65682" y="15498"/>
                  </a:lnTo>
                  <a:lnTo>
                    <a:pt x="65682" y="15498"/>
                  </a:lnTo>
                  <a:cubicBezTo>
                    <a:pt x="63269" y="16157"/>
                    <a:pt x="60715" y="16157"/>
                    <a:pt x="58302" y="15498"/>
                  </a:cubicBezTo>
                  <a:lnTo>
                    <a:pt x="53136" y="154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id="{BC398D11-2725-4157-9255-14CB234E1823}"/>
                </a:ext>
              </a:extLst>
            </p:cNvPr>
            <p:cNvSpPr/>
            <p:nvPr/>
          </p:nvSpPr>
          <p:spPr>
            <a:xfrm>
              <a:off x="10209828" y="37084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id="{9DAAA45F-9669-4EA5-91F2-3DD3767A9CF3}"/>
                </a:ext>
              </a:extLst>
            </p:cNvPr>
            <p:cNvSpPr/>
            <p:nvPr/>
          </p:nvSpPr>
          <p:spPr>
            <a:xfrm>
              <a:off x="10208351" y="37092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id="{1B56E261-2261-44C3-A417-14BDA06474B0}"/>
                </a:ext>
              </a:extLst>
            </p:cNvPr>
            <p:cNvSpPr/>
            <p:nvPr/>
          </p:nvSpPr>
          <p:spPr>
            <a:xfrm>
              <a:off x="10207613" y="37099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id="{FAE57E27-8D4E-4883-A142-5D221B4961B7}"/>
                </a:ext>
              </a:extLst>
            </p:cNvPr>
            <p:cNvSpPr/>
            <p:nvPr/>
          </p:nvSpPr>
          <p:spPr>
            <a:xfrm>
              <a:off x="10206138" y="37114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id="{C50B7B73-A35B-4EF5-B0CB-FF5559EBECCB}"/>
                </a:ext>
              </a:extLst>
            </p:cNvPr>
            <p:cNvSpPr/>
            <p:nvPr/>
          </p:nvSpPr>
          <p:spPr>
            <a:xfrm>
              <a:off x="10205399" y="37121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id="{E668177A-3745-4C40-94B5-0C307DE6CCA7}"/>
                </a:ext>
              </a:extLst>
            </p:cNvPr>
            <p:cNvSpPr/>
            <p:nvPr/>
          </p:nvSpPr>
          <p:spPr>
            <a:xfrm>
              <a:off x="10203924" y="37128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id="{F25E1F89-BD9A-4C57-9BD5-742DF6193052}"/>
                </a:ext>
              </a:extLst>
            </p:cNvPr>
            <p:cNvSpPr/>
            <p:nvPr/>
          </p:nvSpPr>
          <p:spPr>
            <a:xfrm>
              <a:off x="10202447" y="37143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id="{480FFCD9-76A2-4BA7-90D0-8145D16C22E3}"/>
                </a:ext>
              </a:extLst>
            </p:cNvPr>
            <p:cNvSpPr/>
            <p:nvPr/>
          </p:nvSpPr>
          <p:spPr>
            <a:xfrm>
              <a:off x="10202447" y="3715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id="{0997837D-4949-4820-95C9-9A407AEC90EC}"/>
                </a:ext>
              </a:extLst>
            </p:cNvPr>
            <p:cNvSpPr/>
            <p:nvPr/>
          </p:nvSpPr>
          <p:spPr>
            <a:xfrm>
              <a:off x="10200234" y="37180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id="{8ADCFF04-850E-4DAE-B1AC-B93F6E66EC98}"/>
                </a:ext>
              </a:extLst>
            </p:cNvPr>
            <p:cNvSpPr/>
            <p:nvPr/>
          </p:nvSpPr>
          <p:spPr>
            <a:xfrm>
              <a:off x="10181784" y="37379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B66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id="{7AC8301C-FD54-49F9-B14D-FF1230286C79}"/>
                </a:ext>
              </a:extLst>
            </p:cNvPr>
            <p:cNvSpPr/>
            <p:nvPr/>
          </p:nvSpPr>
          <p:spPr>
            <a:xfrm>
              <a:off x="10200972" y="37165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id="{ECE701D5-7F79-4AEA-A931-FE944870FA0D}"/>
                </a:ext>
              </a:extLst>
            </p:cNvPr>
            <p:cNvSpPr/>
            <p:nvPr/>
          </p:nvSpPr>
          <p:spPr>
            <a:xfrm>
              <a:off x="10196544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id="{1C2D663C-69F2-430B-8F86-87D1D40D1156}"/>
                </a:ext>
              </a:extLst>
            </p:cNvPr>
            <p:cNvSpPr/>
            <p:nvPr/>
          </p:nvSpPr>
          <p:spPr>
            <a:xfrm>
              <a:off x="10201709" y="37202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6" name="Freeform: Shape 4025">
              <a:extLst>
                <a:ext uri="{FF2B5EF4-FFF2-40B4-BE49-F238E27FC236}">
                  <a16:creationId xmlns:a16="http://schemas.microsoft.com/office/drawing/2014/main" id="{6934DBB0-4B0C-4C7E-8867-9B0B55A997E7}"/>
                </a:ext>
              </a:extLst>
            </p:cNvPr>
            <p:cNvSpPr/>
            <p:nvPr/>
          </p:nvSpPr>
          <p:spPr>
            <a:xfrm>
              <a:off x="10200972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id="{F730F8BE-62AE-41F1-AB3E-3123490D98A3}"/>
                </a:ext>
              </a:extLst>
            </p:cNvPr>
            <p:cNvSpPr/>
            <p:nvPr/>
          </p:nvSpPr>
          <p:spPr>
            <a:xfrm>
              <a:off x="10196544" y="37217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id="{12DB2167-4DAA-4E12-9C8B-BCC504775A99}"/>
                </a:ext>
              </a:extLst>
            </p:cNvPr>
            <p:cNvSpPr/>
            <p:nvPr/>
          </p:nvSpPr>
          <p:spPr>
            <a:xfrm>
              <a:off x="10196544" y="3723224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cubicBezTo>
                    <a:pt x="0" y="0"/>
                    <a:pt x="0" y="0"/>
                    <a:pt x="4428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id="{7ACA960F-3852-47D0-B4EF-03302C212C42}"/>
                </a:ext>
              </a:extLst>
            </p:cNvPr>
            <p:cNvSpPr/>
            <p:nvPr/>
          </p:nvSpPr>
          <p:spPr>
            <a:xfrm>
              <a:off x="10196544" y="37239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id="{943FC7C7-D72D-4B8A-B2F2-781F5BD96C99}"/>
                </a:ext>
              </a:extLst>
            </p:cNvPr>
            <p:cNvSpPr/>
            <p:nvPr/>
          </p:nvSpPr>
          <p:spPr>
            <a:xfrm>
              <a:off x="10196544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id="{6335E6F3-34FD-42E8-A79B-D01357D17F16}"/>
                </a:ext>
              </a:extLst>
            </p:cNvPr>
            <p:cNvSpPr/>
            <p:nvPr/>
          </p:nvSpPr>
          <p:spPr>
            <a:xfrm>
              <a:off x="10196544" y="37254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id="{5D9EAB81-A2DA-4690-8239-563F078BAE91}"/>
                </a:ext>
              </a:extLst>
            </p:cNvPr>
            <p:cNvSpPr/>
            <p:nvPr/>
          </p:nvSpPr>
          <p:spPr>
            <a:xfrm>
              <a:off x="10189901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id="{44A6C8EC-9139-4D39-936E-CF01558CA2C0}"/>
                </a:ext>
              </a:extLst>
            </p:cNvPr>
            <p:cNvSpPr/>
            <p:nvPr/>
          </p:nvSpPr>
          <p:spPr>
            <a:xfrm>
              <a:off x="10189163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id="{C8CAF011-369D-41AE-9531-2CD89F3F4C9E}"/>
                </a:ext>
              </a:extLst>
            </p:cNvPr>
            <p:cNvSpPr/>
            <p:nvPr/>
          </p:nvSpPr>
          <p:spPr>
            <a:xfrm>
              <a:off x="10187688" y="37283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id="{7FD44FDC-57D2-4341-BA94-3AC52D3AF1B2}"/>
                </a:ext>
              </a:extLst>
            </p:cNvPr>
            <p:cNvSpPr/>
            <p:nvPr/>
          </p:nvSpPr>
          <p:spPr>
            <a:xfrm>
              <a:off x="10186949" y="37291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id="{C698D40E-E79A-4353-A4F6-6ECB3DB5433F}"/>
                </a:ext>
              </a:extLst>
            </p:cNvPr>
            <p:cNvSpPr/>
            <p:nvPr/>
          </p:nvSpPr>
          <p:spPr>
            <a:xfrm>
              <a:off x="10185474" y="37298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id="{5CCC3F28-82C1-4681-8C9D-B5D6A16FEDA3}"/>
                </a:ext>
              </a:extLst>
            </p:cNvPr>
            <p:cNvSpPr/>
            <p:nvPr/>
          </p:nvSpPr>
          <p:spPr>
            <a:xfrm>
              <a:off x="10196544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B66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id="{8061B62F-446A-4B55-A265-A17AB0FDFDC2}"/>
                </a:ext>
              </a:extLst>
            </p:cNvPr>
            <p:cNvSpPr/>
            <p:nvPr/>
          </p:nvSpPr>
          <p:spPr>
            <a:xfrm>
              <a:off x="10183997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id="{8D55A111-57F3-4928-9F49-CAD68CD261AD}"/>
                </a:ext>
              </a:extLst>
            </p:cNvPr>
            <p:cNvSpPr/>
            <p:nvPr/>
          </p:nvSpPr>
          <p:spPr>
            <a:xfrm>
              <a:off x="9458544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2B66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id="{E2FAEF29-5AFD-4B1F-A40D-8D00D988641A}"/>
                </a:ext>
              </a:extLst>
            </p:cNvPr>
            <p:cNvSpPr/>
            <p:nvPr/>
          </p:nvSpPr>
          <p:spPr>
            <a:xfrm>
              <a:off x="10187688" y="3735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B66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id="{E2D0E78C-CFE3-4BCE-ACC6-61564E95A6BE}"/>
                </a:ext>
              </a:extLst>
            </p:cNvPr>
            <p:cNvSpPr/>
            <p:nvPr/>
          </p:nvSpPr>
          <p:spPr>
            <a:xfrm>
              <a:off x="10189163" y="37365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B66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id="{ED4365D1-5C7A-44EE-BDF5-A53FF4CDBF44}"/>
                </a:ext>
              </a:extLst>
            </p:cNvPr>
            <p:cNvSpPr/>
            <p:nvPr/>
          </p:nvSpPr>
          <p:spPr>
            <a:xfrm>
              <a:off x="10207613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3" name="Freeform: Shape 4042">
              <a:extLst>
                <a:ext uri="{FF2B5EF4-FFF2-40B4-BE49-F238E27FC236}">
                  <a16:creationId xmlns:a16="http://schemas.microsoft.com/office/drawing/2014/main" id="{9F95FB8C-344D-454A-A0E6-EA71D28F0370}"/>
                </a:ext>
              </a:extLst>
            </p:cNvPr>
            <p:cNvSpPr/>
            <p:nvPr/>
          </p:nvSpPr>
          <p:spPr>
            <a:xfrm>
              <a:off x="9458544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id="{6E559733-4808-4BD7-8EC1-0CA2D79A9EE0}"/>
                </a:ext>
              </a:extLst>
            </p:cNvPr>
            <p:cNvSpPr/>
            <p:nvPr/>
          </p:nvSpPr>
          <p:spPr>
            <a:xfrm>
              <a:off x="10206876" y="37224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id="{EE638331-F140-46D0-B435-0E61A1B71503}"/>
                </a:ext>
              </a:extLst>
            </p:cNvPr>
            <p:cNvSpPr/>
            <p:nvPr/>
          </p:nvSpPr>
          <p:spPr>
            <a:xfrm>
              <a:off x="10206876" y="37224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id="{22D48268-59F8-4E79-ADD5-AE2C2B619CA8}"/>
                </a:ext>
              </a:extLst>
            </p:cNvPr>
            <p:cNvSpPr/>
            <p:nvPr/>
          </p:nvSpPr>
          <p:spPr>
            <a:xfrm>
              <a:off x="10206138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id="{7033EDF9-6B42-498A-B416-C54DD889B646}"/>
                </a:ext>
              </a:extLst>
            </p:cNvPr>
            <p:cNvSpPr/>
            <p:nvPr/>
          </p:nvSpPr>
          <p:spPr>
            <a:xfrm>
              <a:off x="10205399" y="37239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id="{42180060-0644-4A10-A00C-241221F3C143}"/>
                </a:ext>
              </a:extLst>
            </p:cNvPr>
            <p:cNvSpPr/>
            <p:nvPr/>
          </p:nvSpPr>
          <p:spPr>
            <a:xfrm>
              <a:off x="10204661" y="3725437"/>
              <a:ext cx="2951" cy="73800"/>
            </a:xfrm>
            <a:custGeom>
              <a:avLst/>
              <a:gdLst>
                <a:gd name="connsiteX0" fmla="*/ 0 w 2951"/>
                <a:gd name="connsiteY0" fmla="*/ 0 h 73800"/>
                <a:gd name="connsiteX1" fmla="*/ 2952 w 2951"/>
                <a:gd name="connsiteY1" fmla="*/ 0 h 73800"/>
                <a:gd name="connsiteX2" fmla="*/ 2952 w 2951"/>
                <a:gd name="connsiteY2" fmla="*/ 0 h 73800"/>
                <a:gd name="connsiteX3" fmla="*/ 0 w 2951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73800">
                  <a:moveTo>
                    <a:pt x="0" y="0"/>
                  </a:moveTo>
                  <a:lnTo>
                    <a:pt x="2952" y="0"/>
                  </a:lnTo>
                  <a:lnTo>
                    <a:pt x="295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id="{D6D70D53-36E8-4D00-9F09-36B2D9D691AC}"/>
                </a:ext>
              </a:extLst>
            </p:cNvPr>
            <p:cNvSpPr/>
            <p:nvPr/>
          </p:nvSpPr>
          <p:spPr>
            <a:xfrm>
              <a:off x="10204661" y="37254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id="{5C615DCB-A43A-44AA-90DD-D83E3C9E457A}"/>
                </a:ext>
              </a:extLst>
            </p:cNvPr>
            <p:cNvSpPr/>
            <p:nvPr/>
          </p:nvSpPr>
          <p:spPr>
            <a:xfrm>
              <a:off x="10203924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id="{7308213F-4E56-4E6B-BA9F-CA18D35D1890}"/>
                </a:ext>
              </a:extLst>
            </p:cNvPr>
            <p:cNvSpPr/>
            <p:nvPr/>
          </p:nvSpPr>
          <p:spPr>
            <a:xfrm>
              <a:off x="10203186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id="{9158638C-13A0-4FC5-AAE1-E09BC635C167}"/>
                </a:ext>
              </a:extLst>
            </p:cNvPr>
            <p:cNvSpPr/>
            <p:nvPr/>
          </p:nvSpPr>
          <p:spPr>
            <a:xfrm>
              <a:off x="10203186" y="37283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id="{3E2A0299-54B5-4DCD-9285-013EED2E4282}"/>
                </a:ext>
              </a:extLst>
            </p:cNvPr>
            <p:cNvSpPr/>
            <p:nvPr/>
          </p:nvSpPr>
          <p:spPr>
            <a:xfrm>
              <a:off x="10202447" y="37291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id="{2DFDB497-ED0A-4E32-92A7-4C753756D544}"/>
                </a:ext>
              </a:extLst>
            </p:cNvPr>
            <p:cNvSpPr/>
            <p:nvPr/>
          </p:nvSpPr>
          <p:spPr>
            <a:xfrm>
              <a:off x="10200972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id="{96B60096-50C4-4590-9E79-A038C1F6569E}"/>
                </a:ext>
              </a:extLst>
            </p:cNvPr>
            <p:cNvSpPr/>
            <p:nvPr/>
          </p:nvSpPr>
          <p:spPr>
            <a:xfrm>
              <a:off x="10200972" y="37313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id="{80099EB5-5BAA-4441-80EE-489FD896BA2C}"/>
                </a:ext>
              </a:extLst>
            </p:cNvPr>
            <p:cNvSpPr/>
            <p:nvPr/>
          </p:nvSpPr>
          <p:spPr>
            <a:xfrm>
              <a:off x="10200234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id="{84133C5A-D0E1-416B-B505-57EB9AD9AD7A}"/>
                </a:ext>
              </a:extLst>
            </p:cNvPr>
            <p:cNvSpPr/>
            <p:nvPr/>
          </p:nvSpPr>
          <p:spPr>
            <a:xfrm>
              <a:off x="10196544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id="{D0052A62-A35A-4A11-9A88-CF318F667A57}"/>
                </a:ext>
              </a:extLst>
            </p:cNvPr>
            <p:cNvSpPr/>
            <p:nvPr/>
          </p:nvSpPr>
          <p:spPr>
            <a:xfrm>
              <a:off x="10196544" y="3734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id="{0A9C39FA-C51A-476B-8815-5EDD6E6947AC}"/>
                </a:ext>
              </a:extLst>
            </p:cNvPr>
            <p:cNvSpPr/>
            <p:nvPr/>
          </p:nvSpPr>
          <p:spPr>
            <a:xfrm>
              <a:off x="10196544" y="3735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id="{5F310694-DAF6-4ACD-A1C5-8B57D3183043}"/>
                </a:ext>
              </a:extLst>
            </p:cNvPr>
            <p:cNvSpPr/>
            <p:nvPr/>
          </p:nvSpPr>
          <p:spPr>
            <a:xfrm>
              <a:off x="10196544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id="{D401F64E-B876-4391-ADB6-5CF243B2F850}"/>
                </a:ext>
              </a:extLst>
            </p:cNvPr>
            <p:cNvSpPr/>
            <p:nvPr/>
          </p:nvSpPr>
          <p:spPr>
            <a:xfrm>
              <a:off x="10196544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id="{B951293A-5293-4448-9A16-62BCF76F264C}"/>
                </a:ext>
              </a:extLst>
            </p:cNvPr>
            <p:cNvSpPr/>
            <p:nvPr/>
          </p:nvSpPr>
          <p:spPr>
            <a:xfrm>
              <a:off x="10211303" y="37224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id="{8A254631-F953-4FBD-9FFF-EF799D94B64A}"/>
                </a:ext>
              </a:extLst>
            </p:cNvPr>
            <p:cNvSpPr/>
            <p:nvPr/>
          </p:nvSpPr>
          <p:spPr>
            <a:xfrm>
              <a:off x="10210565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id="{F71F4A4B-6D65-4B93-892B-460B058AFE8C}"/>
                </a:ext>
              </a:extLst>
            </p:cNvPr>
            <p:cNvSpPr/>
            <p:nvPr/>
          </p:nvSpPr>
          <p:spPr>
            <a:xfrm>
              <a:off x="10210565" y="37239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id="{71C96076-EF7C-4AD2-85B0-580D4C3A1139}"/>
                </a:ext>
              </a:extLst>
            </p:cNvPr>
            <p:cNvSpPr/>
            <p:nvPr/>
          </p:nvSpPr>
          <p:spPr>
            <a:xfrm>
              <a:off x="10210565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id="{29004B76-5CCB-47EC-AD75-4CB2544682C1}"/>
                </a:ext>
              </a:extLst>
            </p:cNvPr>
            <p:cNvSpPr/>
            <p:nvPr/>
          </p:nvSpPr>
          <p:spPr>
            <a:xfrm>
              <a:off x="10209828" y="3726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id="{BAB239C1-081B-4960-896F-1A4286062294}"/>
                </a:ext>
              </a:extLst>
            </p:cNvPr>
            <p:cNvSpPr/>
            <p:nvPr/>
          </p:nvSpPr>
          <p:spPr>
            <a:xfrm>
              <a:off x="10209828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id="{4FCFD887-FEA5-440A-9F96-34071BC510C7}"/>
                </a:ext>
              </a:extLst>
            </p:cNvPr>
            <p:cNvSpPr/>
            <p:nvPr/>
          </p:nvSpPr>
          <p:spPr>
            <a:xfrm>
              <a:off x="10209090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id="{FEDDDCD0-AF6F-40F7-A88C-B0979A835BAA}"/>
                </a:ext>
              </a:extLst>
            </p:cNvPr>
            <p:cNvSpPr/>
            <p:nvPr/>
          </p:nvSpPr>
          <p:spPr>
            <a:xfrm>
              <a:off x="10209090" y="37283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id="{F809EC92-2158-42E7-BF96-9A2E3E281722}"/>
                </a:ext>
              </a:extLst>
            </p:cNvPr>
            <p:cNvSpPr/>
            <p:nvPr/>
          </p:nvSpPr>
          <p:spPr>
            <a:xfrm>
              <a:off x="10209090" y="37298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id="{45071AE2-74CD-4D22-9678-B60E337E0AB7}"/>
                </a:ext>
              </a:extLst>
            </p:cNvPr>
            <p:cNvSpPr/>
            <p:nvPr/>
          </p:nvSpPr>
          <p:spPr>
            <a:xfrm>
              <a:off x="10208351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id="{6E07CD25-034B-46C6-97CC-27C4A6665684}"/>
                </a:ext>
              </a:extLst>
            </p:cNvPr>
            <p:cNvSpPr/>
            <p:nvPr/>
          </p:nvSpPr>
          <p:spPr>
            <a:xfrm>
              <a:off x="10208351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id="{B3CF68C9-F6D3-4247-8C77-2F1F0485CDE4}"/>
                </a:ext>
              </a:extLst>
            </p:cNvPr>
            <p:cNvSpPr/>
            <p:nvPr/>
          </p:nvSpPr>
          <p:spPr>
            <a:xfrm>
              <a:off x="10208351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id="{07F742D9-DF23-4540-A044-44A6F7A77A80}"/>
                </a:ext>
              </a:extLst>
            </p:cNvPr>
            <p:cNvSpPr/>
            <p:nvPr/>
          </p:nvSpPr>
          <p:spPr>
            <a:xfrm>
              <a:off x="10207613" y="37335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id="{A27127D5-D1A2-44E3-86CA-B736E9A93312}"/>
                </a:ext>
              </a:extLst>
            </p:cNvPr>
            <p:cNvSpPr/>
            <p:nvPr/>
          </p:nvSpPr>
          <p:spPr>
            <a:xfrm>
              <a:off x="10206876" y="3735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id="{3C715E78-BB5D-4866-A35F-295184CE345F}"/>
                </a:ext>
              </a:extLst>
            </p:cNvPr>
            <p:cNvSpPr/>
            <p:nvPr/>
          </p:nvSpPr>
          <p:spPr>
            <a:xfrm>
              <a:off x="10207613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id="{69FB3E12-402D-4020-BD06-39EA37D510E3}"/>
                </a:ext>
              </a:extLst>
            </p:cNvPr>
            <p:cNvSpPr/>
            <p:nvPr/>
          </p:nvSpPr>
          <p:spPr>
            <a:xfrm>
              <a:off x="10206876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id="{646AF5D7-C588-4AA2-93F5-9F2F59D1AE2B}"/>
                </a:ext>
              </a:extLst>
            </p:cNvPr>
            <p:cNvSpPr/>
            <p:nvPr/>
          </p:nvSpPr>
          <p:spPr>
            <a:xfrm>
              <a:off x="10206876" y="3737984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8856 w 8855"/>
                <a:gd name="connsiteY1" fmla="*/ 0 h 73800"/>
                <a:gd name="connsiteX2" fmla="*/ 3690 w 88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8856" y="0"/>
                  </a:lnTo>
                  <a:cubicBezTo>
                    <a:pt x="8856" y="0"/>
                    <a:pt x="8856" y="0"/>
                    <a:pt x="3690" y="0"/>
                  </a:cubicBezTo>
                  <a:close/>
                </a:path>
              </a:pathLst>
            </a:custGeom>
            <a:solidFill>
              <a:srgbClr val="2B66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id="{8B68E0B6-7A6E-4A82-BA32-E6C95B8A4616}"/>
                </a:ext>
              </a:extLst>
            </p:cNvPr>
            <p:cNvSpPr/>
            <p:nvPr/>
          </p:nvSpPr>
          <p:spPr>
            <a:xfrm>
              <a:off x="10196544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id="{5364A5DB-961B-49F0-8F89-8C7421C69757}"/>
                </a:ext>
              </a:extLst>
            </p:cNvPr>
            <p:cNvSpPr/>
            <p:nvPr/>
          </p:nvSpPr>
          <p:spPr>
            <a:xfrm>
              <a:off x="10205399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id="{6127BE54-5FFD-4F2C-9984-9EC865F95F34}"/>
                </a:ext>
              </a:extLst>
            </p:cNvPr>
            <p:cNvSpPr/>
            <p:nvPr/>
          </p:nvSpPr>
          <p:spPr>
            <a:xfrm>
              <a:off x="10217207" y="3737245"/>
              <a:ext cx="7380" cy="281"/>
            </a:xfrm>
            <a:custGeom>
              <a:avLst/>
              <a:gdLst>
                <a:gd name="connsiteX0" fmla="*/ 0 w 7380"/>
                <a:gd name="connsiteY0" fmla="*/ 0 h 281"/>
                <a:gd name="connsiteX1" fmla="*/ 7380 w 7380"/>
                <a:gd name="connsiteY1" fmla="*/ 0 h 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281">
                  <a:moveTo>
                    <a:pt x="0" y="0"/>
                  </a:moveTo>
                  <a:cubicBezTo>
                    <a:pt x="2443" y="375"/>
                    <a:pt x="4937" y="375"/>
                    <a:pt x="738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id="{F32745B7-EE07-4349-8A89-E9EA40005407}"/>
                </a:ext>
              </a:extLst>
            </p:cNvPr>
            <p:cNvSpPr/>
            <p:nvPr/>
          </p:nvSpPr>
          <p:spPr>
            <a:xfrm>
              <a:off x="10215732" y="37365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id="{F0FC22F5-C169-4FFC-BBEE-32C1D3A7D4AE}"/>
                </a:ext>
              </a:extLst>
            </p:cNvPr>
            <p:cNvSpPr/>
            <p:nvPr/>
          </p:nvSpPr>
          <p:spPr>
            <a:xfrm>
              <a:off x="10206876" y="37365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id="{F365FA6C-E52F-4E00-BF94-6AD9E7710E10}"/>
                </a:ext>
              </a:extLst>
            </p:cNvPr>
            <p:cNvSpPr/>
            <p:nvPr/>
          </p:nvSpPr>
          <p:spPr>
            <a:xfrm>
              <a:off x="10196544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id="{9B8A831D-6DFE-4573-B80C-CBA3E0D3D289}"/>
                </a:ext>
              </a:extLst>
            </p:cNvPr>
            <p:cNvSpPr/>
            <p:nvPr/>
          </p:nvSpPr>
          <p:spPr>
            <a:xfrm>
              <a:off x="9458544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id="{F951B5EB-7968-410F-9059-0887239BD166}"/>
                </a:ext>
              </a:extLst>
            </p:cNvPr>
            <p:cNvSpPr/>
            <p:nvPr/>
          </p:nvSpPr>
          <p:spPr>
            <a:xfrm>
              <a:off x="10217945" y="37136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id="{BEBF144C-F224-4687-9311-99F5E541ADDD}"/>
                </a:ext>
              </a:extLst>
            </p:cNvPr>
            <p:cNvSpPr/>
            <p:nvPr/>
          </p:nvSpPr>
          <p:spPr>
            <a:xfrm>
              <a:off x="10217945" y="3714367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0 w 738"/>
                <a:gd name="connsiteY1" fmla="*/ 0 h 738"/>
                <a:gd name="connsiteX2" fmla="*/ 738 w 738"/>
                <a:gd name="connsiteY2" fmla="*/ 0 h 738"/>
                <a:gd name="connsiteX3" fmla="*/ 0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id="{7023BE6C-DBF6-4644-86D0-E38B9F101BBA}"/>
                </a:ext>
              </a:extLst>
            </p:cNvPr>
            <p:cNvSpPr/>
            <p:nvPr/>
          </p:nvSpPr>
          <p:spPr>
            <a:xfrm>
              <a:off x="10218684" y="3715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id="{7392CB90-8F2D-4E45-89EB-BF4916486E4B}"/>
                </a:ext>
              </a:extLst>
            </p:cNvPr>
            <p:cNvSpPr/>
            <p:nvPr/>
          </p:nvSpPr>
          <p:spPr>
            <a:xfrm>
              <a:off x="10219422" y="3715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id="{6820563B-B983-4993-86BD-E3379FD659C2}"/>
                </a:ext>
              </a:extLst>
            </p:cNvPr>
            <p:cNvSpPr/>
            <p:nvPr/>
          </p:nvSpPr>
          <p:spPr>
            <a:xfrm>
              <a:off x="10219422" y="37173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id="{DA4ECACE-3CE2-4013-8285-1C8FEBDBBA34}"/>
                </a:ext>
              </a:extLst>
            </p:cNvPr>
            <p:cNvSpPr/>
            <p:nvPr/>
          </p:nvSpPr>
          <p:spPr>
            <a:xfrm>
              <a:off x="10220159" y="37180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id="{A7073DA1-71E7-478D-8852-92489A944BCC}"/>
                </a:ext>
              </a:extLst>
            </p:cNvPr>
            <p:cNvSpPr/>
            <p:nvPr/>
          </p:nvSpPr>
          <p:spPr>
            <a:xfrm>
              <a:off x="10219422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3" name="Freeform: Shape 4092">
              <a:extLst>
                <a:ext uri="{FF2B5EF4-FFF2-40B4-BE49-F238E27FC236}">
                  <a16:creationId xmlns:a16="http://schemas.microsoft.com/office/drawing/2014/main" id="{004978A2-4FB3-49AC-90B7-D5558AD867FF}"/>
                </a:ext>
              </a:extLst>
            </p:cNvPr>
            <p:cNvSpPr/>
            <p:nvPr/>
          </p:nvSpPr>
          <p:spPr>
            <a:xfrm>
              <a:off x="10221636" y="37195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id="{F5BDBF06-454A-4BB6-9DE1-ED6CF8A9337B}"/>
                </a:ext>
              </a:extLst>
            </p:cNvPr>
            <p:cNvSpPr/>
            <p:nvPr/>
          </p:nvSpPr>
          <p:spPr>
            <a:xfrm>
              <a:off x="10220159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id="{1F15F231-07C2-4128-B404-D74D3CFC894E}"/>
                </a:ext>
              </a:extLst>
            </p:cNvPr>
            <p:cNvSpPr/>
            <p:nvPr/>
          </p:nvSpPr>
          <p:spPr>
            <a:xfrm>
              <a:off x="10221636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id="{E6399A70-0E42-4A2F-B569-8CCCF8A33EC3}"/>
                </a:ext>
              </a:extLst>
            </p:cNvPr>
            <p:cNvSpPr/>
            <p:nvPr/>
          </p:nvSpPr>
          <p:spPr>
            <a:xfrm>
              <a:off x="10220897" y="37224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id="{2C044F74-1295-46E4-9D7D-15BB45980224}"/>
                </a:ext>
              </a:extLst>
            </p:cNvPr>
            <p:cNvSpPr/>
            <p:nvPr/>
          </p:nvSpPr>
          <p:spPr>
            <a:xfrm>
              <a:off x="10223111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id="{82B9C559-30FB-4741-8A46-334771B89700}"/>
                </a:ext>
              </a:extLst>
            </p:cNvPr>
            <p:cNvSpPr/>
            <p:nvPr/>
          </p:nvSpPr>
          <p:spPr>
            <a:xfrm>
              <a:off x="10220897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id="{121D0C91-F753-4012-8B44-AA057CD8B967}"/>
                </a:ext>
              </a:extLst>
            </p:cNvPr>
            <p:cNvSpPr/>
            <p:nvPr/>
          </p:nvSpPr>
          <p:spPr>
            <a:xfrm>
              <a:off x="10224588" y="37254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id="{9325BD62-ABCD-4E45-9E58-35B7309B273F}"/>
                </a:ext>
              </a:extLst>
            </p:cNvPr>
            <p:cNvSpPr/>
            <p:nvPr/>
          </p:nvSpPr>
          <p:spPr>
            <a:xfrm>
              <a:off x="10221636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id="{A40F0147-A644-4A8A-9731-BFD18B526CDC}"/>
                </a:ext>
              </a:extLst>
            </p:cNvPr>
            <p:cNvSpPr/>
            <p:nvPr/>
          </p:nvSpPr>
          <p:spPr>
            <a:xfrm>
              <a:off x="10221636" y="37283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id="{FE050B35-C72E-4C7F-8C0A-0CA2B2AA04F2}"/>
                </a:ext>
              </a:extLst>
            </p:cNvPr>
            <p:cNvSpPr/>
            <p:nvPr/>
          </p:nvSpPr>
          <p:spPr>
            <a:xfrm>
              <a:off x="10226063" y="37283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id="{B007B865-D2C0-413C-8C69-75DF7EE64940}"/>
                </a:ext>
              </a:extLst>
            </p:cNvPr>
            <p:cNvSpPr/>
            <p:nvPr/>
          </p:nvSpPr>
          <p:spPr>
            <a:xfrm>
              <a:off x="10222374" y="37298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id="{877809CA-5459-480B-BBE9-205A1CA84615}"/>
                </a:ext>
              </a:extLst>
            </p:cNvPr>
            <p:cNvSpPr/>
            <p:nvPr/>
          </p:nvSpPr>
          <p:spPr>
            <a:xfrm>
              <a:off x="10227540" y="37298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id="{5D416668-8108-47F9-87C0-922F04F036EA}"/>
                </a:ext>
              </a:extLst>
            </p:cNvPr>
            <p:cNvSpPr/>
            <p:nvPr/>
          </p:nvSpPr>
          <p:spPr>
            <a:xfrm>
              <a:off x="10223111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id="{46FAE4AE-8F0A-421F-B7E7-B8CB3DDBC053}"/>
                </a:ext>
              </a:extLst>
            </p:cNvPr>
            <p:cNvSpPr/>
            <p:nvPr/>
          </p:nvSpPr>
          <p:spPr>
            <a:xfrm>
              <a:off x="10228278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id="{59A0EE71-0E8F-4C3F-8CE5-CE7338C65577}"/>
                </a:ext>
              </a:extLst>
            </p:cNvPr>
            <p:cNvSpPr/>
            <p:nvPr/>
          </p:nvSpPr>
          <p:spPr>
            <a:xfrm>
              <a:off x="10223849" y="37335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id="{63574E21-04A1-4E91-897E-9262A88A4625}"/>
                </a:ext>
              </a:extLst>
            </p:cNvPr>
            <p:cNvSpPr/>
            <p:nvPr/>
          </p:nvSpPr>
          <p:spPr>
            <a:xfrm>
              <a:off x="10229753" y="3734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id="{9C8F37F9-CF3C-4764-B81F-E6C14600685A}"/>
                </a:ext>
              </a:extLst>
            </p:cNvPr>
            <p:cNvSpPr/>
            <p:nvPr/>
          </p:nvSpPr>
          <p:spPr>
            <a:xfrm>
              <a:off x="10224588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id="{BF3EA9BF-957E-4736-B866-4C856875E384}"/>
                </a:ext>
              </a:extLst>
            </p:cNvPr>
            <p:cNvSpPr/>
            <p:nvPr/>
          </p:nvSpPr>
          <p:spPr>
            <a:xfrm>
              <a:off x="10231230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1" name="Freeform: Shape 4110">
              <a:extLst>
                <a:ext uri="{FF2B5EF4-FFF2-40B4-BE49-F238E27FC236}">
                  <a16:creationId xmlns:a16="http://schemas.microsoft.com/office/drawing/2014/main" id="{A147BA2C-E6C2-4382-9419-A58E9CA4460D}"/>
                </a:ext>
              </a:extLst>
            </p:cNvPr>
            <p:cNvSpPr/>
            <p:nvPr/>
          </p:nvSpPr>
          <p:spPr>
            <a:xfrm>
              <a:off x="10225326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id="{D11D226A-CEA9-42F7-A84D-08857024B785}"/>
                </a:ext>
              </a:extLst>
            </p:cNvPr>
            <p:cNvSpPr/>
            <p:nvPr/>
          </p:nvSpPr>
          <p:spPr>
            <a:xfrm>
              <a:off x="10225326" y="37379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id="{7BD0047A-4009-43DB-8A76-7C3740B6A95D}"/>
                </a:ext>
              </a:extLst>
            </p:cNvPr>
            <p:cNvSpPr/>
            <p:nvPr/>
          </p:nvSpPr>
          <p:spPr>
            <a:xfrm>
              <a:off x="10231967" y="37365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id="{B91C4ECA-3D75-4A32-8880-B90A756DF1F4}"/>
                </a:ext>
              </a:extLst>
            </p:cNvPr>
            <p:cNvSpPr/>
            <p:nvPr/>
          </p:nvSpPr>
          <p:spPr>
            <a:xfrm>
              <a:off x="10232705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id="{450F08F2-78A0-4B2A-9171-9EA2381F2705}"/>
                </a:ext>
              </a:extLst>
            </p:cNvPr>
            <p:cNvSpPr/>
            <p:nvPr/>
          </p:nvSpPr>
          <p:spPr>
            <a:xfrm>
              <a:off x="10239347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id="{382473D0-75DA-408B-A99E-D01B95F58C2B}"/>
                </a:ext>
              </a:extLst>
            </p:cNvPr>
            <p:cNvSpPr/>
            <p:nvPr/>
          </p:nvSpPr>
          <p:spPr>
            <a:xfrm>
              <a:off x="10239347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id="{26ED6ECA-3EFF-4706-A67E-1DBEA2777B65}"/>
                </a:ext>
              </a:extLst>
            </p:cNvPr>
            <p:cNvSpPr/>
            <p:nvPr/>
          </p:nvSpPr>
          <p:spPr>
            <a:xfrm>
              <a:off x="10240086" y="37335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id="{0483BCB3-87CC-47ED-BD37-64080C2A2B84}"/>
                </a:ext>
              </a:extLst>
            </p:cNvPr>
            <p:cNvSpPr/>
            <p:nvPr/>
          </p:nvSpPr>
          <p:spPr>
            <a:xfrm>
              <a:off x="10240086" y="3734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id="{9495D74C-2FBA-4B77-8A60-11965E143609}"/>
                </a:ext>
              </a:extLst>
            </p:cNvPr>
            <p:cNvSpPr/>
            <p:nvPr/>
          </p:nvSpPr>
          <p:spPr>
            <a:xfrm>
              <a:off x="10240824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id="{78A0F5F1-F03B-462F-B5E6-DB07622D0FAE}"/>
                </a:ext>
              </a:extLst>
            </p:cNvPr>
            <p:cNvSpPr/>
            <p:nvPr/>
          </p:nvSpPr>
          <p:spPr>
            <a:xfrm>
              <a:off x="10240824" y="37365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id="{8ED22CD8-BFF8-4A8B-9157-CD6E8F1996B9}"/>
                </a:ext>
              </a:extLst>
            </p:cNvPr>
            <p:cNvSpPr/>
            <p:nvPr/>
          </p:nvSpPr>
          <p:spPr>
            <a:xfrm>
              <a:off x="10240824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id="{62A2267E-82E9-4EF4-843D-7E33C1D347A6}"/>
                </a:ext>
              </a:extLst>
            </p:cNvPr>
            <p:cNvSpPr/>
            <p:nvPr/>
          </p:nvSpPr>
          <p:spPr>
            <a:xfrm>
              <a:off x="10240824" y="3737697"/>
              <a:ext cx="5165" cy="286"/>
            </a:xfrm>
            <a:custGeom>
              <a:avLst/>
              <a:gdLst>
                <a:gd name="connsiteX0" fmla="*/ 0 w 5165"/>
                <a:gd name="connsiteY0" fmla="*/ 286 h 286"/>
                <a:gd name="connsiteX1" fmla="*/ 5166 w 5165"/>
                <a:gd name="connsiteY1" fmla="*/ 286 h 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286">
                  <a:moveTo>
                    <a:pt x="0" y="286"/>
                  </a:moveTo>
                  <a:cubicBezTo>
                    <a:pt x="1697" y="-95"/>
                    <a:pt x="3469" y="-95"/>
                    <a:pt x="5166" y="28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id="{3FC468A3-799F-46E3-B9E6-AC2EC94D50BB}"/>
                </a:ext>
              </a:extLst>
            </p:cNvPr>
            <p:cNvSpPr/>
            <p:nvPr/>
          </p:nvSpPr>
          <p:spPr>
            <a:xfrm>
              <a:off x="10247465" y="3737421"/>
              <a:ext cx="8856" cy="562"/>
            </a:xfrm>
            <a:custGeom>
              <a:avLst/>
              <a:gdLst>
                <a:gd name="connsiteX0" fmla="*/ 0 w 8856"/>
                <a:gd name="connsiteY0" fmla="*/ 562 h 562"/>
                <a:gd name="connsiteX1" fmla="*/ 0 w 8856"/>
                <a:gd name="connsiteY1" fmla="*/ 562 h 562"/>
                <a:gd name="connsiteX2" fmla="*/ 8856 w 8856"/>
                <a:gd name="connsiteY2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6" h="562">
                  <a:moveTo>
                    <a:pt x="0" y="562"/>
                  </a:moveTo>
                  <a:lnTo>
                    <a:pt x="0" y="562"/>
                  </a:lnTo>
                  <a:cubicBezTo>
                    <a:pt x="2908" y="-187"/>
                    <a:pt x="5948" y="-187"/>
                    <a:pt x="8856" y="562"/>
                  </a:cubicBezTo>
                  <a:close/>
                </a:path>
              </a:pathLst>
            </a:custGeom>
            <a:solidFill>
              <a:srgbClr val="2B66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id="{02D60BF5-7655-496A-9B44-EBABD1533E4E}"/>
                </a:ext>
              </a:extLst>
            </p:cNvPr>
            <p:cNvSpPr/>
            <p:nvPr/>
          </p:nvSpPr>
          <p:spPr>
            <a:xfrm>
              <a:off x="10251155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B66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id="{6F6E6CF6-8EDE-4F22-8B8A-CD6AC8B1F7BE}"/>
                </a:ext>
              </a:extLst>
            </p:cNvPr>
            <p:cNvSpPr/>
            <p:nvPr/>
          </p:nvSpPr>
          <p:spPr>
            <a:xfrm>
              <a:off x="10233444" y="3731341"/>
              <a:ext cx="30996" cy="8856"/>
            </a:xfrm>
            <a:custGeom>
              <a:avLst/>
              <a:gdLst>
                <a:gd name="connsiteX0" fmla="*/ 23616 w 30996"/>
                <a:gd name="connsiteY0" fmla="*/ 5904 h 8856"/>
                <a:gd name="connsiteX1" fmla="*/ 19188 w 30996"/>
                <a:gd name="connsiteY1" fmla="*/ 5904 h 8856"/>
                <a:gd name="connsiteX2" fmla="*/ 14022 w 30996"/>
                <a:gd name="connsiteY2" fmla="*/ 5904 h 8856"/>
                <a:gd name="connsiteX3" fmla="*/ 14022 w 30996"/>
                <a:gd name="connsiteY3" fmla="*/ 5904 h 8856"/>
                <a:gd name="connsiteX4" fmla="*/ 8118 w 30996"/>
                <a:gd name="connsiteY4" fmla="*/ 0 h 8856"/>
                <a:gd name="connsiteX5" fmla="*/ 3690 w 30996"/>
                <a:gd name="connsiteY5" fmla="*/ 0 h 8856"/>
                <a:gd name="connsiteX6" fmla="*/ 3690 w 30996"/>
                <a:gd name="connsiteY6" fmla="*/ 0 h 8856"/>
                <a:gd name="connsiteX7" fmla="*/ 3690 w 30996"/>
                <a:gd name="connsiteY7" fmla="*/ 0 h 8856"/>
                <a:gd name="connsiteX8" fmla="*/ 0 w 30996"/>
                <a:gd name="connsiteY8" fmla="*/ 0 h 8856"/>
                <a:gd name="connsiteX9" fmla="*/ 0 w 30996"/>
                <a:gd name="connsiteY9" fmla="*/ 0 h 8856"/>
                <a:gd name="connsiteX10" fmla="*/ 0 w 30996"/>
                <a:gd name="connsiteY10" fmla="*/ 0 h 8856"/>
                <a:gd name="connsiteX11" fmla="*/ 5166 w 30996"/>
                <a:gd name="connsiteY11" fmla="*/ 0 h 8856"/>
                <a:gd name="connsiteX12" fmla="*/ 11808 w 30996"/>
                <a:gd name="connsiteY12" fmla="*/ 0 h 8856"/>
                <a:gd name="connsiteX13" fmla="*/ 16974 w 30996"/>
                <a:gd name="connsiteY13" fmla="*/ 4428 h 8856"/>
                <a:gd name="connsiteX14" fmla="*/ 16974 w 30996"/>
                <a:gd name="connsiteY14" fmla="*/ 4428 h 8856"/>
                <a:gd name="connsiteX15" fmla="*/ 16974 w 30996"/>
                <a:gd name="connsiteY15" fmla="*/ 4428 h 8856"/>
                <a:gd name="connsiteX16" fmla="*/ 16974 w 30996"/>
                <a:gd name="connsiteY16" fmla="*/ 4428 h 8856"/>
                <a:gd name="connsiteX17" fmla="*/ 22140 w 30996"/>
                <a:gd name="connsiteY17" fmla="*/ 8856 h 8856"/>
                <a:gd name="connsiteX18" fmla="*/ 22140 w 30996"/>
                <a:gd name="connsiteY18" fmla="*/ 8856 h 8856"/>
                <a:gd name="connsiteX19" fmla="*/ 26568 w 30996"/>
                <a:gd name="connsiteY19" fmla="*/ 8856 h 8856"/>
                <a:gd name="connsiteX20" fmla="*/ 30996 w 30996"/>
                <a:gd name="connsiteY20" fmla="*/ 8856 h 8856"/>
                <a:gd name="connsiteX21" fmla="*/ 18450 w 30996"/>
                <a:gd name="connsiteY21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96" h="8856">
                  <a:moveTo>
                    <a:pt x="23616" y="5904"/>
                  </a:moveTo>
                  <a:lnTo>
                    <a:pt x="19188" y="5904"/>
                  </a:lnTo>
                  <a:lnTo>
                    <a:pt x="14022" y="5904"/>
                  </a:lnTo>
                  <a:lnTo>
                    <a:pt x="14022" y="5904"/>
                  </a:lnTo>
                  <a:cubicBezTo>
                    <a:pt x="12243" y="3754"/>
                    <a:pt x="10266" y="1778"/>
                    <a:pt x="8118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7350" y="532"/>
                    <a:pt x="9623" y="532"/>
                    <a:pt x="11808" y="0"/>
                  </a:cubicBezTo>
                  <a:cubicBezTo>
                    <a:pt x="11808" y="0"/>
                    <a:pt x="11808" y="0"/>
                    <a:pt x="16974" y="4428"/>
                  </a:cubicBezTo>
                  <a:lnTo>
                    <a:pt x="16974" y="4428"/>
                  </a:lnTo>
                  <a:lnTo>
                    <a:pt x="16974" y="4428"/>
                  </a:lnTo>
                  <a:lnTo>
                    <a:pt x="16974" y="4428"/>
                  </a:lnTo>
                  <a:lnTo>
                    <a:pt x="22140" y="8856"/>
                  </a:lnTo>
                  <a:lnTo>
                    <a:pt x="22140" y="8856"/>
                  </a:lnTo>
                  <a:lnTo>
                    <a:pt x="26568" y="8856"/>
                  </a:lnTo>
                  <a:lnTo>
                    <a:pt x="30996" y="8856"/>
                  </a:lnTo>
                  <a:lnTo>
                    <a:pt x="18450" y="8856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id="{A2E46B4E-1C6D-444D-A68D-D62FDD3484AF}"/>
                </a:ext>
              </a:extLst>
            </p:cNvPr>
            <p:cNvSpPr/>
            <p:nvPr/>
          </p:nvSpPr>
          <p:spPr>
            <a:xfrm>
              <a:off x="10238609" y="3727652"/>
              <a:ext cx="23616" cy="14022"/>
            </a:xfrm>
            <a:custGeom>
              <a:avLst/>
              <a:gdLst>
                <a:gd name="connsiteX0" fmla="*/ 19188 w 23616"/>
                <a:gd name="connsiteY0" fmla="*/ 9594 h 14022"/>
                <a:gd name="connsiteX1" fmla="*/ 19188 w 23616"/>
                <a:gd name="connsiteY1" fmla="*/ 9594 h 14022"/>
                <a:gd name="connsiteX2" fmla="*/ 14760 w 23616"/>
                <a:gd name="connsiteY2" fmla="*/ 9594 h 14022"/>
                <a:gd name="connsiteX3" fmla="*/ 10332 w 23616"/>
                <a:gd name="connsiteY3" fmla="*/ 5904 h 14022"/>
                <a:gd name="connsiteX4" fmla="*/ 10332 w 23616"/>
                <a:gd name="connsiteY4" fmla="*/ 5904 h 14022"/>
                <a:gd name="connsiteX5" fmla="*/ 4428 w 23616"/>
                <a:gd name="connsiteY5" fmla="*/ 0 h 14022"/>
                <a:gd name="connsiteX6" fmla="*/ 4428 w 23616"/>
                <a:gd name="connsiteY6" fmla="*/ 0 h 14022"/>
                <a:gd name="connsiteX7" fmla="*/ 4428 w 23616"/>
                <a:gd name="connsiteY7" fmla="*/ 0 h 14022"/>
                <a:gd name="connsiteX8" fmla="*/ 0 w 23616"/>
                <a:gd name="connsiteY8" fmla="*/ 0 h 14022"/>
                <a:gd name="connsiteX9" fmla="*/ 0 w 23616"/>
                <a:gd name="connsiteY9" fmla="*/ 0 h 14022"/>
                <a:gd name="connsiteX10" fmla="*/ 0 w 23616"/>
                <a:gd name="connsiteY10" fmla="*/ 0 h 14022"/>
                <a:gd name="connsiteX11" fmla="*/ 0 w 23616"/>
                <a:gd name="connsiteY11" fmla="*/ 0 h 14022"/>
                <a:gd name="connsiteX12" fmla="*/ 4428 w 23616"/>
                <a:gd name="connsiteY12" fmla="*/ 0 h 14022"/>
                <a:gd name="connsiteX13" fmla="*/ 11808 w 23616"/>
                <a:gd name="connsiteY13" fmla="*/ 4428 h 14022"/>
                <a:gd name="connsiteX14" fmla="*/ 11808 w 23616"/>
                <a:gd name="connsiteY14" fmla="*/ 4428 h 14022"/>
                <a:gd name="connsiteX15" fmla="*/ 11808 w 23616"/>
                <a:gd name="connsiteY15" fmla="*/ 4428 h 14022"/>
                <a:gd name="connsiteX16" fmla="*/ 11808 w 23616"/>
                <a:gd name="connsiteY16" fmla="*/ 4428 h 14022"/>
                <a:gd name="connsiteX17" fmla="*/ 11808 w 23616"/>
                <a:gd name="connsiteY17" fmla="*/ 4428 h 14022"/>
                <a:gd name="connsiteX18" fmla="*/ 16974 w 23616"/>
                <a:gd name="connsiteY18" fmla="*/ 9594 h 14022"/>
                <a:gd name="connsiteX19" fmla="*/ 21402 w 23616"/>
                <a:gd name="connsiteY19" fmla="*/ 14022 h 14022"/>
                <a:gd name="connsiteX20" fmla="*/ 21402 w 23616"/>
                <a:gd name="connsiteY20" fmla="*/ 14022 h 14022"/>
                <a:gd name="connsiteX21" fmla="*/ 21402 w 23616"/>
                <a:gd name="connsiteY21" fmla="*/ 14022 h 14022"/>
                <a:gd name="connsiteX22" fmla="*/ 21402 w 23616"/>
                <a:gd name="connsiteY22" fmla="*/ 14022 h 14022"/>
                <a:gd name="connsiteX23" fmla="*/ 21402 w 23616"/>
                <a:gd name="connsiteY23" fmla="*/ 10332 h 14022"/>
                <a:gd name="connsiteX24" fmla="*/ 14760 w 23616"/>
                <a:gd name="connsiteY24" fmla="*/ 4428 h 14022"/>
                <a:gd name="connsiteX25" fmla="*/ 14760 w 23616"/>
                <a:gd name="connsiteY25" fmla="*/ 4428 h 14022"/>
                <a:gd name="connsiteX26" fmla="*/ 14760 w 23616"/>
                <a:gd name="connsiteY26" fmla="*/ 4428 h 14022"/>
                <a:gd name="connsiteX27" fmla="*/ 14760 w 23616"/>
                <a:gd name="connsiteY27" fmla="*/ 4428 h 14022"/>
                <a:gd name="connsiteX28" fmla="*/ 14760 w 23616"/>
                <a:gd name="connsiteY28" fmla="*/ 4428 h 14022"/>
                <a:gd name="connsiteX29" fmla="*/ 14760 w 23616"/>
                <a:gd name="connsiteY29" fmla="*/ 4428 h 14022"/>
                <a:gd name="connsiteX30" fmla="*/ 8118 w 23616"/>
                <a:gd name="connsiteY30" fmla="*/ 4428 h 14022"/>
                <a:gd name="connsiteX31" fmla="*/ 8118 w 23616"/>
                <a:gd name="connsiteY31" fmla="*/ 4428 h 14022"/>
                <a:gd name="connsiteX32" fmla="*/ 4428 w 23616"/>
                <a:gd name="connsiteY32" fmla="*/ 4428 h 14022"/>
                <a:gd name="connsiteX33" fmla="*/ 4428 w 23616"/>
                <a:gd name="connsiteY33" fmla="*/ 4428 h 14022"/>
                <a:gd name="connsiteX34" fmla="*/ 4428 w 23616"/>
                <a:gd name="connsiteY34" fmla="*/ 4428 h 14022"/>
                <a:gd name="connsiteX35" fmla="*/ 8856 w 23616"/>
                <a:gd name="connsiteY35" fmla="*/ 4428 h 14022"/>
                <a:gd name="connsiteX36" fmla="*/ 8856 w 23616"/>
                <a:gd name="connsiteY36" fmla="*/ 4428 h 14022"/>
                <a:gd name="connsiteX37" fmla="*/ 8856 w 23616"/>
                <a:gd name="connsiteY37" fmla="*/ 4428 h 14022"/>
                <a:gd name="connsiteX38" fmla="*/ 14760 w 23616"/>
                <a:gd name="connsiteY38" fmla="*/ 10332 h 14022"/>
                <a:gd name="connsiteX39" fmla="*/ 14760 w 23616"/>
                <a:gd name="connsiteY39" fmla="*/ 10332 h 14022"/>
                <a:gd name="connsiteX40" fmla="*/ 19188 w 23616"/>
                <a:gd name="connsiteY40" fmla="*/ 10332 h 14022"/>
                <a:gd name="connsiteX41" fmla="*/ 23616 w 23616"/>
                <a:gd name="connsiteY41" fmla="*/ 1033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3616" h="14022">
                  <a:moveTo>
                    <a:pt x="19188" y="9594"/>
                  </a:moveTo>
                  <a:lnTo>
                    <a:pt x="19188" y="9594"/>
                  </a:lnTo>
                  <a:lnTo>
                    <a:pt x="14760" y="9594"/>
                  </a:lnTo>
                  <a:lnTo>
                    <a:pt x="10332" y="5904"/>
                  </a:lnTo>
                  <a:lnTo>
                    <a:pt x="10332" y="5904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6443" y="2113"/>
                    <a:pt x="8996" y="3643"/>
                    <a:pt x="11808" y="4428"/>
                  </a:cubicBezTo>
                  <a:lnTo>
                    <a:pt x="11808" y="4428"/>
                  </a:lnTo>
                  <a:lnTo>
                    <a:pt x="11808" y="4428"/>
                  </a:lnTo>
                  <a:lnTo>
                    <a:pt x="11808" y="4428"/>
                  </a:lnTo>
                  <a:lnTo>
                    <a:pt x="11808" y="4428"/>
                  </a:lnTo>
                  <a:lnTo>
                    <a:pt x="16974" y="9594"/>
                  </a:lnTo>
                  <a:lnTo>
                    <a:pt x="21402" y="14022"/>
                  </a:lnTo>
                  <a:lnTo>
                    <a:pt x="21402" y="14022"/>
                  </a:lnTo>
                  <a:lnTo>
                    <a:pt x="21402" y="14022"/>
                  </a:lnTo>
                  <a:lnTo>
                    <a:pt x="21402" y="14022"/>
                  </a:lnTo>
                  <a:cubicBezTo>
                    <a:pt x="21144" y="12806"/>
                    <a:pt x="21144" y="11548"/>
                    <a:pt x="21402" y="10332"/>
                  </a:cubicBezTo>
                  <a:lnTo>
                    <a:pt x="14760" y="4428"/>
                  </a:lnTo>
                  <a:lnTo>
                    <a:pt x="14760" y="4428"/>
                  </a:lnTo>
                  <a:lnTo>
                    <a:pt x="14760" y="4428"/>
                  </a:lnTo>
                  <a:lnTo>
                    <a:pt x="14760" y="4428"/>
                  </a:lnTo>
                  <a:lnTo>
                    <a:pt x="14760" y="4428"/>
                  </a:lnTo>
                  <a:lnTo>
                    <a:pt x="14760" y="4428"/>
                  </a:lnTo>
                  <a:cubicBezTo>
                    <a:pt x="12561" y="4829"/>
                    <a:pt x="10317" y="4829"/>
                    <a:pt x="8118" y="4428"/>
                  </a:cubicBezTo>
                  <a:lnTo>
                    <a:pt x="8118" y="4428"/>
                  </a:lnTo>
                  <a:cubicBezTo>
                    <a:pt x="8118" y="4428"/>
                    <a:pt x="4428" y="4428"/>
                    <a:pt x="4428" y="4428"/>
                  </a:cubicBezTo>
                  <a:lnTo>
                    <a:pt x="4428" y="4428"/>
                  </a:lnTo>
                  <a:lnTo>
                    <a:pt x="4428" y="4428"/>
                  </a:lnTo>
                  <a:lnTo>
                    <a:pt x="8856" y="4428"/>
                  </a:lnTo>
                  <a:lnTo>
                    <a:pt x="8856" y="4428"/>
                  </a:lnTo>
                  <a:lnTo>
                    <a:pt x="8856" y="4428"/>
                  </a:lnTo>
                  <a:cubicBezTo>
                    <a:pt x="11181" y="6004"/>
                    <a:pt x="13181" y="8007"/>
                    <a:pt x="14760" y="10332"/>
                  </a:cubicBezTo>
                  <a:lnTo>
                    <a:pt x="14760" y="10332"/>
                  </a:lnTo>
                  <a:lnTo>
                    <a:pt x="19188" y="10332"/>
                  </a:lnTo>
                  <a:lnTo>
                    <a:pt x="23616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id="{46A9819B-AD49-4C26-BFCD-A22392637FC3}"/>
                </a:ext>
              </a:extLst>
            </p:cNvPr>
            <p:cNvSpPr/>
            <p:nvPr/>
          </p:nvSpPr>
          <p:spPr>
            <a:xfrm>
              <a:off x="10231230" y="3715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id="{1146ACEE-F423-4930-9CDE-2F7D71181EBB}"/>
                </a:ext>
              </a:extLst>
            </p:cNvPr>
            <p:cNvSpPr/>
            <p:nvPr/>
          </p:nvSpPr>
          <p:spPr>
            <a:xfrm>
              <a:off x="10231967" y="37165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id="{CB6D237C-3F90-4396-BD34-46072A810B32}"/>
                </a:ext>
              </a:extLst>
            </p:cNvPr>
            <p:cNvSpPr/>
            <p:nvPr/>
          </p:nvSpPr>
          <p:spPr>
            <a:xfrm>
              <a:off x="10232705" y="37173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id="{385CA8C2-050A-46C7-B775-0B945C5AD594}"/>
                </a:ext>
              </a:extLst>
            </p:cNvPr>
            <p:cNvSpPr/>
            <p:nvPr/>
          </p:nvSpPr>
          <p:spPr>
            <a:xfrm>
              <a:off x="10233444" y="37180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id="{12EF1F3A-F1B6-46FD-94EE-1CEFF46EC80D}"/>
                </a:ext>
              </a:extLst>
            </p:cNvPr>
            <p:cNvSpPr/>
            <p:nvPr/>
          </p:nvSpPr>
          <p:spPr>
            <a:xfrm>
              <a:off x="10237134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id="{148CF9F8-BF4D-458E-A775-B231596E5692}"/>
                </a:ext>
              </a:extLst>
            </p:cNvPr>
            <p:cNvSpPr/>
            <p:nvPr/>
          </p:nvSpPr>
          <p:spPr>
            <a:xfrm>
              <a:off x="10235657" y="37195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id="{4A91025E-EC87-4091-A71B-85D1581F0D84}"/>
                </a:ext>
              </a:extLst>
            </p:cNvPr>
            <p:cNvSpPr/>
            <p:nvPr/>
          </p:nvSpPr>
          <p:spPr>
            <a:xfrm>
              <a:off x="10239347" y="37202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id="{41390A3C-1D7C-425B-A47E-C1EFFD83D904}"/>
                </a:ext>
              </a:extLst>
            </p:cNvPr>
            <p:cNvSpPr/>
            <p:nvPr/>
          </p:nvSpPr>
          <p:spPr>
            <a:xfrm>
              <a:off x="10237872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id="{8769D282-6E00-46ED-9D61-B4CE6D3816F8}"/>
                </a:ext>
              </a:extLst>
            </p:cNvPr>
            <p:cNvSpPr/>
            <p:nvPr/>
          </p:nvSpPr>
          <p:spPr>
            <a:xfrm>
              <a:off x="10240824" y="37217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id="{6723CB42-6CCD-4376-891E-13DECD96B6AF}"/>
                </a:ext>
              </a:extLst>
            </p:cNvPr>
            <p:cNvSpPr/>
            <p:nvPr/>
          </p:nvSpPr>
          <p:spPr>
            <a:xfrm>
              <a:off x="10240086" y="37224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id="{82F08468-F134-40B5-9B01-8A2B9FCFE943}"/>
                </a:ext>
              </a:extLst>
            </p:cNvPr>
            <p:cNvSpPr/>
            <p:nvPr/>
          </p:nvSpPr>
          <p:spPr>
            <a:xfrm>
              <a:off x="10243038" y="37224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id="{C05EE677-F959-41F1-99E4-08B19D9F4A18}"/>
                </a:ext>
              </a:extLst>
            </p:cNvPr>
            <p:cNvSpPr/>
            <p:nvPr/>
          </p:nvSpPr>
          <p:spPr>
            <a:xfrm>
              <a:off x="10242299" y="37239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id="{ABDD0A63-4BA7-4E03-8522-A5E05F7D8BEC}"/>
                </a:ext>
              </a:extLst>
            </p:cNvPr>
            <p:cNvSpPr/>
            <p:nvPr/>
          </p:nvSpPr>
          <p:spPr>
            <a:xfrm>
              <a:off x="10245251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id="{F7B2CF96-9AEC-48E5-8B18-1EFEF1AD0C55}"/>
                </a:ext>
              </a:extLst>
            </p:cNvPr>
            <p:cNvSpPr/>
            <p:nvPr/>
          </p:nvSpPr>
          <p:spPr>
            <a:xfrm>
              <a:off x="10247465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id="{58AB9590-96CC-4B09-B70D-96A4C0D8B686}"/>
                </a:ext>
              </a:extLst>
            </p:cNvPr>
            <p:cNvSpPr/>
            <p:nvPr/>
          </p:nvSpPr>
          <p:spPr>
            <a:xfrm>
              <a:off x="10245990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id="{784FEB99-BC9F-4F2D-81EE-FF9078E32BF6}"/>
                </a:ext>
              </a:extLst>
            </p:cNvPr>
            <p:cNvSpPr/>
            <p:nvPr/>
          </p:nvSpPr>
          <p:spPr>
            <a:xfrm>
              <a:off x="10248203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id="{2D04D974-7BDA-4183-B648-CC60460EC0D3}"/>
                </a:ext>
              </a:extLst>
            </p:cNvPr>
            <p:cNvSpPr/>
            <p:nvPr/>
          </p:nvSpPr>
          <p:spPr>
            <a:xfrm>
              <a:off x="10254107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id="{A815E94F-D2B4-4A6C-8E08-2DEEACEC5012}"/>
                </a:ext>
              </a:extLst>
            </p:cNvPr>
            <p:cNvSpPr/>
            <p:nvPr/>
          </p:nvSpPr>
          <p:spPr>
            <a:xfrm>
              <a:off x="10249680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id="{D8EC41AB-87F4-499A-AA83-5ABB81F8B63F}"/>
                </a:ext>
              </a:extLst>
            </p:cNvPr>
            <p:cNvSpPr/>
            <p:nvPr/>
          </p:nvSpPr>
          <p:spPr>
            <a:xfrm>
              <a:off x="10256322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id="{3FA6F535-F710-4FEB-9C64-5684910299F3}"/>
                </a:ext>
              </a:extLst>
            </p:cNvPr>
            <p:cNvSpPr/>
            <p:nvPr/>
          </p:nvSpPr>
          <p:spPr>
            <a:xfrm>
              <a:off x="10251894" y="3734293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id="{BA48DF1B-0A32-4854-BFD3-99966B59CCCD}"/>
                </a:ext>
              </a:extLst>
            </p:cNvPr>
            <p:cNvSpPr/>
            <p:nvPr/>
          </p:nvSpPr>
          <p:spPr>
            <a:xfrm>
              <a:off x="10258536" y="3734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id="{F076CA26-DA64-429C-889D-0408973EDD88}"/>
                </a:ext>
              </a:extLst>
            </p:cNvPr>
            <p:cNvSpPr/>
            <p:nvPr/>
          </p:nvSpPr>
          <p:spPr>
            <a:xfrm>
              <a:off x="10254845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id="{E4866AF3-AD5B-42A6-A70D-F4CF9A0DA1CE}"/>
                </a:ext>
              </a:extLst>
            </p:cNvPr>
            <p:cNvSpPr/>
            <p:nvPr/>
          </p:nvSpPr>
          <p:spPr>
            <a:xfrm>
              <a:off x="10261488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id="{CDCB8A4A-EFAB-4292-A241-3451A02204F7}"/>
                </a:ext>
              </a:extLst>
            </p:cNvPr>
            <p:cNvSpPr/>
            <p:nvPr/>
          </p:nvSpPr>
          <p:spPr>
            <a:xfrm>
              <a:off x="10257059" y="37365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id="{87D35145-CB29-4068-A44A-BEB969A172CF}"/>
                </a:ext>
              </a:extLst>
            </p:cNvPr>
            <p:cNvSpPr/>
            <p:nvPr/>
          </p:nvSpPr>
          <p:spPr>
            <a:xfrm>
              <a:off x="10257059" y="3737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id="{38A3EB01-C195-4DD6-A006-20B3572AB436}"/>
                </a:ext>
              </a:extLst>
            </p:cNvPr>
            <p:cNvSpPr/>
            <p:nvPr/>
          </p:nvSpPr>
          <p:spPr>
            <a:xfrm>
              <a:off x="10230492" y="3715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id="{7D9DE991-FADC-4529-A351-7B3B9158093B}"/>
                </a:ext>
              </a:extLst>
            </p:cNvPr>
            <p:cNvSpPr/>
            <p:nvPr/>
          </p:nvSpPr>
          <p:spPr>
            <a:xfrm>
              <a:off x="10229753" y="37143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id="{5BA6E65F-2A21-4601-B340-89D95F2D3C40}"/>
                </a:ext>
              </a:extLst>
            </p:cNvPr>
            <p:cNvSpPr/>
            <p:nvPr/>
          </p:nvSpPr>
          <p:spPr>
            <a:xfrm>
              <a:off x="10243776" y="3726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id="{F3351F38-AA06-4959-ADC6-A2E270EE2B1C}"/>
                </a:ext>
              </a:extLst>
            </p:cNvPr>
            <p:cNvSpPr/>
            <p:nvPr/>
          </p:nvSpPr>
          <p:spPr>
            <a:xfrm>
              <a:off x="10246728" y="37291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id="{3F4CF0F6-95F9-4388-A8EE-D508D71F2125}"/>
                </a:ext>
              </a:extLst>
            </p:cNvPr>
            <p:cNvSpPr/>
            <p:nvPr/>
          </p:nvSpPr>
          <p:spPr>
            <a:xfrm>
              <a:off x="10251155" y="37291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id="{8F017E1E-FF1D-4EA4-9AE3-AEC00C0A354A}"/>
                </a:ext>
              </a:extLst>
            </p:cNvPr>
            <p:cNvSpPr/>
            <p:nvPr/>
          </p:nvSpPr>
          <p:spPr>
            <a:xfrm>
              <a:off x="10231967" y="37136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id="{D6FD5AFC-BC57-4C90-A076-AC506667FCF8}"/>
                </a:ext>
              </a:extLst>
            </p:cNvPr>
            <p:cNvSpPr/>
            <p:nvPr/>
          </p:nvSpPr>
          <p:spPr>
            <a:xfrm>
              <a:off x="10240824" y="3715106"/>
              <a:ext cx="28781" cy="8855"/>
            </a:xfrm>
            <a:custGeom>
              <a:avLst/>
              <a:gdLst>
                <a:gd name="connsiteX0" fmla="*/ 0 w 28781"/>
                <a:gd name="connsiteY0" fmla="*/ 0 h 8855"/>
                <a:gd name="connsiteX1" fmla="*/ 0 w 28781"/>
                <a:gd name="connsiteY1" fmla="*/ 0 h 8855"/>
                <a:gd name="connsiteX2" fmla="*/ 5166 w 28781"/>
                <a:gd name="connsiteY2" fmla="*/ 4428 h 8855"/>
                <a:gd name="connsiteX3" fmla="*/ 5166 w 28781"/>
                <a:gd name="connsiteY3" fmla="*/ 4428 h 8855"/>
                <a:gd name="connsiteX4" fmla="*/ 5166 w 28781"/>
                <a:gd name="connsiteY4" fmla="*/ 4428 h 8855"/>
                <a:gd name="connsiteX5" fmla="*/ 5166 w 28781"/>
                <a:gd name="connsiteY5" fmla="*/ 4428 h 8855"/>
                <a:gd name="connsiteX6" fmla="*/ 10332 w 28781"/>
                <a:gd name="connsiteY6" fmla="*/ 8856 h 8855"/>
                <a:gd name="connsiteX7" fmla="*/ 10332 w 28781"/>
                <a:gd name="connsiteY7" fmla="*/ 8856 h 8855"/>
                <a:gd name="connsiteX8" fmla="*/ 14760 w 28781"/>
                <a:gd name="connsiteY8" fmla="*/ 8856 h 8855"/>
                <a:gd name="connsiteX9" fmla="*/ 18450 w 28781"/>
                <a:gd name="connsiteY9" fmla="*/ 8856 h 8855"/>
                <a:gd name="connsiteX10" fmla="*/ 28782 w 28781"/>
                <a:gd name="connsiteY10" fmla="*/ 8856 h 8855"/>
                <a:gd name="connsiteX11" fmla="*/ 24354 w 28781"/>
                <a:gd name="connsiteY11" fmla="*/ 8856 h 8855"/>
                <a:gd name="connsiteX12" fmla="*/ 20664 w 28781"/>
                <a:gd name="connsiteY12" fmla="*/ 8856 h 8855"/>
                <a:gd name="connsiteX13" fmla="*/ 20664 w 28781"/>
                <a:gd name="connsiteY13" fmla="*/ 8856 h 8855"/>
                <a:gd name="connsiteX14" fmla="*/ 15498 w 28781"/>
                <a:gd name="connsiteY14" fmla="*/ 4428 h 8855"/>
                <a:gd name="connsiteX15" fmla="*/ 15498 w 28781"/>
                <a:gd name="connsiteY15" fmla="*/ 4428 h 8855"/>
                <a:gd name="connsiteX16" fmla="*/ 15498 w 28781"/>
                <a:gd name="connsiteY16" fmla="*/ 4428 h 8855"/>
                <a:gd name="connsiteX17" fmla="*/ 15498 w 28781"/>
                <a:gd name="connsiteY17" fmla="*/ 4428 h 8855"/>
                <a:gd name="connsiteX18" fmla="*/ 11070 w 28781"/>
                <a:gd name="connsiteY18" fmla="*/ 4428 h 8855"/>
                <a:gd name="connsiteX19" fmla="*/ 5166 w 28781"/>
                <a:gd name="connsiteY19" fmla="*/ 4428 h 8855"/>
                <a:gd name="connsiteX20" fmla="*/ 5166 w 28781"/>
                <a:gd name="connsiteY20" fmla="*/ 4428 h 8855"/>
                <a:gd name="connsiteX21" fmla="*/ 738 w 28781"/>
                <a:gd name="connsiteY21" fmla="*/ 4428 h 8855"/>
                <a:gd name="connsiteX22" fmla="*/ 738 w 28781"/>
                <a:gd name="connsiteY22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781" h="885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5166" y="4428"/>
                  </a:cubicBezTo>
                  <a:lnTo>
                    <a:pt x="5166" y="4428"/>
                  </a:lnTo>
                  <a:lnTo>
                    <a:pt x="5166" y="4428"/>
                  </a:lnTo>
                  <a:lnTo>
                    <a:pt x="5166" y="4428"/>
                  </a:lnTo>
                  <a:lnTo>
                    <a:pt x="10332" y="8856"/>
                  </a:lnTo>
                  <a:lnTo>
                    <a:pt x="10332" y="8856"/>
                  </a:lnTo>
                  <a:lnTo>
                    <a:pt x="14760" y="8856"/>
                  </a:lnTo>
                  <a:lnTo>
                    <a:pt x="18450" y="8856"/>
                  </a:lnTo>
                  <a:lnTo>
                    <a:pt x="28782" y="8856"/>
                  </a:lnTo>
                  <a:lnTo>
                    <a:pt x="24354" y="8856"/>
                  </a:lnTo>
                  <a:lnTo>
                    <a:pt x="20664" y="8856"/>
                  </a:lnTo>
                  <a:lnTo>
                    <a:pt x="20664" y="8856"/>
                  </a:lnTo>
                  <a:lnTo>
                    <a:pt x="15498" y="4428"/>
                  </a:lnTo>
                  <a:lnTo>
                    <a:pt x="15498" y="4428"/>
                  </a:lnTo>
                  <a:lnTo>
                    <a:pt x="15498" y="4428"/>
                  </a:lnTo>
                  <a:lnTo>
                    <a:pt x="15498" y="4428"/>
                  </a:lnTo>
                  <a:cubicBezTo>
                    <a:pt x="15498" y="4428"/>
                    <a:pt x="15498" y="4428"/>
                    <a:pt x="11070" y="4428"/>
                  </a:cubicBezTo>
                  <a:lnTo>
                    <a:pt x="5166" y="4428"/>
                  </a:lnTo>
                  <a:lnTo>
                    <a:pt x="5166" y="4428"/>
                  </a:lnTo>
                  <a:cubicBezTo>
                    <a:pt x="3793" y="3637"/>
                    <a:pt x="2111" y="3637"/>
                    <a:pt x="738" y="4428"/>
                  </a:cubicBezTo>
                  <a:lnTo>
                    <a:pt x="738" y="442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id="{D9AB4E36-483B-4DAF-A3B2-44BE739342C0}"/>
                </a:ext>
              </a:extLst>
            </p:cNvPr>
            <p:cNvSpPr/>
            <p:nvPr/>
          </p:nvSpPr>
          <p:spPr>
            <a:xfrm>
              <a:off x="10260011" y="3727652"/>
              <a:ext cx="23616" cy="9593"/>
            </a:xfrm>
            <a:custGeom>
              <a:avLst/>
              <a:gdLst>
                <a:gd name="connsiteX0" fmla="*/ 10332 w 23616"/>
                <a:gd name="connsiteY0" fmla="*/ 9594 h 9593"/>
                <a:gd name="connsiteX1" fmla="*/ 10332 w 23616"/>
                <a:gd name="connsiteY1" fmla="*/ 9594 h 9593"/>
                <a:gd name="connsiteX2" fmla="*/ 10332 w 23616"/>
                <a:gd name="connsiteY2" fmla="*/ 9594 h 9593"/>
                <a:gd name="connsiteX3" fmla="*/ 10332 w 23616"/>
                <a:gd name="connsiteY3" fmla="*/ 5904 h 9593"/>
                <a:gd name="connsiteX4" fmla="*/ 3690 w 23616"/>
                <a:gd name="connsiteY4" fmla="*/ 0 h 9593"/>
                <a:gd name="connsiteX5" fmla="*/ 3690 w 23616"/>
                <a:gd name="connsiteY5" fmla="*/ 0 h 9593"/>
                <a:gd name="connsiteX6" fmla="*/ 3690 w 23616"/>
                <a:gd name="connsiteY6" fmla="*/ 0 h 9593"/>
                <a:gd name="connsiteX7" fmla="*/ 3690 w 23616"/>
                <a:gd name="connsiteY7" fmla="*/ 0 h 9593"/>
                <a:gd name="connsiteX8" fmla="*/ 3690 w 23616"/>
                <a:gd name="connsiteY8" fmla="*/ 0 h 9593"/>
                <a:gd name="connsiteX9" fmla="*/ 3690 w 23616"/>
                <a:gd name="connsiteY9" fmla="*/ 0 h 9593"/>
                <a:gd name="connsiteX10" fmla="*/ 3690 w 23616"/>
                <a:gd name="connsiteY10" fmla="*/ 0 h 9593"/>
                <a:gd name="connsiteX11" fmla="*/ 8856 w 23616"/>
                <a:gd name="connsiteY11" fmla="*/ 0 h 9593"/>
                <a:gd name="connsiteX12" fmla="*/ 8856 w 23616"/>
                <a:gd name="connsiteY12" fmla="*/ 0 h 9593"/>
                <a:gd name="connsiteX13" fmla="*/ 8856 w 23616"/>
                <a:gd name="connsiteY13" fmla="*/ 0 h 9593"/>
                <a:gd name="connsiteX14" fmla="*/ 8856 w 23616"/>
                <a:gd name="connsiteY14" fmla="*/ 0 h 9593"/>
                <a:gd name="connsiteX15" fmla="*/ 8856 w 23616"/>
                <a:gd name="connsiteY15" fmla="*/ 0 h 9593"/>
                <a:gd name="connsiteX16" fmla="*/ 14022 w 23616"/>
                <a:gd name="connsiteY16" fmla="*/ 5166 h 9593"/>
                <a:gd name="connsiteX17" fmla="*/ 18450 w 23616"/>
                <a:gd name="connsiteY17" fmla="*/ 9594 h 9593"/>
                <a:gd name="connsiteX18" fmla="*/ 18450 w 23616"/>
                <a:gd name="connsiteY18" fmla="*/ 9594 h 9593"/>
                <a:gd name="connsiteX19" fmla="*/ 18450 w 23616"/>
                <a:gd name="connsiteY19" fmla="*/ 9594 h 9593"/>
                <a:gd name="connsiteX20" fmla="*/ 19188 w 23616"/>
                <a:gd name="connsiteY20" fmla="*/ 9594 h 9593"/>
                <a:gd name="connsiteX21" fmla="*/ 19188 w 23616"/>
                <a:gd name="connsiteY21" fmla="*/ 9594 h 9593"/>
                <a:gd name="connsiteX22" fmla="*/ 19188 w 23616"/>
                <a:gd name="connsiteY22" fmla="*/ 9594 h 9593"/>
                <a:gd name="connsiteX23" fmla="*/ 13284 w 23616"/>
                <a:gd name="connsiteY23" fmla="*/ 2952 h 9593"/>
                <a:gd name="connsiteX24" fmla="*/ 13284 w 23616"/>
                <a:gd name="connsiteY24" fmla="*/ 2952 h 9593"/>
                <a:gd name="connsiteX25" fmla="*/ 13284 w 23616"/>
                <a:gd name="connsiteY25" fmla="*/ 2952 h 9593"/>
                <a:gd name="connsiteX26" fmla="*/ 13284 w 23616"/>
                <a:gd name="connsiteY26" fmla="*/ 2952 h 9593"/>
                <a:gd name="connsiteX27" fmla="*/ 13284 w 23616"/>
                <a:gd name="connsiteY27" fmla="*/ 2952 h 9593"/>
                <a:gd name="connsiteX28" fmla="*/ 13284 w 23616"/>
                <a:gd name="connsiteY28" fmla="*/ 2952 h 9593"/>
                <a:gd name="connsiteX29" fmla="*/ 7380 w 23616"/>
                <a:gd name="connsiteY29" fmla="*/ 2952 h 9593"/>
                <a:gd name="connsiteX30" fmla="*/ 3690 w 23616"/>
                <a:gd name="connsiteY30" fmla="*/ 2952 h 9593"/>
                <a:gd name="connsiteX31" fmla="*/ 0 w 23616"/>
                <a:gd name="connsiteY31" fmla="*/ 2952 h 9593"/>
                <a:gd name="connsiteX32" fmla="*/ 0 w 23616"/>
                <a:gd name="connsiteY32" fmla="*/ 2952 h 9593"/>
                <a:gd name="connsiteX33" fmla="*/ 0 w 23616"/>
                <a:gd name="connsiteY33" fmla="*/ 2952 h 9593"/>
                <a:gd name="connsiteX34" fmla="*/ 4428 w 23616"/>
                <a:gd name="connsiteY34" fmla="*/ 2952 h 9593"/>
                <a:gd name="connsiteX35" fmla="*/ 11070 w 23616"/>
                <a:gd name="connsiteY35" fmla="*/ 2952 h 9593"/>
                <a:gd name="connsiteX36" fmla="*/ 14760 w 23616"/>
                <a:gd name="connsiteY36" fmla="*/ 2952 h 9593"/>
                <a:gd name="connsiteX37" fmla="*/ 14760 w 23616"/>
                <a:gd name="connsiteY37" fmla="*/ 2952 h 9593"/>
                <a:gd name="connsiteX38" fmla="*/ 14760 w 23616"/>
                <a:gd name="connsiteY38" fmla="*/ 2952 h 9593"/>
                <a:gd name="connsiteX39" fmla="*/ 14760 w 23616"/>
                <a:gd name="connsiteY39" fmla="*/ 2952 h 9593"/>
                <a:gd name="connsiteX40" fmla="*/ 14760 w 23616"/>
                <a:gd name="connsiteY40" fmla="*/ 2952 h 9593"/>
                <a:gd name="connsiteX41" fmla="*/ 19926 w 23616"/>
                <a:gd name="connsiteY41" fmla="*/ 7380 h 9593"/>
                <a:gd name="connsiteX42" fmla="*/ 23616 w 23616"/>
                <a:gd name="connsiteY42" fmla="*/ 7380 h 9593"/>
                <a:gd name="connsiteX43" fmla="*/ 23616 w 23616"/>
                <a:gd name="connsiteY43" fmla="*/ 7380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3616" h="9593">
                  <a:moveTo>
                    <a:pt x="10332" y="9594"/>
                  </a:moveTo>
                  <a:lnTo>
                    <a:pt x="10332" y="9594"/>
                  </a:lnTo>
                  <a:lnTo>
                    <a:pt x="10332" y="9594"/>
                  </a:lnTo>
                  <a:cubicBezTo>
                    <a:pt x="10074" y="8378"/>
                    <a:pt x="10074" y="7120"/>
                    <a:pt x="10332" y="5904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7380" y="0"/>
                    <a:pt x="8118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14022" y="5166"/>
                  </a:lnTo>
                  <a:lnTo>
                    <a:pt x="18450" y="9594"/>
                  </a:lnTo>
                  <a:lnTo>
                    <a:pt x="18450" y="9594"/>
                  </a:lnTo>
                  <a:lnTo>
                    <a:pt x="18450" y="9594"/>
                  </a:lnTo>
                  <a:close/>
                  <a:moveTo>
                    <a:pt x="19188" y="9594"/>
                  </a:moveTo>
                  <a:lnTo>
                    <a:pt x="19188" y="9594"/>
                  </a:lnTo>
                  <a:lnTo>
                    <a:pt x="19188" y="9594"/>
                  </a:lnTo>
                  <a:lnTo>
                    <a:pt x="13284" y="2952"/>
                  </a:lnTo>
                  <a:lnTo>
                    <a:pt x="13284" y="2952"/>
                  </a:lnTo>
                  <a:lnTo>
                    <a:pt x="13284" y="2952"/>
                  </a:lnTo>
                  <a:lnTo>
                    <a:pt x="13284" y="2952"/>
                  </a:lnTo>
                  <a:lnTo>
                    <a:pt x="13284" y="2952"/>
                  </a:lnTo>
                  <a:lnTo>
                    <a:pt x="13284" y="2952"/>
                  </a:lnTo>
                  <a:lnTo>
                    <a:pt x="7380" y="2952"/>
                  </a:lnTo>
                  <a:lnTo>
                    <a:pt x="3690" y="2952"/>
                  </a:lnTo>
                  <a:lnTo>
                    <a:pt x="0" y="2952"/>
                  </a:lnTo>
                  <a:lnTo>
                    <a:pt x="0" y="2952"/>
                  </a:lnTo>
                  <a:lnTo>
                    <a:pt x="0" y="2952"/>
                  </a:lnTo>
                  <a:cubicBezTo>
                    <a:pt x="0" y="2952"/>
                    <a:pt x="0" y="2952"/>
                    <a:pt x="4428" y="2952"/>
                  </a:cubicBezTo>
                  <a:lnTo>
                    <a:pt x="11070" y="2952"/>
                  </a:lnTo>
                  <a:cubicBezTo>
                    <a:pt x="11070" y="2952"/>
                    <a:pt x="11070" y="2952"/>
                    <a:pt x="14760" y="2952"/>
                  </a:cubicBezTo>
                  <a:lnTo>
                    <a:pt x="14760" y="2952"/>
                  </a:lnTo>
                  <a:lnTo>
                    <a:pt x="14760" y="2952"/>
                  </a:lnTo>
                  <a:lnTo>
                    <a:pt x="14760" y="2952"/>
                  </a:lnTo>
                  <a:lnTo>
                    <a:pt x="14760" y="2952"/>
                  </a:lnTo>
                  <a:lnTo>
                    <a:pt x="19926" y="7380"/>
                  </a:lnTo>
                  <a:lnTo>
                    <a:pt x="23616" y="7380"/>
                  </a:lnTo>
                  <a:lnTo>
                    <a:pt x="23616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id="{8B838CE1-869E-44AE-9D54-BDD99D0AF47E}"/>
                </a:ext>
              </a:extLst>
            </p:cNvPr>
            <p:cNvSpPr/>
            <p:nvPr/>
          </p:nvSpPr>
          <p:spPr>
            <a:xfrm>
              <a:off x="10245251" y="37173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id="{FDB33C20-34B9-4A66-BE65-317146DB9032}"/>
                </a:ext>
              </a:extLst>
            </p:cNvPr>
            <p:cNvSpPr/>
            <p:nvPr/>
          </p:nvSpPr>
          <p:spPr>
            <a:xfrm>
              <a:off x="10245990" y="37173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id="{B626BA8A-2B14-4323-98F4-364942A5AC3A}"/>
                </a:ext>
              </a:extLst>
            </p:cNvPr>
            <p:cNvSpPr/>
            <p:nvPr/>
          </p:nvSpPr>
          <p:spPr>
            <a:xfrm>
              <a:off x="10246728" y="3718058"/>
              <a:ext cx="1475" cy="73800"/>
            </a:xfrm>
            <a:custGeom>
              <a:avLst/>
              <a:gdLst>
                <a:gd name="connsiteX0" fmla="*/ 0 w 1475"/>
                <a:gd name="connsiteY0" fmla="*/ 0 h 73800"/>
                <a:gd name="connsiteX1" fmla="*/ 738 w 1475"/>
                <a:gd name="connsiteY1" fmla="*/ 0 h 73800"/>
                <a:gd name="connsiteX2" fmla="*/ 1476 w 1475"/>
                <a:gd name="connsiteY2" fmla="*/ 0 h 73800"/>
                <a:gd name="connsiteX3" fmla="*/ 0 w 147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73800">
                  <a:moveTo>
                    <a:pt x="0" y="0"/>
                  </a:moveTo>
                  <a:lnTo>
                    <a:pt x="738" y="0"/>
                  </a:lnTo>
                  <a:lnTo>
                    <a:pt x="147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id="{E81D2AF3-DD01-42EF-B0C6-985AC182EB9A}"/>
                </a:ext>
              </a:extLst>
            </p:cNvPr>
            <p:cNvSpPr/>
            <p:nvPr/>
          </p:nvSpPr>
          <p:spPr>
            <a:xfrm>
              <a:off x="10246728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id="{816CC0A9-F17D-46C6-AEF1-DC406AEF7603}"/>
                </a:ext>
              </a:extLst>
            </p:cNvPr>
            <p:cNvSpPr/>
            <p:nvPr/>
          </p:nvSpPr>
          <p:spPr>
            <a:xfrm>
              <a:off x="10249680" y="37195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id="{BD444B5A-A2F7-4844-8FD9-EC1A215C0D5A}"/>
                </a:ext>
              </a:extLst>
            </p:cNvPr>
            <p:cNvSpPr/>
            <p:nvPr/>
          </p:nvSpPr>
          <p:spPr>
            <a:xfrm>
              <a:off x="10248942" y="37202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id="{B31C054F-10A8-4815-92E8-2FFF28C76E7C}"/>
                </a:ext>
              </a:extLst>
            </p:cNvPr>
            <p:cNvSpPr/>
            <p:nvPr/>
          </p:nvSpPr>
          <p:spPr>
            <a:xfrm>
              <a:off x="10251894" y="37202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id="{74954110-D843-4ADA-AC74-596615E1A8D4}"/>
                </a:ext>
              </a:extLst>
            </p:cNvPr>
            <p:cNvSpPr/>
            <p:nvPr/>
          </p:nvSpPr>
          <p:spPr>
            <a:xfrm>
              <a:off x="10250417" y="37217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id="{8953BA4A-2403-43FB-A9E8-049B78524D70}"/>
                </a:ext>
              </a:extLst>
            </p:cNvPr>
            <p:cNvSpPr/>
            <p:nvPr/>
          </p:nvSpPr>
          <p:spPr>
            <a:xfrm>
              <a:off x="10254107" y="37217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id="{B9A53FE6-0349-479D-9565-FCD619BD9EC6}"/>
                </a:ext>
              </a:extLst>
            </p:cNvPr>
            <p:cNvSpPr/>
            <p:nvPr/>
          </p:nvSpPr>
          <p:spPr>
            <a:xfrm>
              <a:off x="10252632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id="{803273FA-F13B-42D3-AF71-7AD7D1CADC42}"/>
                </a:ext>
              </a:extLst>
            </p:cNvPr>
            <p:cNvSpPr/>
            <p:nvPr/>
          </p:nvSpPr>
          <p:spPr>
            <a:xfrm>
              <a:off x="10255584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id="{CAF12E81-E544-49FF-98DA-1A28774D2C19}"/>
                </a:ext>
              </a:extLst>
            </p:cNvPr>
            <p:cNvSpPr/>
            <p:nvPr/>
          </p:nvSpPr>
          <p:spPr>
            <a:xfrm>
              <a:off x="10254845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id="{86017951-E740-42A1-9267-C3D88758E3E7}"/>
                </a:ext>
              </a:extLst>
            </p:cNvPr>
            <p:cNvSpPr/>
            <p:nvPr/>
          </p:nvSpPr>
          <p:spPr>
            <a:xfrm>
              <a:off x="10257797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id="{8BAFDD6F-7E07-4D00-A936-EE2B933A8D63}"/>
                </a:ext>
              </a:extLst>
            </p:cNvPr>
            <p:cNvSpPr/>
            <p:nvPr/>
          </p:nvSpPr>
          <p:spPr>
            <a:xfrm>
              <a:off x="10260011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id="{49CFD581-250A-4B4C-8797-B9F1F6ECD330}"/>
                </a:ext>
              </a:extLst>
            </p:cNvPr>
            <p:cNvSpPr/>
            <p:nvPr/>
          </p:nvSpPr>
          <p:spPr>
            <a:xfrm>
              <a:off x="10257797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id="{EF145FD7-DBB8-49AA-8125-03250B45E8F4}"/>
                </a:ext>
              </a:extLst>
            </p:cNvPr>
            <p:cNvSpPr/>
            <p:nvPr/>
          </p:nvSpPr>
          <p:spPr>
            <a:xfrm>
              <a:off x="10260749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id="{82918ED3-9F44-4607-B03E-04FB12A394F9}"/>
                </a:ext>
              </a:extLst>
            </p:cNvPr>
            <p:cNvSpPr/>
            <p:nvPr/>
          </p:nvSpPr>
          <p:spPr>
            <a:xfrm>
              <a:off x="10265178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id="{6B8140FA-C7F8-4DC8-B901-D13378A74AC4}"/>
                </a:ext>
              </a:extLst>
            </p:cNvPr>
            <p:cNvSpPr/>
            <p:nvPr/>
          </p:nvSpPr>
          <p:spPr>
            <a:xfrm>
              <a:off x="10261488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id="{D5196951-6366-4833-995A-F731A58B091C}"/>
                </a:ext>
              </a:extLst>
            </p:cNvPr>
            <p:cNvSpPr/>
            <p:nvPr/>
          </p:nvSpPr>
          <p:spPr>
            <a:xfrm>
              <a:off x="10270344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id="{CDAC494B-9D20-4305-AF04-60E9C2EE07E3}"/>
                </a:ext>
              </a:extLst>
            </p:cNvPr>
            <p:cNvSpPr/>
            <p:nvPr/>
          </p:nvSpPr>
          <p:spPr>
            <a:xfrm>
              <a:off x="10263701" y="37335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id="{0851AFED-D652-4CE6-925C-2366998A4370}"/>
                </a:ext>
              </a:extLst>
            </p:cNvPr>
            <p:cNvSpPr/>
            <p:nvPr/>
          </p:nvSpPr>
          <p:spPr>
            <a:xfrm>
              <a:off x="10270344" y="37335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id="{A005188F-2783-4409-A0C7-807909EDC3CC}"/>
                </a:ext>
              </a:extLst>
            </p:cNvPr>
            <p:cNvSpPr/>
            <p:nvPr/>
          </p:nvSpPr>
          <p:spPr>
            <a:xfrm>
              <a:off x="10265915" y="3735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id="{ECB0DC30-3495-4B25-880D-7808C7DEAD09}"/>
                </a:ext>
              </a:extLst>
            </p:cNvPr>
            <p:cNvSpPr/>
            <p:nvPr/>
          </p:nvSpPr>
          <p:spPr>
            <a:xfrm>
              <a:off x="10270344" y="3735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id="{A451C979-509E-47CE-92D4-ACDE9D3007D1}"/>
                </a:ext>
              </a:extLst>
            </p:cNvPr>
            <p:cNvSpPr/>
            <p:nvPr/>
          </p:nvSpPr>
          <p:spPr>
            <a:xfrm>
              <a:off x="10270344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id="{433FCEED-396E-47A7-A9A4-64A1223E7C9E}"/>
                </a:ext>
              </a:extLst>
            </p:cNvPr>
            <p:cNvSpPr/>
            <p:nvPr/>
          </p:nvSpPr>
          <p:spPr>
            <a:xfrm>
              <a:off x="10270344" y="37365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id="{8AAE215F-901B-4A58-ADB9-CA813220460B}"/>
                </a:ext>
              </a:extLst>
            </p:cNvPr>
            <p:cNvSpPr/>
            <p:nvPr/>
          </p:nvSpPr>
          <p:spPr>
            <a:xfrm>
              <a:off x="10244513" y="37165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id="{02BFC291-144B-46CD-B0AF-18526092E814}"/>
                </a:ext>
              </a:extLst>
            </p:cNvPr>
            <p:cNvSpPr/>
            <p:nvPr/>
          </p:nvSpPr>
          <p:spPr>
            <a:xfrm>
              <a:off x="10243776" y="3715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id="{3E056905-145E-48A2-A706-86A1BD865D8C}"/>
                </a:ext>
              </a:extLst>
            </p:cNvPr>
            <p:cNvSpPr/>
            <p:nvPr/>
          </p:nvSpPr>
          <p:spPr>
            <a:xfrm>
              <a:off x="10256322" y="3726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id="{D27DE6BE-A1AD-4D49-B67F-629EDDC73A4F}"/>
                </a:ext>
              </a:extLst>
            </p:cNvPr>
            <p:cNvSpPr/>
            <p:nvPr/>
          </p:nvSpPr>
          <p:spPr>
            <a:xfrm>
              <a:off x="10258536" y="37283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id="{E7869917-3107-45DF-983E-88F6E0631920}"/>
                </a:ext>
              </a:extLst>
            </p:cNvPr>
            <p:cNvSpPr/>
            <p:nvPr/>
          </p:nvSpPr>
          <p:spPr>
            <a:xfrm>
              <a:off x="10263701" y="37291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id="{7832B1C3-274F-409D-9009-3F1E3DE6AF07}"/>
                </a:ext>
              </a:extLst>
            </p:cNvPr>
            <p:cNvSpPr/>
            <p:nvPr/>
          </p:nvSpPr>
          <p:spPr>
            <a:xfrm>
              <a:off x="10245251" y="37143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id="{C3B11F83-9352-4712-A435-E7B5844A0E6E}"/>
                </a:ext>
              </a:extLst>
            </p:cNvPr>
            <p:cNvSpPr/>
            <p:nvPr/>
          </p:nvSpPr>
          <p:spPr>
            <a:xfrm>
              <a:off x="10257797" y="3719534"/>
              <a:ext cx="20663" cy="4951"/>
            </a:xfrm>
            <a:custGeom>
              <a:avLst/>
              <a:gdLst>
                <a:gd name="connsiteX0" fmla="*/ 0 w 20663"/>
                <a:gd name="connsiteY0" fmla="*/ 0 h 4951"/>
                <a:gd name="connsiteX1" fmla="*/ 0 w 20663"/>
                <a:gd name="connsiteY1" fmla="*/ 0 h 4951"/>
                <a:gd name="connsiteX2" fmla="*/ 0 w 20663"/>
                <a:gd name="connsiteY2" fmla="*/ 0 h 4951"/>
                <a:gd name="connsiteX3" fmla="*/ 0 w 20663"/>
                <a:gd name="connsiteY3" fmla="*/ 0 h 4951"/>
                <a:gd name="connsiteX4" fmla="*/ 0 w 20663"/>
                <a:gd name="connsiteY4" fmla="*/ 0 h 4951"/>
                <a:gd name="connsiteX5" fmla="*/ 5166 w 20663"/>
                <a:gd name="connsiteY5" fmla="*/ 4428 h 4951"/>
                <a:gd name="connsiteX6" fmla="*/ 5166 w 20663"/>
                <a:gd name="connsiteY6" fmla="*/ 4428 h 4951"/>
                <a:gd name="connsiteX7" fmla="*/ 8856 w 20663"/>
                <a:gd name="connsiteY7" fmla="*/ 4428 h 4951"/>
                <a:gd name="connsiteX8" fmla="*/ 8856 w 20663"/>
                <a:gd name="connsiteY8" fmla="*/ 4428 h 4951"/>
                <a:gd name="connsiteX9" fmla="*/ 20664 w 20663"/>
                <a:gd name="connsiteY9" fmla="*/ 4428 h 4951"/>
                <a:gd name="connsiteX10" fmla="*/ 20664 w 20663"/>
                <a:gd name="connsiteY10" fmla="*/ 4428 h 4951"/>
                <a:gd name="connsiteX11" fmla="*/ 16974 w 20663"/>
                <a:gd name="connsiteY11" fmla="*/ 4428 h 4951"/>
                <a:gd name="connsiteX12" fmla="*/ 16974 w 20663"/>
                <a:gd name="connsiteY12" fmla="*/ 4428 h 4951"/>
                <a:gd name="connsiteX13" fmla="*/ 13284 w 20663"/>
                <a:gd name="connsiteY13" fmla="*/ 4428 h 4951"/>
                <a:gd name="connsiteX14" fmla="*/ 13284 w 20663"/>
                <a:gd name="connsiteY14" fmla="*/ 4428 h 4951"/>
                <a:gd name="connsiteX15" fmla="*/ 13284 w 20663"/>
                <a:gd name="connsiteY15" fmla="*/ 4428 h 4951"/>
                <a:gd name="connsiteX16" fmla="*/ 13284 w 20663"/>
                <a:gd name="connsiteY16" fmla="*/ 4428 h 4951"/>
                <a:gd name="connsiteX17" fmla="*/ 13284 w 20663"/>
                <a:gd name="connsiteY17" fmla="*/ 4428 h 4951"/>
                <a:gd name="connsiteX18" fmla="*/ 8118 w 20663"/>
                <a:gd name="connsiteY18" fmla="*/ 4428 h 4951"/>
                <a:gd name="connsiteX19" fmla="*/ 8118 w 20663"/>
                <a:gd name="connsiteY19" fmla="*/ 4428 h 4951"/>
                <a:gd name="connsiteX20" fmla="*/ 4428 w 20663"/>
                <a:gd name="connsiteY20" fmla="*/ 4428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663" h="495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4428"/>
                  </a:lnTo>
                  <a:lnTo>
                    <a:pt x="5166" y="4428"/>
                  </a:lnTo>
                  <a:lnTo>
                    <a:pt x="8856" y="4428"/>
                  </a:lnTo>
                  <a:lnTo>
                    <a:pt x="8856" y="4428"/>
                  </a:lnTo>
                  <a:lnTo>
                    <a:pt x="20664" y="4428"/>
                  </a:lnTo>
                  <a:lnTo>
                    <a:pt x="20664" y="4428"/>
                  </a:lnTo>
                  <a:lnTo>
                    <a:pt x="16974" y="4428"/>
                  </a:lnTo>
                  <a:lnTo>
                    <a:pt x="16974" y="4428"/>
                  </a:lnTo>
                  <a:lnTo>
                    <a:pt x="13284" y="4428"/>
                  </a:lnTo>
                  <a:lnTo>
                    <a:pt x="13284" y="4428"/>
                  </a:lnTo>
                  <a:lnTo>
                    <a:pt x="13284" y="4428"/>
                  </a:lnTo>
                  <a:lnTo>
                    <a:pt x="13284" y="4428"/>
                  </a:lnTo>
                  <a:lnTo>
                    <a:pt x="13284" y="4428"/>
                  </a:lnTo>
                  <a:cubicBezTo>
                    <a:pt x="11631" y="5125"/>
                    <a:pt x="9771" y="5125"/>
                    <a:pt x="8118" y="4428"/>
                  </a:cubicBezTo>
                  <a:lnTo>
                    <a:pt x="8118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id="{975EF933-3578-408A-BDCA-939988A3810D}"/>
                </a:ext>
              </a:extLst>
            </p:cNvPr>
            <p:cNvSpPr/>
            <p:nvPr/>
          </p:nvSpPr>
          <p:spPr>
            <a:xfrm>
              <a:off x="10271820" y="3728130"/>
              <a:ext cx="18450" cy="7639"/>
            </a:xfrm>
            <a:custGeom>
              <a:avLst/>
              <a:gdLst>
                <a:gd name="connsiteX0" fmla="*/ 5904 w 18450"/>
                <a:gd name="connsiteY0" fmla="*/ 7639 h 7639"/>
                <a:gd name="connsiteX1" fmla="*/ 5904 w 18450"/>
                <a:gd name="connsiteY1" fmla="*/ 7639 h 7639"/>
                <a:gd name="connsiteX2" fmla="*/ 5904 w 18450"/>
                <a:gd name="connsiteY2" fmla="*/ 7639 h 7639"/>
                <a:gd name="connsiteX3" fmla="*/ 5904 w 18450"/>
                <a:gd name="connsiteY3" fmla="*/ 7639 h 7639"/>
                <a:gd name="connsiteX4" fmla="*/ 0 w 18450"/>
                <a:gd name="connsiteY4" fmla="*/ 997 h 7639"/>
                <a:gd name="connsiteX5" fmla="*/ 0 w 18450"/>
                <a:gd name="connsiteY5" fmla="*/ 997 h 7639"/>
                <a:gd name="connsiteX6" fmla="*/ 0 w 18450"/>
                <a:gd name="connsiteY6" fmla="*/ 997 h 7639"/>
                <a:gd name="connsiteX7" fmla="*/ 0 w 18450"/>
                <a:gd name="connsiteY7" fmla="*/ 997 h 7639"/>
                <a:gd name="connsiteX8" fmla="*/ 0 w 18450"/>
                <a:gd name="connsiteY8" fmla="*/ 997 h 7639"/>
                <a:gd name="connsiteX9" fmla="*/ 0 w 18450"/>
                <a:gd name="connsiteY9" fmla="*/ 997 h 7639"/>
                <a:gd name="connsiteX10" fmla="*/ 3690 w 18450"/>
                <a:gd name="connsiteY10" fmla="*/ 997 h 7639"/>
                <a:gd name="connsiteX11" fmla="*/ 9594 w 18450"/>
                <a:gd name="connsiteY11" fmla="*/ 997 h 7639"/>
                <a:gd name="connsiteX12" fmla="*/ 9594 w 18450"/>
                <a:gd name="connsiteY12" fmla="*/ 997 h 7639"/>
                <a:gd name="connsiteX13" fmla="*/ 13284 w 18450"/>
                <a:gd name="connsiteY13" fmla="*/ 997 h 7639"/>
                <a:gd name="connsiteX14" fmla="*/ 13284 w 18450"/>
                <a:gd name="connsiteY14" fmla="*/ 997 h 7639"/>
                <a:gd name="connsiteX15" fmla="*/ 18450 w 18450"/>
                <a:gd name="connsiteY15" fmla="*/ 6163 h 7639"/>
                <a:gd name="connsiteX16" fmla="*/ 18450 w 18450"/>
                <a:gd name="connsiteY16" fmla="*/ 6163 h 7639"/>
                <a:gd name="connsiteX17" fmla="*/ 18450 w 18450"/>
                <a:gd name="connsiteY17" fmla="*/ 6163 h 7639"/>
                <a:gd name="connsiteX18" fmla="*/ 18450 w 18450"/>
                <a:gd name="connsiteY18" fmla="*/ 6163 h 7639"/>
                <a:gd name="connsiteX19" fmla="*/ 18450 w 18450"/>
                <a:gd name="connsiteY19" fmla="*/ 6163 h 7639"/>
                <a:gd name="connsiteX20" fmla="*/ 18450 w 18450"/>
                <a:gd name="connsiteY20" fmla="*/ 6163 h 7639"/>
                <a:gd name="connsiteX21" fmla="*/ 18450 w 18450"/>
                <a:gd name="connsiteY21" fmla="*/ 6163 h 7639"/>
                <a:gd name="connsiteX22" fmla="*/ 18450 w 18450"/>
                <a:gd name="connsiteY22" fmla="*/ 6163 h 7639"/>
                <a:gd name="connsiteX23" fmla="*/ 11808 w 18450"/>
                <a:gd name="connsiteY23" fmla="*/ 259 h 7639"/>
                <a:gd name="connsiteX24" fmla="*/ 11808 w 18450"/>
                <a:gd name="connsiteY24" fmla="*/ 259 h 7639"/>
                <a:gd name="connsiteX25" fmla="*/ 11808 w 18450"/>
                <a:gd name="connsiteY25" fmla="*/ 259 h 7639"/>
                <a:gd name="connsiteX26" fmla="*/ 11808 w 18450"/>
                <a:gd name="connsiteY26" fmla="*/ 259 h 7639"/>
                <a:gd name="connsiteX27" fmla="*/ 6642 w 18450"/>
                <a:gd name="connsiteY27" fmla="*/ 259 h 7639"/>
                <a:gd name="connsiteX28" fmla="*/ 6642 w 18450"/>
                <a:gd name="connsiteY28" fmla="*/ 259 h 7639"/>
                <a:gd name="connsiteX29" fmla="*/ 2214 w 18450"/>
                <a:gd name="connsiteY29" fmla="*/ 259 h 7639"/>
                <a:gd name="connsiteX30" fmla="*/ 2214 w 18450"/>
                <a:gd name="connsiteY30" fmla="*/ 259 h 7639"/>
                <a:gd name="connsiteX31" fmla="*/ 2214 w 18450"/>
                <a:gd name="connsiteY31" fmla="*/ 259 h 7639"/>
                <a:gd name="connsiteX32" fmla="*/ 2214 w 18450"/>
                <a:gd name="connsiteY32" fmla="*/ 259 h 7639"/>
                <a:gd name="connsiteX33" fmla="*/ 2214 w 18450"/>
                <a:gd name="connsiteY33" fmla="*/ 259 h 7639"/>
                <a:gd name="connsiteX34" fmla="*/ 7380 w 18450"/>
                <a:gd name="connsiteY34" fmla="*/ 4687 h 7639"/>
                <a:gd name="connsiteX35" fmla="*/ 11070 w 18450"/>
                <a:gd name="connsiteY35" fmla="*/ 4687 h 7639"/>
                <a:gd name="connsiteX36" fmla="*/ 11070 w 18450"/>
                <a:gd name="connsiteY36" fmla="*/ 4687 h 7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450" h="7639">
                  <a:moveTo>
                    <a:pt x="5904" y="7639"/>
                  </a:moveTo>
                  <a:lnTo>
                    <a:pt x="5904" y="7639"/>
                  </a:lnTo>
                  <a:lnTo>
                    <a:pt x="5904" y="7639"/>
                  </a:lnTo>
                  <a:lnTo>
                    <a:pt x="5904" y="7639"/>
                  </a:lnTo>
                  <a:lnTo>
                    <a:pt x="0" y="997"/>
                  </a:lnTo>
                  <a:lnTo>
                    <a:pt x="0" y="997"/>
                  </a:lnTo>
                  <a:lnTo>
                    <a:pt x="0" y="997"/>
                  </a:lnTo>
                  <a:lnTo>
                    <a:pt x="0" y="997"/>
                  </a:lnTo>
                  <a:lnTo>
                    <a:pt x="0" y="997"/>
                  </a:lnTo>
                  <a:cubicBezTo>
                    <a:pt x="0" y="997"/>
                    <a:pt x="0" y="997"/>
                    <a:pt x="0" y="997"/>
                  </a:cubicBezTo>
                  <a:lnTo>
                    <a:pt x="3690" y="997"/>
                  </a:lnTo>
                  <a:cubicBezTo>
                    <a:pt x="5624" y="1531"/>
                    <a:pt x="7660" y="1531"/>
                    <a:pt x="9594" y="997"/>
                  </a:cubicBezTo>
                  <a:lnTo>
                    <a:pt x="9594" y="997"/>
                  </a:lnTo>
                  <a:lnTo>
                    <a:pt x="13284" y="997"/>
                  </a:lnTo>
                  <a:lnTo>
                    <a:pt x="13284" y="997"/>
                  </a:lnTo>
                  <a:lnTo>
                    <a:pt x="18450" y="6163"/>
                  </a:lnTo>
                  <a:cubicBezTo>
                    <a:pt x="18450" y="6163"/>
                    <a:pt x="18450" y="6163"/>
                    <a:pt x="18450" y="6163"/>
                  </a:cubicBezTo>
                  <a:lnTo>
                    <a:pt x="18450" y="6163"/>
                  </a:lnTo>
                  <a:lnTo>
                    <a:pt x="18450" y="6163"/>
                  </a:lnTo>
                  <a:lnTo>
                    <a:pt x="18450" y="6163"/>
                  </a:lnTo>
                  <a:lnTo>
                    <a:pt x="18450" y="6163"/>
                  </a:lnTo>
                  <a:lnTo>
                    <a:pt x="18450" y="6163"/>
                  </a:lnTo>
                  <a:lnTo>
                    <a:pt x="18450" y="6163"/>
                  </a:lnTo>
                  <a:lnTo>
                    <a:pt x="11808" y="259"/>
                  </a:lnTo>
                  <a:lnTo>
                    <a:pt x="11808" y="259"/>
                  </a:lnTo>
                  <a:lnTo>
                    <a:pt x="11808" y="259"/>
                  </a:lnTo>
                  <a:lnTo>
                    <a:pt x="11808" y="259"/>
                  </a:lnTo>
                  <a:lnTo>
                    <a:pt x="6642" y="259"/>
                  </a:lnTo>
                  <a:lnTo>
                    <a:pt x="6642" y="259"/>
                  </a:lnTo>
                  <a:cubicBezTo>
                    <a:pt x="5188" y="-86"/>
                    <a:pt x="3668" y="-86"/>
                    <a:pt x="2214" y="259"/>
                  </a:cubicBezTo>
                  <a:lnTo>
                    <a:pt x="2214" y="259"/>
                  </a:lnTo>
                  <a:lnTo>
                    <a:pt x="2214" y="259"/>
                  </a:lnTo>
                  <a:lnTo>
                    <a:pt x="2214" y="259"/>
                  </a:lnTo>
                  <a:lnTo>
                    <a:pt x="2214" y="259"/>
                  </a:lnTo>
                  <a:lnTo>
                    <a:pt x="7380" y="4687"/>
                  </a:lnTo>
                  <a:lnTo>
                    <a:pt x="11070" y="4687"/>
                  </a:lnTo>
                  <a:lnTo>
                    <a:pt x="11070" y="468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id="{DE5D82C5-CA03-4C57-8BD2-7EFFB43CD45A}"/>
                </a:ext>
              </a:extLst>
            </p:cNvPr>
            <p:cNvSpPr/>
            <p:nvPr/>
          </p:nvSpPr>
          <p:spPr>
            <a:xfrm>
              <a:off x="10259274" y="37202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id="{609FA18C-3F7B-4A71-A08E-87E7B6BACA77}"/>
                </a:ext>
              </a:extLst>
            </p:cNvPr>
            <p:cNvSpPr/>
            <p:nvPr/>
          </p:nvSpPr>
          <p:spPr>
            <a:xfrm>
              <a:off x="10260011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id="{43C30668-8388-4DEE-A664-FE1548D90347}"/>
                </a:ext>
              </a:extLst>
            </p:cNvPr>
            <p:cNvSpPr/>
            <p:nvPr/>
          </p:nvSpPr>
          <p:spPr>
            <a:xfrm>
              <a:off x="10260011" y="3721010"/>
              <a:ext cx="2214" cy="73800"/>
            </a:xfrm>
            <a:custGeom>
              <a:avLst/>
              <a:gdLst>
                <a:gd name="connsiteX0" fmla="*/ 0 w 2214"/>
                <a:gd name="connsiteY0" fmla="*/ 0 h 73800"/>
                <a:gd name="connsiteX1" fmla="*/ 1476 w 2214"/>
                <a:gd name="connsiteY1" fmla="*/ 0 h 73800"/>
                <a:gd name="connsiteX2" fmla="*/ 2214 w 2214"/>
                <a:gd name="connsiteY2" fmla="*/ 0 h 73800"/>
                <a:gd name="connsiteX3" fmla="*/ 0 w 2214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" h="73800">
                  <a:moveTo>
                    <a:pt x="0" y="0"/>
                  </a:moveTo>
                  <a:lnTo>
                    <a:pt x="1476" y="0"/>
                  </a:lnTo>
                  <a:lnTo>
                    <a:pt x="221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id="{FF1F4142-C748-4F56-AB84-1A28D5FA6FC4}"/>
                </a:ext>
              </a:extLst>
            </p:cNvPr>
            <p:cNvSpPr/>
            <p:nvPr/>
          </p:nvSpPr>
          <p:spPr>
            <a:xfrm>
              <a:off x="10260749" y="37217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id="{100780DD-2203-48B9-B37E-87E1BDFF20BA}"/>
                </a:ext>
              </a:extLst>
            </p:cNvPr>
            <p:cNvSpPr/>
            <p:nvPr/>
          </p:nvSpPr>
          <p:spPr>
            <a:xfrm>
              <a:off x="10263701" y="37224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id="{DBBC0F51-6413-4C8D-99C5-5D1F68CF550E}"/>
                </a:ext>
              </a:extLst>
            </p:cNvPr>
            <p:cNvSpPr/>
            <p:nvPr/>
          </p:nvSpPr>
          <p:spPr>
            <a:xfrm>
              <a:off x="10262963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id="{9389305A-F828-48B2-BCD9-B75001E794BA}"/>
                </a:ext>
              </a:extLst>
            </p:cNvPr>
            <p:cNvSpPr/>
            <p:nvPr/>
          </p:nvSpPr>
          <p:spPr>
            <a:xfrm>
              <a:off x="10265178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id="{F0E62E81-9145-4C73-BB98-57C11372C6FC}"/>
                </a:ext>
              </a:extLst>
            </p:cNvPr>
            <p:cNvSpPr/>
            <p:nvPr/>
          </p:nvSpPr>
          <p:spPr>
            <a:xfrm>
              <a:off x="10263701" y="37239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id="{DA1D12FC-3C7A-4ADF-B1A6-8423180AF24D}"/>
                </a:ext>
              </a:extLst>
            </p:cNvPr>
            <p:cNvSpPr/>
            <p:nvPr/>
          </p:nvSpPr>
          <p:spPr>
            <a:xfrm>
              <a:off x="10270344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id="{5BD0282A-5853-4246-B05A-905954DE33A5}"/>
                </a:ext>
              </a:extLst>
            </p:cNvPr>
            <p:cNvSpPr/>
            <p:nvPr/>
          </p:nvSpPr>
          <p:spPr>
            <a:xfrm>
              <a:off x="10265178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id="{7540EC75-4DE4-49B4-A0CC-A5BA3DB8F636}"/>
                </a:ext>
              </a:extLst>
            </p:cNvPr>
            <p:cNvSpPr/>
            <p:nvPr/>
          </p:nvSpPr>
          <p:spPr>
            <a:xfrm>
              <a:off x="10270344" y="37254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id="{AD7919BA-C24D-424A-907B-7ED1EF62232F}"/>
                </a:ext>
              </a:extLst>
            </p:cNvPr>
            <p:cNvSpPr/>
            <p:nvPr/>
          </p:nvSpPr>
          <p:spPr>
            <a:xfrm>
              <a:off x="10270344" y="3726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id="{C2E1EE9D-ABF1-4804-A176-1AC75DE8E6E5}"/>
                </a:ext>
              </a:extLst>
            </p:cNvPr>
            <p:cNvSpPr/>
            <p:nvPr/>
          </p:nvSpPr>
          <p:spPr>
            <a:xfrm>
              <a:off x="10270344" y="3726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id="{55093D15-3DB2-432F-B5E3-3B3F0FB83E6E}"/>
                </a:ext>
              </a:extLst>
            </p:cNvPr>
            <p:cNvSpPr/>
            <p:nvPr/>
          </p:nvSpPr>
          <p:spPr>
            <a:xfrm>
              <a:off x="10270344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id="{75CEA85A-E9AC-42D8-A5BD-504C194346AA}"/>
                </a:ext>
              </a:extLst>
            </p:cNvPr>
            <p:cNvSpPr/>
            <p:nvPr/>
          </p:nvSpPr>
          <p:spPr>
            <a:xfrm>
              <a:off x="10270344" y="37283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id="{C2480848-22E5-4FFC-8FAD-8201B3751718}"/>
                </a:ext>
              </a:extLst>
            </p:cNvPr>
            <p:cNvSpPr/>
            <p:nvPr/>
          </p:nvSpPr>
          <p:spPr>
            <a:xfrm>
              <a:off x="10270344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id="{18545ADE-1938-4888-AA24-2E6262B44201}"/>
                </a:ext>
              </a:extLst>
            </p:cNvPr>
            <p:cNvSpPr/>
            <p:nvPr/>
          </p:nvSpPr>
          <p:spPr>
            <a:xfrm>
              <a:off x="10275509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id="{661188B8-20D4-4E7D-A477-6B76C320A18A}"/>
                </a:ext>
              </a:extLst>
            </p:cNvPr>
            <p:cNvSpPr/>
            <p:nvPr/>
          </p:nvSpPr>
          <p:spPr>
            <a:xfrm>
              <a:off x="10270344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id="{C41B1C6D-EE9B-4AEE-BE55-212E8896ACD2}"/>
                </a:ext>
              </a:extLst>
            </p:cNvPr>
            <p:cNvSpPr/>
            <p:nvPr/>
          </p:nvSpPr>
          <p:spPr>
            <a:xfrm>
              <a:off x="10276986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id="{27662E55-0A16-4466-81C7-76D3BB9B5BB4}"/>
                </a:ext>
              </a:extLst>
            </p:cNvPr>
            <p:cNvSpPr/>
            <p:nvPr/>
          </p:nvSpPr>
          <p:spPr>
            <a:xfrm>
              <a:off x="10274034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id="{464608F6-1999-447B-A25C-BC9A95861D6C}"/>
                </a:ext>
              </a:extLst>
            </p:cNvPr>
            <p:cNvSpPr/>
            <p:nvPr/>
          </p:nvSpPr>
          <p:spPr>
            <a:xfrm>
              <a:off x="10279199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id="{6550D46A-5AA4-4784-AEF8-54580360C587}"/>
                </a:ext>
              </a:extLst>
            </p:cNvPr>
            <p:cNvSpPr/>
            <p:nvPr/>
          </p:nvSpPr>
          <p:spPr>
            <a:xfrm>
              <a:off x="10275509" y="3734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id="{3A9C0933-5FF3-4CF6-9C02-3453BAE08066}"/>
                </a:ext>
              </a:extLst>
            </p:cNvPr>
            <p:cNvSpPr/>
            <p:nvPr/>
          </p:nvSpPr>
          <p:spPr>
            <a:xfrm>
              <a:off x="10280676" y="3734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id="{30BF1595-643B-47F9-A7B9-ADC8EA4B13EC}"/>
                </a:ext>
              </a:extLst>
            </p:cNvPr>
            <p:cNvSpPr/>
            <p:nvPr/>
          </p:nvSpPr>
          <p:spPr>
            <a:xfrm>
              <a:off x="10276986" y="3735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id="{3CB1D657-615D-40C6-B827-15209F401008}"/>
                </a:ext>
              </a:extLst>
            </p:cNvPr>
            <p:cNvSpPr/>
            <p:nvPr/>
          </p:nvSpPr>
          <p:spPr>
            <a:xfrm>
              <a:off x="10277724" y="3735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id="{3EEC31B9-7916-4C9B-8546-F4BC481EC53D}"/>
                </a:ext>
              </a:extLst>
            </p:cNvPr>
            <p:cNvSpPr/>
            <p:nvPr/>
          </p:nvSpPr>
          <p:spPr>
            <a:xfrm>
              <a:off x="10259274" y="37202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id="{782B53C9-0249-4BD3-8F9E-A6ED048077A9}"/>
                </a:ext>
              </a:extLst>
            </p:cNvPr>
            <p:cNvSpPr/>
            <p:nvPr/>
          </p:nvSpPr>
          <p:spPr>
            <a:xfrm>
              <a:off x="10258536" y="37195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id="{6810E4BC-0B69-417A-A1E0-0BF13691B3E8}"/>
                </a:ext>
              </a:extLst>
            </p:cNvPr>
            <p:cNvSpPr/>
            <p:nvPr/>
          </p:nvSpPr>
          <p:spPr>
            <a:xfrm>
              <a:off x="10270344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1" name="Freeform: Shape 4220">
              <a:extLst>
                <a:ext uri="{FF2B5EF4-FFF2-40B4-BE49-F238E27FC236}">
                  <a16:creationId xmlns:a16="http://schemas.microsoft.com/office/drawing/2014/main" id="{903CA1A6-56DA-483B-9B49-D390BEF3CB02}"/>
                </a:ext>
              </a:extLst>
            </p:cNvPr>
            <p:cNvSpPr/>
            <p:nvPr/>
          </p:nvSpPr>
          <p:spPr>
            <a:xfrm>
              <a:off x="10270344" y="37291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id="{5AEE5A4F-01E2-4EB0-97BC-31B272D2849E}"/>
                </a:ext>
              </a:extLst>
            </p:cNvPr>
            <p:cNvSpPr/>
            <p:nvPr/>
          </p:nvSpPr>
          <p:spPr>
            <a:xfrm>
              <a:off x="10274034" y="37298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id="{B9960F12-6979-4637-B7B7-D73F047FDC26}"/>
                </a:ext>
              </a:extLst>
            </p:cNvPr>
            <p:cNvSpPr/>
            <p:nvPr/>
          </p:nvSpPr>
          <p:spPr>
            <a:xfrm>
              <a:off x="10260011" y="3718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id="{B2099B59-039E-4425-998D-7E02110B7E26}"/>
                </a:ext>
              </a:extLst>
            </p:cNvPr>
            <p:cNvSpPr/>
            <p:nvPr/>
          </p:nvSpPr>
          <p:spPr>
            <a:xfrm>
              <a:off x="10281413" y="3735032"/>
              <a:ext cx="8118" cy="73800"/>
            </a:xfrm>
            <a:custGeom>
              <a:avLst/>
              <a:gdLst>
                <a:gd name="connsiteX0" fmla="*/ 7380 w 8118"/>
                <a:gd name="connsiteY0" fmla="*/ 0 h 73800"/>
                <a:gd name="connsiteX1" fmla="*/ 7380 w 8118"/>
                <a:gd name="connsiteY1" fmla="*/ 0 h 73800"/>
                <a:gd name="connsiteX2" fmla="*/ 3690 w 8118"/>
                <a:gd name="connsiteY2" fmla="*/ 0 h 73800"/>
                <a:gd name="connsiteX3" fmla="*/ 3690 w 8118"/>
                <a:gd name="connsiteY3" fmla="*/ 0 h 73800"/>
                <a:gd name="connsiteX4" fmla="*/ 0 w 8118"/>
                <a:gd name="connsiteY4" fmla="*/ 0 h 73800"/>
                <a:gd name="connsiteX5" fmla="*/ 0 w 8118"/>
                <a:gd name="connsiteY5" fmla="*/ 0 h 73800"/>
                <a:gd name="connsiteX6" fmla="*/ 0 w 8118"/>
                <a:gd name="connsiteY6" fmla="*/ 0 h 73800"/>
                <a:gd name="connsiteX7" fmla="*/ 0 w 8118"/>
                <a:gd name="connsiteY7" fmla="*/ 0 h 73800"/>
                <a:gd name="connsiteX8" fmla="*/ 0 w 8118"/>
                <a:gd name="connsiteY8" fmla="*/ 0 h 73800"/>
                <a:gd name="connsiteX9" fmla="*/ 0 w 8118"/>
                <a:gd name="connsiteY9" fmla="*/ 0 h 73800"/>
                <a:gd name="connsiteX10" fmla="*/ 0 w 8118"/>
                <a:gd name="connsiteY10" fmla="*/ 0 h 73800"/>
                <a:gd name="connsiteX11" fmla="*/ 3690 w 8118"/>
                <a:gd name="connsiteY11" fmla="*/ 0 h 73800"/>
                <a:gd name="connsiteX12" fmla="*/ 8118 w 8118"/>
                <a:gd name="connsiteY12" fmla="*/ 0 h 73800"/>
                <a:gd name="connsiteX13" fmla="*/ 8118 w 8118"/>
                <a:gd name="connsiteY13" fmla="*/ 0 h 73800"/>
                <a:gd name="connsiteX14" fmla="*/ 8118 w 8118"/>
                <a:gd name="connsiteY14" fmla="*/ 0 h 73800"/>
                <a:gd name="connsiteX15" fmla="*/ 8118 w 8118"/>
                <a:gd name="connsiteY15" fmla="*/ 0 h 73800"/>
                <a:gd name="connsiteX16" fmla="*/ 8118 w 8118"/>
                <a:gd name="connsiteY16" fmla="*/ 0 h 73800"/>
                <a:gd name="connsiteX17" fmla="*/ 8118 w 8118"/>
                <a:gd name="connsiteY17" fmla="*/ 0 h 73800"/>
                <a:gd name="connsiteX18" fmla="*/ 8118 w 8118"/>
                <a:gd name="connsiteY18" fmla="*/ 0 h 73800"/>
                <a:gd name="connsiteX19" fmla="*/ 8118 w 8118"/>
                <a:gd name="connsiteY19" fmla="*/ 0 h 73800"/>
                <a:gd name="connsiteX20" fmla="*/ 8118 w 8118"/>
                <a:gd name="connsiteY2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118" h="73800">
                  <a:moveTo>
                    <a:pt x="7380" y="0"/>
                  </a:moveTo>
                  <a:lnTo>
                    <a:pt x="738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id="{6ED761DE-5323-4048-B81F-5CA336A6E3B8}"/>
                </a:ext>
              </a:extLst>
            </p:cNvPr>
            <p:cNvSpPr/>
            <p:nvPr/>
          </p:nvSpPr>
          <p:spPr>
            <a:xfrm>
              <a:off x="10282151" y="3729865"/>
              <a:ext cx="14759" cy="5903"/>
            </a:xfrm>
            <a:custGeom>
              <a:avLst/>
              <a:gdLst>
                <a:gd name="connsiteX0" fmla="*/ 6642 w 14759"/>
                <a:gd name="connsiteY0" fmla="*/ 5904 h 5903"/>
                <a:gd name="connsiteX1" fmla="*/ 6642 w 14759"/>
                <a:gd name="connsiteY1" fmla="*/ 5904 h 5903"/>
                <a:gd name="connsiteX2" fmla="*/ 6642 w 14759"/>
                <a:gd name="connsiteY2" fmla="*/ 5904 h 5903"/>
                <a:gd name="connsiteX3" fmla="*/ 6642 w 14759"/>
                <a:gd name="connsiteY3" fmla="*/ 5904 h 5903"/>
                <a:gd name="connsiteX4" fmla="*/ 6642 w 14759"/>
                <a:gd name="connsiteY4" fmla="*/ 5904 h 5903"/>
                <a:gd name="connsiteX5" fmla="*/ 6642 w 14759"/>
                <a:gd name="connsiteY5" fmla="*/ 5904 h 5903"/>
                <a:gd name="connsiteX6" fmla="*/ 0 w 14759"/>
                <a:gd name="connsiteY6" fmla="*/ 0 h 5903"/>
                <a:gd name="connsiteX7" fmla="*/ 0 w 14759"/>
                <a:gd name="connsiteY7" fmla="*/ 0 h 5903"/>
                <a:gd name="connsiteX8" fmla="*/ 0 w 14759"/>
                <a:gd name="connsiteY8" fmla="*/ 0 h 5903"/>
                <a:gd name="connsiteX9" fmla="*/ 0 w 14759"/>
                <a:gd name="connsiteY9" fmla="*/ 0 h 5903"/>
                <a:gd name="connsiteX10" fmla="*/ 0 w 14759"/>
                <a:gd name="connsiteY10" fmla="*/ 0 h 5903"/>
                <a:gd name="connsiteX11" fmla="*/ 0 w 14759"/>
                <a:gd name="connsiteY11" fmla="*/ 0 h 5903"/>
                <a:gd name="connsiteX12" fmla="*/ 0 w 14759"/>
                <a:gd name="connsiteY12" fmla="*/ 0 h 5903"/>
                <a:gd name="connsiteX13" fmla="*/ 0 w 14759"/>
                <a:gd name="connsiteY13" fmla="*/ 0 h 5903"/>
                <a:gd name="connsiteX14" fmla="*/ 3690 w 14759"/>
                <a:gd name="connsiteY14" fmla="*/ 0 h 5903"/>
                <a:gd name="connsiteX15" fmla="*/ 3690 w 14759"/>
                <a:gd name="connsiteY15" fmla="*/ 0 h 5903"/>
                <a:gd name="connsiteX16" fmla="*/ 8856 w 14759"/>
                <a:gd name="connsiteY16" fmla="*/ 5166 h 5903"/>
                <a:gd name="connsiteX17" fmla="*/ 8856 w 14759"/>
                <a:gd name="connsiteY17" fmla="*/ 5166 h 5903"/>
                <a:gd name="connsiteX18" fmla="*/ 8856 w 14759"/>
                <a:gd name="connsiteY18" fmla="*/ 5166 h 5903"/>
                <a:gd name="connsiteX19" fmla="*/ 8856 w 14759"/>
                <a:gd name="connsiteY19" fmla="*/ 5166 h 5903"/>
                <a:gd name="connsiteX20" fmla="*/ 14022 w 14759"/>
                <a:gd name="connsiteY20" fmla="*/ 5904 h 5903"/>
                <a:gd name="connsiteX21" fmla="*/ 14022 w 14759"/>
                <a:gd name="connsiteY21" fmla="*/ 5904 h 5903"/>
                <a:gd name="connsiteX22" fmla="*/ 14022 w 14759"/>
                <a:gd name="connsiteY22" fmla="*/ 5904 h 5903"/>
                <a:gd name="connsiteX23" fmla="*/ 14022 w 14759"/>
                <a:gd name="connsiteY23" fmla="*/ 5904 h 5903"/>
                <a:gd name="connsiteX24" fmla="*/ 14022 w 14759"/>
                <a:gd name="connsiteY24" fmla="*/ 5904 h 5903"/>
                <a:gd name="connsiteX25" fmla="*/ 14022 w 14759"/>
                <a:gd name="connsiteY25" fmla="*/ 5904 h 5903"/>
                <a:gd name="connsiteX26" fmla="*/ 14022 w 14759"/>
                <a:gd name="connsiteY26" fmla="*/ 5904 h 5903"/>
                <a:gd name="connsiteX27" fmla="*/ 14022 w 14759"/>
                <a:gd name="connsiteY27" fmla="*/ 5904 h 5903"/>
                <a:gd name="connsiteX28" fmla="*/ 9594 w 14759"/>
                <a:gd name="connsiteY28" fmla="*/ 5904 h 5903"/>
                <a:gd name="connsiteX29" fmla="*/ 9594 w 14759"/>
                <a:gd name="connsiteY29" fmla="*/ 5904 h 5903"/>
                <a:gd name="connsiteX30" fmla="*/ 14760 w 14759"/>
                <a:gd name="connsiteY30" fmla="*/ 5904 h 5903"/>
                <a:gd name="connsiteX31" fmla="*/ 14760 w 14759"/>
                <a:gd name="connsiteY31" fmla="*/ 5904 h 5903"/>
                <a:gd name="connsiteX32" fmla="*/ 14760 w 14759"/>
                <a:gd name="connsiteY32" fmla="*/ 5904 h 5903"/>
                <a:gd name="connsiteX33" fmla="*/ 14760 w 14759"/>
                <a:gd name="connsiteY33" fmla="*/ 5904 h 5903"/>
                <a:gd name="connsiteX34" fmla="*/ 14760 w 14759"/>
                <a:gd name="connsiteY34" fmla="*/ 5904 h 5903"/>
                <a:gd name="connsiteX35" fmla="*/ 14760 w 14759"/>
                <a:gd name="connsiteY35" fmla="*/ 5904 h 5903"/>
                <a:gd name="connsiteX36" fmla="*/ 14760 w 14759"/>
                <a:gd name="connsiteY36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759" h="5903">
                  <a:moveTo>
                    <a:pt x="6642" y="5904"/>
                  </a:moveTo>
                  <a:lnTo>
                    <a:pt x="6642" y="5904"/>
                  </a:lnTo>
                  <a:lnTo>
                    <a:pt x="6642" y="5904"/>
                  </a:lnTo>
                  <a:lnTo>
                    <a:pt x="6642" y="5904"/>
                  </a:lnTo>
                  <a:lnTo>
                    <a:pt x="6642" y="5904"/>
                  </a:lnTo>
                  <a:lnTo>
                    <a:pt x="6642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8856" y="5166"/>
                  </a:lnTo>
                  <a:lnTo>
                    <a:pt x="8856" y="5166"/>
                  </a:lnTo>
                  <a:lnTo>
                    <a:pt x="8856" y="5166"/>
                  </a:lnTo>
                  <a:lnTo>
                    <a:pt x="8856" y="5166"/>
                  </a:lnTo>
                  <a:close/>
                  <a:moveTo>
                    <a:pt x="14022" y="5904"/>
                  </a:moveTo>
                  <a:lnTo>
                    <a:pt x="14022" y="5904"/>
                  </a:lnTo>
                  <a:lnTo>
                    <a:pt x="14022" y="5904"/>
                  </a:lnTo>
                  <a:lnTo>
                    <a:pt x="14022" y="5904"/>
                  </a:lnTo>
                  <a:lnTo>
                    <a:pt x="14022" y="5904"/>
                  </a:lnTo>
                  <a:lnTo>
                    <a:pt x="14022" y="5904"/>
                  </a:lnTo>
                  <a:lnTo>
                    <a:pt x="14022" y="5904"/>
                  </a:lnTo>
                  <a:lnTo>
                    <a:pt x="14022" y="5904"/>
                  </a:lnTo>
                  <a:lnTo>
                    <a:pt x="9594" y="5904"/>
                  </a:lnTo>
                  <a:lnTo>
                    <a:pt x="9594" y="5904"/>
                  </a:lnTo>
                  <a:lnTo>
                    <a:pt x="14760" y="5904"/>
                  </a:lnTo>
                  <a:lnTo>
                    <a:pt x="14760" y="5904"/>
                  </a:lnTo>
                  <a:lnTo>
                    <a:pt x="14760" y="5904"/>
                  </a:lnTo>
                  <a:lnTo>
                    <a:pt x="14760" y="5904"/>
                  </a:lnTo>
                  <a:lnTo>
                    <a:pt x="14760" y="5904"/>
                  </a:lnTo>
                  <a:cubicBezTo>
                    <a:pt x="14760" y="5904"/>
                    <a:pt x="14760" y="5904"/>
                    <a:pt x="14760" y="5904"/>
                  </a:cubicBezTo>
                  <a:lnTo>
                    <a:pt x="14760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id="{E731C827-33BA-4FB4-BA40-14198A83BB7A}"/>
                </a:ext>
              </a:extLst>
            </p:cNvPr>
            <p:cNvSpPr/>
            <p:nvPr/>
          </p:nvSpPr>
          <p:spPr>
            <a:xfrm>
              <a:off x="10270344" y="37210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id="{AC270745-A812-43EC-9B49-156B00BF0C77}"/>
                </a:ext>
              </a:extLst>
            </p:cNvPr>
            <p:cNvSpPr/>
            <p:nvPr/>
          </p:nvSpPr>
          <p:spPr>
            <a:xfrm>
              <a:off x="10270344" y="37217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id="{19831417-E695-4CDC-91BF-B4707D22D21A}"/>
                </a:ext>
              </a:extLst>
            </p:cNvPr>
            <p:cNvSpPr/>
            <p:nvPr/>
          </p:nvSpPr>
          <p:spPr>
            <a:xfrm>
              <a:off x="10273295" y="3721748"/>
              <a:ext cx="1476" cy="73800"/>
            </a:xfrm>
            <a:custGeom>
              <a:avLst/>
              <a:gdLst>
                <a:gd name="connsiteX0" fmla="*/ 0 w 1476"/>
                <a:gd name="connsiteY0" fmla="*/ 0 h 73800"/>
                <a:gd name="connsiteX1" fmla="*/ 738 w 1476"/>
                <a:gd name="connsiteY1" fmla="*/ 0 h 73800"/>
                <a:gd name="connsiteX2" fmla="*/ 1476 w 1476"/>
                <a:gd name="connsiteY2" fmla="*/ 0 h 73800"/>
                <a:gd name="connsiteX3" fmla="*/ 0 w 147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73800">
                  <a:moveTo>
                    <a:pt x="0" y="0"/>
                  </a:moveTo>
                  <a:lnTo>
                    <a:pt x="738" y="0"/>
                  </a:lnTo>
                  <a:lnTo>
                    <a:pt x="147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id="{103F56C4-F582-4011-A62B-AFB4247205DB}"/>
                </a:ext>
              </a:extLst>
            </p:cNvPr>
            <p:cNvSpPr/>
            <p:nvPr/>
          </p:nvSpPr>
          <p:spPr>
            <a:xfrm>
              <a:off x="10270344" y="37224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id="{2096B520-5C2B-46A6-A9AD-BC3A3AAB1CE7}"/>
                </a:ext>
              </a:extLst>
            </p:cNvPr>
            <p:cNvSpPr/>
            <p:nvPr/>
          </p:nvSpPr>
          <p:spPr>
            <a:xfrm>
              <a:off x="10275509" y="37224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id="{BA13B317-4797-45A9-BF2D-5E221172D4BA}"/>
                </a:ext>
              </a:extLst>
            </p:cNvPr>
            <p:cNvSpPr/>
            <p:nvPr/>
          </p:nvSpPr>
          <p:spPr>
            <a:xfrm>
              <a:off x="10274772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id="{0F8E98E6-32C4-4D78-B2FC-5DAA0575693D}"/>
                </a:ext>
              </a:extLst>
            </p:cNvPr>
            <p:cNvSpPr/>
            <p:nvPr/>
          </p:nvSpPr>
          <p:spPr>
            <a:xfrm>
              <a:off x="10276986" y="37239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id="{D5BCD691-BA21-47EE-9E5C-A55178ED50A6}"/>
                </a:ext>
              </a:extLst>
            </p:cNvPr>
            <p:cNvSpPr/>
            <p:nvPr/>
          </p:nvSpPr>
          <p:spPr>
            <a:xfrm>
              <a:off x="10275509" y="37239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id="{99E10A28-9949-4444-B75D-E9383D083053}"/>
                </a:ext>
              </a:extLst>
            </p:cNvPr>
            <p:cNvSpPr/>
            <p:nvPr/>
          </p:nvSpPr>
          <p:spPr>
            <a:xfrm>
              <a:off x="10278461" y="37247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id="{45D467CA-C38A-44A2-B3BA-84FE69BC1104}"/>
                </a:ext>
              </a:extLst>
            </p:cNvPr>
            <p:cNvSpPr/>
            <p:nvPr/>
          </p:nvSpPr>
          <p:spPr>
            <a:xfrm>
              <a:off x="10277724" y="37254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id="{680A9D72-68F6-4FD7-A3C5-DC51135D66DC}"/>
                </a:ext>
              </a:extLst>
            </p:cNvPr>
            <p:cNvSpPr/>
            <p:nvPr/>
          </p:nvSpPr>
          <p:spPr>
            <a:xfrm>
              <a:off x="10279938" y="37254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id="{118D0BCE-50C6-479F-82A0-1AC09D9FA7FF}"/>
                </a:ext>
              </a:extLst>
            </p:cNvPr>
            <p:cNvSpPr/>
            <p:nvPr/>
          </p:nvSpPr>
          <p:spPr>
            <a:xfrm>
              <a:off x="10279199" y="3726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id="{3A12B177-280F-44F1-8935-44B56A81A8FE}"/>
                </a:ext>
              </a:extLst>
            </p:cNvPr>
            <p:cNvSpPr/>
            <p:nvPr/>
          </p:nvSpPr>
          <p:spPr>
            <a:xfrm>
              <a:off x="10281413" y="37269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id="{3CD9B25A-5473-4788-8F49-EAC09CC86785}"/>
                </a:ext>
              </a:extLst>
            </p:cNvPr>
            <p:cNvSpPr/>
            <p:nvPr/>
          </p:nvSpPr>
          <p:spPr>
            <a:xfrm>
              <a:off x="10282890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id="{8D44FD87-0957-4793-9B69-ADEC37AA76D1}"/>
                </a:ext>
              </a:extLst>
            </p:cNvPr>
            <p:cNvSpPr/>
            <p:nvPr/>
          </p:nvSpPr>
          <p:spPr>
            <a:xfrm>
              <a:off x="10281413" y="37283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id="{7EA1154A-8623-444A-973B-24555DAB17B3}"/>
                </a:ext>
              </a:extLst>
            </p:cNvPr>
            <p:cNvSpPr/>
            <p:nvPr/>
          </p:nvSpPr>
          <p:spPr>
            <a:xfrm>
              <a:off x="10282890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id="{D0EFD7C6-9035-484F-9BB9-C1B8237A768A}"/>
                </a:ext>
              </a:extLst>
            </p:cNvPr>
            <p:cNvSpPr/>
            <p:nvPr/>
          </p:nvSpPr>
          <p:spPr>
            <a:xfrm>
              <a:off x="10286580" y="3730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id="{94E24A11-2BE7-47A6-936C-F97354C5F250}"/>
                </a:ext>
              </a:extLst>
            </p:cNvPr>
            <p:cNvSpPr/>
            <p:nvPr/>
          </p:nvSpPr>
          <p:spPr>
            <a:xfrm>
              <a:off x="10284365" y="37313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id="{328D71BF-1AE3-4F2F-B20B-8DF4C72CDB2A}"/>
                </a:ext>
              </a:extLst>
            </p:cNvPr>
            <p:cNvSpPr/>
            <p:nvPr/>
          </p:nvSpPr>
          <p:spPr>
            <a:xfrm>
              <a:off x="10288794" y="37320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id="{0C7B2CE2-B74D-480C-BCB3-F171828EF8B3}"/>
                </a:ext>
              </a:extLst>
            </p:cNvPr>
            <p:cNvSpPr/>
            <p:nvPr/>
          </p:nvSpPr>
          <p:spPr>
            <a:xfrm>
              <a:off x="10285103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id="{A238B695-1B0D-49F5-9B06-CEEABF5EDA29}"/>
                </a:ext>
              </a:extLst>
            </p:cNvPr>
            <p:cNvSpPr/>
            <p:nvPr/>
          </p:nvSpPr>
          <p:spPr>
            <a:xfrm>
              <a:off x="10290270" y="3732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id="{DB3EEEB9-14D3-425B-AE18-084BE44E34A3}"/>
                </a:ext>
              </a:extLst>
            </p:cNvPr>
            <p:cNvSpPr/>
            <p:nvPr/>
          </p:nvSpPr>
          <p:spPr>
            <a:xfrm>
              <a:off x="10286580" y="37335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id="{A3034758-E438-47F7-BC9E-797FB29FB2A0}"/>
                </a:ext>
              </a:extLst>
            </p:cNvPr>
            <p:cNvSpPr/>
            <p:nvPr/>
          </p:nvSpPr>
          <p:spPr>
            <a:xfrm>
              <a:off x="10291745" y="37335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id="{AE899F71-69D5-4CC6-8788-88293874CE74}"/>
                </a:ext>
              </a:extLst>
            </p:cNvPr>
            <p:cNvSpPr/>
            <p:nvPr/>
          </p:nvSpPr>
          <p:spPr>
            <a:xfrm>
              <a:off x="10288794" y="3734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id="{159C308D-4491-44E0-8445-5F5A465C8ECA}"/>
                </a:ext>
              </a:extLst>
            </p:cNvPr>
            <p:cNvSpPr/>
            <p:nvPr/>
          </p:nvSpPr>
          <p:spPr>
            <a:xfrm>
              <a:off x="10288794" y="3735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id="{C8EF6B9A-7F94-448F-A1A2-B01A0D76ED5F}"/>
                </a:ext>
              </a:extLst>
            </p:cNvPr>
            <p:cNvSpPr/>
            <p:nvPr/>
          </p:nvSpPr>
          <p:spPr>
            <a:xfrm>
              <a:off x="10270344" y="37202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id="{568B4C4B-A18C-4843-97FF-4CDD2F3B5ADB}"/>
                </a:ext>
              </a:extLst>
            </p:cNvPr>
            <p:cNvSpPr/>
            <p:nvPr/>
          </p:nvSpPr>
          <p:spPr>
            <a:xfrm>
              <a:off x="10270344" y="37202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id="{954CCE18-267F-4D93-B914-6958CBA96C8A}"/>
                </a:ext>
              </a:extLst>
            </p:cNvPr>
            <p:cNvSpPr/>
            <p:nvPr/>
          </p:nvSpPr>
          <p:spPr>
            <a:xfrm>
              <a:off x="10279938" y="37276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id="{D74EA746-D51B-4CB7-A2D2-6BE3E607A7E8}"/>
                </a:ext>
              </a:extLst>
            </p:cNvPr>
            <p:cNvSpPr/>
            <p:nvPr/>
          </p:nvSpPr>
          <p:spPr>
            <a:xfrm>
              <a:off x="10282151" y="37291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id="{A170D14C-EF2E-404C-B505-2E9732FDB03E}"/>
                </a:ext>
              </a:extLst>
            </p:cNvPr>
            <p:cNvSpPr/>
            <p:nvPr/>
          </p:nvSpPr>
          <p:spPr>
            <a:xfrm>
              <a:off x="10285103" y="37298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id="{45E840F6-0C1E-430C-82F3-DE4691EB7D4A}"/>
                </a:ext>
              </a:extLst>
            </p:cNvPr>
            <p:cNvSpPr/>
            <p:nvPr/>
          </p:nvSpPr>
          <p:spPr>
            <a:xfrm>
              <a:off x="10270344" y="37195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id="{A25C1D53-0B72-4D29-A657-96B9BE5ADF82}"/>
                </a:ext>
              </a:extLst>
            </p:cNvPr>
            <p:cNvSpPr/>
            <p:nvPr/>
          </p:nvSpPr>
          <p:spPr>
            <a:xfrm>
              <a:off x="10198757" y="3776360"/>
              <a:ext cx="86346" cy="17711"/>
            </a:xfrm>
            <a:custGeom>
              <a:avLst/>
              <a:gdLst>
                <a:gd name="connsiteX0" fmla="*/ 42804 w 86346"/>
                <a:gd name="connsiteY0" fmla="*/ 17712 h 17711"/>
                <a:gd name="connsiteX1" fmla="*/ 59040 w 86346"/>
                <a:gd name="connsiteY1" fmla="*/ 17712 h 17711"/>
                <a:gd name="connsiteX2" fmla="*/ 81180 w 86346"/>
                <a:gd name="connsiteY2" fmla="*/ 7380 h 17711"/>
                <a:gd name="connsiteX3" fmla="*/ 86346 w 86346"/>
                <a:gd name="connsiteY3" fmla="*/ 7380 h 17711"/>
                <a:gd name="connsiteX4" fmla="*/ 76752 w 86346"/>
                <a:gd name="connsiteY4" fmla="*/ 0 h 17711"/>
                <a:gd name="connsiteX5" fmla="*/ 71586 w 86346"/>
                <a:gd name="connsiteY5" fmla="*/ 0 h 17711"/>
                <a:gd name="connsiteX6" fmla="*/ 45018 w 86346"/>
                <a:gd name="connsiteY6" fmla="*/ 6642 h 17711"/>
                <a:gd name="connsiteX7" fmla="*/ 45018 w 86346"/>
                <a:gd name="connsiteY7" fmla="*/ 6642 h 17711"/>
                <a:gd name="connsiteX8" fmla="*/ 16236 w 86346"/>
                <a:gd name="connsiteY8" fmla="*/ 0 h 17711"/>
                <a:gd name="connsiteX9" fmla="*/ 8856 w 86346"/>
                <a:gd name="connsiteY9" fmla="*/ 0 h 17711"/>
                <a:gd name="connsiteX10" fmla="*/ 0 w 86346"/>
                <a:gd name="connsiteY10" fmla="*/ 4428 h 17711"/>
                <a:gd name="connsiteX11" fmla="*/ 5166 w 86346"/>
                <a:gd name="connsiteY11" fmla="*/ 4428 h 17711"/>
                <a:gd name="connsiteX12" fmla="*/ 27306 w 86346"/>
                <a:gd name="connsiteY12" fmla="*/ 14760 h 17711"/>
                <a:gd name="connsiteX13" fmla="*/ 42804 w 86346"/>
                <a:gd name="connsiteY13" fmla="*/ 1476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346" h="17711">
                  <a:moveTo>
                    <a:pt x="42804" y="17712"/>
                  </a:moveTo>
                  <a:lnTo>
                    <a:pt x="59040" y="17712"/>
                  </a:lnTo>
                  <a:cubicBezTo>
                    <a:pt x="66796" y="15130"/>
                    <a:pt x="74221" y="11663"/>
                    <a:pt x="81180" y="7380"/>
                  </a:cubicBezTo>
                  <a:lnTo>
                    <a:pt x="86346" y="7380"/>
                  </a:lnTo>
                  <a:cubicBezTo>
                    <a:pt x="84353" y="3661"/>
                    <a:pt x="80855" y="976"/>
                    <a:pt x="76752" y="0"/>
                  </a:cubicBezTo>
                  <a:cubicBezTo>
                    <a:pt x="71586" y="0"/>
                    <a:pt x="71586" y="0"/>
                    <a:pt x="71586" y="0"/>
                  </a:cubicBezTo>
                  <a:cubicBezTo>
                    <a:pt x="63320" y="4121"/>
                    <a:pt x="54250" y="6388"/>
                    <a:pt x="45018" y="6642"/>
                  </a:cubicBezTo>
                  <a:lnTo>
                    <a:pt x="45018" y="6642"/>
                  </a:lnTo>
                  <a:cubicBezTo>
                    <a:pt x="35018" y="6871"/>
                    <a:pt x="25122" y="4587"/>
                    <a:pt x="16236" y="0"/>
                  </a:cubicBezTo>
                  <a:cubicBezTo>
                    <a:pt x="11808" y="0"/>
                    <a:pt x="16236" y="0"/>
                    <a:pt x="8856" y="0"/>
                  </a:cubicBezTo>
                  <a:cubicBezTo>
                    <a:pt x="5373" y="0"/>
                    <a:pt x="2089" y="1641"/>
                    <a:pt x="0" y="4428"/>
                  </a:cubicBezTo>
                  <a:lnTo>
                    <a:pt x="5166" y="4428"/>
                  </a:lnTo>
                  <a:cubicBezTo>
                    <a:pt x="12125" y="8711"/>
                    <a:pt x="19557" y="12178"/>
                    <a:pt x="27306" y="14760"/>
                  </a:cubicBezTo>
                  <a:lnTo>
                    <a:pt x="42804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id="{F4855639-A729-47DC-AB2A-3C67DECCEE6B}"/>
                </a:ext>
              </a:extLst>
            </p:cNvPr>
            <p:cNvSpPr/>
            <p:nvPr/>
          </p:nvSpPr>
          <p:spPr>
            <a:xfrm>
              <a:off x="10205399" y="3775649"/>
              <a:ext cx="81180" cy="19752"/>
            </a:xfrm>
            <a:custGeom>
              <a:avLst/>
              <a:gdLst>
                <a:gd name="connsiteX0" fmla="*/ 36162 w 81180"/>
                <a:gd name="connsiteY0" fmla="*/ 19160 h 19752"/>
                <a:gd name="connsiteX1" fmla="*/ 20664 w 81180"/>
                <a:gd name="connsiteY1" fmla="*/ 19160 h 19752"/>
                <a:gd name="connsiteX2" fmla="*/ 738 w 81180"/>
                <a:gd name="connsiteY2" fmla="*/ 10304 h 19752"/>
                <a:gd name="connsiteX3" fmla="*/ 738 w 81180"/>
                <a:gd name="connsiteY3" fmla="*/ 10304 h 19752"/>
                <a:gd name="connsiteX4" fmla="*/ 738 w 81180"/>
                <a:gd name="connsiteY4" fmla="*/ 10304 h 19752"/>
                <a:gd name="connsiteX5" fmla="*/ 738 w 81180"/>
                <a:gd name="connsiteY5" fmla="*/ 10304 h 19752"/>
                <a:gd name="connsiteX6" fmla="*/ 20664 w 81180"/>
                <a:gd name="connsiteY6" fmla="*/ 18422 h 19752"/>
                <a:gd name="connsiteX7" fmla="*/ 36162 w 81180"/>
                <a:gd name="connsiteY7" fmla="*/ 18422 h 19752"/>
                <a:gd name="connsiteX8" fmla="*/ 52398 w 81180"/>
                <a:gd name="connsiteY8" fmla="*/ 18422 h 19752"/>
                <a:gd name="connsiteX9" fmla="*/ 71586 w 81180"/>
                <a:gd name="connsiteY9" fmla="*/ 10304 h 19752"/>
                <a:gd name="connsiteX10" fmla="*/ 71586 w 81180"/>
                <a:gd name="connsiteY10" fmla="*/ 10304 h 19752"/>
                <a:gd name="connsiteX11" fmla="*/ 76014 w 81180"/>
                <a:gd name="connsiteY11" fmla="*/ 10304 h 19752"/>
                <a:gd name="connsiteX12" fmla="*/ 67896 w 81180"/>
                <a:gd name="connsiteY12" fmla="*/ 10304 h 19752"/>
                <a:gd name="connsiteX13" fmla="*/ 64944 w 81180"/>
                <a:gd name="connsiteY13" fmla="*/ 10304 h 19752"/>
                <a:gd name="connsiteX14" fmla="*/ 64944 w 81180"/>
                <a:gd name="connsiteY14" fmla="*/ 10304 h 19752"/>
                <a:gd name="connsiteX15" fmla="*/ 64944 w 81180"/>
                <a:gd name="connsiteY15" fmla="*/ 10304 h 19752"/>
                <a:gd name="connsiteX16" fmla="*/ 40590 w 81180"/>
                <a:gd name="connsiteY16" fmla="*/ 16208 h 19752"/>
                <a:gd name="connsiteX17" fmla="*/ 11070 w 81180"/>
                <a:gd name="connsiteY17" fmla="*/ 710 h 19752"/>
                <a:gd name="connsiteX18" fmla="*/ 11070 w 81180"/>
                <a:gd name="connsiteY18" fmla="*/ 710 h 19752"/>
                <a:gd name="connsiteX19" fmla="*/ 11070 w 81180"/>
                <a:gd name="connsiteY19" fmla="*/ 710 h 19752"/>
                <a:gd name="connsiteX20" fmla="*/ 6642 w 81180"/>
                <a:gd name="connsiteY20" fmla="*/ 710 h 19752"/>
                <a:gd name="connsiteX21" fmla="*/ 0 w 81180"/>
                <a:gd name="connsiteY21" fmla="*/ 710 h 19752"/>
                <a:gd name="connsiteX22" fmla="*/ 6642 w 81180"/>
                <a:gd name="connsiteY22" fmla="*/ 710 h 19752"/>
                <a:gd name="connsiteX23" fmla="*/ 16236 w 81180"/>
                <a:gd name="connsiteY23" fmla="*/ 710 h 19752"/>
                <a:gd name="connsiteX24" fmla="*/ 40590 w 81180"/>
                <a:gd name="connsiteY24" fmla="*/ 6614 h 19752"/>
                <a:gd name="connsiteX25" fmla="*/ 64944 w 81180"/>
                <a:gd name="connsiteY25" fmla="*/ 710 h 19752"/>
                <a:gd name="connsiteX26" fmla="*/ 64944 w 81180"/>
                <a:gd name="connsiteY26" fmla="*/ 710 h 19752"/>
                <a:gd name="connsiteX27" fmla="*/ 71586 w 81180"/>
                <a:gd name="connsiteY27" fmla="*/ 710 h 19752"/>
                <a:gd name="connsiteX28" fmla="*/ 81180 w 81180"/>
                <a:gd name="connsiteY28" fmla="*/ 5138 h 19752"/>
                <a:gd name="connsiteX29" fmla="*/ 76014 w 81180"/>
                <a:gd name="connsiteY29" fmla="*/ 5138 h 19752"/>
                <a:gd name="connsiteX30" fmla="*/ 76014 w 81180"/>
                <a:gd name="connsiteY30" fmla="*/ 5138 h 19752"/>
                <a:gd name="connsiteX31" fmla="*/ 56826 w 81180"/>
                <a:gd name="connsiteY31" fmla="*/ 13994 h 19752"/>
                <a:gd name="connsiteX32" fmla="*/ 40590 w 81180"/>
                <a:gd name="connsiteY32" fmla="*/ 13994 h 1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1180" h="19752">
                  <a:moveTo>
                    <a:pt x="36162" y="19160"/>
                  </a:moveTo>
                  <a:cubicBezTo>
                    <a:pt x="31025" y="19951"/>
                    <a:pt x="25800" y="19951"/>
                    <a:pt x="20664" y="19160"/>
                  </a:cubicBezTo>
                  <a:cubicBezTo>
                    <a:pt x="13623" y="17211"/>
                    <a:pt x="6908" y="14227"/>
                    <a:pt x="738" y="10304"/>
                  </a:cubicBezTo>
                  <a:lnTo>
                    <a:pt x="738" y="10304"/>
                  </a:lnTo>
                  <a:lnTo>
                    <a:pt x="738" y="10304"/>
                  </a:lnTo>
                  <a:lnTo>
                    <a:pt x="738" y="10304"/>
                  </a:lnTo>
                  <a:cubicBezTo>
                    <a:pt x="6812" y="14238"/>
                    <a:pt x="13572" y="16993"/>
                    <a:pt x="20664" y="18422"/>
                  </a:cubicBezTo>
                  <a:cubicBezTo>
                    <a:pt x="25800" y="19213"/>
                    <a:pt x="31025" y="19213"/>
                    <a:pt x="36162" y="18422"/>
                  </a:cubicBezTo>
                  <a:cubicBezTo>
                    <a:pt x="41549" y="19199"/>
                    <a:pt x="47011" y="19199"/>
                    <a:pt x="52398" y="18422"/>
                  </a:cubicBezTo>
                  <a:cubicBezTo>
                    <a:pt x="59217" y="16861"/>
                    <a:pt x="65712" y="14112"/>
                    <a:pt x="71586" y="10304"/>
                  </a:cubicBezTo>
                  <a:lnTo>
                    <a:pt x="71586" y="10304"/>
                  </a:lnTo>
                  <a:lnTo>
                    <a:pt x="76014" y="10304"/>
                  </a:lnTo>
                  <a:cubicBezTo>
                    <a:pt x="73438" y="9103"/>
                    <a:pt x="70472" y="9103"/>
                    <a:pt x="67896" y="10304"/>
                  </a:cubicBezTo>
                  <a:lnTo>
                    <a:pt x="64944" y="10304"/>
                  </a:lnTo>
                  <a:lnTo>
                    <a:pt x="64944" y="10304"/>
                  </a:lnTo>
                  <a:lnTo>
                    <a:pt x="64944" y="10304"/>
                  </a:lnTo>
                  <a:cubicBezTo>
                    <a:pt x="57387" y="14108"/>
                    <a:pt x="49055" y="16128"/>
                    <a:pt x="40590" y="16208"/>
                  </a:cubicBezTo>
                  <a:cubicBezTo>
                    <a:pt x="29439" y="14067"/>
                    <a:pt x="19166" y="8675"/>
                    <a:pt x="11070" y="710"/>
                  </a:cubicBezTo>
                  <a:lnTo>
                    <a:pt x="11070" y="710"/>
                  </a:lnTo>
                  <a:lnTo>
                    <a:pt x="11070" y="710"/>
                  </a:lnTo>
                  <a:lnTo>
                    <a:pt x="6642" y="710"/>
                  </a:lnTo>
                  <a:cubicBezTo>
                    <a:pt x="4472" y="75"/>
                    <a:pt x="2170" y="75"/>
                    <a:pt x="0" y="710"/>
                  </a:cubicBezTo>
                  <a:cubicBezTo>
                    <a:pt x="2111" y="-237"/>
                    <a:pt x="4531" y="-237"/>
                    <a:pt x="6642" y="710"/>
                  </a:cubicBezTo>
                  <a:lnTo>
                    <a:pt x="16236" y="710"/>
                  </a:lnTo>
                  <a:cubicBezTo>
                    <a:pt x="23756" y="4619"/>
                    <a:pt x="32110" y="6645"/>
                    <a:pt x="40590" y="6614"/>
                  </a:cubicBezTo>
                  <a:cubicBezTo>
                    <a:pt x="49040" y="6435"/>
                    <a:pt x="57350" y="4420"/>
                    <a:pt x="64944" y="710"/>
                  </a:cubicBezTo>
                  <a:lnTo>
                    <a:pt x="64944" y="710"/>
                  </a:lnTo>
                  <a:lnTo>
                    <a:pt x="71586" y="710"/>
                  </a:lnTo>
                  <a:cubicBezTo>
                    <a:pt x="75224" y="951"/>
                    <a:pt x="78641" y="2529"/>
                    <a:pt x="81180" y="5138"/>
                  </a:cubicBezTo>
                  <a:lnTo>
                    <a:pt x="76014" y="5138"/>
                  </a:lnTo>
                  <a:lnTo>
                    <a:pt x="76014" y="5138"/>
                  </a:lnTo>
                  <a:cubicBezTo>
                    <a:pt x="70044" y="8937"/>
                    <a:pt x="63593" y="11915"/>
                    <a:pt x="56826" y="13994"/>
                  </a:cubicBezTo>
                  <a:cubicBezTo>
                    <a:pt x="51439" y="14771"/>
                    <a:pt x="45977" y="14771"/>
                    <a:pt x="40590" y="139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id="{8E04EAFC-9FB2-4ED8-88A7-7E4D857475BA}"/>
                </a:ext>
              </a:extLst>
            </p:cNvPr>
            <p:cNvSpPr/>
            <p:nvPr/>
          </p:nvSpPr>
          <p:spPr>
            <a:xfrm>
              <a:off x="10196544" y="37852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id="{A20357FA-EC45-4294-9BB5-999D5B8FBAC6}"/>
                </a:ext>
              </a:extLst>
            </p:cNvPr>
            <p:cNvSpPr/>
            <p:nvPr/>
          </p:nvSpPr>
          <p:spPr>
            <a:xfrm>
              <a:off x="10196544" y="37807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id="{9977D307-9564-438B-AAD7-C47CE9395FBD}"/>
                </a:ext>
              </a:extLst>
            </p:cNvPr>
            <p:cNvSpPr/>
            <p:nvPr/>
          </p:nvSpPr>
          <p:spPr>
            <a:xfrm>
              <a:off x="10196544" y="3781526"/>
              <a:ext cx="8117" cy="73800"/>
            </a:xfrm>
            <a:custGeom>
              <a:avLst/>
              <a:gdLst>
                <a:gd name="connsiteX0" fmla="*/ 7380 w 8117"/>
                <a:gd name="connsiteY0" fmla="*/ 0 h 73800"/>
                <a:gd name="connsiteX1" fmla="*/ 0 w 8117"/>
                <a:gd name="connsiteY1" fmla="*/ 0 h 73800"/>
                <a:gd name="connsiteX2" fmla="*/ 0 w 8117"/>
                <a:gd name="connsiteY2" fmla="*/ 0 h 73800"/>
                <a:gd name="connsiteX3" fmla="*/ 8118 w 8117"/>
                <a:gd name="connsiteY3" fmla="*/ 0 h 73800"/>
                <a:gd name="connsiteX4" fmla="*/ 4428 w 811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800">
                  <a:moveTo>
                    <a:pt x="738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811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id="{C713EAA2-CC69-4AF3-BFE9-E6294743E0AE}"/>
                </a:ext>
              </a:extLst>
            </p:cNvPr>
            <p:cNvSpPr/>
            <p:nvPr/>
          </p:nvSpPr>
          <p:spPr>
            <a:xfrm>
              <a:off x="10196544" y="3781526"/>
              <a:ext cx="8117" cy="73800"/>
            </a:xfrm>
            <a:custGeom>
              <a:avLst/>
              <a:gdLst>
                <a:gd name="connsiteX0" fmla="*/ 7380 w 8117"/>
                <a:gd name="connsiteY0" fmla="*/ 0 h 73800"/>
                <a:gd name="connsiteX1" fmla="*/ 0 w 8117"/>
                <a:gd name="connsiteY1" fmla="*/ 0 h 73800"/>
                <a:gd name="connsiteX2" fmla="*/ 0 w 8117"/>
                <a:gd name="connsiteY2" fmla="*/ 0 h 73800"/>
                <a:gd name="connsiteX3" fmla="*/ 8118 w 811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73800">
                  <a:moveTo>
                    <a:pt x="738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811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id="{2278319F-EFA7-452E-8383-B18E0B89F2A9}"/>
                </a:ext>
              </a:extLst>
            </p:cNvPr>
            <p:cNvSpPr/>
            <p:nvPr/>
          </p:nvSpPr>
          <p:spPr>
            <a:xfrm>
              <a:off x="10283628" y="37852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id="{2D84389A-E1A7-46FE-994A-88489692A939}"/>
                </a:ext>
              </a:extLst>
            </p:cNvPr>
            <p:cNvSpPr/>
            <p:nvPr/>
          </p:nvSpPr>
          <p:spPr>
            <a:xfrm>
              <a:off x="10284365" y="37852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id="{C073A3D0-3B0C-4400-BAB8-34182FBF1A40}"/>
                </a:ext>
              </a:extLst>
            </p:cNvPr>
            <p:cNvSpPr/>
            <p:nvPr/>
          </p:nvSpPr>
          <p:spPr>
            <a:xfrm>
              <a:off x="10272557" y="3781526"/>
              <a:ext cx="7380" cy="73800"/>
            </a:xfrm>
            <a:custGeom>
              <a:avLst/>
              <a:gdLst>
                <a:gd name="connsiteX0" fmla="*/ 7380 w 7380"/>
                <a:gd name="connsiteY0" fmla="*/ 0 h 73800"/>
                <a:gd name="connsiteX1" fmla="*/ 7380 w 7380"/>
                <a:gd name="connsiteY1" fmla="*/ 0 h 73800"/>
                <a:gd name="connsiteX2" fmla="*/ 7380 w 7380"/>
                <a:gd name="connsiteY2" fmla="*/ 0 h 73800"/>
                <a:gd name="connsiteX3" fmla="*/ 0 w 7380"/>
                <a:gd name="connsiteY3" fmla="*/ 0 h 73800"/>
                <a:gd name="connsiteX4" fmla="*/ 3690 w 738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800">
                  <a:moveTo>
                    <a:pt x="7380" y="0"/>
                  </a:move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id="{565894E8-7826-41E5-BBB6-A63A29492EA6}"/>
                </a:ext>
              </a:extLst>
            </p:cNvPr>
            <p:cNvSpPr/>
            <p:nvPr/>
          </p:nvSpPr>
          <p:spPr>
            <a:xfrm>
              <a:off x="10275509" y="3785215"/>
              <a:ext cx="8118" cy="73800"/>
            </a:xfrm>
            <a:custGeom>
              <a:avLst/>
              <a:gdLst>
                <a:gd name="connsiteX0" fmla="*/ 8118 w 8118"/>
                <a:gd name="connsiteY0" fmla="*/ 0 h 73800"/>
                <a:gd name="connsiteX1" fmla="*/ 0 w 8118"/>
                <a:gd name="connsiteY1" fmla="*/ 0 h 73800"/>
                <a:gd name="connsiteX2" fmla="*/ 0 w 8118"/>
                <a:gd name="connsiteY2" fmla="*/ 0 h 73800"/>
                <a:gd name="connsiteX3" fmla="*/ 4428 w 8118"/>
                <a:gd name="connsiteY3" fmla="*/ 0 h 73800"/>
                <a:gd name="connsiteX4" fmla="*/ 4428 w 811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73800">
                  <a:moveTo>
                    <a:pt x="811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id="{119E1716-B31E-4F99-8621-57AC58FC3C2B}"/>
                </a:ext>
              </a:extLst>
            </p:cNvPr>
            <p:cNvSpPr/>
            <p:nvPr/>
          </p:nvSpPr>
          <p:spPr>
            <a:xfrm>
              <a:off x="10207613" y="3776360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id="{83E7FE4A-DED5-4F70-8246-FB5CB66AE009}"/>
                </a:ext>
              </a:extLst>
            </p:cNvPr>
            <p:cNvSpPr/>
            <p:nvPr/>
          </p:nvSpPr>
          <p:spPr>
            <a:xfrm>
              <a:off x="10213517" y="3780050"/>
              <a:ext cx="2952" cy="5165"/>
            </a:xfrm>
            <a:custGeom>
              <a:avLst/>
              <a:gdLst>
                <a:gd name="connsiteX0" fmla="*/ 738 w 2952"/>
                <a:gd name="connsiteY0" fmla="*/ 5166 h 5165"/>
                <a:gd name="connsiteX1" fmla="*/ 0 w 2952"/>
                <a:gd name="connsiteY1" fmla="*/ 5166 h 5165"/>
                <a:gd name="connsiteX2" fmla="*/ 2214 w 2952"/>
                <a:gd name="connsiteY2" fmla="*/ 0 h 5165"/>
                <a:gd name="connsiteX3" fmla="*/ 2952 w 2952"/>
                <a:gd name="connsiteY3" fmla="*/ 738 h 5165"/>
                <a:gd name="connsiteX4" fmla="*/ 738 w 2952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2" h="5165">
                  <a:moveTo>
                    <a:pt x="738" y="5166"/>
                  </a:moveTo>
                  <a:lnTo>
                    <a:pt x="0" y="5166"/>
                  </a:lnTo>
                  <a:lnTo>
                    <a:pt x="2214" y="0"/>
                  </a:lnTo>
                  <a:lnTo>
                    <a:pt x="2952" y="738"/>
                  </a:lnTo>
                  <a:lnTo>
                    <a:pt x="738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id="{6F19787D-5147-4192-A883-B32F2023405C}"/>
                </a:ext>
              </a:extLst>
            </p:cNvPr>
            <p:cNvSpPr/>
            <p:nvPr/>
          </p:nvSpPr>
          <p:spPr>
            <a:xfrm>
              <a:off x="10217207" y="3784721"/>
              <a:ext cx="3690" cy="494"/>
            </a:xfrm>
            <a:custGeom>
              <a:avLst/>
              <a:gdLst>
                <a:gd name="connsiteX0" fmla="*/ 3690 w 3690"/>
                <a:gd name="connsiteY0" fmla="*/ 494 h 494"/>
                <a:gd name="connsiteX1" fmla="*/ 0 w 3690"/>
                <a:gd name="connsiteY1" fmla="*/ 494 h 494"/>
                <a:gd name="connsiteX2" fmla="*/ 0 w 3690"/>
                <a:gd name="connsiteY2" fmla="*/ 494 h 494"/>
                <a:gd name="connsiteX3" fmla="*/ 3690 w 3690"/>
                <a:gd name="connsiteY3" fmla="*/ 494 h 494"/>
                <a:gd name="connsiteX4" fmla="*/ 3690 w 3690"/>
                <a:gd name="connsiteY4" fmla="*/ 494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94">
                  <a:moveTo>
                    <a:pt x="3690" y="494"/>
                  </a:moveTo>
                  <a:lnTo>
                    <a:pt x="0" y="494"/>
                  </a:lnTo>
                  <a:cubicBezTo>
                    <a:pt x="0" y="494"/>
                    <a:pt x="0" y="494"/>
                    <a:pt x="0" y="494"/>
                  </a:cubicBezTo>
                  <a:cubicBezTo>
                    <a:pt x="1144" y="-165"/>
                    <a:pt x="2546" y="-165"/>
                    <a:pt x="3690" y="494"/>
                  </a:cubicBezTo>
                  <a:cubicBezTo>
                    <a:pt x="3690" y="494"/>
                    <a:pt x="3690" y="494"/>
                    <a:pt x="3690" y="4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id="{78441514-4F9F-4B02-B2DD-A5F7679EA936}"/>
                </a:ext>
              </a:extLst>
            </p:cNvPr>
            <p:cNvSpPr/>
            <p:nvPr/>
          </p:nvSpPr>
          <p:spPr>
            <a:xfrm>
              <a:off x="10223849" y="37852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id="{ED4FD22A-F416-46A4-A399-AE9A7266B2AC}"/>
                </a:ext>
              </a:extLst>
            </p:cNvPr>
            <p:cNvSpPr/>
            <p:nvPr/>
          </p:nvSpPr>
          <p:spPr>
            <a:xfrm>
              <a:off x="10227540" y="37852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id="{3ADD137A-D794-4958-9945-B2F5EE1316B5}"/>
                </a:ext>
              </a:extLst>
            </p:cNvPr>
            <p:cNvSpPr/>
            <p:nvPr/>
          </p:nvSpPr>
          <p:spPr>
            <a:xfrm>
              <a:off x="10230492" y="3785954"/>
              <a:ext cx="5165" cy="6641"/>
            </a:xfrm>
            <a:custGeom>
              <a:avLst/>
              <a:gdLst>
                <a:gd name="connsiteX0" fmla="*/ 738 w 5165"/>
                <a:gd name="connsiteY0" fmla="*/ 0 h 6641"/>
                <a:gd name="connsiteX1" fmla="*/ 3690 w 5165"/>
                <a:gd name="connsiteY1" fmla="*/ 4428 h 6641"/>
                <a:gd name="connsiteX2" fmla="*/ 4428 w 5165"/>
                <a:gd name="connsiteY2" fmla="*/ 738 h 6641"/>
                <a:gd name="connsiteX3" fmla="*/ 5166 w 5165"/>
                <a:gd name="connsiteY3" fmla="*/ 738 h 6641"/>
                <a:gd name="connsiteX4" fmla="*/ 4428 w 5165"/>
                <a:gd name="connsiteY4" fmla="*/ 6642 h 6641"/>
                <a:gd name="connsiteX5" fmla="*/ 1476 w 5165"/>
                <a:gd name="connsiteY5" fmla="*/ 1476 h 6641"/>
                <a:gd name="connsiteX6" fmla="*/ 738 w 5165"/>
                <a:gd name="connsiteY6" fmla="*/ 5166 h 6641"/>
                <a:gd name="connsiteX7" fmla="*/ 0 w 5165"/>
                <a:gd name="connsiteY7" fmla="*/ 5166 h 6641"/>
                <a:gd name="connsiteX8" fmla="*/ 738 w 5165"/>
                <a:gd name="connsiteY8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5" h="6641">
                  <a:moveTo>
                    <a:pt x="738" y="0"/>
                  </a:moveTo>
                  <a:lnTo>
                    <a:pt x="3690" y="4428"/>
                  </a:lnTo>
                  <a:lnTo>
                    <a:pt x="4428" y="738"/>
                  </a:lnTo>
                  <a:lnTo>
                    <a:pt x="5166" y="738"/>
                  </a:lnTo>
                  <a:lnTo>
                    <a:pt x="4428" y="6642"/>
                  </a:lnTo>
                  <a:lnTo>
                    <a:pt x="1476" y="1476"/>
                  </a:lnTo>
                  <a:lnTo>
                    <a:pt x="738" y="5166"/>
                  </a:lnTo>
                  <a:lnTo>
                    <a:pt x="0" y="516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id="{F6F067E9-659C-4185-9119-8E616B986F5E}"/>
                </a:ext>
              </a:extLst>
            </p:cNvPr>
            <p:cNvSpPr/>
            <p:nvPr/>
          </p:nvSpPr>
          <p:spPr>
            <a:xfrm>
              <a:off x="10235657" y="3787430"/>
              <a:ext cx="1476" cy="5165"/>
            </a:xfrm>
            <a:custGeom>
              <a:avLst/>
              <a:gdLst>
                <a:gd name="connsiteX0" fmla="*/ 738 w 1476"/>
                <a:gd name="connsiteY0" fmla="*/ 5166 h 5165"/>
                <a:gd name="connsiteX1" fmla="*/ 0 w 1476"/>
                <a:gd name="connsiteY1" fmla="*/ 4428 h 5165"/>
                <a:gd name="connsiteX2" fmla="*/ 738 w 1476"/>
                <a:gd name="connsiteY2" fmla="*/ 0 h 5165"/>
                <a:gd name="connsiteX3" fmla="*/ 1476 w 1476"/>
                <a:gd name="connsiteY3" fmla="*/ 0 h 5165"/>
                <a:gd name="connsiteX4" fmla="*/ 738 w 1476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5165">
                  <a:moveTo>
                    <a:pt x="738" y="5166"/>
                  </a:moveTo>
                  <a:lnTo>
                    <a:pt x="0" y="4428"/>
                  </a:lnTo>
                  <a:lnTo>
                    <a:pt x="738" y="0"/>
                  </a:lnTo>
                  <a:lnTo>
                    <a:pt x="1476" y="0"/>
                  </a:lnTo>
                  <a:lnTo>
                    <a:pt x="738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id="{8B55B218-835E-45D3-829A-68995E621AB6}"/>
                </a:ext>
              </a:extLst>
            </p:cNvPr>
            <p:cNvSpPr/>
            <p:nvPr/>
          </p:nvSpPr>
          <p:spPr>
            <a:xfrm>
              <a:off x="10243038" y="37903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id="{B4EB8E5A-EFE5-40EF-AF2A-4E49EDAE6B6C}"/>
                </a:ext>
              </a:extLst>
            </p:cNvPr>
            <p:cNvSpPr/>
            <p:nvPr/>
          </p:nvSpPr>
          <p:spPr>
            <a:xfrm>
              <a:off x="10243038" y="3787430"/>
              <a:ext cx="5165" cy="5165"/>
            </a:xfrm>
            <a:custGeom>
              <a:avLst/>
              <a:gdLst>
                <a:gd name="connsiteX0" fmla="*/ 0 w 5165"/>
                <a:gd name="connsiteY0" fmla="*/ 0 h 5165"/>
                <a:gd name="connsiteX1" fmla="*/ 4428 w 5165"/>
                <a:gd name="connsiteY1" fmla="*/ 3690 h 5165"/>
                <a:gd name="connsiteX2" fmla="*/ 3690 w 5165"/>
                <a:gd name="connsiteY2" fmla="*/ 0 h 5165"/>
                <a:gd name="connsiteX3" fmla="*/ 4428 w 5165"/>
                <a:gd name="connsiteY3" fmla="*/ 0 h 5165"/>
                <a:gd name="connsiteX4" fmla="*/ 5166 w 5165"/>
                <a:gd name="connsiteY4" fmla="*/ 5166 h 5165"/>
                <a:gd name="connsiteX5" fmla="*/ 738 w 5165"/>
                <a:gd name="connsiteY5" fmla="*/ 1476 h 5165"/>
                <a:gd name="connsiteX6" fmla="*/ 1476 w 5165"/>
                <a:gd name="connsiteY6" fmla="*/ 5166 h 5165"/>
                <a:gd name="connsiteX7" fmla="*/ 738 w 5165"/>
                <a:gd name="connsiteY7" fmla="*/ 5166 h 5165"/>
                <a:gd name="connsiteX8" fmla="*/ 0 w 5165"/>
                <a:gd name="connsiteY8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5" h="5165">
                  <a:moveTo>
                    <a:pt x="0" y="0"/>
                  </a:moveTo>
                  <a:lnTo>
                    <a:pt x="4428" y="3690"/>
                  </a:lnTo>
                  <a:lnTo>
                    <a:pt x="3690" y="0"/>
                  </a:lnTo>
                  <a:lnTo>
                    <a:pt x="4428" y="0"/>
                  </a:lnTo>
                  <a:lnTo>
                    <a:pt x="5166" y="5166"/>
                  </a:lnTo>
                  <a:lnTo>
                    <a:pt x="738" y="1476"/>
                  </a:lnTo>
                  <a:lnTo>
                    <a:pt x="1476" y="5166"/>
                  </a:lnTo>
                  <a:lnTo>
                    <a:pt x="738" y="5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id="{86903AB0-EAA6-4D8C-9504-BE2CA224019B}"/>
                </a:ext>
              </a:extLst>
            </p:cNvPr>
            <p:cNvSpPr/>
            <p:nvPr/>
          </p:nvSpPr>
          <p:spPr>
            <a:xfrm>
              <a:off x="10250417" y="3786691"/>
              <a:ext cx="2952" cy="5166"/>
            </a:xfrm>
            <a:custGeom>
              <a:avLst/>
              <a:gdLst>
                <a:gd name="connsiteX0" fmla="*/ 1476 w 2952"/>
                <a:gd name="connsiteY0" fmla="*/ 4428 h 5166"/>
                <a:gd name="connsiteX1" fmla="*/ 2952 w 2952"/>
                <a:gd name="connsiteY1" fmla="*/ 3690 h 5166"/>
                <a:gd name="connsiteX2" fmla="*/ 2952 w 2952"/>
                <a:gd name="connsiteY2" fmla="*/ 4428 h 5166"/>
                <a:gd name="connsiteX3" fmla="*/ 738 w 2952"/>
                <a:gd name="connsiteY3" fmla="*/ 5166 h 5166"/>
                <a:gd name="connsiteX4" fmla="*/ 0 w 2952"/>
                <a:gd name="connsiteY4" fmla="*/ 0 h 5166"/>
                <a:gd name="connsiteX5" fmla="*/ 738 w 2952"/>
                <a:gd name="connsiteY5" fmla="*/ 0 h 5166"/>
                <a:gd name="connsiteX6" fmla="*/ 1476 w 2952"/>
                <a:gd name="connsiteY6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" h="5166">
                  <a:moveTo>
                    <a:pt x="1476" y="4428"/>
                  </a:moveTo>
                  <a:lnTo>
                    <a:pt x="2952" y="3690"/>
                  </a:lnTo>
                  <a:lnTo>
                    <a:pt x="2952" y="4428"/>
                  </a:lnTo>
                  <a:lnTo>
                    <a:pt x="738" y="5166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1476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id="{650578FF-B46B-43ED-9D63-95F25DADF52B}"/>
                </a:ext>
              </a:extLst>
            </p:cNvPr>
            <p:cNvSpPr/>
            <p:nvPr/>
          </p:nvSpPr>
          <p:spPr>
            <a:xfrm>
              <a:off x="10252632" y="3785954"/>
              <a:ext cx="2213" cy="5165"/>
            </a:xfrm>
            <a:custGeom>
              <a:avLst/>
              <a:gdLst>
                <a:gd name="connsiteX0" fmla="*/ 2214 w 2213"/>
                <a:gd name="connsiteY0" fmla="*/ 5166 h 5165"/>
                <a:gd name="connsiteX1" fmla="*/ 1476 w 2213"/>
                <a:gd name="connsiteY1" fmla="*/ 5166 h 5165"/>
                <a:gd name="connsiteX2" fmla="*/ 0 w 2213"/>
                <a:gd name="connsiteY2" fmla="*/ 0 h 5165"/>
                <a:gd name="connsiteX3" fmla="*/ 738 w 2213"/>
                <a:gd name="connsiteY3" fmla="*/ 0 h 5165"/>
                <a:gd name="connsiteX4" fmla="*/ 2214 w 2213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5165">
                  <a:moveTo>
                    <a:pt x="2214" y="5166"/>
                  </a:moveTo>
                  <a:lnTo>
                    <a:pt x="1476" y="5166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2214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id="{3355A0FA-5C9B-47FB-8E69-378DC5B0C6E9}"/>
                </a:ext>
              </a:extLst>
            </p:cNvPr>
            <p:cNvSpPr/>
            <p:nvPr/>
          </p:nvSpPr>
          <p:spPr>
            <a:xfrm>
              <a:off x="10254845" y="37859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id="{8059D43C-51C2-4C31-AF92-35B9C0E28DE4}"/>
                </a:ext>
              </a:extLst>
            </p:cNvPr>
            <p:cNvSpPr/>
            <p:nvPr/>
          </p:nvSpPr>
          <p:spPr>
            <a:xfrm>
              <a:off x="10257797" y="3783739"/>
              <a:ext cx="3690" cy="5903"/>
            </a:xfrm>
            <a:custGeom>
              <a:avLst/>
              <a:gdLst>
                <a:gd name="connsiteX0" fmla="*/ 0 w 3690"/>
                <a:gd name="connsiteY0" fmla="*/ 738 h 5903"/>
                <a:gd name="connsiteX1" fmla="*/ 2214 w 3690"/>
                <a:gd name="connsiteY1" fmla="*/ 0 h 5903"/>
                <a:gd name="connsiteX2" fmla="*/ 2952 w 3690"/>
                <a:gd name="connsiteY2" fmla="*/ 738 h 5903"/>
                <a:gd name="connsiteX3" fmla="*/ 738 w 3690"/>
                <a:gd name="connsiteY3" fmla="*/ 1476 h 5903"/>
                <a:gd name="connsiteX4" fmla="*/ 1476 w 3690"/>
                <a:gd name="connsiteY4" fmla="*/ 2952 h 5903"/>
                <a:gd name="connsiteX5" fmla="*/ 2952 w 3690"/>
                <a:gd name="connsiteY5" fmla="*/ 2214 h 5903"/>
                <a:gd name="connsiteX6" fmla="*/ 2952 w 3690"/>
                <a:gd name="connsiteY6" fmla="*/ 2952 h 5903"/>
                <a:gd name="connsiteX7" fmla="*/ 1476 w 3690"/>
                <a:gd name="connsiteY7" fmla="*/ 2952 h 5903"/>
                <a:gd name="connsiteX8" fmla="*/ 2214 w 3690"/>
                <a:gd name="connsiteY8" fmla="*/ 5166 h 5903"/>
                <a:gd name="connsiteX9" fmla="*/ 3690 w 3690"/>
                <a:gd name="connsiteY9" fmla="*/ 4428 h 5903"/>
                <a:gd name="connsiteX10" fmla="*/ 3690 w 3690"/>
                <a:gd name="connsiteY10" fmla="*/ 5166 h 5903"/>
                <a:gd name="connsiteX11" fmla="*/ 1476 w 3690"/>
                <a:gd name="connsiteY11" fmla="*/ 5904 h 5903"/>
                <a:gd name="connsiteX12" fmla="*/ 0 w 3690"/>
                <a:gd name="connsiteY12" fmla="*/ 738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0" h="5903">
                  <a:moveTo>
                    <a:pt x="0" y="738"/>
                  </a:moveTo>
                  <a:lnTo>
                    <a:pt x="2214" y="0"/>
                  </a:lnTo>
                  <a:lnTo>
                    <a:pt x="2952" y="738"/>
                  </a:lnTo>
                  <a:lnTo>
                    <a:pt x="738" y="1476"/>
                  </a:lnTo>
                  <a:lnTo>
                    <a:pt x="1476" y="2952"/>
                  </a:lnTo>
                  <a:lnTo>
                    <a:pt x="2952" y="2214"/>
                  </a:lnTo>
                  <a:lnTo>
                    <a:pt x="2952" y="2952"/>
                  </a:lnTo>
                  <a:lnTo>
                    <a:pt x="1476" y="2952"/>
                  </a:lnTo>
                  <a:lnTo>
                    <a:pt x="2214" y="5166"/>
                  </a:lnTo>
                  <a:lnTo>
                    <a:pt x="3690" y="4428"/>
                  </a:lnTo>
                  <a:lnTo>
                    <a:pt x="3690" y="5166"/>
                  </a:lnTo>
                  <a:lnTo>
                    <a:pt x="1476" y="5904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id="{D1A40432-4E72-40CA-A846-919D0AA6B5C3}"/>
                </a:ext>
              </a:extLst>
            </p:cNvPr>
            <p:cNvSpPr/>
            <p:nvPr/>
          </p:nvSpPr>
          <p:spPr>
            <a:xfrm>
              <a:off x="10265915" y="3783002"/>
              <a:ext cx="3690" cy="4427"/>
            </a:xfrm>
            <a:custGeom>
              <a:avLst/>
              <a:gdLst>
                <a:gd name="connsiteX0" fmla="*/ 0 w 3690"/>
                <a:gd name="connsiteY0" fmla="*/ 4428 h 4427"/>
                <a:gd name="connsiteX1" fmla="*/ 0 w 3690"/>
                <a:gd name="connsiteY1" fmla="*/ 4428 h 4427"/>
                <a:gd name="connsiteX2" fmla="*/ 0 w 3690"/>
                <a:gd name="connsiteY2" fmla="*/ 4428 h 4427"/>
                <a:gd name="connsiteX3" fmla="*/ 0 w 3690"/>
                <a:gd name="connsiteY3" fmla="*/ 4428 h 4427"/>
                <a:gd name="connsiteX4" fmla="*/ 0 w 3690"/>
                <a:gd name="connsiteY4" fmla="*/ 4428 h 4427"/>
                <a:gd name="connsiteX5" fmla="*/ 0 w 3690"/>
                <a:gd name="connsiteY5" fmla="*/ 4428 h 4427"/>
                <a:gd name="connsiteX6" fmla="*/ 0 w 3690"/>
                <a:gd name="connsiteY6" fmla="*/ 0 h 4427"/>
                <a:gd name="connsiteX7" fmla="*/ 3690 w 3690"/>
                <a:gd name="connsiteY7" fmla="*/ 0 h 4427"/>
                <a:gd name="connsiteX8" fmla="*/ 3690 w 3690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id="{B13D1819-2B7B-43E2-BE71-E70085F1DF78}"/>
                </a:ext>
              </a:extLst>
            </p:cNvPr>
            <p:cNvSpPr/>
            <p:nvPr/>
          </p:nvSpPr>
          <p:spPr>
            <a:xfrm>
              <a:off x="10263701" y="3781526"/>
              <a:ext cx="3690" cy="5165"/>
            </a:xfrm>
            <a:custGeom>
              <a:avLst/>
              <a:gdLst>
                <a:gd name="connsiteX0" fmla="*/ 3690 w 3690"/>
                <a:gd name="connsiteY0" fmla="*/ 5166 h 5165"/>
                <a:gd name="connsiteX1" fmla="*/ 3690 w 3690"/>
                <a:gd name="connsiteY1" fmla="*/ 5166 h 5165"/>
                <a:gd name="connsiteX2" fmla="*/ 1476 w 3690"/>
                <a:gd name="connsiteY2" fmla="*/ 738 h 5165"/>
                <a:gd name="connsiteX3" fmla="*/ 738 w 3690"/>
                <a:gd name="connsiteY3" fmla="*/ 1476 h 5165"/>
                <a:gd name="connsiteX4" fmla="*/ 0 w 3690"/>
                <a:gd name="connsiteY4" fmla="*/ 738 h 5165"/>
                <a:gd name="connsiteX5" fmla="*/ 2952 w 3690"/>
                <a:gd name="connsiteY5" fmla="*/ 0 h 5165"/>
                <a:gd name="connsiteX6" fmla="*/ 3690 w 3690"/>
                <a:gd name="connsiteY6" fmla="*/ 0 h 5165"/>
                <a:gd name="connsiteX7" fmla="*/ 2214 w 3690"/>
                <a:gd name="connsiteY7" fmla="*/ 738 h 5165"/>
                <a:gd name="connsiteX8" fmla="*/ 3690 w 3690"/>
                <a:gd name="connsiteY8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" h="5165">
                  <a:moveTo>
                    <a:pt x="3690" y="5166"/>
                  </a:moveTo>
                  <a:lnTo>
                    <a:pt x="3690" y="5166"/>
                  </a:lnTo>
                  <a:lnTo>
                    <a:pt x="1476" y="738"/>
                  </a:lnTo>
                  <a:lnTo>
                    <a:pt x="738" y="1476"/>
                  </a:lnTo>
                  <a:lnTo>
                    <a:pt x="0" y="738"/>
                  </a:lnTo>
                  <a:lnTo>
                    <a:pt x="2952" y="0"/>
                  </a:lnTo>
                  <a:lnTo>
                    <a:pt x="3690" y="0"/>
                  </a:lnTo>
                  <a:lnTo>
                    <a:pt x="2214" y="738"/>
                  </a:lnTo>
                  <a:lnTo>
                    <a:pt x="369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id="{751DEB8A-1518-4A39-A0A1-BFA762A25082}"/>
                </a:ext>
              </a:extLst>
            </p:cNvPr>
            <p:cNvSpPr/>
            <p:nvPr/>
          </p:nvSpPr>
          <p:spPr>
            <a:xfrm>
              <a:off x="10268867" y="3780050"/>
              <a:ext cx="4428" cy="5903"/>
            </a:xfrm>
            <a:custGeom>
              <a:avLst/>
              <a:gdLst>
                <a:gd name="connsiteX0" fmla="*/ 738 w 4428"/>
                <a:gd name="connsiteY0" fmla="*/ 4428 h 5903"/>
                <a:gd name="connsiteX1" fmla="*/ 738 w 4428"/>
                <a:gd name="connsiteY1" fmla="*/ 5166 h 5903"/>
                <a:gd name="connsiteX2" fmla="*/ 0 w 4428"/>
                <a:gd name="connsiteY2" fmla="*/ 5904 h 5903"/>
                <a:gd name="connsiteX3" fmla="*/ 0 w 4428"/>
                <a:gd name="connsiteY3" fmla="*/ 0 h 5903"/>
                <a:gd name="connsiteX4" fmla="*/ 4428 w 4428"/>
                <a:gd name="connsiteY4" fmla="*/ 3690 h 5903"/>
                <a:gd name="connsiteX5" fmla="*/ 3690 w 4428"/>
                <a:gd name="connsiteY5" fmla="*/ 3690 h 5903"/>
                <a:gd name="connsiteX6" fmla="*/ 2952 w 4428"/>
                <a:gd name="connsiteY6" fmla="*/ 2952 h 5903"/>
                <a:gd name="connsiteX7" fmla="*/ 738 w 4428"/>
                <a:gd name="connsiteY7" fmla="*/ 4428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8" h="5903">
                  <a:moveTo>
                    <a:pt x="738" y="4428"/>
                  </a:moveTo>
                  <a:lnTo>
                    <a:pt x="738" y="5166"/>
                  </a:lnTo>
                  <a:lnTo>
                    <a:pt x="0" y="5904"/>
                  </a:lnTo>
                  <a:lnTo>
                    <a:pt x="0" y="0"/>
                  </a:lnTo>
                  <a:lnTo>
                    <a:pt x="4428" y="3690"/>
                  </a:lnTo>
                  <a:lnTo>
                    <a:pt x="3690" y="3690"/>
                  </a:lnTo>
                  <a:lnTo>
                    <a:pt x="2952" y="2952"/>
                  </a:lnTo>
                  <a:lnTo>
                    <a:pt x="73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id="{85DE8EDA-AA0D-403D-B0CC-C82DE9378CE1}"/>
                </a:ext>
              </a:extLst>
            </p:cNvPr>
            <p:cNvSpPr/>
            <p:nvPr/>
          </p:nvSpPr>
          <p:spPr>
            <a:xfrm>
              <a:off x="10270344" y="3776360"/>
              <a:ext cx="5330" cy="73800"/>
            </a:xfrm>
            <a:custGeom>
              <a:avLst/>
              <a:gdLst>
                <a:gd name="connsiteX0" fmla="*/ 0 w 5330"/>
                <a:gd name="connsiteY0" fmla="*/ 0 h 73800"/>
                <a:gd name="connsiteX1" fmla="*/ 0 w 5330"/>
                <a:gd name="connsiteY1" fmla="*/ 0 h 73800"/>
                <a:gd name="connsiteX2" fmla="*/ 3690 w 5330"/>
                <a:gd name="connsiteY2" fmla="*/ 0 h 73800"/>
                <a:gd name="connsiteX3" fmla="*/ 3690 w 5330"/>
                <a:gd name="connsiteY3" fmla="*/ 0 h 73800"/>
                <a:gd name="connsiteX4" fmla="*/ 3690 w 533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cubicBezTo>
                    <a:pt x="7380" y="0"/>
                    <a:pt x="3690" y="0"/>
                    <a:pt x="369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id="{87ECE211-4037-4ADB-9DFF-AB8807979909}"/>
                </a:ext>
              </a:extLst>
            </p:cNvPr>
            <p:cNvSpPr/>
            <p:nvPr/>
          </p:nvSpPr>
          <p:spPr>
            <a:xfrm>
              <a:off x="10239803" y="3814735"/>
              <a:ext cx="6350" cy="7708"/>
            </a:xfrm>
            <a:custGeom>
              <a:avLst/>
              <a:gdLst>
                <a:gd name="connsiteX0" fmla="*/ 1020 w 6350"/>
                <a:gd name="connsiteY0" fmla="*/ 0 h 7708"/>
                <a:gd name="connsiteX1" fmla="*/ 4710 w 6350"/>
                <a:gd name="connsiteY1" fmla="*/ 0 h 7708"/>
                <a:gd name="connsiteX2" fmla="*/ 4710 w 6350"/>
                <a:gd name="connsiteY2" fmla="*/ 7380 h 7708"/>
                <a:gd name="connsiteX3" fmla="*/ 282 w 6350"/>
                <a:gd name="connsiteY3" fmla="*/ 7380 h 7708"/>
                <a:gd name="connsiteX4" fmla="*/ 282 w 6350"/>
                <a:gd name="connsiteY4" fmla="*/ 1476 h 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0" h="7708">
                  <a:moveTo>
                    <a:pt x="1020" y="0"/>
                  </a:moveTo>
                  <a:cubicBezTo>
                    <a:pt x="1020" y="0"/>
                    <a:pt x="1020" y="0"/>
                    <a:pt x="4710" y="0"/>
                  </a:cubicBezTo>
                  <a:cubicBezTo>
                    <a:pt x="8400" y="0"/>
                    <a:pt x="4710" y="6642"/>
                    <a:pt x="4710" y="7380"/>
                  </a:cubicBezTo>
                  <a:cubicBezTo>
                    <a:pt x="4710" y="8118"/>
                    <a:pt x="282" y="7380"/>
                    <a:pt x="282" y="7380"/>
                  </a:cubicBezTo>
                  <a:cubicBezTo>
                    <a:pt x="-94" y="5430"/>
                    <a:pt x="-94" y="3426"/>
                    <a:pt x="282" y="1476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id="{19DC4177-C8BF-4E24-99C9-4E2A351918F7}"/>
                </a:ext>
              </a:extLst>
            </p:cNvPr>
            <p:cNvSpPr/>
            <p:nvPr/>
          </p:nvSpPr>
          <p:spPr>
            <a:xfrm>
              <a:off x="10243776" y="3802600"/>
              <a:ext cx="10167" cy="16563"/>
            </a:xfrm>
            <a:custGeom>
              <a:avLst/>
              <a:gdLst>
                <a:gd name="connsiteX0" fmla="*/ 0 w 10167"/>
                <a:gd name="connsiteY0" fmla="*/ 10660 h 16563"/>
                <a:gd name="connsiteX1" fmla="*/ 0 w 10167"/>
                <a:gd name="connsiteY1" fmla="*/ 328 h 16563"/>
                <a:gd name="connsiteX2" fmla="*/ 8856 w 10167"/>
                <a:gd name="connsiteY2" fmla="*/ 328 h 16563"/>
                <a:gd name="connsiteX3" fmla="*/ 8856 w 10167"/>
                <a:gd name="connsiteY3" fmla="*/ 13612 h 16563"/>
                <a:gd name="connsiteX4" fmla="*/ 1476 w 10167"/>
                <a:gd name="connsiteY4" fmla="*/ 13612 h 16563"/>
                <a:gd name="connsiteX5" fmla="*/ 1476 w 10167"/>
                <a:gd name="connsiteY5" fmla="*/ 13612 h 16563"/>
                <a:gd name="connsiteX6" fmla="*/ 5904 w 10167"/>
                <a:gd name="connsiteY6" fmla="*/ 13612 h 16563"/>
                <a:gd name="connsiteX7" fmla="*/ 5904 w 10167"/>
                <a:gd name="connsiteY7" fmla="*/ 13612 h 16563"/>
                <a:gd name="connsiteX8" fmla="*/ 5904 w 10167"/>
                <a:gd name="connsiteY8" fmla="*/ 6232 h 16563"/>
                <a:gd name="connsiteX9" fmla="*/ 1476 w 10167"/>
                <a:gd name="connsiteY9" fmla="*/ 6232 h 16563"/>
                <a:gd name="connsiteX10" fmla="*/ 1476 w 10167"/>
                <a:gd name="connsiteY10" fmla="*/ 16564 h 16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67" h="16563">
                  <a:moveTo>
                    <a:pt x="0" y="10660"/>
                  </a:moveTo>
                  <a:cubicBezTo>
                    <a:pt x="0" y="10660"/>
                    <a:pt x="0" y="1066"/>
                    <a:pt x="0" y="328"/>
                  </a:cubicBezTo>
                  <a:cubicBezTo>
                    <a:pt x="0" y="-410"/>
                    <a:pt x="5904" y="328"/>
                    <a:pt x="8856" y="328"/>
                  </a:cubicBezTo>
                  <a:cubicBezTo>
                    <a:pt x="11808" y="328"/>
                    <a:pt x="8856" y="12874"/>
                    <a:pt x="8856" y="13612"/>
                  </a:cubicBezTo>
                  <a:cubicBezTo>
                    <a:pt x="6701" y="15339"/>
                    <a:pt x="3631" y="15339"/>
                    <a:pt x="1476" y="13612"/>
                  </a:cubicBezTo>
                  <a:lnTo>
                    <a:pt x="1476" y="13612"/>
                  </a:lnTo>
                  <a:lnTo>
                    <a:pt x="5904" y="13612"/>
                  </a:lnTo>
                  <a:lnTo>
                    <a:pt x="5904" y="13612"/>
                  </a:lnTo>
                  <a:cubicBezTo>
                    <a:pt x="5904" y="13612"/>
                    <a:pt x="5904" y="6970"/>
                    <a:pt x="5904" y="6232"/>
                  </a:cubicBezTo>
                  <a:lnTo>
                    <a:pt x="1476" y="6232"/>
                  </a:lnTo>
                  <a:cubicBezTo>
                    <a:pt x="1476" y="6232"/>
                    <a:pt x="1476" y="14350"/>
                    <a:pt x="1476" y="16564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id="{CA654C74-26C1-4BCC-8477-73B008921E71}"/>
                </a:ext>
              </a:extLst>
            </p:cNvPr>
            <p:cNvSpPr/>
            <p:nvPr/>
          </p:nvSpPr>
          <p:spPr>
            <a:xfrm>
              <a:off x="10233322" y="3820619"/>
              <a:ext cx="11191" cy="19208"/>
            </a:xfrm>
            <a:custGeom>
              <a:avLst/>
              <a:gdLst>
                <a:gd name="connsiteX0" fmla="*/ 7502 w 11191"/>
                <a:gd name="connsiteY0" fmla="*/ 20 h 19208"/>
                <a:gd name="connsiteX1" fmla="*/ 2336 w 11191"/>
                <a:gd name="connsiteY1" fmla="*/ 14043 h 19208"/>
                <a:gd name="connsiteX2" fmla="*/ 2336 w 11191"/>
                <a:gd name="connsiteY2" fmla="*/ 14043 h 19208"/>
                <a:gd name="connsiteX3" fmla="*/ 2336 w 11191"/>
                <a:gd name="connsiteY3" fmla="*/ 19209 h 19208"/>
                <a:gd name="connsiteX4" fmla="*/ 2336 w 11191"/>
                <a:gd name="connsiteY4" fmla="*/ 6663 h 19208"/>
                <a:gd name="connsiteX5" fmla="*/ 11192 w 11191"/>
                <a:gd name="connsiteY5" fmla="*/ 20 h 1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91" h="19208">
                  <a:moveTo>
                    <a:pt x="7502" y="20"/>
                  </a:moveTo>
                  <a:cubicBezTo>
                    <a:pt x="7502" y="20"/>
                    <a:pt x="-2092" y="5924"/>
                    <a:pt x="2336" y="14043"/>
                  </a:cubicBezTo>
                  <a:cubicBezTo>
                    <a:pt x="6764" y="22161"/>
                    <a:pt x="2336" y="14043"/>
                    <a:pt x="2336" y="14043"/>
                  </a:cubicBezTo>
                  <a:cubicBezTo>
                    <a:pt x="2336" y="14043"/>
                    <a:pt x="2336" y="14043"/>
                    <a:pt x="2336" y="19209"/>
                  </a:cubicBezTo>
                  <a:cubicBezTo>
                    <a:pt x="-779" y="15606"/>
                    <a:pt x="-779" y="10265"/>
                    <a:pt x="2336" y="6663"/>
                  </a:cubicBezTo>
                  <a:cubicBezTo>
                    <a:pt x="7502" y="-717"/>
                    <a:pt x="11192" y="20"/>
                    <a:pt x="11192" y="2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id="{ECF77A2A-F73E-4281-9C88-2099F2E11B16}"/>
                </a:ext>
              </a:extLst>
            </p:cNvPr>
            <p:cNvSpPr/>
            <p:nvPr/>
          </p:nvSpPr>
          <p:spPr>
            <a:xfrm>
              <a:off x="10229198" y="3817687"/>
              <a:ext cx="11625" cy="20664"/>
            </a:xfrm>
            <a:custGeom>
              <a:avLst/>
              <a:gdLst>
                <a:gd name="connsiteX0" fmla="*/ 2769 w 11625"/>
                <a:gd name="connsiteY0" fmla="*/ 20664 h 20664"/>
                <a:gd name="connsiteX1" fmla="*/ 2769 w 11625"/>
                <a:gd name="connsiteY1" fmla="*/ 7380 h 20664"/>
                <a:gd name="connsiteX2" fmla="*/ 11625 w 11625"/>
                <a:gd name="connsiteY2" fmla="*/ 0 h 20664"/>
                <a:gd name="connsiteX3" fmla="*/ 11625 w 11625"/>
                <a:gd name="connsiteY3" fmla="*/ 0 h 20664"/>
                <a:gd name="connsiteX4" fmla="*/ 5721 w 11625"/>
                <a:gd name="connsiteY4" fmla="*/ 7380 h 20664"/>
                <a:gd name="connsiteX5" fmla="*/ 5721 w 11625"/>
                <a:gd name="connsiteY5" fmla="*/ 14022 h 20664"/>
                <a:gd name="connsiteX6" fmla="*/ 5721 w 11625"/>
                <a:gd name="connsiteY6" fmla="*/ 14022 h 20664"/>
                <a:gd name="connsiteX7" fmla="*/ 5721 w 11625"/>
                <a:gd name="connsiteY7" fmla="*/ 19188 h 20664"/>
                <a:gd name="connsiteX8" fmla="*/ 10887 w 11625"/>
                <a:gd name="connsiteY8" fmla="*/ 738 h 20664"/>
                <a:gd name="connsiteX9" fmla="*/ 2031 w 11625"/>
                <a:gd name="connsiteY9" fmla="*/ 7380 h 20664"/>
                <a:gd name="connsiteX10" fmla="*/ 2031 w 11625"/>
                <a:gd name="connsiteY10" fmla="*/ 19188 h 20664"/>
                <a:gd name="connsiteX11" fmla="*/ 2031 w 11625"/>
                <a:gd name="connsiteY11" fmla="*/ 14760 h 20664"/>
                <a:gd name="connsiteX12" fmla="*/ 2031 w 11625"/>
                <a:gd name="connsiteY12" fmla="*/ 14760 h 20664"/>
                <a:gd name="connsiteX13" fmla="*/ 2031 w 11625"/>
                <a:gd name="connsiteY13" fmla="*/ 8118 h 20664"/>
                <a:gd name="connsiteX14" fmla="*/ 7935 w 11625"/>
                <a:gd name="connsiteY14" fmla="*/ 738 h 20664"/>
                <a:gd name="connsiteX15" fmla="*/ 7935 w 11625"/>
                <a:gd name="connsiteY15" fmla="*/ 738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625" h="20664">
                  <a:moveTo>
                    <a:pt x="2769" y="20664"/>
                  </a:moveTo>
                  <a:cubicBezTo>
                    <a:pt x="-795" y="16952"/>
                    <a:pt x="-795" y="11092"/>
                    <a:pt x="2769" y="7380"/>
                  </a:cubicBezTo>
                  <a:cubicBezTo>
                    <a:pt x="7197" y="738"/>
                    <a:pt x="10887" y="0"/>
                    <a:pt x="11625" y="0"/>
                  </a:cubicBezTo>
                  <a:lnTo>
                    <a:pt x="11625" y="0"/>
                  </a:lnTo>
                  <a:cubicBezTo>
                    <a:pt x="8998" y="1852"/>
                    <a:pt x="6954" y="4411"/>
                    <a:pt x="5721" y="7380"/>
                  </a:cubicBezTo>
                  <a:cubicBezTo>
                    <a:pt x="4666" y="9469"/>
                    <a:pt x="4666" y="11933"/>
                    <a:pt x="5721" y="14022"/>
                  </a:cubicBezTo>
                  <a:lnTo>
                    <a:pt x="5721" y="14022"/>
                  </a:lnTo>
                  <a:cubicBezTo>
                    <a:pt x="5721" y="14022"/>
                    <a:pt x="5721" y="14022"/>
                    <a:pt x="5721" y="19188"/>
                  </a:cubicBezTo>
                  <a:close/>
                  <a:moveTo>
                    <a:pt x="10887" y="738"/>
                  </a:moveTo>
                  <a:cubicBezTo>
                    <a:pt x="10887" y="738"/>
                    <a:pt x="6459" y="738"/>
                    <a:pt x="2031" y="7380"/>
                  </a:cubicBezTo>
                  <a:cubicBezTo>
                    <a:pt x="-677" y="10850"/>
                    <a:pt x="-677" y="15718"/>
                    <a:pt x="2031" y="19188"/>
                  </a:cubicBezTo>
                  <a:cubicBezTo>
                    <a:pt x="2031" y="19188"/>
                    <a:pt x="2031" y="14760"/>
                    <a:pt x="2031" y="14760"/>
                  </a:cubicBezTo>
                  <a:cubicBezTo>
                    <a:pt x="2031" y="14760"/>
                    <a:pt x="2031" y="14760"/>
                    <a:pt x="2031" y="14760"/>
                  </a:cubicBezTo>
                  <a:cubicBezTo>
                    <a:pt x="976" y="12671"/>
                    <a:pt x="976" y="10207"/>
                    <a:pt x="2031" y="8118"/>
                  </a:cubicBezTo>
                  <a:cubicBezTo>
                    <a:pt x="2696" y="4849"/>
                    <a:pt x="4895" y="2101"/>
                    <a:pt x="7935" y="738"/>
                  </a:cubicBezTo>
                  <a:lnTo>
                    <a:pt x="7935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id="{398F4C46-5DE9-4BD6-94DA-BC2B73CFD110}"/>
                </a:ext>
              </a:extLst>
            </p:cNvPr>
            <p:cNvSpPr/>
            <p:nvPr/>
          </p:nvSpPr>
          <p:spPr>
            <a:xfrm>
              <a:off x="10229971" y="3804404"/>
              <a:ext cx="10852" cy="16974"/>
            </a:xfrm>
            <a:custGeom>
              <a:avLst/>
              <a:gdLst>
                <a:gd name="connsiteX0" fmla="*/ 10852 w 10852"/>
                <a:gd name="connsiteY0" fmla="*/ 11808 h 16974"/>
                <a:gd name="connsiteX1" fmla="*/ 520 w 10852"/>
                <a:gd name="connsiteY1" fmla="*/ 11808 h 16974"/>
                <a:gd name="connsiteX2" fmla="*/ 520 w 10852"/>
                <a:gd name="connsiteY2" fmla="*/ 0 h 16974"/>
                <a:gd name="connsiteX3" fmla="*/ 520 w 10852"/>
                <a:gd name="connsiteY3" fmla="*/ 0 h 16974"/>
                <a:gd name="connsiteX4" fmla="*/ 520 w 10852"/>
                <a:gd name="connsiteY4" fmla="*/ 6642 h 16974"/>
                <a:gd name="connsiteX5" fmla="*/ 520 w 10852"/>
                <a:gd name="connsiteY5" fmla="*/ 16974 h 16974"/>
                <a:gd name="connsiteX6" fmla="*/ 10114 w 10852"/>
                <a:gd name="connsiteY6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2" h="16974">
                  <a:moveTo>
                    <a:pt x="10852" y="11808"/>
                  </a:moveTo>
                  <a:cubicBezTo>
                    <a:pt x="7531" y="10493"/>
                    <a:pt x="3841" y="10493"/>
                    <a:pt x="520" y="11808"/>
                  </a:cubicBezTo>
                  <a:cubicBezTo>
                    <a:pt x="-114" y="7897"/>
                    <a:pt x="-114" y="3911"/>
                    <a:pt x="520" y="0"/>
                  </a:cubicBezTo>
                  <a:lnTo>
                    <a:pt x="520" y="0"/>
                  </a:lnTo>
                  <a:cubicBezTo>
                    <a:pt x="520" y="0"/>
                    <a:pt x="520" y="0"/>
                    <a:pt x="520" y="6642"/>
                  </a:cubicBezTo>
                  <a:cubicBezTo>
                    <a:pt x="-173" y="10051"/>
                    <a:pt x="-173" y="13565"/>
                    <a:pt x="520" y="16974"/>
                  </a:cubicBezTo>
                  <a:lnTo>
                    <a:pt x="10114" y="16974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id="{B96A3B6A-FB40-438C-A1DC-465C1B038133}"/>
                </a:ext>
              </a:extLst>
            </p:cNvPr>
            <p:cNvSpPr/>
            <p:nvPr/>
          </p:nvSpPr>
          <p:spPr>
            <a:xfrm>
              <a:off x="10229001" y="3801452"/>
              <a:ext cx="11084" cy="17711"/>
            </a:xfrm>
            <a:custGeom>
              <a:avLst/>
              <a:gdLst>
                <a:gd name="connsiteX0" fmla="*/ 5919 w 11084"/>
                <a:gd name="connsiteY0" fmla="*/ 17712 h 17711"/>
                <a:gd name="connsiteX1" fmla="*/ 1491 w 11084"/>
                <a:gd name="connsiteY1" fmla="*/ 17712 h 17711"/>
                <a:gd name="connsiteX2" fmla="*/ 1491 w 11084"/>
                <a:gd name="connsiteY2" fmla="*/ 6642 h 17711"/>
                <a:gd name="connsiteX3" fmla="*/ 1491 w 11084"/>
                <a:gd name="connsiteY3" fmla="*/ 0 h 17711"/>
                <a:gd name="connsiteX4" fmla="*/ 1491 w 11084"/>
                <a:gd name="connsiteY4" fmla="*/ 0 h 17711"/>
                <a:gd name="connsiteX5" fmla="*/ 1491 w 11084"/>
                <a:gd name="connsiteY5" fmla="*/ 5166 h 17711"/>
                <a:gd name="connsiteX6" fmla="*/ 1491 w 11084"/>
                <a:gd name="connsiteY6" fmla="*/ 15498 h 17711"/>
                <a:gd name="connsiteX7" fmla="*/ 11085 w 11084"/>
                <a:gd name="connsiteY7" fmla="*/ 15498 h 17711"/>
                <a:gd name="connsiteX8" fmla="*/ 11085 w 11084"/>
                <a:gd name="connsiteY8" fmla="*/ 15498 h 17711"/>
                <a:gd name="connsiteX9" fmla="*/ 11085 w 11084"/>
                <a:gd name="connsiteY9" fmla="*/ 15498 h 17711"/>
                <a:gd name="connsiteX10" fmla="*/ 753 w 11084"/>
                <a:gd name="connsiteY10" fmla="*/ 15498 h 17711"/>
                <a:gd name="connsiteX11" fmla="*/ 753 w 11084"/>
                <a:gd name="connsiteY11" fmla="*/ 4428 h 17711"/>
                <a:gd name="connsiteX12" fmla="*/ 753 w 11084"/>
                <a:gd name="connsiteY12" fmla="*/ 15498 h 17711"/>
                <a:gd name="connsiteX13" fmla="*/ 11085 w 11084"/>
                <a:gd name="connsiteY13" fmla="*/ 15498 h 17711"/>
                <a:gd name="connsiteX14" fmla="*/ 11085 w 11084"/>
                <a:gd name="connsiteY14" fmla="*/ 15498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084" h="17711">
                  <a:moveTo>
                    <a:pt x="5919" y="17712"/>
                  </a:moveTo>
                  <a:lnTo>
                    <a:pt x="1491" y="17712"/>
                  </a:lnTo>
                  <a:cubicBezTo>
                    <a:pt x="1210" y="14027"/>
                    <a:pt x="1210" y="10327"/>
                    <a:pt x="1491" y="6642"/>
                  </a:cubicBezTo>
                  <a:cubicBezTo>
                    <a:pt x="989" y="4457"/>
                    <a:pt x="989" y="2185"/>
                    <a:pt x="1491" y="0"/>
                  </a:cubicBezTo>
                  <a:lnTo>
                    <a:pt x="1491" y="0"/>
                  </a:lnTo>
                  <a:cubicBezTo>
                    <a:pt x="701" y="1631"/>
                    <a:pt x="701" y="3536"/>
                    <a:pt x="1491" y="5166"/>
                  </a:cubicBezTo>
                  <a:cubicBezTo>
                    <a:pt x="797" y="8575"/>
                    <a:pt x="797" y="12089"/>
                    <a:pt x="1491" y="15498"/>
                  </a:cubicBezTo>
                  <a:lnTo>
                    <a:pt x="11085" y="15498"/>
                  </a:lnTo>
                  <a:lnTo>
                    <a:pt x="11085" y="15498"/>
                  </a:lnTo>
                  <a:lnTo>
                    <a:pt x="11085" y="15498"/>
                  </a:lnTo>
                  <a:cubicBezTo>
                    <a:pt x="7734" y="14373"/>
                    <a:pt x="4103" y="14373"/>
                    <a:pt x="753" y="15498"/>
                  </a:cubicBezTo>
                  <a:cubicBezTo>
                    <a:pt x="-251" y="11877"/>
                    <a:pt x="-251" y="8049"/>
                    <a:pt x="753" y="4428"/>
                  </a:cubicBezTo>
                  <a:cubicBezTo>
                    <a:pt x="295" y="8104"/>
                    <a:pt x="295" y="11822"/>
                    <a:pt x="753" y="15498"/>
                  </a:cubicBezTo>
                  <a:cubicBezTo>
                    <a:pt x="4059" y="14104"/>
                    <a:pt x="7779" y="14104"/>
                    <a:pt x="11085" y="15498"/>
                  </a:cubicBezTo>
                  <a:lnTo>
                    <a:pt x="11085" y="154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id="{0016A94D-44E0-4890-B221-365B4F9C5D36}"/>
                </a:ext>
              </a:extLst>
            </p:cNvPr>
            <p:cNvSpPr/>
            <p:nvPr/>
          </p:nvSpPr>
          <p:spPr>
            <a:xfrm>
              <a:off x="10229753" y="3800661"/>
              <a:ext cx="11070" cy="15550"/>
            </a:xfrm>
            <a:custGeom>
              <a:avLst/>
              <a:gdLst>
                <a:gd name="connsiteX0" fmla="*/ 11070 w 11070"/>
                <a:gd name="connsiteY0" fmla="*/ 15551 h 15550"/>
                <a:gd name="connsiteX1" fmla="*/ 0 w 11070"/>
                <a:gd name="connsiteY1" fmla="*/ 791 h 15550"/>
                <a:gd name="connsiteX2" fmla="*/ 3690 w 11070"/>
                <a:gd name="connsiteY2" fmla="*/ 791 h 15550"/>
                <a:gd name="connsiteX3" fmla="*/ 9594 w 11070"/>
                <a:gd name="connsiteY3" fmla="*/ 791 h 15550"/>
                <a:gd name="connsiteX4" fmla="*/ 9594 w 11070"/>
                <a:gd name="connsiteY4" fmla="*/ 10385 h 15550"/>
                <a:gd name="connsiteX5" fmla="*/ 9594 w 11070"/>
                <a:gd name="connsiteY5" fmla="*/ 10385 h 15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70" h="15550">
                  <a:moveTo>
                    <a:pt x="11070" y="15551"/>
                  </a:moveTo>
                  <a:cubicBezTo>
                    <a:pt x="11070" y="15551"/>
                    <a:pt x="2214" y="791"/>
                    <a:pt x="0" y="791"/>
                  </a:cubicBezTo>
                  <a:lnTo>
                    <a:pt x="3690" y="791"/>
                  </a:lnTo>
                  <a:cubicBezTo>
                    <a:pt x="5520" y="-264"/>
                    <a:pt x="7764" y="-264"/>
                    <a:pt x="9594" y="791"/>
                  </a:cubicBezTo>
                  <a:cubicBezTo>
                    <a:pt x="10147" y="3965"/>
                    <a:pt x="10147" y="7211"/>
                    <a:pt x="9594" y="10385"/>
                  </a:cubicBezTo>
                  <a:cubicBezTo>
                    <a:pt x="9594" y="10385"/>
                    <a:pt x="9594" y="10385"/>
                    <a:pt x="9594" y="10385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id="{FF9B8D0A-8745-4340-9D53-E9243328ED92}"/>
                </a:ext>
              </a:extLst>
            </p:cNvPr>
            <p:cNvSpPr/>
            <p:nvPr/>
          </p:nvSpPr>
          <p:spPr>
            <a:xfrm>
              <a:off x="10229753" y="3801452"/>
              <a:ext cx="12355" cy="14759"/>
            </a:xfrm>
            <a:custGeom>
              <a:avLst/>
              <a:gdLst>
                <a:gd name="connsiteX0" fmla="*/ 11070 w 12355"/>
                <a:gd name="connsiteY0" fmla="*/ 14760 h 14759"/>
                <a:gd name="connsiteX1" fmla="*/ 0 w 12355"/>
                <a:gd name="connsiteY1" fmla="*/ 0 h 14759"/>
                <a:gd name="connsiteX2" fmla="*/ 0 w 12355"/>
                <a:gd name="connsiteY2" fmla="*/ 0 h 14759"/>
                <a:gd name="connsiteX3" fmla="*/ 11070 w 12355"/>
                <a:gd name="connsiteY3" fmla="*/ 14022 h 14759"/>
                <a:gd name="connsiteX4" fmla="*/ 11070 w 12355"/>
                <a:gd name="connsiteY4" fmla="*/ 14022 h 14759"/>
                <a:gd name="connsiteX5" fmla="*/ 11070 w 12355"/>
                <a:gd name="connsiteY5" fmla="*/ 7380 h 14759"/>
                <a:gd name="connsiteX6" fmla="*/ 5904 w 12355"/>
                <a:gd name="connsiteY6" fmla="*/ 7380 h 14759"/>
                <a:gd name="connsiteX7" fmla="*/ 5904 w 12355"/>
                <a:gd name="connsiteY7" fmla="*/ 7380 h 14759"/>
                <a:gd name="connsiteX8" fmla="*/ 11808 w 12355"/>
                <a:gd name="connsiteY8" fmla="*/ 7380 h 14759"/>
                <a:gd name="connsiteX9" fmla="*/ 11808 w 12355"/>
                <a:gd name="connsiteY9" fmla="*/ 14022 h 14759"/>
                <a:gd name="connsiteX10" fmla="*/ 11808 w 12355"/>
                <a:gd name="connsiteY10" fmla="*/ 14022 h 14759"/>
                <a:gd name="connsiteX11" fmla="*/ 11808 w 12355"/>
                <a:gd name="connsiteY11" fmla="*/ 1402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355" h="14759">
                  <a:moveTo>
                    <a:pt x="11070" y="14760"/>
                  </a:moveTo>
                  <a:cubicBezTo>
                    <a:pt x="11070" y="10332"/>
                    <a:pt x="2214" y="0"/>
                    <a:pt x="0" y="0"/>
                  </a:cubicBezTo>
                  <a:lnTo>
                    <a:pt x="0" y="0"/>
                  </a:lnTo>
                  <a:cubicBezTo>
                    <a:pt x="4243" y="4209"/>
                    <a:pt x="7963" y="8917"/>
                    <a:pt x="11070" y="14022"/>
                  </a:cubicBezTo>
                  <a:cubicBezTo>
                    <a:pt x="11070" y="14022"/>
                    <a:pt x="11070" y="14022"/>
                    <a:pt x="11070" y="14022"/>
                  </a:cubicBezTo>
                  <a:cubicBezTo>
                    <a:pt x="11173" y="11809"/>
                    <a:pt x="11173" y="9592"/>
                    <a:pt x="11070" y="7380"/>
                  </a:cubicBezTo>
                  <a:cubicBezTo>
                    <a:pt x="9417" y="6683"/>
                    <a:pt x="7557" y="6683"/>
                    <a:pt x="5904" y="7380"/>
                  </a:cubicBezTo>
                  <a:lnTo>
                    <a:pt x="5904" y="7380"/>
                  </a:lnTo>
                  <a:cubicBezTo>
                    <a:pt x="5904" y="7380"/>
                    <a:pt x="11070" y="7380"/>
                    <a:pt x="11808" y="7380"/>
                  </a:cubicBezTo>
                  <a:cubicBezTo>
                    <a:pt x="12539" y="9533"/>
                    <a:pt x="12539" y="11869"/>
                    <a:pt x="11808" y="14022"/>
                  </a:cubicBezTo>
                  <a:cubicBezTo>
                    <a:pt x="11808" y="14022"/>
                    <a:pt x="11808" y="14022"/>
                    <a:pt x="11808" y="14022"/>
                  </a:cubicBezTo>
                  <a:cubicBezTo>
                    <a:pt x="11808" y="14022"/>
                    <a:pt x="11808" y="14022"/>
                    <a:pt x="11808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id="{BD965027-C7E5-4A1A-A3C3-7D2BEA7DC4FC}"/>
                </a:ext>
              </a:extLst>
            </p:cNvPr>
            <p:cNvSpPr/>
            <p:nvPr/>
          </p:nvSpPr>
          <p:spPr>
            <a:xfrm>
              <a:off x="10230110" y="3808050"/>
              <a:ext cx="10713" cy="13327"/>
            </a:xfrm>
            <a:custGeom>
              <a:avLst/>
              <a:gdLst>
                <a:gd name="connsiteX0" fmla="*/ 10714 w 10713"/>
                <a:gd name="connsiteY0" fmla="*/ 8162 h 13327"/>
                <a:gd name="connsiteX1" fmla="*/ 4072 w 10713"/>
                <a:gd name="connsiteY1" fmla="*/ 8162 h 13327"/>
                <a:gd name="connsiteX2" fmla="*/ 4072 w 10713"/>
                <a:gd name="connsiteY2" fmla="*/ 44 h 13327"/>
                <a:gd name="connsiteX3" fmla="*/ 382 w 10713"/>
                <a:gd name="connsiteY3" fmla="*/ 44 h 13327"/>
                <a:gd name="connsiteX4" fmla="*/ 382 w 10713"/>
                <a:gd name="connsiteY4" fmla="*/ 4472 h 13327"/>
                <a:gd name="connsiteX5" fmla="*/ 382 w 10713"/>
                <a:gd name="connsiteY5" fmla="*/ 13328 h 13327"/>
                <a:gd name="connsiteX6" fmla="*/ 10714 w 10713"/>
                <a:gd name="connsiteY6" fmla="*/ 13328 h 1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3" h="13327">
                  <a:moveTo>
                    <a:pt x="10714" y="8162"/>
                  </a:moveTo>
                  <a:lnTo>
                    <a:pt x="4072" y="8162"/>
                  </a:lnTo>
                  <a:cubicBezTo>
                    <a:pt x="4072" y="8162"/>
                    <a:pt x="4072" y="-694"/>
                    <a:pt x="4072" y="44"/>
                  </a:cubicBezTo>
                  <a:lnTo>
                    <a:pt x="382" y="44"/>
                  </a:lnTo>
                  <a:cubicBezTo>
                    <a:pt x="-127" y="1476"/>
                    <a:pt x="-127" y="3039"/>
                    <a:pt x="382" y="4472"/>
                  </a:cubicBezTo>
                  <a:cubicBezTo>
                    <a:pt x="382" y="4472"/>
                    <a:pt x="382" y="11114"/>
                    <a:pt x="382" y="13328"/>
                  </a:cubicBezTo>
                  <a:cubicBezTo>
                    <a:pt x="3614" y="11622"/>
                    <a:pt x="7481" y="11622"/>
                    <a:pt x="10714" y="13328"/>
                  </a:cubicBezTo>
                  <a:close/>
                </a:path>
              </a:pathLst>
            </a:custGeom>
            <a:solidFill>
              <a:srgbClr val="0E1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id="{DDBBF267-A27B-4DEF-894B-4879FD128A45}"/>
                </a:ext>
              </a:extLst>
            </p:cNvPr>
            <p:cNvSpPr/>
            <p:nvPr/>
          </p:nvSpPr>
          <p:spPr>
            <a:xfrm>
              <a:off x="10230825" y="3803665"/>
              <a:ext cx="9260" cy="12546"/>
            </a:xfrm>
            <a:custGeom>
              <a:avLst/>
              <a:gdLst>
                <a:gd name="connsiteX0" fmla="*/ 9260 w 9260"/>
                <a:gd name="connsiteY0" fmla="*/ 12546 h 12546"/>
                <a:gd name="connsiteX1" fmla="*/ 9260 w 9260"/>
                <a:gd name="connsiteY1" fmla="*/ 12546 h 12546"/>
                <a:gd name="connsiteX2" fmla="*/ 404 w 9260"/>
                <a:gd name="connsiteY2" fmla="*/ 12546 h 12546"/>
                <a:gd name="connsiteX3" fmla="*/ 404 w 9260"/>
                <a:gd name="connsiteY3" fmla="*/ 4428 h 12546"/>
                <a:gd name="connsiteX4" fmla="*/ 404 w 9260"/>
                <a:gd name="connsiteY4" fmla="*/ 0 h 12546"/>
                <a:gd name="connsiteX5" fmla="*/ 404 w 9260"/>
                <a:gd name="connsiteY5" fmla="*/ 0 h 12546"/>
                <a:gd name="connsiteX6" fmla="*/ 404 w 9260"/>
                <a:gd name="connsiteY6" fmla="*/ 3690 h 12546"/>
                <a:gd name="connsiteX7" fmla="*/ 404 w 9260"/>
                <a:gd name="connsiteY7" fmla="*/ 12546 h 12546"/>
                <a:gd name="connsiteX8" fmla="*/ 7784 w 9260"/>
                <a:gd name="connsiteY8" fmla="*/ 12546 h 12546"/>
                <a:gd name="connsiteX9" fmla="*/ 4094 w 9260"/>
                <a:gd name="connsiteY9" fmla="*/ 12546 h 12546"/>
                <a:gd name="connsiteX10" fmla="*/ 4094 w 9260"/>
                <a:gd name="connsiteY10" fmla="*/ 4428 h 12546"/>
                <a:gd name="connsiteX11" fmla="*/ 4094 w 9260"/>
                <a:gd name="connsiteY11" fmla="*/ 4428 h 12546"/>
                <a:gd name="connsiteX12" fmla="*/ 4094 w 9260"/>
                <a:gd name="connsiteY12" fmla="*/ 4428 h 12546"/>
                <a:gd name="connsiteX13" fmla="*/ 4094 w 9260"/>
                <a:gd name="connsiteY13" fmla="*/ 12546 h 12546"/>
                <a:gd name="connsiteX14" fmla="*/ 9260 w 9260"/>
                <a:gd name="connsiteY14" fmla="*/ 12546 h 12546"/>
                <a:gd name="connsiteX15" fmla="*/ 9260 w 9260"/>
                <a:gd name="connsiteY1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60" h="12546">
                  <a:moveTo>
                    <a:pt x="9260" y="12546"/>
                  </a:moveTo>
                  <a:lnTo>
                    <a:pt x="9260" y="12546"/>
                  </a:lnTo>
                  <a:cubicBezTo>
                    <a:pt x="6345" y="11906"/>
                    <a:pt x="3319" y="11906"/>
                    <a:pt x="404" y="12546"/>
                  </a:cubicBezTo>
                  <a:cubicBezTo>
                    <a:pt x="404" y="12546"/>
                    <a:pt x="404" y="6642"/>
                    <a:pt x="404" y="4428"/>
                  </a:cubicBezTo>
                  <a:cubicBezTo>
                    <a:pt x="404" y="2214"/>
                    <a:pt x="404" y="4428"/>
                    <a:pt x="404" y="0"/>
                  </a:cubicBezTo>
                  <a:lnTo>
                    <a:pt x="404" y="0"/>
                  </a:lnTo>
                  <a:cubicBezTo>
                    <a:pt x="-135" y="1171"/>
                    <a:pt x="-135" y="2519"/>
                    <a:pt x="404" y="3690"/>
                  </a:cubicBezTo>
                  <a:cubicBezTo>
                    <a:pt x="227" y="6639"/>
                    <a:pt x="227" y="9597"/>
                    <a:pt x="404" y="12546"/>
                  </a:cubicBezTo>
                  <a:lnTo>
                    <a:pt x="7784" y="12546"/>
                  </a:lnTo>
                  <a:lnTo>
                    <a:pt x="4094" y="12546"/>
                  </a:lnTo>
                  <a:cubicBezTo>
                    <a:pt x="3747" y="9851"/>
                    <a:pt x="3747" y="7123"/>
                    <a:pt x="4094" y="4428"/>
                  </a:cubicBezTo>
                  <a:lnTo>
                    <a:pt x="4094" y="4428"/>
                  </a:lnTo>
                  <a:lnTo>
                    <a:pt x="4094" y="4428"/>
                  </a:lnTo>
                  <a:cubicBezTo>
                    <a:pt x="4094" y="4428"/>
                    <a:pt x="4094" y="11808"/>
                    <a:pt x="4094" y="12546"/>
                  </a:cubicBezTo>
                  <a:lnTo>
                    <a:pt x="9260" y="12546"/>
                  </a:lnTo>
                  <a:lnTo>
                    <a:pt x="9260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id="{371DB6CC-985C-4C94-B936-F8DD57E92AAF}"/>
                </a:ext>
              </a:extLst>
            </p:cNvPr>
            <p:cNvSpPr/>
            <p:nvPr/>
          </p:nvSpPr>
          <p:spPr>
            <a:xfrm>
              <a:off x="10245990" y="3819163"/>
              <a:ext cx="8571" cy="19105"/>
            </a:xfrm>
            <a:custGeom>
              <a:avLst/>
              <a:gdLst>
                <a:gd name="connsiteX0" fmla="*/ 0 w 8571"/>
                <a:gd name="connsiteY0" fmla="*/ 1476 h 19105"/>
                <a:gd name="connsiteX1" fmla="*/ 0 w 8571"/>
                <a:gd name="connsiteY1" fmla="*/ 6642 h 19105"/>
                <a:gd name="connsiteX2" fmla="*/ 4428 w 8571"/>
                <a:gd name="connsiteY2" fmla="*/ 18450 h 19105"/>
                <a:gd name="connsiteX3" fmla="*/ 4428 w 8571"/>
                <a:gd name="connsiteY3" fmla="*/ 18450 h 19105"/>
                <a:gd name="connsiteX4" fmla="*/ 8118 w 8571"/>
                <a:gd name="connsiteY4" fmla="*/ 18450 h 19105"/>
                <a:gd name="connsiteX5" fmla="*/ 8118 w 8571"/>
                <a:gd name="connsiteY5" fmla="*/ 14022 h 19105"/>
                <a:gd name="connsiteX6" fmla="*/ 8118 w 8571"/>
                <a:gd name="connsiteY6" fmla="*/ 5904 h 19105"/>
                <a:gd name="connsiteX7" fmla="*/ 0 w 8571"/>
                <a:gd name="connsiteY7" fmla="*/ 0 h 19105"/>
                <a:gd name="connsiteX8" fmla="*/ 0 w 8571"/>
                <a:gd name="connsiteY8" fmla="*/ 0 h 1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71" h="19105">
                  <a:moveTo>
                    <a:pt x="0" y="1476"/>
                  </a:moveTo>
                  <a:cubicBezTo>
                    <a:pt x="790" y="3107"/>
                    <a:pt x="790" y="5011"/>
                    <a:pt x="0" y="6642"/>
                  </a:cubicBezTo>
                  <a:cubicBezTo>
                    <a:pt x="0" y="6642"/>
                    <a:pt x="0" y="16974"/>
                    <a:pt x="4428" y="18450"/>
                  </a:cubicBezTo>
                  <a:cubicBezTo>
                    <a:pt x="8856" y="19926"/>
                    <a:pt x="4428" y="18450"/>
                    <a:pt x="4428" y="18450"/>
                  </a:cubicBezTo>
                  <a:lnTo>
                    <a:pt x="8118" y="18450"/>
                  </a:lnTo>
                  <a:cubicBezTo>
                    <a:pt x="7897" y="16982"/>
                    <a:pt x="7897" y="15490"/>
                    <a:pt x="8118" y="14022"/>
                  </a:cubicBezTo>
                  <a:cubicBezTo>
                    <a:pt x="8723" y="11350"/>
                    <a:pt x="8723" y="8576"/>
                    <a:pt x="8118" y="5904"/>
                  </a:cubicBezTo>
                  <a:cubicBezTo>
                    <a:pt x="6037" y="3194"/>
                    <a:pt x="3218" y="114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id="{A2A6DCE5-F3F0-4BFB-B5C7-A9006CA46A6F}"/>
                </a:ext>
              </a:extLst>
            </p:cNvPr>
            <p:cNvSpPr/>
            <p:nvPr/>
          </p:nvSpPr>
          <p:spPr>
            <a:xfrm>
              <a:off x="10251155" y="3820639"/>
              <a:ext cx="8571" cy="18450"/>
            </a:xfrm>
            <a:custGeom>
              <a:avLst/>
              <a:gdLst>
                <a:gd name="connsiteX0" fmla="*/ 8118 w 8571"/>
                <a:gd name="connsiteY0" fmla="*/ 16974 h 18450"/>
                <a:gd name="connsiteX1" fmla="*/ 8118 w 8571"/>
                <a:gd name="connsiteY1" fmla="*/ 16974 h 18450"/>
                <a:gd name="connsiteX2" fmla="*/ 4428 w 8571"/>
                <a:gd name="connsiteY2" fmla="*/ 16974 h 18450"/>
                <a:gd name="connsiteX3" fmla="*/ 4428 w 8571"/>
                <a:gd name="connsiteY3" fmla="*/ 16974 h 18450"/>
                <a:gd name="connsiteX4" fmla="*/ 0 w 8571"/>
                <a:gd name="connsiteY4" fmla="*/ 5166 h 18450"/>
                <a:gd name="connsiteX5" fmla="*/ 0 w 8571"/>
                <a:gd name="connsiteY5" fmla="*/ 0 h 18450"/>
                <a:gd name="connsiteX6" fmla="*/ 0 w 8571"/>
                <a:gd name="connsiteY6" fmla="*/ 0 h 18450"/>
                <a:gd name="connsiteX7" fmla="*/ 0 w 8571"/>
                <a:gd name="connsiteY7" fmla="*/ 6642 h 18450"/>
                <a:gd name="connsiteX8" fmla="*/ 4428 w 8571"/>
                <a:gd name="connsiteY8" fmla="*/ 18450 h 18450"/>
                <a:gd name="connsiteX9" fmla="*/ 8118 w 8571"/>
                <a:gd name="connsiteY9" fmla="*/ 18450 h 18450"/>
                <a:gd name="connsiteX10" fmla="*/ 8118 w 8571"/>
                <a:gd name="connsiteY10" fmla="*/ 14022 h 18450"/>
                <a:gd name="connsiteX11" fmla="*/ 8118 w 8571"/>
                <a:gd name="connsiteY11" fmla="*/ 5904 h 18450"/>
                <a:gd name="connsiteX12" fmla="*/ 0 w 8571"/>
                <a:gd name="connsiteY12" fmla="*/ 0 h 18450"/>
                <a:gd name="connsiteX13" fmla="*/ 0 w 8571"/>
                <a:gd name="connsiteY13" fmla="*/ 0 h 18450"/>
                <a:gd name="connsiteX14" fmla="*/ 8118 w 8571"/>
                <a:gd name="connsiteY14" fmla="*/ 5166 h 18450"/>
                <a:gd name="connsiteX15" fmla="*/ 8118 w 8571"/>
                <a:gd name="connsiteY15" fmla="*/ 14022 h 18450"/>
                <a:gd name="connsiteX16" fmla="*/ 8118 w 8571"/>
                <a:gd name="connsiteY16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571" h="18450">
                  <a:moveTo>
                    <a:pt x="8118" y="16974"/>
                  </a:moveTo>
                  <a:lnTo>
                    <a:pt x="8118" y="16974"/>
                  </a:lnTo>
                  <a:lnTo>
                    <a:pt x="4428" y="16974"/>
                  </a:lnTo>
                  <a:cubicBezTo>
                    <a:pt x="4428" y="16974"/>
                    <a:pt x="4428" y="16974"/>
                    <a:pt x="4428" y="16974"/>
                  </a:cubicBezTo>
                  <a:cubicBezTo>
                    <a:pt x="4428" y="16974"/>
                    <a:pt x="0" y="8856"/>
                    <a:pt x="0" y="5166"/>
                  </a:cubicBezTo>
                  <a:cubicBezTo>
                    <a:pt x="620" y="3500"/>
                    <a:pt x="620" y="1666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642"/>
                  </a:cubicBezTo>
                  <a:cubicBezTo>
                    <a:pt x="0" y="13284"/>
                    <a:pt x="0" y="16974"/>
                    <a:pt x="4428" y="18450"/>
                  </a:cubicBezTo>
                  <a:lnTo>
                    <a:pt x="8118" y="18450"/>
                  </a:lnTo>
                  <a:cubicBezTo>
                    <a:pt x="7705" y="17003"/>
                    <a:pt x="7705" y="15469"/>
                    <a:pt x="8118" y="14022"/>
                  </a:cubicBezTo>
                  <a:cubicBezTo>
                    <a:pt x="8723" y="11350"/>
                    <a:pt x="8723" y="8576"/>
                    <a:pt x="8118" y="5904"/>
                  </a:cubicBezTo>
                  <a:cubicBezTo>
                    <a:pt x="6236" y="3001"/>
                    <a:pt x="3343" y="899"/>
                    <a:pt x="0" y="0"/>
                  </a:cubicBezTo>
                  <a:lnTo>
                    <a:pt x="0" y="0"/>
                  </a:lnTo>
                  <a:cubicBezTo>
                    <a:pt x="3151" y="903"/>
                    <a:pt x="5970" y="2697"/>
                    <a:pt x="8118" y="5166"/>
                  </a:cubicBezTo>
                  <a:cubicBezTo>
                    <a:pt x="8642" y="8094"/>
                    <a:pt x="8642" y="11094"/>
                    <a:pt x="8118" y="14022"/>
                  </a:cubicBezTo>
                  <a:cubicBezTo>
                    <a:pt x="7897" y="15490"/>
                    <a:pt x="7897" y="16982"/>
                    <a:pt x="8118" y="184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id="{E0A06D14-B73C-4EC8-9C98-93C579E750A1}"/>
                </a:ext>
              </a:extLst>
            </p:cNvPr>
            <p:cNvSpPr/>
            <p:nvPr/>
          </p:nvSpPr>
          <p:spPr>
            <a:xfrm>
              <a:off x="10246467" y="3803665"/>
              <a:ext cx="260" cy="10332"/>
            </a:xfrm>
            <a:custGeom>
              <a:avLst/>
              <a:gdLst>
                <a:gd name="connsiteX0" fmla="*/ 260 w 260"/>
                <a:gd name="connsiteY0" fmla="*/ 0 h 10332"/>
                <a:gd name="connsiteX1" fmla="*/ 260 w 260"/>
                <a:gd name="connsiteY1" fmla="*/ 10332 h 10332"/>
                <a:gd name="connsiteX2" fmla="*/ 260 w 260"/>
                <a:gd name="connsiteY2" fmla="*/ 10332 h 10332"/>
                <a:gd name="connsiteX3" fmla="*/ 260 w 260"/>
                <a:gd name="connsiteY3" fmla="*/ 10332 h 10332"/>
                <a:gd name="connsiteX4" fmla="*/ 260 w 260"/>
                <a:gd name="connsiteY4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" h="10332">
                  <a:moveTo>
                    <a:pt x="260" y="0"/>
                  </a:moveTo>
                  <a:lnTo>
                    <a:pt x="260" y="10332"/>
                  </a:lnTo>
                  <a:lnTo>
                    <a:pt x="260" y="10332"/>
                  </a:lnTo>
                  <a:cubicBezTo>
                    <a:pt x="260" y="10332"/>
                    <a:pt x="260" y="10332"/>
                    <a:pt x="260" y="10332"/>
                  </a:cubicBezTo>
                  <a:cubicBezTo>
                    <a:pt x="-87" y="6897"/>
                    <a:pt x="-87" y="3435"/>
                    <a:pt x="260" y="0"/>
                  </a:cubicBezTo>
                  <a:close/>
                </a:path>
              </a:pathLst>
            </a:custGeom>
            <a:solidFill>
              <a:srgbClr val="0E1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id="{3CB7A770-74FE-45E6-9721-6F9676373E58}"/>
                </a:ext>
              </a:extLst>
            </p:cNvPr>
            <p:cNvSpPr/>
            <p:nvPr/>
          </p:nvSpPr>
          <p:spPr>
            <a:xfrm>
              <a:off x="10245025" y="3804404"/>
              <a:ext cx="226" cy="11807"/>
            </a:xfrm>
            <a:custGeom>
              <a:avLst/>
              <a:gdLst>
                <a:gd name="connsiteX0" fmla="*/ 227 w 226"/>
                <a:gd name="connsiteY0" fmla="*/ 11808 h 11807"/>
                <a:gd name="connsiteX1" fmla="*/ 227 w 226"/>
                <a:gd name="connsiteY1" fmla="*/ 11808 h 11807"/>
                <a:gd name="connsiteX2" fmla="*/ 227 w 226"/>
                <a:gd name="connsiteY2" fmla="*/ 1476 h 11807"/>
                <a:gd name="connsiteX3" fmla="*/ 227 w 226"/>
                <a:gd name="connsiteY3" fmla="*/ 1476 h 11807"/>
                <a:gd name="connsiteX4" fmla="*/ 227 w 226"/>
                <a:gd name="connsiteY4" fmla="*/ 8856 h 11807"/>
                <a:gd name="connsiteX5" fmla="*/ 227 w 226"/>
                <a:gd name="connsiteY5" fmla="*/ 8856 h 11807"/>
                <a:gd name="connsiteX6" fmla="*/ 227 w 226"/>
                <a:gd name="connsiteY6" fmla="*/ 0 h 11807"/>
                <a:gd name="connsiteX7" fmla="*/ 227 w 226"/>
                <a:gd name="connsiteY7" fmla="*/ 9594 h 11807"/>
                <a:gd name="connsiteX8" fmla="*/ 227 w 226"/>
                <a:gd name="connsiteY8" fmla="*/ 9594 h 11807"/>
                <a:gd name="connsiteX9" fmla="*/ 227 w 226"/>
                <a:gd name="connsiteY9" fmla="*/ 9594 h 11807"/>
                <a:gd name="connsiteX10" fmla="*/ 227 w 226"/>
                <a:gd name="connsiteY10" fmla="*/ 2952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" h="11807">
                  <a:moveTo>
                    <a:pt x="227" y="11808"/>
                  </a:moveTo>
                  <a:lnTo>
                    <a:pt x="227" y="11808"/>
                  </a:lnTo>
                  <a:lnTo>
                    <a:pt x="227" y="1476"/>
                  </a:lnTo>
                  <a:lnTo>
                    <a:pt x="227" y="1476"/>
                  </a:lnTo>
                  <a:cubicBezTo>
                    <a:pt x="-76" y="3927"/>
                    <a:pt x="-76" y="6405"/>
                    <a:pt x="227" y="8856"/>
                  </a:cubicBezTo>
                  <a:cubicBezTo>
                    <a:pt x="227" y="8856"/>
                    <a:pt x="227" y="8856"/>
                    <a:pt x="227" y="8856"/>
                  </a:cubicBezTo>
                  <a:close/>
                  <a:moveTo>
                    <a:pt x="227" y="0"/>
                  </a:moveTo>
                  <a:lnTo>
                    <a:pt x="227" y="9594"/>
                  </a:lnTo>
                  <a:lnTo>
                    <a:pt x="227" y="9594"/>
                  </a:lnTo>
                  <a:lnTo>
                    <a:pt x="227" y="9594"/>
                  </a:lnTo>
                  <a:cubicBezTo>
                    <a:pt x="79" y="7383"/>
                    <a:pt x="79" y="5164"/>
                    <a:pt x="227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id="{34FCD788-B7A9-44B7-B298-094BF05EE1D9}"/>
                </a:ext>
              </a:extLst>
            </p:cNvPr>
            <p:cNvSpPr/>
            <p:nvPr/>
          </p:nvSpPr>
          <p:spPr>
            <a:xfrm>
              <a:off x="10234182" y="3819163"/>
              <a:ext cx="6642" cy="5166"/>
            </a:xfrm>
            <a:custGeom>
              <a:avLst/>
              <a:gdLst>
                <a:gd name="connsiteX0" fmla="*/ 6642 w 6642"/>
                <a:gd name="connsiteY0" fmla="*/ 0 h 5166"/>
                <a:gd name="connsiteX1" fmla="*/ 0 w 6642"/>
                <a:gd name="connsiteY1" fmla="*/ 5166 h 5166"/>
                <a:gd name="connsiteX2" fmla="*/ 5904 w 6642"/>
                <a:gd name="connsiteY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5166">
                  <a:moveTo>
                    <a:pt x="6642" y="0"/>
                  </a:moveTo>
                  <a:cubicBezTo>
                    <a:pt x="3838" y="781"/>
                    <a:pt x="1446" y="2637"/>
                    <a:pt x="0" y="5166"/>
                  </a:cubicBezTo>
                  <a:cubicBezTo>
                    <a:pt x="0" y="5166"/>
                    <a:pt x="0" y="5166"/>
                    <a:pt x="5904" y="0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id="{CE039C0A-7C8A-4BE6-8EDC-23DE90CF3D12}"/>
                </a:ext>
              </a:extLst>
            </p:cNvPr>
            <p:cNvSpPr/>
            <p:nvPr/>
          </p:nvSpPr>
          <p:spPr>
            <a:xfrm>
              <a:off x="10245990" y="3818951"/>
              <a:ext cx="3690" cy="212"/>
            </a:xfrm>
            <a:custGeom>
              <a:avLst/>
              <a:gdLst>
                <a:gd name="connsiteX0" fmla="*/ 0 w 3690"/>
                <a:gd name="connsiteY0" fmla="*/ 213 h 212"/>
                <a:gd name="connsiteX1" fmla="*/ 3690 w 3690"/>
                <a:gd name="connsiteY1" fmla="*/ 213 h 212"/>
                <a:gd name="connsiteX2" fmla="*/ 0 w 3690"/>
                <a:gd name="connsiteY2" fmla="*/ 213 h 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0" h="212">
                  <a:moveTo>
                    <a:pt x="0" y="213"/>
                  </a:moveTo>
                  <a:cubicBezTo>
                    <a:pt x="1210" y="-71"/>
                    <a:pt x="2480" y="-71"/>
                    <a:pt x="3690" y="213"/>
                  </a:cubicBezTo>
                  <a:lnTo>
                    <a:pt x="0" y="213"/>
                  </a:ln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id="{575426AC-3747-439E-BF89-65A723783186}"/>
                </a:ext>
              </a:extLst>
            </p:cNvPr>
            <p:cNvSpPr/>
            <p:nvPr/>
          </p:nvSpPr>
          <p:spPr>
            <a:xfrm>
              <a:off x="10240824" y="38169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id="{998BECCF-C3F1-4C58-A0DF-99A51036D527}"/>
                </a:ext>
              </a:extLst>
            </p:cNvPr>
            <p:cNvSpPr/>
            <p:nvPr/>
          </p:nvSpPr>
          <p:spPr>
            <a:xfrm>
              <a:off x="10252632" y="3803665"/>
              <a:ext cx="536" cy="8855"/>
            </a:xfrm>
            <a:custGeom>
              <a:avLst/>
              <a:gdLst>
                <a:gd name="connsiteX0" fmla="*/ 0 w 536"/>
                <a:gd name="connsiteY0" fmla="*/ 8856 h 8855"/>
                <a:gd name="connsiteX1" fmla="*/ 0 w 536"/>
                <a:gd name="connsiteY1" fmla="*/ 8856 h 8855"/>
                <a:gd name="connsiteX2" fmla="*/ 0 w 536"/>
                <a:gd name="connsiteY2" fmla="*/ 0 h 8855"/>
                <a:gd name="connsiteX3" fmla="*/ 0 w 536"/>
                <a:gd name="connsiteY3" fmla="*/ 0 h 8855"/>
                <a:gd name="connsiteX4" fmla="*/ 0 w 536"/>
                <a:gd name="connsiteY4" fmla="*/ 0 h 8855"/>
                <a:gd name="connsiteX5" fmla="*/ 0 w 536"/>
                <a:gd name="connsiteY5" fmla="*/ 516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6" h="8855">
                  <a:moveTo>
                    <a:pt x="0" y="8856"/>
                  </a:moveTo>
                  <a:lnTo>
                    <a:pt x="0" y="8856"/>
                  </a:lnTo>
                  <a:cubicBezTo>
                    <a:pt x="716" y="5948"/>
                    <a:pt x="716" y="290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4428"/>
                    <a:pt x="0" y="5166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id="{2313F01D-CE4D-49B7-B9F2-BF107A58A052}"/>
                </a:ext>
              </a:extLst>
            </p:cNvPr>
            <p:cNvSpPr/>
            <p:nvPr/>
          </p:nvSpPr>
          <p:spPr>
            <a:xfrm>
              <a:off x="10244513" y="3813998"/>
              <a:ext cx="0" cy="7629"/>
            </a:xfrm>
            <a:custGeom>
              <a:avLst/>
              <a:gdLst>
                <a:gd name="connsiteX0" fmla="*/ 0 w 0"/>
                <a:gd name="connsiteY0" fmla="*/ 0 h 7629"/>
                <a:gd name="connsiteX1" fmla="*/ 0 w 0"/>
                <a:gd name="connsiteY1" fmla="*/ 7380 h 7629"/>
                <a:gd name="connsiteX2" fmla="*/ 0 w 0"/>
                <a:gd name="connsiteY2" fmla="*/ 2952 h 7629"/>
                <a:gd name="connsiteX3" fmla="*/ 0 w 0"/>
                <a:gd name="connsiteY3" fmla="*/ 2952 h 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h="7629">
                  <a:moveTo>
                    <a:pt x="0" y="0"/>
                  </a:moveTo>
                  <a:cubicBezTo>
                    <a:pt x="0" y="0"/>
                    <a:pt x="0" y="6642"/>
                    <a:pt x="0" y="7380"/>
                  </a:cubicBezTo>
                  <a:cubicBezTo>
                    <a:pt x="0" y="8118"/>
                    <a:pt x="0" y="7380"/>
                    <a:pt x="0" y="2952"/>
                  </a:cubicBezTo>
                  <a:cubicBezTo>
                    <a:pt x="0" y="-1476"/>
                    <a:pt x="0" y="2952"/>
                    <a:pt x="0" y="2952"/>
                  </a:cubicBezTo>
                  <a:close/>
                </a:path>
              </a:pathLst>
            </a:custGeom>
            <a:solidFill>
              <a:srgbClr val="1122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id="{B33EC92F-846C-4576-9639-19D30B6B2BDD}"/>
                </a:ext>
              </a:extLst>
            </p:cNvPr>
            <p:cNvSpPr/>
            <p:nvPr/>
          </p:nvSpPr>
          <p:spPr>
            <a:xfrm>
              <a:off x="10242017" y="3813260"/>
              <a:ext cx="5612" cy="8855"/>
            </a:xfrm>
            <a:custGeom>
              <a:avLst/>
              <a:gdLst>
                <a:gd name="connsiteX0" fmla="*/ 282 w 5612"/>
                <a:gd name="connsiteY0" fmla="*/ 8118 h 8855"/>
                <a:gd name="connsiteX1" fmla="*/ 282 w 5612"/>
                <a:gd name="connsiteY1" fmla="*/ 8118 h 8855"/>
                <a:gd name="connsiteX2" fmla="*/ 282 w 5612"/>
                <a:gd name="connsiteY2" fmla="*/ 2214 h 8855"/>
                <a:gd name="connsiteX3" fmla="*/ 3972 w 5612"/>
                <a:gd name="connsiteY3" fmla="*/ 2214 h 8855"/>
                <a:gd name="connsiteX4" fmla="*/ 3972 w 5612"/>
                <a:gd name="connsiteY4" fmla="*/ 8856 h 8855"/>
                <a:gd name="connsiteX5" fmla="*/ 282 w 5612"/>
                <a:gd name="connsiteY5" fmla="*/ 0 h 8855"/>
                <a:gd name="connsiteX6" fmla="*/ 282 w 5612"/>
                <a:gd name="connsiteY6" fmla="*/ 0 h 8855"/>
                <a:gd name="connsiteX7" fmla="*/ 282 w 5612"/>
                <a:gd name="connsiteY7" fmla="*/ 7380 h 8855"/>
                <a:gd name="connsiteX8" fmla="*/ 3972 w 5612"/>
                <a:gd name="connsiteY8" fmla="*/ 7380 h 8855"/>
                <a:gd name="connsiteX9" fmla="*/ 3972 w 5612"/>
                <a:gd name="connsiteY9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12" h="8855">
                  <a:moveTo>
                    <a:pt x="282" y="8118"/>
                  </a:moveTo>
                  <a:lnTo>
                    <a:pt x="282" y="8118"/>
                  </a:lnTo>
                  <a:cubicBezTo>
                    <a:pt x="-94" y="6168"/>
                    <a:pt x="-94" y="4164"/>
                    <a:pt x="282" y="2214"/>
                  </a:cubicBezTo>
                  <a:cubicBezTo>
                    <a:pt x="282" y="2214"/>
                    <a:pt x="282" y="2214"/>
                    <a:pt x="3972" y="2214"/>
                  </a:cubicBezTo>
                  <a:cubicBezTo>
                    <a:pt x="7662" y="2214"/>
                    <a:pt x="3972" y="7380"/>
                    <a:pt x="3972" y="8856"/>
                  </a:cubicBezTo>
                  <a:close/>
                  <a:moveTo>
                    <a:pt x="282" y="0"/>
                  </a:moveTo>
                  <a:lnTo>
                    <a:pt x="282" y="0"/>
                  </a:lnTo>
                  <a:lnTo>
                    <a:pt x="282" y="7380"/>
                  </a:lnTo>
                  <a:lnTo>
                    <a:pt x="3972" y="7380"/>
                  </a:lnTo>
                  <a:cubicBezTo>
                    <a:pt x="3972" y="7380"/>
                    <a:pt x="3972" y="0"/>
                    <a:pt x="397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id="{A0C25830-2735-4446-A8AF-0915EE95DA34}"/>
                </a:ext>
              </a:extLst>
            </p:cNvPr>
            <p:cNvSpPr/>
            <p:nvPr/>
          </p:nvSpPr>
          <p:spPr>
            <a:xfrm>
              <a:off x="10245006" y="3808832"/>
              <a:ext cx="10823" cy="14732"/>
            </a:xfrm>
            <a:custGeom>
              <a:avLst/>
              <a:gdLst>
                <a:gd name="connsiteX0" fmla="*/ 2460 w 10823"/>
                <a:gd name="connsiteY0" fmla="*/ 10332 h 14732"/>
                <a:gd name="connsiteX1" fmla="*/ 2460 w 10823"/>
                <a:gd name="connsiteY1" fmla="*/ 10332 h 14732"/>
                <a:gd name="connsiteX2" fmla="*/ 2460 w 10823"/>
                <a:gd name="connsiteY2" fmla="*/ 10332 h 14732"/>
                <a:gd name="connsiteX3" fmla="*/ 6888 w 10823"/>
                <a:gd name="connsiteY3" fmla="*/ 10332 h 14732"/>
                <a:gd name="connsiteX4" fmla="*/ 6888 w 10823"/>
                <a:gd name="connsiteY4" fmla="*/ 10332 h 14732"/>
                <a:gd name="connsiteX5" fmla="*/ 6888 w 10823"/>
                <a:gd name="connsiteY5" fmla="*/ 2952 h 14732"/>
                <a:gd name="connsiteX6" fmla="*/ 3198 w 10823"/>
                <a:gd name="connsiteY6" fmla="*/ 2952 h 14732"/>
                <a:gd name="connsiteX7" fmla="*/ 3198 w 10823"/>
                <a:gd name="connsiteY7" fmla="*/ 12546 h 14732"/>
                <a:gd name="connsiteX8" fmla="*/ 3198 w 10823"/>
                <a:gd name="connsiteY8" fmla="*/ 12546 h 14732"/>
                <a:gd name="connsiteX9" fmla="*/ 3198 w 10823"/>
                <a:gd name="connsiteY9" fmla="*/ 3690 h 14732"/>
                <a:gd name="connsiteX10" fmla="*/ 7626 w 10823"/>
                <a:gd name="connsiteY10" fmla="*/ 3690 h 14732"/>
                <a:gd name="connsiteX11" fmla="*/ 7626 w 10823"/>
                <a:gd name="connsiteY11" fmla="*/ 8856 h 14732"/>
                <a:gd name="connsiteX12" fmla="*/ 7626 w 10823"/>
                <a:gd name="connsiteY12" fmla="*/ 14022 h 14732"/>
                <a:gd name="connsiteX13" fmla="*/ 3198 w 10823"/>
                <a:gd name="connsiteY13" fmla="*/ 14022 h 14732"/>
                <a:gd name="connsiteX14" fmla="*/ 3198 w 10823"/>
                <a:gd name="connsiteY14" fmla="*/ 14022 h 14732"/>
                <a:gd name="connsiteX15" fmla="*/ 3198 w 10823"/>
                <a:gd name="connsiteY15" fmla="*/ 14022 h 14732"/>
                <a:gd name="connsiteX16" fmla="*/ 9102 w 10823"/>
                <a:gd name="connsiteY16" fmla="*/ 14022 h 14732"/>
                <a:gd name="connsiteX17" fmla="*/ 9102 w 10823"/>
                <a:gd name="connsiteY17" fmla="*/ 3690 h 14732"/>
                <a:gd name="connsiteX18" fmla="*/ 9102 w 10823"/>
                <a:gd name="connsiteY18" fmla="*/ 0 h 14732"/>
                <a:gd name="connsiteX19" fmla="*/ 984 w 10823"/>
                <a:gd name="connsiteY19" fmla="*/ 0 h 14732"/>
                <a:gd name="connsiteX20" fmla="*/ 984 w 10823"/>
                <a:gd name="connsiteY20" fmla="*/ 8118 h 14732"/>
                <a:gd name="connsiteX21" fmla="*/ 984 w 10823"/>
                <a:gd name="connsiteY21" fmla="*/ 0 h 14732"/>
                <a:gd name="connsiteX22" fmla="*/ 9840 w 10823"/>
                <a:gd name="connsiteY22" fmla="*/ 0 h 14732"/>
                <a:gd name="connsiteX23" fmla="*/ 9840 w 10823"/>
                <a:gd name="connsiteY23" fmla="*/ 3690 h 14732"/>
                <a:gd name="connsiteX24" fmla="*/ 9840 w 10823"/>
                <a:gd name="connsiteY24" fmla="*/ 14022 h 14732"/>
                <a:gd name="connsiteX25" fmla="*/ 3198 w 10823"/>
                <a:gd name="connsiteY25" fmla="*/ 14022 h 14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823" h="14732">
                  <a:moveTo>
                    <a:pt x="2460" y="10332"/>
                  </a:moveTo>
                  <a:lnTo>
                    <a:pt x="2460" y="10332"/>
                  </a:lnTo>
                  <a:lnTo>
                    <a:pt x="2460" y="10332"/>
                  </a:lnTo>
                  <a:cubicBezTo>
                    <a:pt x="3899" y="10785"/>
                    <a:pt x="5449" y="10785"/>
                    <a:pt x="6888" y="10332"/>
                  </a:cubicBezTo>
                  <a:cubicBezTo>
                    <a:pt x="6888" y="10332"/>
                    <a:pt x="6888" y="10332"/>
                    <a:pt x="6888" y="10332"/>
                  </a:cubicBezTo>
                  <a:cubicBezTo>
                    <a:pt x="6888" y="10332"/>
                    <a:pt x="6888" y="3690"/>
                    <a:pt x="6888" y="2952"/>
                  </a:cubicBezTo>
                  <a:lnTo>
                    <a:pt x="3198" y="2952"/>
                  </a:lnTo>
                  <a:cubicBezTo>
                    <a:pt x="3198" y="2952"/>
                    <a:pt x="3198" y="10332"/>
                    <a:pt x="3198" y="12546"/>
                  </a:cubicBezTo>
                  <a:lnTo>
                    <a:pt x="3198" y="12546"/>
                  </a:lnTo>
                  <a:lnTo>
                    <a:pt x="3198" y="3690"/>
                  </a:lnTo>
                  <a:lnTo>
                    <a:pt x="7626" y="3690"/>
                  </a:lnTo>
                  <a:cubicBezTo>
                    <a:pt x="7626" y="3690"/>
                    <a:pt x="7626" y="3690"/>
                    <a:pt x="7626" y="8856"/>
                  </a:cubicBezTo>
                  <a:cubicBezTo>
                    <a:pt x="8548" y="10454"/>
                    <a:pt x="8548" y="12423"/>
                    <a:pt x="7626" y="14022"/>
                  </a:cubicBezTo>
                  <a:lnTo>
                    <a:pt x="3198" y="14022"/>
                  </a:lnTo>
                  <a:lnTo>
                    <a:pt x="3198" y="14022"/>
                  </a:lnTo>
                  <a:lnTo>
                    <a:pt x="3198" y="14022"/>
                  </a:lnTo>
                  <a:cubicBezTo>
                    <a:pt x="5080" y="14843"/>
                    <a:pt x="7220" y="14843"/>
                    <a:pt x="9102" y="14022"/>
                  </a:cubicBezTo>
                  <a:cubicBezTo>
                    <a:pt x="9678" y="10602"/>
                    <a:pt x="9678" y="7110"/>
                    <a:pt x="9102" y="3690"/>
                  </a:cubicBezTo>
                  <a:cubicBezTo>
                    <a:pt x="9257" y="2465"/>
                    <a:pt x="9257" y="1225"/>
                    <a:pt x="9102" y="0"/>
                  </a:cubicBezTo>
                  <a:cubicBezTo>
                    <a:pt x="9102" y="0"/>
                    <a:pt x="3198" y="0"/>
                    <a:pt x="984" y="0"/>
                  </a:cubicBezTo>
                  <a:cubicBezTo>
                    <a:pt x="-1230" y="0"/>
                    <a:pt x="984" y="4428"/>
                    <a:pt x="984" y="8118"/>
                  </a:cubicBezTo>
                  <a:cubicBezTo>
                    <a:pt x="984" y="11808"/>
                    <a:pt x="984" y="0"/>
                    <a:pt x="984" y="0"/>
                  </a:cubicBezTo>
                  <a:cubicBezTo>
                    <a:pt x="984" y="0"/>
                    <a:pt x="7626" y="0"/>
                    <a:pt x="9840" y="0"/>
                  </a:cubicBezTo>
                  <a:cubicBezTo>
                    <a:pt x="12054" y="0"/>
                    <a:pt x="9840" y="0"/>
                    <a:pt x="9840" y="3690"/>
                  </a:cubicBezTo>
                  <a:cubicBezTo>
                    <a:pt x="10430" y="7108"/>
                    <a:pt x="10430" y="10604"/>
                    <a:pt x="9840" y="14022"/>
                  </a:cubicBezTo>
                  <a:cubicBezTo>
                    <a:pt x="7729" y="14969"/>
                    <a:pt x="5309" y="14969"/>
                    <a:pt x="3198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id="{0A9899F6-CAA5-43BB-874A-7506282C57B4}"/>
                </a:ext>
              </a:extLst>
            </p:cNvPr>
            <p:cNvSpPr/>
            <p:nvPr/>
          </p:nvSpPr>
          <p:spPr>
            <a:xfrm>
              <a:off x="10132338" y="37955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id="{A9E7B143-AB63-47A9-A218-BD45FF0BDE26}"/>
                </a:ext>
              </a:extLst>
            </p:cNvPr>
            <p:cNvSpPr/>
            <p:nvPr/>
          </p:nvSpPr>
          <p:spPr>
            <a:xfrm>
              <a:off x="10177192" y="3837613"/>
              <a:ext cx="5330" cy="73800"/>
            </a:xfrm>
            <a:custGeom>
              <a:avLst/>
              <a:gdLst>
                <a:gd name="connsiteX0" fmla="*/ 5330 w 5330"/>
                <a:gd name="connsiteY0" fmla="*/ 0 h 73800"/>
                <a:gd name="connsiteX1" fmla="*/ 5330 w 5330"/>
                <a:gd name="connsiteY1" fmla="*/ 0 h 73800"/>
                <a:gd name="connsiteX2" fmla="*/ 1640 w 5330"/>
                <a:gd name="connsiteY2" fmla="*/ 0 h 73800"/>
                <a:gd name="connsiteX3" fmla="*/ 1640 w 5330"/>
                <a:gd name="connsiteY3" fmla="*/ 0 h 73800"/>
                <a:gd name="connsiteX4" fmla="*/ 1640 w 533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0" h="73800">
                  <a:moveTo>
                    <a:pt x="5330" y="0"/>
                  </a:moveTo>
                  <a:lnTo>
                    <a:pt x="5330" y="0"/>
                  </a:lnTo>
                  <a:cubicBezTo>
                    <a:pt x="5330" y="0"/>
                    <a:pt x="5330" y="0"/>
                    <a:pt x="1640" y="0"/>
                  </a:cubicBezTo>
                  <a:cubicBezTo>
                    <a:pt x="-2050" y="0"/>
                    <a:pt x="1640" y="0"/>
                    <a:pt x="1640" y="0"/>
                  </a:cubicBezTo>
                  <a:lnTo>
                    <a:pt x="164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id="{C949FE47-A3E3-4E79-94F5-E9F291654E4D}"/>
                </a:ext>
              </a:extLst>
            </p:cNvPr>
            <p:cNvSpPr/>
            <p:nvPr/>
          </p:nvSpPr>
          <p:spPr>
            <a:xfrm>
              <a:off x="10156692" y="38206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id="{043D451A-8DA9-44F9-9215-0EAD58761330}"/>
                </a:ext>
              </a:extLst>
            </p:cNvPr>
            <p:cNvSpPr/>
            <p:nvPr/>
          </p:nvSpPr>
          <p:spPr>
            <a:xfrm>
              <a:off x="10138242" y="3791119"/>
              <a:ext cx="73800" cy="3690"/>
            </a:xfrm>
            <a:custGeom>
              <a:avLst/>
              <a:gdLst>
                <a:gd name="connsiteX0" fmla="*/ 0 w 73800"/>
                <a:gd name="connsiteY0" fmla="*/ 0 h 3690"/>
                <a:gd name="connsiteX1" fmla="*/ 0 w 73800"/>
                <a:gd name="connsiteY1" fmla="*/ 0 h 3690"/>
                <a:gd name="connsiteX2" fmla="*/ 0 w 73800"/>
                <a:gd name="connsiteY2" fmla="*/ 0 h 3690"/>
                <a:gd name="connsiteX3" fmla="*/ 0 w 73800"/>
                <a:gd name="connsiteY3" fmla="*/ 3690 h 3690"/>
                <a:gd name="connsiteX4" fmla="*/ 0 w 73800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9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3690"/>
                  </a:cubicBez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id="{3B7E118A-8A79-47A2-B863-8E96A575ECF5}"/>
                </a:ext>
              </a:extLst>
            </p:cNvPr>
            <p:cNvSpPr/>
            <p:nvPr/>
          </p:nvSpPr>
          <p:spPr>
            <a:xfrm>
              <a:off x="10104218" y="3703221"/>
              <a:ext cx="9669" cy="5980"/>
            </a:xfrm>
            <a:custGeom>
              <a:avLst/>
              <a:gdLst>
                <a:gd name="connsiteX0" fmla="*/ 9669 w 9669"/>
                <a:gd name="connsiteY0" fmla="*/ 5980 h 5980"/>
                <a:gd name="connsiteX1" fmla="*/ 9669 w 9669"/>
                <a:gd name="connsiteY1" fmla="*/ 5980 h 5980"/>
                <a:gd name="connsiteX2" fmla="*/ 5241 w 9669"/>
                <a:gd name="connsiteY2" fmla="*/ 76 h 5980"/>
                <a:gd name="connsiteX3" fmla="*/ 75 w 9669"/>
                <a:gd name="connsiteY3" fmla="*/ 3616 h 5980"/>
                <a:gd name="connsiteX4" fmla="*/ 75 w 9669"/>
                <a:gd name="connsiteY4" fmla="*/ 5242 h 5980"/>
                <a:gd name="connsiteX5" fmla="*/ 9669 w 9669"/>
                <a:gd name="connsiteY5" fmla="*/ 5242 h 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69" h="5980">
                  <a:moveTo>
                    <a:pt x="9669" y="5980"/>
                  </a:moveTo>
                  <a:lnTo>
                    <a:pt x="9669" y="5980"/>
                  </a:lnTo>
                  <a:cubicBezTo>
                    <a:pt x="9669" y="1552"/>
                    <a:pt x="9669" y="76"/>
                    <a:pt x="5241" y="76"/>
                  </a:cubicBezTo>
                  <a:cubicBezTo>
                    <a:pt x="2838" y="-373"/>
                    <a:pt x="525" y="1212"/>
                    <a:pt x="75" y="3616"/>
                  </a:cubicBezTo>
                  <a:cubicBezTo>
                    <a:pt x="-25" y="4153"/>
                    <a:pt x="-25" y="4705"/>
                    <a:pt x="75" y="5242"/>
                  </a:cubicBezTo>
                  <a:lnTo>
                    <a:pt x="9669" y="52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id="{B8465130-63F5-47F9-9BE6-AE959726D079}"/>
                </a:ext>
              </a:extLst>
            </p:cNvPr>
            <p:cNvSpPr/>
            <p:nvPr/>
          </p:nvSpPr>
          <p:spPr>
            <a:xfrm>
              <a:off x="10144145" y="3621380"/>
              <a:ext cx="5165" cy="5165"/>
            </a:xfrm>
            <a:custGeom>
              <a:avLst/>
              <a:gdLst>
                <a:gd name="connsiteX0" fmla="*/ 0 w 5165"/>
                <a:gd name="connsiteY0" fmla="*/ 0 h 5165"/>
                <a:gd name="connsiteX1" fmla="*/ 0 w 5165"/>
                <a:gd name="connsiteY1" fmla="*/ 0 h 5165"/>
                <a:gd name="connsiteX2" fmla="*/ 2214 w 5165"/>
                <a:gd name="connsiteY2" fmla="*/ 5166 h 5165"/>
                <a:gd name="connsiteX3" fmla="*/ 5166 w 5165"/>
                <a:gd name="connsiteY3" fmla="*/ 2214 h 5165"/>
                <a:gd name="connsiteX4" fmla="*/ 0 w 5165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5165">
                  <a:moveTo>
                    <a:pt x="0" y="0"/>
                  </a:moveTo>
                  <a:lnTo>
                    <a:pt x="0" y="0"/>
                  </a:lnTo>
                  <a:lnTo>
                    <a:pt x="2214" y="5166"/>
                  </a:lnTo>
                  <a:lnTo>
                    <a:pt x="5166" y="2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id="{00F37239-5DCE-4E73-8D46-5329306ACD0B}"/>
                </a:ext>
              </a:extLst>
            </p:cNvPr>
            <p:cNvSpPr/>
            <p:nvPr/>
          </p:nvSpPr>
          <p:spPr>
            <a:xfrm>
              <a:off x="10186211" y="3591860"/>
              <a:ext cx="3690" cy="5903"/>
            </a:xfrm>
            <a:custGeom>
              <a:avLst/>
              <a:gdLst>
                <a:gd name="connsiteX0" fmla="*/ 0 w 3690"/>
                <a:gd name="connsiteY0" fmla="*/ 0 h 5903"/>
                <a:gd name="connsiteX1" fmla="*/ 0 w 3690"/>
                <a:gd name="connsiteY1" fmla="*/ 0 h 5903"/>
                <a:gd name="connsiteX2" fmla="*/ 0 w 3690"/>
                <a:gd name="connsiteY2" fmla="*/ 5904 h 5903"/>
                <a:gd name="connsiteX3" fmla="*/ 3690 w 3690"/>
                <a:gd name="connsiteY3" fmla="*/ 4428 h 5903"/>
                <a:gd name="connsiteX4" fmla="*/ 0 w 3690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5903">
                  <a:moveTo>
                    <a:pt x="0" y="0"/>
                  </a:moveTo>
                  <a:lnTo>
                    <a:pt x="0" y="0"/>
                  </a:lnTo>
                  <a:lnTo>
                    <a:pt x="0" y="5904"/>
                  </a:lnTo>
                  <a:lnTo>
                    <a:pt x="369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id="{995BE45C-0FA7-4788-A55B-94D8E33003EB}"/>
                </a:ext>
              </a:extLst>
            </p:cNvPr>
            <p:cNvSpPr/>
            <p:nvPr/>
          </p:nvSpPr>
          <p:spPr>
            <a:xfrm>
              <a:off x="10200972" y="3585464"/>
              <a:ext cx="6906" cy="8610"/>
            </a:xfrm>
            <a:custGeom>
              <a:avLst/>
              <a:gdLst>
                <a:gd name="connsiteX0" fmla="*/ 2952 w 6906"/>
                <a:gd name="connsiteY0" fmla="*/ 8610 h 8610"/>
                <a:gd name="connsiteX1" fmla="*/ 2952 w 6906"/>
                <a:gd name="connsiteY1" fmla="*/ 8610 h 8610"/>
                <a:gd name="connsiteX2" fmla="*/ 6760 w 6906"/>
                <a:gd name="connsiteY2" fmla="*/ 2374 h 8610"/>
                <a:gd name="connsiteX3" fmla="*/ 6642 w 6906"/>
                <a:gd name="connsiteY3" fmla="*/ 1968 h 8610"/>
                <a:gd name="connsiteX4" fmla="*/ 0 w 6906"/>
                <a:gd name="connsiteY4" fmla="*/ 1968 h 8610"/>
                <a:gd name="connsiteX5" fmla="*/ 0 w 6906"/>
                <a:gd name="connsiteY5" fmla="*/ 1968 h 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06" h="8610">
                  <a:moveTo>
                    <a:pt x="2952" y="8610"/>
                  </a:moveTo>
                  <a:lnTo>
                    <a:pt x="2952" y="8610"/>
                  </a:lnTo>
                  <a:cubicBezTo>
                    <a:pt x="5727" y="7939"/>
                    <a:pt x="7432" y="5147"/>
                    <a:pt x="6760" y="2374"/>
                  </a:cubicBezTo>
                  <a:cubicBezTo>
                    <a:pt x="6723" y="2237"/>
                    <a:pt x="6686" y="2102"/>
                    <a:pt x="6642" y="1968"/>
                  </a:cubicBezTo>
                  <a:cubicBezTo>
                    <a:pt x="6642" y="1968"/>
                    <a:pt x="6642" y="-2460"/>
                    <a:pt x="0" y="1968"/>
                  </a:cubicBezTo>
                  <a:lnTo>
                    <a:pt x="0" y="19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id="{B60BD72D-F158-4674-A9F2-B9EF61D1400E}"/>
                </a:ext>
              </a:extLst>
            </p:cNvPr>
            <p:cNvSpPr/>
            <p:nvPr/>
          </p:nvSpPr>
          <p:spPr>
            <a:xfrm>
              <a:off x="10216469" y="3579252"/>
              <a:ext cx="10286" cy="10393"/>
            </a:xfrm>
            <a:custGeom>
              <a:avLst/>
              <a:gdLst>
                <a:gd name="connsiteX0" fmla="*/ 3690 w 10286"/>
                <a:gd name="connsiteY0" fmla="*/ 5228 h 10393"/>
                <a:gd name="connsiteX1" fmla="*/ 9594 w 10286"/>
                <a:gd name="connsiteY1" fmla="*/ 10394 h 10393"/>
                <a:gd name="connsiteX2" fmla="*/ 9594 w 10286"/>
                <a:gd name="connsiteY2" fmla="*/ 4490 h 10393"/>
                <a:gd name="connsiteX3" fmla="*/ 5225 w 10286"/>
                <a:gd name="connsiteY3" fmla="*/ 1 h 10393"/>
                <a:gd name="connsiteX4" fmla="*/ 4428 w 10286"/>
                <a:gd name="connsiteY4" fmla="*/ 62 h 10393"/>
                <a:gd name="connsiteX5" fmla="*/ 0 w 10286"/>
                <a:gd name="connsiteY5" fmla="*/ 5228 h 10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86" h="10393">
                  <a:moveTo>
                    <a:pt x="3690" y="5228"/>
                  </a:moveTo>
                  <a:cubicBezTo>
                    <a:pt x="4067" y="8198"/>
                    <a:pt x="6598" y="10417"/>
                    <a:pt x="9594" y="10394"/>
                  </a:cubicBezTo>
                  <a:cubicBezTo>
                    <a:pt x="10517" y="8534"/>
                    <a:pt x="10517" y="6350"/>
                    <a:pt x="9594" y="4490"/>
                  </a:cubicBezTo>
                  <a:cubicBezTo>
                    <a:pt x="9631" y="2045"/>
                    <a:pt x="7675" y="35"/>
                    <a:pt x="5225" y="1"/>
                  </a:cubicBezTo>
                  <a:cubicBezTo>
                    <a:pt x="4960" y="-4"/>
                    <a:pt x="4694" y="17"/>
                    <a:pt x="4428" y="62"/>
                  </a:cubicBezTo>
                  <a:cubicBezTo>
                    <a:pt x="1867" y="432"/>
                    <a:pt x="-29" y="2640"/>
                    <a:pt x="0" y="52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id="{5613EAF7-A591-4D4F-BD7B-669013CDA6B1}"/>
                </a:ext>
              </a:extLst>
            </p:cNvPr>
            <p:cNvSpPr/>
            <p:nvPr/>
          </p:nvSpPr>
          <p:spPr>
            <a:xfrm>
              <a:off x="10242299" y="35822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id="{223081B7-E09E-42C8-AFBF-50481FECEA67}"/>
                </a:ext>
              </a:extLst>
            </p:cNvPr>
            <p:cNvSpPr/>
            <p:nvPr/>
          </p:nvSpPr>
          <p:spPr>
            <a:xfrm>
              <a:off x="10324955" y="3610310"/>
              <a:ext cx="4428" cy="5903"/>
            </a:xfrm>
            <a:custGeom>
              <a:avLst/>
              <a:gdLst>
                <a:gd name="connsiteX0" fmla="*/ 4428 w 4428"/>
                <a:gd name="connsiteY0" fmla="*/ 0 h 5903"/>
                <a:gd name="connsiteX1" fmla="*/ 4428 w 4428"/>
                <a:gd name="connsiteY1" fmla="*/ 0 h 5903"/>
                <a:gd name="connsiteX2" fmla="*/ 0 w 4428"/>
                <a:gd name="connsiteY2" fmla="*/ 3690 h 5903"/>
                <a:gd name="connsiteX3" fmla="*/ 2952 w 4428"/>
                <a:gd name="connsiteY3" fmla="*/ 5904 h 5903"/>
                <a:gd name="connsiteX4" fmla="*/ 4428 w 4428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5903">
                  <a:moveTo>
                    <a:pt x="4428" y="0"/>
                  </a:moveTo>
                  <a:lnTo>
                    <a:pt x="4428" y="0"/>
                  </a:lnTo>
                  <a:lnTo>
                    <a:pt x="0" y="3690"/>
                  </a:lnTo>
                  <a:lnTo>
                    <a:pt x="2952" y="5904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6" name="Freeform: Shape 4315">
              <a:extLst>
                <a:ext uri="{FF2B5EF4-FFF2-40B4-BE49-F238E27FC236}">
                  <a16:creationId xmlns:a16="http://schemas.microsoft.com/office/drawing/2014/main" id="{B08F7637-BDB5-4357-A1A3-E891429D0E1E}"/>
                </a:ext>
              </a:extLst>
            </p:cNvPr>
            <p:cNvSpPr/>
            <p:nvPr/>
          </p:nvSpPr>
          <p:spPr>
            <a:xfrm>
              <a:off x="10348572" y="3636139"/>
              <a:ext cx="5903" cy="5166"/>
            </a:xfrm>
            <a:custGeom>
              <a:avLst/>
              <a:gdLst>
                <a:gd name="connsiteX0" fmla="*/ 5904 w 5903"/>
                <a:gd name="connsiteY0" fmla="*/ 0 h 5166"/>
                <a:gd name="connsiteX1" fmla="*/ 5904 w 5903"/>
                <a:gd name="connsiteY1" fmla="*/ 0 h 5166"/>
                <a:gd name="connsiteX2" fmla="*/ 0 w 5903"/>
                <a:gd name="connsiteY2" fmla="*/ 2214 h 5166"/>
                <a:gd name="connsiteX3" fmla="*/ 2214 w 5903"/>
                <a:gd name="connsiteY3" fmla="*/ 5166 h 5166"/>
                <a:gd name="connsiteX4" fmla="*/ 5904 w 5903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5166">
                  <a:moveTo>
                    <a:pt x="5904" y="0"/>
                  </a:moveTo>
                  <a:lnTo>
                    <a:pt x="5904" y="0"/>
                  </a:lnTo>
                  <a:lnTo>
                    <a:pt x="0" y="2214"/>
                  </a:lnTo>
                  <a:lnTo>
                    <a:pt x="2214" y="5166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id="{EF820389-1885-46A6-8B13-BAA6628450AE}"/>
                </a:ext>
              </a:extLst>
            </p:cNvPr>
            <p:cNvSpPr/>
            <p:nvPr/>
          </p:nvSpPr>
          <p:spPr>
            <a:xfrm>
              <a:off x="10374401" y="36878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id="{7BD84619-25C9-4FED-9E98-9C4A161CE883}"/>
                </a:ext>
              </a:extLst>
            </p:cNvPr>
            <p:cNvSpPr/>
            <p:nvPr/>
          </p:nvSpPr>
          <p:spPr>
            <a:xfrm>
              <a:off x="10373663" y="3731341"/>
              <a:ext cx="5903" cy="3690"/>
            </a:xfrm>
            <a:custGeom>
              <a:avLst/>
              <a:gdLst>
                <a:gd name="connsiteX0" fmla="*/ 5904 w 5903"/>
                <a:gd name="connsiteY0" fmla="*/ 2952 h 3690"/>
                <a:gd name="connsiteX1" fmla="*/ 5904 w 5903"/>
                <a:gd name="connsiteY1" fmla="*/ 2214 h 3690"/>
                <a:gd name="connsiteX2" fmla="*/ 0 w 5903"/>
                <a:gd name="connsiteY2" fmla="*/ 0 h 3690"/>
                <a:gd name="connsiteX3" fmla="*/ 0 w 5903"/>
                <a:gd name="connsiteY3" fmla="*/ 3690 h 3690"/>
                <a:gd name="connsiteX4" fmla="*/ 5904 w 5903"/>
                <a:gd name="connsiteY4" fmla="*/ 2952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3690">
                  <a:moveTo>
                    <a:pt x="5904" y="2952"/>
                  </a:moveTo>
                  <a:lnTo>
                    <a:pt x="5904" y="2214"/>
                  </a:lnTo>
                  <a:lnTo>
                    <a:pt x="0" y="0"/>
                  </a:lnTo>
                  <a:lnTo>
                    <a:pt x="0" y="3690"/>
                  </a:lnTo>
                  <a:lnTo>
                    <a:pt x="5904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id="{7241F986-3CD3-461A-95A2-9A6A17598720}"/>
                </a:ext>
              </a:extLst>
            </p:cNvPr>
            <p:cNvSpPr/>
            <p:nvPr/>
          </p:nvSpPr>
          <p:spPr>
            <a:xfrm>
              <a:off x="10330122" y="38199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id="{3052DB5B-EF84-4128-8D4E-A58199B0AD50}"/>
                </a:ext>
              </a:extLst>
            </p:cNvPr>
            <p:cNvSpPr/>
            <p:nvPr/>
          </p:nvSpPr>
          <p:spPr>
            <a:xfrm>
              <a:off x="10310934" y="3828019"/>
              <a:ext cx="5165" cy="5904"/>
            </a:xfrm>
            <a:custGeom>
              <a:avLst/>
              <a:gdLst>
                <a:gd name="connsiteX0" fmla="*/ 5166 w 5165"/>
                <a:gd name="connsiteY0" fmla="*/ 5904 h 5904"/>
                <a:gd name="connsiteX1" fmla="*/ 5166 w 5165"/>
                <a:gd name="connsiteY1" fmla="*/ 5904 h 5904"/>
                <a:gd name="connsiteX2" fmla="*/ 3690 w 5165"/>
                <a:gd name="connsiteY2" fmla="*/ 0 h 5904"/>
                <a:gd name="connsiteX3" fmla="*/ 0 w 5165"/>
                <a:gd name="connsiteY3" fmla="*/ 2214 h 5904"/>
                <a:gd name="connsiteX4" fmla="*/ 5166 w 5165"/>
                <a:gd name="connsiteY4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5904">
                  <a:moveTo>
                    <a:pt x="5166" y="5904"/>
                  </a:moveTo>
                  <a:lnTo>
                    <a:pt x="5166" y="5904"/>
                  </a:lnTo>
                  <a:lnTo>
                    <a:pt x="3690" y="0"/>
                  </a:lnTo>
                  <a:lnTo>
                    <a:pt x="0" y="2214"/>
                  </a:lnTo>
                  <a:lnTo>
                    <a:pt x="5166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id="{6535C911-3362-4B74-9E62-4F43C96F2471}"/>
                </a:ext>
              </a:extLst>
            </p:cNvPr>
            <p:cNvSpPr/>
            <p:nvPr/>
          </p:nvSpPr>
          <p:spPr>
            <a:xfrm>
              <a:off x="10107245" y="3738721"/>
              <a:ext cx="5903" cy="3690"/>
            </a:xfrm>
            <a:custGeom>
              <a:avLst/>
              <a:gdLst>
                <a:gd name="connsiteX0" fmla="*/ 0 w 5903"/>
                <a:gd name="connsiteY0" fmla="*/ 2952 h 3690"/>
                <a:gd name="connsiteX1" fmla="*/ 0 w 5903"/>
                <a:gd name="connsiteY1" fmla="*/ 2952 h 3690"/>
                <a:gd name="connsiteX2" fmla="*/ 5904 w 5903"/>
                <a:gd name="connsiteY2" fmla="*/ 3690 h 3690"/>
                <a:gd name="connsiteX3" fmla="*/ 5166 w 5903"/>
                <a:gd name="connsiteY3" fmla="*/ 0 h 3690"/>
                <a:gd name="connsiteX4" fmla="*/ 0 w 5903"/>
                <a:gd name="connsiteY4" fmla="*/ 2952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3690">
                  <a:moveTo>
                    <a:pt x="0" y="2952"/>
                  </a:moveTo>
                  <a:lnTo>
                    <a:pt x="0" y="2952"/>
                  </a:lnTo>
                  <a:lnTo>
                    <a:pt x="5904" y="3690"/>
                  </a:lnTo>
                  <a:lnTo>
                    <a:pt x="5166" y="0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id="{1305F1E4-2A8D-4A65-9529-93D711B5872A}"/>
                </a:ext>
              </a:extLst>
            </p:cNvPr>
            <p:cNvSpPr/>
            <p:nvPr/>
          </p:nvSpPr>
          <p:spPr>
            <a:xfrm>
              <a:off x="10210565" y="37830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id="{B687FA11-3E29-4D8B-BE95-4C249583808A}"/>
                </a:ext>
              </a:extLst>
            </p:cNvPr>
            <p:cNvSpPr/>
            <p:nvPr/>
          </p:nvSpPr>
          <p:spPr>
            <a:xfrm>
              <a:off x="10220159" y="37852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id="{E33933C2-B773-4CF9-9A76-A8B02C97E5D3}"/>
                </a:ext>
              </a:extLst>
            </p:cNvPr>
            <p:cNvSpPr/>
            <p:nvPr/>
          </p:nvSpPr>
          <p:spPr>
            <a:xfrm>
              <a:off x="10242299" y="37903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id="{E4F14237-9C52-4899-9CEC-241F13766D0E}"/>
                </a:ext>
              </a:extLst>
            </p:cNvPr>
            <p:cNvSpPr/>
            <p:nvPr/>
          </p:nvSpPr>
          <p:spPr>
            <a:xfrm>
              <a:off x="10255584" y="37874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id="{6ED8280C-0699-44EB-9B46-68F2E3B42F1C}"/>
                </a:ext>
              </a:extLst>
            </p:cNvPr>
            <p:cNvSpPr/>
            <p:nvPr/>
          </p:nvSpPr>
          <p:spPr>
            <a:xfrm>
              <a:off x="10256322" y="37896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id="{057A9C03-F017-4615-97A3-C17481C80DDC}"/>
                </a:ext>
              </a:extLst>
            </p:cNvPr>
            <p:cNvSpPr/>
            <p:nvPr/>
          </p:nvSpPr>
          <p:spPr>
            <a:xfrm>
              <a:off x="10262963" y="37852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id="{302B0D9C-DFFD-4456-81A6-DBFAAC2FAD05}"/>
                </a:ext>
              </a:extLst>
            </p:cNvPr>
            <p:cNvSpPr/>
            <p:nvPr/>
          </p:nvSpPr>
          <p:spPr>
            <a:xfrm>
              <a:off x="10269605" y="3781526"/>
              <a:ext cx="1476" cy="2213"/>
            </a:xfrm>
            <a:custGeom>
              <a:avLst/>
              <a:gdLst>
                <a:gd name="connsiteX0" fmla="*/ 0 w 1476"/>
                <a:gd name="connsiteY0" fmla="*/ 0 h 2213"/>
                <a:gd name="connsiteX1" fmla="*/ 0 w 1476"/>
                <a:gd name="connsiteY1" fmla="*/ 2214 h 2213"/>
                <a:gd name="connsiteX2" fmla="*/ 1476 w 1476"/>
                <a:gd name="connsiteY2" fmla="*/ 738 h 2213"/>
                <a:gd name="connsiteX3" fmla="*/ 0 w 1476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" h="2213">
                  <a:moveTo>
                    <a:pt x="0" y="0"/>
                  </a:moveTo>
                  <a:lnTo>
                    <a:pt x="0" y="2214"/>
                  </a:lnTo>
                  <a:lnTo>
                    <a:pt x="1476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id="{A353BC2C-BA0A-4AED-897D-AE48D749C1FD}"/>
                </a:ext>
              </a:extLst>
            </p:cNvPr>
            <p:cNvSpPr/>
            <p:nvPr/>
          </p:nvSpPr>
          <p:spPr>
            <a:xfrm>
              <a:off x="10274034" y="37822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id="{EB2787A8-71D8-4AD8-867F-F11812A92875}"/>
                </a:ext>
              </a:extLst>
            </p:cNvPr>
            <p:cNvSpPr/>
            <p:nvPr/>
          </p:nvSpPr>
          <p:spPr>
            <a:xfrm>
              <a:off x="10225326" y="36774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D0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id="{E8961551-47D7-43D6-A26C-E37E22E8596B}"/>
                </a:ext>
              </a:extLst>
            </p:cNvPr>
            <p:cNvSpPr/>
            <p:nvPr/>
          </p:nvSpPr>
          <p:spPr>
            <a:xfrm>
              <a:off x="10241561" y="36686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D0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id="{58A40F9D-76D5-4E9C-ADE8-0221DBA463A2}"/>
                </a:ext>
              </a:extLst>
            </p:cNvPr>
            <p:cNvSpPr/>
            <p:nvPr/>
          </p:nvSpPr>
          <p:spPr>
            <a:xfrm>
              <a:off x="10241561" y="36700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8E3C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id="{4648255C-80E1-4938-91AC-3D110E7876C6}"/>
                </a:ext>
              </a:extLst>
            </p:cNvPr>
            <p:cNvSpPr/>
            <p:nvPr/>
          </p:nvSpPr>
          <p:spPr>
            <a:xfrm>
              <a:off x="10245990" y="36686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D0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id="{9B25633F-1B43-4DEF-9749-5A585B57D604}"/>
                </a:ext>
              </a:extLst>
            </p:cNvPr>
            <p:cNvSpPr/>
            <p:nvPr/>
          </p:nvSpPr>
          <p:spPr>
            <a:xfrm>
              <a:off x="10254107" y="36752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D0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id="{4BD8F391-906E-44ED-BDBF-3A526E49A056}"/>
                </a:ext>
              </a:extLst>
            </p:cNvPr>
            <p:cNvSpPr/>
            <p:nvPr/>
          </p:nvSpPr>
          <p:spPr>
            <a:xfrm>
              <a:off x="10259274" y="36870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D0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id="{66C0FB8E-836A-4014-AB0A-156E60A38C69}"/>
                </a:ext>
              </a:extLst>
            </p:cNvPr>
            <p:cNvSpPr/>
            <p:nvPr/>
          </p:nvSpPr>
          <p:spPr>
            <a:xfrm>
              <a:off x="10260749" y="36885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D0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4438" name="Group 4437">
            <a:extLst>
              <a:ext uri="{FF2B5EF4-FFF2-40B4-BE49-F238E27FC236}">
                <a16:creationId xmlns:a16="http://schemas.microsoft.com/office/drawing/2014/main" id="{3F163709-9353-45BD-9B25-F5AC15FBA6EC}"/>
              </a:ext>
            </a:extLst>
          </p:cNvPr>
          <p:cNvGrpSpPr/>
          <p:nvPr/>
        </p:nvGrpSpPr>
        <p:grpSpPr>
          <a:xfrm>
            <a:off x="799610" y="4993549"/>
            <a:ext cx="1568988" cy="915120"/>
            <a:chOff x="799610" y="4993549"/>
            <a:chExt cx="1568988" cy="915120"/>
          </a:xfrm>
        </p:grpSpPr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id="{130FE438-DE7E-4D3D-B291-D7470E80D287}"/>
                </a:ext>
              </a:extLst>
            </p:cNvPr>
            <p:cNvSpPr/>
            <p:nvPr/>
          </p:nvSpPr>
          <p:spPr>
            <a:xfrm>
              <a:off x="799610" y="4993549"/>
              <a:ext cx="1568988" cy="307008"/>
            </a:xfrm>
            <a:custGeom>
              <a:avLst/>
              <a:gdLst>
                <a:gd name="connsiteX0" fmla="*/ 0 w 1568988"/>
                <a:gd name="connsiteY0" fmla="*/ 0 h 307008"/>
                <a:gd name="connsiteX1" fmla="*/ 1568988 w 1568988"/>
                <a:gd name="connsiteY1" fmla="*/ 0 h 307008"/>
                <a:gd name="connsiteX2" fmla="*/ 1568988 w 1568988"/>
                <a:gd name="connsiteY2" fmla="*/ 307008 h 307008"/>
                <a:gd name="connsiteX3" fmla="*/ 0 w 1568988"/>
                <a:gd name="connsiteY3" fmla="*/ 307008 h 307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7008">
                  <a:moveTo>
                    <a:pt x="0" y="0"/>
                  </a:moveTo>
                  <a:lnTo>
                    <a:pt x="1568988" y="0"/>
                  </a:lnTo>
                  <a:lnTo>
                    <a:pt x="1568988" y="307008"/>
                  </a:lnTo>
                  <a:lnTo>
                    <a:pt x="0" y="307008"/>
                  </a:lnTo>
                  <a:close/>
                </a:path>
              </a:pathLst>
            </a:custGeom>
            <a:solidFill>
              <a:srgbClr val="3E9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id="{336C7F6C-E91E-4572-9CD1-69EC0FAE19A9}"/>
                </a:ext>
              </a:extLst>
            </p:cNvPr>
            <p:cNvSpPr/>
            <p:nvPr/>
          </p:nvSpPr>
          <p:spPr>
            <a:xfrm>
              <a:off x="799610" y="5300557"/>
              <a:ext cx="1568988" cy="301104"/>
            </a:xfrm>
            <a:custGeom>
              <a:avLst/>
              <a:gdLst>
                <a:gd name="connsiteX0" fmla="*/ 0 w 1568988"/>
                <a:gd name="connsiteY0" fmla="*/ 0 h 301104"/>
                <a:gd name="connsiteX1" fmla="*/ 1568988 w 1568988"/>
                <a:gd name="connsiteY1" fmla="*/ 0 h 301104"/>
                <a:gd name="connsiteX2" fmla="*/ 1568988 w 1568988"/>
                <a:gd name="connsiteY2" fmla="*/ 301104 h 301104"/>
                <a:gd name="connsiteX3" fmla="*/ 0 w 1568988"/>
                <a:gd name="connsiteY3" fmla="*/ 301104 h 30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1104">
                  <a:moveTo>
                    <a:pt x="0" y="0"/>
                  </a:moveTo>
                  <a:lnTo>
                    <a:pt x="1568988" y="0"/>
                  </a:lnTo>
                  <a:lnTo>
                    <a:pt x="1568988" y="301104"/>
                  </a:lnTo>
                  <a:lnTo>
                    <a:pt x="0" y="3011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id="{1F6E4741-2FD2-4B73-834C-1F1E0348BD2E}"/>
                </a:ext>
              </a:extLst>
            </p:cNvPr>
            <p:cNvSpPr/>
            <p:nvPr/>
          </p:nvSpPr>
          <p:spPr>
            <a:xfrm>
              <a:off x="799610" y="5601661"/>
              <a:ext cx="1568988" cy="307008"/>
            </a:xfrm>
            <a:custGeom>
              <a:avLst/>
              <a:gdLst>
                <a:gd name="connsiteX0" fmla="*/ 0 w 1568988"/>
                <a:gd name="connsiteY0" fmla="*/ 0 h 307008"/>
                <a:gd name="connsiteX1" fmla="*/ 1568988 w 1568988"/>
                <a:gd name="connsiteY1" fmla="*/ 0 h 307008"/>
                <a:gd name="connsiteX2" fmla="*/ 1568988 w 1568988"/>
                <a:gd name="connsiteY2" fmla="*/ 307008 h 307008"/>
                <a:gd name="connsiteX3" fmla="*/ 0 w 1568988"/>
                <a:gd name="connsiteY3" fmla="*/ 307008 h 307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7008">
                  <a:moveTo>
                    <a:pt x="0" y="0"/>
                  </a:moveTo>
                  <a:lnTo>
                    <a:pt x="1568988" y="0"/>
                  </a:lnTo>
                  <a:lnTo>
                    <a:pt x="1568988" y="307008"/>
                  </a:lnTo>
                  <a:lnTo>
                    <a:pt x="0" y="307008"/>
                  </a:lnTo>
                  <a:close/>
                </a:path>
              </a:pathLst>
            </a:custGeom>
            <a:solidFill>
              <a:srgbClr val="E3211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id="{8641BA98-889A-4BC6-8F16-1638155BB748}"/>
                </a:ext>
              </a:extLst>
            </p:cNvPr>
            <p:cNvSpPr/>
            <p:nvPr/>
          </p:nvSpPr>
          <p:spPr>
            <a:xfrm>
              <a:off x="799610" y="4993549"/>
              <a:ext cx="457559" cy="915119"/>
            </a:xfrm>
            <a:custGeom>
              <a:avLst/>
              <a:gdLst>
                <a:gd name="connsiteX0" fmla="*/ 0 w 457559"/>
                <a:gd name="connsiteY0" fmla="*/ 0 h 915119"/>
                <a:gd name="connsiteX1" fmla="*/ 0 w 457559"/>
                <a:gd name="connsiteY1" fmla="*/ 915120 h 915119"/>
                <a:gd name="connsiteX2" fmla="*/ 457560 w 457559"/>
                <a:gd name="connsiteY2" fmla="*/ 457560 h 915119"/>
                <a:gd name="connsiteX3" fmla="*/ 0 w 457559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559" h="915119">
                  <a:moveTo>
                    <a:pt x="0" y="0"/>
                  </a:moveTo>
                  <a:lnTo>
                    <a:pt x="0" y="915120"/>
                  </a:lnTo>
                  <a:lnTo>
                    <a:pt x="457560" y="457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3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id="{2BF291F3-EF43-490B-9F2E-292196F3BAC9}"/>
                </a:ext>
              </a:extLst>
            </p:cNvPr>
            <p:cNvSpPr/>
            <p:nvPr/>
          </p:nvSpPr>
          <p:spPr>
            <a:xfrm>
              <a:off x="1418739" y="5362549"/>
              <a:ext cx="135900" cy="182285"/>
            </a:xfrm>
            <a:custGeom>
              <a:avLst/>
              <a:gdLst>
                <a:gd name="connsiteX0" fmla="*/ 53 w 135900"/>
                <a:gd name="connsiteY0" fmla="*/ 0 h 182285"/>
                <a:gd name="connsiteX1" fmla="*/ 53 w 135900"/>
                <a:gd name="connsiteY1" fmla="*/ 147600 h 182285"/>
                <a:gd name="connsiteX2" fmla="*/ 19912 w 135900"/>
                <a:gd name="connsiteY2" fmla="*/ 170440 h 182285"/>
                <a:gd name="connsiteX3" fmla="*/ 22193 w 135900"/>
                <a:gd name="connsiteY3" fmla="*/ 170478 h 182285"/>
                <a:gd name="connsiteX4" fmla="*/ 52451 w 135900"/>
                <a:gd name="connsiteY4" fmla="*/ 170478 h 182285"/>
                <a:gd name="connsiteX5" fmla="*/ 67949 w 135900"/>
                <a:gd name="connsiteY5" fmla="*/ 182286 h 182285"/>
                <a:gd name="connsiteX6" fmla="*/ 82709 w 135900"/>
                <a:gd name="connsiteY6" fmla="*/ 170478 h 182285"/>
                <a:gd name="connsiteX7" fmla="*/ 112967 w 135900"/>
                <a:gd name="connsiteY7" fmla="*/ 170478 h 182285"/>
                <a:gd name="connsiteX8" fmla="*/ 135845 w 135900"/>
                <a:gd name="connsiteY8" fmla="*/ 150662 h 182285"/>
                <a:gd name="connsiteX9" fmla="*/ 135845 w 135900"/>
                <a:gd name="connsiteY9" fmla="*/ 147600 h 182285"/>
                <a:gd name="connsiteX10" fmla="*/ 135845 w 135900"/>
                <a:gd name="connsiteY10" fmla="*/ 0 h 18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900" h="182285">
                  <a:moveTo>
                    <a:pt x="53" y="0"/>
                  </a:moveTo>
                  <a:lnTo>
                    <a:pt x="53" y="147600"/>
                  </a:lnTo>
                  <a:cubicBezTo>
                    <a:pt x="-770" y="159391"/>
                    <a:pt x="8121" y="169617"/>
                    <a:pt x="19912" y="170440"/>
                  </a:cubicBezTo>
                  <a:cubicBezTo>
                    <a:pt x="20671" y="170494"/>
                    <a:pt x="21433" y="170506"/>
                    <a:pt x="22193" y="170478"/>
                  </a:cubicBezTo>
                  <a:lnTo>
                    <a:pt x="52451" y="170478"/>
                  </a:lnTo>
                  <a:cubicBezTo>
                    <a:pt x="60569" y="170478"/>
                    <a:pt x="67949" y="182286"/>
                    <a:pt x="67949" y="182286"/>
                  </a:cubicBezTo>
                  <a:cubicBezTo>
                    <a:pt x="67949" y="182286"/>
                    <a:pt x="74591" y="170478"/>
                    <a:pt x="82709" y="170478"/>
                  </a:cubicBezTo>
                  <a:lnTo>
                    <a:pt x="112967" y="170478"/>
                  </a:lnTo>
                  <a:cubicBezTo>
                    <a:pt x="124760" y="171324"/>
                    <a:pt x="134996" y="162452"/>
                    <a:pt x="135845" y="150662"/>
                  </a:cubicBezTo>
                  <a:cubicBezTo>
                    <a:pt x="135919" y="149642"/>
                    <a:pt x="135919" y="148619"/>
                    <a:pt x="135845" y="147600"/>
                  </a:cubicBezTo>
                  <a:lnTo>
                    <a:pt x="135845" y="0"/>
                  </a:ln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id="{8CF71CA3-F34D-4D80-AB4A-A7077866281E}"/>
                </a:ext>
              </a:extLst>
            </p:cNvPr>
            <p:cNvSpPr/>
            <p:nvPr/>
          </p:nvSpPr>
          <p:spPr>
            <a:xfrm>
              <a:off x="1418003" y="5362549"/>
              <a:ext cx="136633" cy="183024"/>
            </a:xfrm>
            <a:custGeom>
              <a:avLst/>
              <a:gdLst>
                <a:gd name="connsiteX0" fmla="*/ 68684 w 136633"/>
                <a:gd name="connsiteY0" fmla="*/ 183024 h 183024"/>
                <a:gd name="connsiteX1" fmla="*/ 68684 w 136633"/>
                <a:gd name="connsiteY1" fmla="*/ 183024 h 183024"/>
                <a:gd name="connsiteX2" fmla="*/ 53924 w 136633"/>
                <a:gd name="connsiteY2" fmla="*/ 171216 h 183024"/>
                <a:gd name="connsiteX3" fmla="*/ 22928 w 136633"/>
                <a:gd name="connsiteY3" fmla="*/ 171216 h 183024"/>
                <a:gd name="connsiteX4" fmla="*/ 14 w 136633"/>
                <a:gd name="connsiteY4" fmla="*/ 149878 h 183024"/>
                <a:gd name="connsiteX5" fmla="*/ 50 w 136633"/>
                <a:gd name="connsiteY5" fmla="*/ 147600 h 183024"/>
                <a:gd name="connsiteX6" fmla="*/ 50 w 136633"/>
                <a:gd name="connsiteY6" fmla="*/ 0 h 183024"/>
                <a:gd name="connsiteX7" fmla="*/ 136580 w 136633"/>
                <a:gd name="connsiteY7" fmla="*/ 0 h 183024"/>
                <a:gd name="connsiteX8" fmla="*/ 136580 w 136633"/>
                <a:gd name="connsiteY8" fmla="*/ 147600 h 183024"/>
                <a:gd name="connsiteX9" fmla="*/ 116022 w 136633"/>
                <a:gd name="connsiteY9" fmla="*/ 171216 h 183024"/>
                <a:gd name="connsiteX10" fmla="*/ 112964 w 136633"/>
                <a:gd name="connsiteY10" fmla="*/ 171216 h 183024"/>
                <a:gd name="connsiteX11" fmla="*/ 83444 w 136633"/>
                <a:gd name="connsiteY11" fmla="*/ 171216 h 183024"/>
                <a:gd name="connsiteX12" fmla="*/ 69422 w 136633"/>
                <a:gd name="connsiteY12" fmla="*/ 183024 h 183024"/>
                <a:gd name="connsiteX13" fmla="*/ 135842 w 136633"/>
                <a:gd name="connsiteY13" fmla="*/ 0 h 183024"/>
                <a:gd name="connsiteX14" fmla="*/ 788 w 136633"/>
                <a:gd name="connsiteY14" fmla="*/ 0 h 183024"/>
                <a:gd name="connsiteX15" fmla="*/ 788 w 136633"/>
                <a:gd name="connsiteY15" fmla="*/ 147600 h 183024"/>
                <a:gd name="connsiteX16" fmla="*/ 19908 w 136633"/>
                <a:gd name="connsiteY16" fmla="*/ 169702 h 183024"/>
                <a:gd name="connsiteX17" fmla="*/ 22190 w 136633"/>
                <a:gd name="connsiteY17" fmla="*/ 169740 h 183024"/>
                <a:gd name="connsiteX18" fmla="*/ 53186 w 136633"/>
                <a:gd name="connsiteY18" fmla="*/ 169740 h 183024"/>
                <a:gd name="connsiteX19" fmla="*/ 68684 w 136633"/>
                <a:gd name="connsiteY19" fmla="*/ 180810 h 183024"/>
                <a:gd name="connsiteX20" fmla="*/ 83444 w 136633"/>
                <a:gd name="connsiteY20" fmla="*/ 169740 h 183024"/>
                <a:gd name="connsiteX21" fmla="*/ 113702 w 136633"/>
                <a:gd name="connsiteY21" fmla="*/ 169740 h 183024"/>
                <a:gd name="connsiteX22" fmla="*/ 135842 w 136633"/>
                <a:gd name="connsiteY22" fmla="*/ 149103 h 183024"/>
                <a:gd name="connsiteX23" fmla="*/ 135842 w 136633"/>
                <a:gd name="connsiteY23" fmla="*/ 147600 h 183024"/>
                <a:gd name="connsiteX24" fmla="*/ 135842 w 136633"/>
                <a:gd name="connsiteY24" fmla="*/ 0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6633" h="183024">
                  <a:moveTo>
                    <a:pt x="68684" y="183024"/>
                  </a:moveTo>
                  <a:lnTo>
                    <a:pt x="68684" y="183024"/>
                  </a:lnTo>
                  <a:cubicBezTo>
                    <a:pt x="68684" y="183024"/>
                    <a:pt x="61304" y="171216"/>
                    <a:pt x="53924" y="171216"/>
                  </a:cubicBezTo>
                  <a:lnTo>
                    <a:pt x="22928" y="171216"/>
                  </a:lnTo>
                  <a:cubicBezTo>
                    <a:pt x="10708" y="171651"/>
                    <a:pt x="450" y="162098"/>
                    <a:pt x="14" y="149878"/>
                  </a:cubicBezTo>
                  <a:cubicBezTo>
                    <a:pt x="-13" y="149119"/>
                    <a:pt x="-1" y="148358"/>
                    <a:pt x="50" y="147600"/>
                  </a:cubicBezTo>
                  <a:lnTo>
                    <a:pt x="50" y="0"/>
                  </a:lnTo>
                  <a:lnTo>
                    <a:pt x="136580" y="0"/>
                  </a:lnTo>
                  <a:lnTo>
                    <a:pt x="136580" y="147600"/>
                  </a:lnTo>
                  <a:cubicBezTo>
                    <a:pt x="137422" y="159798"/>
                    <a:pt x="128219" y="170372"/>
                    <a:pt x="116022" y="171216"/>
                  </a:cubicBezTo>
                  <a:cubicBezTo>
                    <a:pt x="115004" y="171286"/>
                    <a:pt x="113982" y="171286"/>
                    <a:pt x="112964" y="171216"/>
                  </a:cubicBezTo>
                  <a:lnTo>
                    <a:pt x="83444" y="171216"/>
                  </a:lnTo>
                  <a:cubicBezTo>
                    <a:pt x="76064" y="171216"/>
                    <a:pt x="69422" y="183024"/>
                    <a:pt x="69422" y="183024"/>
                  </a:cubicBezTo>
                  <a:close/>
                  <a:moveTo>
                    <a:pt x="135842" y="0"/>
                  </a:moveTo>
                  <a:lnTo>
                    <a:pt x="788" y="0"/>
                  </a:lnTo>
                  <a:lnTo>
                    <a:pt x="788" y="147600"/>
                  </a:lnTo>
                  <a:cubicBezTo>
                    <a:pt x="-35" y="158983"/>
                    <a:pt x="8525" y="168878"/>
                    <a:pt x="19908" y="169702"/>
                  </a:cubicBezTo>
                  <a:cubicBezTo>
                    <a:pt x="20667" y="169756"/>
                    <a:pt x="21429" y="169770"/>
                    <a:pt x="22190" y="169740"/>
                  </a:cubicBezTo>
                  <a:lnTo>
                    <a:pt x="53186" y="169740"/>
                  </a:lnTo>
                  <a:cubicBezTo>
                    <a:pt x="59828" y="169740"/>
                    <a:pt x="66470" y="178596"/>
                    <a:pt x="68684" y="180810"/>
                  </a:cubicBezTo>
                  <a:cubicBezTo>
                    <a:pt x="70898" y="183024"/>
                    <a:pt x="76802" y="169740"/>
                    <a:pt x="83444" y="169740"/>
                  </a:cubicBezTo>
                  <a:lnTo>
                    <a:pt x="113702" y="169740"/>
                  </a:lnTo>
                  <a:cubicBezTo>
                    <a:pt x="125518" y="170155"/>
                    <a:pt x="135429" y="160915"/>
                    <a:pt x="135842" y="149103"/>
                  </a:cubicBezTo>
                  <a:cubicBezTo>
                    <a:pt x="135857" y="148601"/>
                    <a:pt x="135857" y="148100"/>
                    <a:pt x="135842" y="147600"/>
                  </a:cubicBezTo>
                  <a:lnTo>
                    <a:pt x="13584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id="{D033ACBE-5C96-474D-B73D-4F72C7DF9ECF}"/>
                </a:ext>
              </a:extLst>
            </p:cNvPr>
            <p:cNvSpPr/>
            <p:nvPr/>
          </p:nvSpPr>
          <p:spPr>
            <a:xfrm>
              <a:off x="1374511" y="5479891"/>
              <a:ext cx="31386" cy="42065"/>
            </a:xfrm>
            <a:custGeom>
              <a:avLst/>
              <a:gdLst>
                <a:gd name="connsiteX0" fmla="*/ 15498 w 31386"/>
                <a:gd name="connsiteY0" fmla="*/ 41328 h 42065"/>
                <a:gd name="connsiteX1" fmla="*/ 0 w 31386"/>
                <a:gd name="connsiteY1" fmla="*/ 29520 h 42065"/>
                <a:gd name="connsiteX2" fmla="*/ 0 w 31386"/>
                <a:gd name="connsiteY2" fmla="*/ 0 h 42065"/>
                <a:gd name="connsiteX3" fmla="*/ 30258 w 31386"/>
                <a:gd name="connsiteY3" fmla="*/ 29520 h 42065"/>
                <a:gd name="connsiteX4" fmla="*/ 15498 w 31386"/>
                <a:gd name="connsiteY4" fmla="*/ 30258 h 42065"/>
                <a:gd name="connsiteX5" fmla="*/ 15498 w 31386"/>
                <a:gd name="connsiteY5" fmla="*/ 42066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386" h="42065">
                  <a:moveTo>
                    <a:pt x="15498" y="41328"/>
                  </a:moveTo>
                  <a:cubicBezTo>
                    <a:pt x="7380" y="41328"/>
                    <a:pt x="0" y="34686"/>
                    <a:pt x="0" y="29520"/>
                  </a:cubicBezTo>
                  <a:lnTo>
                    <a:pt x="0" y="0"/>
                  </a:lnTo>
                  <a:cubicBezTo>
                    <a:pt x="6642" y="5166"/>
                    <a:pt x="37638" y="22878"/>
                    <a:pt x="30258" y="29520"/>
                  </a:cubicBezTo>
                  <a:cubicBezTo>
                    <a:pt x="25941" y="32733"/>
                    <a:pt x="20113" y="33024"/>
                    <a:pt x="15498" y="30258"/>
                  </a:cubicBezTo>
                  <a:lnTo>
                    <a:pt x="15498" y="42066"/>
                  </a:ln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id="{E9F126E4-E36B-4FFE-AD1B-C96E9614678B}"/>
                </a:ext>
              </a:extLst>
            </p:cNvPr>
            <p:cNvSpPr/>
            <p:nvPr/>
          </p:nvSpPr>
          <p:spPr>
            <a:xfrm>
              <a:off x="1370821" y="5479299"/>
              <a:ext cx="36161" cy="42657"/>
            </a:xfrm>
            <a:custGeom>
              <a:avLst/>
              <a:gdLst>
                <a:gd name="connsiteX0" fmla="*/ 19188 w 36161"/>
                <a:gd name="connsiteY0" fmla="*/ 42657 h 42657"/>
                <a:gd name="connsiteX1" fmla="*/ 19188 w 36161"/>
                <a:gd name="connsiteY1" fmla="*/ 42657 h 42657"/>
                <a:gd name="connsiteX2" fmla="*/ 2952 w 36161"/>
                <a:gd name="connsiteY2" fmla="*/ 30111 h 42657"/>
                <a:gd name="connsiteX3" fmla="*/ 2952 w 36161"/>
                <a:gd name="connsiteY3" fmla="*/ 591 h 42657"/>
                <a:gd name="connsiteX4" fmla="*/ 10332 w 36161"/>
                <a:gd name="connsiteY4" fmla="*/ 591 h 42657"/>
                <a:gd name="connsiteX5" fmla="*/ 36162 w 36161"/>
                <a:gd name="connsiteY5" fmla="*/ 23469 h 42657"/>
                <a:gd name="connsiteX6" fmla="*/ 19188 w 36161"/>
                <a:gd name="connsiteY6" fmla="*/ 30849 h 42657"/>
                <a:gd name="connsiteX7" fmla="*/ 19188 w 36161"/>
                <a:gd name="connsiteY7" fmla="*/ 41919 h 42657"/>
                <a:gd name="connsiteX8" fmla="*/ 0 w 36161"/>
                <a:gd name="connsiteY8" fmla="*/ 1329 h 42657"/>
                <a:gd name="connsiteX9" fmla="*/ 0 w 36161"/>
                <a:gd name="connsiteY9" fmla="*/ 30111 h 42657"/>
                <a:gd name="connsiteX10" fmla="*/ 14022 w 36161"/>
                <a:gd name="connsiteY10" fmla="*/ 41181 h 42657"/>
                <a:gd name="connsiteX11" fmla="*/ 14022 w 36161"/>
                <a:gd name="connsiteY11" fmla="*/ 30849 h 42657"/>
                <a:gd name="connsiteX12" fmla="*/ 23616 w 36161"/>
                <a:gd name="connsiteY12" fmla="*/ 30849 h 42657"/>
                <a:gd name="connsiteX13" fmla="*/ 30996 w 36161"/>
                <a:gd name="connsiteY13" fmla="*/ 30849 h 42657"/>
                <a:gd name="connsiteX14" fmla="*/ 30996 w 36161"/>
                <a:gd name="connsiteY14" fmla="*/ 30849 h 42657"/>
                <a:gd name="connsiteX15" fmla="*/ 6642 w 36161"/>
                <a:gd name="connsiteY15" fmla="*/ 5757 h 42657"/>
                <a:gd name="connsiteX16" fmla="*/ 0 w 36161"/>
                <a:gd name="connsiteY16" fmla="*/ 1329 h 42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161" h="42657">
                  <a:moveTo>
                    <a:pt x="19188" y="42657"/>
                  </a:moveTo>
                  <a:lnTo>
                    <a:pt x="19188" y="42657"/>
                  </a:lnTo>
                  <a:cubicBezTo>
                    <a:pt x="11070" y="42657"/>
                    <a:pt x="2952" y="36015"/>
                    <a:pt x="2952" y="30111"/>
                  </a:cubicBezTo>
                  <a:lnTo>
                    <a:pt x="2952" y="591"/>
                  </a:lnTo>
                  <a:cubicBezTo>
                    <a:pt x="5349" y="-197"/>
                    <a:pt x="7935" y="-197"/>
                    <a:pt x="10332" y="591"/>
                  </a:cubicBezTo>
                  <a:cubicBezTo>
                    <a:pt x="23616" y="8709"/>
                    <a:pt x="36162" y="18303"/>
                    <a:pt x="36162" y="23469"/>
                  </a:cubicBezTo>
                  <a:cubicBezTo>
                    <a:pt x="32941" y="29612"/>
                    <a:pt x="25877" y="32683"/>
                    <a:pt x="19188" y="30849"/>
                  </a:cubicBezTo>
                  <a:cubicBezTo>
                    <a:pt x="19744" y="34518"/>
                    <a:pt x="19744" y="38250"/>
                    <a:pt x="19188" y="41919"/>
                  </a:cubicBezTo>
                  <a:close/>
                  <a:moveTo>
                    <a:pt x="0" y="1329"/>
                  </a:moveTo>
                  <a:lnTo>
                    <a:pt x="0" y="30111"/>
                  </a:lnTo>
                  <a:cubicBezTo>
                    <a:pt x="0" y="35277"/>
                    <a:pt x="6642" y="40443"/>
                    <a:pt x="14022" y="41181"/>
                  </a:cubicBezTo>
                  <a:lnTo>
                    <a:pt x="14022" y="30849"/>
                  </a:lnTo>
                  <a:cubicBezTo>
                    <a:pt x="14022" y="30849"/>
                    <a:pt x="19188" y="30849"/>
                    <a:pt x="23616" y="30849"/>
                  </a:cubicBezTo>
                  <a:cubicBezTo>
                    <a:pt x="26020" y="31589"/>
                    <a:pt x="28592" y="31589"/>
                    <a:pt x="30996" y="30849"/>
                  </a:cubicBezTo>
                  <a:cubicBezTo>
                    <a:pt x="30996" y="30849"/>
                    <a:pt x="30996" y="30849"/>
                    <a:pt x="30996" y="30849"/>
                  </a:cubicBezTo>
                  <a:cubicBezTo>
                    <a:pt x="30996" y="30849"/>
                    <a:pt x="19188" y="11661"/>
                    <a:pt x="6642" y="5757"/>
                  </a:cubicBezTo>
                  <a:lnTo>
                    <a:pt x="0" y="132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id="{2497850E-5706-45C6-A6D6-CFBA8507D46F}"/>
                </a:ext>
              </a:extLst>
            </p:cNvPr>
            <p:cNvSpPr/>
            <p:nvPr/>
          </p:nvSpPr>
          <p:spPr>
            <a:xfrm>
              <a:off x="1383091" y="5508062"/>
              <a:ext cx="21678" cy="36772"/>
            </a:xfrm>
            <a:custGeom>
              <a:avLst/>
              <a:gdLst>
                <a:gd name="connsiteX0" fmla="*/ 6919 w 21678"/>
                <a:gd name="connsiteY0" fmla="*/ 2086 h 36772"/>
                <a:gd name="connsiteX1" fmla="*/ 21679 w 21678"/>
                <a:gd name="connsiteY1" fmla="*/ 2086 h 36772"/>
                <a:gd name="connsiteX2" fmla="*/ 14299 w 21678"/>
                <a:gd name="connsiteY2" fmla="*/ 36772 h 36772"/>
                <a:gd name="connsiteX3" fmla="*/ 2491 w 21678"/>
                <a:gd name="connsiteY3" fmla="*/ 30868 h 36772"/>
                <a:gd name="connsiteX4" fmla="*/ 6919 w 21678"/>
                <a:gd name="connsiteY4" fmla="*/ 2086 h 3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78" h="36772">
                  <a:moveTo>
                    <a:pt x="6919" y="2086"/>
                  </a:moveTo>
                  <a:cubicBezTo>
                    <a:pt x="14299" y="-4556"/>
                    <a:pt x="14299" y="7252"/>
                    <a:pt x="21679" y="2086"/>
                  </a:cubicBezTo>
                  <a:lnTo>
                    <a:pt x="14299" y="36772"/>
                  </a:lnTo>
                  <a:cubicBezTo>
                    <a:pt x="6919" y="36772"/>
                    <a:pt x="6919" y="36772"/>
                    <a:pt x="2491" y="30868"/>
                  </a:cubicBezTo>
                  <a:cubicBezTo>
                    <a:pt x="-1937" y="24964"/>
                    <a:pt x="-461" y="5776"/>
                    <a:pt x="6919" y="2086"/>
                  </a:cubicBez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id="{B1DAFF5D-1704-477A-B9FE-83BB22ED2BEB}"/>
                </a:ext>
              </a:extLst>
            </p:cNvPr>
            <p:cNvSpPr/>
            <p:nvPr/>
          </p:nvSpPr>
          <p:spPr>
            <a:xfrm>
              <a:off x="1568953" y="5479891"/>
              <a:ext cx="31386" cy="41327"/>
            </a:xfrm>
            <a:custGeom>
              <a:avLst/>
              <a:gdLst>
                <a:gd name="connsiteX0" fmla="*/ 15888 w 31386"/>
                <a:gd name="connsiteY0" fmla="*/ 41328 h 41327"/>
                <a:gd name="connsiteX1" fmla="*/ 31386 w 31386"/>
                <a:gd name="connsiteY1" fmla="*/ 29520 h 41327"/>
                <a:gd name="connsiteX2" fmla="*/ 31386 w 31386"/>
                <a:gd name="connsiteY2" fmla="*/ 0 h 41327"/>
                <a:gd name="connsiteX3" fmla="*/ 1128 w 31386"/>
                <a:gd name="connsiteY3" fmla="*/ 29520 h 41327"/>
                <a:gd name="connsiteX4" fmla="*/ 15888 w 31386"/>
                <a:gd name="connsiteY4" fmla="*/ 29520 h 41327"/>
                <a:gd name="connsiteX5" fmla="*/ 15888 w 31386"/>
                <a:gd name="connsiteY5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386" h="41327">
                  <a:moveTo>
                    <a:pt x="15888" y="41328"/>
                  </a:moveTo>
                  <a:cubicBezTo>
                    <a:pt x="24006" y="41328"/>
                    <a:pt x="31386" y="34686"/>
                    <a:pt x="31386" y="29520"/>
                  </a:cubicBezTo>
                  <a:lnTo>
                    <a:pt x="31386" y="0"/>
                  </a:lnTo>
                  <a:cubicBezTo>
                    <a:pt x="24744" y="5166"/>
                    <a:pt x="-6252" y="22878"/>
                    <a:pt x="1128" y="29520"/>
                  </a:cubicBezTo>
                  <a:cubicBezTo>
                    <a:pt x="5593" y="32504"/>
                    <a:pt x="11423" y="32504"/>
                    <a:pt x="15888" y="29520"/>
                  </a:cubicBezTo>
                  <a:lnTo>
                    <a:pt x="15888" y="41328"/>
                  </a:ln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id="{CEC52F56-E252-4CD7-9C96-2326446CF927}"/>
                </a:ext>
              </a:extLst>
            </p:cNvPr>
            <p:cNvSpPr/>
            <p:nvPr/>
          </p:nvSpPr>
          <p:spPr>
            <a:xfrm>
              <a:off x="1568606" y="5479891"/>
              <a:ext cx="33948" cy="42803"/>
            </a:xfrm>
            <a:custGeom>
              <a:avLst/>
              <a:gdLst>
                <a:gd name="connsiteX0" fmla="*/ 16236 w 33948"/>
                <a:gd name="connsiteY0" fmla="*/ 42066 h 42803"/>
                <a:gd name="connsiteX1" fmla="*/ 16236 w 33948"/>
                <a:gd name="connsiteY1" fmla="*/ 42066 h 42803"/>
                <a:gd name="connsiteX2" fmla="*/ 16236 w 33948"/>
                <a:gd name="connsiteY2" fmla="*/ 30258 h 42803"/>
                <a:gd name="connsiteX3" fmla="*/ 1476 w 33948"/>
                <a:gd name="connsiteY3" fmla="*/ 30258 h 42803"/>
                <a:gd name="connsiteX4" fmla="*/ 27306 w 33948"/>
                <a:gd name="connsiteY4" fmla="*/ 7380 h 42803"/>
                <a:gd name="connsiteX5" fmla="*/ 33948 w 33948"/>
                <a:gd name="connsiteY5" fmla="*/ 2952 h 42803"/>
                <a:gd name="connsiteX6" fmla="*/ 33948 w 33948"/>
                <a:gd name="connsiteY6" fmla="*/ 30258 h 42803"/>
                <a:gd name="connsiteX7" fmla="*/ 17712 w 33948"/>
                <a:gd name="connsiteY7" fmla="*/ 42804 h 42803"/>
                <a:gd name="connsiteX8" fmla="*/ 16236 w 33948"/>
                <a:gd name="connsiteY8" fmla="*/ 28782 h 42803"/>
                <a:gd name="connsiteX9" fmla="*/ 16236 w 33948"/>
                <a:gd name="connsiteY9" fmla="*/ 40590 h 42803"/>
                <a:gd name="connsiteX10" fmla="*/ 30258 w 33948"/>
                <a:gd name="connsiteY10" fmla="*/ 29520 h 42803"/>
                <a:gd name="connsiteX11" fmla="*/ 30258 w 33948"/>
                <a:gd name="connsiteY11" fmla="*/ 0 h 42803"/>
                <a:gd name="connsiteX12" fmla="*/ 25092 w 33948"/>
                <a:gd name="connsiteY12" fmla="*/ 5166 h 42803"/>
                <a:gd name="connsiteX13" fmla="*/ 0 w 33948"/>
                <a:gd name="connsiteY13" fmla="*/ 26568 h 42803"/>
                <a:gd name="connsiteX14" fmla="*/ 0 w 33948"/>
                <a:gd name="connsiteY14" fmla="*/ 26568 h 42803"/>
                <a:gd name="connsiteX15" fmla="*/ 14022 w 33948"/>
                <a:gd name="connsiteY15" fmla="*/ 26568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948" h="42803">
                  <a:moveTo>
                    <a:pt x="16236" y="42066"/>
                  </a:moveTo>
                  <a:lnTo>
                    <a:pt x="16236" y="42066"/>
                  </a:lnTo>
                  <a:lnTo>
                    <a:pt x="16236" y="30258"/>
                  </a:lnTo>
                  <a:cubicBezTo>
                    <a:pt x="11771" y="33242"/>
                    <a:pt x="5941" y="33242"/>
                    <a:pt x="1476" y="30258"/>
                  </a:cubicBezTo>
                  <a:cubicBezTo>
                    <a:pt x="1476" y="25092"/>
                    <a:pt x="14760" y="15498"/>
                    <a:pt x="27306" y="7380"/>
                  </a:cubicBezTo>
                  <a:lnTo>
                    <a:pt x="33948" y="2952"/>
                  </a:lnTo>
                  <a:lnTo>
                    <a:pt x="33948" y="30258"/>
                  </a:lnTo>
                  <a:cubicBezTo>
                    <a:pt x="33948" y="36162"/>
                    <a:pt x="25830" y="42804"/>
                    <a:pt x="17712" y="42804"/>
                  </a:cubicBezTo>
                  <a:close/>
                  <a:moveTo>
                    <a:pt x="16236" y="28782"/>
                  </a:moveTo>
                  <a:cubicBezTo>
                    <a:pt x="16679" y="32705"/>
                    <a:pt x="16679" y="36667"/>
                    <a:pt x="16236" y="40590"/>
                  </a:cubicBezTo>
                  <a:cubicBezTo>
                    <a:pt x="23616" y="40590"/>
                    <a:pt x="30258" y="34686"/>
                    <a:pt x="30258" y="29520"/>
                  </a:cubicBezTo>
                  <a:lnTo>
                    <a:pt x="30258" y="0"/>
                  </a:lnTo>
                  <a:cubicBezTo>
                    <a:pt x="30258" y="0"/>
                    <a:pt x="30258" y="0"/>
                    <a:pt x="25092" y="5166"/>
                  </a:cubicBezTo>
                  <a:cubicBezTo>
                    <a:pt x="19926" y="10332"/>
                    <a:pt x="738" y="21402"/>
                    <a:pt x="0" y="26568"/>
                  </a:cubicBezTo>
                  <a:lnTo>
                    <a:pt x="0" y="26568"/>
                  </a:lnTo>
                  <a:cubicBezTo>
                    <a:pt x="4376" y="28930"/>
                    <a:pt x="9646" y="28930"/>
                    <a:pt x="14022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id="{796348D1-D385-48AC-9BBF-DAACC436A9FF}"/>
                </a:ext>
              </a:extLst>
            </p:cNvPr>
            <p:cNvSpPr/>
            <p:nvPr/>
          </p:nvSpPr>
          <p:spPr>
            <a:xfrm>
              <a:off x="1568606" y="5508062"/>
              <a:ext cx="21760" cy="36772"/>
            </a:xfrm>
            <a:custGeom>
              <a:avLst/>
              <a:gdLst>
                <a:gd name="connsiteX0" fmla="*/ 15498 w 21760"/>
                <a:gd name="connsiteY0" fmla="*/ 2086 h 36772"/>
                <a:gd name="connsiteX1" fmla="*/ 0 w 21760"/>
                <a:gd name="connsiteY1" fmla="*/ 2086 h 36772"/>
                <a:gd name="connsiteX2" fmla="*/ 8118 w 21760"/>
                <a:gd name="connsiteY2" fmla="*/ 36772 h 36772"/>
                <a:gd name="connsiteX3" fmla="*/ 19926 w 21760"/>
                <a:gd name="connsiteY3" fmla="*/ 30868 h 36772"/>
                <a:gd name="connsiteX4" fmla="*/ 15498 w 21760"/>
                <a:gd name="connsiteY4" fmla="*/ 2086 h 3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60" h="36772">
                  <a:moveTo>
                    <a:pt x="15498" y="2086"/>
                  </a:moveTo>
                  <a:cubicBezTo>
                    <a:pt x="8118" y="-4556"/>
                    <a:pt x="8118" y="7252"/>
                    <a:pt x="0" y="2086"/>
                  </a:cubicBezTo>
                  <a:lnTo>
                    <a:pt x="8118" y="36772"/>
                  </a:lnTo>
                  <a:cubicBezTo>
                    <a:pt x="15498" y="36772"/>
                    <a:pt x="15498" y="36772"/>
                    <a:pt x="19926" y="30868"/>
                  </a:cubicBezTo>
                  <a:cubicBezTo>
                    <a:pt x="24354" y="24964"/>
                    <a:pt x="19926" y="6514"/>
                    <a:pt x="15498" y="2086"/>
                  </a:cubicBez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id="{1464C641-A878-4E6F-8BCA-CDC32C76C6EE}"/>
                </a:ext>
              </a:extLst>
            </p:cNvPr>
            <p:cNvSpPr/>
            <p:nvPr/>
          </p:nvSpPr>
          <p:spPr>
            <a:xfrm>
              <a:off x="1500710" y="5509410"/>
              <a:ext cx="90826" cy="52398"/>
            </a:xfrm>
            <a:custGeom>
              <a:avLst/>
              <a:gdLst>
                <a:gd name="connsiteX0" fmla="*/ 14760 w 90826"/>
                <a:gd name="connsiteY0" fmla="*/ 52398 h 52398"/>
                <a:gd name="connsiteX1" fmla="*/ 0 w 90826"/>
                <a:gd name="connsiteY1" fmla="*/ 28782 h 52398"/>
                <a:gd name="connsiteX2" fmla="*/ 45756 w 90826"/>
                <a:gd name="connsiteY2" fmla="*/ 34686 h 52398"/>
                <a:gd name="connsiteX3" fmla="*/ 83394 w 90826"/>
                <a:gd name="connsiteY3" fmla="*/ 0 h 52398"/>
                <a:gd name="connsiteX4" fmla="*/ 90774 w 90826"/>
                <a:gd name="connsiteY4" fmla="*/ 28782 h 52398"/>
                <a:gd name="connsiteX5" fmla="*/ 45756 w 90826"/>
                <a:gd name="connsiteY5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826" h="52398">
                  <a:moveTo>
                    <a:pt x="14760" y="52398"/>
                  </a:moveTo>
                  <a:cubicBezTo>
                    <a:pt x="14760" y="46494"/>
                    <a:pt x="0" y="34686"/>
                    <a:pt x="0" y="28782"/>
                  </a:cubicBezTo>
                  <a:cubicBezTo>
                    <a:pt x="0" y="22878"/>
                    <a:pt x="14760" y="34686"/>
                    <a:pt x="45756" y="34686"/>
                  </a:cubicBezTo>
                  <a:cubicBezTo>
                    <a:pt x="76752" y="34686"/>
                    <a:pt x="90774" y="5166"/>
                    <a:pt x="83394" y="0"/>
                  </a:cubicBezTo>
                  <a:cubicBezTo>
                    <a:pt x="88663" y="8647"/>
                    <a:pt x="91232" y="18668"/>
                    <a:pt x="90774" y="28782"/>
                  </a:cubicBezTo>
                  <a:cubicBezTo>
                    <a:pt x="90774" y="40590"/>
                    <a:pt x="76014" y="52398"/>
                    <a:pt x="45756" y="52398"/>
                  </a:cubicBez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id="{0E8A5E6D-6859-4C3E-9F07-1BA133674F6F}"/>
                </a:ext>
              </a:extLst>
            </p:cNvPr>
            <p:cNvSpPr/>
            <p:nvPr/>
          </p:nvSpPr>
          <p:spPr>
            <a:xfrm>
              <a:off x="1499971" y="5510149"/>
              <a:ext cx="92295" cy="52398"/>
            </a:xfrm>
            <a:custGeom>
              <a:avLst/>
              <a:gdLst>
                <a:gd name="connsiteX0" fmla="*/ 46494 w 92295"/>
                <a:gd name="connsiteY0" fmla="*/ 52398 h 52398"/>
                <a:gd name="connsiteX1" fmla="*/ 15498 w 92295"/>
                <a:gd name="connsiteY1" fmla="*/ 52398 h 52398"/>
                <a:gd name="connsiteX2" fmla="*/ 7380 w 92295"/>
                <a:gd name="connsiteY2" fmla="*/ 40590 h 52398"/>
                <a:gd name="connsiteX3" fmla="*/ 0 w 92295"/>
                <a:gd name="connsiteY3" fmla="*/ 28044 h 52398"/>
                <a:gd name="connsiteX4" fmla="*/ 9594 w 92295"/>
                <a:gd name="connsiteY4" fmla="*/ 28044 h 52398"/>
                <a:gd name="connsiteX5" fmla="*/ 46494 w 92295"/>
                <a:gd name="connsiteY5" fmla="*/ 33210 h 52398"/>
                <a:gd name="connsiteX6" fmla="*/ 78966 w 92295"/>
                <a:gd name="connsiteY6" fmla="*/ 17712 h 52398"/>
                <a:gd name="connsiteX7" fmla="*/ 84870 w 92295"/>
                <a:gd name="connsiteY7" fmla="*/ 2214 h 52398"/>
                <a:gd name="connsiteX8" fmla="*/ 84870 w 92295"/>
                <a:gd name="connsiteY8" fmla="*/ 2214 h 52398"/>
                <a:gd name="connsiteX9" fmla="*/ 84870 w 92295"/>
                <a:gd name="connsiteY9" fmla="*/ 2214 h 52398"/>
                <a:gd name="connsiteX10" fmla="*/ 92250 w 92295"/>
                <a:gd name="connsiteY10" fmla="*/ 28044 h 52398"/>
                <a:gd name="connsiteX11" fmla="*/ 46494 w 92295"/>
                <a:gd name="connsiteY11" fmla="*/ 52398 h 52398"/>
                <a:gd name="connsiteX12" fmla="*/ 2214 w 92295"/>
                <a:gd name="connsiteY12" fmla="*/ 27306 h 52398"/>
                <a:gd name="connsiteX13" fmla="*/ 8856 w 92295"/>
                <a:gd name="connsiteY13" fmla="*/ 39852 h 52398"/>
                <a:gd name="connsiteX14" fmla="*/ 16974 w 92295"/>
                <a:gd name="connsiteY14" fmla="*/ 51660 h 52398"/>
                <a:gd name="connsiteX15" fmla="*/ 46494 w 92295"/>
                <a:gd name="connsiteY15" fmla="*/ 51660 h 52398"/>
                <a:gd name="connsiteX16" fmla="*/ 90774 w 92295"/>
                <a:gd name="connsiteY16" fmla="*/ 28782 h 52398"/>
                <a:gd name="connsiteX17" fmla="*/ 85608 w 92295"/>
                <a:gd name="connsiteY17" fmla="*/ 0 h 52398"/>
                <a:gd name="connsiteX18" fmla="*/ 80442 w 92295"/>
                <a:gd name="connsiteY18" fmla="*/ 15498 h 52398"/>
                <a:gd name="connsiteX19" fmla="*/ 46494 w 92295"/>
                <a:gd name="connsiteY19" fmla="*/ 31734 h 52398"/>
                <a:gd name="connsiteX20" fmla="*/ 9594 w 92295"/>
                <a:gd name="connsiteY20" fmla="*/ 26568 h 52398"/>
                <a:gd name="connsiteX21" fmla="*/ 2214 w 92295"/>
                <a:gd name="connsiteY21" fmla="*/ 2656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2295" h="52398">
                  <a:moveTo>
                    <a:pt x="46494" y="52398"/>
                  </a:moveTo>
                  <a:lnTo>
                    <a:pt x="15498" y="52398"/>
                  </a:lnTo>
                  <a:cubicBezTo>
                    <a:pt x="15498" y="52398"/>
                    <a:pt x="11070" y="45018"/>
                    <a:pt x="7380" y="40590"/>
                  </a:cubicBezTo>
                  <a:cubicBezTo>
                    <a:pt x="3734" y="37229"/>
                    <a:pt x="1166" y="32863"/>
                    <a:pt x="0" y="28044"/>
                  </a:cubicBezTo>
                  <a:cubicBezTo>
                    <a:pt x="0" y="28044"/>
                    <a:pt x="0" y="28044"/>
                    <a:pt x="9594" y="28044"/>
                  </a:cubicBezTo>
                  <a:cubicBezTo>
                    <a:pt x="21575" y="31561"/>
                    <a:pt x="34008" y="33302"/>
                    <a:pt x="46494" y="33210"/>
                  </a:cubicBezTo>
                  <a:cubicBezTo>
                    <a:pt x="59114" y="33274"/>
                    <a:pt x="71077" y="27566"/>
                    <a:pt x="78966" y="17712"/>
                  </a:cubicBezTo>
                  <a:cubicBezTo>
                    <a:pt x="83394" y="12546"/>
                    <a:pt x="86346" y="5904"/>
                    <a:pt x="84870" y="2214"/>
                  </a:cubicBezTo>
                  <a:cubicBezTo>
                    <a:pt x="84870" y="2214"/>
                    <a:pt x="84870" y="2214"/>
                    <a:pt x="84870" y="2214"/>
                  </a:cubicBezTo>
                  <a:lnTo>
                    <a:pt x="84870" y="2214"/>
                  </a:lnTo>
                  <a:cubicBezTo>
                    <a:pt x="90088" y="9786"/>
                    <a:pt x="92678" y="18859"/>
                    <a:pt x="92250" y="28044"/>
                  </a:cubicBezTo>
                  <a:cubicBezTo>
                    <a:pt x="92250" y="39852"/>
                    <a:pt x="78228" y="52398"/>
                    <a:pt x="46494" y="52398"/>
                  </a:cubicBezTo>
                  <a:close/>
                  <a:moveTo>
                    <a:pt x="2214" y="27306"/>
                  </a:moveTo>
                  <a:cubicBezTo>
                    <a:pt x="2214" y="27306"/>
                    <a:pt x="2214" y="35424"/>
                    <a:pt x="8856" y="39852"/>
                  </a:cubicBezTo>
                  <a:cubicBezTo>
                    <a:pt x="15498" y="44280"/>
                    <a:pt x="16974" y="48708"/>
                    <a:pt x="16974" y="51660"/>
                  </a:cubicBezTo>
                  <a:lnTo>
                    <a:pt x="46494" y="51660"/>
                  </a:lnTo>
                  <a:cubicBezTo>
                    <a:pt x="76752" y="51660"/>
                    <a:pt x="90774" y="39852"/>
                    <a:pt x="90774" y="28782"/>
                  </a:cubicBezTo>
                  <a:cubicBezTo>
                    <a:pt x="91741" y="18895"/>
                    <a:pt x="89947" y="8934"/>
                    <a:pt x="85608" y="0"/>
                  </a:cubicBezTo>
                  <a:cubicBezTo>
                    <a:pt x="86516" y="5699"/>
                    <a:pt x="84582" y="11482"/>
                    <a:pt x="80442" y="15498"/>
                  </a:cubicBezTo>
                  <a:cubicBezTo>
                    <a:pt x="72243" y="25861"/>
                    <a:pt x="59712" y="31853"/>
                    <a:pt x="46494" y="31734"/>
                  </a:cubicBezTo>
                  <a:cubicBezTo>
                    <a:pt x="34008" y="31826"/>
                    <a:pt x="21575" y="30085"/>
                    <a:pt x="9594" y="26568"/>
                  </a:cubicBezTo>
                  <a:lnTo>
                    <a:pt x="2214" y="2656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id="{58398679-C22F-451B-84A9-8AAAC5D7BD74}"/>
                </a:ext>
              </a:extLst>
            </p:cNvPr>
            <p:cNvSpPr/>
            <p:nvPr/>
          </p:nvSpPr>
          <p:spPr>
            <a:xfrm>
              <a:off x="1381839" y="5510149"/>
              <a:ext cx="88612" cy="52398"/>
            </a:xfrm>
            <a:custGeom>
              <a:avLst/>
              <a:gdLst>
                <a:gd name="connsiteX0" fmla="*/ 73115 w 88612"/>
                <a:gd name="connsiteY0" fmla="*/ 51660 h 52398"/>
                <a:gd name="connsiteX1" fmla="*/ 88613 w 88612"/>
                <a:gd name="connsiteY1" fmla="*/ 28044 h 52398"/>
                <a:gd name="connsiteX2" fmla="*/ 42857 w 88612"/>
                <a:gd name="connsiteY2" fmla="*/ 33948 h 52398"/>
                <a:gd name="connsiteX3" fmla="*/ 8171 w 88612"/>
                <a:gd name="connsiteY3" fmla="*/ 0 h 52398"/>
                <a:gd name="connsiteX4" fmla="*/ 53 w 88612"/>
                <a:gd name="connsiteY4" fmla="*/ 28782 h 52398"/>
                <a:gd name="connsiteX5" fmla="*/ 45809 w 88612"/>
                <a:gd name="connsiteY5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612" h="52398">
                  <a:moveTo>
                    <a:pt x="73115" y="51660"/>
                  </a:moveTo>
                  <a:cubicBezTo>
                    <a:pt x="73115" y="45756"/>
                    <a:pt x="88613" y="33948"/>
                    <a:pt x="88613" y="28044"/>
                  </a:cubicBezTo>
                  <a:cubicBezTo>
                    <a:pt x="88613" y="22140"/>
                    <a:pt x="73115" y="33948"/>
                    <a:pt x="42857" y="33948"/>
                  </a:cubicBezTo>
                  <a:cubicBezTo>
                    <a:pt x="12599" y="33948"/>
                    <a:pt x="-2899" y="4428"/>
                    <a:pt x="8171" y="0"/>
                  </a:cubicBezTo>
                  <a:cubicBezTo>
                    <a:pt x="2419" y="8461"/>
                    <a:pt x="-430" y="18562"/>
                    <a:pt x="53" y="28782"/>
                  </a:cubicBezTo>
                  <a:cubicBezTo>
                    <a:pt x="53" y="40590"/>
                    <a:pt x="15551" y="52398"/>
                    <a:pt x="45809" y="52398"/>
                  </a:cubicBez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id="{CE3B82DA-D3C9-4515-B550-FAC96CBB3A3B}"/>
                </a:ext>
              </a:extLst>
            </p:cNvPr>
            <p:cNvSpPr/>
            <p:nvPr/>
          </p:nvSpPr>
          <p:spPr>
            <a:xfrm>
              <a:off x="1378099" y="5510149"/>
              <a:ext cx="96042" cy="52398"/>
            </a:xfrm>
            <a:custGeom>
              <a:avLst/>
              <a:gdLst>
                <a:gd name="connsiteX0" fmla="*/ 77593 w 96042"/>
                <a:gd name="connsiteY0" fmla="*/ 52398 h 52398"/>
                <a:gd name="connsiteX1" fmla="*/ 46597 w 96042"/>
                <a:gd name="connsiteY1" fmla="*/ 52398 h 52398"/>
                <a:gd name="connsiteX2" fmla="*/ 103 w 96042"/>
                <a:gd name="connsiteY2" fmla="*/ 28044 h 52398"/>
                <a:gd name="connsiteX3" fmla="*/ 6007 w 96042"/>
                <a:gd name="connsiteY3" fmla="*/ 0 h 52398"/>
                <a:gd name="connsiteX4" fmla="*/ 11911 w 96042"/>
                <a:gd name="connsiteY4" fmla="*/ 0 h 52398"/>
                <a:gd name="connsiteX5" fmla="*/ 11911 w 96042"/>
                <a:gd name="connsiteY5" fmla="*/ 0 h 52398"/>
                <a:gd name="connsiteX6" fmla="*/ 11911 w 96042"/>
                <a:gd name="connsiteY6" fmla="*/ 0 h 52398"/>
                <a:gd name="connsiteX7" fmla="*/ 11911 w 96042"/>
                <a:gd name="connsiteY7" fmla="*/ 17712 h 52398"/>
                <a:gd name="connsiteX8" fmla="*/ 44383 w 96042"/>
                <a:gd name="connsiteY8" fmla="*/ 33210 h 52398"/>
                <a:gd name="connsiteX9" fmla="*/ 85711 w 96042"/>
                <a:gd name="connsiteY9" fmla="*/ 28044 h 52398"/>
                <a:gd name="connsiteX10" fmla="*/ 96043 w 96042"/>
                <a:gd name="connsiteY10" fmla="*/ 28044 h 52398"/>
                <a:gd name="connsiteX11" fmla="*/ 87925 w 96042"/>
                <a:gd name="connsiteY11" fmla="*/ 40590 h 52398"/>
                <a:gd name="connsiteX12" fmla="*/ 80545 w 96042"/>
                <a:gd name="connsiteY12" fmla="*/ 51660 h 52398"/>
                <a:gd name="connsiteX13" fmla="*/ 6007 w 96042"/>
                <a:gd name="connsiteY13" fmla="*/ 0 h 52398"/>
                <a:gd name="connsiteX14" fmla="*/ 6007 w 96042"/>
                <a:gd name="connsiteY14" fmla="*/ 26568 h 52398"/>
                <a:gd name="connsiteX15" fmla="*/ 50287 w 96042"/>
                <a:gd name="connsiteY15" fmla="*/ 49446 h 52398"/>
                <a:gd name="connsiteX16" fmla="*/ 79807 w 96042"/>
                <a:gd name="connsiteY16" fmla="*/ 49446 h 52398"/>
                <a:gd name="connsiteX17" fmla="*/ 85711 w 96042"/>
                <a:gd name="connsiteY17" fmla="*/ 39852 h 52398"/>
                <a:gd name="connsiteX18" fmla="*/ 93091 w 96042"/>
                <a:gd name="connsiteY18" fmla="*/ 28044 h 52398"/>
                <a:gd name="connsiteX19" fmla="*/ 85711 w 96042"/>
                <a:gd name="connsiteY19" fmla="*/ 29520 h 52398"/>
                <a:gd name="connsiteX20" fmla="*/ 48811 w 96042"/>
                <a:gd name="connsiteY20" fmla="*/ 34686 h 52398"/>
                <a:gd name="connsiteX21" fmla="*/ 11911 w 96042"/>
                <a:gd name="connsiteY21" fmla="*/ 18450 h 52398"/>
                <a:gd name="connsiteX22" fmla="*/ 6007 w 96042"/>
                <a:gd name="connsiteY22" fmla="*/ 0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6042" h="52398">
                  <a:moveTo>
                    <a:pt x="77593" y="52398"/>
                  </a:moveTo>
                  <a:lnTo>
                    <a:pt x="46597" y="52398"/>
                  </a:lnTo>
                  <a:cubicBezTo>
                    <a:pt x="14863" y="52398"/>
                    <a:pt x="103" y="39852"/>
                    <a:pt x="103" y="28044"/>
                  </a:cubicBezTo>
                  <a:cubicBezTo>
                    <a:pt x="-497" y="18334"/>
                    <a:pt x="1542" y="8643"/>
                    <a:pt x="6007" y="0"/>
                  </a:cubicBezTo>
                  <a:lnTo>
                    <a:pt x="11911" y="0"/>
                  </a:lnTo>
                  <a:lnTo>
                    <a:pt x="11911" y="0"/>
                  </a:lnTo>
                  <a:lnTo>
                    <a:pt x="11911" y="0"/>
                  </a:lnTo>
                  <a:cubicBezTo>
                    <a:pt x="10473" y="5816"/>
                    <a:pt x="10473" y="11896"/>
                    <a:pt x="11911" y="17712"/>
                  </a:cubicBezTo>
                  <a:cubicBezTo>
                    <a:pt x="19800" y="27566"/>
                    <a:pt x="31760" y="33274"/>
                    <a:pt x="44383" y="33210"/>
                  </a:cubicBezTo>
                  <a:cubicBezTo>
                    <a:pt x="58353" y="33874"/>
                    <a:pt x="72334" y="32127"/>
                    <a:pt x="85711" y="28044"/>
                  </a:cubicBezTo>
                  <a:cubicBezTo>
                    <a:pt x="93829" y="28044"/>
                    <a:pt x="96043" y="28044"/>
                    <a:pt x="96043" y="28044"/>
                  </a:cubicBezTo>
                  <a:cubicBezTo>
                    <a:pt x="96043" y="28044"/>
                    <a:pt x="96043" y="36162"/>
                    <a:pt x="87925" y="40590"/>
                  </a:cubicBezTo>
                  <a:cubicBezTo>
                    <a:pt x="79807" y="45018"/>
                    <a:pt x="80545" y="49446"/>
                    <a:pt x="80545" y="51660"/>
                  </a:cubicBezTo>
                  <a:close/>
                  <a:moveTo>
                    <a:pt x="6007" y="0"/>
                  </a:moveTo>
                  <a:cubicBezTo>
                    <a:pt x="4561" y="8797"/>
                    <a:pt x="4561" y="17771"/>
                    <a:pt x="6007" y="26568"/>
                  </a:cubicBezTo>
                  <a:cubicBezTo>
                    <a:pt x="6007" y="37638"/>
                    <a:pt x="19291" y="49446"/>
                    <a:pt x="50287" y="49446"/>
                  </a:cubicBezTo>
                  <a:lnTo>
                    <a:pt x="79807" y="49446"/>
                  </a:lnTo>
                  <a:cubicBezTo>
                    <a:pt x="81201" y="45929"/>
                    <a:pt x="83198" y="42681"/>
                    <a:pt x="85711" y="39852"/>
                  </a:cubicBezTo>
                  <a:cubicBezTo>
                    <a:pt x="85711" y="35424"/>
                    <a:pt x="93091" y="30996"/>
                    <a:pt x="93091" y="28044"/>
                  </a:cubicBezTo>
                  <a:cubicBezTo>
                    <a:pt x="90533" y="27659"/>
                    <a:pt x="87922" y="28181"/>
                    <a:pt x="85711" y="29520"/>
                  </a:cubicBezTo>
                  <a:cubicBezTo>
                    <a:pt x="73729" y="33037"/>
                    <a:pt x="61297" y="34778"/>
                    <a:pt x="48811" y="34686"/>
                  </a:cubicBezTo>
                  <a:cubicBezTo>
                    <a:pt x="34526" y="36047"/>
                    <a:pt x="20558" y="29901"/>
                    <a:pt x="11911" y="18450"/>
                  </a:cubicBezTo>
                  <a:cubicBezTo>
                    <a:pt x="7308" y="13478"/>
                    <a:pt x="5145" y="6721"/>
                    <a:pt x="6007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id="{D8C5261C-CF15-4753-BDD0-7E58B625FB98}"/>
                </a:ext>
              </a:extLst>
            </p:cNvPr>
            <p:cNvSpPr/>
            <p:nvPr/>
          </p:nvSpPr>
          <p:spPr>
            <a:xfrm>
              <a:off x="1454954" y="5538193"/>
              <a:ext cx="15498" cy="29520"/>
            </a:xfrm>
            <a:custGeom>
              <a:avLst/>
              <a:gdLst>
                <a:gd name="connsiteX0" fmla="*/ 0 w 15498"/>
                <a:gd name="connsiteY0" fmla="*/ 17712 h 29520"/>
                <a:gd name="connsiteX1" fmla="*/ 15498 w 15498"/>
                <a:gd name="connsiteY1" fmla="*/ 0 h 29520"/>
                <a:gd name="connsiteX2" fmla="*/ 15498 w 15498"/>
                <a:gd name="connsiteY2" fmla="*/ 29520 h 29520"/>
                <a:gd name="connsiteX3" fmla="*/ 0 w 15498"/>
                <a:gd name="connsiteY3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29520">
                  <a:moveTo>
                    <a:pt x="0" y="17712"/>
                  </a:moveTo>
                  <a:cubicBezTo>
                    <a:pt x="0" y="11808"/>
                    <a:pt x="15498" y="5904"/>
                    <a:pt x="15498" y="0"/>
                  </a:cubicBezTo>
                  <a:lnTo>
                    <a:pt x="15498" y="29520"/>
                  </a:lnTo>
                  <a:lnTo>
                    <a:pt x="0" y="29520"/>
                  </a:ln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id="{86952C8D-B943-4C99-8245-AA1DB68076AF}"/>
                </a:ext>
              </a:extLst>
            </p:cNvPr>
            <p:cNvSpPr/>
            <p:nvPr/>
          </p:nvSpPr>
          <p:spPr>
            <a:xfrm>
              <a:off x="1500710" y="5538193"/>
              <a:ext cx="14759" cy="29520"/>
            </a:xfrm>
            <a:custGeom>
              <a:avLst/>
              <a:gdLst>
                <a:gd name="connsiteX0" fmla="*/ 14760 w 14759"/>
                <a:gd name="connsiteY0" fmla="*/ 17712 h 29520"/>
                <a:gd name="connsiteX1" fmla="*/ 0 w 14759"/>
                <a:gd name="connsiteY1" fmla="*/ 0 h 29520"/>
                <a:gd name="connsiteX2" fmla="*/ 0 w 14759"/>
                <a:gd name="connsiteY2" fmla="*/ 29520 h 29520"/>
                <a:gd name="connsiteX3" fmla="*/ 14760 w 14759"/>
                <a:gd name="connsiteY3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9" h="29520">
                  <a:moveTo>
                    <a:pt x="14760" y="17712"/>
                  </a:moveTo>
                  <a:cubicBezTo>
                    <a:pt x="14760" y="11808"/>
                    <a:pt x="0" y="5904"/>
                    <a:pt x="0" y="0"/>
                  </a:cubicBezTo>
                  <a:lnTo>
                    <a:pt x="0" y="29520"/>
                  </a:lnTo>
                  <a:lnTo>
                    <a:pt x="14760" y="29520"/>
                  </a:ln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id="{1D8FF909-7BFB-4A10-9276-318A2C542974}"/>
                </a:ext>
              </a:extLst>
            </p:cNvPr>
            <p:cNvSpPr/>
            <p:nvPr/>
          </p:nvSpPr>
          <p:spPr>
            <a:xfrm>
              <a:off x="1454954" y="5555904"/>
              <a:ext cx="60515" cy="28046"/>
            </a:xfrm>
            <a:custGeom>
              <a:avLst/>
              <a:gdLst>
                <a:gd name="connsiteX0" fmla="*/ 0 w 60515"/>
                <a:gd name="connsiteY0" fmla="*/ 0 h 28046"/>
                <a:gd name="connsiteX1" fmla="*/ 60516 w 60515"/>
                <a:gd name="connsiteY1" fmla="*/ 0 h 28046"/>
                <a:gd name="connsiteX2" fmla="*/ 60516 w 60515"/>
                <a:gd name="connsiteY2" fmla="*/ 23616 h 28046"/>
                <a:gd name="connsiteX3" fmla="*/ 0 w 60515"/>
                <a:gd name="connsiteY3" fmla="*/ 23616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515" h="28046">
                  <a:moveTo>
                    <a:pt x="0" y="0"/>
                  </a:moveTo>
                  <a:cubicBezTo>
                    <a:pt x="19739" y="5908"/>
                    <a:pt x="40777" y="5908"/>
                    <a:pt x="60516" y="0"/>
                  </a:cubicBezTo>
                  <a:lnTo>
                    <a:pt x="60516" y="23616"/>
                  </a:lnTo>
                  <a:cubicBezTo>
                    <a:pt x="40777" y="29524"/>
                    <a:pt x="19739" y="29524"/>
                    <a:pt x="0" y="23616"/>
                  </a:cubicBezTo>
                  <a:close/>
                </a:path>
              </a:pathLst>
            </a:custGeom>
            <a:solidFill>
              <a:srgbClr val="CACA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id="{3E5050B1-645F-4789-AE5A-A4798D800914}"/>
                </a:ext>
              </a:extLst>
            </p:cNvPr>
            <p:cNvSpPr/>
            <p:nvPr/>
          </p:nvSpPr>
          <p:spPr>
            <a:xfrm>
              <a:off x="1454215" y="5555904"/>
              <a:ext cx="61253" cy="29830"/>
            </a:xfrm>
            <a:custGeom>
              <a:avLst/>
              <a:gdLst>
                <a:gd name="connsiteX0" fmla="*/ 30996 w 61253"/>
                <a:gd name="connsiteY0" fmla="*/ 28044 h 29830"/>
                <a:gd name="connsiteX1" fmla="*/ 0 w 61253"/>
                <a:gd name="connsiteY1" fmla="*/ 22878 h 29830"/>
                <a:gd name="connsiteX2" fmla="*/ 0 w 61253"/>
                <a:gd name="connsiteY2" fmla="*/ 0 h 29830"/>
                <a:gd name="connsiteX3" fmla="*/ 30996 w 61253"/>
                <a:gd name="connsiteY3" fmla="*/ 0 h 29830"/>
                <a:gd name="connsiteX4" fmla="*/ 61254 w 61253"/>
                <a:gd name="connsiteY4" fmla="*/ 0 h 29830"/>
                <a:gd name="connsiteX5" fmla="*/ 61254 w 61253"/>
                <a:gd name="connsiteY5" fmla="*/ 0 h 29830"/>
                <a:gd name="connsiteX6" fmla="*/ 61254 w 61253"/>
                <a:gd name="connsiteY6" fmla="*/ 22878 h 29830"/>
                <a:gd name="connsiteX7" fmla="*/ 29520 w 61253"/>
                <a:gd name="connsiteY7" fmla="*/ 28044 h 29830"/>
                <a:gd name="connsiteX8" fmla="*/ 0 w 61253"/>
                <a:gd name="connsiteY8" fmla="*/ 0 h 29830"/>
                <a:gd name="connsiteX9" fmla="*/ 0 w 61253"/>
                <a:gd name="connsiteY9" fmla="*/ 22878 h 29830"/>
                <a:gd name="connsiteX10" fmla="*/ 30996 w 61253"/>
                <a:gd name="connsiteY10" fmla="*/ 28044 h 29830"/>
                <a:gd name="connsiteX11" fmla="*/ 61254 w 61253"/>
                <a:gd name="connsiteY11" fmla="*/ 28044 h 29830"/>
                <a:gd name="connsiteX12" fmla="*/ 61254 w 61253"/>
                <a:gd name="connsiteY12" fmla="*/ 738 h 29830"/>
                <a:gd name="connsiteX13" fmla="*/ 30996 w 61253"/>
                <a:gd name="connsiteY13" fmla="*/ 5166 h 29830"/>
                <a:gd name="connsiteX14" fmla="*/ 0 w 61253"/>
                <a:gd name="connsiteY14" fmla="*/ 738 h 29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1253" h="29830">
                  <a:moveTo>
                    <a:pt x="30996" y="28044"/>
                  </a:moveTo>
                  <a:cubicBezTo>
                    <a:pt x="23616" y="28044"/>
                    <a:pt x="0" y="28044"/>
                    <a:pt x="0" y="22878"/>
                  </a:cubicBezTo>
                  <a:lnTo>
                    <a:pt x="0" y="0"/>
                  </a:lnTo>
                  <a:cubicBezTo>
                    <a:pt x="10215" y="2194"/>
                    <a:pt x="20781" y="2194"/>
                    <a:pt x="30996" y="0"/>
                  </a:cubicBezTo>
                  <a:cubicBezTo>
                    <a:pt x="40941" y="2382"/>
                    <a:pt x="51309" y="2382"/>
                    <a:pt x="61254" y="0"/>
                  </a:cubicBezTo>
                  <a:lnTo>
                    <a:pt x="61254" y="0"/>
                  </a:lnTo>
                  <a:lnTo>
                    <a:pt x="61254" y="22878"/>
                  </a:lnTo>
                  <a:cubicBezTo>
                    <a:pt x="61254" y="27306"/>
                    <a:pt x="36900" y="28044"/>
                    <a:pt x="29520" y="28044"/>
                  </a:cubicBezTo>
                  <a:close/>
                  <a:moveTo>
                    <a:pt x="0" y="0"/>
                  </a:moveTo>
                  <a:lnTo>
                    <a:pt x="0" y="22878"/>
                  </a:lnTo>
                  <a:cubicBezTo>
                    <a:pt x="0" y="22878"/>
                    <a:pt x="9594" y="28044"/>
                    <a:pt x="30996" y="28044"/>
                  </a:cubicBezTo>
                  <a:cubicBezTo>
                    <a:pt x="40941" y="30426"/>
                    <a:pt x="51309" y="30426"/>
                    <a:pt x="61254" y="28044"/>
                  </a:cubicBezTo>
                  <a:lnTo>
                    <a:pt x="61254" y="738"/>
                  </a:lnTo>
                  <a:cubicBezTo>
                    <a:pt x="61254" y="5166"/>
                    <a:pt x="38376" y="5166"/>
                    <a:pt x="30996" y="5166"/>
                  </a:cubicBezTo>
                  <a:cubicBezTo>
                    <a:pt x="23616" y="5166"/>
                    <a:pt x="738" y="5166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id="{C8AB2BEA-7A0E-4D84-AFA4-9364DE66759A}"/>
                </a:ext>
              </a:extLst>
            </p:cNvPr>
            <p:cNvSpPr/>
            <p:nvPr/>
          </p:nvSpPr>
          <p:spPr>
            <a:xfrm>
              <a:off x="1386891" y="5507411"/>
              <a:ext cx="202018" cy="55873"/>
            </a:xfrm>
            <a:custGeom>
              <a:avLst/>
              <a:gdLst>
                <a:gd name="connsiteX0" fmla="*/ 98320 w 202018"/>
                <a:gd name="connsiteY0" fmla="*/ 53659 h 55873"/>
                <a:gd name="connsiteX1" fmla="*/ 76918 w 202018"/>
                <a:gd name="connsiteY1" fmla="*/ 53659 h 55873"/>
                <a:gd name="connsiteX2" fmla="*/ 66586 w 202018"/>
                <a:gd name="connsiteY2" fmla="*/ 49231 h 55873"/>
                <a:gd name="connsiteX3" fmla="*/ 74704 w 202018"/>
                <a:gd name="connsiteY3" fmla="*/ 39637 h 55873"/>
                <a:gd name="connsiteX4" fmla="*/ 82084 w 202018"/>
                <a:gd name="connsiteY4" fmla="*/ 31519 h 55873"/>
                <a:gd name="connsiteX5" fmla="*/ 76918 w 202018"/>
                <a:gd name="connsiteY5" fmla="*/ 32257 h 55873"/>
                <a:gd name="connsiteX6" fmla="*/ 40018 w 202018"/>
                <a:gd name="connsiteY6" fmla="*/ 37423 h 55873"/>
                <a:gd name="connsiteX7" fmla="*/ 166 w 202018"/>
                <a:gd name="connsiteY7" fmla="*/ 11593 h 55873"/>
                <a:gd name="connsiteX8" fmla="*/ 3118 w 202018"/>
                <a:gd name="connsiteY8" fmla="*/ 2737 h 55873"/>
                <a:gd name="connsiteX9" fmla="*/ 11452 w 202018"/>
                <a:gd name="connsiteY9" fmla="*/ 2215 h 55873"/>
                <a:gd name="connsiteX10" fmla="*/ 11974 w 202018"/>
                <a:gd name="connsiteY10" fmla="*/ 2737 h 55873"/>
                <a:gd name="connsiteX11" fmla="*/ 18616 w 202018"/>
                <a:gd name="connsiteY11" fmla="*/ 2737 h 55873"/>
                <a:gd name="connsiteX12" fmla="*/ 18616 w 202018"/>
                <a:gd name="connsiteY12" fmla="*/ 2737 h 55873"/>
                <a:gd name="connsiteX13" fmla="*/ 10283 w 202018"/>
                <a:gd name="connsiteY13" fmla="*/ 3260 h 55873"/>
                <a:gd name="connsiteX14" fmla="*/ 9760 w 202018"/>
                <a:gd name="connsiteY14" fmla="*/ 2737 h 55873"/>
                <a:gd name="connsiteX15" fmla="*/ 3118 w 202018"/>
                <a:gd name="connsiteY15" fmla="*/ 2737 h 55873"/>
                <a:gd name="connsiteX16" fmla="*/ 3118 w 202018"/>
                <a:gd name="connsiteY16" fmla="*/ 12331 h 55873"/>
                <a:gd name="connsiteX17" fmla="*/ 41494 w 202018"/>
                <a:gd name="connsiteY17" fmla="*/ 36685 h 55873"/>
                <a:gd name="connsiteX18" fmla="*/ 76918 w 202018"/>
                <a:gd name="connsiteY18" fmla="*/ 30781 h 55873"/>
                <a:gd name="connsiteX19" fmla="*/ 86512 w 202018"/>
                <a:gd name="connsiteY19" fmla="*/ 30781 h 55873"/>
                <a:gd name="connsiteX20" fmla="*/ 86512 w 202018"/>
                <a:gd name="connsiteY20" fmla="*/ 30781 h 55873"/>
                <a:gd name="connsiteX21" fmla="*/ 86512 w 202018"/>
                <a:gd name="connsiteY21" fmla="*/ 30781 h 55873"/>
                <a:gd name="connsiteX22" fmla="*/ 78394 w 202018"/>
                <a:gd name="connsiteY22" fmla="*/ 40375 h 55873"/>
                <a:gd name="connsiteX23" fmla="*/ 71014 w 202018"/>
                <a:gd name="connsiteY23" fmla="*/ 48493 h 55873"/>
                <a:gd name="connsiteX24" fmla="*/ 100534 w 202018"/>
                <a:gd name="connsiteY24" fmla="*/ 48493 h 55873"/>
                <a:gd name="connsiteX25" fmla="*/ 130792 w 202018"/>
                <a:gd name="connsiteY25" fmla="*/ 48493 h 55873"/>
                <a:gd name="connsiteX26" fmla="*/ 122674 w 202018"/>
                <a:gd name="connsiteY26" fmla="*/ 40375 h 55873"/>
                <a:gd name="connsiteX27" fmla="*/ 115294 w 202018"/>
                <a:gd name="connsiteY27" fmla="*/ 30781 h 55873"/>
                <a:gd name="connsiteX28" fmla="*/ 115294 w 202018"/>
                <a:gd name="connsiteY28" fmla="*/ 30781 h 55873"/>
                <a:gd name="connsiteX29" fmla="*/ 124150 w 202018"/>
                <a:gd name="connsiteY29" fmla="*/ 30781 h 55873"/>
                <a:gd name="connsiteX30" fmla="*/ 161050 w 202018"/>
                <a:gd name="connsiteY30" fmla="*/ 35947 h 55873"/>
                <a:gd name="connsiteX31" fmla="*/ 198688 w 202018"/>
                <a:gd name="connsiteY31" fmla="*/ 11593 h 55873"/>
                <a:gd name="connsiteX32" fmla="*/ 198688 w 202018"/>
                <a:gd name="connsiteY32" fmla="*/ 1999 h 55873"/>
                <a:gd name="connsiteX33" fmla="*/ 192437 w 202018"/>
                <a:gd name="connsiteY33" fmla="*/ 1607 h 55873"/>
                <a:gd name="connsiteX34" fmla="*/ 192046 w 202018"/>
                <a:gd name="connsiteY34" fmla="*/ 1999 h 55873"/>
                <a:gd name="connsiteX35" fmla="*/ 183928 w 202018"/>
                <a:gd name="connsiteY35" fmla="*/ 1999 h 55873"/>
                <a:gd name="connsiteX36" fmla="*/ 191308 w 202018"/>
                <a:gd name="connsiteY36" fmla="*/ 1999 h 55873"/>
                <a:gd name="connsiteX37" fmla="*/ 199640 w 202018"/>
                <a:gd name="connsiteY37" fmla="*/ 1476 h 55873"/>
                <a:gd name="connsiteX38" fmla="*/ 200164 w 202018"/>
                <a:gd name="connsiteY38" fmla="*/ 1999 h 55873"/>
                <a:gd name="connsiteX39" fmla="*/ 200164 w 202018"/>
                <a:gd name="connsiteY39" fmla="*/ 12331 h 55873"/>
                <a:gd name="connsiteX40" fmla="*/ 161050 w 202018"/>
                <a:gd name="connsiteY40" fmla="*/ 38161 h 55873"/>
                <a:gd name="connsiteX41" fmla="*/ 124150 w 202018"/>
                <a:gd name="connsiteY41" fmla="*/ 32995 h 55873"/>
                <a:gd name="connsiteX42" fmla="*/ 116032 w 202018"/>
                <a:gd name="connsiteY42" fmla="*/ 32995 h 55873"/>
                <a:gd name="connsiteX43" fmla="*/ 123412 w 202018"/>
                <a:gd name="connsiteY43" fmla="*/ 41113 h 55873"/>
                <a:gd name="connsiteX44" fmla="*/ 130792 w 202018"/>
                <a:gd name="connsiteY44" fmla="*/ 50707 h 55873"/>
                <a:gd name="connsiteX45" fmla="*/ 99796 w 202018"/>
                <a:gd name="connsiteY45" fmla="*/ 55873 h 5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02018" h="55873">
                  <a:moveTo>
                    <a:pt x="98320" y="53659"/>
                  </a:moveTo>
                  <a:lnTo>
                    <a:pt x="76918" y="53659"/>
                  </a:lnTo>
                  <a:cubicBezTo>
                    <a:pt x="68062" y="53659"/>
                    <a:pt x="66586" y="53659"/>
                    <a:pt x="66586" y="49231"/>
                  </a:cubicBezTo>
                  <a:cubicBezTo>
                    <a:pt x="66586" y="44803"/>
                    <a:pt x="70276" y="43327"/>
                    <a:pt x="74704" y="39637"/>
                  </a:cubicBezTo>
                  <a:cubicBezTo>
                    <a:pt x="79132" y="35947"/>
                    <a:pt x="82084" y="34471"/>
                    <a:pt x="82084" y="31519"/>
                  </a:cubicBezTo>
                  <a:cubicBezTo>
                    <a:pt x="80329" y="31400"/>
                    <a:pt x="78569" y="31652"/>
                    <a:pt x="76918" y="32257"/>
                  </a:cubicBezTo>
                  <a:cubicBezTo>
                    <a:pt x="64862" y="35409"/>
                    <a:pt x="52477" y="37143"/>
                    <a:pt x="40018" y="37423"/>
                  </a:cubicBezTo>
                  <a:cubicBezTo>
                    <a:pt x="22738" y="37647"/>
                    <a:pt x="7018" y="27459"/>
                    <a:pt x="166" y="11593"/>
                  </a:cubicBezTo>
                  <a:cubicBezTo>
                    <a:pt x="-449" y="8329"/>
                    <a:pt x="667" y="4979"/>
                    <a:pt x="3118" y="2737"/>
                  </a:cubicBezTo>
                  <a:cubicBezTo>
                    <a:pt x="5275" y="291"/>
                    <a:pt x="9006" y="57"/>
                    <a:pt x="11452" y="2215"/>
                  </a:cubicBezTo>
                  <a:cubicBezTo>
                    <a:pt x="11636" y="2378"/>
                    <a:pt x="11811" y="2552"/>
                    <a:pt x="11974" y="2737"/>
                  </a:cubicBezTo>
                  <a:cubicBezTo>
                    <a:pt x="11974" y="2737"/>
                    <a:pt x="11974" y="2737"/>
                    <a:pt x="18616" y="2737"/>
                  </a:cubicBezTo>
                  <a:lnTo>
                    <a:pt x="18616" y="2737"/>
                  </a:lnTo>
                  <a:cubicBezTo>
                    <a:pt x="16460" y="5183"/>
                    <a:pt x="12729" y="5417"/>
                    <a:pt x="10283" y="3260"/>
                  </a:cubicBezTo>
                  <a:cubicBezTo>
                    <a:pt x="10098" y="3096"/>
                    <a:pt x="9923" y="2922"/>
                    <a:pt x="9760" y="2737"/>
                  </a:cubicBezTo>
                  <a:cubicBezTo>
                    <a:pt x="9760" y="2737"/>
                    <a:pt x="3118" y="2737"/>
                    <a:pt x="3118" y="2737"/>
                  </a:cubicBezTo>
                  <a:cubicBezTo>
                    <a:pt x="1405" y="5705"/>
                    <a:pt x="1405" y="9363"/>
                    <a:pt x="3118" y="12331"/>
                  </a:cubicBezTo>
                  <a:cubicBezTo>
                    <a:pt x="9897" y="27386"/>
                    <a:pt x="24986" y="36962"/>
                    <a:pt x="41494" y="36685"/>
                  </a:cubicBezTo>
                  <a:cubicBezTo>
                    <a:pt x="53529" y="36478"/>
                    <a:pt x="65467" y="34489"/>
                    <a:pt x="76918" y="30781"/>
                  </a:cubicBezTo>
                  <a:cubicBezTo>
                    <a:pt x="82084" y="30781"/>
                    <a:pt x="85036" y="30781"/>
                    <a:pt x="86512" y="30781"/>
                  </a:cubicBezTo>
                  <a:lnTo>
                    <a:pt x="86512" y="30781"/>
                  </a:lnTo>
                  <a:lnTo>
                    <a:pt x="86512" y="30781"/>
                  </a:lnTo>
                  <a:cubicBezTo>
                    <a:pt x="86512" y="30781"/>
                    <a:pt x="86512" y="37423"/>
                    <a:pt x="78394" y="40375"/>
                  </a:cubicBezTo>
                  <a:cubicBezTo>
                    <a:pt x="70276" y="43327"/>
                    <a:pt x="71014" y="46279"/>
                    <a:pt x="71014" y="48493"/>
                  </a:cubicBezTo>
                  <a:cubicBezTo>
                    <a:pt x="71014" y="50707"/>
                    <a:pt x="81346" y="48493"/>
                    <a:pt x="100534" y="48493"/>
                  </a:cubicBezTo>
                  <a:cubicBezTo>
                    <a:pt x="110480" y="50875"/>
                    <a:pt x="120847" y="50875"/>
                    <a:pt x="130792" y="48493"/>
                  </a:cubicBezTo>
                  <a:cubicBezTo>
                    <a:pt x="130792" y="48493"/>
                    <a:pt x="126364" y="43327"/>
                    <a:pt x="122674" y="40375"/>
                  </a:cubicBezTo>
                  <a:cubicBezTo>
                    <a:pt x="118984" y="37423"/>
                    <a:pt x="115294" y="34471"/>
                    <a:pt x="115294" y="30781"/>
                  </a:cubicBezTo>
                  <a:lnTo>
                    <a:pt x="115294" y="30781"/>
                  </a:lnTo>
                  <a:cubicBezTo>
                    <a:pt x="115294" y="30781"/>
                    <a:pt x="119722" y="30781"/>
                    <a:pt x="124150" y="30781"/>
                  </a:cubicBezTo>
                  <a:cubicBezTo>
                    <a:pt x="136132" y="34298"/>
                    <a:pt x="148564" y="36039"/>
                    <a:pt x="161050" y="35947"/>
                  </a:cubicBezTo>
                  <a:cubicBezTo>
                    <a:pt x="177404" y="36324"/>
                    <a:pt x="192334" y="26667"/>
                    <a:pt x="198688" y="11593"/>
                  </a:cubicBezTo>
                  <a:cubicBezTo>
                    <a:pt x="198688" y="7165"/>
                    <a:pt x="198688" y="3475"/>
                    <a:pt x="198688" y="1999"/>
                  </a:cubicBezTo>
                  <a:cubicBezTo>
                    <a:pt x="197072" y="165"/>
                    <a:pt x="194275" y="-10"/>
                    <a:pt x="192437" y="1607"/>
                  </a:cubicBezTo>
                  <a:cubicBezTo>
                    <a:pt x="192297" y="1729"/>
                    <a:pt x="192172" y="1860"/>
                    <a:pt x="192046" y="1999"/>
                  </a:cubicBezTo>
                  <a:cubicBezTo>
                    <a:pt x="192046" y="1999"/>
                    <a:pt x="192046" y="1999"/>
                    <a:pt x="183928" y="1999"/>
                  </a:cubicBezTo>
                  <a:cubicBezTo>
                    <a:pt x="175810" y="1999"/>
                    <a:pt x="189832" y="1999"/>
                    <a:pt x="191308" y="1999"/>
                  </a:cubicBezTo>
                  <a:cubicBezTo>
                    <a:pt x="193463" y="-447"/>
                    <a:pt x="197198" y="-681"/>
                    <a:pt x="199640" y="1476"/>
                  </a:cubicBezTo>
                  <a:cubicBezTo>
                    <a:pt x="199825" y="1640"/>
                    <a:pt x="200002" y="1814"/>
                    <a:pt x="200164" y="1999"/>
                  </a:cubicBezTo>
                  <a:cubicBezTo>
                    <a:pt x="202637" y="4998"/>
                    <a:pt x="202637" y="9332"/>
                    <a:pt x="200164" y="12331"/>
                  </a:cubicBezTo>
                  <a:cubicBezTo>
                    <a:pt x="193921" y="28360"/>
                    <a:pt x="178246" y="38709"/>
                    <a:pt x="161050" y="38161"/>
                  </a:cubicBezTo>
                  <a:cubicBezTo>
                    <a:pt x="148591" y="37881"/>
                    <a:pt x="136208" y="36147"/>
                    <a:pt x="124150" y="32995"/>
                  </a:cubicBezTo>
                  <a:cubicBezTo>
                    <a:pt x="124150" y="32995"/>
                    <a:pt x="116770" y="32995"/>
                    <a:pt x="116032" y="32995"/>
                  </a:cubicBezTo>
                  <a:cubicBezTo>
                    <a:pt x="115294" y="32995"/>
                    <a:pt x="119722" y="38899"/>
                    <a:pt x="123412" y="41113"/>
                  </a:cubicBezTo>
                  <a:cubicBezTo>
                    <a:pt x="127102" y="43327"/>
                    <a:pt x="130792" y="47755"/>
                    <a:pt x="130792" y="50707"/>
                  </a:cubicBezTo>
                  <a:cubicBezTo>
                    <a:pt x="130792" y="53659"/>
                    <a:pt x="107176" y="55873"/>
                    <a:pt x="99796" y="5587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id="{8370938D-F7DE-4332-8E01-BFB837699E84}"/>
                </a:ext>
              </a:extLst>
            </p:cNvPr>
            <p:cNvSpPr/>
            <p:nvPr/>
          </p:nvSpPr>
          <p:spPr>
            <a:xfrm>
              <a:off x="1571558" y="5538193"/>
              <a:ext cx="8855" cy="14022"/>
            </a:xfrm>
            <a:custGeom>
              <a:avLst/>
              <a:gdLst>
                <a:gd name="connsiteX0" fmla="*/ 7380 w 8855"/>
                <a:gd name="connsiteY0" fmla="*/ 14022 h 14022"/>
                <a:gd name="connsiteX1" fmla="*/ 0 w 8855"/>
                <a:gd name="connsiteY1" fmla="*/ 738 h 14022"/>
                <a:gd name="connsiteX2" fmla="*/ 738 w 8855"/>
                <a:gd name="connsiteY2" fmla="*/ 0 h 14022"/>
                <a:gd name="connsiteX3" fmla="*/ 8856 w 8855"/>
                <a:gd name="connsiteY3" fmla="*/ 13284 h 14022"/>
                <a:gd name="connsiteX4" fmla="*/ 7380 w 8855"/>
                <a:gd name="connsiteY4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14022">
                  <a:moveTo>
                    <a:pt x="7380" y="14022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8856" y="13284"/>
                  </a:lnTo>
                  <a:lnTo>
                    <a:pt x="7380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id="{B0EF86AD-24D7-4CAB-AC51-803A0112F9E8}"/>
                </a:ext>
              </a:extLst>
            </p:cNvPr>
            <p:cNvSpPr/>
            <p:nvPr/>
          </p:nvSpPr>
          <p:spPr>
            <a:xfrm>
              <a:off x="1570081" y="5544834"/>
              <a:ext cx="3690" cy="5166"/>
            </a:xfrm>
            <a:custGeom>
              <a:avLst/>
              <a:gdLst>
                <a:gd name="connsiteX0" fmla="*/ 3690 w 3690"/>
                <a:gd name="connsiteY0" fmla="*/ 4428 h 5166"/>
                <a:gd name="connsiteX1" fmla="*/ 3690 w 3690"/>
                <a:gd name="connsiteY1" fmla="*/ 4428 h 5166"/>
                <a:gd name="connsiteX2" fmla="*/ 3690 w 3690"/>
                <a:gd name="connsiteY2" fmla="*/ 4428 h 5166"/>
                <a:gd name="connsiteX3" fmla="*/ 3690 w 3690"/>
                <a:gd name="connsiteY3" fmla="*/ 4428 h 5166"/>
                <a:gd name="connsiteX4" fmla="*/ 0 w 3690"/>
                <a:gd name="connsiteY4" fmla="*/ 4428 h 5166"/>
                <a:gd name="connsiteX5" fmla="*/ 0 w 3690"/>
                <a:gd name="connsiteY5" fmla="*/ 4428 h 5166"/>
                <a:gd name="connsiteX6" fmla="*/ 0 w 3690"/>
                <a:gd name="connsiteY6" fmla="*/ 4428 h 5166"/>
                <a:gd name="connsiteX7" fmla="*/ 0 w 3690"/>
                <a:gd name="connsiteY7" fmla="*/ 0 h 5166"/>
                <a:gd name="connsiteX8" fmla="*/ 0 w 3690"/>
                <a:gd name="connsiteY8" fmla="*/ 0 h 5166"/>
                <a:gd name="connsiteX9" fmla="*/ 0 w 3690"/>
                <a:gd name="connsiteY9" fmla="*/ 0 h 5166"/>
                <a:gd name="connsiteX10" fmla="*/ 0 w 3690"/>
                <a:gd name="connsiteY10" fmla="*/ 0 h 5166"/>
                <a:gd name="connsiteX11" fmla="*/ 0 w 3690"/>
                <a:gd name="connsiteY11" fmla="*/ 0 h 5166"/>
                <a:gd name="connsiteX12" fmla="*/ 0 w 3690"/>
                <a:gd name="connsiteY12" fmla="*/ 0 h 5166"/>
                <a:gd name="connsiteX13" fmla="*/ 0 w 3690"/>
                <a:gd name="connsiteY13" fmla="*/ 0 h 5166"/>
                <a:gd name="connsiteX14" fmla="*/ 0 w 3690"/>
                <a:gd name="connsiteY14" fmla="*/ 0 h 5166"/>
                <a:gd name="connsiteX15" fmla="*/ 0 w 3690"/>
                <a:gd name="connsiteY15" fmla="*/ 0 h 5166"/>
                <a:gd name="connsiteX16" fmla="*/ 0 w 3690"/>
                <a:gd name="connsiteY16" fmla="*/ 5166 h 5166"/>
                <a:gd name="connsiteX17" fmla="*/ 0 w 3690"/>
                <a:gd name="connsiteY17" fmla="*/ 5166 h 5166"/>
                <a:gd name="connsiteX18" fmla="*/ 0 w 3690"/>
                <a:gd name="connsiteY18" fmla="*/ 5166 h 5166"/>
                <a:gd name="connsiteX19" fmla="*/ 0 w 3690"/>
                <a:gd name="connsiteY19" fmla="*/ 5166 h 5166"/>
                <a:gd name="connsiteX20" fmla="*/ 0 w 3690"/>
                <a:gd name="connsiteY20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90" h="5166">
                  <a:moveTo>
                    <a:pt x="3690" y="4428"/>
                  </a:move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id="{C4040A94-617C-4D80-8E2B-F197E5E671DC}"/>
                </a:ext>
              </a:extLst>
            </p:cNvPr>
            <p:cNvSpPr/>
            <p:nvPr/>
          </p:nvSpPr>
          <p:spPr>
            <a:xfrm>
              <a:off x="1559750" y="5544097"/>
              <a:ext cx="6642" cy="14022"/>
            </a:xfrm>
            <a:custGeom>
              <a:avLst/>
              <a:gdLst>
                <a:gd name="connsiteX0" fmla="*/ 4428 w 6642"/>
                <a:gd name="connsiteY0" fmla="*/ 14022 h 14022"/>
                <a:gd name="connsiteX1" fmla="*/ 0 w 6642"/>
                <a:gd name="connsiteY1" fmla="*/ 0 h 14022"/>
                <a:gd name="connsiteX2" fmla="*/ 1476 w 6642"/>
                <a:gd name="connsiteY2" fmla="*/ 0 h 14022"/>
                <a:gd name="connsiteX3" fmla="*/ 6642 w 6642"/>
                <a:gd name="connsiteY3" fmla="*/ 13284 h 14022"/>
                <a:gd name="connsiteX4" fmla="*/ 4428 w 6642"/>
                <a:gd name="connsiteY4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14022">
                  <a:moveTo>
                    <a:pt x="4428" y="14022"/>
                  </a:moveTo>
                  <a:lnTo>
                    <a:pt x="0" y="0"/>
                  </a:lnTo>
                  <a:lnTo>
                    <a:pt x="1476" y="0"/>
                  </a:lnTo>
                  <a:lnTo>
                    <a:pt x="6642" y="13284"/>
                  </a:lnTo>
                  <a:lnTo>
                    <a:pt x="4428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id="{6F0BB9D1-FE50-4FF7-886C-2983D42CC010}"/>
                </a:ext>
              </a:extLst>
            </p:cNvPr>
            <p:cNvSpPr/>
            <p:nvPr/>
          </p:nvSpPr>
          <p:spPr>
            <a:xfrm>
              <a:off x="1549417" y="5544834"/>
              <a:ext cx="9594" cy="14760"/>
            </a:xfrm>
            <a:custGeom>
              <a:avLst/>
              <a:gdLst>
                <a:gd name="connsiteX0" fmla="*/ 5166 w 9594"/>
                <a:gd name="connsiteY0" fmla="*/ 14760 h 14760"/>
                <a:gd name="connsiteX1" fmla="*/ 4428 w 9594"/>
                <a:gd name="connsiteY1" fmla="*/ 2214 h 14760"/>
                <a:gd name="connsiteX2" fmla="*/ 0 w 9594"/>
                <a:gd name="connsiteY2" fmla="*/ 2214 h 14760"/>
                <a:gd name="connsiteX3" fmla="*/ 0 w 9594"/>
                <a:gd name="connsiteY3" fmla="*/ 738 h 14760"/>
                <a:gd name="connsiteX4" fmla="*/ 9594 w 9594"/>
                <a:gd name="connsiteY4" fmla="*/ 0 h 14760"/>
                <a:gd name="connsiteX5" fmla="*/ 9594 w 9594"/>
                <a:gd name="connsiteY5" fmla="*/ 1476 h 14760"/>
                <a:gd name="connsiteX6" fmla="*/ 5904 w 9594"/>
                <a:gd name="connsiteY6" fmla="*/ 2214 h 14760"/>
                <a:gd name="connsiteX7" fmla="*/ 7380 w 9594"/>
                <a:gd name="connsiteY7" fmla="*/ 14760 h 14760"/>
                <a:gd name="connsiteX8" fmla="*/ 5166 w 9594"/>
                <a:gd name="connsiteY8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14760">
                  <a:moveTo>
                    <a:pt x="5166" y="14760"/>
                  </a:moveTo>
                  <a:lnTo>
                    <a:pt x="4428" y="2214"/>
                  </a:lnTo>
                  <a:lnTo>
                    <a:pt x="0" y="2214"/>
                  </a:lnTo>
                  <a:lnTo>
                    <a:pt x="0" y="738"/>
                  </a:lnTo>
                  <a:lnTo>
                    <a:pt x="9594" y="0"/>
                  </a:lnTo>
                  <a:lnTo>
                    <a:pt x="9594" y="1476"/>
                  </a:lnTo>
                  <a:lnTo>
                    <a:pt x="5904" y="2214"/>
                  </a:lnTo>
                  <a:lnTo>
                    <a:pt x="7380" y="14760"/>
                  </a:lnTo>
                  <a:lnTo>
                    <a:pt x="5166" y="147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id="{0E0AEBAB-0AEC-4CE1-B173-97EA74E24DC8}"/>
                </a:ext>
              </a:extLst>
            </p:cNvPr>
            <p:cNvSpPr/>
            <p:nvPr/>
          </p:nvSpPr>
          <p:spPr>
            <a:xfrm>
              <a:off x="1532444" y="5555904"/>
              <a:ext cx="9594" cy="4427"/>
            </a:xfrm>
            <a:custGeom>
              <a:avLst/>
              <a:gdLst>
                <a:gd name="connsiteX0" fmla="*/ 5166 w 9594"/>
                <a:gd name="connsiteY0" fmla="*/ 0 h 4427"/>
                <a:gd name="connsiteX1" fmla="*/ 5166 w 9594"/>
                <a:gd name="connsiteY1" fmla="*/ 0 h 4427"/>
                <a:gd name="connsiteX2" fmla="*/ 5166 w 9594"/>
                <a:gd name="connsiteY2" fmla="*/ 0 h 4427"/>
                <a:gd name="connsiteX3" fmla="*/ 5166 w 9594"/>
                <a:gd name="connsiteY3" fmla="*/ 0 h 4427"/>
                <a:gd name="connsiteX4" fmla="*/ 9594 w 9594"/>
                <a:gd name="connsiteY4" fmla="*/ 0 h 4427"/>
                <a:gd name="connsiteX5" fmla="*/ 9594 w 9594"/>
                <a:gd name="connsiteY5" fmla="*/ 0 h 4427"/>
                <a:gd name="connsiteX6" fmla="*/ 4428 w 9594"/>
                <a:gd name="connsiteY6" fmla="*/ 0 h 4427"/>
                <a:gd name="connsiteX7" fmla="*/ 4428 w 9594"/>
                <a:gd name="connsiteY7" fmla="*/ 0 h 4427"/>
                <a:gd name="connsiteX8" fmla="*/ 4428 w 9594"/>
                <a:gd name="connsiteY8" fmla="*/ 0 h 4427"/>
                <a:gd name="connsiteX9" fmla="*/ 4428 w 9594"/>
                <a:gd name="connsiteY9" fmla="*/ 0 h 4427"/>
                <a:gd name="connsiteX10" fmla="*/ 8856 w 9594"/>
                <a:gd name="connsiteY10" fmla="*/ 0 h 4427"/>
                <a:gd name="connsiteX11" fmla="*/ 8856 w 9594"/>
                <a:gd name="connsiteY11" fmla="*/ 0 h 4427"/>
                <a:gd name="connsiteX12" fmla="*/ 8856 w 9594"/>
                <a:gd name="connsiteY12" fmla="*/ 0 h 4427"/>
                <a:gd name="connsiteX13" fmla="*/ 8856 w 9594"/>
                <a:gd name="connsiteY13" fmla="*/ 0 h 4427"/>
                <a:gd name="connsiteX14" fmla="*/ 8856 w 9594"/>
                <a:gd name="connsiteY14" fmla="*/ 0 h 4427"/>
                <a:gd name="connsiteX15" fmla="*/ 4428 w 9594"/>
                <a:gd name="connsiteY15" fmla="*/ 0 h 4427"/>
                <a:gd name="connsiteX16" fmla="*/ 4428 w 9594"/>
                <a:gd name="connsiteY16" fmla="*/ 0 h 4427"/>
                <a:gd name="connsiteX17" fmla="*/ 4428 w 9594"/>
                <a:gd name="connsiteY17" fmla="*/ 0 h 4427"/>
                <a:gd name="connsiteX18" fmla="*/ 4428 w 9594"/>
                <a:gd name="connsiteY18" fmla="*/ 0 h 4427"/>
                <a:gd name="connsiteX19" fmla="*/ 4428 w 9594"/>
                <a:gd name="connsiteY19" fmla="*/ 0 h 4427"/>
                <a:gd name="connsiteX20" fmla="*/ 4428 w 9594"/>
                <a:gd name="connsiteY20" fmla="*/ 0 h 4427"/>
                <a:gd name="connsiteX21" fmla="*/ 4428 w 9594"/>
                <a:gd name="connsiteY21" fmla="*/ 4428 h 4427"/>
                <a:gd name="connsiteX22" fmla="*/ 4428 w 9594"/>
                <a:gd name="connsiteY22" fmla="*/ 4428 h 4427"/>
                <a:gd name="connsiteX23" fmla="*/ 0 w 9594"/>
                <a:gd name="connsiteY23" fmla="*/ 4428 h 4427"/>
                <a:gd name="connsiteX24" fmla="*/ 0 w 9594"/>
                <a:gd name="connsiteY2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594" h="4427">
                  <a:moveTo>
                    <a:pt x="5166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id="{FC5AEA64-D5CA-4198-9019-A9F3B76B5DCF}"/>
                </a:ext>
              </a:extLst>
            </p:cNvPr>
            <p:cNvSpPr/>
            <p:nvPr/>
          </p:nvSpPr>
          <p:spPr>
            <a:xfrm>
              <a:off x="1529492" y="5545573"/>
              <a:ext cx="8461" cy="12546"/>
            </a:xfrm>
            <a:custGeom>
              <a:avLst/>
              <a:gdLst>
                <a:gd name="connsiteX0" fmla="*/ 8118 w 8461"/>
                <a:gd name="connsiteY0" fmla="*/ 0 h 12546"/>
                <a:gd name="connsiteX1" fmla="*/ 8118 w 8461"/>
                <a:gd name="connsiteY1" fmla="*/ 0 h 12546"/>
                <a:gd name="connsiteX2" fmla="*/ 8118 w 8461"/>
                <a:gd name="connsiteY2" fmla="*/ 8856 h 12546"/>
                <a:gd name="connsiteX3" fmla="*/ 8118 w 8461"/>
                <a:gd name="connsiteY3" fmla="*/ 12546 h 12546"/>
                <a:gd name="connsiteX4" fmla="*/ 8118 w 8461"/>
                <a:gd name="connsiteY4" fmla="*/ 12546 h 12546"/>
                <a:gd name="connsiteX5" fmla="*/ 0 w 8461"/>
                <a:gd name="connsiteY5" fmla="*/ 12546 h 12546"/>
                <a:gd name="connsiteX6" fmla="*/ 0 w 8461"/>
                <a:gd name="connsiteY6" fmla="*/ 12546 h 12546"/>
                <a:gd name="connsiteX7" fmla="*/ 0 w 8461"/>
                <a:gd name="connsiteY7" fmla="*/ 0 h 12546"/>
                <a:gd name="connsiteX8" fmla="*/ 0 w 8461"/>
                <a:gd name="connsiteY8" fmla="*/ 0 h 12546"/>
                <a:gd name="connsiteX9" fmla="*/ 0 w 8461"/>
                <a:gd name="connsiteY9" fmla="*/ 8118 h 12546"/>
                <a:gd name="connsiteX10" fmla="*/ 0 w 8461"/>
                <a:gd name="connsiteY10" fmla="*/ 8118 h 12546"/>
                <a:gd name="connsiteX11" fmla="*/ 0 w 8461"/>
                <a:gd name="connsiteY11" fmla="*/ 8118 h 12546"/>
                <a:gd name="connsiteX12" fmla="*/ 8118 w 8461"/>
                <a:gd name="connsiteY12" fmla="*/ 8118 h 12546"/>
                <a:gd name="connsiteX13" fmla="*/ 8118 w 8461"/>
                <a:gd name="connsiteY13" fmla="*/ 442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461" h="12546">
                  <a:moveTo>
                    <a:pt x="8118" y="0"/>
                  </a:moveTo>
                  <a:lnTo>
                    <a:pt x="8118" y="0"/>
                  </a:lnTo>
                  <a:lnTo>
                    <a:pt x="8118" y="8856"/>
                  </a:lnTo>
                  <a:cubicBezTo>
                    <a:pt x="7770" y="10061"/>
                    <a:pt x="7770" y="11341"/>
                    <a:pt x="8118" y="12546"/>
                  </a:cubicBezTo>
                  <a:lnTo>
                    <a:pt x="8118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118"/>
                  </a:lnTo>
                  <a:cubicBezTo>
                    <a:pt x="0" y="8118"/>
                    <a:pt x="0" y="8118"/>
                    <a:pt x="0" y="8118"/>
                  </a:cubicBezTo>
                  <a:cubicBezTo>
                    <a:pt x="0" y="8118"/>
                    <a:pt x="0" y="8118"/>
                    <a:pt x="0" y="8118"/>
                  </a:cubicBezTo>
                  <a:lnTo>
                    <a:pt x="8118" y="8118"/>
                  </a:lnTo>
                  <a:cubicBezTo>
                    <a:pt x="8576" y="6930"/>
                    <a:pt x="8576" y="5616"/>
                    <a:pt x="8118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id="{F37E16DD-94D4-4F93-B32C-57056CF94665}"/>
                </a:ext>
              </a:extLst>
            </p:cNvPr>
            <p:cNvSpPr/>
            <p:nvPr/>
          </p:nvSpPr>
          <p:spPr>
            <a:xfrm>
              <a:off x="1517683" y="5544834"/>
              <a:ext cx="73800" cy="13284"/>
            </a:xfrm>
            <a:custGeom>
              <a:avLst/>
              <a:gdLst>
                <a:gd name="connsiteX0" fmla="*/ 0 w 73800"/>
                <a:gd name="connsiteY0" fmla="*/ 11070 h 13284"/>
                <a:gd name="connsiteX1" fmla="*/ 0 w 73800"/>
                <a:gd name="connsiteY1" fmla="*/ 11070 h 13284"/>
                <a:gd name="connsiteX2" fmla="*/ 0 w 73800"/>
                <a:gd name="connsiteY2" fmla="*/ 11070 h 13284"/>
                <a:gd name="connsiteX3" fmla="*/ 0 w 73800"/>
                <a:gd name="connsiteY3" fmla="*/ 11070 h 13284"/>
                <a:gd name="connsiteX4" fmla="*/ 0 w 73800"/>
                <a:gd name="connsiteY4" fmla="*/ 0 h 13284"/>
                <a:gd name="connsiteX5" fmla="*/ 0 w 73800"/>
                <a:gd name="connsiteY5" fmla="*/ 0 h 13284"/>
                <a:gd name="connsiteX6" fmla="*/ 0 w 73800"/>
                <a:gd name="connsiteY6" fmla="*/ 13284 h 13284"/>
                <a:gd name="connsiteX7" fmla="*/ 0 w 73800"/>
                <a:gd name="connsiteY7" fmla="*/ 13284 h 13284"/>
                <a:gd name="connsiteX8" fmla="*/ 0 w 73800"/>
                <a:gd name="connsiteY8" fmla="*/ 13284 h 13284"/>
                <a:gd name="connsiteX9" fmla="*/ 0 w 73800"/>
                <a:gd name="connsiteY9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13284">
                  <a:moveTo>
                    <a:pt x="0" y="11070"/>
                  </a:move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0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id="{244D4D50-6185-4EE2-91B8-58AFB843777C}"/>
                </a:ext>
              </a:extLst>
            </p:cNvPr>
            <p:cNvSpPr/>
            <p:nvPr/>
          </p:nvSpPr>
          <p:spPr>
            <a:xfrm>
              <a:off x="1491854" y="5568450"/>
              <a:ext cx="9594" cy="11070"/>
            </a:xfrm>
            <a:custGeom>
              <a:avLst/>
              <a:gdLst>
                <a:gd name="connsiteX0" fmla="*/ 0 w 9594"/>
                <a:gd name="connsiteY0" fmla="*/ 11070 h 11070"/>
                <a:gd name="connsiteX1" fmla="*/ 0 w 9594"/>
                <a:gd name="connsiteY1" fmla="*/ 11070 h 11070"/>
                <a:gd name="connsiteX2" fmla="*/ 5904 w 9594"/>
                <a:gd name="connsiteY2" fmla="*/ 0 h 11070"/>
                <a:gd name="connsiteX3" fmla="*/ 5904 w 9594"/>
                <a:gd name="connsiteY3" fmla="*/ 0 h 11070"/>
                <a:gd name="connsiteX4" fmla="*/ 738 w 9594"/>
                <a:gd name="connsiteY4" fmla="*/ 0 h 11070"/>
                <a:gd name="connsiteX5" fmla="*/ 738 w 9594"/>
                <a:gd name="connsiteY5" fmla="*/ 0 h 11070"/>
                <a:gd name="connsiteX6" fmla="*/ 8856 w 9594"/>
                <a:gd name="connsiteY6" fmla="*/ 0 h 11070"/>
                <a:gd name="connsiteX7" fmla="*/ 8856 w 9594"/>
                <a:gd name="connsiteY7" fmla="*/ 0 h 11070"/>
                <a:gd name="connsiteX8" fmla="*/ 2214 w 9594"/>
                <a:gd name="connsiteY8" fmla="*/ 11070 h 11070"/>
                <a:gd name="connsiteX9" fmla="*/ 2214 w 9594"/>
                <a:gd name="connsiteY9" fmla="*/ 11070 h 11070"/>
                <a:gd name="connsiteX10" fmla="*/ 9594 w 9594"/>
                <a:gd name="connsiteY10" fmla="*/ 11070 h 11070"/>
                <a:gd name="connsiteX11" fmla="*/ 9594 w 9594"/>
                <a:gd name="connsiteY11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94" h="11070">
                  <a:moveTo>
                    <a:pt x="0" y="11070"/>
                  </a:moveTo>
                  <a:lnTo>
                    <a:pt x="0" y="1107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2214" y="11070"/>
                  </a:lnTo>
                  <a:lnTo>
                    <a:pt x="2214" y="11070"/>
                  </a:lnTo>
                  <a:lnTo>
                    <a:pt x="9594" y="11070"/>
                  </a:lnTo>
                  <a:lnTo>
                    <a:pt x="9594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id="{E260198B-4605-4EA1-BEF5-C82958FF3DC2}"/>
                </a:ext>
              </a:extLst>
            </p:cNvPr>
            <p:cNvSpPr/>
            <p:nvPr/>
          </p:nvSpPr>
          <p:spPr>
            <a:xfrm>
              <a:off x="1407721" y="5543358"/>
              <a:ext cx="5166" cy="16236"/>
            </a:xfrm>
            <a:custGeom>
              <a:avLst/>
              <a:gdLst>
                <a:gd name="connsiteX0" fmla="*/ 0 w 5166"/>
                <a:gd name="connsiteY0" fmla="*/ 16236 h 16236"/>
                <a:gd name="connsiteX1" fmla="*/ 3690 w 5166"/>
                <a:gd name="connsiteY1" fmla="*/ 0 h 16236"/>
                <a:gd name="connsiteX2" fmla="*/ 5166 w 5166"/>
                <a:gd name="connsiteY2" fmla="*/ 738 h 16236"/>
                <a:gd name="connsiteX3" fmla="*/ 1476 w 5166"/>
                <a:gd name="connsiteY3" fmla="*/ 16236 h 16236"/>
                <a:gd name="connsiteX4" fmla="*/ 0 w 5166"/>
                <a:gd name="connsiteY4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16236">
                  <a:moveTo>
                    <a:pt x="0" y="16236"/>
                  </a:moveTo>
                  <a:lnTo>
                    <a:pt x="3690" y="0"/>
                  </a:lnTo>
                  <a:lnTo>
                    <a:pt x="5166" y="738"/>
                  </a:lnTo>
                  <a:lnTo>
                    <a:pt x="1476" y="16236"/>
                  </a:lnTo>
                  <a:lnTo>
                    <a:pt x="0" y="1623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id="{F68CEA8A-38DD-40BA-9E11-9465E463FBD9}"/>
                </a:ext>
              </a:extLst>
            </p:cNvPr>
            <p:cNvSpPr/>
            <p:nvPr/>
          </p:nvSpPr>
          <p:spPr>
            <a:xfrm>
              <a:off x="1392223" y="5538930"/>
              <a:ext cx="16974" cy="17712"/>
            </a:xfrm>
            <a:custGeom>
              <a:avLst/>
              <a:gdLst>
                <a:gd name="connsiteX0" fmla="*/ 0 w 16974"/>
                <a:gd name="connsiteY0" fmla="*/ 14022 h 17712"/>
                <a:gd name="connsiteX1" fmla="*/ 8856 w 16974"/>
                <a:gd name="connsiteY1" fmla="*/ 0 h 17712"/>
                <a:gd name="connsiteX2" fmla="*/ 10332 w 16974"/>
                <a:gd name="connsiteY2" fmla="*/ 738 h 17712"/>
                <a:gd name="connsiteX3" fmla="*/ 8118 w 16974"/>
                <a:gd name="connsiteY3" fmla="*/ 14022 h 17712"/>
                <a:gd name="connsiteX4" fmla="*/ 15498 w 16974"/>
                <a:gd name="connsiteY4" fmla="*/ 2952 h 17712"/>
                <a:gd name="connsiteX5" fmla="*/ 16974 w 16974"/>
                <a:gd name="connsiteY5" fmla="*/ 3690 h 17712"/>
                <a:gd name="connsiteX6" fmla="*/ 7380 w 16974"/>
                <a:gd name="connsiteY6" fmla="*/ 17712 h 17712"/>
                <a:gd name="connsiteX7" fmla="*/ 5904 w 16974"/>
                <a:gd name="connsiteY7" fmla="*/ 17712 h 17712"/>
                <a:gd name="connsiteX8" fmla="*/ 8118 w 16974"/>
                <a:gd name="connsiteY8" fmla="*/ 3690 h 17712"/>
                <a:gd name="connsiteX9" fmla="*/ 738 w 16974"/>
                <a:gd name="connsiteY9" fmla="*/ 14760 h 17712"/>
                <a:gd name="connsiteX10" fmla="*/ 0 w 16974"/>
                <a:gd name="connsiteY10" fmla="*/ 1402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74" h="17712">
                  <a:moveTo>
                    <a:pt x="0" y="14022"/>
                  </a:moveTo>
                  <a:lnTo>
                    <a:pt x="8856" y="0"/>
                  </a:lnTo>
                  <a:lnTo>
                    <a:pt x="10332" y="738"/>
                  </a:lnTo>
                  <a:lnTo>
                    <a:pt x="8118" y="14022"/>
                  </a:lnTo>
                  <a:lnTo>
                    <a:pt x="15498" y="2952"/>
                  </a:lnTo>
                  <a:lnTo>
                    <a:pt x="16974" y="3690"/>
                  </a:lnTo>
                  <a:lnTo>
                    <a:pt x="7380" y="17712"/>
                  </a:lnTo>
                  <a:lnTo>
                    <a:pt x="5904" y="17712"/>
                  </a:lnTo>
                  <a:lnTo>
                    <a:pt x="8118" y="3690"/>
                  </a:lnTo>
                  <a:lnTo>
                    <a:pt x="738" y="14760"/>
                  </a:lnTo>
                  <a:lnTo>
                    <a:pt x="0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id="{627B930C-C5C4-4685-9CF3-4576340FB581}"/>
                </a:ext>
              </a:extLst>
            </p:cNvPr>
            <p:cNvSpPr/>
            <p:nvPr/>
          </p:nvSpPr>
          <p:spPr>
            <a:xfrm>
              <a:off x="1389272" y="5533765"/>
              <a:ext cx="10331" cy="11069"/>
            </a:xfrm>
            <a:custGeom>
              <a:avLst/>
              <a:gdLst>
                <a:gd name="connsiteX0" fmla="*/ 10332 w 10331"/>
                <a:gd name="connsiteY0" fmla="*/ 3690 h 11069"/>
                <a:gd name="connsiteX1" fmla="*/ 10332 w 10331"/>
                <a:gd name="connsiteY1" fmla="*/ 3690 h 11069"/>
                <a:gd name="connsiteX2" fmla="*/ 738 w 10331"/>
                <a:gd name="connsiteY2" fmla="*/ 11070 h 11069"/>
                <a:gd name="connsiteX3" fmla="*/ 738 w 10331"/>
                <a:gd name="connsiteY3" fmla="*/ 11070 h 11069"/>
                <a:gd name="connsiteX4" fmla="*/ 738 w 10331"/>
                <a:gd name="connsiteY4" fmla="*/ 11070 h 11069"/>
                <a:gd name="connsiteX5" fmla="*/ 738 w 10331"/>
                <a:gd name="connsiteY5" fmla="*/ 11070 h 11069"/>
                <a:gd name="connsiteX6" fmla="*/ 738 w 10331"/>
                <a:gd name="connsiteY6" fmla="*/ 6642 h 11069"/>
                <a:gd name="connsiteX7" fmla="*/ 738 w 10331"/>
                <a:gd name="connsiteY7" fmla="*/ 6642 h 11069"/>
                <a:gd name="connsiteX8" fmla="*/ 8856 w 10331"/>
                <a:gd name="connsiteY8" fmla="*/ 0 h 11069"/>
                <a:gd name="connsiteX9" fmla="*/ 8856 w 10331"/>
                <a:gd name="connsiteY9" fmla="*/ 0 h 11069"/>
                <a:gd name="connsiteX10" fmla="*/ 738 w 10331"/>
                <a:gd name="connsiteY10" fmla="*/ 6642 h 11069"/>
                <a:gd name="connsiteX11" fmla="*/ 738 w 10331"/>
                <a:gd name="connsiteY11" fmla="*/ 6642 h 11069"/>
                <a:gd name="connsiteX12" fmla="*/ 738 w 10331"/>
                <a:gd name="connsiteY12" fmla="*/ 6642 h 11069"/>
                <a:gd name="connsiteX13" fmla="*/ 738 w 10331"/>
                <a:gd name="connsiteY13" fmla="*/ 6642 h 11069"/>
                <a:gd name="connsiteX14" fmla="*/ 5166 w 10331"/>
                <a:gd name="connsiteY14" fmla="*/ 6642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1" h="11069">
                  <a:moveTo>
                    <a:pt x="10332" y="3690"/>
                  </a:moveTo>
                  <a:lnTo>
                    <a:pt x="10332" y="3690"/>
                  </a:lnTo>
                  <a:lnTo>
                    <a:pt x="738" y="11070"/>
                  </a:lnTo>
                  <a:lnTo>
                    <a:pt x="738" y="11070"/>
                  </a:lnTo>
                  <a:lnTo>
                    <a:pt x="738" y="11070"/>
                  </a:lnTo>
                  <a:lnTo>
                    <a:pt x="738" y="11070"/>
                  </a:lnTo>
                  <a:cubicBezTo>
                    <a:pt x="-246" y="9758"/>
                    <a:pt x="-246" y="7954"/>
                    <a:pt x="738" y="6642"/>
                  </a:cubicBezTo>
                  <a:lnTo>
                    <a:pt x="738" y="6642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738" y="6642"/>
                  </a:lnTo>
                  <a:lnTo>
                    <a:pt x="738" y="6642"/>
                  </a:lnTo>
                  <a:lnTo>
                    <a:pt x="738" y="6642"/>
                  </a:lnTo>
                  <a:lnTo>
                    <a:pt x="738" y="6642"/>
                  </a:lnTo>
                  <a:lnTo>
                    <a:pt x="5166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id="{F4C9E74A-DC15-4400-9D5E-7EAE9F5D880B}"/>
                </a:ext>
              </a:extLst>
            </p:cNvPr>
            <p:cNvSpPr/>
            <p:nvPr/>
          </p:nvSpPr>
          <p:spPr>
            <a:xfrm>
              <a:off x="1415840" y="5544834"/>
              <a:ext cx="5903" cy="16236"/>
            </a:xfrm>
            <a:custGeom>
              <a:avLst/>
              <a:gdLst>
                <a:gd name="connsiteX0" fmla="*/ 0 w 5903"/>
                <a:gd name="connsiteY0" fmla="*/ 16236 h 16236"/>
                <a:gd name="connsiteX1" fmla="*/ 0 w 5903"/>
                <a:gd name="connsiteY1" fmla="*/ 0 h 16236"/>
                <a:gd name="connsiteX2" fmla="*/ 5904 w 5903"/>
                <a:gd name="connsiteY2" fmla="*/ 0 h 16236"/>
                <a:gd name="connsiteX3" fmla="*/ 5904 w 5903"/>
                <a:gd name="connsiteY3" fmla="*/ 0 h 16236"/>
                <a:gd name="connsiteX4" fmla="*/ 5904 w 5903"/>
                <a:gd name="connsiteY4" fmla="*/ 0 h 16236"/>
                <a:gd name="connsiteX5" fmla="*/ 5904 w 5903"/>
                <a:gd name="connsiteY5" fmla="*/ 0 h 16236"/>
                <a:gd name="connsiteX6" fmla="*/ 5904 w 5903"/>
                <a:gd name="connsiteY6" fmla="*/ 0 h 16236"/>
                <a:gd name="connsiteX7" fmla="*/ 5904 w 5903"/>
                <a:gd name="connsiteY7" fmla="*/ 0 h 16236"/>
                <a:gd name="connsiteX8" fmla="*/ 0 w 5903"/>
                <a:gd name="connsiteY8" fmla="*/ 0 h 16236"/>
                <a:gd name="connsiteX9" fmla="*/ 0 w 5903"/>
                <a:gd name="connsiteY9" fmla="*/ 16236 h 16236"/>
                <a:gd name="connsiteX10" fmla="*/ 5166 w 5903"/>
                <a:gd name="connsiteY10" fmla="*/ 16236 h 16236"/>
                <a:gd name="connsiteX11" fmla="*/ 5166 w 5903"/>
                <a:gd name="connsiteY11" fmla="*/ 16236 h 16236"/>
                <a:gd name="connsiteX12" fmla="*/ 5166 w 5903"/>
                <a:gd name="connsiteY12" fmla="*/ 16236 h 16236"/>
                <a:gd name="connsiteX13" fmla="*/ 5166 w 5903"/>
                <a:gd name="connsiteY13" fmla="*/ 11808 h 16236"/>
                <a:gd name="connsiteX14" fmla="*/ 5166 w 5903"/>
                <a:gd name="connsiteY14" fmla="*/ 11808 h 16236"/>
                <a:gd name="connsiteX15" fmla="*/ 2214 w 5903"/>
                <a:gd name="connsiteY15" fmla="*/ 1180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03" h="16236">
                  <a:moveTo>
                    <a:pt x="0" y="16236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close/>
                  <a:moveTo>
                    <a:pt x="0" y="16236"/>
                  </a:moveTo>
                  <a:lnTo>
                    <a:pt x="5166" y="16236"/>
                  </a:lnTo>
                  <a:cubicBezTo>
                    <a:pt x="5166" y="16236"/>
                    <a:pt x="5166" y="16236"/>
                    <a:pt x="5166" y="16236"/>
                  </a:cubicBezTo>
                  <a:lnTo>
                    <a:pt x="5166" y="16236"/>
                  </a:lnTo>
                  <a:cubicBezTo>
                    <a:pt x="5166" y="16236"/>
                    <a:pt x="5166" y="16236"/>
                    <a:pt x="5166" y="11808"/>
                  </a:cubicBezTo>
                  <a:lnTo>
                    <a:pt x="5166" y="11808"/>
                  </a:lnTo>
                  <a:lnTo>
                    <a:pt x="2214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id="{8F1B11B4-28EB-4433-8187-ACCD2B73F864}"/>
                </a:ext>
              </a:extLst>
            </p:cNvPr>
            <p:cNvSpPr/>
            <p:nvPr/>
          </p:nvSpPr>
          <p:spPr>
            <a:xfrm>
              <a:off x="1426910" y="5544834"/>
              <a:ext cx="8855" cy="16236"/>
            </a:xfrm>
            <a:custGeom>
              <a:avLst/>
              <a:gdLst>
                <a:gd name="connsiteX0" fmla="*/ 0 w 8855"/>
                <a:gd name="connsiteY0" fmla="*/ 16236 h 16236"/>
                <a:gd name="connsiteX1" fmla="*/ 4428 w 8855"/>
                <a:gd name="connsiteY1" fmla="*/ 0 h 16236"/>
                <a:gd name="connsiteX2" fmla="*/ 4428 w 8855"/>
                <a:gd name="connsiteY2" fmla="*/ 0 h 16236"/>
                <a:gd name="connsiteX3" fmla="*/ 8856 w 8855"/>
                <a:gd name="connsiteY3" fmla="*/ 16236 h 16236"/>
                <a:gd name="connsiteX4" fmla="*/ 8856 w 8855"/>
                <a:gd name="connsiteY4" fmla="*/ 16236 h 16236"/>
                <a:gd name="connsiteX5" fmla="*/ 8856 w 8855"/>
                <a:gd name="connsiteY5" fmla="*/ 11070 h 16236"/>
                <a:gd name="connsiteX6" fmla="*/ 2952 w 8855"/>
                <a:gd name="connsiteY6" fmla="*/ 11070 h 16236"/>
                <a:gd name="connsiteX7" fmla="*/ 2952 w 8855"/>
                <a:gd name="connsiteY7" fmla="*/ 16236 h 16236"/>
                <a:gd name="connsiteX8" fmla="*/ 0 w 8855"/>
                <a:gd name="connsiteY8" fmla="*/ 9594 h 16236"/>
                <a:gd name="connsiteX9" fmla="*/ 7380 w 8855"/>
                <a:gd name="connsiteY9" fmla="*/ 9594 h 16236"/>
                <a:gd name="connsiteX10" fmla="*/ 7380 w 8855"/>
                <a:gd name="connsiteY10" fmla="*/ 5166 h 16236"/>
                <a:gd name="connsiteX11" fmla="*/ 7380 w 8855"/>
                <a:gd name="connsiteY11" fmla="*/ 516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55" h="16236">
                  <a:moveTo>
                    <a:pt x="0" y="16236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8856" y="16236"/>
                  </a:lnTo>
                  <a:lnTo>
                    <a:pt x="8856" y="16236"/>
                  </a:lnTo>
                  <a:lnTo>
                    <a:pt x="8856" y="11070"/>
                  </a:lnTo>
                  <a:lnTo>
                    <a:pt x="2952" y="11070"/>
                  </a:lnTo>
                  <a:lnTo>
                    <a:pt x="2952" y="16236"/>
                  </a:lnTo>
                  <a:close/>
                  <a:moveTo>
                    <a:pt x="0" y="9594"/>
                  </a:moveTo>
                  <a:lnTo>
                    <a:pt x="7380" y="9594"/>
                  </a:lnTo>
                  <a:lnTo>
                    <a:pt x="7380" y="5166"/>
                  </a:lnTo>
                  <a:cubicBezTo>
                    <a:pt x="7380" y="5166"/>
                    <a:pt x="7380" y="5166"/>
                    <a:pt x="738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id="{3A7D75FE-22BF-417A-92DF-38D24868C1B4}"/>
                </a:ext>
              </a:extLst>
            </p:cNvPr>
            <p:cNvSpPr/>
            <p:nvPr/>
          </p:nvSpPr>
          <p:spPr>
            <a:xfrm>
              <a:off x="1437242" y="5544834"/>
              <a:ext cx="7639" cy="16236"/>
            </a:xfrm>
            <a:custGeom>
              <a:avLst/>
              <a:gdLst>
                <a:gd name="connsiteX0" fmla="*/ 1476 w 7639"/>
                <a:gd name="connsiteY0" fmla="*/ 16236 h 16236"/>
                <a:gd name="connsiteX1" fmla="*/ 1476 w 7639"/>
                <a:gd name="connsiteY1" fmla="*/ 0 h 16236"/>
                <a:gd name="connsiteX2" fmla="*/ 7380 w 7639"/>
                <a:gd name="connsiteY2" fmla="*/ 0 h 16236"/>
                <a:gd name="connsiteX3" fmla="*/ 7380 w 7639"/>
                <a:gd name="connsiteY3" fmla="*/ 0 h 16236"/>
                <a:gd name="connsiteX4" fmla="*/ 7380 w 7639"/>
                <a:gd name="connsiteY4" fmla="*/ 0 h 16236"/>
                <a:gd name="connsiteX5" fmla="*/ 7380 w 7639"/>
                <a:gd name="connsiteY5" fmla="*/ 4428 h 16236"/>
                <a:gd name="connsiteX6" fmla="*/ 7380 w 7639"/>
                <a:gd name="connsiteY6" fmla="*/ 4428 h 16236"/>
                <a:gd name="connsiteX7" fmla="*/ 0 w 7639"/>
                <a:gd name="connsiteY7" fmla="*/ 4428 h 16236"/>
                <a:gd name="connsiteX8" fmla="*/ 1476 w 7639"/>
                <a:gd name="connsiteY8" fmla="*/ 16236 h 16236"/>
                <a:gd name="connsiteX9" fmla="*/ 6642 w 7639"/>
                <a:gd name="connsiteY9" fmla="*/ 16236 h 16236"/>
                <a:gd name="connsiteX10" fmla="*/ 6642 w 7639"/>
                <a:gd name="connsiteY10" fmla="*/ 16236 h 16236"/>
                <a:gd name="connsiteX11" fmla="*/ 6642 w 7639"/>
                <a:gd name="connsiteY11" fmla="*/ 16236 h 16236"/>
                <a:gd name="connsiteX12" fmla="*/ 6642 w 7639"/>
                <a:gd name="connsiteY12" fmla="*/ 11808 h 16236"/>
                <a:gd name="connsiteX13" fmla="*/ 6642 w 7639"/>
                <a:gd name="connsiteY13" fmla="*/ 11808 h 16236"/>
                <a:gd name="connsiteX14" fmla="*/ 2952 w 7639"/>
                <a:gd name="connsiteY14" fmla="*/ 1180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39" h="16236">
                  <a:moveTo>
                    <a:pt x="1476" y="16236"/>
                  </a:moveTo>
                  <a:lnTo>
                    <a:pt x="1476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725" y="1456"/>
                    <a:pt x="7725" y="2972"/>
                    <a:pt x="7380" y="4428"/>
                  </a:cubicBezTo>
                  <a:lnTo>
                    <a:pt x="7380" y="4428"/>
                  </a:lnTo>
                  <a:lnTo>
                    <a:pt x="0" y="4428"/>
                  </a:lnTo>
                  <a:close/>
                  <a:moveTo>
                    <a:pt x="1476" y="16236"/>
                  </a:moveTo>
                  <a:lnTo>
                    <a:pt x="6642" y="16236"/>
                  </a:lnTo>
                  <a:lnTo>
                    <a:pt x="6642" y="16236"/>
                  </a:lnTo>
                  <a:lnTo>
                    <a:pt x="6642" y="16236"/>
                  </a:lnTo>
                  <a:cubicBezTo>
                    <a:pt x="6642" y="16236"/>
                    <a:pt x="6642" y="16236"/>
                    <a:pt x="6642" y="11808"/>
                  </a:cubicBezTo>
                  <a:lnTo>
                    <a:pt x="6642" y="11808"/>
                  </a:lnTo>
                  <a:lnTo>
                    <a:pt x="2952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id="{6FE0850D-0021-40A0-AB12-A8BD5BEB381A}"/>
                </a:ext>
              </a:extLst>
            </p:cNvPr>
            <p:cNvSpPr/>
            <p:nvPr/>
          </p:nvSpPr>
          <p:spPr>
            <a:xfrm>
              <a:off x="1471190" y="5563284"/>
              <a:ext cx="7379" cy="16236"/>
            </a:xfrm>
            <a:custGeom>
              <a:avLst/>
              <a:gdLst>
                <a:gd name="connsiteX0" fmla="*/ 0 w 7379"/>
                <a:gd name="connsiteY0" fmla="*/ 16236 h 16236"/>
                <a:gd name="connsiteX1" fmla="*/ 0 w 7379"/>
                <a:gd name="connsiteY1" fmla="*/ 0 h 16236"/>
                <a:gd name="connsiteX2" fmla="*/ 7380 w 7379"/>
                <a:gd name="connsiteY2" fmla="*/ 0 h 16236"/>
                <a:gd name="connsiteX3" fmla="*/ 7380 w 7379"/>
                <a:gd name="connsiteY3" fmla="*/ 0 h 16236"/>
                <a:gd name="connsiteX4" fmla="*/ 7380 w 7379"/>
                <a:gd name="connsiteY4" fmla="*/ 0 h 16236"/>
                <a:gd name="connsiteX5" fmla="*/ 7380 w 7379"/>
                <a:gd name="connsiteY5" fmla="*/ 0 h 16236"/>
                <a:gd name="connsiteX6" fmla="*/ 3690 w 7379"/>
                <a:gd name="connsiteY6" fmla="*/ 0 h 16236"/>
                <a:gd name="connsiteX7" fmla="*/ 3690 w 7379"/>
                <a:gd name="connsiteY7" fmla="*/ 0 h 16236"/>
                <a:gd name="connsiteX8" fmla="*/ 3690 w 7379"/>
                <a:gd name="connsiteY8" fmla="*/ 6642 h 16236"/>
                <a:gd name="connsiteX9" fmla="*/ 0 w 7379"/>
                <a:gd name="connsiteY9" fmla="*/ 8118 h 16236"/>
                <a:gd name="connsiteX10" fmla="*/ 5166 w 7379"/>
                <a:gd name="connsiteY10" fmla="*/ 8118 h 16236"/>
                <a:gd name="connsiteX11" fmla="*/ 5166 w 7379"/>
                <a:gd name="connsiteY11" fmla="*/ 8118 h 16236"/>
                <a:gd name="connsiteX12" fmla="*/ 5166 w 7379"/>
                <a:gd name="connsiteY12" fmla="*/ 8118 h 16236"/>
                <a:gd name="connsiteX13" fmla="*/ 1476 w 7379"/>
                <a:gd name="connsiteY13" fmla="*/ 811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9" h="16236">
                  <a:moveTo>
                    <a:pt x="0" y="16236"/>
                  </a:moveTo>
                  <a:lnTo>
                    <a:pt x="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cubicBezTo>
                    <a:pt x="7380" y="0"/>
                    <a:pt x="7380" y="0"/>
                    <a:pt x="3690" y="0"/>
                  </a:cubicBezTo>
                  <a:lnTo>
                    <a:pt x="3690" y="0"/>
                  </a:lnTo>
                  <a:lnTo>
                    <a:pt x="3690" y="6642"/>
                  </a:lnTo>
                  <a:close/>
                  <a:moveTo>
                    <a:pt x="0" y="8118"/>
                  </a:moveTo>
                  <a:lnTo>
                    <a:pt x="5166" y="8118"/>
                  </a:lnTo>
                  <a:cubicBezTo>
                    <a:pt x="5166" y="8118"/>
                    <a:pt x="5166" y="8118"/>
                    <a:pt x="5166" y="8118"/>
                  </a:cubicBezTo>
                  <a:lnTo>
                    <a:pt x="5166" y="8118"/>
                  </a:lnTo>
                  <a:lnTo>
                    <a:pt x="1476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id="{478FA74A-D185-4C58-8936-7E8681E1B03E}"/>
                </a:ext>
              </a:extLst>
            </p:cNvPr>
            <p:cNvSpPr/>
            <p:nvPr/>
          </p:nvSpPr>
          <p:spPr>
            <a:xfrm>
              <a:off x="1480783" y="5563284"/>
              <a:ext cx="8856" cy="16236"/>
            </a:xfrm>
            <a:custGeom>
              <a:avLst/>
              <a:gdLst>
                <a:gd name="connsiteX0" fmla="*/ 0 w 8856"/>
                <a:gd name="connsiteY0" fmla="*/ 16236 h 16236"/>
                <a:gd name="connsiteX1" fmla="*/ 4428 w 8856"/>
                <a:gd name="connsiteY1" fmla="*/ 0 h 16236"/>
                <a:gd name="connsiteX2" fmla="*/ 4428 w 8856"/>
                <a:gd name="connsiteY2" fmla="*/ 0 h 16236"/>
                <a:gd name="connsiteX3" fmla="*/ 8856 w 8856"/>
                <a:gd name="connsiteY3" fmla="*/ 16236 h 16236"/>
                <a:gd name="connsiteX4" fmla="*/ 8856 w 8856"/>
                <a:gd name="connsiteY4" fmla="*/ 16236 h 16236"/>
                <a:gd name="connsiteX5" fmla="*/ 8856 w 8856"/>
                <a:gd name="connsiteY5" fmla="*/ 11808 h 16236"/>
                <a:gd name="connsiteX6" fmla="*/ 2952 w 8856"/>
                <a:gd name="connsiteY6" fmla="*/ 11808 h 16236"/>
                <a:gd name="connsiteX7" fmla="*/ 2952 w 8856"/>
                <a:gd name="connsiteY7" fmla="*/ 16236 h 16236"/>
                <a:gd name="connsiteX8" fmla="*/ 0 w 8856"/>
                <a:gd name="connsiteY8" fmla="*/ 9594 h 16236"/>
                <a:gd name="connsiteX9" fmla="*/ 4428 w 8856"/>
                <a:gd name="connsiteY9" fmla="*/ 9594 h 16236"/>
                <a:gd name="connsiteX10" fmla="*/ 4428 w 8856"/>
                <a:gd name="connsiteY10" fmla="*/ 5166 h 16236"/>
                <a:gd name="connsiteX11" fmla="*/ 4428 w 8856"/>
                <a:gd name="connsiteY11" fmla="*/ 5166 h 16236"/>
                <a:gd name="connsiteX12" fmla="*/ 4428 w 8856"/>
                <a:gd name="connsiteY12" fmla="*/ 516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856" h="16236">
                  <a:moveTo>
                    <a:pt x="0" y="16236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8856" y="16236"/>
                  </a:lnTo>
                  <a:lnTo>
                    <a:pt x="8856" y="16236"/>
                  </a:lnTo>
                  <a:lnTo>
                    <a:pt x="8856" y="11808"/>
                  </a:lnTo>
                  <a:lnTo>
                    <a:pt x="2952" y="11808"/>
                  </a:lnTo>
                  <a:lnTo>
                    <a:pt x="2952" y="16236"/>
                  </a:lnTo>
                  <a:close/>
                  <a:moveTo>
                    <a:pt x="0" y="9594"/>
                  </a:moveTo>
                  <a:lnTo>
                    <a:pt x="4428" y="9594"/>
                  </a:lnTo>
                  <a:lnTo>
                    <a:pt x="4428" y="5166"/>
                  </a:lnTo>
                  <a:lnTo>
                    <a:pt x="4428" y="5166"/>
                  </a:lnTo>
                  <a:cubicBezTo>
                    <a:pt x="4428" y="5166"/>
                    <a:pt x="4428" y="5166"/>
                    <a:pt x="4428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id="{B144A88B-387F-4ED8-965C-0C78F2A71370}"/>
                </a:ext>
              </a:extLst>
            </p:cNvPr>
            <p:cNvSpPr/>
            <p:nvPr/>
          </p:nvSpPr>
          <p:spPr>
            <a:xfrm>
              <a:off x="1574510" y="5536717"/>
              <a:ext cx="14021" cy="14022"/>
            </a:xfrm>
            <a:custGeom>
              <a:avLst/>
              <a:gdLst>
                <a:gd name="connsiteX0" fmla="*/ 8118 w 14021"/>
                <a:gd name="connsiteY0" fmla="*/ 14022 h 14022"/>
                <a:gd name="connsiteX1" fmla="*/ 0 w 14021"/>
                <a:gd name="connsiteY1" fmla="*/ 0 h 14022"/>
                <a:gd name="connsiteX2" fmla="*/ 0 w 14021"/>
                <a:gd name="connsiteY2" fmla="*/ 0 h 14022"/>
                <a:gd name="connsiteX3" fmla="*/ 14022 w 14021"/>
                <a:gd name="connsiteY3" fmla="*/ 9594 h 14022"/>
                <a:gd name="connsiteX4" fmla="*/ 14022 w 14021"/>
                <a:gd name="connsiteY4" fmla="*/ 9594 h 14022"/>
                <a:gd name="connsiteX5" fmla="*/ 9594 w 14021"/>
                <a:gd name="connsiteY5" fmla="*/ 9594 h 14022"/>
                <a:gd name="connsiteX6" fmla="*/ 5904 w 14021"/>
                <a:gd name="connsiteY6" fmla="*/ 9594 h 14022"/>
                <a:gd name="connsiteX7" fmla="*/ 5904 w 14021"/>
                <a:gd name="connsiteY7" fmla="*/ 14022 h 14022"/>
                <a:gd name="connsiteX8" fmla="*/ 8118 w 14021"/>
                <a:gd name="connsiteY8" fmla="*/ 7380 h 14022"/>
                <a:gd name="connsiteX9" fmla="*/ 8118 w 14021"/>
                <a:gd name="connsiteY9" fmla="*/ 7380 h 14022"/>
                <a:gd name="connsiteX10" fmla="*/ 3690 w 14021"/>
                <a:gd name="connsiteY10" fmla="*/ 7380 h 14022"/>
                <a:gd name="connsiteX11" fmla="*/ 3690 w 14021"/>
                <a:gd name="connsiteY11" fmla="*/ 738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21" h="14022">
                  <a:moveTo>
                    <a:pt x="8118" y="1402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022" y="9594"/>
                  </a:lnTo>
                  <a:lnTo>
                    <a:pt x="14022" y="9594"/>
                  </a:lnTo>
                  <a:lnTo>
                    <a:pt x="9594" y="9594"/>
                  </a:lnTo>
                  <a:lnTo>
                    <a:pt x="5904" y="9594"/>
                  </a:lnTo>
                  <a:lnTo>
                    <a:pt x="5904" y="14022"/>
                  </a:lnTo>
                  <a:close/>
                  <a:moveTo>
                    <a:pt x="8118" y="7380"/>
                  </a:moveTo>
                  <a:lnTo>
                    <a:pt x="8118" y="7380"/>
                  </a:lnTo>
                  <a:lnTo>
                    <a:pt x="3690" y="7380"/>
                  </a:lnTo>
                  <a:lnTo>
                    <a:pt x="3690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id="{ECF43974-6E5A-43FA-A5D7-6F7EDED7F27D}"/>
                </a:ext>
              </a:extLst>
            </p:cNvPr>
            <p:cNvSpPr/>
            <p:nvPr/>
          </p:nvSpPr>
          <p:spPr>
            <a:xfrm>
              <a:off x="1466761" y="5411256"/>
              <a:ext cx="38076" cy="114390"/>
            </a:xfrm>
            <a:custGeom>
              <a:avLst/>
              <a:gdLst>
                <a:gd name="connsiteX0" fmla="*/ 17712 w 38076"/>
                <a:gd name="connsiteY0" fmla="*/ 29520 h 114390"/>
                <a:gd name="connsiteX1" fmla="*/ 7380 w 38076"/>
                <a:gd name="connsiteY1" fmla="*/ 103320 h 114390"/>
                <a:gd name="connsiteX2" fmla="*/ 11808 w 38076"/>
                <a:gd name="connsiteY2" fmla="*/ 108486 h 114390"/>
                <a:gd name="connsiteX3" fmla="*/ 15498 w 38076"/>
                <a:gd name="connsiteY3" fmla="*/ 108486 h 114390"/>
                <a:gd name="connsiteX4" fmla="*/ 19188 w 38076"/>
                <a:gd name="connsiteY4" fmla="*/ 112914 h 114390"/>
                <a:gd name="connsiteX5" fmla="*/ 23616 w 38076"/>
                <a:gd name="connsiteY5" fmla="*/ 108486 h 114390"/>
                <a:gd name="connsiteX6" fmla="*/ 28044 w 38076"/>
                <a:gd name="connsiteY6" fmla="*/ 114390 h 114390"/>
                <a:gd name="connsiteX7" fmla="*/ 28044 w 38076"/>
                <a:gd name="connsiteY7" fmla="*/ 107010 h 114390"/>
                <a:gd name="connsiteX8" fmla="*/ 33210 w 38076"/>
                <a:gd name="connsiteY8" fmla="*/ 112914 h 114390"/>
                <a:gd name="connsiteX9" fmla="*/ 36900 w 38076"/>
                <a:gd name="connsiteY9" fmla="*/ 107010 h 114390"/>
                <a:gd name="connsiteX10" fmla="*/ 22140 w 38076"/>
                <a:gd name="connsiteY10" fmla="*/ 33210 h 114390"/>
                <a:gd name="connsiteX11" fmla="*/ 36900 w 38076"/>
                <a:gd name="connsiteY11" fmla="*/ 18450 h 114390"/>
                <a:gd name="connsiteX12" fmla="*/ 36900 w 38076"/>
                <a:gd name="connsiteY12" fmla="*/ 14022 h 114390"/>
                <a:gd name="connsiteX13" fmla="*/ 28782 w 38076"/>
                <a:gd name="connsiteY13" fmla="*/ 18450 h 114390"/>
                <a:gd name="connsiteX14" fmla="*/ 22878 w 38076"/>
                <a:gd name="connsiteY14" fmla="*/ 25092 h 114390"/>
                <a:gd name="connsiteX15" fmla="*/ 22878 w 38076"/>
                <a:gd name="connsiteY15" fmla="*/ 0 h 114390"/>
                <a:gd name="connsiteX16" fmla="*/ 16974 w 38076"/>
                <a:gd name="connsiteY16" fmla="*/ 0 h 114390"/>
                <a:gd name="connsiteX17" fmla="*/ 16974 w 38076"/>
                <a:gd name="connsiteY17" fmla="*/ 19188 h 114390"/>
                <a:gd name="connsiteX18" fmla="*/ 11808 w 38076"/>
                <a:gd name="connsiteY18" fmla="*/ 14022 h 114390"/>
                <a:gd name="connsiteX19" fmla="*/ 0 w 38076"/>
                <a:gd name="connsiteY19" fmla="*/ 14022 h 114390"/>
                <a:gd name="connsiteX20" fmla="*/ 0 w 38076"/>
                <a:gd name="connsiteY20" fmla="*/ 18450 h 114390"/>
                <a:gd name="connsiteX21" fmla="*/ 11808 w 38076"/>
                <a:gd name="connsiteY21" fmla="*/ 18450 h 114390"/>
                <a:gd name="connsiteX22" fmla="*/ 17712 w 38076"/>
                <a:gd name="connsiteY22" fmla="*/ 28782 h 11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076" h="114390">
                  <a:moveTo>
                    <a:pt x="17712" y="29520"/>
                  </a:moveTo>
                  <a:cubicBezTo>
                    <a:pt x="20204" y="54592"/>
                    <a:pt x="16662" y="79897"/>
                    <a:pt x="7380" y="103320"/>
                  </a:cubicBezTo>
                  <a:cubicBezTo>
                    <a:pt x="7380" y="103320"/>
                    <a:pt x="7380" y="107748"/>
                    <a:pt x="11808" y="108486"/>
                  </a:cubicBezTo>
                  <a:lnTo>
                    <a:pt x="15498" y="108486"/>
                  </a:lnTo>
                  <a:cubicBezTo>
                    <a:pt x="15498" y="108486"/>
                    <a:pt x="15498" y="113652"/>
                    <a:pt x="19188" y="112914"/>
                  </a:cubicBezTo>
                  <a:cubicBezTo>
                    <a:pt x="22878" y="112176"/>
                    <a:pt x="23616" y="108486"/>
                    <a:pt x="23616" y="108486"/>
                  </a:cubicBezTo>
                  <a:cubicBezTo>
                    <a:pt x="23616" y="108486"/>
                    <a:pt x="23616" y="114390"/>
                    <a:pt x="28044" y="114390"/>
                  </a:cubicBezTo>
                  <a:cubicBezTo>
                    <a:pt x="32472" y="114390"/>
                    <a:pt x="28044" y="107010"/>
                    <a:pt x="28044" y="107010"/>
                  </a:cubicBezTo>
                  <a:cubicBezTo>
                    <a:pt x="28044" y="107010"/>
                    <a:pt x="28044" y="112914"/>
                    <a:pt x="33210" y="112914"/>
                  </a:cubicBezTo>
                  <a:cubicBezTo>
                    <a:pt x="38376" y="112914"/>
                    <a:pt x="39114" y="112914"/>
                    <a:pt x="36900" y="107010"/>
                  </a:cubicBezTo>
                  <a:cubicBezTo>
                    <a:pt x="26591" y="83801"/>
                    <a:pt x="21550" y="58598"/>
                    <a:pt x="22140" y="33210"/>
                  </a:cubicBezTo>
                  <a:cubicBezTo>
                    <a:pt x="23719" y="25810"/>
                    <a:pt x="29500" y="20029"/>
                    <a:pt x="36900" y="18450"/>
                  </a:cubicBezTo>
                  <a:lnTo>
                    <a:pt x="36900" y="14022"/>
                  </a:lnTo>
                  <a:lnTo>
                    <a:pt x="28782" y="18450"/>
                  </a:lnTo>
                  <a:cubicBezTo>
                    <a:pt x="26474" y="20336"/>
                    <a:pt x="24480" y="22578"/>
                    <a:pt x="22878" y="25092"/>
                  </a:cubicBezTo>
                  <a:lnTo>
                    <a:pt x="22878" y="0"/>
                  </a:lnTo>
                  <a:lnTo>
                    <a:pt x="16974" y="0"/>
                  </a:lnTo>
                  <a:lnTo>
                    <a:pt x="16974" y="19188"/>
                  </a:lnTo>
                  <a:lnTo>
                    <a:pt x="11808" y="14022"/>
                  </a:lnTo>
                  <a:cubicBezTo>
                    <a:pt x="7988" y="12671"/>
                    <a:pt x="3820" y="12671"/>
                    <a:pt x="0" y="14022"/>
                  </a:cubicBezTo>
                  <a:lnTo>
                    <a:pt x="0" y="18450"/>
                  </a:lnTo>
                  <a:cubicBezTo>
                    <a:pt x="4428" y="18450"/>
                    <a:pt x="8856" y="18450"/>
                    <a:pt x="11808" y="18450"/>
                  </a:cubicBezTo>
                  <a:cubicBezTo>
                    <a:pt x="14760" y="18450"/>
                    <a:pt x="17712" y="24354"/>
                    <a:pt x="17712" y="28782"/>
                  </a:cubicBezTo>
                  <a:close/>
                </a:path>
              </a:pathLst>
            </a:custGeom>
            <a:solidFill>
              <a:srgbClr val="602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id="{D2FFB917-026B-49FE-8BD8-52A0CFD5D75A}"/>
                </a:ext>
              </a:extLst>
            </p:cNvPr>
            <p:cNvSpPr/>
            <p:nvPr/>
          </p:nvSpPr>
          <p:spPr>
            <a:xfrm>
              <a:off x="1463810" y="5409780"/>
              <a:ext cx="42897" cy="115619"/>
            </a:xfrm>
            <a:custGeom>
              <a:avLst/>
              <a:gdLst>
                <a:gd name="connsiteX0" fmla="*/ 30996 w 42897"/>
                <a:gd name="connsiteY0" fmla="*/ 114390 h 115619"/>
                <a:gd name="connsiteX1" fmla="*/ 25830 w 42897"/>
                <a:gd name="connsiteY1" fmla="*/ 109224 h 115619"/>
                <a:gd name="connsiteX2" fmla="*/ 25830 w 42897"/>
                <a:gd name="connsiteY2" fmla="*/ 113652 h 115619"/>
                <a:gd name="connsiteX3" fmla="*/ 22140 w 42897"/>
                <a:gd name="connsiteY3" fmla="*/ 113652 h 115619"/>
                <a:gd name="connsiteX4" fmla="*/ 22140 w 42897"/>
                <a:gd name="connsiteY4" fmla="*/ 113652 h 115619"/>
                <a:gd name="connsiteX5" fmla="*/ 22140 w 42897"/>
                <a:gd name="connsiteY5" fmla="*/ 113652 h 115619"/>
                <a:gd name="connsiteX6" fmla="*/ 16236 w 42897"/>
                <a:gd name="connsiteY6" fmla="*/ 113652 h 115619"/>
                <a:gd name="connsiteX7" fmla="*/ 16236 w 42897"/>
                <a:gd name="connsiteY7" fmla="*/ 113652 h 115619"/>
                <a:gd name="connsiteX8" fmla="*/ 26568 w 42897"/>
                <a:gd name="connsiteY8" fmla="*/ 39852 h 115619"/>
                <a:gd name="connsiteX9" fmla="*/ 26568 w 42897"/>
                <a:gd name="connsiteY9" fmla="*/ 30996 h 115619"/>
                <a:gd name="connsiteX10" fmla="*/ 21402 w 42897"/>
                <a:gd name="connsiteY10" fmla="*/ 22140 h 115619"/>
                <a:gd name="connsiteX11" fmla="*/ 14022 w 42897"/>
                <a:gd name="connsiteY11" fmla="*/ 22140 h 115619"/>
                <a:gd name="connsiteX12" fmla="*/ 0 w 42897"/>
                <a:gd name="connsiteY12" fmla="*/ 22140 h 115619"/>
                <a:gd name="connsiteX13" fmla="*/ 0 w 42897"/>
                <a:gd name="connsiteY13" fmla="*/ 13284 h 115619"/>
                <a:gd name="connsiteX14" fmla="*/ 12546 w 42897"/>
                <a:gd name="connsiteY14" fmla="*/ 13284 h 115619"/>
                <a:gd name="connsiteX15" fmla="*/ 18450 w 42897"/>
                <a:gd name="connsiteY15" fmla="*/ 18450 h 115619"/>
                <a:gd name="connsiteX16" fmla="*/ 18450 w 42897"/>
                <a:gd name="connsiteY16" fmla="*/ 0 h 115619"/>
                <a:gd name="connsiteX17" fmla="*/ 25092 w 42897"/>
                <a:gd name="connsiteY17" fmla="*/ 0 h 115619"/>
                <a:gd name="connsiteX18" fmla="*/ 25092 w 42897"/>
                <a:gd name="connsiteY18" fmla="*/ 19926 h 115619"/>
                <a:gd name="connsiteX19" fmla="*/ 30258 w 42897"/>
                <a:gd name="connsiteY19" fmla="*/ 14760 h 115619"/>
                <a:gd name="connsiteX20" fmla="*/ 37638 w 42897"/>
                <a:gd name="connsiteY20" fmla="*/ 10332 h 115619"/>
                <a:gd name="connsiteX21" fmla="*/ 42066 w 42897"/>
                <a:gd name="connsiteY21" fmla="*/ 15498 h 115619"/>
                <a:gd name="connsiteX22" fmla="*/ 27306 w 42897"/>
                <a:gd name="connsiteY22" fmla="*/ 30258 h 115619"/>
                <a:gd name="connsiteX23" fmla="*/ 42066 w 42897"/>
                <a:gd name="connsiteY23" fmla="*/ 104058 h 115619"/>
                <a:gd name="connsiteX24" fmla="*/ 42066 w 42897"/>
                <a:gd name="connsiteY24" fmla="*/ 109224 h 115619"/>
                <a:gd name="connsiteX25" fmla="*/ 37638 w 42897"/>
                <a:gd name="connsiteY25" fmla="*/ 109224 h 115619"/>
                <a:gd name="connsiteX26" fmla="*/ 33210 w 42897"/>
                <a:gd name="connsiteY26" fmla="*/ 109224 h 115619"/>
                <a:gd name="connsiteX27" fmla="*/ 29520 w 42897"/>
                <a:gd name="connsiteY27" fmla="*/ 113652 h 115619"/>
                <a:gd name="connsiteX28" fmla="*/ 25830 w 42897"/>
                <a:gd name="connsiteY28" fmla="*/ 107748 h 115619"/>
                <a:gd name="connsiteX29" fmla="*/ 30996 w 42897"/>
                <a:gd name="connsiteY29" fmla="*/ 112914 h 115619"/>
                <a:gd name="connsiteX30" fmla="*/ 30996 w 42897"/>
                <a:gd name="connsiteY30" fmla="*/ 107010 h 115619"/>
                <a:gd name="connsiteX31" fmla="*/ 36900 w 42897"/>
                <a:gd name="connsiteY31" fmla="*/ 112176 h 115619"/>
                <a:gd name="connsiteX32" fmla="*/ 40590 w 42897"/>
                <a:gd name="connsiteY32" fmla="*/ 112176 h 115619"/>
                <a:gd name="connsiteX33" fmla="*/ 25830 w 42897"/>
                <a:gd name="connsiteY33" fmla="*/ 38376 h 115619"/>
                <a:gd name="connsiteX34" fmla="*/ 41328 w 42897"/>
                <a:gd name="connsiteY34" fmla="*/ 22140 h 115619"/>
                <a:gd name="connsiteX35" fmla="*/ 37638 w 42897"/>
                <a:gd name="connsiteY35" fmla="*/ 22140 h 115619"/>
                <a:gd name="connsiteX36" fmla="*/ 30996 w 42897"/>
                <a:gd name="connsiteY36" fmla="*/ 26568 h 115619"/>
                <a:gd name="connsiteX37" fmla="*/ 26568 w 42897"/>
                <a:gd name="connsiteY37" fmla="*/ 26568 h 115619"/>
                <a:gd name="connsiteX38" fmla="*/ 26568 w 42897"/>
                <a:gd name="connsiteY38" fmla="*/ 26568 h 115619"/>
                <a:gd name="connsiteX39" fmla="*/ 26568 w 42897"/>
                <a:gd name="connsiteY39" fmla="*/ 26568 h 115619"/>
                <a:gd name="connsiteX40" fmla="*/ 26568 w 42897"/>
                <a:gd name="connsiteY40" fmla="*/ 6642 h 115619"/>
                <a:gd name="connsiteX41" fmla="*/ 19926 w 42897"/>
                <a:gd name="connsiteY41" fmla="*/ 6642 h 115619"/>
                <a:gd name="connsiteX42" fmla="*/ 19926 w 42897"/>
                <a:gd name="connsiteY42" fmla="*/ 25092 h 115619"/>
                <a:gd name="connsiteX43" fmla="*/ 13284 w 42897"/>
                <a:gd name="connsiteY43" fmla="*/ 20664 h 115619"/>
                <a:gd name="connsiteX44" fmla="*/ 2214 w 42897"/>
                <a:gd name="connsiteY44" fmla="*/ 20664 h 115619"/>
                <a:gd name="connsiteX45" fmla="*/ 2214 w 42897"/>
                <a:gd name="connsiteY45" fmla="*/ 20664 h 115619"/>
                <a:gd name="connsiteX46" fmla="*/ 2214 w 42897"/>
                <a:gd name="connsiteY46" fmla="*/ 20664 h 115619"/>
                <a:gd name="connsiteX47" fmla="*/ 10332 w 42897"/>
                <a:gd name="connsiteY47" fmla="*/ 20664 h 115619"/>
                <a:gd name="connsiteX48" fmla="*/ 16236 w 42897"/>
                <a:gd name="connsiteY48" fmla="*/ 30996 h 115619"/>
                <a:gd name="connsiteX49" fmla="*/ 16236 w 42897"/>
                <a:gd name="connsiteY49" fmla="*/ 36162 h 115619"/>
                <a:gd name="connsiteX50" fmla="*/ 5904 w 42897"/>
                <a:gd name="connsiteY50" fmla="*/ 109962 h 115619"/>
                <a:gd name="connsiteX51" fmla="*/ 10332 w 42897"/>
                <a:gd name="connsiteY51" fmla="*/ 109962 h 115619"/>
                <a:gd name="connsiteX52" fmla="*/ 10332 w 42897"/>
                <a:gd name="connsiteY52" fmla="*/ 109962 h 115619"/>
                <a:gd name="connsiteX53" fmla="*/ 10332 w 42897"/>
                <a:gd name="connsiteY53" fmla="*/ 109962 h 115619"/>
                <a:gd name="connsiteX54" fmla="*/ 14760 w 42897"/>
                <a:gd name="connsiteY54" fmla="*/ 105534 h 11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2897" h="115619">
                  <a:moveTo>
                    <a:pt x="30996" y="114390"/>
                  </a:moveTo>
                  <a:cubicBezTo>
                    <a:pt x="30996" y="114390"/>
                    <a:pt x="26568" y="114390"/>
                    <a:pt x="25830" y="109224"/>
                  </a:cubicBezTo>
                  <a:cubicBezTo>
                    <a:pt x="25092" y="104058"/>
                    <a:pt x="25830" y="109224"/>
                    <a:pt x="25830" y="113652"/>
                  </a:cubicBezTo>
                  <a:cubicBezTo>
                    <a:pt x="25830" y="118080"/>
                    <a:pt x="25830" y="113652"/>
                    <a:pt x="22140" y="113652"/>
                  </a:cubicBezTo>
                  <a:lnTo>
                    <a:pt x="22140" y="113652"/>
                  </a:lnTo>
                  <a:lnTo>
                    <a:pt x="22140" y="113652"/>
                  </a:lnTo>
                  <a:cubicBezTo>
                    <a:pt x="20280" y="114575"/>
                    <a:pt x="18096" y="114575"/>
                    <a:pt x="16236" y="113652"/>
                  </a:cubicBezTo>
                  <a:lnTo>
                    <a:pt x="16236" y="113652"/>
                  </a:lnTo>
                  <a:cubicBezTo>
                    <a:pt x="25936" y="90341"/>
                    <a:pt x="29493" y="64931"/>
                    <a:pt x="26568" y="39852"/>
                  </a:cubicBezTo>
                  <a:lnTo>
                    <a:pt x="26568" y="30996"/>
                  </a:lnTo>
                  <a:cubicBezTo>
                    <a:pt x="26568" y="30996"/>
                    <a:pt x="26568" y="25092"/>
                    <a:pt x="21402" y="22140"/>
                  </a:cubicBezTo>
                  <a:cubicBezTo>
                    <a:pt x="19084" y="20957"/>
                    <a:pt x="16340" y="20957"/>
                    <a:pt x="14022" y="22140"/>
                  </a:cubicBezTo>
                  <a:lnTo>
                    <a:pt x="0" y="22140"/>
                  </a:lnTo>
                  <a:lnTo>
                    <a:pt x="0" y="13284"/>
                  </a:lnTo>
                  <a:cubicBezTo>
                    <a:pt x="3703" y="10455"/>
                    <a:pt x="8843" y="10455"/>
                    <a:pt x="12546" y="13284"/>
                  </a:cubicBezTo>
                  <a:lnTo>
                    <a:pt x="18450" y="18450"/>
                  </a:lnTo>
                  <a:lnTo>
                    <a:pt x="18450" y="0"/>
                  </a:lnTo>
                  <a:lnTo>
                    <a:pt x="25092" y="0"/>
                  </a:lnTo>
                  <a:lnTo>
                    <a:pt x="25092" y="19926"/>
                  </a:lnTo>
                  <a:lnTo>
                    <a:pt x="30258" y="14760"/>
                  </a:lnTo>
                  <a:lnTo>
                    <a:pt x="37638" y="10332"/>
                  </a:lnTo>
                  <a:lnTo>
                    <a:pt x="42066" y="15498"/>
                  </a:lnTo>
                  <a:cubicBezTo>
                    <a:pt x="34840" y="17389"/>
                    <a:pt x="29197" y="23032"/>
                    <a:pt x="27306" y="30258"/>
                  </a:cubicBezTo>
                  <a:cubicBezTo>
                    <a:pt x="26207" y="55688"/>
                    <a:pt x="31271" y="81007"/>
                    <a:pt x="42066" y="104058"/>
                  </a:cubicBezTo>
                  <a:cubicBezTo>
                    <a:pt x="43174" y="105602"/>
                    <a:pt x="43174" y="107680"/>
                    <a:pt x="42066" y="109224"/>
                  </a:cubicBezTo>
                  <a:cubicBezTo>
                    <a:pt x="40665" y="109889"/>
                    <a:pt x="39039" y="109889"/>
                    <a:pt x="37638" y="109224"/>
                  </a:cubicBezTo>
                  <a:cubicBezTo>
                    <a:pt x="37638" y="109224"/>
                    <a:pt x="37638" y="109224"/>
                    <a:pt x="33210" y="109224"/>
                  </a:cubicBezTo>
                  <a:cubicBezTo>
                    <a:pt x="33240" y="111408"/>
                    <a:pt x="31673" y="113288"/>
                    <a:pt x="29520" y="113652"/>
                  </a:cubicBezTo>
                  <a:close/>
                  <a:moveTo>
                    <a:pt x="25830" y="107748"/>
                  </a:moveTo>
                  <a:cubicBezTo>
                    <a:pt x="25830" y="107748"/>
                    <a:pt x="25830" y="112914"/>
                    <a:pt x="30996" y="112914"/>
                  </a:cubicBezTo>
                  <a:cubicBezTo>
                    <a:pt x="36162" y="112914"/>
                    <a:pt x="30996" y="112914"/>
                    <a:pt x="30996" y="107010"/>
                  </a:cubicBezTo>
                  <a:cubicBezTo>
                    <a:pt x="30996" y="101106"/>
                    <a:pt x="34686" y="112176"/>
                    <a:pt x="36900" y="112176"/>
                  </a:cubicBezTo>
                  <a:lnTo>
                    <a:pt x="40590" y="112176"/>
                  </a:lnTo>
                  <a:cubicBezTo>
                    <a:pt x="29904" y="89089"/>
                    <a:pt x="24846" y="63797"/>
                    <a:pt x="25830" y="38376"/>
                  </a:cubicBezTo>
                  <a:cubicBezTo>
                    <a:pt x="26962" y="30192"/>
                    <a:pt x="33206" y="23651"/>
                    <a:pt x="41328" y="22140"/>
                  </a:cubicBezTo>
                  <a:lnTo>
                    <a:pt x="37638" y="22140"/>
                  </a:lnTo>
                  <a:lnTo>
                    <a:pt x="30996" y="26568"/>
                  </a:lnTo>
                  <a:lnTo>
                    <a:pt x="26568" y="26568"/>
                  </a:lnTo>
                  <a:lnTo>
                    <a:pt x="26568" y="26568"/>
                  </a:lnTo>
                  <a:lnTo>
                    <a:pt x="26568" y="26568"/>
                  </a:lnTo>
                  <a:lnTo>
                    <a:pt x="26568" y="6642"/>
                  </a:lnTo>
                  <a:lnTo>
                    <a:pt x="19926" y="6642"/>
                  </a:lnTo>
                  <a:lnTo>
                    <a:pt x="19926" y="25092"/>
                  </a:lnTo>
                  <a:cubicBezTo>
                    <a:pt x="19926" y="25092"/>
                    <a:pt x="19926" y="25092"/>
                    <a:pt x="13284" y="20664"/>
                  </a:cubicBezTo>
                  <a:cubicBezTo>
                    <a:pt x="9823" y="18827"/>
                    <a:pt x="5675" y="18827"/>
                    <a:pt x="2214" y="20664"/>
                  </a:cubicBezTo>
                  <a:lnTo>
                    <a:pt x="2214" y="20664"/>
                  </a:lnTo>
                  <a:lnTo>
                    <a:pt x="2214" y="20664"/>
                  </a:lnTo>
                  <a:cubicBezTo>
                    <a:pt x="4761" y="19350"/>
                    <a:pt x="7785" y="19350"/>
                    <a:pt x="10332" y="20664"/>
                  </a:cubicBezTo>
                  <a:cubicBezTo>
                    <a:pt x="13663" y="23127"/>
                    <a:pt x="15805" y="26876"/>
                    <a:pt x="16236" y="30996"/>
                  </a:cubicBezTo>
                  <a:lnTo>
                    <a:pt x="16236" y="36162"/>
                  </a:lnTo>
                  <a:cubicBezTo>
                    <a:pt x="18937" y="61238"/>
                    <a:pt x="15387" y="86592"/>
                    <a:pt x="5904" y="109962"/>
                  </a:cubicBezTo>
                  <a:cubicBezTo>
                    <a:pt x="7274" y="110753"/>
                    <a:pt x="8962" y="110753"/>
                    <a:pt x="10332" y="109962"/>
                  </a:cubicBezTo>
                  <a:cubicBezTo>
                    <a:pt x="10332" y="109962"/>
                    <a:pt x="10332" y="109962"/>
                    <a:pt x="10332" y="109962"/>
                  </a:cubicBezTo>
                  <a:cubicBezTo>
                    <a:pt x="10332" y="109962"/>
                    <a:pt x="10332" y="109962"/>
                    <a:pt x="10332" y="109962"/>
                  </a:cubicBezTo>
                  <a:cubicBezTo>
                    <a:pt x="10332" y="109962"/>
                    <a:pt x="14760" y="109962"/>
                    <a:pt x="14760" y="10553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id="{94983EEA-78EC-417C-BE0F-50F3712CD51C}"/>
                </a:ext>
              </a:extLst>
            </p:cNvPr>
            <p:cNvSpPr/>
            <p:nvPr/>
          </p:nvSpPr>
          <p:spPr>
            <a:xfrm>
              <a:off x="1439456" y="5416423"/>
              <a:ext cx="98153" cy="6642"/>
            </a:xfrm>
            <a:custGeom>
              <a:avLst/>
              <a:gdLst>
                <a:gd name="connsiteX0" fmla="*/ 0 w 98153"/>
                <a:gd name="connsiteY0" fmla="*/ 0 h 6642"/>
                <a:gd name="connsiteX1" fmla="*/ 0 w 98153"/>
                <a:gd name="connsiteY1" fmla="*/ 0 h 6642"/>
                <a:gd name="connsiteX2" fmla="*/ 0 w 98153"/>
                <a:gd name="connsiteY2" fmla="*/ 0 h 6642"/>
                <a:gd name="connsiteX3" fmla="*/ 3690 w 98153"/>
                <a:gd name="connsiteY3" fmla="*/ 0 h 6642"/>
                <a:gd name="connsiteX4" fmla="*/ 3690 w 98153"/>
                <a:gd name="connsiteY4" fmla="*/ 0 h 6642"/>
                <a:gd name="connsiteX5" fmla="*/ 3690 w 98153"/>
                <a:gd name="connsiteY5" fmla="*/ 0 h 6642"/>
                <a:gd name="connsiteX6" fmla="*/ 3690 w 98153"/>
                <a:gd name="connsiteY6" fmla="*/ 0 h 6642"/>
                <a:gd name="connsiteX7" fmla="*/ 8118 w 98153"/>
                <a:gd name="connsiteY7" fmla="*/ 0 h 6642"/>
                <a:gd name="connsiteX8" fmla="*/ 8118 w 98153"/>
                <a:gd name="connsiteY8" fmla="*/ 0 h 6642"/>
                <a:gd name="connsiteX9" fmla="*/ 11808 w 98153"/>
                <a:gd name="connsiteY9" fmla="*/ 0 h 6642"/>
                <a:gd name="connsiteX10" fmla="*/ 11808 w 98153"/>
                <a:gd name="connsiteY10" fmla="*/ 0 h 6642"/>
                <a:gd name="connsiteX11" fmla="*/ 11808 w 98153"/>
                <a:gd name="connsiteY11" fmla="*/ 0 h 6642"/>
                <a:gd name="connsiteX12" fmla="*/ 11808 w 98153"/>
                <a:gd name="connsiteY12" fmla="*/ 0 h 6642"/>
                <a:gd name="connsiteX13" fmla="*/ 11808 w 98153"/>
                <a:gd name="connsiteY13" fmla="*/ 0 h 6642"/>
                <a:gd name="connsiteX14" fmla="*/ 11808 w 98153"/>
                <a:gd name="connsiteY14" fmla="*/ 0 h 6642"/>
                <a:gd name="connsiteX15" fmla="*/ 11808 w 98153"/>
                <a:gd name="connsiteY15" fmla="*/ 0 h 6642"/>
                <a:gd name="connsiteX16" fmla="*/ 11808 w 98153"/>
                <a:gd name="connsiteY16" fmla="*/ 0 h 6642"/>
                <a:gd name="connsiteX17" fmla="*/ 11808 w 98153"/>
                <a:gd name="connsiteY17" fmla="*/ 0 h 6642"/>
                <a:gd name="connsiteX18" fmla="*/ 11808 w 98153"/>
                <a:gd name="connsiteY18" fmla="*/ 0 h 6642"/>
                <a:gd name="connsiteX19" fmla="*/ 11808 w 98153"/>
                <a:gd name="connsiteY19" fmla="*/ 0 h 6642"/>
                <a:gd name="connsiteX20" fmla="*/ 18450 w 98153"/>
                <a:gd name="connsiteY20" fmla="*/ 0 h 6642"/>
                <a:gd name="connsiteX21" fmla="*/ 18450 w 98153"/>
                <a:gd name="connsiteY21" fmla="*/ 0 h 6642"/>
                <a:gd name="connsiteX22" fmla="*/ 29520 w 98153"/>
                <a:gd name="connsiteY22" fmla="*/ 0 h 6642"/>
                <a:gd name="connsiteX23" fmla="*/ 29520 w 98153"/>
                <a:gd name="connsiteY23" fmla="*/ 0 h 6642"/>
                <a:gd name="connsiteX24" fmla="*/ 29520 w 98153"/>
                <a:gd name="connsiteY24" fmla="*/ 0 h 6642"/>
                <a:gd name="connsiteX25" fmla="*/ 33210 w 98153"/>
                <a:gd name="connsiteY25" fmla="*/ 0 h 6642"/>
                <a:gd name="connsiteX26" fmla="*/ 33210 w 98153"/>
                <a:gd name="connsiteY26" fmla="*/ 0 h 6642"/>
                <a:gd name="connsiteX27" fmla="*/ 33210 w 98153"/>
                <a:gd name="connsiteY27" fmla="*/ 0 h 6642"/>
                <a:gd name="connsiteX28" fmla="*/ 33210 w 98153"/>
                <a:gd name="connsiteY28" fmla="*/ 0 h 6642"/>
                <a:gd name="connsiteX29" fmla="*/ 33210 w 98153"/>
                <a:gd name="connsiteY29" fmla="*/ 0 h 6642"/>
                <a:gd name="connsiteX30" fmla="*/ 33210 w 98153"/>
                <a:gd name="connsiteY30" fmla="*/ 0 h 6642"/>
                <a:gd name="connsiteX31" fmla="*/ 33210 w 98153"/>
                <a:gd name="connsiteY31" fmla="*/ 0 h 6642"/>
                <a:gd name="connsiteX32" fmla="*/ 33210 w 98153"/>
                <a:gd name="connsiteY32" fmla="*/ 0 h 6642"/>
                <a:gd name="connsiteX33" fmla="*/ 33210 w 98153"/>
                <a:gd name="connsiteY33" fmla="*/ 0 h 6642"/>
                <a:gd name="connsiteX34" fmla="*/ 33210 w 98153"/>
                <a:gd name="connsiteY34" fmla="*/ 0 h 6642"/>
                <a:gd name="connsiteX35" fmla="*/ 33210 w 98153"/>
                <a:gd name="connsiteY35" fmla="*/ 0 h 6642"/>
                <a:gd name="connsiteX36" fmla="*/ 33210 w 98153"/>
                <a:gd name="connsiteY36" fmla="*/ 0 h 6642"/>
                <a:gd name="connsiteX37" fmla="*/ 33210 w 98153"/>
                <a:gd name="connsiteY37" fmla="*/ 0 h 6642"/>
                <a:gd name="connsiteX38" fmla="*/ 98154 w 98153"/>
                <a:gd name="connsiteY38" fmla="*/ 0 h 6642"/>
                <a:gd name="connsiteX39" fmla="*/ 98154 w 98153"/>
                <a:gd name="connsiteY39" fmla="*/ 0 h 6642"/>
                <a:gd name="connsiteX40" fmla="*/ 98154 w 98153"/>
                <a:gd name="connsiteY40" fmla="*/ 0 h 6642"/>
                <a:gd name="connsiteX41" fmla="*/ 98154 w 98153"/>
                <a:gd name="connsiteY41" fmla="*/ 0 h 6642"/>
                <a:gd name="connsiteX42" fmla="*/ 98154 w 98153"/>
                <a:gd name="connsiteY42" fmla="*/ 0 h 6642"/>
                <a:gd name="connsiteX43" fmla="*/ 98154 w 98153"/>
                <a:gd name="connsiteY43" fmla="*/ 0 h 6642"/>
                <a:gd name="connsiteX44" fmla="*/ 98154 w 98153"/>
                <a:gd name="connsiteY44" fmla="*/ 0 h 6642"/>
                <a:gd name="connsiteX45" fmla="*/ 98154 w 98153"/>
                <a:gd name="connsiteY45" fmla="*/ 0 h 6642"/>
                <a:gd name="connsiteX46" fmla="*/ 98154 w 98153"/>
                <a:gd name="connsiteY46" fmla="*/ 0 h 6642"/>
                <a:gd name="connsiteX47" fmla="*/ 98154 w 98153"/>
                <a:gd name="connsiteY47" fmla="*/ 0 h 6642"/>
                <a:gd name="connsiteX48" fmla="*/ 98154 w 98153"/>
                <a:gd name="connsiteY48" fmla="*/ 0 h 6642"/>
                <a:gd name="connsiteX49" fmla="*/ 98154 w 98153"/>
                <a:gd name="connsiteY49" fmla="*/ 0 h 6642"/>
                <a:gd name="connsiteX50" fmla="*/ 76752 w 98153"/>
                <a:gd name="connsiteY50" fmla="*/ 0 h 6642"/>
                <a:gd name="connsiteX51" fmla="*/ 76752 w 98153"/>
                <a:gd name="connsiteY51" fmla="*/ 0 h 6642"/>
                <a:gd name="connsiteX52" fmla="*/ 70110 w 98153"/>
                <a:gd name="connsiteY52" fmla="*/ 0 h 6642"/>
                <a:gd name="connsiteX53" fmla="*/ 70110 w 98153"/>
                <a:gd name="connsiteY53" fmla="*/ 0 h 6642"/>
                <a:gd name="connsiteX54" fmla="*/ 70110 w 98153"/>
                <a:gd name="connsiteY54" fmla="*/ 0 h 6642"/>
                <a:gd name="connsiteX55" fmla="*/ 58302 w 98153"/>
                <a:gd name="connsiteY55" fmla="*/ 0 h 6642"/>
                <a:gd name="connsiteX56" fmla="*/ 58302 w 98153"/>
                <a:gd name="connsiteY56" fmla="*/ 0 h 6642"/>
                <a:gd name="connsiteX57" fmla="*/ 58302 w 98153"/>
                <a:gd name="connsiteY57" fmla="*/ 0 h 6642"/>
                <a:gd name="connsiteX58" fmla="*/ 54612 w 98153"/>
                <a:gd name="connsiteY58" fmla="*/ 0 h 6642"/>
                <a:gd name="connsiteX59" fmla="*/ 54612 w 98153"/>
                <a:gd name="connsiteY59" fmla="*/ 0 h 6642"/>
                <a:gd name="connsiteX60" fmla="*/ 54612 w 98153"/>
                <a:gd name="connsiteY60" fmla="*/ 0 h 6642"/>
                <a:gd name="connsiteX61" fmla="*/ 40590 w 98153"/>
                <a:gd name="connsiteY61" fmla="*/ 0 h 6642"/>
                <a:gd name="connsiteX62" fmla="*/ 36900 w 98153"/>
                <a:gd name="connsiteY62" fmla="*/ 0 h 6642"/>
                <a:gd name="connsiteX63" fmla="*/ 33210 w 98153"/>
                <a:gd name="connsiteY63" fmla="*/ 0 h 6642"/>
                <a:gd name="connsiteX64" fmla="*/ 33210 w 98153"/>
                <a:gd name="connsiteY64" fmla="*/ 0 h 6642"/>
                <a:gd name="connsiteX65" fmla="*/ 24354 w 98153"/>
                <a:gd name="connsiteY65" fmla="*/ 6642 h 6642"/>
                <a:gd name="connsiteX66" fmla="*/ 24354 w 98153"/>
                <a:gd name="connsiteY66" fmla="*/ 6642 h 6642"/>
                <a:gd name="connsiteX67" fmla="*/ 24354 w 98153"/>
                <a:gd name="connsiteY67" fmla="*/ 6642 h 6642"/>
                <a:gd name="connsiteX68" fmla="*/ 24354 w 98153"/>
                <a:gd name="connsiteY68" fmla="*/ 6642 h 6642"/>
                <a:gd name="connsiteX69" fmla="*/ 24354 w 98153"/>
                <a:gd name="connsiteY69" fmla="*/ 6642 h 6642"/>
                <a:gd name="connsiteX70" fmla="*/ 14760 w 98153"/>
                <a:gd name="connsiteY70" fmla="*/ 6642 h 6642"/>
                <a:gd name="connsiteX71" fmla="*/ 14760 w 98153"/>
                <a:gd name="connsiteY71" fmla="*/ 6642 h 6642"/>
                <a:gd name="connsiteX72" fmla="*/ 14760 w 98153"/>
                <a:gd name="connsiteY72" fmla="*/ 6642 h 6642"/>
                <a:gd name="connsiteX73" fmla="*/ 14760 w 98153"/>
                <a:gd name="connsiteY73" fmla="*/ 6642 h 6642"/>
                <a:gd name="connsiteX74" fmla="*/ 11070 w 98153"/>
                <a:gd name="connsiteY74" fmla="*/ 6642 h 6642"/>
                <a:gd name="connsiteX75" fmla="*/ 11070 w 98153"/>
                <a:gd name="connsiteY75" fmla="*/ 6642 h 6642"/>
                <a:gd name="connsiteX76" fmla="*/ 11070 w 98153"/>
                <a:gd name="connsiteY76" fmla="*/ 6642 h 6642"/>
                <a:gd name="connsiteX77" fmla="*/ 11070 w 98153"/>
                <a:gd name="connsiteY77" fmla="*/ 6642 h 6642"/>
                <a:gd name="connsiteX78" fmla="*/ 11070 w 98153"/>
                <a:gd name="connsiteY78" fmla="*/ 6642 h 6642"/>
                <a:gd name="connsiteX79" fmla="*/ 11070 w 98153"/>
                <a:gd name="connsiteY79" fmla="*/ 6642 h 6642"/>
                <a:gd name="connsiteX80" fmla="*/ 11070 w 98153"/>
                <a:gd name="connsiteY80" fmla="*/ 6642 h 6642"/>
                <a:gd name="connsiteX81" fmla="*/ 11070 w 98153"/>
                <a:gd name="connsiteY81" fmla="*/ 6642 h 6642"/>
                <a:gd name="connsiteX82" fmla="*/ 11070 w 98153"/>
                <a:gd name="connsiteY82" fmla="*/ 6642 h 6642"/>
                <a:gd name="connsiteX83" fmla="*/ 11070 w 98153"/>
                <a:gd name="connsiteY83" fmla="*/ 6642 h 6642"/>
                <a:gd name="connsiteX84" fmla="*/ 11070 w 98153"/>
                <a:gd name="connsiteY84" fmla="*/ 6642 h 6642"/>
                <a:gd name="connsiteX85" fmla="*/ 11070 w 98153"/>
                <a:gd name="connsiteY85" fmla="*/ 6642 h 6642"/>
                <a:gd name="connsiteX86" fmla="*/ 11070 w 98153"/>
                <a:gd name="connsiteY86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98153" h="664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cubicBezTo>
                    <a:pt x="8118" y="0"/>
                    <a:pt x="8118" y="0"/>
                    <a:pt x="11808" y="0"/>
                  </a:cubicBezTo>
                  <a:cubicBezTo>
                    <a:pt x="15498" y="0"/>
                    <a:pt x="11808" y="0"/>
                    <a:pt x="11808" y="0"/>
                  </a:cubicBez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ubicBezTo>
                    <a:pt x="11808" y="0"/>
                    <a:pt x="11808" y="0"/>
                    <a:pt x="11808" y="0"/>
                  </a:cubicBezTo>
                  <a:lnTo>
                    <a:pt x="11808" y="0"/>
                  </a:lnTo>
                  <a:cubicBezTo>
                    <a:pt x="11808" y="0"/>
                    <a:pt x="11808" y="0"/>
                    <a:pt x="11808" y="0"/>
                  </a:cubicBezTo>
                  <a:cubicBezTo>
                    <a:pt x="11808" y="0"/>
                    <a:pt x="11808" y="0"/>
                    <a:pt x="11808" y="0"/>
                  </a:cubicBezTo>
                  <a:lnTo>
                    <a:pt x="11808" y="0"/>
                  </a:lnTo>
                  <a:lnTo>
                    <a:pt x="11808" y="0"/>
                  </a:lnTo>
                  <a:cubicBezTo>
                    <a:pt x="11808" y="0"/>
                    <a:pt x="16974" y="0"/>
                    <a:pt x="18450" y="0"/>
                  </a:cubicBezTo>
                  <a:lnTo>
                    <a:pt x="18450" y="0"/>
                  </a:lnTo>
                  <a:lnTo>
                    <a:pt x="29520" y="0"/>
                  </a:lnTo>
                  <a:lnTo>
                    <a:pt x="29520" y="0"/>
                  </a:lnTo>
                  <a:cubicBezTo>
                    <a:pt x="29520" y="0"/>
                    <a:pt x="29520" y="0"/>
                    <a:pt x="29520" y="0"/>
                  </a:cubicBezTo>
                  <a:lnTo>
                    <a:pt x="33210" y="0"/>
                  </a:lnTo>
                  <a:cubicBezTo>
                    <a:pt x="33210" y="0"/>
                    <a:pt x="33210" y="0"/>
                    <a:pt x="33210" y="0"/>
                  </a:cubicBezTo>
                  <a:cubicBezTo>
                    <a:pt x="33210" y="0"/>
                    <a:pt x="33210" y="0"/>
                    <a:pt x="33210" y="0"/>
                  </a:cubicBezTo>
                  <a:lnTo>
                    <a:pt x="33210" y="0"/>
                  </a:lnTo>
                  <a:cubicBezTo>
                    <a:pt x="33210" y="0"/>
                    <a:pt x="33210" y="0"/>
                    <a:pt x="33210" y="0"/>
                  </a:cubicBezTo>
                  <a:cubicBezTo>
                    <a:pt x="33210" y="0"/>
                    <a:pt x="33210" y="0"/>
                    <a:pt x="33210" y="0"/>
                  </a:cubicBezTo>
                  <a:lnTo>
                    <a:pt x="33210" y="0"/>
                  </a:lnTo>
                  <a:lnTo>
                    <a:pt x="33210" y="0"/>
                  </a:lnTo>
                  <a:cubicBezTo>
                    <a:pt x="33210" y="0"/>
                    <a:pt x="33210" y="0"/>
                    <a:pt x="33210" y="0"/>
                  </a:cubicBezTo>
                  <a:lnTo>
                    <a:pt x="33210" y="0"/>
                  </a:lnTo>
                  <a:lnTo>
                    <a:pt x="33210" y="0"/>
                  </a:lnTo>
                  <a:lnTo>
                    <a:pt x="33210" y="0"/>
                  </a:lnTo>
                  <a:cubicBezTo>
                    <a:pt x="33210" y="0"/>
                    <a:pt x="33210" y="0"/>
                    <a:pt x="33210" y="0"/>
                  </a:cubicBezTo>
                  <a:lnTo>
                    <a:pt x="98154" y="0"/>
                  </a:lnTo>
                  <a:lnTo>
                    <a:pt x="98154" y="0"/>
                  </a:lnTo>
                  <a:lnTo>
                    <a:pt x="98154" y="0"/>
                  </a:lnTo>
                  <a:cubicBezTo>
                    <a:pt x="98154" y="0"/>
                    <a:pt x="98154" y="0"/>
                    <a:pt x="98154" y="0"/>
                  </a:cubicBezTo>
                  <a:cubicBezTo>
                    <a:pt x="98154" y="0"/>
                    <a:pt x="98154" y="0"/>
                    <a:pt x="98154" y="0"/>
                  </a:cubicBezTo>
                  <a:lnTo>
                    <a:pt x="98154" y="0"/>
                  </a:lnTo>
                  <a:lnTo>
                    <a:pt x="98154" y="0"/>
                  </a:lnTo>
                  <a:lnTo>
                    <a:pt x="98154" y="0"/>
                  </a:lnTo>
                  <a:lnTo>
                    <a:pt x="98154" y="0"/>
                  </a:lnTo>
                  <a:lnTo>
                    <a:pt x="98154" y="0"/>
                  </a:lnTo>
                  <a:lnTo>
                    <a:pt x="98154" y="0"/>
                  </a:lnTo>
                  <a:cubicBezTo>
                    <a:pt x="98154" y="0"/>
                    <a:pt x="98154" y="0"/>
                    <a:pt x="98154" y="0"/>
                  </a:cubicBezTo>
                  <a:lnTo>
                    <a:pt x="76752" y="0"/>
                  </a:lnTo>
                  <a:lnTo>
                    <a:pt x="76752" y="0"/>
                  </a:lnTo>
                  <a:lnTo>
                    <a:pt x="70110" y="0"/>
                  </a:lnTo>
                  <a:lnTo>
                    <a:pt x="70110" y="0"/>
                  </a:lnTo>
                  <a:lnTo>
                    <a:pt x="70110" y="0"/>
                  </a:lnTo>
                  <a:lnTo>
                    <a:pt x="58302" y="0"/>
                  </a:lnTo>
                  <a:lnTo>
                    <a:pt x="58302" y="0"/>
                  </a:lnTo>
                  <a:lnTo>
                    <a:pt x="58302" y="0"/>
                  </a:lnTo>
                  <a:cubicBezTo>
                    <a:pt x="58302" y="0"/>
                    <a:pt x="58302" y="0"/>
                    <a:pt x="54612" y="0"/>
                  </a:cubicBezTo>
                  <a:lnTo>
                    <a:pt x="54612" y="0"/>
                  </a:lnTo>
                  <a:cubicBezTo>
                    <a:pt x="54612" y="0"/>
                    <a:pt x="54612" y="0"/>
                    <a:pt x="54612" y="0"/>
                  </a:cubicBezTo>
                  <a:lnTo>
                    <a:pt x="40590" y="0"/>
                  </a:lnTo>
                  <a:lnTo>
                    <a:pt x="36900" y="0"/>
                  </a:lnTo>
                  <a:lnTo>
                    <a:pt x="33210" y="0"/>
                  </a:lnTo>
                  <a:cubicBezTo>
                    <a:pt x="33210" y="0"/>
                    <a:pt x="33210" y="0"/>
                    <a:pt x="33210" y="0"/>
                  </a:cubicBezTo>
                  <a:lnTo>
                    <a:pt x="24354" y="6642"/>
                  </a:lnTo>
                  <a:lnTo>
                    <a:pt x="24354" y="6642"/>
                  </a:lnTo>
                  <a:lnTo>
                    <a:pt x="24354" y="6642"/>
                  </a:lnTo>
                  <a:cubicBezTo>
                    <a:pt x="24354" y="6642"/>
                    <a:pt x="24354" y="6642"/>
                    <a:pt x="24354" y="6642"/>
                  </a:cubicBezTo>
                  <a:lnTo>
                    <a:pt x="24354" y="6642"/>
                  </a:lnTo>
                  <a:lnTo>
                    <a:pt x="14760" y="6642"/>
                  </a:lnTo>
                  <a:lnTo>
                    <a:pt x="14760" y="6642"/>
                  </a:lnTo>
                  <a:lnTo>
                    <a:pt x="14760" y="6642"/>
                  </a:lnTo>
                  <a:lnTo>
                    <a:pt x="14760" y="6642"/>
                  </a:lnTo>
                  <a:lnTo>
                    <a:pt x="11070" y="6642"/>
                  </a:lnTo>
                  <a:cubicBezTo>
                    <a:pt x="11070" y="6642"/>
                    <a:pt x="11070" y="6642"/>
                    <a:pt x="11070" y="6642"/>
                  </a:cubicBez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cubicBezTo>
                    <a:pt x="11070" y="6642"/>
                    <a:pt x="11070" y="6642"/>
                    <a:pt x="11070" y="6642"/>
                  </a:cubicBezTo>
                  <a:lnTo>
                    <a:pt x="11070" y="6642"/>
                  </a:lnTo>
                  <a:cubicBezTo>
                    <a:pt x="11070" y="6642"/>
                    <a:pt x="11070" y="6642"/>
                    <a:pt x="11070" y="6642"/>
                  </a:cubicBezTo>
                  <a:lnTo>
                    <a:pt x="11070" y="6642"/>
                  </a:lnTo>
                  <a:lnTo>
                    <a:pt x="11070" y="6642"/>
                  </a:lnTo>
                  <a:cubicBezTo>
                    <a:pt x="11070" y="6642"/>
                    <a:pt x="11070" y="6642"/>
                    <a:pt x="11070" y="6642"/>
                  </a:cubicBezTo>
                  <a:lnTo>
                    <a:pt x="11070" y="6642"/>
                  </a:lnTo>
                  <a:close/>
                </a:path>
              </a:pathLst>
            </a:custGeom>
            <a:solidFill>
              <a:srgbClr val="3C94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id="{161BE8F1-931E-4FBC-8B68-527DFEC64DF3}"/>
                </a:ext>
              </a:extLst>
            </p:cNvPr>
            <p:cNvSpPr/>
            <p:nvPr/>
          </p:nvSpPr>
          <p:spPr>
            <a:xfrm>
              <a:off x="1435765" y="5400187"/>
              <a:ext cx="101844" cy="36161"/>
            </a:xfrm>
            <a:custGeom>
              <a:avLst/>
              <a:gdLst>
                <a:gd name="connsiteX0" fmla="*/ 28044 w 101844"/>
                <a:gd name="connsiteY0" fmla="*/ 36162 h 36161"/>
                <a:gd name="connsiteX1" fmla="*/ 15498 w 101844"/>
                <a:gd name="connsiteY1" fmla="*/ 36162 h 36161"/>
                <a:gd name="connsiteX2" fmla="*/ 11070 w 101844"/>
                <a:gd name="connsiteY2" fmla="*/ 36162 h 36161"/>
                <a:gd name="connsiteX3" fmla="*/ 11070 w 101844"/>
                <a:gd name="connsiteY3" fmla="*/ 36162 h 36161"/>
                <a:gd name="connsiteX4" fmla="*/ 7380 w 101844"/>
                <a:gd name="connsiteY4" fmla="*/ 36162 h 36161"/>
                <a:gd name="connsiteX5" fmla="*/ 7380 w 101844"/>
                <a:gd name="connsiteY5" fmla="*/ 36162 h 36161"/>
                <a:gd name="connsiteX6" fmla="*/ 7380 w 101844"/>
                <a:gd name="connsiteY6" fmla="*/ 36162 h 36161"/>
                <a:gd name="connsiteX7" fmla="*/ 7380 w 101844"/>
                <a:gd name="connsiteY7" fmla="*/ 36162 h 36161"/>
                <a:gd name="connsiteX8" fmla="*/ 2214 w 101844"/>
                <a:gd name="connsiteY8" fmla="*/ 32472 h 36161"/>
                <a:gd name="connsiteX9" fmla="*/ 2214 w 101844"/>
                <a:gd name="connsiteY9" fmla="*/ 32472 h 36161"/>
                <a:gd name="connsiteX10" fmla="*/ 2214 w 101844"/>
                <a:gd name="connsiteY10" fmla="*/ 32472 h 36161"/>
                <a:gd name="connsiteX11" fmla="*/ 2214 w 101844"/>
                <a:gd name="connsiteY11" fmla="*/ 32472 h 36161"/>
                <a:gd name="connsiteX12" fmla="*/ 6642 w 101844"/>
                <a:gd name="connsiteY12" fmla="*/ 32472 h 36161"/>
                <a:gd name="connsiteX13" fmla="*/ 6642 w 101844"/>
                <a:gd name="connsiteY13" fmla="*/ 32472 h 36161"/>
                <a:gd name="connsiteX14" fmla="*/ 14022 w 101844"/>
                <a:gd name="connsiteY14" fmla="*/ 32472 h 36161"/>
                <a:gd name="connsiteX15" fmla="*/ 14022 w 101844"/>
                <a:gd name="connsiteY15" fmla="*/ 32472 h 36161"/>
                <a:gd name="connsiteX16" fmla="*/ 18450 w 101844"/>
                <a:gd name="connsiteY16" fmla="*/ 32472 h 36161"/>
                <a:gd name="connsiteX17" fmla="*/ 18450 w 101844"/>
                <a:gd name="connsiteY17" fmla="*/ 32472 h 36161"/>
                <a:gd name="connsiteX18" fmla="*/ 18450 w 101844"/>
                <a:gd name="connsiteY18" fmla="*/ 32472 h 36161"/>
                <a:gd name="connsiteX19" fmla="*/ 28044 w 101844"/>
                <a:gd name="connsiteY19" fmla="*/ 32472 h 36161"/>
                <a:gd name="connsiteX20" fmla="*/ 28044 w 101844"/>
                <a:gd name="connsiteY20" fmla="*/ 0 h 36161"/>
                <a:gd name="connsiteX21" fmla="*/ 28044 w 101844"/>
                <a:gd name="connsiteY21" fmla="*/ 0 h 36161"/>
                <a:gd name="connsiteX22" fmla="*/ 28044 w 101844"/>
                <a:gd name="connsiteY22" fmla="*/ 0 h 36161"/>
                <a:gd name="connsiteX23" fmla="*/ 28044 w 101844"/>
                <a:gd name="connsiteY23" fmla="*/ 0 h 36161"/>
                <a:gd name="connsiteX24" fmla="*/ 28044 w 101844"/>
                <a:gd name="connsiteY24" fmla="*/ 0 h 36161"/>
                <a:gd name="connsiteX25" fmla="*/ 28044 w 101844"/>
                <a:gd name="connsiteY25" fmla="*/ 0 h 36161"/>
                <a:gd name="connsiteX26" fmla="*/ 28044 w 101844"/>
                <a:gd name="connsiteY26" fmla="*/ 0 h 36161"/>
                <a:gd name="connsiteX27" fmla="*/ 28044 w 101844"/>
                <a:gd name="connsiteY27" fmla="*/ 0 h 36161"/>
                <a:gd name="connsiteX28" fmla="*/ 28044 w 101844"/>
                <a:gd name="connsiteY28" fmla="*/ 0 h 36161"/>
                <a:gd name="connsiteX29" fmla="*/ 28044 w 101844"/>
                <a:gd name="connsiteY29" fmla="*/ 0 h 36161"/>
                <a:gd name="connsiteX30" fmla="*/ 35424 w 101844"/>
                <a:gd name="connsiteY30" fmla="*/ 0 h 36161"/>
                <a:gd name="connsiteX31" fmla="*/ 35424 w 101844"/>
                <a:gd name="connsiteY31" fmla="*/ 0 h 36161"/>
                <a:gd name="connsiteX32" fmla="*/ 43542 w 101844"/>
                <a:gd name="connsiteY32" fmla="*/ 0 h 36161"/>
                <a:gd name="connsiteX33" fmla="*/ 43542 w 101844"/>
                <a:gd name="connsiteY33" fmla="*/ 0 h 36161"/>
                <a:gd name="connsiteX34" fmla="*/ 43542 w 101844"/>
                <a:gd name="connsiteY34" fmla="*/ 0 h 36161"/>
                <a:gd name="connsiteX35" fmla="*/ 47232 w 101844"/>
                <a:gd name="connsiteY35" fmla="*/ 0 h 36161"/>
                <a:gd name="connsiteX36" fmla="*/ 47232 w 101844"/>
                <a:gd name="connsiteY36" fmla="*/ 0 h 36161"/>
                <a:gd name="connsiteX37" fmla="*/ 50922 w 101844"/>
                <a:gd name="connsiteY37" fmla="*/ 0 h 36161"/>
                <a:gd name="connsiteX38" fmla="*/ 50922 w 101844"/>
                <a:gd name="connsiteY38" fmla="*/ 0 h 36161"/>
                <a:gd name="connsiteX39" fmla="*/ 50922 w 101844"/>
                <a:gd name="connsiteY39" fmla="*/ 0 h 36161"/>
                <a:gd name="connsiteX40" fmla="*/ 50922 w 101844"/>
                <a:gd name="connsiteY40" fmla="*/ 0 h 36161"/>
                <a:gd name="connsiteX41" fmla="*/ 50922 w 101844"/>
                <a:gd name="connsiteY41" fmla="*/ 0 h 36161"/>
                <a:gd name="connsiteX42" fmla="*/ 50922 w 101844"/>
                <a:gd name="connsiteY42" fmla="*/ 0 h 36161"/>
                <a:gd name="connsiteX43" fmla="*/ 50922 w 101844"/>
                <a:gd name="connsiteY43" fmla="*/ 0 h 36161"/>
                <a:gd name="connsiteX44" fmla="*/ 50922 w 101844"/>
                <a:gd name="connsiteY44" fmla="*/ 0 h 36161"/>
                <a:gd name="connsiteX45" fmla="*/ 50922 w 101844"/>
                <a:gd name="connsiteY45" fmla="*/ 0 h 36161"/>
                <a:gd name="connsiteX46" fmla="*/ 50922 w 101844"/>
                <a:gd name="connsiteY46" fmla="*/ 0 h 36161"/>
                <a:gd name="connsiteX47" fmla="*/ 50922 w 101844"/>
                <a:gd name="connsiteY47" fmla="*/ 0 h 36161"/>
                <a:gd name="connsiteX48" fmla="*/ 101844 w 101844"/>
                <a:gd name="connsiteY48" fmla="*/ 0 h 36161"/>
                <a:gd name="connsiteX49" fmla="*/ 101844 w 101844"/>
                <a:gd name="connsiteY49" fmla="*/ 0 h 36161"/>
                <a:gd name="connsiteX50" fmla="*/ 101844 w 101844"/>
                <a:gd name="connsiteY50" fmla="*/ 0 h 36161"/>
                <a:gd name="connsiteX51" fmla="*/ 101844 w 101844"/>
                <a:gd name="connsiteY51" fmla="*/ 0 h 36161"/>
                <a:gd name="connsiteX52" fmla="*/ 101844 w 101844"/>
                <a:gd name="connsiteY52" fmla="*/ 0 h 36161"/>
                <a:gd name="connsiteX53" fmla="*/ 101844 w 101844"/>
                <a:gd name="connsiteY53" fmla="*/ 3690 h 36161"/>
                <a:gd name="connsiteX54" fmla="*/ 101844 w 101844"/>
                <a:gd name="connsiteY54" fmla="*/ 12546 h 36161"/>
                <a:gd name="connsiteX55" fmla="*/ 101844 w 101844"/>
                <a:gd name="connsiteY55" fmla="*/ 12546 h 36161"/>
                <a:gd name="connsiteX56" fmla="*/ 101844 w 101844"/>
                <a:gd name="connsiteY56" fmla="*/ 12546 h 36161"/>
                <a:gd name="connsiteX57" fmla="*/ 101844 w 101844"/>
                <a:gd name="connsiteY57" fmla="*/ 12546 h 36161"/>
                <a:gd name="connsiteX58" fmla="*/ 101844 w 101844"/>
                <a:gd name="connsiteY58" fmla="*/ 12546 h 36161"/>
                <a:gd name="connsiteX59" fmla="*/ 101844 w 101844"/>
                <a:gd name="connsiteY59" fmla="*/ 12546 h 36161"/>
                <a:gd name="connsiteX60" fmla="*/ 101844 w 101844"/>
                <a:gd name="connsiteY60" fmla="*/ 12546 h 36161"/>
                <a:gd name="connsiteX61" fmla="*/ 80442 w 101844"/>
                <a:gd name="connsiteY61" fmla="*/ 12546 h 36161"/>
                <a:gd name="connsiteX62" fmla="*/ 80442 w 101844"/>
                <a:gd name="connsiteY62" fmla="*/ 12546 h 36161"/>
                <a:gd name="connsiteX63" fmla="*/ 80442 w 101844"/>
                <a:gd name="connsiteY63" fmla="*/ 12546 h 36161"/>
                <a:gd name="connsiteX64" fmla="*/ 76014 w 101844"/>
                <a:gd name="connsiteY64" fmla="*/ 12546 h 36161"/>
                <a:gd name="connsiteX65" fmla="*/ 76014 w 101844"/>
                <a:gd name="connsiteY65" fmla="*/ 12546 h 36161"/>
                <a:gd name="connsiteX66" fmla="*/ 76014 w 101844"/>
                <a:gd name="connsiteY66" fmla="*/ 12546 h 36161"/>
                <a:gd name="connsiteX67" fmla="*/ 72324 w 101844"/>
                <a:gd name="connsiteY67" fmla="*/ 12546 h 36161"/>
                <a:gd name="connsiteX68" fmla="*/ 72324 w 101844"/>
                <a:gd name="connsiteY68" fmla="*/ 12546 h 36161"/>
                <a:gd name="connsiteX69" fmla="*/ 72324 w 101844"/>
                <a:gd name="connsiteY69" fmla="*/ 12546 h 36161"/>
                <a:gd name="connsiteX70" fmla="*/ 72324 w 101844"/>
                <a:gd name="connsiteY70" fmla="*/ 12546 h 36161"/>
                <a:gd name="connsiteX71" fmla="*/ 72324 w 101844"/>
                <a:gd name="connsiteY71" fmla="*/ 12546 h 36161"/>
                <a:gd name="connsiteX72" fmla="*/ 72324 w 101844"/>
                <a:gd name="connsiteY72" fmla="*/ 12546 h 36161"/>
                <a:gd name="connsiteX73" fmla="*/ 40590 w 101844"/>
                <a:gd name="connsiteY73" fmla="*/ 12546 h 36161"/>
                <a:gd name="connsiteX74" fmla="*/ 36900 w 101844"/>
                <a:gd name="connsiteY74" fmla="*/ 12546 h 36161"/>
                <a:gd name="connsiteX75" fmla="*/ 36900 w 101844"/>
                <a:gd name="connsiteY75" fmla="*/ 12546 h 36161"/>
                <a:gd name="connsiteX76" fmla="*/ 36900 w 101844"/>
                <a:gd name="connsiteY76" fmla="*/ 12546 h 36161"/>
                <a:gd name="connsiteX77" fmla="*/ 36900 w 101844"/>
                <a:gd name="connsiteY77" fmla="*/ 12546 h 36161"/>
                <a:gd name="connsiteX78" fmla="*/ 36900 w 101844"/>
                <a:gd name="connsiteY78" fmla="*/ 12546 h 36161"/>
                <a:gd name="connsiteX79" fmla="*/ 28044 w 101844"/>
                <a:gd name="connsiteY79" fmla="*/ 12546 h 36161"/>
                <a:gd name="connsiteX80" fmla="*/ 28044 w 101844"/>
                <a:gd name="connsiteY80" fmla="*/ 12546 h 36161"/>
                <a:gd name="connsiteX81" fmla="*/ 28044 w 101844"/>
                <a:gd name="connsiteY81" fmla="*/ 12546 h 36161"/>
                <a:gd name="connsiteX82" fmla="*/ 22878 w 101844"/>
                <a:gd name="connsiteY82" fmla="*/ 36162 h 36161"/>
                <a:gd name="connsiteX83" fmla="*/ 28044 w 101844"/>
                <a:gd name="connsiteY83" fmla="*/ 36162 h 36161"/>
                <a:gd name="connsiteX84" fmla="*/ 28044 w 101844"/>
                <a:gd name="connsiteY84" fmla="*/ 36162 h 36161"/>
                <a:gd name="connsiteX85" fmla="*/ 28044 w 101844"/>
                <a:gd name="connsiteY85" fmla="*/ 36162 h 36161"/>
                <a:gd name="connsiteX86" fmla="*/ 28044 w 101844"/>
                <a:gd name="connsiteY86" fmla="*/ 36162 h 36161"/>
                <a:gd name="connsiteX87" fmla="*/ 31734 w 101844"/>
                <a:gd name="connsiteY87" fmla="*/ 36162 h 36161"/>
                <a:gd name="connsiteX88" fmla="*/ 31734 w 101844"/>
                <a:gd name="connsiteY88" fmla="*/ 36162 h 36161"/>
                <a:gd name="connsiteX89" fmla="*/ 47970 w 101844"/>
                <a:gd name="connsiteY89" fmla="*/ 36162 h 36161"/>
                <a:gd name="connsiteX90" fmla="*/ 47970 w 101844"/>
                <a:gd name="connsiteY90" fmla="*/ 36162 h 36161"/>
                <a:gd name="connsiteX91" fmla="*/ 47970 w 101844"/>
                <a:gd name="connsiteY91" fmla="*/ 36162 h 36161"/>
                <a:gd name="connsiteX92" fmla="*/ 51660 w 101844"/>
                <a:gd name="connsiteY92" fmla="*/ 36162 h 36161"/>
                <a:gd name="connsiteX93" fmla="*/ 59778 w 101844"/>
                <a:gd name="connsiteY93" fmla="*/ 36162 h 36161"/>
                <a:gd name="connsiteX94" fmla="*/ 59778 w 101844"/>
                <a:gd name="connsiteY94" fmla="*/ 36162 h 36161"/>
                <a:gd name="connsiteX95" fmla="*/ 101844 w 101844"/>
                <a:gd name="connsiteY95" fmla="*/ 36162 h 36161"/>
                <a:gd name="connsiteX96" fmla="*/ 101844 w 101844"/>
                <a:gd name="connsiteY96" fmla="*/ 36162 h 36161"/>
                <a:gd name="connsiteX97" fmla="*/ 101844 w 101844"/>
                <a:gd name="connsiteY97" fmla="*/ 36162 h 36161"/>
                <a:gd name="connsiteX98" fmla="*/ 101844 w 101844"/>
                <a:gd name="connsiteY98" fmla="*/ 36162 h 36161"/>
                <a:gd name="connsiteX99" fmla="*/ 101844 w 101844"/>
                <a:gd name="connsiteY99" fmla="*/ 36162 h 36161"/>
                <a:gd name="connsiteX100" fmla="*/ 101844 w 101844"/>
                <a:gd name="connsiteY100" fmla="*/ 36162 h 36161"/>
                <a:gd name="connsiteX101" fmla="*/ 101844 w 101844"/>
                <a:gd name="connsiteY101" fmla="*/ 7380 h 36161"/>
                <a:gd name="connsiteX102" fmla="*/ 101844 w 101844"/>
                <a:gd name="connsiteY102" fmla="*/ 7380 h 36161"/>
                <a:gd name="connsiteX103" fmla="*/ 101844 w 101844"/>
                <a:gd name="connsiteY103" fmla="*/ 7380 h 36161"/>
                <a:gd name="connsiteX104" fmla="*/ 101844 w 101844"/>
                <a:gd name="connsiteY104" fmla="*/ 7380 h 36161"/>
                <a:gd name="connsiteX105" fmla="*/ 97416 w 101844"/>
                <a:gd name="connsiteY105" fmla="*/ 7380 h 36161"/>
                <a:gd name="connsiteX106" fmla="*/ 97416 w 101844"/>
                <a:gd name="connsiteY106" fmla="*/ 7380 h 36161"/>
                <a:gd name="connsiteX107" fmla="*/ 90036 w 101844"/>
                <a:gd name="connsiteY107" fmla="*/ 7380 h 36161"/>
                <a:gd name="connsiteX108" fmla="*/ 90036 w 101844"/>
                <a:gd name="connsiteY108" fmla="*/ 7380 h 36161"/>
                <a:gd name="connsiteX109" fmla="*/ 90036 w 101844"/>
                <a:gd name="connsiteY109" fmla="*/ 7380 h 36161"/>
                <a:gd name="connsiteX110" fmla="*/ 90036 w 101844"/>
                <a:gd name="connsiteY110" fmla="*/ 7380 h 36161"/>
                <a:gd name="connsiteX111" fmla="*/ 90036 w 101844"/>
                <a:gd name="connsiteY111" fmla="*/ 7380 h 36161"/>
                <a:gd name="connsiteX112" fmla="*/ 90036 w 101844"/>
                <a:gd name="connsiteY112" fmla="*/ 7380 h 36161"/>
                <a:gd name="connsiteX113" fmla="*/ 90036 w 101844"/>
                <a:gd name="connsiteY113" fmla="*/ 7380 h 36161"/>
                <a:gd name="connsiteX114" fmla="*/ 90036 w 101844"/>
                <a:gd name="connsiteY114" fmla="*/ 7380 h 36161"/>
                <a:gd name="connsiteX115" fmla="*/ 90036 w 101844"/>
                <a:gd name="connsiteY115" fmla="*/ 7380 h 36161"/>
                <a:gd name="connsiteX116" fmla="*/ 86346 w 101844"/>
                <a:gd name="connsiteY116" fmla="*/ 7380 h 36161"/>
                <a:gd name="connsiteX117" fmla="*/ 86346 w 101844"/>
                <a:gd name="connsiteY117" fmla="*/ 7380 h 36161"/>
                <a:gd name="connsiteX118" fmla="*/ 86346 w 101844"/>
                <a:gd name="connsiteY118" fmla="*/ 7380 h 36161"/>
                <a:gd name="connsiteX119" fmla="*/ 86346 w 101844"/>
                <a:gd name="connsiteY119" fmla="*/ 7380 h 36161"/>
                <a:gd name="connsiteX120" fmla="*/ 50184 w 101844"/>
                <a:gd name="connsiteY120" fmla="*/ 7380 h 36161"/>
                <a:gd name="connsiteX121" fmla="*/ 50184 w 101844"/>
                <a:gd name="connsiteY121" fmla="*/ 7380 h 36161"/>
                <a:gd name="connsiteX122" fmla="*/ 41328 w 101844"/>
                <a:gd name="connsiteY122" fmla="*/ 7380 h 36161"/>
                <a:gd name="connsiteX123" fmla="*/ 41328 w 101844"/>
                <a:gd name="connsiteY123" fmla="*/ 7380 h 36161"/>
                <a:gd name="connsiteX124" fmla="*/ 41328 w 101844"/>
                <a:gd name="connsiteY124" fmla="*/ 7380 h 36161"/>
                <a:gd name="connsiteX125" fmla="*/ 37638 w 101844"/>
                <a:gd name="connsiteY125" fmla="*/ 7380 h 36161"/>
                <a:gd name="connsiteX126" fmla="*/ 37638 w 101844"/>
                <a:gd name="connsiteY126" fmla="*/ 7380 h 36161"/>
                <a:gd name="connsiteX127" fmla="*/ 37638 w 101844"/>
                <a:gd name="connsiteY127" fmla="*/ 7380 h 36161"/>
                <a:gd name="connsiteX128" fmla="*/ 37638 w 101844"/>
                <a:gd name="connsiteY128" fmla="*/ 7380 h 36161"/>
                <a:gd name="connsiteX129" fmla="*/ 28044 w 101844"/>
                <a:gd name="connsiteY129" fmla="*/ 7380 h 36161"/>
                <a:gd name="connsiteX130" fmla="*/ 28044 w 101844"/>
                <a:gd name="connsiteY130" fmla="*/ 7380 h 36161"/>
                <a:gd name="connsiteX131" fmla="*/ 28044 w 101844"/>
                <a:gd name="connsiteY131" fmla="*/ 7380 h 36161"/>
                <a:gd name="connsiteX132" fmla="*/ 28044 w 101844"/>
                <a:gd name="connsiteY132" fmla="*/ 7380 h 36161"/>
                <a:gd name="connsiteX133" fmla="*/ 28044 w 101844"/>
                <a:gd name="connsiteY133" fmla="*/ 7380 h 36161"/>
                <a:gd name="connsiteX134" fmla="*/ 28044 w 101844"/>
                <a:gd name="connsiteY134" fmla="*/ 7380 h 36161"/>
                <a:gd name="connsiteX135" fmla="*/ 28044 w 101844"/>
                <a:gd name="connsiteY135" fmla="*/ 7380 h 36161"/>
                <a:gd name="connsiteX136" fmla="*/ 28044 w 101844"/>
                <a:gd name="connsiteY136" fmla="*/ 7380 h 36161"/>
                <a:gd name="connsiteX137" fmla="*/ 20664 w 101844"/>
                <a:gd name="connsiteY137" fmla="*/ 7380 h 36161"/>
                <a:gd name="connsiteX138" fmla="*/ 20664 w 101844"/>
                <a:gd name="connsiteY138" fmla="*/ 7380 h 36161"/>
                <a:gd name="connsiteX139" fmla="*/ 20664 w 101844"/>
                <a:gd name="connsiteY139" fmla="*/ 7380 h 36161"/>
                <a:gd name="connsiteX140" fmla="*/ 0 w 101844"/>
                <a:gd name="connsiteY140" fmla="*/ 7380 h 36161"/>
                <a:gd name="connsiteX141" fmla="*/ 0 w 101844"/>
                <a:gd name="connsiteY141" fmla="*/ 7380 h 36161"/>
                <a:gd name="connsiteX142" fmla="*/ 0 w 101844"/>
                <a:gd name="connsiteY142" fmla="*/ 7380 h 36161"/>
                <a:gd name="connsiteX143" fmla="*/ 0 w 101844"/>
                <a:gd name="connsiteY143" fmla="*/ 7380 h 36161"/>
                <a:gd name="connsiteX144" fmla="*/ 0 w 101844"/>
                <a:gd name="connsiteY144" fmla="*/ 7380 h 36161"/>
                <a:gd name="connsiteX145" fmla="*/ 0 w 101844"/>
                <a:gd name="connsiteY145" fmla="*/ 7380 h 36161"/>
                <a:gd name="connsiteX146" fmla="*/ 0 w 101844"/>
                <a:gd name="connsiteY146" fmla="*/ 7380 h 36161"/>
                <a:gd name="connsiteX147" fmla="*/ 0 w 101844"/>
                <a:gd name="connsiteY147" fmla="*/ 7380 h 36161"/>
                <a:gd name="connsiteX148" fmla="*/ 0 w 101844"/>
                <a:gd name="connsiteY148" fmla="*/ 7380 h 36161"/>
                <a:gd name="connsiteX149" fmla="*/ 0 w 101844"/>
                <a:gd name="connsiteY149" fmla="*/ 7380 h 36161"/>
                <a:gd name="connsiteX150" fmla="*/ 0 w 101844"/>
                <a:gd name="connsiteY150" fmla="*/ 7380 h 36161"/>
                <a:gd name="connsiteX151" fmla="*/ 0 w 101844"/>
                <a:gd name="connsiteY151" fmla="*/ 7380 h 36161"/>
                <a:gd name="connsiteX152" fmla="*/ 0 w 101844"/>
                <a:gd name="connsiteY152" fmla="*/ 7380 h 36161"/>
                <a:gd name="connsiteX153" fmla="*/ 4428 w 101844"/>
                <a:gd name="connsiteY153" fmla="*/ 738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01844" h="36161">
                  <a:moveTo>
                    <a:pt x="28044" y="36162"/>
                  </a:moveTo>
                  <a:lnTo>
                    <a:pt x="15498" y="36162"/>
                  </a:lnTo>
                  <a:lnTo>
                    <a:pt x="11070" y="36162"/>
                  </a:lnTo>
                  <a:lnTo>
                    <a:pt x="11070" y="36162"/>
                  </a:lnTo>
                  <a:cubicBezTo>
                    <a:pt x="11070" y="36162"/>
                    <a:pt x="11070" y="36162"/>
                    <a:pt x="7380" y="36162"/>
                  </a:cubicBezTo>
                  <a:lnTo>
                    <a:pt x="7380" y="36162"/>
                  </a:lnTo>
                  <a:lnTo>
                    <a:pt x="7380" y="36162"/>
                  </a:lnTo>
                  <a:lnTo>
                    <a:pt x="7380" y="36162"/>
                  </a:lnTo>
                  <a:lnTo>
                    <a:pt x="2214" y="32472"/>
                  </a:lnTo>
                  <a:lnTo>
                    <a:pt x="2214" y="32472"/>
                  </a:lnTo>
                  <a:lnTo>
                    <a:pt x="2214" y="32472"/>
                  </a:lnTo>
                  <a:lnTo>
                    <a:pt x="2214" y="32472"/>
                  </a:lnTo>
                  <a:lnTo>
                    <a:pt x="6642" y="32472"/>
                  </a:lnTo>
                  <a:lnTo>
                    <a:pt x="6642" y="32472"/>
                  </a:lnTo>
                  <a:lnTo>
                    <a:pt x="14022" y="32472"/>
                  </a:lnTo>
                  <a:lnTo>
                    <a:pt x="14022" y="32472"/>
                  </a:lnTo>
                  <a:lnTo>
                    <a:pt x="18450" y="32472"/>
                  </a:lnTo>
                  <a:lnTo>
                    <a:pt x="18450" y="32472"/>
                  </a:lnTo>
                  <a:lnTo>
                    <a:pt x="18450" y="32472"/>
                  </a:lnTo>
                  <a:lnTo>
                    <a:pt x="28044" y="32472"/>
                  </a:lnTo>
                  <a:lnTo>
                    <a:pt x="28044" y="0"/>
                  </a:lnTo>
                  <a:lnTo>
                    <a:pt x="28044" y="0"/>
                  </a:lnTo>
                  <a:lnTo>
                    <a:pt x="28044" y="0"/>
                  </a:lnTo>
                  <a:lnTo>
                    <a:pt x="28044" y="0"/>
                  </a:lnTo>
                  <a:lnTo>
                    <a:pt x="28044" y="0"/>
                  </a:lnTo>
                  <a:lnTo>
                    <a:pt x="28044" y="0"/>
                  </a:lnTo>
                  <a:lnTo>
                    <a:pt x="28044" y="0"/>
                  </a:lnTo>
                  <a:cubicBezTo>
                    <a:pt x="28044" y="0"/>
                    <a:pt x="28044" y="0"/>
                    <a:pt x="28044" y="0"/>
                  </a:cubicBezTo>
                  <a:lnTo>
                    <a:pt x="28044" y="0"/>
                  </a:lnTo>
                  <a:lnTo>
                    <a:pt x="28044" y="0"/>
                  </a:lnTo>
                  <a:lnTo>
                    <a:pt x="35424" y="0"/>
                  </a:lnTo>
                  <a:lnTo>
                    <a:pt x="35424" y="0"/>
                  </a:lnTo>
                  <a:lnTo>
                    <a:pt x="43542" y="0"/>
                  </a:lnTo>
                  <a:lnTo>
                    <a:pt x="43542" y="0"/>
                  </a:lnTo>
                  <a:lnTo>
                    <a:pt x="43542" y="0"/>
                  </a:lnTo>
                  <a:lnTo>
                    <a:pt x="47232" y="0"/>
                  </a:lnTo>
                  <a:cubicBezTo>
                    <a:pt x="47232" y="0"/>
                    <a:pt x="47232" y="0"/>
                    <a:pt x="47232" y="0"/>
                  </a:cubicBezTo>
                  <a:lnTo>
                    <a:pt x="50922" y="0"/>
                  </a:lnTo>
                  <a:cubicBezTo>
                    <a:pt x="50922" y="0"/>
                    <a:pt x="50922" y="0"/>
                    <a:pt x="50922" y="0"/>
                  </a:cubicBezTo>
                  <a:lnTo>
                    <a:pt x="50922" y="0"/>
                  </a:lnTo>
                  <a:lnTo>
                    <a:pt x="50922" y="0"/>
                  </a:lnTo>
                  <a:lnTo>
                    <a:pt x="50922" y="0"/>
                  </a:lnTo>
                  <a:cubicBezTo>
                    <a:pt x="50922" y="0"/>
                    <a:pt x="50922" y="0"/>
                    <a:pt x="50922" y="0"/>
                  </a:cubicBezTo>
                  <a:lnTo>
                    <a:pt x="50922" y="0"/>
                  </a:lnTo>
                  <a:lnTo>
                    <a:pt x="50922" y="0"/>
                  </a:lnTo>
                  <a:lnTo>
                    <a:pt x="50922" y="0"/>
                  </a:lnTo>
                  <a:lnTo>
                    <a:pt x="50922" y="0"/>
                  </a:lnTo>
                  <a:lnTo>
                    <a:pt x="50922" y="0"/>
                  </a:lnTo>
                  <a:lnTo>
                    <a:pt x="101844" y="0"/>
                  </a:lnTo>
                  <a:lnTo>
                    <a:pt x="101844" y="0"/>
                  </a:lnTo>
                  <a:lnTo>
                    <a:pt x="101844" y="0"/>
                  </a:lnTo>
                  <a:lnTo>
                    <a:pt x="101844" y="0"/>
                  </a:lnTo>
                  <a:lnTo>
                    <a:pt x="101844" y="0"/>
                  </a:lnTo>
                  <a:lnTo>
                    <a:pt x="101844" y="3690"/>
                  </a:lnTo>
                  <a:lnTo>
                    <a:pt x="101844" y="12546"/>
                  </a:lnTo>
                  <a:lnTo>
                    <a:pt x="101844" y="12546"/>
                  </a:lnTo>
                  <a:lnTo>
                    <a:pt x="101844" y="12546"/>
                  </a:lnTo>
                  <a:lnTo>
                    <a:pt x="101844" y="12546"/>
                  </a:lnTo>
                  <a:lnTo>
                    <a:pt x="101844" y="12546"/>
                  </a:lnTo>
                  <a:lnTo>
                    <a:pt x="101844" y="12546"/>
                  </a:lnTo>
                  <a:lnTo>
                    <a:pt x="101844" y="12546"/>
                  </a:lnTo>
                  <a:lnTo>
                    <a:pt x="80442" y="12546"/>
                  </a:lnTo>
                  <a:lnTo>
                    <a:pt x="80442" y="12546"/>
                  </a:lnTo>
                  <a:lnTo>
                    <a:pt x="80442" y="12546"/>
                  </a:lnTo>
                  <a:lnTo>
                    <a:pt x="76014" y="12546"/>
                  </a:lnTo>
                  <a:lnTo>
                    <a:pt x="76014" y="12546"/>
                  </a:lnTo>
                  <a:lnTo>
                    <a:pt x="76014" y="12546"/>
                  </a:lnTo>
                  <a:cubicBezTo>
                    <a:pt x="76014" y="12546"/>
                    <a:pt x="72324" y="12546"/>
                    <a:pt x="72324" y="12546"/>
                  </a:cubicBezTo>
                  <a:lnTo>
                    <a:pt x="72324" y="12546"/>
                  </a:lnTo>
                  <a:lnTo>
                    <a:pt x="72324" y="12546"/>
                  </a:lnTo>
                  <a:lnTo>
                    <a:pt x="72324" y="12546"/>
                  </a:lnTo>
                  <a:lnTo>
                    <a:pt x="72324" y="12546"/>
                  </a:lnTo>
                  <a:lnTo>
                    <a:pt x="72324" y="12546"/>
                  </a:lnTo>
                  <a:lnTo>
                    <a:pt x="40590" y="12546"/>
                  </a:lnTo>
                  <a:lnTo>
                    <a:pt x="36900" y="12546"/>
                  </a:lnTo>
                  <a:lnTo>
                    <a:pt x="36900" y="12546"/>
                  </a:lnTo>
                  <a:lnTo>
                    <a:pt x="36900" y="12546"/>
                  </a:lnTo>
                  <a:lnTo>
                    <a:pt x="36900" y="12546"/>
                  </a:lnTo>
                  <a:lnTo>
                    <a:pt x="36900" y="12546"/>
                  </a:lnTo>
                  <a:lnTo>
                    <a:pt x="28044" y="12546"/>
                  </a:lnTo>
                  <a:lnTo>
                    <a:pt x="28044" y="12546"/>
                  </a:lnTo>
                  <a:lnTo>
                    <a:pt x="28044" y="12546"/>
                  </a:lnTo>
                  <a:close/>
                  <a:moveTo>
                    <a:pt x="22878" y="36162"/>
                  </a:moveTo>
                  <a:lnTo>
                    <a:pt x="28044" y="36162"/>
                  </a:lnTo>
                  <a:cubicBezTo>
                    <a:pt x="28044" y="36162"/>
                    <a:pt x="28044" y="36162"/>
                    <a:pt x="28044" y="36162"/>
                  </a:cubicBezTo>
                  <a:lnTo>
                    <a:pt x="28044" y="36162"/>
                  </a:lnTo>
                  <a:lnTo>
                    <a:pt x="28044" y="36162"/>
                  </a:lnTo>
                  <a:lnTo>
                    <a:pt x="31734" y="36162"/>
                  </a:lnTo>
                  <a:lnTo>
                    <a:pt x="31734" y="36162"/>
                  </a:lnTo>
                  <a:lnTo>
                    <a:pt x="47970" y="36162"/>
                  </a:lnTo>
                  <a:lnTo>
                    <a:pt x="47970" y="36162"/>
                  </a:lnTo>
                  <a:lnTo>
                    <a:pt x="47970" y="36162"/>
                  </a:lnTo>
                  <a:lnTo>
                    <a:pt x="51660" y="36162"/>
                  </a:lnTo>
                  <a:lnTo>
                    <a:pt x="59778" y="36162"/>
                  </a:lnTo>
                  <a:lnTo>
                    <a:pt x="59778" y="36162"/>
                  </a:lnTo>
                  <a:lnTo>
                    <a:pt x="101844" y="36162"/>
                  </a:lnTo>
                  <a:lnTo>
                    <a:pt x="101844" y="36162"/>
                  </a:lnTo>
                  <a:cubicBezTo>
                    <a:pt x="101844" y="36162"/>
                    <a:pt x="101844" y="36162"/>
                    <a:pt x="101844" y="36162"/>
                  </a:cubicBezTo>
                  <a:lnTo>
                    <a:pt x="101844" y="36162"/>
                  </a:lnTo>
                  <a:lnTo>
                    <a:pt x="101844" y="36162"/>
                  </a:lnTo>
                  <a:lnTo>
                    <a:pt x="101844" y="36162"/>
                  </a:lnTo>
                  <a:lnTo>
                    <a:pt x="101844" y="7380"/>
                  </a:lnTo>
                  <a:lnTo>
                    <a:pt x="101844" y="7380"/>
                  </a:lnTo>
                  <a:lnTo>
                    <a:pt x="101844" y="7380"/>
                  </a:lnTo>
                  <a:lnTo>
                    <a:pt x="101844" y="7380"/>
                  </a:lnTo>
                  <a:lnTo>
                    <a:pt x="97416" y="7380"/>
                  </a:lnTo>
                  <a:lnTo>
                    <a:pt x="97416" y="7380"/>
                  </a:lnTo>
                  <a:lnTo>
                    <a:pt x="90036" y="7380"/>
                  </a:lnTo>
                  <a:cubicBezTo>
                    <a:pt x="90036" y="7380"/>
                    <a:pt x="90036" y="7380"/>
                    <a:pt x="90036" y="7380"/>
                  </a:cubicBezTo>
                  <a:lnTo>
                    <a:pt x="90036" y="7380"/>
                  </a:lnTo>
                  <a:lnTo>
                    <a:pt x="90036" y="7380"/>
                  </a:lnTo>
                  <a:lnTo>
                    <a:pt x="90036" y="7380"/>
                  </a:lnTo>
                  <a:lnTo>
                    <a:pt x="90036" y="7380"/>
                  </a:lnTo>
                  <a:cubicBezTo>
                    <a:pt x="90036" y="7380"/>
                    <a:pt x="90036" y="7380"/>
                    <a:pt x="90036" y="7380"/>
                  </a:cubicBezTo>
                  <a:cubicBezTo>
                    <a:pt x="90036" y="7380"/>
                    <a:pt x="90036" y="7380"/>
                    <a:pt x="90036" y="7380"/>
                  </a:cubicBezTo>
                  <a:lnTo>
                    <a:pt x="90036" y="7380"/>
                  </a:lnTo>
                  <a:lnTo>
                    <a:pt x="86346" y="7380"/>
                  </a:lnTo>
                  <a:lnTo>
                    <a:pt x="86346" y="7380"/>
                  </a:lnTo>
                  <a:lnTo>
                    <a:pt x="86346" y="7380"/>
                  </a:lnTo>
                  <a:lnTo>
                    <a:pt x="86346" y="7380"/>
                  </a:lnTo>
                  <a:lnTo>
                    <a:pt x="50184" y="7380"/>
                  </a:lnTo>
                  <a:lnTo>
                    <a:pt x="50184" y="7380"/>
                  </a:lnTo>
                  <a:lnTo>
                    <a:pt x="41328" y="7380"/>
                  </a:lnTo>
                  <a:cubicBezTo>
                    <a:pt x="41328" y="7380"/>
                    <a:pt x="41328" y="7380"/>
                    <a:pt x="41328" y="7380"/>
                  </a:cubicBezTo>
                  <a:lnTo>
                    <a:pt x="41328" y="7380"/>
                  </a:lnTo>
                  <a:lnTo>
                    <a:pt x="37638" y="7380"/>
                  </a:lnTo>
                  <a:lnTo>
                    <a:pt x="37638" y="7380"/>
                  </a:lnTo>
                  <a:lnTo>
                    <a:pt x="37638" y="7380"/>
                  </a:lnTo>
                  <a:lnTo>
                    <a:pt x="37638" y="7380"/>
                  </a:lnTo>
                  <a:lnTo>
                    <a:pt x="28044" y="7380"/>
                  </a:lnTo>
                  <a:lnTo>
                    <a:pt x="28044" y="7380"/>
                  </a:lnTo>
                  <a:lnTo>
                    <a:pt x="28044" y="7380"/>
                  </a:lnTo>
                  <a:lnTo>
                    <a:pt x="28044" y="7380"/>
                  </a:lnTo>
                  <a:lnTo>
                    <a:pt x="28044" y="7380"/>
                  </a:lnTo>
                  <a:lnTo>
                    <a:pt x="28044" y="7380"/>
                  </a:lnTo>
                  <a:lnTo>
                    <a:pt x="28044" y="7380"/>
                  </a:lnTo>
                  <a:lnTo>
                    <a:pt x="28044" y="7380"/>
                  </a:lnTo>
                  <a:lnTo>
                    <a:pt x="20664" y="7380"/>
                  </a:lnTo>
                  <a:lnTo>
                    <a:pt x="20664" y="7380"/>
                  </a:lnTo>
                  <a:lnTo>
                    <a:pt x="20664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4428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id="{0F6722C1-07FA-4DB8-998A-23AFCCF14521}"/>
                </a:ext>
              </a:extLst>
            </p:cNvPr>
            <p:cNvSpPr/>
            <p:nvPr/>
          </p:nvSpPr>
          <p:spPr>
            <a:xfrm>
              <a:off x="1463810" y="5399449"/>
              <a:ext cx="10332" cy="73800"/>
            </a:xfrm>
            <a:custGeom>
              <a:avLst/>
              <a:gdLst>
                <a:gd name="connsiteX0" fmla="*/ 10332 w 10332"/>
                <a:gd name="connsiteY0" fmla="*/ 0 h 73800"/>
                <a:gd name="connsiteX1" fmla="*/ 10332 w 10332"/>
                <a:gd name="connsiteY1" fmla="*/ 0 h 73800"/>
                <a:gd name="connsiteX2" fmla="*/ 10332 w 10332"/>
                <a:gd name="connsiteY2" fmla="*/ 0 h 73800"/>
                <a:gd name="connsiteX3" fmla="*/ 0 w 10332"/>
                <a:gd name="connsiteY3" fmla="*/ 0 h 73800"/>
                <a:gd name="connsiteX4" fmla="*/ 0 w 10332"/>
                <a:gd name="connsiteY4" fmla="*/ 0 h 73800"/>
                <a:gd name="connsiteX5" fmla="*/ 0 w 10332"/>
                <a:gd name="connsiteY5" fmla="*/ 0 h 73800"/>
                <a:gd name="connsiteX6" fmla="*/ 0 w 10332"/>
                <a:gd name="connsiteY6" fmla="*/ 0 h 73800"/>
                <a:gd name="connsiteX7" fmla="*/ 0 w 10332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" h="73800">
                  <a:moveTo>
                    <a:pt x="10332" y="0"/>
                  </a:moveTo>
                  <a:lnTo>
                    <a:pt x="10332" y="0"/>
                  </a:lnTo>
                  <a:lnTo>
                    <a:pt x="1033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id="{DACAEB81-AADF-480D-942E-00A9EF5C1F54}"/>
                </a:ext>
              </a:extLst>
            </p:cNvPr>
            <p:cNvSpPr/>
            <p:nvPr/>
          </p:nvSpPr>
          <p:spPr>
            <a:xfrm>
              <a:off x="1457167" y="5411995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0 w 6642"/>
                <a:gd name="connsiteY1" fmla="*/ 0 h 73800"/>
                <a:gd name="connsiteX2" fmla="*/ 0 w 6642"/>
                <a:gd name="connsiteY2" fmla="*/ 0 h 73800"/>
                <a:gd name="connsiteX3" fmla="*/ 6642 w 6642"/>
                <a:gd name="connsiteY3" fmla="*/ 0 h 73800"/>
                <a:gd name="connsiteX4" fmla="*/ 6642 w 664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642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id="{D0DAA89D-22FC-4D12-AD91-44E175550F07}"/>
                </a:ext>
              </a:extLst>
            </p:cNvPr>
            <p:cNvSpPr/>
            <p:nvPr/>
          </p:nvSpPr>
          <p:spPr>
            <a:xfrm>
              <a:off x="1469713" y="54075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id="{D87F5AB3-0BBD-4850-A558-D609D15EDCB0}"/>
                </a:ext>
              </a:extLst>
            </p:cNvPr>
            <p:cNvSpPr/>
            <p:nvPr/>
          </p:nvSpPr>
          <p:spPr>
            <a:xfrm>
              <a:off x="1489640" y="5409780"/>
              <a:ext cx="7379" cy="4427"/>
            </a:xfrm>
            <a:custGeom>
              <a:avLst/>
              <a:gdLst>
                <a:gd name="connsiteX0" fmla="*/ 7380 w 7379"/>
                <a:gd name="connsiteY0" fmla="*/ 4428 h 4427"/>
                <a:gd name="connsiteX1" fmla="*/ 7380 w 7379"/>
                <a:gd name="connsiteY1" fmla="*/ 4428 h 4427"/>
                <a:gd name="connsiteX2" fmla="*/ 3690 w 7379"/>
                <a:gd name="connsiteY2" fmla="*/ 4428 h 4427"/>
                <a:gd name="connsiteX3" fmla="*/ 3690 w 7379"/>
                <a:gd name="connsiteY3" fmla="*/ 4428 h 4427"/>
                <a:gd name="connsiteX4" fmla="*/ 0 w 7379"/>
                <a:gd name="connsiteY4" fmla="*/ 4428 h 4427"/>
                <a:gd name="connsiteX5" fmla="*/ 0 w 7379"/>
                <a:gd name="connsiteY5" fmla="*/ 0 h 4427"/>
                <a:gd name="connsiteX6" fmla="*/ 0 w 7379"/>
                <a:gd name="connsiteY6" fmla="*/ 0 h 4427"/>
                <a:gd name="connsiteX7" fmla="*/ 0 w 7379"/>
                <a:gd name="connsiteY7" fmla="*/ 0 h 4427"/>
                <a:gd name="connsiteX8" fmla="*/ 0 w 7379"/>
                <a:gd name="connsiteY8" fmla="*/ 4428 h 4427"/>
                <a:gd name="connsiteX9" fmla="*/ 0 w 7379"/>
                <a:gd name="connsiteY9" fmla="*/ 4428 h 4427"/>
                <a:gd name="connsiteX10" fmla="*/ 0 w 7379"/>
                <a:gd name="connsiteY10" fmla="*/ 4428 h 4427"/>
                <a:gd name="connsiteX11" fmla="*/ 0 w 7379"/>
                <a:gd name="connsiteY11" fmla="*/ 4428 h 4427"/>
                <a:gd name="connsiteX12" fmla="*/ 0 w 7379"/>
                <a:gd name="connsiteY12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79" h="4427">
                  <a:moveTo>
                    <a:pt x="7380" y="4428"/>
                  </a:moveTo>
                  <a:lnTo>
                    <a:pt x="7380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4" y="1473"/>
                    <a:pt x="134" y="2955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id="{4FC8E2B8-1E02-4FE7-A4AE-A4423083205A}"/>
                </a:ext>
              </a:extLst>
            </p:cNvPr>
            <p:cNvSpPr/>
            <p:nvPr/>
          </p:nvSpPr>
          <p:spPr>
            <a:xfrm>
              <a:off x="1487425" y="5398710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  <a:gd name="connsiteX5" fmla="*/ 369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  <a:gd name="connsiteX8" fmla="*/ 3690 w 3690"/>
                <a:gd name="connsiteY8" fmla="*/ 0 h 73800"/>
                <a:gd name="connsiteX9" fmla="*/ 3690 w 3690"/>
                <a:gd name="connsiteY9" fmla="*/ 0 h 73800"/>
                <a:gd name="connsiteX10" fmla="*/ 0 w 369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id="{A0DE91EE-B2C4-40D7-89D4-527BC8356DA3}"/>
                </a:ext>
              </a:extLst>
            </p:cNvPr>
            <p:cNvSpPr/>
            <p:nvPr/>
          </p:nvSpPr>
          <p:spPr>
            <a:xfrm>
              <a:off x="1512517" y="5399449"/>
              <a:ext cx="73800" cy="4427"/>
            </a:xfrm>
            <a:custGeom>
              <a:avLst/>
              <a:gdLst>
                <a:gd name="connsiteX0" fmla="*/ 0 w 73800"/>
                <a:gd name="connsiteY0" fmla="*/ 3690 h 4427"/>
                <a:gd name="connsiteX1" fmla="*/ 0 w 73800"/>
                <a:gd name="connsiteY1" fmla="*/ 3690 h 4427"/>
                <a:gd name="connsiteX2" fmla="*/ 0 w 73800"/>
                <a:gd name="connsiteY2" fmla="*/ 3690 h 4427"/>
                <a:gd name="connsiteX3" fmla="*/ 0 w 73800"/>
                <a:gd name="connsiteY3" fmla="*/ 3690 h 4427"/>
                <a:gd name="connsiteX4" fmla="*/ 0 w 73800"/>
                <a:gd name="connsiteY4" fmla="*/ 0 h 4427"/>
                <a:gd name="connsiteX5" fmla="*/ 0 w 73800"/>
                <a:gd name="connsiteY5" fmla="*/ 0 h 4427"/>
                <a:gd name="connsiteX6" fmla="*/ 0 w 73800"/>
                <a:gd name="connsiteY6" fmla="*/ 0 h 4427"/>
                <a:gd name="connsiteX7" fmla="*/ 0 w 73800"/>
                <a:gd name="connsiteY7" fmla="*/ 4428 h 4427"/>
                <a:gd name="connsiteX8" fmla="*/ 0 w 73800"/>
                <a:gd name="connsiteY8" fmla="*/ 4428 h 4427"/>
                <a:gd name="connsiteX9" fmla="*/ 0 w 73800"/>
                <a:gd name="connsiteY9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4427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id="{47DA7FED-0234-4F05-B1BE-6F71AF1A4F75}"/>
                </a:ext>
              </a:extLst>
            </p:cNvPr>
            <p:cNvSpPr/>
            <p:nvPr/>
          </p:nvSpPr>
          <p:spPr>
            <a:xfrm>
              <a:off x="1527277" y="54075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id="{0BA45062-63FC-4CA0-A942-749F1BB927FB}"/>
                </a:ext>
              </a:extLst>
            </p:cNvPr>
            <p:cNvSpPr/>
            <p:nvPr/>
          </p:nvSpPr>
          <p:spPr>
            <a:xfrm>
              <a:off x="1537610" y="54252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id="{13260D73-0628-4326-9FF6-1443C22512AB}"/>
                </a:ext>
              </a:extLst>
            </p:cNvPr>
            <p:cNvSpPr/>
            <p:nvPr/>
          </p:nvSpPr>
          <p:spPr>
            <a:xfrm>
              <a:off x="1527277" y="5428230"/>
              <a:ext cx="73800" cy="3690"/>
            </a:xfrm>
            <a:custGeom>
              <a:avLst/>
              <a:gdLst>
                <a:gd name="connsiteX0" fmla="*/ 0 w 73800"/>
                <a:gd name="connsiteY0" fmla="*/ 3690 h 3690"/>
                <a:gd name="connsiteX1" fmla="*/ 0 w 73800"/>
                <a:gd name="connsiteY1" fmla="*/ 3690 h 3690"/>
                <a:gd name="connsiteX2" fmla="*/ 0 w 73800"/>
                <a:gd name="connsiteY2" fmla="*/ 3690 h 3690"/>
                <a:gd name="connsiteX3" fmla="*/ 0 w 73800"/>
                <a:gd name="connsiteY3" fmla="*/ 0 h 3690"/>
                <a:gd name="connsiteX4" fmla="*/ 0 w 73800"/>
                <a:gd name="connsiteY4" fmla="*/ 0 h 3690"/>
                <a:gd name="connsiteX5" fmla="*/ 0 w 73800"/>
                <a:gd name="connsiteY5" fmla="*/ 0 h 3690"/>
                <a:gd name="connsiteX6" fmla="*/ 0 w 73800"/>
                <a:gd name="connsiteY6" fmla="*/ 0 h 3690"/>
                <a:gd name="connsiteX7" fmla="*/ 0 w 73800"/>
                <a:gd name="connsiteY7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3690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id="{F6ED2770-A2B1-4D75-9BB8-A6697A5EA242}"/>
                </a:ext>
              </a:extLst>
            </p:cNvPr>
            <p:cNvSpPr/>
            <p:nvPr/>
          </p:nvSpPr>
          <p:spPr>
            <a:xfrm>
              <a:off x="1505875" y="5428230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  <a:gd name="connsiteX3" fmla="*/ 6642 w 6642"/>
                <a:gd name="connsiteY3" fmla="*/ 0 h 73800"/>
                <a:gd name="connsiteX4" fmla="*/ 6642 w 6642"/>
                <a:gd name="connsiteY4" fmla="*/ 0 h 73800"/>
                <a:gd name="connsiteX5" fmla="*/ 0 w 6642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id="{CD2BC4D5-7E21-45A9-BCB7-F14C7AFA80EE}"/>
                </a:ext>
              </a:extLst>
            </p:cNvPr>
            <p:cNvSpPr/>
            <p:nvPr/>
          </p:nvSpPr>
          <p:spPr>
            <a:xfrm>
              <a:off x="1487425" y="54193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id="{FC8406B1-4A45-47F7-8E41-B68C115F1429}"/>
                </a:ext>
              </a:extLst>
            </p:cNvPr>
            <p:cNvSpPr/>
            <p:nvPr/>
          </p:nvSpPr>
          <p:spPr>
            <a:xfrm>
              <a:off x="1447573" y="5428969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  <a:gd name="connsiteX4" fmla="*/ 4428 w 4428"/>
                <a:gd name="connsiteY4" fmla="*/ 0 h 73800"/>
                <a:gd name="connsiteX5" fmla="*/ 4428 w 4428"/>
                <a:gd name="connsiteY5" fmla="*/ 0 h 73800"/>
                <a:gd name="connsiteX6" fmla="*/ 4428 w 4428"/>
                <a:gd name="connsiteY6" fmla="*/ 0 h 73800"/>
                <a:gd name="connsiteX7" fmla="*/ 4428 w 4428"/>
                <a:gd name="connsiteY7" fmla="*/ 0 h 73800"/>
                <a:gd name="connsiteX8" fmla="*/ 4428 w 4428"/>
                <a:gd name="connsiteY8" fmla="*/ 0 h 73800"/>
                <a:gd name="connsiteX9" fmla="*/ 4428 w 4428"/>
                <a:gd name="connsiteY9" fmla="*/ 0 h 73800"/>
                <a:gd name="connsiteX10" fmla="*/ 4428 w 4428"/>
                <a:gd name="connsiteY10" fmla="*/ 0 h 73800"/>
                <a:gd name="connsiteX11" fmla="*/ 0 w 4428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id="{C61835D8-767D-4376-8A0D-EBB86F06F919}"/>
                </a:ext>
              </a:extLst>
            </p:cNvPr>
            <p:cNvSpPr/>
            <p:nvPr/>
          </p:nvSpPr>
          <p:spPr>
            <a:xfrm>
              <a:off x="1463810" y="54238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id="{3793AA1B-7AA3-4978-9652-E8DA45F15EC7}"/>
                </a:ext>
              </a:extLst>
            </p:cNvPr>
            <p:cNvSpPr/>
            <p:nvPr/>
          </p:nvSpPr>
          <p:spPr>
            <a:xfrm>
              <a:off x="1470452" y="54164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id="{AB91FAD6-9770-44DE-A21E-CD0AC8C68FFE}"/>
                </a:ext>
              </a:extLst>
            </p:cNvPr>
            <p:cNvSpPr/>
            <p:nvPr/>
          </p:nvSpPr>
          <p:spPr>
            <a:xfrm>
              <a:off x="1434290" y="5427493"/>
              <a:ext cx="5378" cy="3689"/>
            </a:xfrm>
            <a:custGeom>
              <a:avLst/>
              <a:gdLst>
                <a:gd name="connsiteX0" fmla="*/ 738 w 5378"/>
                <a:gd name="connsiteY0" fmla="*/ 0 h 3689"/>
                <a:gd name="connsiteX1" fmla="*/ 738 w 5378"/>
                <a:gd name="connsiteY1" fmla="*/ 0 h 3689"/>
                <a:gd name="connsiteX2" fmla="*/ 5166 w 5378"/>
                <a:gd name="connsiteY2" fmla="*/ 0 h 3689"/>
                <a:gd name="connsiteX3" fmla="*/ 5166 w 5378"/>
                <a:gd name="connsiteY3" fmla="*/ 3690 h 3689"/>
                <a:gd name="connsiteX4" fmla="*/ 0 w 5378"/>
                <a:gd name="connsiteY4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78" h="3689">
                  <a:moveTo>
                    <a:pt x="738" y="0"/>
                  </a:moveTo>
                  <a:lnTo>
                    <a:pt x="738" y="0"/>
                  </a:lnTo>
                  <a:lnTo>
                    <a:pt x="5166" y="0"/>
                  </a:lnTo>
                  <a:cubicBezTo>
                    <a:pt x="5449" y="1214"/>
                    <a:pt x="5449" y="2476"/>
                    <a:pt x="5166" y="3690"/>
                  </a:cubicBezTo>
                  <a:lnTo>
                    <a:pt x="0" y="369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id="{A2DEEB62-1E58-44B9-A34A-7AAE94112A0F}"/>
                </a:ext>
              </a:extLst>
            </p:cNvPr>
            <p:cNvSpPr/>
            <p:nvPr/>
          </p:nvSpPr>
          <p:spPr>
            <a:xfrm>
              <a:off x="1519898" y="5416423"/>
              <a:ext cx="8855" cy="73800"/>
            </a:xfrm>
            <a:custGeom>
              <a:avLst/>
              <a:gdLst>
                <a:gd name="connsiteX0" fmla="*/ 4428 w 8855"/>
                <a:gd name="connsiteY0" fmla="*/ 0 h 73800"/>
                <a:gd name="connsiteX1" fmla="*/ 4428 w 8855"/>
                <a:gd name="connsiteY1" fmla="*/ 0 h 73800"/>
                <a:gd name="connsiteX2" fmla="*/ 4428 w 8855"/>
                <a:gd name="connsiteY2" fmla="*/ 0 h 73800"/>
                <a:gd name="connsiteX3" fmla="*/ 4428 w 8855"/>
                <a:gd name="connsiteY3" fmla="*/ 0 h 73800"/>
                <a:gd name="connsiteX4" fmla="*/ 0 w 8855"/>
                <a:gd name="connsiteY4" fmla="*/ 0 h 73800"/>
                <a:gd name="connsiteX5" fmla="*/ 0 w 8855"/>
                <a:gd name="connsiteY5" fmla="*/ 0 h 73800"/>
                <a:gd name="connsiteX6" fmla="*/ 0 w 8855"/>
                <a:gd name="connsiteY6" fmla="*/ 0 h 73800"/>
                <a:gd name="connsiteX7" fmla="*/ 0 w 8855"/>
                <a:gd name="connsiteY7" fmla="*/ 0 h 73800"/>
                <a:gd name="connsiteX8" fmla="*/ 3690 w 8855"/>
                <a:gd name="connsiteY8" fmla="*/ 0 h 73800"/>
                <a:gd name="connsiteX9" fmla="*/ 3690 w 8855"/>
                <a:gd name="connsiteY9" fmla="*/ 0 h 73800"/>
                <a:gd name="connsiteX10" fmla="*/ 8856 w 8855"/>
                <a:gd name="connsiteY10" fmla="*/ 0 h 73800"/>
                <a:gd name="connsiteX11" fmla="*/ 8856 w 8855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55" h="73800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id="{B02FE4AB-4F34-4EC6-A697-104845EBB236}"/>
                </a:ext>
              </a:extLst>
            </p:cNvPr>
            <p:cNvSpPr/>
            <p:nvPr/>
          </p:nvSpPr>
          <p:spPr>
            <a:xfrm>
              <a:off x="1483736" y="5466606"/>
              <a:ext cx="314" cy="50922"/>
            </a:xfrm>
            <a:custGeom>
              <a:avLst/>
              <a:gdLst>
                <a:gd name="connsiteX0" fmla="*/ 0 w 314"/>
                <a:gd name="connsiteY0" fmla="*/ 50922 h 50922"/>
                <a:gd name="connsiteX1" fmla="*/ 0 w 314"/>
                <a:gd name="connsiteY1" fmla="*/ 50922 h 50922"/>
                <a:gd name="connsiteX2" fmla="*/ 0 w 314"/>
                <a:gd name="connsiteY2" fmla="*/ 43542 h 50922"/>
                <a:gd name="connsiteX3" fmla="*/ 0 w 314"/>
                <a:gd name="connsiteY3" fmla="*/ 38376 h 50922"/>
                <a:gd name="connsiteX4" fmla="*/ 0 w 314"/>
                <a:gd name="connsiteY4" fmla="*/ 33948 h 50922"/>
                <a:gd name="connsiteX5" fmla="*/ 0 w 314"/>
                <a:gd name="connsiteY5" fmla="*/ 26568 h 50922"/>
                <a:gd name="connsiteX6" fmla="*/ 0 w 314"/>
                <a:gd name="connsiteY6" fmla="*/ 26568 h 50922"/>
                <a:gd name="connsiteX7" fmla="*/ 0 w 314"/>
                <a:gd name="connsiteY7" fmla="*/ 26568 h 50922"/>
                <a:gd name="connsiteX8" fmla="*/ 0 w 314"/>
                <a:gd name="connsiteY8" fmla="*/ 22140 h 50922"/>
                <a:gd name="connsiteX9" fmla="*/ 0 w 314"/>
                <a:gd name="connsiteY9" fmla="*/ 16236 h 50922"/>
                <a:gd name="connsiteX10" fmla="*/ 0 w 314"/>
                <a:gd name="connsiteY10" fmla="*/ 0 h 50922"/>
                <a:gd name="connsiteX11" fmla="*/ 0 w 314"/>
                <a:gd name="connsiteY11" fmla="*/ 0 h 50922"/>
                <a:gd name="connsiteX12" fmla="*/ 0 w 314"/>
                <a:gd name="connsiteY12" fmla="*/ 5904 h 50922"/>
                <a:gd name="connsiteX13" fmla="*/ 0 w 314"/>
                <a:gd name="connsiteY13" fmla="*/ 11808 h 50922"/>
                <a:gd name="connsiteX14" fmla="*/ 0 w 314"/>
                <a:gd name="connsiteY14" fmla="*/ 16974 h 50922"/>
                <a:gd name="connsiteX15" fmla="*/ 0 w 314"/>
                <a:gd name="connsiteY15" fmla="*/ 22140 h 50922"/>
                <a:gd name="connsiteX16" fmla="*/ 0 w 314"/>
                <a:gd name="connsiteY16" fmla="*/ 22140 h 50922"/>
                <a:gd name="connsiteX17" fmla="*/ 0 w 314"/>
                <a:gd name="connsiteY17" fmla="*/ 28044 h 50922"/>
                <a:gd name="connsiteX18" fmla="*/ 0 w 314"/>
                <a:gd name="connsiteY18" fmla="*/ 32472 h 50922"/>
                <a:gd name="connsiteX19" fmla="*/ 0 w 314"/>
                <a:gd name="connsiteY19" fmla="*/ 32472 h 50922"/>
                <a:gd name="connsiteX20" fmla="*/ 0 w 314"/>
                <a:gd name="connsiteY20" fmla="*/ 43542 h 50922"/>
                <a:gd name="connsiteX21" fmla="*/ 0 w 314"/>
                <a:gd name="connsiteY21" fmla="*/ 48708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4" h="50922">
                  <a:moveTo>
                    <a:pt x="0" y="50922"/>
                  </a:moveTo>
                  <a:cubicBezTo>
                    <a:pt x="0" y="50922"/>
                    <a:pt x="0" y="50922"/>
                    <a:pt x="0" y="50922"/>
                  </a:cubicBezTo>
                  <a:lnTo>
                    <a:pt x="0" y="43542"/>
                  </a:lnTo>
                  <a:lnTo>
                    <a:pt x="0" y="38376"/>
                  </a:lnTo>
                  <a:cubicBezTo>
                    <a:pt x="0" y="38376"/>
                    <a:pt x="0" y="38376"/>
                    <a:pt x="0" y="33948"/>
                  </a:cubicBezTo>
                  <a:lnTo>
                    <a:pt x="0" y="26568"/>
                  </a:lnTo>
                  <a:cubicBezTo>
                    <a:pt x="0" y="26568"/>
                    <a:pt x="0" y="26568"/>
                    <a:pt x="0" y="26568"/>
                  </a:cubicBezTo>
                  <a:lnTo>
                    <a:pt x="0" y="26568"/>
                  </a:lnTo>
                  <a:cubicBezTo>
                    <a:pt x="345" y="25112"/>
                    <a:pt x="345" y="23596"/>
                    <a:pt x="0" y="22140"/>
                  </a:cubicBezTo>
                  <a:cubicBezTo>
                    <a:pt x="361" y="20189"/>
                    <a:pt x="361" y="18187"/>
                    <a:pt x="0" y="16236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cubicBezTo>
                    <a:pt x="419" y="7849"/>
                    <a:pt x="419" y="9863"/>
                    <a:pt x="0" y="11808"/>
                  </a:cubicBezTo>
                  <a:cubicBezTo>
                    <a:pt x="407" y="13506"/>
                    <a:pt x="407" y="15276"/>
                    <a:pt x="0" y="16974"/>
                  </a:cubicBezTo>
                  <a:cubicBezTo>
                    <a:pt x="108" y="18694"/>
                    <a:pt x="108" y="20420"/>
                    <a:pt x="0" y="22140"/>
                  </a:cubicBezTo>
                  <a:lnTo>
                    <a:pt x="0" y="22140"/>
                  </a:lnTo>
                  <a:cubicBezTo>
                    <a:pt x="0" y="22140"/>
                    <a:pt x="0" y="26568"/>
                    <a:pt x="0" y="28044"/>
                  </a:cubicBezTo>
                  <a:lnTo>
                    <a:pt x="0" y="32472"/>
                  </a:lnTo>
                  <a:cubicBezTo>
                    <a:pt x="0" y="32472"/>
                    <a:pt x="0" y="32472"/>
                    <a:pt x="0" y="32472"/>
                  </a:cubicBezTo>
                  <a:lnTo>
                    <a:pt x="0" y="43542"/>
                  </a:lnTo>
                  <a:cubicBezTo>
                    <a:pt x="304" y="45250"/>
                    <a:pt x="304" y="47000"/>
                    <a:pt x="0" y="487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id="{003E4057-002F-49A6-ABAF-682E45D80C21}"/>
                </a:ext>
              </a:extLst>
            </p:cNvPr>
            <p:cNvSpPr/>
            <p:nvPr/>
          </p:nvSpPr>
          <p:spPr>
            <a:xfrm>
              <a:off x="1491501" y="5475463"/>
              <a:ext cx="907" cy="41327"/>
            </a:xfrm>
            <a:custGeom>
              <a:avLst/>
              <a:gdLst>
                <a:gd name="connsiteX0" fmla="*/ 352 w 907"/>
                <a:gd name="connsiteY0" fmla="*/ 41328 h 41327"/>
                <a:gd name="connsiteX1" fmla="*/ 352 w 907"/>
                <a:gd name="connsiteY1" fmla="*/ 41328 h 41327"/>
                <a:gd name="connsiteX2" fmla="*/ 352 w 907"/>
                <a:gd name="connsiteY2" fmla="*/ 41328 h 41327"/>
                <a:gd name="connsiteX3" fmla="*/ 352 w 907"/>
                <a:gd name="connsiteY3" fmla="*/ 41328 h 41327"/>
                <a:gd name="connsiteX4" fmla="*/ 352 w 907"/>
                <a:gd name="connsiteY4" fmla="*/ 35424 h 41327"/>
                <a:gd name="connsiteX5" fmla="*/ 352 w 907"/>
                <a:gd name="connsiteY5" fmla="*/ 23616 h 41327"/>
                <a:gd name="connsiteX6" fmla="*/ 352 w 907"/>
                <a:gd name="connsiteY6" fmla="*/ 18450 h 41327"/>
                <a:gd name="connsiteX7" fmla="*/ 352 w 907"/>
                <a:gd name="connsiteY7" fmla="*/ 13284 h 41327"/>
                <a:gd name="connsiteX8" fmla="*/ 352 w 907"/>
                <a:gd name="connsiteY8" fmla="*/ 4428 h 41327"/>
                <a:gd name="connsiteX9" fmla="*/ 352 w 907"/>
                <a:gd name="connsiteY9" fmla="*/ 0 h 41327"/>
                <a:gd name="connsiteX10" fmla="*/ 352 w 907"/>
                <a:gd name="connsiteY10" fmla="*/ 0 h 41327"/>
                <a:gd name="connsiteX11" fmla="*/ 352 w 907"/>
                <a:gd name="connsiteY11" fmla="*/ 0 h 41327"/>
                <a:gd name="connsiteX12" fmla="*/ 352 w 907"/>
                <a:gd name="connsiteY12" fmla="*/ 5166 h 41327"/>
                <a:gd name="connsiteX13" fmla="*/ 352 w 907"/>
                <a:gd name="connsiteY13" fmla="*/ 14022 h 41327"/>
                <a:gd name="connsiteX14" fmla="*/ 352 w 907"/>
                <a:gd name="connsiteY14" fmla="*/ 19188 h 41327"/>
                <a:gd name="connsiteX15" fmla="*/ 352 w 907"/>
                <a:gd name="connsiteY15" fmla="*/ 25092 h 41327"/>
                <a:gd name="connsiteX16" fmla="*/ 352 w 907"/>
                <a:gd name="connsiteY16" fmla="*/ 34686 h 41327"/>
                <a:gd name="connsiteX17" fmla="*/ 352 w 907"/>
                <a:gd name="connsiteY17" fmla="*/ 34686 h 41327"/>
                <a:gd name="connsiteX18" fmla="*/ 352 w 907"/>
                <a:gd name="connsiteY18" fmla="*/ 34686 h 41327"/>
                <a:gd name="connsiteX19" fmla="*/ 352 w 907"/>
                <a:gd name="connsiteY19" fmla="*/ 34686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07" h="41327">
                  <a:moveTo>
                    <a:pt x="352" y="41328"/>
                  </a:moveTo>
                  <a:cubicBezTo>
                    <a:pt x="352" y="41328"/>
                    <a:pt x="352" y="41328"/>
                    <a:pt x="352" y="41328"/>
                  </a:cubicBezTo>
                  <a:lnTo>
                    <a:pt x="352" y="41328"/>
                  </a:lnTo>
                  <a:lnTo>
                    <a:pt x="352" y="41328"/>
                  </a:lnTo>
                  <a:cubicBezTo>
                    <a:pt x="-117" y="39388"/>
                    <a:pt x="-117" y="37364"/>
                    <a:pt x="352" y="35424"/>
                  </a:cubicBezTo>
                  <a:lnTo>
                    <a:pt x="352" y="23616"/>
                  </a:lnTo>
                  <a:cubicBezTo>
                    <a:pt x="672" y="21909"/>
                    <a:pt x="672" y="20157"/>
                    <a:pt x="352" y="18450"/>
                  </a:cubicBezTo>
                  <a:cubicBezTo>
                    <a:pt x="352" y="18450"/>
                    <a:pt x="352" y="18450"/>
                    <a:pt x="352" y="13284"/>
                  </a:cubicBezTo>
                  <a:lnTo>
                    <a:pt x="352" y="4428"/>
                  </a:lnTo>
                  <a:cubicBezTo>
                    <a:pt x="352" y="4428"/>
                    <a:pt x="352" y="4428"/>
                    <a:pt x="352" y="0"/>
                  </a:cubicBezTo>
                  <a:lnTo>
                    <a:pt x="352" y="0"/>
                  </a:lnTo>
                  <a:lnTo>
                    <a:pt x="352" y="0"/>
                  </a:lnTo>
                  <a:cubicBezTo>
                    <a:pt x="711" y="1703"/>
                    <a:pt x="711" y="3463"/>
                    <a:pt x="352" y="5166"/>
                  </a:cubicBezTo>
                  <a:lnTo>
                    <a:pt x="352" y="14022"/>
                  </a:lnTo>
                  <a:cubicBezTo>
                    <a:pt x="352" y="14022"/>
                    <a:pt x="352" y="14022"/>
                    <a:pt x="352" y="19188"/>
                  </a:cubicBezTo>
                  <a:cubicBezTo>
                    <a:pt x="1093" y="21086"/>
                    <a:pt x="1093" y="23194"/>
                    <a:pt x="352" y="25092"/>
                  </a:cubicBezTo>
                  <a:lnTo>
                    <a:pt x="352" y="34686"/>
                  </a:lnTo>
                  <a:lnTo>
                    <a:pt x="352" y="34686"/>
                  </a:lnTo>
                  <a:cubicBezTo>
                    <a:pt x="352" y="34686"/>
                    <a:pt x="352" y="34686"/>
                    <a:pt x="352" y="34686"/>
                  </a:cubicBezTo>
                  <a:lnTo>
                    <a:pt x="352" y="3468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id="{3F96368A-EF12-478B-93D7-AD29B7232CDA}"/>
                </a:ext>
              </a:extLst>
            </p:cNvPr>
            <p:cNvSpPr/>
            <p:nvPr/>
          </p:nvSpPr>
          <p:spPr>
            <a:xfrm>
              <a:off x="1493021" y="5488747"/>
              <a:ext cx="4737" cy="27305"/>
            </a:xfrm>
            <a:custGeom>
              <a:avLst/>
              <a:gdLst>
                <a:gd name="connsiteX0" fmla="*/ 4737 w 4737"/>
                <a:gd name="connsiteY0" fmla="*/ 27306 h 27305"/>
                <a:gd name="connsiteX1" fmla="*/ 4737 w 4737"/>
                <a:gd name="connsiteY1" fmla="*/ 27306 h 27305"/>
                <a:gd name="connsiteX2" fmla="*/ 4737 w 4737"/>
                <a:gd name="connsiteY2" fmla="*/ 27306 h 27305"/>
                <a:gd name="connsiteX3" fmla="*/ 4737 w 4737"/>
                <a:gd name="connsiteY3" fmla="*/ 27306 h 27305"/>
                <a:gd name="connsiteX4" fmla="*/ 4737 w 4737"/>
                <a:gd name="connsiteY4" fmla="*/ 27306 h 27305"/>
                <a:gd name="connsiteX5" fmla="*/ 4737 w 4737"/>
                <a:gd name="connsiteY5" fmla="*/ 27306 h 27305"/>
                <a:gd name="connsiteX6" fmla="*/ 4737 w 4737"/>
                <a:gd name="connsiteY6" fmla="*/ 22140 h 27305"/>
                <a:gd name="connsiteX7" fmla="*/ 4737 w 4737"/>
                <a:gd name="connsiteY7" fmla="*/ 18450 h 27305"/>
                <a:gd name="connsiteX8" fmla="*/ 4737 w 4737"/>
                <a:gd name="connsiteY8" fmla="*/ 4428 h 27305"/>
                <a:gd name="connsiteX9" fmla="*/ 4737 w 4737"/>
                <a:gd name="connsiteY9" fmla="*/ 0 h 27305"/>
                <a:gd name="connsiteX10" fmla="*/ 4737 w 4737"/>
                <a:gd name="connsiteY10" fmla="*/ 0 h 27305"/>
                <a:gd name="connsiteX11" fmla="*/ 4737 w 4737"/>
                <a:gd name="connsiteY11" fmla="*/ 7380 h 27305"/>
                <a:gd name="connsiteX12" fmla="*/ 4737 w 4737"/>
                <a:gd name="connsiteY12" fmla="*/ 11808 h 27305"/>
                <a:gd name="connsiteX13" fmla="*/ 309 w 4737"/>
                <a:gd name="connsiteY13" fmla="*/ 21402 h 27305"/>
                <a:gd name="connsiteX14" fmla="*/ 309 w 4737"/>
                <a:gd name="connsiteY14" fmla="*/ 21402 h 27305"/>
                <a:gd name="connsiteX15" fmla="*/ 309 w 4737"/>
                <a:gd name="connsiteY15" fmla="*/ 21402 h 27305"/>
                <a:gd name="connsiteX16" fmla="*/ 309 w 4737"/>
                <a:gd name="connsiteY16" fmla="*/ 21402 h 27305"/>
                <a:gd name="connsiteX17" fmla="*/ 309 w 4737"/>
                <a:gd name="connsiteY17" fmla="*/ 21402 h 27305"/>
                <a:gd name="connsiteX18" fmla="*/ 309 w 4737"/>
                <a:gd name="connsiteY18" fmla="*/ 21402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737" h="27305">
                  <a:moveTo>
                    <a:pt x="4737" y="27306"/>
                  </a:moveTo>
                  <a:lnTo>
                    <a:pt x="4737" y="27306"/>
                  </a:lnTo>
                  <a:cubicBezTo>
                    <a:pt x="4737" y="27306"/>
                    <a:pt x="4737" y="27306"/>
                    <a:pt x="4737" y="27306"/>
                  </a:cubicBezTo>
                  <a:lnTo>
                    <a:pt x="4737" y="27306"/>
                  </a:lnTo>
                  <a:lnTo>
                    <a:pt x="4737" y="27306"/>
                  </a:lnTo>
                  <a:lnTo>
                    <a:pt x="4737" y="27306"/>
                  </a:lnTo>
                  <a:cubicBezTo>
                    <a:pt x="4330" y="25608"/>
                    <a:pt x="4330" y="23838"/>
                    <a:pt x="4737" y="22140"/>
                  </a:cubicBezTo>
                  <a:cubicBezTo>
                    <a:pt x="4737" y="22140"/>
                    <a:pt x="4737" y="22140"/>
                    <a:pt x="4737" y="18450"/>
                  </a:cubicBezTo>
                  <a:lnTo>
                    <a:pt x="4737" y="4428"/>
                  </a:lnTo>
                  <a:cubicBezTo>
                    <a:pt x="4737" y="4428"/>
                    <a:pt x="4737" y="4428"/>
                    <a:pt x="4737" y="0"/>
                  </a:cubicBezTo>
                  <a:lnTo>
                    <a:pt x="4737" y="0"/>
                  </a:lnTo>
                  <a:lnTo>
                    <a:pt x="4737" y="7380"/>
                  </a:lnTo>
                  <a:cubicBezTo>
                    <a:pt x="4737" y="7380"/>
                    <a:pt x="4737" y="11070"/>
                    <a:pt x="4737" y="11808"/>
                  </a:cubicBezTo>
                  <a:cubicBezTo>
                    <a:pt x="1097" y="13477"/>
                    <a:pt x="-783" y="17550"/>
                    <a:pt x="309" y="21402"/>
                  </a:cubicBezTo>
                  <a:cubicBezTo>
                    <a:pt x="309" y="21402"/>
                    <a:pt x="309" y="21402"/>
                    <a:pt x="309" y="21402"/>
                  </a:cubicBezTo>
                  <a:lnTo>
                    <a:pt x="309" y="21402"/>
                  </a:lnTo>
                  <a:lnTo>
                    <a:pt x="309" y="21402"/>
                  </a:lnTo>
                  <a:lnTo>
                    <a:pt x="309" y="21402"/>
                  </a:lnTo>
                  <a:lnTo>
                    <a:pt x="309" y="2140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id="{E1F65AC8-365D-4EE6-9E14-BEA2D6BA17D8}"/>
                </a:ext>
              </a:extLst>
            </p:cNvPr>
            <p:cNvSpPr/>
            <p:nvPr/>
          </p:nvSpPr>
          <p:spPr>
            <a:xfrm>
              <a:off x="1490377" y="5318269"/>
              <a:ext cx="26568" cy="28044"/>
            </a:xfrm>
            <a:custGeom>
              <a:avLst/>
              <a:gdLst>
                <a:gd name="connsiteX0" fmla="*/ 13284 w 26568"/>
                <a:gd name="connsiteY0" fmla="*/ 28044 h 28044"/>
                <a:gd name="connsiteX1" fmla="*/ 8856 w 26568"/>
                <a:gd name="connsiteY1" fmla="*/ 21402 h 28044"/>
                <a:gd name="connsiteX2" fmla="*/ 0 w 26568"/>
                <a:gd name="connsiteY2" fmla="*/ 21402 h 28044"/>
                <a:gd name="connsiteX3" fmla="*/ 3690 w 26568"/>
                <a:gd name="connsiteY3" fmla="*/ 14022 h 28044"/>
                <a:gd name="connsiteX4" fmla="*/ 0 w 26568"/>
                <a:gd name="connsiteY4" fmla="*/ 7380 h 28044"/>
                <a:gd name="connsiteX5" fmla="*/ 8856 w 26568"/>
                <a:gd name="connsiteY5" fmla="*/ 6642 h 28044"/>
                <a:gd name="connsiteX6" fmla="*/ 13284 w 26568"/>
                <a:gd name="connsiteY6" fmla="*/ 0 h 28044"/>
                <a:gd name="connsiteX7" fmla="*/ 17712 w 26568"/>
                <a:gd name="connsiteY7" fmla="*/ 6642 h 28044"/>
                <a:gd name="connsiteX8" fmla="*/ 26568 w 26568"/>
                <a:gd name="connsiteY8" fmla="*/ 7380 h 28044"/>
                <a:gd name="connsiteX9" fmla="*/ 22140 w 26568"/>
                <a:gd name="connsiteY9" fmla="*/ 14022 h 28044"/>
                <a:gd name="connsiteX10" fmla="*/ 26568 w 26568"/>
                <a:gd name="connsiteY10" fmla="*/ 21402 h 28044"/>
                <a:gd name="connsiteX11" fmla="*/ 17712 w 26568"/>
                <a:gd name="connsiteY11" fmla="*/ 21402 h 28044"/>
                <a:gd name="connsiteX12" fmla="*/ 13284 w 26568"/>
                <a:gd name="connsiteY12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68" h="28044">
                  <a:moveTo>
                    <a:pt x="13284" y="28044"/>
                  </a:moveTo>
                  <a:lnTo>
                    <a:pt x="8856" y="21402"/>
                  </a:lnTo>
                  <a:lnTo>
                    <a:pt x="0" y="21402"/>
                  </a:lnTo>
                  <a:lnTo>
                    <a:pt x="3690" y="14022"/>
                  </a:lnTo>
                  <a:lnTo>
                    <a:pt x="0" y="7380"/>
                  </a:lnTo>
                  <a:lnTo>
                    <a:pt x="8856" y="6642"/>
                  </a:lnTo>
                  <a:lnTo>
                    <a:pt x="13284" y="0"/>
                  </a:lnTo>
                  <a:lnTo>
                    <a:pt x="17712" y="6642"/>
                  </a:lnTo>
                  <a:lnTo>
                    <a:pt x="26568" y="7380"/>
                  </a:lnTo>
                  <a:lnTo>
                    <a:pt x="22140" y="14022"/>
                  </a:lnTo>
                  <a:lnTo>
                    <a:pt x="26568" y="21402"/>
                  </a:lnTo>
                  <a:lnTo>
                    <a:pt x="17712" y="21402"/>
                  </a:lnTo>
                  <a:lnTo>
                    <a:pt x="13284" y="28044"/>
                  </a:lnTo>
                  <a:close/>
                </a:path>
              </a:pathLst>
            </a:custGeom>
            <a:solidFill>
              <a:srgbClr val="FFD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id="{EACA2102-8BE4-44C8-BC9D-3A5CC5BDB8D3}"/>
                </a:ext>
              </a:extLst>
            </p:cNvPr>
            <p:cNvSpPr/>
            <p:nvPr/>
          </p:nvSpPr>
          <p:spPr>
            <a:xfrm>
              <a:off x="1489640" y="5317530"/>
              <a:ext cx="27305" cy="30258"/>
            </a:xfrm>
            <a:custGeom>
              <a:avLst/>
              <a:gdLst>
                <a:gd name="connsiteX0" fmla="*/ 14022 w 27305"/>
                <a:gd name="connsiteY0" fmla="*/ 30258 h 30258"/>
                <a:gd name="connsiteX1" fmla="*/ 8856 w 27305"/>
                <a:gd name="connsiteY1" fmla="*/ 22878 h 30258"/>
                <a:gd name="connsiteX2" fmla="*/ 738 w 27305"/>
                <a:gd name="connsiteY2" fmla="*/ 22878 h 30258"/>
                <a:gd name="connsiteX3" fmla="*/ 738 w 27305"/>
                <a:gd name="connsiteY3" fmla="*/ 14022 h 30258"/>
                <a:gd name="connsiteX4" fmla="*/ 0 w 27305"/>
                <a:gd name="connsiteY4" fmla="*/ 8118 h 30258"/>
                <a:gd name="connsiteX5" fmla="*/ 9594 w 27305"/>
                <a:gd name="connsiteY5" fmla="*/ 8118 h 30258"/>
                <a:gd name="connsiteX6" fmla="*/ 9594 w 27305"/>
                <a:gd name="connsiteY6" fmla="*/ 1476 h 30258"/>
                <a:gd name="connsiteX7" fmla="*/ 15498 w 27305"/>
                <a:gd name="connsiteY7" fmla="*/ 8856 h 30258"/>
                <a:gd name="connsiteX8" fmla="*/ 23616 w 27305"/>
                <a:gd name="connsiteY8" fmla="*/ 8856 h 30258"/>
                <a:gd name="connsiteX9" fmla="*/ 19926 w 27305"/>
                <a:gd name="connsiteY9" fmla="*/ 16974 h 30258"/>
                <a:gd name="connsiteX10" fmla="*/ 24354 w 27305"/>
                <a:gd name="connsiteY10" fmla="*/ 22878 h 30258"/>
                <a:gd name="connsiteX11" fmla="*/ 14760 w 27305"/>
                <a:gd name="connsiteY11" fmla="*/ 22878 h 30258"/>
                <a:gd name="connsiteX12" fmla="*/ 10332 w 27305"/>
                <a:gd name="connsiteY12" fmla="*/ 30258 h 30258"/>
                <a:gd name="connsiteX13" fmla="*/ 9594 w 27305"/>
                <a:gd name="connsiteY13" fmla="*/ 21402 h 30258"/>
                <a:gd name="connsiteX14" fmla="*/ 14022 w 27305"/>
                <a:gd name="connsiteY14" fmla="*/ 27306 h 30258"/>
                <a:gd name="connsiteX15" fmla="*/ 17712 w 27305"/>
                <a:gd name="connsiteY15" fmla="*/ 21402 h 30258"/>
                <a:gd name="connsiteX16" fmla="*/ 27306 w 27305"/>
                <a:gd name="connsiteY16" fmla="*/ 21402 h 30258"/>
                <a:gd name="connsiteX17" fmla="*/ 22140 w 27305"/>
                <a:gd name="connsiteY17" fmla="*/ 15498 h 30258"/>
                <a:gd name="connsiteX18" fmla="*/ 26568 w 27305"/>
                <a:gd name="connsiteY18" fmla="*/ 7380 h 30258"/>
                <a:gd name="connsiteX19" fmla="*/ 18450 w 27305"/>
                <a:gd name="connsiteY19" fmla="*/ 7380 h 30258"/>
                <a:gd name="connsiteX20" fmla="*/ 13284 w 27305"/>
                <a:gd name="connsiteY20" fmla="*/ 0 h 30258"/>
                <a:gd name="connsiteX21" fmla="*/ 13284 w 27305"/>
                <a:gd name="connsiteY21" fmla="*/ 6642 h 30258"/>
                <a:gd name="connsiteX22" fmla="*/ 738 w 27305"/>
                <a:gd name="connsiteY22" fmla="*/ 6642 h 30258"/>
                <a:gd name="connsiteX23" fmla="*/ 5166 w 27305"/>
                <a:gd name="connsiteY23" fmla="*/ 11808 h 30258"/>
                <a:gd name="connsiteX24" fmla="*/ 1476 w 27305"/>
                <a:gd name="connsiteY24" fmla="*/ 19926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305" h="30258">
                  <a:moveTo>
                    <a:pt x="14022" y="30258"/>
                  </a:moveTo>
                  <a:lnTo>
                    <a:pt x="8856" y="22878"/>
                  </a:lnTo>
                  <a:lnTo>
                    <a:pt x="738" y="22878"/>
                  </a:lnTo>
                  <a:lnTo>
                    <a:pt x="738" y="14022"/>
                  </a:lnTo>
                  <a:lnTo>
                    <a:pt x="0" y="8118"/>
                  </a:lnTo>
                  <a:lnTo>
                    <a:pt x="9594" y="8118"/>
                  </a:lnTo>
                  <a:lnTo>
                    <a:pt x="9594" y="1476"/>
                  </a:lnTo>
                  <a:lnTo>
                    <a:pt x="15498" y="8856"/>
                  </a:lnTo>
                  <a:lnTo>
                    <a:pt x="23616" y="8856"/>
                  </a:lnTo>
                  <a:lnTo>
                    <a:pt x="19926" y="16974"/>
                  </a:lnTo>
                  <a:lnTo>
                    <a:pt x="24354" y="22878"/>
                  </a:lnTo>
                  <a:lnTo>
                    <a:pt x="14760" y="22878"/>
                  </a:lnTo>
                  <a:lnTo>
                    <a:pt x="10332" y="30258"/>
                  </a:lnTo>
                  <a:close/>
                  <a:moveTo>
                    <a:pt x="9594" y="21402"/>
                  </a:moveTo>
                  <a:lnTo>
                    <a:pt x="14022" y="27306"/>
                  </a:lnTo>
                  <a:lnTo>
                    <a:pt x="17712" y="21402"/>
                  </a:lnTo>
                  <a:lnTo>
                    <a:pt x="27306" y="21402"/>
                  </a:lnTo>
                  <a:lnTo>
                    <a:pt x="22140" y="15498"/>
                  </a:lnTo>
                  <a:lnTo>
                    <a:pt x="26568" y="7380"/>
                  </a:lnTo>
                  <a:lnTo>
                    <a:pt x="18450" y="7380"/>
                  </a:lnTo>
                  <a:lnTo>
                    <a:pt x="13284" y="0"/>
                  </a:lnTo>
                  <a:lnTo>
                    <a:pt x="13284" y="6642"/>
                  </a:lnTo>
                  <a:lnTo>
                    <a:pt x="738" y="6642"/>
                  </a:lnTo>
                  <a:lnTo>
                    <a:pt x="5166" y="11808"/>
                  </a:lnTo>
                  <a:lnTo>
                    <a:pt x="1476" y="199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id="{2285192C-4836-4D22-8844-B3341146781F}"/>
                </a:ext>
              </a:extLst>
            </p:cNvPr>
            <p:cNvSpPr/>
            <p:nvPr/>
          </p:nvSpPr>
          <p:spPr>
            <a:xfrm>
              <a:off x="1454954" y="5318269"/>
              <a:ext cx="26567" cy="28044"/>
            </a:xfrm>
            <a:custGeom>
              <a:avLst/>
              <a:gdLst>
                <a:gd name="connsiteX0" fmla="*/ 13284 w 26567"/>
                <a:gd name="connsiteY0" fmla="*/ 28044 h 28044"/>
                <a:gd name="connsiteX1" fmla="*/ 8118 w 26567"/>
                <a:gd name="connsiteY1" fmla="*/ 21402 h 28044"/>
                <a:gd name="connsiteX2" fmla="*/ 0 w 26567"/>
                <a:gd name="connsiteY2" fmla="*/ 21402 h 28044"/>
                <a:gd name="connsiteX3" fmla="*/ 3690 w 26567"/>
                <a:gd name="connsiteY3" fmla="*/ 14022 h 28044"/>
                <a:gd name="connsiteX4" fmla="*/ 0 w 26567"/>
                <a:gd name="connsiteY4" fmla="*/ 7380 h 28044"/>
                <a:gd name="connsiteX5" fmla="*/ 8118 w 26567"/>
                <a:gd name="connsiteY5" fmla="*/ 6642 h 28044"/>
                <a:gd name="connsiteX6" fmla="*/ 13284 w 26567"/>
                <a:gd name="connsiteY6" fmla="*/ 0 h 28044"/>
                <a:gd name="connsiteX7" fmla="*/ 17712 w 26567"/>
                <a:gd name="connsiteY7" fmla="*/ 6642 h 28044"/>
                <a:gd name="connsiteX8" fmla="*/ 26568 w 26567"/>
                <a:gd name="connsiteY8" fmla="*/ 7380 h 28044"/>
                <a:gd name="connsiteX9" fmla="*/ 22140 w 26567"/>
                <a:gd name="connsiteY9" fmla="*/ 14022 h 28044"/>
                <a:gd name="connsiteX10" fmla="*/ 26568 w 26567"/>
                <a:gd name="connsiteY10" fmla="*/ 21402 h 28044"/>
                <a:gd name="connsiteX11" fmla="*/ 17712 w 26567"/>
                <a:gd name="connsiteY11" fmla="*/ 21402 h 28044"/>
                <a:gd name="connsiteX12" fmla="*/ 13284 w 26567"/>
                <a:gd name="connsiteY12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67" h="28044">
                  <a:moveTo>
                    <a:pt x="13284" y="28044"/>
                  </a:moveTo>
                  <a:lnTo>
                    <a:pt x="8118" y="21402"/>
                  </a:lnTo>
                  <a:lnTo>
                    <a:pt x="0" y="21402"/>
                  </a:lnTo>
                  <a:lnTo>
                    <a:pt x="3690" y="14022"/>
                  </a:lnTo>
                  <a:lnTo>
                    <a:pt x="0" y="7380"/>
                  </a:lnTo>
                  <a:lnTo>
                    <a:pt x="8118" y="6642"/>
                  </a:lnTo>
                  <a:lnTo>
                    <a:pt x="13284" y="0"/>
                  </a:lnTo>
                  <a:lnTo>
                    <a:pt x="17712" y="6642"/>
                  </a:lnTo>
                  <a:lnTo>
                    <a:pt x="26568" y="7380"/>
                  </a:lnTo>
                  <a:lnTo>
                    <a:pt x="22140" y="14022"/>
                  </a:lnTo>
                  <a:lnTo>
                    <a:pt x="26568" y="21402"/>
                  </a:lnTo>
                  <a:lnTo>
                    <a:pt x="17712" y="21402"/>
                  </a:lnTo>
                  <a:lnTo>
                    <a:pt x="13284" y="28044"/>
                  </a:lnTo>
                  <a:close/>
                </a:path>
              </a:pathLst>
            </a:custGeom>
            <a:solidFill>
              <a:srgbClr val="FFD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id="{C3B36387-7FCD-4AEA-BF83-9E70316285D1}"/>
                </a:ext>
              </a:extLst>
            </p:cNvPr>
            <p:cNvSpPr/>
            <p:nvPr/>
          </p:nvSpPr>
          <p:spPr>
            <a:xfrm>
              <a:off x="1454215" y="5317530"/>
              <a:ext cx="27305" cy="30258"/>
            </a:xfrm>
            <a:custGeom>
              <a:avLst/>
              <a:gdLst>
                <a:gd name="connsiteX0" fmla="*/ 14022 w 27305"/>
                <a:gd name="connsiteY0" fmla="*/ 30258 h 30258"/>
                <a:gd name="connsiteX1" fmla="*/ 9594 w 27305"/>
                <a:gd name="connsiteY1" fmla="*/ 22878 h 30258"/>
                <a:gd name="connsiteX2" fmla="*/ 2214 w 27305"/>
                <a:gd name="connsiteY2" fmla="*/ 22878 h 30258"/>
                <a:gd name="connsiteX3" fmla="*/ 2214 w 27305"/>
                <a:gd name="connsiteY3" fmla="*/ 14022 h 30258"/>
                <a:gd name="connsiteX4" fmla="*/ 0 w 27305"/>
                <a:gd name="connsiteY4" fmla="*/ 8118 h 30258"/>
                <a:gd name="connsiteX5" fmla="*/ 8856 w 27305"/>
                <a:gd name="connsiteY5" fmla="*/ 8118 h 30258"/>
                <a:gd name="connsiteX6" fmla="*/ 13284 w 27305"/>
                <a:gd name="connsiteY6" fmla="*/ 1476 h 30258"/>
                <a:gd name="connsiteX7" fmla="*/ 19188 w 27305"/>
                <a:gd name="connsiteY7" fmla="*/ 8856 h 30258"/>
                <a:gd name="connsiteX8" fmla="*/ 27306 w 27305"/>
                <a:gd name="connsiteY8" fmla="*/ 8856 h 30258"/>
                <a:gd name="connsiteX9" fmla="*/ 23616 w 27305"/>
                <a:gd name="connsiteY9" fmla="*/ 16974 h 30258"/>
                <a:gd name="connsiteX10" fmla="*/ 27306 w 27305"/>
                <a:gd name="connsiteY10" fmla="*/ 22878 h 30258"/>
                <a:gd name="connsiteX11" fmla="*/ 18450 w 27305"/>
                <a:gd name="connsiteY11" fmla="*/ 22878 h 30258"/>
                <a:gd name="connsiteX12" fmla="*/ 14022 w 27305"/>
                <a:gd name="connsiteY12" fmla="*/ 30258 h 30258"/>
                <a:gd name="connsiteX13" fmla="*/ 9594 w 27305"/>
                <a:gd name="connsiteY13" fmla="*/ 21402 h 30258"/>
                <a:gd name="connsiteX14" fmla="*/ 14022 w 27305"/>
                <a:gd name="connsiteY14" fmla="*/ 27306 h 30258"/>
                <a:gd name="connsiteX15" fmla="*/ 14022 w 27305"/>
                <a:gd name="connsiteY15" fmla="*/ 21402 h 30258"/>
                <a:gd name="connsiteX16" fmla="*/ 23616 w 27305"/>
                <a:gd name="connsiteY16" fmla="*/ 21402 h 30258"/>
                <a:gd name="connsiteX17" fmla="*/ 22140 w 27305"/>
                <a:gd name="connsiteY17" fmla="*/ 15498 h 30258"/>
                <a:gd name="connsiteX18" fmla="*/ 26568 w 27305"/>
                <a:gd name="connsiteY18" fmla="*/ 7380 h 30258"/>
                <a:gd name="connsiteX19" fmla="*/ 18450 w 27305"/>
                <a:gd name="connsiteY19" fmla="*/ 7380 h 30258"/>
                <a:gd name="connsiteX20" fmla="*/ 13284 w 27305"/>
                <a:gd name="connsiteY20" fmla="*/ 0 h 30258"/>
                <a:gd name="connsiteX21" fmla="*/ 9594 w 27305"/>
                <a:gd name="connsiteY21" fmla="*/ 8118 h 30258"/>
                <a:gd name="connsiteX22" fmla="*/ 738 w 27305"/>
                <a:gd name="connsiteY22" fmla="*/ 8118 h 30258"/>
                <a:gd name="connsiteX23" fmla="*/ 5166 w 27305"/>
                <a:gd name="connsiteY23" fmla="*/ 13284 h 30258"/>
                <a:gd name="connsiteX24" fmla="*/ 738 w 27305"/>
                <a:gd name="connsiteY24" fmla="*/ 21402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305" h="30258">
                  <a:moveTo>
                    <a:pt x="14022" y="30258"/>
                  </a:moveTo>
                  <a:lnTo>
                    <a:pt x="9594" y="22878"/>
                  </a:lnTo>
                  <a:lnTo>
                    <a:pt x="2214" y="22878"/>
                  </a:lnTo>
                  <a:lnTo>
                    <a:pt x="2214" y="14022"/>
                  </a:lnTo>
                  <a:lnTo>
                    <a:pt x="0" y="8118"/>
                  </a:lnTo>
                  <a:lnTo>
                    <a:pt x="8856" y="8118"/>
                  </a:lnTo>
                  <a:lnTo>
                    <a:pt x="13284" y="1476"/>
                  </a:lnTo>
                  <a:lnTo>
                    <a:pt x="19188" y="8856"/>
                  </a:lnTo>
                  <a:lnTo>
                    <a:pt x="27306" y="8856"/>
                  </a:lnTo>
                  <a:lnTo>
                    <a:pt x="23616" y="16974"/>
                  </a:lnTo>
                  <a:lnTo>
                    <a:pt x="27306" y="22878"/>
                  </a:lnTo>
                  <a:lnTo>
                    <a:pt x="18450" y="22878"/>
                  </a:lnTo>
                  <a:lnTo>
                    <a:pt x="14022" y="30258"/>
                  </a:lnTo>
                  <a:close/>
                  <a:moveTo>
                    <a:pt x="9594" y="21402"/>
                  </a:moveTo>
                  <a:lnTo>
                    <a:pt x="14022" y="27306"/>
                  </a:lnTo>
                  <a:lnTo>
                    <a:pt x="14022" y="21402"/>
                  </a:lnTo>
                  <a:lnTo>
                    <a:pt x="23616" y="21402"/>
                  </a:lnTo>
                  <a:lnTo>
                    <a:pt x="22140" y="15498"/>
                  </a:lnTo>
                  <a:lnTo>
                    <a:pt x="26568" y="7380"/>
                  </a:lnTo>
                  <a:lnTo>
                    <a:pt x="18450" y="7380"/>
                  </a:lnTo>
                  <a:lnTo>
                    <a:pt x="13284" y="0"/>
                  </a:lnTo>
                  <a:lnTo>
                    <a:pt x="9594" y="8118"/>
                  </a:lnTo>
                  <a:lnTo>
                    <a:pt x="738" y="8118"/>
                  </a:lnTo>
                  <a:lnTo>
                    <a:pt x="5166" y="13284"/>
                  </a:lnTo>
                  <a:lnTo>
                    <a:pt x="738" y="2140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id="{45171177-08F6-42FD-B8A5-9F975A5A9FE3}"/>
                </a:ext>
              </a:extLst>
            </p:cNvPr>
            <p:cNvSpPr/>
            <p:nvPr/>
          </p:nvSpPr>
          <p:spPr>
            <a:xfrm>
              <a:off x="1421006" y="5324910"/>
              <a:ext cx="28782" cy="27306"/>
            </a:xfrm>
            <a:custGeom>
              <a:avLst/>
              <a:gdLst>
                <a:gd name="connsiteX0" fmla="*/ 16236 w 28782"/>
                <a:gd name="connsiteY0" fmla="*/ 27306 h 27306"/>
                <a:gd name="connsiteX1" fmla="*/ 11070 w 28782"/>
                <a:gd name="connsiteY1" fmla="*/ 21402 h 27306"/>
                <a:gd name="connsiteX2" fmla="*/ 2214 w 28782"/>
                <a:gd name="connsiteY2" fmla="*/ 22140 h 27306"/>
                <a:gd name="connsiteX3" fmla="*/ 5166 w 28782"/>
                <a:gd name="connsiteY3" fmla="*/ 14760 h 27306"/>
                <a:gd name="connsiteX4" fmla="*/ 0 w 28782"/>
                <a:gd name="connsiteY4" fmla="*/ 8118 h 27306"/>
                <a:gd name="connsiteX5" fmla="*/ 8856 w 28782"/>
                <a:gd name="connsiteY5" fmla="*/ 6642 h 27306"/>
                <a:gd name="connsiteX6" fmla="*/ 12546 w 28782"/>
                <a:gd name="connsiteY6" fmla="*/ 0 h 27306"/>
                <a:gd name="connsiteX7" fmla="*/ 17712 w 28782"/>
                <a:gd name="connsiteY7" fmla="*/ 5904 h 27306"/>
                <a:gd name="connsiteX8" fmla="*/ 26568 w 28782"/>
                <a:gd name="connsiteY8" fmla="*/ 5166 h 27306"/>
                <a:gd name="connsiteX9" fmla="*/ 23616 w 28782"/>
                <a:gd name="connsiteY9" fmla="*/ 12546 h 27306"/>
                <a:gd name="connsiteX10" fmla="*/ 28782 w 28782"/>
                <a:gd name="connsiteY10" fmla="*/ 19188 h 27306"/>
                <a:gd name="connsiteX11" fmla="*/ 19926 w 28782"/>
                <a:gd name="connsiteY11" fmla="*/ 19926 h 27306"/>
                <a:gd name="connsiteX12" fmla="*/ 16236 w 28782"/>
                <a:gd name="connsiteY12" fmla="*/ 27306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782" h="27306">
                  <a:moveTo>
                    <a:pt x="16236" y="27306"/>
                  </a:moveTo>
                  <a:lnTo>
                    <a:pt x="11070" y="21402"/>
                  </a:lnTo>
                  <a:lnTo>
                    <a:pt x="2214" y="22140"/>
                  </a:lnTo>
                  <a:lnTo>
                    <a:pt x="5166" y="14760"/>
                  </a:lnTo>
                  <a:lnTo>
                    <a:pt x="0" y="8118"/>
                  </a:lnTo>
                  <a:lnTo>
                    <a:pt x="8856" y="6642"/>
                  </a:lnTo>
                  <a:lnTo>
                    <a:pt x="12546" y="0"/>
                  </a:lnTo>
                  <a:lnTo>
                    <a:pt x="17712" y="5904"/>
                  </a:lnTo>
                  <a:lnTo>
                    <a:pt x="26568" y="5166"/>
                  </a:lnTo>
                  <a:lnTo>
                    <a:pt x="23616" y="12546"/>
                  </a:lnTo>
                  <a:lnTo>
                    <a:pt x="28782" y="19188"/>
                  </a:lnTo>
                  <a:lnTo>
                    <a:pt x="19926" y="19926"/>
                  </a:lnTo>
                  <a:lnTo>
                    <a:pt x="16236" y="27306"/>
                  </a:lnTo>
                  <a:close/>
                </a:path>
              </a:pathLst>
            </a:custGeom>
            <a:solidFill>
              <a:srgbClr val="FFD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id="{D13E934D-8F15-45A6-9870-A6FF03C859B2}"/>
                </a:ext>
              </a:extLst>
            </p:cNvPr>
            <p:cNvSpPr/>
            <p:nvPr/>
          </p:nvSpPr>
          <p:spPr>
            <a:xfrm>
              <a:off x="1417315" y="5324910"/>
              <a:ext cx="29520" cy="28782"/>
            </a:xfrm>
            <a:custGeom>
              <a:avLst/>
              <a:gdLst>
                <a:gd name="connsiteX0" fmla="*/ 19926 w 29520"/>
                <a:gd name="connsiteY0" fmla="*/ 28782 h 28782"/>
                <a:gd name="connsiteX1" fmla="*/ 14022 w 29520"/>
                <a:gd name="connsiteY1" fmla="*/ 22140 h 28782"/>
                <a:gd name="connsiteX2" fmla="*/ 5904 w 29520"/>
                <a:gd name="connsiteY2" fmla="*/ 22140 h 28782"/>
                <a:gd name="connsiteX3" fmla="*/ 5904 w 29520"/>
                <a:gd name="connsiteY3" fmla="*/ 14022 h 28782"/>
                <a:gd name="connsiteX4" fmla="*/ 738 w 29520"/>
                <a:gd name="connsiteY4" fmla="*/ 8118 h 28782"/>
                <a:gd name="connsiteX5" fmla="*/ 10332 w 29520"/>
                <a:gd name="connsiteY5" fmla="*/ 8118 h 28782"/>
                <a:gd name="connsiteX6" fmla="*/ 10332 w 29520"/>
                <a:gd name="connsiteY6" fmla="*/ 1476 h 28782"/>
                <a:gd name="connsiteX7" fmla="*/ 16974 w 29520"/>
                <a:gd name="connsiteY7" fmla="*/ 7380 h 28782"/>
                <a:gd name="connsiteX8" fmla="*/ 25092 w 29520"/>
                <a:gd name="connsiteY8" fmla="*/ 7380 h 28782"/>
                <a:gd name="connsiteX9" fmla="*/ 25092 w 29520"/>
                <a:gd name="connsiteY9" fmla="*/ 15498 h 28782"/>
                <a:gd name="connsiteX10" fmla="*/ 29520 w 29520"/>
                <a:gd name="connsiteY10" fmla="*/ 21402 h 28782"/>
                <a:gd name="connsiteX11" fmla="*/ 20664 w 29520"/>
                <a:gd name="connsiteY11" fmla="*/ 21402 h 28782"/>
                <a:gd name="connsiteX12" fmla="*/ 20664 w 29520"/>
                <a:gd name="connsiteY12" fmla="*/ 28782 h 28782"/>
                <a:gd name="connsiteX13" fmla="*/ 14760 w 29520"/>
                <a:gd name="connsiteY13" fmla="*/ 20664 h 28782"/>
                <a:gd name="connsiteX14" fmla="*/ 19926 w 29520"/>
                <a:gd name="connsiteY14" fmla="*/ 25830 h 28782"/>
                <a:gd name="connsiteX15" fmla="*/ 19926 w 29520"/>
                <a:gd name="connsiteY15" fmla="*/ 19926 h 28782"/>
                <a:gd name="connsiteX16" fmla="*/ 28782 w 29520"/>
                <a:gd name="connsiteY16" fmla="*/ 19926 h 28782"/>
                <a:gd name="connsiteX17" fmla="*/ 23616 w 29520"/>
                <a:gd name="connsiteY17" fmla="*/ 14022 h 28782"/>
                <a:gd name="connsiteX18" fmla="*/ 23616 w 29520"/>
                <a:gd name="connsiteY18" fmla="*/ 6642 h 28782"/>
                <a:gd name="connsiteX19" fmla="*/ 15498 w 29520"/>
                <a:gd name="connsiteY19" fmla="*/ 6642 h 28782"/>
                <a:gd name="connsiteX20" fmla="*/ 9594 w 29520"/>
                <a:gd name="connsiteY20" fmla="*/ 0 h 28782"/>
                <a:gd name="connsiteX21" fmla="*/ 9594 w 29520"/>
                <a:gd name="connsiteY21" fmla="*/ 7380 h 28782"/>
                <a:gd name="connsiteX22" fmla="*/ 0 w 29520"/>
                <a:gd name="connsiteY22" fmla="*/ 7380 h 28782"/>
                <a:gd name="connsiteX23" fmla="*/ 5904 w 29520"/>
                <a:gd name="connsiteY23" fmla="*/ 12546 h 28782"/>
                <a:gd name="connsiteX24" fmla="*/ 5904 w 29520"/>
                <a:gd name="connsiteY24" fmla="*/ 20664 h 28782"/>
                <a:gd name="connsiteX25" fmla="*/ 14022 w 29520"/>
                <a:gd name="connsiteY25" fmla="*/ 20664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9520" h="28782">
                  <a:moveTo>
                    <a:pt x="19926" y="28782"/>
                  </a:moveTo>
                  <a:lnTo>
                    <a:pt x="14022" y="22140"/>
                  </a:lnTo>
                  <a:lnTo>
                    <a:pt x="5904" y="22140"/>
                  </a:lnTo>
                  <a:lnTo>
                    <a:pt x="5904" y="14022"/>
                  </a:lnTo>
                  <a:lnTo>
                    <a:pt x="738" y="8118"/>
                  </a:lnTo>
                  <a:lnTo>
                    <a:pt x="10332" y="8118"/>
                  </a:lnTo>
                  <a:lnTo>
                    <a:pt x="10332" y="1476"/>
                  </a:lnTo>
                  <a:lnTo>
                    <a:pt x="16974" y="7380"/>
                  </a:lnTo>
                  <a:lnTo>
                    <a:pt x="25092" y="7380"/>
                  </a:lnTo>
                  <a:lnTo>
                    <a:pt x="25092" y="15498"/>
                  </a:lnTo>
                  <a:lnTo>
                    <a:pt x="29520" y="21402"/>
                  </a:lnTo>
                  <a:lnTo>
                    <a:pt x="20664" y="21402"/>
                  </a:lnTo>
                  <a:lnTo>
                    <a:pt x="20664" y="28782"/>
                  </a:lnTo>
                  <a:close/>
                  <a:moveTo>
                    <a:pt x="14760" y="20664"/>
                  </a:moveTo>
                  <a:lnTo>
                    <a:pt x="19926" y="25830"/>
                  </a:lnTo>
                  <a:lnTo>
                    <a:pt x="19926" y="19926"/>
                  </a:lnTo>
                  <a:lnTo>
                    <a:pt x="28782" y="19926"/>
                  </a:lnTo>
                  <a:lnTo>
                    <a:pt x="23616" y="14022"/>
                  </a:lnTo>
                  <a:lnTo>
                    <a:pt x="23616" y="6642"/>
                  </a:lnTo>
                  <a:lnTo>
                    <a:pt x="15498" y="6642"/>
                  </a:lnTo>
                  <a:lnTo>
                    <a:pt x="9594" y="0"/>
                  </a:lnTo>
                  <a:lnTo>
                    <a:pt x="9594" y="7380"/>
                  </a:lnTo>
                  <a:lnTo>
                    <a:pt x="0" y="7380"/>
                  </a:lnTo>
                  <a:lnTo>
                    <a:pt x="5904" y="12546"/>
                  </a:lnTo>
                  <a:lnTo>
                    <a:pt x="5904" y="20664"/>
                  </a:lnTo>
                  <a:lnTo>
                    <a:pt x="14022" y="206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id="{5C16574C-3D4A-4B2C-A7BD-A53F4D3A3270}"/>
                </a:ext>
              </a:extLst>
            </p:cNvPr>
            <p:cNvSpPr/>
            <p:nvPr/>
          </p:nvSpPr>
          <p:spPr>
            <a:xfrm>
              <a:off x="1525063" y="5323434"/>
              <a:ext cx="28044" cy="28044"/>
            </a:xfrm>
            <a:custGeom>
              <a:avLst/>
              <a:gdLst>
                <a:gd name="connsiteX0" fmla="*/ 11808 w 28044"/>
                <a:gd name="connsiteY0" fmla="*/ 28044 h 28044"/>
                <a:gd name="connsiteX1" fmla="*/ 17712 w 28044"/>
                <a:gd name="connsiteY1" fmla="*/ 22140 h 28044"/>
                <a:gd name="connsiteX2" fmla="*/ 25830 w 28044"/>
                <a:gd name="connsiteY2" fmla="*/ 22878 h 28044"/>
                <a:gd name="connsiteX3" fmla="*/ 22878 w 28044"/>
                <a:gd name="connsiteY3" fmla="*/ 15498 h 28044"/>
                <a:gd name="connsiteX4" fmla="*/ 28044 w 28044"/>
                <a:gd name="connsiteY4" fmla="*/ 8856 h 28044"/>
                <a:gd name="connsiteX5" fmla="*/ 19926 w 28044"/>
                <a:gd name="connsiteY5" fmla="*/ 7380 h 28044"/>
                <a:gd name="connsiteX6" fmla="*/ 16236 w 28044"/>
                <a:gd name="connsiteY6" fmla="*/ 0 h 28044"/>
                <a:gd name="connsiteX7" fmla="*/ 10332 w 28044"/>
                <a:gd name="connsiteY7" fmla="*/ 6642 h 28044"/>
                <a:gd name="connsiteX8" fmla="*/ 1476 w 28044"/>
                <a:gd name="connsiteY8" fmla="*/ 5166 h 28044"/>
                <a:gd name="connsiteX9" fmla="*/ 5166 w 28044"/>
                <a:gd name="connsiteY9" fmla="*/ 13284 h 28044"/>
                <a:gd name="connsiteX10" fmla="*/ 0 w 28044"/>
                <a:gd name="connsiteY10" fmla="*/ 19188 h 28044"/>
                <a:gd name="connsiteX11" fmla="*/ 8118 w 28044"/>
                <a:gd name="connsiteY11" fmla="*/ 20664 h 28044"/>
                <a:gd name="connsiteX12" fmla="*/ 11808 w 28044"/>
                <a:gd name="connsiteY12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044" h="28044">
                  <a:moveTo>
                    <a:pt x="11808" y="28044"/>
                  </a:moveTo>
                  <a:lnTo>
                    <a:pt x="17712" y="22140"/>
                  </a:lnTo>
                  <a:lnTo>
                    <a:pt x="25830" y="22878"/>
                  </a:lnTo>
                  <a:lnTo>
                    <a:pt x="22878" y="15498"/>
                  </a:lnTo>
                  <a:lnTo>
                    <a:pt x="28044" y="8856"/>
                  </a:lnTo>
                  <a:lnTo>
                    <a:pt x="19926" y="7380"/>
                  </a:lnTo>
                  <a:lnTo>
                    <a:pt x="16236" y="0"/>
                  </a:lnTo>
                  <a:lnTo>
                    <a:pt x="10332" y="6642"/>
                  </a:lnTo>
                  <a:lnTo>
                    <a:pt x="1476" y="5166"/>
                  </a:lnTo>
                  <a:lnTo>
                    <a:pt x="5166" y="13284"/>
                  </a:lnTo>
                  <a:lnTo>
                    <a:pt x="0" y="19188"/>
                  </a:lnTo>
                  <a:lnTo>
                    <a:pt x="8118" y="20664"/>
                  </a:lnTo>
                  <a:lnTo>
                    <a:pt x="11808" y="28044"/>
                  </a:lnTo>
                  <a:close/>
                </a:path>
              </a:pathLst>
            </a:custGeom>
            <a:solidFill>
              <a:srgbClr val="FFD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id="{3688A444-1AE2-4CDF-934F-098B35D5D7A1}"/>
                </a:ext>
              </a:extLst>
            </p:cNvPr>
            <p:cNvSpPr/>
            <p:nvPr/>
          </p:nvSpPr>
          <p:spPr>
            <a:xfrm>
              <a:off x="1525802" y="5323434"/>
              <a:ext cx="27305" cy="29520"/>
            </a:xfrm>
            <a:custGeom>
              <a:avLst/>
              <a:gdLst>
                <a:gd name="connsiteX0" fmla="*/ 11808 w 27305"/>
                <a:gd name="connsiteY0" fmla="*/ 29520 h 29520"/>
                <a:gd name="connsiteX1" fmla="*/ 7380 w 27305"/>
                <a:gd name="connsiteY1" fmla="*/ 21402 h 29520"/>
                <a:gd name="connsiteX2" fmla="*/ 0 w 27305"/>
                <a:gd name="connsiteY2" fmla="*/ 21402 h 29520"/>
                <a:gd name="connsiteX3" fmla="*/ 4428 w 27305"/>
                <a:gd name="connsiteY3" fmla="*/ 13284 h 29520"/>
                <a:gd name="connsiteX4" fmla="*/ 738 w 27305"/>
                <a:gd name="connsiteY4" fmla="*/ 6642 h 29520"/>
                <a:gd name="connsiteX5" fmla="*/ 11808 w 27305"/>
                <a:gd name="connsiteY5" fmla="*/ 6642 h 29520"/>
                <a:gd name="connsiteX6" fmla="*/ 11808 w 27305"/>
                <a:gd name="connsiteY6" fmla="*/ 0 h 29520"/>
                <a:gd name="connsiteX7" fmla="*/ 16236 w 27305"/>
                <a:gd name="connsiteY7" fmla="*/ 7380 h 29520"/>
                <a:gd name="connsiteX8" fmla="*/ 24354 w 27305"/>
                <a:gd name="connsiteY8" fmla="*/ 7380 h 29520"/>
                <a:gd name="connsiteX9" fmla="*/ 19926 w 27305"/>
                <a:gd name="connsiteY9" fmla="*/ 14760 h 29520"/>
                <a:gd name="connsiteX10" fmla="*/ 19926 w 27305"/>
                <a:gd name="connsiteY10" fmla="*/ 22140 h 29520"/>
                <a:gd name="connsiteX11" fmla="*/ 11070 w 27305"/>
                <a:gd name="connsiteY11" fmla="*/ 22140 h 29520"/>
                <a:gd name="connsiteX12" fmla="*/ 11808 w 27305"/>
                <a:gd name="connsiteY12" fmla="*/ 29520 h 29520"/>
                <a:gd name="connsiteX13" fmla="*/ 1476 w 27305"/>
                <a:gd name="connsiteY13" fmla="*/ 6642 h 29520"/>
                <a:gd name="connsiteX14" fmla="*/ 5904 w 27305"/>
                <a:gd name="connsiteY14" fmla="*/ 12546 h 29520"/>
                <a:gd name="connsiteX15" fmla="*/ 738 w 27305"/>
                <a:gd name="connsiteY15" fmla="*/ 19926 h 29520"/>
                <a:gd name="connsiteX16" fmla="*/ 8118 w 27305"/>
                <a:gd name="connsiteY16" fmla="*/ 19926 h 29520"/>
                <a:gd name="connsiteX17" fmla="*/ 11808 w 27305"/>
                <a:gd name="connsiteY17" fmla="*/ 26568 h 29520"/>
                <a:gd name="connsiteX18" fmla="*/ 16974 w 27305"/>
                <a:gd name="connsiteY18" fmla="*/ 21402 h 29520"/>
                <a:gd name="connsiteX19" fmla="*/ 26568 w 27305"/>
                <a:gd name="connsiteY19" fmla="*/ 21402 h 29520"/>
                <a:gd name="connsiteX20" fmla="*/ 22140 w 27305"/>
                <a:gd name="connsiteY20" fmla="*/ 14760 h 29520"/>
                <a:gd name="connsiteX21" fmla="*/ 27306 w 27305"/>
                <a:gd name="connsiteY21" fmla="*/ 7380 h 29520"/>
                <a:gd name="connsiteX22" fmla="*/ 19188 w 27305"/>
                <a:gd name="connsiteY22" fmla="*/ 7380 h 29520"/>
                <a:gd name="connsiteX23" fmla="*/ 11808 w 27305"/>
                <a:gd name="connsiteY23" fmla="*/ 738 h 29520"/>
                <a:gd name="connsiteX24" fmla="*/ 11808 w 27305"/>
                <a:gd name="connsiteY24" fmla="*/ 6642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305" h="29520">
                  <a:moveTo>
                    <a:pt x="11808" y="29520"/>
                  </a:moveTo>
                  <a:lnTo>
                    <a:pt x="7380" y="21402"/>
                  </a:lnTo>
                  <a:lnTo>
                    <a:pt x="0" y="21402"/>
                  </a:lnTo>
                  <a:lnTo>
                    <a:pt x="4428" y="13284"/>
                  </a:lnTo>
                  <a:lnTo>
                    <a:pt x="738" y="6642"/>
                  </a:lnTo>
                  <a:lnTo>
                    <a:pt x="11808" y="6642"/>
                  </a:lnTo>
                  <a:lnTo>
                    <a:pt x="11808" y="0"/>
                  </a:lnTo>
                  <a:lnTo>
                    <a:pt x="16236" y="7380"/>
                  </a:lnTo>
                  <a:lnTo>
                    <a:pt x="24354" y="7380"/>
                  </a:lnTo>
                  <a:lnTo>
                    <a:pt x="19926" y="14760"/>
                  </a:lnTo>
                  <a:lnTo>
                    <a:pt x="19926" y="22140"/>
                  </a:lnTo>
                  <a:lnTo>
                    <a:pt x="11070" y="22140"/>
                  </a:lnTo>
                  <a:lnTo>
                    <a:pt x="11808" y="29520"/>
                  </a:lnTo>
                  <a:close/>
                  <a:moveTo>
                    <a:pt x="1476" y="6642"/>
                  </a:moveTo>
                  <a:lnTo>
                    <a:pt x="5904" y="12546"/>
                  </a:lnTo>
                  <a:lnTo>
                    <a:pt x="738" y="19926"/>
                  </a:lnTo>
                  <a:lnTo>
                    <a:pt x="8118" y="19926"/>
                  </a:lnTo>
                  <a:lnTo>
                    <a:pt x="11808" y="26568"/>
                  </a:lnTo>
                  <a:lnTo>
                    <a:pt x="16974" y="21402"/>
                  </a:lnTo>
                  <a:lnTo>
                    <a:pt x="26568" y="21402"/>
                  </a:lnTo>
                  <a:lnTo>
                    <a:pt x="22140" y="14760"/>
                  </a:lnTo>
                  <a:lnTo>
                    <a:pt x="27306" y="7380"/>
                  </a:lnTo>
                  <a:lnTo>
                    <a:pt x="19188" y="7380"/>
                  </a:lnTo>
                  <a:lnTo>
                    <a:pt x="11808" y="738"/>
                  </a:lnTo>
                  <a:lnTo>
                    <a:pt x="11808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7" name="Freeform: Shape 4406">
              <a:extLst>
                <a:ext uri="{FF2B5EF4-FFF2-40B4-BE49-F238E27FC236}">
                  <a16:creationId xmlns:a16="http://schemas.microsoft.com/office/drawing/2014/main" id="{D2A2DF18-7527-4E0D-B9B7-EE4BB8244A4B}"/>
                </a:ext>
              </a:extLst>
            </p:cNvPr>
            <p:cNvSpPr/>
            <p:nvPr/>
          </p:nvSpPr>
          <p:spPr>
            <a:xfrm>
              <a:off x="1555321" y="5338195"/>
              <a:ext cx="30257" cy="26568"/>
            </a:xfrm>
            <a:custGeom>
              <a:avLst/>
              <a:gdLst>
                <a:gd name="connsiteX0" fmla="*/ 10332 w 30257"/>
                <a:gd name="connsiteY0" fmla="*/ 26568 h 26568"/>
                <a:gd name="connsiteX1" fmla="*/ 16974 w 30257"/>
                <a:gd name="connsiteY1" fmla="*/ 21402 h 26568"/>
                <a:gd name="connsiteX2" fmla="*/ 25830 w 30257"/>
                <a:gd name="connsiteY2" fmla="*/ 24354 h 26568"/>
                <a:gd name="connsiteX3" fmla="*/ 24354 w 30257"/>
                <a:gd name="connsiteY3" fmla="*/ 16236 h 26568"/>
                <a:gd name="connsiteX4" fmla="*/ 30258 w 30257"/>
                <a:gd name="connsiteY4" fmla="*/ 11070 h 26568"/>
                <a:gd name="connsiteX5" fmla="*/ 22140 w 30257"/>
                <a:gd name="connsiteY5" fmla="*/ 8118 h 26568"/>
                <a:gd name="connsiteX6" fmla="*/ 20664 w 30257"/>
                <a:gd name="connsiteY6" fmla="*/ 0 h 26568"/>
                <a:gd name="connsiteX7" fmla="*/ 14022 w 30257"/>
                <a:gd name="connsiteY7" fmla="*/ 5166 h 26568"/>
                <a:gd name="connsiteX8" fmla="*/ 5166 w 30257"/>
                <a:gd name="connsiteY8" fmla="*/ 2952 h 26568"/>
                <a:gd name="connsiteX9" fmla="*/ 6642 w 30257"/>
                <a:gd name="connsiteY9" fmla="*/ 11070 h 26568"/>
                <a:gd name="connsiteX10" fmla="*/ 0 w 30257"/>
                <a:gd name="connsiteY10" fmla="*/ 16236 h 26568"/>
                <a:gd name="connsiteX11" fmla="*/ 8118 w 30257"/>
                <a:gd name="connsiteY11" fmla="*/ 19188 h 26568"/>
                <a:gd name="connsiteX12" fmla="*/ 10332 w 30257"/>
                <a:gd name="connsiteY12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57" h="26568">
                  <a:moveTo>
                    <a:pt x="10332" y="26568"/>
                  </a:moveTo>
                  <a:lnTo>
                    <a:pt x="16974" y="21402"/>
                  </a:lnTo>
                  <a:lnTo>
                    <a:pt x="25830" y="24354"/>
                  </a:lnTo>
                  <a:lnTo>
                    <a:pt x="24354" y="16236"/>
                  </a:lnTo>
                  <a:lnTo>
                    <a:pt x="30258" y="11070"/>
                  </a:lnTo>
                  <a:lnTo>
                    <a:pt x="22140" y="8118"/>
                  </a:lnTo>
                  <a:lnTo>
                    <a:pt x="20664" y="0"/>
                  </a:lnTo>
                  <a:lnTo>
                    <a:pt x="14022" y="5166"/>
                  </a:lnTo>
                  <a:lnTo>
                    <a:pt x="5166" y="2952"/>
                  </a:lnTo>
                  <a:lnTo>
                    <a:pt x="6642" y="11070"/>
                  </a:lnTo>
                  <a:lnTo>
                    <a:pt x="0" y="16236"/>
                  </a:lnTo>
                  <a:lnTo>
                    <a:pt x="8118" y="19188"/>
                  </a:lnTo>
                  <a:lnTo>
                    <a:pt x="10332" y="26568"/>
                  </a:lnTo>
                  <a:close/>
                </a:path>
              </a:pathLst>
            </a:custGeom>
            <a:solidFill>
              <a:srgbClr val="FFD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id="{3CE70826-C5C9-4CE3-8440-C569B89B715F}"/>
                </a:ext>
              </a:extLst>
            </p:cNvPr>
            <p:cNvSpPr/>
            <p:nvPr/>
          </p:nvSpPr>
          <p:spPr>
            <a:xfrm>
              <a:off x="1553846" y="5338195"/>
              <a:ext cx="33948" cy="28044"/>
            </a:xfrm>
            <a:custGeom>
              <a:avLst/>
              <a:gdLst>
                <a:gd name="connsiteX0" fmla="*/ 11070 w 33948"/>
                <a:gd name="connsiteY0" fmla="*/ 28044 h 28044"/>
                <a:gd name="connsiteX1" fmla="*/ 11070 w 33948"/>
                <a:gd name="connsiteY1" fmla="*/ 19188 h 28044"/>
                <a:gd name="connsiteX2" fmla="*/ 3690 w 33948"/>
                <a:gd name="connsiteY2" fmla="*/ 19188 h 28044"/>
                <a:gd name="connsiteX3" fmla="*/ 9594 w 33948"/>
                <a:gd name="connsiteY3" fmla="*/ 12546 h 28044"/>
                <a:gd name="connsiteX4" fmla="*/ 9594 w 33948"/>
                <a:gd name="connsiteY4" fmla="*/ 5166 h 28044"/>
                <a:gd name="connsiteX5" fmla="*/ 19188 w 33948"/>
                <a:gd name="connsiteY5" fmla="*/ 5166 h 28044"/>
                <a:gd name="connsiteX6" fmla="*/ 25092 w 33948"/>
                <a:gd name="connsiteY6" fmla="*/ 0 h 28044"/>
                <a:gd name="connsiteX7" fmla="*/ 25092 w 33948"/>
                <a:gd name="connsiteY7" fmla="*/ 8856 h 28044"/>
                <a:gd name="connsiteX8" fmla="*/ 33210 w 33948"/>
                <a:gd name="connsiteY8" fmla="*/ 8856 h 28044"/>
                <a:gd name="connsiteX9" fmla="*/ 26568 w 33948"/>
                <a:gd name="connsiteY9" fmla="*/ 15498 h 28044"/>
                <a:gd name="connsiteX10" fmla="*/ 26568 w 33948"/>
                <a:gd name="connsiteY10" fmla="*/ 22140 h 28044"/>
                <a:gd name="connsiteX11" fmla="*/ 17712 w 33948"/>
                <a:gd name="connsiteY11" fmla="*/ 22140 h 28044"/>
                <a:gd name="connsiteX12" fmla="*/ 10332 w 33948"/>
                <a:gd name="connsiteY12" fmla="*/ 28044 h 28044"/>
                <a:gd name="connsiteX13" fmla="*/ 6642 w 33948"/>
                <a:gd name="connsiteY13" fmla="*/ 3690 h 28044"/>
                <a:gd name="connsiteX14" fmla="*/ 6642 w 33948"/>
                <a:gd name="connsiteY14" fmla="*/ 10332 h 28044"/>
                <a:gd name="connsiteX15" fmla="*/ 0 w 33948"/>
                <a:gd name="connsiteY15" fmla="*/ 16236 h 28044"/>
                <a:gd name="connsiteX16" fmla="*/ 8118 w 33948"/>
                <a:gd name="connsiteY16" fmla="*/ 16236 h 28044"/>
                <a:gd name="connsiteX17" fmla="*/ 8118 w 33948"/>
                <a:gd name="connsiteY17" fmla="*/ 23616 h 28044"/>
                <a:gd name="connsiteX18" fmla="*/ 18450 w 33948"/>
                <a:gd name="connsiteY18" fmla="*/ 24354 h 28044"/>
                <a:gd name="connsiteX19" fmla="*/ 27306 w 33948"/>
                <a:gd name="connsiteY19" fmla="*/ 24354 h 28044"/>
                <a:gd name="connsiteX20" fmla="*/ 27306 w 33948"/>
                <a:gd name="connsiteY20" fmla="*/ 16974 h 28044"/>
                <a:gd name="connsiteX21" fmla="*/ 33948 w 33948"/>
                <a:gd name="connsiteY21" fmla="*/ 11070 h 28044"/>
                <a:gd name="connsiteX22" fmla="*/ 25830 w 33948"/>
                <a:gd name="connsiteY22" fmla="*/ 11070 h 28044"/>
                <a:gd name="connsiteX23" fmla="*/ 25830 w 33948"/>
                <a:gd name="connsiteY23" fmla="*/ 2214 h 28044"/>
                <a:gd name="connsiteX24" fmla="*/ 19926 w 33948"/>
                <a:gd name="connsiteY24" fmla="*/ 8118 h 28044"/>
                <a:gd name="connsiteX25" fmla="*/ 11070 w 33948"/>
                <a:gd name="connsiteY25" fmla="*/ 8118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948" h="28044">
                  <a:moveTo>
                    <a:pt x="11070" y="28044"/>
                  </a:moveTo>
                  <a:lnTo>
                    <a:pt x="11070" y="19188"/>
                  </a:lnTo>
                  <a:lnTo>
                    <a:pt x="3690" y="19188"/>
                  </a:lnTo>
                  <a:lnTo>
                    <a:pt x="9594" y="12546"/>
                  </a:lnTo>
                  <a:lnTo>
                    <a:pt x="9594" y="5166"/>
                  </a:lnTo>
                  <a:lnTo>
                    <a:pt x="19188" y="5166"/>
                  </a:lnTo>
                  <a:lnTo>
                    <a:pt x="25092" y="0"/>
                  </a:lnTo>
                  <a:lnTo>
                    <a:pt x="25092" y="8856"/>
                  </a:lnTo>
                  <a:lnTo>
                    <a:pt x="33210" y="8856"/>
                  </a:lnTo>
                  <a:lnTo>
                    <a:pt x="26568" y="15498"/>
                  </a:lnTo>
                  <a:lnTo>
                    <a:pt x="26568" y="22140"/>
                  </a:lnTo>
                  <a:lnTo>
                    <a:pt x="17712" y="22140"/>
                  </a:lnTo>
                  <a:lnTo>
                    <a:pt x="10332" y="28044"/>
                  </a:lnTo>
                  <a:close/>
                  <a:moveTo>
                    <a:pt x="6642" y="3690"/>
                  </a:moveTo>
                  <a:lnTo>
                    <a:pt x="6642" y="10332"/>
                  </a:lnTo>
                  <a:lnTo>
                    <a:pt x="0" y="16236"/>
                  </a:lnTo>
                  <a:lnTo>
                    <a:pt x="8118" y="16236"/>
                  </a:lnTo>
                  <a:lnTo>
                    <a:pt x="8118" y="23616"/>
                  </a:lnTo>
                  <a:lnTo>
                    <a:pt x="18450" y="24354"/>
                  </a:lnTo>
                  <a:lnTo>
                    <a:pt x="27306" y="24354"/>
                  </a:lnTo>
                  <a:lnTo>
                    <a:pt x="27306" y="16974"/>
                  </a:lnTo>
                  <a:lnTo>
                    <a:pt x="33948" y="11070"/>
                  </a:lnTo>
                  <a:lnTo>
                    <a:pt x="25830" y="11070"/>
                  </a:lnTo>
                  <a:lnTo>
                    <a:pt x="25830" y="2214"/>
                  </a:lnTo>
                  <a:lnTo>
                    <a:pt x="19926" y="8118"/>
                  </a:lnTo>
                  <a:lnTo>
                    <a:pt x="11070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id="{8790AC4A-91FE-403D-B616-1815B66003C5}"/>
                </a:ext>
              </a:extLst>
            </p:cNvPr>
            <p:cNvSpPr/>
            <p:nvPr/>
          </p:nvSpPr>
          <p:spPr>
            <a:xfrm>
              <a:off x="1387795" y="5336719"/>
              <a:ext cx="30258" cy="26568"/>
            </a:xfrm>
            <a:custGeom>
              <a:avLst/>
              <a:gdLst>
                <a:gd name="connsiteX0" fmla="*/ 19926 w 30258"/>
                <a:gd name="connsiteY0" fmla="*/ 26568 h 26568"/>
                <a:gd name="connsiteX1" fmla="*/ 13284 w 30258"/>
                <a:gd name="connsiteY1" fmla="*/ 21402 h 26568"/>
                <a:gd name="connsiteX2" fmla="*/ 5166 w 30258"/>
                <a:gd name="connsiteY2" fmla="*/ 23616 h 26568"/>
                <a:gd name="connsiteX3" fmla="*/ 5904 w 30258"/>
                <a:gd name="connsiteY3" fmla="*/ 16236 h 26568"/>
                <a:gd name="connsiteX4" fmla="*/ 0 w 30258"/>
                <a:gd name="connsiteY4" fmla="*/ 10332 h 26568"/>
                <a:gd name="connsiteX5" fmla="*/ 8118 w 30258"/>
                <a:gd name="connsiteY5" fmla="*/ 7380 h 26568"/>
                <a:gd name="connsiteX6" fmla="*/ 9594 w 30258"/>
                <a:gd name="connsiteY6" fmla="*/ 0 h 26568"/>
                <a:gd name="connsiteX7" fmla="*/ 16974 w 30258"/>
                <a:gd name="connsiteY7" fmla="*/ 5166 h 26568"/>
                <a:gd name="connsiteX8" fmla="*/ 25092 w 30258"/>
                <a:gd name="connsiteY8" fmla="*/ 2214 h 26568"/>
                <a:gd name="connsiteX9" fmla="*/ 23616 w 30258"/>
                <a:gd name="connsiteY9" fmla="*/ 10332 h 26568"/>
                <a:gd name="connsiteX10" fmla="*/ 30258 w 30258"/>
                <a:gd name="connsiteY10" fmla="*/ 15498 h 26568"/>
                <a:gd name="connsiteX11" fmla="*/ 22140 w 30258"/>
                <a:gd name="connsiteY11" fmla="*/ 18450 h 26568"/>
                <a:gd name="connsiteX12" fmla="*/ 19926 w 30258"/>
                <a:gd name="connsiteY12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58" h="26568">
                  <a:moveTo>
                    <a:pt x="19926" y="26568"/>
                  </a:moveTo>
                  <a:lnTo>
                    <a:pt x="13284" y="21402"/>
                  </a:lnTo>
                  <a:lnTo>
                    <a:pt x="5166" y="23616"/>
                  </a:lnTo>
                  <a:lnTo>
                    <a:pt x="5904" y="16236"/>
                  </a:lnTo>
                  <a:lnTo>
                    <a:pt x="0" y="10332"/>
                  </a:lnTo>
                  <a:lnTo>
                    <a:pt x="8118" y="7380"/>
                  </a:lnTo>
                  <a:lnTo>
                    <a:pt x="9594" y="0"/>
                  </a:lnTo>
                  <a:lnTo>
                    <a:pt x="16974" y="5166"/>
                  </a:lnTo>
                  <a:lnTo>
                    <a:pt x="25092" y="2214"/>
                  </a:lnTo>
                  <a:lnTo>
                    <a:pt x="23616" y="10332"/>
                  </a:lnTo>
                  <a:lnTo>
                    <a:pt x="30258" y="15498"/>
                  </a:lnTo>
                  <a:lnTo>
                    <a:pt x="22140" y="18450"/>
                  </a:lnTo>
                  <a:lnTo>
                    <a:pt x="19926" y="26568"/>
                  </a:lnTo>
                  <a:close/>
                </a:path>
              </a:pathLst>
            </a:custGeom>
            <a:solidFill>
              <a:srgbClr val="FFD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0" name="Freeform: Shape 4409">
              <a:extLst>
                <a:ext uri="{FF2B5EF4-FFF2-40B4-BE49-F238E27FC236}">
                  <a16:creationId xmlns:a16="http://schemas.microsoft.com/office/drawing/2014/main" id="{0AF36597-759B-4402-9C82-90BE5A9F52AA}"/>
                </a:ext>
              </a:extLst>
            </p:cNvPr>
            <p:cNvSpPr/>
            <p:nvPr/>
          </p:nvSpPr>
          <p:spPr>
            <a:xfrm>
              <a:off x="1390010" y="5340408"/>
              <a:ext cx="29519" cy="27306"/>
            </a:xfrm>
            <a:custGeom>
              <a:avLst/>
              <a:gdLst>
                <a:gd name="connsiteX0" fmla="*/ 18450 w 29519"/>
                <a:gd name="connsiteY0" fmla="*/ 22140 h 27306"/>
                <a:gd name="connsiteX1" fmla="*/ 10332 w 29519"/>
                <a:gd name="connsiteY1" fmla="*/ 22140 h 27306"/>
                <a:gd name="connsiteX2" fmla="*/ 0 w 29519"/>
                <a:gd name="connsiteY2" fmla="*/ 22140 h 27306"/>
                <a:gd name="connsiteX3" fmla="*/ 0 w 29519"/>
                <a:gd name="connsiteY3" fmla="*/ 11808 h 27306"/>
                <a:gd name="connsiteX4" fmla="*/ 0 w 29519"/>
                <a:gd name="connsiteY4" fmla="*/ 7380 h 27306"/>
                <a:gd name="connsiteX5" fmla="*/ 8118 w 29519"/>
                <a:gd name="connsiteY5" fmla="*/ 7380 h 27306"/>
                <a:gd name="connsiteX6" fmla="*/ 8118 w 29519"/>
                <a:gd name="connsiteY6" fmla="*/ 0 h 27306"/>
                <a:gd name="connsiteX7" fmla="*/ 16236 w 29519"/>
                <a:gd name="connsiteY7" fmla="*/ 4428 h 27306"/>
                <a:gd name="connsiteX8" fmla="*/ 23616 w 29519"/>
                <a:gd name="connsiteY8" fmla="*/ 4428 h 27306"/>
                <a:gd name="connsiteX9" fmla="*/ 23616 w 29519"/>
                <a:gd name="connsiteY9" fmla="*/ 13284 h 27306"/>
                <a:gd name="connsiteX10" fmla="*/ 29520 w 29519"/>
                <a:gd name="connsiteY10" fmla="*/ 18450 h 27306"/>
                <a:gd name="connsiteX11" fmla="*/ 21402 w 29519"/>
                <a:gd name="connsiteY11" fmla="*/ 18450 h 27306"/>
                <a:gd name="connsiteX12" fmla="*/ 21402 w 29519"/>
                <a:gd name="connsiteY12" fmla="*/ 27306 h 27306"/>
                <a:gd name="connsiteX13" fmla="*/ 10332 w 29519"/>
                <a:gd name="connsiteY13" fmla="*/ 14760 h 27306"/>
                <a:gd name="connsiteX14" fmla="*/ 16974 w 29519"/>
                <a:gd name="connsiteY14" fmla="*/ 22140 h 27306"/>
                <a:gd name="connsiteX15" fmla="*/ 16974 w 29519"/>
                <a:gd name="connsiteY15" fmla="*/ 15498 h 27306"/>
                <a:gd name="connsiteX16" fmla="*/ 25092 w 29519"/>
                <a:gd name="connsiteY16" fmla="*/ 11808 h 27306"/>
                <a:gd name="connsiteX17" fmla="*/ 18450 w 29519"/>
                <a:gd name="connsiteY17" fmla="*/ 11808 h 27306"/>
                <a:gd name="connsiteX18" fmla="*/ 18450 w 29519"/>
                <a:gd name="connsiteY18" fmla="*/ 2952 h 27306"/>
                <a:gd name="connsiteX19" fmla="*/ 11070 w 29519"/>
                <a:gd name="connsiteY19" fmla="*/ 6642 h 27306"/>
                <a:gd name="connsiteX20" fmla="*/ 3690 w 29519"/>
                <a:gd name="connsiteY20" fmla="*/ 1476 h 27306"/>
                <a:gd name="connsiteX21" fmla="*/ 3690 w 29519"/>
                <a:gd name="connsiteY21" fmla="*/ 8856 h 27306"/>
                <a:gd name="connsiteX22" fmla="*/ 0 w 29519"/>
                <a:gd name="connsiteY22" fmla="*/ 7380 h 27306"/>
                <a:gd name="connsiteX23" fmla="*/ 6642 w 29519"/>
                <a:gd name="connsiteY23" fmla="*/ 11808 h 27306"/>
                <a:gd name="connsiteX24" fmla="*/ 0 w 29519"/>
                <a:gd name="connsiteY24" fmla="*/ 22140 h 27306"/>
                <a:gd name="connsiteX25" fmla="*/ 7380 w 29519"/>
                <a:gd name="connsiteY25" fmla="*/ 22140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9519" h="27306">
                  <a:moveTo>
                    <a:pt x="18450" y="22140"/>
                  </a:moveTo>
                  <a:lnTo>
                    <a:pt x="10332" y="22140"/>
                  </a:lnTo>
                  <a:lnTo>
                    <a:pt x="0" y="22140"/>
                  </a:lnTo>
                  <a:lnTo>
                    <a:pt x="0" y="11808"/>
                  </a:lnTo>
                  <a:lnTo>
                    <a:pt x="0" y="7380"/>
                  </a:lnTo>
                  <a:lnTo>
                    <a:pt x="8118" y="7380"/>
                  </a:lnTo>
                  <a:lnTo>
                    <a:pt x="8118" y="0"/>
                  </a:lnTo>
                  <a:lnTo>
                    <a:pt x="16236" y="4428"/>
                  </a:lnTo>
                  <a:lnTo>
                    <a:pt x="23616" y="4428"/>
                  </a:lnTo>
                  <a:lnTo>
                    <a:pt x="23616" y="13284"/>
                  </a:lnTo>
                  <a:lnTo>
                    <a:pt x="29520" y="18450"/>
                  </a:lnTo>
                  <a:lnTo>
                    <a:pt x="21402" y="18450"/>
                  </a:lnTo>
                  <a:lnTo>
                    <a:pt x="21402" y="27306"/>
                  </a:lnTo>
                  <a:close/>
                  <a:moveTo>
                    <a:pt x="10332" y="14760"/>
                  </a:moveTo>
                  <a:lnTo>
                    <a:pt x="16974" y="22140"/>
                  </a:lnTo>
                  <a:lnTo>
                    <a:pt x="16974" y="15498"/>
                  </a:lnTo>
                  <a:lnTo>
                    <a:pt x="25092" y="11808"/>
                  </a:lnTo>
                  <a:lnTo>
                    <a:pt x="18450" y="11808"/>
                  </a:lnTo>
                  <a:lnTo>
                    <a:pt x="18450" y="2952"/>
                  </a:lnTo>
                  <a:lnTo>
                    <a:pt x="11070" y="6642"/>
                  </a:lnTo>
                  <a:lnTo>
                    <a:pt x="3690" y="1476"/>
                  </a:lnTo>
                  <a:lnTo>
                    <a:pt x="3690" y="8856"/>
                  </a:lnTo>
                  <a:lnTo>
                    <a:pt x="0" y="7380"/>
                  </a:lnTo>
                  <a:lnTo>
                    <a:pt x="6642" y="11808"/>
                  </a:lnTo>
                  <a:lnTo>
                    <a:pt x="0" y="22140"/>
                  </a:lnTo>
                  <a:lnTo>
                    <a:pt x="7380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4412" name="Freeform: Shape 4411">
            <a:extLst>
              <a:ext uri="{FF2B5EF4-FFF2-40B4-BE49-F238E27FC236}">
                <a16:creationId xmlns:a16="http://schemas.microsoft.com/office/drawing/2014/main" id="{EA18B700-E680-40AC-A8E3-F7E9E3D08BFF}"/>
              </a:ext>
            </a:extLst>
          </p:cNvPr>
          <p:cNvSpPr/>
          <p:nvPr/>
        </p:nvSpPr>
        <p:spPr>
          <a:xfrm>
            <a:off x="2964343" y="4993549"/>
            <a:ext cx="1568988" cy="915120"/>
          </a:xfrm>
          <a:custGeom>
            <a:avLst/>
            <a:gdLst>
              <a:gd name="connsiteX0" fmla="*/ 0 w 1568988"/>
              <a:gd name="connsiteY0" fmla="*/ 0 h 915120"/>
              <a:gd name="connsiteX1" fmla="*/ 1568988 w 1568988"/>
              <a:gd name="connsiteY1" fmla="*/ 0 h 915120"/>
              <a:gd name="connsiteX2" fmla="*/ 1568988 w 1568988"/>
              <a:gd name="connsiteY2" fmla="*/ 915120 h 915120"/>
              <a:gd name="connsiteX3" fmla="*/ 0 w 1568988"/>
              <a:gd name="connsiteY3" fmla="*/ 915120 h 915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68988" h="915120">
                <a:moveTo>
                  <a:pt x="0" y="0"/>
                </a:moveTo>
                <a:lnTo>
                  <a:pt x="1568988" y="0"/>
                </a:lnTo>
                <a:lnTo>
                  <a:pt x="1568988" y="915120"/>
                </a:lnTo>
                <a:lnTo>
                  <a:pt x="0" y="915120"/>
                </a:lnTo>
                <a:close/>
              </a:path>
            </a:pathLst>
          </a:custGeom>
          <a:solidFill>
            <a:srgbClr val="EA0437"/>
          </a:solidFill>
          <a:ln w="73479" cap="flat">
            <a:noFill/>
            <a:prstDash val="solid"/>
            <a:miter/>
          </a:ln>
        </p:spPr>
        <p:txBody>
          <a:bodyPr rtlCol="0" anchor="ctr"/>
          <a:lstStyle/>
          <a:p>
            <a:endParaRPr lang="en-AU"/>
          </a:p>
        </p:txBody>
      </p:sp>
      <p:sp>
        <p:nvSpPr>
          <p:cNvPr id="4413" name="Freeform: Shape 4412">
            <a:extLst>
              <a:ext uri="{FF2B5EF4-FFF2-40B4-BE49-F238E27FC236}">
                <a16:creationId xmlns:a16="http://schemas.microsoft.com/office/drawing/2014/main" id="{D8EB1FBB-1E3F-4EF0-849C-88A606BE8D0F}"/>
              </a:ext>
            </a:extLst>
          </p:cNvPr>
          <p:cNvSpPr/>
          <p:nvPr/>
        </p:nvSpPr>
        <p:spPr>
          <a:xfrm>
            <a:off x="2964343" y="5451108"/>
            <a:ext cx="1568988" cy="457559"/>
          </a:xfrm>
          <a:custGeom>
            <a:avLst/>
            <a:gdLst>
              <a:gd name="connsiteX0" fmla="*/ 0 w 1568988"/>
              <a:gd name="connsiteY0" fmla="*/ 457560 h 457559"/>
              <a:gd name="connsiteX1" fmla="*/ 1568988 w 1568988"/>
              <a:gd name="connsiteY1" fmla="*/ 456822 h 457559"/>
              <a:gd name="connsiteX2" fmla="*/ 1568988 w 1568988"/>
              <a:gd name="connsiteY2" fmla="*/ 0 h 457559"/>
              <a:gd name="connsiteX3" fmla="*/ 0 w 1568988"/>
              <a:gd name="connsiteY3" fmla="*/ 457560 h 45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68988" h="457559">
                <a:moveTo>
                  <a:pt x="0" y="457560"/>
                </a:moveTo>
                <a:lnTo>
                  <a:pt x="1568988" y="456822"/>
                </a:lnTo>
                <a:lnTo>
                  <a:pt x="1568988" y="0"/>
                </a:lnTo>
                <a:lnTo>
                  <a:pt x="0" y="457560"/>
                </a:lnTo>
                <a:close/>
              </a:path>
            </a:pathLst>
          </a:custGeom>
          <a:solidFill>
            <a:srgbClr val="4189DD"/>
          </a:solidFill>
          <a:ln w="73479" cap="flat">
            <a:noFill/>
            <a:prstDash val="solid"/>
            <a:miter/>
          </a:ln>
        </p:spPr>
        <p:txBody>
          <a:bodyPr rtlCol="0" anchor="ctr"/>
          <a:lstStyle/>
          <a:p>
            <a:endParaRPr lang="en-AU"/>
          </a:p>
        </p:txBody>
      </p:sp>
      <p:sp>
        <p:nvSpPr>
          <p:cNvPr id="4414" name="Freeform: Shape 4413">
            <a:extLst>
              <a:ext uri="{FF2B5EF4-FFF2-40B4-BE49-F238E27FC236}">
                <a16:creationId xmlns:a16="http://schemas.microsoft.com/office/drawing/2014/main" id="{F48A3FF5-2142-4FA1-B142-B38DCCDF8542}"/>
              </a:ext>
            </a:extLst>
          </p:cNvPr>
          <p:cNvSpPr/>
          <p:nvPr/>
        </p:nvSpPr>
        <p:spPr>
          <a:xfrm>
            <a:off x="2964343" y="4993549"/>
            <a:ext cx="1568988" cy="457559"/>
          </a:xfrm>
          <a:custGeom>
            <a:avLst/>
            <a:gdLst>
              <a:gd name="connsiteX0" fmla="*/ 0 w 1568988"/>
              <a:gd name="connsiteY0" fmla="*/ 0 h 457559"/>
              <a:gd name="connsiteX1" fmla="*/ 1568988 w 1568988"/>
              <a:gd name="connsiteY1" fmla="*/ 738 h 457559"/>
              <a:gd name="connsiteX2" fmla="*/ 1568988 w 1568988"/>
              <a:gd name="connsiteY2" fmla="*/ 457560 h 457559"/>
              <a:gd name="connsiteX3" fmla="*/ 0 w 1568988"/>
              <a:gd name="connsiteY3" fmla="*/ 0 h 45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68988" h="457559">
                <a:moveTo>
                  <a:pt x="0" y="0"/>
                </a:moveTo>
                <a:lnTo>
                  <a:pt x="1568988" y="738"/>
                </a:lnTo>
                <a:lnTo>
                  <a:pt x="1568988" y="457560"/>
                </a:lnTo>
                <a:lnTo>
                  <a:pt x="0" y="0"/>
                </a:lnTo>
                <a:close/>
              </a:path>
            </a:pathLst>
          </a:custGeom>
          <a:solidFill>
            <a:srgbClr val="12AD2B"/>
          </a:solidFill>
          <a:ln w="73479" cap="flat">
            <a:noFill/>
            <a:prstDash val="solid"/>
            <a:miter/>
          </a:ln>
        </p:spPr>
        <p:txBody>
          <a:bodyPr rtlCol="0" anchor="ctr"/>
          <a:lstStyle/>
          <a:p>
            <a:endParaRPr lang="en-AU"/>
          </a:p>
        </p:txBody>
      </p:sp>
      <p:sp>
        <p:nvSpPr>
          <p:cNvPr id="4415" name="Freeform: Shape 4414">
            <a:extLst>
              <a:ext uri="{FF2B5EF4-FFF2-40B4-BE49-F238E27FC236}">
                <a16:creationId xmlns:a16="http://schemas.microsoft.com/office/drawing/2014/main" id="{AA220694-717F-4174-B6E6-E1F83F911AF3}"/>
              </a:ext>
            </a:extLst>
          </p:cNvPr>
          <p:cNvSpPr/>
          <p:nvPr/>
        </p:nvSpPr>
        <p:spPr>
          <a:xfrm>
            <a:off x="3083161" y="5189119"/>
            <a:ext cx="525638" cy="515124"/>
          </a:xfrm>
          <a:custGeom>
            <a:avLst/>
            <a:gdLst>
              <a:gd name="connsiteX0" fmla="*/ 237636 w 525638"/>
              <a:gd name="connsiteY0" fmla="*/ 480438 h 515124"/>
              <a:gd name="connsiteX1" fmla="*/ 207378 w 525638"/>
              <a:gd name="connsiteY1" fmla="*/ 515124 h 515124"/>
              <a:gd name="connsiteX2" fmla="*/ 304794 w 525638"/>
              <a:gd name="connsiteY2" fmla="*/ 515124 h 515124"/>
              <a:gd name="connsiteX3" fmla="*/ 273060 w 525638"/>
              <a:gd name="connsiteY3" fmla="*/ 479700 h 515124"/>
              <a:gd name="connsiteX4" fmla="*/ 466416 w 525638"/>
              <a:gd name="connsiteY4" fmla="*/ 419184 h 515124"/>
              <a:gd name="connsiteX5" fmla="*/ 422136 w 525638"/>
              <a:gd name="connsiteY5" fmla="*/ 419184 h 515124"/>
              <a:gd name="connsiteX6" fmla="*/ 523980 w 525638"/>
              <a:gd name="connsiteY6" fmla="*/ 288558 h 515124"/>
              <a:gd name="connsiteX7" fmla="*/ 465678 w 525638"/>
              <a:gd name="connsiteY7" fmla="*/ 357192 h 515124"/>
              <a:gd name="connsiteX8" fmla="*/ 504054 w 525638"/>
              <a:gd name="connsiteY8" fmla="*/ 217710 h 515124"/>
              <a:gd name="connsiteX9" fmla="*/ 481914 w 525638"/>
              <a:gd name="connsiteY9" fmla="*/ 267894 h 515124"/>
              <a:gd name="connsiteX10" fmla="*/ 478224 w 525638"/>
              <a:gd name="connsiteY10" fmla="*/ 107010 h 515124"/>
              <a:gd name="connsiteX11" fmla="*/ 473796 w 525638"/>
              <a:gd name="connsiteY11" fmla="*/ 169002 h 515124"/>
              <a:gd name="connsiteX12" fmla="*/ 428040 w 525638"/>
              <a:gd name="connsiteY12" fmla="*/ 59040 h 515124"/>
              <a:gd name="connsiteX13" fmla="*/ 445014 w 525638"/>
              <a:gd name="connsiteY13" fmla="*/ 128412 h 515124"/>
              <a:gd name="connsiteX14" fmla="*/ 406638 w 525638"/>
              <a:gd name="connsiteY14" fmla="*/ 78228 h 515124"/>
              <a:gd name="connsiteX15" fmla="*/ 332838 w 525638"/>
              <a:gd name="connsiteY15" fmla="*/ 0 h 515124"/>
              <a:gd name="connsiteX16" fmla="*/ 371214 w 525638"/>
              <a:gd name="connsiteY16" fmla="*/ 66420 h 515124"/>
              <a:gd name="connsiteX17" fmla="*/ 318816 w 525638"/>
              <a:gd name="connsiteY17" fmla="*/ 32472 h 515124"/>
              <a:gd name="connsiteX18" fmla="*/ 269370 w 525638"/>
              <a:gd name="connsiteY18" fmla="*/ 36900 h 515124"/>
              <a:gd name="connsiteX19" fmla="*/ 285606 w 525638"/>
              <a:gd name="connsiteY19" fmla="*/ 53874 h 515124"/>
              <a:gd name="connsiteX20" fmla="*/ 258300 w 525638"/>
              <a:gd name="connsiteY20" fmla="*/ 48708 h 515124"/>
              <a:gd name="connsiteX21" fmla="*/ 311436 w 525638"/>
              <a:gd name="connsiteY21" fmla="*/ 74538 h 515124"/>
              <a:gd name="connsiteX22" fmla="*/ 378594 w 525638"/>
              <a:gd name="connsiteY22" fmla="*/ 85608 h 515124"/>
              <a:gd name="connsiteX23" fmla="*/ 336528 w 525638"/>
              <a:gd name="connsiteY23" fmla="*/ 85608 h 515124"/>
              <a:gd name="connsiteX24" fmla="*/ 380070 w 525638"/>
              <a:gd name="connsiteY24" fmla="*/ 107010 h 515124"/>
              <a:gd name="connsiteX25" fmla="*/ 415494 w 525638"/>
              <a:gd name="connsiteY25" fmla="*/ 102582 h 515124"/>
              <a:gd name="connsiteX26" fmla="*/ 447228 w 525638"/>
              <a:gd name="connsiteY26" fmla="*/ 149814 h 515124"/>
              <a:gd name="connsiteX27" fmla="*/ 405162 w 525638"/>
              <a:gd name="connsiteY27" fmla="*/ 109224 h 515124"/>
              <a:gd name="connsiteX28" fmla="*/ 442800 w 525638"/>
              <a:gd name="connsiteY28" fmla="*/ 188928 h 515124"/>
              <a:gd name="connsiteX29" fmla="*/ 453132 w 525638"/>
              <a:gd name="connsiteY29" fmla="*/ 247230 h 515124"/>
              <a:gd name="connsiteX30" fmla="*/ 464940 w 525638"/>
              <a:gd name="connsiteY30" fmla="*/ 298890 h 515124"/>
              <a:gd name="connsiteX31" fmla="*/ 444276 w 525638"/>
              <a:gd name="connsiteY31" fmla="*/ 233946 h 515124"/>
              <a:gd name="connsiteX32" fmla="*/ 429516 w 525638"/>
              <a:gd name="connsiteY32" fmla="*/ 280440 h 515124"/>
              <a:gd name="connsiteX33" fmla="*/ 429516 w 525638"/>
              <a:gd name="connsiteY33" fmla="*/ 320292 h 515124"/>
              <a:gd name="connsiteX34" fmla="*/ 422874 w 525638"/>
              <a:gd name="connsiteY34" fmla="*/ 346122 h 515124"/>
              <a:gd name="connsiteX35" fmla="*/ 407376 w 525638"/>
              <a:gd name="connsiteY35" fmla="*/ 378594 h 515124"/>
              <a:gd name="connsiteX36" fmla="*/ 407376 w 525638"/>
              <a:gd name="connsiteY36" fmla="*/ 349812 h 515124"/>
              <a:gd name="connsiteX37" fmla="*/ 374166 w 525638"/>
              <a:gd name="connsiteY37" fmla="*/ 391140 h 515124"/>
              <a:gd name="connsiteX38" fmla="*/ 337266 w 525638"/>
              <a:gd name="connsiteY38" fmla="*/ 436158 h 515124"/>
              <a:gd name="connsiteX39" fmla="*/ 263466 w 525638"/>
              <a:gd name="connsiteY39" fmla="*/ 459774 h 515124"/>
              <a:gd name="connsiteX40" fmla="*/ 284130 w 525638"/>
              <a:gd name="connsiteY40" fmla="*/ 405162 h 515124"/>
              <a:gd name="connsiteX41" fmla="*/ 328410 w 525638"/>
              <a:gd name="connsiteY41" fmla="*/ 350550 h 515124"/>
              <a:gd name="connsiteX42" fmla="*/ 302580 w 525638"/>
              <a:gd name="connsiteY42" fmla="*/ 374904 h 515124"/>
              <a:gd name="connsiteX43" fmla="*/ 326934 w 525638"/>
              <a:gd name="connsiteY43" fmla="*/ 314388 h 515124"/>
              <a:gd name="connsiteX44" fmla="*/ 296676 w 525638"/>
              <a:gd name="connsiteY44" fmla="*/ 347598 h 515124"/>
              <a:gd name="connsiteX45" fmla="*/ 279702 w 525638"/>
              <a:gd name="connsiteY45" fmla="*/ 333576 h 515124"/>
              <a:gd name="connsiteX46" fmla="*/ 264204 w 525638"/>
              <a:gd name="connsiteY46" fmla="*/ 386712 h 515124"/>
              <a:gd name="connsiteX47" fmla="*/ 250182 w 525638"/>
              <a:gd name="connsiteY47" fmla="*/ 321030 h 515124"/>
              <a:gd name="connsiteX48" fmla="*/ 271584 w 525638"/>
              <a:gd name="connsiteY48" fmla="*/ 294462 h 515124"/>
              <a:gd name="connsiteX49" fmla="*/ 332838 w 525638"/>
              <a:gd name="connsiteY49" fmla="*/ 261252 h 515124"/>
              <a:gd name="connsiteX50" fmla="*/ 284868 w 525638"/>
              <a:gd name="connsiteY50" fmla="*/ 273798 h 515124"/>
              <a:gd name="connsiteX51" fmla="*/ 299628 w 525638"/>
              <a:gd name="connsiteY51" fmla="*/ 211806 h 515124"/>
              <a:gd name="connsiteX52" fmla="*/ 268632 w 525638"/>
              <a:gd name="connsiteY52" fmla="*/ 256086 h 515124"/>
              <a:gd name="connsiteX53" fmla="*/ 268632 w 525638"/>
              <a:gd name="connsiteY53" fmla="*/ 210330 h 515124"/>
              <a:gd name="connsiteX54" fmla="*/ 250182 w 525638"/>
              <a:gd name="connsiteY54" fmla="*/ 264942 h 515124"/>
              <a:gd name="connsiteX55" fmla="*/ 257562 w 525638"/>
              <a:gd name="connsiteY55" fmla="*/ 211068 h 515124"/>
              <a:gd name="connsiteX56" fmla="*/ 295200 w 525638"/>
              <a:gd name="connsiteY56" fmla="*/ 205902 h 515124"/>
              <a:gd name="connsiteX57" fmla="*/ 334314 w 525638"/>
              <a:gd name="connsiteY57" fmla="*/ 171216 h 515124"/>
              <a:gd name="connsiteX58" fmla="*/ 301842 w 525638"/>
              <a:gd name="connsiteY58" fmla="*/ 183762 h 515124"/>
              <a:gd name="connsiteX59" fmla="*/ 330624 w 525638"/>
              <a:gd name="connsiteY59" fmla="*/ 130626 h 515124"/>
              <a:gd name="connsiteX60" fmla="*/ 303318 w 525638"/>
              <a:gd name="connsiteY60" fmla="*/ 152028 h 515124"/>
              <a:gd name="connsiteX61" fmla="*/ 323244 w 525638"/>
              <a:gd name="connsiteY61" fmla="*/ 118818 h 515124"/>
              <a:gd name="connsiteX62" fmla="*/ 275274 w 525638"/>
              <a:gd name="connsiteY62" fmla="*/ 157194 h 515124"/>
              <a:gd name="connsiteX63" fmla="*/ 267894 w 525638"/>
              <a:gd name="connsiteY63" fmla="*/ 118818 h 515124"/>
              <a:gd name="connsiteX64" fmla="*/ 268803 w 525638"/>
              <a:gd name="connsiteY64" fmla="*/ 74993 h 515124"/>
              <a:gd name="connsiteX65" fmla="*/ 250182 w 525638"/>
              <a:gd name="connsiteY65" fmla="*/ 65682 h 515124"/>
              <a:gd name="connsiteX66" fmla="*/ 250182 w 525638"/>
              <a:gd name="connsiteY66" fmla="*/ 99630 h 515124"/>
              <a:gd name="connsiteX67" fmla="*/ 202212 w 525638"/>
              <a:gd name="connsiteY67" fmla="*/ 99630 h 515124"/>
              <a:gd name="connsiteX68" fmla="*/ 250182 w 525638"/>
              <a:gd name="connsiteY68" fmla="*/ 104796 h 515124"/>
              <a:gd name="connsiteX69" fmla="*/ 213282 w 525638"/>
              <a:gd name="connsiteY69" fmla="*/ 112176 h 515124"/>
              <a:gd name="connsiteX70" fmla="*/ 253872 w 525638"/>
              <a:gd name="connsiteY70" fmla="*/ 134316 h 515124"/>
              <a:gd name="connsiteX71" fmla="*/ 238374 w 525638"/>
              <a:gd name="connsiteY71" fmla="*/ 202950 h 515124"/>
              <a:gd name="connsiteX72" fmla="*/ 222876 w 525638"/>
              <a:gd name="connsiteY72" fmla="*/ 153504 h 515124"/>
              <a:gd name="connsiteX73" fmla="*/ 222876 w 525638"/>
              <a:gd name="connsiteY73" fmla="*/ 183024 h 515124"/>
              <a:gd name="connsiteX74" fmla="*/ 191880 w 525638"/>
              <a:gd name="connsiteY74" fmla="*/ 136530 h 515124"/>
              <a:gd name="connsiteX75" fmla="*/ 204426 w 525638"/>
              <a:gd name="connsiteY75" fmla="*/ 201474 h 515124"/>
              <a:gd name="connsiteX76" fmla="*/ 181548 w 525638"/>
              <a:gd name="connsiteY76" fmla="*/ 185238 h 515124"/>
              <a:gd name="connsiteX77" fmla="*/ 235422 w 525638"/>
              <a:gd name="connsiteY77" fmla="*/ 233946 h 515124"/>
              <a:gd name="connsiteX78" fmla="*/ 235422 w 525638"/>
              <a:gd name="connsiteY78" fmla="*/ 321030 h 515124"/>
              <a:gd name="connsiteX79" fmla="*/ 184500 w 525638"/>
              <a:gd name="connsiteY79" fmla="*/ 273798 h 515124"/>
              <a:gd name="connsiteX80" fmla="*/ 202950 w 525638"/>
              <a:gd name="connsiteY80" fmla="*/ 315126 h 515124"/>
              <a:gd name="connsiteX81" fmla="*/ 165312 w 525638"/>
              <a:gd name="connsiteY81" fmla="*/ 292986 h 515124"/>
              <a:gd name="connsiteX82" fmla="*/ 210330 w 525638"/>
              <a:gd name="connsiteY82" fmla="*/ 345384 h 515124"/>
              <a:gd name="connsiteX83" fmla="*/ 163836 w 525638"/>
              <a:gd name="connsiteY83" fmla="*/ 321030 h 515124"/>
              <a:gd name="connsiteX84" fmla="*/ 243540 w 525638"/>
              <a:gd name="connsiteY84" fmla="*/ 363096 h 515124"/>
              <a:gd name="connsiteX85" fmla="*/ 249444 w 525638"/>
              <a:gd name="connsiteY85" fmla="*/ 459774 h 515124"/>
              <a:gd name="connsiteX86" fmla="*/ 215496 w 525638"/>
              <a:gd name="connsiteY86" fmla="*/ 449442 h 515124"/>
              <a:gd name="connsiteX87" fmla="*/ 122508 w 525638"/>
              <a:gd name="connsiteY87" fmla="*/ 356454 h 515124"/>
              <a:gd name="connsiteX88" fmla="*/ 122508 w 525638"/>
              <a:gd name="connsiteY88" fmla="*/ 377118 h 515124"/>
              <a:gd name="connsiteX89" fmla="*/ 89298 w 525638"/>
              <a:gd name="connsiteY89" fmla="*/ 321030 h 515124"/>
              <a:gd name="connsiteX90" fmla="*/ 89298 w 525638"/>
              <a:gd name="connsiteY90" fmla="*/ 363834 h 515124"/>
              <a:gd name="connsiteX91" fmla="*/ 80442 w 525638"/>
              <a:gd name="connsiteY91" fmla="*/ 330624 h 515124"/>
              <a:gd name="connsiteX92" fmla="*/ 91512 w 525638"/>
              <a:gd name="connsiteY92" fmla="*/ 292986 h 515124"/>
              <a:gd name="connsiteX93" fmla="*/ 78228 w 525638"/>
              <a:gd name="connsiteY93" fmla="*/ 232470 h 515124"/>
              <a:gd name="connsiteX94" fmla="*/ 60516 w 525638"/>
              <a:gd name="connsiteY94" fmla="*/ 290034 h 515124"/>
              <a:gd name="connsiteX95" fmla="*/ 70848 w 525638"/>
              <a:gd name="connsiteY95" fmla="*/ 236160 h 515124"/>
              <a:gd name="connsiteX96" fmla="*/ 80442 w 525638"/>
              <a:gd name="connsiteY96" fmla="*/ 189666 h 515124"/>
              <a:gd name="connsiteX97" fmla="*/ 63468 w 525638"/>
              <a:gd name="connsiteY97" fmla="*/ 216234 h 515124"/>
              <a:gd name="connsiteX98" fmla="*/ 99630 w 525638"/>
              <a:gd name="connsiteY98" fmla="*/ 162360 h 515124"/>
              <a:gd name="connsiteX99" fmla="*/ 119556 w 525638"/>
              <a:gd name="connsiteY99" fmla="*/ 112176 h 515124"/>
              <a:gd name="connsiteX100" fmla="*/ 82656 w 525638"/>
              <a:gd name="connsiteY100" fmla="*/ 154980 h 515124"/>
              <a:gd name="connsiteX101" fmla="*/ 169002 w 525638"/>
              <a:gd name="connsiteY101" fmla="*/ 91512 h 515124"/>
              <a:gd name="connsiteX102" fmla="*/ 199998 w 525638"/>
              <a:gd name="connsiteY102" fmla="*/ 76752 h 515124"/>
              <a:gd name="connsiteX103" fmla="*/ 163836 w 525638"/>
              <a:gd name="connsiteY103" fmla="*/ 76752 h 515124"/>
              <a:gd name="connsiteX104" fmla="*/ 207378 w 525638"/>
              <a:gd name="connsiteY104" fmla="*/ 65682 h 515124"/>
              <a:gd name="connsiteX105" fmla="*/ 250182 w 525638"/>
              <a:gd name="connsiteY105" fmla="*/ 50922 h 515124"/>
              <a:gd name="connsiteX106" fmla="*/ 193356 w 525638"/>
              <a:gd name="connsiteY106" fmla="*/ 50922 h 515124"/>
              <a:gd name="connsiteX107" fmla="*/ 278226 w 525638"/>
              <a:gd name="connsiteY107" fmla="*/ 19926 h 515124"/>
              <a:gd name="connsiteX108" fmla="*/ 160884 w 525638"/>
              <a:gd name="connsiteY108" fmla="*/ 48708 h 515124"/>
              <a:gd name="connsiteX109" fmla="*/ 196308 w 525638"/>
              <a:gd name="connsiteY109" fmla="*/ 9594 h 515124"/>
              <a:gd name="connsiteX110" fmla="*/ 108486 w 525638"/>
              <a:gd name="connsiteY110" fmla="*/ 88560 h 515124"/>
              <a:gd name="connsiteX111" fmla="*/ 78966 w 525638"/>
              <a:gd name="connsiteY111" fmla="*/ 122508 h 515124"/>
              <a:gd name="connsiteX112" fmla="*/ 95940 w 525638"/>
              <a:gd name="connsiteY112" fmla="*/ 48708 h 515124"/>
              <a:gd name="connsiteX113" fmla="*/ 50922 w 525638"/>
              <a:gd name="connsiteY113" fmla="*/ 196308 h 515124"/>
              <a:gd name="connsiteX114" fmla="*/ 39114 w 525638"/>
              <a:gd name="connsiteY114" fmla="*/ 115128 h 515124"/>
              <a:gd name="connsiteX115" fmla="*/ 39114 w 525638"/>
              <a:gd name="connsiteY115" fmla="*/ 271584 h 515124"/>
              <a:gd name="connsiteX116" fmla="*/ 18450 w 525638"/>
              <a:gd name="connsiteY116" fmla="*/ 216234 h 515124"/>
              <a:gd name="connsiteX117" fmla="*/ 67896 w 525638"/>
              <a:gd name="connsiteY117" fmla="*/ 363834 h 515124"/>
              <a:gd name="connsiteX118" fmla="*/ 0 w 525638"/>
              <a:gd name="connsiteY118" fmla="*/ 297414 h 515124"/>
              <a:gd name="connsiteX119" fmla="*/ 106272 w 525638"/>
              <a:gd name="connsiteY119" fmla="*/ 419184 h 515124"/>
              <a:gd name="connsiteX120" fmla="*/ 37638 w 525638"/>
              <a:gd name="connsiteY120" fmla="*/ 411804 h 515124"/>
              <a:gd name="connsiteX121" fmla="*/ 96678 w 525638"/>
              <a:gd name="connsiteY121" fmla="*/ 433944 h 515124"/>
              <a:gd name="connsiteX122" fmla="*/ 237636 w 525638"/>
              <a:gd name="connsiteY122" fmla="*/ 478224 h 515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</a:cxnLst>
            <a:rect l="l" t="t" r="r" b="b"/>
            <a:pathLst>
              <a:path w="525638" h="515124">
                <a:moveTo>
                  <a:pt x="237636" y="480438"/>
                </a:moveTo>
                <a:cubicBezTo>
                  <a:pt x="220832" y="483766"/>
                  <a:pt x="208395" y="498023"/>
                  <a:pt x="207378" y="515124"/>
                </a:cubicBezTo>
                <a:lnTo>
                  <a:pt x="304794" y="515124"/>
                </a:lnTo>
                <a:cubicBezTo>
                  <a:pt x="303962" y="497282"/>
                  <a:pt x="290703" y="482482"/>
                  <a:pt x="273060" y="479700"/>
                </a:cubicBezTo>
                <a:cubicBezTo>
                  <a:pt x="342551" y="482346"/>
                  <a:pt x="410833" y="460976"/>
                  <a:pt x="466416" y="419184"/>
                </a:cubicBezTo>
                <a:cubicBezTo>
                  <a:pt x="451656" y="412542"/>
                  <a:pt x="433944" y="422874"/>
                  <a:pt x="422136" y="419184"/>
                </a:cubicBezTo>
                <a:cubicBezTo>
                  <a:pt x="450918" y="405162"/>
                  <a:pt x="538740" y="349074"/>
                  <a:pt x="523980" y="288558"/>
                </a:cubicBezTo>
                <a:cubicBezTo>
                  <a:pt x="512669" y="317253"/>
                  <a:pt x="492166" y="341389"/>
                  <a:pt x="465678" y="357192"/>
                </a:cubicBezTo>
                <a:cubicBezTo>
                  <a:pt x="498150" y="309222"/>
                  <a:pt x="545382" y="257562"/>
                  <a:pt x="504054" y="217710"/>
                </a:cubicBezTo>
                <a:cubicBezTo>
                  <a:pt x="505630" y="237105"/>
                  <a:pt x="497302" y="255983"/>
                  <a:pt x="481914" y="267894"/>
                </a:cubicBezTo>
                <a:cubicBezTo>
                  <a:pt x="501102" y="215496"/>
                  <a:pt x="518814" y="150552"/>
                  <a:pt x="478224" y="107010"/>
                </a:cubicBezTo>
                <a:cubicBezTo>
                  <a:pt x="483390" y="122508"/>
                  <a:pt x="478224" y="166788"/>
                  <a:pt x="473796" y="169002"/>
                </a:cubicBezTo>
                <a:cubicBezTo>
                  <a:pt x="473796" y="132840"/>
                  <a:pt x="465678" y="58302"/>
                  <a:pt x="428040" y="59040"/>
                </a:cubicBezTo>
                <a:cubicBezTo>
                  <a:pt x="441420" y="79562"/>
                  <a:pt x="447407" y="104031"/>
                  <a:pt x="445014" y="128412"/>
                </a:cubicBezTo>
                <a:cubicBezTo>
                  <a:pt x="437957" y="107989"/>
                  <a:pt x="424498" y="90389"/>
                  <a:pt x="406638" y="78228"/>
                </a:cubicBezTo>
                <a:cubicBezTo>
                  <a:pt x="388841" y="46483"/>
                  <a:pt x="363494" y="19614"/>
                  <a:pt x="332838" y="0"/>
                </a:cubicBezTo>
                <a:cubicBezTo>
                  <a:pt x="333703" y="27169"/>
                  <a:pt x="348109" y="52101"/>
                  <a:pt x="371214" y="66420"/>
                </a:cubicBezTo>
                <a:cubicBezTo>
                  <a:pt x="354240" y="66420"/>
                  <a:pt x="337266" y="33210"/>
                  <a:pt x="318816" y="32472"/>
                </a:cubicBezTo>
                <a:cubicBezTo>
                  <a:pt x="300366" y="31734"/>
                  <a:pt x="292986" y="45018"/>
                  <a:pt x="269370" y="36900"/>
                </a:cubicBezTo>
                <a:cubicBezTo>
                  <a:pt x="269370" y="45018"/>
                  <a:pt x="283392" y="48708"/>
                  <a:pt x="285606" y="53874"/>
                </a:cubicBezTo>
                <a:cubicBezTo>
                  <a:pt x="287820" y="59040"/>
                  <a:pt x="268632" y="53874"/>
                  <a:pt x="258300" y="48708"/>
                </a:cubicBezTo>
                <a:cubicBezTo>
                  <a:pt x="269906" y="66444"/>
                  <a:pt x="290320" y="76367"/>
                  <a:pt x="311436" y="74538"/>
                </a:cubicBezTo>
                <a:cubicBezTo>
                  <a:pt x="334413" y="69456"/>
                  <a:pt x="358464" y="73421"/>
                  <a:pt x="378594" y="85608"/>
                </a:cubicBezTo>
                <a:cubicBezTo>
                  <a:pt x="364704" y="88333"/>
                  <a:pt x="350417" y="88333"/>
                  <a:pt x="336528" y="85608"/>
                </a:cubicBezTo>
                <a:cubicBezTo>
                  <a:pt x="346748" y="99338"/>
                  <a:pt x="362956" y="107305"/>
                  <a:pt x="380070" y="107010"/>
                </a:cubicBezTo>
                <a:cubicBezTo>
                  <a:pt x="399996" y="107010"/>
                  <a:pt x="411066" y="96678"/>
                  <a:pt x="415494" y="102582"/>
                </a:cubicBezTo>
                <a:cubicBezTo>
                  <a:pt x="427164" y="117564"/>
                  <a:pt x="437768" y="133347"/>
                  <a:pt x="447228" y="149814"/>
                </a:cubicBezTo>
                <a:cubicBezTo>
                  <a:pt x="424350" y="149814"/>
                  <a:pt x="430992" y="123984"/>
                  <a:pt x="405162" y="109224"/>
                </a:cubicBezTo>
                <a:cubicBezTo>
                  <a:pt x="391140" y="139482"/>
                  <a:pt x="422136" y="174168"/>
                  <a:pt x="442800" y="188928"/>
                </a:cubicBezTo>
                <a:cubicBezTo>
                  <a:pt x="441395" y="208916"/>
                  <a:pt x="444944" y="228942"/>
                  <a:pt x="453132" y="247230"/>
                </a:cubicBezTo>
                <a:cubicBezTo>
                  <a:pt x="463328" y="262394"/>
                  <a:pt x="467536" y="280802"/>
                  <a:pt x="464940" y="298890"/>
                </a:cubicBezTo>
                <a:cubicBezTo>
                  <a:pt x="447870" y="281909"/>
                  <a:pt x="440157" y="257669"/>
                  <a:pt x="444276" y="233946"/>
                </a:cubicBezTo>
                <a:cubicBezTo>
                  <a:pt x="428778" y="238374"/>
                  <a:pt x="422136" y="265680"/>
                  <a:pt x="429516" y="280440"/>
                </a:cubicBezTo>
                <a:cubicBezTo>
                  <a:pt x="435716" y="293001"/>
                  <a:pt x="435716" y="307731"/>
                  <a:pt x="429516" y="320292"/>
                </a:cubicBezTo>
                <a:cubicBezTo>
                  <a:pt x="423612" y="328410"/>
                  <a:pt x="422874" y="327672"/>
                  <a:pt x="422874" y="346122"/>
                </a:cubicBezTo>
                <a:cubicBezTo>
                  <a:pt x="422276" y="358588"/>
                  <a:pt x="416690" y="370289"/>
                  <a:pt x="407376" y="378594"/>
                </a:cubicBezTo>
                <a:cubicBezTo>
                  <a:pt x="409607" y="369130"/>
                  <a:pt x="409607" y="359276"/>
                  <a:pt x="407376" y="349812"/>
                </a:cubicBezTo>
                <a:cubicBezTo>
                  <a:pt x="399996" y="363096"/>
                  <a:pt x="380070" y="376380"/>
                  <a:pt x="374166" y="391140"/>
                </a:cubicBezTo>
                <a:cubicBezTo>
                  <a:pt x="368262" y="405900"/>
                  <a:pt x="366048" y="430254"/>
                  <a:pt x="337266" y="436158"/>
                </a:cubicBezTo>
                <a:cubicBezTo>
                  <a:pt x="311813" y="441063"/>
                  <a:pt x="287038" y="448991"/>
                  <a:pt x="263466" y="459774"/>
                </a:cubicBezTo>
                <a:cubicBezTo>
                  <a:pt x="263466" y="441324"/>
                  <a:pt x="268632" y="402948"/>
                  <a:pt x="284130" y="405162"/>
                </a:cubicBezTo>
                <a:cubicBezTo>
                  <a:pt x="299628" y="407376"/>
                  <a:pt x="344646" y="388926"/>
                  <a:pt x="328410" y="350550"/>
                </a:cubicBezTo>
                <a:cubicBezTo>
                  <a:pt x="325967" y="363396"/>
                  <a:pt x="315548" y="373221"/>
                  <a:pt x="302580" y="374904"/>
                </a:cubicBezTo>
                <a:cubicBezTo>
                  <a:pt x="315126" y="358668"/>
                  <a:pt x="338004" y="341694"/>
                  <a:pt x="326934" y="314388"/>
                </a:cubicBezTo>
                <a:cubicBezTo>
                  <a:pt x="320544" y="328333"/>
                  <a:pt x="309968" y="339942"/>
                  <a:pt x="296676" y="347598"/>
                </a:cubicBezTo>
                <a:cubicBezTo>
                  <a:pt x="312174" y="318078"/>
                  <a:pt x="296676" y="309222"/>
                  <a:pt x="279702" y="333576"/>
                </a:cubicBezTo>
                <a:cubicBezTo>
                  <a:pt x="271463" y="350243"/>
                  <a:pt x="266217" y="368229"/>
                  <a:pt x="264204" y="386712"/>
                </a:cubicBezTo>
                <a:cubicBezTo>
                  <a:pt x="260514" y="367524"/>
                  <a:pt x="260514" y="341694"/>
                  <a:pt x="250182" y="321030"/>
                </a:cubicBezTo>
                <a:cubicBezTo>
                  <a:pt x="239850" y="300366"/>
                  <a:pt x="261990" y="292986"/>
                  <a:pt x="271584" y="294462"/>
                </a:cubicBezTo>
                <a:cubicBezTo>
                  <a:pt x="295938" y="301104"/>
                  <a:pt x="335790" y="301104"/>
                  <a:pt x="332838" y="261252"/>
                </a:cubicBezTo>
                <a:cubicBezTo>
                  <a:pt x="320908" y="274834"/>
                  <a:pt x="301920" y="279800"/>
                  <a:pt x="284868" y="273798"/>
                </a:cubicBezTo>
                <a:cubicBezTo>
                  <a:pt x="307008" y="257562"/>
                  <a:pt x="323982" y="227304"/>
                  <a:pt x="299628" y="211806"/>
                </a:cubicBezTo>
                <a:cubicBezTo>
                  <a:pt x="297055" y="230706"/>
                  <a:pt x="285510" y="247200"/>
                  <a:pt x="268632" y="256086"/>
                </a:cubicBezTo>
                <a:cubicBezTo>
                  <a:pt x="264554" y="241107"/>
                  <a:pt x="264554" y="225309"/>
                  <a:pt x="268632" y="210330"/>
                </a:cubicBezTo>
                <a:cubicBezTo>
                  <a:pt x="258492" y="226933"/>
                  <a:pt x="252189" y="245591"/>
                  <a:pt x="250182" y="264942"/>
                </a:cubicBezTo>
                <a:cubicBezTo>
                  <a:pt x="250419" y="246749"/>
                  <a:pt x="252898" y="228655"/>
                  <a:pt x="257562" y="211068"/>
                </a:cubicBezTo>
                <a:cubicBezTo>
                  <a:pt x="262728" y="192618"/>
                  <a:pt x="275274" y="204426"/>
                  <a:pt x="295200" y="205902"/>
                </a:cubicBezTo>
                <a:cubicBezTo>
                  <a:pt x="315126" y="207378"/>
                  <a:pt x="339480" y="196308"/>
                  <a:pt x="334314" y="171216"/>
                </a:cubicBezTo>
                <a:cubicBezTo>
                  <a:pt x="326835" y="181337"/>
                  <a:pt x="314183" y="186225"/>
                  <a:pt x="301842" y="183762"/>
                </a:cubicBezTo>
                <a:cubicBezTo>
                  <a:pt x="317340" y="174168"/>
                  <a:pt x="345384" y="157194"/>
                  <a:pt x="330624" y="130626"/>
                </a:cubicBezTo>
                <a:cubicBezTo>
                  <a:pt x="323982" y="140220"/>
                  <a:pt x="321768" y="149076"/>
                  <a:pt x="303318" y="152028"/>
                </a:cubicBezTo>
                <a:cubicBezTo>
                  <a:pt x="307746" y="140958"/>
                  <a:pt x="308484" y="124722"/>
                  <a:pt x="323244" y="118818"/>
                </a:cubicBezTo>
                <a:cubicBezTo>
                  <a:pt x="297414" y="113652"/>
                  <a:pt x="282654" y="130626"/>
                  <a:pt x="275274" y="157194"/>
                </a:cubicBezTo>
                <a:cubicBezTo>
                  <a:pt x="275274" y="138744"/>
                  <a:pt x="268632" y="132102"/>
                  <a:pt x="267894" y="118818"/>
                </a:cubicBezTo>
                <a:cubicBezTo>
                  <a:pt x="280247" y="106967"/>
                  <a:pt x="280654" y="87345"/>
                  <a:pt x="268803" y="74993"/>
                </a:cubicBezTo>
                <a:cubicBezTo>
                  <a:pt x="263855" y="69835"/>
                  <a:pt x="257277" y="66546"/>
                  <a:pt x="250182" y="65682"/>
                </a:cubicBezTo>
                <a:cubicBezTo>
                  <a:pt x="246859" y="76754"/>
                  <a:pt x="246859" y="88558"/>
                  <a:pt x="250182" y="99630"/>
                </a:cubicBezTo>
                <a:cubicBezTo>
                  <a:pt x="235828" y="89401"/>
                  <a:pt x="216566" y="89401"/>
                  <a:pt x="202212" y="99630"/>
                </a:cubicBezTo>
                <a:cubicBezTo>
                  <a:pt x="214377" y="113658"/>
                  <a:pt x="235309" y="115913"/>
                  <a:pt x="250182" y="104796"/>
                </a:cubicBezTo>
                <a:cubicBezTo>
                  <a:pt x="245016" y="121032"/>
                  <a:pt x="231732" y="118080"/>
                  <a:pt x="213282" y="112176"/>
                </a:cubicBezTo>
                <a:cubicBezTo>
                  <a:pt x="219711" y="128371"/>
                  <a:pt x="236775" y="137679"/>
                  <a:pt x="253872" y="134316"/>
                </a:cubicBezTo>
                <a:cubicBezTo>
                  <a:pt x="261990" y="155718"/>
                  <a:pt x="261990" y="171954"/>
                  <a:pt x="238374" y="202950"/>
                </a:cubicBezTo>
                <a:cubicBezTo>
                  <a:pt x="241854" y="184910"/>
                  <a:pt x="236030" y="166330"/>
                  <a:pt x="222876" y="153504"/>
                </a:cubicBezTo>
                <a:cubicBezTo>
                  <a:pt x="210330" y="140958"/>
                  <a:pt x="199260" y="153504"/>
                  <a:pt x="222876" y="183024"/>
                </a:cubicBezTo>
                <a:cubicBezTo>
                  <a:pt x="207949" y="171136"/>
                  <a:pt x="197112" y="154880"/>
                  <a:pt x="191880" y="136530"/>
                </a:cubicBezTo>
                <a:cubicBezTo>
                  <a:pt x="186931" y="158982"/>
                  <a:pt x="191470" y="182481"/>
                  <a:pt x="204426" y="201474"/>
                </a:cubicBezTo>
                <a:cubicBezTo>
                  <a:pt x="198522" y="208116"/>
                  <a:pt x="191142" y="201474"/>
                  <a:pt x="181548" y="185238"/>
                </a:cubicBezTo>
                <a:cubicBezTo>
                  <a:pt x="185238" y="235422"/>
                  <a:pt x="206640" y="245016"/>
                  <a:pt x="235422" y="233946"/>
                </a:cubicBezTo>
                <a:cubicBezTo>
                  <a:pt x="235422" y="261990"/>
                  <a:pt x="235422" y="287082"/>
                  <a:pt x="235422" y="321030"/>
                </a:cubicBezTo>
                <a:cubicBezTo>
                  <a:pt x="222804" y="301159"/>
                  <a:pt x="205261" y="284889"/>
                  <a:pt x="184500" y="273798"/>
                </a:cubicBezTo>
                <a:cubicBezTo>
                  <a:pt x="184500" y="287820"/>
                  <a:pt x="194832" y="305532"/>
                  <a:pt x="202950" y="315126"/>
                </a:cubicBezTo>
                <a:cubicBezTo>
                  <a:pt x="189376" y="309653"/>
                  <a:pt x="176691" y="302191"/>
                  <a:pt x="165312" y="292986"/>
                </a:cubicBezTo>
                <a:cubicBezTo>
                  <a:pt x="165312" y="315864"/>
                  <a:pt x="191880" y="336528"/>
                  <a:pt x="210330" y="345384"/>
                </a:cubicBezTo>
                <a:cubicBezTo>
                  <a:pt x="191877" y="344980"/>
                  <a:pt x="174675" y="335969"/>
                  <a:pt x="163836" y="321030"/>
                </a:cubicBezTo>
                <a:cubicBezTo>
                  <a:pt x="163836" y="383760"/>
                  <a:pt x="230994" y="372690"/>
                  <a:pt x="243540" y="363096"/>
                </a:cubicBezTo>
                <a:cubicBezTo>
                  <a:pt x="243540" y="393354"/>
                  <a:pt x="247968" y="429516"/>
                  <a:pt x="249444" y="459774"/>
                </a:cubicBezTo>
                <a:cubicBezTo>
                  <a:pt x="230256" y="459774"/>
                  <a:pt x="231732" y="450918"/>
                  <a:pt x="215496" y="449442"/>
                </a:cubicBezTo>
                <a:cubicBezTo>
                  <a:pt x="170478" y="449442"/>
                  <a:pt x="134316" y="395568"/>
                  <a:pt x="122508" y="356454"/>
                </a:cubicBezTo>
                <a:cubicBezTo>
                  <a:pt x="122508" y="363096"/>
                  <a:pt x="122508" y="369738"/>
                  <a:pt x="122508" y="377118"/>
                </a:cubicBezTo>
                <a:cubicBezTo>
                  <a:pt x="115756" y="356181"/>
                  <a:pt x="104409" y="337017"/>
                  <a:pt x="89298" y="321030"/>
                </a:cubicBezTo>
                <a:cubicBezTo>
                  <a:pt x="91889" y="335180"/>
                  <a:pt x="91889" y="349684"/>
                  <a:pt x="89298" y="363834"/>
                </a:cubicBezTo>
                <a:cubicBezTo>
                  <a:pt x="83943" y="353548"/>
                  <a:pt x="80919" y="342210"/>
                  <a:pt x="80442" y="330624"/>
                </a:cubicBezTo>
                <a:cubicBezTo>
                  <a:pt x="80442" y="318816"/>
                  <a:pt x="92250" y="309960"/>
                  <a:pt x="91512" y="292986"/>
                </a:cubicBezTo>
                <a:cubicBezTo>
                  <a:pt x="90774" y="276012"/>
                  <a:pt x="79704" y="253872"/>
                  <a:pt x="78228" y="232470"/>
                </a:cubicBezTo>
                <a:cubicBezTo>
                  <a:pt x="74853" y="252347"/>
                  <a:pt x="68899" y="271698"/>
                  <a:pt x="60516" y="290034"/>
                </a:cubicBezTo>
                <a:cubicBezTo>
                  <a:pt x="61822" y="271731"/>
                  <a:pt x="65290" y="253648"/>
                  <a:pt x="70848" y="236160"/>
                </a:cubicBezTo>
                <a:cubicBezTo>
                  <a:pt x="80327" y="222651"/>
                  <a:pt x="83799" y="205824"/>
                  <a:pt x="80442" y="189666"/>
                </a:cubicBezTo>
                <a:cubicBezTo>
                  <a:pt x="75568" y="198999"/>
                  <a:pt x="69889" y="207889"/>
                  <a:pt x="63468" y="216234"/>
                </a:cubicBezTo>
                <a:cubicBezTo>
                  <a:pt x="63468" y="199998"/>
                  <a:pt x="80442" y="172692"/>
                  <a:pt x="99630" y="162360"/>
                </a:cubicBezTo>
                <a:cubicBezTo>
                  <a:pt x="118818" y="152028"/>
                  <a:pt x="129888" y="129888"/>
                  <a:pt x="119556" y="112176"/>
                </a:cubicBezTo>
                <a:cubicBezTo>
                  <a:pt x="105607" y="124935"/>
                  <a:pt x="93220" y="139303"/>
                  <a:pt x="82656" y="154980"/>
                </a:cubicBezTo>
                <a:cubicBezTo>
                  <a:pt x="90153" y="114337"/>
                  <a:pt x="127974" y="86537"/>
                  <a:pt x="169002" y="91512"/>
                </a:cubicBezTo>
                <a:cubicBezTo>
                  <a:pt x="177858" y="91512"/>
                  <a:pt x="194832" y="91512"/>
                  <a:pt x="199998" y="76752"/>
                </a:cubicBezTo>
                <a:cubicBezTo>
                  <a:pt x="188225" y="80438"/>
                  <a:pt x="175609" y="80438"/>
                  <a:pt x="163836" y="76752"/>
                </a:cubicBezTo>
                <a:cubicBezTo>
                  <a:pt x="172692" y="64944"/>
                  <a:pt x="190404" y="65682"/>
                  <a:pt x="207378" y="65682"/>
                </a:cubicBezTo>
                <a:cubicBezTo>
                  <a:pt x="223311" y="69711"/>
                  <a:pt x="240118" y="63915"/>
                  <a:pt x="250182" y="50922"/>
                </a:cubicBezTo>
                <a:cubicBezTo>
                  <a:pt x="231697" y="56802"/>
                  <a:pt x="211841" y="56802"/>
                  <a:pt x="193356" y="50922"/>
                </a:cubicBezTo>
                <a:cubicBezTo>
                  <a:pt x="218448" y="38376"/>
                  <a:pt x="257562" y="36900"/>
                  <a:pt x="278226" y="19926"/>
                </a:cubicBezTo>
                <a:cubicBezTo>
                  <a:pt x="255348" y="2214"/>
                  <a:pt x="197046" y="19926"/>
                  <a:pt x="160884" y="48708"/>
                </a:cubicBezTo>
                <a:cubicBezTo>
                  <a:pt x="173986" y="36903"/>
                  <a:pt x="185854" y="23798"/>
                  <a:pt x="196308" y="9594"/>
                </a:cubicBezTo>
                <a:cubicBezTo>
                  <a:pt x="176382" y="0"/>
                  <a:pt x="122508" y="55350"/>
                  <a:pt x="108486" y="88560"/>
                </a:cubicBezTo>
                <a:cubicBezTo>
                  <a:pt x="95644" y="96869"/>
                  <a:pt x="85412" y="108637"/>
                  <a:pt x="78966" y="122508"/>
                </a:cubicBezTo>
                <a:cubicBezTo>
                  <a:pt x="87822" y="92988"/>
                  <a:pt x="88560" y="71586"/>
                  <a:pt x="95940" y="48708"/>
                </a:cubicBezTo>
                <a:cubicBezTo>
                  <a:pt x="39114" y="68634"/>
                  <a:pt x="62730" y="172692"/>
                  <a:pt x="50922" y="196308"/>
                </a:cubicBezTo>
                <a:cubicBezTo>
                  <a:pt x="54349" y="168679"/>
                  <a:pt x="50270" y="140636"/>
                  <a:pt x="39114" y="115128"/>
                </a:cubicBezTo>
                <a:cubicBezTo>
                  <a:pt x="22140" y="128412"/>
                  <a:pt x="20664" y="205902"/>
                  <a:pt x="39114" y="271584"/>
                </a:cubicBezTo>
                <a:cubicBezTo>
                  <a:pt x="30661" y="253757"/>
                  <a:pt x="23748" y="235239"/>
                  <a:pt x="18450" y="216234"/>
                </a:cubicBezTo>
                <a:cubicBezTo>
                  <a:pt x="-7380" y="263466"/>
                  <a:pt x="33948" y="318816"/>
                  <a:pt x="67896" y="363834"/>
                </a:cubicBezTo>
                <a:cubicBezTo>
                  <a:pt x="40726" y="346867"/>
                  <a:pt x="17561" y="324205"/>
                  <a:pt x="0" y="297414"/>
                </a:cubicBezTo>
                <a:cubicBezTo>
                  <a:pt x="4428" y="380808"/>
                  <a:pt x="92250" y="398520"/>
                  <a:pt x="106272" y="419184"/>
                </a:cubicBezTo>
                <a:cubicBezTo>
                  <a:pt x="87822" y="410328"/>
                  <a:pt x="52398" y="393354"/>
                  <a:pt x="37638" y="411804"/>
                </a:cubicBezTo>
                <a:cubicBezTo>
                  <a:pt x="58542" y="415380"/>
                  <a:pt x="78577" y="422893"/>
                  <a:pt x="96678" y="433944"/>
                </a:cubicBezTo>
                <a:cubicBezTo>
                  <a:pt x="119556" y="461988"/>
                  <a:pt x="163098" y="474534"/>
                  <a:pt x="237636" y="478224"/>
                </a:cubicBezTo>
                <a:close/>
              </a:path>
            </a:pathLst>
          </a:custGeom>
          <a:solidFill>
            <a:srgbClr val="FFC726"/>
          </a:solidFill>
          <a:ln w="73479" cap="flat">
            <a:noFill/>
            <a:prstDash val="solid"/>
            <a:miter/>
          </a:ln>
        </p:spPr>
        <p:txBody>
          <a:bodyPr rtlCol="0" anchor="ctr"/>
          <a:lstStyle/>
          <a:p>
            <a:endParaRPr lang="en-AU"/>
          </a:p>
        </p:txBody>
      </p:sp>
      <p:grpSp>
        <p:nvGrpSpPr>
          <p:cNvPr id="5731" name="Group 5730">
            <a:extLst>
              <a:ext uri="{FF2B5EF4-FFF2-40B4-BE49-F238E27FC236}">
                <a16:creationId xmlns:a16="http://schemas.microsoft.com/office/drawing/2014/main" id="{F6121A6B-FAC5-42E9-8D70-CCA63BBBCBED}"/>
              </a:ext>
            </a:extLst>
          </p:cNvPr>
          <p:cNvGrpSpPr/>
          <p:nvPr/>
        </p:nvGrpSpPr>
        <p:grpSpPr>
          <a:xfrm>
            <a:off x="5129076" y="4993549"/>
            <a:ext cx="1568988" cy="915120"/>
            <a:chOff x="5129076" y="4993549"/>
            <a:chExt cx="1568988" cy="915120"/>
          </a:xfrm>
        </p:grpSpPr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id="{01FFAB75-855E-4F90-95B4-8F32AF328948}"/>
                </a:ext>
              </a:extLst>
            </p:cNvPr>
            <p:cNvSpPr/>
            <p:nvPr/>
          </p:nvSpPr>
          <p:spPr>
            <a:xfrm>
              <a:off x="5129076" y="4993549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4891D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id="{7C8645E2-72D7-4B1E-B7F7-E3560BC767DD}"/>
                </a:ext>
              </a:extLst>
            </p:cNvPr>
            <p:cNvSpPr/>
            <p:nvPr/>
          </p:nvSpPr>
          <p:spPr>
            <a:xfrm>
              <a:off x="5129076" y="5298343"/>
              <a:ext cx="1568988" cy="610326"/>
            </a:xfrm>
            <a:custGeom>
              <a:avLst/>
              <a:gdLst>
                <a:gd name="connsiteX0" fmla="*/ 0 w 1568988"/>
                <a:gd name="connsiteY0" fmla="*/ 0 h 610326"/>
                <a:gd name="connsiteX1" fmla="*/ 1568988 w 1568988"/>
                <a:gd name="connsiteY1" fmla="*/ 0 h 610326"/>
                <a:gd name="connsiteX2" fmla="*/ 1568988 w 1568988"/>
                <a:gd name="connsiteY2" fmla="*/ 610326 h 610326"/>
                <a:gd name="connsiteX3" fmla="*/ 0 w 1568988"/>
                <a:gd name="connsiteY3" fmla="*/ 610326 h 610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10326">
                  <a:moveTo>
                    <a:pt x="0" y="0"/>
                  </a:moveTo>
                  <a:lnTo>
                    <a:pt x="1568988" y="0"/>
                  </a:lnTo>
                  <a:lnTo>
                    <a:pt x="1568988" y="610326"/>
                  </a:lnTo>
                  <a:lnTo>
                    <a:pt x="0" y="6103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id="{3FDB96B0-CDA6-4182-90F9-6C6BEEFB306A}"/>
                </a:ext>
              </a:extLst>
            </p:cNvPr>
            <p:cNvSpPr/>
            <p:nvPr/>
          </p:nvSpPr>
          <p:spPr>
            <a:xfrm>
              <a:off x="5129076" y="5603875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732" name="Group 5731">
            <a:extLst>
              <a:ext uri="{FF2B5EF4-FFF2-40B4-BE49-F238E27FC236}">
                <a16:creationId xmlns:a16="http://schemas.microsoft.com/office/drawing/2014/main" id="{3413369F-6A5B-424A-9C80-DBFE89FD98A6}"/>
              </a:ext>
            </a:extLst>
          </p:cNvPr>
          <p:cNvGrpSpPr/>
          <p:nvPr/>
        </p:nvGrpSpPr>
        <p:grpSpPr>
          <a:xfrm>
            <a:off x="7293809" y="4993549"/>
            <a:ext cx="1568988" cy="915120"/>
            <a:chOff x="7293809" y="4993549"/>
            <a:chExt cx="1568988" cy="915120"/>
          </a:xfrm>
        </p:grpSpPr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id="{9B93C7C0-4607-4107-B86E-A648303E28F6}"/>
                </a:ext>
              </a:extLst>
            </p:cNvPr>
            <p:cNvSpPr/>
            <p:nvPr/>
          </p:nvSpPr>
          <p:spPr>
            <a:xfrm>
              <a:off x="7293809" y="4993549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DA1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id="{A5A92F55-D11E-4C1F-BE1C-C1DE5984F910}"/>
                </a:ext>
              </a:extLst>
            </p:cNvPr>
            <p:cNvSpPr/>
            <p:nvPr/>
          </p:nvSpPr>
          <p:spPr>
            <a:xfrm>
              <a:off x="7293809" y="4993549"/>
              <a:ext cx="1568988" cy="610326"/>
            </a:xfrm>
            <a:custGeom>
              <a:avLst/>
              <a:gdLst>
                <a:gd name="connsiteX0" fmla="*/ 0 w 1568988"/>
                <a:gd name="connsiteY0" fmla="*/ 0 h 610326"/>
                <a:gd name="connsiteX1" fmla="*/ 1568988 w 1568988"/>
                <a:gd name="connsiteY1" fmla="*/ 0 h 610326"/>
                <a:gd name="connsiteX2" fmla="*/ 1568988 w 1568988"/>
                <a:gd name="connsiteY2" fmla="*/ 610326 h 610326"/>
                <a:gd name="connsiteX3" fmla="*/ 0 w 1568988"/>
                <a:gd name="connsiteY3" fmla="*/ 610326 h 610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10326">
                  <a:moveTo>
                    <a:pt x="0" y="0"/>
                  </a:moveTo>
                  <a:lnTo>
                    <a:pt x="1568988" y="0"/>
                  </a:lnTo>
                  <a:lnTo>
                    <a:pt x="1568988" y="610326"/>
                  </a:lnTo>
                  <a:lnTo>
                    <a:pt x="0" y="610326"/>
                  </a:ln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id="{D317678C-7C74-4590-ADD0-E5F634AF3A00}"/>
                </a:ext>
              </a:extLst>
            </p:cNvPr>
            <p:cNvSpPr/>
            <p:nvPr/>
          </p:nvSpPr>
          <p:spPr>
            <a:xfrm>
              <a:off x="7293809" y="4993549"/>
              <a:ext cx="1568988" cy="305532"/>
            </a:xfrm>
            <a:custGeom>
              <a:avLst/>
              <a:gdLst>
                <a:gd name="connsiteX0" fmla="*/ 0 w 1568988"/>
                <a:gd name="connsiteY0" fmla="*/ 0 h 305532"/>
                <a:gd name="connsiteX1" fmla="*/ 1568988 w 1568988"/>
                <a:gd name="connsiteY1" fmla="*/ 0 h 305532"/>
                <a:gd name="connsiteX2" fmla="*/ 1568988 w 1568988"/>
                <a:gd name="connsiteY2" fmla="*/ 305532 h 305532"/>
                <a:gd name="connsiteX3" fmla="*/ 0 w 1568988"/>
                <a:gd name="connsiteY3" fmla="*/ 305532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5532">
                  <a:moveTo>
                    <a:pt x="0" y="0"/>
                  </a:moveTo>
                  <a:lnTo>
                    <a:pt x="1568988" y="0"/>
                  </a:lnTo>
                  <a:lnTo>
                    <a:pt x="1568988" y="305532"/>
                  </a:lnTo>
                  <a:lnTo>
                    <a:pt x="0" y="305532"/>
                  </a:lnTo>
                  <a:close/>
                </a:path>
              </a:pathLst>
            </a:custGeom>
            <a:solidFill>
              <a:srgbClr val="0789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id="{6D079A27-D0BF-489E-964F-DA0BFBA84763}"/>
                </a:ext>
              </a:extLst>
            </p:cNvPr>
            <p:cNvSpPr/>
            <p:nvPr/>
          </p:nvSpPr>
          <p:spPr>
            <a:xfrm>
              <a:off x="7849523" y="5222328"/>
              <a:ext cx="457559" cy="457560"/>
            </a:xfrm>
            <a:custGeom>
              <a:avLst/>
              <a:gdLst>
                <a:gd name="connsiteX0" fmla="*/ 457560 w 457559"/>
                <a:gd name="connsiteY0" fmla="*/ 228780 h 457560"/>
                <a:gd name="connsiteX1" fmla="*/ 228780 w 457559"/>
                <a:gd name="connsiteY1" fmla="*/ 457560 h 457560"/>
                <a:gd name="connsiteX2" fmla="*/ 0 w 457559"/>
                <a:gd name="connsiteY2" fmla="*/ 228780 h 457560"/>
                <a:gd name="connsiteX3" fmla="*/ 228780 w 457559"/>
                <a:gd name="connsiteY3" fmla="*/ 0 h 457560"/>
                <a:gd name="connsiteX4" fmla="*/ 457560 w 457559"/>
                <a:gd name="connsiteY4" fmla="*/ 22878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559" h="457560">
                  <a:moveTo>
                    <a:pt x="457560" y="228780"/>
                  </a:moveTo>
                  <a:cubicBezTo>
                    <a:pt x="457560" y="355132"/>
                    <a:pt x="355133" y="457560"/>
                    <a:pt x="228780" y="457560"/>
                  </a:cubicBezTo>
                  <a:cubicBezTo>
                    <a:pt x="102428" y="457560"/>
                    <a:pt x="0" y="355132"/>
                    <a:pt x="0" y="228780"/>
                  </a:cubicBezTo>
                  <a:cubicBezTo>
                    <a:pt x="0" y="102428"/>
                    <a:pt x="102428" y="0"/>
                    <a:pt x="228780" y="0"/>
                  </a:cubicBezTo>
                  <a:cubicBezTo>
                    <a:pt x="355133" y="0"/>
                    <a:pt x="457560" y="102428"/>
                    <a:pt x="457560" y="228780"/>
                  </a:cubicBez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id="{D8E352EC-77DD-4790-BEC4-0514EAA6011F}"/>
                </a:ext>
              </a:extLst>
            </p:cNvPr>
            <p:cNvSpPr/>
            <p:nvPr/>
          </p:nvSpPr>
          <p:spPr>
            <a:xfrm>
              <a:off x="7904135" y="5267347"/>
              <a:ext cx="349073" cy="332100"/>
            </a:xfrm>
            <a:custGeom>
              <a:avLst/>
              <a:gdLst>
                <a:gd name="connsiteX0" fmla="*/ 0 w 349073"/>
                <a:gd name="connsiteY0" fmla="*/ 126198 h 332100"/>
                <a:gd name="connsiteX1" fmla="*/ 132840 w 349073"/>
                <a:gd name="connsiteY1" fmla="*/ 126198 h 332100"/>
                <a:gd name="connsiteX2" fmla="*/ 163098 w 349073"/>
                <a:gd name="connsiteY2" fmla="*/ 33948 h 332100"/>
                <a:gd name="connsiteX3" fmla="*/ 171216 w 349073"/>
                <a:gd name="connsiteY3" fmla="*/ 59040 h 332100"/>
                <a:gd name="connsiteX4" fmla="*/ 127674 w 349073"/>
                <a:gd name="connsiteY4" fmla="*/ 193356 h 332100"/>
                <a:gd name="connsiteX5" fmla="*/ 114390 w 349073"/>
                <a:gd name="connsiteY5" fmla="*/ 183762 h 332100"/>
                <a:gd name="connsiteX6" fmla="*/ 127674 w 349073"/>
                <a:gd name="connsiteY6" fmla="*/ 141696 h 332100"/>
                <a:gd name="connsiteX7" fmla="*/ 21402 w 349073"/>
                <a:gd name="connsiteY7" fmla="*/ 141696 h 332100"/>
                <a:gd name="connsiteX8" fmla="*/ 66420 w 349073"/>
                <a:gd name="connsiteY8" fmla="*/ 331362 h 332100"/>
                <a:gd name="connsiteX9" fmla="*/ 107748 w 349073"/>
                <a:gd name="connsiteY9" fmla="*/ 204426 h 332100"/>
                <a:gd name="connsiteX10" fmla="*/ 28782 w 349073"/>
                <a:gd name="connsiteY10" fmla="*/ 147600 h 332100"/>
                <a:gd name="connsiteX11" fmla="*/ 53874 w 349073"/>
                <a:gd name="connsiteY11" fmla="*/ 147600 h 332100"/>
                <a:gd name="connsiteX12" fmla="*/ 168264 w 349073"/>
                <a:gd name="connsiteY12" fmla="*/ 230256 h 332100"/>
                <a:gd name="connsiteX13" fmla="*/ 156456 w 349073"/>
                <a:gd name="connsiteY13" fmla="*/ 242802 h 332100"/>
                <a:gd name="connsiteX14" fmla="*/ 120294 w 349073"/>
                <a:gd name="connsiteY14" fmla="*/ 214020 h 332100"/>
                <a:gd name="connsiteX15" fmla="*/ 87822 w 349073"/>
                <a:gd name="connsiteY15" fmla="*/ 316602 h 332100"/>
                <a:gd name="connsiteX16" fmla="*/ 66420 w 349073"/>
                <a:gd name="connsiteY16" fmla="*/ 332100 h 332100"/>
                <a:gd name="connsiteX17" fmla="*/ 281916 w 349073"/>
                <a:gd name="connsiteY17" fmla="*/ 331362 h 332100"/>
                <a:gd name="connsiteX18" fmla="*/ 174168 w 349073"/>
                <a:gd name="connsiteY18" fmla="*/ 253134 h 332100"/>
                <a:gd name="connsiteX19" fmla="*/ 95202 w 349073"/>
                <a:gd name="connsiteY19" fmla="*/ 309960 h 332100"/>
                <a:gd name="connsiteX20" fmla="*/ 103320 w 349073"/>
                <a:gd name="connsiteY20" fmla="*/ 285606 h 332100"/>
                <a:gd name="connsiteX21" fmla="*/ 217710 w 349073"/>
                <a:gd name="connsiteY21" fmla="*/ 202212 h 332100"/>
                <a:gd name="connsiteX22" fmla="*/ 222876 w 349073"/>
                <a:gd name="connsiteY22" fmla="*/ 217710 h 332100"/>
                <a:gd name="connsiteX23" fmla="*/ 187452 w 349073"/>
                <a:gd name="connsiteY23" fmla="*/ 242802 h 332100"/>
                <a:gd name="connsiteX24" fmla="*/ 275274 w 349073"/>
                <a:gd name="connsiteY24" fmla="*/ 306270 h 332100"/>
                <a:gd name="connsiteX25" fmla="*/ 283392 w 349073"/>
                <a:gd name="connsiteY25" fmla="*/ 331362 h 332100"/>
                <a:gd name="connsiteX26" fmla="*/ 349074 w 349073"/>
                <a:gd name="connsiteY26" fmla="*/ 126198 h 332100"/>
                <a:gd name="connsiteX27" fmla="*/ 240588 w 349073"/>
                <a:gd name="connsiteY27" fmla="*/ 204426 h 332100"/>
                <a:gd name="connsiteX28" fmla="*/ 270846 w 349073"/>
                <a:gd name="connsiteY28" fmla="*/ 297414 h 332100"/>
                <a:gd name="connsiteX29" fmla="*/ 249444 w 349073"/>
                <a:gd name="connsiteY29" fmla="*/ 281916 h 332100"/>
                <a:gd name="connsiteX30" fmla="*/ 205902 w 349073"/>
                <a:gd name="connsiteY30" fmla="*/ 147600 h 332100"/>
                <a:gd name="connsiteX31" fmla="*/ 222138 w 349073"/>
                <a:gd name="connsiteY31" fmla="*/ 147600 h 332100"/>
                <a:gd name="connsiteX32" fmla="*/ 235422 w 349073"/>
                <a:gd name="connsiteY32" fmla="*/ 189666 h 332100"/>
                <a:gd name="connsiteX33" fmla="*/ 322506 w 349073"/>
                <a:gd name="connsiteY33" fmla="*/ 126198 h 332100"/>
                <a:gd name="connsiteX34" fmla="*/ 174168 w 349073"/>
                <a:gd name="connsiteY34" fmla="*/ 0 h 332100"/>
                <a:gd name="connsiteX35" fmla="*/ 215496 w 349073"/>
                <a:gd name="connsiteY35" fmla="*/ 126198 h 332100"/>
                <a:gd name="connsiteX36" fmla="*/ 312912 w 349073"/>
                <a:gd name="connsiteY36" fmla="*/ 126198 h 332100"/>
                <a:gd name="connsiteX37" fmla="*/ 291510 w 349073"/>
                <a:gd name="connsiteY37" fmla="*/ 141696 h 332100"/>
                <a:gd name="connsiteX38" fmla="*/ 149814 w 349073"/>
                <a:gd name="connsiteY38" fmla="*/ 141696 h 332100"/>
                <a:gd name="connsiteX39" fmla="*/ 154980 w 349073"/>
                <a:gd name="connsiteY39" fmla="*/ 126198 h 332100"/>
                <a:gd name="connsiteX40" fmla="*/ 201474 w 349073"/>
                <a:gd name="connsiteY40" fmla="*/ 126198 h 332100"/>
                <a:gd name="connsiteX41" fmla="*/ 168264 w 349073"/>
                <a:gd name="connsiteY41" fmla="*/ 25092 h 33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49073" h="332100">
                  <a:moveTo>
                    <a:pt x="0" y="126198"/>
                  </a:moveTo>
                  <a:lnTo>
                    <a:pt x="132840" y="126198"/>
                  </a:lnTo>
                  <a:lnTo>
                    <a:pt x="163098" y="33948"/>
                  </a:lnTo>
                  <a:lnTo>
                    <a:pt x="171216" y="59040"/>
                  </a:lnTo>
                  <a:lnTo>
                    <a:pt x="127674" y="193356"/>
                  </a:lnTo>
                  <a:lnTo>
                    <a:pt x="114390" y="183762"/>
                  </a:lnTo>
                  <a:lnTo>
                    <a:pt x="127674" y="141696"/>
                  </a:lnTo>
                  <a:lnTo>
                    <a:pt x="21402" y="141696"/>
                  </a:lnTo>
                  <a:close/>
                  <a:moveTo>
                    <a:pt x="66420" y="331362"/>
                  </a:moveTo>
                  <a:lnTo>
                    <a:pt x="107748" y="204426"/>
                  </a:lnTo>
                  <a:lnTo>
                    <a:pt x="28782" y="147600"/>
                  </a:lnTo>
                  <a:lnTo>
                    <a:pt x="53874" y="147600"/>
                  </a:lnTo>
                  <a:lnTo>
                    <a:pt x="168264" y="230256"/>
                  </a:lnTo>
                  <a:lnTo>
                    <a:pt x="156456" y="242802"/>
                  </a:lnTo>
                  <a:lnTo>
                    <a:pt x="120294" y="214020"/>
                  </a:lnTo>
                  <a:lnTo>
                    <a:pt x="87822" y="316602"/>
                  </a:lnTo>
                  <a:lnTo>
                    <a:pt x="66420" y="332100"/>
                  </a:lnTo>
                  <a:close/>
                  <a:moveTo>
                    <a:pt x="281916" y="331362"/>
                  </a:moveTo>
                  <a:lnTo>
                    <a:pt x="174168" y="253134"/>
                  </a:lnTo>
                  <a:lnTo>
                    <a:pt x="95202" y="309960"/>
                  </a:lnTo>
                  <a:lnTo>
                    <a:pt x="103320" y="285606"/>
                  </a:lnTo>
                  <a:lnTo>
                    <a:pt x="217710" y="202212"/>
                  </a:lnTo>
                  <a:lnTo>
                    <a:pt x="222876" y="217710"/>
                  </a:lnTo>
                  <a:lnTo>
                    <a:pt x="187452" y="242802"/>
                  </a:lnTo>
                  <a:lnTo>
                    <a:pt x="275274" y="306270"/>
                  </a:lnTo>
                  <a:lnTo>
                    <a:pt x="283392" y="331362"/>
                  </a:lnTo>
                  <a:close/>
                  <a:moveTo>
                    <a:pt x="349074" y="126198"/>
                  </a:moveTo>
                  <a:lnTo>
                    <a:pt x="240588" y="204426"/>
                  </a:lnTo>
                  <a:lnTo>
                    <a:pt x="270846" y="297414"/>
                  </a:lnTo>
                  <a:lnTo>
                    <a:pt x="249444" y="281916"/>
                  </a:lnTo>
                  <a:lnTo>
                    <a:pt x="205902" y="147600"/>
                  </a:lnTo>
                  <a:lnTo>
                    <a:pt x="222138" y="147600"/>
                  </a:lnTo>
                  <a:lnTo>
                    <a:pt x="235422" y="189666"/>
                  </a:lnTo>
                  <a:lnTo>
                    <a:pt x="322506" y="126198"/>
                  </a:lnTo>
                  <a:close/>
                  <a:moveTo>
                    <a:pt x="174168" y="0"/>
                  </a:moveTo>
                  <a:lnTo>
                    <a:pt x="215496" y="126198"/>
                  </a:lnTo>
                  <a:lnTo>
                    <a:pt x="312912" y="126198"/>
                  </a:lnTo>
                  <a:lnTo>
                    <a:pt x="291510" y="141696"/>
                  </a:lnTo>
                  <a:lnTo>
                    <a:pt x="149814" y="141696"/>
                  </a:lnTo>
                  <a:lnTo>
                    <a:pt x="154980" y="126198"/>
                  </a:lnTo>
                  <a:lnTo>
                    <a:pt x="201474" y="126198"/>
                  </a:lnTo>
                  <a:lnTo>
                    <a:pt x="168264" y="25092"/>
                  </a:ln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id="{A02F624B-59A4-4E68-828B-0CB306C336D5}"/>
                </a:ext>
              </a:extLst>
            </p:cNvPr>
            <p:cNvSpPr/>
            <p:nvPr/>
          </p:nvSpPr>
          <p:spPr>
            <a:xfrm>
              <a:off x="7904135" y="5302771"/>
              <a:ext cx="349073" cy="232470"/>
            </a:xfrm>
            <a:custGeom>
              <a:avLst/>
              <a:gdLst>
                <a:gd name="connsiteX0" fmla="*/ 174168 w 349073"/>
                <a:gd name="connsiteY0" fmla="*/ 232470 h 232470"/>
                <a:gd name="connsiteX1" fmla="*/ 174168 w 349073"/>
                <a:gd name="connsiteY1" fmla="*/ 232470 h 232470"/>
                <a:gd name="connsiteX2" fmla="*/ 94464 w 349073"/>
                <a:gd name="connsiteY2" fmla="*/ 174168 h 232470"/>
                <a:gd name="connsiteX3" fmla="*/ 0 w 349073"/>
                <a:gd name="connsiteY3" fmla="*/ 207378 h 232470"/>
                <a:gd name="connsiteX4" fmla="*/ 127674 w 349073"/>
                <a:gd name="connsiteY4" fmla="*/ 80442 h 232470"/>
                <a:gd name="connsiteX5" fmla="*/ 66420 w 349073"/>
                <a:gd name="connsiteY5" fmla="*/ 0 h 232470"/>
                <a:gd name="connsiteX6" fmla="*/ 226566 w 349073"/>
                <a:gd name="connsiteY6" fmla="*/ 80442 h 232470"/>
                <a:gd name="connsiteX7" fmla="*/ 284868 w 349073"/>
                <a:gd name="connsiteY7" fmla="*/ 0 h 232470"/>
                <a:gd name="connsiteX8" fmla="*/ 256824 w 349073"/>
                <a:gd name="connsiteY8" fmla="*/ 174168 h 232470"/>
                <a:gd name="connsiteX9" fmla="*/ 349074 w 349073"/>
                <a:gd name="connsiteY9" fmla="*/ 207378 h 232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073" h="232470">
                  <a:moveTo>
                    <a:pt x="174168" y="232470"/>
                  </a:moveTo>
                  <a:lnTo>
                    <a:pt x="174168" y="232470"/>
                  </a:lnTo>
                  <a:close/>
                  <a:moveTo>
                    <a:pt x="94464" y="174168"/>
                  </a:moveTo>
                  <a:lnTo>
                    <a:pt x="0" y="207378"/>
                  </a:lnTo>
                  <a:close/>
                  <a:moveTo>
                    <a:pt x="127674" y="80442"/>
                  </a:moveTo>
                  <a:lnTo>
                    <a:pt x="66420" y="0"/>
                  </a:lnTo>
                  <a:close/>
                  <a:moveTo>
                    <a:pt x="226566" y="80442"/>
                  </a:moveTo>
                  <a:lnTo>
                    <a:pt x="284868" y="0"/>
                  </a:lnTo>
                  <a:close/>
                  <a:moveTo>
                    <a:pt x="256824" y="174168"/>
                  </a:moveTo>
                  <a:lnTo>
                    <a:pt x="349074" y="2073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id="{89218A5D-C61D-4B4D-946F-3634F15613DC}"/>
                </a:ext>
              </a:extLst>
            </p:cNvPr>
            <p:cNvSpPr/>
            <p:nvPr/>
          </p:nvSpPr>
          <p:spPr>
            <a:xfrm>
              <a:off x="7905610" y="5300556"/>
              <a:ext cx="347598" cy="333576"/>
            </a:xfrm>
            <a:custGeom>
              <a:avLst/>
              <a:gdLst>
                <a:gd name="connsiteX0" fmla="*/ 176382 w 347598"/>
                <a:gd name="connsiteY0" fmla="*/ 333576 h 333576"/>
                <a:gd name="connsiteX1" fmla="*/ 169002 w 347598"/>
                <a:gd name="connsiteY1" fmla="*/ 333576 h 333576"/>
                <a:gd name="connsiteX2" fmla="*/ 169002 w 347598"/>
                <a:gd name="connsiteY2" fmla="*/ 234684 h 333576"/>
                <a:gd name="connsiteX3" fmla="*/ 176382 w 347598"/>
                <a:gd name="connsiteY3" fmla="*/ 234684 h 333576"/>
                <a:gd name="connsiteX4" fmla="*/ 176382 w 347598"/>
                <a:gd name="connsiteY4" fmla="*/ 333576 h 333576"/>
                <a:gd name="connsiteX5" fmla="*/ 347598 w 347598"/>
                <a:gd name="connsiteY5" fmla="*/ 209592 h 333576"/>
                <a:gd name="connsiteX6" fmla="*/ 250920 w 347598"/>
                <a:gd name="connsiteY6" fmla="*/ 180072 h 333576"/>
                <a:gd name="connsiteX7" fmla="*/ 250920 w 347598"/>
                <a:gd name="connsiteY7" fmla="*/ 172692 h 333576"/>
                <a:gd name="connsiteX8" fmla="*/ 347598 w 347598"/>
                <a:gd name="connsiteY8" fmla="*/ 203688 h 333576"/>
                <a:gd name="connsiteX9" fmla="*/ 347598 w 347598"/>
                <a:gd name="connsiteY9" fmla="*/ 209592 h 333576"/>
                <a:gd name="connsiteX10" fmla="*/ 0 w 347598"/>
                <a:gd name="connsiteY10" fmla="*/ 209592 h 333576"/>
                <a:gd name="connsiteX11" fmla="*/ 0 w 347598"/>
                <a:gd name="connsiteY11" fmla="*/ 202950 h 333576"/>
                <a:gd name="connsiteX12" fmla="*/ 91512 w 347598"/>
                <a:gd name="connsiteY12" fmla="*/ 172692 h 333576"/>
                <a:gd name="connsiteX13" fmla="*/ 91512 w 347598"/>
                <a:gd name="connsiteY13" fmla="*/ 180072 h 333576"/>
                <a:gd name="connsiteX14" fmla="*/ 0 w 347598"/>
                <a:gd name="connsiteY14" fmla="*/ 209592 h 333576"/>
                <a:gd name="connsiteX15" fmla="*/ 225090 w 347598"/>
                <a:gd name="connsiteY15" fmla="*/ 84132 h 333576"/>
                <a:gd name="connsiteX16" fmla="*/ 219186 w 347598"/>
                <a:gd name="connsiteY16" fmla="*/ 79704 h 333576"/>
                <a:gd name="connsiteX17" fmla="*/ 277488 w 347598"/>
                <a:gd name="connsiteY17" fmla="*/ 0 h 333576"/>
                <a:gd name="connsiteX18" fmla="*/ 283392 w 347598"/>
                <a:gd name="connsiteY18" fmla="*/ 4428 h 333576"/>
                <a:gd name="connsiteX19" fmla="*/ 225090 w 347598"/>
                <a:gd name="connsiteY19" fmla="*/ 84132 h 333576"/>
                <a:gd name="connsiteX20" fmla="*/ 120294 w 347598"/>
                <a:gd name="connsiteY20" fmla="*/ 84132 h 333576"/>
                <a:gd name="connsiteX21" fmla="*/ 61992 w 347598"/>
                <a:gd name="connsiteY21" fmla="*/ 5166 h 333576"/>
                <a:gd name="connsiteX22" fmla="*/ 67896 w 347598"/>
                <a:gd name="connsiteY22" fmla="*/ 738 h 333576"/>
                <a:gd name="connsiteX23" fmla="*/ 126198 w 347598"/>
                <a:gd name="connsiteY23" fmla="*/ 80442 h 333576"/>
                <a:gd name="connsiteX24" fmla="*/ 120294 w 347598"/>
                <a:gd name="connsiteY24" fmla="*/ 84870 h 333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7598" h="333576">
                  <a:moveTo>
                    <a:pt x="176382" y="333576"/>
                  </a:moveTo>
                  <a:lnTo>
                    <a:pt x="169002" y="333576"/>
                  </a:lnTo>
                  <a:lnTo>
                    <a:pt x="169002" y="234684"/>
                  </a:lnTo>
                  <a:lnTo>
                    <a:pt x="176382" y="234684"/>
                  </a:lnTo>
                  <a:lnTo>
                    <a:pt x="176382" y="333576"/>
                  </a:lnTo>
                  <a:close/>
                  <a:moveTo>
                    <a:pt x="347598" y="209592"/>
                  </a:moveTo>
                  <a:lnTo>
                    <a:pt x="250920" y="180072"/>
                  </a:lnTo>
                  <a:lnTo>
                    <a:pt x="250920" y="172692"/>
                  </a:lnTo>
                  <a:lnTo>
                    <a:pt x="347598" y="203688"/>
                  </a:lnTo>
                  <a:lnTo>
                    <a:pt x="347598" y="209592"/>
                  </a:lnTo>
                  <a:close/>
                  <a:moveTo>
                    <a:pt x="0" y="209592"/>
                  </a:moveTo>
                  <a:lnTo>
                    <a:pt x="0" y="202950"/>
                  </a:lnTo>
                  <a:lnTo>
                    <a:pt x="91512" y="172692"/>
                  </a:lnTo>
                  <a:lnTo>
                    <a:pt x="91512" y="180072"/>
                  </a:lnTo>
                  <a:lnTo>
                    <a:pt x="0" y="209592"/>
                  </a:lnTo>
                  <a:close/>
                  <a:moveTo>
                    <a:pt x="225090" y="84132"/>
                  </a:moveTo>
                  <a:lnTo>
                    <a:pt x="219186" y="79704"/>
                  </a:lnTo>
                  <a:lnTo>
                    <a:pt x="277488" y="0"/>
                  </a:lnTo>
                  <a:lnTo>
                    <a:pt x="283392" y="4428"/>
                  </a:lnTo>
                  <a:lnTo>
                    <a:pt x="225090" y="84132"/>
                  </a:lnTo>
                  <a:close/>
                  <a:moveTo>
                    <a:pt x="120294" y="84132"/>
                  </a:moveTo>
                  <a:lnTo>
                    <a:pt x="61992" y="5166"/>
                  </a:lnTo>
                  <a:lnTo>
                    <a:pt x="67896" y="738"/>
                  </a:lnTo>
                  <a:lnTo>
                    <a:pt x="126198" y="80442"/>
                  </a:lnTo>
                  <a:lnTo>
                    <a:pt x="120294" y="84870"/>
                  </a:ln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5734" name="Notes">
            <a:extLst>
              <a:ext uri="{FF2B5EF4-FFF2-40B4-BE49-F238E27FC236}">
                <a16:creationId xmlns:a16="http://schemas.microsoft.com/office/drawing/2014/main" id="{CEE40466-9938-4AB1-B62A-FF855C59E9A0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2747803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F–G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GEORGIA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GERMANY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GERMANY_2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GHANA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GREECE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GRENADA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GUADALOUPE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GUATEMALA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GUINEA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GUINEA-BISSAU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FINLAND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FRANCE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FRENCH GUIANA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GABON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GAMBIA</a:t>
              </a:r>
            </a:p>
          </p:txBody>
        </p:sp>
      </p:grpSp>
      <p:grpSp>
        <p:nvGrpSpPr>
          <p:cNvPr id="848" name="Group 847">
            <a:extLst>
              <a:ext uri="{FF2B5EF4-FFF2-40B4-BE49-F238E27FC236}">
                <a16:creationId xmlns:a16="http://schemas.microsoft.com/office/drawing/2014/main" id="{8B446799-67D1-45CA-9451-0325B374B43E}"/>
              </a:ext>
            </a:extLst>
          </p:cNvPr>
          <p:cNvGrpSpPr/>
          <p:nvPr/>
        </p:nvGrpSpPr>
        <p:grpSpPr>
          <a:xfrm>
            <a:off x="799610" y="1526355"/>
            <a:ext cx="1568988" cy="915120"/>
            <a:chOff x="799610" y="1526355"/>
            <a:chExt cx="1568988" cy="91512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E6EC038A-D1C1-47D1-9AAB-D0385AE7C74B}"/>
                </a:ext>
              </a:extLst>
            </p:cNvPr>
            <p:cNvSpPr/>
            <p:nvPr/>
          </p:nvSpPr>
          <p:spPr>
            <a:xfrm>
              <a:off x="799610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A35364C7-CB8D-4685-B317-EDCA21A40185}"/>
                </a:ext>
              </a:extLst>
            </p:cNvPr>
            <p:cNvSpPr/>
            <p:nvPr/>
          </p:nvSpPr>
          <p:spPr>
            <a:xfrm>
              <a:off x="799610" y="1526355"/>
              <a:ext cx="1568988" cy="915119"/>
            </a:xfrm>
            <a:custGeom>
              <a:avLst/>
              <a:gdLst>
                <a:gd name="connsiteX0" fmla="*/ 441324 w 1568988"/>
                <a:gd name="connsiteY0" fmla="*/ 0 h 915119"/>
                <a:gd name="connsiteX1" fmla="*/ 441324 w 1568988"/>
                <a:gd name="connsiteY1" fmla="*/ 328410 h 915119"/>
                <a:gd name="connsiteX2" fmla="*/ 0 w 1568988"/>
                <a:gd name="connsiteY2" fmla="*/ 328410 h 915119"/>
                <a:gd name="connsiteX3" fmla="*/ 0 w 1568988"/>
                <a:gd name="connsiteY3" fmla="*/ 585972 h 915119"/>
                <a:gd name="connsiteX4" fmla="*/ 441324 w 1568988"/>
                <a:gd name="connsiteY4" fmla="*/ 585972 h 915119"/>
                <a:gd name="connsiteX5" fmla="*/ 441324 w 1568988"/>
                <a:gd name="connsiteY5" fmla="*/ 915120 h 915119"/>
                <a:gd name="connsiteX6" fmla="*/ 698886 w 1568988"/>
                <a:gd name="connsiteY6" fmla="*/ 915120 h 915119"/>
                <a:gd name="connsiteX7" fmla="*/ 698886 w 1568988"/>
                <a:gd name="connsiteY7" fmla="*/ 585972 h 915119"/>
                <a:gd name="connsiteX8" fmla="*/ 1568988 w 1568988"/>
                <a:gd name="connsiteY8" fmla="*/ 585972 h 915119"/>
                <a:gd name="connsiteX9" fmla="*/ 1568988 w 1568988"/>
                <a:gd name="connsiteY9" fmla="*/ 328410 h 915119"/>
                <a:gd name="connsiteX10" fmla="*/ 698886 w 1568988"/>
                <a:gd name="connsiteY10" fmla="*/ 328410 h 915119"/>
                <a:gd name="connsiteX11" fmla="*/ 698886 w 1568988"/>
                <a:gd name="connsiteY11" fmla="*/ 0 h 915119"/>
                <a:gd name="connsiteX12" fmla="*/ 441324 w 1568988"/>
                <a:gd name="connsiteY12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68988" h="915119">
                  <a:moveTo>
                    <a:pt x="441324" y="0"/>
                  </a:moveTo>
                  <a:lnTo>
                    <a:pt x="441324" y="328410"/>
                  </a:lnTo>
                  <a:lnTo>
                    <a:pt x="0" y="328410"/>
                  </a:lnTo>
                  <a:lnTo>
                    <a:pt x="0" y="585972"/>
                  </a:lnTo>
                  <a:lnTo>
                    <a:pt x="441324" y="585972"/>
                  </a:lnTo>
                  <a:lnTo>
                    <a:pt x="441324" y="915120"/>
                  </a:lnTo>
                  <a:lnTo>
                    <a:pt x="698886" y="915120"/>
                  </a:lnTo>
                  <a:lnTo>
                    <a:pt x="698886" y="585972"/>
                  </a:lnTo>
                  <a:lnTo>
                    <a:pt x="1568988" y="585972"/>
                  </a:lnTo>
                  <a:lnTo>
                    <a:pt x="1568988" y="328410"/>
                  </a:lnTo>
                  <a:lnTo>
                    <a:pt x="698886" y="328410"/>
                  </a:lnTo>
                  <a:lnTo>
                    <a:pt x="698886" y="0"/>
                  </a:lnTo>
                  <a:lnTo>
                    <a:pt x="441324" y="0"/>
                  </a:lnTo>
                  <a:close/>
                </a:path>
              </a:pathLst>
            </a:custGeom>
            <a:solidFill>
              <a:srgbClr val="00358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E9AD3805-ABDA-47DF-9272-4D675DA876CE}"/>
              </a:ext>
            </a:extLst>
          </p:cNvPr>
          <p:cNvGrpSpPr/>
          <p:nvPr/>
        </p:nvGrpSpPr>
        <p:grpSpPr>
          <a:xfrm>
            <a:off x="9458544" y="4993549"/>
            <a:ext cx="1568988" cy="915120"/>
            <a:chOff x="9458544" y="4993549"/>
            <a:chExt cx="1568988" cy="915120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712C30E-D3A3-4F93-8766-D123E2E72648}"/>
                </a:ext>
              </a:extLst>
            </p:cNvPr>
            <p:cNvSpPr/>
            <p:nvPr/>
          </p:nvSpPr>
          <p:spPr>
            <a:xfrm>
              <a:off x="9458544" y="4993549"/>
              <a:ext cx="543905" cy="915119"/>
            </a:xfrm>
            <a:custGeom>
              <a:avLst/>
              <a:gdLst>
                <a:gd name="connsiteX0" fmla="*/ 543906 w 543905"/>
                <a:gd name="connsiteY0" fmla="*/ 0 h 915119"/>
                <a:gd name="connsiteX1" fmla="*/ 0 w 543905"/>
                <a:gd name="connsiteY1" fmla="*/ 0 h 915119"/>
                <a:gd name="connsiteX2" fmla="*/ 0 w 543905"/>
                <a:gd name="connsiteY2" fmla="*/ 915120 h 915119"/>
                <a:gd name="connsiteX3" fmla="*/ 543906 w 543905"/>
                <a:gd name="connsiteY3" fmla="*/ 915120 h 915119"/>
                <a:gd name="connsiteX4" fmla="*/ 543906 w 543905"/>
                <a:gd name="connsiteY4" fmla="*/ 0 h 915119"/>
                <a:gd name="connsiteX5" fmla="*/ 352026 w 543905"/>
                <a:gd name="connsiteY5" fmla="*/ 567522 h 915119"/>
                <a:gd name="connsiteX6" fmla="*/ 271584 w 543905"/>
                <a:gd name="connsiteY6" fmla="*/ 509220 h 915119"/>
                <a:gd name="connsiteX7" fmla="*/ 191880 w 543905"/>
                <a:gd name="connsiteY7" fmla="*/ 567522 h 915119"/>
                <a:gd name="connsiteX8" fmla="*/ 221400 w 543905"/>
                <a:gd name="connsiteY8" fmla="*/ 473796 h 915119"/>
                <a:gd name="connsiteX9" fmla="*/ 142434 w 543905"/>
                <a:gd name="connsiteY9" fmla="*/ 415494 h 915119"/>
                <a:gd name="connsiteX10" fmla="*/ 241326 w 543905"/>
                <a:gd name="connsiteY10" fmla="*/ 415494 h 915119"/>
                <a:gd name="connsiteX11" fmla="*/ 271584 w 543905"/>
                <a:gd name="connsiteY11" fmla="*/ 321768 h 915119"/>
                <a:gd name="connsiteX12" fmla="*/ 302580 w 543905"/>
                <a:gd name="connsiteY12" fmla="*/ 415494 h 915119"/>
                <a:gd name="connsiteX13" fmla="*/ 401472 w 543905"/>
                <a:gd name="connsiteY13" fmla="*/ 415494 h 915119"/>
                <a:gd name="connsiteX14" fmla="*/ 321030 w 543905"/>
                <a:gd name="connsiteY14" fmla="*/ 47379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905" h="915119">
                  <a:moveTo>
                    <a:pt x="543906" y="0"/>
                  </a:moveTo>
                  <a:lnTo>
                    <a:pt x="0" y="0"/>
                  </a:lnTo>
                  <a:lnTo>
                    <a:pt x="0" y="915120"/>
                  </a:lnTo>
                  <a:lnTo>
                    <a:pt x="543906" y="915120"/>
                  </a:lnTo>
                  <a:lnTo>
                    <a:pt x="543906" y="0"/>
                  </a:lnTo>
                  <a:close/>
                  <a:moveTo>
                    <a:pt x="352026" y="567522"/>
                  </a:moveTo>
                  <a:lnTo>
                    <a:pt x="271584" y="509220"/>
                  </a:lnTo>
                  <a:lnTo>
                    <a:pt x="191880" y="567522"/>
                  </a:lnTo>
                  <a:lnTo>
                    <a:pt x="221400" y="473796"/>
                  </a:lnTo>
                  <a:lnTo>
                    <a:pt x="142434" y="415494"/>
                  </a:lnTo>
                  <a:lnTo>
                    <a:pt x="241326" y="415494"/>
                  </a:lnTo>
                  <a:lnTo>
                    <a:pt x="271584" y="321768"/>
                  </a:lnTo>
                  <a:lnTo>
                    <a:pt x="302580" y="415494"/>
                  </a:lnTo>
                  <a:lnTo>
                    <a:pt x="401472" y="415494"/>
                  </a:lnTo>
                  <a:lnTo>
                    <a:pt x="321030" y="473796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5B67048-2AFF-48C9-98BA-E8F97AAA79BC}"/>
                </a:ext>
              </a:extLst>
            </p:cNvPr>
            <p:cNvSpPr/>
            <p:nvPr/>
          </p:nvSpPr>
          <p:spPr>
            <a:xfrm>
              <a:off x="10002450" y="4993549"/>
              <a:ext cx="1025082" cy="457560"/>
            </a:xfrm>
            <a:custGeom>
              <a:avLst/>
              <a:gdLst>
                <a:gd name="connsiteX0" fmla="*/ 0 w 1025082"/>
                <a:gd name="connsiteY0" fmla="*/ 0 h 457560"/>
                <a:gd name="connsiteX1" fmla="*/ 1025082 w 1025082"/>
                <a:gd name="connsiteY1" fmla="*/ 0 h 457560"/>
                <a:gd name="connsiteX2" fmla="*/ 1025082 w 1025082"/>
                <a:gd name="connsiteY2" fmla="*/ 457560 h 457560"/>
                <a:gd name="connsiteX3" fmla="*/ 0 w 1025082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5082" h="457560">
                  <a:moveTo>
                    <a:pt x="0" y="0"/>
                  </a:moveTo>
                  <a:lnTo>
                    <a:pt x="1025082" y="0"/>
                  </a:lnTo>
                  <a:lnTo>
                    <a:pt x="1025082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0B0AFE2-5DC6-4C26-AA31-87101F47923D}"/>
                </a:ext>
              </a:extLst>
            </p:cNvPr>
            <p:cNvSpPr/>
            <p:nvPr/>
          </p:nvSpPr>
          <p:spPr>
            <a:xfrm>
              <a:off x="10002450" y="5451109"/>
              <a:ext cx="1025082" cy="457560"/>
            </a:xfrm>
            <a:custGeom>
              <a:avLst/>
              <a:gdLst>
                <a:gd name="connsiteX0" fmla="*/ 0 w 1025082"/>
                <a:gd name="connsiteY0" fmla="*/ 0 h 457560"/>
                <a:gd name="connsiteX1" fmla="*/ 1025082 w 1025082"/>
                <a:gd name="connsiteY1" fmla="*/ 0 h 457560"/>
                <a:gd name="connsiteX2" fmla="*/ 1025082 w 1025082"/>
                <a:gd name="connsiteY2" fmla="*/ 457560 h 457560"/>
                <a:gd name="connsiteX3" fmla="*/ 0 w 1025082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5082" h="457560">
                  <a:moveTo>
                    <a:pt x="0" y="0"/>
                  </a:moveTo>
                  <a:lnTo>
                    <a:pt x="1025082" y="0"/>
                  </a:lnTo>
                  <a:lnTo>
                    <a:pt x="1025082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009E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73B976B-A664-479B-A606-9E58BC6BC91F}"/>
                </a:ext>
              </a:extLst>
            </p:cNvPr>
            <p:cNvSpPr/>
            <p:nvPr/>
          </p:nvSpPr>
          <p:spPr>
            <a:xfrm>
              <a:off x="9600977" y="5315317"/>
              <a:ext cx="259038" cy="245753"/>
            </a:xfrm>
            <a:custGeom>
              <a:avLst/>
              <a:gdLst>
                <a:gd name="connsiteX0" fmla="*/ 160146 w 259038"/>
                <a:gd name="connsiteY0" fmla="*/ 93726 h 245753"/>
                <a:gd name="connsiteX1" fmla="*/ 129150 w 259038"/>
                <a:gd name="connsiteY1" fmla="*/ 0 h 245753"/>
                <a:gd name="connsiteX2" fmla="*/ 98892 w 259038"/>
                <a:gd name="connsiteY2" fmla="*/ 93726 h 245753"/>
                <a:gd name="connsiteX3" fmla="*/ 0 w 259038"/>
                <a:gd name="connsiteY3" fmla="*/ 93726 h 245753"/>
                <a:gd name="connsiteX4" fmla="*/ 79704 w 259038"/>
                <a:gd name="connsiteY4" fmla="*/ 152028 h 245753"/>
                <a:gd name="connsiteX5" fmla="*/ 49446 w 259038"/>
                <a:gd name="connsiteY5" fmla="*/ 245754 h 245753"/>
                <a:gd name="connsiteX6" fmla="*/ 129150 w 259038"/>
                <a:gd name="connsiteY6" fmla="*/ 187452 h 245753"/>
                <a:gd name="connsiteX7" fmla="*/ 208854 w 259038"/>
                <a:gd name="connsiteY7" fmla="*/ 245754 h 245753"/>
                <a:gd name="connsiteX8" fmla="*/ 178596 w 259038"/>
                <a:gd name="connsiteY8" fmla="*/ 152028 h 245753"/>
                <a:gd name="connsiteX9" fmla="*/ 259038 w 259038"/>
                <a:gd name="connsiteY9" fmla="*/ 93726 h 245753"/>
                <a:gd name="connsiteX10" fmla="*/ 160146 w 259038"/>
                <a:gd name="connsiteY10" fmla="*/ 93726 h 24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9038" h="245753">
                  <a:moveTo>
                    <a:pt x="160146" y="93726"/>
                  </a:moveTo>
                  <a:lnTo>
                    <a:pt x="129150" y="0"/>
                  </a:lnTo>
                  <a:lnTo>
                    <a:pt x="98892" y="93726"/>
                  </a:lnTo>
                  <a:lnTo>
                    <a:pt x="0" y="93726"/>
                  </a:lnTo>
                  <a:lnTo>
                    <a:pt x="79704" y="152028"/>
                  </a:lnTo>
                  <a:lnTo>
                    <a:pt x="49446" y="245754"/>
                  </a:lnTo>
                  <a:lnTo>
                    <a:pt x="129150" y="187452"/>
                  </a:lnTo>
                  <a:lnTo>
                    <a:pt x="208854" y="245754"/>
                  </a:lnTo>
                  <a:lnTo>
                    <a:pt x="178596" y="152028"/>
                  </a:lnTo>
                  <a:lnTo>
                    <a:pt x="259038" y="93726"/>
                  </a:lnTo>
                  <a:lnTo>
                    <a:pt x="160146" y="937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D72B606F-2B8E-4092-B3FE-BB4BA14E17AC}"/>
              </a:ext>
            </a:extLst>
          </p:cNvPr>
          <p:cNvGrpSpPr/>
          <p:nvPr/>
        </p:nvGrpSpPr>
        <p:grpSpPr>
          <a:xfrm>
            <a:off x="2964343" y="1526355"/>
            <a:ext cx="1568987" cy="915120"/>
            <a:chOff x="2964343" y="1526355"/>
            <a:chExt cx="1568987" cy="91512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98574F6-9C4D-44BC-9AD1-9A275377061A}"/>
                </a:ext>
              </a:extLst>
            </p:cNvPr>
            <p:cNvSpPr/>
            <p:nvPr/>
          </p:nvSpPr>
          <p:spPr>
            <a:xfrm>
              <a:off x="2964343" y="1526355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50A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9BAF1E-AE85-4385-88B3-965B66C98B4F}"/>
                </a:ext>
              </a:extLst>
            </p:cNvPr>
            <p:cNvSpPr/>
            <p:nvPr/>
          </p:nvSpPr>
          <p:spPr>
            <a:xfrm>
              <a:off x="3487585" y="1526355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C1B375E-C6C7-4F23-8A82-A8985B4B9128}"/>
                </a:ext>
              </a:extLst>
            </p:cNvPr>
            <p:cNvSpPr/>
            <p:nvPr/>
          </p:nvSpPr>
          <p:spPr>
            <a:xfrm>
              <a:off x="4010089" y="1526355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EF41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0" name="Group 849">
            <a:extLst>
              <a:ext uri="{FF2B5EF4-FFF2-40B4-BE49-F238E27FC236}">
                <a16:creationId xmlns:a16="http://schemas.microsoft.com/office/drawing/2014/main" id="{3506ED05-E9B3-45C3-9610-7FDBCAC5F10F}"/>
              </a:ext>
            </a:extLst>
          </p:cNvPr>
          <p:cNvGrpSpPr/>
          <p:nvPr/>
        </p:nvGrpSpPr>
        <p:grpSpPr>
          <a:xfrm>
            <a:off x="5129076" y="1526355"/>
            <a:ext cx="1568988" cy="915120"/>
            <a:chOff x="5129076" y="1526355"/>
            <a:chExt cx="1568988" cy="91512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34B5B06-9F64-4041-BB97-494FBB12B9D8}"/>
                </a:ext>
              </a:extLst>
            </p:cNvPr>
            <p:cNvSpPr/>
            <p:nvPr/>
          </p:nvSpPr>
          <p:spPr>
            <a:xfrm>
              <a:off x="5129076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D81E5A6-D475-43E7-9978-9B99C309356C}"/>
                </a:ext>
              </a:extLst>
            </p:cNvPr>
            <p:cNvSpPr/>
            <p:nvPr/>
          </p:nvSpPr>
          <p:spPr>
            <a:xfrm>
              <a:off x="5129076" y="1526355"/>
              <a:ext cx="1568988" cy="909953"/>
            </a:xfrm>
            <a:custGeom>
              <a:avLst/>
              <a:gdLst>
                <a:gd name="connsiteX0" fmla="*/ 1568988 w 1568988"/>
                <a:gd name="connsiteY0" fmla="*/ 0 h 909953"/>
                <a:gd name="connsiteX1" fmla="*/ 0 w 1568988"/>
                <a:gd name="connsiteY1" fmla="*/ 0 h 909953"/>
                <a:gd name="connsiteX2" fmla="*/ 1568988 w 1568988"/>
                <a:gd name="connsiteY2" fmla="*/ 909954 h 90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8988" h="909953">
                  <a:moveTo>
                    <a:pt x="1568988" y="0"/>
                  </a:moveTo>
                  <a:lnTo>
                    <a:pt x="0" y="0"/>
                  </a:lnTo>
                  <a:lnTo>
                    <a:pt x="1568988" y="909954"/>
                  </a:lnTo>
                </a:path>
              </a:pathLst>
            </a:custGeom>
            <a:solidFill>
              <a:srgbClr val="0789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321631B-760F-42B7-8103-1EC994BFCE55}"/>
                </a:ext>
              </a:extLst>
            </p:cNvPr>
            <p:cNvSpPr/>
            <p:nvPr/>
          </p:nvSpPr>
          <p:spPr>
            <a:xfrm>
              <a:off x="5748258" y="1811222"/>
              <a:ext cx="330623" cy="312912"/>
            </a:xfrm>
            <a:custGeom>
              <a:avLst/>
              <a:gdLst>
                <a:gd name="connsiteX0" fmla="*/ 165312 w 330623"/>
                <a:gd name="connsiteY0" fmla="*/ 0 h 312912"/>
                <a:gd name="connsiteX1" fmla="*/ 204426 w 330623"/>
                <a:gd name="connsiteY1" fmla="*/ 118080 h 312912"/>
                <a:gd name="connsiteX2" fmla="*/ 330624 w 330623"/>
                <a:gd name="connsiteY2" fmla="*/ 118080 h 312912"/>
                <a:gd name="connsiteX3" fmla="*/ 228042 w 330623"/>
                <a:gd name="connsiteY3" fmla="*/ 191880 h 312912"/>
                <a:gd name="connsiteX4" fmla="*/ 267156 w 330623"/>
                <a:gd name="connsiteY4" fmla="*/ 312912 h 312912"/>
                <a:gd name="connsiteX5" fmla="*/ 165312 w 330623"/>
                <a:gd name="connsiteY5" fmla="*/ 239850 h 312912"/>
                <a:gd name="connsiteX6" fmla="*/ 63468 w 330623"/>
                <a:gd name="connsiteY6" fmla="*/ 312912 h 312912"/>
                <a:gd name="connsiteX7" fmla="*/ 101844 w 330623"/>
                <a:gd name="connsiteY7" fmla="*/ 193356 h 312912"/>
                <a:gd name="connsiteX8" fmla="*/ 0 w 330623"/>
                <a:gd name="connsiteY8" fmla="*/ 119556 h 312912"/>
                <a:gd name="connsiteX9" fmla="*/ 126936 w 330623"/>
                <a:gd name="connsiteY9" fmla="*/ 118818 h 312912"/>
                <a:gd name="connsiteX10" fmla="*/ 165312 w 330623"/>
                <a:gd name="connsiteY10" fmla="*/ 0 h 31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623" h="312912">
                  <a:moveTo>
                    <a:pt x="165312" y="0"/>
                  </a:moveTo>
                  <a:lnTo>
                    <a:pt x="204426" y="118080"/>
                  </a:lnTo>
                  <a:lnTo>
                    <a:pt x="330624" y="118080"/>
                  </a:lnTo>
                  <a:lnTo>
                    <a:pt x="228042" y="191880"/>
                  </a:lnTo>
                  <a:lnTo>
                    <a:pt x="267156" y="312912"/>
                  </a:lnTo>
                  <a:lnTo>
                    <a:pt x="165312" y="239850"/>
                  </a:lnTo>
                  <a:lnTo>
                    <a:pt x="63468" y="312912"/>
                  </a:lnTo>
                  <a:lnTo>
                    <a:pt x="101844" y="193356"/>
                  </a:lnTo>
                  <a:lnTo>
                    <a:pt x="0" y="119556"/>
                  </a:lnTo>
                  <a:lnTo>
                    <a:pt x="126936" y="118818"/>
                  </a:lnTo>
                  <a:lnTo>
                    <a:pt x="165312" y="0"/>
                  </a:lnTo>
                  <a:close/>
                </a:path>
              </a:pathLst>
            </a:custGeom>
            <a:solidFill>
              <a:srgbClr val="DA1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A875A1D7-FE7B-48B1-B038-300EC9DDB364}"/>
              </a:ext>
            </a:extLst>
          </p:cNvPr>
          <p:cNvGrpSpPr/>
          <p:nvPr/>
        </p:nvGrpSpPr>
        <p:grpSpPr>
          <a:xfrm>
            <a:off x="7293810" y="1526355"/>
            <a:ext cx="1568988" cy="915119"/>
            <a:chOff x="7293810" y="1526355"/>
            <a:chExt cx="1568988" cy="915119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38CB1C6-DDD1-4CFF-8DD2-1982EE1C75A8}"/>
                </a:ext>
              </a:extLst>
            </p:cNvPr>
            <p:cNvSpPr/>
            <p:nvPr/>
          </p:nvSpPr>
          <p:spPr>
            <a:xfrm>
              <a:off x="7293810" y="1526355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9E6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12CC75B-46EC-4546-8619-F47F94CCD62D}"/>
                </a:ext>
              </a:extLst>
            </p:cNvPr>
            <p:cNvSpPr/>
            <p:nvPr/>
          </p:nvSpPr>
          <p:spPr>
            <a:xfrm>
              <a:off x="7293810" y="18311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4FCB5F7-F5D4-4D8F-B0BE-873C3890F52E}"/>
                </a:ext>
              </a:extLst>
            </p:cNvPr>
            <p:cNvSpPr/>
            <p:nvPr/>
          </p:nvSpPr>
          <p:spPr>
            <a:xfrm>
              <a:off x="7293810" y="2136681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3A75C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E71D9DE4-BF34-49EF-8E89-83320B378F00}"/>
              </a:ext>
            </a:extLst>
          </p:cNvPr>
          <p:cNvGrpSpPr/>
          <p:nvPr/>
        </p:nvGrpSpPr>
        <p:grpSpPr>
          <a:xfrm>
            <a:off x="9458544" y="1526355"/>
            <a:ext cx="1568988" cy="915119"/>
            <a:chOff x="9458544" y="1526355"/>
            <a:chExt cx="1568988" cy="915119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B1CAC5D-AD1E-4ACC-8EBC-8FDE7CCBBC1C}"/>
                </a:ext>
              </a:extLst>
            </p:cNvPr>
            <p:cNvSpPr/>
            <p:nvPr/>
          </p:nvSpPr>
          <p:spPr>
            <a:xfrm>
              <a:off x="9458544" y="1526355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44452BE-EACE-4BE6-A382-F9E341906FD1}"/>
                </a:ext>
              </a:extLst>
            </p:cNvPr>
            <p:cNvSpPr/>
            <p:nvPr/>
          </p:nvSpPr>
          <p:spPr>
            <a:xfrm>
              <a:off x="9458544" y="18311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0CC181F-D538-49E3-B55C-EF7CCED46A1E}"/>
                </a:ext>
              </a:extLst>
            </p:cNvPr>
            <p:cNvSpPr/>
            <p:nvPr/>
          </p:nvSpPr>
          <p:spPr>
            <a:xfrm>
              <a:off x="9458544" y="1882071"/>
              <a:ext cx="1568988" cy="203687"/>
            </a:xfrm>
            <a:custGeom>
              <a:avLst/>
              <a:gdLst>
                <a:gd name="connsiteX0" fmla="*/ 0 w 1568988"/>
                <a:gd name="connsiteY0" fmla="*/ 0 h 203687"/>
                <a:gd name="connsiteX1" fmla="*/ 1568988 w 1568988"/>
                <a:gd name="connsiteY1" fmla="*/ 0 h 203687"/>
                <a:gd name="connsiteX2" fmla="*/ 1568988 w 1568988"/>
                <a:gd name="connsiteY2" fmla="*/ 203688 h 203687"/>
                <a:gd name="connsiteX3" fmla="*/ 0 w 1568988"/>
                <a:gd name="connsiteY3" fmla="*/ 203688 h 2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03687">
                  <a:moveTo>
                    <a:pt x="0" y="0"/>
                  </a:moveTo>
                  <a:lnTo>
                    <a:pt x="1568988" y="0"/>
                  </a:lnTo>
                  <a:lnTo>
                    <a:pt x="1568988" y="203688"/>
                  </a:lnTo>
                  <a:lnTo>
                    <a:pt x="0" y="203688"/>
                  </a:lnTo>
                  <a:close/>
                </a:path>
              </a:pathLst>
            </a:custGeom>
            <a:solidFill>
              <a:srgbClr val="0C1C8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B90BB3D-58DD-4D04-9B4A-638B2479F326}"/>
                </a:ext>
              </a:extLst>
            </p:cNvPr>
            <p:cNvSpPr/>
            <p:nvPr/>
          </p:nvSpPr>
          <p:spPr>
            <a:xfrm>
              <a:off x="9458544" y="2136681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3A77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3" name="Group 852">
            <a:extLst>
              <a:ext uri="{FF2B5EF4-FFF2-40B4-BE49-F238E27FC236}">
                <a16:creationId xmlns:a16="http://schemas.microsoft.com/office/drawing/2014/main" id="{8E625D5E-4EC3-497F-A74B-403239DFAFEF}"/>
              </a:ext>
            </a:extLst>
          </p:cNvPr>
          <p:cNvGrpSpPr/>
          <p:nvPr/>
        </p:nvGrpSpPr>
        <p:grpSpPr>
          <a:xfrm>
            <a:off x="799610" y="3259760"/>
            <a:ext cx="1568988" cy="918809"/>
            <a:chOff x="799610" y="3259760"/>
            <a:chExt cx="1568988" cy="918809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648FEC8-6BD4-4A5B-81FC-A80ECE42D327}"/>
                </a:ext>
              </a:extLst>
            </p:cNvPr>
            <p:cNvSpPr/>
            <p:nvPr/>
          </p:nvSpPr>
          <p:spPr>
            <a:xfrm>
              <a:off x="799610" y="3809569"/>
              <a:ext cx="692244" cy="369000"/>
            </a:xfrm>
            <a:custGeom>
              <a:avLst/>
              <a:gdLst>
                <a:gd name="connsiteX0" fmla="*/ 0 w 692244"/>
                <a:gd name="connsiteY0" fmla="*/ 0 h 369000"/>
                <a:gd name="connsiteX1" fmla="*/ 0 w 692244"/>
                <a:gd name="connsiteY1" fmla="*/ 369000 h 369000"/>
                <a:gd name="connsiteX2" fmla="*/ 692244 w 692244"/>
                <a:gd name="connsiteY2" fmla="*/ 369000 h 369000"/>
                <a:gd name="connsiteX3" fmla="*/ 692244 w 692244"/>
                <a:gd name="connsiteY3" fmla="*/ 0 h 369000"/>
                <a:gd name="connsiteX4" fmla="*/ 484128 w 692244"/>
                <a:gd name="connsiteY4" fmla="*/ 213282 h 369000"/>
                <a:gd name="connsiteX5" fmla="*/ 419184 w 692244"/>
                <a:gd name="connsiteY5" fmla="*/ 205902 h 369000"/>
                <a:gd name="connsiteX6" fmla="*/ 426564 w 692244"/>
                <a:gd name="connsiteY6" fmla="*/ 270846 h 369000"/>
                <a:gd name="connsiteX7" fmla="*/ 395568 w 692244"/>
                <a:gd name="connsiteY7" fmla="*/ 270846 h 369000"/>
                <a:gd name="connsiteX8" fmla="*/ 364572 w 692244"/>
                <a:gd name="connsiteY8" fmla="*/ 270846 h 369000"/>
                <a:gd name="connsiteX9" fmla="*/ 371952 w 692244"/>
                <a:gd name="connsiteY9" fmla="*/ 205902 h 369000"/>
                <a:gd name="connsiteX10" fmla="*/ 306270 w 692244"/>
                <a:gd name="connsiteY10" fmla="*/ 213282 h 369000"/>
                <a:gd name="connsiteX11" fmla="*/ 306270 w 692244"/>
                <a:gd name="connsiteY11" fmla="*/ 182286 h 369000"/>
                <a:gd name="connsiteX12" fmla="*/ 306270 w 692244"/>
                <a:gd name="connsiteY12" fmla="*/ 151290 h 369000"/>
                <a:gd name="connsiteX13" fmla="*/ 369000 w 692244"/>
                <a:gd name="connsiteY13" fmla="*/ 158670 h 369000"/>
                <a:gd name="connsiteX14" fmla="*/ 369000 w 692244"/>
                <a:gd name="connsiteY14" fmla="*/ 109224 h 369000"/>
                <a:gd name="connsiteX15" fmla="*/ 369000 w 692244"/>
                <a:gd name="connsiteY15" fmla="*/ 93726 h 369000"/>
                <a:gd name="connsiteX16" fmla="*/ 399996 w 692244"/>
                <a:gd name="connsiteY16" fmla="*/ 93726 h 369000"/>
                <a:gd name="connsiteX17" fmla="*/ 430992 w 692244"/>
                <a:gd name="connsiteY17" fmla="*/ 93726 h 369000"/>
                <a:gd name="connsiteX18" fmla="*/ 430992 w 692244"/>
                <a:gd name="connsiteY18" fmla="*/ 109224 h 369000"/>
                <a:gd name="connsiteX19" fmla="*/ 425826 w 692244"/>
                <a:gd name="connsiteY19" fmla="*/ 158670 h 369000"/>
                <a:gd name="connsiteX20" fmla="*/ 490770 w 692244"/>
                <a:gd name="connsiteY20" fmla="*/ 151290 h 369000"/>
                <a:gd name="connsiteX21" fmla="*/ 490770 w 692244"/>
                <a:gd name="connsiteY21" fmla="*/ 182286 h 369000"/>
                <a:gd name="connsiteX22" fmla="*/ 484128 w 692244"/>
                <a:gd name="connsiteY22" fmla="*/ 213282 h 36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92244" h="369000">
                  <a:moveTo>
                    <a:pt x="0" y="0"/>
                  </a:moveTo>
                  <a:lnTo>
                    <a:pt x="0" y="369000"/>
                  </a:lnTo>
                  <a:lnTo>
                    <a:pt x="692244" y="369000"/>
                  </a:lnTo>
                  <a:lnTo>
                    <a:pt x="692244" y="0"/>
                  </a:lnTo>
                  <a:close/>
                  <a:moveTo>
                    <a:pt x="484128" y="213282"/>
                  </a:moveTo>
                  <a:cubicBezTo>
                    <a:pt x="462682" y="209282"/>
                    <a:pt x="440979" y="206817"/>
                    <a:pt x="419184" y="205902"/>
                  </a:cubicBezTo>
                  <a:cubicBezTo>
                    <a:pt x="420141" y="227695"/>
                    <a:pt x="422608" y="249392"/>
                    <a:pt x="426564" y="270846"/>
                  </a:cubicBezTo>
                  <a:lnTo>
                    <a:pt x="395568" y="270846"/>
                  </a:lnTo>
                  <a:lnTo>
                    <a:pt x="364572" y="270846"/>
                  </a:lnTo>
                  <a:cubicBezTo>
                    <a:pt x="368528" y="249392"/>
                    <a:pt x="370995" y="227695"/>
                    <a:pt x="371952" y="205902"/>
                  </a:cubicBezTo>
                  <a:cubicBezTo>
                    <a:pt x="349915" y="206861"/>
                    <a:pt x="327970" y="209326"/>
                    <a:pt x="306270" y="213282"/>
                  </a:cubicBezTo>
                  <a:cubicBezTo>
                    <a:pt x="307029" y="202965"/>
                    <a:pt x="307029" y="192603"/>
                    <a:pt x="306270" y="182286"/>
                  </a:cubicBezTo>
                  <a:cubicBezTo>
                    <a:pt x="306994" y="171967"/>
                    <a:pt x="306994" y="161609"/>
                    <a:pt x="306270" y="151290"/>
                  </a:cubicBezTo>
                  <a:cubicBezTo>
                    <a:pt x="326997" y="155115"/>
                    <a:pt x="347952" y="157580"/>
                    <a:pt x="369000" y="158670"/>
                  </a:cubicBezTo>
                  <a:cubicBezTo>
                    <a:pt x="370128" y="142207"/>
                    <a:pt x="370128" y="125687"/>
                    <a:pt x="369000" y="109224"/>
                  </a:cubicBezTo>
                  <a:lnTo>
                    <a:pt x="369000" y="93726"/>
                  </a:lnTo>
                  <a:lnTo>
                    <a:pt x="399996" y="93726"/>
                  </a:lnTo>
                  <a:lnTo>
                    <a:pt x="430992" y="93726"/>
                  </a:lnTo>
                  <a:lnTo>
                    <a:pt x="430992" y="109224"/>
                  </a:lnTo>
                  <a:cubicBezTo>
                    <a:pt x="428137" y="125568"/>
                    <a:pt x="426412" y="142089"/>
                    <a:pt x="425826" y="158670"/>
                  </a:cubicBezTo>
                  <a:cubicBezTo>
                    <a:pt x="447621" y="157754"/>
                    <a:pt x="469324" y="155288"/>
                    <a:pt x="490770" y="151290"/>
                  </a:cubicBezTo>
                  <a:cubicBezTo>
                    <a:pt x="490770" y="161622"/>
                    <a:pt x="490770" y="171954"/>
                    <a:pt x="490770" y="182286"/>
                  </a:cubicBezTo>
                  <a:cubicBezTo>
                    <a:pt x="490770" y="192618"/>
                    <a:pt x="483390" y="203688"/>
                    <a:pt x="484128" y="21328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3118274-C604-4B33-A47A-5AFE4616891A}"/>
                </a:ext>
              </a:extLst>
            </p:cNvPr>
            <p:cNvSpPr/>
            <p:nvPr/>
          </p:nvSpPr>
          <p:spPr>
            <a:xfrm>
              <a:off x="1676354" y="3809569"/>
              <a:ext cx="692244" cy="365309"/>
            </a:xfrm>
            <a:custGeom>
              <a:avLst/>
              <a:gdLst>
                <a:gd name="connsiteX0" fmla="*/ 0 w 692244"/>
                <a:gd name="connsiteY0" fmla="*/ 365310 h 365309"/>
                <a:gd name="connsiteX1" fmla="*/ 692244 w 692244"/>
                <a:gd name="connsiteY1" fmla="*/ 365310 h 365309"/>
                <a:gd name="connsiteX2" fmla="*/ 692244 w 692244"/>
                <a:gd name="connsiteY2" fmla="*/ 0 h 365309"/>
                <a:gd name="connsiteX3" fmla="*/ 0 w 692244"/>
                <a:gd name="connsiteY3" fmla="*/ 0 h 365309"/>
                <a:gd name="connsiteX4" fmla="*/ 267894 w 692244"/>
                <a:gd name="connsiteY4" fmla="*/ 109224 h 365309"/>
                <a:gd name="connsiteX5" fmla="*/ 267894 w 692244"/>
                <a:gd name="connsiteY5" fmla="*/ 93726 h 365309"/>
                <a:gd name="connsiteX6" fmla="*/ 298890 w 692244"/>
                <a:gd name="connsiteY6" fmla="*/ 93726 h 365309"/>
                <a:gd name="connsiteX7" fmla="*/ 329886 w 692244"/>
                <a:gd name="connsiteY7" fmla="*/ 93726 h 365309"/>
                <a:gd name="connsiteX8" fmla="*/ 329886 w 692244"/>
                <a:gd name="connsiteY8" fmla="*/ 109224 h 365309"/>
                <a:gd name="connsiteX9" fmla="*/ 324720 w 692244"/>
                <a:gd name="connsiteY9" fmla="*/ 158670 h 365309"/>
                <a:gd name="connsiteX10" fmla="*/ 390402 w 692244"/>
                <a:gd name="connsiteY10" fmla="*/ 151290 h 365309"/>
                <a:gd name="connsiteX11" fmla="*/ 390402 w 692244"/>
                <a:gd name="connsiteY11" fmla="*/ 182286 h 365309"/>
                <a:gd name="connsiteX12" fmla="*/ 390402 w 692244"/>
                <a:gd name="connsiteY12" fmla="*/ 213282 h 365309"/>
                <a:gd name="connsiteX13" fmla="*/ 324720 w 692244"/>
                <a:gd name="connsiteY13" fmla="*/ 205902 h 365309"/>
                <a:gd name="connsiteX14" fmla="*/ 332100 w 692244"/>
                <a:gd name="connsiteY14" fmla="*/ 270846 h 365309"/>
                <a:gd name="connsiteX15" fmla="*/ 301104 w 692244"/>
                <a:gd name="connsiteY15" fmla="*/ 270846 h 365309"/>
                <a:gd name="connsiteX16" fmla="*/ 270108 w 692244"/>
                <a:gd name="connsiteY16" fmla="*/ 270846 h 365309"/>
                <a:gd name="connsiteX17" fmla="*/ 277488 w 692244"/>
                <a:gd name="connsiteY17" fmla="*/ 205902 h 365309"/>
                <a:gd name="connsiteX18" fmla="*/ 212544 w 692244"/>
                <a:gd name="connsiteY18" fmla="*/ 213282 h 365309"/>
                <a:gd name="connsiteX19" fmla="*/ 212544 w 692244"/>
                <a:gd name="connsiteY19" fmla="*/ 182286 h 365309"/>
                <a:gd name="connsiteX20" fmla="*/ 212544 w 692244"/>
                <a:gd name="connsiteY20" fmla="*/ 151290 h 365309"/>
                <a:gd name="connsiteX21" fmla="*/ 277488 w 692244"/>
                <a:gd name="connsiteY21" fmla="*/ 158670 h 365309"/>
                <a:gd name="connsiteX22" fmla="*/ 267894 w 692244"/>
                <a:gd name="connsiteY22" fmla="*/ 109224 h 36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92244" h="365309">
                  <a:moveTo>
                    <a:pt x="0" y="365310"/>
                  </a:moveTo>
                  <a:lnTo>
                    <a:pt x="692244" y="365310"/>
                  </a:lnTo>
                  <a:lnTo>
                    <a:pt x="692244" y="0"/>
                  </a:lnTo>
                  <a:lnTo>
                    <a:pt x="0" y="0"/>
                  </a:lnTo>
                  <a:close/>
                  <a:moveTo>
                    <a:pt x="267894" y="109224"/>
                  </a:moveTo>
                  <a:lnTo>
                    <a:pt x="267894" y="93726"/>
                  </a:lnTo>
                  <a:lnTo>
                    <a:pt x="298890" y="93726"/>
                  </a:lnTo>
                  <a:lnTo>
                    <a:pt x="329886" y="93726"/>
                  </a:lnTo>
                  <a:lnTo>
                    <a:pt x="329886" y="109224"/>
                  </a:lnTo>
                  <a:cubicBezTo>
                    <a:pt x="327030" y="125568"/>
                    <a:pt x="325303" y="142089"/>
                    <a:pt x="324720" y="158670"/>
                  </a:cubicBezTo>
                  <a:cubicBezTo>
                    <a:pt x="346757" y="157711"/>
                    <a:pt x="368705" y="155246"/>
                    <a:pt x="390402" y="151290"/>
                  </a:cubicBezTo>
                  <a:cubicBezTo>
                    <a:pt x="389679" y="161609"/>
                    <a:pt x="389679" y="171967"/>
                    <a:pt x="390402" y="182286"/>
                  </a:cubicBezTo>
                  <a:cubicBezTo>
                    <a:pt x="389642" y="192603"/>
                    <a:pt x="389642" y="202965"/>
                    <a:pt x="390402" y="213282"/>
                  </a:cubicBezTo>
                  <a:cubicBezTo>
                    <a:pt x="368705" y="209326"/>
                    <a:pt x="346757" y="206861"/>
                    <a:pt x="324720" y="205902"/>
                  </a:cubicBezTo>
                  <a:cubicBezTo>
                    <a:pt x="325679" y="227695"/>
                    <a:pt x="328144" y="249392"/>
                    <a:pt x="332100" y="270846"/>
                  </a:cubicBezTo>
                  <a:lnTo>
                    <a:pt x="301104" y="270846"/>
                  </a:lnTo>
                  <a:lnTo>
                    <a:pt x="270108" y="270846"/>
                  </a:lnTo>
                  <a:cubicBezTo>
                    <a:pt x="274064" y="249392"/>
                    <a:pt x="276529" y="227695"/>
                    <a:pt x="277488" y="205902"/>
                  </a:cubicBezTo>
                  <a:cubicBezTo>
                    <a:pt x="255695" y="206861"/>
                    <a:pt x="233998" y="209326"/>
                    <a:pt x="212544" y="213282"/>
                  </a:cubicBezTo>
                  <a:cubicBezTo>
                    <a:pt x="212544" y="203688"/>
                    <a:pt x="212544" y="192618"/>
                    <a:pt x="212544" y="182286"/>
                  </a:cubicBezTo>
                  <a:cubicBezTo>
                    <a:pt x="212544" y="171954"/>
                    <a:pt x="212544" y="161622"/>
                    <a:pt x="212544" y="151290"/>
                  </a:cubicBezTo>
                  <a:cubicBezTo>
                    <a:pt x="233998" y="155246"/>
                    <a:pt x="255695" y="157713"/>
                    <a:pt x="277488" y="158670"/>
                  </a:cubicBezTo>
                  <a:cubicBezTo>
                    <a:pt x="275444" y="141985"/>
                    <a:pt x="272241" y="125463"/>
                    <a:pt x="267894" y="10922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BE3F60E-7523-481C-A5C3-34DD49667179}"/>
                </a:ext>
              </a:extLst>
            </p:cNvPr>
            <p:cNvSpPr/>
            <p:nvPr/>
          </p:nvSpPr>
          <p:spPr>
            <a:xfrm>
              <a:off x="799610" y="3259760"/>
              <a:ext cx="692244" cy="369000"/>
            </a:xfrm>
            <a:custGeom>
              <a:avLst/>
              <a:gdLst>
                <a:gd name="connsiteX0" fmla="*/ 692244 w 692244"/>
                <a:gd name="connsiteY0" fmla="*/ 0 h 369000"/>
                <a:gd name="connsiteX1" fmla="*/ 0 w 692244"/>
                <a:gd name="connsiteY1" fmla="*/ 0 h 369000"/>
                <a:gd name="connsiteX2" fmla="*/ 0 w 692244"/>
                <a:gd name="connsiteY2" fmla="*/ 369000 h 369000"/>
                <a:gd name="connsiteX3" fmla="*/ 692244 w 692244"/>
                <a:gd name="connsiteY3" fmla="*/ 369000 h 369000"/>
                <a:gd name="connsiteX4" fmla="*/ 424350 w 692244"/>
                <a:gd name="connsiteY4" fmla="*/ 256086 h 369000"/>
                <a:gd name="connsiteX5" fmla="*/ 424350 w 692244"/>
                <a:gd name="connsiteY5" fmla="*/ 271584 h 369000"/>
                <a:gd name="connsiteX6" fmla="*/ 393354 w 692244"/>
                <a:gd name="connsiteY6" fmla="*/ 271584 h 369000"/>
                <a:gd name="connsiteX7" fmla="*/ 362358 w 692244"/>
                <a:gd name="connsiteY7" fmla="*/ 271584 h 369000"/>
                <a:gd name="connsiteX8" fmla="*/ 362358 w 692244"/>
                <a:gd name="connsiteY8" fmla="*/ 256086 h 369000"/>
                <a:gd name="connsiteX9" fmla="*/ 369000 w 692244"/>
                <a:gd name="connsiteY9" fmla="*/ 206640 h 369000"/>
                <a:gd name="connsiteX10" fmla="*/ 303318 w 692244"/>
                <a:gd name="connsiteY10" fmla="*/ 214020 h 369000"/>
                <a:gd name="connsiteX11" fmla="*/ 303318 w 692244"/>
                <a:gd name="connsiteY11" fmla="*/ 152028 h 369000"/>
                <a:gd name="connsiteX12" fmla="*/ 369000 w 692244"/>
                <a:gd name="connsiteY12" fmla="*/ 159408 h 369000"/>
                <a:gd name="connsiteX13" fmla="*/ 361620 w 692244"/>
                <a:gd name="connsiteY13" fmla="*/ 93726 h 369000"/>
                <a:gd name="connsiteX14" fmla="*/ 392616 w 692244"/>
                <a:gd name="connsiteY14" fmla="*/ 93726 h 369000"/>
                <a:gd name="connsiteX15" fmla="*/ 423612 w 692244"/>
                <a:gd name="connsiteY15" fmla="*/ 93726 h 369000"/>
                <a:gd name="connsiteX16" fmla="*/ 416232 w 692244"/>
                <a:gd name="connsiteY16" fmla="*/ 159408 h 369000"/>
                <a:gd name="connsiteX17" fmla="*/ 481176 w 692244"/>
                <a:gd name="connsiteY17" fmla="*/ 152028 h 369000"/>
                <a:gd name="connsiteX18" fmla="*/ 481176 w 692244"/>
                <a:gd name="connsiteY18" fmla="*/ 183024 h 369000"/>
                <a:gd name="connsiteX19" fmla="*/ 481176 w 692244"/>
                <a:gd name="connsiteY19" fmla="*/ 214020 h 369000"/>
                <a:gd name="connsiteX20" fmla="*/ 416232 w 692244"/>
                <a:gd name="connsiteY20" fmla="*/ 206640 h 369000"/>
                <a:gd name="connsiteX21" fmla="*/ 424350 w 692244"/>
                <a:gd name="connsiteY21" fmla="*/ 256086 h 36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2244" h="369000">
                  <a:moveTo>
                    <a:pt x="692244" y="0"/>
                  </a:moveTo>
                  <a:lnTo>
                    <a:pt x="0" y="0"/>
                  </a:lnTo>
                  <a:lnTo>
                    <a:pt x="0" y="369000"/>
                  </a:lnTo>
                  <a:lnTo>
                    <a:pt x="692244" y="369000"/>
                  </a:lnTo>
                  <a:close/>
                  <a:moveTo>
                    <a:pt x="424350" y="256086"/>
                  </a:moveTo>
                  <a:lnTo>
                    <a:pt x="424350" y="271584"/>
                  </a:lnTo>
                  <a:lnTo>
                    <a:pt x="393354" y="271584"/>
                  </a:lnTo>
                  <a:lnTo>
                    <a:pt x="362358" y="271584"/>
                  </a:lnTo>
                  <a:lnTo>
                    <a:pt x="362358" y="256086"/>
                  </a:lnTo>
                  <a:cubicBezTo>
                    <a:pt x="365667" y="239770"/>
                    <a:pt x="367886" y="223251"/>
                    <a:pt x="369000" y="206640"/>
                  </a:cubicBezTo>
                  <a:cubicBezTo>
                    <a:pt x="346963" y="207599"/>
                    <a:pt x="325018" y="210064"/>
                    <a:pt x="303318" y="214020"/>
                  </a:cubicBezTo>
                  <a:cubicBezTo>
                    <a:pt x="306225" y="193459"/>
                    <a:pt x="306225" y="172589"/>
                    <a:pt x="303318" y="152028"/>
                  </a:cubicBezTo>
                  <a:cubicBezTo>
                    <a:pt x="325018" y="155984"/>
                    <a:pt x="346963" y="158449"/>
                    <a:pt x="369000" y="159408"/>
                  </a:cubicBezTo>
                  <a:cubicBezTo>
                    <a:pt x="368041" y="137371"/>
                    <a:pt x="365576" y="115426"/>
                    <a:pt x="361620" y="93726"/>
                  </a:cubicBezTo>
                  <a:cubicBezTo>
                    <a:pt x="371938" y="94485"/>
                    <a:pt x="382298" y="94485"/>
                    <a:pt x="392616" y="93726"/>
                  </a:cubicBezTo>
                  <a:cubicBezTo>
                    <a:pt x="402934" y="94485"/>
                    <a:pt x="413294" y="94485"/>
                    <a:pt x="423612" y="93726"/>
                  </a:cubicBezTo>
                  <a:cubicBezTo>
                    <a:pt x="419656" y="115426"/>
                    <a:pt x="417191" y="137371"/>
                    <a:pt x="416232" y="159408"/>
                  </a:cubicBezTo>
                  <a:cubicBezTo>
                    <a:pt x="438027" y="158492"/>
                    <a:pt x="459730" y="156026"/>
                    <a:pt x="481176" y="152028"/>
                  </a:cubicBezTo>
                  <a:cubicBezTo>
                    <a:pt x="481176" y="162360"/>
                    <a:pt x="481176" y="172692"/>
                    <a:pt x="481176" y="183024"/>
                  </a:cubicBezTo>
                  <a:cubicBezTo>
                    <a:pt x="481176" y="193356"/>
                    <a:pt x="481176" y="203688"/>
                    <a:pt x="481176" y="214020"/>
                  </a:cubicBezTo>
                  <a:cubicBezTo>
                    <a:pt x="459730" y="210022"/>
                    <a:pt x="438027" y="207556"/>
                    <a:pt x="416232" y="206640"/>
                  </a:cubicBezTo>
                  <a:cubicBezTo>
                    <a:pt x="417832" y="223285"/>
                    <a:pt x="420544" y="239804"/>
                    <a:pt x="424350" y="25608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2B9DFBA-9D4B-4489-A7EA-7394E2D21E13}"/>
                </a:ext>
              </a:extLst>
            </p:cNvPr>
            <p:cNvSpPr/>
            <p:nvPr/>
          </p:nvSpPr>
          <p:spPr>
            <a:xfrm>
              <a:off x="1676354" y="3259760"/>
              <a:ext cx="692244" cy="369000"/>
            </a:xfrm>
            <a:custGeom>
              <a:avLst/>
              <a:gdLst>
                <a:gd name="connsiteX0" fmla="*/ 0 w 692244"/>
                <a:gd name="connsiteY0" fmla="*/ 0 h 369000"/>
                <a:gd name="connsiteX1" fmla="*/ 0 w 692244"/>
                <a:gd name="connsiteY1" fmla="*/ 369000 h 369000"/>
                <a:gd name="connsiteX2" fmla="*/ 692244 w 692244"/>
                <a:gd name="connsiteY2" fmla="*/ 369000 h 369000"/>
                <a:gd name="connsiteX3" fmla="*/ 692244 w 692244"/>
                <a:gd name="connsiteY3" fmla="*/ 0 h 369000"/>
                <a:gd name="connsiteX4" fmla="*/ 385974 w 692244"/>
                <a:gd name="connsiteY4" fmla="*/ 214020 h 369000"/>
                <a:gd name="connsiteX5" fmla="*/ 320292 w 692244"/>
                <a:gd name="connsiteY5" fmla="*/ 206640 h 369000"/>
                <a:gd name="connsiteX6" fmla="*/ 325458 w 692244"/>
                <a:gd name="connsiteY6" fmla="*/ 256086 h 369000"/>
                <a:gd name="connsiteX7" fmla="*/ 325458 w 692244"/>
                <a:gd name="connsiteY7" fmla="*/ 271584 h 369000"/>
                <a:gd name="connsiteX8" fmla="*/ 294462 w 692244"/>
                <a:gd name="connsiteY8" fmla="*/ 271584 h 369000"/>
                <a:gd name="connsiteX9" fmla="*/ 263466 w 692244"/>
                <a:gd name="connsiteY9" fmla="*/ 271584 h 369000"/>
                <a:gd name="connsiteX10" fmla="*/ 263466 w 692244"/>
                <a:gd name="connsiteY10" fmla="*/ 256086 h 369000"/>
                <a:gd name="connsiteX11" fmla="*/ 268632 w 692244"/>
                <a:gd name="connsiteY11" fmla="*/ 206640 h 369000"/>
                <a:gd name="connsiteX12" fmla="*/ 203688 w 692244"/>
                <a:gd name="connsiteY12" fmla="*/ 214020 h 369000"/>
                <a:gd name="connsiteX13" fmla="*/ 203688 w 692244"/>
                <a:gd name="connsiteY13" fmla="*/ 183024 h 369000"/>
                <a:gd name="connsiteX14" fmla="*/ 203688 w 692244"/>
                <a:gd name="connsiteY14" fmla="*/ 152028 h 369000"/>
                <a:gd name="connsiteX15" fmla="*/ 268632 w 692244"/>
                <a:gd name="connsiteY15" fmla="*/ 159408 h 369000"/>
                <a:gd name="connsiteX16" fmla="*/ 261252 w 692244"/>
                <a:gd name="connsiteY16" fmla="*/ 93726 h 369000"/>
                <a:gd name="connsiteX17" fmla="*/ 292248 w 692244"/>
                <a:gd name="connsiteY17" fmla="*/ 93726 h 369000"/>
                <a:gd name="connsiteX18" fmla="*/ 323244 w 692244"/>
                <a:gd name="connsiteY18" fmla="*/ 93726 h 369000"/>
                <a:gd name="connsiteX19" fmla="*/ 315864 w 692244"/>
                <a:gd name="connsiteY19" fmla="*/ 159408 h 369000"/>
                <a:gd name="connsiteX20" fmla="*/ 381546 w 692244"/>
                <a:gd name="connsiteY20" fmla="*/ 152028 h 369000"/>
                <a:gd name="connsiteX21" fmla="*/ 381546 w 692244"/>
                <a:gd name="connsiteY21" fmla="*/ 214020 h 36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2244" h="369000">
                  <a:moveTo>
                    <a:pt x="0" y="0"/>
                  </a:moveTo>
                  <a:lnTo>
                    <a:pt x="0" y="369000"/>
                  </a:lnTo>
                  <a:lnTo>
                    <a:pt x="692244" y="369000"/>
                  </a:lnTo>
                  <a:lnTo>
                    <a:pt x="692244" y="0"/>
                  </a:lnTo>
                  <a:close/>
                  <a:moveTo>
                    <a:pt x="385974" y="214020"/>
                  </a:moveTo>
                  <a:cubicBezTo>
                    <a:pt x="364277" y="210064"/>
                    <a:pt x="342329" y="207599"/>
                    <a:pt x="320292" y="206640"/>
                  </a:cubicBezTo>
                  <a:cubicBezTo>
                    <a:pt x="320919" y="223218"/>
                    <a:pt x="322646" y="239736"/>
                    <a:pt x="325458" y="256086"/>
                  </a:cubicBezTo>
                  <a:lnTo>
                    <a:pt x="325458" y="271584"/>
                  </a:lnTo>
                  <a:lnTo>
                    <a:pt x="294462" y="271584"/>
                  </a:lnTo>
                  <a:lnTo>
                    <a:pt x="263466" y="271584"/>
                  </a:lnTo>
                  <a:lnTo>
                    <a:pt x="263466" y="256086"/>
                  </a:lnTo>
                  <a:cubicBezTo>
                    <a:pt x="266278" y="239736"/>
                    <a:pt x="268005" y="223218"/>
                    <a:pt x="268632" y="206640"/>
                  </a:cubicBezTo>
                  <a:cubicBezTo>
                    <a:pt x="246839" y="207597"/>
                    <a:pt x="225142" y="210064"/>
                    <a:pt x="203688" y="214020"/>
                  </a:cubicBezTo>
                  <a:cubicBezTo>
                    <a:pt x="203688" y="203688"/>
                    <a:pt x="203688" y="193356"/>
                    <a:pt x="203688" y="183024"/>
                  </a:cubicBezTo>
                  <a:cubicBezTo>
                    <a:pt x="203688" y="172692"/>
                    <a:pt x="203688" y="162360"/>
                    <a:pt x="203688" y="152028"/>
                  </a:cubicBezTo>
                  <a:cubicBezTo>
                    <a:pt x="225142" y="155984"/>
                    <a:pt x="246839" y="158451"/>
                    <a:pt x="268632" y="159408"/>
                  </a:cubicBezTo>
                  <a:cubicBezTo>
                    <a:pt x="267673" y="137371"/>
                    <a:pt x="265208" y="115426"/>
                    <a:pt x="261252" y="93726"/>
                  </a:cubicBezTo>
                  <a:cubicBezTo>
                    <a:pt x="271569" y="94450"/>
                    <a:pt x="281931" y="94450"/>
                    <a:pt x="292248" y="93726"/>
                  </a:cubicBezTo>
                  <a:cubicBezTo>
                    <a:pt x="302565" y="94450"/>
                    <a:pt x="312927" y="94450"/>
                    <a:pt x="323244" y="93726"/>
                  </a:cubicBezTo>
                  <a:cubicBezTo>
                    <a:pt x="319288" y="115426"/>
                    <a:pt x="316823" y="137371"/>
                    <a:pt x="315864" y="159408"/>
                  </a:cubicBezTo>
                  <a:cubicBezTo>
                    <a:pt x="337901" y="158449"/>
                    <a:pt x="359849" y="155984"/>
                    <a:pt x="381546" y="152028"/>
                  </a:cubicBezTo>
                  <a:cubicBezTo>
                    <a:pt x="378638" y="172589"/>
                    <a:pt x="378638" y="193459"/>
                    <a:pt x="381546" y="21402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D00FF70-E5D4-47F6-B005-5CFAAAAF6BCB}"/>
                </a:ext>
              </a:extLst>
            </p:cNvPr>
            <p:cNvSpPr/>
            <p:nvPr/>
          </p:nvSpPr>
          <p:spPr>
            <a:xfrm>
              <a:off x="1104404" y="3353485"/>
              <a:ext cx="185975" cy="177858"/>
            </a:xfrm>
            <a:custGeom>
              <a:avLst/>
              <a:gdLst>
                <a:gd name="connsiteX0" fmla="*/ 177858 w 185975"/>
                <a:gd name="connsiteY0" fmla="*/ 89298 h 177858"/>
                <a:gd name="connsiteX1" fmla="*/ 177858 w 185975"/>
                <a:gd name="connsiteY1" fmla="*/ 58302 h 177858"/>
                <a:gd name="connsiteX2" fmla="*/ 112914 w 185975"/>
                <a:gd name="connsiteY2" fmla="*/ 65682 h 177858"/>
                <a:gd name="connsiteX3" fmla="*/ 120294 w 185975"/>
                <a:gd name="connsiteY3" fmla="*/ 0 h 177858"/>
                <a:gd name="connsiteX4" fmla="*/ 89298 w 185975"/>
                <a:gd name="connsiteY4" fmla="*/ 0 h 177858"/>
                <a:gd name="connsiteX5" fmla="*/ 58302 w 185975"/>
                <a:gd name="connsiteY5" fmla="*/ 0 h 177858"/>
                <a:gd name="connsiteX6" fmla="*/ 65682 w 185975"/>
                <a:gd name="connsiteY6" fmla="*/ 65682 h 177858"/>
                <a:gd name="connsiteX7" fmla="*/ 0 w 185975"/>
                <a:gd name="connsiteY7" fmla="*/ 58302 h 177858"/>
                <a:gd name="connsiteX8" fmla="*/ 0 w 185975"/>
                <a:gd name="connsiteY8" fmla="*/ 120294 h 177858"/>
                <a:gd name="connsiteX9" fmla="*/ 64206 w 185975"/>
                <a:gd name="connsiteY9" fmla="*/ 112914 h 177858"/>
                <a:gd name="connsiteX10" fmla="*/ 64206 w 185975"/>
                <a:gd name="connsiteY10" fmla="*/ 162360 h 177858"/>
                <a:gd name="connsiteX11" fmla="*/ 64206 w 185975"/>
                <a:gd name="connsiteY11" fmla="*/ 177858 h 177858"/>
                <a:gd name="connsiteX12" fmla="*/ 95202 w 185975"/>
                <a:gd name="connsiteY12" fmla="*/ 177858 h 177858"/>
                <a:gd name="connsiteX13" fmla="*/ 126198 w 185975"/>
                <a:gd name="connsiteY13" fmla="*/ 177858 h 177858"/>
                <a:gd name="connsiteX14" fmla="*/ 126198 w 185975"/>
                <a:gd name="connsiteY14" fmla="*/ 162360 h 177858"/>
                <a:gd name="connsiteX15" fmla="*/ 121032 w 185975"/>
                <a:gd name="connsiteY15" fmla="*/ 112914 h 177858"/>
                <a:gd name="connsiteX16" fmla="*/ 185976 w 185975"/>
                <a:gd name="connsiteY16" fmla="*/ 120294 h 177858"/>
                <a:gd name="connsiteX17" fmla="*/ 177858 w 185975"/>
                <a:gd name="connsiteY17" fmla="*/ 89298 h 17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5975" h="177858">
                  <a:moveTo>
                    <a:pt x="177858" y="89298"/>
                  </a:moveTo>
                  <a:cubicBezTo>
                    <a:pt x="177858" y="78966"/>
                    <a:pt x="177858" y="68634"/>
                    <a:pt x="177858" y="58302"/>
                  </a:cubicBezTo>
                  <a:cubicBezTo>
                    <a:pt x="156412" y="62300"/>
                    <a:pt x="134709" y="64766"/>
                    <a:pt x="112914" y="65682"/>
                  </a:cubicBezTo>
                  <a:cubicBezTo>
                    <a:pt x="113873" y="43645"/>
                    <a:pt x="116338" y="21700"/>
                    <a:pt x="120294" y="0"/>
                  </a:cubicBezTo>
                  <a:cubicBezTo>
                    <a:pt x="109976" y="759"/>
                    <a:pt x="99616" y="759"/>
                    <a:pt x="89298" y="0"/>
                  </a:cubicBezTo>
                  <a:cubicBezTo>
                    <a:pt x="78980" y="759"/>
                    <a:pt x="68620" y="759"/>
                    <a:pt x="58302" y="0"/>
                  </a:cubicBezTo>
                  <a:cubicBezTo>
                    <a:pt x="62258" y="21700"/>
                    <a:pt x="64723" y="43645"/>
                    <a:pt x="65682" y="65682"/>
                  </a:cubicBezTo>
                  <a:cubicBezTo>
                    <a:pt x="43645" y="64723"/>
                    <a:pt x="21700" y="62258"/>
                    <a:pt x="0" y="58302"/>
                  </a:cubicBezTo>
                  <a:cubicBezTo>
                    <a:pt x="2907" y="78863"/>
                    <a:pt x="2907" y="99733"/>
                    <a:pt x="0" y="120294"/>
                  </a:cubicBezTo>
                  <a:cubicBezTo>
                    <a:pt x="21213" y="116405"/>
                    <a:pt x="42663" y="113939"/>
                    <a:pt x="64206" y="112914"/>
                  </a:cubicBezTo>
                  <a:cubicBezTo>
                    <a:pt x="65294" y="129378"/>
                    <a:pt x="65294" y="145896"/>
                    <a:pt x="64206" y="162360"/>
                  </a:cubicBezTo>
                  <a:lnTo>
                    <a:pt x="64206" y="177858"/>
                  </a:lnTo>
                  <a:lnTo>
                    <a:pt x="95202" y="177858"/>
                  </a:lnTo>
                  <a:lnTo>
                    <a:pt x="126198" y="177858"/>
                  </a:lnTo>
                  <a:lnTo>
                    <a:pt x="126198" y="162360"/>
                  </a:lnTo>
                  <a:cubicBezTo>
                    <a:pt x="123384" y="146010"/>
                    <a:pt x="121658" y="129492"/>
                    <a:pt x="121032" y="112914"/>
                  </a:cubicBezTo>
                  <a:cubicBezTo>
                    <a:pt x="142827" y="113830"/>
                    <a:pt x="164530" y="116296"/>
                    <a:pt x="185976" y="120294"/>
                  </a:cubicBezTo>
                  <a:cubicBezTo>
                    <a:pt x="178596" y="109962"/>
                    <a:pt x="177858" y="99630"/>
                    <a:pt x="177858" y="89298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554DD1A-7859-4B69-AF6D-AF3B009578AD}"/>
                </a:ext>
              </a:extLst>
            </p:cNvPr>
            <p:cNvSpPr/>
            <p:nvPr/>
          </p:nvSpPr>
          <p:spPr>
            <a:xfrm>
              <a:off x="1884469" y="3353485"/>
              <a:ext cx="182286" cy="177858"/>
            </a:xfrm>
            <a:custGeom>
              <a:avLst/>
              <a:gdLst>
                <a:gd name="connsiteX0" fmla="*/ 112176 w 182286"/>
                <a:gd name="connsiteY0" fmla="*/ 65682 h 177858"/>
                <a:gd name="connsiteX1" fmla="*/ 119556 w 182286"/>
                <a:gd name="connsiteY1" fmla="*/ 0 h 177858"/>
                <a:gd name="connsiteX2" fmla="*/ 88560 w 182286"/>
                <a:gd name="connsiteY2" fmla="*/ 0 h 177858"/>
                <a:gd name="connsiteX3" fmla="*/ 57564 w 182286"/>
                <a:gd name="connsiteY3" fmla="*/ 0 h 177858"/>
                <a:gd name="connsiteX4" fmla="*/ 64944 w 182286"/>
                <a:gd name="connsiteY4" fmla="*/ 65682 h 177858"/>
                <a:gd name="connsiteX5" fmla="*/ 0 w 182286"/>
                <a:gd name="connsiteY5" fmla="*/ 58302 h 177858"/>
                <a:gd name="connsiteX6" fmla="*/ 0 w 182286"/>
                <a:gd name="connsiteY6" fmla="*/ 89298 h 177858"/>
                <a:gd name="connsiteX7" fmla="*/ 0 w 182286"/>
                <a:gd name="connsiteY7" fmla="*/ 120294 h 177858"/>
                <a:gd name="connsiteX8" fmla="*/ 64944 w 182286"/>
                <a:gd name="connsiteY8" fmla="*/ 112914 h 177858"/>
                <a:gd name="connsiteX9" fmla="*/ 59778 w 182286"/>
                <a:gd name="connsiteY9" fmla="*/ 162360 h 177858"/>
                <a:gd name="connsiteX10" fmla="*/ 59778 w 182286"/>
                <a:gd name="connsiteY10" fmla="*/ 177858 h 177858"/>
                <a:gd name="connsiteX11" fmla="*/ 90774 w 182286"/>
                <a:gd name="connsiteY11" fmla="*/ 177858 h 177858"/>
                <a:gd name="connsiteX12" fmla="*/ 121770 w 182286"/>
                <a:gd name="connsiteY12" fmla="*/ 177858 h 177858"/>
                <a:gd name="connsiteX13" fmla="*/ 121770 w 182286"/>
                <a:gd name="connsiteY13" fmla="*/ 162360 h 177858"/>
                <a:gd name="connsiteX14" fmla="*/ 116604 w 182286"/>
                <a:gd name="connsiteY14" fmla="*/ 112914 h 177858"/>
                <a:gd name="connsiteX15" fmla="*/ 182286 w 182286"/>
                <a:gd name="connsiteY15" fmla="*/ 120294 h 177858"/>
                <a:gd name="connsiteX16" fmla="*/ 182286 w 182286"/>
                <a:gd name="connsiteY16" fmla="*/ 58302 h 177858"/>
                <a:gd name="connsiteX17" fmla="*/ 112176 w 182286"/>
                <a:gd name="connsiteY17" fmla="*/ 65682 h 17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2286" h="177858">
                  <a:moveTo>
                    <a:pt x="112176" y="65682"/>
                  </a:moveTo>
                  <a:cubicBezTo>
                    <a:pt x="113135" y="43645"/>
                    <a:pt x="115600" y="21700"/>
                    <a:pt x="119556" y="0"/>
                  </a:cubicBezTo>
                  <a:cubicBezTo>
                    <a:pt x="109239" y="724"/>
                    <a:pt x="98877" y="724"/>
                    <a:pt x="88560" y="0"/>
                  </a:cubicBezTo>
                  <a:cubicBezTo>
                    <a:pt x="78243" y="724"/>
                    <a:pt x="67881" y="724"/>
                    <a:pt x="57564" y="0"/>
                  </a:cubicBezTo>
                  <a:cubicBezTo>
                    <a:pt x="61520" y="21700"/>
                    <a:pt x="63985" y="43645"/>
                    <a:pt x="64944" y="65682"/>
                  </a:cubicBezTo>
                  <a:cubicBezTo>
                    <a:pt x="43151" y="64725"/>
                    <a:pt x="21454" y="62258"/>
                    <a:pt x="0" y="58302"/>
                  </a:cubicBezTo>
                  <a:cubicBezTo>
                    <a:pt x="0" y="68634"/>
                    <a:pt x="0" y="78966"/>
                    <a:pt x="0" y="89298"/>
                  </a:cubicBezTo>
                  <a:cubicBezTo>
                    <a:pt x="0" y="99630"/>
                    <a:pt x="0" y="109962"/>
                    <a:pt x="0" y="120294"/>
                  </a:cubicBezTo>
                  <a:cubicBezTo>
                    <a:pt x="21454" y="116338"/>
                    <a:pt x="43151" y="113871"/>
                    <a:pt x="64944" y="112914"/>
                  </a:cubicBezTo>
                  <a:cubicBezTo>
                    <a:pt x="64317" y="129492"/>
                    <a:pt x="62590" y="146010"/>
                    <a:pt x="59778" y="162360"/>
                  </a:cubicBezTo>
                  <a:lnTo>
                    <a:pt x="59778" y="177858"/>
                  </a:lnTo>
                  <a:lnTo>
                    <a:pt x="90774" y="177858"/>
                  </a:lnTo>
                  <a:lnTo>
                    <a:pt x="121770" y="177858"/>
                  </a:lnTo>
                  <a:lnTo>
                    <a:pt x="121770" y="162360"/>
                  </a:lnTo>
                  <a:cubicBezTo>
                    <a:pt x="118958" y="146010"/>
                    <a:pt x="117231" y="129492"/>
                    <a:pt x="116604" y="112914"/>
                  </a:cubicBezTo>
                  <a:cubicBezTo>
                    <a:pt x="138641" y="113873"/>
                    <a:pt x="160589" y="116338"/>
                    <a:pt x="182286" y="120294"/>
                  </a:cubicBezTo>
                  <a:cubicBezTo>
                    <a:pt x="179378" y="99733"/>
                    <a:pt x="179378" y="78863"/>
                    <a:pt x="182286" y="58302"/>
                  </a:cubicBezTo>
                  <a:cubicBezTo>
                    <a:pt x="159128" y="62465"/>
                    <a:pt x="135696" y="64931"/>
                    <a:pt x="112176" y="65682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0FF75DF-E451-48FC-943D-071787ADF0C2}"/>
                </a:ext>
              </a:extLst>
            </p:cNvPr>
            <p:cNvSpPr/>
            <p:nvPr/>
          </p:nvSpPr>
          <p:spPr>
            <a:xfrm>
              <a:off x="1102928" y="3903296"/>
              <a:ext cx="177857" cy="177119"/>
            </a:xfrm>
            <a:custGeom>
              <a:avLst/>
              <a:gdLst>
                <a:gd name="connsiteX0" fmla="*/ 115866 w 177857"/>
                <a:gd name="connsiteY0" fmla="*/ 64944 h 177119"/>
                <a:gd name="connsiteX1" fmla="*/ 121032 w 177857"/>
                <a:gd name="connsiteY1" fmla="*/ 15498 h 177119"/>
                <a:gd name="connsiteX2" fmla="*/ 121032 w 177857"/>
                <a:gd name="connsiteY2" fmla="*/ 0 h 177119"/>
                <a:gd name="connsiteX3" fmla="*/ 90036 w 177857"/>
                <a:gd name="connsiteY3" fmla="*/ 0 h 177119"/>
                <a:gd name="connsiteX4" fmla="*/ 59040 w 177857"/>
                <a:gd name="connsiteY4" fmla="*/ 0 h 177119"/>
                <a:gd name="connsiteX5" fmla="*/ 59040 w 177857"/>
                <a:gd name="connsiteY5" fmla="*/ 15498 h 177119"/>
                <a:gd name="connsiteX6" fmla="*/ 65682 w 177857"/>
                <a:gd name="connsiteY6" fmla="*/ 64944 h 177119"/>
                <a:gd name="connsiteX7" fmla="*/ 0 w 177857"/>
                <a:gd name="connsiteY7" fmla="*/ 57564 h 177119"/>
                <a:gd name="connsiteX8" fmla="*/ 0 w 177857"/>
                <a:gd name="connsiteY8" fmla="*/ 88560 h 177119"/>
                <a:gd name="connsiteX9" fmla="*/ 0 w 177857"/>
                <a:gd name="connsiteY9" fmla="*/ 119556 h 177119"/>
                <a:gd name="connsiteX10" fmla="*/ 65682 w 177857"/>
                <a:gd name="connsiteY10" fmla="*/ 112176 h 177119"/>
                <a:gd name="connsiteX11" fmla="*/ 58302 w 177857"/>
                <a:gd name="connsiteY11" fmla="*/ 177120 h 177119"/>
                <a:gd name="connsiteX12" fmla="*/ 89298 w 177857"/>
                <a:gd name="connsiteY12" fmla="*/ 177120 h 177119"/>
                <a:gd name="connsiteX13" fmla="*/ 120294 w 177857"/>
                <a:gd name="connsiteY13" fmla="*/ 177120 h 177119"/>
                <a:gd name="connsiteX14" fmla="*/ 112914 w 177857"/>
                <a:gd name="connsiteY14" fmla="*/ 112176 h 177119"/>
                <a:gd name="connsiteX15" fmla="*/ 177858 w 177857"/>
                <a:gd name="connsiteY15" fmla="*/ 119556 h 177119"/>
                <a:gd name="connsiteX16" fmla="*/ 177858 w 177857"/>
                <a:gd name="connsiteY16" fmla="*/ 88560 h 177119"/>
                <a:gd name="connsiteX17" fmla="*/ 177858 w 177857"/>
                <a:gd name="connsiteY17" fmla="*/ 57564 h 177119"/>
                <a:gd name="connsiteX18" fmla="*/ 115866 w 177857"/>
                <a:gd name="connsiteY18" fmla="*/ 64944 h 17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7857" h="177119">
                  <a:moveTo>
                    <a:pt x="115866" y="64944"/>
                  </a:moveTo>
                  <a:cubicBezTo>
                    <a:pt x="116452" y="48363"/>
                    <a:pt x="118177" y="31842"/>
                    <a:pt x="121032" y="15498"/>
                  </a:cubicBezTo>
                  <a:lnTo>
                    <a:pt x="121032" y="0"/>
                  </a:lnTo>
                  <a:lnTo>
                    <a:pt x="90036" y="0"/>
                  </a:lnTo>
                  <a:lnTo>
                    <a:pt x="59040" y="0"/>
                  </a:lnTo>
                  <a:lnTo>
                    <a:pt x="59040" y="15498"/>
                  </a:lnTo>
                  <a:cubicBezTo>
                    <a:pt x="62390" y="31808"/>
                    <a:pt x="64609" y="48329"/>
                    <a:pt x="65682" y="64944"/>
                  </a:cubicBezTo>
                  <a:cubicBezTo>
                    <a:pt x="43645" y="63985"/>
                    <a:pt x="21700" y="61520"/>
                    <a:pt x="0" y="57564"/>
                  </a:cubicBezTo>
                  <a:cubicBezTo>
                    <a:pt x="724" y="67883"/>
                    <a:pt x="724" y="78241"/>
                    <a:pt x="0" y="88560"/>
                  </a:cubicBezTo>
                  <a:cubicBezTo>
                    <a:pt x="759" y="98877"/>
                    <a:pt x="759" y="109239"/>
                    <a:pt x="0" y="119556"/>
                  </a:cubicBezTo>
                  <a:cubicBezTo>
                    <a:pt x="21700" y="115600"/>
                    <a:pt x="43645" y="113135"/>
                    <a:pt x="65682" y="112176"/>
                  </a:cubicBezTo>
                  <a:cubicBezTo>
                    <a:pt x="64725" y="133969"/>
                    <a:pt x="62258" y="155666"/>
                    <a:pt x="58302" y="177120"/>
                  </a:cubicBezTo>
                  <a:lnTo>
                    <a:pt x="89298" y="177120"/>
                  </a:lnTo>
                  <a:lnTo>
                    <a:pt x="120294" y="177120"/>
                  </a:lnTo>
                  <a:cubicBezTo>
                    <a:pt x="116338" y="155666"/>
                    <a:pt x="113871" y="133969"/>
                    <a:pt x="112914" y="112176"/>
                  </a:cubicBezTo>
                  <a:cubicBezTo>
                    <a:pt x="134709" y="113091"/>
                    <a:pt x="156412" y="115556"/>
                    <a:pt x="177858" y="119556"/>
                  </a:cubicBezTo>
                  <a:cubicBezTo>
                    <a:pt x="177858" y="109962"/>
                    <a:pt x="177858" y="98892"/>
                    <a:pt x="177858" y="88560"/>
                  </a:cubicBezTo>
                  <a:cubicBezTo>
                    <a:pt x="177858" y="78228"/>
                    <a:pt x="177858" y="67896"/>
                    <a:pt x="177858" y="57564"/>
                  </a:cubicBezTo>
                  <a:cubicBezTo>
                    <a:pt x="157385" y="61426"/>
                    <a:pt x="136673" y="63892"/>
                    <a:pt x="115866" y="64944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E8A8482-3CE4-454D-8025-DB88416A36A9}"/>
                </a:ext>
              </a:extLst>
            </p:cNvPr>
            <p:cNvSpPr/>
            <p:nvPr/>
          </p:nvSpPr>
          <p:spPr>
            <a:xfrm>
              <a:off x="1881517" y="3903296"/>
              <a:ext cx="182285" cy="177119"/>
            </a:xfrm>
            <a:custGeom>
              <a:avLst/>
              <a:gdLst>
                <a:gd name="connsiteX0" fmla="*/ 4428 w 182285"/>
                <a:gd name="connsiteY0" fmla="*/ 88560 h 177119"/>
                <a:gd name="connsiteX1" fmla="*/ 4428 w 182285"/>
                <a:gd name="connsiteY1" fmla="*/ 119556 h 177119"/>
                <a:gd name="connsiteX2" fmla="*/ 69372 w 182285"/>
                <a:gd name="connsiteY2" fmla="*/ 112176 h 177119"/>
                <a:gd name="connsiteX3" fmla="*/ 61992 w 182285"/>
                <a:gd name="connsiteY3" fmla="*/ 177120 h 177119"/>
                <a:gd name="connsiteX4" fmla="*/ 92988 w 182285"/>
                <a:gd name="connsiteY4" fmla="*/ 177120 h 177119"/>
                <a:gd name="connsiteX5" fmla="*/ 123984 w 182285"/>
                <a:gd name="connsiteY5" fmla="*/ 177120 h 177119"/>
                <a:gd name="connsiteX6" fmla="*/ 116604 w 182285"/>
                <a:gd name="connsiteY6" fmla="*/ 112176 h 177119"/>
                <a:gd name="connsiteX7" fmla="*/ 182286 w 182285"/>
                <a:gd name="connsiteY7" fmla="*/ 119556 h 177119"/>
                <a:gd name="connsiteX8" fmla="*/ 182286 w 182285"/>
                <a:gd name="connsiteY8" fmla="*/ 88560 h 177119"/>
                <a:gd name="connsiteX9" fmla="*/ 182286 w 182285"/>
                <a:gd name="connsiteY9" fmla="*/ 57564 h 177119"/>
                <a:gd name="connsiteX10" fmla="*/ 116604 w 182285"/>
                <a:gd name="connsiteY10" fmla="*/ 64944 h 177119"/>
                <a:gd name="connsiteX11" fmla="*/ 121770 w 182285"/>
                <a:gd name="connsiteY11" fmla="*/ 15498 h 177119"/>
                <a:gd name="connsiteX12" fmla="*/ 121770 w 182285"/>
                <a:gd name="connsiteY12" fmla="*/ 0 h 177119"/>
                <a:gd name="connsiteX13" fmla="*/ 90774 w 182285"/>
                <a:gd name="connsiteY13" fmla="*/ 0 h 177119"/>
                <a:gd name="connsiteX14" fmla="*/ 59778 w 182285"/>
                <a:gd name="connsiteY14" fmla="*/ 0 h 177119"/>
                <a:gd name="connsiteX15" fmla="*/ 59778 w 182285"/>
                <a:gd name="connsiteY15" fmla="*/ 15498 h 177119"/>
                <a:gd name="connsiteX16" fmla="*/ 64944 w 182285"/>
                <a:gd name="connsiteY16" fmla="*/ 64944 h 177119"/>
                <a:gd name="connsiteX17" fmla="*/ 0 w 182285"/>
                <a:gd name="connsiteY17" fmla="*/ 57564 h 177119"/>
                <a:gd name="connsiteX18" fmla="*/ 4428 w 182285"/>
                <a:gd name="connsiteY18" fmla="*/ 88560 h 17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2285" h="177119">
                  <a:moveTo>
                    <a:pt x="4428" y="88560"/>
                  </a:moveTo>
                  <a:cubicBezTo>
                    <a:pt x="4428" y="98892"/>
                    <a:pt x="4428" y="109962"/>
                    <a:pt x="4428" y="119556"/>
                  </a:cubicBezTo>
                  <a:cubicBezTo>
                    <a:pt x="25882" y="115600"/>
                    <a:pt x="47579" y="113135"/>
                    <a:pt x="69372" y="112176"/>
                  </a:cubicBezTo>
                  <a:cubicBezTo>
                    <a:pt x="68413" y="133969"/>
                    <a:pt x="65948" y="155666"/>
                    <a:pt x="61992" y="177120"/>
                  </a:cubicBezTo>
                  <a:lnTo>
                    <a:pt x="92988" y="177120"/>
                  </a:lnTo>
                  <a:lnTo>
                    <a:pt x="123984" y="177120"/>
                  </a:lnTo>
                  <a:cubicBezTo>
                    <a:pt x="120028" y="155666"/>
                    <a:pt x="117563" y="133969"/>
                    <a:pt x="116604" y="112176"/>
                  </a:cubicBezTo>
                  <a:cubicBezTo>
                    <a:pt x="138641" y="113135"/>
                    <a:pt x="160589" y="115600"/>
                    <a:pt x="182286" y="119556"/>
                  </a:cubicBezTo>
                  <a:cubicBezTo>
                    <a:pt x="181526" y="109239"/>
                    <a:pt x="181526" y="98877"/>
                    <a:pt x="182286" y="88560"/>
                  </a:cubicBezTo>
                  <a:cubicBezTo>
                    <a:pt x="181563" y="78241"/>
                    <a:pt x="181563" y="67883"/>
                    <a:pt x="182286" y="57564"/>
                  </a:cubicBezTo>
                  <a:cubicBezTo>
                    <a:pt x="160589" y="61520"/>
                    <a:pt x="138641" y="63985"/>
                    <a:pt x="116604" y="64944"/>
                  </a:cubicBezTo>
                  <a:cubicBezTo>
                    <a:pt x="117187" y="48363"/>
                    <a:pt x="118914" y="31842"/>
                    <a:pt x="121770" y="15498"/>
                  </a:cubicBezTo>
                  <a:lnTo>
                    <a:pt x="121770" y="0"/>
                  </a:lnTo>
                  <a:lnTo>
                    <a:pt x="90774" y="0"/>
                  </a:lnTo>
                  <a:lnTo>
                    <a:pt x="59778" y="0"/>
                  </a:lnTo>
                  <a:lnTo>
                    <a:pt x="59778" y="15498"/>
                  </a:lnTo>
                  <a:cubicBezTo>
                    <a:pt x="62634" y="31842"/>
                    <a:pt x="64361" y="48363"/>
                    <a:pt x="64944" y="64944"/>
                  </a:cubicBezTo>
                  <a:cubicBezTo>
                    <a:pt x="43151" y="63987"/>
                    <a:pt x="21454" y="61520"/>
                    <a:pt x="0" y="57564"/>
                  </a:cubicBezTo>
                  <a:cubicBezTo>
                    <a:pt x="3690" y="67896"/>
                    <a:pt x="4428" y="78228"/>
                    <a:pt x="4428" y="8856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2902AA2-70DD-49A9-BEC8-5483C5B8F439}"/>
                </a:ext>
              </a:extLst>
            </p:cNvPr>
            <p:cNvSpPr/>
            <p:nvPr/>
          </p:nvSpPr>
          <p:spPr>
            <a:xfrm>
              <a:off x="799610" y="3259760"/>
              <a:ext cx="1568988" cy="915119"/>
            </a:xfrm>
            <a:custGeom>
              <a:avLst/>
              <a:gdLst>
                <a:gd name="connsiteX0" fmla="*/ 876744 w 1568988"/>
                <a:gd name="connsiteY0" fmla="*/ 0 h 915119"/>
                <a:gd name="connsiteX1" fmla="*/ 692244 w 1568988"/>
                <a:gd name="connsiteY1" fmla="*/ 0 h 915119"/>
                <a:gd name="connsiteX2" fmla="*/ 692244 w 1568988"/>
                <a:gd name="connsiteY2" fmla="*/ 365310 h 915119"/>
                <a:gd name="connsiteX3" fmla="*/ 0 w 1568988"/>
                <a:gd name="connsiteY3" fmla="*/ 365310 h 915119"/>
                <a:gd name="connsiteX4" fmla="*/ 0 w 1568988"/>
                <a:gd name="connsiteY4" fmla="*/ 549810 h 915119"/>
                <a:gd name="connsiteX5" fmla="*/ 692244 w 1568988"/>
                <a:gd name="connsiteY5" fmla="*/ 549810 h 915119"/>
                <a:gd name="connsiteX6" fmla="*/ 692244 w 1568988"/>
                <a:gd name="connsiteY6" fmla="*/ 915120 h 915119"/>
                <a:gd name="connsiteX7" fmla="*/ 876744 w 1568988"/>
                <a:gd name="connsiteY7" fmla="*/ 915120 h 915119"/>
                <a:gd name="connsiteX8" fmla="*/ 876744 w 1568988"/>
                <a:gd name="connsiteY8" fmla="*/ 549810 h 915119"/>
                <a:gd name="connsiteX9" fmla="*/ 1568988 w 1568988"/>
                <a:gd name="connsiteY9" fmla="*/ 549810 h 915119"/>
                <a:gd name="connsiteX10" fmla="*/ 1568988 w 1568988"/>
                <a:gd name="connsiteY10" fmla="*/ 365310 h 915119"/>
                <a:gd name="connsiteX11" fmla="*/ 876744 w 1568988"/>
                <a:gd name="connsiteY11" fmla="*/ 365310 h 915119"/>
                <a:gd name="connsiteX12" fmla="*/ 876744 w 1568988"/>
                <a:gd name="connsiteY12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68988" h="915119">
                  <a:moveTo>
                    <a:pt x="876744" y="0"/>
                  </a:moveTo>
                  <a:lnTo>
                    <a:pt x="692244" y="0"/>
                  </a:lnTo>
                  <a:lnTo>
                    <a:pt x="692244" y="365310"/>
                  </a:lnTo>
                  <a:lnTo>
                    <a:pt x="0" y="365310"/>
                  </a:lnTo>
                  <a:lnTo>
                    <a:pt x="0" y="549810"/>
                  </a:lnTo>
                  <a:lnTo>
                    <a:pt x="692244" y="549810"/>
                  </a:lnTo>
                  <a:lnTo>
                    <a:pt x="692244" y="915120"/>
                  </a:lnTo>
                  <a:lnTo>
                    <a:pt x="876744" y="915120"/>
                  </a:lnTo>
                  <a:lnTo>
                    <a:pt x="876744" y="549810"/>
                  </a:lnTo>
                  <a:lnTo>
                    <a:pt x="1568988" y="549810"/>
                  </a:lnTo>
                  <a:lnTo>
                    <a:pt x="1568988" y="365310"/>
                  </a:lnTo>
                  <a:lnTo>
                    <a:pt x="876744" y="365310"/>
                  </a:lnTo>
                  <a:lnTo>
                    <a:pt x="876744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F2447DA4-AF9E-4E3F-872F-4306C0EF5C55}"/>
              </a:ext>
            </a:extLst>
          </p:cNvPr>
          <p:cNvGrpSpPr/>
          <p:nvPr/>
        </p:nvGrpSpPr>
        <p:grpSpPr>
          <a:xfrm>
            <a:off x="2964344" y="3259760"/>
            <a:ext cx="1568988" cy="915119"/>
            <a:chOff x="2964344" y="3259760"/>
            <a:chExt cx="1568988" cy="915119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03AD3BF-DC3C-4BD7-AA14-B1BE714CDE64}"/>
                </a:ext>
              </a:extLst>
            </p:cNvPr>
            <p:cNvSpPr/>
            <p:nvPr/>
          </p:nvSpPr>
          <p:spPr>
            <a:xfrm>
              <a:off x="2964344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F697A4F-EF0D-4247-9900-D8AB022C415C}"/>
                </a:ext>
              </a:extLst>
            </p:cNvPr>
            <p:cNvSpPr/>
            <p:nvPr/>
          </p:nvSpPr>
          <p:spPr>
            <a:xfrm>
              <a:off x="2964344" y="3564554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6ECE17FD-760C-413B-9F76-887E48AD79AC}"/>
                </a:ext>
              </a:extLst>
            </p:cNvPr>
            <p:cNvSpPr/>
            <p:nvPr/>
          </p:nvSpPr>
          <p:spPr>
            <a:xfrm>
              <a:off x="2964344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5" name="Group 854">
            <a:extLst>
              <a:ext uri="{FF2B5EF4-FFF2-40B4-BE49-F238E27FC236}">
                <a16:creationId xmlns:a16="http://schemas.microsoft.com/office/drawing/2014/main" id="{38CBEAA9-A234-4A1C-8949-1A96BEFC9186}"/>
              </a:ext>
            </a:extLst>
          </p:cNvPr>
          <p:cNvGrpSpPr/>
          <p:nvPr/>
        </p:nvGrpSpPr>
        <p:grpSpPr>
          <a:xfrm>
            <a:off x="5129077" y="3259760"/>
            <a:ext cx="1571939" cy="915119"/>
            <a:chOff x="5129077" y="3259760"/>
            <a:chExt cx="1571939" cy="915119"/>
          </a:xfrm>
        </p:grpSpPr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899B5A4-6894-4116-9F77-E9421225D6A8}"/>
                </a:ext>
              </a:extLst>
            </p:cNvPr>
            <p:cNvSpPr/>
            <p:nvPr/>
          </p:nvSpPr>
          <p:spPr>
            <a:xfrm>
              <a:off x="5129077" y="3259760"/>
              <a:ext cx="1560131" cy="759401"/>
            </a:xfrm>
            <a:custGeom>
              <a:avLst/>
              <a:gdLst>
                <a:gd name="connsiteX0" fmla="*/ 0 w 1560131"/>
                <a:gd name="connsiteY0" fmla="*/ 0 h 759401"/>
                <a:gd name="connsiteX1" fmla="*/ 0 w 1560131"/>
                <a:gd name="connsiteY1" fmla="*/ 304794 h 759401"/>
                <a:gd name="connsiteX2" fmla="*/ 566046 w 1560131"/>
                <a:gd name="connsiteY2" fmla="*/ 304794 h 759401"/>
                <a:gd name="connsiteX3" fmla="*/ 566046 w 1560131"/>
                <a:gd name="connsiteY3" fmla="*/ 583020 h 759401"/>
                <a:gd name="connsiteX4" fmla="*/ 566046 w 1560131"/>
                <a:gd name="connsiteY4" fmla="*/ 610326 h 759401"/>
                <a:gd name="connsiteX5" fmla="*/ 701838 w 1560131"/>
                <a:gd name="connsiteY5" fmla="*/ 717336 h 759401"/>
                <a:gd name="connsiteX6" fmla="*/ 780066 w 1560131"/>
                <a:gd name="connsiteY6" fmla="*/ 759402 h 759401"/>
                <a:gd name="connsiteX7" fmla="*/ 780066 w 1560131"/>
                <a:gd name="connsiteY7" fmla="*/ 759402 h 759401"/>
                <a:gd name="connsiteX8" fmla="*/ 780066 w 1560131"/>
                <a:gd name="connsiteY8" fmla="*/ 759402 h 759401"/>
                <a:gd name="connsiteX9" fmla="*/ 858294 w 1560131"/>
                <a:gd name="connsiteY9" fmla="*/ 717336 h 759401"/>
                <a:gd name="connsiteX10" fmla="*/ 994086 w 1560131"/>
                <a:gd name="connsiteY10" fmla="*/ 610326 h 759401"/>
                <a:gd name="connsiteX11" fmla="*/ 994086 w 1560131"/>
                <a:gd name="connsiteY11" fmla="*/ 583020 h 759401"/>
                <a:gd name="connsiteX12" fmla="*/ 994086 w 1560131"/>
                <a:gd name="connsiteY12" fmla="*/ 304794 h 759401"/>
                <a:gd name="connsiteX13" fmla="*/ 1560132 w 1560131"/>
                <a:gd name="connsiteY13" fmla="*/ 304794 h 759401"/>
                <a:gd name="connsiteX14" fmla="*/ 1560132 w 1560131"/>
                <a:gd name="connsiteY14" fmla="*/ 0 h 759401"/>
                <a:gd name="connsiteX15" fmla="*/ 999990 w 1560131"/>
                <a:gd name="connsiteY15" fmla="*/ 583020 h 759401"/>
                <a:gd name="connsiteX16" fmla="*/ 863460 w 1560131"/>
                <a:gd name="connsiteY16" fmla="*/ 715122 h 759401"/>
                <a:gd name="connsiteX17" fmla="*/ 784494 w 1560131"/>
                <a:gd name="connsiteY17" fmla="*/ 755712 h 759401"/>
                <a:gd name="connsiteX18" fmla="*/ 705528 w 1560131"/>
                <a:gd name="connsiteY18" fmla="*/ 715122 h 759401"/>
                <a:gd name="connsiteX19" fmla="*/ 568260 w 1560131"/>
                <a:gd name="connsiteY19" fmla="*/ 583020 h 759401"/>
                <a:gd name="connsiteX20" fmla="*/ 568260 w 1560131"/>
                <a:gd name="connsiteY20" fmla="*/ 221400 h 759401"/>
                <a:gd name="connsiteX21" fmla="*/ 999990 w 1560131"/>
                <a:gd name="connsiteY21" fmla="*/ 221400 h 759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60131" h="759401">
                  <a:moveTo>
                    <a:pt x="0" y="0"/>
                  </a:moveTo>
                  <a:lnTo>
                    <a:pt x="0" y="304794"/>
                  </a:lnTo>
                  <a:lnTo>
                    <a:pt x="566046" y="304794"/>
                  </a:lnTo>
                  <a:lnTo>
                    <a:pt x="566046" y="583020"/>
                  </a:lnTo>
                  <a:cubicBezTo>
                    <a:pt x="565283" y="592106"/>
                    <a:pt x="565283" y="601240"/>
                    <a:pt x="566046" y="610326"/>
                  </a:cubicBezTo>
                  <a:cubicBezTo>
                    <a:pt x="580068" y="676746"/>
                    <a:pt x="647226" y="699624"/>
                    <a:pt x="701838" y="717336"/>
                  </a:cubicBezTo>
                  <a:cubicBezTo>
                    <a:pt x="738000" y="729144"/>
                    <a:pt x="768996" y="739476"/>
                    <a:pt x="780066" y="759402"/>
                  </a:cubicBezTo>
                  <a:lnTo>
                    <a:pt x="780066" y="759402"/>
                  </a:lnTo>
                  <a:lnTo>
                    <a:pt x="780066" y="759402"/>
                  </a:lnTo>
                  <a:cubicBezTo>
                    <a:pt x="791136" y="739476"/>
                    <a:pt x="822132" y="729144"/>
                    <a:pt x="858294" y="717336"/>
                  </a:cubicBezTo>
                  <a:cubicBezTo>
                    <a:pt x="912906" y="699624"/>
                    <a:pt x="980064" y="676746"/>
                    <a:pt x="994086" y="610326"/>
                  </a:cubicBezTo>
                  <a:cubicBezTo>
                    <a:pt x="994846" y="601240"/>
                    <a:pt x="994846" y="592106"/>
                    <a:pt x="994086" y="583020"/>
                  </a:cubicBezTo>
                  <a:lnTo>
                    <a:pt x="994086" y="304794"/>
                  </a:lnTo>
                  <a:lnTo>
                    <a:pt x="1560132" y="304794"/>
                  </a:lnTo>
                  <a:lnTo>
                    <a:pt x="1560132" y="0"/>
                  </a:lnTo>
                  <a:close/>
                  <a:moveTo>
                    <a:pt x="999990" y="583020"/>
                  </a:moveTo>
                  <a:cubicBezTo>
                    <a:pt x="999990" y="669366"/>
                    <a:pt x="926190" y="693720"/>
                    <a:pt x="863460" y="715122"/>
                  </a:cubicBezTo>
                  <a:cubicBezTo>
                    <a:pt x="833726" y="720620"/>
                    <a:pt x="806265" y="734735"/>
                    <a:pt x="784494" y="755712"/>
                  </a:cubicBezTo>
                  <a:cubicBezTo>
                    <a:pt x="762598" y="734909"/>
                    <a:pt x="735190" y="720822"/>
                    <a:pt x="705528" y="715122"/>
                  </a:cubicBezTo>
                  <a:cubicBezTo>
                    <a:pt x="641322" y="693720"/>
                    <a:pt x="568260" y="669366"/>
                    <a:pt x="568260" y="583020"/>
                  </a:cubicBezTo>
                  <a:lnTo>
                    <a:pt x="568260" y="221400"/>
                  </a:lnTo>
                  <a:lnTo>
                    <a:pt x="999990" y="22140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3FC834F-4D6E-4498-968D-8772245A7838}"/>
                </a:ext>
              </a:extLst>
            </p:cNvPr>
            <p:cNvSpPr/>
            <p:nvPr/>
          </p:nvSpPr>
          <p:spPr>
            <a:xfrm>
              <a:off x="6132019" y="3564554"/>
              <a:ext cx="568997" cy="305532"/>
            </a:xfrm>
            <a:custGeom>
              <a:avLst/>
              <a:gdLst>
                <a:gd name="connsiteX0" fmla="*/ 0 w 568997"/>
                <a:gd name="connsiteY0" fmla="*/ 278226 h 305532"/>
                <a:gd name="connsiteX1" fmla="*/ 0 w 568997"/>
                <a:gd name="connsiteY1" fmla="*/ 305532 h 305532"/>
                <a:gd name="connsiteX2" fmla="*/ 568998 w 568997"/>
                <a:gd name="connsiteY2" fmla="*/ 305532 h 305532"/>
                <a:gd name="connsiteX3" fmla="*/ 568998 w 568997"/>
                <a:gd name="connsiteY3" fmla="*/ 0 h 305532"/>
                <a:gd name="connsiteX4" fmla="*/ 0 w 568997"/>
                <a:gd name="connsiteY4" fmla="*/ 0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997" h="305532">
                  <a:moveTo>
                    <a:pt x="0" y="278226"/>
                  </a:moveTo>
                  <a:cubicBezTo>
                    <a:pt x="760" y="287312"/>
                    <a:pt x="760" y="296446"/>
                    <a:pt x="0" y="305532"/>
                  </a:cubicBezTo>
                  <a:lnTo>
                    <a:pt x="568998" y="305532"/>
                  </a:lnTo>
                  <a:lnTo>
                    <a:pt x="5689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BD158943-995C-4EA2-8B67-9C1E3DEA9BBA}"/>
                </a:ext>
              </a:extLst>
            </p:cNvPr>
            <p:cNvSpPr/>
            <p:nvPr/>
          </p:nvSpPr>
          <p:spPr>
            <a:xfrm>
              <a:off x="5129077" y="3564554"/>
              <a:ext cx="568998" cy="305532"/>
            </a:xfrm>
            <a:custGeom>
              <a:avLst/>
              <a:gdLst>
                <a:gd name="connsiteX0" fmla="*/ 566046 w 568998"/>
                <a:gd name="connsiteY0" fmla="*/ 278226 h 305532"/>
                <a:gd name="connsiteX1" fmla="*/ 566046 w 568998"/>
                <a:gd name="connsiteY1" fmla="*/ 0 h 305532"/>
                <a:gd name="connsiteX2" fmla="*/ 0 w 568998"/>
                <a:gd name="connsiteY2" fmla="*/ 0 h 305532"/>
                <a:gd name="connsiteX3" fmla="*/ 0 w 568998"/>
                <a:gd name="connsiteY3" fmla="*/ 305532 h 305532"/>
                <a:gd name="connsiteX4" fmla="*/ 568998 w 568998"/>
                <a:gd name="connsiteY4" fmla="*/ 305532 h 305532"/>
                <a:gd name="connsiteX5" fmla="*/ 566046 w 568998"/>
                <a:gd name="connsiteY5" fmla="*/ 278226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8998" h="305532">
                  <a:moveTo>
                    <a:pt x="566046" y="278226"/>
                  </a:moveTo>
                  <a:lnTo>
                    <a:pt x="566046" y="0"/>
                  </a:lnTo>
                  <a:lnTo>
                    <a:pt x="0" y="0"/>
                  </a:lnTo>
                  <a:lnTo>
                    <a:pt x="0" y="305532"/>
                  </a:lnTo>
                  <a:lnTo>
                    <a:pt x="568998" y="305532"/>
                  </a:lnTo>
                  <a:cubicBezTo>
                    <a:pt x="567248" y="296529"/>
                    <a:pt x="566261" y="287395"/>
                    <a:pt x="566046" y="278226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146D6F32-55AF-4758-8990-F62114E318AB}"/>
                </a:ext>
              </a:extLst>
            </p:cNvPr>
            <p:cNvSpPr/>
            <p:nvPr/>
          </p:nvSpPr>
          <p:spPr>
            <a:xfrm>
              <a:off x="5129077" y="3870086"/>
              <a:ext cx="1568988" cy="304793"/>
            </a:xfrm>
            <a:custGeom>
              <a:avLst/>
              <a:gdLst>
                <a:gd name="connsiteX0" fmla="*/ 864198 w 1568988"/>
                <a:gd name="connsiteY0" fmla="*/ 107010 h 304793"/>
                <a:gd name="connsiteX1" fmla="*/ 785970 w 1568988"/>
                <a:gd name="connsiteY1" fmla="*/ 149076 h 304793"/>
                <a:gd name="connsiteX2" fmla="*/ 785970 w 1568988"/>
                <a:gd name="connsiteY2" fmla="*/ 149076 h 304793"/>
                <a:gd name="connsiteX3" fmla="*/ 785970 w 1568988"/>
                <a:gd name="connsiteY3" fmla="*/ 149076 h 304793"/>
                <a:gd name="connsiteX4" fmla="*/ 707742 w 1568988"/>
                <a:gd name="connsiteY4" fmla="*/ 107010 h 304793"/>
                <a:gd name="connsiteX5" fmla="*/ 571950 w 1568988"/>
                <a:gd name="connsiteY5" fmla="*/ 0 h 304793"/>
                <a:gd name="connsiteX6" fmla="*/ 0 w 1568988"/>
                <a:gd name="connsiteY6" fmla="*/ 0 h 304793"/>
                <a:gd name="connsiteX7" fmla="*/ 0 w 1568988"/>
                <a:gd name="connsiteY7" fmla="*/ 304794 h 304793"/>
                <a:gd name="connsiteX8" fmla="*/ 1568988 w 1568988"/>
                <a:gd name="connsiteY8" fmla="*/ 304794 h 304793"/>
                <a:gd name="connsiteX9" fmla="*/ 1568988 w 1568988"/>
                <a:gd name="connsiteY9" fmla="*/ 0 h 304793"/>
                <a:gd name="connsiteX10" fmla="*/ 999990 w 1568988"/>
                <a:gd name="connsiteY10" fmla="*/ 0 h 304793"/>
                <a:gd name="connsiteX11" fmla="*/ 864198 w 1568988"/>
                <a:gd name="connsiteY11" fmla="*/ 107010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68988" h="304793">
                  <a:moveTo>
                    <a:pt x="864198" y="107010"/>
                  </a:moveTo>
                  <a:cubicBezTo>
                    <a:pt x="828036" y="118818"/>
                    <a:pt x="797040" y="129150"/>
                    <a:pt x="785970" y="149076"/>
                  </a:cubicBezTo>
                  <a:lnTo>
                    <a:pt x="785970" y="149076"/>
                  </a:lnTo>
                  <a:lnTo>
                    <a:pt x="785970" y="149076"/>
                  </a:lnTo>
                  <a:cubicBezTo>
                    <a:pt x="774900" y="129150"/>
                    <a:pt x="743904" y="118818"/>
                    <a:pt x="707742" y="107010"/>
                  </a:cubicBezTo>
                  <a:cubicBezTo>
                    <a:pt x="653130" y="89298"/>
                    <a:pt x="585972" y="66420"/>
                    <a:pt x="571950" y="0"/>
                  </a:cubicBezTo>
                  <a:lnTo>
                    <a:pt x="0" y="0"/>
                  </a:lnTo>
                  <a:lnTo>
                    <a:pt x="0" y="304794"/>
                  </a:lnTo>
                  <a:lnTo>
                    <a:pt x="1568988" y="304794"/>
                  </a:lnTo>
                  <a:lnTo>
                    <a:pt x="1568988" y="0"/>
                  </a:lnTo>
                  <a:lnTo>
                    <a:pt x="999990" y="0"/>
                  </a:lnTo>
                  <a:cubicBezTo>
                    <a:pt x="985968" y="66420"/>
                    <a:pt x="918810" y="89298"/>
                    <a:pt x="864198" y="107010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37307DC-45A1-4401-8823-B7FDA6D4463E}"/>
                </a:ext>
              </a:extLst>
            </p:cNvPr>
            <p:cNvSpPr/>
            <p:nvPr/>
          </p:nvSpPr>
          <p:spPr>
            <a:xfrm>
              <a:off x="5858221" y="35025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17157E5-6DAC-4118-9AF5-C76C176EF23D}"/>
                </a:ext>
              </a:extLst>
            </p:cNvPr>
            <p:cNvSpPr/>
            <p:nvPr/>
          </p:nvSpPr>
          <p:spPr>
            <a:xfrm>
              <a:off x="5697336" y="3481160"/>
              <a:ext cx="431730" cy="534311"/>
            </a:xfrm>
            <a:custGeom>
              <a:avLst/>
              <a:gdLst>
                <a:gd name="connsiteX0" fmla="*/ 0 w 431730"/>
                <a:gd name="connsiteY0" fmla="*/ 361620 h 534311"/>
                <a:gd name="connsiteX1" fmla="*/ 137268 w 431730"/>
                <a:gd name="connsiteY1" fmla="*/ 493722 h 534311"/>
                <a:gd name="connsiteX2" fmla="*/ 216234 w 431730"/>
                <a:gd name="connsiteY2" fmla="*/ 534312 h 534311"/>
                <a:gd name="connsiteX3" fmla="*/ 295200 w 431730"/>
                <a:gd name="connsiteY3" fmla="*/ 493722 h 534311"/>
                <a:gd name="connsiteX4" fmla="*/ 431730 w 431730"/>
                <a:gd name="connsiteY4" fmla="*/ 361620 h 534311"/>
                <a:gd name="connsiteX5" fmla="*/ 431730 w 431730"/>
                <a:gd name="connsiteY5" fmla="*/ 0 h 534311"/>
                <a:gd name="connsiteX6" fmla="*/ 0 w 431730"/>
                <a:gd name="connsiteY6" fmla="*/ 0 h 534311"/>
                <a:gd name="connsiteX7" fmla="*/ 125460 w 431730"/>
                <a:gd name="connsiteY7" fmla="*/ 50922 h 534311"/>
                <a:gd name="connsiteX8" fmla="*/ 67896 w 431730"/>
                <a:gd name="connsiteY8" fmla="*/ 61254 h 534311"/>
                <a:gd name="connsiteX9" fmla="*/ 173430 w 431730"/>
                <a:gd name="connsiteY9" fmla="*/ 148338 h 534311"/>
                <a:gd name="connsiteX10" fmla="*/ 173430 w 431730"/>
                <a:gd name="connsiteY10" fmla="*/ 135792 h 534311"/>
                <a:gd name="connsiteX11" fmla="*/ 194094 w 431730"/>
                <a:gd name="connsiteY11" fmla="*/ 93726 h 534311"/>
                <a:gd name="connsiteX12" fmla="*/ 201474 w 431730"/>
                <a:gd name="connsiteY12" fmla="*/ 68634 h 534311"/>
                <a:gd name="connsiteX13" fmla="*/ 201474 w 431730"/>
                <a:gd name="connsiteY13" fmla="*/ 68634 h 534311"/>
                <a:gd name="connsiteX14" fmla="*/ 179334 w 431730"/>
                <a:gd name="connsiteY14" fmla="*/ 68634 h 534311"/>
                <a:gd name="connsiteX15" fmla="*/ 179334 w 431730"/>
                <a:gd name="connsiteY15" fmla="*/ 68634 h 534311"/>
                <a:gd name="connsiteX16" fmla="*/ 169002 w 431730"/>
                <a:gd name="connsiteY16" fmla="*/ 64206 h 534311"/>
                <a:gd name="connsiteX17" fmla="*/ 183762 w 431730"/>
                <a:gd name="connsiteY17" fmla="*/ 64206 h 534311"/>
                <a:gd name="connsiteX18" fmla="*/ 157932 w 431730"/>
                <a:gd name="connsiteY18" fmla="*/ 50184 h 534311"/>
                <a:gd name="connsiteX19" fmla="*/ 205164 w 431730"/>
                <a:gd name="connsiteY19" fmla="*/ 60516 h 534311"/>
                <a:gd name="connsiteX20" fmla="*/ 184500 w 431730"/>
                <a:gd name="connsiteY20" fmla="*/ 44280 h 534311"/>
                <a:gd name="connsiteX21" fmla="*/ 184500 w 431730"/>
                <a:gd name="connsiteY21" fmla="*/ 44280 h 534311"/>
                <a:gd name="connsiteX22" fmla="*/ 173430 w 431730"/>
                <a:gd name="connsiteY22" fmla="*/ 49446 h 534311"/>
                <a:gd name="connsiteX23" fmla="*/ 166050 w 431730"/>
                <a:gd name="connsiteY23" fmla="*/ 16236 h 534311"/>
                <a:gd name="connsiteX24" fmla="*/ 199998 w 431730"/>
                <a:gd name="connsiteY24" fmla="*/ 16236 h 534311"/>
                <a:gd name="connsiteX25" fmla="*/ 222138 w 431730"/>
                <a:gd name="connsiteY25" fmla="*/ 19926 h 534311"/>
                <a:gd name="connsiteX26" fmla="*/ 264942 w 431730"/>
                <a:gd name="connsiteY26" fmla="*/ 30996 h 534311"/>
                <a:gd name="connsiteX27" fmla="*/ 247968 w 431730"/>
                <a:gd name="connsiteY27" fmla="*/ 39852 h 534311"/>
                <a:gd name="connsiteX28" fmla="*/ 262728 w 431730"/>
                <a:gd name="connsiteY28" fmla="*/ 139482 h 534311"/>
                <a:gd name="connsiteX29" fmla="*/ 262728 w 431730"/>
                <a:gd name="connsiteY29" fmla="*/ 147600 h 534311"/>
                <a:gd name="connsiteX30" fmla="*/ 368262 w 431730"/>
                <a:gd name="connsiteY30" fmla="*/ 60516 h 534311"/>
                <a:gd name="connsiteX31" fmla="*/ 310698 w 431730"/>
                <a:gd name="connsiteY31" fmla="*/ 50184 h 534311"/>
                <a:gd name="connsiteX32" fmla="*/ 418446 w 431730"/>
                <a:gd name="connsiteY32" fmla="*/ 22878 h 534311"/>
                <a:gd name="connsiteX33" fmla="*/ 400734 w 431730"/>
                <a:gd name="connsiteY33" fmla="*/ 47232 h 534311"/>
                <a:gd name="connsiteX34" fmla="*/ 400734 w 431730"/>
                <a:gd name="connsiteY34" fmla="*/ 47232 h 534311"/>
                <a:gd name="connsiteX35" fmla="*/ 414756 w 431730"/>
                <a:gd name="connsiteY35" fmla="*/ 96678 h 534311"/>
                <a:gd name="connsiteX36" fmla="*/ 414756 w 431730"/>
                <a:gd name="connsiteY36" fmla="*/ 418446 h 534311"/>
                <a:gd name="connsiteX37" fmla="*/ 389664 w 431730"/>
                <a:gd name="connsiteY37" fmla="*/ 397782 h 534311"/>
                <a:gd name="connsiteX38" fmla="*/ 389664 w 431730"/>
                <a:gd name="connsiteY38" fmla="*/ 147600 h 534311"/>
                <a:gd name="connsiteX39" fmla="*/ 389664 w 431730"/>
                <a:gd name="connsiteY39" fmla="*/ 147600 h 534311"/>
                <a:gd name="connsiteX40" fmla="*/ 389664 w 431730"/>
                <a:gd name="connsiteY40" fmla="*/ 394092 h 534311"/>
                <a:gd name="connsiteX41" fmla="*/ 363096 w 431730"/>
                <a:gd name="connsiteY41" fmla="*/ 372690 h 534311"/>
                <a:gd name="connsiteX42" fmla="*/ 363096 w 431730"/>
                <a:gd name="connsiteY42" fmla="*/ 169002 h 534311"/>
                <a:gd name="connsiteX43" fmla="*/ 358668 w 431730"/>
                <a:gd name="connsiteY43" fmla="*/ 169002 h 534311"/>
                <a:gd name="connsiteX44" fmla="*/ 358668 w 431730"/>
                <a:gd name="connsiteY44" fmla="*/ 369000 h 534311"/>
                <a:gd name="connsiteX45" fmla="*/ 332100 w 431730"/>
                <a:gd name="connsiteY45" fmla="*/ 347598 h 534311"/>
                <a:gd name="connsiteX46" fmla="*/ 332100 w 431730"/>
                <a:gd name="connsiteY46" fmla="*/ 181548 h 534311"/>
                <a:gd name="connsiteX47" fmla="*/ 317340 w 431730"/>
                <a:gd name="connsiteY47" fmla="*/ 181548 h 534311"/>
                <a:gd name="connsiteX48" fmla="*/ 317340 w 431730"/>
                <a:gd name="connsiteY48" fmla="*/ 343908 h 534311"/>
                <a:gd name="connsiteX49" fmla="*/ 290772 w 431730"/>
                <a:gd name="connsiteY49" fmla="*/ 322506 h 534311"/>
                <a:gd name="connsiteX50" fmla="*/ 290772 w 431730"/>
                <a:gd name="connsiteY50" fmla="*/ 188190 h 534311"/>
                <a:gd name="connsiteX51" fmla="*/ 290772 w 431730"/>
                <a:gd name="connsiteY51" fmla="*/ 188190 h 534311"/>
                <a:gd name="connsiteX52" fmla="*/ 290772 w 431730"/>
                <a:gd name="connsiteY52" fmla="*/ 318816 h 534311"/>
                <a:gd name="connsiteX53" fmla="*/ 264204 w 431730"/>
                <a:gd name="connsiteY53" fmla="*/ 295200 h 534311"/>
                <a:gd name="connsiteX54" fmla="*/ 264204 w 431730"/>
                <a:gd name="connsiteY54" fmla="*/ 191142 h 534311"/>
                <a:gd name="connsiteX55" fmla="*/ 257562 w 431730"/>
                <a:gd name="connsiteY55" fmla="*/ 191142 h 534311"/>
                <a:gd name="connsiteX56" fmla="*/ 243540 w 431730"/>
                <a:gd name="connsiteY56" fmla="*/ 287820 h 534311"/>
                <a:gd name="connsiteX57" fmla="*/ 306270 w 431730"/>
                <a:gd name="connsiteY57" fmla="*/ 354978 h 534311"/>
                <a:gd name="connsiteX58" fmla="*/ 284868 w 431730"/>
                <a:gd name="connsiteY58" fmla="*/ 354978 h 534311"/>
                <a:gd name="connsiteX59" fmla="*/ 292248 w 431730"/>
                <a:gd name="connsiteY59" fmla="*/ 365310 h 534311"/>
                <a:gd name="connsiteX60" fmla="*/ 318078 w 431730"/>
                <a:gd name="connsiteY60" fmla="*/ 397782 h 534311"/>
                <a:gd name="connsiteX61" fmla="*/ 347598 w 431730"/>
                <a:gd name="connsiteY61" fmla="*/ 382284 h 534311"/>
                <a:gd name="connsiteX62" fmla="*/ 354240 w 431730"/>
                <a:gd name="connsiteY62" fmla="*/ 382284 h 534311"/>
                <a:gd name="connsiteX63" fmla="*/ 354240 w 431730"/>
                <a:gd name="connsiteY63" fmla="*/ 382284 h 534311"/>
                <a:gd name="connsiteX64" fmla="*/ 354240 w 431730"/>
                <a:gd name="connsiteY64" fmla="*/ 382284 h 534311"/>
                <a:gd name="connsiteX65" fmla="*/ 359406 w 431730"/>
                <a:gd name="connsiteY65" fmla="*/ 392616 h 534311"/>
                <a:gd name="connsiteX66" fmla="*/ 359406 w 431730"/>
                <a:gd name="connsiteY66" fmla="*/ 392616 h 534311"/>
                <a:gd name="connsiteX67" fmla="*/ 359406 w 431730"/>
                <a:gd name="connsiteY67" fmla="*/ 400734 h 534311"/>
                <a:gd name="connsiteX68" fmla="*/ 351288 w 431730"/>
                <a:gd name="connsiteY68" fmla="*/ 391878 h 534311"/>
                <a:gd name="connsiteX69" fmla="*/ 351288 w 431730"/>
                <a:gd name="connsiteY69" fmla="*/ 391878 h 534311"/>
                <a:gd name="connsiteX70" fmla="*/ 342432 w 431730"/>
                <a:gd name="connsiteY70" fmla="*/ 391878 h 534311"/>
                <a:gd name="connsiteX71" fmla="*/ 320292 w 431730"/>
                <a:gd name="connsiteY71" fmla="*/ 397782 h 534311"/>
                <a:gd name="connsiteX72" fmla="*/ 348336 w 431730"/>
                <a:gd name="connsiteY72" fmla="*/ 412542 h 534311"/>
                <a:gd name="connsiteX73" fmla="*/ 354240 w 431730"/>
                <a:gd name="connsiteY73" fmla="*/ 412542 h 534311"/>
                <a:gd name="connsiteX74" fmla="*/ 361620 w 431730"/>
                <a:gd name="connsiteY74" fmla="*/ 416232 h 534311"/>
                <a:gd name="connsiteX75" fmla="*/ 361620 w 431730"/>
                <a:gd name="connsiteY75" fmla="*/ 416232 h 534311"/>
                <a:gd name="connsiteX76" fmla="*/ 361620 w 431730"/>
                <a:gd name="connsiteY76" fmla="*/ 416232 h 534311"/>
                <a:gd name="connsiteX77" fmla="*/ 361620 w 431730"/>
                <a:gd name="connsiteY77" fmla="*/ 419922 h 534311"/>
                <a:gd name="connsiteX78" fmla="*/ 361620 w 431730"/>
                <a:gd name="connsiteY78" fmla="*/ 419922 h 534311"/>
                <a:gd name="connsiteX79" fmla="*/ 361620 w 431730"/>
                <a:gd name="connsiteY79" fmla="*/ 424350 h 534311"/>
                <a:gd name="connsiteX80" fmla="*/ 354978 w 431730"/>
                <a:gd name="connsiteY80" fmla="*/ 432468 h 534311"/>
                <a:gd name="connsiteX81" fmla="*/ 354978 w 431730"/>
                <a:gd name="connsiteY81" fmla="*/ 417708 h 534311"/>
                <a:gd name="connsiteX82" fmla="*/ 354978 w 431730"/>
                <a:gd name="connsiteY82" fmla="*/ 417708 h 534311"/>
                <a:gd name="connsiteX83" fmla="*/ 354978 w 431730"/>
                <a:gd name="connsiteY83" fmla="*/ 417708 h 534311"/>
                <a:gd name="connsiteX84" fmla="*/ 349812 w 431730"/>
                <a:gd name="connsiteY84" fmla="*/ 413280 h 534311"/>
                <a:gd name="connsiteX85" fmla="*/ 323244 w 431730"/>
                <a:gd name="connsiteY85" fmla="*/ 391140 h 534311"/>
                <a:gd name="connsiteX86" fmla="*/ 323244 w 431730"/>
                <a:gd name="connsiteY86" fmla="*/ 417708 h 534311"/>
                <a:gd name="connsiteX87" fmla="*/ 323244 w 431730"/>
                <a:gd name="connsiteY87" fmla="*/ 442800 h 534311"/>
                <a:gd name="connsiteX88" fmla="*/ 323244 w 431730"/>
                <a:gd name="connsiteY88" fmla="*/ 448704 h 534311"/>
                <a:gd name="connsiteX89" fmla="*/ 317340 w 431730"/>
                <a:gd name="connsiteY89" fmla="*/ 448704 h 534311"/>
                <a:gd name="connsiteX90" fmla="*/ 317340 w 431730"/>
                <a:gd name="connsiteY90" fmla="*/ 453132 h 534311"/>
                <a:gd name="connsiteX91" fmla="*/ 317340 w 431730"/>
                <a:gd name="connsiteY91" fmla="*/ 453132 h 534311"/>
                <a:gd name="connsiteX92" fmla="*/ 317340 w 431730"/>
                <a:gd name="connsiteY92" fmla="*/ 453132 h 534311"/>
                <a:gd name="connsiteX93" fmla="*/ 312912 w 431730"/>
                <a:gd name="connsiteY93" fmla="*/ 453132 h 534311"/>
                <a:gd name="connsiteX94" fmla="*/ 312912 w 431730"/>
                <a:gd name="connsiteY94" fmla="*/ 453132 h 534311"/>
                <a:gd name="connsiteX95" fmla="*/ 304056 w 431730"/>
                <a:gd name="connsiteY95" fmla="*/ 453132 h 534311"/>
                <a:gd name="connsiteX96" fmla="*/ 309222 w 431730"/>
                <a:gd name="connsiteY96" fmla="*/ 438372 h 534311"/>
                <a:gd name="connsiteX97" fmla="*/ 302580 w 431730"/>
                <a:gd name="connsiteY97" fmla="*/ 438372 h 534311"/>
                <a:gd name="connsiteX98" fmla="*/ 302580 w 431730"/>
                <a:gd name="connsiteY98" fmla="*/ 430992 h 534311"/>
                <a:gd name="connsiteX99" fmla="*/ 302580 w 431730"/>
                <a:gd name="connsiteY99" fmla="*/ 430992 h 534311"/>
                <a:gd name="connsiteX100" fmla="*/ 302580 w 431730"/>
                <a:gd name="connsiteY100" fmla="*/ 402948 h 534311"/>
                <a:gd name="connsiteX101" fmla="*/ 284130 w 431730"/>
                <a:gd name="connsiteY101" fmla="*/ 411804 h 534311"/>
                <a:gd name="connsiteX102" fmla="*/ 279702 w 431730"/>
                <a:gd name="connsiteY102" fmla="*/ 411804 h 534311"/>
                <a:gd name="connsiteX103" fmla="*/ 274536 w 431730"/>
                <a:gd name="connsiteY103" fmla="*/ 411804 h 534311"/>
                <a:gd name="connsiteX104" fmla="*/ 274536 w 431730"/>
                <a:gd name="connsiteY104" fmla="*/ 425088 h 534311"/>
                <a:gd name="connsiteX105" fmla="*/ 264942 w 431730"/>
                <a:gd name="connsiteY105" fmla="*/ 414756 h 534311"/>
                <a:gd name="connsiteX106" fmla="*/ 264942 w 431730"/>
                <a:gd name="connsiteY106" fmla="*/ 405900 h 534311"/>
                <a:gd name="connsiteX107" fmla="*/ 264942 w 431730"/>
                <a:gd name="connsiteY107" fmla="*/ 405900 h 534311"/>
                <a:gd name="connsiteX108" fmla="*/ 264942 w 431730"/>
                <a:gd name="connsiteY108" fmla="*/ 405900 h 534311"/>
                <a:gd name="connsiteX109" fmla="*/ 264942 w 431730"/>
                <a:gd name="connsiteY109" fmla="*/ 405900 h 534311"/>
                <a:gd name="connsiteX110" fmla="*/ 278226 w 431730"/>
                <a:gd name="connsiteY110" fmla="*/ 405900 h 534311"/>
                <a:gd name="connsiteX111" fmla="*/ 305532 w 431730"/>
                <a:gd name="connsiteY111" fmla="*/ 401472 h 534311"/>
                <a:gd name="connsiteX112" fmla="*/ 270846 w 431730"/>
                <a:gd name="connsiteY112" fmla="*/ 369000 h 534311"/>
                <a:gd name="connsiteX113" fmla="*/ 270846 w 431730"/>
                <a:gd name="connsiteY113" fmla="*/ 396306 h 534311"/>
                <a:gd name="connsiteX114" fmla="*/ 243540 w 431730"/>
                <a:gd name="connsiteY114" fmla="*/ 347598 h 534311"/>
                <a:gd name="connsiteX115" fmla="*/ 299628 w 431730"/>
                <a:gd name="connsiteY115" fmla="*/ 454608 h 534311"/>
                <a:gd name="connsiteX116" fmla="*/ 241326 w 431730"/>
                <a:gd name="connsiteY116" fmla="*/ 467892 h 534311"/>
                <a:gd name="connsiteX117" fmla="*/ 218448 w 431730"/>
                <a:gd name="connsiteY117" fmla="*/ 495198 h 534311"/>
                <a:gd name="connsiteX118" fmla="*/ 195570 w 431730"/>
                <a:gd name="connsiteY118" fmla="*/ 467892 h 534311"/>
                <a:gd name="connsiteX119" fmla="*/ 137268 w 431730"/>
                <a:gd name="connsiteY119" fmla="*/ 454608 h 534311"/>
                <a:gd name="connsiteX120" fmla="*/ 193356 w 431730"/>
                <a:gd name="connsiteY120" fmla="*/ 347598 h 534311"/>
                <a:gd name="connsiteX121" fmla="*/ 163836 w 431730"/>
                <a:gd name="connsiteY121" fmla="*/ 393354 h 534311"/>
                <a:gd name="connsiteX122" fmla="*/ 163836 w 431730"/>
                <a:gd name="connsiteY122" fmla="*/ 369000 h 534311"/>
                <a:gd name="connsiteX123" fmla="*/ 126936 w 431730"/>
                <a:gd name="connsiteY123" fmla="*/ 402210 h 534311"/>
                <a:gd name="connsiteX124" fmla="*/ 153504 w 431730"/>
                <a:gd name="connsiteY124" fmla="*/ 405900 h 534311"/>
                <a:gd name="connsiteX125" fmla="*/ 166788 w 431730"/>
                <a:gd name="connsiteY125" fmla="*/ 405900 h 534311"/>
                <a:gd name="connsiteX126" fmla="*/ 166788 w 431730"/>
                <a:gd name="connsiteY126" fmla="*/ 405900 h 534311"/>
                <a:gd name="connsiteX127" fmla="*/ 166788 w 431730"/>
                <a:gd name="connsiteY127" fmla="*/ 405900 h 534311"/>
                <a:gd name="connsiteX128" fmla="*/ 166788 w 431730"/>
                <a:gd name="connsiteY128" fmla="*/ 405900 h 534311"/>
                <a:gd name="connsiteX129" fmla="*/ 166788 w 431730"/>
                <a:gd name="connsiteY129" fmla="*/ 410328 h 534311"/>
                <a:gd name="connsiteX130" fmla="*/ 166788 w 431730"/>
                <a:gd name="connsiteY130" fmla="*/ 410328 h 534311"/>
                <a:gd name="connsiteX131" fmla="*/ 166788 w 431730"/>
                <a:gd name="connsiteY131" fmla="*/ 410328 h 534311"/>
                <a:gd name="connsiteX132" fmla="*/ 166788 w 431730"/>
                <a:gd name="connsiteY132" fmla="*/ 410328 h 534311"/>
                <a:gd name="connsiteX133" fmla="*/ 166788 w 431730"/>
                <a:gd name="connsiteY133" fmla="*/ 414756 h 534311"/>
                <a:gd name="connsiteX134" fmla="*/ 160146 w 431730"/>
                <a:gd name="connsiteY134" fmla="*/ 420660 h 534311"/>
                <a:gd name="connsiteX135" fmla="*/ 160146 w 431730"/>
                <a:gd name="connsiteY135" fmla="*/ 407376 h 534311"/>
                <a:gd name="connsiteX136" fmla="*/ 155718 w 431730"/>
                <a:gd name="connsiteY136" fmla="*/ 407376 h 534311"/>
                <a:gd name="connsiteX137" fmla="*/ 151290 w 431730"/>
                <a:gd name="connsiteY137" fmla="*/ 407376 h 534311"/>
                <a:gd name="connsiteX138" fmla="*/ 131364 w 431730"/>
                <a:gd name="connsiteY138" fmla="*/ 399258 h 534311"/>
                <a:gd name="connsiteX139" fmla="*/ 131364 w 431730"/>
                <a:gd name="connsiteY139" fmla="*/ 426564 h 534311"/>
                <a:gd name="connsiteX140" fmla="*/ 131364 w 431730"/>
                <a:gd name="connsiteY140" fmla="*/ 442800 h 534311"/>
                <a:gd name="connsiteX141" fmla="*/ 131364 w 431730"/>
                <a:gd name="connsiteY141" fmla="*/ 450180 h 534311"/>
                <a:gd name="connsiteX142" fmla="*/ 123246 w 431730"/>
                <a:gd name="connsiteY142" fmla="*/ 450180 h 534311"/>
                <a:gd name="connsiteX143" fmla="*/ 129150 w 431730"/>
                <a:gd name="connsiteY143" fmla="*/ 463464 h 534311"/>
                <a:gd name="connsiteX144" fmla="*/ 112914 w 431730"/>
                <a:gd name="connsiteY144" fmla="*/ 456084 h 534311"/>
                <a:gd name="connsiteX145" fmla="*/ 112914 w 431730"/>
                <a:gd name="connsiteY145" fmla="*/ 456084 h 534311"/>
                <a:gd name="connsiteX146" fmla="*/ 112914 w 431730"/>
                <a:gd name="connsiteY146" fmla="*/ 456084 h 534311"/>
                <a:gd name="connsiteX147" fmla="*/ 112914 w 431730"/>
                <a:gd name="connsiteY147" fmla="*/ 456084 h 534311"/>
                <a:gd name="connsiteX148" fmla="*/ 112914 w 431730"/>
                <a:gd name="connsiteY148" fmla="*/ 456084 h 534311"/>
                <a:gd name="connsiteX149" fmla="*/ 112914 w 431730"/>
                <a:gd name="connsiteY149" fmla="*/ 450180 h 534311"/>
                <a:gd name="connsiteX150" fmla="*/ 112914 w 431730"/>
                <a:gd name="connsiteY150" fmla="*/ 436896 h 534311"/>
                <a:gd name="connsiteX151" fmla="*/ 112914 w 431730"/>
                <a:gd name="connsiteY151" fmla="*/ 409590 h 534311"/>
                <a:gd name="connsiteX152" fmla="*/ 87822 w 431730"/>
                <a:gd name="connsiteY152" fmla="*/ 432468 h 534311"/>
                <a:gd name="connsiteX153" fmla="*/ 82656 w 431730"/>
                <a:gd name="connsiteY153" fmla="*/ 436896 h 534311"/>
                <a:gd name="connsiteX154" fmla="*/ 82656 w 431730"/>
                <a:gd name="connsiteY154" fmla="*/ 436896 h 534311"/>
                <a:gd name="connsiteX155" fmla="*/ 82656 w 431730"/>
                <a:gd name="connsiteY155" fmla="*/ 436896 h 534311"/>
                <a:gd name="connsiteX156" fmla="*/ 82656 w 431730"/>
                <a:gd name="connsiteY156" fmla="*/ 450918 h 534311"/>
                <a:gd name="connsiteX157" fmla="*/ 71586 w 431730"/>
                <a:gd name="connsiteY157" fmla="*/ 432468 h 534311"/>
                <a:gd name="connsiteX158" fmla="*/ 71586 w 431730"/>
                <a:gd name="connsiteY158" fmla="*/ 432468 h 534311"/>
                <a:gd name="connsiteX159" fmla="*/ 71586 w 431730"/>
                <a:gd name="connsiteY159" fmla="*/ 432468 h 534311"/>
                <a:gd name="connsiteX160" fmla="*/ 78228 w 431730"/>
                <a:gd name="connsiteY160" fmla="*/ 428778 h 534311"/>
                <a:gd name="connsiteX161" fmla="*/ 84870 w 431730"/>
                <a:gd name="connsiteY161" fmla="*/ 428778 h 534311"/>
                <a:gd name="connsiteX162" fmla="*/ 112914 w 431730"/>
                <a:gd name="connsiteY162" fmla="*/ 412542 h 534311"/>
                <a:gd name="connsiteX163" fmla="*/ 90774 w 431730"/>
                <a:gd name="connsiteY163" fmla="*/ 408114 h 534311"/>
                <a:gd name="connsiteX164" fmla="*/ 81918 w 431730"/>
                <a:gd name="connsiteY164" fmla="*/ 408114 h 534311"/>
                <a:gd name="connsiteX165" fmla="*/ 81918 w 431730"/>
                <a:gd name="connsiteY165" fmla="*/ 408114 h 534311"/>
                <a:gd name="connsiteX166" fmla="*/ 74538 w 431730"/>
                <a:gd name="connsiteY166" fmla="*/ 416970 h 534311"/>
                <a:gd name="connsiteX167" fmla="*/ 82656 w 431730"/>
                <a:gd name="connsiteY167" fmla="*/ 397044 h 534311"/>
                <a:gd name="connsiteX168" fmla="*/ 82656 w 431730"/>
                <a:gd name="connsiteY168" fmla="*/ 397044 h 534311"/>
                <a:gd name="connsiteX169" fmla="*/ 89298 w 431730"/>
                <a:gd name="connsiteY169" fmla="*/ 397044 h 534311"/>
                <a:gd name="connsiteX170" fmla="*/ 119556 w 431730"/>
                <a:gd name="connsiteY170" fmla="*/ 412542 h 534311"/>
                <a:gd name="connsiteX171" fmla="*/ 151290 w 431730"/>
                <a:gd name="connsiteY171" fmla="*/ 370476 h 534311"/>
                <a:gd name="connsiteX172" fmla="*/ 130626 w 431730"/>
                <a:gd name="connsiteY172" fmla="*/ 370476 h 534311"/>
                <a:gd name="connsiteX173" fmla="*/ 193356 w 431730"/>
                <a:gd name="connsiteY173" fmla="*/ 303318 h 534311"/>
                <a:gd name="connsiteX174" fmla="*/ 180072 w 431730"/>
                <a:gd name="connsiteY174" fmla="*/ 207378 h 534311"/>
                <a:gd name="connsiteX175" fmla="*/ 169740 w 431730"/>
                <a:gd name="connsiteY175" fmla="*/ 207378 h 534311"/>
                <a:gd name="connsiteX176" fmla="*/ 169740 w 431730"/>
                <a:gd name="connsiteY176" fmla="*/ 295200 h 534311"/>
                <a:gd name="connsiteX177" fmla="*/ 143910 w 431730"/>
                <a:gd name="connsiteY177" fmla="*/ 315864 h 534311"/>
                <a:gd name="connsiteX178" fmla="*/ 143910 w 431730"/>
                <a:gd name="connsiteY178" fmla="*/ 188928 h 534311"/>
                <a:gd name="connsiteX179" fmla="*/ 138744 w 431730"/>
                <a:gd name="connsiteY179" fmla="*/ 188928 h 534311"/>
                <a:gd name="connsiteX180" fmla="*/ 138744 w 431730"/>
                <a:gd name="connsiteY180" fmla="*/ 321768 h 534311"/>
                <a:gd name="connsiteX181" fmla="*/ 112176 w 431730"/>
                <a:gd name="connsiteY181" fmla="*/ 343908 h 534311"/>
                <a:gd name="connsiteX182" fmla="*/ 112176 w 431730"/>
                <a:gd name="connsiteY182" fmla="*/ 182286 h 534311"/>
                <a:gd name="connsiteX183" fmla="*/ 107748 w 431730"/>
                <a:gd name="connsiteY183" fmla="*/ 182286 h 534311"/>
                <a:gd name="connsiteX184" fmla="*/ 107748 w 431730"/>
                <a:gd name="connsiteY184" fmla="*/ 347598 h 534311"/>
                <a:gd name="connsiteX185" fmla="*/ 81180 w 431730"/>
                <a:gd name="connsiteY185" fmla="*/ 369000 h 534311"/>
                <a:gd name="connsiteX186" fmla="*/ 81180 w 431730"/>
                <a:gd name="connsiteY186" fmla="*/ 171216 h 534311"/>
                <a:gd name="connsiteX187" fmla="*/ 76752 w 431730"/>
                <a:gd name="connsiteY187" fmla="*/ 171216 h 534311"/>
                <a:gd name="connsiteX188" fmla="*/ 76752 w 431730"/>
                <a:gd name="connsiteY188" fmla="*/ 372690 h 534311"/>
                <a:gd name="connsiteX189" fmla="*/ 50184 w 431730"/>
                <a:gd name="connsiteY189" fmla="*/ 394092 h 534311"/>
                <a:gd name="connsiteX190" fmla="*/ 50184 w 431730"/>
                <a:gd name="connsiteY190" fmla="*/ 151290 h 534311"/>
                <a:gd name="connsiteX191" fmla="*/ 46494 w 431730"/>
                <a:gd name="connsiteY191" fmla="*/ 151290 h 534311"/>
                <a:gd name="connsiteX192" fmla="*/ 46494 w 431730"/>
                <a:gd name="connsiteY192" fmla="*/ 397782 h 534311"/>
                <a:gd name="connsiteX193" fmla="*/ 22140 w 431730"/>
                <a:gd name="connsiteY193" fmla="*/ 418446 h 534311"/>
                <a:gd name="connsiteX194" fmla="*/ 22140 w 431730"/>
                <a:gd name="connsiteY194" fmla="*/ 97416 h 534311"/>
                <a:gd name="connsiteX195" fmla="*/ 36900 w 431730"/>
                <a:gd name="connsiteY195" fmla="*/ 47970 h 534311"/>
                <a:gd name="connsiteX196" fmla="*/ 36900 w 431730"/>
                <a:gd name="connsiteY196" fmla="*/ 47970 h 534311"/>
                <a:gd name="connsiteX197" fmla="*/ 19188 w 431730"/>
                <a:gd name="connsiteY197" fmla="*/ 23616 h 534311"/>
                <a:gd name="connsiteX198" fmla="*/ 125460 w 431730"/>
                <a:gd name="connsiteY198" fmla="*/ 50922 h 534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</a:cxnLst>
              <a:rect l="l" t="t" r="r" b="b"/>
              <a:pathLst>
                <a:path w="431730" h="534311">
                  <a:moveTo>
                    <a:pt x="0" y="361620"/>
                  </a:moveTo>
                  <a:cubicBezTo>
                    <a:pt x="0" y="447966"/>
                    <a:pt x="73800" y="472320"/>
                    <a:pt x="137268" y="493722"/>
                  </a:cubicBezTo>
                  <a:cubicBezTo>
                    <a:pt x="166930" y="499422"/>
                    <a:pt x="194338" y="513509"/>
                    <a:pt x="216234" y="534312"/>
                  </a:cubicBezTo>
                  <a:cubicBezTo>
                    <a:pt x="238012" y="513335"/>
                    <a:pt x="265466" y="499220"/>
                    <a:pt x="295200" y="493722"/>
                  </a:cubicBezTo>
                  <a:cubicBezTo>
                    <a:pt x="359406" y="472320"/>
                    <a:pt x="431730" y="447966"/>
                    <a:pt x="431730" y="361620"/>
                  </a:cubicBezTo>
                  <a:lnTo>
                    <a:pt x="431730" y="0"/>
                  </a:lnTo>
                  <a:lnTo>
                    <a:pt x="0" y="0"/>
                  </a:lnTo>
                  <a:close/>
                  <a:moveTo>
                    <a:pt x="125460" y="50922"/>
                  </a:moveTo>
                  <a:cubicBezTo>
                    <a:pt x="109962" y="81918"/>
                    <a:pt x="78966" y="78966"/>
                    <a:pt x="67896" y="61254"/>
                  </a:cubicBezTo>
                  <a:cubicBezTo>
                    <a:pt x="47970" y="78228"/>
                    <a:pt x="61992" y="141696"/>
                    <a:pt x="173430" y="148338"/>
                  </a:cubicBezTo>
                  <a:lnTo>
                    <a:pt x="173430" y="135792"/>
                  </a:lnTo>
                  <a:cubicBezTo>
                    <a:pt x="176795" y="120297"/>
                    <a:pt x="183887" y="105857"/>
                    <a:pt x="194094" y="93726"/>
                  </a:cubicBezTo>
                  <a:cubicBezTo>
                    <a:pt x="198028" y="85868"/>
                    <a:pt x="200529" y="77370"/>
                    <a:pt x="201474" y="68634"/>
                  </a:cubicBezTo>
                  <a:lnTo>
                    <a:pt x="201474" y="68634"/>
                  </a:lnTo>
                  <a:cubicBezTo>
                    <a:pt x="194116" y="69399"/>
                    <a:pt x="186692" y="69399"/>
                    <a:pt x="179334" y="68634"/>
                  </a:cubicBezTo>
                  <a:lnTo>
                    <a:pt x="179334" y="68634"/>
                  </a:lnTo>
                  <a:cubicBezTo>
                    <a:pt x="175563" y="68072"/>
                    <a:pt x="172006" y="66546"/>
                    <a:pt x="169002" y="64206"/>
                  </a:cubicBezTo>
                  <a:lnTo>
                    <a:pt x="183762" y="64206"/>
                  </a:lnTo>
                  <a:cubicBezTo>
                    <a:pt x="173932" y="62258"/>
                    <a:pt x="164922" y="57368"/>
                    <a:pt x="157932" y="50184"/>
                  </a:cubicBezTo>
                  <a:cubicBezTo>
                    <a:pt x="173083" y="55924"/>
                    <a:pt x="189002" y="59405"/>
                    <a:pt x="205164" y="60516"/>
                  </a:cubicBezTo>
                  <a:cubicBezTo>
                    <a:pt x="198522" y="46494"/>
                    <a:pt x="189666" y="44280"/>
                    <a:pt x="184500" y="44280"/>
                  </a:cubicBezTo>
                  <a:lnTo>
                    <a:pt x="184500" y="44280"/>
                  </a:lnTo>
                  <a:cubicBezTo>
                    <a:pt x="180138" y="43811"/>
                    <a:pt x="175873" y="45801"/>
                    <a:pt x="173430" y="49446"/>
                  </a:cubicBezTo>
                  <a:cubicBezTo>
                    <a:pt x="162360" y="36162"/>
                    <a:pt x="160146" y="23616"/>
                    <a:pt x="166050" y="16236"/>
                  </a:cubicBezTo>
                  <a:cubicBezTo>
                    <a:pt x="171954" y="8856"/>
                    <a:pt x="185238" y="8856"/>
                    <a:pt x="199998" y="16236"/>
                  </a:cubicBezTo>
                  <a:cubicBezTo>
                    <a:pt x="204426" y="9594"/>
                    <a:pt x="214758" y="16236"/>
                    <a:pt x="222138" y="19926"/>
                  </a:cubicBezTo>
                  <a:cubicBezTo>
                    <a:pt x="235673" y="26021"/>
                    <a:pt x="250145" y="29765"/>
                    <a:pt x="264942" y="30996"/>
                  </a:cubicBezTo>
                  <a:cubicBezTo>
                    <a:pt x="260145" y="35362"/>
                    <a:pt x="254293" y="38412"/>
                    <a:pt x="247968" y="39852"/>
                  </a:cubicBezTo>
                  <a:cubicBezTo>
                    <a:pt x="256743" y="72375"/>
                    <a:pt x="261695" y="105811"/>
                    <a:pt x="262728" y="139482"/>
                  </a:cubicBezTo>
                  <a:lnTo>
                    <a:pt x="262728" y="147600"/>
                  </a:lnTo>
                  <a:cubicBezTo>
                    <a:pt x="374166" y="140958"/>
                    <a:pt x="388926" y="73800"/>
                    <a:pt x="368262" y="60516"/>
                  </a:cubicBezTo>
                  <a:cubicBezTo>
                    <a:pt x="357192" y="78228"/>
                    <a:pt x="326196" y="81180"/>
                    <a:pt x="310698" y="50184"/>
                  </a:cubicBezTo>
                  <a:cubicBezTo>
                    <a:pt x="339480" y="-11070"/>
                    <a:pt x="384498" y="50184"/>
                    <a:pt x="418446" y="22878"/>
                  </a:cubicBezTo>
                  <a:cubicBezTo>
                    <a:pt x="419154" y="34195"/>
                    <a:pt x="411723" y="44419"/>
                    <a:pt x="400734" y="47232"/>
                  </a:cubicBezTo>
                  <a:lnTo>
                    <a:pt x="400734" y="47232"/>
                  </a:lnTo>
                  <a:cubicBezTo>
                    <a:pt x="411929" y="61125"/>
                    <a:pt x="416992" y="78976"/>
                    <a:pt x="414756" y="96678"/>
                  </a:cubicBezTo>
                  <a:lnTo>
                    <a:pt x="414756" y="418446"/>
                  </a:lnTo>
                  <a:lnTo>
                    <a:pt x="389664" y="397782"/>
                  </a:lnTo>
                  <a:lnTo>
                    <a:pt x="389664" y="147600"/>
                  </a:lnTo>
                  <a:lnTo>
                    <a:pt x="389664" y="147600"/>
                  </a:lnTo>
                  <a:lnTo>
                    <a:pt x="389664" y="394092"/>
                  </a:lnTo>
                  <a:lnTo>
                    <a:pt x="363096" y="372690"/>
                  </a:lnTo>
                  <a:lnTo>
                    <a:pt x="363096" y="169002"/>
                  </a:lnTo>
                  <a:lnTo>
                    <a:pt x="358668" y="169002"/>
                  </a:lnTo>
                  <a:lnTo>
                    <a:pt x="358668" y="369000"/>
                  </a:lnTo>
                  <a:lnTo>
                    <a:pt x="332100" y="347598"/>
                  </a:lnTo>
                  <a:lnTo>
                    <a:pt x="332100" y="181548"/>
                  </a:lnTo>
                  <a:lnTo>
                    <a:pt x="317340" y="181548"/>
                  </a:lnTo>
                  <a:lnTo>
                    <a:pt x="317340" y="343908"/>
                  </a:lnTo>
                  <a:lnTo>
                    <a:pt x="290772" y="322506"/>
                  </a:lnTo>
                  <a:lnTo>
                    <a:pt x="290772" y="188190"/>
                  </a:lnTo>
                  <a:lnTo>
                    <a:pt x="290772" y="188190"/>
                  </a:lnTo>
                  <a:lnTo>
                    <a:pt x="290772" y="318816"/>
                  </a:lnTo>
                  <a:lnTo>
                    <a:pt x="264204" y="295200"/>
                  </a:lnTo>
                  <a:lnTo>
                    <a:pt x="264204" y="191142"/>
                  </a:lnTo>
                  <a:lnTo>
                    <a:pt x="257562" y="191142"/>
                  </a:lnTo>
                  <a:cubicBezTo>
                    <a:pt x="254536" y="223585"/>
                    <a:pt x="249850" y="255853"/>
                    <a:pt x="243540" y="287820"/>
                  </a:cubicBezTo>
                  <a:lnTo>
                    <a:pt x="306270" y="354978"/>
                  </a:lnTo>
                  <a:lnTo>
                    <a:pt x="284868" y="354978"/>
                  </a:lnTo>
                  <a:lnTo>
                    <a:pt x="292248" y="365310"/>
                  </a:lnTo>
                  <a:lnTo>
                    <a:pt x="318078" y="397782"/>
                  </a:lnTo>
                  <a:cubicBezTo>
                    <a:pt x="328270" y="393309"/>
                    <a:pt x="338129" y="388130"/>
                    <a:pt x="347598" y="382284"/>
                  </a:cubicBezTo>
                  <a:cubicBezTo>
                    <a:pt x="347598" y="382284"/>
                    <a:pt x="352764" y="382284"/>
                    <a:pt x="354240" y="382284"/>
                  </a:cubicBezTo>
                  <a:cubicBezTo>
                    <a:pt x="355716" y="382284"/>
                    <a:pt x="354240" y="382284"/>
                    <a:pt x="354240" y="382284"/>
                  </a:cubicBezTo>
                  <a:lnTo>
                    <a:pt x="354240" y="382284"/>
                  </a:lnTo>
                  <a:cubicBezTo>
                    <a:pt x="357908" y="384354"/>
                    <a:pt x="359952" y="388441"/>
                    <a:pt x="359406" y="392616"/>
                  </a:cubicBezTo>
                  <a:lnTo>
                    <a:pt x="359406" y="392616"/>
                  </a:lnTo>
                  <a:cubicBezTo>
                    <a:pt x="359738" y="395312"/>
                    <a:pt x="359738" y="398038"/>
                    <a:pt x="359406" y="400734"/>
                  </a:cubicBezTo>
                  <a:cubicBezTo>
                    <a:pt x="357067" y="397468"/>
                    <a:pt x="354336" y="394494"/>
                    <a:pt x="351288" y="391878"/>
                  </a:cubicBezTo>
                  <a:cubicBezTo>
                    <a:pt x="351288" y="391878"/>
                    <a:pt x="351288" y="391878"/>
                    <a:pt x="351288" y="391878"/>
                  </a:cubicBezTo>
                  <a:cubicBezTo>
                    <a:pt x="351288" y="391878"/>
                    <a:pt x="351288" y="391878"/>
                    <a:pt x="342432" y="391878"/>
                  </a:cubicBezTo>
                  <a:lnTo>
                    <a:pt x="320292" y="397782"/>
                  </a:lnTo>
                  <a:cubicBezTo>
                    <a:pt x="320292" y="397782"/>
                    <a:pt x="345384" y="411066"/>
                    <a:pt x="348336" y="412542"/>
                  </a:cubicBezTo>
                  <a:lnTo>
                    <a:pt x="354240" y="412542"/>
                  </a:lnTo>
                  <a:lnTo>
                    <a:pt x="361620" y="416232"/>
                  </a:lnTo>
                  <a:lnTo>
                    <a:pt x="361620" y="416232"/>
                  </a:lnTo>
                  <a:lnTo>
                    <a:pt x="361620" y="416232"/>
                  </a:lnTo>
                  <a:cubicBezTo>
                    <a:pt x="361546" y="417461"/>
                    <a:pt x="361546" y="418693"/>
                    <a:pt x="361620" y="419922"/>
                  </a:cubicBezTo>
                  <a:cubicBezTo>
                    <a:pt x="361620" y="419922"/>
                    <a:pt x="361620" y="419922"/>
                    <a:pt x="361620" y="419922"/>
                  </a:cubicBezTo>
                  <a:cubicBezTo>
                    <a:pt x="361620" y="419922"/>
                    <a:pt x="361620" y="419922"/>
                    <a:pt x="361620" y="424350"/>
                  </a:cubicBezTo>
                  <a:cubicBezTo>
                    <a:pt x="359864" y="427398"/>
                    <a:pt x="357620" y="430140"/>
                    <a:pt x="354978" y="432468"/>
                  </a:cubicBezTo>
                  <a:cubicBezTo>
                    <a:pt x="356137" y="427616"/>
                    <a:pt x="356137" y="422560"/>
                    <a:pt x="354978" y="417708"/>
                  </a:cubicBezTo>
                  <a:lnTo>
                    <a:pt x="354978" y="417708"/>
                  </a:lnTo>
                  <a:cubicBezTo>
                    <a:pt x="354978" y="417708"/>
                    <a:pt x="354978" y="417708"/>
                    <a:pt x="354978" y="417708"/>
                  </a:cubicBezTo>
                  <a:cubicBezTo>
                    <a:pt x="354978" y="417708"/>
                    <a:pt x="354978" y="417708"/>
                    <a:pt x="349812" y="413280"/>
                  </a:cubicBezTo>
                  <a:cubicBezTo>
                    <a:pt x="341930" y="404803"/>
                    <a:pt x="333000" y="397364"/>
                    <a:pt x="323244" y="391140"/>
                  </a:cubicBezTo>
                  <a:cubicBezTo>
                    <a:pt x="323244" y="391140"/>
                    <a:pt x="323244" y="405900"/>
                    <a:pt x="323244" y="417708"/>
                  </a:cubicBezTo>
                  <a:lnTo>
                    <a:pt x="323244" y="442800"/>
                  </a:lnTo>
                  <a:cubicBezTo>
                    <a:pt x="323244" y="442800"/>
                    <a:pt x="323244" y="447966"/>
                    <a:pt x="323244" y="448704"/>
                  </a:cubicBezTo>
                  <a:lnTo>
                    <a:pt x="317340" y="448704"/>
                  </a:lnTo>
                  <a:lnTo>
                    <a:pt x="317340" y="453132"/>
                  </a:lnTo>
                  <a:lnTo>
                    <a:pt x="317340" y="453132"/>
                  </a:lnTo>
                  <a:lnTo>
                    <a:pt x="317340" y="453132"/>
                  </a:lnTo>
                  <a:lnTo>
                    <a:pt x="312912" y="453132"/>
                  </a:lnTo>
                  <a:lnTo>
                    <a:pt x="312912" y="453132"/>
                  </a:lnTo>
                  <a:lnTo>
                    <a:pt x="304056" y="453132"/>
                  </a:lnTo>
                  <a:cubicBezTo>
                    <a:pt x="307074" y="448766"/>
                    <a:pt x="308860" y="443667"/>
                    <a:pt x="309222" y="438372"/>
                  </a:cubicBezTo>
                  <a:lnTo>
                    <a:pt x="302580" y="438372"/>
                  </a:lnTo>
                  <a:cubicBezTo>
                    <a:pt x="302580" y="438372"/>
                    <a:pt x="302580" y="434682"/>
                    <a:pt x="302580" y="430992"/>
                  </a:cubicBezTo>
                  <a:lnTo>
                    <a:pt x="302580" y="430992"/>
                  </a:lnTo>
                  <a:cubicBezTo>
                    <a:pt x="302580" y="430992"/>
                    <a:pt x="302580" y="410328"/>
                    <a:pt x="302580" y="402948"/>
                  </a:cubicBezTo>
                  <a:cubicBezTo>
                    <a:pt x="296204" y="405402"/>
                    <a:pt x="290034" y="408363"/>
                    <a:pt x="284130" y="411804"/>
                  </a:cubicBezTo>
                  <a:lnTo>
                    <a:pt x="279702" y="411804"/>
                  </a:lnTo>
                  <a:cubicBezTo>
                    <a:pt x="279702" y="411804"/>
                    <a:pt x="279702" y="411804"/>
                    <a:pt x="274536" y="411804"/>
                  </a:cubicBezTo>
                  <a:cubicBezTo>
                    <a:pt x="273444" y="416164"/>
                    <a:pt x="273444" y="420727"/>
                    <a:pt x="274536" y="425088"/>
                  </a:cubicBezTo>
                  <a:cubicBezTo>
                    <a:pt x="269710" y="423619"/>
                    <a:pt x="266049" y="419674"/>
                    <a:pt x="264942" y="414756"/>
                  </a:cubicBezTo>
                  <a:cubicBezTo>
                    <a:pt x="263865" y="411902"/>
                    <a:pt x="263865" y="408754"/>
                    <a:pt x="264942" y="405900"/>
                  </a:cubicBezTo>
                  <a:cubicBezTo>
                    <a:pt x="264942" y="405900"/>
                    <a:pt x="264942" y="405900"/>
                    <a:pt x="264942" y="405900"/>
                  </a:cubicBezTo>
                  <a:lnTo>
                    <a:pt x="264942" y="405900"/>
                  </a:lnTo>
                  <a:lnTo>
                    <a:pt x="264942" y="405900"/>
                  </a:lnTo>
                  <a:cubicBezTo>
                    <a:pt x="264942" y="405900"/>
                    <a:pt x="272322" y="405900"/>
                    <a:pt x="278226" y="405900"/>
                  </a:cubicBezTo>
                  <a:cubicBezTo>
                    <a:pt x="287407" y="404967"/>
                    <a:pt x="296528" y="403489"/>
                    <a:pt x="305532" y="401472"/>
                  </a:cubicBezTo>
                  <a:lnTo>
                    <a:pt x="270846" y="369000"/>
                  </a:lnTo>
                  <a:lnTo>
                    <a:pt x="270846" y="396306"/>
                  </a:lnTo>
                  <a:lnTo>
                    <a:pt x="243540" y="347598"/>
                  </a:lnTo>
                  <a:cubicBezTo>
                    <a:pt x="243540" y="425826"/>
                    <a:pt x="259776" y="461250"/>
                    <a:pt x="299628" y="454608"/>
                  </a:cubicBezTo>
                  <a:cubicBezTo>
                    <a:pt x="287082" y="479700"/>
                    <a:pt x="267894" y="484128"/>
                    <a:pt x="241326" y="467892"/>
                  </a:cubicBezTo>
                  <a:lnTo>
                    <a:pt x="218448" y="495198"/>
                  </a:lnTo>
                  <a:lnTo>
                    <a:pt x="195570" y="467892"/>
                  </a:lnTo>
                  <a:cubicBezTo>
                    <a:pt x="169002" y="484128"/>
                    <a:pt x="149814" y="479700"/>
                    <a:pt x="137268" y="454608"/>
                  </a:cubicBezTo>
                  <a:cubicBezTo>
                    <a:pt x="176382" y="461250"/>
                    <a:pt x="195570" y="425826"/>
                    <a:pt x="193356" y="347598"/>
                  </a:cubicBezTo>
                  <a:lnTo>
                    <a:pt x="163836" y="393354"/>
                  </a:lnTo>
                  <a:lnTo>
                    <a:pt x="163836" y="369000"/>
                  </a:lnTo>
                  <a:lnTo>
                    <a:pt x="126936" y="402210"/>
                  </a:lnTo>
                  <a:cubicBezTo>
                    <a:pt x="126936" y="402210"/>
                    <a:pt x="146862" y="405900"/>
                    <a:pt x="153504" y="405900"/>
                  </a:cubicBezTo>
                  <a:cubicBezTo>
                    <a:pt x="160146" y="405900"/>
                    <a:pt x="166050" y="405900"/>
                    <a:pt x="166788" y="405900"/>
                  </a:cubicBezTo>
                  <a:lnTo>
                    <a:pt x="166788" y="405900"/>
                  </a:lnTo>
                  <a:lnTo>
                    <a:pt x="166788" y="405900"/>
                  </a:lnTo>
                  <a:cubicBezTo>
                    <a:pt x="166788" y="405900"/>
                    <a:pt x="166788" y="405900"/>
                    <a:pt x="166788" y="405900"/>
                  </a:cubicBezTo>
                  <a:cubicBezTo>
                    <a:pt x="167108" y="407358"/>
                    <a:pt x="167108" y="408869"/>
                    <a:pt x="166788" y="410328"/>
                  </a:cubicBezTo>
                  <a:lnTo>
                    <a:pt x="166788" y="410328"/>
                  </a:lnTo>
                  <a:cubicBezTo>
                    <a:pt x="166788" y="410328"/>
                    <a:pt x="166788" y="410328"/>
                    <a:pt x="166788" y="410328"/>
                  </a:cubicBezTo>
                  <a:lnTo>
                    <a:pt x="166788" y="410328"/>
                  </a:lnTo>
                  <a:lnTo>
                    <a:pt x="166788" y="414756"/>
                  </a:lnTo>
                  <a:lnTo>
                    <a:pt x="160146" y="420660"/>
                  </a:lnTo>
                  <a:cubicBezTo>
                    <a:pt x="161304" y="416308"/>
                    <a:pt x="161304" y="411728"/>
                    <a:pt x="160146" y="407376"/>
                  </a:cubicBezTo>
                  <a:cubicBezTo>
                    <a:pt x="160146" y="407376"/>
                    <a:pt x="160146" y="407376"/>
                    <a:pt x="155718" y="407376"/>
                  </a:cubicBezTo>
                  <a:lnTo>
                    <a:pt x="151290" y="407376"/>
                  </a:lnTo>
                  <a:cubicBezTo>
                    <a:pt x="145081" y="403711"/>
                    <a:pt x="138367" y="400976"/>
                    <a:pt x="131364" y="399258"/>
                  </a:cubicBezTo>
                  <a:cubicBezTo>
                    <a:pt x="131364" y="405162"/>
                    <a:pt x="131364" y="424350"/>
                    <a:pt x="131364" y="426564"/>
                  </a:cubicBezTo>
                  <a:lnTo>
                    <a:pt x="131364" y="442800"/>
                  </a:lnTo>
                  <a:cubicBezTo>
                    <a:pt x="131364" y="442800"/>
                    <a:pt x="131364" y="448704"/>
                    <a:pt x="131364" y="450180"/>
                  </a:cubicBezTo>
                  <a:lnTo>
                    <a:pt x="123246" y="450180"/>
                  </a:lnTo>
                  <a:cubicBezTo>
                    <a:pt x="123540" y="455177"/>
                    <a:pt x="125638" y="459897"/>
                    <a:pt x="129150" y="463464"/>
                  </a:cubicBezTo>
                  <a:cubicBezTo>
                    <a:pt x="118818" y="463464"/>
                    <a:pt x="114390" y="459774"/>
                    <a:pt x="112914" y="456084"/>
                  </a:cubicBezTo>
                  <a:cubicBezTo>
                    <a:pt x="111438" y="452394"/>
                    <a:pt x="112914" y="456084"/>
                    <a:pt x="112914" y="456084"/>
                  </a:cubicBezTo>
                  <a:lnTo>
                    <a:pt x="112914" y="456084"/>
                  </a:lnTo>
                  <a:lnTo>
                    <a:pt x="112914" y="456084"/>
                  </a:lnTo>
                  <a:lnTo>
                    <a:pt x="112914" y="456084"/>
                  </a:lnTo>
                  <a:cubicBezTo>
                    <a:pt x="112914" y="456084"/>
                    <a:pt x="112914" y="456084"/>
                    <a:pt x="112914" y="450180"/>
                  </a:cubicBezTo>
                  <a:lnTo>
                    <a:pt x="112914" y="436896"/>
                  </a:lnTo>
                  <a:cubicBezTo>
                    <a:pt x="114362" y="427852"/>
                    <a:pt x="114362" y="418634"/>
                    <a:pt x="112914" y="409590"/>
                  </a:cubicBezTo>
                  <a:cubicBezTo>
                    <a:pt x="112914" y="409590"/>
                    <a:pt x="94464" y="423612"/>
                    <a:pt x="87822" y="432468"/>
                  </a:cubicBezTo>
                  <a:cubicBezTo>
                    <a:pt x="81180" y="441324"/>
                    <a:pt x="84132" y="436896"/>
                    <a:pt x="82656" y="436896"/>
                  </a:cubicBezTo>
                  <a:cubicBezTo>
                    <a:pt x="81180" y="436896"/>
                    <a:pt x="82656" y="436896"/>
                    <a:pt x="82656" y="436896"/>
                  </a:cubicBezTo>
                  <a:lnTo>
                    <a:pt x="82656" y="436896"/>
                  </a:lnTo>
                  <a:cubicBezTo>
                    <a:pt x="81530" y="441502"/>
                    <a:pt x="81530" y="446312"/>
                    <a:pt x="82656" y="450918"/>
                  </a:cubicBezTo>
                  <a:cubicBezTo>
                    <a:pt x="75918" y="447204"/>
                    <a:pt x="71692" y="440161"/>
                    <a:pt x="71586" y="432468"/>
                  </a:cubicBezTo>
                  <a:lnTo>
                    <a:pt x="71586" y="432468"/>
                  </a:lnTo>
                  <a:lnTo>
                    <a:pt x="71586" y="432468"/>
                  </a:lnTo>
                  <a:lnTo>
                    <a:pt x="78228" y="428778"/>
                  </a:lnTo>
                  <a:lnTo>
                    <a:pt x="84870" y="428778"/>
                  </a:lnTo>
                  <a:lnTo>
                    <a:pt x="112914" y="412542"/>
                  </a:lnTo>
                  <a:lnTo>
                    <a:pt x="90774" y="408114"/>
                  </a:lnTo>
                  <a:cubicBezTo>
                    <a:pt x="84870" y="408114"/>
                    <a:pt x="82656" y="408114"/>
                    <a:pt x="81918" y="408114"/>
                  </a:cubicBezTo>
                  <a:cubicBezTo>
                    <a:pt x="81180" y="408114"/>
                    <a:pt x="81918" y="408114"/>
                    <a:pt x="81918" y="408114"/>
                  </a:cubicBezTo>
                  <a:cubicBezTo>
                    <a:pt x="79131" y="410777"/>
                    <a:pt x="76655" y="413748"/>
                    <a:pt x="74538" y="416970"/>
                  </a:cubicBezTo>
                  <a:cubicBezTo>
                    <a:pt x="74538" y="406638"/>
                    <a:pt x="74538" y="399996"/>
                    <a:pt x="82656" y="397044"/>
                  </a:cubicBezTo>
                  <a:cubicBezTo>
                    <a:pt x="90774" y="394092"/>
                    <a:pt x="82656" y="397044"/>
                    <a:pt x="82656" y="397044"/>
                  </a:cubicBezTo>
                  <a:cubicBezTo>
                    <a:pt x="82656" y="397044"/>
                    <a:pt x="86346" y="397044"/>
                    <a:pt x="89298" y="397044"/>
                  </a:cubicBezTo>
                  <a:cubicBezTo>
                    <a:pt x="99002" y="402924"/>
                    <a:pt x="109114" y="408103"/>
                    <a:pt x="119556" y="412542"/>
                  </a:cubicBezTo>
                  <a:lnTo>
                    <a:pt x="151290" y="370476"/>
                  </a:lnTo>
                  <a:lnTo>
                    <a:pt x="130626" y="370476"/>
                  </a:lnTo>
                  <a:lnTo>
                    <a:pt x="193356" y="303318"/>
                  </a:lnTo>
                  <a:cubicBezTo>
                    <a:pt x="187319" y="271582"/>
                    <a:pt x="182884" y="239561"/>
                    <a:pt x="180072" y="207378"/>
                  </a:cubicBezTo>
                  <a:lnTo>
                    <a:pt x="169740" y="207378"/>
                  </a:lnTo>
                  <a:lnTo>
                    <a:pt x="169740" y="295200"/>
                  </a:lnTo>
                  <a:lnTo>
                    <a:pt x="143910" y="315864"/>
                  </a:lnTo>
                  <a:lnTo>
                    <a:pt x="143910" y="188928"/>
                  </a:lnTo>
                  <a:lnTo>
                    <a:pt x="138744" y="188928"/>
                  </a:lnTo>
                  <a:lnTo>
                    <a:pt x="138744" y="321768"/>
                  </a:lnTo>
                  <a:lnTo>
                    <a:pt x="112176" y="343908"/>
                  </a:lnTo>
                  <a:lnTo>
                    <a:pt x="112176" y="182286"/>
                  </a:lnTo>
                  <a:lnTo>
                    <a:pt x="107748" y="182286"/>
                  </a:lnTo>
                  <a:lnTo>
                    <a:pt x="107748" y="347598"/>
                  </a:lnTo>
                  <a:lnTo>
                    <a:pt x="81180" y="369000"/>
                  </a:lnTo>
                  <a:lnTo>
                    <a:pt x="81180" y="171216"/>
                  </a:lnTo>
                  <a:lnTo>
                    <a:pt x="76752" y="171216"/>
                  </a:lnTo>
                  <a:lnTo>
                    <a:pt x="76752" y="372690"/>
                  </a:lnTo>
                  <a:lnTo>
                    <a:pt x="50184" y="394092"/>
                  </a:lnTo>
                  <a:lnTo>
                    <a:pt x="50184" y="151290"/>
                  </a:lnTo>
                  <a:cubicBezTo>
                    <a:pt x="48968" y="151549"/>
                    <a:pt x="47710" y="151549"/>
                    <a:pt x="46494" y="151290"/>
                  </a:cubicBezTo>
                  <a:lnTo>
                    <a:pt x="46494" y="397782"/>
                  </a:lnTo>
                  <a:lnTo>
                    <a:pt x="22140" y="418446"/>
                  </a:lnTo>
                  <a:lnTo>
                    <a:pt x="22140" y="97416"/>
                  </a:lnTo>
                  <a:cubicBezTo>
                    <a:pt x="20108" y="79610"/>
                    <a:pt x="25440" y="61748"/>
                    <a:pt x="36900" y="47970"/>
                  </a:cubicBezTo>
                  <a:lnTo>
                    <a:pt x="36900" y="47970"/>
                  </a:lnTo>
                  <a:cubicBezTo>
                    <a:pt x="25915" y="45157"/>
                    <a:pt x="18480" y="34933"/>
                    <a:pt x="19188" y="23616"/>
                  </a:cubicBezTo>
                  <a:cubicBezTo>
                    <a:pt x="48708" y="48708"/>
                    <a:pt x="95940" y="-10332"/>
                    <a:pt x="125460" y="50922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B3CF989-8540-4E3D-98FC-A1EAE9A4639E}"/>
                </a:ext>
              </a:extLst>
            </p:cNvPr>
            <p:cNvSpPr/>
            <p:nvPr/>
          </p:nvSpPr>
          <p:spPr>
            <a:xfrm>
              <a:off x="5768184" y="39180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CC5F24AF-4E3E-4189-9F1F-4A8385DE1AC4}"/>
                </a:ext>
              </a:extLst>
            </p:cNvPr>
            <p:cNvSpPr/>
            <p:nvPr/>
          </p:nvSpPr>
          <p:spPr>
            <a:xfrm>
              <a:off x="5774827" y="3923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F3A83D-54A0-42CA-8B94-DFC2465C5354}"/>
                </a:ext>
              </a:extLst>
            </p:cNvPr>
            <p:cNvSpPr/>
            <p:nvPr/>
          </p:nvSpPr>
          <p:spPr>
            <a:xfrm>
              <a:off x="5765232" y="3908461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3461AA7-CA29-43D1-9756-34C843C5370C}"/>
                </a:ext>
              </a:extLst>
            </p:cNvPr>
            <p:cNvSpPr/>
            <p:nvPr/>
          </p:nvSpPr>
          <p:spPr>
            <a:xfrm>
              <a:off x="5816155" y="393798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C35C7682-C4C4-4FB7-BF2D-FF38A8A929D0}"/>
                </a:ext>
              </a:extLst>
            </p:cNvPr>
            <p:cNvSpPr/>
            <p:nvPr/>
          </p:nvSpPr>
          <p:spPr>
            <a:xfrm>
              <a:off x="5853055" y="391067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5A619BAE-9BF6-44C4-A4CC-34899A7A42A0}"/>
                </a:ext>
              </a:extLst>
            </p:cNvPr>
            <p:cNvSpPr/>
            <p:nvPr/>
          </p:nvSpPr>
          <p:spPr>
            <a:xfrm>
              <a:off x="5851578" y="3529868"/>
              <a:ext cx="45755" cy="13377"/>
            </a:xfrm>
            <a:custGeom>
              <a:avLst/>
              <a:gdLst>
                <a:gd name="connsiteX0" fmla="*/ 45756 w 45755"/>
                <a:gd name="connsiteY0" fmla="*/ 11070 h 13377"/>
                <a:gd name="connsiteX1" fmla="*/ 0 w 45755"/>
                <a:gd name="connsiteY1" fmla="*/ 0 h 13377"/>
                <a:gd name="connsiteX2" fmla="*/ 28782 w 45755"/>
                <a:gd name="connsiteY2" fmla="*/ 13284 h 13377"/>
                <a:gd name="connsiteX3" fmla="*/ 45756 w 45755"/>
                <a:gd name="connsiteY3" fmla="*/ 11070 h 13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55" h="13377">
                  <a:moveTo>
                    <a:pt x="45756" y="11070"/>
                  </a:moveTo>
                  <a:cubicBezTo>
                    <a:pt x="30029" y="9743"/>
                    <a:pt x="14595" y="6010"/>
                    <a:pt x="0" y="0"/>
                  </a:cubicBezTo>
                  <a:cubicBezTo>
                    <a:pt x="8519" y="6460"/>
                    <a:pt x="18339" y="10993"/>
                    <a:pt x="28782" y="13284"/>
                  </a:cubicBezTo>
                  <a:cubicBezTo>
                    <a:pt x="34531" y="13657"/>
                    <a:pt x="40295" y="12905"/>
                    <a:pt x="45756" y="1107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04AC4DA-0B09-424C-B392-8BA4ACFE0696}"/>
                </a:ext>
              </a:extLst>
            </p:cNvPr>
            <p:cNvSpPr/>
            <p:nvPr/>
          </p:nvSpPr>
          <p:spPr>
            <a:xfrm>
              <a:off x="5873719" y="35475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B277736-1DFA-4C51-8F5E-6025F2E72DF1}"/>
                </a:ext>
              </a:extLst>
            </p:cNvPr>
            <p:cNvSpPr/>
            <p:nvPr/>
          </p:nvSpPr>
          <p:spPr>
            <a:xfrm>
              <a:off x="5858660" y="3490753"/>
              <a:ext cx="49006" cy="56617"/>
            </a:xfrm>
            <a:custGeom>
              <a:avLst/>
              <a:gdLst>
                <a:gd name="connsiteX0" fmla="*/ 49006 w 49006"/>
                <a:gd name="connsiteY0" fmla="*/ 56088 h 56617"/>
                <a:gd name="connsiteX1" fmla="*/ 49006 w 49006"/>
                <a:gd name="connsiteY1" fmla="*/ 56088 h 56617"/>
                <a:gd name="connsiteX2" fmla="*/ 32770 w 49006"/>
                <a:gd name="connsiteY2" fmla="*/ 11070 h 56617"/>
                <a:gd name="connsiteX3" fmla="*/ 32770 w 49006"/>
                <a:gd name="connsiteY3" fmla="*/ 4428 h 56617"/>
                <a:gd name="connsiteX4" fmla="*/ 298 w 49006"/>
                <a:gd name="connsiteY4" fmla="*/ 4428 h 56617"/>
                <a:gd name="connsiteX5" fmla="*/ 298 w 49006"/>
                <a:gd name="connsiteY5" fmla="*/ 10332 h 56617"/>
                <a:gd name="connsiteX6" fmla="*/ 298 w 49006"/>
                <a:gd name="connsiteY6" fmla="*/ 10332 h 56617"/>
                <a:gd name="connsiteX7" fmla="*/ 9154 w 49006"/>
                <a:gd name="connsiteY7" fmla="*/ 35424 h 56617"/>
                <a:gd name="connsiteX8" fmla="*/ 20224 w 49006"/>
                <a:gd name="connsiteY8" fmla="*/ 29520 h 56617"/>
                <a:gd name="connsiteX9" fmla="*/ 42364 w 49006"/>
                <a:gd name="connsiteY9" fmla="*/ 48708 h 56617"/>
                <a:gd name="connsiteX10" fmla="*/ 42364 w 49006"/>
                <a:gd name="connsiteY10" fmla="*/ 48708 h 56617"/>
                <a:gd name="connsiteX11" fmla="*/ 6940 w 49006"/>
                <a:gd name="connsiteY11" fmla="*/ 48708 h 56617"/>
                <a:gd name="connsiteX12" fmla="*/ 49006 w 49006"/>
                <a:gd name="connsiteY12" fmla="*/ 56088 h 56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006" h="56617">
                  <a:moveTo>
                    <a:pt x="49006" y="56088"/>
                  </a:moveTo>
                  <a:lnTo>
                    <a:pt x="49006" y="56088"/>
                  </a:lnTo>
                  <a:cubicBezTo>
                    <a:pt x="49006" y="42066"/>
                    <a:pt x="32770" y="28044"/>
                    <a:pt x="32770" y="11070"/>
                  </a:cubicBezTo>
                  <a:cubicBezTo>
                    <a:pt x="32136" y="8902"/>
                    <a:pt x="32136" y="6596"/>
                    <a:pt x="32770" y="4428"/>
                  </a:cubicBezTo>
                  <a:cubicBezTo>
                    <a:pt x="18010" y="-1476"/>
                    <a:pt x="5464" y="-1476"/>
                    <a:pt x="298" y="4428"/>
                  </a:cubicBezTo>
                  <a:cubicBezTo>
                    <a:pt x="-99" y="6376"/>
                    <a:pt x="-99" y="8384"/>
                    <a:pt x="298" y="10332"/>
                  </a:cubicBezTo>
                  <a:lnTo>
                    <a:pt x="298" y="10332"/>
                  </a:lnTo>
                  <a:cubicBezTo>
                    <a:pt x="-469" y="19577"/>
                    <a:pt x="2754" y="28709"/>
                    <a:pt x="9154" y="35424"/>
                  </a:cubicBezTo>
                  <a:cubicBezTo>
                    <a:pt x="9154" y="35424"/>
                    <a:pt x="14320" y="29520"/>
                    <a:pt x="20224" y="29520"/>
                  </a:cubicBezTo>
                  <a:cubicBezTo>
                    <a:pt x="26128" y="29520"/>
                    <a:pt x="35722" y="29520"/>
                    <a:pt x="42364" y="48708"/>
                  </a:cubicBezTo>
                  <a:lnTo>
                    <a:pt x="42364" y="48708"/>
                  </a:lnTo>
                  <a:cubicBezTo>
                    <a:pt x="30770" y="51915"/>
                    <a:pt x="18527" y="51915"/>
                    <a:pt x="6940" y="48708"/>
                  </a:cubicBezTo>
                  <a:cubicBezTo>
                    <a:pt x="19929" y="55260"/>
                    <a:pt x="34564" y="57827"/>
                    <a:pt x="49006" y="56088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7FBF65D1-6AD0-4103-8FAE-EEA8022A5140}"/>
                </a:ext>
              </a:extLst>
            </p:cNvPr>
            <p:cNvSpPr/>
            <p:nvPr/>
          </p:nvSpPr>
          <p:spPr>
            <a:xfrm>
              <a:off x="5898811" y="35401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ACD6A84-A80A-4FB9-AD3D-3B6EF0D4C2DB}"/>
                </a:ext>
              </a:extLst>
            </p:cNvPr>
            <p:cNvSpPr/>
            <p:nvPr/>
          </p:nvSpPr>
          <p:spPr>
            <a:xfrm>
              <a:off x="5895655" y="3499610"/>
              <a:ext cx="14963" cy="16236"/>
            </a:xfrm>
            <a:custGeom>
              <a:avLst/>
              <a:gdLst>
                <a:gd name="connsiteX0" fmla="*/ 1679 w 14963"/>
                <a:gd name="connsiteY0" fmla="*/ 0 h 16236"/>
                <a:gd name="connsiteX1" fmla="*/ 6107 w 14963"/>
                <a:gd name="connsiteY1" fmla="*/ 16236 h 16236"/>
                <a:gd name="connsiteX2" fmla="*/ 14963 w 14963"/>
                <a:gd name="connsiteY2" fmla="*/ 7380 h 16236"/>
                <a:gd name="connsiteX3" fmla="*/ 10535 w 14963"/>
                <a:gd name="connsiteY3" fmla="*/ 7380 h 16236"/>
                <a:gd name="connsiteX4" fmla="*/ 3893 w 14963"/>
                <a:gd name="connsiteY4" fmla="*/ 14760 h 16236"/>
                <a:gd name="connsiteX5" fmla="*/ 3893 w 14963"/>
                <a:gd name="connsiteY5" fmla="*/ 442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63" h="16236">
                  <a:moveTo>
                    <a:pt x="1679" y="0"/>
                  </a:moveTo>
                  <a:cubicBezTo>
                    <a:pt x="1679" y="0"/>
                    <a:pt x="-4225" y="11808"/>
                    <a:pt x="6107" y="16236"/>
                  </a:cubicBezTo>
                  <a:cubicBezTo>
                    <a:pt x="7820" y="12263"/>
                    <a:pt x="10993" y="9095"/>
                    <a:pt x="14963" y="7380"/>
                  </a:cubicBezTo>
                  <a:lnTo>
                    <a:pt x="10535" y="7380"/>
                  </a:lnTo>
                  <a:cubicBezTo>
                    <a:pt x="10535" y="7380"/>
                    <a:pt x="3893" y="11808"/>
                    <a:pt x="3893" y="14760"/>
                  </a:cubicBezTo>
                  <a:cubicBezTo>
                    <a:pt x="3893" y="17712"/>
                    <a:pt x="3893" y="6642"/>
                    <a:pt x="3893" y="4428"/>
                  </a:cubicBezTo>
                  <a:close/>
                </a:path>
              </a:pathLst>
            </a:custGeom>
            <a:solidFill>
              <a:srgbClr val="F0F7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6939C21-226D-4B09-B09F-B4E437504564}"/>
                </a:ext>
              </a:extLst>
            </p:cNvPr>
            <p:cNvSpPr/>
            <p:nvPr/>
          </p:nvSpPr>
          <p:spPr>
            <a:xfrm>
              <a:off x="5970564" y="3896654"/>
              <a:ext cx="9426" cy="17711"/>
            </a:xfrm>
            <a:custGeom>
              <a:avLst/>
              <a:gdLst>
                <a:gd name="connsiteX0" fmla="*/ 4998 w 9426"/>
                <a:gd name="connsiteY0" fmla="*/ 0 h 17711"/>
                <a:gd name="connsiteX1" fmla="*/ 4998 w 9426"/>
                <a:gd name="connsiteY1" fmla="*/ 0 h 17711"/>
                <a:gd name="connsiteX2" fmla="*/ 570 w 9426"/>
                <a:gd name="connsiteY2" fmla="*/ 0 h 17711"/>
                <a:gd name="connsiteX3" fmla="*/ 570 w 9426"/>
                <a:gd name="connsiteY3" fmla="*/ 0 h 17711"/>
                <a:gd name="connsiteX4" fmla="*/ 570 w 9426"/>
                <a:gd name="connsiteY4" fmla="*/ 8118 h 17711"/>
                <a:gd name="connsiteX5" fmla="*/ 9426 w 9426"/>
                <a:gd name="connsiteY5" fmla="*/ 17712 h 17711"/>
                <a:gd name="connsiteX6" fmla="*/ 4998 w 9426"/>
                <a:gd name="connsiteY6" fmla="*/ 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26" h="17711">
                  <a:moveTo>
                    <a:pt x="4998" y="0"/>
                  </a:moveTo>
                  <a:lnTo>
                    <a:pt x="4998" y="0"/>
                  </a:lnTo>
                  <a:cubicBezTo>
                    <a:pt x="4998" y="0"/>
                    <a:pt x="4998" y="0"/>
                    <a:pt x="570" y="0"/>
                  </a:cubicBezTo>
                  <a:lnTo>
                    <a:pt x="570" y="0"/>
                  </a:lnTo>
                  <a:cubicBezTo>
                    <a:pt x="-190" y="2653"/>
                    <a:pt x="-190" y="5465"/>
                    <a:pt x="570" y="8118"/>
                  </a:cubicBezTo>
                  <a:cubicBezTo>
                    <a:pt x="2046" y="12415"/>
                    <a:pt x="5264" y="15894"/>
                    <a:pt x="9426" y="17712"/>
                  </a:cubicBezTo>
                  <a:cubicBezTo>
                    <a:pt x="3780" y="13709"/>
                    <a:pt x="1899" y="6188"/>
                    <a:pt x="4998" y="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1F81CB22-7C94-4964-9E92-B3B0D845728C}"/>
                </a:ext>
              </a:extLst>
            </p:cNvPr>
            <p:cNvSpPr/>
            <p:nvPr/>
          </p:nvSpPr>
          <p:spPr>
            <a:xfrm>
              <a:off x="6001392" y="3929125"/>
              <a:ext cx="14066" cy="14760"/>
            </a:xfrm>
            <a:custGeom>
              <a:avLst/>
              <a:gdLst>
                <a:gd name="connsiteX0" fmla="*/ 13284 w 14066"/>
                <a:gd name="connsiteY0" fmla="*/ 0 h 14760"/>
                <a:gd name="connsiteX1" fmla="*/ 5904 w 14066"/>
                <a:gd name="connsiteY1" fmla="*/ 0 h 14760"/>
                <a:gd name="connsiteX2" fmla="*/ 0 w 14066"/>
                <a:gd name="connsiteY2" fmla="*/ 14760 h 14760"/>
                <a:gd name="connsiteX3" fmla="*/ 14022 w 14066"/>
                <a:gd name="connsiteY3" fmla="*/ 5904 h 14760"/>
                <a:gd name="connsiteX4" fmla="*/ 13284 w 14066"/>
                <a:gd name="connsiteY4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6" h="14760">
                  <a:moveTo>
                    <a:pt x="13284" y="0"/>
                  </a:moveTo>
                  <a:lnTo>
                    <a:pt x="5904" y="0"/>
                  </a:lnTo>
                  <a:cubicBezTo>
                    <a:pt x="5321" y="5367"/>
                    <a:pt x="3284" y="10472"/>
                    <a:pt x="0" y="14760"/>
                  </a:cubicBezTo>
                  <a:cubicBezTo>
                    <a:pt x="8118" y="14760"/>
                    <a:pt x="12546" y="8856"/>
                    <a:pt x="14022" y="5904"/>
                  </a:cubicBezTo>
                  <a:cubicBezTo>
                    <a:pt x="14177" y="3906"/>
                    <a:pt x="13926" y="1897"/>
                    <a:pt x="13284" y="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CFCDDDD0-BCDB-42B6-90EB-AAF409FBF715}"/>
                </a:ext>
              </a:extLst>
            </p:cNvPr>
            <p:cNvSpPr/>
            <p:nvPr/>
          </p:nvSpPr>
          <p:spPr>
            <a:xfrm>
              <a:off x="5129077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0768E26D-A9E7-49CB-A7E4-910A0D8DF2C1}"/>
                </a:ext>
              </a:extLst>
            </p:cNvPr>
            <p:cNvSpPr/>
            <p:nvPr/>
          </p:nvSpPr>
          <p:spPr>
            <a:xfrm>
              <a:off x="6014677" y="39365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675EFC9A-5C45-41A9-AE7E-2E0C1C982EE6}"/>
                </a:ext>
              </a:extLst>
            </p:cNvPr>
            <p:cNvSpPr/>
            <p:nvPr/>
          </p:nvSpPr>
          <p:spPr>
            <a:xfrm>
              <a:off x="6053053" y="3907723"/>
              <a:ext cx="8117" cy="19926"/>
            </a:xfrm>
            <a:custGeom>
              <a:avLst/>
              <a:gdLst>
                <a:gd name="connsiteX0" fmla="*/ 8118 w 8117"/>
                <a:gd name="connsiteY0" fmla="*/ 0 h 19926"/>
                <a:gd name="connsiteX1" fmla="*/ 0 w 8117"/>
                <a:gd name="connsiteY1" fmla="*/ 4428 h 19926"/>
                <a:gd name="connsiteX2" fmla="*/ 0 w 8117"/>
                <a:gd name="connsiteY2" fmla="*/ 19926 h 19926"/>
                <a:gd name="connsiteX3" fmla="*/ 8118 w 8117"/>
                <a:gd name="connsiteY3" fmla="*/ 738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19926">
                  <a:moveTo>
                    <a:pt x="8118" y="0"/>
                  </a:moveTo>
                  <a:cubicBezTo>
                    <a:pt x="5070" y="731"/>
                    <a:pt x="2266" y="2259"/>
                    <a:pt x="0" y="4428"/>
                  </a:cubicBezTo>
                  <a:cubicBezTo>
                    <a:pt x="1144" y="9531"/>
                    <a:pt x="1144" y="14823"/>
                    <a:pt x="0" y="19926"/>
                  </a:cubicBezTo>
                  <a:cubicBezTo>
                    <a:pt x="4893" y="14693"/>
                    <a:pt x="7771" y="7894"/>
                    <a:pt x="8118" y="738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CA3E8C2A-E68B-498E-9E18-EF777D777AFB}"/>
                </a:ext>
              </a:extLst>
            </p:cNvPr>
            <p:cNvSpPr/>
            <p:nvPr/>
          </p:nvSpPr>
          <p:spPr>
            <a:xfrm>
              <a:off x="6062318" y="3912152"/>
              <a:ext cx="327" cy="328"/>
            </a:xfrm>
            <a:custGeom>
              <a:avLst/>
              <a:gdLst>
                <a:gd name="connsiteX0" fmla="*/ 328 w 327"/>
                <a:gd name="connsiteY0" fmla="*/ 0 h 328"/>
                <a:gd name="connsiteX1" fmla="*/ 328 w 327"/>
                <a:gd name="connsiteY1" fmla="*/ 0 h 328"/>
                <a:gd name="connsiteX2" fmla="*/ 328 w 327"/>
                <a:gd name="connsiteY2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328">
                  <a:moveTo>
                    <a:pt x="328" y="0"/>
                  </a:move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738"/>
                    <a:pt x="328" y="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D31A9DF-5D41-4950-9A19-0B5621F8C066}"/>
                </a:ext>
              </a:extLst>
            </p:cNvPr>
            <p:cNvSpPr/>
            <p:nvPr/>
          </p:nvSpPr>
          <p:spPr>
            <a:xfrm>
              <a:off x="6053053" y="3919531"/>
              <a:ext cx="6641" cy="8118"/>
            </a:xfrm>
            <a:custGeom>
              <a:avLst/>
              <a:gdLst>
                <a:gd name="connsiteX0" fmla="*/ 6642 w 6641"/>
                <a:gd name="connsiteY0" fmla="*/ 0 h 8118"/>
                <a:gd name="connsiteX1" fmla="*/ 0 w 6641"/>
                <a:gd name="connsiteY1" fmla="*/ 8118 h 8118"/>
                <a:gd name="connsiteX2" fmla="*/ 6642 w 6641"/>
                <a:gd name="connsiteY2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1" h="8118">
                  <a:moveTo>
                    <a:pt x="6642" y="0"/>
                  </a:moveTo>
                  <a:cubicBezTo>
                    <a:pt x="4886" y="3048"/>
                    <a:pt x="2642" y="5790"/>
                    <a:pt x="0" y="8118"/>
                  </a:cubicBezTo>
                  <a:cubicBezTo>
                    <a:pt x="2642" y="5790"/>
                    <a:pt x="4886" y="3048"/>
                    <a:pt x="6642" y="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5495723-AD30-4B6D-8E24-8E28DDF71511}"/>
                </a:ext>
              </a:extLst>
            </p:cNvPr>
            <p:cNvSpPr/>
            <p:nvPr/>
          </p:nvSpPr>
          <p:spPr>
            <a:xfrm>
              <a:off x="6053397" y="3861967"/>
              <a:ext cx="8511" cy="18450"/>
            </a:xfrm>
            <a:custGeom>
              <a:avLst/>
              <a:gdLst>
                <a:gd name="connsiteX0" fmla="*/ 393 w 8511"/>
                <a:gd name="connsiteY0" fmla="*/ 8856 h 18450"/>
                <a:gd name="connsiteX1" fmla="*/ 8511 w 8511"/>
                <a:gd name="connsiteY1" fmla="*/ 18450 h 18450"/>
                <a:gd name="connsiteX2" fmla="*/ 393 w 8511"/>
                <a:gd name="connsiteY2" fmla="*/ 0 h 18450"/>
                <a:gd name="connsiteX3" fmla="*/ 393 w 8511"/>
                <a:gd name="connsiteY3" fmla="*/ 0 h 18450"/>
                <a:gd name="connsiteX4" fmla="*/ 393 w 8511"/>
                <a:gd name="connsiteY4" fmla="*/ 885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1" h="18450">
                  <a:moveTo>
                    <a:pt x="393" y="8856"/>
                  </a:moveTo>
                  <a:cubicBezTo>
                    <a:pt x="3994" y="11170"/>
                    <a:pt x="6828" y="14511"/>
                    <a:pt x="8511" y="18450"/>
                  </a:cubicBezTo>
                  <a:cubicBezTo>
                    <a:pt x="8511" y="8118"/>
                    <a:pt x="8511" y="2952"/>
                    <a:pt x="393" y="0"/>
                  </a:cubicBezTo>
                  <a:lnTo>
                    <a:pt x="393" y="0"/>
                  </a:lnTo>
                  <a:cubicBezTo>
                    <a:pt x="-131" y="2928"/>
                    <a:pt x="-131" y="5928"/>
                    <a:pt x="393" y="8856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CCB0237-3396-43B7-8C9E-99A47CD6D141}"/>
                </a:ext>
              </a:extLst>
            </p:cNvPr>
            <p:cNvSpPr/>
            <p:nvPr/>
          </p:nvSpPr>
          <p:spPr>
            <a:xfrm>
              <a:off x="6056742" y="38627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09CFB661-BDEE-4E8C-B12C-3FCDB4E7B13F}"/>
                </a:ext>
              </a:extLst>
            </p:cNvPr>
            <p:cNvSpPr/>
            <p:nvPr/>
          </p:nvSpPr>
          <p:spPr>
            <a:xfrm>
              <a:off x="6061909" y="387303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3A28471-133C-47F4-8D1E-69FC1FB5C7DE}"/>
                </a:ext>
              </a:extLst>
            </p:cNvPr>
            <p:cNvSpPr/>
            <p:nvPr/>
          </p:nvSpPr>
          <p:spPr>
            <a:xfrm>
              <a:off x="5982942" y="3833185"/>
              <a:ext cx="7380" cy="10331"/>
            </a:xfrm>
            <a:custGeom>
              <a:avLst/>
              <a:gdLst>
                <a:gd name="connsiteX0" fmla="*/ 7380 w 7380"/>
                <a:gd name="connsiteY0" fmla="*/ 10332 h 10331"/>
                <a:gd name="connsiteX1" fmla="*/ 0 w 7380"/>
                <a:gd name="connsiteY1" fmla="*/ 738 h 10331"/>
                <a:gd name="connsiteX2" fmla="*/ 0 w 7380"/>
                <a:gd name="connsiteY2" fmla="*/ 0 h 10331"/>
                <a:gd name="connsiteX3" fmla="*/ 7380 w 7380"/>
                <a:gd name="connsiteY3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0331">
                  <a:moveTo>
                    <a:pt x="7380" y="10332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7380" y="10332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65461DDF-33DE-4403-BFE1-6744F71757F9}"/>
                </a:ext>
              </a:extLst>
            </p:cNvPr>
            <p:cNvSpPr/>
            <p:nvPr/>
          </p:nvSpPr>
          <p:spPr>
            <a:xfrm>
              <a:off x="5966707" y="3839828"/>
              <a:ext cx="95939" cy="77489"/>
            </a:xfrm>
            <a:custGeom>
              <a:avLst/>
              <a:gdLst>
                <a:gd name="connsiteX0" fmla="*/ 1476 w 95939"/>
                <a:gd name="connsiteY0" fmla="*/ 5904 h 77489"/>
                <a:gd name="connsiteX1" fmla="*/ 39114 w 95939"/>
                <a:gd name="connsiteY1" fmla="*/ 40590 h 77489"/>
                <a:gd name="connsiteX2" fmla="*/ 11808 w 95939"/>
                <a:gd name="connsiteY2" fmla="*/ 46494 h 77489"/>
                <a:gd name="connsiteX3" fmla="*/ 0 w 95939"/>
                <a:gd name="connsiteY3" fmla="*/ 46494 h 77489"/>
                <a:gd name="connsiteX4" fmla="*/ 3690 w 95939"/>
                <a:gd name="connsiteY4" fmla="*/ 46494 h 77489"/>
                <a:gd name="connsiteX5" fmla="*/ 8856 w 95939"/>
                <a:gd name="connsiteY5" fmla="*/ 46494 h 77489"/>
                <a:gd name="connsiteX6" fmla="*/ 14022 w 95939"/>
                <a:gd name="connsiteY6" fmla="*/ 50922 h 77489"/>
                <a:gd name="connsiteX7" fmla="*/ 17712 w 95939"/>
                <a:gd name="connsiteY7" fmla="*/ 50922 h 77489"/>
                <a:gd name="connsiteX8" fmla="*/ 37638 w 95939"/>
                <a:gd name="connsiteY8" fmla="*/ 42066 h 77489"/>
                <a:gd name="connsiteX9" fmla="*/ 37638 w 95939"/>
                <a:gd name="connsiteY9" fmla="*/ 71586 h 77489"/>
                <a:gd name="connsiteX10" fmla="*/ 37638 w 95939"/>
                <a:gd name="connsiteY10" fmla="*/ 71586 h 77489"/>
                <a:gd name="connsiteX11" fmla="*/ 37638 w 95939"/>
                <a:gd name="connsiteY11" fmla="*/ 77490 h 77489"/>
                <a:gd name="connsiteX12" fmla="*/ 48708 w 95939"/>
                <a:gd name="connsiteY12" fmla="*/ 77490 h 77489"/>
                <a:gd name="connsiteX13" fmla="*/ 54612 w 95939"/>
                <a:gd name="connsiteY13" fmla="*/ 77490 h 77489"/>
                <a:gd name="connsiteX14" fmla="*/ 54612 w 95939"/>
                <a:gd name="connsiteY14" fmla="*/ 72324 h 77489"/>
                <a:gd name="connsiteX15" fmla="*/ 54612 w 95939"/>
                <a:gd name="connsiteY15" fmla="*/ 67896 h 77489"/>
                <a:gd name="connsiteX16" fmla="*/ 54612 w 95939"/>
                <a:gd name="connsiteY16" fmla="*/ 39852 h 77489"/>
                <a:gd name="connsiteX17" fmla="*/ 81918 w 95939"/>
                <a:gd name="connsiteY17" fmla="*/ 61254 h 77489"/>
                <a:gd name="connsiteX18" fmla="*/ 86346 w 95939"/>
                <a:gd name="connsiteY18" fmla="*/ 65682 h 77489"/>
                <a:gd name="connsiteX19" fmla="*/ 86346 w 95939"/>
                <a:gd name="connsiteY19" fmla="*/ 65682 h 77489"/>
                <a:gd name="connsiteX20" fmla="*/ 95940 w 95939"/>
                <a:gd name="connsiteY20" fmla="*/ 60516 h 77489"/>
                <a:gd name="connsiteX21" fmla="*/ 91512 w 95939"/>
                <a:gd name="connsiteY21" fmla="*/ 60516 h 77489"/>
                <a:gd name="connsiteX22" fmla="*/ 84870 w 95939"/>
                <a:gd name="connsiteY22" fmla="*/ 60516 h 77489"/>
                <a:gd name="connsiteX23" fmla="*/ 56826 w 95939"/>
                <a:gd name="connsiteY23" fmla="*/ 44280 h 77489"/>
                <a:gd name="connsiteX24" fmla="*/ 79704 w 95939"/>
                <a:gd name="connsiteY24" fmla="*/ 37638 h 77489"/>
                <a:gd name="connsiteX25" fmla="*/ 87084 w 95939"/>
                <a:gd name="connsiteY25" fmla="*/ 37638 h 77489"/>
                <a:gd name="connsiteX26" fmla="*/ 87084 w 95939"/>
                <a:gd name="connsiteY26" fmla="*/ 37638 h 77489"/>
                <a:gd name="connsiteX27" fmla="*/ 87084 w 95939"/>
                <a:gd name="connsiteY27" fmla="*/ 28782 h 77489"/>
                <a:gd name="connsiteX28" fmla="*/ 87084 w 95939"/>
                <a:gd name="connsiteY28" fmla="*/ 28782 h 77489"/>
                <a:gd name="connsiteX29" fmla="*/ 81180 w 95939"/>
                <a:gd name="connsiteY29" fmla="*/ 28782 h 77489"/>
                <a:gd name="connsiteX30" fmla="*/ 50922 w 95939"/>
                <a:gd name="connsiteY30" fmla="*/ 44280 h 77489"/>
                <a:gd name="connsiteX31" fmla="*/ 16974 w 95939"/>
                <a:gd name="connsiteY31" fmla="*/ 0 h 77489"/>
                <a:gd name="connsiteX32" fmla="*/ 2952 w 95939"/>
                <a:gd name="connsiteY32" fmla="*/ 0 h 77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5939" h="77489">
                  <a:moveTo>
                    <a:pt x="1476" y="5904"/>
                  </a:moveTo>
                  <a:lnTo>
                    <a:pt x="39114" y="40590"/>
                  </a:lnTo>
                  <a:cubicBezTo>
                    <a:pt x="30376" y="43978"/>
                    <a:pt x="21166" y="45971"/>
                    <a:pt x="11808" y="46494"/>
                  </a:cubicBezTo>
                  <a:cubicBezTo>
                    <a:pt x="7948" y="45387"/>
                    <a:pt x="3860" y="45387"/>
                    <a:pt x="0" y="46494"/>
                  </a:cubicBezTo>
                  <a:cubicBezTo>
                    <a:pt x="1210" y="46806"/>
                    <a:pt x="2480" y="46806"/>
                    <a:pt x="3690" y="46494"/>
                  </a:cubicBezTo>
                  <a:cubicBezTo>
                    <a:pt x="5387" y="46087"/>
                    <a:pt x="7159" y="46087"/>
                    <a:pt x="8856" y="46494"/>
                  </a:cubicBezTo>
                  <a:cubicBezTo>
                    <a:pt x="8856" y="46494"/>
                    <a:pt x="8856" y="50922"/>
                    <a:pt x="14022" y="50922"/>
                  </a:cubicBezTo>
                  <a:cubicBezTo>
                    <a:pt x="15195" y="51459"/>
                    <a:pt x="16539" y="51459"/>
                    <a:pt x="17712" y="50922"/>
                  </a:cubicBezTo>
                  <a:cubicBezTo>
                    <a:pt x="23764" y="46788"/>
                    <a:pt x="30516" y="43787"/>
                    <a:pt x="37638" y="42066"/>
                  </a:cubicBezTo>
                  <a:cubicBezTo>
                    <a:pt x="38376" y="51892"/>
                    <a:pt x="38376" y="61760"/>
                    <a:pt x="37638" y="71586"/>
                  </a:cubicBezTo>
                  <a:lnTo>
                    <a:pt x="37638" y="71586"/>
                  </a:lnTo>
                  <a:cubicBezTo>
                    <a:pt x="37638" y="71586"/>
                    <a:pt x="37638" y="76752"/>
                    <a:pt x="37638" y="77490"/>
                  </a:cubicBezTo>
                  <a:cubicBezTo>
                    <a:pt x="41284" y="76713"/>
                    <a:pt x="45062" y="76713"/>
                    <a:pt x="48708" y="77490"/>
                  </a:cubicBezTo>
                  <a:lnTo>
                    <a:pt x="54612" y="77490"/>
                  </a:lnTo>
                  <a:cubicBezTo>
                    <a:pt x="54612" y="77490"/>
                    <a:pt x="54612" y="77490"/>
                    <a:pt x="54612" y="72324"/>
                  </a:cubicBezTo>
                  <a:lnTo>
                    <a:pt x="54612" y="67896"/>
                  </a:lnTo>
                  <a:cubicBezTo>
                    <a:pt x="53542" y="58579"/>
                    <a:pt x="53542" y="49169"/>
                    <a:pt x="54612" y="39852"/>
                  </a:cubicBezTo>
                  <a:cubicBezTo>
                    <a:pt x="64693" y="45638"/>
                    <a:pt x="73889" y="52846"/>
                    <a:pt x="81918" y="61254"/>
                  </a:cubicBezTo>
                  <a:cubicBezTo>
                    <a:pt x="81918" y="64944"/>
                    <a:pt x="81918" y="65682"/>
                    <a:pt x="86346" y="65682"/>
                  </a:cubicBezTo>
                  <a:lnTo>
                    <a:pt x="86346" y="65682"/>
                  </a:lnTo>
                  <a:cubicBezTo>
                    <a:pt x="89025" y="63133"/>
                    <a:pt x="92339" y="61348"/>
                    <a:pt x="95940" y="60516"/>
                  </a:cubicBezTo>
                  <a:cubicBezTo>
                    <a:pt x="95940" y="60516"/>
                    <a:pt x="95940" y="60516"/>
                    <a:pt x="91512" y="60516"/>
                  </a:cubicBezTo>
                  <a:lnTo>
                    <a:pt x="84870" y="60516"/>
                  </a:lnTo>
                  <a:lnTo>
                    <a:pt x="56826" y="44280"/>
                  </a:lnTo>
                  <a:cubicBezTo>
                    <a:pt x="63889" y="40453"/>
                    <a:pt x="71689" y="38189"/>
                    <a:pt x="79704" y="37638"/>
                  </a:cubicBezTo>
                  <a:lnTo>
                    <a:pt x="87084" y="37638"/>
                  </a:lnTo>
                  <a:cubicBezTo>
                    <a:pt x="87084" y="37638"/>
                    <a:pt x="87084" y="37638"/>
                    <a:pt x="87084" y="37638"/>
                  </a:cubicBezTo>
                  <a:cubicBezTo>
                    <a:pt x="86331" y="34734"/>
                    <a:pt x="86331" y="31686"/>
                    <a:pt x="87084" y="28782"/>
                  </a:cubicBezTo>
                  <a:lnTo>
                    <a:pt x="87084" y="28782"/>
                  </a:lnTo>
                  <a:cubicBezTo>
                    <a:pt x="87084" y="28782"/>
                    <a:pt x="87084" y="28782"/>
                    <a:pt x="81180" y="28782"/>
                  </a:cubicBezTo>
                  <a:cubicBezTo>
                    <a:pt x="71394" y="34516"/>
                    <a:pt x="61291" y="39691"/>
                    <a:pt x="50922" y="44280"/>
                  </a:cubicBezTo>
                  <a:lnTo>
                    <a:pt x="16974" y="0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E09AFBBE-1AA2-4D22-823E-D431C8E14680}"/>
                </a:ext>
              </a:extLst>
            </p:cNvPr>
            <p:cNvSpPr/>
            <p:nvPr/>
          </p:nvSpPr>
          <p:spPr>
            <a:xfrm>
              <a:off x="5710571" y="3489277"/>
              <a:ext cx="393450" cy="489293"/>
            </a:xfrm>
            <a:custGeom>
              <a:avLst/>
              <a:gdLst>
                <a:gd name="connsiteX0" fmla="*/ 22190 w 393450"/>
                <a:gd name="connsiteY0" fmla="*/ 39852 h 489293"/>
                <a:gd name="connsiteX1" fmla="*/ 22190 w 393450"/>
                <a:gd name="connsiteY1" fmla="*/ 39852 h 489293"/>
                <a:gd name="connsiteX2" fmla="*/ 7430 w 393450"/>
                <a:gd name="connsiteY2" fmla="*/ 89298 h 489293"/>
                <a:gd name="connsiteX3" fmla="*/ 7430 w 393450"/>
                <a:gd name="connsiteY3" fmla="*/ 410328 h 489293"/>
                <a:gd name="connsiteX4" fmla="*/ 33260 w 393450"/>
                <a:gd name="connsiteY4" fmla="*/ 389664 h 489293"/>
                <a:gd name="connsiteX5" fmla="*/ 33260 w 393450"/>
                <a:gd name="connsiteY5" fmla="*/ 139482 h 489293"/>
                <a:gd name="connsiteX6" fmla="*/ 36950 w 393450"/>
                <a:gd name="connsiteY6" fmla="*/ 139482 h 489293"/>
                <a:gd name="connsiteX7" fmla="*/ 36950 w 393450"/>
                <a:gd name="connsiteY7" fmla="*/ 385974 h 489293"/>
                <a:gd name="connsiteX8" fmla="*/ 63518 w 393450"/>
                <a:gd name="connsiteY8" fmla="*/ 364572 h 489293"/>
                <a:gd name="connsiteX9" fmla="*/ 63518 w 393450"/>
                <a:gd name="connsiteY9" fmla="*/ 160884 h 489293"/>
                <a:gd name="connsiteX10" fmla="*/ 67946 w 393450"/>
                <a:gd name="connsiteY10" fmla="*/ 160884 h 489293"/>
                <a:gd name="connsiteX11" fmla="*/ 67946 w 393450"/>
                <a:gd name="connsiteY11" fmla="*/ 360882 h 489293"/>
                <a:gd name="connsiteX12" fmla="*/ 94514 w 393450"/>
                <a:gd name="connsiteY12" fmla="*/ 339480 h 489293"/>
                <a:gd name="connsiteX13" fmla="*/ 94514 w 393450"/>
                <a:gd name="connsiteY13" fmla="*/ 173430 h 489293"/>
                <a:gd name="connsiteX14" fmla="*/ 98942 w 393450"/>
                <a:gd name="connsiteY14" fmla="*/ 173430 h 489293"/>
                <a:gd name="connsiteX15" fmla="*/ 98942 w 393450"/>
                <a:gd name="connsiteY15" fmla="*/ 335790 h 489293"/>
                <a:gd name="connsiteX16" fmla="*/ 125510 w 393450"/>
                <a:gd name="connsiteY16" fmla="*/ 313650 h 489293"/>
                <a:gd name="connsiteX17" fmla="*/ 125510 w 393450"/>
                <a:gd name="connsiteY17" fmla="*/ 180072 h 489293"/>
                <a:gd name="connsiteX18" fmla="*/ 129200 w 393450"/>
                <a:gd name="connsiteY18" fmla="*/ 180072 h 489293"/>
                <a:gd name="connsiteX19" fmla="*/ 129200 w 393450"/>
                <a:gd name="connsiteY19" fmla="*/ 310698 h 489293"/>
                <a:gd name="connsiteX20" fmla="*/ 156506 w 393450"/>
                <a:gd name="connsiteY20" fmla="*/ 287082 h 489293"/>
                <a:gd name="connsiteX21" fmla="*/ 156506 w 393450"/>
                <a:gd name="connsiteY21" fmla="*/ 183024 h 489293"/>
                <a:gd name="connsiteX22" fmla="*/ 163148 w 393450"/>
                <a:gd name="connsiteY22" fmla="*/ 183024 h 489293"/>
                <a:gd name="connsiteX23" fmla="*/ 176432 w 393450"/>
                <a:gd name="connsiteY23" fmla="*/ 278964 h 489293"/>
                <a:gd name="connsiteX24" fmla="*/ 113702 w 393450"/>
                <a:gd name="connsiteY24" fmla="*/ 346122 h 489293"/>
                <a:gd name="connsiteX25" fmla="*/ 134366 w 393450"/>
                <a:gd name="connsiteY25" fmla="*/ 346122 h 489293"/>
                <a:gd name="connsiteX26" fmla="*/ 102632 w 393450"/>
                <a:gd name="connsiteY26" fmla="*/ 388188 h 489293"/>
                <a:gd name="connsiteX27" fmla="*/ 72374 w 393450"/>
                <a:gd name="connsiteY27" fmla="*/ 372690 h 489293"/>
                <a:gd name="connsiteX28" fmla="*/ 65732 w 393450"/>
                <a:gd name="connsiteY28" fmla="*/ 372690 h 489293"/>
                <a:gd name="connsiteX29" fmla="*/ 65732 w 393450"/>
                <a:gd name="connsiteY29" fmla="*/ 372690 h 489293"/>
                <a:gd name="connsiteX30" fmla="*/ 57614 w 393450"/>
                <a:gd name="connsiteY30" fmla="*/ 392616 h 489293"/>
                <a:gd name="connsiteX31" fmla="*/ 64994 w 393450"/>
                <a:gd name="connsiteY31" fmla="*/ 383760 h 489293"/>
                <a:gd name="connsiteX32" fmla="*/ 64994 w 393450"/>
                <a:gd name="connsiteY32" fmla="*/ 383760 h 489293"/>
                <a:gd name="connsiteX33" fmla="*/ 73850 w 393450"/>
                <a:gd name="connsiteY33" fmla="*/ 383760 h 489293"/>
                <a:gd name="connsiteX34" fmla="*/ 95990 w 393450"/>
                <a:gd name="connsiteY34" fmla="*/ 388188 h 489293"/>
                <a:gd name="connsiteX35" fmla="*/ 67946 w 393450"/>
                <a:gd name="connsiteY35" fmla="*/ 404424 h 489293"/>
                <a:gd name="connsiteX36" fmla="*/ 61304 w 393450"/>
                <a:gd name="connsiteY36" fmla="*/ 404424 h 489293"/>
                <a:gd name="connsiteX37" fmla="*/ 54662 w 393450"/>
                <a:gd name="connsiteY37" fmla="*/ 408114 h 489293"/>
                <a:gd name="connsiteX38" fmla="*/ 54662 w 393450"/>
                <a:gd name="connsiteY38" fmla="*/ 408114 h 489293"/>
                <a:gd name="connsiteX39" fmla="*/ 54662 w 393450"/>
                <a:gd name="connsiteY39" fmla="*/ 408114 h 489293"/>
                <a:gd name="connsiteX40" fmla="*/ 64256 w 393450"/>
                <a:gd name="connsiteY40" fmla="*/ 434682 h 489293"/>
                <a:gd name="connsiteX41" fmla="*/ 64256 w 393450"/>
                <a:gd name="connsiteY41" fmla="*/ 420660 h 489293"/>
                <a:gd name="connsiteX42" fmla="*/ 64256 w 393450"/>
                <a:gd name="connsiteY42" fmla="*/ 420660 h 489293"/>
                <a:gd name="connsiteX43" fmla="*/ 64256 w 393450"/>
                <a:gd name="connsiteY43" fmla="*/ 420660 h 489293"/>
                <a:gd name="connsiteX44" fmla="*/ 69422 w 393450"/>
                <a:gd name="connsiteY44" fmla="*/ 416232 h 489293"/>
                <a:gd name="connsiteX45" fmla="*/ 94514 w 393450"/>
                <a:gd name="connsiteY45" fmla="*/ 393354 h 489293"/>
                <a:gd name="connsiteX46" fmla="*/ 94514 w 393450"/>
                <a:gd name="connsiteY46" fmla="*/ 420660 h 489293"/>
                <a:gd name="connsiteX47" fmla="*/ 94514 w 393450"/>
                <a:gd name="connsiteY47" fmla="*/ 434682 h 489293"/>
                <a:gd name="connsiteX48" fmla="*/ 94514 w 393450"/>
                <a:gd name="connsiteY48" fmla="*/ 440586 h 489293"/>
                <a:gd name="connsiteX49" fmla="*/ 94514 w 393450"/>
                <a:gd name="connsiteY49" fmla="*/ 440586 h 489293"/>
                <a:gd name="connsiteX50" fmla="*/ 94514 w 393450"/>
                <a:gd name="connsiteY50" fmla="*/ 440586 h 489293"/>
                <a:gd name="connsiteX51" fmla="*/ 94514 w 393450"/>
                <a:gd name="connsiteY51" fmla="*/ 440586 h 489293"/>
                <a:gd name="connsiteX52" fmla="*/ 94514 w 393450"/>
                <a:gd name="connsiteY52" fmla="*/ 440586 h 489293"/>
                <a:gd name="connsiteX53" fmla="*/ 110750 w 393450"/>
                <a:gd name="connsiteY53" fmla="*/ 447966 h 489293"/>
                <a:gd name="connsiteX54" fmla="*/ 104846 w 393450"/>
                <a:gd name="connsiteY54" fmla="*/ 434682 h 489293"/>
                <a:gd name="connsiteX55" fmla="*/ 111488 w 393450"/>
                <a:gd name="connsiteY55" fmla="*/ 434682 h 489293"/>
                <a:gd name="connsiteX56" fmla="*/ 111488 w 393450"/>
                <a:gd name="connsiteY56" fmla="*/ 427302 h 489293"/>
                <a:gd name="connsiteX57" fmla="*/ 111488 w 393450"/>
                <a:gd name="connsiteY57" fmla="*/ 427302 h 489293"/>
                <a:gd name="connsiteX58" fmla="*/ 111488 w 393450"/>
                <a:gd name="connsiteY58" fmla="*/ 399996 h 489293"/>
                <a:gd name="connsiteX59" fmla="*/ 131414 w 393450"/>
                <a:gd name="connsiteY59" fmla="*/ 408114 h 489293"/>
                <a:gd name="connsiteX60" fmla="*/ 135842 w 393450"/>
                <a:gd name="connsiteY60" fmla="*/ 408114 h 489293"/>
                <a:gd name="connsiteX61" fmla="*/ 140270 w 393450"/>
                <a:gd name="connsiteY61" fmla="*/ 408114 h 489293"/>
                <a:gd name="connsiteX62" fmla="*/ 140270 w 393450"/>
                <a:gd name="connsiteY62" fmla="*/ 421398 h 489293"/>
                <a:gd name="connsiteX63" fmla="*/ 146912 w 393450"/>
                <a:gd name="connsiteY63" fmla="*/ 415494 h 489293"/>
                <a:gd name="connsiteX64" fmla="*/ 146912 w 393450"/>
                <a:gd name="connsiteY64" fmla="*/ 411066 h 489293"/>
                <a:gd name="connsiteX65" fmla="*/ 146912 w 393450"/>
                <a:gd name="connsiteY65" fmla="*/ 411066 h 489293"/>
                <a:gd name="connsiteX66" fmla="*/ 146912 w 393450"/>
                <a:gd name="connsiteY66" fmla="*/ 411066 h 489293"/>
                <a:gd name="connsiteX67" fmla="*/ 146912 w 393450"/>
                <a:gd name="connsiteY67" fmla="*/ 411066 h 489293"/>
                <a:gd name="connsiteX68" fmla="*/ 146912 w 393450"/>
                <a:gd name="connsiteY68" fmla="*/ 406638 h 489293"/>
                <a:gd name="connsiteX69" fmla="*/ 146912 w 393450"/>
                <a:gd name="connsiteY69" fmla="*/ 406638 h 489293"/>
                <a:gd name="connsiteX70" fmla="*/ 146912 w 393450"/>
                <a:gd name="connsiteY70" fmla="*/ 406638 h 489293"/>
                <a:gd name="connsiteX71" fmla="*/ 146912 w 393450"/>
                <a:gd name="connsiteY71" fmla="*/ 406638 h 489293"/>
                <a:gd name="connsiteX72" fmla="*/ 133628 w 393450"/>
                <a:gd name="connsiteY72" fmla="*/ 406638 h 489293"/>
                <a:gd name="connsiteX73" fmla="*/ 107060 w 393450"/>
                <a:gd name="connsiteY73" fmla="*/ 402948 h 489293"/>
                <a:gd name="connsiteX74" fmla="*/ 148388 w 393450"/>
                <a:gd name="connsiteY74" fmla="*/ 360882 h 489293"/>
                <a:gd name="connsiteX75" fmla="*/ 148388 w 393450"/>
                <a:gd name="connsiteY75" fmla="*/ 387450 h 489293"/>
                <a:gd name="connsiteX76" fmla="*/ 177908 w 393450"/>
                <a:gd name="connsiteY76" fmla="*/ 341694 h 489293"/>
                <a:gd name="connsiteX77" fmla="*/ 121820 w 393450"/>
                <a:gd name="connsiteY77" fmla="*/ 448704 h 489293"/>
                <a:gd name="connsiteX78" fmla="*/ 180122 w 393450"/>
                <a:gd name="connsiteY78" fmla="*/ 461988 h 489293"/>
                <a:gd name="connsiteX79" fmla="*/ 203000 w 393450"/>
                <a:gd name="connsiteY79" fmla="*/ 489294 h 489293"/>
                <a:gd name="connsiteX80" fmla="*/ 225878 w 393450"/>
                <a:gd name="connsiteY80" fmla="*/ 461988 h 489293"/>
                <a:gd name="connsiteX81" fmla="*/ 284180 w 393450"/>
                <a:gd name="connsiteY81" fmla="*/ 448704 h 489293"/>
                <a:gd name="connsiteX82" fmla="*/ 228092 w 393450"/>
                <a:gd name="connsiteY82" fmla="*/ 341694 h 489293"/>
                <a:gd name="connsiteX83" fmla="*/ 257612 w 393450"/>
                <a:gd name="connsiteY83" fmla="*/ 387450 h 489293"/>
                <a:gd name="connsiteX84" fmla="*/ 257612 w 393450"/>
                <a:gd name="connsiteY84" fmla="*/ 360882 h 489293"/>
                <a:gd name="connsiteX85" fmla="*/ 295250 w 393450"/>
                <a:gd name="connsiteY85" fmla="*/ 394092 h 489293"/>
                <a:gd name="connsiteX86" fmla="*/ 267944 w 393450"/>
                <a:gd name="connsiteY86" fmla="*/ 398520 h 489293"/>
                <a:gd name="connsiteX87" fmla="*/ 254660 w 393450"/>
                <a:gd name="connsiteY87" fmla="*/ 398520 h 489293"/>
                <a:gd name="connsiteX88" fmla="*/ 254660 w 393450"/>
                <a:gd name="connsiteY88" fmla="*/ 398520 h 489293"/>
                <a:gd name="connsiteX89" fmla="*/ 254660 w 393450"/>
                <a:gd name="connsiteY89" fmla="*/ 398520 h 489293"/>
                <a:gd name="connsiteX90" fmla="*/ 254660 w 393450"/>
                <a:gd name="connsiteY90" fmla="*/ 398520 h 489293"/>
                <a:gd name="connsiteX91" fmla="*/ 254660 w 393450"/>
                <a:gd name="connsiteY91" fmla="*/ 407376 h 489293"/>
                <a:gd name="connsiteX92" fmla="*/ 264254 w 393450"/>
                <a:gd name="connsiteY92" fmla="*/ 417708 h 489293"/>
                <a:gd name="connsiteX93" fmla="*/ 264254 w 393450"/>
                <a:gd name="connsiteY93" fmla="*/ 404424 h 489293"/>
                <a:gd name="connsiteX94" fmla="*/ 269420 w 393450"/>
                <a:gd name="connsiteY94" fmla="*/ 404424 h 489293"/>
                <a:gd name="connsiteX95" fmla="*/ 273848 w 393450"/>
                <a:gd name="connsiteY95" fmla="*/ 404424 h 489293"/>
                <a:gd name="connsiteX96" fmla="*/ 292298 w 393450"/>
                <a:gd name="connsiteY96" fmla="*/ 395568 h 489293"/>
                <a:gd name="connsiteX97" fmla="*/ 292298 w 393450"/>
                <a:gd name="connsiteY97" fmla="*/ 423612 h 489293"/>
                <a:gd name="connsiteX98" fmla="*/ 292298 w 393450"/>
                <a:gd name="connsiteY98" fmla="*/ 434682 h 489293"/>
                <a:gd name="connsiteX99" fmla="*/ 292298 w 393450"/>
                <a:gd name="connsiteY99" fmla="*/ 442062 h 489293"/>
                <a:gd name="connsiteX100" fmla="*/ 298940 w 393450"/>
                <a:gd name="connsiteY100" fmla="*/ 442062 h 489293"/>
                <a:gd name="connsiteX101" fmla="*/ 293774 w 393450"/>
                <a:gd name="connsiteY101" fmla="*/ 456822 h 489293"/>
                <a:gd name="connsiteX102" fmla="*/ 302630 w 393450"/>
                <a:gd name="connsiteY102" fmla="*/ 456822 h 489293"/>
                <a:gd name="connsiteX103" fmla="*/ 302630 w 393450"/>
                <a:gd name="connsiteY103" fmla="*/ 456822 h 489293"/>
                <a:gd name="connsiteX104" fmla="*/ 307058 w 393450"/>
                <a:gd name="connsiteY104" fmla="*/ 456822 h 489293"/>
                <a:gd name="connsiteX105" fmla="*/ 307058 w 393450"/>
                <a:gd name="connsiteY105" fmla="*/ 456822 h 489293"/>
                <a:gd name="connsiteX106" fmla="*/ 307058 w 393450"/>
                <a:gd name="connsiteY106" fmla="*/ 456822 h 489293"/>
                <a:gd name="connsiteX107" fmla="*/ 307058 w 393450"/>
                <a:gd name="connsiteY107" fmla="*/ 452394 h 489293"/>
                <a:gd name="connsiteX108" fmla="*/ 310748 w 393450"/>
                <a:gd name="connsiteY108" fmla="*/ 452394 h 489293"/>
                <a:gd name="connsiteX109" fmla="*/ 310748 w 393450"/>
                <a:gd name="connsiteY109" fmla="*/ 446490 h 489293"/>
                <a:gd name="connsiteX110" fmla="*/ 310748 w 393450"/>
                <a:gd name="connsiteY110" fmla="*/ 428778 h 489293"/>
                <a:gd name="connsiteX111" fmla="*/ 310748 w 393450"/>
                <a:gd name="connsiteY111" fmla="*/ 402210 h 489293"/>
                <a:gd name="connsiteX112" fmla="*/ 337316 w 393450"/>
                <a:gd name="connsiteY112" fmla="*/ 424350 h 489293"/>
                <a:gd name="connsiteX113" fmla="*/ 342482 w 393450"/>
                <a:gd name="connsiteY113" fmla="*/ 428778 h 489293"/>
                <a:gd name="connsiteX114" fmla="*/ 342482 w 393450"/>
                <a:gd name="connsiteY114" fmla="*/ 428778 h 489293"/>
                <a:gd name="connsiteX115" fmla="*/ 342482 w 393450"/>
                <a:gd name="connsiteY115" fmla="*/ 428778 h 489293"/>
                <a:gd name="connsiteX116" fmla="*/ 342482 w 393450"/>
                <a:gd name="connsiteY116" fmla="*/ 443538 h 489293"/>
                <a:gd name="connsiteX117" fmla="*/ 349124 w 393450"/>
                <a:gd name="connsiteY117" fmla="*/ 435420 h 489293"/>
                <a:gd name="connsiteX118" fmla="*/ 349124 w 393450"/>
                <a:gd name="connsiteY118" fmla="*/ 430992 h 489293"/>
                <a:gd name="connsiteX119" fmla="*/ 349124 w 393450"/>
                <a:gd name="connsiteY119" fmla="*/ 430992 h 489293"/>
                <a:gd name="connsiteX120" fmla="*/ 349124 w 393450"/>
                <a:gd name="connsiteY120" fmla="*/ 427302 h 489293"/>
                <a:gd name="connsiteX121" fmla="*/ 349124 w 393450"/>
                <a:gd name="connsiteY121" fmla="*/ 427302 h 489293"/>
                <a:gd name="connsiteX122" fmla="*/ 349124 w 393450"/>
                <a:gd name="connsiteY122" fmla="*/ 427302 h 489293"/>
                <a:gd name="connsiteX123" fmla="*/ 341744 w 393450"/>
                <a:gd name="connsiteY123" fmla="*/ 423612 h 489293"/>
                <a:gd name="connsiteX124" fmla="*/ 335840 w 393450"/>
                <a:gd name="connsiteY124" fmla="*/ 423612 h 489293"/>
                <a:gd name="connsiteX125" fmla="*/ 307796 w 393450"/>
                <a:gd name="connsiteY125" fmla="*/ 408852 h 489293"/>
                <a:gd name="connsiteX126" fmla="*/ 329936 w 393450"/>
                <a:gd name="connsiteY126" fmla="*/ 402948 h 489293"/>
                <a:gd name="connsiteX127" fmla="*/ 338792 w 393450"/>
                <a:gd name="connsiteY127" fmla="*/ 402948 h 489293"/>
                <a:gd name="connsiteX128" fmla="*/ 338792 w 393450"/>
                <a:gd name="connsiteY128" fmla="*/ 402948 h 489293"/>
                <a:gd name="connsiteX129" fmla="*/ 346910 w 393450"/>
                <a:gd name="connsiteY129" fmla="*/ 411804 h 489293"/>
                <a:gd name="connsiteX130" fmla="*/ 346910 w 393450"/>
                <a:gd name="connsiteY130" fmla="*/ 403686 h 489293"/>
                <a:gd name="connsiteX131" fmla="*/ 346910 w 393450"/>
                <a:gd name="connsiteY131" fmla="*/ 403686 h 489293"/>
                <a:gd name="connsiteX132" fmla="*/ 341744 w 393450"/>
                <a:gd name="connsiteY132" fmla="*/ 393354 h 489293"/>
                <a:gd name="connsiteX133" fmla="*/ 341744 w 393450"/>
                <a:gd name="connsiteY133" fmla="*/ 393354 h 489293"/>
                <a:gd name="connsiteX134" fmla="*/ 341744 w 393450"/>
                <a:gd name="connsiteY134" fmla="*/ 393354 h 489293"/>
                <a:gd name="connsiteX135" fmla="*/ 335102 w 393450"/>
                <a:gd name="connsiteY135" fmla="*/ 393354 h 489293"/>
                <a:gd name="connsiteX136" fmla="*/ 305582 w 393450"/>
                <a:gd name="connsiteY136" fmla="*/ 408852 h 489293"/>
                <a:gd name="connsiteX137" fmla="*/ 279752 w 393450"/>
                <a:gd name="connsiteY137" fmla="*/ 376380 h 489293"/>
                <a:gd name="connsiteX138" fmla="*/ 272372 w 393450"/>
                <a:gd name="connsiteY138" fmla="*/ 366048 h 489293"/>
                <a:gd name="connsiteX139" fmla="*/ 272372 w 393450"/>
                <a:gd name="connsiteY139" fmla="*/ 366048 h 489293"/>
                <a:gd name="connsiteX140" fmla="*/ 293774 w 393450"/>
                <a:gd name="connsiteY140" fmla="*/ 366048 h 489293"/>
                <a:gd name="connsiteX141" fmla="*/ 230306 w 393450"/>
                <a:gd name="connsiteY141" fmla="*/ 279702 h 489293"/>
                <a:gd name="connsiteX142" fmla="*/ 243590 w 393450"/>
                <a:gd name="connsiteY142" fmla="*/ 183762 h 489293"/>
                <a:gd name="connsiteX143" fmla="*/ 250232 w 393450"/>
                <a:gd name="connsiteY143" fmla="*/ 183762 h 489293"/>
                <a:gd name="connsiteX144" fmla="*/ 250232 w 393450"/>
                <a:gd name="connsiteY144" fmla="*/ 287082 h 489293"/>
                <a:gd name="connsiteX145" fmla="*/ 276062 w 393450"/>
                <a:gd name="connsiteY145" fmla="*/ 307746 h 489293"/>
                <a:gd name="connsiteX146" fmla="*/ 276062 w 393450"/>
                <a:gd name="connsiteY146" fmla="*/ 180810 h 489293"/>
                <a:gd name="connsiteX147" fmla="*/ 276062 w 393450"/>
                <a:gd name="connsiteY147" fmla="*/ 180810 h 489293"/>
                <a:gd name="connsiteX148" fmla="*/ 276062 w 393450"/>
                <a:gd name="connsiteY148" fmla="*/ 314388 h 489293"/>
                <a:gd name="connsiteX149" fmla="*/ 302630 w 393450"/>
                <a:gd name="connsiteY149" fmla="*/ 335790 h 489293"/>
                <a:gd name="connsiteX150" fmla="*/ 302630 w 393450"/>
                <a:gd name="connsiteY150" fmla="*/ 174168 h 489293"/>
                <a:gd name="connsiteX151" fmla="*/ 307058 w 393450"/>
                <a:gd name="connsiteY151" fmla="*/ 174168 h 489293"/>
                <a:gd name="connsiteX152" fmla="*/ 307058 w 393450"/>
                <a:gd name="connsiteY152" fmla="*/ 339480 h 489293"/>
                <a:gd name="connsiteX153" fmla="*/ 333626 w 393450"/>
                <a:gd name="connsiteY153" fmla="*/ 360882 h 489293"/>
                <a:gd name="connsiteX154" fmla="*/ 333626 w 393450"/>
                <a:gd name="connsiteY154" fmla="*/ 163098 h 489293"/>
                <a:gd name="connsiteX155" fmla="*/ 338054 w 393450"/>
                <a:gd name="connsiteY155" fmla="*/ 163098 h 489293"/>
                <a:gd name="connsiteX156" fmla="*/ 338054 w 393450"/>
                <a:gd name="connsiteY156" fmla="*/ 364572 h 489293"/>
                <a:gd name="connsiteX157" fmla="*/ 364622 w 393450"/>
                <a:gd name="connsiteY157" fmla="*/ 385974 h 489293"/>
                <a:gd name="connsiteX158" fmla="*/ 364622 w 393450"/>
                <a:gd name="connsiteY158" fmla="*/ 143172 h 489293"/>
                <a:gd name="connsiteX159" fmla="*/ 364622 w 393450"/>
                <a:gd name="connsiteY159" fmla="*/ 143172 h 489293"/>
                <a:gd name="connsiteX160" fmla="*/ 364622 w 393450"/>
                <a:gd name="connsiteY160" fmla="*/ 389664 h 489293"/>
                <a:gd name="connsiteX161" fmla="*/ 389714 w 393450"/>
                <a:gd name="connsiteY161" fmla="*/ 410328 h 489293"/>
                <a:gd name="connsiteX162" fmla="*/ 389714 w 393450"/>
                <a:gd name="connsiteY162" fmla="*/ 89298 h 489293"/>
                <a:gd name="connsiteX163" fmla="*/ 375692 w 393450"/>
                <a:gd name="connsiteY163" fmla="*/ 39852 h 489293"/>
                <a:gd name="connsiteX164" fmla="*/ 375692 w 393450"/>
                <a:gd name="connsiteY164" fmla="*/ 39852 h 489293"/>
                <a:gd name="connsiteX165" fmla="*/ 393404 w 393450"/>
                <a:gd name="connsiteY165" fmla="*/ 15498 h 489293"/>
                <a:gd name="connsiteX166" fmla="*/ 285656 w 393450"/>
                <a:gd name="connsiteY166" fmla="*/ 42804 h 489293"/>
                <a:gd name="connsiteX167" fmla="*/ 343220 w 393450"/>
                <a:gd name="connsiteY167" fmla="*/ 53136 h 489293"/>
                <a:gd name="connsiteX168" fmla="*/ 237686 w 393450"/>
                <a:gd name="connsiteY168" fmla="*/ 140220 h 489293"/>
                <a:gd name="connsiteX169" fmla="*/ 237686 w 393450"/>
                <a:gd name="connsiteY169" fmla="*/ 127674 h 489293"/>
                <a:gd name="connsiteX170" fmla="*/ 230306 w 393450"/>
                <a:gd name="connsiteY170" fmla="*/ 28044 h 489293"/>
                <a:gd name="connsiteX171" fmla="*/ 247280 w 393450"/>
                <a:gd name="connsiteY171" fmla="*/ 19188 h 489293"/>
                <a:gd name="connsiteX172" fmla="*/ 204476 w 393450"/>
                <a:gd name="connsiteY172" fmla="*/ 8118 h 489293"/>
                <a:gd name="connsiteX173" fmla="*/ 182336 w 393450"/>
                <a:gd name="connsiteY173" fmla="*/ 4428 h 489293"/>
                <a:gd name="connsiteX174" fmla="*/ 148388 w 393450"/>
                <a:gd name="connsiteY174" fmla="*/ 4428 h 489293"/>
                <a:gd name="connsiteX175" fmla="*/ 155768 w 393450"/>
                <a:gd name="connsiteY175" fmla="*/ 37638 h 489293"/>
                <a:gd name="connsiteX176" fmla="*/ 166838 w 393450"/>
                <a:gd name="connsiteY176" fmla="*/ 32472 h 489293"/>
                <a:gd name="connsiteX177" fmla="*/ 166838 w 393450"/>
                <a:gd name="connsiteY177" fmla="*/ 32472 h 489293"/>
                <a:gd name="connsiteX178" fmla="*/ 187502 w 393450"/>
                <a:gd name="connsiteY178" fmla="*/ 48708 h 489293"/>
                <a:gd name="connsiteX179" fmla="*/ 140270 w 393450"/>
                <a:gd name="connsiteY179" fmla="*/ 38376 h 489293"/>
                <a:gd name="connsiteX180" fmla="*/ 166100 w 393450"/>
                <a:gd name="connsiteY180" fmla="*/ 52398 h 489293"/>
                <a:gd name="connsiteX181" fmla="*/ 151340 w 393450"/>
                <a:gd name="connsiteY181" fmla="*/ 52398 h 489293"/>
                <a:gd name="connsiteX182" fmla="*/ 161672 w 393450"/>
                <a:gd name="connsiteY182" fmla="*/ 56826 h 489293"/>
                <a:gd name="connsiteX183" fmla="*/ 161672 w 393450"/>
                <a:gd name="connsiteY183" fmla="*/ 56826 h 489293"/>
                <a:gd name="connsiteX184" fmla="*/ 183812 w 393450"/>
                <a:gd name="connsiteY184" fmla="*/ 56826 h 489293"/>
                <a:gd name="connsiteX185" fmla="*/ 183812 w 393450"/>
                <a:gd name="connsiteY185" fmla="*/ 56826 h 489293"/>
                <a:gd name="connsiteX186" fmla="*/ 176432 w 393450"/>
                <a:gd name="connsiteY186" fmla="*/ 81918 h 489293"/>
                <a:gd name="connsiteX187" fmla="*/ 155768 w 393450"/>
                <a:gd name="connsiteY187" fmla="*/ 123984 h 489293"/>
                <a:gd name="connsiteX188" fmla="*/ 155768 w 393450"/>
                <a:gd name="connsiteY188" fmla="*/ 139482 h 489293"/>
                <a:gd name="connsiteX189" fmla="*/ 50234 w 393450"/>
                <a:gd name="connsiteY189" fmla="*/ 52398 h 489293"/>
                <a:gd name="connsiteX190" fmla="*/ 107798 w 393450"/>
                <a:gd name="connsiteY190" fmla="*/ 42066 h 489293"/>
                <a:gd name="connsiteX191" fmla="*/ 50 w 393450"/>
                <a:gd name="connsiteY191" fmla="*/ 14760 h 489293"/>
                <a:gd name="connsiteX192" fmla="*/ 22098 w 393450"/>
                <a:gd name="connsiteY192" fmla="*/ 39846 h 489293"/>
                <a:gd name="connsiteX193" fmla="*/ 22190 w 393450"/>
                <a:gd name="connsiteY193" fmla="*/ 39852 h 489293"/>
                <a:gd name="connsiteX194" fmla="*/ 190454 w 393450"/>
                <a:gd name="connsiteY194" fmla="*/ 12546 h 489293"/>
                <a:gd name="connsiteX195" fmla="*/ 190454 w 393450"/>
                <a:gd name="connsiteY195" fmla="*/ 22878 h 489293"/>
                <a:gd name="connsiteX196" fmla="*/ 197096 w 393450"/>
                <a:gd name="connsiteY196" fmla="*/ 15498 h 489293"/>
                <a:gd name="connsiteX197" fmla="*/ 201524 w 393450"/>
                <a:gd name="connsiteY197" fmla="*/ 15498 h 489293"/>
                <a:gd name="connsiteX198" fmla="*/ 192668 w 393450"/>
                <a:gd name="connsiteY198" fmla="*/ 24354 h 489293"/>
                <a:gd name="connsiteX199" fmla="*/ 188240 w 393450"/>
                <a:gd name="connsiteY199" fmla="*/ 8118 h 489293"/>
                <a:gd name="connsiteX200" fmla="*/ 190454 w 393450"/>
                <a:gd name="connsiteY200" fmla="*/ 50922 h 489293"/>
                <a:gd name="connsiteX201" fmla="*/ 173480 w 393450"/>
                <a:gd name="connsiteY201" fmla="*/ 50922 h 489293"/>
                <a:gd name="connsiteX202" fmla="*/ 144698 w 393450"/>
                <a:gd name="connsiteY202" fmla="*/ 37638 h 489293"/>
                <a:gd name="connsiteX203" fmla="*/ 186764 w 393450"/>
                <a:gd name="connsiteY203" fmla="*/ 51660 h 489293"/>
                <a:gd name="connsiteX204" fmla="*/ 190454 w 393450"/>
                <a:gd name="connsiteY204" fmla="*/ 50922 h 489293"/>
                <a:gd name="connsiteX205" fmla="*/ 190454 w 393450"/>
                <a:gd name="connsiteY205" fmla="*/ 50922 h 489293"/>
                <a:gd name="connsiteX206" fmla="*/ 168314 w 393450"/>
                <a:gd name="connsiteY206" fmla="*/ 31734 h 489293"/>
                <a:gd name="connsiteX207" fmla="*/ 157244 w 393450"/>
                <a:gd name="connsiteY207" fmla="*/ 37638 h 489293"/>
                <a:gd name="connsiteX208" fmla="*/ 148388 w 393450"/>
                <a:gd name="connsiteY208" fmla="*/ 12546 h 489293"/>
                <a:gd name="connsiteX209" fmla="*/ 148388 w 393450"/>
                <a:gd name="connsiteY209" fmla="*/ 12546 h 489293"/>
                <a:gd name="connsiteX210" fmla="*/ 148388 w 393450"/>
                <a:gd name="connsiteY210" fmla="*/ 6642 h 489293"/>
                <a:gd name="connsiteX211" fmla="*/ 180860 w 393450"/>
                <a:gd name="connsiteY211" fmla="*/ 6642 h 489293"/>
                <a:gd name="connsiteX212" fmla="*/ 180860 w 393450"/>
                <a:gd name="connsiteY212" fmla="*/ 13284 h 489293"/>
                <a:gd name="connsiteX213" fmla="*/ 197096 w 393450"/>
                <a:gd name="connsiteY213" fmla="*/ 58302 h 489293"/>
                <a:gd name="connsiteX214" fmla="*/ 197096 w 393450"/>
                <a:gd name="connsiteY214" fmla="*/ 58302 h 489293"/>
                <a:gd name="connsiteX215" fmla="*/ 152816 w 393450"/>
                <a:gd name="connsiteY215" fmla="*/ 54612 h 489293"/>
                <a:gd name="connsiteX216" fmla="*/ 188240 w 393450"/>
                <a:gd name="connsiteY216" fmla="*/ 51660 h 489293"/>
                <a:gd name="connsiteX217" fmla="*/ 135104 w 393450"/>
                <a:gd name="connsiteY217" fmla="*/ 346122 h 489293"/>
                <a:gd name="connsiteX218" fmla="*/ 150602 w 393450"/>
                <a:gd name="connsiteY218" fmla="*/ 346122 h 489293"/>
                <a:gd name="connsiteX219" fmla="*/ 150602 w 393450"/>
                <a:gd name="connsiteY219" fmla="*/ 360882 h 489293"/>
                <a:gd name="connsiteX220" fmla="*/ 112964 w 393450"/>
                <a:gd name="connsiteY220" fmla="*/ 396306 h 489293"/>
                <a:gd name="connsiteX221" fmla="*/ 140270 w 393450"/>
                <a:gd name="connsiteY221" fmla="*/ 400734 h 489293"/>
                <a:gd name="connsiteX222" fmla="*/ 152078 w 393450"/>
                <a:gd name="connsiteY222" fmla="*/ 400734 h 489293"/>
                <a:gd name="connsiteX223" fmla="*/ 148388 w 393450"/>
                <a:gd name="connsiteY223" fmla="*/ 400734 h 489293"/>
                <a:gd name="connsiteX224" fmla="*/ 143222 w 393450"/>
                <a:gd name="connsiteY224" fmla="*/ 400734 h 489293"/>
                <a:gd name="connsiteX225" fmla="*/ 138056 w 393450"/>
                <a:gd name="connsiteY225" fmla="*/ 405162 h 489293"/>
                <a:gd name="connsiteX226" fmla="*/ 134366 w 393450"/>
                <a:gd name="connsiteY226" fmla="*/ 405162 h 489293"/>
                <a:gd name="connsiteX227" fmla="*/ 113702 w 393450"/>
                <a:gd name="connsiteY227" fmla="*/ 397044 h 489293"/>
                <a:gd name="connsiteX228" fmla="*/ 113702 w 393450"/>
                <a:gd name="connsiteY228" fmla="*/ 425826 h 489293"/>
                <a:gd name="connsiteX229" fmla="*/ 113702 w 393450"/>
                <a:gd name="connsiteY229" fmla="*/ 425826 h 489293"/>
                <a:gd name="connsiteX230" fmla="*/ 113702 w 393450"/>
                <a:gd name="connsiteY230" fmla="*/ 431730 h 489293"/>
                <a:gd name="connsiteX231" fmla="*/ 104108 w 393450"/>
                <a:gd name="connsiteY231" fmla="*/ 431730 h 489293"/>
                <a:gd name="connsiteX232" fmla="*/ 98204 w 393450"/>
                <a:gd name="connsiteY232" fmla="*/ 431730 h 489293"/>
                <a:gd name="connsiteX233" fmla="*/ 98204 w 393450"/>
                <a:gd name="connsiteY233" fmla="*/ 426564 h 489293"/>
                <a:gd name="connsiteX234" fmla="*/ 98204 w 393450"/>
                <a:gd name="connsiteY234" fmla="*/ 429516 h 489293"/>
                <a:gd name="connsiteX235" fmla="*/ 98204 w 393450"/>
                <a:gd name="connsiteY235" fmla="*/ 400734 h 489293"/>
                <a:gd name="connsiteX236" fmla="*/ 71636 w 393450"/>
                <a:gd name="connsiteY236" fmla="*/ 422874 h 489293"/>
                <a:gd name="connsiteX237" fmla="*/ 67208 w 393450"/>
                <a:gd name="connsiteY237" fmla="*/ 427302 h 489293"/>
                <a:gd name="connsiteX238" fmla="*/ 67208 w 393450"/>
                <a:gd name="connsiteY238" fmla="*/ 427302 h 489293"/>
                <a:gd name="connsiteX239" fmla="*/ 56138 w 393450"/>
                <a:gd name="connsiteY239" fmla="*/ 422136 h 489293"/>
                <a:gd name="connsiteX240" fmla="*/ 62042 w 393450"/>
                <a:gd name="connsiteY240" fmla="*/ 422136 h 489293"/>
                <a:gd name="connsiteX241" fmla="*/ 68684 w 393450"/>
                <a:gd name="connsiteY241" fmla="*/ 422136 h 489293"/>
                <a:gd name="connsiteX242" fmla="*/ 96728 w 393450"/>
                <a:gd name="connsiteY242" fmla="*/ 404424 h 489293"/>
                <a:gd name="connsiteX243" fmla="*/ 73850 w 393450"/>
                <a:gd name="connsiteY243" fmla="*/ 399258 h 489293"/>
                <a:gd name="connsiteX244" fmla="*/ 66470 w 393450"/>
                <a:gd name="connsiteY244" fmla="*/ 399258 h 489293"/>
                <a:gd name="connsiteX245" fmla="*/ 66470 w 393450"/>
                <a:gd name="connsiteY245" fmla="*/ 399258 h 489293"/>
                <a:gd name="connsiteX246" fmla="*/ 66470 w 393450"/>
                <a:gd name="connsiteY246" fmla="*/ 390402 h 489293"/>
                <a:gd name="connsiteX247" fmla="*/ 71636 w 393450"/>
                <a:gd name="connsiteY247" fmla="*/ 390402 h 489293"/>
                <a:gd name="connsiteX248" fmla="*/ 103370 w 393450"/>
                <a:gd name="connsiteY248" fmla="*/ 405900 h 489293"/>
                <a:gd name="connsiteX249" fmla="*/ 64994 w 393450"/>
                <a:gd name="connsiteY249" fmla="*/ 373428 h 489293"/>
                <a:gd name="connsiteX250" fmla="*/ 64994 w 393450"/>
                <a:gd name="connsiteY250" fmla="*/ 373428 h 489293"/>
                <a:gd name="connsiteX251" fmla="*/ 64994 w 393450"/>
                <a:gd name="connsiteY251" fmla="*/ 380808 h 489293"/>
                <a:gd name="connsiteX252" fmla="*/ 57614 w 393450"/>
                <a:gd name="connsiteY252" fmla="*/ 391140 h 489293"/>
                <a:gd name="connsiteX253" fmla="*/ 62780 w 393450"/>
                <a:gd name="connsiteY253" fmla="*/ 371952 h 489293"/>
                <a:gd name="connsiteX254" fmla="*/ 59828 w 393450"/>
                <a:gd name="connsiteY254" fmla="*/ 430254 h 489293"/>
                <a:gd name="connsiteX255" fmla="*/ 59828 w 393450"/>
                <a:gd name="connsiteY255" fmla="*/ 430254 h 489293"/>
                <a:gd name="connsiteX256" fmla="*/ 59828 w 393450"/>
                <a:gd name="connsiteY256" fmla="*/ 423612 h 489293"/>
                <a:gd name="connsiteX257" fmla="*/ 59828 w 393450"/>
                <a:gd name="connsiteY257" fmla="*/ 423612 h 489293"/>
                <a:gd name="connsiteX258" fmla="*/ 67946 w 393450"/>
                <a:gd name="connsiteY258" fmla="*/ 428040 h 489293"/>
                <a:gd name="connsiteX259" fmla="*/ 67946 w 393450"/>
                <a:gd name="connsiteY259" fmla="*/ 442062 h 489293"/>
                <a:gd name="connsiteX260" fmla="*/ 67946 w 393450"/>
                <a:gd name="connsiteY260" fmla="*/ 442062 h 489293"/>
                <a:gd name="connsiteX261" fmla="*/ 67946 w 393450"/>
                <a:gd name="connsiteY261" fmla="*/ 434682 h 489293"/>
                <a:gd name="connsiteX262" fmla="*/ 57614 w 393450"/>
                <a:gd name="connsiteY262" fmla="*/ 428778 h 489293"/>
                <a:gd name="connsiteX263" fmla="*/ 107798 w 393450"/>
                <a:gd name="connsiteY263" fmla="*/ 450180 h 489293"/>
                <a:gd name="connsiteX264" fmla="*/ 107798 w 393450"/>
                <a:gd name="connsiteY264" fmla="*/ 450180 h 489293"/>
                <a:gd name="connsiteX265" fmla="*/ 103370 w 393450"/>
                <a:gd name="connsiteY265" fmla="*/ 450180 h 489293"/>
                <a:gd name="connsiteX266" fmla="*/ 103370 w 393450"/>
                <a:gd name="connsiteY266" fmla="*/ 445752 h 489293"/>
                <a:gd name="connsiteX267" fmla="*/ 111488 w 393450"/>
                <a:gd name="connsiteY267" fmla="*/ 445752 h 489293"/>
                <a:gd name="connsiteX268" fmla="*/ 118130 w 393450"/>
                <a:gd name="connsiteY268" fmla="*/ 459036 h 489293"/>
                <a:gd name="connsiteX269" fmla="*/ 144698 w 393450"/>
                <a:gd name="connsiteY269" fmla="*/ 422874 h 489293"/>
                <a:gd name="connsiteX270" fmla="*/ 144698 w 393450"/>
                <a:gd name="connsiteY270" fmla="*/ 422874 h 489293"/>
                <a:gd name="connsiteX271" fmla="*/ 144698 w 393450"/>
                <a:gd name="connsiteY271" fmla="*/ 409590 h 489293"/>
                <a:gd name="connsiteX272" fmla="*/ 144698 w 393450"/>
                <a:gd name="connsiteY272" fmla="*/ 409590 h 489293"/>
                <a:gd name="connsiteX273" fmla="*/ 149864 w 393450"/>
                <a:gd name="connsiteY273" fmla="*/ 409590 h 489293"/>
                <a:gd name="connsiteX274" fmla="*/ 149864 w 393450"/>
                <a:gd name="connsiteY274" fmla="*/ 409590 h 489293"/>
                <a:gd name="connsiteX275" fmla="*/ 149864 w 393450"/>
                <a:gd name="connsiteY275" fmla="*/ 417708 h 489293"/>
                <a:gd name="connsiteX276" fmla="*/ 142484 w 393450"/>
                <a:gd name="connsiteY276" fmla="*/ 421398 h 489293"/>
                <a:gd name="connsiteX277" fmla="*/ 258350 w 393450"/>
                <a:gd name="connsiteY277" fmla="*/ 412542 h 489293"/>
                <a:gd name="connsiteX278" fmla="*/ 258350 w 393450"/>
                <a:gd name="connsiteY278" fmla="*/ 404424 h 489293"/>
                <a:gd name="connsiteX279" fmla="*/ 258350 w 393450"/>
                <a:gd name="connsiteY279" fmla="*/ 404424 h 489293"/>
                <a:gd name="connsiteX280" fmla="*/ 262778 w 393450"/>
                <a:gd name="connsiteY280" fmla="*/ 404424 h 489293"/>
                <a:gd name="connsiteX281" fmla="*/ 262778 w 393450"/>
                <a:gd name="connsiteY281" fmla="*/ 404424 h 489293"/>
                <a:gd name="connsiteX282" fmla="*/ 262778 w 393450"/>
                <a:gd name="connsiteY282" fmla="*/ 417708 h 489293"/>
                <a:gd name="connsiteX283" fmla="*/ 256136 w 393450"/>
                <a:gd name="connsiteY283" fmla="*/ 411066 h 489293"/>
                <a:gd name="connsiteX284" fmla="*/ 299678 w 393450"/>
                <a:gd name="connsiteY284" fmla="*/ 440586 h 489293"/>
                <a:gd name="connsiteX285" fmla="*/ 304106 w 393450"/>
                <a:gd name="connsiteY285" fmla="*/ 440586 h 489293"/>
                <a:gd name="connsiteX286" fmla="*/ 304106 w 393450"/>
                <a:gd name="connsiteY286" fmla="*/ 445752 h 489293"/>
                <a:gd name="connsiteX287" fmla="*/ 290084 w 393450"/>
                <a:gd name="connsiteY287" fmla="*/ 454608 h 489293"/>
                <a:gd name="connsiteX288" fmla="*/ 297464 w 393450"/>
                <a:gd name="connsiteY288" fmla="*/ 439110 h 489293"/>
                <a:gd name="connsiteX289" fmla="*/ 344696 w 393450"/>
                <a:gd name="connsiteY289" fmla="*/ 424350 h 489293"/>
                <a:gd name="connsiteX290" fmla="*/ 352814 w 393450"/>
                <a:gd name="connsiteY290" fmla="*/ 419922 h 489293"/>
                <a:gd name="connsiteX291" fmla="*/ 352814 w 393450"/>
                <a:gd name="connsiteY291" fmla="*/ 419922 h 489293"/>
                <a:gd name="connsiteX292" fmla="*/ 344696 w 393450"/>
                <a:gd name="connsiteY292" fmla="*/ 439110 h 489293"/>
                <a:gd name="connsiteX293" fmla="*/ 342482 w 393450"/>
                <a:gd name="connsiteY293" fmla="*/ 422874 h 489293"/>
                <a:gd name="connsiteX294" fmla="*/ 353552 w 393450"/>
                <a:gd name="connsiteY294" fmla="*/ 392616 h 489293"/>
                <a:gd name="connsiteX295" fmla="*/ 345434 w 393450"/>
                <a:gd name="connsiteY295" fmla="*/ 383022 h 489293"/>
                <a:gd name="connsiteX296" fmla="*/ 345434 w 393450"/>
                <a:gd name="connsiteY296" fmla="*/ 375642 h 489293"/>
                <a:gd name="connsiteX297" fmla="*/ 345434 w 393450"/>
                <a:gd name="connsiteY297" fmla="*/ 375642 h 489293"/>
                <a:gd name="connsiteX298" fmla="*/ 351338 w 393450"/>
                <a:gd name="connsiteY298" fmla="*/ 391140 h 489293"/>
                <a:gd name="connsiteX299" fmla="*/ 307796 w 393450"/>
                <a:gd name="connsiteY299" fmla="*/ 392616 h 489293"/>
                <a:gd name="connsiteX300" fmla="*/ 338054 w 393450"/>
                <a:gd name="connsiteY300" fmla="*/ 377118 h 489293"/>
                <a:gd name="connsiteX301" fmla="*/ 343958 w 393450"/>
                <a:gd name="connsiteY301" fmla="*/ 377118 h 489293"/>
                <a:gd name="connsiteX302" fmla="*/ 343958 w 393450"/>
                <a:gd name="connsiteY302" fmla="*/ 377118 h 489293"/>
                <a:gd name="connsiteX303" fmla="*/ 343958 w 393450"/>
                <a:gd name="connsiteY303" fmla="*/ 385974 h 489293"/>
                <a:gd name="connsiteX304" fmla="*/ 343958 w 393450"/>
                <a:gd name="connsiteY304" fmla="*/ 385974 h 489293"/>
                <a:gd name="connsiteX305" fmla="*/ 336578 w 393450"/>
                <a:gd name="connsiteY305" fmla="*/ 385974 h 489293"/>
                <a:gd name="connsiteX306" fmla="*/ 313700 w 393450"/>
                <a:gd name="connsiteY306" fmla="*/ 392616 h 489293"/>
                <a:gd name="connsiteX307" fmla="*/ 341744 w 393450"/>
                <a:gd name="connsiteY307" fmla="*/ 408852 h 489293"/>
                <a:gd name="connsiteX308" fmla="*/ 348386 w 393450"/>
                <a:gd name="connsiteY308" fmla="*/ 408852 h 489293"/>
                <a:gd name="connsiteX309" fmla="*/ 352814 w 393450"/>
                <a:gd name="connsiteY309" fmla="*/ 408852 h 489293"/>
                <a:gd name="connsiteX310" fmla="*/ 343220 w 393450"/>
                <a:gd name="connsiteY310" fmla="*/ 414018 h 489293"/>
                <a:gd name="connsiteX311" fmla="*/ 343220 w 393450"/>
                <a:gd name="connsiteY311" fmla="*/ 414018 h 489293"/>
                <a:gd name="connsiteX312" fmla="*/ 338792 w 393450"/>
                <a:gd name="connsiteY312" fmla="*/ 409590 h 489293"/>
                <a:gd name="connsiteX313" fmla="*/ 304106 w 393450"/>
                <a:gd name="connsiteY313" fmla="*/ 401472 h 489293"/>
                <a:gd name="connsiteX314" fmla="*/ 304106 w 393450"/>
                <a:gd name="connsiteY314" fmla="*/ 429516 h 489293"/>
                <a:gd name="connsiteX315" fmla="*/ 304106 w 393450"/>
                <a:gd name="connsiteY315" fmla="*/ 433944 h 489293"/>
                <a:gd name="connsiteX316" fmla="*/ 304106 w 393450"/>
                <a:gd name="connsiteY316" fmla="*/ 439110 h 489293"/>
                <a:gd name="connsiteX317" fmla="*/ 304106 w 393450"/>
                <a:gd name="connsiteY317" fmla="*/ 439110 h 489293"/>
                <a:gd name="connsiteX318" fmla="*/ 293036 w 393450"/>
                <a:gd name="connsiteY318" fmla="*/ 439110 h 489293"/>
                <a:gd name="connsiteX319" fmla="*/ 293036 w 393450"/>
                <a:gd name="connsiteY319" fmla="*/ 433206 h 489293"/>
                <a:gd name="connsiteX320" fmla="*/ 293036 w 393450"/>
                <a:gd name="connsiteY320" fmla="*/ 433206 h 489293"/>
                <a:gd name="connsiteX321" fmla="*/ 293036 w 393450"/>
                <a:gd name="connsiteY321" fmla="*/ 403686 h 489293"/>
                <a:gd name="connsiteX322" fmla="*/ 273110 w 393450"/>
                <a:gd name="connsiteY322" fmla="*/ 412542 h 489293"/>
                <a:gd name="connsiteX323" fmla="*/ 269420 w 393450"/>
                <a:gd name="connsiteY323" fmla="*/ 412542 h 489293"/>
                <a:gd name="connsiteX324" fmla="*/ 264254 w 393450"/>
                <a:gd name="connsiteY324" fmla="*/ 408114 h 489293"/>
                <a:gd name="connsiteX325" fmla="*/ 259088 w 393450"/>
                <a:gd name="connsiteY325" fmla="*/ 408114 h 489293"/>
                <a:gd name="connsiteX326" fmla="*/ 255398 w 393450"/>
                <a:gd name="connsiteY326" fmla="*/ 408114 h 489293"/>
                <a:gd name="connsiteX327" fmla="*/ 267206 w 393450"/>
                <a:gd name="connsiteY327" fmla="*/ 408114 h 489293"/>
                <a:gd name="connsiteX328" fmla="*/ 294512 w 393450"/>
                <a:gd name="connsiteY328" fmla="*/ 402210 h 489293"/>
                <a:gd name="connsiteX329" fmla="*/ 256874 w 393450"/>
                <a:gd name="connsiteY329" fmla="*/ 367524 h 489293"/>
                <a:gd name="connsiteX330" fmla="*/ 256874 w 393450"/>
                <a:gd name="connsiteY330" fmla="*/ 342432 h 489293"/>
                <a:gd name="connsiteX331" fmla="*/ 270896 w 393450"/>
                <a:gd name="connsiteY331" fmla="*/ 342432 h 489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</a:cxnLst>
              <a:rect l="l" t="t" r="r" b="b"/>
              <a:pathLst>
                <a:path w="393450" h="489293">
                  <a:moveTo>
                    <a:pt x="22190" y="39852"/>
                  </a:moveTo>
                  <a:lnTo>
                    <a:pt x="22190" y="39852"/>
                  </a:lnTo>
                  <a:cubicBezTo>
                    <a:pt x="10730" y="53630"/>
                    <a:pt x="5398" y="71492"/>
                    <a:pt x="7430" y="89298"/>
                  </a:cubicBezTo>
                  <a:lnTo>
                    <a:pt x="7430" y="410328"/>
                  </a:lnTo>
                  <a:lnTo>
                    <a:pt x="33260" y="389664"/>
                  </a:lnTo>
                  <a:lnTo>
                    <a:pt x="33260" y="139482"/>
                  </a:lnTo>
                  <a:cubicBezTo>
                    <a:pt x="34476" y="139741"/>
                    <a:pt x="35734" y="139741"/>
                    <a:pt x="36950" y="139482"/>
                  </a:cubicBezTo>
                  <a:lnTo>
                    <a:pt x="36950" y="385974"/>
                  </a:lnTo>
                  <a:lnTo>
                    <a:pt x="63518" y="364572"/>
                  </a:lnTo>
                  <a:lnTo>
                    <a:pt x="63518" y="160884"/>
                  </a:lnTo>
                  <a:lnTo>
                    <a:pt x="67946" y="160884"/>
                  </a:lnTo>
                  <a:lnTo>
                    <a:pt x="67946" y="360882"/>
                  </a:lnTo>
                  <a:lnTo>
                    <a:pt x="94514" y="339480"/>
                  </a:lnTo>
                  <a:lnTo>
                    <a:pt x="94514" y="173430"/>
                  </a:lnTo>
                  <a:lnTo>
                    <a:pt x="98942" y="173430"/>
                  </a:lnTo>
                  <a:lnTo>
                    <a:pt x="98942" y="335790"/>
                  </a:lnTo>
                  <a:lnTo>
                    <a:pt x="125510" y="313650"/>
                  </a:lnTo>
                  <a:lnTo>
                    <a:pt x="125510" y="180072"/>
                  </a:lnTo>
                  <a:lnTo>
                    <a:pt x="129200" y="180072"/>
                  </a:lnTo>
                  <a:lnTo>
                    <a:pt x="129200" y="310698"/>
                  </a:lnTo>
                  <a:lnTo>
                    <a:pt x="156506" y="287082"/>
                  </a:lnTo>
                  <a:lnTo>
                    <a:pt x="156506" y="183024"/>
                  </a:lnTo>
                  <a:lnTo>
                    <a:pt x="163148" y="183024"/>
                  </a:lnTo>
                  <a:cubicBezTo>
                    <a:pt x="165960" y="215207"/>
                    <a:pt x="170395" y="247228"/>
                    <a:pt x="176432" y="278964"/>
                  </a:cubicBezTo>
                  <a:lnTo>
                    <a:pt x="113702" y="346122"/>
                  </a:lnTo>
                  <a:lnTo>
                    <a:pt x="134366" y="346122"/>
                  </a:lnTo>
                  <a:lnTo>
                    <a:pt x="102632" y="388188"/>
                  </a:lnTo>
                  <a:cubicBezTo>
                    <a:pt x="92190" y="383749"/>
                    <a:pt x="82078" y="378570"/>
                    <a:pt x="72374" y="372690"/>
                  </a:cubicBezTo>
                  <a:cubicBezTo>
                    <a:pt x="72374" y="372690"/>
                    <a:pt x="67208" y="372690"/>
                    <a:pt x="65732" y="372690"/>
                  </a:cubicBezTo>
                  <a:cubicBezTo>
                    <a:pt x="64256" y="372690"/>
                    <a:pt x="65732" y="372690"/>
                    <a:pt x="65732" y="372690"/>
                  </a:cubicBezTo>
                  <a:cubicBezTo>
                    <a:pt x="65732" y="372690"/>
                    <a:pt x="55400" y="382284"/>
                    <a:pt x="57614" y="392616"/>
                  </a:cubicBezTo>
                  <a:cubicBezTo>
                    <a:pt x="59730" y="389394"/>
                    <a:pt x="62206" y="386423"/>
                    <a:pt x="64994" y="383760"/>
                  </a:cubicBezTo>
                  <a:cubicBezTo>
                    <a:pt x="64994" y="383760"/>
                    <a:pt x="64994" y="383760"/>
                    <a:pt x="64994" y="383760"/>
                  </a:cubicBezTo>
                  <a:cubicBezTo>
                    <a:pt x="64994" y="383760"/>
                    <a:pt x="64994" y="383760"/>
                    <a:pt x="73850" y="383760"/>
                  </a:cubicBezTo>
                  <a:lnTo>
                    <a:pt x="95990" y="388188"/>
                  </a:lnTo>
                  <a:lnTo>
                    <a:pt x="67946" y="404424"/>
                  </a:lnTo>
                  <a:lnTo>
                    <a:pt x="61304" y="404424"/>
                  </a:lnTo>
                  <a:lnTo>
                    <a:pt x="54662" y="408114"/>
                  </a:lnTo>
                  <a:lnTo>
                    <a:pt x="54662" y="408114"/>
                  </a:lnTo>
                  <a:lnTo>
                    <a:pt x="54662" y="408114"/>
                  </a:lnTo>
                  <a:cubicBezTo>
                    <a:pt x="50732" y="418123"/>
                    <a:pt x="54838" y="429494"/>
                    <a:pt x="64256" y="434682"/>
                  </a:cubicBezTo>
                  <a:cubicBezTo>
                    <a:pt x="63130" y="430076"/>
                    <a:pt x="63130" y="425266"/>
                    <a:pt x="64256" y="420660"/>
                  </a:cubicBezTo>
                  <a:lnTo>
                    <a:pt x="64256" y="420660"/>
                  </a:lnTo>
                  <a:cubicBezTo>
                    <a:pt x="64256" y="420660"/>
                    <a:pt x="64256" y="420660"/>
                    <a:pt x="64256" y="420660"/>
                  </a:cubicBezTo>
                  <a:cubicBezTo>
                    <a:pt x="64256" y="420660"/>
                    <a:pt x="64256" y="420660"/>
                    <a:pt x="69422" y="416232"/>
                  </a:cubicBezTo>
                  <a:cubicBezTo>
                    <a:pt x="74588" y="411804"/>
                    <a:pt x="93776" y="395568"/>
                    <a:pt x="94514" y="393354"/>
                  </a:cubicBezTo>
                  <a:cubicBezTo>
                    <a:pt x="95962" y="402398"/>
                    <a:pt x="95962" y="411616"/>
                    <a:pt x="94514" y="420660"/>
                  </a:cubicBezTo>
                  <a:lnTo>
                    <a:pt x="94514" y="434682"/>
                  </a:lnTo>
                  <a:cubicBezTo>
                    <a:pt x="94514" y="434682"/>
                    <a:pt x="94514" y="439848"/>
                    <a:pt x="94514" y="440586"/>
                  </a:cubicBezTo>
                  <a:lnTo>
                    <a:pt x="94514" y="440586"/>
                  </a:lnTo>
                  <a:lnTo>
                    <a:pt x="94514" y="440586"/>
                  </a:lnTo>
                  <a:lnTo>
                    <a:pt x="94514" y="440586"/>
                  </a:lnTo>
                  <a:cubicBezTo>
                    <a:pt x="94514" y="440586"/>
                    <a:pt x="94514" y="440586"/>
                    <a:pt x="94514" y="440586"/>
                  </a:cubicBezTo>
                  <a:cubicBezTo>
                    <a:pt x="94514" y="440586"/>
                    <a:pt x="100418" y="447228"/>
                    <a:pt x="110750" y="447966"/>
                  </a:cubicBezTo>
                  <a:cubicBezTo>
                    <a:pt x="107238" y="444399"/>
                    <a:pt x="105140" y="439679"/>
                    <a:pt x="104846" y="434682"/>
                  </a:cubicBezTo>
                  <a:lnTo>
                    <a:pt x="111488" y="434682"/>
                  </a:lnTo>
                  <a:cubicBezTo>
                    <a:pt x="111488" y="434682"/>
                    <a:pt x="111488" y="430992"/>
                    <a:pt x="111488" y="427302"/>
                  </a:cubicBezTo>
                  <a:lnTo>
                    <a:pt x="111488" y="427302"/>
                  </a:lnTo>
                  <a:cubicBezTo>
                    <a:pt x="111488" y="427302"/>
                    <a:pt x="111488" y="405900"/>
                    <a:pt x="111488" y="399996"/>
                  </a:cubicBezTo>
                  <a:cubicBezTo>
                    <a:pt x="118491" y="401714"/>
                    <a:pt x="125204" y="404449"/>
                    <a:pt x="131414" y="408114"/>
                  </a:cubicBezTo>
                  <a:lnTo>
                    <a:pt x="135842" y="408114"/>
                  </a:lnTo>
                  <a:cubicBezTo>
                    <a:pt x="135842" y="408114"/>
                    <a:pt x="135842" y="408114"/>
                    <a:pt x="140270" y="408114"/>
                  </a:cubicBezTo>
                  <a:cubicBezTo>
                    <a:pt x="141428" y="412466"/>
                    <a:pt x="141428" y="417046"/>
                    <a:pt x="140270" y="421398"/>
                  </a:cubicBezTo>
                  <a:lnTo>
                    <a:pt x="146912" y="415494"/>
                  </a:lnTo>
                  <a:cubicBezTo>
                    <a:pt x="147046" y="414021"/>
                    <a:pt x="147046" y="412539"/>
                    <a:pt x="146912" y="411066"/>
                  </a:cubicBezTo>
                  <a:lnTo>
                    <a:pt x="146912" y="411066"/>
                  </a:lnTo>
                  <a:cubicBezTo>
                    <a:pt x="146912" y="411066"/>
                    <a:pt x="146912" y="411066"/>
                    <a:pt x="146912" y="411066"/>
                  </a:cubicBezTo>
                  <a:lnTo>
                    <a:pt x="146912" y="411066"/>
                  </a:lnTo>
                  <a:cubicBezTo>
                    <a:pt x="147232" y="409608"/>
                    <a:pt x="147232" y="408097"/>
                    <a:pt x="146912" y="406638"/>
                  </a:cubicBezTo>
                  <a:cubicBezTo>
                    <a:pt x="146912" y="406638"/>
                    <a:pt x="146912" y="406638"/>
                    <a:pt x="146912" y="406638"/>
                  </a:cubicBezTo>
                  <a:lnTo>
                    <a:pt x="146912" y="406638"/>
                  </a:lnTo>
                  <a:lnTo>
                    <a:pt x="146912" y="406638"/>
                  </a:lnTo>
                  <a:cubicBezTo>
                    <a:pt x="146912" y="406638"/>
                    <a:pt x="139532" y="406638"/>
                    <a:pt x="133628" y="406638"/>
                  </a:cubicBezTo>
                  <a:cubicBezTo>
                    <a:pt x="127724" y="406638"/>
                    <a:pt x="108536" y="402948"/>
                    <a:pt x="107060" y="402948"/>
                  </a:cubicBezTo>
                  <a:lnTo>
                    <a:pt x="148388" y="360882"/>
                  </a:lnTo>
                  <a:lnTo>
                    <a:pt x="148388" y="387450"/>
                  </a:lnTo>
                  <a:lnTo>
                    <a:pt x="177908" y="341694"/>
                  </a:lnTo>
                  <a:cubicBezTo>
                    <a:pt x="177908" y="419922"/>
                    <a:pt x="160934" y="455346"/>
                    <a:pt x="121820" y="448704"/>
                  </a:cubicBezTo>
                  <a:cubicBezTo>
                    <a:pt x="134366" y="473796"/>
                    <a:pt x="153554" y="478224"/>
                    <a:pt x="180122" y="461988"/>
                  </a:cubicBezTo>
                  <a:lnTo>
                    <a:pt x="203000" y="489294"/>
                  </a:lnTo>
                  <a:lnTo>
                    <a:pt x="225878" y="461988"/>
                  </a:lnTo>
                  <a:cubicBezTo>
                    <a:pt x="252446" y="478224"/>
                    <a:pt x="271634" y="473796"/>
                    <a:pt x="284180" y="448704"/>
                  </a:cubicBezTo>
                  <a:cubicBezTo>
                    <a:pt x="244328" y="455346"/>
                    <a:pt x="225878" y="419922"/>
                    <a:pt x="228092" y="341694"/>
                  </a:cubicBezTo>
                  <a:lnTo>
                    <a:pt x="257612" y="387450"/>
                  </a:lnTo>
                  <a:lnTo>
                    <a:pt x="257612" y="360882"/>
                  </a:lnTo>
                  <a:lnTo>
                    <a:pt x="295250" y="394092"/>
                  </a:lnTo>
                  <a:cubicBezTo>
                    <a:pt x="286246" y="396109"/>
                    <a:pt x="277125" y="397587"/>
                    <a:pt x="267944" y="398520"/>
                  </a:cubicBezTo>
                  <a:cubicBezTo>
                    <a:pt x="262040" y="398520"/>
                    <a:pt x="255398" y="398520"/>
                    <a:pt x="254660" y="398520"/>
                  </a:cubicBezTo>
                  <a:lnTo>
                    <a:pt x="254660" y="398520"/>
                  </a:lnTo>
                  <a:lnTo>
                    <a:pt x="254660" y="398520"/>
                  </a:lnTo>
                  <a:cubicBezTo>
                    <a:pt x="254660" y="398520"/>
                    <a:pt x="254660" y="398520"/>
                    <a:pt x="254660" y="398520"/>
                  </a:cubicBezTo>
                  <a:cubicBezTo>
                    <a:pt x="253582" y="401374"/>
                    <a:pt x="253582" y="404522"/>
                    <a:pt x="254660" y="407376"/>
                  </a:cubicBezTo>
                  <a:cubicBezTo>
                    <a:pt x="255767" y="412294"/>
                    <a:pt x="259427" y="416239"/>
                    <a:pt x="264254" y="417708"/>
                  </a:cubicBezTo>
                  <a:cubicBezTo>
                    <a:pt x="263162" y="413348"/>
                    <a:pt x="263162" y="408785"/>
                    <a:pt x="264254" y="404424"/>
                  </a:cubicBezTo>
                  <a:cubicBezTo>
                    <a:pt x="264254" y="404424"/>
                    <a:pt x="264254" y="404424"/>
                    <a:pt x="269420" y="404424"/>
                  </a:cubicBezTo>
                  <a:lnTo>
                    <a:pt x="273848" y="404424"/>
                  </a:lnTo>
                  <a:cubicBezTo>
                    <a:pt x="279752" y="400983"/>
                    <a:pt x="285921" y="398022"/>
                    <a:pt x="292298" y="395568"/>
                  </a:cubicBezTo>
                  <a:cubicBezTo>
                    <a:pt x="292298" y="402948"/>
                    <a:pt x="292298" y="421398"/>
                    <a:pt x="292298" y="423612"/>
                  </a:cubicBezTo>
                  <a:lnTo>
                    <a:pt x="292298" y="434682"/>
                  </a:lnTo>
                  <a:cubicBezTo>
                    <a:pt x="292298" y="434682"/>
                    <a:pt x="292298" y="440586"/>
                    <a:pt x="292298" y="442062"/>
                  </a:cubicBezTo>
                  <a:lnTo>
                    <a:pt x="298940" y="442062"/>
                  </a:lnTo>
                  <a:cubicBezTo>
                    <a:pt x="298578" y="447357"/>
                    <a:pt x="296792" y="452456"/>
                    <a:pt x="293774" y="456822"/>
                  </a:cubicBezTo>
                  <a:lnTo>
                    <a:pt x="302630" y="456822"/>
                  </a:lnTo>
                  <a:lnTo>
                    <a:pt x="302630" y="456822"/>
                  </a:lnTo>
                  <a:lnTo>
                    <a:pt x="307058" y="456822"/>
                  </a:lnTo>
                  <a:lnTo>
                    <a:pt x="307058" y="456822"/>
                  </a:lnTo>
                  <a:lnTo>
                    <a:pt x="307058" y="456822"/>
                  </a:lnTo>
                  <a:lnTo>
                    <a:pt x="307058" y="452394"/>
                  </a:lnTo>
                  <a:lnTo>
                    <a:pt x="310748" y="452394"/>
                  </a:lnTo>
                  <a:cubicBezTo>
                    <a:pt x="310748" y="452394"/>
                    <a:pt x="310748" y="452394"/>
                    <a:pt x="310748" y="446490"/>
                  </a:cubicBezTo>
                  <a:lnTo>
                    <a:pt x="310748" y="428778"/>
                  </a:lnTo>
                  <a:cubicBezTo>
                    <a:pt x="310748" y="416970"/>
                    <a:pt x="310748" y="403686"/>
                    <a:pt x="310748" y="402210"/>
                  </a:cubicBezTo>
                  <a:cubicBezTo>
                    <a:pt x="320504" y="408434"/>
                    <a:pt x="329434" y="415873"/>
                    <a:pt x="337316" y="424350"/>
                  </a:cubicBezTo>
                  <a:cubicBezTo>
                    <a:pt x="337316" y="424350"/>
                    <a:pt x="337316" y="428778"/>
                    <a:pt x="342482" y="428778"/>
                  </a:cubicBezTo>
                  <a:cubicBezTo>
                    <a:pt x="347648" y="428778"/>
                    <a:pt x="342482" y="428778"/>
                    <a:pt x="342482" y="428778"/>
                  </a:cubicBezTo>
                  <a:lnTo>
                    <a:pt x="342482" y="428778"/>
                  </a:lnTo>
                  <a:cubicBezTo>
                    <a:pt x="343640" y="433630"/>
                    <a:pt x="343640" y="438686"/>
                    <a:pt x="342482" y="443538"/>
                  </a:cubicBezTo>
                  <a:cubicBezTo>
                    <a:pt x="345124" y="441210"/>
                    <a:pt x="347367" y="438468"/>
                    <a:pt x="349124" y="435420"/>
                  </a:cubicBezTo>
                  <a:cubicBezTo>
                    <a:pt x="349124" y="435420"/>
                    <a:pt x="349124" y="435420"/>
                    <a:pt x="349124" y="430992"/>
                  </a:cubicBezTo>
                  <a:cubicBezTo>
                    <a:pt x="349124" y="426564"/>
                    <a:pt x="349124" y="430992"/>
                    <a:pt x="349124" y="430992"/>
                  </a:cubicBezTo>
                  <a:cubicBezTo>
                    <a:pt x="349050" y="429763"/>
                    <a:pt x="349050" y="428531"/>
                    <a:pt x="349124" y="427302"/>
                  </a:cubicBezTo>
                  <a:lnTo>
                    <a:pt x="349124" y="427302"/>
                  </a:lnTo>
                  <a:lnTo>
                    <a:pt x="349124" y="427302"/>
                  </a:lnTo>
                  <a:lnTo>
                    <a:pt x="341744" y="423612"/>
                  </a:lnTo>
                  <a:lnTo>
                    <a:pt x="335840" y="423612"/>
                  </a:lnTo>
                  <a:cubicBezTo>
                    <a:pt x="335840" y="423612"/>
                    <a:pt x="310010" y="408852"/>
                    <a:pt x="307796" y="408852"/>
                  </a:cubicBezTo>
                  <a:lnTo>
                    <a:pt x="329936" y="402948"/>
                  </a:lnTo>
                  <a:cubicBezTo>
                    <a:pt x="335840" y="402948"/>
                    <a:pt x="338054" y="402948"/>
                    <a:pt x="338792" y="402948"/>
                  </a:cubicBezTo>
                  <a:cubicBezTo>
                    <a:pt x="339530" y="402948"/>
                    <a:pt x="338792" y="402948"/>
                    <a:pt x="338792" y="402948"/>
                  </a:cubicBezTo>
                  <a:cubicBezTo>
                    <a:pt x="341840" y="405564"/>
                    <a:pt x="344570" y="408538"/>
                    <a:pt x="346910" y="411804"/>
                  </a:cubicBezTo>
                  <a:cubicBezTo>
                    <a:pt x="347242" y="409108"/>
                    <a:pt x="347242" y="406382"/>
                    <a:pt x="346910" y="403686"/>
                  </a:cubicBezTo>
                  <a:lnTo>
                    <a:pt x="346910" y="403686"/>
                  </a:lnTo>
                  <a:cubicBezTo>
                    <a:pt x="347456" y="399511"/>
                    <a:pt x="345412" y="395424"/>
                    <a:pt x="341744" y="393354"/>
                  </a:cubicBezTo>
                  <a:lnTo>
                    <a:pt x="341744" y="393354"/>
                  </a:lnTo>
                  <a:cubicBezTo>
                    <a:pt x="341744" y="393354"/>
                    <a:pt x="341744" y="393354"/>
                    <a:pt x="341744" y="393354"/>
                  </a:cubicBezTo>
                  <a:cubicBezTo>
                    <a:pt x="341744" y="393354"/>
                    <a:pt x="341744" y="393354"/>
                    <a:pt x="335102" y="393354"/>
                  </a:cubicBezTo>
                  <a:cubicBezTo>
                    <a:pt x="325633" y="399200"/>
                    <a:pt x="315774" y="404379"/>
                    <a:pt x="305582" y="408852"/>
                  </a:cubicBezTo>
                  <a:lnTo>
                    <a:pt x="279752" y="376380"/>
                  </a:lnTo>
                  <a:lnTo>
                    <a:pt x="272372" y="366048"/>
                  </a:lnTo>
                  <a:lnTo>
                    <a:pt x="272372" y="366048"/>
                  </a:lnTo>
                  <a:lnTo>
                    <a:pt x="293774" y="366048"/>
                  </a:lnTo>
                  <a:lnTo>
                    <a:pt x="230306" y="279702"/>
                  </a:lnTo>
                  <a:cubicBezTo>
                    <a:pt x="236343" y="247966"/>
                    <a:pt x="240778" y="215945"/>
                    <a:pt x="243590" y="183762"/>
                  </a:cubicBezTo>
                  <a:lnTo>
                    <a:pt x="250232" y="183762"/>
                  </a:lnTo>
                  <a:lnTo>
                    <a:pt x="250232" y="287082"/>
                  </a:lnTo>
                  <a:lnTo>
                    <a:pt x="276062" y="307746"/>
                  </a:lnTo>
                  <a:lnTo>
                    <a:pt x="276062" y="180810"/>
                  </a:lnTo>
                  <a:lnTo>
                    <a:pt x="276062" y="180810"/>
                  </a:lnTo>
                  <a:lnTo>
                    <a:pt x="276062" y="314388"/>
                  </a:lnTo>
                  <a:lnTo>
                    <a:pt x="302630" y="335790"/>
                  </a:lnTo>
                  <a:lnTo>
                    <a:pt x="302630" y="174168"/>
                  </a:lnTo>
                  <a:lnTo>
                    <a:pt x="307058" y="174168"/>
                  </a:lnTo>
                  <a:lnTo>
                    <a:pt x="307058" y="339480"/>
                  </a:lnTo>
                  <a:lnTo>
                    <a:pt x="333626" y="360882"/>
                  </a:lnTo>
                  <a:lnTo>
                    <a:pt x="333626" y="163098"/>
                  </a:lnTo>
                  <a:lnTo>
                    <a:pt x="338054" y="163098"/>
                  </a:lnTo>
                  <a:lnTo>
                    <a:pt x="338054" y="364572"/>
                  </a:lnTo>
                  <a:lnTo>
                    <a:pt x="364622" y="385974"/>
                  </a:lnTo>
                  <a:lnTo>
                    <a:pt x="364622" y="143172"/>
                  </a:lnTo>
                  <a:lnTo>
                    <a:pt x="364622" y="143172"/>
                  </a:lnTo>
                  <a:lnTo>
                    <a:pt x="364622" y="389664"/>
                  </a:lnTo>
                  <a:lnTo>
                    <a:pt x="389714" y="410328"/>
                  </a:lnTo>
                  <a:lnTo>
                    <a:pt x="389714" y="89298"/>
                  </a:lnTo>
                  <a:cubicBezTo>
                    <a:pt x="391950" y="71596"/>
                    <a:pt x="386887" y="53745"/>
                    <a:pt x="375692" y="39852"/>
                  </a:cubicBezTo>
                  <a:lnTo>
                    <a:pt x="375692" y="39852"/>
                  </a:lnTo>
                  <a:cubicBezTo>
                    <a:pt x="386681" y="37039"/>
                    <a:pt x="394112" y="26815"/>
                    <a:pt x="393404" y="15498"/>
                  </a:cubicBezTo>
                  <a:cubicBezTo>
                    <a:pt x="362408" y="40590"/>
                    <a:pt x="314438" y="-18450"/>
                    <a:pt x="285656" y="42804"/>
                  </a:cubicBezTo>
                  <a:cubicBezTo>
                    <a:pt x="301154" y="73800"/>
                    <a:pt x="332150" y="70848"/>
                    <a:pt x="343220" y="53136"/>
                  </a:cubicBezTo>
                  <a:cubicBezTo>
                    <a:pt x="363884" y="70110"/>
                    <a:pt x="349124" y="133578"/>
                    <a:pt x="237686" y="140220"/>
                  </a:cubicBezTo>
                  <a:lnTo>
                    <a:pt x="237686" y="127674"/>
                  </a:lnTo>
                  <a:cubicBezTo>
                    <a:pt x="239073" y="94291"/>
                    <a:pt x="236601" y="60858"/>
                    <a:pt x="230306" y="28044"/>
                  </a:cubicBezTo>
                  <a:cubicBezTo>
                    <a:pt x="236630" y="26604"/>
                    <a:pt x="242483" y="23554"/>
                    <a:pt x="247280" y="19188"/>
                  </a:cubicBezTo>
                  <a:cubicBezTo>
                    <a:pt x="232483" y="17957"/>
                    <a:pt x="218011" y="14213"/>
                    <a:pt x="204476" y="8118"/>
                  </a:cubicBezTo>
                  <a:cubicBezTo>
                    <a:pt x="197096" y="4428"/>
                    <a:pt x="186764" y="-2214"/>
                    <a:pt x="182336" y="4428"/>
                  </a:cubicBezTo>
                  <a:cubicBezTo>
                    <a:pt x="167576" y="-1476"/>
                    <a:pt x="155030" y="-1476"/>
                    <a:pt x="148388" y="4428"/>
                  </a:cubicBezTo>
                  <a:cubicBezTo>
                    <a:pt x="141746" y="10332"/>
                    <a:pt x="144698" y="24354"/>
                    <a:pt x="155768" y="37638"/>
                  </a:cubicBezTo>
                  <a:cubicBezTo>
                    <a:pt x="158211" y="33993"/>
                    <a:pt x="162476" y="32003"/>
                    <a:pt x="166838" y="32472"/>
                  </a:cubicBezTo>
                  <a:lnTo>
                    <a:pt x="166838" y="32472"/>
                  </a:lnTo>
                  <a:cubicBezTo>
                    <a:pt x="172004" y="32472"/>
                    <a:pt x="180860" y="32472"/>
                    <a:pt x="187502" y="48708"/>
                  </a:cubicBezTo>
                  <a:cubicBezTo>
                    <a:pt x="171340" y="47597"/>
                    <a:pt x="155422" y="44116"/>
                    <a:pt x="140270" y="38376"/>
                  </a:cubicBezTo>
                  <a:cubicBezTo>
                    <a:pt x="147259" y="45560"/>
                    <a:pt x="156267" y="50450"/>
                    <a:pt x="166100" y="52398"/>
                  </a:cubicBezTo>
                  <a:lnTo>
                    <a:pt x="151340" y="52398"/>
                  </a:lnTo>
                  <a:cubicBezTo>
                    <a:pt x="154346" y="54738"/>
                    <a:pt x="157901" y="56264"/>
                    <a:pt x="161672" y="56826"/>
                  </a:cubicBezTo>
                  <a:lnTo>
                    <a:pt x="161672" y="56826"/>
                  </a:lnTo>
                  <a:cubicBezTo>
                    <a:pt x="169030" y="57591"/>
                    <a:pt x="176454" y="57591"/>
                    <a:pt x="183812" y="56826"/>
                  </a:cubicBezTo>
                  <a:lnTo>
                    <a:pt x="183812" y="56826"/>
                  </a:lnTo>
                  <a:cubicBezTo>
                    <a:pt x="182867" y="65562"/>
                    <a:pt x="180365" y="74060"/>
                    <a:pt x="176432" y="81918"/>
                  </a:cubicBezTo>
                  <a:cubicBezTo>
                    <a:pt x="166225" y="94049"/>
                    <a:pt x="159133" y="108490"/>
                    <a:pt x="155768" y="123984"/>
                  </a:cubicBezTo>
                  <a:lnTo>
                    <a:pt x="155768" y="139482"/>
                  </a:lnTo>
                  <a:cubicBezTo>
                    <a:pt x="44330" y="132840"/>
                    <a:pt x="30308" y="65682"/>
                    <a:pt x="50234" y="52398"/>
                  </a:cubicBezTo>
                  <a:cubicBezTo>
                    <a:pt x="61304" y="70110"/>
                    <a:pt x="92300" y="73062"/>
                    <a:pt x="107798" y="42066"/>
                  </a:cubicBezTo>
                  <a:cubicBezTo>
                    <a:pt x="79016" y="-19188"/>
                    <a:pt x="33998" y="42066"/>
                    <a:pt x="50" y="14760"/>
                  </a:cubicBezTo>
                  <a:cubicBezTo>
                    <a:pt x="-789" y="27776"/>
                    <a:pt x="9082" y="39007"/>
                    <a:pt x="22098" y="39846"/>
                  </a:cubicBezTo>
                  <a:cubicBezTo>
                    <a:pt x="22128" y="39848"/>
                    <a:pt x="22159" y="39850"/>
                    <a:pt x="22190" y="39852"/>
                  </a:cubicBezTo>
                  <a:close/>
                  <a:moveTo>
                    <a:pt x="190454" y="12546"/>
                  </a:moveTo>
                  <a:cubicBezTo>
                    <a:pt x="190454" y="12546"/>
                    <a:pt x="186026" y="17712"/>
                    <a:pt x="190454" y="22878"/>
                  </a:cubicBezTo>
                  <a:cubicBezTo>
                    <a:pt x="194882" y="28044"/>
                    <a:pt x="190454" y="16974"/>
                    <a:pt x="197096" y="15498"/>
                  </a:cubicBezTo>
                  <a:lnTo>
                    <a:pt x="201524" y="15498"/>
                  </a:lnTo>
                  <a:cubicBezTo>
                    <a:pt x="197553" y="17213"/>
                    <a:pt x="194380" y="20381"/>
                    <a:pt x="192668" y="24354"/>
                  </a:cubicBezTo>
                  <a:cubicBezTo>
                    <a:pt x="182336" y="19926"/>
                    <a:pt x="186026" y="5904"/>
                    <a:pt x="188240" y="8118"/>
                  </a:cubicBezTo>
                  <a:close/>
                  <a:moveTo>
                    <a:pt x="190454" y="50922"/>
                  </a:moveTo>
                  <a:cubicBezTo>
                    <a:pt x="184852" y="52016"/>
                    <a:pt x="179081" y="52016"/>
                    <a:pt x="173480" y="50922"/>
                  </a:cubicBezTo>
                  <a:cubicBezTo>
                    <a:pt x="163037" y="48631"/>
                    <a:pt x="153217" y="44098"/>
                    <a:pt x="144698" y="37638"/>
                  </a:cubicBezTo>
                  <a:cubicBezTo>
                    <a:pt x="157974" y="44314"/>
                    <a:pt x="172137" y="49036"/>
                    <a:pt x="186764" y="51660"/>
                  </a:cubicBezTo>
                  <a:close/>
                  <a:moveTo>
                    <a:pt x="190454" y="50922"/>
                  </a:moveTo>
                  <a:lnTo>
                    <a:pt x="190454" y="50922"/>
                  </a:lnTo>
                  <a:cubicBezTo>
                    <a:pt x="183812" y="34686"/>
                    <a:pt x="174218" y="31734"/>
                    <a:pt x="168314" y="31734"/>
                  </a:cubicBezTo>
                  <a:cubicBezTo>
                    <a:pt x="162410" y="31734"/>
                    <a:pt x="157244" y="31734"/>
                    <a:pt x="157244" y="37638"/>
                  </a:cubicBezTo>
                  <a:cubicBezTo>
                    <a:pt x="150843" y="30923"/>
                    <a:pt x="147620" y="21791"/>
                    <a:pt x="148388" y="12546"/>
                  </a:cubicBezTo>
                  <a:lnTo>
                    <a:pt x="148388" y="12546"/>
                  </a:lnTo>
                  <a:cubicBezTo>
                    <a:pt x="147990" y="10598"/>
                    <a:pt x="147990" y="8590"/>
                    <a:pt x="148388" y="6642"/>
                  </a:cubicBezTo>
                  <a:cubicBezTo>
                    <a:pt x="153554" y="0"/>
                    <a:pt x="166100" y="0"/>
                    <a:pt x="180860" y="6642"/>
                  </a:cubicBezTo>
                  <a:cubicBezTo>
                    <a:pt x="180225" y="8810"/>
                    <a:pt x="180225" y="11116"/>
                    <a:pt x="180860" y="13284"/>
                  </a:cubicBezTo>
                  <a:cubicBezTo>
                    <a:pt x="180860" y="30258"/>
                    <a:pt x="197834" y="44280"/>
                    <a:pt x="197096" y="58302"/>
                  </a:cubicBezTo>
                  <a:lnTo>
                    <a:pt x="197096" y="58302"/>
                  </a:lnTo>
                  <a:cubicBezTo>
                    <a:pt x="182306" y="61650"/>
                    <a:pt x="166845" y="60362"/>
                    <a:pt x="152816" y="54612"/>
                  </a:cubicBezTo>
                  <a:cubicBezTo>
                    <a:pt x="164675" y="56864"/>
                    <a:pt x="176919" y="55844"/>
                    <a:pt x="188240" y="51660"/>
                  </a:cubicBezTo>
                  <a:close/>
                  <a:moveTo>
                    <a:pt x="135104" y="346122"/>
                  </a:moveTo>
                  <a:lnTo>
                    <a:pt x="150602" y="346122"/>
                  </a:lnTo>
                  <a:lnTo>
                    <a:pt x="150602" y="360882"/>
                  </a:lnTo>
                  <a:lnTo>
                    <a:pt x="112964" y="396306"/>
                  </a:lnTo>
                  <a:cubicBezTo>
                    <a:pt x="121970" y="398323"/>
                    <a:pt x="131088" y="399801"/>
                    <a:pt x="140270" y="400734"/>
                  </a:cubicBezTo>
                  <a:cubicBezTo>
                    <a:pt x="146912" y="400734"/>
                    <a:pt x="152078" y="400734"/>
                    <a:pt x="152078" y="400734"/>
                  </a:cubicBezTo>
                  <a:lnTo>
                    <a:pt x="148388" y="400734"/>
                  </a:lnTo>
                  <a:cubicBezTo>
                    <a:pt x="146690" y="400327"/>
                    <a:pt x="144920" y="400327"/>
                    <a:pt x="143222" y="400734"/>
                  </a:cubicBezTo>
                  <a:cubicBezTo>
                    <a:pt x="143222" y="400734"/>
                    <a:pt x="143222" y="405162"/>
                    <a:pt x="138056" y="405162"/>
                  </a:cubicBezTo>
                  <a:cubicBezTo>
                    <a:pt x="136885" y="405699"/>
                    <a:pt x="135537" y="405699"/>
                    <a:pt x="134366" y="405162"/>
                  </a:cubicBezTo>
                  <a:cubicBezTo>
                    <a:pt x="128295" y="400716"/>
                    <a:pt x="121175" y="397919"/>
                    <a:pt x="113702" y="397044"/>
                  </a:cubicBezTo>
                  <a:cubicBezTo>
                    <a:pt x="113702" y="397044"/>
                    <a:pt x="113702" y="422136"/>
                    <a:pt x="113702" y="425826"/>
                  </a:cubicBezTo>
                  <a:lnTo>
                    <a:pt x="113702" y="425826"/>
                  </a:lnTo>
                  <a:cubicBezTo>
                    <a:pt x="113702" y="425826"/>
                    <a:pt x="113702" y="430992"/>
                    <a:pt x="113702" y="431730"/>
                  </a:cubicBezTo>
                  <a:cubicBezTo>
                    <a:pt x="113702" y="432468"/>
                    <a:pt x="113702" y="431730"/>
                    <a:pt x="104108" y="431730"/>
                  </a:cubicBezTo>
                  <a:lnTo>
                    <a:pt x="98204" y="431730"/>
                  </a:lnTo>
                  <a:cubicBezTo>
                    <a:pt x="98204" y="431730"/>
                    <a:pt x="98204" y="431730"/>
                    <a:pt x="98204" y="426564"/>
                  </a:cubicBezTo>
                  <a:lnTo>
                    <a:pt x="98204" y="429516"/>
                  </a:lnTo>
                  <a:cubicBezTo>
                    <a:pt x="99857" y="419994"/>
                    <a:pt x="99857" y="410256"/>
                    <a:pt x="98204" y="400734"/>
                  </a:cubicBezTo>
                  <a:cubicBezTo>
                    <a:pt x="88734" y="407344"/>
                    <a:pt x="79846" y="414752"/>
                    <a:pt x="71636" y="422874"/>
                  </a:cubicBezTo>
                  <a:lnTo>
                    <a:pt x="67208" y="427302"/>
                  </a:lnTo>
                  <a:lnTo>
                    <a:pt x="67208" y="427302"/>
                  </a:lnTo>
                  <a:cubicBezTo>
                    <a:pt x="64179" y="424420"/>
                    <a:pt x="60292" y="422606"/>
                    <a:pt x="56138" y="422136"/>
                  </a:cubicBezTo>
                  <a:lnTo>
                    <a:pt x="62042" y="422136"/>
                  </a:lnTo>
                  <a:lnTo>
                    <a:pt x="68684" y="422136"/>
                  </a:lnTo>
                  <a:cubicBezTo>
                    <a:pt x="68684" y="422136"/>
                    <a:pt x="96728" y="405900"/>
                    <a:pt x="96728" y="404424"/>
                  </a:cubicBezTo>
                  <a:cubicBezTo>
                    <a:pt x="89263" y="402053"/>
                    <a:pt x="81609" y="400324"/>
                    <a:pt x="73850" y="399258"/>
                  </a:cubicBezTo>
                  <a:lnTo>
                    <a:pt x="66470" y="399258"/>
                  </a:lnTo>
                  <a:cubicBezTo>
                    <a:pt x="66470" y="399258"/>
                    <a:pt x="66470" y="399258"/>
                    <a:pt x="66470" y="399258"/>
                  </a:cubicBezTo>
                  <a:cubicBezTo>
                    <a:pt x="67220" y="396354"/>
                    <a:pt x="67220" y="393306"/>
                    <a:pt x="66470" y="390402"/>
                  </a:cubicBezTo>
                  <a:cubicBezTo>
                    <a:pt x="66470" y="390402"/>
                    <a:pt x="66470" y="390402"/>
                    <a:pt x="71636" y="390402"/>
                  </a:cubicBezTo>
                  <a:cubicBezTo>
                    <a:pt x="81747" y="396474"/>
                    <a:pt x="92365" y="401659"/>
                    <a:pt x="103370" y="405900"/>
                  </a:cubicBezTo>
                  <a:close/>
                  <a:moveTo>
                    <a:pt x="64994" y="373428"/>
                  </a:moveTo>
                  <a:lnTo>
                    <a:pt x="64994" y="373428"/>
                  </a:lnTo>
                  <a:cubicBezTo>
                    <a:pt x="65358" y="375874"/>
                    <a:pt x="65358" y="378362"/>
                    <a:pt x="64994" y="380808"/>
                  </a:cubicBezTo>
                  <a:cubicBezTo>
                    <a:pt x="61663" y="383539"/>
                    <a:pt x="59117" y="387104"/>
                    <a:pt x="57614" y="391140"/>
                  </a:cubicBezTo>
                  <a:cubicBezTo>
                    <a:pt x="54662" y="380808"/>
                    <a:pt x="56876" y="375642"/>
                    <a:pt x="62780" y="371952"/>
                  </a:cubicBezTo>
                  <a:close/>
                  <a:moveTo>
                    <a:pt x="59828" y="430254"/>
                  </a:moveTo>
                  <a:lnTo>
                    <a:pt x="59828" y="430254"/>
                  </a:lnTo>
                  <a:cubicBezTo>
                    <a:pt x="59558" y="428048"/>
                    <a:pt x="59558" y="425818"/>
                    <a:pt x="59828" y="423612"/>
                  </a:cubicBezTo>
                  <a:lnTo>
                    <a:pt x="59828" y="423612"/>
                  </a:lnTo>
                  <a:cubicBezTo>
                    <a:pt x="62878" y="424343"/>
                    <a:pt x="65679" y="425871"/>
                    <a:pt x="67946" y="428040"/>
                  </a:cubicBezTo>
                  <a:cubicBezTo>
                    <a:pt x="66100" y="432532"/>
                    <a:pt x="66100" y="437571"/>
                    <a:pt x="67946" y="442062"/>
                  </a:cubicBezTo>
                  <a:lnTo>
                    <a:pt x="67946" y="442062"/>
                  </a:lnTo>
                  <a:lnTo>
                    <a:pt x="67946" y="434682"/>
                  </a:lnTo>
                  <a:cubicBezTo>
                    <a:pt x="64128" y="433455"/>
                    <a:pt x="60609" y="431444"/>
                    <a:pt x="57614" y="428778"/>
                  </a:cubicBezTo>
                  <a:close/>
                  <a:moveTo>
                    <a:pt x="107798" y="450180"/>
                  </a:moveTo>
                  <a:lnTo>
                    <a:pt x="107798" y="450180"/>
                  </a:lnTo>
                  <a:cubicBezTo>
                    <a:pt x="107798" y="450180"/>
                    <a:pt x="104108" y="450180"/>
                    <a:pt x="103370" y="450180"/>
                  </a:cubicBezTo>
                  <a:cubicBezTo>
                    <a:pt x="102632" y="450180"/>
                    <a:pt x="103370" y="450180"/>
                    <a:pt x="103370" y="445752"/>
                  </a:cubicBezTo>
                  <a:lnTo>
                    <a:pt x="111488" y="445752"/>
                  </a:lnTo>
                  <a:cubicBezTo>
                    <a:pt x="111829" y="450892"/>
                    <a:pt x="114222" y="455679"/>
                    <a:pt x="118130" y="459036"/>
                  </a:cubicBezTo>
                  <a:close/>
                  <a:moveTo>
                    <a:pt x="144698" y="422874"/>
                  </a:moveTo>
                  <a:lnTo>
                    <a:pt x="144698" y="422874"/>
                  </a:lnTo>
                  <a:cubicBezTo>
                    <a:pt x="146502" y="418630"/>
                    <a:pt x="146502" y="413834"/>
                    <a:pt x="144698" y="409590"/>
                  </a:cubicBezTo>
                  <a:cubicBezTo>
                    <a:pt x="144698" y="409590"/>
                    <a:pt x="144698" y="409590"/>
                    <a:pt x="144698" y="409590"/>
                  </a:cubicBezTo>
                  <a:cubicBezTo>
                    <a:pt x="146396" y="409183"/>
                    <a:pt x="148166" y="409183"/>
                    <a:pt x="149864" y="409590"/>
                  </a:cubicBezTo>
                  <a:lnTo>
                    <a:pt x="149864" y="409590"/>
                  </a:lnTo>
                  <a:cubicBezTo>
                    <a:pt x="150622" y="412243"/>
                    <a:pt x="150622" y="415055"/>
                    <a:pt x="149864" y="417708"/>
                  </a:cubicBezTo>
                  <a:cubicBezTo>
                    <a:pt x="147594" y="419286"/>
                    <a:pt x="145108" y="420529"/>
                    <a:pt x="142484" y="421398"/>
                  </a:cubicBezTo>
                  <a:close/>
                  <a:moveTo>
                    <a:pt x="258350" y="412542"/>
                  </a:moveTo>
                  <a:cubicBezTo>
                    <a:pt x="257590" y="409889"/>
                    <a:pt x="257590" y="407077"/>
                    <a:pt x="258350" y="404424"/>
                  </a:cubicBezTo>
                  <a:lnTo>
                    <a:pt x="258350" y="404424"/>
                  </a:lnTo>
                  <a:cubicBezTo>
                    <a:pt x="258350" y="404424"/>
                    <a:pt x="258350" y="404424"/>
                    <a:pt x="262778" y="404424"/>
                  </a:cubicBezTo>
                  <a:lnTo>
                    <a:pt x="262778" y="404424"/>
                  </a:lnTo>
                  <a:cubicBezTo>
                    <a:pt x="260549" y="408571"/>
                    <a:pt x="260549" y="413561"/>
                    <a:pt x="262778" y="417708"/>
                  </a:cubicBezTo>
                  <a:cubicBezTo>
                    <a:pt x="259959" y="416197"/>
                    <a:pt x="257649" y="413886"/>
                    <a:pt x="256136" y="411066"/>
                  </a:cubicBezTo>
                  <a:close/>
                  <a:moveTo>
                    <a:pt x="299678" y="440586"/>
                  </a:moveTo>
                  <a:lnTo>
                    <a:pt x="304106" y="440586"/>
                  </a:lnTo>
                  <a:cubicBezTo>
                    <a:pt x="304408" y="442295"/>
                    <a:pt x="304408" y="444044"/>
                    <a:pt x="304106" y="445752"/>
                  </a:cubicBezTo>
                  <a:cubicBezTo>
                    <a:pt x="304106" y="445752"/>
                    <a:pt x="298202" y="450918"/>
                    <a:pt x="290084" y="454608"/>
                  </a:cubicBezTo>
                  <a:cubicBezTo>
                    <a:pt x="294025" y="450287"/>
                    <a:pt x="296593" y="444893"/>
                    <a:pt x="297464" y="439110"/>
                  </a:cubicBezTo>
                  <a:close/>
                  <a:moveTo>
                    <a:pt x="344696" y="424350"/>
                  </a:moveTo>
                  <a:cubicBezTo>
                    <a:pt x="346961" y="422181"/>
                    <a:pt x="349766" y="420653"/>
                    <a:pt x="352814" y="419922"/>
                  </a:cubicBezTo>
                  <a:lnTo>
                    <a:pt x="352814" y="419922"/>
                  </a:lnTo>
                  <a:cubicBezTo>
                    <a:pt x="352467" y="427078"/>
                    <a:pt x="349589" y="433877"/>
                    <a:pt x="344696" y="439110"/>
                  </a:cubicBezTo>
                  <a:cubicBezTo>
                    <a:pt x="345234" y="433599"/>
                    <a:pt x="344482" y="428039"/>
                    <a:pt x="342482" y="422874"/>
                  </a:cubicBezTo>
                  <a:close/>
                  <a:moveTo>
                    <a:pt x="353552" y="392616"/>
                  </a:moveTo>
                  <a:cubicBezTo>
                    <a:pt x="351869" y="388678"/>
                    <a:pt x="349043" y="385336"/>
                    <a:pt x="345434" y="383022"/>
                  </a:cubicBezTo>
                  <a:cubicBezTo>
                    <a:pt x="345072" y="380576"/>
                    <a:pt x="345072" y="378088"/>
                    <a:pt x="345434" y="375642"/>
                  </a:cubicBezTo>
                  <a:lnTo>
                    <a:pt x="345434" y="375642"/>
                  </a:lnTo>
                  <a:cubicBezTo>
                    <a:pt x="349124" y="375642"/>
                    <a:pt x="351338" y="380808"/>
                    <a:pt x="351338" y="391140"/>
                  </a:cubicBezTo>
                  <a:close/>
                  <a:moveTo>
                    <a:pt x="307796" y="392616"/>
                  </a:moveTo>
                  <a:cubicBezTo>
                    <a:pt x="318165" y="388027"/>
                    <a:pt x="328268" y="382852"/>
                    <a:pt x="338054" y="377118"/>
                  </a:cubicBezTo>
                  <a:cubicBezTo>
                    <a:pt x="341744" y="377118"/>
                    <a:pt x="342482" y="377118"/>
                    <a:pt x="343958" y="377118"/>
                  </a:cubicBezTo>
                  <a:lnTo>
                    <a:pt x="343958" y="377118"/>
                  </a:lnTo>
                  <a:cubicBezTo>
                    <a:pt x="343205" y="380022"/>
                    <a:pt x="343205" y="383070"/>
                    <a:pt x="343958" y="385974"/>
                  </a:cubicBezTo>
                  <a:cubicBezTo>
                    <a:pt x="343958" y="385974"/>
                    <a:pt x="343958" y="385974"/>
                    <a:pt x="343958" y="385974"/>
                  </a:cubicBezTo>
                  <a:lnTo>
                    <a:pt x="336578" y="385974"/>
                  </a:lnTo>
                  <a:cubicBezTo>
                    <a:pt x="328563" y="386525"/>
                    <a:pt x="320762" y="388789"/>
                    <a:pt x="313700" y="392616"/>
                  </a:cubicBezTo>
                  <a:lnTo>
                    <a:pt x="341744" y="408852"/>
                  </a:lnTo>
                  <a:lnTo>
                    <a:pt x="348386" y="408852"/>
                  </a:lnTo>
                  <a:cubicBezTo>
                    <a:pt x="348386" y="408852"/>
                    <a:pt x="353552" y="408852"/>
                    <a:pt x="352814" y="408852"/>
                  </a:cubicBezTo>
                  <a:cubicBezTo>
                    <a:pt x="349212" y="409684"/>
                    <a:pt x="345899" y="411469"/>
                    <a:pt x="343220" y="414018"/>
                  </a:cubicBezTo>
                  <a:lnTo>
                    <a:pt x="343220" y="414018"/>
                  </a:lnTo>
                  <a:cubicBezTo>
                    <a:pt x="343220" y="414018"/>
                    <a:pt x="343220" y="414018"/>
                    <a:pt x="338792" y="409590"/>
                  </a:cubicBezTo>
                  <a:cubicBezTo>
                    <a:pt x="327692" y="405188"/>
                    <a:pt x="316002" y="402452"/>
                    <a:pt x="304106" y="401472"/>
                  </a:cubicBezTo>
                  <a:cubicBezTo>
                    <a:pt x="303036" y="410789"/>
                    <a:pt x="303036" y="420199"/>
                    <a:pt x="304106" y="429516"/>
                  </a:cubicBezTo>
                  <a:lnTo>
                    <a:pt x="304106" y="433944"/>
                  </a:lnTo>
                  <a:cubicBezTo>
                    <a:pt x="304106" y="433944"/>
                    <a:pt x="304106" y="438372"/>
                    <a:pt x="304106" y="439110"/>
                  </a:cubicBezTo>
                  <a:lnTo>
                    <a:pt x="304106" y="439110"/>
                  </a:lnTo>
                  <a:cubicBezTo>
                    <a:pt x="300460" y="438333"/>
                    <a:pt x="296681" y="438333"/>
                    <a:pt x="293036" y="439110"/>
                  </a:cubicBezTo>
                  <a:cubicBezTo>
                    <a:pt x="293036" y="439110"/>
                    <a:pt x="293036" y="434682"/>
                    <a:pt x="293036" y="433206"/>
                  </a:cubicBezTo>
                  <a:lnTo>
                    <a:pt x="293036" y="433206"/>
                  </a:lnTo>
                  <a:cubicBezTo>
                    <a:pt x="293774" y="423380"/>
                    <a:pt x="293774" y="413512"/>
                    <a:pt x="293036" y="403686"/>
                  </a:cubicBezTo>
                  <a:cubicBezTo>
                    <a:pt x="285914" y="405407"/>
                    <a:pt x="279161" y="408408"/>
                    <a:pt x="273110" y="412542"/>
                  </a:cubicBezTo>
                  <a:cubicBezTo>
                    <a:pt x="271936" y="413079"/>
                    <a:pt x="270593" y="413079"/>
                    <a:pt x="269420" y="412542"/>
                  </a:cubicBezTo>
                  <a:cubicBezTo>
                    <a:pt x="269420" y="412542"/>
                    <a:pt x="269420" y="412542"/>
                    <a:pt x="264254" y="408114"/>
                  </a:cubicBezTo>
                  <a:cubicBezTo>
                    <a:pt x="262556" y="407707"/>
                    <a:pt x="260785" y="407707"/>
                    <a:pt x="259088" y="408114"/>
                  </a:cubicBezTo>
                  <a:cubicBezTo>
                    <a:pt x="257877" y="408426"/>
                    <a:pt x="256608" y="408426"/>
                    <a:pt x="255398" y="408114"/>
                  </a:cubicBezTo>
                  <a:cubicBezTo>
                    <a:pt x="259257" y="407007"/>
                    <a:pt x="263346" y="407007"/>
                    <a:pt x="267206" y="408114"/>
                  </a:cubicBezTo>
                  <a:cubicBezTo>
                    <a:pt x="276564" y="407591"/>
                    <a:pt x="285774" y="405598"/>
                    <a:pt x="294512" y="402210"/>
                  </a:cubicBezTo>
                  <a:lnTo>
                    <a:pt x="256874" y="367524"/>
                  </a:lnTo>
                  <a:lnTo>
                    <a:pt x="256874" y="342432"/>
                  </a:lnTo>
                  <a:lnTo>
                    <a:pt x="270896" y="3424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D888F3B-3920-4B9A-BC5A-AB1D19DAB024}"/>
                </a:ext>
              </a:extLst>
            </p:cNvPr>
            <p:cNvSpPr/>
            <p:nvPr/>
          </p:nvSpPr>
          <p:spPr>
            <a:xfrm>
              <a:off x="5861173" y="3901081"/>
              <a:ext cx="100" cy="4428"/>
            </a:xfrm>
            <a:custGeom>
              <a:avLst/>
              <a:gdLst>
                <a:gd name="connsiteX0" fmla="*/ 0 w 100"/>
                <a:gd name="connsiteY0" fmla="*/ 0 h 4428"/>
                <a:gd name="connsiteX1" fmla="*/ 0 w 100"/>
                <a:gd name="connsiteY1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" h="4428">
                  <a:moveTo>
                    <a:pt x="0" y="0"/>
                  </a:moveTo>
                  <a:cubicBezTo>
                    <a:pt x="134" y="1473"/>
                    <a:pt x="134" y="2955"/>
                    <a:pt x="0" y="4428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4F239C94-4351-4463-A05E-7FD6D053BF04}"/>
                </a:ext>
              </a:extLst>
            </p:cNvPr>
            <p:cNvSpPr/>
            <p:nvPr/>
          </p:nvSpPr>
          <p:spPr>
            <a:xfrm>
              <a:off x="5861173" y="38959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69906CDC-0E29-4B7D-8093-7C14BAF893FD}"/>
                </a:ext>
              </a:extLst>
            </p:cNvPr>
            <p:cNvSpPr/>
            <p:nvPr/>
          </p:nvSpPr>
          <p:spPr>
            <a:xfrm>
              <a:off x="5852317" y="3887060"/>
              <a:ext cx="7948" cy="18450"/>
            </a:xfrm>
            <a:custGeom>
              <a:avLst/>
              <a:gdLst>
                <a:gd name="connsiteX0" fmla="*/ 5166 w 7948"/>
                <a:gd name="connsiteY0" fmla="*/ 5166 h 18450"/>
                <a:gd name="connsiteX1" fmla="*/ 0 w 7948"/>
                <a:gd name="connsiteY1" fmla="*/ 5166 h 18450"/>
                <a:gd name="connsiteX2" fmla="*/ 0 w 7948"/>
                <a:gd name="connsiteY2" fmla="*/ 5166 h 18450"/>
                <a:gd name="connsiteX3" fmla="*/ 0 w 7948"/>
                <a:gd name="connsiteY3" fmla="*/ 18450 h 18450"/>
                <a:gd name="connsiteX4" fmla="*/ 0 w 7948"/>
                <a:gd name="connsiteY4" fmla="*/ 18450 h 18450"/>
                <a:gd name="connsiteX5" fmla="*/ 7380 w 7948"/>
                <a:gd name="connsiteY5" fmla="*/ 8118 h 18450"/>
                <a:gd name="connsiteX6" fmla="*/ 7380 w 7948"/>
                <a:gd name="connsiteY6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48" h="18450">
                  <a:moveTo>
                    <a:pt x="5166" y="5166"/>
                  </a:moveTo>
                  <a:cubicBezTo>
                    <a:pt x="3468" y="4759"/>
                    <a:pt x="1698" y="4759"/>
                    <a:pt x="0" y="5166"/>
                  </a:cubicBezTo>
                  <a:cubicBezTo>
                    <a:pt x="0" y="5166"/>
                    <a:pt x="0" y="5166"/>
                    <a:pt x="0" y="5166"/>
                  </a:cubicBezTo>
                  <a:cubicBezTo>
                    <a:pt x="1804" y="9410"/>
                    <a:pt x="1804" y="14206"/>
                    <a:pt x="0" y="18450"/>
                  </a:cubicBezTo>
                  <a:lnTo>
                    <a:pt x="0" y="18450"/>
                  </a:lnTo>
                  <a:cubicBezTo>
                    <a:pt x="3198" y="15598"/>
                    <a:pt x="5719" y="12069"/>
                    <a:pt x="7380" y="8118"/>
                  </a:cubicBezTo>
                  <a:cubicBezTo>
                    <a:pt x="8139" y="5465"/>
                    <a:pt x="8139" y="2653"/>
                    <a:pt x="7380" y="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54D163-FB08-4883-A1AA-3D1099B4D678}"/>
                </a:ext>
              </a:extLst>
            </p:cNvPr>
            <p:cNvSpPr/>
            <p:nvPr/>
          </p:nvSpPr>
          <p:spPr>
            <a:xfrm>
              <a:off x="5810250" y="39320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281E57C-D5CE-4B95-BA71-8A16CE8E2EAA}"/>
                </a:ext>
              </a:extLst>
            </p:cNvPr>
            <p:cNvSpPr/>
            <p:nvPr/>
          </p:nvSpPr>
          <p:spPr>
            <a:xfrm>
              <a:off x="5814678" y="3923960"/>
              <a:ext cx="14021" cy="13284"/>
            </a:xfrm>
            <a:custGeom>
              <a:avLst/>
              <a:gdLst>
                <a:gd name="connsiteX0" fmla="*/ 0 w 14021"/>
                <a:gd name="connsiteY0" fmla="*/ 5166 h 13284"/>
                <a:gd name="connsiteX1" fmla="*/ 0 w 14021"/>
                <a:gd name="connsiteY1" fmla="*/ 5166 h 13284"/>
                <a:gd name="connsiteX2" fmla="*/ 0 w 14021"/>
                <a:gd name="connsiteY2" fmla="*/ 9594 h 13284"/>
                <a:gd name="connsiteX3" fmla="*/ 4428 w 14021"/>
                <a:gd name="connsiteY3" fmla="*/ 9594 h 13284"/>
                <a:gd name="connsiteX4" fmla="*/ 4428 w 14021"/>
                <a:gd name="connsiteY4" fmla="*/ 9594 h 13284"/>
                <a:gd name="connsiteX5" fmla="*/ 14022 w 14021"/>
                <a:gd name="connsiteY5" fmla="*/ 13284 h 13284"/>
                <a:gd name="connsiteX6" fmla="*/ 7380 w 14021"/>
                <a:gd name="connsiteY6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21" h="13284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9594"/>
                  </a:cubicBezTo>
                  <a:cubicBezTo>
                    <a:pt x="0" y="14022"/>
                    <a:pt x="0" y="9594"/>
                    <a:pt x="4428" y="9594"/>
                  </a:cubicBezTo>
                  <a:lnTo>
                    <a:pt x="4428" y="9594"/>
                  </a:lnTo>
                  <a:lnTo>
                    <a:pt x="14022" y="13284"/>
                  </a:lnTo>
                  <a:cubicBezTo>
                    <a:pt x="10114" y="9927"/>
                    <a:pt x="7721" y="5140"/>
                    <a:pt x="7380" y="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38355BD0-1BA9-419E-B60F-72FF2CA58B72}"/>
                </a:ext>
              </a:extLst>
            </p:cNvPr>
            <p:cNvSpPr/>
            <p:nvPr/>
          </p:nvSpPr>
          <p:spPr>
            <a:xfrm>
              <a:off x="5765768" y="3907723"/>
              <a:ext cx="8320" cy="14022"/>
            </a:xfrm>
            <a:custGeom>
              <a:avLst/>
              <a:gdLst>
                <a:gd name="connsiteX0" fmla="*/ 8321 w 8320"/>
                <a:gd name="connsiteY0" fmla="*/ 4428 h 14022"/>
                <a:gd name="connsiteX1" fmla="*/ 203 w 8320"/>
                <a:gd name="connsiteY1" fmla="*/ 0 h 14022"/>
                <a:gd name="connsiteX2" fmla="*/ 203 w 8320"/>
                <a:gd name="connsiteY2" fmla="*/ 0 h 14022"/>
                <a:gd name="connsiteX3" fmla="*/ 203 w 8320"/>
                <a:gd name="connsiteY3" fmla="*/ 6642 h 14022"/>
                <a:gd name="connsiteX4" fmla="*/ 203 w 8320"/>
                <a:gd name="connsiteY4" fmla="*/ 6642 h 14022"/>
                <a:gd name="connsiteX5" fmla="*/ 6107 w 8320"/>
                <a:gd name="connsiteY5" fmla="*/ 14022 h 14022"/>
                <a:gd name="connsiteX6" fmla="*/ 6107 w 8320"/>
                <a:gd name="connsiteY6" fmla="*/ 14022 h 14022"/>
                <a:gd name="connsiteX7" fmla="*/ 8321 w 8320"/>
                <a:gd name="connsiteY7" fmla="*/ 442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20" h="14022">
                  <a:moveTo>
                    <a:pt x="8321" y="4428"/>
                  </a:moveTo>
                  <a:cubicBezTo>
                    <a:pt x="6054" y="2259"/>
                    <a:pt x="3253" y="731"/>
                    <a:pt x="203" y="0"/>
                  </a:cubicBezTo>
                  <a:lnTo>
                    <a:pt x="203" y="0"/>
                  </a:lnTo>
                  <a:cubicBezTo>
                    <a:pt x="-68" y="2206"/>
                    <a:pt x="-68" y="4436"/>
                    <a:pt x="203" y="6642"/>
                  </a:cubicBezTo>
                  <a:lnTo>
                    <a:pt x="203" y="6642"/>
                  </a:lnTo>
                  <a:cubicBezTo>
                    <a:pt x="1750" y="9410"/>
                    <a:pt x="3746" y="11904"/>
                    <a:pt x="6107" y="14022"/>
                  </a:cubicBezTo>
                  <a:lnTo>
                    <a:pt x="6107" y="14022"/>
                  </a:lnTo>
                  <a:cubicBezTo>
                    <a:pt x="5962" y="10683"/>
                    <a:pt x="6727" y="7367"/>
                    <a:pt x="8321" y="4428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1D0CABA-F706-43C6-9923-4359D23B4BE9}"/>
                </a:ext>
              </a:extLst>
            </p:cNvPr>
            <p:cNvSpPr/>
            <p:nvPr/>
          </p:nvSpPr>
          <p:spPr>
            <a:xfrm>
              <a:off x="5765834" y="3863444"/>
              <a:ext cx="7789" cy="19925"/>
            </a:xfrm>
            <a:custGeom>
              <a:avLst/>
              <a:gdLst>
                <a:gd name="connsiteX0" fmla="*/ 7517 w 7789"/>
                <a:gd name="connsiteY0" fmla="*/ 7380 h 19925"/>
                <a:gd name="connsiteX1" fmla="*/ 7517 w 7789"/>
                <a:gd name="connsiteY1" fmla="*/ 0 h 19925"/>
                <a:gd name="connsiteX2" fmla="*/ 7517 w 7789"/>
                <a:gd name="connsiteY2" fmla="*/ 0 h 19925"/>
                <a:gd name="connsiteX3" fmla="*/ 137 w 7789"/>
                <a:gd name="connsiteY3" fmla="*/ 19926 h 19925"/>
                <a:gd name="connsiteX4" fmla="*/ 7517 w 7789"/>
                <a:gd name="connsiteY4" fmla="*/ 738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9" h="19925">
                  <a:moveTo>
                    <a:pt x="7517" y="7380"/>
                  </a:moveTo>
                  <a:cubicBezTo>
                    <a:pt x="7881" y="4934"/>
                    <a:pt x="7881" y="2446"/>
                    <a:pt x="7517" y="0"/>
                  </a:cubicBezTo>
                  <a:lnTo>
                    <a:pt x="7517" y="0"/>
                  </a:lnTo>
                  <a:cubicBezTo>
                    <a:pt x="1613" y="0"/>
                    <a:pt x="-601" y="8856"/>
                    <a:pt x="137" y="19926"/>
                  </a:cubicBezTo>
                  <a:cubicBezTo>
                    <a:pt x="1260" y="15089"/>
                    <a:pt x="3836" y="10712"/>
                    <a:pt x="7517" y="7380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A3DCC661-2742-4636-B775-FE5B474D3164}"/>
                </a:ext>
              </a:extLst>
            </p:cNvPr>
            <p:cNvSpPr/>
            <p:nvPr/>
          </p:nvSpPr>
          <p:spPr>
            <a:xfrm>
              <a:off x="5765232" y="3835400"/>
              <a:ext cx="95940" cy="93725"/>
            </a:xfrm>
            <a:custGeom>
              <a:avLst/>
              <a:gdLst>
                <a:gd name="connsiteX0" fmla="*/ 15498 w 95940"/>
                <a:gd name="connsiteY0" fmla="*/ 26568 h 93725"/>
                <a:gd name="connsiteX1" fmla="*/ 10332 w 95940"/>
                <a:gd name="connsiteY1" fmla="*/ 26568 h 93725"/>
                <a:gd name="connsiteX2" fmla="*/ 10332 w 95940"/>
                <a:gd name="connsiteY2" fmla="*/ 35424 h 93725"/>
                <a:gd name="connsiteX3" fmla="*/ 10332 w 95940"/>
                <a:gd name="connsiteY3" fmla="*/ 35424 h 93725"/>
                <a:gd name="connsiteX4" fmla="*/ 17712 w 95940"/>
                <a:gd name="connsiteY4" fmla="*/ 35424 h 93725"/>
                <a:gd name="connsiteX5" fmla="*/ 40590 w 95940"/>
                <a:gd name="connsiteY5" fmla="*/ 40590 h 93725"/>
                <a:gd name="connsiteX6" fmla="*/ 12546 w 95940"/>
                <a:gd name="connsiteY6" fmla="*/ 58302 h 93725"/>
                <a:gd name="connsiteX7" fmla="*/ 5904 w 95940"/>
                <a:gd name="connsiteY7" fmla="*/ 58302 h 93725"/>
                <a:gd name="connsiteX8" fmla="*/ 0 w 95940"/>
                <a:gd name="connsiteY8" fmla="*/ 58302 h 93725"/>
                <a:gd name="connsiteX9" fmla="*/ 11070 w 95940"/>
                <a:gd name="connsiteY9" fmla="*/ 63468 h 93725"/>
                <a:gd name="connsiteX10" fmla="*/ 11070 w 95940"/>
                <a:gd name="connsiteY10" fmla="*/ 63468 h 93725"/>
                <a:gd name="connsiteX11" fmla="*/ 15498 w 95940"/>
                <a:gd name="connsiteY11" fmla="*/ 59040 h 93725"/>
                <a:gd name="connsiteX12" fmla="*/ 42066 w 95940"/>
                <a:gd name="connsiteY12" fmla="*/ 36900 h 93725"/>
                <a:gd name="connsiteX13" fmla="*/ 42066 w 95940"/>
                <a:gd name="connsiteY13" fmla="*/ 65682 h 93725"/>
                <a:gd name="connsiteX14" fmla="*/ 42066 w 95940"/>
                <a:gd name="connsiteY14" fmla="*/ 88560 h 93725"/>
                <a:gd name="connsiteX15" fmla="*/ 42066 w 95940"/>
                <a:gd name="connsiteY15" fmla="*/ 93726 h 93725"/>
                <a:gd name="connsiteX16" fmla="*/ 47970 w 95940"/>
                <a:gd name="connsiteY16" fmla="*/ 93726 h 93725"/>
                <a:gd name="connsiteX17" fmla="*/ 57564 w 95940"/>
                <a:gd name="connsiteY17" fmla="*/ 93726 h 93725"/>
                <a:gd name="connsiteX18" fmla="*/ 57564 w 95940"/>
                <a:gd name="connsiteY18" fmla="*/ 87822 h 93725"/>
                <a:gd name="connsiteX19" fmla="*/ 57564 w 95940"/>
                <a:gd name="connsiteY19" fmla="*/ 87822 h 93725"/>
                <a:gd name="connsiteX20" fmla="*/ 57564 w 95940"/>
                <a:gd name="connsiteY20" fmla="*/ 59040 h 93725"/>
                <a:gd name="connsiteX21" fmla="*/ 78228 w 95940"/>
                <a:gd name="connsiteY21" fmla="*/ 67158 h 93725"/>
                <a:gd name="connsiteX22" fmla="*/ 81918 w 95940"/>
                <a:gd name="connsiteY22" fmla="*/ 67158 h 93725"/>
                <a:gd name="connsiteX23" fmla="*/ 87084 w 95940"/>
                <a:gd name="connsiteY23" fmla="*/ 62730 h 93725"/>
                <a:gd name="connsiteX24" fmla="*/ 92250 w 95940"/>
                <a:gd name="connsiteY24" fmla="*/ 62730 h 93725"/>
                <a:gd name="connsiteX25" fmla="*/ 95940 w 95940"/>
                <a:gd name="connsiteY25" fmla="*/ 62730 h 93725"/>
                <a:gd name="connsiteX26" fmla="*/ 84132 w 95940"/>
                <a:gd name="connsiteY26" fmla="*/ 62730 h 93725"/>
                <a:gd name="connsiteX27" fmla="*/ 56826 w 95940"/>
                <a:gd name="connsiteY27" fmla="*/ 58302 h 93725"/>
                <a:gd name="connsiteX28" fmla="*/ 93726 w 95940"/>
                <a:gd name="connsiteY28" fmla="*/ 14760 h 93725"/>
                <a:gd name="connsiteX29" fmla="*/ 93726 w 95940"/>
                <a:gd name="connsiteY29" fmla="*/ 0 h 93725"/>
                <a:gd name="connsiteX30" fmla="*/ 78228 w 95940"/>
                <a:gd name="connsiteY30" fmla="*/ 0 h 93725"/>
                <a:gd name="connsiteX31" fmla="*/ 47232 w 95940"/>
                <a:gd name="connsiteY31" fmla="*/ 43542 h 93725"/>
                <a:gd name="connsiteX32" fmla="*/ 15498 w 95940"/>
                <a:gd name="connsiteY32" fmla="*/ 26568 h 9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5940" h="93725">
                  <a:moveTo>
                    <a:pt x="15498" y="26568"/>
                  </a:moveTo>
                  <a:cubicBezTo>
                    <a:pt x="11808" y="26568"/>
                    <a:pt x="11070" y="26568"/>
                    <a:pt x="10332" y="26568"/>
                  </a:cubicBezTo>
                  <a:cubicBezTo>
                    <a:pt x="11082" y="29472"/>
                    <a:pt x="11082" y="32520"/>
                    <a:pt x="10332" y="35424"/>
                  </a:cubicBezTo>
                  <a:cubicBezTo>
                    <a:pt x="10332" y="35424"/>
                    <a:pt x="10332" y="35424"/>
                    <a:pt x="10332" y="35424"/>
                  </a:cubicBezTo>
                  <a:lnTo>
                    <a:pt x="17712" y="35424"/>
                  </a:lnTo>
                  <a:cubicBezTo>
                    <a:pt x="25471" y="36490"/>
                    <a:pt x="33125" y="38219"/>
                    <a:pt x="40590" y="40590"/>
                  </a:cubicBezTo>
                  <a:cubicBezTo>
                    <a:pt x="40590" y="40590"/>
                    <a:pt x="15498" y="56088"/>
                    <a:pt x="12546" y="58302"/>
                  </a:cubicBezTo>
                  <a:lnTo>
                    <a:pt x="5904" y="58302"/>
                  </a:lnTo>
                  <a:lnTo>
                    <a:pt x="0" y="58302"/>
                  </a:lnTo>
                  <a:cubicBezTo>
                    <a:pt x="4154" y="58772"/>
                    <a:pt x="8041" y="60586"/>
                    <a:pt x="11070" y="63468"/>
                  </a:cubicBezTo>
                  <a:lnTo>
                    <a:pt x="11070" y="63468"/>
                  </a:lnTo>
                  <a:lnTo>
                    <a:pt x="15498" y="59040"/>
                  </a:lnTo>
                  <a:cubicBezTo>
                    <a:pt x="23708" y="50918"/>
                    <a:pt x="32596" y="43511"/>
                    <a:pt x="42066" y="36900"/>
                  </a:cubicBezTo>
                  <a:cubicBezTo>
                    <a:pt x="43719" y="46423"/>
                    <a:pt x="43719" y="56160"/>
                    <a:pt x="42066" y="65682"/>
                  </a:cubicBezTo>
                  <a:lnTo>
                    <a:pt x="42066" y="88560"/>
                  </a:lnTo>
                  <a:cubicBezTo>
                    <a:pt x="42066" y="88560"/>
                    <a:pt x="42066" y="92988"/>
                    <a:pt x="42066" y="93726"/>
                  </a:cubicBezTo>
                  <a:lnTo>
                    <a:pt x="47970" y="93726"/>
                  </a:lnTo>
                  <a:cubicBezTo>
                    <a:pt x="54612" y="93726"/>
                    <a:pt x="56088" y="93726"/>
                    <a:pt x="57564" y="93726"/>
                  </a:cubicBezTo>
                  <a:cubicBezTo>
                    <a:pt x="59040" y="93726"/>
                    <a:pt x="57564" y="89298"/>
                    <a:pt x="57564" y="87822"/>
                  </a:cubicBezTo>
                  <a:lnTo>
                    <a:pt x="57564" y="87822"/>
                  </a:lnTo>
                  <a:cubicBezTo>
                    <a:pt x="57564" y="87822"/>
                    <a:pt x="57564" y="59778"/>
                    <a:pt x="57564" y="59040"/>
                  </a:cubicBezTo>
                  <a:cubicBezTo>
                    <a:pt x="65038" y="59915"/>
                    <a:pt x="72157" y="62712"/>
                    <a:pt x="78228" y="67158"/>
                  </a:cubicBezTo>
                  <a:cubicBezTo>
                    <a:pt x="79399" y="67695"/>
                    <a:pt x="80747" y="67695"/>
                    <a:pt x="81918" y="67158"/>
                  </a:cubicBezTo>
                  <a:cubicBezTo>
                    <a:pt x="81918" y="67158"/>
                    <a:pt x="81918" y="67158"/>
                    <a:pt x="87084" y="62730"/>
                  </a:cubicBezTo>
                  <a:cubicBezTo>
                    <a:pt x="88782" y="62323"/>
                    <a:pt x="90552" y="62323"/>
                    <a:pt x="92250" y="62730"/>
                  </a:cubicBezTo>
                  <a:lnTo>
                    <a:pt x="95940" y="62730"/>
                  </a:lnTo>
                  <a:cubicBezTo>
                    <a:pt x="95940" y="62730"/>
                    <a:pt x="90774" y="62730"/>
                    <a:pt x="84132" y="62730"/>
                  </a:cubicBezTo>
                  <a:cubicBezTo>
                    <a:pt x="74950" y="61797"/>
                    <a:pt x="65832" y="60319"/>
                    <a:pt x="56826" y="58302"/>
                  </a:cubicBezTo>
                  <a:lnTo>
                    <a:pt x="93726" y="14760"/>
                  </a:lnTo>
                  <a:lnTo>
                    <a:pt x="93726" y="0"/>
                  </a:lnTo>
                  <a:lnTo>
                    <a:pt x="78228" y="0"/>
                  </a:lnTo>
                  <a:lnTo>
                    <a:pt x="47232" y="43542"/>
                  </a:lnTo>
                  <a:cubicBezTo>
                    <a:pt x="36175" y="38828"/>
                    <a:pt x="25556" y="33148"/>
                    <a:pt x="15498" y="26568"/>
                  </a:cubicBez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6" name="Group 855">
            <a:extLst>
              <a:ext uri="{FF2B5EF4-FFF2-40B4-BE49-F238E27FC236}">
                <a16:creationId xmlns:a16="http://schemas.microsoft.com/office/drawing/2014/main" id="{129A274D-2A5D-4266-BB4F-C76553BF3D82}"/>
              </a:ext>
            </a:extLst>
          </p:cNvPr>
          <p:cNvGrpSpPr/>
          <p:nvPr/>
        </p:nvGrpSpPr>
        <p:grpSpPr>
          <a:xfrm>
            <a:off x="7293810" y="3259760"/>
            <a:ext cx="1568988" cy="915119"/>
            <a:chOff x="7293810" y="3259760"/>
            <a:chExt cx="1568988" cy="915119"/>
          </a:xfrm>
        </p:grpSpPr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50905FE-B745-43D7-BCE0-31ECF37D87C7}"/>
                </a:ext>
              </a:extLst>
            </p:cNvPr>
            <p:cNvSpPr/>
            <p:nvPr/>
          </p:nvSpPr>
          <p:spPr>
            <a:xfrm>
              <a:off x="7293810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6B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70786C-21EA-4301-9E9E-65998B1A2A27}"/>
                </a:ext>
              </a:extLst>
            </p:cNvPr>
            <p:cNvSpPr/>
            <p:nvPr/>
          </p:nvSpPr>
          <p:spPr>
            <a:xfrm>
              <a:off x="7293810" y="3564554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A1A56907-00C9-4706-8909-1DC1FE2B21B4}"/>
                </a:ext>
              </a:extLst>
            </p:cNvPr>
            <p:cNvSpPr/>
            <p:nvPr/>
          </p:nvSpPr>
          <p:spPr>
            <a:xfrm>
              <a:off x="7293810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744C3481-16AF-4A2A-9362-D90622784266}"/>
                </a:ext>
              </a:extLst>
            </p:cNvPr>
            <p:cNvSpPr/>
            <p:nvPr/>
          </p:nvSpPr>
          <p:spPr>
            <a:xfrm>
              <a:off x="7944725" y="3591121"/>
              <a:ext cx="266418" cy="253134"/>
            </a:xfrm>
            <a:custGeom>
              <a:avLst/>
              <a:gdLst>
                <a:gd name="connsiteX0" fmla="*/ 0 w 266418"/>
                <a:gd name="connsiteY0" fmla="*/ 96678 h 253134"/>
                <a:gd name="connsiteX1" fmla="*/ 101844 w 266418"/>
                <a:gd name="connsiteY1" fmla="*/ 96678 h 253134"/>
                <a:gd name="connsiteX2" fmla="*/ 133578 w 266418"/>
                <a:gd name="connsiteY2" fmla="*/ 0 h 253134"/>
                <a:gd name="connsiteX3" fmla="*/ 164574 w 266418"/>
                <a:gd name="connsiteY3" fmla="*/ 96678 h 253134"/>
                <a:gd name="connsiteX4" fmla="*/ 266418 w 266418"/>
                <a:gd name="connsiteY4" fmla="*/ 96678 h 253134"/>
                <a:gd name="connsiteX5" fmla="*/ 184500 w 266418"/>
                <a:gd name="connsiteY5" fmla="*/ 156456 h 253134"/>
                <a:gd name="connsiteX6" fmla="*/ 215496 w 266418"/>
                <a:gd name="connsiteY6" fmla="*/ 253134 h 253134"/>
                <a:gd name="connsiteX7" fmla="*/ 133578 w 266418"/>
                <a:gd name="connsiteY7" fmla="*/ 193356 h 253134"/>
                <a:gd name="connsiteX8" fmla="*/ 51660 w 266418"/>
                <a:gd name="connsiteY8" fmla="*/ 253134 h 253134"/>
                <a:gd name="connsiteX9" fmla="*/ 82656 w 266418"/>
                <a:gd name="connsiteY9" fmla="*/ 156456 h 253134"/>
                <a:gd name="connsiteX10" fmla="*/ 0 w 266418"/>
                <a:gd name="connsiteY10" fmla="*/ 96678 h 25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6418" h="253134">
                  <a:moveTo>
                    <a:pt x="0" y="96678"/>
                  </a:moveTo>
                  <a:lnTo>
                    <a:pt x="101844" y="96678"/>
                  </a:lnTo>
                  <a:lnTo>
                    <a:pt x="133578" y="0"/>
                  </a:lnTo>
                  <a:lnTo>
                    <a:pt x="164574" y="96678"/>
                  </a:lnTo>
                  <a:lnTo>
                    <a:pt x="266418" y="96678"/>
                  </a:lnTo>
                  <a:lnTo>
                    <a:pt x="184500" y="156456"/>
                  </a:lnTo>
                  <a:lnTo>
                    <a:pt x="215496" y="253134"/>
                  </a:lnTo>
                  <a:lnTo>
                    <a:pt x="133578" y="193356"/>
                  </a:lnTo>
                  <a:lnTo>
                    <a:pt x="51660" y="253134"/>
                  </a:lnTo>
                  <a:lnTo>
                    <a:pt x="82656" y="156456"/>
                  </a:lnTo>
                  <a:lnTo>
                    <a:pt x="0" y="966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7" name="Group 856">
            <a:extLst>
              <a:ext uri="{FF2B5EF4-FFF2-40B4-BE49-F238E27FC236}">
                <a16:creationId xmlns:a16="http://schemas.microsoft.com/office/drawing/2014/main" id="{10271EDE-E9E1-410C-8A49-2DC57F1A235D}"/>
              </a:ext>
            </a:extLst>
          </p:cNvPr>
          <p:cNvGrpSpPr/>
          <p:nvPr/>
        </p:nvGrpSpPr>
        <p:grpSpPr>
          <a:xfrm>
            <a:off x="9458544" y="3259760"/>
            <a:ext cx="1568988" cy="915119"/>
            <a:chOff x="9458544" y="3259760"/>
            <a:chExt cx="1568988" cy="915119"/>
          </a:xfrm>
        </p:grpSpPr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D4C3EC7E-97A0-4725-8F0C-E57702CE8C01}"/>
                </a:ext>
              </a:extLst>
            </p:cNvPr>
            <p:cNvSpPr/>
            <p:nvPr/>
          </p:nvSpPr>
          <p:spPr>
            <a:xfrm>
              <a:off x="9458544" y="4073036"/>
              <a:ext cx="1568988" cy="101843"/>
            </a:xfrm>
            <a:custGeom>
              <a:avLst/>
              <a:gdLst>
                <a:gd name="connsiteX0" fmla="*/ 0 w 1568988"/>
                <a:gd name="connsiteY0" fmla="*/ 0 h 101843"/>
                <a:gd name="connsiteX1" fmla="*/ 1568988 w 1568988"/>
                <a:gd name="connsiteY1" fmla="*/ 0 h 101843"/>
                <a:gd name="connsiteX2" fmla="*/ 1568988 w 1568988"/>
                <a:gd name="connsiteY2" fmla="*/ 101844 h 101843"/>
                <a:gd name="connsiteX3" fmla="*/ 0 w 1568988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01843">
                  <a:moveTo>
                    <a:pt x="0" y="0"/>
                  </a:moveTo>
                  <a:lnTo>
                    <a:pt x="1568988" y="0"/>
                  </a:lnTo>
                  <a:lnTo>
                    <a:pt x="1568988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0D5E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418C32D1-E0E0-4B51-8A82-9785F742B6C0}"/>
                </a:ext>
              </a:extLst>
            </p:cNvPr>
            <p:cNvSpPr/>
            <p:nvPr/>
          </p:nvSpPr>
          <p:spPr>
            <a:xfrm>
              <a:off x="9458544" y="3971192"/>
              <a:ext cx="1568988" cy="101843"/>
            </a:xfrm>
            <a:custGeom>
              <a:avLst/>
              <a:gdLst>
                <a:gd name="connsiteX0" fmla="*/ 0 w 1568988"/>
                <a:gd name="connsiteY0" fmla="*/ 0 h 101843"/>
                <a:gd name="connsiteX1" fmla="*/ 1568988 w 1568988"/>
                <a:gd name="connsiteY1" fmla="*/ 0 h 101843"/>
                <a:gd name="connsiteX2" fmla="*/ 1568988 w 1568988"/>
                <a:gd name="connsiteY2" fmla="*/ 101844 h 101843"/>
                <a:gd name="connsiteX3" fmla="*/ 0 w 1568988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01843">
                  <a:moveTo>
                    <a:pt x="0" y="0"/>
                  </a:moveTo>
                  <a:lnTo>
                    <a:pt x="1568988" y="0"/>
                  </a:lnTo>
                  <a:lnTo>
                    <a:pt x="1568988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B58E58F0-6A89-43D9-9B7B-07BB72405FD2}"/>
                </a:ext>
              </a:extLst>
            </p:cNvPr>
            <p:cNvSpPr/>
            <p:nvPr/>
          </p:nvSpPr>
          <p:spPr>
            <a:xfrm>
              <a:off x="9458544" y="3870086"/>
              <a:ext cx="1568988" cy="101843"/>
            </a:xfrm>
            <a:custGeom>
              <a:avLst/>
              <a:gdLst>
                <a:gd name="connsiteX0" fmla="*/ 0 w 1568988"/>
                <a:gd name="connsiteY0" fmla="*/ 0 h 101843"/>
                <a:gd name="connsiteX1" fmla="*/ 1568988 w 1568988"/>
                <a:gd name="connsiteY1" fmla="*/ 0 h 101843"/>
                <a:gd name="connsiteX2" fmla="*/ 1568988 w 1568988"/>
                <a:gd name="connsiteY2" fmla="*/ 101844 h 101843"/>
                <a:gd name="connsiteX3" fmla="*/ 0 w 1568988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01843">
                  <a:moveTo>
                    <a:pt x="0" y="0"/>
                  </a:moveTo>
                  <a:lnTo>
                    <a:pt x="1568988" y="0"/>
                  </a:lnTo>
                  <a:lnTo>
                    <a:pt x="1568988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0D5E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4D1DDCAC-A9BF-424C-ABE0-49BCEA048C4F}"/>
                </a:ext>
              </a:extLst>
            </p:cNvPr>
            <p:cNvSpPr/>
            <p:nvPr/>
          </p:nvSpPr>
          <p:spPr>
            <a:xfrm>
              <a:off x="9458544" y="3259760"/>
              <a:ext cx="1568988" cy="610326"/>
            </a:xfrm>
            <a:custGeom>
              <a:avLst/>
              <a:gdLst>
                <a:gd name="connsiteX0" fmla="*/ 304794 w 1568988"/>
                <a:gd name="connsiteY0" fmla="*/ 508482 h 610326"/>
                <a:gd name="connsiteX1" fmla="*/ 304794 w 1568988"/>
                <a:gd name="connsiteY1" fmla="*/ 304794 h 610326"/>
                <a:gd name="connsiteX2" fmla="*/ 508482 w 1568988"/>
                <a:gd name="connsiteY2" fmla="*/ 304794 h 610326"/>
                <a:gd name="connsiteX3" fmla="*/ 508482 w 1568988"/>
                <a:gd name="connsiteY3" fmla="*/ 202950 h 610326"/>
                <a:gd name="connsiteX4" fmla="*/ 304794 w 1568988"/>
                <a:gd name="connsiteY4" fmla="*/ 202950 h 610326"/>
                <a:gd name="connsiteX5" fmla="*/ 304794 w 1568988"/>
                <a:gd name="connsiteY5" fmla="*/ 0 h 610326"/>
                <a:gd name="connsiteX6" fmla="*/ 203688 w 1568988"/>
                <a:gd name="connsiteY6" fmla="*/ 0 h 610326"/>
                <a:gd name="connsiteX7" fmla="*/ 203688 w 1568988"/>
                <a:gd name="connsiteY7" fmla="*/ 202950 h 610326"/>
                <a:gd name="connsiteX8" fmla="*/ 0 w 1568988"/>
                <a:gd name="connsiteY8" fmla="*/ 202950 h 610326"/>
                <a:gd name="connsiteX9" fmla="*/ 0 w 1568988"/>
                <a:gd name="connsiteY9" fmla="*/ 304794 h 610326"/>
                <a:gd name="connsiteX10" fmla="*/ 203688 w 1568988"/>
                <a:gd name="connsiteY10" fmla="*/ 304794 h 610326"/>
                <a:gd name="connsiteX11" fmla="*/ 203688 w 1568988"/>
                <a:gd name="connsiteY11" fmla="*/ 508482 h 610326"/>
                <a:gd name="connsiteX12" fmla="*/ 0 w 1568988"/>
                <a:gd name="connsiteY12" fmla="*/ 508482 h 610326"/>
                <a:gd name="connsiteX13" fmla="*/ 0 w 1568988"/>
                <a:gd name="connsiteY13" fmla="*/ 610326 h 610326"/>
                <a:gd name="connsiteX14" fmla="*/ 1568988 w 1568988"/>
                <a:gd name="connsiteY14" fmla="*/ 610326 h 610326"/>
                <a:gd name="connsiteX15" fmla="*/ 1568988 w 1568988"/>
                <a:gd name="connsiteY15" fmla="*/ 508482 h 610326"/>
                <a:gd name="connsiteX16" fmla="*/ 508482 w 1568988"/>
                <a:gd name="connsiteY16" fmla="*/ 508482 h 610326"/>
                <a:gd name="connsiteX17" fmla="*/ 304794 w 1568988"/>
                <a:gd name="connsiteY17" fmla="*/ 508482 h 610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8988" h="610326">
                  <a:moveTo>
                    <a:pt x="304794" y="508482"/>
                  </a:moveTo>
                  <a:lnTo>
                    <a:pt x="304794" y="304794"/>
                  </a:lnTo>
                  <a:lnTo>
                    <a:pt x="508482" y="304794"/>
                  </a:lnTo>
                  <a:lnTo>
                    <a:pt x="508482" y="202950"/>
                  </a:lnTo>
                  <a:lnTo>
                    <a:pt x="304794" y="202950"/>
                  </a:lnTo>
                  <a:lnTo>
                    <a:pt x="304794" y="0"/>
                  </a:lnTo>
                  <a:lnTo>
                    <a:pt x="203688" y="0"/>
                  </a:lnTo>
                  <a:lnTo>
                    <a:pt x="203688" y="202950"/>
                  </a:lnTo>
                  <a:lnTo>
                    <a:pt x="0" y="202950"/>
                  </a:lnTo>
                  <a:lnTo>
                    <a:pt x="0" y="304794"/>
                  </a:lnTo>
                  <a:lnTo>
                    <a:pt x="203688" y="304794"/>
                  </a:lnTo>
                  <a:lnTo>
                    <a:pt x="203688" y="508482"/>
                  </a:lnTo>
                  <a:lnTo>
                    <a:pt x="0" y="508482"/>
                  </a:lnTo>
                  <a:lnTo>
                    <a:pt x="0" y="610326"/>
                  </a:lnTo>
                  <a:lnTo>
                    <a:pt x="1568988" y="610326"/>
                  </a:lnTo>
                  <a:lnTo>
                    <a:pt x="1568988" y="508482"/>
                  </a:lnTo>
                  <a:lnTo>
                    <a:pt x="508482" y="508482"/>
                  </a:lnTo>
                  <a:lnTo>
                    <a:pt x="304794" y="5084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CAE05475-7859-40F3-B054-A1CB8F531A3E}"/>
                </a:ext>
              </a:extLst>
            </p:cNvPr>
            <p:cNvSpPr/>
            <p:nvPr/>
          </p:nvSpPr>
          <p:spPr>
            <a:xfrm>
              <a:off x="9967026" y="3564554"/>
              <a:ext cx="1060505" cy="101843"/>
            </a:xfrm>
            <a:custGeom>
              <a:avLst/>
              <a:gdLst>
                <a:gd name="connsiteX0" fmla="*/ 0 w 1060505"/>
                <a:gd name="connsiteY0" fmla="*/ 0 h 101843"/>
                <a:gd name="connsiteX1" fmla="*/ 1060506 w 1060505"/>
                <a:gd name="connsiteY1" fmla="*/ 0 h 101843"/>
                <a:gd name="connsiteX2" fmla="*/ 1060506 w 1060505"/>
                <a:gd name="connsiteY2" fmla="*/ 101844 h 101843"/>
                <a:gd name="connsiteX3" fmla="*/ 0 w 1060505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505" h="101843">
                  <a:moveTo>
                    <a:pt x="0" y="0"/>
                  </a:moveTo>
                  <a:lnTo>
                    <a:pt x="1060506" y="0"/>
                  </a:lnTo>
                  <a:lnTo>
                    <a:pt x="1060506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96501199-545D-45EF-B434-7B291E17BFB2}"/>
                </a:ext>
              </a:extLst>
            </p:cNvPr>
            <p:cNvSpPr/>
            <p:nvPr/>
          </p:nvSpPr>
          <p:spPr>
            <a:xfrm>
              <a:off x="9967026" y="3463448"/>
              <a:ext cx="1060505" cy="101843"/>
            </a:xfrm>
            <a:custGeom>
              <a:avLst/>
              <a:gdLst>
                <a:gd name="connsiteX0" fmla="*/ 0 w 1060505"/>
                <a:gd name="connsiteY0" fmla="*/ 0 h 101843"/>
                <a:gd name="connsiteX1" fmla="*/ 1060506 w 1060505"/>
                <a:gd name="connsiteY1" fmla="*/ 0 h 101843"/>
                <a:gd name="connsiteX2" fmla="*/ 1060506 w 1060505"/>
                <a:gd name="connsiteY2" fmla="*/ 101844 h 101843"/>
                <a:gd name="connsiteX3" fmla="*/ 0 w 1060505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505" h="101843">
                  <a:moveTo>
                    <a:pt x="0" y="0"/>
                  </a:moveTo>
                  <a:lnTo>
                    <a:pt x="1060506" y="0"/>
                  </a:lnTo>
                  <a:lnTo>
                    <a:pt x="1060506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0D5E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0A2C2686-285A-4BE5-97BA-562DD4BFF007}"/>
                </a:ext>
              </a:extLst>
            </p:cNvPr>
            <p:cNvSpPr/>
            <p:nvPr/>
          </p:nvSpPr>
          <p:spPr>
            <a:xfrm>
              <a:off x="9967026" y="3361604"/>
              <a:ext cx="1060505" cy="101843"/>
            </a:xfrm>
            <a:custGeom>
              <a:avLst/>
              <a:gdLst>
                <a:gd name="connsiteX0" fmla="*/ 0 w 1060505"/>
                <a:gd name="connsiteY0" fmla="*/ 0 h 101843"/>
                <a:gd name="connsiteX1" fmla="*/ 1060506 w 1060505"/>
                <a:gd name="connsiteY1" fmla="*/ 0 h 101843"/>
                <a:gd name="connsiteX2" fmla="*/ 1060506 w 1060505"/>
                <a:gd name="connsiteY2" fmla="*/ 101844 h 101843"/>
                <a:gd name="connsiteX3" fmla="*/ 0 w 1060505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505" h="101843">
                  <a:moveTo>
                    <a:pt x="0" y="0"/>
                  </a:moveTo>
                  <a:lnTo>
                    <a:pt x="1060506" y="0"/>
                  </a:lnTo>
                  <a:lnTo>
                    <a:pt x="1060506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BE33F2C3-7D94-43B1-AF48-74452211BA5C}"/>
                </a:ext>
              </a:extLst>
            </p:cNvPr>
            <p:cNvSpPr/>
            <p:nvPr/>
          </p:nvSpPr>
          <p:spPr>
            <a:xfrm>
              <a:off x="9763338" y="3259760"/>
              <a:ext cx="1264194" cy="202950"/>
            </a:xfrm>
            <a:custGeom>
              <a:avLst/>
              <a:gdLst>
                <a:gd name="connsiteX0" fmla="*/ 203688 w 1264194"/>
                <a:gd name="connsiteY0" fmla="*/ 0 h 202950"/>
                <a:gd name="connsiteX1" fmla="*/ 0 w 1264194"/>
                <a:gd name="connsiteY1" fmla="*/ 0 h 202950"/>
                <a:gd name="connsiteX2" fmla="*/ 0 w 1264194"/>
                <a:gd name="connsiteY2" fmla="*/ 202950 h 202950"/>
                <a:gd name="connsiteX3" fmla="*/ 203688 w 1264194"/>
                <a:gd name="connsiteY3" fmla="*/ 202950 h 202950"/>
                <a:gd name="connsiteX4" fmla="*/ 203688 w 1264194"/>
                <a:gd name="connsiteY4" fmla="*/ 101844 h 202950"/>
                <a:gd name="connsiteX5" fmla="*/ 1264194 w 1264194"/>
                <a:gd name="connsiteY5" fmla="*/ 101844 h 202950"/>
                <a:gd name="connsiteX6" fmla="*/ 1264194 w 1264194"/>
                <a:gd name="connsiteY6" fmla="*/ 0 h 202950"/>
                <a:gd name="connsiteX7" fmla="*/ 203688 w 1264194"/>
                <a:gd name="connsiteY7" fmla="*/ 0 h 20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194" h="202950">
                  <a:moveTo>
                    <a:pt x="203688" y="0"/>
                  </a:moveTo>
                  <a:lnTo>
                    <a:pt x="0" y="0"/>
                  </a:lnTo>
                  <a:lnTo>
                    <a:pt x="0" y="202950"/>
                  </a:lnTo>
                  <a:lnTo>
                    <a:pt x="203688" y="202950"/>
                  </a:lnTo>
                  <a:lnTo>
                    <a:pt x="203688" y="101844"/>
                  </a:lnTo>
                  <a:lnTo>
                    <a:pt x="1264194" y="101844"/>
                  </a:lnTo>
                  <a:lnTo>
                    <a:pt x="1264194" y="0"/>
                  </a:lnTo>
                  <a:lnTo>
                    <a:pt x="203688" y="0"/>
                  </a:lnTo>
                  <a:close/>
                </a:path>
              </a:pathLst>
            </a:custGeom>
            <a:solidFill>
              <a:srgbClr val="0D5E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FF34940-9F4F-4BAD-8EEA-E01C95609FC4}"/>
                </a:ext>
              </a:extLst>
            </p:cNvPr>
            <p:cNvSpPr/>
            <p:nvPr/>
          </p:nvSpPr>
          <p:spPr>
            <a:xfrm>
              <a:off x="9458544" y="3564554"/>
              <a:ext cx="203687" cy="203687"/>
            </a:xfrm>
            <a:custGeom>
              <a:avLst/>
              <a:gdLst>
                <a:gd name="connsiteX0" fmla="*/ 203688 w 203687"/>
                <a:gd name="connsiteY0" fmla="*/ 0 h 203687"/>
                <a:gd name="connsiteX1" fmla="*/ 0 w 203687"/>
                <a:gd name="connsiteY1" fmla="*/ 0 h 203687"/>
                <a:gd name="connsiteX2" fmla="*/ 0 w 203687"/>
                <a:gd name="connsiteY2" fmla="*/ 101844 h 203687"/>
                <a:gd name="connsiteX3" fmla="*/ 0 w 203687"/>
                <a:gd name="connsiteY3" fmla="*/ 203688 h 203687"/>
                <a:gd name="connsiteX4" fmla="*/ 203688 w 203687"/>
                <a:gd name="connsiteY4" fmla="*/ 203688 h 203687"/>
                <a:gd name="connsiteX5" fmla="*/ 203688 w 203687"/>
                <a:gd name="connsiteY5" fmla="*/ 0 h 2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687" h="203687">
                  <a:moveTo>
                    <a:pt x="203688" y="0"/>
                  </a:moveTo>
                  <a:lnTo>
                    <a:pt x="0" y="0"/>
                  </a:lnTo>
                  <a:lnTo>
                    <a:pt x="0" y="101844"/>
                  </a:lnTo>
                  <a:lnTo>
                    <a:pt x="0" y="203688"/>
                  </a:lnTo>
                  <a:lnTo>
                    <a:pt x="203688" y="203688"/>
                  </a:lnTo>
                  <a:lnTo>
                    <a:pt x="203688" y="0"/>
                  </a:lnTo>
                  <a:close/>
                </a:path>
              </a:pathLst>
            </a:custGeom>
            <a:solidFill>
              <a:srgbClr val="0D5E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7F5F3CE8-F31F-42F5-8EE6-89BD8F3C790A}"/>
                </a:ext>
              </a:extLst>
            </p:cNvPr>
            <p:cNvSpPr/>
            <p:nvPr/>
          </p:nvSpPr>
          <p:spPr>
            <a:xfrm>
              <a:off x="9763338" y="3564554"/>
              <a:ext cx="1264194" cy="203687"/>
            </a:xfrm>
            <a:custGeom>
              <a:avLst/>
              <a:gdLst>
                <a:gd name="connsiteX0" fmla="*/ 203688 w 1264194"/>
                <a:gd name="connsiteY0" fmla="*/ 0 h 203687"/>
                <a:gd name="connsiteX1" fmla="*/ 0 w 1264194"/>
                <a:gd name="connsiteY1" fmla="*/ 0 h 203687"/>
                <a:gd name="connsiteX2" fmla="*/ 0 w 1264194"/>
                <a:gd name="connsiteY2" fmla="*/ 203688 h 203687"/>
                <a:gd name="connsiteX3" fmla="*/ 203688 w 1264194"/>
                <a:gd name="connsiteY3" fmla="*/ 203688 h 203687"/>
                <a:gd name="connsiteX4" fmla="*/ 1264194 w 1264194"/>
                <a:gd name="connsiteY4" fmla="*/ 203688 h 203687"/>
                <a:gd name="connsiteX5" fmla="*/ 1264194 w 1264194"/>
                <a:gd name="connsiteY5" fmla="*/ 101844 h 203687"/>
                <a:gd name="connsiteX6" fmla="*/ 203688 w 1264194"/>
                <a:gd name="connsiteY6" fmla="*/ 101844 h 203687"/>
                <a:gd name="connsiteX7" fmla="*/ 203688 w 1264194"/>
                <a:gd name="connsiteY7" fmla="*/ 0 h 2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194" h="203687">
                  <a:moveTo>
                    <a:pt x="203688" y="0"/>
                  </a:moveTo>
                  <a:lnTo>
                    <a:pt x="0" y="0"/>
                  </a:lnTo>
                  <a:lnTo>
                    <a:pt x="0" y="203688"/>
                  </a:lnTo>
                  <a:lnTo>
                    <a:pt x="203688" y="203688"/>
                  </a:lnTo>
                  <a:lnTo>
                    <a:pt x="1264194" y="203688"/>
                  </a:lnTo>
                  <a:lnTo>
                    <a:pt x="1264194" y="101844"/>
                  </a:lnTo>
                  <a:lnTo>
                    <a:pt x="203688" y="101844"/>
                  </a:lnTo>
                  <a:lnTo>
                    <a:pt x="203688" y="0"/>
                  </a:lnTo>
                  <a:close/>
                </a:path>
              </a:pathLst>
            </a:custGeom>
            <a:solidFill>
              <a:srgbClr val="0D5E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DDED77AD-9DAA-4C83-ABF7-132D6BC5F9AD}"/>
                </a:ext>
              </a:extLst>
            </p:cNvPr>
            <p:cNvSpPr/>
            <p:nvPr/>
          </p:nvSpPr>
          <p:spPr>
            <a:xfrm>
              <a:off x="9458544" y="3259760"/>
              <a:ext cx="203687" cy="202950"/>
            </a:xfrm>
            <a:custGeom>
              <a:avLst/>
              <a:gdLst>
                <a:gd name="connsiteX0" fmla="*/ 203688 w 203687"/>
                <a:gd name="connsiteY0" fmla="*/ 0 h 202950"/>
                <a:gd name="connsiteX1" fmla="*/ 0 w 203687"/>
                <a:gd name="connsiteY1" fmla="*/ 0 h 202950"/>
                <a:gd name="connsiteX2" fmla="*/ 0 w 203687"/>
                <a:gd name="connsiteY2" fmla="*/ 101844 h 202950"/>
                <a:gd name="connsiteX3" fmla="*/ 0 w 203687"/>
                <a:gd name="connsiteY3" fmla="*/ 202950 h 202950"/>
                <a:gd name="connsiteX4" fmla="*/ 203688 w 203687"/>
                <a:gd name="connsiteY4" fmla="*/ 202950 h 202950"/>
                <a:gd name="connsiteX5" fmla="*/ 203688 w 203687"/>
                <a:gd name="connsiteY5" fmla="*/ 0 h 20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687" h="202950">
                  <a:moveTo>
                    <a:pt x="203688" y="0"/>
                  </a:moveTo>
                  <a:lnTo>
                    <a:pt x="0" y="0"/>
                  </a:lnTo>
                  <a:lnTo>
                    <a:pt x="0" y="101844"/>
                  </a:lnTo>
                  <a:lnTo>
                    <a:pt x="0" y="202950"/>
                  </a:lnTo>
                  <a:lnTo>
                    <a:pt x="203688" y="202950"/>
                  </a:lnTo>
                  <a:lnTo>
                    <a:pt x="203688" y="0"/>
                  </a:lnTo>
                  <a:close/>
                </a:path>
              </a:pathLst>
            </a:custGeom>
            <a:solidFill>
              <a:srgbClr val="0D5E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8" name="Group 857">
            <a:extLst>
              <a:ext uri="{FF2B5EF4-FFF2-40B4-BE49-F238E27FC236}">
                <a16:creationId xmlns:a16="http://schemas.microsoft.com/office/drawing/2014/main" id="{4119D1FC-E9BD-4FB2-A485-4801D0B860DE}"/>
              </a:ext>
            </a:extLst>
          </p:cNvPr>
          <p:cNvGrpSpPr/>
          <p:nvPr/>
        </p:nvGrpSpPr>
        <p:grpSpPr>
          <a:xfrm>
            <a:off x="799610" y="4993549"/>
            <a:ext cx="1568988" cy="915120"/>
            <a:chOff x="799610" y="4993549"/>
            <a:chExt cx="1568988" cy="915120"/>
          </a:xfrm>
        </p:grpSpPr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D6100ED5-605F-4338-9024-50DD0BD35F7E}"/>
                </a:ext>
              </a:extLst>
            </p:cNvPr>
            <p:cNvSpPr/>
            <p:nvPr/>
          </p:nvSpPr>
          <p:spPr>
            <a:xfrm>
              <a:off x="799610" y="4993549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34CBE1-ECF7-45F9-ABF1-ECF2BBCC5E66}"/>
                </a:ext>
              </a:extLst>
            </p:cNvPr>
            <p:cNvSpPr/>
            <p:nvPr/>
          </p:nvSpPr>
          <p:spPr>
            <a:xfrm>
              <a:off x="949424" y="5121961"/>
              <a:ext cx="1269360" cy="659034"/>
            </a:xfrm>
            <a:custGeom>
              <a:avLst/>
              <a:gdLst>
                <a:gd name="connsiteX0" fmla="*/ 0 w 1269360"/>
                <a:gd name="connsiteY0" fmla="*/ 0 h 659034"/>
                <a:gd name="connsiteX1" fmla="*/ 1269360 w 1269360"/>
                <a:gd name="connsiteY1" fmla="*/ 0 h 659034"/>
                <a:gd name="connsiteX2" fmla="*/ 1269360 w 1269360"/>
                <a:gd name="connsiteY2" fmla="*/ 659034 h 659034"/>
                <a:gd name="connsiteX3" fmla="*/ 0 w 1269360"/>
                <a:gd name="connsiteY3" fmla="*/ 659034 h 65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360" h="659034">
                  <a:moveTo>
                    <a:pt x="0" y="0"/>
                  </a:moveTo>
                  <a:lnTo>
                    <a:pt x="1269360" y="0"/>
                  </a:lnTo>
                  <a:lnTo>
                    <a:pt x="1269360" y="659034"/>
                  </a:lnTo>
                  <a:lnTo>
                    <a:pt x="0" y="659034"/>
                  </a:lnTo>
                  <a:close/>
                </a:path>
              </a:pathLst>
            </a:custGeom>
            <a:solidFill>
              <a:srgbClr val="007A5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BE8C7190-AB2F-4B9F-BA21-E83F44873A97}"/>
                </a:ext>
              </a:extLst>
            </p:cNvPr>
            <p:cNvSpPr/>
            <p:nvPr/>
          </p:nvSpPr>
          <p:spPr>
            <a:xfrm>
              <a:off x="949423" y="5451108"/>
              <a:ext cx="1269359" cy="329148"/>
            </a:xfrm>
            <a:custGeom>
              <a:avLst/>
              <a:gdLst>
                <a:gd name="connsiteX0" fmla="*/ 0 w 1269359"/>
                <a:gd name="connsiteY0" fmla="*/ 329148 h 329148"/>
                <a:gd name="connsiteX1" fmla="*/ 634680 w 1269359"/>
                <a:gd name="connsiteY1" fmla="*/ 0 h 329148"/>
                <a:gd name="connsiteX2" fmla="*/ 1269360 w 1269359"/>
                <a:gd name="connsiteY2" fmla="*/ 329148 h 329148"/>
                <a:gd name="connsiteX3" fmla="*/ 0 w 1269359"/>
                <a:gd name="connsiteY3" fmla="*/ 329148 h 32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359" h="329148">
                  <a:moveTo>
                    <a:pt x="0" y="329148"/>
                  </a:moveTo>
                  <a:lnTo>
                    <a:pt x="634680" y="0"/>
                  </a:lnTo>
                  <a:lnTo>
                    <a:pt x="1269360" y="329148"/>
                  </a:lnTo>
                  <a:lnTo>
                    <a:pt x="0" y="329148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6C1ED64-1B30-4D26-9569-0A37764CFC89}"/>
                </a:ext>
              </a:extLst>
            </p:cNvPr>
            <p:cNvSpPr/>
            <p:nvPr/>
          </p:nvSpPr>
          <p:spPr>
            <a:xfrm>
              <a:off x="949423" y="5121961"/>
              <a:ext cx="1269359" cy="329147"/>
            </a:xfrm>
            <a:custGeom>
              <a:avLst/>
              <a:gdLst>
                <a:gd name="connsiteX0" fmla="*/ 0 w 1269359"/>
                <a:gd name="connsiteY0" fmla="*/ 0 h 329147"/>
                <a:gd name="connsiteX1" fmla="*/ 634680 w 1269359"/>
                <a:gd name="connsiteY1" fmla="*/ 329148 h 329147"/>
                <a:gd name="connsiteX2" fmla="*/ 1269360 w 1269359"/>
                <a:gd name="connsiteY2" fmla="*/ 0 h 329147"/>
                <a:gd name="connsiteX3" fmla="*/ 0 w 1269359"/>
                <a:gd name="connsiteY3" fmla="*/ 0 h 32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359" h="329147">
                  <a:moveTo>
                    <a:pt x="0" y="0"/>
                  </a:moveTo>
                  <a:lnTo>
                    <a:pt x="634680" y="329148"/>
                  </a:lnTo>
                  <a:lnTo>
                    <a:pt x="12693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899A6AFA-37F1-426A-8B0F-5E74367CC0BF}"/>
                </a:ext>
              </a:extLst>
            </p:cNvPr>
            <p:cNvSpPr/>
            <p:nvPr/>
          </p:nvSpPr>
          <p:spPr>
            <a:xfrm>
              <a:off x="1473404" y="5341149"/>
              <a:ext cx="219923" cy="219924"/>
            </a:xfrm>
            <a:custGeom>
              <a:avLst/>
              <a:gdLst>
                <a:gd name="connsiteX0" fmla="*/ 219924 w 219923"/>
                <a:gd name="connsiteY0" fmla="*/ 109960 h 219924"/>
                <a:gd name="connsiteX1" fmla="*/ 109962 w 219923"/>
                <a:gd name="connsiteY1" fmla="*/ 0 h 219924"/>
                <a:gd name="connsiteX2" fmla="*/ 0 w 219923"/>
                <a:gd name="connsiteY2" fmla="*/ 109965 h 219924"/>
                <a:gd name="connsiteX3" fmla="*/ 109962 w 219923"/>
                <a:gd name="connsiteY3" fmla="*/ 219924 h 219924"/>
                <a:gd name="connsiteX4" fmla="*/ 110700 w 219923"/>
                <a:gd name="connsiteY4" fmla="*/ 219922 h 219924"/>
                <a:gd name="connsiteX5" fmla="*/ 219924 w 219923"/>
                <a:gd name="connsiteY5" fmla="*/ 109960 h 21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923" h="219924">
                  <a:moveTo>
                    <a:pt x="219924" y="109960"/>
                  </a:moveTo>
                  <a:cubicBezTo>
                    <a:pt x="219924" y="49230"/>
                    <a:pt x="170692" y="-1"/>
                    <a:pt x="109962" y="0"/>
                  </a:cubicBezTo>
                  <a:cubicBezTo>
                    <a:pt x="49229" y="1"/>
                    <a:pt x="-1" y="49234"/>
                    <a:pt x="0" y="109965"/>
                  </a:cubicBezTo>
                  <a:cubicBezTo>
                    <a:pt x="1" y="170695"/>
                    <a:pt x="49234" y="219925"/>
                    <a:pt x="109962" y="219924"/>
                  </a:cubicBezTo>
                  <a:cubicBezTo>
                    <a:pt x="110213" y="219924"/>
                    <a:pt x="110456" y="219923"/>
                    <a:pt x="110700" y="219922"/>
                  </a:cubicBezTo>
                  <a:cubicBezTo>
                    <a:pt x="171142" y="219516"/>
                    <a:pt x="219924" y="170403"/>
                    <a:pt x="219924" y="109960"/>
                  </a:cubicBezTo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E5A15A8F-F100-4760-B85A-4117D129C634}"/>
                </a:ext>
              </a:extLst>
            </p:cNvPr>
            <p:cNvSpPr/>
            <p:nvPr/>
          </p:nvSpPr>
          <p:spPr>
            <a:xfrm>
              <a:off x="1488163" y="5350741"/>
              <a:ext cx="191880" cy="181548"/>
            </a:xfrm>
            <a:custGeom>
              <a:avLst/>
              <a:gdLst>
                <a:gd name="connsiteX0" fmla="*/ 0 w 191880"/>
                <a:gd name="connsiteY0" fmla="*/ 69372 h 181548"/>
                <a:gd name="connsiteX1" fmla="*/ 73062 w 191880"/>
                <a:gd name="connsiteY1" fmla="*/ 69372 h 181548"/>
                <a:gd name="connsiteX2" fmla="*/ 95940 w 191880"/>
                <a:gd name="connsiteY2" fmla="*/ 0 h 181548"/>
                <a:gd name="connsiteX3" fmla="*/ 118818 w 191880"/>
                <a:gd name="connsiteY3" fmla="*/ 69372 h 181548"/>
                <a:gd name="connsiteX4" fmla="*/ 191880 w 191880"/>
                <a:gd name="connsiteY4" fmla="*/ 69372 h 181548"/>
                <a:gd name="connsiteX5" fmla="*/ 132840 w 191880"/>
                <a:gd name="connsiteY5" fmla="*/ 112176 h 181548"/>
                <a:gd name="connsiteX6" fmla="*/ 154980 w 191880"/>
                <a:gd name="connsiteY6" fmla="*/ 181548 h 181548"/>
                <a:gd name="connsiteX7" fmla="*/ 95940 w 191880"/>
                <a:gd name="connsiteY7" fmla="*/ 138744 h 181548"/>
                <a:gd name="connsiteX8" fmla="*/ 36162 w 191880"/>
                <a:gd name="connsiteY8" fmla="*/ 181548 h 181548"/>
                <a:gd name="connsiteX9" fmla="*/ 59040 w 191880"/>
                <a:gd name="connsiteY9" fmla="*/ 112176 h 181548"/>
                <a:gd name="connsiteX10" fmla="*/ 0 w 191880"/>
                <a:gd name="connsiteY10" fmla="*/ 69372 h 18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880" h="181548">
                  <a:moveTo>
                    <a:pt x="0" y="69372"/>
                  </a:moveTo>
                  <a:lnTo>
                    <a:pt x="73062" y="69372"/>
                  </a:lnTo>
                  <a:lnTo>
                    <a:pt x="95940" y="0"/>
                  </a:lnTo>
                  <a:lnTo>
                    <a:pt x="118818" y="69372"/>
                  </a:lnTo>
                  <a:lnTo>
                    <a:pt x="191880" y="69372"/>
                  </a:lnTo>
                  <a:lnTo>
                    <a:pt x="132840" y="112176"/>
                  </a:lnTo>
                  <a:lnTo>
                    <a:pt x="154980" y="181548"/>
                  </a:lnTo>
                  <a:lnTo>
                    <a:pt x="95940" y="138744"/>
                  </a:lnTo>
                  <a:lnTo>
                    <a:pt x="36162" y="181548"/>
                  </a:lnTo>
                  <a:lnTo>
                    <a:pt x="59040" y="112176"/>
                  </a:lnTo>
                  <a:lnTo>
                    <a:pt x="0" y="69372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A5DA96C-B7B5-4AFF-9BB5-37AC4EC04C7B}"/>
                </a:ext>
              </a:extLst>
            </p:cNvPr>
            <p:cNvSpPr/>
            <p:nvPr/>
          </p:nvSpPr>
          <p:spPr>
            <a:xfrm>
              <a:off x="1222484" y="4997976"/>
              <a:ext cx="112914" cy="107747"/>
            </a:xfrm>
            <a:custGeom>
              <a:avLst/>
              <a:gdLst>
                <a:gd name="connsiteX0" fmla="*/ 0 w 112914"/>
                <a:gd name="connsiteY0" fmla="*/ 41328 h 107747"/>
                <a:gd name="connsiteX1" fmla="*/ 42804 w 112914"/>
                <a:gd name="connsiteY1" fmla="*/ 41328 h 107747"/>
                <a:gd name="connsiteX2" fmla="*/ 56826 w 112914"/>
                <a:gd name="connsiteY2" fmla="*/ 0 h 107747"/>
                <a:gd name="connsiteX3" fmla="*/ 69372 w 112914"/>
                <a:gd name="connsiteY3" fmla="*/ 41328 h 107747"/>
                <a:gd name="connsiteX4" fmla="*/ 112914 w 112914"/>
                <a:gd name="connsiteY4" fmla="*/ 41328 h 107747"/>
                <a:gd name="connsiteX5" fmla="*/ 78228 w 112914"/>
                <a:gd name="connsiteY5" fmla="*/ 66420 h 107747"/>
                <a:gd name="connsiteX6" fmla="*/ 91512 w 112914"/>
                <a:gd name="connsiteY6" fmla="*/ 107748 h 107747"/>
                <a:gd name="connsiteX7" fmla="*/ 56826 w 112914"/>
                <a:gd name="connsiteY7" fmla="*/ 82656 h 107747"/>
                <a:gd name="connsiteX8" fmla="*/ 21402 w 112914"/>
                <a:gd name="connsiteY8" fmla="*/ 107748 h 107747"/>
                <a:gd name="connsiteX9" fmla="*/ 34686 w 112914"/>
                <a:gd name="connsiteY9" fmla="*/ 66420 h 107747"/>
                <a:gd name="connsiteX10" fmla="*/ 0 w 112914"/>
                <a:gd name="connsiteY10" fmla="*/ 41328 h 10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2914" h="107747">
                  <a:moveTo>
                    <a:pt x="0" y="41328"/>
                  </a:moveTo>
                  <a:lnTo>
                    <a:pt x="42804" y="41328"/>
                  </a:lnTo>
                  <a:lnTo>
                    <a:pt x="56826" y="0"/>
                  </a:lnTo>
                  <a:lnTo>
                    <a:pt x="69372" y="41328"/>
                  </a:lnTo>
                  <a:lnTo>
                    <a:pt x="112914" y="41328"/>
                  </a:lnTo>
                  <a:lnTo>
                    <a:pt x="78228" y="66420"/>
                  </a:lnTo>
                  <a:lnTo>
                    <a:pt x="91512" y="107748"/>
                  </a:lnTo>
                  <a:lnTo>
                    <a:pt x="56826" y="82656"/>
                  </a:lnTo>
                  <a:lnTo>
                    <a:pt x="21402" y="107748"/>
                  </a:lnTo>
                  <a:lnTo>
                    <a:pt x="34686" y="66420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AA368CCB-4598-46B8-839B-E05BB1FB8312}"/>
                </a:ext>
              </a:extLst>
            </p:cNvPr>
            <p:cNvSpPr/>
            <p:nvPr/>
          </p:nvSpPr>
          <p:spPr>
            <a:xfrm>
              <a:off x="1527277" y="4997976"/>
              <a:ext cx="113651" cy="107747"/>
            </a:xfrm>
            <a:custGeom>
              <a:avLst/>
              <a:gdLst>
                <a:gd name="connsiteX0" fmla="*/ 0 w 113651"/>
                <a:gd name="connsiteY0" fmla="*/ 41328 h 107747"/>
                <a:gd name="connsiteX1" fmla="*/ 43542 w 113651"/>
                <a:gd name="connsiteY1" fmla="*/ 41328 h 107747"/>
                <a:gd name="connsiteX2" fmla="*/ 56826 w 113651"/>
                <a:gd name="connsiteY2" fmla="*/ 0 h 107747"/>
                <a:gd name="connsiteX3" fmla="*/ 70110 w 113651"/>
                <a:gd name="connsiteY3" fmla="*/ 41328 h 107747"/>
                <a:gd name="connsiteX4" fmla="*/ 113652 w 113651"/>
                <a:gd name="connsiteY4" fmla="*/ 41328 h 107747"/>
                <a:gd name="connsiteX5" fmla="*/ 78228 w 113651"/>
                <a:gd name="connsiteY5" fmla="*/ 66420 h 107747"/>
                <a:gd name="connsiteX6" fmla="*/ 91512 w 113651"/>
                <a:gd name="connsiteY6" fmla="*/ 107748 h 107747"/>
                <a:gd name="connsiteX7" fmla="*/ 56826 w 113651"/>
                <a:gd name="connsiteY7" fmla="*/ 82656 h 107747"/>
                <a:gd name="connsiteX8" fmla="*/ 21402 w 113651"/>
                <a:gd name="connsiteY8" fmla="*/ 107748 h 107747"/>
                <a:gd name="connsiteX9" fmla="*/ 35424 w 113651"/>
                <a:gd name="connsiteY9" fmla="*/ 66420 h 107747"/>
                <a:gd name="connsiteX10" fmla="*/ 0 w 113651"/>
                <a:gd name="connsiteY10" fmla="*/ 41328 h 10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651" h="107747">
                  <a:moveTo>
                    <a:pt x="0" y="41328"/>
                  </a:moveTo>
                  <a:lnTo>
                    <a:pt x="43542" y="41328"/>
                  </a:lnTo>
                  <a:lnTo>
                    <a:pt x="56826" y="0"/>
                  </a:lnTo>
                  <a:lnTo>
                    <a:pt x="70110" y="41328"/>
                  </a:lnTo>
                  <a:lnTo>
                    <a:pt x="113652" y="41328"/>
                  </a:lnTo>
                  <a:lnTo>
                    <a:pt x="78228" y="66420"/>
                  </a:lnTo>
                  <a:lnTo>
                    <a:pt x="91512" y="107748"/>
                  </a:lnTo>
                  <a:lnTo>
                    <a:pt x="56826" y="82656"/>
                  </a:lnTo>
                  <a:lnTo>
                    <a:pt x="21402" y="107748"/>
                  </a:lnTo>
                  <a:lnTo>
                    <a:pt x="35424" y="66420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3A2F15FF-0232-4A16-9D67-0A1F385C9CED}"/>
                </a:ext>
              </a:extLst>
            </p:cNvPr>
            <p:cNvSpPr/>
            <p:nvPr/>
          </p:nvSpPr>
          <p:spPr>
            <a:xfrm>
              <a:off x="1832071" y="4997976"/>
              <a:ext cx="113651" cy="107747"/>
            </a:xfrm>
            <a:custGeom>
              <a:avLst/>
              <a:gdLst>
                <a:gd name="connsiteX0" fmla="*/ 0 w 113651"/>
                <a:gd name="connsiteY0" fmla="*/ 41328 h 107747"/>
                <a:gd name="connsiteX1" fmla="*/ 43542 w 113651"/>
                <a:gd name="connsiteY1" fmla="*/ 41328 h 107747"/>
                <a:gd name="connsiteX2" fmla="*/ 56826 w 113651"/>
                <a:gd name="connsiteY2" fmla="*/ 0 h 107747"/>
                <a:gd name="connsiteX3" fmla="*/ 70110 w 113651"/>
                <a:gd name="connsiteY3" fmla="*/ 41328 h 107747"/>
                <a:gd name="connsiteX4" fmla="*/ 113652 w 113651"/>
                <a:gd name="connsiteY4" fmla="*/ 41328 h 107747"/>
                <a:gd name="connsiteX5" fmla="*/ 78966 w 113651"/>
                <a:gd name="connsiteY5" fmla="*/ 66420 h 107747"/>
                <a:gd name="connsiteX6" fmla="*/ 91512 w 113651"/>
                <a:gd name="connsiteY6" fmla="*/ 107748 h 107747"/>
                <a:gd name="connsiteX7" fmla="*/ 56826 w 113651"/>
                <a:gd name="connsiteY7" fmla="*/ 82656 h 107747"/>
                <a:gd name="connsiteX8" fmla="*/ 22140 w 113651"/>
                <a:gd name="connsiteY8" fmla="*/ 107748 h 107747"/>
                <a:gd name="connsiteX9" fmla="*/ 35424 w 113651"/>
                <a:gd name="connsiteY9" fmla="*/ 66420 h 107747"/>
                <a:gd name="connsiteX10" fmla="*/ 0 w 113651"/>
                <a:gd name="connsiteY10" fmla="*/ 41328 h 10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651" h="107747">
                  <a:moveTo>
                    <a:pt x="0" y="41328"/>
                  </a:moveTo>
                  <a:lnTo>
                    <a:pt x="43542" y="41328"/>
                  </a:lnTo>
                  <a:lnTo>
                    <a:pt x="56826" y="0"/>
                  </a:lnTo>
                  <a:lnTo>
                    <a:pt x="70110" y="41328"/>
                  </a:lnTo>
                  <a:lnTo>
                    <a:pt x="113652" y="41328"/>
                  </a:lnTo>
                  <a:lnTo>
                    <a:pt x="78966" y="66420"/>
                  </a:lnTo>
                  <a:lnTo>
                    <a:pt x="91512" y="107748"/>
                  </a:lnTo>
                  <a:lnTo>
                    <a:pt x="56826" y="82656"/>
                  </a:lnTo>
                  <a:lnTo>
                    <a:pt x="22140" y="107748"/>
                  </a:lnTo>
                  <a:lnTo>
                    <a:pt x="35424" y="66420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AFA00236-3D66-4AC1-92F2-05935B5E7C4E}"/>
                </a:ext>
              </a:extLst>
            </p:cNvPr>
            <p:cNvSpPr/>
            <p:nvPr/>
          </p:nvSpPr>
          <p:spPr>
            <a:xfrm>
              <a:off x="1222484" y="5785422"/>
              <a:ext cx="112914" cy="107010"/>
            </a:xfrm>
            <a:custGeom>
              <a:avLst/>
              <a:gdLst>
                <a:gd name="connsiteX0" fmla="*/ 0 w 112914"/>
                <a:gd name="connsiteY0" fmla="*/ 40590 h 107010"/>
                <a:gd name="connsiteX1" fmla="*/ 42804 w 112914"/>
                <a:gd name="connsiteY1" fmla="*/ 40590 h 107010"/>
                <a:gd name="connsiteX2" fmla="*/ 56826 w 112914"/>
                <a:gd name="connsiteY2" fmla="*/ 0 h 107010"/>
                <a:gd name="connsiteX3" fmla="*/ 69372 w 112914"/>
                <a:gd name="connsiteY3" fmla="*/ 40590 h 107010"/>
                <a:gd name="connsiteX4" fmla="*/ 112914 w 112914"/>
                <a:gd name="connsiteY4" fmla="*/ 40590 h 107010"/>
                <a:gd name="connsiteX5" fmla="*/ 78228 w 112914"/>
                <a:gd name="connsiteY5" fmla="*/ 66420 h 107010"/>
                <a:gd name="connsiteX6" fmla="*/ 91512 w 112914"/>
                <a:gd name="connsiteY6" fmla="*/ 107010 h 107010"/>
                <a:gd name="connsiteX7" fmla="*/ 56826 w 112914"/>
                <a:gd name="connsiteY7" fmla="*/ 81918 h 107010"/>
                <a:gd name="connsiteX8" fmla="*/ 21402 w 112914"/>
                <a:gd name="connsiteY8" fmla="*/ 107010 h 107010"/>
                <a:gd name="connsiteX9" fmla="*/ 34686 w 112914"/>
                <a:gd name="connsiteY9" fmla="*/ 66420 h 107010"/>
                <a:gd name="connsiteX10" fmla="*/ 0 w 112914"/>
                <a:gd name="connsiteY10" fmla="*/ 40590 h 10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2914" h="107010">
                  <a:moveTo>
                    <a:pt x="0" y="40590"/>
                  </a:moveTo>
                  <a:lnTo>
                    <a:pt x="42804" y="40590"/>
                  </a:lnTo>
                  <a:lnTo>
                    <a:pt x="56826" y="0"/>
                  </a:lnTo>
                  <a:lnTo>
                    <a:pt x="69372" y="40590"/>
                  </a:lnTo>
                  <a:lnTo>
                    <a:pt x="112914" y="40590"/>
                  </a:lnTo>
                  <a:lnTo>
                    <a:pt x="78228" y="66420"/>
                  </a:lnTo>
                  <a:lnTo>
                    <a:pt x="91512" y="107010"/>
                  </a:lnTo>
                  <a:lnTo>
                    <a:pt x="56826" y="81918"/>
                  </a:lnTo>
                  <a:lnTo>
                    <a:pt x="21402" y="107010"/>
                  </a:lnTo>
                  <a:lnTo>
                    <a:pt x="34686" y="66420"/>
                  </a:lnTo>
                  <a:lnTo>
                    <a:pt x="0" y="4059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A503C2-9178-43ED-9256-8AB8602238B9}"/>
                </a:ext>
              </a:extLst>
            </p:cNvPr>
            <p:cNvSpPr/>
            <p:nvPr/>
          </p:nvSpPr>
          <p:spPr>
            <a:xfrm>
              <a:off x="1527277" y="5785422"/>
              <a:ext cx="113651" cy="107010"/>
            </a:xfrm>
            <a:custGeom>
              <a:avLst/>
              <a:gdLst>
                <a:gd name="connsiteX0" fmla="*/ 0 w 113651"/>
                <a:gd name="connsiteY0" fmla="*/ 40590 h 107010"/>
                <a:gd name="connsiteX1" fmla="*/ 43542 w 113651"/>
                <a:gd name="connsiteY1" fmla="*/ 40590 h 107010"/>
                <a:gd name="connsiteX2" fmla="*/ 56826 w 113651"/>
                <a:gd name="connsiteY2" fmla="*/ 0 h 107010"/>
                <a:gd name="connsiteX3" fmla="*/ 70110 w 113651"/>
                <a:gd name="connsiteY3" fmla="*/ 40590 h 107010"/>
                <a:gd name="connsiteX4" fmla="*/ 113652 w 113651"/>
                <a:gd name="connsiteY4" fmla="*/ 40590 h 107010"/>
                <a:gd name="connsiteX5" fmla="*/ 78228 w 113651"/>
                <a:gd name="connsiteY5" fmla="*/ 66420 h 107010"/>
                <a:gd name="connsiteX6" fmla="*/ 91512 w 113651"/>
                <a:gd name="connsiteY6" fmla="*/ 107010 h 107010"/>
                <a:gd name="connsiteX7" fmla="*/ 56826 w 113651"/>
                <a:gd name="connsiteY7" fmla="*/ 81918 h 107010"/>
                <a:gd name="connsiteX8" fmla="*/ 21402 w 113651"/>
                <a:gd name="connsiteY8" fmla="*/ 107010 h 107010"/>
                <a:gd name="connsiteX9" fmla="*/ 35424 w 113651"/>
                <a:gd name="connsiteY9" fmla="*/ 66420 h 107010"/>
                <a:gd name="connsiteX10" fmla="*/ 0 w 113651"/>
                <a:gd name="connsiteY10" fmla="*/ 40590 h 10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651" h="107010">
                  <a:moveTo>
                    <a:pt x="0" y="40590"/>
                  </a:moveTo>
                  <a:lnTo>
                    <a:pt x="43542" y="40590"/>
                  </a:lnTo>
                  <a:lnTo>
                    <a:pt x="56826" y="0"/>
                  </a:lnTo>
                  <a:lnTo>
                    <a:pt x="70110" y="40590"/>
                  </a:lnTo>
                  <a:lnTo>
                    <a:pt x="113652" y="40590"/>
                  </a:lnTo>
                  <a:lnTo>
                    <a:pt x="78228" y="66420"/>
                  </a:lnTo>
                  <a:lnTo>
                    <a:pt x="91512" y="107010"/>
                  </a:lnTo>
                  <a:lnTo>
                    <a:pt x="56826" y="81918"/>
                  </a:lnTo>
                  <a:lnTo>
                    <a:pt x="21402" y="107010"/>
                  </a:lnTo>
                  <a:lnTo>
                    <a:pt x="35424" y="66420"/>
                  </a:lnTo>
                  <a:lnTo>
                    <a:pt x="0" y="4059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13501C37-AA9B-4222-ABC1-6871FCCEA1B4}"/>
                </a:ext>
              </a:extLst>
            </p:cNvPr>
            <p:cNvSpPr/>
            <p:nvPr/>
          </p:nvSpPr>
          <p:spPr>
            <a:xfrm>
              <a:off x="1832071" y="5785422"/>
              <a:ext cx="113651" cy="107010"/>
            </a:xfrm>
            <a:custGeom>
              <a:avLst/>
              <a:gdLst>
                <a:gd name="connsiteX0" fmla="*/ 0 w 113651"/>
                <a:gd name="connsiteY0" fmla="*/ 40590 h 107010"/>
                <a:gd name="connsiteX1" fmla="*/ 43542 w 113651"/>
                <a:gd name="connsiteY1" fmla="*/ 40590 h 107010"/>
                <a:gd name="connsiteX2" fmla="*/ 56826 w 113651"/>
                <a:gd name="connsiteY2" fmla="*/ 0 h 107010"/>
                <a:gd name="connsiteX3" fmla="*/ 70110 w 113651"/>
                <a:gd name="connsiteY3" fmla="*/ 40590 h 107010"/>
                <a:gd name="connsiteX4" fmla="*/ 113652 w 113651"/>
                <a:gd name="connsiteY4" fmla="*/ 40590 h 107010"/>
                <a:gd name="connsiteX5" fmla="*/ 78966 w 113651"/>
                <a:gd name="connsiteY5" fmla="*/ 66420 h 107010"/>
                <a:gd name="connsiteX6" fmla="*/ 91512 w 113651"/>
                <a:gd name="connsiteY6" fmla="*/ 107010 h 107010"/>
                <a:gd name="connsiteX7" fmla="*/ 56826 w 113651"/>
                <a:gd name="connsiteY7" fmla="*/ 81918 h 107010"/>
                <a:gd name="connsiteX8" fmla="*/ 22140 w 113651"/>
                <a:gd name="connsiteY8" fmla="*/ 107010 h 107010"/>
                <a:gd name="connsiteX9" fmla="*/ 35424 w 113651"/>
                <a:gd name="connsiteY9" fmla="*/ 66420 h 107010"/>
                <a:gd name="connsiteX10" fmla="*/ 0 w 113651"/>
                <a:gd name="connsiteY10" fmla="*/ 40590 h 10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651" h="107010">
                  <a:moveTo>
                    <a:pt x="0" y="40590"/>
                  </a:moveTo>
                  <a:lnTo>
                    <a:pt x="43542" y="40590"/>
                  </a:lnTo>
                  <a:lnTo>
                    <a:pt x="56826" y="0"/>
                  </a:lnTo>
                  <a:lnTo>
                    <a:pt x="70110" y="40590"/>
                  </a:lnTo>
                  <a:lnTo>
                    <a:pt x="113652" y="40590"/>
                  </a:lnTo>
                  <a:lnTo>
                    <a:pt x="78966" y="66420"/>
                  </a:lnTo>
                  <a:lnTo>
                    <a:pt x="91512" y="107010"/>
                  </a:lnTo>
                  <a:lnTo>
                    <a:pt x="56826" y="81918"/>
                  </a:lnTo>
                  <a:lnTo>
                    <a:pt x="22140" y="107010"/>
                  </a:lnTo>
                  <a:lnTo>
                    <a:pt x="35424" y="66420"/>
                  </a:lnTo>
                  <a:lnTo>
                    <a:pt x="0" y="4059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5AD675E0-2F54-4D20-B02A-6A52F1BFC00E}"/>
                </a:ext>
              </a:extLst>
            </p:cNvPr>
            <p:cNvSpPr/>
            <p:nvPr/>
          </p:nvSpPr>
          <p:spPr>
            <a:xfrm>
              <a:off x="1028389" y="5429706"/>
              <a:ext cx="66420" cy="85608"/>
            </a:xfrm>
            <a:custGeom>
              <a:avLst/>
              <a:gdLst>
                <a:gd name="connsiteX0" fmla="*/ 0 w 66420"/>
                <a:gd name="connsiteY0" fmla="*/ 22878 h 85608"/>
                <a:gd name="connsiteX1" fmla="*/ 66420 w 66420"/>
                <a:gd name="connsiteY1" fmla="*/ 85608 h 85608"/>
                <a:gd name="connsiteX2" fmla="*/ 45018 w 66420"/>
                <a:gd name="connsiteY2" fmla="*/ 0 h 8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0" h="85608">
                  <a:moveTo>
                    <a:pt x="0" y="22878"/>
                  </a:moveTo>
                  <a:cubicBezTo>
                    <a:pt x="14949" y="50286"/>
                    <a:pt x="38203" y="72249"/>
                    <a:pt x="66420" y="85608"/>
                  </a:cubicBezTo>
                  <a:cubicBezTo>
                    <a:pt x="65533" y="55864"/>
                    <a:pt x="58233" y="26662"/>
                    <a:pt x="45018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45FE945-8EF7-4D72-889F-DDE352FA42B0}"/>
                </a:ext>
              </a:extLst>
            </p:cNvPr>
            <p:cNvSpPr/>
            <p:nvPr/>
          </p:nvSpPr>
          <p:spPr>
            <a:xfrm>
              <a:off x="1001348" y="5362549"/>
              <a:ext cx="117543" cy="163835"/>
            </a:xfrm>
            <a:custGeom>
              <a:avLst/>
              <a:gdLst>
                <a:gd name="connsiteX0" fmla="*/ 3426 w 117543"/>
                <a:gd name="connsiteY0" fmla="*/ 0 h 163835"/>
                <a:gd name="connsiteX1" fmla="*/ 71322 w 117543"/>
                <a:gd name="connsiteY1" fmla="*/ 163836 h 163835"/>
                <a:gd name="connsiteX2" fmla="*/ 50658 w 117543"/>
                <a:gd name="connsiteY2" fmla="*/ 84132 h 163835"/>
                <a:gd name="connsiteX3" fmla="*/ 111912 w 117543"/>
                <a:gd name="connsiteY3" fmla="*/ 147600 h 163835"/>
                <a:gd name="connsiteX4" fmla="*/ 3426 w 117543"/>
                <a:gd name="connsiteY4" fmla="*/ 0 h 163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543" h="163835">
                  <a:moveTo>
                    <a:pt x="3426" y="0"/>
                  </a:moveTo>
                  <a:cubicBezTo>
                    <a:pt x="23352" y="41328"/>
                    <a:pt x="-48234" y="140220"/>
                    <a:pt x="71322" y="163836"/>
                  </a:cubicBezTo>
                  <a:cubicBezTo>
                    <a:pt x="54971" y="140665"/>
                    <a:pt x="47624" y="112329"/>
                    <a:pt x="50658" y="84132"/>
                  </a:cubicBezTo>
                  <a:cubicBezTo>
                    <a:pt x="77817" y="97546"/>
                    <a:pt x="99471" y="119982"/>
                    <a:pt x="111912" y="147600"/>
                  </a:cubicBezTo>
                  <a:cubicBezTo>
                    <a:pt x="143646" y="31734"/>
                    <a:pt x="32208" y="38376"/>
                    <a:pt x="3426" y="0"/>
                  </a:cubicBezTo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3FC363B1-F339-467B-A95E-37641C7BA77E}"/>
              </a:ext>
            </a:extLst>
          </p:cNvPr>
          <p:cNvGrpSpPr/>
          <p:nvPr/>
        </p:nvGrpSpPr>
        <p:grpSpPr>
          <a:xfrm>
            <a:off x="2964344" y="4993549"/>
            <a:ext cx="1568988" cy="915119"/>
            <a:chOff x="2964344" y="4993549"/>
            <a:chExt cx="1568988" cy="915119"/>
          </a:xfrm>
        </p:grpSpPr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FD426422-2550-41B7-A934-87707BAAED45}"/>
                </a:ext>
              </a:extLst>
            </p:cNvPr>
            <p:cNvSpPr/>
            <p:nvPr/>
          </p:nvSpPr>
          <p:spPr>
            <a:xfrm>
              <a:off x="2964344" y="5297605"/>
              <a:ext cx="1568988" cy="611063"/>
            </a:xfrm>
            <a:custGeom>
              <a:avLst/>
              <a:gdLst>
                <a:gd name="connsiteX0" fmla="*/ 0 w 1568988"/>
                <a:gd name="connsiteY0" fmla="*/ 0 h 611063"/>
                <a:gd name="connsiteX1" fmla="*/ 1568988 w 1568988"/>
                <a:gd name="connsiteY1" fmla="*/ 0 h 611063"/>
                <a:gd name="connsiteX2" fmla="*/ 1568988 w 1568988"/>
                <a:gd name="connsiteY2" fmla="*/ 611064 h 611063"/>
                <a:gd name="connsiteX3" fmla="*/ 0 w 1568988"/>
                <a:gd name="connsiteY3" fmla="*/ 611064 h 61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11063">
                  <a:moveTo>
                    <a:pt x="0" y="0"/>
                  </a:moveTo>
                  <a:lnTo>
                    <a:pt x="1568988" y="0"/>
                  </a:lnTo>
                  <a:lnTo>
                    <a:pt x="1568988" y="611064"/>
                  </a:lnTo>
                  <a:lnTo>
                    <a:pt x="0" y="611064"/>
                  </a:lnTo>
                  <a:close/>
                </a:path>
              </a:pathLst>
            </a:custGeom>
            <a:solidFill>
              <a:srgbClr val="DA1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4E8E2A1-7D53-4918-B261-AA1FD3F37B37}"/>
                </a:ext>
              </a:extLst>
            </p:cNvPr>
            <p:cNvSpPr/>
            <p:nvPr/>
          </p:nvSpPr>
          <p:spPr>
            <a:xfrm>
              <a:off x="2965082" y="4993549"/>
              <a:ext cx="1568250" cy="304056"/>
            </a:xfrm>
            <a:custGeom>
              <a:avLst/>
              <a:gdLst>
                <a:gd name="connsiteX0" fmla="*/ 0 w 1568250"/>
                <a:gd name="connsiteY0" fmla="*/ 0 h 304056"/>
                <a:gd name="connsiteX1" fmla="*/ 1568250 w 1568250"/>
                <a:gd name="connsiteY1" fmla="*/ 0 h 304056"/>
                <a:gd name="connsiteX2" fmla="*/ 1568250 w 1568250"/>
                <a:gd name="connsiteY2" fmla="*/ 304056 h 304056"/>
                <a:gd name="connsiteX3" fmla="*/ 0 w 1568250"/>
                <a:gd name="connsiteY3" fmla="*/ 304056 h 304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250" h="304056">
                  <a:moveTo>
                    <a:pt x="0" y="0"/>
                  </a:moveTo>
                  <a:lnTo>
                    <a:pt x="1568250" y="0"/>
                  </a:lnTo>
                  <a:lnTo>
                    <a:pt x="1568250" y="304056"/>
                  </a:lnTo>
                  <a:lnTo>
                    <a:pt x="0" y="304056"/>
                  </a:lnTo>
                  <a:close/>
                </a:path>
              </a:pathLst>
            </a:custGeom>
            <a:solidFill>
              <a:srgbClr val="00248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B081629-1293-48C8-9C77-AD389B45C75D}"/>
                </a:ext>
              </a:extLst>
            </p:cNvPr>
            <p:cNvSpPr/>
            <p:nvPr/>
          </p:nvSpPr>
          <p:spPr>
            <a:xfrm>
              <a:off x="3289801" y="5362549"/>
              <a:ext cx="103320" cy="95940"/>
            </a:xfrm>
            <a:custGeom>
              <a:avLst/>
              <a:gdLst>
                <a:gd name="connsiteX0" fmla="*/ 0 w 103320"/>
                <a:gd name="connsiteY0" fmla="*/ 0 h 95940"/>
                <a:gd name="connsiteX1" fmla="*/ 103320 w 103320"/>
                <a:gd name="connsiteY1" fmla="*/ 95940 h 95940"/>
                <a:gd name="connsiteX2" fmla="*/ 0 w 103320"/>
                <a:gd name="connsiteY2" fmla="*/ 0 h 9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320" h="95940">
                  <a:moveTo>
                    <a:pt x="0" y="0"/>
                  </a:moveTo>
                  <a:cubicBezTo>
                    <a:pt x="37035" y="29067"/>
                    <a:pt x="71593" y="61157"/>
                    <a:pt x="103320" y="95940"/>
                  </a:cubicBezTo>
                  <a:cubicBezTo>
                    <a:pt x="59346" y="76074"/>
                    <a:pt x="23065" y="42385"/>
                    <a:pt x="0" y="0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F3C6625-E7D5-4EA5-929D-35AD45973603}"/>
                </a:ext>
              </a:extLst>
            </p:cNvPr>
            <p:cNvSpPr/>
            <p:nvPr/>
          </p:nvSpPr>
          <p:spPr>
            <a:xfrm>
              <a:off x="3469136" y="5381835"/>
              <a:ext cx="110700" cy="105303"/>
            </a:xfrm>
            <a:custGeom>
              <a:avLst/>
              <a:gdLst>
                <a:gd name="connsiteX0" fmla="*/ 110700 w 110700"/>
                <a:gd name="connsiteY0" fmla="*/ 102483 h 105303"/>
                <a:gd name="connsiteX1" fmla="*/ 100368 w 110700"/>
                <a:gd name="connsiteY1" fmla="*/ 102483 h 105303"/>
                <a:gd name="connsiteX2" fmla="*/ 66420 w 110700"/>
                <a:gd name="connsiteY2" fmla="*/ 90675 h 105303"/>
                <a:gd name="connsiteX3" fmla="*/ 95940 w 110700"/>
                <a:gd name="connsiteY3" fmla="*/ 103959 h 105303"/>
                <a:gd name="connsiteX4" fmla="*/ 67896 w 110700"/>
                <a:gd name="connsiteY4" fmla="*/ 103959 h 105303"/>
                <a:gd name="connsiteX5" fmla="*/ 47970 w 110700"/>
                <a:gd name="connsiteY5" fmla="*/ 89199 h 105303"/>
                <a:gd name="connsiteX6" fmla="*/ 38376 w 110700"/>
                <a:gd name="connsiteY6" fmla="*/ 89199 h 105303"/>
                <a:gd name="connsiteX7" fmla="*/ 28782 w 110700"/>
                <a:gd name="connsiteY7" fmla="*/ 79605 h 105303"/>
                <a:gd name="connsiteX8" fmla="*/ 35424 w 110700"/>
                <a:gd name="connsiteY8" fmla="*/ 79605 h 105303"/>
                <a:gd name="connsiteX9" fmla="*/ 0 w 110700"/>
                <a:gd name="connsiteY9" fmla="*/ 19827 h 105303"/>
                <a:gd name="connsiteX10" fmla="*/ 53136 w 110700"/>
                <a:gd name="connsiteY10" fmla="*/ 81081 h 105303"/>
                <a:gd name="connsiteX11" fmla="*/ 67158 w 110700"/>
                <a:gd name="connsiteY11" fmla="*/ 81081 h 105303"/>
                <a:gd name="connsiteX12" fmla="*/ 35424 w 110700"/>
                <a:gd name="connsiteY12" fmla="*/ 24255 h 105303"/>
                <a:gd name="connsiteX13" fmla="*/ 35424 w 110700"/>
                <a:gd name="connsiteY13" fmla="*/ 1377 h 105303"/>
                <a:gd name="connsiteX14" fmla="*/ 43542 w 110700"/>
                <a:gd name="connsiteY14" fmla="*/ 20565 h 105303"/>
                <a:gd name="connsiteX15" fmla="*/ 52398 w 110700"/>
                <a:gd name="connsiteY15" fmla="*/ 39015 h 105303"/>
                <a:gd name="connsiteX16" fmla="*/ 82656 w 110700"/>
                <a:gd name="connsiteY16" fmla="*/ 82557 h 105303"/>
                <a:gd name="connsiteX17" fmla="*/ 95202 w 110700"/>
                <a:gd name="connsiteY17" fmla="*/ 82557 h 105303"/>
                <a:gd name="connsiteX18" fmla="*/ 95202 w 110700"/>
                <a:gd name="connsiteY18" fmla="*/ 82557 h 105303"/>
                <a:gd name="connsiteX19" fmla="*/ 110700 w 110700"/>
                <a:gd name="connsiteY19" fmla="*/ 102483 h 10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0700" h="105303">
                  <a:moveTo>
                    <a:pt x="110700" y="102483"/>
                  </a:moveTo>
                  <a:lnTo>
                    <a:pt x="100368" y="102483"/>
                  </a:lnTo>
                  <a:cubicBezTo>
                    <a:pt x="87822" y="102483"/>
                    <a:pt x="83394" y="89937"/>
                    <a:pt x="66420" y="90675"/>
                  </a:cubicBezTo>
                  <a:cubicBezTo>
                    <a:pt x="76584" y="94344"/>
                    <a:pt x="86453" y="98784"/>
                    <a:pt x="95940" y="103959"/>
                  </a:cubicBezTo>
                  <a:cubicBezTo>
                    <a:pt x="86678" y="105752"/>
                    <a:pt x="77158" y="105752"/>
                    <a:pt x="67896" y="103959"/>
                  </a:cubicBezTo>
                  <a:cubicBezTo>
                    <a:pt x="60124" y="100783"/>
                    <a:pt x="53273" y="95708"/>
                    <a:pt x="47970" y="89199"/>
                  </a:cubicBezTo>
                  <a:lnTo>
                    <a:pt x="38376" y="89199"/>
                  </a:lnTo>
                  <a:cubicBezTo>
                    <a:pt x="34996" y="86189"/>
                    <a:pt x="31792" y="82985"/>
                    <a:pt x="28782" y="79605"/>
                  </a:cubicBezTo>
                  <a:lnTo>
                    <a:pt x="35424" y="79605"/>
                  </a:lnTo>
                  <a:cubicBezTo>
                    <a:pt x="19403" y="62498"/>
                    <a:pt x="7313" y="42095"/>
                    <a:pt x="0" y="19827"/>
                  </a:cubicBezTo>
                  <a:cubicBezTo>
                    <a:pt x="18877" y="39205"/>
                    <a:pt x="36618" y="59657"/>
                    <a:pt x="53136" y="81081"/>
                  </a:cubicBezTo>
                  <a:lnTo>
                    <a:pt x="67158" y="81081"/>
                  </a:lnTo>
                  <a:cubicBezTo>
                    <a:pt x="53926" y="63748"/>
                    <a:pt x="43239" y="44613"/>
                    <a:pt x="35424" y="24255"/>
                  </a:cubicBezTo>
                  <a:cubicBezTo>
                    <a:pt x="35424" y="17613"/>
                    <a:pt x="27306" y="8019"/>
                    <a:pt x="35424" y="1377"/>
                  </a:cubicBezTo>
                  <a:cubicBezTo>
                    <a:pt x="43542" y="-5265"/>
                    <a:pt x="41328" y="13923"/>
                    <a:pt x="43542" y="20565"/>
                  </a:cubicBezTo>
                  <a:cubicBezTo>
                    <a:pt x="46045" y="26921"/>
                    <a:pt x="49005" y="33087"/>
                    <a:pt x="52398" y="39015"/>
                  </a:cubicBezTo>
                  <a:cubicBezTo>
                    <a:pt x="58781" y="55780"/>
                    <a:pt x="69169" y="70728"/>
                    <a:pt x="82656" y="82557"/>
                  </a:cubicBezTo>
                  <a:cubicBezTo>
                    <a:pt x="87084" y="82557"/>
                    <a:pt x="92250" y="82557"/>
                    <a:pt x="95202" y="82557"/>
                  </a:cubicBezTo>
                  <a:cubicBezTo>
                    <a:pt x="98154" y="82557"/>
                    <a:pt x="95202" y="82557"/>
                    <a:pt x="95202" y="82557"/>
                  </a:cubicBezTo>
                  <a:cubicBezTo>
                    <a:pt x="95202" y="82557"/>
                    <a:pt x="104058" y="98793"/>
                    <a:pt x="110700" y="102483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800B7135-6684-48B7-AB60-02F28F92D9A3}"/>
                </a:ext>
              </a:extLst>
            </p:cNvPr>
            <p:cNvSpPr/>
            <p:nvPr/>
          </p:nvSpPr>
          <p:spPr>
            <a:xfrm>
              <a:off x="3465296" y="5590591"/>
              <a:ext cx="17861" cy="47969"/>
            </a:xfrm>
            <a:custGeom>
              <a:avLst/>
              <a:gdLst>
                <a:gd name="connsiteX0" fmla="*/ 10481 w 17861"/>
                <a:gd name="connsiteY0" fmla="*/ 0 h 47969"/>
                <a:gd name="connsiteX1" fmla="*/ 17861 w 17861"/>
                <a:gd name="connsiteY1" fmla="*/ 5166 h 47969"/>
                <a:gd name="connsiteX2" fmla="*/ 1625 w 17861"/>
                <a:gd name="connsiteY2" fmla="*/ 47970 h 47969"/>
                <a:gd name="connsiteX3" fmla="*/ 1625 w 17861"/>
                <a:gd name="connsiteY3" fmla="*/ 47970 h 47969"/>
                <a:gd name="connsiteX4" fmla="*/ 10481 w 17861"/>
                <a:gd name="connsiteY4" fmla="*/ 0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1" h="47969">
                  <a:moveTo>
                    <a:pt x="10481" y="0"/>
                  </a:moveTo>
                  <a:lnTo>
                    <a:pt x="17861" y="5166"/>
                  </a:lnTo>
                  <a:cubicBezTo>
                    <a:pt x="8049" y="17353"/>
                    <a:pt x="2363" y="32341"/>
                    <a:pt x="1625" y="47970"/>
                  </a:cubicBezTo>
                  <a:lnTo>
                    <a:pt x="1625" y="47970"/>
                  </a:lnTo>
                  <a:cubicBezTo>
                    <a:pt x="-2283" y="31445"/>
                    <a:pt x="930" y="14040"/>
                    <a:pt x="10481" y="0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E26CAF1D-B7D5-4EC7-ACD6-F576CAEBC9F7}"/>
                </a:ext>
              </a:extLst>
            </p:cNvPr>
            <p:cNvSpPr/>
            <p:nvPr/>
          </p:nvSpPr>
          <p:spPr>
            <a:xfrm>
              <a:off x="3489799" y="5603137"/>
              <a:ext cx="23616" cy="28044"/>
            </a:xfrm>
            <a:custGeom>
              <a:avLst/>
              <a:gdLst>
                <a:gd name="connsiteX0" fmla="*/ 14022 w 23616"/>
                <a:gd name="connsiteY0" fmla="*/ 0 h 28044"/>
                <a:gd name="connsiteX1" fmla="*/ 23616 w 23616"/>
                <a:gd name="connsiteY1" fmla="*/ 0 h 28044"/>
                <a:gd name="connsiteX2" fmla="*/ 0 w 23616"/>
                <a:gd name="connsiteY2" fmla="*/ 28044 h 28044"/>
                <a:gd name="connsiteX3" fmla="*/ 14022 w 23616"/>
                <a:gd name="connsiteY3" fmla="*/ 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6" h="28044">
                  <a:moveTo>
                    <a:pt x="14022" y="0"/>
                  </a:moveTo>
                  <a:cubicBezTo>
                    <a:pt x="17206" y="418"/>
                    <a:pt x="20432" y="418"/>
                    <a:pt x="23616" y="0"/>
                  </a:cubicBezTo>
                  <a:cubicBezTo>
                    <a:pt x="14022" y="8118"/>
                    <a:pt x="8856" y="19926"/>
                    <a:pt x="0" y="28044"/>
                  </a:cubicBezTo>
                  <a:cubicBezTo>
                    <a:pt x="729" y="17195"/>
                    <a:pt x="5781" y="7093"/>
                    <a:pt x="14022" y="0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C7B21D7B-B4F9-4A9F-97EC-687A17C20198}"/>
                </a:ext>
              </a:extLst>
            </p:cNvPr>
            <p:cNvSpPr/>
            <p:nvPr/>
          </p:nvSpPr>
          <p:spPr>
            <a:xfrm>
              <a:off x="3973928" y="5670198"/>
              <a:ext cx="42803" cy="11166"/>
            </a:xfrm>
            <a:custGeom>
              <a:avLst/>
              <a:gdLst>
                <a:gd name="connsiteX0" fmla="*/ 42804 w 42803"/>
                <a:gd name="connsiteY0" fmla="*/ 11166 h 11166"/>
                <a:gd name="connsiteX1" fmla="*/ 0 w 42803"/>
                <a:gd name="connsiteY1" fmla="*/ 834 h 11166"/>
                <a:gd name="connsiteX2" fmla="*/ 42804 w 42803"/>
                <a:gd name="connsiteY2" fmla="*/ 10428 h 1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803" h="11166">
                  <a:moveTo>
                    <a:pt x="42804" y="11166"/>
                  </a:moveTo>
                  <a:lnTo>
                    <a:pt x="0" y="834"/>
                  </a:lnTo>
                  <a:cubicBezTo>
                    <a:pt x="14974" y="-1743"/>
                    <a:pt x="30361" y="1706"/>
                    <a:pt x="42804" y="10428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EA321635-E16F-4E2C-BCB9-0187C4DDBCB8}"/>
                </a:ext>
              </a:extLst>
            </p:cNvPr>
            <p:cNvSpPr/>
            <p:nvPr/>
          </p:nvSpPr>
          <p:spPr>
            <a:xfrm>
              <a:off x="3956215" y="5673247"/>
              <a:ext cx="261990" cy="78965"/>
            </a:xfrm>
            <a:custGeom>
              <a:avLst/>
              <a:gdLst>
                <a:gd name="connsiteX0" fmla="*/ 8118 w 261990"/>
                <a:gd name="connsiteY0" fmla="*/ 0 h 78965"/>
                <a:gd name="connsiteX1" fmla="*/ 261990 w 261990"/>
                <a:gd name="connsiteY1" fmla="*/ 67158 h 78965"/>
                <a:gd name="connsiteX2" fmla="*/ 261990 w 261990"/>
                <a:gd name="connsiteY2" fmla="*/ 78966 h 78965"/>
                <a:gd name="connsiteX3" fmla="*/ 0 w 261990"/>
                <a:gd name="connsiteY3" fmla="*/ 5166 h 78965"/>
                <a:gd name="connsiteX4" fmla="*/ 8118 w 261990"/>
                <a:gd name="connsiteY4" fmla="*/ 0 h 7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990" h="78965">
                  <a:moveTo>
                    <a:pt x="8118" y="0"/>
                  </a:moveTo>
                  <a:cubicBezTo>
                    <a:pt x="90036" y="25092"/>
                    <a:pt x="175644" y="46494"/>
                    <a:pt x="261990" y="67158"/>
                  </a:cubicBezTo>
                  <a:cubicBezTo>
                    <a:pt x="261990" y="71586"/>
                    <a:pt x="261990" y="73800"/>
                    <a:pt x="261990" y="78966"/>
                  </a:cubicBezTo>
                  <a:cubicBezTo>
                    <a:pt x="174168" y="53874"/>
                    <a:pt x="85608" y="30996"/>
                    <a:pt x="0" y="5166"/>
                  </a:cubicBezTo>
                  <a:cubicBezTo>
                    <a:pt x="2347" y="2937"/>
                    <a:pt x="5107" y="1182"/>
                    <a:pt x="8118" y="0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E6213EC3-0FF6-4974-89C4-BD8932A9325D}"/>
                </a:ext>
              </a:extLst>
            </p:cNvPr>
            <p:cNvSpPr/>
            <p:nvPr/>
          </p:nvSpPr>
          <p:spPr>
            <a:xfrm>
              <a:off x="4015255" y="5673247"/>
              <a:ext cx="214019" cy="59778"/>
            </a:xfrm>
            <a:custGeom>
              <a:avLst/>
              <a:gdLst>
                <a:gd name="connsiteX0" fmla="*/ 0 w 214019"/>
                <a:gd name="connsiteY0" fmla="*/ 0 h 59778"/>
                <a:gd name="connsiteX1" fmla="*/ 214020 w 214019"/>
                <a:gd name="connsiteY1" fmla="*/ 47232 h 59778"/>
                <a:gd name="connsiteX2" fmla="*/ 210330 w 214019"/>
                <a:gd name="connsiteY2" fmla="*/ 59778 h 59778"/>
                <a:gd name="connsiteX3" fmla="*/ 7380 w 214019"/>
                <a:gd name="connsiteY3" fmla="*/ 9594 h 59778"/>
                <a:gd name="connsiteX4" fmla="*/ 0 w 214019"/>
                <a:gd name="connsiteY4" fmla="*/ 738 h 59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9" h="59778">
                  <a:moveTo>
                    <a:pt x="0" y="0"/>
                  </a:moveTo>
                  <a:cubicBezTo>
                    <a:pt x="69372" y="17712"/>
                    <a:pt x="141696" y="32472"/>
                    <a:pt x="214020" y="47232"/>
                  </a:cubicBezTo>
                  <a:cubicBezTo>
                    <a:pt x="214020" y="51660"/>
                    <a:pt x="214020" y="54612"/>
                    <a:pt x="210330" y="59778"/>
                  </a:cubicBezTo>
                  <a:lnTo>
                    <a:pt x="7380" y="9594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7C1F741-805B-41AC-A319-D369CB67BFDE}"/>
                </a:ext>
              </a:extLst>
            </p:cNvPr>
            <p:cNvSpPr/>
            <p:nvPr/>
          </p:nvSpPr>
          <p:spPr>
            <a:xfrm>
              <a:off x="3939980" y="5679150"/>
              <a:ext cx="264203" cy="93726"/>
            </a:xfrm>
            <a:custGeom>
              <a:avLst/>
              <a:gdLst>
                <a:gd name="connsiteX0" fmla="*/ 8856 w 264203"/>
                <a:gd name="connsiteY0" fmla="*/ 0 h 93726"/>
                <a:gd name="connsiteX1" fmla="*/ 264204 w 264203"/>
                <a:gd name="connsiteY1" fmla="*/ 82656 h 93726"/>
                <a:gd name="connsiteX2" fmla="*/ 259776 w 264203"/>
                <a:gd name="connsiteY2" fmla="*/ 93726 h 93726"/>
                <a:gd name="connsiteX3" fmla="*/ 14760 w 264203"/>
                <a:gd name="connsiteY3" fmla="*/ 11070 h 93726"/>
                <a:gd name="connsiteX4" fmla="*/ 8856 w 264203"/>
                <a:gd name="connsiteY4" fmla="*/ 11070 h 93726"/>
                <a:gd name="connsiteX5" fmla="*/ 0 w 264203"/>
                <a:gd name="connsiteY5" fmla="*/ 5904 h 9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203" h="93726">
                  <a:moveTo>
                    <a:pt x="8856" y="0"/>
                  </a:moveTo>
                  <a:cubicBezTo>
                    <a:pt x="90774" y="30258"/>
                    <a:pt x="177120" y="56826"/>
                    <a:pt x="264204" y="82656"/>
                  </a:cubicBezTo>
                  <a:cubicBezTo>
                    <a:pt x="264204" y="87084"/>
                    <a:pt x="260514" y="88560"/>
                    <a:pt x="259776" y="93726"/>
                  </a:cubicBezTo>
                  <a:cubicBezTo>
                    <a:pt x="177120" y="67896"/>
                    <a:pt x="96678" y="38376"/>
                    <a:pt x="14760" y="11070"/>
                  </a:cubicBezTo>
                  <a:cubicBezTo>
                    <a:pt x="14760" y="11070"/>
                    <a:pt x="11070" y="11070"/>
                    <a:pt x="8856" y="11070"/>
                  </a:cubicBezTo>
                  <a:cubicBezTo>
                    <a:pt x="5528" y="10091"/>
                    <a:pt x="2487" y="8318"/>
                    <a:pt x="0" y="5904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256F095-7EB4-458C-B944-FC8277E9EF90}"/>
                </a:ext>
              </a:extLst>
            </p:cNvPr>
            <p:cNvSpPr/>
            <p:nvPr/>
          </p:nvSpPr>
          <p:spPr>
            <a:xfrm>
              <a:off x="3925957" y="5717514"/>
              <a:ext cx="239112" cy="119568"/>
            </a:xfrm>
            <a:custGeom>
              <a:avLst/>
              <a:gdLst>
                <a:gd name="connsiteX0" fmla="*/ 13284 w 239112"/>
                <a:gd name="connsiteY0" fmla="*/ 12 h 119568"/>
                <a:gd name="connsiteX1" fmla="*/ 239112 w 239112"/>
                <a:gd name="connsiteY1" fmla="*/ 108498 h 119568"/>
                <a:gd name="connsiteX2" fmla="*/ 233208 w 239112"/>
                <a:gd name="connsiteY2" fmla="*/ 119568 h 119568"/>
                <a:gd name="connsiteX3" fmla="*/ 0 w 239112"/>
                <a:gd name="connsiteY3" fmla="*/ 2226 h 119568"/>
                <a:gd name="connsiteX4" fmla="*/ 13284 w 239112"/>
                <a:gd name="connsiteY4" fmla="*/ 12 h 119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12" h="119568">
                  <a:moveTo>
                    <a:pt x="13284" y="12"/>
                  </a:moveTo>
                  <a:cubicBezTo>
                    <a:pt x="87084" y="39126"/>
                    <a:pt x="160884" y="73812"/>
                    <a:pt x="239112" y="108498"/>
                  </a:cubicBezTo>
                  <a:cubicBezTo>
                    <a:pt x="239112" y="113664"/>
                    <a:pt x="234684" y="115140"/>
                    <a:pt x="233208" y="119568"/>
                  </a:cubicBezTo>
                  <a:cubicBezTo>
                    <a:pt x="154980" y="81192"/>
                    <a:pt x="77490" y="41340"/>
                    <a:pt x="0" y="2226"/>
                  </a:cubicBezTo>
                  <a:cubicBezTo>
                    <a:pt x="4243" y="645"/>
                    <a:pt x="8753" y="-106"/>
                    <a:pt x="13284" y="12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FDFF383-E685-4C4F-A0CF-C253285DC702}"/>
                </a:ext>
              </a:extLst>
            </p:cNvPr>
            <p:cNvSpPr/>
            <p:nvPr/>
          </p:nvSpPr>
          <p:spPr>
            <a:xfrm>
              <a:off x="3997544" y="5731549"/>
              <a:ext cx="184500" cy="84869"/>
            </a:xfrm>
            <a:custGeom>
              <a:avLst/>
              <a:gdLst>
                <a:gd name="connsiteX0" fmla="*/ 0 w 184500"/>
                <a:gd name="connsiteY0" fmla="*/ 0 h 84869"/>
                <a:gd name="connsiteX1" fmla="*/ 184500 w 184500"/>
                <a:gd name="connsiteY1" fmla="*/ 73800 h 84869"/>
                <a:gd name="connsiteX2" fmla="*/ 179334 w 184500"/>
                <a:gd name="connsiteY2" fmla="*/ 84870 h 84869"/>
                <a:gd name="connsiteX3" fmla="*/ 4428 w 184500"/>
                <a:gd name="connsiteY3" fmla="*/ 11070 h 84869"/>
                <a:gd name="connsiteX4" fmla="*/ 0 w 184500"/>
                <a:gd name="connsiteY4" fmla="*/ 0 h 8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0" h="84869">
                  <a:moveTo>
                    <a:pt x="0" y="0"/>
                  </a:moveTo>
                  <a:cubicBezTo>
                    <a:pt x="60516" y="26568"/>
                    <a:pt x="122508" y="51660"/>
                    <a:pt x="184500" y="73800"/>
                  </a:cubicBezTo>
                  <a:cubicBezTo>
                    <a:pt x="182338" y="77269"/>
                    <a:pt x="180603" y="80988"/>
                    <a:pt x="179334" y="84870"/>
                  </a:cubicBezTo>
                  <a:cubicBezTo>
                    <a:pt x="120294" y="60516"/>
                    <a:pt x="63468" y="33210"/>
                    <a:pt x="4428" y="11070"/>
                  </a:cubicBezTo>
                  <a:cubicBezTo>
                    <a:pt x="2657" y="7505"/>
                    <a:pt x="1173" y="3801"/>
                    <a:pt x="0" y="0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592A05AC-4CE7-4233-B56B-15F702B8FB90}"/>
                </a:ext>
              </a:extLst>
            </p:cNvPr>
            <p:cNvSpPr/>
            <p:nvPr/>
          </p:nvSpPr>
          <p:spPr>
            <a:xfrm>
              <a:off x="3459542" y="5311626"/>
              <a:ext cx="574901" cy="577854"/>
            </a:xfrm>
            <a:custGeom>
              <a:avLst/>
              <a:gdLst>
                <a:gd name="connsiteX0" fmla="*/ 120294 w 574901"/>
                <a:gd name="connsiteY0" fmla="*/ 172692 h 577854"/>
                <a:gd name="connsiteX1" fmla="*/ 120294 w 574901"/>
                <a:gd name="connsiteY1" fmla="*/ 172692 h 577854"/>
                <a:gd name="connsiteX2" fmla="*/ 112914 w 574901"/>
                <a:gd name="connsiteY2" fmla="*/ 167526 h 577854"/>
                <a:gd name="connsiteX3" fmla="*/ 70110 w 574901"/>
                <a:gd name="connsiteY3" fmla="*/ 102582 h 577854"/>
                <a:gd name="connsiteX4" fmla="*/ 148338 w 574901"/>
                <a:gd name="connsiteY4" fmla="*/ 140220 h 577854"/>
                <a:gd name="connsiteX5" fmla="*/ 114390 w 574901"/>
                <a:gd name="connsiteY5" fmla="*/ 61992 h 577854"/>
                <a:gd name="connsiteX6" fmla="*/ 183024 w 574901"/>
                <a:gd name="connsiteY6" fmla="*/ 114390 h 577854"/>
                <a:gd name="connsiteX7" fmla="*/ 169002 w 574901"/>
                <a:gd name="connsiteY7" fmla="*/ 30996 h 577854"/>
                <a:gd name="connsiteX8" fmla="*/ 227304 w 574901"/>
                <a:gd name="connsiteY8" fmla="*/ 96678 h 577854"/>
                <a:gd name="connsiteX9" fmla="*/ 216234 w 574901"/>
                <a:gd name="connsiteY9" fmla="*/ 59778 h 577854"/>
                <a:gd name="connsiteX10" fmla="*/ 226566 w 574901"/>
                <a:gd name="connsiteY10" fmla="*/ 10332 h 577854"/>
                <a:gd name="connsiteX11" fmla="*/ 268632 w 574901"/>
                <a:gd name="connsiteY11" fmla="*/ 84132 h 577854"/>
                <a:gd name="connsiteX12" fmla="*/ 286344 w 574901"/>
                <a:gd name="connsiteY12" fmla="*/ 0 h 577854"/>
                <a:gd name="connsiteX13" fmla="*/ 281178 w 574901"/>
                <a:gd name="connsiteY13" fmla="*/ 22878 h 577854"/>
                <a:gd name="connsiteX14" fmla="*/ 312174 w 574901"/>
                <a:gd name="connsiteY14" fmla="*/ 84132 h 577854"/>
                <a:gd name="connsiteX15" fmla="*/ 340956 w 574901"/>
                <a:gd name="connsiteY15" fmla="*/ 10332 h 577854"/>
                <a:gd name="connsiteX16" fmla="*/ 346122 w 574901"/>
                <a:gd name="connsiteY16" fmla="*/ 10332 h 577854"/>
                <a:gd name="connsiteX17" fmla="*/ 335052 w 574901"/>
                <a:gd name="connsiteY17" fmla="*/ 38376 h 577854"/>
                <a:gd name="connsiteX18" fmla="*/ 353502 w 574901"/>
                <a:gd name="connsiteY18" fmla="*/ 95940 h 577854"/>
                <a:gd name="connsiteX19" fmla="*/ 403686 w 574901"/>
                <a:gd name="connsiteY19" fmla="*/ 25830 h 577854"/>
                <a:gd name="connsiteX20" fmla="*/ 383760 w 574901"/>
                <a:gd name="connsiteY20" fmla="*/ 66420 h 577854"/>
                <a:gd name="connsiteX21" fmla="*/ 393354 w 574901"/>
                <a:gd name="connsiteY21" fmla="*/ 112914 h 577854"/>
                <a:gd name="connsiteX22" fmla="*/ 453132 w 574901"/>
                <a:gd name="connsiteY22" fmla="*/ 50922 h 577854"/>
                <a:gd name="connsiteX23" fmla="*/ 422136 w 574901"/>
                <a:gd name="connsiteY23" fmla="*/ 104796 h 577854"/>
                <a:gd name="connsiteX24" fmla="*/ 422136 w 574901"/>
                <a:gd name="connsiteY24" fmla="*/ 133578 h 577854"/>
                <a:gd name="connsiteX25" fmla="*/ 495936 w 574901"/>
                <a:gd name="connsiteY25" fmla="*/ 90774 h 577854"/>
                <a:gd name="connsiteX26" fmla="*/ 450180 w 574901"/>
                <a:gd name="connsiteY26" fmla="*/ 164574 h 577854"/>
                <a:gd name="connsiteX27" fmla="*/ 538002 w 574901"/>
                <a:gd name="connsiteY27" fmla="*/ 140958 h 577854"/>
                <a:gd name="connsiteX28" fmla="*/ 498150 w 574901"/>
                <a:gd name="connsiteY28" fmla="*/ 163098 h 577854"/>
                <a:gd name="connsiteX29" fmla="*/ 478962 w 574901"/>
                <a:gd name="connsiteY29" fmla="*/ 205902 h 577854"/>
                <a:gd name="connsiteX30" fmla="*/ 561618 w 574901"/>
                <a:gd name="connsiteY30" fmla="*/ 198522 h 577854"/>
                <a:gd name="connsiteX31" fmla="*/ 487818 w 574901"/>
                <a:gd name="connsiteY31" fmla="*/ 248706 h 577854"/>
                <a:gd name="connsiteX32" fmla="*/ 518076 w 574901"/>
                <a:gd name="connsiteY32" fmla="*/ 241326 h 577854"/>
                <a:gd name="connsiteX33" fmla="*/ 573426 w 574901"/>
                <a:gd name="connsiteY33" fmla="*/ 256824 h 577854"/>
                <a:gd name="connsiteX34" fmla="*/ 546858 w 574901"/>
                <a:gd name="connsiteY34" fmla="*/ 256824 h 577854"/>
                <a:gd name="connsiteX35" fmla="*/ 492246 w 574901"/>
                <a:gd name="connsiteY35" fmla="*/ 293724 h 577854"/>
                <a:gd name="connsiteX36" fmla="*/ 574902 w 574901"/>
                <a:gd name="connsiteY36" fmla="*/ 319554 h 577854"/>
                <a:gd name="connsiteX37" fmla="*/ 542430 w 574901"/>
                <a:gd name="connsiteY37" fmla="*/ 311436 h 577854"/>
                <a:gd name="connsiteX38" fmla="*/ 487818 w 574901"/>
                <a:gd name="connsiteY38" fmla="*/ 336528 h 577854"/>
                <a:gd name="connsiteX39" fmla="*/ 553500 w 574901"/>
                <a:gd name="connsiteY39" fmla="*/ 366048 h 577854"/>
                <a:gd name="connsiteX40" fmla="*/ 553500 w 574901"/>
                <a:gd name="connsiteY40" fmla="*/ 366048 h 577854"/>
                <a:gd name="connsiteX41" fmla="*/ 560880 w 574901"/>
                <a:gd name="connsiteY41" fmla="*/ 374904 h 577854"/>
                <a:gd name="connsiteX42" fmla="*/ 560880 w 574901"/>
                <a:gd name="connsiteY42" fmla="*/ 374904 h 577854"/>
                <a:gd name="connsiteX43" fmla="*/ 552762 w 574901"/>
                <a:gd name="connsiteY43" fmla="*/ 370476 h 577854"/>
                <a:gd name="connsiteX44" fmla="*/ 552762 w 574901"/>
                <a:gd name="connsiteY44" fmla="*/ 370476 h 577854"/>
                <a:gd name="connsiteX45" fmla="*/ 509958 w 574901"/>
                <a:gd name="connsiteY45" fmla="*/ 360882 h 577854"/>
                <a:gd name="connsiteX46" fmla="*/ 500364 w 574901"/>
                <a:gd name="connsiteY46" fmla="*/ 360882 h 577854"/>
                <a:gd name="connsiteX47" fmla="*/ 489294 w 574901"/>
                <a:gd name="connsiteY47" fmla="*/ 365310 h 577854"/>
                <a:gd name="connsiteX48" fmla="*/ 484866 w 574901"/>
                <a:gd name="connsiteY48" fmla="*/ 365310 h 577854"/>
                <a:gd name="connsiteX49" fmla="*/ 476010 w 574901"/>
                <a:gd name="connsiteY49" fmla="*/ 369000 h 577854"/>
                <a:gd name="connsiteX50" fmla="*/ 476010 w 574901"/>
                <a:gd name="connsiteY50" fmla="*/ 369000 h 577854"/>
                <a:gd name="connsiteX51" fmla="*/ 487818 w 574901"/>
                <a:gd name="connsiteY51" fmla="*/ 372690 h 577854"/>
                <a:gd name="connsiteX52" fmla="*/ 493722 w 574901"/>
                <a:gd name="connsiteY52" fmla="*/ 372690 h 577854"/>
                <a:gd name="connsiteX53" fmla="*/ 512910 w 574901"/>
                <a:gd name="connsiteY53" fmla="*/ 384498 h 577854"/>
                <a:gd name="connsiteX54" fmla="*/ 527670 w 574901"/>
                <a:gd name="connsiteY54" fmla="*/ 399258 h 577854"/>
                <a:gd name="connsiteX55" fmla="*/ 538002 w 574901"/>
                <a:gd name="connsiteY55" fmla="*/ 419922 h 577854"/>
                <a:gd name="connsiteX56" fmla="*/ 542430 w 574901"/>
                <a:gd name="connsiteY56" fmla="*/ 430254 h 577854"/>
                <a:gd name="connsiteX57" fmla="*/ 542430 w 574901"/>
                <a:gd name="connsiteY57" fmla="*/ 430254 h 577854"/>
                <a:gd name="connsiteX58" fmla="*/ 535788 w 574901"/>
                <a:gd name="connsiteY58" fmla="*/ 425826 h 577854"/>
                <a:gd name="connsiteX59" fmla="*/ 490770 w 574901"/>
                <a:gd name="connsiteY59" fmla="*/ 405900 h 577854"/>
                <a:gd name="connsiteX60" fmla="*/ 480438 w 574901"/>
                <a:gd name="connsiteY60" fmla="*/ 405900 h 577854"/>
                <a:gd name="connsiteX61" fmla="*/ 467154 w 574901"/>
                <a:gd name="connsiteY61" fmla="*/ 405900 h 577854"/>
                <a:gd name="connsiteX62" fmla="*/ 457560 w 574901"/>
                <a:gd name="connsiteY62" fmla="*/ 405900 h 577854"/>
                <a:gd name="connsiteX63" fmla="*/ 508482 w 574901"/>
                <a:gd name="connsiteY63" fmla="*/ 479700 h 577854"/>
                <a:gd name="connsiteX64" fmla="*/ 429516 w 574901"/>
                <a:gd name="connsiteY64" fmla="*/ 442062 h 577854"/>
                <a:gd name="connsiteX65" fmla="*/ 464202 w 574901"/>
                <a:gd name="connsiteY65" fmla="*/ 520290 h 577854"/>
                <a:gd name="connsiteX66" fmla="*/ 394830 w 574901"/>
                <a:gd name="connsiteY66" fmla="*/ 467892 h 577854"/>
                <a:gd name="connsiteX67" fmla="*/ 412542 w 574901"/>
                <a:gd name="connsiteY67" fmla="*/ 551286 h 577854"/>
                <a:gd name="connsiteX68" fmla="*/ 355716 w 574901"/>
                <a:gd name="connsiteY68" fmla="*/ 485604 h 577854"/>
                <a:gd name="connsiteX69" fmla="*/ 366786 w 574901"/>
                <a:gd name="connsiteY69" fmla="*/ 523980 h 577854"/>
                <a:gd name="connsiteX70" fmla="*/ 356454 w 574901"/>
                <a:gd name="connsiteY70" fmla="*/ 571950 h 577854"/>
                <a:gd name="connsiteX71" fmla="*/ 316602 w 574901"/>
                <a:gd name="connsiteY71" fmla="*/ 493722 h 577854"/>
                <a:gd name="connsiteX72" fmla="*/ 299628 w 574901"/>
                <a:gd name="connsiteY72" fmla="*/ 577854 h 577854"/>
                <a:gd name="connsiteX73" fmla="*/ 304794 w 574901"/>
                <a:gd name="connsiteY73" fmla="*/ 551286 h 577854"/>
                <a:gd name="connsiteX74" fmla="*/ 273798 w 574901"/>
                <a:gd name="connsiteY74" fmla="*/ 493722 h 577854"/>
                <a:gd name="connsiteX75" fmla="*/ 242802 w 574901"/>
                <a:gd name="connsiteY75" fmla="*/ 567522 h 577854"/>
                <a:gd name="connsiteX76" fmla="*/ 236898 w 574901"/>
                <a:gd name="connsiteY76" fmla="*/ 571950 h 577854"/>
                <a:gd name="connsiteX77" fmla="*/ 229518 w 574901"/>
                <a:gd name="connsiteY77" fmla="*/ 485604 h 577854"/>
                <a:gd name="connsiteX78" fmla="*/ 179334 w 574901"/>
                <a:gd name="connsiteY78" fmla="*/ 555714 h 577854"/>
                <a:gd name="connsiteX79" fmla="*/ 199998 w 574901"/>
                <a:gd name="connsiteY79" fmla="*/ 512910 h 577854"/>
                <a:gd name="connsiteX80" fmla="*/ 190404 w 574901"/>
                <a:gd name="connsiteY80" fmla="*/ 468630 h 577854"/>
                <a:gd name="connsiteX81" fmla="*/ 126936 w 574901"/>
                <a:gd name="connsiteY81" fmla="*/ 526194 h 577854"/>
                <a:gd name="connsiteX82" fmla="*/ 155718 w 574901"/>
                <a:gd name="connsiteY82" fmla="*/ 444276 h 577854"/>
                <a:gd name="connsiteX83" fmla="*/ 81918 w 574901"/>
                <a:gd name="connsiteY83" fmla="*/ 487080 h 577854"/>
                <a:gd name="connsiteX84" fmla="*/ 128412 w 574901"/>
                <a:gd name="connsiteY84" fmla="*/ 413280 h 577854"/>
                <a:gd name="connsiteX85" fmla="*/ 46494 w 574901"/>
                <a:gd name="connsiteY85" fmla="*/ 439848 h 577854"/>
                <a:gd name="connsiteX86" fmla="*/ 106272 w 574901"/>
                <a:gd name="connsiteY86" fmla="*/ 375642 h 577854"/>
                <a:gd name="connsiteX87" fmla="*/ 21402 w 574901"/>
                <a:gd name="connsiteY87" fmla="*/ 386712 h 577854"/>
                <a:gd name="connsiteX88" fmla="*/ 95202 w 574901"/>
                <a:gd name="connsiteY88" fmla="*/ 335790 h 577854"/>
                <a:gd name="connsiteX89" fmla="*/ 10332 w 574901"/>
                <a:gd name="connsiteY89" fmla="*/ 327672 h 577854"/>
                <a:gd name="connsiteX90" fmla="*/ 10332 w 574901"/>
                <a:gd name="connsiteY90" fmla="*/ 327672 h 577854"/>
                <a:gd name="connsiteX91" fmla="*/ 84132 w 574901"/>
                <a:gd name="connsiteY91" fmla="*/ 298890 h 577854"/>
                <a:gd name="connsiteX92" fmla="*/ 84132 w 574901"/>
                <a:gd name="connsiteY92" fmla="*/ 293724 h 577854"/>
                <a:gd name="connsiteX93" fmla="*/ 54612 w 574901"/>
                <a:gd name="connsiteY93" fmla="*/ 293724 h 577854"/>
                <a:gd name="connsiteX94" fmla="*/ 45018 w 574901"/>
                <a:gd name="connsiteY94" fmla="*/ 293724 h 577854"/>
                <a:gd name="connsiteX95" fmla="*/ 21402 w 574901"/>
                <a:gd name="connsiteY95" fmla="*/ 284130 h 577854"/>
                <a:gd name="connsiteX96" fmla="*/ 14022 w 574901"/>
                <a:gd name="connsiteY96" fmla="*/ 278964 h 577854"/>
                <a:gd name="connsiteX97" fmla="*/ 0 w 574901"/>
                <a:gd name="connsiteY97" fmla="*/ 267894 h 577854"/>
                <a:gd name="connsiteX98" fmla="*/ 20664 w 574901"/>
                <a:gd name="connsiteY98" fmla="*/ 273798 h 577854"/>
                <a:gd name="connsiteX99" fmla="*/ 35424 w 574901"/>
                <a:gd name="connsiteY99" fmla="*/ 273798 h 577854"/>
                <a:gd name="connsiteX100" fmla="*/ 60516 w 574901"/>
                <a:gd name="connsiteY100" fmla="*/ 272322 h 577854"/>
                <a:gd name="connsiteX101" fmla="*/ 67896 w 574901"/>
                <a:gd name="connsiteY101" fmla="*/ 272322 h 577854"/>
                <a:gd name="connsiteX102" fmla="*/ 72324 w 574901"/>
                <a:gd name="connsiteY102" fmla="*/ 272322 h 577854"/>
                <a:gd name="connsiteX103" fmla="*/ 84870 w 574901"/>
                <a:gd name="connsiteY103" fmla="*/ 263466 h 577854"/>
                <a:gd name="connsiteX104" fmla="*/ 84870 w 574901"/>
                <a:gd name="connsiteY104" fmla="*/ 263466 h 577854"/>
                <a:gd name="connsiteX105" fmla="*/ 40590 w 574901"/>
                <a:gd name="connsiteY105" fmla="*/ 251658 h 577854"/>
                <a:gd name="connsiteX106" fmla="*/ 30996 w 574901"/>
                <a:gd name="connsiteY106" fmla="*/ 244278 h 577854"/>
                <a:gd name="connsiteX107" fmla="*/ 21402 w 574901"/>
                <a:gd name="connsiteY107" fmla="*/ 219186 h 577854"/>
                <a:gd name="connsiteX108" fmla="*/ 13284 w 574901"/>
                <a:gd name="connsiteY108" fmla="*/ 208854 h 577854"/>
                <a:gd name="connsiteX109" fmla="*/ 75276 w 574901"/>
                <a:gd name="connsiteY109" fmla="*/ 219924 h 577854"/>
                <a:gd name="connsiteX110" fmla="*/ 86346 w 574901"/>
                <a:gd name="connsiteY110" fmla="*/ 219924 h 577854"/>
                <a:gd name="connsiteX111" fmla="*/ 93726 w 574901"/>
                <a:gd name="connsiteY111" fmla="*/ 219924 h 577854"/>
                <a:gd name="connsiteX112" fmla="*/ 101106 w 574901"/>
                <a:gd name="connsiteY112" fmla="*/ 216234 h 577854"/>
                <a:gd name="connsiteX113" fmla="*/ 60516 w 574901"/>
                <a:gd name="connsiteY113" fmla="*/ 197046 h 577854"/>
                <a:gd name="connsiteX114" fmla="*/ 36900 w 574901"/>
                <a:gd name="connsiteY114" fmla="*/ 160146 h 577854"/>
                <a:gd name="connsiteX115" fmla="*/ 36900 w 574901"/>
                <a:gd name="connsiteY115" fmla="*/ 160146 h 577854"/>
                <a:gd name="connsiteX116" fmla="*/ 46494 w 574901"/>
                <a:gd name="connsiteY116" fmla="*/ 169740 h 577854"/>
                <a:gd name="connsiteX117" fmla="*/ 46494 w 574901"/>
                <a:gd name="connsiteY117" fmla="*/ 169740 h 577854"/>
                <a:gd name="connsiteX118" fmla="*/ 76014 w 574901"/>
                <a:gd name="connsiteY118" fmla="*/ 183762 h 577854"/>
                <a:gd name="connsiteX119" fmla="*/ 104058 w 574901"/>
                <a:gd name="connsiteY119" fmla="*/ 183762 h 577854"/>
                <a:gd name="connsiteX120" fmla="*/ 108486 w 574901"/>
                <a:gd name="connsiteY120" fmla="*/ 183762 h 57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574901" h="577854">
                  <a:moveTo>
                    <a:pt x="120294" y="172692"/>
                  </a:moveTo>
                  <a:lnTo>
                    <a:pt x="120294" y="172692"/>
                  </a:lnTo>
                  <a:cubicBezTo>
                    <a:pt x="120294" y="169002"/>
                    <a:pt x="115128" y="169002"/>
                    <a:pt x="112914" y="167526"/>
                  </a:cubicBezTo>
                  <a:cubicBezTo>
                    <a:pt x="89234" y="153807"/>
                    <a:pt x="73381" y="129753"/>
                    <a:pt x="70110" y="102582"/>
                  </a:cubicBezTo>
                  <a:cubicBezTo>
                    <a:pt x="85269" y="130760"/>
                    <a:pt x="116860" y="145959"/>
                    <a:pt x="148338" y="140220"/>
                  </a:cubicBezTo>
                  <a:cubicBezTo>
                    <a:pt x="125128" y="121100"/>
                    <a:pt x="112501" y="92004"/>
                    <a:pt x="114390" y="61992"/>
                  </a:cubicBezTo>
                  <a:cubicBezTo>
                    <a:pt x="123597" y="92416"/>
                    <a:pt x="151249" y="113527"/>
                    <a:pt x="183024" y="114390"/>
                  </a:cubicBezTo>
                  <a:cubicBezTo>
                    <a:pt x="165691" y="90263"/>
                    <a:pt x="160512" y="59466"/>
                    <a:pt x="169002" y="30996"/>
                  </a:cubicBezTo>
                  <a:cubicBezTo>
                    <a:pt x="171876" y="63329"/>
                    <a:pt x="195540" y="89989"/>
                    <a:pt x="227304" y="96678"/>
                  </a:cubicBezTo>
                  <a:cubicBezTo>
                    <a:pt x="221568" y="85087"/>
                    <a:pt x="217825" y="72613"/>
                    <a:pt x="216234" y="59778"/>
                  </a:cubicBezTo>
                  <a:cubicBezTo>
                    <a:pt x="215471" y="42690"/>
                    <a:pt x="219024" y="25685"/>
                    <a:pt x="226566" y="10332"/>
                  </a:cubicBezTo>
                  <a:cubicBezTo>
                    <a:pt x="223606" y="41345"/>
                    <a:pt x="240439" y="70877"/>
                    <a:pt x="268632" y="84132"/>
                  </a:cubicBezTo>
                  <a:cubicBezTo>
                    <a:pt x="260307" y="54883"/>
                    <a:pt x="266935" y="23410"/>
                    <a:pt x="286344" y="0"/>
                  </a:cubicBezTo>
                  <a:cubicBezTo>
                    <a:pt x="286344" y="7380"/>
                    <a:pt x="281916" y="14760"/>
                    <a:pt x="281178" y="22878"/>
                  </a:cubicBezTo>
                  <a:cubicBezTo>
                    <a:pt x="282145" y="46824"/>
                    <a:pt x="293451" y="69173"/>
                    <a:pt x="312174" y="84132"/>
                  </a:cubicBezTo>
                  <a:cubicBezTo>
                    <a:pt x="309502" y="56357"/>
                    <a:pt x="320181" y="28963"/>
                    <a:pt x="340956" y="10332"/>
                  </a:cubicBezTo>
                  <a:cubicBezTo>
                    <a:pt x="340956" y="10332"/>
                    <a:pt x="340956" y="5904"/>
                    <a:pt x="346122" y="10332"/>
                  </a:cubicBezTo>
                  <a:cubicBezTo>
                    <a:pt x="340543" y="18818"/>
                    <a:pt x="336772" y="28366"/>
                    <a:pt x="335052" y="38376"/>
                  </a:cubicBezTo>
                  <a:cubicBezTo>
                    <a:pt x="334565" y="59092"/>
                    <a:pt x="341059" y="79369"/>
                    <a:pt x="353502" y="95940"/>
                  </a:cubicBezTo>
                  <a:cubicBezTo>
                    <a:pt x="358085" y="65900"/>
                    <a:pt x="376727" y="39852"/>
                    <a:pt x="403686" y="25830"/>
                  </a:cubicBezTo>
                  <a:cubicBezTo>
                    <a:pt x="393583" y="37369"/>
                    <a:pt x="386712" y="51371"/>
                    <a:pt x="383760" y="66420"/>
                  </a:cubicBezTo>
                  <a:cubicBezTo>
                    <a:pt x="383716" y="82414"/>
                    <a:pt x="386978" y="98244"/>
                    <a:pt x="393354" y="112914"/>
                  </a:cubicBezTo>
                  <a:cubicBezTo>
                    <a:pt x="401819" y="83646"/>
                    <a:pt x="424195" y="60447"/>
                    <a:pt x="453132" y="50922"/>
                  </a:cubicBezTo>
                  <a:cubicBezTo>
                    <a:pt x="435376" y="63441"/>
                    <a:pt x="424033" y="83150"/>
                    <a:pt x="422136" y="104796"/>
                  </a:cubicBezTo>
                  <a:cubicBezTo>
                    <a:pt x="422136" y="114390"/>
                    <a:pt x="422136" y="123246"/>
                    <a:pt x="422136" y="133578"/>
                  </a:cubicBezTo>
                  <a:cubicBezTo>
                    <a:pt x="438350" y="108201"/>
                    <a:pt x="465855" y="92249"/>
                    <a:pt x="495936" y="90774"/>
                  </a:cubicBezTo>
                  <a:cubicBezTo>
                    <a:pt x="466298" y="102849"/>
                    <a:pt x="447818" y="132655"/>
                    <a:pt x="450180" y="164574"/>
                  </a:cubicBezTo>
                  <a:cubicBezTo>
                    <a:pt x="473486" y="142202"/>
                    <a:pt x="506615" y="133294"/>
                    <a:pt x="538002" y="140958"/>
                  </a:cubicBezTo>
                  <a:cubicBezTo>
                    <a:pt x="522932" y="144530"/>
                    <a:pt x="509146" y="152191"/>
                    <a:pt x="498150" y="163098"/>
                  </a:cubicBezTo>
                  <a:cubicBezTo>
                    <a:pt x="488711" y="175796"/>
                    <a:pt x="482158" y="190405"/>
                    <a:pt x="478962" y="205902"/>
                  </a:cubicBezTo>
                  <a:cubicBezTo>
                    <a:pt x="503825" y="190603"/>
                    <a:pt x="534438" y="187870"/>
                    <a:pt x="561618" y="198522"/>
                  </a:cubicBezTo>
                  <a:cubicBezTo>
                    <a:pt x="528541" y="196796"/>
                    <a:pt x="498371" y="217314"/>
                    <a:pt x="487818" y="248706"/>
                  </a:cubicBezTo>
                  <a:cubicBezTo>
                    <a:pt x="497722" y="245557"/>
                    <a:pt x="507833" y="243091"/>
                    <a:pt x="518076" y="241326"/>
                  </a:cubicBezTo>
                  <a:cubicBezTo>
                    <a:pt x="537663" y="240853"/>
                    <a:pt x="556939" y="246251"/>
                    <a:pt x="573426" y="256824"/>
                  </a:cubicBezTo>
                  <a:cubicBezTo>
                    <a:pt x="564570" y="256824"/>
                    <a:pt x="555714" y="256824"/>
                    <a:pt x="546858" y="256824"/>
                  </a:cubicBezTo>
                  <a:cubicBezTo>
                    <a:pt x="524290" y="260935"/>
                    <a:pt x="504482" y="274320"/>
                    <a:pt x="492246" y="293724"/>
                  </a:cubicBezTo>
                  <a:cubicBezTo>
                    <a:pt x="522379" y="288064"/>
                    <a:pt x="553352" y="297744"/>
                    <a:pt x="574902" y="319554"/>
                  </a:cubicBezTo>
                  <a:cubicBezTo>
                    <a:pt x="564445" y="315554"/>
                    <a:pt x="553544" y="312829"/>
                    <a:pt x="542430" y="311436"/>
                  </a:cubicBezTo>
                  <a:cubicBezTo>
                    <a:pt x="521891" y="313298"/>
                    <a:pt x="502608" y="322156"/>
                    <a:pt x="487818" y="336528"/>
                  </a:cubicBezTo>
                  <a:cubicBezTo>
                    <a:pt x="512925" y="336527"/>
                    <a:pt x="536829" y="347272"/>
                    <a:pt x="553500" y="366048"/>
                  </a:cubicBezTo>
                  <a:lnTo>
                    <a:pt x="553500" y="366048"/>
                  </a:lnTo>
                  <a:lnTo>
                    <a:pt x="560880" y="374904"/>
                  </a:lnTo>
                  <a:lnTo>
                    <a:pt x="560880" y="374904"/>
                  </a:lnTo>
                  <a:cubicBezTo>
                    <a:pt x="560880" y="374904"/>
                    <a:pt x="555714" y="371214"/>
                    <a:pt x="552762" y="370476"/>
                  </a:cubicBezTo>
                  <a:lnTo>
                    <a:pt x="552762" y="370476"/>
                  </a:lnTo>
                  <a:cubicBezTo>
                    <a:pt x="540319" y="361754"/>
                    <a:pt x="524932" y="358305"/>
                    <a:pt x="509958" y="360882"/>
                  </a:cubicBezTo>
                  <a:cubicBezTo>
                    <a:pt x="506807" y="360129"/>
                    <a:pt x="503515" y="360129"/>
                    <a:pt x="500364" y="360882"/>
                  </a:cubicBezTo>
                  <a:cubicBezTo>
                    <a:pt x="496371" y="361447"/>
                    <a:pt x="492578" y="362966"/>
                    <a:pt x="489294" y="365310"/>
                  </a:cubicBezTo>
                  <a:lnTo>
                    <a:pt x="484866" y="365310"/>
                  </a:lnTo>
                  <a:lnTo>
                    <a:pt x="476010" y="369000"/>
                  </a:lnTo>
                  <a:lnTo>
                    <a:pt x="476010" y="369000"/>
                  </a:lnTo>
                  <a:lnTo>
                    <a:pt x="487818" y="372690"/>
                  </a:lnTo>
                  <a:cubicBezTo>
                    <a:pt x="487818" y="372690"/>
                    <a:pt x="491508" y="372690"/>
                    <a:pt x="493722" y="372690"/>
                  </a:cubicBezTo>
                  <a:lnTo>
                    <a:pt x="512910" y="384498"/>
                  </a:lnTo>
                  <a:lnTo>
                    <a:pt x="527670" y="399258"/>
                  </a:lnTo>
                  <a:lnTo>
                    <a:pt x="538002" y="419922"/>
                  </a:lnTo>
                  <a:cubicBezTo>
                    <a:pt x="539212" y="423472"/>
                    <a:pt x="540696" y="426926"/>
                    <a:pt x="542430" y="430254"/>
                  </a:cubicBezTo>
                  <a:cubicBezTo>
                    <a:pt x="542430" y="430254"/>
                    <a:pt x="542430" y="430254"/>
                    <a:pt x="542430" y="430254"/>
                  </a:cubicBezTo>
                  <a:cubicBezTo>
                    <a:pt x="542430" y="430254"/>
                    <a:pt x="538002" y="430254"/>
                    <a:pt x="535788" y="425826"/>
                  </a:cubicBezTo>
                  <a:cubicBezTo>
                    <a:pt x="524799" y="412414"/>
                    <a:pt x="508091" y="405018"/>
                    <a:pt x="490770" y="405900"/>
                  </a:cubicBezTo>
                  <a:cubicBezTo>
                    <a:pt x="487375" y="405085"/>
                    <a:pt x="483833" y="405085"/>
                    <a:pt x="480438" y="405900"/>
                  </a:cubicBezTo>
                  <a:cubicBezTo>
                    <a:pt x="476047" y="405062"/>
                    <a:pt x="471545" y="405062"/>
                    <a:pt x="467154" y="405900"/>
                  </a:cubicBezTo>
                  <a:lnTo>
                    <a:pt x="457560" y="405900"/>
                  </a:lnTo>
                  <a:cubicBezTo>
                    <a:pt x="485966" y="420261"/>
                    <a:pt x="505139" y="448047"/>
                    <a:pt x="508482" y="479700"/>
                  </a:cubicBezTo>
                  <a:cubicBezTo>
                    <a:pt x="493235" y="451228"/>
                    <a:pt x="461235" y="435974"/>
                    <a:pt x="429516" y="442062"/>
                  </a:cubicBezTo>
                  <a:cubicBezTo>
                    <a:pt x="453412" y="460711"/>
                    <a:pt x="466431" y="490062"/>
                    <a:pt x="464202" y="520290"/>
                  </a:cubicBezTo>
                  <a:cubicBezTo>
                    <a:pt x="454911" y="489611"/>
                    <a:pt x="426881" y="468438"/>
                    <a:pt x="394830" y="467892"/>
                  </a:cubicBezTo>
                  <a:cubicBezTo>
                    <a:pt x="414608" y="490829"/>
                    <a:pt x="421287" y="522290"/>
                    <a:pt x="412542" y="551286"/>
                  </a:cubicBezTo>
                  <a:cubicBezTo>
                    <a:pt x="412542" y="512172"/>
                    <a:pt x="385236" y="496674"/>
                    <a:pt x="355716" y="485604"/>
                  </a:cubicBezTo>
                  <a:cubicBezTo>
                    <a:pt x="361443" y="497722"/>
                    <a:pt x="365185" y="510674"/>
                    <a:pt x="366786" y="523980"/>
                  </a:cubicBezTo>
                  <a:cubicBezTo>
                    <a:pt x="367458" y="540585"/>
                    <a:pt x="363900" y="557094"/>
                    <a:pt x="356454" y="571950"/>
                  </a:cubicBezTo>
                  <a:cubicBezTo>
                    <a:pt x="361812" y="539950"/>
                    <a:pt x="345635" y="508202"/>
                    <a:pt x="316602" y="493722"/>
                  </a:cubicBezTo>
                  <a:cubicBezTo>
                    <a:pt x="325000" y="522858"/>
                    <a:pt x="318661" y="554253"/>
                    <a:pt x="299628" y="577854"/>
                  </a:cubicBezTo>
                  <a:cubicBezTo>
                    <a:pt x="299628" y="568998"/>
                    <a:pt x="304794" y="560880"/>
                    <a:pt x="304794" y="551286"/>
                  </a:cubicBezTo>
                  <a:cubicBezTo>
                    <a:pt x="302484" y="528755"/>
                    <a:pt x="291340" y="508054"/>
                    <a:pt x="273798" y="493722"/>
                  </a:cubicBezTo>
                  <a:cubicBezTo>
                    <a:pt x="275687" y="521832"/>
                    <a:pt x="264197" y="549190"/>
                    <a:pt x="242802" y="567522"/>
                  </a:cubicBezTo>
                  <a:cubicBezTo>
                    <a:pt x="242802" y="567522"/>
                    <a:pt x="242802" y="572688"/>
                    <a:pt x="236898" y="571950"/>
                  </a:cubicBezTo>
                  <a:cubicBezTo>
                    <a:pt x="253378" y="544600"/>
                    <a:pt x="250396" y="509759"/>
                    <a:pt x="229518" y="485604"/>
                  </a:cubicBezTo>
                  <a:cubicBezTo>
                    <a:pt x="225537" y="515884"/>
                    <a:pt x="206713" y="542179"/>
                    <a:pt x="179334" y="555714"/>
                  </a:cubicBezTo>
                  <a:cubicBezTo>
                    <a:pt x="190376" y="543854"/>
                    <a:pt x="197579" y="528932"/>
                    <a:pt x="199998" y="512910"/>
                  </a:cubicBezTo>
                  <a:cubicBezTo>
                    <a:pt x="199887" y="497648"/>
                    <a:pt x="196621" y="482571"/>
                    <a:pt x="190404" y="468630"/>
                  </a:cubicBezTo>
                  <a:cubicBezTo>
                    <a:pt x="180437" y="497375"/>
                    <a:pt x="156517" y="519072"/>
                    <a:pt x="126936" y="526194"/>
                  </a:cubicBezTo>
                  <a:cubicBezTo>
                    <a:pt x="153277" y="508017"/>
                    <a:pt x="164901" y="474933"/>
                    <a:pt x="155718" y="444276"/>
                  </a:cubicBezTo>
                  <a:cubicBezTo>
                    <a:pt x="139501" y="469656"/>
                    <a:pt x="111998" y="485604"/>
                    <a:pt x="81918" y="487080"/>
                  </a:cubicBezTo>
                  <a:cubicBezTo>
                    <a:pt x="111851" y="475250"/>
                    <a:pt x="130665" y="445383"/>
                    <a:pt x="128412" y="413280"/>
                  </a:cubicBezTo>
                  <a:cubicBezTo>
                    <a:pt x="107099" y="435007"/>
                    <a:pt x="76503" y="444933"/>
                    <a:pt x="46494" y="439848"/>
                  </a:cubicBezTo>
                  <a:cubicBezTo>
                    <a:pt x="78358" y="433900"/>
                    <a:pt x="102609" y="407850"/>
                    <a:pt x="106272" y="375642"/>
                  </a:cubicBezTo>
                  <a:cubicBezTo>
                    <a:pt x="81329" y="392558"/>
                    <a:pt x="49850" y="396663"/>
                    <a:pt x="21402" y="386712"/>
                  </a:cubicBezTo>
                  <a:cubicBezTo>
                    <a:pt x="54675" y="388340"/>
                    <a:pt x="84914" y="367475"/>
                    <a:pt x="95202" y="335790"/>
                  </a:cubicBezTo>
                  <a:cubicBezTo>
                    <a:pt x="67303" y="347233"/>
                    <a:pt x="35557" y="344196"/>
                    <a:pt x="10332" y="327672"/>
                  </a:cubicBezTo>
                  <a:lnTo>
                    <a:pt x="10332" y="327672"/>
                  </a:lnTo>
                  <a:cubicBezTo>
                    <a:pt x="38613" y="335928"/>
                    <a:pt x="68908" y="324113"/>
                    <a:pt x="84132" y="298890"/>
                  </a:cubicBezTo>
                  <a:cubicBezTo>
                    <a:pt x="84132" y="298890"/>
                    <a:pt x="88560" y="298890"/>
                    <a:pt x="84132" y="293724"/>
                  </a:cubicBezTo>
                  <a:cubicBezTo>
                    <a:pt x="74348" y="295201"/>
                    <a:pt x="64396" y="295201"/>
                    <a:pt x="54612" y="293724"/>
                  </a:cubicBezTo>
                  <a:cubicBezTo>
                    <a:pt x="51428" y="294142"/>
                    <a:pt x="48202" y="294142"/>
                    <a:pt x="45018" y="293724"/>
                  </a:cubicBezTo>
                  <a:cubicBezTo>
                    <a:pt x="36711" y="291723"/>
                    <a:pt x="28751" y="288489"/>
                    <a:pt x="21402" y="284130"/>
                  </a:cubicBezTo>
                  <a:lnTo>
                    <a:pt x="14022" y="278964"/>
                  </a:lnTo>
                  <a:cubicBezTo>
                    <a:pt x="9868" y="274659"/>
                    <a:pt x="5151" y="270936"/>
                    <a:pt x="0" y="267894"/>
                  </a:cubicBezTo>
                  <a:cubicBezTo>
                    <a:pt x="5904" y="267894"/>
                    <a:pt x="13284" y="273060"/>
                    <a:pt x="20664" y="273798"/>
                  </a:cubicBezTo>
                  <a:cubicBezTo>
                    <a:pt x="25548" y="274638"/>
                    <a:pt x="30540" y="274638"/>
                    <a:pt x="35424" y="273798"/>
                  </a:cubicBezTo>
                  <a:cubicBezTo>
                    <a:pt x="43784" y="275349"/>
                    <a:pt x="52396" y="274842"/>
                    <a:pt x="60516" y="272322"/>
                  </a:cubicBezTo>
                  <a:cubicBezTo>
                    <a:pt x="62946" y="272863"/>
                    <a:pt x="65466" y="272863"/>
                    <a:pt x="67896" y="272322"/>
                  </a:cubicBezTo>
                  <a:cubicBezTo>
                    <a:pt x="69328" y="272828"/>
                    <a:pt x="70892" y="272828"/>
                    <a:pt x="72324" y="272322"/>
                  </a:cubicBezTo>
                  <a:cubicBezTo>
                    <a:pt x="76948" y="270052"/>
                    <a:pt x="81182" y="267063"/>
                    <a:pt x="84870" y="263466"/>
                  </a:cubicBezTo>
                  <a:cubicBezTo>
                    <a:pt x="84870" y="263466"/>
                    <a:pt x="84870" y="263466"/>
                    <a:pt x="84870" y="263466"/>
                  </a:cubicBezTo>
                  <a:cubicBezTo>
                    <a:pt x="69527" y="262186"/>
                    <a:pt x="54534" y="258187"/>
                    <a:pt x="40590" y="251658"/>
                  </a:cubicBezTo>
                  <a:lnTo>
                    <a:pt x="30996" y="244278"/>
                  </a:lnTo>
                  <a:lnTo>
                    <a:pt x="21402" y="219186"/>
                  </a:lnTo>
                  <a:cubicBezTo>
                    <a:pt x="18928" y="215566"/>
                    <a:pt x="16216" y="212114"/>
                    <a:pt x="13284" y="208854"/>
                  </a:cubicBezTo>
                  <a:cubicBezTo>
                    <a:pt x="30986" y="222251"/>
                    <a:pt x="54031" y="226366"/>
                    <a:pt x="75276" y="219924"/>
                  </a:cubicBezTo>
                  <a:cubicBezTo>
                    <a:pt x="78939" y="220558"/>
                    <a:pt x="82683" y="220558"/>
                    <a:pt x="86346" y="219924"/>
                  </a:cubicBezTo>
                  <a:lnTo>
                    <a:pt x="93726" y="219924"/>
                  </a:lnTo>
                  <a:cubicBezTo>
                    <a:pt x="96442" y="219292"/>
                    <a:pt x="98971" y="218028"/>
                    <a:pt x="101106" y="216234"/>
                  </a:cubicBezTo>
                  <a:cubicBezTo>
                    <a:pt x="86448" y="212564"/>
                    <a:pt x="72655" y="206044"/>
                    <a:pt x="60516" y="197046"/>
                  </a:cubicBezTo>
                  <a:cubicBezTo>
                    <a:pt x="49904" y="186732"/>
                    <a:pt x="41821" y="174103"/>
                    <a:pt x="36900" y="160146"/>
                  </a:cubicBezTo>
                  <a:lnTo>
                    <a:pt x="36900" y="160146"/>
                  </a:lnTo>
                  <a:cubicBezTo>
                    <a:pt x="39910" y="163526"/>
                    <a:pt x="43114" y="166730"/>
                    <a:pt x="46494" y="169740"/>
                  </a:cubicBezTo>
                  <a:lnTo>
                    <a:pt x="46494" y="169740"/>
                  </a:lnTo>
                  <a:cubicBezTo>
                    <a:pt x="54698" y="177279"/>
                    <a:pt x="64987" y="182166"/>
                    <a:pt x="76014" y="183762"/>
                  </a:cubicBezTo>
                  <a:cubicBezTo>
                    <a:pt x="85276" y="185555"/>
                    <a:pt x="94796" y="185555"/>
                    <a:pt x="104058" y="183762"/>
                  </a:cubicBezTo>
                  <a:cubicBezTo>
                    <a:pt x="104058" y="183762"/>
                    <a:pt x="104058" y="183762"/>
                    <a:pt x="108486" y="183762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41DB1496-F7CF-426A-B556-54F033CBDBCE}"/>
                </a:ext>
              </a:extLst>
            </p:cNvPr>
            <p:cNvSpPr/>
            <p:nvPr/>
          </p:nvSpPr>
          <p:spPr>
            <a:xfrm>
              <a:off x="3233714" y="5333767"/>
              <a:ext cx="320291" cy="275274"/>
            </a:xfrm>
            <a:custGeom>
              <a:avLst/>
              <a:gdLst>
                <a:gd name="connsiteX0" fmla="*/ 263466 w 320291"/>
                <a:gd name="connsiteY0" fmla="*/ 130626 h 275274"/>
                <a:gd name="connsiteX1" fmla="*/ 287082 w 320291"/>
                <a:gd name="connsiteY1" fmla="*/ 167526 h 275274"/>
                <a:gd name="connsiteX2" fmla="*/ 276012 w 320291"/>
                <a:gd name="connsiteY2" fmla="*/ 167526 h 275274"/>
                <a:gd name="connsiteX3" fmla="*/ 320292 w 320291"/>
                <a:gd name="connsiteY3" fmla="*/ 186714 h 275274"/>
                <a:gd name="connsiteX4" fmla="*/ 312912 w 320291"/>
                <a:gd name="connsiteY4" fmla="*/ 186714 h 275274"/>
                <a:gd name="connsiteX5" fmla="*/ 312912 w 320291"/>
                <a:gd name="connsiteY5" fmla="*/ 186714 h 275274"/>
                <a:gd name="connsiteX6" fmla="*/ 276750 w 320291"/>
                <a:gd name="connsiteY6" fmla="*/ 176382 h 275274"/>
                <a:gd name="connsiteX7" fmla="*/ 265680 w 320291"/>
                <a:gd name="connsiteY7" fmla="*/ 176382 h 275274"/>
                <a:gd name="connsiteX8" fmla="*/ 301842 w 320291"/>
                <a:gd name="connsiteY8" fmla="*/ 197046 h 275274"/>
                <a:gd name="connsiteX9" fmla="*/ 239850 w 320291"/>
                <a:gd name="connsiteY9" fmla="*/ 185976 h 275274"/>
                <a:gd name="connsiteX10" fmla="*/ 247230 w 320291"/>
                <a:gd name="connsiteY10" fmla="*/ 197046 h 275274"/>
                <a:gd name="connsiteX11" fmla="*/ 218448 w 320291"/>
                <a:gd name="connsiteY11" fmla="*/ 218448 h 275274"/>
                <a:gd name="connsiteX12" fmla="*/ 259038 w 320291"/>
                <a:gd name="connsiteY12" fmla="*/ 208854 h 275274"/>
                <a:gd name="connsiteX13" fmla="*/ 268632 w 320291"/>
                <a:gd name="connsiteY13" fmla="*/ 216234 h 275274"/>
                <a:gd name="connsiteX14" fmla="*/ 214020 w 320291"/>
                <a:gd name="connsiteY14" fmla="*/ 227304 h 275274"/>
                <a:gd name="connsiteX15" fmla="*/ 214020 w 320291"/>
                <a:gd name="connsiteY15" fmla="*/ 235422 h 275274"/>
                <a:gd name="connsiteX16" fmla="*/ 268632 w 320291"/>
                <a:gd name="connsiteY16" fmla="*/ 235422 h 275274"/>
                <a:gd name="connsiteX17" fmla="*/ 280440 w 320291"/>
                <a:gd name="connsiteY17" fmla="*/ 239850 h 275274"/>
                <a:gd name="connsiteX18" fmla="*/ 310698 w 320291"/>
                <a:gd name="connsiteY18" fmla="*/ 234684 h 275274"/>
                <a:gd name="connsiteX19" fmla="*/ 298152 w 320291"/>
                <a:gd name="connsiteY19" fmla="*/ 243540 h 275274"/>
                <a:gd name="connsiteX20" fmla="*/ 293724 w 320291"/>
                <a:gd name="connsiteY20" fmla="*/ 243540 h 275274"/>
                <a:gd name="connsiteX21" fmla="*/ 286344 w 320291"/>
                <a:gd name="connsiteY21" fmla="*/ 243540 h 275274"/>
                <a:gd name="connsiteX22" fmla="*/ 263466 w 320291"/>
                <a:gd name="connsiteY22" fmla="*/ 250182 h 275274"/>
                <a:gd name="connsiteX23" fmla="*/ 247230 w 320291"/>
                <a:gd name="connsiteY23" fmla="*/ 250182 h 275274"/>
                <a:gd name="connsiteX24" fmla="*/ 263466 w 320291"/>
                <a:gd name="connsiteY24" fmla="*/ 240588 h 275274"/>
                <a:gd name="connsiteX25" fmla="*/ 212544 w 320291"/>
                <a:gd name="connsiteY25" fmla="*/ 240588 h 275274"/>
                <a:gd name="connsiteX26" fmla="*/ 212544 w 320291"/>
                <a:gd name="connsiteY26" fmla="*/ 263466 h 275274"/>
                <a:gd name="connsiteX27" fmla="*/ 209592 w 320291"/>
                <a:gd name="connsiteY27" fmla="*/ 250182 h 275274"/>
                <a:gd name="connsiteX28" fmla="*/ 191880 w 320291"/>
                <a:gd name="connsiteY28" fmla="*/ 266418 h 275274"/>
                <a:gd name="connsiteX29" fmla="*/ 206640 w 320291"/>
                <a:gd name="connsiteY29" fmla="*/ 230256 h 275274"/>
                <a:gd name="connsiteX30" fmla="*/ 166050 w 320291"/>
                <a:gd name="connsiteY30" fmla="*/ 275274 h 275274"/>
                <a:gd name="connsiteX31" fmla="*/ 160146 w 320291"/>
                <a:gd name="connsiteY31" fmla="*/ 250182 h 275274"/>
                <a:gd name="connsiteX32" fmla="*/ 207378 w 320291"/>
                <a:gd name="connsiteY32" fmla="*/ 224352 h 275274"/>
                <a:gd name="connsiteX33" fmla="*/ 223614 w 320291"/>
                <a:gd name="connsiteY33" fmla="*/ 199260 h 275274"/>
                <a:gd name="connsiteX34" fmla="*/ 212544 w 320291"/>
                <a:gd name="connsiteY34" fmla="*/ 199260 h 275274"/>
                <a:gd name="connsiteX35" fmla="*/ 152028 w 320291"/>
                <a:gd name="connsiteY35" fmla="*/ 219924 h 275274"/>
                <a:gd name="connsiteX36" fmla="*/ 134316 w 320291"/>
                <a:gd name="connsiteY36" fmla="*/ 228780 h 275274"/>
                <a:gd name="connsiteX37" fmla="*/ 164574 w 320291"/>
                <a:gd name="connsiteY37" fmla="*/ 208116 h 275274"/>
                <a:gd name="connsiteX38" fmla="*/ 204426 w 320291"/>
                <a:gd name="connsiteY38" fmla="*/ 197046 h 275274"/>
                <a:gd name="connsiteX39" fmla="*/ 125460 w 320291"/>
                <a:gd name="connsiteY39" fmla="*/ 205902 h 275274"/>
                <a:gd name="connsiteX40" fmla="*/ 118818 w 320291"/>
                <a:gd name="connsiteY40" fmla="*/ 219186 h 275274"/>
                <a:gd name="connsiteX41" fmla="*/ 124722 w 320291"/>
                <a:gd name="connsiteY41" fmla="*/ 191880 h 275274"/>
                <a:gd name="connsiteX42" fmla="*/ 104796 w 320291"/>
                <a:gd name="connsiteY42" fmla="*/ 191880 h 275274"/>
                <a:gd name="connsiteX43" fmla="*/ 78966 w 320291"/>
                <a:gd name="connsiteY43" fmla="*/ 204426 h 275274"/>
                <a:gd name="connsiteX44" fmla="*/ 140958 w 320291"/>
                <a:gd name="connsiteY44" fmla="*/ 180810 h 275274"/>
                <a:gd name="connsiteX45" fmla="*/ 168264 w 320291"/>
                <a:gd name="connsiteY45" fmla="*/ 180810 h 275274"/>
                <a:gd name="connsiteX46" fmla="*/ 149076 w 320291"/>
                <a:gd name="connsiteY46" fmla="*/ 171216 h 275274"/>
                <a:gd name="connsiteX47" fmla="*/ 130626 w 320291"/>
                <a:gd name="connsiteY47" fmla="*/ 160884 h 275274"/>
                <a:gd name="connsiteX48" fmla="*/ 76752 w 320291"/>
                <a:gd name="connsiteY48" fmla="*/ 160884 h 275274"/>
                <a:gd name="connsiteX49" fmla="*/ 67158 w 320291"/>
                <a:gd name="connsiteY49" fmla="*/ 181548 h 275274"/>
                <a:gd name="connsiteX50" fmla="*/ 114390 w 320291"/>
                <a:gd name="connsiteY50" fmla="*/ 149814 h 275274"/>
                <a:gd name="connsiteX51" fmla="*/ 76014 w 320291"/>
                <a:gd name="connsiteY51" fmla="*/ 129888 h 275274"/>
                <a:gd name="connsiteX52" fmla="*/ 83394 w 320291"/>
                <a:gd name="connsiteY52" fmla="*/ 129888 h 275274"/>
                <a:gd name="connsiteX53" fmla="*/ 76014 w 320291"/>
                <a:gd name="connsiteY53" fmla="*/ 119556 h 275274"/>
                <a:gd name="connsiteX54" fmla="*/ 87822 w 320291"/>
                <a:gd name="connsiteY54" fmla="*/ 127674 h 275274"/>
                <a:gd name="connsiteX55" fmla="*/ 112176 w 320291"/>
                <a:gd name="connsiteY55" fmla="*/ 121770 h 275274"/>
                <a:gd name="connsiteX56" fmla="*/ 90036 w 320291"/>
                <a:gd name="connsiteY56" fmla="*/ 114390 h 275274"/>
                <a:gd name="connsiteX57" fmla="*/ 59778 w 320291"/>
                <a:gd name="connsiteY57" fmla="*/ 114390 h 275274"/>
                <a:gd name="connsiteX58" fmla="*/ 26568 w 320291"/>
                <a:gd name="connsiteY58" fmla="*/ 143172 h 275274"/>
                <a:gd name="connsiteX59" fmla="*/ 73800 w 320291"/>
                <a:gd name="connsiteY59" fmla="*/ 107748 h 275274"/>
                <a:gd name="connsiteX60" fmla="*/ 0 w 320291"/>
                <a:gd name="connsiteY60" fmla="*/ 89298 h 275274"/>
                <a:gd name="connsiteX61" fmla="*/ 91512 w 320291"/>
                <a:gd name="connsiteY61" fmla="*/ 102582 h 275274"/>
                <a:gd name="connsiteX62" fmla="*/ 26568 w 320291"/>
                <a:gd name="connsiteY62" fmla="*/ 64944 h 275274"/>
                <a:gd name="connsiteX63" fmla="*/ 61992 w 320291"/>
                <a:gd name="connsiteY63" fmla="*/ 75276 h 275274"/>
                <a:gd name="connsiteX64" fmla="*/ 38376 w 320291"/>
                <a:gd name="connsiteY64" fmla="*/ 52398 h 275274"/>
                <a:gd name="connsiteX65" fmla="*/ 12546 w 320291"/>
                <a:gd name="connsiteY65" fmla="*/ 30996 h 275274"/>
                <a:gd name="connsiteX66" fmla="*/ 103320 w 320291"/>
                <a:gd name="connsiteY66" fmla="*/ 102582 h 275274"/>
                <a:gd name="connsiteX67" fmla="*/ 115866 w 320291"/>
                <a:gd name="connsiteY67" fmla="*/ 110700 h 275274"/>
                <a:gd name="connsiteX68" fmla="*/ 127674 w 320291"/>
                <a:gd name="connsiteY68" fmla="*/ 119556 h 275274"/>
                <a:gd name="connsiteX69" fmla="*/ 150552 w 320291"/>
                <a:gd name="connsiteY69" fmla="*/ 125460 h 275274"/>
                <a:gd name="connsiteX70" fmla="*/ 150552 w 320291"/>
                <a:gd name="connsiteY70" fmla="*/ 125460 h 275274"/>
                <a:gd name="connsiteX71" fmla="*/ 208116 w 320291"/>
                <a:gd name="connsiteY71" fmla="*/ 148338 h 275274"/>
                <a:gd name="connsiteX72" fmla="*/ 229518 w 320291"/>
                <a:gd name="connsiteY72" fmla="*/ 165312 h 275274"/>
                <a:gd name="connsiteX73" fmla="*/ 252396 w 320291"/>
                <a:gd name="connsiteY73" fmla="*/ 180072 h 275274"/>
                <a:gd name="connsiteX74" fmla="*/ 259776 w 320291"/>
                <a:gd name="connsiteY74" fmla="*/ 180072 h 275274"/>
                <a:gd name="connsiteX75" fmla="*/ 214758 w 320291"/>
                <a:gd name="connsiteY75" fmla="*/ 145386 h 275274"/>
                <a:gd name="connsiteX76" fmla="*/ 133578 w 320291"/>
                <a:gd name="connsiteY76" fmla="*/ 80442 h 275274"/>
                <a:gd name="connsiteX77" fmla="*/ 73800 w 320291"/>
                <a:gd name="connsiteY77" fmla="*/ 0 h 275274"/>
                <a:gd name="connsiteX78" fmla="*/ 105534 w 320291"/>
                <a:gd name="connsiteY78" fmla="*/ 41328 h 275274"/>
                <a:gd name="connsiteX79" fmla="*/ 140958 w 320291"/>
                <a:gd name="connsiteY79" fmla="*/ 78228 h 275274"/>
                <a:gd name="connsiteX80" fmla="*/ 108486 w 320291"/>
                <a:gd name="connsiteY80" fmla="*/ 14022 h 275274"/>
                <a:gd name="connsiteX81" fmla="*/ 199998 w 320291"/>
                <a:gd name="connsiteY81" fmla="*/ 125460 h 275274"/>
                <a:gd name="connsiteX82" fmla="*/ 144648 w 320291"/>
                <a:gd name="connsiteY82" fmla="*/ 31734 h 275274"/>
                <a:gd name="connsiteX83" fmla="*/ 149814 w 320291"/>
                <a:gd name="connsiteY83" fmla="*/ 36162 h 275274"/>
                <a:gd name="connsiteX84" fmla="*/ 162360 w 320291"/>
                <a:gd name="connsiteY84" fmla="*/ 57564 h 275274"/>
                <a:gd name="connsiteX85" fmla="*/ 222138 w 320291"/>
                <a:gd name="connsiteY85" fmla="*/ 131364 h 275274"/>
                <a:gd name="connsiteX86" fmla="*/ 228042 w 320291"/>
                <a:gd name="connsiteY86" fmla="*/ 131364 h 275274"/>
                <a:gd name="connsiteX87" fmla="*/ 196308 w 320291"/>
                <a:gd name="connsiteY87" fmla="*/ 84132 h 275274"/>
                <a:gd name="connsiteX88" fmla="*/ 206640 w 320291"/>
                <a:gd name="connsiteY88" fmla="*/ 93726 h 275274"/>
                <a:gd name="connsiteX89" fmla="*/ 232470 w 320291"/>
                <a:gd name="connsiteY89" fmla="*/ 130626 h 275274"/>
                <a:gd name="connsiteX90" fmla="*/ 251658 w 320291"/>
                <a:gd name="connsiteY90" fmla="*/ 130626 h 275274"/>
                <a:gd name="connsiteX91" fmla="*/ 204426 w 320291"/>
                <a:gd name="connsiteY91" fmla="*/ 63468 h 275274"/>
                <a:gd name="connsiteX92" fmla="*/ 230256 w 320291"/>
                <a:gd name="connsiteY92" fmla="*/ 92988 h 275274"/>
                <a:gd name="connsiteX93" fmla="*/ 254610 w 320291"/>
                <a:gd name="connsiteY93" fmla="*/ 130626 h 275274"/>
                <a:gd name="connsiteX94" fmla="*/ 263466 w 320291"/>
                <a:gd name="connsiteY94" fmla="*/ 130626 h 275274"/>
                <a:gd name="connsiteX95" fmla="*/ 126936 w 320291"/>
                <a:gd name="connsiteY95" fmla="*/ 130626 h 275274"/>
                <a:gd name="connsiteX96" fmla="*/ 144648 w 320291"/>
                <a:gd name="connsiteY96" fmla="*/ 130626 h 275274"/>
                <a:gd name="connsiteX97" fmla="*/ 126936 w 320291"/>
                <a:gd name="connsiteY97" fmla="*/ 126936 h 275274"/>
                <a:gd name="connsiteX98" fmla="*/ 99630 w 320291"/>
                <a:gd name="connsiteY98" fmla="*/ 132840 h 275274"/>
                <a:gd name="connsiteX99" fmla="*/ 107748 w 320291"/>
                <a:gd name="connsiteY99" fmla="*/ 137268 h 275274"/>
                <a:gd name="connsiteX100" fmla="*/ 121032 w 320291"/>
                <a:gd name="connsiteY100" fmla="*/ 130626 h 275274"/>
                <a:gd name="connsiteX101" fmla="*/ 99630 w 320291"/>
                <a:gd name="connsiteY101" fmla="*/ 132840 h 275274"/>
                <a:gd name="connsiteX102" fmla="*/ 177858 w 320291"/>
                <a:gd name="connsiteY102" fmla="*/ 152766 h 275274"/>
                <a:gd name="connsiteX103" fmla="*/ 159408 w 320291"/>
                <a:gd name="connsiteY103" fmla="*/ 134316 h 275274"/>
                <a:gd name="connsiteX104" fmla="*/ 140220 w 320291"/>
                <a:gd name="connsiteY104" fmla="*/ 134316 h 275274"/>
                <a:gd name="connsiteX105" fmla="*/ 178596 w 320291"/>
                <a:gd name="connsiteY105" fmla="*/ 152766 h 275274"/>
                <a:gd name="connsiteX106" fmla="*/ 127674 w 320291"/>
                <a:gd name="connsiteY106" fmla="*/ 137268 h 275274"/>
                <a:gd name="connsiteX107" fmla="*/ 112176 w 320291"/>
                <a:gd name="connsiteY107" fmla="*/ 137268 h 275274"/>
                <a:gd name="connsiteX108" fmla="*/ 136530 w 320291"/>
                <a:gd name="connsiteY108" fmla="*/ 143910 h 275274"/>
                <a:gd name="connsiteX109" fmla="*/ 128412 w 320291"/>
                <a:gd name="connsiteY109" fmla="*/ 137268 h 275274"/>
                <a:gd name="connsiteX110" fmla="*/ 259038 w 320291"/>
                <a:gd name="connsiteY110" fmla="*/ 143910 h 275274"/>
                <a:gd name="connsiteX111" fmla="*/ 240588 w 320291"/>
                <a:gd name="connsiteY111" fmla="*/ 139482 h 275274"/>
                <a:gd name="connsiteX112" fmla="*/ 259776 w 320291"/>
                <a:gd name="connsiteY112" fmla="*/ 143910 h 275274"/>
                <a:gd name="connsiteX113" fmla="*/ 208116 w 320291"/>
                <a:gd name="connsiteY113" fmla="*/ 157932 h 275274"/>
                <a:gd name="connsiteX114" fmla="*/ 183024 w 320291"/>
                <a:gd name="connsiteY114" fmla="*/ 144648 h 275274"/>
                <a:gd name="connsiteX115" fmla="*/ 208854 w 320291"/>
                <a:gd name="connsiteY115" fmla="*/ 157932 h 275274"/>
                <a:gd name="connsiteX116" fmla="*/ 266418 w 320291"/>
                <a:gd name="connsiteY116" fmla="*/ 167526 h 275274"/>
                <a:gd name="connsiteX117" fmla="*/ 276750 w 320291"/>
                <a:gd name="connsiteY117" fmla="*/ 160884 h 275274"/>
                <a:gd name="connsiteX118" fmla="*/ 231732 w 320291"/>
                <a:gd name="connsiteY118" fmla="*/ 144648 h 275274"/>
                <a:gd name="connsiteX119" fmla="*/ 267156 w 320291"/>
                <a:gd name="connsiteY119" fmla="*/ 167526 h 275274"/>
                <a:gd name="connsiteX120" fmla="*/ 163836 w 320291"/>
                <a:gd name="connsiteY120" fmla="*/ 167526 h 275274"/>
                <a:gd name="connsiteX121" fmla="*/ 144648 w 320291"/>
                <a:gd name="connsiteY121" fmla="*/ 160146 h 275274"/>
                <a:gd name="connsiteX122" fmla="*/ 164574 w 320291"/>
                <a:gd name="connsiteY122" fmla="*/ 167526 h 275274"/>
                <a:gd name="connsiteX123" fmla="*/ 220662 w 320291"/>
                <a:gd name="connsiteY123" fmla="*/ 176382 h 275274"/>
                <a:gd name="connsiteX124" fmla="*/ 185238 w 320291"/>
                <a:gd name="connsiteY124" fmla="*/ 163836 h 275274"/>
                <a:gd name="connsiteX125" fmla="*/ 220662 w 320291"/>
                <a:gd name="connsiteY125" fmla="*/ 176382 h 275274"/>
                <a:gd name="connsiteX126" fmla="*/ 243540 w 320291"/>
                <a:gd name="connsiteY126" fmla="*/ 176382 h 275274"/>
                <a:gd name="connsiteX127" fmla="*/ 243540 w 320291"/>
                <a:gd name="connsiteY127" fmla="*/ 176382 h 275274"/>
                <a:gd name="connsiteX128" fmla="*/ 225828 w 320291"/>
                <a:gd name="connsiteY128" fmla="*/ 176382 h 275274"/>
                <a:gd name="connsiteX129" fmla="*/ 269370 w 320291"/>
                <a:gd name="connsiteY129" fmla="*/ 182286 h 275274"/>
                <a:gd name="connsiteX130" fmla="*/ 259038 w 320291"/>
                <a:gd name="connsiteY130" fmla="*/ 176382 h 275274"/>
                <a:gd name="connsiteX131" fmla="*/ 253872 w 320291"/>
                <a:gd name="connsiteY131" fmla="*/ 176382 h 275274"/>
                <a:gd name="connsiteX132" fmla="*/ 269370 w 320291"/>
                <a:gd name="connsiteY132" fmla="*/ 188190 h 27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320291" h="275274">
                  <a:moveTo>
                    <a:pt x="263466" y="130626"/>
                  </a:moveTo>
                  <a:cubicBezTo>
                    <a:pt x="268387" y="144583"/>
                    <a:pt x="276470" y="157212"/>
                    <a:pt x="287082" y="167526"/>
                  </a:cubicBezTo>
                  <a:cubicBezTo>
                    <a:pt x="283479" y="166393"/>
                    <a:pt x="279615" y="166393"/>
                    <a:pt x="276012" y="167526"/>
                  </a:cubicBezTo>
                  <a:cubicBezTo>
                    <a:pt x="290034" y="174168"/>
                    <a:pt x="307008" y="179334"/>
                    <a:pt x="320292" y="186714"/>
                  </a:cubicBezTo>
                  <a:lnTo>
                    <a:pt x="312912" y="186714"/>
                  </a:lnTo>
                  <a:lnTo>
                    <a:pt x="312912" y="186714"/>
                  </a:lnTo>
                  <a:cubicBezTo>
                    <a:pt x="300488" y="184730"/>
                    <a:pt x="288347" y="181261"/>
                    <a:pt x="276750" y="176382"/>
                  </a:cubicBezTo>
                  <a:cubicBezTo>
                    <a:pt x="276750" y="176382"/>
                    <a:pt x="268632" y="176382"/>
                    <a:pt x="265680" y="176382"/>
                  </a:cubicBezTo>
                  <a:cubicBezTo>
                    <a:pt x="276949" y="184562"/>
                    <a:pt x="289074" y="191490"/>
                    <a:pt x="301842" y="197046"/>
                  </a:cubicBezTo>
                  <a:cubicBezTo>
                    <a:pt x="280597" y="203488"/>
                    <a:pt x="257552" y="199373"/>
                    <a:pt x="239850" y="185976"/>
                  </a:cubicBezTo>
                  <a:cubicBezTo>
                    <a:pt x="242555" y="189496"/>
                    <a:pt x="245021" y="193194"/>
                    <a:pt x="247230" y="197046"/>
                  </a:cubicBezTo>
                  <a:cubicBezTo>
                    <a:pt x="230256" y="197046"/>
                    <a:pt x="225090" y="208854"/>
                    <a:pt x="218448" y="218448"/>
                  </a:cubicBezTo>
                  <a:lnTo>
                    <a:pt x="259038" y="208854"/>
                  </a:lnTo>
                  <a:lnTo>
                    <a:pt x="268632" y="216234"/>
                  </a:lnTo>
                  <a:cubicBezTo>
                    <a:pt x="251658" y="220662"/>
                    <a:pt x="230994" y="222138"/>
                    <a:pt x="214020" y="227304"/>
                  </a:cubicBezTo>
                  <a:cubicBezTo>
                    <a:pt x="214020" y="227304"/>
                    <a:pt x="214020" y="231732"/>
                    <a:pt x="214020" y="235422"/>
                  </a:cubicBezTo>
                  <a:cubicBezTo>
                    <a:pt x="231554" y="228439"/>
                    <a:pt x="251098" y="228439"/>
                    <a:pt x="268632" y="235422"/>
                  </a:cubicBezTo>
                  <a:lnTo>
                    <a:pt x="280440" y="239850"/>
                  </a:lnTo>
                  <a:cubicBezTo>
                    <a:pt x="290034" y="239850"/>
                    <a:pt x="299628" y="231732"/>
                    <a:pt x="310698" y="234684"/>
                  </a:cubicBezTo>
                  <a:cubicBezTo>
                    <a:pt x="307011" y="238281"/>
                    <a:pt x="302776" y="241270"/>
                    <a:pt x="298152" y="243540"/>
                  </a:cubicBezTo>
                  <a:cubicBezTo>
                    <a:pt x="298152" y="243540"/>
                    <a:pt x="292248" y="243540"/>
                    <a:pt x="293724" y="243540"/>
                  </a:cubicBezTo>
                  <a:cubicBezTo>
                    <a:pt x="291294" y="244081"/>
                    <a:pt x="288774" y="244081"/>
                    <a:pt x="286344" y="243540"/>
                  </a:cubicBezTo>
                  <a:cubicBezTo>
                    <a:pt x="277488" y="243540"/>
                    <a:pt x="270108" y="243540"/>
                    <a:pt x="263466" y="250182"/>
                  </a:cubicBezTo>
                  <a:cubicBezTo>
                    <a:pt x="258102" y="251200"/>
                    <a:pt x="252594" y="251200"/>
                    <a:pt x="247230" y="250182"/>
                  </a:cubicBezTo>
                  <a:cubicBezTo>
                    <a:pt x="252209" y="246303"/>
                    <a:pt x="257666" y="243079"/>
                    <a:pt x="263466" y="240588"/>
                  </a:cubicBezTo>
                  <a:cubicBezTo>
                    <a:pt x="247563" y="232060"/>
                    <a:pt x="228446" y="232060"/>
                    <a:pt x="212544" y="240588"/>
                  </a:cubicBezTo>
                  <a:lnTo>
                    <a:pt x="212544" y="263466"/>
                  </a:lnTo>
                  <a:cubicBezTo>
                    <a:pt x="211279" y="259105"/>
                    <a:pt x="210293" y="254668"/>
                    <a:pt x="209592" y="250182"/>
                  </a:cubicBezTo>
                  <a:cubicBezTo>
                    <a:pt x="202950" y="255348"/>
                    <a:pt x="197784" y="261252"/>
                    <a:pt x="191880" y="266418"/>
                  </a:cubicBezTo>
                  <a:cubicBezTo>
                    <a:pt x="191880" y="255348"/>
                    <a:pt x="210330" y="247230"/>
                    <a:pt x="206640" y="230256"/>
                  </a:cubicBezTo>
                  <a:cubicBezTo>
                    <a:pt x="183024" y="235422"/>
                    <a:pt x="163836" y="244278"/>
                    <a:pt x="166050" y="275274"/>
                  </a:cubicBezTo>
                  <a:cubicBezTo>
                    <a:pt x="161505" y="267734"/>
                    <a:pt x="159440" y="258958"/>
                    <a:pt x="160146" y="250182"/>
                  </a:cubicBezTo>
                  <a:cubicBezTo>
                    <a:pt x="160146" y="233208"/>
                    <a:pt x="193356" y="230994"/>
                    <a:pt x="207378" y="224352"/>
                  </a:cubicBezTo>
                  <a:cubicBezTo>
                    <a:pt x="211745" y="215357"/>
                    <a:pt x="217199" y="206930"/>
                    <a:pt x="223614" y="199260"/>
                  </a:cubicBezTo>
                  <a:cubicBezTo>
                    <a:pt x="219936" y="199681"/>
                    <a:pt x="216222" y="199681"/>
                    <a:pt x="212544" y="199260"/>
                  </a:cubicBezTo>
                  <a:cubicBezTo>
                    <a:pt x="192891" y="207583"/>
                    <a:pt x="172667" y="214489"/>
                    <a:pt x="152028" y="219924"/>
                  </a:cubicBezTo>
                  <a:cubicBezTo>
                    <a:pt x="145386" y="219924"/>
                    <a:pt x="140220" y="226566"/>
                    <a:pt x="134316" y="228780"/>
                  </a:cubicBezTo>
                  <a:cubicBezTo>
                    <a:pt x="134316" y="216234"/>
                    <a:pt x="152766" y="212544"/>
                    <a:pt x="164574" y="208116"/>
                  </a:cubicBezTo>
                  <a:cubicBezTo>
                    <a:pt x="177103" y="202110"/>
                    <a:pt x="190594" y="198363"/>
                    <a:pt x="204426" y="197046"/>
                  </a:cubicBezTo>
                  <a:cubicBezTo>
                    <a:pt x="183762" y="188928"/>
                    <a:pt x="135792" y="185976"/>
                    <a:pt x="125460" y="205902"/>
                  </a:cubicBezTo>
                  <a:cubicBezTo>
                    <a:pt x="125460" y="205902"/>
                    <a:pt x="125460" y="216234"/>
                    <a:pt x="118818" y="219186"/>
                  </a:cubicBezTo>
                  <a:cubicBezTo>
                    <a:pt x="118818" y="208854"/>
                    <a:pt x="123984" y="202212"/>
                    <a:pt x="124722" y="191880"/>
                  </a:cubicBezTo>
                  <a:cubicBezTo>
                    <a:pt x="118261" y="189687"/>
                    <a:pt x="111257" y="189687"/>
                    <a:pt x="104796" y="191880"/>
                  </a:cubicBezTo>
                  <a:cubicBezTo>
                    <a:pt x="95358" y="194082"/>
                    <a:pt x="86532" y="198369"/>
                    <a:pt x="78966" y="204426"/>
                  </a:cubicBezTo>
                  <a:cubicBezTo>
                    <a:pt x="78966" y="183024"/>
                    <a:pt x="116604" y="183024"/>
                    <a:pt x="140958" y="180810"/>
                  </a:cubicBezTo>
                  <a:lnTo>
                    <a:pt x="168264" y="180810"/>
                  </a:lnTo>
                  <a:cubicBezTo>
                    <a:pt x="163098" y="180810"/>
                    <a:pt x="156456" y="175644"/>
                    <a:pt x="149076" y="171216"/>
                  </a:cubicBezTo>
                  <a:cubicBezTo>
                    <a:pt x="141696" y="166788"/>
                    <a:pt x="137268" y="163098"/>
                    <a:pt x="130626" y="160884"/>
                  </a:cubicBezTo>
                  <a:cubicBezTo>
                    <a:pt x="113008" y="155936"/>
                    <a:pt x="94370" y="155936"/>
                    <a:pt x="76752" y="160884"/>
                  </a:cubicBezTo>
                  <a:cubicBezTo>
                    <a:pt x="71269" y="166461"/>
                    <a:pt x="67880" y="173761"/>
                    <a:pt x="67158" y="181548"/>
                  </a:cubicBezTo>
                  <a:cubicBezTo>
                    <a:pt x="60516" y="151290"/>
                    <a:pt x="91512" y="153504"/>
                    <a:pt x="114390" y="149814"/>
                  </a:cubicBezTo>
                  <a:cubicBezTo>
                    <a:pt x="103701" y="139731"/>
                    <a:pt x="90411" y="132830"/>
                    <a:pt x="76014" y="129888"/>
                  </a:cubicBezTo>
                  <a:cubicBezTo>
                    <a:pt x="76014" y="129888"/>
                    <a:pt x="80442" y="129888"/>
                    <a:pt x="83394" y="129888"/>
                  </a:cubicBezTo>
                  <a:cubicBezTo>
                    <a:pt x="86346" y="129888"/>
                    <a:pt x="73800" y="121770"/>
                    <a:pt x="76014" y="119556"/>
                  </a:cubicBezTo>
                  <a:lnTo>
                    <a:pt x="87822" y="127674"/>
                  </a:lnTo>
                  <a:cubicBezTo>
                    <a:pt x="95806" y="125189"/>
                    <a:pt x="103941" y="123217"/>
                    <a:pt x="112176" y="121770"/>
                  </a:cubicBezTo>
                  <a:cubicBezTo>
                    <a:pt x="105534" y="121770"/>
                    <a:pt x="96678" y="117342"/>
                    <a:pt x="90036" y="114390"/>
                  </a:cubicBezTo>
                  <a:cubicBezTo>
                    <a:pt x="79986" y="115589"/>
                    <a:pt x="69828" y="115589"/>
                    <a:pt x="59778" y="114390"/>
                  </a:cubicBezTo>
                  <a:cubicBezTo>
                    <a:pt x="42066" y="114390"/>
                    <a:pt x="37638" y="132102"/>
                    <a:pt x="26568" y="143172"/>
                  </a:cubicBezTo>
                  <a:cubicBezTo>
                    <a:pt x="26568" y="118080"/>
                    <a:pt x="44280" y="102582"/>
                    <a:pt x="73800" y="107748"/>
                  </a:cubicBezTo>
                  <a:cubicBezTo>
                    <a:pt x="49551" y="100273"/>
                    <a:pt x="24915" y="94113"/>
                    <a:pt x="0" y="89298"/>
                  </a:cubicBezTo>
                  <a:cubicBezTo>
                    <a:pt x="30976" y="89407"/>
                    <a:pt x="61783" y="93880"/>
                    <a:pt x="91512" y="102582"/>
                  </a:cubicBezTo>
                  <a:cubicBezTo>
                    <a:pt x="70848" y="89298"/>
                    <a:pt x="47970" y="76752"/>
                    <a:pt x="26568" y="64944"/>
                  </a:cubicBezTo>
                  <a:cubicBezTo>
                    <a:pt x="36900" y="64944"/>
                    <a:pt x="50922" y="71586"/>
                    <a:pt x="61992" y="75276"/>
                  </a:cubicBezTo>
                  <a:cubicBezTo>
                    <a:pt x="55050" y="66745"/>
                    <a:pt x="47123" y="59067"/>
                    <a:pt x="38376" y="52398"/>
                  </a:cubicBezTo>
                  <a:cubicBezTo>
                    <a:pt x="28511" y="46931"/>
                    <a:pt x="19752" y="39673"/>
                    <a:pt x="12546" y="30996"/>
                  </a:cubicBezTo>
                  <a:cubicBezTo>
                    <a:pt x="47591" y="48067"/>
                    <a:pt x="78550" y="72482"/>
                    <a:pt x="103320" y="102582"/>
                  </a:cubicBezTo>
                  <a:lnTo>
                    <a:pt x="115866" y="110700"/>
                  </a:lnTo>
                  <a:cubicBezTo>
                    <a:pt x="120294" y="110700"/>
                    <a:pt x="123984" y="117342"/>
                    <a:pt x="127674" y="119556"/>
                  </a:cubicBezTo>
                  <a:cubicBezTo>
                    <a:pt x="131364" y="121770"/>
                    <a:pt x="142434" y="119556"/>
                    <a:pt x="150552" y="125460"/>
                  </a:cubicBezTo>
                  <a:cubicBezTo>
                    <a:pt x="158670" y="131364"/>
                    <a:pt x="150552" y="125460"/>
                    <a:pt x="150552" y="125460"/>
                  </a:cubicBezTo>
                  <a:cubicBezTo>
                    <a:pt x="167526" y="138006"/>
                    <a:pt x="191142" y="137268"/>
                    <a:pt x="208116" y="148338"/>
                  </a:cubicBezTo>
                  <a:lnTo>
                    <a:pt x="229518" y="165312"/>
                  </a:lnTo>
                  <a:lnTo>
                    <a:pt x="252396" y="180072"/>
                  </a:lnTo>
                  <a:lnTo>
                    <a:pt x="259776" y="180072"/>
                  </a:lnTo>
                  <a:cubicBezTo>
                    <a:pt x="242571" y="171686"/>
                    <a:pt x="227253" y="159885"/>
                    <a:pt x="214758" y="145386"/>
                  </a:cubicBezTo>
                  <a:cubicBezTo>
                    <a:pt x="180717" y="134300"/>
                    <a:pt x="151866" y="111219"/>
                    <a:pt x="133578" y="80442"/>
                  </a:cubicBezTo>
                  <a:cubicBezTo>
                    <a:pt x="108415" y="57948"/>
                    <a:pt x="88079" y="30582"/>
                    <a:pt x="73800" y="0"/>
                  </a:cubicBezTo>
                  <a:cubicBezTo>
                    <a:pt x="85608" y="12546"/>
                    <a:pt x="94464" y="28044"/>
                    <a:pt x="105534" y="41328"/>
                  </a:cubicBezTo>
                  <a:cubicBezTo>
                    <a:pt x="115184" y="55532"/>
                    <a:pt x="127160" y="68007"/>
                    <a:pt x="140958" y="78228"/>
                  </a:cubicBezTo>
                  <a:cubicBezTo>
                    <a:pt x="126514" y="58858"/>
                    <a:pt x="115528" y="37135"/>
                    <a:pt x="108486" y="14022"/>
                  </a:cubicBezTo>
                  <a:cubicBezTo>
                    <a:pt x="135306" y="54047"/>
                    <a:pt x="165954" y="91368"/>
                    <a:pt x="199998" y="125460"/>
                  </a:cubicBezTo>
                  <a:cubicBezTo>
                    <a:pt x="183762" y="95202"/>
                    <a:pt x="149814" y="73800"/>
                    <a:pt x="144648" y="31734"/>
                  </a:cubicBezTo>
                  <a:cubicBezTo>
                    <a:pt x="144648" y="31734"/>
                    <a:pt x="149076" y="31734"/>
                    <a:pt x="149814" y="36162"/>
                  </a:cubicBezTo>
                  <a:cubicBezTo>
                    <a:pt x="150552" y="40590"/>
                    <a:pt x="157932" y="50184"/>
                    <a:pt x="162360" y="57564"/>
                  </a:cubicBezTo>
                  <a:cubicBezTo>
                    <a:pt x="179655" y="84184"/>
                    <a:pt x="199690" y="108918"/>
                    <a:pt x="222138" y="131364"/>
                  </a:cubicBezTo>
                  <a:lnTo>
                    <a:pt x="228042" y="131364"/>
                  </a:lnTo>
                  <a:cubicBezTo>
                    <a:pt x="215545" y="116997"/>
                    <a:pt x="204886" y="101131"/>
                    <a:pt x="196308" y="84132"/>
                  </a:cubicBezTo>
                  <a:cubicBezTo>
                    <a:pt x="201474" y="84132"/>
                    <a:pt x="203688" y="90036"/>
                    <a:pt x="206640" y="93726"/>
                  </a:cubicBezTo>
                  <a:cubicBezTo>
                    <a:pt x="216482" y="105116"/>
                    <a:pt x="225137" y="117480"/>
                    <a:pt x="232470" y="130626"/>
                  </a:cubicBezTo>
                  <a:lnTo>
                    <a:pt x="251658" y="130626"/>
                  </a:lnTo>
                  <a:cubicBezTo>
                    <a:pt x="230912" y="112212"/>
                    <a:pt x="214741" y="89218"/>
                    <a:pt x="204426" y="63468"/>
                  </a:cubicBezTo>
                  <a:lnTo>
                    <a:pt x="230256" y="92988"/>
                  </a:lnTo>
                  <a:cubicBezTo>
                    <a:pt x="241108" y="103538"/>
                    <a:pt x="249434" y="116404"/>
                    <a:pt x="254610" y="130626"/>
                  </a:cubicBezTo>
                  <a:cubicBezTo>
                    <a:pt x="254610" y="130626"/>
                    <a:pt x="261252" y="129150"/>
                    <a:pt x="263466" y="130626"/>
                  </a:cubicBezTo>
                  <a:close/>
                  <a:moveTo>
                    <a:pt x="126936" y="130626"/>
                  </a:moveTo>
                  <a:cubicBezTo>
                    <a:pt x="132540" y="133284"/>
                    <a:pt x="139044" y="133284"/>
                    <a:pt x="144648" y="130626"/>
                  </a:cubicBezTo>
                  <a:cubicBezTo>
                    <a:pt x="138006" y="128412"/>
                    <a:pt x="132840" y="122508"/>
                    <a:pt x="126936" y="126936"/>
                  </a:cubicBezTo>
                  <a:close/>
                  <a:moveTo>
                    <a:pt x="99630" y="132840"/>
                  </a:moveTo>
                  <a:cubicBezTo>
                    <a:pt x="102174" y="134595"/>
                    <a:pt x="104895" y="136079"/>
                    <a:pt x="107748" y="137268"/>
                  </a:cubicBezTo>
                  <a:cubicBezTo>
                    <a:pt x="111941" y="134613"/>
                    <a:pt x="116392" y="132388"/>
                    <a:pt x="121032" y="130626"/>
                  </a:cubicBezTo>
                  <a:cubicBezTo>
                    <a:pt x="118080" y="122508"/>
                    <a:pt x="106272" y="130626"/>
                    <a:pt x="99630" y="132840"/>
                  </a:cubicBezTo>
                  <a:close/>
                  <a:moveTo>
                    <a:pt x="177858" y="152766"/>
                  </a:moveTo>
                  <a:cubicBezTo>
                    <a:pt x="170661" y="147761"/>
                    <a:pt x="164413" y="141513"/>
                    <a:pt x="159408" y="134316"/>
                  </a:cubicBezTo>
                  <a:cubicBezTo>
                    <a:pt x="153281" y="131690"/>
                    <a:pt x="146346" y="131690"/>
                    <a:pt x="140220" y="134316"/>
                  </a:cubicBezTo>
                  <a:cubicBezTo>
                    <a:pt x="151383" y="143398"/>
                    <a:pt x="164531" y="149719"/>
                    <a:pt x="178596" y="152766"/>
                  </a:cubicBezTo>
                  <a:close/>
                  <a:moveTo>
                    <a:pt x="127674" y="137268"/>
                  </a:moveTo>
                  <a:cubicBezTo>
                    <a:pt x="122516" y="137676"/>
                    <a:pt x="117334" y="137676"/>
                    <a:pt x="112176" y="137268"/>
                  </a:cubicBezTo>
                  <a:cubicBezTo>
                    <a:pt x="117678" y="144998"/>
                    <a:pt x="127866" y="147776"/>
                    <a:pt x="136530" y="143910"/>
                  </a:cubicBezTo>
                  <a:cubicBezTo>
                    <a:pt x="133599" y="141985"/>
                    <a:pt x="130878" y="139759"/>
                    <a:pt x="128412" y="137268"/>
                  </a:cubicBezTo>
                  <a:close/>
                  <a:moveTo>
                    <a:pt x="259038" y="143910"/>
                  </a:moveTo>
                  <a:cubicBezTo>
                    <a:pt x="254264" y="138987"/>
                    <a:pt x="247076" y="137261"/>
                    <a:pt x="240588" y="139482"/>
                  </a:cubicBezTo>
                  <a:cubicBezTo>
                    <a:pt x="246647" y="142157"/>
                    <a:pt x="253158" y="143660"/>
                    <a:pt x="259776" y="143910"/>
                  </a:cubicBezTo>
                  <a:close/>
                  <a:moveTo>
                    <a:pt x="208116" y="157932"/>
                  </a:moveTo>
                  <a:cubicBezTo>
                    <a:pt x="201157" y="151247"/>
                    <a:pt x="192464" y="146646"/>
                    <a:pt x="183024" y="144648"/>
                  </a:cubicBezTo>
                  <a:cubicBezTo>
                    <a:pt x="191880" y="148338"/>
                    <a:pt x="197784" y="158670"/>
                    <a:pt x="208854" y="157932"/>
                  </a:cubicBezTo>
                  <a:close/>
                  <a:moveTo>
                    <a:pt x="266418" y="167526"/>
                  </a:moveTo>
                  <a:cubicBezTo>
                    <a:pt x="270125" y="165750"/>
                    <a:pt x="273596" y="163519"/>
                    <a:pt x="276750" y="160884"/>
                  </a:cubicBezTo>
                  <a:cubicBezTo>
                    <a:pt x="261466" y="156275"/>
                    <a:pt x="246439" y="150855"/>
                    <a:pt x="231732" y="144648"/>
                  </a:cubicBezTo>
                  <a:cubicBezTo>
                    <a:pt x="242520" y="153748"/>
                    <a:pt x="254424" y="161437"/>
                    <a:pt x="267156" y="167526"/>
                  </a:cubicBezTo>
                  <a:close/>
                  <a:moveTo>
                    <a:pt x="163836" y="167526"/>
                  </a:moveTo>
                  <a:cubicBezTo>
                    <a:pt x="163836" y="162360"/>
                    <a:pt x="152028" y="158670"/>
                    <a:pt x="144648" y="160146"/>
                  </a:cubicBezTo>
                  <a:cubicBezTo>
                    <a:pt x="150900" y="163554"/>
                    <a:pt x="157611" y="166040"/>
                    <a:pt x="164574" y="167526"/>
                  </a:cubicBezTo>
                  <a:close/>
                  <a:moveTo>
                    <a:pt x="220662" y="176382"/>
                  </a:moveTo>
                  <a:cubicBezTo>
                    <a:pt x="210436" y="168635"/>
                    <a:pt x="198060" y="164252"/>
                    <a:pt x="185238" y="163836"/>
                  </a:cubicBezTo>
                  <a:cubicBezTo>
                    <a:pt x="196308" y="170478"/>
                    <a:pt x="205164" y="181548"/>
                    <a:pt x="220662" y="176382"/>
                  </a:cubicBezTo>
                  <a:close/>
                  <a:moveTo>
                    <a:pt x="243540" y="176382"/>
                  </a:moveTo>
                  <a:cubicBezTo>
                    <a:pt x="243540" y="176382"/>
                    <a:pt x="243540" y="176382"/>
                    <a:pt x="243540" y="176382"/>
                  </a:cubicBezTo>
                  <a:cubicBezTo>
                    <a:pt x="237681" y="175347"/>
                    <a:pt x="231687" y="175347"/>
                    <a:pt x="225828" y="176382"/>
                  </a:cubicBezTo>
                  <a:close/>
                  <a:moveTo>
                    <a:pt x="269370" y="182286"/>
                  </a:moveTo>
                  <a:cubicBezTo>
                    <a:pt x="264942" y="182286"/>
                    <a:pt x="262728" y="177858"/>
                    <a:pt x="259038" y="176382"/>
                  </a:cubicBezTo>
                  <a:cubicBezTo>
                    <a:pt x="257340" y="175975"/>
                    <a:pt x="255570" y="175975"/>
                    <a:pt x="253872" y="176382"/>
                  </a:cubicBezTo>
                  <a:cubicBezTo>
                    <a:pt x="258786" y="180637"/>
                    <a:pt x="263963" y="184581"/>
                    <a:pt x="269370" y="188190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12963E9A-B7FF-4192-8680-937392E4EA7E}"/>
                </a:ext>
              </a:extLst>
            </p:cNvPr>
            <p:cNvSpPr/>
            <p:nvPr/>
          </p:nvSpPr>
          <p:spPr>
            <a:xfrm>
              <a:off x="3949574" y="5715980"/>
              <a:ext cx="45017" cy="19996"/>
            </a:xfrm>
            <a:custGeom>
              <a:avLst/>
              <a:gdLst>
                <a:gd name="connsiteX0" fmla="*/ 0 w 45017"/>
                <a:gd name="connsiteY0" fmla="*/ 71 h 19996"/>
                <a:gd name="connsiteX1" fmla="*/ 45018 w 45017"/>
                <a:gd name="connsiteY1" fmla="*/ 19997 h 1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017" h="19996">
                  <a:moveTo>
                    <a:pt x="0" y="71"/>
                  </a:moveTo>
                  <a:cubicBezTo>
                    <a:pt x="17321" y="-811"/>
                    <a:pt x="34029" y="6584"/>
                    <a:pt x="45018" y="19997"/>
                  </a:cubicBez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9F42F99-E721-4D13-9023-03E695AD142A}"/>
                </a:ext>
              </a:extLst>
            </p:cNvPr>
            <p:cNvSpPr/>
            <p:nvPr/>
          </p:nvSpPr>
          <p:spPr>
            <a:xfrm>
              <a:off x="3973928" y="5702029"/>
              <a:ext cx="216972" cy="94463"/>
            </a:xfrm>
            <a:custGeom>
              <a:avLst/>
              <a:gdLst>
                <a:gd name="connsiteX0" fmla="*/ 0 w 216972"/>
                <a:gd name="connsiteY0" fmla="*/ 0 h 94463"/>
                <a:gd name="connsiteX1" fmla="*/ 216972 w 216972"/>
                <a:gd name="connsiteY1" fmla="*/ 81918 h 94463"/>
                <a:gd name="connsiteX2" fmla="*/ 211806 w 216972"/>
                <a:gd name="connsiteY2" fmla="*/ 94464 h 94463"/>
                <a:gd name="connsiteX3" fmla="*/ 200736 w 216972"/>
                <a:gd name="connsiteY3" fmla="*/ 88560 h 94463"/>
                <a:gd name="connsiteX4" fmla="*/ 114390 w 216972"/>
                <a:gd name="connsiteY4" fmla="*/ 54612 h 94463"/>
                <a:gd name="connsiteX5" fmla="*/ 14760 w 216972"/>
                <a:gd name="connsiteY5" fmla="*/ 14760 h 94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6972" h="94463">
                  <a:moveTo>
                    <a:pt x="0" y="0"/>
                  </a:moveTo>
                  <a:cubicBezTo>
                    <a:pt x="73800" y="29520"/>
                    <a:pt x="147600" y="55350"/>
                    <a:pt x="216972" y="81918"/>
                  </a:cubicBezTo>
                  <a:cubicBezTo>
                    <a:pt x="214810" y="85903"/>
                    <a:pt x="213083" y="90110"/>
                    <a:pt x="211806" y="94464"/>
                  </a:cubicBezTo>
                  <a:cubicBezTo>
                    <a:pt x="211806" y="90036"/>
                    <a:pt x="204426" y="90036"/>
                    <a:pt x="200736" y="88560"/>
                  </a:cubicBezTo>
                  <a:cubicBezTo>
                    <a:pt x="171954" y="78228"/>
                    <a:pt x="142434" y="66420"/>
                    <a:pt x="114390" y="54612"/>
                  </a:cubicBezTo>
                  <a:lnTo>
                    <a:pt x="14760" y="14760"/>
                  </a:ln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C7906140-86BA-459F-89E9-D2E6C56D21F8}"/>
                </a:ext>
              </a:extLst>
            </p:cNvPr>
            <p:cNvSpPr/>
            <p:nvPr/>
          </p:nvSpPr>
          <p:spPr>
            <a:xfrm>
              <a:off x="3711938" y="5206093"/>
              <a:ext cx="68634" cy="5349"/>
            </a:xfrm>
            <a:custGeom>
              <a:avLst/>
              <a:gdLst>
                <a:gd name="connsiteX0" fmla="*/ 68634 w 68634"/>
                <a:gd name="connsiteY0" fmla="*/ 0 h 5349"/>
                <a:gd name="connsiteX1" fmla="*/ 68634 w 68634"/>
                <a:gd name="connsiteY1" fmla="*/ 3690 h 5349"/>
                <a:gd name="connsiteX2" fmla="*/ 0 w 68634"/>
                <a:gd name="connsiteY2" fmla="*/ 3690 h 5349"/>
                <a:gd name="connsiteX3" fmla="*/ 0 w 68634"/>
                <a:gd name="connsiteY3" fmla="*/ 0 h 5349"/>
                <a:gd name="connsiteX4" fmla="*/ 32472 w 68634"/>
                <a:gd name="connsiteY4" fmla="*/ 0 h 5349"/>
                <a:gd name="connsiteX5" fmla="*/ 49446 w 68634"/>
                <a:gd name="connsiteY5" fmla="*/ 0 h 5349"/>
                <a:gd name="connsiteX6" fmla="*/ 68634 w 68634"/>
                <a:gd name="connsiteY6" fmla="*/ 0 h 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634" h="5349">
                  <a:moveTo>
                    <a:pt x="68634" y="0"/>
                  </a:moveTo>
                  <a:lnTo>
                    <a:pt x="68634" y="3690"/>
                  </a:lnTo>
                  <a:cubicBezTo>
                    <a:pt x="45808" y="5903"/>
                    <a:pt x="22826" y="5903"/>
                    <a:pt x="0" y="3690"/>
                  </a:cubicBezTo>
                  <a:lnTo>
                    <a:pt x="0" y="0"/>
                  </a:lnTo>
                  <a:cubicBezTo>
                    <a:pt x="10797" y="1116"/>
                    <a:pt x="21675" y="1116"/>
                    <a:pt x="32472" y="0"/>
                  </a:cubicBezTo>
                  <a:lnTo>
                    <a:pt x="49446" y="0"/>
                  </a:lnTo>
                  <a:cubicBezTo>
                    <a:pt x="55785" y="1234"/>
                    <a:pt x="62295" y="1234"/>
                    <a:pt x="68634" y="0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B86413E-13E8-43AE-B20F-69DD9B0D15DF}"/>
                </a:ext>
              </a:extLst>
            </p:cNvPr>
            <p:cNvSpPr/>
            <p:nvPr/>
          </p:nvSpPr>
          <p:spPr>
            <a:xfrm>
              <a:off x="4149571" y="5204616"/>
              <a:ext cx="67896" cy="1640"/>
            </a:xfrm>
            <a:custGeom>
              <a:avLst/>
              <a:gdLst>
                <a:gd name="connsiteX0" fmla="*/ 0 w 67896"/>
                <a:gd name="connsiteY0" fmla="*/ 0 h 1640"/>
                <a:gd name="connsiteX1" fmla="*/ 67896 w 67896"/>
                <a:gd name="connsiteY1" fmla="*/ 0 h 1640"/>
                <a:gd name="connsiteX2" fmla="*/ 67896 w 67896"/>
                <a:gd name="connsiteY2" fmla="*/ 0 h 1640"/>
                <a:gd name="connsiteX3" fmla="*/ 53136 w 67896"/>
                <a:gd name="connsiteY3" fmla="*/ 0 h 1640"/>
                <a:gd name="connsiteX4" fmla="*/ 0 w 67896"/>
                <a:gd name="connsiteY4" fmla="*/ 0 h 1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96" h="1640">
                  <a:moveTo>
                    <a:pt x="0" y="0"/>
                  </a:moveTo>
                  <a:cubicBezTo>
                    <a:pt x="22140" y="0"/>
                    <a:pt x="47970" y="0"/>
                    <a:pt x="67896" y="0"/>
                  </a:cubicBezTo>
                  <a:lnTo>
                    <a:pt x="67896" y="0"/>
                  </a:lnTo>
                  <a:cubicBezTo>
                    <a:pt x="67896" y="3690"/>
                    <a:pt x="58302" y="0"/>
                    <a:pt x="5313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EF4C74A6-CB33-4605-B5F4-B8F70698D9A3}"/>
                </a:ext>
              </a:extLst>
            </p:cNvPr>
            <p:cNvSpPr/>
            <p:nvPr/>
          </p:nvSpPr>
          <p:spPr>
            <a:xfrm>
              <a:off x="3277255" y="5214949"/>
              <a:ext cx="91512" cy="78227"/>
            </a:xfrm>
            <a:custGeom>
              <a:avLst/>
              <a:gdLst>
                <a:gd name="connsiteX0" fmla="*/ 6642 w 91512"/>
                <a:gd name="connsiteY0" fmla="*/ 31734 h 78227"/>
                <a:gd name="connsiteX1" fmla="*/ 0 w 91512"/>
                <a:gd name="connsiteY1" fmla="*/ 31734 h 78227"/>
                <a:gd name="connsiteX2" fmla="*/ 27306 w 91512"/>
                <a:gd name="connsiteY2" fmla="*/ 0 h 78227"/>
                <a:gd name="connsiteX3" fmla="*/ 64944 w 91512"/>
                <a:gd name="connsiteY3" fmla="*/ 0 h 78227"/>
                <a:gd name="connsiteX4" fmla="*/ 91512 w 91512"/>
                <a:gd name="connsiteY4" fmla="*/ 30258 h 78227"/>
                <a:gd name="connsiteX5" fmla="*/ 54612 w 91512"/>
                <a:gd name="connsiteY5" fmla="*/ 30258 h 78227"/>
                <a:gd name="connsiteX6" fmla="*/ 47232 w 91512"/>
                <a:gd name="connsiteY6" fmla="*/ 78228 h 78227"/>
                <a:gd name="connsiteX7" fmla="*/ 36900 w 91512"/>
                <a:gd name="connsiteY7" fmla="*/ 30258 h 78227"/>
                <a:gd name="connsiteX8" fmla="*/ 16974 w 91512"/>
                <a:gd name="connsiteY8" fmla="*/ 30258 h 7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512" h="78227">
                  <a:moveTo>
                    <a:pt x="6642" y="31734"/>
                  </a:moveTo>
                  <a:lnTo>
                    <a:pt x="0" y="31734"/>
                  </a:lnTo>
                  <a:cubicBezTo>
                    <a:pt x="12762" y="24958"/>
                    <a:pt x="22510" y="13630"/>
                    <a:pt x="27306" y="0"/>
                  </a:cubicBezTo>
                  <a:lnTo>
                    <a:pt x="64944" y="0"/>
                  </a:lnTo>
                  <a:cubicBezTo>
                    <a:pt x="68647" y="13650"/>
                    <a:pt x="78455" y="24820"/>
                    <a:pt x="91512" y="30258"/>
                  </a:cubicBezTo>
                  <a:cubicBezTo>
                    <a:pt x="79358" y="32941"/>
                    <a:pt x="66766" y="32941"/>
                    <a:pt x="54612" y="30258"/>
                  </a:cubicBezTo>
                  <a:cubicBezTo>
                    <a:pt x="59142" y="46566"/>
                    <a:pt x="56455" y="64035"/>
                    <a:pt x="47232" y="78228"/>
                  </a:cubicBezTo>
                  <a:cubicBezTo>
                    <a:pt x="33210" y="72324"/>
                    <a:pt x="34686" y="47232"/>
                    <a:pt x="36900" y="30258"/>
                  </a:cubicBezTo>
                  <a:cubicBezTo>
                    <a:pt x="30310" y="31431"/>
                    <a:pt x="23564" y="31431"/>
                    <a:pt x="16974" y="30258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2D4545E-0BBE-41B9-8AF8-D244F65D1C3E}"/>
                </a:ext>
              </a:extLst>
            </p:cNvPr>
            <p:cNvSpPr/>
            <p:nvPr/>
          </p:nvSpPr>
          <p:spPr>
            <a:xfrm>
              <a:off x="4149571" y="5008309"/>
              <a:ext cx="69372" cy="192617"/>
            </a:xfrm>
            <a:custGeom>
              <a:avLst/>
              <a:gdLst>
                <a:gd name="connsiteX0" fmla="*/ 25092 w 69372"/>
                <a:gd name="connsiteY0" fmla="*/ 191142 h 192617"/>
                <a:gd name="connsiteX1" fmla="*/ 14022 w 69372"/>
                <a:gd name="connsiteY1" fmla="*/ 132840 h 192617"/>
                <a:gd name="connsiteX2" fmla="*/ 0 w 69372"/>
                <a:gd name="connsiteY2" fmla="*/ 59040 h 192617"/>
                <a:gd name="connsiteX3" fmla="*/ 19926 w 69372"/>
                <a:gd name="connsiteY3" fmla="*/ 12546 h 192617"/>
                <a:gd name="connsiteX4" fmla="*/ 32472 w 69372"/>
                <a:gd name="connsiteY4" fmla="*/ 0 h 192617"/>
                <a:gd name="connsiteX5" fmla="*/ 53874 w 69372"/>
                <a:gd name="connsiteY5" fmla="*/ 21402 h 192617"/>
                <a:gd name="connsiteX6" fmla="*/ 69372 w 69372"/>
                <a:gd name="connsiteY6" fmla="*/ 59040 h 192617"/>
                <a:gd name="connsiteX7" fmla="*/ 69372 w 69372"/>
                <a:gd name="connsiteY7" fmla="*/ 70110 h 192617"/>
                <a:gd name="connsiteX8" fmla="*/ 46494 w 69372"/>
                <a:gd name="connsiteY8" fmla="*/ 192618 h 19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372" h="192617">
                  <a:moveTo>
                    <a:pt x="25092" y="191142"/>
                  </a:moveTo>
                  <a:cubicBezTo>
                    <a:pt x="22553" y="171508"/>
                    <a:pt x="18856" y="152039"/>
                    <a:pt x="14022" y="132840"/>
                  </a:cubicBezTo>
                  <a:cubicBezTo>
                    <a:pt x="4989" y="109272"/>
                    <a:pt x="236" y="84279"/>
                    <a:pt x="0" y="59040"/>
                  </a:cubicBezTo>
                  <a:cubicBezTo>
                    <a:pt x="1978" y="41934"/>
                    <a:pt x="8908" y="25777"/>
                    <a:pt x="19926" y="12546"/>
                  </a:cubicBezTo>
                  <a:cubicBezTo>
                    <a:pt x="22317" y="6892"/>
                    <a:pt x="26819" y="2392"/>
                    <a:pt x="32472" y="0"/>
                  </a:cubicBezTo>
                  <a:cubicBezTo>
                    <a:pt x="39852" y="0"/>
                    <a:pt x="49446" y="14760"/>
                    <a:pt x="53874" y="21402"/>
                  </a:cubicBezTo>
                  <a:cubicBezTo>
                    <a:pt x="62302" y="32343"/>
                    <a:pt x="67652" y="45337"/>
                    <a:pt x="69372" y="59040"/>
                  </a:cubicBezTo>
                  <a:lnTo>
                    <a:pt x="69372" y="70110"/>
                  </a:lnTo>
                  <a:cubicBezTo>
                    <a:pt x="63468" y="113652"/>
                    <a:pt x="49446" y="143910"/>
                    <a:pt x="46494" y="192618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320DBF8-FB82-49D2-9210-4E62F9378D83}"/>
                </a:ext>
              </a:extLst>
            </p:cNvPr>
            <p:cNvSpPr/>
            <p:nvPr/>
          </p:nvSpPr>
          <p:spPr>
            <a:xfrm>
              <a:off x="3289064" y="5009784"/>
              <a:ext cx="66116" cy="191141"/>
            </a:xfrm>
            <a:custGeom>
              <a:avLst/>
              <a:gdLst>
                <a:gd name="connsiteX0" fmla="*/ 25092 w 66116"/>
                <a:gd name="connsiteY0" fmla="*/ 191142 h 191141"/>
                <a:gd name="connsiteX1" fmla="*/ 12546 w 66116"/>
                <a:gd name="connsiteY1" fmla="*/ 125460 h 191141"/>
                <a:gd name="connsiteX2" fmla="*/ 0 w 66116"/>
                <a:gd name="connsiteY2" fmla="*/ 61992 h 191141"/>
                <a:gd name="connsiteX3" fmla="*/ 11070 w 66116"/>
                <a:gd name="connsiteY3" fmla="*/ 25092 h 191141"/>
                <a:gd name="connsiteX4" fmla="*/ 33210 w 66116"/>
                <a:gd name="connsiteY4" fmla="*/ 0 h 191141"/>
                <a:gd name="connsiteX5" fmla="*/ 53874 w 66116"/>
                <a:gd name="connsiteY5" fmla="*/ 22878 h 191141"/>
                <a:gd name="connsiteX6" fmla="*/ 65682 w 66116"/>
                <a:gd name="connsiteY6" fmla="*/ 71586 h 191141"/>
                <a:gd name="connsiteX7" fmla="*/ 52398 w 66116"/>
                <a:gd name="connsiteY7" fmla="*/ 131364 h 191141"/>
                <a:gd name="connsiteX8" fmla="*/ 44280 w 66116"/>
                <a:gd name="connsiteY8" fmla="*/ 191142 h 19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116" h="191141">
                  <a:moveTo>
                    <a:pt x="25092" y="191142"/>
                  </a:moveTo>
                  <a:cubicBezTo>
                    <a:pt x="22203" y="169020"/>
                    <a:pt x="18014" y="147089"/>
                    <a:pt x="12546" y="125460"/>
                  </a:cubicBezTo>
                  <a:cubicBezTo>
                    <a:pt x="5330" y="105019"/>
                    <a:pt x="1104" y="83642"/>
                    <a:pt x="0" y="61992"/>
                  </a:cubicBezTo>
                  <a:cubicBezTo>
                    <a:pt x="358" y="48929"/>
                    <a:pt x="4178" y="36195"/>
                    <a:pt x="11070" y="25092"/>
                  </a:cubicBezTo>
                  <a:cubicBezTo>
                    <a:pt x="15498" y="16236"/>
                    <a:pt x="23616" y="0"/>
                    <a:pt x="33210" y="0"/>
                  </a:cubicBezTo>
                  <a:cubicBezTo>
                    <a:pt x="42804" y="0"/>
                    <a:pt x="50922" y="16974"/>
                    <a:pt x="53874" y="22878"/>
                  </a:cubicBezTo>
                  <a:cubicBezTo>
                    <a:pt x="63371" y="37239"/>
                    <a:pt x="67548" y="54470"/>
                    <a:pt x="65682" y="71586"/>
                  </a:cubicBezTo>
                  <a:cubicBezTo>
                    <a:pt x="62817" y="91827"/>
                    <a:pt x="58376" y="111814"/>
                    <a:pt x="52398" y="131364"/>
                  </a:cubicBezTo>
                  <a:cubicBezTo>
                    <a:pt x="48560" y="151120"/>
                    <a:pt x="45850" y="171078"/>
                    <a:pt x="44280" y="191142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81FC774-FE88-4BFF-94CE-1F11CB708F23}"/>
                </a:ext>
              </a:extLst>
            </p:cNvPr>
            <p:cNvSpPr/>
            <p:nvPr/>
          </p:nvSpPr>
          <p:spPr>
            <a:xfrm>
              <a:off x="4137763" y="5214949"/>
              <a:ext cx="90773" cy="78227"/>
            </a:xfrm>
            <a:custGeom>
              <a:avLst/>
              <a:gdLst>
                <a:gd name="connsiteX0" fmla="*/ 64944 w 90773"/>
                <a:gd name="connsiteY0" fmla="*/ 0 h 78227"/>
                <a:gd name="connsiteX1" fmla="*/ 90774 w 90773"/>
                <a:gd name="connsiteY1" fmla="*/ 30258 h 78227"/>
                <a:gd name="connsiteX2" fmla="*/ 55350 w 90773"/>
                <a:gd name="connsiteY2" fmla="*/ 30258 h 78227"/>
                <a:gd name="connsiteX3" fmla="*/ 47232 w 90773"/>
                <a:gd name="connsiteY3" fmla="*/ 78228 h 78227"/>
                <a:gd name="connsiteX4" fmla="*/ 36900 w 90773"/>
                <a:gd name="connsiteY4" fmla="*/ 30258 h 78227"/>
                <a:gd name="connsiteX5" fmla="*/ 0 w 90773"/>
                <a:gd name="connsiteY5" fmla="*/ 30258 h 78227"/>
                <a:gd name="connsiteX6" fmla="*/ 27306 w 90773"/>
                <a:gd name="connsiteY6" fmla="*/ 0 h 7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773" h="78227">
                  <a:moveTo>
                    <a:pt x="64944" y="0"/>
                  </a:moveTo>
                  <a:cubicBezTo>
                    <a:pt x="68590" y="13446"/>
                    <a:pt x="78066" y="24551"/>
                    <a:pt x="90774" y="30258"/>
                  </a:cubicBezTo>
                  <a:cubicBezTo>
                    <a:pt x="79114" y="32916"/>
                    <a:pt x="67010" y="32916"/>
                    <a:pt x="55350" y="30258"/>
                  </a:cubicBezTo>
                  <a:cubicBezTo>
                    <a:pt x="55350" y="45756"/>
                    <a:pt x="55350" y="69372"/>
                    <a:pt x="47232" y="78228"/>
                  </a:cubicBezTo>
                  <a:cubicBezTo>
                    <a:pt x="33948" y="70848"/>
                    <a:pt x="35424" y="48708"/>
                    <a:pt x="36900" y="30258"/>
                  </a:cubicBezTo>
                  <a:cubicBezTo>
                    <a:pt x="24716" y="32609"/>
                    <a:pt x="12184" y="32609"/>
                    <a:pt x="0" y="30258"/>
                  </a:cubicBezTo>
                  <a:cubicBezTo>
                    <a:pt x="12487" y="23840"/>
                    <a:pt x="22199" y="13079"/>
                    <a:pt x="27306" y="0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2BD78591-68DE-4D13-BCBB-9B0872CE81B0}"/>
                </a:ext>
              </a:extLst>
            </p:cNvPr>
            <p:cNvSpPr/>
            <p:nvPr/>
          </p:nvSpPr>
          <p:spPr>
            <a:xfrm>
              <a:off x="3702344" y="5214949"/>
              <a:ext cx="89298" cy="78227"/>
            </a:xfrm>
            <a:custGeom>
              <a:avLst/>
              <a:gdLst>
                <a:gd name="connsiteX0" fmla="*/ 4428 w 89298"/>
                <a:gd name="connsiteY0" fmla="*/ 31734 h 78227"/>
                <a:gd name="connsiteX1" fmla="*/ 0 w 89298"/>
                <a:gd name="connsiteY1" fmla="*/ 31734 h 78227"/>
                <a:gd name="connsiteX2" fmla="*/ 25092 w 89298"/>
                <a:gd name="connsiteY2" fmla="*/ 0 h 78227"/>
                <a:gd name="connsiteX3" fmla="*/ 62730 w 89298"/>
                <a:gd name="connsiteY3" fmla="*/ 0 h 78227"/>
                <a:gd name="connsiteX4" fmla="*/ 89298 w 89298"/>
                <a:gd name="connsiteY4" fmla="*/ 30258 h 78227"/>
                <a:gd name="connsiteX5" fmla="*/ 52398 w 89298"/>
                <a:gd name="connsiteY5" fmla="*/ 30258 h 78227"/>
                <a:gd name="connsiteX6" fmla="*/ 45018 w 89298"/>
                <a:gd name="connsiteY6" fmla="*/ 78228 h 78227"/>
                <a:gd name="connsiteX7" fmla="*/ 34686 w 89298"/>
                <a:gd name="connsiteY7" fmla="*/ 30996 h 78227"/>
                <a:gd name="connsiteX8" fmla="*/ 14760 w 89298"/>
                <a:gd name="connsiteY8" fmla="*/ 30996 h 7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298" h="78227">
                  <a:moveTo>
                    <a:pt x="4428" y="31734"/>
                  </a:moveTo>
                  <a:lnTo>
                    <a:pt x="0" y="31734"/>
                  </a:lnTo>
                  <a:cubicBezTo>
                    <a:pt x="11970" y="24592"/>
                    <a:pt x="20908" y="13298"/>
                    <a:pt x="25092" y="0"/>
                  </a:cubicBezTo>
                  <a:lnTo>
                    <a:pt x="62730" y="0"/>
                  </a:lnTo>
                  <a:cubicBezTo>
                    <a:pt x="66435" y="13650"/>
                    <a:pt x="76243" y="24820"/>
                    <a:pt x="89298" y="30258"/>
                  </a:cubicBezTo>
                  <a:cubicBezTo>
                    <a:pt x="77143" y="32941"/>
                    <a:pt x="64553" y="32941"/>
                    <a:pt x="52398" y="30258"/>
                  </a:cubicBezTo>
                  <a:cubicBezTo>
                    <a:pt x="57571" y="46523"/>
                    <a:pt x="54841" y="64269"/>
                    <a:pt x="45018" y="78228"/>
                  </a:cubicBezTo>
                  <a:cubicBezTo>
                    <a:pt x="31734" y="71586"/>
                    <a:pt x="33210" y="48708"/>
                    <a:pt x="34686" y="30996"/>
                  </a:cubicBezTo>
                  <a:cubicBezTo>
                    <a:pt x="29520" y="30996"/>
                    <a:pt x="22878" y="34686"/>
                    <a:pt x="14760" y="30996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DD99B6A9-5651-43BB-AB39-1ABE4920DE28}"/>
                </a:ext>
              </a:extLst>
            </p:cNvPr>
            <p:cNvSpPr/>
            <p:nvPr/>
          </p:nvSpPr>
          <p:spPr>
            <a:xfrm>
              <a:off x="4075642" y="5100638"/>
              <a:ext cx="92401" cy="99186"/>
            </a:xfrm>
            <a:custGeom>
              <a:avLst/>
              <a:gdLst>
                <a:gd name="connsiteX0" fmla="*/ 80572 w 92401"/>
                <a:gd name="connsiteY0" fmla="*/ 98075 h 99186"/>
                <a:gd name="connsiteX1" fmla="*/ 61384 w 92401"/>
                <a:gd name="connsiteY1" fmla="*/ 57485 h 99186"/>
                <a:gd name="connsiteX2" fmla="*/ 41458 w 92401"/>
                <a:gd name="connsiteY2" fmla="*/ 75197 h 99186"/>
                <a:gd name="connsiteX3" fmla="*/ 45886 w 92401"/>
                <a:gd name="connsiteY3" fmla="*/ 84791 h 99186"/>
                <a:gd name="connsiteX4" fmla="*/ 130 w 92401"/>
                <a:gd name="connsiteY4" fmla="*/ 29441 h 99186"/>
                <a:gd name="connsiteX5" fmla="*/ 32646 w 92401"/>
                <a:gd name="connsiteY5" fmla="*/ 40 h 99186"/>
                <a:gd name="connsiteX6" fmla="*/ 48100 w 92401"/>
                <a:gd name="connsiteY6" fmla="*/ 5087 h 99186"/>
                <a:gd name="connsiteX7" fmla="*/ 92380 w 92401"/>
                <a:gd name="connsiteY7" fmla="*/ 98075 h 99186"/>
                <a:gd name="connsiteX8" fmla="*/ 80572 w 92401"/>
                <a:gd name="connsiteY8" fmla="*/ 98075 h 99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401" h="99186">
                  <a:moveTo>
                    <a:pt x="80572" y="98075"/>
                  </a:moveTo>
                  <a:cubicBezTo>
                    <a:pt x="78195" y="82986"/>
                    <a:pt x="71539" y="68897"/>
                    <a:pt x="61384" y="57485"/>
                  </a:cubicBezTo>
                  <a:cubicBezTo>
                    <a:pt x="47362" y="46415"/>
                    <a:pt x="35554" y="57485"/>
                    <a:pt x="41458" y="75197"/>
                  </a:cubicBezTo>
                  <a:cubicBezTo>
                    <a:pt x="41458" y="79625"/>
                    <a:pt x="46624" y="82577"/>
                    <a:pt x="45886" y="84791"/>
                  </a:cubicBezTo>
                  <a:cubicBezTo>
                    <a:pt x="24484" y="75935"/>
                    <a:pt x="-2084" y="62651"/>
                    <a:pt x="130" y="29441"/>
                  </a:cubicBezTo>
                  <a:cubicBezTo>
                    <a:pt x="986" y="12344"/>
                    <a:pt x="15547" y="-819"/>
                    <a:pt x="32646" y="40"/>
                  </a:cubicBezTo>
                  <a:cubicBezTo>
                    <a:pt x="38151" y="317"/>
                    <a:pt x="43487" y="2059"/>
                    <a:pt x="48100" y="5087"/>
                  </a:cubicBezTo>
                  <a:cubicBezTo>
                    <a:pt x="76675" y="27385"/>
                    <a:pt x="93081" y="61837"/>
                    <a:pt x="92380" y="98075"/>
                  </a:cubicBezTo>
                  <a:cubicBezTo>
                    <a:pt x="88586" y="99557"/>
                    <a:pt x="84365" y="99557"/>
                    <a:pt x="80572" y="98075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752E949D-280C-48EB-AF45-87229EB405E4}"/>
                </a:ext>
              </a:extLst>
            </p:cNvPr>
            <p:cNvSpPr/>
            <p:nvPr/>
          </p:nvSpPr>
          <p:spPr>
            <a:xfrm>
              <a:off x="4198279" y="5100544"/>
              <a:ext cx="93237" cy="98965"/>
            </a:xfrm>
            <a:custGeom>
              <a:avLst/>
              <a:gdLst>
                <a:gd name="connsiteX0" fmla="*/ 0 w 93237"/>
                <a:gd name="connsiteY0" fmla="*/ 97431 h 98965"/>
                <a:gd name="connsiteX1" fmla="*/ 61992 w 93237"/>
                <a:gd name="connsiteY1" fmla="*/ 15 h 98965"/>
                <a:gd name="connsiteX2" fmla="*/ 89298 w 93237"/>
                <a:gd name="connsiteY2" fmla="*/ 16251 h 98965"/>
                <a:gd name="connsiteX3" fmla="*/ 47232 w 93237"/>
                <a:gd name="connsiteY3" fmla="*/ 84885 h 98965"/>
                <a:gd name="connsiteX4" fmla="*/ 52398 w 93237"/>
                <a:gd name="connsiteY4" fmla="*/ 73815 h 98965"/>
                <a:gd name="connsiteX5" fmla="*/ 32472 w 93237"/>
                <a:gd name="connsiteY5" fmla="*/ 57579 h 98965"/>
                <a:gd name="connsiteX6" fmla="*/ 12546 w 93237"/>
                <a:gd name="connsiteY6" fmla="*/ 98169 h 98965"/>
                <a:gd name="connsiteX7" fmla="*/ 0 w 93237"/>
                <a:gd name="connsiteY7" fmla="*/ 97431 h 9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237" h="98965">
                  <a:moveTo>
                    <a:pt x="0" y="97431"/>
                  </a:moveTo>
                  <a:cubicBezTo>
                    <a:pt x="3690" y="57579"/>
                    <a:pt x="21402" y="3705"/>
                    <a:pt x="61992" y="15"/>
                  </a:cubicBezTo>
                  <a:cubicBezTo>
                    <a:pt x="73475" y="-350"/>
                    <a:pt x="84132" y="5985"/>
                    <a:pt x="89298" y="16251"/>
                  </a:cubicBezTo>
                  <a:cubicBezTo>
                    <a:pt x="104058" y="46509"/>
                    <a:pt x="74538" y="78243"/>
                    <a:pt x="47232" y="84885"/>
                  </a:cubicBezTo>
                  <a:cubicBezTo>
                    <a:pt x="47232" y="84885"/>
                    <a:pt x="50922" y="78981"/>
                    <a:pt x="52398" y="73815"/>
                  </a:cubicBezTo>
                  <a:cubicBezTo>
                    <a:pt x="56088" y="56103"/>
                    <a:pt x="45018" y="47985"/>
                    <a:pt x="32472" y="57579"/>
                  </a:cubicBezTo>
                  <a:cubicBezTo>
                    <a:pt x="21749" y="68691"/>
                    <a:pt x="14775" y="82887"/>
                    <a:pt x="12546" y="98169"/>
                  </a:cubicBezTo>
                  <a:cubicBezTo>
                    <a:pt x="12546" y="98169"/>
                    <a:pt x="1476" y="100383"/>
                    <a:pt x="0" y="97431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86615E1D-0D39-40FF-BCAA-2C49A566AD93}"/>
                </a:ext>
              </a:extLst>
            </p:cNvPr>
            <p:cNvSpPr/>
            <p:nvPr/>
          </p:nvSpPr>
          <p:spPr>
            <a:xfrm>
              <a:off x="3216880" y="5102773"/>
              <a:ext cx="92847" cy="98153"/>
            </a:xfrm>
            <a:custGeom>
              <a:avLst/>
              <a:gdLst>
                <a:gd name="connsiteX0" fmla="*/ 78826 w 92847"/>
                <a:gd name="connsiteY0" fmla="*/ 98154 h 98153"/>
                <a:gd name="connsiteX1" fmla="*/ 46354 w 92847"/>
                <a:gd name="connsiteY1" fmla="*/ 52398 h 98153"/>
                <a:gd name="connsiteX2" fmla="*/ 46354 w 92847"/>
                <a:gd name="connsiteY2" fmla="*/ 83394 h 98153"/>
                <a:gd name="connsiteX3" fmla="*/ 598 w 92847"/>
                <a:gd name="connsiteY3" fmla="*/ 21402 h 98153"/>
                <a:gd name="connsiteX4" fmla="*/ 24952 w 92847"/>
                <a:gd name="connsiteY4" fmla="*/ 0 h 98153"/>
                <a:gd name="connsiteX5" fmla="*/ 31594 w 92847"/>
                <a:gd name="connsiteY5" fmla="*/ 0 h 98153"/>
                <a:gd name="connsiteX6" fmla="*/ 92848 w 92847"/>
                <a:gd name="connsiteY6" fmla="*/ 98154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847" h="98153">
                  <a:moveTo>
                    <a:pt x="78826" y="98154"/>
                  </a:moveTo>
                  <a:cubicBezTo>
                    <a:pt x="78826" y="84132"/>
                    <a:pt x="65542" y="50184"/>
                    <a:pt x="46354" y="52398"/>
                  </a:cubicBezTo>
                  <a:cubicBezTo>
                    <a:pt x="27166" y="54612"/>
                    <a:pt x="36022" y="77490"/>
                    <a:pt x="46354" y="83394"/>
                  </a:cubicBezTo>
                  <a:cubicBezTo>
                    <a:pt x="16640" y="78844"/>
                    <a:pt x="-3811" y="51137"/>
                    <a:pt x="598" y="21402"/>
                  </a:cubicBezTo>
                  <a:cubicBezTo>
                    <a:pt x="2917" y="9567"/>
                    <a:pt x="12917" y="780"/>
                    <a:pt x="24952" y="0"/>
                  </a:cubicBezTo>
                  <a:lnTo>
                    <a:pt x="31594" y="0"/>
                  </a:lnTo>
                  <a:cubicBezTo>
                    <a:pt x="75874" y="8856"/>
                    <a:pt x="85468" y="52398"/>
                    <a:pt x="92848" y="98154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A41C416D-294A-42CA-A415-D253E0C5FCE7}"/>
                </a:ext>
              </a:extLst>
            </p:cNvPr>
            <p:cNvSpPr/>
            <p:nvPr/>
          </p:nvSpPr>
          <p:spPr>
            <a:xfrm>
              <a:off x="3337771" y="5102022"/>
              <a:ext cx="92871" cy="98904"/>
            </a:xfrm>
            <a:custGeom>
              <a:avLst/>
              <a:gdLst>
                <a:gd name="connsiteX0" fmla="*/ 0 w 92871"/>
                <a:gd name="connsiteY0" fmla="*/ 98904 h 98904"/>
                <a:gd name="connsiteX1" fmla="*/ 17712 w 92871"/>
                <a:gd name="connsiteY1" fmla="*/ 33960 h 98904"/>
                <a:gd name="connsiteX2" fmla="*/ 63468 w 92871"/>
                <a:gd name="connsiteY2" fmla="*/ 12 h 98904"/>
                <a:gd name="connsiteX3" fmla="*/ 92250 w 92871"/>
                <a:gd name="connsiteY3" fmla="*/ 25842 h 98904"/>
                <a:gd name="connsiteX4" fmla="*/ 45756 w 92871"/>
                <a:gd name="connsiteY4" fmla="*/ 84882 h 98904"/>
                <a:gd name="connsiteX5" fmla="*/ 45756 w 92871"/>
                <a:gd name="connsiteY5" fmla="*/ 53148 h 98904"/>
                <a:gd name="connsiteX6" fmla="*/ 22878 w 92871"/>
                <a:gd name="connsiteY6" fmla="*/ 68646 h 98904"/>
                <a:gd name="connsiteX7" fmla="*/ 12546 w 92871"/>
                <a:gd name="connsiteY7" fmla="*/ 98904 h 9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871" h="98904">
                  <a:moveTo>
                    <a:pt x="0" y="98904"/>
                  </a:moveTo>
                  <a:cubicBezTo>
                    <a:pt x="1606" y="76308"/>
                    <a:pt x="7623" y="54244"/>
                    <a:pt x="17712" y="33960"/>
                  </a:cubicBezTo>
                  <a:cubicBezTo>
                    <a:pt x="25522" y="15061"/>
                    <a:pt x="43116" y="2007"/>
                    <a:pt x="63468" y="12"/>
                  </a:cubicBezTo>
                  <a:cubicBezTo>
                    <a:pt x="78414" y="-428"/>
                    <a:pt x="91076" y="10936"/>
                    <a:pt x="92250" y="25842"/>
                  </a:cubicBezTo>
                  <a:cubicBezTo>
                    <a:pt x="97416" y="62004"/>
                    <a:pt x="69372" y="76026"/>
                    <a:pt x="45756" y="84882"/>
                  </a:cubicBezTo>
                  <a:cubicBezTo>
                    <a:pt x="53874" y="78978"/>
                    <a:pt x="56826" y="54624"/>
                    <a:pt x="45756" y="53148"/>
                  </a:cubicBezTo>
                  <a:cubicBezTo>
                    <a:pt x="34686" y="51672"/>
                    <a:pt x="27306" y="62742"/>
                    <a:pt x="22878" y="68646"/>
                  </a:cubicBezTo>
                  <a:cubicBezTo>
                    <a:pt x="18016" y="78191"/>
                    <a:pt x="14537" y="88379"/>
                    <a:pt x="12546" y="98904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98B6442-4077-4B8E-8D88-1F71EBCD65F0}"/>
                </a:ext>
              </a:extLst>
            </p:cNvPr>
            <p:cNvSpPr/>
            <p:nvPr/>
          </p:nvSpPr>
          <p:spPr>
            <a:xfrm>
              <a:off x="3638138" y="5102709"/>
              <a:ext cx="92988" cy="99038"/>
            </a:xfrm>
            <a:custGeom>
              <a:avLst/>
              <a:gdLst>
                <a:gd name="connsiteX0" fmla="*/ 80442 w 92988"/>
                <a:gd name="connsiteY0" fmla="*/ 97479 h 99038"/>
                <a:gd name="connsiteX1" fmla="*/ 64206 w 92988"/>
                <a:gd name="connsiteY1" fmla="*/ 59103 h 99038"/>
                <a:gd name="connsiteX2" fmla="*/ 47970 w 92988"/>
                <a:gd name="connsiteY2" fmla="*/ 52461 h 99038"/>
                <a:gd name="connsiteX3" fmla="*/ 47970 w 92988"/>
                <a:gd name="connsiteY3" fmla="*/ 84195 h 99038"/>
                <a:gd name="connsiteX4" fmla="*/ 0 w 92988"/>
                <a:gd name="connsiteY4" fmla="*/ 38439 h 99038"/>
                <a:gd name="connsiteX5" fmla="*/ 36162 w 92988"/>
                <a:gd name="connsiteY5" fmla="*/ 801 h 99038"/>
                <a:gd name="connsiteX6" fmla="*/ 92988 w 92988"/>
                <a:gd name="connsiteY6" fmla="*/ 98955 h 99038"/>
                <a:gd name="connsiteX7" fmla="*/ 80442 w 92988"/>
                <a:gd name="connsiteY7" fmla="*/ 97479 h 9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988" h="99038">
                  <a:moveTo>
                    <a:pt x="80442" y="97479"/>
                  </a:moveTo>
                  <a:cubicBezTo>
                    <a:pt x="78427" y="83501"/>
                    <a:pt x="72833" y="70282"/>
                    <a:pt x="64206" y="59103"/>
                  </a:cubicBezTo>
                  <a:cubicBezTo>
                    <a:pt x="59778" y="59103"/>
                    <a:pt x="53136" y="50985"/>
                    <a:pt x="47970" y="52461"/>
                  </a:cubicBezTo>
                  <a:cubicBezTo>
                    <a:pt x="42804" y="53937"/>
                    <a:pt x="41328" y="79767"/>
                    <a:pt x="47970" y="84195"/>
                  </a:cubicBezTo>
                  <a:cubicBezTo>
                    <a:pt x="24395" y="79661"/>
                    <a:pt x="5642" y="61774"/>
                    <a:pt x="0" y="38439"/>
                  </a:cubicBezTo>
                  <a:cubicBezTo>
                    <a:pt x="0" y="16299"/>
                    <a:pt x="11808" y="-4365"/>
                    <a:pt x="36162" y="801"/>
                  </a:cubicBezTo>
                  <a:cubicBezTo>
                    <a:pt x="75276" y="8919"/>
                    <a:pt x="87084" y="56151"/>
                    <a:pt x="92988" y="98955"/>
                  </a:cubicBezTo>
                  <a:cubicBezTo>
                    <a:pt x="88752" y="99253"/>
                    <a:pt x="84494" y="98751"/>
                    <a:pt x="80442" y="97479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429DB59-5400-4831-9AA6-889268AB64D1}"/>
                </a:ext>
              </a:extLst>
            </p:cNvPr>
            <p:cNvSpPr/>
            <p:nvPr/>
          </p:nvSpPr>
          <p:spPr>
            <a:xfrm>
              <a:off x="3761384" y="5102768"/>
              <a:ext cx="92262" cy="98217"/>
            </a:xfrm>
            <a:custGeom>
              <a:avLst/>
              <a:gdLst>
                <a:gd name="connsiteX0" fmla="*/ 0 w 92262"/>
                <a:gd name="connsiteY0" fmla="*/ 96682 h 98217"/>
                <a:gd name="connsiteX1" fmla="*/ 31734 w 92262"/>
                <a:gd name="connsiteY1" fmla="*/ 13288 h 98217"/>
                <a:gd name="connsiteX2" fmla="*/ 84870 w 92262"/>
                <a:gd name="connsiteY2" fmla="*/ 8860 h 98217"/>
                <a:gd name="connsiteX3" fmla="*/ 92250 w 92262"/>
                <a:gd name="connsiteY3" fmla="*/ 29524 h 98217"/>
                <a:gd name="connsiteX4" fmla="*/ 46494 w 92262"/>
                <a:gd name="connsiteY4" fmla="*/ 84136 h 98217"/>
                <a:gd name="connsiteX5" fmla="*/ 51660 w 92262"/>
                <a:gd name="connsiteY5" fmla="*/ 73066 h 98217"/>
                <a:gd name="connsiteX6" fmla="*/ 31734 w 92262"/>
                <a:gd name="connsiteY6" fmla="*/ 56830 h 98217"/>
                <a:gd name="connsiteX7" fmla="*/ 14760 w 92262"/>
                <a:gd name="connsiteY7" fmla="*/ 97420 h 98217"/>
                <a:gd name="connsiteX8" fmla="*/ 0 w 92262"/>
                <a:gd name="connsiteY8" fmla="*/ 96682 h 9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262" h="98217">
                  <a:moveTo>
                    <a:pt x="0" y="96682"/>
                  </a:moveTo>
                  <a:cubicBezTo>
                    <a:pt x="1218" y="66170"/>
                    <a:pt x="12354" y="36889"/>
                    <a:pt x="31734" y="13288"/>
                  </a:cubicBezTo>
                  <a:cubicBezTo>
                    <a:pt x="44280" y="1480"/>
                    <a:pt x="71586" y="-7376"/>
                    <a:pt x="84870" y="8860"/>
                  </a:cubicBezTo>
                  <a:cubicBezTo>
                    <a:pt x="89829" y="14582"/>
                    <a:pt x="92464" y="21955"/>
                    <a:pt x="92250" y="29524"/>
                  </a:cubicBezTo>
                  <a:cubicBezTo>
                    <a:pt x="91719" y="56216"/>
                    <a:pt x="72678" y="78940"/>
                    <a:pt x="46494" y="84136"/>
                  </a:cubicBezTo>
                  <a:cubicBezTo>
                    <a:pt x="46494" y="84136"/>
                    <a:pt x="50922" y="78232"/>
                    <a:pt x="51660" y="73066"/>
                  </a:cubicBezTo>
                  <a:cubicBezTo>
                    <a:pt x="55350" y="54616"/>
                    <a:pt x="44280" y="47974"/>
                    <a:pt x="31734" y="56830"/>
                  </a:cubicBezTo>
                  <a:cubicBezTo>
                    <a:pt x="22081" y="68320"/>
                    <a:pt x="16162" y="82479"/>
                    <a:pt x="14760" y="97420"/>
                  </a:cubicBezTo>
                  <a:cubicBezTo>
                    <a:pt x="14760" y="97420"/>
                    <a:pt x="1476" y="99634"/>
                    <a:pt x="0" y="96682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7935008-9EDF-48AA-B17D-185BE3C3CAC8}"/>
                </a:ext>
              </a:extLst>
            </p:cNvPr>
            <p:cNvSpPr/>
            <p:nvPr/>
          </p:nvSpPr>
          <p:spPr>
            <a:xfrm>
              <a:off x="3712656" y="5010523"/>
              <a:ext cx="63487" cy="190403"/>
            </a:xfrm>
            <a:custGeom>
              <a:avLst/>
              <a:gdLst>
                <a:gd name="connsiteX0" fmla="*/ 24373 w 63487"/>
                <a:gd name="connsiteY0" fmla="*/ 190404 h 190403"/>
                <a:gd name="connsiteX1" fmla="*/ 24373 w 63487"/>
                <a:gd name="connsiteY1" fmla="*/ 190404 h 190403"/>
                <a:gd name="connsiteX2" fmla="*/ 13303 w 63487"/>
                <a:gd name="connsiteY2" fmla="*/ 130626 h 190403"/>
                <a:gd name="connsiteX3" fmla="*/ 19 w 63487"/>
                <a:gd name="connsiteY3" fmla="*/ 56826 h 190403"/>
                <a:gd name="connsiteX4" fmla="*/ 19945 w 63487"/>
                <a:gd name="connsiteY4" fmla="*/ 9594 h 190403"/>
                <a:gd name="connsiteX5" fmla="*/ 31753 w 63487"/>
                <a:gd name="connsiteY5" fmla="*/ 0 h 190403"/>
                <a:gd name="connsiteX6" fmla="*/ 52417 w 63487"/>
                <a:gd name="connsiteY6" fmla="*/ 19926 h 190403"/>
                <a:gd name="connsiteX7" fmla="*/ 63487 w 63487"/>
                <a:gd name="connsiteY7" fmla="*/ 56826 h 190403"/>
                <a:gd name="connsiteX8" fmla="*/ 63487 w 63487"/>
                <a:gd name="connsiteY8" fmla="*/ 67158 h 190403"/>
                <a:gd name="connsiteX9" fmla="*/ 40609 w 63487"/>
                <a:gd name="connsiteY9" fmla="*/ 189666 h 190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487" h="190403">
                  <a:moveTo>
                    <a:pt x="24373" y="190404"/>
                  </a:moveTo>
                  <a:lnTo>
                    <a:pt x="24373" y="190404"/>
                  </a:lnTo>
                  <a:cubicBezTo>
                    <a:pt x="22056" y="170248"/>
                    <a:pt x="18359" y="150275"/>
                    <a:pt x="13303" y="130626"/>
                  </a:cubicBezTo>
                  <a:cubicBezTo>
                    <a:pt x="4174" y="107108"/>
                    <a:pt x="-335" y="82051"/>
                    <a:pt x="19" y="56826"/>
                  </a:cubicBezTo>
                  <a:cubicBezTo>
                    <a:pt x="1488" y="39368"/>
                    <a:pt x="8462" y="22828"/>
                    <a:pt x="19945" y="9594"/>
                  </a:cubicBezTo>
                  <a:cubicBezTo>
                    <a:pt x="19945" y="9594"/>
                    <a:pt x="28063" y="0"/>
                    <a:pt x="31753" y="0"/>
                  </a:cubicBezTo>
                  <a:cubicBezTo>
                    <a:pt x="35443" y="0"/>
                    <a:pt x="47989" y="12546"/>
                    <a:pt x="52417" y="19926"/>
                  </a:cubicBezTo>
                  <a:cubicBezTo>
                    <a:pt x="59310" y="31029"/>
                    <a:pt x="63133" y="43763"/>
                    <a:pt x="63487" y="56826"/>
                  </a:cubicBezTo>
                  <a:lnTo>
                    <a:pt x="63487" y="67158"/>
                  </a:lnTo>
                  <a:cubicBezTo>
                    <a:pt x="58321" y="109962"/>
                    <a:pt x="43561" y="140958"/>
                    <a:pt x="40609" y="189666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BA4C7D96-88E4-4F44-9E9D-89FBE31B3A59}"/>
                </a:ext>
              </a:extLst>
            </p:cNvPr>
            <p:cNvSpPr/>
            <p:nvPr/>
          </p:nvSpPr>
          <p:spPr>
            <a:xfrm>
              <a:off x="3289064" y="5205354"/>
              <a:ext cx="67896" cy="9594"/>
            </a:xfrm>
            <a:custGeom>
              <a:avLst/>
              <a:gdLst>
                <a:gd name="connsiteX0" fmla="*/ 31734 w 67896"/>
                <a:gd name="connsiteY0" fmla="*/ 0 h 9594"/>
                <a:gd name="connsiteX1" fmla="*/ 55350 w 67896"/>
                <a:gd name="connsiteY1" fmla="*/ 0 h 9594"/>
                <a:gd name="connsiteX2" fmla="*/ 67896 w 67896"/>
                <a:gd name="connsiteY2" fmla="*/ 0 h 9594"/>
                <a:gd name="connsiteX3" fmla="*/ 67896 w 67896"/>
                <a:gd name="connsiteY3" fmla="*/ 9594 h 9594"/>
                <a:gd name="connsiteX4" fmla="*/ 15498 w 67896"/>
                <a:gd name="connsiteY4" fmla="*/ 9594 h 9594"/>
                <a:gd name="connsiteX5" fmla="*/ 0 w 67896"/>
                <a:gd name="connsiteY5" fmla="*/ 9594 h 9594"/>
                <a:gd name="connsiteX6" fmla="*/ 0 w 67896"/>
                <a:gd name="connsiteY6" fmla="*/ 9594 h 9594"/>
                <a:gd name="connsiteX7" fmla="*/ 31734 w 67896"/>
                <a:gd name="connsiteY7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896" h="9594">
                  <a:moveTo>
                    <a:pt x="31734" y="0"/>
                  </a:moveTo>
                  <a:lnTo>
                    <a:pt x="55350" y="0"/>
                  </a:lnTo>
                  <a:cubicBezTo>
                    <a:pt x="55350" y="0"/>
                    <a:pt x="67158" y="0"/>
                    <a:pt x="67896" y="0"/>
                  </a:cubicBezTo>
                  <a:lnTo>
                    <a:pt x="67896" y="9594"/>
                  </a:lnTo>
                  <a:lnTo>
                    <a:pt x="15498" y="9594"/>
                  </a:lnTo>
                  <a:cubicBezTo>
                    <a:pt x="10332" y="9594"/>
                    <a:pt x="1476" y="9594"/>
                    <a:pt x="0" y="9594"/>
                  </a:cubicBezTo>
                  <a:lnTo>
                    <a:pt x="0" y="9594"/>
                  </a:lnTo>
                  <a:cubicBezTo>
                    <a:pt x="10905" y="7598"/>
                    <a:pt x="21550" y="4379"/>
                    <a:pt x="31734" y="0"/>
                  </a:cubicBez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19DC8506-7474-4363-88F7-1ED8F71D5D21}"/>
              </a:ext>
            </a:extLst>
          </p:cNvPr>
          <p:cNvGrpSpPr/>
          <p:nvPr/>
        </p:nvGrpSpPr>
        <p:grpSpPr>
          <a:xfrm>
            <a:off x="5129077" y="4993549"/>
            <a:ext cx="1568987" cy="915120"/>
            <a:chOff x="5129077" y="4993549"/>
            <a:chExt cx="1568987" cy="915120"/>
          </a:xfrm>
        </p:grpSpPr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55B19684-CD49-478B-B21E-E6C4A2BA80D4}"/>
                </a:ext>
              </a:extLst>
            </p:cNvPr>
            <p:cNvSpPr/>
            <p:nvPr/>
          </p:nvSpPr>
          <p:spPr>
            <a:xfrm>
              <a:off x="5129077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4997D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B4C8D5B6-ECB0-4FD1-9268-CD1A7E3B48F5}"/>
                </a:ext>
              </a:extLst>
            </p:cNvPr>
            <p:cNvSpPr/>
            <p:nvPr/>
          </p:nvSpPr>
          <p:spPr>
            <a:xfrm>
              <a:off x="5652319" y="4993549"/>
              <a:ext cx="522504" cy="915120"/>
            </a:xfrm>
            <a:custGeom>
              <a:avLst/>
              <a:gdLst>
                <a:gd name="connsiteX0" fmla="*/ 0 w 522504"/>
                <a:gd name="connsiteY0" fmla="*/ 0 h 915120"/>
                <a:gd name="connsiteX1" fmla="*/ 522504 w 522504"/>
                <a:gd name="connsiteY1" fmla="*/ 0 h 915120"/>
                <a:gd name="connsiteX2" fmla="*/ 522504 w 522504"/>
                <a:gd name="connsiteY2" fmla="*/ 915120 h 915120"/>
                <a:gd name="connsiteX3" fmla="*/ 0 w 522504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2504" h="915120">
                  <a:moveTo>
                    <a:pt x="0" y="0"/>
                  </a:moveTo>
                  <a:lnTo>
                    <a:pt x="522504" y="0"/>
                  </a:lnTo>
                  <a:lnTo>
                    <a:pt x="52250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8371499-4787-4491-80CC-86AA0AB33424}"/>
                </a:ext>
              </a:extLst>
            </p:cNvPr>
            <p:cNvSpPr/>
            <p:nvPr/>
          </p:nvSpPr>
          <p:spPr>
            <a:xfrm>
              <a:off x="6174823" y="4993549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4997D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FB46E7F-0D68-4F81-8750-2F4A408F4345}"/>
                </a:ext>
              </a:extLst>
            </p:cNvPr>
            <p:cNvSpPr/>
            <p:nvPr/>
          </p:nvSpPr>
          <p:spPr>
            <a:xfrm>
              <a:off x="5746404" y="5302771"/>
              <a:ext cx="184140" cy="310697"/>
            </a:xfrm>
            <a:custGeom>
              <a:avLst/>
              <a:gdLst>
                <a:gd name="connsiteX0" fmla="*/ 183403 w 184140"/>
                <a:gd name="connsiteY0" fmla="*/ 310698 h 310697"/>
                <a:gd name="connsiteX1" fmla="*/ 177499 w 184140"/>
                <a:gd name="connsiteY1" fmla="*/ 305532 h 310697"/>
                <a:gd name="connsiteX2" fmla="*/ 129529 w 184140"/>
                <a:gd name="connsiteY2" fmla="*/ 290772 h 310697"/>
                <a:gd name="connsiteX3" fmla="*/ 120673 w 184140"/>
                <a:gd name="connsiteY3" fmla="*/ 281178 h 310697"/>
                <a:gd name="connsiteX4" fmla="*/ 86725 w 184140"/>
                <a:gd name="connsiteY4" fmla="*/ 273060 h 310697"/>
                <a:gd name="connsiteX5" fmla="*/ 82297 w 184140"/>
                <a:gd name="connsiteY5" fmla="*/ 273060 h 310697"/>
                <a:gd name="connsiteX6" fmla="*/ 67537 w 184140"/>
                <a:gd name="connsiteY6" fmla="*/ 263466 h 310697"/>
                <a:gd name="connsiteX7" fmla="*/ 23995 w 184140"/>
                <a:gd name="connsiteY7" fmla="*/ 207378 h 310697"/>
                <a:gd name="connsiteX8" fmla="*/ 1117 w 184140"/>
                <a:gd name="connsiteY8" fmla="*/ 126936 h 310697"/>
                <a:gd name="connsiteX9" fmla="*/ 1117 w 184140"/>
                <a:gd name="connsiteY9" fmla="*/ 73800 h 310697"/>
                <a:gd name="connsiteX10" fmla="*/ 32113 w 184140"/>
                <a:gd name="connsiteY10" fmla="*/ 0 h 310697"/>
                <a:gd name="connsiteX11" fmla="*/ 32113 w 184140"/>
                <a:gd name="connsiteY11" fmla="*/ 0 h 310697"/>
                <a:gd name="connsiteX12" fmla="*/ 1855 w 184140"/>
                <a:gd name="connsiteY12" fmla="*/ 73800 h 310697"/>
                <a:gd name="connsiteX13" fmla="*/ 1855 w 184140"/>
                <a:gd name="connsiteY13" fmla="*/ 127674 h 310697"/>
                <a:gd name="connsiteX14" fmla="*/ 24733 w 184140"/>
                <a:gd name="connsiteY14" fmla="*/ 207378 h 310697"/>
                <a:gd name="connsiteX15" fmla="*/ 67537 w 184140"/>
                <a:gd name="connsiteY15" fmla="*/ 258300 h 310697"/>
                <a:gd name="connsiteX16" fmla="*/ 83035 w 184140"/>
                <a:gd name="connsiteY16" fmla="*/ 267894 h 310697"/>
                <a:gd name="connsiteX17" fmla="*/ 86725 w 184140"/>
                <a:gd name="connsiteY17" fmla="*/ 267894 h 310697"/>
                <a:gd name="connsiteX18" fmla="*/ 117721 w 184140"/>
                <a:gd name="connsiteY18" fmla="*/ 279702 h 310697"/>
                <a:gd name="connsiteX19" fmla="*/ 129529 w 184140"/>
                <a:gd name="connsiteY19" fmla="*/ 285606 h 310697"/>
                <a:gd name="connsiteX20" fmla="*/ 177499 w 184140"/>
                <a:gd name="connsiteY20" fmla="*/ 300366 h 310697"/>
                <a:gd name="connsiteX21" fmla="*/ 184141 w 184140"/>
                <a:gd name="connsiteY21" fmla="*/ 305532 h 310697"/>
                <a:gd name="connsiteX22" fmla="*/ 184141 w 184140"/>
                <a:gd name="connsiteY22" fmla="*/ 305532 h 310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140" h="310697">
                  <a:moveTo>
                    <a:pt x="183403" y="310698"/>
                  </a:moveTo>
                  <a:cubicBezTo>
                    <a:pt x="182259" y="308213"/>
                    <a:pt x="180111" y="306334"/>
                    <a:pt x="177499" y="305532"/>
                  </a:cubicBezTo>
                  <a:cubicBezTo>
                    <a:pt x="162399" y="298074"/>
                    <a:pt x="146208" y="293091"/>
                    <a:pt x="129529" y="290772"/>
                  </a:cubicBezTo>
                  <a:cubicBezTo>
                    <a:pt x="126186" y="287962"/>
                    <a:pt x="123204" y="284737"/>
                    <a:pt x="120673" y="281178"/>
                  </a:cubicBezTo>
                  <a:cubicBezTo>
                    <a:pt x="107389" y="281178"/>
                    <a:pt x="96319" y="281178"/>
                    <a:pt x="86725" y="273060"/>
                  </a:cubicBezTo>
                  <a:lnTo>
                    <a:pt x="82297" y="273060"/>
                  </a:lnTo>
                  <a:cubicBezTo>
                    <a:pt x="78607" y="268632"/>
                    <a:pt x="71965" y="267156"/>
                    <a:pt x="67537" y="263466"/>
                  </a:cubicBezTo>
                  <a:cubicBezTo>
                    <a:pt x="49635" y="247665"/>
                    <a:pt x="34863" y="228639"/>
                    <a:pt x="23995" y="207378"/>
                  </a:cubicBezTo>
                  <a:cubicBezTo>
                    <a:pt x="10287" y="182679"/>
                    <a:pt x="2459" y="155152"/>
                    <a:pt x="1117" y="126936"/>
                  </a:cubicBezTo>
                  <a:cubicBezTo>
                    <a:pt x="-372" y="109255"/>
                    <a:pt x="-372" y="91481"/>
                    <a:pt x="1117" y="73800"/>
                  </a:cubicBezTo>
                  <a:cubicBezTo>
                    <a:pt x="6630" y="47442"/>
                    <a:pt x="17152" y="22389"/>
                    <a:pt x="32113" y="0"/>
                  </a:cubicBezTo>
                  <a:lnTo>
                    <a:pt x="32113" y="0"/>
                  </a:lnTo>
                  <a:cubicBezTo>
                    <a:pt x="17396" y="22437"/>
                    <a:pt x="7124" y="47490"/>
                    <a:pt x="1855" y="73800"/>
                  </a:cubicBezTo>
                  <a:cubicBezTo>
                    <a:pt x="-391" y="91688"/>
                    <a:pt x="-391" y="109786"/>
                    <a:pt x="1855" y="127674"/>
                  </a:cubicBezTo>
                  <a:cubicBezTo>
                    <a:pt x="2835" y="155715"/>
                    <a:pt x="10691" y="183086"/>
                    <a:pt x="24733" y="207378"/>
                  </a:cubicBezTo>
                  <a:cubicBezTo>
                    <a:pt x="35420" y="227066"/>
                    <a:pt x="49980" y="244387"/>
                    <a:pt x="67537" y="258300"/>
                  </a:cubicBezTo>
                  <a:cubicBezTo>
                    <a:pt x="71965" y="258300"/>
                    <a:pt x="78607" y="263466"/>
                    <a:pt x="83035" y="267894"/>
                  </a:cubicBezTo>
                  <a:cubicBezTo>
                    <a:pt x="84255" y="268115"/>
                    <a:pt x="85505" y="268115"/>
                    <a:pt x="86725" y="267894"/>
                  </a:cubicBezTo>
                  <a:cubicBezTo>
                    <a:pt x="96319" y="273060"/>
                    <a:pt x="107389" y="274536"/>
                    <a:pt x="117721" y="279702"/>
                  </a:cubicBezTo>
                  <a:cubicBezTo>
                    <a:pt x="121507" y="281963"/>
                    <a:pt x="125448" y="283937"/>
                    <a:pt x="129529" y="285606"/>
                  </a:cubicBezTo>
                  <a:cubicBezTo>
                    <a:pt x="146208" y="287925"/>
                    <a:pt x="162399" y="292909"/>
                    <a:pt x="177499" y="300366"/>
                  </a:cubicBezTo>
                  <a:cubicBezTo>
                    <a:pt x="180171" y="301407"/>
                    <a:pt x="182473" y="303202"/>
                    <a:pt x="184141" y="305532"/>
                  </a:cubicBezTo>
                  <a:lnTo>
                    <a:pt x="184141" y="305532"/>
                  </a:ln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61E2C03A-6CA1-40D2-9831-5AA15621AD34}"/>
                </a:ext>
              </a:extLst>
            </p:cNvPr>
            <p:cNvSpPr/>
            <p:nvPr/>
          </p:nvSpPr>
          <p:spPr>
            <a:xfrm>
              <a:off x="5743173" y="5302771"/>
              <a:ext cx="191061" cy="312174"/>
            </a:xfrm>
            <a:custGeom>
              <a:avLst/>
              <a:gdLst>
                <a:gd name="connsiteX0" fmla="*/ 184419 w 191061"/>
                <a:gd name="connsiteY0" fmla="*/ 312174 h 312174"/>
                <a:gd name="connsiteX1" fmla="*/ 184419 w 191061"/>
                <a:gd name="connsiteY1" fmla="*/ 312174 h 312174"/>
                <a:gd name="connsiteX2" fmla="*/ 178515 w 191061"/>
                <a:gd name="connsiteY2" fmla="*/ 307008 h 312174"/>
                <a:gd name="connsiteX3" fmla="*/ 130545 w 191061"/>
                <a:gd name="connsiteY3" fmla="*/ 292986 h 312174"/>
                <a:gd name="connsiteX4" fmla="*/ 123903 w 191061"/>
                <a:gd name="connsiteY4" fmla="*/ 289296 h 312174"/>
                <a:gd name="connsiteX5" fmla="*/ 119475 w 191061"/>
                <a:gd name="connsiteY5" fmla="*/ 289296 h 312174"/>
                <a:gd name="connsiteX6" fmla="*/ 103239 w 191061"/>
                <a:gd name="connsiteY6" fmla="*/ 281178 h 312174"/>
                <a:gd name="connsiteX7" fmla="*/ 87003 w 191061"/>
                <a:gd name="connsiteY7" fmla="*/ 275274 h 312174"/>
                <a:gd name="connsiteX8" fmla="*/ 82575 w 191061"/>
                <a:gd name="connsiteY8" fmla="*/ 275274 h 312174"/>
                <a:gd name="connsiteX9" fmla="*/ 75195 w 191061"/>
                <a:gd name="connsiteY9" fmla="*/ 269370 h 312174"/>
                <a:gd name="connsiteX10" fmla="*/ 67815 w 191061"/>
                <a:gd name="connsiteY10" fmla="*/ 264942 h 312174"/>
                <a:gd name="connsiteX11" fmla="*/ 60435 w 191061"/>
                <a:gd name="connsiteY11" fmla="*/ 258300 h 312174"/>
                <a:gd name="connsiteX12" fmla="*/ 24273 w 191061"/>
                <a:gd name="connsiteY12" fmla="*/ 214020 h 312174"/>
                <a:gd name="connsiteX13" fmla="*/ 20583 w 191061"/>
                <a:gd name="connsiteY13" fmla="*/ 201474 h 312174"/>
                <a:gd name="connsiteX14" fmla="*/ 1395 w 191061"/>
                <a:gd name="connsiteY14" fmla="*/ 127674 h 312174"/>
                <a:gd name="connsiteX15" fmla="*/ 1395 w 191061"/>
                <a:gd name="connsiteY15" fmla="*/ 108486 h 312174"/>
                <a:gd name="connsiteX16" fmla="*/ 1395 w 191061"/>
                <a:gd name="connsiteY16" fmla="*/ 73800 h 312174"/>
                <a:gd name="connsiteX17" fmla="*/ 32391 w 191061"/>
                <a:gd name="connsiteY17" fmla="*/ 0 h 312174"/>
                <a:gd name="connsiteX18" fmla="*/ 32391 w 191061"/>
                <a:gd name="connsiteY18" fmla="*/ 0 h 312174"/>
                <a:gd name="connsiteX19" fmla="*/ 2133 w 191061"/>
                <a:gd name="connsiteY19" fmla="*/ 73800 h 312174"/>
                <a:gd name="connsiteX20" fmla="*/ 2133 w 191061"/>
                <a:gd name="connsiteY20" fmla="*/ 107748 h 312174"/>
                <a:gd name="connsiteX21" fmla="*/ 2133 w 191061"/>
                <a:gd name="connsiteY21" fmla="*/ 126936 h 312174"/>
                <a:gd name="connsiteX22" fmla="*/ 20583 w 191061"/>
                <a:gd name="connsiteY22" fmla="*/ 200736 h 312174"/>
                <a:gd name="connsiteX23" fmla="*/ 27963 w 191061"/>
                <a:gd name="connsiteY23" fmla="*/ 207378 h 312174"/>
                <a:gd name="connsiteX24" fmla="*/ 64125 w 191061"/>
                <a:gd name="connsiteY24" fmla="*/ 251658 h 312174"/>
                <a:gd name="connsiteX25" fmla="*/ 70767 w 191061"/>
                <a:gd name="connsiteY25" fmla="*/ 257562 h 312174"/>
                <a:gd name="connsiteX26" fmla="*/ 78147 w 191061"/>
                <a:gd name="connsiteY26" fmla="*/ 261990 h 312174"/>
                <a:gd name="connsiteX27" fmla="*/ 86265 w 191061"/>
                <a:gd name="connsiteY27" fmla="*/ 267894 h 312174"/>
                <a:gd name="connsiteX28" fmla="*/ 86265 w 191061"/>
                <a:gd name="connsiteY28" fmla="*/ 267894 h 312174"/>
                <a:gd name="connsiteX29" fmla="*/ 105453 w 191061"/>
                <a:gd name="connsiteY29" fmla="*/ 281178 h 312174"/>
                <a:gd name="connsiteX30" fmla="*/ 123903 w 191061"/>
                <a:gd name="connsiteY30" fmla="*/ 281178 h 312174"/>
                <a:gd name="connsiteX31" fmla="*/ 129069 w 191061"/>
                <a:gd name="connsiteY31" fmla="*/ 281178 h 312174"/>
                <a:gd name="connsiteX32" fmla="*/ 136449 w 191061"/>
                <a:gd name="connsiteY32" fmla="*/ 284868 h 312174"/>
                <a:gd name="connsiteX33" fmla="*/ 184419 w 191061"/>
                <a:gd name="connsiteY33" fmla="*/ 298890 h 312174"/>
                <a:gd name="connsiteX34" fmla="*/ 191061 w 191061"/>
                <a:gd name="connsiteY34" fmla="*/ 304056 h 312174"/>
                <a:gd name="connsiteX35" fmla="*/ 191061 w 191061"/>
                <a:gd name="connsiteY35" fmla="*/ 304056 h 312174"/>
                <a:gd name="connsiteX36" fmla="*/ 36819 w 191061"/>
                <a:gd name="connsiteY36" fmla="*/ 3690 h 312174"/>
                <a:gd name="connsiteX37" fmla="*/ 36819 w 191061"/>
                <a:gd name="connsiteY37" fmla="*/ 3690 h 312174"/>
                <a:gd name="connsiteX38" fmla="*/ 6561 w 191061"/>
                <a:gd name="connsiteY38" fmla="*/ 77490 h 312174"/>
                <a:gd name="connsiteX39" fmla="*/ 6561 w 191061"/>
                <a:gd name="connsiteY39" fmla="*/ 112176 h 312174"/>
                <a:gd name="connsiteX40" fmla="*/ 6561 w 191061"/>
                <a:gd name="connsiteY40" fmla="*/ 131364 h 312174"/>
                <a:gd name="connsiteX41" fmla="*/ 25011 w 191061"/>
                <a:gd name="connsiteY41" fmla="*/ 205164 h 312174"/>
                <a:gd name="connsiteX42" fmla="*/ 29439 w 191061"/>
                <a:gd name="connsiteY42" fmla="*/ 214758 h 312174"/>
                <a:gd name="connsiteX43" fmla="*/ 65601 w 191061"/>
                <a:gd name="connsiteY43" fmla="*/ 258300 h 312174"/>
                <a:gd name="connsiteX44" fmla="*/ 72243 w 191061"/>
                <a:gd name="connsiteY44" fmla="*/ 265680 h 312174"/>
                <a:gd name="connsiteX45" fmla="*/ 79623 w 191061"/>
                <a:gd name="connsiteY45" fmla="*/ 270108 h 312174"/>
                <a:gd name="connsiteX46" fmla="*/ 87741 w 191061"/>
                <a:gd name="connsiteY46" fmla="*/ 275274 h 312174"/>
                <a:gd name="connsiteX47" fmla="*/ 91431 w 191061"/>
                <a:gd name="connsiteY47" fmla="*/ 275274 h 312174"/>
                <a:gd name="connsiteX48" fmla="*/ 103239 w 191061"/>
                <a:gd name="connsiteY48" fmla="*/ 281178 h 312174"/>
                <a:gd name="connsiteX49" fmla="*/ 117999 w 191061"/>
                <a:gd name="connsiteY49" fmla="*/ 286344 h 312174"/>
                <a:gd name="connsiteX50" fmla="*/ 122427 w 191061"/>
                <a:gd name="connsiteY50" fmla="*/ 286344 h 312174"/>
                <a:gd name="connsiteX51" fmla="*/ 129807 w 191061"/>
                <a:gd name="connsiteY51" fmla="*/ 290034 h 312174"/>
                <a:gd name="connsiteX52" fmla="*/ 177777 w 191061"/>
                <a:gd name="connsiteY52" fmla="*/ 304056 h 312174"/>
                <a:gd name="connsiteX53" fmla="*/ 184419 w 191061"/>
                <a:gd name="connsiteY53" fmla="*/ 309960 h 312174"/>
                <a:gd name="connsiteX54" fmla="*/ 184419 w 191061"/>
                <a:gd name="connsiteY54" fmla="*/ 309960 h 312174"/>
                <a:gd name="connsiteX55" fmla="*/ 177777 w 191061"/>
                <a:gd name="connsiteY55" fmla="*/ 305532 h 312174"/>
                <a:gd name="connsiteX56" fmla="*/ 130545 w 191061"/>
                <a:gd name="connsiteY56" fmla="*/ 290772 h 312174"/>
                <a:gd name="connsiteX57" fmla="*/ 122427 w 191061"/>
                <a:gd name="connsiteY57" fmla="*/ 290772 h 312174"/>
                <a:gd name="connsiteX58" fmla="*/ 117999 w 191061"/>
                <a:gd name="connsiteY58" fmla="*/ 290772 h 312174"/>
                <a:gd name="connsiteX59" fmla="*/ 105453 w 191061"/>
                <a:gd name="connsiteY59" fmla="*/ 281178 h 312174"/>
                <a:gd name="connsiteX60" fmla="*/ 89955 w 191061"/>
                <a:gd name="connsiteY60" fmla="*/ 273798 h 312174"/>
                <a:gd name="connsiteX61" fmla="*/ 85527 w 191061"/>
                <a:gd name="connsiteY61" fmla="*/ 270108 h 312174"/>
                <a:gd name="connsiteX62" fmla="*/ 78147 w 191061"/>
                <a:gd name="connsiteY62" fmla="*/ 264942 h 312174"/>
                <a:gd name="connsiteX63" fmla="*/ 70767 w 191061"/>
                <a:gd name="connsiteY63" fmla="*/ 260514 h 312174"/>
                <a:gd name="connsiteX64" fmla="*/ 64125 w 191061"/>
                <a:gd name="connsiteY64" fmla="*/ 253872 h 312174"/>
                <a:gd name="connsiteX65" fmla="*/ 27225 w 191061"/>
                <a:gd name="connsiteY65" fmla="*/ 209592 h 312174"/>
                <a:gd name="connsiteX66" fmla="*/ 27225 w 191061"/>
                <a:gd name="connsiteY66" fmla="*/ 199998 h 312174"/>
                <a:gd name="connsiteX67" fmla="*/ 8037 w 191061"/>
                <a:gd name="connsiteY67" fmla="*/ 126198 h 312174"/>
                <a:gd name="connsiteX68" fmla="*/ 8037 w 191061"/>
                <a:gd name="connsiteY68" fmla="*/ 109962 h 312174"/>
                <a:gd name="connsiteX69" fmla="*/ 8037 w 191061"/>
                <a:gd name="connsiteY69" fmla="*/ 75276 h 312174"/>
                <a:gd name="connsiteX70" fmla="*/ 38295 w 191061"/>
                <a:gd name="connsiteY70" fmla="*/ 1476 h 3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91061" h="312174">
                  <a:moveTo>
                    <a:pt x="184419" y="312174"/>
                  </a:moveTo>
                  <a:lnTo>
                    <a:pt x="184419" y="312174"/>
                  </a:lnTo>
                  <a:cubicBezTo>
                    <a:pt x="182811" y="310078"/>
                    <a:pt x="180803" y="308322"/>
                    <a:pt x="178515" y="307008"/>
                  </a:cubicBezTo>
                  <a:cubicBezTo>
                    <a:pt x="163364" y="299841"/>
                    <a:pt x="147173" y="295108"/>
                    <a:pt x="130545" y="292986"/>
                  </a:cubicBezTo>
                  <a:lnTo>
                    <a:pt x="123903" y="289296"/>
                  </a:lnTo>
                  <a:lnTo>
                    <a:pt x="119475" y="289296"/>
                  </a:lnTo>
                  <a:lnTo>
                    <a:pt x="103239" y="281178"/>
                  </a:lnTo>
                  <a:lnTo>
                    <a:pt x="87003" y="275274"/>
                  </a:lnTo>
                  <a:lnTo>
                    <a:pt x="82575" y="275274"/>
                  </a:lnTo>
                  <a:cubicBezTo>
                    <a:pt x="80829" y="272550"/>
                    <a:pt x="78236" y="270476"/>
                    <a:pt x="75195" y="269370"/>
                  </a:cubicBezTo>
                  <a:cubicBezTo>
                    <a:pt x="72367" y="268620"/>
                    <a:pt x="69808" y="267085"/>
                    <a:pt x="67815" y="264942"/>
                  </a:cubicBezTo>
                  <a:lnTo>
                    <a:pt x="60435" y="258300"/>
                  </a:lnTo>
                  <a:cubicBezTo>
                    <a:pt x="45611" y="246038"/>
                    <a:pt x="33326" y="230995"/>
                    <a:pt x="24273" y="214020"/>
                  </a:cubicBezTo>
                  <a:lnTo>
                    <a:pt x="20583" y="201474"/>
                  </a:lnTo>
                  <a:cubicBezTo>
                    <a:pt x="7834" y="178979"/>
                    <a:pt x="1217" y="153530"/>
                    <a:pt x="1395" y="127674"/>
                  </a:cubicBezTo>
                  <a:cubicBezTo>
                    <a:pt x="1750" y="121283"/>
                    <a:pt x="1750" y="114877"/>
                    <a:pt x="1395" y="108486"/>
                  </a:cubicBezTo>
                  <a:cubicBezTo>
                    <a:pt x="-465" y="96999"/>
                    <a:pt x="-465" y="85287"/>
                    <a:pt x="1395" y="73800"/>
                  </a:cubicBezTo>
                  <a:cubicBezTo>
                    <a:pt x="6818" y="47415"/>
                    <a:pt x="17348" y="22344"/>
                    <a:pt x="32391" y="0"/>
                  </a:cubicBezTo>
                  <a:lnTo>
                    <a:pt x="32391" y="0"/>
                  </a:lnTo>
                  <a:cubicBezTo>
                    <a:pt x="17770" y="22487"/>
                    <a:pt x="7506" y="47521"/>
                    <a:pt x="2133" y="73800"/>
                  </a:cubicBezTo>
                  <a:cubicBezTo>
                    <a:pt x="674" y="85069"/>
                    <a:pt x="674" y="96479"/>
                    <a:pt x="2133" y="107748"/>
                  </a:cubicBezTo>
                  <a:lnTo>
                    <a:pt x="2133" y="126936"/>
                  </a:lnTo>
                  <a:cubicBezTo>
                    <a:pt x="1730" y="152725"/>
                    <a:pt x="8091" y="178171"/>
                    <a:pt x="20583" y="200736"/>
                  </a:cubicBezTo>
                  <a:lnTo>
                    <a:pt x="27963" y="207378"/>
                  </a:lnTo>
                  <a:cubicBezTo>
                    <a:pt x="36757" y="224525"/>
                    <a:pt x="49081" y="239615"/>
                    <a:pt x="64125" y="251658"/>
                  </a:cubicBezTo>
                  <a:lnTo>
                    <a:pt x="70767" y="257562"/>
                  </a:lnTo>
                  <a:cubicBezTo>
                    <a:pt x="72760" y="259705"/>
                    <a:pt x="75319" y="261240"/>
                    <a:pt x="78147" y="261990"/>
                  </a:cubicBezTo>
                  <a:lnTo>
                    <a:pt x="86265" y="267894"/>
                  </a:lnTo>
                  <a:lnTo>
                    <a:pt x="86265" y="267894"/>
                  </a:lnTo>
                  <a:lnTo>
                    <a:pt x="105453" y="281178"/>
                  </a:lnTo>
                  <a:lnTo>
                    <a:pt x="123903" y="281178"/>
                  </a:lnTo>
                  <a:lnTo>
                    <a:pt x="129069" y="281178"/>
                  </a:lnTo>
                  <a:lnTo>
                    <a:pt x="136449" y="284868"/>
                  </a:lnTo>
                  <a:cubicBezTo>
                    <a:pt x="153121" y="286781"/>
                    <a:pt x="169342" y="291523"/>
                    <a:pt x="184419" y="298890"/>
                  </a:cubicBezTo>
                  <a:cubicBezTo>
                    <a:pt x="186936" y="300187"/>
                    <a:pt x="189187" y="301938"/>
                    <a:pt x="191061" y="304056"/>
                  </a:cubicBezTo>
                  <a:lnTo>
                    <a:pt x="191061" y="304056"/>
                  </a:lnTo>
                  <a:close/>
                  <a:moveTo>
                    <a:pt x="36819" y="3690"/>
                  </a:moveTo>
                  <a:lnTo>
                    <a:pt x="36819" y="3690"/>
                  </a:lnTo>
                  <a:cubicBezTo>
                    <a:pt x="22118" y="26135"/>
                    <a:pt x="11848" y="51185"/>
                    <a:pt x="6561" y="77490"/>
                  </a:cubicBezTo>
                  <a:cubicBezTo>
                    <a:pt x="5071" y="89004"/>
                    <a:pt x="5071" y="100662"/>
                    <a:pt x="6561" y="112176"/>
                  </a:cubicBezTo>
                  <a:cubicBezTo>
                    <a:pt x="6931" y="118566"/>
                    <a:pt x="6931" y="124974"/>
                    <a:pt x="6561" y="131364"/>
                  </a:cubicBezTo>
                  <a:cubicBezTo>
                    <a:pt x="6485" y="157115"/>
                    <a:pt x="12826" y="182479"/>
                    <a:pt x="25011" y="205164"/>
                  </a:cubicBezTo>
                  <a:lnTo>
                    <a:pt x="29439" y="214758"/>
                  </a:lnTo>
                  <a:cubicBezTo>
                    <a:pt x="38063" y="231809"/>
                    <a:pt x="50424" y="246693"/>
                    <a:pt x="65601" y="258300"/>
                  </a:cubicBezTo>
                  <a:lnTo>
                    <a:pt x="72243" y="265680"/>
                  </a:lnTo>
                  <a:lnTo>
                    <a:pt x="79623" y="270108"/>
                  </a:lnTo>
                  <a:cubicBezTo>
                    <a:pt x="82588" y="271386"/>
                    <a:pt x="85328" y="273130"/>
                    <a:pt x="87741" y="275274"/>
                  </a:cubicBezTo>
                  <a:cubicBezTo>
                    <a:pt x="88961" y="275495"/>
                    <a:pt x="90212" y="275495"/>
                    <a:pt x="91431" y="275274"/>
                  </a:cubicBezTo>
                  <a:cubicBezTo>
                    <a:pt x="95183" y="277591"/>
                    <a:pt x="99135" y="279567"/>
                    <a:pt x="103239" y="281178"/>
                  </a:cubicBezTo>
                  <a:lnTo>
                    <a:pt x="117999" y="286344"/>
                  </a:lnTo>
                  <a:lnTo>
                    <a:pt x="122427" y="286344"/>
                  </a:lnTo>
                  <a:lnTo>
                    <a:pt x="129807" y="290034"/>
                  </a:lnTo>
                  <a:cubicBezTo>
                    <a:pt x="146457" y="292056"/>
                    <a:pt x="162663" y="296793"/>
                    <a:pt x="177777" y="304056"/>
                  </a:cubicBezTo>
                  <a:cubicBezTo>
                    <a:pt x="180478" y="305399"/>
                    <a:pt x="182766" y="307437"/>
                    <a:pt x="184419" y="309960"/>
                  </a:cubicBezTo>
                  <a:lnTo>
                    <a:pt x="184419" y="309960"/>
                  </a:lnTo>
                  <a:lnTo>
                    <a:pt x="177777" y="305532"/>
                  </a:lnTo>
                  <a:cubicBezTo>
                    <a:pt x="163017" y="297880"/>
                    <a:pt x="147032" y="292883"/>
                    <a:pt x="130545" y="290772"/>
                  </a:cubicBezTo>
                  <a:cubicBezTo>
                    <a:pt x="127874" y="291375"/>
                    <a:pt x="125099" y="291375"/>
                    <a:pt x="122427" y="290772"/>
                  </a:cubicBezTo>
                  <a:lnTo>
                    <a:pt x="117999" y="290772"/>
                  </a:lnTo>
                  <a:lnTo>
                    <a:pt x="105453" y="281178"/>
                  </a:lnTo>
                  <a:lnTo>
                    <a:pt x="89955" y="273798"/>
                  </a:lnTo>
                  <a:lnTo>
                    <a:pt x="85527" y="270108"/>
                  </a:lnTo>
                  <a:lnTo>
                    <a:pt x="78147" y="264942"/>
                  </a:lnTo>
                  <a:cubicBezTo>
                    <a:pt x="75444" y="263916"/>
                    <a:pt x="72945" y="262417"/>
                    <a:pt x="70767" y="260514"/>
                  </a:cubicBezTo>
                  <a:lnTo>
                    <a:pt x="64125" y="253872"/>
                  </a:lnTo>
                  <a:cubicBezTo>
                    <a:pt x="48936" y="241781"/>
                    <a:pt x="36379" y="226713"/>
                    <a:pt x="27225" y="209592"/>
                  </a:cubicBezTo>
                  <a:lnTo>
                    <a:pt x="27225" y="199998"/>
                  </a:lnTo>
                  <a:cubicBezTo>
                    <a:pt x="14476" y="177503"/>
                    <a:pt x="7859" y="152054"/>
                    <a:pt x="8037" y="126198"/>
                  </a:cubicBezTo>
                  <a:lnTo>
                    <a:pt x="8037" y="109962"/>
                  </a:lnTo>
                  <a:cubicBezTo>
                    <a:pt x="6609" y="98444"/>
                    <a:pt x="6609" y="86794"/>
                    <a:pt x="8037" y="75276"/>
                  </a:cubicBezTo>
                  <a:cubicBezTo>
                    <a:pt x="13235" y="48944"/>
                    <a:pt x="23513" y="23877"/>
                    <a:pt x="38295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F901F58B-DFD0-4871-8740-FD2DE1398551}"/>
                </a:ext>
              </a:extLst>
            </p:cNvPr>
            <p:cNvSpPr/>
            <p:nvPr/>
          </p:nvSpPr>
          <p:spPr>
            <a:xfrm>
              <a:off x="5743450" y="5306460"/>
              <a:ext cx="184142" cy="308484"/>
            </a:xfrm>
            <a:custGeom>
              <a:avLst/>
              <a:gdLst>
                <a:gd name="connsiteX0" fmla="*/ 184142 w 184142"/>
                <a:gd name="connsiteY0" fmla="*/ 308484 h 308484"/>
                <a:gd name="connsiteX1" fmla="*/ 177500 w 184142"/>
                <a:gd name="connsiteY1" fmla="*/ 304056 h 308484"/>
                <a:gd name="connsiteX2" fmla="*/ 129530 w 184142"/>
                <a:gd name="connsiteY2" fmla="*/ 289296 h 308484"/>
                <a:gd name="connsiteX3" fmla="*/ 123626 w 184142"/>
                <a:gd name="connsiteY3" fmla="*/ 285606 h 308484"/>
                <a:gd name="connsiteX4" fmla="*/ 119198 w 184142"/>
                <a:gd name="connsiteY4" fmla="*/ 285606 h 308484"/>
                <a:gd name="connsiteX5" fmla="*/ 102962 w 184142"/>
                <a:gd name="connsiteY5" fmla="*/ 277488 h 308484"/>
                <a:gd name="connsiteX6" fmla="*/ 86726 w 184142"/>
                <a:gd name="connsiteY6" fmla="*/ 271584 h 308484"/>
                <a:gd name="connsiteX7" fmla="*/ 82298 w 184142"/>
                <a:gd name="connsiteY7" fmla="*/ 271584 h 308484"/>
                <a:gd name="connsiteX8" fmla="*/ 74180 w 184142"/>
                <a:gd name="connsiteY8" fmla="*/ 266418 h 308484"/>
                <a:gd name="connsiteX9" fmla="*/ 67538 w 184142"/>
                <a:gd name="connsiteY9" fmla="*/ 261990 h 308484"/>
                <a:gd name="connsiteX10" fmla="*/ 60158 w 184142"/>
                <a:gd name="connsiteY10" fmla="*/ 254610 h 308484"/>
                <a:gd name="connsiteX11" fmla="*/ 23996 w 184142"/>
                <a:gd name="connsiteY11" fmla="*/ 211068 h 308484"/>
                <a:gd name="connsiteX12" fmla="*/ 19568 w 184142"/>
                <a:gd name="connsiteY12" fmla="*/ 201474 h 308484"/>
                <a:gd name="connsiteX13" fmla="*/ 1118 w 184142"/>
                <a:gd name="connsiteY13" fmla="*/ 127674 h 308484"/>
                <a:gd name="connsiteX14" fmla="*/ 1118 w 184142"/>
                <a:gd name="connsiteY14" fmla="*/ 108486 h 308484"/>
                <a:gd name="connsiteX15" fmla="*/ 1118 w 184142"/>
                <a:gd name="connsiteY15" fmla="*/ 73800 h 308484"/>
                <a:gd name="connsiteX16" fmla="*/ 32114 w 184142"/>
                <a:gd name="connsiteY16" fmla="*/ 0 h 308484"/>
                <a:gd name="connsiteX17" fmla="*/ 32114 w 184142"/>
                <a:gd name="connsiteY17" fmla="*/ 0 h 308484"/>
                <a:gd name="connsiteX18" fmla="*/ 1118 w 184142"/>
                <a:gd name="connsiteY18" fmla="*/ 73800 h 308484"/>
                <a:gd name="connsiteX19" fmla="*/ 1118 w 184142"/>
                <a:gd name="connsiteY19" fmla="*/ 108486 h 308484"/>
                <a:gd name="connsiteX20" fmla="*/ 1118 w 184142"/>
                <a:gd name="connsiteY20" fmla="*/ 127674 h 308484"/>
                <a:gd name="connsiteX21" fmla="*/ 20306 w 184142"/>
                <a:gd name="connsiteY21" fmla="*/ 201474 h 308484"/>
                <a:gd name="connsiteX22" fmla="*/ 24734 w 184142"/>
                <a:gd name="connsiteY22" fmla="*/ 211068 h 308484"/>
                <a:gd name="connsiteX23" fmla="*/ 60158 w 184142"/>
                <a:gd name="connsiteY23" fmla="*/ 254610 h 308484"/>
                <a:gd name="connsiteX24" fmla="*/ 67538 w 184142"/>
                <a:gd name="connsiteY24" fmla="*/ 261252 h 308484"/>
                <a:gd name="connsiteX25" fmla="*/ 74180 w 184142"/>
                <a:gd name="connsiteY25" fmla="*/ 265680 h 308484"/>
                <a:gd name="connsiteX26" fmla="*/ 82298 w 184142"/>
                <a:gd name="connsiteY26" fmla="*/ 271584 h 308484"/>
                <a:gd name="connsiteX27" fmla="*/ 86726 w 184142"/>
                <a:gd name="connsiteY27" fmla="*/ 271584 h 308484"/>
                <a:gd name="connsiteX28" fmla="*/ 102962 w 184142"/>
                <a:gd name="connsiteY28" fmla="*/ 277488 h 308484"/>
                <a:gd name="connsiteX29" fmla="*/ 117722 w 184142"/>
                <a:gd name="connsiteY29" fmla="*/ 282654 h 308484"/>
                <a:gd name="connsiteX30" fmla="*/ 122150 w 184142"/>
                <a:gd name="connsiteY30" fmla="*/ 282654 h 308484"/>
                <a:gd name="connsiteX31" fmla="*/ 129530 w 184142"/>
                <a:gd name="connsiteY31" fmla="*/ 286344 h 308484"/>
                <a:gd name="connsiteX32" fmla="*/ 177500 w 184142"/>
                <a:gd name="connsiteY32" fmla="*/ 301104 h 308484"/>
                <a:gd name="connsiteX33" fmla="*/ 184142 w 184142"/>
                <a:gd name="connsiteY33" fmla="*/ 307008 h 30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4142" h="308484">
                  <a:moveTo>
                    <a:pt x="184142" y="308484"/>
                  </a:moveTo>
                  <a:lnTo>
                    <a:pt x="177500" y="304056"/>
                  </a:lnTo>
                  <a:cubicBezTo>
                    <a:pt x="162334" y="296765"/>
                    <a:pt x="146165" y="291790"/>
                    <a:pt x="129530" y="289296"/>
                  </a:cubicBezTo>
                  <a:lnTo>
                    <a:pt x="123626" y="285606"/>
                  </a:lnTo>
                  <a:lnTo>
                    <a:pt x="119198" y="285606"/>
                  </a:lnTo>
                  <a:lnTo>
                    <a:pt x="102962" y="277488"/>
                  </a:lnTo>
                  <a:cubicBezTo>
                    <a:pt x="97299" y="276297"/>
                    <a:pt x="91832" y="274309"/>
                    <a:pt x="86726" y="271584"/>
                  </a:cubicBezTo>
                  <a:lnTo>
                    <a:pt x="82298" y="271584"/>
                  </a:lnTo>
                  <a:cubicBezTo>
                    <a:pt x="79885" y="269440"/>
                    <a:pt x="77145" y="267696"/>
                    <a:pt x="74180" y="266418"/>
                  </a:cubicBezTo>
                  <a:lnTo>
                    <a:pt x="67538" y="261990"/>
                  </a:lnTo>
                  <a:lnTo>
                    <a:pt x="60158" y="254610"/>
                  </a:lnTo>
                  <a:cubicBezTo>
                    <a:pt x="45016" y="242967"/>
                    <a:pt x="32662" y="228091"/>
                    <a:pt x="23996" y="211068"/>
                  </a:cubicBezTo>
                  <a:lnTo>
                    <a:pt x="19568" y="201474"/>
                  </a:lnTo>
                  <a:cubicBezTo>
                    <a:pt x="7607" y="178702"/>
                    <a:pt x="1280" y="153396"/>
                    <a:pt x="1118" y="127674"/>
                  </a:cubicBezTo>
                  <a:lnTo>
                    <a:pt x="1118" y="108486"/>
                  </a:lnTo>
                  <a:cubicBezTo>
                    <a:pt x="-373" y="96972"/>
                    <a:pt x="-373" y="85314"/>
                    <a:pt x="1118" y="73800"/>
                  </a:cubicBezTo>
                  <a:cubicBezTo>
                    <a:pt x="6429" y="47380"/>
                    <a:pt x="16968" y="22289"/>
                    <a:pt x="32114" y="0"/>
                  </a:cubicBezTo>
                  <a:lnTo>
                    <a:pt x="32114" y="0"/>
                  </a:lnTo>
                  <a:cubicBezTo>
                    <a:pt x="17384" y="22513"/>
                    <a:pt x="6880" y="47521"/>
                    <a:pt x="1118" y="73800"/>
                  </a:cubicBezTo>
                  <a:cubicBezTo>
                    <a:pt x="-7" y="85335"/>
                    <a:pt x="-7" y="96951"/>
                    <a:pt x="1118" y="108486"/>
                  </a:cubicBezTo>
                  <a:cubicBezTo>
                    <a:pt x="1472" y="114877"/>
                    <a:pt x="1472" y="121283"/>
                    <a:pt x="1118" y="127674"/>
                  </a:cubicBezTo>
                  <a:cubicBezTo>
                    <a:pt x="939" y="153530"/>
                    <a:pt x="7556" y="178979"/>
                    <a:pt x="20306" y="201474"/>
                  </a:cubicBezTo>
                  <a:lnTo>
                    <a:pt x="24734" y="211068"/>
                  </a:lnTo>
                  <a:cubicBezTo>
                    <a:pt x="33287" y="227952"/>
                    <a:pt x="45367" y="242801"/>
                    <a:pt x="60158" y="254610"/>
                  </a:cubicBezTo>
                  <a:lnTo>
                    <a:pt x="67538" y="261252"/>
                  </a:lnTo>
                  <a:lnTo>
                    <a:pt x="74180" y="265680"/>
                  </a:lnTo>
                  <a:cubicBezTo>
                    <a:pt x="77330" y="266951"/>
                    <a:pt x="80119" y="268979"/>
                    <a:pt x="82298" y="271584"/>
                  </a:cubicBezTo>
                  <a:lnTo>
                    <a:pt x="86726" y="271584"/>
                  </a:lnTo>
                  <a:lnTo>
                    <a:pt x="102962" y="277488"/>
                  </a:lnTo>
                  <a:lnTo>
                    <a:pt x="117722" y="282654"/>
                  </a:lnTo>
                  <a:lnTo>
                    <a:pt x="122150" y="282654"/>
                  </a:lnTo>
                  <a:cubicBezTo>
                    <a:pt x="124187" y="284596"/>
                    <a:pt x="126755" y="285882"/>
                    <a:pt x="129530" y="286344"/>
                  </a:cubicBezTo>
                  <a:cubicBezTo>
                    <a:pt x="146216" y="288638"/>
                    <a:pt x="162415" y="293623"/>
                    <a:pt x="177500" y="301104"/>
                  </a:cubicBezTo>
                  <a:cubicBezTo>
                    <a:pt x="180327" y="302251"/>
                    <a:pt x="182673" y="304336"/>
                    <a:pt x="184142" y="307008"/>
                  </a:cubicBezTo>
                  <a:close/>
                </a:path>
              </a:pathLst>
            </a:custGeom>
            <a:solidFill>
              <a:srgbClr val="BA2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5554AD-3151-4980-9B74-F088EA2FA454}"/>
                </a:ext>
              </a:extLst>
            </p:cNvPr>
            <p:cNvSpPr/>
            <p:nvPr/>
          </p:nvSpPr>
          <p:spPr>
            <a:xfrm>
              <a:off x="5819107" y="5594281"/>
              <a:ext cx="52425" cy="26567"/>
            </a:xfrm>
            <a:custGeom>
              <a:avLst/>
              <a:gdLst>
                <a:gd name="connsiteX0" fmla="*/ 51660 w 52425"/>
                <a:gd name="connsiteY0" fmla="*/ 0 h 26567"/>
                <a:gd name="connsiteX1" fmla="*/ 0 w 52425"/>
                <a:gd name="connsiteY1" fmla="*/ 26568 h 26567"/>
                <a:gd name="connsiteX2" fmla="*/ 51660 w 52425"/>
                <a:gd name="connsiteY2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25" h="26567">
                  <a:moveTo>
                    <a:pt x="51660" y="0"/>
                  </a:moveTo>
                  <a:cubicBezTo>
                    <a:pt x="32394" y="4133"/>
                    <a:pt x="14568" y="13300"/>
                    <a:pt x="0" y="26568"/>
                  </a:cubicBezTo>
                  <a:cubicBezTo>
                    <a:pt x="35424" y="26568"/>
                    <a:pt x="56826" y="9594"/>
                    <a:pt x="5166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BD70AC6-BBFF-4A5E-8C1C-B38AADFC5AFF}"/>
                </a:ext>
              </a:extLst>
            </p:cNvPr>
            <p:cNvSpPr/>
            <p:nvPr/>
          </p:nvSpPr>
          <p:spPr>
            <a:xfrm>
              <a:off x="5800657" y="5583949"/>
              <a:ext cx="52425" cy="27305"/>
            </a:xfrm>
            <a:custGeom>
              <a:avLst/>
              <a:gdLst>
                <a:gd name="connsiteX0" fmla="*/ 51660 w 52425"/>
                <a:gd name="connsiteY0" fmla="*/ 0 h 27305"/>
                <a:gd name="connsiteX1" fmla="*/ 0 w 52425"/>
                <a:gd name="connsiteY1" fmla="*/ 27306 h 27305"/>
                <a:gd name="connsiteX2" fmla="*/ 51660 w 52425"/>
                <a:gd name="connsiteY2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25" h="27305">
                  <a:moveTo>
                    <a:pt x="51660" y="0"/>
                  </a:moveTo>
                  <a:cubicBezTo>
                    <a:pt x="32267" y="4206"/>
                    <a:pt x="14398" y="13651"/>
                    <a:pt x="0" y="27306"/>
                  </a:cubicBezTo>
                  <a:cubicBezTo>
                    <a:pt x="35424" y="27306"/>
                    <a:pt x="56826" y="9594"/>
                    <a:pt x="5166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95EA50C6-8998-41FA-80A1-AD701E0BDAC4}"/>
                </a:ext>
              </a:extLst>
            </p:cNvPr>
            <p:cNvSpPr/>
            <p:nvPr/>
          </p:nvSpPr>
          <p:spPr>
            <a:xfrm>
              <a:off x="5853055" y="5541145"/>
              <a:ext cx="25829" cy="53899"/>
            </a:xfrm>
            <a:custGeom>
              <a:avLst/>
              <a:gdLst>
                <a:gd name="connsiteX0" fmla="*/ 25830 w 25829"/>
                <a:gd name="connsiteY0" fmla="*/ 53136 h 53899"/>
                <a:gd name="connsiteX1" fmla="*/ 0 w 25829"/>
                <a:gd name="connsiteY1" fmla="*/ 0 h 53899"/>
                <a:gd name="connsiteX2" fmla="*/ 25830 w 25829"/>
                <a:gd name="connsiteY2" fmla="*/ 53136 h 53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29" h="53899">
                  <a:moveTo>
                    <a:pt x="25830" y="53136"/>
                  </a:moveTo>
                  <a:cubicBezTo>
                    <a:pt x="21682" y="33582"/>
                    <a:pt x="12816" y="15339"/>
                    <a:pt x="0" y="0"/>
                  </a:cubicBezTo>
                  <a:cubicBezTo>
                    <a:pt x="0" y="36900"/>
                    <a:pt x="16974" y="58302"/>
                    <a:pt x="25830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032BAF22-CC96-480D-A77E-1F5F45DBE6B6}"/>
                </a:ext>
              </a:extLst>
            </p:cNvPr>
            <p:cNvSpPr/>
            <p:nvPr/>
          </p:nvSpPr>
          <p:spPr>
            <a:xfrm>
              <a:off x="5836080" y="5536717"/>
              <a:ext cx="30996" cy="51947"/>
            </a:xfrm>
            <a:custGeom>
              <a:avLst/>
              <a:gdLst>
                <a:gd name="connsiteX0" fmla="*/ 30996 w 30996"/>
                <a:gd name="connsiteY0" fmla="*/ 50922 h 51947"/>
                <a:gd name="connsiteX1" fmla="*/ 0 w 30996"/>
                <a:gd name="connsiteY1" fmla="*/ 0 h 51947"/>
                <a:gd name="connsiteX2" fmla="*/ 30996 w 30996"/>
                <a:gd name="connsiteY2" fmla="*/ 50922 h 5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996" h="51947">
                  <a:moveTo>
                    <a:pt x="30996" y="50922"/>
                  </a:moveTo>
                  <a:cubicBezTo>
                    <a:pt x="24802" y="31752"/>
                    <a:pt x="14184" y="14308"/>
                    <a:pt x="0" y="0"/>
                  </a:cubicBezTo>
                  <a:cubicBezTo>
                    <a:pt x="0" y="36900"/>
                    <a:pt x="22140" y="56826"/>
                    <a:pt x="30996" y="509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0C75AA4-6178-446E-9F36-2BE16B87A026}"/>
                </a:ext>
              </a:extLst>
            </p:cNvPr>
            <p:cNvSpPr/>
            <p:nvPr/>
          </p:nvSpPr>
          <p:spPr>
            <a:xfrm>
              <a:off x="5819736" y="5524171"/>
              <a:ext cx="17082" cy="51923"/>
            </a:xfrm>
            <a:custGeom>
              <a:avLst/>
              <a:gdLst>
                <a:gd name="connsiteX0" fmla="*/ 17082 w 17082"/>
                <a:gd name="connsiteY0" fmla="*/ 51660 h 51923"/>
                <a:gd name="connsiteX1" fmla="*/ 1584 w 17082"/>
                <a:gd name="connsiteY1" fmla="*/ 0 h 51923"/>
                <a:gd name="connsiteX2" fmla="*/ 17082 w 17082"/>
                <a:gd name="connsiteY2" fmla="*/ 51660 h 51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82" h="51923">
                  <a:moveTo>
                    <a:pt x="17082" y="51660"/>
                  </a:moveTo>
                  <a:cubicBezTo>
                    <a:pt x="16165" y="33441"/>
                    <a:pt x="10848" y="15715"/>
                    <a:pt x="1584" y="0"/>
                  </a:cubicBezTo>
                  <a:cubicBezTo>
                    <a:pt x="-4320" y="32472"/>
                    <a:pt x="7488" y="54612"/>
                    <a:pt x="17082" y="5166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FD70DCC5-E4F0-4839-9AF3-8F4F2C9A083A}"/>
                </a:ext>
              </a:extLst>
            </p:cNvPr>
            <p:cNvSpPr/>
            <p:nvPr/>
          </p:nvSpPr>
          <p:spPr>
            <a:xfrm>
              <a:off x="5768184" y="5570249"/>
              <a:ext cx="58317" cy="13402"/>
            </a:xfrm>
            <a:custGeom>
              <a:avLst/>
              <a:gdLst>
                <a:gd name="connsiteX0" fmla="*/ 58302 w 58317"/>
                <a:gd name="connsiteY0" fmla="*/ 4106 h 13402"/>
                <a:gd name="connsiteX1" fmla="*/ 0 w 58317"/>
                <a:gd name="connsiteY1" fmla="*/ 4106 h 13402"/>
                <a:gd name="connsiteX2" fmla="*/ 58302 w 58317"/>
                <a:gd name="connsiteY2" fmla="*/ 4106 h 13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317" h="13402">
                  <a:moveTo>
                    <a:pt x="58302" y="4106"/>
                  </a:moveTo>
                  <a:cubicBezTo>
                    <a:pt x="39253" y="-1369"/>
                    <a:pt x="19049" y="-1369"/>
                    <a:pt x="0" y="4106"/>
                  </a:cubicBezTo>
                  <a:cubicBezTo>
                    <a:pt x="32472" y="19604"/>
                    <a:pt x="59040" y="12962"/>
                    <a:pt x="58302" y="410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688E874F-BC5C-412B-82E0-DCB86EB8B7A5}"/>
                </a:ext>
              </a:extLst>
            </p:cNvPr>
            <p:cNvSpPr/>
            <p:nvPr/>
          </p:nvSpPr>
          <p:spPr>
            <a:xfrm>
              <a:off x="5754900" y="5552118"/>
              <a:ext cx="56826" cy="20456"/>
            </a:xfrm>
            <a:custGeom>
              <a:avLst/>
              <a:gdLst>
                <a:gd name="connsiteX0" fmla="*/ 56826 w 56826"/>
                <a:gd name="connsiteY0" fmla="*/ 14119 h 20456"/>
                <a:gd name="connsiteX1" fmla="*/ 0 w 56826"/>
                <a:gd name="connsiteY1" fmla="*/ 97 h 20456"/>
                <a:gd name="connsiteX2" fmla="*/ 56826 w 56826"/>
                <a:gd name="connsiteY2" fmla="*/ 14119 h 20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826" h="20456">
                  <a:moveTo>
                    <a:pt x="56826" y="14119"/>
                  </a:moveTo>
                  <a:cubicBezTo>
                    <a:pt x="39616" y="4104"/>
                    <a:pt x="19894" y="-762"/>
                    <a:pt x="0" y="97"/>
                  </a:cubicBezTo>
                  <a:cubicBezTo>
                    <a:pt x="27306" y="23713"/>
                    <a:pt x="54612" y="24451"/>
                    <a:pt x="56826" y="14119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511C7548-51A5-412A-ABB1-DAE0FE8C7DDA}"/>
                </a:ext>
              </a:extLst>
            </p:cNvPr>
            <p:cNvSpPr/>
            <p:nvPr/>
          </p:nvSpPr>
          <p:spPr>
            <a:xfrm>
              <a:off x="5802907" y="5510149"/>
              <a:ext cx="12416" cy="53201"/>
            </a:xfrm>
            <a:custGeom>
              <a:avLst/>
              <a:gdLst>
                <a:gd name="connsiteX0" fmla="*/ 11771 w 12416"/>
                <a:gd name="connsiteY0" fmla="*/ 49446 h 53201"/>
                <a:gd name="connsiteX1" fmla="*/ 5867 w 12416"/>
                <a:gd name="connsiteY1" fmla="*/ 0 h 53201"/>
                <a:gd name="connsiteX2" fmla="*/ 11771 w 12416"/>
                <a:gd name="connsiteY2" fmla="*/ 53136 h 5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16" h="53201">
                  <a:moveTo>
                    <a:pt x="11771" y="49446"/>
                  </a:moveTo>
                  <a:cubicBezTo>
                    <a:pt x="13584" y="32730"/>
                    <a:pt x="11565" y="15820"/>
                    <a:pt x="5867" y="0"/>
                  </a:cubicBezTo>
                  <a:cubicBezTo>
                    <a:pt x="-5941" y="30996"/>
                    <a:pt x="2177" y="54612"/>
                    <a:pt x="11771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ACA3A3B3-F483-4346-A361-B511DB38C84F}"/>
                </a:ext>
              </a:extLst>
            </p:cNvPr>
            <p:cNvSpPr/>
            <p:nvPr/>
          </p:nvSpPr>
          <p:spPr>
            <a:xfrm>
              <a:off x="5789204" y="5499817"/>
              <a:ext cx="11294" cy="48041"/>
            </a:xfrm>
            <a:custGeom>
              <a:avLst/>
              <a:gdLst>
                <a:gd name="connsiteX0" fmla="*/ 10715 w 11294"/>
                <a:gd name="connsiteY0" fmla="*/ 47970 h 48041"/>
                <a:gd name="connsiteX1" fmla="*/ 4073 w 11294"/>
                <a:gd name="connsiteY1" fmla="*/ 0 h 48041"/>
                <a:gd name="connsiteX2" fmla="*/ 9977 w 11294"/>
                <a:gd name="connsiteY2" fmla="*/ 47970 h 48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94" h="48041">
                  <a:moveTo>
                    <a:pt x="10715" y="47970"/>
                  </a:moveTo>
                  <a:cubicBezTo>
                    <a:pt x="12480" y="31677"/>
                    <a:pt x="10198" y="15201"/>
                    <a:pt x="4073" y="0"/>
                  </a:cubicBezTo>
                  <a:cubicBezTo>
                    <a:pt x="-5521" y="28044"/>
                    <a:pt x="4073" y="49446"/>
                    <a:pt x="9977" y="4797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0E2FBB6-6216-4328-9ECB-CD5EAC54D942}"/>
                </a:ext>
              </a:extLst>
            </p:cNvPr>
            <p:cNvSpPr/>
            <p:nvPr/>
          </p:nvSpPr>
          <p:spPr>
            <a:xfrm>
              <a:off x="5747521" y="5514576"/>
              <a:ext cx="45755" cy="39732"/>
            </a:xfrm>
            <a:custGeom>
              <a:avLst/>
              <a:gdLst>
                <a:gd name="connsiteX0" fmla="*/ 45756 w 45755"/>
                <a:gd name="connsiteY0" fmla="*/ 36900 h 39732"/>
                <a:gd name="connsiteX1" fmla="*/ 0 w 45755"/>
                <a:gd name="connsiteY1" fmla="*/ 0 h 39732"/>
                <a:gd name="connsiteX2" fmla="*/ 45756 w 45755"/>
                <a:gd name="connsiteY2" fmla="*/ 36900 h 39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5" h="39732">
                  <a:moveTo>
                    <a:pt x="45756" y="36900"/>
                  </a:moveTo>
                  <a:cubicBezTo>
                    <a:pt x="33835" y="20962"/>
                    <a:pt x="18102" y="8274"/>
                    <a:pt x="0" y="0"/>
                  </a:cubicBezTo>
                  <a:cubicBezTo>
                    <a:pt x="14760" y="33948"/>
                    <a:pt x="39114" y="45756"/>
                    <a:pt x="45756" y="3690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6C8EE325-E685-4792-A7BA-D3CF9A9AC007}"/>
                </a:ext>
              </a:extLst>
            </p:cNvPr>
            <p:cNvSpPr/>
            <p:nvPr/>
          </p:nvSpPr>
          <p:spPr>
            <a:xfrm>
              <a:off x="5775423" y="5481367"/>
              <a:ext cx="12689" cy="48707"/>
            </a:xfrm>
            <a:custGeom>
              <a:avLst/>
              <a:gdLst>
                <a:gd name="connsiteX0" fmla="*/ 9735 w 12689"/>
                <a:gd name="connsiteY0" fmla="*/ 48708 h 48707"/>
                <a:gd name="connsiteX1" fmla="*/ 9735 w 12689"/>
                <a:gd name="connsiteY1" fmla="*/ 0 h 48707"/>
                <a:gd name="connsiteX2" fmla="*/ 9735 w 12689"/>
                <a:gd name="connsiteY2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89" h="48707">
                  <a:moveTo>
                    <a:pt x="9735" y="48708"/>
                  </a:moveTo>
                  <a:cubicBezTo>
                    <a:pt x="13675" y="32711"/>
                    <a:pt x="13675" y="15997"/>
                    <a:pt x="9735" y="0"/>
                  </a:cubicBezTo>
                  <a:cubicBezTo>
                    <a:pt x="-5025" y="25830"/>
                    <a:pt x="-1335" y="48708"/>
                    <a:pt x="9735" y="487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AFD47A6-E4B7-4677-B82A-691EE75D5E38}"/>
                </a:ext>
              </a:extLst>
            </p:cNvPr>
            <p:cNvSpPr/>
            <p:nvPr/>
          </p:nvSpPr>
          <p:spPr>
            <a:xfrm>
              <a:off x="5761775" y="5456274"/>
              <a:ext cx="14012" cy="53874"/>
            </a:xfrm>
            <a:custGeom>
              <a:avLst/>
              <a:gdLst>
                <a:gd name="connsiteX0" fmla="*/ 10837 w 14012"/>
                <a:gd name="connsiteY0" fmla="*/ 53874 h 53874"/>
                <a:gd name="connsiteX1" fmla="*/ 10837 w 14012"/>
                <a:gd name="connsiteY1" fmla="*/ 0 h 53874"/>
                <a:gd name="connsiteX2" fmla="*/ 10837 w 14012"/>
                <a:gd name="connsiteY2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12" h="53874">
                  <a:moveTo>
                    <a:pt x="10837" y="53874"/>
                  </a:moveTo>
                  <a:cubicBezTo>
                    <a:pt x="15070" y="36166"/>
                    <a:pt x="15070" y="17708"/>
                    <a:pt x="10837" y="0"/>
                  </a:cubicBezTo>
                  <a:cubicBezTo>
                    <a:pt x="-5399" y="28782"/>
                    <a:pt x="-1709" y="53874"/>
                    <a:pt x="10837" y="5387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0A34B823-DF25-43C7-B935-DF182CCED7CC}"/>
                </a:ext>
              </a:extLst>
            </p:cNvPr>
            <p:cNvSpPr/>
            <p:nvPr/>
          </p:nvSpPr>
          <p:spPr>
            <a:xfrm>
              <a:off x="5723905" y="5499817"/>
              <a:ext cx="45017" cy="19847"/>
            </a:xfrm>
            <a:custGeom>
              <a:avLst/>
              <a:gdLst>
                <a:gd name="connsiteX0" fmla="*/ 45018 w 45017"/>
                <a:gd name="connsiteY0" fmla="*/ 15498 h 19847"/>
                <a:gd name="connsiteX1" fmla="*/ 0 w 45017"/>
                <a:gd name="connsiteY1" fmla="*/ 0 h 19847"/>
                <a:gd name="connsiteX2" fmla="*/ 45018 w 45017"/>
                <a:gd name="connsiteY2" fmla="*/ 15498 h 1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17" h="19847">
                  <a:moveTo>
                    <a:pt x="45018" y="15498"/>
                  </a:moveTo>
                  <a:cubicBezTo>
                    <a:pt x="31658" y="6418"/>
                    <a:pt x="16118" y="1069"/>
                    <a:pt x="0" y="0"/>
                  </a:cubicBezTo>
                  <a:cubicBezTo>
                    <a:pt x="20664" y="21402"/>
                    <a:pt x="42804" y="23616"/>
                    <a:pt x="45018" y="1549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F51009D-0333-4E80-992A-39BB22FFFDB9}"/>
                </a:ext>
              </a:extLst>
            </p:cNvPr>
            <p:cNvSpPr/>
            <p:nvPr/>
          </p:nvSpPr>
          <p:spPr>
            <a:xfrm>
              <a:off x="5754598" y="5436349"/>
              <a:ext cx="15053" cy="53135"/>
            </a:xfrm>
            <a:custGeom>
              <a:avLst/>
              <a:gdLst>
                <a:gd name="connsiteX0" fmla="*/ 6945 w 15053"/>
                <a:gd name="connsiteY0" fmla="*/ 53136 h 53135"/>
                <a:gd name="connsiteX1" fmla="*/ 14325 w 15053"/>
                <a:gd name="connsiteY1" fmla="*/ 0 h 53135"/>
                <a:gd name="connsiteX2" fmla="*/ 6945 w 15053"/>
                <a:gd name="connsiteY2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053" h="53135">
                  <a:moveTo>
                    <a:pt x="6945" y="53136"/>
                  </a:moveTo>
                  <a:cubicBezTo>
                    <a:pt x="13909" y="36346"/>
                    <a:pt x="16449" y="18051"/>
                    <a:pt x="14325" y="0"/>
                  </a:cubicBezTo>
                  <a:cubicBezTo>
                    <a:pt x="-4125" y="26568"/>
                    <a:pt x="-2649" y="52398"/>
                    <a:pt x="6945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B4D81109-1B7A-4BFC-96DB-919DA2FD1AA0}"/>
                </a:ext>
              </a:extLst>
            </p:cNvPr>
            <p:cNvSpPr/>
            <p:nvPr/>
          </p:nvSpPr>
          <p:spPr>
            <a:xfrm>
              <a:off x="5747486" y="5404615"/>
              <a:ext cx="25126" cy="43541"/>
            </a:xfrm>
            <a:custGeom>
              <a:avLst/>
              <a:gdLst>
                <a:gd name="connsiteX0" fmla="*/ 2986 w 25126"/>
                <a:gd name="connsiteY0" fmla="*/ 43542 h 43541"/>
                <a:gd name="connsiteX1" fmla="*/ 25126 w 25126"/>
                <a:gd name="connsiteY1" fmla="*/ 0 h 43541"/>
                <a:gd name="connsiteX2" fmla="*/ 2986 w 25126"/>
                <a:gd name="connsiteY2" fmla="*/ 43542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126" h="43541">
                  <a:moveTo>
                    <a:pt x="2986" y="43542"/>
                  </a:moveTo>
                  <a:cubicBezTo>
                    <a:pt x="14238" y="31346"/>
                    <a:pt x="21900" y="16277"/>
                    <a:pt x="25126" y="0"/>
                  </a:cubicBezTo>
                  <a:cubicBezTo>
                    <a:pt x="1510" y="16974"/>
                    <a:pt x="-4394" y="39114"/>
                    <a:pt x="2986" y="4354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3BF3CFBB-ABFF-4513-9CE9-48516ED01B40}"/>
                </a:ext>
              </a:extLst>
            </p:cNvPr>
            <p:cNvSpPr/>
            <p:nvPr/>
          </p:nvSpPr>
          <p:spPr>
            <a:xfrm>
              <a:off x="5711358" y="5428969"/>
              <a:ext cx="36900" cy="32570"/>
            </a:xfrm>
            <a:custGeom>
              <a:avLst/>
              <a:gdLst>
                <a:gd name="connsiteX0" fmla="*/ 36900 w 36900"/>
                <a:gd name="connsiteY0" fmla="*/ 30258 h 32570"/>
                <a:gd name="connsiteX1" fmla="*/ 0 w 36900"/>
                <a:gd name="connsiteY1" fmla="*/ 0 h 32570"/>
                <a:gd name="connsiteX2" fmla="*/ 36900 w 36900"/>
                <a:gd name="connsiteY2" fmla="*/ 30258 h 32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00" h="32570">
                  <a:moveTo>
                    <a:pt x="36900" y="30258"/>
                  </a:moveTo>
                  <a:cubicBezTo>
                    <a:pt x="27299" y="17268"/>
                    <a:pt x="14618" y="6871"/>
                    <a:pt x="0" y="0"/>
                  </a:cubicBezTo>
                  <a:cubicBezTo>
                    <a:pt x="11808" y="27306"/>
                    <a:pt x="31734" y="37638"/>
                    <a:pt x="36900" y="3025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D50199C-08BC-4F7D-B198-06C0EAF4EA0A}"/>
                </a:ext>
              </a:extLst>
            </p:cNvPr>
            <p:cNvSpPr/>
            <p:nvPr/>
          </p:nvSpPr>
          <p:spPr>
            <a:xfrm>
              <a:off x="5719477" y="5393545"/>
              <a:ext cx="26567" cy="42803"/>
            </a:xfrm>
            <a:custGeom>
              <a:avLst/>
              <a:gdLst>
                <a:gd name="connsiteX0" fmla="*/ 26568 w 26567"/>
                <a:gd name="connsiteY0" fmla="*/ 42804 h 42803"/>
                <a:gd name="connsiteX1" fmla="*/ 0 w 26567"/>
                <a:gd name="connsiteY1" fmla="*/ 0 h 42803"/>
                <a:gd name="connsiteX2" fmla="*/ 25092 w 26567"/>
                <a:gd name="connsiteY2" fmla="*/ 41328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567" h="42803">
                  <a:moveTo>
                    <a:pt x="26568" y="42804"/>
                  </a:moveTo>
                  <a:cubicBezTo>
                    <a:pt x="21651" y="26439"/>
                    <a:pt x="12483" y="11669"/>
                    <a:pt x="0" y="0"/>
                  </a:cubicBezTo>
                  <a:cubicBezTo>
                    <a:pt x="0" y="29520"/>
                    <a:pt x="17712" y="46494"/>
                    <a:pt x="25092" y="413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24F86F0-0FE4-4C8A-8E41-A6EAE7AFBAE7}"/>
                </a:ext>
              </a:extLst>
            </p:cNvPr>
            <p:cNvSpPr/>
            <p:nvPr/>
          </p:nvSpPr>
          <p:spPr>
            <a:xfrm>
              <a:off x="5747451" y="5372880"/>
              <a:ext cx="36969" cy="22877"/>
            </a:xfrm>
            <a:custGeom>
              <a:avLst/>
              <a:gdLst>
                <a:gd name="connsiteX0" fmla="*/ 808 w 36969"/>
                <a:gd name="connsiteY0" fmla="*/ 22878 h 22877"/>
                <a:gd name="connsiteX1" fmla="*/ 36970 w 36969"/>
                <a:gd name="connsiteY1" fmla="*/ 0 h 22877"/>
                <a:gd name="connsiteX2" fmla="*/ 808 w 36969"/>
                <a:gd name="connsiteY2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69" h="22877">
                  <a:moveTo>
                    <a:pt x="808" y="22878"/>
                  </a:moveTo>
                  <a:cubicBezTo>
                    <a:pt x="14576" y="18378"/>
                    <a:pt x="27006" y="10515"/>
                    <a:pt x="36970" y="0"/>
                  </a:cubicBezTo>
                  <a:cubicBezTo>
                    <a:pt x="10402" y="0"/>
                    <a:pt x="-3620" y="16236"/>
                    <a:pt x="808" y="2287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B20B55B-8266-44D1-BF26-C2AD369C74D1}"/>
                </a:ext>
              </a:extLst>
            </p:cNvPr>
            <p:cNvSpPr/>
            <p:nvPr/>
          </p:nvSpPr>
          <p:spPr>
            <a:xfrm>
              <a:off x="5737737" y="5321221"/>
              <a:ext cx="14949" cy="46783"/>
            </a:xfrm>
            <a:custGeom>
              <a:avLst/>
              <a:gdLst>
                <a:gd name="connsiteX0" fmla="*/ 14949 w 14949"/>
                <a:gd name="connsiteY0" fmla="*/ 46494 h 46783"/>
                <a:gd name="connsiteX1" fmla="*/ 1665 w 14949"/>
                <a:gd name="connsiteY1" fmla="*/ 0 h 46783"/>
                <a:gd name="connsiteX2" fmla="*/ 14949 w 14949"/>
                <a:gd name="connsiteY2" fmla="*/ 46494 h 46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49" h="46783">
                  <a:moveTo>
                    <a:pt x="14949" y="46494"/>
                  </a:moveTo>
                  <a:cubicBezTo>
                    <a:pt x="14153" y="30181"/>
                    <a:pt x="9607" y="14271"/>
                    <a:pt x="1665" y="0"/>
                  </a:cubicBezTo>
                  <a:cubicBezTo>
                    <a:pt x="-4239" y="29520"/>
                    <a:pt x="6831" y="49446"/>
                    <a:pt x="14949" y="4649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F5B7B7B1-FD7D-4164-94F5-494EB75CEECA}"/>
                </a:ext>
              </a:extLst>
            </p:cNvPr>
            <p:cNvSpPr/>
            <p:nvPr/>
          </p:nvSpPr>
          <p:spPr>
            <a:xfrm>
              <a:off x="5750713" y="5348526"/>
              <a:ext cx="42563" cy="31733"/>
            </a:xfrm>
            <a:custGeom>
              <a:avLst/>
              <a:gdLst>
                <a:gd name="connsiteX0" fmla="*/ 1235 w 42563"/>
                <a:gd name="connsiteY0" fmla="*/ 31734 h 31733"/>
                <a:gd name="connsiteX1" fmla="*/ 42563 w 42563"/>
                <a:gd name="connsiteY1" fmla="*/ 0 h 31733"/>
                <a:gd name="connsiteX2" fmla="*/ 1235 w 42563"/>
                <a:gd name="connsiteY2" fmla="*/ 31734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563" h="31733">
                  <a:moveTo>
                    <a:pt x="1235" y="31734"/>
                  </a:moveTo>
                  <a:cubicBezTo>
                    <a:pt x="17775" y="25347"/>
                    <a:pt x="32123" y="14330"/>
                    <a:pt x="42563" y="0"/>
                  </a:cubicBezTo>
                  <a:cubicBezTo>
                    <a:pt x="10829" y="5166"/>
                    <a:pt x="-4669" y="24354"/>
                    <a:pt x="1235" y="3173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B5F44721-A386-4367-ABFF-8B265AA7C258}"/>
                </a:ext>
              </a:extLst>
            </p:cNvPr>
            <p:cNvSpPr/>
            <p:nvPr/>
          </p:nvSpPr>
          <p:spPr>
            <a:xfrm>
              <a:off x="5754900" y="5324910"/>
              <a:ext cx="38376" cy="39114"/>
            </a:xfrm>
            <a:custGeom>
              <a:avLst/>
              <a:gdLst>
                <a:gd name="connsiteX0" fmla="*/ 0 w 38376"/>
                <a:gd name="connsiteY0" fmla="*/ 37638 h 39114"/>
                <a:gd name="connsiteX1" fmla="*/ 38376 w 38376"/>
                <a:gd name="connsiteY1" fmla="*/ 0 h 39114"/>
                <a:gd name="connsiteX2" fmla="*/ 2952 w 38376"/>
                <a:gd name="connsiteY2" fmla="*/ 391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376" h="39114">
                  <a:moveTo>
                    <a:pt x="0" y="37638"/>
                  </a:moveTo>
                  <a:cubicBezTo>
                    <a:pt x="15998" y="28845"/>
                    <a:pt x="29274" y="15825"/>
                    <a:pt x="38376" y="0"/>
                  </a:cubicBezTo>
                  <a:cubicBezTo>
                    <a:pt x="8118" y="11070"/>
                    <a:pt x="-4428" y="32472"/>
                    <a:pt x="2952" y="3911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373BEE6-1A76-4249-A05E-0E878510BC0B}"/>
                </a:ext>
              </a:extLst>
            </p:cNvPr>
            <p:cNvSpPr/>
            <p:nvPr/>
          </p:nvSpPr>
          <p:spPr>
            <a:xfrm>
              <a:off x="5750625" y="5287273"/>
              <a:ext cx="12396" cy="48707"/>
            </a:xfrm>
            <a:custGeom>
              <a:avLst/>
              <a:gdLst>
                <a:gd name="connsiteX0" fmla="*/ 9442 w 12396"/>
                <a:gd name="connsiteY0" fmla="*/ 48708 h 48707"/>
                <a:gd name="connsiteX1" fmla="*/ 9442 w 12396"/>
                <a:gd name="connsiteY1" fmla="*/ 0 h 48707"/>
                <a:gd name="connsiteX2" fmla="*/ 9442 w 12396"/>
                <a:gd name="connsiteY2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96" h="48707">
                  <a:moveTo>
                    <a:pt x="9442" y="48708"/>
                  </a:moveTo>
                  <a:cubicBezTo>
                    <a:pt x="13381" y="32711"/>
                    <a:pt x="13381" y="15997"/>
                    <a:pt x="9442" y="0"/>
                  </a:cubicBezTo>
                  <a:cubicBezTo>
                    <a:pt x="-4580" y="25830"/>
                    <a:pt x="-1628" y="47970"/>
                    <a:pt x="9442" y="487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738BB88-595B-466D-AC96-8D1C25FA45D9}"/>
                </a:ext>
              </a:extLst>
            </p:cNvPr>
            <p:cNvSpPr/>
            <p:nvPr/>
          </p:nvSpPr>
          <p:spPr>
            <a:xfrm>
              <a:off x="5763827" y="5278416"/>
              <a:ext cx="10416" cy="39113"/>
            </a:xfrm>
            <a:custGeom>
              <a:avLst/>
              <a:gdLst>
                <a:gd name="connsiteX0" fmla="*/ 8047 w 10416"/>
                <a:gd name="connsiteY0" fmla="*/ 39114 h 39113"/>
                <a:gd name="connsiteX1" fmla="*/ 8047 w 10416"/>
                <a:gd name="connsiteY1" fmla="*/ 0 h 39113"/>
                <a:gd name="connsiteX2" fmla="*/ 8047 w 10416"/>
                <a:gd name="connsiteY2" fmla="*/ 39114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16" h="39113">
                  <a:moveTo>
                    <a:pt x="8047" y="39114"/>
                  </a:moveTo>
                  <a:cubicBezTo>
                    <a:pt x="11206" y="26267"/>
                    <a:pt x="11206" y="12846"/>
                    <a:pt x="8047" y="0"/>
                  </a:cubicBezTo>
                  <a:cubicBezTo>
                    <a:pt x="-3761" y="20664"/>
                    <a:pt x="-1547" y="39114"/>
                    <a:pt x="8047" y="3911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DEC285D7-9001-4189-83B1-4D39E81033F8}"/>
                </a:ext>
              </a:extLst>
            </p:cNvPr>
            <p:cNvSpPr/>
            <p:nvPr/>
          </p:nvSpPr>
          <p:spPr>
            <a:xfrm>
              <a:off x="5773999" y="5293176"/>
              <a:ext cx="40679" cy="35424"/>
            </a:xfrm>
            <a:custGeom>
              <a:avLst/>
              <a:gdLst>
                <a:gd name="connsiteX0" fmla="*/ 1566 w 40679"/>
                <a:gd name="connsiteY0" fmla="*/ 35424 h 35424"/>
                <a:gd name="connsiteX1" fmla="*/ 40680 w 40679"/>
                <a:gd name="connsiteY1" fmla="*/ 0 h 35424"/>
                <a:gd name="connsiteX2" fmla="*/ 1566 w 40679"/>
                <a:gd name="connsiteY2" fmla="*/ 3542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79" h="35424">
                  <a:moveTo>
                    <a:pt x="1566" y="35424"/>
                  </a:moveTo>
                  <a:cubicBezTo>
                    <a:pt x="17431" y="27173"/>
                    <a:pt x="30902" y="14973"/>
                    <a:pt x="40680" y="0"/>
                  </a:cubicBezTo>
                  <a:cubicBezTo>
                    <a:pt x="9684" y="8118"/>
                    <a:pt x="-5076" y="28044"/>
                    <a:pt x="1566" y="3542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029170DB-45B6-448E-A341-C9489E9274F7}"/>
                </a:ext>
              </a:extLst>
            </p:cNvPr>
            <p:cNvSpPr/>
            <p:nvPr/>
          </p:nvSpPr>
          <p:spPr>
            <a:xfrm>
              <a:off x="5778714" y="5273988"/>
              <a:ext cx="20466" cy="34686"/>
            </a:xfrm>
            <a:custGeom>
              <a:avLst/>
              <a:gdLst>
                <a:gd name="connsiteX0" fmla="*/ 2755 w 20466"/>
                <a:gd name="connsiteY0" fmla="*/ 34686 h 34686"/>
                <a:gd name="connsiteX1" fmla="*/ 20467 w 20466"/>
                <a:gd name="connsiteY1" fmla="*/ 0 h 34686"/>
                <a:gd name="connsiteX2" fmla="*/ 2755 w 20466"/>
                <a:gd name="connsiteY2" fmla="*/ 3468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466" h="34686">
                  <a:moveTo>
                    <a:pt x="2755" y="34686"/>
                  </a:moveTo>
                  <a:cubicBezTo>
                    <a:pt x="11099" y="24541"/>
                    <a:pt x="17142" y="12708"/>
                    <a:pt x="20467" y="0"/>
                  </a:cubicBezTo>
                  <a:cubicBezTo>
                    <a:pt x="1279" y="13284"/>
                    <a:pt x="-3887" y="30996"/>
                    <a:pt x="2755" y="3468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536D55F0-CC8E-413A-B2AF-EF05A34417C7}"/>
                </a:ext>
              </a:extLst>
            </p:cNvPr>
            <p:cNvSpPr/>
            <p:nvPr/>
          </p:nvSpPr>
          <p:spPr>
            <a:xfrm>
              <a:off x="5786634" y="5583949"/>
              <a:ext cx="52425" cy="27305"/>
            </a:xfrm>
            <a:custGeom>
              <a:avLst/>
              <a:gdLst>
                <a:gd name="connsiteX0" fmla="*/ 51660 w 52425"/>
                <a:gd name="connsiteY0" fmla="*/ 0 h 27305"/>
                <a:gd name="connsiteX1" fmla="*/ 0 w 52425"/>
                <a:gd name="connsiteY1" fmla="*/ 27306 h 27305"/>
                <a:gd name="connsiteX2" fmla="*/ 51660 w 52425"/>
                <a:gd name="connsiteY2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25" h="27305">
                  <a:moveTo>
                    <a:pt x="51660" y="0"/>
                  </a:moveTo>
                  <a:cubicBezTo>
                    <a:pt x="32267" y="4206"/>
                    <a:pt x="14398" y="13651"/>
                    <a:pt x="0" y="27306"/>
                  </a:cubicBezTo>
                  <a:cubicBezTo>
                    <a:pt x="35424" y="27306"/>
                    <a:pt x="56826" y="9594"/>
                    <a:pt x="5166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AA18A417-120E-408A-B3AF-C856501507BE}"/>
                </a:ext>
              </a:extLst>
            </p:cNvPr>
            <p:cNvSpPr/>
            <p:nvPr/>
          </p:nvSpPr>
          <p:spPr>
            <a:xfrm>
              <a:off x="5742259" y="5390593"/>
              <a:ext cx="20021" cy="38375"/>
            </a:xfrm>
            <a:custGeom>
              <a:avLst/>
              <a:gdLst>
                <a:gd name="connsiteX0" fmla="*/ 4524 w 20021"/>
                <a:gd name="connsiteY0" fmla="*/ 38376 h 38375"/>
                <a:gd name="connsiteX1" fmla="*/ 20022 w 20021"/>
                <a:gd name="connsiteY1" fmla="*/ 0 h 38375"/>
                <a:gd name="connsiteX2" fmla="*/ 4524 w 20021"/>
                <a:gd name="connsiteY2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21" h="38375">
                  <a:moveTo>
                    <a:pt x="4524" y="38376"/>
                  </a:moveTo>
                  <a:cubicBezTo>
                    <a:pt x="12751" y="27044"/>
                    <a:pt x="18072" y="13867"/>
                    <a:pt x="20022" y="0"/>
                  </a:cubicBezTo>
                  <a:cubicBezTo>
                    <a:pt x="-2118" y="19188"/>
                    <a:pt x="-3594" y="35424"/>
                    <a:pt x="4524" y="3837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B2595047-1C40-4C9D-9172-9087101B7BE5}"/>
                </a:ext>
              </a:extLst>
            </p:cNvPr>
            <p:cNvSpPr/>
            <p:nvPr/>
          </p:nvSpPr>
          <p:spPr>
            <a:xfrm>
              <a:off x="5719477" y="5461441"/>
              <a:ext cx="45755" cy="39732"/>
            </a:xfrm>
            <a:custGeom>
              <a:avLst/>
              <a:gdLst>
                <a:gd name="connsiteX0" fmla="*/ 43542 w 45755"/>
                <a:gd name="connsiteY0" fmla="*/ 36900 h 39732"/>
                <a:gd name="connsiteX1" fmla="*/ 0 w 45755"/>
                <a:gd name="connsiteY1" fmla="*/ 0 h 39732"/>
                <a:gd name="connsiteX2" fmla="*/ 45756 w 45755"/>
                <a:gd name="connsiteY2" fmla="*/ 36900 h 39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5" h="39732">
                  <a:moveTo>
                    <a:pt x="43542" y="36900"/>
                  </a:moveTo>
                  <a:cubicBezTo>
                    <a:pt x="32198" y="21285"/>
                    <a:pt x="17264" y="8629"/>
                    <a:pt x="0" y="0"/>
                  </a:cubicBezTo>
                  <a:cubicBezTo>
                    <a:pt x="14760" y="33948"/>
                    <a:pt x="39852" y="45756"/>
                    <a:pt x="45756" y="3690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F304494A-1192-4011-B584-8DF16FC67398}"/>
                </a:ext>
              </a:extLst>
            </p:cNvPr>
            <p:cNvSpPr/>
            <p:nvPr/>
          </p:nvSpPr>
          <p:spPr>
            <a:xfrm>
              <a:off x="5723167" y="5350741"/>
              <a:ext cx="25092" cy="42276"/>
            </a:xfrm>
            <a:custGeom>
              <a:avLst/>
              <a:gdLst>
                <a:gd name="connsiteX0" fmla="*/ 25092 w 25092"/>
                <a:gd name="connsiteY0" fmla="*/ 41328 h 42276"/>
                <a:gd name="connsiteX1" fmla="*/ 0 w 25092"/>
                <a:gd name="connsiteY1" fmla="*/ 0 h 42276"/>
                <a:gd name="connsiteX2" fmla="*/ 25092 w 25092"/>
                <a:gd name="connsiteY2" fmla="*/ 41328 h 4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92" h="42276">
                  <a:moveTo>
                    <a:pt x="25092" y="41328"/>
                  </a:moveTo>
                  <a:cubicBezTo>
                    <a:pt x="21209" y="25286"/>
                    <a:pt x="12441" y="10846"/>
                    <a:pt x="0" y="0"/>
                  </a:cubicBezTo>
                  <a:cubicBezTo>
                    <a:pt x="0" y="30258"/>
                    <a:pt x="17712" y="46494"/>
                    <a:pt x="25092" y="413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02AF2EDD-1908-4A34-8B5F-A4797C4A28EB}"/>
                </a:ext>
              </a:extLst>
            </p:cNvPr>
            <p:cNvSpPr/>
            <p:nvPr/>
          </p:nvSpPr>
          <p:spPr>
            <a:xfrm>
              <a:off x="5819736" y="5524171"/>
              <a:ext cx="17082" cy="50922"/>
            </a:xfrm>
            <a:custGeom>
              <a:avLst/>
              <a:gdLst>
                <a:gd name="connsiteX0" fmla="*/ 17082 w 17082"/>
                <a:gd name="connsiteY0" fmla="*/ 50922 h 50922"/>
                <a:gd name="connsiteX1" fmla="*/ 1584 w 17082"/>
                <a:gd name="connsiteY1" fmla="*/ 0 h 50922"/>
                <a:gd name="connsiteX2" fmla="*/ 17082 w 17082"/>
                <a:gd name="connsiteY2" fmla="*/ 50922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82" h="50922">
                  <a:moveTo>
                    <a:pt x="17082" y="50922"/>
                  </a:moveTo>
                  <a:cubicBezTo>
                    <a:pt x="7488" y="50922"/>
                    <a:pt x="-4320" y="32472"/>
                    <a:pt x="1584" y="0"/>
                  </a:cubicBezTo>
                  <a:cubicBezTo>
                    <a:pt x="4144" y="17660"/>
                    <a:pt x="9370" y="34830"/>
                    <a:pt x="17082" y="509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DC1B49E0-0366-4D19-8319-298AAF8BD89A}"/>
                </a:ext>
              </a:extLst>
            </p:cNvPr>
            <p:cNvSpPr/>
            <p:nvPr/>
          </p:nvSpPr>
          <p:spPr>
            <a:xfrm>
              <a:off x="5819001" y="5521219"/>
              <a:ext cx="17817" cy="57563"/>
            </a:xfrm>
            <a:custGeom>
              <a:avLst/>
              <a:gdLst>
                <a:gd name="connsiteX0" fmla="*/ 15603 w 17817"/>
                <a:gd name="connsiteY0" fmla="*/ 54612 h 57563"/>
                <a:gd name="connsiteX1" fmla="*/ 8961 w 17817"/>
                <a:gd name="connsiteY1" fmla="*/ 54612 h 57563"/>
                <a:gd name="connsiteX2" fmla="*/ 2319 w 17817"/>
                <a:gd name="connsiteY2" fmla="*/ 6642 h 57563"/>
                <a:gd name="connsiteX3" fmla="*/ 17817 w 17817"/>
                <a:gd name="connsiteY3" fmla="*/ 57564 h 57563"/>
                <a:gd name="connsiteX4" fmla="*/ 17817 w 17817"/>
                <a:gd name="connsiteY4" fmla="*/ 57564 h 57563"/>
                <a:gd name="connsiteX5" fmla="*/ 2319 w 17817"/>
                <a:gd name="connsiteY5" fmla="*/ 2952 h 57563"/>
                <a:gd name="connsiteX6" fmla="*/ 8961 w 17817"/>
                <a:gd name="connsiteY6" fmla="*/ 50922 h 57563"/>
                <a:gd name="connsiteX7" fmla="*/ 15603 w 17817"/>
                <a:gd name="connsiteY7" fmla="*/ 50922 h 57563"/>
                <a:gd name="connsiteX8" fmla="*/ 15603 w 17817"/>
                <a:gd name="connsiteY8" fmla="*/ 50922 h 57563"/>
                <a:gd name="connsiteX9" fmla="*/ 843 w 17817"/>
                <a:gd name="connsiteY9" fmla="*/ 0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817" h="57563">
                  <a:moveTo>
                    <a:pt x="15603" y="54612"/>
                  </a:moveTo>
                  <a:cubicBezTo>
                    <a:pt x="13450" y="55343"/>
                    <a:pt x="11115" y="55343"/>
                    <a:pt x="8961" y="54612"/>
                  </a:cubicBezTo>
                  <a:cubicBezTo>
                    <a:pt x="80" y="40275"/>
                    <a:pt x="-2333" y="22853"/>
                    <a:pt x="2319" y="6642"/>
                  </a:cubicBezTo>
                  <a:cubicBezTo>
                    <a:pt x="4581" y="24367"/>
                    <a:pt x="9821" y="41584"/>
                    <a:pt x="17817" y="57564"/>
                  </a:cubicBezTo>
                  <a:lnTo>
                    <a:pt x="17817" y="57564"/>
                  </a:lnTo>
                  <a:close/>
                  <a:moveTo>
                    <a:pt x="2319" y="2952"/>
                  </a:moveTo>
                  <a:cubicBezTo>
                    <a:pt x="-1582" y="19208"/>
                    <a:pt x="790" y="36338"/>
                    <a:pt x="8961" y="50922"/>
                  </a:cubicBezTo>
                  <a:cubicBezTo>
                    <a:pt x="11115" y="51653"/>
                    <a:pt x="13450" y="51653"/>
                    <a:pt x="15603" y="50922"/>
                  </a:cubicBezTo>
                  <a:lnTo>
                    <a:pt x="15603" y="50922"/>
                  </a:lnTo>
                  <a:cubicBezTo>
                    <a:pt x="8058" y="34822"/>
                    <a:pt x="3078" y="17640"/>
                    <a:pt x="84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07EFEE85-33F0-4690-8287-19736FA892D5}"/>
                </a:ext>
              </a:extLst>
            </p:cNvPr>
            <p:cNvSpPr/>
            <p:nvPr/>
          </p:nvSpPr>
          <p:spPr>
            <a:xfrm>
              <a:off x="5815417" y="5594281"/>
              <a:ext cx="52445" cy="26567"/>
            </a:xfrm>
            <a:custGeom>
              <a:avLst/>
              <a:gdLst>
                <a:gd name="connsiteX0" fmla="*/ 51660 w 52445"/>
                <a:gd name="connsiteY0" fmla="*/ 0 h 26567"/>
                <a:gd name="connsiteX1" fmla="*/ 0 w 52445"/>
                <a:gd name="connsiteY1" fmla="*/ 26568 h 26567"/>
                <a:gd name="connsiteX2" fmla="*/ 51660 w 52445"/>
                <a:gd name="connsiteY2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45" h="26567">
                  <a:moveTo>
                    <a:pt x="51660" y="0"/>
                  </a:moveTo>
                  <a:cubicBezTo>
                    <a:pt x="56826" y="9594"/>
                    <a:pt x="36162" y="26568"/>
                    <a:pt x="0" y="26568"/>
                  </a:cubicBezTo>
                  <a:cubicBezTo>
                    <a:pt x="18443" y="20323"/>
                    <a:pt x="35853" y="11369"/>
                    <a:pt x="5166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CE50354E-F154-4CDD-99B8-BD5C2FCB20E4}"/>
                </a:ext>
              </a:extLst>
            </p:cNvPr>
            <p:cNvSpPr/>
            <p:nvPr/>
          </p:nvSpPr>
          <p:spPr>
            <a:xfrm>
              <a:off x="5816892" y="5594281"/>
              <a:ext cx="51268" cy="27645"/>
            </a:xfrm>
            <a:custGeom>
              <a:avLst/>
              <a:gdLst>
                <a:gd name="connsiteX0" fmla="*/ 2214 w 51268"/>
                <a:gd name="connsiteY0" fmla="*/ 27306 h 27645"/>
                <a:gd name="connsiteX1" fmla="*/ 2214 w 51268"/>
                <a:gd name="connsiteY1" fmla="*/ 27306 h 27645"/>
                <a:gd name="connsiteX2" fmla="*/ 50184 w 51268"/>
                <a:gd name="connsiteY2" fmla="*/ 0 h 27645"/>
                <a:gd name="connsiteX3" fmla="*/ 50184 w 51268"/>
                <a:gd name="connsiteY3" fmla="*/ 8118 h 27645"/>
                <a:gd name="connsiteX4" fmla="*/ 0 w 51268"/>
                <a:gd name="connsiteY4" fmla="*/ 27306 h 27645"/>
                <a:gd name="connsiteX5" fmla="*/ 50184 w 51268"/>
                <a:gd name="connsiteY5" fmla="*/ 0 h 27645"/>
                <a:gd name="connsiteX6" fmla="*/ 0 w 51268"/>
                <a:gd name="connsiteY6" fmla="*/ 26568 h 27645"/>
                <a:gd name="connsiteX7" fmla="*/ 50184 w 51268"/>
                <a:gd name="connsiteY7" fmla="*/ 8118 h 27645"/>
                <a:gd name="connsiteX8" fmla="*/ 50184 w 51268"/>
                <a:gd name="connsiteY8" fmla="*/ 0 h 27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268" h="27645">
                  <a:moveTo>
                    <a:pt x="2214" y="27306"/>
                  </a:moveTo>
                  <a:lnTo>
                    <a:pt x="2214" y="27306"/>
                  </a:lnTo>
                  <a:cubicBezTo>
                    <a:pt x="19308" y="20298"/>
                    <a:pt x="35431" y="11121"/>
                    <a:pt x="50184" y="0"/>
                  </a:cubicBezTo>
                  <a:cubicBezTo>
                    <a:pt x="50184" y="0"/>
                    <a:pt x="50184" y="5166"/>
                    <a:pt x="50184" y="8118"/>
                  </a:cubicBezTo>
                  <a:cubicBezTo>
                    <a:pt x="37504" y="22196"/>
                    <a:pt x="18837" y="29333"/>
                    <a:pt x="0" y="27306"/>
                  </a:cubicBezTo>
                  <a:close/>
                  <a:moveTo>
                    <a:pt x="50184" y="0"/>
                  </a:moveTo>
                  <a:cubicBezTo>
                    <a:pt x="35051" y="11587"/>
                    <a:pt x="18090" y="20567"/>
                    <a:pt x="0" y="26568"/>
                  </a:cubicBezTo>
                  <a:cubicBezTo>
                    <a:pt x="18700" y="28659"/>
                    <a:pt x="37292" y="21823"/>
                    <a:pt x="50184" y="8118"/>
                  </a:cubicBezTo>
                  <a:cubicBezTo>
                    <a:pt x="51630" y="5607"/>
                    <a:pt x="51630" y="2511"/>
                    <a:pt x="5018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10A7CDDE-473B-4496-BEEA-88AF44B05244}"/>
                </a:ext>
              </a:extLst>
            </p:cNvPr>
            <p:cNvSpPr/>
            <p:nvPr/>
          </p:nvSpPr>
          <p:spPr>
            <a:xfrm>
              <a:off x="5799919" y="5583949"/>
              <a:ext cx="52445" cy="26590"/>
            </a:xfrm>
            <a:custGeom>
              <a:avLst/>
              <a:gdLst>
                <a:gd name="connsiteX0" fmla="*/ 51660 w 52445"/>
                <a:gd name="connsiteY0" fmla="*/ 0 h 26590"/>
                <a:gd name="connsiteX1" fmla="*/ 0 w 52445"/>
                <a:gd name="connsiteY1" fmla="*/ 26568 h 26590"/>
                <a:gd name="connsiteX2" fmla="*/ 51660 w 52445"/>
                <a:gd name="connsiteY2" fmla="*/ 0 h 26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45" h="26590">
                  <a:moveTo>
                    <a:pt x="51660" y="0"/>
                  </a:moveTo>
                  <a:cubicBezTo>
                    <a:pt x="56826" y="9594"/>
                    <a:pt x="36162" y="27306"/>
                    <a:pt x="0" y="26568"/>
                  </a:cubicBezTo>
                  <a:cubicBezTo>
                    <a:pt x="18443" y="20323"/>
                    <a:pt x="35853" y="11369"/>
                    <a:pt x="5166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146AB2D-C831-4F11-9952-58A5812F719C}"/>
                </a:ext>
              </a:extLst>
            </p:cNvPr>
            <p:cNvSpPr/>
            <p:nvPr/>
          </p:nvSpPr>
          <p:spPr>
            <a:xfrm>
              <a:off x="5801394" y="5583949"/>
              <a:ext cx="50533" cy="28782"/>
            </a:xfrm>
            <a:custGeom>
              <a:avLst/>
              <a:gdLst>
                <a:gd name="connsiteX0" fmla="*/ 0 w 50533"/>
                <a:gd name="connsiteY0" fmla="*/ 28782 h 28782"/>
                <a:gd name="connsiteX1" fmla="*/ 0 w 50533"/>
                <a:gd name="connsiteY1" fmla="*/ 28782 h 28782"/>
                <a:gd name="connsiteX2" fmla="*/ 50184 w 50533"/>
                <a:gd name="connsiteY2" fmla="*/ 0 h 28782"/>
                <a:gd name="connsiteX3" fmla="*/ 50184 w 50533"/>
                <a:gd name="connsiteY3" fmla="*/ 8118 h 28782"/>
                <a:gd name="connsiteX4" fmla="*/ 0 w 50533"/>
                <a:gd name="connsiteY4" fmla="*/ 27306 h 28782"/>
                <a:gd name="connsiteX5" fmla="*/ 50184 w 50533"/>
                <a:gd name="connsiteY5" fmla="*/ 0 h 28782"/>
                <a:gd name="connsiteX6" fmla="*/ 0 w 50533"/>
                <a:gd name="connsiteY6" fmla="*/ 26568 h 28782"/>
                <a:gd name="connsiteX7" fmla="*/ 49446 w 50533"/>
                <a:gd name="connsiteY7" fmla="*/ 8118 h 28782"/>
                <a:gd name="connsiteX8" fmla="*/ 49446 w 50533"/>
                <a:gd name="connsiteY8" fmla="*/ 0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33" h="28782">
                  <a:moveTo>
                    <a:pt x="0" y="28782"/>
                  </a:moveTo>
                  <a:lnTo>
                    <a:pt x="0" y="28782"/>
                  </a:lnTo>
                  <a:cubicBezTo>
                    <a:pt x="18049" y="21699"/>
                    <a:pt x="34957" y="12002"/>
                    <a:pt x="50184" y="0"/>
                  </a:cubicBezTo>
                  <a:cubicBezTo>
                    <a:pt x="50184" y="0"/>
                    <a:pt x="50184" y="5166"/>
                    <a:pt x="50184" y="8118"/>
                  </a:cubicBezTo>
                  <a:cubicBezTo>
                    <a:pt x="37303" y="21900"/>
                    <a:pt x="18790" y="28979"/>
                    <a:pt x="0" y="27306"/>
                  </a:cubicBezTo>
                  <a:close/>
                  <a:moveTo>
                    <a:pt x="50184" y="0"/>
                  </a:moveTo>
                  <a:cubicBezTo>
                    <a:pt x="35051" y="11587"/>
                    <a:pt x="18090" y="20567"/>
                    <a:pt x="0" y="26568"/>
                  </a:cubicBezTo>
                  <a:cubicBezTo>
                    <a:pt x="18466" y="28537"/>
                    <a:pt x="36783" y="21702"/>
                    <a:pt x="49446" y="8118"/>
                  </a:cubicBezTo>
                  <a:cubicBezTo>
                    <a:pt x="50896" y="5607"/>
                    <a:pt x="50896" y="2511"/>
                    <a:pt x="4944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47749669-1CCD-41F7-B2E9-BB7E2985D25D}"/>
                </a:ext>
              </a:extLst>
            </p:cNvPr>
            <p:cNvSpPr/>
            <p:nvPr/>
          </p:nvSpPr>
          <p:spPr>
            <a:xfrm>
              <a:off x="5853031" y="5541145"/>
              <a:ext cx="25853" cy="53899"/>
            </a:xfrm>
            <a:custGeom>
              <a:avLst/>
              <a:gdLst>
                <a:gd name="connsiteX0" fmla="*/ 25853 w 25853"/>
                <a:gd name="connsiteY0" fmla="*/ 53136 h 53899"/>
                <a:gd name="connsiteX1" fmla="*/ 23 w 25853"/>
                <a:gd name="connsiteY1" fmla="*/ 0 h 53899"/>
                <a:gd name="connsiteX2" fmla="*/ 25853 w 25853"/>
                <a:gd name="connsiteY2" fmla="*/ 53136 h 53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53" h="53899">
                  <a:moveTo>
                    <a:pt x="25853" y="53136"/>
                  </a:moveTo>
                  <a:cubicBezTo>
                    <a:pt x="16259" y="58302"/>
                    <a:pt x="-715" y="36900"/>
                    <a:pt x="23" y="0"/>
                  </a:cubicBezTo>
                  <a:cubicBezTo>
                    <a:pt x="6221" y="18787"/>
                    <a:pt x="14909" y="36657"/>
                    <a:pt x="25853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6FC146-9B8C-4CC6-8F52-E66BF7BC28CE}"/>
                </a:ext>
              </a:extLst>
            </p:cNvPr>
            <p:cNvSpPr/>
            <p:nvPr/>
          </p:nvSpPr>
          <p:spPr>
            <a:xfrm>
              <a:off x="5851467" y="5541145"/>
              <a:ext cx="27417" cy="53873"/>
            </a:xfrm>
            <a:custGeom>
              <a:avLst/>
              <a:gdLst>
                <a:gd name="connsiteX0" fmla="*/ 24466 w 27417"/>
                <a:gd name="connsiteY0" fmla="*/ 53874 h 53873"/>
                <a:gd name="connsiteX1" fmla="*/ 15610 w 27417"/>
                <a:gd name="connsiteY1" fmla="*/ 49446 h 53873"/>
                <a:gd name="connsiteX2" fmla="*/ 112 w 27417"/>
                <a:gd name="connsiteY2" fmla="*/ 0 h 53873"/>
                <a:gd name="connsiteX3" fmla="*/ 26679 w 27417"/>
                <a:gd name="connsiteY3" fmla="*/ 53136 h 53873"/>
                <a:gd name="connsiteX4" fmla="*/ 850 w 27417"/>
                <a:gd name="connsiteY4" fmla="*/ 0 h 53873"/>
                <a:gd name="connsiteX5" fmla="*/ 16348 w 27417"/>
                <a:gd name="connsiteY5" fmla="*/ 49446 h 53873"/>
                <a:gd name="connsiteX6" fmla="*/ 27418 w 27417"/>
                <a:gd name="connsiteY6" fmla="*/ 53136 h 53873"/>
                <a:gd name="connsiteX7" fmla="*/ 850 w 27417"/>
                <a:gd name="connsiteY7" fmla="*/ 0 h 53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417" h="53873">
                  <a:moveTo>
                    <a:pt x="24466" y="53874"/>
                  </a:moveTo>
                  <a:cubicBezTo>
                    <a:pt x="20982" y="53874"/>
                    <a:pt x="17698" y="52233"/>
                    <a:pt x="15610" y="49446"/>
                  </a:cubicBezTo>
                  <a:cubicBezTo>
                    <a:pt x="4637" y="35379"/>
                    <a:pt x="-869" y="17813"/>
                    <a:pt x="112" y="0"/>
                  </a:cubicBezTo>
                  <a:cubicBezTo>
                    <a:pt x="6695" y="18760"/>
                    <a:pt x="15624" y="36613"/>
                    <a:pt x="26679" y="53136"/>
                  </a:cubicBezTo>
                  <a:close/>
                  <a:moveTo>
                    <a:pt x="850" y="0"/>
                  </a:moveTo>
                  <a:cubicBezTo>
                    <a:pt x="248" y="17764"/>
                    <a:pt x="5714" y="35203"/>
                    <a:pt x="16348" y="49446"/>
                  </a:cubicBezTo>
                  <a:cubicBezTo>
                    <a:pt x="20775" y="53136"/>
                    <a:pt x="24466" y="54612"/>
                    <a:pt x="27418" y="53136"/>
                  </a:cubicBezTo>
                  <a:cubicBezTo>
                    <a:pt x="15934" y="36862"/>
                    <a:pt x="6980" y="18949"/>
                    <a:pt x="85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D44A5D1A-E1D9-4953-85E4-05C695D2882B}"/>
                </a:ext>
              </a:extLst>
            </p:cNvPr>
            <p:cNvSpPr/>
            <p:nvPr/>
          </p:nvSpPr>
          <p:spPr>
            <a:xfrm>
              <a:off x="5836819" y="5536717"/>
              <a:ext cx="30257" cy="51947"/>
            </a:xfrm>
            <a:custGeom>
              <a:avLst/>
              <a:gdLst>
                <a:gd name="connsiteX0" fmla="*/ 30258 w 30257"/>
                <a:gd name="connsiteY0" fmla="*/ 50922 h 51947"/>
                <a:gd name="connsiteX1" fmla="*/ 0 w 30257"/>
                <a:gd name="connsiteY1" fmla="*/ 0 h 51947"/>
                <a:gd name="connsiteX2" fmla="*/ 30258 w 30257"/>
                <a:gd name="connsiteY2" fmla="*/ 50922 h 5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57" h="51947">
                  <a:moveTo>
                    <a:pt x="30258" y="50922"/>
                  </a:moveTo>
                  <a:cubicBezTo>
                    <a:pt x="21402" y="56826"/>
                    <a:pt x="2952" y="36900"/>
                    <a:pt x="0" y="0"/>
                  </a:cubicBezTo>
                  <a:cubicBezTo>
                    <a:pt x="7837" y="18214"/>
                    <a:pt x="18008" y="35331"/>
                    <a:pt x="30258" y="509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23051366-89C4-4593-AD03-1465499331C9}"/>
                </a:ext>
              </a:extLst>
            </p:cNvPr>
            <p:cNvSpPr/>
            <p:nvPr/>
          </p:nvSpPr>
          <p:spPr>
            <a:xfrm>
              <a:off x="5834605" y="5536717"/>
              <a:ext cx="30257" cy="52397"/>
            </a:xfrm>
            <a:custGeom>
              <a:avLst/>
              <a:gdLst>
                <a:gd name="connsiteX0" fmla="*/ 27306 w 30257"/>
                <a:gd name="connsiteY0" fmla="*/ 52398 h 52397"/>
                <a:gd name="connsiteX1" fmla="*/ 0 w 30257"/>
                <a:gd name="connsiteY1" fmla="*/ 0 h 52397"/>
                <a:gd name="connsiteX2" fmla="*/ 30258 w 30257"/>
                <a:gd name="connsiteY2" fmla="*/ 50922 h 52397"/>
                <a:gd name="connsiteX3" fmla="*/ 30258 w 30257"/>
                <a:gd name="connsiteY3" fmla="*/ 50922 h 52397"/>
                <a:gd name="connsiteX4" fmla="*/ 0 w 30257"/>
                <a:gd name="connsiteY4" fmla="*/ 0 h 52397"/>
                <a:gd name="connsiteX5" fmla="*/ 30258 w 30257"/>
                <a:gd name="connsiteY5" fmla="*/ 50922 h 52397"/>
                <a:gd name="connsiteX6" fmla="*/ 0 w 30257"/>
                <a:gd name="connsiteY6" fmla="*/ 0 h 52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52397">
                  <a:moveTo>
                    <a:pt x="27306" y="52398"/>
                  </a:moveTo>
                  <a:cubicBezTo>
                    <a:pt x="17712" y="52398"/>
                    <a:pt x="2214" y="33948"/>
                    <a:pt x="0" y="0"/>
                  </a:cubicBezTo>
                  <a:cubicBezTo>
                    <a:pt x="7837" y="18214"/>
                    <a:pt x="18008" y="35331"/>
                    <a:pt x="30258" y="50922"/>
                  </a:cubicBezTo>
                  <a:lnTo>
                    <a:pt x="30258" y="50922"/>
                  </a:lnTo>
                  <a:close/>
                  <a:moveTo>
                    <a:pt x="0" y="0"/>
                  </a:moveTo>
                  <a:cubicBezTo>
                    <a:pt x="0" y="36162"/>
                    <a:pt x="21402" y="56826"/>
                    <a:pt x="30258" y="50922"/>
                  </a:cubicBezTo>
                  <a:cubicBezTo>
                    <a:pt x="17339" y="35800"/>
                    <a:pt x="7105" y="1857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5463780-AD9B-4E55-87FF-BBA1C90CB17E}"/>
                </a:ext>
              </a:extLst>
            </p:cNvPr>
            <p:cNvSpPr/>
            <p:nvPr/>
          </p:nvSpPr>
          <p:spPr>
            <a:xfrm>
              <a:off x="5768923" y="5574354"/>
              <a:ext cx="57563" cy="10933"/>
            </a:xfrm>
            <a:custGeom>
              <a:avLst/>
              <a:gdLst>
                <a:gd name="connsiteX0" fmla="*/ 57564 w 57563"/>
                <a:gd name="connsiteY0" fmla="*/ 0 h 10933"/>
                <a:gd name="connsiteX1" fmla="*/ 0 w 57563"/>
                <a:gd name="connsiteY1" fmla="*/ 0 h 10933"/>
                <a:gd name="connsiteX2" fmla="*/ 57564 w 57563"/>
                <a:gd name="connsiteY2" fmla="*/ 0 h 1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563" h="10933">
                  <a:moveTo>
                    <a:pt x="57564" y="0"/>
                  </a:moveTo>
                  <a:cubicBezTo>
                    <a:pt x="57564" y="11070"/>
                    <a:pt x="32472" y="17712"/>
                    <a:pt x="0" y="0"/>
                  </a:cubicBezTo>
                  <a:cubicBezTo>
                    <a:pt x="19074" y="2964"/>
                    <a:pt x="38490" y="2964"/>
                    <a:pt x="57564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0EBAC3BC-85F3-4434-9E94-4E2379A35312}"/>
                </a:ext>
              </a:extLst>
            </p:cNvPr>
            <p:cNvSpPr/>
            <p:nvPr/>
          </p:nvSpPr>
          <p:spPr>
            <a:xfrm>
              <a:off x="5768184" y="5572878"/>
              <a:ext cx="58918" cy="14022"/>
            </a:xfrm>
            <a:custGeom>
              <a:avLst/>
              <a:gdLst>
                <a:gd name="connsiteX0" fmla="*/ 36900 w 58918"/>
                <a:gd name="connsiteY0" fmla="*/ 11070 h 14022"/>
                <a:gd name="connsiteX1" fmla="*/ 0 w 58918"/>
                <a:gd name="connsiteY1" fmla="*/ 2214 h 14022"/>
                <a:gd name="connsiteX2" fmla="*/ 29520 w 58918"/>
                <a:gd name="connsiteY2" fmla="*/ 2214 h 14022"/>
                <a:gd name="connsiteX3" fmla="*/ 58302 w 58918"/>
                <a:gd name="connsiteY3" fmla="*/ 2214 h 14022"/>
                <a:gd name="connsiteX4" fmla="*/ 58302 w 58918"/>
                <a:gd name="connsiteY4" fmla="*/ 8118 h 14022"/>
                <a:gd name="connsiteX5" fmla="*/ 39114 w 58918"/>
                <a:gd name="connsiteY5" fmla="*/ 14022 h 14022"/>
                <a:gd name="connsiteX6" fmla="*/ 738 w 58918"/>
                <a:gd name="connsiteY6" fmla="*/ 3690 h 14022"/>
                <a:gd name="connsiteX7" fmla="*/ 36900 w 58918"/>
                <a:gd name="connsiteY7" fmla="*/ 11070 h 14022"/>
                <a:gd name="connsiteX8" fmla="*/ 56088 w 58918"/>
                <a:gd name="connsiteY8" fmla="*/ 5166 h 14022"/>
                <a:gd name="connsiteX9" fmla="*/ 56088 w 58918"/>
                <a:gd name="connsiteY9" fmla="*/ 0 h 14022"/>
                <a:gd name="connsiteX10" fmla="*/ 27306 w 58918"/>
                <a:gd name="connsiteY10" fmla="*/ 0 h 14022"/>
                <a:gd name="connsiteX11" fmla="*/ 738 w 58918"/>
                <a:gd name="connsiteY11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18" h="14022">
                  <a:moveTo>
                    <a:pt x="36900" y="11070"/>
                  </a:moveTo>
                  <a:cubicBezTo>
                    <a:pt x="24105" y="10819"/>
                    <a:pt x="11516" y="7798"/>
                    <a:pt x="0" y="2214"/>
                  </a:cubicBezTo>
                  <a:lnTo>
                    <a:pt x="29520" y="2214"/>
                  </a:lnTo>
                  <a:cubicBezTo>
                    <a:pt x="39004" y="4271"/>
                    <a:pt x="48818" y="4271"/>
                    <a:pt x="58302" y="2214"/>
                  </a:cubicBezTo>
                  <a:cubicBezTo>
                    <a:pt x="59123" y="4097"/>
                    <a:pt x="59123" y="6235"/>
                    <a:pt x="58302" y="8118"/>
                  </a:cubicBezTo>
                  <a:cubicBezTo>
                    <a:pt x="58302" y="12546"/>
                    <a:pt x="47970" y="14022"/>
                    <a:pt x="39114" y="14022"/>
                  </a:cubicBezTo>
                  <a:close/>
                  <a:moveTo>
                    <a:pt x="738" y="3690"/>
                  </a:moveTo>
                  <a:cubicBezTo>
                    <a:pt x="12201" y="8467"/>
                    <a:pt x="24482" y="10973"/>
                    <a:pt x="36900" y="11070"/>
                  </a:cubicBezTo>
                  <a:cubicBezTo>
                    <a:pt x="43814" y="11610"/>
                    <a:pt x="50674" y="9499"/>
                    <a:pt x="56088" y="5166"/>
                  </a:cubicBezTo>
                  <a:cubicBezTo>
                    <a:pt x="56650" y="3490"/>
                    <a:pt x="56650" y="1676"/>
                    <a:pt x="56088" y="0"/>
                  </a:cubicBezTo>
                  <a:cubicBezTo>
                    <a:pt x="46612" y="2128"/>
                    <a:pt x="36782" y="2128"/>
                    <a:pt x="27306" y="0"/>
                  </a:cubicBez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AFC1EB12-2161-43BB-A4BC-84644773AA67}"/>
                </a:ext>
              </a:extLst>
            </p:cNvPr>
            <p:cNvSpPr/>
            <p:nvPr/>
          </p:nvSpPr>
          <p:spPr>
            <a:xfrm>
              <a:off x="5754900" y="5552215"/>
              <a:ext cx="56088" cy="20192"/>
            </a:xfrm>
            <a:custGeom>
              <a:avLst/>
              <a:gdLst>
                <a:gd name="connsiteX0" fmla="*/ 56088 w 56088"/>
                <a:gd name="connsiteY0" fmla="*/ 13284 h 20192"/>
                <a:gd name="connsiteX1" fmla="*/ 0 w 56088"/>
                <a:gd name="connsiteY1" fmla="*/ 0 h 20192"/>
                <a:gd name="connsiteX2" fmla="*/ 56088 w 56088"/>
                <a:gd name="connsiteY2" fmla="*/ 13284 h 20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088" h="20192">
                  <a:moveTo>
                    <a:pt x="56088" y="13284"/>
                  </a:moveTo>
                  <a:cubicBezTo>
                    <a:pt x="56088" y="24354"/>
                    <a:pt x="27306" y="23616"/>
                    <a:pt x="0" y="0"/>
                  </a:cubicBezTo>
                  <a:cubicBezTo>
                    <a:pt x="17832" y="7500"/>
                    <a:pt x="36786" y="11988"/>
                    <a:pt x="56088" y="1328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2D9073C0-D185-4628-8FDA-1794E874E1C5}"/>
                </a:ext>
              </a:extLst>
            </p:cNvPr>
            <p:cNvSpPr/>
            <p:nvPr/>
          </p:nvSpPr>
          <p:spPr>
            <a:xfrm>
              <a:off x="5754900" y="5551476"/>
              <a:ext cx="56088" cy="21401"/>
            </a:xfrm>
            <a:custGeom>
              <a:avLst/>
              <a:gdLst>
                <a:gd name="connsiteX0" fmla="*/ 43542 w 56088"/>
                <a:gd name="connsiteY0" fmla="*/ 21402 h 21401"/>
                <a:gd name="connsiteX1" fmla="*/ 0 w 56088"/>
                <a:gd name="connsiteY1" fmla="*/ 738 h 21401"/>
                <a:gd name="connsiteX2" fmla="*/ 53874 w 56088"/>
                <a:gd name="connsiteY2" fmla="*/ 14022 h 21401"/>
                <a:gd name="connsiteX3" fmla="*/ 53874 w 56088"/>
                <a:gd name="connsiteY3" fmla="*/ 14022 h 21401"/>
                <a:gd name="connsiteX4" fmla="*/ 41328 w 56088"/>
                <a:gd name="connsiteY4" fmla="*/ 21402 h 21401"/>
                <a:gd name="connsiteX5" fmla="*/ 0 w 56088"/>
                <a:gd name="connsiteY5" fmla="*/ 738 h 21401"/>
                <a:gd name="connsiteX6" fmla="*/ 43542 w 56088"/>
                <a:gd name="connsiteY6" fmla="*/ 20664 h 21401"/>
                <a:gd name="connsiteX7" fmla="*/ 56088 w 56088"/>
                <a:gd name="connsiteY7" fmla="*/ 14022 h 21401"/>
                <a:gd name="connsiteX8" fmla="*/ 56088 w 56088"/>
                <a:gd name="connsiteY8" fmla="*/ 14022 h 21401"/>
                <a:gd name="connsiteX9" fmla="*/ 2214 w 56088"/>
                <a:gd name="connsiteY9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088" h="21401">
                  <a:moveTo>
                    <a:pt x="43542" y="21402"/>
                  </a:moveTo>
                  <a:cubicBezTo>
                    <a:pt x="27124" y="19581"/>
                    <a:pt x="11793" y="12305"/>
                    <a:pt x="0" y="738"/>
                  </a:cubicBezTo>
                  <a:cubicBezTo>
                    <a:pt x="17401" y="7179"/>
                    <a:pt x="35474" y="11636"/>
                    <a:pt x="53874" y="14022"/>
                  </a:cubicBezTo>
                  <a:lnTo>
                    <a:pt x="53874" y="14022"/>
                  </a:lnTo>
                  <a:cubicBezTo>
                    <a:pt x="53874" y="18450"/>
                    <a:pt x="48708" y="21402"/>
                    <a:pt x="41328" y="21402"/>
                  </a:cubicBezTo>
                  <a:close/>
                  <a:moveTo>
                    <a:pt x="0" y="738"/>
                  </a:moveTo>
                  <a:cubicBezTo>
                    <a:pt x="11896" y="12035"/>
                    <a:pt x="27217" y="19046"/>
                    <a:pt x="43542" y="20664"/>
                  </a:cubicBezTo>
                  <a:cubicBezTo>
                    <a:pt x="50184" y="20664"/>
                    <a:pt x="55350" y="20664"/>
                    <a:pt x="56088" y="14022"/>
                  </a:cubicBezTo>
                  <a:lnTo>
                    <a:pt x="56088" y="14022"/>
                  </a:lnTo>
                  <a:cubicBezTo>
                    <a:pt x="37679" y="11297"/>
                    <a:pt x="19616" y="6596"/>
                    <a:pt x="221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950B6171-9DE1-49B7-9680-A17515917C12}"/>
                </a:ext>
              </a:extLst>
            </p:cNvPr>
            <p:cNvSpPr/>
            <p:nvPr/>
          </p:nvSpPr>
          <p:spPr>
            <a:xfrm>
              <a:off x="5802703" y="5506458"/>
              <a:ext cx="11975" cy="53136"/>
            </a:xfrm>
            <a:custGeom>
              <a:avLst/>
              <a:gdLst>
                <a:gd name="connsiteX0" fmla="*/ 11975 w 11975"/>
                <a:gd name="connsiteY0" fmla="*/ 53136 h 53136"/>
                <a:gd name="connsiteX1" fmla="*/ 5333 w 11975"/>
                <a:gd name="connsiteY1" fmla="*/ 0 h 53136"/>
                <a:gd name="connsiteX2" fmla="*/ 11975 w 11975"/>
                <a:gd name="connsiteY2" fmla="*/ 53136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75" h="53136">
                  <a:moveTo>
                    <a:pt x="11975" y="53136"/>
                  </a:moveTo>
                  <a:cubicBezTo>
                    <a:pt x="2381" y="53136"/>
                    <a:pt x="-5737" y="30996"/>
                    <a:pt x="5333" y="0"/>
                  </a:cubicBezTo>
                  <a:cubicBezTo>
                    <a:pt x="4463" y="17963"/>
                    <a:pt x="6710" y="35941"/>
                    <a:pt x="11975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1D65FEC7-0BCB-4679-8C96-0A7271B70B8E}"/>
                </a:ext>
              </a:extLst>
            </p:cNvPr>
            <p:cNvSpPr/>
            <p:nvPr/>
          </p:nvSpPr>
          <p:spPr>
            <a:xfrm>
              <a:off x="5802517" y="5510149"/>
              <a:ext cx="12161" cy="53135"/>
            </a:xfrm>
            <a:custGeom>
              <a:avLst/>
              <a:gdLst>
                <a:gd name="connsiteX0" fmla="*/ 11424 w 12161"/>
                <a:gd name="connsiteY0" fmla="*/ 49446 h 53135"/>
                <a:gd name="connsiteX1" fmla="*/ 4782 w 12161"/>
                <a:gd name="connsiteY1" fmla="*/ 49446 h 53135"/>
                <a:gd name="connsiteX2" fmla="*/ 5520 w 12161"/>
                <a:gd name="connsiteY2" fmla="*/ 0 h 53135"/>
                <a:gd name="connsiteX3" fmla="*/ 12162 w 12161"/>
                <a:gd name="connsiteY3" fmla="*/ 53136 h 53135"/>
                <a:gd name="connsiteX4" fmla="*/ 5520 w 12161"/>
                <a:gd name="connsiteY4" fmla="*/ 0 h 53135"/>
                <a:gd name="connsiteX5" fmla="*/ 5520 w 12161"/>
                <a:gd name="connsiteY5" fmla="*/ 49446 h 53135"/>
                <a:gd name="connsiteX6" fmla="*/ 11424 w 12161"/>
                <a:gd name="connsiteY6" fmla="*/ 49446 h 53135"/>
                <a:gd name="connsiteX7" fmla="*/ 11424 w 12161"/>
                <a:gd name="connsiteY7" fmla="*/ 49446 h 53135"/>
                <a:gd name="connsiteX8" fmla="*/ 5520 w 12161"/>
                <a:gd name="connsiteY8" fmla="*/ 0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61" h="53135">
                  <a:moveTo>
                    <a:pt x="11424" y="49446"/>
                  </a:moveTo>
                  <a:cubicBezTo>
                    <a:pt x="11424" y="49446"/>
                    <a:pt x="6996" y="49446"/>
                    <a:pt x="4782" y="49446"/>
                  </a:cubicBezTo>
                  <a:cubicBezTo>
                    <a:pt x="-1841" y="33575"/>
                    <a:pt x="-1574" y="15666"/>
                    <a:pt x="5520" y="0"/>
                  </a:cubicBezTo>
                  <a:cubicBezTo>
                    <a:pt x="5411" y="17925"/>
                    <a:pt x="7644" y="35789"/>
                    <a:pt x="12162" y="53136"/>
                  </a:cubicBezTo>
                  <a:close/>
                  <a:moveTo>
                    <a:pt x="5520" y="0"/>
                  </a:moveTo>
                  <a:cubicBezTo>
                    <a:pt x="-1429" y="15750"/>
                    <a:pt x="-1429" y="33696"/>
                    <a:pt x="5520" y="49446"/>
                  </a:cubicBezTo>
                  <a:cubicBezTo>
                    <a:pt x="7402" y="50267"/>
                    <a:pt x="9541" y="50267"/>
                    <a:pt x="11424" y="49446"/>
                  </a:cubicBezTo>
                  <a:lnTo>
                    <a:pt x="11424" y="49446"/>
                  </a:lnTo>
                  <a:cubicBezTo>
                    <a:pt x="6948" y="33361"/>
                    <a:pt x="4957" y="16687"/>
                    <a:pt x="552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CECF4E20-CCC6-440F-AF20-9F17CF9D7E36}"/>
                </a:ext>
              </a:extLst>
            </p:cNvPr>
            <p:cNvSpPr/>
            <p:nvPr/>
          </p:nvSpPr>
          <p:spPr>
            <a:xfrm>
              <a:off x="5789306" y="5499817"/>
              <a:ext cx="10612" cy="47970"/>
            </a:xfrm>
            <a:custGeom>
              <a:avLst/>
              <a:gdLst>
                <a:gd name="connsiteX0" fmla="*/ 10612 w 10612"/>
                <a:gd name="connsiteY0" fmla="*/ 47970 h 47970"/>
                <a:gd name="connsiteX1" fmla="*/ 4708 w 10612"/>
                <a:gd name="connsiteY1" fmla="*/ 0 h 47970"/>
                <a:gd name="connsiteX2" fmla="*/ 10612 w 10612"/>
                <a:gd name="connsiteY2" fmla="*/ 47970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12" h="47970">
                  <a:moveTo>
                    <a:pt x="10612" y="47970"/>
                  </a:moveTo>
                  <a:cubicBezTo>
                    <a:pt x="1756" y="47970"/>
                    <a:pt x="-4886" y="28044"/>
                    <a:pt x="4708" y="0"/>
                  </a:cubicBezTo>
                  <a:cubicBezTo>
                    <a:pt x="4261" y="16195"/>
                    <a:pt x="6251" y="32366"/>
                    <a:pt x="10612" y="4797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1FE97D2-4580-4384-8543-CE9B29AFFF65}"/>
                </a:ext>
              </a:extLst>
            </p:cNvPr>
            <p:cNvSpPr/>
            <p:nvPr/>
          </p:nvSpPr>
          <p:spPr>
            <a:xfrm>
              <a:off x="5788587" y="5499817"/>
              <a:ext cx="10593" cy="51659"/>
            </a:xfrm>
            <a:custGeom>
              <a:avLst/>
              <a:gdLst>
                <a:gd name="connsiteX0" fmla="*/ 10593 w 10593"/>
                <a:gd name="connsiteY0" fmla="*/ 47970 h 51659"/>
                <a:gd name="connsiteX1" fmla="*/ 4689 w 10593"/>
                <a:gd name="connsiteY1" fmla="*/ 47970 h 51659"/>
                <a:gd name="connsiteX2" fmla="*/ 4689 w 10593"/>
                <a:gd name="connsiteY2" fmla="*/ 3690 h 51659"/>
                <a:gd name="connsiteX3" fmla="*/ 10593 w 10593"/>
                <a:gd name="connsiteY3" fmla="*/ 51660 h 51659"/>
                <a:gd name="connsiteX4" fmla="*/ 4689 w 10593"/>
                <a:gd name="connsiteY4" fmla="*/ 0 h 51659"/>
                <a:gd name="connsiteX5" fmla="*/ 4689 w 10593"/>
                <a:gd name="connsiteY5" fmla="*/ 44280 h 51659"/>
                <a:gd name="connsiteX6" fmla="*/ 9855 w 10593"/>
                <a:gd name="connsiteY6" fmla="*/ 44280 h 51659"/>
                <a:gd name="connsiteX7" fmla="*/ 9855 w 10593"/>
                <a:gd name="connsiteY7" fmla="*/ 44280 h 51659"/>
                <a:gd name="connsiteX8" fmla="*/ 4689 w 10593"/>
                <a:gd name="connsiteY8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93" h="51659">
                  <a:moveTo>
                    <a:pt x="10593" y="47970"/>
                  </a:moveTo>
                  <a:cubicBezTo>
                    <a:pt x="8711" y="48791"/>
                    <a:pt x="6572" y="48791"/>
                    <a:pt x="4689" y="47970"/>
                  </a:cubicBezTo>
                  <a:cubicBezTo>
                    <a:pt x="-1472" y="33853"/>
                    <a:pt x="-1472" y="17807"/>
                    <a:pt x="4689" y="3690"/>
                  </a:cubicBezTo>
                  <a:cubicBezTo>
                    <a:pt x="4161" y="19889"/>
                    <a:pt x="6153" y="36073"/>
                    <a:pt x="10593" y="51660"/>
                  </a:cubicBezTo>
                  <a:close/>
                  <a:moveTo>
                    <a:pt x="4689" y="0"/>
                  </a:moveTo>
                  <a:cubicBezTo>
                    <a:pt x="-1563" y="14098"/>
                    <a:pt x="-1563" y="30182"/>
                    <a:pt x="4689" y="44280"/>
                  </a:cubicBezTo>
                  <a:cubicBezTo>
                    <a:pt x="4689" y="44280"/>
                    <a:pt x="4689" y="44280"/>
                    <a:pt x="9855" y="44280"/>
                  </a:cubicBezTo>
                  <a:lnTo>
                    <a:pt x="9855" y="44280"/>
                  </a:lnTo>
                  <a:cubicBezTo>
                    <a:pt x="5651" y="29916"/>
                    <a:pt x="3905" y="14946"/>
                    <a:pt x="4689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95C8C3A9-A726-4E52-8D1D-48F380461CDD}"/>
                </a:ext>
              </a:extLst>
            </p:cNvPr>
            <p:cNvSpPr/>
            <p:nvPr/>
          </p:nvSpPr>
          <p:spPr>
            <a:xfrm>
              <a:off x="5747521" y="5514576"/>
              <a:ext cx="45755" cy="40075"/>
            </a:xfrm>
            <a:custGeom>
              <a:avLst/>
              <a:gdLst>
                <a:gd name="connsiteX0" fmla="*/ 45756 w 45755"/>
                <a:gd name="connsiteY0" fmla="*/ 36900 h 40075"/>
                <a:gd name="connsiteX1" fmla="*/ 0 w 45755"/>
                <a:gd name="connsiteY1" fmla="*/ 0 h 40075"/>
                <a:gd name="connsiteX2" fmla="*/ 45756 w 45755"/>
                <a:gd name="connsiteY2" fmla="*/ 36900 h 4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5" h="40075">
                  <a:moveTo>
                    <a:pt x="45756" y="36900"/>
                  </a:moveTo>
                  <a:cubicBezTo>
                    <a:pt x="39114" y="45756"/>
                    <a:pt x="15498" y="36900"/>
                    <a:pt x="0" y="0"/>
                  </a:cubicBezTo>
                  <a:cubicBezTo>
                    <a:pt x="13109" y="14743"/>
                    <a:pt x="28571" y="27212"/>
                    <a:pt x="45756" y="3690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782AA469-C7FF-412A-9768-80EF2B9701E8}"/>
                </a:ext>
              </a:extLst>
            </p:cNvPr>
            <p:cNvSpPr/>
            <p:nvPr/>
          </p:nvSpPr>
          <p:spPr>
            <a:xfrm>
              <a:off x="5753425" y="5514576"/>
              <a:ext cx="45755" cy="40590"/>
            </a:xfrm>
            <a:custGeom>
              <a:avLst/>
              <a:gdLst>
                <a:gd name="connsiteX0" fmla="*/ 39852 w 45755"/>
                <a:gd name="connsiteY0" fmla="*/ 40590 h 40590"/>
                <a:gd name="connsiteX1" fmla="*/ 0 w 45755"/>
                <a:gd name="connsiteY1" fmla="*/ 0 h 40590"/>
                <a:gd name="connsiteX2" fmla="*/ 45756 w 45755"/>
                <a:gd name="connsiteY2" fmla="*/ 36900 h 40590"/>
                <a:gd name="connsiteX3" fmla="*/ 39852 w 45755"/>
                <a:gd name="connsiteY3" fmla="*/ 40590 h 40590"/>
                <a:gd name="connsiteX4" fmla="*/ 0 w 45755"/>
                <a:gd name="connsiteY4" fmla="*/ 0 h 40590"/>
                <a:gd name="connsiteX5" fmla="*/ 45018 w 45755"/>
                <a:gd name="connsiteY5" fmla="*/ 36900 h 40590"/>
                <a:gd name="connsiteX6" fmla="*/ 0 w 45755"/>
                <a:gd name="connsiteY6" fmla="*/ 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55" h="40590">
                  <a:moveTo>
                    <a:pt x="39852" y="40590"/>
                  </a:moveTo>
                  <a:cubicBezTo>
                    <a:pt x="28782" y="40590"/>
                    <a:pt x="11808" y="26568"/>
                    <a:pt x="0" y="0"/>
                  </a:cubicBezTo>
                  <a:cubicBezTo>
                    <a:pt x="13545" y="14279"/>
                    <a:pt x="28932" y="26688"/>
                    <a:pt x="45756" y="36900"/>
                  </a:cubicBezTo>
                  <a:cubicBezTo>
                    <a:pt x="44642" y="39146"/>
                    <a:pt x="42359" y="40572"/>
                    <a:pt x="39852" y="40590"/>
                  </a:cubicBezTo>
                  <a:close/>
                  <a:moveTo>
                    <a:pt x="0" y="0"/>
                  </a:moveTo>
                  <a:cubicBezTo>
                    <a:pt x="14760" y="31734"/>
                    <a:pt x="39114" y="45756"/>
                    <a:pt x="45018" y="36900"/>
                  </a:cubicBezTo>
                  <a:cubicBezTo>
                    <a:pt x="28182" y="27019"/>
                    <a:pt x="12993" y="1456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9B24C3C7-28D0-4C28-8E60-7121CCC2A838}"/>
                </a:ext>
              </a:extLst>
            </p:cNvPr>
            <p:cNvSpPr/>
            <p:nvPr/>
          </p:nvSpPr>
          <p:spPr>
            <a:xfrm>
              <a:off x="5776885" y="5481367"/>
              <a:ext cx="7535" cy="48707"/>
            </a:xfrm>
            <a:custGeom>
              <a:avLst/>
              <a:gdLst>
                <a:gd name="connsiteX0" fmla="*/ 7535 w 7535"/>
                <a:gd name="connsiteY0" fmla="*/ 48708 h 48707"/>
                <a:gd name="connsiteX1" fmla="*/ 7535 w 7535"/>
                <a:gd name="connsiteY1" fmla="*/ 0 h 48707"/>
                <a:gd name="connsiteX2" fmla="*/ 7535 w 7535"/>
                <a:gd name="connsiteY2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5" h="48707">
                  <a:moveTo>
                    <a:pt x="7535" y="48708"/>
                  </a:moveTo>
                  <a:cubicBezTo>
                    <a:pt x="-583" y="48708"/>
                    <a:pt x="-4273" y="25830"/>
                    <a:pt x="7535" y="0"/>
                  </a:cubicBezTo>
                  <a:cubicBezTo>
                    <a:pt x="5391" y="16165"/>
                    <a:pt x="5391" y="32543"/>
                    <a:pt x="7535" y="487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D6544EB-7CA3-44B9-BF27-28897217781F}"/>
                </a:ext>
              </a:extLst>
            </p:cNvPr>
            <p:cNvSpPr/>
            <p:nvPr/>
          </p:nvSpPr>
          <p:spPr>
            <a:xfrm>
              <a:off x="5775823" y="5477676"/>
              <a:ext cx="12287" cy="56088"/>
            </a:xfrm>
            <a:custGeom>
              <a:avLst/>
              <a:gdLst>
                <a:gd name="connsiteX0" fmla="*/ 9335 w 12287"/>
                <a:gd name="connsiteY0" fmla="*/ 52398 h 56088"/>
                <a:gd name="connsiteX1" fmla="*/ 9335 w 12287"/>
                <a:gd name="connsiteY1" fmla="*/ 52398 h 56088"/>
                <a:gd name="connsiteX2" fmla="*/ 4169 w 12287"/>
                <a:gd name="connsiteY2" fmla="*/ 52398 h 56088"/>
                <a:gd name="connsiteX3" fmla="*/ 12287 w 12287"/>
                <a:gd name="connsiteY3" fmla="*/ 7380 h 56088"/>
                <a:gd name="connsiteX4" fmla="*/ 12287 w 12287"/>
                <a:gd name="connsiteY4" fmla="*/ 56088 h 56088"/>
                <a:gd name="connsiteX5" fmla="*/ 9335 w 12287"/>
                <a:gd name="connsiteY5" fmla="*/ 3690 h 56088"/>
                <a:gd name="connsiteX6" fmla="*/ 1955 w 12287"/>
                <a:gd name="connsiteY6" fmla="*/ 48708 h 56088"/>
                <a:gd name="connsiteX7" fmla="*/ 6383 w 12287"/>
                <a:gd name="connsiteY7" fmla="*/ 48708 h 56088"/>
                <a:gd name="connsiteX8" fmla="*/ 6383 w 12287"/>
                <a:gd name="connsiteY8" fmla="*/ 0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87" h="56088">
                  <a:moveTo>
                    <a:pt x="9335" y="52398"/>
                  </a:moveTo>
                  <a:lnTo>
                    <a:pt x="9335" y="52398"/>
                  </a:lnTo>
                  <a:cubicBezTo>
                    <a:pt x="7670" y="53020"/>
                    <a:pt x="5835" y="53020"/>
                    <a:pt x="4169" y="52398"/>
                  </a:cubicBezTo>
                  <a:cubicBezTo>
                    <a:pt x="-164" y="36941"/>
                    <a:pt x="2828" y="20350"/>
                    <a:pt x="12287" y="7380"/>
                  </a:cubicBezTo>
                  <a:cubicBezTo>
                    <a:pt x="9925" y="23530"/>
                    <a:pt x="9925" y="39938"/>
                    <a:pt x="12287" y="56088"/>
                  </a:cubicBezTo>
                  <a:close/>
                  <a:moveTo>
                    <a:pt x="9335" y="3690"/>
                  </a:moveTo>
                  <a:cubicBezTo>
                    <a:pt x="425" y="16901"/>
                    <a:pt x="-2270" y="33344"/>
                    <a:pt x="1955" y="48708"/>
                  </a:cubicBezTo>
                  <a:cubicBezTo>
                    <a:pt x="1955" y="48708"/>
                    <a:pt x="1955" y="48708"/>
                    <a:pt x="6383" y="48708"/>
                  </a:cubicBezTo>
                  <a:cubicBezTo>
                    <a:pt x="4195" y="32546"/>
                    <a:pt x="4195" y="16162"/>
                    <a:pt x="638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F6C413CC-1ADD-4211-8888-758A2D12AD11}"/>
                </a:ext>
              </a:extLst>
            </p:cNvPr>
            <p:cNvSpPr/>
            <p:nvPr/>
          </p:nvSpPr>
          <p:spPr>
            <a:xfrm>
              <a:off x="5763978" y="5456274"/>
              <a:ext cx="8634" cy="53874"/>
            </a:xfrm>
            <a:custGeom>
              <a:avLst/>
              <a:gdLst>
                <a:gd name="connsiteX0" fmla="*/ 8634 w 8634"/>
                <a:gd name="connsiteY0" fmla="*/ 53874 h 53874"/>
                <a:gd name="connsiteX1" fmla="*/ 8634 w 8634"/>
                <a:gd name="connsiteY1" fmla="*/ 0 h 53874"/>
                <a:gd name="connsiteX2" fmla="*/ 8634 w 8634"/>
                <a:gd name="connsiteY2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634" h="53874">
                  <a:moveTo>
                    <a:pt x="8634" y="53874"/>
                  </a:moveTo>
                  <a:cubicBezTo>
                    <a:pt x="-960" y="53874"/>
                    <a:pt x="-4650" y="28782"/>
                    <a:pt x="8634" y="0"/>
                  </a:cubicBezTo>
                  <a:cubicBezTo>
                    <a:pt x="5648" y="17834"/>
                    <a:pt x="5648" y="36040"/>
                    <a:pt x="8634" y="5387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3FDBDE4-AE33-4A4A-90CA-54481EB717EC}"/>
                </a:ext>
              </a:extLst>
            </p:cNvPr>
            <p:cNvSpPr/>
            <p:nvPr/>
          </p:nvSpPr>
          <p:spPr>
            <a:xfrm>
              <a:off x="5762573" y="5456274"/>
              <a:ext cx="12991" cy="57564"/>
            </a:xfrm>
            <a:custGeom>
              <a:avLst/>
              <a:gdLst>
                <a:gd name="connsiteX0" fmla="*/ 10040 w 12991"/>
                <a:gd name="connsiteY0" fmla="*/ 53874 h 57564"/>
                <a:gd name="connsiteX1" fmla="*/ 10040 w 12991"/>
                <a:gd name="connsiteY1" fmla="*/ 53874 h 57564"/>
                <a:gd name="connsiteX2" fmla="*/ 4136 w 12991"/>
                <a:gd name="connsiteY2" fmla="*/ 53874 h 57564"/>
                <a:gd name="connsiteX3" fmla="*/ 12992 w 12991"/>
                <a:gd name="connsiteY3" fmla="*/ 3690 h 57564"/>
                <a:gd name="connsiteX4" fmla="*/ 12992 w 12991"/>
                <a:gd name="connsiteY4" fmla="*/ 57564 h 57564"/>
                <a:gd name="connsiteX5" fmla="*/ 10040 w 12991"/>
                <a:gd name="connsiteY5" fmla="*/ 0 h 57564"/>
                <a:gd name="connsiteX6" fmla="*/ 1921 w 12991"/>
                <a:gd name="connsiteY6" fmla="*/ 49446 h 57564"/>
                <a:gd name="connsiteX7" fmla="*/ 9302 w 12991"/>
                <a:gd name="connsiteY7" fmla="*/ 53874 h 57564"/>
                <a:gd name="connsiteX8" fmla="*/ 9302 w 12991"/>
                <a:gd name="connsiteY8" fmla="*/ 0 h 5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1" h="57564">
                  <a:moveTo>
                    <a:pt x="10040" y="53874"/>
                  </a:moveTo>
                  <a:lnTo>
                    <a:pt x="10040" y="53874"/>
                  </a:lnTo>
                  <a:cubicBezTo>
                    <a:pt x="8158" y="54695"/>
                    <a:pt x="6018" y="54695"/>
                    <a:pt x="4136" y="53874"/>
                  </a:cubicBezTo>
                  <a:cubicBezTo>
                    <a:pt x="-999" y="36686"/>
                    <a:pt x="2284" y="18082"/>
                    <a:pt x="12992" y="3690"/>
                  </a:cubicBezTo>
                  <a:cubicBezTo>
                    <a:pt x="9992" y="21523"/>
                    <a:pt x="9992" y="39731"/>
                    <a:pt x="12992" y="57564"/>
                  </a:cubicBezTo>
                  <a:close/>
                  <a:moveTo>
                    <a:pt x="10040" y="0"/>
                  </a:moveTo>
                  <a:cubicBezTo>
                    <a:pt x="583" y="14639"/>
                    <a:pt x="-2359" y="32552"/>
                    <a:pt x="1921" y="49446"/>
                  </a:cubicBezTo>
                  <a:cubicBezTo>
                    <a:pt x="3544" y="52005"/>
                    <a:pt x="6280" y="53646"/>
                    <a:pt x="9302" y="53874"/>
                  </a:cubicBezTo>
                  <a:cubicBezTo>
                    <a:pt x="7109" y="35983"/>
                    <a:pt x="7109" y="17891"/>
                    <a:pt x="930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01E25636-7AE6-4220-847A-8E6430C7BE34}"/>
                </a:ext>
              </a:extLst>
            </p:cNvPr>
            <p:cNvSpPr/>
            <p:nvPr/>
          </p:nvSpPr>
          <p:spPr>
            <a:xfrm>
              <a:off x="5723905" y="5499817"/>
              <a:ext cx="45017" cy="19643"/>
            </a:xfrm>
            <a:custGeom>
              <a:avLst/>
              <a:gdLst>
                <a:gd name="connsiteX0" fmla="*/ 45018 w 45017"/>
                <a:gd name="connsiteY0" fmla="*/ 14760 h 19643"/>
                <a:gd name="connsiteX1" fmla="*/ 0 w 45017"/>
                <a:gd name="connsiteY1" fmla="*/ 0 h 19643"/>
                <a:gd name="connsiteX2" fmla="*/ 45018 w 45017"/>
                <a:gd name="connsiteY2" fmla="*/ 14760 h 1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17" h="19643">
                  <a:moveTo>
                    <a:pt x="45018" y="14760"/>
                  </a:moveTo>
                  <a:cubicBezTo>
                    <a:pt x="45018" y="23616"/>
                    <a:pt x="20664" y="21402"/>
                    <a:pt x="0" y="0"/>
                  </a:cubicBezTo>
                  <a:cubicBezTo>
                    <a:pt x="14147" y="7231"/>
                    <a:pt x="29336" y="12211"/>
                    <a:pt x="45018" y="1476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7C679BD-DAF3-45E3-B917-931CC19135C7}"/>
                </a:ext>
              </a:extLst>
            </p:cNvPr>
            <p:cNvSpPr/>
            <p:nvPr/>
          </p:nvSpPr>
          <p:spPr>
            <a:xfrm>
              <a:off x="5723905" y="5499817"/>
              <a:ext cx="44829" cy="19925"/>
            </a:xfrm>
            <a:custGeom>
              <a:avLst/>
              <a:gdLst>
                <a:gd name="connsiteX0" fmla="*/ 36162 w 44829"/>
                <a:gd name="connsiteY0" fmla="*/ 19926 h 19925"/>
                <a:gd name="connsiteX1" fmla="*/ 0 w 44829"/>
                <a:gd name="connsiteY1" fmla="*/ 0 h 19925"/>
                <a:gd name="connsiteX2" fmla="*/ 43542 w 44829"/>
                <a:gd name="connsiteY2" fmla="*/ 14760 h 19925"/>
                <a:gd name="connsiteX3" fmla="*/ 43542 w 44829"/>
                <a:gd name="connsiteY3" fmla="*/ 14760 h 19925"/>
                <a:gd name="connsiteX4" fmla="*/ 0 w 44829"/>
                <a:gd name="connsiteY4" fmla="*/ 0 h 19925"/>
                <a:gd name="connsiteX5" fmla="*/ 43542 w 44829"/>
                <a:gd name="connsiteY5" fmla="*/ 16974 h 19925"/>
                <a:gd name="connsiteX6" fmla="*/ 36162 w 44829"/>
                <a:gd name="connsiteY6" fmla="*/ 16974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829" h="19925">
                  <a:moveTo>
                    <a:pt x="36162" y="19926"/>
                  </a:moveTo>
                  <a:cubicBezTo>
                    <a:pt x="21989" y="18197"/>
                    <a:pt x="9033" y="11057"/>
                    <a:pt x="0" y="0"/>
                  </a:cubicBezTo>
                  <a:cubicBezTo>
                    <a:pt x="13848" y="6702"/>
                    <a:pt x="28473" y="11660"/>
                    <a:pt x="43542" y="14760"/>
                  </a:cubicBezTo>
                  <a:lnTo>
                    <a:pt x="43542" y="14760"/>
                  </a:lnTo>
                  <a:cubicBezTo>
                    <a:pt x="28346" y="12145"/>
                    <a:pt x="13654" y="7164"/>
                    <a:pt x="0" y="0"/>
                  </a:cubicBezTo>
                  <a:cubicBezTo>
                    <a:pt x="20664" y="20664"/>
                    <a:pt x="39114" y="22140"/>
                    <a:pt x="43542" y="16974"/>
                  </a:cubicBezTo>
                  <a:cubicBezTo>
                    <a:pt x="47970" y="11808"/>
                    <a:pt x="39852" y="16974"/>
                    <a:pt x="36162" y="169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B717D97-C5FA-409F-8762-7F0791458543}"/>
                </a:ext>
              </a:extLst>
            </p:cNvPr>
            <p:cNvSpPr/>
            <p:nvPr/>
          </p:nvSpPr>
          <p:spPr>
            <a:xfrm>
              <a:off x="5754598" y="5436349"/>
              <a:ext cx="14324" cy="53135"/>
            </a:xfrm>
            <a:custGeom>
              <a:avLst/>
              <a:gdLst>
                <a:gd name="connsiteX0" fmla="*/ 6945 w 14324"/>
                <a:gd name="connsiteY0" fmla="*/ 53136 h 53135"/>
                <a:gd name="connsiteX1" fmla="*/ 14325 w 14324"/>
                <a:gd name="connsiteY1" fmla="*/ 0 h 53135"/>
                <a:gd name="connsiteX2" fmla="*/ 6945 w 14324"/>
                <a:gd name="connsiteY2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324" h="53135">
                  <a:moveTo>
                    <a:pt x="6945" y="53136"/>
                  </a:moveTo>
                  <a:cubicBezTo>
                    <a:pt x="-2649" y="53136"/>
                    <a:pt x="-4125" y="27306"/>
                    <a:pt x="14325" y="0"/>
                  </a:cubicBezTo>
                  <a:cubicBezTo>
                    <a:pt x="9225" y="17244"/>
                    <a:pt x="6738" y="35155"/>
                    <a:pt x="6945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19A6687-288A-405D-954B-AC1AD0B20943}"/>
                </a:ext>
              </a:extLst>
            </p:cNvPr>
            <p:cNvSpPr/>
            <p:nvPr/>
          </p:nvSpPr>
          <p:spPr>
            <a:xfrm>
              <a:off x="5754731" y="5436349"/>
              <a:ext cx="14191" cy="53135"/>
            </a:xfrm>
            <a:custGeom>
              <a:avLst/>
              <a:gdLst>
                <a:gd name="connsiteX0" fmla="*/ 6812 w 14191"/>
                <a:gd name="connsiteY0" fmla="*/ 53136 h 53135"/>
                <a:gd name="connsiteX1" fmla="*/ 6812 w 14191"/>
                <a:gd name="connsiteY1" fmla="*/ 53136 h 53135"/>
                <a:gd name="connsiteX2" fmla="*/ 908 w 14191"/>
                <a:gd name="connsiteY2" fmla="*/ 48708 h 53135"/>
                <a:gd name="connsiteX3" fmla="*/ 14192 w 14191"/>
                <a:gd name="connsiteY3" fmla="*/ 0 h 53135"/>
                <a:gd name="connsiteX4" fmla="*/ 6812 w 14191"/>
                <a:gd name="connsiteY4" fmla="*/ 53136 h 53135"/>
                <a:gd name="connsiteX5" fmla="*/ 14192 w 14191"/>
                <a:gd name="connsiteY5" fmla="*/ 0 h 53135"/>
                <a:gd name="connsiteX6" fmla="*/ 1646 w 14191"/>
                <a:gd name="connsiteY6" fmla="*/ 47970 h 53135"/>
                <a:gd name="connsiteX7" fmla="*/ 6074 w 14191"/>
                <a:gd name="connsiteY7" fmla="*/ 52398 h 53135"/>
                <a:gd name="connsiteX8" fmla="*/ 14192 w 14191"/>
                <a:gd name="connsiteY8" fmla="*/ 0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91" h="53135">
                  <a:moveTo>
                    <a:pt x="6812" y="53136"/>
                  </a:moveTo>
                  <a:lnTo>
                    <a:pt x="6812" y="53136"/>
                  </a:lnTo>
                  <a:cubicBezTo>
                    <a:pt x="4129" y="52990"/>
                    <a:pt x="1799" y="51242"/>
                    <a:pt x="908" y="48708"/>
                  </a:cubicBezTo>
                  <a:cubicBezTo>
                    <a:pt x="-2179" y="31302"/>
                    <a:pt x="2695" y="13429"/>
                    <a:pt x="14192" y="0"/>
                  </a:cubicBezTo>
                  <a:cubicBezTo>
                    <a:pt x="9587" y="17347"/>
                    <a:pt x="7109" y="35190"/>
                    <a:pt x="6812" y="53136"/>
                  </a:cubicBezTo>
                  <a:close/>
                  <a:moveTo>
                    <a:pt x="14192" y="0"/>
                  </a:moveTo>
                  <a:cubicBezTo>
                    <a:pt x="2886" y="13226"/>
                    <a:pt x="-1736" y="30902"/>
                    <a:pt x="1646" y="47970"/>
                  </a:cubicBezTo>
                  <a:cubicBezTo>
                    <a:pt x="1646" y="47970"/>
                    <a:pt x="1646" y="52398"/>
                    <a:pt x="6074" y="52398"/>
                  </a:cubicBezTo>
                  <a:cubicBezTo>
                    <a:pt x="6567" y="34660"/>
                    <a:pt x="9294" y="17055"/>
                    <a:pt x="1419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70ECCF58-5D01-404F-ABDA-25325E507F62}"/>
                </a:ext>
              </a:extLst>
            </p:cNvPr>
            <p:cNvSpPr/>
            <p:nvPr/>
          </p:nvSpPr>
          <p:spPr>
            <a:xfrm>
              <a:off x="5747705" y="5405352"/>
              <a:ext cx="24907" cy="42066"/>
            </a:xfrm>
            <a:custGeom>
              <a:avLst/>
              <a:gdLst>
                <a:gd name="connsiteX0" fmla="*/ 2768 w 24907"/>
                <a:gd name="connsiteY0" fmla="*/ 42066 h 42066"/>
                <a:gd name="connsiteX1" fmla="*/ 24908 w 24907"/>
                <a:gd name="connsiteY1" fmla="*/ 0 h 42066"/>
                <a:gd name="connsiteX2" fmla="*/ 2768 w 24907"/>
                <a:gd name="connsiteY2" fmla="*/ 42066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907" h="42066">
                  <a:moveTo>
                    <a:pt x="2768" y="42066"/>
                  </a:moveTo>
                  <a:cubicBezTo>
                    <a:pt x="-4613" y="38376"/>
                    <a:pt x="2768" y="16974"/>
                    <a:pt x="24908" y="0"/>
                  </a:cubicBezTo>
                  <a:cubicBezTo>
                    <a:pt x="15623" y="12934"/>
                    <a:pt x="8173" y="27091"/>
                    <a:pt x="2768" y="420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3851377D-3B82-4972-A2DB-8D97304B8962}"/>
                </a:ext>
              </a:extLst>
            </p:cNvPr>
            <p:cNvSpPr/>
            <p:nvPr/>
          </p:nvSpPr>
          <p:spPr>
            <a:xfrm>
              <a:off x="5746926" y="5404615"/>
              <a:ext cx="28639" cy="43541"/>
            </a:xfrm>
            <a:custGeom>
              <a:avLst/>
              <a:gdLst>
                <a:gd name="connsiteX0" fmla="*/ 3547 w 28639"/>
                <a:gd name="connsiteY0" fmla="*/ 43542 h 43541"/>
                <a:gd name="connsiteX1" fmla="*/ 3547 w 28639"/>
                <a:gd name="connsiteY1" fmla="*/ 43542 h 43541"/>
                <a:gd name="connsiteX2" fmla="*/ 3547 w 28639"/>
                <a:gd name="connsiteY2" fmla="*/ 37638 h 43541"/>
                <a:gd name="connsiteX3" fmla="*/ 28639 w 28639"/>
                <a:gd name="connsiteY3" fmla="*/ 0 h 43541"/>
                <a:gd name="connsiteX4" fmla="*/ 6499 w 28639"/>
                <a:gd name="connsiteY4" fmla="*/ 42804 h 43541"/>
                <a:gd name="connsiteX5" fmla="*/ 25687 w 28639"/>
                <a:gd name="connsiteY5" fmla="*/ 0 h 43541"/>
                <a:gd name="connsiteX6" fmla="*/ 595 w 28639"/>
                <a:gd name="connsiteY6" fmla="*/ 37638 h 43541"/>
                <a:gd name="connsiteX7" fmla="*/ 595 w 28639"/>
                <a:gd name="connsiteY7" fmla="*/ 42804 h 43541"/>
                <a:gd name="connsiteX8" fmla="*/ 22735 w 28639"/>
                <a:gd name="connsiteY8" fmla="*/ 0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639" h="43541">
                  <a:moveTo>
                    <a:pt x="3547" y="43542"/>
                  </a:moveTo>
                  <a:lnTo>
                    <a:pt x="3547" y="43542"/>
                  </a:lnTo>
                  <a:cubicBezTo>
                    <a:pt x="2492" y="41715"/>
                    <a:pt x="2492" y="39465"/>
                    <a:pt x="3547" y="37638"/>
                  </a:cubicBezTo>
                  <a:cubicBezTo>
                    <a:pt x="5682" y="21902"/>
                    <a:pt x="14935" y="8023"/>
                    <a:pt x="28639" y="0"/>
                  </a:cubicBezTo>
                  <a:cubicBezTo>
                    <a:pt x="19579" y="13334"/>
                    <a:pt x="12146" y="27705"/>
                    <a:pt x="6499" y="42804"/>
                  </a:cubicBezTo>
                  <a:close/>
                  <a:moveTo>
                    <a:pt x="25687" y="0"/>
                  </a:moveTo>
                  <a:cubicBezTo>
                    <a:pt x="12344" y="8400"/>
                    <a:pt x="3216" y="22091"/>
                    <a:pt x="595" y="37638"/>
                  </a:cubicBezTo>
                  <a:cubicBezTo>
                    <a:pt x="-198" y="39269"/>
                    <a:pt x="-198" y="41174"/>
                    <a:pt x="595" y="42804"/>
                  </a:cubicBezTo>
                  <a:cubicBezTo>
                    <a:pt x="5974" y="27586"/>
                    <a:pt x="13424" y="13183"/>
                    <a:pt x="2273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A37E64A-FC7E-4271-8FA5-C2E4B5C200BD}"/>
                </a:ext>
              </a:extLst>
            </p:cNvPr>
            <p:cNvSpPr/>
            <p:nvPr/>
          </p:nvSpPr>
          <p:spPr>
            <a:xfrm>
              <a:off x="5711358" y="5428969"/>
              <a:ext cx="36900" cy="32607"/>
            </a:xfrm>
            <a:custGeom>
              <a:avLst/>
              <a:gdLst>
                <a:gd name="connsiteX0" fmla="*/ 36900 w 36900"/>
                <a:gd name="connsiteY0" fmla="*/ 30258 h 32607"/>
                <a:gd name="connsiteX1" fmla="*/ 0 w 36900"/>
                <a:gd name="connsiteY1" fmla="*/ 0 h 32607"/>
                <a:gd name="connsiteX2" fmla="*/ 36900 w 36900"/>
                <a:gd name="connsiteY2" fmla="*/ 30258 h 32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00" h="32607">
                  <a:moveTo>
                    <a:pt x="36900" y="30258"/>
                  </a:moveTo>
                  <a:cubicBezTo>
                    <a:pt x="31734" y="36900"/>
                    <a:pt x="11808" y="30258"/>
                    <a:pt x="0" y="0"/>
                  </a:cubicBezTo>
                  <a:cubicBezTo>
                    <a:pt x="10656" y="11939"/>
                    <a:pt x="23105" y="22147"/>
                    <a:pt x="36900" y="3025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04BC2CBE-D140-4847-BDD1-DBD12FB79DAB}"/>
                </a:ext>
              </a:extLst>
            </p:cNvPr>
            <p:cNvSpPr/>
            <p:nvPr/>
          </p:nvSpPr>
          <p:spPr>
            <a:xfrm>
              <a:off x="5710621" y="5428969"/>
              <a:ext cx="36900" cy="32472"/>
            </a:xfrm>
            <a:custGeom>
              <a:avLst/>
              <a:gdLst>
                <a:gd name="connsiteX0" fmla="*/ 32472 w 36900"/>
                <a:gd name="connsiteY0" fmla="*/ 32472 h 32472"/>
                <a:gd name="connsiteX1" fmla="*/ 0 w 36900"/>
                <a:gd name="connsiteY1" fmla="*/ 0 h 32472"/>
                <a:gd name="connsiteX2" fmla="*/ 36900 w 36900"/>
                <a:gd name="connsiteY2" fmla="*/ 29520 h 32472"/>
                <a:gd name="connsiteX3" fmla="*/ 32472 w 36900"/>
                <a:gd name="connsiteY3" fmla="*/ 29520 h 32472"/>
                <a:gd name="connsiteX4" fmla="*/ 0 w 36900"/>
                <a:gd name="connsiteY4" fmla="*/ 0 h 32472"/>
                <a:gd name="connsiteX5" fmla="*/ 36900 w 36900"/>
                <a:gd name="connsiteY5" fmla="*/ 30258 h 32472"/>
                <a:gd name="connsiteX6" fmla="*/ 0 w 36900"/>
                <a:gd name="connsiteY6" fmla="*/ 0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0" h="32472">
                  <a:moveTo>
                    <a:pt x="32472" y="32472"/>
                  </a:moveTo>
                  <a:cubicBezTo>
                    <a:pt x="23616" y="32472"/>
                    <a:pt x="9594" y="21402"/>
                    <a:pt x="0" y="0"/>
                  </a:cubicBezTo>
                  <a:cubicBezTo>
                    <a:pt x="11071" y="11285"/>
                    <a:pt x="23460" y="21196"/>
                    <a:pt x="36900" y="29520"/>
                  </a:cubicBezTo>
                  <a:cubicBezTo>
                    <a:pt x="35588" y="30504"/>
                    <a:pt x="33784" y="30504"/>
                    <a:pt x="32472" y="29520"/>
                  </a:cubicBezTo>
                  <a:close/>
                  <a:moveTo>
                    <a:pt x="0" y="0"/>
                  </a:moveTo>
                  <a:cubicBezTo>
                    <a:pt x="12546" y="25830"/>
                    <a:pt x="31734" y="36900"/>
                    <a:pt x="36900" y="30258"/>
                  </a:cubicBezTo>
                  <a:cubicBezTo>
                    <a:pt x="23152" y="22080"/>
                    <a:pt x="10712" y="118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D97C6C41-504F-42B6-AB83-A563DE5BD500}"/>
                </a:ext>
              </a:extLst>
            </p:cNvPr>
            <p:cNvSpPr/>
            <p:nvPr/>
          </p:nvSpPr>
          <p:spPr>
            <a:xfrm>
              <a:off x="5720953" y="5395021"/>
              <a:ext cx="25091" cy="42048"/>
            </a:xfrm>
            <a:custGeom>
              <a:avLst/>
              <a:gdLst>
                <a:gd name="connsiteX0" fmla="*/ 25092 w 25091"/>
                <a:gd name="connsiteY0" fmla="*/ 41328 h 42048"/>
                <a:gd name="connsiteX1" fmla="*/ 0 w 25091"/>
                <a:gd name="connsiteY1" fmla="*/ 0 h 42048"/>
                <a:gd name="connsiteX2" fmla="*/ 25092 w 25091"/>
                <a:gd name="connsiteY2" fmla="*/ 41328 h 4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91" h="42048">
                  <a:moveTo>
                    <a:pt x="25092" y="41328"/>
                  </a:moveTo>
                  <a:cubicBezTo>
                    <a:pt x="17712" y="45756"/>
                    <a:pt x="2214" y="29520"/>
                    <a:pt x="0" y="0"/>
                  </a:cubicBezTo>
                  <a:cubicBezTo>
                    <a:pt x="6035" y="15062"/>
                    <a:pt x="14513" y="29025"/>
                    <a:pt x="25092" y="413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207EAEA0-C020-4FEB-B82C-441062E5EC8C}"/>
                </a:ext>
              </a:extLst>
            </p:cNvPr>
            <p:cNvSpPr/>
            <p:nvPr/>
          </p:nvSpPr>
          <p:spPr>
            <a:xfrm>
              <a:off x="5719477" y="5393545"/>
              <a:ext cx="26567" cy="42803"/>
            </a:xfrm>
            <a:custGeom>
              <a:avLst/>
              <a:gdLst>
                <a:gd name="connsiteX0" fmla="*/ 23616 w 26567"/>
                <a:gd name="connsiteY0" fmla="*/ 42804 h 42803"/>
                <a:gd name="connsiteX1" fmla="*/ 1476 w 26567"/>
                <a:gd name="connsiteY1" fmla="*/ 738 h 42803"/>
                <a:gd name="connsiteX2" fmla="*/ 26568 w 26567"/>
                <a:gd name="connsiteY2" fmla="*/ 42804 h 42803"/>
                <a:gd name="connsiteX3" fmla="*/ 26568 w 26567"/>
                <a:gd name="connsiteY3" fmla="*/ 42804 h 42803"/>
                <a:gd name="connsiteX4" fmla="*/ 0 w 26567"/>
                <a:gd name="connsiteY4" fmla="*/ 0 h 42803"/>
                <a:gd name="connsiteX5" fmla="*/ 24354 w 26567"/>
                <a:gd name="connsiteY5" fmla="*/ 40590 h 42803"/>
                <a:gd name="connsiteX6" fmla="*/ 0 w 26567"/>
                <a:gd name="connsiteY6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7" h="42803">
                  <a:moveTo>
                    <a:pt x="23616" y="42804"/>
                  </a:moveTo>
                  <a:cubicBezTo>
                    <a:pt x="15498" y="42804"/>
                    <a:pt x="3690" y="26568"/>
                    <a:pt x="1476" y="738"/>
                  </a:cubicBezTo>
                  <a:cubicBezTo>
                    <a:pt x="7439" y="16060"/>
                    <a:pt x="15919" y="30277"/>
                    <a:pt x="26568" y="42804"/>
                  </a:cubicBezTo>
                  <a:lnTo>
                    <a:pt x="26568" y="42804"/>
                  </a:lnTo>
                  <a:close/>
                  <a:moveTo>
                    <a:pt x="0" y="0"/>
                  </a:moveTo>
                  <a:cubicBezTo>
                    <a:pt x="0" y="29520"/>
                    <a:pt x="17712" y="45756"/>
                    <a:pt x="24354" y="40590"/>
                  </a:cubicBezTo>
                  <a:cubicBezTo>
                    <a:pt x="13818" y="28666"/>
                    <a:pt x="5563" y="149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24914ED-D51A-4160-9104-3EC7BFFBC744}"/>
                </a:ext>
              </a:extLst>
            </p:cNvPr>
            <p:cNvSpPr/>
            <p:nvPr/>
          </p:nvSpPr>
          <p:spPr>
            <a:xfrm>
              <a:off x="5747451" y="5372880"/>
              <a:ext cx="36969" cy="22877"/>
            </a:xfrm>
            <a:custGeom>
              <a:avLst/>
              <a:gdLst>
                <a:gd name="connsiteX0" fmla="*/ 808 w 36969"/>
                <a:gd name="connsiteY0" fmla="*/ 22878 h 22877"/>
                <a:gd name="connsiteX1" fmla="*/ 36970 w 36969"/>
                <a:gd name="connsiteY1" fmla="*/ 0 h 22877"/>
                <a:gd name="connsiteX2" fmla="*/ 808 w 36969"/>
                <a:gd name="connsiteY2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69" h="22877">
                  <a:moveTo>
                    <a:pt x="808" y="22878"/>
                  </a:moveTo>
                  <a:cubicBezTo>
                    <a:pt x="-3620" y="16236"/>
                    <a:pt x="10402" y="2214"/>
                    <a:pt x="36970" y="0"/>
                  </a:cubicBezTo>
                  <a:cubicBezTo>
                    <a:pt x="11878" y="12546"/>
                    <a:pt x="2284" y="16974"/>
                    <a:pt x="808" y="2287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C61DEA70-F9AF-4379-B397-7FD318207457}"/>
                </a:ext>
              </a:extLst>
            </p:cNvPr>
            <p:cNvSpPr/>
            <p:nvPr/>
          </p:nvSpPr>
          <p:spPr>
            <a:xfrm>
              <a:off x="5747131" y="5372877"/>
              <a:ext cx="37289" cy="23619"/>
            </a:xfrm>
            <a:custGeom>
              <a:avLst/>
              <a:gdLst>
                <a:gd name="connsiteX0" fmla="*/ 1128 w 37289"/>
                <a:gd name="connsiteY0" fmla="*/ 23620 h 23619"/>
                <a:gd name="connsiteX1" fmla="*/ 1128 w 37289"/>
                <a:gd name="connsiteY1" fmla="*/ 23620 h 23619"/>
                <a:gd name="connsiteX2" fmla="*/ 1128 w 37289"/>
                <a:gd name="connsiteY2" fmla="*/ 17716 h 23619"/>
                <a:gd name="connsiteX3" fmla="*/ 37289 w 37289"/>
                <a:gd name="connsiteY3" fmla="*/ 742 h 23619"/>
                <a:gd name="connsiteX4" fmla="*/ 30647 w 37289"/>
                <a:gd name="connsiteY4" fmla="*/ 4432 h 23619"/>
                <a:gd name="connsiteX5" fmla="*/ 1128 w 37289"/>
                <a:gd name="connsiteY5" fmla="*/ 23620 h 23619"/>
                <a:gd name="connsiteX6" fmla="*/ 36551 w 37289"/>
                <a:gd name="connsiteY6" fmla="*/ 4 h 23619"/>
                <a:gd name="connsiteX7" fmla="*/ 1128 w 37289"/>
                <a:gd name="connsiteY7" fmla="*/ 16978 h 23619"/>
                <a:gd name="connsiteX8" fmla="*/ 1128 w 37289"/>
                <a:gd name="connsiteY8" fmla="*/ 22144 h 23619"/>
                <a:gd name="connsiteX9" fmla="*/ 30647 w 37289"/>
                <a:gd name="connsiteY9" fmla="*/ 2956 h 23619"/>
                <a:gd name="connsiteX10" fmla="*/ 36551 w 37289"/>
                <a:gd name="connsiteY10" fmla="*/ 2956 h 2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89" h="23619">
                  <a:moveTo>
                    <a:pt x="1128" y="23620"/>
                  </a:moveTo>
                  <a:lnTo>
                    <a:pt x="1128" y="23620"/>
                  </a:lnTo>
                  <a:cubicBezTo>
                    <a:pt x="-376" y="21938"/>
                    <a:pt x="-376" y="19397"/>
                    <a:pt x="1128" y="17716"/>
                  </a:cubicBezTo>
                  <a:cubicBezTo>
                    <a:pt x="9721" y="6536"/>
                    <a:pt x="23198" y="210"/>
                    <a:pt x="37289" y="742"/>
                  </a:cubicBezTo>
                  <a:lnTo>
                    <a:pt x="30647" y="4432"/>
                  </a:lnTo>
                  <a:cubicBezTo>
                    <a:pt x="10722" y="14764"/>
                    <a:pt x="2603" y="18454"/>
                    <a:pt x="1128" y="23620"/>
                  </a:cubicBezTo>
                  <a:close/>
                  <a:moveTo>
                    <a:pt x="36551" y="4"/>
                  </a:moveTo>
                  <a:cubicBezTo>
                    <a:pt x="22743" y="-172"/>
                    <a:pt x="9643" y="6105"/>
                    <a:pt x="1128" y="16978"/>
                  </a:cubicBezTo>
                  <a:cubicBezTo>
                    <a:pt x="334" y="18609"/>
                    <a:pt x="334" y="20513"/>
                    <a:pt x="1128" y="22144"/>
                  </a:cubicBezTo>
                  <a:cubicBezTo>
                    <a:pt x="1128" y="17716"/>
                    <a:pt x="11459" y="13288"/>
                    <a:pt x="30647" y="2956"/>
                  </a:cubicBezTo>
                  <a:lnTo>
                    <a:pt x="36551" y="29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99819BF-FB42-4A10-8E60-0C8677B3C214}"/>
                </a:ext>
              </a:extLst>
            </p:cNvPr>
            <p:cNvSpPr/>
            <p:nvPr/>
          </p:nvSpPr>
          <p:spPr>
            <a:xfrm>
              <a:off x="5737737" y="5321221"/>
              <a:ext cx="14949" cy="46494"/>
            </a:xfrm>
            <a:custGeom>
              <a:avLst/>
              <a:gdLst>
                <a:gd name="connsiteX0" fmla="*/ 14949 w 14949"/>
                <a:gd name="connsiteY0" fmla="*/ 46494 h 46494"/>
                <a:gd name="connsiteX1" fmla="*/ 1665 w 14949"/>
                <a:gd name="connsiteY1" fmla="*/ 0 h 46494"/>
                <a:gd name="connsiteX2" fmla="*/ 14949 w 14949"/>
                <a:gd name="connsiteY2" fmla="*/ 46494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49" h="46494">
                  <a:moveTo>
                    <a:pt x="14949" y="46494"/>
                  </a:moveTo>
                  <a:cubicBezTo>
                    <a:pt x="6831" y="46494"/>
                    <a:pt x="-4239" y="29520"/>
                    <a:pt x="1665" y="0"/>
                  </a:cubicBezTo>
                  <a:cubicBezTo>
                    <a:pt x="3260" y="16171"/>
                    <a:pt x="7760" y="31921"/>
                    <a:pt x="14949" y="4649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F95C70D-E820-450F-9E5C-1EF875E00BD4}"/>
                </a:ext>
              </a:extLst>
            </p:cNvPr>
            <p:cNvSpPr/>
            <p:nvPr/>
          </p:nvSpPr>
          <p:spPr>
            <a:xfrm>
              <a:off x="5736976" y="5320482"/>
              <a:ext cx="15710" cy="49446"/>
            </a:xfrm>
            <a:custGeom>
              <a:avLst/>
              <a:gdLst>
                <a:gd name="connsiteX0" fmla="*/ 14235 w 15710"/>
                <a:gd name="connsiteY0" fmla="*/ 47232 h 49446"/>
                <a:gd name="connsiteX1" fmla="*/ 7593 w 15710"/>
                <a:gd name="connsiteY1" fmla="*/ 47232 h 49446"/>
                <a:gd name="connsiteX2" fmla="*/ 1689 w 15710"/>
                <a:gd name="connsiteY2" fmla="*/ 3690 h 49446"/>
                <a:gd name="connsiteX3" fmla="*/ 15711 w 15710"/>
                <a:gd name="connsiteY3" fmla="*/ 49446 h 49446"/>
                <a:gd name="connsiteX4" fmla="*/ 1689 w 15710"/>
                <a:gd name="connsiteY4" fmla="*/ 738 h 49446"/>
                <a:gd name="connsiteX5" fmla="*/ 8331 w 15710"/>
                <a:gd name="connsiteY5" fmla="*/ 42066 h 49446"/>
                <a:gd name="connsiteX6" fmla="*/ 14235 w 15710"/>
                <a:gd name="connsiteY6" fmla="*/ 45756 h 49446"/>
                <a:gd name="connsiteX7" fmla="*/ 14235 w 15710"/>
                <a:gd name="connsiteY7" fmla="*/ 45756 h 49446"/>
                <a:gd name="connsiteX8" fmla="*/ 213 w 15710"/>
                <a:gd name="connsiteY8" fmla="*/ 0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10" h="49446">
                  <a:moveTo>
                    <a:pt x="14235" y="47232"/>
                  </a:moveTo>
                  <a:cubicBezTo>
                    <a:pt x="12105" y="48094"/>
                    <a:pt x="9722" y="48094"/>
                    <a:pt x="7593" y="47232"/>
                  </a:cubicBezTo>
                  <a:cubicBezTo>
                    <a:pt x="238" y="33970"/>
                    <a:pt x="-1869" y="18431"/>
                    <a:pt x="1689" y="3690"/>
                  </a:cubicBezTo>
                  <a:cubicBezTo>
                    <a:pt x="4323" y="19494"/>
                    <a:pt x="9038" y="34879"/>
                    <a:pt x="15711" y="49446"/>
                  </a:cubicBezTo>
                  <a:close/>
                  <a:moveTo>
                    <a:pt x="1689" y="738"/>
                  </a:moveTo>
                  <a:cubicBezTo>
                    <a:pt x="-1437" y="14857"/>
                    <a:pt x="939" y="29637"/>
                    <a:pt x="8331" y="42066"/>
                  </a:cubicBezTo>
                  <a:cubicBezTo>
                    <a:pt x="9559" y="44205"/>
                    <a:pt x="11773" y="45590"/>
                    <a:pt x="14235" y="45756"/>
                  </a:cubicBezTo>
                  <a:lnTo>
                    <a:pt x="14235" y="45756"/>
                  </a:lnTo>
                  <a:cubicBezTo>
                    <a:pt x="6718" y="31524"/>
                    <a:pt x="1961" y="16000"/>
                    <a:pt x="21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87604D2E-2C93-4BBB-9B39-B8808FF3418C}"/>
                </a:ext>
              </a:extLst>
            </p:cNvPr>
            <p:cNvSpPr/>
            <p:nvPr/>
          </p:nvSpPr>
          <p:spPr>
            <a:xfrm>
              <a:off x="5750713" y="5348526"/>
              <a:ext cx="42563" cy="31733"/>
            </a:xfrm>
            <a:custGeom>
              <a:avLst/>
              <a:gdLst>
                <a:gd name="connsiteX0" fmla="*/ 1235 w 42563"/>
                <a:gd name="connsiteY0" fmla="*/ 31734 h 31733"/>
                <a:gd name="connsiteX1" fmla="*/ 42563 w 42563"/>
                <a:gd name="connsiteY1" fmla="*/ 0 h 31733"/>
                <a:gd name="connsiteX2" fmla="*/ 1235 w 42563"/>
                <a:gd name="connsiteY2" fmla="*/ 31734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563" h="31733">
                  <a:moveTo>
                    <a:pt x="1235" y="31734"/>
                  </a:moveTo>
                  <a:cubicBezTo>
                    <a:pt x="-4669" y="24354"/>
                    <a:pt x="10829" y="5904"/>
                    <a:pt x="42563" y="0"/>
                  </a:cubicBezTo>
                  <a:cubicBezTo>
                    <a:pt x="27262" y="8426"/>
                    <a:pt x="13327" y="19127"/>
                    <a:pt x="1235" y="3173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941B483-048C-4C96-B5C2-B59EE212CE0C}"/>
                </a:ext>
              </a:extLst>
            </p:cNvPr>
            <p:cNvSpPr/>
            <p:nvPr/>
          </p:nvSpPr>
          <p:spPr>
            <a:xfrm>
              <a:off x="5750421" y="5348526"/>
              <a:ext cx="42855" cy="32472"/>
            </a:xfrm>
            <a:custGeom>
              <a:avLst/>
              <a:gdLst>
                <a:gd name="connsiteX0" fmla="*/ 1527 w 42855"/>
                <a:gd name="connsiteY0" fmla="*/ 32472 h 32472"/>
                <a:gd name="connsiteX1" fmla="*/ 1527 w 42855"/>
                <a:gd name="connsiteY1" fmla="*/ 32472 h 32472"/>
                <a:gd name="connsiteX2" fmla="*/ 1527 w 42855"/>
                <a:gd name="connsiteY2" fmla="*/ 24354 h 32472"/>
                <a:gd name="connsiteX3" fmla="*/ 42855 w 42855"/>
                <a:gd name="connsiteY3" fmla="*/ 0 h 32472"/>
                <a:gd name="connsiteX4" fmla="*/ 1527 w 42855"/>
                <a:gd name="connsiteY4" fmla="*/ 32472 h 32472"/>
                <a:gd name="connsiteX5" fmla="*/ 42855 w 42855"/>
                <a:gd name="connsiteY5" fmla="*/ 0 h 32472"/>
                <a:gd name="connsiteX6" fmla="*/ 789 w 42855"/>
                <a:gd name="connsiteY6" fmla="*/ 25092 h 32472"/>
                <a:gd name="connsiteX7" fmla="*/ 789 w 42855"/>
                <a:gd name="connsiteY7" fmla="*/ 31734 h 32472"/>
                <a:gd name="connsiteX8" fmla="*/ 42855 w 42855"/>
                <a:gd name="connsiteY8" fmla="*/ 0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55" h="32472">
                  <a:moveTo>
                    <a:pt x="1527" y="32472"/>
                  </a:moveTo>
                  <a:lnTo>
                    <a:pt x="1527" y="32472"/>
                  </a:lnTo>
                  <a:cubicBezTo>
                    <a:pt x="-319" y="30081"/>
                    <a:pt x="-319" y="26745"/>
                    <a:pt x="1527" y="24354"/>
                  </a:cubicBezTo>
                  <a:cubicBezTo>
                    <a:pt x="10962" y="10457"/>
                    <a:pt x="26128" y="1520"/>
                    <a:pt x="42855" y="0"/>
                  </a:cubicBezTo>
                  <a:cubicBezTo>
                    <a:pt x="27623" y="8829"/>
                    <a:pt x="13710" y="19761"/>
                    <a:pt x="1527" y="32472"/>
                  </a:cubicBezTo>
                  <a:close/>
                  <a:moveTo>
                    <a:pt x="42855" y="0"/>
                  </a:moveTo>
                  <a:cubicBezTo>
                    <a:pt x="25729" y="1476"/>
                    <a:pt x="10225" y="10724"/>
                    <a:pt x="789" y="25092"/>
                  </a:cubicBezTo>
                  <a:cubicBezTo>
                    <a:pt x="-263" y="27181"/>
                    <a:pt x="-263" y="29645"/>
                    <a:pt x="789" y="31734"/>
                  </a:cubicBezTo>
                  <a:cubicBezTo>
                    <a:pt x="12981" y="18926"/>
                    <a:pt x="27192" y="8206"/>
                    <a:pt x="4285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17564E17-FD82-4BD8-BA7E-1042593AC769}"/>
                </a:ext>
              </a:extLst>
            </p:cNvPr>
            <p:cNvSpPr/>
            <p:nvPr/>
          </p:nvSpPr>
          <p:spPr>
            <a:xfrm>
              <a:off x="5752836" y="5323434"/>
              <a:ext cx="37488" cy="39114"/>
            </a:xfrm>
            <a:custGeom>
              <a:avLst/>
              <a:gdLst>
                <a:gd name="connsiteX0" fmla="*/ 2064 w 37488"/>
                <a:gd name="connsiteY0" fmla="*/ 39114 h 39114"/>
                <a:gd name="connsiteX1" fmla="*/ 37488 w 37488"/>
                <a:gd name="connsiteY1" fmla="*/ 0 h 39114"/>
                <a:gd name="connsiteX2" fmla="*/ 2064 w 37488"/>
                <a:gd name="connsiteY2" fmla="*/ 391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488" h="39114">
                  <a:moveTo>
                    <a:pt x="2064" y="39114"/>
                  </a:moveTo>
                  <a:cubicBezTo>
                    <a:pt x="-5316" y="32472"/>
                    <a:pt x="7230" y="11070"/>
                    <a:pt x="37488" y="0"/>
                  </a:cubicBezTo>
                  <a:cubicBezTo>
                    <a:pt x="23480" y="10862"/>
                    <a:pt x="11490" y="24102"/>
                    <a:pt x="2064" y="3911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2C925852-0102-45FE-BED6-9E80EDFA0153}"/>
                </a:ext>
              </a:extLst>
            </p:cNvPr>
            <p:cNvSpPr/>
            <p:nvPr/>
          </p:nvSpPr>
          <p:spPr>
            <a:xfrm>
              <a:off x="5753781" y="5324910"/>
              <a:ext cx="39495" cy="38376"/>
            </a:xfrm>
            <a:custGeom>
              <a:avLst/>
              <a:gdLst>
                <a:gd name="connsiteX0" fmla="*/ 1119 w 39495"/>
                <a:gd name="connsiteY0" fmla="*/ 37638 h 38376"/>
                <a:gd name="connsiteX1" fmla="*/ 1119 w 39495"/>
                <a:gd name="connsiteY1" fmla="*/ 37638 h 38376"/>
                <a:gd name="connsiteX2" fmla="*/ 1119 w 39495"/>
                <a:gd name="connsiteY2" fmla="*/ 30258 h 38376"/>
                <a:gd name="connsiteX3" fmla="*/ 39495 w 39495"/>
                <a:gd name="connsiteY3" fmla="*/ 0 h 38376"/>
                <a:gd name="connsiteX4" fmla="*/ 1119 w 39495"/>
                <a:gd name="connsiteY4" fmla="*/ 37638 h 38376"/>
                <a:gd name="connsiteX5" fmla="*/ 39495 w 39495"/>
                <a:gd name="connsiteY5" fmla="*/ 0 h 38376"/>
                <a:gd name="connsiteX6" fmla="*/ 2595 w 39495"/>
                <a:gd name="connsiteY6" fmla="*/ 31734 h 38376"/>
                <a:gd name="connsiteX7" fmla="*/ 2595 w 39495"/>
                <a:gd name="connsiteY7" fmla="*/ 38376 h 38376"/>
                <a:gd name="connsiteX8" fmla="*/ 39495 w 39495"/>
                <a:gd name="connsiteY8" fmla="*/ 0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95" h="38376">
                  <a:moveTo>
                    <a:pt x="1119" y="37638"/>
                  </a:moveTo>
                  <a:lnTo>
                    <a:pt x="1119" y="37638"/>
                  </a:lnTo>
                  <a:cubicBezTo>
                    <a:pt x="-373" y="35404"/>
                    <a:pt x="-373" y="32492"/>
                    <a:pt x="1119" y="30258"/>
                  </a:cubicBezTo>
                  <a:cubicBezTo>
                    <a:pt x="8863" y="15039"/>
                    <a:pt x="22889" y="3979"/>
                    <a:pt x="39495" y="0"/>
                  </a:cubicBezTo>
                  <a:cubicBezTo>
                    <a:pt x="24920" y="10589"/>
                    <a:pt x="11989" y="23271"/>
                    <a:pt x="1119" y="37638"/>
                  </a:cubicBezTo>
                  <a:close/>
                  <a:moveTo>
                    <a:pt x="39495" y="0"/>
                  </a:moveTo>
                  <a:cubicBezTo>
                    <a:pt x="22901" y="4210"/>
                    <a:pt x="9242" y="15957"/>
                    <a:pt x="2595" y="31734"/>
                  </a:cubicBezTo>
                  <a:cubicBezTo>
                    <a:pt x="1409" y="33789"/>
                    <a:pt x="1409" y="36321"/>
                    <a:pt x="2595" y="38376"/>
                  </a:cubicBezTo>
                  <a:cubicBezTo>
                    <a:pt x="12967" y="23860"/>
                    <a:pt x="25398" y="10933"/>
                    <a:pt x="3949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BCFA0004-6940-4BAC-805B-3ACCA673B81E}"/>
                </a:ext>
              </a:extLst>
            </p:cNvPr>
            <p:cNvSpPr/>
            <p:nvPr/>
          </p:nvSpPr>
          <p:spPr>
            <a:xfrm>
              <a:off x="5751982" y="5287273"/>
              <a:ext cx="8084" cy="48707"/>
            </a:xfrm>
            <a:custGeom>
              <a:avLst/>
              <a:gdLst>
                <a:gd name="connsiteX0" fmla="*/ 8085 w 8084"/>
                <a:gd name="connsiteY0" fmla="*/ 48708 h 48707"/>
                <a:gd name="connsiteX1" fmla="*/ 8085 w 8084"/>
                <a:gd name="connsiteY1" fmla="*/ 0 h 48707"/>
                <a:gd name="connsiteX2" fmla="*/ 8085 w 8084"/>
                <a:gd name="connsiteY2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84" h="48707">
                  <a:moveTo>
                    <a:pt x="8085" y="48708"/>
                  </a:moveTo>
                  <a:cubicBezTo>
                    <a:pt x="-771" y="48708"/>
                    <a:pt x="-4461" y="25830"/>
                    <a:pt x="8085" y="0"/>
                  </a:cubicBezTo>
                  <a:cubicBezTo>
                    <a:pt x="5733" y="16151"/>
                    <a:pt x="5733" y="32557"/>
                    <a:pt x="8085" y="487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208372E4-34CF-47A5-B656-BA22A6561142}"/>
                </a:ext>
              </a:extLst>
            </p:cNvPr>
            <p:cNvSpPr/>
            <p:nvPr/>
          </p:nvSpPr>
          <p:spPr>
            <a:xfrm>
              <a:off x="5750731" y="5284321"/>
              <a:ext cx="11549" cy="52398"/>
            </a:xfrm>
            <a:custGeom>
              <a:avLst/>
              <a:gdLst>
                <a:gd name="connsiteX0" fmla="*/ 9335 w 11549"/>
                <a:gd name="connsiteY0" fmla="*/ 51660 h 52398"/>
                <a:gd name="connsiteX1" fmla="*/ 9335 w 11549"/>
                <a:gd name="connsiteY1" fmla="*/ 51660 h 52398"/>
                <a:gd name="connsiteX2" fmla="*/ 4169 w 11549"/>
                <a:gd name="connsiteY2" fmla="*/ 51660 h 52398"/>
                <a:gd name="connsiteX3" fmla="*/ 11549 w 11549"/>
                <a:gd name="connsiteY3" fmla="*/ 4428 h 52398"/>
                <a:gd name="connsiteX4" fmla="*/ 11549 w 11549"/>
                <a:gd name="connsiteY4" fmla="*/ 52398 h 52398"/>
                <a:gd name="connsiteX5" fmla="*/ 9335 w 11549"/>
                <a:gd name="connsiteY5" fmla="*/ 2952 h 52398"/>
                <a:gd name="connsiteX6" fmla="*/ 1955 w 11549"/>
                <a:gd name="connsiteY6" fmla="*/ 47970 h 52398"/>
                <a:gd name="connsiteX7" fmla="*/ 6383 w 11549"/>
                <a:gd name="connsiteY7" fmla="*/ 47970 h 52398"/>
                <a:gd name="connsiteX8" fmla="*/ 6383 w 11549"/>
                <a:gd name="connsiteY8" fmla="*/ 0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49" h="52398">
                  <a:moveTo>
                    <a:pt x="9335" y="51660"/>
                  </a:moveTo>
                  <a:lnTo>
                    <a:pt x="9335" y="51660"/>
                  </a:lnTo>
                  <a:cubicBezTo>
                    <a:pt x="7670" y="52282"/>
                    <a:pt x="5835" y="52282"/>
                    <a:pt x="4169" y="51660"/>
                  </a:cubicBezTo>
                  <a:cubicBezTo>
                    <a:pt x="-1114" y="35645"/>
                    <a:pt x="1632" y="18067"/>
                    <a:pt x="11549" y="4428"/>
                  </a:cubicBezTo>
                  <a:cubicBezTo>
                    <a:pt x="9618" y="20360"/>
                    <a:pt x="9618" y="36466"/>
                    <a:pt x="11549" y="52398"/>
                  </a:cubicBezTo>
                  <a:close/>
                  <a:moveTo>
                    <a:pt x="9335" y="2952"/>
                  </a:moveTo>
                  <a:cubicBezTo>
                    <a:pt x="425" y="16163"/>
                    <a:pt x="-2270" y="32606"/>
                    <a:pt x="1955" y="47970"/>
                  </a:cubicBezTo>
                  <a:cubicBezTo>
                    <a:pt x="1955" y="47970"/>
                    <a:pt x="1955" y="47970"/>
                    <a:pt x="6383" y="47970"/>
                  </a:cubicBezTo>
                  <a:cubicBezTo>
                    <a:pt x="4646" y="32027"/>
                    <a:pt x="4646" y="15943"/>
                    <a:pt x="638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B1BD5C3-EF0D-42A7-8979-057223374030}"/>
                </a:ext>
              </a:extLst>
            </p:cNvPr>
            <p:cNvSpPr/>
            <p:nvPr/>
          </p:nvSpPr>
          <p:spPr>
            <a:xfrm>
              <a:off x="5765187" y="5278416"/>
              <a:ext cx="6687" cy="39113"/>
            </a:xfrm>
            <a:custGeom>
              <a:avLst/>
              <a:gdLst>
                <a:gd name="connsiteX0" fmla="*/ 6688 w 6687"/>
                <a:gd name="connsiteY0" fmla="*/ 39114 h 39113"/>
                <a:gd name="connsiteX1" fmla="*/ 6688 w 6687"/>
                <a:gd name="connsiteY1" fmla="*/ 0 h 39113"/>
                <a:gd name="connsiteX2" fmla="*/ 6688 w 6687"/>
                <a:gd name="connsiteY2" fmla="*/ 39114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87" h="39113">
                  <a:moveTo>
                    <a:pt x="6688" y="39114"/>
                  </a:moveTo>
                  <a:cubicBezTo>
                    <a:pt x="-693" y="39114"/>
                    <a:pt x="-3645" y="20664"/>
                    <a:pt x="6688" y="0"/>
                  </a:cubicBezTo>
                  <a:cubicBezTo>
                    <a:pt x="4758" y="12967"/>
                    <a:pt x="4758" y="26147"/>
                    <a:pt x="6688" y="3911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A46BEF-971F-4C34-AA90-1EEFD19091BA}"/>
                </a:ext>
              </a:extLst>
            </p:cNvPr>
            <p:cNvSpPr/>
            <p:nvPr/>
          </p:nvSpPr>
          <p:spPr>
            <a:xfrm>
              <a:off x="5764656" y="5276202"/>
              <a:ext cx="8694" cy="44279"/>
            </a:xfrm>
            <a:custGeom>
              <a:avLst/>
              <a:gdLst>
                <a:gd name="connsiteX0" fmla="*/ 7219 w 8694"/>
                <a:gd name="connsiteY0" fmla="*/ 41328 h 44279"/>
                <a:gd name="connsiteX1" fmla="*/ 7219 w 8694"/>
                <a:gd name="connsiteY1" fmla="*/ 41328 h 44279"/>
                <a:gd name="connsiteX2" fmla="*/ 2791 w 8694"/>
                <a:gd name="connsiteY2" fmla="*/ 41328 h 44279"/>
                <a:gd name="connsiteX3" fmla="*/ 8695 w 8694"/>
                <a:gd name="connsiteY3" fmla="*/ 5166 h 44279"/>
                <a:gd name="connsiteX4" fmla="*/ 8695 w 8694"/>
                <a:gd name="connsiteY4" fmla="*/ 44280 h 44279"/>
                <a:gd name="connsiteX5" fmla="*/ 7219 w 8694"/>
                <a:gd name="connsiteY5" fmla="*/ 2214 h 44279"/>
                <a:gd name="connsiteX6" fmla="*/ 1315 w 8694"/>
                <a:gd name="connsiteY6" fmla="*/ 38376 h 44279"/>
                <a:gd name="connsiteX7" fmla="*/ 1315 w 8694"/>
                <a:gd name="connsiteY7" fmla="*/ 38376 h 44279"/>
                <a:gd name="connsiteX8" fmla="*/ 1315 w 8694"/>
                <a:gd name="connsiteY8" fmla="*/ 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694" h="44279">
                  <a:moveTo>
                    <a:pt x="7219" y="41328"/>
                  </a:moveTo>
                  <a:lnTo>
                    <a:pt x="7219" y="41328"/>
                  </a:lnTo>
                  <a:cubicBezTo>
                    <a:pt x="5907" y="42312"/>
                    <a:pt x="4103" y="42312"/>
                    <a:pt x="2791" y="41328"/>
                  </a:cubicBezTo>
                  <a:cubicBezTo>
                    <a:pt x="-984" y="29012"/>
                    <a:pt x="1199" y="15641"/>
                    <a:pt x="8695" y="5166"/>
                  </a:cubicBezTo>
                  <a:cubicBezTo>
                    <a:pt x="6960" y="18146"/>
                    <a:pt x="6960" y="31300"/>
                    <a:pt x="8695" y="44280"/>
                  </a:cubicBezTo>
                  <a:close/>
                  <a:moveTo>
                    <a:pt x="7219" y="2214"/>
                  </a:moveTo>
                  <a:cubicBezTo>
                    <a:pt x="465" y="12982"/>
                    <a:pt x="-1663" y="26019"/>
                    <a:pt x="1315" y="38376"/>
                  </a:cubicBezTo>
                  <a:cubicBezTo>
                    <a:pt x="1315" y="38376"/>
                    <a:pt x="1315" y="38376"/>
                    <a:pt x="1315" y="38376"/>
                  </a:cubicBezTo>
                  <a:cubicBezTo>
                    <a:pt x="-217" y="25630"/>
                    <a:pt x="-217" y="12746"/>
                    <a:pt x="131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0A3FD2F0-2FB8-4794-B5FF-032645569AD2}"/>
                </a:ext>
              </a:extLst>
            </p:cNvPr>
            <p:cNvSpPr/>
            <p:nvPr/>
          </p:nvSpPr>
          <p:spPr>
            <a:xfrm>
              <a:off x="5773948" y="5293176"/>
              <a:ext cx="39992" cy="35424"/>
            </a:xfrm>
            <a:custGeom>
              <a:avLst/>
              <a:gdLst>
                <a:gd name="connsiteX0" fmla="*/ 1617 w 39992"/>
                <a:gd name="connsiteY0" fmla="*/ 35424 h 35424"/>
                <a:gd name="connsiteX1" fmla="*/ 39993 w 39992"/>
                <a:gd name="connsiteY1" fmla="*/ 0 h 35424"/>
                <a:gd name="connsiteX2" fmla="*/ 1617 w 39992"/>
                <a:gd name="connsiteY2" fmla="*/ 3542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992" h="35424">
                  <a:moveTo>
                    <a:pt x="1617" y="35424"/>
                  </a:moveTo>
                  <a:cubicBezTo>
                    <a:pt x="-5025" y="28044"/>
                    <a:pt x="8997" y="8118"/>
                    <a:pt x="39993" y="0"/>
                  </a:cubicBezTo>
                  <a:cubicBezTo>
                    <a:pt x="25254" y="9506"/>
                    <a:pt x="12270" y="21491"/>
                    <a:pt x="1617" y="3542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BDD9680A-EC69-45E1-B1A5-459B38323BF7}"/>
                </a:ext>
              </a:extLst>
            </p:cNvPr>
            <p:cNvSpPr/>
            <p:nvPr/>
          </p:nvSpPr>
          <p:spPr>
            <a:xfrm>
              <a:off x="5774677" y="5293176"/>
              <a:ext cx="40739" cy="36162"/>
            </a:xfrm>
            <a:custGeom>
              <a:avLst/>
              <a:gdLst>
                <a:gd name="connsiteX0" fmla="*/ 887 w 40739"/>
                <a:gd name="connsiteY0" fmla="*/ 36162 h 36162"/>
                <a:gd name="connsiteX1" fmla="*/ 887 w 40739"/>
                <a:gd name="connsiteY1" fmla="*/ 36162 h 36162"/>
                <a:gd name="connsiteX2" fmla="*/ 887 w 40739"/>
                <a:gd name="connsiteY2" fmla="*/ 28782 h 36162"/>
                <a:gd name="connsiteX3" fmla="*/ 40739 w 40739"/>
                <a:gd name="connsiteY3" fmla="*/ 738 h 36162"/>
                <a:gd name="connsiteX4" fmla="*/ 2363 w 40739"/>
                <a:gd name="connsiteY4" fmla="*/ 36162 h 36162"/>
                <a:gd name="connsiteX5" fmla="*/ 39263 w 40739"/>
                <a:gd name="connsiteY5" fmla="*/ 0 h 36162"/>
                <a:gd name="connsiteX6" fmla="*/ 149 w 40739"/>
                <a:gd name="connsiteY6" fmla="*/ 28044 h 36162"/>
                <a:gd name="connsiteX7" fmla="*/ 149 w 40739"/>
                <a:gd name="connsiteY7" fmla="*/ 34686 h 36162"/>
                <a:gd name="connsiteX8" fmla="*/ 38525 w 40739"/>
                <a:gd name="connsiteY8" fmla="*/ 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739" h="36162">
                  <a:moveTo>
                    <a:pt x="887" y="36162"/>
                  </a:moveTo>
                  <a:lnTo>
                    <a:pt x="887" y="36162"/>
                  </a:lnTo>
                  <a:cubicBezTo>
                    <a:pt x="-296" y="33844"/>
                    <a:pt x="-296" y="31100"/>
                    <a:pt x="887" y="28782"/>
                  </a:cubicBezTo>
                  <a:cubicBezTo>
                    <a:pt x="9286" y="13924"/>
                    <a:pt x="23918" y="3627"/>
                    <a:pt x="40739" y="738"/>
                  </a:cubicBezTo>
                  <a:cubicBezTo>
                    <a:pt x="26554" y="10941"/>
                    <a:pt x="13666" y="22837"/>
                    <a:pt x="2363" y="36162"/>
                  </a:cubicBezTo>
                  <a:close/>
                  <a:moveTo>
                    <a:pt x="39263" y="0"/>
                  </a:moveTo>
                  <a:cubicBezTo>
                    <a:pt x="22587" y="2789"/>
                    <a:pt x="8143" y="13145"/>
                    <a:pt x="149" y="28044"/>
                  </a:cubicBezTo>
                  <a:cubicBezTo>
                    <a:pt x="149" y="28044"/>
                    <a:pt x="149" y="33210"/>
                    <a:pt x="149" y="34686"/>
                  </a:cubicBezTo>
                  <a:cubicBezTo>
                    <a:pt x="11349" y="21476"/>
                    <a:pt x="24254" y="9812"/>
                    <a:pt x="3852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20877940-8D89-4754-A2EB-E4DC6D0DDB38}"/>
                </a:ext>
              </a:extLst>
            </p:cNvPr>
            <p:cNvSpPr/>
            <p:nvPr/>
          </p:nvSpPr>
          <p:spPr>
            <a:xfrm>
              <a:off x="5778528" y="5273988"/>
              <a:ext cx="20652" cy="34686"/>
            </a:xfrm>
            <a:custGeom>
              <a:avLst/>
              <a:gdLst>
                <a:gd name="connsiteX0" fmla="*/ 2203 w 20652"/>
                <a:gd name="connsiteY0" fmla="*/ 34686 h 34686"/>
                <a:gd name="connsiteX1" fmla="*/ 20653 w 20652"/>
                <a:gd name="connsiteY1" fmla="*/ 0 h 34686"/>
                <a:gd name="connsiteX2" fmla="*/ 2203 w 20652"/>
                <a:gd name="connsiteY2" fmla="*/ 3468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52" h="34686">
                  <a:moveTo>
                    <a:pt x="2203" y="34686"/>
                  </a:moveTo>
                  <a:cubicBezTo>
                    <a:pt x="-3701" y="34686"/>
                    <a:pt x="2203" y="14022"/>
                    <a:pt x="20653" y="0"/>
                  </a:cubicBezTo>
                  <a:cubicBezTo>
                    <a:pt x="13102" y="10761"/>
                    <a:pt x="6906" y="22411"/>
                    <a:pt x="2203" y="3468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93710406-E8FD-4FC4-A782-2719C99259FC}"/>
                </a:ext>
              </a:extLst>
            </p:cNvPr>
            <p:cNvSpPr/>
            <p:nvPr/>
          </p:nvSpPr>
          <p:spPr>
            <a:xfrm>
              <a:off x="5778307" y="5273988"/>
              <a:ext cx="23825" cy="34686"/>
            </a:xfrm>
            <a:custGeom>
              <a:avLst/>
              <a:gdLst>
                <a:gd name="connsiteX0" fmla="*/ 3161 w 23825"/>
                <a:gd name="connsiteY0" fmla="*/ 34686 h 34686"/>
                <a:gd name="connsiteX1" fmla="*/ 3161 w 23825"/>
                <a:gd name="connsiteY1" fmla="*/ 34686 h 34686"/>
                <a:gd name="connsiteX2" fmla="*/ 3161 w 23825"/>
                <a:gd name="connsiteY2" fmla="*/ 29520 h 34686"/>
                <a:gd name="connsiteX3" fmla="*/ 23825 w 23825"/>
                <a:gd name="connsiteY3" fmla="*/ 0 h 34686"/>
                <a:gd name="connsiteX4" fmla="*/ 6113 w 23825"/>
                <a:gd name="connsiteY4" fmla="*/ 34686 h 34686"/>
                <a:gd name="connsiteX5" fmla="*/ 20873 w 23825"/>
                <a:gd name="connsiteY5" fmla="*/ 0 h 34686"/>
                <a:gd name="connsiteX6" fmla="*/ 209 w 23825"/>
                <a:gd name="connsiteY6" fmla="*/ 29520 h 34686"/>
                <a:gd name="connsiteX7" fmla="*/ 209 w 23825"/>
                <a:gd name="connsiteY7" fmla="*/ 33948 h 34686"/>
                <a:gd name="connsiteX8" fmla="*/ 18659 w 23825"/>
                <a:gd name="connsiteY8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25" h="34686">
                  <a:moveTo>
                    <a:pt x="3161" y="34686"/>
                  </a:moveTo>
                  <a:lnTo>
                    <a:pt x="3161" y="34686"/>
                  </a:lnTo>
                  <a:cubicBezTo>
                    <a:pt x="3161" y="34686"/>
                    <a:pt x="3161" y="34686"/>
                    <a:pt x="3161" y="29520"/>
                  </a:cubicBezTo>
                  <a:cubicBezTo>
                    <a:pt x="4837" y="16904"/>
                    <a:pt x="12545" y="5892"/>
                    <a:pt x="23825" y="0"/>
                  </a:cubicBezTo>
                  <a:cubicBezTo>
                    <a:pt x="16172" y="10582"/>
                    <a:pt x="10198" y="22282"/>
                    <a:pt x="6113" y="34686"/>
                  </a:cubicBezTo>
                  <a:close/>
                  <a:moveTo>
                    <a:pt x="20873" y="0"/>
                  </a:moveTo>
                  <a:cubicBezTo>
                    <a:pt x="10237" y="6599"/>
                    <a:pt x="2769" y="17268"/>
                    <a:pt x="209" y="29520"/>
                  </a:cubicBezTo>
                  <a:cubicBezTo>
                    <a:pt x="-70" y="30983"/>
                    <a:pt x="-70" y="32485"/>
                    <a:pt x="209" y="33948"/>
                  </a:cubicBezTo>
                  <a:cubicBezTo>
                    <a:pt x="4672" y="21793"/>
                    <a:pt x="10887" y="10356"/>
                    <a:pt x="18659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9341704-0FA5-42A0-B442-E2715C0329DF}"/>
                </a:ext>
              </a:extLst>
            </p:cNvPr>
            <p:cNvSpPr/>
            <p:nvPr/>
          </p:nvSpPr>
          <p:spPr>
            <a:xfrm>
              <a:off x="5786634" y="5583949"/>
              <a:ext cx="51708" cy="26590"/>
            </a:xfrm>
            <a:custGeom>
              <a:avLst/>
              <a:gdLst>
                <a:gd name="connsiteX0" fmla="*/ 50922 w 51708"/>
                <a:gd name="connsiteY0" fmla="*/ 0 h 26590"/>
                <a:gd name="connsiteX1" fmla="*/ 0 w 51708"/>
                <a:gd name="connsiteY1" fmla="*/ 26568 h 26590"/>
                <a:gd name="connsiteX2" fmla="*/ 50922 w 51708"/>
                <a:gd name="connsiteY2" fmla="*/ 0 h 26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708" h="26590">
                  <a:moveTo>
                    <a:pt x="50922" y="0"/>
                  </a:moveTo>
                  <a:cubicBezTo>
                    <a:pt x="56088" y="9594"/>
                    <a:pt x="35424" y="27306"/>
                    <a:pt x="0" y="26568"/>
                  </a:cubicBezTo>
                  <a:cubicBezTo>
                    <a:pt x="18449" y="20883"/>
                    <a:pt x="35706" y="11880"/>
                    <a:pt x="50922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B3EA4CE-1F83-4F46-8393-5978ABDDF8E2}"/>
                </a:ext>
              </a:extLst>
            </p:cNvPr>
            <p:cNvSpPr/>
            <p:nvPr/>
          </p:nvSpPr>
          <p:spPr>
            <a:xfrm>
              <a:off x="5787373" y="5583949"/>
              <a:ext cx="50941" cy="27645"/>
            </a:xfrm>
            <a:custGeom>
              <a:avLst/>
              <a:gdLst>
                <a:gd name="connsiteX0" fmla="*/ 0 w 50941"/>
                <a:gd name="connsiteY0" fmla="*/ 23616 h 27645"/>
                <a:gd name="connsiteX1" fmla="*/ 0 w 50941"/>
                <a:gd name="connsiteY1" fmla="*/ 23616 h 27645"/>
                <a:gd name="connsiteX2" fmla="*/ 50184 w 50941"/>
                <a:gd name="connsiteY2" fmla="*/ 0 h 27645"/>
                <a:gd name="connsiteX3" fmla="*/ 50184 w 50941"/>
                <a:gd name="connsiteY3" fmla="*/ 8118 h 27645"/>
                <a:gd name="connsiteX4" fmla="*/ 0 w 50941"/>
                <a:gd name="connsiteY4" fmla="*/ 27306 h 27645"/>
                <a:gd name="connsiteX5" fmla="*/ 50184 w 50941"/>
                <a:gd name="connsiteY5" fmla="*/ 0 h 27645"/>
                <a:gd name="connsiteX6" fmla="*/ 0 w 50941"/>
                <a:gd name="connsiteY6" fmla="*/ 26568 h 27645"/>
                <a:gd name="connsiteX7" fmla="*/ 49446 w 50941"/>
                <a:gd name="connsiteY7" fmla="*/ 8118 h 27645"/>
                <a:gd name="connsiteX8" fmla="*/ 50184 w 50941"/>
                <a:gd name="connsiteY8" fmla="*/ 0 h 27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941" h="27645">
                  <a:moveTo>
                    <a:pt x="0" y="23616"/>
                  </a:moveTo>
                  <a:lnTo>
                    <a:pt x="0" y="23616"/>
                  </a:lnTo>
                  <a:cubicBezTo>
                    <a:pt x="17754" y="18140"/>
                    <a:pt x="34648" y="10190"/>
                    <a:pt x="50184" y="0"/>
                  </a:cubicBezTo>
                  <a:cubicBezTo>
                    <a:pt x="50184" y="0"/>
                    <a:pt x="50184" y="5166"/>
                    <a:pt x="50184" y="8118"/>
                  </a:cubicBezTo>
                  <a:cubicBezTo>
                    <a:pt x="37504" y="22196"/>
                    <a:pt x="18837" y="29333"/>
                    <a:pt x="0" y="27306"/>
                  </a:cubicBezTo>
                  <a:close/>
                  <a:moveTo>
                    <a:pt x="50184" y="0"/>
                  </a:moveTo>
                  <a:cubicBezTo>
                    <a:pt x="35172" y="11775"/>
                    <a:pt x="18177" y="20772"/>
                    <a:pt x="0" y="26568"/>
                  </a:cubicBezTo>
                  <a:cubicBezTo>
                    <a:pt x="18422" y="28198"/>
                    <a:pt x="36594" y="21417"/>
                    <a:pt x="49446" y="8118"/>
                  </a:cubicBezTo>
                  <a:cubicBezTo>
                    <a:pt x="51131" y="5741"/>
                    <a:pt x="51413" y="2642"/>
                    <a:pt x="5018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2EA008D-6E95-4928-8253-244C424C0A2D}"/>
                </a:ext>
              </a:extLst>
            </p:cNvPr>
            <p:cNvSpPr/>
            <p:nvPr/>
          </p:nvSpPr>
          <p:spPr>
            <a:xfrm>
              <a:off x="5742259" y="5390593"/>
              <a:ext cx="20021" cy="38375"/>
            </a:xfrm>
            <a:custGeom>
              <a:avLst/>
              <a:gdLst>
                <a:gd name="connsiteX0" fmla="*/ 4524 w 20021"/>
                <a:gd name="connsiteY0" fmla="*/ 38376 h 38375"/>
                <a:gd name="connsiteX1" fmla="*/ 20022 w 20021"/>
                <a:gd name="connsiteY1" fmla="*/ 0 h 38375"/>
                <a:gd name="connsiteX2" fmla="*/ 4524 w 20021"/>
                <a:gd name="connsiteY2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21" h="38375">
                  <a:moveTo>
                    <a:pt x="4524" y="38376"/>
                  </a:moveTo>
                  <a:cubicBezTo>
                    <a:pt x="-3594" y="34686"/>
                    <a:pt x="-2118" y="19188"/>
                    <a:pt x="20022" y="0"/>
                  </a:cubicBezTo>
                  <a:cubicBezTo>
                    <a:pt x="8214" y="22140"/>
                    <a:pt x="3048" y="35424"/>
                    <a:pt x="4524" y="3837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EFFBF1B-0BEE-41E7-8202-DBE0EE41CBF7}"/>
                </a:ext>
              </a:extLst>
            </p:cNvPr>
            <p:cNvSpPr/>
            <p:nvPr/>
          </p:nvSpPr>
          <p:spPr>
            <a:xfrm>
              <a:off x="5741617" y="5390593"/>
              <a:ext cx="20663" cy="38375"/>
            </a:xfrm>
            <a:custGeom>
              <a:avLst/>
              <a:gdLst>
                <a:gd name="connsiteX0" fmla="*/ 5166 w 20663"/>
                <a:gd name="connsiteY0" fmla="*/ 38376 h 38375"/>
                <a:gd name="connsiteX1" fmla="*/ 5166 w 20663"/>
                <a:gd name="connsiteY1" fmla="*/ 38376 h 38375"/>
                <a:gd name="connsiteX2" fmla="*/ 0 w 20663"/>
                <a:gd name="connsiteY2" fmla="*/ 32472 h 38375"/>
                <a:gd name="connsiteX3" fmla="*/ 20664 w 20663"/>
                <a:gd name="connsiteY3" fmla="*/ 0 h 38375"/>
                <a:gd name="connsiteX4" fmla="*/ 5166 w 20663"/>
                <a:gd name="connsiteY4" fmla="*/ 38376 h 38375"/>
                <a:gd name="connsiteX5" fmla="*/ 20664 w 20663"/>
                <a:gd name="connsiteY5" fmla="*/ 0 h 38375"/>
                <a:gd name="connsiteX6" fmla="*/ 738 w 20663"/>
                <a:gd name="connsiteY6" fmla="*/ 32472 h 38375"/>
                <a:gd name="connsiteX7" fmla="*/ 738 w 20663"/>
                <a:gd name="connsiteY7" fmla="*/ 37638 h 38375"/>
                <a:gd name="connsiteX8" fmla="*/ 16974 w 20663"/>
                <a:gd name="connsiteY8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63" h="38375">
                  <a:moveTo>
                    <a:pt x="5166" y="38376"/>
                  </a:moveTo>
                  <a:lnTo>
                    <a:pt x="5166" y="38376"/>
                  </a:lnTo>
                  <a:cubicBezTo>
                    <a:pt x="2454" y="37562"/>
                    <a:pt x="446" y="35268"/>
                    <a:pt x="0" y="32472"/>
                  </a:cubicBezTo>
                  <a:cubicBezTo>
                    <a:pt x="0" y="25830"/>
                    <a:pt x="4428" y="14022"/>
                    <a:pt x="20664" y="0"/>
                  </a:cubicBezTo>
                  <a:cubicBezTo>
                    <a:pt x="13722" y="12001"/>
                    <a:pt x="8504" y="24919"/>
                    <a:pt x="5166" y="38376"/>
                  </a:cubicBezTo>
                  <a:close/>
                  <a:moveTo>
                    <a:pt x="20664" y="0"/>
                  </a:moveTo>
                  <a:cubicBezTo>
                    <a:pt x="4428" y="14022"/>
                    <a:pt x="0" y="25830"/>
                    <a:pt x="738" y="32472"/>
                  </a:cubicBezTo>
                  <a:cubicBezTo>
                    <a:pt x="1476" y="39114"/>
                    <a:pt x="738" y="36900"/>
                    <a:pt x="738" y="37638"/>
                  </a:cubicBezTo>
                  <a:cubicBezTo>
                    <a:pt x="4297" y="24372"/>
                    <a:pt x="9767" y="11693"/>
                    <a:pt x="1697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029E76D5-AB63-4158-8096-8AB9B6714154}"/>
                </a:ext>
              </a:extLst>
            </p:cNvPr>
            <p:cNvSpPr/>
            <p:nvPr/>
          </p:nvSpPr>
          <p:spPr>
            <a:xfrm>
              <a:off x="5719477" y="5461441"/>
              <a:ext cx="45017" cy="41264"/>
            </a:xfrm>
            <a:custGeom>
              <a:avLst/>
              <a:gdLst>
                <a:gd name="connsiteX0" fmla="*/ 42804 w 45017"/>
                <a:gd name="connsiteY0" fmla="*/ 37638 h 41264"/>
                <a:gd name="connsiteX1" fmla="*/ 0 w 45017"/>
                <a:gd name="connsiteY1" fmla="*/ 0 h 41264"/>
                <a:gd name="connsiteX2" fmla="*/ 45018 w 45017"/>
                <a:gd name="connsiteY2" fmla="*/ 37638 h 4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17" h="41264">
                  <a:moveTo>
                    <a:pt x="42804" y="37638"/>
                  </a:moveTo>
                  <a:cubicBezTo>
                    <a:pt x="36900" y="48708"/>
                    <a:pt x="12546" y="33948"/>
                    <a:pt x="0" y="0"/>
                  </a:cubicBezTo>
                  <a:cubicBezTo>
                    <a:pt x="13200" y="14560"/>
                    <a:pt x="28350" y="27226"/>
                    <a:pt x="45018" y="3763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47C195C8-1DCA-4CE9-BD8C-C7957B238F46}"/>
                </a:ext>
              </a:extLst>
            </p:cNvPr>
            <p:cNvSpPr/>
            <p:nvPr/>
          </p:nvSpPr>
          <p:spPr>
            <a:xfrm>
              <a:off x="5716525" y="5462178"/>
              <a:ext cx="48707" cy="39851"/>
            </a:xfrm>
            <a:custGeom>
              <a:avLst/>
              <a:gdLst>
                <a:gd name="connsiteX0" fmla="*/ 39852 w 48707"/>
                <a:gd name="connsiteY0" fmla="*/ 39852 h 39851"/>
                <a:gd name="connsiteX1" fmla="*/ 0 w 48707"/>
                <a:gd name="connsiteY1" fmla="*/ 0 h 39851"/>
                <a:gd name="connsiteX2" fmla="*/ 45756 w 48707"/>
                <a:gd name="connsiteY2" fmla="*/ 36162 h 39851"/>
                <a:gd name="connsiteX3" fmla="*/ 39852 w 48707"/>
                <a:gd name="connsiteY3" fmla="*/ 36162 h 39851"/>
                <a:gd name="connsiteX4" fmla="*/ 2952 w 48707"/>
                <a:gd name="connsiteY4" fmla="*/ 0 h 39851"/>
                <a:gd name="connsiteX5" fmla="*/ 48708 w 48707"/>
                <a:gd name="connsiteY5" fmla="*/ 36162 h 39851"/>
                <a:gd name="connsiteX6" fmla="*/ 2952 w 48707"/>
                <a:gd name="connsiteY6" fmla="*/ 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07" h="39851">
                  <a:moveTo>
                    <a:pt x="39852" y="39852"/>
                  </a:moveTo>
                  <a:cubicBezTo>
                    <a:pt x="29520" y="39852"/>
                    <a:pt x="11808" y="25830"/>
                    <a:pt x="0" y="0"/>
                  </a:cubicBezTo>
                  <a:cubicBezTo>
                    <a:pt x="13591" y="14019"/>
                    <a:pt x="28976" y="26178"/>
                    <a:pt x="45756" y="36162"/>
                  </a:cubicBezTo>
                  <a:cubicBezTo>
                    <a:pt x="43929" y="37217"/>
                    <a:pt x="41679" y="37217"/>
                    <a:pt x="39852" y="36162"/>
                  </a:cubicBezTo>
                  <a:close/>
                  <a:moveTo>
                    <a:pt x="2952" y="0"/>
                  </a:moveTo>
                  <a:cubicBezTo>
                    <a:pt x="17712" y="31734"/>
                    <a:pt x="42066" y="45018"/>
                    <a:pt x="48708" y="36162"/>
                  </a:cubicBezTo>
                  <a:cubicBezTo>
                    <a:pt x="31709" y="26500"/>
                    <a:pt x="16280" y="14307"/>
                    <a:pt x="295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40740562-1ECF-435C-9F79-933B42B905F1}"/>
                </a:ext>
              </a:extLst>
            </p:cNvPr>
            <p:cNvSpPr/>
            <p:nvPr/>
          </p:nvSpPr>
          <p:spPr>
            <a:xfrm>
              <a:off x="5723167" y="5351478"/>
              <a:ext cx="25829" cy="45495"/>
            </a:xfrm>
            <a:custGeom>
              <a:avLst/>
              <a:gdLst>
                <a:gd name="connsiteX0" fmla="*/ 25830 w 25829"/>
                <a:gd name="connsiteY0" fmla="*/ 44280 h 45495"/>
                <a:gd name="connsiteX1" fmla="*/ 0 w 25829"/>
                <a:gd name="connsiteY1" fmla="*/ 0 h 45495"/>
                <a:gd name="connsiteX2" fmla="*/ 25830 w 25829"/>
                <a:gd name="connsiteY2" fmla="*/ 44280 h 45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29" h="45495">
                  <a:moveTo>
                    <a:pt x="25830" y="44280"/>
                  </a:moveTo>
                  <a:cubicBezTo>
                    <a:pt x="16236" y="50922"/>
                    <a:pt x="2952" y="29520"/>
                    <a:pt x="0" y="0"/>
                  </a:cubicBezTo>
                  <a:cubicBezTo>
                    <a:pt x="6550" y="15869"/>
                    <a:pt x="15240" y="30767"/>
                    <a:pt x="25830" y="4428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036E4A30-4692-4AC1-9BE9-9A85B8406D98}"/>
                </a:ext>
              </a:extLst>
            </p:cNvPr>
            <p:cNvSpPr/>
            <p:nvPr/>
          </p:nvSpPr>
          <p:spPr>
            <a:xfrm>
              <a:off x="5723167" y="5351478"/>
              <a:ext cx="25829" cy="45755"/>
            </a:xfrm>
            <a:custGeom>
              <a:avLst/>
              <a:gdLst>
                <a:gd name="connsiteX0" fmla="*/ 22140 w 25829"/>
                <a:gd name="connsiteY0" fmla="*/ 45756 h 45755"/>
                <a:gd name="connsiteX1" fmla="*/ 0 w 25829"/>
                <a:gd name="connsiteY1" fmla="*/ 0 h 45755"/>
                <a:gd name="connsiteX2" fmla="*/ 25830 w 25829"/>
                <a:gd name="connsiteY2" fmla="*/ 44280 h 45755"/>
                <a:gd name="connsiteX3" fmla="*/ 22140 w 25829"/>
                <a:gd name="connsiteY3" fmla="*/ 44280 h 45755"/>
                <a:gd name="connsiteX4" fmla="*/ 0 w 25829"/>
                <a:gd name="connsiteY4" fmla="*/ 738 h 45755"/>
                <a:gd name="connsiteX5" fmla="*/ 25830 w 25829"/>
                <a:gd name="connsiteY5" fmla="*/ 44280 h 45755"/>
                <a:gd name="connsiteX6" fmla="*/ 0 w 25829"/>
                <a:gd name="connsiteY6" fmla="*/ 738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29" h="45755">
                  <a:moveTo>
                    <a:pt x="22140" y="45756"/>
                  </a:moveTo>
                  <a:cubicBezTo>
                    <a:pt x="13284" y="45756"/>
                    <a:pt x="2214" y="27306"/>
                    <a:pt x="0" y="0"/>
                  </a:cubicBezTo>
                  <a:cubicBezTo>
                    <a:pt x="7094" y="15594"/>
                    <a:pt x="15748" y="30429"/>
                    <a:pt x="25830" y="44280"/>
                  </a:cubicBezTo>
                  <a:cubicBezTo>
                    <a:pt x="25830" y="44280"/>
                    <a:pt x="25830" y="44280"/>
                    <a:pt x="22140" y="44280"/>
                  </a:cubicBezTo>
                  <a:close/>
                  <a:moveTo>
                    <a:pt x="0" y="738"/>
                  </a:moveTo>
                  <a:cubicBezTo>
                    <a:pt x="0" y="29520"/>
                    <a:pt x="16974" y="50184"/>
                    <a:pt x="25830" y="44280"/>
                  </a:cubicBezTo>
                  <a:cubicBezTo>
                    <a:pt x="15064" y="31158"/>
                    <a:pt x="6354" y="16477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7B6155-A376-46C0-A8F5-F6B68C28FDBA}"/>
                </a:ext>
              </a:extLst>
            </p:cNvPr>
            <p:cNvSpPr/>
            <p:nvPr/>
          </p:nvSpPr>
          <p:spPr>
            <a:xfrm>
              <a:off x="5742352" y="5390593"/>
              <a:ext cx="19928" cy="38375"/>
            </a:xfrm>
            <a:custGeom>
              <a:avLst/>
              <a:gdLst>
                <a:gd name="connsiteX0" fmla="*/ 4431 w 19928"/>
                <a:gd name="connsiteY0" fmla="*/ 38376 h 38375"/>
                <a:gd name="connsiteX1" fmla="*/ 4431 w 19928"/>
                <a:gd name="connsiteY1" fmla="*/ 38376 h 38375"/>
                <a:gd name="connsiteX2" fmla="*/ 3 w 19928"/>
                <a:gd name="connsiteY2" fmla="*/ 32472 h 38375"/>
                <a:gd name="connsiteX3" fmla="*/ 19929 w 19928"/>
                <a:gd name="connsiteY3" fmla="*/ 0 h 38375"/>
                <a:gd name="connsiteX4" fmla="*/ 4431 w 19928"/>
                <a:gd name="connsiteY4" fmla="*/ 38376 h 38375"/>
                <a:gd name="connsiteX5" fmla="*/ 19929 w 19928"/>
                <a:gd name="connsiteY5" fmla="*/ 0 h 38375"/>
                <a:gd name="connsiteX6" fmla="*/ 741 w 19928"/>
                <a:gd name="connsiteY6" fmla="*/ 32472 h 38375"/>
                <a:gd name="connsiteX7" fmla="*/ 741 w 19928"/>
                <a:gd name="connsiteY7" fmla="*/ 37638 h 38375"/>
                <a:gd name="connsiteX8" fmla="*/ 16239 w 19928"/>
                <a:gd name="connsiteY8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28" h="38375">
                  <a:moveTo>
                    <a:pt x="4431" y="38376"/>
                  </a:moveTo>
                  <a:lnTo>
                    <a:pt x="4431" y="38376"/>
                  </a:lnTo>
                  <a:cubicBezTo>
                    <a:pt x="1755" y="37687"/>
                    <a:pt x="-84" y="35234"/>
                    <a:pt x="3" y="32472"/>
                  </a:cubicBezTo>
                  <a:cubicBezTo>
                    <a:pt x="3" y="25830"/>
                    <a:pt x="3" y="14022"/>
                    <a:pt x="19929" y="0"/>
                  </a:cubicBezTo>
                  <a:cubicBezTo>
                    <a:pt x="18982" y="14116"/>
                    <a:pt x="13553" y="27561"/>
                    <a:pt x="4431" y="38376"/>
                  </a:cubicBezTo>
                  <a:close/>
                  <a:moveTo>
                    <a:pt x="19929" y="0"/>
                  </a:moveTo>
                  <a:cubicBezTo>
                    <a:pt x="4431" y="14022"/>
                    <a:pt x="-735" y="25830"/>
                    <a:pt x="741" y="32472"/>
                  </a:cubicBezTo>
                  <a:cubicBezTo>
                    <a:pt x="-52" y="34103"/>
                    <a:pt x="-52" y="36008"/>
                    <a:pt x="741" y="37638"/>
                  </a:cubicBezTo>
                  <a:cubicBezTo>
                    <a:pt x="9333" y="26793"/>
                    <a:pt x="14703" y="13750"/>
                    <a:pt x="16239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5A2E5E95-3A92-46F4-A015-BBF83FD51BC4}"/>
                </a:ext>
              </a:extLst>
            </p:cNvPr>
            <p:cNvSpPr/>
            <p:nvPr/>
          </p:nvSpPr>
          <p:spPr>
            <a:xfrm>
              <a:off x="5816155" y="5593543"/>
              <a:ext cx="57399" cy="28285"/>
            </a:xfrm>
            <a:custGeom>
              <a:avLst/>
              <a:gdLst>
                <a:gd name="connsiteX0" fmla="*/ 3690 w 57399"/>
                <a:gd name="connsiteY0" fmla="*/ 28044 h 28285"/>
                <a:gd name="connsiteX1" fmla="*/ 3690 w 57399"/>
                <a:gd name="connsiteY1" fmla="*/ 28044 h 28285"/>
                <a:gd name="connsiteX2" fmla="*/ 56088 w 57399"/>
                <a:gd name="connsiteY2" fmla="*/ 0 h 28285"/>
                <a:gd name="connsiteX3" fmla="*/ 56088 w 57399"/>
                <a:gd name="connsiteY3" fmla="*/ 8856 h 28285"/>
                <a:gd name="connsiteX4" fmla="*/ 5904 w 57399"/>
                <a:gd name="connsiteY4" fmla="*/ 28044 h 28285"/>
                <a:gd name="connsiteX5" fmla="*/ 50922 w 57399"/>
                <a:gd name="connsiteY5" fmla="*/ 738 h 28285"/>
                <a:gd name="connsiteX6" fmla="*/ 0 w 57399"/>
                <a:gd name="connsiteY6" fmla="*/ 27306 h 28285"/>
                <a:gd name="connsiteX7" fmla="*/ 0 w 57399"/>
                <a:gd name="connsiteY7" fmla="*/ 27306 h 28285"/>
                <a:gd name="connsiteX8" fmla="*/ 50922 w 57399"/>
                <a:gd name="connsiteY8" fmla="*/ 8856 h 28285"/>
                <a:gd name="connsiteX9" fmla="*/ 50922 w 57399"/>
                <a:gd name="connsiteY9" fmla="*/ 738 h 2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399" h="28285">
                  <a:moveTo>
                    <a:pt x="3690" y="28044"/>
                  </a:moveTo>
                  <a:lnTo>
                    <a:pt x="3690" y="28044"/>
                  </a:lnTo>
                  <a:cubicBezTo>
                    <a:pt x="18273" y="14094"/>
                    <a:pt x="36392" y="4397"/>
                    <a:pt x="56088" y="0"/>
                  </a:cubicBezTo>
                  <a:cubicBezTo>
                    <a:pt x="57837" y="2692"/>
                    <a:pt x="57837" y="6164"/>
                    <a:pt x="56088" y="8856"/>
                  </a:cubicBezTo>
                  <a:cubicBezTo>
                    <a:pt x="43207" y="22638"/>
                    <a:pt x="24694" y="29717"/>
                    <a:pt x="5904" y="28044"/>
                  </a:cubicBezTo>
                  <a:close/>
                  <a:moveTo>
                    <a:pt x="50922" y="738"/>
                  </a:moveTo>
                  <a:cubicBezTo>
                    <a:pt x="32082" y="5434"/>
                    <a:pt x="14629" y="14540"/>
                    <a:pt x="0" y="27306"/>
                  </a:cubicBezTo>
                  <a:lnTo>
                    <a:pt x="0" y="27306"/>
                  </a:lnTo>
                  <a:cubicBezTo>
                    <a:pt x="18919" y="29402"/>
                    <a:pt x="37737" y="22584"/>
                    <a:pt x="50922" y="8856"/>
                  </a:cubicBezTo>
                  <a:cubicBezTo>
                    <a:pt x="52767" y="6465"/>
                    <a:pt x="52767" y="3129"/>
                    <a:pt x="50922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F363B23F-D569-4F87-B6C7-F3E8CE464D19}"/>
                </a:ext>
              </a:extLst>
            </p:cNvPr>
            <p:cNvSpPr/>
            <p:nvPr/>
          </p:nvSpPr>
          <p:spPr>
            <a:xfrm>
              <a:off x="5800657" y="5583949"/>
              <a:ext cx="52973" cy="28782"/>
            </a:xfrm>
            <a:custGeom>
              <a:avLst/>
              <a:gdLst>
                <a:gd name="connsiteX0" fmla="*/ 738 w 52973"/>
                <a:gd name="connsiteY0" fmla="*/ 28782 h 28782"/>
                <a:gd name="connsiteX1" fmla="*/ 738 w 52973"/>
                <a:gd name="connsiteY1" fmla="*/ 28782 h 28782"/>
                <a:gd name="connsiteX2" fmla="*/ 51660 w 52973"/>
                <a:gd name="connsiteY2" fmla="*/ 0 h 28782"/>
                <a:gd name="connsiteX3" fmla="*/ 51660 w 52973"/>
                <a:gd name="connsiteY3" fmla="*/ 8856 h 28782"/>
                <a:gd name="connsiteX4" fmla="*/ 1476 w 52973"/>
                <a:gd name="connsiteY4" fmla="*/ 28044 h 28782"/>
                <a:gd name="connsiteX5" fmla="*/ 50922 w 52973"/>
                <a:gd name="connsiteY5" fmla="*/ 0 h 28782"/>
                <a:gd name="connsiteX6" fmla="*/ 0 w 52973"/>
                <a:gd name="connsiteY6" fmla="*/ 27306 h 28782"/>
                <a:gd name="connsiteX7" fmla="*/ 0 w 52973"/>
                <a:gd name="connsiteY7" fmla="*/ 27306 h 28782"/>
                <a:gd name="connsiteX8" fmla="*/ 49446 w 52973"/>
                <a:gd name="connsiteY8" fmla="*/ 8856 h 28782"/>
                <a:gd name="connsiteX9" fmla="*/ 49446 w 52973"/>
                <a:gd name="connsiteY9" fmla="*/ 738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973" h="28782">
                  <a:moveTo>
                    <a:pt x="738" y="28782"/>
                  </a:moveTo>
                  <a:lnTo>
                    <a:pt x="738" y="28782"/>
                  </a:lnTo>
                  <a:cubicBezTo>
                    <a:pt x="14611" y="14516"/>
                    <a:pt x="32283" y="4528"/>
                    <a:pt x="51660" y="0"/>
                  </a:cubicBezTo>
                  <a:cubicBezTo>
                    <a:pt x="53412" y="2692"/>
                    <a:pt x="53412" y="6164"/>
                    <a:pt x="51660" y="8856"/>
                  </a:cubicBezTo>
                  <a:cubicBezTo>
                    <a:pt x="38980" y="22934"/>
                    <a:pt x="20313" y="30071"/>
                    <a:pt x="1476" y="28044"/>
                  </a:cubicBezTo>
                  <a:close/>
                  <a:moveTo>
                    <a:pt x="50922" y="0"/>
                  </a:moveTo>
                  <a:cubicBezTo>
                    <a:pt x="31891" y="4594"/>
                    <a:pt x="14358" y="13996"/>
                    <a:pt x="0" y="27306"/>
                  </a:cubicBezTo>
                  <a:lnTo>
                    <a:pt x="0" y="27306"/>
                  </a:lnTo>
                  <a:cubicBezTo>
                    <a:pt x="18422" y="28936"/>
                    <a:pt x="36594" y="22155"/>
                    <a:pt x="49446" y="8856"/>
                  </a:cubicBezTo>
                  <a:cubicBezTo>
                    <a:pt x="51292" y="6465"/>
                    <a:pt x="51292" y="3129"/>
                    <a:pt x="4944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298DA2E7-9749-4CA5-A0A5-3305FE9DBE4B}"/>
                </a:ext>
              </a:extLst>
            </p:cNvPr>
            <p:cNvSpPr/>
            <p:nvPr/>
          </p:nvSpPr>
          <p:spPr>
            <a:xfrm>
              <a:off x="5850103" y="5540406"/>
              <a:ext cx="28781" cy="54611"/>
            </a:xfrm>
            <a:custGeom>
              <a:avLst/>
              <a:gdLst>
                <a:gd name="connsiteX0" fmla="*/ 25830 w 28781"/>
                <a:gd name="connsiteY0" fmla="*/ 54612 h 54611"/>
                <a:gd name="connsiteX1" fmla="*/ 25830 w 28781"/>
                <a:gd name="connsiteY1" fmla="*/ 54612 h 54611"/>
                <a:gd name="connsiteX2" fmla="*/ 16974 w 28781"/>
                <a:gd name="connsiteY2" fmla="*/ 50184 h 54611"/>
                <a:gd name="connsiteX3" fmla="*/ 1476 w 28781"/>
                <a:gd name="connsiteY3" fmla="*/ 0 h 54611"/>
                <a:gd name="connsiteX4" fmla="*/ 28782 w 28781"/>
                <a:gd name="connsiteY4" fmla="*/ 53874 h 54611"/>
                <a:gd name="connsiteX5" fmla="*/ 2952 w 28781"/>
                <a:gd name="connsiteY5" fmla="*/ 738 h 54611"/>
                <a:gd name="connsiteX6" fmla="*/ 18450 w 28781"/>
                <a:gd name="connsiteY6" fmla="*/ 50184 h 54611"/>
                <a:gd name="connsiteX7" fmla="*/ 25830 w 28781"/>
                <a:gd name="connsiteY7" fmla="*/ 54612 h 54611"/>
                <a:gd name="connsiteX8" fmla="*/ 25830 w 28781"/>
                <a:gd name="connsiteY8" fmla="*/ 54612 h 54611"/>
                <a:gd name="connsiteX9" fmla="*/ 0 w 28781"/>
                <a:gd name="connsiteY9" fmla="*/ 1476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81" h="54611">
                  <a:moveTo>
                    <a:pt x="25830" y="54612"/>
                  </a:moveTo>
                  <a:lnTo>
                    <a:pt x="25830" y="54612"/>
                  </a:lnTo>
                  <a:cubicBezTo>
                    <a:pt x="22398" y="54413"/>
                    <a:pt x="19195" y="52812"/>
                    <a:pt x="16974" y="50184"/>
                  </a:cubicBezTo>
                  <a:cubicBezTo>
                    <a:pt x="5829" y="35922"/>
                    <a:pt x="313" y="18063"/>
                    <a:pt x="1476" y="0"/>
                  </a:cubicBezTo>
                  <a:cubicBezTo>
                    <a:pt x="15271" y="15167"/>
                    <a:pt x="24708" y="33782"/>
                    <a:pt x="28782" y="53874"/>
                  </a:cubicBezTo>
                  <a:close/>
                  <a:moveTo>
                    <a:pt x="2952" y="738"/>
                  </a:moveTo>
                  <a:cubicBezTo>
                    <a:pt x="1972" y="18551"/>
                    <a:pt x="7477" y="36117"/>
                    <a:pt x="18450" y="50184"/>
                  </a:cubicBezTo>
                  <a:cubicBezTo>
                    <a:pt x="20147" y="52663"/>
                    <a:pt x="22841" y="54280"/>
                    <a:pt x="25830" y="54612"/>
                  </a:cubicBezTo>
                  <a:lnTo>
                    <a:pt x="25830" y="54612"/>
                  </a:lnTo>
                  <a:cubicBezTo>
                    <a:pt x="21572" y="35096"/>
                    <a:pt x="12717" y="16880"/>
                    <a:pt x="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7C217F72-AB63-4B34-9A56-EF2F6ACFF1A5}"/>
                </a:ext>
              </a:extLst>
            </p:cNvPr>
            <p:cNvSpPr/>
            <p:nvPr/>
          </p:nvSpPr>
          <p:spPr>
            <a:xfrm>
              <a:off x="5831653" y="5536717"/>
              <a:ext cx="33947" cy="52397"/>
            </a:xfrm>
            <a:custGeom>
              <a:avLst/>
              <a:gdLst>
                <a:gd name="connsiteX0" fmla="*/ 30258 w 33947"/>
                <a:gd name="connsiteY0" fmla="*/ 52398 h 52397"/>
                <a:gd name="connsiteX1" fmla="*/ 30258 w 33947"/>
                <a:gd name="connsiteY1" fmla="*/ 52398 h 52397"/>
                <a:gd name="connsiteX2" fmla="*/ 2952 w 33947"/>
                <a:gd name="connsiteY2" fmla="*/ 0 h 52397"/>
                <a:gd name="connsiteX3" fmla="*/ 33948 w 33947"/>
                <a:gd name="connsiteY3" fmla="*/ 50922 h 52397"/>
                <a:gd name="connsiteX4" fmla="*/ 30258 w 33947"/>
                <a:gd name="connsiteY4" fmla="*/ 50922 h 52397"/>
                <a:gd name="connsiteX5" fmla="*/ 2952 w 33947"/>
                <a:gd name="connsiteY5" fmla="*/ 0 h 52397"/>
                <a:gd name="connsiteX6" fmla="*/ 30258 w 33947"/>
                <a:gd name="connsiteY6" fmla="*/ 51660 h 52397"/>
                <a:gd name="connsiteX7" fmla="*/ 30258 w 33947"/>
                <a:gd name="connsiteY7" fmla="*/ 51660 h 52397"/>
                <a:gd name="connsiteX8" fmla="*/ 0 w 33947"/>
                <a:gd name="connsiteY8" fmla="*/ 738 h 52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47" h="52397">
                  <a:moveTo>
                    <a:pt x="30258" y="52398"/>
                  </a:moveTo>
                  <a:lnTo>
                    <a:pt x="30258" y="52398"/>
                  </a:lnTo>
                  <a:cubicBezTo>
                    <a:pt x="20664" y="52398"/>
                    <a:pt x="5166" y="32472"/>
                    <a:pt x="2952" y="0"/>
                  </a:cubicBezTo>
                  <a:cubicBezTo>
                    <a:pt x="17368" y="14125"/>
                    <a:pt x="28023" y="31629"/>
                    <a:pt x="33948" y="50922"/>
                  </a:cubicBezTo>
                  <a:lnTo>
                    <a:pt x="30258" y="50922"/>
                  </a:lnTo>
                  <a:close/>
                  <a:moveTo>
                    <a:pt x="2952" y="0"/>
                  </a:moveTo>
                  <a:cubicBezTo>
                    <a:pt x="2952" y="31734"/>
                    <a:pt x="20664" y="51660"/>
                    <a:pt x="30258" y="51660"/>
                  </a:cubicBezTo>
                  <a:lnTo>
                    <a:pt x="30258" y="51660"/>
                  </a:lnTo>
                  <a:cubicBezTo>
                    <a:pt x="24462" y="32479"/>
                    <a:pt x="14076" y="15000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0B632B19-E541-442D-80DD-CE1D5D5A0861}"/>
                </a:ext>
              </a:extLst>
            </p:cNvPr>
            <p:cNvSpPr/>
            <p:nvPr/>
          </p:nvSpPr>
          <p:spPr>
            <a:xfrm>
              <a:off x="5818979" y="5520480"/>
              <a:ext cx="17839" cy="59040"/>
            </a:xfrm>
            <a:custGeom>
              <a:avLst/>
              <a:gdLst>
                <a:gd name="connsiteX0" fmla="*/ 15626 w 17839"/>
                <a:gd name="connsiteY0" fmla="*/ 55350 h 59040"/>
                <a:gd name="connsiteX1" fmla="*/ 8984 w 17839"/>
                <a:gd name="connsiteY1" fmla="*/ 55350 h 59040"/>
                <a:gd name="connsiteX2" fmla="*/ 2342 w 17839"/>
                <a:gd name="connsiteY2" fmla="*/ 6642 h 59040"/>
                <a:gd name="connsiteX3" fmla="*/ 17840 w 17839"/>
                <a:gd name="connsiteY3" fmla="*/ 59040 h 59040"/>
                <a:gd name="connsiteX4" fmla="*/ 17840 w 17839"/>
                <a:gd name="connsiteY4" fmla="*/ 59040 h 59040"/>
                <a:gd name="connsiteX5" fmla="*/ 2342 w 17839"/>
                <a:gd name="connsiteY5" fmla="*/ 3690 h 59040"/>
                <a:gd name="connsiteX6" fmla="*/ 9722 w 17839"/>
                <a:gd name="connsiteY6" fmla="*/ 50922 h 59040"/>
                <a:gd name="connsiteX7" fmla="*/ 15626 w 17839"/>
                <a:gd name="connsiteY7" fmla="*/ 50922 h 59040"/>
                <a:gd name="connsiteX8" fmla="*/ 15626 w 17839"/>
                <a:gd name="connsiteY8" fmla="*/ 50922 h 59040"/>
                <a:gd name="connsiteX9" fmla="*/ 128 w 17839"/>
                <a:gd name="connsiteY9" fmla="*/ 0 h 5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839" h="59040">
                  <a:moveTo>
                    <a:pt x="15626" y="55350"/>
                  </a:moveTo>
                  <a:cubicBezTo>
                    <a:pt x="13472" y="56081"/>
                    <a:pt x="11137" y="56081"/>
                    <a:pt x="8984" y="55350"/>
                  </a:cubicBezTo>
                  <a:cubicBezTo>
                    <a:pt x="66" y="40754"/>
                    <a:pt x="-2342" y="23094"/>
                    <a:pt x="2342" y="6642"/>
                  </a:cubicBezTo>
                  <a:cubicBezTo>
                    <a:pt x="11924" y="22486"/>
                    <a:pt x="17262" y="40532"/>
                    <a:pt x="17840" y="59040"/>
                  </a:cubicBezTo>
                  <a:lnTo>
                    <a:pt x="17840" y="59040"/>
                  </a:lnTo>
                  <a:close/>
                  <a:moveTo>
                    <a:pt x="2342" y="3690"/>
                  </a:moveTo>
                  <a:cubicBezTo>
                    <a:pt x="-1697" y="19784"/>
                    <a:pt x="966" y="36828"/>
                    <a:pt x="9722" y="50922"/>
                  </a:cubicBezTo>
                  <a:cubicBezTo>
                    <a:pt x="9722" y="50922"/>
                    <a:pt x="9722" y="50922"/>
                    <a:pt x="15626" y="50922"/>
                  </a:cubicBezTo>
                  <a:lnTo>
                    <a:pt x="15626" y="50922"/>
                  </a:lnTo>
                  <a:cubicBezTo>
                    <a:pt x="14278" y="33013"/>
                    <a:pt x="8986" y="15623"/>
                    <a:pt x="1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57EEDFF6-4819-4F1D-8F7D-B05D16B3AC7B}"/>
                </a:ext>
              </a:extLst>
            </p:cNvPr>
            <p:cNvSpPr/>
            <p:nvPr/>
          </p:nvSpPr>
          <p:spPr>
            <a:xfrm>
              <a:off x="5767446" y="5567671"/>
              <a:ext cx="59656" cy="16385"/>
            </a:xfrm>
            <a:custGeom>
              <a:avLst/>
              <a:gdLst>
                <a:gd name="connsiteX0" fmla="*/ 36900 w 59656"/>
                <a:gd name="connsiteY0" fmla="*/ 16278 h 16385"/>
                <a:gd name="connsiteX1" fmla="*/ 36900 w 59656"/>
                <a:gd name="connsiteY1" fmla="*/ 16278 h 16385"/>
                <a:gd name="connsiteX2" fmla="*/ 738 w 59656"/>
                <a:gd name="connsiteY2" fmla="*/ 6684 h 16385"/>
                <a:gd name="connsiteX3" fmla="*/ 37638 w 59656"/>
                <a:gd name="connsiteY3" fmla="*/ 780 h 16385"/>
                <a:gd name="connsiteX4" fmla="*/ 59040 w 59656"/>
                <a:gd name="connsiteY4" fmla="*/ 780 h 16385"/>
                <a:gd name="connsiteX5" fmla="*/ 59040 w 59656"/>
                <a:gd name="connsiteY5" fmla="*/ 6684 h 16385"/>
                <a:gd name="connsiteX6" fmla="*/ 36900 w 59656"/>
                <a:gd name="connsiteY6" fmla="*/ 16278 h 16385"/>
                <a:gd name="connsiteX7" fmla="*/ 36900 w 59656"/>
                <a:gd name="connsiteY7" fmla="*/ 1518 h 16385"/>
                <a:gd name="connsiteX8" fmla="*/ 0 w 59656"/>
                <a:gd name="connsiteY8" fmla="*/ 6684 h 16385"/>
                <a:gd name="connsiteX9" fmla="*/ 36900 w 59656"/>
                <a:gd name="connsiteY9" fmla="*/ 16278 h 16385"/>
                <a:gd name="connsiteX10" fmla="*/ 36900 w 59656"/>
                <a:gd name="connsiteY10" fmla="*/ 16278 h 16385"/>
                <a:gd name="connsiteX11" fmla="*/ 56826 w 59656"/>
                <a:gd name="connsiteY11" fmla="*/ 10374 h 16385"/>
                <a:gd name="connsiteX12" fmla="*/ 56826 w 59656"/>
                <a:gd name="connsiteY12" fmla="*/ 5208 h 16385"/>
                <a:gd name="connsiteX13" fmla="*/ 36162 w 59656"/>
                <a:gd name="connsiteY13" fmla="*/ 5208 h 1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656" h="16385">
                  <a:moveTo>
                    <a:pt x="36900" y="16278"/>
                  </a:moveTo>
                  <a:lnTo>
                    <a:pt x="36900" y="16278"/>
                  </a:lnTo>
                  <a:cubicBezTo>
                    <a:pt x="24308" y="15647"/>
                    <a:pt x="11987" y="12379"/>
                    <a:pt x="738" y="6684"/>
                  </a:cubicBezTo>
                  <a:cubicBezTo>
                    <a:pt x="12506" y="2219"/>
                    <a:pt x="25064" y="210"/>
                    <a:pt x="37638" y="780"/>
                  </a:cubicBezTo>
                  <a:cubicBezTo>
                    <a:pt x="44734" y="-260"/>
                    <a:pt x="51944" y="-260"/>
                    <a:pt x="59040" y="780"/>
                  </a:cubicBezTo>
                  <a:cubicBezTo>
                    <a:pt x="59861" y="2663"/>
                    <a:pt x="59861" y="4801"/>
                    <a:pt x="59040" y="6684"/>
                  </a:cubicBezTo>
                  <a:cubicBezTo>
                    <a:pt x="53783" y="13454"/>
                    <a:pt x="45434" y="17071"/>
                    <a:pt x="36900" y="16278"/>
                  </a:cubicBezTo>
                  <a:close/>
                  <a:moveTo>
                    <a:pt x="36900" y="1518"/>
                  </a:moveTo>
                  <a:cubicBezTo>
                    <a:pt x="24412" y="1405"/>
                    <a:pt x="11976" y="3146"/>
                    <a:pt x="0" y="6684"/>
                  </a:cubicBezTo>
                  <a:cubicBezTo>
                    <a:pt x="11593" y="12160"/>
                    <a:pt x="24108" y="15414"/>
                    <a:pt x="36900" y="16278"/>
                  </a:cubicBezTo>
                  <a:lnTo>
                    <a:pt x="36900" y="16278"/>
                  </a:lnTo>
                  <a:cubicBezTo>
                    <a:pt x="44038" y="16790"/>
                    <a:pt x="51119" y="14692"/>
                    <a:pt x="56826" y="10374"/>
                  </a:cubicBezTo>
                  <a:cubicBezTo>
                    <a:pt x="57749" y="8775"/>
                    <a:pt x="57749" y="6806"/>
                    <a:pt x="56826" y="5208"/>
                  </a:cubicBezTo>
                  <a:cubicBezTo>
                    <a:pt x="50011" y="3795"/>
                    <a:pt x="42977" y="3795"/>
                    <a:pt x="36162" y="52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1E5DC831-9429-4D4B-9634-57EC705161ED}"/>
                </a:ext>
              </a:extLst>
            </p:cNvPr>
            <p:cNvSpPr/>
            <p:nvPr/>
          </p:nvSpPr>
          <p:spPr>
            <a:xfrm>
              <a:off x="5754900" y="5552215"/>
              <a:ext cx="59040" cy="21401"/>
            </a:xfrm>
            <a:custGeom>
              <a:avLst/>
              <a:gdLst>
                <a:gd name="connsiteX0" fmla="*/ 44280 w 59040"/>
                <a:gd name="connsiteY0" fmla="*/ 20664 h 21401"/>
                <a:gd name="connsiteX1" fmla="*/ 44280 w 59040"/>
                <a:gd name="connsiteY1" fmla="*/ 20664 h 21401"/>
                <a:gd name="connsiteX2" fmla="*/ 0 w 59040"/>
                <a:gd name="connsiteY2" fmla="*/ 0 h 21401"/>
                <a:gd name="connsiteX3" fmla="*/ 0 w 59040"/>
                <a:gd name="connsiteY3" fmla="*/ 0 h 21401"/>
                <a:gd name="connsiteX4" fmla="*/ 53874 w 59040"/>
                <a:gd name="connsiteY4" fmla="*/ 14022 h 21401"/>
                <a:gd name="connsiteX5" fmla="*/ 41328 w 59040"/>
                <a:gd name="connsiteY5" fmla="*/ 21402 h 21401"/>
                <a:gd name="connsiteX6" fmla="*/ 2952 w 59040"/>
                <a:gd name="connsiteY6" fmla="*/ 0 h 21401"/>
                <a:gd name="connsiteX7" fmla="*/ 2952 w 59040"/>
                <a:gd name="connsiteY7" fmla="*/ 0 h 21401"/>
                <a:gd name="connsiteX8" fmla="*/ 46494 w 59040"/>
                <a:gd name="connsiteY8" fmla="*/ 19926 h 21401"/>
                <a:gd name="connsiteX9" fmla="*/ 46494 w 59040"/>
                <a:gd name="connsiteY9" fmla="*/ 19926 h 21401"/>
                <a:gd name="connsiteX10" fmla="*/ 59040 w 59040"/>
                <a:gd name="connsiteY10" fmla="*/ 13284 h 21401"/>
                <a:gd name="connsiteX11" fmla="*/ 5166 w 59040"/>
                <a:gd name="connsiteY11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40" h="21401">
                  <a:moveTo>
                    <a:pt x="44280" y="20664"/>
                  </a:moveTo>
                  <a:lnTo>
                    <a:pt x="44280" y="20664"/>
                  </a:lnTo>
                  <a:cubicBezTo>
                    <a:pt x="27602" y="19004"/>
                    <a:pt x="11985" y="11716"/>
                    <a:pt x="0" y="0"/>
                  </a:cubicBezTo>
                  <a:lnTo>
                    <a:pt x="0" y="0"/>
                  </a:lnTo>
                  <a:cubicBezTo>
                    <a:pt x="18860" y="9"/>
                    <a:pt x="37403" y="4835"/>
                    <a:pt x="53874" y="14022"/>
                  </a:cubicBezTo>
                  <a:cubicBezTo>
                    <a:pt x="53874" y="18450"/>
                    <a:pt x="48708" y="21402"/>
                    <a:pt x="41328" y="21402"/>
                  </a:cubicBezTo>
                  <a:close/>
                  <a:moveTo>
                    <a:pt x="2952" y="0"/>
                  </a:moveTo>
                  <a:lnTo>
                    <a:pt x="2952" y="0"/>
                  </a:lnTo>
                  <a:cubicBezTo>
                    <a:pt x="14848" y="11297"/>
                    <a:pt x="30169" y="18308"/>
                    <a:pt x="46494" y="19926"/>
                  </a:cubicBezTo>
                  <a:lnTo>
                    <a:pt x="46494" y="19926"/>
                  </a:lnTo>
                  <a:cubicBezTo>
                    <a:pt x="53136" y="19926"/>
                    <a:pt x="58302" y="19926"/>
                    <a:pt x="59040" y="13284"/>
                  </a:cubicBezTo>
                  <a:cubicBezTo>
                    <a:pt x="42392" y="4640"/>
                    <a:pt x="23925" y="86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8FCD7330-1359-4809-A3DD-2B65EEECD0D0}"/>
                </a:ext>
              </a:extLst>
            </p:cNvPr>
            <p:cNvSpPr/>
            <p:nvPr/>
          </p:nvSpPr>
          <p:spPr>
            <a:xfrm>
              <a:off x="5802128" y="5509410"/>
              <a:ext cx="12912" cy="53874"/>
            </a:xfrm>
            <a:custGeom>
              <a:avLst/>
              <a:gdLst>
                <a:gd name="connsiteX0" fmla="*/ 11813 w 12912"/>
                <a:gd name="connsiteY0" fmla="*/ 50184 h 53874"/>
                <a:gd name="connsiteX1" fmla="*/ 5171 w 12912"/>
                <a:gd name="connsiteY1" fmla="*/ 50184 h 53874"/>
                <a:gd name="connsiteX2" fmla="*/ 5171 w 12912"/>
                <a:gd name="connsiteY2" fmla="*/ 0 h 53874"/>
                <a:gd name="connsiteX3" fmla="*/ 11813 w 12912"/>
                <a:gd name="connsiteY3" fmla="*/ 53874 h 53874"/>
                <a:gd name="connsiteX4" fmla="*/ 5909 w 12912"/>
                <a:gd name="connsiteY4" fmla="*/ 738 h 53874"/>
                <a:gd name="connsiteX5" fmla="*/ 5909 w 12912"/>
                <a:gd name="connsiteY5" fmla="*/ 50184 h 53874"/>
                <a:gd name="connsiteX6" fmla="*/ 11813 w 12912"/>
                <a:gd name="connsiteY6" fmla="*/ 50184 h 53874"/>
                <a:gd name="connsiteX7" fmla="*/ 11813 w 12912"/>
                <a:gd name="connsiteY7" fmla="*/ 50184 h 53874"/>
                <a:gd name="connsiteX8" fmla="*/ 5909 w 12912"/>
                <a:gd name="connsiteY8" fmla="*/ 738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12" h="53874">
                  <a:moveTo>
                    <a:pt x="11813" y="50184"/>
                  </a:moveTo>
                  <a:cubicBezTo>
                    <a:pt x="9700" y="51131"/>
                    <a:pt x="7284" y="51131"/>
                    <a:pt x="5171" y="50184"/>
                  </a:cubicBezTo>
                  <a:cubicBezTo>
                    <a:pt x="-1724" y="34166"/>
                    <a:pt x="-1724" y="16018"/>
                    <a:pt x="5171" y="0"/>
                  </a:cubicBezTo>
                  <a:cubicBezTo>
                    <a:pt x="12218" y="17026"/>
                    <a:pt x="14513" y="35646"/>
                    <a:pt x="11813" y="53874"/>
                  </a:cubicBezTo>
                  <a:close/>
                  <a:moveTo>
                    <a:pt x="5909" y="738"/>
                  </a:moveTo>
                  <a:cubicBezTo>
                    <a:pt x="-692" y="16559"/>
                    <a:pt x="-692" y="34363"/>
                    <a:pt x="5909" y="50184"/>
                  </a:cubicBezTo>
                  <a:cubicBezTo>
                    <a:pt x="5909" y="50184"/>
                    <a:pt x="9599" y="50184"/>
                    <a:pt x="11813" y="50184"/>
                  </a:cubicBezTo>
                  <a:lnTo>
                    <a:pt x="11813" y="50184"/>
                  </a:lnTo>
                  <a:cubicBezTo>
                    <a:pt x="13625" y="33468"/>
                    <a:pt x="11606" y="16558"/>
                    <a:pt x="5909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9E62DB8-8A02-465B-B06B-2F856180687C}"/>
                </a:ext>
              </a:extLst>
            </p:cNvPr>
            <p:cNvSpPr/>
            <p:nvPr/>
          </p:nvSpPr>
          <p:spPr>
            <a:xfrm>
              <a:off x="5788694" y="5499078"/>
              <a:ext cx="11885" cy="48708"/>
            </a:xfrm>
            <a:custGeom>
              <a:avLst/>
              <a:gdLst>
                <a:gd name="connsiteX0" fmla="*/ 10487 w 11885"/>
                <a:gd name="connsiteY0" fmla="*/ 48708 h 48708"/>
                <a:gd name="connsiteX1" fmla="*/ 4583 w 11885"/>
                <a:gd name="connsiteY1" fmla="*/ 45018 h 48708"/>
                <a:gd name="connsiteX2" fmla="*/ 4583 w 11885"/>
                <a:gd name="connsiteY2" fmla="*/ 0 h 48708"/>
                <a:gd name="connsiteX3" fmla="*/ 11225 w 11885"/>
                <a:gd name="connsiteY3" fmla="*/ 48708 h 48708"/>
                <a:gd name="connsiteX4" fmla="*/ 4583 w 11885"/>
                <a:gd name="connsiteY4" fmla="*/ 738 h 48708"/>
                <a:gd name="connsiteX5" fmla="*/ 4583 w 11885"/>
                <a:gd name="connsiteY5" fmla="*/ 45018 h 48708"/>
                <a:gd name="connsiteX6" fmla="*/ 9749 w 11885"/>
                <a:gd name="connsiteY6" fmla="*/ 45018 h 48708"/>
                <a:gd name="connsiteX7" fmla="*/ 9749 w 11885"/>
                <a:gd name="connsiteY7" fmla="*/ 45018 h 48708"/>
                <a:gd name="connsiteX8" fmla="*/ 4583 w 11885"/>
                <a:gd name="connsiteY8" fmla="*/ 73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85" h="48708">
                  <a:moveTo>
                    <a:pt x="10487" y="48708"/>
                  </a:moveTo>
                  <a:cubicBezTo>
                    <a:pt x="10487" y="48708"/>
                    <a:pt x="4583" y="47970"/>
                    <a:pt x="4583" y="45018"/>
                  </a:cubicBezTo>
                  <a:cubicBezTo>
                    <a:pt x="-1528" y="30634"/>
                    <a:pt x="-1528" y="14384"/>
                    <a:pt x="4583" y="0"/>
                  </a:cubicBezTo>
                  <a:cubicBezTo>
                    <a:pt x="10861" y="15418"/>
                    <a:pt x="13146" y="32172"/>
                    <a:pt x="11225" y="48708"/>
                  </a:cubicBezTo>
                  <a:close/>
                  <a:moveTo>
                    <a:pt x="4583" y="738"/>
                  </a:moveTo>
                  <a:cubicBezTo>
                    <a:pt x="-1241" y="14924"/>
                    <a:pt x="-1241" y="30832"/>
                    <a:pt x="4583" y="45018"/>
                  </a:cubicBezTo>
                  <a:cubicBezTo>
                    <a:pt x="6235" y="45715"/>
                    <a:pt x="8097" y="45715"/>
                    <a:pt x="9749" y="45018"/>
                  </a:cubicBezTo>
                  <a:lnTo>
                    <a:pt x="9749" y="45018"/>
                  </a:lnTo>
                  <a:cubicBezTo>
                    <a:pt x="11394" y="30057"/>
                    <a:pt x="9627" y="14919"/>
                    <a:pt x="4583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E82171B8-D818-44B7-BA1D-6C61D94C806D}"/>
                </a:ext>
              </a:extLst>
            </p:cNvPr>
            <p:cNvSpPr/>
            <p:nvPr/>
          </p:nvSpPr>
          <p:spPr>
            <a:xfrm>
              <a:off x="5752686" y="5514576"/>
              <a:ext cx="46494" cy="40590"/>
            </a:xfrm>
            <a:custGeom>
              <a:avLst/>
              <a:gdLst>
                <a:gd name="connsiteX0" fmla="*/ 40590 w 46494"/>
                <a:gd name="connsiteY0" fmla="*/ 40590 h 40590"/>
                <a:gd name="connsiteX1" fmla="*/ 40590 w 46494"/>
                <a:gd name="connsiteY1" fmla="*/ 40590 h 40590"/>
                <a:gd name="connsiteX2" fmla="*/ 0 w 46494"/>
                <a:gd name="connsiteY2" fmla="*/ 0 h 40590"/>
                <a:gd name="connsiteX3" fmla="*/ 46494 w 46494"/>
                <a:gd name="connsiteY3" fmla="*/ 36900 h 40590"/>
                <a:gd name="connsiteX4" fmla="*/ 40590 w 46494"/>
                <a:gd name="connsiteY4" fmla="*/ 40590 h 40590"/>
                <a:gd name="connsiteX5" fmla="*/ 738 w 46494"/>
                <a:gd name="connsiteY5" fmla="*/ 738 h 40590"/>
                <a:gd name="connsiteX6" fmla="*/ 40590 w 46494"/>
                <a:gd name="connsiteY6" fmla="*/ 39852 h 40590"/>
                <a:gd name="connsiteX7" fmla="*/ 40590 w 46494"/>
                <a:gd name="connsiteY7" fmla="*/ 39852 h 40590"/>
                <a:gd name="connsiteX8" fmla="*/ 45756 w 46494"/>
                <a:gd name="connsiteY8" fmla="*/ 39852 h 40590"/>
                <a:gd name="connsiteX9" fmla="*/ 738 w 46494"/>
                <a:gd name="connsiteY9" fmla="*/ 369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494" h="40590">
                  <a:moveTo>
                    <a:pt x="40590" y="40590"/>
                  </a:moveTo>
                  <a:lnTo>
                    <a:pt x="40590" y="40590"/>
                  </a:lnTo>
                  <a:cubicBezTo>
                    <a:pt x="29520" y="40590"/>
                    <a:pt x="11808" y="26568"/>
                    <a:pt x="0" y="0"/>
                  </a:cubicBezTo>
                  <a:cubicBezTo>
                    <a:pt x="18549" y="7870"/>
                    <a:pt x="34617" y="20623"/>
                    <a:pt x="46494" y="36900"/>
                  </a:cubicBezTo>
                  <a:cubicBezTo>
                    <a:pt x="45266" y="39039"/>
                    <a:pt x="43051" y="40424"/>
                    <a:pt x="40590" y="40590"/>
                  </a:cubicBezTo>
                  <a:close/>
                  <a:moveTo>
                    <a:pt x="738" y="738"/>
                  </a:moveTo>
                  <a:cubicBezTo>
                    <a:pt x="12546" y="25830"/>
                    <a:pt x="29520" y="39852"/>
                    <a:pt x="40590" y="39852"/>
                  </a:cubicBezTo>
                  <a:lnTo>
                    <a:pt x="40590" y="39852"/>
                  </a:lnTo>
                  <a:cubicBezTo>
                    <a:pt x="42189" y="40775"/>
                    <a:pt x="44157" y="40775"/>
                    <a:pt x="45756" y="39852"/>
                  </a:cubicBezTo>
                  <a:cubicBezTo>
                    <a:pt x="33826" y="24403"/>
                    <a:pt x="18396" y="12009"/>
                    <a:pt x="738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08A1F30C-0CE1-42DE-930F-136411BE0EAD}"/>
                </a:ext>
              </a:extLst>
            </p:cNvPr>
            <p:cNvSpPr/>
            <p:nvPr/>
          </p:nvSpPr>
          <p:spPr>
            <a:xfrm>
              <a:off x="5775823" y="5478415"/>
              <a:ext cx="14768" cy="55350"/>
            </a:xfrm>
            <a:custGeom>
              <a:avLst/>
              <a:gdLst>
                <a:gd name="connsiteX0" fmla="*/ 9335 w 14768"/>
                <a:gd name="connsiteY0" fmla="*/ 51660 h 55350"/>
                <a:gd name="connsiteX1" fmla="*/ 9335 w 14768"/>
                <a:gd name="connsiteY1" fmla="*/ 51660 h 55350"/>
                <a:gd name="connsiteX2" fmla="*/ 4169 w 14768"/>
                <a:gd name="connsiteY2" fmla="*/ 51660 h 55350"/>
                <a:gd name="connsiteX3" fmla="*/ 11549 w 14768"/>
                <a:gd name="connsiteY3" fmla="*/ 6642 h 55350"/>
                <a:gd name="connsiteX4" fmla="*/ 11549 w 14768"/>
                <a:gd name="connsiteY4" fmla="*/ 55350 h 55350"/>
                <a:gd name="connsiteX5" fmla="*/ 9335 w 14768"/>
                <a:gd name="connsiteY5" fmla="*/ 2952 h 55350"/>
                <a:gd name="connsiteX6" fmla="*/ 1955 w 14768"/>
                <a:gd name="connsiteY6" fmla="*/ 47970 h 55350"/>
                <a:gd name="connsiteX7" fmla="*/ 6383 w 14768"/>
                <a:gd name="connsiteY7" fmla="*/ 47970 h 55350"/>
                <a:gd name="connsiteX8" fmla="*/ 6383 w 14768"/>
                <a:gd name="connsiteY8" fmla="*/ 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68" h="55350">
                  <a:moveTo>
                    <a:pt x="9335" y="51660"/>
                  </a:moveTo>
                  <a:lnTo>
                    <a:pt x="9335" y="51660"/>
                  </a:lnTo>
                  <a:cubicBezTo>
                    <a:pt x="7705" y="52453"/>
                    <a:pt x="5800" y="52453"/>
                    <a:pt x="4169" y="51660"/>
                  </a:cubicBezTo>
                  <a:cubicBezTo>
                    <a:pt x="-488" y="36321"/>
                    <a:pt x="2238" y="19691"/>
                    <a:pt x="11549" y="6642"/>
                  </a:cubicBezTo>
                  <a:cubicBezTo>
                    <a:pt x="15842" y="22595"/>
                    <a:pt x="15842" y="39397"/>
                    <a:pt x="11549" y="55350"/>
                  </a:cubicBezTo>
                  <a:close/>
                  <a:moveTo>
                    <a:pt x="9335" y="2952"/>
                  </a:moveTo>
                  <a:cubicBezTo>
                    <a:pt x="425" y="16163"/>
                    <a:pt x="-2270" y="32606"/>
                    <a:pt x="1955" y="47970"/>
                  </a:cubicBezTo>
                  <a:cubicBezTo>
                    <a:pt x="3357" y="48635"/>
                    <a:pt x="4982" y="48635"/>
                    <a:pt x="6383" y="47970"/>
                  </a:cubicBezTo>
                  <a:cubicBezTo>
                    <a:pt x="10202" y="32208"/>
                    <a:pt x="10202" y="15762"/>
                    <a:pt x="638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B4120C7F-545E-4EB1-B4E0-2CB534D7BA71}"/>
                </a:ext>
              </a:extLst>
            </p:cNvPr>
            <p:cNvSpPr/>
            <p:nvPr/>
          </p:nvSpPr>
          <p:spPr>
            <a:xfrm>
              <a:off x="5762058" y="5452584"/>
              <a:ext cx="17002" cy="61254"/>
            </a:xfrm>
            <a:custGeom>
              <a:avLst/>
              <a:gdLst>
                <a:gd name="connsiteX0" fmla="*/ 10554 w 17002"/>
                <a:gd name="connsiteY0" fmla="*/ 57564 h 61254"/>
                <a:gd name="connsiteX1" fmla="*/ 10554 w 17002"/>
                <a:gd name="connsiteY1" fmla="*/ 57564 h 61254"/>
                <a:gd name="connsiteX2" fmla="*/ 4650 w 17002"/>
                <a:gd name="connsiteY2" fmla="*/ 57564 h 61254"/>
                <a:gd name="connsiteX3" fmla="*/ 13506 w 17002"/>
                <a:gd name="connsiteY3" fmla="*/ 7380 h 61254"/>
                <a:gd name="connsiteX4" fmla="*/ 13506 w 17002"/>
                <a:gd name="connsiteY4" fmla="*/ 61254 h 61254"/>
                <a:gd name="connsiteX5" fmla="*/ 10554 w 17002"/>
                <a:gd name="connsiteY5" fmla="*/ 3690 h 61254"/>
                <a:gd name="connsiteX6" fmla="*/ 2436 w 17002"/>
                <a:gd name="connsiteY6" fmla="*/ 53136 h 61254"/>
                <a:gd name="connsiteX7" fmla="*/ 7602 w 17002"/>
                <a:gd name="connsiteY7" fmla="*/ 53136 h 61254"/>
                <a:gd name="connsiteX8" fmla="*/ 7602 w 17002"/>
                <a:gd name="connsiteY8" fmla="*/ 0 h 6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002" h="61254">
                  <a:moveTo>
                    <a:pt x="10554" y="57564"/>
                  </a:moveTo>
                  <a:lnTo>
                    <a:pt x="10554" y="57564"/>
                  </a:lnTo>
                  <a:cubicBezTo>
                    <a:pt x="8672" y="58385"/>
                    <a:pt x="6533" y="58385"/>
                    <a:pt x="4650" y="57564"/>
                  </a:cubicBezTo>
                  <a:cubicBezTo>
                    <a:pt x="-484" y="40376"/>
                    <a:pt x="2799" y="21772"/>
                    <a:pt x="13506" y="7380"/>
                  </a:cubicBezTo>
                  <a:cubicBezTo>
                    <a:pt x="18168" y="25036"/>
                    <a:pt x="18168" y="43598"/>
                    <a:pt x="13506" y="61254"/>
                  </a:cubicBezTo>
                  <a:close/>
                  <a:moveTo>
                    <a:pt x="10554" y="3690"/>
                  </a:moveTo>
                  <a:cubicBezTo>
                    <a:pt x="335" y="18025"/>
                    <a:pt x="-2663" y="36286"/>
                    <a:pt x="2436" y="53136"/>
                  </a:cubicBezTo>
                  <a:cubicBezTo>
                    <a:pt x="2436" y="53136"/>
                    <a:pt x="2436" y="53136"/>
                    <a:pt x="7602" y="53136"/>
                  </a:cubicBezTo>
                  <a:cubicBezTo>
                    <a:pt x="11419" y="35630"/>
                    <a:pt x="11419" y="17506"/>
                    <a:pt x="760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82D371-EBE7-4352-B630-247313EFBDB3}"/>
                </a:ext>
              </a:extLst>
            </p:cNvPr>
            <p:cNvSpPr/>
            <p:nvPr/>
          </p:nvSpPr>
          <p:spPr>
            <a:xfrm>
              <a:off x="5723905" y="5499817"/>
              <a:ext cx="45755" cy="19925"/>
            </a:xfrm>
            <a:custGeom>
              <a:avLst/>
              <a:gdLst>
                <a:gd name="connsiteX0" fmla="*/ 36900 w 45755"/>
                <a:gd name="connsiteY0" fmla="*/ 19926 h 19925"/>
                <a:gd name="connsiteX1" fmla="*/ 36900 w 45755"/>
                <a:gd name="connsiteY1" fmla="*/ 19926 h 19925"/>
                <a:gd name="connsiteX2" fmla="*/ 0 w 45755"/>
                <a:gd name="connsiteY2" fmla="*/ 0 h 19925"/>
                <a:gd name="connsiteX3" fmla="*/ 45756 w 45755"/>
                <a:gd name="connsiteY3" fmla="*/ 14760 h 19925"/>
                <a:gd name="connsiteX4" fmla="*/ 36900 w 45755"/>
                <a:gd name="connsiteY4" fmla="*/ 19926 h 19925"/>
                <a:gd name="connsiteX5" fmla="*/ 1476 w 45755"/>
                <a:gd name="connsiteY5" fmla="*/ 0 h 19925"/>
                <a:gd name="connsiteX6" fmla="*/ 36900 w 45755"/>
                <a:gd name="connsiteY6" fmla="*/ 19188 h 19925"/>
                <a:gd name="connsiteX7" fmla="*/ 45018 w 45755"/>
                <a:gd name="connsiteY7" fmla="*/ 14760 h 19925"/>
                <a:gd name="connsiteX8" fmla="*/ 1476 w 45755"/>
                <a:gd name="connsiteY8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755" h="19925">
                  <a:moveTo>
                    <a:pt x="36900" y="19926"/>
                  </a:moveTo>
                  <a:lnTo>
                    <a:pt x="36900" y="19926"/>
                  </a:lnTo>
                  <a:cubicBezTo>
                    <a:pt x="22463" y="18381"/>
                    <a:pt x="9210" y="11225"/>
                    <a:pt x="0" y="0"/>
                  </a:cubicBezTo>
                  <a:cubicBezTo>
                    <a:pt x="16314" y="644"/>
                    <a:pt x="32140" y="5750"/>
                    <a:pt x="45756" y="14760"/>
                  </a:cubicBezTo>
                  <a:cubicBezTo>
                    <a:pt x="45756" y="18450"/>
                    <a:pt x="41328" y="19926"/>
                    <a:pt x="36900" y="19926"/>
                  </a:cubicBezTo>
                  <a:close/>
                  <a:moveTo>
                    <a:pt x="1476" y="0"/>
                  </a:moveTo>
                  <a:cubicBezTo>
                    <a:pt x="10407" y="10677"/>
                    <a:pt x="23078" y="17540"/>
                    <a:pt x="36900" y="19188"/>
                  </a:cubicBezTo>
                  <a:cubicBezTo>
                    <a:pt x="41328" y="19188"/>
                    <a:pt x="44280" y="19188"/>
                    <a:pt x="45018" y="14760"/>
                  </a:cubicBezTo>
                  <a:cubicBezTo>
                    <a:pt x="31877" y="6462"/>
                    <a:pt x="16954" y="1404"/>
                    <a:pt x="147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FDE2F5B2-9425-4AD5-A125-F21C7B4999E6}"/>
                </a:ext>
              </a:extLst>
            </p:cNvPr>
            <p:cNvSpPr/>
            <p:nvPr/>
          </p:nvSpPr>
          <p:spPr>
            <a:xfrm>
              <a:off x="5755170" y="5436349"/>
              <a:ext cx="14670" cy="53874"/>
            </a:xfrm>
            <a:custGeom>
              <a:avLst/>
              <a:gdLst>
                <a:gd name="connsiteX0" fmla="*/ 6372 w 14670"/>
                <a:gd name="connsiteY0" fmla="*/ 53136 h 53874"/>
                <a:gd name="connsiteX1" fmla="*/ 6372 w 14670"/>
                <a:gd name="connsiteY1" fmla="*/ 53136 h 53874"/>
                <a:gd name="connsiteX2" fmla="*/ 1206 w 14670"/>
                <a:gd name="connsiteY2" fmla="*/ 48708 h 53874"/>
                <a:gd name="connsiteX3" fmla="*/ 13752 w 14670"/>
                <a:gd name="connsiteY3" fmla="*/ 0 h 53874"/>
                <a:gd name="connsiteX4" fmla="*/ 7110 w 14670"/>
                <a:gd name="connsiteY4" fmla="*/ 53874 h 53874"/>
                <a:gd name="connsiteX5" fmla="*/ 13752 w 14670"/>
                <a:gd name="connsiteY5" fmla="*/ 0 h 53874"/>
                <a:gd name="connsiteX6" fmla="*/ 1944 w 14670"/>
                <a:gd name="connsiteY6" fmla="*/ 47970 h 53874"/>
                <a:gd name="connsiteX7" fmla="*/ 6372 w 14670"/>
                <a:gd name="connsiteY7" fmla="*/ 52398 h 53874"/>
                <a:gd name="connsiteX8" fmla="*/ 13752 w 14670"/>
                <a:gd name="connsiteY8" fmla="*/ 0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70" h="53874">
                  <a:moveTo>
                    <a:pt x="6372" y="53136"/>
                  </a:moveTo>
                  <a:lnTo>
                    <a:pt x="6372" y="53136"/>
                  </a:lnTo>
                  <a:cubicBezTo>
                    <a:pt x="3784" y="53163"/>
                    <a:pt x="1576" y="51270"/>
                    <a:pt x="1206" y="48708"/>
                  </a:cubicBezTo>
                  <a:cubicBezTo>
                    <a:pt x="-2416" y="31404"/>
                    <a:pt x="2221" y="13401"/>
                    <a:pt x="13752" y="0"/>
                  </a:cubicBezTo>
                  <a:cubicBezTo>
                    <a:pt x="16139" y="18231"/>
                    <a:pt x="13854" y="36769"/>
                    <a:pt x="7110" y="53874"/>
                  </a:cubicBezTo>
                  <a:close/>
                  <a:moveTo>
                    <a:pt x="13752" y="0"/>
                  </a:moveTo>
                  <a:cubicBezTo>
                    <a:pt x="2607" y="13302"/>
                    <a:pt x="-1753" y="31014"/>
                    <a:pt x="1944" y="47970"/>
                  </a:cubicBezTo>
                  <a:cubicBezTo>
                    <a:pt x="1944" y="47970"/>
                    <a:pt x="1944" y="52398"/>
                    <a:pt x="6372" y="52398"/>
                  </a:cubicBezTo>
                  <a:cubicBezTo>
                    <a:pt x="12867" y="35742"/>
                    <a:pt x="15393" y="17802"/>
                    <a:pt x="1375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53A305E-3A73-4C3A-8C80-A88AE5394DA6}"/>
                </a:ext>
              </a:extLst>
            </p:cNvPr>
            <p:cNvSpPr/>
            <p:nvPr/>
          </p:nvSpPr>
          <p:spPr>
            <a:xfrm>
              <a:off x="5747663" y="5404615"/>
              <a:ext cx="27901" cy="43541"/>
            </a:xfrm>
            <a:custGeom>
              <a:avLst/>
              <a:gdLst>
                <a:gd name="connsiteX0" fmla="*/ 2809 w 27901"/>
                <a:gd name="connsiteY0" fmla="*/ 43542 h 43541"/>
                <a:gd name="connsiteX1" fmla="*/ 2809 w 27901"/>
                <a:gd name="connsiteY1" fmla="*/ 43542 h 43541"/>
                <a:gd name="connsiteX2" fmla="*/ 2809 w 27901"/>
                <a:gd name="connsiteY2" fmla="*/ 37638 h 43541"/>
                <a:gd name="connsiteX3" fmla="*/ 27901 w 27901"/>
                <a:gd name="connsiteY3" fmla="*/ 0 h 43541"/>
                <a:gd name="connsiteX4" fmla="*/ 6499 w 27901"/>
                <a:gd name="connsiteY4" fmla="*/ 43542 h 43541"/>
                <a:gd name="connsiteX5" fmla="*/ 24949 w 27901"/>
                <a:gd name="connsiteY5" fmla="*/ 0 h 43541"/>
                <a:gd name="connsiteX6" fmla="*/ 595 w 27901"/>
                <a:gd name="connsiteY6" fmla="*/ 37638 h 43541"/>
                <a:gd name="connsiteX7" fmla="*/ 595 w 27901"/>
                <a:gd name="connsiteY7" fmla="*/ 42804 h 43541"/>
                <a:gd name="connsiteX8" fmla="*/ 22735 w 27901"/>
                <a:gd name="connsiteY8" fmla="*/ 0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01" h="43541">
                  <a:moveTo>
                    <a:pt x="2809" y="43542"/>
                  </a:moveTo>
                  <a:lnTo>
                    <a:pt x="2809" y="43542"/>
                  </a:lnTo>
                  <a:cubicBezTo>
                    <a:pt x="1988" y="41659"/>
                    <a:pt x="1988" y="39520"/>
                    <a:pt x="2809" y="37638"/>
                  </a:cubicBezTo>
                  <a:cubicBezTo>
                    <a:pt x="4723" y="21820"/>
                    <a:pt x="14036" y="7852"/>
                    <a:pt x="27901" y="0"/>
                  </a:cubicBezTo>
                  <a:cubicBezTo>
                    <a:pt x="24746" y="16152"/>
                    <a:pt x="17360" y="31178"/>
                    <a:pt x="6499" y="43542"/>
                  </a:cubicBezTo>
                  <a:close/>
                  <a:moveTo>
                    <a:pt x="24949" y="0"/>
                  </a:moveTo>
                  <a:cubicBezTo>
                    <a:pt x="11748" y="8412"/>
                    <a:pt x="2860" y="22150"/>
                    <a:pt x="595" y="37638"/>
                  </a:cubicBezTo>
                  <a:cubicBezTo>
                    <a:pt x="-198" y="39269"/>
                    <a:pt x="-198" y="41174"/>
                    <a:pt x="595" y="42804"/>
                  </a:cubicBezTo>
                  <a:cubicBezTo>
                    <a:pt x="11269" y="30496"/>
                    <a:pt x="18859" y="15823"/>
                    <a:pt x="2273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F18ABD95-CD54-488C-AEE3-5CD4891B81E7}"/>
                </a:ext>
              </a:extLst>
            </p:cNvPr>
            <p:cNvSpPr/>
            <p:nvPr/>
          </p:nvSpPr>
          <p:spPr>
            <a:xfrm>
              <a:off x="5711358" y="5428969"/>
              <a:ext cx="37637" cy="32472"/>
            </a:xfrm>
            <a:custGeom>
              <a:avLst/>
              <a:gdLst>
                <a:gd name="connsiteX0" fmla="*/ 31734 w 37637"/>
                <a:gd name="connsiteY0" fmla="*/ 32472 h 32472"/>
                <a:gd name="connsiteX1" fmla="*/ 31734 w 37637"/>
                <a:gd name="connsiteY1" fmla="*/ 32472 h 32472"/>
                <a:gd name="connsiteX2" fmla="*/ 0 w 37637"/>
                <a:gd name="connsiteY2" fmla="*/ 0 h 32472"/>
                <a:gd name="connsiteX3" fmla="*/ 0 w 37637"/>
                <a:gd name="connsiteY3" fmla="*/ 0 h 32472"/>
                <a:gd name="connsiteX4" fmla="*/ 37638 w 37637"/>
                <a:gd name="connsiteY4" fmla="*/ 30258 h 32472"/>
                <a:gd name="connsiteX5" fmla="*/ 31734 w 37637"/>
                <a:gd name="connsiteY5" fmla="*/ 30258 h 32472"/>
                <a:gd name="connsiteX6" fmla="*/ 0 w 37637"/>
                <a:gd name="connsiteY6" fmla="*/ 738 h 32472"/>
                <a:gd name="connsiteX7" fmla="*/ 31734 w 37637"/>
                <a:gd name="connsiteY7" fmla="*/ 31734 h 32472"/>
                <a:gd name="connsiteX8" fmla="*/ 31734 w 37637"/>
                <a:gd name="connsiteY8" fmla="*/ 31734 h 32472"/>
                <a:gd name="connsiteX9" fmla="*/ 36900 w 37637"/>
                <a:gd name="connsiteY9" fmla="*/ 31734 h 32472"/>
                <a:gd name="connsiteX10" fmla="*/ 0 w 37637"/>
                <a:gd name="connsiteY10" fmla="*/ 2214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637" h="32472">
                  <a:moveTo>
                    <a:pt x="31734" y="32472"/>
                  </a:moveTo>
                  <a:lnTo>
                    <a:pt x="31734" y="32472"/>
                  </a:lnTo>
                  <a:cubicBezTo>
                    <a:pt x="23616" y="32472"/>
                    <a:pt x="8856" y="21402"/>
                    <a:pt x="0" y="0"/>
                  </a:cubicBezTo>
                  <a:lnTo>
                    <a:pt x="0" y="0"/>
                  </a:lnTo>
                  <a:cubicBezTo>
                    <a:pt x="14938" y="6683"/>
                    <a:pt x="27901" y="17105"/>
                    <a:pt x="37638" y="30258"/>
                  </a:cubicBezTo>
                  <a:cubicBezTo>
                    <a:pt x="35755" y="31079"/>
                    <a:pt x="33616" y="31079"/>
                    <a:pt x="31734" y="30258"/>
                  </a:cubicBezTo>
                  <a:close/>
                  <a:moveTo>
                    <a:pt x="0" y="738"/>
                  </a:moveTo>
                  <a:cubicBezTo>
                    <a:pt x="9594" y="20664"/>
                    <a:pt x="23616" y="31734"/>
                    <a:pt x="31734" y="31734"/>
                  </a:cubicBezTo>
                  <a:lnTo>
                    <a:pt x="31734" y="31734"/>
                  </a:lnTo>
                  <a:lnTo>
                    <a:pt x="36900" y="31734"/>
                  </a:lnTo>
                  <a:cubicBezTo>
                    <a:pt x="27085" y="19137"/>
                    <a:pt x="14444" y="9025"/>
                    <a:pt x="0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39D9F06A-18C2-4E61-AF7D-6622B72C8C28}"/>
                </a:ext>
              </a:extLst>
            </p:cNvPr>
            <p:cNvSpPr/>
            <p:nvPr/>
          </p:nvSpPr>
          <p:spPr>
            <a:xfrm>
              <a:off x="5719477" y="5393545"/>
              <a:ext cx="27305" cy="42803"/>
            </a:xfrm>
            <a:custGeom>
              <a:avLst/>
              <a:gdLst>
                <a:gd name="connsiteX0" fmla="*/ 23616 w 27305"/>
                <a:gd name="connsiteY0" fmla="*/ 42804 h 42803"/>
                <a:gd name="connsiteX1" fmla="*/ 23616 w 27305"/>
                <a:gd name="connsiteY1" fmla="*/ 42804 h 42803"/>
                <a:gd name="connsiteX2" fmla="*/ 1476 w 27305"/>
                <a:gd name="connsiteY2" fmla="*/ 0 h 42803"/>
                <a:gd name="connsiteX3" fmla="*/ 27306 w 27305"/>
                <a:gd name="connsiteY3" fmla="*/ 42804 h 42803"/>
                <a:gd name="connsiteX4" fmla="*/ 27306 w 27305"/>
                <a:gd name="connsiteY4" fmla="*/ 42804 h 42803"/>
                <a:gd name="connsiteX5" fmla="*/ 0 w 27305"/>
                <a:gd name="connsiteY5" fmla="*/ 0 h 42803"/>
                <a:gd name="connsiteX6" fmla="*/ 21402 w 27305"/>
                <a:gd name="connsiteY6" fmla="*/ 42066 h 42803"/>
                <a:gd name="connsiteX7" fmla="*/ 21402 w 27305"/>
                <a:gd name="connsiteY7" fmla="*/ 42066 h 42803"/>
                <a:gd name="connsiteX8" fmla="*/ 0 w 27305"/>
                <a:gd name="connsiteY8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305" h="42803">
                  <a:moveTo>
                    <a:pt x="23616" y="42804"/>
                  </a:moveTo>
                  <a:lnTo>
                    <a:pt x="23616" y="42804"/>
                  </a:lnTo>
                  <a:cubicBezTo>
                    <a:pt x="16236" y="42804"/>
                    <a:pt x="3690" y="26568"/>
                    <a:pt x="1476" y="0"/>
                  </a:cubicBezTo>
                  <a:cubicBezTo>
                    <a:pt x="13774" y="11689"/>
                    <a:pt x="22696" y="26475"/>
                    <a:pt x="27306" y="42804"/>
                  </a:cubicBezTo>
                  <a:lnTo>
                    <a:pt x="27306" y="42804"/>
                  </a:lnTo>
                  <a:close/>
                  <a:moveTo>
                    <a:pt x="0" y="0"/>
                  </a:moveTo>
                  <a:cubicBezTo>
                    <a:pt x="0" y="25830"/>
                    <a:pt x="14022" y="42066"/>
                    <a:pt x="21402" y="42066"/>
                  </a:cubicBezTo>
                  <a:lnTo>
                    <a:pt x="21402" y="42066"/>
                  </a:lnTo>
                  <a:cubicBezTo>
                    <a:pt x="17353" y="26676"/>
                    <a:pt x="10055" y="1233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D78521E7-ABD5-49B7-9634-4C013E3A901E}"/>
                </a:ext>
              </a:extLst>
            </p:cNvPr>
            <p:cNvSpPr/>
            <p:nvPr/>
          </p:nvSpPr>
          <p:spPr>
            <a:xfrm>
              <a:off x="5747131" y="5372143"/>
              <a:ext cx="38027" cy="23615"/>
            </a:xfrm>
            <a:custGeom>
              <a:avLst/>
              <a:gdLst>
                <a:gd name="connsiteX0" fmla="*/ 1128 w 38027"/>
                <a:gd name="connsiteY0" fmla="*/ 23616 h 23615"/>
                <a:gd name="connsiteX1" fmla="*/ 1128 w 38027"/>
                <a:gd name="connsiteY1" fmla="*/ 23616 h 23615"/>
                <a:gd name="connsiteX2" fmla="*/ 1128 w 38027"/>
                <a:gd name="connsiteY2" fmla="*/ 17712 h 23615"/>
                <a:gd name="connsiteX3" fmla="*/ 37289 w 38027"/>
                <a:gd name="connsiteY3" fmla="*/ 0 h 23615"/>
                <a:gd name="connsiteX4" fmla="*/ 1128 w 38027"/>
                <a:gd name="connsiteY4" fmla="*/ 23616 h 23615"/>
                <a:gd name="connsiteX5" fmla="*/ 37289 w 38027"/>
                <a:gd name="connsiteY5" fmla="*/ 738 h 23615"/>
                <a:gd name="connsiteX6" fmla="*/ 1865 w 38027"/>
                <a:gd name="connsiteY6" fmla="*/ 17712 h 23615"/>
                <a:gd name="connsiteX7" fmla="*/ 1865 w 38027"/>
                <a:gd name="connsiteY7" fmla="*/ 23616 h 23615"/>
                <a:gd name="connsiteX8" fmla="*/ 38028 w 38027"/>
                <a:gd name="connsiteY8" fmla="*/ 738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27" h="23615">
                  <a:moveTo>
                    <a:pt x="1128" y="23616"/>
                  </a:moveTo>
                  <a:lnTo>
                    <a:pt x="1128" y="23616"/>
                  </a:lnTo>
                  <a:cubicBezTo>
                    <a:pt x="-376" y="21935"/>
                    <a:pt x="-376" y="19393"/>
                    <a:pt x="1128" y="17712"/>
                  </a:cubicBezTo>
                  <a:cubicBezTo>
                    <a:pt x="9935" y="6708"/>
                    <a:pt x="23197" y="213"/>
                    <a:pt x="37289" y="0"/>
                  </a:cubicBezTo>
                  <a:cubicBezTo>
                    <a:pt x="27860" y="11302"/>
                    <a:pt x="15267" y="19526"/>
                    <a:pt x="1128" y="23616"/>
                  </a:cubicBezTo>
                  <a:close/>
                  <a:moveTo>
                    <a:pt x="37289" y="738"/>
                  </a:moveTo>
                  <a:cubicBezTo>
                    <a:pt x="23455" y="446"/>
                    <a:pt x="10305" y="6747"/>
                    <a:pt x="1865" y="17712"/>
                  </a:cubicBezTo>
                  <a:cubicBezTo>
                    <a:pt x="811" y="19539"/>
                    <a:pt x="811" y="21789"/>
                    <a:pt x="1865" y="23616"/>
                  </a:cubicBezTo>
                  <a:cubicBezTo>
                    <a:pt x="15499" y="18833"/>
                    <a:pt x="27866" y="11009"/>
                    <a:pt x="3802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9C1FC46C-CC4D-4EF5-B142-59C6DB614078}"/>
                </a:ext>
              </a:extLst>
            </p:cNvPr>
            <p:cNvSpPr/>
            <p:nvPr/>
          </p:nvSpPr>
          <p:spPr>
            <a:xfrm>
              <a:off x="5737161" y="5319745"/>
              <a:ext cx="16263" cy="51659"/>
            </a:xfrm>
            <a:custGeom>
              <a:avLst/>
              <a:gdLst>
                <a:gd name="connsiteX0" fmla="*/ 14050 w 16263"/>
                <a:gd name="connsiteY0" fmla="*/ 48708 h 51659"/>
                <a:gd name="connsiteX1" fmla="*/ 8146 w 16263"/>
                <a:gd name="connsiteY1" fmla="*/ 48708 h 51659"/>
                <a:gd name="connsiteX2" fmla="*/ 2242 w 16263"/>
                <a:gd name="connsiteY2" fmla="*/ 5166 h 51659"/>
                <a:gd name="connsiteX3" fmla="*/ 16264 w 16263"/>
                <a:gd name="connsiteY3" fmla="*/ 51660 h 51659"/>
                <a:gd name="connsiteX4" fmla="*/ 16264 w 16263"/>
                <a:gd name="connsiteY4" fmla="*/ 51660 h 51659"/>
                <a:gd name="connsiteX5" fmla="*/ 2242 w 16263"/>
                <a:gd name="connsiteY5" fmla="*/ 1476 h 51659"/>
                <a:gd name="connsiteX6" fmla="*/ 8884 w 16263"/>
                <a:gd name="connsiteY6" fmla="*/ 42804 h 51659"/>
                <a:gd name="connsiteX7" fmla="*/ 14050 w 16263"/>
                <a:gd name="connsiteY7" fmla="*/ 46494 h 51659"/>
                <a:gd name="connsiteX8" fmla="*/ 14050 w 16263"/>
                <a:gd name="connsiteY8" fmla="*/ 46494 h 51659"/>
                <a:gd name="connsiteX9" fmla="*/ 766 w 16263"/>
                <a:gd name="connsiteY9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63" h="51659">
                  <a:moveTo>
                    <a:pt x="14050" y="48708"/>
                  </a:moveTo>
                  <a:cubicBezTo>
                    <a:pt x="14050" y="48708"/>
                    <a:pt x="14050" y="48708"/>
                    <a:pt x="8146" y="48708"/>
                  </a:cubicBezTo>
                  <a:cubicBezTo>
                    <a:pt x="-12" y="35726"/>
                    <a:pt x="-2165" y="19852"/>
                    <a:pt x="2242" y="5166"/>
                  </a:cubicBezTo>
                  <a:cubicBezTo>
                    <a:pt x="10707" y="19257"/>
                    <a:pt x="15527" y="35237"/>
                    <a:pt x="16264" y="51660"/>
                  </a:cubicBezTo>
                  <a:lnTo>
                    <a:pt x="16264" y="51660"/>
                  </a:lnTo>
                  <a:close/>
                  <a:moveTo>
                    <a:pt x="2242" y="1476"/>
                  </a:moveTo>
                  <a:cubicBezTo>
                    <a:pt x="-1205" y="15584"/>
                    <a:pt x="1190" y="30486"/>
                    <a:pt x="8884" y="42804"/>
                  </a:cubicBezTo>
                  <a:cubicBezTo>
                    <a:pt x="9962" y="44749"/>
                    <a:pt x="11859" y="46105"/>
                    <a:pt x="14050" y="46494"/>
                  </a:cubicBezTo>
                  <a:lnTo>
                    <a:pt x="14050" y="46494"/>
                  </a:lnTo>
                  <a:cubicBezTo>
                    <a:pt x="12774" y="30264"/>
                    <a:pt x="8257" y="14454"/>
                    <a:pt x="7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39D74DF0-1598-42C8-BAC8-3B51265A40D2}"/>
                </a:ext>
              </a:extLst>
            </p:cNvPr>
            <p:cNvSpPr/>
            <p:nvPr/>
          </p:nvSpPr>
          <p:spPr>
            <a:xfrm>
              <a:off x="5750861" y="5348526"/>
              <a:ext cx="42415" cy="32472"/>
            </a:xfrm>
            <a:custGeom>
              <a:avLst/>
              <a:gdLst>
                <a:gd name="connsiteX0" fmla="*/ 1088 w 42415"/>
                <a:gd name="connsiteY0" fmla="*/ 32472 h 32472"/>
                <a:gd name="connsiteX1" fmla="*/ 1088 w 42415"/>
                <a:gd name="connsiteY1" fmla="*/ 32472 h 32472"/>
                <a:gd name="connsiteX2" fmla="*/ 1088 w 42415"/>
                <a:gd name="connsiteY2" fmla="*/ 24354 h 32472"/>
                <a:gd name="connsiteX3" fmla="*/ 42416 w 42415"/>
                <a:gd name="connsiteY3" fmla="*/ 0 h 32472"/>
                <a:gd name="connsiteX4" fmla="*/ 1088 w 42415"/>
                <a:gd name="connsiteY4" fmla="*/ 32472 h 32472"/>
                <a:gd name="connsiteX5" fmla="*/ 42416 w 42415"/>
                <a:gd name="connsiteY5" fmla="*/ 0 h 32472"/>
                <a:gd name="connsiteX6" fmla="*/ 1088 w 42415"/>
                <a:gd name="connsiteY6" fmla="*/ 25092 h 32472"/>
                <a:gd name="connsiteX7" fmla="*/ 1088 w 42415"/>
                <a:gd name="connsiteY7" fmla="*/ 31734 h 32472"/>
                <a:gd name="connsiteX8" fmla="*/ 42416 w 42415"/>
                <a:gd name="connsiteY8" fmla="*/ 0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415" h="32472">
                  <a:moveTo>
                    <a:pt x="1088" y="32472"/>
                  </a:moveTo>
                  <a:lnTo>
                    <a:pt x="1088" y="32472"/>
                  </a:lnTo>
                  <a:cubicBezTo>
                    <a:pt x="-363" y="29961"/>
                    <a:pt x="-363" y="26865"/>
                    <a:pt x="1088" y="24354"/>
                  </a:cubicBezTo>
                  <a:cubicBezTo>
                    <a:pt x="10522" y="10457"/>
                    <a:pt x="25688" y="1520"/>
                    <a:pt x="42416" y="0"/>
                  </a:cubicBezTo>
                  <a:cubicBezTo>
                    <a:pt x="31769" y="14303"/>
                    <a:pt x="17504" y="25511"/>
                    <a:pt x="1088" y="32472"/>
                  </a:cubicBezTo>
                  <a:close/>
                  <a:moveTo>
                    <a:pt x="42416" y="0"/>
                  </a:moveTo>
                  <a:cubicBezTo>
                    <a:pt x="25557" y="1692"/>
                    <a:pt x="10367" y="10915"/>
                    <a:pt x="1088" y="25092"/>
                  </a:cubicBezTo>
                  <a:cubicBezTo>
                    <a:pt x="356" y="27245"/>
                    <a:pt x="356" y="29581"/>
                    <a:pt x="1088" y="31734"/>
                  </a:cubicBezTo>
                  <a:cubicBezTo>
                    <a:pt x="17284" y="24750"/>
                    <a:pt x="31487" y="13843"/>
                    <a:pt x="4241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39C24691-2761-40D9-9908-A5A82F127BF0}"/>
                </a:ext>
              </a:extLst>
            </p:cNvPr>
            <p:cNvSpPr/>
            <p:nvPr/>
          </p:nvSpPr>
          <p:spPr>
            <a:xfrm>
              <a:off x="5753781" y="5324910"/>
              <a:ext cx="39495" cy="38376"/>
            </a:xfrm>
            <a:custGeom>
              <a:avLst/>
              <a:gdLst>
                <a:gd name="connsiteX0" fmla="*/ 1119 w 39495"/>
                <a:gd name="connsiteY0" fmla="*/ 37638 h 38376"/>
                <a:gd name="connsiteX1" fmla="*/ 1119 w 39495"/>
                <a:gd name="connsiteY1" fmla="*/ 37638 h 38376"/>
                <a:gd name="connsiteX2" fmla="*/ 1119 w 39495"/>
                <a:gd name="connsiteY2" fmla="*/ 30258 h 38376"/>
                <a:gd name="connsiteX3" fmla="*/ 39495 w 39495"/>
                <a:gd name="connsiteY3" fmla="*/ 0 h 38376"/>
                <a:gd name="connsiteX4" fmla="*/ 1119 w 39495"/>
                <a:gd name="connsiteY4" fmla="*/ 37638 h 38376"/>
                <a:gd name="connsiteX5" fmla="*/ 39495 w 39495"/>
                <a:gd name="connsiteY5" fmla="*/ 0 h 38376"/>
                <a:gd name="connsiteX6" fmla="*/ 2595 w 39495"/>
                <a:gd name="connsiteY6" fmla="*/ 31734 h 38376"/>
                <a:gd name="connsiteX7" fmla="*/ 2595 w 39495"/>
                <a:gd name="connsiteY7" fmla="*/ 38376 h 38376"/>
                <a:gd name="connsiteX8" fmla="*/ 39495 w 39495"/>
                <a:gd name="connsiteY8" fmla="*/ 0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95" h="38376">
                  <a:moveTo>
                    <a:pt x="1119" y="37638"/>
                  </a:moveTo>
                  <a:lnTo>
                    <a:pt x="1119" y="37638"/>
                  </a:lnTo>
                  <a:cubicBezTo>
                    <a:pt x="-373" y="35404"/>
                    <a:pt x="-373" y="32492"/>
                    <a:pt x="1119" y="30258"/>
                  </a:cubicBezTo>
                  <a:cubicBezTo>
                    <a:pt x="8614" y="14836"/>
                    <a:pt x="22751" y="3690"/>
                    <a:pt x="39495" y="0"/>
                  </a:cubicBezTo>
                  <a:cubicBezTo>
                    <a:pt x="30276" y="15734"/>
                    <a:pt x="17029" y="28726"/>
                    <a:pt x="1119" y="37638"/>
                  </a:cubicBezTo>
                  <a:close/>
                  <a:moveTo>
                    <a:pt x="39495" y="0"/>
                  </a:moveTo>
                  <a:cubicBezTo>
                    <a:pt x="23157" y="4693"/>
                    <a:pt x="9681" y="16283"/>
                    <a:pt x="2595" y="31734"/>
                  </a:cubicBezTo>
                  <a:cubicBezTo>
                    <a:pt x="2595" y="31734"/>
                    <a:pt x="2595" y="36900"/>
                    <a:pt x="2595" y="38376"/>
                  </a:cubicBezTo>
                  <a:cubicBezTo>
                    <a:pt x="17742" y="28664"/>
                    <a:pt x="30385" y="15516"/>
                    <a:pt x="3949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79816C50-095D-4134-80B5-537A57A9F863}"/>
                </a:ext>
              </a:extLst>
            </p:cNvPr>
            <p:cNvSpPr/>
            <p:nvPr/>
          </p:nvSpPr>
          <p:spPr>
            <a:xfrm>
              <a:off x="5751127" y="5284321"/>
              <a:ext cx="14372" cy="53135"/>
            </a:xfrm>
            <a:custGeom>
              <a:avLst/>
              <a:gdLst>
                <a:gd name="connsiteX0" fmla="*/ 8939 w 14372"/>
                <a:gd name="connsiteY0" fmla="*/ 51660 h 53135"/>
                <a:gd name="connsiteX1" fmla="*/ 8939 w 14372"/>
                <a:gd name="connsiteY1" fmla="*/ 51660 h 53135"/>
                <a:gd name="connsiteX2" fmla="*/ 3773 w 14372"/>
                <a:gd name="connsiteY2" fmla="*/ 51660 h 53135"/>
                <a:gd name="connsiteX3" fmla="*/ 11153 w 14372"/>
                <a:gd name="connsiteY3" fmla="*/ 4428 h 53135"/>
                <a:gd name="connsiteX4" fmla="*/ 11153 w 14372"/>
                <a:gd name="connsiteY4" fmla="*/ 53136 h 53135"/>
                <a:gd name="connsiteX5" fmla="*/ 8939 w 14372"/>
                <a:gd name="connsiteY5" fmla="*/ 3690 h 53135"/>
                <a:gd name="connsiteX6" fmla="*/ 2297 w 14372"/>
                <a:gd name="connsiteY6" fmla="*/ 47970 h 53135"/>
                <a:gd name="connsiteX7" fmla="*/ 6725 w 14372"/>
                <a:gd name="connsiteY7" fmla="*/ 47970 h 53135"/>
                <a:gd name="connsiteX8" fmla="*/ 6725 w 14372"/>
                <a:gd name="connsiteY8" fmla="*/ 0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72" h="53135">
                  <a:moveTo>
                    <a:pt x="8939" y="51660"/>
                  </a:moveTo>
                  <a:lnTo>
                    <a:pt x="8939" y="51660"/>
                  </a:lnTo>
                  <a:cubicBezTo>
                    <a:pt x="8939" y="51660"/>
                    <a:pt x="5249" y="51660"/>
                    <a:pt x="3773" y="51660"/>
                  </a:cubicBezTo>
                  <a:cubicBezTo>
                    <a:pt x="-1638" y="35656"/>
                    <a:pt x="1119" y="18018"/>
                    <a:pt x="11153" y="4428"/>
                  </a:cubicBezTo>
                  <a:cubicBezTo>
                    <a:pt x="15446" y="20381"/>
                    <a:pt x="15446" y="37183"/>
                    <a:pt x="11153" y="53136"/>
                  </a:cubicBezTo>
                  <a:close/>
                  <a:moveTo>
                    <a:pt x="8939" y="3690"/>
                  </a:moveTo>
                  <a:cubicBezTo>
                    <a:pt x="111" y="16674"/>
                    <a:pt x="-2332" y="32967"/>
                    <a:pt x="2297" y="47970"/>
                  </a:cubicBezTo>
                  <a:cubicBezTo>
                    <a:pt x="2297" y="47970"/>
                    <a:pt x="2297" y="47970"/>
                    <a:pt x="6725" y="47970"/>
                  </a:cubicBezTo>
                  <a:cubicBezTo>
                    <a:pt x="10632" y="32219"/>
                    <a:pt x="10632" y="15751"/>
                    <a:pt x="672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51D06330-B389-41D8-AB83-CB8F7A8394F2}"/>
                </a:ext>
              </a:extLst>
            </p:cNvPr>
            <p:cNvSpPr/>
            <p:nvPr/>
          </p:nvSpPr>
          <p:spPr>
            <a:xfrm>
              <a:off x="5764364" y="5275464"/>
              <a:ext cx="12465" cy="45017"/>
            </a:xfrm>
            <a:custGeom>
              <a:avLst/>
              <a:gdLst>
                <a:gd name="connsiteX0" fmla="*/ 7510 w 12465"/>
                <a:gd name="connsiteY0" fmla="*/ 42066 h 45017"/>
                <a:gd name="connsiteX1" fmla="*/ 7510 w 12465"/>
                <a:gd name="connsiteY1" fmla="*/ 42066 h 45017"/>
                <a:gd name="connsiteX2" fmla="*/ 3082 w 12465"/>
                <a:gd name="connsiteY2" fmla="*/ 42066 h 45017"/>
                <a:gd name="connsiteX3" fmla="*/ 9724 w 12465"/>
                <a:gd name="connsiteY3" fmla="*/ 5166 h 45017"/>
                <a:gd name="connsiteX4" fmla="*/ 9724 w 12465"/>
                <a:gd name="connsiteY4" fmla="*/ 45018 h 45017"/>
                <a:gd name="connsiteX5" fmla="*/ 7510 w 12465"/>
                <a:gd name="connsiteY5" fmla="*/ 2952 h 45017"/>
                <a:gd name="connsiteX6" fmla="*/ 1606 w 12465"/>
                <a:gd name="connsiteY6" fmla="*/ 39114 h 45017"/>
                <a:gd name="connsiteX7" fmla="*/ 5296 w 12465"/>
                <a:gd name="connsiteY7" fmla="*/ 39114 h 45017"/>
                <a:gd name="connsiteX8" fmla="*/ 5296 w 12465"/>
                <a:gd name="connsiteY8" fmla="*/ 0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65" h="45017">
                  <a:moveTo>
                    <a:pt x="7510" y="42066"/>
                  </a:moveTo>
                  <a:lnTo>
                    <a:pt x="7510" y="42066"/>
                  </a:lnTo>
                  <a:cubicBezTo>
                    <a:pt x="6109" y="42731"/>
                    <a:pt x="4484" y="42731"/>
                    <a:pt x="3082" y="42066"/>
                  </a:cubicBezTo>
                  <a:cubicBezTo>
                    <a:pt x="-277" y="29389"/>
                    <a:pt x="2155" y="15876"/>
                    <a:pt x="9724" y="5166"/>
                  </a:cubicBezTo>
                  <a:cubicBezTo>
                    <a:pt x="13379" y="18198"/>
                    <a:pt x="13379" y="31986"/>
                    <a:pt x="9724" y="45018"/>
                  </a:cubicBezTo>
                  <a:close/>
                  <a:moveTo>
                    <a:pt x="7510" y="2952"/>
                  </a:moveTo>
                  <a:cubicBezTo>
                    <a:pt x="319" y="13551"/>
                    <a:pt x="-1840" y="26778"/>
                    <a:pt x="1606" y="39114"/>
                  </a:cubicBezTo>
                  <a:cubicBezTo>
                    <a:pt x="2817" y="39426"/>
                    <a:pt x="4086" y="39426"/>
                    <a:pt x="5296" y="39114"/>
                  </a:cubicBezTo>
                  <a:cubicBezTo>
                    <a:pt x="8070" y="26223"/>
                    <a:pt x="8070" y="12891"/>
                    <a:pt x="529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EB4B895C-0075-45E9-9B0A-8AC0468F94F4}"/>
                </a:ext>
              </a:extLst>
            </p:cNvPr>
            <p:cNvSpPr/>
            <p:nvPr/>
          </p:nvSpPr>
          <p:spPr>
            <a:xfrm>
              <a:off x="5774233" y="5292439"/>
              <a:ext cx="41183" cy="36161"/>
            </a:xfrm>
            <a:custGeom>
              <a:avLst/>
              <a:gdLst>
                <a:gd name="connsiteX0" fmla="*/ 1331 w 41183"/>
                <a:gd name="connsiteY0" fmla="*/ 36162 h 36161"/>
                <a:gd name="connsiteX1" fmla="*/ 1331 w 41183"/>
                <a:gd name="connsiteY1" fmla="*/ 36162 h 36161"/>
                <a:gd name="connsiteX2" fmla="*/ 1331 w 41183"/>
                <a:gd name="connsiteY2" fmla="*/ 28782 h 36161"/>
                <a:gd name="connsiteX3" fmla="*/ 41183 w 41183"/>
                <a:gd name="connsiteY3" fmla="*/ 0 h 36161"/>
                <a:gd name="connsiteX4" fmla="*/ 2069 w 41183"/>
                <a:gd name="connsiteY4" fmla="*/ 36162 h 36161"/>
                <a:gd name="connsiteX5" fmla="*/ 39707 w 41183"/>
                <a:gd name="connsiteY5" fmla="*/ 0 h 36161"/>
                <a:gd name="connsiteX6" fmla="*/ 593 w 41183"/>
                <a:gd name="connsiteY6" fmla="*/ 28782 h 36161"/>
                <a:gd name="connsiteX7" fmla="*/ 593 w 41183"/>
                <a:gd name="connsiteY7" fmla="*/ 35424 h 36161"/>
                <a:gd name="connsiteX8" fmla="*/ 38969 w 41183"/>
                <a:gd name="connsiteY8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83" h="36161">
                  <a:moveTo>
                    <a:pt x="1331" y="36162"/>
                  </a:moveTo>
                  <a:lnTo>
                    <a:pt x="1331" y="36162"/>
                  </a:lnTo>
                  <a:cubicBezTo>
                    <a:pt x="-161" y="33928"/>
                    <a:pt x="-161" y="31016"/>
                    <a:pt x="1331" y="28782"/>
                  </a:cubicBezTo>
                  <a:cubicBezTo>
                    <a:pt x="9209" y="13333"/>
                    <a:pt x="24041" y="2621"/>
                    <a:pt x="41183" y="0"/>
                  </a:cubicBezTo>
                  <a:cubicBezTo>
                    <a:pt x="31699" y="15405"/>
                    <a:pt x="18170" y="27913"/>
                    <a:pt x="2069" y="36162"/>
                  </a:cubicBezTo>
                  <a:close/>
                  <a:moveTo>
                    <a:pt x="39707" y="0"/>
                  </a:moveTo>
                  <a:cubicBezTo>
                    <a:pt x="23144" y="3539"/>
                    <a:pt x="8900" y="14022"/>
                    <a:pt x="593" y="28782"/>
                  </a:cubicBezTo>
                  <a:cubicBezTo>
                    <a:pt x="-198" y="30925"/>
                    <a:pt x="-198" y="33281"/>
                    <a:pt x="593" y="35424"/>
                  </a:cubicBezTo>
                  <a:cubicBezTo>
                    <a:pt x="16115" y="26967"/>
                    <a:pt x="29299" y="14796"/>
                    <a:pt x="38969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BDA5A27F-6EFB-401B-9C41-73B44F3B63B0}"/>
                </a:ext>
              </a:extLst>
            </p:cNvPr>
            <p:cNvSpPr/>
            <p:nvPr/>
          </p:nvSpPr>
          <p:spPr>
            <a:xfrm>
              <a:off x="5779255" y="5270299"/>
              <a:ext cx="22877" cy="39114"/>
            </a:xfrm>
            <a:custGeom>
              <a:avLst/>
              <a:gdLst>
                <a:gd name="connsiteX0" fmla="*/ 2214 w 22877"/>
                <a:gd name="connsiteY0" fmla="*/ 39114 h 39114"/>
                <a:gd name="connsiteX1" fmla="*/ 2214 w 22877"/>
                <a:gd name="connsiteY1" fmla="*/ 39114 h 39114"/>
                <a:gd name="connsiteX2" fmla="*/ 2214 w 22877"/>
                <a:gd name="connsiteY2" fmla="*/ 33948 h 39114"/>
                <a:gd name="connsiteX3" fmla="*/ 22878 w 22877"/>
                <a:gd name="connsiteY3" fmla="*/ 3690 h 39114"/>
                <a:gd name="connsiteX4" fmla="*/ 5166 w 22877"/>
                <a:gd name="connsiteY4" fmla="*/ 38376 h 39114"/>
                <a:gd name="connsiteX5" fmla="*/ 19926 w 22877"/>
                <a:gd name="connsiteY5" fmla="*/ 3690 h 39114"/>
                <a:gd name="connsiteX6" fmla="*/ 0 w 22877"/>
                <a:gd name="connsiteY6" fmla="*/ 33948 h 39114"/>
                <a:gd name="connsiteX7" fmla="*/ 17712 w 22877"/>
                <a:gd name="connsiteY7" fmla="*/ 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77" h="39114">
                  <a:moveTo>
                    <a:pt x="2214" y="39114"/>
                  </a:moveTo>
                  <a:lnTo>
                    <a:pt x="2214" y="39114"/>
                  </a:lnTo>
                  <a:cubicBezTo>
                    <a:pt x="1421" y="37484"/>
                    <a:pt x="1421" y="35579"/>
                    <a:pt x="2214" y="33948"/>
                  </a:cubicBezTo>
                  <a:cubicBezTo>
                    <a:pt x="4219" y="21274"/>
                    <a:pt x="11803" y="10169"/>
                    <a:pt x="22878" y="3690"/>
                  </a:cubicBezTo>
                  <a:cubicBezTo>
                    <a:pt x="20187" y="16629"/>
                    <a:pt x="14069" y="28609"/>
                    <a:pt x="5166" y="38376"/>
                  </a:cubicBezTo>
                  <a:close/>
                  <a:moveTo>
                    <a:pt x="19926" y="3690"/>
                  </a:moveTo>
                  <a:cubicBezTo>
                    <a:pt x="8981" y="10172"/>
                    <a:pt x="1632" y="21333"/>
                    <a:pt x="0" y="33948"/>
                  </a:cubicBezTo>
                  <a:cubicBezTo>
                    <a:pt x="8329" y="24073"/>
                    <a:pt x="14377" y="12481"/>
                    <a:pt x="1771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04189542-C197-499E-A7B9-9920ABEDC4D4}"/>
                </a:ext>
              </a:extLst>
            </p:cNvPr>
            <p:cNvSpPr/>
            <p:nvPr/>
          </p:nvSpPr>
          <p:spPr>
            <a:xfrm>
              <a:off x="5786634" y="5583949"/>
              <a:ext cx="52974" cy="27641"/>
            </a:xfrm>
            <a:custGeom>
              <a:avLst/>
              <a:gdLst>
                <a:gd name="connsiteX0" fmla="*/ 738 w 52974"/>
                <a:gd name="connsiteY0" fmla="*/ 23616 h 27641"/>
                <a:gd name="connsiteX1" fmla="*/ 738 w 52974"/>
                <a:gd name="connsiteY1" fmla="*/ 23616 h 27641"/>
                <a:gd name="connsiteX2" fmla="*/ 51660 w 52974"/>
                <a:gd name="connsiteY2" fmla="*/ 0 h 27641"/>
                <a:gd name="connsiteX3" fmla="*/ 51660 w 52974"/>
                <a:gd name="connsiteY3" fmla="*/ 8856 h 27641"/>
                <a:gd name="connsiteX4" fmla="*/ 1476 w 52974"/>
                <a:gd name="connsiteY4" fmla="*/ 27306 h 27641"/>
                <a:gd name="connsiteX5" fmla="*/ 51660 w 52974"/>
                <a:gd name="connsiteY5" fmla="*/ 0 h 27641"/>
                <a:gd name="connsiteX6" fmla="*/ 0 w 52974"/>
                <a:gd name="connsiteY6" fmla="*/ 27306 h 27641"/>
                <a:gd name="connsiteX7" fmla="*/ 0 w 52974"/>
                <a:gd name="connsiteY7" fmla="*/ 27306 h 27641"/>
                <a:gd name="connsiteX8" fmla="*/ 49446 w 52974"/>
                <a:gd name="connsiteY8" fmla="*/ 8856 h 27641"/>
                <a:gd name="connsiteX9" fmla="*/ 49446 w 52974"/>
                <a:gd name="connsiteY9" fmla="*/ 738 h 2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974" h="27641">
                  <a:moveTo>
                    <a:pt x="738" y="23616"/>
                  </a:moveTo>
                  <a:lnTo>
                    <a:pt x="738" y="23616"/>
                  </a:lnTo>
                  <a:cubicBezTo>
                    <a:pt x="15401" y="11500"/>
                    <a:pt x="32939" y="3366"/>
                    <a:pt x="51660" y="0"/>
                  </a:cubicBezTo>
                  <a:cubicBezTo>
                    <a:pt x="53412" y="2692"/>
                    <a:pt x="53412" y="6164"/>
                    <a:pt x="51660" y="8856"/>
                  </a:cubicBezTo>
                  <a:cubicBezTo>
                    <a:pt x="38703" y="22463"/>
                    <a:pt x="20161" y="29280"/>
                    <a:pt x="1476" y="27306"/>
                  </a:cubicBezTo>
                  <a:close/>
                  <a:moveTo>
                    <a:pt x="51660" y="0"/>
                  </a:moveTo>
                  <a:cubicBezTo>
                    <a:pt x="32468" y="4746"/>
                    <a:pt x="14731" y="14122"/>
                    <a:pt x="0" y="27306"/>
                  </a:cubicBezTo>
                  <a:lnTo>
                    <a:pt x="0" y="27306"/>
                  </a:lnTo>
                  <a:cubicBezTo>
                    <a:pt x="18466" y="29275"/>
                    <a:pt x="36783" y="22440"/>
                    <a:pt x="49446" y="8856"/>
                  </a:cubicBezTo>
                  <a:cubicBezTo>
                    <a:pt x="50760" y="6309"/>
                    <a:pt x="50760" y="3285"/>
                    <a:pt x="4944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4D17C5D-2E91-4CD0-8B52-055F4B6EFBFF}"/>
                </a:ext>
              </a:extLst>
            </p:cNvPr>
            <p:cNvSpPr/>
            <p:nvPr/>
          </p:nvSpPr>
          <p:spPr>
            <a:xfrm>
              <a:off x="5717262" y="5461441"/>
              <a:ext cx="47970" cy="40589"/>
            </a:xfrm>
            <a:custGeom>
              <a:avLst/>
              <a:gdLst>
                <a:gd name="connsiteX0" fmla="*/ 39852 w 47970"/>
                <a:gd name="connsiteY0" fmla="*/ 40590 h 40589"/>
                <a:gd name="connsiteX1" fmla="*/ 39852 w 47970"/>
                <a:gd name="connsiteY1" fmla="*/ 40590 h 40589"/>
                <a:gd name="connsiteX2" fmla="*/ 0 w 47970"/>
                <a:gd name="connsiteY2" fmla="*/ 0 h 40589"/>
                <a:gd name="connsiteX3" fmla="*/ 45756 w 47970"/>
                <a:gd name="connsiteY3" fmla="*/ 36900 h 40589"/>
                <a:gd name="connsiteX4" fmla="*/ 39852 w 47970"/>
                <a:gd name="connsiteY4" fmla="*/ 36900 h 40589"/>
                <a:gd name="connsiteX5" fmla="*/ 2214 w 47970"/>
                <a:gd name="connsiteY5" fmla="*/ 738 h 40589"/>
                <a:gd name="connsiteX6" fmla="*/ 42066 w 47970"/>
                <a:gd name="connsiteY6" fmla="*/ 39852 h 40589"/>
                <a:gd name="connsiteX7" fmla="*/ 42066 w 47970"/>
                <a:gd name="connsiteY7" fmla="*/ 39852 h 40589"/>
                <a:gd name="connsiteX8" fmla="*/ 47970 w 47970"/>
                <a:gd name="connsiteY8" fmla="*/ 39852 h 40589"/>
                <a:gd name="connsiteX9" fmla="*/ 2214 w 47970"/>
                <a:gd name="connsiteY9" fmla="*/ 738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970" h="40589">
                  <a:moveTo>
                    <a:pt x="39852" y="40590"/>
                  </a:moveTo>
                  <a:lnTo>
                    <a:pt x="39852" y="40590"/>
                  </a:lnTo>
                  <a:cubicBezTo>
                    <a:pt x="28782" y="40590"/>
                    <a:pt x="11070" y="26568"/>
                    <a:pt x="0" y="0"/>
                  </a:cubicBezTo>
                  <a:cubicBezTo>
                    <a:pt x="18299" y="7952"/>
                    <a:pt x="34108" y="20702"/>
                    <a:pt x="45756" y="36900"/>
                  </a:cubicBezTo>
                  <a:cubicBezTo>
                    <a:pt x="43874" y="37721"/>
                    <a:pt x="41735" y="37721"/>
                    <a:pt x="39852" y="36900"/>
                  </a:cubicBezTo>
                  <a:close/>
                  <a:moveTo>
                    <a:pt x="2214" y="738"/>
                  </a:moveTo>
                  <a:cubicBezTo>
                    <a:pt x="14022" y="25830"/>
                    <a:pt x="31734" y="39852"/>
                    <a:pt x="42066" y="39852"/>
                  </a:cubicBezTo>
                  <a:lnTo>
                    <a:pt x="42066" y="39852"/>
                  </a:lnTo>
                  <a:cubicBezTo>
                    <a:pt x="43926" y="40774"/>
                    <a:pt x="46110" y="40774"/>
                    <a:pt x="47970" y="39852"/>
                  </a:cubicBezTo>
                  <a:cubicBezTo>
                    <a:pt x="35971" y="23429"/>
                    <a:pt x="20303" y="10036"/>
                    <a:pt x="221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771DEE20-F7C4-445A-AC84-967A266D324F}"/>
                </a:ext>
              </a:extLst>
            </p:cNvPr>
            <p:cNvSpPr/>
            <p:nvPr/>
          </p:nvSpPr>
          <p:spPr>
            <a:xfrm>
              <a:off x="5720215" y="5351478"/>
              <a:ext cx="28781" cy="45755"/>
            </a:xfrm>
            <a:custGeom>
              <a:avLst/>
              <a:gdLst>
                <a:gd name="connsiteX0" fmla="*/ 25092 w 28781"/>
                <a:gd name="connsiteY0" fmla="*/ 45756 h 45755"/>
                <a:gd name="connsiteX1" fmla="*/ 25092 w 28781"/>
                <a:gd name="connsiteY1" fmla="*/ 45756 h 45755"/>
                <a:gd name="connsiteX2" fmla="*/ 2952 w 28781"/>
                <a:gd name="connsiteY2" fmla="*/ 0 h 45755"/>
                <a:gd name="connsiteX3" fmla="*/ 28782 w 28781"/>
                <a:gd name="connsiteY3" fmla="*/ 44280 h 45755"/>
                <a:gd name="connsiteX4" fmla="*/ 25092 w 28781"/>
                <a:gd name="connsiteY4" fmla="*/ 44280 h 45755"/>
                <a:gd name="connsiteX5" fmla="*/ 2952 w 28781"/>
                <a:gd name="connsiteY5" fmla="*/ 0 h 45755"/>
                <a:gd name="connsiteX6" fmla="*/ 25092 w 28781"/>
                <a:gd name="connsiteY6" fmla="*/ 45018 h 45755"/>
                <a:gd name="connsiteX7" fmla="*/ 25092 w 28781"/>
                <a:gd name="connsiteY7" fmla="*/ 45018 h 45755"/>
                <a:gd name="connsiteX8" fmla="*/ 0 w 28781"/>
                <a:gd name="connsiteY8" fmla="*/ 738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81" h="45755">
                  <a:moveTo>
                    <a:pt x="25092" y="45756"/>
                  </a:moveTo>
                  <a:lnTo>
                    <a:pt x="25092" y="45756"/>
                  </a:lnTo>
                  <a:cubicBezTo>
                    <a:pt x="17712" y="45756"/>
                    <a:pt x="5166" y="31734"/>
                    <a:pt x="2952" y="0"/>
                  </a:cubicBezTo>
                  <a:cubicBezTo>
                    <a:pt x="16958" y="10870"/>
                    <a:pt x="26214" y="26738"/>
                    <a:pt x="28782" y="44280"/>
                  </a:cubicBezTo>
                  <a:lnTo>
                    <a:pt x="25092" y="44280"/>
                  </a:lnTo>
                  <a:close/>
                  <a:moveTo>
                    <a:pt x="2952" y="0"/>
                  </a:moveTo>
                  <a:cubicBezTo>
                    <a:pt x="2952" y="30996"/>
                    <a:pt x="17712" y="45018"/>
                    <a:pt x="25092" y="45018"/>
                  </a:cubicBezTo>
                  <a:lnTo>
                    <a:pt x="25092" y="45018"/>
                  </a:lnTo>
                  <a:cubicBezTo>
                    <a:pt x="22243" y="27750"/>
                    <a:pt x="13350" y="12056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A977BFC2-9FB9-449A-8DB7-42D4633AED1E}"/>
                </a:ext>
              </a:extLst>
            </p:cNvPr>
            <p:cNvSpPr/>
            <p:nvPr/>
          </p:nvSpPr>
          <p:spPr>
            <a:xfrm>
              <a:off x="5896596" y="5302771"/>
              <a:ext cx="184142" cy="310697"/>
            </a:xfrm>
            <a:custGeom>
              <a:avLst/>
              <a:gdLst>
                <a:gd name="connsiteX0" fmla="*/ 738 w 184142"/>
                <a:gd name="connsiteY0" fmla="*/ 310698 h 310697"/>
                <a:gd name="connsiteX1" fmla="*/ 6642 w 184142"/>
                <a:gd name="connsiteY1" fmla="*/ 305532 h 310697"/>
                <a:gd name="connsiteX2" fmla="*/ 54612 w 184142"/>
                <a:gd name="connsiteY2" fmla="*/ 290772 h 310697"/>
                <a:gd name="connsiteX3" fmla="*/ 67158 w 184142"/>
                <a:gd name="connsiteY3" fmla="*/ 281178 h 310697"/>
                <a:gd name="connsiteX4" fmla="*/ 97416 w 184142"/>
                <a:gd name="connsiteY4" fmla="*/ 270108 h 310697"/>
                <a:gd name="connsiteX5" fmla="*/ 101844 w 184142"/>
                <a:gd name="connsiteY5" fmla="*/ 270108 h 310697"/>
                <a:gd name="connsiteX6" fmla="*/ 116604 w 184142"/>
                <a:gd name="connsiteY6" fmla="*/ 260514 h 310697"/>
                <a:gd name="connsiteX7" fmla="*/ 160146 w 184142"/>
                <a:gd name="connsiteY7" fmla="*/ 207378 h 310697"/>
                <a:gd name="connsiteX8" fmla="*/ 183024 w 184142"/>
                <a:gd name="connsiteY8" fmla="*/ 126936 h 310697"/>
                <a:gd name="connsiteX9" fmla="*/ 183024 w 184142"/>
                <a:gd name="connsiteY9" fmla="*/ 73800 h 310697"/>
                <a:gd name="connsiteX10" fmla="*/ 152028 w 184142"/>
                <a:gd name="connsiteY10" fmla="*/ 0 h 310697"/>
                <a:gd name="connsiteX11" fmla="*/ 152028 w 184142"/>
                <a:gd name="connsiteY11" fmla="*/ 0 h 310697"/>
                <a:gd name="connsiteX12" fmla="*/ 182286 w 184142"/>
                <a:gd name="connsiteY12" fmla="*/ 73800 h 310697"/>
                <a:gd name="connsiteX13" fmla="*/ 182286 w 184142"/>
                <a:gd name="connsiteY13" fmla="*/ 127674 h 310697"/>
                <a:gd name="connsiteX14" fmla="*/ 159408 w 184142"/>
                <a:gd name="connsiteY14" fmla="*/ 207378 h 310697"/>
                <a:gd name="connsiteX15" fmla="*/ 115866 w 184142"/>
                <a:gd name="connsiteY15" fmla="*/ 258300 h 310697"/>
                <a:gd name="connsiteX16" fmla="*/ 101106 w 184142"/>
                <a:gd name="connsiteY16" fmla="*/ 267894 h 310697"/>
                <a:gd name="connsiteX17" fmla="*/ 96678 w 184142"/>
                <a:gd name="connsiteY17" fmla="*/ 267894 h 310697"/>
                <a:gd name="connsiteX18" fmla="*/ 66420 w 184142"/>
                <a:gd name="connsiteY18" fmla="*/ 279702 h 310697"/>
                <a:gd name="connsiteX19" fmla="*/ 54612 w 184142"/>
                <a:gd name="connsiteY19" fmla="*/ 285606 h 310697"/>
                <a:gd name="connsiteX20" fmla="*/ 6642 w 184142"/>
                <a:gd name="connsiteY20" fmla="*/ 300366 h 310697"/>
                <a:gd name="connsiteX21" fmla="*/ 0 w 184142"/>
                <a:gd name="connsiteY21" fmla="*/ 305532 h 310697"/>
                <a:gd name="connsiteX22" fmla="*/ 0 w 184142"/>
                <a:gd name="connsiteY22" fmla="*/ 305532 h 310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142" h="310697">
                  <a:moveTo>
                    <a:pt x="738" y="310698"/>
                  </a:moveTo>
                  <a:cubicBezTo>
                    <a:pt x="1882" y="308213"/>
                    <a:pt x="4030" y="306334"/>
                    <a:pt x="6642" y="305532"/>
                  </a:cubicBezTo>
                  <a:cubicBezTo>
                    <a:pt x="21742" y="298074"/>
                    <a:pt x="37933" y="293091"/>
                    <a:pt x="54612" y="290772"/>
                  </a:cubicBezTo>
                  <a:cubicBezTo>
                    <a:pt x="59261" y="288236"/>
                    <a:pt x="63490" y="285000"/>
                    <a:pt x="67158" y="281178"/>
                  </a:cubicBezTo>
                  <a:cubicBezTo>
                    <a:pt x="76752" y="276750"/>
                    <a:pt x="87822" y="275274"/>
                    <a:pt x="97416" y="270108"/>
                  </a:cubicBezTo>
                  <a:lnTo>
                    <a:pt x="101844" y="270108"/>
                  </a:lnTo>
                  <a:cubicBezTo>
                    <a:pt x="105534" y="265680"/>
                    <a:pt x="112176" y="264204"/>
                    <a:pt x="116604" y="260514"/>
                  </a:cubicBezTo>
                  <a:cubicBezTo>
                    <a:pt x="134220" y="245589"/>
                    <a:pt x="148973" y="227584"/>
                    <a:pt x="160146" y="207378"/>
                  </a:cubicBezTo>
                  <a:cubicBezTo>
                    <a:pt x="173851" y="182679"/>
                    <a:pt x="181681" y="155152"/>
                    <a:pt x="183024" y="126936"/>
                  </a:cubicBezTo>
                  <a:cubicBezTo>
                    <a:pt x="184515" y="109255"/>
                    <a:pt x="184515" y="91481"/>
                    <a:pt x="183024" y="73800"/>
                  </a:cubicBezTo>
                  <a:cubicBezTo>
                    <a:pt x="177511" y="47442"/>
                    <a:pt x="166987" y="22389"/>
                    <a:pt x="152028" y="0"/>
                  </a:cubicBezTo>
                  <a:lnTo>
                    <a:pt x="152028" y="0"/>
                  </a:lnTo>
                  <a:cubicBezTo>
                    <a:pt x="166744" y="22437"/>
                    <a:pt x="177017" y="47490"/>
                    <a:pt x="182286" y="73800"/>
                  </a:cubicBezTo>
                  <a:cubicBezTo>
                    <a:pt x="184161" y="91709"/>
                    <a:pt x="184161" y="109765"/>
                    <a:pt x="182286" y="127674"/>
                  </a:cubicBezTo>
                  <a:cubicBezTo>
                    <a:pt x="181304" y="155715"/>
                    <a:pt x="173452" y="183086"/>
                    <a:pt x="159408" y="207378"/>
                  </a:cubicBezTo>
                  <a:cubicBezTo>
                    <a:pt x="148685" y="227258"/>
                    <a:pt x="133836" y="244619"/>
                    <a:pt x="115866" y="258300"/>
                  </a:cubicBezTo>
                  <a:cubicBezTo>
                    <a:pt x="115866" y="258300"/>
                    <a:pt x="105534" y="263466"/>
                    <a:pt x="101106" y="267894"/>
                  </a:cubicBezTo>
                  <a:cubicBezTo>
                    <a:pt x="99660" y="268304"/>
                    <a:pt x="98125" y="268304"/>
                    <a:pt x="96678" y="267894"/>
                  </a:cubicBezTo>
                  <a:cubicBezTo>
                    <a:pt x="87084" y="273060"/>
                    <a:pt x="76752" y="274536"/>
                    <a:pt x="66420" y="279702"/>
                  </a:cubicBezTo>
                  <a:cubicBezTo>
                    <a:pt x="62634" y="281963"/>
                    <a:pt x="58693" y="283937"/>
                    <a:pt x="54612" y="285606"/>
                  </a:cubicBezTo>
                  <a:cubicBezTo>
                    <a:pt x="37896" y="287751"/>
                    <a:pt x="21675" y="292744"/>
                    <a:pt x="6642" y="300366"/>
                  </a:cubicBezTo>
                  <a:cubicBezTo>
                    <a:pt x="3970" y="301407"/>
                    <a:pt x="1668" y="303202"/>
                    <a:pt x="0" y="305532"/>
                  </a:cubicBezTo>
                  <a:lnTo>
                    <a:pt x="0" y="305532"/>
                  </a:ln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6537D21D-1529-47BD-8FA5-ABCCA8CDAABC}"/>
                </a:ext>
              </a:extLst>
            </p:cNvPr>
            <p:cNvSpPr/>
            <p:nvPr/>
          </p:nvSpPr>
          <p:spPr>
            <a:xfrm>
              <a:off x="5897334" y="5302771"/>
              <a:ext cx="184880" cy="312174"/>
            </a:xfrm>
            <a:custGeom>
              <a:avLst/>
              <a:gdLst>
                <a:gd name="connsiteX0" fmla="*/ 2214 w 184880"/>
                <a:gd name="connsiteY0" fmla="*/ 312174 h 312174"/>
                <a:gd name="connsiteX1" fmla="*/ 2214 w 184880"/>
                <a:gd name="connsiteY1" fmla="*/ 312174 h 312174"/>
                <a:gd name="connsiteX2" fmla="*/ 8856 w 184880"/>
                <a:gd name="connsiteY2" fmla="*/ 306270 h 312174"/>
                <a:gd name="connsiteX3" fmla="*/ 56826 w 184880"/>
                <a:gd name="connsiteY3" fmla="*/ 292248 h 312174"/>
                <a:gd name="connsiteX4" fmla="*/ 64206 w 184880"/>
                <a:gd name="connsiteY4" fmla="*/ 288558 h 312174"/>
                <a:gd name="connsiteX5" fmla="*/ 68634 w 184880"/>
                <a:gd name="connsiteY5" fmla="*/ 288558 h 312174"/>
                <a:gd name="connsiteX6" fmla="*/ 81180 w 184880"/>
                <a:gd name="connsiteY6" fmla="*/ 281178 h 312174"/>
                <a:gd name="connsiteX7" fmla="*/ 96678 w 184880"/>
                <a:gd name="connsiteY7" fmla="*/ 275274 h 312174"/>
                <a:gd name="connsiteX8" fmla="*/ 96678 w 184880"/>
                <a:gd name="connsiteY8" fmla="*/ 275274 h 312174"/>
                <a:gd name="connsiteX9" fmla="*/ 104796 w 184880"/>
                <a:gd name="connsiteY9" fmla="*/ 269370 h 312174"/>
                <a:gd name="connsiteX10" fmla="*/ 112176 w 184880"/>
                <a:gd name="connsiteY10" fmla="*/ 264942 h 312174"/>
                <a:gd name="connsiteX11" fmla="*/ 118818 w 184880"/>
                <a:gd name="connsiteY11" fmla="*/ 258300 h 312174"/>
                <a:gd name="connsiteX12" fmla="*/ 158670 w 184880"/>
                <a:gd name="connsiteY12" fmla="*/ 207378 h 312174"/>
                <a:gd name="connsiteX13" fmla="*/ 163098 w 184880"/>
                <a:gd name="connsiteY13" fmla="*/ 197784 h 312174"/>
                <a:gd name="connsiteX14" fmla="*/ 181548 w 184880"/>
                <a:gd name="connsiteY14" fmla="*/ 123984 h 312174"/>
                <a:gd name="connsiteX15" fmla="*/ 181548 w 184880"/>
                <a:gd name="connsiteY15" fmla="*/ 109962 h 312174"/>
                <a:gd name="connsiteX16" fmla="*/ 181548 w 184880"/>
                <a:gd name="connsiteY16" fmla="*/ 76014 h 312174"/>
                <a:gd name="connsiteX17" fmla="*/ 151290 w 184880"/>
                <a:gd name="connsiteY17" fmla="*/ 2214 h 312174"/>
                <a:gd name="connsiteX18" fmla="*/ 151290 w 184880"/>
                <a:gd name="connsiteY18" fmla="*/ 2214 h 312174"/>
                <a:gd name="connsiteX19" fmla="*/ 182286 w 184880"/>
                <a:gd name="connsiteY19" fmla="*/ 76014 h 312174"/>
                <a:gd name="connsiteX20" fmla="*/ 182286 w 184880"/>
                <a:gd name="connsiteY20" fmla="*/ 110700 h 312174"/>
                <a:gd name="connsiteX21" fmla="*/ 182286 w 184880"/>
                <a:gd name="connsiteY21" fmla="*/ 129888 h 312174"/>
                <a:gd name="connsiteX22" fmla="*/ 163098 w 184880"/>
                <a:gd name="connsiteY22" fmla="*/ 203688 h 312174"/>
                <a:gd name="connsiteX23" fmla="*/ 159408 w 184880"/>
                <a:gd name="connsiteY23" fmla="*/ 213282 h 312174"/>
                <a:gd name="connsiteX24" fmla="*/ 123246 w 184880"/>
                <a:gd name="connsiteY24" fmla="*/ 257562 h 312174"/>
                <a:gd name="connsiteX25" fmla="*/ 115866 w 184880"/>
                <a:gd name="connsiteY25" fmla="*/ 264204 h 312174"/>
                <a:gd name="connsiteX26" fmla="*/ 108486 w 184880"/>
                <a:gd name="connsiteY26" fmla="*/ 268632 h 312174"/>
                <a:gd name="connsiteX27" fmla="*/ 100368 w 184880"/>
                <a:gd name="connsiteY27" fmla="*/ 274536 h 312174"/>
                <a:gd name="connsiteX28" fmla="*/ 96678 w 184880"/>
                <a:gd name="connsiteY28" fmla="*/ 274536 h 312174"/>
                <a:gd name="connsiteX29" fmla="*/ 83394 w 184880"/>
                <a:gd name="connsiteY29" fmla="*/ 281178 h 312174"/>
                <a:gd name="connsiteX30" fmla="*/ 69372 w 184880"/>
                <a:gd name="connsiteY30" fmla="*/ 286344 h 312174"/>
                <a:gd name="connsiteX31" fmla="*/ 64206 w 184880"/>
                <a:gd name="connsiteY31" fmla="*/ 286344 h 312174"/>
                <a:gd name="connsiteX32" fmla="*/ 56826 w 184880"/>
                <a:gd name="connsiteY32" fmla="*/ 290034 h 312174"/>
                <a:gd name="connsiteX33" fmla="*/ 8856 w 184880"/>
                <a:gd name="connsiteY33" fmla="*/ 304056 h 312174"/>
                <a:gd name="connsiteX34" fmla="*/ 2214 w 184880"/>
                <a:gd name="connsiteY34" fmla="*/ 309222 h 312174"/>
                <a:gd name="connsiteX35" fmla="*/ 149814 w 184880"/>
                <a:gd name="connsiteY35" fmla="*/ 3690 h 312174"/>
                <a:gd name="connsiteX36" fmla="*/ 180810 w 184880"/>
                <a:gd name="connsiteY36" fmla="*/ 77490 h 312174"/>
                <a:gd name="connsiteX37" fmla="*/ 180810 w 184880"/>
                <a:gd name="connsiteY37" fmla="*/ 112176 h 312174"/>
                <a:gd name="connsiteX38" fmla="*/ 180810 w 184880"/>
                <a:gd name="connsiteY38" fmla="*/ 131364 h 312174"/>
                <a:gd name="connsiteX39" fmla="*/ 162360 w 184880"/>
                <a:gd name="connsiteY39" fmla="*/ 205164 h 312174"/>
                <a:gd name="connsiteX40" fmla="*/ 159408 w 184880"/>
                <a:gd name="connsiteY40" fmla="*/ 207378 h 312174"/>
                <a:gd name="connsiteX41" fmla="*/ 123246 w 184880"/>
                <a:gd name="connsiteY41" fmla="*/ 251658 h 312174"/>
                <a:gd name="connsiteX42" fmla="*/ 115866 w 184880"/>
                <a:gd name="connsiteY42" fmla="*/ 258300 h 312174"/>
                <a:gd name="connsiteX43" fmla="*/ 108486 w 184880"/>
                <a:gd name="connsiteY43" fmla="*/ 262728 h 312174"/>
                <a:gd name="connsiteX44" fmla="*/ 101106 w 184880"/>
                <a:gd name="connsiteY44" fmla="*/ 267894 h 312174"/>
                <a:gd name="connsiteX45" fmla="*/ 96678 w 184880"/>
                <a:gd name="connsiteY45" fmla="*/ 271584 h 312174"/>
                <a:gd name="connsiteX46" fmla="*/ 81180 w 184880"/>
                <a:gd name="connsiteY46" fmla="*/ 281178 h 312174"/>
                <a:gd name="connsiteX47" fmla="*/ 66420 w 184880"/>
                <a:gd name="connsiteY47" fmla="*/ 286344 h 312174"/>
                <a:gd name="connsiteX48" fmla="*/ 61992 w 184880"/>
                <a:gd name="connsiteY48" fmla="*/ 286344 h 312174"/>
                <a:gd name="connsiteX49" fmla="*/ 53874 w 184880"/>
                <a:gd name="connsiteY49" fmla="*/ 286344 h 312174"/>
                <a:gd name="connsiteX50" fmla="*/ 5904 w 184880"/>
                <a:gd name="connsiteY50" fmla="*/ 301104 h 312174"/>
                <a:gd name="connsiteX51" fmla="*/ 0 w 184880"/>
                <a:gd name="connsiteY51" fmla="*/ 306270 h 312174"/>
                <a:gd name="connsiteX52" fmla="*/ 0 w 184880"/>
                <a:gd name="connsiteY52" fmla="*/ 306270 h 312174"/>
                <a:gd name="connsiteX53" fmla="*/ 6642 w 184880"/>
                <a:gd name="connsiteY53" fmla="*/ 300366 h 312174"/>
                <a:gd name="connsiteX54" fmla="*/ 54612 w 184880"/>
                <a:gd name="connsiteY54" fmla="*/ 286344 h 312174"/>
                <a:gd name="connsiteX55" fmla="*/ 61992 w 184880"/>
                <a:gd name="connsiteY55" fmla="*/ 282654 h 312174"/>
                <a:gd name="connsiteX56" fmla="*/ 66420 w 184880"/>
                <a:gd name="connsiteY56" fmla="*/ 282654 h 312174"/>
                <a:gd name="connsiteX57" fmla="*/ 81180 w 184880"/>
                <a:gd name="connsiteY57" fmla="*/ 277488 h 312174"/>
                <a:gd name="connsiteX58" fmla="*/ 96678 w 184880"/>
                <a:gd name="connsiteY58" fmla="*/ 271584 h 312174"/>
                <a:gd name="connsiteX59" fmla="*/ 101106 w 184880"/>
                <a:gd name="connsiteY59" fmla="*/ 271584 h 312174"/>
                <a:gd name="connsiteX60" fmla="*/ 109224 w 184880"/>
                <a:gd name="connsiteY60" fmla="*/ 266418 h 312174"/>
                <a:gd name="connsiteX61" fmla="*/ 117342 w 184880"/>
                <a:gd name="connsiteY61" fmla="*/ 261990 h 312174"/>
                <a:gd name="connsiteX62" fmla="*/ 124722 w 184880"/>
                <a:gd name="connsiteY62" fmla="*/ 254610 h 312174"/>
                <a:gd name="connsiteX63" fmla="*/ 160884 w 184880"/>
                <a:gd name="connsiteY63" fmla="*/ 211068 h 312174"/>
                <a:gd name="connsiteX64" fmla="*/ 165312 w 184880"/>
                <a:gd name="connsiteY64" fmla="*/ 201474 h 312174"/>
                <a:gd name="connsiteX65" fmla="*/ 183762 w 184880"/>
                <a:gd name="connsiteY65" fmla="*/ 127674 h 312174"/>
                <a:gd name="connsiteX66" fmla="*/ 183762 w 184880"/>
                <a:gd name="connsiteY66" fmla="*/ 108486 h 312174"/>
                <a:gd name="connsiteX67" fmla="*/ 183762 w 184880"/>
                <a:gd name="connsiteY67" fmla="*/ 73800 h 312174"/>
                <a:gd name="connsiteX68" fmla="*/ 152766 w 184880"/>
                <a:gd name="connsiteY68" fmla="*/ 0 h 312174"/>
                <a:gd name="connsiteX69" fmla="*/ 152766 w 184880"/>
                <a:gd name="connsiteY69" fmla="*/ 0 h 3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84880" h="312174">
                  <a:moveTo>
                    <a:pt x="2214" y="312174"/>
                  </a:moveTo>
                  <a:lnTo>
                    <a:pt x="2214" y="312174"/>
                  </a:lnTo>
                  <a:cubicBezTo>
                    <a:pt x="3867" y="309651"/>
                    <a:pt x="6155" y="307613"/>
                    <a:pt x="8856" y="306270"/>
                  </a:cubicBezTo>
                  <a:cubicBezTo>
                    <a:pt x="23933" y="298903"/>
                    <a:pt x="40155" y="294161"/>
                    <a:pt x="56826" y="292248"/>
                  </a:cubicBezTo>
                  <a:lnTo>
                    <a:pt x="64206" y="288558"/>
                  </a:lnTo>
                  <a:lnTo>
                    <a:pt x="68634" y="288558"/>
                  </a:lnTo>
                  <a:lnTo>
                    <a:pt x="81180" y="281178"/>
                  </a:lnTo>
                  <a:lnTo>
                    <a:pt x="96678" y="275274"/>
                  </a:lnTo>
                  <a:lnTo>
                    <a:pt x="96678" y="275274"/>
                  </a:lnTo>
                  <a:lnTo>
                    <a:pt x="104796" y="269370"/>
                  </a:lnTo>
                  <a:cubicBezTo>
                    <a:pt x="107549" y="268449"/>
                    <a:pt x="110065" y="266938"/>
                    <a:pt x="112176" y="264942"/>
                  </a:cubicBezTo>
                  <a:lnTo>
                    <a:pt x="118818" y="258300"/>
                  </a:lnTo>
                  <a:cubicBezTo>
                    <a:pt x="136227" y="245003"/>
                    <a:pt x="149947" y="227474"/>
                    <a:pt x="158670" y="207378"/>
                  </a:cubicBezTo>
                  <a:lnTo>
                    <a:pt x="163098" y="197784"/>
                  </a:lnTo>
                  <a:cubicBezTo>
                    <a:pt x="175592" y="175219"/>
                    <a:pt x="181954" y="149773"/>
                    <a:pt x="181548" y="123984"/>
                  </a:cubicBezTo>
                  <a:lnTo>
                    <a:pt x="181548" y="109962"/>
                  </a:lnTo>
                  <a:cubicBezTo>
                    <a:pt x="183009" y="98693"/>
                    <a:pt x="183009" y="87283"/>
                    <a:pt x="181548" y="76014"/>
                  </a:cubicBezTo>
                  <a:cubicBezTo>
                    <a:pt x="176404" y="49666"/>
                    <a:pt x="166124" y="24589"/>
                    <a:pt x="151290" y="2214"/>
                  </a:cubicBezTo>
                  <a:lnTo>
                    <a:pt x="151290" y="2214"/>
                  </a:lnTo>
                  <a:cubicBezTo>
                    <a:pt x="166419" y="24513"/>
                    <a:pt x="176958" y="49600"/>
                    <a:pt x="182286" y="76014"/>
                  </a:cubicBezTo>
                  <a:cubicBezTo>
                    <a:pt x="184146" y="87501"/>
                    <a:pt x="184146" y="99213"/>
                    <a:pt x="182286" y="110700"/>
                  </a:cubicBezTo>
                  <a:cubicBezTo>
                    <a:pt x="181932" y="117091"/>
                    <a:pt x="181932" y="123497"/>
                    <a:pt x="182286" y="129888"/>
                  </a:cubicBezTo>
                  <a:cubicBezTo>
                    <a:pt x="182463" y="155744"/>
                    <a:pt x="175851" y="181193"/>
                    <a:pt x="163098" y="203688"/>
                  </a:cubicBezTo>
                  <a:lnTo>
                    <a:pt x="159408" y="213282"/>
                  </a:lnTo>
                  <a:cubicBezTo>
                    <a:pt x="150353" y="230257"/>
                    <a:pt x="138072" y="245300"/>
                    <a:pt x="123246" y="257562"/>
                  </a:cubicBezTo>
                  <a:lnTo>
                    <a:pt x="115866" y="264204"/>
                  </a:lnTo>
                  <a:cubicBezTo>
                    <a:pt x="113873" y="266347"/>
                    <a:pt x="111313" y="267882"/>
                    <a:pt x="108486" y="268632"/>
                  </a:cubicBezTo>
                  <a:cubicBezTo>
                    <a:pt x="105335" y="269903"/>
                    <a:pt x="102545" y="271931"/>
                    <a:pt x="100368" y="274536"/>
                  </a:cubicBezTo>
                  <a:lnTo>
                    <a:pt x="96678" y="274536"/>
                  </a:lnTo>
                  <a:lnTo>
                    <a:pt x="83394" y="281178"/>
                  </a:lnTo>
                  <a:lnTo>
                    <a:pt x="69372" y="286344"/>
                  </a:lnTo>
                  <a:lnTo>
                    <a:pt x="64206" y="286344"/>
                  </a:lnTo>
                  <a:cubicBezTo>
                    <a:pt x="61992" y="288011"/>
                    <a:pt x="59490" y="289261"/>
                    <a:pt x="56826" y="290034"/>
                  </a:cubicBezTo>
                  <a:cubicBezTo>
                    <a:pt x="40177" y="292056"/>
                    <a:pt x="23970" y="296793"/>
                    <a:pt x="8856" y="304056"/>
                  </a:cubicBezTo>
                  <a:lnTo>
                    <a:pt x="2214" y="309222"/>
                  </a:lnTo>
                  <a:close/>
                  <a:moveTo>
                    <a:pt x="149814" y="3690"/>
                  </a:moveTo>
                  <a:cubicBezTo>
                    <a:pt x="165120" y="25890"/>
                    <a:pt x="175674" y="51016"/>
                    <a:pt x="180810" y="77490"/>
                  </a:cubicBezTo>
                  <a:cubicBezTo>
                    <a:pt x="182234" y="89008"/>
                    <a:pt x="182234" y="100658"/>
                    <a:pt x="180810" y="112176"/>
                  </a:cubicBezTo>
                  <a:cubicBezTo>
                    <a:pt x="180441" y="118566"/>
                    <a:pt x="180441" y="124974"/>
                    <a:pt x="180810" y="131364"/>
                  </a:cubicBezTo>
                  <a:cubicBezTo>
                    <a:pt x="180854" y="157111"/>
                    <a:pt x="174515" y="182468"/>
                    <a:pt x="162360" y="205164"/>
                  </a:cubicBezTo>
                  <a:lnTo>
                    <a:pt x="159408" y="207378"/>
                  </a:lnTo>
                  <a:cubicBezTo>
                    <a:pt x="150353" y="224353"/>
                    <a:pt x="138072" y="239396"/>
                    <a:pt x="123246" y="251658"/>
                  </a:cubicBezTo>
                  <a:lnTo>
                    <a:pt x="115866" y="258300"/>
                  </a:lnTo>
                  <a:cubicBezTo>
                    <a:pt x="113689" y="260203"/>
                    <a:pt x="111187" y="261702"/>
                    <a:pt x="108486" y="262728"/>
                  </a:cubicBezTo>
                  <a:lnTo>
                    <a:pt x="101106" y="267894"/>
                  </a:lnTo>
                  <a:lnTo>
                    <a:pt x="96678" y="271584"/>
                  </a:lnTo>
                  <a:lnTo>
                    <a:pt x="81180" y="281178"/>
                  </a:lnTo>
                  <a:lnTo>
                    <a:pt x="66420" y="286344"/>
                  </a:lnTo>
                  <a:lnTo>
                    <a:pt x="61992" y="286344"/>
                  </a:lnTo>
                  <a:cubicBezTo>
                    <a:pt x="59320" y="286947"/>
                    <a:pt x="56546" y="286947"/>
                    <a:pt x="53874" y="286344"/>
                  </a:cubicBezTo>
                  <a:cubicBezTo>
                    <a:pt x="37158" y="288489"/>
                    <a:pt x="20937" y="293481"/>
                    <a:pt x="5904" y="301104"/>
                  </a:cubicBezTo>
                  <a:cubicBezTo>
                    <a:pt x="3616" y="302418"/>
                    <a:pt x="1609" y="304173"/>
                    <a:pt x="0" y="306270"/>
                  </a:cubicBezTo>
                  <a:lnTo>
                    <a:pt x="0" y="306270"/>
                  </a:lnTo>
                  <a:cubicBezTo>
                    <a:pt x="1653" y="303747"/>
                    <a:pt x="3941" y="301709"/>
                    <a:pt x="6642" y="300366"/>
                  </a:cubicBezTo>
                  <a:cubicBezTo>
                    <a:pt x="21756" y="293103"/>
                    <a:pt x="37963" y="288366"/>
                    <a:pt x="54612" y="286344"/>
                  </a:cubicBezTo>
                  <a:lnTo>
                    <a:pt x="61992" y="282654"/>
                  </a:lnTo>
                  <a:lnTo>
                    <a:pt x="66420" y="282654"/>
                  </a:lnTo>
                  <a:lnTo>
                    <a:pt x="81180" y="277488"/>
                  </a:lnTo>
                  <a:lnTo>
                    <a:pt x="96678" y="271584"/>
                  </a:lnTo>
                  <a:lnTo>
                    <a:pt x="101106" y="271584"/>
                  </a:lnTo>
                  <a:cubicBezTo>
                    <a:pt x="103519" y="269440"/>
                    <a:pt x="106257" y="267696"/>
                    <a:pt x="109224" y="266418"/>
                  </a:cubicBezTo>
                  <a:lnTo>
                    <a:pt x="117342" y="261990"/>
                  </a:lnTo>
                  <a:lnTo>
                    <a:pt x="124722" y="254610"/>
                  </a:lnTo>
                  <a:cubicBezTo>
                    <a:pt x="139703" y="242797"/>
                    <a:pt x="152021" y="227961"/>
                    <a:pt x="160884" y="211068"/>
                  </a:cubicBezTo>
                  <a:lnTo>
                    <a:pt x="165312" y="201474"/>
                  </a:lnTo>
                  <a:cubicBezTo>
                    <a:pt x="177496" y="178789"/>
                    <a:pt x="183836" y="153425"/>
                    <a:pt x="183762" y="127674"/>
                  </a:cubicBezTo>
                  <a:cubicBezTo>
                    <a:pt x="183393" y="121284"/>
                    <a:pt x="183393" y="114876"/>
                    <a:pt x="183762" y="108486"/>
                  </a:cubicBezTo>
                  <a:cubicBezTo>
                    <a:pt x="185253" y="96972"/>
                    <a:pt x="185253" y="85314"/>
                    <a:pt x="183762" y="73800"/>
                  </a:cubicBezTo>
                  <a:cubicBezTo>
                    <a:pt x="178146" y="47475"/>
                    <a:pt x="167629" y="22440"/>
                    <a:pt x="152766" y="0"/>
                  </a:cubicBezTo>
                  <a:lnTo>
                    <a:pt x="1527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B8760F8C-4F6F-4BE9-8E7C-5DF2607210D1}"/>
                </a:ext>
              </a:extLst>
            </p:cNvPr>
            <p:cNvSpPr/>
            <p:nvPr/>
          </p:nvSpPr>
          <p:spPr>
            <a:xfrm>
              <a:off x="5899548" y="5302771"/>
              <a:ext cx="183404" cy="312174"/>
            </a:xfrm>
            <a:custGeom>
              <a:avLst/>
              <a:gdLst>
                <a:gd name="connsiteX0" fmla="*/ 738 w 183404"/>
                <a:gd name="connsiteY0" fmla="*/ 312174 h 312174"/>
                <a:gd name="connsiteX1" fmla="*/ 6642 w 183404"/>
                <a:gd name="connsiteY1" fmla="*/ 306270 h 312174"/>
                <a:gd name="connsiteX2" fmla="*/ 54612 w 183404"/>
                <a:gd name="connsiteY2" fmla="*/ 291510 h 312174"/>
                <a:gd name="connsiteX3" fmla="*/ 61992 w 183404"/>
                <a:gd name="connsiteY3" fmla="*/ 287820 h 312174"/>
                <a:gd name="connsiteX4" fmla="*/ 66420 w 183404"/>
                <a:gd name="connsiteY4" fmla="*/ 287820 h 312174"/>
                <a:gd name="connsiteX5" fmla="*/ 81180 w 183404"/>
                <a:gd name="connsiteY5" fmla="*/ 282654 h 312174"/>
                <a:gd name="connsiteX6" fmla="*/ 96678 w 183404"/>
                <a:gd name="connsiteY6" fmla="*/ 276750 h 312174"/>
                <a:gd name="connsiteX7" fmla="*/ 101106 w 183404"/>
                <a:gd name="connsiteY7" fmla="*/ 276750 h 312174"/>
                <a:gd name="connsiteX8" fmla="*/ 109224 w 183404"/>
                <a:gd name="connsiteY8" fmla="*/ 270846 h 312174"/>
                <a:gd name="connsiteX9" fmla="*/ 115128 w 183404"/>
                <a:gd name="connsiteY9" fmla="*/ 261252 h 312174"/>
                <a:gd name="connsiteX10" fmla="*/ 122508 w 183404"/>
                <a:gd name="connsiteY10" fmla="*/ 254610 h 312174"/>
                <a:gd name="connsiteX11" fmla="*/ 157932 w 183404"/>
                <a:gd name="connsiteY11" fmla="*/ 211068 h 312174"/>
                <a:gd name="connsiteX12" fmla="*/ 162360 w 183404"/>
                <a:gd name="connsiteY12" fmla="*/ 201474 h 312174"/>
                <a:gd name="connsiteX13" fmla="*/ 181548 w 183404"/>
                <a:gd name="connsiteY13" fmla="*/ 127674 h 312174"/>
                <a:gd name="connsiteX14" fmla="*/ 181548 w 183404"/>
                <a:gd name="connsiteY14" fmla="*/ 108486 h 312174"/>
                <a:gd name="connsiteX15" fmla="*/ 181548 w 183404"/>
                <a:gd name="connsiteY15" fmla="*/ 73800 h 312174"/>
                <a:gd name="connsiteX16" fmla="*/ 151290 w 183404"/>
                <a:gd name="connsiteY16" fmla="*/ 0 h 312174"/>
                <a:gd name="connsiteX17" fmla="*/ 151290 w 183404"/>
                <a:gd name="connsiteY17" fmla="*/ 0 h 312174"/>
                <a:gd name="connsiteX18" fmla="*/ 182286 w 183404"/>
                <a:gd name="connsiteY18" fmla="*/ 73800 h 312174"/>
                <a:gd name="connsiteX19" fmla="*/ 182286 w 183404"/>
                <a:gd name="connsiteY19" fmla="*/ 108486 h 312174"/>
                <a:gd name="connsiteX20" fmla="*/ 182286 w 183404"/>
                <a:gd name="connsiteY20" fmla="*/ 133578 h 312174"/>
                <a:gd name="connsiteX21" fmla="*/ 163836 w 183404"/>
                <a:gd name="connsiteY21" fmla="*/ 207378 h 312174"/>
                <a:gd name="connsiteX22" fmla="*/ 159408 w 183404"/>
                <a:gd name="connsiteY22" fmla="*/ 216972 h 312174"/>
                <a:gd name="connsiteX23" fmla="*/ 123246 w 183404"/>
                <a:gd name="connsiteY23" fmla="*/ 260514 h 312174"/>
                <a:gd name="connsiteX24" fmla="*/ 115866 w 183404"/>
                <a:gd name="connsiteY24" fmla="*/ 267894 h 312174"/>
                <a:gd name="connsiteX25" fmla="*/ 109224 w 183404"/>
                <a:gd name="connsiteY25" fmla="*/ 272322 h 312174"/>
                <a:gd name="connsiteX26" fmla="*/ 101106 w 183404"/>
                <a:gd name="connsiteY26" fmla="*/ 277488 h 312174"/>
                <a:gd name="connsiteX27" fmla="*/ 96678 w 183404"/>
                <a:gd name="connsiteY27" fmla="*/ 277488 h 312174"/>
                <a:gd name="connsiteX28" fmla="*/ 80442 w 183404"/>
                <a:gd name="connsiteY28" fmla="*/ 283392 h 312174"/>
                <a:gd name="connsiteX29" fmla="*/ 66420 w 183404"/>
                <a:gd name="connsiteY29" fmla="*/ 289296 h 312174"/>
                <a:gd name="connsiteX30" fmla="*/ 61992 w 183404"/>
                <a:gd name="connsiteY30" fmla="*/ 289296 h 312174"/>
                <a:gd name="connsiteX31" fmla="*/ 53874 w 183404"/>
                <a:gd name="connsiteY31" fmla="*/ 292986 h 312174"/>
                <a:gd name="connsiteX32" fmla="*/ 6642 w 183404"/>
                <a:gd name="connsiteY32" fmla="*/ 307746 h 312174"/>
                <a:gd name="connsiteX33" fmla="*/ 0 w 183404"/>
                <a:gd name="connsiteY33" fmla="*/ 312174 h 3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404" h="312174">
                  <a:moveTo>
                    <a:pt x="738" y="312174"/>
                  </a:moveTo>
                  <a:cubicBezTo>
                    <a:pt x="738" y="312174"/>
                    <a:pt x="738" y="307746"/>
                    <a:pt x="6642" y="306270"/>
                  </a:cubicBezTo>
                  <a:cubicBezTo>
                    <a:pt x="21727" y="298789"/>
                    <a:pt x="37926" y="293804"/>
                    <a:pt x="54612" y="291510"/>
                  </a:cubicBezTo>
                  <a:cubicBezTo>
                    <a:pt x="57387" y="291048"/>
                    <a:pt x="59955" y="289762"/>
                    <a:pt x="61992" y="287820"/>
                  </a:cubicBezTo>
                  <a:lnTo>
                    <a:pt x="66420" y="287820"/>
                  </a:lnTo>
                  <a:lnTo>
                    <a:pt x="81180" y="282654"/>
                  </a:lnTo>
                  <a:lnTo>
                    <a:pt x="96678" y="276750"/>
                  </a:lnTo>
                  <a:lnTo>
                    <a:pt x="101106" y="276750"/>
                  </a:lnTo>
                  <a:cubicBezTo>
                    <a:pt x="103158" y="274008"/>
                    <a:pt x="105984" y="271951"/>
                    <a:pt x="109224" y="270846"/>
                  </a:cubicBezTo>
                  <a:lnTo>
                    <a:pt x="115128" y="261252"/>
                  </a:lnTo>
                  <a:lnTo>
                    <a:pt x="122508" y="254610"/>
                  </a:lnTo>
                  <a:cubicBezTo>
                    <a:pt x="137298" y="242801"/>
                    <a:pt x="149379" y="227952"/>
                    <a:pt x="157932" y="211068"/>
                  </a:cubicBezTo>
                  <a:lnTo>
                    <a:pt x="162360" y="201474"/>
                  </a:lnTo>
                  <a:cubicBezTo>
                    <a:pt x="175113" y="178979"/>
                    <a:pt x="181725" y="153530"/>
                    <a:pt x="181548" y="127674"/>
                  </a:cubicBezTo>
                  <a:cubicBezTo>
                    <a:pt x="181194" y="121283"/>
                    <a:pt x="181194" y="114877"/>
                    <a:pt x="181548" y="108486"/>
                  </a:cubicBezTo>
                  <a:cubicBezTo>
                    <a:pt x="183039" y="96972"/>
                    <a:pt x="183039" y="85314"/>
                    <a:pt x="181548" y="73800"/>
                  </a:cubicBezTo>
                  <a:cubicBezTo>
                    <a:pt x="176788" y="47340"/>
                    <a:pt x="166471" y="22188"/>
                    <a:pt x="151290" y="0"/>
                  </a:cubicBezTo>
                  <a:lnTo>
                    <a:pt x="151290" y="0"/>
                  </a:lnTo>
                  <a:cubicBezTo>
                    <a:pt x="166220" y="22406"/>
                    <a:pt x="176736" y="47453"/>
                    <a:pt x="182286" y="73800"/>
                  </a:cubicBezTo>
                  <a:cubicBezTo>
                    <a:pt x="183777" y="85314"/>
                    <a:pt x="183777" y="96972"/>
                    <a:pt x="182286" y="108486"/>
                  </a:cubicBezTo>
                  <a:lnTo>
                    <a:pt x="182286" y="133578"/>
                  </a:lnTo>
                  <a:cubicBezTo>
                    <a:pt x="182522" y="159348"/>
                    <a:pt x="176168" y="184751"/>
                    <a:pt x="163836" y="207378"/>
                  </a:cubicBezTo>
                  <a:lnTo>
                    <a:pt x="159408" y="216972"/>
                  </a:lnTo>
                  <a:cubicBezTo>
                    <a:pt x="150508" y="233840"/>
                    <a:pt x="138191" y="248670"/>
                    <a:pt x="123246" y="260514"/>
                  </a:cubicBezTo>
                  <a:lnTo>
                    <a:pt x="115866" y="267894"/>
                  </a:lnTo>
                  <a:lnTo>
                    <a:pt x="109224" y="272322"/>
                  </a:lnTo>
                  <a:cubicBezTo>
                    <a:pt x="106169" y="273428"/>
                    <a:pt x="103401" y="275191"/>
                    <a:pt x="101106" y="277488"/>
                  </a:cubicBezTo>
                  <a:lnTo>
                    <a:pt x="96678" y="277488"/>
                  </a:lnTo>
                  <a:cubicBezTo>
                    <a:pt x="91571" y="280213"/>
                    <a:pt x="86102" y="282201"/>
                    <a:pt x="80442" y="283392"/>
                  </a:cubicBezTo>
                  <a:lnTo>
                    <a:pt x="66420" y="289296"/>
                  </a:lnTo>
                  <a:lnTo>
                    <a:pt x="61992" y="289296"/>
                  </a:lnTo>
                  <a:lnTo>
                    <a:pt x="53874" y="292986"/>
                  </a:lnTo>
                  <a:cubicBezTo>
                    <a:pt x="37424" y="295280"/>
                    <a:pt x="21468" y="300267"/>
                    <a:pt x="6642" y="307746"/>
                  </a:cubicBezTo>
                  <a:cubicBezTo>
                    <a:pt x="3956" y="308345"/>
                    <a:pt x="1587" y="309923"/>
                    <a:pt x="0" y="312174"/>
                  </a:cubicBezTo>
                  <a:close/>
                </a:path>
              </a:pathLst>
            </a:custGeom>
            <a:solidFill>
              <a:srgbClr val="BA2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CABAA3D2-0523-453E-9F83-E317CF9E3D28}"/>
                </a:ext>
              </a:extLst>
            </p:cNvPr>
            <p:cNvSpPr/>
            <p:nvPr/>
          </p:nvSpPr>
          <p:spPr>
            <a:xfrm>
              <a:off x="5955609" y="5594281"/>
              <a:ext cx="52425" cy="26567"/>
            </a:xfrm>
            <a:custGeom>
              <a:avLst/>
              <a:gdLst>
                <a:gd name="connsiteX0" fmla="*/ 765 w 52425"/>
                <a:gd name="connsiteY0" fmla="*/ 0 h 26567"/>
                <a:gd name="connsiteX1" fmla="*/ 52425 w 52425"/>
                <a:gd name="connsiteY1" fmla="*/ 26568 h 26567"/>
                <a:gd name="connsiteX2" fmla="*/ 765 w 52425"/>
                <a:gd name="connsiteY2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25" h="26567">
                  <a:moveTo>
                    <a:pt x="765" y="0"/>
                  </a:moveTo>
                  <a:cubicBezTo>
                    <a:pt x="19961" y="4325"/>
                    <a:pt x="37739" y="13468"/>
                    <a:pt x="52425" y="26568"/>
                  </a:cubicBezTo>
                  <a:cubicBezTo>
                    <a:pt x="17001" y="26568"/>
                    <a:pt x="-4401" y="9594"/>
                    <a:pt x="765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A8EE68BC-7FDD-4CB9-A960-B7752E0ADA98}"/>
                </a:ext>
              </a:extLst>
            </p:cNvPr>
            <p:cNvSpPr/>
            <p:nvPr/>
          </p:nvSpPr>
          <p:spPr>
            <a:xfrm>
              <a:off x="5974039" y="5583949"/>
              <a:ext cx="52445" cy="27305"/>
            </a:xfrm>
            <a:custGeom>
              <a:avLst/>
              <a:gdLst>
                <a:gd name="connsiteX0" fmla="*/ 786 w 52445"/>
                <a:gd name="connsiteY0" fmla="*/ 0 h 27305"/>
                <a:gd name="connsiteX1" fmla="*/ 52446 w 52445"/>
                <a:gd name="connsiteY1" fmla="*/ 27306 h 27305"/>
                <a:gd name="connsiteX2" fmla="*/ 786 w 52445"/>
                <a:gd name="connsiteY2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45" h="27305">
                  <a:moveTo>
                    <a:pt x="786" y="0"/>
                  </a:moveTo>
                  <a:cubicBezTo>
                    <a:pt x="20180" y="4206"/>
                    <a:pt x="38047" y="13651"/>
                    <a:pt x="52446" y="27306"/>
                  </a:cubicBezTo>
                  <a:cubicBezTo>
                    <a:pt x="16284" y="27306"/>
                    <a:pt x="-4380" y="9594"/>
                    <a:pt x="786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9C15E169-B9BB-4D2D-87D2-92155D70769C}"/>
                </a:ext>
              </a:extLst>
            </p:cNvPr>
            <p:cNvSpPr/>
            <p:nvPr/>
          </p:nvSpPr>
          <p:spPr>
            <a:xfrm>
              <a:off x="5947519" y="5541145"/>
              <a:ext cx="26567" cy="53899"/>
            </a:xfrm>
            <a:custGeom>
              <a:avLst/>
              <a:gdLst>
                <a:gd name="connsiteX0" fmla="*/ 0 w 26567"/>
                <a:gd name="connsiteY0" fmla="*/ 53136 h 53899"/>
                <a:gd name="connsiteX1" fmla="*/ 26568 w 26567"/>
                <a:gd name="connsiteY1" fmla="*/ 0 h 53899"/>
                <a:gd name="connsiteX2" fmla="*/ 0 w 26567"/>
                <a:gd name="connsiteY2" fmla="*/ 53136 h 53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567" h="53899">
                  <a:moveTo>
                    <a:pt x="0" y="53136"/>
                  </a:moveTo>
                  <a:cubicBezTo>
                    <a:pt x="4679" y="33628"/>
                    <a:pt x="13771" y="15451"/>
                    <a:pt x="26568" y="0"/>
                  </a:cubicBezTo>
                  <a:cubicBezTo>
                    <a:pt x="26568" y="36900"/>
                    <a:pt x="9594" y="58302"/>
                    <a:pt x="0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81FB7652-DA44-495B-B813-218B4FF0D6CD}"/>
                </a:ext>
              </a:extLst>
            </p:cNvPr>
            <p:cNvSpPr/>
            <p:nvPr/>
          </p:nvSpPr>
          <p:spPr>
            <a:xfrm>
              <a:off x="5961540" y="5536717"/>
              <a:ext cx="30996" cy="51947"/>
            </a:xfrm>
            <a:custGeom>
              <a:avLst/>
              <a:gdLst>
                <a:gd name="connsiteX0" fmla="*/ 0 w 30996"/>
                <a:gd name="connsiteY0" fmla="*/ 50922 h 51947"/>
                <a:gd name="connsiteX1" fmla="*/ 30996 w 30996"/>
                <a:gd name="connsiteY1" fmla="*/ 0 h 51947"/>
                <a:gd name="connsiteX2" fmla="*/ 0 w 30996"/>
                <a:gd name="connsiteY2" fmla="*/ 50922 h 5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996" h="51947">
                  <a:moveTo>
                    <a:pt x="0" y="50922"/>
                  </a:moveTo>
                  <a:cubicBezTo>
                    <a:pt x="5897" y="31616"/>
                    <a:pt x="16553" y="14105"/>
                    <a:pt x="30996" y="0"/>
                  </a:cubicBezTo>
                  <a:cubicBezTo>
                    <a:pt x="30996" y="36900"/>
                    <a:pt x="8856" y="56826"/>
                    <a:pt x="0" y="509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D6927C2-1AAF-493A-9FC3-18035B0C7446}"/>
                </a:ext>
              </a:extLst>
            </p:cNvPr>
            <p:cNvSpPr/>
            <p:nvPr/>
          </p:nvSpPr>
          <p:spPr>
            <a:xfrm>
              <a:off x="5990323" y="5524171"/>
              <a:ext cx="17021" cy="51923"/>
            </a:xfrm>
            <a:custGeom>
              <a:avLst/>
              <a:gdLst>
                <a:gd name="connsiteX0" fmla="*/ 0 w 17021"/>
                <a:gd name="connsiteY0" fmla="*/ 51660 h 51923"/>
                <a:gd name="connsiteX1" fmla="*/ 15498 w 17021"/>
                <a:gd name="connsiteY1" fmla="*/ 0 h 51923"/>
                <a:gd name="connsiteX2" fmla="*/ 0 w 17021"/>
                <a:gd name="connsiteY2" fmla="*/ 51660 h 51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21" h="51923">
                  <a:moveTo>
                    <a:pt x="0" y="51660"/>
                  </a:moveTo>
                  <a:cubicBezTo>
                    <a:pt x="915" y="33441"/>
                    <a:pt x="6236" y="15715"/>
                    <a:pt x="15498" y="0"/>
                  </a:cubicBezTo>
                  <a:cubicBezTo>
                    <a:pt x="21402" y="32472"/>
                    <a:pt x="8856" y="54612"/>
                    <a:pt x="0" y="5166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233E98B3-5F5D-474F-A4F2-2D6F4A963664}"/>
                </a:ext>
              </a:extLst>
            </p:cNvPr>
            <p:cNvSpPr/>
            <p:nvPr/>
          </p:nvSpPr>
          <p:spPr>
            <a:xfrm>
              <a:off x="6000640" y="5570278"/>
              <a:ext cx="58317" cy="13373"/>
            </a:xfrm>
            <a:custGeom>
              <a:avLst/>
              <a:gdLst>
                <a:gd name="connsiteX0" fmla="*/ 15 w 58317"/>
                <a:gd name="connsiteY0" fmla="*/ 4077 h 13373"/>
                <a:gd name="connsiteX1" fmla="*/ 58317 w 58317"/>
                <a:gd name="connsiteY1" fmla="*/ 4077 h 13373"/>
                <a:gd name="connsiteX2" fmla="*/ 15 w 58317"/>
                <a:gd name="connsiteY2" fmla="*/ 4077 h 13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317" h="13373">
                  <a:moveTo>
                    <a:pt x="15" y="4077"/>
                  </a:moveTo>
                  <a:cubicBezTo>
                    <a:pt x="19070" y="-1359"/>
                    <a:pt x="39262" y="-1359"/>
                    <a:pt x="58317" y="4077"/>
                  </a:cubicBezTo>
                  <a:cubicBezTo>
                    <a:pt x="25845" y="19575"/>
                    <a:pt x="-723" y="12933"/>
                    <a:pt x="15" y="4077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91CB281-57ED-444B-9072-799CA9265BB4}"/>
                </a:ext>
              </a:extLst>
            </p:cNvPr>
            <p:cNvSpPr/>
            <p:nvPr/>
          </p:nvSpPr>
          <p:spPr>
            <a:xfrm>
              <a:off x="6014677" y="5552118"/>
              <a:ext cx="56826" cy="20456"/>
            </a:xfrm>
            <a:custGeom>
              <a:avLst/>
              <a:gdLst>
                <a:gd name="connsiteX0" fmla="*/ 0 w 56826"/>
                <a:gd name="connsiteY0" fmla="*/ 14119 h 20456"/>
                <a:gd name="connsiteX1" fmla="*/ 56826 w 56826"/>
                <a:gd name="connsiteY1" fmla="*/ 97 h 20456"/>
                <a:gd name="connsiteX2" fmla="*/ 0 w 56826"/>
                <a:gd name="connsiteY2" fmla="*/ 14119 h 20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826" h="20456">
                  <a:moveTo>
                    <a:pt x="0" y="14119"/>
                  </a:moveTo>
                  <a:cubicBezTo>
                    <a:pt x="17210" y="4104"/>
                    <a:pt x="36929" y="-762"/>
                    <a:pt x="56826" y="97"/>
                  </a:cubicBezTo>
                  <a:cubicBezTo>
                    <a:pt x="29520" y="23713"/>
                    <a:pt x="2214" y="24451"/>
                    <a:pt x="0" y="14119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699EA7B8-C26B-45EF-8CEF-8343EA2A7BF6}"/>
                </a:ext>
              </a:extLst>
            </p:cNvPr>
            <p:cNvSpPr/>
            <p:nvPr/>
          </p:nvSpPr>
          <p:spPr>
            <a:xfrm>
              <a:off x="6012463" y="5510149"/>
              <a:ext cx="10956" cy="53201"/>
            </a:xfrm>
            <a:custGeom>
              <a:avLst/>
              <a:gdLst>
                <a:gd name="connsiteX0" fmla="*/ 2214 w 10956"/>
                <a:gd name="connsiteY0" fmla="*/ 49446 h 53201"/>
                <a:gd name="connsiteX1" fmla="*/ 5904 w 10956"/>
                <a:gd name="connsiteY1" fmla="*/ 0 h 53201"/>
                <a:gd name="connsiteX2" fmla="*/ 0 w 10956"/>
                <a:gd name="connsiteY2" fmla="*/ 53136 h 5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56" h="53201">
                  <a:moveTo>
                    <a:pt x="2214" y="49446"/>
                  </a:moveTo>
                  <a:cubicBezTo>
                    <a:pt x="-310" y="32897"/>
                    <a:pt x="952" y="15991"/>
                    <a:pt x="5904" y="0"/>
                  </a:cubicBezTo>
                  <a:cubicBezTo>
                    <a:pt x="17712" y="30996"/>
                    <a:pt x="5904" y="54612"/>
                    <a:pt x="0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3BA682C-452E-498A-B890-E5B3F72C0D37}"/>
                </a:ext>
              </a:extLst>
            </p:cNvPr>
            <p:cNvSpPr/>
            <p:nvPr/>
          </p:nvSpPr>
          <p:spPr>
            <a:xfrm>
              <a:off x="6026320" y="5499817"/>
              <a:ext cx="10489" cy="48041"/>
            </a:xfrm>
            <a:custGeom>
              <a:avLst/>
              <a:gdLst>
                <a:gd name="connsiteX0" fmla="*/ 902 w 10489"/>
                <a:gd name="connsiteY0" fmla="*/ 47970 h 48041"/>
                <a:gd name="connsiteX1" fmla="*/ 6068 w 10489"/>
                <a:gd name="connsiteY1" fmla="*/ 0 h 48041"/>
                <a:gd name="connsiteX2" fmla="*/ 902 w 10489"/>
                <a:gd name="connsiteY2" fmla="*/ 47970 h 48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89" h="48041">
                  <a:moveTo>
                    <a:pt x="902" y="47970"/>
                  </a:moveTo>
                  <a:cubicBezTo>
                    <a:pt x="-1275" y="31797"/>
                    <a:pt x="504" y="15339"/>
                    <a:pt x="6068" y="0"/>
                  </a:cubicBezTo>
                  <a:cubicBezTo>
                    <a:pt x="16400" y="28044"/>
                    <a:pt x="6068" y="49446"/>
                    <a:pt x="902" y="4797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95E90A0-3AFF-46F4-A4A8-A67FDEA4D382}"/>
                </a:ext>
              </a:extLst>
            </p:cNvPr>
            <p:cNvSpPr/>
            <p:nvPr/>
          </p:nvSpPr>
          <p:spPr>
            <a:xfrm>
              <a:off x="6030913" y="5514576"/>
              <a:ext cx="45755" cy="39732"/>
            </a:xfrm>
            <a:custGeom>
              <a:avLst/>
              <a:gdLst>
                <a:gd name="connsiteX0" fmla="*/ 0 w 45755"/>
                <a:gd name="connsiteY0" fmla="*/ 36900 h 39732"/>
                <a:gd name="connsiteX1" fmla="*/ 45756 w 45755"/>
                <a:gd name="connsiteY1" fmla="*/ 0 h 39732"/>
                <a:gd name="connsiteX2" fmla="*/ 0 w 45755"/>
                <a:gd name="connsiteY2" fmla="*/ 36900 h 39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5" h="39732">
                  <a:moveTo>
                    <a:pt x="0" y="36900"/>
                  </a:moveTo>
                  <a:cubicBezTo>
                    <a:pt x="11919" y="20962"/>
                    <a:pt x="27653" y="8274"/>
                    <a:pt x="45756" y="0"/>
                  </a:cubicBezTo>
                  <a:cubicBezTo>
                    <a:pt x="30996" y="33948"/>
                    <a:pt x="6642" y="45756"/>
                    <a:pt x="0" y="3690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251686EE-9F51-43D1-BA24-2D5C627D9925}"/>
                </a:ext>
              </a:extLst>
            </p:cNvPr>
            <p:cNvSpPr/>
            <p:nvPr/>
          </p:nvSpPr>
          <p:spPr>
            <a:xfrm>
              <a:off x="6039027" y="5481367"/>
              <a:ext cx="12690" cy="48707"/>
            </a:xfrm>
            <a:custGeom>
              <a:avLst/>
              <a:gdLst>
                <a:gd name="connsiteX0" fmla="*/ 2956 w 12690"/>
                <a:gd name="connsiteY0" fmla="*/ 48708 h 48707"/>
                <a:gd name="connsiteX1" fmla="*/ 2956 w 12690"/>
                <a:gd name="connsiteY1" fmla="*/ 0 h 48707"/>
                <a:gd name="connsiteX2" fmla="*/ 2956 w 12690"/>
                <a:gd name="connsiteY2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0" h="48707">
                  <a:moveTo>
                    <a:pt x="2956" y="48708"/>
                  </a:moveTo>
                  <a:cubicBezTo>
                    <a:pt x="-985" y="32711"/>
                    <a:pt x="-985" y="15997"/>
                    <a:pt x="2956" y="0"/>
                  </a:cubicBezTo>
                  <a:cubicBezTo>
                    <a:pt x="17716" y="25830"/>
                    <a:pt x="14026" y="48708"/>
                    <a:pt x="2956" y="487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7EAD0084-4FC1-49BF-8666-EFB6B15EAAC4}"/>
                </a:ext>
              </a:extLst>
            </p:cNvPr>
            <p:cNvSpPr/>
            <p:nvPr/>
          </p:nvSpPr>
          <p:spPr>
            <a:xfrm>
              <a:off x="6051351" y="5456274"/>
              <a:ext cx="14014" cy="53874"/>
            </a:xfrm>
            <a:custGeom>
              <a:avLst/>
              <a:gdLst>
                <a:gd name="connsiteX0" fmla="*/ 3177 w 14014"/>
                <a:gd name="connsiteY0" fmla="*/ 53874 h 53874"/>
                <a:gd name="connsiteX1" fmla="*/ 3177 w 14014"/>
                <a:gd name="connsiteY1" fmla="*/ 0 h 53874"/>
                <a:gd name="connsiteX2" fmla="*/ 3177 w 14014"/>
                <a:gd name="connsiteY2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14" h="53874">
                  <a:moveTo>
                    <a:pt x="3177" y="53874"/>
                  </a:moveTo>
                  <a:cubicBezTo>
                    <a:pt x="-1059" y="36166"/>
                    <a:pt x="-1059" y="17708"/>
                    <a:pt x="3177" y="0"/>
                  </a:cubicBezTo>
                  <a:cubicBezTo>
                    <a:pt x="19413" y="28782"/>
                    <a:pt x="15723" y="53874"/>
                    <a:pt x="3177" y="5387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60A00E5-708E-451A-863A-E2857430DA9A}"/>
                </a:ext>
              </a:extLst>
            </p:cNvPr>
            <p:cNvSpPr/>
            <p:nvPr/>
          </p:nvSpPr>
          <p:spPr>
            <a:xfrm>
              <a:off x="6058219" y="5499817"/>
              <a:ext cx="44279" cy="19847"/>
            </a:xfrm>
            <a:custGeom>
              <a:avLst/>
              <a:gdLst>
                <a:gd name="connsiteX0" fmla="*/ 0 w 44279"/>
                <a:gd name="connsiteY0" fmla="*/ 15498 h 19847"/>
                <a:gd name="connsiteX1" fmla="*/ 44280 w 44279"/>
                <a:gd name="connsiteY1" fmla="*/ 0 h 19847"/>
                <a:gd name="connsiteX2" fmla="*/ 0 w 44279"/>
                <a:gd name="connsiteY2" fmla="*/ 15498 h 1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79" h="19847">
                  <a:moveTo>
                    <a:pt x="0" y="15498"/>
                  </a:moveTo>
                  <a:cubicBezTo>
                    <a:pt x="13166" y="6572"/>
                    <a:pt x="28428" y="1230"/>
                    <a:pt x="44280" y="0"/>
                  </a:cubicBezTo>
                  <a:cubicBezTo>
                    <a:pt x="24354" y="21402"/>
                    <a:pt x="2214" y="23616"/>
                    <a:pt x="0" y="1549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46F2E969-1B0E-43BC-B1E7-E7F3F0BAA71F}"/>
                </a:ext>
              </a:extLst>
            </p:cNvPr>
            <p:cNvSpPr/>
            <p:nvPr/>
          </p:nvSpPr>
          <p:spPr>
            <a:xfrm>
              <a:off x="6057489" y="5436349"/>
              <a:ext cx="15054" cy="53135"/>
            </a:xfrm>
            <a:custGeom>
              <a:avLst/>
              <a:gdLst>
                <a:gd name="connsiteX0" fmla="*/ 8109 w 15054"/>
                <a:gd name="connsiteY0" fmla="*/ 53136 h 53135"/>
                <a:gd name="connsiteX1" fmla="*/ 729 w 15054"/>
                <a:gd name="connsiteY1" fmla="*/ 0 h 53135"/>
                <a:gd name="connsiteX2" fmla="*/ 8109 w 15054"/>
                <a:gd name="connsiteY2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054" h="53135">
                  <a:moveTo>
                    <a:pt x="8109" y="53136"/>
                  </a:moveTo>
                  <a:cubicBezTo>
                    <a:pt x="1143" y="36346"/>
                    <a:pt x="-1396" y="18051"/>
                    <a:pt x="729" y="0"/>
                  </a:cubicBezTo>
                  <a:cubicBezTo>
                    <a:pt x="19179" y="26568"/>
                    <a:pt x="17703" y="52398"/>
                    <a:pt x="8109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6F3DC35F-34A7-4BC3-8827-185DCD4EA4FB}"/>
                </a:ext>
              </a:extLst>
            </p:cNvPr>
            <p:cNvSpPr/>
            <p:nvPr/>
          </p:nvSpPr>
          <p:spPr>
            <a:xfrm>
              <a:off x="6053790" y="5404615"/>
              <a:ext cx="25850" cy="43541"/>
            </a:xfrm>
            <a:custGeom>
              <a:avLst/>
              <a:gdLst>
                <a:gd name="connsiteX0" fmla="*/ 22878 w 25850"/>
                <a:gd name="connsiteY0" fmla="*/ 43542 h 43541"/>
                <a:gd name="connsiteX1" fmla="*/ 0 w 25850"/>
                <a:gd name="connsiteY1" fmla="*/ 0 h 43541"/>
                <a:gd name="connsiteX2" fmla="*/ 22878 w 25850"/>
                <a:gd name="connsiteY2" fmla="*/ 43542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50" h="43541">
                  <a:moveTo>
                    <a:pt x="22878" y="43542"/>
                  </a:moveTo>
                  <a:cubicBezTo>
                    <a:pt x="11734" y="31168"/>
                    <a:pt x="3867" y="16198"/>
                    <a:pt x="0" y="0"/>
                  </a:cubicBezTo>
                  <a:cubicBezTo>
                    <a:pt x="24354" y="16974"/>
                    <a:pt x="30258" y="39114"/>
                    <a:pt x="22878" y="4354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5805939C-29B9-476D-BB5C-49071D69A35B}"/>
                </a:ext>
              </a:extLst>
            </p:cNvPr>
            <p:cNvSpPr/>
            <p:nvPr/>
          </p:nvSpPr>
          <p:spPr>
            <a:xfrm>
              <a:off x="6078882" y="5428969"/>
              <a:ext cx="36900" cy="32570"/>
            </a:xfrm>
            <a:custGeom>
              <a:avLst/>
              <a:gdLst>
                <a:gd name="connsiteX0" fmla="*/ 0 w 36900"/>
                <a:gd name="connsiteY0" fmla="*/ 30258 h 32570"/>
                <a:gd name="connsiteX1" fmla="*/ 36900 w 36900"/>
                <a:gd name="connsiteY1" fmla="*/ 0 h 32570"/>
                <a:gd name="connsiteX2" fmla="*/ 0 w 36900"/>
                <a:gd name="connsiteY2" fmla="*/ 30258 h 32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00" h="32570">
                  <a:moveTo>
                    <a:pt x="0" y="30258"/>
                  </a:moveTo>
                  <a:cubicBezTo>
                    <a:pt x="9601" y="17268"/>
                    <a:pt x="22280" y="6871"/>
                    <a:pt x="36900" y="0"/>
                  </a:cubicBezTo>
                  <a:cubicBezTo>
                    <a:pt x="25092" y="27306"/>
                    <a:pt x="5166" y="37638"/>
                    <a:pt x="0" y="3025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D9C8D51E-766E-40CB-8599-05B018B56BBA}"/>
                </a:ext>
              </a:extLst>
            </p:cNvPr>
            <p:cNvSpPr/>
            <p:nvPr/>
          </p:nvSpPr>
          <p:spPr>
            <a:xfrm>
              <a:off x="6081096" y="5395021"/>
              <a:ext cx="25092" cy="42247"/>
            </a:xfrm>
            <a:custGeom>
              <a:avLst/>
              <a:gdLst>
                <a:gd name="connsiteX0" fmla="*/ 0 w 25092"/>
                <a:gd name="connsiteY0" fmla="*/ 41328 h 42247"/>
                <a:gd name="connsiteX1" fmla="*/ 25092 w 25092"/>
                <a:gd name="connsiteY1" fmla="*/ 0 h 42247"/>
                <a:gd name="connsiteX2" fmla="*/ 0 w 25092"/>
                <a:gd name="connsiteY2" fmla="*/ 41328 h 42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92" h="42247">
                  <a:moveTo>
                    <a:pt x="0" y="41328"/>
                  </a:moveTo>
                  <a:cubicBezTo>
                    <a:pt x="4443" y="25522"/>
                    <a:pt x="13114" y="11231"/>
                    <a:pt x="25092" y="0"/>
                  </a:cubicBezTo>
                  <a:cubicBezTo>
                    <a:pt x="25092" y="29520"/>
                    <a:pt x="7380" y="46494"/>
                    <a:pt x="0" y="413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9280CA61-ADBB-4A33-A6A9-619FB37969D1}"/>
                </a:ext>
              </a:extLst>
            </p:cNvPr>
            <p:cNvSpPr/>
            <p:nvPr/>
          </p:nvSpPr>
          <p:spPr>
            <a:xfrm>
              <a:off x="6042721" y="5372880"/>
              <a:ext cx="36941" cy="22877"/>
            </a:xfrm>
            <a:custGeom>
              <a:avLst/>
              <a:gdLst>
                <a:gd name="connsiteX0" fmla="*/ 36162 w 36941"/>
                <a:gd name="connsiteY0" fmla="*/ 22878 h 22877"/>
                <a:gd name="connsiteX1" fmla="*/ 0 w 36941"/>
                <a:gd name="connsiteY1" fmla="*/ 0 h 22877"/>
                <a:gd name="connsiteX2" fmla="*/ 36162 w 36941"/>
                <a:gd name="connsiteY2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41" h="22877">
                  <a:moveTo>
                    <a:pt x="36162" y="22878"/>
                  </a:moveTo>
                  <a:cubicBezTo>
                    <a:pt x="22310" y="18558"/>
                    <a:pt x="9838" y="10668"/>
                    <a:pt x="0" y="0"/>
                  </a:cubicBezTo>
                  <a:cubicBezTo>
                    <a:pt x="25830" y="0"/>
                    <a:pt x="40590" y="16236"/>
                    <a:pt x="36162" y="2287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A1F0540E-88CF-4962-928E-F913AF4EBEA6}"/>
                </a:ext>
              </a:extLst>
            </p:cNvPr>
            <p:cNvSpPr/>
            <p:nvPr/>
          </p:nvSpPr>
          <p:spPr>
            <a:xfrm>
              <a:off x="6074455" y="5321221"/>
              <a:ext cx="15687" cy="46783"/>
            </a:xfrm>
            <a:custGeom>
              <a:avLst/>
              <a:gdLst>
                <a:gd name="connsiteX0" fmla="*/ 0 w 15687"/>
                <a:gd name="connsiteY0" fmla="*/ 46494 h 46783"/>
                <a:gd name="connsiteX1" fmla="*/ 14022 w 15687"/>
                <a:gd name="connsiteY1" fmla="*/ 0 h 46783"/>
                <a:gd name="connsiteX2" fmla="*/ 738 w 15687"/>
                <a:gd name="connsiteY2" fmla="*/ 46494 h 46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87" h="46783">
                  <a:moveTo>
                    <a:pt x="0" y="46494"/>
                  </a:moveTo>
                  <a:cubicBezTo>
                    <a:pt x="642" y="30055"/>
                    <a:pt x="5469" y="14052"/>
                    <a:pt x="14022" y="0"/>
                  </a:cubicBezTo>
                  <a:cubicBezTo>
                    <a:pt x="19926" y="29520"/>
                    <a:pt x="8856" y="49446"/>
                    <a:pt x="738" y="4649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5E12C6DC-95C4-4B06-AED4-77FEEEE747E6}"/>
                </a:ext>
              </a:extLst>
            </p:cNvPr>
            <p:cNvSpPr/>
            <p:nvPr/>
          </p:nvSpPr>
          <p:spPr>
            <a:xfrm>
              <a:off x="6033865" y="5348526"/>
              <a:ext cx="42526" cy="31733"/>
            </a:xfrm>
            <a:custGeom>
              <a:avLst/>
              <a:gdLst>
                <a:gd name="connsiteX0" fmla="*/ 41328 w 42526"/>
                <a:gd name="connsiteY0" fmla="*/ 31734 h 31733"/>
                <a:gd name="connsiteX1" fmla="*/ 0 w 42526"/>
                <a:gd name="connsiteY1" fmla="*/ 0 h 31733"/>
                <a:gd name="connsiteX2" fmla="*/ 41328 w 42526"/>
                <a:gd name="connsiteY2" fmla="*/ 31734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526" h="31733">
                  <a:moveTo>
                    <a:pt x="41328" y="31734"/>
                  </a:moveTo>
                  <a:cubicBezTo>
                    <a:pt x="24789" y="25347"/>
                    <a:pt x="10443" y="14330"/>
                    <a:pt x="0" y="0"/>
                  </a:cubicBezTo>
                  <a:cubicBezTo>
                    <a:pt x="30996" y="5166"/>
                    <a:pt x="47232" y="24354"/>
                    <a:pt x="41328" y="3173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8A5B9AB6-E9B9-48E1-8853-7C894E408051}"/>
                </a:ext>
              </a:extLst>
            </p:cNvPr>
            <p:cNvSpPr/>
            <p:nvPr/>
          </p:nvSpPr>
          <p:spPr>
            <a:xfrm>
              <a:off x="6036817" y="5323434"/>
              <a:ext cx="37488" cy="39114"/>
            </a:xfrm>
            <a:custGeom>
              <a:avLst/>
              <a:gdLst>
                <a:gd name="connsiteX0" fmla="*/ 35424 w 37488"/>
                <a:gd name="connsiteY0" fmla="*/ 39114 h 39114"/>
                <a:gd name="connsiteX1" fmla="*/ 0 w 37488"/>
                <a:gd name="connsiteY1" fmla="*/ 0 h 39114"/>
                <a:gd name="connsiteX2" fmla="*/ 35424 w 37488"/>
                <a:gd name="connsiteY2" fmla="*/ 391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488" h="39114">
                  <a:moveTo>
                    <a:pt x="35424" y="39114"/>
                  </a:moveTo>
                  <a:cubicBezTo>
                    <a:pt x="20317" y="29497"/>
                    <a:pt x="8081" y="15985"/>
                    <a:pt x="0" y="0"/>
                  </a:cubicBezTo>
                  <a:cubicBezTo>
                    <a:pt x="30258" y="11070"/>
                    <a:pt x="42804" y="32472"/>
                    <a:pt x="35424" y="3911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49F6A584-D014-4603-B72C-75FEFBFA4BBF}"/>
                </a:ext>
              </a:extLst>
            </p:cNvPr>
            <p:cNvSpPr/>
            <p:nvPr/>
          </p:nvSpPr>
          <p:spPr>
            <a:xfrm>
              <a:off x="6063853" y="5287273"/>
              <a:ext cx="12663" cy="48707"/>
            </a:xfrm>
            <a:custGeom>
              <a:avLst/>
              <a:gdLst>
                <a:gd name="connsiteX0" fmla="*/ 3221 w 12663"/>
                <a:gd name="connsiteY0" fmla="*/ 48708 h 48707"/>
                <a:gd name="connsiteX1" fmla="*/ 3221 w 12663"/>
                <a:gd name="connsiteY1" fmla="*/ 0 h 48707"/>
                <a:gd name="connsiteX2" fmla="*/ 3221 w 12663"/>
                <a:gd name="connsiteY2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63" h="48707">
                  <a:moveTo>
                    <a:pt x="3221" y="48708"/>
                  </a:moveTo>
                  <a:cubicBezTo>
                    <a:pt x="-1074" y="32755"/>
                    <a:pt x="-1074" y="15953"/>
                    <a:pt x="3221" y="0"/>
                  </a:cubicBezTo>
                  <a:cubicBezTo>
                    <a:pt x="17243" y="25830"/>
                    <a:pt x="14291" y="47970"/>
                    <a:pt x="3221" y="487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F6345901-0009-4348-BE12-463033E360AE}"/>
                </a:ext>
              </a:extLst>
            </p:cNvPr>
            <p:cNvSpPr/>
            <p:nvPr/>
          </p:nvSpPr>
          <p:spPr>
            <a:xfrm>
              <a:off x="6052898" y="5278416"/>
              <a:ext cx="10157" cy="39113"/>
            </a:xfrm>
            <a:custGeom>
              <a:avLst/>
              <a:gdLst>
                <a:gd name="connsiteX0" fmla="*/ 2369 w 10157"/>
                <a:gd name="connsiteY0" fmla="*/ 39114 h 39113"/>
                <a:gd name="connsiteX1" fmla="*/ 2369 w 10157"/>
                <a:gd name="connsiteY1" fmla="*/ 0 h 39113"/>
                <a:gd name="connsiteX2" fmla="*/ 2369 w 10157"/>
                <a:gd name="connsiteY2" fmla="*/ 39114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7" h="39113">
                  <a:moveTo>
                    <a:pt x="2369" y="39114"/>
                  </a:moveTo>
                  <a:cubicBezTo>
                    <a:pt x="-790" y="26267"/>
                    <a:pt x="-790" y="12846"/>
                    <a:pt x="2369" y="0"/>
                  </a:cubicBezTo>
                  <a:cubicBezTo>
                    <a:pt x="14177" y="20664"/>
                    <a:pt x="11225" y="39114"/>
                    <a:pt x="2369" y="3911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B0E8A23-D095-4284-B11A-B1736BA07478}"/>
                </a:ext>
              </a:extLst>
            </p:cNvPr>
            <p:cNvSpPr/>
            <p:nvPr/>
          </p:nvSpPr>
          <p:spPr>
            <a:xfrm>
              <a:off x="6014677" y="5293176"/>
              <a:ext cx="40679" cy="35424"/>
            </a:xfrm>
            <a:custGeom>
              <a:avLst/>
              <a:gdLst>
                <a:gd name="connsiteX0" fmla="*/ 36900 w 40679"/>
                <a:gd name="connsiteY0" fmla="*/ 35424 h 35424"/>
                <a:gd name="connsiteX1" fmla="*/ 0 w 40679"/>
                <a:gd name="connsiteY1" fmla="*/ 0 h 35424"/>
                <a:gd name="connsiteX2" fmla="*/ 39114 w 40679"/>
                <a:gd name="connsiteY2" fmla="*/ 3542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79" h="35424">
                  <a:moveTo>
                    <a:pt x="36900" y="35424"/>
                  </a:moveTo>
                  <a:cubicBezTo>
                    <a:pt x="21845" y="26870"/>
                    <a:pt x="9159" y="14694"/>
                    <a:pt x="0" y="0"/>
                  </a:cubicBezTo>
                  <a:cubicBezTo>
                    <a:pt x="30996" y="8118"/>
                    <a:pt x="45756" y="28044"/>
                    <a:pt x="39114" y="3542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93C9AA73-D633-412D-BF02-6FF10F6B521F}"/>
                </a:ext>
              </a:extLst>
            </p:cNvPr>
            <p:cNvSpPr/>
            <p:nvPr/>
          </p:nvSpPr>
          <p:spPr>
            <a:xfrm>
              <a:off x="6027961" y="5273988"/>
              <a:ext cx="20466" cy="34686"/>
            </a:xfrm>
            <a:custGeom>
              <a:avLst/>
              <a:gdLst>
                <a:gd name="connsiteX0" fmla="*/ 17712 w 20466"/>
                <a:gd name="connsiteY0" fmla="*/ 34686 h 34686"/>
                <a:gd name="connsiteX1" fmla="*/ 0 w 20466"/>
                <a:gd name="connsiteY1" fmla="*/ 0 h 34686"/>
                <a:gd name="connsiteX2" fmla="*/ 17712 w 20466"/>
                <a:gd name="connsiteY2" fmla="*/ 3468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466" h="34686">
                  <a:moveTo>
                    <a:pt x="17712" y="34686"/>
                  </a:moveTo>
                  <a:cubicBezTo>
                    <a:pt x="8812" y="24919"/>
                    <a:pt x="2694" y="12939"/>
                    <a:pt x="0" y="0"/>
                  </a:cubicBezTo>
                  <a:cubicBezTo>
                    <a:pt x="19188" y="13284"/>
                    <a:pt x="24354" y="30996"/>
                    <a:pt x="17712" y="3468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A5A474A9-8768-4CAC-A270-AE0BECB15485}"/>
                </a:ext>
              </a:extLst>
            </p:cNvPr>
            <p:cNvSpPr/>
            <p:nvPr/>
          </p:nvSpPr>
          <p:spPr>
            <a:xfrm>
              <a:off x="5988081" y="5583949"/>
              <a:ext cx="52425" cy="27305"/>
            </a:xfrm>
            <a:custGeom>
              <a:avLst/>
              <a:gdLst>
                <a:gd name="connsiteX0" fmla="*/ 765 w 52425"/>
                <a:gd name="connsiteY0" fmla="*/ 0 h 27305"/>
                <a:gd name="connsiteX1" fmla="*/ 52425 w 52425"/>
                <a:gd name="connsiteY1" fmla="*/ 27306 h 27305"/>
                <a:gd name="connsiteX2" fmla="*/ 765 w 52425"/>
                <a:gd name="connsiteY2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25" h="27305">
                  <a:moveTo>
                    <a:pt x="765" y="0"/>
                  </a:moveTo>
                  <a:cubicBezTo>
                    <a:pt x="20086" y="4412"/>
                    <a:pt x="37902" y="13829"/>
                    <a:pt x="52425" y="27306"/>
                  </a:cubicBezTo>
                  <a:cubicBezTo>
                    <a:pt x="17001" y="27306"/>
                    <a:pt x="-4401" y="9594"/>
                    <a:pt x="765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07B7F80A-8555-4F91-8CBF-3D7BC94AD752}"/>
                </a:ext>
              </a:extLst>
            </p:cNvPr>
            <p:cNvSpPr/>
            <p:nvPr/>
          </p:nvSpPr>
          <p:spPr>
            <a:xfrm>
              <a:off x="6064861" y="5390593"/>
              <a:ext cx="20021" cy="38375"/>
            </a:xfrm>
            <a:custGeom>
              <a:avLst/>
              <a:gdLst>
                <a:gd name="connsiteX0" fmla="*/ 15498 w 20021"/>
                <a:gd name="connsiteY0" fmla="*/ 38376 h 38375"/>
                <a:gd name="connsiteX1" fmla="*/ 0 w 20021"/>
                <a:gd name="connsiteY1" fmla="*/ 0 h 38375"/>
                <a:gd name="connsiteX2" fmla="*/ 15498 w 20021"/>
                <a:gd name="connsiteY2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21" h="38375">
                  <a:moveTo>
                    <a:pt x="15498" y="38376"/>
                  </a:moveTo>
                  <a:cubicBezTo>
                    <a:pt x="7269" y="27044"/>
                    <a:pt x="1948" y="13867"/>
                    <a:pt x="0" y="0"/>
                  </a:cubicBezTo>
                  <a:cubicBezTo>
                    <a:pt x="22140" y="19188"/>
                    <a:pt x="23616" y="35424"/>
                    <a:pt x="15498" y="3837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A8B8E53-7C9E-49D1-A091-A12C1FE8BABA}"/>
                </a:ext>
              </a:extLst>
            </p:cNvPr>
            <p:cNvSpPr/>
            <p:nvPr/>
          </p:nvSpPr>
          <p:spPr>
            <a:xfrm>
              <a:off x="6064123" y="5461441"/>
              <a:ext cx="45755" cy="39732"/>
            </a:xfrm>
            <a:custGeom>
              <a:avLst/>
              <a:gdLst>
                <a:gd name="connsiteX0" fmla="*/ 0 w 45755"/>
                <a:gd name="connsiteY0" fmla="*/ 36900 h 39732"/>
                <a:gd name="connsiteX1" fmla="*/ 45756 w 45755"/>
                <a:gd name="connsiteY1" fmla="*/ 0 h 39732"/>
                <a:gd name="connsiteX2" fmla="*/ 0 w 45755"/>
                <a:gd name="connsiteY2" fmla="*/ 36900 h 39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5" h="39732">
                  <a:moveTo>
                    <a:pt x="0" y="36900"/>
                  </a:moveTo>
                  <a:cubicBezTo>
                    <a:pt x="11801" y="20848"/>
                    <a:pt x="27572" y="8133"/>
                    <a:pt x="45756" y="0"/>
                  </a:cubicBezTo>
                  <a:cubicBezTo>
                    <a:pt x="30258" y="33948"/>
                    <a:pt x="5904" y="45756"/>
                    <a:pt x="0" y="3690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66165941-B6B3-43C3-BE63-F1CFF993654E}"/>
                </a:ext>
              </a:extLst>
            </p:cNvPr>
            <p:cNvSpPr/>
            <p:nvPr/>
          </p:nvSpPr>
          <p:spPr>
            <a:xfrm>
              <a:off x="6078882" y="5350741"/>
              <a:ext cx="25092" cy="42276"/>
            </a:xfrm>
            <a:custGeom>
              <a:avLst/>
              <a:gdLst>
                <a:gd name="connsiteX0" fmla="*/ 0 w 25092"/>
                <a:gd name="connsiteY0" fmla="*/ 41328 h 42276"/>
                <a:gd name="connsiteX1" fmla="*/ 25092 w 25092"/>
                <a:gd name="connsiteY1" fmla="*/ 0 h 42276"/>
                <a:gd name="connsiteX2" fmla="*/ 0 w 25092"/>
                <a:gd name="connsiteY2" fmla="*/ 41328 h 4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92" h="42276">
                  <a:moveTo>
                    <a:pt x="0" y="41328"/>
                  </a:moveTo>
                  <a:cubicBezTo>
                    <a:pt x="3882" y="25286"/>
                    <a:pt x="12649" y="10846"/>
                    <a:pt x="25092" y="0"/>
                  </a:cubicBezTo>
                  <a:cubicBezTo>
                    <a:pt x="25092" y="30258"/>
                    <a:pt x="7380" y="46494"/>
                    <a:pt x="0" y="413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89780DA7-6667-426D-964E-C87A1DC6FEA1}"/>
                </a:ext>
              </a:extLst>
            </p:cNvPr>
            <p:cNvSpPr/>
            <p:nvPr/>
          </p:nvSpPr>
          <p:spPr>
            <a:xfrm>
              <a:off x="5990323" y="5524171"/>
              <a:ext cx="17082" cy="50922"/>
            </a:xfrm>
            <a:custGeom>
              <a:avLst/>
              <a:gdLst>
                <a:gd name="connsiteX0" fmla="*/ 0 w 17082"/>
                <a:gd name="connsiteY0" fmla="*/ 50922 h 50922"/>
                <a:gd name="connsiteX1" fmla="*/ 15498 w 17082"/>
                <a:gd name="connsiteY1" fmla="*/ 0 h 50922"/>
                <a:gd name="connsiteX2" fmla="*/ 0 w 17082"/>
                <a:gd name="connsiteY2" fmla="*/ 50922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82" h="50922">
                  <a:moveTo>
                    <a:pt x="0" y="50922"/>
                  </a:moveTo>
                  <a:cubicBezTo>
                    <a:pt x="9594" y="50922"/>
                    <a:pt x="21402" y="32472"/>
                    <a:pt x="15498" y="0"/>
                  </a:cubicBezTo>
                  <a:cubicBezTo>
                    <a:pt x="12937" y="17660"/>
                    <a:pt x="7712" y="34830"/>
                    <a:pt x="0" y="509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BEE52E1-CB78-435C-B084-066A7B3BE9D4}"/>
                </a:ext>
              </a:extLst>
            </p:cNvPr>
            <p:cNvSpPr/>
            <p:nvPr/>
          </p:nvSpPr>
          <p:spPr>
            <a:xfrm>
              <a:off x="5991061" y="5524171"/>
              <a:ext cx="18735" cy="52276"/>
            </a:xfrm>
            <a:custGeom>
              <a:avLst/>
              <a:gdLst>
                <a:gd name="connsiteX0" fmla="*/ 1476 w 18735"/>
                <a:gd name="connsiteY0" fmla="*/ 51660 h 52276"/>
                <a:gd name="connsiteX1" fmla="*/ 1476 w 18735"/>
                <a:gd name="connsiteY1" fmla="*/ 51660 h 52276"/>
                <a:gd name="connsiteX2" fmla="*/ 16236 w 18735"/>
                <a:gd name="connsiteY2" fmla="*/ 0 h 52276"/>
                <a:gd name="connsiteX3" fmla="*/ 10332 w 18735"/>
                <a:gd name="connsiteY3" fmla="*/ 47970 h 52276"/>
                <a:gd name="connsiteX4" fmla="*/ 3690 w 18735"/>
                <a:gd name="connsiteY4" fmla="*/ 47970 h 52276"/>
                <a:gd name="connsiteX5" fmla="*/ 14022 w 18735"/>
                <a:gd name="connsiteY5" fmla="*/ 0 h 52276"/>
                <a:gd name="connsiteX6" fmla="*/ 0 w 18735"/>
                <a:gd name="connsiteY6" fmla="*/ 51660 h 52276"/>
                <a:gd name="connsiteX7" fmla="*/ 0 w 18735"/>
                <a:gd name="connsiteY7" fmla="*/ 51660 h 52276"/>
                <a:gd name="connsiteX8" fmla="*/ 5904 w 18735"/>
                <a:gd name="connsiteY8" fmla="*/ 51660 h 52276"/>
                <a:gd name="connsiteX9" fmla="*/ 12546 w 18735"/>
                <a:gd name="connsiteY9" fmla="*/ 3690 h 5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35" h="52276">
                  <a:moveTo>
                    <a:pt x="1476" y="51660"/>
                  </a:moveTo>
                  <a:lnTo>
                    <a:pt x="1476" y="51660"/>
                  </a:lnTo>
                  <a:cubicBezTo>
                    <a:pt x="9232" y="35379"/>
                    <a:pt x="14221" y="17920"/>
                    <a:pt x="16236" y="0"/>
                  </a:cubicBezTo>
                  <a:cubicBezTo>
                    <a:pt x="21018" y="16116"/>
                    <a:pt x="18878" y="33494"/>
                    <a:pt x="10332" y="47970"/>
                  </a:cubicBezTo>
                  <a:cubicBezTo>
                    <a:pt x="8177" y="48701"/>
                    <a:pt x="5845" y="48701"/>
                    <a:pt x="3690" y="47970"/>
                  </a:cubicBezTo>
                  <a:close/>
                  <a:moveTo>
                    <a:pt x="14022" y="0"/>
                  </a:moveTo>
                  <a:cubicBezTo>
                    <a:pt x="12074" y="17846"/>
                    <a:pt x="7343" y="35278"/>
                    <a:pt x="0" y="51660"/>
                  </a:cubicBezTo>
                  <a:lnTo>
                    <a:pt x="0" y="51660"/>
                  </a:lnTo>
                  <a:cubicBezTo>
                    <a:pt x="1882" y="52481"/>
                    <a:pt x="4022" y="52481"/>
                    <a:pt x="5904" y="51660"/>
                  </a:cubicBezTo>
                  <a:cubicBezTo>
                    <a:pt x="14789" y="37323"/>
                    <a:pt x="17195" y="19901"/>
                    <a:pt x="12546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C42AEA3-9DEF-4670-A7C0-7BA76690DBD6}"/>
                </a:ext>
              </a:extLst>
            </p:cNvPr>
            <p:cNvSpPr/>
            <p:nvPr/>
          </p:nvSpPr>
          <p:spPr>
            <a:xfrm>
              <a:off x="5956327" y="5594281"/>
              <a:ext cx="52445" cy="26567"/>
            </a:xfrm>
            <a:custGeom>
              <a:avLst/>
              <a:gdLst>
                <a:gd name="connsiteX0" fmla="*/ 786 w 52445"/>
                <a:gd name="connsiteY0" fmla="*/ 0 h 26567"/>
                <a:gd name="connsiteX1" fmla="*/ 52446 w 52445"/>
                <a:gd name="connsiteY1" fmla="*/ 26568 h 26567"/>
                <a:gd name="connsiteX2" fmla="*/ 786 w 52445"/>
                <a:gd name="connsiteY2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45" h="26567">
                  <a:moveTo>
                    <a:pt x="786" y="0"/>
                  </a:moveTo>
                  <a:cubicBezTo>
                    <a:pt x="-4380" y="9594"/>
                    <a:pt x="16284" y="26568"/>
                    <a:pt x="52446" y="26568"/>
                  </a:cubicBezTo>
                  <a:cubicBezTo>
                    <a:pt x="34003" y="20323"/>
                    <a:pt x="16594" y="11369"/>
                    <a:pt x="786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DB1D115-393C-41F2-BBEA-A907808E381E}"/>
                </a:ext>
              </a:extLst>
            </p:cNvPr>
            <p:cNvSpPr/>
            <p:nvPr/>
          </p:nvSpPr>
          <p:spPr>
            <a:xfrm>
              <a:off x="5954161" y="5594281"/>
              <a:ext cx="55350" cy="27474"/>
            </a:xfrm>
            <a:custGeom>
              <a:avLst/>
              <a:gdLst>
                <a:gd name="connsiteX0" fmla="*/ 53874 w 55350"/>
                <a:gd name="connsiteY0" fmla="*/ 27306 h 27474"/>
                <a:gd name="connsiteX1" fmla="*/ 2952 w 55350"/>
                <a:gd name="connsiteY1" fmla="*/ 8118 h 27474"/>
                <a:gd name="connsiteX2" fmla="*/ 2952 w 55350"/>
                <a:gd name="connsiteY2" fmla="*/ 0 h 27474"/>
                <a:gd name="connsiteX3" fmla="*/ 55350 w 55350"/>
                <a:gd name="connsiteY3" fmla="*/ 26568 h 27474"/>
                <a:gd name="connsiteX4" fmla="*/ 2214 w 55350"/>
                <a:gd name="connsiteY4" fmla="*/ 0 h 27474"/>
                <a:gd name="connsiteX5" fmla="*/ 2214 w 55350"/>
                <a:gd name="connsiteY5" fmla="*/ 8118 h 27474"/>
                <a:gd name="connsiteX6" fmla="*/ 52398 w 55350"/>
                <a:gd name="connsiteY6" fmla="*/ 26568 h 27474"/>
                <a:gd name="connsiteX7" fmla="*/ 52398 w 55350"/>
                <a:gd name="connsiteY7" fmla="*/ 26568 h 27474"/>
                <a:gd name="connsiteX8" fmla="*/ 0 w 55350"/>
                <a:gd name="connsiteY8" fmla="*/ 0 h 27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50" h="27474">
                  <a:moveTo>
                    <a:pt x="53874" y="27306"/>
                  </a:moveTo>
                  <a:cubicBezTo>
                    <a:pt x="34907" y="28673"/>
                    <a:pt x="16302" y="21660"/>
                    <a:pt x="2952" y="8118"/>
                  </a:cubicBezTo>
                  <a:cubicBezTo>
                    <a:pt x="1506" y="5607"/>
                    <a:pt x="1506" y="2511"/>
                    <a:pt x="2952" y="0"/>
                  </a:cubicBezTo>
                  <a:cubicBezTo>
                    <a:pt x="19188" y="11099"/>
                    <a:pt x="36804" y="20032"/>
                    <a:pt x="55350" y="26568"/>
                  </a:cubicBezTo>
                  <a:close/>
                  <a:moveTo>
                    <a:pt x="2214" y="0"/>
                  </a:moveTo>
                  <a:cubicBezTo>
                    <a:pt x="1188" y="2608"/>
                    <a:pt x="1188" y="5510"/>
                    <a:pt x="2214" y="8118"/>
                  </a:cubicBezTo>
                  <a:cubicBezTo>
                    <a:pt x="15107" y="21823"/>
                    <a:pt x="33697" y="28659"/>
                    <a:pt x="52398" y="26568"/>
                  </a:cubicBezTo>
                  <a:lnTo>
                    <a:pt x="52398" y="26568"/>
                  </a:lnTo>
                  <a:cubicBezTo>
                    <a:pt x="33727" y="20320"/>
                    <a:pt x="16074" y="1136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1027652B-EC34-4299-B697-96C4FD9AC839}"/>
                </a:ext>
              </a:extLst>
            </p:cNvPr>
            <p:cNvSpPr/>
            <p:nvPr/>
          </p:nvSpPr>
          <p:spPr>
            <a:xfrm>
              <a:off x="5974059" y="5583949"/>
              <a:ext cx="52425" cy="26590"/>
            </a:xfrm>
            <a:custGeom>
              <a:avLst/>
              <a:gdLst>
                <a:gd name="connsiteX0" fmla="*/ 765 w 52425"/>
                <a:gd name="connsiteY0" fmla="*/ 0 h 26590"/>
                <a:gd name="connsiteX1" fmla="*/ 52425 w 52425"/>
                <a:gd name="connsiteY1" fmla="*/ 26568 h 26590"/>
                <a:gd name="connsiteX2" fmla="*/ 765 w 52425"/>
                <a:gd name="connsiteY2" fmla="*/ 0 h 26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25" h="26590">
                  <a:moveTo>
                    <a:pt x="765" y="0"/>
                  </a:moveTo>
                  <a:cubicBezTo>
                    <a:pt x="-4401" y="9594"/>
                    <a:pt x="17001" y="27306"/>
                    <a:pt x="52425" y="26568"/>
                  </a:cubicBezTo>
                  <a:cubicBezTo>
                    <a:pt x="34152" y="19928"/>
                    <a:pt x="16795" y="11001"/>
                    <a:pt x="765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593D48D0-745D-4D0A-8726-3FCEB70B19E2}"/>
                </a:ext>
              </a:extLst>
            </p:cNvPr>
            <p:cNvSpPr/>
            <p:nvPr/>
          </p:nvSpPr>
          <p:spPr>
            <a:xfrm>
              <a:off x="5972611" y="5583949"/>
              <a:ext cx="55350" cy="29023"/>
            </a:xfrm>
            <a:custGeom>
              <a:avLst/>
              <a:gdLst>
                <a:gd name="connsiteX0" fmla="*/ 53136 w 55350"/>
                <a:gd name="connsiteY0" fmla="*/ 28782 h 29023"/>
                <a:gd name="connsiteX1" fmla="*/ 2952 w 55350"/>
                <a:gd name="connsiteY1" fmla="*/ 9594 h 29023"/>
                <a:gd name="connsiteX2" fmla="*/ 2952 w 55350"/>
                <a:gd name="connsiteY2" fmla="*/ 1476 h 29023"/>
                <a:gd name="connsiteX3" fmla="*/ 55350 w 55350"/>
                <a:gd name="connsiteY3" fmla="*/ 28044 h 29023"/>
                <a:gd name="connsiteX4" fmla="*/ 2214 w 55350"/>
                <a:gd name="connsiteY4" fmla="*/ 0 h 29023"/>
                <a:gd name="connsiteX5" fmla="*/ 2214 w 55350"/>
                <a:gd name="connsiteY5" fmla="*/ 8118 h 29023"/>
                <a:gd name="connsiteX6" fmla="*/ 51660 w 55350"/>
                <a:gd name="connsiteY6" fmla="*/ 26568 h 29023"/>
                <a:gd name="connsiteX7" fmla="*/ 51660 w 55350"/>
                <a:gd name="connsiteY7" fmla="*/ 26568 h 29023"/>
                <a:gd name="connsiteX8" fmla="*/ 0 w 55350"/>
                <a:gd name="connsiteY8" fmla="*/ 0 h 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50" h="29023">
                  <a:moveTo>
                    <a:pt x="53136" y="28782"/>
                  </a:moveTo>
                  <a:cubicBezTo>
                    <a:pt x="34347" y="30455"/>
                    <a:pt x="15830" y="23376"/>
                    <a:pt x="2952" y="9594"/>
                  </a:cubicBezTo>
                  <a:cubicBezTo>
                    <a:pt x="1498" y="7083"/>
                    <a:pt x="1498" y="3987"/>
                    <a:pt x="2952" y="1476"/>
                  </a:cubicBezTo>
                  <a:cubicBezTo>
                    <a:pt x="19077" y="12756"/>
                    <a:pt x="36723" y="21701"/>
                    <a:pt x="55350" y="28044"/>
                  </a:cubicBezTo>
                  <a:close/>
                  <a:moveTo>
                    <a:pt x="2214" y="0"/>
                  </a:moveTo>
                  <a:cubicBezTo>
                    <a:pt x="900" y="2547"/>
                    <a:pt x="900" y="5571"/>
                    <a:pt x="2214" y="8118"/>
                  </a:cubicBezTo>
                  <a:cubicBezTo>
                    <a:pt x="14878" y="21702"/>
                    <a:pt x="33195" y="28537"/>
                    <a:pt x="51660" y="26568"/>
                  </a:cubicBezTo>
                  <a:lnTo>
                    <a:pt x="51660" y="26568"/>
                  </a:lnTo>
                  <a:cubicBezTo>
                    <a:pt x="33269" y="20207"/>
                    <a:pt x="15874" y="1126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6984925F-173B-4289-91FC-2EEDF24B66BB}"/>
                </a:ext>
              </a:extLst>
            </p:cNvPr>
            <p:cNvSpPr/>
            <p:nvPr/>
          </p:nvSpPr>
          <p:spPr>
            <a:xfrm>
              <a:off x="5948257" y="5541145"/>
              <a:ext cx="25829" cy="53899"/>
            </a:xfrm>
            <a:custGeom>
              <a:avLst/>
              <a:gdLst>
                <a:gd name="connsiteX0" fmla="*/ 0 w 25829"/>
                <a:gd name="connsiteY0" fmla="*/ 53136 h 53899"/>
                <a:gd name="connsiteX1" fmla="*/ 25830 w 25829"/>
                <a:gd name="connsiteY1" fmla="*/ 0 h 53899"/>
                <a:gd name="connsiteX2" fmla="*/ 0 w 25829"/>
                <a:gd name="connsiteY2" fmla="*/ 53136 h 53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29" h="53899">
                  <a:moveTo>
                    <a:pt x="0" y="53136"/>
                  </a:moveTo>
                  <a:cubicBezTo>
                    <a:pt x="8856" y="58302"/>
                    <a:pt x="25830" y="36900"/>
                    <a:pt x="25830" y="0"/>
                  </a:cubicBezTo>
                  <a:cubicBezTo>
                    <a:pt x="19631" y="18787"/>
                    <a:pt x="10944" y="36657"/>
                    <a:pt x="0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81266B92-5CF2-46EB-9055-D5587BB37A19}"/>
                </a:ext>
              </a:extLst>
            </p:cNvPr>
            <p:cNvSpPr/>
            <p:nvPr/>
          </p:nvSpPr>
          <p:spPr>
            <a:xfrm>
              <a:off x="5951209" y="5541882"/>
              <a:ext cx="26194" cy="53874"/>
            </a:xfrm>
            <a:custGeom>
              <a:avLst/>
              <a:gdLst>
                <a:gd name="connsiteX0" fmla="*/ 0 w 26194"/>
                <a:gd name="connsiteY0" fmla="*/ 53136 h 53874"/>
                <a:gd name="connsiteX1" fmla="*/ 0 w 26194"/>
                <a:gd name="connsiteY1" fmla="*/ 53136 h 53874"/>
                <a:gd name="connsiteX2" fmla="*/ 25830 w 26194"/>
                <a:gd name="connsiteY2" fmla="*/ 0 h 53874"/>
                <a:gd name="connsiteX3" fmla="*/ 11070 w 26194"/>
                <a:gd name="connsiteY3" fmla="*/ 49446 h 53874"/>
                <a:gd name="connsiteX4" fmla="*/ 2952 w 26194"/>
                <a:gd name="connsiteY4" fmla="*/ 53874 h 53874"/>
                <a:gd name="connsiteX5" fmla="*/ 0 w 26194"/>
                <a:gd name="connsiteY5" fmla="*/ 53136 h 53874"/>
                <a:gd name="connsiteX6" fmla="*/ 11070 w 26194"/>
                <a:gd name="connsiteY6" fmla="*/ 49446 h 53874"/>
                <a:gd name="connsiteX7" fmla="*/ 25830 w 26194"/>
                <a:gd name="connsiteY7" fmla="*/ 0 h 53874"/>
                <a:gd name="connsiteX8" fmla="*/ 0 w 26194"/>
                <a:gd name="connsiteY8" fmla="*/ 53136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194" h="53874">
                  <a:moveTo>
                    <a:pt x="0" y="53136"/>
                  </a:moveTo>
                  <a:lnTo>
                    <a:pt x="0" y="53136"/>
                  </a:lnTo>
                  <a:cubicBezTo>
                    <a:pt x="10989" y="36685"/>
                    <a:pt x="19682" y="18807"/>
                    <a:pt x="25830" y="0"/>
                  </a:cubicBezTo>
                  <a:cubicBezTo>
                    <a:pt x="27690" y="17790"/>
                    <a:pt x="22376" y="35587"/>
                    <a:pt x="11070" y="49446"/>
                  </a:cubicBezTo>
                  <a:cubicBezTo>
                    <a:pt x="9026" y="51902"/>
                    <a:pt x="6125" y="53485"/>
                    <a:pt x="2952" y="53874"/>
                  </a:cubicBezTo>
                  <a:close/>
                  <a:moveTo>
                    <a:pt x="0" y="53136"/>
                  </a:moveTo>
                  <a:cubicBezTo>
                    <a:pt x="4029" y="53395"/>
                    <a:pt x="8000" y="52071"/>
                    <a:pt x="11070" y="49446"/>
                  </a:cubicBezTo>
                  <a:cubicBezTo>
                    <a:pt x="21778" y="35277"/>
                    <a:pt x="27018" y="17721"/>
                    <a:pt x="25830" y="0"/>
                  </a:cubicBezTo>
                  <a:cubicBezTo>
                    <a:pt x="20140" y="18990"/>
                    <a:pt x="11417" y="36933"/>
                    <a:pt x="0" y="531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DA6014F-42DC-4ABE-AE59-9007E89CD3EA}"/>
                </a:ext>
              </a:extLst>
            </p:cNvPr>
            <p:cNvSpPr/>
            <p:nvPr/>
          </p:nvSpPr>
          <p:spPr>
            <a:xfrm>
              <a:off x="5962278" y="5536717"/>
              <a:ext cx="30257" cy="51947"/>
            </a:xfrm>
            <a:custGeom>
              <a:avLst/>
              <a:gdLst>
                <a:gd name="connsiteX0" fmla="*/ 0 w 30257"/>
                <a:gd name="connsiteY0" fmla="*/ 50922 h 51947"/>
                <a:gd name="connsiteX1" fmla="*/ 30258 w 30257"/>
                <a:gd name="connsiteY1" fmla="*/ 0 h 51947"/>
                <a:gd name="connsiteX2" fmla="*/ 0 w 30257"/>
                <a:gd name="connsiteY2" fmla="*/ 50922 h 5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57" h="51947">
                  <a:moveTo>
                    <a:pt x="0" y="50922"/>
                  </a:moveTo>
                  <a:cubicBezTo>
                    <a:pt x="8856" y="56826"/>
                    <a:pt x="27306" y="36900"/>
                    <a:pt x="30258" y="0"/>
                  </a:cubicBezTo>
                  <a:cubicBezTo>
                    <a:pt x="22420" y="18214"/>
                    <a:pt x="12251" y="35331"/>
                    <a:pt x="0" y="509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AFFC911D-402E-4F4F-9BA9-051EB53DF929}"/>
                </a:ext>
              </a:extLst>
            </p:cNvPr>
            <p:cNvSpPr/>
            <p:nvPr/>
          </p:nvSpPr>
          <p:spPr>
            <a:xfrm>
              <a:off x="5961540" y="5535978"/>
              <a:ext cx="30996" cy="54612"/>
            </a:xfrm>
            <a:custGeom>
              <a:avLst/>
              <a:gdLst>
                <a:gd name="connsiteX0" fmla="*/ 3690 w 30996"/>
                <a:gd name="connsiteY0" fmla="*/ 53136 h 54612"/>
                <a:gd name="connsiteX1" fmla="*/ 3690 w 30996"/>
                <a:gd name="connsiteY1" fmla="*/ 53136 h 54612"/>
                <a:gd name="connsiteX2" fmla="*/ 0 w 30996"/>
                <a:gd name="connsiteY2" fmla="*/ 53136 h 54612"/>
                <a:gd name="connsiteX3" fmla="*/ 30996 w 30996"/>
                <a:gd name="connsiteY3" fmla="*/ 2214 h 54612"/>
                <a:gd name="connsiteX4" fmla="*/ 3690 w 30996"/>
                <a:gd name="connsiteY4" fmla="*/ 54612 h 54612"/>
                <a:gd name="connsiteX5" fmla="*/ 30996 w 30996"/>
                <a:gd name="connsiteY5" fmla="*/ 738 h 54612"/>
                <a:gd name="connsiteX6" fmla="*/ 738 w 30996"/>
                <a:gd name="connsiteY6" fmla="*/ 51660 h 54612"/>
                <a:gd name="connsiteX7" fmla="*/ 738 w 30996"/>
                <a:gd name="connsiteY7" fmla="*/ 51660 h 54612"/>
                <a:gd name="connsiteX8" fmla="*/ 28044 w 30996"/>
                <a:gd name="connsiteY8" fmla="*/ 0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96" h="54612">
                  <a:moveTo>
                    <a:pt x="3690" y="53136"/>
                  </a:moveTo>
                  <a:lnTo>
                    <a:pt x="3690" y="53136"/>
                  </a:lnTo>
                  <a:lnTo>
                    <a:pt x="0" y="53136"/>
                  </a:lnTo>
                  <a:cubicBezTo>
                    <a:pt x="12583" y="37637"/>
                    <a:pt x="23003" y="20508"/>
                    <a:pt x="30996" y="2214"/>
                  </a:cubicBezTo>
                  <a:cubicBezTo>
                    <a:pt x="30996" y="36162"/>
                    <a:pt x="13284" y="54612"/>
                    <a:pt x="3690" y="54612"/>
                  </a:cubicBezTo>
                  <a:close/>
                  <a:moveTo>
                    <a:pt x="30996" y="738"/>
                  </a:moveTo>
                  <a:cubicBezTo>
                    <a:pt x="23572" y="19160"/>
                    <a:pt x="13373" y="36334"/>
                    <a:pt x="738" y="51660"/>
                  </a:cubicBezTo>
                  <a:lnTo>
                    <a:pt x="738" y="51660"/>
                  </a:lnTo>
                  <a:cubicBezTo>
                    <a:pt x="10332" y="51660"/>
                    <a:pt x="25092" y="31734"/>
                    <a:pt x="2804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35A05BEC-6BC6-488C-950D-D3AD2FA0D021}"/>
                </a:ext>
              </a:extLst>
            </p:cNvPr>
            <p:cNvSpPr/>
            <p:nvPr/>
          </p:nvSpPr>
          <p:spPr>
            <a:xfrm>
              <a:off x="6000655" y="5574354"/>
              <a:ext cx="57563" cy="10933"/>
            </a:xfrm>
            <a:custGeom>
              <a:avLst/>
              <a:gdLst>
                <a:gd name="connsiteX0" fmla="*/ 0 w 57563"/>
                <a:gd name="connsiteY0" fmla="*/ 0 h 10933"/>
                <a:gd name="connsiteX1" fmla="*/ 57564 w 57563"/>
                <a:gd name="connsiteY1" fmla="*/ 0 h 10933"/>
                <a:gd name="connsiteX2" fmla="*/ 0 w 57563"/>
                <a:gd name="connsiteY2" fmla="*/ 0 h 1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563" h="10933">
                  <a:moveTo>
                    <a:pt x="0" y="0"/>
                  </a:moveTo>
                  <a:cubicBezTo>
                    <a:pt x="0" y="11070"/>
                    <a:pt x="25092" y="17712"/>
                    <a:pt x="57564" y="0"/>
                  </a:cubicBezTo>
                  <a:cubicBezTo>
                    <a:pt x="38494" y="2964"/>
                    <a:pt x="19070" y="2964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9C694466-472B-4A2F-A9FE-65B79260A071}"/>
                </a:ext>
              </a:extLst>
            </p:cNvPr>
            <p:cNvSpPr/>
            <p:nvPr/>
          </p:nvSpPr>
          <p:spPr>
            <a:xfrm>
              <a:off x="6000234" y="5572878"/>
              <a:ext cx="59460" cy="11374"/>
            </a:xfrm>
            <a:custGeom>
              <a:avLst/>
              <a:gdLst>
                <a:gd name="connsiteX0" fmla="*/ 21823 w 59460"/>
                <a:gd name="connsiteY0" fmla="*/ 11070 h 11374"/>
                <a:gd name="connsiteX1" fmla="*/ 1897 w 59460"/>
                <a:gd name="connsiteY1" fmla="*/ 5166 h 11374"/>
                <a:gd name="connsiteX2" fmla="*/ 1897 w 59460"/>
                <a:gd name="connsiteY2" fmla="*/ 0 h 11374"/>
                <a:gd name="connsiteX3" fmla="*/ 59461 w 59460"/>
                <a:gd name="connsiteY3" fmla="*/ 0 h 11374"/>
                <a:gd name="connsiteX4" fmla="*/ 21823 w 59460"/>
                <a:gd name="connsiteY4" fmla="*/ 11070 h 11374"/>
                <a:gd name="connsiteX5" fmla="*/ 421 w 59460"/>
                <a:gd name="connsiteY5" fmla="*/ 0 h 11374"/>
                <a:gd name="connsiteX6" fmla="*/ 421 w 59460"/>
                <a:gd name="connsiteY6" fmla="*/ 5166 h 11374"/>
                <a:gd name="connsiteX7" fmla="*/ 21823 w 59460"/>
                <a:gd name="connsiteY7" fmla="*/ 11070 h 11374"/>
                <a:gd name="connsiteX8" fmla="*/ 57985 w 59460"/>
                <a:gd name="connsiteY8" fmla="*/ 1476 h 11374"/>
                <a:gd name="connsiteX9" fmla="*/ 421 w 59460"/>
                <a:gd name="connsiteY9" fmla="*/ 1476 h 1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460" h="11374">
                  <a:moveTo>
                    <a:pt x="21823" y="11070"/>
                  </a:moveTo>
                  <a:cubicBezTo>
                    <a:pt x="14649" y="11978"/>
                    <a:pt x="7417" y="9837"/>
                    <a:pt x="1897" y="5166"/>
                  </a:cubicBezTo>
                  <a:cubicBezTo>
                    <a:pt x="790" y="3622"/>
                    <a:pt x="790" y="1544"/>
                    <a:pt x="1897" y="0"/>
                  </a:cubicBezTo>
                  <a:cubicBezTo>
                    <a:pt x="21003" y="2505"/>
                    <a:pt x="40354" y="2505"/>
                    <a:pt x="59461" y="0"/>
                  </a:cubicBezTo>
                  <a:cubicBezTo>
                    <a:pt x="48140" y="7018"/>
                    <a:pt x="35136" y="10843"/>
                    <a:pt x="21823" y="11070"/>
                  </a:cubicBezTo>
                  <a:close/>
                  <a:moveTo>
                    <a:pt x="421" y="0"/>
                  </a:moveTo>
                  <a:cubicBezTo>
                    <a:pt x="-140" y="1676"/>
                    <a:pt x="-140" y="3490"/>
                    <a:pt x="421" y="5166"/>
                  </a:cubicBezTo>
                  <a:cubicBezTo>
                    <a:pt x="6398" y="10076"/>
                    <a:pt x="14177" y="12222"/>
                    <a:pt x="21823" y="11070"/>
                  </a:cubicBezTo>
                  <a:cubicBezTo>
                    <a:pt x="34428" y="10530"/>
                    <a:pt x="46767" y="7256"/>
                    <a:pt x="57985" y="1476"/>
                  </a:cubicBezTo>
                  <a:cubicBezTo>
                    <a:pt x="39033" y="5708"/>
                    <a:pt x="19373" y="5708"/>
                    <a:pt x="421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6EDE53E-E58A-447B-8987-DE9C6C3DF783}"/>
                </a:ext>
              </a:extLst>
            </p:cNvPr>
            <p:cNvSpPr/>
            <p:nvPr/>
          </p:nvSpPr>
          <p:spPr>
            <a:xfrm>
              <a:off x="6014677" y="5552215"/>
              <a:ext cx="56826" cy="20192"/>
            </a:xfrm>
            <a:custGeom>
              <a:avLst/>
              <a:gdLst>
                <a:gd name="connsiteX0" fmla="*/ 0 w 56826"/>
                <a:gd name="connsiteY0" fmla="*/ 13284 h 20192"/>
                <a:gd name="connsiteX1" fmla="*/ 56826 w 56826"/>
                <a:gd name="connsiteY1" fmla="*/ 0 h 20192"/>
                <a:gd name="connsiteX2" fmla="*/ 0 w 56826"/>
                <a:gd name="connsiteY2" fmla="*/ 13284 h 20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826" h="20192">
                  <a:moveTo>
                    <a:pt x="0" y="13284"/>
                  </a:moveTo>
                  <a:cubicBezTo>
                    <a:pt x="0" y="24354"/>
                    <a:pt x="29520" y="23616"/>
                    <a:pt x="56826" y="0"/>
                  </a:cubicBezTo>
                  <a:cubicBezTo>
                    <a:pt x="38767" y="7606"/>
                    <a:pt x="19557" y="12097"/>
                    <a:pt x="0" y="1328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897D3B20-BB14-4CA1-B1B6-4C9F73226A49}"/>
                </a:ext>
              </a:extLst>
            </p:cNvPr>
            <p:cNvSpPr/>
            <p:nvPr/>
          </p:nvSpPr>
          <p:spPr>
            <a:xfrm>
              <a:off x="6014677" y="5551476"/>
              <a:ext cx="56826" cy="21401"/>
            </a:xfrm>
            <a:custGeom>
              <a:avLst/>
              <a:gdLst>
                <a:gd name="connsiteX0" fmla="*/ 14022 w 56826"/>
                <a:gd name="connsiteY0" fmla="*/ 21402 h 21401"/>
                <a:gd name="connsiteX1" fmla="*/ 738 w 56826"/>
                <a:gd name="connsiteY1" fmla="*/ 14022 h 21401"/>
                <a:gd name="connsiteX2" fmla="*/ 738 w 56826"/>
                <a:gd name="connsiteY2" fmla="*/ 14022 h 21401"/>
                <a:gd name="connsiteX3" fmla="*/ 55350 w 56826"/>
                <a:gd name="connsiteY3" fmla="*/ 0 h 21401"/>
                <a:gd name="connsiteX4" fmla="*/ 11808 w 56826"/>
                <a:gd name="connsiteY4" fmla="*/ 21402 h 21401"/>
                <a:gd name="connsiteX5" fmla="*/ 0 w 56826"/>
                <a:gd name="connsiteY5" fmla="*/ 14760 h 21401"/>
                <a:gd name="connsiteX6" fmla="*/ 13284 w 56826"/>
                <a:gd name="connsiteY6" fmla="*/ 20664 h 21401"/>
                <a:gd name="connsiteX7" fmla="*/ 56826 w 56826"/>
                <a:gd name="connsiteY7" fmla="*/ 0 h 21401"/>
                <a:gd name="connsiteX8" fmla="*/ 0 w 56826"/>
                <a:gd name="connsiteY8" fmla="*/ 1476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826" h="21401">
                  <a:moveTo>
                    <a:pt x="14022" y="21402"/>
                  </a:moveTo>
                  <a:cubicBezTo>
                    <a:pt x="6642" y="21402"/>
                    <a:pt x="1476" y="21402"/>
                    <a:pt x="738" y="14022"/>
                  </a:cubicBezTo>
                  <a:lnTo>
                    <a:pt x="738" y="14022"/>
                  </a:lnTo>
                  <a:cubicBezTo>
                    <a:pt x="19468" y="11694"/>
                    <a:pt x="37815" y="6982"/>
                    <a:pt x="55350" y="0"/>
                  </a:cubicBezTo>
                  <a:cubicBezTo>
                    <a:pt x="43660" y="11838"/>
                    <a:pt x="28317" y="19379"/>
                    <a:pt x="11808" y="21402"/>
                  </a:cubicBezTo>
                  <a:close/>
                  <a:moveTo>
                    <a:pt x="0" y="14760"/>
                  </a:moveTo>
                  <a:cubicBezTo>
                    <a:pt x="0" y="14760"/>
                    <a:pt x="5904" y="20664"/>
                    <a:pt x="13284" y="20664"/>
                  </a:cubicBezTo>
                  <a:cubicBezTo>
                    <a:pt x="29705" y="18843"/>
                    <a:pt x="45033" y="11567"/>
                    <a:pt x="56826" y="0"/>
                  </a:cubicBezTo>
                  <a:cubicBezTo>
                    <a:pt x="38804" y="7946"/>
                    <a:pt x="19616" y="12930"/>
                    <a:pt x="0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8A4006F2-4133-4FB3-9C14-9C237B78F3A6}"/>
                </a:ext>
              </a:extLst>
            </p:cNvPr>
            <p:cNvSpPr/>
            <p:nvPr/>
          </p:nvSpPr>
          <p:spPr>
            <a:xfrm>
              <a:off x="6014677" y="5506458"/>
              <a:ext cx="11771" cy="53136"/>
            </a:xfrm>
            <a:custGeom>
              <a:avLst/>
              <a:gdLst>
                <a:gd name="connsiteX0" fmla="*/ 0 w 11771"/>
                <a:gd name="connsiteY0" fmla="*/ 53136 h 53136"/>
                <a:gd name="connsiteX1" fmla="*/ 5904 w 11771"/>
                <a:gd name="connsiteY1" fmla="*/ 0 h 53136"/>
                <a:gd name="connsiteX2" fmla="*/ 0 w 11771"/>
                <a:gd name="connsiteY2" fmla="*/ 53136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71" h="53136">
                  <a:moveTo>
                    <a:pt x="0" y="53136"/>
                  </a:moveTo>
                  <a:cubicBezTo>
                    <a:pt x="9594" y="53136"/>
                    <a:pt x="17712" y="30996"/>
                    <a:pt x="5904" y="0"/>
                  </a:cubicBezTo>
                  <a:cubicBezTo>
                    <a:pt x="6406" y="17900"/>
                    <a:pt x="4421" y="35783"/>
                    <a:pt x="0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895BB4A6-FC7D-427F-8F9E-DB97CBB30CF2}"/>
                </a:ext>
              </a:extLst>
            </p:cNvPr>
            <p:cNvSpPr/>
            <p:nvPr/>
          </p:nvSpPr>
          <p:spPr>
            <a:xfrm>
              <a:off x="6011725" y="5510149"/>
              <a:ext cx="12066" cy="53752"/>
            </a:xfrm>
            <a:custGeom>
              <a:avLst/>
              <a:gdLst>
                <a:gd name="connsiteX0" fmla="*/ 2952 w 12066"/>
                <a:gd name="connsiteY0" fmla="*/ 49446 h 53752"/>
                <a:gd name="connsiteX1" fmla="*/ 2952 w 12066"/>
                <a:gd name="connsiteY1" fmla="*/ 49446 h 53752"/>
                <a:gd name="connsiteX2" fmla="*/ 6642 w 12066"/>
                <a:gd name="connsiteY2" fmla="*/ 0 h 53752"/>
                <a:gd name="connsiteX3" fmla="*/ 6642 w 12066"/>
                <a:gd name="connsiteY3" fmla="*/ 49446 h 53752"/>
                <a:gd name="connsiteX4" fmla="*/ 0 w 12066"/>
                <a:gd name="connsiteY4" fmla="*/ 49446 h 53752"/>
                <a:gd name="connsiteX5" fmla="*/ 6642 w 12066"/>
                <a:gd name="connsiteY5" fmla="*/ 0 h 53752"/>
                <a:gd name="connsiteX6" fmla="*/ 738 w 12066"/>
                <a:gd name="connsiteY6" fmla="*/ 53136 h 53752"/>
                <a:gd name="connsiteX7" fmla="*/ 738 w 12066"/>
                <a:gd name="connsiteY7" fmla="*/ 53136 h 53752"/>
                <a:gd name="connsiteX8" fmla="*/ 6642 w 12066"/>
                <a:gd name="connsiteY8" fmla="*/ 53136 h 53752"/>
                <a:gd name="connsiteX9" fmla="*/ 6642 w 12066"/>
                <a:gd name="connsiteY9" fmla="*/ 3690 h 5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066" h="53752">
                  <a:moveTo>
                    <a:pt x="2952" y="49446"/>
                  </a:moveTo>
                  <a:lnTo>
                    <a:pt x="2952" y="49446"/>
                  </a:lnTo>
                  <a:cubicBezTo>
                    <a:pt x="6472" y="33216"/>
                    <a:pt x="7719" y="16573"/>
                    <a:pt x="6642" y="0"/>
                  </a:cubicBezTo>
                  <a:cubicBezTo>
                    <a:pt x="13778" y="15710"/>
                    <a:pt x="13778" y="33736"/>
                    <a:pt x="6642" y="49446"/>
                  </a:cubicBezTo>
                  <a:cubicBezTo>
                    <a:pt x="4487" y="50177"/>
                    <a:pt x="2155" y="50177"/>
                    <a:pt x="0" y="49446"/>
                  </a:cubicBezTo>
                  <a:close/>
                  <a:moveTo>
                    <a:pt x="6642" y="0"/>
                  </a:moveTo>
                  <a:cubicBezTo>
                    <a:pt x="7926" y="17924"/>
                    <a:pt x="5926" y="35931"/>
                    <a:pt x="738" y="53136"/>
                  </a:cubicBezTo>
                  <a:lnTo>
                    <a:pt x="738" y="53136"/>
                  </a:lnTo>
                  <a:cubicBezTo>
                    <a:pt x="2620" y="53957"/>
                    <a:pt x="4760" y="53957"/>
                    <a:pt x="6642" y="53136"/>
                  </a:cubicBezTo>
                  <a:cubicBezTo>
                    <a:pt x="13874" y="37448"/>
                    <a:pt x="13874" y="19378"/>
                    <a:pt x="6642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F137404B-6A6F-4D6E-94EB-080263399366}"/>
                </a:ext>
              </a:extLst>
            </p:cNvPr>
            <p:cNvSpPr/>
            <p:nvPr/>
          </p:nvSpPr>
          <p:spPr>
            <a:xfrm>
              <a:off x="6027223" y="5499817"/>
              <a:ext cx="10413" cy="47970"/>
            </a:xfrm>
            <a:custGeom>
              <a:avLst/>
              <a:gdLst>
                <a:gd name="connsiteX0" fmla="*/ 0 w 10413"/>
                <a:gd name="connsiteY0" fmla="*/ 47970 h 47970"/>
                <a:gd name="connsiteX1" fmla="*/ 5166 w 10413"/>
                <a:gd name="connsiteY1" fmla="*/ 0 h 47970"/>
                <a:gd name="connsiteX2" fmla="*/ 0 w 10413"/>
                <a:gd name="connsiteY2" fmla="*/ 47970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13" h="47970">
                  <a:moveTo>
                    <a:pt x="0" y="47970"/>
                  </a:moveTo>
                  <a:cubicBezTo>
                    <a:pt x="8856" y="47970"/>
                    <a:pt x="15498" y="28044"/>
                    <a:pt x="5166" y="0"/>
                  </a:cubicBezTo>
                  <a:cubicBezTo>
                    <a:pt x="6088" y="16165"/>
                    <a:pt x="4339" y="32372"/>
                    <a:pt x="0" y="4797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350860B3-53D4-42E9-B806-B54D5B2596FC}"/>
                </a:ext>
              </a:extLst>
            </p:cNvPr>
            <p:cNvSpPr/>
            <p:nvPr/>
          </p:nvSpPr>
          <p:spPr>
            <a:xfrm>
              <a:off x="6027223" y="5499817"/>
              <a:ext cx="10736" cy="47970"/>
            </a:xfrm>
            <a:custGeom>
              <a:avLst/>
              <a:gdLst>
                <a:gd name="connsiteX0" fmla="*/ 738 w 10736"/>
                <a:gd name="connsiteY0" fmla="*/ 47970 h 47970"/>
                <a:gd name="connsiteX1" fmla="*/ 738 w 10736"/>
                <a:gd name="connsiteY1" fmla="*/ 47970 h 47970"/>
                <a:gd name="connsiteX2" fmla="*/ 5904 w 10736"/>
                <a:gd name="connsiteY2" fmla="*/ 0 h 47970"/>
                <a:gd name="connsiteX3" fmla="*/ 5904 w 10736"/>
                <a:gd name="connsiteY3" fmla="*/ 44280 h 47970"/>
                <a:gd name="connsiteX4" fmla="*/ 0 w 10736"/>
                <a:gd name="connsiteY4" fmla="*/ 44280 h 47970"/>
                <a:gd name="connsiteX5" fmla="*/ 5166 w 10736"/>
                <a:gd name="connsiteY5" fmla="*/ 0 h 47970"/>
                <a:gd name="connsiteX6" fmla="*/ 0 w 10736"/>
                <a:gd name="connsiteY6" fmla="*/ 47970 h 47970"/>
                <a:gd name="connsiteX7" fmla="*/ 0 w 10736"/>
                <a:gd name="connsiteY7" fmla="*/ 47970 h 47970"/>
                <a:gd name="connsiteX8" fmla="*/ 5166 w 10736"/>
                <a:gd name="connsiteY8" fmla="*/ 47970 h 47970"/>
                <a:gd name="connsiteX9" fmla="*/ 5166 w 10736"/>
                <a:gd name="connsiteY9" fmla="*/ 3690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36" h="47970">
                  <a:moveTo>
                    <a:pt x="738" y="47970"/>
                  </a:moveTo>
                  <a:lnTo>
                    <a:pt x="738" y="47970"/>
                  </a:lnTo>
                  <a:cubicBezTo>
                    <a:pt x="4738" y="32307"/>
                    <a:pt x="6472" y="16154"/>
                    <a:pt x="5904" y="0"/>
                  </a:cubicBezTo>
                  <a:cubicBezTo>
                    <a:pt x="12347" y="14057"/>
                    <a:pt x="12347" y="30223"/>
                    <a:pt x="5904" y="44280"/>
                  </a:cubicBezTo>
                  <a:cubicBezTo>
                    <a:pt x="5904" y="44280"/>
                    <a:pt x="5904" y="44280"/>
                    <a:pt x="0" y="44280"/>
                  </a:cubicBezTo>
                  <a:close/>
                  <a:moveTo>
                    <a:pt x="5166" y="0"/>
                  </a:moveTo>
                  <a:cubicBezTo>
                    <a:pt x="6435" y="16172"/>
                    <a:pt x="4686" y="32440"/>
                    <a:pt x="0" y="47970"/>
                  </a:cubicBezTo>
                  <a:lnTo>
                    <a:pt x="0" y="47970"/>
                  </a:lnTo>
                  <a:cubicBezTo>
                    <a:pt x="0" y="47970"/>
                    <a:pt x="3690" y="47970"/>
                    <a:pt x="5166" y="47970"/>
                  </a:cubicBezTo>
                  <a:cubicBezTo>
                    <a:pt x="11712" y="33935"/>
                    <a:pt x="11712" y="17725"/>
                    <a:pt x="5166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80A1F7BB-B8D8-4540-AF73-17B7CC7B5540}"/>
                </a:ext>
              </a:extLst>
            </p:cNvPr>
            <p:cNvSpPr/>
            <p:nvPr/>
          </p:nvSpPr>
          <p:spPr>
            <a:xfrm>
              <a:off x="6031650" y="5514576"/>
              <a:ext cx="45756" cy="40075"/>
            </a:xfrm>
            <a:custGeom>
              <a:avLst/>
              <a:gdLst>
                <a:gd name="connsiteX0" fmla="*/ 0 w 45756"/>
                <a:gd name="connsiteY0" fmla="*/ 36900 h 40075"/>
                <a:gd name="connsiteX1" fmla="*/ 45756 w 45756"/>
                <a:gd name="connsiteY1" fmla="*/ 0 h 40075"/>
                <a:gd name="connsiteX2" fmla="*/ 0 w 45756"/>
                <a:gd name="connsiteY2" fmla="*/ 36900 h 4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56" h="40075">
                  <a:moveTo>
                    <a:pt x="0" y="36900"/>
                  </a:moveTo>
                  <a:cubicBezTo>
                    <a:pt x="6642" y="45756"/>
                    <a:pt x="30258" y="36900"/>
                    <a:pt x="45756" y="0"/>
                  </a:cubicBezTo>
                  <a:cubicBezTo>
                    <a:pt x="32472" y="14560"/>
                    <a:pt x="17040" y="27003"/>
                    <a:pt x="0" y="3690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8EF8088A-E879-45FA-A62D-CDC9AFD2FE23}"/>
                </a:ext>
              </a:extLst>
            </p:cNvPr>
            <p:cNvSpPr/>
            <p:nvPr/>
          </p:nvSpPr>
          <p:spPr>
            <a:xfrm>
              <a:off x="6031650" y="5512363"/>
              <a:ext cx="45018" cy="45755"/>
            </a:xfrm>
            <a:custGeom>
              <a:avLst/>
              <a:gdLst>
                <a:gd name="connsiteX0" fmla="*/ 5904 w 45018"/>
                <a:gd name="connsiteY0" fmla="*/ 42804 h 45755"/>
                <a:gd name="connsiteX1" fmla="*/ 0 w 45018"/>
                <a:gd name="connsiteY1" fmla="*/ 42804 h 45755"/>
                <a:gd name="connsiteX2" fmla="*/ 45018 w 45018"/>
                <a:gd name="connsiteY2" fmla="*/ 5166 h 45755"/>
                <a:gd name="connsiteX3" fmla="*/ 5904 w 45018"/>
                <a:gd name="connsiteY3" fmla="*/ 45756 h 45755"/>
                <a:gd name="connsiteX4" fmla="*/ 45018 w 45018"/>
                <a:gd name="connsiteY4" fmla="*/ 2214 h 45755"/>
                <a:gd name="connsiteX5" fmla="*/ 0 w 45018"/>
                <a:gd name="connsiteY5" fmla="*/ 39852 h 45755"/>
                <a:gd name="connsiteX6" fmla="*/ 5904 w 45018"/>
                <a:gd name="connsiteY6" fmla="*/ 39852 h 45755"/>
                <a:gd name="connsiteX7" fmla="*/ 45018 w 45018"/>
                <a:gd name="connsiteY7" fmla="*/ 0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018" h="45755">
                  <a:moveTo>
                    <a:pt x="5904" y="42804"/>
                  </a:moveTo>
                  <a:cubicBezTo>
                    <a:pt x="4044" y="43726"/>
                    <a:pt x="1860" y="43726"/>
                    <a:pt x="0" y="42804"/>
                  </a:cubicBezTo>
                  <a:cubicBezTo>
                    <a:pt x="16465" y="32118"/>
                    <a:pt x="31586" y="19480"/>
                    <a:pt x="45018" y="5166"/>
                  </a:cubicBezTo>
                  <a:cubicBezTo>
                    <a:pt x="33948" y="31734"/>
                    <a:pt x="16974" y="45756"/>
                    <a:pt x="5904" y="45756"/>
                  </a:cubicBezTo>
                  <a:close/>
                  <a:moveTo>
                    <a:pt x="45018" y="2214"/>
                  </a:moveTo>
                  <a:cubicBezTo>
                    <a:pt x="32229" y="17195"/>
                    <a:pt x="17011" y="29919"/>
                    <a:pt x="0" y="39852"/>
                  </a:cubicBezTo>
                  <a:cubicBezTo>
                    <a:pt x="1897" y="40593"/>
                    <a:pt x="4007" y="40593"/>
                    <a:pt x="5904" y="39852"/>
                  </a:cubicBezTo>
                  <a:cubicBezTo>
                    <a:pt x="16236" y="39852"/>
                    <a:pt x="33948" y="25830"/>
                    <a:pt x="4501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BDEFF158-BD8F-4E78-988C-B6CC6DA93821}"/>
                </a:ext>
              </a:extLst>
            </p:cNvPr>
            <p:cNvSpPr/>
            <p:nvPr/>
          </p:nvSpPr>
          <p:spPr>
            <a:xfrm>
              <a:off x="6041982" y="5481367"/>
              <a:ext cx="8084" cy="48707"/>
            </a:xfrm>
            <a:custGeom>
              <a:avLst/>
              <a:gdLst>
                <a:gd name="connsiteX0" fmla="*/ 0 w 8084"/>
                <a:gd name="connsiteY0" fmla="*/ 48708 h 48707"/>
                <a:gd name="connsiteX1" fmla="*/ 0 w 8084"/>
                <a:gd name="connsiteY1" fmla="*/ 0 h 48707"/>
                <a:gd name="connsiteX2" fmla="*/ 0 w 8084"/>
                <a:gd name="connsiteY2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84" h="48707">
                  <a:moveTo>
                    <a:pt x="0" y="48708"/>
                  </a:moveTo>
                  <a:cubicBezTo>
                    <a:pt x="8856" y="48708"/>
                    <a:pt x="12546" y="25830"/>
                    <a:pt x="0" y="0"/>
                  </a:cubicBezTo>
                  <a:cubicBezTo>
                    <a:pt x="2782" y="16117"/>
                    <a:pt x="2782" y="32592"/>
                    <a:pt x="0" y="487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922CD02B-C293-4B7E-8B01-1B84EAAEC466}"/>
                </a:ext>
              </a:extLst>
            </p:cNvPr>
            <p:cNvSpPr/>
            <p:nvPr/>
          </p:nvSpPr>
          <p:spPr>
            <a:xfrm>
              <a:off x="6039030" y="5481367"/>
              <a:ext cx="12757" cy="48707"/>
            </a:xfrm>
            <a:custGeom>
              <a:avLst/>
              <a:gdLst>
                <a:gd name="connsiteX0" fmla="*/ 2952 w 12757"/>
                <a:gd name="connsiteY0" fmla="*/ 48708 h 48707"/>
                <a:gd name="connsiteX1" fmla="*/ 2952 w 12757"/>
                <a:gd name="connsiteY1" fmla="*/ 48708 h 48707"/>
                <a:gd name="connsiteX2" fmla="*/ 2952 w 12757"/>
                <a:gd name="connsiteY2" fmla="*/ 0 h 48707"/>
                <a:gd name="connsiteX3" fmla="*/ 11070 w 12757"/>
                <a:gd name="connsiteY3" fmla="*/ 45018 h 48707"/>
                <a:gd name="connsiteX4" fmla="*/ 5166 w 12757"/>
                <a:gd name="connsiteY4" fmla="*/ 45018 h 48707"/>
                <a:gd name="connsiteX5" fmla="*/ 2952 w 12757"/>
                <a:gd name="connsiteY5" fmla="*/ 0 h 48707"/>
                <a:gd name="connsiteX6" fmla="*/ 2952 w 12757"/>
                <a:gd name="connsiteY6" fmla="*/ 48708 h 48707"/>
                <a:gd name="connsiteX7" fmla="*/ 7380 w 12757"/>
                <a:gd name="connsiteY7" fmla="*/ 48708 h 48707"/>
                <a:gd name="connsiteX8" fmla="*/ 0 w 12757"/>
                <a:gd name="connsiteY8" fmla="*/ 369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57" h="48707">
                  <a:moveTo>
                    <a:pt x="2952" y="48708"/>
                  </a:moveTo>
                  <a:lnTo>
                    <a:pt x="2952" y="48708"/>
                  </a:lnTo>
                  <a:cubicBezTo>
                    <a:pt x="5314" y="32558"/>
                    <a:pt x="5314" y="16150"/>
                    <a:pt x="2952" y="0"/>
                  </a:cubicBezTo>
                  <a:cubicBezTo>
                    <a:pt x="12022" y="13133"/>
                    <a:pt x="14981" y="29544"/>
                    <a:pt x="11070" y="45018"/>
                  </a:cubicBezTo>
                  <a:cubicBezTo>
                    <a:pt x="9188" y="45839"/>
                    <a:pt x="7048" y="45839"/>
                    <a:pt x="5166" y="45018"/>
                  </a:cubicBezTo>
                  <a:close/>
                  <a:moveTo>
                    <a:pt x="2952" y="0"/>
                  </a:moveTo>
                  <a:cubicBezTo>
                    <a:pt x="5136" y="16162"/>
                    <a:pt x="5136" y="32546"/>
                    <a:pt x="2952" y="48708"/>
                  </a:cubicBezTo>
                  <a:cubicBezTo>
                    <a:pt x="2952" y="48708"/>
                    <a:pt x="2952" y="48708"/>
                    <a:pt x="7380" y="48708"/>
                  </a:cubicBezTo>
                  <a:cubicBezTo>
                    <a:pt x="11609" y="33344"/>
                    <a:pt x="8908" y="16901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740FC1D-C2B4-4F29-AA46-BA90F8C8A8FB}"/>
                </a:ext>
              </a:extLst>
            </p:cNvPr>
            <p:cNvSpPr/>
            <p:nvPr/>
          </p:nvSpPr>
          <p:spPr>
            <a:xfrm>
              <a:off x="6054528" y="5456274"/>
              <a:ext cx="8634" cy="53874"/>
            </a:xfrm>
            <a:custGeom>
              <a:avLst/>
              <a:gdLst>
                <a:gd name="connsiteX0" fmla="*/ 0 w 8634"/>
                <a:gd name="connsiteY0" fmla="*/ 53874 h 53874"/>
                <a:gd name="connsiteX1" fmla="*/ 0 w 8634"/>
                <a:gd name="connsiteY1" fmla="*/ 0 h 53874"/>
                <a:gd name="connsiteX2" fmla="*/ 0 w 8634"/>
                <a:gd name="connsiteY2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634" h="53874">
                  <a:moveTo>
                    <a:pt x="0" y="53874"/>
                  </a:moveTo>
                  <a:cubicBezTo>
                    <a:pt x="9594" y="53874"/>
                    <a:pt x="13284" y="28782"/>
                    <a:pt x="0" y="0"/>
                  </a:cubicBezTo>
                  <a:cubicBezTo>
                    <a:pt x="2989" y="17834"/>
                    <a:pt x="2989" y="36040"/>
                    <a:pt x="0" y="5387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9A02A0A2-CE95-4646-9E9A-75F487074B03}"/>
                </a:ext>
              </a:extLst>
            </p:cNvPr>
            <p:cNvSpPr/>
            <p:nvPr/>
          </p:nvSpPr>
          <p:spPr>
            <a:xfrm>
              <a:off x="6053790" y="5456274"/>
              <a:ext cx="11234" cy="53874"/>
            </a:xfrm>
            <a:custGeom>
              <a:avLst/>
              <a:gdLst>
                <a:gd name="connsiteX0" fmla="*/ 0 w 11234"/>
                <a:gd name="connsiteY0" fmla="*/ 53874 h 53874"/>
                <a:gd name="connsiteX1" fmla="*/ 0 w 11234"/>
                <a:gd name="connsiteY1" fmla="*/ 53874 h 53874"/>
                <a:gd name="connsiteX2" fmla="*/ 0 w 11234"/>
                <a:gd name="connsiteY2" fmla="*/ 0 h 53874"/>
                <a:gd name="connsiteX3" fmla="*/ 8856 w 11234"/>
                <a:gd name="connsiteY3" fmla="*/ 50184 h 53874"/>
                <a:gd name="connsiteX4" fmla="*/ 2952 w 11234"/>
                <a:gd name="connsiteY4" fmla="*/ 50184 h 53874"/>
                <a:gd name="connsiteX5" fmla="*/ 0 w 11234"/>
                <a:gd name="connsiteY5" fmla="*/ 0 h 53874"/>
                <a:gd name="connsiteX6" fmla="*/ 3690 w 11234"/>
                <a:gd name="connsiteY6" fmla="*/ 53874 h 53874"/>
                <a:gd name="connsiteX7" fmla="*/ 8856 w 11234"/>
                <a:gd name="connsiteY7" fmla="*/ 49446 h 53874"/>
                <a:gd name="connsiteX8" fmla="*/ 0 w 11234"/>
                <a:gd name="connsiteY8" fmla="*/ 0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34" h="53874">
                  <a:moveTo>
                    <a:pt x="0" y="53874"/>
                  </a:moveTo>
                  <a:lnTo>
                    <a:pt x="0" y="53874"/>
                  </a:lnTo>
                  <a:cubicBezTo>
                    <a:pt x="2576" y="36008"/>
                    <a:pt x="2576" y="17866"/>
                    <a:pt x="0" y="0"/>
                  </a:cubicBezTo>
                  <a:cubicBezTo>
                    <a:pt x="10708" y="14392"/>
                    <a:pt x="13992" y="32996"/>
                    <a:pt x="8856" y="50184"/>
                  </a:cubicBezTo>
                  <a:cubicBezTo>
                    <a:pt x="6974" y="51005"/>
                    <a:pt x="4834" y="51005"/>
                    <a:pt x="2952" y="50184"/>
                  </a:cubicBezTo>
                  <a:close/>
                  <a:moveTo>
                    <a:pt x="0" y="0"/>
                  </a:moveTo>
                  <a:cubicBezTo>
                    <a:pt x="3255" y="17762"/>
                    <a:pt x="4494" y="35834"/>
                    <a:pt x="3690" y="53874"/>
                  </a:cubicBezTo>
                  <a:cubicBezTo>
                    <a:pt x="5749" y="52845"/>
                    <a:pt x="7520" y="51323"/>
                    <a:pt x="8856" y="49446"/>
                  </a:cubicBezTo>
                  <a:cubicBezTo>
                    <a:pt x="13107" y="32456"/>
                    <a:pt x="9882" y="1445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A02CC15-E1C0-4FD6-9F82-00DC87C72E52}"/>
                </a:ext>
              </a:extLst>
            </p:cNvPr>
            <p:cNvSpPr/>
            <p:nvPr/>
          </p:nvSpPr>
          <p:spPr>
            <a:xfrm>
              <a:off x="6058219" y="5499817"/>
              <a:ext cx="44279" cy="19643"/>
            </a:xfrm>
            <a:custGeom>
              <a:avLst/>
              <a:gdLst>
                <a:gd name="connsiteX0" fmla="*/ 0 w 44279"/>
                <a:gd name="connsiteY0" fmla="*/ 14760 h 19643"/>
                <a:gd name="connsiteX1" fmla="*/ 44280 w 44279"/>
                <a:gd name="connsiteY1" fmla="*/ 0 h 19643"/>
                <a:gd name="connsiteX2" fmla="*/ 0 w 44279"/>
                <a:gd name="connsiteY2" fmla="*/ 14760 h 1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79" h="19643">
                  <a:moveTo>
                    <a:pt x="0" y="14760"/>
                  </a:moveTo>
                  <a:cubicBezTo>
                    <a:pt x="0" y="23616"/>
                    <a:pt x="24354" y="21402"/>
                    <a:pt x="44280" y="0"/>
                  </a:cubicBezTo>
                  <a:cubicBezTo>
                    <a:pt x="30398" y="7238"/>
                    <a:pt x="15446" y="12220"/>
                    <a:pt x="0" y="1476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169F7819-8DCE-4E75-BA26-0BC1486CEA33}"/>
                </a:ext>
              </a:extLst>
            </p:cNvPr>
            <p:cNvSpPr/>
            <p:nvPr/>
          </p:nvSpPr>
          <p:spPr>
            <a:xfrm>
              <a:off x="6058219" y="5499817"/>
              <a:ext cx="44279" cy="19925"/>
            </a:xfrm>
            <a:custGeom>
              <a:avLst/>
              <a:gdLst>
                <a:gd name="connsiteX0" fmla="*/ 8856 w 44279"/>
                <a:gd name="connsiteY0" fmla="*/ 19926 h 19925"/>
                <a:gd name="connsiteX1" fmla="*/ 0 w 44279"/>
                <a:gd name="connsiteY1" fmla="*/ 15498 h 19925"/>
                <a:gd name="connsiteX2" fmla="*/ 44280 w 44279"/>
                <a:gd name="connsiteY2" fmla="*/ 0 h 19925"/>
                <a:gd name="connsiteX3" fmla="*/ 8856 w 44279"/>
                <a:gd name="connsiteY3" fmla="*/ 19926 h 19925"/>
                <a:gd name="connsiteX4" fmla="*/ 44280 w 44279"/>
                <a:gd name="connsiteY4" fmla="*/ 0 h 19925"/>
                <a:gd name="connsiteX5" fmla="*/ 738 w 44279"/>
                <a:gd name="connsiteY5" fmla="*/ 15498 h 19925"/>
                <a:gd name="connsiteX6" fmla="*/ 44280 w 44279"/>
                <a:gd name="connsiteY6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79" h="19925">
                  <a:moveTo>
                    <a:pt x="8856" y="19926"/>
                  </a:moveTo>
                  <a:cubicBezTo>
                    <a:pt x="3446" y="19926"/>
                    <a:pt x="494" y="18450"/>
                    <a:pt x="0" y="15498"/>
                  </a:cubicBezTo>
                  <a:cubicBezTo>
                    <a:pt x="15269" y="11915"/>
                    <a:pt x="30110" y="6719"/>
                    <a:pt x="44280" y="0"/>
                  </a:cubicBezTo>
                  <a:cubicBezTo>
                    <a:pt x="35579" y="11074"/>
                    <a:pt x="22841" y="18241"/>
                    <a:pt x="8856" y="19926"/>
                  </a:cubicBezTo>
                  <a:close/>
                  <a:moveTo>
                    <a:pt x="44280" y="0"/>
                  </a:moveTo>
                  <a:cubicBezTo>
                    <a:pt x="30524" y="7094"/>
                    <a:pt x="15882" y="12306"/>
                    <a:pt x="738" y="15498"/>
                  </a:cubicBezTo>
                  <a:cubicBezTo>
                    <a:pt x="738" y="22140"/>
                    <a:pt x="22140" y="22878"/>
                    <a:pt x="4428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1E26D3CB-C013-4B5A-832F-AA9F5EBDA47A}"/>
                </a:ext>
              </a:extLst>
            </p:cNvPr>
            <p:cNvSpPr/>
            <p:nvPr/>
          </p:nvSpPr>
          <p:spPr>
            <a:xfrm>
              <a:off x="6058219" y="5436349"/>
              <a:ext cx="14324" cy="53135"/>
            </a:xfrm>
            <a:custGeom>
              <a:avLst/>
              <a:gdLst>
                <a:gd name="connsiteX0" fmla="*/ 7380 w 14324"/>
                <a:gd name="connsiteY0" fmla="*/ 53136 h 53135"/>
                <a:gd name="connsiteX1" fmla="*/ 0 w 14324"/>
                <a:gd name="connsiteY1" fmla="*/ 0 h 53135"/>
                <a:gd name="connsiteX2" fmla="*/ 7380 w 14324"/>
                <a:gd name="connsiteY2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324" h="53135">
                  <a:moveTo>
                    <a:pt x="7380" y="53136"/>
                  </a:moveTo>
                  <a:cubicBezTo>
                    <a:pt x="16974" y="53136"/>
                    <a:pt x="18450" y="27306"/>
                    <a:pt x="0" y="0"/>
                  </a:cubicBezTo>
                  <a:cubicBezTo>
                    <a:pt x="4686" y="17330"/>
                    <a:pt x="7166" y="35184"/>
                    <a:pt x="7380" y="531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FC87BFD-7EF0-4952-A5C1-81D22F7F3439}"/>
                </a:ext>
              </a:extLst>
            </p:cNvPr>
            <p:cNvSpPr/>
            <p:nvPr/>
          </p:nvSpPr>
          <p:spPr>
            <a:xfrm>
              <a:off x="6057480" y="5436349"/>
              <a:ext cx="14164" cy="53136"/>
            </a:xfrm>
            <a:custGeom>
              <a:avLst/>
              <a:gdLst>
                <a:gd name="connsiteX0" fmla="*/ 7380 w 14164"/>
                <a:gd name="connsiteY0" fmla="*/ 53136 h 53136"/>
                <a:gd name="connsiteX1" fmla="*/ 7380 w 14164"/>
                <a:gd name="connsiteY1" fmla="*/ 53136 h 53136"/>
                <a:gd name="connsiteX2" fmla="*/ 0 w 14164"/>
                <a:gd name="connsiteY2" fmla="*/ 0 h 53136"/>
                <a:gd name="connsiteX3" fmla="*/ 12546 w 14164"/>
                <a:gd name="connsiteY3" fmla="*/ 48708 h 53136"/>
                <a:gd name="connsiteX4" fmla="*/ 7380 w 14164"/>
                <a:gd name="connsiteY4" fmla="*/ 53136 h 53136"/>
                <a:gd name="connsiteX5" fmla="*/ 738 w 14164"/>
                <a:gd name="connsiteY5" fmla="*/ 0 h 53136"/>
                <a:gd name="connsiteX6" fmla="*/ 8856 w 14164"/>
                <a:gd name="connsiteY6" fmla="*/ 52398 h 53136"/>
                <a:gd name="connsiteX7" fmla="*/ 13284 w 14164"/>
                <a:gd name="connsiteY7" fmla="*/ 47970 h 53136"/>
                <a:gd name="connsiteX8" fmla="*/ 738 w 14164"/>
                <a:gd name="connsiteY8" fmla="*/ 0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" h="53136">
                  <a:moveTo>
                    <a:pt x="7380" y="53136"/>
                  </a:moveTo>
                  <a:lnTo>
                    <a:pt x="7380" y="53136"/>
                  </a:lnTo>
                  <a:cubicBezTo>
                    <a:pt x="7129" y="35187"/>
                    <a:pt x="4649" y="17339"/>
                    <a:pt x="0" y="0"/>
                  </a:cubicBezTo>
                  <a:cubicBezTo>
                    <a:pt x="11742" y="13288"/>
                    <a:pt x="16406" y="31400"/>
                    <a:pt x="12546" y="48708"/>
                  </a:cubicBezTo>
                  <a:cubicBezTo>
                    <a:pt x="12177" y="51270"/>
                    <a:pt x="9970" y="53163"/>
                    <a:pt x="7380" y="53136"/>
                  </a:cubicBezTo>
                  <a:close/>
                  <a:moveTo>
                    <a:pt x="738" y="0"/>
                  </a:moveTo>
                  <a:cubicBezTo>
                    <a:pt x="5240" y="17140"/>
                    <a:pt x="7963" y="34699"/>
                    <a:pt x="8856" y="52398"/>
                  </a:cubicBezTo>
                  <a:cubicBezTo>
                    <a:pt x="8856" y="52398"/>
                    <a:pt x="8856" y="52398"/>
                    <a:pt x="13284" y="47970"/>
                  </a:cubicBezTo>
                  <a:cubicBezTo>
                    <a:pt x="16243" y="30918"/>
                    <a:pt x="11668" y="13420"/>
                    <a:pt x="73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526AB02-C5C4-49B5-A076-2AB887B110F4}"/>
                </a:ext>
              </a:extLst>
            </p:cNvPr>
            <p:cNvSpPr/>
            <p:nvPr/>
          </p:nvSpPr>
          <p:spPr>
            <a:xfrm>
              <a:off x="6054528" y="5405352"/>
              <a:ext cx="25219" cy="42066"/>
            </a:xfrm>
            <a:custGeom>
              <a:avLst/>
              <a:gdLst>
                <a:gd name="connsiteX0" fmla="*/ 22140 w 25219"/>
                <a:gd name="connsiteY0" fmla="*/ 42066 h 42066"/>
                <a:gd name="connsiteX1" fmla="*/ 0 w 25219"/>
                <a:gd name="connsiteY1" fmla="*/ 0 h 42066"/>
                <a:gd name="connsiteX2" fmla="*/ 22140 w 25219"/>
                <a:gd name="connsiteY2" fmla="*/ 42066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219" h="42066">
                  <a:moveTo>
                    <a:pt x="22140" y="42066"/>
                  </a:moveTo>
                  <a:cubicBezTo>
                    <a:pt x="30258" y="38376"/>
                    <a:pt x="22140" y="16974"/>
                    <a:pt x="0" y="0"/>
                  </a:cubicBezTo>
                  <a:cubicBezTo>
                    <a:pt x="9284" y="12934"/>
                    <a:pt x="16738" y="27091"/>
                    <a:pt x="22140" y="420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52F16EA0-1EEA-4B53-9A7D-0A03E827A4DC}"/>
                </a:ext>
              </a:extLst>
            </p:cNvPr>
            <p:cNvSpPr/>
            <p:nvPr/>
          </p:nvSpPr>
          <p:spPr>
            <a:xfrm>
              <a:off x="6051577" y="5405352"/>
              <a:ext cx="28097" cy="43542"/>
            </a:xfrm>
            <a:custGeom>
              <a:avLst/>
              <a:gdLst>
                <a:gd name="connsiteX0" fmla="*/ 24354 w 28097"/>
                <a:gd name="connsiteY0" fmla="*/ 42804 h 43542"/>
                <a:gd name="connsiteX1" fmla="*/ 24354 w 28097"/>
                <a:gd name="connsiteY1" fmla="*/ 42804 h 43542"/>
                <a:gd name="connsiteX2" fmla="*/ 1476 w 28097"/>
                <a:gd name="connsiteY2" fmla="*/ 738 h 43542"/>
                <a:gd name="connsiteX3" fmla="*/ 27306 w 28097"/>
                <a:gd name="connsiteY3" fmla="*/ 37638 h 43542"/>
                <a:gd name="connsiteX4" fmla="*/ 27306 w 28097"/>
                <a:gd name="connsiteY4" fmla="*/ 43542 h 43542"/>
                <a:gd name="connsiteX5" fmla="*/ 2952 w 28097"/>
                <a:gd name="connsiteY5" fmla="*/ 0 h 43542"/>
                <a:gd name="connsiteX6" fmla="*/ 25092 w 28097"/>
                <a:gd name="connsiteY6" fmla="*/ 42066 h 43542"/>
                <a:gd name="connsiteX7" fmla="*/ 25092 w 28097"/>
                <a:gd name="connsiteY7" fmla="*/ 36900 h 43542"/>
                <a:gd name="connsiteX8" fmla="*/ 0 w 28097"/>
                <a:gd name="connsiteY8" fmla="*/ 0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7" h="43542">
                  <a:moveTo>
                    <a:pt x="24354" y="42804"/>
                  </a:moveTo>
                  <a:lnTo>
                    <a:pt x="24354" y="42804"/>
                  </a:lnTo>
                  <a:cubicBezTo>
                    <a:pt x="18701" y="27795"/>
                    <a:pt x="11004" y="13640"/>
                    <a:pt x="1476" y="738"/>
                  </a:cubicBezTo>
                  <a:cubicBezTo>
                    <a:pt x="15594" y="8079"/>
                    <a:pt x="25240" y="21857"/>
                    <a:pt x="27306" y="37638"/>
                  </a:cubicBezTo>
                  <a:cubicBezTo>
                    <a:pt x="28361" y="39465"/>
                    <a:pt x="28361" y="41715"/>
                    <a:pt x="27306" y="43542"/>
                  </a:cubicBezTo>
                  <a:close/>
                  <a:moveTo>
                    <a:pt x="2952" y="0"/>
                  </a:moveTo>
                  <a:cubicBezTo>
                    <a:pt x="12347" y="12866"/>
                    <a:pt x="19808" y="27038"/>
                    <a:pt x="25092" y="42066"/>
                  </a:cubicBezTo>
                  <a:cubicBezTo>
                    <a:pt x="25882" y="40435"/>
                    <a:pt x="25882" y="38531"/>
                    <a:pt x="25092" y="36900"/>
                  </a:cubicBezTo>
                  <a:cubicBezTo>
                    <a:pt x="22546" y="21513"/>
                    <a:pt x="13373" y="80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9C6B227-B4D3-4F78-B5C1-742024670AAB}"/>
                </a:ext>
              </a:extLst>
            </p:cNvPr>
            <p:cNvSpPr/>
            <p:nvPr/>
          </p:nvSpPr>
          <p:spPr>
            <a:xfrm>
              <a:off x="6078882" y="5428969"/>
              <a:ext cx="36900" cy="32607"/>
            </a:xfrm>
            <a:custGeom>
              <a:avLst/>
              <a:gdLst>
                <a:gd name="connsiteX0" fmla="*/ 0 w 36900"/>
                <a:gd name="connsiteY0" fmla="*/ 30258 h 32607"/>
                <a:gd name="connsiteX1" fmla="*/ 36900 w 36900"/>
                <a:gd name="connsiteY1" fmla="*/ 0 h 32607"/>
                <a:gd name="connsiteX2" fmla="*/ 0 w 36900"/>
                <a:gd name="connsiteY2" fmla="*/ 30258 h 32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00" h="32607">
                  <a:moveTo>
                    <a:pt x="0" y="30258"/>
                  </a:moveTo>
                  <a:cubicBezTo>
                    <a:pt x="5904" y="36900"/>
                    <a:pt x="25092" y="30258"/>
                    <a:pt x="36900" y="0"/>
                  </a:cubicBezTo>
                  <a:cubicBezTo>
                    <a:pt x="26243" y="11939"/>
                    <a:pt x="13793" y="22147"/>
                    <a:pt x="0" y="3025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A597039F-52FD-411F-8417-AB164CCCB0ED}"/>
                </a:ext>
              </a:extLst>
            </p:cNvPr>
            <p:cNvSpPr/>
            <p:nvPr/>
          </p:nvSpPr>
          <p:spPr>
            <a:xfrm>
              <a:off x="6078882" y="5426754"/>
              <a:ext cx="36900" cy="36900"/>
            </a:xfrm>
            <a:custGeom>
              <a:avLst/>
              <a:gdLst>
                <a:gd name="connsiteX0" fmla="*/ 5166 w 36900"/>
                <a:gd name="connsiteY0" fmla="*/ 34686 h 36900"/>
                <a:gd name="connsiteX1" fmla="*/ 0 w 36900"/>
                <a:gd name="connsiteY1" fmla="*/ 34686 h 36900"/>
                <a:gd name="connsiteX2" fmla="*/ 36900 w 36900"/>
                <a:gd name="connsiteY2" fmla="*/ 4428 h 36900"/>
                <a:gd name="connsiteX3" fmla="*/ 5166 w 36900"/>
                <a:gd name="connsiteY3" fmla="*/ 36900 h 36900"/>
                <a:gd name="connsiteX4" fmla="*/ 36900 w 36900"/>
                <a:gd name="connsiteY4" fmla="*/ 2214 h 36900"/>
                <a:gd name="connsiteX5" fmla="*/ 0 w 36900"/>
                <a:gd name="connsiteY5" fmla="*/ 32472 h 36900"/>
                <a:gd name="connsiteX6" fmla="*/ 5166 w 36900"/>
                <a:gd name="connsiteY6" fmla="*/ 32472 h 36900"/>
                <a:gd name="connsiteX7" fmla="*/ 36900 w 36900"/>
                <a:gd name="connsiteY7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0" h="36900">
                  <a:moveTo>
                    <a:pt x="5166" y="34686"/>
                  </a:moveTo>
                  <a:cubicBezTo>
                    <a:pt x="3513" y="35383"/>
                    <a:pt x="1653" y="35383"/>
                    <a:pt x="0" y="34686"/>
                  </a:cubicBezTo>
                  <a:cubicBezTo>
                    <a:pt x="13454" y="26097"/>
                    <a:pt x="25845" y="15940"/>
                    <a:pt x="36900" y="4428"/>
                  </a:cubicBezTo>
                  <a:cubicBezTo>
                    <a:pt x="28044" y="25830"/>
                    <a:pt x="14022" y="36900"/>
                    <a:pt x="5166" y="36900"/>
                  </a:cubicBezTo>
                  <a:close/>
                  <a:moveTo>
                    <a:pt x="36900" y="2214"/>
                  </a:moveTo>
                  <a:cubicBezTo>
                    <a:pt x="26324" y="14235"/>
                    <a:pt x="13860" y="24454"/>
                    <a:pt x="0" y="32472"/>
                  </a:cubicBezTo>
                  <a:cubicBezTo>
                    <a:pt x="1697" y="32879"/>
                    <a:pt x="3469" y="32879"/>
                    <a:pt x="5166" y="32472"/>
                  </a:cubicBezTo>
                  <a:cubicBezTo>
                    <a:pt x="14022" y="32472"/>
                    <a:pt x="28044" y="20664"/>
                    <a:pt x="3690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2565D1DD-A567-4BFD-814B-AA664C16F8DE}"/>
                </a:ext>
              </a:extLst>
            </p:cNvPr>
            <p:cNvSpPr/>
            <p:nvPr/>
          </p:nvSpPr>
          <p:spPr>
            <a:xfrm>
              <a:off x="6081096" y="5395021"/>
              <a:ext cx="25092" cy="42048"/>
            </a:xfrm>
            <a:custGeom>
              <a:avLst/>
              <a:gdLst>
                <a:gd name="connsiteX0" fmla="*/ 0 w 25092"/>
                <a:gd name="connsiteY0" fmla="*/ 41328 h 42048"/>
                <a:gd name="connsiteX1" fmla="*/ 25092 w 25092"/>
                <a:gd name="connsiteY1" fmla="*/ 0 h 42048"/>
                <a:gd name="connsiteX2" fmla="*/ 0 w 25092"/>
                <a:gd name="connsiteY2" fmla="*/ 41328 h 4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92" h="42048">
                  <a:moveTo>
                    <a:pt x="0" y="41328"/>
                  </a:moveTo>
                  <a:cubicBezTo>
                    <a:pt x="7380" y="45756"/>
                    <a:pt x="22140" y="29520"/>
                    <a:pt x="25092" y="0"/>
                  </a:cubicBezTo>
                  <a:cubicBezTo>
                    <a:pt x="19055" y="15062"/>
                    <a:pt x="10576" y="29025"/>
                    <a:pt x="0" y="413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1A0E58A2-2456-4D16-83A3-C78395064D27}"/>
                </a:ext>
              </a:extLst>
            </p:cNvPr>
            <p:cNvSpPr/>
            <p:nvPr/>
          </p:nvSpPr>
          <p:spPr>
            <a:xfrm>
              <a:off x="6081096" y="5394282"/>
              <a:ext cx="27306" cy="42804"/>
            </a:xfrm>
            <a:custGeom>
              <a:avLst/>
              <a:gdLst>
                <a:gd name="connsiteX0" fmla="*/ 2952 w 27306"/>
                <a:gd name="connsiteY0" fmla="*/ 42066 h 42804"/>
                <a:gd name="connsiteX1" fmla="*/ 2952 w 27306"/>
                <a:gd name="connsiteY1" fmla="*/ 42066 h 42804"/>
                <a:gd name="connsiteX2" fmla="*/ 27306 w 27306"/>
                <a:gd name="connsiteY2" fmla="*/ 738 h 42804"/>
                <a:gd name="connsiteX3" fmla="*/ 5904 w 27306"/>
                <a:gd name="connsiteY3" fmla="*/ 42804 h 42804"/>
                <a:gd name="connsiteX4" fmla="*/ 24354 w 27306"/>
                <a:gd name="connsiteY4" fmla="*/ 0 h 42804"/>
                <a:gd name="connsiteX5" fmla="*/ 0 w 27306"/>
                <a:gd name="connsiteY5" fmla="*/ 42066 h 42804"/>
                <a:gd name="connsiteX6" fmla="*/ 0 w 27306"/>
                <a:gd name="connsiteY6" fmla="*/ 42066 h 42804"/>
                <a:gd name="connsiteX7" fmla="*/ 21402 w 27306"/>
                <a:gd name="connsiteY7" fmla="*/ 0 h 4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306" h="42804">
                  <a:moveTo>
                    <a:pt x="2952" y="42066"/>
                  </a:moveTo>
                  <a:lnTo>
                    <a:pt x="2952" y="42066"/>
                  </a:lnTo>
                  <a:cubicBezTo>
                    <a:pt x="13129" y="29611"/>
                    <a:pt x="21343" y="15674"/>
                    <a:pt x="27306" y="738"/>
                  </a:cubicBezTo>
                  <a:cubicBezTo>
                    <a:pt x="27306" y="28044"/>
                    <a:pt x="14022" y="42804"/>
                    <a:pt x="5904" y="42804"/>
                  </a:cubicBezTo>
                  <a:close/>
                  <a:moveTo>
                    <a:pt x="24354" y="0"/>
                  </a:moveTo>
                  <a:cubicBezTo>
                    <a:pt x="19225" y="15550"/>
                    <a:pt x="10930" y="29872"/>
                    <a:pt x="0" y="42066"/>
                  </a:cubicBezTo>
                  <a:lnTo>
                    <a:pt x="0" y="42066"/>
                  </a:lnTo>
                  <a:cubicBezTo>
                    <a:pt x="8118" y="42066"/>
                    <a:pt x="19188" y="25830"/>
                    <a:pt x="2140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F3D0A89-92BD-41BC-80BC-C45140720443}"/>
                </a:ext>
              </a:extLst>
            </p:cNvPr>
            <p:cNvSpPr/>
            <p:nvPr/>
          </p:nvSpPr>
          <p:spPr>
            <a:xfrm>
              <a:off x="6043459" y="5372880"/>
              <a:ext cx="36232" cy="22877"/>
            </a:xfrm>
            <a:custGeom>
              <a:avLst/>
              <a:gdLst>
                <a:gd name="connsiteX0" fmla="*/ 35424 w 36232"/>
                <a:gd name="connsiteY0" fmla="*/ 22878 h 22877"/>
                <a:gd name="connsiteX1" fmla="*/ 0 w 36232"/>
                <a:gd name="connsiteY1" fmla="*/ 0 h 22877"/>
                <a:gd name="connsiteX2" fmla="*/ 35424 w 36232"/>
                <a:gd name="connsiteY2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32" h="22877">
                  <a:moveTo>
                    <a:pt x="35424" y="22878"/>
                  </a:moveTo>
                  <a:cubicBezTo>
                    <a:pt x="39852" y="16236"/>
                    <a:pt x="25830" y="2214"/>
                    <a:pt x="0" y="0"/>
                  </a:cubicBezTo>
                  <a:cubicBezTo>
                    <a:pt x="23616" y="12546"/>
                    <a:pt x="33948" y="16974"/>
                    <a:pt x="35424" y="2287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AA4C75DD-66DE-4F75-81E7-19C4705C971E}"/>
                </a:ext>
              </a:extLst>
            </p:cNvPr>
            <p:cNvSpPr/>
            <p:nvPr/>
          </p:nvSpPr>
          <p:spPr>
            <a:xfrm>
              <a:off x="6042721" y="5369919"/>
              <a:ext cx="37291" cy="26577"/>
            </a:xfrm>
            <a:custGeom>
              <a:avLst/>
              <a:gdLst>
                <a:gd name="connsiteX0" fmla="*/ 36162 w 37291"/>
                <a:gd name="connsiteY0" fmla="*/ 26578 h 26577"/>
                <a:gd name="connsiteX1" fmla="*/ 36162 w 37291"/>
                <a:gd name="connsiteY1" fmla="*/ 26578 h 26577"/>
                <a:gd name="connsiteX2" fmla="*/ 6642 w 37291"/>
                <a:gd name="connsiteY2" fmla="*/ 7390 h 26577"/>
                <a:gd name="connsiteX3" fmla="*/ 0 w 37291"/>
                <a:gd name="connsiteY3" fmla="*/ 3700 h 26577"/>
                <a:gd name="connsiteX4" fmla="*/ 36162 w 37291"/>
                <a:gd name="connsiteY4" fmla="*/ 20674 h 26577"/>
                <a:gd name="connsiteX5" fmla="*/ 36162 w 37291"/>
                <a:gd name="connsiteY5" fmla="*/ 26578 h 26577"/>
                <a:gd name="connsiteX6" fmla="*/ 0 w 37291"/>
                <a:gd name="connsiteY6" fmla="*/ 2962 h 26577"/>
                <a:gd name="connsiteX7" fmla="*/ 6642 w 37291"/>
                <a:gd name="connsiteY7" fmla="*/ 2962 h 26577"/>
                <a:gd name="connsiteX8" fmla="*/ 36162 w 37291"/>
                <a:gd name="connsiteY8" fmla="*/ 22150 h 26577"/>
                <a:gd name="connsiteX9" fmla="*/ 36162 w 37291"/>
                <a:gd name="connsiteY9" fmla="*/ 16984 h 26577"/>
                <a:gd name="connsiteX10" fmla="*/ 0 w 37291"/>
                <a:gd name="connsiteY10" fmla="*/ 10 h 2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91" h="26577">
                  <a:moveTo>
                    <a:pt x="36162" y="26578"/>
                  </a:moveTo>
                  <a:lnTo>
                    <a:pt x="36162" y="26578"/>
                  </a:lnTo>
                  <a:cubicBezTo>
                    <a:pt x="36162" y="21412"/>
                    <a:pt x="26568" y="17722"/>
                    <a:pt x="6642" y="7390"/>
                  </a:cubicBezTo>
                  <a:lnTo>
                    <a:pt x="0" y="3700"/>
                  </a:lnTo>
                  <a:cubicBezTo>
                    <a:pt x="14088" y="3168"/>
                    <a:pt x="27564" y="9494"/>
                    <a:pt x="36162" y="20674"/>
                  </a:cubicBezTo>
                  <a:cubicBezTo>
                    <a:pt x="37668" y="22355"/>
                    <a:pt x="37668" y="24897"/>
                    <a:pt x="36162" y="26578"/>
                  </a:cubicBezTo>
                  <a:close/>
                  <a:moveTo>
                    <a:pt x="0" y="2962"/>
                  </a:moveTo>
                  <a:lnTo>
                    <a:pt x="6642" y="2962"/>
                  </a:lnTo>
                  <a:cubicBezTo>
                    <a:pt x="25830" y="13294"/>
                    <a:pt x="34686" y="17722"/>
                    <a:pt x="36162" y="22150"/>
                  </a:cubicBezTo>
                  <a:cubicBezTo>
                    <a:pt x="36952" y="20519"/>
                    <a:pt x="36952" y="18615"/>
                    <a:pt x="36162" y="16984"/>
                  </a:cubicBezTo>
                  <a:cubicBezTo>
                    <a:pt x="27417" y="5994"/>
                    <a:pt x="14044" y="-283"/>
                    <a:pt x="0" y="1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E0C47BB7-BDC8-471D-A481-A0B9DE75A7DA}"/>
                </a:ext>
              </a:extLst>
            </p:cNvPr>
            <p:cNvSpPr/>
            <p:nvPr/>
          </p:nvSpPr>
          <p:spPr>
            <a:xfrm>
              <a:off x="6074455" y="5321221"/>
              <a:ext cx="14949" cy="46494"/>
            </a:xfrm>
            <a:custGeom>
              <a:avLst/>
              <a:gdLst>
                <a:gd name="connsiteX0" fmla="*/ 0 w 14949"/>
                <a:gd name="connsiteY0" fmla="*/ 46494 h 46494"/>
                <a:gd name="connsiteX1" fmla="*/ 13284 w 14949"/>
                <a:gd name="connsiteY1" fmla="*/ 0 h 46494"/>
                <a:gd name="connsiteX2" fmla="*/ 0 w 14949"/>
                <a:gd name="connsiteY2" fmla="*/ 46494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49" h="46494">
                  <a:moveTo>
                    <a:pt x="0" y="46494"/>
                  </a:moveTo>
                  <a:cubicBezTo>
                    <a:pt x="8118" y="46494"/>
                    <a:pt x="19188" y="29520"/>
                    <a:pt x="13284" y="0"/>
                  </a:cubicBezTo>
                  <a:cubicBezTo>
                    <a:pt x="11690" y="16171"/>
                    <a:pt x="7188" y="31921"/>
                    <a:pt x="0" y="4649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7804408A-46EC-45F2-924D-47EFD11438A9}"/>
                </a:ext>
              </a:extLst>
            </p:cNvPr>
            <p:cNvSpPr/>
            <p:nvPr/>
          </p:nvSpPr>
          <p:spPr>
            <a:xfrm>
              <a:off x="6075192" y="5321221"/>
              <a:ext cx="15410" cy="46494"/>
            </a:xfrm>
            <a:custGeom>
              <a:avLst/>
              <a:gdLst>
                <a:gd name="connsiteX0" fmla="*/ 738 w 15410"/>
                <a:gd name="connsiteY0" fmla="*/ 46494 h 46494"/>
                <a:gd name="connsiteX1" fmla="*/ 738 w 15410"/>
                <a:gd name="connsiteY1" fmla="*/ 46494 h 46494"/>
                <a:gd name="connsiteX2" fmla="*/ 13284 w 15410"/>
                <a:gd name="connsiteY2" fmla="*/ 0 h 46494"/>
                <a:gd name="connsiteX3" fmla="*/ 8118 w 15410"/>
                <a:gd name="connsiteY3" fmla="*/ 43542 h 46494"/>
                <a:gd name="connsiteX4" fmla="*/ 1476 w 15410"/>
                <a:gd name="connsiteY4" fmla="*/ 43542 h 46494"/>
                <a:gd name="connsiteX5" fmla="*/ 13284 w 15410"/>
                <a:gd name="connsiteY5" fmla="*/ 0 h 46494"/>
                <a:gd name="connsiteX6" fmla="*/ 0 w 15410"/>
                <a:gd name="connsiteY6" fmla="*/ 46494 h 46494"/>
                <a:gd name="connsiteX7" fmla="*/ 0 w 15410"/>
                <a:gd name="connsiteY7" fmla="*/ 46494 h 46494"/>
                <a:gd name="connsiteX8" fmla="*/ 6642 w 15410"/>
                <a:gd name="connsiteY8" fmla="*/ 41328 h 46494"/>
                <a:gd name="connsiteX9" fmla="*/ 13284 w 15410"/>
                <a:gd name="connsiteY9" fmla="*/ 0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10" h="46494">
                  <a:moveTo>
                    <a:pt x="738" y="46494"/>
                  </a:moveTo>
                  <a:lnTo>
                    <a:pt x="738" y="46494"/>
                  </a:lnTo>
                  <a:cubicBezTo>
                    <a:pt x="7181" y="31695"/>
                    <a:pt x="11402" y="16029"/>
                    <a:pt x="13284" y="0"/>
                  </a:cubicBezTo>
                  <a:cubicBezTo>
                    <a:pt x="17373" y="14627"/>
                    <a:pt x="15520" y="30278"/>
                    <a:pt x="8118" y="43542"/>
                  </a:cubicBezTo>
                  <a:cubicBezTo>
                    <a:pt x="5985" y="44404"/>
                    <a:pt x="3609" y="44404"/>
                    <a:pt x="1476" y="43542"/>
                  </a:cubicBezTo>
                  <a:close/>
                  <a:moveTo>
                    <a:pt x="13284" y="0"/>
                  </a:moveTo>
                  <a:cubicBezTo>
                    <a:pt x="11550" y="16144"/>
                    <a:pt x="7063" y="31871"/>
                    <a:pt x="0" y="46494"/>
                  </a:cubicBezTo>
                  <a:lnTo>
                    <a:pt x="0" y="46494"/>
                  </a:lnTo>
                  <a:cubicBezTo>
                    <a:pt x="3077" y="46326"/>
                    <a:pt x="5720" y="44267"/>
                    <a:pt x="6642" y="41328"/>
                  </a:cubicBezTo>
                  <a:cubicBezTo>
                    <a:pt x="14258" y="28981"/>
                    <a:pt x="16649" y="14111"/>
                    <a:pt x="1328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248F6B45-E11A-4809-B26C-1013A06A5C04}"/>
                </a:ext>
              </a:extLst>
            </p:cNvPr>
            <p:cNvSpPr/>
            <p:nvPr/>
          </p:nvSpPr>
          <p:spPr>
            <a:xfrm>
              <a:off x="6033865" y="5348526"/>
              <a:ext cx="42563" cy="31733"/>
            </a:xfrm>
            <a:custGeom>
              <a:avLst/>
              <a:gdLst>
                <a:gd name="connsiteX0" fmla="*/ 41328 w 42563"/>
                <a:gd name="connsiteY0" fmla="*/ 31734 h 31733"/>
                <a:gd name="connsiteX1" fmla="*/ 0 w 42563"/>
                <a:gd name="connsiteY1" fmla="*/ 0 h 31733"/>
                <a:gd name="connsiteX2" fmla="*/ 41328 w 42563"/>
                <a:gd name="connsiteY2" fmla="*/ 31734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563" h="31733">
                  <a:moveTo>
                    <a:pt x="41328" y="31734"/>
                  </a:moveTo>
                  <a:cubicBezTo>
                    <a:pt x="47232" y="24354"/>
                    <a:pt x="31734" y="5904"/>
                    <a:pt x="0" y="0"/>
                  </a:cubicBezTo>
                  <a:cubicBezTo>
                    <a:pt x="15151" y="8657"/>
                    <a:pt x="29055" y="19333"/>
                    <a:pt x="41328" y="3173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BC17B7B1-4AD7-4AD6-9F29-0E563E73C484}"/>
                </a:ext>
              </a:extLst>
            </p:cNvPr>
            <p:cNvSpPr/>
            <p:nvPr/>
          </p:nvSpPr>
          <p:spPr>
            <a:xfrm>
              <a:off x="6033127" y="5349265"/>
              <a:ext cx="43888" cy="31733"/>
            </a:xfrm>
            <a:custGeom>
              <a:avLst/>
              <a:gdLst>
                <a:gd name="connsiteX0" fmla="*/ 42066 w 43888"/>
                <a:gd name="connsiteY0" fmla="*/ 31734 h 31733"/>
                <a:gd name="connsiteX1" fmla="*/ 42066 w 43888"/>
                <a:gd name="connsiteY1" fmla="*/ 31734 h 31733"/>
                <a:gd name="connsiteX2" fmla="*/ 738 w 43888"/>
                <a:gd name="connsiteY2" fmla="*/ 0 h 31733"/>
                <a:gd name="connsiteX3" fmla="*/ 42804 w 43888"/>
                <a:gd name="connsiteY3" fmla="*/ 23616 h 31733"/>
                <a:gd name="connsiteX4" fmla="*/ 42804 w 43888"/>
                <a:gd name="connsiteY4" fmla="*/ 31734 h 31733"/>
                <a:gd name="connsiteX5" fmla="*/ 738 w 43888"/>
                <a:gd name="connsiteY5" fmla="*/ 0 h 31733"/>
                <a:gd name="connsiteX6" fmla="*/ 42066 w 43888"/>
                <a:gd name="connsiteY6" fmla="*/ 30996 h 31733"/>
                <a:gd name="connsiteX7" fmla="*/ 42066 w 43888"/>
                <a:gd name="connsiteY7" fmla="*/ 24354 h 31733"/>
                <a:gd name="connsiteX8" fmla="*/ 0 w 43888"/>
                <a:gd name="connsiteY8" fmla="*/ 0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888" h="31733">
                  <a:moveTo>
                    <a:pt x="42066" y="31734"/>
                  </a:moveTo>
                  <a:lnTo>
                    <a:pt x="42066" y="31734"/>
                  </a:lnTo>
                  <a:cubicBezTo>
                    <a:pt x="29978" y="19127"/>
                    <a:pt x="16037" y="8427"/>
                    <a:pt x="738" y="0"/>
                  </a:cubicBezTo>
                  <a:cubicBezTo>
                    <a:pt x="17601" y="1131"/>
                    <a:pt x="33055" y="9808"/>
                    <a:pt x="42804" y="23616"/>
                  </a:cubicBezTo>
                  <a:cubicBezTo>
                    <a:pt x="44250" y="26127"/>
                    <a:pt x="44250" y="29223"/>
                    <a:pt x="42804" y="31734"/>
                  </a:cubicBezTo>
                  <a:close/>
                  <a:moveTo>
                    <a:pt x="738" y="0"/>
                  </a:moveTo>
                  <a:cubicBezTo>
                    <a:pt x="16229" y="7822"/>
                    <a:pt x="30221" y="18315"/>
                    <a:pt x="42066" y="30996"/>
                  </a:cubicBezTo>
                  <a:cubicBezTo>
                    <a:pt x="43121" y="28907"/>
                    <a:pt x="43121" y="26443"/>
                    <a:pt x="42066" y="24354"/>
                  </a:cubicBezTo>
                  <a:cubicBezTo>
                    <a:pt x="32708" y="10012"/>
                    <a:pt x="17092" y="9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3E2890BB-64AC-46DC-B4D0-403665C4827D}"/>
                </a:ext>
              </a:extLst>
            </p:cNvPr>
            <p:cNvSpPr/>
            <p:nvPr/>
          </p:nvSpPr>
          <p:spPr>
            <a:xfrm>
              <a:off x="6036817" y="5323434"/>
              <a:ext cx="37488" cy="39114"/>
            </a:xfrm>
            <a:custGeom>
              <a:avLst/>
              <a:gdLst>
                <a:gd name="connsiteX0" fmla="*/ 35424 w 37488"/>
                <a:gd name="connsiteY0" fmla="*/ 39114 h 39114"/>
                <a:gd name="connsiteX1" fmla="*/ 0 w 37488"/>
                <a:gd name="connsiteY1" fmla="*/ 0 h 39114"/>
                <a:gd name="connsiteX2" fmla="*/ 35424 w 37488"/>
                <a:gd name="connsiteY2" fmla="*/ 3911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488" h="39114">
                  <a:moveTo>
                    <a:pt x="35424" y="39114"/>
                  </a:moveTo>
                  <a:cubicBezTo>
                    <a:pt x="42804" y="32472"/>
                    <a:pt x="30258" y="11070"/>
                    <a:pt x="0" y="0"/>
                  </a:cubicBezTo>
                  <a:cubicBezTo>
                    <a:pt x="14007" y="10862"/>
                    <a:pt x="26000" y="24102"/>
                    <a:pt x="35424" y="3911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AF9C1F7-00B9-4AF3-A56A-6A761C848088}"/>
                </a:ext>
              </a:extLst>
            </p:cNvPr>
            <p:cNvSpPr/>
            <p:nvPr/>
          </p:nvSpPr>
          <p:spPr>
            <a:xfrm>
              <a:off x="6035340" y="5323434"/>
              <a:ext cx="40232" cy="39114"/>
            </a:xfrm>
            <a:custGeom>
              <a:avLst/>
              <a:gdLst>
                <a:gd name="connsiteX0" fmla="*/ 36900 w 40232"/>
                <a:gd name="connsiteY0" fmla="*/ 39114 h 39114"/>
                <a:gd name="connsiteX1" fmla="*/ 36900 w 40232"/>
                <a:gd name="connsiteY1" fmla="*/ 39114 h 39114"/>
                <a:gd name="connsiteX2" fmla="*/ 1476 w 40232"/>
                <a:gd name="connsiteY2" fmla="*/ 0 h 39114"/>
                <a:gd name="connsiteX3" fmla="*/ 39114 w 40232"/>
                <a:gd name="connsiteY3" fmla="*/ 31734 h 39114"/>
                <a:gd name="connsiteX4" fmla="*/ 39114 w 40232"/>
                <a:gd name="connsiteY4" fmla="*/ 39114 h 39114"/>
                <a:gd name="connsiteX5" fmla="*/ 1476 w 40232"/>
                <a:gd name="connsiteY5" fmla="*/ 0 h 39114"/>
                <a:gd name="connsiteX6" fmla="*/ 36900 w 40232"/>
                <a:gd name="connsiteY6" fmla="*/ 38376 h 39114"/>
                <a:gd name="connsiteX7" fmla="*/ 36900 w 40232"/>
                <a:gd name="connsiteY7" fmla="*/ 31734 h 39114"/>
                <a:gd name="connsiteX8" fmla="*/ 0 w 40232"/>
                <a:gd name="connsiteY8" fmla="*/ 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232" h="39114">
                  <a:moveTo>
                    <a:pt x="36900" y="39114"/>
                  </a:moveTo>
                  <a:lnTo>
                    <a:pt x="36900" y="39114"/>
                  </a:lnTo>
                  <a:cubicBezTo>
                    <a:pt x="27040" y="24433"/>
                    <a:pt x="15114" y="11258"/>
                    <a:pt x="1476" y="0"/>
                  </a:cubicBezTo>
                  <a:cubicBezTo>
                    <a:pt x="18088" y="4503"/>
                    <a:pt x="31867" y="16118"/>
                    <a:pt x="39114" y="31734"/>
                  </a:cubicBezTo>
                  <a:cubicBezTo>
                    <a:pt x="40605" y="33968"/>
                    <a:pt x="40605" y="36880"/>
                    <a:pt x="39114" y="39114"/>
                  </a:cubicBezTo>
                  <a:close/>
                  <a:moveTo>
                    <a:pt x="1476" y="0"/>
                  </a:moveTo>
                  <a:cubicBezTo>
                    <a:pt x="15048" y="11040"/>
                    <a:pt x="26981" y="23963"/>
                    <a:pt x="36900" y="38376"/>
                  </a:cubicBezTo>
                  <a:cubicBezTo>
                    <a:pt x="38088" y="36321"/>
                    <a:pt x="38088" y="33789"/>
                    <a:pt x="36900" y="31734"/>
                  </a:cubicBezTo>
                  <a:cubicBezTo>
                    <a:pt x="29815" y="16283"/>
                    <a:pt x="16339" y="469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B84D22D8-9DB8-4F61-A46B-09C7780FAB17}"/>
                </a:ext>
              </a:extLst>
            </p:cNvPr>
            <p:cNvSpPr/>
            <p:nvPr/>
          </p:nvSpPr>
          <p:spPr>
            <a:xfrm>
              <a:off x="6067075" y="5287273"/>
              <a:ext cx="8084" cy="48707"/>
            </a:xfrm>
            <a:custGeom>
              <a:avLst/>
              <a:gdLst>
                <a:gd name="connsiteX0" fmla="*/ 0 w 8084"/>
                <a:gd name="connsiteY0" fmla="*/ 48708 h 48707"/>
                <a:gd name="connsiteX1" fmla="*/ 0 w 8084"/>
                <a:gd name="connsiteY1" fmla="*/ 0 h 48707"/>
                <a:gd name="connsiteX2" fmla="*/ 0 w 8084"/>
                <a:gd name="connsiteY2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84" h="48707">
                  <a:moveTo>
                    <a:pt x="0" y="48708"/>
                  </a:moveTo>
                  <a:cubicBezTo>
                    <a:pt x="8856" y="48708"/>
                    <a:pt x="12546" y="25830"/>
                    <a:pt x="0" y="0"/>
                  </a:cubicBezTo>
                  <a:cubicBezTo>
                    <a:pt x="2354" y="16151"/>
                    <a:pt x="2354" y="32557"/>
                    <a:pt x="0" y="487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DF560DA7-320E-4979-864C-E7D473330074}"/>
                </a:ext>
              </a:extLst>
            </p:cNvPr>
            <p:cNvSpPr/>
            <p:nvPr/>
          </p:nvSpPr>
          <p:spPr>
            <a:xfrm>
              <a:off x="6067075" y="5287273"/>
              <a:ext cx="10282" cy="48707"/>
            </a:xfrm>
            <a:custGeom>
              <a:avLst/>
              <a:gdLst>
                <a:gd name="connsiteX0" fmla="*/ 0 w 10282"/>
                <a:gd name="connsiteY0" fmla="*/ 48708 h 48707"/>
                <a:gd name="connsiteX1" fmla="*/ 0 w 10282"/>
                <a:gd name="connsiteY1" fmla="*/ 48708 h 48707"/>
                <a:gd name="connsiteX2" fmla="*/ 0 w 10282"/>
                <a:gd name="connsiteY2" fmla="*/ 738 h 48707"/>
                <a:gd name="connsiteX3" fmla="*/ 8118 w 10282"/>
                <a:gd name="connsiteY3" fmla="*/ 45756 h 48707"/>
                <a:gd name="connsiteX4" fmla="*/ 2952 w 10282"/>
                <a:gd name="connsiteY4" fmla="*/ 45756 h 48707"/>
                <a:gd name="connsiteX5" fmla="*/ 0 w 10282"/>
                <a:gd name="connsiteY5" fmla="*/ 0 h 48707"/>
                <a:gd name="connsiteX6" fmla="*/ 3690 w 10282"/>
                <a:gd name="connsiteY6" fmla="*/ 47970 h 48707"/>
                <a:gd name="connsiteX7" fmla="*/ 8118 w 10282"/>
                <a:gd name="connsiteY7" fmla="*/ 47970 h 48707"/>
                <a:gd name="connsiteX8" fmla="*/ 0 w 10282"/>
                <a:gd name="connsiteY8" fmla="*/ 369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82" h="48707">
                  <a:moveTo>
                    <a:pt x="0" y="48708"/>
                  </a:moveTo>
                  <a:lnTo>
                    <a:pt x="0" y="48708"/>
                  </a:lnTo>
                  <a:cubicBezTo>
                    <a:pt x="2133" y="32789"/>
                    <a:pt x="2133" y="16657"/>
                    <a:pt x="0" y="738"/>
                  </a:cubicBezTo>
                  <a:cubicBezTo>
                    <a:pt x="9786" y="13567"/>
                    <a:pt x="12804" y="30318"/>
                    <a:pt x="8118" y="45756"/>
                  </a:cubicBezTo>
                  <a:cubicBezTo>
                    <a:pt x="6487" y="46549"/>
                    <a:pt x="4583" y="46549"/>
                    <a:pt x="2952" y="45756"/>
                  </a:cubicBezTo>
                  <a:close/>
                  <a:moveTo>
                    <a:pt x="0" y="0"/>
                  </a:moveTo>
                  <a:cubicBezTo>
                    <a:pt x="3232" y="15773"/>
                    <a:pt x="4472" y="31889"/>
                    <a:pt x="3690" y="47970"/>
                  </a:cubicBezTo>
                  <a:cubicBezTo>
                    <a:pt x="3690" y="47970"/>
                    <a:pt x="3690" y="47970"/>
                    <a:pt x="8118" y="47970"/>
                  </a:cubicBezTo>
                  <a:cubicBezTo>
                    <a:pt x="12435" y="32750"/>
                    <a:pt x="9439" y="16387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FA1787C8-735B-49FE-8EA2-C008FEBCCF25}"/>
                </a:ext>
              </a:extLst>
            </p:cNvPr>
            <p:cNvSpPr/>
            <p:nvPr/>
          </p:nvSpPr>
          <p:spPr>
            <a:xfrm>
              <a:off x="6055267" y="5278416"/>
              <a:ext cx="6392" cy="39113"/>
            </a:xfrm>
            <a:custGeom>
              <a:avLst/>
              <a:gdLst>
                <a:gd name="connsiteX0" fmla="*/ 0 w 6392"/>
                <a:gd name="connsiteY0" fmla="*/ 39114 h 39113"/>
                <a:gd name="connsiteX1" fmla="*/ 0 w 6392"/>
                <a:gd name="connsiteY1" fmla="*/ 0 h 39113"/>
                <a:gd name="connsiteX2" fmla="*/ 0 w 6392"/>
                <a:gd name="connsiteY2" fmla="*/ 39114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92" h="39113">
                  <a:moveTo>
                    <a:pt x="0" y="39114"/>
                  </a:moveTo>
                  <a:cubicBezTo>
                    <a:pt x="7380" y="39114"/>
                    <a:pt x="9594" y="20664"/>
                    <a:pt x="0" y="0"/>
                  </a:cubicBezTo>
                  <a:cubicBezTo>
                    <a:pt x="1934" y="12967"/>
                    <a:pt x="1934" y="26147"/>
                    <a:pt x="0" y="3911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54695D2-C021-4005-B5C6-55FEDA4BCD0C}"/>
                </a:ext>
              </a:extLst>
            </p:cNvPr>
            <p:cNvSpPr/>
            <p:nvPr/>
          </p:nvSpPr>
          <p:spPr>
            <a:xfrm>
              <a:off x="6048625" y="5278416"/>
              <a:ext cx="14814" cy="39113"/>
            </a:xfrm>
            <a:custGeom>
              <a:avLst/>
              <a:gdLst>
                <a:gd name="connsiteX0" fmla="*/ 6642 w 14814"/>
                <a:gd name="connsiteY0" fmla="*/ 39114 h 39113"/>
                <a:gd name="connsiteX1" fmla="*/ 6642 w 14814"/>
                <a:gd name="connsiteY1" fmla="*/ 39114 h 39113"/>
                <a:gd name="connsiteX2" fmla="*/ 6642 w 14814"/>
                <a:gd name="connsiteY2" fmla="*/ 0 h 39113"/>
                <a:gd name="connsiteX3" fmla="*/ 13284 w 14814"/>
                <a:gd name="connsiteY3" fmla="*/ 36162 h 39113"/>
                <a:gd name="connsiteX4" fmla="*/ 8856 w 14814"/>
                <a:gd name="connsiteY4" fmla="*/ 36162 h 39113"/>
                <a:gd name="connsiteX5" fmla="*/ 6642 w 14814"/>
                <a:gd name="connsiteY5" fmla="*/ 0 h 39113"/>
                <a:gd name="connsiteX6" fmla="*/ 6642 w 14814"/>
                <a:gd name="connsiteY6" fmla="*/ 38376 h 39113"/>
                <a:gd name="connsiteX7" fmla="*/ 6642 w 14814"/>
                <a:gd name="connsiteY7" fmla="*/ 38376 h 39113"/>
                <a:gd name="connsiteX8" fmla="*/ 0 w 14814"/>
                <a:gd name="connsiteY8" fmla="*/ 2214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14" h="39113">
                  <a:moveTo>
                    <a:pt x="6642" y="39114"/>
                  </a:moveTo>
                  <a:lnTo>
                    <a:pt x="6642" y="39114"/>
                  </a:lnTo>
                  <a:cubicBezTo>
                    <a:pt x="8576" y="26147"/>
                    <a:pt x="8576" y="12967"/>
                    <a:pt x="6642" y="0"/>
                  </a:cubicBezTo>
                  <a:cubicBezTo>
                    <a:pt x="14288" y="10397"/>
                    <a:pt x="16730" y="23727"/>
                    <a:pt x="13284" y="36162"/>
                  </a:cubicBezTo>
                  <a:cubicBezTo>
                    <a:pt x="11970" y="37146"/>
                    <a:pt x="10170" y="37146"/>
                    <a:pt x="8856" y="36162"/>
                  </a:cubicBezTo>
                  <a:close/>
                  <a:moveTo>
                    <a:pt x="6642" y="0"/>
                  </a:moveTo>
                  <a:cubicBezTo>
                    <a:pt x="8413" y="12731"/>
                    <a:pt x="8413" y="25645"/>
                    <a:pt x="6642" y="38376"/>
                  </a:cubicBezTo>
                  <a:cubicBezTo>
                    <a:pt x="6642" y="38376"/>
                    <a:pt x="6642" y="38376"/>
                    <a:pt x="6642" y="38376"/>
                  </a:cubicBezTo>
                  <a:cubicBezTo>
                    <a:pt x="9675" y="25926"/>
                    <a:pt x="7262" y="12773"/>
                    <a:pt x="0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90052116-D79B-434F-8157-F1B957EDE55F}"/>
                </a:ext>
              </a:extLst>
            </p:cNvPr>
            <p:cNvSpPr/>
            <p:nvPr/>
          </p:nvSpPr>
          <p:spPr>
            <a:xfrm>
              <a:off x="6012463" y="5293176"/>
              <a:ext cx="40679" cy="35424"/>
            </a:xfrm>
            <a:custGeom>
              <a:avLst/>
              <a:gdLst>
                <a:gd name="connsiteX0" fmla="*/ 39114 w 40679"/>
                <a:gd name="connsiteY0" fmla="*/ 35424 h 35424"/>
                <a:gd name="connsiteX1" fmla="*/ 0 w 40679"/>
                <a:gd name="connsiteY1" fmla="*/ 0 h 35424"/>
                <a:gd name="connsiteX2" fmla="*/ 39114 w 40679"/>
                <a:gd name="connsiteY2" fmla="*/ 3542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79" h="35424">
                  <a:moveTo>
                    <a:pt x="39114" y="35424"/>
                  </a:moveTo>
                  <a:cubicBezTo>
                    <a:pt x="45756" y="28044"/>
                    <a:pt x="30996" y="8118"/>
                    <a:pt x="0" y="0"/>
                  </a:cubicBezTo>
                  <a:cubicBezTo>
                    <a:pt x="14885" y="9596"/>
                    <a:pt x="28096" y="21562"/>
                    <a:pt x="39114" y="3542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8B676D9D-AD80-40E5-ACA3-CB39D4E85318}"/>
                </a:ext>
              </a:extLst>
            </p:cNvPr>
            <p:cNvSpPr/>
            <p:nvPr/>
          </p:nvSpPr>
          <p:spPr>
            <a:xfrm>
              <a:off x="6014677" y="5293176"/>
              <a:ext cx="40970" cy="36162"/>
            </a:xfrm>
            <a:custGeom>
              <a:avLst/>
              <a:gdLst>
                <a:gd name="connsiteX0" fmla="*/ 36162 w 40970"/>
                <a:gd name="connsiteY0" fmla="*/ 36162 h 36162"/>
                <a:gd name="connsiteX1" fmla="*/ 36162 w 40970"/>
                <a:gd name="connsiteY1" fmla="*/ 36162 h 36162"/>
                <a:gd name="connsiteX2" fmla="*/ 0 w 40970"/>
                <a:gd name="connsiteY2" fmla="*/ 0 h 36162"/>
                <a:gd name="connsiteX3" fmla="*/ 39852 w 40970"/>
                <a:gd name="connsiteY3" fmla="*/ 28044 h 36162"/>
                <a:gd name="connsiteX4" fmla="*/ 39852 w 40970"/>
                <a:gd name="connsiteY4" fmla="*/ 35424 h 36162"/>
                <a:gd name="connsiteX5" fmla="*/ 0 w 40970"/>
                <a:gd name="connsiteY5" fmla="*/ 0 h 36162"/>
                <a:gd name="connsiteX6" fmla="*/ 39114 w 40970"/>
                <a:gd name="connsiteY6" fmla="*/ 34686 h 36162"/>
                <a:gd name="connsiteX7" fmla="*/ 39114 w 40970"/>
                <a:gd name="connsiteY7" fmla="*/ 28044 h 36162"/>
                <a:gd name="connsiteX8" fmla="*/ 0 w 40970"/>
                <a:gd name="connsiteY8" fmla="*/ 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70" h="36162">
                  <a:moveTo>
                    <a:pt x="36162" y="36162"/>
                  </a:moveTo>
                  <a:lnTo>
                    <a:pt x="36162" y="36162"/>
                  </a:lnTo>
                  <a:cubicBezTo>
                    <a:pt x="26037" y="22321"/>
                    <a:pt x="13845" y="10123"/>
                    <a:pt x="0" y="0"/>
                  </a:cubicBezTo>
                  <a:cubicBezTo>
                    <a:pt x="17040" y="2347"/>
                    <a:pt x="31889" y="12797"/>
                    <a:pt x="39852" y="28044"/>
                  </a:cubicBezTo>
                  <a:cubicBezTo>
                    <a:pt x="41343" y="30278"/>
                    <a:pt x="41343" y="33190"/>
                    <a:pt x="39852" y="35424"/>
                  </a:cubicBezTo>
                  <a:close/>
                  <a:moveTo>
                    <a:pt x="0" y="0"/>
                  </a:moveTo>
                  <a:cubicBezTo>
                    <a:pt x="14612" y="9655"/>
                    <a:pt x="27778" y="21333"/>
                    <a:pt x="39114" y="34686"/>
                  </a:cubicBezTo>
                  <a:cubicBezTo>
                    <a:pt x="39114" y="34686"/>
                    <a:pt x="39114" y="34686"/>
                    <a:pt x="39114" y="28044"/>
                  </a:cubicBezTo>
                  <a:cubicBezTo>
                    <a:pt x="31033" y="13220"/>
                    <a:pt x="16635" y="289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2F14E5F9-D925-4812-B63D-B19C1A8C2371}"/>
                </a:ext>
              </a:extLst>
            </p:cNvPr>
            <p:cNvSpPr/>
            <p:nvPr/>
          </p:nvSpPr>
          <p:spPr>
            <a:xfrm>
              <a:off x="6027961" y="5273988"/>
              <a:ext cx="20238" cy="34686"/>
            </a:xfrm>
            <a:custGeom>
              <a:avLst/>
              <a:gdLst>
                <a:gd name="connsiteX0" fmla="*/ 17712 w 20238"/>
                <a:gd name="connsiteY0" fmla="*/ 34686 h 34686"/>
                <a:gd name="connsiteX1" fmla="*/ 0 w 20238"/>
                <a:gd name="connsiteY1" fmla="*/ 0 h 34686"/>
                <a:gd name="connsiteX2" fmla="*/ 17712 w 20238"/>
                <a:gd name="connsiteY2" fmla="*/ 3468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38" h="34686">
                  <a:moveTo>
                    <a:pt x="17712" y="34686"/>
                  </a:moveTo>
                  <a:cubicBezTo>
                    <a:pt x="24354" y="34686"/>
                    <a:pt x="17712" y="14022"/>
                    <a:pt x="0" y="0"/>
                  </a:cubicBezTo>
                  <a:cubicBezTo>
                    <a:pt x="7808" y="10487"/>
                    <a:pt x="13793" y="22213"/>
                    <a:pt x="17712" y="3468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EE6184E-97D9-4572-A3EE-BECC347C9BF6}"/>
                </a:ext>
              </a:extLst>
            </p:cNvPr>
            <p:cNvSpPr/>
            <p:nvPr/>
          </p:nvSpPr>
          <p:spPr>
            <a:xfrm>
              <a:off x="6025746" y="5273988"/>
              <a:ext cx="22878" cy="34686"/>
            </a:xfrm>
            <a:custGeom>
              <a:avLst/>
              <a:gdLst>
                <a:gd name="connsiteX0" fmla="*/ 19926 w 22878"/>
                <a:gd name="connsiteY0" fmla="*/ 34686 h 34686"/>
                <a:gd name="connsiteX1" fmla="*/ 19926 w 22878"/>
                <a:gd name="connsiteY1" fmla="*/ 34686 h 34686"/>
                <a:gd name="connsiteX2" fmla="*/ 2214 w 22878"/>
                <a:gd name="connsiteY2" fmla="*/ 0 h 34686"/>
                <a:gd name="connsiteX3" fmla="*/ 22878 w 22878"/>
                <a:gd name="connsiteY3" fmla="*/ 29520 h 34686"/>
                <a:gd name="connsiteX4" fmla="*/ 22878 w 22878"/>
                <a:gd name="connsiteY4" fmla="*/ 34686 h 34686"/>
                <a:gd name="connsiteX5" fmla="*/ 2214 w 22878"/>
                <a:gd name="connsiteY5" fmla="*/ 0 h 34686"/>
                <a:gd name="connsiteX6" fmla="*/ 20664 w 22878"/>
                <a:gd name="connsiteY6" fmla="*/ 33948 h 34686"/>
                <a:gd name="connsiteX7" fmla="*/ 20664 w 22878"/>
                <a:gd name="connsiteY7" fmla="*/ 29520 h 34686"/>
                <a:gd name="connsiteX8" fmla="*/ 0 w 22878"/>
                <a:gd name="connsiteY8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8" h="34686">
                  <a:moveTo>
                    <a:pt x="19926" y="34686"/>
                  </a:moveTo>
                  <a:lnTo>
                    <a:pt x="19926" y="34686"/>
                  </a:lnTo>
                  <a:cubicBezTo>
                    <a:pt x="15845" y="22282"/>
                    <a:pt x="9867" y="10582"/>
                    <a:pt x="2214" y="0"/>
                  </a:cubicBezTo>
                  <a:cubicBezTo>
                    <a:pt x="13255" y="6161"/>
                    <a:pt x="20871" y="17037"/>
                    <a:pt x="22878" y="29520"/>
                  </a:cubicBezTo>
                  <a:cubicBezTo>
                    <a:pt x="22878" y="29520"/>
                    <a:pt x="22878" y="33948"/>
                    <a:pt x="22878" y="34686"/>
                  </a:cubicBezTo>
                  <a:close/>
                  <a:moveTo>
                    <a:pt x="2214" y="0"/>
                  </a:moveTo>
                  <a:cubicBezTo>
                    <a:pt x="9683" y="10549"/>
                    <a:pt x="15874" y="21944"/>
                    <a:pt x="20664" y="33948"/>
                  </a:cubicBezTo>
                  <a:lnTo>
                    <a:pt x="20664" y="29520"/>
                  </a:lnTo>
                  <a:cubicBezTo>
                    <a:pt x="18103" y="17268"/>
                    <a:pt x="10635" y="659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02BABD3D-0A63-4668-BF23-F6155B1B0533}"/>
                </a:ext>
              </a:extLst>
            </p:cNvPr>
            <p:cNvSpPr/>
            <p:nvPr/>
          </p:nvSpPr>
          <p:spPr>
            <a:xfrm>
              <a:off x="5988081" y="5583949"/>
              <a:ext cx="52425" cy="26590"/>
            </a:xfrm>
            <a:custGeom>
              <a:avLst/>
              <a:gdLst>
                <a:gd name="connsiteX0" fmla="*/ 765 w 52425"/>
                <a:gd name="connsiteY0" fmla="*/ 0 h 26590"/>
                <a:gd name="connsiteX1" fmla="*/ 52425 w 52425"/>
                <a:gd name="connsiteY1" fmla="*/ 26568 h 26590"/>
                <a:gd name="connsiteX2" fmla="*/ 765 w 52425"/>
                <a:gd name="connsiteY2" fmla="*/ 0 h 26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425" h="26590">
                  <a:moveTo>
                    <a:pt x="765" y="0"/>
                  </a:moveTo>
                  <a:cubicBezTo>
                    <a:pt x="-4401" y="9594"/>
                    <a:pt x="17001" y="27306"/>
                    <a:pt x="52425" y="26568"/>
                  </a:cubicBezTo>
                  <a:cubicBezTo>
                    <a:pt x="33865" y="20603"/>
                    <a:pt x="16411" y="11627"/>
                    <a:pt x="765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1F97D44-133E-4E0F-B14E-3772945581FD}"/>
                </a:ext>
              </a:extLst>
            </p:cNvPr>
            <p:cNvSpPr/>
            <p:nvPr/>
          </p:nvSpPr>
          <p:spPr>
            <a:xfrm>
              <a:off x="5986632" y="5580258"/>
              <a:ext cx="54611" cy="30591"/>
            </a:xfrm>
            <a:custGeom>
              <a:avLst/>
              <a:gdLst>
                <a:gd name="connsiteX0" fmla="*/ 53136 w 54611"/>
                <a:gd name="connsiteY0" fmla="*/ 27306 h 30591"/>
                <a:gd name="connsiteX1" fmla="*/ 2952 w 54611"/>
                <a:gd name="connsiteY1" fmla="*/ 8118 h 30591"/>
                <a:gd name="connsiteX2" fmla="*/ 2952 w 54611"/>
                <a:gd name="connsiteY2" fmla="*/ 0 h 30591"/>
                <a:gd name="connsiteX3" fmla="*/ 54612 w 54611"/>
                <a:gd name="connsiteY3" fmla="*/ 26568 h 30591"/>
                <a:gd name="connsiteX4" fmla="*/ 2214 w 54611"/>
                <a:gd name="connsiteY4" fmla="*/ 3690 h 30591"/>
                <a:gd name="connsiteX5" fmla="*/ 2214 w 54611"/>
                <a:gd name="connsiteY5" fmla="*/ 11808 h 30591"/>
                <a:gd name="connsiteX6" fmla="*/ 51660 w 54611"/>
                <a:gd name="connsiteY6" fmla="*/ 30258 h 30591"/>
                <a:gd name="connsiteX7" fmla="*/ 51660 w 54611"/>
                <a:gd name="connsiteY7" fmla="*/ 30258 h 30591"/>
                <a:gd name="connsiteX8" fmla="*/ 0 w 54611"/>
                <a:gd name="connsiteY8" fmla="*/ 3690 h 30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611" h="30591">
                  <a:moveTo>
                    <a:pt x="53136" y="27306"/>
                  </a:moveTo>
                  <a:cubicBezTo>
                    <a:pt x="34280" y="29458"/>
                    <a:pt x="15557" y="22300"/>
                    <a:pt x="2952" y="8118"/>
                  </a:cubicBezTo>
                  <a:cubicBezTo>
                    <a:pt x="1506" y="5607"/>
                    <a:pt x="1506" y="2511"/>
                    <a:pt x="2952" y="0"/>
                  </a:cubicBezTo>
                  <a:cubicBezTo>
                    <a:pt x="18878" y="11179"/>
                    <a:pt x="36258" y="20118"/>
                    <a:pt x="54612" y="26568"/>
                  </a:cubicBezTo>
                  <a:close/>
                  <a:moveTo>
                    <a:pt x="2214" y="3690"/>
                  </a:moveTo>
                  <a:cubicBezTo>
                    <a:pt x="900" y="6237"/>
                    <a:pt x="900" y="9261"/>
                    <a:pt x="2214" y="11808"/>
                  </a:cubicBezTo>
                  <a:cubicBezTo>
                    <a:pt x="14878" y="25392"/>
                    <a:pt x="33195" y="32227"/>
                    <a:pt x="51660" y="30258"/>
                  </a:cubicBezTo>
                  <a:lnTo>
                    <a:pt x="51660" y="30258"/>
                  </a:lnTo>
                  <a:cubicBezTo>
                    <a:pt x="33048" y="24423"/>
                    <a:pt x="15572" y="15436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1065F723-9EA0-4FE6-BD1E-24F5F87CD6D4}"/>
                </a:ext>
              </a:extLst>
            </p:cNvPr>
            <p:cNvSpPr/>
            <p:nvPr/>
          </p:nvSpPr>
          <p:spPr>
            <a:xfrm>
              <a:off x="6064861" y="5390593"/>
              <a:ext cx="20021" cy="38375"/>
            </a:xfrm>
            <a:custGeom>
              <a:avLst/>
              <a:gdLst>
                <a:gd name="connsiteX0" fmla="*/ 15498 w 20021"/>
                <a:gd name="connsiteY0" fmla="*/ 38376 h 38375"/>
                <a:gd name="connsiteX1" fmla="*/ 0 w 20021"/>
                <a:gd name="connsiteY1" fmla="*/ 0 h 38375"/>
                <a:gd name="connsiteX2" fmla="*/ 15498 w 20021"/>
                <a:gd name="connsiteY2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21" h="38375">
                  <a:moveTo>
                    <a:pt x="15498" y="38376"/>
                  </a:moveTo>
                  <a:cubicBezTo>
                    <a:pt x="23616" y="34686"/>
                    <a:pt x="22140" y="19188"/>
                    <a:pt x="0" y="0"/>
                  </a:cubicBezTo>
                  <a:cubicBezTo>
                    <a:pt x="11808" y="22140"/>
                    <a:pt x="16974" y="35424"/>
                    <a:pt x="15498" y="3837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B17AAC80-4444-40B3-B40A-8B61395A5E08}"/>
                </a:ext>
              </a:extLst>
            </p:cNvPr>
            <p:cNvSpPr/>
            <p:nvPr/>
          </p:nvSpPr>
          <p:spPr>
            <a:xfrm>
              <a:off x="6061171" y="5390593"/>
              <a:ext cx="24407" cy="38375"/>
            </a:xfrm>
            <a:custGeom>
              <a:avLst/>
              <a:gdLst>
                <a:gd name="connsiteX0" fmla="*/ 19188 w 24407"/>
                <a:gd name="connsiteY0" fmla="*/ 38376 h 38375"/>
                <a:gd name="connsiteX1" fmla="*/ 19188 w 24407"/>
                <a:gd name="connsiteY1" fmla="*/ 38376 h 38375"/>
                <a:gd name="connsiteX2" fmla="*/ 3690 w 24407"/>
                <a:gd name="connsiteY2" fmla="*/ 0 h 38375"/>
                <a:gd name="connsiteX3" fmla="*/ 23616 w 24407"/>
                <a:gd name="connsiteY3" fmla="*/ 32472 h 38375"/>
                <a:gd name="connsiteX4" fmla="*/ 23616 w 24407"/>
                <a:gd name="connsiteY4" fmla="*/ 38376 h 38375"/>
                <a:gd name="connsiteX5" fmla="*/ 3690 w 24407"/>
                <a:gd name="connsiteY5" fmla="*/ 0 h 38375"/>
                <a:gd name="connsiteX6" fmla="*/ 19926 w 24407"/>
                <a:gd name="connsiteY6" fmla="*/ 37638 h 38375"/>
                <a:gd name="connsiteX7" fmla="*/ 19926 w 24407"/>
                <a:gd name="connsiteY7" fmla="*/ 32472 h 38375"/>
                <a:gd name="connsiteX8" fmla="*/ 0 w 24407"/>
                <a:gd name="connsiteY8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407" h="38375">
                  <a:moveTo>
                    <a:pt x="19188" y="38376"/>
                  </a:moveTo>
                  <a:lnTo>
                    <a:pt x="19188" y="38376"/>
                  </a:lnTo>
                  <a:cubicBezTo>
                    <a:pt x="15852" y="24919"/>
                    <a:pt x="10635" y="12001"/>
                    <a:pt x="3690" y="0"/>
                  </a:cubicBezTo>
                  <a:cubicBezTo>
                    <a:pt x="19926" y="14022"/>
                    <a:pt x="25092" y="25830"/>
                    <a:pt x="23616" y="32472"/>
                  </a:cubicBezTo>
                  <a:cubicBezTo>
                    <a:pt x="24671" y="34299"/>
                    <a:pt x="24671" y="36549"/>
                    <a:pt x="23616" y="38376"/>
                  </a:cubicBezTo>
                  <a:close/>
                  <a:moveTo>
                    <a:pt x="3690" y="0"/>
                  </a:moveTo>
                  <a:cubicBezTo>
                    <a:pt x="10900" y="11693"/>
                    <a:pt x="16369" y="24372"/>
                    <a:pt x="19926" y="37638"/>
                  </a:cubicBezTo>
                  <a:cubicBezTo>
                    <a:pt x="20398" y="35949"/>
                    <a:pt x="20398" y="34161"/>
                    <a:pt x="19926" y="32472"/>
                  </a:cubicBezTo>
                  <a:cubicBezTo>
                    <a:pt x="19926" y="25830"/>
                    <a:pt x="19926" y="140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FB8C0098-6947-4286-BD25-43730FB3CCDF}"/>
                </a:ext>
              </a:extLst>
            </p:cNvPr>
            <p:cNvSpPr/>
            <p:nvPr/>
          </p:nvSpPr>
          <p:spPr>
            <a:xfrm>
              <a:off x="6064861" y="5461441"/>
              <a:ext cx="45017" cy="40501"/>
            </a:xfrm>
            <a:custGeom>
              <a:avLst/>
              <a:gdLst>
                <a:gd name="connsiteX0" fmla="*/ 0 w 45017"/>
                <a:gd name="connsiteY0" fmla="*/ 37638 h 40501"/>
                <a:gd name="connsiteX1" fmla="*/ 45018 w 45017"/>
                <a:gd name="connsiteY1" fmla="*/ 0 h 40501"/>
                <a:gd name="connsiteX2" fmla="*/ 0 w 45017"/>
                <a:gd name="connsiteY2" fmla="*/ 37638 h 40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17" h="40501">
                  <a:moveTo>
                    <a:pt x="0" y="37638"/>
                  </a:moveTo>
                  <a:cubicBezTo>
                    <a:pt x="5904" y="45756"/>
                    <a:pt x="30258" y="37638"/>
                    <a:pt x="45018" y="0"/>
                  </a:cubicBezTo>
                  <a:cubicBezTo>
                    <a:pt x="31815" y="14560"/>
                    <a:pt x="16671" y="27226"/>
                    <a:pt x="0" y="3763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EB58EA7-EF0E-4267-ABD2-B1A22C658D97}"/>
                </a:ext>
              </a:extLst>
            </p:cNvPr>
            <p:cNvSpPr/>
            <p:nvPr/>
          </p:nvSpPr>
          <p:spPr>
            <a:xfrm>
              <a:off x="6064123" y="5459226"/>
              <a:ext cx="45755" cy="45755"/>
            </a:xfrm>
            <a:custGeom>
              <a:avLst/>
              <a:gdLst>
                <a:gd name="connsiteX0" fmla="*/ 6642 w 45755"/>
                <a:gd name="connsiteY0" fmla="*/ 42804 h 45755"/>
                <a:gd name="connsiteX1" fmla="*/ 0 w 45755"/>
                <a:gd name="connsiteY1" fmla="*/ 42804 h 45755"/>
                <a:gd name="connsiteX2" fmla="*/ 45756 w 45755"/>
                <a:gd name="connsiteY2" fmla="*/ 5166 h 45755"/>
                <a:gd name="connsiteX3" fmla="*/ 6642 w 45755"/>
                <a:gd name="connsiteY3" fmla="*/ 45756 h 45755"/>
                <a:gd name="connsiteX4" fmla="*/ 45756 w 45755"/>
                <a:gd name="connsiteY4" fmla="*/ 2214 h 45755"/>
                <a:gd name="connsiteX5" fmla="*/ 738 w 45755"/>
                <a:gd name="connsiteY5" fmla="*/ 39852 h 45755"/>
                <a:gd name="connsiteX6" fmla="*/ 6642 w 45755"/>
                <a:gd name="connsiteY6" fmla="*/ 39852 h 45755"/>
                <a:gd name="connsiteX7" fmla="*/ 45756 w 45755"/>
                <a:gd name="connsiteY7" fmla="*/ 0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55" h="45755">
                  <a:moveTo>
                    <a:pt x="6642" y="42804"/>
                  </a:moveTo>
                  <a:cubicBezTo>
                    <a:pt x="4502" y="43595"/>
                    <a:pt x="2140" y="43595"/>
                    <a:pt x="0" y="42804"/>
                  </a:cubicBezTo>
                  <a:cubicBezTo>
                    <a:pt x="16775" y="32228"/>
                    <a:pt x="32147" y="19583"/>
                    <a:pt x="45756" y="5166"/>
                  </a:cubicBezTo>
                  <a:cubicBezTo>
                    <a:pt x="34686" y="31734"/>
                    <a:pt x="16974" y="45756"/>
                    <a:pt x="6642" y="45756"/>
                  </a:cubicBezTo>
                  <a:close/>
                  <a:moveTo>
                    <a:pt x="45756" y="2214"/>
                  </a:moveTo>
                  <a:cubicBezTo>
                    <a:pt x="32627" y="16845"/>
                    <a:pt x="17461" y="29519"/>
                    <a:pt x="738" y="39852"/>
                  </a:cubicBezTo>
                  <a:cubicBezTo>
                    <a:pt x="2620" y="40673"/>
                    <a:pt x="4760" y="40673"/>
                    <a:pt x="6642" y="39852"/>
                  </a:cubicBezTo>
                  <a:cubicBezTo>
                    <a:pt x="16974" y="39852"/>
                    <a:pt x="33948" y="25830"/>
                    <a:pt x="4575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8E1C8ED6-7EFE-4083-82A9-175A1E74B871}"/>
                </a:ext>
              </a:extLst>
            </p:cNvPr>
            <p:cNvSpPr/>
            <p:nvPr/>
          </p:nvSpPr>
          <p:spPr>
            <a:xfrm>
              <a:off x="6078144" y="5351478"/>
              <a:ext cx="25092" cy="45495"/>
            </a:xfrm>
            <a:custGeom>
              <a:avLst/>
              <a:gdLst>
                <a:gd name="connsiteX0" fmla="*/ 0 w 25092"/>
                <a:gd name="connsiteY0" fmla="*/ 44280 h 45495"/>
                <a:gd name="connsiteX1" fmla="*/ 25092 w 25092"/>
                <a:gd name="connsiteY1" fmla="*/ 0 h 45495"/>
                <a:gd name="connsiteX2" fmla="*/ 0 w 25092"/>
                <a:gd name="connsiteY2" fmla="*/ 44280 h 45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92" h="45495">
                  <a:moveTo>
                    <a:pt x="0" y="44280"/>
                  </a:moveTo>
                  <a:cubicBezTo>
                    <a:pt x="9594" y="50922"/>
                    <a:pt x="22878" y="29520"/>
                    <a:pt x="25092" y="0"/>
                  </a:cubicBezTo>
                  <a:cubicBezTo>
                    <a:pt x="18664" y="15775"/>
                    <a:pt x="10229" y="30658"/>
                    <a:pt x="0" y="4428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C39C431C-30D6-4460-A47A-702E36589AC2}"/>
                </a:ext>
              </a:extLst>
            </p:cNvPr>
            <p:cNvSpPr/>
            <p:nvPr/>
          </p:nvSpPr>
          <p:spPr>
            <a:xfrm>
              <a:off x="6078144" y="5351478"/>
              <a:ext cx="25092" cy="47231"/>
            </a:xfrm>
            <a:custGeom>
              <a:avLst/>
              <a:gdLst>
                <a:gd name="connsiteX0" fmla="*/ 3690 w 25092"/>
                <a:gd name="connsiteY0" fmla="*/ 45756 h 47231"/>
                <a:gd name="connsiteX1" fmla="*/ 3690 w 25092"/>
                <a:gd name="connsiteY1" fmla="*/ 45756 h 47231"/>
                <a:gd name="connsiteX2" fmla="*/ 0 w 25092"/>
                <a:gd name="connsiteY2" fmla="*/ 45756 h 47231"/>
                <a:gd name="connsiteX3" fmla="*/ 25092 w 25092"/>
                <a:gd name="connsiteY3" fmla="*/ 1476 h 47231"/>
                <a:gd name="connsiteX4" fmla="*/ 3690 w 25092"/>
                <a:gd name="connsiteY4" fmla="*/ 47232 h 47231"/>
                <a:gd name="connsiteX5" fmla="*/ 25092 w 25092"/>
                <a:gd name="connsiteY5" fmla="*/ 0 h 47231"/>
                <a:gd name="connsiteX6" fmla="*/ 0 w 25092"/>
                <a:gd name="connsiteY6" fmla="*/ 45018 h 47231"/>
                <a:gd name="connsiteX7" fmla="*/ 3690 w 25092"/>
                <a:gd name="connsiteY7" fmla="*/ 45018 h 47231"/>
                <a:gd name="connsiteX8" fmla="*/ 25092 w 25092"/>
                <a:gd name="connsiteY8" fmla="*/ 0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92" h="47231">
                  <a:moveTo>
                    <a:pt x="3690" y="45756"/>
                  </a:moveTo>
                  <a:lnTo>
                    <a:pt x="3690" y="45756"/>
                  </a:lnTo>
                  <a:cubicBezTo>
                    <a:pt x="3690" y="45756"/>
                    <a:pt x="3690" y="45756"/>
                    <a:pt x="0" y="45756"/>
                  </a:cubicBezTo>
                  <a:cubicBezTo>
                    <a:pt x="10000" y="31985"/>
                    <a:pt x="18421" y="17131"/>
                    <a:pt x="25092" y="1476"/>
                  </a:cubicBezTo>
                  <a:cubicBezTo>
                    <a:pt x="25092" y="28782"/>
                    <a:pt x="12546" y="47232"/>
                    <a:pt x="3690" y="47232"/>
                  </a:cubicBezTo>
                  <a:close/>
                  <a:moveTo>
                    <a:pt x="25092" y="0"/>
                  </a:moveTo>
                  <a:cubicBezTo>
                    <a:pt x="19018" y="16172"/>
                    <a:pt x="10561" y="31345"/>
                    <a:pt x="0" y="45018"/>
                  </a:cubicBezTo>
                  <a:lnTo>
                    <a:pt x="3690" y="45018"/>
                  </a:lnTo>
                  <a:cubicBezTo>
                    <a:pt x="11808" y="45018"/>
                    <a:pt x="22878" y="25830"/>
                    <a:pt x="2509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E55CC0-6DF3-4CEB-9F1D-31CD3CAA9964}"/>
                </a:ext>
              </a:extLst>
            </p:cNvPr>
            <p:cNvSpPr/>
            <p:nvPr/>
          </p:nvSpPr>
          <p:spPr>
            <a:xfrm>
              <a:off x="6064123" y="5390593"/>
              <a:ext cx="24353" cy="38375"/>
            </a:xfrm>
            <a:custGeom>
              <a:avLst/>
              <a:gdLst>
                <a:gd name="connsiteX0" fmla="*/ 16236 w 24353"/>
                <a:gd name="connsiteY0" fmla="*/ 38376 h 38375"/>
                <a:gd name="connsiteX1" fmla="*/ 16236 w 24353"/>
                <a:gd name="connsiteY1" fmla="*/ 38376 h 38375"/>
                <a:gd name="connsiteX2" fmla="*/ 0 w 24353"/>
                <a:gd name="connsiteY2" fmla="*/ 0 h 38375"/>
                <a:gd name="connsiteX3" fmla="*/ 20664 w 24353"/>
                <a:gd name="connsiteY3" fmla="*/ 32472 h 38375"/>
                <a:gd name="connsiteX4" fmla="*/ 16236 w 24353"/>
                <a:gd name="connsiteY4" fmla="*/ 38376 h 38375"/>
                <a:gd name="connsiteX5" fmla="*/ 738 w 24353"/>
                <a:gd name="connsiteY5" fmla="*/ 0 h 38375"/>
                <a:gd name="connsiteX6" fmla="*/ 16236 w 24353"/>
                <a:gd name="connsiteY6" fmla="*/ 37638 h 38375"/>
                <a:gd name="connsiteX7" fmla="*/ 24354 w 24353"/>
                <a:gd name="connsiteY7" fmla="*/ 32472 h 38375"/>
                <a:gd name="connsiteX8" fmla="*/ 4428 w 24353"/>
                <a:gd name="connsiteY8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53" h="38375">
                  <a:moveTo>
                    <a:pt x="16236" y="38376"/>
                  </a:moveTo>
                  <a:lnTo>
                    <a:pt x="16236" y="38376"/>
                  </a:lnTo>
                  <a:cubicBezTo>
                    <a:pt x="7247" y="27409"/>
                    <a:pt x="1616" y="14086"/>
                    <a:pt x="0" y="0"/>
                  </a:cubicBezTo>
                  <a:cubicBezTo>
                    <a:pt x="16974" y="14022"/>
                    <a:pt x="22140" y="25830"/>
                    <a:pt x="20664" y="32472"/>
                  </a:cubicBezTo>
                  <a:cubicBezTo>
                    <a:pt x="20516" y="35155"/>
                    <a:pt x="18767" y="37484"/>
                    <a:pt x="16236" y="38376"/>
                  </a:cubicBezTo>
                  <a:close/>
                  <a:moveTo>
                    <a:pt x="738" y="0"/>
                  </a:moveTo>
                  <a:cubicBezTo>
                    <a:pt x="2273" y="13750"/>
                    <a:pt x="7646" y="26793"/>
                    <a:pt x="16236" y="37638"/>
                  </a:cubicBezTo>
                  <a:cubicBezTo>
                    <a:pt x="19778" y="37878"/>
                    <a:pt x="23070" y="35785"/>
                    <a:pt x="24354" y="32472"/>
                  </a:cubicBezTo>
                  <a:cubicBezTo>
                    <a:pt x="24354" y="25830"/>
                    <a:pt x="24354" y="14022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656C93A7-9091-4698-BF91-26AF40AEBA42}"/>
                </a:ext>
              </a:extLst>
            </p:cNvPr>
            <p:cNvSpPr/>
            <p:nvPr/>
          </p:nvSpPr>
          <p:spPr>
            <a:xfrm>
              <a:off x="5954161" y="5593543"/>
              <a:ext cx="55350" cy="28315"/>
            </a:xfrm>
            <a:custGeom>
              <a:avLst/>
              <a:gdLst>
                <a:gd name="connsiteX0" fmla="*/ 53136 w 55350"/>
                <a:gd name="connsiteY0" fmla="*/ 28044 h 28315"/>
                <a:gd name="connsiteX1" fmla="*/ 2952 w 55350"/>
                <a:gd name="connsiteY1" fmla="*/ 8856 h 28315"/>
                <a:gd name="connsiteX2" fmla="*/ 2952 w 55350"/>
                <a:gd name="connsiteY2" fmla="*/ 0 h 28315"/>
                <a:gd name="connsiteX3" fmla="*/ 55350 w 55350"/>
                <a:gd name="connsiteY3" fmla="*/ 27306 h 28315"/>
                <a:gd name="connsiteX4" fmla="*/ 2214 w 55350"/>
                <a:gd name="connsiteY4" fmla="*/ 738 h 28315"/>
                <a:gd name="connsiteX5" fmla="*/ 2214 w 55350"/>
                <a:gd name="connsiteY5" fmla="*/ 8856 h 28315"/>
                <a:gd name="connsiteX6" fmla="*/ 51660 w 55350"/>
                <a:gd name="connsiteY6" fmla="*/ 27306 h 28315"/>
                <a:gd name="connsiteX7" fmla="*/ 51660 w 55350"/>
                <a:gd name="connsiteY7" fmla="*/ 27306 h 28315"/>
                <a:gd name="connsiteX8" fmla="*/ 0 w 55350"/>
                <a:gd name="connsiteY8" fmla="*/ 738 h 2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50" h="28315">
                  <a:moveTo>
                    <a:pt x="53136" y="28044"/>
                  </a:moveTo>
                  <a:cubicBezTo>
                    <a:pt x="34332" y="29831"/>
                    <a:pt x="15771" y="22734"/>
                    <a:pt x="2952" y="8856"/>
                  </a:cubicBezTo>
                  <a:cubicBezTo>
                    <a:pt x="1203" y="6164"/>
                    <a:pt x="1203" y="2692"/>
                    <a:pt x="2952" y="0"/>
                  </a:cubicBezTo>
                  <a:cubicBezTo>
                    <a:pt x="22450" y="4514"/>
                    <a:pt x="40479" y="13911"/>
                    <a:pt x="55350" y="27306"/>
                  </a:cubicBezTo>
                  <a:close/>
                  <a:moveTo>
                    <a:pt x="2214" y="738"/>
                  </a:moveTo>
                  <a:cubicBezTo>
                    <a:pt x="900" y="3285"/>
                    <a:pt x="900" y="6309"/>
                    <a:pt x="2214" y="8856"/>
                  </a:cubicBezTo>
                  <a:cubicBezTo>
                    <a:pt x="15063" y="22155"/>
                    <a:pt x="33239" y="28936"/>
                    <a:pt x="51660" y="27306"/>
                  </a:cubicBezTo>
                  <a:lnTo>
                    <a:pt x="51660" y="27306"/>
                  </a:lnTo>
                  <a:cubicBezTo>
                    <a:pt x="36834" y="14412"/>
                    <a:pt x="19114" y="5297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EF3EBF2A-B459-4CD3-855F-618D4DBD2FA0}"/>
                </a:ext>
              </a:extLst>
            </p:cNvPr>
            <p:cNvSpPr/>
            <p:nvPr/>
          </p:nvSpPr>
          <p:spPr>
            <a:xfrm>
              <a:off x="5972611" y="5583949"/>
              <a:ext cx="56087" cy="29053"/>
            </a:xfrm>
            <a:custGeom>
              <a:avLst/>
              <a:gdLst>
                <a:gd name="connsiteX0" fmla="*/ 53136 w 56087"/>
                <a:gd name="connsiteY0" fmla="*/ 28782 h 29053"/>
                <a:gd name="connsiteX1" fmla="*/ 2952 w 56087"/>
                <a:gd name="connsiteY1" fmla="*/ 9594 h 29053"/>
                <a:gd name="connsiteX2" fmla="*/ 2952 w 56087"/>
                <a:gd name="connsiteY2" fmla="*/ 1476 h 29053"/>
                <a:gd name="connsiteX3" fmla="*/ 56088 w 56087"/>
                <a:gd name="connsiteY3" fmla="*/ 28044 h 29053"/>
                <a:gd name="connsiteX4" fmla="*/ 2214 w 56087"/>
                <a:gd name="connsiteY4" fmla="*/ 0 h 29053"/>
                <a:gd name="connsiteX5" fmla="*/ 2214 w 56087"/>
                <a:gd name="connsiteY5" fmla="*/ 8118 h 29053"/>
                <a:gd name="connsiteX6" fmla="*/ 51660 w 56087"/>
                <a:gd name="connsiteY6" fmla="*/ 26568 h 29053"/>
                <a:gd name="connsiteX7" fmla="*/ 51660 w 56087"/>
                <a:gd name="connsiteY7" fmla="*/ 26568 h 29053"/>
                <a:gd name="connsiteX8" fmla="*/ 0 w 56087"/>
                <a:gd name="connsiteY8" fmla="*/ 0 h 2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087" h="29053">
                  <a:moveTo>
                    <a:pt x="53136" y="28782"/>
                  </a:moveTo>
                  <a:cubicBezTo>
                    <a:pt x="34332" y="30569"/>
                    <a:pt x="15771" y="23472"/>
                    <a:pt x="2952" y="9594"/>
                  </a:cubicBezTo>
                  <a:cubicBezTo>
                    <a:pt x="1638" y="7047"/>
                    <a:pt x="1638" y="4023"/>
                    <a:pt x="2952" y="1476"/>
                  </a:cubicBezTo>
                  <a:cubicBezTo>
                    <a:pt x="22753" y="5325"/>
                    <a:pt x="41129" y="14512"/>
                    <a:pt x="56088" y="28044"/>
                  </a:cubicBezTo>
                  <a:close/>
                  <a:moveTo>
                    <a:pt x="2214" y="0"/>
                  </a:moveTo>
                  <a:cubicBezTo>
                    <a:pt x="900" y="2547"/>
                    <a:pt x="900" y="5571"/>
                    <a:pt x="2214" y="8118"/>
                  </a:cubicBezTo>
                  <a:cubicBezTo>
                    <a:pt x="15063" y="21417"/>
                    <a:pt x="33239" y="28198"/>
                    <a:pt x="51660" y="26568"/>
                  </a:cubicBezTo>
                  <a:lnTo>
                    <a:pt x="51660" y="26568"/>
                  </a:lnTo>
                  <a:cubicBezTo>
                    <a:pt x="36834" y="13674"/>
                    <a:pt x="19114" y="455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3139AA8-70C0-443A-B5EC-99EADBFF10E4}"/>
                </a:ext>
              </a:extLst>
            </p:cNvPr>
            <p:cNvSpPr/>
            <p:nvPr/>
          </p:nvSpPr>
          <p:spPr>
            <a:xfrm>
              <a:off x="5947519" y="5540406"/>
              <a:ext cx="26973" cy="55350"/>
            </a:xfrm>
            <a:custGeom>
              <a:avLst/>
              <a:gdLst>
                <a:gd name="connsiteX0" fmla="*/ 3690 w 26973"/>
                <a:gd name="connsiteY0" fmla="*/ 54612 h 55350"/>
                <a:gd name="connsiteX1" fmla="*/ 0 w 26973"/>
                <a:gd name="connsiteY1" fmla="*/ 54612 h 55350"/>
                <a:gd name="connsiteX2" fmla="*/ 26568 w 26973"/>
                <a:gd name="connsiteY2" fmla="*/ 738 h 55350"/>
                <a:gd name="connsiteX3" fmla="*/ 11808 w 26973"/>
                <a:gd name="connsiteY3" fmla="*/ 50922 h 55350"/>
                <a:gd name="connsiteX4" fmla="*/ 3690 w 26973"/>
                <a:gd name="connsiteY4" fmla="*/ 55350 h 55350"/>
                <a:gd name="connsiteX5" fmla="*/ 26568 w 26973"/>
                <a:gd name="connsiteY5" fmla="*/ 0 h 55350"/>
                <a:gd name="connsiteX6" fmla="*/ 738 w 26973"/>
                <a:gd name="connsiteY6" fmla="*/ 53874 h 55350"/>
                <a:gd name="connsiteX7" fmla="*/ 11070 w 26973"/>
                <a:gd name="connsiteY7" fmla="*/ 50184 h 55350"/>
                <a:gd name="connsiteX8" fmla="*/ 26568 w 26973"/>
                <a:gd name="connsiteY8" fmla="*/ 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973" h="55350">
                  <a:moveTo>
                    <a:pt x="3690" y="54612"/>
                  </a:moveTo>
                  <a:lnTo>
                    <a:pt x="0" y="54612"/>
                  </a:lnTo>
                  <a:cubicBezTo>
                    <a:pt x="4192" y="34707"/>
                    <a:pt x="13328" y="16178"/>
                    <a:pt x="26568" y="738"/>
                  </a:cubicBezTo>
                  <a:cubicBezTo>
                    <a:pt x="28546" y="18766"/>
                    <a:pt x="23232" y="36837"/>
                    <a:pt x="11808" y="50922"/>
                  </a:cubicBezTo>
                  <a:cubicBezTo>
                    <a:pt x="9764" y="53378"/>
                    <a:pt x="6863" y="54961"/>
                    <a:pt x="3690" y="55350"/>
                  </a:cubicBezTo>
                  <a:close/>
                  <a:moveTo>
                    <a:pt x="26568" y="0"/>
                  </a:moveTo>
                  <a:cubicBezTo>
                    <a:pt x="13889" y="15707"/>
                    <a:pt x="5048" y="34153"/>
                    <a:pt x="738" y="53874"/>
                  </a:cubicBezTo>
                  <a:cubicBezTo>
                    <a:pt x="4590" y="54557"/>
                    <a:pt x="8524" y="53154"/>
                    <a:pt x="11070" y="50184"/>
                  </a:cubicBezTo>
                  <a:cubicBezTo>
                    <a:pt x="22214" y="35922"/>
                    <a:pt x="27734" y="18063"/>
                    <a:pt x="2656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AC1AA3F8-5DBA-4011-ABD4-22B91C14DE86}"/>
                </a:ext>
              </a:extLst>
            </p:cNvPr>
            <p:cNvSpPr/>
            <p:nvPr/>
          </p:nvSpPr>
          <p:spPr>
            <a:xfrm>
              <a:off x="5961540" y="5535978"/>
              <a:ext cx="30996" cy="54612"/>
            </a:xfrm>
            <a:custGeom>
              <a:avLst/>
              <a:gdLst>
                <a:gd name="connsiteX0" fmla="*/ 3690 w 30996"/>
                <a:gd name="connsiteY0" fmla="*/ 53136 h 54612"/>
                <a:gd name="connsiteX1" fmla="*/ 0 w 30996"/>
                <a:gd name="connsiteY1" fmla="*/ 53136 h 54612"/>
                <a:gd name="connsiteX2" fmla="*/ 30996 w 30996"/>
                <a:gd name="connsiteY2" fmla="*/ 2214 h 54612"/>
                <a:gd name="connsiteX3" fmla="*/ 3690 w 30996"/>
                <a:gd name="connsiteY3" fmla="*/ 54612 h 54612"/>
                <a:gd name="connsiteX4" fmla="*/ 30258 w 30996"/>
                <a:gd name="connsiteY4" fmla="*/ 738 h 54612"/>
                <a:gd name="connsiteX5" fmla="*/ 738 w 30996"/>
                <a:gd name="connsiteY5" fmla="*/ 51660 h 54612"/>
                <a:gd name="connsiteX6" fmla="*/ 738 w 30996"/>
                <a:gd name="connsiteY6" fmla="*/ 51660 h 54612"/>
                <a:gd name="connsiteX7" fmla="*/ 27306 w 30996"/>
                <a:gd name="connsiteY7" fmla="*/ 0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96" h="54612">
                  <a:moveTo>
                    <a:pt x="3690" y="53136"/>
                  </a:moveTo>
                  <a:lnTo>
                    <a:pt x="0" y="53136"/>
                  </a:lnTo>
                  <a:cubicBezTo>
                    <a:pt x="5926" y="33843"/>
                    <a:pt x="16583" y="16338"/>
                    <a:pt x="30996" y="2214"/>
                  </a:cubicBezTo>
                  <a:cubicBezTo>
                    <a:pt x="30996" y="34686"/>
                    <a:pt x="13284" y="54612"/>
                    <a:pt x="3690" y="54612"/>
                  </a:cubicBezTo>
                  <a:close/>
                  <a:moveTo>
                    <a:pt x="30258" y="738"/>
                  </a:moveTo>
                  <a:cubicBezTo>
                    <a:pt x="16730" y="15291"/>
                    <a:pt x="6649" y="32692"/>
                    <a:pt x="738" y="51660"/>
                  </a:cubicBezTo>
                  <a:lnTo>
                    <a:pt x="738" y="51660"/>
                  </a:lnTo>
                  <a:cubicBezTo>
                    <a:pt x="10332" y="51660"/>
                    <a:pt x="25092" y="31734"/>
                    <a:pt x="2730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D40B55AB-EE92-4EBE-908D-818096A3A42F}"/>
                </a:ext>
              </a:extLst>
            </p:cNvPr>
            <p:cNvSpPr/>
            <p:nvPr/>
          </p:nvSpPr>
          <p:spPr>
            <a:xfrm>
              <a:off x="5991061" y="5523432"/>
              <a:ext cx="18757" cy="52398"/>
            </a:xfrm>
            <a:custGeom>
              <a:avLst/>
              <a:gdLst>
                <a:gd name="connsiteX0" fmla="*/ 1476 w 18757"/>
                <a:gd name="connsiteY0" fmla="*/ 52398 h 52398"/>
                <a:gd name="connsiteX1" fmla="*/ 1476 w 18757"/>
                <a:gd name="connsiteY1" fmla="*/ 52398 h 52398"/>
                <a:gd name="connsiteX2" fmla="*/ 16236 w 18757"/>
                <a:gd name="connsiteY2" fmla="*/ 0 h 52398"/>
                <a:gd name="connsiteX3" fmla="*/ 10332 w 18757"/>
                <a:gd name="connsiteY3" fmla="*/ 48708 h 52398"/>
                <a:gd name="connsiteX4" fmla="*/ 3690 w 18757"/>
                <a:gd name="connsiteY4" fmla="*/ 48708 h 52398"/>
                <a:gd name="connsiteX5" fmla="*/ 14022 w 18757"/>
                <a:gd name="connsiteY5" fmla="*/ 738 h 52398"/>
                <a:gd name="connsiteX6" fmla="*/ 0 w 18757"/>
                <a:gd name="connsiteY6" fmla="*/ 51660 h 52398"/>
                <a:gd name="connsiteX7" fmla="*/ 0 w 18757"/>
                <a:gd name="connsiteY7" fmla="*/ 51660 h 52398"/>
                <a:gd name="connsiteX8" fmla="*/ 5904 w 18757"/>
                <a:gd name="connsiteY8" fmla="*/ 51660 h 52398"/>
                <a:gd name="connsiteX9" fmla="*/ 12546 w 18757"/>
                <a:gd name="connsiteY9" fmla="*/ 442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57" h="52398">
                  <a:moveTo>
                    <a:pt x="1476" y="52398"/>
                  </a:moveTo>
                  <a:lnTo>
                    <a:pt x="1476" y="52398"/>
                  </a:lnTo>
                  <a:cubicBezTo>
                    <a:pt x="2221" y="34017"/>
                    <a:pt x="7277" y="16068"/>
                    <a:pt x="16236" y="0"/>
                  </a:cubicBezTo>
                  <a:cubicBezTo>
                    <a:pt x="21048" y="16357"/>
                    <a:pt x="18915" y="33975"/>
                    <a:pt x="10332" y="48708"/>
                  </a:cubicBezTo>
                  <a:cubicBezTo>
                    <a:pt x="8177" y="49439"/>
                    <a:pt x="5845" y="49439"/>
                    <a:pt x="3690" y="48708"/>
                  </a:cubicBezTo>
                  <a:close/>
                  <a:moveTo>
                    <a:pt x="14022" y="738"/>
                  </a:moveTo>
                  <a:cubicBezTo>
                    <a:pt x="5786" y="16525"/>
                    <a:pt x="1011" y="33883"/>
                    <a:pt x="0" y="51660"/>
                  </a:cubicBezTo>
                  <a:lnTo>
                    <a:pt x="0" y="51660"/>
                  </a:lnTo>
                  <a:cubicBezTo>
                    <a:pt x="1882" y="52481"/>
                    <a:pt x="4022" y="52481"/>
                    <a:pt x="5904" y="51660"/>
                  </a:cubicBezTo>
                  <a:cubicBezTo>
                    <a:pt x="14753" y="37583"/>
                    <a:pt x="17166" y="20399"/>
                    <a:pt x="12546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796F42-0D43-4EDC-B32D-9F757A2A5EF9}"/>
                </a:ext>
              </a:extLst>
            </p:cNvPr>
            <p:cNvSpPr/>
            <p:nvPr/>
          </p:nvSpPr>
          <p:spPr>
            <a:xfrm>
              <a:off x="6000972" y="5566237"/>
              <a:ext cx="60198" cy="21401"/>
            </a:xfrm>
            <a:custGeom>
              <a:avLst/>
              <a:gdLst>
                <a:gd name="connsiteX0" fmla="*/ 21823 w 60198"/>
                <a:gd name="connsiteY0" fmla="*/ 17712 h 21401"/>
                <a:gd name="connsiteX1" fmla="*/ 1897 w 60198"/>
                <a:gd name="connsiteY1" fmla="*/ 11070 h 21401"/>
                <a:gd name="connsiteX2" fmla="*/ 1897 w 60198"/>
                <a:gd name="connsiteY2" fmla="*/ 5904 h 21401"/>
                <a:gd name="connsiteX3" fmla="*/ 23299 w 60198"/>
                <a:gd name="connsiteY3" fmla="*/ 5904 h 21401"/>
                <a:gd name="connsiteX4" fmla="*/ 60199 w 60198"/>
                <a:gd name="connsiteY4" fmla="*/ 11070 h 21401"/>
                <a:gd name="connsiteX5" fmla="*/ 24037 w 60198"/>
                <a:gd name="connsiteY5" fmla="*/ 21402 h 21401"/>
                <a:gd name="connsiteX6" fmla="*/ 21823 w 60198"/>
                <a:gd name="connsiteY6" fmla="*/ 2952 h 21401"/>
                <a:gd name="connsiteX7" fmla="*/ 421 w 60198"/>
                <a:gd name="connsiteY7" fmla="*/ 2952 h 21401"/>
                <a:gd name="connsiteX8" fmla="*/ 421 w 60198"/>
                <a:gd name="connsiteY8" fmla="*/ 8118 h 21401"/>
                <a:gd name="connsiteX9" fmla="*/ 20347 w 60198"/>
                <a:gd name="connsiteY9" fmla="*/ 14022 h 21401"/>
                <a:gd name="connsiteX10" fmla="*/ 56509 w 60198"/>
                <a:gd name="connsiteY10" fmla="*/ 4428 h 21401"/>
                <a:gd name="connsiteX11" fmla="*/ 19609 w 60198"/>
                <a:gd name="connsiteY11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198" h="21401">
                  <a:moveTo>
                    <a:pt x="21823" y="17712"/>
                  </a:moveTo>
                  <a:cubicBezTo>
                    <a:pt x="14509" y="18736"/>
                    <a:pt x="7136" y="16278"/>
                    <a:pt x="1897" y="11070"/>
                  </a:cubicBezTo>
                  <a:cubicBezTo>
                    <a:pt x="1897" y="11070"/>
                    <a:pt x="1897" y="11070"/>
                    <a:pt x="1897" y="5904"/>
                  </a:cubicBezTo>
                  <a:cubicBezTo>
                    <a:pt x="8959" y="4452"/>
                    <a:pt x="16236" y="4452"/>
                    <a:pt x="23299" y="5904"/>
                  </a:cubicBezTo>
                  <a:cubicBezTo>
                    <a:pt x="35786" y="5791"/>
                    <a:pt x="48221" y="7532"/>
                    <a:pt x="60199" y="11070"/>
                  </a:cubicBezTo>
                  <a:cubicBezTo>
                    <a:pt x="49099" y="17247"/>
                    <a:pt x="36723" y="20783"/>
                    <a:pt x="24037" y="21402"/>
                  </a:cubicBezTo>
                  <a:close/>
                  <a:moveTo>
                    <a:pt x="21823" y="2952"/>
                  </a:moveTo>
                  <a:cubicBezTo>
                    <a:pt x="14760" y="1559"/>
                    <a:pt x="7483" y="1559"/>
                    <a:pt x="421" y="2952"/>
                  </a:cubicBezTo>
                  <a:cubicBezTo>
                    <a:pt x="-140" y="4628"/>
                    <a:pt x="-140" y="6442"/>
                    <a:pt x="421" y="8118"/>
                  </a:cubicBezTo>
                  <a:cubicBezTo>
                    <a:pt x="6125" y="12436"/>
                    <a:pt x="13210" y="14534"/>
                    <a:pt x="20347" y="14022"/>
                  </a:cubicBezTo>
                  <a:cubicBezTo>
                    <a:pt x="32930" y="13307"/>
                    <a:pt x="45232" y="10043"/>
                    <a:pt x="56509" y="4428"/>
                  </a:cubicBezTo>
                  <a:cubicBezTo>
                    <a:pt x="44398" y="1662"/>
                    <a:pt x="32029" y="178"/>
                    <a:pt x="19609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DFF7D9C-3C6C-4896-A96A-FF072677AAC0}"/>
                </a:ext>
              </a:extLst>
            </p:cNvPr>
            <p:cNvSpPr/>
            <p:nvPr/>
          </p:nvSpPr>
          <p:spPr>
            <a:xfrm>
              <a:off x="6014677" y="5551466"/>
              <a:ext cx="57563" cy="21412"/>
            </a:xfrm>
            <a:custGeom>
              <a:avLst/>
              <a:gdLst>
                <a:gd name="connsiteX0" fmla="*/ 13284 w 57563"/>
                <a:gd name="connsiteY0" fmla="*/ 21412 h 21412"/>
                <a:gd name="connsiteX1" fmla="*/ 0 w 57563"/>
                <a:gd name="connsiteY1" fmla="*/ 14032 h 21412"/>
                <a:gd name="connsiteX2" fmla="*/ 57564 w 57563"/>
                <a:gd name="connsiteY2" fmla="*/ 10 h 21412"/>
                <a:gd name="connsiteX3" fmla="*/ 13284 w 57563"/>
                <a:gd name="connsiteY3" fmla="*/ 21412 h 21412"/>
                <a:gd name="connsiteX4" fmla="*/ 54612 w 57563"/>
                <a:gd name="connsiteY4" fmla="*/ 748 h 21412"/>
                <a:gd name="connsiteX5" fmla="*/ 738 w 57563"/>
                <a:gd name="connsiteY5" fmla="*/ 14770 h 21412"/>
                <a:gd name="connsiteX6" fmla="*/ 13284 w 57563"/>
                <a:gd name="connsiteY6" fmla="*/ 20674 h 21412"/>
                <a:gd name="connsiteX7" fmla="*/ 56826 w 57563"/>
                <a:gd name="connsiteY7" fmla="*/ 748 h 2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563" h="21412">
                  <a:moveTo>
                    <a:pt x="13284" y="21412"/>
                  </a:moveTo>
                  <a:cubicBezTo>
                    <a:pt x="5904" y="21412"/>
                    <a:pt x="738" y="21412"/>
                    <a:pt x="0" y="14032"/>
                  </a:cubicBezTo>
                  <a:cubicBezTo>
                    <a:pt x="17697" y="4572"/>
                    <a:pt x="37498" y="-252"/>
                    <a:pt x="57564" y="10"/>
                  </a:cubicBezTo>
                  <a:cubicBezTo>
                    <a:pt x="45682" y="11997"/>
                    <a:pt x="30059" y="19551"/>
                    <a:pt x="13284" y="21412"/>
                  </a:cubicBezTo>
                  <a:close/>
                  <a:moveTo>
                    <a:pt x="54612" y="748"/>
                  </a:moveTo>
                  <a:cubicBezTo>
                    <a:pt x="35756" y="757"/>
                    <a:pt x="17210" y="5584"/>
                    <a:pt x="738" y="14770"/>
                  </a:cubicBezTo>
                  <a:cubicBezTo>
                    <a:pt x="738" y="14770"/>
                    <a:pt x="5904" y="20674"/>
                    <a:pt x="13284" y="20674"/>
                  </a:cubicBezTo>
                  <a:cubicBezTo>
                    <a:pt x="29609" y="19056"/>
                    <a:pt x="44929" y="12045"/>
                    <a:pt x="56826" y="74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7795D8FF-A8C2-4166-9CEA-233AEF4A59B7}"/>
                </a:ext>
              </a:extLst>
            </p:cNvPr>
            <p:cNvSpPr/>
            <p:nvPr/>
          </p:nvSpPr>
          <p:spPr>
            <a:xfrm>
              <a:off x="6013299" y="5505721"/>
              <a:ext cx="12655" cy="53874"/>
            </a:xfrm>
            <a:custGeom>
              <a:avLst/>
              <a:gdLst>
                <a:gd name="connsiteX0" fmla="*/ 1377 w 12655"/>
                <a:gd name="connsiteY0" fmla="*/ 53874 h 53874"/>
                <a:gd name="connsiteX1" fmla="*/ 1377 w 12655"/>
                <a:gd name="connsiteY1" fmla="*/ 53874 h 53874"/>
                <a:gd name="connsiteX2" fmla="*/ 7281 w 12655"/>
                <a:gd name="connsiteY2" fmla="*/ 0 h 53874"/>
                <a:gd name="connsiteX3" fmla="*/ 7281 w 12655"/>
                <a:gd name="connsiteY3" fmla="*/ 50184 h 53874"/>
                <a:gd name="connsiteX4" fmla="*/ 639 w 12655"/>
                <a:gd name="connsiteY4" fmla="*/ 50184 h 53874"/>
                <a:gd name="connsiteX5" fmla="*/ 6543 w 12655"/>
                <a:gd name="connsiteY5" fmla="*/ 0 h 53874"/>
                <a:gd name="connsiteX6" fmla="*/ 639 w 12655"/>
                <a:gd name="connsiteY6" fmla="*/ 53874 h 53874"/>
                <a:gd name="connsiteX7" fmla="*/ 639 w 12655"/>
                <a:gd name="connsiteY7" fmla="*/ 53874 h 53874"/>
                <a:gd name="connsiteX8" fmla="*/ 6543 w 12655"/>
                <a:gd name="connsiteY8" fmla="*/ 49446 h 53874"/>
                <a:gd name="connsiteX9" fmla="*/ 6543 w 12655"/>
                <a:gd name="connsiteY9" fmla="*/ 0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55" h="53874">
                  <a:moveTo>
                    <a:pt x="1377" y="53874"/>
                  </a:moveTo>
                  <a:lnTo>
                    <a:pt x="1377" y="53874"/>
                  </a:lnTo>
                  <a:cubicBezTo>
                    <a:pt x="-1117" y="35704"/>
                    <a:pt x="912" y="17198"/>
                    <a:pt x="7281" y="0"/>
                  </a:cubicBezTo>
                  <a:cubicBezTo>
                    <a:pt x="14447" y="15961"/>
                    <a:pt x="14447" y="34224"/>
                    <a:pt x="7281" y="50184"/>
                  </a:cubicBezTo>
                  <a:cubicBezTo>
                    <a:pt x="5171" y="51131"/>
                    <a:pt x="2750" y="51131"/>
                    <a:pt x="639" y="50184"/>
                  </a:cubicBezTo>
                  <a:close/>
                  <a:moveTo>
                    <a:pt x="6543" y="0"/>
                  </a:moveTo>
                  <a:cubicBezTo>
                    <a:pt x="853" y="17353"/>
                    <a:pt x="-1161" y="35701"/>
                    <a:pt x="639" y="53874"/>
                  </a:cubicBezTo>
                  <a:lnTo>
                    <a:pt x="639" y="53874"/>
                  </a:lnTo>
                  <a:cubicBezTo>
                    <a:pt x="639" y="53874"/>
                    <a:pt x="639" y="53874"/>
                    <a:pt x="6543" y="49446"/>
                  </a:cubicBezTo>
                  <a:cubicBezTo>
                    <a:pt x="13399" y="33677"/>
                    <a:pt x="13399" y="15769"/>
                    <a:pt x="654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4F62DE48-D2FB-4245-8A05-3348EB2E02A7}"/>
                </a:ext>
              </a:extLst>
            </p:cNvPr>
            <p:cNvSpPr/>
            <p:nvPr/>
          </p:nvSpPr>
          <p:spPr>
            <a:xfrm>
              <a:off x="6026640" y="5499078"/>
              <a:ext cx="11650" cy="49231"/>
            </a:xfrm>
            <a:custGeom>
              <a:avLst/>
              <a:gdLst>
                <a:gd name="connsiteX0" fmla="*/ 1320 w 11650"/>
                <a:gd name="connsiteY0" fmla="*/ 48708 h 49231"/>
                <a:gd name="connsiteX1" fmla="*/ 1320 w 11650"/>
                <a:gd name="connsiteY1" fmla="*/ 48708 h 49231"/>
                <a:gd name="connsiteX2" fmla="*/ 6486 w 11650"/>
                <a:gd name="connsiteY2" fmla="*/ 0 h 49231"/>
                <a:gd name="connsiteX3" fmla="*/ 6486 w 11650"/>
                <a:gd name="connsiteY3" fmla="*/ 45018 h 49231"/>
                <a:gd name="connsiteX4" fmla="*/ 1320 w 11650"/>
                <a:gd name="connsiteY4" fmla="*/ 45018 h 49231"/>
                <a:gd name="connsiteX5" fmla="*/ 5748 w 11650"/>
                <a:gd name="connsiteY5" fmla="*/ 0 h 49231"/>
                <a:gd name="connsiteX6" fmla="*/ 582 w 11650"/>
                <a:gd name="connsiteY6" fmla="*/ 48708 h 49231"/>
                <a:gd name="connsiteX7" fmla="*/ 582 w 11650"/>
                <a:gd name="connsiteY7" fmla="*/ 48708 h 49231"/>
                <a:gd name="connsiteX8" fmla="*/ 5748 w 11650"/>
                <a:gd name="connsiteY8" fmla="*/ 48708 h 49231"/>
                <a:gd name="connsiteX9" fmla="*/ 5748 w 11650"/>
                <a:gd name="connsiteY9" fmla="*/ 3690 h 49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50" h="49231">
                  <a:moveTo>
                    <a:pt x="1320" y="48708"/>
                  </a:moveTo>
                  <a:lnTo>
                    <a:pt x="1320" y="48708"/>
                  </a:lnTo>
                  <a:cubicBezTo>
                    <a:pt x="-1307" y="32301"/>
                    <a:pt x="479" y="15491"/>
                    <a:pt x="6486" y="0"/>
                  </a:cubicBezTo>
                  <a:cubicBezTo>
                    <a:pt x="13372" y="14217"/>
                    <a:pt x="13372" y="30801"/>
                    <a:pt x="6486" y="45018"/>
                  </a:cubicBezTo>
                  <a:cubicBezTo>
                    <a:pt x="6486" y="45018"/>
                    <a:pt x="6486" y="45018"/>
                    <a:pt x="1320" y="45018"/>
                  </a:cubicBezTo>
                  <a:close/>
                  <a:moveTo>
                    <a:pt x="5748" y="0"/>
                  </a:moveTo>
                  <a:cubicBezTo>
                    <a:pt x="723" y="15714"/>
                    <a:pt x="-1034" y="32290"/>
                    <a:pt x="582" y="48708"/>
                  </a:cubicBezTo>
                  <a:lnTo>
                    <a:pt x="582" y="48708"/>
                  </a:lnTo>
                  <a:cubicBezTo>
                    <a:pt x="2235" y="49405"/>
                    <a:pt x="4095" y="49405"/>
                    <a:pt x="5748" y="48708"/>
                  </a:cubicBezTo>
                  <a:cubicBezTo>
                    <a:pt x="11859" y="34324"/>
                    <a:pt x="11859" y="18074"/>
                    <a:pt x="5748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47A80CD1-DEFB-4535-907A-81CDF062CB16}"/>
                </a:ext>
              </a:extLst>
            </p:cNvPr>
            <p:cNvSpPr/>
            <p:nvPr/>
          </p:nvSpPr>
          <p:spPr>
            <a:xfrm>
              <a:off x="6030913" y="5512363"/>
              <a:ext cx="45755" cy="45755"/>
            </a:xfrm>
            <a:custGeom>
              <a:avLst/>
              <a:gdLst>
                <a:gd name="connsiteX0" fmla="*/ 5904 w 45755"/>
                <a:gd name="connsiteY0" fmla="*/ 42804 h 45755"/>
                <a:gd name="connsiteX1" fmla="*/ 0 w 45755"/>
                <a:gd name="connsiteY1" fmla="*/ 42804 h 45755"/>
                <a:gd name="connsiteX2" fmla="*/ 45756 w 45755"/>
                <a:gd name="connsiteY2" fmla="*/ 5166 h 45755"/>
                <a:gd name="connsiteX3" fmla="*/ 5904 w 45755"/>
                <a:gd name="connsiteY3" fmla="*/ 45756 h 45755"/>
                <a:gd name="connsiteX4" fmla="*/ 45756 w 45755"/>
                <a:gd name="connsiteY4" fmla="*/ 2214 h 45755"/>
                <a:gd name="connsiteX5" fmla="*/ 738 w 45755"/>
                <a:gd name="connsiteY5" fmla="*/ 39852 h 45755"/>
                <a:gd name="connsiteX6" fmla="*/ 5904 w 45755"/>
                <a:gd name="connsiteY6" fmla="*/ 39852 h 45755"/>
                <a:gd name="connsiteX7" fmla="*/ 45756 w 45755"/>
                <a:gd name="connsiteY7" fmla="*/ 0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55" h="45755">
                  <a:moveTo>
                    <a:pt x="5904" y="42804"/>
                  </a:moveTo>
                  <a:cubicBezTo>
                    <a:pt x="3993" y="43479"/>
                    <a:pt x="1911" y="43479"/>
                    <a:pt x="0" y="42804"/>
                  </a:cubicBezTo>
                  <a:cubicBezTo>
                    <a:pt x="11601" y="26384"/>
                    <a:pt x="27409" y="13385"/>
                    <a:pt x="45756" y="5166"/>
                  </a:cubicBezTo>
                  <a:cubicBezTo>
                    <a:pt x="34686" y="31734"/>
                    <a:pt x="16974" y="45756"/>
                    <a:pt x="5904" y="45756"/>
                  </a:cubicBezTo>
                  <a:close/>
                  <a:moveTo>
                    <a:pt x="45756" y="2214"/>
                  </a:moveTo>
                  <a:cubicBezTo>
                    <a:pt x="28103" y="11205"/>
                    <a:pt x="12716" y="24072"/>
                    <a:pt x="738" y="39852"/>
                  </a:cubicBezTo>
                  <a:cubicBezTo>
                    <a:pt x="2369" y="40645"/>
                    <a:pt x="4273" y="40645"/>
                    <a:pt x="5904" y="39852"/>
                  </a:cubicBezTo>
                  <a:cubicBezTo>
                    <a:pt x="16974" y="39852"/>
                    <a:pt x="33948" y="25830"/>
                    <a:pt x="4575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ED1AC89B-F542-4B55-BE5D-752AE8F15D69}"/>
                </a:ext>
              </a:extLst>
            </p:cNvPr>
            <p:cNvSpPr/>
            <p:nvPr/>
          </p:nvSpPr>
          <p:spPr>
            <a:xfrm>
              <a:off x="6038817" y="5481367"/>
              <a:ext cx="13448" cy="48707"/>
            </a:xfrm>
            <a:custGeom>
              <a:avLst/>
              <a:gdLst>
                <a:gd name="connsiteX0" fmla="*/ 3166 w 13448"/>
                <a:gd name="connsiteY0" fmla="*/ 48708 h 48707"/>
                <a:gd name="connsiteX1" fmla="*/ 3166 w 13448"/>
                <a:gd name="connsiteY1" fmla="*/ 48708 h 48707"/>
                <a:gd name="connsiteX2" fmla="*/ 3166 w 13448"/>
                <a:gd name="connsiteY2" fmla="*/ 0 h 48707"/>
                <a:gd name="connsiteX3" fmla="*/ 11284 w 13448"/>
                <a:gd name="connsiteY3" fmla="*/ 45018 h 48707"/>
                <a:gd name="connsiteX4" fmla="*/ 6118 w 13448"/>
                <a:gd name="connsiteY4" fmla="*/ 45018 h 48707"/>
                <a:gd name="connsiteX5" fmla="*/ 3166 w 13448"/>
                <a:gd name="connsiteY5" fmla="*/ 0 h 48707"/>
                <a:gd name="connsiteX6" fmla="*/ 3166 w 13448"/>
                <a:gd name="connsiteY6" fmla="*/ 47970 h 48707"/>
                <a:gd name="connsiteX7" fmla="*/ 8332 w 13448"/>
                <a:gd name="connsiteY7" fmla="*/ 47970 h 48707"/>
                <a:gd name="connsiteX8" fmla="*/ 214 w 13448"/>
                <a:gd name="connsiteY8" fmla="*/ 2952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48" h="48707">
                  <a:moveTo>
                    <a:pt x="3166" y="48708"/>
                  </a:moveTo>
                  <a:lnTo>
                    <a:pt x="3166" y="48708"/>
                  </a:lnTo>
                  <a:cubicBezTo>
                    <a:pt x="-1055" y="32747"/>
                    <a:pt x="-1055" y="15961"/>
                    <a:pt x="3166" y="0"/>
                  </a:cubicBezTo>
                  <a:cubicBezTo>
                    <a:pt x="12952" y="12829"/>
                    <a:pt x="15970" y="29580"/>
                    <a:pt x="11284" y="45018"/>
                  </a:cubicBezTo>
                  <a:cubicBezTo>
                    <a:pt x="11284" y="45018"/>
                    <a:pt x="11284" y="45018"/>
                    <a:pt x="6118" y="45018"/>
                  </a:cubicBezTo>
                  <a:close/>
                  <a:moveTo>
                    <a:pt x="3166" y="0"/>
                  </a:moveTo>
                  <a:cubicBezTo>
                    <a:pt x="-273" y="15806"/>
                    <a:pt x="-273" y="32164"/>
                    <a:pt x="3166" y="47970"/>
                  </a:cubicBezTo>
                  <a:cubicBezTo>
                    <a:pt x="4797" y="48763"/>
                    <a:pt x="6701" y="48763"/>
                    <a:pt x="8332" y="47970"/>
                  </a:cubicBezTo>
                  <a:cubicBezTo>
                    <a:pt x="12243" y="32496"/>
                    <a:pt x="9284" y="16085"/>
                    <a:pt x="214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75926196-B85B-41AD-9026-5732A4C237DD}"/>
                </a:ext>
              </a:extLst>
            </p:cNvPr>
            <p:cNvSpPr/>
            <p:nvPr/>
          </p:nvSpPr>
          <p:spPr>
            <a:xfrm>
              <a:off x="6050100" y="5456274"/>
              <a:ext cx="15607" cy="53874"/>
            </a:xfrm>
            <a:custGeom>
              <a:avLst/>
              <a:gdLst>
                <a:gd name="connsiteX0" fmla="*/ 3690 w 15607"/>
                <a:gd name="connsiteY0" fmla="*/ 53874 h 53874"/>
                <a:gd name="connsiteX1" fmla="*/ 3690 w 15607"/>
                <a:gd name="connsiteY1" fmla="*/ 53874 h 53874"/>
                <a:gd name="connsiteX2" fmla="*/ 3690 w 15607"/>
                <a:gd name="connsiteY2" fmla="*/ 0 h 53874"/>
                <a:gd name="connsiteX3" fmla="*/ 13284 w 15607"/>
                <a:gd name="connsiteY3" fmla="*/ 50184 h 53874"/>
                <a:gd name="connsiteX4" fmla="*/ 7380 w 15607"/>
                <a:gd name="connsiteY4" fmla="*/ 50184 h 53874"/>
                <a:gd name="connsiteX5" fmla="*/ 3690 w 15607"/>
                <a:gd name="connsiteY5" fmla="*/ 0 h 53874"/>
                <a:gd name="connsiteX6" fmla="*/ 3690 w 15607"/>
                <a:gd name="connsiteY6" fmla="*/ 53136 h 53874"/>
                <a:gd name="connsiteX7" fmla="*/ 8856 w 15607"/>
                <a:gd name="connsiteY7" fmla="*/ 53136 h 53874"/>
                <a:gd name="connsiteX8" fmla="*/ 0 w 15607"/>
                <a:gd name="connsiteY8" fmla="*/ 3690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07" h="53874">
                  <a:moveTo>
                    <a:pt x="3690" y="53874"/>
                  </a:moveTo>
                  <a:lnTo>
                    <a:pt x="3690" y="53874"/>
                  </a:lnTo>
                  <a:cubicBezTo>
                    <a:pt x="-517" y="36162"/>
                    <a:pt x="-517" y="17712"/>
                    <a:pt x="3690" y="0"/>
                  </a:cubicBezTo>
                  <a:cubicBezTo>
                    <a:pt x="14878" y="14163"/>
                    <a:pt x="18457" y="32893"/>
                    <a:pt x="13284" y="50184"/>
                  </a:cubicBezTo>
                  <a:cubicBezTo>
                    <a:pt x="11402" y="51005"/>
                    <a:pt x="9262" y="51005"/>
                    <a:pt x="7380" y="50184"/>
                  </a:cubicBezTo>
                  <a:close/>
                  <a:moveTo>
                    <a:pt x="3690" y="0"/>
                  </a:moveTo>
                  <a:cubicBezTo>
                    <a:pt x="-37" y="17516"/>
                    <a:pt x="-37" y="35620"/>
                    <a:pt x="3690" y="53136"/>
                  </a:cubicBezTo>
                  <a:cubicBezTo>
                    <a:pt x="3690" y="53136"/>
                    <a:pt x="7380" y="53136"/>
                    <a:pt x="8856" y="53136"/>
                  </a:cubicBezTo>
                  <a:cubicBezTo>
                    <a:pt x="13985" y="36186"/>
                    <a:pt x="10694" y="17806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0136CDEF-C6BC-44B5-B73A-5D4D35E8819A}"/>
                </a:ext>
              </a:extLst>
            </p:cNvPr>
            <p:cNvSpPr/>
            <p:nvPr/>
          </p:nvSpPr>
          <p:spPr>
            <a:xfrm>
              <a:off x="6057480" y="5499078"/>
              <a:ext cx="44280" cy="20664"/>
            </a:xfrm>
            <a:custGeom>
              <a:avLst/>
              <a:gdLst>
                <a:gd name="connsiteX0" fmla="*/ 8856 w 44280"/>
                <a:gd name="connsiteY0" fmla="*/ 20664 h 20664"/>
                <a:gd name="connsiteX1" fmla="*/ 0 w 44280"/>
                <a:gd name="connsiteY1" fmla="*/ 15498 h 20664"/>
                <a:gd name="connsiteX2" fmla="*/ 44280 w 44280"/>
                <a:gd name="connsiteY2" fmla="*/ 0 h 20664"/>
                <a:gd name="connsiteX3" fmla="*/ 44280 w 44280"/>
                <a:gd name="connsiteY3" fmla="*/ 0 h 20664"/>
                <a:gd name="connsiteX4" fmla="*/ 738 w 44280"/>
                <a:gd name="connsiteY4" fmla="*/ 15498 h 20664"/>
                <a:gd name="connsiteX5" fmla="*/ 39114 w 44280"/>
                <a:gd name="connsiteY5" fmla="*/ 5166 h 20664"/>
                <a:gd name="connsiteX6" fmla="*/ 8856 w 44280"/>
                <a:gd name="connsiteY6" fmla="*/ 1992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80" h="20664">
                  <a:moveTo>
                    <a:pt x="8856" y="20664"/>
                  </a:moveTo>
                  <a:cubicBezTo>
                    <a:pt x="4428" y="20664"/>
                    <a:pt x="738" y="20664"/>
                    <a:pt x="0" y="15498"/>
                  </a:cubicBezTo>
                  <a:cubicBezTo>
                    <a:pt x="13262" y="6775"/>
                    <a:pt x="28472" y="1452"/>
                    <a:pt x="44280" y="0"/>
                  </a:cubicBezTo>
                  <a:lnTo>
                    <a:pt x="44280" y="0"/>
                  </a:lnTo>
                  <a:cubicBezTo>
                    <a:pt x="28708" y="1481"/>
                    <a:pt x="13742" y="6807"/>
                    <a:pt x="738" y="15498"/>
                  </a:cubicBezTo>
                  <a:cubicBezTo>
                    <a:pt x="738" y="21402"/>
                    <a:pt x="19188" y="22140"/>
                    <a:pt x="39114" y="5166"/>
                  </a:cubicBezTo>
                  <a:cubicBezTo>
                    <a:pt x="31180" y="13635"/>
                    <a:pt x="20413" y="18890"/>
                    <a:pt x="8856" y="1992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28095C2-24FF-4B46-A922-3C02C718587F}"/>
                </a:ext>
              </a:extLst>
            </p:cNvPr>
            <p:cNvSpPr/>
            <p:nvPr/>
          </p:nvSpPr>
          <p:spPr>
            <a:xfrm>
              <a:off x="6056974" y="5435610"/>
              <a:ext cx="15041" cy="53874"/>
            </a:xfrm>
            <a:custGeom>
              <a:avLst/>
              <a:gdLst>
                <a:gd name="connsiteX0" fmla="*/ 7886 w 15041"/>
                <a:gd name="connsiteY0" fmla="*/ 53874 h 53874"/>
                <a:gd name="connsiteX1" fmla="*/ 7886 w 15041"/>
                <a:gd name="connsiteY1" fmla="*/ 53874 h 53874"/>
                <a:gd name="connsiteX2" fmla="*/ 506 w 15041"/>
                <a:gd name="connsiteY2" fmla="*/ 0 h 53874"/>
                <a:gd name="connsiteX3" fmla="*/ 13790 w 15041"/>
                <a:gd name="connsiteY3" fmla="*/ 49446 h 53874"/>
                <a:gd name="connsiteX4" fmla="*/ 8624 w 15041"/>
                <a:gd name="connsiteY4" fmla="*/ 53874 h 53874"/>
                <a:gd name="connsiteX5" fmla="*/ 506 w 15041"/>
                <a:gd name="connsiteY5" fmla="*/ 738 h 53874"/>
                <a:gd name="connsiteX6" fmla="*/ 8624 w 15041"/>
                <a:gd name="connsiteY6" fmla="*/ 53136 h 53874"/>
                <a:gd name="connsiteX7" fmla="*/ 13052 w 15041"/>
                <a:gd name="connsiteY7" fmla="*/ 48708 h 53874"/>
                <a:gd name="connsiteX8" fmla="*/ 506 w 15041"/>
                <a:gd name="connsiteY8" fmla="*/ 738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41" h="53874">
                  <a:moveTo>
                    <a:pt x="7886" y="53874"/>
                  </a:moveTo>
                  <a:lnTo>
                    <a:pt x="7886" y="53874"/>
                  </a:lnTo>
                  <a:cubicBezTo>
                    <a:pt x="1348" y="36715"/>
                    <a:pt x="-1176" y="18286"/>
                    <a:pt x="506" y="0"/>
                  </a:cubicBezTo>
                  <a:cubicBezTo>
                    <a:pt x="12639" y="13381"/>
                    <a:pt x="17584" y="31786"/>
                    <a:pt x="13790" y="49446"/>
                  </a:cubicBezTo>
                  <a:cubicBezTo>
                    <a:pt x="13790" y="49446"/>
                    <a:pt x="13790" y="53874"/>
                    <a:pt x="8624" y="53874"/>
                  </a:cubicBezTo>
                  <a:close/>
                  <a:moveTo>
                    <a:pt x="506" y="738"/>
                  </a:moveTo>
                  <a:cubicBezTo>
                    <a:pt x="-793" y="18594"/>
                    <a:pt x="1982" y="36511"/>
                    <a:pt x="8624" y="53136"/>
                  </a:cubicBezTo>
                  <a:cubicBezTo>
                    <a:pt x="8624" y="53136"/>
                    <a:pt x="12314" y="53136"/>
                    <a:pt x="13052" y="48708"/>
                  </a:cubicBezTo>
                  <a:cubicBezTo>
                    <a:pt x="16787" y="31631"/>
                    <a:pt x="12122" y="13798"/>
                    <a:pt x="50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4ABBF702-4107-4E82-A1E4-A1C9E58C642C}"/>
                </a:ext>
              </a:extLst>
            </p:cNvPr>
            <p:cNvSpPr/>
            <p:nvPr/>
          </p:nvSpPr>
          <p:spPr>
            <a:xfrm>
              <a:off x="6050838" y="5404615"/>
              <a:ext cx="29396" cy="43541"/>
            </a:xfrm>
            <a:custGeom>
              <a:avLst/>
              <a:gdLst>
                <a:gd name="connsiteX0" fmla="*/ 25092 w 29396"/>
                <a:gd name="connsiteY0" fmla="*/ 43542 h 43541"/>
                <a:gd name="connsiteX1" fmla="*/ 25092 w 29396"/>
                <a:gd name="connsiteY1" fmla="*/ 43542 h 43541"/>
                <a:gd name="connsiteX2" fmla="*/ 2952 w 29396"/>
                <a:gd name="connsiteY2" fmla="*/ 0 h 43541"/>
                <a:gd name="connsiteX3" fmla="*/ 28782 w 29396"/>
                <a:gd name="connsiteY3" fmla="*/ 37638 h 43541"/>
                <a:gd name="connsiteX4" fmla="*/ 28782 w 29396"/>
                <a:gd name="connsiteY4" fmla="*/ 43542 h 43541"/>
                <a:gd name="connsiteX5" fmla="*/ 2952 w 29396"/>
                <a:gd name="connsiteY5" fmla="*/ 738 h 43541"/>
                <a:gd name="connsiteX6" fmla="*/ 25092 w 29396"/>
                <a:gd name="connsiteY6" fmla="*/ 42804 h 43541"/>
                <a:gd name="connsiteX7" fmla="*/ 25092 w 29396"/>
                <a:gd name="connsiteY7" fmla="*/ 37638 h 43541"/>
                <a:gd name="connsiteX8" fmla="*/ 0 w 29396"/>
                <a:gd name="connsiteY8" fmla="*/ 738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6" h="43541">
                  <a:moveTo>
                    <a:pt x="25092" y="43542"/>
                  </a:moveTo>
                  <a:lnTo>
                    <a:pt x="25092" y="43542"/>
                  </a:lnTo>
                  <a:cubicBezTo>
                    <a:pt x="14516" y="30885"/>
                    <a:pt x="6952" y="15999"/>
                    <a:pt x="2952" y="0"/>
                  </a:cubicBezTo>
                  <a:cubicBezTo>
                    <a:pt x="16937" y="7855"/>
                    <a:pt x="26479" y="21762"/>
                    <a:pt x="28782" y="37638"/>
                  </a:cubicBezTo>
                  <a:cubicBezTo>
                    <a:pt x="29601" y="39520"/>
                    <a:pt x="29601" y="41659"/>
                    <a:pt x="28782" y="43542"/>
                  </a:cubicBezTo>
                  <a:close/>
                  <a:moveTo>
                    <a:pt x="2952" y="738"/>
                  </a:moveTo>
                  <a:cubicBezTo>
                    <a:pt x="7513" y="16071"/>
                    <a:pt x="15033" y="30362"/>
                    <a:pt x="25092" y="42804"/>
                  </a:cubicBezTo>
                  <a:cubicBezTo>
                    <a:pt x="26014" y="41205"/>
                    <a:pt x="26014" y="39236"/>
                    <a:pt x="25092" y="37638"/>
                  </a:cubicBezTo>
                  <a:cubicBezTo>
                    <a:pt x="22959" y="22091"/>
                    <a:pt x="13675" y="8438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55F8643F-0C83-4D48-94F0-781D72A9B62D}"/>
                </a:ext>
              </a:extLst>
            </p:cNvPr>
            <p:cNvSpPr/>
            <p:nvPr/>
          </p:nvSpPr>
          <p:spPr>
            <a:xfrm>
              <a:off x="6078144" y="5427493"/>
              <a:ext cx="37638" cy="36161"/>
            </a:xfrm>
            <a:custGeom>
              <a:avLst/>
              <a:gdLst>
                <a:gd name="connsiteX0" fmla="*/ 5166 w 37638"/>
                <a:gd name="connsiteY0" fmla="*/ 33948 h 36161"/>
                <a:gd name="connsiteX1" fmla="*/ 0 w 37638"/>
                <a:gd name="connsiteY1" fmla="*/ 33948 h 36161"/>
                <a:gd name="connsiteX2" fmla="*/ 37638 w 37638"/>
                <a:gd name="connsiteY2" fmla="*/ 3690 h 36161"/>
                <a:gd name="connsiteX3" fmla="*/ 5166 w 37638"/>
                <a:gd name="connsiteY3" fmla="*/ 36162 h 36161"/>
                <a:gd name="connsiteX4" fmla="*/ 36900 w 37638"/>
                <a:gd name="connsiteY4" fmla="*/ 1476 h 36161"/>
                <a:gd name="connsiteX5" fmla="*/ 738 w 37638"/>
                <a:gd name="connsiteY5" fmla="*/ 31734 h 36161"/>
                <a:gd name="connsiteX6" fmla="*/ 5166 w 37638"/>
                <a:gd name="connsiteY6" fmla="*/ 31734 h 36161"/>
                <a:gd name="connsiteX7" fmla="*/ 36900 w 37638"/>
                <a:gd name="connsiteY7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638" h="36161">
                  <a:moveTo>
                    <a:pt x="5166" y="33948"/>
                  </a:moveTo>
                  <a:cubicBezTo>
                    <a:pt x="3513" y="34645"/>
                    <a:pt x="1653" y="34645"/>
                    <a:pt x="0" y="33948"/>
                  </a:cubicBezTo>
                  <a:cubicBezTo>
                    <a:pt x="9587" y="20648"/>
                    <a:pt x="22590" y="10192"/>
                    <a:pt x="37638" y="3690"/>
                  </a:cubicBezTo>
                  <a:cubicBezTo>
                    <a:pt x="28782" y="25092"/>
                    <a:pt x="14022" y="36162"/>
                    <a:pt x="5166" y="36162"/>
                  </a:cubicBezTo>
                  <a:close/>
                  <a:moveTo>
                    <a:pt x="36900" y="1476"/>
                  </a:moveTo>
                  <a:cubicBezTo>
                    <a:pt x="22745" y="8748"/>
                    <a:pt x="10391" y="19085"/>
                    <a:pt x="738" y="31734"/>
                  </a:cubicBezTo>
                  <a:lnTo>
                    <a:pt x="5166" y="31734"/>
                  </a:lnTo>
                  <a:cubicBezTo>
                    <a:pt x="14022" y="31734"/>
                    <a:pt x="28044" y="20664"/>
                    <a:pt x="3690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53CD3DD3-688F-4D4F-A0BE-2BAAC86A0115}"/>
                </a:ext>
              </a:extLst>
            </p:cNvPr>
            <p:cNvSpPr/>
            <p:nvPr/>
          </p:nvSpPr>
          <p:spPr>
            <a:xfrm>
              <a:off x="6081096" y="5393545"/>
              <a:ext cx="27306" cy="44279"/>
            </a:xfrm>
            <a:custGeom>
              <a:avLst/>
              <a:gdLst>
                <a:gd name="connsiteX0" fmla="*/ 2214 w 27306"/>
                <a:gd name="connsiteY0" fmla="*/ 42804 h 44279"/>
                <a:gd name="connsiteX1" fmla="*/ 2214 w 27306"/>
                <a:gd name="connsiteY1" fmla="*/ 42804 h 44279"/>
                <a:gd name="connsiteX2" fmla="*/ 27306 w 27306"/>
                <a:gd name="connsiteY2" fmla="*/ 1476 h 44279"/>
                <a:gd name="connsiteX3" fmla="*/ 5166 w 27306"/>
                <a:gd name="connsiteY3" fmla="*/ 44280 h 44279"/>
                <a:gd name="connsiteX4" fmla="*/ 24354 w 27306"/>
                <a:gd name="connsiteY4" fmla="*/ 0 h 44279"/>
                <a:gd name="connsiteX5" fmla="*/ 0 w 27306"/>
                <a:gd name="connsiteY5" fmla="*/ 42804 h 44279"/>
                <a:gd name="connsiteX6" fmla="*/ 0 w 27306"/>
                <a:gd name="connsiteY6" fmla="*/ 42804 h 44279"/>
                <a:gd name="connsiteX7" fmla="*/ 22140 w 27306"/>
                <a:gd name="connsiteY7" fmla="*/ 738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306" h="44279">
                  <a:moveTo>
                    <a:pt x="2214" y="42804"/>
                  </a:moveTo>
                  <a:lnTo>
                    <a:pt x="2214" y="42804"/>
                  </a:lnTo>
                  <a:cubicBezTo>
                    <a:pt x="7055" y="27177"/>
                    <a:pt x="15675" y="12983"/>
                    <a:pt x="27306" y="1476"/>
                  </a:cubicBezTo>
                  <a:cubicBezTo>
                    <a:pt x="27306" y="28044"/>
                    <a:pt x="13284" y="44280"/>
                    <a:pt x="5166" y="44280"/>
                  </a:cubicBezTo>
                  <a:close/>
                  <a:moveTo>
                    <a:pt x="24354" y="0"/>
                  </a:moveTo>
                  <a:cubicBezTo>
                    <a:pt x="13144" y="12273"/>
                    <a:pt x="4827" y="26899"/>
                    <a:pt x="0" y="42804"/>
                  </a:cubicBezTo>
                  <a:lnTo>
                    <a:pt x="0" y="42804"/>
                  </a:lnTo>
                  <a:cubicBezTo>
                    <a:pt x="8118" y="42804"/>
                    <a:pt x="19926" y="26568"/>
                    <a:pt x="2214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2E34256-B903-4128-A7C3-BFC969A03426}"/>
                </a:ext>
              </a:extLst>
            </p:cNvPr>
            <p:cNvSpPr/>
            <p:nvPr/>
          </p:nvSpPr>
          <p:spPr>
            <a:xfrm>
              <a:off x="6041982" y="5372862"/>
              <a:ext cx="38029" cy="22896"/>
            </a:xfrm>
            <a:custGeom>
              <a:avLst/>
              <a:gdLst>
                <a:gd name="connsiteX0" fmla="*/ 36900 w 38029"/>
                <a:gd name="connsiteY0" fmla="*/ 22897 h 22896"/>
                <a:gd name="connsiteX1" fmla="*/ 36900 w 38029"/>
                <a:gd name="connsiteY1" fmla="*/ 22897 h 22896"/>
                <a:gd name="connsiteX2" fmla="*/ 0 w 38029"/>
                <a:gd name="connsiteY2" fmla="*/ 19 h 22896"/>
                <a:gd name="connsiteX3" fmla="*/ 36900 w 38029"/>
                <a:gd name="connsiteY3" fmla="*/ 16993 h 22896"/>
                <a:gd name="connsiteX4" fmla="*/ 36900 w 38029"/>
                <a:gd name="connsiteY4" fmla="*/ 22897 h 22896"/>
                <a:gd name="connsiteX5" fmla="*/ 738 w 38029"/>
                <a:gd name="connsiteY5" fmla="*/ 19 h 22896"/>
                <a:gd name="connsiteX6" fmla="*/ 36900 w 38029"/>
                <a:gd name="connsiteY6" fmla="*/ 22897 h 22896"/>
                <a:gd name="connsiteX7" fmla="*/ 36900 w 38029"/>
                <a:gd name="connsiteY7" fmla="*/ 16993 h 22896"/>
                <a:gd name="connsiteX8" fmla="*/ 1476 w 38029"/>
                <a:gd name="connsiteY8" fmla="*/ 19 h 2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29" h="22896">
                  <a:moveTo>
                    <a:pt x="36900" y="22897"/>
                  </a:moveTo>
                  <a:lnTo>
                    <a:pt x="36900" y="22897"/>
                  </a:lnTo>
                  <a:cubicBezTo>
                    <a:pt x="22797" y="18662"/>
                    <a:pt x="10066" y="10769"/>
                    <a:pt x="0" y="19"/>
                  </a:cubicBezTo>
                  <a:cubicBezTo>
                    <a:pt x="14273" y="-391"/>
                    <a:pt x="27926" y="5887"/>
                    <a:pt x="36900" y="16993"/>
                  </a:cubicBezTo>
                  <a:cubicBezTo>
                    <a:pt x="38406" y="18674"/>
                    <a:pt x="38406" y="21216"/>
                    <a:pt x="36900" y="22897"/>
                  </a:cubicBezTo>
                  <a:close/>
                  <a:moveTo>
                    <a:pt x="738" y="19"/>
                  </a:moveTo>
                  <a:cubicBezTo>
                    <a:pt x="10900" y="10290"/>
                    <a:pt x="23269" y="18114"/>
                    <a:pt x="36900" y="22897"/>
                  </a:cubicBezTo>
                  <a:cubicBezTo>
                    <a:pt x="37955" y="21070"/>
                    <a:pt x="37955" y="18820"/>
                    <a:pt x="36900" y="16993"/>
                  </a:cubicBezTo>
                  <a:cubicBezTo>
                    <a:pt x="28457" y="6028"/>
                    <a:pt x="15314" y="-273"/>
                    <a:pt x="1476" y="1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45E121E4-B8C8-4CD2-9907-4AE61960B832}"/>
                </a:ext>
              </a:extLst>
            </p:cNvPr>
            <p:cNvSpPr/>
            <p:nvPr/>
          </p:nvSpPr>
          <p:spPr>
            <a:xfrm>
              <a:off x="6075923" y="5321221"/>
              <a:ext cx="14552" cy="47231"/>
            </a:xfrm>
            <a:custGeom>
              <a:avLst/>
              <a:gdLst>
                <a:gd name="connsiteX0" fmla="*/ 8 w 14552"/>
                <a:gd name="connsiteY0" fmla="*/ 47232 h 47231"/>
                <a:gd name="connsiteX1" fmla="*/ 8 w 14552"/>
                <a:gd name="connsiteY1" fmla="*/ 47232 h 47231"/>
                <a:gd name="connsiteX2" fmla="*/ 12554 w 14552"/>
                <a:gd name="connsiteY2" fmla="*/ 0 h 47231"/>
                <a:gd name="connsiteX3" fmla="*/ 6650 w 14552"/>
                <a:gd name="connsiteY3" fmla="*/ 43542 h 47231"/>
                <a:gd name="connsiteX4" fmla="*/ 746 w 14552"/>
                <a:gd name="connsiteY4" fmla="*/ 43542 h 47231"/>
                <a:gd name="connsiteX5" fmla="*/ 12554 w 14552"/>
                <a:gd name="connsiteY5" fmla="*/ 0 h 47231"/>
                <a:gd name="connsiteX6" fmla="*/ 8 w 14552"/>
                <a:gd name="connsiteY6" fmla="*/ 46494 h 47231"/>
                <a:gd name="connsiteX7" fmla="*/ 8 w 14552"/>
                <a:gd name="connsiteY7" fmla="*/ 46494 h 47231"/>
                <a:gd name="connsiteX8" fmla="*/ 5174 w 14552"/>
                <a:gd name="connsiteY8" fmla="*/ 41328 h 47231"/>
                <a:gd name="connsiteX9" fmla="*/ 12554 w 14552"/>
                <a:gd name="connsiteY9" fmla="*/ 0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552" h="47231">
                  <a:moveTo>
                    <a:pt x="8" y="47232"/>
                  </a:moveTo>
                  <a:lnTo>
                    <a:pt x="8" y="47232"/>
                  </a:lnTo>
                  <a:cubicBezTo>
                    <a:pt x="-206" y="30637"/>
                    <a:pt x="4133" y="14301"/>
                    <a:pt x="12554" y="0"/>
                  </a:cubicBezTo>
                  <a:cubicBezTo>
                    <a:pt x="16590" y="14713"/>
                    <a:pt x="14458" y="30435"/>
                    <a:pt x="6650" y="43542"/>
                  </a:cubicBezTo>
                  <a:cubicBezTo>
                    <a:pt x="4716" y="44076"/>
                    <a:pt x="2679" y="44076"/>
                    <a:pt x="746" y="43542"/>
                  </a:cubicBezTo>
                  <a:close/>
                  <a:moveTo>
                    <a:pt x="12554" y="0"/>
                  </a:moveTo>
                  <a:cubicBezTo>
                    <a:pt x="5373" y="14529"/>
                    <a:pt x="1107" y="30325"/>
                    <a:pt x="8" y="46494"/>
                  </a:cubicBezTo>
                  <a:lnTo>
                    <a:pt x="8" y="46494"/>
                  </a:lnTo>
                  <a:cubicBezTo>
                    <a:pt x="2524" y="45805"/>
                    <a:pt x="4487" y="43842"/>
                    <a:pt x="5174" y="41328"/>
                  </a:cubicBezTo>
                  <a:cubicBezTo>
                    <a:pt x="13041" y="29085"/>
                    <a:pt x="15697" y="14209"/>
                    <a:pt x="1255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5DB3FD05-36FB-420C-82A2-1EC1AE43366D}"/>
                </a:ext>
              </a:extLst>
            </p:cNvPr>
            <p:cNvSpPr/>
            <p:nvPr/>
          </p:nvSpPr>
          <p:spPr>
            <a:xfrm>
              <a:off x="6033127" y="5348526"/>
              <a:ext cx="43634" cy="32472"/>
            </a:xfrm>
            <a:custGeom>
              <a:avLst/>
              <a:gdLst>
                <a:gd name="connsiteX0" fmla="*/ 42066 w 43634"/>
                <a:gd name="connsiteY0" fmla="*/ 32472 h 32472"/>
                <a:gd name="connsiteX1" fmla="*/ 42066 w 43634"/>
                <a:gd name="connsiteY1" fmla="*/ 32472 h 32472"/>
                <a:gd name="connsiteX2" fmla="*/ 0 w 43634"/>
                <a:gd name="connsiteY2" fmla="*/ 0 h 32472"/>
                <a:gd name="connsiteX3" fmla="*/ 42804 w 43634"/>
                <a:gd name="connsiteY3" fmla="*/ 24354 h 32472"/>
                <a:gd name="connsiteX4" fmla="*/ 42804 w 43634"/>
                <a:gd name="connsiteY4" fmla="*/ 32472 h 32472"/>
                <a:gd name="connsiteX5" fmla="*/ 0 w 43634"/>
                <a:gd name="connsiteY5" fmla="*/ 738 h 32472"/>
                <a:gd name="connsiteX6" fmla="*/ 42066 w 43634"/>
                <a:gd name="connsiteY6" fmla="*/ 31734 h 32472"/>
                <a:gd name="connsiteX7" fmla="*/ 42066 w 43634"/>
                <a:gd name="connsiteY7" fmla="*/ 25092 h 32472"/>
                <a:gd name="connsiteX8" fmla="*/ 0 w 43634"/>
                <a:gd name="connsiteY8" fmla="*/ 738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634" h="32472">
                  <a:moveTo>
                    <a:pt x="42066" y="32472"/>
                  </a:moveTo>
                  <a:lnTo>
                    <a:pt x="42066" y="32472"/>
                  </a:lnTo>
                  <a:cubicBezTo>
                    <a:pt x="25454" y="25501"/>
                    <a:pt x="10952" y="14307"/>
                    <a:pt x="0" y="0"/>
                  </a:cubicBezTo>
                  <a:cubicBezTo>
                    <a:pt x="17225" y="1193"/>
                    <a:pt x="32974" y="10154"/>
                    <a:pt x="42804" y="24354"/>
                  </a:cubicBezTo>
                  <a:cubicBezTo>
                    <a:pt x="43911" y="26947"/>
                    <a:pt x="43911" y="29879"/>
                    <a:pt x="42804" y="32472"/>
                  </a:cubicBezTo>
                  <a:close/>
                  <a:moveTo>
                    <a:pt x="0" y="738"/>
                  </a:moveTo>
                  <a:cubicBezTo>
                    <a:pt x="11535" y="14082"/>
                    <a:pt x="25904" y="24673"/>
                    <a:pt x="42066" y="31734"/>
                  </a:cubicBezTo>
                  <a:cubicBezTo>
                    <a:pt x="42797" y="29581"/>
                    <a:pt x="42797" y="27245"/>
                    <a:pt x="42066" y="25092"/>
                  </a:cubicBezTo>
                  <a:cubicBezTo>
                    <a:pt x="32708" y="10750"/>
                    <a:pt x="17092" y="1710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17B7CD7-40D6-4F17-A50C-2E7062F8EC7A}"/>
                </a:ext>
              </a:extLst>
            </p:cNvPr>
            <p:cNvSpPr/>
            <p:nvPr/>
          </p:nvSpPr>
          <p:spPr>
            <a:xfrm>
              <a:off x="6034603" y="5323434"/>
              <a:ext cx="40737" cy="39114"/>
            </a:xfrm>
            <a:custGeom>
              <a:avLst/>
              <a:gdLst>
                <a:gd name="connsiteX0" fmla="*/ 37638 w 40737"/>
                <a:gd name="connsiteY0" fmla="*/ 39114 h 39114"/>
                <a:gd name="connsiteX1" fmla="*/ 37638 w 40737"/>
                <a:gd name="connsiteY1" fmla="*/ 39114 h 39114"/>
                <a:gd name="connsiteX2" fmla="*/ 2214 w 40737"/>
                <a:gd name="connsiteY2" fmla="*/ 0 h 39114"/>
                <a:gd name="connsiteX3" fmla="*/ 39852 w 40737"/>
                <a:gd name="connsiteY3" fmla="*/ 31734 h 39114"/>
                <a:gd name="connsiteX4" fmla="*/ 39852 w 40737"/>
                <a:gd name="connsiteY4" fmla="*/ 39114 h 39114"/>
                <a:gd name="connsiteX5" fmla="*/ 1476 w 40737"/>
                <a:gd name="connsiteY5" fmla="*/ 0 h 39114"/>
                <a:gd name="connsiteX6" fmla="*/ 37638 w 40737"/>
                <a:gd name="connsiteY6" fmla="*/ 38376 h 39114"/>
                <a:gd name="connsiteX7" fmla="*/ 37638 w 40737"/>
                <a:gd name="connsiteY7" fmla="*/ 31734 h 39114"/>
                <a:gd name="connsiteX8" fmla="*/ 0 w 40737"/>
                <a:gd name="connsiteY8" fmla="*/ 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737" h="39114">
                  <a:moveTo>
                    <a:pt x="37638" y="39114"/>
                  </a:moveTo>
                  <a:lnTo>
                    <a:pt x="37638" y="39114"/>
                  </a:lnTo>
                  <a:cubicBezTo>
                    <a:pt x="22834" y="29144"/>
                    <a:pt x="10671" y="15720"/>
                    <a:pt x="2214" y="0"/>
                  </a:cubicBezTo>
                  <a:cubicBezTo>
                    <a:pt x="19085" y="4002"/>
                    <a:pt x="33055" y="15781"/>
                    <a:pt x="39852" y="31734"/>
                  </a:cubicBezTo>
                  <a:cubicBezTo>
                    <a:pt x="41033" y="34052"/>
                    <a:pt x="41033" y="36796"/>
                    <a:pt x="39852" y="39114"/>
                  </a:cubicBezTo>
                  <a:close/>
                  <a:moveTo>
                    <a:pt x="1476" y="0"/>
                  </a:moveTo>
                  <a:cubicBezTo>
                    <a:pt x="10730" y="15169"/>
                    <a:pt x="23048" y="28240"/>
                    <a:pt x="37638" y="38376"/>
                  </a:cubicBezTo>
                  <a:cubicBezTo>
                    <a:pt x="37638" y="38376"/>
                    <a:pt x="37638" y="38376"/>
                    <a:pt x="37638" y="31734"/>
                  </a:cubicBezTo>
                  <a:cubicBezTo>
                    <a:pt x="30391" y="16118"/>
                    <a:pt x="16612" y="450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9699A540-475C-43A4-8EE7-A9670569AC5A}"/>
                </a:ext>
              </a:extLst>
            </p:cNvPr>
            <p:cNvSpPr/>
            <p:nvPr/>
          </p:nvSpPr>
          <p:spPr>
            <a:xfrm>
              <a:off x="6063853" y="5287273"/>
              <a:ext cx="13216" cy="48707"/>
            </a:xfrm>
            <a:custGeom>
              <a:avLst/>
              <a:gdLst>
                <a:gd name="connsiteX0" fmla="*/ 3221 w 13216"/>
                <a:gd name="connsiteY0" fmla="*/ 48708 h 48707"/>
                <a:gd name="connsiteX1" fmla="*/ 3221 w 13216"/>
                <a:gd name="connsiteY1" fmla="*/ 48708 h 48707"/>
                <a:gd name="connsiteX2" fmla="*/ 3221 w 13216"/>
                <a:gd name="connsiteY2" fmla="*/ 0 h 48707"/>
                <a:gd name="connsiteX3" fmla="*/ 11339 w 13216"/>
                <a:gd name="connsiteY3" fmla="*/ 45018 h 48707"/>
                <a:gd name="connsiteX4" fmla="*/ 6173 w 13216"/>
                <a:gd name="connsiteY4" fmla="*/ 45018 h 48707"/>
                <a:gd name="connsiteX5" fmla="*/ 3221 w 13216"/>
                <a:gd name="connsiteY5" fmla="*/ 738 h 48707"/>
                <a:gd name="connsiteX6" fmla="*/ 3221 w 13216"/>
                <a:gd name="connsiteY6" fmla="*/ 48708 h 48707"/>
                <a:gd name="connsiteX7" fmla="*/ 7649 w 13216"/>
                <a:gd name="connsiteY7" fmla="*/ 48708 h 48707"/>
                <a:gd name="connsiteX8" fmla="*/ 269 w 13216"/>
                <a:gd name="connsiteY8" fmla="*/ 442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16" h="48707">
                  <a:moveTo>
                    <a:pt x="3221" y="48708"/>
                  </a:moveTo>
                  <a:lnTo>
                    <a:pt x="3221" y="48708"/>
                  </a:lnTo>
                  <a:cubicBezTo>
                    <a:pt x="-1074" y="32755"/>
                    <a:pt x="-1074" y="15953"/>
                    <a:pt x="3221" y="0"/>
                  </a:cubicBezTo>
                  <a:cubicBezTo>
                    <a:pt x="12579" y="13013"/>
                    <a:pt x="15561" y="29555"/>
                    <a:pt x="11339" y="45018"/>
                  </a:cubicBezTo>
                  <a:cubicBezTo>
                    <a:pt x="11339" y="45018"/>
                    <a:pt x="11339" y="45018"/>
                    <a:pt x="6173" y="45018"/>
                  </a:cubicBezTo>
                  <a:close/>
                  <a:moveTo>
                    <a:pt x="3221" y="738"/>
                  </a:moveTo>
                  <a:cubicBezTo>
                    <a:pt x="-218" y="16544"/>
                    <a:pt x="-218" y="32902"/>
                    <a:pt x="3221" y="48708"/>
                  </a:cubicBezTo>
                  <a:cubicBezTo>
                    <a:pt x="3221" y="48708"/>
                    <a:pt x="3221" y="48708"/>
                    <a:pt x="7649" y="48708"/>
                  </a:cubicBezTo>
                  <a:cubicBezTo>
                    <a:pt x="12299" y="33609"/>
                    <a:pt x="9561" y="17204"/>
                    <a:pt x="269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88F36C94-C484-46D2-86F2-1765E6919983}"/>
                </a:ext>
              </a:extLst>
            </p:cNvPr>
            <p:cNvSpPr/>
            <p:nvPr/>
          </p:nvSpPr>
          <p:spPr>
            <a:xfrm>
              <a:off x="6047886" y="5277678"/>
              <a:ext cx="15504" cy="39851"/>
            </a:xfrm>
            <a:custGeom>
              <a:avLst/>
              <a:gdLst>
                <a:gd name="connsiteX0" fmla="*/ 6642 w 15504"/>
                <a:gd name="connsiteY0" fmla="*/ 39852 h 39851"/>
                <a:gd name="connsiteX1" fmla="*/ 6642 w 15504"/>
                <a:gd name="connsiteY1" fmla="*/ 39852 h 39851"/>
                <a:gd name="connsiteX2" fmla="*/ 6642 w 15504"/>
                <a:gd name="connsiteY2" fmla="*/ 0 h 39851"/>
                <a:gd name="connsiteX3" fmla="*/ 14022 w 15504"/>
                <a:gd name="connsiteY3" fmla="*/ 36900 h 39851"/>
                <a:gd name="connsiteX4" fmla="*/ 9594 w 15504"/>
                <a:gd name="connsiteY4" fmla="*/ 36900 h 39851"/>
                <a:gd name="connsiteX5" fmla="*/ 6642 w 15504"/>
                <a:gd name="connsiteY5" fmla="*/ 738 h 39851"/>
                <a:gd name="connsiteX6" fmla="*/ 6642 w 15504"/>
                <a:gd name="connsiteY6" fmla="*/ 39852 h 39851"/>
                <a:gd name="connsiteX7" fmla="*/ 0 w 15504"/>
                <a:gd name="connsiteY7" fmla="*/ 369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04" h="39851">
                  <a:moveTo>
                    <a:pt x="6642" y="39852"/>
                  </a:moveTo>
                  <a:lnTo>
                    <a:pt x="6642" y="39852"/>
                  </a:lnTo>
                  <a:cubicBezTo>
                    <a:pt x="3852" y="26714"/>
                    <a:pt x="3852" y="13138"/>
                    <a:pt x="6642" y="0"/>
                  </a:cubicBezTo>
                  <a:cubicBezTo>
                    <a:pt x="14775" y="10452"/>
                    <a:pt x="17505" y="24124"/>
                    <a:pt x="14022" y="36900"/>
                  </a:cubicBezTo>
                  <a:cubicBezTo>
                    <a:pt x="12620" y="37565"/>
                    <a:pt x="10996" y="37565"/>
                    <a:pt x="9594" y="36900"/>
                  </a:cubicBezTo>
                  <a:close/>
                  <a:moveTo>
                    <a:pt x="6642" y="738"/>
                  </a:moveTo>
                  <a:cubicBezTo>
                    <a:pt x="4339" y="13674"/>
                    <a:pt x="4339" y="26916"/>
                    <a:pt x="6642" y="39852"/>
                  </a:cubicBezTo>
                  <a:cubicBezTo>
                    <a:pt x="10089" y="27417"/>
                    <a:pt x="7646" y="14087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1758EEA-6D3B-4FE8-826C-09AE34626A0C}"/>
                </a:ext>
              </a:extLst>
            </p:cNvPr>
            <p:cNvSpPr/>
            <p:nvPr/>
          </p:nvSpPr>
          <p:spPr>
            <a:xfrm>
              <a:off x="6014677" y="5293176"/>
              <a:ext cx="40970" cy="35424"/>
            </a:xfrm>
            <a:custGeom>
              <a:avLst/>
              <a:gdLst>
                <a:gd name="connsiteX0" fmla="*/ 36162 w 40970"/>
                <a:gd name="connsiteY0" fmla="*/ 35424 h 35424"/>
                <a:gd name="connsiteX1" fmla="*/ 36162 w 40970"/>
                <a:gd name="connsiteY1" fmla="*/ 35424 h 35424"/>
                <a:gd name="connsiteX2" fmla="*/ 0 w 40970"/>
                <a:gd name="connsiteY2" fmla="*/ 0 h 35424"/>
                <a:gd name="connsiteX3" fmla="*/ 39852 w 40970"/>
                <a:gd name="connsiteY3" fmla="*/ 28044 h 35424"/>
                <a:gd name="connsiteX4" fmla="*/ 39852 w 40970"/>
                <a:gd name="connsiteY4" fmla="*/ 35424 h 35424"/>
                <a:gd name="connsiteX5" fmla="*/ 0 w 40970"/>
                <a:gd name="connsiteY5" fmla="*/ 0 h 35424"/>
                <a:gd name="connsiteX6" fmla="*/ 38376 w 40970"/>
                <a:gd name="connsiteY6" fmla="*/ 34686 h 35424"/>
                <a:gd name="connsiteX7" fmla="*/ 38376 w 40970"/>
                <a:gd name="connsiteY7" fmla="*/ 28044 h 35424"/>
                <a:gd name="connsiteX8" fmla="*/ 0 w 40970"/>
                <a:gd name="connsiteY8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70" h="35424">
                  <a:moveTo>
                    <a:pt x="36162" y="35424"/>
                  </a:moveTo>
                  <a:lnTo>
                    <a:pt x="36162" y="35424"/>
                  </a:lnTo>
                  <a:cubicBezTo>
                    <a:pt x="21446" y="26678"/>
                    <a:pt x="9048" y="14530"/>
                    <a:pt x="0" y="0"/>
                  </a:cubicBezTo>
                  <a:cubicBezTo>
                    <a:pt x="17136" y="2102"/>
                    <a:pt x="32088" y="12624"/>
                    <a:pt x="39852" y="28044"/>
                  </a:cubicBezTo>
                  <a:cubicBezTo>
                    <a:pt x="41343" y="30278"/>
                    <a:pt x="41343" y="33190"/>
                    <a:pt x="39852" y="35424"/>
                  </a:cubicBezTo>
                  <a:close/>
                  <a:moveTo>
                    <a:pt x="0" y="0"/>
                  </a:moveTo>
                  <a:cubicBezTo>
                    <a:pt x="10339" y="14018"/>
                    <a:pt x="23387" y="25814"/>
                    <a:pt x="38376" y="34686"/>
                  </a:cubicBezTo>
                  <a:cubicBezTo>
                    <a:pt x="38376" y="34686"/>
                    <a:pt x="38376" y="34686"/>
                    <a:pt x="38376" y="28044"/>
                  </a:cubicBezTo>
                  <a:cubicBezTo>
                    <a:pt x="30708" y="13177"/>
                    <a:pt x="16494" y="27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70698866-3F40-4E5F-9CEC-995B9DFAC91F}"/>
                </a:ext>
              </a:extLst>
            </p:cNvPr>
            <p:cNvSpPr/>
            <p:nvPr/>
          </p:nvSpPr>
          <p:spPr>
            <a:xfrm>
              <a:off x="6025009" y="5273988"/>
              <a:ext cx="24080" cy="36162"/>
            </a:xfrm>
            <a:custGeom>
              <a:avLst/>
              <a:gdLst>
                <a:gd name="connsiteX0" fmla="*/ 20664 w 24080"/>
                <a:gd name="connsiteY0" fmla="*/ 35424 h 36162"/>
                <a:gd name="connsiteX1" fmla="*/ 20664 w 24080"/>
                <a:gd name="connsiteY1" fmla="*/ 35424 h 36162"/>
                <a:gd name="connsiteX2" fmla="*/ 2214 w 24080"/>
                <a:gd name="connsiteY2" fmla="*/ 738 h 36162"/>
                <a:gd name="connsiteX3" fmla="*/ 23616 w 24080"/>
                <a:gd name="connsiteY3" fmla="*/ 30996 h 36162"/>
                <a:gd name="connsiteX4" fmla="*/ 23616 w 24080"/>
                <a:gd name="connsiteY4" fmla="*/ 36162 h 36162"/>
                <a:gd name="connsiteX5" fmla="*/ 2214 w 24080"/>
                <a:gd name="connsiteY5" fmla="*/ 0 h 36162"/>
                <a:gd name="connsiteX6" fmla="*/ 20664 w 24080"/>
                <a:gd name="connsiteY6" fmla="*/ 33948 h 36162"/>
                <a:gd name="connsiteX7" fmla="*/ 0 w 24080"/>
                <a:gd name="connsiteY7" fmla="*/ 369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080" h="36162">
                  <a:moveTo>
                    <a:pt x="20664" y="35424"/>
                  </a:moveTo>
                  <a:lnTo>
                    <a:pt x="20664" y="35424"/>
                  </a:lnTo>
                  <a:cubicBezTo>
                    <a:pt x="11719" y="25583"/>
                    <a:pt x="5373" y="13658"/>
                    <a:pt x="2214" y="738"/>
                  </a:cubicBezTo>
                  <a:cubicBezTo>
                    <a:pt x="13646" y="6968"/>
                    <a:pt x="21550" y="18142"/>
                    <a:pt x="23616" y="30996"/>
                  </a:cubicBezTo>
                  <a:cubicBezTo>
                    <a:pt x="24236" y="32662"/>
                    <a:pt x="24236" y="34496"/>
                    <a:pt x="23616" y="36162"/>
                  </a:cubicBezTo>
                  <a:close/>
                  <a:moveTo>
                    <a:pt x="2214" y="0"/>
                  </a:moveTo>
                  <a:cubicBezTo>
                    <a:pt x="5897" y="12491"/>
                    <a:pt x="12184" y="24061"/>
                    <a:pt x="20664" y="33948"/>
                  </a:cubicBezTo>
                  <a:cubicBezTo>
                    <a:pt x="18657" y="21274"/>
                    <a:pt x="11077" y="10169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399031E0-480C-4F62-8D4C-2FE62B7E0E58}"/>
                </a:ext>
              </a:extLst>
            </p:cNvPr>
            <p:cNvSpPr/>
            <p:nvPr/>
          </p:nvSpPr>
          <p:spPr>
            <a:xfrm>
              <a:off x="5987371" y="5580258"/>
              <a:ext cx="55350" cy="30560"/>
            </a:xfrm>
            <a:custGeom>
              <a:avLst/>
              <a:gdLst>
                <a:gd name="connsiteX0" fmla="*/ 52398 w 55350"/>
                <a:gd name="connsiteY0" fmla="*/ 27306 h 30560"/>
                <a:gd name="connsiteX1" fmla="*/ 2214 w 55350"/>
                <a:gd name="connsiteY1" fmla="*/ 8856 h 30560"/>
                <a:gd name="connsiteX2" fmla="*/ 2214 w 55350"/>
                <a:gd name="connsiteY2" fmla="*/ 0 h 30560"/>
                <a:gd name="connsiteX3" fmla="*/ 55350 w 55350"/>
                <a:gd name="connsiteY3" fmla="*/ 26568 h 30560"/>
                <a:gd name="connsiteX4" fmla="*/ 1476 w 55350"/>
                <a:gd name="connsiteY4" fmla="*/ 3690 h 30560"/>
                <a:gd name="connsiteX5" fmla="*/ 1476 w 55350"/>
                <a:gd name="connsiteY5" fmla="*/ 11808 h 30560"/>
                <a:gd name="connsiteX6" fmla="*/ 51660 w 55350"/>
                <a:gd name="connsiteY6" fmla="*/ 30258 h 30560"/>
                <a:gd name="connsiteX7" fmla="*/ 51660 w 55350"/>
                <a:gd name="connsiteY7" fmla="*/ 30258 h 30560"/>
                <a:gd name="connsiteX8" fmla="*/ 0 w 55350"/>
                <a:gd name="connsiteY8" fmla="*/ 3690 h 3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50" h="30560">
                  <a:moveTo>
                    <a:pt x="52398" y="27306"/>
                  </a:moveTo>
                  <a:cubicBezTo>
                    <a:pt x="33712" y="29280"/>
                    <a:pt x="15173" y="22463"/>
                    <a:pt x="2214" y="8856"/>
                  </a:cubicBezTo>
                  <a:cubicBezTo>
                    <a:pt x="886" y="6054"/>
                    <a:pt x="886" y="2802"/>
                    <a:pt x="2214" y="0"/>
                  </a:cubicBezTo>
                  <a:cubicBezTo>
                    <a:pt x="21800" y="4474"/>
                    <a:pt x="40022" y="13586"/>
                    <a:pt x="55350" y="26568"/>
                  </a:cubicBezTo>
                  <a:close/>
                  <a:moveTo>
                    <a:pt x="1476" y="3690"/>
                  </a:moveTo>
                  <a:cubicBezTo>
                    <a:pt x="369" y="6283"/>
                    <a:pt x="369" y="9215"/>
                    <a:pt x="1476" y="11808"/>
                  </a:cubicBezTo>
                  <a:cubicBezTo>
                    <a:pt x="14494" y="25319"/>
                    <a:pt x="32989" y="32119"/>
                    <a:pt x="51660" y="30258"/>
                  </a:cubicBezTo>
                  <a:lnTo>
                    <a:pt x="51660" y="30258"/>
                  </a:lnTo>
                  <a:cubicBezTo>
                    <a:pt x="36627" y="17679"/>
                    <a:pt x="18981" y="8603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4144349A-5BB0-4EAF-AA12-3A9ABC76D271}"/>
                </a:ext>
              </a:extLst>
            </p:cNvPr>
            <p:cNvSpPr/>
            <p:nvPr/>
          </p:nvSpPr>
          <p:spPr>
            <a:xfrm>
              <a:off x="6063384" y="5459226"/>
              <a:ext cx="46494" cy="45755"/>
            </a:xfrm>
            <a:custGeom>
              <a:avLst/>
              <a:gdLst>
                <a:gd name="connsiteX0" fmla="*/ 6642 w 46494"/>
                <a:gd name="connsiteY0" fmla="*/ 42804 h 45755"/>
                <a:gd name="connsiteX1" fmla="*/ 0 w 46494"/>
                <a:gd name="connsiteY1" fmla="*/ 42804 h 45755"/>
                <a:gd name="connsiteX2" fmla="*/ 46494 w 46494"/>
                <a:gd name="connsiteY2" fmla="*/ 5166 h 45755"/>
                <a:gd name="connsiteX3" fmla="*/ 6642 w 46494"/>
                <a:gd name="connsiteY3" fmla="*/ 45756 h 45755"/>
                <a:gd name="connsiteX4" fmla="*/ 45756 w 46494"/>
                <a:gd name="connsiteY4" fmla="*/ 2214 h 45755"/>
                <a:gd name="connsiteX5" fmla="*/ 738 w 46494"/>
                <a:gd name="connsiteY5" fmla="*/ 39852 h 45755"/>
                <a:gd name="connsiteX6" fmla="*/ 6642 w 46494"/>
                <a:gd name="connsiteY6" fmla="*/ 39852 h 45755"/>
                <a:gd name="connsiteX7" fmla="*/ 45756 w 46494"/>
                <a:gd name="connsiteY7" fmla="*/ 0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494" h="45755">
                  <a:moveTo>
                    <a:pt x="6642" y="42804"/>
                  </a:moveTo>
                  <a:cubicBezTo>
                    <a:pt x="4502" y="43595"/>
                    <a:pt x="2140" y="43595"/>
                    <a:pt x="0" y="42804"/>
                  </a:cubicBezTo>
                  <a:cubicBezTo>
                    <a:pt x="11830" y="26306"/>
                    <a:pt x="27896" y="13304"/>
                    <a:pt x="46494" y="5166"/>
                  </a:cubicBezTo>
                  <a:cubicBezTo>
                    <a:pt x="34686" y="31734"/>
                    <a:pt x="17712" y="45756"/>
                    <a:pt x="6642" y="45756"/>
                  </a:cubicBezTo>
                  <a:close/>
                  <a:moveTo>
                    <a:pt x="45756" y="2214"/>
                  </a:moveTo>
                  <a:cubicBezTo>
                    <a:pt x="28236" y="11407"/>
                    <a:pt x="12886" y="24240"/>
                    <a:pt x="738" y="39852"/>
                  </a:cubicBezTo>
                  <a:cubicBezTo>
                    <a:pt x="2635" y="40593"/>
                    <a:pt x="4745" y="40593"/>
                    <a:pt x="6642" y="39852"/>
                  </a:cubicBezTo>
                  <a:cubicBezTo>
                    <a:pt x="16974" y="39852"/>
                    <a:pt x="34686" y="25830"/>
                    <a:pt x="4575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DD91026A-9AF8-42D8-88B2-89F9F19F0731}"/>
                </a:ext>
              </a:extLst>
            </p:cNvPr>
            <p:cNvSpPr/>
            <p:nvPr/>
          </p:nvSpPr>
          <p:spPr>
            <a:xfrm>
              <a:off x="6078882" y="5350741"/>
              <a:ext cx="27305" cy="47969"/>
            </a:xfrm>
            <a:custGeom>
              <a:avLst/>
              <a:gdLst>
                <a:gd name="connsiteX0" fmla="*/ 2952 w 27305"/>
                <a:gd name="connsiteY0" fmla="*/ 46494 h 47969"/>
                <a:gd name="connsiteX1" fmla="*/ 2952 w 27305"/>
                <a:gd name="connsiteY1" fmla="*/ 46494 h 47969"/>
                <a:gd name="connsiteX2" fmla="*/ 27306 w 27305"/>
                <a:gd name="connsiteY2" fmla="*/ 2214 h 47969"/>
                <a:gd name="connsiteX3" fmla="*/ 5904 w 27305"/>
                <a:gd name="connsiteY3" fmla="*/ 47970 h 47969"/>
                <a:gd name="connsiteX4" fmla="*/ 24354 w 27305"/>
                <a:gd name="connsiteY4" fmla="*/ 738 h 47969"/>
                <a:gd name="connsiteX5" fmla="*/ 0 w 27305"/>
                <a:gd name="connsiteY5" fmla="*/ 45018 h 47969"/>
                <a:gd name="connsiteX6" fmla="*/ 0 w 27305"/>
                <a:gd name="connsiteY6" fmla="*/ 45018 h 47969"/>
                <a:gd name="connsiteX7" fmla="*/ 21402 w 27305"/>
                <a:gd name="connsiteY7" fmla="*/ 0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305" h="47969">
                  <a:moveTo>
                    <a:pt x="2952" y="46494"/>
                  </a:moveTo>
                  <a:lnTo>
                    <a:pt x="2952" y="46494"/>
                  </a:lnTo>
                  <a:cubicBezTo>
                    <a:pt x="5609" y="29328"/>
                    <a:pt x="14229" y="13648"/>
                    <a:pt x="27306" y="2214"/>
                  </a:cubicBezTo>
                  <a:cubicBezTo>
                    <a:pt x="27306" y="33948"/>
                    <a:pt x="13284" y="47970"/>
                    <a:pt x="5904" y="47970"/>
                  </a:cubicBezTo>
                  <a:close/>
                  <a:moveTo>
                    <a:pt x="24354" y="738"/>
                  </a:moveTo>
                  <a:cubicBezTo>
                    <a:pt x="11690" y="12499"/>
                    <a:pt x="3151" y="28025"/>
                    <a:pt x="0" y="45018"/>
                  </a:cubicBezTo>
                  <a:lnTo>
                    <a:pt x="0" y="45018"/>
                  </a:lnTo>
                  <a:cubicBezTo>
                    <a:pt x="7380" y="45018"/>
                    <a:pt x="19188" y="30996"/>
                    <a:pt x="2140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D0A05D1C-3459-40FC-BFD1-FF8CF7CBEFE5}"/>
                </a:ext>
              </a:extLst>
            </p:cNvPr>
            <p:cNvSpPr/>
            <p:nvPr/>
          </p:nvSpPr>
          <p:spPr>
            <a:xfrm>
              <a:off x="5965969" y="5555904"/>
              <a:ext cx="59984" cy="47232"/>
            </a:xfrm>
            <a:custGeom>
              <a:avLst/>
              <a:gdLst>
                <a:gd name="connsiteX0" fmla="*/ 2214 w 59984"/>
                <a:gd name="connsiteY0" fmla="*/ 11808 h 47232"/>
                <a:gd name="connsiteX1" fmla="*/ 47970 w 59984"/>
                <a:gd name="connsiteY1" fmla="*/ 47232 h 47232"/>
                <a:gd name="connsiteX2" fmla="*/ 47970 w 59984"/>
                <a:gd name="connsiteY2" fmla="*/ 28782 h 47232"/>
                <a:gd name="connsiteX3" fmla="*/ 11070 w 59984"/>
                <a:gd name="connsiteY3" fmla="*/ 0 h 47232"/>
                <a:gd name="connsiteX4" fmla="*/ 0 w 59984"/>
                <a:gd name="connsiteY4" fmla="*/ 11808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984" h="47232">
                  <a:moveTo>
                    <a:pt x="2214" y="11808"/>
                  </a:moveTo>
                  <a:cubicBezTo>
                    <a:pt x="12007" y="29352"/>
                    <a:pt x="28531" y="42145"/>
                    <a:pt x="47970" y="47232"/>
                  </a:cubicBezTo>
                  <a:cubicBezTo>
                    <a:pt x="55350" y="47232"/>
                    <a:pt x="70848" y="39852"/>
                    <a:pt x="47970" y="28782"/>
                  </a:cubicBezTo>
                  <a:cubicBezTo>
                    <a:pt x="42066" y="35424"/>
                    <a:pt x="16236" y="10332"/>
                    <a:pt x="11070" y="0"/>
                  </a:cubicBezTo>
                  <a:lnTo>
                    <a:pt x="0" y="11808"/>
                  </a:ln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D9931218-08C9-4514-BC08-794B063F8502}"/>
                </a:ext>
              </a:extLst>
            </p:cNvPr>
            <p:cNvSpPr/>
            <p:nvPr/>
          </p:nvSpPr>
          <p:spPr>
            <a:xfrm>
              <a:off x="5968182" y="5554428"/>
              <a:ext cx="59110" cy="50183"/>
            </a:xfrm>
            <a:custGeom>
              <a:avLst/>
              <a:gdLst>
                <a:gd name="connsiteX0" fmla="*/ 46494 w 59110"/>
                <a:gd name="connsiteY0" fmla="*/ 49446 h 50183"/>
                <a:gd name="connsiteX1" fmla="*/ 46494 w 59110"/>
                <a:gd name="connsiteY1" fmla="*/ 49446 h 50183"/>
                <a:gd name="connsiteX2" fmla="*/ 738 w 59110"/>
                <a:gd name="connsiteY2" fmla="*/ 14760 h 50183"/>
                <a:gd name="connsiteX3" fmla="*/ 11808 w 59110"/>
                <a:gd name="connsiteY3" fmla="*/ 2214 h 50183"/>
                <a:gd name="connsiteX4" fmla="*/ 48708 w 59110"/>
                <a:gd name="connsiteY4" fmla="*/ 30996 h 50183"/>
                <a:gd name="connsiteX5" fmla="*/ 59040 w 59110"/>
                <a:gd name="connsiteY5" fmla="*/ 43542 h 50183"/>
                <a:gd name="connsiteX6" fmla="*/ 47970 w 59110"/>
                <a:gd name="connsiteY6" fmla="*/ 50184 h 50183"/>
                <a:gd name="connsiteX7" fmla="*/ 10332 w 59110"/>
                <a:gd name="connsiteY7" fmla="*/ 1476 h 50183"/>
                <a:gd name="connsiteX8" fmla="*/ 0 w 59110"/>
                <a:gd name="connsiteY8" fmla="*/ 14022 h 50183"/>
                <a:gd name="connsiteX9" fmla="*/ 45018 w 59110"/>
                <a:gd name="connsiteY9" fmla="*/ 47970 h 50183"/>
                <a:gd name="connsiteX10" fmla="*/ 45018 w 59110"/>
                <a:gd name="connsiteY10" fmla="*/ 47970 h 50183"/>
                <a:gd name="connsiteX11" fmla="*/ 55350 w 59110"/>
                <a:gd name="connsiteY11" fmla="*/ 42066 h 50183"/>
                <a:gd name="connsiteX12" fmla="*/ 45756 w 59110"/>
                <a:gd name="connsiteY12" fmla="*/ 30258 h 50183"/>
                <a:gd name="connsiteX13" fmla="*/ 45756 w 59110"/>
                <a:gd name="connsiteY13" fmla="*/ 30258 h 50183"/>
                <a:gd name="connsiteX14" fmla="*/ 11070 w 59110"/>
                <a:gd name="connsiteY14" fmla="*/ 0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9110" h="50183">
                  <a:moveTo>
                    <a:pt x="46494" y="49446"/>
                  </a:moveTo>
                  <a:lnTo>
                    <a:pt x="46494" y="49446"/>
                  </a:lnTo>
                  <a:cubicBezTo>
                    <a:pt x="27188" y="44535"/>
                    <a:pt x="10686" y="32024"/>
                    <a:pt x="738" y="14760"/>
                  </a:cubicBezTo>
                  <a:lnTo>
                    <a:pt x="11808" y="2214"/>
                  </a:lnTo>
                  <a:cubicBezTo>
                    <a:pt x="16974" y="12546"/>
                    <a:pt x="42804" y="36162"/>
                    <a:pt x="48708" y="30996"/>
                  </a:cubicBezTo>
                  <a:cubicBezTo>
                    <a:pt x="54612" y="25830"/>
                    <a:pt x="59778" y="40590"/>
                    <a:pt x="59040" y="43542"/>
                  </a:cubicBezTo>
                  <a:cubicBezTo>
                    <a:pt x="58302" y="46494"/>
                    <a:pt x="52398" y="50184"/>
                    <a:pt x="47970" y="50184"/>
                  </a:cubicBezTo>
                  <a:close/>
                  <a:moveTo>
                    <a:pt x="10332" y="1476"/>
                  </a:moveTo>
                  <a:lnTo>
                    <a:pt x="0" y="14022"/>
                  </a:lnTo>
                  <a:cubicBezTo>
                    <a:pt x="9919" y="30850"/>
                    <a:pt x="26110" y="43058"/>
                    <a:pt x="45018" y="47970"/>
                  </a:cubicBezTo>
                  <a:lnTo>
                    <a:pt x="45018" y="47970"/>
                  </a:lnTo>
                  <a:cubicBezTo>
                    <a:pt x="49446" y="47970"/>
                    <a:pt x="54612" y="47970"/>
                    <a:pt x="55350" y="42066"/>
                  </a:cubicBezTo>
                  <a:cubicBezTo>
                    <a:pt x="56088" y="36162"/>
                    <a:pt x="55350" y="35424"/>
                    <a:pt x="45756" y="30258"/>
                  </a:cubicBezTo>
                  <a:lnTo>
                    <a:pt x="45756" y="30258"/>
                  </a:lnTo>
                  <a:cubicBezTo>
                    <a:pt x="36162" y="30258"/>
                    <a:pt x="14760" y="8856"/>
                    <a:pt x="1107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9B5EA9BC-1859-4EEF-91C6-1A0187B6E9D0}"/>
                </a:ext>
              </a:extLst>
            </p:cNvPr>
            <p:cNvSpPr/>
            <p:nvPr/>
          </p:nvSpPr>
          <p:spPr>
            <a:xfrm>
              <a:off x="5824273" y="5425278"/>
              <a:ext cx="155717" cy="142434"/>
            </a:xfrm>
            <a:custGeom>
              <a:avLst/>
              <a:gdLst>
                <a:gd name="connsiteX0" fmla="*/ 143910 w 155717"/>
                <a:gd name="connsiteY0" fmla="*/ 142434 h 142434"/>
                <a:gd name="connsiteX1" fmla="*/ 0 w 155717"/>
                <a:gd name="connsiteY1" fmla="*/ 0 h 142434"/>
                <a:gd name="connsiteX2" fmla="*/ 155718 w 155717"/>
                <a:gd name="connsiteY2" fmla="*/ 131364 h 142434"/>
                <a:gd name="connsiteX3" fmla="*/ 143910 w 155717"/>
                <a:gd name="connsiteY3" fmla="*/ 142434 h 142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717" h="142434">
                  <a:moveTo>
                    <a:pt x="143910" y="142434"/>
                  </a:moveTo>
                  <a:cubicBezTo>
                    <a:pt x="108545" y="83719"/>
                    <a:pt x="59077" y="34761"/>
                    <a:pt x="0" y="0"/>
                  </a:cubicBezTo>
                  <a:cubicBezTo>
                    <a:pt x="73800" y="24354"/>
                    <a:pt x="98154" y="61992"/>
                    <a:pt x="155718" y="131364"/>
                  </a:cubicBezTo>
                  <a:lnTo>
                    <a:pt x="143910" y="142434"/>
                  </a:lnTo>
                  <a:close/>
                </a:path>
              </a:pathLst>
            </a:custGeom>
            <a:solidFill>
              <a:srgbClr val="B2B6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EBEDF3F-1EF3-49C5-8B8F-D386C000BB56}"/>
                </a:ext>
              </a:extLst>
            </p:cNvPr>
            <p:cNvSpPr/>
            <p:nvPr/>
          </p:nvSpPr>
          <p:spPr>
            <a:xfrm>
              <a:off x="5824273" y="5425278"/>
              <a:ext cx="155717" cy="143172"/>
            </a:xfrm>
            <a:custGeom>
              <a:avLst/>
              <a:gdLst>
                <a:gd name="connsiteX0" fmla="*/ 143910 w 155717"/>
                <a:gd name="connsiteY0" fmla="*/ 143172 h 143172"/>
                <a:gd name="connsiteX1" fmla="*/ 143910 w 155717"/>
                <a:gd name="connsiteY1" fmla="*/ 143172 h 143172"/>
                <a:gd name="connsiteX2" fmla="*/ 123984 w 155717"/>
                <a:gd name="connsiteY2" fmla="*/ 116604 h 143172"/>
                <a:gd name="connsiteX3" fmla="*/ 0 w 155717"/>
                <a:gd name="connsiteY3" fmla="*/ 0 h 143172"/>
                <a:gd name="connsiteX4" fmla="*/ 138744 w 155717"/>
                <a:gd name="connsiteY4" fmla="*/ 110700 h 143172"/>
                <a:gd name="connsiteX5" fmla="*/ 155718 w 155717"/>
                <a:gd name="connsiteY5" fmla="*/ 131364 h 143172"/>
                <a:gd name="connsiteX6" fmla="*/ 143910 w 155717"/>
                <a:gd name="connsiteY6" fmla="*/ 143172 h 143172"/>
                <a:gd name="connsiteX7" fmla="*/ 0 w 155717"/>
                <a:gd name="connsiteY7" fmla="*/ 0 h 143172"/>
                <a:gd name="connsiteX8" fmla="*/ 124722 w 155717"/>
                <a:gd name="connsiteY8" fmla="*/ 115866 h 143172"/>
                <a:gd name="connsiteX9" fmla="*/ 143910 w 155717"/>
                <a:gd name="connsiteY9" fmla="*/ 142434 h 143172"/>
                <a:gd name="connsiteX10" fmla="*/ 155718 w 155717"/>
                <a:gd name="connsiteY10" fmla="*/ 131364 h 143172"/>
                <a:gd name="connsiteX11" fmla="*/ 138744 w 155717"/>
                <a:gd name="connsiteY11" fmla="*/ 110700 h 143172"/>
                <a:gd name="connsiteX12" fmla="*/ 0 w 155717"/>
                <a:gd name="connsiteY12" fmla="*/ 0 h 14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717" h="143172">
                  <a:moveTo>
                    <a:pt x="143910" y="143172"/>
                  </a:moveTo>
                  <a:lnTo>
                    <a:pt x="143910" y="143172"/>
                  </a:lnTo>
                  <a:cubicBezTo>
                    <a:pt x="136530" y="134316"/>
                    <a:pt x="130626" y="125460"/>
                    <a:pt x="123984" y="116604"/>
                  </a:cubicBezTo>
                  <a:cubicBezTo>
                    <a:pt x="92981" y="68042"/>
                    <a:pt x="50368" y="27968"/>
                    <a:pt x="0" y="0"/>
                  </a:cubicBezTo>
                  <a:cubicBezTo>
                    <a:pt x="57571" y="19903"/>
                    <a:pt x="106552" y="58985"/>
                    <a:pt x="138744" y="110700"/>
                  </a:cubicBezTo>
                  <a:lnTo>
                    <a:pt x="155718" y="131364"/>
                  </a:lnTo>
                  <a:lnTo>
                    <a:pt x="143910" y="143172"/>
                  </a:lnTo>
                  <a:close/>
                  <a:moveTo>
                    <a:pt x="0" y="0"/>
                  </a:moveTo>
                  <a:cubicBezTo>
                    <a:pt x="50664" y="27507"/>
                    <a:pt x="93564" y="67361"/>
                    <a:pt x="124722" y="115866"/>
                  </a:cubicBezTo>
                  <a:lnTo>
                    <a:pt x="143910" y="142434"/>
                  </a:lnTo>
                  <a:lnTo>
                    <a:pt x="155718" y="131364"/>
                  </a:lnTo>
                  <a:lnTo>
                    <a:pt x="138744" y="110700"/>
                  </a:lnTo>
                  <a:cubicBezTo>
                    <a:pt x="105947" y="59531"/>
                    <a:pt x="57173" y="2061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25F59311-490A-476F-8185-CB0CB4876242}"/>
                </a:ext>
              </a:extLst>
            </p:cNvPr>
            <p:cNvSpPr/>
            <p:nvPr/>
          </p:nvSpPr>
          <p:spPr>
            <a:xfrm>
              <a:off x="5857482" y="5442991"/>
              <a:ext cx="112176" cy="112913"/>
            </a:xfrm>
            <a:custGeom>
              <a:avLst/>
              <a:gdLst>
                <a:gd name="connsiteX0" fmla="*/ 112176 w 112176"/>
                <a:gd name="connsiteY0" fmla="*/ 112914 h 112913"/>
                <a:gd name="connsiteX1" fmla="*/ 112176 w 112176"/>
                <a:gd name="connsiteY1" fmla="*/ 112914 h 112913"/>
                <a:gd name="connsiteX2" fmla="*/ 103320 w 112176"/>
                <a:gd name="connsiteY2" fmla="*/ 101844 h 112913"/>
                <a:gd name="connsiteX3" fmla="*/ 0 w 112176"/>
                <a:gd name="connsiteY3" fmla="*/ 0 h 112913"/>
                <a:gd name="connsiteX4" fmla="*/ 103320 w 112176"/>
                <a:gd name="connsiteY4" fmla="*/ 100368 h 112913"/>
                <a:gd name="connsiteX5" fmla="*/ 112176 w 112176"/>
                <a:gd name="connsiteY5" fmla="*/ 112176 h 1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176" h="112913">
                  <a:moveTo>
                    <a:pt x="112176" y="112914"/>
                  </a:moveTo>
                  <a:lnTo>
                    <a:pt x="112176" y="112914"/>
                  </a:lnTo>
                  <a:lnTo>
                    <a:pt x="103320" y="101844"/>
                  </a:lnTo>
                  <a:cubicBezTo>
                    <a:pt x="75682" y="61624"/>
                    <a:pt x="40612" y="27056"/>
                    <a:pt x="0" y="0"/>
                  </a:cubicBezTo>
                  <a:cubicBezTo>
                    <a:pt x="41040" y="25909"/>
                    <a:pt x="76235" y="60092"/>
                    <a:pt x="103320" y="100368"/>
                  </a:cubicBezTo>
                  <a:lnTo>
                    <a:pt x="112176" y="112176"/>
                  </a:lnTo>
                  <a:close/>
                </a:path>
              </a:pathLst>
            </a:custGeom>
            <a:solidFill>
              <a:srgbClr val="7ECB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499300A9-6E62-4BC8-B514-40B70AA10639}"/>
                </a:ext>
              </a:extLst>
            </p:cNvPr>
            <p:cNvSpPr/>
            <p:nvPr/>
          </p:nvSpPr>
          <p:spPr>
            <a:xfrm>
              <a:off x="5961084" y="5556253"/>
              <a:ext cx="57610" cy="46145"/>
            </a:xfrm>
            <a:custGeom>
              <a:avLst/>
              <a:gdLst>
                <a:gd name="connsiteX0" fmla="*/ 57283 w 57610"/>
                <a:gd name="connsiteY0" fmla="*/ 44670 h 46145"/>
                <a:gd name="connsiteX1" fmla="*/ 57283 w 57610"/>
                <a:gd name="connsiteY1" fmla="*/ 21054 h 46145"/>
                <a:gd name="connsiteX2" fmla="*/ 50641 w 57610"/>
                <a:gd name="connsiteY2" fmla="*/ 6294 h 46145"/>
                <a:gd name="connsiteX3" fmla="*/ 33667 w 57610"/>
                <a:gd name="connsiteY3" fmla="*/ 390 h 46145"/>
                <a:gd name="connsiteX4" fmla="*/ 15217 w 57610"/>
                <a:gd name="connsiteY4" fmla="*/ 5556 h 46145"/>
                <a:gd name="connsiteX5" fmla="*/ 3409 w 57610"/>
                <a:gd name="connsiteY5" fmla="*/ 5556 h 46145"/>
                <a:gd name="connsiteX6" fmla="*/ 3409 w 57610"/>
                <a:gd name="connsiteY6" fmla="*/ 14412 h 46145"/>
                <a:gd name="connsiteX7" fmla="*/ 18907 w 57610"/>
                <a:gd name="connsiteY7" fmla="*/ 14412 h 46145"/>
                <a:gd name="connsiteX8" fmla="*/ 35881 w 57610"/>
                <a:gd name="connsiteY8" fmla="*/ 3342 h 46145"/>
                <a:gd name="connsiteX9" fmla="*/ 54331 w 57610"/>
                <a:gd name="connsiteY9" fmla="*/ 11460 h 46145"/>
                <a:gd name="connsiteX10" fmla="*/ 49903 w 57610"/>
                <a:gd name="connsiteY10" fmla="*/ 37290 h 46145"/>
                <a:gd name="connsiteX11" fmla="*/ 49903 w 57610"/>
                <a:gd name="connsiteY11" fmla="*/ 46146 h 46145"/>
                <a:gd name="connsiteX12" fmla="*/ 57283 w 57610"/>
                <a:gd name="connsiteY12" fmla="*/ 46146 h 46145"/>
                <a:gd name="connsiteX13" fmla="*/ 57283 w 57610"/>
                <a:gd name="connsiteY13" fmla="*/ 46146 h 46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610" h="46145">
                  <a:moveTo>
                    <a:pt x="57283" y="44670"/>
                  </a:moveTo>
                  <a:cubicBezTo>
                    <a:pt x="55312" y="36921"/>
                    <a:pt x="55312" y="28803"/>
                    <a:pt x="57283" y="21054"/>
                  </a:cubicBezTo>
                  <a:cubicBezTo>
                    <a:pt x="58205" y="15250"/>
                    <a:pt x="55593" y="9453"/>
                    <a:pt x="50641" y="6294"/>
                  </a:cubicBezTo>
                  <a:lnTo>
                    <a:pt x="33667" y="390"/>
                  </a:lnTo>
                  <a:cubicBezTo>
                    <a:pt x="27047" y="-891"/>
                    <a:pt x="20213" y="1024"/>
                    <a:pt x="15217" y="5556"/>
                  </a:cubicBezTo>
                  <a:cubicBezTo>
                    <a:pt x="7837" y="9984"/>
                    <a:pt x="6361" y="5556"/>
                    <a:pt x="3409" y="5556"/>
                  </a:cubicBezTo>
                  <a:cubicBezTo>
                    <a:pt x="457" y="5556"/>
                    <a:pt x="-2495" y="13674"/>
                    <a:pt x="3409" y="14412"/>
                  </a:cubicBezTo>
                  <a:cubicBezTo>
                    <a:pt x="8302" y="16792"/>
                    <a:pt x="14014" y="16792"/>
                    <a:pt x="18907" y="14412"/>
                  </a:cubicBezTo>
                  <a:cubicBezTo>
                    <a:pt x="24228" y="10226"/>
                    <a:pt x="29903" y="6522"/>
                    <a:pt x="35881" y="3342"/>
                  </a:cubicBezTo>
                  <a:cubicBezTo>
                    <a:pt x="46213" y="3342"/>
                    <a:pt x="52117" y="3342"/>
                    <a:pt x="54331" y="11460"/>
                  </a:cubicBezTo>
                  <a:cubicBezTo>
                    <a:pt x="54190" y="20246"/>
                    <a:pt x="52692" y="28958"/>
                    <a:pt x="49903" y="37290"/>
                  </a:cubicBezTo>
                  <a:cubicBezTo>
                    <a:pt x="49903" y="41718"/>
                    <a:pt x="49903" y="46146"/>
                    <a:pt x="49903" y="46146"/>
                  </a:cubicBezTo>
                  <a:cubicBezTo>
                    <a:pt x="49903" y="46146"/>
                    <a:pt x="56545" y="46146"/>
                    <a:pt x="57283" y="46146"/>
                  </a:cubicBezTo>
                  <a:cubicBezTo>
                    <a:pt x="58021" y="46146"/>
                    <a:pt x="57283" y="46146"/>
                    <a:pt x="57283" y="46146"/>
                  </a:cubicBez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2D27D32-6881-460F-99D2-EC2E4A14783F}"/>
                </a:ext>
              </a:extLst>
            </p:cNvPr>
            <p:cNvSpPr/>
            <p:nvPr/>
          </p:nvSpPr>
          <p:spPr>
            <a:xfrm>
              <a:off x="5960718" y="5553691"/>
              <a:ext cx="61378" cy="51659"/>
            </a:xfrm>
            <a:custGeom>
              <a:avLst/>
              <a:gdLst>
                <a:gd name="connsiteX0" fmla="*/ 53959 w 61378"/>
                <a:gd name="connsiteY0" fmla="*/ 51660 h 51659"/>
                <a:gd name="connsiteX1" fmla="*/ 48793 w 61378"/>
                <a:gd name="connsiteY1" fmla="*/ 51660 h 51659"/>
                <a:gd name="connsiteX2" fmla="*/ 48793 w 61378"/>
                <a:gd name="connsiteY2" fmla="*/ 42066 h 51659"/>
                <a:gd name="connsiteX3" fmla="*/ 53959 w 61378"/>
                <a:gd name="connsiteY3" fmla="*/ 14022 h 51659"/>
                <a:gd name="connsiteX4" fmla="*/ 36247 w 61378"/>
                <a:gd name="connsiteY4" fmla="*/ 6642 h 51659"/>
                <a:gd name="connsiteX5" fmla="*/ 19273 w 61378"/>
                <a:gd name="connsiteY5" fmla="*/ 16974 h 51659"/>
                <a:gd name="connsiteX6" fmla="*/ 3775 w 61378"/>
                <a:gd name="connsiteY6" fmla="*/ 16974 h 51659"/>
                <a:gd name="connsiteX7" fmla="*/ 85 w 61378"/>
                <a:gd name="connsiteY7" fmla="*/ 11070 h 51659"/>
                <a:gd name="connsiteX8" fmla="*/ 5989 w 61378"/>
                <a:gd name="connsiteY8" fmla="*/ 6642 h 51659"/>
                <a:gd name="connsiteX9" fmla="*/ 17797 w 61378"/>
                <a:gd name="connsiteY9" fmla="*/ 6642 h 51659"/>
                <a:gd name="connsiteX10" fmla="*/ 36247 w 61378"/>
                <a:gd name="connsiteY10" fmla="*/ 1476 h 51659"/>
                <a:gd name="connsiteX11" fmla="*/ 53959 w 61378"/>
                <a:gd name="connsiteY11" fmla="*/ 8118 h 51659"/>
                <a:gd name="connsiteX12" fmla="*/ 60601 w 61378"/>
                <a:gd name="connsiteY12" fmla="*/ 23616 h 51659"/>
                <a:gd name="connsiteX13" fmla="*/ 60601 w 61378"/>
                <a:gd name="connsiteY13" fmla="*/ 47232 h 51659"/>
                <a:gd name="connsiteX14" fmla="*/ 34771 w 61378"/>
                <a:gd name="connsiteY14" fmla="*/ 5904 h 51659"/>
                <a:gd name="connsiteX15" fmla="*/ 53959 w 61378"/>
                <a:gd name="connsiteY15" fmla="*/ 13284 h 51659"/>
                <a:gd name="connsiteX16" fmla="*/ 53959 w 61378"/>
                <a:gd name="connsiteY16" fmla="*/ 40590 h 51659"/>
                <a:gd name="connsiteX17" fmla="*/ 53959 w 61378"/>
                <a:gd name="connsiteY17" fmla="*/ 48708 h 51659"/>
                <a:gd name="connsiteX18" fmla="*/ 61339 w 61378"/>
                <a:gd name="connsiteY18" fmla="*/ 48708 h 51659"/>
                <a:gd name="connsiteX19" fmla="*/ 61339 w 61378"/>
                <a:gd name="connsiteY19" fmla="*/ 48708 h 51659"/>
                <a:gd name="connsiteX20" fmla="*/ 61339 w 61378"/>
                <a:gd name="connsiteY20" fmla="*/ 23616 h 51659"/>
                <a:gd name="connsiteX21" fmla="*/ 53959 w 61378"/>
                <a:gd name="connsiteY21" fmla="*/ 8856 h 51659"/>
                <a:gd name="connsiteX22" fmla="*/ 36985 w 61378"/>
                <a:gd name="connsiteY22" fmla="*/ 3690 h 51659"/>
                <a:gd name="connsiteX23" fmla="*/ 18535 w 61378"/>
                <a:gd name="connsiteY23" fmla="*/ 8856 h 51659"/>
                <a:gd name="connsiteX24" fmla="*/ 6727 w 61378"/>
                <a:gd name="connsiteY24" fmla="*/ 8856 h 51659"/>
                <a:gd name="connsiteX25" fmla="*/ 823 w 61378"/>
                <a:gd name="connsiteY25" fmla="*/ 8856 h 51659"/>
                <a:gd name="connsiteX26" fmla="*/ 4513 w 61378"/>
                <a:gd name="connsiteY26" fmla="*/ 14022 h 51659"/>
                <a:gd name="connsiteX27" fmla="*/ 19273 w 61378"/>
                <a:gd name="connsiteY27" fmla="*/ 10332 h 51659"/>
                <a:gd name="connsiteX28" fmla="*/ 36247 w 61378"/>
                <a:gd name="connsiteY28" fmla="*/ 0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61378" h="51659">
                  <a:moveTo>
                    <a:pt x="53959" y="51660"/>
                  </a:moveTo>
                  <a:lnTo>
                    <a:pt x="48793" y="51660"/>
                  </a:lnTo>
                  <a:cubicBezTo>
                    <a:pt x="47331" y="48628"/>
                    <a:pt x="47331" y="45098"/>
                    <a:pt x="48793" y="42066"/>
                  </a:cubicBezTo>
                  <a:cubicBezTo>
                    <a:pt x="51981" y="33048"/>
                    <a:pt x="53723" y="23584"/>
                    <a:pt x="53959" y="14022"/>
                  </a:cubicBezTo>
                  <a:cubicBezTo>
                    <a:pt x="53959" y="9594"/>
                    <a:pt x="45103" y="7380"/>
                    <a:pt x="36247" y="6642"/>
                  </a:cubicBezTo>
                  <a:cubicBezTo>
                    <a:pt x="30225" y="9449"/>
                    <a:pt x="24535" y="12914"/>
                    <a:pt x="19273" y="16974"/>
                  </a:cubicBezTo>
                  <a:cubicBezTo>
                    <a:pt x="14306" y="18984"/>
                    <a:pt x="8749" y="18984"/>
                    <a:pt x="3775" y="16974"/>
                  </a:cubicBezTo>
                  <a:cubicBezTo>
                    <a:pt x="1206" y="16255"/>
                    <a:pt x="-395" y="13696"/>
                    <a:pt x="85" y="11070"/>
                  </a:cubicBezTo>
                  <a:cubicBezTo>
                    <a:pt x="85" y="11070"/>
                    <a:pt x="85" y="6642"/>
                    <a:pt x="5989" y="6642"/>
                  </a:cubicBezTo>
                  <a:cubicBezTo>
                    <a:pt x="11893" y="6642"/>
                    <a:pt x="11155" y="6642"/>
                    <a:pt x="17797" y="6642"/>
                  </a:cubicBezTo>
                  <a:cubicBezTo>
                    <a:pt x="22586" y="1753"/>
                    <a:pt x="29612" y="-216"/>
                    <a:pt x="36247" y="1476"/>
                  </a:cubicBezTo>
                  <a:lnTo>
                    <a:pt x="53959" y="8118"/>
                  </a:lnTo>
                  <a:cubicBezTo>
                    <a:pt x="59036" y="11522"/>
                    <a:pt x="61634" y="17592"/>
                    <a:pt x="60601" y="23616"/>
                  </a:cubicBezTo>
                  <a:cubicBezTo>
                    <a:pt x="58852" y="31391"/>
                    <a:pt x="58852" y="39457"/>
                    <a:pt x="60601" y="47232"/>
                  </a:cubicBezTo>
                  <a:close/>
                  <a:moveTo>
                    <a:pt x="34771" y="5904"/>
                  </a:moveTo>
                  <a:cubicBezTo>
                    <a:pt x="41944" y="5412"/>
                    <a:pt x="48962" y="8113"/>
                    <a:pt x="53959" y="13284"/>
                  </a:cubicBezTo>
                  <a:cubicBezTo>
                    <a:pt x="55243" y="22341"/>
                    <a:pt x="55243" y="31533"/>
                    <a:pt x="53959" y="40590"/>
                  </a:cubicBezTo>
                  <a:cubicBezTo>
                    <a:pt x="52999" y="43211"/>
                    <a:pt x="52999" y="46087"/>
                    <a:pt x="53959" y="48708"/>
                  </a:cubicBezTo>
                  <a:cubicBezTo>
                    <a:pt x="58387" y="48708"/>
                    <a:pt x="59863" y="48708"/>
                    <a:pt x="61339" y="48708"/>
                  </a:cubicBezTo>
                  <a:lnTo>
                    <a:pt x="61339" y="48708"/>
                  </a:lnTo>
                  <a:cubicBezTo>
                    <a:pt x="59442" y="40451"/>
                    <a:pt x="59442" y="31873"/>
                    <a:pt x="61339" y="23616"/>
                  </a:cubicBezTo>
                  <a:cubicBezTo>
                    <a:pt x="61752" y="17719"/>
                    <a:pt x="58925" y="12066"/>
                    <a:pt x="53959" y="8856"/>
                  </a:cubicBezTo>
                  <a:lnTo>
                    <a:pt x="36985" y="3690"/>
                  </a:lnTo>
                  <a:cubicBezTo>
                    <a:pt x="30350" y="1999"/>
                    <a:pt x="23324" y="3967"/>
                    <a:pt x="18535" y="8856"/>
                  </a:cubicBezTo>
                  <a:cubicBezTo>
                    <a:pt x="11893" y="8856"/>
                    <a:pt x="10417" y="8856"/>
                    <a:pt x="6727" y="8856"/>
                  </a:cubicBezTo>
                  <a:cubicBezTo>
                    <a:pt x="4896" y="7801"/>
                    <a:pt x="2653" y="7801"/>
                    <a:pt x="823" y="8856"/>
                  </a:cubicBezTo>
                  <a:cubicBezTo>
                    <a:pt x="1096" y="11092"/>
                    <a:pt x="2483" y="13038"/>
                    <a:pt x="4513" y="14022"/>
                  </a:cubicBezTo>
                  <a:cubicBezTo>
                    <a:pt x="9738" y="14973"/>
                    <a:pt x="15110" y="13628"/>
                    <a:pt x="19273" y="10332"/>
                  </a:cubicBezTo>
                  <a:cubicBezTo>
                    <a:pt x="24535" y="6272"/>
                    <a:pt x="30225" y="2807"/>
                    <a:pt x="36247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3C36FB20-1771-4657-A05B-B1BB1F199D58}"/>
                </a:ext>
              </a:extLst>
            </p:cNvPr>
            <p:cNvSpPr/>
            <p:nvPr/>
          </p:nvSpPr>
          <p:spPr>
            <a:xfrm>
              <a:off x="5986632" y="5566974"/>
              <a:ext cx="691" cy="16974"/>
            </a:xfrm>
            <a:custGeom>
              <a:avLst/>
              <a:gdLst>
                <a:gd name="connsiteX0" fmla="*/ 0 w 691"/>
                <a:gd name="connsiteY0" fmla="*/ 16974 h 16974"/>
                <a:gd name="connsiteX1" fmla="*/ 0 w 691"/>
                <a:gd name="connsiteY1" fmla="*/ 5904 h 16974"/>
                <a:gd name="connsiteX2" fmla="*/ 0 w 691"/>
                <a:gd name="connsiteY2" fmla="*/ 0 h 16974"/>
                <a:gd name="connsiteX3" fmla="*/ 0 w 691"/>
                <a:gd name="connsiteY3" fmla="*/ 0 h 16974"/>
                <a:gd name="connsiteX4" fmla="*/ 0 w 691"/>
                <a:gd name="connsiteY4" fmla="*/ 5904 h 16974"/>
                <a:gd name="connsiteX5" fmla="*/ 0 w 691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1" h="16974">
                  <a:moveTo>
                    <a:pt x="0" y="16974"/>
                  </a:moveTo>
                  <a:cubicBezTo>
                    <a:pt x="0" y="16974"/>
                    <a:pt x="0" y="8856"/>
                    <a:pt x="0" y="5904"/>
                  </a:cubicBezTo>
                  <a:cubicBezTo>
                    <a:pt x="679" y="3994"/>
                    <a:pt x="679" y="1910"/>
                    <a:pt x="0" y="0"/>
                  </a:cubicBezTo>
                  <a:lnTo>
                    <a:pt x="0" y="0"/>
                  </a:lnTo>
                  <a:cubicBezTo>
                    <a:pt x="922" y="1860"/>
                    <a:pt x="922" y="4044"/>
                    <a:pt x="0" y="5904"/>
                  </a:cubicBezTo>
                  <a:cubicBezTo>
                    <a:pt x="0" y="5904"/>
                    <a:pt x="0" y="13284"/>
                    <a:pt x="0" y="169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581B9366-3A55-43A9-96BE-27D5BC5934C2}"/>
                </a:ext>
              </a:extLst>
            </p:cNvPr>
            <p:cNvSpPr/>
            <p:nvPr/>
          </p:nvSpPr>
          <p:spPr>
            <a:xfrm>
              <a:off x="5990420" y="5574354"/>
              <a:ext cx="1627" cy="16236"/>
            </a:xfrm>
            <a:custGeom>
              <a:avLst/>
              <a:gdLst>
                <a:gd name="connsiteX0" fmla="*/ 1378 w 1627"/>
                <a:gd name="connsiteY0" fmla="*/ 16236 h 16236"/>
                <a:gd name="connsiteX1" fmla="*/ 1378 w 1627"/>
                <a:gd name="connsiteY1" fmla="*/ 5166 h 16236"/>
                <a:gd name="connsiteX2" fmla="*/ 1378 w 1627"/>
                <a:gd name="connsiteY2" fmla="*/ 0 h 16236"/>
                <a:gd name="connsiteX3" fmla="*/ 1378 w 1627"/>
                <a:gd name="connsiteY3" fmla="*/ 0 h 16236"/>
                <a:gd name="connsiteX4" fmla="*/ 1378 w 1627"/>
                <a:gd name="connsiteY4" fmla="*/ 5904 h 16236"/>
                <a:gd name="connsiteX5" fmla="*/ 1378 w 1627"/>
                <a:gd name="connsiteY5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7" h="16236">
                  <a:moveTo>
                    <a:pt x="1378" y="16236"/>
                  </a:moveTo>
                  <a:cubicBezTo>
                    <a:pt x="-459" y="12775"/>
                    <a:pt x="-459" y="8627"/>
                    <a:pt x="1378" y="5166"/>
                  </a:cubicBezTo>
                  <a:cubicBezTo>
                    <a:pt x="1696" y="3459"/>
                    <a:pt x="1696" y="1707"/>
                    <a:pt x="1378" y="0"/>
                  </a:cubicBezTo>
                  <a:lnTo>
                    <a:pt x="1378" y="0"/>
                  </a:lnTo>
                  <a:cubicBezTo>
                    <a:pt x="1710" y="1954"/>
                    <a:pt x="1710" y="3950"/>
                    <a:pt x="1378" y="5904"/>
                  </a:cubicBezTo>
                  <a:cubicBezTo>
                    <a:pt x="-208" y="9165"/>
                    <a:pt x="-208" y="12975"/>
                    <a:pt x="1378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18C10ACD-F346-4193-BFF9-425A6AF781AE}"/>
                </a:ext>
              </a:extLst>
            </p:cNvPr>
            <p:cNvSpPr/>
            <p:nvPr/>
          </p:nvSpPr>
          <p:spPr>
            <a:xfrm>
              <a:off x="5995581" y="5578045"/>
              <a:ext cx="1937" cy="15498"/>
            </a:xfrm>
            <a:custGeom>
              <a:avLst/>
              <a:gdLst>
                <a:gd name="connsiteX0" fmla="*/ 1384 w 1937"/>
                <a:gd name="connsiteY0" fmla="*/ 15498 h 15498"/>
                <a:gd name="connsiteX1" fmla="*/ 1384 w 1937"/>
                <a:gd name="connsiteY1" fmla="*/ 5166 h 15498"/>
                <a:gd name="connsiteX2" fmla="*/ 1384 w 1937"/>
                <a:gd name="connsiteY2" fmla="*/ 0 h 15498"/>
                <a:gd name="connsiteX3" fmla="*/ 1384 w 1937"/>
                <a:gd name="connsiteY3" fmla="*/ 0 h 15498"/>
                <a:gd name="connsiteX4" fmla="*/ 1384 w 1937"/>
                <a:gd name="connsiteY4" fmla="*/ 5904 h 15498"/>
                <a:gd name="connsiteX5" fmla="*/ 1384 w 1937"/>
                <a:gd name="connsiteY5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" h="15498">
                  <a:moveTo>
                    <a:pt x="1384" y="15498"/>
                  </a:moveTo>
                  <a:cubicBezTo>
                    <a:pt x="-461" y="12301"/>
                    <a:pt x="-461" y="8363"/>
                    <a:pt x="1384" y="5166"/>
                  </a:cubicBezTo>
                  <a:cubicBezTo>
                    <a:pt x="1819" y="3472"/>
                    <a:pt x="1819" y="1694"/>
                    <a:pt x="1384" y="0"/>
                  </a:cubicBezTo>
                  <a:lnTo>
                    <a:pt x="1384" y="0"/>
                  </a:lnTo>
                  <a:cubicBezTo>
                    <a:pt x="2122" y="1898"/>
                    <a:pt x="2122" y="4006"/>
                    <a:pt x="1384" y="5904"/>
                  </a:cubicBezTo>
                  <a:cubicBezTo>
                    <a:pt x="-188" y="8908"/>
                    <a:pt x="-188" y="12494"/>
                    <a:pt x="1384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45D17DAA-80CD-44E0-92DF-243531FEAF7D}"/>
                </a:ext>
              </a:extLst>
            </p:cNvPr>
            <p:cNvSpPr/>
            <p:nvPr/>
          </p:nvSpPr>
          <p:spPr>
            <a:xfrm>
              <a:off x="6002428" y="5583210"/>
              <a:ext cx="1776" cy="14759"/>
            </a:xfrm>
            <a:custGeom>
              <a:avLst/>
              <a:gdLst>
                <a:gd name="connsiteX0" fmla="*/ 1179 w 1776"/>
                <a:gd name="connsiteY0" fmla="*/ 14760 h 14759"/>
                <a:gd name="connsiteX1" fmla="*/ 1179 w 1776"/>
                <a:gd name="connsiteY1" fmla="*/ 5166 h 14759"/>
                <a:gd name="connsiteX2" fmla="*/ 1179 w 1776"/>
                <a:gd name="connsiteY2" fmla="*/ 0 h 14759"/>
                <a:gd name="connsiteX3" fmla="*/ 1179 w 1776"/>
                <a:gd name="connsiteY3" fmla="*/ 0 h 14759"/>
                <a:gd name="connsiteX4" fmla="*/ 1179 w 1776"/>
                <a:gd name="connsiteY4" fmla="*/ 5166 h 14759"/>
                <a:gd name="connsiteX5" fmla="*/ 1179 w 1776"/>
                <a:gd name="connsiteY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6" h="14759">
                  <a:moveTo>
                    <a:pt x="1179" y="14760"/>
                  </a:moveTo>
                  <a:cubicBezTo>
                    <a:pt x="-393" y="11756"/>
                    <a:pt x="-393" y="8170"/>
                    <a:pt x="1179" y="5166"/>
                  </a:cubicBezTo>
                  <a:cubicBezTo>
                    <a:pt x="1976" y="3535"/>
                    <a:pt x="1976" y="1630"/>
                    <a:pt x="1179" y="0"/>
                  </a:cubicBezTo>
                  <a:lnTo>
                    <a:pt x="1179" y="0"/>
                  </a:lnTo>
                  <a:cubicBezTo>
                    <a:pt x="1614" y="1694"/>
                    <a:pt x="1614" y="3472"/>
                    <a:pt x="1179" y="5166"/>
                  </a:cubicBezTo>
                  <a:cubicBezTo>
                    <a:pt x="-17" y="8252"/>
                    <a:pt x="-17" y="11674"/>
                    <a:pt x="1179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13CAE013-B2B3-472F-AC78-6CDB5043B5A3}"/>
                </a:ext>
              </a:extLst>
            </p:cNvPr>
            <p:cNvSpPr/>
            <p:nvPr/>
          </p:nvSpPr>
          <p:spPr>
            <a:xfrm>
              <a:off x="5964492" y="5564023"/>
              <a:ext cx="26568" cy="9610"/>
            </a:xfrm>
            <a:custGeom>
              <a:avLst/>
              <a:gdLst>
                <a:gd name="connsiteX0" fmla="*/ 5166 w 26568"/>
                <a:gd name="connsiteY0" fmla="*/ 8856 h 9610"/>
                <a:gd name="connsiteX1" fmla="*/ 0 w 26568"/>
                <a:gd name="connsiteY1" fmla="*/ 8856 h 9610"/>
                <a:gd name="connsiteX2" fmla="*/ 11070 w 26568"/>
                <a:gd name="connsiteY2" fmla="*/ 8856 h 9610"/>
                <a:gd name="connsiteX3" fmla="*/ 11070 w 26568"/>
                <a:gd name="connsiteY3" fmla="*/ 8856 h 9610"/>
                <a:gd name="connsiteX4" fmla="*/ 26568 w 26568"/>
                <a:gd name="connsiteY4" fmla="*/ 0 h 9610"/>
                <a:gd name="connsiteX5" fmla="*/ 26568 w 26568"/>
                <a:gd name="connsiteY5" fmla="*/ 0 h 9610"/>
                <a:gd name="connsiteX6" fmla="*/ 11070 w 26568"/>
                <a:gd name="connsiteY6" fmla="*/ 8856 h 9610"/>
                <a:gd name="connsiteX7" fmla="*/ 11070 w 26568"/>
                <a:gd name="connsiteY7" fmla="*/ 8856 h 9610"/>
                <a:gd name="connsiteX8" fmla="*/ 5166 w 26568"/>
                <a:gd name="connsiteY8" fmla="*/ 8856 h 9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68" h="9610">
                  <a:moveTo>
                    <a:pt x="5166" y="8856"/>
                  </a:moveTo>
                  <a:lnTo>
                    <a:pt x="0" y="8856"/>
                  </a:lnTo>
                  <a:cubicBezTo>
                    <a:pt x="3624" y="9863"/>
                    <a:pt x="7446" y="9863"/>
                    <a:pt x="11070" y="8856"/>
                  </a:cubicBezTo>
                  <a:lnTo>
                    <a:pt x="11070" y="8856"/>
                  </a:lnTo>
                  <a:cubicBezTo>
                    <a:pt x="15616" y="4931"/>
                    <a:pt x="20878" y="1923"/>
                    <a:pt x="26568" y="0"/>
                  </a:cubicBezTo>
                  <a:lnTo>
                    <a:pt x="26568" y="0"/>
                  </a:lnTo>
                  <a:cubicBezTo>
                    <a:pt x="20959" y="2094"/>
                    <a:pt x="15719" y="5085"/>
                    <a:pt x="11070" y="8856"/>
                  </a:cubicBezTo>
                  <a:lnTo>
                    <a:pt x="11070" y="8856"/>
                  </a:lnTo>
                  <a:lnTo>
                    <a:pt x="5166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D8565BB-EE75-4C0C-92CD-1FDDB1D9C1C6}"/>
                </a:ext>
              </a:extLst>
            </p:cNvPr>
            <p:cNvSpPr/>
            <p:nvPr/>
          </p:nvSpPr>
          <p:spPr>
            <a:xfrm>
              <a:off x="6014677" y="5564760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DAA6A4D2-E006-49FA-8E0A-8B86C4DE159E}"/>
                </a:ext>
              </a:extLst>
            </p:cNvPr>
            <p:cNvSpPr/>
            <p:nvPr/>
          </p:nvSpPr>
          <p:spPr>
            <a:xfrm>
              <a:off x="6014677" y="5564760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24BE2C18-901C-492F-BB11-E7BAECB58BD0}"/>
                </a:ext>
              </a:extLst>
            </p:cNvPr>
            <p:cNvSpPr/>
            <p:nvPr/>
          </p:nvSpPr>
          <p:spPr>
            <a:xfrm>
              <a:off x="6005821" y="55625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35DD8AA-9B2B-4D32-ACFB-2BF339CCC415}"/>
                </a:ext>
              </a:extLst>
            </p:cNvPr>
            <p:cNvSpPr/>
            <p:nvPr/>
          </p:nvSpPr>
          <p:spPr>
            <a:xfrm>
              <a:off x="6005821" y="5563284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  <a:gd name="connsiteX3" fmla="*/ 6642 w 664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642" y="0"/>
                    <a:pt x="6642" y="0"/>
                  </a:cubicBezTo>
                  <a:cubicBezTo>
                    <a:pt x="6642" y="0"/>
                    <a:pt x="6642" y="0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4DF021A-B594-4C0E-A5E6-4EDCB4485246}"/>
                </a:ext>
              </a:extLst>
            </p:cNvPr>
            <p:cNvSpPr/>
            <p:nvPr/>
          </p:nvSpPr>
          <p:spPr>
            <a:xfrm>
              <a:off x="6000655" y="5557380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AF45BB92-A19B-4EEB-97B8-F6D02FD29F41}"/>
                </a:ext>
              </a:extLst>
            </p:cNvPr>
            <p:cNvSpPr/>
            <p:nvPr/>
          </p:nvSpPr>
          <p:spPr>
            <a:xfrm>
              <a:off x="6000655" y="5562547"/>
              <a:ext cx="6641" cy="73800"/>
            </a:xfrm>
            <a:custGeom>
              <a:avLst/>
              <a:gdLst>
                <a:gd name="connsiteX0" fmla="*/ 0 w 6641"/>
                <a:gd name="connsiteY0" fmla="*/ 0 h 73800"/>
                <a:gd name="connsiteX1" fmla="*/ 0 w 6641"/>
                <a:gd name="connsiteY1" fmla="*/ 0 h 73800"/>
                <a:gd name="connsiteX2" fmla="*/ 6642 w 6641"/>
                <a:gd name="connsiteY2" fmla="*/ 0 h 73800"/>
                <a:gd name="connsiteX3" fmla="*/ 6642 w 6641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642" y="0"/>
                    <a:pt x="6642" y="0"/>
                  </a:cubicBezTo>
                  <a:lnTo>
                    <a:pt x="664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FB737FC-544F-4E15-96E1-0DCEE1AC6CD9}"/>
                </a:ext>
              </a:extLst>
            </p:cNvPr>
            <p:cNvSpPr/>
            <p:nvPr/>
          </p:nvSpPr>
          <p:spPr>
            <a:xfrm>
              <a:off x="6022414" y="5588377"/>
              <a:ext cx="2142" cy="14021"/>
            </a:xfrm>
            <a:custGeom>
              <a:avLst/>
              <a:gdLst>
                <a:gd name="connsiteX0" fmla="*/ 1118 w 2142"/>
                <a:gd name="connsiteY0" fmla="*/ 13284 h 14021"/>
                <a:gd name="connsiteX1" fmla="*/ 1118 w 2142"/>
                <a:gd name="connsiteY1" fmla="*/ 5904 h 14021"/>
                <a:gd name="connsiteX2" fmla="*/ 1118 w 2142"/>
                <a:gd name="connsiteY2" fmla="*/ 0 h 14021"/>
                <a:gd name="connsiteX3" fmla="*/ 1118 w 2142"/>
                <a:gd name="connsiteY3" fmla="*/ 0 h 14021"/>
                <a:gd name="connsiteX4" fmla="*/ 1118 w 2142"/>
                <a:gd name="connsiteY4" fmla="*/ 6642 h 14021"/>
                <a:gd name="connsiteX5" fmla="*/ 1118 w 2142"/>
                <a:gd name="connsiteY5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2" h="14021">
                  <a:moveTo>
                    <a:pt x="1118" y="13284"/>
                  </a:moveTo>
                  <a:cubicBezTo>
                    <a:pt x="-373" y="11050"/>
                    <a:pt x="-373" y="8138"/>
                    <a:pt x="1118" y="5904"/>
                  </a:cubicBezTo>
                  <a:cubicBezTo>
                    <a:pt x="1118" y="5904"/>
                    <a:pt x="1118" y="2214"/>
                    <a:pt x="1118" y="0"/>
                  </a:cubicBezTo>
                  <a:lnTo>
                    <a:pt x="1118" y="0"/>
                  </a:lnTo>
                  <a:cubicBezTo>
                    <a:pt x="2483" y="2004"/>
                    <a:pt x="2483" y="4638"/>
                    <a:pt x="1118" y="6642"/>
                  </a:cubicBezTo>
                  <a:cubicBezTo>
                    <a:pt x="-63" y="8960"/>
                    <a:pt x="-63" y="11704"/>
                    <a:pt x="1118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BCDC69F9-E86B-495B-AF48-2B4F0F9DACEE}"/>
                </a:ext>
              </a:extLst>
            </p:cNvPr>
            <p:cNvSpPr/>
            <p:nvPr/>
          </p:nvSpPr>
          <p:spPr>
            <a:xfrm>
              <a:off x="5857482" y="5339671"/>
              <a:ext cx="219924" cy="264204"/>
            </a:xfrm>
            <a:custGeom>
              <a:avLst/>
              <a:gdLst>
                <a:gd name="connsiteX0" fmla="*/ 738 w 219924"/>
                <a:gd name="connsiteY0" fmla="*/ 0 h 264204"/>
                <a:gd name="connsiteX1" fmla="*/ 148338 w 219924"/>
                <a:gd name="connsiteY1" fmla="*/ 143172 h 264204"/>
                <a:gd name="connsiteX2" fmla="*/ 148338 w 219924"/>
                <a:gd name="connsiteY2" fmla="*/ 151290 h 264204"/>
                <a:gd name="connsiteX3" fmla="*/ 148338 w 219924"/>
                <a:gd name="connsiteY3" fmla="*/ 166050 h 264204"/>
                <a:gd name="connsiteX4" fmla="*/ 163098 w 219924"/>
                <a:gd name="connsiteY4" fmla="*/ 174168 h 264204"/>
                <a:gd name="connsiteX5" fmla="*/ 173430 w 219924"/>
                <a:gd name="connsiteY5" fmla="*/ 183024 h 264204"/>
                <a:gd name="connsiteX6" fmla="*/ 177120 w 219924"/>
                <a:gd name="connsiteY6" fmla="*/ 194094 h 264204"/>
                <a:gd name="connsiteX7" fmla="*/ 202212 w 219924"/>
                <a:gd name="connsiteY7" fmla="*/ 221400 h 264204"/>
                <a:gd name="connsiteX8" fmla="*/ 219924 w 219924"/>
                <a:gd name="connsiteY8" fmla="*/ 240588 h 264204"/>
                <a:gd name="connsiteX9" fmla="*/ 191142 w 219924"/>
                <a:gd name="connsiteY9" fmla="*/ 264204 h 264204"/>
                <a:gd name="connsiteX10" fmla="*/ 144648 w 219924"/>
                <a:gd name="connsiteY10" fmla="*/ 194094 h 264204"/>
                <a:gd name="connsiteX11" fmla="*/ 119556 w 219924"/>
                <a:gd name="connsiteY11" fmla="*/ 150552 h 264204"/>
                <a:gd name="connsiteX12" fmla="*/ 101844 w 219924"/>
                <a:gd name="connsiteY12" fmla="*/ 130626 h 264204"/>
                <a:gd name="connsiteX13" fmla="*/ 101844 w 219924"/>
                <a:gd name="connsiteY13" fmla="*/ 117342 h 264204"/>
                <a:gd name="connsiteX14" fmla="*/ 24354 w 219924"/>
                <a:gd name="connsiteY14" fmla="*/ 43542 h 264204"/>
                <a:gd name="connsiteX15" fmla="*/ 28723 w 219924"/>
                <a:gd name="connsiteY15" fmla="*/ 39053 h 264204"/>
                <a:gd name="connsiteX16" fmla="*/ 29520 w 219924"/>
                <a:gd name="connsiteY16" fmla="*/ 39114 h 264204"/>
                <a:gd name="connsiteX17" fmla="*/ 0 w 219924"/>
                <a:gd name="connsiteY17" fmla="*/ 6642 h 264204"/>
                <a:gd name="connsiteX18" fmla="*/ 3690 w 219924"/>
                <a:gd name="connsiteY18" fmla="*/ 2214 h 264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9924" h="264204">
                  <a:moveTo>
                    <a:pt x="738" y="0"/>
                  </a:moveTo>
                  <a:lnTo>
                    <a:pt x="148338" y="143172"/>
                  </a:lnTo>
                  <a:cubicBezTo>
                    <a:pt x="148338" y="148338"/>
                    <a:pt x="148338" y="149814"/>
                    <a:pt x="148338" y="151290"/>
                  </a:cubicBezTo>
                  <a:cubicBezTo>
                    <a:pt x="149313" y="156162"/>
                    <a:pt x="149313" y="161178"/>
                    <a:pt x="148338" y="166050"/>
                  </a:cubicBezTo>
                  <a:cubicBezTo>
                    <a:pt x="151475" y="171178"/>
                    <a:pt x="157091" y="174266"/>
                    <a:pt x="163098" y="174168"/>
                  </a:cubicBezTo>
                  <a:cubicBezTo>
                    <a:pt x="170478" y="174168"/>
                    <a:pt x="171954" y="183024"/>
                    <a:pt x="173430" y="183024"/>
                  </a:cubicBezTo>
                  <a:cubicBezTo>
                    <a:pt x="174906" y="183024"/>
                    <a:pt x="173430" y="191142"/>
                    <a:pt x="177120" y="194094"/>
                  </a:cubicBezTo>
                  <a:cubicBezTo>
                    <a:pt x="180810" y="197046"/>
                    <a:pt x="197784" y="215496"/>
                    <a:pt x="202212" y="221400"/>
                  </a:cubicBezTo>
                  <a:lnTo>
                    <a:pt x="219924" y="240588"/>
                  </a:lnTo>
                  <a:cubicBezTo>
                    <a:pt x="211032" y="249276"/>
                    <a:pt x="201401" y="257177"/>
                    <a:pt x="191142" y="264204"/>
                  </a:cubicBezTo>
                  <a:cubicBezTo>
                    <a:pt x="171954" y="241326"/>
                    <a:pt x="146862" y="194094"/>
                    <a:pt x="144648" y="194094"/>
                  </a:cubicBezTo>
                  <a:cubicBezTo>
                    <a:pt x="130626" y="178596"/>
                    <a:pt x="117342" y="156456"/>
                    <a:pt x="119556" y="150552"/>
                  </a:cubicBezTo>
                  <a:cubicBezTo>
                    <a:pt x="121770" y="144648"/>
                    <a:pt x="105534" y="129888"/>
                    <a:pt x="101844" y="130626"/>
                  </a:cubicBezTo>
                  <a:cubicBezTo>
                    <a:pt x="103741" y="126401"/>
                    <a:pt x="103741" y="121567"/>
                    <a:pt x="101844" y="117342"/>
                  </a:cubicBezTo>
                  <a:lnTo>
                    <a:pt x="24354" y="43542"/>
                  </a:lnTo>
                  <a:cubicBezTo>
                    <a:pt x="24318" y="41097"/>
                    <a:pt x="26273" y="39087"/>
                    <a:pt x="28723" y="39053"/>
                  </a:cubicBezTo>
                  <a:cubicBezTo>
                    <a:pt x="28989" y="39048"/>
                    <a:pt x="29255" y="39069"/>
                    <a:pt x="29520" y="39114"/>
                  </a:cubicBezTo>
                  <a:cubicBezTo>
                    <a:pt x="29520" y="39114"/>
                    <a:pt x="738" y="6642"/>
                    <a:pt x="0" y="6642"/>
                  </a:cubicBezTo>
                  <a:cubicBezTo>
                    <a:pt x="-30" y="4458"/>
                    <a:pt x="1537" y="2578"/>
                    <a:pt x="3690" y="2214"/>
                  </a:cubicBezTo>
                  <a:close/>
                </a:path>
              </a:pathLst>
            </a:custGeom>
            <a:solidFill>
              <a:srgbClr val="6C30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79863C30-94C4-48E0-A7C8-DEF395354027}"/>
                </a:ext>
              </a:extLst>
            </p:cNvPr>
            <p:cNvSpPr/>
            <p:nvPr/>
          </p:nvSpPr>
          <p:spPr>
            <a:xfrm>
              <a:off x="5856007" y="5344837"/>
              <a:ext cx="218448" cy="261251"/>
            </a:xfrm>
            <a:custGeom>
              <a:avLst/>
              <a:gdLst>
                <a:gd name="connsiteX0" fmla="*/ 191142 w 218448"/>
                <a:gd name="connsiteY0" fmla="*/ 261252 h 261251"/>
                <a:gd name="connsiteX1" fmla="*/ 191142 w 218448"/>
                <a:gd name="connsiteY1" fmla="*/ 261252 h 261251"/>
                <a:gd name="connsiteX2" fmla="*/ 156456 w 218448"/>
                <a:gd name="connsiteY2" fmla="*/ 209592 h 261251"/>
                <a:gd name="connsiteX3" fmla="*/ 144648 w 218448"/>
                <a:gd name="connsiteY3" fmla="*/ 191880 h 261251"/>
                <a:gd name="connsiteX4" fmla="*/ 118818 w 218448"/>
                <a:gd name="connsiteY4" fmla="*/ 146862 h 261251"/>
                <a:gd name="connsiteX5" fmla="*/ 102582 w 218448"/>
                <a:gd name="connsiteY5" fmla="*/ 127674 h 261251"/>
                <a:gd name="connsiteX6" fmla="*/ 102582 w 218448"/>
                <a:gd name="connsiteY6" fmla="*/ 115128 h 261251"/>
                <a:gd name="connsiteX7" fmla="*/ 25092 w 218448"/>
                <a:gd name="connsiteY7" fmla="*/ 41328 h 261251"/>
                <a:gd name="connsiteX8" fmla="*/ 29520 w 218448"/>
                <a:gd name="connsiteY8" fmla="*/ 35424 h 261251"/>
                <a:gd name="connsiteX9" fmla="*/ 738 w 218448"/>
                <a:gd name="connsiteY9" fmla="*/ 4428 h 261251"/>
                <a:gd name="connsiteX10" fmla="*/ 738 w 218448"/>
                <a:gd name="connsiteY10" fmla="*/ 0 h 261251"/>
                <a:gd name="connsiteX11" fmla="*/ 738 w 218448"/>
                <a:gd name="connsiteY11" fmla="*/ 0 h 261251"/>
                <a:gd name="connsiteX12" fmla="*/ 148338 w 218448"/>
                <a:gd name="connsiteY12" fmla="*/ 143172 h 261251"/>
                <a:gd name="connsiteX13" fmla="*/ 148338 w 218448"/>
                <a:gd name="connsiteY13" fmla="*/ 149814 h 261251"/>
                <a:gd name="connsiteX14" fmla="*/ 148338 w 218448"/>
                <a:gd name="connsiteY14" fmla="*/ 163098 h 261251"/>
                <a:gd name="connsiteX15" fmla="*/ 148338 w 218448"/>
                <a:gd name="connsiteY15" fmla="*/ 163098 h 261251"/>
                <a:gd name="connsiteX16" fmla="*/ 158670 w 218448"/>
                <a:gd name="connsiteY16" fmla="*/ 165312 h 261251"/>
                <a:gd name="connsiteX17" fmla="*/ 158670 w 218448"/>
                <a:gd name="connsiteY17" fmla="*/ 165312 h 261251"/>
                <a:gd name="connsiteX18" fmla="*/ 166050 w 218448"/>
                <a:gd name="connsiteY18" fmla="*/ 171954 h 261251"/>
                <a:gd name="connsiteX19" fmla="*/ 166050 w 218448"/>
                <a:gd name="connsiteY19" fmla="*/ 171954 h 261251"/>
                <a:gd name="connsiteX20" fmla="*/ 166050 w 218448"/>
                <a:gd name="connsiteY20" fmla="*/ 177858 h 261251"/>
                <a:gd name="connsiteX21" fmla="*/ 166050 w 218448"/>
                <a:gd name="connsiteY21" fmla="*/ 183024 h 261251"/>
                <a:gd name="connsiteX22" fmla="*/ 174906 w 218448"/>
                <a:gd name="connsiteY22" fmla="*/ 192618 h 261251"/>
                <a:gd name="connsiteX23" fmla="*/ 191880 w 218448"/>
                <a:gd name="connsiteY23" fmla="*/ 210330 h 261251"/>
                <a:gd name="connsiteX24" fmla="*/ 208854 w 218448"/>
                <a:gd name="connsiteY24" fmla="*/ 228780 h 261251"/>
                <a:gd name="connsiteX25" fmla="*/ 185238 w 218448"/>
                <a:gd name="connsiteY25" fmla="*/ 249444 h 261251"/>
                <a:gd name="connsiteX26" fmla="*/ 180810 w 218448"/>
                <a:gd name="connsiteY26" fmla="*/ 249444 h 261251"/>
                <a:gd name="connsiteX27" fmla="*/ 180810 w 218448"/>
                <a:gd name="connsiteY27" fmla="*/ 249444 h 261251"/>
                <a:gd name="connsiteX28" fmla="*/ 143910 w 218448"/>
                <a:gd name="connsiteY28" fmla="*/ 187452 h 261251"/>
                <a:gd name="connsiteX29" fmla="*/ 156456 w 218448"/>
                <a:gd name="connsiteY29" fmla="*/ 205164 h 261251"/>
                <a:gd name="connsiteX30" fmla="*/ 190404 w 218448"/>
                <a:gd name="connsiteY30" fmla="*/ 256824 h 261251"/>
                <a:gd name="connsiteX31" fmla="*/ 194832 w 218448"/>
                <a:gd name="connsiteY31" fmla="*/ 256824 h 261251"/>
                <a:gd name="connsiteX32" fmla="*/ 218448 w 218448"/>
                <a:gd name="connsiteY32" fmla="*/ 236898 h 261251"/>
                <a:gd name="connsiteX33" fmla="*/ 201474 w 218448"/>
                <a:gd name="connsiteY33" fmla="*/ 218448 h 261251"/>
                <a:gd name="connsiteX34" fmla="*/ 184500 w 218448"/>
                <a:gd name="connsiteY34" fmla="*/ 201474 h 261251"/>
                <a:gd name="connsiteX35" fmla="*/ 175644 w 218448"/>
                <a:gd name="connsiteY35" fmla="*/ 191142 h 261251"/>
                <a:gd name="connsiteX36" fmla="*/ 175644 w 218448"/>
                <a:gd name="connsiteY36" fmla="*/ 185976 h 261251"/>
                <a:gd name="connsiteX37" fmla="*/ 175644 w 218448"/>
                <a:gd name="connsiteY37" fmla="*/ 180810 h 261251"/>
                <a:gd name="connsiteX38" fmla="*/ 175644 w 218448"/>
                <a:gd name="connsiteY38" fmla="*/ 180810 h 261251"/>
                <a:gd name="connsiteX39" fmla="*/ 169002 w 218448"/>
                <a:gd name="connsiteY39" fmla="*/ 174906 h 261251"/>
                <a:gd name="connsiteX40" fmla="*/ 169002 w 218448"/>
                <a:gd name="connsiteY40" fmla="*/ 174906 h 261251"/>
                <a:gd name="connsiteX41" fmla="*/ 147600 w 218448"/>
                <a:gd name="connsiteY41" fmla="*/ 165312 h 261251"/>
                <a:gd name="connsiteX42" fmla="*/ 147600 w 218448"/>
                <a:gd name="connsiteY42" fmla="*/ 153504 h 261251"/>
                <a:gd name="connsiteX43" fmla="*/ 147600 w 218448"/>
                <a:gd name="connsiteY43" fmla="*/ 153504 h 261251"/>
                <a:gd name="connsiteX44" fmla="*/ 147600 w 218448"/>
                <a:gd name="connsiteY44" fmla="*/ 153504 h 261251"/>
                <a:gd name="connsiteX45" fmla="*/ 147600 w 218448"/>
                <a:gd name="connsiteY45" fmla="*/ 148338 h 261251"/>
                <a:gd name="connsiteX46" fmla="*/ 0 w 218448"/>
                <a:gd name="connsiteY46" fmla="*/ 5166 h 261251"/>
                <a:gd name="connsiteX47" fmla="*/ 0 w 218448"/>
                <a:gd name="connsiteY47" fmla="*/ 5166 h 261251"/>
                <a:gd name="connsiteX48" fmla="*/ 0 w 218448"/>
                <a:gd name="connsiteY48" fmla="*/ 5166 h 261251"/>
                <a:gd name="connsiteX49" fmla="*/ 0 w 218448"/>
                <a:gd name="connsiteY49" fmla="*/ 5166 h 261251"/>
                <a:gd name="connsiteX50" fmla="*/ 29520 w 218448"/>
                <a:gd name="connsiteY50" fmla="*/ 36900 h 261251"/>
                <a:gd name="connsiteX51" fmla="*/ 24354 w 218448"/>
                <a:gd name="connsiteY51" fmla="*/ 42066 h 261251"/>
                <a:gd name="connsiteX52" fmla="*/ 101844 w 218448"/>
                <a:gd name="connsiteY52" fmla="*/ 115866 h 261251"/>
                <a:gd name="connsiteX53" fmla="*/ 101844 w 218448"/>
                <a:gd name="connsiteY53" fmla="*/ 129150 h 261251"/>
                <a:gd name="connsiteX54" fmla="*/ 119556 w 218448"/>
                <a:gd name="connsiteY54" fmla="*/ 149076 h 261251"/>
                <a:gd name="connsiteX55" fmla="*/ 143910 w 218448"/>
                <a:gd name="connsiteY55" fmla="*/ 192618 h 261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18448" h="261251">
                  <a:moveTo>
                    <a:pt x="191142" y="261252"/>
                  </a:moveTo>
                  <a:lnTo>
                    <a:pt x="191142" y="261252"/>
                  </a:lnTo>
                  <a:cubicBezTo>
                    <a:pt x="178146" y="245040"/>
                    <a:pt x="166544" y="227758"/>
                    <a:pt x="156456" y="209592"/>
                  </a:cubicBezTo>
                  <a:cubicBezTo>
                    <a:pt x="150552" y="200736"/>
                    <a:pt x="145386" y="191880"/>
                    <a:pt x="144648" y="191880"/>
                  </a:cubicBezTo>
                  <a:cubicBezTo>
                    <a:pt x="129888" y="175644"/>
                    <a:pt x="116604" y="153504"/>
                    <a:pt x="118818" y="146862"/>
                  </a:cubicBezTo>
                  <a:cubicBezTo>
                    <a:pt x="116848" y="138207"/>
                    <a:pt x="110789" y="131051"/>
                    <a:pt x="102582" y="127674"/>
                  </a:cubicBezTo>
                  <a:cubicBezTo>
                    <a:pt x="103556" y="123549"/>
                    <a:pt x="103556" y="119253"/>
                    <a:pt x="102582" y="115128"/>
                  </a:cubicBezTo>
                  <a:lnTo>
                    <a:pt x="25092" y="41328"/>
                  </a:lnTo>
                  <a:cubicBezTo>
                    <a:pt x="25092" y="35424"/>
                    <a:pt x="25092" y="35424"/>
                    <a:pt x="29520" y="35424"/>
                  </a:cubicBezTo>
                  <a:lnTo>
                    <a:pt x="738" y="4428"/>
                  </a:lnTo>
                  <a:cubicBezTo>
                    <a:pt x="73" y="3027"/>
                    <a:pt x="73" y="1401"/>
                    <a:pt x="738" y="0"/>
                  </a:cubicBezTo>
                  <a:lnTo>
                    <a:pt x="738" y="0"/>
                  </a:lnTo>
                  <a:lnTo>
                    <a:pt x="148338" y="143172"/>
                  </a:lnTo>
                  <a:cubicBezTo>
                    <a:pt x="149947" y="145092"/>
                    <a:pt x="149947" y="147894"/>
                    <a:pt x="148338" y="149814"/>
                  </a:cubicBezTo>
                  <a:cubicBezTo>
                    <a:pt x="148737" y="154233"/>
                    <a:pt x="148737" y="158679"/>
                    <a:pt x="148338" y="163098"/>
                  </a:cubicBezTo>
                  <a:lnTo>
                    <a:pt x="148338" y="163098"/>
                  </a:lnTo>
                  <a:cubicBezTo>
                    <a:pt x="151393" y="165085"/>
                    <a:pt x="155069" y="165874"/>
                    <a:pt x="158670" y="165312"/>
                  </a:cubicBezTo>
                  <a:lnTo>
                    <a:pt x="158670" y="165312"/>
                  </a:lnTo>
                  <a:cubicBezTo>
                    <a:pt x="163098" y="165312"/>
                    <a:pt x="164574" y="169740"/>
                    <a:pt x="166050" y="171954"/>
                  </a:cubicBezTo>
                  <a:cubicBezTo>
                    <a:pt x="167526" y="174168"/>
                    <a:pt x="166050" y="171954"/>
                    <a:pt x="166050" y="171954"/>
                  </a:cubicBezTo>
                  <a:cubicBezTo>
                    <a:pt x="166729" y="173864"/>
                    <a:pt x="166729" y="175948"/>
                    <a:pt x="166050" y="177858"/>
                  </a:cubicBezTo>
                  <a:cubicBezTo>
                    <a:pt x="166050" y="177858"/>
                    <a:pt x="166050" y="177858"/>
                    <a:pt x="166050" y="183024"/>
                  </a:cubicBezTo>
                  <a:lnTo>
                    <a:pt x="174906" y="192618"/>
                  </a:lnTo>
                  <a:cubicBezTo>
                    <a:pt x="181164" y="197917"/>
                    <a:pt x="186854" y="203853"/>
                    <a:pt x="191880" y="210330"/>
                  </a:cubicBezTo>
                  <a:lnTo>
                    <a:pt x="208854" y="228780"/>
                  </a:lnTo>
                  <a:cubicBezTo>
                    <a:pt x="208854" y="233946"/>
                    <a:pt x="195570" y="242064"/>
                    <a:pt x="185238" y="249444"/>
                  </a:cubicBezTo>
                  <a:lnTo>
                    <a:pt x="180810" y="249444"/>
                  </a:lnTo>
                  <a:lnTo>
                    <a:pt x="180810" y="249444"/>
                  </a:lnTo>
                  <a:close/>
                  <a:moveTo>
                    <a:pt x="143910" y="187452"/>
                  </a:moveTo>
                  <a:cubicBezTo>
                    <a:pt x="148685" y="192912"/>
                    <a:pt x="152891" y="198847"/>
                    <a:pt x="156456" y="205164"/>
                  </a:cubicBezTo>
                  <a:cubicBezTo>
                    <a:pt x="166736" y="223041"/>
                    <a:pt x="178072" y="240292"/>
                    <a:pt x="190404" y="256824"/>
                  </a:cubicBezTo>
                  <a:lnTo>
                    <a:pt x="194832" y="256824"/>
                  </a:lnTo>
                  <a:cubicBezTo>
                    <a:pt x="203718" y="251481"/>
                    <a:pt x="211688" y="244754"/>
                    <a:pt x="218448" y="236898"/>
                  </a:cubicBezTo>
                  <a:cubicBezTo>
                    <a:pt x="212057" y="231465"/>
                    <a:pt x="206360" y="225269"/>
                    <a:pt x="201474" y="218448"/>
                  </a:cubicBezTo>
                  <a:lnTo>
                    <a:pt x="184500" y="201474"/>
                  </a:lnTo>
                  <a:lnTo>
                    <a:pt x="175644" y="191142"/>
                  </a:lnTo>
                  <a:cubicBezTo>
                    <a:pt x="174234" y="189707"/>
                    <a:pt x="174234" y="187411"/>
                    <a:pt x="175644" y="185976"/>
                  </a:cubicBezTo>
                  <a:cubicBezTo>
                    <a:pt x="176434" y="184345"/>
                    <a:pt x="176434" y="182440"/>
                    <a:pt x="175644" y="180810"/>
                  </a:cubicBezTo>
                  <a:cubicBezTo>
                    <a:pt x="175644" y="180810"/>
                    <a:pt x="175644" y="180810"/>
                    <a:pt x="175644" y="180810"/>
                  </a:cubicBezTo>
                  <a:cubicBezTo>
                    <a:pt x="175644" y="180810"/>
                    <a:pt x="175644" y="174906"/>
                    <a:pt x="169002" y="174906"/>
                  </a:cubicBezTo>
                  <a:lnTo>
                    <a:pt x="169002" y="174906"/>
                  </a:lnTo>
                  <a:cubicBezTo>
                    <a:pt x="160471" y="177566"/>
                    <a:pt x="151290" y="173452"/>
                    <a:pt x="147600" y="165312"/>
                  </a:cubicBezTo>
                  <a:cubicBezTo>
                    <a:pt x="148463" y="161423"/>
                    <a:pt x="148463" y="157393"/>
                    <a:pt x="147600" y="153504"/>
                  </a:cubicBezTo>
                  <a:lnTo>
                    <a:pt x="147600" y="153504"/>
                  </a:lnTo>
                  <a:lnTo>
                    <a:pt x="147600" y="153504"/>
                  </a:lnTo>
                  <a:cubicBezTo>
                    <a:pt x="148707" y="151960"/>
                    <a:pt x="148707" y="149882"/>
                    <a:pt x="147600" y="148338"/>
                  </a:cubicBez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29520" y="36900"/>
                  </a:lnTo>
                  <a:cubicBezTo>
                    <a:pt x="29520" y="36900"/>
                    <a:pt x="24354" y="36900"/>
                    <a:pt x="24354" y="42066"/>
                  </a:cubicBezTo>
                  <a:lnTo>
                    <a:pt x="101844" y="115866"/>
                  </a:lnTo>
                  <a:cubicBezTo>
                    <a:pt x="103490" y="120140"/>
                    <a:pt x="103490" y="124875"/>
                    <a:pt x="101844" y="129150"/>
                  </a:cubicBezTo>
                  <a:cubicBezTo>
                    <a:pt x="106272" y="129150"/>
                    <a:pt x="117342" y="138006"/>
                    <a:pt x="119556" y="149076"/>
                  </a:cubicBezTo>
                  <a:cubicBezTo>
                    <a:pt x="121770" y="160146"/>
                    <a:pt x="129150" y="174906"/>
                    <a:pt x="143910" y="19261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9848276-7396-4DA2-B226-2C448B99C498}"/>
                </a:ext>
              </a:extLst>
            </p:cNvPr>
            <p:cNvSpPr/>
            <p:nvPr/>
          </p:nvSpPr>
          <p:spPr>
            <a:xfrm>
              <a:off x="6008034" y="5528599"/>
              <a:ext cx="59040" cy="66419"/>
            </a:xfrm>
            <a:custGeom>
              <a:avLst/>
              <a:gdLst>
                <a:gd name="connsiteX0" fmla="*/ 0 w 59040"/>
                <a:gd name="connsiteY0" fmla="*/ 8118 h 66419"/>
                <a:gd name="connsiteX1" fmla="*/ 15498 w 59040"/>
                <a:gd name="connsiteY1" fmla="*/ 0 h 66419"/>
                <a:gd name="connsiteX2" fmla="*/ 59040 w 59040"/>
                <a:gd name="connsiteY2" fmla="*/ 50184 h 66419"/>
                <a:gd name="connsiteX3" fmla="*/ 39852 w 59040"/>
                <a:gd name="connsiteY3" fmla="*/ 66420 h 66419"/>
                <a:gd name="connsiteX4" fmla="*/ 0 w 59040"/>
                <a:gd name="connsiteY4" fmla="*/ 8118 h 6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40" h="66419">
                  <a:moveTo>
                    <a:pt x="0" y="8118"/>
                  </a:moveTo>
                  <a:lnTo>
                    <a:pt x="15498" y="0"/>
                  </a:lnTo>
                  <a:lnTo>
                    <a:pt x="59040" y="50184"/>
                  </a:lnTo>
                  <a:lnTo>
                    <a:pt x="39852" y="6642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1F1F1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17452B6F-8F36-42C3-AEB7-0D8871C2E2F6}"/>
                </a:ext>
              </a:extLst>
            </p:cNvPr>
            <p:cNvSpPr/>
            <p:nvPr/>
          </p:nvSpPr>
          <p:spPr>
            <a:xfrm>
              <a:off x="5762280" y="5263657"/>
              <a:ext cx="239111" cy="234684"/>
            </a:xfrm>
            <a:custGeom>
              <a:avLst/>
              <a:gdLst>
                <a:gd name="connsiteX0" fmla="*/ 59040 w 239111"/>
                <a:gd name="connsiteY0" fmla="*/ 58302 h 234684"/>
                <a:gd name="connsiteX1" fmla="*/ 64206 w 239111"/>
                <a:gd name="connsiteY1" fmla="*/ 58302 h 234684"/>
                <a:gd name="connsiteX2" fmla="*/ 64206 w 239111"/>
                <a:gd name="connsiteY2" fmla="*/ 58302 h 234684"/>
                <a:gd name="connsiteX3" fmla="*/ 69372 w 239111"/>
                <a:gd name="connsiteY3" fmla="*/ 58302 h 234684"/>
                <a:gd name="connsiteX4" fmla="*/ 239112 w 239111"/>
                <a:gd name="connsiteY4" fmla="*/ 225828 h 234684"/>
                <a:gd name="connsiteX5" fmla="*/ 239112 w 239111"/>
                <a:gd name="connsiteY5" fmla="*/ 234684 h 234684"/>
                <a:gd name="connsiteX6" fmla="*/ 121770 w 239111"/>
                <a:gd name="connsiteY6" fmla="*/ 112914 h 234684"/>
                <a:gd name="connsiteX7" fmla="*/ 70848 w 239111"/>
                <a:gd name="connsiteY7" fmla="*/ 59040 h 234684"/>
                <a:gd name="connsiteX8" fmla="*/ 64206 w 239111"/>
                <a:gd name="connsiteY8" fmla="*/ 64944 h 234684"/>
                <a:gd name="connsiteX9" fmla="*/ 57564 w 239111"/>
                <a:gd name="connsiteY9" fmla="*/ 64944 h 234684"/>
                <a:gd name="connsiteX10" fmla="*/ 0 w 239111"/>
                <a:gd name="connsiteY10" fmla="*/ 0 h 234684"/>
                <a:gd name="connsiteX11" fmla="*/ 58302 w 239111"/>
                <a:gd name="connsiteY11" fmla="*/ 57564 h 234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9111" h="234684">
                  <a:moveTo>
                    <a:pt x="59040" y="58302"/>
                  </a:moveTo>
                  <a:cubicBezTo>
                    <a:pt x="59040" y="58302"/>
                    <a:pt x="63468" y="58302"/>
                    <a:pt x="64206" y="58302"/>
                  </a:cubicBezTo>
                  <a:lnTo>
                    <a:pt x="64206" y="58302"/>
                  </a:lnTo>
                  <a:cubicBezTo>
                    <a:pt x="64206" y="58302"/>
                    <a:pt x="64206" y="53874"/>
                    <a:pt x="69372" y="58302"/>
                  </a:cubicBezTo>
                  <a:lnTo>
                    <a:pt x="239112" y="225828"/>
                  </a:lnTo>
                  <a:cubicBezTo>
                    <a:pt x="239112" y="230994"/>
                    <a:pt x="239112" y="233208"/>
                    <a:pt x="239112" y="234684"/>
                  </a:cubicBezTo>
                  <a:lnTo>
                    <a:pt x="121770" y="112914"/>
                  </a:lnTo>
                  <a:lnTo>
                    <a:pt x="70848" y="59040"/>
                  </a:lnTo>
                  <a:lnTo>
                    <a:pt x="64206" y="64944"/>
                  </a:lnTo>
                  <a:cubicBezTo>
                    <a:pt x="64206" y="64944"/>
                    <a:pt x="64206" y="64944"/>
                    <a:pt x="57564" y="64944"/>
                  </a:cubicBezTo>
                  <a:lnTo>
                    <a:pt x="0" y="0"/>
                  </a:lnTo>
                  <a:lnTo>
                    <a:pt x="58302" y="57564"/>
                  </a:lnTo>
                  <a:close/>
                </a:path>
              </a:pathLst>
            </a:custGeom>
            <a:solidFill>
              <a:srgbClr val="B2B6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4C4EB934-47CE-4CAB-A710-5D630135B6EB}"/>
                </a:ext>
              </a:extLst>
            </p:cNvPr>
            <p:cNvSpPr/>
            <p:nvPr/>
          </p:nvSpPr>
          <p:spPr>
            <a:xfrm>
              <a:off x="5761542" y="5261443"/>
              <a:ext cx="238374" cy="230255"/>
            </a:xfrm>
            <a:custGeom>
              <a:avLst/>
              <a:gdLst>
                <a:gd name="connsiteX0" fmla="*/ 238374 w 238374"/>
                <a:gd name="connsiteY0" fmla="*/ 230256 h 230255"/>
                <a:gd name="connsiteX1" fmla="*/ 122508 w 238374"/>
                <a:gd name="connsiteY1" fmla="*/ 115128 h 230255"/>
                <a:gd name="connsiteX2" fmla="*/ 70848 w 238374"/>
                <a:gd name="connsiteY2" fmla="*/ 61254 h 230255"/>
                <a:gd name="connsiteX3" fmla="*/ 64944 w 238374"/>
                <a:gd name="connsiteY3" fmla="*/ 67896 h 230255"/>
                <a:gd name="connsiteX4" fmla="*/ 58694 w 238374"/>
                <a:gd name="connsiteY4" fmla="*/ 68288 h 230255"/>
                <a:gd name="connsiteX5" fmla="*/ 58302 w 238374"/>
                <a:gd name="connsiteY5" fmla="*/ 67896 h 230255"/>
                <a:gd name="connsiteX6" fmla="*/ 0 w 238374"/>
                <a:gd name="connsiteY6" fmla="*/ 2952 h 230255"/>
                <a:gd name="connsiteX7" fmla="*/ 59778 w 238374"/>
                <a:gd name="connsiteY7" fmla="*/ 59040 h 230255"/>
                <a:gd name="connsiteX8" fmla="*/ 59778 w 238374"/>
                <a:gd name="connsiteY8" fmla="*/ 59040 h 230255"/>
                <a:gd name="connsiteX9" fmla="*/ 59778 w 238374"/>
                <a:gd name="connsiteY9" fmla="*/ 59040 h 230255"/>
                <a:gd name="connsiteX10" fmla="*/ 59778 w 238374"/>
                <a:gd name="connsiteY10" fmla="*/ 59040 h 230255"/>
                <a:gd name="connsiteX11" fmla="*/ 64944 w 238374"/>
                <a:gd name="connsiteY11" fmla="*/ 54612 h 230255"/>
                <a:gd name="connsiteX12" fmla="*/ 236160 w 238374"/>
                <a:gd name="connsiteY12" fmla="*/ 222876 h 230255"/>
                <a:gd name="connsiteX13" fmla="*/ 236160 w 238374"/>
                <a:gd name="connsiteY13" fmla="*/ 230256 h 230255"/>
                <a:gd name="connsiteX14" fmla="*/ 236160 w 238374"/>
                <a:gd name="connsiteY14" fmla="*/ 230256 h 230255"/>
                <a:gd name="connsiteX15" fmla="*/ 70848 w 238374"/>
                <a:gd name="connsiteY15" fmla="*/ 60516 h 230255"/>
                <a:gd name="connsiteX16" fmla="*/ 123246 w 238374"/>
                <a:gd name="connsiteY16" fmla="*/ 114390 h 230255"/>
                <a:gd name="connsiteX17" fmla="*/ 238374 w 238374"/>
                <a:gd name="connsiteY17" fmla="*/ 228780 h 230255"/>
                <a:gd name="connsiteX18" fmla="*/ 238374 w 238374"/>
                <a:gd name="connsiteY18" fmla="*/ 228780 h 230255"/>
                <a:gd name="connsiteX19" fmla="*/ 238374 w 238374"/>
                <a:gd name="connsiteY19" fmla="*/ 222876 h 230255"/>
                <a:gd name="connsiteX20" fmla="*/ 72324 w 238374"/>
                <a:gd name="connsiteY20" fmla="*/ 53874 h 230255"/>
                <a:gd name="connsiteX21" fmla="*/ 67158 w 238374"/>
                <a:gd name="connsiteY21" fmla="*/ 58302 h 230255"/>
                <a:gd name="connsiteX22" fmla="*/ 67158 w 238374"/>
                <a:gd name="connsiteY22" fmla="*/ 58302 h 230255"/>
                <a:gd name="connsiteX23" fmla="*/ 67158 w 238374"/>
                <a:gd name="connsiteY23" fmla="*/ 58302 h 230255"/>
                <a:gd name="connsiteX24" fmla="*/ 67158 w 238374"/>
                <a:gd name="connsiteY24" fmla="*/ 58302 h 230255"/>
                <a:gd name="connsiteX25" fmla="*/ 7380 w 238374"/>
                <a:gd name="connsiteY25" fmla="*/ 0 h 230255"/>
                <a:gd name="connsiteX26" fmla="*/ 66420 w 238374"/>
                <a:gd name="connsiteY26" fmla="*/ 64206 h 230255"/>
                <a:gd name="connsiteX27" fmla="*/ 71586 w 238374"/>
                <a:gd name="connsiteY27" fmla="*/ 64206 h 230255"/>
                <a:gd name="connsiteX28" fmla="*/ 78228 w 238374"/>
                <a:gd name="connsiteY28" fmla="*/ 57564 h 230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8374" h="230255">
                  <a:moveTo>
                    <a:pt x="238374" y="230256"/>
                  </a:moveTo>
                  <a:lnTo>
                    <a:pt x="122508" y="115128"/>
                  </a:lnTo>
                  <a:lnTo>
                    <a:pt x="70848" y="61254"/>
                  </a:lnTo>
                  <a:lnTo>
                    <a:pt x="64944" y="67896"/>
                  </a:lnTo>
                  <a:cubicBezTo>
                    <a:pt x="63326" y="69730"/>
                    <a:pt x="60529" y="69906"/>
                    <a:pt x="58694" y="68288"/>
                  </a:cubicBezTo>
                  <a:cubicBezTo>
                    <a:pt x="58555" y="68166"/>
                    <a:pt x="58425" y="68035"/>
                    <a:pt x="58302" y="67896"/>
                  </a:cubicBezTo>
                  <a:lnTo>
                    <a:pt x="0" y="2952"/>
                  </a:lnTo>
                  <a:lnTo>
                    <a:pt x="59778" y="59040"/>
                  </a:lnTo>
                  <a:cubicBezTo>
                    <a:pt x="59778" y="59040"/>
                    <a:pt x="59778" y="59040"/>
                    <a:pt x="59778" y="59040"/>
                  </a:cubicBezTo>
                  <a:lnTo>
                    <a:pt x="59778" y="59040"/>
                  </a:lnTo>
                  <a:lnTo>
                    <a:pt x="59778" y="59040"/>
                  </a:lnTo>
                  <a:cubicBezTo>
                    <a:pt x="60676" y="56811"/>
                    <a:pt x="62604" y="55159"/>
                    <a:pt x="64944" y="54612"/>
                  </a:cubicBezTo>
                  <a:lnTo>
                    <a:pt x="236160" y="222876"/>
                  </a:lnTo>
                  <a:cubicBezTo>
                    <a:pt x="236160" y="222876"/>
                    <a:pt x="236160" y="228780"/>
                    <a:pt x="236160" y="230256"/>
                  </a:cubicBezTo>
                  <a:lnTo>
                    <a:pt x="236160" y="230256"/>
                  </a:lnTo>
                  <a:close/>
                  <a:moveTo>
                    <a:pt x="70848" y="60516"/>
                  </a:moveTo>
                  <a:cubicBezTo>
                    <a:pt x="83394" y="72324"/>
                    <a:pt x="123246" y="114390"/>
                    <a:pt x="123246" y="114390"/>
                  </a:cubicBezTo>
                  <a:lnTo>
                    <a:pt x="238374" y="228780"/>
                  </a:lnTo>
                  <a:lnTo>
                    <a:pt x="238374" y="228780"/>
                  </a:lnTo>
                  <a:cubicBezTo>
                    <a:pt x="238374" y="228780"/>
                    <a:pt x="238374" y="228780"/>
                    <a:pt x="238374" y="222876"/>
                  </a:cubicBezTo>
                  <a:lnTo>
                    <a:pt x="72324" y="53874"/>
                  </a:lnTo>
                  <a:cubicBezTo>
                    <a:pt x="72324" y="53874"/>
                    <a:pt x="68634" y="53874"/>
                    <a:pt x="67158" y="58302"/>
                  </a:cubicBezTo>
                  <a:lnTo>
                    <a:pt x="67158" y="58302"/>
                  </a:lnTo>
                  <a:lnTo>
                    <a:pt x="67158" y="58302"/>
                  </a:lnTo>
                  <a:cubicBezTo>
                    <a:pt x="67158" y="58302"/>
                    <a:pt x="67158" y="58302"/>
                    <a:pt x="67158" y="58302"/>
                  </a:cubicBezTo>
                  <a:lnTo>
                    <a:pt x="7380" y="0"/>
                  </a:lnTo>
                  <a:lnTo>
                    <a:pt x="66420" y="64206"/>
                  </a:lnTo>
                  <a:cubicBezTo>
                    <a:pt x="66420" y="64206"/>
                    <a:pt x="70110" y="64206"/>
                    <a:pt x="71586" y="64206"/>
                  </a:cubicBezTo>
                  <a:lnTo>
                    <a:pt x="78228" y="575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504ACCCE-3166-4E29-A310-12F6A6CC8EEF}"/>
                </a:ext>
              </a:extLst>
            </p:cNvPr>
            <p:cNvSpPr/>
            <p:nvPr/>
          </p:nvSpPr>
          <p:spPr>
            <a:xfrm>
              <a:off x="5987824" y="5521956"/>
              <a:ext cx="13568" cy="14760"/>
            </a:xfrm>
            <a:custGeom>
              <a:avLst/>
              <a:gdLst>
                <a:gd name="connsiteX0" fmla="*/ 8402 w 13568"/>
                <a:gd name="connsiteY0" fmla="*/ 14760 h 14760"/>
                <a:gd name="connsiteX1" fmla="*/ 1760 w 13568"/>
                <a:gd name="connsiteY1" fmla="*/ 11070 h 14760"/>
                <a:gd name="connsiteX2" fmla="*/ 1760 w 13568"/>
                <a:gd name="connsiteY2" fmla="*/ 0 h 14760"/>
                <a:gd name="connsiteX3" fmla="*/ 1760 w 13568"/>
                <a:gd name="connsiteY3" fmla="*/ 0 h 14760"/>
                <a:gd name="connsiteX4" fmla="*/ 6129 w 13568"/>
                <a:gd name="connsiteY4" fmla="*/ 12846 h 14760"/>
                <a:gd name="connsiteX5" fmla="*/ 13568 w 13568"/>
                <a:gd name="connsiteY5" fmla="*/ 13284 h 14760"/>
                <a:gd name="connsiteX6" fmla="*/ 8402 w 13568"/>
                <a:gd name="connsiteY6" fmla="*/ 13284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68" h="14760">
                  <a:moveTo>
                    <a:pt x="8402" y="14760"/>
                  </a:moveTo>
                  <a:cubicBezTo>
                    <a:pt x="5745" y="14590"/>
                    <a:pt x="3310" y="13235"/>
                    <a:pt x="1760" y="11070"/>
                  </a:cubicBezTo>
                  <a:cubicBezTo>
                    <a:pt x="-587" y="7752"/>
                    <a:pt x="-587" y="3318"/>
                    <a:pt x="1760" y="0"/>
                  </a:cubicBezTo>
                  <a:lnTo>
                    <a:pt x="1760" y="0"/>
                  </a:lnTo>
                  <a:cubicBezTo>
                    <a:pt x="-579" y="4753"/>
                    <a:pt x="1376" y="10505"/>
                    <a:pt x="6129" y="12846"/>
                  </a:cubicBezTo>
                  <a:cubicBezTo>
                    <a:pt x="8446" y="13990"/>
                    <a:pt x="11133" y="14147"/>
                    <a:pt x="13568" y="13284"/>
                  </a:cubicBezTo>
                  <a:lnTo>
                    <a:pt x="8402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3150732B-D2C9-41FA-98FB-65AF93233093}"/>
                </a:ext>
              </a:extLst>
            </p:cNvPr>
            <p:cNvSpPr/>
            <p:nvPr/>
          </p:nvSpPr>
          <p:spPr>
            <a:xfrm>
              <a:off x="5995488" y="5528599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4428"/>
                    <a:pt x="0" y="4428"/>
                    <a:pt x="0" y="44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206A38DE-C6B6-40C2-AF86-4D85BF61FABB}"/>
                </a:ext>
              </a:extLst>
            </p:cNvPr>
            <p:cNvSpPr/>
            <p:nvPr/>
          </p:nvSpPr>
          <p:spPr>
            <a:xfrm>
              <a:off x="5964492" y="5473987"/>
              <a:ext cx="88560" cy="87821"/>
            </a:xfrm>
            <a:custGeom>
              <a:avLst/>
              <a:gdLst>
                <a:gd name="connsiteX0" fmla="*/ 88560 w 88560"/>
                <a:gd name="connsiteY0" fmla="*/ 87822 h 87821"/>
                <a:gd name="connsiteX1" fmla="*/ 50184 w 88560"/>
                <a:gd name="connsiteY1" fmla="*/ 47232 h 87821"/>
                <a:gd name="connsiteX2" fmla="*/ 27306 w 88560"/>
                <a:gd name="connsiteY2" fmla="*/ 25830 h 87821"/>
                <a:gd name="connsiteX3" fmla="*/ 27306 w 88560"/>
                <a:gd name="connsiteY3" fmla="*/ 25830 h 87821"/>
                <a:gd name="connsiteX4" fmla="*/ 0 w 88560"/>
                <a:gd name="connsiteY4" fmla="*/ 0 h 87821"/>
                <a:gd name="connsiteX5" fmla="*/ 0 w 88560"/>
                <a:gd name="connsiteY5" fmla="*/ 0 h 87821"/>
                <a:gd name="connsiteX6" fmla="*/ 27306 w 88560"/>
                <a:gd name="connsiteY6" fmla="*/ 25830 h 87821"/>
                <a:gd name="connsiteX7" fmla="*/ 27306 w 88560"/>
                <a:gd name="connsiteY7" fmla="*/ 25830 h 87821"/>
                <a:gd name="connsiteX8" fmla="*/ 49446 w 88560"/>
                <a:gd name="connsiteY8" fmla="*/ 46494 h 87821"/>
                <a:gd name="connsiteX9" fmla="*/ 84870 w 88560"/>
                <a:gd name="connsiteY9" fmla="*/ 87822 h 8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560" h="87821">
                  <a:moveTo>
                    <a:pt x="88560" y="87822"/>
                  </a:moveTo>
                  <a:lnTo>
                    <a:pt x="50184" y="47232"/>
                  </a:lnTo>
                  <a:cubicBezTo>
                    <a:pt x="40605" y="42522"/>
                    <a:pt x="32642" y="35073"/>
                    <a:pt x="27306" y="25830"/>
                  </a:cubicBezTo>
                  <a:lnTo>
                    <a:pt x="27306" y="25830"/>
                  </a:lnTo>
                  <a:cubicBezTo>
                    <a:pt x="19254" y="16173"/>
                    <a:pt x="10089" y="7503"/>
                    <a:pt x="0" y="0"/>
                  </a:cubicBezTo>
                  <a:lnTo>
                    <a:pt x="0" y="0"/>
                  </a:lnTo>
                  <a:cubicBezTo>
                    <a:pt x="10089" y="7503"/>
                    <a:pt x="19254" y="16173"/>
                    <a:pt x="27306" y="25830"/>
                  </a:cubicBezTo>
                  <a:lnTo>
                    <a:pt x="27306" y="25830"/>
                  </a:lnTo>
                  <a:cubicBezTo>
                    <a:pt x="32590" y="34668"/>
                    <a:pt x="40265" y="41831"/>
                    <a:pt x="49446" y="46494"/>
                  </a:cubicBezTo>
                  <a:lnTo>
                    <a:pt x="84870" y="878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CD956574-D56E-4F3F-9904-86BBBEB8B0D9}"/>
                </a:ext>
              </a:extLst>
            </p:cNvPr>
            <p:cNvSpPr/>
            <p:nvPr/>
          </p:nvSpPr>
          <p:spPr>
            <a:xfrm>
              <a:off x="5980728" y="5483580"/>
              <a:ext cx="47232" cy="52398"/>
            </a:xfrm>
            <a:custGeom>
              <a:avLst/>
              <a:gdLst>
                <a:gd name="connsiteX0" fmla="*/ 23616 w 47232"/>
                <a:gd name="connsiteY0" fmla="*/ 0 h 52398"/>
                <a:gd name="connsiteX1" fmla="*/ 0 w 47232"/>
                <a:gd name="connsiteY1" fmla="*/ 24354 h 52398"/>
                <a:gd name="connsiteX2" fmla="*/ 20664 w 47232"/>
                <a:gd name="connsiteY2" fmla="*/ 52398 h 52398"/>
                <a:gd name="connsiteX3" fmla="*/ 47232 w 47232"/>
                <a:gd name="connsiteY3" fmla="*/ 36900 h 52398"/>
                <a:gd name="connsiteX4" fmla="*/ 42804 w 47232"/>
                <a:gd name="connsiteY4" fmla="*/ 32472 h 52398"/>
                <a:gd name="connsiteX5" fmla="*/ 36900 w 47232"/>
                <a:gd name="connsiteY5" fmla="*/ 32472 h 52398"/>
                <a:gd name="connsiteX6" fmla="*/ 27306 w 47232"/>
                <a:gd name="connsiteY6" fmla="*/ 16236 h 52398"/>
                <a:gd name="connsiteX7" fmla="*/ 27306 w 47232"/>
                <a:gd name="connsiteY7" fmla="*/ 10332 h 52398"/>
                <a:gd name="connsiteX8" fmla="*/ 22878 w 47232"/>
                <a:gd name="connsiteY8" fmla="*/ 2214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232" h="52398">
                  <a:moveTo>
                    <a:pt x="23616" y="0"/>
                  </a:moveTo>
                  <a:cubicBezTo>
                    <a:pt x="23616" y="3690"/>
                    <a:pt x="2214" y="11070"/>
                    <a:pt x="0" y="24354"/>
                  </a:cubicBezTo>
                  <a:cubicBezTo>
                    <a:pt x="8856" y="39114"/>
                    <a:pt x="19926" y="50184"/>
                    <a:pt x="20664" y="52398"/>
                  </a:cubicBezTo>
                  <a:cubicBezTo>
                    <a:pt x="30022" y="48143"/>
                    <a:pt x="38922" y="42951"/>
                    <a:pt x="47232" y="36900"/>
                  </a:cubicBezTo>
                  <a:cubicBezTo>
                    <a:pt x="47232" y="36900"/>
                    <a:pt x="42804" y="32472"/>
                    <a:pt x="42804" y="32472"/>
                  </a:cubicBezTo>
                  <a:cubicBezTo>
                    <a:pt x="41033" y="31237"/>
                    <a:pt x="38671" y="31237"/>
                    <a:pt x="36900" y="32472"/>
                  </a:cubicBezTo>
                  <a:cubicBezTo>
                    <a:pt x="30000" y="30340"/>
                    <a:pt x="25845" y="23311"/>
                    <a:pt x="27306" y="16236"/>
                  </a:cubicBezTo>
                  <a:cubicBezTo>
                    <a:pt x="27306" y="9594"/>
                    <a:pt x="27306" y="11070"/>
                    <a:pt x="27306" y="10332"/>
                  </a:cubicBezTo>
                  <a:cubicBezTo>
                    <a:pt x="26575" y="7282"/>
                    <a:pt x="25048" y="4480"/>
                    <a:pt x="22878" y="2214"/>
                  </a:cubicBezTo>
                  <a:close/>
                </a:path>
              </a:pathLst>
            </a:custGeom>
            <a:solidFill>
              <a:srgbClr val="B2B6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29D1A74-7C4A-4371-94A7-A3860F86507F}"/>
                </a:ext>
              </a:extLst>
            </p:cNvPr>
            <p:cNvSpPr/>
            <p:nvPr/>
          </p:nvSpPr>
          <p:spPr>
            <a:xfrm>
              <a:off x="5978515" y="5482843"/>
              <a:ext cx="46494" cy="56087"/>
            </a:xfrm>
            <a:custGeom>
              <a:avLst/>
              <a:gdLst>
                <a:gd name="connsiteX0" fmla="*/ 22878 w 46494"/>
                <a:gd name="connsiteY0" fmla="*/ 53874 h 56087"/>
                <a:gd name="connsiteX1" fmla="*/ 22878 w 46494"/>
                <a:gd name="connsiteY1" fmla="*/ 53874 h 56087"/>
                <a:gd name="connsiteX2" fmla="*/ 18450 w 46494"/>
                <a:gd name="connsiteY2" fmla="*/ 48708 h 56087"/>
                <a:gd name="connsiteX3" fmla="*/ 1476 w 46494"/>
                <a:gd name="connsiteY3" fmla="*/ 26568 h 56087"/>
                <a:gd name="connsiteX4" fmla="*/ 20664 w 46494"/>
                <a:gd name="connsiteY4" fmla="*/ 4428 h 56087"/>
                <a:gd name="connsiteX5" fmla="*/ 25830 w 46494"/>
                <a:gd name="connsiteY5" fmla="*/ 4428 h 56087"/>
                <a:gd name="connsiteX6" fmla="*/ 30258 w 46494"/>
                <a:gd name="connsiteY6" fmla="*/ 12546 h 56087"/>
                <a:gd name="connsiteX7" fmla="*/ 30258 w 46494"/>
                <a:gd name="connsiteY7" fmla="*/ 18450 h 56087"/>
                <a:gd name="connsiteX8" fmla="*/ 39852 w 46494"/>
                <a:gd name="connsiteY8" fmla="*/ 34686 h 56087"/>
                <a:gd name="connsiteX9" fmla="*/ 46103 w 46494"/>
                <a:gd name="connsiteY9" fmla="*/ 34294 h 56087"/>
                <a:gd name="connsiteX10" fmla="*/ 46494 w 46494"/>
                <a:gd name="connsiteY10" fmla="*/ 34686 h 56087"/>
                <a:gd name="connsiteX11" fmla="*/ 46494 w 46494"/>
                <a:gd name="connsiteY11" fmla="*/ 34686 h 56087"/>
                <a:gd name="connsiteX12" fmla="*/ 46494 w 46494"/>
                <a:gd name="connsiteY12" fmla="*/ 39852 h 56087"/>
                <a:gd name="connsiteX13" fmla="*/ 20664 w 46494"/>
                <a:gd name="connsiteY13" fmla="*/ 56088 h 56087"/>
                <a:gd name="connsiteX14" fmla="*/ 22878 w 46494"/>
                <a:gd name="connsiteY14" fmla="*/ 1476 h 56087"/>
                <a:gd name="connsiteX15" fmla="*/ 18450 w 46494"/>
                <a:gd name="connsiteY15" fmla="*/ 1476 h 56087"/>
                <a:gd name="connsiteX16" fmla="*/ 0 w 46494"/>
                <a:gd name="connsiteY16" fmla="*/ 22140 h 56087"/>
                <a:gd name="connsiteX17" fmla="*/ 16236 w 46494"/>
                <a:gd name="connsiteY17" fmla="*/ 44280 h 56087"/>
                <a:gd name="connsiteX18" fmla="*/ 20664 w 46494"/>
                <a:gd name="connsiteY18" fmla="*/ 49446 h 56087"/>
                <a:gd name="connsiteX19" fmla="*/ 45756 w 46494"/>
                <a:gd name="connsiteY19" fmla="*/ 34686 h 56087"/>
                <a:gd name="connsiteX20" fmla="*/ 42066 w 46494"/>
                <a:gd name="connsiteY20" fmla="*/ 30258 h 56087"/>
                <a:gd name="connsiteX21" fmla="*/ 36900 w 46494"/>
                <a:gd name="connsiteY21" fmla="*/ 30258 h 56087"/>
                <a:gd name="connsiteX22" fmla="*/ 25830 w 46494"/>
                <a:gd name="connsiteY22" fmla="*/ 13284 h 56087"/>
                <a:gd name="connsiteX23" fmla="*/ 25830 w 46494"/>
                <a:gd name="connsiteY23" fmla="*/ 8118 h 56087"/>
                <a:gd name="connsiteX24" fmla="*/ 22140 w 46494"/>
                <a:gd name="connsiteY24" fmla="*/ 0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494" h="56087">
                  <a:moveTo>
                    <a:pt x="22878" y="53874"/>
                  </a:moveTo>
                  <a:lnTo>
                    <a:pt x="22878" y="53874"/>
                  </a:lnTo>
                  <a:lnTo>
                    <a:pt x="18450" y="48708"/>
                  </a:lnTo>
                  <a:cubicBezTo>
                    <a:pt x="12369" y="41665"/>
                    <a:pt x="6701" y="34272"/>
                    <a:pt x="1476" y="26568"/>
                  </a:cubicBezTo>
                  <a:cubicBezTo>
                    <a:pt x="1476" y="15498"/>
                    <a:pt x="14760" y="8856"/>
                    <a:pt x="20664" y="4428"/>
                  </a:cubicBezTo>
                  <a:lnTo>
                    <a:pt x="25830" y="4428"/>
                  </a:lnTo>
                  <a:cubicBezTo>
                    <a:pt x="28288" y="6472"/>
                    <a:pt x="29867" y="9375"/>
                    <a:pt x="30258" y="12546"/>
                  </a:cubicBezTo>
                  <a:cubicBezTo>
                    <a:pt x="30258" y="12546"/>
                    <a:pt x="30258" y="12546"/>
                    <a:pt x="30258" y="18450"/>
                  </a:cubicBezTo>
                  <a:cubicBezTo>
                    <a:pt x="29417" y="25409"/>
                    <a:pt x="33350" y="32066"/>
                    <a:pt x="39852" y="34686"/>
                  </a:cubicBezTo>
                  <a:cubicBezTo>
                    <a:pt x="41468" y="32852"/>
                    <a:pt x="44265" y="32676"/>
                    <a:pt x="46103" y="34294"/>
                  </a:cubicBezTo>
                  <a:cubicBezTo>
                    <a:pt x="46243" y="34416"/>
                    <a:pt x="46369" y="34547"/>
                    <a:pt x="46494" y="34686"/>
                  </a:cubicBezTo>
                  <a:lnTo>
                    <a:pt x="46494" y="34686"/>
                  </a:lnTo>
                  <a:cubicBezTo>
                    <a:pt x="46494" y="34686"/>
                    <a:pt x="46494" y="34686"/>
                    <a:pt x="46494" y="39852"/>
                  </a:cubicBezTo>
                  <a:cubicBezTo>
                    <a:pt x="38597" y="46326"/>
                    <a:pt x="29918" y="51780"/>
                    <a:pt x="20664" y="56088"/>
                  </a:cubicBezTo>
                  <a:close/>
                  <a:moveTo>
                    <a:pt x="22878" y="1476"/>
                  </a:moveTo>
                  <a:lnTo>
                    <a:pt x="18450" y="1476"/>
                  </a:lnTo>
                  <a:cubicBezTo>
                    <a:pt x="12546" y="5904"/>
                    <a:pt x="1476" y="12546"/>
                    <a:pt x="0" y="22140"/>
                  </a:cubicBezTo>
                  <a:cubicBezTo>
                    <a:pt x="4568" y="30102"/>
                    <a:pt x="10015" y="37528"/>
                    <a:pt x="16236" y="44280"/>
                  </a:cubicBezTo>
                  <a:lnTo>
                    <a:pt x="20664" y="49446"/>
                  </a:lnTo>
                  <a:cubicBezTo>
                    <a:pt x="29535" y="45445"/>
                    <a:pt x="37948" y="40496"/>
                    <a:pt x="45756" y="34686"/>
                  </a:cubicBezTo>
                  <a:lnTo>
                    <a:pt x="42066" y="30258"/>
                  </a:lnTo>
                  <a:cubicBezTo>
                    <a:pt x="42066" y="30258"/>
                    <a:pt x="36900" y="30258"/>
                    <a:pt x="36900" y="30258"/>
                  </a:cubicBezTo>
                  <a:cubicBezTo>
                    <a:pt x="29697" y="27880"/>
                    <a:pt x="25099" y="20833"/>
                    <a:pt x="25830" y="13284"/>
                  </a:cubicBezTo>
                  <a:cubicBezTo>
                    <a:pt x="25830" y="8856"/>
                    <a:pt x="25830" y="8118"/>
                    <a:pt x="25830" y="8118"/>
                  </a:cubicBezTo>
                  <a:cubicBezTo>
                    <a:pt x="25232" y="5168"/>
                    <a:pt x="23970" y="2393"/>
                    <a:pt x="2214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4ECF0106-9BD6-4115-A7BE-21908481C3E9}"/>
                </a:ext>
              </a:extLst>
            </p:cNvPr>
            <p:cNvSpPr/>
            <p:nvPr/>
          </p:nvSpPr>
          <p:spPr>
            <a:xfrm>
              <a:off x="5997232" y="5496865"/>
              <a:ext cx="2684" cy="16974"/>
            </a:xfrm>
            <a:custGeom>
              <a:avLst/>
              <a:gdLst>
                <a:gd name="connsiteX0" fmla="*/ 2684 w 2684"/>
                <a:gd name="connsiteY0" fmla="*/ 0 h 16974"/>
                <a:gd name="connsiteX1" fmla="*/ 2684 w 2684"/>
                <a:gd name="connsiteY1" fmla="*/ 16974 h 16974"/>
                <a:gd name="connsiteX2" fmla="*/ 2684 w 2684"/>
                <a:gd name="connsiteY2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4" h="16974">
                  <a:moveTo>
                    <a:pt x="2684" y="0"/>
                  </a:moveTo>
                  <a:cubicBezTo>
                    <a:pt x="-895" y="5092"/>
                    <a:pt x="-895" y="11882"/>
                    <a:pt x="2684" y="16974"/>
                  </a:cubicBezTo>
                  <a:lnTo>
                    <a:pt x="2684" y="0"/>
                  </a:lnTo>
                  <a:close/>
                </a:path>
              </a:pathLst>
            </a:custGeom>
            <a:solidFill>
              <a:srgbClr val="B2B6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4D3E6B5F-F462-4108-BEFD-C919904759D9}"/>
                </a:ext>
              </a:extLst>
            </p:cNvPr>
            <p:cNvSpPr/>
            <p:nvPr/>
          </p:nvSpPr>
          <p:spPr>
            <a:xfrm>
              <a:off x="5996317" y="5496126"/>
              <a:ext cx="7289" cy="17712"/>
            </a:xfrm>
            <a:custGeom>
              <a:avLst/>
              <a:gdLst>
                <a:gd name="connsiteX0" fmla="*/ 7290 w 7289"/>
                <a:gd name="connsiteY0" fmla="*/ 17712 h 17712"/>
                <a:gd name="connsiteX1" fmla="*/ 2862 w 7289"/>
                <a:gd name="connsiteY1" fmla="*/ 0 h 17712"/>
                <a:gd name="connsiteX2" fmla="*/ 2862 w 7289"/>
                <a:gd name="connsiteY2" fmla="*/ 0 h 17712"/>
                <a:gd name="connsiteX3" fmla="*/ 2862 w 7289"/>
                <a:gd name="connsiteY3" fmla="*/ 16974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89" h="17712">
                  <a:moveTo>
                    <a:pt x="7290" y="17712"/>
                  </a:moveTo>
                  <a:cubicBezTo>
                    <a:pt x="2124" y="13396"/>
                    <a:pt x="338" y="6239"/>
                    <a:pt x="2862" y="0"/>
                  </a:cubicBezTo>
                  <a:lnTo>
                    <a:pt x="2862" y="0"/>
                  </a:lnTo>
                  <a:cubicBezTo>
                    <a:pt x="-954" y="5015"/>
                    <a:pt x="-954" y="11959"/>
                    <a:pt x="2862" y="169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A7A668F-5BDC-4102-ACD4-4181C69A105A}"/>
                </a:ext>
              </a:extLst>
            </p:cNvPr>
            <p:cNvSpPr/>
            <p:nvPr/>
          </p:nvSpPr>
          <p:spPr>
            <a:xfrm>
              <a:off x="6001392" y="5519743"/>
              <a:ext cx="6642" cy="5903"/>
            </a:xfrm>
            <a:custGeom>
              <a:avLst/>
              <a:gdLst>
                <a:gd name="connsiteX0" fmla="*/ 0 w 6642"/>
                <a:gd name="connsiteY0" fmla="*/ 5904 h 5903"/>
                <a:gd name="connsiteX1" fmla="*/ 0 w 6642"/>
                <a:gd name="connsiteY1" fmla="*/ 5904 h 5903"/>
                <a:gd name="connsiteX2" fmla="*/ 6642 w 6642"/>
                <a:gd name="connsiteY2" fmla="*/ 5904 h 5903"/>
                <a:gd name="connsiteX3" fmla="*/ 6642 w 6642"/>
                <a:gd name="connsiteY3" fmla="*/ 5904 h 5903"/>
                <a:gd name="connsiteX4" fmla="*/ 0 w 6642"/>
                <a:gd name="connsiteY4" fmla="*/ 0 h 5903"/>
                <a:gd name="connsiteX5" fmla="*/ 0 w 6642"/>
                <a:gd name="connsiteY5" fmla="*/ 0 h 5903"/>
                <a:gd name="connsiteX6" fmla="*/ 5166 w 6642"/>
                <a:gd name="connsiteY6" fmla="*/ 0 h 5903"/>
                <a:gd name="connsiteX7" fmla="*/ 5166 w 6642"/>
                <a:gd name="connsiteY7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" h="5903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6642" y="5904"/>
                    <a:pt x="6642" y="5904"/>
                  </a:cubicBezTo>
                  <a:lnTo>
                    <a:pt x="6642" y="5904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07594647-14A1-46B3-80EA-31D78C4CF9F9}"/>
                </a:ext>
              </a:extLst>
            </p:cNvPr>
            <p:cNvSpPr/>
            <p:nvPr/>
          </p:nvSpPr>
          <p:spPr>
            <a:xfrm>
              <a:off x="5993275" y="5507934"/>
              <a:ext cx="5903" cy="5904"/>
            </a:xfrm>
            <a:custGeom>
              <a:avLst/>
              <a:gdLst>
                <a:gd name="connsiteX0" fmla="*/ 0 w 5903"/>
                <a:gd name="connsiteY0" fmla="*/ 5904 h 5904"/>
                <a:gd name="connsiteX1" fmla="*/ 0 w 5903"/>
                <a:gd name="connsiteY1" fmla="*/ 5904 h 5904"/>
                <a:gd name="connsiteX2" fmla="*/ 5904 w 5903"/>
                <a:gd name="connsiteY2" fmla="*/ 5904 h 5904"/>
                <a:gd name="connsiteX3" fmla="*/ 5904 w 5903"/>
                <a:gd name="connsiteY3" fmla="*/ 5904 h 5904"/>
                <a:gd name="connsiteX4" fmla="*/ 0 w 5903"/>
                <a:gd name="connsiteY4" fmla="*/ 0 h 5904"/>
                <a:gd name="connsiteX5" fmla="*/ 0 w 5903"/>
                <a:gd name="connsiteY5" fmla="*/ 0 h 5904"/>
                <a:gd name="connsiteX6" fmla="*/ 5166 w 5903"/>
                <a:gd name="connsiteY6" fmla="*/ 0 h 5904"/>
                <a:gd name="connsiteX7" fmla="*/ 5166 w 5903"/>
                <a:gd name="connsiteY7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5904">
                  <a:moveTo>
                    <a:pt x="0" y="5904"/>
                  </a:moveTo>
                  <a:lnTo>
                    <a:pt x="0" y="5904"/>
                  </a:lnTo>
                  <a:lnTo>
                    <a:pt x="5904" y="5904"/>
                  </a:lnTo>
                  <a:lnTo>
                    <a:pt x="5904" y="5904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B86119C-5C34-458F-8714-1B9490405F69}"/>
                </a:ext>
              </a:extLst>
            </p:cNvPr>
            <p:cNvSpPr/>
            <p:nvPr/>
          </p:nvSpPr>
          <p:spPr>
            <a:xfrm>
              <a:off x="5758590" y="5332291"/>
              <a:ext cx="220662" cy="267894"/>
            </a:xfrm>
            <a:custGeom>
              <a:avLst/>
              <a:gdLst>
                <a:gd name="connsiteX0" fmla="*/ 214020 w 220662"/>
                <a:gd name="connsiteY0" fmla="*/ 5166 h 267894"/>
                <a:gd name="connsiteX1" fmla="*/ 66420 w 220662"/>
                <a:gd name="connsiteY1" fmla="*/ 148338 h 267894"/>
                <a:gd name="connsiteX2" fmla="*/ 66420 w 220662"/>
                <a:gd name="connsiteY2" fmla="*/ 156456 h 267894"/>
                <a:gd name="connsiteX3" fmla="*/ 62730 w 220662"/>
                <a:gd name="connsiteY3" fmla="*/ 171216 h 267894"/>
                <a:gd name="connsiteX4" fmla="*/ 53874 w 220662"/>
                <a:gd name="connsiteY4" fmla="*/ 177858 h 267894"/>
                <a:gd name="connsiteX5" fmla="*/ 42066 w 220662"/>
                <a:gd name="connsiteY5" fmla="*/ 187452 h 267894"/>
                <a:gd name="connsiteX6" fmla="*/ 42066 w 220662"/>
                <a:gd name="connsiteY6" fmla="*/ 199260 h 267894"/>
                <a:gd name="connsiteX7" fmla="*/ 16236 w 220662"/>
                <a:gd name="connsiteY7" fmla="*/ 225090 h 267894"/>
                <a:gd name="connsiteX8" fmla="*/ 0 w 220662"/>
                <a:gd name="connsiteY8" fmla="*/ 244278 h 267894"/>
                <a:gd name="connsiteX9" fmla="*/ 28782 w 220662"/>
                <a:gd name="connsiteY9" fmla="*/ 267894 h 267894"/>
                <a:gd name="connsiteX10" fmla="*/ 75276 w 220662"/>
                <a:gd name="connsiteY10" fmla="*/ 194094 h 267894"/>
                <a:gd name="connsiteX11" fmla="*/ 100368 w 220662"/>
                <a:gd name="connsiteY11" fmla="*/ 150552 h 267894"/>
                <a:gd name="connsiteX12" fmla="*/ 117342 w 220662"/>
                <a:gd name="connsiteY12" fmla="*/ 130626 h 267894"/>
                <a:gd name="connsiteX13" fmla="*/ 117342 w 220662"/>
                <a:gd name="connsiteY13" fmla="*/ 117342 h 267894"/>
                <a:gd name="connsiteX14" fmla="*/ 220662 w 220662"/>
                <a:gd name="connsiteY14" fmla="*/ 13284 h 267894"/>
                <a:gd name="connsiteX15" fmla="*/ 215496 w 220662"/>
                <a:gd name="connsiteY15" fmla="*/ 8856 h 267894"/>
                <a:gd name="connsiteX16" fmla="*/ 219186 w 220662"/>
                <a:gd name="connsiteY16" fmla="*/ 4428 h 267894"/>
                <a:gd name="connsiteX17" fmla="*/ 215496 w 220662"/>
                <a:gd name="connsiteY17" fmla="*/ 0 h 267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662" h="267894">
                  <a:moveTo>
                    <a:pt x="214020" y="5166"/>
                  </a:moveTo>
                  <a:lnTo>
                    <a:pt x="66420" y="148338"/>
                  </a:lnTo>
                  <a:cubicBezTo>
                    <a:pt x="66420" y="153504"/>
                    <a:pt x="66420" y="154980"/>
                    <a:pt x="66420" y="156456"/>
                  </a:cubicBezTo>
                  <a:cubicBezTo>
                    <a:pt x="66420" y="157932"/>
                    <a:pt x="66420" y="169740"/>
                    <a:pt x="62730" y="171216"/>
                  </a:cubicBezTo>
                  <a:cubicBezTo>
                    <a:pt x="60696" y="174445"/>
                    <a:pt x="57543" y="176810"/>
                    <a:pt x="53874" y="177858"/>
                  </a:cubicBezTo>
                  <a:cubicBezTo>
                    <a:pt x="46494" y="177858"/>
                    <a:pt x="44280" y="187452"/>
                    <a:pt x="42066" y="187452"/>
                  </a:cubicBezTo>
                  <a:cubicBezTo>
                    <a:pt x="39852" y="187452"/>
                    <a:pt x="42066" y="196308"/>
                    <a:pt x="42066" y="199260"/>
                  </a:cubicBezTo>
                  <a:lnTo>
                    <a:pt x="16236" y="225090"/>
                  </a:lnTo>
                  <a:cubicBezTo>
                    <a:pt x="11350" y="231913"/>
                    <a:pt x="5920" y="238330"/>
                    <a:pt x="0" y="244278"/>
                  </a:cubicBezTo>
                  <a:cubicBezTo>
                    <a:pt x="8895" y="252966"/>
                    <a:pt x="18525" y="260867"/>
                    <a:pt x="28782" y="267894"/>
                  </a:cubicBezTo>
                  <a:cubicBezTo>
                    <a:pt x="47970" y="245016"/>
                    <a:pt x="73062" y="194094"/>
                    <a:pt x="75276" y="194094"/>
                  </a:cubicBezTo>
                  <a:cubicBezTo>
                    <a:pt x="89298" y="178596"/>
                    <a:pt x="102582" y="156456"/>
                    <a:pt x="100368" y="150552"/>
                  </a:cubicBezTo>
                  <a:cubicBezTo>
                    <a:pt x="98154" y="144648"/>
                    <a:pt x="113652" y="129888"/>
                    <a:pt x="117342" y="130626"/>
                  </a:cubicBezTo>
                  <a:cubicBezTo>
                    <a:pt x="115763" y="126339"/>
                    <a:pt x="115763" y="121629"/>
                    <a:pt x="117342" y="117342"/>
                  </a:cubicBezTo>
                  <a:lnTo>
                    <a:pt x="220662" y="13284"/>
                  </a:lnTo>
                  <a:cubicBezTo>
                    <a:pt x="220662" y="8118"/>
                    <a:pt x="220662" y="13284"/>
                    <a:pt x="215496" y="8856"/>
                  </a:cubicBezTo>
                  <a:cubicBezTo>
                    <a:pt x="210330" y="4428"/>
                    <a:pt x="215496" y="4428"/>
                    <a:pt x="219186" y="4428"/>
                  </a:cubicBezTo>
                  <a:cubicBezTo>
                    <a:pt x="219216" y="2244"/>
                    <a:pt x="217651" y="364"/>
                    <a:pt x="215496" y="0"/>
                  </a:cubicBezTo>
                  <a:close/>
                </a:path>
              </a:pathLst>
            </a:custGeom>
            <a:solidFill>
              <a:srgbClr val="6C30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955645BD-1F95-4EDF-A23A-87EBD46C1A33}"/>
                </a:ext>
              </a:extLst>
            </p:cNvPr>
            <p:cNvSpPr/>
            <p:nvPr/>
          </p:nvSpPr>
          <p:spPr>
            <a:xfrm>
              <a:off x="5755638" y="5337456"/>
              <a:ext cx="226566" cy="265680"/>
            </a:xfrm>
            <a:custGeom>
              <a:avLst/>
              <a:gdLst>
                <a:gd name="connsiteX0" fmla="*/ 28044 w 226566"/>
                <a:gd name="connsiteY0" fmla="*/ 265680 h 265680"/>
                <a:gd name="connsiteX1" fmla="*/ 28044 w 226566"/>
                <a:gd name="connsiteY1" fmla="*/ 265680 h 265680"/>
                <a:gd name="connsiteX2" fmla="*/ 23616 w 226566"/>
                <a:gd name="connsiteY2" fmla="*/ 265680 h 265680"/>
                <a:gd name="connsiteX3" fmla="*/ 0 w 226566"/>
                <a:gd name="connsiteY3" fmla="*/ 245016 h 265680"/>
                <a:gd name="connsiteX4" fmla="*/ 16236 w 226566"/>
                <a:gd name="connsiteY4" fmla="*/ 225828 h 265680"/>
                <a:gd name="connsiteX5" fmla="*/ 41328 w 226566"/>
                <a:gd name="connsiteY5" fmla="*/ 199998 h 265680"/>
                <a:gd name="connsiteX6" fmla="*/ 41328 w 226566"/>
                <a:gd name="connsiteY6" fmla="*/ 194094 h 265680"/>
                <a:gd name="connsiteX7" fmla="*/ 41328 w 226566"/>
                <a:gd name="connsiteY7" fmla="*/ 188190 h 265680"/>
                <a:gd name="connsiteX8" fmla="*/ 41328 w 226566"/>
                <a:gd name="connsiteY8" fmla="*/ 188190 h 265680"/>
                <a:gd name="connsiteX9" fmla="*/ 50184 w 226566"/>
                <a:gd name="connsiteY9" fmla="*/ 180810 h 265680"/>
                <a:gd name="connsiteX10" fmla="*/ 50184 w 226566"/>
                <a:gd name="connsiteY10" fmla="*/ 180810 h 265680"/>
                <a:gd name="connsiteX11" fmla="*/ 63468 w 226566"/>
                <a:gd name="connsiteY11" fmla="*/ 173430 h 265680"/>
                <a:gd name="connsiteX12" fmla="*/ 63468 w 226566"/>
                <a:gd name="connsiteY12" fmla="*/ 173430 h 265680"/>
                <a:gd name="connsiteX13" fmla="*/ 74538 w 226566"/>
                <a:gd name="connsiteY13" fmla="*/ 150552 h 265680"/>
                <a:gd name="connsiteX14" fmla="*/ 70848 w 226566"/>
                <a:gd name="connsiteY14" fmla="*/ 143172 h 265680"/>
                <a:gd name="connsiteX15" fmla="*/ 218448 w 226566"/>
                <a:gd name="connsiteY15" fmla="*/ 0 h 265680"/>
                <a:gd name="connsiteX16" fmla="*/ 222138 w 226566"/>
                <a:gd name="connsiteY16" fmla="*/ 0 h 265680"/>
                <a:gd name="connsiteX17" fmla="*/ 222138 w 226566"/>
                <a:gd name="connsiteY17" fmla="*/ 0 h 265680"/>
                <a:gd name="connsiteX18" fmla="*/ 222138 w 226566"/>
                <a:gd name="connsiteY18" fmla="*/ 4428 h 265680"/>
                <a:gd name="connsiteX19" fmla="*/ 222138 w 226566"/>
                <a:gd name="connsiteY19" fmla="*/ 4428 h 265680"/>
                <a:gd name="connsiteX20" fmla="*/ 226566 w 226566"/>
                <a:gd name="connsiteY20" fmla="*/ 0 h 265680"/>
                <a:gd name="connsiteX21" fmla="*/ 226566 w 226566"/>
                <a:gd name="connsiteY21" fmla="*/ 0 h 265680"/>
                <a:gd name="connsiteX22" fmla="*/ 226566 w 226566"/>
                <a:gd name="connsiteY22" fmla="*/ 0 h 265680"/>
                <a:gd name="connsiteX23" fmla="*/ 78966 w 226566"/>
                <a:gd name="connsiteY23" fmla="*/ 143172 h 265680"/>
                <a:gd name="connsiteX24" fmla="*/ 78966 w 226566"/>
                <a:gd name="connsiteY24" fmla="*/ 148338 h 265680"/>
                <a:gd name="connsiteX25" fmla="*/ 78966 w 226566"/>
                <a:gd name="connsiteY25" fmla="*/ 148338 h 265680"/>
                <a:gd name="connsiteX26" fmla="*/ 78966 w 226566"/>
                <a:gd name="connsiteY26" fmla="*/ 160146 h 265680"/>
                <a:gd name="connsiteX27" fmla="*/ 57564 w 226566"/>
                <a:gd name="connsiteY27" fmla="*/ 172692 h 265680"/>
                <a:gd name="connsiteX28" fmla="*/ 57564 w 226566"/>
                <a:gd name="connsiteY28" fmla="*/ 172692 h 265680"/>
                <a:gd name="connsiteX29" fmla="*/ 49446 w 226566"/>
                <a:gd name="connsiteY29" fmla="*/ 179334 h 265680"/>
                <a:gd name="connsiteX30" fmla="*/ 49446 w 226566"/>
                <a:gd name="connsiteY30" fmla="*/ 179334 h 265680"/>
                <a:gd name="connsiteX31" fmla="*/ 49446 w 226566"/>
                <a:gd name="connsiteY31" fmla="*/ 184500 h 265680"/>
                <a:gd name="connsiteX32" fmla="*/ 49446 w 226566"/>
                <a:gd name="connsiteY32" fmla="*/ 190404 h 265680"/>
                <a:gd name="connsiteX33" fmla="*/ 24354 w 226566"/>
                <a:gd name="connsiteY33" fmla="*/ 216972 h 265680"/>
                <a:gd name="connsiteX34" fmla="*/ 8118 w 226566"/>
                <a:gd name="connsiteY34" fmla="*/ 235422 h 265680"/>
                <a:gd name="connsiteX35" fmla="*/ 31734 w 226566"/>
                <a:gd name="connsiteY35" fmla="*/ 254610 h 265680"/>
                <a:gd name="connsiteX36" fmla="*/ 36162 w 226566"/>
                <a:gd name="connsiteY36" fmla="*/ 258300 h 265680"/>
                <a:gd name="connsiteX37" fmla="*/ 70110 w 226566"/>
                <a:gd name="connsiteY37" fmla="*/ 207378 h 265680"/>
                <a:gd name="connsiteX38" fmla="*/ 82656 w 226566"/>
                <a:gd name="connsiteY38" fmla="*/ 188190 h 265680"/>
                <a:gd name="connsiteX39" fmla="*/ 107010 w 226566"/>
                <a:gd name="connsiteY39" fmla="*/ 145386 h 265680"/>
                <a:gd name="connsiteX40" fmla="*/ 124722 w 226566"/>
                <a:gd name="connsiteY40" fmla="*/ 124722 h 265680"/>
                <a:gd name="connsiteX41" fmla="*/ 124722 w 226566"/>
                <a:gd name="connsiteY41" fmla="*/ 112914 h 265680"/>
                <a:gd name="connsiteX42" fmla="*/ 222138 w 226566"/>
                <a:gd name="connsiteY42" fmla="*/ 12546 h 265680"/>
                <a:gd name="connsiteX43" fmla="*/ 222138 w 226566"/>
                <a:gd name="connsiteY43" fmla="*/ 12546 h 265680"/>
                <a:gd name="connsiteX44" fmla="*/ 222138 w 226566"/>
                <a:gd name="connsiteY44" fmla="*/ 12546 h 265680"/>
                <a:gd name="connsiteX45" fmla="*/ 222138 w 226566"/>
                <a:gd name="connsiteY45" fmla="*/ 16974 h 265680"/>
                <a:gd name="connsiteX46" fmla="*/ 118818 w 226566"/>
                <a:gd name="connsiteY46" fmla="*/ 118080 h 265680"/>
                <a:gd name="connsiteX47" fmla="*/ 118818 w 226566"/>
                <a:gd name="connsiteY47" fmla="*/ 129888 h 265680"/>
                <a:gd name="connsiteX48" fmla="*/ 101106 w 226566"/>
                <a:gd name="connsiteY48" fmla="*/ 150552 h 265680"/>
                <a:gd name="connsiteX49" fmla="*/ 76752 w 226566"/>
                <a:gd name="connsiteY49" fmla="*/ 194832 h 265680"/>
                <a:gd name="connsiteX50" fmla="*/ 64206 w 226566"/>
                <a:gd name="connsiteY50" fmla="*/ 213282 h 265680"/>
                <a:gd name="connsiteX51" fmla="*/ 29520 w 226566"/>
                <a:gd name="connsiteY51" fmla="*/ 264204 h 265680"/>
                <a:gd name="connsiteX52" fmla="*/ 29520 w 226566"/>
                <a:gd name="connsiteY52" fmla="*/ 264204 h 26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26566" h="265680">
                  <a:moveTo>
                    <a:pt x="28044" y="265680"/>
                  </a:moveTo>
                  <a:lnTo>
                    <a:pt x="28044" y="265680"/>
                  </a:lnTo>
                  <a:lnTo>
                    <a:pt x="23616" y="265680"/>
                  </a:lnTo>
                  <a:cubicBezTo>
                    <a:pt x="14577" y="260253"/>
                    <a:pt x="6579" y="253255"/>
                    <a:pt x="0" y="245016"/>
                  </a:cubicBezTo>
                  <a:cubicBezTo>
                    <a:pt x="0" y="239850"/>
                    <a:pt x="15498" y="228042"/>
                    <a:pt x="16236" y="225828"/>
                  </a:cubicBezTo>
                  <a:lnTo>
                    <a:pt x="41328" y="199998"/>
                  </a:lnTo>
                  <a:cubicBezTo>
                    <a:pt x="42383" y="198171"/>
                    <a:pt x="42383" y="195921"/>
                    <a:pt x="41328" y="194094"/>
                  </a:cubicBezTo>
                  <a:cubicBezTo>
                    <a:pt x="40909" y="192149"/>
                    <a:pt x="40909" y="190135"/>
                    <a:pt x="41328" y="188190"/>
                  </a:cubicBezTo>
                  <a:lnTo>
                    <a:pt x="41328" y="188190"/>
                  </a:lnTo>
                  <a:cubicBezTo>
                    <a:pt x="41328" y="188190"/>
                    <a:pt x="45756" y="180810"/>
                    <a:pt x="50184" y="180810"/>
                  </a:cubicBezTo>
                  <a:lnTo>
                    <a:pt x="50184" y="180810"/>
                  </a:lnTo>
                  <a:cubicBezTo>
                    <a:pt x="55597" y="180839"/>
                    <a:pt x="60633" y="178041"/>
                    <a:pt x="63468" y="173430"/>
                  </a:cubicBezTo>
                  <a:lnTo>
                    <a:pt x="63468" y="173430"/>
                  </a:lnTo>
                  <a:cubicBezTo>
                    <a:pt x="64393" y="164751"/>
                    <a:pt x="68307" y="156664"/>
                    <a:pt x="74538" y="150552"/>
                  </a:cubicBezTo>
                  <a:cubicBezTo>
                    <a:pt x="74538" y="150552"/>
                    <a:pt x="69372" y="150552"/>
                    <a:pt x="70848" y="143172"/>
                  </a:cubicBezTo>
                  <a:lnTo>
                    <a:pt x="218448" y="0"/>
                  </a:lnTo>
                  <a:lnTo>
                    <a:pt x="222138" y="0"/>
                  </a:lnTo>
                  <a:cubicBezTo>
                    <a:pt x="222138" y="0"/>
                    <a:pt x="222138" y="0"/>
                    <a:pt x="222138" y="0"/>
                  </a:cubicBezTo>
                  <a:lnTo>
                    <a:pt x="222138" y="4428"/>
                  </a:lnTo>
                  <a:lnTo>
                    <a:pt x="222138" y="4428"/>
                  </a:lnTo>
                  <a:cubicBezTo>
                    <a:pt x="222138" y="0"/>
                    <a:pt x="225828" y="0"/>
                    <a:pt x="226566" y="0"/>
                  </a:cubicBezTo>
                  <a:lnTo>
                    <a:pt x="226566" y="0"/>
                  </a:lnTo>
                  <a:lnTo>
                    <a:pt x="226566" y="0"/>
                  </a:lnTo>
                  <a:lnTo>
                    <a:pt x="78966" y="143172"/>
                  </a:lnTo>
                  <a:cubicBezTo>
                    <a:pt x="77858" y="144716"/>
                    <a:pt x="77858" y="146794"/>
                    <a:pt x="78966" y="148338"/>
                  </a:cubicBezTo>
                  <a:lnTo>
                    <a:pt x="78966" y="148338"/>
                  </a:lnTo>
                  <a:cubicBezTo>
                    <a:pt x="77773" y="152184"/>
                    <a:pt x="77773" y="156300"/>
                    <a:pt x="78966" y="160146"/>
                  </a:cubicBezTo>
                  <a:cubicBezTo>
                    <a:pt x="75858" y="168998"/>
                    <a:pt x="66806" y="174305"/>
                    <a:pt x="57564" y="172692"/>
                  </a:cubicBezTo>
                  <a:lnTo>
                    <a:pt x="57564" y="172692"/>
                  </a:lnTo>
                  <a:cubicBezTo>
                    <a:pt x="53874" y="172692"/>
                    <a:pt x="51660" y="172692"/>
                    <a:pt x="49446" y="179334"/>
                  </a:cubicBezTo>
                  <a:lnTo>
                    <a:pt x="49446" y="179334"/>
                  </a:lnTo>
                  <a:cubicBezTo>
                    <a:pt x="49446" y="179334"/>
                    <a:pt x="49446" y="179334"/>
                    <a:pt x="49446" y="184500"/>
                  </a:cubicBezTo>
                  <a:cubicBezTo>
                    <a:pt x="50501" y="186327"/>
                    <a:pt x="50501" y="188577"/>
                    <a:pt x="49446" y="190404"/>
                  </a:cubicBezTo>
                  <a:cubicBezTo>
                    <a:pt x="49446" y="190404"/>
                    <a:pt x="25092" y="215496"/>
                    <a:pt x="24354" y="216972"/>
                  </a:cubicBezTo>
                  <a:cubicBezTo>
                    <a:pt x="19339" y="223460"/>
                    <a:pt x="13916" y="229623"/>
                    <a:pt x="8118" y="235422"/>
                  </a:cubicBezTo>
                  <a:cubicBezTo>
                    <a:pt x="14961" y="242989"/>
                    <a:pt x="22926" y="249461"/>
                    <a:pt x="31734" y="254610"/>
                  </a:cubicBezTo>
                  <a:lnTo>
                    <a:pt x="36162" y="258300"/>
                  </a:lnTo>
                  <a:cubicBezTo>
                    <a:pt x="48323" y="241905"/>
                    <a:pt x="59653" y="224909"/>
                    <a:pt x="70110" y="207378"/>
                  </a:cubicBezTo>
                  <a:lnTo>
                    <a:pt x="82656" y="188190"/>
                  </a:lnTo>
                  <a:cubicBezTo>
                    <a:pt x="95940" y="173430"/>
                    <a:pt x="109224" y="151290"/>
                    <a:pt x="107010" y="145386"/>
                  </a:cubicBezTo>
                  <a:cubicBezTo>
                    <a:pt x="109079" y="135965"/>
                    <a:pt x="115726" y="128207"/>
                    <a:pt x="124722" y="124722"/>
                  </a:cubicBezTo>
                  <a:cubicBezTo>
                    <a:pt x="123076" y="120957"/>
                    <a:pt x="123076" y="116679"/>
                    <a:pt x="124722" y="112914"/>
                  </a:cubicBezTo>
                  <a:lnTo>
                    <a:pt x="222138" y="12546"/>
                  </a:lnTo>
                  <a:cubicBezTo>
                    <a:pt x="222138" y="12546"/>
                    <a:pt x="222138" y="12546"/>
                    <a:pt x="222138" y="12546"/>
                  </a:cubicBezTo>
                  <a:lnTo>
                    <a:pt x="222138" y="12546"/>
                  </a:lnTo>
                  <a:cubicBezTo>
                    <a:pt x="222138" y="12546"/>
                    <a:pt x="222138" y="12546"/>
                    <a:pt x="222138" y="16974"/>
                  </a:cubicBezTo>
                  <a:lnTo>
                    <a:pt x="118818" y="118080"/>
                  </a:lnTo>
                  <a:cubicBezTo>
                    <a:pt x="117527" y="121910"/>
                    <a:pt x="117527" y="126059"/>
                    <a:pt x="118818" y="129888"/>
                  </a:cubicBezTo>
                  <a:cubicBezTo>
                    <a:pt x="110110" y="133766"/>
                    <a:pt x="103607" y="141354"/>
                    <a:pt x="101106" y="150552"/>
                  </a:cubicBezTo>
                  <a:cubicBezTo>
                    <a:pt x="101106" y="156456"/>
                    <a:pt x="90036" y="178596"/>
                    <a:pt x="76752" y="194832"/>
                  </a:cubicBezTo>
                  <a:cubicBezTo>
                    <a:pt x="71770" y="200398"/>
                    <a:pt x="67551" y="206602"/>
                    <a:pt x="64206" y="213282"/>
                  </a:cubicBezTo>
                  <a:cubicBezTo>
                    <a:pt x="53932" y="231098"/>
                    <a:pt x="42338" y="248120"/>
                    <a:pt x="29520" y="264204"/>
                  </a:cubicBezTo>
                  <a:lnTo>
                    <a:pt x="29520" y="2642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EB7F4F6A-25C4-4D5E-88F3-0BB6263427F3}"/>
                </a:ext>
              </a:extLst>
            </p:cNvPr>
            <p:cNvSpPr/>
            <p:nvPr/>
          </p:nvSpPr>
          <p:spPr>
            <a:xfrm>
              <a:off x="5763757" y="5525647"/>
              <a:ext cx="59039" cy="67157"/>
            </a:xfrm>
            <a:custGeom>
              <a:avLst/>
              <a:gdLst>
                <a:gd name="connsiteX0" fmla="*/ 59040 w 59039"/>
                <a:gd name="connsiteY0" fmla="*/ 8856 h 67157"/>
                <a:gd name="connsiteX1" fmla="*/ 43542 w 59039"/>
                <a:gd name="connsiteY1" fmla="*/ 0 h 67157"/>
                <a:gd name="connsiteX2" fmla="*/ 0 w 59039"/>
                <a:gd name="connsiteY2" fmla="*/ 50922 h 67157"/>
                <a:gd name="connsiteX3" fmla="*/ 19188 w 59039"/>
                <a:gd name="connsiteY3" fmla="*/ 67158 h 67157"/>
                <a:gd name="connsiteX4" fmla="*/ 59040 w 59039"/>
                <a:gd name="connsiteY4" fmla="*/ 8856 h 6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9" h="67157">
                  <a:moveTo>
                    <a:pt x="59040" y="8856"/>
                  </a:moveTo>
                  <a:cubicBezTo>
                    <a:pt x="53680" y="6257"/>
                    <a:pt x="48502" y="3298"/>
                    <a:pt x="43542" y="0"/>
                  </a:cubicBezTo>
                  <a:lnTo>
                    <a:pt x="0" y="50922"/>
                  </a:lnTo>
                  <a:lnTo>
                    <a:pt x="19188" y="67158"/>
                  </a:lnTo>
                  <a:lnTo>
                    <a:pt x="59040" y="8856"/>
                  </a:lnTo>
                  <a:close/>
                </a:path>
              </a:pathLst>
            </a:custGeom>
            <a:solidFill>
              <a:srgbClr val="1F1F1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6E96087-187F-4707-AF51-C11B3BC2EC59}"/>
                </a:ext>
              </a:extLst>
            </p:cNvPr>
            <p:cNvSpPr/>
            <p:nvPr/>
          </p:nvSpPr>
          <p:spPr>
            <a:xfrm>
              <a:off x="5827225" y="5261443"/>
              <a:ext cx="238373" cy="228041"/>
            </a:xfrm>
            <a:custGeom>
              <a:avLst/>
              <a:gdLst>
                <a:gd name="connsiteX0" fmla="*/ 181548 w 238373"/>
                <a:gd name="connsiteY0" fmla="*/ 58302 h 228041"/>
                <a:gd name="connsiteX1" fmla="*/ 177120 w 238373"/>
                <a:gd name="connsiteY1" fmla="*/ 58302 h 228041"/>
                <a:gd name="connsiteX2" fmla="*/ 177120 w 238373"/>
                <a:gd name="connsiteY2" fmla="*/ 58302 h 228041"/>
                <a:gd name="connsiteX3" fmla="*/ 171954 w 238373"/>
                <a:gd name="connsiteY3" fmla="*/ 58302 h 228041"/>
                <a:gd name="connsiteX4" fmla="*/ 0 w 238373"/>
                <a:gd name="connsiteY4" fmla="*/ 219186 h 228041"/>
                <a:gd name="connsiteX5" fmla="*/ 0 w 238373"/>
                <a:gd name="connsiteY5" fmla="*/ 228042 h 228041"/>
                <a:gd name="connsiteX6" fmla="*/ 115866 w 238373"/>
                <a:gd name="connsiteY6" fmla="*/ 112914 h 228041"/>
                <a:gd name="connsiteX7" fmla="*/ 167526 w 238373"/>
                <a:gd name="connsiteY7" fmla="*/ 59040 h 228041"/>
                <a:gd name="connsiteX8" fmla="*/ 174168 w 238373"/>
                <a:gd name="connsiteY8" fmla="*/ 65682 h 228041"/>
                <a:gd name="connsiteX9" fmla="*/ 180810 w 238373"/>
                <a:gd name="connsiteY9" fmla="*/ 65682 h 228041"/>
                <a:gd name="connsiteX10" fmla="*/ 238374 w 238373"/>
                <a:gd name="connsiteY10" fmla="*/ 0 h 228041"/>
                <a:gd name="connsiteX11" fmla="*/ 180072 w 238373"/>
                <a:gd name="connsiteY11" fmla="*/ 57564 h 228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373" h="228041">
                  <a:moveTo>
                    <a:pt x="181548" y="58302"/>
                  </a:moveTo>
                  <a:cubicBezTo>
                    <a:pt x="181548" y="58302"/>
                    <a:pt x="177858" y="58302"/>
                    <a:pt x="177120" y="58302"/>
                  </a:cubicBezTo>
                  <a:lnTo>
                    <a:pt x="177120" y="58302"/>
                  </a:lnTo>
                  <a:cubicBezTo>
                    <a:pt x="177120" y="58302"/>
                    <a:pt x="173430" y="53874"/>
                    <a:pt x="171954" y="58302"/>
                  </a:cubicBezTo>
                  <a:lnTo>
                    <a:pt x="0" y="219186"/>
                  </a:lnTo>
                  <a:cubicBezTo>
                    <a:pt x="0" y="224352"/>
                    <a:pt x="0" y="226566"/>
                    <a:pt x="0" y="228042"/>
                  </a:cubicBezTo>
                  <a:lnTo>
                    <a:pt x="115866" y="112914"/>
                  </a:lnTo>
                  <a:lnTo>
                    <a:pt x="167526" y="59040"/>
                  </a:lnTo>
                  <a:lnTo>
                    <a:pt x="174168" y="65682"/>
                  </a:lnTo>
                  <a:cubicBezTo>
                    <a:pt x="174168" y="65682"/>
                    <a:pt x="177858" y="65682"/>
                    <a:pt x="180810" y="65682"/>
                  </a:cubicBezTo>
                  <a:lnTo>
                    <a:pt x="238374" y="0"/>
                  </a:lnTo>
                  <a:lnTo>
                    <a:pt x="180072" y="57564"/>
                  </a:lnTo>
                  <a:close/>
                </a:path>
              </a:pathLst>
            </a:custGeom>
            <a:solidFill>
              <a:srgbClr val="B2B6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CC3BFC12-8C69-48DA-B703-AECC03A76A01}"/>
                </a:ext>
              </a:extLst>
            </p:cNvPr>
            <p:cNvSpPr/>
            <p:nvPr/>
          </p:nvSpPr>
          <p:spPr>
            <a:xfrm>
              <a:off x="5826434" y="5260704"/>
              <a:ext cx="242854" cy="229518"/>
            </a:xfrm>
            <a:custGeom>
              <a:avLst/>
              <a:gdLst>
                <a:gd name="connsiteX0" fmla="*/ 3743 w 242854"/>
                <a:gd name="connsiteY0" fmla="*/ 229518 h 229518"/>
                <a:gd name="connsiteX1" fmla="*/ 3743 w 242854"/>
                <a:gd name="connsiteY1" fmla="*/ 229518 h 229518"/>
                <a:gd name="connsiteX2" fmla="*/ 3743 w 242854"/>
                <a:gd name="connsiteY2" fmla="*/ 229518 h 229518"/>
                <a:gd name="connsiteX3" fmla="*/ 3743 w 242854"/>
                <a:gd name="connsiteY3" fmla="*/ 222138 h 229518"/>
                <a:gd name="connsiteX4" fmla="*/ 173483 w 242854"/>
                <a:gd name="connsiteY4" fmla="*/ 53874 h 229518"/>
                <a:gd name="connsiteX5" fmla="*/ 180125 w 242854"/>
                <a:gd name="connsiteY5" fmla="*/ 58302 h 229518"/>
                <a:gd name="connsiteX6" fmla="*/ 183815 w 242854"/>
                <a:gd name="connsiteY6" fmla="*/ 58302 h 229518"/>
                <a:gd name="connsiteX7" fmla="*/ 183815 w 242854"/>
                <a:gd name="connsiteY7" fmla="*/ 58302 h 229518"/>
                <a:gd name="connsiteX8" fmla="*/ 242855 w 242854"/>
                <a:gd name="connsiteY8" fmla="*/ 0 h 229518"/>
                <a:gd name="connsiteX9" fmla="*/ 188243 w 242854"/>
                <a:gd name="connsiteY9" fmla="*/ 66420 h 229518"/>
                <a:gd name="connsiteX10" fmla="*/ 181601 w 242854"/>
                <a:gd name="connsiteY10" fmla="*/ 66420 h 229518"/>
                <a:gd name="connsiteX11" fmla="*/ 174221 w 242854"/>
                <a:gd name="connsiteY11" fmla="*/ 59778 h 229518"/>
                <a:gd name="connsiteX12" fmla="*/ 124037 w 242854"/>
                <a:gd name="connsiteY12" fmla="*/ 113652 h 229518"/>
                <a:gd name="connsiteX13" fmla="*/ 3743 w 242854"/>
                <a:gd name="connsiteY13" fmla="*/ 229518 h 229518"/>
                <a:gd name="connsiteX14" fmla="*/ 171269 w 242854"/>
                <a:gd name="connsiteY14" fmla="*/ 52398 h 229518"/>
                <a:gd name="connsiteX15" fmla="*/ 791 w 242854"/>
                <a:gd name="connsiteY15" fmla="*/ 220662 h 229518"/>
                <a:gd name="connsiteX16" fmla="*/ 791 w 242854"/>
                <a:gd name="connsiteY16" fmla="*/ 226566 h 229518"/>
                <a:gd name="connsiteX17" fmla="*/ 791 w 242854"/>
                <a:gd name="connsiteY17" fmla="*/ 226566 h 229518"/>
                <a:gd name="connsiteX18" fmla="*/ 115919 w 242854"/>
                <a:gd name="connsiteY18" fmla="*/ 112176 h 229518"/>
                <a:gd name="connsiteX19" fmla="*/ 166841 w 242854"/>
                <a:gd name="connsiteY19" fmla="*/ 58302 h 229518"/>
                <a:gd name="connsiteX20" fmla="*/ 174959 w 242854"/>
                <a:gd name="connsiteY20" fmla="*/ 64944 h 229518"/>
                <a:gd name="connsiteX21" fmla="*/ 180125 w 242854"/>
                <a:gd name="connsiteY21" fmla="*/ 64944 h 229518"/>
                <a:gd name="connsiteX22" fmla="*/ 237689 w 242854"/>
                <a:gd name="connsiteY22" fmla="*/ 0 h 229518"/>
                <a:gd name="connsiteX23" fmla="*/ 180125 w 242854"/>
                <a:gd name="connsiteY23" fmla="*/ 57564 h 229518"/>
                <a:gd name="connsiteX24" fmla="*/ 180125 w 242854"/>
                <a:gd name="connsiteY24" fmla="*/ 57564 h 229518"/>
                <a:gd name="connsiteX25" fmla="*/ 180125 w 242854"/>
                <a:gd name="connsiteY25" fmla="*/ 57564 h 229518"/>
                <a:gd name="connsiteX26" fmla="*/ 180125 w 242854"/>
                <a:gd name="connsiteY26" fmla="*/ 57564 h 229518"/>
                <a:gd name="connsiteX27" fmla="*/ 180125 w 242854"/>
                <a:gd name="connsiteY27" fmla="*/ 57564 h 229518"/>
                <a:gd name="connsiteX28" fmla="*/ 175697 w 242854"/>
                <a:gd name="connsiteY28" fmla="*/ 53136 h 229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42854" h="229518">
                  <a:moveTo>
                    <a:pt x="3743" y="229518"/>
                  </a:moveTo>
                  <a:lnTo>
                    <a:pt x="3743" y="229518"/>
                  </a:lnTo>
                  <a:lnTo>
                    <a:pt x="3743" y="229518"/>
                  </a:lnTo>
                  <a:cubicBezTo>
                    <a:pt x="2251" y="227284"/>
                    <a:pt x="2251" y="224372"/>
                    <a:pt x="3743" y="222138"/>
                  </a:cubicBezTo>
                  <a:lnTo>
                    <a:pt x="173483" y="53874"/>
                  </a:lnTo>
                  <a:cubicBezTo>
                    <a:pt x="176376" y="53922"/>
                    <a:pt x="178966" y="55653"/>
                    <a:pt x="180125" y="58302"/>
                  </a:cubicBezTo>
                  <a:lnTo>
                    <a:pt x="183815" y="58302"/>
                  </a:lnTo>
                  <a:lnTo>
                    <a:pt x="183815" y="58302"/>
                  </a:lnTo>
                  <a:lnTo>
                    <a:pt x="242855" y="0"/>
                  </a:lnTo>
                  <a:lnTo>
                    <a:pt x="188243" y="66420"/>
                  </a:lnTo>
                  <a:cubicBezTo>
                    <a:pt x="188243" y="66420"/>
                    <a:pt x="183077" y="66420"/>
                    <a:pt x="181601" y="66420"/>
                  </a:cubicBezTo>
                  <a:lnTo>
                    <a:pt x="174221" y="59778"/>
                  </a:lnTo>
                  <a:lnTo>
                    <a:pt x="124037" y="113652"/>
                  </a:lnTo>
                  <a:lnTo>
                    <a:pt x="3743" y="229518"/>
                  </a:lnTo>
                  <a:close/>
                  <a:moveTo>
                    <a:pt x="171269" y="52398"/>
                  </a:moveTo>
                  <a:lnTo>
                    <a:pt x="791" y="220662"/>
                  </a:lnTo>
                  <a:cubicBezTo>
                    <a:pt x="-264" y="222489"/>
                    <a:pt x="-264" y="224739"/>
                    <a:pt x="791" y="226566"/>
                  </a:cubicBezTo>
                  <a:lnTo>
                    <a:pt x="791" y="226566"/>
                  </a:lnTo>
                  <a:lnTo>
                    <a:pt x="115919" y="112176"/>
                  </a:lnTo>
                  <a:lnTo>
                    <a:pt x="166841" y="58302"/>
                  </a:lnTo>
                  <a:lnTo>
                    <a:pt x="174959" y="64944"/>
                  </a:lnTo>
                  <a:cubicBezTo>
                    <a:pt x="174959" y="64944"/>
                    <a:pt x="174959" y="64944"/>
                    <a:pt x="180125" y="64944"/>
                  </a:cubicBezTo>
                  <a:lnTo>
                    <a:pt x="237689" y="0"/>
                  </a:lnTo>
                  <a:lnTo>
                    <a:pt x="180125" y="57564"/>
                  </a:lnTo>
                  <a:lnTo>
                    <a:pt x="180125" y="57564"/>
                  </a:lnTo>
                  <a:lnTo>
                    <a:pt x="180125" y="57564"/>
                  </a:lnTo>
                  <a:lnTo>
                    <a:pt x="180125" y="57564"/>
                  </a:lnTo>
                  <a:lnTo>
                    <a:pt x="180125" y="57564"/>
                  </a:lnTo>
                  <a:cubicBezTo>
                    <a:pt x="180125" y="57564"/>
                    <a:pt x="180125" y="53136"/>
                    <a:pt x="175697" y="531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5966EE2F-3B53-4940-99F7-A6FDCC6875A4}"/>
                </a:ext>
              </a:extLst>
            </p:cNvPr>
            <p:cNvSpPr/>
            <p:nvPr/>
          </p:nvSpPr>
          <p:spPr>
            <a:xfrm>
              <a:off x="5832390" y="5519743"/>
              <a:ext cx="13565" cy="14810"/>
            </a:xfrm>
            <a:custGeom>
              <a:avLst/>
              <a:gdLst>
                <a:gd name="connsiteX0" fmla="*/ 0 w 13565"/>
                <a:gd name="connsiteY0" fmla="*/ 14760 h 14810"/>
                <a:gd name="connsiteX1" fmla="*/ 0 w 13565"/>
                <a:gd name="connsiteY1" fmla="*/ 14760 h 14810"/>
                <a:gd name="connsiteX2" fmla="*/ 11808 w 13565"/>
                <a:gd name="connsiteY2" fmla="*/ 10332 h 14810"/>
                <a:gd name="connsiteX3" fmla="*/ 11808 w 13565"/>
                <a:gd name="connsiteY3" fmla="*/ 0 h 14810"/>
                <a:gd name="connsiteX4" fmla="*/ 11808 w 13565"/>
                <a:gd name="connsiteY4" fmla="*/ 0 h 14810"/>
                <a:gd name="connsiteX5" fmla="*/ 11808 w 13565"/>
                <a:gd name="connsiteY5" fmla="*/ 11070 h 14810"/>
                <a:gd name="connsiteX6" fmla="*/ 2952 w 13565"/>
                <a:gd name="connsiteY6" fmla="*/ 11070 h 14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65" h="14810">
                  <a:moveTo>
                    <a:pt x="0" y="14760"/>
                  </a:moveTo>
                  <a:lnTo>
                    <a:pt x="0" y="14760"/>
                  </a:lnTo>
                  <a:cubicBezTo>
                    <a:pt x="4400" y="15125"/>
                    <a:pt x="8732" y="13499"/>
                    <a:pt x="11808" y="10332"/>
                  </a:cubicBezTo>
                  <a:cubicBezTo>
                    <a:pt x="13821" y="7182"/>
                    <a:pt x="13821" y="3150"/>
                    <a:pt x="11808" y="0"/>
                  </a:cubicBezTo>
                  <a:lnTo>
                    <a:pt x="11808" y="0"/>
                  </a:lnTo>
                  <a:cubicBezTo>
                    <a:pt x="14151" y="3318"/>
                    <a:pt x="14151" y="7752"/>
                    <a:pt x="11808" y="11070"/>
                  </a:cubicBezTo>
                  <a:cubicBezTo>
                    <a:pt x="8954" y="12147"/>
                    <a:pt x="5806" y="12147"/>
                    <a:pt x="2952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4F0B4B2C-3210-4377-82C0-728AE6434ACD}"/>
                </a:ext>
              </a:extLst>
            </p:cNvPr>
            <p:cNvSpPr/>
            <p:nvPr/>
          </p:nvSpPr>
          <p:spPr>
            <a:xfrm>
              <a:off x="5834511" y="5526384"/>
              <a:ext cx="831" cy="5166"/>
            </a:xfrm>
            <a:custGeom>
              <a:avLst/>
              <a:gdLst>
                <a:gd name="connsiteX0" fmla="*/ 831 w 831"/>
                <a:gd name="connsiteY0" fmla="*/ 0 h 5166"/>
                <a:gd name="connsiteX1" fmla="*/ 831 w 831"/>
                <a:gd name="connsiteY1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1" h="5166">
                  <a:moveTo>
                    <a:pt x="831" y="0"/>
                  </a:moveTo>
                  <a:cubicBezTo>
                    <a:pt x="-277" y="1544"/>
                    <a:pt x="-277" y="3622"/>
                    <a:pt x="831" y="516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D1EBD045-DAD3-44BA-A6E0-82CC523B40FE}"/>
                </a:ext>
              </a:extLst>
            </p:cNvPr>
            <p:cNvSpPr/>
            <p:nvPr/>
          </p:nvSpPr>
          <p:spPr>
            <a:xfrm>
              <a:off x="5778517" y="5468821"/>
              <a:ext cx="88559" cy="91511"/>
            </a:xfrm>
            <a:custGeom>
              <a:avLst/>
              <a:gdLst>
                <a:gd name="connsiteX0" fmla="*/ 0 w 88559"/>
                <a:gd name="connsiteY0" fmla="*/ 91512 h 91511"/>
                <a:gd name="connsiteX1" fmla="*/ 33948 w 88559"/>
                <a:gd name="connsiteY1" fmla="*/ 49446 h 91511"/>
                <a:gd name="connsiteX2" fmla="*/ 56826 w 88559"/>
                <a:gd name="connsiteY2" fmla="*/ 28782 h 91511"/>
                <a:gd name="connsiteX3" fmla="*/ 56826 w 88559"/>
                <a:gd name="connsiteY3" fmla="*/ 28782 h 91511"/>
                <a:gd name="connsiteX4" fmla="*/ 88560 w 88559"/>
                <a:gd name="connsiteY4" fmla="*/ 0 h 91511"/>
                <a:gd name="connsiteX5" fmla="*/ 88560 w 88559"/>
                <a:gd name="connsiteY5" fmla="*/ 0 h 91511"/>
                <a:gd name="connsiteX6" fmla="*/ 61992 w 88559"/>
                <a:gd name="connsiteY6" fmla="*/ 25092 h 91511"/>
                <a:gd name="connsiteX7" fmla="*/ 61992 w 88559"/>
                <a:gd name="connsiteY7" fmla="*/ 25092 h 91511"/>
                <a:gd name="connsiteX8" fmla="*/ 39114 w 88559"/>
                <a:gd name="connsiteY8" fmla="*/ 46494 h 91511"/>
                <a:gd name="connsiteX9" fmla="*/ 4428 w 88559"/>
                <a:gd name="connsiteY9" fmla="*/ 87822 h 91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559" h="91511">
                  <a:moveTo>
                    <a:pt x="0" y="91512"/>
                  </a:moveTo>
                  <a:lnTo>
                    <a:pt x="33948" y="49446"/>
                  </a:lnTo>
                  <a:cubicBezTo>
                    <a:pt x="43526" y="45087"/>
                    <a:pt x="51518" y="37868"/>
                    <a:pt x="56826" y="28782"/>
                  </a:cubicBezTo>
                  <a:lnTo>
                    <a:pt x="56826" y="28782"/>
                  </a:lnTo>
                  <a:cubicBezTo>
                    <a:pt x="65948" y="17696"/>
                    <a:pt x="76638" y="8000"/>
                    <a:pt x="88560" y="0"/>
                  </a:cubicBezTo>
                  <a:lnTo>
                    <a:pt x="88560" y="0"/>
                  </a:lnTo>
                  <a:cubicBezTo>
                    <a:pt x="78699" y="7231"/>
                    <a:pt x="69774" y="15660"/>
                    <a:pt x="61992" y="25092"/>
                  </a:cubicBezTo>
                  <a:lnTo>
                    <a:pt x="61992" y="25092"/>
                  </a:lnTo>
                  <a:cubicBezTo>
                    <a:pt x="56461" y="34180"/>
                    <a:pt x="48550" y="41581"/>
                    <a:pt x="39114" y="46494"/>
                  </a:cubicBezTo>
                  <a:lnTo>
                    <a:pt x="4428" y="878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DEC58E61-8CF4-46EE-AB40-273854314CCE}"/>
                </a:ext>
              </a:extLst>
            </p:cNvPr>
            <p:cNvSpPr/>
            <p:nvPr/>
          </p:nvSpPr>
          <p:spPr>
            <a:xfrm>
              <a:off x="5802661" y="5481367"/>
              <a:ext cx="47441" cy="52398"/>
            </a:xfrm>
            <a:custGeom>
              <a:avLst/>
              <a:gdLst>
                <a:gd name="connsiteX0" fmla="*/ 23825 w 47441"/>
                <a:gd name="connsiteY0" fmla="*/ 0 h 52398"/>
                <a:gd name="connsiteX1" fmla="*/ 47441 w 47441"/>
                <a:gd name="connsiteY1" fmla="*/ 24354 h 52398"/>
                <a:gd name="connsiteX2" fmla="*/ 26039 w 47441"/>
                <a:gd name="connsiteY2" fmla="*/ 52398 h 52398"/>
                <a:gd name="connsiteX3" fmla="*/ 209 w 47441"/>
                <a:gd name="connsiteY3" fmla="*/ 36900 h 52398"/>
                <a:gd name="connsiteX4" fmla="*/ 209 w 47441"/>
                <a:gd name="connsiteY4" fmla="*/ 32472 h 52398"/>
                <a:gd name="connsiteX5" fmla="*/ 6113 w 47441"/>
                <a:gd name="connsiteY5" fmla="*/ 32472 h 52398"/>
                <a:gd name="connsiteX6" fmla="*/ 20176 w 47441"/>
                <a:gd name="connsiteY6" fmla="*/ 14321 h 52398"/>
                <a:gd name="connsiteX7" fmla="*/ 20135 w 47441"/>
                <a:gd name="connsiteY7" fmla="*/ 14022 h 52398"/>
                <a:gd name="connsiteX8" fmla="*/ 20135 w 47441"/>
                <a:gd name="connsiteY8" fmla="*/ 8118 h 52398"/>
                <a:gd name="connsiteX9" fmla="*/ 24563 w 47441"/>
                <a:gd name="connsiteY9" fmla="*/ 0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441" h="52398">
                  <a:moveTo>
                    <a:pt x="23825" y="0"/>
                  </a:moveTo>
                  <a:cubicBezTo>
                    <a:pt x="23825" y="0"/>
                    <a:pt x="45227" y="11070"/>
                    <a:pt x="47441" y="24354"/>
                  </a:cubicBezTo>
                  <a:cubicBezTo>
                    <a:pt x="41086" y="34271"/>
                    <a:pt x="33928" y="43650"/>
                    <a:pt x="26039" y="52398"/>
                  </a:cubicBezTo>
                  <a:cubicBezTo>
                    <a:pt x="16976" y="48029"/>
                    <a:pt x="8329" y="42842"/>
                    <a:pt x="209" y="36900"/>
                  </a:cubicBezTo>
                  <a:cubicBezTo>
                    <a:pt x="-70" y="35437"/>
                    <a:pt x="-70" y="33935"/>
                    <a:pt x="209" y="32472"/>
                  </a:cubicBezTo>
                  <a:cubicBezTo>
                    <a:pt x="1890" y="30969"/>
                    <a:pt x="4432" y="30969"/>
                    <a:pt x="6113" y="32472"/>
                  </a:cubicBezTo>
                  <a:cubicBezTo>
                    <a:pt x="15009" y="31343"/>
                    <a:pt x="21305" y="23217"/>
                    <a:pt x="20176" y="14321"/>
                  </a:cubicBezTo>
                  <a:cubicBezTo>
                    <a:pt x="20163" y="14221"/>
                    <a:pt x="20150" y="14122"/>
                    <a:pt x="20135" y="14022"/>
                  </a:cubicBezTo>
                  <a:cubicBezTo>
                    <a:pt x="20135" y="7380"/>
                    <a:pt x="20135" y="8856"/>
                    <a:pt x="20135" y="8118"/>
                  </a:cubicBezTo>
                  <a:cubicBezTo>
                    <a:pt x="20867" y="5068"/>
                    <a:pt x="22394" y="2266"/>
                    <a:pt x="24563" y="0"/>
                  </a:cubicBezTo>
                  <a:close/>
                </a:path>
              </a:pathLst>
            </a:custGeom>
            <a:solidFill>
              <a:srgbClr val="B2B6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410AB258-BF04-496D-AF64-43322BEE5952}"/>
                </a:ext>
              </a:extLst>
            </p:cNvPr>
            <p:cNvSpPr/>
            <p:nvPr/>
          </p:nvSpPr>
          <p:spPr>
            <a:xfrm>
              <a:off x="5803609" y="5481367"/>
              <a:ext cx="53548" cy="53135"/>
            </a:xfrm>
            <a:custGeom>
              <a:avLst/>
              <a:gdLst>
                <a:gd name="connsiteX0" fmla="*/ 25830 w 53548"/>
                <a:gd name="connsiteY0" fmla="*/ 53136 h 53135"/>
                <a:gd name="connsiteX1" fmla="*/ 25830 w 53548"/>
                <a:gd name="connsiteY1" fmla="*/ 53136 h 53135"/>
                <a:gd name="connsiteX2" fmla="*/ 0 w 53548"/>
                <a:gd name="connsiteY2" fmla="*/ 38376 h 53135"/>
                <a:gd name="connsiteX3" fmla="*/ 0 w 53548"/>
                <a:gd name="connsiteY3" fmla="*/ 32472 h 53135"/>
                <a:gd name="connsiteX4" fmla="*/ 6642 w 53548"/>
                <a:gd name="connsiteY4" fmla="*/ 32472 h 53135"/>
                <a:gd name="connsiteX5" fmla="*/ 19294 w 53548"/>
                <a:gd name="connsiteY5" fmla="*/ 14575 h 53135"/>
                <a:gd name="connsiteX6" fmla="*/ 19188 w 53548"/>
                <a:gd name="connsiteY6" fmla="*/ 14022 h 53135"/>
                <a:gd name="connsiteX7" fmla="*/ 19188 w 53548"/>
                <a:gd name="connsiteY7" fmla="*/ 8118 h 53135"/>
                <a:gd name="connsiteX8" fmla="*/ 23616 w 53548"/>
                <a:gd name="connsiteY8" fmla="*/ 0 h 53135"/>
                <a:gd name="connsiteX9" fmla="*/ 29520 w 53548"/>
                <a:gd name="connsiteY9" fmla="*/ 0 h 53135"/>
                <a:gd name="connsiteX10" fmla="*/ 47970 w 53548"/>
                <a:gd name="connsiteY10" fmla="*/ 21402 h 53135"/>
                <a:gd name="connsiteX11" fmla="*/ 31734 w 53548"/>
                <a:gd name="connsiteY11" fmla="*/ 44280 h 53135"/>
                <a:gd name="connsiteX12" fmla="*/ 27306 w 53548"/>
                <a:gd name="connsiteY12" fmla="*/ 49446 h 53135"/>
                <a:gd name="connsiteX13" fmla="*/ 6642 w 53548"/>
                <a:gd name="connsiteY13" fmla="*/ 28782 h 53135"/>
                <a:gd name="connsiteX14" fmla="*/ 6642 w 53548"/>
                <a:gd name="connsiteY14" fmla="*/ 28782 h 53135"/>
                <a:gd name="connsiteX15" fmla="*/ 6642 w 53548"/>
                <a:gd name="connsiteY15" fmla="*/ 33948 h 53135"/>
                <a:gd name="connsiteX16" fmla="*/ 31734 w 53548"/>
                <a:gd name="connsiteY16" fmla="*/ 47970 h 53135"/>
                <a:gd name="connsiteX17" fmla="*/ 36162 w 53548"/>
                <a:gd name="connsiteY17" fmla="*/ 42804 h 53135"/>
                <a:gd name="connsiteX18" fmla="*/ 52398 w 53548"/>
                <a:gd name="connsiteY18" fmla="*/ 20664 h 53135"/>
                <a:gd name="connsiteX19" fmla="*/ 33948 w 53548"/>
                <a:gd name="connsiteY19" fmla="*/ 0 h 53135"/>
                <a:gd name="connsiteX20" fmla="*/ 29520 w 53548"/>
                <a:gd name="connsiteY20" fmla="*/ 0 h 53135"/>
                <a:gd name="connsiteX21" fmla="*/ 29520 w 53548"/>
                <a:gd name="connsiteY21" fmla="*/ 7380 h 53135"/>
                <a:gd name="connsiteX22" fmla="*/ 29520 w 53548"/>
                <a:gd name="connsiteY22" fmla="*/ 13284 h 53135"/>
                <a:gd name="connsiteX23" fmla="*/ 12975 w 53548"/>
                <a:gd name="connsiteY23" fmla="*/ 29205 h 53135"/>
                <a:gd name="connsiteX24" fmla="*/ 9594 w 53548"/>
                <a:gd name="connsiteY24" fmla="*/ 28782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3548" h="53135">
                  <a:moveTo>
                    <a:pt x="25830" y="53136"/>
                  </a:moveTo>
                  <a:lnTo>
                    <a:pt x="25830" y="53136"/>
                  </a:lnTo>
                  <a:cubicBezTo>
                    <a:pt x="16635" y="49318"/>
                    <a:pt x="7958" y="44359"/>
                    <a:pt x="0" y="38376"/>
                  </a:cubicBezTo>
                  <a:cubicBezTo>
                    <a:pt x="0" y="38376"/>
                    <a:pt x="0" y="32472"/>
                    <a:pt x="0" y="32472"/>
                  </a:cubicBezTo>
                  <a:cubicBezTo>
                    <a:pt x="0" y="32472"/>
                    <a:pt x="6642" y="32472"/>
                    <a:pt x="6642" y="32472"/>
                  </a:cubicBezTo>
                  <a:cubicBezTo>
                    <a:pt x="15078" y="31023"/>
                    <a:pt x="20742" y="23010"/>
                    <a:pt x="19294" y="14575"/>
                  </a:cubicBezTo>
                  <a:cubicBezTo>
                    <a:pt x="19262" y="14389"/>
                    <a:pt x="19226" y="14206"/>
                    <a:pt x="19188" y="14022"/>
                  </a:cubicBezTo>
                  <a:cubicBezTo>
                    <a:pt x="19039" y="12057"/>
                    <a:pt x="19039" y="10083"/>
                    <a:pt x="19188" y="8118"/>
                  </a:cubicBezTo>
                  <a:cubicBezTo>
                    <a:pt x="20240" y="5201"/>
                    <a:pt x="21733" y="2463"/>
                    <a:pt x="23616" y="0"/>
                  </a:cubicBezTo>
                  <a:lnTo>
                    <a:pt x="29520" y="0"/>
                  </a:lnTo>
                  <a:cubicBezTo>
                    <a:pt x="35424" y="4428"/>
                    <a:pt x="46494" y="11070"/>
                    <a:pt x="47970" y="21402"/>
                  </a:cubicBezTo>
                  <a:cubicBezTo>
                    <a:pt x="49446" y="31734"/>
                    <a:pt x="35424" y="39114"/>
                    <a:pt x="31734" y="44280"/>
                  </a:cubicBezTo>
                  <a:lnTo>
                    <a:pt x="27306" y="49446"/>
                  </a:lnTo>
                  <a:close/>
                  <a:moveTo>
                    <a:pt x="6642" y="28782"/>
                  </a:moveTo>
                  <a:lnTo>
                    <a:pt x="6642" y="28782"/>
                  </a:lnTo>
                  <a:cubicBezTo>
                    <a:pt x="6642" y="28782"/>
                    <a:pt x="6642" y="28782"/>
                    <a:pt x="6642" y="33948"/>
                  </a:cubicBezTo>
                  <a:cubicBezTo>
                    <a:pt x="14694" y="39160"/>
                    <a:pt x="23075" y="43845"/>
                    <a:pt x="31734" y="47970"/>
                  </a:cubicBezTo>
                  <a:lnTo>
                    <a:pt x="36162" y="42804"/>
                  </a:lnTo>
                  <a:cubicBezTo>
                    <a:pt x="39852" y="37638"/>
                    <a:pt x="46494" y="30258"/>
                    <a:pt x="52398" y="20664"/>
                  </a:cubicBezTo>
                  <a:cubicBezTo>
                    <a:pt x="58302" y="11070"/>
                    <a:pt x="39852" y="4428"/>
                    <a:pt x="33948" y="0"/>
                  </a:cubicBezTo>
                  <a:lnTo>
                    <a:pt x="29520" y="0"/>
                  </a:lnTo>
                  <a:cubicBezTo>
                    <a:pt x="29233" y="2452"/>
                    <a:pt x="29233" y="4928"/>
                    <a:pt x="29520" y="7380"/>
                  </a:cubicBezTo>
                  <a:cubicBezTo>
                    <a:pt x="29520" y="7380"/>
                    <a:pt x="29520" y="7380"/>
                    <a:pt x="29520" y="13284"/>
                  </a:cubicBezTo>
                  <a:cubicBezTo>
                    <a:pt x="29347" y="22249"/>
                    <a:pt x="21940" y="29377"/>
                    <a:pt x="12975" y="29205"/>
                  </a:cubicBezTo>
                  <a:cubicBezTo>
                    <a:pt x="11836" y="29183"/>
                    <a:pt x="10703" y="29041"/>
                    <a:pt x="9594" y="2878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4FEAD360-ED98-407D-8CB0-E0E8D82AD164}"/>
                </a:ext>
              </a:extLst>
            </p:cNvPr>
            <p:cNvSpPr/>
            <p:nvPr/>
          </p:nvSpPr>
          <p:spPr>
            <a:xfrm>
              <a:off x="5830915" y="5494650"/>
              <a:ext cx="2683" cy="16974"/>
            </a:xfrm>
            <a:custGeom>
              <a:avLst/>
              <a:gdLst>
                <a:gd name="connsiteX0" fmla="*/ 0 w 2683"/>
                <a:gd name="connsiteY0" fmla="*/ 0 h 16974"/>
                <a:gd name="connsiteX1" fmla="*/ 0 w 2683"/>
                <a:gd name="connsiteY1" fmla="*/ 16974 h 16974"/>
                <a:gd name="connsiteX2" fmla="*/ 0 w 2683"/>
                <a:gd name="connsiteY2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3" h="16974">
                  <a:moveTo>
                    <a:pt x="0" y="0"/>
                  </a:moveTo>
                  <a:cubicBezTo>
                    <a:pt x="3579" y="5092"/>
                    <a:pt x="3579" y="11882"/>
                    <a:pt x="0" y="169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2B6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9AA15106-B4FE-464E-A903-C5912736E449}"/>
                </a:ext>
              </a:extLst>
            </p:cNvPr>
            <p:cNvSpPr/>
            <p:nvPr/>
          </p:nvSpPr>
          <p:spPr>
            <a:xfrm>
              <a:off x="5827963" y="5492437"/>
              <a:ext cx="2493" cy="18450"/>
            </a:xfrm>
            <a:custGeom>
              <a:avLst/>
              <a:gdLst>
                <a:gd name="connsiteX0" fmla="*/ 0 w 2493"/>
                <a:gd name="connsiteY0" fmla="*/ 17712 h 18450"/>
                <a:gd name="connsiteX1" fmla="*/ 0 w 2493"/>
                <a:gd name="connsiteY1" fmla="*/ 0 h 18450"/>
                <a:gd name="connsiteX2" fmla="*/ 0 w 2493"/>
                <a:gd name="connsiteY2" fmla="*/ 0 h 18450"/>
                <a:gd name="connsiteX3" fmla="*/ 0 w 2493"/>
                <a:gd name="connsiteY3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3" h="18450">
                  <a:moveTo>
                    <a:pt x="0" y="17712"/>
                  </a:moveTo>
                  <a:cubicBezTo>
                    <a:pt x="3325" y="12276"/>
                    <a:pt x="3325" y="5436"/>
                    <a:pt x="0" y="0"/>
                  </a:cubicBezTo>
                  <a:lnTo>
                    <a:pt x="0" y="0"/>
                  </a:lnTo>
                  <a:cubicBezTo>
                    <a:pt x="3296" y="5708"/>
                    <a:pt x="3296" y="12742"/>
                    <a:pt x="0" y="184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31B5EDF2-4F6E-4DF8-8CB7-3E17ACFF113D}"/>
                </a:ext>
              </a:extLst>
            </p:cNvPr>
            <p:cNvSpPr/>
            <p:nvPr/>
          </p:nvSpPr>
          <p:spPr>
            <a:xfrm>
              <a:off x="5828700" y="5517528"/>
              <a:ext cx="6642" cy="5903"/>
            </a:xfrm>
            <a:custGeom>
              <a:avLst/>
              <a:gdLst>
                <a:gd name="connsiteX0" fmla="*/ 0 w 6642"/>
                <a:gd name="connsiteY0" fmla="*/ 5904 h 5903"/>
                <a:gd name="connsiteX1" fmla="*/ 0 w 6642"/>
                <a:gd name="connsiteY1" fmla="*/ 5904 h 5903"/>
                <a:gd name="connsiteX2" fmla="*/ 6642 w 6642"/>
                <a:gd name="connsiteY2" fmla="*/ 5904 h 5903"/>
                <a:gd name="connsiteX3" fmla="*/ 6642 w 6642"/>
                <a:gd name="connsiteY3" fmla="*/ 5904 h 5903"/>
                <a:gd name="connsiteX4" fmla="*/ 0 w 6642"/>
                <a:gd name="connsiteY4" fmla="*/ 0 h 5903"/>
                <a:gd name="connsiteX5" fmla="*/ 0 w 6642"/>
                <a:gd name="connsiteY5" fmla="*/ 0 h 5903"/>
                <a:gd name="connsiteX6" fmla="*/ 5166 w 6642"/>
                <a:gd name="connsiteY6" fmla="*/ 0 h 5903"/>
                <a:gd name="connsiteX7" fmla="*/ 5166 w 6642"/>
                <a:gd name="connsiteY7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" h="5903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6642" y="5904"/>
                    <a:pt x="6642" y="5904"/>
                  </a:cubicBezTo>
                  <a:lnTo>
                    <a:pt x="6642" y="5904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DCC998FB-9CA6-4DED-831C-EF8918EAE7C4}"/>
                </a:ext>
              </a:extLst>
            </p:cNvPr>
            <p:cNvSpPr/>
            <p:nvPr/>
          </p:nvSpPr>
          <p:spPr>
            <a:xfrm>
              <a:off x="5837557" y="5504245"/>
              <a:ext cx="5903" cy="5903"/>
            </a:xfrm>
            <a:custGeom>
              <a:avLst/>
              <a:gdLst>
                <a:gd name="connsiteX0" fmla="*/ 0 w 5903"/>
                <a:gd name="connsiteY0" fmla="*/ 5904 h 5903"/>
                <a:gd name="connsiteX1" fmla="*/ 0 w 5903"/>
                <a:gd name="connsiteY1" fmla="*/ 5904 h 5903"/>
                <a:gd name="connsiteX2" fmla="*/ 5904 w 5903"/>
                <a:gd name="connsiteY2" fmla="*/ 5904 h 5903"/>
                <a:gd name="connsiteX3" fmla="*/ 5904 w 5903"/>
                <a:gd name="connsiteY3" fmla="*/ 5904 h 5903"/>
                <a:gd name="connsiteX4" fmla="*/ 0 w 5903"/>
                <a:gd name="connsiteY4" fmla="*/ 0 h 5903"/>
                <a:gd name="connsiteX5" fmla="*/ 0 w 5903"/>
                <a:gd name="connsiteY5" fmla="*/ 0 h 5903"/>
                <a:gd name="connsiteX6" fmla="*/ 4428 w 5903"/>
                <a:gd name="connsiteY6" fmla="*/ 0 h 5903"/>
                <a:gd name="connsiteX7" fmla="*/ 4428 w 5903"/>
                <a:gd name="connsiteY7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5903">
                  <a:moveTo>
                    <a:pt x="0" y="5904"/>
                  </a:moveTo>
                  <a:lnTo>
                    <a:pt x="0" y="5904"/>
                  </a:lnTo>
                  <a:lnTo>
                    <a:pt x="5904" y="5904"/>
                  </a:lnTo>
                  <a:lnTo>
                    <a:pt x="5904" y="5904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871CEF4D-ABCA-4C20-A609-D04A7E777A6C}"/>
                </a:ext>
              </a:extLst>
            </p:cNvPr>
            <p:cNvSpPr/>
            <p:nvPr/>
          </p:nvSpPr>
          <p:spPr>
            <a:xfrm>
              <a:off x="5954898" y="5347050"/>
              <a:ext cx="16974" cy="12401"/>
            </a:xfrm>
            <a:custGeom>
              <a:avLst/>
              <a:gdLst>
                <a:gd name="connsiteX0" fmla="*/ 0 w 16974"/>
                <a:gd name="connsiteY0" fmla="*/ 5166 h 12401"/>
                <a:gd name="connsiteX1" fmla="*/ 5904 w 16974"/>
                <a:gd name="connsiteY1" fmla="*/ 0 h 12401"/>
                <a:gd name="connsiteX2" fmla="*/ 16974 w 16974"/>
                <a:gd name="connsiteY2" fmla="*/ 11808 h 12401"/>
                <a:gd name="connsiteX3" fmla="*/ 12546 w 16974"/>
                <a:gd name="connsiteY3" fmla="*/ 11808 h 12401"/>
                <a:gd name="connsiteX4" fmla="*/ 1476 w 16974"/>
                <a:gd name="connsiteY4" fmla="*/ 0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12401">
                  <a:moveTo>
                    <a:pt x="0" y="5166"/>
                  </a:moveTo>
                  <a:cubicBezTo>
                    <a:pt x="376" y="2196"/>
                    <a:pt x="2908" y="-23"/>
                    <a:pt x="5904" y="0"/>
                  </a:cubicBezTo>
                  <a:lnTo>
                    <a:pt x="16974" y="11808"/>
                  </a:lnTo>
                  <a:cubicBezTo>
                    <a:pt x="15601" y="12599"/>
                    <a:pt x="13919" y="12599"/>
                    <a:pt x="12546" y="1180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B2B6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CF709CA2-F87F-476E-B5F4-9F1EADFD5C68}"/>
                </a:ext>
              </a:extLst>
            </p:cNvPr>
            <p:cNvSpPr/>
            <p:nvPr/>
          </p:nvSpPr>
          <p:spPr>
            <a:xfrm>
              <a:off x="5955636" y="5344837"/>
              <a:ext cx="18304" cy="17711"/>
            </a:xfrm>
            <a:custGeom>
              <a:avLst/>
              <a:gdLst>
                <a:gd name="connsiteX0" fmla="*/ 11808 w 18304"/>
                <a:gd name="connsiteY0" fmla="*/ 17712 h 17711"/>
                <a:gd name="connsiteX1" fmla="*/ 11808 w 18304"/>
                <a:gd name="connsiteY1" fmla="*/ 17712 h 17711"/>
                <a:gd name="connsiteX2" fmla="*/ 738 w 18304"/>
                <a:gd name="connsiteY2" fmla="*/ 5904 h 17711"/>
                <a:gd name="connsiteX3" fmla="*/ 6642 w 18304"/>
                <a:gd name="connsiteY3" fmla="*/ 0 h 17711"/>
                <a:gd name="connsiteX4" fmla="*/ 17712 w 18304"/>
                <a:gd name="connsiteY4" fmla="*/ 11808 h 17711"/>
                <a:gd name="connsiteX5" fmla="*/ 17712 w 18304"/>
                <a:gd name="connsiteY5" fmla="*/ 16974 h 17711"/>
                <a:gd name="connsiteX6" fmla="*/ 5166 w 18304"/>
                <a:gd name="connsiteY6" fmla="*/ 738 h 17711"/>
                <a:gd name="connsiteX7" fmla="*/ 0 w 18304"/>
                <a:gd name="connsiteY7" fmla="*/ 5166 h 17711"/>
                <a:gd name="connsiteX8" fmla="*/ 11808 w 18304"/>
                <a:gd name="connsiteY8" fmla="*/ 16236 h 17711"/>
                <a:gd name="connsiteX9" fmla="*/ 11808 w 18304"/>
                <a:gd name="connsiteY9" fmla="*/ 16236 h 17711"/>
                <a:gd name="connsiteX10" fmla="*/ 1476 w 18304"/>
                <a:gd name="connsiteY10" fmla="*/ 5166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4" h="17711">
                  <a:moveTo>
                    <a:pt x="11808" y="17712"/>
                  </a:moveTo>
                  <a:lnTo>
                    <a:pt x="11808" y="17712"/>
                  </a:lnTo>
                  <a:lnTo>
                    <a:pt x="738" y="5904"/>
                  </a:lnTo>
                  <a:cubicBezTo>
                    <a:pt x="738" y="5904"/>
                    <a:pt x="738" y="0"/>
                    <a:pt x="6642" y="0"/>
                  </a:cubicBezTo>
                  <a:lnTo>
                    <a:pt x="17712" y="11808"/>
                  </a:lnTo>
                  <a:cubicBezTo>
                    <a:pt x="18502" y="13439"/>
                    <a:pt x="18502" y="15344"/>
                    <a:pt x="17712" y="16974"/>
                  </a:cubicBezTo>
                  <a:close/>
                  <a:moveTo>
                    <a:pt x="5166" y="738"/>
                  </a:moveTo>
                  <a:cubicBezTo>
                    <a:pt x="2576" y="711"/>
                    <a:pt x="369" y="2604"/>
                    <a:pt x="0" y="5166"/>
                  </a:cubicBezTo>
                  <a:lnTo>
                    <a:pt x="11808" y="16236"/>
                  </a:lnTo>
                  <a:lnTo>
                    <a:pt x="11808" y="16236"/>
                  </a:lnTo>
                  <a:lnTo>
                    <a:pt x="1476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38E0CAE3-B320-436F-99FA-C087BD478C87}"/>
                </a:ext>
              </a:extLst>
            </p:cNvPr>
            <p:cNvSpPr/>
            <p:nvPr/>
          </p:nvSpPr>
          <p:spPr>
            <a:xfrm>
              <a:off x="5899548" y="5254018"/>
              <a:ext cx="78966" cy="71630"/>
            </a:xfrm>
            <a:custGeom>
              <a:avLst/>
              <a:gdLst>
                <a:gd name="connsiteX0" fmla="*/ 0 w 78966"/>
                <a:gd name="connsiteY0" fmla="*/ 19233 h 71630"/>
                <a:gd name="connsiteX1" fmla="*/ 7380 w 78966"/>
                <a:gd name="connsiteY1" fmla="*/ 12591 h 71630"/>
                <a:gd name="connsiteX2" fmla="*/ 13284 w 78966"/>
                <a:gd name="connsiteY2" fmla="*/ 45 h 71630"/>
                <a:gd name="connsiteX3" fmla="*/ 29520 w 78966"/>
                <a:gd name="connsiteY3" fmla="*/ 12591 h 71630"/>
                <a:gd name="connsiteX4" fmla="*/ 33948 w 78966"/>
                <a:gd name="connsiteY4" fmla="*/ 27351 h 71630"/>
                <a:gd name="connsiteX5" fmla="*/ 78966 w 78966"/>
                <a:gd name="connsiteY5" fmla="*/ 66465 h 71630"/>
                <a:gd name="connsiteX6" fmla="*/ 5166 w 78966"/>
                <a:gd name="connsiteY6" fmla="*/ 45063 h 71630"/>
                <a:gd name="connsiteX7" fmla="*/ 8856 w 78966"/>
                <a:gd name="connsiteY7" fmla="*/ 22185 h 71630"/>
                <a:gd name="connsiteX8" fmla="*/ 8856 w 78966"/>
                <a:gd name="connsiteY8" fmla="*/ 22185 h 71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966" h="71630">
                  <a:moveTo>
                    <a:pt x="0" y="19233"/>
                  </a:moveTo>
                  <a:cubicBezTo>
                    <a:pt x="2044" y="16597"/>
                    <a:pt x="4546" y="14348"/>
                    <a:pt x="7380" y="12591"/>
                  </a:cubicBezTo>
                  <a:cubicBezTo>
                    <a:pt x="7380" y="-1431"/>
                    <a:pt x="13284" y="45"/>
                    <a:pt x="13284" y="45"/>
                  </a:cubicBezTo>
                  <a:cubicBezTo>
                    <a:pt x="13284" y="45"/>
                    <a:pt x="30258" y="45"/>
                    <a:pt x="29520" y="12591"/>
                  </a:cubicBezTo>
                  <a:cubicBezTo>
                    <a:pt x="27919" y="17954"/>
                    <a:pt x="29660" y="23755"/>
                    <a:pt x="33948" y="27351"/>
                  </a:cubicBezTo>
                  <a:cubicBezTo>
                    <a:pt x="51682" y="36872"/>
                    <a:pt x="67062" y="50235"/>
                    <a:pt x="78966" y="66465"/>
                  </a:cubicBezTo>
                  <a:cubicBezTo>
                    <a:pt x="50922" y="74583"/>
                    <a:pt x="22878" y="76797"/>
                    <a:pt x="5166" y="45063"/>
                  </a:cubicBezTo>
                  <a:cubicBezTo>
                    <a:pt x="3852" y="37238"/>
                    <a:pt x="5151" y="29199"/>
                    <a:pt x="8856" y="22185"/>
                  </a:cubicBezTo>
                  <a:lnTo>
                    <a:pt x="8856" y="22185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E63A6AB7-01C9-450D-8591-AB51E879EEE6}"/>
                </a:ext>
              </a:extLst>
            </p:cNvPr>
            <p:cNvSpPr/>
            <p:nvPr/>
          </p:nvSpPr>
          <p:spPr>
            <a:xfrm>
              <a:off x="5895859" y="5256173"/>
              <a:ext cx="85607" cy="70237"/>
            </a:xfrm>
            <a:custGeom>
              <a:avLst/>
              <a:gdLst>
                <a:gd name="connsiteX0" fmla="*/ 52398 w 85607"/>
                <a:gd name="connsiteY0" fmla="*/ 70213 h 70237"/>
                <a:gd name="connsiteX1" fmla="*/ 10332 w 85607"/>
                <a:gd name="connsiteY1" fmla="*/ 43645 h 70237"/>
                <a:gd name="connsiteX2" fmla="*/ 10332 w 85607"/>
                <a:gd name="connsiteY2" fmla="*/ 20029 h 70237"/>
                <a:gd name="connsiteX3" fmla="*/ 0 w 85607"/>
                <a:gd name="connsiteY3" fmla="*/ 20029 h 70237"/>
                <a:gd name="connsiteX4" fmla="*/ 7380 w 85607"/>
                <a:gd name="connsiteY4" fmla="*/ 12649 h 70237"/>
                <a:gd name="connsiteX5" fmla="*/ 12546 w 85607"/>
                <a:gd name="connsiteY5" fmla="*/ 841 h 70237"/>
                <a:gd name="connsiteX6" fmla="*/ 27306 w 85607"/>
                <a:gd name="connsiteY6" fmla="*/ 841 h 70237"/>
                <a:gd name="connsiteX7" fmla="*/ 27306 w 85607"/>
                <a:gd name="connsiteY7" fmla="*/ 11173 h 70237"/>
                <a:gd name="connsiteX8" fmla="*/ 30996 w 85607"/>
                <a:gd name="connsiteY8" fmla="*/ 25195 h 70237"/>
                <a:gd name="connsiteX9" fmla="*/ 74538 w 85607"/>
                <a:gd name="connsiteY9" fmla="*/ 62833 h 70237"/>
                <a:gd name="connsiteX10" fmla="*/ 74538 w 85607"/>
                <a:gd name="connsiteY10" fmla="*/ 62833 h 70237"/>
                <a:gd name="connsiteX11" fmla="*/ 44280 w 85607"/>
                <a:gd name="connsiteY11" fmla="*/ 68737 h 70237"/>
                <a:gd name="connsiteX12" fmla="*/ 14022 w 85607"/>
                <a:gd name="connsiteY12" fmla="*/ 16339 h 70237"/>
                <a:gd name="connsiteX13" fmla="*/ 14022 w 85607"/>
                <a:gd name="connsiteY13" fmla="*/ 20029 h 70237"/>
                <a:gd name="connsiteX14" fmla="*/ 14022 w 85607"/>
                <a:gd name="connsiteY14" fmla="*/ 42907 h 70237"/>
                <a:gd name="connsiteX15" fmla="*/ 55350 w 85607"/>
                <a:gd name="connsiteY15" fmla="*/ 69475 h 70237"/>
                <a:gd name="connsiteX16" fmla="*/ 85608 w 85607"/>
                <a:gd name="connsiteY16" fmla="*/ 64309 h 70237"/>
                <a:gd name="connsiteX17" fmla="*/ 85608 w 85607"/>
                <a:gd name="connsiteY17" fmla="*/ 64309 h 70237"/>
                <a:gd name="connsiteX18" fmla="*/ 42804 w 85607"/>
                <a:gd name="connsiteY18" fmla="*/ 26671 h 70237"/>
                <a:gd name="connsiteX19" fmla="*/ 38376 w 85607"/>
                <a:gd name="connsiteY19" fmla="*/ 11173 h 70237"/>
                <a:gd name="connsiteX20" fmla="*/ 38376 w 85607"/>
                <a:gd name="connsiteY20" fmla="*/ 1579 h 70237"/>
                <a:gd name="connsiteX21" fmla="*/ 25092 w 85607"/>
                <a:gd name="connsiteY21" fmla="*/ 1579 h 70237"/>
                <a:gd name="connsiteX22" fmla="*/ 19188 w 85607"/>
                <a:gd name="connsiteY22" fmla="*/ 13387 h 70237"/>
                <a:gd name="connsiteX23" fmla="*/ 12546 w 85607"/>
                <a:gd name="connsiteY23" fmla="*/ 20029 h 70237"/>
                <a:gd name="connsiteX24" fmla="*/ 22140 w 85607"/>
                <a:gd name="connsiteY24" fmla="*/ 20029 h 7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5607" h="70237">
                  <a:moveTo>
                    <a:pt x="52398" y="70213"/>
                  </a:moveTo>
                  <a:cubicBezTo>
                    <a:pt x="34258" y="70817"/>
                    <a:pt x="17586" y="60286"/>
                    <a:pt x="10332" y="43645"/>
                  </a:cubicBezTo>
                  <a:cubicBezTo>
                    <a:pt x="7572" y="36016"/>
                    <a:pt x="7572" y="27659"/>
                    <a:pt x="10332" y="20029"/>
                  </a:cubicBezTo>
                  <a:lnTo>
                    <a:pt x="0" y="20029"/>
                  </a:lnTo>
                  <a:cubicBezTo>
                    <a:pt x="1882" y="17050"/>
                    <a:pt x="4398" y="14528"/>
                    <a:pt x="7380" y="12649"/>
                  </a:cubicBezTo>
                  <a:cubicBezTo>
                    <a:pt x="7380" y="1579"/>
                    <a:pt x="11070" y="841"/>
                    <a:pt x="12546" y="841"/>
                  </a:cubicBezTo>
                  <a:cubicBezTo>
                    <a:pt x="14022" y="841"/>
                    <a:pt x="24354" y="841"/>
                    <a:pt x="27306" y="841"/>
                  </a:cubicBezTo>
                  <a:cubicBezTo>
                    <a:pt x="28701" y="4144"/>
                    <a:pt x="28701" y="7871"/>
                    <a:pt x="27306" y="11173"/>
                  </a:cubicBezTo>
                  <a:cubicBezTo>
                    <a:pt x="24878" y="16115"/>
                    <a:pt x="26450" y="22089"/>
                    <a:pt x="30996" y="25195"/>
                  </a:cubicBezTo>
                  <a:cubicBezTo>
                    <a:pt x="48140" y="34327"/>
                    <a:pt x="63018" y="47189"/>
                    <a:pt x="74538" y="62833"/>
                  </a:cubicBezTo>
                  <a:lnTo>
                    <a:pt x="74538" y="62833"/>
                  </a:lnTo>
                  <a:cubicBezTo>
                    <a:pt x="64804" y="66303"/>
                    <a:pt x="54605" y="68294"/>
                    <a:pt x="44280" y="68737"/>
                  </a:cubicBezTo>
                  <a:close/>
                  <a:moveTo>
                    <a:pt x="14022" y="16339"/>
                  </a:moveTo>
                  <a:lnTo>
                    <a:pt x="14022" y="20029"/>
                  </a:lnTo>
                  <a:cubicBezTo>
                    <a:pt x="11373" y="27425"/>
                    <a:pt x="11373" y="35511"/>
                    <a:pt x="14022" y="42907"/>
                  </a:cubicBezTo>
                  <a:cubicBezTo>
                    <a:pt x="20841" y="59575"/>
                    <a:pt x="37358" y="70194"/>
                    <a:pt x="55350" y="69475"/>
                  </a:cubicBezTo>
                  <a:cubicBezTo>
                    <a:pt x="65630" y="69206"/>
                    <a:pt x="75822" y="67466"/>
                    <a:pt x="85608" y="64309"/>
                  </a:cubicBezTo>
                  <a:lnTo>
                    <a:pt x="85608" y="64309"/>
                  </a:lnTo>
                  <a:cubicBezTo>
                    <a:pt x="74250" y="48798"/>
                    <a:pt x="59638" y="35953"/>
                    <a:pt x="42804" y="26671"/>
                  </a:cubicBezTo>
                  <a:cubicBezTo>
                    <a:pt x="38007" y="23093"/>
                    <a:pt x="36191" y="16747"/>
                    <a:pt x="38376" y="11173"/>
                  </a:cubicBezTo>
                  <a:cubicBezTo>
                    <a:pt x="39645" y="8102"/>
                    <a:pt x="39645" y="4651"/>
                    <a:pt x="38376" y="1579"/>
                  </a:cubicBezTo>
                  <a:cubicBezTo>
                    <a:pt x="34199" y="-526"/>
                    <a:pt x="29269" y="-526"/>
                    <a:pt x="25092" y="1579"/>
                  </a:cubicBezTo>
                  <a:cubicBezTo>
                    <a:pt x="25092" y="1579"/>
                    <a:pt x="19188" y="1579"/>
                    <a:pt x="19188" y="13387"/>
                  </a:cubicBezTo>
                  <a:cubicBezTo>
                    <a:pt x="19188" y="25195"/>
                    <a:pt x="13284" y="17815"/>
                    <a:pt x="12546" y="20029"/>
                  </a:cubicBezTo>
                  <a:lnTo>
                    <a:pt x="22140" y="2002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079038C8-A5A7-4BD8-8A2C-B66696C646D0}"/>
                </a:ext>
              </a:extLst>
            </p:cNvPr>
            <p:cNvSpPr/>
            <p:nvPr/>
          </p:nvSpPr>
          <p:spPr>
            <a:xfrm>
              <a:off x="5811032" y="5550000"/>
              <a:ext cx="63425" cy="48781"/>
            </a:xfrm>
            <a:custGeom>
              <a:avLst/>
              <a:gdLst>
                <a:gd name="connsiteX0" fmla="*/ 60473 w 63425"/>
                <a:gd name="connsiteY0" fmla="*/ 11808 h 48781"/>
                <a:gd name="connsiteX1" fmla="*/ 14717 w 63425"/>
                <a:gd name="connsiteY1" fmla="*/ 47232 h 48781"/>
                <a:gd name="connsiteX2" fmla="*/ 14717 w 63425"/>
                <a:gd name="connsiteY2" fmla="*/ 27306 h 48781"/>
                <a:gd name="connsiteX3" fmla="*/ 51617 w 63425"/>
                <a:gd name="connsiteY3" fmla="*/ 0 h 48781"/>
                <a:gd name="connsiteX4" fmla="*/ 63425 w 63425"/>
                <a:gd name="connsiteY4" fmla="*/ 11808 h 4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25" h="48781">
                  <a:moveTo>
                    <a:pt x="60473" y="11808"/>
                  </a:moveTo>
                  <a:cubicBezTo>
                    <a:pt x="50679" y="29352"/>
                    <a:pt x="34155" y="42145"/>
                    <a:pt x="14717" y="47232"/>
                  </a:cubicBezTo>
                  <a:cubicBezTo>
                    <a:pt x="1433" y="53874"/>
                    <a:pt x="-10375" y="37638"/>
                    <a:pt x="14717" y="27306"/>
                  </a:cubicBezTo>
                  <a:cubicBezTo>
                    <a:pt x="21359" y="33210"/>
                    <a:pt x="47189" y="10332"/>
                    <a:pt x="51617" y="0"/>
                  </a:cubicBezTo>
                  <a:lnTo>
                    <a:pt x="63425" y="11808"/>
                  </a:ln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E4A3F35C-6BE7-45B9-AC8D-09A92FAD0F36}"/>
                </a:ext>
              </a:extLst>
            </p:cNvPr>
            <p:cNvSpPr/>
            <p:nvPr/>
          </p:nvSpPr>
          <p:spPr>
            <a:xfrm>
              <a:off x="5807957" y="5548524"/>
              <a:ext cx="60595" cy="50183"/>
            </a:xfrm>
            <a:custGeom>
              <a:avLst/>
              <a:gdLst>
                <a:gd name="connsiteX0" fmla="*/ 11888 w 60595"/>
                <a:gd name="connsiteY0" fmla="*/ 50184 h 50183"/>
                <a:gd name="connsiteX1" fmla="*/ 2294 w 60595"/>
                <a:gd name="connsiteY1" fmla="*/ 44280 h 50183"/>
                <a:gd name="connsiteX2" fmla="*/ 14840 w 60595"/>
                <a:gd name="connsiteY2" fmla="*/ 28044 h 50183"/>
                <a:gd name="connsiteX3" fmla="*/ 14840 w 60595"/>
                <a:gd name="connsiteY3" fmla="*/ 28044 h 50183"/>
                <a:gd name="connsiteX4" fmla="*/ 48050 w 60595"/>
                <a:gd name="connsiteY4" fmla="*/ 0 h 50183"/>
                <a:gd name="connsiteX5" fmla="*/ 59858 w 60595"/>
                <a:gd name="connsiteY5" fmla="*/ 11808 h 50183"/>
                <a:gd name="connsiteX6" fmla="*/ 14102 w 60595"/>
                <a:gd name="connsiteY6" fmla="*/ 47232 h 50183"/>
                <a:gd name="connsiteX7" fmla="*/ 8198 w 60595"/>
                <a:gd name="connsiteY7" fmla="*/ 47232 h 50183"/>
                <a:gd name="connsiteX8" fmla="*/ 11888 w 60595"/>
                <a:gd name="connsiteY8" fmla="*/ 28782 h 50183"/>
                <a:gd name="connsiteX9" fmla="*/ 80 w 60595"/>
                <a:gd name="connsiteY9" fmla="*/ 43542 h 50183"/>
                <a:gd name="connsiteX10" fmla="*/ 12364 w 60595"/>
                <a:gd name="connsiteY10" fmla="*/ 49303 h 50183"/>
                <a:gd name="connsiteX11" fmla="*/ 14840 w 60595"/>
                <a:gd name="connsiteY11" fmla="*/ 47970 h 50183"/>
                <a:gd name="connsiteX12" fmla="*/ 60596 w 60595"/>
                <a:gd name="connsiteY12" fmla="*/ 13284 h 50183"/>
                <a:gd name="connsiteX13" fmla="*/ 51740 w 60595"/>
                <a:gd name="connsiteY13" fmla="*/ 1476 h 50183"/>
                <a:gd name="connsiteX14" fmla="*/ 14840 w 60595"/>
                <a:gd name="connsiteY14" fmla="*/ 28782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595" h="50183">
                  <a:moveTo>
                    <a:pt x="11888" y="50184"/>
                  </a:moveTo>
                  <a:cubicBezTo>
                    <a:pt x="6722" y="50184"/>
                    <a:pt x="3032" y="50184"/>
                    <a:pt x="2294" y="44280"/>
                  </a:cubicBezTo>
                  <a:cubicBezTo>
                    <a:pt x="1556" y="38376"/>
                    <a:pt x="2294" y="32472"/>
                    <a:pt x="14840" y="28044"/>
                  </a:cubicBezTo>
                  <a:lnTo>
                    <a:pt x="14840" y="28044"/>
                  </a:lnTo>
                  <a:cubicBezTo>
                    <a:pt x="23696" y="28044"/>
                    <a:pt x="44360" y="8856"/>
                    <a:pt x="48050" y="0"/>
                  </a:cubicBezTo>
                  <a:lnTo>
                    <a:pt x="59858" y="11808"/>
                  </a:lnTo>
                  <a:cubicBezTo>
                    <a:pt x="50064" y="29352"/>
                    <a:pt x="33540" y="42145"/>
                    <a:pt x="14102" y="47232"/>
                  </a:cubicBezTo>
                  <a:cubicBezTo>
                    <a:pt x="12192" y="47907"/>
                    <a:pt x="10108" y="47907"/>
                    <a:pt x="8198" y="47232"/>
                  </a:cubicBezTo>
                  <a:close/>
                  <a:moveTo>
                    <a:pt x="11888" y="28782"/>
                  </a:moveTo>
                  <a:cubicBezTo>
                    <a:pt x="3770" y="33210"/>
                    <a:pt x="-658" y="38376"/>
                    <a:pt x="80" y="43542"/>
                  </a:cubicBezTo>
                  <a:cubicBezTo>
                    <a:pt x="1881" y="48525"/>
                    <a:pt x="7381" y="51104"/>
                    <a:pt x="12364" y="49303"/>
                  </a:cubicBezTo>
                  <a:cubicBezTo>
                    <a:pt x="13250" y="48983"/>
                    <a:pt x="14084" y="48534"/>
                    <a:pt x="14840" y="47970"/>
                  </a:cubicBezTo>
                  <a:cubicBezTo>
                    <a:pt x="34149" y="43059"/>
                    <a:pt x="50651" y="30548"/>
                    <a:pt x="60596" y="13284"/>
                  </a:cubicBezTo>
                  <a:lnTo>
                    <a:pt x="51740" y="1476"/>
                  </a:lnTo>
                  <a:cubicBezTo>
                    <a:pt x="48050" y="11808"/>
                    <a:pt x="21482" y="35424"/>
                    <a:pt x="14840" y="2878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BFA48540-510A-4AB2-B5F9-AA720BEA914D}"/>
                </a:ext>
              </a:extLst>
            </p:cNvPr>
            <p:cNvSpPr/>
            <p:nvPr/>
          </p:nvSpPr>
          <p:spPr>
            <a:xfrm>
              <a:off x="5858959" y="5418637"/>
              <a:ext cx="155717" cy="143171"/>
            </a:xfrm>
            <a:custGeom>
              <a:avLst/>
              <a:gdLst>
                <a:gd name="connsiteX0" fmla="*/ 12546 w 155717"/>
                <a:gd name="connsiteY0" fmla="*/ 143172 h 143171"/>
                <a:gd name="connsiteX1" fmla="*/ 155718 w 155717"/>
                <a:gd name="connsiteY1" fmla="*/ 0 h 143171"/>
                <a:gd name="connsiteX2" fmla="*/ 0 w 155717"/>
                <a:gd name="connsiteY2" fmla="*/ 132102 h 143171"/>
                <a:gd name="connsiteX3" fmla="*/ 11808 w 155717"/>
                <a:gd name="connsiteY3" fmla="*/ 143172 h 14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717" h="143171">
                  <a:moveTo>
                    <a:pt x="12546" y="143172"/>
                  </a:moveTo>
                  <a:cubicBezTo>
                    <a:pt x="47852" y="84466"/>
                    <a:pt x="97010" y="35308"/>
                    <a:pt x="155718" y="0"/>
                  </a:cubicBezTo>
                  <a:cubicBezTo>
                    <a:pt x="81918" y="25092"/>
                    <a:pt x="57564" y="62730"/>
                    <a:pt x="0" y="132102"/>
                  </a:cubicBezTo>
                  <a:lnTo>
                    <a:pt x="11808" y="143172"/>
                  </a:lnTo>
                  <a:close/>
                </a:path>
              </a:pathLst>
            </a:custGeom>
            <a:solidFill>
              <a:srgbClr val="B2B6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2B24662F-06AD-4BD3-9502-93F9DD7BB559}"/>
                </a:ext>
              </a:extLst>
            </p:cNvPr>
            <p:cNvSpPr/>
            <p:nvPr/>
          </p:nvSpPr>
          <p:spPr>
            <a:xfrm>
              <a:off x="5858959" y="5418637"/>
              <a:ext cx="155717" cy="143909"/>
            </a:xfrm>
            <a:custGeom>
              <a:avLst/>
              <a:gdLst>
                <a:gd name="connsiteX0" fmla="*/ 12546 w 155717"/>
                <a:gd name="connsiteY0" fmla="*/ 143910 h 143909"/>
                <a:gd name="connsiteX1" fmla="*/ 12546 w 155717"/>
                <a:gd name="connsiteY1" fmla="*/ 143910 h 143909"/>
                <a:gd name="connsiteX2" fmla="*/ 738 w 155717"/>
                <a:gd name="connsiteY2" fmla="*/ 132102 h 143909"/>
                <a:gd name="connsiteX3" fmla="*/ 17712 w 155717"/>
                <a:gd name="connsiteY3" fmla="*/ 111438 h 143909"/>
                <a:gd name="connsiteX4" fmla="*/ 155718 w 155717"/>
                <a:gd name="connsiteY4" fmla="*/ 0 h 143909"/>
                <a:gd name="connsiteX5" fmla="*/ 31734 w 155717"/>
                <a:gd name="connsiteY5" fmla="*/ 117342 h 143909"/>
                <a:gd name="connsiteX6" fmla="*/ 11808 w 155717"/>
                <a:gd name="connsiteY6" fmla="*/ 143172 h 143909"/>
                <a:gd name="connsiteX7" fmla="*/ 155718 w 155717"/>
                <a:gd name="connsiteY7" fmla="*/ 0 h 143909"/>
                <a:gd name="connsiteX8" fmla="*/ 16974 w 155717"/>
                <a:gd name="connsiteY8" fmla="*/ 111438 h 143909"/>
                <a:gd name="connsiteX9" fmla="*/ 0 w 155717"/>
                <a:gd name="connsiteY9" fmla="*/ 132102 h 143909"/>
                <a:gd name="connsiteX10" fmla="*/ 11808 w 155717"/>
                <a:gd name="connsiteY10" fmla="*/ 142434 h 143909"/>
                <a:gd name="connsiteX11" fmla="*/ 30996 w 155717"/>
                <a:gd name="connsiteY11" fmla="*/ 116604 h 143909"/>
                <a:gd name="connsiteX12" fmla="*/ 155718 w 155717"/>
                <a:gd name="connsiteY12" fmla="*/ 0 h 14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717" h="143909">
                  <a:moveTo>
                    <a:pt x="12546" y="143910"/>
                  </a:moveTo>
                  <a:lnTo>
                    <a:pt x="12546" y="143910"/>
                  </a:lnTo>
                  <a:lnTo>
                    <a:pt x="738" y="132102"/>
                  </a:lnTo>
                  <a:lnTo>
                    <a:pt x="17712" y="111438"/>
                  </a:lnTo>
                  <a:cubicBezTo>
                    <a:pt x="49904" y="59854"/>
                    <a:pt x="98508" y="20602"/>
                    <a:pt x="155718" y="0"/>
                  </a:cubicBezTo>
                  <a:cubicBezTo>
                    <a:pt x="105128" y="27994"/>
                    <a:pt x="62472" y="68368"/>
                    <a:pt x="31734" y="117342"/>
                  </a:cubicBezTo>
                  <a:lnTo>
                    <a:pt x="11808" y="143172"/>
                  </a:lnTo>
                  <a:close/>
                  <a:moveTo>
                    <a:pt x="155718" y="0"/>
                  </a:moveTo>
                  <a:cubicBezTo>
                    <a:pt x="98626" y="21145"/>
                    <a:pt x="49940" y="60250"/>
                    <a:pt x="16974" y="111438"/>
                  </a:cubicBezTo>
                  <a:lnTo>
                    <a:pt x="0" y="132102"/>
                  </a:lnTo>
                  <a:lnTo>
                    <a:pt x="11808" y="142434"/>
                  </a:lnTo>
                  <a:cubicBezTo>
                    <a:pt x="18450" y="134316"/>
                    <a:pt x="24354" y="125460"/>
                    <a:pt x="30996" y="116604"/>
                  </a:cubicBezTo>
                  <a:cubicBezTo>
                    <a:pt x="62302" y="68031"/>
                    <a:pt x="105150" y="27969"/>
                    <a:pt x="15571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201579DA-DB94-4F9E-9067-6646CBC05480}"/>
                </a:ext>
              </a:extLst>
            </p:cNvPr>
            <p:cNvSpPr/>
            <p:nvPr/>
          </p:nvSpPr>
          <p:spPr>
            <a:xfrm>
              <a:off x="5867077" y="5436349"/>
              <a:ext cx="114390" cy="113651"/>
            </a:xfrm>
            <a:custGeom>
              <a:avLst/>
              <a:gdLst>
                <a:gd name="connsiteX0" fmla="*/ 0 w 114390"/>
                <a:gd name="connsiteY0" fmla="*/ 113652 h 113651"/>
                <a:gd name="connsiteX1" fmla="*/ 0 w 114390"/>
                <a:gd name="connsiteY1" fmla="*/ 113652 h 113651"/>
                <a:gd name="connsiteX2" fmla="*/ 0 w 114390"/>
                <a:gd name="connsiteY2" fmla="*/ 113652 h 113651"/>
                <a:gd name="connsiteX3" fmla="*/ 8856 w 114390"/>
                <a:gd name="connsiteY3" fmla="*/ 102582 h 113651"/>
                <a:gd name="connsiteX4" fmla="*/ 114390 w 114390"/>
                <a:gd name="connsiteY4" fmla="*/ 0 h 113651"/>
                <a:gd name="connsiteX5" fmla="*/ 12546 w 114390"/>
                <a:gd name="connsiteY5" fmla="*/ 102582 h 113651"/>
                <a:gd name="connsiteX6" fmla="*/ 3690 w 114390"/>
                <a:gd name="connsiteY6" fmla="*/ 113652 h 11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90" h="113651">
                  <a:moveTo>
                    <a:pt x="0" y="113652"/>
                  </a:moveTo>
                  <a:lnTo>
                    <a:pt x="0" y="113652"/>
                  </a:lnTo>
                  <a:cubicBezTo>
                    <a:pt x="0" y="113652"/>
                    <a:pt x="0" y="113652"/>
                    <a:pt x="0" y="113652"/>
                  </a:cubicBezTo>
                  <a:lnTo>
                    <a:pt x="8856" y="102582"/>
                  </a:lnTo>
                  <a:cubicBezTo>
                    <a:pt x="37070" y="61887"/>
                    <a:pt x="72914" y="27051"/>
                    <a:pt x="114390" y="0"/>
                  </a:cubicBezTo>
                  <a:cubicBezTo>
                    <a:pt x="74597" y="27849"/>
                    <a:pt x="40110" y="62591"/>
                    <a:pt x="12546" y="102582"/>
                  </a:cubicBezTo>
                  <a:lnTo>
                    <a:pt x="3690" y="113652"/>
                  </a:lnTo>
                  <a:close/>
                </a:path>
              </a:pathLst>
            </a:custGeom>
            <a:solidFill>
              <a:srgbClr val="7ECBC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FCB306A6-AF05-4D05-B8D2-001D4F2AC311}"/>
                </a:ext>
              </a:extLst>
            </p:cNvPr>
            <p:cNvSpPr/>
            <p:nvPr/>
          </p:nvSpPr>
          <p:spPr>
            <a:xfrm>
              <a:off x="5818451" y="5550349"/>
              <a:ext cx="58990" cy="46145"/>
            </a:xfrm>
            <a:custGeom>
              <a:avLst/>
              <a:gdLst>
                <a:gd name="connsiteX0" fmla="*/ 2132 w 58990"/>
                <a:gd name="connsiteY0" fmla="*/ 44670 h 46145"/>
                <a:gd name="connsiteX1" fmla="*/ 2132 w 58990"/>
                <a:gd name="connsiteY1" fmla="*/ 20316 h 46145"/>
                <a:gd name="connsiteX2" fmla="*/ 8774 w 58990"/>
                <a:gd name="connsiteY2" fmla="*/ 6294 h 46145"/>
                <a:gd name="connsiteX3" fmla="*/ 25748 w 58990"/>
                <a:gd name="connsiteY3" fmla="*/ 390 h 46145"/>
                <a:gd name="connsiteX4" fmla="*/ 44198 w 58990"/>
                <a:gd name="connsiteY4" fmla="*/ 5556 h 46145"/>
                <a:gd name="connsiteX5" fmla="*/ 55268 w 58990"/>
                <a:gd name="connsiteY5" fmla="*/ 5556 h 46145"/>
                <a:gd name="connsiteX6" fmla="*/ 55268 w 58990"/>
                <a:gd name="connsiteY6" fmla="*/ 14412 h 46145"/>
                <a:gd name="connsiteX7" fmla="*/ 39770 w 58990"/>
                <a:gd name="connsiteY7" fmla="*/ 14412 h 46145"/>
                <a:gd name="connsiteX8" fmla="*/ 22796 w 58990"/>
                <a:gd name="connsiteY8" fmla="*/ 3342 h 46145"/>
                <a:gd name="connsiteX9" fmla="*/ 4346 w 58990"/>
                <a:gd name="connsiteY9" fmla="*/ 10722 h 46145"/>
                <a:gd name="connsiteX10" fmla="*/ 8774 w 58990"/>
                <a:gd name="connsiteY10" fmla="*/ 37290 h 46145"/>
                <a:gd name="connsiteX11" fmla="*/ 8774 w 58990"/>
                <a:gd name="connsiteY11" fmla="*/ 46146 h 46145"/>
                <a:gd name="connsiteX12" fmla="*/ 656 w 58990"/>
                <a:gd name="connsiteY12" fmla="*/ 46146 h 46145"/>
                <a:gd name="connsiteX13" fmla="*/ 656 w 58990"/>
                <a:gd name="connsiteY13" fmla="*/ 46146 h 46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990" h="46145">
                  <a:moveTo>
                    <a:pt x="2132" y="44670"/>
                  </a:moveTo>
                  <a:cubicBezTo>
                    <a:pt x="3869" y="36645"/>
                    <a:pt x="3869" y="28341"/>
                    <a:pt x="2132" y="20316"/>
                  </a:cubicBezTo>
                  <a:cubicBezTo>
                    <a:pt x="1102" y="14700"/>
                    <a:pt x="3777" y="9055"/>
                    <a:pt x="8774" y="6294"/>
                  </a:cubicBezTo>
                  <a:lnTo>
                    <a:pt x="25748" y="390"/>
                  </a:lnTo>
                  <a:cubicBezTo>
                    <a:pt x="32369" y="-891"/>
                    <a:pt x="39205" y="1024"/>
                    <a:pt x="44198" y="5556"/>
                  </a:cubicBezTo>
                  <a:cubicBezTo>
                    <a:pt x="51578" y="9984"/>
                    <a:pt x="52316" y="5556"/>
                    <a:pt x="55268" y="5556"/>
                  </a:cubicBezTo>
                  <a:cubicBezTo>
                    <a:pt x="58220" y="5556"/>
                    <a:pt x="61910" y="13674"/>
                    <a:pt x="55268" y="14412"/>
                  </a:cubicBezTo>
                  <a:cubicBezTo>
                    <a:pt x="50375" y="16792"/>
                    <a:pt x="44662" y="16792"/>
                    <a:pt x="39770" y="14412"/>
                  </a:cubicBezTo>
                  <a:cubicBezTo>
                    <a:pt x="34648" y="9959"/>
                    <a:pt x="28936" y="6234"/>
                    <a:pt x="22796" y="3342"/>
                  </a:cubicBezTo>
                  <a:cubicBezTo>
                    <a:pt x="12464" y="3342"/>
                    <a:pt x="6560" y="3342"/>
                    <a:pt x="4346" y="10722"/>
                  </a:cubicBezTo>
                  <a:cubicBezTo>
                    <a:pt x="4053" y="19784"/>
                    <a:pt x="5558" y="28813"/>
                    <a:pt x="8774" y="37290"/>
                  </a:cubicBezTo>
                  <a:cubicBezTo>
                    <a:pt x="8774" y="37290"/>
                    <a:pt x="8774" y="46146"/>
                    <a:pt x="8774" y="46146"/>
                  </a:cubicBezTo>
                  <a:cubicBezTo>
                    <a:pt x="8774" y="46146"/>
                    <a:pt x="2132" y="46146"/>
                    <a:pt x="656" y="46146"/>
                  </a:cubicBezTo>
                  <a:cubicBezTo>
                    <a:pt x="-820" y="46146"/>
                    <a:pt x="656" y="46146"/>
                    <a:pt x="656" y="46146"/>
                  </a:cubicBez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4AD2926C-DDD3-4AAE-A7A1-B700334C29C3}"/>
                </a:ext>
              </a:extLst>
            </p:cNvPr>
            <p:cNvSpPr/>
            <p:nvPr/>
          </p:nvSpPr>
          <p:spPr>
            <a:xfrm>
              <a:off x="5819081" y="5550739"/>
              <a:ext cx="65218" cy="47969"/>
            </a:xfrm>
            <a:custGeom>
              <a:avLst/>
              <a:gdLst>
                <a:gd name="connsiteX0" fmla="*/ 4453 w 65218"/>
                <a:gd name="connsiteY0" fmla="*/ 47970 h 47969"/>
                <a:gd name="connsiteX1" fmla="*/ 4453 w 65218"/>
                <a:gd name="connsiteY1" fmla="*/ 47970 h 47969"/>
                <a:gd name="connsiteX2" fmla="*/ 4453 w 65218"/>
                <a:gd name="connsiteY2" fmla="*/ 24354 h 47969"/>
                <a:gd name="connsiteX3" fmla="*/ 11095 w 65218"/>
                <a:gd name="connsiteY3" fmla="*/ 8856 h 47969"/>
                <a:gd name="connsiteX4" fmla="*/ 28069 w 65218"/>
                <a:gd name="connsiteY4" fmla="*/ 3690 h 47969"/>
                <a:gd name="connsiteX5" fmla="*/ 47257 w 65218"/>
                <a:gd name="connsiteY5" fmla="*/ 8118 h 47969"/>
                <a:gd name="connsiteX6" fmla="*/ 57589 w 65218"/>
                <a:gd name="connsiteY6" fmla="*/ 8118 h 47969"/>
                <a:gd name="connsiteX7" fmla="*/ 64969 w 65218"/>
                <a:gd name="connsiteY7" fmla="*/ 8118 h 47969"/>
                <a:gd name="connsiteX8" fmla="*/ 60541 w 65218"/>
                <a:gd name="connsiteY8" fmla="*/ 14022 h 47969"/>
                <a:gd name="connsiteX9" fmla="*/ 45043 w 65218"/>
                <a:gd name="connsiteY9" fmla="*/ 14022 h 47969"/>
                <a:gd name="connsiteX10" fmla="*/ 28069 w 65218"/>
                <a:gd name="connsiteY10" fmla="*/ 2952 h 47969"/>
                <a:gd name="connsiteX11" fmla="*/ 10357 w 65218"/>
                <a:gd name="connsiteY11" fmla="*/ 11070 h 47969"/>
                <a:gd name="connsiteX12" fmla="*/ 14047 w 65218"/>
                <a:gd name="connsiteY12" fmla="*/ 36900 h 47969"/>
                <a:gd name="connsiteX13" fmla="*/ 14047 w 65218"/>
                <a:gd name="connsiteY13" fmla="*/ 45756 h 47969"/>
                <a:gd name="connsiteX14" fmla="*/ 7405 w 65218"/>
                <a:gd name="connsiteY14" fmla="*/ 45756 h 47969"/>
                <a:gd name="connsiteX15" fmla="*/ 28069 w 65218"/>
                <a:gd name="connsiteY15" fmla="*/ 0 h 47969"/>
                <a:gd name="connsiteX16" fmla="*/ 23641 w 65218"/>
                <a:gd name="connsiteY16" fmla="*/ 0 h 47969"/>
                <a:gd name="connsiteX17" fmla="*/ 6667 w 65218"/>
                <a:gd name="connsiteY17" fmla="*/ 5166 h 47969"/>
                <a:gd name="connsiteX18" fmla="*/ 25 w 65218"/>
                <a:gd name="connsiteY18" fmla="*/ 19188 h 47969"/>
                <a:gd name="connsiteX19" fmla="*/ 25 w 65218"/>
                <a:gd name="connsiteY19" fmla="*/ 43542 h 47969"/>
                <a:gd name="connsiteX20" fmla="*/ 25 w 65218"/>
                <a:gd name="connsiteY20" fmla="*/ 43542 h 47969"/>
                <a:gd name="connsiteX21" fmla="*/ 7405 w 65218"/>
                <a:gd name="connsiteY21" fmla="*/ 43542 h 47969"/>
                <a:gd name="connsiteX22" fmla="*/ 7405 w 65218"/>
                <a:gd name="connsiteY22" fmla="*/ 34686 h 47969"/>
                <a:gd name="connsiteX23" fmla="*/ 3715 w 65218"/>
                <a:gd name="connsiteY23" fmla="*/ 8118 h 47969"/>
                <a:gd name="connsiteX24" fmla="*/ 22165 w 65218"/>
                <a:gd name="connsiteY24" fmla="*/ 0 h 47969"/>
                <a:gd name="connsiteX25" fmla="*/ 39139 w 65218"/>
                <a:gd name="connsiteY25" fmla="*/ 11070 h 47969"/>
                <a:gd name="connsiteX26" fmla="*/ 53899 w 65218"/>
                <a:gd name="connsiteY26" fmla="*/ 11070 h 47969"/>
                <a:gd name="connsiteX27" fmla="*/ 58327 w 65218"/>
                <a:gd name="connsiteY27" fmla="*/ 5166 h 47969"/>
                <a:gd name="connsiteX28" fmla="*/ 51685 w 65218"/>
                <a:gd name="connsiteY28" fmla="*/ 5166 h 47969"/>
                <a:gd name="connsiteX29" fmla="*/ 40615 w 65218"/>
                <a:gd name="connsiteY29" fmla="*/ 5166 h 47969"/>
                <a:gd name="connsiteX30" fmla="*/ 26593 w 65218"/>
                <a:gd name="connsiteY30" fmla="*/ 0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5218" h="47969">
                  <a:moveTo>
                    <a:pt x="4453" y="47970"/>
                  </a:moveTo>
                  <a:lnTo>
                    <a:pt x="4453" y="47970"/>
                  </a:lnTo>
                  <a:cubicBezTo>
                    <a:pt x="6200" y="40195"/>
                    <a:pt x="6200" y="32129"/>
                    <a:pt x="4453" y="24354"/>
                  </a:cubicBezTo>
                  <a:cubicBezTo>
                    <a:pt x="3417" y="18330"/>
                    <a:pt x="6019" y="12260"/>
                    <a:pt x="11095" y="8856"/>
                  </a:cubicBezTo>
                  <a:lnTo>
                    <a:pt x="28069" y="3690"/>
                  </a:lnTo>
                  <a:cubicBezTo>
                    <a:pt x="34798" y="1682"/>
                    <a:pt x="42088" y="3364"/>
                    <a:pt x="47257" y="8118"/>
                  </a:cubicBezTo>
                  <a:cubicBezTo>
                    <a:pt x="53161" y="12546"/>
                    <a:pt x="54637" y="12546"/>
                    <a:pt x="57589" y="8118"/>
                  </a:cubicBezTo>
                  <a:cubicBezTo>
                    <a:pt x="60541" y="3690"/>
                    <a:pt x="64231" y="8118"/>
                    <a:pt x="64969" y="8118"/>
                  </a:cubicBezTo>
                  <a:cubicBezTo>
                    <a:pt x="65707" y="8118"/>
                    <a:pt x="64969" y="14022"/>
                    <a:pt x="60541" y="14022"/>
                  </a:cubicBezTo>
                  <a:cubicBezTo>
                    <a:pt x="55626" y="16297"/>
                    <a:pt x="49958" y="16297"/>
                    <a:pt x="45043" y="14022"/>
                  </a:cubicBezTo>
                  <a:cubicBezTo>
                    <a:pt x="39724" y="9837"/>
                    <a:pt x="34043" y="6133"/>
                    <a:pt x="28069" y="2952"/>
                  </a:cubicBezTo>
                  <a:cubicBezTo>
                    <a:pt x="18475" y="2952"/>
                    <a:pt x="11833" y="2952"/>
                    <a:pt x="10357" y="11070"/>
                  </a:cubicBezTo>
                  <a:cubicBezTo>
                    <a:pt x="10044" y="19831"/>
                    <a:pt x="11293" y="28578"/>
                    <a:pt x="14047" y="36900"/>
                  </a:cubicBezTo>
                  <a:cubicBezTo>
                    <a:pt x="15004" y="39775"/>
                    <a:pt x="15004" y="42881"/>
                    <a:pt x="14047" y="45756"/>
                  </a:cubicBezTo>
                  <a:cubicBezTo>
                    <a:pt x="11904" y="46547"/>
                    <a:pt x="9548" y="46547"/>
                    <a:pt x="7405" y="45756"/>
                  </a:cubicBezTo>
                  <a:close/>
                  <a:moveTo>
                    <a:pt x="28069" y="0"/>
                  </a:moveTo>
                  <a:lnTo>
                    <a:pt x="23641" y="0"/>
                  </a:lnTo>
                  <a:lnTo>
                    <a:pt x="6667" y="5166"/>
                  </a:lnTo>
                  <a:cubicBezTo>
                    <a:pt x="2219" y="8411"/>
                    <a:pt x="-282" y="13690"/>
                    <a:pt x="25" y="19188"/>
                  </a:cubicBezTo>
                  <a:cubicBezTo>
                    <a:pt x="1966" y="27190"/>
                    <a:pt x="1966" y="35540"/>
                    <a:pt x="25" y="43542"/>
                  </a:cubicBezTo>
                  <a:cubicBezTo>
                    <a:pt x="25" y="43542"/>
                    <a:pt x="25" y="43542"/>
                    <a:pt x="25" y="43542"/>
                  </a:cubicBezTo>
                  <a:cubicBezTo>
                    <a:pt x="25" y="43542"/>
                    <a:pt x="25" y="43542"/>
                    <a:pt x="7405" y="43542"/>
                  </a:cubicBezTo>
                  <a:cubicBezTo>
                    <a:pt x="8312" y="40659"/>
                    <a:pt x="8312" y="37569"/>
                    <a:pt x="7405" y="34686"/>
                  </a:cubicBezTo>
                  <a:cubicBezTo>
                    <a:pt x="4887" y="26057"/>
                    <a:pt x="3644" y="17107"/>
                    <a:pt x="3715" y="8118"/>
                  </a:cubicBezTo>
                  <a:cubicBezTo>
                    <a:pt x="3715" y="3690"/>
                    <a:pt x="12571" y="738"/>
                    <a:pt x="22165" y="0"/>
                  </a:cubicBezTo>
                  <a:cubicBezTo>
                    <a:pt x="28070" y="3297"/>
                    <a:pt x="33742" y="6996"/>
                    <a:pt x="39139" y="11070"/>
                  </a:cubicBezTo>
                  <a:cubicBezTo>
                    <a:pt x="43878" y="12959"/>
                    <a:pt x="49161" y="12959"/>
                    <a:pt x="53899" y="11070"/>
                  </a:cubicBezTo>
                  <a:cubicBezTo>
                    <a:pt x="56327" y="10035"/>
                    <a:pt x="58010" y="7784"/>
                    <a:pt x="58327" y="5166"/>
                  </a:cubicBezTo>
                  <a:cubicBezTo>
                    <a:pt x="56239" y="4114"/>
                    <a:pt x="53774" y="4114"/>
                    <a:pt x="51685" y="5166"/>
                  </a:cubicBezTo>
                  <a:cubicBezTo>
                    <a:pt x="51685" y="5166"/>
                    <a:pt x="47257" y="5166"/>
                    <a:pt x="40615" y="5166"/>
                  </a:cubicBezTo>
                  <a:cubicBezTo>
                    <a:pt x="36623" y="1972"/>
                    <a:pt x="31703" y="159"/>
                    <a:pt x="26593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BF308E23-0975-4058-8F51-351310A51F7B}"/>
                </a:ext>
              </a:extLst>
            </p:cNvPr>
            <p:cNvSpPr/>
            <p:nvPr/>
          </p:nvSpPr>
          <p:spPr>
            <a:xfrm>
              <a:off x="5853101" y="5566974"/>
              <a:ext cx="2069" cy="16974"/>
            </a:xfrm>
            <a:custGeom>
              <a:avLst/>
              <a:gdLst>
                <a:gd name="connsiteX0" fmla="*/ 692 w 2069"/>
                <a:gd name="connsiteY0" fmla="*/ 16974 h 16974"/>
                <a:gd name="connsiteX1" fmla="*/ 692 w 2069"/>
                <a:gd name="connsiteY1" fmla="*/ 5904 h 16974"/>
                <a:gd name="connsiteX2" fmla="*/ 692 w 2069"/>
                <a:gd name="connsiteY2" fmla="*/ 0 h 16974"/>
                <a:gd name="connsiteX3" fmla="*/ 692 w 2069"/>
                <a:gd name="connsiteY3" fmla="*/ 0 h 16974"/>
                <a:gd name="connsiteX4" fmla="*/ 692 w 2069"/>
                <a:gd name="connsiteY4" fmla="*/ 5904 h 16974"/>
                <a:gd name="connsiteX5" fmla="*/ 692 w 2069"/>
                <a:gd name="connsiteY5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69" h="16974">
                  <a:moveTo>
                    <a:pt x="692" y="16974"/>
                  </a:moveTo>
                  <a:cubicBezTo>
                    <a:pt x="1875" y="13378"/>
                    <a:pt x="1875" y="9500"/>
                    <a:pt x="692" y="5904"/>
                  </a:cubicBezTo>
                  <a:cubicBezTo>
                    <a:pt x="-231" y="4044"/>
                    <a:pt x="-231" y="1860"/>
                    <a:pt x="692" y="0"/>
                  </a:cubicBezTo>
                  <a:lnTo>
                    <a:pt x="692" y="0"/>
                  </a:lnTo>
                  <a:cubicBezTo>
                    <a:pt x="17" y="1910"/>
                    <a:pt x="17" y="3994"/>
                    <a:pt x="692" y="5904"/>
                  </a:cubicBezTo>
                  <a:cubicBezTo>
                    <a:pt x="2529" y="9365"/>
                    <a:pt x="2529" y="13513"/>
                    <a:pt x="692" y="169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12CEADC1-BB7C-40D9-B035-FBB712A6ECC9}"/>
                </a:ext>
              </a:extLst>
            </p:cNvPr>
            <p:cNvSpPr/>
            <p:nvPr/>
          </p:nvSpPr>
          <p:spPr>
            <a:xfrm>
              <a:off x="5848386" y="5567713"/>
              <a:ext cx="1448" cy="16235"/>
            </a:xfrm>
            <a:custGeom>
              <a:avLst/>
              <a:gdLst>
                <a:gd name="connsiteX0" fmla="*/ 240 w 1448"/>
                <a:gd name="connsiteY0" fmla="*/ 16236 h 16235"/>
                <a:gd name="connsiteX1" fmla="*/ 240 w 1448"/>
                <a:gd name="connsiteY1" fmla="*/ 5166 h 16235"/>
                <a:gd name="connsiteX2" fmla="*/ 240 w 1448"/>
                <a:gd name="connsiteY2" fmla="*/ 0 h 16235"/>
                <a:gd name="connsiteX3" fmla="*/ 240 w 1448"/>
                <a:gd name="connsiteY3" fmla="*/ 0 h 16235"/>
                <a:gd name="connsiteX4" fmla="*/ 240 w 1448"/>
                <a:gd name="connsiteY4" fmla="*/ 5166 h 16235"/>
                <a:gd name="connsiteX5" fmla="*/ 240 w 1448"/>
                <a:gd name="connsiteY5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8" h="16235">
                  <a:moveTo>
                    <a:pt x="240" y="16236"/>
                  </a:moveTo>
                  <a:cubicBezTo>
                    <a:pt x="1423" y="12640"/>
                    <a:pt x="1423" y="8762"/>
                    <a:pt x="240" y="5166"/>
                  </a:cubicBezTo>
                  <a:cubicBezTo>
                    <a:pt x="-80" y="3459"/>
                    <a:pt x="-80" y="1707"/>
                    <a:pt x="240" y="0"/>
                  </a:cubicBezTo>
                  <a:lnTo>
                    <a:pt x="240" y="0"/>
                  </a:lnTo>
                  <a:cubicBezTo>
                    <a:pt x="-2" y="1714"/>
                    <a:pt x="-2" y="3452"/>
                    <a:pt x="240" y="5166"/>
                  </a:cubicBezTo>
                  <a:cubicBezTo>
                    <a:pt x="1851" y="8680"/>
                    <a:pt x="1851" y="12722"/>
                    <a:pt x="240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4414EE94-8E5D-47C4-B142-7354211BF124}"/>
                </a:ext>
              </a:extLst>
            </p:cNvPr>
            <p:cNvSpPr/>
            <p:nvPr/>
          </p:nvSpPr>
          <p:spPr>
            <a:xfrm>
              <a:off x="5842199" y="5572141"/>
              <a:ext cx="1907" cy="15498"/>
            </a:xfrm>
            <a:custGeom>
              <a:avLst/>
              <a:gdLst>
                <a:gd name="connsiteX0" fmla="*/ 523 w 1907"/>
                <a:gd name="connsiteY0" fmla="*/ 15498 h 15498"/>
                <a:gd name="connsiteX1" fmla="*/ 523 w 1907"/>
                <a:gd name="connsiteY1" fmla="*/ 5166 h 15498"/>
                <a:gd name="connsiteX2" fmla="*/ 523 w 1907"/>
                <a:gd name="connsiteY2" fmla="*/ 0 h 15498"/>
                <a:gd name="connsiteX3" fmla="*/ 523 w 1907"/>
                <a:gd name="connsiteY3" fmla="*/ 0 h 15498"/>
                <a:gd name="connsiteX4" fmla="*/ 523 w 1907"/>
                <a:gd name="connsiteY4" fmla="*/ 5166 h 15498"/>
                <a:gd name="connsiteX5" fmla="*/ 523 w 1907"/>
                <a:gd name="connsiteY5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7" h="15498">
                  <a:moveTo>
                    <a:pt x="523" y="15498"/>
                  </a:moveTo>
                  <a:cubicBezTo>
                    <a:pt x="2110" y="12237"/>
                    <a:pt x="2110" y="8427"/>
                    <a:pt x="523" y="5166"/>
                  </a:cubicBezTo>
                  <a:cubicBezTo>
                    <a:pt x="-174" y="3514"/>
                    <a:pt x="-174" y="1652"/>
                    <a:pt x="523" y="0"/>
                  </a:cubicBezTo>
                  <a:lnTo>
                    <a:pt x="523" y="0"/>
                  </a:lnTo>
                  <a:cubicBezTo>
                    <a:pt x="203" y="1707"/>
                    <a:pt x="203" y="3459"/>
                    <a:pt x="523" y="5166"/>
                  </a:cubicBezTo>
                  <a:cubicBezTo>
                    <a:pt x="2369" y="8363"/>
                    <a:pt x="2369" y="12301"/>
                    <a:pt x="523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77C85A7-9C63-48ED-AD5A-205F234BCE76}"/>
                </a:ext>
              </a:extLst>
            </p:cNvPr>
            <p:cNvSpPr/>
            <p:nvPr/>
          </p:nvSpPr>
          <p:spPr>
            <a:xfrm>
              <a:off x="5836352" y="5577306"/>
              <a:ext cx="1362" cy="14759"/>
            </a:xfrm>
            <a:custGeom>
              <a:avLst/>
              <a:gdLst>
                <a:gd name="connsiteX0" fmla="*/ 467 w 1362"/>
                <a:gd name="connsiteY0" fmla="*/ 14760 h 14759"/>
                <a:gd name="connsiteX1" fmla="*/ 467 w 1362"/>
                <a:gd name="connsiteY1" fmla="*/ 5166 h 14759"/>
                <a:gd name="connsiteX2" fmla="*/ 467 w 1362"/>
                <a:gd name="connsiteY2" fmla="*/ 0 h 14759"/>
                <a:gd name="connsiteX3" fmla="*/ 467 w 1362"/>
                <a:gd name="connsiteY3" fmla="*/ 0 h 14759"/>
                <a:gd name="connsiteX4" fmla="*/ 467 w 1362"/>
                <a:gd name="connsiteY4" fmla="*/ 5166 h 14759"/>
                <a:gd name="connsiteX5" fmla="*/ 467 w 1362"/>
                <a:gd name="connsiteY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2" h="14759">
                  <a:moveTo>
                    <a:pt x="467" y="14760"/>
                  </a:moveTo>
                  <a:cubicBezTo>
                    <a:pt x="1349" y="11623"/>
                    <a:pt x="1349" y="8303"/>
                    <a:pt x="467" y="5166"/>
                  </a:cubicBezTo>
                  <a:cubicBezTo>
                    <a:pt x="29" y="3472"/>
                    <a:pt x="29" y="1694"/>
                    <a:pt x="467" y="0"/>
                  </a:cubicBezTo>
                  <a:lnTo>
                    <a:pt x="467" y="0"/>
                  </a:lnTo>
                  <a:cubicBezTo>
                    <a:pt x="-156" y="1666"/>
                    <a:pt x="-156" y="3500"/>
                    <a:pt x="467" y="5166"/>
                  </a:cubicBezTo>
                  <a:cubicBezTo>
                    <a:pt x="1661" y="8252"/>
                    <a:pt x="1661" y="11674"/>
                    <a:pt x="467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A2AE57E3-C8CB-4479-943A-5396074043F6}"/>
                </a:ext>
              </a:extLst>
            </p:cNvPr>
            <p:cNvSpPr/>
            <p:nvPr/>
          </p:nvSpPr>
          <p:spPr>
            <a:xfrm>
              <a:off x="5841984" y="5557380"/>
              <a:ext cx="30257" cy="10671"/>
            </a:xfrm>
            <a:custGeom>
              <a:avLst/>
              <a:gdLst>
                <a:gd name="connsiteX0" fmla="*/ 25092 w 30257"/>
                <a:gd name="connsiteY0" fmla="*/ 9594 h 10671"/>
                <a:gd name="connsiteX1" fmla="*/ 19188 w 30257"/>
                <a:gd name="connsiteY1" fmla="*/ 9594 h 10671"/>
                <a:gd name="connsiteX2" fmla="*/ 15498 w 30257"/>
                <a:gd name="connsiteY2" fmla="*/ 9594 h 10671"/>
                <a:gd name="connsiteX3" fmla="*/ 0 w 30257"/>
                <a:gd name="connsiteY3" fmla="*/ 0 h 10671"/>
                <a:gd name="connsiteX4" fmla="*/ 0 w 30257"/>
                <a:gd name="connsiteY4" fmla="*/ 0 h 10671"/>
                <a:gd name="connsiteX5" fmla="*/ 15498 w 30257"/>
                <a:gd name="connsiteY5" fmla="*/ 9594 h 10671"/>
                <a:gd name="connsiteX6" fmla="*/ 19188 w 30257"/>
                <a:gd name="connsiteY6" fmla="*/ 9594 h 10671"/>
                <a:gd name="connsiteX7" fmla="*/ 30258 w 30257"/>
                <a:gd name="connsiteY7" fmla="*/ 9594 h 10671"/>
                <a:gd name="connsiteX8" fmla="*/ 25092 w 30257"/>
                <a:gd name="connsiteY8" fmla="*/ 9594 h 10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57" h="10671">
                  <a:moveTo>
                    <a:pt x="25092" y="9594"/>
                  </a:moveTo>
                  <a:lnTo>
                    <a:pt x="19188" y="9594"/>
                  </a:lnTo>
                  <a:lnTo>
                    <a:pt x="15498" y="9594"/>
                  </a:lnTo>
                  <a:cubicBezTo>
                    <a:pt x="10676" y="5872"/>
                    <a:pt x="5482" y="2657"/>
                    <a:pt x="0" y="0"/>
                  </a:cubicBezTo>
                  <a:lnTo>
                    <a:pt x="0" y="0"/>
                  </a:lnTo>
                  <a:cubicBezTo>
                    <a:pt x="5574" y="2487"/>
                    <a:pt x="10787" y="5714"/>
                    <a:pt x="15498" y="9594"/>
                  </a:cubicBezTo>
                  <a:lnTo>
                    <a:pt x="19188" y="9594"/>
                  </a:lnTo>
                  <a:cubicBezTo>
                    <a:pt x="22739" y="11030"/>
                    <a:pt x="26708" y="11030"/>
                    <a:pt x="30258" y="9594"/>
                  </a:cubicBezTo>
                  <a:lnTo>
                    <a:pt x="25092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992D135-9F1A-4F7F-96F7-3DAF217EFC8C}"/>
                </a:ext>
              </a:extLst>
            </p:cNvPr>
            <p:cNvSpPr/>
            <p:nvPr/>
          </p:nvSpPr>
          <p:spPr>
            <a:xfrm>
              <a:off x="5827963" y="55588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609D48F-3C7F-414B-ACD8-BA56B75DCE22}"/>
                </a:ext>
              </a:extLst>
            </p:cNvPr>
            <p:cNvSpPr/>
            <p:nvPr/>
          </p:nvSpPr>
          <p:spPr>
            <a:xfrm>
              <a:off x="5827963" y="5558856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1A328CFA-AFE6-42FC-B00F-EBD82EE92274}"/>
                </a:ext>
              </a:extLst>
            </p:cNvPr>
            <p:cNvSpPr/>
            <p:nvPr/>
          </p:nvSpPr>
          <p:spPr>
            <a:xfrm>
              <a:off x="5833128" y="55566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5325171D-F688-485D-B806-E92CBB6B0C8C}"/>
                </a:ext>
              </a:extLst>
            </p:cNvPr>
            <p:cNvSpPr/>
            <p:nvPr/>
          </p:nvSpPr>
          <p:spPr>
            <a:xfrm>
              <a:off x="5833128" y="5556643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  <a:gd name="connsiteX3" fmla="*/ 2952 w 664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642" y="0"/>
                    <a:pt x="6642" y="0"/>
                  </a:cubicBezTo>
                  <a:cubicBezTo>
                    <a:pt x="6642" y="0"/>
                    <a:pt x="6642" y="0"/>
                    <a:pt x="295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C829ECA-53C6-426D-8B13-7EA493BCD97F}"/>
                </a:ext>
              </a:extLst>
            </p:cNvPr>
            <p:cNvSpPr/>
            <p:nvPr/>
          </p:nvSpPr>
          <p:spPr>
            <a:xfrm>
              <a:off x="5838294" y="5555904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6EA503A1-F1DA-430D-A151-6F301BB0C994}"/>
                </a:ext>
              </a:extLst>
            </p:cNvPr>
            <p:cNvSpPr/>
            <p:nvPr/>
          </p:nvSpPr>
          <p:spPr>
            <a:xfrm>
              <a:off x="5838294" y="5555904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904" y="0"/>
                    <a:pt x="5904" y="0"/>
                  </a:cubicBezTo>
                  <a:cubicBezTo>
                    <a:pt x="5904" y="0"/>
                    <a:pt x="5904" y="0"/>
                    <a:pt x="590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82ED4806-F59E-48DE-B506-53FBF5D9B7E4}"/>
                </a:ext>
              </a:extLst>
            </p:cNvPr>
            <p:cNvSpPr/>
            <p:nvPr/>
          </p:nvSpPr>
          <p:spPr>
            <a:xfrm>
              <a:off x="5815870" y="5581734"/>
              <a:ext cx="1909" cy="14022"/>
            </a:xfrm>
            <a:custGeom>
              <a:avLst/>
              <a:gdLst>
                <a:gd name="connsiteX0" fmla="*/ 1022 w 1909"/>
                <a:gd name="connsiteY0" fmla="*/ 14022 h 14022"/>
                <a:gd name="connsiteX1" fmla="*/ 1022 w 1909"/>
                <a:gd name="connsiteY1" fmla="*/ 6642 h 14022"/>
                <a:gd name="connsiteX2" fmla="*/ 1022 w 1909"/>
                <a:gd name="connsiteY2" fmla="*/ 0 h 14022"/>
                <a:gd name="connsiteX3" fmla="*/ 1022 w 1909"/>
                <a:gd name="connsiteY3" fmla="*/ 0 h 14022"/>
                <a:gd name="connsiteX4" fmla="*/ 1022 w 1909"/>
                <a:gd name="connsiteY4" fmla="*/ 5904 h 14022"/>
                <a:gd name="connsiteX5" fmla="*/ 1022 w 1909"/>
                <a:gd name="connsiteY5" fmla="*/ 13284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9" h="14022">
                  <a:moveTo>
                    <a:pt x="1022" y="14022"/>
                  </a:moveTo>
                  <a:cubicBezTo>
                    <a:pt x="1867" y="11635"/>
                    <a:pt x="1867" y="9029"/>
                    <a:pt x="1022" y="6642"/>
                  </a:cubicBezTo>
                  <a:cubicBezTo>
                    <a:pt x="-341" y="4638"/>
                    <a:pt x="-341" y="2004"/>
                    <a:pt x="1022" y="0"/>
                  </a:cubicBezTo>
                  <a:lnTo>
                    <a:pt x="1022" y="0"/>
                  </a:lnTo>
                  <a:cubicBezTo>
                    <a:pt x="1022" y="0"/>
                    <a:pt x="1022" y="0"/>
                    <a:pt x="1022" y="5904"/>
                  </a:cubicBezTo>
                  <a:cubicBezTo>
                    <a:pt x="2205" y="8222"/>
                    <a:pt x="2205" y="10966"/>
                    <a:pt x="1022" y="132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A7D4685F-CBD0-4F4B-B76E-E565AB181574}"/>
                </a:ext>
              </a:extLst>
            </p:cNvPr>
            <p:cNvSpPr/>
            <p:nvPr/>
          </p:nvSpPr>
          <p:spPr>
            <a:xfrm>
              <a:off x="5879623" y="5313102"/>
              <a:ext cx="121319" cy="340217"/>
            </a:xfrm>
            <a:custGeom>
              <a:avLst/>
              <a:gdLst>
                <a:gd name="connsiteX0" fmla="*/ 87822 w 121319"/>
                <a:gd name="connsiteY0" fmla="*/ 0 h 340217"/>
                <a:gd name="connsiteX1" fmla="*/ 0 w 121319"/>
                <a:gd name="connsiteY1" fmla="*/ 340218 h 340217"/>
                <a:gd name="connsiteX2" fmla="*/ 81918 w 121319"/>
                <a:gd name="connsiteY2" fmla="*/ 4428 h 340217"/>
                <a:gd name="connsiteX3" fmla="*/ 87822 w 121319"/>
                <a:gd name="connsiteY3" fmla="*/ 0 h 34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319" h="340217">
                  <a:moveTo>
                    <a:pt x="87822" y="0"/>
                  </a:moveTo>
                  <a:cubicBezTo>
                    <a:pt x="135054" y="61254"/>
                    <a:pt x="152766" y="135792"/>
                    <a:pt x="0" y="340218"/>
                  </a:cubicBezTo>
                  <a:cubicBezTo>
                    <a:pt x="73800" y="230256"/>
                    <a:pt x="155718" y="102582"/>
                    <a:pt x="81918" y="4428"/>
                  </a:cubicBezTo>
                  <a:lnTo>
                    <a:pt x="87822" y="0"/>
                  </a:lnTo>
                  <a:close/>
                </a:path>
              </a:pathLst>
            </a:custGeom>
            <a:solidFill>
              <a:srgbClr val="F8E5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ABF37A6-0CAC-425D-B805-5BAE4F72652B}"/>
                </a:ext>
              </a:extLst>
            </p:cNvPr>
            <p:cNvSpPr/>
            <p:nvPr/>
          </p:nvSpPr>
          <p:spPr>
            <a:xfrm>
              <a:off x="5879623" y="5316793"/>
              <a:ext cx="122644" cy="341694"/>
            </a:xfrm>
            <a:custGeom>
              <a:avLst/>
              <a:gdLst>
                <a:gd name="connsiteX0" fmla="*/ 0 w 122644"/>
                <a:gd name="connsiteY0" fmla="*/ 340956 h 341694"/>
                <a:gd name="connsiteX1" fmla="*/ 0 w 122644"/>
                <a:gd name="connsiteY1" fmla="*/ 340956 h 341694"/>
                <a:gd name="connsiteX2" fmla="*/ 81918 w 122644"/>
                <a:gd name="connsiteY2" fmla="*/ 5166 h 341694"/>
                <a:gd name="connsiteX3" fmla="*/ 87822 w 122644"/>
                <a:gd name="connsiteY3" fmla="*/ 738 h 341694"/>
                <a:gd name="connsiteX4" fmla="*/ 0 w 122644"/>
                <a:gd name="connsiteY4" fmla="*/ 341694 h 341694"/>
                <a:gd name="connsiteX5" fmla="*/ 87822 w 122644"/>
                <a:gd name="connsiteY5" fmla="*/ 0 h 341694"/>
                <a:gd name="connsiteX6" fmla="*/ 81918 w 122644"/>
                <a:gd name="connsiteY6" fmla="*/ 4428 h 341694"/>
                <a:gd name="connsiteX7" fmla="*/ 8118 w 122644"/>
                <a:gd name="connsiteY7" fmla="*/ 331362 h 341694"/>
                <a:gd name="connsiteX8" fmla="*/ 89298 w 122644"/>
                <a:gd name="connsiteY8" fmla="*/ 0 h 341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644" h="341694">
                  <a:moveTo>
                    <a:pt x="0" y="340956"/>
                  </a:moveTo>
                  <a:lnTo>
                    <a:pt x="0" y="340956"/>
                  </a:lnTo>
                  <a:cubicBezTo>
                    <a:pt x="77490" y="229518"/>
                    <a:pt x="154980" y="102582"/>
                    <a:pt x="81918" y="5166"/>
                  </a:cubicBezTo>
                  <a:lnTo>
                    <a:pt x="87822" y="738"/>
                  </a:lnTo>
                  <a:cubicBezTo>
                    <a:pt x="130626" y="56088"/>
                    <a:pt x="161622" y="127674"/>
                    <a:pt x="0" y="341694"/>
                  </a:cubicBezTo>
                  <a:close/>
                  <a:moveTo>
                    <a:pt x="87822" y="0"/>
                  </a:moveTo>
                  <a:lnTo>
                    <a:pt x="81918" y="4428"/>
                  </a:lnTo>
                  <a:cubicBezTo>
                    <a:pt x="155718" y="98892"/>
                    <a:pt x="81918" y="225828"/>
                    <a:pt x="8118" y="331362"/>
                  </a:cubicBezTo>
                  <a:cubicBezTo>
                    <a:pt x="159408" y="125460"/>
                    <a:pt x="131364" y="54612"/>
                    <a:pt x="8929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93C1471-AD34-45E1-91FD-0BB8BA7B0B4C}"/>
                </a:ext>
              </a:extLst>
            </p:cNvPr>
            <p:cNvSpPr/>
            <p:nvPr/>
          </p:nvSpPr>
          <p:spPr>
            <a:xfrm>
              <a:off x="5960065" y="5321221"/>
              <a:ext cx="39040" cy="147600"/>
            </a:xfrm>
            <a:custGeom>
              <a:avLst/>
              <a:gdLst>
                <a:gd name="connsiteX0" fmla="*/ 7380 w 39040"/>
                <a:gd name="connsiteY0" fmla="*/ 0 h 147600"/>
                <a:gd name="connsiteX1" fmla="*/ 10996 w 39040"/>
                <a:gd name="connsiteY1" fmla="*/ 143984 h 147600"/>
                <a:gd name="connsiteX2" fmla="*/ 7380 w 39040"/>
                <a:gd name="connsiteY2" fmla="*/ 147600 h 147600"/>
                <a:gd name="connsiteX3" fmla="*/ 0 w 39040"/>
                <a:gd name="connsiteY3" fmla="*/ 0 h 147600"/>
                <a:gd name="connsiteX4" fmla="*/ 5166 w 39040"/>
                <a:gd name="connsiteY4" fmla="*/ 0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040" h="147600">
                  <a:moveTo>
                    <a:pt x="7380" y="0"/>
                  </a:moveTo>
                  <a:cubicBezTo>
                    <a:pt x="48140" y="38761"/>
                    <a:pt x="49756" y="103225"/>
                    <a:pt x="10996" y="143984"/>
                  </a:cubicBezTo>
                  <a:cubicBezTo>
                    <a:pt x="9823" y="145219"/>
                    <a:pt x="8612" y="146425"/>
                    <a:pt x="7380" y="147600"/>
                  </a:cubicBezTo>
                  <a:cubicBezTo>
                    <a:pt x="41298" y="103200"/>
                    <a:pt x="38177" y="40795"/>
                    <a:pt x="0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F8E5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C2C553FD-39CE-4BC7-AB6E-B495475C8A12}"/>
                </a:ext>
              </a:extLst>
            </p:cNvPr>
            <p:cNvSpPr/>
            <p:nvPr/>
          </p:nvSpPr>
          <p:spPr>
            <a:xfrm>
              <a:off x="5962278" y="5323434"/>
              <a:ext cx="41992" cy="147600"/>
            </a:xfrm>
            <a:custGeom>
              <a:avLst/>
              <a:gdLst>
                <a:gd name="connsiteX0" fmla="*/ 7380 w 41992"/>
                <a:gd name="connsiteY0" fmla="*/ 147600 h 147600"/>
                <a:gd name="connsiteX1" fmla="*/ 7380 w 41992"/>
                <a:gd name="connsiteY1" fmla="*/ 147600 h 147600"/>
                <a:gd name="connsiteX2" fmla="*/ 0 w 41992"/>
                <a:gd name="connsiteY2" fmla="*/ 0 h 147600"/>
                <a:gd name="connsiteX3" fmla="*/ 5166 w 41992"/>
                <a:gd name="connsiteY3" fmla="*/ 0 h 147600"/>
                <a:gd name="connsiteX4" fmla="*/ 9860 w 41992"/>
                <a:gd name="connsiteY4" fmla="*/ 142909 h 147600"/>
                <a:gd name="connsiteX5" fmla="*/ 5166 w 41992"/>
                <a:gd name="connsiteY5" fmla="*/ 147600 h 147600"/>
                <a:gd name="connsiteX6" fmla="*/ 7380 w 41992"/>
                <a:gd name="connsiteY6" fmla="*/ 0 h 147600"/>
                <a:gd name="connsiteX7" fmla="*/ 2214 w 41992"/>
                <a:gd name="connsiteY7" fmla="*/ 0 h 147600"/>
                <a:gd name="connsiteX8" fmla="*/ 10332 w 41992"/>
                <a:gd name="connsiteY8" fmla="*/ 147600 h 147600"/>
                <a:gd name="connsiteX9" fmla="*/ 13948 w 41992"/>
                <a:gd name="connsiteY9" fmla="*/ 3616 h 147600"/>
                <a:gd name="connsiteX10" fmla="*/ 10332 w 41992"/>
                <a:gd name="connsiteY10" fmla="*/ 0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92" h="147600">
                  <a:moveTo>
                    <a:pt x="7380" y="147600"/>
                  </a:moveTo>
                  <a:lnTo>
                    <a:pt x="7380" y="147600"/>
                  </a:lnTo>
                  <a:cubicBezTo>
                    <a:pt x="40989" y="103105"/>
                    <a:pt x="37882" y="40921"/>
                    <a:pt x="0" y="0"/>
                  </a:cubicBezTo>
                  <a:lnTo>
                    <a:pt x="5166" y="0"/>
                  </a:lnTo>
                  <a:cubicBezTo>
                    <a:pt x="45926" y="38168"/>
                    <a:pt x="48022" y="102150"/>
                    <a:pt x="9860" y="142909"/>
                  </a:cubicBezTo>
                  <a:cubicBezTo>
                    <a:pt x="8347" y="144523"/>
                    <a:pt x="6782" y="146088"/>
                    <a:pt x="5166" y="147600"/>
                  </a:cubicBezTo>
                  <a:close/>
                  <a:moveTo>
                    <a:pt x="7380" y="0"/>
                  </a:moveTo>
                  <a:lnTo>
                    <a:pt x="2214" y="0"/>
                  </a:lnTo>
                  <a:cubicBezTo>
                    <a:pt x="41225" y="40346"/>
                    <a:pt x="44686" y="103220"/>
                    <a:pt x="10332" y="147600"/>
                  </a:cubicBezTo>
                  <a:cubicBezTo>
                    <a:pt x="51092" y="108839"/>
                    <a:pt x="52708" y="44375"/>
                    <a:pt x="13948" y="3616"/>
                  </a:cubicBezTo>
                  <a:cubicBezTo>
                    <a:pt x="12775" y="2381"/>
                    <a:pt x="11564" y="1175"/>
                    <a:pt x="1033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7D510C6C-CC32-4F24-BF27-1D8768DAAD3A}"/>
                </a:ext>
              </a:extLst>
            </p:cNvPr>
            <p:cNvSpPr/>
            <p:nvPr/>
          </p:nvSpPr>
          <p:spPr>
            <a:xfrm>
              <a:off x="5963017" y="5318269"/>
              <a:ext cx="53782" cy="184500"/>
            </a:xfrm>
            <a:custGeom>
              <a:avLst/>
              <a:gdLst>
                <a:gd name="connsiteX0" fmla="*/ 5904 w 53782"/>
                <a:gd name="connsiteY0" fmla="*/ 0 h 184500"/>
                <a:gd name="connsiteX1" fmla="*/ 19926 w 53782"/>
                <a:gd name="connsiteY1" fmla="*/ 184500 h 184500"/>
                <a:gd name="connsiteX2" fmla="*/ 0 w 53782"/>
                <a:gd name="connsiteY2" fmla="*/ 2214 h 184500"/>
                <a:gd name="connsiteX3" fmla="*/ 5904 w 53782"/>
                <a:gd name="connsiteY3" fmla="*/ 2214 h 18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782" h="184500">
                  <a:moveTo>
                    <a:pt x="5904" y="0"/>
                  </a:moveTo>
                  <a:cubicBezTo>
                    <a:pt x="50922" y="50184"/>
                    <a:pt x="79704" y="123246"/>
                    <a:pt x="19926" y="184500"/>
                  </a:cubicBezTo>
                  <a:cubicBezTo>
                    <a:pt x="54612" y="124722"/>
                    <a:pt x="67158" y="91512"/>
                    <a:pt x="0" y="2214"/>
                  </a:cubicBezTo>
                  <a:lnTo>
                    <a:pt x="5904" y="2214"/>
                  </a:lnTo>
                  <a:close/>
                </a:path>
              </a:pathLst>
            </a:custGeom>
            <a:solidFill>
              <a:srgbClr val="F8E5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CE80AD99-34F0-4112-A865-6284D6941B96}"/>
                </a:ext>
              </a:extLst>
            </p:cNvPr>
            <p:cNvSpPr/>
            <p:nvPr/>
          </p:nvSpPr>
          <p:spPr>
            <a:xfrm>
              <a:off x="5963017" y="5315317"/>
              <a:ext cx="53650" cy="190403"/>
            </a:xfrm>
            <a:custGeom>
              <a:avLst/>
              <a:gdLst>
                <a:gd name="connsiteX0" fmla="*/ 19926 w 53650"/>
                <a:gd name="connsiteY0" fmla="*/ 187452 h 190403"/>
                <a:gd name="connsiteX1" fmla="*/ 19926 w 53650"/>
                <a:gd name="connsiteY1" fmla="*/ 187452 h 190403"/>
                <a:gd name="connsiteX2" fmla="*/ 0 w 53650"/>
                <a:gd name="connsiteY2" fmla="*/ 5166 h 190403"/>
                <a:gd name="connsiteX3" fmla="*/ 6642 w 53650"/>
                <a:gd name="connsiteY3" fmla="*/ 5166 h 190403"/>
                <a:gd name="connsiteX4" fmla="*/ 24546 w 53650"/>
                <a:gd name="connsiteY4" fmla="*/ 185883 h 190403"/>
                <a:gd name="connsiteX5" fmla="*/ 20664 w 53650"/>
                <a:gd name="connsiteY5" fmla="*/ 190404 h 190403"/>
                <a:gd name="connsiteX6" fmla="*/ 5904 w 53650"/>
                <a:gd name="connsiteY6" fmla="*/ 2952 h 190403"/>
                <a:gd name="connsiteX7" fmla="*/ 0 w 53650"/>
                <a:gd name="connsiteY7" fmla="*/ 2952 h 190403"/>
                <a:gd name="connsiteX8" fmla="*/ 20664 w 53650"/>
                <a:gd name="connsiteY8" fmla="*/ 183762 h 190403"/>
                <a:gd name="connsiteX9" fmla="*/ 8893 w 53650"/>
                <a:gd name="connsiteY9" fmla="*/ 2542 h 190403"/>
                <a:gd name="connsiteX10" fmla="*/ 5904 w 53650"/>
                <a:gd name="connsiteY10" fmla="*/ 0 h 190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650" h="190403">
                  <a:moveTo>
                    <a:pt x="19926" y="187452"/>
                  </a:moveTo>
                  <a:lnTo>
                    <a:pt x="19926" y="187452"/>
                  </a:lnTo>
                  <a:cubicBezTo>
                    <a:pt x="54612" y="128412"/>
                    <a:pt x="68634" y="95940"/>
                    <a:pt x="0" y="5166"/>
                  </a:cubicBezTo>
                  <a:lnTo>
                    <a:pt x="6642" y="5166"/>
                  </a:lnTo>
                  <a:cubicBezTo>
                    <a:pt x="61490" y="50125"/>
                    <a:pt x="69505" y="131035"/>
                    <a:pt x="24546" y="185883"/>
                  </a:cubicBezTo>
                  <a:cubicBezTo>
                    <a:pt x="23291" y="187420"/>
                    <a:pt x="21992" y="188927"/>
                    <a:pt x="20664" y="190404"/>
                  </a:cubicBezTo>
                  <a:close/>
                  <a:moveTo>
                    <a:pt x="5904" y="2952"/>
                  </a:moveTo>
                  <a:lnTo>
                    <a:pt x="0" y="2952"/>
                  </a:lnTo>
                  <a:cubicBezTo>
                    <a:pt x="67896" y="92250"/>
                    <a:pt x="54612" y="125460"/>
                    <a:pt x="20664" y="183762"/>
                  </a:cubicBezTo>
                  <a:cubicBezTo>
                    <a:pt x="67453" y="130468"/>
                    <a:pt x="62184" y="49333"/>
                    <a:pt x="8893" y="2542"/>
                  </a:cubicBezTo>
                  <a:cubicBezTo>
                    <a:pt x="7911" y="1680"/>
                    <a:pt x="6915" y="832"/>
                    <a:pt x="590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7533BD95-4BC7-4F98-A8E1-51A1C80FF8FB}"/>
                </a:ext>
              </a:extLst>
            </p:cNvPr>
            <p:cNvSpPr/>
            <p:nvPr/>
          </p:nvSpPr>
          <p:spPr>
            <a:xfrm>
              <a:off x="5937186" y="5308674"/>
              <a:ext cx="84422" cy="328410"/>
            </a:xfrm>
            <a:custGeom>
              <a:avLst/>
              <a:gdLst>
                <a:gd name="connsiteX0" fmla="*/ 35424 w 84422"/>
                <a:gd name="connsiteY0" fmla="*/ 0 h 328410"/>
                <a:gd name="connsiteX1" fmla="*/ 0 w 84422"/>
                <a:gd name="connsiteY1" fmla="*/ 328410 h 328410"/>
                <a:gd name="connsiteX2" fmla="*/ 29520 w 84422"/>
                <a:gd name="connsiteY2" fmla="*/ 2952 h 328410"/>
                <a:gd name="connsiteX3" fmla="*/ 35424 w 84422"/>
                <a:gd name="connsiteY3" fmla="*/ 2952 h 32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422" h="328410">
                  <a:moveTo>
                    <a:pt x="35424" y="0"/>
                  </a:moveTo>
                  <a:cubicBezTo>
                    <a:pt x="91512" y="57564"/>
                    <a:pt x="121770" y="153504"/>
                    <a:pt x="0" y="328410"/>
                  </a:cubicBezTo>
                  <a:cubicBezTo>
                    <a:pt x="47232" y="236160"/>
                    <a:pt x="118818" y="97416"/>
                    <a:pt x="29520" y="2952"/>
                  </a:cubicBezTo>
                  <a:lnTo>
                    <a:pt x="35424" y="2952"/>
                  </a:lnTo>
                  <a:close/>
                </a:path>
              </a:pathLst>
            </a:custGeom>
            <a:solidFill>
              <a:srgbClr val="F8E5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4A983BA9-5E4E-4A2A-A770-D6A4708F4633}"/>
                </a:ext>
              </a:extLst>
            </p:cNvPr>
            <p:cNvSpPr/>
            <p:nvPr/>
          </p:nvSpPr>
          <p:spPr>
            <a:xfrm>
              <a:off x="5940138" y="5308674"/>
              <a:ext cx="85319" cy="329885"/>
            </a:xfrm>
            <a:custGeom>
              <a:avLst/>
              <a:gdLst>
                <a:gd name="connsiteX0" fmla="*/ 738 w 85319"/>
                <a:gd name="connsiteY0" fmla="*/ 328410 h 329885"/>
                <a:gd name="connsiteX1" fmla="*/ 738 w 85319"/>
                <a:gd name="connsiteY1" fmla="*/ 328410 h 329885"/>
                <a:gd name="connsiteX2" fmla="*/ 738 w 85319"/>
                <a:gd name="connsiteY2" fmla="*/ 328410 h 329885"/>
                <a:gd name="connsiteX3" fmla="*/ 29520 w 85319"/>
                <a:gd name="connsiteY3" fmla="*/ 5166 h 329885"/>
                <a:gd name="connsiteX4" fmla="*/ 35424 w 85319"/>
                <a:gd name="connsiteY4" fmla="*/ 1476 h 329885"/>
                <a:gd name="connsiteX5" fmla="*/ 0 w 85319"/>
                <a:gd name="connsiteY5" fmla="*/ 329886 h 329885"/>
                <a:gd name="connsiteX6" fmla="*/ 36162 w 85319"/>
                <a:gd name="connsiteY6" fmla="*/ 0 h 329885"/>
                <a:gd name="connsiteX7" fmla="*/ 30258 w 85319"/>
                <a:gd name="connsiteY7" fmla="*/ 3690 h 329885"/>
                <a:gd name="connsiteX8" fmla="*/ 2214 w 85319"/>
                <a:gd name="connsiteY8" fmla="*/ 326196 h 329885"/>
                <a:gd name="connsiteX9" fmla="*/ 36162 w 85319"/>
                <a:gd name="connsiteY9" fmla="*/ 0 h 32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319" h="329885">
                  <a:moveTo>
                    <a:pt x="738" y="328410"/>
                  </a:moveTo>
                  <a:lnTo>
                    <a:pt x="738" y="328410"/>
                  </a:lnTo>
                  <a:lnTo>
                    <a:pt x="738" y="328410"/>
                  </a:lnTo>
                  <a:cubicBezTo>
                    <a:pt x="47232" y="236898"/>
                    <a:pt x="118080" y="98154"/>
                    <a:pt x="29520" y="5166"/>
                  </a:cubicBezTo>
                  <a:lnTo>
                    <a:pt x="35424" y="1476"/>
                  </a:lnTo>
                  <a:cubicBezTo>
                    <a:pt x="109224" y="79704"/>
                    <a:pt x="99630" y="186714"/>
                    <a:pt x="0" y="329886"/>
                  </a:cubicBezTo>
                  <a:close/>
                  <a:moveTo>
                    <a:pt x="36162" y="0"/>
                  </a:moveTo>
                  <a:lnTo>
                    <a:pt x="30258" y="3690"/>
                  </a:lnTo>
                  <a:cubicBezTo>
                    <a:pt x="118818" y="95940"/>
                    <a:pt x="48708" y="234684"/>
                    <a:pt x="2214" y="326196"/>
                  </a:cubicBezTo>
                  <a:cubicBezTo>
                    <a:pt x="100368" y="184500"/>
                    <a:pt x="111438" y="78228"/>
                    <a:pt x="3616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F0F1B631-E36D-4C67-9C3D-12512E46D815}"/>
                </a:ext>
              </a:extLst>
            </p:cNvPr>
            <p:cNvSpPr/>
            <p:nvPr/>
          </p:nvSpPr>
          <p:spPr>
            <a:xfrm>
              <a:off x="5965969" y="5318269"/>
              <a:ext cx="54149" cy="184500"/>
            </a:xfrm>
            <a:custGeom>
              <a:avLst/>
              <a:gdLst>
                <a:gd name="connsiteX0" fmla="*/ 6642 w 54149"/>
                <a:gd name="connsiteY0" fmla="*/ 0 h 184500"/>
                <a:gd name="connsiteX1" fmla="*/ 19926 w 54149"/>
                <a:gd name="connsiteY1" fmla="*/ 184500 h 184500"/>
                <a:gd name="connsiteX2" fmla="*/ 0 w 54149"/>
                <a:gd name="connsiteY2" fmla="*/ 2214 h 184500"/>
                <a:gd name="connsiteX3" fmla="*/ 6642 w 54149"/>
                <a:gd name="connsiteY3" fmla="*/ 2214 h 18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49" h="184500">
                  <a:moveTo>
                    <a:pt x="6642" y="0"/>
                  </a:moveTo>
                  <a:cubicBezTo>
                    <a:pt x="50922" y="50184"/>
                    <a:pt x="80442" y="123246"/>
                    <a:pt x="19926" y="184500"/>
                  </a:cubicBezTo>
                  <a:cubicBezTo>
                    <a:pt x="55350" y="124722"/>
                    <a:pt x="67158" y="91512"/>
                    <a:pt x="0" y="2214"/>
                  </a:cubicBezTo>
                  <a:lnTo>
                    <a:pt x="6642" y="2214"/>
                  </a:ln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123AA927-E7E4-454B-8A9D-96D9AC007CB0}"/>
                </a:ext>
              </a:extLst>
            </p:cNvPr>
            <p:cNvSpPr/>
            <p:nvPr/>
          </p:nvSpPr>
          <p:spPr>
            <a:xfrm>
              <a:off x="5966707" y="5314578"/>
              <a:ext cx="52903" cy="188190"/>
            </a:xfrm>
            <a:custGeom>
              <a:avLst/>
              <a:gdLst>
                <a:gd name="connsiteX0" fmla="*/ 19188 w 52903"/>
                <a:gd name="connsiteY0" fmla="*/ 188190 h 188190"/>
                <a:gd name="connsiteX1" fmla="*/ 19188 w 52903"/>
                <a:gd name="connsiteY1" fmla="*/ 188190 h 188190"/>
                <a:gd name="connsiteX2" fmla="*/ 47970 w 52903"/>
                <a:gd name="connsiteY2" fmla="*/ 121770 h 188190"/>
                <a:gd name="connsiteX3" fmla="*/ 20664 w 52903"/>
                <a:gd name="connsiteY3" fmla="*/ 184500 h 188190"/>
                <a:gd name="connsiteX4" fmla="*/ 9557 w 52903"/>
                <a:gd name="connsiteY4" fmla="*/ 3238 h 188190"/>
                <a:gd name="connsiteX5" fmla="*/ 6642 w 52903"/>
                <a:gd name="connsiteY5" fmla="*/ 738 h 188190"/>
                <a:gd name="connsiteX6" fmla="*/ 0 w 52903"/>
                <a:gd name="connsiteY6" fmla="*/ 738 h 188190"/>
                <a:gd name="connsiteX7" fmla="*/ 39852 w 52903"/>
                <a:gd name="connsiteY7" fmla="*/ 66420 h 188190"/>
                <a:gd name="connsiteX8" fmla="*/ 0 w 52903"/>
                <a:gd name="connsiteY8" fmla="*/ 0 h 188190"/>
                <a:gd name="connsiteX9" fmla="*/ 6642 w 52903"/>
                <a:gd name="connsiteY9" fmla="*/ 0 h 188190"/>
                <a:gd name="connsiteX10" fmla="*/ 22789 w 52903"/>
                <a:gd name="connsiteY10" fmla="*/ 181930 h 188190"/>
                <a:gd name="connsiteX11" fmla="*/ 19926 w 52903"/>
                <a:gd name="connsiteY11" fmla="*/ 185238 h 188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903" h="188190">
                  <a:moveTo>
                    <a:pt x="19188" y="188190"/>
                  </a:moveTo>
                  <a:lnTo>
                    <a:pt x="19188" y="188190"/>
                  </a:lnTo>
                  <a:cubicBezTo>
                    <a:pt x="32848" y="168043"/>
                    <a:pt x="42612" y="145514"/>
                    <a:pt x="47970" y="121770"/>
                  </a:cubicBezTo>
                  <a:cubicBezTo>
                    <a:pt x="42583" y="144108"/>
                    <a:pt x="33343" y="165335"/>
                    <a:pt x="20664" y="184500"/>
                  </a:cubicBezTo>
                  <a:cubicBezTo>
                    <a:pt x="67652" y="131378"/>
                    <a:pt x="62678" y="50225"/>
                    <a:pt x="9557" y="3238"/>
                  </a:cubicBezTo>
                  <a:cubicBezTo>
                    <a:pt x="8598" y="2390"/>
                    <a:pt x="7624" y="1556"/>
                    <a:pt x="6642" y="738"/>
                  </a:cubicBezTo>
                  <a:lnTo>
                    <a:pt x="0" y="738"/>
                  </a:lnTo>
                  <a:cubicBezTo>
                    <a:pt x="16369" y="20603"/>
                    <a:pt x="29793" y="42725"/>
                    <a:pt x="39852" y="66420"/>
                  </a:cubicBezTo>
                  <a:cubicBezTo>
                    <a:pt x="29203" y="42801"/>
                    <a:pt x="15830" y="20510"/>
                    <a:pt x="0" y="0"/>
                  </a:cubicBezTo>
                  <a:lnTo>
                    <a:pt x="6642" y="0"/>
                  </a:lnTo>
                  <a:cubicBezTo>
                    <a:pt x="61343" y="45779"/>
                    <a:pt x="68568" y="127232"/>
                    <a:pt x="22789" y="181930"/>
                  </a:cubicBezTo>
                  <a:cubicBezTo>
                    <a:pt x="21852" y="183049"/>
                    <a:pt x="20900" y="184152"/>
                    <a:pt x="19926" y="1852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95C1AF02-D070-4A7E-AE7C-F93B31BE156A}"/>
                </a:ext>
              </a:extLst>
            </p:cNvPr>
            <p:cNvSpPr/>
            <p:nvPr/>
          </p:nvSpPr>
          <p:spPr>
            <a:xfrm>
              <a:off x="5965969" y="5321221"/>
              <a:ext cx="34538" cy="161622"/>
            </a:xfrm>
            <a:custGeom>
              <a:avLst/>
              <a:gdLst>
                <a:gd name="connsiteX0" fmla="*/ 4428 w 34538"/>
                <a:gd name="connsiteY0" fmla="*/ 0 h 161622"/>
                <a:gd name="connsiteX1" fmla="*/ 0 w 34538"/>
                <a:gd name="connsiteY1" fmla="*/ 161622 h 161622"/>
                <a:gd name="connsiteX2" fmla="*/ 0 w 34538"/>
                <a:gd name="connsiteY2" fmla="*/ 2214 h 161622"/>
                <a:gd name="connsiteX3" fmla="*/ 5166 w 34538"/>
                <a:gd name="connsiteY3" fmla="*/ 2214 h 161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538" h="161622">
                  <a:moveTo>
                    <a:pt x="4428" y="0"/>
                  </a:moveTo>
                  <a:cubicBezTo>
                    <a:pt x="46228" y="46458"/>
                    <a:pt x="44280" y="117522"/>
                    <a:pt x="0" y="161622"/>
                  </a:cubicBezTo>
                  <a:cubicBezTo>
                    <a:pt x="41276" y="116503"/>
                    <a:pt x="41276" y="47333"/>
                    <a:pt x="0" y="2214"/>
                  </a:cubicBezTo>
                  <a:lnTo>
                    <a:pt x="5166" y="2214"/>
                  </a:ln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A68DDEE9-FA0A-4309-A9DF-84FE60A47F10}"/>
                </a:ext>
              </a:extLst>
            </p:cNvPr>
            <p:cNvSpPr/>
            <p:nvPr/>
          </p:nvSpPr>
          <p:spPr>
            <a:xfrm>
              <a:off x="5965230" y="5317530"/>
              <a:ext cx="36014" cy="169740"/>
            </a:xfrm>
            <a:custGeom>
              <a:avLst/>
              <a:gdLst>
                <a:gd name="connsiteX0" fmla="*/ 738 w 36014"/>
                <a:gd name="connsiteY0" fmla="*/ 165312 h 169740"/>
                <a:gd name="connsiteX1" fmla="*/ 738 w 36014"/>
                <a:gd name="connsiteY1" fmla="*/ 165312 h 169740"/>
                <a:gd name="connsiteX2" fmla="*/ 738 w 36014"/>
                <a:gd name="connsiteY2" fmla="*/ 165312 h 169740"/>
                <a:gd name="connsiteX3" fmla="*/ 738 w 36014"/>
                <a:gd name="connsiteY3" fmla="*/ 8118 h 169740"/>
                <a:gd name="connsiteX4" fmla="*/ 5904 w 36014"/>
                <a:gd name="connsiteY4" fmla="*/ 8118 h 169740"/>
                <a:gd name="connsiteX5" fmla="*/ 1476 w 36014"/>
                <a:gd name="connsiteY5" fmla="*/ 169740 h 169740"/>
                <a:gd name="connsiteX6" fmla="*/ 5166 w 36014"/>
                <a:gd name="connsiteY6" fmla="*/ 3690 h 169740"/>
                <a:gd name="connsiteX7" fmla="*/ 0 w 36014"/>
                <a:gd name="connsiteY7" fmla="*/ 3690 h 169740"/>
                <a:gd name="connsiteX8" fmla="*/ 0 w 36014"/>
                <a:gd name="connsiteY8" fmla="*/ 160884 h 169740"/>
                <a:gd name="connsiteX9" fmla="*/ 0 w 36014"/>
                <a:gd name="connsiteY9" fmla="*/ 160884 h 169740"/>
                <a:gd name="connsiteX10" fmla="*/ 3690 w 36014"/>
                <a:gd name="connsiteY10" fmla="*/ 0 h 16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014" h="169740">
                  <a:moveTo>
                    <a:pt x="738" y="165312"/>
                  </a:moveTo>
                  <a:lnTo>
                    <a:pt x="738" y="165312"/>
                  </a:lnTo>
                  <a:lnTo>
                    <a:pt x="738" y="165312"/>
                  </a:lnTo>
                  <a:cubicBezTo>
                    <a:pt x="41719" y="120926"/>
                    <a:pt x="41719" y="52504"/>
                    <a:pt x="738" y="8118"/>
                  </a:cubicBezTo>
                  <a:lnTo>
                    <a:pt x="5904" y="8118"/>
                  </a:lnTo>
                  <a:cubicBezTo>
                    <a:pt x="47704" y="54576"/>
                    <a:pt x="45756" y="125640"/>
                    <a:pt x="1476" y="169740"/>
                  </a:cubicBezTo>
                  <a:close/>
                  <a:moveTo>
                    <a:pt x="5166" y="3690"/>
                  </a:moveTo>
                  <a:lnTo>
                    <a:pt x="0" y="3690"/>
                  </a:lnTo>
                  <a:cubicBezTo>
                    <a:pt x="40981" y="48076"/>
                    <a:pt x="40981" y="116498"/>
                    <a:pt x="0" y="160884"/>
                  </a:cubicBezTo>
                  <a:lnTo>
                    <a:pt x="0" y="160884"/>
                  </a:lnTo>
                  <a:cubicBezTo>
                    <a:pt x="43601" y="116679"/>
                    <a:pt x="45217" y="46158"/>
                    <a:pt x="369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791E3B0B-9586-41AD-BAA4-01C3680DF182}"/>
                </a:ext>
              </a:extLst>
            </p:cNvPr>
            <p:cNvSpPr/>
            <p:nvPr/>
          </p:nvSpPr>
          <p:spPr>
            <a:xfrm>
              <a:off x="5939400" y="5307199"/>
              <a:ext cx="84046" cy="326934"/>
            </a:xfrm>
            <a:custGeom>
              <a:avLst/>
              <a:gdLst>
                <a:gd name="connsiteX0" fmla="*/ 34686 w 84046"/>
                <a:gd name="connsiteY0" fmla="*/ 0 h 326934"/>
                <a:gd name="connsiteX1" fmla="*/ 0 w 84046"/>
                <a:gd name="connsiteY1" fmla="*/ 326934 h 326934"/>
                <a:gd name="connsiteX2" fmla="*/ 29520 w 84046"/>
                <a:gd name="connsiteY2" fmla="*/ 2214 h 326934"/>
                <a:gd name="connsiteX3" fmla="*/ 34686 w 84046"/>
                <a:gd name="connsiteY3" fmla="*/ 2214 h 326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46" h="326934">
                  <a:moveTo>
                    <a:pt x="34686" y="0"/>
                  </a:moveTo>
                  <a:cubicBezTo>
                    <a:pt x="90774" y="57564"/>
                    <a:pt x="121770" y="152028"/>
                    <a:pt x="0" y="326934"/>
                  </a:cubicBezTo>
                  <a:cubicBezTo>
                    <a:pt x="49446" y="229518"/>
                    <a:pt x="127674" y="105534"/>
                    <a:pt x="29520" y="2214"/>
                  </a:cubicBezTo>
                  <a:lnTo>
                    <a:pt x="34686" y="2214"/>
                  </a:ln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A428FD90-47AD-496D-9FEA-3F0112EFD0A8}"/>
                </a:ext>
              </a:extLst>
            </p:cNvPr>
            <p:cNvSpPr/>
            <p:nvPr/>
          </p:nvSpPr>
          <p:spPr>
            <a:xfrm>
              <a:off x="5940877" y="5304984"/>
              <a:ext cx="83906" cy="332100"/>
            </a:xfrm>
            <a:custGeom>
              <a:avLst/>
              <a:gdLst>
                <a:gd name="connsiteX0" fmla="*/ 0 w 83906"/>
                <a:gd name="connsiteY0" fmla="*/ 329148 h 332100"/>
                <a:gd name="connsiteX1" fmla="*/ 0 w 83906"/>
                <a:gd name="connsiteY1" fmla="*/ 329148 h 332100"/>
                <a:gd name="connsiteX2" fmla="*/ 13284 w 83906"/>
                <a:gd name="connsiteY2" fmla="*/ 304794 h 332100"/>
                <a:gd name="connsiteX3" fmla="*/ 30258 w 83906"/>
                <a:gd name="connsiteY3" fmla="*/ 4428 h 332100"/>
                <a:gd name="connsiteX4" fmla="*/ 35424 w 83906"/>
                <a:gd name="connsiteY4" fmla="*/ 4428 h 332100"/>
                <a:gd name="connsiteX5" fmla="*/ 738 w 83906"/>
                <a:gd name="connsiteY5" fmla="*/ 332100 h 332100"/>
                <a:gd name="connsiteX6" fmla="*/ 33948 w 83906"/>
                <a:gd name="connsiteY6" fmla="*/ 2214 h 332100"/>
                <a:gd name="connsiteX7" fmla="*/ 29520 w 83906"/>
                <a:gd name="connsiteY7" fmla="*/ 2214 h 332100"/>
                <a:gd name="connsiteX8" fmla="*/ 12546 w 83906"/>
                <a:gd name="connsiteY8" fmla="*/ 302580 h 332100"/>
                <a:gd name="connsiteX9" fmla="*/ 1476 w 83906"/>
                <a:gd name="connsiteY9" fmla="*/ 324720 h 332100"/>
                <a:gd name="connsiteX10" fmla="*/ 33948 w 83906"/>
                <a:gd name="connsiteY10" fmla="*/ 0 h 33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906" h="332100">
                  <a:moveTo>
                    <a:pt x="0" y="329148"/>
                  </a:moveTo>
                  <a:lnTo>
                    <a:pt x="0" y="329148"/>
                  </a:lnTo>
                  <a:lnTo>
                    <a:pt x="13284" y="304794"/>
                  </a:lnTo>
                  <a:cubicBezTo>
                    <a:pt x="60516" y="213282"/>
                    <a:pt x="120294" y="99630"/>
                    <a:pt x="30258" y="4428"/>
                  </a:cubicBezTo>
                  <a:lnTo>
                    <a:pt x="35424" y="4428"/>
                  </a:lnTo>
                  <a:cubicBezTo>
                    <a:pt x="109224" y="82656"/>
                    <a:pt x="99630" y="190404"/>
                    <a:pt x="738" y="332100"/>
                  </a:cubicBezTo>
                  <a:close/>
                  <a:moveTo>
                    <a:pt x="33948" y="2214"/>
                  </a:moveTo>
                  <a:lnTo>
                    <a:pt x="29520" y="2214"/>
                  </a:lnTo>
                  <a:cubicBezTo>
                    <a:pt x="119556" y="97416"/>
                    <a:pt x="60516" y="211068"/>
                    <a:pt x="12546" y="302580"/>
                  </a:cubicBezTo>
                  <a:cubicBezTo>
                    <a:pt x="8856" y="309960"/>
                    <a:pt x="4428" y="317340"/>
                    <a:pt x="1476" y="324720"/>
                  </a:cubicBezTo>
                  <a:cubicBezTo>
                    <a:pt x="98892" y="183762"/>
                    <a:pt x="109962" y="77490"/>
                    <a:pt x="3394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36F71FA5-5733-4529-AE34-3878EB16B87F}"/>
                </a:ext>
              </a:extLst>
            </p:cNvPr>
            <p:cNvSpPr/>
            <p:nvPr/>
          </p:nvSpPr>
          <p:spPr>
            <a:xfrm>
              <a:off x="5887003" y="5310889"/>
              <a:ext cx="123988" cy="340217"/>
            </a:xfrm>
            <a:custGeom>
              <a:avLst/>
              <a:gdLst>
                <a:gd name="connsiteX0" fmla="*/ 87822 w 123988"/>
                <a:gd name="connsiteY0" fmla="*/ 0 h 340217"/>
                <a:gd name="connsiteX1" fmla="*/ 0 w 123988"/>
                <a:gd name="connsiteY1" fmla="*/ 340218 h 340217"/>
                <a:gd name="connsiteX2" fmla="*/ 82656 w 123988"/>
                <a:gd name="connsiteY2" fmla="*/ 3690 h 340217"/>
                <a:gd name="connsiteX3" fmla="*/ 87822 w 123988"/>
                <a:gd name="connsiteY3" fmla="*/ 3690 h 34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988" h="340217">
                  <a:moveTo>
                    <a:pt x="87822" y="0"/>
                  </a:moveTo>
                  <a:cubicBezTo>
                    <a:pt x="135054" y="60516"/>
                    <a:pt x="161622" y="137268"/>
                    <a:pt x="0" y="340218"/>
                  </a:cubicBezTo>
                  <a:cubicBezTo>
                    <a:pt x="73800" y="231732"/>
                    <a:pt x="159408" y="105534"/>
                    <a:pt x="82656" y="3690"/>
                  </a:cubicBezTo>
                  <a:lnTo>
                    <a:pt x="87822" y="3690"/>
                  </a:ln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7E43328F-9685-4999-A2CE-C7A864C49BB1}"/>
                </a:ext>
              </a:extLst>
            </p:cNvPr>
            <p:cNvSpPr/>
            <p:nvPr/>
          </p:nvSpPr>
          <p:spPr>
            <a:xfrm>
              <a:off x="5887003" y="5307199"/>
              <a:ext cx="123801" cy="343907"/>
            </a:xfrm>
            <a:custGeom>
              <a:avLst/>
              <a:gdLst>
                <a:gd name="connsiteX0" fmla="*/ 0 w 123801"/>
                <a:gd name="connsiteY0" fmla="*/ 343908 h 343907"/>
                <a:gd name="connsiteX1" fmla="*/ 0 w 123801"/>
                <a:gd name="connsiteY1" fmla="*/ 343908 h 343907"/>
                <a:gd name="connsiteX2" fmla="*/ 81918 w 123801"/>
                <a:gd name="connsiteY2" fmla="*/ 7380 h 343907"/>
                <a:gd name="connsiteX3" fmla="*/ 87822 w 123801"/>
                <a:gd name="connsiteY3" fmla="*/ 2952 h 343907"/>
                <a:gd name="connsiteX4" fmla="*/ 738 w 123801"/>
                <a:gd name="connsiteY4" fmla="*/ 343908 h 343907"/>
                <a:gd name="connsiteX5" fmla="*/ 87822 w 123801"/>
                <a:gd name="connsiteY5" fmla="*/ 3690 h 343907"/>
                <a:gd name="connsiteX6" fmla="*/ 82656 w 123801"/>
                <a:gd name="connsiteY6" fmla="*/ 3690 h 343907"/>
                <a:gd name="connsiteX7" fmla="*/ 3690 w 123801"/>
                <a:gd name="connsiteY7" fmla="*/ 335052 h 343907"/>
                <a:gd name="connsiteX8" fmla="*/ 87822 w 123801"/>
                <a:gd name="connsiteY8" fmla="*/ 0 h 343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801" h="343907">
                  <a:moveTo>
                    <a:pt x="0" y="343908"/>
                  </a:moveTo>
                  <a:lnTo>
                    <a:pt x="0" y="343908"/>
                  </a:lnTo>
                  <a:cubicBezTo>
                    <a:pt x="67896" y="246492"/>
                    <a:pt x="161622" y="112914"/>
                    <a:pt x="81918" y="7380"/>
                  </a:cubicBezTo>
                  <a:lnTo>
                    <a:pt x="87822" y="2952"/>
                  </a:lnTo>
                  <a:cubicBezTo>
                    <a:pt x="133578" y="61992"/>
                    <a:pt x="161622" y="136530"/>
                    <a:pt x="738" y="343908"/>
                  </a:cubicBezTo>
                  <a:close/>
                  <a:moveTo>
                    <a:pt x="87822" y="3690"/>
                  </a:moveTo>
                  <a:lnTo>
                    <a:pt x="82656" y="3690"/>
                  </a:lnTo>
                  <a:cubicBezTo>
                    <a:pt x="160884" y="107748"/>
                    <a:pt x="71586" y="238374"/>
                    <a:pt x="3690" y="335052"/>
                  </a:cubicBezTo>
                  <a:cubicBezTo>
                    <a:pt x="163098" y="131364"/>
                    <a:pt x="132840" y="57564"/>
                    <a:pt x="8782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5F3DE78-2566-4B01-A346-C322981693B4}"/>
                </a:ext>
              </a:extLst>
            </p:cNvPr>
            <p:cNvSpPr/>
            <p:nvPr/>
          </p:nvSpPr>
          <p:spPr>
            <a:xfrm>
              <a:off x="5906928" y="5254673"/>
              <a:ext cx="67157" cy="70237"/>
            </a:xfrm>
            <a:custGeom>
              <a:avLst/>
              <a:gdLst>
                <a:gd name="connsiteX0" fmla="*/ 0 w 67157"/>
                <a:gd name="connsiteY0" fmla="*/ 11936 h 70237"/>
                <a:gd name="connsiteX1" fmla="*/ 6642 w 67157"/>
                <a:gd name="connsiteY1" fmla="*/ 128 h 70237"/>
                <a:gd name="connsiteX2" fmla="*/ 22140 w 67157"/>
                <a:gd name="connsiteY2" fmla="*/ 11936 h 70237"/>
                <a:gd name="connsiteX3" fmla="*/ 26568 w 67157"/>
                <a:gd name="connsiteY3" fmla="*/ 26696 h 70237"/>
                <a:gd name="connsiteX4" fmla="*/ 67158 w 67157"/>
                <a:gd name="connsiteY4" fmla="*/ 63596 h 70237"/>
                <a:gd name="connsiteX5" fmla="*/ 48708 w 67157"/>
                <a:gd name="connsiteY5" fmla="*/ 70238 h 70237"/>
                <a:gd name="connsiteX6" fmla="*/ 42066 w 67157"/>
                <a:gd name="connsiteY6" fmla="*/ 70238 h 70237"/>
                <a:gd name="connsiteX7" fmla="*/ 37638 w 67157"/>
                <a:gd name="connsiteY7" fmla="*/ 70238 h 70237"/>
                <a:gd name="connsiteX8" fmla="*/ 738 w 67157"/>
                <a:gd name="connsiteY8" fmla="*/ 27434 h 70237"/>
                <a:gd name="connsiteX9" fmla="*/ 738 w 67157"/>
                <a:gd name="connsiteY9" fmla="*/ 20054 h 70237"/>
                <a:gd name="connsiteX10" fmla="*/ 738 w 67157"/>
                <a:gd name="connsiteY10" fmla="*/ 20054 h 70237"/>
                <a:gd name="connsiteX11" fmla="*/ 738 w 67157"/>
                <a:gd name="connsiteY11" fmla="*/ 13412 h 7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7157" h="70237">
                  <a:moveTo>
                    <a:pt x="0" y="11936"/>
                  </a:moveTo>
                  <a:cubicBezTo>
                    <a:pt x="0" y="-2086"/>
                    <a:pt x="6642" y="128"/>
                    <a:pt x="6642" y="128"/>
                  </a:cubicBezTo>
                  <a:cubicBezTo>
                    <a:pt x="6642" y="128"/>
                    <a:pt x="22878" y="128"/>
                    <a:pt x="22140" y="11936"/>
                  </a:cubicBezTo>
                  <a:cubicBezTo>
                    <a:pt x="20317" y="17296"/>
                    <a:pt x="22096" y="23222"/>
                    <a:pt x="26568" y="26696"/>
                  </a:cubicBezTo>
                  <a:cubicBezTo>
                    <a:pt x="64944" y="51788"/>
                    <a:pt x="64944" y="61382"/>
                    <a:pt x="67158" y="63596"/>
                  </a:cubicBezTo>
                  <a:cubicBezTo>
                    <a:pt x="61261" y="66459"/>
                    <a:pt x="55077" y="68686"/>
                    <a:pt x="48708" y="70238"/>
                  </a:cubicBezTo>
                  <a:lnTo>
                    <a:pt x="42066" y="70238"/>
                  </a:lnTo>
                  <a:cubicBezTo>
                    <a:pt x="42066" y="70238"/>
                    <a:pt x="42066" y="70238"/>
                    <a:pt x="37638" y="70238"/>
                  </a:cubicBezTo>
                  <a:cubicBezTo>
                    <a:pt x="47970" y="70238"/>
                    <a:pt x="13284" y="28910"/>
                    <a:pt x="738" y="27434"/>
                  </a:cubicBezTo>
                  <a:lnTo>
                    <a:pt x="738" y="20054"/>
                  </a:lnTo>
                  <a:lnTo>
                    <a:pt x="738" y="20054"/>
                  </a:lnTo>
                  <a:lnTo>
                    <a:pt x="738" y="13412"/>
                  </a:lnTo>
                  <a:close/>
                </a:path>
              </a:pathLst>
            </a:custGeom>
            <a:solidFill>
              <a:srgbClr val="F8E5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71FF640-5D0C-4EF9-B7A3-020E05EA3FEA}"/>
                </a:ext>
              </a:extLst>
            </p:cNvPr>
            <p:cNvSpPr/>
            <p:nvPr/>
          </p:nvSpPr>
          <p:spPr>
            <a:xfrm>
              <a:off x="5946780" y="5293915"/>
              <a:ext cx="23490" cy="34685"/>
            </a:xfrm>
            <a:custGeom>
              <a:avLst/>
              <a:gdLst>
                <a:gd name="connsiteX0" fmla="*/ 22140 w 23490"/>
                <a:gd name="connsiteY0" fmla="*/ 34686 h 34685"/>
                <a:gd name="connsiteX1" fmla="*/ 0 w 23490"/>
                <a:gd name="connsiteY1" fmla="*/ 0 h 34685"/>
                <a:gd name="connsiteX2" fmla="*/ 0 w 23490"/>
                <a:gd name="connsiteY2" fmla="*/ 0 h 34685"/>
                <a:gd name="connsiteX3" fmla="*/ 22878 w 23490"/>
                <a:gd name="connsiteY3" fmla="*/ 34686 h 34685"/>
                <a:gd name="connsiteX4" fmla="*/ 22878 w 23490"/>
                <a:gd name="connsiteY4" fmla="*/ 34686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90" h="34685">
                  <a:moveTo>
                    <a:pt x="22140" y="34686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2140" y="18450"/>
                    <a:pt x="25092" y="17712"/>
                    <a:pt x="22878" y="34686"/>
                  </a:cubicBezTo>
                  <a:lnTo>
                    <a:pt x="22878" y="34686"/>
                  </a:ln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FA7462EB-D8A1-4992-A7E6-F6D80FB4B61A}"/>
                </a:ext>
              </a:extLst>
            </p:cNvPr>
            <p:cNvSpPr/>
            <p:nvPr/>
          </p:nvSpPr>
          <p:spPr>
            <a:xfrm>
              <a:off x="5946780" y="5293915"/>
              <a:ext cx="22140" cy="34685"/>
            </a:xfrm>
            <a:custGeom>
              <a:avLst/>
              <a:gdLst>
                <a:gd name="connsiteX0" fmla="*/ 22140 w 22140"/>
                <a:gd name="connsiteY0" fmla="*/ 34686 h 34685"/>
                <a:gd name="connsiteX1" fmla="*/ 22140 w 22140"/>
                <a:gd name="connsiteY1" fmla="*/ 34686 h 34685"/>
                <a:gd name="connsiteX2" fmla="*/ 0 w 22140"/>
                <a:gd name="connsiteY2" fmla="*/ 0 h 34685"/>
                <a:gd name="connsiteX3" fmla="*/ 0 w 22140"/>
                <a:gd name="connsiteY3" fmla="*/ 0 h 34685"/>
                <a:gd name="connsiteX4" fmla="*/ 20664 w 22140"/>
                <a:gd name="connsiteY4" fmla="*/ 33210 h 34685"/>
                <a:gd name="connsiteX5" fmla="*/ 20664 w 22140"/>
                <a:gd name="connsiteY5" fmla="*/ 33210 h 34685"/>
                <a:gd name="connsiteX6" fmla="*/ 5904 w 22140"/>
                <a:gd name="connsiteY6" fmla="*/ 5166 h 34685"/>
                <a:gd name="connsiteX7" fmla="*/ 5904 w 22140"/>
                <a:gd name="connsiteY7" fmla="*/ 5166 h 34685"/>
                <a:gd name="connsiteX8" fmla="*/ 19926 w 22140"/>
                <a:gd name="connsiteY8" fmla="*/ 33210 h 34685"/>
                <a:gd name="connsiteX9" fmla="*/ 19926 w 22140"/>
                <a:gd name="connsiteY9" fmla="*/ 33210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0" h="34685">
                  <a:moveTo>
                    <a:pt x="22140" y="34686"/>
                  </a:moveTo>
                  <a:lnTo>
                    <a:pt x="22140" y="34686"/>
                  </a:lnTo>
                  <a:cubicBezTo>
                    <a:pt x="14022" y="23616"/>
                    <a:pt x="0" y="0"/>
                    <a:pt x="0" y="0"/>
                  </a:cubicBezTo>
                  <a:lnTo>
                    <a:pt x="0" y="0"/>
                  </a:lnTo>
                  <a:cubicBezTo>
                    <a:pt x="6044" y="11575"/>
                    <a:pt x="12952" y="22677"/>
                    <a:pt x="20664" y="33210"/>
                  </a:cubicBezTo>
                  <a:lnTo>
                    <a:pt x="20664" y="33210"/>
                  </a:lnTo>
                  <a:cubicBezTo>
                    <a:pt x="20664" y="18450"/>
                    <a:pt x="20664" y="17712"/>
                    <a:pt x="5904" y="5166"/>
                  </a:cubicBezTo>
                  <a:lnTo>
                    <a:pt x="5904" y="5166"/>
                  </a:lnTo>
                  <a:cubicBezTo>
                    <a:pt x="19926" y="16974"/>
                    <a:pt x="22140" y="18450"/>
                    <a:pt x="19926" y="33210"/>
                  </a:cubicBezTo>
                  <a:lnTo>
                    <a:pt x="19926" y="3321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DAD4824E-1350-4F2D-B47B-45807E39FC55}"/>
                </a:ext>
              </a:extLst>
            </p:cNvPr>
            <p:cNvSpPr/>
            <p:nvPr/>
          </p:nvSpPr>
          <p:spPr>
            <a:xfrm>
              <a:off x="5939400" y="5284321"/>
              <a:ext cx="46494" cy="32472"/>
            </a:xfrm>
            <a:custGeom>
              <a:avLst/>
              <a:gdLst>
                <a:gd name="connsiteX0" fmla="*/ 1476 w 46494"/>
                <a:gd name="connsiteY0" fmla="*/ 0 h 32472"/>
                <a:gd name="connsiteX1" fmla="*/ 46494 w 46494"/>
                <a:gd name="connsiteY1" fmla="*/ 32472 h 32472"/>
                <a:gd name="connsiteX2" fmla="*/ 0 w 46494"/>
                <a:gd name="connsiteY2" fmla="*/ 2214 h 32472"/>
                <a:gd name="connsiteX3" fmla="*/ 0 w 46494"/>
                <a:gd name="connsiteY3" fmla="*/ 2214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94" h="32472">
                  <a:moveTo>
                    <a:pt x="1476" y="0"/>
                  </a:moveTo>
                  <a:cubicBezTo>
                    <a:pt x="19749" y="5366"/>
                    <a:pt x="35638" y="16825"/>
                    <a:pt x="46494" y="32472"/>
                  </a:cubicBezTo>
                  <a:cubicBezTo>
                    <a:pt x="7380" y="15498"/>
                    <a:pt x="12546" y="15498"/>
                    <a:pt x="0" y="2214"/>
                  </a:cubicBezTo>
                  <a:lnTo>
                    <a:pt x="0" y="2214"/>
                  </a:ln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CD7A8456-26F4-4CFC-967D-A5593A306209}"/>
                </a:ext>
              </a:extLst>
            </p:cNvPr>
            <p:cNvSpPr/>
            <p:nvPr/>
          </p:nvSpPr>
          <p:spPr>
            <a:xfrm>
              <a:off x="5936448" y="5284321"/>
              <a:ext cx="50922" cy="36900"/>
            </a:xfrm>
            <a:custGeom>
              <a:avLst/>
              <a:gdLst>
                <a:gd name="connsiteX0" fmla="*/ 46494 w 50922"/>
                <a:gd name="connsiteY0" fmla="*/ 33210 h 36900"/>
                <a:gd name="connsiteX1" fmla="*/ 46494 w 50922"/>
                <a:gd name="connsiteY1" fmla="*/ 33210 h 36900"/>
                <a:gd name="connsiteX2" fmla="*/ 5904 w 50922"/>
                <a:gd name="connsiteY2" fmla="*/ 8856 h 36900"/>
                <a:gd name="connsiteX3" fmla="*/ 0 w 50922"/>
                <a:gd name="connsiteY3" fmla="*/ 4428 h 36900"/>
                <a:gd name="connsiteX4" fmla="*/ 0 w 50922"/>
                <a:gd name="connsiteY4" fmla="*/ 4428 h 36900"/>
                <a:gd name="connsiteX5" fmla="*/ 45756 w 50922"/>
                <a:gd name="connsiteY5" fmla="*/ 36900 h 36900"/>
                <a:gd name="connsiteX6" fmla="*/ 45756 w 50922"/>
                <a:gd name="connsiteY6" fmla="*/ 36900 h 36900"/>
                <a:gd name="connsiteX7" fmla="*/ 4428 w 50922"/>
                <a:gd name="connsiteY7" fmla="*/ 0 h 36900"/>
                <a:gd name="connsiteX8" fmla="*/ 4428 w 50922"/>
                <a:gd name="connsiteY8" fmla="*/ 0 h 36900"/>
                <a:gd name="connsiteX9" fmla="*/ 10332 w 50922"/>
                <a:gd name="connsiteY9" fmla="*/ 5904 h 36900"/>
                <a:gd name="connsiteX10" fmla="*/ 50922 w 50922"/>
                <a:gd name="connsiteY10" fmla="*/ 30258 h 36900"/>
                <a:gd name="connsiteX11" fmla="*/ 4428 w 50922"/>
                <a:gd name="connsiteY11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922" h="36900">
                  <a:moveTo>
                    <a:pt x="46494" y="33210"/>
                  </a:moveTo>
                  <a:lnTo>
                    <a:pt x="46494" y="33210"/>
                  </a:lnTo>
                  <a:cubicBezTo>
                    <a:pt x="14760" y="19188"/>
                    <a:pt x="11808" y="16236"/>
                    <a:pt x="5904" y="8856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18413" y="9908"/>
                    <a:pt x="34502" y="21325"/>
                    <a:pt x="45756" y="36900"/>
                  </a:cubicBezTo>
                  <a:lnTo>
                    <a:pt x="45756" y="36900"/>
                  </a:lnTo>
                  <a:close/>
                  <a:moveTo>
                    <a:pt x="4428" y="0"/>
                  </a:moveTo>
                  <a:lnTo>
                    <a:pt x="4428" y="0"/>
                  </a:lnTo>
                  <a:lnTo>
                    <a:pt x="10332" y="5904"/>
                  </a:lnTo>
                  <a:cubicBezTo>
                    <a:pt x="16974" y="13284"/>
                    <a:pt x="19188" y="16236"/>
                    <a:pt x="50922" y="30258"/>
                  </a:cubicBezTo>
                  <a:cubicBezTo>
                    <a:pt x="39173" y="15333"/>
                    <a:pt x="22834" y="4697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32D5526-A8BC-4201-B361-6FCD6E599B54}"/>
                </a:ext>
              </a:extLst>
            </p:cNvPr>
            <p:cNvSpPr/>
            <p:nvPr/>
          </p:nvSpPr>
          <p:spPr>
            <a:xfrm>
              <a:off x="5944567" y="5288749"/>
              <a:ext cx="18161" cy="39851"/>
            </a:xfrm>
            <a:custGeom>
              <a:avLst/>
              <a:gdLst>
                <a:gd name="connsiteX0" fmla="*/ 16974 w 18161"/>
                <a:gd name="connsiteY0" fmla="*/ 39852 h 39851"/>
                <a:gd name="connsiteX1" fmla="*/ 0 w 18161"/>
                <a:gd name="connsiteY1" fmla="*/ 2952 h 39851"/>
                <a:gd name="connsiteX2" fmla="*/ 0 w 18161"/>
                <a:gd name="connsiteY2" fmla="*/ 0 h 39851"/>
                <a:gd name="connsiteX3" fmla="*/ 16236 w 18161"/>
                <a:gd name="connsiteY3" fmla="*/ 38376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61" h="39851">
                  <a:moveTo>
                    <a:pt x="16974" y="39852"/>
                  </a:moveTo>
                  <a:cubicBezTo>
                    <a:pt x="8731" y="28916"/>
                    <a:pt x="2937" y="16330"/>
                    <a:pt x="0" y="2952"/>
                  </a:cubicBezTo>
                  <a:lnTo>
                    <a:pt x="0" y="0"/>
                  </a:lnTo>
                  <a:cubicBezTo>
                    <a:pt x="16236" y="19188"/>
                    <a:pt x="21402" y="27306"/>
                    <a:pt x="16236" y="3837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C272C0C-8015-44D1-9778-0A1A39CA0660}"/>
                </a:ext>
              </a:extLst>
            </p:cNvPr>
            <p:cNvSpPr/>
            <p:nvPr/>
          </p:nvSpPr>
          <p:spPr>
            <a:xfrm>
              <a:off x="5944567" y="5291700"/>
              <a:ext cx="18925" cy="36900"/>
            </a:xfrm>
            <a:custGeom>
              <a:avLst/>
              <a:gdLst>
                <a:gd name="connsiteX0" fmla="*/ 16974 w 18925"/>
                <a:gd name="connsiteY0" fmla="*/ 36900 h 36900"/>
                <a:gd name="connsiteX1" fmla="*/ 16974 w 18925"/>
                <a:gd name="connsiteY1" fmla="*/ 36900 h 36900"/>
                <a:gd name="connsiteX2" fmla="*/ 0 w 18925"/>
                <a:gd name="connsiteY2" fmla="*/ 0 h 36900"/>
                <a:gd name="connsiteX3" fmla="*/ 0 w 18925"/>
                <a:gd name="connsiteY3" fmla="*/ 0 h 36900"/>
                <a:gd name="connsiteX4" fmla="*/ 16236 w 18925"/>
                <a:gd name="connsiteY4" fmla="*/ 36162 h 36900"/>
                <a:gd name="connsiteX5" fmla="*/ 16236 w 18925"/>
                <a:gd name="connsiteY5" fmla="*/ 16974 h 36900"/>
                <a:gd name="connsiteX6" fmla="*/ 16236 w 18925"/>
                <a:gd name="connsiteY6" fmla="*/ 36162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25" h="36900">
                  <a:moveTo>
                    <a:pt x="16974" y="36900"/>
                  </a:moveTo>
                  <a:lnTo>
                    <a:pt x="16974" y="36900"/>
                  </a:lnTo>
                  <a:cubicBezTo>
                    <a:pt x="8731" y="25964"/>
                    <a:pt x="2937" y="13378"/>
                    <a:pt x="0" y="0"/>
                  </a:cubicBezTo>
                  <a:lnTo>
                    <a:pt x="0" y="0"/>
                  </a:lnTo>
                  <a:cubicBezTo>
                    <a:pt x="2797" y="13066"/>
                    <a:pt x="8325" y="25392"/>
                    <a:pt x="16236" y="36162"/>
                  </a:cubicBezTo>
                  <a:cubicBezTo>
                    <a:pt x="19520" y="30187"/>
                    <a:pt x="19520" y="22949"/>
                    <a:pt x="16236" y="16974"/>
                  </a:cubicBezTo>
                  <a:cubicBezTo>
                    <a:pt x="19823" y="22867"/>
                    <a:pt x="19823" y="30269"/>
                    <a:pt x="16236" y="3616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6138F0A8-BEEF-4D92-96BF-B69306F7BFB0}"/>
                </a:ext>
              </a:extLst>
            </p:cNvPr>
            <p:cNvSpPr/>
            <p:nvPr/>
          </p:nvSpPr>
          <p:spPr>
            <a:xfrm>
              <a:off x="5940877" y="5297604"/>
              <a:ext cx="14021" cy="32472"/>
            </a:xfrm>
            <a:custGeom>
              <a:avLst/>
              <a:gdLst>
                <a:gd name="connsiteX0" fmla="*/ 14022 w 14021"/>
                <a:gd name="connsiteY0" fmla="*/ 31734 h 32472"/>
                <a:gd name="connsiteX1" fmla="*/ 0 w 14021"/>
                <a:gd name="connsiteY1" fmla="*/ 0 h 32472"/>
                <a:gd name="connsiteX2" fmla="*/ 0 w 14021"/>
                <a:gd name="connsiteY2" fmla="*/ 0 h 32472"/>
                <a:gd name="connsiteX3" fmla="*/ 11070 w 14021"/>
                <a:gd name="connsiteY3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32472">
                  <a:moveTo>
                    <a:pt x="14022" y="31734"/>
                  </a:moveTo>
                  <a:cubicBezTo>
                    <a:pt x="7195" y="22245"/>
                    <a:pt x="2421" y="11438"/>
                    <a:pt x="0" y="0"/>
                  </a:cubicBezTo>
                  <a:lnTo>
                    <a:pt x="0" y="0"/>
                  </a:lnTo>
                  <a:cubicBezTo>
                    <a:pt x="7380" y="11070"/>
                    <a:pt x="16236" y="22140"/>
                    <a:pt x="11070" y="3247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0B37A36-4A81-42B0-BD89-A2ED8805FE16}"/>
                </a:ext>
              </a:extLst>
            </p:cNvPr>
            <p:cNvSpPr/>
            <p:nvPr/>
          </p:nvSpPr>
          <p:spPr>
            <a:xfrm>
              <a:off x="5940877" y="5298343"/>
              <a:ext cx="14021" cy="30996"/>
            </a:xfrm>
            <a:custGeom>
              <a:avLst/>
              <a:gdLst>
                <a:gd name="connsiteX0" fmla="*/ 14022 w 14021"/>
                <a:gd name="connsiteY0" fmla="*/ 30996 h 30996"/>
                <a:gd name="connsiteX1" fmla="*/ 14022 w 14021"/>
                <a:gd name="connsiteY1" fmla="*/ 30996 h 30996"/>
                <a:gd name="connsiteX2" fmla="*/ 0 w 14021"/>
                <a:gd name="connsiteY2" fmla="*/ 0 h 30996"/>
                <a:gd name="connsiteX3" fmla="*/ 0 w 14021"/>
                <a:gd name="connsiteY3" fmla="*/ 0 h 30996"/>
                <a:gd name="connsiteX4" fmla="*/ 9594 w 14021"/>
                <a:gd name="connsiteY4" fmla="*/ 30258 h 30996"/>
                <a:gd name="connsiteX5" fmla="*/ 9594 w 14021"/>
                <a:gd name="connsiteY5" fmla="*/ 11070 h 30996"/>
                <a:gd name="connsiteX6" fmla="*/ 9594 w 14021"/>
                <a:gd name="connsiteY6" fmla="*/ 30258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21" h="30996">
                  <a:moveTo>
                    <a:pt x="14022" y="30996"/>
                  </a:moveTo>
                  <a:lnTo>
                    <a:pt x="14022" y="30996"/>
                  </a:lnTo>
                  <a:cubicBezTo>
                    <a:pt x="7439" y="21640"/>
                    <a:pt x="2679" y="11123"/>
                    <a:pt x="0" y="0"/>
                  </a:cubicBezTo>
                  <a:lnTo>
                    <a:pt x="0" y="0"/>
                  </a:lnTo>
                  <a:cubicBezTo>
                    <a:pt x="967" y="10663"/>
                    <a:pt x="4236" y="20987"/>
                    <a:pt x="9594" y="30258"/>
                  </a:cubicBezTo>
                  <a:cubicBezTo>
                    <a:pt x="12878" y="24283"/>
                    <a:pt x="12878" y="17045"/>
                    <a:pt x="9594" y="11070"/>
                  </a:cubicBezTo>
                  <a:cubicBezTo>
                    <a:pt x="12878" y="17045"/>
                    <a:pt x="12878" y="24283"/>
                    <a:pt x="9594" y="3025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7B7416E9-1B19-4361-B723-5012FEC9E5FA}"/>
                </a:ext>
              </a:extLst>
            </p:cNvPr>
            <p:cNvSpPr/>
            <p:nvPr/>
          </p:nvSpPr>
          <p:spPr>
            <a:xfrm>
              <a:off x="5940877" y="5300556"/>
              <a:ext cx="7984" cy="28782"/>
            </a:xfrm>
            <a:custGeom>
              <a:avLst/>
              <a:gdLst>
                <a:gd name="connsiteX0" fmla="*/ 6642 w 7984"/>
                <a:gd name="connsiteY0" fmla="*/ 28044 h 28782"/>
                <a:gd name="connsiteX1" fmla="*/ 0 w 7984"/>
                <a:gd name="connsiteY1" fmla="*/ 0 h 28782"/>
                <a:gd name="connsiteX2" fmla="*/ 0 w 7984"/>
                <a:gd name="connsiteY2" fmla="*/ 0 h 28782"/>
                <a:gd name="connsiteX3" fmla="*/ 5904 w 7984"/>
                <a:gd name="connsiteY3" fmla="*/ 28782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84" h="28782">
                  <a:moveTo>
                    <a:pt x="6642" y="28044"/>
                  </a:moveTo>
                  <a:cubicBezTo>
                    <a:pt x="2605" y="19223"/>
                    <a:pt x="347" y="9694"/>
                    <a:pt x="0" y="0"/>
                  </a:cubicBezTo>
                  <a:lnTo>
                    <a:pt x="0" y="0"/>
                  </a:lnTo>
                  <a:cubicBezTo>
                    <a:pt x="7380" y="13284"/>
                    <a:pt x="10332" y="21402"/>
                    <a:pt x="5904" y="2878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ADCACF11-CB3B-4837-B8A3-2E0DE09F986D}"/>
                </a:ext>
              </a:extLst>
            </p:cNvPr>
            <p:cNvSpPr/>
            <p:nvPr/>
          </p:nvSpPr>
          <p:spPr>
            <a:xfrm>
              <a:off x="5940138" y="5300556"/>
              <a:ext cx="8612" cy="28044"/>
            </a:xfrm>
            <a:custGeom>
              <a:avLst/>
              <a:gdLst>
                <a:gd name="connsiteX0" fmla="*/ 7380 w 8612"/>
                <a:gd name="connsiteY0" fmla="*/ 28044 h 28044"/>
                <a:gd name="connsiteX1" fmla="*/ 7380 w 8612"/>
                <a:gd name="connsiteY1" fmla="*/ 28044 h 28044"/>
                <a:gd name="connsiteX2" fmla="*/ 0 w 8612"/>
                <a:gd name="connsiteY2" fmla="*/ 0 h 28044"/>
                <a:gd name="connsiteX3" fmla="*/ 0 w 8612"/>
                <a:gd name="connsiteY3" fmla="*/ 0 h 28044"/>
                <a:gd name="connsiteX4" fmla="*/ 6642 w 8612"/>
                <a:gd name="connsiteY4" fmla="*/ 26568 h 28044"/>
                <a:gd name="connsiteX5" fmla="*/ 6642 w 8612"/>
                <a:gd name="connsiteY5" fmla="*/ 10332 h 28044"/>
                <a:gd name="connsiteX6" fmla="*/ 6642 w 8612"/>
                <a:gd name="connsiteY6" fmla="*/ 26568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12" h="28044">
                  <a:moveTo>
                    <a:pt x="7380" y="28044"/>
                  </a:moveTo>
                  <a:lnTo>
                    <a:pt x="7380" y="28044"/>
                  </a:lnTo>
                  <a:cubicBezTo>
                    <a:pt x="3092" y="19276"/>
                    <a:pt x="583" y="9744"/>
                    <a:pt x="0" y="0"/>
                  </a:cubicBezTo>
                  <a:lnTo>
                    <a:pt x="0" y="0"/>
                  </a:lnTo>
                  <a:cubicBezTo>
                    <a:pt x="878" y="9137"/>
                    <a:pt x="3122" y="18092"/>
                    <a:pt x="6642" y="26568"/>
                  </a:cubicBezTo>
                  <a:cubicBezTo>
                    <a:pt x="9269" y="21474"/>
                    <a:pt x="9269" y="15426"/>
                    <a:pt x="6642" y="10332"/>
                  </a:cubicBezTo>
                  <a:cubicBezTo>
                    <a:pt x="9151" y="15453"/>
                    <a:pt x="9151" y="21447"/>
                    <a:pt x="6642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2747CBBF-DCF1-4D85-A56F-FFBE4F59184B}"/>
                </a:ext>
              </a:extLst>
            </p:cNvPr>
            <p:cNvSpPr/>
            <p:nvPr/>
          </p:nvSpPr>
          <p:spPr>
            <a:xfrm>
              <a:off x="5939476" y="5302032"/>
              <a:ext cx="6141" cy="25830"/>
            </a:xfrm>
            <a:custGeom>
              <a:avLst/>
              <a:gdLst>
                <a:gd name="connsiteX0" fmla="*/ 1400 w 6141"/>
                <a:gd name="connsiteY0" fmla="*/ 25092 h 25830"/>
                <a:gd name="connsiteX1" fmla="*/ 1400 w 6141"/>
                <a:gd name="connsiteY1" fmla="*/ 0 h 25830"/>
                <a:gd name="connsiteX2" fmla="*/ 1400 w 6141"/>
                <a:gd name="connsiteY2" fmla="*/ 0 h 25830"/>
                <a:gd name="connsiteX3" fmla="*/ 1400 w 6141"/>
                <a:gd name="connsiteY3" fmla="*/ 2583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41" h="25830">
                  <a:moveTo>
                    <a:pt x="1400" y="25092"/>
                  </a:moveTo>
                  <a:cubicBezTo>
                    <a:pt x="-467" y="16832"/>
                    <a:pt x="-467" y="8260"/>
                    <a:pt x="1400" y="0"/>
                  </a:cubicBezTo>
                  <a:lnTo>
                    <a:pt x="1400" y="0"/>
                  </a:lnTo>
                  <a:cubicBezTo>
                    <a:pt x="6566" y="11808"/>
                    <a:pt x="8780" y="19926"/>
                    <a:pt x="1400" y="2583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F0609A37-29C8-4252-92AF-E411A138EF10}"/>
                </a:ext>
              </a:extLst>
            </p:cNvPr>
            <p:cNvSpPr/>
            <p:nvPr/>
          </p:nvSpPr>
          <p:spPr>
            <a:xfrm>
              <a:off x="5939437" y="5302032"/>
              <a:ext cx="7837" cy="25092"/>
            </a:xfrm>
            <a:custGeom>
              <a:avLst/>
              <a:gdLst>
                <a:gd name="connsiteX0" fmla="*/ 1439 w 7837"/>
                <a:gd name="connsiteY0" fmla="*/ 25092 h 25092"/>
                <a:gd name="connsiteX1" fmla="*/ 1439 w 7837"/>
                <a:gd name="connsiteY1" fmla="*/ 25092 h 25092"/>
                <a:gd name="connsiteX2" fmla="*/ 1439 w 7837"/>
                <a:gd name="connsiteY2" fmla="*/ 0 h 25092"/>
                <a:gd name="connsiteX3" fmla="*/ 1439 w 7837"/>
                <a:gd name="connsiteY3" fmla="*/ 0 h 25092"/>
                <a:gd name="connsiteX4" fmla="*/ 5867 w 7837"/>
                <a:gd name="connsiteY4" fmla="*/ 24354 h 25092"/>
                <a:gd name="connsiteX5" fmla="*/ 5867 w 7837"/>
                <a:gd name="connsiteY5" fmla="*/ 8856 h 25092"/>
                <a:gd name="connsiteX6" fmla="*/ 5867 w 7837"/>
                <a:gd name="connsiteY6" fmla="*/ 24354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37" h="25092">
                  <a:moveTo>
                    <a:pt x="1439" y="25092"/>
                  </a:moveTo>
                  <a:lnTo>
                    <a:pt x="1439" y="25092"/>
                  </a:lnTo>
                  <a:cubicBezTo>
                    <a:pt x="-480" y="16838"/>
                    <a:pt x="-480" y="8254"/>
                    <a:pt x="1439" y="0"/>
                  </a:cubicBezTo>
                  <a:lnTo>
                    <a:pt x="1439" y="0"/>
                  </a:lnTo>
                  <a:cubicBezTo>
                    <a:pt x="1358" y="8325"/>
                    <a:pt x="2863" y="16590"/>
                    <a:pt x="5867" y="24354"/>
                  </a:cubicBezTo>
                  <a:cubicBezTo>
                    <a:pt x="8044" y="19418"/>
                    <a:pt x="8044" y="13792"/>
                    <a:pt x="5867" y="8856"/>
                  </a:cubicBezTo>
                  <a:cubicBezTo>
                    <a:pt x="8494" y="13688"/>
                    <a:pt x="8494" y="19522"/>
                    <a:pt x="5867" y="243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1BD0C9-1FCD-4151-9390-284861F4936F}"/>
                </a:ext>
              </a:extLst>
            </p:cNvPr>
            <p:cNvSpPr/>
            <p:nvPr/>
          </p:nvSpPr>
          <p:spPr>
            <a:xfrm>
              <a:off x="5935175" y="5302771"/>
              <a:ext cx="5335" cy="23616"/>
            </a:xfrm>
            <a:custGeom>
              <a:avLst/>
              <a:gdLst>
                <a:gd name="connsiteX0" fmla="*/ 1273 w 5335"/>
                <a:gd name="connsiteY0" fmla="*/ 23616 h 23616"/>
                <a:gd name="connsiteX1" fmla="*/ 1273 w 5335"/>
                <a:gd name="connsiteY1" fmla="*/ 0 h 23616"/>
                <a:gd name="connsiteX2" fmla="*/ 1273 w 5335"/>
                <a:gd name="connsiteY2" fmla="*/ 0 h 23616"/>
                <a:gd name="connsiteX3" fmla="*/ 1273 w 5335"/>
                <a:gd name="connsiteY3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35" h="23616">
                  <a:moveTo>
                    <a:pt x="1273" y="23616"/>
                  </a:moveTo>
                  <a:cubicBezTo>
                    <a:pt x="-424" y="15836"/>
                    <a:pt x="-424" y="7780"/>
                    <a:pt x="1273" y="0"/>
                  </a:cubicBezTo>
                  <a:lnTo>
                    <a:pt x="1273" y="0"/>
                  </a:lnTo>
                  <a:cubicBezTo>
                    <a:pt x="6690" y="6939"/>
                    <a:pt x="6690" y="16677"/>
                    <a:pt x="1273" y="2361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8773C4A8-E347-4F4C-BE38-9ECA27AEB300}"/>
                </a:ext>
              </a:extLst>
            </p:cNvPr>
            <p:cNvSpPr/>
            <p:nvPr/>
          </p:nvSpPr>
          <p:spPr>
            <a:xfrm>
              <a:off x="5935148" y="5302771"/>
              <a:ext cx="3464" cy="23616"/>
            </a:xfrm>
            <a:custGeom>
              <a:avLst/>
              <a:gdLst>
                <a:gd name="connsiteX0" fmla="*/ 1301 w 3464"/>
                <a:gd name="connsiteY0" fmla="*/ 23616 h 23616"/>
                <a:gd name="connsiteX1" fmla="*/ 1301 w 3464"/>
                <a:gd name="connsiteY1" fmla="*/ 23616 h 23616"/>
                <a:gd name="connsiteX2" fmla="*/ 1301 w 3464"/>
                <a:gd name="connsiteY2" fmla="*/ 0 h 23616"/>
                <a:gd name="connsiteX3" fmla="*/ 1301 w 3464"/>
                <a:gd name="connsiteY3" fmla="*/ 0 h 23616"/>
                <a:gd name="connsiteX4" fmla="*/ 1301 w 3464"/>
                <a:gd name="connsiteY4" fmla="*/ 22878 h 23616"/>
                <a:gd name="connsiteX5" fmla="*/ 1301 w 3464"/>
                <a:gd name="connsiteY5" fmla="*/ 5904 h 23616"/>
                <a:gd name="connsiteX6" fmla="*/ 1301 w 3464"/>
                <a:gd name="connsiteY6" fmla="*/ 22878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64" h="23616">
                  <a:moveTo>
                    <a:pt x="1301" y="23616"/>
                  </a:moveTo>
                  <a:lnTo>
                    <a:pt x="1301" y="23616"/>
                  </a:lnTo>
                  <a:cubicBezTo>
                    <a:pt x="-271" y="15822"/>
                    <a:pt x="-271" y="7794"/>
                    <a:pt x="1301" y="0"/>
                  </a:cubicBezTo>
                  <a:lnTo>
                    <a:pt x="1301" y="0"/>
                  </a:lnTo>
                  <a:cubicBezTo>
                    <a:pt x="-434" y="7528"/>
                    <a:pt x="-434" y="15350"/>
                    <a:pt x="1301" y="22878"/>
                  </a:cubicBezTo>
                  <a:cubicBezTo>
                    <a:pt x="4186" y="17589"/>
                    <a:pt x="4186" y="11193"/>
                    <a:pt x="1301" y="5904"/>
                  </a:cubicBezTo>
                  <a:cubicBezTo>
                    <a:pt x="4186" y="11193"/>
                    <a:pt x="4186" y="17589"/>
                    <a:pt x="1301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AA8889EE-B01E-44F8-9CF2-9EE4EE5D5639}"/>
                </a:ext>
              </a:extLst>
            </p:cNvPr>
            <p:cNvSpPr/>
            <p:nvPr/>
          </p:nvSpPr>
          <p:spPr>
            <a:xfrm>
              <a:off x="5940877" y="5288749"/>
              <a:ext cx="19188" cy="18450"/>
            </a:xfrm>
            <a:custGeom>
              <a:avLst/>
              <a:gdLst>
                <a:gd name="connsiteX0" fmla="*/ 19188 w 19188"/>
                <a:gd name="connsiteY0" fmla="*/ 18450 h 18450"/>
                <a:gd name="connsiteX1" fmla="*/ 0 w 19188"/>
                <a:gd name="connsiteY1" fmla="*/ 0 h 18450"/>
                <a:gd name="connsiteX2" fmla="*/ 0 w 19188"/>
                <a:gd name="connsiteY2" fmla="*/ 0 h 18450"/>
                <a:gd name="connsiteX3" fmla="*/ 17712 w 19188"/>
                <a:gd name="connsiteY3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8" h="18450">
                  <a:moveTo>
                    <a:pt x="19188" y="18450"/>
                  </a:moveTo>
                  <a:cubicBezTo>
                    <a:pt x="11727" y="13514"/>
                    <a:pt x="5225" y="7262"/>
                    <a:pt x="0" y="0"/>
                  </a:cubicBezTo>
                  <a:lnTo>
                    <a:pt x="0" y="0"/>
                  </a:lnTo>
                  <a:cubicBezTo>
                    <a:pt x="13284" y="7380"/>
                    <a:pt x="19188" y="12546"/>
                    <a:pt x="17712" y="1845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09C3D8CF-44E7-4576-837B-2870131A00FE}"/>
                </a:ext>
              </a:extLst>
            </p:cNvPr>
            <p:cNvSpPr/>
            <p:nvPr/>
          </p:nvSpPr>
          <p:spPr>
            <a:xfrm>
              <a:off x="5940877" y="5288749"/>
              <a:ext cx="19188" cy="18450"/>
            </a:xfrm>
            <a:custGeom>
              <a:avLst/>
              <a:gdLst>
                <a:gd name="connsiteX0" fmla="*/ 19188 w 19188"/>
                <a:gd name="connsiteY0" fmla="*/ 18450 h 18450"/>
                <a:gd name="connsiteX1" fmla="*/ 19188 w 19188"/>
                <a:gd name="connsiteY1" fmla="*/ 18450 h 18450"/>
                <a:gd name="connsiteX2" fmla="*/ 0 w 19188"/>
                <a:gd name="connsiteY2" fmla="*/ 0 h 18450"/>
                <a:gd name="connsiteX3" fmla="*/ 0 w 19188"/>
                <a:gd name="connsiteY3" fmla="*/ 0 h 18450"/>
                <a:gd name="connsiteX4" fmla="*/ 16974 w 19188"/>
                <a:gd name="connsiteY4" fmla="*/ 16236 h 18450"/>
                <a:gd name="connsiteX5" fmla="*/ 10332 w 19188"/>
                <a:gd name="connsiteY5" fmla="*/ 5166 h 18450"/>
                <a:gd name="connsiteX6" fmla="*/ 17712 w 19188"/>
                <a:gd name="connsiteY6" fmla="*/ 16974 h 18450"/>
                <a:gd name="connsiteX7" fmla="*/ 17712 w 19188"/>
                <a:gd name="connsiteY7" fmla="*/ 1697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88" h="18450">
                  <a:moveTo>
                    <a:pt x="19188" y="18450"/>
                  </a:moveTo>
                  <a:lnTo>
                    <a:pt x="19188" y="18450"/>
                  </a:lnTo>
                  <a:cubicBezTo>
                    <a:pt x="11365" y="13977"/>
                    <a:pt x="4775" y="7638"/>
                    <a:pt x="0" y="0"/>
                  </a:cubicBezTo>
                  <a:lnTo>
                    <a:pt x="0" y="0"/>
                  </a:lnTo>
                  <a:cubicBezTo>
                    <a:pt x="4118" y="6818"/>
                    <a:pt x="9978" y="12421"/>
                    <a:pt x="16974" y="16236"/>
                  </a:cubicBezTo>
                  <a:cubicBezTo>
                    <a:pt x="16974" y="16236"/>
                    <a:pt x="16974" y="9594"/>
                    <a:pt x="10332" y="5166"/>
                  </a:cubicBezTo>
                  <a:cubicBezTo>
                    <a:pt x="16236" y="9594"/>
                    <a:pt x="18450" y="13284"/>
                    <a:pt x="17712" y="16974"/>
                  </a:cubicBezTo>
                  <a:lnTo>
                    <a:pt x="17712" y="1697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A14F3E-CA85-4617-875B-8AC9CBEA731E}"/>
                </a:ext>
              </a:extLst>
            </p:cNvPr>
            <p:cNvSpPr/>
            <p:nvPr/>
          </p:nvSpPr>
          <p:spPr>
            <a:xfrm>
              <a:off x="5940877" y="5288749"/>
              <a:ext cx="14102" cy="19188"/>
            </a:xfrm>
            <a:custGeom>
              <a:avLst/>
              <a:gdLst>
                <a:gd name="connsiteX0" fmla="*/ 13284 w 14102"/>
                <a:gd name="connsiteY0" fmla="*/ 18450 h 19188"/>
                <a:gd name="connsiteX1" fmla="*/ 0 w 14102"/>
                <a:gd name="connsiteY1" fmla="*/ 0 h 19188"/>
                <a:gd name="connsiteX2" fmla="*/ 0 w 14102"/>
                <a:gd name="connsiteY2" fmla="*/ 0 h 19188"/>
                <a:gd name="connsiteX3" fmla="*/ 13284 w 14102"/>
                <a:gd name="connsiteY3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02" h="19188">
                  <a:moveTo>
                    <a:pt x="13284" y="18450"/>
                  </a:moveTo>
                  <a:cubicBezTo>
                    <a:pt x="7247" y="13636"/>
                    <a:pt x="2649" y="7252"/>
                    <a:pt x="0" y="0"/>
                  </a:cubicBezTo>
                  <a:lnTo>
                    <a:pt x="0" y="0"/>
                  </a:lnTo>
                  <a:cubicBezTo>
                    <a:pt x="11070" y="8118"/>
                    <a:pt x="16236" y="13284"/>
                    <a:pt x="13284" y="1918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1BB4FF05-FB4E-4BD1-B4C6-3609A52F69B6}"/>
                </a:ext>
              </a:extLst>
            </p:cNvPr>
            <p:cNvSpPr/>
            <p:nvPr/>
          </p:nvSpPr>
          <p:spPr>
            <a:xfrm>
              <a:off x="5940877" y="5288749"/>
              <a:ext cx="13284" cy="18450"/>
            </a:xfrm>
            <a:custGeom>
              <a:avLst/>
              <a:gdLst>
                <a:gd name="connsiteX0" fmla="*/ 13284 w 13284"/>
                <a:gd name="connsiteY0" fmla="*/ 18450 h 18450"/>
                <a:gd name="connsiteX1" fmla="*/ 13284 w 13284"/>
                <a:gd name="connsiteY1" fmla="*/ 18450 h 18450"/>
                <a:gd name="connsiteX2" fmla="*/ 0 w 13284"/>
                <a:gd name="connsiteY2" fmla="*/ 0 h 18450"/>
                <a:gd name="connsiteX3" fmla="*/ 0 w 13284"/>
                <a:gd name="connsiteY3" fmla="*/ 0 h 18450"/>
                <a:gd name="connsiteX4" fmla="*/ 12546 w 13284"/>
                <a:gd name="connsiteY4" fmla="*/ 18450 h 18450"/>
                <a:gd name="connsiteX5" fmla="*/ 8118 w 13284"/>
                <a:gd name="connsiteY5" fmla="*/ 6642 h 18450"/>
                <a:gd name="connsiteX6" fmla="*/ 12546 w 13284"/>
                <a:gd name="connsiteY6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84" h="18450">
                  <a:moveTo>
                    <a:pt x="13284" y="18450"/>
                  </a:moveTo>
                  <a:lnTo>
                    <a:pt x="13284" y="18450"/>
                  </a:lnTo>
                  <a:cubicBezTo>
                    <a:pt x="7660" y="13257"/>
                    <a:pt x="3136" y="6982"/>
                    <a:pt x="0" y="0"/>
                  </a:cubicBezTo>
                  <a:lnTo>
                    <a:pt x="0" y="0"/>
                  </a:lnTo>
                  <a:cubicBezTo>
                    <a:pt x="2089" y="7341"/>
                    <a:pt x="6487" y="13812"/>
                    <a:pt x="12546" y="18450"/>
                  </a:cubicBezTo>
                  <a:cubicBezTo>
                    <a:pt x="12546" y="18450"/>
                    <a:pt x="12546" y="11070"/>
                    <a:pt x="8118" y="6642"/>
                  </a:cubicBezTo>
                  <a:cubicBezTo>
                    <a:pt x="3690" y="2214"/>
                    <a:pt x="14760" y="14760"/>
                    <a:pt x="12546" y="184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1482C613-169E-4B4F-9F91-8359C716F60A}"/>
                </a:ext>
              </a:extLst>
            </p:cNvPr>
            <p:cNvSpPr/>
            <p:nvPr/>
          </p:nvSpPr>
          <p:spPr>
            <a:xfrm>
              <a:off x="5940877" y="5288749"/>
              <a:ext cx="9567" cy="18450"/>
            </a:xfrm>
            <a:custGeom>
              <a:avLst/>
              <a:gdLst>
                <a:gd name="connsiteX0" fmla="*/ 8118 w 9567"/>
                <a:gd name="connsiteY0" fmla="*/ 18450 h 18450"/>
                <a:gd name="connsiteX1" fmla="*/ 0 w 9567"/>
                <a:gd name="connsiteY1" fmla="*/ 0 h 18450"/>
                <a:gd name="connsiteX2" fmla="*/ 0 w 9567"/>
                <a:gd name="connsiteY2" fmla="*/ 0 h 18450"/>
                <a:gd name="connsiteX3" fmla="*/ 8856 w 9567"/>
                <a:gd name="connsiteY3" fmla="*/ 1623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67" h="18450">
                  <a:moveTo>
                    <a:pt x="8118" y="18450"/>
                  </a:moveTo>
                  <a:cubicBezTo>
                    <a:pt x="3432" y="13376"/>
                    <a:pt x="576" y="6883"/>
                    <a:pt x="0" y="0"/>
                  </a:cubicBezTo>
                  <a:lnTo>
                    <a:pt x="0" y="0"/>
                  </a:lnTo>
                  <a:cubicBezTo>
                    <a:pt x="8118" y="7380"/>
                    <a:pt x="11070" y="11808"/>
                    <a:pt x="8856" y="162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3C5718D1-6A99-41C1-A0E4-6146F152DB7B}"/>
                </a:ext>
              </a:extLst>
            </p:cNvPr>
            <p:cNvSpPr/>
            <p:nvPr/>
          </p:nvSpPr>
          <p:spPr>
            <a:xfrm>
              <a:off x="5940877" y="5288749"/>
              <a:ext cx="11151" cy="19188"/>
            </a:xfrm>
            <a:custGeom>
              <a:avLst/>
              <a:gdLst>
                <a:gd name="connsiteX0" fmla="*/ 8118 w 11151"/>
                <a:gd name="connsiteY0" fmla="*/ 19188 h 19188"/>
                <a:gd name="connsiteX1" fmla="*/ 8118 w 11151"/>
                <a:gd name="connsiteY1" fmla="*/ 19188 h 19188"/>
                <a:gd name="connsiteX2" fmla="*/ 0 w 11151"/>
                <a:gd name="connsiteY2" fmla="*/ 0 h 19188"/>
                <a:gd name="connsiteX3" fmla="*/ 0 w 11151"/>
                <a:gd name="connsiteY3" fmla="*/ 0 h 19188"/>
                <a:gd name="connsiteX4" fmla="*/ 8856 w 11151"/>
                <a:gd name="connsiteY4" fmla="*/ 14760 h 19188"/>
                <a:gd name="connsiteX5" fmla="*/ 8856 w 11151"/>
                <a:gd name="connsiteY5" fmla="*/ 4428 h 19188"/>
                <a:gd name="connsiteX6" fmla="*/ 8856 w 11151"/>
                <a:gd name="connsiteY6" fmla="*/ 1476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51" h="19188">
                  <a:moveTo>
                    <a:pt x="8118" y="19188"/>
                  </a:moveTo>
                  <a:lnTo>
                    <a:pt x="8118" y="19188"/>
                  </a:lnTo>
                  <a:cubicBezTo>
                    <a:pt x="3727" y="13643"/>
                    <a:pt x="922" y="7012"/>
                    <a:pt x="0" y="0"/>
                  </a:cubicBezTo>
                  <a:lnTo>
                    <a:pt x="0" y="0"/>
                  </a:lnTo>
                  <a:cubicBezTo>
                    <a:pt x="1232" y="5767"/>
                    <a:pt x="4347" y="10959"/>
                    <a:pt x="8856" y="14760"/>
                  </a:cubicBezTo>
                  <a:cubicBezTo>
                    <a:pt x="8856" y="14760"/>
                    <a:pt x="8856" y="8856"/>
                    <a:pt x="8856" y="4428"/>
                  </a:cubicBezTo>
                  <a:cubicBezTo>
                    <a:pt x="8856" y="0"/>
                    <a:pt x="14022" y="11808"/>
                    <a:pt x="8856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A8C9A816-EC7E-4E61-A18A-A471A3F2F839}"/>
                </a:ext>
              </a:extLst>
            </p:cNvPr>
            <p:cNvSpPr/>
            <p:nvPr/>
          </p:nvSpPr>
          <p:spPr>
            <a:xfrm>
              <a:off x="5940052" y="5293176"/>
              <a:ext cx="7292" cy="14760"/>
            </a:xfrm>
            <a:custGeom>
              <a:avLst/>
              <a:gdLst>
                <a:gd name="connsiteX0" fmla="*/ 825 w 7292"/>
                <a:gd name="connsiteY0" fmla="*/ 14022 h 14760"/>
                <a:gd name="connsiteX1" fmla="*/ 825 w 7292"/>
                <a:gd name="connsiteY1" fmla="*/ 0 h 14760"/>
                <a:gd name="connsiteX2" fmla="*/ 825 w 7292"/>
                <a:gd name="connsiteY2" fmla="*/ 0 h 14760"/>
                <a:gd name="connsiteX3" fmla="*/ 5991 w 7292"/>
                <a:gd name="connsiteY3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92" h="14760">
                  <a:moveTo>
                    <a:pt x="825" y="14022"/>
                  </a:moveTo>
                  <a:cubicBezTo>
                    <a:pt x="-275" y="9412"/>
                    <a:pt x="-275" y="4610"/>
                    <a:pt x="825" y="0"/>
                  </a:cubicBezTo>
                  <a:lnTo>
                    <a:pt x="825" y="0"/>
                  </a:lnTo>
                  <a:cubicBezTo>
                    <a:pt x="6729" y="6642"/>
                    <a:pt x="8943" y="11070"/>
                    <a:pt x="5991" y="1476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22FC00D7-5EEB-4F1D-90BC-4468A49768C9}"/>
                </a:ext>
              </a:extLst>
            </p:cNvPr>
            <p:cNvSpPr/>
            <p:nvPr/>
          </p:nvSpPr>
          <p:spPr>
            <a:xfrm>
              <a:off x="5940052" y="5293176"/>
              <a:ext cx="7630" cy="14022"/>
            </a:xfrm>
            <a:custGeom>
              <a:avLst/>
              <a:gdLst>
                <a:gd name="connsiteX0" fmla="*/ 825 w 7630"/>
                <a:gd name="connsiteY0" fmla="*/ 14022 h 14022"/>
                <a:gd name="connsiteX1" fmla="*/ 825 w 7630"/>
                <a:gd name="connsiteY1" fmla="*/ 14022 h 14022"/>
                <a:gd name="connsiteX2" fmla="*/ 825 w 7630"/>
                <a:gd name="connsiteY2" fmla="*/ 0 h 14022"/>
                <a:gd name="connsiteX3" fmla="*/ 825 w 7630"/>
                <a:gd name="connsiteY3" fmla="*/ 0 h 14022"/>
                <a:gd name="connsiteX4" fmla="*/ 5991 w 7630"/>
                <a:gd name="connsiteY4" fmla="*/ 13284 h 14022"/>
                <a:gd name="connsiteX5" fmla="*/ 5991 w 7630"/>
                <a:gd name="connsiteY5" fmla="*/ 3690 h 14022"/>
                <a:gd name="connsiteX6" fmla="*/ 5991 w 7630"/>
                <a:gd name="connsiteY6" fmla="*/ 13284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30" h="14022">
                  <a:moveTo>
                    <a:pt x="825" y="14022"/>
                  </a:moveTo>
                  <a:lnTo>
                    <a:pt x="825" y="14022"/>
                  </a:lnTo>
                  <a:cubicBezTo>
                    <a:pt x="-275" y="9412"/>
                    <a:pt x="-275" y="4610"/>
                    <a:pt x="825" y="0"/>
                  </a:cubicBezTo>
                  <a:lnTo>
                    <a:pt x="825" y="0"/>
                  </a:lnTo>
                  <a:cubicBezTo>
                    <a:pt x="1223" y="4834"/>
                    <a:pt x="3024" y="9449"/>
                    <a:pt x="5991" y="13284"/>
                  </a:cubicBezTo>
                  <a:cubicBezTo>
                    <a:pt x="5991" y="13284"/>
                    <a:pt x="5991" y="8118"/>
                    <a:pt x="5991" y="3690"/>
                  </a:cubicBezTo>
                  <a:cubicBezTo>
                    <a:pt x="5991" y="-738"/>
                    <a:pt x="9681" y="10332"/>
                    <a:pt x="5991" y="1328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74F1C006-B4A2-4B57-86FF-98818C84BA68}"/>
                </a:ext>
              </a:extLst>
            </p:cNvPr>
            <p:cNvSpPr/>
            <p:nvPr/>
          </p:nvSpPr>
          <p:spPr>
            <a:xfrm>
              <a:off x="5937186" y="5293915"/>
              <a:ext cx="3894" cy="13283"/>
            </a:xfrm>
            <a:custGeom>
              <a:avLst/>
              <a:gdLst>
                <a:gd name="connsiteX0" fmla="*/ 3690 w 3894"/>
                <a:gd name="connsiteY0" fmla="*/ 12546 h 13283"/>
                <a:gd name="connsiteX1" fmla="*/ 0 w 3894"/>
                <a:gd name="connsiteY1" fmla="*/ 0 h 13283"/>
                <a:gd name="connsiteX2" fmla="*/ 0 w 3894"/>
                <a:gd name="connsiteY2" fmla="*/ 0 h 13283"/>
                <a:gd name="connsiteX3" fmla="*/ 0 w 3894"/>
                <a:gd name="connsiteY3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94" h="13283">
                  <a:moveTo>
                    <a:pt x="3690" y="12546"/>
                  </a:moveTo>
                  <a:cubicBezTo>
                    <a:pt x="1262" y="8812"/>
                    <a:pt x="-15" y="4452"/>
                    <a:pt x="0" y="0"/>
                  </a:cubicBezTo>
                  <a:lnTo>
                    <a:pt x="0" y="0"/>
                  </a:lnTo>
                  <a:cubicBezTo>
                    <a:pt x="4428" y="6642"/>
                    <a:pt x="5904" y="10332"/>
                    <a:pt x="0" y="1328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00621514-2A4D-4281-8E16-6BD1378E427C}"/>
                </a:ext>
              </a:extLst>
            </p:cNvPr>
            <p:cNvSpPr/>
            <p:nvPr/>
          </p:nvSpPr>
          <p:spPr>
            <a:xfrm>
              <a:off x="5936041" y="5293915"/>
              <a:ext cx="4835" cy="12545"/>
            </a:xfrm>
            <a:custGeom>
              <a:avLst/>
              <a:gdLst>
                <a:gd name="connsiteX0" fmla="*/ 4836 w 4835"/>
                <a:gd name="connsiteY0" fmla="*/ 12546 h 12545"/>
                <a:gd name="connsiteX1" fmla="*/ 4836 w 4835"/>
                <a:gd name="connsiteY1" fmla="*/ 12546 h 12545"/>
                <a:gd name="connsiteX2" fmla="*/ 1146 w 4835"/>
                <a:gd name="connsiteY2" fmla="*/ 0 h 12545"/>
                <a:gd name="connsiteX3" fmla="*/ 1146 w 4835"/>
                <a:gd name="connsiteY3" fmla="*/ 0 h 12545"/>
                <a:gd name="connsiteX4" fmla="*/ 1146 w 4835"/>
                <a:gd name="connsiteY4" fmla="*/ 12546 h 12545"/>
                <a:gd name="connsiteX5" fmla="*/ 1146 w 4835"/>
                <a:gd name="connsiteY5" fmla="*/ 3690 h 12545"/>
                <a:gd name="connsiteX6" fmla="*/ 1146 w 4835"/>
                <a:gd name="connsiteY6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35" h="12545">
                  <a:moveTo>
                    <a:pt x="4836" y="12546"/>
                  </a:moveTo>
                  <a:lnTo>
                    <a:pt x="4836" y="12546"/>
                  </a:lnTo>
                  <a:cubicBezTo>
                    <a:pt x="2408" y="8812"/>
                    <a:pt x="1131" y="4452"/>
                    <a:pt x="1146" y="0"/>
                  </a:cubicBezTo>
                  <a:lnTo>
                    <a:pt x="1146" y="0"/>
                  </a:lnTo>
                  <a:cubicBezTo>
                    <a:pt x="-382" y="4042"/>
                    <a:pt x="-382" y="8504"/>
                    <a:pt x="1146" y="12546"/>
                  </a:cubicBezTo>
                  <a:cubicBezTo>
                    <a:pt x="1146" y="12546"/>
                    <a:pt x="1146" y="7380"/>
                    <a:pt x="1146" y="3690"/>
                  </a:cubicBezTo>
                  <a:cubicBezTo>
                    <a:pt x="1146" y="0"/>
                    <a:pt x="1146" y="10332"/>
                    <a:pt x="1146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5D6006C3-52DC-449C-98A5-E90CFC402DFA}"/>
                </a:ext>
              </a:extLst>
            </p:cNvPr>
            <p:cNvSpPr/>
            <p:nvPr/>
          </p:nvSpPr>
          <p:spPr>
            <a:xfrm>
              <a:off x="5933260" y="5294652"/>
              <a:ext cx="974" cy="11807"/>
            </a:xfrm>
            <a:custGeom>
              <a:avLst/>
              <a:gdLst>
                <a:gd name="connsiteX0" fmla="*/ 974 w 974"/>
                <a:gd name="connsiteY0" fmla="*/ 11070 h 11807"/>
                <a:gd name="connsiteX1" fmla="*/ 974 w 974"/>
                <a:gd name="connsiteY1" fmla="*/ 0 h 11807"/>
                <a:gd name="connsiteX2" fmla="*/ 974 w 974"/>
                <a:gd name="connsiteY2" fmla="*/ 0 h 11807"/>
                <a:gd name="connsiteX3" fmla="*/ 974 w 974"/>
                <a:gd name="connsiteY3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4" h="11807">
                  <a:moveTo>
                    <a:pt x="974" y="11070"/>
                  </a:moveTo>
                  <a:cubicBezTo>
                    <a:pt x="-325" y="7494"/>
                    <a:pt x="-325" y="3576"/>
                    <a:pt x="974" y="0"/>
                  </a:cubicBezTo>
                  <a:lnTo>
                    <a:pt x="974" y="0"/>
                  </a:lnTo>
                  <a:cubicBezTo>
                    <a:pt x="974" y="5904"/>
                    <a:pt x="974" y="9594"/>
                    <a:pt x="974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0A894131-91F8-43C8-B8B6-8B33065FB07C}"/>
                </a:ext>
              </a:extLst>
            </p:cNvPr>
            <p:cNvSpPr/>
            <p:nvPr/>
          </p:nvSpPr>
          <p:spPr>
            <a:xfrm>
              <a:off x="5933449" y="5294652"/>
              <a:ext cx="785" cy="11807"/>
            </a:xfrm>
            <a:custGeom>
              <a:avLst/>
              <a:gdLst>
                <a:gd name="connsiteX0" fmla="*/ 786 w 785"/>
                <a:gd name="connsiteY0" fmla="*/ 11808 h 11807"/>
                <a:gd name="connsiteX1" fmla="*/ 786 w 785"/>
                <a:gd name="connsiteY1" fmla="*/ 11808 h 11807"/>
                <a:gd name="connsiteX2" fmla="*/ 786 w 785"/>
                <a:gd name="connsiteY2" fmla="*/ 0 h 11807"/>
                <a:gd name="connsiteX3" fmla="*/ 786 w 785"/>
                <a:gd name="connsiteY3" fmla="*/ 0 h 11807"/>
                <a:gd name="connsiteX4" fmla="*/ 786 w 785"/>
                <a:gd name="connsiteY4" fmla="*/ 11070 h 11807"/>
                <a:gd name="connsiteX5" fmla="*/ 786 w 785"/>
                <a:gd name="connsiteY5" fmla="*/ 3690 h 11807"/>
                <a:gd name="connsiteX6" fmla="*/ 786 w 785"/>
                <a:gd name="connsiteY6" fmla="*/ 1107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5" h="11807">
                  <a:moveTo>
                    <a:pt x="786" y="11808"/>
                  </a:moveTo>
                  <a:lnTo>
                    <a:pt x="786" y="11808"/>
                  </a:lnTo>
                  <a:cubicBezTo>
                    <a:pt x="786" y="8118"/>
                    <a:pt x="786" y="738"/>
                    <a:pt x="786" y="0"/>
                  </a:cubicBezTo>
                  <a:lnTo>
                    <a:pt x="786" y="0"/>
                  </a:lnTo>
                  <a:cubicBezTo>
                    <a:pt x="-262" y="3616"/>
                    <a:pt x="-262" y="7454"/>
                    <a:pt x="786" y="11070"/>
                  </a:cubicBezTo>
                  <a:cubicBezTo>
                    <a:pt x="786" y="11070"/>
                    <a:pt x="786" y="6642"/>
                    <a:pt x="786" y="3690"/>
                  </a:cubicBezTo>
                  <a:cubicBezTo>
                    <a:pt x="786" y="738"/>
                    <a:pt x="786" y="9594"/>
                    <a:pt x="786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CA501828-48EE-49FC-B982-C6D605367FC0}"/>
                </a:ext>
              </a:extLst>
            </p:cNvPr>
            <p:cNvSpPr/>
            <p:nvPr/>
          </p:nvSpPr>
          <p:spPr>
            <a:xfrm>
              <a:off x="5931282" y="5284321"/>
              <a:ext cx="18450" cy="17711"/>
            </a:xfrm>
            <a:custGeom>
              <a:avLst/>
              <a:gdLst>
                <a:gd name="connsiteX0" fmla="*/ 18450 w 18450"/>
                <a:gd name="connsiteY0" fmla="*/ 16974 h 17711"/>
                <a:gd name="connsiteX1" fmla="*/ 0 w 18450"/>
                <a:gd name="connsiteY1" fmla="*/ 0 h 17711"/>
                <a:gd name="connsiteX2" fmla="*/ 0 w 18450"/>
                <a:gd name="connsiteY2" fmla="*/ 0 h 17711"/>
                <a:gd name="connsiteX3" fmla="*/ 17712 w 18450"/>
                <a:gd name="connsiteY3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0" h="17711">
                  <a:moveTo>
                    <a:pt x="18450" y="16974"/>
                  </a:moveTo>
                  <a:cubicBezTo>
                    <a:pt x="11159" y="12702"/>
                    <a:pt x="4863" y="6914"/>
                    <a:pt x="0" y="0"/>
                  </a:cubicBezTo>
                  <a:lnTo>
                    <a:pt x="0" y="0"/>
                  </a:lnTo>
                  <a:cubicBezTo>
                    <a:pt x="13284" y="6642"/>
                    <a:pt x="19188" y="11808"/>
                    <a:pt x="17712" y="1771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7A5BBE21-2684-42A6-996B-3B211C171F78}"/>
                </a:ext>
              </a:extLst>
            </p:cNvPr>
            <p:cNvSpPr/>
            <p:nvPr/>
          </p:nvSpPr>
          <p:spPr>
            <a:xfrm>
              <a:off x="5931282" y="5284321"/>
              <a:ext cx="18450" cy="16974"/>
            </a:xfrm>
            <a:custGeom>
              <a:avLst/>
              <a:gdLst>
                <a:gd name="connsiteX0" fmla="*/ 18450 w 18450"/>
                <a:gd name="connsiteY0" fmla="*/ 16974 h 16974"/>
                <a:gd name="connsiteX1" fmla="*/ 18450 w 18450"/>
                <a:gd name="connsiteY1" fmla="*/ 16974 h 16974"/>
                <a:gd name="connsiteX2" fmla="*/ 0 w 18450"/>
                <a:gd name="connsiteY2" fmla="*/ 0 h 16974"/>
                <a:gd name="connsiteX3" fmla="*/ 0 w 18450"/>
                <a:gd name="connsiteY3" fmla="*/ 0 h 16974"/>
                <a:gd name="connsiteX4" fmla="*/ 16974 w 18450"/>
                <a:gd name="connsiteY4" fmla="*/ 15498 h 16974"/>
                <a:gd name="connsiteX5" fmla="*/ 9594 w 18450"/>
                <a:gd name="connsiteY5" fmla="*/ 4428 h 16974"/>
                <a:gd name="connsiteX6" fmla="*/ 16974 w 18450"/>
                <a:gd name="connsiteY6" fmla="*/ 1623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16974">
                  <a:moveTo>
                    <a:pt x="18450" y="16974"/>
                  </a:moveTo>
                  <a:lnTo>
                    <a:pt x="18450" y="16974"/>
                  </a:lnTo>
                  <a:cubicBezTo>
                    <a:pt x="10981" y="12942"/>
                    <a:pt x="4642" y="7107"/>
                    <a:pt x="0" y="0"/>
                  </a:cubicBezTo>
                  <a:lnTo>
                    <a:pt x="0" y="0"/>
                  </a:lnTo>
                  <a:cubicBezTo>
                    <a:pt x="4192" y="6570"/>
                    <a:pt x="10052" y="11916"/>
                    <a:pt x="16974" y="15498"/>
                  </a:cubicBezTo>
                  <a:cubicBezTo>
                    <a:pt x="16974" y="15498"/>
                    <a:pt x="16974" y="8856"/>
                    <a:pt x="9594" y="4428"/>
                  </a:cubicBezTo>
                  <a:cubicBezTo>
                    <a:pt x="14760" y="4428"/>
                    <a:pt x="17712" y="11808"/>
                    <a:pt x="16974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D84ABFD-A031-441C-ADFF-B7BFA0424839}"/>
                </a:ext>
              </a:extLst>
            </p:cNvPr>
            <p:cNvSpPr/>
            <p:nvPr/>
          </p:nvSpPr>
          <p:spPr>
            <a:xfrm>
              <a:off x="5926855" y="5282845"/>
              <a:ext cx="14021" cy="19187"/>
            </a:xfrm>
            <a:custGeom>
              <a:avLst/>
              <a:gdLst>
                <a:gd name="connsiteX0" fmla="*/ 14022 w 14021"/>
                <a:gd name="connsiteY0" fmla="*/ 18450 h 19187"/>
                <a:gd name="connsiteX1" fmla="*/ 0 w 14021"/>
                <a:gd name="connsiteY1" fmla="*/ 0 h 19187"/>
                <a:gd name="connsiteX2" fmla="*/ 0 w 14021"/>
                <a:gd name="connsiteY2" fmla="*/ 0 h 19187"/>
                <a:gd name="connsiteX3" fmla="*/ 13284 w 14021"/>
                <a:gd name="connsiteY3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19187">
                  <a:moveTo>
                    <a:pt x="14022" y="18450"/>
                  </a:moveTo>
                  <a:cubicBezTo>
                    <a:pt x="7712" y="13734"/>
                    <a:pt x="2856" y="7342"/>
                    <a:pt x="0" y="0"/>
                  </a:cubicBezTo>
                  <a:lnTo>
                    <a:pt x="0" y="0"/>
                  </a:lnTo>
                  <a:cubicBezTo>
                    <a:pt x="11070" y="8118"/>
                    <a:pt x="15498" y="14022"/>
                    <a:pt x="13284" y="1918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D4A7C509-974C-423E-B627-BCF186272642}"/>
                </a:ext>
              </a:extLst>
            </p:cNvPr>
            <p:cNvSpPr/>
            <p:nvPr/>
          </p:nvSpPr>
          <p:spPr>
            <a:xfrm>
              <a:off x="5927592" y="5283583"/>
              <a:ext cx="18664" cy="18449"/>
            </a:xfrm>
            <a:custGeom>
              <a:avLst/>
              <a:gdLst>
                <a:gd name="connsiteX0" fmla="*/ 13284 w 18664"/>
                <a:gd name="connsiteY0" fmla="*/ 18450 h 18449"/>
                <a:gd name="connsiteX1" fmla="*/ 13284 w 18664"/>
                <a:gd name="connsiteY1" fmla="*/ 18450 h 18449"/>
                <a:gd name="connsiteX2" fmla="*/ 0 w 18664"/>
                <a:gd name="connsiteY2" fmla="*/ 0 h 18449"/>
                <a:gd name="connsiteX3" fmla="*/ 0 w 18664"/>
                <a:gd name="connsiteY3" fmla="*/ 0 h 18449"/>
                <a:gd name="connsiteX4" fmla="*/ 12546 w 18664"/>
                <a:gd name="connsiteY4" fmla="*/ 17712 h 18449"/>
                <a:gd name="connsiteX5" fmla="*/ 13284 w 18664"/>
                <a:gd name="connsiteY5" fmla="*/ 5166 h 18449"/>
                <a:gd name="connsiteX6" fmla="*/ 18450 w 18664"/>
                <a:gd name="connsiteY6" fmla="*/ 16974 h 18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64" h="18449">
                  <a:moveTo>
                    <a:pt x="13284" y="18450"/>
                  </a:moveTo>
                  <a:lnTo>
                    <a:pt x="13284" y="18450"/>
                  </a:lnTo>
                  <a:cubicBezTo>
                    <a:pt x="7350" y="13538"/>
                    <a:pt x="2775" y="7185"/>
                    <a:pt x="0" y="0"/>
                  </a:cubicBezTo>
                  <a:lnTo>
                    <a:pt x="0" y="0"/>
                  </a:lnTo>
                  <a:cubicBezTo>
                    <a:pt x="2723" y="6811"/>
                    <a:pt x="7026" y="12880"/>
                    <a:pt x="12546" y="17712"/>
                  </a:cubicBezTo>
                  <a:cubicBezTo>
                    <a:pt x="12546" y="17712"/>
                    <a:pt x="13284" y="10332"/>
                    <a:pt x="13284" y="5166"/>
                  </a:cubicBezTo>
                  <a:cubicBezTo>
                    <a:pt x="13284" y="0"/>
                    <a:pt x="19926" y="13284"/>
                    <a:pt x="18450" y="1697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86CAA9B-97EE-4D91-9CB6-E69820E35168}"/>
                </a:ext>
              </a:extLst>
            </p:cNvPr>
            <p:cNvSpPr/>
            <p:nvPr/>
          </p:nvSpPr>
          <p:spPr>
            <a:xfrm>
              <a:off x="5929069" y="5288749"/>
              <a:ext cx="11807" cy="16235"/>
            </a:xfrm>
            <a:custGeom>
              <a:avLst/>
              <a:gdLst>
                <a:gd name="connsiteX0" fmla="*/ 11808 w 11807"/>
                <a:gd name="connsiteY0" fmla="*/ 13284 h 16235"/>
                <a:gd name="connsiteX1" fmla="*/ 0 w 11807"/>
                <a:gd name="connsiteY1" fmla="*/ 0 h 16235"/>
                <a:gd name="connsiteX2" fmla="*/ 0 w 11807"/>
                <a:gd name="connsiteY2" fmla="*/ 0 h 16235"/>
                <a:gd name="connsiteX3" fmla="*/ 8856 w 11807"/>
                <a:gd name="connsiteY3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16235">
                  <a:moveTo>
                    <a:pt x="11808" y="13284"/>
                  </a:moveTo>
                  <a:cubicBezTo>
                    <a:pt x="6627" y="10138"/>
                    <a:pt x="2517" y="5510"/>
                    <a:pt x="0" y="0"/>
                  </a:cubicBezTo>
                  <a:lnTo>
                    <a:pt x="0" y="0"/>
                  </a:lnTo>
                  <a:cubicBezTo>
                    <a:pt x="8856" y="7380"/>
                    <a:pt x="11070" y="11808"/>
                    <a:pt x="8856" y="162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92B00C92-9EBB-475E-81DB-40515F080B78}"/>
                </a:ext>
              </a:extLst>
            </p:cNvPr>
            <p:cNvSpPr/>
            <p:nvPr/>
          </p:nvSpPr>
          <p:spPr>
            <a:xfrm>
              <a:off x="5929069" y="5288749"/>
              <a:ext cx="11807" cy="15498"/>
            </a:xfrm>
            <a:custGeom>
              <a:avLst/>
              <a:gdLst>
                <a:gd name="connsiteX0" fmla="*/ 11808 w 11807"/>
                <a:gd name="connsiteY0" fmla="*/ 13284 h 15498"/>
                <a:gd name="connsiteX1" fmla="*/ 11808 w 11807"/>
                <a:gd name="connsiteY1" fmla="*/ 13284 h 15498"/>
                <a:gd name="connsiteX2" fmla="*/ 0 w 11807"/>
                <a:gd name="connsiteY2" fmla="*/ 0 h 15498"/>
                <a:gd name="connsiteX3" fmla="*/ 0 w 11807"/>
                <a:gd name="connsiteY3" fmla="*/ 0 h 15498"/>
                <a:gd name="connsiteX4" fmla="*/ 8118 w 11807"/>
                <a:gd name="connsiteY4" fmla="*/ 15498 h 15498"/>
                <a:gd name="connsiteX5" fmla="*/ 8118 w 11807"/>
                <a:gd name="connsiteY5" fmla="*/ 5904 h 15498"/>
                <a:gd name="connsiteX6" fmla="*/ 8118 w 11807"/>
                <a:gd name="connsiteY6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" h="15498">
                  <a:moveTo>
                    <a:pt x="11808" y="13284"/>
                  </a:moveTo>
                  <a:lnTo>
                    <a:pt x="11808" y="13284"/>
                  </a:lnTo>
                  <a:cubicBezTo>
                    <a:pt x="6738" y="10011"/>
                    <a:pt x="2657" y="5418"/>
                    <a:pt x="0" y="0"/>
                  </a:cubicBezTo>
                  <a:lnTo>
                    <a:pt x="0" y="0"/>
                  </a:lnTo>
                  <a:cubicBezTo>
                    <a:pt x="1203" y="5824"/>
                    <a:pt x="4015" y="11195"/>
                    <a:pt x="8118" y="15498"/>
                  </a:cubicBezTo>
                  <a:cubicBezTo>
                    <a:pt x="8118" y="15498"/>
                    <a:pt x="8118" y="9594"/>
                    <a:pt x="8118" y="5904"/>
                  </a:cubicBezTo>
                  <a:cubicBezTo>
                    <a:pt x="10480" y="8666"/>
                    <a:pt x="10480" y="12736"/>
                    <a:pt x="8118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AEED11-30A1-465F-B854-5C5BAC0ED90E}"/>
                </a:ext>
              </a:extLst>
            </p:cNvPr>
            <p:cNvSpPr/>
            <p:nvPr/>
          </p:nvSpPr>
          <p:spPr>
            <a:xfrm>
              <a:off x="5926855" y="5288749"/>
              <a:ext cx="6467" cy="14759"/>
            </a:xfrm>
            <a:custGeom>
              <a:avLst/>
              <a:gdLst>
                <a:gd name="connsiteX0" fmla="*/ 5904 w 6467"/>
                <a:gd name="connsiteY0" fmla="*/ 13284 h 14759"/>
                <a:gd name="connsiteX1" fmla="*/ 0 w 6467"/>
                <a:gd name="connsiteY1" fmla="*/ 0 h 14759"/>
                <a:gd name="connsiteX2" fmla="*/ 0 w 6467"/>
                <a:gd name="connsiteY2" fmla="*/ 0 h 14759"/>
                <a:gd name="connsiteX3" fmla="*/ 5166 w 6467"/>
                <a:gd name="connsiteY3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67" h="14759">
                  <a:moveTo>
                    <a:pt x="5904" y="13284"/>
                  </a:moveTo>
                  <a:cubicBezTo>
                    <a:pt x="2590" y="9587"/>
                    <a:pt x="524" y="4939"/>
                    <a:pt x="0" y="0"/>
                  </a:cubicBezTo>
                  <a:lnTo>
                    <a:pt x="0" y="0"/>
                  </a:lnTo>
                  <a:cubicBezTo>
                    <a:pt x="5904" y="6642"/>
                    <a:pt x="8118" y="11070"/>
                    <a:pt x="5166" y="1476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371141C1-1878-44B2-AE4E-C0379B66DE24}"/>
                </a:ext>
              </a:extLst>
            </p:cNvPr>
            <p:cNvSpPr/>
            <p:nvPr/>
          </p:nvSpPr>
          <p:spPr>
            <a:xfrm>
              <a:off x="5926117" y="5288749"/>
              <a:ext cx="7544" cy="14022"/>
            </a:xfrm>
            <a:custGeom>
              <a:avLst/>
              <a:gdLst>
                <a:gd name="connsiteX0" fmla="*/ 6642 w 7544"/>
                <a:gd name="connsiteY0" fmla="*/ 13284 h 14022"/>
                <a:gd name="connsiteX1" fmla="*/ 6642 w 7544"/>
                <a:gd name="connsiteY1" fmla="*/ 13284 h 14022"/>
                <a:gd name="connsiteX2" fmla="*/ 0 w 7544"/>
                <a:gd name="connsiteY2" fmla="*/ 0 h 14022"/>
                <a:gd name="connsiteX3" fmla="*/ 0 w 7544"/>
                <a:gd name="connsiteY3" fmla="*/ 0 h 14022"/>
                <a:gd name="connsiteX4" fmla="*/ 5904 w 7544"/>
                <a:gd name="connsiteY4" fmla="*/ 13284 h 14022"/>
                <a:gd name="connsiteX5" fmla="*/ 5904 w 7544"/>
                <a:gd name="connsiteY5" fmla="*/ 4428 h 14022"/>
                <a:gd name="connsiteX6" fmla="*/ 5904 w 7544"/>
                <a:gd name="connsiteY6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44" h="14022">
                  <a:moveTo>
                    <a:pt x="6642" y="13284"/>
                  </a:moveTo>
                  <a:lnTo>
                    <a:pt x="6642" y="13284"/>
                  </a:lnTo>
                  <a:cubicBezTo>
                    <a:pt x="3240" y="9555"/>
                    <a:pt x="945" y="4956"/>
                    <a:pt x="0" y="0"/>
                  </a:cubicBezTo>
                  <a:lnTo>
                    <a:pt x="0" y="0"/>
                  </a:lnTo>
                  <a:cubicBezTo>
                    <a:pt x="827" y="4851"/>
                    <a:pt x="2856" y="9418"/>
                    <a:pt x="5904" y="13284"/>
                  </a:cubicBezTo>
                  <a:cubicBezTo>
                    <a:pt x="5904" y="13284"/>
                    <a:pt x="5904" y="8118"/>
                    <a:pt x="5904" y="4428"/>
                  </a:cubicBezTo>
                  <a:cubicBezTo>
                    <a:pt x="5904" y="738"/>
                    <a:pt x="9594" y="11070"/>
                    <a:pt x="5904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27192AC8-A658-4205-AD25-4CC8C9AF184B}"/>
                </a:ext>
              </a:extLst>
            </p:cNvPr>
            <p:cNvSpPr/>
            <p:nvPr/>
          </p:nvSpPr>
          <p:spPr>
            <a:xfrm>
              <a:off x="5926818" y="5288011"/>
              <a:ext cx="4668" cy="12545"/>
            </a:xfrm>
            <a:custGeom>
              <a:avLst/>
              <a:gdLst>
                <a:gd name="connsiteX0" fmla="*/ 775 w 4668"/>
                <a:gd name="connsiteY0" fmla="*/ 12546 h 12545"/>
                <a:gd name="connsiteX1" fmla="*/ 775 w 4668"/>
                <a:gd name="connsiteY1" fmla="*/ 0 h 12545"/>
                <a:gd name="connsiteX2" fmla="*/ 775 w 4668"/>
                <a:gd name="connsiteY2" fmla="*/ 0 h 12545"/>
                <a:gd name="connsiteX3" fmla="*/ 775 w 4668"/>
                <a:gd name="connsiteY3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8" h="12545">
                  <a:moveTo>
                    <a:pt x="775" y="12546"/>
                  </a:moveTo>
                  <a:cubicBezTo>
                    <a:pt x="-258" y="8427"/>
                    <a:pt x="-258" y="4119"/>
                    <a:pt x="775" y="0"/>
                  </a:cubicBezTo>
                  <a:lnTo>
                    <a:pt x="775" y="0"/>
                  </a:lnTo>
                  <a:cubicBezTo>
                    <a:pt x="5203" y="5904"/>
                    <a:pt x="6679" y="9594"/>
                    <a:pt x="775" y="1254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1FEA1862-AF7C-4010-A24A-3BC70D068277}"/>
                </a:ext>
              </a:extLst>
            </p:cNvPr>
            <p:cNvSpPr/>
            <p:nvPr/>
          </p:nvSpPr>
          <p:spPr>
            <a:xfrm>
              <a:off x="5926535" y="5288011"/>
              <a:ext cx="1057" cy="13284"/>
            </a:xfrm>
            <a:custGeom>
              <a:avLst/>
              <a:gdLst>
                <a:gd name="connsiteX0" fmla="*/ 1057 w 1057"/>
                <a:gd name="connsiteY0" fmla="*/ 13284 h 13284"/>
                <a:gd name="connsiteX1" fmla="*/ 1057 w 1057"/>
                <a:gd name="connsiteY1" fmla="*/ 13284 h 13284"/>
                <a:gd name="connsiteX2" fmla="*/ 1057 w 1057"/>
                <a:gd name="connsiteY2" fmla="*/ 0 h 13284"/>
                <a:gd name="connsiteX3" fmla="*/ 1057 w 1057"/>
                <a:gd name="connsiteY3" fmla="*/ 0 h 13284"/>
                <a:gd name="connsiteX4" fmla="*/ 1057 w 1057"/>
                <a:gd name="connsiteY4" fmla="*/ 11808 h 13284"/>
                <a:gd name="connsiteX5" fmla="*/ 1057 w 1057"/>
                <a:gd name="connsiteY5" fmla="*/ 2952 h 13284"/>
                <a:gd name="connsiteX6" fmla="*/ 1057 w 1057"/>
                <a:gd name="connsiteY6" fmla="*/ 12546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7" h="13284">
                  <a:moveTo>
                    <a:pt x="1057" y="13284"/>
                  </a:moveTo>
                  <a:lnTo>
                    <a:pt x="1057" y="13284"/>
                  </a:lnTo>
                  <a:cubicBezTo>
                    <a:pt x="-352" y="8968"/>
                    <a:pt x="-352" y="4316"/>
                    <a:pt x="1057" y="0"/>
                  </a:cubicBezTo>
                  <a:lnTo>
                    <a:pt x="1057" y="0"/>
                  </a:lnTo>
                  <a:cubicBezTo>
                    <a:pt x="282" y="3898"/>
                    <a:pt x="282" y="7910"/>
                    <a:pt x="1057" y="11808"/>
                  </a:cubicBezTo>
                  <a:cubicBezTo>
                    <a:pt x="1057" y="11808"/>
                    <a:pt x="1057" y="7380"/>
                    <a:pt x="1057" y="2952"/>
                  </a:cubicBezTo>
                  <a:cubicBezTo>
                    <a:pt x="1057" y="-1476"/>
                    <a:pt x="1057" y="9594"/>
                    <a:pt x="1057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4343B325-130B-43C6-8808-130D06CAE7DD}"/>
                </a:ext>
              </a:extLst>
            </p:cNvPr>
            <p:cNvSpPr/>
            <p:nvPr/>
          </p:nvSpPr>
          <p:spPr>
            <a:xfrm>
              <a:off x="5923072" y="5288749"/>
              <a:ext cx="3880" cy="11807"/>
            </a:xfrm>
            <a:custGeom>
              <a:avLst/>
              <a:gdLst>
                <a:gd name="connsiteX0" fmla="*/ 830 w 3880"/>
                <a:gd name="connsiteY0" fmla="*/ 11808 h 11807"/>
                <a:gd name="connsiteX1" fmla="*/ 830 w 3880"/>
                <a:gd name="connsiteY1" fmla="*/ 0 h 11807"/>
                <a:gd name="connsiteX2" fmla="*/ 830 w 3880"/>
                <a:gd name="connsiteY2" fmla="*/ 0 h 11807"/>
                <a:gd name="connsiteX3" fmla="*/ 830 w 3880"/>
                <a:gd name="connsiteY3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0" h="11807">
                  <a:moveTo>
                    <a:pt x="830" y="11808"/>
                  </a:moveTo>
                  <a:cubicBezTo>
                    <a:pt x="-277" y="7950"/>
                    <a:pt x="-277" y="3858"/>
                    <a:pt x="830" y="0"/>
                  </a:cubicBezTo>
                  <a:lnTo>
                    <a:pt x="830" y="0"/>
                  </a:lnTo>
                  <a:cubicBezTo>
                    <a:pt x="4520" y="5904"/>
                    <a:pt x="5258" y="8856"/>
                    <a:pt x="830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D69132BF-54FC-4135-A316-18F9923676B4}"/>
                </a:ext>
              </a:extLst>
            </p:cNvPr>
            <p:cNvSpPr/>
            <p:nvPr/>
          </p:nvSpPr>
          <p:spPr>
            <a:xfrm>
              <a:off x="5922879" y="5288749"/>
              <a:ext cx="2241" cy="11807"/>
            </a:xfrm>
            <a:custGeom>
              <a:avLst/>
              <a:gdLst>
                <a:gd name="connsiteX0" fmla="*/ 1024 w 2241"/>
                <a:gd name="connsiteY0" fmla="*/ 11808 h 11807"/>
                <a:gd name="connsiteX1" fmla="*/ 1024 w 2241"/>
                <a:gd name="connsiteY1" fmla="*/ 11808 h 11807"/>
                <a:gd name="connsiteX2" fmla="*/ 1024 w 2241"/>
                <a:gd name="connsiteY2" fmla="*/ 0 h 11807"/>
                <a:gd name="connsiteX3" fmla="*/ 1024 w 2241"/>
                <a:gd name="connsiteY3" fmla="*/ 0 h 11807"/>
                <a:gd name="connsiteX4" fmla="*/ 1024 w 2241"/>
                <a:gd name="connsiteY4" fmla="*/ 11070 h 11807"/>
                <a:gd name="connsiteX5" fmla="*/ 1024 w 2241"/>
                <a:gd name="connsiteY5" fmla="*/ 2952 h 11807"/>
                <a:gd name="connsiteX6" fmla="*/ 1024 w 2241"/>
                <a:gd name="connsiteY6" fmla="*/ 1107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1" h="11807">
                  <a:moveTo>
                    <a:pt x="1024" y="11808"/>
                  </a:moveTo>
                  <a:lnTo>
                    <a:pt x="1024" y="11808"/>
                  </a:lnTo>
                  <a:cubicBezTo>
                    <a:pt x="-268" y="7979"/>
                    <a:pt x="-268" y="3829"/>
                    <a:pt x="1024" y="0"/>
                  </a:cubicBezTo>
                  <a:lnTo>
                    <a:pt x="1024" y="0"/>
                  </a:lnTo>
                  <a:cubicBezTo>
                    <a:pt x="-341" y="3565"/>
                    <a:pt x="-341" y="7506"/>
                    <a:pt x="1024" y="11070"/>
                  </a:cubicBezTo>
                  <a:cubicBezTo>
                    <a:pt x="2648" y="8607"/>
                    <a:pt x="2648" y="5415"/>
                    <a:pt x="1024" y="2952"/>
                  </a:cubicBezTo>
                  <a:cubicBezTo>
                    <a:pt x="1024" y="2952"/>
                    <a:pt x="1024" y="8856"/>
                    <a:pt x="1024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0D15B4C0-24F1-4AE3-9FBE-E7D4397D3DE3}"/>
                </a:ext>
              </a:extLst>
            </p:cNvPr>
            <p:cNvSpPr/>
            <p:nvPr/>
          </p:nvSpPr>
          <p:spPr>
            <a:xfrm>
              <a:off x="5929069" y="5276202"/>
              <a:ext cx="18450" cy="17712"/>
            </a:xfrm>
            <a:custGeom>
              <a:avLst/>
              <a:gdLst>
                <a:gd name="connsiteX0" fmla="*/ 18450 w 18450"/>
                <a:gd name="connsiteY0" fmla="*/ 16974 h 17712"/>
                <a:gd name="connsiteX1" fmla="*/ 0 w 18450"/>
                <a:gd name="connsiteY1" fmla="*/ 0 h 17712"/>
                <a:gd name="connsiteX2" fmla="*/ 0 w 18450"/>
                <a:gd name="connsiteY2" fmla="*/ 0 h 17712"/>
                <a:gd name="connsiteX3" fmla="*/ 17712 w 18450"/>
                <a:gd name="connsiteY3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0" h="17712">
                  <a:moveTo>
                    <a:pt x="18450" y="16974"/>
                  </a:moveTo>
                  <a:cubicBezTo>
                    <a:pt x="11166" y="12684"/>
                    <a:pt x="4878" y="6899"/>
                    <a:pt x="0" y="0"/>
                  </a:cubicBezTo>
                  <a:lnTo>
                    <a:pt x="0" y="0"/>
                  </a:lnTo>
                  <a:cubicBezTo>
                    <a:pt x="12546" y="6642"/>
                    <a:pt x="18450" y="11808"/>
                    <a:pt x="17712" y="1771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3A861368-17C8-4308-A557-8ECB18D297BD}"/>
                </a:ext>
              </a:extLst>
            </p:cNvPr>
            <p:cNvSpPr/>
            <p:nvPr/>
          </p:nvSpPr>
          <p:spPr>
            <a:xfrm>
              <a:off x="5929069" y="5276202"/>
              <a:ext cx="18450" cy="16974"/>
            </a:xfrm>
            <a:custGeom>
              <a:avLst/>
              <a:gdLst>
                <a:gd name="connsiteX0" fmla="*/ 18450 w 18450"/>
                <a:gd name="connsiteY0" fmla="*/ 16974 h 16974"/>
                <a:gd name="connsiteX1" fmla="*/ 18450 w 18450"/>
                <a:gd name="connsiteY1" fmla="*/ 16974 h 16974"/>
                <a:gd name="connsiteX2" fmla="*/ 0 w 18450"/>
                <a:gd name="connsiteY2" fmla="*/ 0 h 16974"/>
                <a:gd name="connsiteX3" fmla="*/ 0 w 18450"/>
                <a:gd name="connsiteY3" fmla="*/ 0 h 16974"/>
                <a:gd name="connsiteX4" fmla="*/ 17712 w 18450"/>
                <a:gd name="connsiteY4" fmla="*/ 16236 h 16974"/>
                <a:gd name="connsiteX5" fmla="*/ 11070 w 18450"/>
                <a:gd name="connsiteY5" fmla="*/ 5166 h 16974"/>
                <a:gd name="connsiteX6" fmla="*/ 17712 w 18450"/>
                <a:gd name="connsiteY6" fmla="*/ 1623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16974">
                  <a:moveTo>
                    <a:pt x="18450" y="16974"/>
                  </a:moveTo>
                  <a:lnTo>
                    <a:pt x="18450" y="16974"/>
                  </a:lnTo>
                  <a:cubicBezTo>
                    <a:pt x="11166" y="12684"/>
                    <a:pt x="4878" y="6899"/>
                    <a:pt x="0" y="0"/>
                  </a:cubicBezTo>
                  <a:lnTo>
                    <a:pt x="0" y="0"/>
                  </a:lnTo>
                  <a:cubicBezTo>
                    <a:pt x="4642" y="6643"/>
                    <a:pt x="10694" y="12186"/>
                    <a:pt x="17712" y="16236"/>
                  </a:cubicBezTo>
                  <a:cubicBezTo>
                    <a:pt x="17712" y="16236"/>
                    <a:pt x="17712" y="9594"/>
                    <a:pt x="11070" y="5166"/>
                  </a:cubicBezTo>
                  <a:cubicBezTo>
                    <a:pt x="4428" y="738"/>
                    <a:pt x="18450" y="12546"/>
                    <a:pt x="17712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0FA79B8B-D211-4A3E-8696-DC1B9618DBD1}"/>
                </a:ext>
              </a:extLst>
            </p:cNvPr>
            <p:cNvSpPr/>
            <p:nvPr/>
          </p:nvSpPr>
          <p:spPr>
            <a:xfrm>
              <a:off x="5927592" y="5274726"/>
              <a:ext cx="14102" cy="19925"/>
            </a:xfrm>
            <a:custGeom>
              <a:avLst/>
              <a:gdLst>
                <a:gd name="connsiteX0" fmla="*/ 13284 w 14102"/>
                <a:gd name="connsiteY0" fmla="*/ 19188 h 19925"/>
                <a:gd name="connsiteX1" fmla="*/ 0 w 14102"/>
                <a:gd name="connsiteY1" fmla="*/ 0 h 19925"/>
                <a:gd name="connsiteX2" fmla="*/ 0 w 14102"/>
                <a:gd name="connsiteY2" fmla="*/ 0 h 19925"/>
                <a:gd name="connsiteX3" fmla="*/ 13284 w 14102"/>
                <a:gd name="connsiteY3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02" h="19925">
                  <a:moveTo>
                    <a:pt x="13284" y="19188"/>
                  </a:moveTo>
                  <a:cubicBezTo>
                    <a:pt x="7528" y="13824"/>
                    <a:pt x="2996" y="7278"/>
                    <a:pt x="0" y="0"/>
                  </a:cubicBezTo>
                  <a:lnTo>
                    <a:pt x="0" y="0"/>
                  </a:lnTo>
                  <a:cubicBezTo>
                    <a:pt x="11070" y="8856"/>
                    <a:pt x="16236" y="14022"/>
                    <a:pt x="13284" y="1992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EC7440E-8FA3-4F6D-9E7C-60B2D1E9B018}"/>
                </a:ext>
              </a:extLst>
            </p:cNvPr>
            <p:cNvSpPr/>
            <p:nvPr/>
          </p:nvSpPr>
          <p:spPr>
            <a:xfrm>
              <a:off x="5927592" y="5274726"/>
              <a:ext cx="18166" cy="19188"/>
            </a:xfrm>
            <a:custGeom>
              <a:avLst/>
              <a:gdLst>
                <a:gd name="connsiteX0" fmla="*/ 13284 w 18166"/>
                <a:gd name="connsiteY0" fmla="*/ 19188 h 19188"/>
                <a:gd name="connsiteX1" fmla="*/ 13284 w 18166"/>
                <a:gd name="connsiteY1" fmla="*/ 19188 h 19188"/>
                <a:gd name="connsiteX2" fmla="*/ 0 w 18166"/>
                <a:gd name="connsiteY2" fmla="*/ 0 h 19188"/>
                <a:gd name="connsiteX3" fmla="*/ 0 w 18166"/>
                <a:gd name="connsiteY3" fmla="*/ 0 h 19188"/>
                <a:gd name="connsiteX4" fmla="*/ 12546 w 18166"/>
                <a:gd name="connsiteY4" fmla="*/ 17712 h 19188"/>
                <a:gd name="connsiteX5" fmla="*/ 13284 w 18166"/>
                <a:gd name="connsiteY5" fmla="*/ 7380 h 19188"/>
                <a:gd name="connsiteX6" fmla="*/ 17712 w 18166"/>
                <a:gd name="connsiteY6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66" h="19188">
                  <a:moveTo>
                    <a:pt x="13284" y="19188"/>
                  </a:moveTo>
                  <a:lnTo>
                    <a:pt x="13284" y="19188"/>
                  </a:lnTo>
                  <a:cubicBezTo>
                    <a:pt x="7365" y="13963"/>
                    <a:pt x="2804" y="7378"/>
                    <a:pt x="0" y="0"/>
                  </a:cubicBezTo>
                  <a:lnTo>
                    <a:pt x="0" y="0"/>
                  </a:lnTo>
                  <a:cubicBezTo>
                    <a:pt x="2620" y="6869"/>
                    <a:pt x="6937" y="12962"/>
                    <a:pt x="12546" y="17712"/>
                  </a:cubicBezTo>
                  <a:cubicBezTo>
                    <a:pt x="12546" y="17712"/>
                    <a:pt x="13284" y="14022"/>
                    <a:pt x="13284" y="7380"/>
                  </a:cubicBezTo>
                  <a:cubicBezTo>
                    <a:pt x="17269" y="9855"/>
                    <a:pt x="19085" y="14703"/>
                    <a:pt x="17712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4306422-5148-492F-BEE3-724F90F35B44}"/>
                </a:ext>
              </a:extLst>
            </p:cNvPr>
            <p:cNvSpPr/>
            <p:nvPr/>
          </p:nvSpPr>
          <p:spPr>
            <a:xfrm>
              <a:off x="5926117" y="5278416"/>
              <a:ext cx="9865" cy="16236"/>
            </a:xfrm>
            <a:custGeom>
              <a:avLst/>
              <a:gdLst>
                <a:gd name="connsiteX0" fmla="*/ 9594 w 9865"/>
                <a:gd name="connsiteY0" fmla="*/ 15498 h 16236"/>
                <a:gd name="connsiteX1" fmla="*/ 0 w 9865"/>
                <a:gd name="connsiteY1" fmla="*/ 0 h 16236"/>
                <a:gd name="connsiteX2" fmla="*/ 0 w 9865"/>
                <a:gd name="connsiteY2" fmla="*/ 0 h 16236"/>
                <a:gd name="connsiteX3" fmla="*/ 8856 w 9865"/>
                <a:gd name="connsiteY3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65" h="16236">
                  <a:moveTo>
                    <a:pt x="9594" y="15498"/>
                  </a:moveTo>
                  <a:cubicBezTo>
                    <a:pt x="5196" y="11178"/>
                    <a:pt x="1904" y="5861"/>
                    <a:pt x="0" y="0"/>
                  </a:cubicBezTo>
                  <a:lnTo>
                    <a:pt x="0" y="0"/>
                  </a:lnTo>
                  <a:cubicBezTo>
                    <a:pt x="8118" y="7380"/>
                    <a:pt x="11808" y="11808"/>
                    <a:pt x="8856" y="1623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5518B9DF-BDC8-4391-9A60-8C4DFFB8206F}"/>
                </a:ext>
              </a:extLst>
            </p:cNvPr>
            <p:cNvSpPr/>
            <p:nvPr/>
          </p:nvSpPr>
          <p:spPr>
            <a:xfrm>
              <a:off x="5926117" y="5278416"/>
              <a:ext cx="11561" cy="15498"/>
            </a:xfrm>
            <a:custGeom>
              <a:avLst/>
              <a:gdLst>
                <a:gd name="connsiteX0" fmla="*/ 9594 w 11561"/>
                <a:gd name="connsiteY0" fmla="*/ 15498 h 15498"/>
                <a:gd name="connsiteX1" fmla="*/ 9594 w 11561"/>
                <a:gd name="connsiteY1" fmla="*/ 15498 h 15498"/>
                <a:gd name="connsiteX2" fmla="*/ 0 w 11561"/>
                <a:gd name="connsiteY2" fmla="*/ 0 h 15498"/>
                <a:gd name="connsiteX3" fmla="*/ 0 w 11561"/>
                <a:gd name="connsiteY3" fmla="*/ 0 h 15498"/>
                <a:gd name="connsiteX4" fmla="*/ 8856 w 11561"/>
                <a:gd name="connsiteY4" fmla="*/ 14760 h 15498"/>
                <a:gd name="connsiteX5" fmla="*/ 9594 w 11561"/>
                <a:gd name="connsiteY5" fmla="*/ 15498 h 15498"/>
                <a:gd name="connsiteX6" fmla="*/ 9594 w 11561"/>
                <a:gd name="connsiteY6" fmla="*/ 5904 h 15498"/>
                <a:gd name="connsiteX7" fmla="*/ 9594 w 11561"/>
                <a:gd name="connsiteY7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61" h="15498">
                  <a:moveTo>
                    <a:pt x="9594" y="15498"/>
                  </a:moveTo>
                  <a:lnTo>
                    <a:pt x="9594" y="15498"/>
                  </a:lnTo>
                  <a:cubicBezTo>
                    <a:pt x="5196" y="11178"/>
                    <a:pt x="1904" y="5861"/>
                    <a:pt x="0" y="0"/>
                  </a:cubicBezTo>
                  <a:lnTo>
                    <a:pt x="0" y="0"/>
                  </a:lnTo>
                  <a:cubicBezTo>
                    <a:pt x="1572" y="5627"/>
                    <a:pt x="4627" y="10726"/>
                    <a:pt x="8856" y="14760"/>
                  </a:cubicBezTo>
                  <a:close/>
                  <a:moveTo>
                    <a:pt x="9594" y="15498"/>
                  </a:moveTo>
                  <a:cubicBezTo>
                    <a:pt x="9594" y="15498"/>
                    <a:pt x="9594" y="9594"/>
                    <a:pt x="9594" y="5904"/>
                  </a:cubicBezTo>
                  <a:cubicBezTo>
                    <a:pt x="9594" y="2214"/>
                    <a:pt x="14022" y="12546"/>
                    <a:pt x="9594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B4172AC1-8FBE-4495-90A6-C27BE7D164F4}"/>
                </a:ext>
              </a:extLst>
            </p:cNvPr>
            <p:cNvSpPr/>
            <p:nvPr/>
          </p:nvSpPr>
          <p:spPr>
            <a:xfrm>
              <a:off x="5924640" y="5279893"/>
              <a:ext cx="6467" cy="14759"/>
            </a:xfrm>
            <a:custGeom>
              <a:avLst/>
              <a:gdLst>
                <a:gd name="connsiteX0" fmla="*/ 5166 w 6467"/>
                <a:gd name="connsiteY0" fmla="*/ 14022 h 14759"/>
                <a:gd name="connsiteX1" fmla="*/ 0 w 6467"/>
                <a:gd name="connsiteY1" fmla="*/ 0 h 14759"/>
                <a:gd name="connsiteX2" fmla="*/ 0 w 6467"/>
                <a:gd name="connsiteY2" fmla="*/ 0 h 14759"/>
                <a:gd name="connsiteX3" fmla="*/ 5166 w 6467"/>
                <a:gd name="connsiteY3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67" h="14759">
                  <a:moveTo>
                    <a:pt x="5166" y="14022"/>
                  </a:moveTo>
                  <a:cubicBezTo>
                    <a:pt x="2236" y="9884"/>
                    <a:pt x="458" y="5047"/>
                    <a:pt x="0" y="0"/>
                  </a:cubicBezTo>
                  <a:lnTo>
                    <a:pt x="0" y="0"/>
                  </a:lnTo>
                  <a:cubicBezTo>
                    <a:pt x="5904" y="6642"/>
                    <a:pt x="8118" y="11070"/>
                    <a:pt x="5166" y="1476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5D17DB6C-8F13-42D1-8C84-3BA4A8D106C2}"/>
                </a:ext>
              </a:extLst>
            </p:cNvPr>
            <p:cNvSpPr/>
            <p:nvPr/>
          </p:nvSpPr>
          <p:spPr>
            <a:xfrm>
              <a:off x="5923903" y="5279893"/>
              <a:ext cx="7133" cy="14022"/>
            </a:xfrm>
            <a:custGeom>
              <a:avLst/>
              <a:gdLst>
                <a:gd name="connsiteX0" fmla="*/ 5904 w 7133"/>
                <a:gd name="connsiteY0" fmla="*/ 14022 h 14022"/>
                <a:gd name="connsiteX1" fmla="*/ 5904 w 7133"/>
                <a:gd name="connsiteY1" fmla="*/ 14022 h 14022"/>
                <a:gd name="connsiteX2" fmla="*/ 0 w 7133"/>
                <a:gd name="connsiteY2" fmla="*/ 0 h 14022"/>
                <a:gd name="connsiteX3" fmla="*/ 0 w 7133"/>
                <a:gd name="connsiteY3" fmla="*/ 0 h 14022"/>
                <a:gd name="connsiteX4" fmla="*/ 5166 w 7133"/>
                <a:gd name="connsiteY4" fmla="*/ 13284 h 14022"/>
                <a:gd name="connsiteX5" fmla="*/ 5166 w 7133"/>
                <a:gd name="connsiteY5" fmla="*/ 4428 h 14022"/>
                <a:gd name="connsiteX6" fmla="*/ 5166 w 7133"/>
                <a:gd name="connsiteY6" fmla="*/ 14022 h 14022"/>
                <a:gd name="connsiteX7" fmla="*/ 5166 w 7133"/>
                <a:gd name="connsiteY7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3" h="14022">
                  <a:moveTo>
                    <a:pt x="5904" y="14022"/>
                  </a:moveTo>
                  <a:lnTo>
                    <a:pt x="5904" y="14022"/>
                  </a:lnTo>
                  <a:cubicBezTo>
                    <a:pt x="2775" y="9927"/>
                    <a:pt x="738" y="5100"/>
                    <a:pt x="0" y="0"/>
                  </a:cubicBezTo>
                  <a:lnTo>
                    <a:pt x="0" y="0"/>
                  </a:lnTo>
                  <a:cubicBezTo>
                    <a:pt x="310" y="4855"/>
                    <a:pt x="2118" y="9494"/>
                    <a:pt x="5166" y="13284"/>
                  </a:cubicBezTo>
                  <a:cubicBezTo>
                    <a:pt x="5166" y="13284"/>
                    <a:pt x="5166" y="8118"/>
                    <a:pt x="5166" y="4428"/>
                  </a:cubicBezTo>
                  <a:cubicBezTo>
                    <a:pt x="5166" y="738"/>
                    <a:pt x="9594" y="11070"/>
                    <a:pt x="5166" y="14022"/>
                  </a:cubicBezTo>
                  <a:lnTo>
                    <a:pt x="5166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6733D4C0-902B-4FE3-96D8-0465CF7012BD}"/>
                </a:ext>
              </a:extLst>
            </p:cNvPr>
            <p:cNvSpPr/>
            <p:nvPr/>
          </p:nvSpPr>
          <p:spPr>
            <a:xfrm>
              <a:off x="5924360" y="5279893"/>
              <a:ext cx="5174" cy="13283"/>
            </a:xfrm>
            <a:custGeom>
              <a:avLst/>
              <a:gdLst>
                <a:gd name="connsiteX0" fmla="*/ 1018 w 5174"/>
                <a:gd name="connsiteY0" fmla="*/ 13284 h 13283"/>
                <a:gd name="connsiteX1" fmla="*/ 1018 w 5174"/>
                <a:gd name="connsiteY1" fmla="*/ 0 h 13283"/>
                <a:gd name="connsiteX2" fmla="*/ 1018 w 5174"/>
                <a:gd name="connsiteY2" fmla="*/ 0 h 13283"/>
                <a:gd name="connsiteX3" fmla="*/ 1018 w 5174"/>
                <a:gd name="connsiteY3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74" h="13283">
                  <a:moveTo>
                    <a:pt x="1018" y="13284"/>
                  </a:moveTo>
                  <a:cubicBezTo>
                    <a:pt x="-339" y="8960"/>
                    <a:pt x="-339" y="4324"/>
                    <a:pt x="1018" y="0"/>
                  </a:cubicBezTo>
                  <a:lnTo>
                    <a:pt x="1018" y="0"/>
                  </a:lnTo>
                  <a:cubicBezTo>
                    <a:pt x="6184" y="5904"/>
                    <a:pt x="6922" y="9594"/>
                    <a:pt x="1018" y="1328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9FEB9A59-F803-4ED1-81D9-7D805D25F456}"/>
                </a:ext>
              </a:extLst>
            </p:cNvPr>
            <p:cNvSpPr/>
            <p:nvPr/>
          </p:nvSpPr>
          <p:spPr>
            <a:xfrm>
              <a:off x="5924482" y="5279893"/>
              <a:ext cx="2208" cy="13283"/>
            </a:xfrm>
            <a:custGeom>
              <a:avLst/>
              <a:gdLst>
                <a:gd name="connsiteX0" fmla="*/ 897 w 2208"/>
                <a:gd name="connsiteY0" fmla="*/ 13284 h 13283"/>
                <a:gd name="connsiteX1" fmla="*/ 897 w 2208"/>
                <a:gd name="connsiteY1" fmla="*/ 13284 h 13283"/>
                <a:gd name="connsiteX2" fmla="*/ 897 w 2208"/>
                <a:gd name="connsiteY2" fmla="*/ 0 h 13283"/>
                <a:gd name="connsiteX3" fmla="*/ 897 w 2208"/>
                <a:gd name="connsiteY3" fmla="*/ 0 h 13283"/>
                <a:gd name="connsiteX4" fmla="*/ 897 w 2208"/>
                <a:gd name="connsiteY4" fmla="*/ 11808 h 13283"/>
                <a:gd name="connsiteX5" fmla="*/ 897 w 2208"/>
                <a:gd name="connsiteY5" fmla="*/ 3690 h 13283"/>
                <a:gd name="connsiteX6" fmla="*/ 897 w 2208"/>
                <a:gd name="connsiteY6" fmla="*/ 12546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" h="13283">
                  <a:moveTo>
                    <a:pt x="897" y="13284"/>
                  </a:moveTo>
                  <a:lnTo>
                    <a:pt x="897" y="13284"/>
                  </a:lnTo>
                  <a:cubicBezTo>
                    <a:pt x="-299" y="8936"/>
                    <a:pt x="-299" y="4348"/>
                    <a:pt x="897" y="0"/>
                  </a:cubicBezTo>
                  <a:lnTo>
                    <a:pt x="897" y="0"/>
                  </a:lnTo>
                  <a:cubicBezTo>
                    <a:pt x="-299" y="3846"/>
                    <a:pt x="-299" y="7962"/>
                    <a:pt x="897" y="11808"/>
                  </a:cubicBezTo>
                  <a:cubicBezTo>
                    <a:pt x="897" y="11808"/>
                    <a:pt x="897" y="7380"/>
                    <a:pt x="897" y="3690"/>
                  </a:cubicBezTo>
                  <a:cubicBezTo>
                    <a:pt x="2646" y="6382"/>
                    <a:pt x="2646" y="9854"/>
                    <a:pt x="897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D1E21306-BB15-4E84-9351-C46609D751E1}"/>
                </a:ext>
              </a:extLst>
            </p:cNvPr>
            <p:cNvSpPr/>
            <p:nvPr/>
          </p:nvSpPr>
          <p:spPr>
            <a:xfrm>
              <a:off x="5919982" y="5280631"/>
              <a:ext cx="968" cy="11808"/>
            </a:xfrm>
            <a:custGeom>
              <a:avLst/>
              <a:gdLst>
                <a:gd name="connsiteX0" fmla="*/ 969 w 968"/>
                <a:gd name="connsiteY0" fmla="*/ 11808 h 11808"/>
                <a:gd name="connsiteX1" fmla="*/ 969 w 968"/>
                <a:gd name="connsiteY1" fmla="*/ 0 h 11808"/>
                <a:gd name="connsiteX2" fmla="*/ 969 w 968"/>
                <a:gd name="connsiteY2" fmla="*/ 0 h 11808"/>
                <a:gd name="connsiteX3" fmla="*/ 969 w 968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8" h="11808">
                  <a:moveTo>
                    <a:pt x="969" y="11808"/>
                  </a:moveTo>
                  <a:cubicBezTo>
                    <a:pt x="-323" y="7979"/>
                    <a:pt x="-323" y="3829"/>
                    <a:pt x="969" y="0"/>
                  </a:cubicBezTo>
                  <a:lnTo>
                    <a:pt x="969" y="0"/>
                  </a:lnTo>
                  <a:cubicBezTo>
                    <a:pt x="969" y="5904"/>
                    <a:pt x="969" y="9594"/>
                    <a:pt x="969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E96AEC62-5927-428C-973B-D31765B66942}"/>
                </a:ext>
              </a:extLst>
            </p:cNvPr>
            <p:cNvSpPr/>
            <p:nvPr/>
          </p:nvSpPr>
          <p:spPr>
            <a:xfrm>
              <a:off x="5919976" y="5280631"/>
              <a:ext cx="2357" cy="12545"/>
            </a:xfrm>
            <a:custGeom>
              <a:avLst/>
              <a:gdLst>
                <a:gd name="connsiteX0" fmla="*/ 974 w 2357"/>
                <a:gd name="connsiteY0" fmla="*/ 12546 h 12545"/>
                <a:gd name="connsiteX1" fmla="*/ 974 w 2357"/>
                <a:gd name="connsiteY1" fmla="*/ 12546 h 12545"/>
                <a:gd name="connsiteX2" fmla="*/ 974 w 2357"/>
                <a:gd name="connsiteY2" fmla="*/ 0 h 12545"/>
                <a:gd name="connsiteX3" fmla="*/ 974 w 2357"/>
                <a:gd name="connsiteY3" fmla="*/ 0 h 12545"/>
                <a:gd name="connsiteX4" fmla="*/ 974 w 2357"/>
                <a:gd name="connsiteY4" fmla="*/ 11070 h 12545"/>
                <a:gd name="connsiteX5" fmla="*/ 974 w 2357"/>
                <a:gd name="connsiteY5" fmla="*/ 3690 h 12545"/>
                <a:gd name="connsiteX6" fmla="*/ 974 w 2357"/>
                <a:gd name="connsiteY6" fmla="*/ 11808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7" h="12545">
                  <a:moveTo>
                    <a:pt x="974" y="12546"/>
                  </a:moveTo>
                  <a:lnTo>
                    <a:pt x="974" y="12546"/>
                  </a:lnTo>
                  <a:cubicBezTo>
                    <a:pt x="-325" y="8465"/>
                    <a:pt x="-325" y="4081"/>
                    <a:pt x="974" y="0"/>
                  </a:cubicBezTo>
                  <a:lnTo>
                    <a:pt x="974" y="0"/>
                  </a:lnTo>
                  <a:cubicBezTo>
                    <a:pt x="-30" y="3621"/>
                    <a:pt x="-30" y="7449"/>
                    <a:pt x="974" y="11070"/>
                  </a:cubicBezTo>
                  <a:cubicBezTo>
                    <a:pt x="974" y="11070"/>
                    <a:pt x="974" y="11070"/>
                    <a:pt x="974" y="3690"/>
                  </a:cubicBezTo>
                  <a:cubicBezTo>
                    <a:pt x="2819" y="6081"/>
                    <a:pt x="2819" y="9417"/>
                    <a:pt x="974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9E5DAAD0-747B-4F9D-882D-6647170E308B}"/>
                </a:ext>
              </a:extLst>
            </p:cNvPr>
            <p:cNvSpPr/>
            <p:nvPr/>
          </p:nvSpPr>
          <p:spPr>
            <a:xfrm>
              <a:off x="5918500" y="5286535"/>
              <a:ext cx="4024" cy="11808"/>
            </a:xfrm>
            <a:custGeom>
              <a:avLst/>
              <a:gdLst>
                <a:gd name="connsiteX0" fmla="*/ 974 w 4024"/>
                <a:gd name="connsiteY0" fmla="*/ 11070 h 11808"/>
                <a:gd name="connsiteX1" fmla="*/ 974 w 4024"/>
                <a:gd name="connsiteY1" fmla="*/ 0 h 11808"/>
                <a:gd name="connsiteX2" fmla="*/ 974 w 4024"/>
                <a:gd name="connsiteY2" fmla="*/ 0 h 11808"/>
                <a:gd name="connsiteX3" fmla="*/ 974 w 4024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4" h="11808">
                  <a:moveTo>
                    <a:pt x="974" y="11070"/>
                  </a:moveTo>
                  <a:cubicBezTo>
                    <a:pt x="-325" y="7494"/>
                    <a:pt x="-325" y="3576"/>
                    <a:pt x="974" y="0"/>
                  </a:cubicBezTo>
                  <a:lnTo>
                    <a:pt x="974" y="0"/>
                  </a:lnTo>
                  <a:cubicBezTo>
                    <a:pt x="4664" y="6642"/>
                    <a:pt x="5402" y="9594"/>
                    <a:pt x="974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4EB8252-425C-4ECB-B3FA-49DBAC7361DE}"/>
                </a:ext>
              </a:extLst>
            </p:cNvPr>
            <p:cNvSpPr/>
            <p:nvPr/>
          </p:nvSpPr>
          <p:spPr>
            <a:xfrm>
              <a:off x="5918506" y="5286535"/>
              <a:ext cx="2584" cy="11808"/>
            </a:xfrm>
            <a:custGeom>
              <a:avLst/>
              <a:gdLst>
                <a:gd name="connsiteX0" fmla="*/ 969 w 2584"/>
                <a:gd name="connsiteY0" fmla="*/ 11808 h 11808"/>
                <a:gd name="connsiteX1" fmla="*/ 969 w 2584"/>
                <a:gd name="connsiteY1" fmla="*/ 11808 h 11808"/>
                <a:gd name="connsiteX2" fmla="*/ 969 w 2584"/>
                <a:gd name="connsiteY2" fmla="*/ 0 h 11808"/>
                <a:gd name="connsiteX3" fmla="*/ 969 w 2584"/>
                <a:gd name="connsiteY3" fmla="*/ 0 h 11808"/>
                <a:gd name="connsiteX4" fmla="*/ 969 w 2584"/>
                <a:gd name="connsiteY4" fmla="*/ 11070 h 11808"/>
                <a:gd name="connsiteX5" fmla="*/ 969 w 2584"/>
                <a:gd name="connsiteY5" fmla="*/ 3690 h 11808"/>
                <a:gd name="connsiteX6" fmla="*/ 969 w 2584"/>
                <a:gd name="connsiteY6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4" h="11808">
                  <a:moveTo>
                    <a:pt x="969" y="11808"/>
                  </a:moveTo>
                  <a:lnTo>
                    <a:pt x="969" y="11808"/>
                  </a:lnTo>
                  <a:cubicBezTo>
                    <a:pt x="-323" y="7979"/>
                    <a:pt x="-323" y="3829"/>
                    <a:pt x="969" y="0"/>
                  </a:cubicBezTo>
                  <a:lnTo>
                    <a:pt x="969" y="0"/>
                  </a:lnTo>
                  <a:cubicBezTo>
                    <a:pt x="-79" y="3616"/>
                    <a:pt x="-79" y="7454"/>
                    <a:pt x="969" y="11070"/>
                  </a:cubicBezTo>
                  <a:cubicBezTo>
                    <a:pt x="969" y="11070"/>
                    <a:pt x="969" y="11070"/>
                    <a:pt x="969" y="3690"/>
                  </a:cubicBezTo>
                  <a:cubicBezTo>
                    <a:pt x="3124" y="5967"/>
                    <a:pt x="3124" y="9531"/>
                    <a:pt x="969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84576A78-76B4-4769-A75C-613E4D7464A6}"/>
                </a:ext>
              </a:extLst>
            </p:cNvPr>
            <p:cNvSpPr/>
            <p:nvPr/>
          </p:nvSpPr>
          <p:spPr>
            <a:xfrm>
              <a:off x="5916574" y="5276940"/>
              <a:ext cx="3736" cy="11808"/>
            </a:xfrm>
            <a:custGeom>
              <a:avLst/>
              <a:gdLst>
                <a:gd name="connsiteX0" fmla="*/ 686 w 3736"/>
                <a:gd name="connsiteY0" fmla="*/ 11808 h 11808"/>
                <a:gd name="connsiteX1" fmla="*/ 686 w 3736"/>
                <a:gd name="connsiteY1" fmla="*/ 0 h 11808"/>
                <a:gd name="connsiteX2" fmla="*/ 686 w 3736"/>
                <a:gd name="connsiteY2" fmla="*/ 0 h 11808"/>
                <a:gd name="connsiteX3" fmla="*/ 686 w 3736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6" h="11808">
                  <a:moveTo>
                    <a:pt x="686" y="11808"/>
                  </a:moveTo>
                  <a:cubicBezTo>
                    <a:pt x="-229" y="7925"/>
                    <a:pt x="-229" y="3883"/>
                    <a:pt x="686" y="0"/>
                  </a:cubicBezTo>
                  <a:lnTo>
                    <a:pt x="686" y="0"/>
                  </a:lnTo>
                  <a:cubicBezTo>
                    <a:pt x="4376" y="5904"/>
                    <a:pt x="5114" y="8856"/>
                    <a:pt x="686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933B94F4-6E32-4ACF-83DA-9B5823362FE7}"/>
                </a:ext>
              </a:extLst>
            </p:cNvPr>
            <p:cNvSpPr/>
            <p:nvPr/>
          </p:nvSpPr>
          <p:spPr>
            <a:xfrm>
              <a:off x="5916237" y="5276940"/>
              <a:ext cx="2319" cy="11808"/>
            </a:xfrm>
            <a:custGeom>
              <a:avLst/>
              <a:gdLst>
                <a:gd name="connsiteX0" fmla="*/ 1024 w 2319"/>
                <a:gd name="connsiteY0" fmla="*/ 11808 h 11808"/>
                <a:gd name="connsiteX1" fmla="*/ 1024 w 2319"/>
                <a:gd name="connsiteY1" fmla="*/ 11808 h 11808"/>
                <a:gd name="connsiteX2" fmla="*/ 1024 w 2319"/>
                <a:gd name="connsiteY2" fmla="*/ 0 h 11808"/>
                <a:gd name="connsiteX3" fmla="*/ 1024 w 2319"/>
                <a:gd name="connsiteY3" fmla="*/ 0 h 11808"/>
                <a:gd name="connsiteX4" fmla="*/ 1024 w 2319"/>
                <a:gd name="connsiteY4" fmla="*/ 11070 h 11808"/>
                <a:gd name="connsiteX5" fmla="*/ 1024 w 2319"/>
                <a:gd name="connsiteY5" fmla="*/ 11070 h 11808"/>
                <a:gd name="connsiteX6" fmla="*/ 1024 w 2319"/>
                <a:gd name="connsiteY6" fmla="*/ 11808 h 11808"/>
                <a:gd name="connsiteX7" fmla="*/ 1024 w 2319"/>
                <a:gd name="connsiteY7" fmla="*/ 4428 h 11808"/>
                <a:gd name="connsiteX8" fmla="*/ 1024 w 2319"/>
                <a:gd name="connsiteY8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19" h="11808">
                  <a:moveTo>
                    <a:pt x="1024" y="11808"/>
                  </a:moveTo>
                  <a:lnTo>
                    <a:pt x="1024" y="11808"/>
                  </a:lnTo>
                  <a:cubicBezTo>
                    <a:pt x="1024" y="11808"/>
                    <a:pt x="1024" y="738"/>
                    <a:pt x="1024" y="0"/>
                  </a:cubicBezTo>
                  <a:lnTo>
                    <a:pt x="1024" y="0"/>
                  </a:lnTo>
                  <a:cubicBezTo>
                    <a:pt x="-341" y="3564"/>
                    <a:pt x="-341" y="7505"/>
                    <a:pt x="1024" y="11070"/>
                  </a:cubicBezTo>
                  <a:lnTo>
                    <a:pt x="1024" y="11070"/>
                  </a:lnTo>
                  <a:close/>
                  <a:moveTo>
                    <a:pt x="1024" y="11808"/>
                  </a:moveTo>
                  <a:cubicBezTo>
                    <a:pt x="2751" y="9651"/>
                    <a:pt x="2751" y="6585"/>
                    <a:pt x="1024" y="4428"/>
                  </a:cubicBezTo>
                  <a:cubicBezTo>
                    <a:pt x="1024" y="4428"/>
                    <a:pt x="1024" y="10332"/>
                    <a:pt x="1024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730FBE3F-C959-4C85-992A-00183D7404C5}"/>
                </a:ext>
              </a:extLst>
            </p:cNvPr>
            <p:cNvSpPr/>
            <p:nvPr/>
          </p:nvSpPr>
          <p:spPr>
            <a:xfrm>
              <a:off x="5915548" y="5285059"/>
              <a:ext cx="2614" cy="11808"/>
            </a:xfrm>
            <a:custGeom>
              <a:avLst/>
              <a:gdLst>
                <a:gd name="connsiteX0" fmla="*/ 974 w 2614"/>
                <a:gd name="connsiteY0" fmla="*/ 11070 h 11808"/>
                <a:gd name="connsiteX1" fmla="*/ 974 w 2614"/>
                <a:gd name="connsiteY1" fmla="*/ 0 h 11808"/>
                <a:gd name="connsiteX2" fmla="*/ 974 w 2614"/>
                <a:gd name="connsiteY2" fmla="*/ 0 h 11808"/>
                <a:gd name="connsiteX3" fmla="*/ 974 w 2614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4" h="11808">
                  <a:moveTo>
                    <a:pt x="974" y="11070"/>
                  </a:moveTo>
                  <a:cubicBezTo>
                    <a:pt x="-325" y="7494"/>
                    <a:pt x="-325" y="3576"/>
                    <a:pt x="974" y="0"/>
                  </a:cubicBezTo>
                  <a:lnTo>
                    <a:pt x="974" y="0"/>
                  </a:lnTo>
                  <a:cubicBezTo>
                    <a:pt x="974" y="5904"/>
                    <a:pt x="4664" y="9594"/>
                    <a:pt x="974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AFAF5FFC-3310-4604-8BC0-18FD9A4A25D3}"/>
                </a:ext>
              </a:extLst>
            </p:cNvPr>
            <p:cNvSpPr/>
            <p:nvPr/>
          </p:nvSpPr>
          <p:spPr>
            <a:xfrm>
              <a:off x="5915548" y="5284321"/>
              <a:ext cx="2525" cy="12546"/>
            </a:xfrm>
            <a:custGeom>
              <a:avLst/>
              <a:gdLst>
                <a:gd name="connsiteX0" fmla="*/ 974 w 2525"/>
                <a:gd name="connsiteY0" fmla="*/ 12546 h 12546"/>
                <a:gd name="connsiteX1" fmla="*/ 974 w 2525"/>
                <a:gd name="connsiteY1" fmla="*/ 12546 h 12546"/>
                <a:gd name="connsiteX2" fmla="*/ 974 w 2525"/>
                <a:gd name="connsiteY2" fmla="*/ 0 h 12546"/>
                <a:gd name="connsiteX3" fmla="*/ 974 w 2525"/>
                <a:gd name="connsiteY3" fmla="*/ 0 h 12546"/>
                <a:gd name="connsiteX4" fmla="*/ 974 w 2525"/>
                <a:gd name="connsiteY4" fmla="*/ 11070 h 12546"/>
                <a:gd name="connsiteX5" fmla="*/ 974 w 2525"/>
                <a:gd name="connsiteY5" fmla="*/ 3690 h 12546"/>
                <a:gd name="connsiteX6" fmla="*/ 1048 w 2525"/>
                <a:gd name="connsiteY6" fmla="*/ 10995 h 12546"/>
                <a:gd name="connsiteX7" fmla="*/ 974 w 2525"/>
                <a:gd name="connsiteY7" fmla="*/ 1107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25" h="12546">
                  <a:moveTo>
                    <a:pt x="974" y="12546"/>
                  </a:moveTo>
                  <a:lnTo>
                    <a:pt x="974" y="12546"/>
                  </a:lnTo>
                  <a:cubicBezTo>
                    <a:pt x="-325" y="8465"/>
                    <a:pt x="-325" y="4081"/>
                    <a:pt x="974" y="0"/>
                  </a:cubicBezTo>
                  <a:lnTo>
                    <a:pt x="974" y="0"/>
                  </a:lnTo>
                  <a:cubicBezTo>
                    <a:pt x="-30" y="3621"/>
                    <a:pt x="-30" y="7449"/>
                    <a:pt x="974" y="11070"/>
                  </a:cubicBezTo>
                  <a:cubicBezTo>
                    <a:pt x="2701" y="8913"/>
                    <a:pt x="2701" y="5847"/>
                    <a:pt x="974" y="3690"/>
                  </a:cubicBezTo>
                  <a:cubicBezTo>
                    <a:pt x="3011" y="5687"/>
                    <a:pt x="3048" y="8958"/>
                    <a:pt x="1048" y="10995"/>
                  </a:cubicBezTo>
                  <a:cubicBezTo>
                    <a:pt x="1026" y="11021"/>
                    <a:pt x="996" y="11046"/>
                    <a:pt x="974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6B7D7EF1-ADDC-455A-AB60-ADE8AAF42626}"/>
                </a:ext>
              </a:extLst>
            </p:cNvPr>
            <p:cNvSpPr/>
            <p:nvPr/>
          </p:nvSpPr>
          <p:spPr>
            <a:xfrm>
              <a:off x="5913340" y="5282107"/>
              <a:ext cx="4019" cy="11808"/>
            </a:xfrm>
            <a:custGeom>
              <a:avLst/>
              <a:gdLst>
                <a:gd name="connsiteX0" fmla="*/ 969 w 4019"/>
                <a:gd name="connsiteY0" fmla="*/ 11808 h 11808"/>
                <a:gd name="connsiteX1" fmla="*/ 969 w 4019"/>
                <a:gd name="connsiteY1" fmla="*/ 0 h 11808"/>
                <a:gd name="connsiteX2" fmla="*/ 969 w 4019"/>
                <a:gd name="connsiteY2" fmla="*/ 0 h 11808"/>
                <a:gd name="connsiteX3" fmla="*/ 969 w 4019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9" h="11808">
                  <a:moveTo>
                    <a:pt x="969" y="11808"/>
                  </a:moveTo>
                  <a:cubicBezTo>
                    <a:pt x="-323" y="7978"/>
                    <a:pt x="-323" y="3829"/>
                    <a:pt x="969" y="0"/>
                  </a:cubicBezTo>
                  <a:lnTo>
                    <a:pt x="969" y="0"/>
                  </a:lnTo>
                  <a:cubicBezTo>
                    <a:pt x="4659" y="5904"/>
                    <a:pt x="5397" y="9594"/>
                    <a:pt x="969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0B0F5F27-1EA6-4C46-B78A-4030685DF3F5}"/>
                </a:ext>
              </a:extLst>
            </p:cNvPr>
            <p:cNvSpPr/>
            <p:nvPr/>
          </p:nvSpPr>
          <p:spPr>
            <a:xfrm>
              <a:off x="5913285" y="5282845"/>
              <a:ext cx="1023" cy="11807"/>
            </a:xfrm>
            <a:custGeom>
              <a:avLst/>
              <a:gdLst>
                <a:gd name="connsiteX0" fmla="*/ 1024 w 1023"/>
                <a:gd name="connsiteY0" fmla="*/ 11808 h 11807"/>
                <a:gd name="connsiteX1" fmla="*/ 1024 w 1023"/>
                <a:gd name="connsiteY1" fmla="*/ 11808 h 11807"/>
                <a:gd name="connsiteX2" fmla="*/ 1024 w 1023"/>
                <a:gd name="connsiteY2" fmla="*/ 0 h 11807"/>
                <a:gd name="connsiteX3" fmla="*/ 1024 w 1023"/>
                <a:gd name="connsiteY3" fmla="*/ 0 h 11807"/>
                <a:gd name="connsiteX4" fmla="*/ 1024 w 1023"/>
                <a:gd name="connsiteY4" fmla="*/ 11070 h 11807"/>
                <a:gd name="connsiteX5" fmla="*/ 1024 w 1023"/>
                <a:gd name="connsiteY5" fmla="*/ 3690 h 11807"/>
                <a:gd name="connsiteX6" fmla="*/ 1024 w 1023"/>
                <a:gd name="connsiteY6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" h="11807">
                  <a:moveTo>
                    <a:pt x="1024" y="11808"/>
                  </a:moveTo>
                  <a:lnTo>
                    <a:pt x="1024" y="11808"/>
                  </a:lnTo>
                  <a:cubicBezTo>
                    <a:pt x="-172" y="7962"/>
                    <a:pt x="-172" y="3846"/>
                    <a:pt x="1024" y="0"/>
                  </a:cubicBezTo>
                  <a:lnTo>
                    <a:pt x="1024" y="0"/>
                  </a:lnTo>
                  <a:cubicBezTo>
                    <a:pt x="-341" y="3565"/>
                    <a:pt x="-341" y="7506"/>
                    <a:pt x="1024" y="11070"/>
                  </a:cubicBezTo>
                  <a:cubicBezTo>
                    <a:pt x="1024" y="11070"/>
                    <a:pt x="1024" y="6642"/>
                    <a:pt x="1024" y="3690"/>
                  </a:cubicBezTo>
                  <a:cubicBezTo>
                    <a:pt x="1024" y="738"/>
                    <a:pt x="1024" y="9594"/>
                    <a:pt x="1024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BFDBC9D8-4522-4F06-B183-185FE271944A}"/>
                </a:ext>
              </a:extLst>
            </p:cNvPr>
            <p:cNvSpPr/>
            <p:nvPr/>
          </p:nvSpPr>
          <p:spPr>
            <a:xfrm>
              <a:off x="5908405" y="5280631"/>
              <a:ext cx="73800" cy="11808"/>
            </a:xfrm>
            <a:custGeom>
              <a:avLst/>
              <a:gdLst>
                <a:gd name="connsiteX0" fmla="*/ 0 w 73800"/>
                <a:gd name="connsiteY0" fmla="*/ 11808 h 11808"/>
                <a:gd name="connsiteX1" fmla="*/ 0 w 73800"/>
                <a:gd name="connsiteY1" fmla="*/ 0 h 11808"/>
                <a:gd name="connsiteX2" fmla="*/ 0 w 73800"/>
                <a:gd name="connsiteY2" fmla="*/ 0 h 11808"/>
                <a:gd name="connsiteX3" fmla="*/ 0 w 73800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1808">
                  <a:moveTo>
                    <a:pt x="0" y="11808"/>
                  </a:moveTo>
                  <a:cubicBezTo>
                    <a:pt x="0" y="738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6642"/>
                    <a:pt x="0" y="10332"/>
                    <a:pt x="0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5E945E7E-D22B-4A5A-86DB-8FEA6E8FD64F}"/>
                </a:ext>
              </a:extLst>
            </p:cNvPr>
            <p:cNvSpPr/>
            <p:nvPr/>
          </p:nvSpPr>
          <p:spPr>
            <a:xfrm>
              <a:off x="5907475" y="5280631"/>
              <a:ext cx="1815" cy="11808"/>
            </a:xfrm>
            <a:custGeom>
              <a:avLst/>
              <a:gdLst>
                <a:gd name="connsiteX0" fmla="*/ 930 w 1815"/>
                <a:gd name="connsiteY0" fmla="*/ 11808 h 11808"/>
                <a:gd name="connsiteX1" fmla="*/ 930 w 1815"/>
                <a:gd name="connsiteY1" fmla="*/ 11808 h 11808"/>
                <a:gd name="connsiteX2" fmla="*/ 930 w 1815"/>
                <a:gd name="connsiteY2" fmla="*/ 0 h 11808"/>
                <a:gd name="connsiteX3" fmla="*/ 930 w 1815"/>
                <a:gd name="connsiteY3" fmla="*/ 0 h 11808"/>
                <a:gd name="connsiteX4" fmla="*/ 930 w 1815"/>
                <a:gd name="connsiteY4" fmla="*/ 11070 h 11808"/>
                <a:gd name="connsiteX5" fmla="*/ 930 w 1815"/>
                <a:gd name="connsiteY5" fmla="*/ 3690 h 11808"/>
                <a:gd name="connsiteX6" fmla="*/ 930 w 1815"/>
                <a:gd name="connsiteY6" fmla="*/ 1107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" h="11808">
                  <a:moveTo>
                    <a:pt x="930" y="11808"/>
                  </a:moveTo>
                  <a:lnTo>
                    <a:pt x="930" y="11808"/>
                  </a:lnTo>
                  <a:cubicBezTo>
                    <a:pt x="930" y="7380"/>
                    <a:pt x="930" y="738"/>
                    <a:pt x="930" y="0"/>
                  </a:cubicBezTo>
                  <a:lnTo>
                    <a:pt x="930" y="0"/>
                  </a:lnTo>
                  <a:cubicBezTo>
                    <a:pt x="-310" y="3587"/>
                    <a:pt x="-310" y="7484"/>
                    <a:pt x="930" y="11070"/>
                  </a:cubicBezTo>
                  <a:cubicBezTo>
                    <a:pt x="2111" y="8752"/>
                    <a:pt x="2111" y="6008"/>
                    <a:pt x="930" y="3690"/>
                  </a:cubicBezTo>
                  <a:cubicBezTo>
                    <a:pt x="930" y="3690"/>
                    <a:pt x="930" y="9594"/>
                    <a:pt x="930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BF848D1F-C124-4E8D-916D-50303252D082}"/>
                </a:ext>
              </a:extLst>
            </p:cNvPr>
            <p:cNvSpPr/>
            <p:nvPr/>
          </p:nvSpPr>
          <p:spPr>
            <a:xfrm>
              <a:off x="5909816" y="5281369"/>
              <a:ext cx="802" cy="11807"/>
            </a:xfrm>
            <a:custGeom>
              <a:avLst/>
              <a:gdLst>
                <a:gd name="connsiteX0" fmla="*/ 803 w 802"/>
                <a:gd name="connsiteY0" fmla="*/ 11808 h 11807"/>
                <a:gd name="connsiteX1" fmla="*/ 803 w 802"/>
                <a:gd name="connsiteY1" fmla="*/ 0 h 11807"/>
                <a:gd name="connsiteX2" fmla="*/ 803 w 802"/>
                <a:gd name="connsiteY2" fmla="*/ 0 h 11807"/>
                <a:gd name="connsiteX3" fmla="*/ 803 w 802"/>
                <a:gd name="connsiteY3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" h="11807">
                  <a:moveTo>
                    <a:pt x="803" y="11808"/>
                  </a:moveTo>
                  <a:cubicBezTo>
                    <a:pt x="-268" y="7945"/>
                    <a:pt x="-268" y="3863"/>
                    <a:pt x="803" y="0"/>
                  </a:cubicBezTo>
                  <a:lnTo>
                    <a:pt x="803" y="0"/>
                  </a:lnTo>
                  <a:cubicBezTo>
                    <a:pt x="803" y="6642"/>
                    <a:pt x="803" y="10332"/>
                    <a:pt x="803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14D5C3A2-30D5-440B-A3BB-84B4693FAE1D}"/>
                </a:ext>
              </a:extLst>
            </p:cNvPr>
            <p:cNvSpPr/>
            <p:nvPr/>
          </p:nvSpPr>
          <p:spPr>
            <a:xfrm>
              <a:off x="5908979" y="5281369"/>
              <a:ext cx="3280" cy="11807"/>
            </a:xfrm>
            <a:custGeom>
              <a:avLst/>
              <a:gdLst>
                <a:gd name="connsiteX0" fmla="*/ 1640 w 3280"/>
                <a:gd name="connsiteY0" fmla="*/ 11808 h 11807"/>
                <a:gd name="connsiteX1" fmla="*/ 1640 w 3280"/>
                <a:gd name="connsiteY1" fmla="*/ 11808 h 11807"/>
                <a:gd name="connsiteX2" fmla="*/ 1640 w 3280"/>
                <a:gd name="connsiteY2" fmla="*/ 0 h 11807"/>
                <a:gd name="connsiteX3" fmla="*/ 1640 w 3280"/>
                <a:gd name="connsiteY3" fmla="*/ 0 h 11807"/>
                <a:gd name="connsiteX4" fmla="*/ 1640 w 3280"/>
                <a:gd name="connsiteY4" fmla="*/ 11070 h 11807"/>
                <a:gd name="connsiteX5" fmla="*/ 1640 w 3280"/>
                <a:gd name="connsiteY5" fmla="*/ 3690 h 11807"/>
                <a:gd name="connsiteX6" fmla="*/ 1640 w 3280"/>
                <a:gd name="connsiteY6" fmla="*/ 1107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0" h="11807">
                  <a:moveTo>
                    <a:pt x="1640" y="11808"/>
                  </a:moveTo>
                  <a:lnTo>
                    <a:pt x="1640" y="11808"/>
                  </a:lnTo>
                  <a:cubicBezTo>
                    <a:pt x="1640" y="7380"/>
                    <a:pt x="1640" y="738"/>
                    <a:pt x="1640" y="0"/>
                  </a:cubicBezTo>
                  <a:lnTo>
                    <a:pt x="1640" y="0"/>
                  </a:lnTo>
                  <a:cubicBezTo>
                    <a:pt x="400" y="3587"/>
                    <a:pt x="400" y="7483"/>
                    <a:pt x="1640" y="11070"/>
                  </a:cubicBezTo>
                  <a:cubicBezTo>
                    <a:pt x="1640" y="11070"/>
                    <a:pt x="5330" y="11070"/>
                    <a:pt x="1640" y="3690"/>
                  </a:cubicBezTo>
                  <a:cubicBezTo>
                    <a:pt x="-2050" y="-3690"/>
                    <a:pt x="1640" y="9594"/>
                    <a:pt x="1640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91C1E624-FC18-4F15-A851-D64AF156FD39}"/>
                </a:ext>
              </a:extLst>
            </p:cNvPr>
            <p:cNvSpPr/>
            <p:nvPr/>
          </p:nvSpPr>
          <p:spPr>
            <a:xfrm>
              <a:off x="5905388" y="5276940"/>
              <a:ext cx="802" cy="11808"/>
            </a:xfrm>
            <a:custGeom>
              <a:avLst/>
              <a:gdLst>
                <a:gd name="connsiteX0" fmla="*/ 803 w 802"/>
                <a:gd name="connsiteY0" fmla="*/ 11808 h 11808"/>
                <a:gd name="connsiteX1" fmla="*/ 803 w 802"/>
                <a:gd name="connsiteY1" fmla="*/ 0 h 11808"/>
                <a:gd name="connsiteX2" fmla="*/ 803 w 802"/>
                <a:gd name="connsiteY2" fmla="*/ 0 h 11808"/>
                <a:gd name="connsiteX3" fmla="*/ 803 w 802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" h="11808">
                  <a:moveTo>
                    <a:pt x="803" y="11808"/>
                  </a:moveTo>
                  <a:cubicBezTo>
                    <a:pt x="-268" y="7945"/>
                    <a:pt x="-268" y="3863"/>
                    <a:pt x="803" y="0"/>
                  </a:cubicBezTo>
                  <a:lnTo>
                    <a:pt x="803" y="0"/>
                  </a:lnTo>
                  <a:cubicBezTo>
                    <a:pt x="803" y="6642"/>
                    <a:pt x="803" y="10332"/>
                    <a:pt x="803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D5EB2C5C-28AF-4B42-9E21-3804B713340F}"/>
                </a:ext>
              </a:extLst>
            </p:cNvPr>
            <p:cNvSpPr/>
            <p:nvPr/>
          </p:nvSpPr>
          <p:spPr>
            <a:xfrm>
              <a:off x="5905305" y="5276940"/>
              <a:ext cx="885" cy="11808"/>
            </a:xfrm>
            <a:custGeom>
              <a:avLst/>
              <a:gdLst>
                <a:gd name="connsiteX0" fmla="*/ 886 w 885"/>
                <a:gd name="connsiteY0" fmla="*/ 11808 h 11808"/>
                <a:gd name="connsiteX1" fmla="*/ 886 w 885"/>
                <a:gd name="connsiteY1" fmla="*/ 11808 h 11808"/>
                <a:gd name="connsiteX2" fmla="*/ 886 w 885"/>
                <a:gd name="connsiteY2" fmla="*/ 0 h 11808"/>
                <a:gd name="connsiteX3" fmla="*/ 886 w 885"/>
                <a:gd name="connsiteY3" fmla="*/ 0 h 11808"/>
                <a:gd name="connsiteX4" fmla="*/ 886 w 885"/>
                <a:gd name="connsiteY4" fmla="*/ 11070 h 11808"/>
                <a:gd name="connsiteX5" fmla="*/ 886 w 885"/>
                <a:gd name="connsiteY5" fmla="*/ 3690 h 11808"/>
                <a:gd name="connsiteX6" fmla="*/ 886 w 885"/>
                <a:gd name="connsiteY6" fmla="*/ 11070 h 11808"/>
                <a:gd name="connsiteX7" fmla="*/ 886 w 885"/>
                <a:gd name="connsiteY7" fmla="*/ 1107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" h="11808">
                  <a:moveTo>
                    <a:pt x="886" y="11808"/>
                  </a:moveTo>
                  <a:lnTo>
                    <a:pt x="886" y="11808"/>
                  </a:lnTo>
                  <a:cubicBezTo>
                    <a:pt x="-111" y="7936"/>
                    <a:pt x="-111" y="3872"/>
                    <a:pt x="886" y="0"/>
                  </a:cubicBezTo>
                  <a:lnTo>
                    <a:pt x="886" y="0"/>
                  </a:lnTo>
                  <a:cubicBezTo>
                    <a:pt x="-295" y="3596"/>
                    <a:pt x="-295" y="7474"/>
                    <a:pt x="886" y="11070"/>
                  </a:cubicBezTo>
                  <a:cubicBezTo>
                    <a:pt x="886" y="11070"/>
                    <a:pt x="886" y="7380"/>
                    <a:pt x="886" y="3690"/>
                  </a:cubicBezTo>
                  <a:cubicBezTo>
                    <a:pt x="886" y="0"/>
                    <a:pt x="886" y="10332"/>
                    <a:pt x="886" y="11070"/>
                  </a:cubicBezTo>
                  <a:lnTo>
                    <a:pt x="886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AD49A540-D7CB-4F65-8179-D6B340610DE1}"/>
                </a:ext>
              </a:extLst>
            </p:cNvPr>
            <p:cNvSpPr/>
            <p:nvPr/>
          </p:nvSpPr>
          <p:spPr>
            <a:xfrm>
              <a:off x="5916574" y="5276940"/>
              <a:ext cx="3736" cy="11808"/>
            </a:xfrm>
            <a:custGeom>
              <a:avLst/>
              <a:gdLst>
                <a:gd name="connsiteX0" fmla="*/ 686 w 3736"/>
                <a:gd name="connsiteY0" fmla="*/ 11808 h 11808"/>
                <a:gd name="connsiteX1" fmla="*/ 686 w 3736"/>
                <a:gd name="connsiteY1" fmla="*/ 0 h 11808"/>
                <a:gd name="connsiteX2" fmla="*/ 686 w 3736"/>
                <a:gd name="connsiteY2" fmla="*/ 0 h 11808"/>
                <a:gd name="connsiteX3" fmla="*/ 686 w 3736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6" h="11808">
                  <a:moveTo>
                    <a:pt x="686" y="11808"/>
                  </a:moveTo>
                  <a:cubicBezTo>
                    <a:pt x="-229" y="7925"/>
                    <a:pt x="-229" y="3883"/>
                    <a:pt x="686" y="0"/>
                  </a:cubicBezTo>
                  <a:lnTo>
                    <a:pt x="686" y="0"/>
                  </a:lnTo>
                  <a:cubicBezTo>
                    <a:pt x="4376" y="5904"/>
                    <a:pt x="5114" y="8856"/>
                    <a:pt x="686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F483E7A-D6A7-46F8-AE8F-FA690BAE7D6D}"/>
                </a:ext>
              </a:extLst>
            </p:cNvPr>
            <p:cNvSpPr/>
            <p:nvPr/>
          </p:nvSpPr>
          <p:spPr>
            <a:xfrm>
              <a:off x="5916237" y="5276940"/>
              <a:ext cx="2319" cy="11808"/>
            </a:xfrm>
            <a:custGeom>
              <a:avLst/>
              <a:gdLst>
                <a:gd name="connsiteX0" fmla="*/ 1024 w 2319"/>
                <a:gd name="connsiteY0" fmla="*/ 11808 h 11808"/>
                <a:gd name="connsiteX1" fmla="*/ 1024 w 2319"/>
                <a:gd name="connsiteY1" fmla="*/ 11808 h 11808"/>
                <a:gd name="connsiteX2" fmla="*/ 1024 w 2319"/>
                <a:gd name="connsiteY2" fmla="*/ 0 h 11808"/>
                <a:gd name="connsiteX3" fmla="*/ 1024 w 2319"/>
                <a:gd name="connsiteY3" fmla="*/ 0 h 11808"/>
                <a:gd name="connsiteX4" fmla="*/ 1024 w 2319"/>
                <a:gd name="connsiteY4" fmla="*/ 11070 h 11808"/>
                <a:gd name="connsiteX5" fmla="*/ 1024 w 2319"/>
                <a:gd name="connsiteY5" fmla="*/ 11070 h 11808"/>
                <a:gd name="connsiteX6" fmla="*/ 1024 w 2319"/>
                <a:gd name="connsiteY6" fmla="*/ 11808 h 11808"/>
                <a:gd name="connsiteX7" fmla="*/ 1024 w 2319"/>
                <a:gd name="connsiteY7" fmla="*/ 4428 h 11808"/>
                <a:gd name="connsiteX8" fmla="*/ 1024 w 2319"/>
                <a:gd name="connsiteY8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19" h="11808">
                  <a:moveTo>
                    <a:pt x="1024" y="11808"/>
                  </a:moveTo>
                  <a:lnTo>
                    <a:pt x="1024" y="11808"/>
                  </a:lnTo>
                  <a:cubicBezTo>
                    <a:pt x="1024" y="11808"/>
                    <a:pt x="1024" y="738"/>
                    <a:pt x="1024" y="0"/>
                  </a:cubicBezTo>
                  <a:lnTo>
                    <a:pt x="1024" y="0"/>
                  </a:lnTo>
                  <a:cubicBezTo>
                    <a:pt x="-341" y="3564"/>
                    <a:pt x="-341" y="7505"/>
                    <a:pt x="1024" y="11070"/>
                  </a:cubicBezTo>
                  <a:lnTo>
                    <a:pt x="1024" y="11070"/>
                  </a:lnTo>
                  <a:close/>
                  <a:moveTo>
                    <a:pt x="1024" y="11808"/>
                  </a:moveTo>
                  <a:cubicBezTo>
                    <a:pt x="2751" y="9651"/>
                    <a:pt x="2751" y="6585"/>
                    <a:pt x="1024" y="4428"/>
                  </a:cubicBezTo>
                  <a:cubicBezTo>
                    <a:pt x="1024" y="4428"/>
                    <a:pt x="1024" y="10332"/>
                    <a:pt x="1024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256297B1-682D-45CB-B84C-E1F3A3C51E6A}"/>
                </a:ext>
              </a:extLst>
            </p:cNvPr>
            <p:cNvSpPr/>
            <p:nvPr/>
          </p:nvSpPr>
          <p:spPr>
            <a:xfrm>
              <a:off x="5914072" y="5277678"/>
              <a:ext cx="2942" cy="11808"/>
            </a:xfrm>
            <a:custGeom>
              <a:avLst/>
              <a:gdLst>
                <a:gd name="connsiteX0" fmla="*/ 974 w 2942"/>
                <a:gd name="connsiteY0" fmla="*/ 11070 h 11808"/>
                <a:gd name="connsiteX1" fmla="*/ 974 w 2942"/>
                <a:gd name="connsiteY1" fmla="*/ 0 h 11808"/>
                <a:gd name="connsiteX2" fmla="*/ 974 w 2942"/>
                <a:gd name="connsiteY2" fmla="*/ 0 h 11808"/>
                <a:gd name="connsiteX3" fmla="*/ 974 w 2942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2" h="11808">
                  <a:moveTo>
                    <a:pt x="974" y="11070"/>
                  </a:moveTo>
                  <a:cubicBezTo>
                    <a:pt x="-325" y="7494"/>
                    <a:pt x="-325" y="3576"/>
                    <a:pt x="974" y="0"/>
                  </a:cubicBezTo>
                  <a:lnTo>
                    <a:pt x="974" y="0"/>
                  </a:lnTo>
                  <a:cubicBezTo>
                    <a:pt x="974" y="5904"/>
                    <a:pt x="5402" y="9594"/>
                    <a:pt x="974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B71B298E-FFCF-4520-B02F-059BA93F2816}"/>
                </a:ext>
              </a:extLst>
            </p:cNvPr>
            <p:cNvSpPr/>
            <p:nvPr/>
          </p:nvSpPr>
          <p:spPr>
            <a:xfrm>
              <a:off x="5914072" y="5277678"/>
              <a:ext cx="2269" cy="11070"/>
            </a:xfrm>
            <a:custGeom>
              <a:avLst/>
              <a:gdLst>
                <a:gd name="connsiteX0" fmla="*/ 974 w 2269"/>
                <a:gd name="connsiteY0" fmla="*/ 11070 h 11070"/>
                <a:gd name="connsiteX1" fmla="*/ 974 w 2269"/>
                <a:gd name="connsiteY1" fmla="*/ 11070 h 11070"/>
                <a:gd name="connsiteX2" fmla="*/ 974 w 2269"/>
                <a:gd name="connsiteY2" fmla="*/ 0 h 11070"/>
                <a:gd name="connsiteX3" fmla="*/ 974 w 2269"/>
                <a:gd name="connsiteY3" fmla="*/ 0 h 11070"/>
                <a:gd name="connsiteX4" fmla="*/ 974 w 2269"/>
                <a:gd name="connsiteY4" fmla="*/ 11070 h 11070"/>
                <a:gd name="connsiteX5" fmla="*/ 974 w 2269"/>
                <a:gd name="connsiteY5" fmla="*/ 11070 h 11070"/>
                <a:gd name="connsiteX6" fmla="*/ 974 w 2269"/>
                <a:gd name="connsiteY6" fmla="*/ 11070 h 11070"/>
                <a:gd name="connsiteX7" fmla="*/ 974 w 2269"/>
                <a:gd name="connsiteY7" fmla="*/ 3690 h 11070"/>
                <a:gd name="connsiteX8" fmla="*/ 974 w 2269"/>
                <a:gd name="connsiteY8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69" h="11070">
                  <a:moveTo>
                    <a:pt x="974" y="11070"/>
                  </a:moveTo>
                  <a:lnTo>
                    <a:pt x="974" y="11070"/>
                  </a:lnTo>
                  <a:cubicBezTo>
                    <a:pt x="-325" y="7494"/>
                    <a:pt x="-325" y="3576"/>
                    <a:pt x="974" y="0"/>
                  </a:cubicBezTo>
                  <a:lnTo>
                    <a:pt x="974" y="0"/>
                  </a:lnTo>
                  <a:cubicBezTo>
                    <a:pt x="974" y="0"/>
                    <a:pt x="974" y="8118"/>
                    <a:pt x="974" y="11070"/>
                  </a:cubicBezTo>
                  <a:lnTo>
                    <a:pt x="974" y="11070"/>
                  </a:lnTo>
                  <a:close/>
                  <a:moveTo>
                    <a:pt x="974" y="11070"/>
                  </a:moveTo>
                  <a:cubicBezTo>
                    <a:pt x="2701" y="8913"/>
                    <a:pt x="2701" y="5847"/>
                    <a:pt x="974" y="3690"/>
                  </a:cubicBezTo>
                  <a:cubicBezTo>
                    <a:pt x="2701" y="5847"/>
                    <a:pt x="2701" y="8913"/>
                    <a:pt x="974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C8C645D9-EE85-4544-B3A9-04C9C87391C2}"/>
                </a:ext>
              </a:extLst>
            </p:cNvPr>
            <p:cNvSpPr/>
            <p:nvPr/>
          </p:nvSpPr>
          <p:spPr>
            <a:xfrm>
              <a:off x="5908340" y="5276940"/>
              <a:ext cx="802" cy="11808"/>
            </a:xfrm>
            <a:custGeom>
              <a:avLst/>
              <a:gdLst>
                <a:gd name="connsiteX0" fmla="*/ 803 w 802"/>
                <a:gd name="connsiteY0" fmla="*/ 11808 h 11808"/>
                <a:gd name="connsiteX1" fmla="*/ 803 w 802"/>
                <a:gd name="connsiteY1" fmla="*/ 0 h 11808"/>
                <a:gd name="connsiteX2" fmla="*/ 803 w 802"/>
                <a:gd name="connsiteY2" fmla="*/ 0 h 11808"/>
                <a:gd name="connsiteX3" fmla="*/ 803 w 802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" h="11808">
                  <a:moveTo>
                    <a:pt x="803" y="11808"/>
                  </a:moveTo>
                  <a:cubicBezTo>
                    <a:pt x="-268" y="7945"/>
                    <a:pt x="-268" y="3863"/>
                    <a:pt x="803" y="0"/>
                  </a:cubicBezTo>
                  <a:lnTo>
                    <a:pt x="803" y="0"/>
                  </a:lnTo>
                  <a:cubicBezTo>
                    <a:pt x="803" y="6642"/>
                    <a:pt x="803" y="10332"/>
                    <a:pt x="803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41012DB1-517A-4316-8016-33B65752A07A}"/>
                </a:ext>
              </a:extLst>
            </p:cNvPr>
            <p:cNvSpPr/>
            <p:nvPr/>
          </p:nvSpPr>
          <p:spPr>
            <a:xfrm>
              <a:off x="5908213" y="5276940"/>
              <a:ext cx="929" cy="11808"/>
            </a:xfrm>
            <a:custGeom>
              <a:avLst/>
              <a:gdLst>
                <a:gd name="connsiteX0" fmla="*/ 930 w 929"/>
                <a:gd name="connsiteY0" fmla="*/ 11808 h 11808"/>
                <a:gd name="connsiteX1" fmla="*/ 930 w 929"/>
                <a:gd name="connsiteY1" fmla="*/ 11808 h 11808"/>
                <a:gd name="connsiteX2" fmla="*/ 930 w 929"/>
                <a:gd name="connsiteY2" fmla="*/ 0 h 11808"/>
                <a:gd name="connsiteX3" fmla="*/ 930 w 929"/>
                <a:gd name="connsiteY3" fmla="*/ 0 h 11808"/>
                <a:gd name="connsiteX4" fmla="*/ 930 w 929"/>
                <a:gd name="connsiteY4" fmla="*/ 1107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" h="11808">
                  <a:moveTo>
                    <a:pt x="930" y="11808"/>
                  </a:moveTo>
                  <a:lnTo>
                    <a:pt x="930" y="11808"/>
                  </a:lnTo>
                  <a:cubicBezTo>
                    <a:pt x="-140" y="7945"/>
                    <a:pt x="-140" y="3863"/>
                    <a:pt x="930" y="0"/>
                  </a:cubicBezTo>
                  <a:lnTo>
                    <a:pt x="930" y="0"/>
                  </a:lnTo>
                  <a:cubicBezTo>
                    <a:pt x="-310" y="3587"/>
                    <a:pt x="-310" y="7483"/>
                    <a:pt x="930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91753602-C0ED-4A67-B72B-55221BE43108}"/>
                </a:ext>
              </a:extLst>
            </p:cNvPr>
            <p:cNvSpPr/>
            <p:nvPr/>
          </p:nvSpPr>
          <p:spPr>
            <a:xfrm>
              <a:off x="5912094" y="5276940"/>
              <a:ext cx="73800" cy="11808"/>
            </a:xfrm>
            <a:custGeom>
              <a:avLst/>
              <a:gdLst>
                <a:gd name="connsiteX0" fmla="*/ 0 w 73800"/>
                <a:gd name="connsiteY0" fmla="*/ 11808 h 11808"/>
                <a:gd name="connsiteX1" fmla="*/ 0 w 73800"/>
                <a:gd name="connsiteY1" fmla="*/ 0 h 11808"/>
                <a:gd name="connsiteX2" fmla="*/ 0 w 73800"/>
                <a:gd name="connsiteY2" fmla="*/ 0 h 11808"/>
                <a:gd name="connsiteX3" fmla="*/ 0 w 73800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1808">
                  <a:moveTo>
                    <a:pt x="0" y="11808"/>
                  </a:moveTo>
                  <a:cubicBezTo>
                    <a:pt x="0" y="738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6642"/>
                    <a:pt x="0" y="10332"/>
                    <a:pt x="0" y="118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B4ED0253-1094-4401-898A-31E87A495FB6}"/>
                </a:ext>
              </a:extLst>
            </p:cNvPr>
            <p:cNvSpPr/>
            <p:nvPr/>
          </p:nvSpPr>
          <p:spPr>
            <a:xfrm>
              <a:off x="5910888" y="5276940"/>
              <a:ext cx="1206" cy="11808"/>
            </a:xfrm>
            <a:custGeom>
              <a:avLst/>
              <a:gdLst>
                <a:gd name="connsiteX0" fmla="*/ 1207 w 1206"/>
                <a:gd name="connsiteY0" fmla="*/ 11808 h 11808"/>
                <a:gd name="connsiteX1" fmla="*/ 1207 w 1206"/>
                <a:gd name="connsiteY1" fmla="*/ 11808 h 11808"/>
                <a:gd name="connsiteX2" fmla="*/ 1207 w 1206"/>
                <a:gd name="connsiteY2" fmla="*/ 0 h 11808"/>
                <a:gd name="connsiteX3" fmla="*/ 1207 w 1206"/>
                <a:gd name="connsiteY3" fmla="*/ 0 h 11808"/>
                <a:gd name="connsiteX4" fmla="*/ 1207 w 1206"/>
                <a:gd name="connsiteY4" fmla="*/ 1107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6" h="11808">
                  <a:moveTo>
                    <a:pt x="1207" y="11808"/>
                  </a:moveTo>
                  <a:lnTo>
                    <a:pt x="1207" y="11808"/>
                  </a:lnTo>
                  <a:cubicBezTo>
                    <a:pt x="210" y="7936"/>
                    <a:pt x="210" y="3872"/>
                    <a:pt x="1207" y="0"/>
                  </a:cubicBezTo>
                  <a:lnTo>
                    <a:pt x="1207" y="0"/>
                  </a:lnTo>
                  <a:cubicBezTo>
                    <a:pt x="-402" y="3514"/>
                    <a:pt x="-402" y="7556"/>
                    <a:pt x="1207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6F3590BB-7BD3-49B4-996B-E7DEA85932C4}"/>
                </a:ext>
              </a:extLst>
            </p:cNvPr>
            <p:cNvSpPr/>
            <p:nvPr/>
          </p:nvSpPr>
          <p:spPr>
            <a:xfrm>
              <a:off x="5946780" y="5292439"/>
              <a:ext cx="29111" cy="32471"/>
            </a:xfrm>
            <a:custGeom>
              <a:avLst/>
              <a:gdLst>
                <a:gd name="connsiteX0" fmla="*/ 0 w 29111"/>
                <a:gd name="connsiteY0" fmla="*/ 0 h 32471"/>
                <a:gd name="connsiteX1" fmla="*/ 28782 w 29111"/>
                <a:gd name="connsiteY1" fmla="*/ 32472 h 32471"/>
                <a:gd name="connsiteX2" fmla="*/ 28782 w 29111"/>
                <a:gd name="connsiteY2" fmla="*/ 32472 h 32471"/>
                <a:gd name="connsiteX3" fmla="*/ 738 w 29111"/>
                <a:gd name="connsiteY3" fmla="*/ 738 h 32471"/>
                <a:gd name="connsiteX4" fmla="*/ 738 w 29111"/>
                <a:gd name="connsiteY4" fmla="*/ 738 h 3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111" h="32471">
                  <a:moveTo>
                    <a:pt x="0" y="0"/>
                  </a:moveTo>
                  <a:cubicBezTo>
                    <a:pt x="22140" y="18450"/>
                    <a:pt x="30996" y="15498"/>
                    <a:pt x="28782" y="32472"/>
                  </a:cubicBezTo>
                  <a:lnTo>
                    <a:pt x="28782" y="32472"/>
                  </a:lnTo>
                  <a:cubicBezTo>
                    <a:pt x="20155" y="21276"/>
                    <a:pt x="10790" y="10674"/>
                    <a:pt x="738" y="738"/>
                  </a:cubicBezTo>
                  <a:lnTo>
                    <a:pt x="738" y="738"/>
                  </a:ln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498A73FE-2368-4BFF-B1DF-26CC5A7B3EDE}"/>
                </a:ext>
              </a:extLst>
            </p:cNvPr>
            <p:cNvSpPr/>
            <p:nvPr/>
          </p:nvSpPr>
          <p:spPr>
            <a:xfrm>
              <a:off x="5946780" y="5293176"/>
              <a:ext cx="28782" cy="32472"/>
            </a:xfrm>
            <a:custGeom>
              <a:avLst/>
              <a:gdLst>
                <a:gd name="connsiteX0" fmla="*/ 28782 w 28782"/>
                <a:gd name="connsiteY0" fmla="*/ 31734 h 32472"/>
                <a:gd name="connsiteX1" fmla="*/ 28782 w 28782"/>
                <a:gd name="connsiteY1" fmla="*/ 31734 h 32472"/>
                <a:gd name="connsiteX2" fmla="*/ 17712 w 28782"/>
                <a:gd name="connsiteY2" fmla="*/ 12546 h 32472"/>
                <a:gd name="connsiteX3" fmla="*/ 0 w 28782"/>
                <a:gd name="connsiteY3" fmla="*/ 0 h 32472"/>
                <a:gd name="connsiteX4" fmla="*/ 0 w 28782"/>
                <a:gd name="connsiteY4" fmla="*/ 0 h 32472"/>
                <a:gd name="connsiteX5" fmla="*/ 16974 w 28782"/>
                <a:gd name="connsiteY5" fmla="*/ 12546 h 32472"/>
                <a:gd name="connsiteX6" fmla="*/ 28044 w 28782"/>
                <a:gd name="connsiteY6" fmla="*/ 32472 h 32472"/>
                <a:gd name="connsiteX7" fmla="*/ 14760 w 28782"/>
                <a:gd name="connsiteY7" fmla="*/ 16236 h 32472"/>
                <a:gd name="connsiteX8" fmla="*/ 0 w 28782"/>
                <a:gd name="connsiteY8" fmla="*/ 738 h 32472"/>
                <a:gd name="connsiteX9" fmla="*/ 0 w 28782"/>
                <a:gd name="connsiteY9" fmla="*/ 738 h 32472"/>
                <a:gd name="connsiteX10" fmla="*/ 14760 w 28782"/>
                <a:gd name="connsiteY10" fmla="*/ 16236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782" h="32472">
                  <a:moveTo>
                    <a:pt x="28782" y="31734"/>
                  </a:moveTo>
                  <a:lnTo>
                    <a:pt x="28782" y="31734"/>
                  </a:lnTo>
                  <a:cubicBezTo>
                    <a:pt x="28782" y="20664"/>
                    <a:pt x="28782" y="18450"/>
                    <a:pt x="17712" y="12546"/>
                  </a:cubicBezTo>
                  <a:cubicBezTo>
                    <a:pt x="11269" y="9184"/>
                    <a:pt x="5314" y="4963"/>
                    <a:pt x="0" y="0"/>
                  </a:cubicBezTo>
                  <a:lnTo>
                    <a:pt x="0" y="0"/>
                  </a:lnTo>
                  <a:cubicBezTo>
                    <a:pt x="5328" y="4610"/>
                    <a:pt x="11004" y="8804"/>
                    <a:pt x="16974" y="12546"/>
                  </a:cubicBezTo>
                  <a:cubicBezTo>
                    <a:pt x="26568" y="18450"/>
                    <a:pt x="29520" y="20664"/>
                    <a:pt x="28044" y="32472"/>
                  </a:cubicBezTo>
                  <a:close/>
                  <a:moveTo>
                    <a:pt x="14760" y="16236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14760" y="1623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A3972A20-29FF-4116-A167-E0A4ECDB7E31}"/>
                </a:ext>
              </a:extLst>
            </p:cNvPr>
            <p:cNvSpPr/>
            <p:nvPr/>
          </p:nvSpPr>
          <p:spPr>
            <a:xfrm>
              <a:off x="5850022" y="5439537"/>
              <a:ext cx="40670" cy="41058"/>
            </a:xfrm>
            <a:custGeom>
              <a:avLst/>
              <a:gdLst>
                <a:gd name="connsiteX0" fmla="*/ 40671 w 40670"/>
                <a:gd name="connsiteY0" fmla="*/ 5668 h 41058"/>
                <a:gd name="connsiteX1" fmla="*/ 819 w 40670"/>
                <a:gd name="connsiteY1" fmla="*/ 16738 h 41058"/>
                <a:gd name="connsiteX2" fmla="*/ 25911 w 40670"/>
                <a:gd name="connsiteY2" fmla="*/ 38878 h 41058"/>
                <a:gd name="connsiteX3" fmla="*/ 40671 w 40670"/>
                <a:gd name="connsiteY3" fmla="*/ 5668 h 41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70" h="41058">
                  <a:moveTo>
                    <a:pt x="40671" y="5668"/>
                  </a:moveTo>
                  <a:cubicBezTo>
                    <a:pt x="17055" y="-3188"/>
                    <a:pt x="4509" y="-3188"/>
                    <a:pt x="819" y="16738"/>
                  </a:cubicBezTo>
                  <a:cubicBezTo>
                    <a:pt x="-2871" y="36664"/>
                    <a:pt x="5985" y="45520"/>
                    <a:pt x="25911" y="38878"/>
                  </a:cubicBezTo>
                  <a:cubicBezTo>
                    <a:pt x="33520" y="29212"/>
                    <a:pt x="38597" y="17795"/>
                    <a:pt x="40671" y="5668"/>
                  </a:cubicBez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0A203CEE-5204-444F-9EC8-3632FB608414}"/>
                </a:ext>
              </a:extLst>
            </p:cNvPr>
            <p:cNvSpPr/>
            <p:nvPr/>
          </p:nvSpPr>
          <p:spPr>
            <a:xfrm>
              <a:off x="5849677" y="5436349"/>
              <a:ext cx="42491" cy="44279"/>
            </a:xfrm>
            <a:custGeom>
              <a:avLst/>
              <a:gdLst>
                <a:gd name="connsiteX0" fmla="*/ 17400 w 42491"/>
                <a:gd name="connsiteY0" fmla="*/ 44280 h 44279"/>
                <a:gd name="connsiteX1" fmla="*/ 17400 w 42491"/>
                <a:gd name="connsiteY1" fmla="*/ 44280 h 44279"/>
                <a:gd name="connsiteX2" fmla="*/ 2640 w 42491"/>
                <a:gd name="connsiteY2" fmla="*/ 19926 h 44279"/>
                <a:gd name="connsiteX3" fmla="*/ 42492 w 42491"/>
                <a:gd name="connsiteY3" fmla="*/ 8118 h 44279"/>
                <a:gd name="connsiteX4" fmla="*/ 27732 w 42491"/>
                <a:gd name="connsiteY4" fmla="*/ 42066 h 44279"/>
                <a:gd name="connsiteX5" fmla="*/ 17400 w 42491"/>
                <a:gd name="connsiteY5" fmla="*/ 44280 h 44279"/>
                <a:gd name="connsiteX6" fmla="*/ 17400 w 42491"/>
                <a:gd name="connsiteY6" fmla="*/ 0 h 44279"/>
                <a:gd name="connsiteX7" fmla="*/ 426 w 42491"/>
                <a:gd name="connsiteY7" fmla="*/ 17712 h 44279"/>
                <a:gd name="connsiteX8" fmla="*/ 15186 w 42491"/>
                <a:gd name="connsiteY8" fmla="*/ 42066 h 44279"/>
                <a:gd name="connsiteX9" fmla="*/ 15186 w 42491"/>
                <a:gd name="connsiteY9" fmla="*/ 42066 h 44279"/>
                <a:gd name="connsiteX10" fmla="*/ 25518 w 42491"/>
                <a:gd name="connsiteY10" fmla="*/ 42066 h 44279"/>
                <a:gd name="connsiteX11" fmla="*/ 40278 w 42491"/>
                <a:gd name="connsiteY11" fmla="*/ 8856 h 44279"/>
                <a:gd name="connsiteX12" fmla="*/ 17400 w 42491"/>
                <a:gd name="connsiteY12" fmla="*/ 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491" h="44279">
                  <a:moveTo>
                    <a:pt x="17400" y="44280"/>
                  </a:moveTo>
                  <a:lnTo>
                    <a:pt x="17400" y="44280"/>
                  </a:lnTo>
                  <a:cubicBezTo>
                    <a:pt x="7068" y="44280"/>
                    <a:pt x="2640" y="36900"/>
                    <a:pt x="2640" y="19926"/>
                  </a:cubicBezTo>
                  <a:cubicBezTo>
                    <a:pt x="2640" y="2952"/>
                    <a:pt x="15924" y="-3690"/>
                    <a:pt x="42492" y="8118"/>
                  </a:cubicBezTo>
                  <a:cubicBezTo>
                    <a:pt x="40536" y="20504"/>
                    <a:pt x="35459" y="32188"/>
                    <a:pt x="27732" y="42066"/>
                  </a:cubicBezTo>
                  <a:lnTo>
                    <a:pt x="17400" y="44280"/>
                  </a:lnTo>
                  <a:close/>
                  <a:moveTo>
                    <a:pt x="17400" y="0"/>
                  </a:moveTo>
                  <a:cubicBezTo>
                    <a:pt x="7806" y="0"/>
                    <a:pt x="2640" y="5904"/>
                    <a:pt x="426" y="17712"/>
                  </a:cubicBezTo>
                  <a:cubicBezTo>
                    <a:pt x="-1788" y="29520"/>
                    <a:pt x="4854" y="42066"/>
                    <a:pt x="15186" y="42066"/>
                  </a:cubicBezTo>
                  <a:lnTo>
                    <a:pt x="15186" y="42066"/>
                  </a:lnTo>
                  <a:lnTo>
                    <a:pt x="25518" y="42066"/>
                  </a:lnTo>
                  <a:cubicBezTo>
                    <a:pt x="33127" y="32400"/>
                    <a:pt x="38204" y="20984"/>
                    <a:pt x="40278" y="8856"/>
                  </a:cubicBezTo>
                  <a:cubicBezTo>
                    <a:pt x="33282" y="4477"/>
                    <a:pt x="25518" y="1472"/>
                    <a:pt x="1740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D78D2BA-B248-4FAB-B397-E39ADD389D04}"/>
                </a:ext>
              </a:extLst>
            </p:cNvPr>
            <p:cNvSpPr/>
            <p:nvPr/>
          </p:nvSpPr>
          <p:spPr>
            <a:xfrm>
              <a:off x="5842018" y="5324910"/>
              <a:ext cx="144847" cy="156924"/>
            </a:xfrm>
            <a:custGeom>
              <a:avLst/>
              <a:gdLst>
                <a:gd name="connsiteX0" fmla="*/ 20630 w 144847"/>
                <a:gd name="connsiteY0" fmla="*/ 155718 h 156924"/>
                <a:gd name="connsiteX1" fmla="*/ 134282 w 144847"/>
                <a:gd name="connsiteY1" fmla="*/ 150552 h 156924"/>
                <a:gd name="connsiteX2" fmla="*/ 138711 w 144847"/>
                <a:gd name="connsiteY2" fmla="*/ 86346 h 156924"/>
                <a:gd name="connsiteX3" fmla="*/ 107715 w 144847"/>
                <a:gd name="connsiteY3" fmla="*/ 26568 h 156924"/>
                <a:gd name="connsiteX4" fmla="*/ 115095 w 144847"/>
                <a:gd name="connsiteY4" fmla="*/ 0 h 156924"/>
                <a:gd name="connsiteX5" fmla="*/ 22845 w 144847"/>
                <a:gd name="connsiteY5" fmla="*/ 0 h 156924"/>
                <a:gd name="connsiteX6" fmla="*/ 22845 w 144847"/>
                <a:gd name="connsiteY6" fmla="*/ 0 h 156924"/>
                <a:gd name="connsiteX7" fmla="*/ 8085 w 144847"/>
                <a:gd name="connsiteY7" fmla="*/ 0 h 156924"/>
                <a:gd name="connsiteX8" fmla="*/ 8085 w 144847"/>
                <a:gd name="connsiteY8" fmla="*/ 54612 h 156924"/>
                <a:gd name="connsiteX9" fmla="*/ 38343 w 144847"/>
                <a:gd name="connsiteY9" fmla="*/ 115128 h 156924"/>
                <a:gd name="connsiteX10" fmla="*/ 21369 w 144847"/>
                <a:gd name="connsiteY10" fmla="*/ 154242 h 15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847" h="156924">
                  <a:moveTo>
                    <a:pt x="20630" y="155718"/>
                  </a:moveTo>
                  <a:cubicBezTo>
                    <a:pt x="58586" y="158375"/>
                    <a:pt x="96726" y="156641"/>
                    <a:pt x="134282" y="150552"/>
                  </a:cubicBezTo>
                  <a:cubicBezTo>
                    <a:pt x="146585" y="131297"/>
                    <a:pt x="148253" y="107107"/>
                    <a:pt x="138711" y="86346"/>
                  </a:cubicBezTo>
                  <a:cubicBezTo>
                    <a:pt x="130696" y="65303"/>
                    <a:pt x="120290" y="45247"/>
                    <a:pt x="107715" y="26568"/>
                  </a:cubicBezTo>
                  <a:cubicBezTo>
                    <a:pt x="114357" y="26568"/>
                    <a:pt x="119523" y="8856"/>
                    <a:pt x="115095" y="0"/>
                  </a:cubicBezTo>
                  <a:cubicBezTo>
                    <a:pt x="84401" y="2613"/>
                    <a:pt x="53538" y="2613"/>
                    <a:pt x="22845" y="0"/>
                  </a:cubicBezTo>
                  <a:lnTo>
                    <a:pt x="22845" y="0"/>
                  </a:lnTo>
                  <a:cubicBezTo>
                    <a:pt x="11775" y="0"/>
                    <a:pt x="8085" y="0"/>
                    <a:pt x="8085" y="0"/>
                  </a:cubicBezTo>
                  <a:cubicBezTo>
                    <a:pt x="-772" y="11808"/>
                    <a:pt x="-4461" y="27306"/>
                    <a:pt x="8085" y="54612"/>
                  </a:cubicBezTo>
                  <a:cubicBezTo>
                    <a:pt x="20196" y="73706"/>
                    <a:pt x="30335" y="93983"/>
                    <a:pt x="38343" y="115128"/>
                  </a:cubicBezTo>
                  <a:cubicBezTo>
                    <a:pt x="44247" y="149076"/>
                    <a:pt x="32439" y="150552"/>
                    <a:pt x="21369" y="154242"/>
                  </a:cubicBez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20C01D15-762B-407B-A29F-E612807002C9}"/>
                </a:ext>
              </a:extLst>
            </p:cNvPr>
            <p:cNvSpPr/>
            <p:nvPr/>
          </p:nvSpPr>
          <p:spPr>
            <a:xfrm>
              <a:off x="5840416" y="5321493"/>
              <a:ext cx="152897" cy="162825"/>
            </a:xfrm>
            <a:custGeom>
              <a:avLst/>
              <a:gdLst>
                <a:gd name="connsiteX0" fmla="*/ 73155 w 152897"/>
                <a:gd name="connsiteY0" fmla="*/ 159874 h 162825"/>
                <a:gd name="connsiteX1" fmla="*/ 26661 w 152897"/>
                <a:gd name="connsiteY1" fmla="*/ 159874 h 162825"/>
                <a:gd name="connsiteX2" fmla="*/ 41421 w 152897"/>
                <a:gd name="connsiteY2" fmla="*/ 122236 h 162825"/>
                <a:gd name="connsiteX3" fmla="*/ 41421 w 152897"/>
                <a:gd name="connsiteY3" fmla="*/ 114118 h 162825"/>
                <a:gd name="connsiteX4" fmla="*/ 14115 w 152897"/>
                <a:gd name="connsiteY4" fmla="*/ 60982 h 162825"/>
                <a:gd name="connsiteX5" fmla="*/ 14115 w 152897"/>
                <a:gd name="connsiteY5" fmla="*/ 6370 h 162825"/>
                <a:gd name="connsiteX6" fmla="*/ 28875 w 152897"/>
                <a:gd name="connsiteY6" fmla="*/ 1942 h 162825"/>
                <a:gd name="connsiteX7" fmla="*/ 94557 w 152897"/>
                <a:gd name="connsiteY7" fmla="*/ 6370 h 162825"/>
                <a:gd name="connsiteX8" fmla="*/ 122601 w 152897"/>
                <a:gd name="connsiteY8" fmla="*/ 6370 h 162825"/>
                <a:gd name="connsiteX9" fmla="*/ 122601 w 152897"/>
                <a:gd name="connsiteY9" fmla="*/ 25558 h 162825"/>
                <a:gd name="connsiteX10" fmla="*/ 115959 w 152897"/>
                <a:gd name="connsiteY10" fmla="*/ 32938 h 162825"/>
                <a:gd name="connsiteX11" fmla="*/ 115959 w 152897"/>
                <a:gd name="connsiteY11" fmla="*/ 32938 h 162825"/>
                <a:gd name="connsiteX12" fmla="*/ 147693 w 152897"/>
                <a:gd name="connsiteY12" fmla="*/ 92716 h 162825"/>
                <a:gd name="connsiteX13" fmla="*/ 142527 w 152897"/>
                <a:gd name="connsiteY13" fmla="*/ 157660 h 162825"/>
                <a:gd name="connsiteX14" fmla="*/ 79797 w 152897"/>
                <a:gd name="connsiteY14" fmla="*/ 162826 h 162825"/>
                <a:gd name="connsiteX15" fmla="*/ 26661 w 152897"/>
                <a:gd name="connsiteY15" fmla="*/ 159136 h 162825"/>
                <a:gd name="connsiteX16" fmla="*/ 74631 w 152897"/>
                <a:gd name="connsiteY16" fmla="*/ 159136 h 162825"/>
                <a:gd name="connsiteX17" fmla="*/ 137361 w 152897"/>
                <a:gd name="connsiteY17" fmla="*/ 153232 h 162825"/>
                <a:gd name="connsiteX18" fmla="*/ 141789 w 152897"/>
                <a:gd name="connsiteY18" fmla="*/ 89026 h 162825"/>
                <a:gd name="connsiteX19" fmla="*/ 110793 w 152897"/>
                <a:gd name="connsiteY19" fmla="*/ 29248 h 162825"/>
                <a:gd name="connsiteX20" fmla="*/ 117435 w 152897"/>
                <a:gd name="connsiteY20" fmla="*/ 21868 h 162825"/>
                <a:gd name="connsiteX21" fmla="*/ 117435 w 152897"/>
                <a:gd name="connsiteY21" fmla="*/ 2680 h 162825"/>
                <a:gd name="connsiteX22" fmla="*/ 90129 w 152897"/>
                <a:gd name="connsiteY22" fmla="*/ 2680 h 162825"/>
                <a:gd name="connsiteX23" fmla="*/ 25923 w 152897"/>
                <a:gd name="connsiteY23" fmla="*/ 2680 h 162825"/>
                <a:gd name="connsiteX24" fmla="*/ 18543 w 152897"/>
                <a:gd name="connsiteY24" fmla="*/ 2680 h 162825"/>
                <a:gd name="connsiteX25" fmla="*/ 8211 w 152897"/>
                <a:gd name="connsiteY25" fmla="*/ 7108 h 162825"/>
                <a:gd name="connsiteX26" fmla="*/ 8211 w 152897"/>
                <a:gd name="connsiteY26" fmla="*/ 61720 h 162825"/>
                <a:gd name="connsiteX27" fmla="*/ 35517 w 152897"/>
                <a:gd name="connsiteY27" fmla="*/ 114856 h 162825"/>
                <a:gd name="connsiteX28" fmla="*/ 35517 w 152897"/>
                <a:gd name="connsiteY28" fmla="*/ 122236 h 162825"/>
                <a:gd name="connsiteX29" fmla="*/ 20757 w 152897"/>
                <a:gd name="connsiteY29" fmla="*/ 160612 h 162825"/>
                <a:gd name="connsiteX30" fmla="*/ 20757 w 152897"/>
                <a:gd name="connsiteY30" fmla="*/ 160612 h 162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2897" h="162825">
                  <a:moveTo>
                    <a:pt x="73155" y="159874"/>
                  </a:moveTo>
                  <a:lnTo>
                    <a:pt x="26661" y="159874"/>
                  </a:lnTo>
                  <a:cubicBezTo>
                    <a:pt x="36993" y="159874"/>
                    <a:pt x="46587" y="153232"/>
                    <a:pt x="41421" y="122236"/>
                  </a:cubicBezTo>
                  <a:cubicBezTo>
                    <a:pt x="41118" y="119539"/>
                    <a:pt x="41118" y="116815"/>
                    <a:pt x="41421" y="114118"/>
                  </a:cubicBezTo>
                  <a:cubicBezTo>
                    <a:pt x="33915" y="95632"/>
                    <a:pt x="24774" y="77850"/>
                    <a:pt x="14115" y="60982"/>
                  </a:cubicBezTo>
                  <a:cubicBezTo>
                    <a:pt x="-1383" y="31462"/>
                    <a:pt x="5259" y="15964"/>
                    <a:pt x="14115" y="6370"/>
                  </a:cubicBezTo>
                  <a:cubicBezTo>
                    <a:pt x="22971" y="-3224"/>
                    <a:pt x="17805" y="466"/>
                    <a:pt x="28875" y="1942"/>
                  </a:cubicBezTo>
                  <a:cubicBezTo>
                    <a:pt x="50675" y="4604"/>
                    <a:pt x="72601" y="6082"/>
                    <a:pt x="94557" y="6370"/>
                  </a:cubicBezTo>
                  <a:lnTo>
                    <a:pt x="122601" y="6370"/>
                  </a:lnTo>
                  <a:cubicBezTo>
                    <a:pt x="125516" y="12433"/>
                    <a:pt x="125516" y="19495"/>
                    <a:pt x="122601" y="25558"/>
                  </a:cubicBezTo>
                  <a:cubicBezTo>
                    <a:pt x="122601" y="29986"/>
                    <a:pt x="118911" y="32938"/>
                    <a:pt x="115959" y="32938"/>
                  </a:cubicBezTo>
                  <a:lnTo>
                    <a:pt x="115959" y="32938"/>
                  </a:lnTo>
                  <a:cubicBezTo>
                    <a:pt x="128962" y="51479"/>
                    <a:pt x="139619" y="71557"/>
                    <a:pt x="147693" y="92716"/>
                  </a:cubicBezTo>
                  <a:cubicBezTo>
                    <a:pt x="156135" y="113993"/>
                    <a:pt x="154231" y="137985"/>
                    <a:pt x="142527" y="157660"/>
                  </a:cubicBezTo>
                  <a:cubicBezTo>
                    <a:pt x="142527" y="157660"/>
                    <a:pt x="120387" y="162826"/>
                    <a:pt x="79797" y="162826"/>
                  </a:cubicBezTo>
                  <a:close/>
                  <a:moveTo>
                    <a:pt x="26661" y="159136"/>
                  </a:moveTo>
                  <a:lnTo>
                    <a:pt x="74631" y="159136"/>
                  </a:lnTo>
                  <a:cubicBezTo>
                    <a:pt x="124815" y="159136"/>
                    <a:pt x="136623" y="159136"/>
                    <a:pt x="137361" y="153232"/>
                  </a:cubicBezTo>
                  <a:cubicBezTo>
                    <a:pt x="149663" y="133977"/>
                    <a:pt x="151331" y="109787"/>
                    <a:pt x="141789" y="89026"/>
                  </a:cubicBezTo>
                  <a:cubicBezTo>
                    <a:pt x="133567" y="68075"/>
                    <a:pt x="123176" y="48040"/>
                    <a:pt x="110793" y="29248"/>
                  </a:cubicBezTo>
                  <a:cubicBezTo>
                    <a:pt x="113877" y="27739"/>
                    <a:pt x="116261" y="25094"/>
                    <a:pt x="117435" y="21868"/>
                  </a:cubicBezTo>
                  <a:cubicBezTo>
                    <a:pt x="120350" y="15805"/>
                    <a:pt x="120350" y="8743"/>
                    <a:pt x="117435" y="2680"/>
                  </a:cubicBezTo>
                  <a:cubicBezTo>
                    <a:pt x="108350" y="3499"/>
                    <a:pt x="99213" y="3499"/>
                    <a:pt x="90129" y="2680"/>
                  </a:cubicBezTo>
                  <a:cubicBezTo>
                    <a:pt x="68741" y="3763"/>
                    <a:pt x="47310" y="3763"/>
                    <a:pt x="25923" y="2680"/>
                  </a:cubicBezTo>
                  <a:lnTo>
                    <a:pt x="18543" y="2680"/>
                  </a:lnTo>
                  <a:cubicBezTo>
                    <a:pt x="14593" y="2445"/>
                    <a:pt x="10764" y="4085"/>
                    <a:pt x="8211" y="7108"/>
                  </a:cubicBezTo>
                  <a:cubicBezTo>
                    <a:pt x="831" y="17440"/>
                    <a:pt x="-5811" y="32200"/>
                    <a:pt x="8211" y="61720"/>
                  </a:cubicBezTo>
                  <a:cubicBezTo>
                    <a:pt x="19224" y="78383"/>
                    <a:pt x="28380" y="96201"/>
                    <a:pt x="35517" y="114856"/>
                  </a:cubicBezTo>
                  <a:cubicBezTo>
                    <a:pt x="35103" y="117299"/>
                    <a:pt x="35103" y="119793"/>
                    <a:pt x="35517" y="122236"/>
                  </a:cubicBezTo>
                  <a:cubicBezTo>
                    <a:pt x="41421" y="153970"/>
                    <a:pt x="31089" y="156922"/>
                    <a:pt x="20757" y="160612"/>
                  </a:cubicBezTo>
                  <a:lnTo>
                    <a:pt x="20757" y="1606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38931FB3-F9D1-458E-AF4E-9D111453B7E3}"/>
                </a:ext>
              </a:extLst>
            </p:cNvPr>
            <p:cNvSpPr/>
            <p:nvPr/>
          </p:nvSpPr>
          <p:spPr>
            <a:xfrm>
              <a:off x="5853792" y="5323434"/>
              <a:ext cx="7206" cy="28782"/>
            </a:xfrm>
            <a:custGeom>
              <a:avLst/>
              <a:gdLst>
                <a:gd name="connsiteX0" fmla="*/ 6642 w 7206"/>
                <a:gd name="connsiteY0" fmla="*/ 28782 h 28782"/>
                <a:gd name="connsiteX1" fmla="*/ 6642 w 7206"/>
                <a:gd name="connsiteY1" fmla="*/ 25092 h 28782"/>
                <a:gd name="connsiteX2" fmla="*/ 6642 w 7206"/>
                <a:gd name="connsiteY2" fmla="*/ 16974 h 28782"/>
                <a:gd name="connsiteX3" fmla="*/ 6642 w 7206"/>
                <a:gd name="connsiteY3" fmla="*/ 7380 h 28782"/>
                <a:gd name="connsiteX4" fmla="*/ 0 w 7206"/>
                <a:gd name="connsiteY4" fmla="*/ 0 h 28782"/>
                <a:gd name="connsiteX5" fmla="*/ 0 w 7206"/>
                <a:gd name="connsiteY5" fmla="*/ 0 h 28782"/>
                <a:gd name="connsiteX6" fmla="*/ 6642 w 7206"/>
                <a:gd name="connsiteY6" fmla="*/ 7380 h 28782"/>
                <a:gd name="connsiteX7" fmla="*/ 6642 w 7206"/>
                <a:gd name="connsiteY7" fmla="*/ 15498 h 28782"/>
                <a:gd name="connsiteX8" fmla="*/ 2952 w 7206"/>
                <a:gd name="connsiteY8" fmla="*/ 25092 h 28782"/>
                <a:gd name="connsiteX9" fmla="*/ 2952 w 7206"/>
                <a:gd name="connsiteY9" fmla="*/ 28782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6" h="28782">
                  <a:moveTo>
                    <a:pt x="6642" y="28782"/>
                  </a:moveTo>
                  <a:cubicBezTo>
                    <a:pt x="6642" y="28782"/>
                    <a:pt x="6642" y="28782"/>
                    <a:pt x="6642" y="25092"/>
                  </a:cubicBezTo>
                  <a:cubicBezTo>
                    <a:pt x="7046" y="22401"/>
                    <a:pt x="7046" y="19665"/>
                    <a:pt x="6642" y="16974"/>
                  </a:cubicBezTo>
                  <a:cubicBezTo>
                    <a:pt x="7395" y="13821"/>
                    <a:pt x="7395" y="10533"/>
                    <a:pt x="6642" y="7380"/>
                  </a:cubicBezTo>
                  <a:cubicBezTo>
                    <a:pt x="6642" y="3690"/>
                    <a:pt x="2214" y="1476"/>
                    <a:pt x="0" y="0"/>
                  </a:cubicBezTo>
                  <a:lnTo>
                    <a:pt x="0" y="0"/>
                  </a:lnTo>
                  <a:cubicBezTo>
                    <a:pt x="3255" y="1274"/>
                    <a:pt x="5717" y="4010"/>
                    <a:pt x="6642" y="7380"/>
                  </a:cubicBezTo>
                  <a:cubicBezTo>
                    <a:pt x="7007" y="10074"/>
                    <a:pt x="7007" y="12804"/>
                    <a:pt x="6642" y="15498"/>
                  </a:cubicBezTo>
                  <a:cubicBezTo>
                    <a:pt x="6210" y="18948"/>
                    <a:pt x="4943" y="22241"/>
                    <a:pt x="2952" y="25092"/>
                  </a:cubicBezTo>
                  <a:cubicBezTo>
                    <a:pt x="2952" y="25092"/>
                    <a:pt x="2952" y="28782"/>
                    <a:pt x="2952" y="2878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39C025D5-1BCA-4196-9594-C6873A87A063}"/>
                </a:ext>
              </a:extLst>
            </p:cNvPr>
            <p:cNvSpPr/>
            <p:nvPr/>
          </p:nvSpPr>
          <p:spPr>
            <a:xfrm>
              <a:off x="5867077" y="5434256"/>
              <a:ext cx="13899" cy="39730"/>
            </a:xfrm>
            <a:custGeom>
              <a:avLst/>
              <a:gdLst>
                <a:gd name="connsiteX0" fmla="*/ 5904 w 13899"/>
                <a:gd name="connsiteY0" fmla="*/ 39731 h 39730"/>
                <a:gd name="connsiteX1" fmla="*/ 5904 w 13899"/>
                <a:gd name="connsiteY1" fmla="*/ 39731 h 39730"/>
                <a:gd name="connsiteX2" fmla="*/ 11070 w 13899"/>
                <a:gd name="connsiteY2" fmla="*/ 26447 h 39730"/>
                <a:gd name="connsiteX3" fmla="*/ 11070 w 13899"/>
                <a:gd name="connsiteY3" fmla="*/ 14639 h 39730"/>
                <a:gd name="connsiteX4" fmla="*/ 11070 w 13899"/>
                <a:gd name="connsiteY4" fmla="*/ 14639 h 39730"/>
                <a:gd name="connsiteX5" fmla="*/ 11070 w 13899"/>
                <a:gd name="connsiteY5" fmla="*/ 14639 h 39730"/>
                <a:gd name="connsiteX6" fmla="*/ 11808 w 13899"/>
                <a:gd name="connsiteY6" fmla="*/ 2831 h 39730"/>
                <a:gd name="connsiteX7" fmla="*/ 0 w 13899"/>
                <a:gd name="connsiteY7" fmla="*/ 2093 h 39730"/>
                <a:gd name="connsiteX8" fmla="*/ 0 w 13899"/>
                <a:gd name="connsiteY8" fmla="*/ 2093 h 39730"/>
                <a:gd name="connsiteX9" fmla="*/ 8118 w 13899"/>
                <a:gd name="connsiteY9" fmla="*/ 6521 h 39730"/>
                <a:gd name="connsiteX10" fmla="*/ 8118 w 13899"/>
                <a:gd name="connsiteY10" fmla="*/ 6521 h 39730"/>
                <a:gd name="connsiteX11" fmla="*/ 8118 w 13899"/>
                <a:gd name="connsiteY11" fmla="*/ 6521 h 39730"/>
                <a:gd name="connsiteX12" fmla="*/ 8118 w 13899"/>
                <a:gd name="connsiteY12" fmla="*/ 17591 h 39730"/>
                <a:gd name="connsiteX13" fmla="*/ 2952 w 13899"/>
                <a:gd name="connsiteY13" fmla="*/ 31613 h 39730"/>
                <a:gd name="connsiteX14" fmla="*/ 2952 w 13899"/>
                <a:gd name="connsiteY14" fmla="*/ 31613 h 39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9" h="39730">
                  <a:moveTo>
                    <a:pt x="5904" y="39731"/>
                  </a:moveTo>
                  <a:lnTo>
                    <a:pt x="5904" y="39731"/>
                  </a:lnTo>
                  <a:cubicBezTo>
                    <a:pt x="9092" y="36023"/>
                    <a:pt x="10915" y="31335"/>
                    <a:pt x="11070" y="26447"/>
                  </a:cubicBezTo>
                  <a:cubicBezTo>
                    <a:pt x="12266" y="22601"/>
                    <a:pt x="12266" y="18484"/>
                    <a:pt x="11070" y="14639"/>
                  </a:cubicBezTo>
                  <a:lnTo>
                    <a:pt x="11070" y="14639"/>
                  </a:lnTo>
                  <a:lnTo>
                    <a:pt x="11070" y="14639"/>
                  </a:lnTo>
                  <a:cubicBezTo>
                    <a:pt x="14531" y="11582"/>
                    <a:pt x="14863" y="6295"/>
                    <a:pt x="11808" y="2831"/>
                  </a:cubicBezTo>
                  <a:cubicBezTo>
                    <a:pt x="8753" y="-633"/>
                    <a:pt x="3461" y="-964"/>
                    <a:pt x="0" y="2093"/>
                  </a:cubicBezTo>
                  <a:lnTo>
                    <a:pt x="0" y="2093"/>
                  </a:lnTo>
                  <a:cubicBezTo>
                    <a:pt x="3365" y="1733"/>
                    <a:pt x="6598" y="3497"/>
                    <a:pt x="8118" y="6521"/>
                  </a:cubicBezTo>
                  <a:cubicBezTo>
                    <a:pt x="8118" y="6521"/>
                    <a:pt x="8118" y="6521"/>
                    <a:pt x="8118" y="6521"/>
                  </a:cubicBezTo>
                  <a:lnTo>
                    <a:pt x="8118" y="6521"/>
                  </a:lnTo>
                  <a:cubicBezTo>
                    <a:pt x="9638" y="10054"/>
                    <a:pt x="9638" y="14057"/>
                    <a:pt x="8118" y="17591"/>
                  </a:cubicBezTo>
                  <a:cubicBezTo>
                    <a:pt x="8280" y="22758"/>
                    <a:pt x="6428" y="27786"/>
                    <a:pt x="2952" y="31613"/>
                  </a:cubicBezTo>
                  <a:lnTo>
                    <a:pt x="2952" y="3161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4E10D131-D3E9-443D-BD71-BADC516DEDFC}"/>
                </a:ext>
              </a:extLst>
            </p:cNvPr>
            <p:cNvSpPr/>
            <p:nvPr/>
          </p:nvSpPr>
          <p:spPr>
            <a:xfrm>
              <a:off x="5861510" y="5457013"/>
              <a:ext cx="5566" cy="17711"/>
            </a:xfrm>
            <a:custGeom>
              <a:avLst/>
              <a:gdLst>
                <a:gd name="connsiteX0" fmla="*/ 5567 w 5566"/>
                <a:gd name="connsiteY0" fmla="*/ 17712 h 17711"/>
                <a:gd name="connsiteX1" fmla="*/ 5567 w 5566"/>
                <a:gd name="connsiteY1" fmla="*/ 17712 h 17711"/>
                <a:gd name="connsiteX2" fmla="*/ 1139 w 5566"/>
                <a:gd name="connsiteY2" fmla="*/ 11070 h 17711"/>
                <a:gd name="connsiteX3" fmla="*/ 1139 w 5566"/>
                <a:gd name="connsiteY3" fmla="*/ 0 h 17711"/>
                <a:gd name="connsiteX4" fmla="*/ 1139 w 5566"/>
                <a:gd name="connsiteY4" fmla="*/ 0 h 17711"/>
                <a:gd name="connsiteX5" fmla="*/ 1139 w 5566"/>
                <a:gd name="connsiteY5" fmla="*/ 0 h 17711"/>
                <a:gd name="connsiteX6" fmla="*/ 1139 w 5566"/>
                <a:gd name="connsiteY6" fmla="*/ 0 h 17711"/>
                <a:gd name="connsiteX7" fmla="*/ 1139 w 5566"/>
                <a:gd name="connsiteY7" fmla="*/ 11070 h 17711"/>
                <a:gd name="connsiteX8" fmla="*/ 5567 w 5566"/>
                <a:gd name="connsiteY8" fmla="*/ 17712 h 17711"/>
                <a:gd name="connsiteX9" fmla="*/ 5567 w 5566"/>
                <a:gd name="connsiteY9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6" h="17711">
                  <a:moveTo>
                    <a:pt x="5567" y="17712"/>
                  </a:moveTo>
                  <a:lnTo>
                    <a:pt x="5567" y="17712"/>
                  </a:lnTo>
                  <a:cubicBezTo>
                    <a:pt x="5567" y="17712"/>
                    <a:pt x="1877" y="17712"/>
                    <a:pt x="1139" y="11070"/>
                  </a:cubicBezTo>
                  <a:cubicBezTo>
                    <a:pt x="-380" y="7536"/>
                    <a:pt x="-380" y="3534"/>
                    <a:pt x="1139" y="0"/>
                  </a:cubicBezTo>
                  <a:lnTo>
                    <a:pt x="1139" y="0"/>
                  </a:lnTo>
                  <a:lnTo>
                    <a:pt x="1139" y="0"/>
                  </a:lnTo>
                  <a:cubicBezTo>
                    <a:pt x="1139" y="0"/>
                    <a:pt x="1139" y="0"/>
                    <a:pt x="1139" y="0"/>
                  </a:cubicBezTo>
                  <a:cubicBezTo>
                    <a:pt x="-380" y="3534"/>
                    <a:pt x="-380" y="7536"/>
                    <a:pt x="1139" y="11070"/>
                  </a:cubicBezTo>
                  <a:cubicBezTo>
                    <a:pt x="1976" y="13649"/>
                    <a:pt x="3508" y="15947"/>
                    <a:pt x="5567" y="17712"/>
                  </a:cubicBezTo>
                  <a:lnTo>
                    <a:pt x="5567" y="177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A927CC13-5440-4E39-8C80-E3F86850C7E1}"/>
                </a:ext>
              </a:extLst>
            </p:cNvPr>
            <p:cNvSpPr/>
            <p:nvPr/>
          </p:nvSpPr>
          <p:spPr>
            <a:xfrm>
              <a:off x="5867077" y="5453323"/>
              <a:ext cx="7380" cy="8855"/>
            </a:xfrm>
            <a:custGeom>
              <a:avLst/>
              <a:gdLst>
                <a:gd name="connsiteX0" fmla="*/ 6642 w 7380"/>
                <a:gd name="connsiteY0" fmla="*/ 8856 h 8855"/>
                <a:gd name="connsiteX1" fmla="*/ 0 w 7380"/>
                <a:gd name="connsiteY1" fmla="*/ 8856 h 8855"/>
                <a:gd name="connsiteX2" fmla="*/ 0 w 7380"/>
                <a:gd name="connsiteY2" fmla="*/ 0 h 8855"/>
                <a:gd name="connsiteX3" fmla="*/ 0 w 7380"/>
                <a:gd name="connsiteY3" fmla="*/ 0 h 8855"/>
                <a:gd name="connsiteX4" fmla="*/ 0 w 7380"/>
                <a:gd name="connsiteY4" fmla="*/ 8856 h 8855"/>
                <a:gd name="connsiteX5" fmla="*/ 7380 w 7380"/>
                <a:gd name="connsiteY5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8855">
                  <a:moveTo>
                    <a:pt x="6642" y="8856"/>
                  </a:moveTo>
                  <a:lnTo>
                    <a:pt x="0" y="8856"/>
                  </a:lnTo>
                  <a:cubicBezTo>
                    <a:pt x="0" y="8856"/>
                    <a:pt x="0" y="1476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904"/>
                    <a:pt x="0" y="8856"/>
                  </a:cubicBezTo>
                  <a:lnTo>
                    <a:pt x="7380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5F853FDA-7BAE-4C24-967F-C7AC4C00EF99}"/>
                </a:ext>
              </a:extLst>
            </p:cNvPr>
            <p:cNvSpPr/>
            <p:nvPr/>
          </p:nvSpPr>
          <p:spPr>
            <a:xfrm>
              <a:off x="5861911" y="54407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4170BB6B-0979-4F1D-9FA3-64776DB2638F}"/>
                </a:ext>
              </a:extLst>
            </p:cNvPr>
            <p:cNvSpPr/>
            <p:nvPr/>
          </p:nvSpPr>
          <p:spPr>
            <a:xfrm>
              <a:off x="5867077" y="54422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12A7EB75-FC15-4AB8-81CA-228E13DEC154}"/>
                </a:ext>
              </a:extLst>
            </p:cNvPr>
            <p:cNvSpPr/>
            <p:nvPr/>
          </p:nvSpPr>
          <p:spPr>
            <a:xfrm>
              <a:off x="5867077" y="54437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E76F1B1-3003-40D2-B73F-2236FDBFA88E}"/>
                </a:ext>
              </a:extLst>
            </p:cNvPr>
            <p:cNvSpPr/>
            <p:nvPr/>
          </p:nvSpPr>
          <p:spPr>
            <a:xfrm>
              <a:off x="5867077" y="54452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7387C218-831D-40CE-9F11-2237C658D858}"/>
                </a:ext>
              </a:extLst>
            </p:cNvPr>
            <p:cNvSpPr/>
            <p:nvPr/>
          </p:nvSpPr>
          <p:spPr>
            <a:xfrm>
              <a:off x="5867077" y="54466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54BE3FB3-427F-4F6D-A0C4-E60A095AA529}"/>
                </a:ext>
              </a:extLst>
            </p:cNvPr>
            <p:cNvSpPr/>
            <p:nvPr/>
          </p:nvSpPr>
          <p:spPr>
            <a:xfrm>
              <a:off x="5867077" y="54481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DE37BE92-1F48-430E-8899-6C2C8A4CAD10}"/>
                </a:ext>
              </a:extLst>
            </p:cNvPr>
            <p:cNvSpPr/>
            <p:nvPr/>
          </p:nvSpPr>
          <p:spPr>
            <a:xfrm>
              <a:off x="5867077" y="54503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8A7275E2-746B-4C18-B047-406D8DFE6EAB}"/>
                </a:ext>
              </a:extLst>
            </p:cNvPr>
            <p:cNvSpPr/>
            <p:nvPr/>
          </p:nvSpPr>
          <p:spPr>
            <a:xfrm>
              <a:off x="5850043" y="5332865"/>
              <a:ext cx="16600" cy="18613"/>
            </a:xfrm>
            <a:custGeom>
              <a:avLst/>
              <a:gdLst>
                <a:gd name="connsiteX0" fmla="*/ 9653 w 16600"/>
                <a:gd name="connsiteY0" fmla="*/ 18614 h 18613"/>
                <a:gd name="connsiteX1" fmla="*/ 797 w 16600"/>
                <a:gd name="connsiteY1" fmla="*/ 14186 h 18613"/>
                <a:gd name="connsiteX2" fmla="*/ 797 w 16600"/>
                <a:gd name="connsiteY2" fmla="*/ 1640 h 18613"/>
                <a:gd name="connsiteX3" fmla="*/ 15557 w 16600"/>
                <a:gd name="connsiteY3" fmla="*/ 1640 h 18613"/>
                <a:gd name="connsiteX4" fmla="*/ 1535 w 16600"/>
                <a:gd name="connsiteY4" fmla="*/ 1640 h 18613"/>
                <a:gd name="connsiteX5" fmla="*/ 1535 w 16600"/>
                <a:gd name="connsiteY5" fmla="*/ 14186 h 18613"/>
                <a:gd name="connsiteX6" fmla="*/ 1535 w 16600"/>
                <a:gd name="connsiteY6" fmla="*/ 14186 h 18613"/>
                <a:gd name="connsiteX7" fmla="*/ 8915 w 16600"/>
                <a:gd name="connsiteY7" fmla="*/ 18614 h 18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00" h="18613">
                  <a:moveTo>
                    <a:pt x="9653" y="18614"/>
                  </a:moveTo>
                  <a:cubicBezTo>
                    <a:pt x="5225" y="18614"/>
                    <a:pt x="2273" y="18614"/>
                    <a:pt x="797" y="14186"/>
                  </a:cubicBezTo>
                  <a:cubicBezTo>
                    <a:pt x="-266" y="10072"/>
                    <a:pt x="-266" y="5754"/>
                    <a:pt x="797" y="1640"/>
                  </a:cubicBezTo>
                  <a:cubicBezTo>
                    <a:pt x="5225" y="-2050"/>
                    <a:pt x="10391" y="1640"/>
                    <a:pt x="15557" y="1640"/>
                  </a:cubicBezTo>
                  <a:cubicBezTo>
                    <a:pt x="20723" y="1640"/>
                    <a:pt x="5225" y="1640"/>
                    <a:pt x="1535" y="1640"/>
                  </a:cubicBezTo>
                  <a:cubicBezTo>
                    <a:pt x="504" y="5759"/>
                    <a:pt x="504" y="10067"/>
                    <a:pt x="1535" y="14186"/>
                  </a:cubicBezTo>
                  <a:lnTo>
                    <a:pt x="1535" y="14186"/>
                  </a:lnTo>
                  <a:cubicBezTo>
                    <a:pt x="1535" y="14186"/>
                    <a:pt x="5963" y="18614"/>
                    <a:pt x="8915" y="186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7087874F-F4D6-4FA7-BDC7-C28DB4595213}"/>
                </a:ext>
              </a:extLst>
            </p:cNvPr>
            <p:cNvSpPr/>
            <p:nvPr/>
          </p:nvSpPr>
          <p:spPr>
            <a:xfrm>
              <a:off x="5858221" y="5333767"/>
              <a:ext cx="7379" cy="10185"/>
            </a:xfrm>
            <a:custGeom>
              <a:avLst/>
              <a:gdLst>
                <a:gd name="connsiteX0" fmla="*/ 4428 w 7379"/>
                <a:gd name="connsiteY0" fmla="*/ 9594 h 10185"/>
                <a:gd name="connsiteX1" fmla="*/ 0 w 7379"/>
                <a:gd name="connsiteY1" fmla="*/ 9594 h 10185"/>
                <a:gd name="connsiteX2" fmla="*/ 0 w 7379"/>
                <a:gd name="connsiteY2" fmla="*/ 0 h 10185"/>
                <a:gd name="connsiteX3" fmla="*/ 0 w 7379"/>
                <a:gd name="connsiteY3" fmla="*/ 0 h 10185"/>
                <a:gd name="connsiteX4" fmla="*/ 0 w 7379"/>
                <a:gd name="connsiteY4" fmla="*/ 0 h 10185"/>
                <a:gd name="connsiteX5" fmla="*/ 0 w 7379"/>
                <a:gd name="connsiteY5" fmla="*/ 0 h 10185"/>
                <a:gd name="connsiteX6" fmla="*/ 0 w 7379"/>
                <a:gd name="connsiteY6" fmla="*/ 9594 h 10185"/>
                <a:gd name="connsiteX7" fmla="*/ 7380 w 7379"/>
                <a:gd name="connsiteY7" fmla="*/ 9594 h 10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9" h="10185">
                  <a:moveTo>
                    <a:pt x="4428" y="9594"/>
                  </a:moveTo>
                  <a:lnTo>
                    <a:pt x="0" y="9594"/>
                  </a:lnTo>
                  <a:cubicBezTo>
                    <a:pt x="1271" y="6522"/>
                    <a:pt x="1271" y="3072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71" y="3072"/>
                    <a:pt x="1271" y="6522"/>
                    <a:pt x="0" y="9594"/>
                  </a:cubicBezTo>
                  <a:cubicBezTo>
                    <a:pt x="2397" y="10382"/>
                    <a:pt x="4983" y="10382"/>
                    <a:pt x="738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4FEB93E5-05F9-4F84-B208-787AEB129765}"/>
                </a:ext>
              </a:extLst>
            </p:cNvPr>
            <p:cNvSpPr/>
            <p:nvPr/>
          </p:nvSpPr>
          <p:spPr>
            <a:xfrm>
              <a:off x="5860434" y="5350616"/>
              <a:ext cx="88559" cy="1600"/>
            </a:xfrm>
            <a:custGeom>
              <a:avLst/>
              <a:gdLst>
                <a:gd name="connsiteX0" fmla="*/ 0 w 88559"/>
                <a:gd name="connsiteY0" fmla="*/ 1601 h 1600"/>
                <a:gd name="connsiteX1" fmla="*/ 0 w 88559"/>
                <a:gd name="connsiteY1" fmla="*/ 1601 h 1600"/>
                <a:gd name="connsiteX2" fmla="*/ 88560 w 88559"/>
                <a:gd name="connsiteY2" fmla="*/ 1601 h 1600"/>
                <a:gd name="connsiteX3" fmla="*/ 43542 w 88559"/>
                <a:gd name="connsiteY3" fmla="*/ 1601 h 1600"/>
                <a:gd name="connsiteX4" fmla="*/ 0 w 88559"/>
                <a:gd name="connsiteY4" fmla="*/ 1601 h 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9" h="1600">
                  <a:moveTo>
                    <a:pt x="0" y="1601"/>
                  </a:moveTo>
                  <a:lnTo>
                    <a:pt x="0" y="1601"/>
                  </a:lnTo>
                  <a:cubicBezTo>
                    <a:pt x="29483" y="-534"/>
                    <a:pt x="59077" y="-534"/>
                    <a:pt x="88560" y="1601"/>
                  </a:cubicBezTo>
                  <a:cubicBezTo>
                    <a:pt x="88560" y="1601"/>
                    <a:pt x="69372" y="1601"/>
                    <a:pt x="43542" y="1601"/>
                  </a:cubicBezTo>
                  <a:lnTo>
                    <a:pt x="0" y="1601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2B6C408C-CB7C-4A30-80B2-0010ABE8C249}"/>
                </a:ext>
              </a:extLst>
            </p:cNvPr>
            <p:cNvSpPr/>
            <p:nvPr/>
          </p:nvSpPr>
          <p:spPr>
            <a:xfrm>
              <a:off x="5884050" y="5378784"/>
              <a:ext cx="6642" cy="11070"/>
            </a:xfrm>
            <a:custGeom>
              <a:avLst/>
              <a:gdLst>
                <a:gd name="connsiteX0" fmla="*/ 6642 w 6642"/>
                <a:gd name="connsiteY0" fmla="*/ 7380 h 11070"/>
                <a:gd name="connsiteX1" fmla="*/ 0 w 6642"/>
                <a:gd name="connsiteY1" fmla="*/ 7380 h 11070"/>
                <a:gd name="connsiteX2" fmla="*/ 0 w 6642"/>
                <a:gd name="connsiteY2" fmla="*/ 7380 h 11070"/>
                <a:gd name="connsiteX3" fmla="*/ 0 w 6642"/>
                <a:gd name="connsiteY3" fmla="*/ 0 h 11070"/>
                <a:gd name="connsiteX4" fmla="*/ 0 w 6642"/>
                <a:gd name="connsiteY4" fmla="*/ 0 h 11070"/>
                <a:gd name="connsiteX5" fmla="*/ 0 w 6642"/>
                <a:gd name="connsiteY5" fmla="*/ 0 h 11070"/>
                <a:gd name="connsiteX6" fmla="*/ 0 w 6642"/>
                <a:gd name="connsiteY6" fmla="*/ 7380 h 11070"/>
                <a:gd name="connsiteX7" fmla="*/ 0 w 6642"/>
                <a:gd name="connsiteY7" fmla="*/ 7380 h 11070"/>
                <a:gd name="connsiteX8" fmla="*/ 0 w 6642"/>
                <a:gd name="connsiteY8" fmla="*/ 7380 h 11070"/>
                <a:gd name="connsiteX9" fmla="*/ 0 w 6642"/>
                <a:gd name="connsiteY9" fmla="*/ 7380 h 11070"/>
                <a:gd name="connsiteX10" fmla="*/ 0 w 6642"/>
                <a:gd name="connsiteY10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42" h="11070">
                  <a:moveTo>
                    <a:pt x="6642" y="7380"/>
                  </a:moveTo>
                  <a:lnTo>
                    <a:pt x="0" y="7380"/>
                  </a:lnTo>
                  <a:lnTo>
                    <a:pt x="0" y="738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4C0296AB-5996-4E5D-AA15-256ACAE0F29E}"/>
                </a:ext>
              </a:extLst>
            </p:cNvPr>
            <p:cNvSpPr/>
            <p:nvPr/>
          </p:nvSpPr>
          <p:spPr>
            <a:xfrm>
              <a:off x="5892169" y="5378047"/>
              <a:ext cx="4427" cy="7379"/>
            </a:xfrm>
            <a:custGeom>
              <a:avLst/>
              <a:gdLst>
                <a:gd name="connsiteX0" fmla="*/ 4428 w 4427"/>
                <a:gd name="connsiteY0" fmla="*/ 7380 h 7379"/>
                <a:gd name="connsiteX1" fmla="*/ 0 w 4427"/>
                <a:gd name="connsiteY1" fmla="*/ 7380 h 7379"/>
                <a:gd name="connsiteX2" fmla="*/ 0 w 4427"/>
                <a:gd name="connsiteY2" fmla="*/ 7380 h 7379"/>
                <a:gd name="connsiteX3" fmla="*/ 0 w 4427"/>
                <a:gd name="connsiteY3" fmla="*/ 0 h 7379"/>
                <a:gd name="connsiteX4" fmla="*/ 0 w 4427"/>
                <a:gd name="connsiteY4" fmla="*/ 0 h 7379"/>
                <a:gd name="connsiteX5" fmla="*/ 0 w 4427"/>
                <a:gd name="connsiteY5" fmla="*/ 0 h 7379"/>
                <a:gd name="connsiteX6" fmla="*/ 0 w 4427"/>
                <a:gd name="connsiteY6" fmla="*/ 7380 h 7379"/>
                <a:gd name="connsiteX7" fmla="*/ 0 w 4427"/>
                <a:gd name="connsiteY7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7379">
                  <a:moveTo>
                    <a:pt x="4428" y="7380"/>
                  </a:move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8BD7F37-8284-4742-9343-5622015F7C10}"/>
                </a:ext>
              </a:extLst>
            </p:cNvPr>
            <p:cNvSpPr/>
            <p:nvPr/>
          </p:nvSpPr>
          <p:spPr>
            <a:xfrm>
              <a:off x="5897334" y="5376814"/>
              <a:ext cx="11070" cy="7874"/>
            </a:xfrm>
            <a:custGeom>
              <a:avLst/>
              <a:gdLst>
                <a:gd name="connsiteX0" fmla="*/ 0 w 11070"/>
                <a:gd name="connsiteY0" fmla="*/ 7874 h 7874"/>
                <a:gd name="connsiteX1" fmla="*/ 0 w 11070"/>
                <a:gd name="connsiteY1" fmla="*/ 7874 h 7874"/>
                <a:gd name="connsiteX2" fmla="*/ 0 w 11070"/>
                <a:gd name="connsiteY2" fmla="*/ 494 h 7874"/>
                <a:gd name="connsiteX3" fmla="*/ 0 w 11070"/>
                <a:gd name="connsiteY3" fmla="*/ 494 h 7874"/>
                <a:gd name="connsiteX4" fmla="*/ 3690 w 11070"/>
                <a:gd name="connsiteY4" fmla="*/ 494 h 7874"/>
                <a:gd name="connsiteX5" fmla="*/ 7380 w 11070"/>
                <a:gd name="connsiteY5" fmla="*/ 494 h 7874"/>
                <a:gd name="connsiteX6" fmla="*/ 7380 w 11070"/>
                <a:gd name="connsiteY6" fmla="*/ 494 h 7874"/>
                <a:gd name="connsiteX7" fmla="*/ 7380 w 11070"/>
                <a:gd name="connsiteY7" fmla="*/ 494 h 7874"/>
                <a:gd name="connsiteX8" fmla="*/ 11070 w 11070"/>
                <a:gd name="connsiteY8" fmla="*/ 494 h 7874"/>
                <a:gd name="connsiteX9" fmla="*/ 11070 w 11070"/>
                <a:gd name="connsiteY9" fmla="*/ 494 h 7874"/>
                <a:gd name="connsiteX10" fmla="*/ 6642 w 11070"/>
                <a:gd name="connsiteY10" fmla="*/ 494 h 7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70" h="7874">
                  <a:moveTo>
                    <a:pt x="0" y="7874"/>
                  </a:moveTo>
                  <a:lnTo>
                    <a:pt x="0" y="7874"/>
                  </a:lnTo>
                  <a:lnTo>
                    <a:pt x="0" y="494"/>
                  </a:lnTo>
                  <a:lnTo>
                    <a:pt x="0" y="494"/>
                  </a:lnTo>
                  <a:lnTo>
                    <a:pt x="3690" y="494"/>
                  </a:lnTo>
                  <a:lnTo>
                    <a:pt x="7380" y="494"/>
                  </a:lnTo>
                  <a:cubicBezTo>
                    <a:pt x="7380" y="494"/>
                    <a:pt x="7380" y="494"/>
                    <a:pt x="7380" y="494"/>
                  </a:cubicBezTo>
                  <a:lnTo>
                    <a:pt x="7380" y="494"/>
                  </a:lnTo>
                  <a:cubicBezTo>
                    <a:pt x="8524" y="-165"/>
                    <a:pt x="9926" y="-165"/>
                    <a:pt x="11070" y="494"/>
                  </a:cubicBezTo>
                  <a:cubicBezTo>
                    <a:pt x="11070" y="494"/>
                    <a:pt x="11070" y="494"/>
                    <a:pt x="11070" y="494"/>
                  </a:cubicBezTo>
                  <a:lnTo>
                    <a:pt x="6642" y="494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2D3D5D7-70BC-4C0F-A5D0-ED2E8C61EAEE}"/>
                </a:ext>
              </a:extLst>
            </p:cNvPr>
            <p:cNvSpPr/>
            <p:nvPr/>
          </p:nvSpPr>
          <p:spPr>
            <a:xfrm>
              <a:off x="5898073" y="5372143"/>
              <a:ext cx="11069" cy="7379"/>
            </a:xfrm>
            <a:custGeom>
              <a:avLst/>
              <a:gdLst>
                <a:gd name="connsiteX0" fmla="*/ 3690 w 11069"/>
                <a:gd name="connsiteY0" fmla="*/ 2214 h 7379"/>
                <a:gd name="connsiteX1" fmla="*/ 11070 w 11069"/>
                <a:gd name="connsiteY1" fmla="*/ 2214 h 7379"/>
                <a:gd name="connsiteX2" fmla="*/ 11070 w 11069"/>
                <a:gd name="connsiteY2" fmla="*/ 2214 h 7379"/>
                <a:gd name="connsiteX3" fmla="*/ 11070 w 11069"/>
                <a:gd name="connsiteY3" fmla="*/ 2214 h 7379"/>
                <a:gd name="connsiteX4" fmla="*/ 7380 w 11069"/>
                <a:gd name="connsiteY4" fmla="*/ 2214 h 7379"/>
                <a:gd name="connsiteX5" fmla="*/ 7380 w 11069"/>
                <a:gd name="connsiteY5" fmla="*/ 2214 h 7379"/>
                <a:gd name="connsiteX6" fmla="*/ 7380 w 11069"/>
                <a:gd name="connsiteY6" fmla="*/ 2214 h 7379"/>
                <a:gd name="connsiteX7" fmla="*/ 7380 w 11069"/>
                <a:gd name="connsiteY7" fmla="*/ 2214 h 7379"/>
                <a:gd name="connsiteX8" fmla="*/ 7380 w 11069"/>
                <a:gd name="connsiteY8" fmla="*/ 2214 h 7379"/>
                <a:gd name="connsiteX9" fmla="*/ 7380 w 11069"/>
                <a:gd name="connsiteY9" fmla="*/ 7380 h 7379"/>
                <a:gd name="connsiteX10" fmla="*/ 7380 w 11069"/>
                <a:gd name="connsiteY10" fmla="*/ 7380 h 7379"/>
                <a:gd name="connsiteX11" fmla="*/ 7380 w 11069"/>
                <a:gd name="connsiteY11" fmla="*/ 7380 h 7379"/>
                <a:gd name="connsiteX12" fmla="*/ 7380 w 11069"/>
                <a:gd name="connsiteY12" fmla="*/ 7380 h 7379"/>
                <a:gd name="connsiteX13" fmla="*/ 7380 w 11069"/>
                <a:gd name="connsiteY13" fmla="*/ 7380 h 7379"/>
                <a:gd name="connsiteX14" fmla="*/ 7380 w 11069"/>
                <a:gd name="connsiteY14" fmla="*/ 7380 h 7379"/>
                <a:gd name="connsiteX15" fmla="*/ 7380 w 11069"/>
                <a:gd name="connsiteY15" fmla="*/ 7380 h 7379"/>
                <a:gd name="connsiteX16" fmla="*/ 7380 w 11069"/>
                <a:gd name="connsiteY16" fmla="*/ 7380 h 7379"/>
                <a:gd name="connsiteX17" fmla="*/ 0 w 11069"/>
                <a:gd name="connsiteY17" fmla="*/ 7380 h 7379"/>
                <a:gd name="connsiteX18" fmla="*/ 0 w 11069"/>
                <a:gd name="connsiteY18" fmla="*/ 7380 h 7379"/>
                <a:gd name="connsiteX19" fmla="*/ 0 w 11069"/>
                <a:gd name="connsiteY19" fmla="*/ 0 h 7379"/>
                <a:gd name="connsiteX20" fmla="*/ 0 w 11069"/>
                <a:gd name="connsiteY20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069" h="7379">
                  <a:moveTo>
                    <a:pt x="3690" y="2214"/>
                  </a:move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cubicBezTo>
                    <a:pt x="11070" y="2214"/>
                    <a:pt x="11070" y="2214"/>
                    <a:pt x="7380" y="2214"/>
                  </a:cubicBezTo>
                  <a:cubicBezTo>
                    <a:pt x="3690" y="2214"/>
                    <a:pt x="7380" y="2214"/>
                    <a:pt x="7380" y="2214"/>
                  </a:cubicBezTo>
                  <a:lnTo>
                    <a:pt x="7380" y="2214"/>
                  </a:lnTo>
                  <a:cubicBezTo>
                    <a:pt x="7380" y="2214"/>
                    <a:pt x="7380" y="2214"/>
                    <a:pt x="7380" y="2214"/>
                  </a:cubicBezTo>
                  <a:lnTo>
                    <a:pt x="7380" y="2214"/>
                  </a:lnTo>
                  <a:lnTo>
                    <a:pt x="7380" y="7380"/>
                  </a:lnTo>
                  <a:lnTo>
                    <a:pt x="7380" y="7380"/>
                  </a:lnTo>
                  <a:cubicBezTo>
                    <a:pt x="7380" y="7380"/>
                    <a:pt x="7380" y="7380"/>
                    <a:pt x="7380" y="7380"/>
                  </a:cubicBezTo>
                  <a:lnTo>
                    <a:pt x="7380" y="7380"/>
                  </a:lnTo>
                  <a:lnTo>
                    <a:pt x="7380" y="7380"/>
                  </a:lnTo>
                  <a:cubicBezTo>
                    <a:pt x="7380" y="7380"/>
                    <a:pt x="7380" y="7380"/>
                    <a:pt x="7380" y="7380"/>
                  </a:cubicBezTo>
                  <a:lnTo>
                    <a:pt x="7380" y="7380"/>
                  </a:lnTo>
                  <a:lnTo>
                    <a:pt x="738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67873A6F-7FBC-46C9-ADA1-97D3456710E7}"/>
                </a:ext>
              </a:extLst>
            </p:cNvPr>
            <p:cNvSpPr/>
            <p:nvPr/>
          </p:nvSpPr>
          <p:spPr>
            <a:xfrm>
              <a:off x="5914309" y="5372189"/>
              <a:ext cx="13283" cy="11761"/>
            </a:xfrm>
            <a:custGeom>
              <a:avLst/>
              <a:gdLst>
                <a:gd name="connsiteX0" fmla="*/ 8856 w 13283"/>
                <a:gd name="connsiteY0" fmla="*/ 11762 h 11761"/>
                <a:gd name="connsiteX1" fmla="*/ 8856 w 13283"/>
                <a:gd name="connsiteY1" fmla="*/ 11762 h 11761"/>
                <a:gd name="connsiteX2" fmla="*/ 4428 w 13283"/>
                <a:gd name="connsiteY2" fmla="*/ 7334 h 11761"/>
                <a:gd name="connsiteX3" fmla="*/ 4428 w 13283"/>
                <a:gd name="connsiteY3" fmla="*/ 7334 h 11761"/>
                <a:gd name="connsiteX4" fmla="*/ 4428 w 13283"/>
                <a:gd name="connsiteY4" fmla="*/ 7334 h 11761"/>
                <a:gd name="connsiteX5" fmla="*/ 4428 w 13283"/>
                <a:gd name="connsiteY5" fmla="*/ 7334 h 11761"/>
                <a:gd name="connsiteX6" fmla="*/ 0 w 13283"/>
                <a:gd name="connsiteY6" fmla="*/ 7334 h 11761"/>
                <a:gd name="connsiteX7" fmla="*/ 0 w 13283"/>
                <a:gd name="connsiteY7" fmla="*/ 7334 h 11761"/>
                <a:gd name="connsiteX8" fmla="*/ 0 w 13283"/>
                <a:gd name="connsiteY8" fmla="*/ 692 h 11761"/>
                <a:gd name="connsiteX9" fmla="*/ 0 w 13283"/>
                <a:gd name="connsiteY9" fmla="*/ 692 h 11761"/>
                <a:gd name="connsiteX10" fmla="*/ 3690 w 13283"/>
                <a:gd name="connsiteY10" fmla="*/ 692 h 11761"/>
                <a:gd name="connsiteX11" fmla="*/ 8856 w 13283"/>
                <a:gd name="connsiteY11" fmla="*/ 692 h 11761"/>
                <a:gd name="connsiteX12" fmla="*/ 8856 w 13283"/>
                <a:gd name="connsiteY12" fmla="*/ 692 h 11761"/>
                <a:gd name="connsiteX13" fmla="*/ 13284 w 13283"/>
                <a:gd name="connsiteY13" fmla="*/ 5120 h 11761"/>
                <a:gd name="connsiteX14" fmla="*/ 13284 w 13283"/>
                <a:gd name="connsiteY14" fmla="*/ 5120 h 11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283" h="11761">
                  <a:moveTo>
                    <a:pt x="8856" y="11762"/>
                  </a:moveTo>
                  <a:lnTo>
                    <a:pt x="8856" y="11762"/>
                  </a:lnTo>
                  <a:lnTo>
                    <a:pt x="4428" y="7334"/>
                  </a:lnTo>
                  <a:lnTo>
                    <a:pt x="4428" y="7334"/>
                  </a:lnTo>
                  <a:lnTo>
                    <a:pt x="4428" y="7334"/>
                  </a:lnTo>
                  <a:lnTo>
                    <a:pt x="4428" y="7334"/>
                  </a:lnTo>
                  <a:lnTo>
                    <a:pt x="0" y="7334"/>
                  </a:lnTo>
                  <a:cubicBezTo>
                    <a:pt x="0" y="7334"/>
                    <a:pt x="0" y="7334"/>
                    <a:pt x="0" y="7334"/>
                  </a:cubicBezTo>
                  <a:lnTo>
                    <a:pt x="0" y="692"/>
                  </a:lnTo>
                  <a:cubicBezTo>
                    <a:pt x="0" y="692"/>
                    <a:pt x="0" y="692"/>
                    <a:pt x="0" y="692"/>
                  </a:cubicBezTo>
                  <a:lnTo>
                    <a:pt x="3690" y="692"/>
                  </a:lnTo>
                  <a:cubicBezTo>
                    <a:pt x="5291" y="-231"/>
                    <a:pt x="7255" y="-231"/>
                    <a:pt x="8856" y="692"/>
                  </a:cubicBezTo>
                  <a:cubicBezTo>
                    <a:pt x="8856" y="692"/>
                    <a:pt x="8856" y="692"/>
                    <a:pt x="8856" y="692"/>
                  </a:cubicBezTo>
                  <a:lnTo>
                    <a:pt x="13284" y="5120"/>
                  </a:lnTo>
                  <a:lnTo>
                    <a:pt x="13284" y="512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5F1639A2-5DDC-485D-8DE1-512B994CC036}"/>
                </a:ext>
              </a:extLst>
            </p:cNvPr>
            <p:cNvSpPr/>
            <p:nvPr/>
          </p:nvSpPr>
          <p:spPr>
            <a:xfrm>
              <a:off x="5925378" y="5375095"/>
              <a:ext cx="7380" cy="8118"/>
            </a:xfrm>
            <a:custGeom>
              <a:avLst/>
              <a:gdLst>
                <a:gd name="connsiteX0" fmla="*/ 4428 w 7380"/>
                <a:gd name="connsiteY0" fmla="*/ 8118 h 8118"/>
                <a:gd name="connsiteX1" fmla="*/ 0 w 7380"/>
                <a:gd name="connsiteY1" fmla="*/ 8118 h 8118"/>
                <a:gd name="connsiteX2" fmla="*/ 0 w 7380"/>
                <a:gd name="connsiteY2" fmla="*/ 8118 h 8118"/>
                <a:gd name="connsiteX3" fmla="*/ 0 w 7380"/>
                <a:gd name="connsiteY3" fmla="*/ 0 h 8118"/>
                <a:gd name="connsiteX4" fmla="*/ 0 w 7380"/>
                <a:gd name="connsiteY4" fmla="*/ 0 h 8118"/>
                <a:gd name="connsiteX5" fmla="*/ 0 w 7380"/>
                <a:gd name="connsiteY5" fmla="*/ 0 h 8118"/>
                <a:gd name="connsiteX6" fmla="*/ 0 w 7380"/>
                <a:gd name="connsiteY6" fmla="*/ 0 h 8118"/>
                <a:gd name="connsiteX7" fmla="*/ 7380 w 7380"/>
                <a:gd name="connsiteY7" fmla="*/ 0 h 8118"/>
                <a:gd name="connsiteX8" fmla="*/ 7380 w 7380"/>
                <a:gd name="connsiteY8" fmla="*/ 0 h 8118"/>
                <a:gd name="connsiteX9" fmla="*/ 7380 w 7380"/>
                <a:gd name="connsiteY9" fmla="*/ 0 h 8118"/>
                <a:gd name="connsiteX10" fmla="*/ 7380 w 7380"/>
                <a:gd name="connsiteY10" fmla="*/ 0 h 8118"/>
                <a:gd name="connsiteX11" fmla="*/ 7380 w 7380"/>
                <a:gd name="connsiteY11" fmla="*/ 8118 h 8118"/>
                <a:gd name="connsiteX12" fmla="*/ 7380 w 7380"/>
                <a:gd name="connsiteY12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" h="8118">
                  <a:moveTo>
                    <a:pt x="4428" y="8118"/>
                  </a:moveTo>
                  <a:lnTo>
                    <a:pt x="0" y="8118"/>
                  </a:lnTo>
                  <a:cubicBezTo>
                    <a:pt x="0" y="8118"/>
                    <a:pt x="0" y="8118"/>
                    <a:pt x="0" y="811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8118"/>
                  </a:lnTo>
                  <a:cubicBezTo>
                    <a:pt x="7380" y="8118"/>
                    <a:pt x="7380" y="8118"/>
                    <a:pt x="7380" y="8118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C143E1C-C5A6-49AA-AC6E-2FAE5A03C18F}"/>
                </a:ext>
              </a:extLst>
            </p:cNvPr>
            <p:cNvSpPr/>
            <p:nvPr/>
          </p:nvSpPr>
          <p:spPr>
            <a:xfrm>
              <a:off x="5936448" y="5372143"/>
              <a:ext cx="5904" cy="11070"/>
            </a:xfrm>
            <a:custGeom>
              <a:avLst/>
              <a:gdLst>
                <a:gd name="connsiteX0" fmla="*/ 4428 w 5904"/>
                <a:gd name="connsiteY0" fmla="*/ 11070 h 11070"/>
                <a:gd name="connsiteX1" fmla="*/ 0 w 5904"/>
                <a:gd name="connsiteY1" fmla="*/ 11070 h 11070"/>
                <a:gd name="connsiteX2" fmla="*/ 0 w 5904"/>
                <a:gd name="connsiteY2" fmla="*/ 11070 h 11070"/>
                <a:gd name="connsiteX3" fmla="*/ 0 w 5904"/>
                <a:gd name="connsiteY3" fmla="*/ 11070 h 11070"/>
                <a:gd name="connsiteX4" fmla="*/ 0 w 5904"/>
                <a:gd name="connsiteY4" fmla="*/ 11070 h 11070"/>
                <a:gd name="connsiteX5" fmla="*/ 0 w 5904"/>
                <a:gd name="connsiteY5" fmla="*/ 11070 h 11070"/>
                <a:gd name="connsiteX6" fmla="*/ 0 w 5904"/>
                <a:gd name="connsiteY6" fmla="*/ 11070 h 11070"/>
                <a:gd name="connsiteX7" fmla="*/ 0 w 5904"/>
                <a:gd name="connsiteY7" fmla="*/ 11070 h 11070"/>
                <a:gd name="connsiteX8" fmla="*/ 0 w 5904"/>
                <a:gd name="connsiteY8" fmla="*/ 0 h 11070"/>
                <a:gd name="connsiteX9" fmla="*/ 0 w 5904"/>
                <a:gd name="connsiteY9" fmla="*/ 0 h 11070"/>
                <a:gd name="connsiteX10" fmla="*/ 5904 w 5904"/>
                <a:gd name="connsiteY10" fmla="*/ 8118 h 11070"/>
                <a:gd name="connsiteX11" fmla="*/ 5904 w 5904"/>
                <a:gd name="connsiteY11" fmla="*/ 811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4" h="11070">
                  <a:moveTo>
                    <a:pt x="4428" y="11070"/>
                  </a:move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904" y="8118"/>
                  </a:lnTo>
                  <a:lnTo>
                    <a:pt x="5904" y="8118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00BDD20-C7B9-426F-936A-A5D555F8E9FB}"/>
                </a:ext>
              </a:extLst>
            </p:cNvPr>
            <p:cNvSpPr/>
            <p:nvPr/>
          </p:nvSpPr>
          <p:spPr>
            <a:xfrm>
              <a:off x="5940877" y="5374356"/>
              <a:ext cx="6642" cy="10332"/>
            </a:xfrm>
            <a:custGeom>
              <a:avLst/>
              <a:gdLst>
                <a:gd name="connsiteX0" fmla="*/ 0 w 6642"/>
                <a:gd name="connsiteY0" fmla="*/ 8118 h 10332"/>
                <a:gd name="connsiteX1" fmla="*/ 0 w 6642"/>
                <a:gd name="connsiteY1" fmla="*/ 8118 h 10332"/>
                <a:gd name="connsiteX2" fmla="*/ 0 w 6642"/>
                <a:gd name="connsiteY2" fmla="*/ 0 h 10332"/>
                <a:gd name="connsiteX3" fmla="*/ 0 w 6642"/>
                <a:gd name="connsiteY3" fmla="*/ 0 h 10332"/>
                <a:gd name="connsiteX4" fmla="*/ 0 w 6642"/>
                <a:gd name="connsiteY4" fmla="*/ 0 h 10332"/>
                <a:gd name="connsiteX5" fmla="*/ 6642 w 6642"/>
                <a:gd name="connsiteY5" fmla="*/ 5166 h 10332"/>
                <a:gd name="connsiteX6" fmla="*/ 6642 w 6642"/>
                <a:gd name="connsiteY6" fmla="*/ 10332 h 10332"/>
                <a:gd name="connsiteX7" fmla="*/ 0 w 6642"/>
                <a:gd name="connsiteY7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" h="10332">
                  <a:moveTo>
                    <a:pt x="0" y="8118"/>
                  </a:moveTo>
                  <a:lnTo>
                    <a:pt x="0" y="811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3077" y="168"/>
                    <a:pt x="5720" y="2227"/>
                    <a:pt x="6642" y="5166"/>
                  </a:cubicBezTo>
                  <a:cubicBezTo>
                    <a:pt x="6642" y="5166"/>
                    <a:pt x="6642" y="10332"/>
                    <a:pt x="6642" y="10332"/>
                  </a:cubicBezTo>
                  <a:lnTo>
                    <a:pt x="0" y="10332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D8A5CB92-2A9C-4930-9FC0-AB175F82B4AE}"/>
                </a:ext>
              </a:extLst>
            </p:cNvPr>
            <p:cNvSpPr/>
            <p:nvPr/>
          </p:nvSpPr>
          <p:spPr>
            <a:xfrm>
              <a:off x="5906190" y="5397973"/>
              <a:ext cx="4428" cy="8855"/>
            </a:xfrm>
            <a:custGeom>
              <a:avLst/>
              <a:gdLst>
                <a:gd name="connsiteX0" fmla="*/ 4428 w 4428"/>
                <a:gd name="connsiteY0" fmla="*/ 5904 h 8855"/>
                <a:gd name="connsiteX1" fmla="*/ 0 w 4428"/>
                <a:gd name="connsiteY1" fmla="*/ 5904 h 8855"/>
                <a:gd name="connsiteX2" fmla="*/ 0 w 4428"/>
                <a:gd name="connsiteY2" fmla="*/ 5904 h 8855"/>
                <a:gd name="connsiteX3" fmla="*/ 0 w 4428"/>
                <a:gd name="connsiteY3" fmla="*/ 0 h 8855"/>
                <a:gd name="connsiteX4" fmla="*/ 0 w 4428"/>
                <a:gd name="connsiteY4" fmla="*/ 0 h 8855"/>
                <a:gd name="connsiteX5" fmla="*/ 0 w 4428"/>
                <a:gd name="connsiteY5" fmla="*/ 0 h 8855"/>
                <a:gd name="connsiteX6" fmla="*/ 0 w 4428"/>
                <a:gd name="connsiteY6" fmla="*/ 0 h 8855"/>
                <a:gd name="connsiteX7" fmla="*/ 0 w 4428"/>
                <a:gd name="connsiteY7" fmla="*/ 8856 h 8855"/>
                <a:gd name="connsiteX8" fmla="*/ 0 w 4428"/>
                <a:gd name="connsiteY8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8" h="8855">
                  <a:moveTo>
                    <a:pt x="4428" y="5904"/>
                  </a:move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77C5DA88-C2B4-496B-AA9B-E2CB9EA58BB9}"/>
                </a:ext>
              </a:extLst>
            </p:cNvPr>
            <p:cNvSpPr/>
            <p:nvPr/>
          </p:nvSpPr>
          <p:spPr>
            <a:xfrm>
              <a:off x="5906928" y="5393545"/>
              <a:ext cx="4428" cy="2951"/>
            </a:xfrm>
            <a:custGeom>
              <a:avLst/>
              <a:gdLst>
                <a:gd name="connsiteX0" fmla="*/ 3690 w 4428"/>
                <a:gd name="connsiteY0" fmla="*/ 2952 h 2951"/>
                <a:gd name="connsiteX1" fmla="*/ 3690 w 4428"/>
                <a:gd name="connsiteY1" fmla="*/ 2952 h 2951"/>
                <a:gd name="connsiteX2" fmla="*/ 3690 w 4428"/>
                <a:gd name="connsiteY2" fmla="*/ 2952 h 2951"/>
                <a:gd name="connsiteX3" fmla="*/ 3690 w 4428"/>
                <a:gd name="connsiteY3" fmla="*/ 2952 h 2951"/>
                <a:gd name="connsiteX4" fmla="*/ 3690 w 4428"/>
                <a:gd name="connsiteY4" fmla="*/ 2952 h 2951"/>
                <a:gd name="connsiteX5" fmla="*/ 3690 w 4428"/>
                <a:gd name="connsiteY5" fmla="*/ 2952 h 2951"/>
                <a:gd name="connsiteX6" fmla="*/ 3690 w 4428"/>
                <a:gd name="connsiteY6" fmla="*/ 2952 h 2951"/>
                <a:gd name="connsiteX7" fmla="*/ 3690 w 4428"/>
                <a:gd name="connsiteY7" fmla="*/ 2952 h 2951"/>
                <a:gd name="connsiteX8" fmla="*/ 3690 w 4428"/>
                <a:gd name="connsiteY8" fmla="*/ 2952 h 2951"/>
                <a:gd name="connsiteX9" fmla="*/ 0 w 4428"/>
                <a:gd name="connsiteY9" fmla="*/ 2952 h 2951"/>
                <a:gd name="connsiteX10" fmla="*/ 0 w 4428"/>
                <a:gd name="connsiteY10" fmla="*/ 0 h 2951"/>
                <a:gd name="connsiteX11" fmla="*/ 4428 w 4428"/>
                <a:gd name="connsiteY11" fmla="*/ 0 h 2951"/>
                <a:gd name="connsiteX12" fmla="*/ 4428 w 4428"/>
                <a:gd name="connsiteY12" fmla="*/ 0 h 2951"/>
                <a:gd name="connsiteX13" fmla="*/ 4428 w 4428"/>
                <a:gd name="connsiteY13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8" h="2951">
                  <a:moveTo>
                    <a:pt x="3690" y="2952"/>
                  </a:moveTo>
                  <a:lnTo>
                    <a:pt x="3690" y="2952"/>
                  </a:lnTo>
                  <a:lnTo>
                    <a:pt x="3690" y="2952"/>
                  </a:lnTo>
                  <a:cubicBezTo>
                    <a:pt x="3690" y="2952"/>
                    <a:pt x="3690" y="2952"/>
                    <a:pt x="3690" y="2952"/>
                  </a:cubicBezTo>
                  <a:lnTo>
                    <a:pt x="3690" y="2952"/>
                  </a:lnTo>
                  <a:cubicBezTo>
                    <a:pt x="3690" y="2952"/>
                    <a:pt x="3690" y="2952"/>
                    <a:pt x="3690" y="2952"/>
                  </a:cubicBezTo>
                  <a:lnTo>
                    <a:pt x="3690" y="2952"/>
                  </a:lnTo>
                  <a:lnTo>
                    <a:pt x="3690" y="2952"/>
                  </a:lnTo>
                  <a:cubicBezTo>
                    <a:pt x="3690" y="2952"/>
                    <a:pt x="3690" y="2952"/>
                    <a:pt x="3690" y="2952"/>
                  </a:cubicBezTo>
                  <a:lnTo>
                    <a:pt x="0" y="2952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3AD815DB-6FEA-495A-AF2D-82052D633DED}"/>
                </a:ext>
              </a:extLst>
            </p:cNvPr>
            <p:cNvSpPr/>
            <p:nvPr/>
          </p:nvSpPr>
          <p:spPr>
            <a:xfrm>
              <a:off x="5921688" y="5395758"/>
              <a:ext cx="5903" cy="10332"/>
            </a:xfrm>
            <a:custGeom>
              <a:avLst/>
              <a:gdLst>
                <a:gd name="connsiteX0" fmla="*/ 0 w 5903"/>
                <a:gd name="connsiteY0" fmla="*/ 7380 h 10332"/>
                <a:gd name="connsiteX1" fmla="*/ 0 w 5903"/>
                <a:gd name="connsiteY1" fmla="*/ 7380 h 10332"/>
                <a:gd name="connsiteX2" fmla="*/ 0 w 5903"/>
                <a:gd name="connsiteY2" fmla="*/ 0 h 10332"/>
                <a:gd name="connsiteX3" fmla="*/ 0 w 5903"/>
                <a:gd name="connsiteY3" fmla="*/ 0 h 10332"/>
                <a:gd name="connsiteX4" fmla="*/ 5904 w 5903"/>
                <a:gd name="connsiteY4" fmla="*/ 4428 h 10332"/>
                <a:gd name="connsiteX5" fmla="*/ 5904 w 5903"/>
                <a:gd name="connsiteY5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10332">
                  <a:moveTo>
                    <a:pt x="0" y="7380"/>
                  </a:moveTo>
                  <a:cubicBezTo>
                    <a:pt x="0" y="7380"/>
                    <a:pt x="0" y="7380"/>
                    <a:pt x="0" y="738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679" y="146"/>
                    <a:pt x="5011" y="1894"/>
                    <a:pt x="5904" y="4428"/>
                  </a:cubicBezTo>
                  <a:cubicBezTo>
                    <a:pt x="5904" y="4428"/>
                    <a:pt x="5904" y="10332"/>
                    <a:pt x="5904" y="10332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E62AAB05-1A9A-463C-B447-46942F8C3404}"/>
                </a:ext>
              </a:extLst>
            </p:cNvPr>
            <p:cNvSpPr/>
            <p:nvPr/>
          </p:nvSpPr>
          <p:spPr>
            <a:xfrm>
              <a:off x="5922427" y="5390593"/>
              <a:ext cx="11807" cy="7379"/>
            </a:xfrm>
            <a:custGeom>
              <a:avLst/>
              <a:gdLst>
                <a:gd name="connsiteX0" fmla="*/ 4428 w 11807"/>
                <a:gd name="connsiteY0" fmla="*/ 2214 h 7379"/>
                <a:gd name="connsiteX1" fmla="*/ 11808 w 11807"/>
                <a:gd name="connsiteY1" fmla="*/ 2214 h 7379"/>
                <a:gd name="connsiteX2" fmla="*/ 11808 w 11807"/>
                <a:gd name="connsiteY2" fmla="*/ 2214 h 7379"/>
                <a:gd name="connsiteX3" fmla="*/ 11808 w 11807"/>
                <a:gd name="connsiteY3" fmla="*/ 2214 h 7379"/>
                <a:gd name="connsiteX4" fmla="*/ 8118 w 11807"/>
                <a:gd name="connsiteY4" fmla="*/ 2214 h 7379"/>
                <a:gd name="connsiteX5" fmla="*/ 8118 w 11807"/>
                <a:gd name="connsiteY5" fmla="*/ 2214 h 7379"/>
                <a:gd name="connsiteX6" fmla="*/ 8118 w 11807"/>
                <a:gd name="connsiteY6" fmla="*/ 2214 h 7379"/>
                <a:gd name="connsiteX7" fmla="*/ 8118 w 11807"/>
                <a:gd name="connsiteY7" fmla="*/ 2214 h 7379"/>
                <a:gd name="connsiteX8" fmla="*/ 8118 w 11807"/>
                <a:gd name="connsiteY8" fmla="*/ 2214 h 7379"/>
                <a:gd name="connsiteX9" fmla="*/ 8118 w 11807"/>
                <a:gd name="connsiteY9" fmla="*/ 7380 h 7379"/>
                <a:gd name="connsiteX10" fmla="*/ 8118 w 11807"/>
                <a:gd name="connsiteY10" fmla="*/ 7380 h 7379"/>
                <a:gd name="connsiteX11" fmla="*/ 8118 w 11807"/>
                <a:gd name="connsiteY11" fmla="*/ 7380 h 7379"/>
                <a:gd name="connsiteX12" fmla="*/ 8118 w 11807"/>
                <a:gd name="connsiteY12" fmla="*/ 7380 h 7379"/>
                <a:gd name="connsiteX13" fmla="*/ 8118 w 11807"/>
                <a:gd name="connsiteY13" fmla="*/ 7380 h 7379"/>
                <a:gd name="connsiteX14" fmla="*/ 8118 w 11807"/>
                <a:gd name="connsiteY14" fmla="*/ 7380 h 7379"/>
                <a:gd name="connsiteX15" fmla="*/ 8118 w 11807"/>
                <a:gd name="connsiteY15" fmla="*/ 7380 h 7379"/>
                <a:gd name="connsiteX16" fmla="*/ 8118 w 11807"/>
                <a:gd name="connsiteY16" fmla="*/ 7380 h 7379"/>
                <a:gd name="connsiteX17" fmla="*/ 0 w 11807"/>
                <a:gd name="connsiteY17" fmla="*/ 7380 h 7379"/>
                <a:gd name="connsiteX18" fmla="*/ 0 w 11807"/>
                <a:gd name="connsiteY18" fmla="*/ 7380 h 7379"/>
                <a:gd name="connsiteX19" fmla="*/ 0 w 11807"/>
                <a:gd name="connsiteY19" fmla="*/ 0 h 7379"/>
                <a:gd name="connsiteX20" fmla="*/ 0 w 11807"/>
                <a:gd name="connsiteY20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07" h="7379">
                  <a:moveTo>
                    <a:pt x="4428" y="2214"/>
                  </a:moveTo>
                  <a:lnTo>
                    <a:pt x="11808" y="2214"/>
                  </a:lnTo>
                  <a:lnTo>
                    <a:pt x="11808" y="2214"/>
                  </a:lnTo>
                  <a:lnTo>
                    <a:pt x="11808" y="2214"/>
                  </a:lnTo>
                  <a:cubicBezTo>
                    <a:pt x="11808" y="2214"/>
                    <a:pt x="11808" y="2214"/>
                    <a:pt x="8118" y="2214"/>
                  </a:cubicBezTo>
                  <a:lnTo>
                    <a:pt x="8118" y="2214"/>
                  </a:lnTo>
                  <a:lnTo>
                    <a:pt x="8118" y="2214"/>
                  </a:lnTo>
                  <a:cubicBezTo>
                    <a:pt x="8118" y="2214"/>
                    <a:pt x="8118" y="2214"/>
                    <a:pt x="8118" y="2214"/>
                  </a:cubicBezTo>
                  <a:lnTo>
                    <a:pt x="8118" y="2214"/>
                  </a:lnTo>
                  <a:lnTo>
                    <a:pt x="8118" y="7380"/>
                  </a:lnTo>
                  <a:lnTo>
                    <a:pt x="8118" y="7380"/>
                  </a:lnTo>
                  <a:cubicBezTo>
                    <a:pt x="8118" y="7380"/>
                    <a:pt x="8118" y="7380"/>
                    <a:pt x="8118" y="7380"/>
                  </a:cubicBezTo>
                  <a:lnTo>
                    <a:pt x="8118" y="7380"/>
                  </a:lnTo>
                  <a:lnTo>
                    <a:pt x="8118" y="7380"/>
                  </a:lnTo>
                  <a:cubicBezTo>
                    <a:pt x="8118" y="7380"/>
                    <a:pt x="8118" y="7380"/>
                    <a:pt x="8118" y="7380"/>
                  </a:cubicBezTo>
                  <a:lnTo>
                    <a:pt x="8118" y="7380"/>
                  </a:lnTo>
                  <a:lnTo>
                    <a:pt x="8118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4E497020-CDB4-4C1E-92C0-F57083B58988}"/>
                </a:ext>
              </a:extLst>
            </p:cNvPr>
            <p:cNvSpPr/>
            <p:nvPr/>
          </p:nvSpPr>
          <p:spPr>
            <a:xfrm>
              <a:off x="5883886" y="5415684"/>
              <a:ext cx="5330" cy="4030"/>
            </a:xfrm>
            <a:custGeom>
              <a:avLst/>
              <a:gdLst>
                <a:gd name="connsiteX0" fmla="*/ 5330 w 5330"/>
                <a:gd name="connsiteY0" fmla="*/ 3690 h 4030"/>
                <a:gd name="connsiteX1" fmla="*/ 1640 w 5330"/>
                <a:gd name="connsiteY1" fmla="*/ 3690 h 4030"/>
                <a:gd name="connsiteX2" fmla="*/ 1640 w 5330"/>
                <a:gd name="connsiteY2" fmla="*/ 3690 h 4030"/>
                <a:gd name="connsiteX3" fmla="*/ 1640 w 5330"/>
                <a:gd name="connsiteY3" fmla="*/ 3690 h 4030"/>
                <a:gd name="connsiteX4" fmla="*/ 1640 w 5330"/>
                <a:gd name="connsiteY4" fmla="*/ 3690 h 4030"/>
                <a:gd name="connsiteX5" fmla="*/ 1640 w 5330"/>
                <a:gd name="connsiteY5" fmla="*/ 3690 h 4030"/>
                <a:gd name="connsiteX6" fmla="*/ 1640 w 5330"/>
                <a:gd name="connsiteY6" fmla="*/ 3690 h 4030"/>
                <a:gd name="connsiteX7" fmla="*/ 1640 w 5330"/>
                <a:gd name="connsiteY7" fmla="*/ 3690 h 4030"/>
                <a:gd name="connsiteX8" fmla="*/ 1640 w 5330"/>
                <a:gd name="connsiteY8" fmla="*/ 3690 h 4030"/>
                <a:gd name="connsiteX9" fmla="*/ 1640 w 5330"/>
                <a:gd name="connsiteY9" fmla="*/ 3690 h 4030"/>
                <a:gd name="connsiteX10" fmla="*/ 5330 w 5330"/>
                <a:gd name="connsiteY10" fmla="*/ 3690 h 4030"/>
                <a:gd name="connsiteX11" fmla="*/ 5330 w 5330"/>
                <a:gd name="connsiteY11" fmla="*/ 3690 h 4030"/>
                <a:gd name="connsiteX12" fmla="*/ 5330 w 5330"/>
                <a:gd name="connsiteY12" fmla="*/ 3690 h 4030"/>
                <a:gd name="connsiteX13" fmla="*/ 5330 w 5330"/>
                <a:gd name="connsiteY13" fmla="*/ 3690 h 4030"/>
                <a:gd name="connsiteX14" fmla="*/ 5330 w 5330"/>
                <a:gd name="connsiteY14" fmla="*/ 0 h 4030"/>
                <a:gd name="connsiteX15" fmla="*/ 5330 w 5330"/>
                <a:gd name="connsiteY15" fmla="*/ 0 h 4030"/>
                <a:gd name="connsiteX16" fmla="*/ 5330 w 5330"/>
                <a:gd name="connsiteY16" fmla="*/ 0 h 4030"/>
                <a:gd name="connsiteX17" fmla="*/ 5330 w 5330"/>
                <a:gd name="connsiteY17" fmla="*/ 0 h 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30" h="4030">
                  <a:moveTo>
                    <a:pt x="5330" y="3690"/>
                  </a:moveTo>
                  <a:cubicBezTo>
                    <a:pt x="5330" y="3690"/>
                    <a:pt x="5330" y="3690"/>
                    <a:pt x="1640" y="3690"/>
                  </a:cubicBezTo>
                  <a:cubicBezTo>
                    <a:pt x="-2050" y="3690"/>
                    <a:pt x="1640" y="3690"/>
                    <a:pt x="1640" y="3690"/>
                  </a:cubicBezTo>
                  <a:lnTo>
                    <a:pt x="1640" y="3690"/>
                  </a:lnTo>
                  <a:lnTo>
                    <a:pt x="1640" y="3690"/>
                  </a:lnTo>
                  <a:cubicBezTo>
                    <a:pt x="1640" y="3690"/>
                    <a:pt x="1640" y="3690"/>
                    <a:pt x="1640" y="3690"/>
                  </a:cubicBezTo>
                  <a:cubicBezTo>
                    <a:pt x="1640" y="3690"/>
                    <a:pt x="1640" y="3690"/>
                    <a:pt x="1640" y="3690"/>
                  </a:cubicBezTo>
                  <a:lnTo>
                    <a:pt x="1640" y="3690"/>
                  </a:lnTo>
                  <a:lnTo>
                    <a:pt x="1640" y="3690"/>
                  </a:lnTo>
                  <a:lnTo>
                    <a:pt x="1640" y="3690"/>
                  </a:lnTo>
                  <a:cubicBezTo>
                    <a:pt x="2828" y="4145"/>
                    <a:pt x="4142" y="4145"/>
                    <a:pt x="5330" y="3690"/>
                  </a:cubicBezTo>
                  <a:cubicBezTo>
                    <a:pt x="5330" y="3690"/>
                    <a:pt x="5330" y="3690"/>
                    <a:pt x="5330" y="3690"/>
                  </a:cubicBezTo>
                  <a:cubicBezTo>
                    <a:pt x="5330" y="3690"/>
                    <a:pt x="5330" y="3690"/>
                    <a:pt x="5330" y="3690"/>
                  </a:cubicBezTo>
                  <a:lnTo>
                    <a:pt x="5330" y="3690"/>
                  </a:lnTo>
                  <a:cubicBezTo>
                    <a:pt x="5330" y="3690"/>
                    <a:pt x="5330" y="3690"/>
                    <a:pt x="5330" y="0"/>
                  </a:cubicBezTo>
                  <a:lnTo>
                    <a:pt x="5330" y="0"/>
                  </a:lnTo>
                  <a:lnTo>
                    <a:pt x="5330" y="0"/>
                  </a:lnTo>
                  <a:lnTo>
                    <a:pt x="5330" y="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865831FD-4ACD-4162-84AF-66C48F5673CC}"/>
                </a:ext>
              </a:extLst>
            </p:cNvPr>
            <p:cNvSpPr/>
            <p:nvPr/>
          </p:nvSpPr>
          <p:spPr>
            <a:xfrm>
              <a:off x="5885527" y="5414208"/>
              <a:ext cx="11807" cy="7380"/>
            </a:xfrm>
            <a:custGeom>
              <a:avLst/>
              <a:gdLst>
                <a:gd name="connsiteX0" fmla="*/ 4428 w 11807"/>
                <a:gd name="connsiteY0" fmla="*/ 2214 h 7380"/>
                <a:gd name="connsiteX1" fmla="*/ 11808 w 11807"/>
                <a:gd name="connsiteY1" fmla="*/ 2214 h 7380"/>
                <a:gd name="connsiteX2" fmla="*/ 11808 w 11807"/>
                <a:gd name="connsiteY2" fmla="*/ 2214 h 7380"/>
                <a:gd name="connsiteX3" fmla="*/ 11808 w 11807"/>
                <a:gd name="connsiteY3" fmla="*/ 2214 h 7380"/>
                <a:gd name="connsiteX4" fmla="*/ 7380 w 11807"/>
                <a:gd name="connsiteY4" fmla="*/ 2214 h 7380"/>
                <a:gd name="connsiteX5" fmla="*/ 7380 w 11807"/>
                <a:gd name="connsiteY5" fmla="*/ 2214 h 7380"/>
                <a:gd name="connsiteX6" fmla="*/ 7380 w 11807"/>
                <a:gd name="connsiteY6" fmla="*/ 2214 h 7380"/>
                <a:gd name="connsiteX7" fmla="*/ 7380 w 11807"/>
                <a:gd name="connsiteY7" fmla="*/ 2214 h 7380"/>
                <a:gd name="connsiteX8" fmla="*/ 7380 w 11807"/>
                <a:gd name="connsiteY8" fmla="*/ 2214 h 7380"/>
                <a:gd name="connsiteX9" fmla="*/ 7380 w 11807"/>
                <a:gd name="connsiteY9" fmla="*/ 7380 h 7380"/>
                <a:gd name="connsiteX10" fmla="*/ 7380 w 11807"/>
                <a:gd name="connsiteY10" fmla="*/ 7380 h 7380"/>
                <a:gd name="connsiteX11" fmla="*/ 7380 w 11807"/>
                <a:gd name="connsiteY11" fmla="*/ 7380 h 7380"/>
                <a:gd name="connsiteX12" fmla="*/ 7380 w 11807"/>
                <a:gd name="connsiteY12" fmla="*/ 7380 h 7380"/>
                <a:gd name="connsiteX13" fmla="*/ 7380 w 11807"/>
                <a:gd name="connsiteY13" fmla="*/ 7380 h 7380"/>
                <a:gd name="connsiteX14" fmla="*/ 7380 w 11807"/>
                <a:gd name="connsiteY14" fmla="*/ 7380 h 7380"/>
                <a:gd name="connsiteX15" fmla="*/ 7380 w 11807"/>
                <a:gd name="connsiteY15" fmla="*/ 7380 h 7380"/>
                <a:gd name="connsiteX16" fmla="*/ 7380 w 11807"/>
                <a:gd name="connsiteY16" fmla="*/ 7380 h 7380"/>
                <a:gd name="connsiteX17" fmla="*/ 0 w 11807"/>
                <a:gd name="connsiteY17" fmla="*/ 7380 h 7380"/>
                <a:gd name="connsiteX18" fmla="*/ 0 w 11807"/>
                <a:gd name="connsiteY18" fmla="*/ 7380 h 7380"/>
                <a:gd name="connsiteX19" fmla="*/ 0 w 11807"/>
                <a:gd name="connsiteY19" fmla="*/ 0 h 7380"/>
                <a:gd name="connsiteX20" fmla="*/ 0 w 11807"/>
                <a:gd name="connsiteY20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07" h="7380">
                  <a:moveTo>
                    <a:pt x="4428" y="2214"/>
                  </a:moveTo>
                  <a:lnTo>
                    <a:pt x="11808" y="2214"/>
                  </a:lnTo>
                  <a:lnTo>
                    <a:pt x="11808" y="2214"/>
                  </a:lnTo>
                  <a:lnTo>
                    <a:pt x="11808" y="2214"/>
                  </a:lnTo>
                  <a:cubicBezTo>
                    <a:pt x="11808" y="2214"/>
                    <a:pt x="11808" y="2214"/>
                    <a:pt x="7380" y="2214"/>
                  </a:cubicBezTo>
                  <a:lnTo>
                    <a:pt x="7380" y="2214"/>
                  </a:lnTo>
                  <a:lnTo>
                    <a:pt x="7380" y="2214"/>
                  </a:lnTo>
                  <a:cubicBezTo>
                    <a:pt x="7380" y="2214"/>
                    <a:pt x="7380" y="2214"/>
                    <a:pt x="7380" y="2214"/>
                  </a:cubicBezTo>
                  <a:lnTo>
                    <a:pt x="7380" y="2214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cubicBezTo>
                    <a:pt x="7380" y="7380"/>
                    <a:pt x="7380" y="7380"/>
                    <a:pt x="7380" y="7380"/>
                  </a:cubicBezTo>
                  <a:cubicBezTo>
                    <a:pt x="7380" y="7380"/>
                    <a:pt x="7380" y="7380"/>
                    <a:pt x="7380" y="7380"/>
                  </a:cubicBezTo>
                  <a:lnTo>
                    <a:pt x="7380" y="7380"/>
                  </a:lnTo>
                  <a:lnTo>
                    <a:pt x="738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F45EF94E-B05C-488F-B7D3-7C5754D47F2A}"/>
                </a:ext>
              </a:extLst>
            </p:cNvPr>
            <p:cNvSpPr/>
            <p:nvPr/>
          </p:nvSpPr>
          <p:spPr>
            <a:xfrm>
              <a:off x="5909880" y="5415928"/>
              <a:ext cx="8117" cy="8612"/>
            </a:xfrm>
            <a:custGeom>
              <a:avLst/>
              <a:gdLst>
                <a:gd name="connsiteX0" fmla="*/ 8118 w 8117"/>
                <a:gd name="connsiteY0" fmla="*/ 8612 h 8612"/>
                <a:gd name="connsiteX1" fmla="*/ 3690 w 8117"/>
                <a:gd name="connsiteY1" fmla="*/ 8612 h 8612"/>
                <a:gd name="connsiteX2" fmla="*/ 3690 w 8117"/>
                <a:gd name="connsiteY2" fmla="*/ 8612 h 8612"/>
                <a:gd name="connsiteX3" fmla="*/ 0 w 8117"/>
                <a:gd name="connsiteY3" fmla="*/ 494 h 8612"/>
                <a:gd name="connsiteX4" fmla="*/ 0 w 8117"/>
                <a:gd name="connsiteY4" fmla="*/ 494 h 8612"/>
                <a:gd name="connsiteX5" fmla="*/ 0 w 8117"/>
                <a:gd name="connsiteY5" fmla="*/ 494 h 8612"/>
                <a:gd name="connsiteX6" fmla="*/ 0 w 8117"/>
                <a:gd name="connsiteY6" fmla="*/ 494 h 8612"/>
                <a:gd name="connsiteX7" fmla="*/ 7380 w 8117"/>
                <a:gd name="connsiteY7" fmla="*/ 494 h 8612"/>
                <a:gd name="connsiteX8" fmla="*/ 7380 w 8117"/>
                <a:gd name="connsiteY8" fmla="*/ 494 h 8612"/>
                <a:gd name="connsiteX9" fmla="*/ 7380 w 8117"/>
                <a:gd name="connsiteY9" fmla="*/ 494 h 8612"/>
                <a:gd name="connsiteX10" fmla="*/ 3690 w 8117"/>
                <a:gd name="connsiteY10" fmla="*/ 494 h 8612"/>
                <a:gd name="connsiteX11" fmla="*/ 3690 w 8117"/>
                <a:gd name="connsiteY11" fmla="*/ 8612 h 8612"/>
                <a:gd name="connsiteX12" fmla="*/ 3690 w 8117"/>
                <a:gd name="connsiteY12" fmla="*/ 8612 h 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17" h="8612">
                  <a:moveTo>
                    <a:pt x="8118" y="8612"/>
                  </a:moveTo>
                  <a:lnTo>
                    <a:pt x="3690" y="8612"/>
                  </a:lnTo>
                  <a:cubicBezTo>
                    <a:pt x="3690" y="8612"/>
                    <a:pt x="3690" y="8612"/>
                    <a:pt x="3690" y="8612"/>
                  </a:cubicBezTo>
                  <a:lnTo>
                    <a:pt x="0" y="494"/>
                  </a:lnTo>
                  <a:cubicBezTo>
                    <a:pt x="0" y="494"/>
                    <a:pt x="0" y="494"/>
                    <a:pt x="0" y="494"/>
                  </a:cubicBezTo>
                  <a:lnTo>
                    <a:pt x="0" y="494"/>
                  </a:lnTo>
                  <a:lnTo>
                    <a:pt x="0" y="494"/>
                  </a:lnTo>
                  <a:lnTo>
                    <a:pt x="7380" y="494"/>
                  </a:lnTo>
                  <a:lnTo>
                    <a:pt x="7380" y="494"/>
                  </a:lnTo>
                  <a:lnTo>
                    <a:pt x="7380" y="494"/>
                  </a:lnTo>
                  <a:cubicBezTo>
                    <a:pt x="6236" y="-165"/>
                    <a:pt x="4834" y="-165"/>
                    <a:pt x="3690" y="494"/>
                  </a:cubicBezTo>
                  <a:lnTo>
                    <a:pt x="3690" y="8612"/>
                  </a:lnTo>
                  <a:cubicBezTo>
                    <a:pt x="3690" y="8612"/>
                    <a:pt x="3690" y="8612"/>
                    <a:pt x="3690" y="8612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9AB83CC5-28D2-47DC-B517-6EEFD40CF94B}"/>
                </a:ext>
              </a:extLst>
            </p:cNvPr>
            <p:cNvSpPr/>
            <p:nvPr/>
          </p:nvSpPr>
          <p:spPr>
            <a:xfrm>
              <a:off x="5920213" y="5417160"/>
              <a:ext cx="4427" cy="7380"/>
            </a:xfrm>
            <a:custGeom>
              <a:avLst/>
              <a:gdLst>
                <a:gd name="connsiteX0" fmla="*/ 4428 w 4427"/>
                <a:gd name="connsiteY0" fmla="*/ 7380 h 7380"/>
                <a:gd name="connsiteX1" fmla="*/ 0 w 4427"/>
                <a:gd name="connsiteY1" fmla="*/ 7380 h 7380"/>
                <a:gd name="connsiteX2" fmla="*/ 0 w 4427"/>
                <a:gd name="connsiteY2" fmla="*/ 7380 h 7380"/>
                <a:gd name="connsiteX3" fmla="*/ 0 w 4427"/>
                <a:gd name="connsiteY3" fmla="*/ 0 h 7380"/>
                <a:gd name="connsiteX4" fmla="*/ 0 w 4427"/>
                <a:gd name="connsiteY4" fmla="*/ 0 h 7380"/>
                <a:gd name="connsiteX5" fmla="*/ 4428 w 4427"/>
                <a:gd name="connsiteY5" fmla="*/ 0 h 7380"/>
                <a:gd name="connsiteX6" fmla="*/ 4428 w 4427"/>
                <a:gd name="connsiteY6" fmla="*/ 0 h 7380"/>
                <a:gd name="connsiteX7" fmla="*/ 4428 w 4427"/>
                <a:gd name="connsiteY7" fmla="*/ 7380 h 7380"/>
                <a:gd name="connsiteX8" fmla="*/ 4428 w 4427"/>
                <a:gd name="connsiteY8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7380">
                  <a:moveTo>
                    <a:pt x="4428" y="7380"/>
                  </a:move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7380"/>
                  </a:lnTo>
                  <a:lnTo>
                    <a:pt x="4428" y="738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94E1D1E8-3799-466F-8CCB-6935CD453051}"/>
                </a:ext>
              </a:extLst>
            </p:cNvPr>
            <p:cNvSpPr/>
            <p:nvPr/>
          </p:nvSpPr>
          <p:spPr>
            <a:xfrm>
              <a:off x="5920950" y="5413471"/>
              <a:ext cx="7380" cy="9594"/>
            </a:xfrm>
            <a:custGeom>
              <a:avLst/>
              <a:gdLst>
                <a:gd name="connsiteX0" fmla="*/ 0 w 7380"/>
                <a:gd name="connsiteY0" fmla="*/ 0 h 9594"/>
                <a:gd name="connsiteX1" fmla="*/ 7380 w 7380"/>
                <a:gd name="connsiteY1" fmla="*/ 0 h 9594"/>
                <a:gd name="connsiteX2" fmla="*/ 7380 w 7380"/>
                <a:gd name="connsiteY2" fmla="*/ 0 h 9594"/>
                <a:gd name="connsiteX3" fmla="*/ 7380 w 7380"/>
                <a:gd name="connsiteY3" fmla="*/ 0 h 9594"/>
                <a:gd name="connsiteX4" fmla="*/ 3690 w 7380"/>
                <a:gd name="connsiteY4" fmla="*/ 0 h 9594"/>
                <a:gd name="connsiteX5" fmla="*/ 3690 w 7380"/>
                <a:gd name="connsiteY5" fmla="*/ 0 h 9594"/>
                <a:gd name="connsiteX6" fmla="*/ 3690 w 7380"/>
                <a:gd name="connsiteY6" fmla="*/ 0 h 9594"/>
                <a:gd name="connsiteX7" fmla="*/ 3690 w 7380"/>
                <a:gd name="connsiteY7" fmla="*/ 0 h 9594"/>
                <a:gd name="connsiteX8" fmla="*/ 3690 w 7380"/>
                <a:gd name="connsiteY8" fmla="*/ 0 h 9594"/>
                <a:gd name="connsiteX9" fmla="*/ 3690 w 7380"/>
                <a:gd name="connsiteY9" fmla="*/ 5166 h 9594"/>
                <a:gd name="connsiteX10" fmla="*/ 3690 w 7380"/>
                <a:gd name="connsiteY10" fmla="*/ 5166 h 9594"/>
                <a:gd name="connsiteX11" fmla="*/ 3690 w 7380"/>
                <a:gd name="connsiteY11" fmla="*/ 5166 h 9594"/>
                <a:gd name="connsiteX12" fmla="*/ 3690 w 7380"/>
                <a:gd name="connsiteY12" fmla="*/ 9594 h 9594"/>
                <a:gd name="connsiteX13" fmla="*/ 3690 w 7380"/>
                <a:gd name="connsiteY13" fmla="*/ 9594 h 9594"/>
                <a:gd name="connsiteX14" fmla="*/ 3690 w 7380"/>
                <a:gd name="connsiteY14" fmla="*/ 9594 h 9594"/>
                <a:gd name="connsiteX15" fmla="*/ 3690 w 7380"/>
                <a:gd name="connsiteY15" fmla="*/ 9594 h 9594"/>
                <a:gd name="connsiteX16" fmla="*/ 3690 w 7380"/>
                <a:gd name="connsiteY16" fmla="*/ 9594 h 9594"/>
                <a:gd name="connsiteX17" fmla="*/ 5166 w 7380"/>
                <a:gd name="connsiteY17" fmla="*/ 9594 h 9594"/>
                <a:gd name="connsiteX18" fmla="*/ 5166 w 7380"/>
                <a:gd name="connsiteY18" fmla="*/ 1476 h 9594"/>
                <a:gd name="connsiteX19" fmla="*/ 5166 w 7380"/>
                <a:gd name="connsiteY19" fmla="*/ 147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80" h="9594">
                  <a:moveTo>
                    <a:pt x="0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5166"/>
                  </a:lnTo>
                  <a:lnTo>
                    <a:pt x="3690" y="5166"/>
                  </a:lnTo>
                  <a:cubicBezTo>
                    <a:pt x="3690" y="5166"/>
                    <a:pt x="3690" y="5166"/>
                    <a:pt x="3690" y="5166"/>
                  </a:cubicBezTo>
                  <a:lnTo>
                    <a:pt x="3690" y="9594"/>
                  </a:lnTo>
                  <a:lnTo>
                    <a:pt x="3690" y="9594"/>
                  </a:lnTo>
                  <a:cubicBezTo>
                    <a:pt x="3690" y="9594"/>
                    <a:pt x="3690" y="9594"/>
                    <a:pt x="3690" y="9594"/>
                  </a:cubicBezTo>
                  <a:lnTo>
                    <a:pt x="3690" y="9594"/>
                  </a:lnTo>
                  <a:lnTo>
                    <a:pt x="3690" y="9594"/>
                  </a:lnTo>
                  <a:lnTo>
                    <a:pt x="5166" y="9594"/>
                  </a:lnTo>
                  <a:lnTo>
                    <a:pt x="5166" y="1476"/>
                  </a:lnTo>
                  <a:lnTo>
                    <a:pt x="5166" y="1476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13A566E0-6FE2-4DDE-9B50-AB22B371DD3E}"/>
                </a:ext>
              </a:extLst>
            </p:cNvPr>
            <p:cNvSpPr/>
            <p:nvPr/>
          </p:nvSpPr>
          <p:spPr>
            <a:xfrm>
              <a:off x="5934234" y="5414947"/>
              <a:ext cx="11070" cy="9594"/>
            </a:xfrm>
            <a:custGeom>
              <a:avLst/>
              <a:gdLst>
                <a:gd name="connsiteX0" fmla="*/ 11070 w 11070"/>
                <a:gd name="connsiteY0" fmla="*/ 8118 h 9594"/>
                <a:gd name="connsiteX1" fmla="*/ 6642 w 11070"/>
                <a:gd name="connsiteY1" fmla="*/ 8118 h 9594"/>
                <a:gd name="connsiteX2" fmla="*/ 6642 w 11070"/>
                <a:gd name="connsiteY2" fmla="*/ 8118 h 9594"/>
                <a:gd name="connsiteX3" fmla="*/ 6642 w 11070"/>
                <a:gd name="connsiteY3" fmla="*/ 738 h 9594"/>
                <a:gd name="connsiteX4" fmla="*/ 6642 w 11070"/>
                <a:gd name="connsiteY4" fmla="*/ 9594 h 9594"/>
                <a:gd name="connsiteX5" fmla="*/ 6642 w 11070"/>
                <a:gd name="connsiteY5" fmla="*/ 9594 h 9594"/>
                <a:gd name="connsiteX6" fmla="*/ 0 w 11070"/>
                <a:gd name="connsiteY6" fmla="*/ 738 h 9594"/>
                <a:gd name="connsiteX7" fmla="*/ 0 w 11070"/>
                <a:gd name="connsiteY7" fmla="*/ 8118 h 9594"/>
                <a:gd name="connsiteX8" fmla="*/ 0 w 11070"/>
                <a:gd name="connsiteY8" fmla="*/ 8118 h 9594"/>
                <a:gd name="connsiteX9" fmla="*/ 0 w 11070"/>
                <a:gd name="connsiteY9" fmla="*/ 8118 h 9594"/>
                <a:gd name="connsiteX10" fmla="*/ 0 w 11070"/>
                <a:gd name="connsiteY10" fmla="*/ 8118 h 9594"/>
                <a:gd name="connsiteX11" fmla="*/ 0 w 11070"/>
                <a:gd name="connsiteY11" fmla="*/ 738 h 9594"/>
                <a:gd name="connsiteX12" fmla="*/ 0 w 11070"/>
                <a:gd name="connsiteY12" fmla="*/ 738 h 9594"/>
                <a:gd name="connsiteX13" fmla="*/ 0 w 11070"/>
                <a:gd name="connsiteY13" fmla="*/ 738 h 9594"/>
                <a:gd name="connsiteX14" fmla="*/ 5904 w 11070"/>
                <a:gd name="connsiteY14" fmla="*/ 7380 h 9594"/>
                <a:gd name="connsiteX15" fmla="*/ 5904 w 11070"/>
                <a:gd name="connsiteY15" fmla="*/ 0 h 9594"/>
                <a:gd name="connsiteX16" fmla="*/ 5904 w 11070"/>
                <a:gd name="connsiteY16" fmla="*/ 0 h 9594"/>
                <a:gd name="connsiteX17" fmla="*/ 5904 w 11070"/>
                <a:gd name="connsiteY17" fmla="*/ 0 h 9594"/>
                <a:gd name="connsiteX18" fmla="*/ 5904 w 11070"/>
                <a:gd name="connsiteY18" fmla="*/ 7380 h 9594"/>
                <a:gd name="connsiteX19" fmla="*/ 5904 w 11070"/>
                <a:gd name="connsiteY19" fmla="*/ 738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070" h="9594">
                  <a:moveTo>
                    <a:pt x="11070" y="8118"/>
                  </a:moveTo>
                  <a:lnTo>
                    <a:pt x="6642" y="8118"/>
                  </a:lnTo>
                  <a:cubicBezTo>
                    <a:pt x="6642" y="8118"/>
                    <a:pt x="6642" y="8118"/>
                    <a:pt x="6642" y="8118"/>
                  </a:cubicBezTo>
                  <a:lnTo>
                    <a:pt x="6642" y="738"/>
                  </a:lnTo>
                  <a:lnTo>
                    <a:pt x="6642" y="9594"/>
                  </a:lnTo>
                  <a:lnTo>
                    <a:pt x="6642" y="9594"/>
                  </a:lnTo>
                  <a:lnTo>
                    <a:pt x="0" y="738"/>
                  </a:lnTo>
                  <a:lnTo>
                    <a:pt x="0" y="8118"/>
                  </a:ln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  <a:cubicBezTo>
                    <a:pt x="0" y="8118"/>
                    <a:pt x="0" y="8118"/>
                    <a:pt x="0" y="811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lnTo>
                    <a:pt x="5904" y="738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5904" y="7380"/>
                  </a:lnTo>
                  <a:lnTo>
                    <a:pt x="5904" y="738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8C01F7F2-436A-42A6-B93C-93BDAA250740}"/>
                </a:ext>
              </a:extLst>
            </p:cNvPr>
            <p:cNvSpPr/>
            <p:nvPr/>
          </p:nvSpPr>
          <p:spPr>
            <a:xfrm>
              <a:off x="5940877" y="5412732"/>
              <a:ext cx="5165" cy="7380"/>
            </a:xfrm>
            <a:custGeom>
              <a:avLst/>
              <a:gdLst>
                <a:gd name="connsiteX0" fmla="*/ 5166 w 5165"/>
                <a:gd name="connsiteY0" fmla="*/ 0 h 7380"/>
                <a:gd name="connsiteX1" fmla="*/ 0 w 5165"/>
                <a:gd name="connsiteY1" fmla="*/ 0 h 7380"/>
                <a:gd name="connsiteX2" fmla="*/ 0 w 5165"/>
                <a:gd name="connsiteY2" fmla="*/ 0 h 7380"/>
                <a:gd name="connsiteX3" fmla="*/ 0 w 5165"/>
                <a:gd name="connsiteY3" fmla="*/ 7380 h 7380"/>
                <a:gd name="connsiteX4" fmla="*/ 5166 w 5165"/>
                <a:gd name="connsiteY4" fmla="*/ 7380 h 7380"/>
                <a:gd name="connsiteX5" fmla="*/ 5166 w 5165"/>
                <a:gd name="connsiteY5" fmla="*/ 7380 h 7380"/>
                <a:gd name="connsiteX6" fmla="*/ 1476 w 5165"/>
                <a:gd name="connsiteY6" fmla="*/ 7380 h 7380"/>
                <a:gd name="connsiteX7" fmla="*/ 1476 w 5165"/>
                <a:gd name="connsiteY7" fmla="*/ 7380 h 7380"/>
                <a:gd name="connsiteX8" fmla="*/ 1476 w 5165"/>
                <a:gd name="connsiteY8" fmla="*/ 7380 h 7380"/>
                <a:gd name="connsiteX9" fmla="*/ 1476 w 5165"/>
                <a:gd name="connsiteY9" fmla="*/ 7380 h 7380"/>
                <a:gd name="connsiteX10" fmla="*/ 5166 w 5165"/>
                <a:gd name="connsiteY10" fmla="*/ 0 h 7380"/>
                <a:gd name="connsiteX11" fmla="*/ 5166 w 5165"/>
                <a:gd name="connsiteY11" fmla="*/ 0 h 7380"/>
                <a:gd name="connsiteX12" fmla="*/ 5166 w 5165"/>
                <a:gd name="connsiteY12" fmla="*/ 0 h 7380"/>
                <a:gd name="connsiteX13" fmla="*/ 5166 w 5165"/>
                <a:gd name="connsiteY13" fmla="*/ 0 h 7380"/>
                <a:gd name="connsiteX14" fmla="*/ 5166 w 5165"/>
                <a:gd name="connsiteY14" fmla="*/ 0 h 7380"/>
                <a:gd name="connsiteX15" fmla="*/ 5166 w 5165"/>
                <a:gd name="connsiteY15" fmla="*/ 4428 h 7380"/>
                <a:gd name="connsiteX16" fmla="*/ 5166 w 5165"/>
                <a:gd name="connsiteY16" fmla="*/ 4428 h 7380"/>
                <a:gd name="connsiteX17" fmla="*/ 5166 w 5165"/>
                <a:gd name="connsiteY17" fmla="*/ 4428 h 7380"/>
                <a:gd name="connsiteX18" fmla="*/ 5166 w 5165"/>
                <a:gd name="connsiteY18" fmla="*/ 4428 h 7380"/>
                <a:gd name="connsiteX19" fmla="*/ 5166 w 5165"/>
                <a:gd name="connsiteY19" fmla="*/ 4428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165" h="7380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0"/>
                  </a:lnTo>
                  <a:lnTo>
                    <a:pt x="5166" y="7380"/>
                  </a:lnTo>
                  <a:lnTo>
                    <a:pt x="5166" y="7380"/>
                  </a:lnTo>
                  <a:cubicBezTo>
                    <a:pt x="3993" y="6843"/>
                    <a:pt x="2649" y="6843"/>
                    <a:pt x="1476" y="7380"/>
                  </a:cubicBezTo>
                  <a:lnTo>
                    <a:pt x="1476" y="7380"/>
                  </a:lnTo>
                  <a:cubicBezTo>
                    <a:pt x="1476" y="7380"/>
                    <a:pt x="1476" y="7380"/>
                    <a:pt x="1476" y="7380"/>
                  </a:cubicBezTo>
                  <a:lnTo>
                    <a:pt x="1476" y="7380"/>
                  </a:lnTo>
                  <a:close/>
                  <a:moveTo>
                    <a:pt x="5166" y="0"/>
                  </a:move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close/>
                  <a:moveTo>
                    <a:pt x="5166" y="4428"/>
                  </a:moveTo>
                  <a:lnTo>
                    <a:pt x="5166" y="4428"/>
                  </a:lnTo>
                  <a:cubicBezTo>
                    <a:pt x="5166" y="4428"/>
                    <a:pt x="5166" y="4428"/>
                    <a:pt x="5166" y="4428"/>
                  </a:cubicBezTo>
                  <a:cubicBezTo>
                    <a:pt x="5166" y="4428"/>
                    <a:pt x="5166" y="4428"/>
                    <a:pt x="5166" y="4428"/>
                  </a:cubicBezTo>
                  <a:lnTo>
                    <a:pt x="5166" y="4428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80CE60C3-B1DE-4088-AAC2-58EE0FBEE81B}"/>
                </a:ext>
              </a:extLst>
            </p:cNvPr>
            <p:cNvSpPr/>
            <p:nvPr/>
          </p:nvSpPr>
          <p:spPr>
            <a:xfrm>
              <a:off x="5954898" y="5411995"/>
              <a:ext cx="4428" cy="11070"/>
            </a:xfrm>
            <a:custGeom>
              <a:avLst/>
              <a:gdLst>
                <a:gd name="connsiteX0" fmla="*/ 0 w 4428"/>
                <a:gd name="connsiteY0" fmla="*/ 0 h 11070"/>
                <a:gd name="connsiteX1" fmla="*/ 0 w 4428"/>
                <a:gd name="connsiteY1" fmla="*/ 0 h 11070"/>
                <a:gd name="connsiteX2" fmla="*/ 0 w 4428"/>
                <a:gd name="connsiteY2" fmla="*/ 6642 h 11070"/>
                <a:gd name="connsiteX3" fmla="*/ 0 w 4428"/>
                <a:gd name="connsiteY3" fmla="*/ 6642 h 11070"/>
                <a:gd name="connsiteX4" fmla="*/ 0 w 4428"/>
                <a:gd name="connsiteY4" fmla="*/ 6642 h 11070"/>
                <a:gd name="connsiteX5" fmla="*/ 0 w 4428"/>
                <a:gd name="connsiteY5" fmla="*/ 6642 h 11070"/>
                <a:gd name="connsiteX6" fmla="*/ 4428 w 4428"/>
                <a:gd name="connsiteY6" fmla="*/ 11070 h 11070"/>
                <a:gd name="connsiteX7" fmla="*/ 4428 w 4428"/>
                <a:gd name="connsiteY7" fmla="*/ 11070 h 11070"/>
                <a:gd name="connsiteX8" fmla="*/ 4428 w 4428"/>
                <a:gd name="connsiteY8" fmla="*/ 6642 h 11070"/>
                <a:gd name="connsiteX9" fmla="*/ 4428 w 4428"/>
                <a:gd name="connsiteY9" fmla="*/ 6642 h 11070"/>
                <a:gd name="connsiteX10" fmla="*/ 0 w 4428"/>
                <a:gd name="connsiteY10" fmla="*/ 6642 h 11070"/>
                <a:gd name="connsiteX11" fmla="*/ 0 w 4428"/>
                <a:gd name="connsiteY11" fmla="*/ 0 h 11070"/>
                <a:gd name="connsiteX12" fmla="*/ 0 w 4428"/>
                <a:gd name="connsiteY12" fmla="*/ 0 h 11070"/>
                <a:gd name="connsiteX13" fmla="*/ 0 w 4428"/>
                <a:gd name="connsiteY13" fmla="*/ 0 h 11070"/>
                <a:gd name="connsiteX14" fmla="*/ 0 w 4428"/>
                <a:gd name="connsiteY14" fmla="*/ 0 h 11070"/>
                <a:gd name="connsiteX15" fmla="*/ 0 w 4428"/>
                <a:gd name="connsiteY15" fmla="*/ 0 h 11070"/>
                <a:gd name="connsiteX16" fmla="*/ 0 w 4428"/>
                <a:gd name="connsiteY16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8" h="11070">
                  <a:moveTo>
                    <a:pt x="0" y="0"/>
                  </a:moveTo>
                  <a:lnTo>
                    <a:pt x="0" y="0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4428" y="11070"/>
                  </a:lnTo>
                  <a:lnTo>
                    <a:pt x="4428" y="11070"/>
                  </a:lnTo>
                  <a:lnTo>
                    <a:pt x="4428" y="6642"/>
                  </a:lnTo>
                  <a:lnTo>
                    <a:pt x="4428" y="6642"/>
                  </a:lnTo>
                  <a:cubicBezTo>
                    <a:pt x="3026" y="5977"/>
                    <a:pt x="1402" y="5977"/>
                    <a:pt x="0" y="6642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B981906A-CF0D-41A0-B15E-778F65E0CEF6}"/>
                </a:ext>
              </a:extLst>
            </p:cNvPr>
            <p:cNvSpPr/>
            <p:nvPr/>
          </p:nvSpPr>
          <p:spPr>
            <a:xfrm>
              <a:off x="5957850" y="5411500"/>
              <a:ext cx="10332" cy="9350"/>
            </a:xfrm>
            <a:custGeom>
              <a:avLst/>
              <a:gdLst>
                <a:gd name="connsiteX0" fmla="*/ 2952 w 10332"/>
                <a:gd name="connsiteY0" fmla="*/ 494 h 9350"/>
                <a:gd name="connsiteX1" fmla="*/ 10332 w 10332"/>
                <a:gd name="connsiteY1" fmla="*/ 494 h 9350"/>
                <a:gd name="connsiteX2" fmla="*/ 10332 w 10332"/>
                <a:gd name="connsiteY2" fmla="*/ 494 h 9350"/>
                <a:gd name="connsiteX3" fmla="*/ 10332 w 10332"/>
                <a:gd name="connsiteY3" fmla="*/ 494 h 9350"/>
                <a:gd name="connsiteX4" fmla="*/ 6642 w 10332"/>
                <a:gd name="connsiteY4" fmla="*/ 494 h 9350"/>
                <a:gd name="connsiteX5" fmla="*/ 6642 w 10332"/>
                <a:gd name="connsiteY5" fmla="*/ 494 h 9350"/>
                <a:gd name="connsiteX6" fmla="*/ 6642 w 10332"/>
                <a:gd name="connsiteY6" fmla="*/ 494 h 9350"/>
                <a:gd name="connsiteX7" fmla="*/ 6642 w 10332"/>
                <a:gd name="connsiteY7" fmla="*/ 494 h 9350"/>
                <a:gd name="connsiteX8" fmla="*/ 6642 w 10332"/>
                <a:gd name="connsiteY8" fmla="*/ 494 h 9350"/>
                <a:gd name="connsiteX9" fmla="*/ 6642 w 10332"/>
                <a:gd name="connsiteY9" fmla="*/ 5660 h 9350"/>
                <a:gd name="connsiteX10" fmla="*/ 6642 w 10332"/>
                <a:gd name="connsiteY10" fmla="*/ 5660 h 9350"/>
                <a:gd name="connsiteX11" fmla="*/ 6642 w 10332"/>
                <a:gd name="connsiteY11" fmla="*/ 5660 h 9350"/>
                <a:gd name="connsiteX12" fmla="*/ 6642 w 10332"/>
                <a:gd name="connsiteY12" fmla="*/ 5660 h 9350"/>
                <a:gd name="connsiteX13" fmla="*/ 6642 w 10332"/>
                <a:gd name="connsiteY13" fmla="*/ 5660 h 9350"/>
                <a:gd name="connsiteX14" fmla="*/ 6642 w 10332"/>
                <a:gd name="connsiteY14" fmla="*/ 5660 h 9350"/>
                <a:gd name="connsiteX15" fmla="*/ 6642 w 10332"/>
                <a:gd name="connsiteY15" fmla="*/ 5660 h 9350"/>
                <a:gd name="connsiteX16" fmla="*/ 6642 w 10332"/>
                <a:gd name="connsiteY16" fmla="*/ 9350 h 9350"/>
                <a:gd name="connsiteX17" fmla="*/ 0 w 10332"/>
                <a:gd name="connsiteY17" fmla="*/ 9350 h 9350"/>
                <a:gd name="connsiteX18" fmla="*/ 0 w 10332"/>
                <a:gd name="connsiteY18" fmla="*/ 1970 h 9350"/>
                <a:gd name="connsiteX19" fmla="*/ 0 w 10332"/>
                <a:gd name="connsiteY19" fmla="*/ 1970 h 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332" h="9350">
                  <a:moveTo>
                    <a:pt x="2952" y="494"/>
                  </a:moveTo>
                  <a:lnTo>
                    <a:pt x="10332" y="494"/>
                  </a:lnTo>
                  <a:lnTo>
                    <a:pt x="10332" y="494"/>
                  </a:lnTo>
                  <a:lnTo>
                    <a:pt x="10332" y="494"/>
                  </a:lnTo>
                  <a:cubicBezTo>
                    <a:pt x="9188" y="-165"/>
                    <a:pt x="7786" y="-165"/>
                    <a:pt x="6642" y="494"/>
                  </a:cubicBezTo>
                  <a:cubicBezTo>
                    <a:pt x="6642" y="494"/>
                    <a:pt x="6642" y="494"/>
                    <a:pt x="6642" y="494"/>
                  </a:cubicBezTo>
                  <a:lnTo>
                    <a:pt x="6642" y="494"/>
                  </a:lnTo>
                  <a:cubicBezTo>
                    <a:pt x="6642" y="494"/>
                    <a:pt x="6642" y="494"/>
                    <a:pt x="6642" y="494"/>
                  </a:cubicBezTo>
                  <a:lnTo>
                    <a:pt x="6642" y="494"/>
                  </a:lnTo>
                  <a:lnTo>
                    <a:pt x="6642" y="5660"/>
                  </a:lnTo>
                  <a:lnTo>
                    <a:pt x="6642" y="5660"/>
                  </a:lnTo>
                  <a:cubicBezTo>
                    <a:pt x="6642" y="5660"/>
                    <a:pt x="6642" y="5660"/>
                    <a:pt x="6642" y="5660"/>
                  </a:cubicBezTo>
                  <a:lnTo>
                    <a:pt x="6642" y="5660"/>
                  </a:lnTo>
                  <a:cubicBezTo>
                    <a:pt x="6642" y="5660"/>
                    <a:pt x="6642" y="5660"/>
                    <a:pt x="6642" y="5660"/>
                  </a:cubicBezTo>
                  <a:cubicBezTo>
                    <a:pt x="6642" y="5660"/>
                    <a:pt x="6642" y="5660"/>
                    <a:pt x="6642" y="5660"/>
                  </a:cubicBezTo>
                  <a:lnTo>
                    <a:pt x="6642" y="5660"/>
                  </a:lnTo>
                  <a:lnTo>
                    <a:pt x="6642" y="9350"/>
                  </a:lnTo>
                  <a:lnTo>
                    <a:pt x="0" y="9350"/>
                  </a:lnTo>
                  <a:lnTo>
                    <a:pt x="0" y="1970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C7A45EBD-E6E0-42F5-ACF1-CF254DA2704E}"/>
                </a:ext>
              </a:extLst>
            </p:cNvPr>
            <p:cNvSpPr/>
            <p:nvPr/>
          </p:nvSpPr>
          <p:spPr>
            <a:xfrm>
              <a:off x="5912832" y="5437824"/>
              <a:ext cx="5903" cy="10332"/>
            </a:xfrm>
            <a:custGeom>
              <a:avLst/>
              <a:gdLst>
                <a:gd name="connsiteX0" fmla="*/ 0 w 5903"/>
                <a:gd name="connsiteY0" fmla="*/ 8118 h 10332"/>
                <a:gd name="connsiteX1" fmla="*/ 0 w 5903"/>
                <a:gd name="connsiteY1" fmla="*/ 8118 h 10332"/>
                <a:gd name="connsiteX2" fmla="*/ 0 w 5903"/>
                <a:gd name="connsiteY2" fmla="*/ 0 h 10332"/>
                <a:gd name="connsiteX3" fmla="*/ 0 w 5903"/>
                <a:gd name="connsiteY3" fmla="*/ 0 h 10332"/>
                <a:gd name="connsiteX4" fmla="*/ 5904 w 5903"/>
                <a:gd name="connsiteY4" fmla="*/ 5166 h 10332"/>
                <a:gd name="connsiteX5" fmla="*/ 5904 w 5903"/>
                <a:gd name="connsiteY5" fmla="*/ 10332 h 10332"/>
                <a:gd name="connsiteX6" fmla="*/ 1476 w 5903"/>
                <a:gd name="connsiteY6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10332">
                  <a:moveTo>
                    <a:pt x="0" y="8118"/>
                  </a:moveTo>
                  <a:lnTo>
                    <a:pt x="0" y="81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96" y="-23"/>
                    <a:pt x="5528" y="2196"/>
                    <a:pt x="5904" y="5166"/>
                  </a:cubicBezTo>
                  <a:cubicBezTo>
                    <a:pt x="5904" y="5166"/>
                    <a:pt x="5904" y="10332"/>
                    <a:pt x="5904" y="10332"/>
                  </a:cubicBezTo>
                  <a:lnTo>
                    <a:pt x="1476" y="10332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CADB1DBF-7BB1-4A9E-9B55-7C077014D59C}"/>
                </a:ext>
              </a:extLst>
            </p:cNvPr>
            <p:cNvSpPr/>
            <p:nvPr/>
          </p:nvSpPr>
          <p:spPr>
            <a:xfrm>
              <a:off x="5917261" y="5436349"/>
              <a:ext cx="10331" cy="8855"/>
            </a:xfrm>
            <a:custGeom>
              <a:avLst/>
              <a:gdLst>
                <a:gd name="connsiteX0" fmla="*/ 2952 w 10331"/>
                <a:gd name="connsiteY0" fmla="*/ 0 h 8855"/>
                <a:gd name="connsiteX1" fmla="*/ 10332 w 10331"/>
                <a:gd name="connsiteY1" fmla="*/ 0 h 8855"/>
                <a:gd name="connsiteX2" fmla="*/ 10332 w 10331"/>
                <a:gd name="connsiteY2" fmla="*/ 0 h 8855"/>
                <a:gd name="connsiteX3" fmla="*/ 10332 w 10331"/>
                <a:gd name="connsiteY3" fmla="*/ 0 h 8855"/>
                <a:gd name="connsiteX4" fmla="*/ 6642 w 10331"/>
                <a:gd name="connsiteY4" fmla="*/ 0 h 8855"/>
                <a:gd name="connsiteX5" fmla="*/ 6642 w 10331"/>
                <a:gd name="connsiteY5" fmla="*/ 0 h 8855"/>
                <a:gd name="connsiteX6" fmla="*/ 6642 w 10331"/>
                <a:gd name="connsiteY6" fmla="*/ 0 h 8855"/>
                <a:gd name="connsiteX7" fmla="*/ 6642 w 10331"/>
                <a:gd name="connsiteY7" fmla="*/ 0 h 8855"/>
                <a:gd name="connsiteX8" fmla="*/ 6642 w 10331"/>
                <a:gd name="connsiteY8" fmla="*/ 0 h 8855"/>
                <a:gd name="connsiteX9" fmla="*/ 6642 w 10331"/>
                <a:gd name="connsiteY9" fmla="*/ 5166 h 8855"/>
                <a:gd name="connsiteX10" fmla="*/ 6642 w 10331"/>
                <a:gd name="connsiteY10" fmla="*/ 5166 h 8855"/>
                <a:gd name="connsiteX11" fmla="*/ 6642 w 10331"/>
                <a:gd name="connsiteY11" fmla="*/ 5166 h 8855"/>
                <a:gd name="connsiteX12" fmla="*/ 6642 w 10331"/>
                <a:gd name="connsiteY12" fmla="*/ 8856 h 8855"/>
                <a:gd name="connsiteX13" fmla="*/ 6642 w 10331"/>
                <a:gd name="connsiteY13" fmla="*/ 8856 h 8855"/>
                <a:gd name="connsiteX14" fmla="*/ 6642 w 10331"/>
                <a:gd name="connsiteY14" fmla="*/ 8856 h 8855"/>
                <a:gd name="connsiteX15" fmla="*/ 6642 w 10331"/>
                <a:gd name="connsiteY15" fmla="*/ 8856 h 8855"/>
                <a:gd name="connsiteX16" fmla="*/ 6642 w 10331"/>
                <a:gd name="connsiteY16" fmla="*/ 8856 h 8855"/>
                <a:gd name="connsiteX17" fmla="*/ 0 w 10331"/>
                <a:gd name="connsiteY17" fmla="*/ 8856 h 8855"/>
                <a:gd name="connsiteX18" fmla="*/ 0 w 10331"/>
                <a:gd name="connsiteY18" fmla="*/ 1476 h 8855"/>
                <a:gd name="connsiteX19" fmla="*/ 0 w 10331"/>
                <a:gd name="connsiteY19" fmla="*/ 147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331" h="8855">
                  <a:moveTo>
                    <a:pt x="2952" y="0"/>
                  </a:move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cubicBezTo>
                    <a:pt x="10332" y="0"/>
                    <a:pt x="10332" y="0"/>
                    <a:pt x="6642" y="0"/>
                  </a:cubicBezTo>
                  <a:cubicBezTo>
                    <a:pt x="2952" y="0"/>
                    <a:pt x="6642" y="0"/>
                    <a:pt x="6642" y="0"/>
                  </a:cubicBez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5166"/>
                  </a:lnTo>
                  <a:lnTo>
                    <a:pt x="6642" y="5166"/>
                  </a:lnTo>
                  <a:cubicBezTo>
                    <a:pt x="6642" y="5166"/>
                    <a:pt x="6642" y="5166"/>
                    <a:pt x="6642" y="5166"/>
                  </a:cubicBezTo>
                  <a:lnTo>
                    <a:pt x="6642" y="8856"/>
                  </a:lnTo>
                  <a:lnTo>
                    <a:pt x="6642" y="8856"/>
                  </a:lnTo>
                  <a:lnTo>
                    <a:pt x="6642" y="8856"/>
                  </a:lnTo>
                  <a:lnTo>
                    <a:pt x="6642" y="8856"/>
                  </a:lnTo>
                  <a:lnTo>
                    <a:pt x="6642" y="8856"/>
                  </a:lnTo>
                  <a:lnTo>
                    <a:pt x="0" y="8856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28E1259-0B57-4E84-B34F-198C47872EA6}"/>
                </a:ext>
              </a:extLst>
            </p:cNvPr>
            <p:cNvSpPr/>
            <p:nvPr/>
          </p:nvSpPr>
          <p:spPr>
            <a:xfrm>
              <a:off x="5935711" y="5438563"/>
              <a:ext cx="5165" cy="8855"/>
            </a:xfrm>
            <a:custGeom>
              <a:avLst/>
              <a:gdLst>
                <a:gd name="connsiteX0" fmla="*/ 5166 w 5165"/>
                <a:gd name="connsiteY0" fmla="*/ 5904 h 8855"/>
                <a:gd name="connsiteX1" fmla="*/ 0 w 5165"/>
                <a:gd name="connsiteY1" fmla="*/ 5904 h 8855"/>
                <a:gd name="connsiteX2" fmla="*/ 0 w 5165"/>
                <a:gd name="connsiteY2" fmla="*/ 5904 h 8855"/>
                <a:gd name="connsiteX3" fmla="*/ 0 w 5165"/>
                <a:gd name="connsiteY3" fmla="*/ 0 h 8855"/>
                <a:gd name="connsiteX4" fmla="*/ 0 w 5165"/>
                <a:gd name="connsiteY4" fmla="*/ 0 h 8855"/>
                <a:gd name="connsiteX5" fmla="*/ 0 w 5165"/>
                <a:gd name="connsiteY5" fmla="*/ 0 h 8855"/>
                <a:gd name="connsiteX6" fmla="*/ 0 w 5165"/>
                <a:gd name="connsiteY6" fmla="*/ 0 h 8855"/>
                <a:gd name="connsiteX7" fmla="*/ 0 w 5165"/>
                <a:gd name="connsiteY7" fmla="*/ 0 h 8855"/>
                <a:gd name="connsiteX8" fmla="*/ 0 w 5165"/>
                <a:gd name="connsiteY8" fmla="*/ 8856 h 8855"/>
                <a:gd name="connsiteX9" fmla="*/ 0 w 5165"/>
                <a:gd name="connsiteY9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65" h="8855">
                  <a:moveTo>
                    <a:pt x="5166" y="5904"/>
                  </a:move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FF0A9923-EA19-47BD-881E-15AD975F3D6C}"/>
                </a:ext>
              </a:extLst>
            </p:cNvPr>
            <p:cNvSpPr/>
            <p:nvPr/>
          </p:nvSpPr>
          <p:spPr>
            <a:xfrm>
              <a:off x="5944567" y="5436349"/>
              <a:ext cx="260" cy="3690"/>
            </a:xfrm>
            <a:custGeom>
              <a:avLst/>
              <a:gdLst>
                <a:gd name="connsiteX0" fmla="*/ 0 w 260"/>
                <a:gd name="connsiteY0" fmla="*/ 0 h 3690"/>
                <a:gd name="connsiteX1" fmla="*/ 0 w 260"/>
                <a:gd name="connsiteY1" fmla="*/ 0 h 3690"/>
                <a:gd name="connsiteX2" fmla="*/ 0 w 260"/>
                <a:gd name="connsiteY2" fmla="*/ 3690 h 3690"/>
                <a:gd name="connsiteX3" fmla="*/ 0 w 260"/>
                <a:gd name="connsiteY3" fmla="*/ 3690 h 3690"/>
                <a:gd name="connsiteX4" fmla="*/ 0 w 260"/>
                <a:gd name="connsiteY4" fmla="*/ 3690 h 3690"/>
                <a:gd name="connsiteX5" fmla="*/ 0 w 260"/>
                <a:gd name="connsiteY5" fmla="*/ 3690 h 3690"/>
                <a:gd name="connsiteX6" fmla="*/ 0 w 260"/>
                <a:gd name="connsiteY6" fmla="*/ 3690 h 3690"/>
                <a:gd name="connsiteX7" fmla="*/ 0 w 260"/>
                <a:gd name="connsiteY7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" h="3690">
                  <a:moveTo>
                    <a:pt x="0" y="0"/>
                  </a:moveTo>
                  <a:lnTo>
                    <a:pt x="0" y="0"/>
                  </a:lnTo>
                  <a:cubicBezTo>
                    <a:pt x="347" y="1205"/>
                    <a:pt x="347" y="2485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082791A1-C1B0-423E-85CA-B81F5B6D8789}"/>
                </a:ext>
              </a:extLst>
            </p:cNvPr>
            <p:cNvSpPr/>
            <p:nvPr/>
          </p:nvSpPr>
          <p:spPr>
            <a:xfrm>
              <a:off x="5947519" y="5437087"/>
              <a:ext cx="5165" cy="6641"/>
            </a:xfrm>
            <a:custGeom>
              <a:avLst/>
              <a:gdLst>
                <a:gd name="connsiteX0" fmla="*/ 5166 w 5165"/>
                <a:gd name="connsiteY0" fmla="*/ 6642 h 6641"/>
                <a:gd name="connsiteX1" fmla="*/ 0 w 5165"/>
                <a:gd name="connsiteY1" fmla="*/ 6642 h 6641"/>
                <a:gd name="connsiteX2" fmla="*/ 0 w 5165"/>
                <a:gd name="connsiteY2" fmla="*/ 0 h 6641"/>
                <a:gd name="connsiteX3" fmla="*/ 0 w 5165"/>
                <a:gd name="connsiteY3" fmla="*/ 0 h 6641"/>
                <a:gd name="connsiteX4" fmla="*/ 0 w 5165"/>
                <a:gd name="connsiteY4" fmla="*/ 0 h 6641"/>
                <a:gd name="connsiteX5" fmla="*/ 0 w 5165"/>
                <a:gd name="connsiteY5" fmla="*/ 0 h 6641"/>
                <a:gd name="connsiteX6" fmla="*/ 0 w 5165"/>
                <a:gd name="connsiteY6" fmla="*/ 0 h 6641"/>
                <a:gd name="connsiteX7" fmla="*/ 0 w 5165"/>
                <a:gd name="connsiteY7" fmla="*/ 0 h 6641"/>
                <a:gd name="connsiteX8" fmla="*/ 0 w 5165"/>
                <a:gd name="connsiteY8" fmla="*/ 0 h 6641"/>
                <a:gd name="connsiteX9" fmla="*/ 0 w 5165"/>
                <a:gd name="connsiteY9" fmla="*/ 0 h 6641"/>
                <a:gd name="connsiteX10" fmla="*/ 0 w 5165"/>
                <a:gd name="connsiteY10" fmla="*/ 0 h 6641"/>
                <a:gd name="connsiteX11" fmla="*/ 0 w 5165"/>
                <a:gd name="connsiteY11" fmla="*/ 0 h 6641"/>
                <a:gd name="connsiteX12" fmla="*/ 0 w 5165"/>
                <a:gd name="connsiteY12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5" h="6641">
                  <a:moveTo>
                    <a:pt x="5166" y="6642"/>
                  </a:moveTo>
                  <a:lnTo>
                    <a:pt x="0" y="6642"/>
                  </a:lnTo>
                  <a:cubicBezTo>
                    <a:pt x="531" y="4460"/>
                    <a:pt x="531" y="218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88712857-D12D-4FF0-9A7F-183BB4D05601}"/>
                </a:ext>
              </a:extLst>
            </p:cNvPr>
            <p:cNvSpPr/>
            <p:nvPr/>
          </p:nvSpPr>
          <p:spPr>
            <a:xfrm>
              <a:off x="5954898" y="5436349"/>
              <a:ext cx="4428" cy="8855"/>
            </a:xfrm>
            <a:custGeom>
              <a:avLst/>
              <a:gdLst>
                <a:gd name="connsiteX0" fmla="*/ 4428 w 4428"/>
                <a:gd name="connsiteY0" fmla="*/ 7380 h 8855"/>
                <a:gd name="connsiteX1" fmla="*/ 0 w 4428"/>
                <a:gd name="connsiteY1" fmla="*/ 7380 h 8855"/>
                <a:gd name="connsiteX2" fmla="*/ 0 w 4428"/>
                <a:gd name="connsiteY2" fmla="*/ 7380 h 8855"/>
                <a:gd name="connsiteX3" fmla="*/ 0 w 4428"/>
                <a:gd name="connsiteY3" fmla="*/ 0 h 8855"/>
                <a:gd name="connsiteX4" fmla="*/ 0 w 4428"/>
                <a:gd name="connsiteY4" fmla="*/ 0 h 8855"/>
                <a:gd name="connsiteX5" fmla="*/ 0 w 4428"/>
                <a:gd name="connsiteY5" fmla="*/ 0 h 8855"/>
                <a:gd name="connsiteX6" fmla="*/ 0 w 4428"/>
                <a:gd name="connsiteY6" fmla="*/ 0 h 8855"/>
                <a:gd name="connsiteX7" fmla="*/ 0 w 4428"/>
                <a:gd name="connsiteY7" fmla="*/ 8856 h 8855"/>
                <a:gd name="connsiteX8" fmla="*/ 0 w 4428"/>
                <a:gd name="connsiteY8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8" h="8855">
                  <a:moveTo>
                    <a:pt x="4428" y="7380"/>
                  </a:move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680F2A97-9342-4D63-8555-3F040281C215}"/>
                </a:ext>
              </a:extLst>
            </p:cNvPr>
            <p:cNvSpPr/>
            <p:nvPr/>
          </p:nvSpPr>
          <p:spPr>
            <a:xfrm>
              <a:off x="5920181" y="5276202"/>
              <a:ext cx="769" cy="8856"/>
            </a:xfrm>
            <a:custGeom>
              <a:avLst/>
              <a:gdLst>
                <a:gd name="connsiteX0" fmla="*/ 769 w 769"/>
                <a:gd name="connsiteY0" fmla="*/ 8118 h 8856"/>
                <a:gd name="connsiteX1" fmla="*/ 769 w 769"/>
                <a:gd name="connsiteY1" fmla="*/ 0 h 8856"/>
                <a:gd name="connsiteX2" fmla="*/ 769 w 769"/>
                <a:gd name="connsiteY2" fmla="*/ 0 h 8856"/>
                <a:gd name="connsiteX3" fmla="*/ 769 w 769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" h="8856">
                  <a:moveTo>
                    <a:pt x="769" y="8118"/>
                  </a:moveTo>
                  <a:cubicBezTo>
                    <a:pt x="-256" y="5510"/>
                    <a:pt x="-256" y="2608"/>
                    <a:pt x="769" y="0"/>
                  </a:cubicBezTo>
                  <a:lnTo>
                    <a:pt x="769" y="0"/>
                  </a:lnTo>
                  <a:cubicBezTo>
                    <a:pt x="769" y="4428"/>
                    <a:pt x="769" y="6642"/>
                    <a:pt x="769" y="885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1107FB61-4802-4B64-BC1B-7F1125427225}"/>
                </a:ext>
              </a:extLst>
            </p:cNvPr>
            <p:cNvSpPr/>
            <p:nvPr/>
          </p:nvSpPr>
          <p:spPr>
            <a:xfrm>
              <a:off x="5920181" y="5276202"/>
              <a:ext cx="769" cy="8856"/>
            </a:xfrm>
            <a:custGeom>
              <a:avLst/>
              <a:gdLst>
                <a:gd name="connsiteX0" fmla="*/ 769 w 769"/>
                <a:gd name="connsiteY0" fmla="*/ 8118 h 8856"/>
                <a:gd name="connsiteX1" fmla="*/ 769 w 769"/>
                <a:gd name="connsiteY1" fmla="*/ 0 h 8856"/>
                <a:gd name="connsiteX2" fmla="*/ 769 w 769"/>
                <a:gd name="connsiteY2" fmla="*/ 0 h 8856"/>
                <a:gd name="connsiteX3" fmla="*/ 769 w 769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" h="8856">
                  <a:moveTo>
                    <a:pt x="769" y="8118"/>
                  </a:moveTo>
                  <a:cubicBezTo>
                    <a:pt x="-256" y="5510"/>
                    <a:pt x="-256" y="2608"/>
                    <a:pt x="769" y="0"/>
                  </a:cubicBezTo>
                  <a:lnTo>
                    <a:pt x="769" y="0"/>
                  </a:lnTo>
                  <a:cubicBezTo>
                    <a:pt x="769" y="4428"/>
                    <a:pt x="769" y="6642"/>
                    <a:pt x="769" y="885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426877A0-9843-40EB-BED9-B832CBA540F2}"/>
                </a:ext>
              </a:extLst>
            </p:cNvPr>
            <p:cNvSpPr/>
            <p:nvPr/>
          </p:nvSpPr>
          <p:spPr>
            <a:xfrm>
              <a:off x="5918794" y="5273988"/>
              <a:ext cx="680" cy="8856"/>
            </a:xfrm>
            <a:custGeom>
              <a:avLst/>
              <a:gdLst>
                <a:gd name="connsiteX0" fmla="*/ 681 w 680"/>
                <a:gd name="connsiteY0" fmla="*/ 8856 h 8856"/>
                <a:gd name="connsiteX1" fmla="*/ 681 w 680"/>
                <a:gd name="connsiteY1" fmla="*/ 0 h 8856"/>
                <a:gd name="connsiteX2" fmla="*/ 681 w 680"/>
                <a:gd name="connsiteY2" fmla="*/ 0 h 8856"/>
                <a:gd name="connsiteX3" fmla="*/ 681 w 680"/>
                <a:gd name="connsiteY3" fmla="*/ 8118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0" h="8856">
                  <a:moveTo>
                    <a:pt x="681" y="8856"/>
                  </a:moveTo>
                  <a:cubicBezTo>
                    <a:pt x="-227" y="5973"/>
                    <a:pt x="-227" y="2883"/>
                    <a:pt x="681" y="0"/>
                  </a:cubicBezTo>
                  <a:lnTo>
                    <a:pt x="681" y="0"/>
                  </a:lnTo>
                  <a:cubicBezTo>
                    <a:pt x="681" y="4428"/>
                    <a:pt x="681" y="6642"/>
                    <a:pt x="681" y="811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B66E2500-594E-458C-9417-8B9AD95A9D4A}"/>
                </a:ext>
              </a:extLst>
            </p:cNvPr>
            <p:cNvSpPr/>
            <p:nvPr/>
          </p:nvSpPr>
          <p:spPr>
            <a:xfrm>
              <a:off x="5918794" y="5273988"/>
              <a:ext cx="680" cy="8856"/>
            </a:xfrm>
            <a:custGeom>
              <a:avLst/>
              <a:gdLst>
                <a:gd name="connsiteX0" fmla="*/ 681 w 680"/>
                <a:gd name="connsiteY0" fmla="*/ 8856 h 8856"/>
                <a:gd name="connsiteX1" fmla="*/ 681 w 680"/>
                <a:gd name="connsiteY1" fmla="*/ 0 h 8856"/>
                <a:gd name="connsiteX2" fmla="*/ 681 w 680"/>
                <a:gd name="connsiteY2" fmla="*/ 0 h 8856"/>
                <a:gd name="connsiteX3" fmla="*/ 681 w 680"/>
                <a:gd name="connsiteY3" fmla="*/ 8118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0" h="8856">
                  <a:moveTo>
                    <a:pt x="681" y="8856"/>
                  </a:moveTo>
                  <a:cubicBezTo>
                    <a:pt x="-227" y="5973"/>
                    <a:pt x="-227" y="2883"/>
                    <a:pt x="681" y="0"/>
                  </a:cubicBezTo>
                  <a:lnTo>
                    <a:pt x="681" y="0"/>
                  </a:lnTo>
                  <a:cubicBezTo>
                    <a:pt x="681" y="4428"/>
                    <a:pt x="681" y="6642"/>
                    <a:pt x="681" y="811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EEA6F8B5-91DA-40D8-B85F-45FC3F0BE5A3}"/>
                </a:ext>
              </a:extLst>
            </p:cNvPr>
            <p:cNvSpPr/>
            <p:nvPr/>
          </p:nvSpPr>
          <p:spPr>
            <a:xfrm>
              <a:off x="5914476" y="5273250"/>
              <a:ext cx="570" cy="8118"/>
            </a:xfrm>
            <a:custGeom>
              <a:avLst/>
              <a:gdLst>
                <a:gd name="connsiteX0" fmla="*/ 570 w 570"/>
                <a:gd name="connsiteY0" fmla="*/ 8118 h 8118"/>
                <a:gd name="connsiteX1" fmla="*/ 570 w 570"/>
                <a:gd name="connsiteY1" fmla="*/ 0 h 8118"/>
                <a:gd name="connsiteX2" fmla="*/ 570 w 570"/>
                <a:gd name="connsiteY2" fmla="*/ 0 h 8118"/>
                <a:gd name="connsiteX3" fmla="*/ 570 w 570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0" h="8118">
                  <a:moveTo>
                    <a:pt x="570" y="8118"/>
                  </a:moveTo>
                  <a:cubicBezTo>
                    <a:pt x="-190" y="5465"/>
                    <a:pt x="-190" y="2653"/>
                    <a:pt x="570" y="0"/>
                  </a:cubicBezTo>
                  <a:lnTo>
                    <a:pt x="570" y="0"/>
                  </a:lnTo>
                  <a:cubicBezTo>
                    <a:pt x="570" y="4428"/>
                    <a:pt x="570" y="6642"/>
                    <a:pt x="570" y="811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40F362F-AC5E-4845-8D46-01D77DD70067}"/>
                </a:ext>
              </a:extLst>
            </p:cNvPr>
            <p:cNvSpPr/>
            <p:nvPr/>
          </p:nvSpPr>
          <p:spPr>
            <a:xfrm>
              <a:off x="5914476" y="5273250"/>
              <a:ext cx="570" cy="8118"/>
            </a:xfrm>
            <a:custGeom>
              <a:avLst/>
              <a:gdLst>
                <a:gd name="connsiteX0" fmla="*/ 570 w 570"/>
                <a:gd name="connsiteY0" fmla="*/ 8118 h 8118"/>
                <a:gd name="connsiteX1" fmla="*/ 570 w 570"/>
                <a:gd name="connsiteY1" fmla="*/ 0 h 8118"/>
                <a:gd name="connsiteX2" fmla="*/ 570 w 570"/>
                <a:gd name="connsiteY2" fmla="*/ 0 h 8118"/>
                <a:gd name="connsiteX3" fmla="*/ 570 w 570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0" h="8118">
                  <a:moveTo>
                    <a:pt x="570" y="8118"/>
                  </a:moveTo>
                  <a:cubicBezTo>
                    <a:pt x="-190" y="5465"/>
                    <a:pt x="-190" y="2653"/>
                    <a:pt x="570" y="0"/>
                  </a:cubicBezTo>
                  <a:lnTo>
                    <a:pt x="570" y="0"/>
                  </a:lnTo>
                  <a:cubicBezTo>
                    <a:pt x="570" y="4428"/>
                    <a:pt x="570" y="6642"/>
                    <a:pt x="570" y="811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80101435-AB5A-45D8-9DFB-DB42EF778DB9}"/>
                </a:ext>
              </a:extLst>
            </p:cNvPr>
            <p:cNvSpPr/>
            <p:nvPr/>
          </p:nvSpPr>
          <p:spPr>
            <a:xfrm>
              <a:off x="5916491" y="5273988"/>
              <a:ext cx="769" cy="8856"/>
            </a:xfrm>
            <a:custGeom>
              <a:avLst/>
              <a:gdLst>
                <a:gd name="connsiteX0" fmla="*/ 769 w 769"/>
                <a:gd name="connsiteY0" fmla="*/ 8118 h 8856"/>
                <a:gd name="connsiteX1" fmla="*/ 769 w 769"/>
                <a:gd name="connsiteY1" fmla="*/ 0 h 8856"/>
                <a:gd name="connsiteX2" fmla="*/ 769 w 769"/>
                <a:gd name="connsiteY2" fmla="*/ 0 h 8856"/>
                <a:gd name="connsiteX3" fmla="*/ 769 w 769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" h="8856">
                  <a:moveTo>
                    <a:pt x="769" y="8118"/>
                  </a:moveTo>
                  <a:cubicBezTo>
                    <a:pt x="-256" y="5510"/>
                    <a:pt x="-256" y="2608"/>
                    <a:pt x="769" y="0"/>
                  </a:cubicBezTo>
                  <a:lnTo>
                    <a:pt x="769" y="0"/>
                  </a:lnTo>
                  <a:cubicBezTo>
                    <a:pt x="769" y="5166"/>
                    <a:pt x="769" y="7380"/>
                    <a:pt x="769" y="885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F65B5ED-8FC8-4D10-B2A0-8199F39CB3E7}"/>
                </a:ext>
              </a:extLst>
            </p:cNvPr>
            <p:cNvSpPr/>
            <p:nvPr/>
          </p:nvSpPr>
          <p:spPr>
            <a:xfrm>
              <a:off x="5916491" y="5273988"/>
              <a:ext cx="769" cy="8856"/>
            </a:xfrm>
            <a:custGeom>
              <a:avLst/>
              <a:gdLst>
                <a:gd name="connsiteX0" fmla="*/ 769 w 769"/>
                <a:gd name="connsiteY0" fmla="*/ 8118 h 8856"/>
                <a:gd name="connsiteX1" fmla="*/ 769 w 769"/>
                <a:gd name="connsiteY1" fmla="*/ 0 h 8856"/>
                <a:gd name="connsiteX2" fmla="*/ 769 w 769"/>
                <a:gd name="connsiteY2" fmla="*/ 0 h 8856"/>
                <a:gd name="connsiteX3" fmla="*/ 769 w 769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" h="8856">
                  <a:moveTo>
                    <a:pt x="769" y="8118"/>
                  </a:moveTo>
                  <a:cubicBezTo>
                    <a:pt x="-256" y="5510"/>
                    <a:pt x="-256" y="2608"/>
                    <a:pt x="769" y="0"/>
                  </a:cubicBezTo>
                  <a:lnTo>
                    <a:pt x="769" y="0"/>
                  </a:lnTo>
                  <a:cubicBezTo>
                    <a:pt x="769" y="5166"/>
                    <a:pt x="769" y="7380"/>
                    <a:pt x="769" y="885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EB29A935-5C00-4746-86C8-D197BC170BCF}"/>
                </a:ext>
              </a:extLst>
            </p:cNvPr>
            <p:cNvSpPr/>
            <p:nvPr/>
          </p:nvSpPr>
          <p:spPr>
            <a:xfrm>
              <a:off x="5923165" y="5273988"/>
              <a:ext cx="481" cy="8856"/>
            </a:xfrm>
            <a:custGeom>
              <a:avLst/>
              <a:gdLst>
                <a:gd name="connsiteX0" fmla="*/ 0 w 481"/>
                <a:gd name="connsiteY0" fmla="*/ 8856 h 8856"/>
                <a:gd name="connsiteX1" fmla="*/ 0 w 481"/>
                <a:gd name="connsiteY1" fmla="*/ 0 h 8856"/>
                <a:gd name="connsiteX2" fmla="*/ 0 w 481"/>
                <a:gd name="connsiteY2" fmla="*/ 0 h 8856"/>
                <a:gd name="connsiteX3" fmla="*/ 0 w 481"/>
                <a:gd name="connsiteY3" fmla="*/ 8118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1" h="8856">
                  <a:moveTo>
                    <a:pt x="0" y="8856"/>
                  </a:moveTo>
                  <a:cubicBezTo>
                    <a:pt x="642" y="5939"/>
                    <a:pt x="642" y="2917"/>
                    <a:pt x="0" y="0"/>
                  </a:cubicBezTo>
                  <a:lnTo>
                    <a:pt x="0" y="0"/>
                  </a:lnTo>
                  <a:cubicBezTo>
                    <a:pt x="0" y="4428"/>
                    <a:pt x="0" y="6642"/>
                    <a:pt x="0" y="811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4F45E653-543C-4E56-A55B-D0148AE6E106}"/>
                </a:ext>
              </a:extLst>
            </p:cNvPr>
            <p:cNvSpPr/>
            <p:nvPr/>
          </p:nvSpPr>
          <p:spPr>
            <a:xfrm>
              <a:off x="5922427" y="5273988"/>
              <a:ext cx="73800" cy="8118"/>
            </a:xfrm>
            <a:custGeom>
              <a:avLst/>
              <a:gdLst>
                <a:gd name="connsiteX0" fmla="*/ 0 w 73800"/>
                <a:gd name="connsiteY0" fmla="*/ 8118 h 8118"/>
                <a:gd name="connsiteX1" fmla="*/ 0 w 73800"/>
                <a:gd name="connsiteY1" fmla="*/ 0 h 8118"/>
                <a:gd name="connsiteX2" fmla="*/ 0 w 73800"/>
                <a:gd name="connsiteY2" fmla="*/ 0 h 8118"/>
                <a:gd name="connsiteX3" fmla="*/ 0 w 73800"/>
                <a:gd name="connsiteY3" fmla="*/ 738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8118">
                  <a:moveTo>
                    <a:pt x="0" y="8118"/>
                  </a:moveTo>
                  <a:cubicBezTo>
                    <a:pt x="0" y="8118"/>
                    <a:pt x="0" y="442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904"/>
                    <a:pt x="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434B9E2B-6087-4196-92FA-6284864ADF9D}"/>
                </a:ext>
              </a:extLst>
            </p:cNvPr>
            <p:cNvSpPr/>
            <p:nvPr/>
          </p:nvSpPr>
          <p:spPr>
            <a:xfrm>
              <a:off x="5926855" y="5273250"/>
              <a:ext cx="769" cy="8118"/>
            </a:xfrm>
            <a:custGeom>
              <a:avLst/>
              <a:gdLst>
                <a:gd name="connsiteX0" fmla="*/ 0 w 769"/>
                <a:gd name="connsiteY0" fmla="*/ 8118 h 8118"/>
                <a:gd name="connsiteX1" fmla="*/ 0 w 769"/>
                <a:gd name="connsiteY1" fmla="*/ 0 h 8118"/>
                <a:gd name="connsiteX2" fmla="*/ 0 w 769"/>
                <a:gd name="connsiteY2" fmla="*/ 0 h 8118"/>
                <a:gd name="connsiteX3" fmla="*/ 0 w 769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" h="8118">
                  <a:moveTo>
                    <a:pt x="0" y="8118"/>
                  </a:moveTo>
                  <a:cubicBezTo>
                    <a:pt x="1026" y="5510"/>
                    <a:pt x="1026" y="2608"/>
                    <a:pt x="0" y="0"/>
                  </a:cubicBezTo>
                  <a:lnTo>
                    <a:pt x="0" y="0"/>
                  </a:lnTo>
                  <a:cubicBezTo>
                    <a:pt x="0" y="4428"/>
                    <a:pt x="0" y="6642"/>
                    <a:pt x="0" y="811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0B0145-F6EB-4787-8A18-109D36549A22}"/>
                </a:ext>
              </a:extLst>
            </p:cNvPr>
            <p:cNvSpPr/>
            <p:nvPr/>
          </p:nvSpPr>
          <p:spPr>
            <a:xfrm>
              <a:off x="5926855" y="5273250"/>
              <a:ext cx="73800" cy="8118"/>
            </a:xfrm>
            <a:custGeom>
              <a:avLst/>
              <a:gdLst>
                <a:gd name="connsiteX0" fmla="*/ 0 w 73800"/>
                <a:gd name="connsiteY0" fmla="*/ 8118 h 8118"/>
                <a:gd name="connsiteX1" fmla="*/ 0 w 73800"/>
                <a:gd name="connsiteY1" fmla="*/ 0 h 8118"/>
                <a:gd name="connsiteX2" fmla="*/ 0 w 73800"/>
                <a:gd name="connsiteY2" fmla="*/ 0 h 8118"/>
                <a:gd name="connsiteX3" fmla="*/ 0 w 73800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8118">
                  <a:moveTo>
                    <a:pt x="0" y="8118"/>
                  </a:moveTo>
                  <a:cubicBezTo>
                    <a:pt x="0" y="8118"/>
                    <a:pt x="0" y="8118"/>
                    <a:pt x="0" y="0"/>
                  </a:cubicBezTo>
                  <a:lnTo>
                    <a:pt x="0" y="0"/>
                  </a:lnTo>
                  <a:cubicBezTo>
                    <a:pt x="0" y="4428"/>
                    <a:pt x="0" y="6642"/>
                    <a:pt x="0" y="811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06FD82AA-694F-4796-9445-4F6847590571}"/>
                </a:ext>
              </a:extLst>
            </p:cNvPr>
            <p:cNvSpPr/>
            <p:nvPr/>
          </p:nvSpPr>
          <p:spPr>
            <a:xfrm>
              <a:off x="5925378" y="5273988"/>
              <a:ext cx="769" cy="8856"/>
            </a:xfrm>
            <a:custGeom>
              <a:avLst/>
              <a:gdLst>
                <a:gd name="connsiteX0" fmla="*/ 0 w 769"/>
                <a:gd name="connsiteY0" fmla="*/ 8118 h 8856"/>
                <a:gd name="connsiteX1" fmla="*/ 0 w 769"/>
                <a:gd name="connsiteY1" fmla="*/ 0 h 8856"/>
                <a:gd name="connsiteX2" fmla="*/ 0 w 769"/>
                <a:gd name="connsiteY2" fmla="*/ 0 h 8856"/>
                <a:gd name="connsiteX3" fmla="*/ 0 w 769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" h="8856">
                  <a:moveTo>
                    <a:pt x="0" y="8118"/>
                  </a:moveTo>
                  <a:cubicBezTo>
                    <a:pt x="1026" y="5510"/>
                    <a:pt x="1026" y="2608"/>
                    <a:pt x="0" y="0"/>
                  </a:cubicBezTo>
                  <a:lnTo>
                    <a:pt x="0" y="0"/>
                  </a:lnTo>
                  <a:cubicBezTo>
                    <a:pt x="0" y="5166"/>
                    <a:pt x="0" y="7380"/>
                    <a:pt x="0" y="885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41334609-D9BF-45F2-97C6-B53E63CDBE92}"/>
                </a:ext>
              </a:extLst>
            </p:cNvPr>
            <p:cNvSpPr/>
            <p:nvPr/>
          </p:nvSpPr>
          <p:spPr>
            <a:xfrm>
              <a:off x="5925378" y="5273250"/>
              <a:ext cx="73800" cy="8118"/>
            </a:xfrm>
            <a:custGeom>
              <a:avLst/>
              <a:gdLst>
                <a:gd name="connsiteX0" fmla="*/ 0 w 73800"/>
                <a:gd name="connsiteY0" fmla="*/ 8118 h 8118"/>
                <a:gd name="connsiteX1" fmla="*/ 0 w 73800"/>
                <a:gd name="connsiteY1" fmla="*/ 0 h 8118"/>
                <a:gd name="connsiteX2" fmla="*/ 0 w 73800"/>
                <a:gd name="connsiteY2" fmla="*/ 0 h 8118"/>
                <a:gd name="connsiteX3" fmla="*/ 0 w 73800"/>
                <a:gd name="connsiteY3" fmla="*/ 738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8118">
                  <a:moveTo>
                    <a:pt x="0" y="8118"/>
                  </a:moveTo>
                  <a:cubicBezTo>
                    <a:pt x="0" y="8118"/>
                    <a:pt x="0" y="8118"/>
                    <a:pt x="0" y="0"/>
                  </a:cubicBezTo>
                  <a:lnTo>
                    <a:pt x="0" y="0"/>
                  </a:lnTo>
                  <a:cubicBezTo>
                    <a:pt x="0" y="4428"/>
                    <a:pt x="0" y="6642"/>
                    <a:pt x="0" y="73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7AE1396A-843A-40D0-899A-EBE70ABE3329}"/>
                </a:ext>
              </a:extLst>
            </p:cNvPr>
            <p:cNvSpPr/>
            <p:nvPr/>
          </p:nvSpPr>
          <p:spPr>
            <a:xfrm>
              <a:off x="5928330" y="5273250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51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DA973AFB-ACB7-477A-A61C-FCA5C9904485}"/>
                </a:ext>
              </a:extLst>
            </p:cNvPr>
            <p:cNvSpPr/>
            <p:nvPr/>
          </p:nvSpPr>
          <p:spPr>
            <a:xfrm>
              <a:off x="5927675" y="5273250"/>
              <a:ext cx="655" cy="5165"/>
            </a:xfrm>
            <a:custGeom>
              <a:avLst/>
              <a:gdLst>
                <a:gd name="connsiteX0" fmla="*/ 656 w 655"/>
                <a:gd name="connsiteY0" fmla="*/ 5166 h 5165"/>
                <a:gd name="connsiteX1" fmla="*/ 656 w 655"/>
                <a:gd name="connsiteY1" fmla="*/ 0 h 5165"/>
                <a:gd name="connsiteX2" fmla="*/ 656 w 655"/>
                <a:gd name="connsiteY2" fmla="*/ 0 h 5165"/>
                <a:gd name="connsiteX3" fmla="*/ 656 w 655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" h="5165">
                  <a:moveTo>
                    <a:pt x="656" y="5166"/>
                  </a:moveTo>
                  <a:cubicBezTo>
                    <a:pt x="656" y="5166"/>
                    <a:pt x="656" y="0"/>
                    <a:pt x="656" y="0"/>
                  </a:cubicBezTo>
                  <a:lnTo>
                    <a:pt x="656" y="0"/>
                  </a:lnTo>
                  <a:cubicBezTo>
                    <a:pt x="656" y="0"/>
                    <a:pt x="-820" y="4428"/>
                    <a:pt x="656" y="516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579C3881-1F59-4846-B62A-C0CFA4CD1193}"/>
                </a:ext>
              </a:extLst>
            </p:cNvPr>
            <p:cNvSpPr/>
            <p:nvPr/>
          </p:nvSpPr>
          <p:spPr>
            <a:xfrm>
              <a:off x="5931282" y="5271036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cubicBezTo>
                    <a:pt x="0" y="4428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44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5BE5ACC5-9AAB-4A09-A886-F4EB4CDADAE3}"/>
                </a:ext>
              </a:extLst>
            </p:cNvPr>
            <p:cNvSpPr/>
            <p:nvPr/>
          </p:nvSpPr>
          <p:spPr>
            <a:xfrm>
              <a:off x="5931282" y="5271774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0 h 4427"/>
                <a:gd name="connsiteX3" fmla="*/ 0 w 73800"/>
                <a:gd name="connsiteY3" fmla="*/ 0 h 4427"/>
                <a:gd name="connsiteX4" fmla="*/ 0 w 73800"/>
                <a:gd name="connsiteY4" fmla="*/ 4428 h 4427"/>
                <a:gd name="connsiteX5" fmla="*/ 0 w 73800"/>
                <a:gd name="connsiteY5" fmla="*/ 0 h 4427"/>
                <a:gd name="connsiteX6" fmla="*/ 0 w 73800"/>
                <a:gd name="connsiteY6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4428"/>
                  </a:cubicBezTo>
                  <a:cubicBezTo>
                    <a:pt x="0" y="4428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143D9B3E-0BB0-4557-B3F0-EF7217226656}"/>
                </a:ext>
              </a:extLst>
            </p:cNvPr>
            <p:cNvSpPr/>
            <p:nvPr/>
          </p:nvSpPr>
          <p:spPr>
            <a:xfrm>
              <a:off x="5930544" y="5271774"/>
              <a:ext cx="177" cy="4427"/>
            </a:xfrm>
            <a:custGeom>
              <a:avLst/>
              <a:gdLst>
                <a:gd name="connsiteX0" fmla="*/ 0 w 177"/>
                <a:gd name="connsiteY0" fmla="*/ 4428 h 4427"/>
                <a:gd name="connsiteX1" fmla="*/ 0 w 177"/>
                <a:gd name="connsiteY1" fmla="*/ 0 h 4427"/>
                <a:gd name="connsiteX2" fmla="*/ 0 w 177"/>
                <a:gd name="connsiteY2" fmla="*/ 0 h 4427"/>
                <a:gd name="connsiteX3" fmla="*/ 0 w 177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" h="4427">
                  <a:moveTo>
                    <a:pt x="0" y="4428"/>
                  </a:moveTo>
                  <a:cubicBezTo>
                    <a:pt x="236" y="2962"/>
                    <a:pt x="236" y="1466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44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61FAC8E5-CF5B-4016-8349-C2DA52DF489B}"/>
                </a:ext>
              </a:extLst>
            </p:cNvPr>
            <p:cNvSpPr/>
            <p:nvPr/>
          </p:nvSpPr>
          <p:spPr>
            <a:xfrm>
              <a:off x="5930544" y="5272263"/>
              <a:ext cx="73800" cy="4677"/>
            </a:xfrm>
            <a:custGeom>
              <a:avLst/>
              <a:gdLst>
                <a:gd name="connsiteX0" fmla="*/ 0 w 73800"/>
                <a:gd name="connsiteY0" fmla="*/ 4677 h 4677"/>
                <a:gd name="connsiteX1" fmla="*/ 0 w 73800"/>
                <a:gd name="connsiteY1" fmla="*/ 4677 h 4677"/>
                <a:gd name="connsiteX2" fmla="*/ 0 w 73800"/>
                <a:gd name="connsiteY2" fmla="*/ 249 h 4677"/>
                <a:gd name="connsiteX3" fmla="*/ 0 w 73800"/>
                <a:gd name="connsiteY3" fmla="*/ 249 h 4677"/>
                <a:gd name="connsiteX4" fmla="*/ 0 w 73800"/>
                <a:gd name="connsiteY4" fmla="*/ 4677 h 4677"/>
                <a:gd name="connsiteX5" fmla="*/ 0 w 73800"/>
                <a:gd name="connsiteY5" fmla="*/ 249 h 4677"/>
                <a:gd name="connsiteX6" fmla="*/ 0 w 73800"/>
                <a:gd name="connsiteY6" fmla="*/ 4677 h 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4677">
                  <a:moveTo>
                    <a:pt x="0" y="4677"/>
                  </a:moveTo>
                  <a:lnTo>
                    <a:pt x="0" y="4677"/>
                  </a:lnTo>
                  <a:cubicBezTo>
                    <a:pt x="0" y="4677"/>
                    <a:pt x="0" y="4677"/>
                    <a:pt x="0" y="249"/>
                  </a:cubicBezTo>
                  <a:lnTo>
                    <a:pt x="0" y="249"/>
                  </a:lnTo>
                  <a:cubicBezTo>
                    <a:pt x="0" y="249"/>
                    <a:pt x="0" y="4677"/>
                    <a:pt x="0" y="4677"/>
                  </a:cubicBezTo>
                  <a:cubicBezTo>
                    <a:pt x="0" y="4677"/>
                    <a:pt x="0" y="987"/>
                    <a:pt x="0" y="249"/>
                  </a:cubicBezTo>
                  <a:cubicBezTo>
                    <a:pt x="0" y="-489"/>
                    <a:pt x="0" y="249"/>
                    <a:pt x="0" y="467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604E6002-A405-447D-8009-2FBE77F887D7}"/>
                </a:ext>
              </a:extLst>
            </p:cNvPr>
            <p:cNvSpPr/>
            <p:nvPr/>
          </p:nvSpPr>
          <p:spPr>
            <a:xfrm>
              <a:off x="5927592" y="5273988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5166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9791C034-64A5-4923-BF42-08051E00A08D}"/>
                </a:ext>
              </a:extLst>
            </p:cNvPr>
            <p:cNvSpPr/>
            <p:nvPr/>
          </p:nvSpPr>
          <p:spPr>
            <a:xfrm>
              <a:off x="5927592" y="5273988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5166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DF672CF0-3A4D-4251-84FC-225474C9484C}"/>
                </a:ext>
              </a:extLst>
            </p:cNvPr>
            <p:cNvSpPr/>
            <p:nvPr/>
          </p:nvSpPr>
          <p:spPr>
            <a:xfrm>
              <a:off x="5929069" y="5268085"/>
              <a:ext cx="4427" cy="4500"/>
            </a:xfrm>
            <a:custGeom>
              <a:avLst/>
              <a:gdLst>
                <a:gd name="connsiteX0" fmla="*/ 3690 w 4427"/>
                <a:gd name="connsiteY0" fmla="*/ 4428 h 4500"/>
                <a:gd name="connsiteX1" fmla="*/ 0 w 4427"/>
                <a:gd name="connsiteY1" fmla="*/ 0 h 4500"/>
                <a:gd name="connsiteX2" fmla="*/ 0 w 4427"/>
                <a:gd name="connsiteY2" fmla="*/ 0 h 4500"/>
                <a:gd name="connsiteX3" fmla="*/ 4428 w 4427"/>
                <a:gd name="connsiteY3" fmla="*/ 4428 h 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4500">
                  <a:moveTo>
                    <a:pt x="3690" y="4428"/>
                  </a:moveTo>
                  <a:cubicBezTo>
                    <a:pt x="2841" y="2670"/>
                    <a:pt x="1579" y="114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4428" y="44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3D7A3773-551F-411C-99B8-243B72DB92F0}"/>
                </a:ext>
              </a:extLst>
            </p:cNvPr>
            <p:cNvSpPr/>
            <p:nvPr/>
          </p:nvSpPr>
          <p:spPr>
            <a:xfrm>
              <a:off x="5928330" y="5272217"/>
              <a:ext cx="4428" cy="295"/>
            </a:xfrm>
            <a:custGeom>
              <a:avLst/>
              <a:gdLst>
                <a:gd name="connsiteX0" fmla="*/ 4428 w 4428"/>
                <a:gd name="connsiteY0" fmla="*/ 296 h 295"/>
                <a:gd name="connsiteX1" fmla="*/ 4428 w 4428"/>
                <a:gd name="connsiteY1" fmla="*/ 296 h 295"/>
                <a:gd name="connsiteX2" fmla="*/ 0 w 4428"/>
                <a:gd name="connsiteY2" fmla="*/ 296 h 295"/>
                <a:gd name="connsiteX3" fmla="*/ 0 w 4428"/>
                <a:gd name="connsiteY3" fmla="*/ 296 h 295"/>
                <a:gd name="connsiteX4" fmla="*/ 3690 w 4428"/>
                <a:gd name="connsiteY4" fmla="*/ 296 h 295"/>
                <a:gd name="connsiteX5" fmla="*/ 0 w 4428"/>
                <a:gd name="connsiteY5" fmla="*/ 296 h 295"/>
                <a:gd name="connsiteX6" fmla="*/ 3690 w 4428"/>
                <a:gd name="connsiteY6" fmla="*/ 296 h 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8" h="295">
                  <a:moveTo>
                    <a:pt x="4428" y="296"/>
                  </a:moveTo>
                  <a:lnTo>
                    <a:pt x="4428" y="296"/>
                  </a:lnTo>
                  <a:cubicBezTo>
                    <a:pt x="4428" y="296"/>
                    <a:pt x="738" y="296"/>
                    <a:pt x="0" y="296"/>
                  </a:cubicBezTo>
                  <a:lnTo>
                    <a:pt x="0" y="296"/>
                  </a:lnTo>
                  <a:cubicBezTo>
                    <a:pt x="0" y="296"/>
                    <a:pt x="0" y="296"/>
                    <a:pt x="3690" y="296"/>
                  </a:cubicBezTo>
                  <a:cubicBezTo>
                    <a:pt x="2480" y="12"/>
                    <a:pt x="1210" y="12"/>
                    <a:pt x="0" y="296"/>
                  </a:cubicBezTo>
                  <a:cubicBezTo>
                    <a:pt x="1196" y="-99"/>
                    <a:pt x="2494" y="-99"/>
                    <a:pt x="3690" y="29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F9EEDCB6-ECDD-4EBA-82CF-90E9529E83CD}"/>
                </a:ext>
              </a:extLst>
            </p:cNvPr>
            <p:cNvSpPr/>
            <p:nvPr/>
          </p:nvSpPr>
          <p:spPr>
            <a:xfrm>
              <a:off x="5929069" y="5269206"/>
              <a:ext cx="5165" cy="2322"/>
            </a:xfrm>
            <a:custGeom>
              <a:avLst/>
              <a:gdLst>
                <a:gd name="connsiteX0" fmla="*/ 5166 w 5165"/>
                <a:gd name="connsiteY0" fmla="*/ 354 h 2322"/>
                <a:gd name="connsiteX1" fmla="*/ 0 w 5165"/>
                <a:gd name="connsiteY1" fmla="*/ 354 h 2322"/>
                <a:gd name="connsiteX2" fmla="*/ 0 w 5165"/>
                <a:gd name="connsiteY2" fmla="*/ 354 h 2322"/>
                <a:gd name="connsiteX3" fmla="*/ 4428 w 5165"/>
                <a:gd name="connsiteY3" fmla="*/ 354 h 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2322">
                  <a:moveTo>
                    <a:pt x="5166" y="354"/>
                  </a:moveTo>
                  <a:cubicBezTo>
                    <a:pt x="3476" y="-118"/>
                    <a:pt x="1690" y="-118"/>
                    <a:pt x="0" y="354"/>
                  </a:cubicBezTo>
                  <a:lnTo>
                    <a:pt x="0" y="354"/>
                  </a:lnTo>
                  <a:cubicBezTo>
                    <a:pt x="0" y="354"/>
                    <a:pt x="0" y="4782"/>
                    <a:pt x="4428" y="35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44C12873-584B-4955-BE67-5D87FFA95162}"/>
                </a:ext>
              </a:extLst>
            </p:cNvPr>
            <p:cNvSpPr/>
            <p:nvPr/>
          </p:nvSpPr>
          <p:spPr>
            <a:xfrm>
              <a:off x="5929069" y="5269206"/>
              <a:ext cx="5165" cy="2322"/>
            </a:xfrm>
            <a:custGeom>
              <a:avLst/>
              <a:gdLst>
                <a:gd name="connsiteX0" fmla="*/ 5166 w 5165"/>
                <a:gd name="connsiteY0" fmla="*/ 354 h 2322"/>
                <a:gd name="connsiteX1" fmla="*/ 0 w 5165"/>
                <a:gd name="connsiteY1" fmla="*/ 354 h 2322"/>
                <a:gd name="connsiteX2" fmla="*/ 0 w 5165"/>
                <a:gd name="connsiteY2" fmla="*/ 354 h 2322"/>
                <a:gd name="connsiteX3" fmla="*/ 4428 w 5165"/>
                <a:gd name="connsiteY3" fmla="*/ 354 h 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2322">
                  <a:moveTo>
                    <a:pt x="5166" y="354"/>
                  </a:moveTo>
                  <a:cubicBezTo>
                    <a:pt x="3476" y="-118"/>
                    <a:pt x="1690" y="-118"/>
                    <a:pt x="0" y="354"/>
                  </a:cubicBezTo>
                  <a:lnTo>
                    <a:pt x="0" y="354"/>
                  </a:lnTo>
                  <a:cubicBezTo>
                    <a:pt x="0" y="354"/>
                    <a:pt x="0" y="4782"/>
                    <a:pt x="4428" y="35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C58FF8A-33A2-4A23-BBDF-03651A141C5A}"/>
                </a:ext>
              </a:extLst>
            </p:cNvPr>
            <p:cNvSpPr/>
            <p:nvPr/>
          </p:nvSpPr>
          <p:spPr>
            <a:xfrm>
              <a:off x="5929069" y="5270729"/>
              <a:ext cx="5165" cy="307"/>
            </a:xfrm>
            <a:custGeom>
              <a:avLst/>
              <a:gdLst>
                <a:gd name="connsiteX0" fmla="*/ 4428 w 5165"/>
                <a:gd name="connsiteY0" fmla="*/ 308 h 307"/>
                <a:gd name="connsiteX1" fmla="*/ 0 w 5165"/>
                <a:gd name="connsiteY1" fmla="*/ 308 h 307"/>
                <a:gd name="connsiteX2" fmla="*/ 0 w 5165"/>
                <a:gd name="connsiteY2" fmla="*/ 308 h 307"/>
                <a:gd name="connsiteX3" fmla="*/ 5166 w 5165"/>
                <a:gd name="connsiteY3" fmla="*/ 308 h 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07">
                  <a:moveTo>
                    <a:pt x="4428" y="308"/>
                  </a:moveTo>
                  <a:cubicBezTo>
                    <a:pt x="2981" y="-103"/>
                    <a:pt x="1446" y="-103"/>
                    <a:pt x="0" y="308"/>
                  </a:cubicBezTo>
                  <a:lnTo>
                    <a:pt x="0" y="308"/>
                  </a:lnTo>
                  <a:cubicBezTo>
                    <a:pt x="0" y="308"/>
                    <a:pt x="0" y="308"/>
                    <a:pt x="5166" y="30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9B40EE40-4FEE-4BFA-8EAE-7DB44C3E528D}"/>
                </a:ext>
              </a:extLst>
            </p:cNvPr>
            <p:cNvSpPr/>
            <p:nvPr/>
          </p:nvSpPr>
          <p:spPr>
            <a:xfrm>
              <a:off x="5929069" y="5270729"/>
              <a:ext cx="5165" cy="307"/>
            </a:xfrm>
            <a:custGeom>
              <a:avLst/>
              <a:gdLst>
                <a:gd name="connsiteX0" fmla="*/ 4428 w 5165"/>
                <a:gd name="connsiteY0" fmla="*/ 308 h 307"/>
                <a:gd name="connsiteX1" fmla="*/ 0 w 5165"/>
                <a:gd name="connsiteY1" fmla="*/ 308 h 307"/>
                <a:gd name="connsiteX2" fmla="*/ 0 w 5165"/>
                <a:gd name="connsiteY2" fmla="*/ 308 h 307"/>
                <a:gd name="connsiteX3" fmla="*/ 5166 w 5165"/>
                <a:gd name="connsiteY3" fmla="*/ 308 h 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07">
                  <a:moveTo>
                    <a:pt x="4428" y="308"/>
                  </a:moveTo>
                  <a:cubicBezTo>
                    <a:pt x="2981" y="-103"/>
                    <a:pt x="1446" y="-103"/>
                    <a:pt x="0" y="308"/>
                  </a:cubicBezTo>
                  <a:lnTo>
                    <a:pt x="0" y="308"/>
                  </a:lnTo>
                  <a:cubicBezTo>
                    <a:pt x="0" y="308"/>
                    <a:pt x="0" y="308"/>
                    <a:pt x="5166" y="30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6AEDCC03-1AE3-4237-A137-3F78E7C34A59}"/>
                </a:ext>
              </a:extLst>
            </p:cNvPr>
            <p:cNvSpPr/>
            <p:nvPr/>
          </p:nvSpPr>
          <p:spPr>
            <a:xfrm>
              <a:off x="5927592" y="5267347"/>
              <a:ext cx="5903" cy="400"/>
            </a:xfrm>
            <a:custGeom>
              <a:avLst/>
              <a:gdLst>
                <a:gd name="connsiteX0" fmla="*/ 5904 w 5903"/>
                <a:gd name="connsiteY0" fmla="*/ 0 h 400"/>
                <a:gd name="connsiteX1" fmla="*/ 0 w 5903"/>
                <a:gd name="connsiteY1" fmla="*/ 0 h 400"/>
                <a:gd name="connsiteX2" fmla="*/ 0 w 5903"/>
                <a:gd name="connsiteY2" fmla="*/ 0 h 400"/>
                <a:gd name="connsiteX3" fmla="*/ 5904 w 5903"/>
                <a:gd name="connsiteY3" fmla="*/ 0 h 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00">
                  <a:moveTo>
                    <a:pt x="5904" y="0"/>
                  </a:moveTo>
                  <a:cubicBezTo>
                    <a:pt x="3970" y="534"/>
                    <a:pt x="1934" y="534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904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261E63C2-C65C-450A-B49D-87F8E717A1B4}"/>
                </a:ext>
              </a:extLst>
            </p:cNvPr>
            <p:cNvSpPr/>
            <p:nvPr/>
          </p:nvSpPr>
          <p:spPr>
            <a:xfrm>
              <a:off x="5927592" y="5267347"/>
              <a:ext cx="5903" cy="400"/>
            </a:xfrm>
            <a:custGeom>
              <a:avLst/>
              <a:gdLst>
                <a:gd name="connsiteX0" fmla="*/ 5904 w 5903"/>
                <a:gd name="connsiteY0" fmla="*/ 0 h 400"/>
                <a:gd name="connsiteX1" fmla="*/ 0 w 5903"/>
                <a:gd name="connsiteY1" fmla="*/ 0 h 400"/>
                <a:gd name="connsiteX2" fmla="*/ 0 w 5903"/>
                <a:gd name="connsiteY2" fmla="*/ 0 h 400"/>
                <a:gd name="connsiteX3" fmla="*/ 5904 w 5903"/>
                <a:gd name="connsiteY3" fmla="*/ 0 h 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00">
                  <a:moveTo>
                    <a:pt x="5904" y="0"/>
                  </a:moveTo>
                  <a:cubicBezTo>
                    <a:pt x="3970" y="534"/>
                    <a:pt x="1934" y="534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904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7F9CFEEC-1066-438E-A531-74CCE807E58F}"/>
                </a:ext>
              </a:extLst>
            </p:cNvPr>
            <p:cNvSpPr/>
            <p:nvPr/>
          </p:nvSpPr>
          <p:spPr>
            <a:xfrm>
              <a:off x="5929807" y="5266254"/>
              <a:ext cx="5903" cy="354"/>
            </a:xfrm>
            <a:custGeom>
              <a:avLst/>
              <a:gdLst>
                <a:gd name="connsiteX0" fmla="*/ 5166 w 5903"/>
                <a:gd name="connsiteY0" fmla="*/ 354 h 354"/>
                <a:gd name="connsiteX1" fmla="*/ 0 w 5903"/>
                <a:gd name="connsiteY1" fmla="*/ 354 h 354"/>
                <a:gd name="connsiteX2" fmla="*/ 0 w 5903"/>
                <a:gd name="connsiteY2" fmla="*/ 354 h 354"/>
                <a:gd name="connsiteX3" fmla="*/ 5904 w 5903"/>
                <a:gd name="connsiteY3" fmla="*/ 354 h 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354">
                  <a:moveTo>
                    <a:pt x="5166" y="354"/>
                  </a:moveTo>
                  <a:cubicBezTo>
                    <a:pt x="3476" y="-118"/>
                    <a:pt x="1690" y="-118"/>
                    <a:pt x="0" y="354"/>
                  </a:cubicBezTo>
                  <a:lnTo>
                    <a:pt x="0" y="354"/>
                  </a:lnTo>
                  <a:cubicBezTo>
                    <a:pt x="0" y="354"/>
                    <a:pt x="4428" y="354"/>
                    <a:pt x="5904" y="35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A929E3FA-97FA-4384-8F96-08E574FEC036}"/>
                </a:ext>
              </a:extLst>
            </p:cNvPr>
            <p:cNvSpPr/>
            <p:nvPr/>
          </p:nvSpPr>
          <p:spPr>
            <a:xfrm>
              <a:off x="5929807" y="5266254"/>
              <a:ext cx="5903" cy="354"/>
            </a:xfrm>
            <a:custGeom>
              <a:avLst/>
              <a:gdLst>
                <a:gd name="connsiteX0" fmla="*/ 5166 w 5903"/>
                <a:gd name="connsiteY0" fmla="*/ 354 h 354"/>
                <a:gd name="connsiteX1" fmla="*/ 0 w 5903"/>
                <a:gd name="connsiteY1" fmla="*/ 354 h 354"/>
                <a:gd name="connsiteX2" fmla="*/ 0 w 5903"/>
                <a:gd name="connsiteY2" fmla="*/ 354 h 354"/>
                <a:gd name="connsiteX3" fmla="*/ 5904 w 5903"/>
                <a:gd name="connsiteY3" fmla="*/ 354 h 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354">
                  <a:moveTo>
                    <a:pt x="5166" y="354"/>
                  </a:moveTo>
                  <a:cubicBezTo>
                    <a:pt x="3476" y="-118"/>
                    <a:pt x="1690" y="-118"/>
                    <a:pt x="0" y="354"/>
                  </a:cubicBezTo>
                  <a:lnTo>
                    <a:pt x="0" y="354"/>
                  </a:lnTo>
                  <a:cubicBezTo>
                    <a:pt x="0" y="354"/>
                    <a:pt x="4428" y="354"/>
                    <a:pt x="5904" y="35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FFD7D039-3CBF-4F68-9077-EA3A99A37D12}"/>
                </a:ext>
              </a:extLst>
            </p:cNvPr>
            <p:cNvSpPr/>
            <p:nvPr/>
          </p:nvSpPr>
          <p:spPr>
            <a:xfrm>
              <a:off x="5928330" y="5263871"/>
              <a:ext cx="5165" cy="523"/>
            </a:xfrm>
            <a:custGeom>
              <a:avLst/>
              <a:gdLst>
                <a:gd name="connsiteX0" fmla="*/ 5166 w 5165"/>
                <a:gd name="connsiteY0" fmla="*/ 523 h 523"/>
                <a:gd name="connsiteX1" fmla="*/ 0 w 5165"/>
                <a:gd name="connsiteY1" fmla="*/ 523 h 523"/>
                <a:gd name="connsiteX2" fmla="*/ 0 w 5165"/>
                <a:gd name="connsiteY2" fmla="*/ 523 h 523"/>
                <a:gd name="connsiteX3" fmla="*/ 5166 w 5165"/>
                <a:gd name="connsiteY3" fmla="*/ 523 h 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523">
                  <a:moveTo>
                    <a:pt x="5166" y="523"/>
                  </a:moveTo>
                  <a:cubicBezTo>
                    <a:pt x="3513" y="-174"/>
                    <a:pt x="1653" y="-174"/>
                    <a:pt x="0" y="523"/>
                  </a:cubicBezTo>
                  <a:lnTo>
                    <a:pt x="0" y="523"/>
                  </a:lnTo>
                  <a:cubicBezTo>
                    <a:pt x="0" y="523"/>
                    <a:pt x="3690" y="523"/>
                    <a:pt x="5166" y="523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57DFE55-93E3-4895-8593-D5368CD8FE07}"/>
                </a:ext>
              </a:extLst>
            </p:cNvPr>
            <p:cNvSpPr/>
            <p:nvPr/>
          </p:nvSpPr>
          <p:spPr>
            <a:xfrm>
              <a:off x="5928330" y="5264778"/>
              <a:ext cx="5165" cy="354"/>
            </a:xfrm>
            <a:custGeom>
              <a:avLst/>
              <a:gdLst>
                <a:gd name="connsiteX0" fmla="*/ 3690 w 5165"/>
                <a:gd name="connsiteY0" fmla="*/ 354 h 354"/>
                <a:gd name="connsiteX1" fmla="*/ 0 w 5165"/>
                <a:gd name="connsiteY1" fmla="*/ 354 h 354"/>
                <a:gd name="connsiteX2" fmla="*/ 0 w 5165"/>
                <a:gd name="connsiteY2" fmla="*/ 354 h 354"/>
                <a:gd name="connsiteX3" fmla="*/ 5166 w 5165"/>
                <a:gd name="connsiteY3" fmla="*/ 354 h 354"/>
                <a:gd name="connsiteX4" fmla="*/ 0 w 5165"/>
                <a:gd name="connsiteY4" fmla="*/ 354 h 354"/>
                <a:gd name="connsiteX5" fmla="*/ 5166 w 5165"/>
                <a:gd name="connsiteY5" fmla="*/ 354 h 354"/>
                <a:gd name="connsiteX6" fmla="*/ 5166 w 5165"/>
                <a:gd name="connsiteY6" fmla="*/ 354 h 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354">
                  <a:moveTo>
                    <a:pt x="3690" y="354"/>
                  </a:moveTo>
                  <a:lnTo>
                    <a:pt x="0" y="354"/>
                  </a:lnTo>
                  <a:lnTo>
                    <a:pt x="0" y="354"/>
                  </a:lnTo>
                  <a:cubicBezTo>
                    <a:pt x="0" y="354"/>
                    <a:pt x="3690" y="354"/>
                    <a:pt x="5166" y="354"/>
                  </a:cubicBezTo>
                  <a:cubicBezTo>
                    <a:pt x="3476" y="-118"/>
                    <a:pt x="1690" y="-118"/>
                    <a:pt x="0" y="354"/>
                  </a:cubicBezTo>
                  <a:cubicBezTo>
                    <a:pt x="0" y="354"/>
                    <a:pt x="4428" y="354"/>
                    <a:pt x="5166" y="354"/>
                  </a:cubicBezTo>
                  <a:lnTo>
                    <a:pt x="5166" y="35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3213519B-CE69-433B-A540-924854B5E1DD}"/>
                </a:ext>
              </a:extLst>
            </p:cNvPr>
            <p:cNvSpPr/>
            <p:nvPr/>
          </p:nvSpPr>
          <p:spPr>
            <a:xfrm>
              <a:off x="5928330" y="5260977"/>
              <a:ext cx="5903" cy="465"/>
            </a:xfrm>
            <a:custGeom>
              <a:avLst/>
              <a:gdLst>
                <a:gd name="connsiteX0" fmla="*/ 5904 w 5903"/>
                <a:gd name="connsiteY0" fmla="*/ 466 h 465"/>
                <a:gd name="connsiteX1" fmla="*/ 0 w 5903"/>
                <a:gd name="connsiteY1" fmla="*/ 466 h 465"/>
                <a:gd name="connsiteX2" fmla="*/ 0 w 5903"/>
                <a:gd name="connsiteY2" fmla="*/ 466 h 465"/>
                <a:gd name="connsiteX3" fmla="*/ 5904 w 5903"/>
                <a:gd name="connsiteY3" fmla="*/ 466 h 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65">
                  <a:moveTo>
                    <a:pt x="5904" y="466"/>
                  </a:moveTo>
                  <a:cubicBezTo>
                    <a:pt x="3985" y="-155"/>
                    <a:pt x="1919" y="-155"/>
                    <a:pt x="0" y="466"/>
                  </a:cubicBezTo>
                  <a:lnTo>
                    <a:pt x="0" y="466"/>
                  </a:lnTo>
                  <a:cubicBezTo>
                    <a:pt x="0" y="466"/>
                    <a:pt x="4428" y="466"/>
                    <a:pt x="5904" y="4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608761F6-E2D8-4298-9BFF-17B7E424EB60}"/>
                </a:ext>
              </a:extLst>
            </p:cNvPr>
            <p:cNvSpPr/>
            <p:nvPr/>
          </p:nvSpPr>
          <p:spPr>
            <a:xfrm>
              <a:off x="5928330" y="5262453"/>
              <a:ext cx="6560" cy="465"/>
            </a:xfrm>
            <a:custGeom>
              <a:avLst/>
              <a:gdLst>
                <a:gd name="connsiteX0" fmla="*/ 3690 w 6560"/>
                <a:gd name="connsiteY0" fmla="*/ 465 h 465"/>
                <a:gd name="connsiteX1" fmla="*/ 0 w 6560"/>
                <a:gd name="connsiteY1" fmla="*/ 465 h 465"/>
                <a:gd name="connsiteX2" fmla="*/ 5904 w 6560"/>
                <a:gd name="connsiteY2" fmla="*/ 465 h 465"/>
                <a:gd name="connsiteX3" fmla="*/ 5904 w 6560"/>
                <a:gd name="connsiteY3" fmla="*/ 465 h 465"/>
                <a:gd name="connsiteX4" fmla="*/ 0 w 6560"/>
                <a:gd name="connsiteY4" fmla="*/ 465 h 465"/>
                <a:gd name="connsiteX5" fmla="*/ 5904 w 6560"/>
                <a:gd name="connsiteY5" fmla="*/ 465 h 465"/>
                <a:gd name="connsiteX6" fmla="*/ 5904 w 6560"/>
                <a:gd name="connsiteY6" fmla="*/ 465 h 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60" h="465">
                  <a:moveTo>
                    <a:pt x="3690" y="465"/>
                  </a:moveTo>
                  <a:lnTo>
                    <a:pt x="0" y="465"/>
                  </a:lnTo>
                  <a:cubicBezTo>
                    <a:pt x="0" y="465"/>
                    <a:pt x="3690" y="465"/>
                    <a:pt x="5904" y="465"/>
                  </a:cubicBezTo>
                  <a:lnTo>
                    <a:pt x="5904" y="465"/>
                  </a:lnTo>
                  <a:cubicBezTo>
                    <a:pt x="3985" y="-155"/>
                    <a:pt x="1919" y="-155"/>
                    <a:pt x="0" y="465"/>
                  </a:cubicBezTo>
                  <a:cubicBezTo>
                    <a:pt x="0" y="465"/>
                    <a:pt x="4428" y="465"/>
                    <a:pt x="5904" y="465"/>
                  </a:cubicBezTo>
                  <a:cubicBezTo>
                    <a:pt x="7380" y="465"/>
                    <a:pt x="5904" y="465"/>
                    <a:pt x="5904" y="46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B17AFE-1E75-4878-9263-B8DC10C3F235}"/>
                </a:ext>
              </a:extLst>
            </p:cNvPr>
            <p:cNvSpPr/>
            <p:nvPr/>
          </p:nvSpPr>
          <p:spPr>
            <a:xfrm>
              <a:off x="5927592" y="5258069"/>
              <a:ext cx="5166" cy="421"/>
            </a:xfrm>
            <a:custGeom>
              <a:avLst/>
              <a:gdLst>
                <a:gd name="connsiteX0" fmla="*/ 5166 w 5166"/>
                <a:gd name="connsiteY0" fmla="*/ 422 h 421"/>
                <a:gd name="connsiteX1" fmla="*/ 0 w 5166"/>
                <a:gd name="connsiteY1" fmla="*/ 422 h 421"/>
                <a:gd name="connsiteX2" fmla="*/ 0 w 5166"/>
                <a:gd name="connsiteY2" fmla="*/ 422 h 421"/>
                <a:gd name="connsiteX3" fmla="*/ 5166 w 5166"/>
                <a:gd name="connsiteY3" fmla="*/ 422 h 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421">
                  <a:moveTo>
                    <a:pt x="5166" y="422"/>
                  </a:moveTo>
                  <a:cubicBezTo>
                    <a:pt x="3491" y="-141"/>
                    <a:pt x="1675" y="-141"/>
                    <a:pt x="0" y="422"/>
                  </a:cubicBezTo>
                  <a:lnTo>
                    <a:pt x="0" y="422"/>
                  </a:lnTo>
                  <a:cubicBezTo>
                    <a:pt x="0" y="422"/>
                    <a:pt x="4428" y="422"/>
                    <a:pt x="5166" y="4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09B166EF-BC1F-4F69-B89A-31DC0D873207}"/>
                </a:ext>
              </a:extLst>
            </p:cNvPr>
            <p:cNvSpPr/>
            <p:nvPr/>
          </p:nvSpPr>
          <p:spPr>
            <a:xfrm>
              <a:off x="5929807" y="5259371"/>
              <a:ext cx="5165" cy="595"/>
            </a:xfrm>
            <a:custGeom>
              <a:avLst/>
              <a:gdLst>
                <a:gd name="connsiteX0" fmla="*/ 0 w 5165"/>
                <a:gd name="connsiteY0" fmla="*/ 595 h 595"/>
                <a:gd name="connsiteX1" fmla="*/ 0 w 5165"/>
                <a:gd name="connsiteY1" fmla="*/ 595 h 595"/>
                <a:gd name="connsiteX2" fmla="*/ 5166 w 5165"/>
                <a:gd name="connsiteY2" fmla="*/ 595 h 595"/>
                <a:gd name="connsiteX3" fmla="*/ 0 w 5165"/>
                <a:gd name="connsiteY3" fmla="*/ 595 h 595"/>
                <a:gd name="connsiteX4" fmla="*/ 5166 w 5165"/>
                <a:gd name="connsiteY4" fmla="*/ 595 h 595"/>
                <a:gd name="connsiteX5" fmla="*/ 5166 w 5165"/>
                <a:gd name="connsiteY5" fmla="*/ 595 h 595"/>
                <a:gd name="connsiteX6" fmla="*/ 5166 w 5165"/>
                <a:gd name="connsiteY6" fmla="*/ 595 h 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595">
                  <a:moveTo>
                    <a:pt x="0" y="595"/>
                  </a:moveTo>
                  <a:lnTo>
                    <a:pt x="0" y="595"/>
                  </a:lnTo>
                  <a:cubicBezTo>
                    <a:pt x="0" y="595"/>
                    <a:pt x="4428" y="595"/>
                    <a:pt x="5166" y="595"/>
                  </a:cubicBezTo>
                  <a:cubicBezTo>
                    <a:pt x="3491" y="33"/>
                    <a:pt x="1675" y="33"/>
                    <a:pt x="0" y="595"/>
                  </a:cubicBezTo>
                  <a:cubicBezTo>
                    <a:pt x="1631" y="-198"/>
                    <a:pt x="3535" y="-198"/>
                    <a:pt x="5166" y="595"/>
                  </a:cubicBezTo>
                  <a:lnTo>
                    <a:pt x="5166" y="595"/>
                  </a:lnTo>
                  <a:cubicBezTo>
                    <a:pt x="5166" y="595"/>
                    <a:pt x="5166" y="595"/>
                    <a:pt x="5166" y="59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5161686-AF0A-494E-A339-A2506C5C8612}"/>
                </a:ext>
              </a:extLst>
            </p:cNvPr>
            <p:cNvSpPr/>
            <p:nvPr/>
          </p:nvSpPr>
          <p:spPr>
            <a:xfrm>
              <a:off x="5926117" y="5257331"/>
              <a:ext cx="5165" cy="421"/>
            </a:xfrm>
            <a:custGeom>
              <a:avLst/>
              <a:gdLst>
                <a:gd name="connsiteX0" fmla="*/ 5166 w 5165"/>
                <a:gd name="connsiteY0" fmla="*/ 422 h 421"/>
                <a:gd name="connsiteX1" fmla="*/ 0 w 5165"/>
                <a:gd name="connsiteY1" fmla="*/ 422 h 421"/>
                <a:gd name="connsiteX2" fmla="*/ 0 w 5165"/>
                <a:gd name="connsiteY2" fmla="*/ 422 h 421"/>
                <a:gd name="connsiteX3" fmla="*/ 5166 w 5165"/>
                <a:gd name="connsiteY3" fmla="*/ 422 h 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421">
                  <a:moveTo>
                    <a:pt x="5166" y="422"/>
                  </a:moveTo>
                  <a:cubicBezTo>
                    <a:pt x="3491" y="-141"/>
                    <a:pt x="1675" y="-141"/>
                    <a:pt x="0" y="422"/>
                  </a:cubicBezTo>
                  <a:lnTo>
                    <a:pt x="0" y="422"/>
                  </a:lnTo>
                  <a:cubicBezTo>
                    <a:pt x="0" y="422"/>
                    <a:pt x="4428" y="422"/>
                    <a:pt x="5166" y="4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0CD4F47C-A95E-4F84-812F-17FA1A7148AA}"/>
                </a:ext>
              </a:extLst>
            </p:cNvPr>
            <p:cNvSpPr/>
            <p:nvPr/>
          </p:nvSpPr>
          <p:spPr>
            <a:xfrm>
              <a:off x="5926117" y="5257331"/>
              <a:ext cx="5165" cy="421"/>
            </a:xfrm>
            <a:custGeom>
              <a:avLst/>
              <a:gdLst>
                <a:gd name="connsiteX0" fmla="*/ 5166 w 5165"/>
                <a:gd name="connsiteY0" fmla="*/ 422 h 421"/>
                <a:gd name="connsiteX1" fmla="*/ 0 w 5165"/>
                <a:gd name="connsiteY1" fmla="*/ 422 h 421"/>
                <a:gd name="connsiteX2" fmla="*/ 0 w 5165"/>
                <a:gd name="connsiteY2" fmla="*/ 422 h 421"/>
                <a:gd name="connsiteX3" fmla="*/ 5166 w 5165"/>
                <a:gd name="connsiteY3" fmla="*/ 422 h 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421">
                  <a:moveTo>
                    <a:pt x="5166" y="422"/>
                  </a:moveTo>
                  <a:cubicBezTo>
                    <a:pt x="3491" y="-141"/>
                    <a:pt x="1675" y="-141"/>
                    <a:pt x="0" y="422"/>
                  </a:cubicBezTo>
                  <a:lnTo>
                    <a:pt x="0" y="422"/>
                  </a:lnTo>
                  <a:cubicBezTo>
                    <a:pt x="0" y="422"/>
                    <a:pt x="4428" y="422"/>
                    <a:pt x="5166" y="422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0FE4977B-9F40-49CA-89D9-51D4FF37AAE5}"/>
                </a:ext>
              </a:extLst>
            </p:cNvPr>
            <p:cNvSpPr/>
            <p:nvPr/>
          </p:nvSpPr>
          <p:spPr>
            <a:xfrm>
              <a:off x="5923903" y="5255117"/>
              <a:ext cx="5165" cy="421"/>
            </a:xfrm>
            <a:custGeom>
              <a:avLst/>
              <a:gdLst>
                <a:gd name="connsiteX0" fmla="*/ 5166 w 5165"/>
                <a:gd name="connsiteY0" fmla="*/ 422 h 421"/>
                <a:gd name="connsiteX1" fmla="*/ 0 w 5165"/>
                <a:gd name="connsiteY1" fmla="*/ 422 h 421"/>
                <a:gd name="connsiteX2" fmla="*/ 0 w 5165"/>
                <a:gd name="connsiteY2" fmla="*/ 422 h 421"/>
                <a:gd name="connsiteX3" fmla="*/ 5166 w 5165"/>
                <a:gd name="connsiteY3" fmla="*/ 422 h 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421">
                  <a:moveTo>
                    <a:pt x="5166" y="422"/>
                  </a:moveTo>
                  <a:cubicBezTo>
                    <a:pt x="3491" y="-141"/>
                    <a:pt x="1675" y="-141"/>
                    <a:pt x="0" y="422"/>
                  </a:cubicBezTo>
                  <a:lnTo>
                    <a:pt x="0" y="422"/>
                  </a:lnTo>
                  <a:cubicBezTo>
                    <a:pt x="0" y="422"/>
                    <a:pt x="5166" y="422"/>
                    <a:pt x="5166" y="4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1A525C4A-014F-40BB-9E97-05470AB1628A}"/>
                </a:ext>
              </a:extLst>
            </p:cNvPr>
            <p:cNvSpPr/>
            <p:nvPr/>
          </p:nvSpPr>
          <p:spPr>
            <a:xfrm>
              <a:off x="5923903" y="5255117"/>
              <a:ext cx="5165" cy="421"/>
            </a:xfrm>
            <a:custGeom>
              <a:avLst/>
              <a:gdLst>
                <a:gd name="connsiteX0" fmla="*/ 5166 w 5165"/>
                <a:gd name="connsiteY0" fmla="*/ 422 h 421"/>
                <a:gd name="connsiteX1" fmla="*/ 0 w 5165"/>
                <a:gd name="connsiteY1" fmla="*/ 422 h 421"/>
                <a:gd name="connsiteX2" fmla="*/ 0 w 5165"/>
                <a:gd name="connsiteY2" fmla="*/ 422 h 421"/>
                <a:gd name="connsiteX3" fmla="*/ 5166 w 5165"/>
                <a:gd name="connsiteY3" fmla="*/ 422 h 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421">
                  <a:moveTo>
                    <a:pt x="5166" y="422"/>
                  </a:moveTo>
                  <a:cubicBezTo>
                    <a:pt x="3491" y="-141"/>
                    <a:pt x="1675" y="-141"/>
                    <a:pt x="0" y="422"/>
                  </a:cubicBezTo>
                  <a:lnTo>
                    <a:pt x="0" y="422"/>
                  </a:lnTo>
                  <a:cubicBezTo>
                    <a:pt x="0" y="422"/>
                    <a:pt x="5166" y="422"/>
                    <a:pt x="5166" y="422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F9267961-69A6-411A-8533-DC217F1817B1}"/>
                </a:ext>
              </a:extLst>
            </p:cNvPr>
            <p:cNvSpPr/>
            <p:nvPr/>
          </p:nvSpPr>
          <p:spPr>
            <a:xfrm>
              <a:off x="5925378" y="5255855"/>
              <a:ext cx="5165" cy="421"/>
            </a:xfrm>
            <a:custGeom>
              <a:avLst/>
              <a:gdLst>
                <a:gd name="connsiteX0" fmla="*/ 5166 w 5165"/>
                <a:gd name="connsiteY0" fmla="*/ 422 h 421"/>
                <a:gd name="connsiteX1" fmla="*/ 0 w 5165"/>
                <a:gd name="connsiteY1" fmla="*/ 422 h 421"/>
                <a:gd name="connsiteX2" fmla="*/ 0 w 5165"/>
                <a:gd name="connsiteY2" fmla="*/ 422 h 421"/>
                <a:gd name="connsiteX3" fmla="*/ 5166 w 5165"/>
                <a:gd name="connsiteY3" fmla="*/ 422 h 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421">
                  <a:moveTo>
                    <a:pt x="5166" y="422"/>
                  </a:moveTo>
                  <a:cubicBezTo>
                    <a:pt x="3491" y="-141"/>
                    <a:pt x="1675" y="-141"/>
                    <a:pt x="0" y="422"/>
                  </a:cubicBezTo>
                  <a:lnTo>
                    <a:pt x="0" y="422"/>
                  </a:lnTo>
                  <a:cubicBezTo>
                    <a:pt x="3690" y="422"/>
                    <a:pt x="5166" y="422"/>
                    <a:pt x="5166" y="42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E62078F5-1515-440F-BFDE-742F27429C56}"/>
                </a:ext>
              </a:extLst>
            </p:cNvPr>
            <p:cNvSpPr/>
            <p:nvPr/>
          </p:nvSpPr>
          <p:spPr>
            <a:xfrm>
              <a:off x="5925378" y="5258705"/>
              <a:ext cx="5237" cy="523"/>
            </a:xfrm>
            <a:custGeom>
              <a:avLst/>
              <a:gdLst>
                <a:gd name="connsiteX0" fmla="*/ 0 w 5237"/>
                <a:gd name="connsiteY0" fmla="*/ 523 h 523"/>
                <a:gd name="connsiteX1" fmla="*/ 0 w 5237"/>
                <a:gd name="connsiteY1" fmla="*/ 523 h 523"/>
                <a:gd name="connsiteX2" fmla="*/ 5166 w 5237"/>
                <a:gd name="connsiteY2" fmla="*/ 523 h 523"/>
                <a:gd name="connsiteX3" fmla="*/ 0 w 5237"/>
                <a:gd name="connsiteY3" fmla="*/ 523 h 523"/>
                <a:gd name="connsiteX4" fmla="*/ 5166 w 5237"/>
                <a:gd name="connsiteY4" fmla="*/ 523 h 523"/>
                <a:gd name="connsiteX5" fmla="*/ 5166 w 5237"/>
                <a:gd name="connsiteY5" fmla="*/ 523 h 523"/>
                <a:gd name="connsiteX6" fmla="*/ 0 w 5237"/>
                <a:gd name="connsiteY6" fmla="*/ 523 h 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37" h="523">
                  <a:moveTo>
                    <a:pt x="0" y="523"/>
                  </a:moveTo>
                  <a:lnTo>
                    <a:pt x="0" y="523"/>
                  </a:lnTo>
                  <a:cubicBezTo>
                    <a:pt x="3690" y="523"/>
                    <a:pt x="4428" y="523"/>
                    <a:pt x="5166" y="523"/>
                  </a:cubicBezTo>
                  <a:cubicBezTo>
                    <a:pt x="5904" y="523"/>
                    <a:pt x="738" y="523"/>
                    <a:pt x="0" y="523"/>
                  </a:cubicBezTo>
                  <a:cubicBezTo>
                    <a:pt x="1653" y="-174"/>
                    <a:pt x="3513" y="-174"/>
                    <a:pt x="5166" y="523"/>
                  </a:cubicBezTo>
                  <a:lnTo>
                    <a:pt x="5166" y="523"/>
                  </a:lnTo>
                  <a:cubicBezTo>
                    <a:pt x="5166" y="523"/>
                    <a:pt x="5166" y="523"/>
                    <a:pt x="0" y="52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5443F557-49C4-4D9B-BC09-A6103DE54C7A}"/>
                </a:ext>
              </a:extLst>
            </p:cNvPr>
            <p:cNvSpPr/>
            <p:nvPr/>
          </p:nvSpPr>
          <p:spPr>
            <a:xfrm>
              <a:off x="5923903" y="5252514"/>
              <a:ext cx="3689" cy="4500"/>
            </a:xfrm>
            <a:custGeom>
              <a:avLst/>
              <a:gdLst>
                <a:gd name="connsiteX0" fmla="*/ 3690 w 3689"/>
                <a:gd name="connsiteY0" fmla="*/ 72 h 4500"/>
                <a:gd name="connsiteX1" fmla="*/ 0 w 3689"/>
                <a:gd name="connsiteY1" fmla="*/ 4500 h 4500"/>
                <a:gd name="connsiteX2" fmla="*/ 0 w 3689"/>
                <a:gd name="connsiteY2" fmla="*/ 4500 h 4500"/>
                <a:gd name="connsiteX3" fmla="*/ 0 w 3689"/>
                <a:gd name="connsiteY3" fmla="*/ 72 h 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4500">
                  <a:moveTo>
                    <a:pt x="3690" y="72"/>
                  </a:moveTo>
                  <a:cubicBezTo>
                    <a:pt x="2841" y="1830"/>
                    <a:pt x="1579" y="3352"/>
                    <a:pt x="0" y="4500"/>
                  </a:cubicBezTo>
                  <a:lnTo>
                    <a:pt x="0" y="4500"/>
                  </a:lnTo>
                  <a:cubicBezTo>
                    <a:pt x="0" y="4500"/>
                    <a:pt x="0" y="-666"/>
                    <a:pt x="0" y="72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CDC0CD12-D705-406E-B58F-8B6DF762EFD6}"/>
                </a:ext>
              </a:extLst>
            </p:cNvPr>
            <p:cNvSpPr/>
            <p:nvPr/>
          </p:nvSpPr>
          <p:spPr>
            <a:xfrm>
              <a:off x="5923903" y="5252514"/>
              <a:ext cx="3689" cy="4500"/>
            </a:xfrm>
            <a:custGeom>
              <a:avLst/>
              <a:gdLst>
                <a:gd name="connsiteX0" fmla="*/ 3690 w 3689"/>
                <a:gd name="connsiteY0" fmla="*/ 72 h 4500"/>
                <a:gd name="connsiteX1" fmla="*/ 0 w 3689"/>
                <a:gd name="connsiteY1" fmla="*/ 4500 h 4500"/>
                <a:gd name="connsiteX2" fmla="*/ 0 w 3689"/>
                <a:gd name="connsiteY2" fmla="*/ 4500 h 4500"/>
                <a:gd name="connsiteX3" fmla="*/ 0 w 3689"/>
                <a:gd name="connsiteY3" fmla="*/ 72 h 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4500">
                  <a:moveTo>
                    <a:pt x="3690" y="72"/>
                  </a:moveTo>
                  <a:cubicBezTo>
                    <a:pt x="2841" y="1830"/>
                    <a:pt x="1579" y="3352"/>
                    <a:pt x="0" y="4500"/>
                  </a:cubicBezTo>
                  <a:lnTo>
                    <a:pt x="0" y="4500"/>
                  </a:lnTo>
                  <a:cubicBezTo>
                    <a:pt x="0" y="4500"/>
                    <a:pt x="0" y="-666"/>
                    <a:pt x="0" y="72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692F682A-AEA5-4F00-8F0B-A7883CAFFC20}"/>
                </a:ext>
              </a:extLst>
            </p:cNvPr>
            <p:cNvSpPr/>
            <p:nvPr/>
          </p:nvSpPr>
          <p:spPr>
            <a:xfrm>
              <a:off x="5923903" y="5254062"/>
              <a:ext cx="3689" cy="4427"/>
            </a:xfrm>
            <a:custGeom>
              <a:avLst/>
              <a:gdLst>
                <a:gd name="connsiteX0" fmla="*/ 3690 w 3689"/>
                <a:gd name="connsiteY0" fmla="*/ 0 h 4427"/>
                <a:gd name="connsiteX1" fmla="*/ 0 w 3689"/>
                <a:gd name="connsiteY1" fmla="*/ 4428 h 4427"/>
                <a:gd name="connsiteX2" fmla="*/ 0 w 3689"/>
                <a:gd name="connsiteY2" fmla="*/ 4428 h 4427"/>
                <a:gd name="connsiteX3" fmla="*/ 0 w 3689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4427">
                  <a:moveTo>
                    <a:pt x="3690" y="0"/>
                  </a:moveTo>
                  <a:cubicBezTo>
                    <a:pt x="2841" y="1758"/>
                    <a:pt x="1579" y="3280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06D59B9-12AA-4D1D-9340-F581B35D37D2}"/>
                </a:ext>
              </a:extLst>
            </p:cNvPr>
            <p:cNvSpPr/>
            <p:nvPr/>
          </p:nvSpPr>
          <p:spPr>
            <a:xfrm>
              <a:off x="5923903" y="5254062"/>
              <a:ext cx="3689" cy="4427"/>
            </a:xfrm>
            <a:custGeom>
              <a:avLst/>
              <a:gdLst>
                <a:gd name="connsiteX0" fmla="*/ 3690 w 3689"/>
                <a:gd name="connsiteY0" fmla="*/ 0 h 4427"/>
                <a:gd name="connsiteX1" fmla="*/ 0 w 3689"/>
                <a:gd name="connsiteY1" fmla="*/ 4428 h 4427"/>
                <a:gd name="connsiteX2" fmla="*/ 0 w 3689"/>
                <a:gd name="connsiteY2" fmla="*/ 4428 h 4427"/>
                <a:gd name="connsiteX3" fmla="*/ 0 w 3689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4427">
                  <a:moveTo>
                    <a:pt x="3690" y="0"/>
                  </a:moveTo>
                  <a:cubicBezTo>
                    <a:pt x="2841" y="1758"/>
                    <a:pt x="1579" y="3280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ACC6277F-DF55-45D5-B683-A73BCA20106C}"/>
                </a:ext>
              </a:extLst>
            </p:cNvPr>
            <p:cNvSpPr/>
            <p:nvPr/>
          </p:nvSpPr>
          <p:spPr>
            <a:xfrm>
              <a:off x="5920950" y="5248897"/>
              <a:ext cx="4500" cy="3689"/>
            </a:xfrm>
            <a:custGeom>
              <a:avLst/>
              <a:gdLst>
                <a:gd name="connsiteX0" fmla="*/ 4428 w 4500"/>
                <a:gd name="connsiteY0" fmla="*/ 3690 h 3689"/>
                <a:gd name="connsiteX1" fmla="*/ 0 w 4500"/>
                <a:gd name="connsiteY1" fmla="*/ 3690 h 3689"/>
                <a:gd name="connsiteX2" fmla="*/ 0 w 4500"/>
                <a:gd name="connsiteY2" fmla="*/ 3690 h 3689"/>
                <a:gd name="connsiteX3" fmla="*/ 4428 w 4500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00" h="3689">
                  <a:moveTo>
                    <a:pt x="4428" y="3690"/>
                  </a:moveTo>
                  <a:cubicBezTo>
                    <a:pt x="4428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5166" y="3690"/>
                    <a:pt x="4428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FCFDBA1A-FF40-4434-908B-980C9605C16F}"/>
                </a:ext>
              </a:extLst>
            </p:cNvPr>
            <p:cNvSpPr/>
            <p:nvPr/>
          </p:nvSpPr>
          <p:spPr>
            <a:xfrm>
              <a:off x="5920950" y="5248897"/>
              <a:ext cx="4500" cy="3689"/>
            </a:xfrm>
            <a:custGeom>
              <a:avLst/>
              <a:gdLst>
                <a:gd name="connsiteX0" fmla="*/ 4428 w 4500"/>
                <a:gd name="connsiteY0" fmla="*/ 3690 h 3689"/>
                <a:gd name="connsiteX1" fmla="*/ 0 w 4500"/>
                <a:gd name="connsiteY1" fmla="*/ 3690 h 3689"/>
                <a:gd name="connsiteX2" fmla="*/ 0 w 4500"/>
                <a:gd name="connsiteY2" fmla="*/ 3690 h 3689"/>
                <a:gd name="connsiteX3" fmla="*/ 4428 w 4500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00" h="3689">
                  <a:moveTo>
                    <a:pt x="4428" y="3690"/>
                  </a:moveTo>
                  <a:cubicBezTo>
                    <a:pt x="4428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5166" y="3690"/>
                    <a:pt x="4428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1E0A4547-2CD6-4DED-9318-FA234B8D2828}"/>
                </a:ext>
              </a:extLst>
            </p:cNvPr>
            <p:cNvSpPr/>
            <p:nvPr/>
          </p:nvSpPr>
          <p:spPr>
            <a:xfrm>
              <a:off x="5923165" y="5251111"/>
              <a:ext cx="1967" cy="4427"/>
            </a:xfrm>
            <a:custGeom>
              <a:avLst/>
              <a:gdLst>
                <a:gd name="connsiteX0" fmla="*/ 0 w 1967"/>
                <a:gd name="connsiteY0" fmla="*/ 0 h 4427"/>
                <a:gd name="connsiteX1" fmla="*/ 0 w 1967"/>
                <a:gd name="connsiteY1" fmla="*/ 4428 h 4427"/>
                <a:gd name="connsiteX2" fmla="*/ 0 w 1967"/>
                <a:gd name="connsiteY2" fmla="*/ 4428 h 4427"/>
                <a:gd name="connsiteX3" fmla="*/ 0 w 1967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7" h="4427">
                  <a:moveTo>
                    <a:pt x="0" y="0"/>
                  </a:moveTo>
                  <a:cubicBezTo>
                    <a:pt x="0" y="0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4428" y="4428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CECBAC75-E423-4BAB-934A-0E634320330D}"/>
                </a:ext>
              </a:extLst>
            </p:cNvPr>
            <p:cNvSpPr/>
            <p:nvPr/>
          </p:nvSpPr>
          <p:spPr>
            <a:xfrm>
              <a:off x="5923165" y="5251111"/>
              <a:ext cx="1967" cy="4427"/>
            </a:xfrm>
            <a:custGeom>
              <a:avLst/>
              <a:gdLst>
                <a:gd name="connsiteX0" fmla="*/ 0 w 1967"/>
                <a:gd name="connsiteY0" fmla="*/ 0 h 4427"/>
                <a:gd name="connsiteX1" fmla="*/ 0 w 1967"/>
                <a:gd name="connsiteY1" fmla="*/ 4428 h 4427"/>
                <a:gd name="connsiteX2" fmla="*/ 0 w 1967"/>
                <a:gd name="connsiteY2" fmla="*/ 4428 h 4427"/>
                <a:gd name="connsiteX3" fmla="*/ 0 w 1967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7" h="4427">
                  <a:moveTo>
                    <a:pt x="0" y="0"/>
                  </a:moveTo>
                  <a:cubicBezTo>
                    <a:pt x="0" y="0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4428" y="4428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7AB1A25-0A5B-4F22-B97F-64AA91F08668}"/>
                </a:ext>
              </a:extLst>
            </p:cNvPr>
            <p:cNvSpPr/>
            <p:nvPr/>
          </p:nvSpPr>
          <p:spPr>
            <a:xfrm>
              <a:off x="5923648" y="5251111"/>
              <a:ext cx="2550" cy="5165"/>
            </a:xfrm>
            <a:custGeom>
              <a:avLst/>
              <a:gdLst>
                <a:gd name="connsiteX0" fmla="*/ 255 w 2550"/>
                <a:gd name="connsiteY0" fmla="*/ 0 h 5165"/>
                <a:gd name="connsiteX1" fmla="*/ 255 w 2550"/>
                <a:gd name="connsiteY1" fmla="*/ 5166 h 5165"/>
                <a:gd name="connsiteX2" fmla="*/ 255 w 2550"/>
                <a:gd name="connsiteY2" fmla="*/ 5166 h 5165"/>
                <a:gd name="connsiteX3" fmla="*/ 255 w 2550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50" h="5165">
                  <a:moveTo>
                    <a:pt x="255" y="0"/>
                  </a:moveTo>
                  <a:cubicBezTo>
                    <a:pt x="-85" y="1706"/>
                    <a:pt x="-85" y="3460"/>
                    <a:pt x="255" y="5166"/>
                  </a:cubicBezTo>
                  <a:lnTo>
                    <a:pt x="255" y="5166"/>
                  </a:lnTo>
                  <a:cubicBezTo>
                    <a:pt x="255" y="5166"/>
                    <a:pt x="5421" y="5166"/>
                    <a:pt x="255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57900FF1-9C92-415B-BF7D-4EB34DF16BCC}"/>
                </a:ext>
              </a:extLst>
            </p:cNvPr>
            <p:cNvSpPr/>
            <p:nvPr/>
          </p:nvSpPr>
          <p:spPr>
            <a:xfrm>
              <a:off x="5923648" y="5251111"/>
              <a:ext cx="2550" cy="5165"/>
            </a:xfrm>
            <a:custGeom>
              <a:avLst/>
              <a:gdLst>
                <a:gd name="connsiteX0" fmla="*/ 255 w 2550"/>
                <a:gd name="connsiteY0" fmla="*/ 0 h 5165"/>
                <a:gd name="connsiteX1" fmla="*/ 255 w 2550"/>
                <a:gd name="connsiteY1" fmla="*/ 5166 h 5165"/>
                <a:gd name="connsiteX2" fmla="*/ 255 w 2550"/>
                <a:gd name="connsiteY2" fmla="*/ 5166 h 5165"/>
                <a:gd name="connsiteX3" fmla="*/ 255 w 2550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50" h="5165">
                  <a:moveTo>
                    <a:pt x="255" y="0"/>
                  </a:moveTo>
                  <a:cubicBezTo>
                    <a:pt x="-85" y="1706"/>
                    <a:pt x="-85" y="3460"/>
                    <a:pt x="255" y="5166"/>
                  </a:cubicBezTo>
                  <a:lnTo>
                    <a:pt x="255" y="5166"/>
                  </a:lnTo>
                  <a:cubicBezTo>
                    <a:pt x="255" y="5166"/>
                    <a:pt x="5421" y="5166"/>
                    <a:pt x="255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A6951B6B-42C4-48BA-8C55-2660371CC13B}"/>
                </a:ext>
              </a:extLst>
            </p:cNvPr>
            <p:cNvSpPr/>
            <p:nvPr/>
          </p:nvSpPr>
          <p:spPr>
            <a:xfrm>
              <a:off x="5908678" y="5251111"/>
              <a:ext cx="464" cy="5165"/>
            </a:xfrm>
            <a:custGeom>
              <a:avLst/>
              <a:gdLst>
                <a:gd name="connsiteX0" fmla="*/ 465 w 464"/>
                <a:gd name="connsiteY0" fmla="*/ 0 h 5165"/>
                <a:gd name="connsiteX1" fmla="*/ 465 w 464"/>
                <a:gd name="connsiteY1" fmla="*/ 5166 h 5165"/>
                <a:gd name="connsiteX2" fmla="*/ 465 w 464"/>
                <a:gd name="connsiteY2" fmla="*/ 5166 h 5165"/>
                <a:gd name="connsiteX3" fmla="*/ 465 w 464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" h="5165">
                  <a:moveTo>
                    <a:pt x="465" y="0"/>
                  </a:moveTo>
                  <a:cubicBezTo>
                    <a:pt x="-155" y="1666"/>
                    <a:pt x="-155" y="3500"/>
                    <a:pt x="465" y="5166"/>
                  </a:cubicBezTo>
                  <a:lnTo>
                    <a:pt x="465" y="5166"/>
                  </a:lnTo>
                  <a:cubicBezTo>
                    <a:pt x="465" y="5166"/>
                    <a:pt x="465" y="738"/>
                    <a:pt x="465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67994618-F714-413B-B7C0-EE722FDAE051}"/>
                </a:ext>
              </a:extLst>
            </p:cNvPr>
            <p:cNvSpPr/>
            <p:nvPr/>
          </p:nvSpPr>
          <p:spPr>
            <a:xfrm>
              <a:off x="5911497" y="5251111"/>
              <a:ext cx="597" cy="5165"/>
            </a:xfrm>
            <a:custGeom>
              <a:avLst/>
              <a:gdLst>
                <a:gd name="connsiteX0" fmla="*/ 598 w 597"/>
                <a:gd name="connsiteY0" fmla="*/ 5166 h 5165"/>
                <a:gd name="connsiteX1" fmla="*/ 598 w 597"/>
                <a:gd name="connsiteY1" fmla="*/ 5166 h 5165"/>
                <a:gd name="connsiteX2" fmla="*/ 598 w 597"/>
                <a:gd name="connsiteY2" fmla="*/ 0 h 5165"/>
                <a:gd name="connsiteX3" fmla="*/ 598 w 597"/>
                <a:gd name="connsiteY3" fmla="*/ 5166 h 5165"/>
                <a:gd name="connsiteX4" fmla="*/ 598 w 597"/>
                <a:gd name="connsiteY4" fmla="*/ 0 h 5165"/>
                <a:gd name="connsiteX5" fmla="*/ 598 w 597"/>
                <a:gd name="connsiteY5" fmla="*/ 0 h 5165"/>
                <a:gd name="connsiteX6" fmla="*/ 598 w 597"/>
                <a:gd name="connsiteY6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" h="5165">
                  <a:moveTo>
                    <a:pt x="598" y="5166"/>
                  </a:moveTo>
                  <a:lnTo>
                    <a:pt x="598" y="5166"/>
                  </a:lnTo>
                  <a:cubicBezTo>
                    <a:pt x="598" y="5166"/>
                    <a:pt x="598" y="738"/>
                    <a:pt x="598" y="0"/>
                  </a:cubicBezTo>
                  <a:cubicBezTo>
                    <a:pt x="81" y="1683"/>
                    <a:pt x="81" y="3483"/>
                    <a:pt x="598" y="5166"/>
                  </a:cubicBezTo>
                  <a:cubicBezTo>
                    <a:pt x="-199" y="3535"/>
                    <a:pt x="-199" y="1631"/>
                    <a:pt x="598" y="0"/>
                  </a:cubicBezTo>
                  <a:lnTo>
                    <a:pt x="598" y="0"/>
                  </a:lnTo>
                  <a:cubicBezTo>
                    <a:pt x="598" y="0"/>
                    <a:pt x="598" y="0"/>
                    <a:pt x="598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C3C4A092-E854-42A5-AEB0-3F02886859B5}"/>
                </a:ext>
              </a:extLst>
            </p:cNvPr>
            <p:cNvSpPr/>
            <p:nvPr/>
          </p:nvSpPr>
          <p:spPr>
            <a:xfrm>
              <a:off x="5903238" y="5254062"/>
              <a:ext cx="3690" cy="4427"/>
            </a:xfrm>
            <a:custGeom>
              <a:avLst/>
              <a:gdLst>
                <a:gd name="connsiteX0" fmla="*/ 3690 w 3690"/>
                <a:gd name="connsiteY0" fmla="*/ 0 h 4427"/>
                <a:gd name="connsiteX1" fmla="*/ 3690 w 3690"/>
                <a:gd name="connsiteY1" fmla="*/ 4428 h 4427"/>
                <a:gd name="connsiteX2" fmla="*/ 3690 w 3690"/>
                <a:gd name="connsiteY2" fmla="*/ 4428 h 4427"/>
                <a:gd name="connsiteX3" fmla="*/ 0 w 369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4427">
                  <a:moveTo>
                    <a:pt x="3690" y="0"/>
                  </a:moveTo>
                  <a:cubicBezTo>
                    <a:pt x="3690" y="0"/>
                    <a:pt x="3690" y="4428"/>
                    <a:pt x="3690" y="4428"/>
                  </a:cubicBezTo>
                  <a:lnTo>
                    <a:pt x="3690" y="4428"/>
                  </a:lnTo>
                  <a:cubicBezTo>
                    <a:pt x="3690" y="4428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11A7ABF6-076F-4D39-8399-50C6F320C56A}"/>
                </a:ext>
              </a:extLst>
            </p:cNvPr>
            <p:cNvSpPr/>
            <p:nvPr/>
          </p:nvSpPr>
          <p:spPr>
            <a:xfrm>
              <a:off x="5903238" y="5254062"/>
              <a:ext cx="3690" cy="4427"/>
            </a:xfrm>
            <a:custGeom>
              <a:avLst/>
              <a:gdLst>
                <a:gd name="connsiteX0" fmla="*/ 3690 w 3690"/>
                <a:gd name="connsiteY0" fmla="*/ 0 h 4427"/>
                <a:gd name="connsiteX1" fmla="*/ 3690 w 3690"/>
                <a:gd name="connsiteY1" fmla="*/ 4428 h 4427"/>
                <a:gd name="connsiteX2" fmla="*/ 3690 w 3690"/>
                <a:gd name="connsiteY2" fmla="*/ 4428 h 4427"/>
                <a:gd name="connsiteX3" fmla="*/ 0 w 369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4427">
                  <a:moveTo>
                    <a:pt x="3690" y="0"/>
                  </a:moveTo>
                  <a:cubicBezTo>
                    <a:pt x="3690" y="0"/>
                    <a:pt x="3690" y="4428"/>
                    <a:pt x="3690" y="4428"/>
                  </a:cubicBezTo>
                  <a:lnTo>
                    <a:pt x="3690" y="4428"/>
                  </a:lnTo>
                  <a:cubicBezTo>
                    <a:pt x="3690" y="4428"/>
                    <a:pt x="369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1EDF5260-E032-4069-B0FA-3F2A555C784C}"/>
                </a:ext>
              </a:extLst>
            </p:cNvPr>
            <p:cNvSpPr/>
            <p:nvPr/>
          </p:nvSpPr>
          <p:spPr>
            <a:xfrm>
              <a:off x="5907667" y="5253324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7E5BB9F3-96C1-40E6-B2DF-C401023BC8C6}"/>
                </a:ext>
              </a:extLst>
            </p:cNvPr>
            <p:cNvSpPr/>
            <p:nvPr/>
          </p:nvSpPr>
          <p:spPr>
            <a:xfrm>
              <a:off x="5907667" y="5253324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CB9AFC44-BFDC-412D-B700-E08B2E955B34}"/>
                </a:ext>
              </a:extLst>
            </p:cNvPr>
            <p:cNvSpPr/>
            <p:nvPr/>
          </p:nvSpPr>
          <p:spPr>
            <a:xfrm>
              <a:off x="5913571" y="5249635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  <a:gd name="connsiteX2" fmla="*/ 0 w 73800"/>
                <a:gd name="connsiteY2" fmla="*/ 5904 h 5903"/>
                <a:gd name="connsiteX3" fmla="*/ 0 w 7380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5904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5904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904335E7-EC1F-4B2F-B93A-D14B25518D5E}"/>
                </a:ext>
              </a:extLst>
            </p:cNvPr>
            <p:cNvSpPr/>
            <p:nvPr/>
          </p:nvSpPr>
          <p:spPr>
            <a:xfrm>
              <a:off x="5913571" y="5249635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  <a:gd name="connsiteX2" fmla="*/ 0 w 73800"/>
                <a:gd name="connsiteY2" fmla="*/ 5904 h 5903"/>
                <a:gd name="connsiteX3" fmla="*/ 0 w 7380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5904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5904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ADA91506-23F4-4F2B-A904-D49E5D9043AA}"/>
                </a:ext>
              </a:extLst>
            </p:cNvPr>
            <p:cNvSpPr/>
            <p:nvPr/>
          </p:nvSpPr>
          <p:spPr>
            <a:xfrm>
              <a:off x="5912832" y="5250373"/>
              <a:ext cx="271" cy="5165"/>
            </a:xfrm>
            <a:custGeom>
              <a:avLst/>
              <a:gdLst>
                <a:gd name="connsiteX0" fmla="*/ 0 w 271"/>
                <a:gd name="connsiteY0" fmla="*/ 0 h 5165"/>
                <a:gd name="connsiteX1" fmla="*/ 0 w 271"/>
                <a:gd name="connsiteY1" fmla="*/ 5166 h 5165"/>
                <a:gd name="connsiteX2" fmla="*/ 0 w 271"/>
                <a:gd name="connsiteY2" fmla="*/ 5166 h 5165"/>
                <a:gd name="connsiteX3" fmla="*/ 0 w 271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" h="5165">
                  <a:moveTo>
                    <a:pt x="0" y="0"/>
                  </a:moveTo>
                  <a:cubicBezTo>
                    <a:pt x="362" y="1703"/>
                    <a:pt x="362" y="3463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34A78BB5-1752-467F-951E-89D66C2A5773}"/>
                </a:ext>
              </a:extLst>
            </p:cNvPr>
            <p:cNvSpPr/>
            <p:nvPr/>
          </p:nvSpPr>
          <p:spPr>
            <a:xfrm>
              <a:off x="5912832" y="5250373"/>
              <a:ext cx="271" cy="5165"/>
            </a:xfrm>
            <a:custGeom>
              <a:avLst/>
              <a:gdLst>
                <a:gd name="connsiteX0" fmla="*/ 0 w 271"/>
                <a:gd name="connsiteY0" fmla="*/ 0 h 5165"/>
                <a:gd name="connsiteX1" fmla="*/ 0 w 271"/>
                <a:gd name="connsiteY1" fmla="*/ 5166 h 5165"/>
                <a:gd name="connsiteX2" fmla="*/ 0 w 271"/>
                <a:gd name="connsiteY2" fmla="*/ 5166 h 5165"/>
                <a:gd name="connsiteX3" fmla="*/ 0 w 271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" h="5165">
                  <a:moveTo>
                    <a:pt x="0" y="0"/>
                  </a:moveTo>
                  <a:cubicBezTo>
                    <a:pt x="362" y="1703"/>
                    <a:pt x="362" y="3463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9DE33004-7312-42F4-97B4-482FD37A1EBC}"/>
                </a:ext>
              </a:extLst>
            </p:cNvPr>
            <p:cNvSpPr/>
            <p:nvPr/>
          </p:nvSpPr>
          <p:spPr>
            <a:xfrm>
              <a:off x="5914742" y="5248159"/>
              <a:ext cx="304" cy="5903"/>
            </a:xfrm>
            <a:custGeom>
              <a:avLst/>
              <a:gdLst>
                <a:gd name="connsiteX0" fmla="*/ 304 w 304"/>
                <a:gd name="connsiteY0" fmla="*/ 738 h 5903"/>
                <a:gd name="connsiteX1" fmla="*/ 304 w 304"/>
                <a:gd name="connsiteY1" fmla="*/ 5904 h 5903"/>
                <a:gd name="connsiteX2" fmla="*/ 304 w 304"/>
                <a:gd name="connsiteY2" fmla="*/ 5904 h 5903"/>
                <a:gd name="connsiteX3" fmla="*/ 304 w 304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" h="5903">
                  <a:moveTo>
                    <a:pt x="304" y="738"/>
                  </a:moveTo>
                  <a:cubicBezTo>
                    <a:pt x="-101" y="2436"/>
                    <a:pt x="-101" y="4206"/>
                    <a:pt x="304" y="5904"/>
                  </a:cubicBezTo>
                  <a:lnTo>
                    <a:pt x="304" y="5904"/>
                  </a:lnTo>
                  <a:cubicBezTo>
                    <a:pt x="304" y="5904"/>
                    <a:pt x="304" y="738"/>
                    <a:pt x="304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A179B106-42BE-4CE0-B816-3A0158DD37CB}"/>
                </a:ext>
              </a:extLst>
            </p:cNvPr>
            <p:cNvSpPr/>
            <p:nvPr/>
          </p:nvSpPr>
          <p:spPr>
            <a:xfrm>
              <a:off x="5915192" y="5249563"/>
              <a:ext cx="592" cy="5975"/>
            </a:xfrm>
            <a:custGeom>
              <a:avLst/>
              <a:gdLst>
                <a:gd name="connsiteX0" fmla="*/ 592 w 592"/>
                <a:gd name="connsiteY0" fmla="*/ 5238 h 5975"/>
                <a:gd name="connsiteX1" fmla="*/ 592 w 592"/>
                <a:gd name="connsiteY1" fmla="*/ 5238 h 5975"/>
                <a:gd name="connsiteX2" fmla="*/ 592 w 592"/>
                <a:gd name="connsiteY2" fmla="*/ 72 h 5975"/>
                <a:gd name="connsiteX3" fmla="*/ 592 w 592"/>
                <a:gd name="connsiteY3" fmla="*/ 5238 h 5975"/>
                <a:gd name="connsiteX4" fmla="*/ 592 w 592"/>
                <a:gd name="connsiteY4" fmla="*/ 72 h 5975"/>
                <a:gd name="connsiteX5" fmla="*/ 592 w 592"/>
                <a:gd name="connsiteY5" fmla="*/ 72 h 5975"/>
                <a:gd name="connsiteX6" fmla="*/ 592 w 592"/>
                <a:gd name="connsiteY6" fmla="*/ 5976 h 5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2" h="5975">
                  <a:moveTo>
                    <a:pt x="592" y="5238"/>
                  </a:moveTo>
                  <a:lnTo>
                    <a:pt x="592" y="5238"/>
                  </a:lnTo>
                  <a:cubicBezTo>
                    <a:pt x="592" y="5238"/>
                    <a:pt x="592" y="810"/>
                    <a:pt x="592" y="72"/>
                  </a:cubicBezTo>
                  <a:cubicBezTo>
                    <a:pt x="592" y="-666"/>
                    <a:pt x="592" y="4500"/>
                    <a:pt x="592" y="5238"/>
                  </a:cubicBezTo>
                  <a:cubicBezTo>
                    <a:pt x="-197" y="3607"/>
                    <a:pt x="-197" y="1703"/>
                    <a:pt x="592" y="72"/>
                  </a:cubicBezTo>
                  <a:lnTo>
                    <a:pt x="592" y="72"/>
                  </a:lnTo>
                  <a:cubicBezTo>
                    <a:pt x="592" y="72"/>
                    <a:pt x="592" y="72"/>
                    <a:pt x="592" y="59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AB9DB3DD-DD15-4E14-B90F-1BCA79B35716}"/>
                </a:ext>
              </a:extLst>
            </p:cNvPr>
            <p:cNvSpPr/>
            <p:nvPr/>
          </p:nvSpPr>
          <p:spPr>
            <a:xfrm>
              <a:off x="5911357" y="5251111"/>
              <a:ext cx="73800" cy="5165"/>
            </a:xfrm>
            <a:custGeom>
              <a:avLst/>
              <a:gdLst>
                <a:gd name="connsiteX0" fmla="*/ 0 w 73800"/>
                <a:gd name="connsiteY0" fmla="*/ 0 h 5165"/>
                <a:gd name="connsiteX1" fmla="*/ 0 w 73800"/>
                <a:gd name="connsiteY1" fmla="*/ 5166 h 5165"/>
                <a:gd name="connsiteX2" fmla="*/ 0 w 73800"/>
                <a:gd name="connsiteY2" fmla="*/ 5166 h 5165"/>
                <a:gd name="connsiteX3" fmla="*/ 0 w 73800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0"/>
                  </a:moveTo>
                  <a:cubicBezTo>
                    <a:pt x="0" y="0"/>
                    <a:pt x="0" y="5166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BACA4641-BF91-452D-9272-90E982372EAF}"/>
                </a:ext>
              </a:extLst>
            </p:cNvPr>
            <p:cNvSpPr/>
            <p:nvPr/>
          </p:nvSpPr>
          <p:spPr>
            <a:xfrm>
              <a:off x="5912141" y="5251111"/>
              <a:ext cx="691" cy="5165"/>
            </a:xfrm>
            <a:custGeom>
              <a:avLst/>
              <a:gdLst>
                <a:gd name="connsiteX0" fmla="*/ 692 w 691"/>
                <a:gd name="connsiteY0" fmla="*/ 5166 h 5165"/>
                <a:gd name="connsiteX1" fmla="*/ 692 w 691"/>
                <a:gd name="connsiteY1" fmla="*/ 5166 h 5165"/>
                <a:gd name="connsiteX2" fmla="*/ 692 w 691"/>
                <a:gd name="connsiteY2" fmla="*/ 0 h 5165"/>
                <a:gd name="connsiteX3" fmla="*/ 692 w 691"/>
                <a:gd name="connsiteY3" fmla="*/ 5166 h 5165"/>
                <a:gd name="connsiteX4" fmla="*/ 692 w 691"/>
                <a:gd name="connsiteY4" fmla="*/ 0 h 5165"/>
                <a:gd name="connsiteX5" fmla="*/ 692 w 691"/>
                <a:gd name="connsiteY5" fmla="*/ 0 h 5165"/>
                <a:gd name="connsiteX6" fmla="*/ 692 w 691"/>
                <a:gd name="connsiteY6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1" h="5165">
                  <a:moveTo>
                    <a:pt x="692" y="5166"/>
                  </a:moveTo>
                  <a:lnTo>
                    <a:pt x="692" y="5166"/>
                  </a:lnTo>
                  <a:cubicBezTo>
                    <a:pt x="692" y="5166"/>
                    <a:pt x="692" y="738"/>
                    <a:pt x="692" y="0"/>
                  </a:cubicBezTo>
                  <a:cubicBezTo>
                    <a:pt x="389" y="1708"/>
                    <a:pt x="389" y="3458"/>
                    <a:pt x="692" y="5166"/>
                  </a:cubicBezTo>
                  <a:cubicBezTo>
                    <a:pt x="-231" y="3567"/>
                    <a:pt x="-231" y="1599"/>
                    <a:pt x="692" y="0"/>
                  </a:cubicBezTo>
                  <a:lnTo>
                    <a:pt x="692" y="0"/>
                  </a:lnTo>
                  <a:cubicBezTo>
                    <a:pt x="692" y="0"/>
                    <a:pt x="692" y="0"/>
                    <a:pt x="692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DA37E26-35F9-40B9-9CFF-E59E66F34FD5}"/>
                </a:ext>
              </a:extLst>
            </p:cNvPr>
            <p:cNvSpPr/>
            <p:nvPr/>
          </p:nvSpPr>
          <p:spPr>
            <a:xfrm>
              <a:off x="5916523" y="5249635"/>
              <a:ext cx="354" cy="5903"/>
            </a:xfrm>
            <a:custGeom>
              <a:avLst/>
              <a:gdLst>
                <a:gd name="connsiteX0" fmla="*/ 0 w 354"/>
                <a:gd name="connsiteY0" fmla="*/ 0 h 5903"/>
                <a:gd name="connsiteX1" fmla="*/ 0 w 354"/>
                <a:gd name="connsiteY1" fmla="*/ 5904 h 5903"/>
                <a:gd name="connsiteX2" fmla="*/ 0 w 354"/>
                <a:gd name="connsiteY2" fmla="*/ 5904 h 5903"/>
                <a:gd name="connsiteX3" fmla="*/ 0 w 354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4" h="5903">
                  <a:moveTo>
                    <a:pt x="0" y="0"/>
                  </a:moveTo>
                  <a:cubicBezTo>
                    <a:pt x="472" y="1940"/>
                    <a:pt x="472" y="3964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1476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D4F4AB51-39FD-42CE-85D5-26B2803EF8B4}"/>
                </a:ext>
              </a:extLst>
            </p:cNvPr>
            <p:cNvSpPr/>
            <p:nvPr/>
          </p:nvSpPr>
          <p:spPr>
            <a:xfrm>
              <a:off x="5916523" y="5249635"/>
              <a:ext cx="354" cy="5903"/>
            </a:xfrm>
            <a:custGeom>
              <a:avLst/>
              <a:gdLst>
                <a:gd name="connsiteX0" fmla="*/ 0 w 354"/>
                <a:gd name="connsiteY0" fmla="*/ 0 h 5903"/>
                <a:gd name="connsiteX1" fmla="*/ 0 w 354"/>
                <a:gd name="connsiteY1" fmla="*/ 5904 h 5903"/>
                <a:gd name="connsiteX2" fmla="*/ 0 w 354"/>
                <a:gd name="connsiteY2" fmla="*/ 5904 h 5903"/>
                <a:gd name="connsiteX3" fmla="*/ 0 w 354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4" h="5903">
                  <a:moveTo>
                    <a:pt x="0" y="0"/>
                  </a:moveTo>
                  <a:cubicBezTo>
                    <a:pt x="472" y="1940"/>
                    <a:pt x="472" y="3964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1476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77ACEAC3-632F-4065-884A-F7C47AE4F1A0}"/>
                </a:ext>
              </a:extLst>
            </p:cNvPr>
            <p:cNvSpPr/>
            <p:nvPr/>
          </p:nvSpPr>
          <p:spPr>
            <a:xfrm>
              <a:off x="5919475" y="5249635"/>
              <a:ext cx="614" cy="5903"/>
            </a:xfrm>
            <a:custGeom>
              <a:avLst/>
              <a:gdLst>
                <a:gd name="connsiteX0" fmla="*/ 0 w 614"/>
                <a:gd name="connsiteY0" fmla="*/ 0 h 5903"/>
                <a:gd name="connsiteX1" fmla="*/ 0 w 614"/>
                <a:gd name="connsiteY1" fmla="*/ 5904 h 5903"/>
                <a:gd name="connsiteX2" fmla="*/ 0 w 614"/>
                <a:gd name="connsiteY2" fmla="*/ 5904 h 5903"/>
                <a:gd name="connsiteX3" fmla="*/ 0 w 614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4" h="5903">
                  <a:moveTo>
                    <a:pt x="0" y="0"/>
                  </a:moveTo>
                  <a:cubicBezTo>
                    <a:pt x="819" y="1883"/>
                    <a:pt x="819" y="4021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1476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9275B04A-2D50-48AF-9C16-72705B61D517}"/>
                </a:ext>
              </a:extLst>
            </p:cNvPr>
            <p:cNvSpPr/>
            <p:nvPr/>
          </p:nvSpPr>
          <p:spPr>
            <a:xfrm>
              <a:off x="5919475" y="5249635"/>
              <a:ext cx="614" cy="5903"/>
            </a:xfrm>
            <a:custGeom>
              <a:avLst/>
              <a:gdLst>
                <a:gd name="connsiteX0" fmla="*/ 0 w 614"/>
                <a:gd name="connsiteY0" fmla="*/ 0 h 5903"/>
                <a:gd name="connsiteX1" fmla="*/ 0 w 614"/>
                <a:gd name="connsiteY1" fmla="*/ 5904 h 5903"/>
                <a:gd name="connsiteX2" fmla="*/ 0 w 614"/>
                <a:gd name="connsiteY2" fmla="*/ 5904 h 5903"/>
                <a:gd name="connsiteX3" fmla="*/ 0 w 614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4" h="5903">
                  <a:moveTo>
                    <a:pt x="0" y="0"/>
                  </a:moveTo>
                  <a:cubicBezTo>
                    <a:pt x="819" y="1883"/>
                    <a:pt x="819" y="4021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1476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6A25209-2F8C-431F-9262-548DE398247B}"/>
                </a:ext>
              </a:extLst>
            </p:cNvPr>
            <p:cNvSpPr/>
            <p:nvPr/>
          </p:nvSpPr>
          <p:spPr>
            <a:xfrm>
              <a:off x="5918736" y="5249635"/>
              <a:ext cx="304" cy="5165"/>
            </a:xfrm>
            <a:custGeom>
              <a:avLst/>
              <a:gdLst>
                <a:gd name="connsiteX0" fmla="*/ 0 w 304"/>
                <a:gd name="connsiteY0" fmla="*/ 0 h 5165"/>
                <a:gd name="connsiteX1" fmla="*/ 0 w 304"/>
                <a:gd name="connsiteY1" fmla="*/ 5166 h 5165"/>
                <a:gd name="connsiteX2" fmla="*/ 0 w 304"/>
                <a:gd name="connsiteY2" fmla="*/ 5166 h 5165"/>
                <a:gd name="connsiteX3" fmla="*/ 0 w 304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" h="5165">
                  <a:moveTo>
                    <a:pt x="0" y="0"/>
                  </a:moveTo>
                  <a:cubicBezTo>
                    <a:pt x="406" y="1698"/>
                    <a:pt x="406" y="3468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8BE95342-B6CC-4B22-8947-6FBD07FAB856}"/>
                </a:ext>
              </a:extLst>
            </p:cNvPr>
            <p:cNvSpPr/>
            <p:nvPr/>
          </p:nvSpPr>
          <p:spPr>
            <a:xfrm>
              <a:off x="5918736" y="5249635"/>
              <a:ext cx="304" cy="5165"/>
            </a:xfrm>
            <a:custGeom>
              <a:avLst/>
              <a:gdLst>
                <a:gd name="connsiteX0" fmla="*/ 0 w 304"/>
                <a:gd name="connsiteY0" fmla="*/ 0 h 5165"/>
                <a:gd name="connsiteX1" fmla="*/ 0 w 304"/>
                <a:gd name="connsiteY1" fmla="*/ 5166 h 5165"/>
                <a:gd name="connsiteX2" fmla="*/ 0 w 304"/>
                <a:gd name="connsiteY2" fmla="*/ 5166 h 5165"/>
                <a:gd name="connsiteX3" fmla="*/ 0 w 304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" h="5165">
                  <a:moveTo>
                    <a:pt x="0" y="0"/>
                  </a:moveTo>
                  <a:cubicBezTo>
                    <a:pt x="406" y="1698"/>
                    <a:pt x="406" y="3468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738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ED921802-CF0B-43CB-AE8B-853E95459A41}"/>
                </a:ext>
              </a:extLst>
            </p:cNvPr>
            <p:cNvSpPr/>
            <p:nvPr/>
          </p:nvSpPr>
          <p:spPr>
            <a:xfrm>
              <a:off x="5903977" y="5262919"/>
              <a:ext cx="5165" cy="385"/>
            </a:xfrm>
            <a:custGeom>
              <a:avLst/>
              <a:gdLst>
                <a:gd name="connsiteX0" fmla="*/ 0 w 5165"/>
                <a:gd name="connsiteY0" fmla="*/ 0 h 385"/>
                <a:gd name="connsiteX1" fmla="*/ 5166 w 5165"/>
                <a:gd name="connsiteY1" fmla="*/ 0 h 385"/>
                <a:gd name="connsiteX2" fmla="*/ 5166 w 5165"/>
                <a:gd name="connsiteY2" fmla="*/ 0 h 385"/>
                <a:gd name="connsiteX3" fmla="*/ 0 w 5165"/>
                <a:gd name="connsiteY3" fmla="*/ 0 h 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85">
                  <a:moveTo>
                    <a:pt x="0" y="0"/>
                  </a:moveTo>
                  <a:cubicBezTo>
                    <a:pt x="1683" y="514"/>
                    <a:pt x="3483" y="514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22E06548-E3EE-4F85-9D94-37272010393D}"/>
                </a:ext>
              </a:extLst>
            </p:cNvPr>
            <p:cNvSpPr/>
            <p:nvPr/>
          </p:nvSpPr>
          <p:spPr>
            <a:xfrm>
              <a:off x="5903977" y="5262919"/>
              <a:ext cx="5165" cy="385"/>
            </a:xfrm>
            <a:custGeom>
              <a:avLst/>
              <a:gdLst>
                <a:gd name="connsiteX0" fmla="*/ 0 w 5165"/>
                <a:gd name="connsiteY0" fmla="*/ 0 h 385"/>
                <a:gd name="connsiteX1" fmla="*/ 5166 w 5165"/>
                <a:gd name="connsiteY1" fmla="*/ 0 h 385"/>
                <a:gd name="connsiteX2" fmla="*/ 5166 w 5165"/>
                <a:gd name="connsiteY2" fmla="*/ 0 h 385"/>
                <a:gd name="connsiteX3" fmla="*/ 0 w 5165"/>
                <a:gd name="connsiteY3" fmla="*/ 0 h 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85">
                  <a:moveTo>
                    <a:pt x="0" y="0"/>
                  </a:moveTo>
                  <a:cubicBezTo>
                    <a:pt x="1683" y="514"/>
                    <a:pt x="3483" y="514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1476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E3A14FCD-908B-4A8A-81C3-E86B5BE1942A}"/>
                </a:ext>
              </a:extLst>
            </p:cNvPr>
            <p:cNvSpPr/>
            <p:nvPr/>
          </p:nvSpPr>
          <p:spPr>
            <a:xfrm>
              <a:off x="5906190" y="526734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  <a:gd name="connsiteX2" fmla="*/ 5166 w 5166"/>
                <a:gd name="connsiteY2" fmla="*/ 0 h 73800"/>
                <a:gd name="connsiteX3" fmla="*/ 0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11F53BDC-75D3-4A57-AFFD-A086DF762D82}"/>
                </a:ext>
              </a:extLst>
            </p:cNvPr>
            <p:cNvSpPr/>
            <p:nvPr/>
          </p:nvSpPr>
          <p:spPr>
            <a:xfrm>
              <a:off x="5906190" y="526734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  <a:gd name="connsiteX2" fmla="*/ 5166 w 5166"/>
                <a:gd name="connsiteY2" fmla="*/ 0 h 73800"/>
                <a:gd name="connsiteX3" fmla="*/ 0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51291130-ACE3-4066-A99C-C099B2D6C294}"/>
                </a:ext>
              </a:extLst>
            </p:cNvPr>
            <p:cNvSpPr/>
            <p:nvPr/>
          </p:nvSpPr>
          <p:spPr>
            <a:xfrm>
              <a:off x="5903977" y="5265133"/>
              <a:ext cx="5903" cy="595"/>
            </a:xfrm>
            <a:custGeom>
              <a:avLst/>
              <a:gdLst>
                <a:gd name="connsiteX0" fmla="*/ 738 w 5903"/>
                <a:gd name="connsiteY0" fmla="*/ 0 h 595"/>
                <a:gd name="connsiteX1" fmla="*/ 5904 w 5903"/>
                <a:gd name="connsiteY1" fmla="*/ 0 h 595"/>
                <a:gd name="connsiteX2" fmla="*/ 5904 w 5903"/>
                <a:gd name="connsiteY2" fmla="*/ 0 h 595"/>
                <a:gd name="connsiteX3" fmla="*/ 0 w 5903"/>
                <a:gd name="connsiteY3" fmla="*/ 0 h 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595">
                  <a:moveTo>
                    <a:pt x="738" y="0"/>
                  </a:moveTo>
                  <a:cubicBezTo>
                    <a:pt x="2369" y="793"/>
                    <a:pt x="4273" y="793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F9FC2B5C-B596-45B2-BEE3-E5B141764405}"/>
                </a:ext>
              </a:extLst>
            </p:cNvPr>
            <p:cNvSpPr/>
            <p:nvPr/>
          </p:nvSpPr>
          <p:spPr>
            <a:xfrm>
              <a:off x="5903977" y="5265133"/>
              <a:ext cx="5903" cy="595"/>
            </a:xfrm>
            <a:custGeom>
              <a:avLst/>
              <a:gdLst>
                <a:gd name="connsiteX0" fmla="*/ 738 w 5903"/>
                <a:gd name="connsiteY0" fmla="*/ 0 h 595"/>
                <a:gd name="connsiteX1" fmla="*/ 5904 w 5903"/>
                <a:gd name="connsiteY1" fmla="*/ 0 h 595"/>
                <a:gd name="connsiteX2" fmla="*/ 5904 w 5903"/>
                <a:gd name="connsiteY2" fmla="*/ 0 h 595"/>
                <a:gd name="connsiteX3" fmla="*/ 0 w 5903"/>
                <a:gd name="connsiteY3" fmla="*/ 0 h 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595">
                  <a:moveTo>
                    <a:pt x="738" y="0"/>
                  </a:moveTo>
                  <a:cubicBezTo>
                    <a:pt x="2369" y="793"/>
                    <a:pt x="4273" y="793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EBBAF448-EF20-4495-919C-081BFF836B8B}"/>
                </a:ext>
              </a:extLst>
            </p:cNvPr>
            <p:cNvSpPr/>
            <p:nvPr/>
          </p:nvSpPr>
          <p:spPr>
            <a:xfrm>
              <a:off x="5904715" y="5259966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513B1A85-F9C3-4375-8EB0-F3A7C359C2F2}"/>
                </a:ext>
              </a:extLst>
            </p:cNvPr>
            <p:cNvSpPr/>
            <p:nvPr/>
          </p:nvSpPr>
          <p:spPr>
            <a:xfrm>
              <a:off x="5904715" y="5259966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5D9F554E-54C6-4E8B-81FA-1F69BE98A0A1}"/>
                </a:ext>
              </a:extLst>
            </p:cNvPr>
            <p:cNvSpPr/>
            <p:nvPr/>
          </p:nvSpPr>
          <p:spPr>
            <a:xfrm>
              <a:off x="5905453" y="5257014"/>
              <a:ext cx="4427" cy="3689"/>
            </a:xfrm>
            <a:custGeom>
              <a:avLst/>
              <a:gdLst>
                <a:gd name="connsiteX0" fmla="*/ 0 w 4427"/>
                <a:gd name="connsiteY0" fmla="*/ 0 h 3689"/>
                <a:gd name="connsiteX1" fmla="*/ 4428 w 4427"/>
                <a:gd name="connsiteY1" fmla="*/ 3690 h 3689"/>
                <a:gd name="connsiteX2" fmla="*/ 4428 w 4427"/>
                <a:gd name="connsiteY2" fmla="*/ 3690 h 3689"/>
                <a:gd name="connsiteX3" fmla="*/ 0 w 4427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3689">
                  <a:moveTo>
                    <a:pt x="0" y="0"/>
                  </a:moveTo>
                  <a:cubicBezTo>
                    <a:pt x="0" y="0"/>
                    <a:pt x="4428" y="3690"/>
                    <a:pt x="4428" y="3690"/>
                  </a:cubicBezTo>
                  <a:lnTo>
                    <a:pt x="4428" y="3690"/>
                  </a:lnTo>
                  <a:cubicBezTo>
                    <a:pt x="4428" y="3690"/>
                    <a:pt x="4428" y="3690"/>
                    <a:pt x="0" y="369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E38628B5-BE52-4500-AD6D-D59682D9DC08}"/>
                </a:ext>
              </a:extLst>
            </p:cNvPr>
            <p:cNvSpPr/>
            <p:nvPr/>
          </p:nvSpPr>
          <p:spPr>
            <a:xfrm>
              <a:off x="5905453" y="5257014"/>
              <a:ext cx="4427" cy="3689"/>
            </a:xfrm>
            <a:custGeom>
              <a:avLst/>
              <a:gdLst>
                <a:gd name="connsiteX0" fmla="*/ 0 w 4427"/>
                <a:gd name="connsiteY0" fmla="*/ 0 h 3689"/>
                <a:gd name="connsiteX1" fmla="*/ 4428 w 4427"/>
                <a:gd name="connsiteY1" fmla="*/ 3690 h 3689"/>
                <a:gd name="connsiteX2" fmla="*/ 4428 w 4427"/>
                <a:gd name="connsiteY2" fmla="*/ 3690 h 3689"/>
                <a:gd name="connsiteX3" fmla="*/ 0 w 4427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3689">
                  <a:moveTo>
                    <a:pt x="0" y="0"/>
                  </a:moveTo>
                  <a:cubicBezTo>
                    <a:pt x="0" y="0"/>
                    <a:pt x="4428" y="3690"/>
                    <a:pt x="4428" y="3690"/>
                  </a:cubicBezTo>
                  <a:lnTo>
                    <a:pt x="4428" y="3690"/>
                  </a:lnTo>
                  <a:cubicBezTo>
                    <a:pt x="4428" y="3690"/>
                    <a:pt x="4428" y="3690"/>
                    <a:pt x="0" y="369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61EE634B-F0A8-4DF5-8369-BF68F70ABFE0}"/>
                </a:ext>
              </a:extLst>
            </p:cNvPr>
            <p:cNvSpPr/>
            <p:nvPr/>
          </p:nvSpPr>
          <p:spPr>
            <a:xfrm>
              <a:off x="5905453" y="5258408"/>
              <a:ext cx="4427" cy="3772"/>
            </a:xfrm>
            <a:custGeom>
              <a:avLst/>
              <a:gdLst>
                <a:gd name="connsiteX0" fmla="*/ 0 w 4427"/>
                <a:gd name="connsiteY0" fmla="*/ 83 h 3772"/>
                <a:gd name="connsiteX1" fmla="*/ 4428 w 4427"/>
                <a:gd name="connsiteY1" fmla="*/ 3773 h 3772"/>
                <a:gd name="connsiteX2" fmla="*/ 4428 w 4427"/>
                <a:gd name="connsiteY2" fmla="*/ 3773 h 3772"/>
                <a:gd name="connsiteX3" fmla="*/ 0 w 4427"/>
                <a:gd name="connsiteY3" fmla="*/ 83 h 3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3772">
                  <a:moveTo>
                    <a:pt x="0" y="83"/>
                  </a:moveTo>
                  <a:cubicBezTo>
                    <a:pt x="0" y="83"/>
                    <a:pt x="4428" y="3773"/>
                    <a:pt x="4428" y="3773"/>
                  </a:cubicBezTo>
                  <a:lnTo>
                    <a:pt x="4428" y="3773"/>
                  </a:lnTo>
                  <a:cubicBezTo>
                    <a:pt x="4428" y="3773"/>
                    <a:pt x="4428" y="-655"/>
                    <a:pt x="0" y="83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96ADEFC1-F807-41E4-988B-189ECDDB98D8}"/>
                </a:ext>
              </a:extLst>
            </p:cNvPr>
            <p:cNvSpPr/>
            <p:nvPr/>
          </p:nvSpPr>
          <p:spPr>
            <a:xfrm>
              <a:off x="5905453" y="5261443"/>
              <a:ext cx="5165" cy="593"/>
            </a:xfrm>
            <a:custGeom>
              <a:avLst/>
              <a:gdLst>
                <a:gd name="connsiteX0" fmla="*/ 4428 w 5165"/>
                <a:gd name="connsiteY0" fmla="*/ 0 h 593"/>
                <a:gd name="connsiteX1" fmla="*/ 4428 w 5165"/>
                <a:gd name="connsiteY1" fmla="*/ 0 h 593"/>
                <a:gd name="connsiteX2" fmla="*/ 0 w 5165"/>
                <a:gd name="connsiteY2" fmla="*/ 0 h 593"/>
                <a:gd name="connsiteX3" fmla="*/ 4428 w 5165"/>
                <a:gd name="connsiteY3" fmla="*/ 0 h 593"/>
                <a:gd name="connsiteX4" fmla="*/ 0 w 5165"/>
                <a:gd name="connsiteY4" fmla="*/ 0 h 593"/>
                <a:gd name="connsiteX5" fmla="*/ 0 w 5165"/>
                <a:gd name="connsiteY5" fmla="*/ 0 h 593"/>
                <a:gd name="connsiteX6" fmla="*/ 5166 w 5165"/>
                <a:gd name="connsiteY6" fmla="*/ 0 h 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593"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0" y="0"/>
                  </a:cubicBezTo>
                  <a:lnTo>
                    <a:pt x="4428" y="0"/>
                  </a:lnTo>
                  <a:cubicBezTo>
                    <a:pt x="3055" y="791"/>
                    <a:pt x="1373" y="79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05A5BC28-D769-4070-B17C-B1827774DA0C}"/>
                </a:ext>
              </a:extLst>
            </p:cNvPr>
            <p:cNvSpPr/>
            <p:nvPr/>
          </p:nvSpPr>
          <p:spPr>
            <a:xfrm>
              <a:off x="5904715" y="5262181"/>
              <a:ext cx="5903" cy="352"/>
            </a:xfrm>
            <a:custGeom>
              <a:avLst/>
              <a:gdLst>
                <a:gd name="connsiteX0" fmla="*/ 0 w 5903"/>
                <a:gd name="connsiteY0" fmla="*/ 0 h 352"/>
                <a:gd name="connsiteX1" fmla="*/ 5904 w 5903"/>
                <a:gd name="connsiteY1" fmla="*/ 0 h 352"/>
                <a:gd name="connsiteX2" fmla="*/ 5904 w 5903"/>
                <a:gd name="connsiteY2" fmla="*/ 0 h 352"/>
                <a:gd name="connsiteX3" fmla="*/ 738 w 5903"/>
                <a:gd name="connsiteY3" fmla="*/ 0 h 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352">
                  <a:moveTo>
                    <a:pt x="0" y="0"/>
                  </a:moveTo>
                  <a:cubicBezTo>
                    <a:pt x="1941" y="469"/>
                    <a:pt x="3963" y="469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2214" y="0"/>
                    <a:pt x="738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7453164C-D911-472A-92E0-6A736E48410F}"/>
                </a:ext>
              </a:extLst>
            </p:cNvPr>
            <p:cNvSpPr/>
            <p:nvPr/>
          </p:nvSpPr>
          <p:spPr>
            <a:xfrm>
              <a:off x="5904172" y="5263657"/>
              <a:ext cx="5708" cy="498"/>
            </a:xfrm>
            <a:custGeom>
              <a:avLst/>
              <a:gdLst>
                <a:gd name="connsiteX0" fmla="*/ 4970 w 5708"/>
                <a:gd name="connsiteY0" fmla="*/ 0 h 498"/>
                <a:gd name="connsiteX1" fmla="*/ 542 w 5708"/>
                <a:gd name="connsiteY1" fmla="*/ 0 h 498"/>
                <a:gd name="connsiteX2" fmla="*/ 542 w 5708"/>
                <a:gd name="connsiteY2" fmla="*/ 0 h 498"/>
                <a:gd name="connsiteX3" fmla="*/ 5708 w 5708"/>
                <a:gd name="connsiteY3" fmla="*/ 0 h 498"/>
                <a:gd name="connsiteX4" fmla="*/ 542 w 5708"/>
                <a:gd name="connsiteY4" fmla="*/ 0 h 498"/>
                <a:gd name="connsiteX5" fmla="*/ 5708 w 5708"/>
                <a:gd name="connsiteY5" fmla="*/ 0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08" h="498">
                  <a:moveTo>
                    <a:pt x="4970" y="0"/>
                  </a:moveTo>
                  <a:cubicBezTo>
                    <a:pt x="3568" y="665"/>
                    <a:pt x="1945" y="665"/>
                    <a:pt x="542" y="0"/>
                  </a:cubicBezTo>
                  <a:lnTo>
                    <a:pt x="542" y="0"/>
                  </a:lnTo>
                  <a:cubicBezTo>
                    <a:pt x="2225" y="514"/>
                    <a:pt x="4026" y="514"/>
                    <a:pt x="5708" y="0"/>
                  </a:cubicBezTo>
                  <a:cubicBezTo>
                    <a:pt x="5708" y="0"/>
                    <a:pt x="2018" y="0"/>
                    <a:pt x="542" y="0"/>
                  </a:cubicBezTo>
                  <a:cubicBezTo>
                    <a:pt x="-934" y="0"/>
                    <a:pt x="542" y="0"/>
                    <a:pt x="570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202FF224-8312-4B04-B2CD-54C153B679FA}"/>
                </a:ext>
              </a:extLst>
            </p:cNvPr>
            <p:cNvSpPr/>
            <p:nvPr/>
          </p:nvSpPr>
          <p:spPr>
            <a:xfrm>
              <a:off x="5907667" y="525701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E908BF01-0D8B-4CFD-AF88-B92F1A90C50C}"/>
                </a:ext>
              </a:extLst>
            </p:cNvPr>
            <p:cNvSpPr/>
            <p:nvPr/>
          </p:nvSpPr>
          <p:spPr>
            <a:xfrm>
              <a:off x="5907667" y="525701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C8D91541-080C-4A58-A653-952B1AB7F048}"/>
                </a:ext>
              </a:extLst>
            </p:cNvPr>
            <p:cNvSpPr/>
            <p:nvPr/>
          </p:nvSpPr>
          <p:spPr>
            <a:xfrm>
              <a:off x="5909142" y="5272512"/>
              <a:ext cx="5166" cy="3689"/>
            </a:xfrm>
            <a:custGeom>
              <a:avLst/>
              <a:gdLst>
                <a:gd name="connsiteX0" fmla="*/ 0 w 5166"/>
                <a:gd name="connsiteY0" fmla="*/ 3690 h 3689"/>
                <a:gd name="connsiteX1" fmla="*/ 5166 w 5166"/>
                <a:gd name="connsiteY1" fmla="*/ 0 h 3689"/>
                <a:gd name="connsiteX2" fmla="*/ 5166 w 5166"/>
                <a:gd name="connsiteY2" fmla="*/ 0 h 3689"/>
                <a:gd name="connsiteX3" fmla="*/ 0 w 5166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3689">
                  <a:moveTo>
                    <a:pt x="0" y="3690"/>
                  </a:moveTo>
                  <a:cubicBezTo>
                    <a:pt x="2044" y="2990"/>
                    <a:pt x="3838" y="1708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F29E6000-5567-4FC2-B704-B8E9C85D4227}"/>
                </a:ext>
              </a:extLst>
            </p:cNvPr>
            <p:cNvSpPr/>
            <p:nvPr/>
          </p:nvSpPr>
          <p:spPr>
            <a:xfrm>
              <a:off x="5909142" y="5272512"/>
              <a:ext cx="5166" cy="3689"/>
            </a:xfrm>
            <a:custGeom>
              <a:avLst/>
              <a:gdLst>
                <a:gd name="connsiteX0" fmla="*/ 0 w 5166"/>
                <a:gd name="connsiteY0" fmla="*/ 3690 h 3689"/>
                <a:gd name="connsiteX1" fmla="*/ 5166 w 5166"/>
                <a:gd name="connsiteY1" fmla="*/ 0 h 3689"/>
                <a:gd name="connsiteX2" fmla="*/ 5166 w 5166"/>
                <a:gd name="connsiteY2" fmla="*/ 0 h 3689"/>
                <a:gd name="connsiteX3" fmla="*/ 0 w 5166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3689">
                  <a:moveTo>
                    <a:pt x="0" y="3690"/>
                  </a:moveTo>
                  <a:cubicBezTo>
                    <a:pt x="2044" y="2990"/>
                    <a:pt x="3838" y="1708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87761BF6-05A3-4C8B-B610-B31EBB88A099}"/>
                </a:ext>
              </a:extLst>
            </p:cNvPr>
            <p:cNvSpPr/>
            <p:nvPr/>
          </p:nvSpPr>
          <p:spPr>
            <a:xfrm>
              <a:off x="5910619" y="5276202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  <a:gd name="connsiteX2" fmla="*/ 4428 w 4427"/>
                <a:gd name="connsiteY2" fmla="*/ 0 h 73800"/>
                <a:gd name="connsiteX3" fmla="*/ 0 w 442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cubicBezTo>
                    <a:pt x="0" y="0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BDDAD6A9-66F7-4A1A-9A8F-A6433AFDABD0}"/>
                </a:ext>
              </a:extLst>
            </p:cNvPr>
            <p:cNvSpPr/>
            <p:nvPr/>
          </p:nvSpPr>
          <p:spPr>
            <a:xfrm>
              <a:off x="5910619" y="5276202"/>
              <a:ext cx="4427" cy="498"/>
            </a:xfrm>
            <a:custGeom>
              <a:avLst/>
              <a:gdLst>
                <a:gd name="connsiteX0" fmla="*/ 0 w 4427"/>
                <a:gd name="connsiteY0" fmla="*/ 0 h 498"/>
                <a:gd name="connsiteX1" fmla="*/ 0 w 4427"/>
                <a:gd name="connsiteY1" fmla="*/ 0 h 498"/>
                <a:gd name="connsiteX2" fmla="*/ 4428 w 4427"/>
                <a:gd name="connsiteY2" fmla="*/ 0 h 498"/>
                <a:gd name="connsiteX3" fmla="*/ 4428 w 4427"/>
                <a:gd name="connsiteY3" fmla="*/ 0 h 498"/>
                <a:gd name="connsiteX4" fmla="*/ 0 w 4427"/>
                <a:gd name="connsiteY4" fmla="*/ 0 h 498"/>
                <a:gd name="connsiteX5" fmla="*/ 4428 w 4427"/>
                <a:gd name="connsiteY5" fmla="*/ 0 h 498"/>
                <a:gd name="connsiteX6" fmla="*/ 0 w 4427"/>
                <a:gd name="connsiteY6" fmla="*/ 0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7" h="49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0" y="0"/>
                    <a:pt x="0" y="0"/>
                  </a:cubicBezTo>
                  <a:cubicBezTo>
                    <a:pt x="1402" y="665"/>
                    <a:pt x="3026" y="665"/>
                    <a:pt x="4428" y="0"/>
                  </a:cubicBezTo>
                  <a:cubicBezTo>
                    <a:pt x="4428" y="0"/>
                    <a:pt x="442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79BAAB5-8303-4001-BFA6-250BC946EBCB}"/>
                </a:ext>
              </a:extLst>
            </p:cNvPr>
            <p:cNvSpPr/>
            <p:nvPr/>
          </p:nvSpPr>
          <p:spPr>
            <a:xfrm>
              <a:off x="5912012" y="5278416"/>
              <a:ext cx="3772" cy="4428"/>
            </a:xfrm>
            <a:custGeom>
              <a:avLst/>
              <a:gdLst>
                <a:gd name="connsiteX0" fmla="*/ 83 w 3772"/>
                <a:gd name="connsiteY0" fmla="*/ 0 h 4428"/>
                <a:gd name="connsiteX1" fmla="*/ 3773 w 3772"/>
                <a:gd name="connsiteY1" fmla="*/ 0 h 4428"/>
                <a:gd name="connsiteX2" fmla="*/ 3773 w 3772"/>
                <a:gd name="connsiteY2" fmla="*/ 0 h 4428"/>
                <a:gd name="connsiteX3" fmla="*/ 83 w 3772"/>
                <a:gd name="connsiteY3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2" h="4428">
                  <a:moveTo>
                    <a:pt x="83" y="0"/>
                  </a:moveTo>
                  <a:cubicBezTo>
                    <a:pt x="1293" y="283"/>
                    <a:pt x="2563" y="283"/>
                    <a:pt x="3773" y="0"/>
                  </a:cubicBezTo>
                  <a:lnTo>
                    <a:pt x="3773" y="0"/>
                  </a:lnTo>
                  <a:cubicBezTo>
                    <a:pt x="3773" y="0"/>
                    <a:pt x="-655" y="0"/>
                    <a:pt x="83" y="44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D981F7CB-897E-420A-82F0-AE8068FEEE19}"/>
                </a:ext>
              </a:extLst>
            </p:cNvPr>
            <p:cNvSpPr/>
            <p:nvPr/>
          </p:nvSpPr>
          <p:spPr>
            <a:xfrm>
              <a:off x="5912012" y="5278416"/>
              <a:ext cx="3772" cy="4428"/>
            </a:xfrm>
            <a:custGeom>
              <a:avLst/>
              <a:gdLst>
                <a:gd name="connsiteX0" fmla="*/ 83 w 3772"/>
                <a:gd name="connsiteY0" fmla="*/ 0 h 4428"/>
                <a:gd name="connsiteX1" fmla="*/ 3773 w 3772"/>
                <a:gd name="connsiteY1" fmla="*/ 0 h 4428"/>
                <a:gd name="connsiteX2" fmla="*/ 3773 w 3772"/>
                <a:gd name="connsiteY2" fmla="*/ 0 h 4428"/>
                <a:gd name="connsiteX3" fmla="*/ 83 w 3772"/>
                <a:gd name="connsiteY3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2" h="4428">
                  <a:moveTo>
                    <a:pt x="83" y="0"/>
                  </a:moveTo>
                  <a:cubicBezTo>
                    <a:pt x="1293" y="283"/>
                    <a:pt x="2563" y="283"/>
                    <a:pt x="3773" y="0"/>
                  </a:cubicBezTo>
                  <a:lnTo>
                    <a:pt x="3773" y="0"/>
                  </a:lnTo>
                  <a:cubicBezTo>
                    <a:pt x="3773" y="0"/>
                    <a:pt x="-655" y="0"/>
                    <a:pt x="83" y="44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D39A4C66-E7B0-459F-B35A-3E25D62306C1}"/>
                </a:ext>
              </a:extLst>
            </p:cNvPr>
            <p:cNvSpPr/>
            <p:nvPr/>
          </p:nvSpPr>
          <p:spPr>
            <a:xfrm>
              <a:off x="5911274" y="5273988"/>
              <a:ext cx="3772" cy="4427"/>
            </a:xfrm>
            <a:custGeom>
              <a:avLst/>
              <a:gdLst>
                <a:gd name="connsiteX0" fmla="*/ 83 w 3772"/>
                <a:gd name="connsiteY0" fmla="*/ 3690 h 4427"/>
                <a:gd name="connsiteX1" fmla="*/ 3773 w 3772"/>
                <a:gd name="connsiteY1" fmla="*/ 0 h 4427"/>
                <a:gd name="connsiteX2" fmla="*/ 3773 w 3772"/>
                <a:gd name="connsiteY2" fmla="*/ 0 h 4427"/>
                <a:gd name="connsiteX3" fmla="*/ 83 w 3772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2" h="4427">
                  <a:moveTo>
                    <a:pt x="83" y="3690"/>
                  </a:moveTo>
                  <a:cubicBezTo>
                    <a:pt x="1684" y="2900"/>
                    <a:pt x="2983" y="1603"/>
                    <a:pt x="3773" y="0"/>
                  </a:cubicBezTo>
                  <a:lnTo>
                    <a:pt x="3773" y="0"/>
                  </a:lnTo>
                  <a:cubicBezTo>
                    <a:pt x="3773" y="0"/>
                    <a:pt x="-655" y="0"/>
                    <a:pt x="83" y="44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76578FA1-A684-492C-89C9-34EA87BE6FF1}"/>
                </a:ext>
              </a:extLst>
            </p:cNvPr>
            <p:cNvSpPr/>
            <p:nvPr/>
          </p:nvSpPr>
          <p:spPr>
            <a:xfrm>
              <a:off x="5911099" y="5273988"/>
              <a:ext cx="3947" cy="5938"/>
            </a:xfrm>
            <a:custGeom>
              <a:avLst/>
              <a:gdLst>
                <a:gd name="connsiteX0" fmla="*/ 257 w 3947"/>
                <a:gd name="connsiteY0" fmla="*/ 4428 h 5938"/>
                <a:gd name="connsiteX1" fmla="*/ 257 w 3947"/>
                <a:gd name="connsiteY1" fmla="*/ 4428 h 5938"/>
                <a:gd name="connsiteX2" fmla="*/ 3947 w 3947"/>
                <a:gd name="connsiteY2" fmla="*/ 738 h 5938"/>
                <a:gd name="connsiteX3" fmla="*/ 257 w 3947"/>
                <a:gd name="connsiteY3" fmla="*/ 4428 h 5938"/>
                <a:gd name="connsiteX4" fmla="*/ 3947 w 3947"/>
                <a:gd name="connsiteY4" fmla="*/ 0 h 5938"/>
                <a:gd name="connsiteX5" fmla="*/ 257 w 3947"/>
                <a:gd name="connsiteY5" fmla="*/ 5166 h 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7" h="5938">
                  <a:moveTo>
                    <a:pt x="257" y="4428"/>
                  </a:moveTo>
                  <a:lnTo>
                    <a:pt x="257" y="4428"/>
                  </a:lnTo>
                  <a:cubicBezTo>
                    <a:pt x="1859" y="3638"/>
                    <a:pt x="3158" y="2341"/>
                    <a:pt x="3947" y="738"/>
                  </a:cubicBezTo>
                  <a:cubicBezTo>
                    <a:pt x="257" y="738"/>
                    <a:pt x="-481" y="738"/>
                    <a:pt x="257" y="4428"/>
                  </a:cubicBezTo>
                  <a:cubicBezTo>
                    <a:pt x="995" y="8118"/>
                    <a:pt x="257" y="4428"/>
                    <a:pt x="3947" y="0"/>
                  </a:cubicBezTo>
                  <a:cubicBezTo>
                    <a:pt x="3556" y="2190"/>
                    <a:pt x="2205" y="4088"/>
                    <a:pt x="257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6AEF9AEC-7C74-481B-8851-6E05597A2FB5}"/>
                </a:ext>
              </a:extLst>
            </p:cNvPr>
            <p:cNvSpPr/>
            <p:nvPr/>
          </p:nvSpPr>
          <p:spPr>
            <a:xfrm>
              <a:off x="5908405" y="5274726"/>
              <a:ext cx="5165" cy="305"/>
            </a:xfrm>
            <a:custGeom>
              <a:avLst/>
              <a:gdLst>
                <a:gd name="connsiteX0" fmla="*/ 0 w 5165"/>
                <a:gd name="connsiteY0" fmla="*/ 0 h 305"/>
                <a:gd name="connsiteX1" fmla="*/ 5166 w 5165"/>
                <a:gd name="connsiteY1" fmla="*/ 0 h 305"/>
                <a:gd name="connsiteX2" fmla="*/ 5166 w 5165"/>
                <a:gd name="connsiteY2" fmla="*/ 0 h 305"/>
                <a:gd name="connsiteX3" fmla="*/ 0 w 5165"/>
                <a:gd name="connsiteY3" fmla="*/ 0 h 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05">
                  <a:moveTo>
                    <a:pt x="0" y="0"/>
                  </a:moveTo>
                  <a:cubicBezTo>
                    <a:pt x="1697" y="407"/>
                    <a:pt x="3469" y="407"/>
                    <a:pt x="5166" y="0"/>
                  </a:cubicBezTo>
                  <a:lnTo>
                    <a:pt x="5166" y="0"/>
                  </a:lnTo>
                  <a:cubicBezTo>
                    <a:pt x="1476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A35A147B-6A46-4BA1-9CD1-B2DE3CBD085B}"/>
                </a:ext>
              </a:extLst>
            </p:cNvPr>
            <p:cNvSpPr/>
            <p:nvPr/>
          </p:nvSpPr>
          <p:spPr>
            <a:xfrm>
              <a:off x="5908405" y="5274726"/>
              <a:ext cx="5165" cy="305"/>
            </a:xfrm>
            <a:custGeom>
              <a:avLst/>
              <a:gdLst>
                <a:gd name="connsiteX0" fmla="*/ 0 w 5165"/>
                <a:gd name="connsiteY0" fmla="*/ 0 h 305"/>
                <a:gd name="connsiteX1" fmla="*/ 5166 w 5165"/>
                <a:gd name="connsiteY1" fmla="*/ 0 h 305"/>
                <a:gd name="connsiteX2" fmla="*/ 5166 w 5165"/>
                <a:gd name="connsiteY2" fmla="*/ 0 h 305"/>
                <a:gd name="connsiteX3" fmla="*/ 0 w 5165"/>
                <a:gd name="connsiteY3" fmla="*/ 0 h 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05">
                  <a:moveTo>
                    <a:pt x="0" y="0"/>
                  </a:moveTo>
                  <a:cubicBezTo>
                    <a:pt x="1697" y="407"/>
                    <a:pt x="3469" y="407"/>
                    <a:pt x="5166" y="0"/>
                  </a:cubicBezTo>
                  <a:lnTo>
                    <a:pt x="5166" y="0"/>
                  </a:lnTo>
                  <a:cubicBezTo>
                    <a:pt x="1476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DD61D3B5-CC0B-4A2B-A968-FF7E87739F7F}"/>
                </a:ext>
              </a:extLst>
            </p:cNvPr>
            <p:cNvSpPr/>
            <p:nvPr/>
          </p:nvSpPr>
          <p:spPr>
            <a:xfrm>
              <a:off x="5908405" y="5271036"/>
              <a:ext cx="5903" cy="400"/>
            </a:xfrm>
            <a:custGeom>
              <a:avLst/>
              <a:gdLst>
                <a:gd name="connsiteX0" fmla="*/ 0 w 5903"/>
                <a:gd name="connsiteY0" fmla="*/ 0 h 400"/>
                <a:gd name="connsiteX1" fmla="*/ 5904 w 5903"/>
                <a:gd name="connsiteY1" fmla="*/ 0 h 400"/>
                <a:gd name="connsiteX2" fmla="*/ 5904 w 5903"/>
                <a:gd name="connsiteY2" fmla="*/ 0 h 400"/>
                <a:gd name="connsiteX3" fmla="*/ 0 w 5903"/>
                <a:gd name="connsiteY3" fmla="*/ 0 h 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00">
                  <a:moveTo>
                    <a:pt x="0" y="0"/>
                  </a:moveTo>
                  <a:cubicBezTo>
                    <a:pt x="1934" y="534"/>
                    <a:pt x="3970" y="534"/>
                    <a:pt x="5904" y="0"/>
                  </a:cubicBezTo>
                  <a:lnTo>
                    <a:pt x="5904" y="0"/>
                  </a:lnTo>
                  <a:cubicBezTo>
                    <a:pt x="2214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A1F0787-540C-4CC9-AC4B-1A4F2A9A0E04}"/>
                </a:ext>
              </a:extLst>
            </p:cNvPr>
            <p:cNvSpPr/>
            <p:nvPr/>
          </p:nvSpPr>
          <p:spPr>
            <a:xfrm>
              <a:off x="5908405" y="5271036"/>
              <a:ext cx="5903" cy="400"/>
            </a:xfrm>
            <a:custGeom>
              <a:avLst/>
              <a:gdLst>
                <a:gd name="connsiteX0" fmla="*/ 0 w 5903"/>
                <a:gd name="connsiteY0" fmla="*/ 0 h 400"/>
                <a:gd name="connsiteX1" fmla="*/ 5904 w 5903"/>
                <a:gd name="connsiteY1" fmla="*/ 0 h 400"/>
                <a:gd name="connsiteX2" fmla="*/ 5904 w 5903"/>
                <a:gd name="connsiteY2" fmla="*/ 0 h 400"/>
                <a:gd name="connsiteX3" fmla="*/ 0 w 5903"/>
                <a:gd name="connsiteY3" fmla="*/ 0 h 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00">
                  <a:moveTo>
                    <a:pt x="0" y="0"/>
                  </a:moveTo>
                  <a:cubicBezTo>
                    <a:pt x="1934" y="534"/>
                    <a:pt x="3970" y="534"/>
                    <a:pt x="5904" y="0"/>
                  </a:cubicBezTo>
                  <a:lnTo>
                    <a:pt x="5904" y="0"/>
                  </a:lnTo>
                  <a:cubicBezTo>
                    <a:pt x="2214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555E6B0E-8F28-4C2B-B590-48DE020982BE}"/>
                </a:ext>
              </a:extLst>
            </p:cNvPr>
            <p:cNvSpPr/>
            <p:nvPr/>
          </p:nvSpPr>
          <p:spPr>
            <a:xfrm>
              <a:off x="5909142" y="5272512"/>
              <a:ext cx="5166" cy="305"/>
            </a:xfrm>
            <a:custGeom>
              <a:avLst/>
              <a:gdLst>
                <a:gd name="connsiteX0" fmla="*/ 0 w 5166"/>
                <a:gd name="connsiteY0" fmla="*/ 0 h 305"/>
                <a:gd name="connsiteX1" fmla="*/ 5166 w 5166"/>
                <a:gd name="connsiteY1" fmla="*/ 0 h 305"/>
                <a:gd name="connsiteX2" fmla="*/ 5166 w 5166"/>
                <a:gd name="connsiteY2" fmla="*/ 0 h 305"/>
                <a:gd name="connsiteX3" fmla="*/ 0 w 5166"/>
                <a:gd name="connsiteY3" fmla="*/ 0 h 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305">
                  <a:moveTo>
                    <a:pt x="0" y="0"/>
                  </a:moveTo>
                  <a:cubicBezTo>
                    <a:pt x="1697" y="407"/>
                    <a:pt x="3469" y="407"/>
                    <a:pt x="5166" y="0"/>
                  </a:cubicBezTo>
                  <a:lnTo>
                    <a:pt x="5166" y="0"/>
                  </a:lnTo>
                  <a:cubicBezTo>
                    <a:pt x="1476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5C9FB3F5-7F74-43FD-BD7E-2730FD1E2E76}"/>
                </a:ext>
              </a:extLst>
            </p:cNvPr>
            <p:cNvSpPr/>
            <p:nvPr/>
          </p:nvSpPr>
          <p:spPr>
            <a:xfrm>
              <a:off x="5909142" y="5272512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0 w 5166"/>
                <a:gd name="connsiteY1" fmla="*/ 0 h 73800"/>
                <a:gd name="connsiteX2" fmla="*/ 5166 w 5166"/>
                <a:gd name="connsiteY2" fmla="*/ 0 h 73800"/>
                <a:gd name="connsiteX3" fmla="*/ 5166 w 5166"/>
                <a:gd name="connsiteY3" fmla="*/ 0 h 73800"/>
                <a:gd name="connsiteX4" fmla="*/ 738 w 5166"/>
                <a:gd name="connsiteY4" fmla="*/ 0 h 73800"/>
                <a:gd name="connsiteX5" fmla="*/ 5166 w 5166"/>
                <a:gd name="connsiteY5" fmla="*/ 0 h 73800"/>
                <a:gd name="connsiteX6" fmla="*/ 738 w 5166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738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73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93D8C750-A46E-469F-8433-CF9539C8F360}"/>
                </a:ext>
              </a:extLst>
            </p:cNvPr>
            <p:cNvSpPr/>
            <p:nvPr/>
          </p:nvSpPr>
          <p:spPr>
            <a:xfrm>
              <a:off x="5906928" y="5270299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63FAEC65-363C-4C7D-BE40-38C3722501E2}"/>
                </a:ext>
              </a:extLst>
            </p:cNvPr>
            <p:cNvSpPr/>
            <p:nvPr/>
          </p:nvSpPr>
          <p:spPr>
            <a:xfrm>
              <a:off x="5906928" y="5270299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F0657DA6-32AD-41D1-9745-1253627C6002}"/>
                </a:ext>
              </a:extLst>
            </p:cNvPr>
            <p:cNvSpPr/>
            <p:nvPr/>
          </p:nvSpPr>
          <p:spPr>
            <a:xfrm>
              <a:off x="5929069" y="5257260"/>
              <a:ext cx="4427" cy="1967"/>
            </a:xfrm>
            <a:custGeom>
              <a:avLst/>
              <a:gdLst>
                <a:gd name="connsiteX0" fmla="*/ 4428 w 4427"/>
                <a:gd name="connsiteY0" fmla="*/ 1968 h 1967"/>
                <a:gd name="connsiteX1" fmla="*/ 0 w 4427"/>
                <a:gd name="connsiteY1" fmla="*/ 1968 h 1967"/>
                <a:gd name="connsiteX2" fmla="*/ 0 w 4427"/>
                <a:gd name="connsiteY2" fmla="*/ 1968 h 1967"/>
                <a:gd name="connsiteX3" fmla="*/ 4428 w 4427"/>
                <a:gd name="connsiteY3" fmla="*/ 1968 h 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1967">
                  <a:moveTo>
                    <a:pt x="4428" y="1968"/>
                  </a:moveTo>
                  <a:cubicBezTo>
                    <a:pt x="4428" y="1968"/>
                    <a:pt x="0" y="1968"/>
                    <a:pt x="0" y="1968"/>
                  </a:cubicBezTo>
                  <a:lnTo>
                    <a:pt x="0" y="1968"/>
                  </a:lnTo>
                  <a:cubicBezTo>
                    <a:pt x="0" y="1968"/>
                    <a:pt x="0" y="-2460"/>
                    <a:pt x="4428" y="196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383D13AF-2917-41BF-AB19-BBFB8EA85828}"/>
                </a:ext>
              </a:extLst>
            </p:cNvPr>
            <p:cNvSpPr/>
            <p:nvPr/>
          </p:nvSpPr>
          <p:spPr>
            <a:xfrm>
              <a:off x="5929069" y="5257260"/>
              <a:ext cx="4427" cy="1967"/>
            </a:xfrm>
            <a:custGeom>
              <a:avLst/>
              <a:gdLst>
                <a:gd name="connsiteX0" fmla="*/ 4428 w 4427"/>
                <a:gd name="connsiteY0" fmla="*/ 1968 h 1967"/>
                <a:gd name="connsiteX1" fmla="*/ 0 w 4427"/>
                <a:gd name="connsiteY1" fmla="*/ 1968 h 1967"/>
                <a:gd name="connsiteX2" fmla="*/ 0 w 4427"/>
                <a:gd name="connsiteY2" fmla="*/ 1968 h 1967"/>
                <a:gd name="connsiteX3" fmla="*/ 4428 w 4427"/>
                <a:gd name="connsiteY3" fmla="*/ 1968 h 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1967">
                  <a:moveTo>
                    <a:pt x="4428" y="1968"/>
                  </a:moveTo>
                  <a:cubicBezTo>
                    <a:pt x="4428" y="1968"/>
                    <a:pt x="0" y="1968"/>
                    <a:pt x="0" y="1968"/>
                  </a:cubicBezTo>
                  <a:lnTo>
                    <a:pt x="0" y="1968"/>
                  </a:lnTo>
                  <a:cubicBezTo>
                    <a:pt x="0" y="1968"/>
                    <a:pt x="0" y="-2460"/>
                    <a:pt x="4428" y="196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36EB198E-DF1E-43E9-B1B0-09722B5B5BAD}"/>
                </a:ext>
              </a:extLst>
            </p:cNvPr>
            <p:cNvSpPr/>
            <p:nvPr/>
          </p:nvSpPr>
          <p:spPr>
            <a:xfrm>
              <a:off x="5906190" y="5268823"/>
              <a:ext cx="5903" cy="400"/>
            </a:xfrm>
            <a:custGeom>
              <a:avLst/>
              <a:gdLst>
                <a:gd name="connsiteX0" fmla="*/ 0 w 5903"/>
                <a:gd name="connsiteY0" fmla="*/ 0 h 400"/>
                <a:gd name="connsiteX1" fmla="*/ 5904 w 5903"/>
                <a:gd name="connsiteY1" fmla="*/ 0 h 400"/>
                <a:gd name="connsiteX2" fmla="*/ 5904 w 5903"/>
                <a:gd name="connsiteY2" fmla="*/ 0 h 400"/>
                <a:gd name="connsiteX3" fmla="*/ 0 w 5903"/>
                <a:gd name="connsiteY3" fmla="*/ 0 h 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00">
                  <a:moveTo>
                    <a:pt x="0" y="0"/>
                  </a:moveTo>
                  <a:cubicBezTo>
                    <a:pt x="1934" y="534"/>
                    <a:pt x="3970" y="534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C5EDF086-5E5C-4E63-80C7-B229C48633B5}"/>
                </a:ext>
              </a:extLst>
            </p:cNvPr>
            <p:cNvSpPr/>
            <p:nvPr/>
          </p:nvSpPr>
          <p:spPr>
            <a:xfrm>
              <a:off x="5907667" y="5268823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0 w 5165"/>
                <a:gd name="connsiteY4" fmla="*/ 0 h 73800"/>
                <a:gd name="connsiteX5" fmla="*/ 0 w 5165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B16BD0BC-33F4-44E4-BF32-4E75B44362FD}"/>
                </a:ext>
              </a:extLst>
            </p:cNvPr>
            <p:cNvSpPr/>
            <p:nvPr/>
          </p:nvSpPr>
          <p:spPr>
            <a:xfrm>
              <a:off x="5927976" y="5270299"/>
              <a:ext cx="1994" cy="5165"/>
            </a:xfrm>
            <a:custGeom>
              <a:avLst/>
              <a:gdLst>
                <a:gd name="connsiteX0" fmla="*/ 354 w 1994"/>
                <a:gd name="connsiteY0" fmla="*/ 5166 h 5165"/>
                <a:gd name="connsiteX1" fmla="*/ 354 w 1994"/>
                <a:gd name="connsiteY1" fmla="*/ 0 h 5165"/>
                <a:gd name="connsiteX2" fmla="*/ 354 w 1994"/>
                <a:gd name="connsiteY2" fmla="*/ 0 h 5165"/>
                <a:gd name="connsiteX3" fmla="*/ 354 w 1994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4" h="5165">
                  <a:moveTo>
                    <a:pt x="354" y="5166"/>
                  </a:moveTo>
                  <a:cubicBezTo>
                    <a:pt x="-118" y="3477"/>
                    <a:pt x="-118" y="1689"/>
                    <a:pt x="354" y="0"/>
                  </a:cubicBezTo>
                  <a:lnTo>
                    <a:pt x="354" y="0"/>
                  </a:lnTo>
                  <a:cubicBezTo>
                    <a:pt x="354" y="0"/>
                    <a:pt x="4044" y="0"/>
                    <a:pt x="354" y="51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32CF318A-EBFB-4A3F-8EE1-6682ADDDFF38}"/>
                </a:ext>
              </a:extLst>
            </p:cNvPr>
            <p:cNvSpPr/>
            <p:nvPr/>
          </p:nvSpPr>
          <p:spPr>
            <a:xfrm>
              <a:off x="5927976" y="5270299"/>
              <a:ext cx="1994" cy="5165"/>
            </a:xfrm>
            <a:custGeom>
              <a:avLst/>
              <a:gdLst>
                <a:gd name="connsiteX0" fmla="*/ 354 w 1994"/>
                <a:gd name="connsiteY0" fmla="*/ 5166 h 5165"/>
                <a:gd name="connsiteX1" fmla="*/ 354 w 1994"/>
                <a:gd name="connsiteY1" fmla="*/ 0 h 5165"/>
                <a:gd name="connsiteX2" fmla="*/ 354 w 1994"/>
                <a:gd name="connsiteY2" fmla="*/ 0 h 5165"/>
                <a:gd name="connsiteX3" fmla="*/ 354 w 1994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4" h="5165">
                  <a:moveTo>
                    <a:pt x="354" y="5166"/>
                  </a:moveTo>
                  <a:cubicBezTo>
                    <a:pt x="-118" y="3477"/>
                    <a:pt x="-118" y="1689"/>
                    <a:pt x="354" y="0"/>
                  </a:cubicBezTo>
                  <a:lnTo>
                    <a:pt x="354" y="0"/>
                  </a:lnTo>
                  <a:cubicBezTo>
                    <a:pt x="354" y="0"/>
                    <a:pt x="4044" y="0"/>
                    <a:pt x="354" y="516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4C247F45-407B-4F4B-9D47-73C4319DE1C6}"/>
                </a:ext>
              </a:extLst>
            </p:cNvPr>
            <p:cNvSpPr/>
            <p:nvPr/>
          </p:nvSpPr>
          <p:spPr>
            <a:xfrm>
              <a:off x="5925652" y="5271036"/>
              <a:ext cx="464" cy="5903"/>
            </a:xfrm>
            <a:custGeom>
              <a:avLst/>
              <a:gdLst>
                <a:gd name="connsiteX0" fmla="*/ 465 w 464"/>
                <a:gd name="connsiteY0" fmla="*/ 5904 h 5903"/>
                <a:gd name="connsiteX1" fmla="*/ 465 w 464"/>
                <a:gd name="connsiteY1" fmla="*/ 0 h 5903"/>
                <a:gd name="connsiteX2" fmla="*/ 465 w 464"/>
                <a:gd name="connsiteY2" fmla="*/ 0 h 5903"/>
                <a:gd name="connsiteX3" fmla="*/ 465 w 464"/>
                <a:gd name="connsiteY3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" h="5903">
                  <a:moveTo>
                    <a:pt x="465" y="5904"/>
                  </a:moveTo>
                  <a:cubicBezTo>
                    <a:pt x="-155" y="3985"/>
                    <a:pt x="-155" y="1919"/>
                    <a:pt x="465" y="0"/>
                  </a:cubicBezTo>
                  <a:lnTo>
                    <a:pt x="465" y="0"/>
                  </a:lnTo>
                  <a:cubicBezTo>
                    <a:pt x="465" y="0"/>
                    <a:pt x="465" y="3690"/>
                    <a:pt x="465" y="51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5BB47C52-EDDF-4164-AC33-4D3BCE8C546D}"/>
                </a:ext>
              </a:extLst>
            </p:cNvPr>
            <p:cNvSpPr/>
            <p:nvPr/>
          </p:nvSpPr>
          <p:spPr>
            <a:xfrm>
              <a:off x="5925652" y="5271036"/>
              <a:ext cx="464" cy="5903"/>
            </a:xfrm>
            <a:custGeom>
              <a:avLst/>
              <a:gdLst>
                <a:gd name="connsiteX0" fmla="*/ 465 w 464"/>
                <a:gd name="connsiteY0" fmla="*/ 5904 h 5903"/>
                <a:gd name="connsiteX1" fmla="*/ 465 w 464"/>
                <a:gd name="connsiteY1" fmla="*/ 0 h 5903"/>
                <a:gd name="connsiteX2" fmla="*/ 465 w 464"/>
                <a:gd name="connsiteY2" fmla="*/ 0 h 5903"/>
                <a:gd name="connsiteX3" fmla="*/ 465 w 464"/>
                <a:gd name="connsiteY3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" h="5903">
                  <a:moveTo>
                    <a:pt x="465" y="5904"/>
                  </a:moveTo>
                  <a:cubicBezTo>
                    <a:pt x="-155" y="3985"/>
                    <a:pt x="-155" y="1919"/>
                    <a:pt x="465" y="0"/>
                  </a:cubicBezTo>
                  <a:lnTo>
                    <a:pt x="465" y="0"/>
                  </a:lnTo>
                  <a:cubicBezTo>
                    <a:pt x="465" y="0"/>
                    <a:pt x="465" y="3690"/>
                    <a:pt x="465" y="516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2AC8608B-809D-46CB-8435-9D9292098C8E}"/>
                </a:ext>
              </a:extLst>
            </p:cNvPr>
            <p:cNvSpPr/>
            <p:nvPr/>
          </p:nvSpPr>
          <p:spPr>
            <a:xfrm>
              <a:off x="5925378" y="5272300"/>
              <a:ext cx="3690" cy="4640"/>
            </a:xfrm>
            <a:custGeom>
              <a:avLst/>
              <a:gdLst>
                <a:gd name="connsiteX0" fmla="*/ 3690 w 3690"/>
                <a:gd name="connsiteY0" fmla="*/ 213 h 4640"/>
                <a:gd name="connsiteX1" fmla="*/ 0 w 3690"/>
                <a:gd name="connsiteY1" fmla="*/ 213 h 4640"/>
                <a:gd name="connsiteX2" fmla="*/ 0 w 3690"/>
                <a:gd name="connsiteY2" fmla="*/ 213 h 4640"/>
                <a:gd name="connsiteX3" fmla="*/ 3690 w 3690"/>
                <a:gd name="connsiteY3" fmla="*/ 4641 h 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4640">
                  <a:moveTo>
                    <a:pt x="3690" y="213"/>
                  </a:moveTo>
                  <a:cubicBezTo>
                    <a:pt x="2480" y="-71"/>
                    <a:pt x="1210" y="-71"/>
                    <a:pt x="0" y="213"/>
                  </a:cubicBezTo>
                  <a:lnTo>
                    <a:pt x="0" y="213"/>
                  </a:lnTo>
                  <a:cubicBezTo>
                    <a:pt x="0" y="213"/>
                    <a:pt x="0" y="4641"/>
                    <a:pt x="3690" y="4641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6A3F1107-CEC2-441A-91C2-D66373B17603}"/>
                </a:ext>
              </a:extLst>
            </p:cNvPr>
            <p:cNvSpPr/>
            <p:nvPr/>
          </p:nvSpPr>
          <p:spPr>
            <a:xfrm>
              <a:off x="5925378" y="5272300"/>
              <a:ext cx="3690" cy="4640"/>
            </a:xfrm>
            <a:custGeom>
              <a:avLst/>
              <a:gdLst>
                <a:gd name="connsiteX0" fmla="*/ 3690 w 3690"/>
                <a:gd name="connsiteY0" fmla="*/ 213 h 4640"/>
                <a:gd name="connsiteX1" fmla="*/ 0 w 3690"/>
                <a:gd name="connsiteY1" fmla="*/ 213 h 4640"/>
                <a:gd name="connsiteX2" fmla="*/ 0 w 3690"/>
                <a:gd name="connsiteY2" fmla="*/ 213 h 4640"/>
                <a:gd name="connsiteX3" fmla="*/ 3690 w 3690"/>
                <a:gd name="connsiteY3" fmla="*/ 4641 h 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4640">
                  <a:moveTo>
                    <a:pt x="3690" y="213"/>
                  </a:moveTo>
                  <a:cubicBezTo>
                    <a:pt x="2480" y="-71"/>
                    <a:pt x="1210" y="-71"/>
                    <a:pt x="0" y="213"/>
                  </a:cubicBezTo>
                  <a:lnTo>
                    <a:pt x="0" y="213"/>
                  </a:lnTo>
                  <a:cubicBezTo>
                    <a:pt x="0" y="213"/>
                    <a:pt x="0" y="4641"/>
                    <a:pt x="3690" y="4641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7463B53-0AEF-4201-BBE9-1A93E06DBF1A}"/>
                </a:ext>
              </a:extLst>
            </p:cNvPr>
            <p:cNvSpPr/>
            <p:nvPr/>
          </p:nvSpPr>
          <p:spPr>
            <a:xfrm>
              <a:off x="5923903" y="5271036"/>
              <a:ext cx="5165" cy="305"/>
            </a:xfrm>
            <a:custGeom>
              <a:avLst/>
              <a:gdLst>
                <a:gd name="connsiteX0" fmla="*/ 5166 w 5165"/>
                <a:gd name="connsiteY0" fmla="*/ 0 h 305"/>
                <a:gd name="connsiteX1" fmla="*/ 0 w 5165"/>
                <a:gd name="connsiteY1" fmla="*/ 0 h 305"/>
                <a:gd name="connsiteX2" fmla="*/ 0 w 5165"/>
                <a:gd name="connsiteY2" fmla="*/ 0 h 305"/>
                <a:gd name="connsiteX3" fmla="*/ 4428 w 5165"/>
                <a:gd name="connsiteY3" fmla="*/ 0 h 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05">
                  <a:moveTo>
                    <a:pt x="5166" y="0"/>
                  </a:moveTo>
                  <a:cubicBezTo>
                    <a:pt x="3469" y="407"/>
                    <a:pt x="1697" y="407"/>
                    <a:pt x="0" y="0"/>
                  </a:cubicBezTo>
                  <a:lnTo>
                    <a:pt x="0" y="0"/>
                  </a:lnTo>
                  <a:cubicBezTo>
                    <a:pt x="0" y="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F214648C-9BD9-45EC-AF4A-6B49AFBAFB69}"/>
                </a:ext>
              </a:extLst>
            </p:cNvPr>
            <p:cNvSpPr/>
            <p:nvPr/>
          </p:nvSpPr>
          <p:spPr>
            <a:xfrm>
              <a:off x="5923903" y="5271036"/>
              <a:ext cx="5165" cy="305"/>
            </a:xfrm>
            <a:custGeom>
              <a:avLst/>
              <a:gdLst>
                <a:gd name="connsiteX0" fmla="*/ 5166 w 5165"/>
                <a:gd name="connsiteY0" fmla="*/ 0 h 305"/>
                <a:gd name="connsiteX1" fmla="*/ 0 w 5165"/>
                <a:gd name="connsiteY1" fmla="*/ 0 h 305"/>
                <a:gd name="connsiteX2" fmla="*/ 0 w 5165"/>
                <a:gd name="connsiteY2" fmla="*/ 0 h 305"/>
                <a:gd name="connsiteX3" fmla="*/ 4428 w 5165"/>
                <a:gd name="connsiteY3" fmla="*/ 0 h 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05">
                  <a:moveTo>
                    <a:pt x="5166" y="0"/>
                  </a:moveTo>
                  <a:cubicBezTo>
                    <a:pt x="3469" y="407"/>
                    <a:pt x="1697" y="407"/>
                    <a:pt x="0" y="0"/>
                  </a:cubicBezTo>
                  <a:lnTo>
                    <a:pt x="0" y="0"/>
                  </a:lnTo>
                  <a:cubicBezTo>
                    <a:pt x="0" y="0"/>
                    <a:pt x="4428" y="0"/>
                    <a:pt x="4428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DD203535-B478-4B91-8423-F08A264F783D}"/>
                </a:ext>
              </a:extLst>
            </p:cNvPr>
            <p:cNvSpPr/>
            <p:nvPr/>
          </p:nvSpPr>
          <p:spPr>
            <a:xfrm>
              <a:off x="5920950" y="5254800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cubicBezTo>
                    <a:pt x="4428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1649CB73-2C39-471C-8B0A-6F918BA2CD28}"/>
                </a:ext>
              </a:extLst>
            </p:cNvPr>
            <p:cNvSpPr/>
            <p:nvPr/>
          </p:nvSpPr>
          <p:spPr>
            <a:xfrm>
              <a:off x="5920950" y="5258281"/>
              <a:ext cx="4428" cy="209"/>
            </a:xfrm>
            <a:custGeom>
              <a:avLst/>
              <a:gdLst>
                <a:gd name="connsiteX0" fmla="*/ 0 w 4428"/>
                <a:gd name="connsiteY0" fmla="*/ 209 h 209"/>
                <a:gd name="connsiteX1" fmla="*/ 0 w 4428"/>
                <a:gd name="connsiteY1" fmla="*/ 209 h 209"/>
                <a:gd name="connsiteX2" fmla="*/ 4428 w 4428"/>
                <a:gd name="connsiteY2" fmla="*/ 209 h 209"/>
                <a:gd name="connsiteX3" fmla="*/ 0 w 4428"/>
                <a:gd name="connsiteY3" fmla="*/ 209 h 209"/>
                <a:gd name="connsiteX4" fmla="*/ 4428 w 4428"/>
                <a:gd name="connsiteY4" fmla="*/ 209 h 209"/>
                <a:gd name="connsiteX5" fmla="*/ 4428 w 4428"/>
                <a:gd name="connsiteY5" fmla="*/ 209 h 209"/>
                <a:gd name="connsiteX6" fmla="*/ 0 w 4428"/>
                <a:gd name="connsiteY6" fmla="*/ 209 h 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8" h="209">
                  <a:moveTo>
                    <a:pt x="0" y="209"/>
                  </a:moveTo>
                  <a:lnTo>
                    <a:pt x="0" y="209"/>
                  </a:lnTo>
                  <a:cubicBezTo>
                    <a:pt x="0" y="209"/>
                    <a:pt x="4428" y="209"/>
                    <a:pt x="4428" y="209"/>
                  </a:cubicBezTo>
                  <a:cubicBezTo>
                    <a:pt x="2967" y="-70"/>
                    <a:pt x="1461" y="-70"/>
                    <a:pt x="0" y="209"/>
                  </a:cubicBezTo>
                  <a:cubicBezTo>
                    <a:pt x="0" y="209"/>
                    <a:pt x="0" y="209"/>
                    <a:pt x="4428" y="209"/>
                  </a:cubicBezTo>
                  <a:lnTo>
                    <a:pt x="4428" y="209"/>
                  </a:lnTo>
                  <a:cubicBezTo>
                    <a:pt x="4428" y="209"/>
                    <a:pt x="4428" y="209"/>
                    <a:pt x="0" y="20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C1C92458-A48A-416C-A76E-C28204E90A7E}"/>
                </a:ext>
              </a:extLst>
            </p:cNvPr>
            <p:cNvSpPr/>
            <p:nvPr/>
          </p:nvSpPr>
          <p:spPr>
            <a:xfrm>
              <a:off x="5921688" y="5253324"/>
              <a:ext cx="304" cy="5165"/>
            </a:xfrm>
            <a:custGeom>
              <a:avLst/>
              <a:gdLst>
                <a:gd name="connsiteX0" fmla="*/ 0 w 304"/>
                <a:gd name="connsiteY0" fmla="*/ 0 h 5165"/>
                <a:gd name="connsiteX1" fmla="*/ 0 w 304"/>
                <a:gd name="connsiteY1" fmla="*/ 5166 h 5165"/>
                <a:gd name="connsiteX2" fmla="*/ 0 w 304"/>
                <a:gd name="connsiteY2" fmla="*/ 5166 h 5165"/>
                <a:gd name="connsiteX3" fmla="*/ 0 w 304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" h="5165">
                  <a:moveTo>
                    <a:pt x="0" y="0"/>
                  </a:moveTo>
                  <a:cubicBezTo>
                    <a:pt x="406" y="1698"/>
                    <a:pt x="406" y="3468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7AECB69-0F96-4517-A87F-0650E30310D6}"/>
                </a:ext>
              </a:extLst>
            </p:cNvPr>
            <p:cNvSpPr/>
            <p:nvPr/>
          </p:nvSpPr>
          <p:spPr>
            <a:xfrm>
              <a:off x="5921688" y="5253324"/>
              <a:ext cx="304" cy="5165"/>
            </a:xfrm>
            <a:custGeom>
              <a:avLst/>
              <a:gdLst>
                <a:gd name="connsiteX0" fmla="*/ 0 w 304"/>
                <a:gd name="connsiteY0" fmla="*/ 0 h 5165"/>
                <a:gd name="connsiteX1" fmla="*/ 0 w 304"/>
                <a:gd name="connsiteY1" fmla="*/ 5166 h 5165"/>
                <a:gd name="connsiteX2" fmla="*/ 0 w 304"/>
                <a:gd name="connsiteY2" fmla="*/ 5166 h 5165"/>
                <a:gd name="connsiteX3" fmla="*/ 0 w 304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" h="5165">
                  <a:moveTo>
                    <a:pt x="0" y="0"/>
                  </a:moveTo>
                  <a:cubicBezTo>
                    <a:pt x="406" y="1698"/>
                    <a:pt x="406" y="3468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BFA0846B-CD58-4405-88A9-F93930FC8C50}"/>
                </a:ext>
              </a:extLst>
            </p:cNvPr>
            <p:cNvSpPr/>
            <p:nvPr/>
          </p:nvSpPr>
          <p:spPr>
            <a:xfrm>
              <a:off x="5920950" y="5249635"/>
              <a:ext cx="398" cy="5903"/>
            </a:xfrm>
            <a:custGeom>
              <a:avLst/>
              <a:gdLst>
                <a:gd name="connsiteX0" fmla="*/ 0 w 398"/>
                <a:gd name="connsiteY0" fmla="*/ 0 h 5903"/>
                <a:gd name="connsiteX1" fmla="*/ 0 w 398"/>
                <a:gd name="connsiteY1" fmla="*/ 5904 h 5903"/>
                <a:gd name="connsiteX2" fmla="*/ 0 w 398"/>
                <a:gd name="connsiteY2" fmla="*/ 5904 h 5903"/>
                <a:gd name="connsiteX3" fmla="*/ 0 w 398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8" h="5903">
                  <a:moveTo>
                    <a:pt x="0" y="0"/>
                  </a:moveTo>
                  <a:cubicBezTo>
                    <a:pt x="531" y="1932"/>
                    <a:pt x="531" y="3973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5C0F51DB-7CBA-4577-A9BA-DA7B2AA6E3D9}"/>
                </a:ext>
              </a:extLst>
            </p:cNvPr>
            <p:cNvSpPr/>
            <p:nvPr/>
          </p:nvSpPr>
          <p:spPr>
            <a:xfrm>
              <a:off x="5920950" y="5249635"/>
              <a:ext cx="398" cy="5903"/>
            </a:xfrm>
            <a:custGeom>
              <a:avLst/>
              <a:gdLst>
                <a:gd name="connsiteX0" fmla="*/ 0 w 398"/>
                <a:gd name="connsiteY0" fmla="*/ 0 h 5903"/>
                <a:gd name="connsiteX1" fmla="*/ 0 w 398"/>
                <a:gd name="connsiteY1" fmla="*/ 5904 h 5903"/>
                <a:gd name="connsiteX2" fmla="*/ 0 w 398"/>
                <a:gd name="connsiteY2" fmla="*/ 5904 h 5903"/>
                <a:gd name="connsiteX3" fmla="*/ 0 w 398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8" h="5903">
                  <a:moveTo>
                    <a:pt x="0" y="0"/>
                  </a:moveTo>
                  <a:cubicBezTo>
                    <a:pt x="531" y="1932"/>
                    <a:pt x="531" y="3973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738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DEB9F045-E1B3-464D-AE56-7A91F701049E}"/>
                </a:ext>
              </a:extLst>
            </p:cNvPr>
            <p:cNvSpPr/>
            <p:nvPr/>
          </p:nvSpPr>
          <p:spPr>
            <a:xfrm>
              <a:off x="5911274" y="5253324"/>
              <a:ext cx="3772" cy="4427"/>
            </a:xfrm>
            <a:custGeom>
              <a:avLst/>
              <a:gdLst>
                <a:gd name="connsiteX0" fmla="*/ 83 w 3772"/>
                <a:gd name="connsiteY0" fmla="*/ 0 h 4427"/>
                <a:gd name="connsiteX1" fmla="*/ 3773 w 3772"/>
                <a:gd name="connsiteY1" fmla="*/ 4428 h 4427"/>
                <a:gd name="connsiteX2" fmla="*/ 3773 w 3772"/>
                <a:gd name="connsiteY2" fmla="*/ 4428 h 4427"/>
                <a:gd name="connsiteX3" fmla="*/ 83 w 3772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2" h="4427">
                  <a:moveTo>
                    <a:pt x="83" y="0"/>
                  </a:moveTo>
                  <a:cubicBezTo>
                    <a:pt x="83" y="0"/>
                    <a:pt x="3773" y="4428"/>
                    <a:pt x="3773" y="4428"/>
                  </a:cubicBezTo>
                  <a:lnTo>
                    <a:pt x="3773" y="4428"/>
                  </a:lnTo>
                  <a:cubicBezTo>
                    <a:pt x="3773" y="4428"/>
                    <a:pt x="-655" y="4428"/>
                    <a:pt x="83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F62760B7-0B15-4ACC-9E6E-02F4A8C6FE63}"/>
                </a:ext>
              </a:extLst>
            </p:cNvPr>
            <p:cNvSpPr/>
            <p:nvPr/>
          </p:nvSpPr>
          <p:spPr>
            <a:xfrm>
              <a:off x="5911274" y="5253324"/>
              <a:ext cx="3772" cy="4427"/>
            </a:xfrm>
            <a:custGeom>
              <a:avLst/>
              <a:gdLst>
                <a:gd name="connsiteX0" fmla="*/ 83 w 3772"/>
                <a:gd name="connsiteY0" fmla="*/ 0 h 4427"/>
                <a:gd name="connsiteX1" fmla="*/ 3773 w 3772"/>
                <a:gd name="connsiteY1" fmla="*/ 4428 h 4427"/>
                <a:gd name="connsiteX2" fmla="*/ 3773 w 3772"/>
                <a:gd name="connsiteY2" fmla="*/ 4428 h 4427"/>
                <a:gd name="connsiteX3" fmla="*/ 83 w 3772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2" h="4427">
                  <a:moveTo>
                    <a:pt x="83" y="0"/>
                  </a:moveTo>
                  <a:cubicBezTo>
                    <a:pt x="83" y="0"/>
                    <a:pt x="3773" y="4428"/>
                    <a:pt x="3773" y="4428"/>
                  </a:cubicBezTo>
                  <a:lnTo>
                    <a:pt x="3773" y="4428"/>
                  </a:lnTo>
                  <a:cubicBezTo>
                    <a:pt x="3773" y="4428"/>
                    <a:pt x="-655" y="4428"/>
                    <a:pt x="83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12F0AE6B-938A-4834-9C9F-8788D106DBBF}"/>
                </a:ext>
              </a:extLst>
            </p:cNvPr>
            <p:cNvSpPr/>
            <p:nvPr/>
          </p:nvSpPr>
          <p:spPr>
            <a:xfrm>
              <a:off x="5909142" y="5265871"/>
              <a:ext cx="4428" cy="4612"/>
            </a:xfrm>
            <a:custGeom>
              <a:avLst/>
              <a:gdLst>
                <a:gd name="connsiteX0" fmla="*/ 0 w 4428"/>
                <a:gd name="connsiteY0" fmla="*/ 4428 h 4612"/>
                <a:gd name="connsiteX1" fmla="*/ 4428 w 4428"/>
                <a:gd name="connsiteY1" fmla="*/ 0 h 4612"/>
                <a:gd name="connsiteX2" fmla="*/ 4428 w 4428"/>
                <a:gd name="connsiteY2" fmla="*/ 0 h 4612"/>
                <a:gd name="connsiteX3" fmla="*/ 738 w 4428"/>
                <a:gd name="connsiteY3" fmla="*/ 4428 h 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4612">
                  <a:moveTo>
                    <a:pt x="0" y="4428"/>
                  </a:moveTo>
                  <a:cubicBezTo>
                    <a:pt x="0" y="4428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4428" y="3690"/>
                    <a:pt x="4428" y="5166"/>
                    <a:pt x="738" y="44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BD1CD8D8-7CFB-4869-8295-9D57CAAD07CC}"/>
                </a:ext>
              </a:extLst>
            </p:cNvPr>
            <p:cNvSpPr/>
            <p:nvPr/>
          </p:nvSpPr>
          <p:spPr>
            <a:xfrm>
              <a:off x="5909142" y="5265871"/>
              <a:ext cx="4428" cy="4612"/>
            </a:xfrm>
            <a:custGeom>
              <a:avLst/>
              <a:gdLst>
                <a:gd name="connsiteX0" fmla="*/ 0 w 4428"/>
                <a:gd name="connsiteY0" fmla="*/ 4428 h 4612"/>
                <a:gd name="connsiteX1" fmla="*/ 4428 w 4428"/>
                <a:gd name="connsiteY1" fmla="*/ 0 h 4612"/>
                <a:gd name="connsiteX2" fmla="*/ 4428 w 4428"/>
                <a:gd name="connsiteY2" fmla="*/ 0 h 4612"/>
                <a:gd name="connsiteX3" fmla="*/ 738 w 4428"/>
                <a:gd name="connsiteY3" fmla="*/ 4428 h 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4612">
                  <a:moveTo>
                    <a:pt x="0" y="4428"/>
                  </a:moveTo>
                  <a:cubicBezTo>
                    <a:pt x="0" y="4428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4428" y="3690"/>
                    <a:pt x="4428" y="5166"/>
                    <a:pt x="738" y="44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97FB1BD0-0239-4D32-9454-FA9EE04BAB7B}"/>
                </a:ext>
              </a:extLst>
            </p:cNvPr>
            <p:cNvSpPr/>
            <p:nvPr/>
          </p:nvSpPr>
          <p:spPr>
            <a:xfrm>
              <a:off x="5913360" y="5272512"/>
              <a:ext cx="210" cy="3772"/>
            </a:xfrm>
            <a:custGeom>
              <a:avLst/>
              <a:gdLst>
                <a:gd name="connsiteX0" fmla="*/ 210 w 210"/>
                <a:gd name="connsiteY0" fmla="*/ 3690 h 3772"/>
                <a:gd name="connsiteX1" fmla="*/ 210 w 210"/>
                <a:gd name="connsiteY1" fmla="*/ 0 h 3772"/>
                <a:gd name="connsiteX2" fmla="*/ 210 w 210"/>
                <a:gd name="connsiteY2" fmla="*/ 0 h 3772"/>
                <a:gd name="connsiteX3" fmla="*/ 210 w 210"/>
                <a:gd name="connsiteY3" fmla="*/ 3690 h 3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" h="3772">
                  <a:moveTo>
                    <a:pt x="210" y="3690"/>
                  </a:moveTo>
                  <a:cubicBezTo>
                    <a:pt x="-70" y="2476"/>
                    <a:pt x="-70" y="1214"/>
                    <a:pt x="210" y="0"/>
                  </a:cubicBezTo>
                  <a:lnTo>
                    <a:pt x="210" y="0"/>
                  </a:lnTo>
                  <a:cubicBezTo>
                    <a:pt x="210" y="0"/>
                    <a:pt x="210" y="4428"/>
                    <a:pt x="210" y="369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93E49ECF-8737-4B61-9BF2-D104122A9D11}"/>
                </a:ext>
              </a:extLst>
            </p:cNvPr>
            <p:cNvSpPr/>
            <p:nvPr/>
          </p:nvSpPr>
          <p:spPr>
            <a:xfrm>
              <a:off x="5913360" y="5272512"/>
              <a:ext cx="210" cy="3772"/>
            </a:xfrm>
            <a:custGeom>
              <a:avLst/>
              <a:gdLst>
                <a:gd name="connsiteX0" fmla="*/ 210 w 210"/>
                <a:gd name="connsiteY0" fmla="*/ 3690 h 3772"/>
                <a:gd name="connsiteX1" fmla="*/ 210 w 210"/>
                <a:gd name="connsiteY1" fmla="*/ 0 h 3772"/>
                <a:gd name="connsiteX2" fmla="*/ 210 w 210"/>
                <a:gd name="connsiteY2" fmla="*/ 0 h 3772"/>
                <a:gd name="connsiteX3" fmla="*/ 210 w 210"/>
                <a:gd name="connsiteY3" fmla="*/ 3690 h 3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" h="3772">
                  <a:moveTo>
                    <a:pt x="210" y="3690"/>
                  </a:moveTo>
                  <a:cubicBezTo>
                    <a:pt x="-70" y="2476"/>
                    <a:pt x="-70" y="1214"/>
                    <a:pt x="210" y="0"/>
                  </a:cubicBezTo>
                  <a:lnTo>
                    <a:pt x="210" y="0"/>
                  </a:lnTo>
                  <a:cubicBezTo>
                    <a:pt x="210" y="0"/>
                    <a:pt x="210" y="4428"/>
                    <a:pt x="210" y="369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BF3CD081-9237-4DFF-AADF-F7FA03BE3AB3}"/>
                </a:ext>
              </a:extLst>
            </p:cNvPr>
            <p:cNvSpPr/>
            <p:nvPr/>
          </p:nvSpPr>
          <p:spPr>
            <a:xfrm>
              <a:off x="5920950" y="5272512"/>
              <a:ext cx="675" cy="8118"/>
            </a:xfrm>
            <a:custGeom>
              <a:avLst/>
              <a:gdLst>
                <a:gd name="connsiteX0" fmla="*/ 0 w 675"/>
                <a:gd name="connsiteY0" fmla="*/ 8118 h 8118"/>
                <a:gd name="connsiteX1" fmla="*/ 0 w 675"/>
                <a:gd name="connsiteY1" fmla="*/ 0 h 8118"/>
                <a:gd name="connsiteX2" fmla="*/ 0 w 675"/>
                <a:gd name="connsiteY2" fmla="*/ 0 h 8118"/>
                <a:gd name="connsiteX3" fmla="*/ 0 w 675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5" h="8118">
                  <a:moveTo>
                    <a:pt x="0" y="8118"/>
                  </a:moveTo>
                  <a:cubicBezTo>
                    <a:pt x="900" y="5487"/>
                    <a:pt x="900" y="2631"/>
                    <a:pt x="0" y="0"/>
                  </a:cubicBezTo>
                  <a:lnTo>
                    <a:pt x="0" y="0"/>
                  </a:lnTo>
                  <a:cubicBezTo>
                    <a:pt x="0" y="3690"/>
                    <a:pt x="0" y="6642"/>
                    <a:pt x="0" y="811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F6BAEA7E-2301-4DD5-B96B-E4702BAB477F}"/>
                </a:ext>
              </a:extLst>
            </p:cNvPr>
            <p:cNvSpPr/>
            <p:nvPr/>
          </p:nvSpPr>
          <p:spPr>
            <a:xfrm>
              <a:off x="5919310" y="5272512"/>
              <a:ext cx="1639" cy="8118"/>
            </a:xfrm>
            <a:custGeom>
              <a:avLst/>
              <a:gdLst>
                <a:gd name="connsiteX0" fmla="*/ 1640 w 1639"/>
                <a:gd name="connsiteY0" fmla="*/ 8118 h 8118"/>
                <a:gd name="connsiteX1" fmla="*/ 1640 w 1639"/>
                <a:gd name="connsiteY1" fmla="*/ 0 h 8118"/>
                <a:gd name="connsiteX2" fmla="*/ 1640 w 1639"/>
                <a:gd name="connsiteY2" fmla="*/ 0 h 8118"/>
                <a:gd name="connsiteX3" fmla="*/ 1640 w 1639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9" h="8118">
                  <a:moveTo>
                    <a:pt x="1640" y="8118"/>
                  </a:moveTo>
                  <a:cubicBezTo>
                    <a:pt x="1640" y="8118"/>
                    <a:pt x="1640" y="3690"/>
                    <a:pt x="1640" y="0"/>
                  </a:cubicBezTo>
                  <a:lnTo>
                    <a:pt x="1640" y="0"/>
                  </a:lnTo>
                  <a:cubicBezTo>
                    <a:pt x="1640" y="4428"/>
                    <a:pt x="-2050" y="6642"/>
                    <a:pt x="1640" y="811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29CA691D-C0A5-42C5-A021-EBE8BD835028}"/>
                </a:ext>
              </a:extLst>
            </p:cNvPr>
            <p:cNvSpPr/>
            <p:nvPr/>
          </p:nvSpPr>
          <p:spPr>
            <a:xfrm>
              <a:off x="5926117" y="5265871"/>
              <a:ext cx="5903" cy="400"/>
            </a:xfrm>
            <a:custGeom>
              <a:avLst/>
              <a:gdLst>
                <a:gd name="connsiteX0" fmla="*/ 5904 w 5903"/>
                <a:gd name="connsiteY0" fmla="*/ 0 h 400"/>
                <a:gd name="connsiteX1" fmla="*/ 0 w 5903"/>
                <a:gd name="connsiteY1" fmla="*/ 0 h 400"/>
                <a:gd name="connsiteX2" fmla="*/ 0 w 5903"/>
                <a:gd name="connsiteY2" fmla="*/ 0 h 400"/>
                <a:gd name="connsiteX3" fmla="*/ 5904 w 5903"/>
                <a:gd name="connsiteY3" fmla="*/ 0 h 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00">
                  <a:moveTo>
                    <a:pt x="5904" y="0"/>
                  </a:moveTo>
                  <a:cubicBezTo>
                    <a:pt x="3970" y="534"/>
                    <a:pt x="1934" y="534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904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6E384385-46E5-46BE-A665-29394327919E}"/>
                </a:ext>
              </a:extLst>
            </p:cNvPr>
            <p:cNvSpPr/>
            <p:nvPr/>
          </p:nvSpPr>
          <p:spPr>
            <a:xfrm>
              <a:off x="5926117" y="5265871"/>
              <a:ext cx="5903" cy="400"/>
            </a:xfrm>
            <a:custGeom>
              <a:avLst/>
              <a:gdLst>
                <a:gd name="connsiteX0" fmla="*/ 5904 w 5903"/>
                <a:gd name="connsiteY0" fmla="*/ 0 h 400"/>
                <a:gd name="connsiteX1" fmla="*/ 0 w 5903"/>
                <a:gd name="connsiteY1" fmla="*/ 0 h 400"/>
                <a:gd name="connsiteX2" fmla="*/ 0 w 5903"/>
                <a:gd name="connsiteY2" fmla="*/ 0 h 400"/>
                <a:gd name="connsiteX3" fmla="*/ 5904 w 5903"/>
                <a:gd name="connsiteY3" fmla="*/ 0 h 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00">
                  <a:moveTo>
                    <a:pt x="5904" y="0"/>
                  </a:moveTo>
                  <a:cubicBezTo>
                    <a:pt x="3970" y="534"/>
                    <a:pt x="1934" y="534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904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CF4162BF-0A46-4EE2-94CD-32CE6EB14FF3}"/>
                </a:ext>
              </a:extLst>
            </p:cNvPr>
            <p:cNvSpPr/>
            <p:nvPr/>
          </p:nvSpPr>
          <p:spPr>
            <a:xfrm>
              <a:off x="5926117" y="5259966"/>
              <a:ext cx="5165" cy="354"/>
            </a:xfrm>
            <a:custGeom>
              <a:avLst/>
              <a:gdLst>
                <a:gd name="connsiteX0" fmla="*/ 5166 w 5165"/>
                <a:gd name="connsiteY0" fmla="*/ 0 h 354"/>
                <a:gd name="connsiteX1" fmla="*/ 0 w 5165"/>
                <a:gd name="connsiteY1" fmla="*/ 0 h 354"/>
                <a:gd name="connsiteX2" fmla="*/ 0 w 5165"/>
                <a:gd name="connsiteY2" fmla="*/ 0 h 354"/>
                <a:gd name="connsiteX3" fmla="*/ 5166 w 5165"/>
                <a:gd name="connsiteY3" fmla="*/ 0 h 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54">
                  <a:moveTo>
                    <a:pt x="5166" y="0"/>
                  </a:moveTo>
                  <a:cubicBezTo>
                    <a:pt x="3476" y="472"/>
                    <a:pt x="1690" y="47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84E778AD-6E2E-4570-AEC0-4CE74AABE906}"/>
                </a:ext>
              </a:extLst>
            </p:cNvPr>
            <p:cNvSpPr/>
            <p:nvPr/>
          </p:nvSpPr>
          <p:spPr>
            <a:xfrm>
              <a:off x="5926117" y="5259966"/>
              <a:ext cx="5165" cy="354"/>
            </a:xfrm>
            <a:custGeom>
              <a:avLst/>
              <a:gdLst>
                <a:gd name="connsiteX0" fmla="*/ 5166 w 5165"/>
                <a:gd name="connsiteY0" fmla="*/ 0 h 354"/>
                <a:gd name="connsiteX1" fmla="*/ 0 w 5165"/>
                <a:gd name="connsiteY1" fmla="*/ 0 h 354"/>
                <a:gd name="connsiteX2" fmla="*/ 0 w 5165"/>
                <a:gd name="connsiteY2" fmla="*/ 0 h 354"/>
                <a:gd name="connsiteX3" fmla="*/ 5166 w 5165"/>
                <a:gd name="connsiteY3" fmla="*/ 0 h 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54">
                  <a:moveTo>
                    <a:pt x="5166" y="0"/>
                  </a:moveTo>
                  <a:cubicBezTo>
                    <a:pt x="3476" y="472"/>
                    <a:pt x="1690" y="47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7466EFB4-7776-4A05-839E-066849745190}"/>
                </a:ext>
              </a:extLst>
            </p:cNvPr>
            <p:cNvSpPr/>
            <p:nvPr/>
          </p:nvSpPr>
          <p:spPr>
            <a:xfrm>
              <a:off x="5909880" y="525701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71919BF7-4898-4632-904E-3469BD77B8FD}"/>
                </a:ext>
              </a:extLst>
            </p:cNvPr>
            <p:cNvSpPr/>
            <p:nvPr/>
          </p:nvSpPr>
          <p:spPr>
            <a:xfrm>
              <a:off x="5909338" y="5259228"/>
              <a:ext cx="5708" cy="498"/>
            </a:xfrm>
            <a:custGeom>
              <a:avLst/>
              <a:gdLst>
                <a:gd name="connsiteX0" fmla="*/ 4970 w 5708"/>
                <a:gd name="connsiteY0" fmla="*/ 0 h 498"/>
                <a:gd name="connsiteX1" fmla="*/ 542 w 5708"/>
                <a:gd name="connsiteY1" fmla="*/ 0 h 498"/>
                <a:gd name="connsiteX2" fmla="*/ 542 w 5708"/>
                <a:gd name="connsiteY2" fmla="*/ 0 h 498"/>
                <a:gd name="connsiteX3" fmla="*/ 5708 w 5708"/>
                <a:gd name="connsiteY3" fmla="*/ 0 h 498"/>
                <a:gd name="connsiteX4" fmla="*/ 542 w 5708"/>
                <a:gd name="connsiteY4" fmla="*/ 0 h 498"/>
                <a:gd name="connsiteX5" fmla="*/ 5708 w 5708"/>
                <a:gd name="connsiteY5" fmla="*/ 0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08" h="498">
                  <a:moveTo>
                    <a:pt x="4970" y="0"/>
                  </a:moveTo>
                  <a:cubicBezTo>
                    <a:pt x="3568" y="665"/>
                    <a:pt x="1945" y="665"/>
                    <a:pt x="542" y="0"/>
                  </a:cubicBezTo>
                  <a:lnTo>
                    <a:pt x="542" y="0"/>
                  </a:lnTo>
                  <a:cubicBezTo>
                    <a:pt x="542" y="0"/>
                    <a:pt x="5708" y="0"/>
                    <a:pt x="5708" y="0"/>
                  </a:cubicBezTo>
                  <a:cubicBezTo>
                    <a:pt x="5708" y="0"/>
                    <a:pt x="2018" y="0"/>
                    <a:pt x="542" y="0"/>
                  </a:cubicBezTo>
                  <a:cubicBezTo>
                    <a:pt x="-934" y="0"/>
                    <a:pt x="542" y="0"/>
                    <a:pt x="570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C3469653-70E0-457C-9A7D-32B9CAD743B9}"/>
                </a:ext>
              </a:extLst>
            </p:cNvPr>
            <p:cNvSpPr/>
            <p:nvPr/>
          </p:nvSpPr>
          <p:spPr>
            <a:xfrm>
              <a:off x="5912832" y="5255538"/>
              <a:ext cx="5165" cy="73800"/>
            </a:xfrm>
            <a:custGeom>
              <a:avLst/>
              <a:gdLst>
                <a:gd name="connsiteX0" fmla="*/ 738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738" y="0"/>
                  </a:moveTo>
                  <a:cubicBezTo>
                    <a:pt x="738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4FC729DE-5263-40BB-B457-93C8C128ACDE}"/>
                </a:ext>
              </a:extLst>
            </p:cNvPr>
            <p:cNvSpPr/>
            <p:nvPr/>
          </p:nvSpPr>
          <p:spPr>
            <a:xfrm>
              <a:off x="5913069" y="5258490"/>
              <a:ext cx="5667" cy="73800"/>
            </a:xfrm>
            <a:custGeom>
              <a:avLst/>
              <a:gdLst>
                <a:gd name="connsiteX0" fmla="*/ 4930 w 5667"/>
                <a:gd name="connsiteY0" fmla="*/ 0 h 73800"/>
                <a:gd name="connsiteX1" fmla="*/ 502 w 5667"/>
                <a:gd name="connsiteY1" fmla="*/ 0 h 73800"/>
                <a:gd name="connsiteX2" fmla="*/ 502 w 5667"/>
                <a:gd name="connsiteY2" fmla="*/ 0 h 73800"/>
                <a:gd name="connsiteX3" fmla="*/ 5668 w 5667"/>
                <a:gd name="connsiteY3" fmla="*/ 0 h 73800"/>
                <a:gd name="connsiteX4" fmla="*/ 5668 w 5667"/>
                <a:gd name="connsiteY4" fmla="*/ 0 h 73800"/>
                <a:gd name="connsiteX5" fmla="*/ 1240 w 5667"/>
                <a:gd name="connsiteY5" fmla="*/ 0 h 73800"/>
                <a:gd name="connsiteX6" fmla="*/ 5668 w 566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67" h="73800">
                  <a:moveTo>
                    <a:pt x="4930" y="0"/>
                  </a:moveTo>
                  <a:cubicBezTo>
                    <a:pt x="4930" y="0"/>
                    <a:pt x="502" y="0"/>
                    <a:pt x="502" y="0"/>
                  </a:cubicBezTo>
                  <a:lnTo>
                    <a:pt x="502" y="0"/>
                  </a:lnTo>
                  <a:cubicBezTo>
                    <a:pt x="502" y="0"/>
                    <a:pt x="502" y="0"/>
                    <a:pt x="5668" y="0"/>
                  </a:cubicBezTo>
                  <a:lnTo>
                    <a:pt x="5668" y="0"/>
                  </a:lnTo>
                  <a:cubicBezTo>
                    <a:pt x="5668" y="0"/>
                    <a:pt x="5668" y="0"/>
                    <a:pt x="1240" y="0"/>
                  </a:cubicBezTo>
                  <a:cubicBezTo>
                    <a:pt x="-3188" y="0"/>
                    <a:pt x="5668" y="0"/>
                    <a:pt x="566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EBF9D498-35C5-4B34-8E1C-6C06F362C369}"/>
                </a:ext>
              </a:extLst>
            </p:cNvPr>
            <p:cNvSpPr/>
            <p:nvPr/>
          </p:nvSpPr>
          <p:spPr>
            <a:xfrm>
              <a:off x="5909142" y="5260704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  <a:gd name="connsiteX2" fmla="*/ 5166 w 5166"/>
                <a:gd name="connsiteY2" fmla="*/ 0 h 73800"/>
                <a:gd name="connsiteX3" fmla="*/ 0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F357FA27-D01B-41F3-BA6E-756043564A8A}"/>
                </a:ext>
              </a:extLst>
            </p:cNvPr>
            <p:cNvSpPr/>
            <p:nvPr/>
          </p:nvSpPr>
          <p:spPr>
            <a:xfrm>
              <a:off x="5909142" y="5260704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  <a:gd name="connsiteX2" fmla="*/ 5166 w 5166"/>
                <a:gd name="connsiteY2" fmla="*/ 0 h 73800"/>
                <a:gd name="connsiteX3" fmla="*/ 0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55516515-68B3-45B5-A3C0-032B5CDD1D1B}"/>
                </a:ext>
              </a:extLst>
            </p:cNvPr>
            <p:cNvSpPr/>
            <p:nvPr/>
          </p:nvSpPr>
          <p:spPr>
            <a:xfrm>
              <a:off x="5908405" y="5263657"/>
              <a:ext cx="5903" cy="73800"/>
            </a:xfrm>
            <a:custGeom>
              <a:avLst/>
              <a:gdLst>
                <a:gd name="connsiteX0" fmla="*/ 738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738" y="0"/>
                  </a:moveTo>
                  <a:cubicBezTo>
                    <a:pt x="738" y="0"/>
                    <a:pt x="5904" y="0"/>
                    <a:pt x="5904" y="0"/>
                  </a:cubicBezTo>
                  <a:lnTo>
                    <a:pt x="5904" y="0"/>
                  </a:lnTo>
                  <a:cubicBezTo>
                    <a:pt x="2214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C08138F3-5CB2-402C-A0CE-F5AB482A4F9F}"/>
                </a:ext>
              </a:extLst>
            </p:cNvPr>
            <p:cNvSpPr/>
            <p:nvPr/>
          </p:nvSpPr>
          <p:spPr>
            <a:xfrm>
              <a:off x="5910382" y="5264395"/>
              <a:ext cx="6140" cy="379"/>
            </a:xfrm>
            <a:custGeom>
              <a:avLst/>
              <a:gdLst>
                <a:gd name="connsiteX0" fmla="*/ 236 w 6140"/>
                <a:gd name="connsiteY0" fmla="*/ 0 h 379"/>
                <a:gd name="connsiteX1" fmla="*/ 236 w 6140"/>
                <a:gd name="connsiteY1" fmla="*/ 0 h 379"/>
                <a:gd name="connsiteX2" fmla="*/ 5402 w 6140"/>
                <a:gd name="connsiteY2" fmla="*/ 0 h 379"/>
                <a:gd name="connsiteX3" fmla="*/ 236 w 6140"/>
                <a:gd name="connsiteY3" fmla="*/ 0 h 379"/>
                <a:gd name="connsiteX4" fmla="*/ 6140 w 6140"/>
                <a:gd name="connsiteY4" fmla="*/ 0 h 379"/>
                <a:gd name="connsiteX5" fmla="*/ 1712 w 6140"/>
                <a:gd name="connsiteY5" fmla="*/ 0 h 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0" h="379">
                  <a:moveTo>
                    <a:pt x="236" y="0"/>
                  </a:moveTo>
                  <a:lnTo>
                    <a:pt x="236" y="0"/>
                  </a:lnTo>
                  <a:cubicBezTo>
                    <a:pt x="236" y="0"/>
                    <a:pt x="5402" y="0"/>
                    <a:pt x="5402" y="0"/>
                  </a:cubicBezTo>
                  <a:cubicBezTo>
                    <a:pt x="5402" y="0"/>
                    <a:pt x="974" y="0"/>
                    <a:pt x="236" y="0"/>
                  </a:cubicBezTo>
                  <a:cubicBezTo>
                    <a:pt x="-502" y="0"/>
                    <a:pt x="236" y="0"/>
                    <a:pt x="6140" y="0"/>
                  </a:cubicBezTo>
                  <a:cubicBezTo>
                    <a:pt x="4708" y="506"/>
                    <a:pt x="3144" y="506"/>
                    <a:pt x="171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6DF59DBF-1BCF-4C21-ABEB-8CDF11F29FC5}"/>
                </a:ext>
              </a:extLst>
            </p:cNvPr>
            <p:cNvSpPr/>
            <p:nvPr/>
          </p:nvSpPr>
          <p:spPr>
            <a:xfrm>
              <a:off x="5909880" y="5266609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FE9161DC-6A2C-495F-890F-184EF0AEC87E}"/>
                </a:ext>
              </a:extLst>
            </p:cNvPr>
            <p:cNvSpPr/>
            <p:nvPr/>
          </p:nvSpPr>
          <p:spPr>
            <a:xfrm>
              <a:off x="5911357" y="5266609"/>
              <a:ext cx="5165" cy="494"/>
            </a:xfrm>
            <a:custGeom>
              <a:avLst/>
              <a:gdLst>
                <a:gd name="connsiteX0" fmla="*/ 0 w 5165"/>
                <a:gd name="connsiteY0" fmla="*/ 0 h 494"/>
                <a:gd name="connsiteX1" fmla="*/ 0 w 5165"/>
                <a:gd name="connsiteY1" fmla="*/ 0 h 494"/>
                <a:gd name="connsiteX2" fmla="*/ 5166 w 5165"/>
                <a:gd name="connsiteY2" fmla="*/ 0 h 494"/>
                <a:gd name="connsiteX3" fmla="*/ 738 w 5165"/>
                <a:gd name="connsiteY3" fmla="*/ 0 h 494"/>
                <a:gd name="connsiteX4" fmla="*/ 5166 w 5165"/>
                <a:gd name="connsiteY4" fmla="*/ 0 h 494"/>
                <a:gd name="connsiteX5" fmla="*/ 1476 w 5165"/>
                <a:gd name="connsiteY5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4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ubicBezTo>
                    <a:pt x="5166" y="0"/>
                    <a:pt x="738" y="0"/>
                    <a:pt x="738" y="0"/>
                  </a:cubicBezTo>
                  <a:cubicBezTo>
                    <a:pt x="738" y="0"/>
                    <a:pt x="738" y="0"/>
                    <a:pt x="5166" y="0"/>
                  </a:cubicBezTo>
                  <a:cubicBezTo>
                    <a:pt x="4022" y="659"/>
                    <a:pt x="2620" y="659"/>
                    <a:pt x="147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8609FDCB-91D4-4A8F-AD1E-85895D4E2D3E}"/>
                </a:ext>
              </a:extLst>
            </p:cNvPr>
            <p:cNvSpPr/>
            <p:nvPr/>
          </p:nvSpPr>
          <p:spPr>
            <a:xfrm>
              <a:off x="5911192" y="5267347"/>
              <a:ext cx="1640" cy="5165"/>
            </a:xfrm>
            <a:custGeom>
              <a:avLst/>
              <a:gdLst>
                <a:gd name="connsiteX0" fmla="*/ 1640 w 1640"/>
                <a:gd name="connsiteY0" fmla="*/ 5166 h 5165"/>
                <a:gd name="connsiteX1" fmla="*/ 1640 w 1640"/>
                <a:gd name="connsiteY1" fmla="*/ 0 h 5165"/>
                <a:gd name="connsiteX2" fmla="*/ 1640 w 1640"/>
                <a:gd name="connsiteY2" fmla="*/ 0 h 5165"/>
                <a:gd name="connsiteX3" fmla="*/ 1640 w 1640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0" h="5165">
                  <a:moveTo>
                    <a:pt x="1640" y="5166"/>
                  </a:moveTo>
                  <a:cubicBezTo>
                    <a:pt x="1640" y="5166"/>
                    <a:pt x="1640" y="0"/>
                    <a:pt x="1640" y="0"/>
                  </a:cubicBezTo>
                  <a:lnTo>
                    <a:pt x="1640" y="0"/>
                  </a:lnTo>
                  <a:cubicBezTo>
                    <a:pt x="1640" y="0"/>
                    <a:pt x="-2050" y="0"/>
                    <a:pt x="1640" y="51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CD29ABC-6F89-4EA2-AE52-CDEA978970FB}"/>
                </a:ext>
              </a:extLst>
            </p:cNvPr>
            <p:cNvSpPr/>
            <p:nvPr/>
          </p:nvSpPr>
          <p:spPr>
            <a:xfrm>
              <a:off x="5912832" y="5265900"/>
              <a:ext cx="73800" cy="8752"/>
            </a:xfrm>
            <a:custGeom>
              <a:avLst/>
              <a:gdLst>
                <a:gd name="connsiteX0" fmla="*/ 0 w 73800"/>
                <a:gd name="connsiteY0" fmla="*/ 6612 h 8752"/>
                <a:gd name="connsiteX1" fmla="*/ 0 w 73800"/>
                <a:gd name="connsiteY1" fmla="*/ 6612 h 8752"/>
                <a:gd name="connsiteX2" fmla="*/ 0 w 73800"/>
                <a:gd name="connsiteY2" fmla="*/ 1446 h 8752"/>
                <a:gd name="connsiteX3" fmla="*/ 0 w 73800"/>
                <a:gd name="connsiteY3" fmla="*/ 6612 h 8752"/>
                <a:gd name="connsiteX4" fmla="*/ 0 w 73800"/>
                <a:gd name="connsiteY4" fmla="*/ 1446 h 8752"/>
                <a:gd name="connsiteX5" fmla="*/ 0 w 73800"/>
                <a:gd name="connsiteY5" fmla="*/ 6612 h 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8752">
                  <a:moveTo>
                    <a:pt x="0" y="6612"/>
                  </a:moveTo>
                  <a:lnTo>
                    <a:pt x="0" y="6612"/>
                  </a:lnTo>
                  <a:cubicBezTo>
                    <a:pt x="0" y="6612"/>
                    <a:pt x="0" y="1446"/>
                    <a:pt x="0" y="1446"/>
                  </a:cubicBezTo>
                  <a:cubicBezTo>
                    <a:pt x="0" y="1446"/>
                    <a:pt x="0" y="1446"/>
                    <a:pt x="0" y="6612"/>
                  </a:cubicBezTo>
                  <a:cubicBezTo>
                    <a:pt x="0" y="11778"/>
                    <a:pt x="0" y="6612"/>
                    <a:pt x="0" y="1446"/>
                  </a:cubicBezTo>
                  <a:cubicBezTo>
                    <a:pt x="0" y="-3720"/>
                    <a:pt x="0" y="6612"/>
                    <a:pt x="0" y="66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ED12F5ED-2509-4B15-AE06-9EA1EDF53CCB}"/>
                </a:ext>
              </a:extLst>
            </p:cNvPr>
            <p:cNvSpPr/>
            <p:nvPr/>
          </p:nvSpPr>
          <p:spPr>
            <a:xfrm>
              <a:off x="5913571" y="5268823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51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DC8845E7-7674-4DCD-9304-3DCB72A1B395}"/>
                </a:ext>
              </a:extLst>
            </p:cNvPr>
            <p:cNvSpPr/>
            <p:nvPr/>
          </p:nvSpPr>
          <p:spPr>
            <a:xfrm>
              <a:off x="5913571" y="5268823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516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9C7B04D6-7621-42F4-BFDD-7E399921BFAD}"/>
                </a:ext>
              </a:extLst>
            </p:cNvPr>
            <p:cNvSpPr/>
            <p:nvPr/>
          </p:nvSpPr>
          <p:spPr>
            <a:xfrm>
              <a:off x="5915784" y="5269561"/>
              <a:ext cx="73800" cy="5165"/>
            </a:xfrm>
            <a:custGeom>
              <a:avLst/>
              <a:gdLst>
                <a:gd name="connsiteX0" fmla="*/ 0 w 73800"/>
                <a:gd name="connsiteY0" fmla="*/ 4428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4428"/>
                  </a:moveTo>
                  <a:cubicBezTo>
                    <a:pt x="0" y="4428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51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6A990450-A6F5-439C-BBC2-F0538ACBFD97}"/>
                </a:ext>
              </a:extLst>
            </p:cNvPr>
            <p:cNvSpPr/>
            <p:nvPr/>
          </p:nvSpPr>
          <p:spPr>
            <a:xfrm>
              <a:off x="5915784" y="5267376"/>
              <a:ext cx="73800" cy="8428"/>
            </a:xfrm>
            <a:custGeom>
              <a:avLst/>
              <a:gdLst>
                <a:gd name="connsiteX0" fmla="*/ 0 w 73800"/>
                <a:gd name="connsiteY0" fmla="*/ 6612 h 8428"/>
                <a:gd name="connsiteX1" fmla="*/ 0 w 73800"/>
                <a:gd name="connsiteY1" fmla="*/ 6612 h 8428"/>
                <a:gd name="connsiteX2" fmla="*/ 0 w 73800"/>
                <a:gd name="connsiteY2" fmla="*/ 2184 h 8428"/>
                <a:gd name="connsiteX3" fmla="*/ 0 w 73800"/>
                <a:gd name="connsiteY3" fmla="*/ 6612 h 8428"/>
                <a:gd name="connsiteX4" fmla="*/ 0 w 73800"/>
                <a:gd name="connsiteY4" fmla="*/ 1446 h 8428"/>
                <a:gd name="connsiteX5" fmla="*/ 0 w 73800"/>
                <a:gd name="connsiteY5" fmla="*/ 6612 h 8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8428">
                  <a:moveTo>
                    <a:pt x="0" y="6612"/>
                  </a:moveTo>
                  <a:lnTo>
                    <a:pt x="0" y="6612"/>
                  </a:lnTo>
                  <a:cubicBezTo>
                    <a:pt x="0" y="6612"/>
                    <a:pt x="0" y="2184"/>
                    <a:pt x="0" y="2184"/>
                  </a:cubicBezTo>
                  <a:cubicBezTo>
                    <a:pt x="0" y="2184"/>
                    <a:pt x="0" y="2184"/>
                    <a:pt x="0" y="6612"/>
                  </a:cubicBezTo>
                  <a:cubicBezTo>
                    <a:pt x="0" y="11040"/>
                    <a:pt x="0" y="6612"/>
                    <a:pt x="0" y="1446"/>
                  </a:cubicBezTo>
                  <a:cubicBezTo>
                    <a:pt x="0" y="-3720"/>
                    <a:pt x="0" y="6612"/>
                    <a:pt x="0" y="66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CF529FF9-1459-4339-A746-8E9ADA10ED9C}"/>
                </a:ext>
              </a:extLst>
            </p:cNvPr>
            <p:cNvSpPr/>
            <p:nvPr/>
          </p:nvSpPr>
          <p:spPr>
            <a:xfrm>
              <a:off x="5916440" y="5270299"/>
              <a:ext cx="3772" cy="5165"/>
            </a:xfrm>
            <a:custGeom>
              <a:avLst/>
              <a:gdLst>
                <a:gd name="connsiteX0" fmla="*/ 83 w 3772"/>
                <a:gd name="connsiteY0" fmla="*/ 5166 h 5165"/>
                <a:gd name="connsiteX1" fmla="*/ 3773 w 3772"/>
                <a:gd name="connsiteY1" fmla="*/ 0 h 5165"/>
                <a:gd name="connsiteX2" fmla="*/ 3773 w 3772"/>
                <a:gd name="connsiteY2" fmla="*/ 0 h 5165"/>
                <a:gd name="connsiteX3" fmla="*/ 83 w 3772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2" h="5165">
                  <a:moveTo>
                    <a:pt x="83" y="5166"/>
                  </a:moveTo>
                  <a:cubicBezTo>
                    <a:pt x="83" y="5166"/>
                    <a:pt x="3773" y="0"/>
                    <a:pt x="3773" y="0"/>
                  </a:cubicBezTo>
                  <a:lnTo>
                    <a:pt x="3773" y="0"/>
                  </a:lnTo>
                  <a:cubicBezTo>
                    <a:pt x="3773" y="0"/>
                    <a:pt x="-655" y="0"/>
                    <a:pt x="83" y="51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9B40D131-3ADC-4E7A-98CD-8E586033ABBF}"/>
                </a:ext>
              </a:extLst>
            </p:cNvPr>
            <p:cNvSpPr/>
            <p:nvPr/>
          </p:nvSpPr>
          <p:spPr>
            <a:xfrm>
              <a:off x="5912832" y="5270973"/>
              <a:ext cx="5330" cy="5806"/>
            </a:xfrm>
            <a:custGeom>
              <a:avLst/>
              <a:gdLst>
                <a:gd name="connsiteX0" fmla="*/ 3690 w 5330"/>
                <a:gd name="connsiteY0" fmla="*/ 4492 h 5806"/>
                <a:gd name="connsiteX1" fmla="*/ 3690 w 5330"/>
                <a:gd name="connsiteY1" fmla="*/ 4492 h 5806"/>
                <a:gd name="connsiteX2" fmla="*/ 3690 w 5330"/>
                <a:gd name="connsiteY2" fmla="*/ 64 h 5806"/>
                <a:gd name="connsiteX3" fmla="*/ 3690 w 5330"/>
                <a:gd name="connsiteY3" fmla="*/ 64 h 5806"/>
                <a:gd name="connsiteX4" fmla="*/ 3690 w 5330"/>
                <a:gd name="connsiteY4" fmla="*/ 4492 h 5806"/>
                <a:gd name="connsiteX5" fmla="*/ 3690 w 5330"/>
                <a:gd name="connsiteY5" fmla="*/ 64 h 5806"/>
                <a:gd name="connsiteX6" fmla="*/ 0 w 5330"/>
                <a:gd name="connsiteY6" fmla="*/ 5230 h 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0" h="5806">
                  <a:moveTo>
                    <a:pt x="3690" y="4492"/>
                  </a:moveTo>
                  <a:lnTo>
                    <a:pt x="3690" y="4492"/>
                  </a:lnTo>
                  <a:cubicBezTo>
                    <a:pt x="3690" y="4492"/>
                    <a:pt x="3690" y="4492"/>
                    <a:pt x="3690" y="64"/>
                  </a:cubicBezTo>
                  <a:lnTo>
                    <a:pt x="3690" y="64"/>
                  </a:lnTo>
                  <a:cubicBezTo>
                    <a:pt x="3690" y="64"/>
                    <a:pt x="0" y="64"/>
                    <a:pt x="3690" y="4492"/>
                  </a:cubicBezTo>
                  <a:cubicBezTo>
                    <a:pt x="7380" y="8920"/>
                    <a:pt x="3690" y="802"/>
                    <a:pt x="3690" y="64"/>
                  </a:cubicBezTo>
                  <a:cubicBezTo>
                    <a:pt x="3690" y="-674"/>
                    <a:pt x="3690" y="5230"/>
                    <a:pt x="0" y="52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A7762338-0D10-4A3C-8E67-B96115564B64}"/>
                </a:ext>
              </a:extLst>
            </p:cNvPr>
            <p:cNvSpPr/>
            <p:nvPr/>
          </p:nvSpPr>
          <p:spPr>
            <a:xfrm>
              <a:off x="5918736" y="5271036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690"/>
                    <a:pt x="0" y="51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649AE316-08E4-49E0-855A-82405C23F9B7}"/>
                </a:ext>
              </a:extLst>
            </p:cNvPr>
            <p:cNvSpPr/>
            <p:nvPr/>
          </p:nvSpPr>
          <p:spPr>
            <a:xfrm>
              <a:off x="5918736" y="5271036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690"/>
                    <a:pt x="0" y="516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587EBD21-2493-4039-A1AB-244A1D6BEA33}"/>
                </a:ext>
              </a:extLst>
            </p:cNvPr>
            <p:cNvSpPr/>
            <p:nvPr/>
          </p:nvSpPr>
          <p:spPr>
            <a:xfrm>
              <a:off x="5920213" y="5271036"/>
              <a:ext cx="73800" cy="5903"/>
            </a:xfrm>
            <a:custGeom>
              <a:avLst/>
              <a:gdLst>
                <a:gd name="connsiteX0" fmla="*/ 0 w 73800"/>
                <a:gd name="connsiteY0" fmla="*/ 5166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590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B948DAAB-CCDC-4210-988A-3CB0570457E9}"/>
                </a:ext>
              </a:extLst>
            </p:cNvPr>
            <p:cNvSpPr/>
            <p:nvPr/>
          </p:nvSpPr>
          <p:spPr>
            <a:xfrm>
              <a:off x="5920213" y="5271036"/>
              <a:ext cx="73800" cy="5903"/>
            </a:xfrm>
            <a:custGeom>
              <a:avLst/>
              <a:gdLst>
                <a:gd name="connsiteX0" fmla="*/ 0 w 73800"/>
                <a:gd name="connsiteY0" fmla="*/ 5166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590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1A9117D2-14E2-4E94-B83A-1079C1A8E1BB}"/>
                </a:ext>
              </a:extLst>
            </p:cNvPr>
            <p:cNvSpPr/>
            <p:nvPr/>
          </p:nvSpPr>
          <p:spPr>
            <a:xfrm>
              <a:off x="5923165" y="5269561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590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DE1A64F3-CD74-4A70-8A19-E2AA75C162C3}"/>
                </a:ext>
              </a:extLst>
            </p:cNvPr>
            <p:cNvSpPr/>
            <p:nvPr/>
          </p:nvSpPr>
          <p:spPr>
            <a:xfrm>
              <a:off x="5923165" y="5269561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590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9EC6BC13-E0A9-4A6A-A194-0D0FBD40773B}"/>
                </a:ext>
              </a:extLst>
            </p:cNvPr>
            <p:cNvSpPr/>
            <p:nvPr/>
          </p:nvSpPr>
          <p:spPr>
            <a:xfrm>
              <a:off x="5925378" y="5266609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0" y="590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ED7DE83C-2028-4A85-930E-7F9AD528D145}"/>
                </a:ext>
              </a:extLst>
            </p:cNvPr>
            <p:cNvSpPr/>
            <p:nvPr/>
          </p:nvSpPr>
          <p:spPr>
            <a:xfrm>
              <a:off x="5925378" y="5266609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0" y="590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0CF38B94-6D78-4FB0-AFAD-9662934DFFB7}"/>
                </a:ext>
              </a:extLst>
            </p:cNvPr>
            <p:cNvSpPr/>
            <p:nvPr/>
          </p:nvSpPr>
          <p:spPr>
            <a:xfrm>
              <a:off x="5923903" y="5268085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690" y="0"/>
                    <a:pt x="5166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DA860FF0-C6A3-4823-952B-91CC9213C1EF}"/>
                </a:ext>
              </a:extLst>
            </p:cNvPr>
            <p:cNvSpPr/>
            <p:nvPr/>
          </p:nvSpPr>
          <p:spPr>
            <a:xfrm>
              <a:off x="5923903" y="5268085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690" y="0"/>
                    <a:pt x="5166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4580E82F-2B7B-4F6F-B276-617E8B2E3EE2}"/>
                </a:ext>
              </a:extLst>
            </p:cNvPr>
            <p:cNvSpPr/>
            <p:nvPr/>
          </p:nvSpPr>
          <p:spPr>
            <a:xfrm>
              <a:off x="5923903" y="5263657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cubicBezTo>
                    <a:pt x="5904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904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B860EA36-4607-4489-B3D6-DAE50174DD57}"/>
                </a:ext>
              </a:extLst>
            </p:cNvPr>
            <p:cNvSpPr/>
            <p:nvPr/>
          </p:nvSpPr>
          <p:spPr>
            <a:xfrm>
              <a:off x="5923903" y="5263657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cubicBezTo>
                    <a:pt x="5904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904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CE70BA49-8BC7-44AD-AFFB-9488B2C79A43}"/>
                </a:ext>
              </a:extLst>
            </p:cNvPr>
            <p:cNvSpPr/>
            <p:nvPr/>
          </p:nvSpPr>
          <p:spPr>
            <a:xfrm>
              <a:off x="5923165" y="5259966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4428" y="0"/>
                    <a:pt x="5166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4FFAF030-4DD4-44F2-94AA-BCEB1C1695A1}"/>
                </a:ext>
              </a:extLst>
            </p:cNvPr>
            <p:cNvSpPr/>
            <p:nvPr/>
          </p:nvSpPr>
          <p:spPr>
            <a:xfrm>
              <a:off x="5926117" y="5260315"/>
              <a:ext cx="6232" cy="1127"/>
            </a:xfrm>
            <a:custGeom>
              <a:avLst/>
              <a:gdLst>
                <a:gd name="connsiteX0" fmla="*/ 0 w 6232"/>
                <a:gd name="connsiteY0" fmla="*/ 1127 h 1127"/>
                <a:gd name="connsiteX1" fmla="*/ 0 w 6232"/>
                <a:gd name="connsiteY1" fmla="*/ 1127 h 1127"/>
                <a:gd name="connsiteX2" fmla="*/ 5904 w 6232"/>
                <a:gd name="connsiteY2" fmla="*/ 1127 h 1127"/>
                <a:gd name="connsiteX3" fmla="*/ 5904 w 6232"/>
                <a:gd name="connsiteY3" fmla="*/ 1127 h 1127"/>
                <a:gd name="connsiteX4" fmla="*/ 738 w 6232"/>
                <a:gd name="connsiteY4" fmla="*/ 1127 h 1127"/>
                <a:gd name="connsiteX5" fmla="*/ 5904 w 6232"/>
                <a:gd name="connsiteY5" fmla="*/ 1127 h 1127"/>
                <a:gd name="connsiteX6" fmla="*/ 5904 w 6232"/>
                <a:gd name="connsiteY6" fmla="*/ 1127 h 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32" h="1127">
                  <a:moveTo>
                    <a:pt x="0" y="1127"/>
                  </a:moveTo>
                  <a:lnTo>
                    <a:pt x="0" y="1127"/>
                  </a:lnTo>
                  <a:cubicBezTo>
                    <a:pt x="1683" y="-376"/>
                    <a:pt x="4221" y="-376"/>
                    <a:pt x="5904" y="1127"/>
                  </a:cubicBezTo>
                  <a:lnTo>
                    <a:pt x="5904" y="1127"/>
                  </a:lnTo>
                  <a:cubicBezTo>
                    <a:pt x="5904" y="1127"/>
                    <a:pt x="738" y="1127"/>
                    <a:pt x="738" y="1127"/>
                  </a:cubicBezTo>
                  <a:cubicBezTo>
                    <a:pt x="738" y="1127"/>
                    <a:pt x="5166" y="1127"/>
                    <a:pt x="5904" y="1127"/>
                  </a:cubicBezTo>
                  <a:cubicBezTo>
                    <a:pt x="6642" y="1127"/>
                    <a:pt x="5904" y="1127"/>
                    <a:pt x="5904" y="112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C61E7015-140C-4EFE-8898-D321795DBA55}"/>
                </a:ext>
              </a:extLst>
            </p:cNvPr>
            <p:cNvSpPr/>
            <p:nvPr/>
          </p:nvSpPr>
          <p:spPr>
            <a:xfrm>
              <a:off x="5920950" y="5258490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5166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F8F92920-F83A-4458-A48D-B7C268A22ECE}"/>
                </a:ext>
              </a:extLst>
            </p:cNvPr>
            <p:cNvSpPr/>
            <p:nvPr/>
          </p:nvSpPr>
          <p:spPr>
            <a:xfrm>
              <a:off x="5920950" y="5258490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5166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61014938-807F-41A8-8C3D-E888271DE695}"/>
                </a:ext>
              </a:extLst>
            </p:cNvPr>
            <p:cNvSpPr/>
            <p:nvPr/>
          </p:nvSpPr>
          <p:spPr>
            <a:xfrm>
              <a:off x="5923165" y="5257014"/>
              <a:ext cx="1967" cy="4428"/>
            </a:xfrm>
            <a:custGeom>
              <a:avLst/>
              <a:gdLst>
                <a:gd name="connsiteX0" fmla="*/ 0 w 1967"/>
                <a:gd name="connsiteY0" fmla="*/ 0 h 4428"/>
                <a:gd name="connsiteX1" fmla="*/ 0 w 1967"/>
                <a:gd name="connsiteY1" fmla="*/ 4428 h 4428"/>
                <a:gd name="connsiteX2" fmla="*/ 0 w 1967"/>
                <a:gd name="connsiteY2" fmla="*/ 4428 h 4428"/>
                <a:gd name="connsiteX3" fmla="*/ 0 w 1967"/>
                <a:gd name="connsiteY3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7" h="4428">
                  <a:moveTo>
                    <a:pt x="0" y="0"/>
                  </a:moveTo>
                  <a:cubicBezTo>
                    <a:pt x="0" y="0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4428" y="4428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CA4338B2-4B9D-407E-BEE2-425F9C919E9D}"/>
                </a:ext>
              </a:extLst>
            </p:cNvPr>
            <p:cNvSpPr/>
            <p:nvPr/>
          </p:nvSpPr>
          <p:spPr>
            <a:xfrm>
              <a:off x="5923165" y="5257014"/>
              <a:ext cx="1967" cy="4428"/>
            </a:xfrm>
            <a:custGeom>
              <a:avLst/>
              <a:gdLst>
                <a:gd name="connsiteX0" fmla="*/ 0 w 1967"/>
                <a:gd name="connsiteY0" fmla="*/ 0 h 4428"/>
                <a:gd name="connsiteX1" fmla="*/ 0 w 1967"/>
                <a:gd name="connsiteY1" fmla="*/ 4428 h 4428"/>
                <a:gd name="connsiteX2" fmla="*/ 0 w 1967"/>
                <a:gd name="connsiteY2" fmla="*/ 4428 h 4428"/>
                <a:gd name="connsiteX3" fmla="*/ 0 w 1967"/>
                <a:gd name="connsiteY3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7" h="4428">
                  <a:moveTo>
                    <a:pt x="0" y="0"/>
                  </a:moveTo>
                  <a:cubicBezTo>
                    <a:pt x="0" y="0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4428" y="4428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91B1E52E-6953-459F-8F39-97FDD97BA9AB}"/>
                </a:ext>
              </a:extLst>
            </p:cNvPr>
            <p:cNvSpPr/>
            <p:nvPr/>
          </p:nvSpPr>
          <p:spPr>
            <a:xfrm>
              <a:off x="5916523" y="5253324"/>
              <a:ext cx="73800" cy="5165"/>
            </a:xfrm>
            <a:custGeom>
              <a:avLst/>
              <a:gdLst>
                <a:gd name="connsiteX0" fmla="*/ 0 w 73800"/>
                <a:gd name="connsiteY0" fmla="*/ 0 h 5165"/>
                <a:gd name="connsiteX1" fmla="*/ 0 w 73800"/>
                <a:gd name="connsiteY1" fmla="*/ 5166 h 5165"/>
                <a:gd name="connsiteX2" fmla="*/ 0 w 73800"/>
                <a:gd name="connsiteY2" fmla="*/ 5166 h 5165"/>
                <a:gd name="connsiteX3" fmla="*/ 0 w 73800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0"/>
                  </a:moveTo>
                  <a:cubicBezTo>
                    <a:pt x="0" y="0"/>
                    <a:pt x="0" y="5166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700ED769-B2F1-46E8-BBC7-2970351169E6}"/>
                </a:ext>
              </a:extLst>
            </p:cNvPr>
            <p:cNvSpPr/>
            <p:nvPr/>
          </p:nvSpPr>
          <p:spPr>
            <a:xfrm>
              <a:off x="5917506" y="5253324"/>
              <a:ext cx="1968" cy="5165"/>
            </a:xfrm>
            <a:custGeom>
              <a:avLst/>
              <a:gdLst>
                <a:gd name="connsiteX0" fmla="*/ 1968 w 1968"/>
                <a:gd name="connsiteY0" fmla="*/ 5166 h 5165"/>
                <a:gd name="connsiteX1" fmla="*/ 1968 w 1968"/>
                <a:gd name="connsiteY1" fmla="*/ 0 h 5165"/>
                <a:gd name="connsiteX2" fmla="*/ 1968 w 1968"/>
                <a:gd name="connsiteY2" fmla="*/ 0 h 5165"/>
                <a:gd name="connsiteX3" fmla="*/ 1968 w 1968"/>
                <a:gd name="connsiteY3" fmla="*/ 5166 h 5165"/>
                <a:gd name="connsiteX4" fmla="*/ 1968 w 1968"/>
                <a:gd name="connsiteY4" fmla="*/ 738 h 5165"/>
                <a:gd name="connsiteX5" fmla="*/ 1968 w 1968"/>
                <a:gd name="connsiteY5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8" h="5165">
                  <a:moveTo>
                    <a:pt x="1968" y="5166"/>
                  </a:moveTo>
                  <a:cubicBezTo>
                    <a:pt x="1968" y="5166"/>
                    <a:pt x="-2460" y="5166"/>
                    <a:pt x="1968" y="0"/>
                  </a:cubicBezTo>
                  <a:lnTo>
                    <a:pt x="1968" y="0"/>
                  </a:lnTo>
                  <a:cubicBezTo>
                    <a:pt x="1968" y="0"/>
                    <a:pt x="1968" y="5166"/>
                    <a:pt x="1968" y="5166"/>
                  </a:cubicBezTo>
                  <a:cubicBezTo>
                    <a:pt x="1968" y="5166"/>
                    <a:pt x="1968" y="738"/>
                    <a:pt x="1968" y="738"/>
                  </a:cubicBezTo>
                  <a:cubicBezTo>
                    <a:pt x="1968" y="738"/>
                    <a:pt x="1968" y="738"/>
                    <a:pt x="1968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697B86E7-DA4D-48C0-A91F-5717315262DA}"/>
                </a:ext>
              </a:extLst>
            </p:cNvPr>
            <p:cNvSpPr/>
            <p:nvPr/>
          </p:nvSpPr>
          <p:spPr>
            <a:xfrm>
              <a:off x="5911357" y="5259228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25E7353E-E6E4-4900-8225-44073B71AE55}"/>
                </a:ext>
              </a:extLst>
            </p:cNvPr>
            <p:cNvSpPr/>
            <p:nvPr/>
          </p:nvSpPr>
          <p:spPr>
            <a:xfrm>
              <a:off x="5909540" y="5261443"/>
              <a:ext cx="6982" cy="498"/>
            </a:xfrm>
            <a:custGeom>
              <a:avLst/>
              <a:gdLst>
                <a:gd name="connsiteX0" fmla="*/ 6244 w 6982"/>
                <a:gd name="connsiteY0" fmla="*/ 0 h 498"/>
                <a:gd name="connsiteX1" fmla="*/ 1816 w 6982"/>
                <a:gd name="connsiteY1" fmla="*/ 0 h 498"/>
                <a:gd name="connsiteX2" fmla="*/ 1816 w 6982"/>
                <a:gd name="connsiteY2" fmla="*/ 0 h 498"/>
                <a:gd name="connsiteX3" fmla="*/ 6244 w 6982"/>
                <a:gd name="connsiteY3" fmla="*/ 0 h 498"/>
                <a:gd name="connsiteX4" fmla="*/ 1816 w 6982"/>
                <a:gd name="connsiteY4" fmla="*/ 0 h 498"/>
                <a:gd name="connsiteX5" fmla="*/ 6982 w 6982"/>
                <a:gd name="connsiteY5" fmla="*/ 0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2" h="498">
                  <a:moveTo>
                    <a:pt x="6244" y="0"/>
                  </a:moveTo>
                  <a:cubicBezTo>
                    <a:pt x="4842" y="665"/>
                    <a:pt x="3218" y="665"/>
                    <a:pt x="1816" y="0"/>
                  </a:cubicBezTo>
                  <a:lnTo>
                    <a:pt x="1816" y="0"/>
                  </a:lnTo>
                  <a:cubicBezTo>
                    <a:pt x="1816" y="0"/>
                    <a:pt x="6244" y="0"/>
                    <a:pt x="6244" y="0"/>
                  </a:cubicBezTo>
                  <a:cubicBezTo>
                    <a:pt x="6244" y="0"/>
                    <a:pt x="6244" y="0"/>
                    <a:pt x="1816" y="0"/>
                  </a:cubicBezTo>
                  <a:cubicBezTo>
                    <a:pt x="-2612" y="0"/>
                    <a:pt x="1816" y="0"/>
                    <a:pt x="698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78568EDA-2154-4155-A910-7BC3E3765E56}"/>
                </a:ext>
              </a:extLst>
            </p:cNvPr>
            <p:cNvSpPr/>
            <p:nvPr/>
          </p:nvSpPr>
          <p:spPr>
            <a:xfrm>
              <a:off x="5912832" y="5261443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5D8D723A-6E76-4E6C-9AE8-B39D1F9CB0EE}"/>
                </a:ext>
              </a:extLst>
            </p:cNvPr>
            <p:cNvSpPr/>
            <p:nvPr/>
          </p:nvSpPr>
          <p:spPr>
            <a:xfrm>
              <a:off x="5912832" y="5261443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CC012F04-5CC7-468B-8874-1189D089B3E2}"/>
                </a:ext>
              </a:extLst>
            </p:cNvPr>
            <p:cNvSpPr/>
            <p:nvPr/>
          </p:nvSpPr>
          <p:spPr>
            <a:xfrm>
              <a:off x="5912832" y="5263657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5904" y="0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6C83B1D5-BE19-4B73-ABAA-A76B3EA078E6}"/>
                </a:ext>
              </a:extLst>
            </p:cNvPr>
            <p:cNvSpPr/>
            <p:nvPr/>
          </p:nvSpPr>
          <p:spPr>
            <a:xfrm>
              <a:off x="5912832" y="5263657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5904" y="0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738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573B67D9-DFB1-4C0F-9BE9-D6DB460028CE}"/>
                </a:ext>
              </a:extLst>
            </p:cNvPr>
            <p:cNvSpPr/>
            <p:nvPr/>
          </p:nvSpPr>
          <p:spPr>
            <a:xfrm>
              <a:off x="5914309" y="5268085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1476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21884565-F9F2-4500-A8CF-58886DAE522C}"/>
                </a:ext>
              </a:extLst>
            </p:cNvPr>
            <p:cNvSpPr/>
            <p:nvPr/>
          </p:nvSpPr>
          <p:spPr>
            <a:xfrm>
              <a:off x="5914309" y="5268085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1476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2597B764-D1F9-4F66-9966-7B7E98730B4A}"/>
                </a:ext>
              </a:extLst>
            </p:cNvPr>
            <p:cNvSpPr/>
            <p:nvPr/>
          </p:nvSpPr>
          <p:spPr>
            <a:xfrm>
              <a:off x="5915702" y="5265871"/>
              <a:ext cx="3772" cy="4427"/>
            </a:xfrm>
            <a:custGeom>
              <a:avLst/>
              <a:gdLst>
                <a:gd name="connsiteX0" fmla="*/ 83 w 3772"/>
                <a:gd name="connsiteY0" fmla="*/ 4428 h 4427"/>
                <a:gd name="connsiteX1" fmla="*/ 3773 w 3772"/>
                <a:gd name="connsiteY1" fmla="*/ 0 h 4427"/>
                <a:gd name="connsiteX2" fmla="*/ 3773 w 3772"/>
                <a:gd name="connsiteY2" fmla="*/ 0 h 4427"/>
                <a:gd name="connsiteX3" fmla="*/ 83 w 3772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2" h="4427">
                  <a:moveTo>
                    <a:pt x="83" y="4428"/>
                  </a:moveTo>
                  <a:cubicBezTo>
                    <a:pt x="83" y="4428"/>
                    <a:pt x="3773" y="0"/>
                    <a:pt x="3773" y="0"/>
                  </a:cubicBezTo>
                  <a:lnTo>
                    <a:pt x="3773" y="0"/>
                  </a:lnTo>
                  <a:cubicBezTo>
                    <a:pt x="3773" y="0"/>
                    <a:pt x="-655" y="0"/>
                    <a:pt x="83" y="44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0ED513D9-3C53-40DB-AE37-293EC1627CFD}"/>
                </a:ext>
              </a:extLst>
            </p:cNvPr>
            <p:cNvSpPr/>
            <p:nvPr/>
          </p:nvSpPr>
          <p:spPr>
            <a:xfrm>
              <a:off x="5915702" y="5265871"/>
              <a:ext cx="3772" cy="4427"/>
            </a:xfrm>
            <a:custGeom>
              <a:avLst/>
              <a:gdLst>
                <a:gd name="connsiteX0" fmla="*/ 83 w 3772"/>
                <a:gd name="connsiteY0" fmla="*/ 4428 h 4427"/>
                <a:gd name="connsiteX1" fmla="*/ 3773 w 3772"/>
                <a:gd name="connsiteY1" fmla="*/ 0 h 4427"/>
                <a:gd name="connsiteX2" fmla="*/ 3773 w 3772"/>
                <a:gd name="connsiteY2" fmla="*/ 0 h 4427"/>
                <a:gd name="connsiteX3" fmla="*/ 83 w 3772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2" h="4427">
                  <a:moveTo>
                    <a:pt x="83" y="4428"/>
                  </a:moveTo>
                  <a:cubicBezTo>
                    <a:pt x="83" y="4428"/>
                    <a:pt x="3773" y="0"/>
                    <a:pt x="3773" y="0"/>
                  </a:cubicBezTo>
                  <a:lnTo>
                    <a:pt x="3773" y="0"/>
                  </a:lnTo>
                  <a:cubicBezTo>
                    <a:pt x="3773" y="0"/>
                    <a:pt x="-655" y="0"/>
                    <a:pt x="83" y="44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3CC7A7BC-EFCD-40F1-BCD3-7BD0FAD6E51E}"/>
                </a:ext>
              </a:extLst>
            </p:cNvPr>
            <p:cNvSpPr/>
            <p:nvPr/>
          </p:nvSpPr>
          <p:spPr>
            <a:xfrm>
              <a:off x="5917998" y="5265871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690"/>
                    <a:pt x="0" y="5166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938F2AC0-74CD-4D07-AAC7-596B1E168A9A}"/>
                </a:ext>
              </a:extLst>
            </p:cNvPr>
            <p:cNvSpPr/>
            <p:nvPr/>
          </p:nvSpPr>
          <p:spPr>
            <a:xfrm>
              <a:off x="5917998" y="5265871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690"/>
                    <a:pt x="0" y="516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7F3ADF3D-B362-4AF3-AAEC-6379C16DD17B}"/>
                </a:ext>
              </a:extLst>
            </p:cNvPr>
            <p:cNvSpPr/>
            <p:nvPr/>
          </p:nvSpPr>
          <p:spPr>
            <a:xfrm>
              <a:off x="5923165" y="5265133"/>
              <a:ext cx="73800" cy="5903"/>
            </a:xfrm>
            <a:custGeom>
              <a:avLst/>
              <a:gdLst>
                <a:gd name="connsiteX0" fmla="*/ 0 w 73800"/>
                <a:gd name="connsiteY0" fmla="*/ 5166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3690"/>
                    <a:pt x="0" y="5166"/>
                    <a:pt x="0" y="590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93205316-A2AB-48A7-AAFB-36C3A34E5D79}"/>
                </a:ext>
              </a:extLst>
            </p:cNvPr>
            <p:cNvSpPr/>
            <p:nvPr/>
          </p:nvSpPr>
          <p:spPr>
            <a:xfrm>
              <a:off x="5923165" y="5265133"/>
              <a:ext cx="73800" cy="5903"/>
            </a:xfrm>
            <a:custGeom>
              <a:avLst/>
              <a:gdLst>
                <a:gd name="connsiteX0" fmla="*/ 0 w 73800"/>
                <a:gd name="connsiteY0" fmla="*/ 5166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3690"/>
                    <a:pt x="0" y="5166"/>
                    <a:pt x="0" y="590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021E5173-D174-4CD8-BECE-F5BA1C799FCB}"/>
                </a:ext>
              </a:extLst>
            </p:cNvPr>
            <p:cNvSpPr/>
            <p:nvPr/>
          </p:nvSpPr>
          <p:spPr>
            <a:xfrm>
              <a:off x="5922427" y="5267347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38DB0DCF-DD70-4B56-BD3A-2415EFFC8328}"/>
                </a:ext>
              </a:extLst>
            </p:cNvPr>
            <p:cNvSpPr/>
            <p:nvPr/>
          </p:nvSpPr>
          <p:spPr>
            <a:xfrm>
              <a:off x="5925378" y="5267347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738 w 5903"/>
                <a:gd name="connsiteY4" fmla="*/ 0 h 73800"/>
                <a:gd name="connsiteX5" fmla="*/ 5166 w 5903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738" y="0"/>
                    <a:pt x="738" y="0"/>
                  </a:cubicBezTo>
                  <a:cubicBezTo>
                    <a:pt x="738" y="0"/>
                    <a:pt x="4428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6DB863B4-CED1-4498-B987-2925BC57F810}"/>
                </a:ext>
              </a:extLst>
            </p:cNvPr>
            <p:cNvSpPr/>
            <p:nvPr/>
          </p:nvSpPr>
          <p:spPr>
            <a:xfrm>
              <a:off x="5920213" y="5264395"/>
              <a:ext cx="5903" cy="73800"/>
            </a:xfrm>
            <a:custGeom>
              <a:avLst/>
              <a:gdLst>
                <a:gd name="connsiteX0" fmla="*/ 5166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4428" y="0"/>
                    <a:pt x="5904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F85DE95F-CC0D-489E-B722-1A1EF34BE2F8}"/>
                </a:ext>
              </a:extLst>
            </p:cNvPr>
            <p:cNvSpPr/>
            <p:nvPr/>
          </p:nvSpPr>
          <p:spPr>
            <a:xfrm>
              <a:off x="5919403" y="5265871"/>
              <a:ext cx="5237" cy="73800"/>
            </a:xfrm>
            <a:custGeom>
              <a:avLst/>
              <a:gdLst>
                <a:gd name="connsiteX0" fmla="*/ 4500 w 5237"/>
                <a:gd name="connsiteY0" fmla="*/ 0 h 73800"/>
                <a:gd name="connsiteX1" fmla="*/ 72 w 5237"/>
                <a:gd name="connsiteY1" fmla="*/ 0 h 73800"/>
                <a:gd name="connsiteX2" fmla="*/ 72 w 5237"/>
                <a:gd name="connsiteY2" fmla="*/ 0 h 73800"/>
                <a:gd name="connsiteX3" fmla="*/ 5238 w 5237"/>
                <a:gd name="connsiteY3" fmla="*/ 0 h 73800"/>
                <a:gd name="connsiteX4" fmla="*/ 5238 w 5237"/>
                <a:gd name="connsiteY4" fmla="*/ 0 h 73800"/>
                <a:gd name="connsiteX5" fmla="*/ 72 w 5237"/>
                <a:gd name="connsiteY5" fmla="*/ 0 h 73800"/>
                <a:gd name="connsiteX6" fmla="*/ 5238 w 5237"/>
                <a:gd name="connsiteY6" fmla="*/ 0 h 73800"/>
                <a:gd name="connsiteX7" fmla="*/ 5238 w 5237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7" h="73800">
                  <a:moveTo>
                    <a:pt x="4500" y="0"/>
                  </a:moveTo>
                  <a:lnTo>
                    <a:pt x="72" y="0"/>
                  </a:lnTo>
                  <a:lnTo>
                    <a:pt x="72" y="0"/>
                  </a:lnTo>
                  <a:cubicBezTo>
                    <a:pt x="72" y="0"/>
                    <a:pt x="72" y="0"/>
                    <a:pt x="5238" y="0"/>
                  </a:cubicBezTo>
                  <a:lnTo>
                    <a:pt x="5238" y="0"/>
                  </a:lnTo>
                  <a:cubicBezTo>
                    <a:pt x="5238" y="0"/>
                    <a:pt x="810" y="0"/>
                    <a:pt x="72" y="0"/>
                  </a:cubicBezTo>
                  <a:cubicBezTo>
                    <a:pt x="-666" y="0"/>
                    <a:pt x="4500" y="0"/>
                    <a:pt x="5238" y="0"/>
                  </a:cubicBezTo>
                  <a:lnTo>
                    <a:pt x="52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20396834-42AD-4D2E-9256-E04DD49FE7A9}"/>
                </a:ext>
              </a:extLst>
            </p:cNvPr>
            <p:cNvSpPr/>
            <p:nvPr/>
          </p:nvSpPr>
          <p:spPr>
            <a:xfrm>
              <a:off x="5921688" y="5262181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cubicBezTo>
                    <a:pt x="5904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4428" y="0"/>
                    <a:pt x="5904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DB2179D9-4891-4F29-85DB-ABE09BE2FB05}"/>
                </a:ext>
              </a:extLst>
            </p:cNvPr>
            <p:cNvSpPr/>
            <p:nvPr/>
          </p:nvSpPr>
          <p:spPr>
            <a:xfrm>
              <a:off x="5924640" y="5262529"/>
              <a:ext cx="6232" cy="1127"/>
            </a:xfrm>
            <a:custGeom>
              <a:avLst/>
              <a:gdLst>
                <a:gd name="connsiteX0" fmla="*/ 0 w 6232"/>
                <a:gd name="connsiteY0" fmla="*/ 1127 h 1127"/>
                <a:gd name="connsiteX1" fmla="*/ 0 w 6232"/>
                <a:gd name="connsiteY1" fmla="*/ 1127 h 1127"/>
                <a:gd name="connsiteX2" fmla="*/ 5904 w 6232"/>
                <a:gd name="connsiteY2" fmla="*/ 1127 h 1127"/>
                <a:gd name="connsiteX3" fmla="*/ 5904 w 6232"/>
                <a:gd name="connsiteY3" fmla="*/ 1127 h 1127"/>
                <a:gd name="connsiteX4" fmla="*/ 738 w 6232"/>
                <a:gd name="connsiteY4" fmla="*/ 1127 h 1127"/>
                <a:gd name="connsiteX5" fmla="*/ 5904 w 6232"/>
                <a:gd name="connsiteY5" fmla="*/ 1127 h 1127"/>
                <a:gd name="connsiteX6" fmla="*/ 5904 w 6232"/>
                <a:gd name="connsiteY6" fmla="*/ 1127 h 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32" h="1127">
                  <a:moveTo>
                    <a:pt x="0" y="1127"/>
                  </a:moveTo>
                  <a:lnTo>
                    <a:pt x="0" y="1127"/>
                  </a:lnTo>
                  <a:cubicBezTo>
                    <a:pt x="1683" y="-376"/>
                    <a:pt x="4221" y="-376"/>
                    <a:pt x="5904" y="1127"/>
                  </a:cubicBezTo>
                  <a:lnTo>
                    <a:pt x="5904" y="1127"/>
                  </a:lnTo>
                  <a:cubicBezTo>
                    <a:pt x="5904" y="1127"/>
                    <a:pt x="738" y="1127"/>
                    <a:pt x="738" y="1127"/>
                  </a:cubicBezTo>
                  <a:cubicBezTo>
                    <a:pt x="738" y="1127"/>
                    <a:pt x="5166" y="1127"/>
                    <a:pt x="5904" y="1127"/>
                  </a:cubicBezTo>
                  <a:cubicBezTo>
                    <a:pt x="6642" y="1127"/>
                    <a:pt x="5904" y="1127"/>
                    <a:pt x="5904" y="112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F45F968E-7C81-412F-8E00-4B76369E7117}"/>
                </a:ext>
              </a:extLst>
            </p:cNvPr>
            <p:cNvSpPr/>
            <p:nvPr/>
          </p:nvSpPr>
          <p:spPr>
            <a:xfrm>
              <a:off x="5915046" y="5257568"/>
              <a:ext cx="73800" cy="4612"/>
            </a:xfrm>
            <a:custGeom>
              <a:avLst/>
              <a:gdLst>
                <a:gd name="connsiteX0" fmla="*/ 0 w 73800"/>
                <a:gd name="connsiteY0" fmla="*/ 184 h 4612"/>
                <a:gd name="connsiteX1" fmla="*/ 0 w 73800"/>
                <a:gd name="connsiteY1" fmla="*/ 4613 h 4612"/>
                <a:gd name="connsiteX2" fmla="*/ 0 w 73800"/>
                <a:gd name="connsiteY2" fmla="*/ 4613 h 4612"/>
                <a:gd name="connsiteX3" fmla="*/ 0 w 73800"/>
                <a:gd name="connsiteY3" fmla="*/ 184 h 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612">
                  <a:moveTo>
                    <a:pt x="0" y="184"/>
                  </a:moveTo>
                  <a:cubicBezTo>
                    <a:pt x="0" y="184"/>
                    <a:pt x="0" y="4613"/>
                    <a:pt x="0" y="4613"/>
                  </a:cubicBezTo>
                  <a:lnTo>
                    <a:pt x="0" y="4613"/>
                  </a:lnTo>
                  <a:cubicBezTo>
                    <a:pt x="0" y="922"/>
                    <a:pt x="0" y="-553"/>
                    <a:pt x="0" y="18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EC987E8E-2A85-4D6E-9B37-0BB4BF743880}"/>
                </a:ext>
              </a:extLst>
            </p:cNvPr>
            <p:cNvSpPr/>
            <p:nvPr/>
          </p:nvSpPr>
          <p:spPr>
            <a:xfrm>
              <a:off x="5915046" y="5257568"/>
              <a:ext cx="73800" cy="4612"/>
            </a:xfrm>
            <a:custGeom>
              <a:avLst/>
              <a:gdLst>
                <a:gd name="connsiteX0" fmla="*/ 0 w 73800"/>
                <a:gd name="connsiteY0" fmla="*/ 184 h 4612"/>
                <a:gd name="connsiteX1" fmla="*/ 0 w 73800"/>
                <a:gd name="connsiteY1" fmla="*/ 4613 h 4612"/>
                <a:gd name="connsiteX2" fmla="*/ 0 w 73800"/>
                <a:gd name="connsiteY2" fmla="*/ 4613 h 4612"/>
                <a:gd name="connsiteX3" fmla="*/ 0 w 73800"/>
                <a:gd name="connsiteY3" fmla="*/ 184 h 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612">
                  <a:moveTo>
                    <a:pt x="0" y="184"/>
                  </a:moveTo>
                  <a:cubicBezTo>
                    <a:pt x="0" y="184"/>
                    <a:pt x="0" y="4613"/>
                    <a:pt x="0" y="4613"/>
                  </a:cubicBezTo>
                  <a:lnTo>
                    <a:pt x="0" y="4613"/>
                  </a:lnTo>
                  <a:cubicBezTo>
                    <a:pt x="0" y="922"/>
                    <a:pt x="0" y="-553"/>
                    <a:pt x="0" y="18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D9F5653A-670A-4773-9A2A-6919284405A0}"/>
                </a:ext>
              </a:extLst>
            </p:cNvPr>
            <p:cNvSpPr/>
            <p:nvPr/>
          </p:nvSpPr>
          <p:spPr>
            <a:xfrm>
              <a:off x="5919475" y="5257014"/>
              <a:ext cx="73800" cy="5904"/>
            </a:xfrm>
            <a:custGeom>
              <a:avLst/>
              <a:gdLst>
                <a:gd name="connsiteX0" fmla="*/ 0 w 73800"/>
                <a:gd name="connsiteY0" fmla="*/ 0 h 5904"/>
                <a:gd name="connsiteX1" fmla="*/ 0 w 73800"/>
                <a:gd name="connsiteY1" fmla="*/ 5904 h 5904"/>
                <a:gd name="connsiteX2" fmla="*/ 0 w 73800"/>
                <a:gd name="connsiteY2" fmla="*/ 5904 h 5904"/>
                <a:gd name="connsiteX3" fmla="*/ 0 w 73800"/>
                <a:gd name="connsiteY3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4">
                  <a:moveTo>
                    <a:pt x="0" y="0"/>
                  </a:moveTo>
                  <a:cubicBezTo>
                    <a:pt x="0" y="0"/>
                    <a:pt x="0" y="5904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1476"/>
                    <a:pt x="0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883A6407-63C1-4D45-8E34-00D1E5B3D9EE}"/>
                </a:ext>
              </a:extLst>
            </p:cNvPr>
            <p:cNvSpPr/>
            <p:nvPr/>
          </p:nvSpPr>
          <p:spPr>
            <a:xfrm>
              <a:off x="5919475" y="5256482"/>
              <a:ext cx="73800" cy="6436"/>
            </a:xfrm>
            <a:custGeom>
              <a:avLst/>
              <a:gdLst>
                <a:gd name="connsiteX0" fmla="*/ 0 w 73800"/>
                <a:gd name="connsiteY0" fmla="*/ 6436 h 6436"/>
                <a:gd name="connsiteX1" fmla="*/ 0 w 73800"/>
                <a:gd name="connsiteY1" fmla="*/ 532 h 6436"/>
                <a:gd name="connsiteX2" fmla="*/ 0 w 73800"/>
                <a:gd name="connsiteY2" fmla="*/ 532 h 6436"/>
                <a:gd name="connsiteX3" fmla="*/ 0 w 73800"/>
                <a:gd name="connsiteY3" fmla="*/ 6436 h 6436"/>
                <a:gd name="connsiteX4" fmla="*/ 0 w 73800"/>
                <a:gd name="connsiteY4" fmla="*/ 532 h 6436"/>
                <a:gd name="connsiteX5" fmla="*/ 0 w 73800"/>
                <a:gd name="connsiteY5" fmla="*/ 6436 h 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6436">
                  <a:moveTo>
                    <a:pt x="0" y="6436"/>
                  </a:moveTo>
                  <a:cubicBezTo>
                    <a:pt x="0" y="6436"/>
                    <a:pt x="0" y="2008"/>
                    <a:pt x="0" y="532"/>
                  </a:cubicBezTo>
                  <a:lnTo>
                    <a:pt x="0" y="532"/>
                  </a:lnTo>
                  <a:cubicBezTo>
                    <a:pt x="0" y="532"/>
                    <a:pt x="0" y="6436"/>
                    <a:pt x="0" y="6436"/>
                  </a:cubicBezTo>
                  <a:cubicBezTo>
                    <a:pt x="0" y="6436"/>
                    <a:pt x="0" y="2008"/>
                    <a:pt x="0" y="532"/>
                  </a:cubicBezTo>
                  <a:cubicBezTo>
                    <a:pt x="0" y="-944"/>
                    <a:pt x="0" y="532"/>
                    <a:pt x="0" y="64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E114B225-4BD9-4713-93B2-CD4F57CF6E14}"/>
                </a:ext>
              </a:extLst>
            </p:cNvPr>
            <p:cNvSpPr/>
            <p:nvPr/>
          </p:nvSpPr>
          <p:spPr>
            <a:xfrm>
              <a:off x="5919475" y="5260704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4428" y="0"/>
                    <a:pt x="5166" y="0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8E5B91C5-349A-4677-95B5-AB00B3F8F6BB}"/>
                </a:ext>
              </a:extLst>
            </p:cNvPr>
            <p:cNvSpPr/>
            <p:nvPr/>
          </p:nvSpPr>
          <p:spPr>
            <a:xfrm>
              <a:off x="5919232" y="5263657"/>
              <a:ext cx="5480" cy="73800"/>
            </a:xfrm>
            <a:custGeom>
              <a:avLst/>
              <a:gdLst>
                <a:gd name="connsiteX0" fmla="*/ 242 w 5480"/>
                <a:gd name="connsiteY0" fmla="*/ 0 h 73800"/>
                <a:gd name="connsiteX1" fmla="*/ 242 w 5480"/>
                <a:gd name="connsiteY1" fmla="*/ 0 h 73800"/>
                <a:gd name="connsiteX2" fmla="*/ 5408 w 5480"/>
                <a:gd name="connsiteY2" fmla="*/ 0 h 73800"/>
                <a:gd name="connsiteX3" fmla="*/ 242 w 5480"/>
                <a:gd name="connsiteY3" fmla="*/ 0 h 73800"/>
                <a:gd name="connsiteX4" fmla="*/ 5408 w 5480"/>
                <a:gd name="connsiteY4" fmla="*/ 0 h 73800"/>
                <a:gd name="connsiteX5" fmla="*/ 5408 w 5480"/>
                <a:gd name="connsiteY5" fmla="*/ 0 h 73800"/>
                <a:gd name="connsiteX6" fmla="*/ 242 w 548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0" h="73800">
                  <a:moveTo>
                    <a:pt x="242" y="0"/>
                  </a:moveTo>
                  <a:lnTo>
                    <a:pt x="242" y="0"/>
                  </a:lnTo>
                  <a:cubicBezTo>
                    <a:pt x="242" y="0"/>
                    <a:pt x="4670" y="0"/>
                    <a:pt x="5408" y="0"/>
                  </a:cubicBezTo>
                  <a:cubicBezTo>
                    <a:pt x="6146" y="0"/>
                    <a:pt x="980" y="0"/>
                    <a:pt x="242" y="0"/>
                  </a:cubicBezTo>
                  <a:cubicBezTo>
                    <a:pt x="-496" y="0"/>
                    <a:pt x="242" y="0"/>
                    <a:pt x="5408" y="0"/>
                  </a:cubicBezTo>
                  <a:lnTo>
                    <a:pt x="5408" y="0"/>
                  </a:lnTo>
                  <a:cubicBezTo>
                    <a:pt x="5408" y="0"/>
                    <a:pt x="5408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FD7BA989-3737-4DBC-9254-09D3CA785D54}"/>
                </a:ext>
              </a:extLst>
            </p:cNvPr>
            <p:cNvSpPr/>
            <p:nvPr/>
          </p:nvSpPr>
          <p:spPr>
            <a:xfrm>
              <a:off x="5920950" y="5262181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0" y="590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D62EC6A2-5323-47DC-A0AE-4D20EBE2CA78}"/>
                </a:ext>
              </a:extLst>
            </p:cNvPr>
            <p:cNvSpPr/>
            <p:nvPr/>
          </p:nvSpPr>
          <p:spPr>
            <a:xfrm>
              <a:off x="5920950" y="5262181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5904 h 5903"/>
                <a:gd name="connsiteX2" fmla="*/ 0 w 73800"/>
                <a:gd name="connsiteY2" fmla="*/ 0 h 5903"/>
                <a:gd name="connsiteX3" fmla="*/ 0 w 73800"/>
                <a:gd name="connsiteY3" fmla="*/ 0 h 5903"/>
                <a:gd name="connsiteX4" fmla="*/ 0 w 73800"/>
                <a:gd name="connsiteY4" fmla="*/ 5166 h 5903"/>
                <a:gd name="connsiteX5" fmla="*/ 0 w 73800"/>
                <a:gd name="connsiteY5" fmla="*/ 0 h 5903"/>
                <a:gd name="connsiteX6" fmla="*/ 0 w 73800"/>
                <a:gd name="connsiteY6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0" y="590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0" y="5166"/>
                  </a:cubicBezTo>
                  <a:cubicBezTo>
                    <a:pt x="0" y="5904"/>
                    <a:pt x="0" y="0"/>
                    <a:pt x="0" y="0"/>
                  </a:cubicBezTo>
                  <a:cubicBezTo>
                    <a:pt x="0" y="0"/>
                    <a:pt x="0" y="0"/>
                    <a:pt x="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290B3676-DC83-4365-9E15-F6BB5FA40AC1}"/>
                </a:ext>
              </a:extLst>
            </p:cNvPr>
            <p:cNvSpPr/>
            <p:nvPr/>
          </p:nvSpPr>
          <p:spPr>
            <a:xfrm>
              <a:off x="5912094" y="5264395"/>
              <a:ext cx="3690" cy="5165"/>
            </a:xfrm>
            <a:custGeom>
              <a:avLst/>
              <a:gdLst>
                <a:gd name="connsiteX0" fmla="*/ 0 w 3690"/>
                <a:gd name="connsiteY0" fmla="*/ 5166 h 5165"/>
                <a:gd name="connsiteX1" fmla="*/ 3690 w 3690"/>
                <a:gd name="connsiteY1" fmla="*/ 0 h 5165"/>
                <a:gd name="connsiteX2" fmla="*/ 3690 w 3690"/>
                <a:gd name="connsiteY2" fmla="*/ 0 h 5165"/>
                <a:gd name="connsiteX3" fmla="*/ 3690 w 3690"/>
                <a:gd name="connsiteY3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5165">
                  <a:moveTo>
                    <a:pt x="0" y="5166"/>
                  </a:moveTo>
                  <a:cubicBezTo>
                    <a:pt x="0" y="5166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0" y="0"/>
                    <a:pt x="3690" y="4428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462636BF-DD0D-419E-9F1C-EDCB7DB6D546}"/>
                </a:ext>
              </a:extLst>
            </p:cNvPr>
            <p:cNvSpPr/>
            <p:nvPr/>
          </p:nvSpPr>
          <p:spPr>
            <a:xfrm>
              <a:off x="5912094" y="5264395"/>
              <a:ext cx="3690" cy="5165"/>
            </a:xfrm>
            <a:custGeom>
              <a:avLst/>
              <a:gdLst>
                <a:gd name="connsiteX0" fmla="*/ 0 w 3690"/>
                <a:gd name="connsiteY0" fmla="*/ 5166 h 5165"/>
                <a:gd name="connsiteX1" fmla="*/ 3690 w 3690"/>
                <a:gd name="connsiteY1" fmla="*/ 0 h 5165"/>
                <a:gd name="connsiteX2" fmla="*/ 3690 w 3690"/>
                <a:gd name="connsiteY2" fmla="*/ 0 h 5165"/>
                <a:gd name="connsiteX3" fmla="*/ 3690 w 3690"/>
                <a:gd name="connsiteY3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5165">
                  <a:moveTo>
                    <a:pt x="0" y="5166"/>
                  </a:moveTo>
                  <a:cubicBezTo>
                    <a:pt x="0" y="5166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0" y="0"/>
                    <a:pt x="3690" y="44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017149D2-7C41-47FB-A0BE-0DB1E3EC4DF6}"/>
                </a:ext>
              </a:extLst>
            </p:cNvPr>
            <p:cNvSpPr/>
            <p:nvPr/>
          </p:nvSpPr>
          <p:spPr>
            <a:xfrm>
              <a:off x="5920950" y="5265871"/>
              <a:ext cx="73800" cy="5903"/>
            </a:xfrm>
            <a:custGeom>
              <a:avLst/>
              <a:gdLst>
                <a:gd name="connsiteX0" fmla="*/ 0 w 73800"/>
                <a:gd name="connsiteY0" fmla="*/ 5166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0" y="5904"/>
                  </a:cubicBezTo>
                  <a:close/>
                </a:path>
              </a:pathLst>
            </a:custGeom>
            <a:solidFill>
              <a:srgbClr val="4481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96DCA22A-BD5D-4DEA-AA23-EFD307FB5584}"/>
                </a:ext>
              </a:extLst>
            </p:cNvPr>
            <p:cNvSpPr/>
            <p:nvPr/>
          </p:nvSpPr>
          <p:spPr>
            <a:xfrm>
              <a:off x="5920950" y="5265871"/>
              <a:ext cx="73800" cy="5903"/>
            </a:xfrm>
            <a:custGeom>
              <a:avLst/>
              <a:gdLst>
                <a:gd name="connsiteX0" fmla="*/ 0 w 73800"/>
                <a:gd name="connsiteY0" fmla="*/ 5166 h 5903"/>
                <a:gd name="connsiteX1" fmla="*/ 0 w 73800"/>
                <a:gd name="connsiteY1" fmla="*/ 0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166"/>
                  </a:move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0" y="590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AFB0CD53-B48D-47BD-AF2F-9B3E0C255F06}"/>
                </a:ext>
              </a:extLst>
            </p:cNvPr>
            <p:cNvSpPr/>
            <p:nvPr/>
          </p:nvSpPr>
          <p:spPr>
            <a:xfrm>
              <a:off x="5917261" y="5261443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5904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8E5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C4A90D53-1BFE-48F6-A4F5-8881FDBF00F1}"/>
                </a:ext>
              </a:extLst>
            </p:cNvPr>
            <p:cNvSpPr/>
            <p:nvPr/>
          </p:nvSpPr>
          <p:spPr>
            <a:xfrm>
              <a:off x="5917261" y="5262181"/>
              <a:ext cx="5903" cy="5903"/>
            </a:xfrm>
            <a:custGeom>
              <a:avLst/>
              <a:gdLst>
                <a:gd name="connsiteX0" fmla="*/ 0 w 5903"/>
                <a:gd name="connsiteY0" fmla="*/ 5904 h 5903"/>
                <a:gd name="connsiteX1" fmla="*/ 0 w 5903"/>
                <a:gd name="connsiteY1" fmla="*/ 2214 h 5903"/>
                <a:gd name="connsiteX2" fmla="*/ 5904 w 5903"/>
                <a:gd name="connsiteY2" fmla="*/ 2214 h 5903"/>
                <a:gd name="connsiteX3" fmla="*/ 5904 w 5903"/>
                <a:gd name="connsiteY3" fmla="*/ 5904 h 5903"/>
                <a:gd name="connsiteX4" fmla="*/ 0 w 5903"/>
                <a:gd name="connsiteY4" fmla="*/ 0 h 5903"/>
                <a:gd name="connsiteX5" fmla="*/ 0 w 5903"/>
                <a:gd name="connsiteY5" fmla="*/ 0 h 5903"/>
                <a:gd name="connsiteX6" fmla="*/ 4428 w 5903"/>
                <a:gd name="connsiteY6" fmla="*/ 0 h 5903"/>
                <a:gd name="connsiteX7" fmla="*/ 4428 w 5903"/>
                <a:gd name="connsiteY7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5903">
                  <a:moveTo>
                    <a:pt x="0" y="5904"/>
                  </a:moveTo>
                  <a:cubicBezTo>
                    <a:pt x="0" y="5904"/>
                    <a:pt x="0" y="5904"/>
                    <a:pt x="0" y="2214"/>
                  </a:cubicBezTo>
                  <a:lnTo>
                    <a:pt x="5904" y="2214"/>
                  </a:lnTo>
                  <a:lnTo>
                    <a:pt x="5904" y="5904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753DD288-484A-4A10-83B6-13DA76BBA13B}"/>
                </a:ext>
              </a:extLst>
            </p:cNvPr>
            <p:cNvSpPr/>
            <p:nvPr/>
          </p:nvSpPr>
          <p:spPr>
            <a:xfrm>
              <a:off x="5917261" y="526513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AF6C86FB-6D58-4EBF-A759-0ACE9F2088E4}"/>
                </a:ext>
              </a:extLst>
            </p:cNvPr>
            <p:cNvSpPr/>
            <p:nvPr/>
          </p:nvSpPr>
          <p:spPr>
            <a:xfrm>
              <a:off x="5915784" y="5439137"/>
              <a:ext cx="73800" cy="8282"/>
            </a:xfrm>
            <a:custGeom>
              <a:avLst/>
              <a:gdLst>
                <a:gd name="connsiteX0" fmla="*/ 0 w 73800"/>
                <a:gd name="connsiteY0" fmla="*/ 5330 h 8282"/>
                <a:gd name="connsiteX1" fmla="*/ 0 w 73800"/>
                <a:gd name="connsiteY1" fmla="*/ 5330 h 8282"/>
                <a:gd name="connsiteX2" fmla="*/ 0 w 73800"/>
                <a:gd name="connsiteY2" fmla="*/ 1640 h 8282"/>
                <a:gd name="connsiteX3" fmla="*/ 0 w 73800"/>
                <a:gd name="connsiteY3" fmla="*/ 1640 h 8282"/>
                <a:gd name="connsiteX4" fmla="*/ 0 w 73800"/>
                <a:gd name="connsiteY4" fmla="*/ 1640 h 8282"/>
                <a:gd name="connsiteX5" fmla="*/ 0 w 73800"/>
                <a:gd name="connsiteY5" fmla="*/ 8282 h 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8282">
                  <a:moveTo>
                    <a:pt x="0" y="5330"/>
                  </a:moveTo>
                  <a:lnTo>
                    <a:pt x="0" y="5330"/>
                  </a:lnTo>
                  <a:cubicBezTo>
                    <a:pt x="0" y="5330"/>
                    <a:pt x="0" y="5330"/>
                    <a:pt x="0" y="1640"/>
                  </a:cubicBezTo>
                  <a:cubicBezTo>
                    <a:pt x="0" y="-2050"/>
                    <a:pt x="0" y="1640"/>
                    <a:pt x="0" y="1640"/>
                  </a:cubicBezTo>
                  <a:lnTo>
                    <a:pt x="0" y="1640"/>
                  </a:lnTo>
                  <a:lnTo>
                    <a:pt x="0" y="8282"/>
                  </a:ln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E545A6E2-F214-491C-9689-43E22763B831}"/>
                </a:ext>
              </a:extLst>
            </p:cNvPr>
            <p:cNvSpPr/>
            <p:nvPr/>
          </p:nvSpPr>
          <p:spPr>
            <a:xfrm>
              <a:off x="5899548" y="53832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2BFBC7B-D62A-42D0-8259-9D9506EAD958}"/>
                </a:ext>
              </a:extLst>
            </p:cNvPr>
            <p:cNvSpPr/>
            <p:nvPr/>
          </p:nvSpPr>
          <p:spPr>
            <a:xfrm>
              <a:off x="5898073" y="53787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1078016F-ED7B-46EB-AA3E-71D5797C97E3}"/>
                </a:ext>
              </a:extLst>
            </p:cNvPr>
            <p:cNvSpPr/>
            <p:nvPr/>
          </p:nvSpPr>
          <p:spPr>
            <a:xfrm>
              <a:off x="5932759" y="5375832"/>
              <a:ext cx="2951" cy="3690"/>
            </a:xfrm>
            <a:custGeom>
              <a:avLst/>
              <a:gdLst>
                <a:gd name="connsiteX0" fmla="*/ 2952 w 2951"/>
                <a:gd name="connsiteY0" fmla="*/ 3690 h 3690"/>
                <a:gd name="connsiteX1" fmla="*/ 0 w 2951"/>
                <a:gd name="connsiteY1" fmla="*/ 0 h 3690"/>
                <a:gd name="connsiteX2" fmla="*/ 738 w 2951"/>
                <a:gd name="connsiteY2" fmla="*/ 3690 h 3690"/>
                <a:gd name="connsiteX3" fmla="*/ 2952 w 2951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3690">
                  <a:moveTo>
                    <a:pt x="2952" y="3690"/>
                  </a:moveTo>
                  <a:lnTo>
                    <a:pt x="0" y="0"/>
                  </a:lnTo>
                  <a:lnTo>
                    <a:pt x="738" y="3690"/>
                  </a:lnTo>
                  <a:lnTo>
                    <a:pt x="2952" y="3690"/>
                  </a:ln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FEE2F661-6ACC-441A-8822-D5907B930219}"/>
                </a:ext>
              </a:extLst>
            </p:cNvPr>
            <p:cNvSpPr/>
            <p:nvPr/>
          </p:nvSpPr>
          <p:spPr>
            <a:xfrm>
              <a:off x="5915784" y="53780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DE838C6A-1F0A-4048-AAD2-79800246782D}"/>
                </a:ext>
              </a:extLst>
            </p:cNvPr>
            <p:cNvSpPr/>
            <p:nvPr/>
          </p:nvSpPr>
          <p:spPr>
            <a:xfrm>
              <a:off x="5940877" y="54437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21613111-617F-4993-99EB-D97FD6BA8855}"/>
                </a:ext>
              </a:extLst>
            </p:cNvPr>
            <p:cNvSpPr/>
            <p:nvPr/>
          </p:nvSpPr>
          <p:spPr>
            <a:xfrm>
              <a:off x="5940877" y="54363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74956C9A-CE2E-4C6C-9A60-DAA9D999FE3E}"/>
                </a:ext>
              </a:extLst>
            </p:cNvPr>
            <p:cNvSpPr/>
            <p:nvPr/>
          </p:nvSpPr>
          <p:spPr>
            <a:xfrm>
              <a:off x="5937186" y="5374603"/>
              <a:ext cx="3690" cy="8610"/>
            </a:xfrm>
            <a:custGeom>
              <a:avLst/>
              <a:gdLst>
                <a:gd name="connsiteX0" fmla="*/ 3690 w 3690"/>
                <a:gd name="connsiteY0" fmla="*/ 6396 h 8610"/>
                <a:gd name="connsiteX1" fmla="*/ 3690 w 3690"/>
                <a:gd name="connsiteY1" fmla="*/ 6396 h 8610"/>
                <a:gd name="connsiteX2" fmla="*/ 3690 w 3690"/>
                <a:gd name="connsiteY2" fmla="*/ 1968 h 8610"/>
                <a:gd name="connsiteX3" fmla="*/ 0 w 3690"/>
                <a:gd name="connsiteY3" fmla="*/ 1968 h 8610"/>
                <a:gd name="connsiteX4" fmla="*/ 0 w 3690"/>
                <a:gd name="connsiteY4" fmla="*/ 1968 h 8610"/>
                <a:gd name="connsiteX5" fmla="*/ 0 w 3690"/>
                <a:gd name="connsiteY5" fmla="*/ 8610 h 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8610">
                  <a:moveTo>
                    <a:pt x="3690" y="6396"/>
                  </a:moveTo>
                  <a:lnTo>
                    <a:pt x="3690" y="6396"/>
                  </a:lnTo>
                  <a:cubicBezTo>
                    <a:pt x="3690" y="6396"/>
                    <a:pt x="3690" y="6396"/>
                    <a:pt x="3690" y="1968"/>
                  </a:cubicBezTo>
                  <a:cubicBezTo>
                    <a:pt x="3690" y="-2460"/>
                    <a:pt x="3690" y="1968"/>
                    <a:pt x="0" y="1968"/>
                  </a:cubicBezTo>
                  <a:lnTo>
                    <a:pt x="0" y="1968"/>
                  </a:lnTo>
                  <a:lnTo>
                    <a:pt x="0" y="8610"/>
                  </a:ln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4CC35CA4-DE95-42E2-89ED-37DE1C474D1A}"/>
                </a:ext>
              </a:extLst>
            </p:cNvPr>
            <p:cNvSpPr/>
            <p:nvPr/>
          </p:nvSpPr>
          <p:spPr>
            <a:xfrm>
              <a:off x="5923903" y="5397234"/>
              <a:ext cx="73800" cy="5904"/>
            </a:xfrm>
            <a:custGeom>
              <a:avLst/>
              <a:gdLst>
                <a:gd name="connsiteX0" fmla="*/ 0 w 73800"/>
                <a:gd name="connsiteY0" fmla="*/ 3690 h 5904"/>
                <a:gd name="connsiteX1" fmla="*/ 0 w 73800"/>
                <a:gd name="connsiteY1" fmla="*/ 3690 h 5904"/>
                <a:gd name="connsiteX2" fmla="*/ 0 w 73800"/>
                <a:gd name="connsiteY2" fmla="*/ 3690 h 5904"/>
                <a:gd name="connsiteX3" fmla="*/ 0 w 73800"/>
                <a:gd name="connsiteY3" fmla="*/ 0 h 5904"/>
                <a:gd name="connsiteX4" fmla="*/ 0 w 73800"/>
                <a:gd name="connsiteY4" fmla="*/ 0 h 5904"/>
                <a:gd name="connsiteX5" fmla="*/ 0 w 73800"/>
                <a:gd name="connsiteY5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5904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0" y="0"/>
                    <a:pt x="0" y="0"/>
                  </a:cubicBezTo>
                  <a:lnTo>
                    <a:pt x="0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9F0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462E3BF0-B7CC-4339-A9CD-F7A2A3815736}"/>
                </a:ext>
              </a:extLst>
            </p:cNvPr>
            <p:cNvSpPr/>
            <p:nvPr/>
          </p:nvSpPr>
          <p:spPr>
            <a:xfrm>
              <a:off x="5904715" y="5414208"/>
              <a:ext cx="4427" cy="6642"/>
            </a:xfrm>
            <a:custGeom>
              <a:avLst/>
              <a:gdLst>
                <a:gd name="connsiteX0" fmla="*/ 0 w 4427"/>
                <a:gd name="connsiteY0" fmla="*/ 6642 h 6642"/>
                <a:gd name="connsiteX1" fmla="*/ 0 w 4427"/>
                <a:gd name="connsiteY1" fmla="*/ 6642 h 6642"/>
                <a:gd name="connsiteX2" fmla="*/ 0 w 4427"/>
                <a:gd name="connsiteY2" fmla="*/ 6642 h 6642"/>
                <a:gd name="connsiteX3" fmla="*/ 0 w 4427"/>
                <a:gd name="connsiteY3" fmla="*/ 6642 h 6642"/>
                <a:gd name="connsiteX4" fmla="*/ 0 w 4427"/>
                <a:gd name="connsiteY4" fmla="*/ 6642 h 6642"/>
                <a:gd name="connsiteX5" fmla="*/ 0 w 4427"/>
                <a:gd name="connsiteY5" fmla="*/ 0 h 6642"/>
                <a:gd name="connsiteX6" fmla="*/ 4428 w 4427"/>
                <a:gd name="connsiteY6" fmla="*/ 0 h 6642"/>
                <a:gd name="connsiteX7" fmla="*/ 4428 w 4427"/>
                <a:gd name="connsiteY7" fmla="*/ 0 h 6642"/>
                <a:gd name="connsiteX8" fmla="*/ 4428 w 4427"/>
                <a:gd name="connsiteY8" fmla="*/ 0 h 6642"/>
                <a:gd name="connsiteX9" fmla="*/ 4428 w 4427"/>
                <a:gd name="connsiteY9" fmla="*/ 0 h 6642"/>
                <a:gd name="connsiteX10" fmla="*/ 0 w 4427"/>
                <a:gd name="connsiteY10" fmla="*/ 1476 h 6642"/>
                <a:gd name="connsiteX11" fmla="*/ 0 w 4427"/>
                <a:gd name="connsiteY11" fmla="*/ 5904 h 6642"/>
                <a:gd name="connsiteX12" fmla="*/ 0 w 4427"/>
                <a:gd name="connsiteY12" fmla="*/ 5904 h 6642"/>
                <a:gd name="connsiteX13" fmla="*/ 0 w 4427"/>
                <a:gd name="connsiteY13" fmla="*/ 5904 h 6642"/>
                <a:gd name="connsiteX14" fmla="*/ 0 w 4427"/>
                <a:gd name="connsiteY14" fmla="*/ 5904 h 6642"/>
                <a:gd name="connsiteX15" fmla="*/ 0 w 4427"/>
                <a:gd name="connsiteY15" fmla="*/ 590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27" h="6642">
                  <a:moveTo>
                    <a:pt x="0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lose/>
                  <a:moveTo>
                    <a:pt x="0" y="1476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55451D9F-7E89-46B2-9F0C-30BADDCDBCD5}"/>
              </a:ext>
            </a:extLst>
          </p:cNvPr>
          <p:cNvGrpSpPr/>
          <p:nvPr/>
        </p:nvGrpSpPr>
        <p:grpSpPr>
          <a:xfrm>
            <a:off x="7293810" y="4993549"/>
            <a:ext cx="1568987" cy="915120"/>
            <a:chOff x="7293810" y="4993549"/>
            <a:chExt cx="1568987" cy="915120"/>
          </a:xfrm>
        </p:grpSpPr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AD30BD1D-C12E-4D58-859B-CD0302667586}"/>
                </a:ext>
              </a:extLst>
            </p:cNvPr>
            <p:cNvSpPr/>
            <p:nvPr/>
          </p:nvSpPr>
          <p:spPr>
            <a:xfrm>
              <a:off x="7293810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8C8E1144-4804-45F2-9CCD-94A328B61DC0}"/>
                </a:ext>
              </a:extLst>
            </p:cNvPr>
            <p:cNvSpPr/>
            <p:nvPr/>
          </p:nvSpPr>
          <p:spPr>
            <a:xfrm>
              <a:off x="7817052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B1E270A6-B9DF-41C8-8DCC-10D866A024BC}"/>
                </a:ext>
              </a:extLst>
            </p:cNvPr>
            <p:cNvSpPr/>
            <p:nvPr/>
          </p:nvSpPr>
          <p:spPr>
            <a:xfrm>
              <a:off x="8339556" y="4993549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946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863" name="Notes">
            <a:extLst>
              <a:ext uri="{FF2B5EF4-FFF2-40B4-BE49-F238E27FC236}">
                <a16:creationId xmlns:a16="http://schemas.microsoft.com/office/drawing/2014/main" id="{9402ECD2-AE94-455C-9AE1-BC250AE96E77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154469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G–J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INDIA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INDONESIA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19581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IRAN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IRAQ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IRELAND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ISRAEL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ITALY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IVORY COAST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JAMAICA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JAPAN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GUYANA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HAITI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HONDURAS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HUNGARY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ICELAND</a:t>
              </a:r>
            </a:p>
          </p:txBody>
        </p: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5C3DC011-36DC-488E-AD5E-AE063EC64FE1}"/>
              </a:ext>
            </a:extLst>
          </p:cNvPr>
          <p:cNvGrpSpPr/>
          <p:nvPr/>
        </p:nvGrpSpPr>
        <p:grpSpPr>
          <a:xfrm>
            <a:off x="799610" y="1526355"/>
            <a:ext cx="1568988" cy="915120"/>
            <a:chOff x="799610" y="1526355"/>
            <a:chExt cx="1568988" cy="91512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2C0AB9A7-D0E5-4549-8159-FE8FEC191E75}"/>
                </a:ext>
              </a:extLst>
            </p:cNvPr>
            <p:cNvSpPr/>
            <p:nvPr/>
          </p:nvSpPr>
          <p:spPr>
            <a:xfrm>
              <a:off x="799610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9E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428BC25-48F0-4F48-BF7A-A9552FE09F46}"/>
                </a:ext>
              </a:extLst>
            </p:cNvPr>
            <p:cNvSpPr/>
            <p:nvPr/>
          </p:nvSpPr>
          <p:spPr>
            <a:xfrm>
              <a:off x="799610" y="1526355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457560 h 915119"/>
                <a:gd name="connsiteX3" fmla="*/ 0 w 1568988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457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DB155695-07E3-4FF3-8773-3BBF2186F562}"/>
                </a:ext>
              </a:extLst>
            </p:cNvPr>
            <p:cNvSpPr/>
            <p:nvPr/>
          </p:nvSpPr>
          <p:spPr>
            <a:xfrm>
              <a:off x="799610" y="1566207"/>
              <a:ext cx="1432457" cy="835415"/>
            </a:xfrm>
            <a:custGeom>
              <a:avLst/>
              <a:gdLst>
                <a:gd name="connsiteX0" fmla="*/ 0 w 1432457"/>
                <a:gd name="connsiteY0" fmla="*/ 835416 h 835415"/>
                <a:gd name="connsiteX1" fmla="*/ 1432458 w 1432457"/>
                <a:gd name="connsiteY1" fmla="*/ 417708 h 835415"/>
                <a:gd name="connsiteX2" fmla="*/ 0 w 1432457"/>
                <a:gd name="connsiteY2" fmla="*/ 0 h 835415"/>
                <a:gd name="connsiteX3" fmla="*/ 0 w 1432457"/>
                <a:gd name="connsiteY3" fmla="*/ 835416 h 835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2457" h="835415">
                  <a:moveTo>
                    <a:pt x="0" y="835416"/>
                  </a:moveTo>
                  <a:lnTo>
                    <a:pt x="1432458" y="417708"/>
                  </a:lnTo>
                  <a:lnTo>
                    <a:pt x="0" y="0"/>
                  </a:lnTo>
                  <a:lnTo>
                    <a:pt x="0" y="835416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C1DB160-9181-49BF-854C-FC21C93DEE75}"/>
                </a:ext>
              </a:extLst>
            </p:cNvPr>
            <p:cNvSpPr/>
            <p:nvPr/>
          </p:nvSpPr>
          <p:spPr>
            <a:xfrm>
              <a:off x="799610" y="1526355"/>
              <a:ext cx="784494" cy="915119"/>
            </a:xfrm>
            <a:custGeom>
              <a:avLst/>
              <a:gdLst>
                <a:gd name="connsiteX0" fmla="*/ 0 w 784494"/>
                <a:gd name="connsiteY0" fmla="*/ 0 h 915119"/>
                <a:gd name="connsiteX1" fmla="*/ 0 w 784494"/>
                <a:gd name="connsiteY1" fmla="*/ 915120 h 915119"/>
                <a:gd name="connsiteX2" fmla="*/ 784494 w 784494"/>
                <a:gd name="connsiteY2" fmla="*/ 457560 h 915119"/>
                <a:gd name="connsiteX3" fmla="*/ 0 w 784494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494" h="915119">
                  <a:moveTo>
                    <a:pt x="0" y="0"/>
                  </a:moveTo>
                  <a:lnTo>
                    <a:pt x="0" y="915120"/>
                  </a:lnTo>
                  <a:lnTo>
                    <a:pt x="784494" y="457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90BD5B8-1B67-4AF1-B6FA-465B7BC82B78}"/>
                </a:ext>
              </a:extLst>
            </p:cNvPr>
            <p:cNvSpPr/>
            <p:nvPr/>
          </p:nvSpPr>
          <p:spPr>
            <a:xfrm>
              <a:off x="799610" y="1579491"/>
              <a:ext cx="692982" cy="808848"/>
            </a:xfrm>
            <a:custGeom>
              <a:avLst/>
              <a:gdLst>
                <a:gd name="connsiteX0" fmla="*/ 0 w 692982"/>
                <a:gd name="connsiteY0" fmla="*/ 808848 h 808848"/>
                <a:gd name="connsiteX1" fmla="*/ 692982 w 692982"/>
                <a:gd name="connsiteY1" fmla="*/ 404424 h 808848"/>
                <a:gd name="connsiteX2" fmla="*/ 0 w 692982"/>
                <a:gd name="connsiteY2" fmla="*/ 0 h 808848"/>
                <a:gd name="connsiteX3" fmla="*/ 0 w 692982"/>
                <a:gd name="connsiteY3" fmla="*/ 808848 h 80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982" h="808848">
                  <a:moveTo>
                    <a:pt x="0" y="808848"/>
                  </a:moveTo>
                  <a:lnTo>
                    <a:pt x="692982" y="404424"/>
                  </a:lnTo>
                  <a:lnTo>
                    <a:pt x="0" y="0"/>
                  </a:lnTo>
                  <a:lnTo>
                    <a:pt x="0" y="808848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8E53CCE7-3B2D-4C35-BA61-1EB9D89D39A7}"/>
              </a:ext>
            </a:extLst>
          </p:cNvPr>
          <p:cNvGrpSpPr/>
          <p:nvPr/>
        </p:nvGrpSpPr>
        <p:grpSpPr>
          <a:xfrm>
            <a:off x="9458544" y="1526355"/>
            <a:ext cx="1568988" cy="915120"/>
            <a:chOff x="9458544" y="1526355"/>
            <a:chExt cx="1568988" cy="915120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A744483-5CAD-48C0-B721-F532DE3D7B3B}"/>
                </a:ext>
              </a:extLst>
            </p:cNvPr>
            <p:cNvSpPr/>
            <p:nvPr/>
          </p:nvSpPr>
          <p:spPr>
            <a:xfrm>
              <a:off x="9458544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38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04B8F36-4E3E-4356-804C-F5782C1EB6ED}"/>
                </a:ext>
              </a:extLst>
            </p:cNvPr>
            <p:cNvSpPr/>
            <p:nvPr/>
          </p:nvSpPr>
          <p:spPr>
            <a:xfrm>
              <a:off x="9814260" y="1526355"/>
              <a:ext cx="203687" cy="915120"/>
            </a:xfrm>
            <a:custGeom>
              <a:avLst/>
              <a:gdLst>
                <a:gd name="connsiteX0" fmla="*/ 0 w 203687"/>
                <a:gd name="connsiteY0" fmla="*/ 0 h 915120"/>
                <a:gd name="connsiteX1" fmla="*/ 203688 w 203687"/>
                <a:gd name="connsiteY1" fmla="*/ 0 h 915120"/>
                <a:gd name="connsiteX2" fmla="*/ 203688 w 203687"/>
                <a:gd name="connsiteY2" fmla="*/ 915120 h 915120"/>
                <a:gd name="connsiteX3" fmla="*/ 0 w 203687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687" h="915120">
                  <a:moveTo>
                    <a:pt x="0" y="0"/>
                  </a:moveTo>
                  <a:lnTo>
                    <a:pt x="203688" y="0"/>
                  </a:lnTo>
                  <a:lnTo>
                    <a:pt x="2036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0C6F1FA-D0E4-42E8-B0F8-4D7A518C4BF3}"/>
                </a:ext>
              </a:extLst>
            </p:cNvPr>
            <p:cNvSpPr/>
            <p:nvPr/>
          </p:nvSpPr>
          <p:spPr>
            <a:xfrm>
              <a:off x="9458544" y="1882071"/>
              <a:ext cx="1568988" cy="203687"/>
            </a:xfrm>
            <a:custGeom>
              <a:avLst/>
              <a:gdLst>
                <a:gd name="connsiteX0" fmla="*/ 0 w 1568988"/>
                <a:gd name="connsiteY0" fmla="*/ 0 h 203687"/>
                <a:gd name="connsiteX1" fmla="*/ 1568988 w 1568988"/>
                <a:gd name="connsiteY1" fmla="*/ 0 h 203687"/>
                <a:gd name="connsiteX2" fmla="*/ 1568988 w 1568988"/>
                <a:gd name="connsiteY2" fmla="*/ 203688 h 203687"/>
                <a:gd name="connsiteX3" fmla="*/ 0 w 1568988"/>
                <a:gd name="connsiteY3" fmla="*/ 203688 h 2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03687">
                  <a:moveTo>
                    <a:pt x="0" y="0"/>
                  </a:moveTo>
                  <a:lnTo>
                    <a:pt x="1568988" y="0"/>
                  </a:lnTo>
                  <a:lnTo>
                    <a:pt x="1568988" y="203688"/>
                  </a:lnTo>
                  <a:lnTo>
                    <a:pt x="0" y="2036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F261F14-6DF5-4EC6-8502-B1195FB5A87C}"/>
                </a:ext>
              </a:extLst>
            </p:cNvPr>
            <p:cNvSpPr/>
            <p:nvPr/>
          </p:nvSpPr>
          <p:spPr>
            <a:xfrm>
              <a:off x="9865182" y="1526355"/>
              <a:ext cx="101843" cy="915120"/>
            </a:xfrm>
            <a:custGeom>
              <a:avLst/>
              <a:gdLst>
                <a:gd name="connsiteX0" fmla="*/ 0 w 101843"/>
                <a:gd name="connsiteY0" fmla="*/ 0 h 915120"/>
                <a:gd name="connsiteX1" fmla="*/ 101844 w 101843"/>
                <a:gd name="connsiteY1" fmla="*/ 0 h 915120"/>
                <a:gd name="connsiteX2" fmla="*/ 101844 w 101843"/>
                <a:gd name="connsiteY2" fmla="*/ 915120 h 915120"/>
                <a:gd name="connsiteX3" fmla="*/ 0 w 101843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843" h="915120">
                  <a:moveTo>
                    <a:pt x="0" y="0"/>
                  </a:moveTo>
                  <a:lnTo>
                    <a:pt x="101844" y="0"/>
                  </a:lnTo>
                  <a:lnTo>
                    <a:pt x="10184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D728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278D5A1-6447-4CED-A369-4C364FC62F41}"/>
                </a:ext>
              </a:extLst>
            </p:cNvPr>
            <p:cNvSpPr/>
            <p:nvPr/>
          </p:nvSpPr>
          <p:spPr>
            <a:xfrm>
              <a:off x="9458544" y="1932993"/>
              <a:ext cx="1568988" cy="101843"/>
            </a:xfrm>
            <a:custGeom>
              <a:avLst/>
              <a:gdLst>
                <a:gd name="connsiteX0" fmla="*/ 0 w 1568988"/>
                <a:gd name="connsiteY0" fmla="*/ 0 h 101843"/>
                <a:gd name="connsiteX1" fmla="*/ 1568988 w 1568988"/>
                <a:gd name="connsiteY1" fmla="*/ 0 h 101843"/>
                <a:gd name="connsiteX2" fmla="*/ 1568988 w 1568988"/>
                <a:gd name="connsiteY2" fmla="*/ 101844 h 101843"/>
                <a:gd name="connsiteX3" fmla="*/ 0 w 1568988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01843">
                  <a:moveTo>
                    <a:pt x="0" y="0"/>
                  </a:moveTo>
                  <a:lnTo>
                    <a:pt x="1568988" y="0"/>
                  </a:lnTo>
                  <a:lnTo>
                    <a:pt x="1568988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D728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C536E76C-BE5B-4A31-9E64-A13B7CEE4273}"/>
              </a:ext>
            </a:extLst>
          </p:cNvPr>
          <p:cNvGrpSpPr/>
          <p:nvPr/>
        </p:nvGrpSpPr>
        <p:grpSpPr>
          <a:xfrm>
            <a:off x="2964343" y="1526355"/>
            <a:ext cx="1568988" cy="915120"/>
            <a:chOff x="2964343" y="1526355"/>
            <a:chExt cx="1568988" cy="91512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734B179-93FB-48E4-BA67-9273E07FCD8D}"/>
                </a:ext>
              </a:extLst>
            </p:cNvPr>
            <p:cNvSpPr/>
            <p:nvPr/>
          </p:nvSpPr>
          <p:spPr>
            <a:xfrm>
              <a:off x="2964343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09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D1D268A-F855-423D-9216-AB10567CFF45}"/>
                </a:ext>
              </a:extLst>
            </p:cNvPr>
            <p:cNvSpPr/>
            <p:nvPr/>
          </p:nvSpPr>
          <p:spPr>
            <a:xfrm>
              <a:off x="2964343" y="1983915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554CA63-B5BB-4FA6-88D8-A6D79FC422EA}"/>
                </a:ext>
              </a:extLst>
            </p:cNvPr>
            <p:cNvSpPr/>
            <p:nvPr/>
          </p:nvSpPr>
          <p:spPr>
            <a:xfrm>
              <a:off x="3600499" y="1865835"/>
              <a:ext cx="296675" cy="236160"/>
            </a:xfrm>
            <a:custGeom>
              <a:avLst/>
              <a:gdLst>
                <a:gd name="connsiteX0" fmla="*/ 0 w 296675"/>
                <a:gd name="connsiteY0" fmla="*/ 0 h 236160"/>
                <a:gd name="connsiteX1" fmla="*/ 296676 w 296675"/>
                <a:gd name="connsiteY1" fmla="*/ 0 h 236160"/>
                <a:gd name="connsiteX2" fmla="*/ 296676 w 296675"/>
                <a:gd name="connsiteY2" fmla="*/ 236160 h 236160"/>
                <a:gd name="connsiteX3" fmla="*/ 0 w 296675"/>
                <a:gd name="connsiteY3" fmla="*/ 236160 h 23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6675" h="236160">
                  <a:moveTo>
                    <a:pt x="0" y="0"/>
                  </a:moveTo>
                  <a:lnTo>
                    <a:pt x="296676" y="0"/>
                  </a:lnTo>
                  <a:lnTo>
                    <a:pt x="296676" y="236160"/>
                  </a:lnTo>
                  <a:lnTo>
                    <a:pt x="0" y="2361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9E3A033-0A64-424B-A083-D730065726E1}"/>
                </a:ext>
              </a:extLst>
            </p:cNvPr>
            <p:cNvSpPr/>
            <p:nvPr/>
          </p:nvSpPr>
          <p:spPr>
            <a:xfrm>
              <a:off x="3600498" y="2036312"/>
              <a:ext cx="295200" cy="65682"/>
            </a:xfrm>
            <a:custGeom>
              <a:avLst/>
              <a:gdLst>
                <a:gd name="connsiteX0" fmla="*/ 208116 w 295200"/>
                <a:gd name="connsiteY0" fmla="*/ 0 h 65682"/>
                <a:gd name="connsiteX1" fmla="*/ 147600 w 295200"/>
                <a:gd name="connsiteY1" fmla="*/ 0 h 65682"/>
                <a:gd name="connsiteX2" fmla="*/ 87084 w 295200"/>
                <a:gd name="connsiteY2" fmla="*/ 0 h 65682"/>
                <a:gd name="connsiteX3" fmla="*/ 43542 w 295200"/>
                <a:gd name="connsiteY3" fmla="*/ 14022 h 65682"/>
                <a:gd name="connsiteX4" fmla="*/ 22878 w 295200"/>
                <a:gd name="connsiteY4" fmla="*/ 22878 h 65682"/>
                <a:gd name="connsiteX5" fmla="*/ 9594 w 295200"/>
                <a:gd name="connsiteY5" fmla="*/ 22878 h 65682"/>
                <a:gd name="connsiteX6" fmla="*/ 0 w 295200"/>
                <a:gd name="connsiteY6" fmla="*/ 28044 h 65682"/>
                <a:gd name="connsiteX7" fmla="*/ 0 w 295200"/>
                <a:gd name="connsiteY7" fmla="*/ 65682 h 65682"/>
                <a:gd name="connsiteX8" fmla="*/ 295200 w 295200"/>
                <a:gd name="connsiteY8" fmla="*/ 65682 h 65682"/>
                <a:gd name="connsiteX9" fmla="*/ 295200 w 295200"/>
                <a:gd name="connsiteY9" fmla="*/ 34686 h 65682"/>
                <a:gd name="connsiteX10" fmla="*/ 285606 w 295200"/>
                <a:gd name="connsiteY10" fmla="*/ 30258 h 65682"/>
                <a:gd name="connsiteX11" fmla="*/ 270846 w 295200"/>
                <a:gd name="connsiteY11" fmla="*/ 25830 h 65682"/>
                <a:gd name="connsiteX12" fmla="*/ 250182 w 295200"/>
                <a:gd name="connsiteY12" fmla="*/ 16974 h 65682"/>
                <a:gd name="connsiteX13" fmla="*/ 206640 w 295200"/>
                <a:gd name="connsiteY13" fmla="*/ 0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200" h="65682">
                  <a:moveTo>
                    <a:pt x="208116" y="0"/>
                  </a:moveTo>
                  <a:lnTo>
                    <a:pt x="147600" y="0"/>
                  </a:lnTo>
                  <a:lnTo>
                    <a:pt x="87084" y="0"/>
                  </a:lnTo>
                  <a:cubicBezTo>
                    <a:pt x="87084" y="0"/>
                    <a:pt x="56088" y="11070"/>
                    <a:pt x="43542" y="14022"/>
                  </a:cubicBezTo>
                  <a:cubicBezTo>
                    <a:pt x="30996" y="16974"/>
                    <a:pt x="32472" y="20664"/>
                    <a:pt x="22878" y="22878"/>
                  </a:cubicBezTo>
                  <a:lnTo>
                    <a:pt x="9594" y="22878"/>
                  </a:lnTo>
                  <a:cubicBezTo>
                    <a:pt x="5991" y="23710"/>
                    <a:pt x="2678" y="25495"/>
                    <a:pt x="0" y="28044"/>
                  </a:cubicBezTo>
                  <a:lnTo>
                    <a:pt x="0" y="65682"/>
                  </a:lnTo>
                  <a:lnTo>
                    <a:pt x="295200" y="65682"/>
                  </a:lnTo>
                  <a:lnTo>
                    <a:pt x="295200" y="34686"/>
                  </a:lnTo>
                  <a:cubicBezTo>
                    <a:pt x="292219" y="32775"/>
                    <a:pt x="288993" y="31285"/>
                    <a:pt x="285606" y="30258"/>
                  </a:cubicBezTo>
                  <a:lnTo>
                    <a:pt x="270846" y="25830"/>
                  </a:lnTo>
                  <a:cubicBezTo>
                    <a:pt x="261252" y="25830"/>
                    <a:pt x="262728" y="19188"/>
                    <a:pt x="250182" y="16974"/>
                  </a:cubicBezTo>
                  <a:cubicBezTo>
                    <a:pt x="235341" y="12199"/>
                    <a:pt x="220802" y="6531"/>
                    <a:pt x="206640" y="0"/>
                  </a:cubicBez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D873332-8662-43AF-B475-8B1B19BDDD2C}"/>
                </a:ext>
              </a:extLst>
            </p:cNvPr>
            <p:cNvSpPr/>
            <p:nvPr/>
          </p:nvSpPr>
          <p:spPr>
            <a:xfrm>
              <a:off x="3600498" y="2037051"/>
              <a:ext cx="296676" cy="64944"/>
            </a:xfrm>
            <a:custGeom>
              <a:avLst/>
              <a:gdLst>
                <a:gd name="connsiteX0" fmla="*/ 296676 w 296676"/>
                <a:gd name="connsiteY0" fmla="*/ 64944 h 64944"/>
                <a:gd name="connsiteX1" fmla="*/ 1476 w 296676"/>
                <a:gd name="connsiteY1" fmla="*/ 64944 h 64944"/>
                <a:gd name="connsiteX2" fmla="*/ 1476 w 296676"/>
                <a:gd name="connsiteY2" fmla="*/ 32472 h 64944"/>
                <a:gd name="connsiteX3" fmla="*/ 11808 w 296676"/>
                <a:gd name="connsiteY3" fmla="*/ 27306 h 64944"/>
                <a:gd name="connsiteX4" fmla="*/ 19188 w 296676"/>
                <a:gd name="connsiteY4" fmla="*/ 27306 h 64944"/>
                <a:gd name="connsiteX5" fmla="*/ 25092 w 296676"/>
                <a:gd name="connsiteY5" fmla="*/ 27306 h 64944"/>
                <a:gd name="connsiteX6" fmla="*/ 28044 w 296676"/>
                <a:gd name="connsiteY6" fmla="*/ 20664 h 64944"/>
                <a:gd name="connsiteX7" fmla="*/ 40590 w 296676"/>
                <a:gd name="connsiteY7" fmla="*/ 15498 h 64944"/>
                <a:gd name="connsiteX8" fmla="*/ 84132 w 296676"/>
                <a:gd name="connsiteY8" fmla="*/ 1476 h 64944"/>
                <a:gd name="connsiteX9" fmla="*/ 144648 w 296676"/>
                <a:gd name="connsiteY9" fmla="*/ 1476 h 64944"/>
                <a:gd name="connsiteX10" fmla="*/ 205164 w 296676"/>
                <a:gd name="connsiteY10" fmla="*/ 1476 h 64944"/>
                <a:gd name="connsiteX11" fmla="*/ 248706 w 296676"/>
                <a:gd name="connsiteY11" fmla="*/ 17712 h 64944"/>
                <a:gd name="connsiteX12" fmla="*/ 260514 w 296676"/>
                <a:gd name="connsiteY12" fmla="*/ 22878 h 64944"/>
                <a:gd name="connsiteX13" fmla="*/ 269370 w 296676"/>
                <a:gd name="connsiteY13" fmla="*/ 22878 h 64944"/>
                <a:gd name="connsiteX14" fmla="*/ 281178 w 296676"/>
                <a:gd name="connsiteY14" fmla="*/ 22878 h 64944"/>
                <a:gd name="connsiteX15" fmla="*/ 281178 w 296676"/>
                <a:gd name="connsiteY15" fmla="*/ 22878 h 64944"/>
                <a:gd name="connsiteX16" fmla="*/ 290772 w 296676"/>
                <a:gd name="connsiteY16" fmla="*/ 22878 h 64944"/>
                <a:gd name="connsiteX17" fmla="*/ 290772 w 296676"/>
                <a:gd name="connsiteY17" fmla="*/ 64944 h 64944"/>
                <a:gd name="connsiteX18" fmla="*/ 208116 w 296676"/>
                <a:gd name="connsiteY18" fmla="*/ 0 h 64944"/>
                <a:gd name="connsiteX19" fmla="*/ 147600 w 296676"/>
                <a:gd name="connsiteY19" fmla="*/ 0 h 64944"/>
                <a:gd name="connsiteX20" fmla="*/ 87084 w 296676"/>
                <a:gd name="connsiteY20" fmla="*/ 0 h 64944"/>
                <a:gd name="connsiteX21" fmla="*/ 43542 w 296676"/>
                <a:gd name="connsiteY21" fmla="*/ 14022 h 64944"/>
                <a:gd name="connsiteX22" fmla="*/ 31734 w 296676"/>
                <a:gd name="connsiteY22" fmla="*/ 19188 h 64944"/>
                <a:gd name="connsiteX23" fmla="*/ 22878 w 296676"/>
                <a:gd name="connsiteY23" fmla="*/ 19188 h 64944"/>
                <a:gd name="connsiteX24" fmla="*/ 17712 w 296676"/>
                <a:gd name="connsiteY24" fmla="*/ 19188 h 64944"/>
                <a:gd name="connsiteX25" fmla="*/ 9594 w 296676"/>
                <a:gd name="connsiteY25" fmla="*/ 19188 h 64944"/>
                <a:gd name="connsiteX26" fmla="*/ 0 w 296676"/>
                <a:gd name="connsiteY26" fmla="*/ 23616 h 64944"/>
                <a:gd name="connsiteX27" fmla="*/ 0 w 296676"/>
                <a:gd name="connsiteY27" fmla="*/ 64944 h 64944"/>
                <a:gd name="connsiteX28" fmla="*/ 295200 w 296676"/>
                <a:gd name="connsiteY28" fmla="*/ 64944 h 64944"/>
                <a:gd name="connsiteX29" fmla="*/ 295200 w 296676"/>
                <a:gd name="connsiteY29" fmla="*/ 33948 h 64944"/>
                <a:gd name="connsiteX30" fmla="*/ 285606 w 296676"/>
                <a:gd name="connsiteY30" fmla="*/ 33948 h 64944"/>
                <a:gd name="connsiteX31" fmla="*/ 285606 w 296676"/>
                <a:gd name="connsiteY31" fmla="*/ 33948 h 64944"/>
                <a:gd name="connsiteX32" fmla="*/ 273798 w 296676"/>
                <a:gd name="connsiteY32" fmla="*/ 33948 h 64944"/>
                <a:gd name="connsiteX33" fmla="*/ 264942 w 296676"/>
                <a:gd name="connsiteY33" fmla="*/ 33948 h 64944"/>
                <a:gd name="connsiteX34" fmla="*/ 249444 w 296676"/>
                <a:gd name="connsiteY34" fmla="*/ 16236 h 64944"/>
                <a:gd name="connsiteX35" fmla="*/ 205902 w 296676"/>
                <a:gd name="connsiteY35" fmla="*/ 0 h 64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6676" h="64944">
                  <a:moveTo>
                    <a:pt x="296676" y="64944"/>
                  </a:moveTo>
                  <a:lnTo>
                    <a:pt x="1476" y="64944"/>
                  </a:lnTo>
                  <a:lnTo>
                    <a:pt x="1476" y="32472"/>
                  </a:lnTo>
                  <a:cubicBezTo>
                    <a:pt x="4308" y="29730"/>
                    <a:pt x="7915" y="27926"/>
                    <a:pt x="11808" y="27306"/>
                  </a:cubicBezTo>
                  <a:lnTo>
                    <a:pt x="19188" y="27306"/>
                  </a:lnTo>
                  <a:lnTo>
                    <a:pt x="25092" y="27306"/>
                  </a:lnTo>
                  <a:cubicBezTo>
                    <a:pt x="26544" y="25331"/>
                    <a:pt x="27551" y="23065"/>
                    <a:pt x="28044" y="20664"/>
                  </a:cubicBezTo>
                  <a:cubicBezTo>
                    <a:pt x="31845" y="18133"/>
                    <a:pt x="36109" y="16377"/>
                    <a:pt x="40590" y="15498"/>
                  </a:cubicBezTo>
                  <a:cubicBezTo>
                    <a:pt x="55436" y="11924"/>
                    <a:pt x="69990" y="7237"/>
                    <a:pt x="84132" y="1476"/>
                  </a:cubicBezTo>
                  <a:lnTo>
                    <a:pt x="144648" y="1476"/>
                  </a:lnTo>
                  <a:lnTo>
                    <a:pt x="205164" y="1476"/>
                  </a:lnTo>
                  <a:cubicBezTo>
                    <a:pt x="219238" y="8007"/>
                    <a:pt x="233791" y="13435"/>
                    <a:pt x="248706" y="17712"/>
                  </a:cubicBezTo>
                  <a:cubicBezTo>
                    <a:pt x="252972" y="18543"/>
                    <a:pt x="257009" y="20308"/>
                    <a:pt x="260514" y="22878"/>
                  </a:cubicBezTo>
                  <a:cubicBezTo>
                    <a:pt x="263429" y="23542"/>
                    <a:pt x="266455" y="23542"/>
                    <a:pt x="269370" y="22878"/>
                  </a:cubicBezTo>
                  <a:lnTo>
                    <a:pt x="281178" y="22878"/>
                  </a:lnTo>
                  <a:lnTo>
                    <a:pt x="281178" y="22878"/>
                  </a:lnTo>
                  <a:lnTo>
                    <a:pt x="290772" y="22878"/>
                  </a:lnTo>
                  <a:lnTo>
                    <a:pt x="290772" y="64944"/>
                  </a:lnTo>
                  <a:close/>
                  <a:moveTo>
                    <a:pt x="208116" y="0"/>
                  </a:moveTo>
                  <a:lnTo>
                    <a:pt x="147600" y="0"/>
                  </a:lnTo>
                  <a:lnTo>
                    <a:pt x="87084" y="0"/>
                  </a:lnTo>
                  <a:cubicBezTo>
                    <a:pt x="72861" y="5534"/>
                    <a:pt x="58321" y="10216"/>
                    <a:pt x="43542" y="14022"/>
                  </a:cubicBezTo>
                  <a:cubicBezTo>
                    <a:pt x="39180" y="14535"/>
                    <a:pt x="35071" y="16333"/>
                    <a:pt x="31734" y="19188"/>
                  </a:cubicBezTo>
                  <a:cubicBezTo>
                    <a:pt x="28820" y="19852"/>
                    <a:pt x="25792" y="19852"/>
                    <a:pt x="22878" y="19188"/>
                  </a:cubicBezTo>
                  <a:lnTo>
                    <a:pt x="17712" y="19188"/>
                  </a:lnTo>
                  <a:lnTo>
                    <a:pt x="9594" y="19188"/>
                  </a:lnTo>
                  <a:cubicBezTo>
                    <a:pt x="6032" y="19697"/>
                    <a:pt x="2698" y="21236"/>
                    <a:pt x="0" y="23616"/>
                  </a:cubicBezTo>
                  <a:lnTo>
                    <a:pt x="0" y="64944"/>
                  </a:lnTo>
                  <a:lnTo>
                    <a:pt x="295200" y="64944"/>
                  </a:lnTo>
                  <a:lnTo>
                    <a:pt x="295200" y="33948"/>
                  </a:lnTo>
                  <a:lnTo>
                    <a:pt x="285606" y="33948"/>
                  </a:lnTo>
                  <a:lnTo>
                    <a:pt x="285606" y="33948"/>
                  </a:lnTo>
                  <a:lnTo>
                    <a:pt x="273798" y="33948"/>
                  </a:lnTo>
                  <a:cubicBezTo>
                    <a:pt x="270883" y="34612"/>
                    <a:pt x="267857" y="34612"/>
                    <a:pt x="264942" y="33948"/>
                  </a:cubicBezTo>
                  <a:cubicBezTo>
                    <a:pt x="263038" y="25837"/>
                    <a:pt x="257230" y="19201"/>
                    <a:pt x="249444" y="16236"/>
                  </a:cubicBezTo>
                  <a:cubicBezTo>
                    <a:pt x="234529" y="11959"/>
                    <a:pt x="219976" y="6531"/>
                    <a:pt x="205902" y="0"/>
                  </a:cubicBez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A4C2ADD-7DD9-4AE1-B1FE-FE132741465E}"/>
                </a:ext>
              </a:extLst>
            </p:cNvPr>
            <p:cNvSpPr/>
            <p:nvPr/>
          </p:nvSpPr>
          <p:spPr>
            <a:xfrm>
              <a:off x="3736291" y="1895355"/>
              <a:ext cx="24353" cy="40590"/>
            </a:xfrm>
            <a:custGeom>
              <a:avLst/>
              <a:gdLst>
                <a:gd name="connsiteX0" fmla="*/ 8856 w 24353"/>
                <a:gd name="connsiteY0" fmla="*/ 11808 h 40590"/>
                <a:gd name="connsiteX1" fmla="*/ 7380 w 24353"/>
                <a:gd name="connsiteY1" fmla="*/ 40590 h 40590"/>
                <a:gd name="connsiteX2" fmla="*/ 16236 w 24353"/>
                <a:gd name="connsiteY2" fmla="*/ 40590 h 40590"/>
                <a:gd name="connsiteX3" fmla="*/ 14760 w 24353"/>
                <a:gd name="connsiteY3" fmla="*/ 12546 h 40590"/>
                <a:gd name="connsiteX4" fmla="*/ 24354 w 24353"/>
                <a:gd name="connsiteY4" fmla="*/ 11070 h 40590"/>
                <a:gd name="connsiteX5" fmla="*/ 23616 w 24353"/>
                <a:gd name="connsiteY5" fmla="*/ 0 h 40590"/>
                <a:gd name="connsiteX6" fmla="*/ 0 w 24353"/>
                <a:gd name="connsiteY6" fmla="*/ 738 h 40590"/>
                <a:gd name="connsiteX7" fmla="*/ 0 w 24353"/>
                <a:gd name="connsiteY7" fmla="*/ 11070 h 40590"/>
                <a:gd name="connsiteX8" fmla="*/ 8856 w 24353"/>
                <a:gd name="connsiteY8" fmla="*/ 11808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53" h="40590">
                  <a:moveTo>
                    <a:pt x="8856" y="11808"/>
                  </a:moveTo>
                  <a:lnTo>
                    <a:pt x="7380" y="40590"/>
                  </a:lnTo>
                  <a:lnTo>
                    <a:pt x="16236" y="40590"/>
                  </a:lnTo>
                  <a:lnTo>
                    <a:pt x="14760" y="12546"/>
                  </a:lnTo>
                  <a:lnTo>
                    <a:pt x="24354" y="11070"/>
                  </a:lnTo>
                  <a:lnTo>
                    <a:pt x="23616" y="0"/>
                  </a:lnTo>
                  <a:lnTo>
                    <a:pt x="0" y="738"/>
                  </a:lnTo>
                  <a:lnTo>
                    <a:pt x="0" y="11070"/>
                  </a:lnTo>
                  <a:lnTo>
                    <a:pt x="8856" y="11808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C83EA2D-1000-4A9C-8FFC-61F29FF98843}"/>
                </a:ext>
              </a:extLst>
            </p:cNvPr>
            <p:cNvSpPr/>
            <p:nvPr/>
          </p:nvSpPr>
          <p:spPr>
            <a:xfrm>
              <a:off x="3735552" y="1895355"/>
              <a:ext cx="28044" cy="40590"/>
            </a:xfrm>
            <a:custGeom>
              <a:avLst/>
              <a:gdLst>
                <a:gd name="connsiteX0" fmla="*/ 16974 w 28044"/>
                <a:gd name="connsiteY0" fmla="*/ 40590 h 40590"/>
                <a:gd name="connsiteX1" fmla="*/ 8118 w 28044"/>
                <a:gd name="connsiteY1" fmla="*/ 40590 h 40590"/>
                <a:gd name="connsiteX2" fmla="*/ 8118 w 28044"/>
                <a:gd name="connsiteY2" fmla="*/ 11808 h 40590"/>
                <a:gd name="connsiteX3" fmla="*/ 0 w 28044"/>
                <a:gd name="connsiteY3" fmla="*/ 11808 h 40590"/>
                <a:gd name="connsiteX4" fmla="*/ 0 w 28044"/>
                <a:gd name="connsiteY4" fmla="*/ 0 h 40590"/>
                <a:gd name="connsiteX5" fmla="*/ 24354 w 28044"/>
                <a:gd name="connsiteY5" fmla="*/ 0 h 40590"/>
                <a:gd name="connsiteX6" fmla="*/ 24354 w 28044"/>
                <a:gd name="connsiteY6" fmla="*/ 11808 h 40590"/>
                <a:gd name="connsiteX7" fmla="*/ 14760 w 28044"/>
                <a:gd name="connsiteY7" fmla="*/ 11808 h 40590"/>
                <a:gd name="connsiteX8" fmla="*/ 14760 w 28044"/>
                <a:gd name="connsiteY8" fmla="*/ 39852 h 40590"/>
                <a:gd name="connsiteX9" fmla="*/ 23616 w 28044"/>
                <a:gd name="connsiteY9" fmla="*/ 0 h 40590"/>
                <a:gd name="connsiteX10" fmla="*/ 738 w 28044"/>
                <a:gd name="connsiteY10" fmla="*/ 0 h 40590"/>
                <a:gd name="connsiteX11" fmla="*/ 738 w 28044"/>
                <a:gd name="connsiteY11" fmla="*/ 10332 h 40590"/>
                <a:gd name="connsiteX12" fmla="*/ 9594 w 28044"/>
                <a:gd name="connsiteY12" fmla="*/ 10332 h 40590"/>
                <a:gd name="connsiteX13" fmla="*/ 9594 w 28044"/>
                <a:gd name="connsiteY13" fmla="*/ 39114 h 40590"/>
                <a:gd name="connsiteX14" fmla="*/ 18450 w 28044"/>
                <a:gd name="connsiteY14" fmla="*/ 39114 h 40590"/>
                <a:gd name="connsiteX15" fmla="*/ 18450 w 28044"/>
                <a:gd name="connsiteY15" fmla="*/ 11070 h 40590"/>
                <a:gd name="connsiteX16" fmla="*/ 28044 w 28044"/>
                <a:gd name="connsiteY16" fmla="*/ 11070 h 40590"/>
                <a:gd name="connsiteX17" fmla="*/ 28044 w 28044"/>
                <a:gd name="connsiteY17" fmla="*/ 738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044" h="40590">
                  <a:moveTo>
                    <a:pt x="16974" y="40590"/>
                  </a:moveTo>
                  <a:lnTo>
                    <a:pt x="8118" y="40590"/>
                  </a:lnTo>
                  <a:lnTo>
                    <a:pt x="8118" y="11808"/>
                  </a:lnTo>
                  <a:lnTo>
                    <a:pt x="0" y="11808"/>
                  </a:lnTo>
                  <a:lnTo>
                    <a:pt x="0" y="0"/>
                  </a:lnTo>
                  <a:lnTo>
                    <a:pt x="24354" y="0"/>
                  </a:lnTo>
                  <a:lnTo>
                    <a:pt x="24354" y="11808"/>
                  </a:lnTo>
                  <a:lnTo>
                    <a:pt x="14760" y="11808"/>
                  </a:lnTo>
                  <a:lnTo>
                    <a:pt x="14760" y="39852"/>
                  </a:lnTo>
                  <a:close/>
                  <a:moveTo>
                    <a:pt x="23616" y="0"/>
                  </a:moveTo>
                  <a:lnTo>
                    <a:pt x="738" y="0"/>
                  </a:lnTo>
                  <a:lnTo>
                    <a:pt x="738" y="10332"/>
                  </a:lnTo>
                  <a:lnTo>
                    <a:pt x="9594" y="10332"/>
                  </a:lnTo>
                  <a:lnTo>
                    <a:pt x="9594" y="39114"/>
                  </a:lnTo>
                  <a:lnTo>
                    <a:pt x="18450" y="39114"/>
                  </a:lnTo>
                  <a:lnTo>
                    <a:pt x="18450" y="11070"/>
                  </a:lnTo>
                  <a:lnTo>
                    <a:pt x="28044" y="11070"/>
                  </a:lnTo>
                  <a:lnTo>
                    <a:pt x="28044" y="738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26FF366-6248-4DE5-B16B-5CB2054666E9}"/>
                </a:ext>
              </a:extLst>
            </p:cNvPr>
            <p:cNvSpPr/>
            <p:nvPr/>
          </p:nvSpPr>
          <p:spPr>
            <a:xfrm>
              <a:off x="3715627" y="1967679"/>
              <a:ext cx="17711" cy="28781"/>
            </a:xfrm>
            <a:custGeom>
              <a:avLst/>
              <a:gdLst>
                <a:gd name="connsiteX0" fmla="*/ 8118 w 17711"/>
                <a:gd name="connsiteY0" fmla="*/ 17712 h 28781"/>
                <a:gd name="connsiteX1" fmla="*/ 0 w 17711"/>
                <a:gd name="connsiteY1" fmla="*/ 738 h 28781"/>
                <a:gd name="connsiteX2" fmla="*/ 2952 w 17711"/>
                <a:gd name="connsiteY2" fmla="*/ 0 h 28781"/>
                <a:gd name="connsiteX3" fmla="*/ 17712 w 17711"/>
                <a:gd name="connsiteY3" fmla="*/ 28782 h 28781"/>
                <a:gd name="connsiteX4" fmla="*/ 8118 w 17711"/>
                <a:gd name="connsiteY4" fmla="*/ 17712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28781">
                  <a:moveTo>
                    <a:pt x="8118" y="17712"/>
                  </a:moveTo>
                  <a:lnTo>
                    <a:pt x="0" y="738"/>
                  </a:lnTo>
                  <a:lnTo>
                    <a:pt x="2952" y="0"/>
                  </a:lnTo>
                  <a:lnTo>
                    <a:pt x="17712" y="28782"/>
                  </a:lnTo>
                  <a:lnTo>
                    <a:pt x="8118" y="1771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C73BB21-3769-4290-A1CA-04D21997AF32}"/>
                </a:ext>
              </a:extLst>
            </p:cNvPr>
            <p:cNvSpPr/>
            <p:nvPr/>
          </p:nvSpPr>
          <p:spPr>
            <a:xfrm>
              <a:off x="3714889" y="1969155"/>
              <a:ext cx="19925" cy="30257"/>
            </a:xfrm>
            <a:custGeom>
              <a:avLst/>
              <a:gdLst>
                <a:gd name="connsiteX0" fmla="*/ 19188 w 19925"/>
                <a:gd name="connsiteY0" fmla="*/ 28782 h 30257"/>
                <a:gd name="connsiteX1" fmla="*/ 8118 w 19925"/>
                <a:gd name="connsiteY1" fmla="*/ 16974 h 30257"/>
                <a:gd name="connsiteX2" fmla="*/ 0 w 19925"/>
                <a:gd name="connsiteY2" fmla="*/ 0 h 30257"/>
                <a:gd name="connsiteX3" fmla="*/ 3690 w 19925"/>
                <a:gd name="connsiteY3" fmla="*/ 0 h 30257"/>
                <a:gd name="connsiteX4" fmla="*/ 19188 w 19925"/>
                <a:gd name="connsiteY4" fmla="*/ 30258 h 30257"/>
                <a:gd name="connsiteX5" fmla="*/ 3690 w 19925"/>
                <a:gd name="connsiteY5" fmla="*/ 0 h 30257"/>
                <a:gd name="connsiteX6" fmla="*/ 3690 w 19925"/>
                <a:gd name="connsiteY6" fmla="*/ 0 h 30257"/>
                <a:gd name="connsiteX7" fmla="*/ 11808 w 19925"/>
                <a:gd name="connsiteY7" fmla="*/ 16236 h 30257"/>
                <a:gd name="connsiteX8" fmla="*/ 19926 w 19925"/>
                <a:gd name="connsiteY8" fmla="*/ 25092 h 30257"/>
                <a:gd name="connsiteX9" fmla="*/ 3690 w 19925"/>
                <a:gd name="connsiteY9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25" h="30257">
                  <a:moveTo>
                    <a:pt x="19188" y="28782"/>
                  </a:moveTo>
                  <a:lnTo>
                    <a:pt x="8118" y="16974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19188" y="30258"/>
                  </a:lnTo>
                  <a:close/>
                  <a:moveTo>
                    <a:pt x="3690" y="0"/>
                  </a:moveTo>
                  <a:lnTo>
                    <a:pt x="3690" y="0"/>
                  </a:lnTo>
                  <a:lnTo>
                    <a:pt x="11808" y="16236"/>
                  </a:lnTo>
                  <a:lnTo>
                    <a:pt x="19926" y="25092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6113E17-4965-400C-970E-7D4B0FDEE1CE}"/>
                </a:ext>
              </a:extLst>
            </p:cNvPr>
            <p:cNvSpPr/>
            <p:nvPr/>
          </p:nvSpPr>
          <p:spPr>
            <a:xfrm>
              <a:off x="3705294" y="1948490"/>
              <a:ext cx="13284" cy="24354"/>
            </a:xfrm>
            <a:custGeom>
              <a:avLst/>
              <a:gdLst>
                <a:gd name="connsiteX0" fmla="*/ 0 w 13284"/>
                <a:gd name="connsiteY0" fmla="*/ 0 h 24354"/>
                <a:gd name="connsiteX1" fmla="*/ 8856 w 13284"/>
                <a:gd name="connsiteY1" fmla="*/ 24354 h 24354"/>
                <a:gd name="connsiteX2" fmla="*/ 13284 w 13284"/>
                <a:gd name="connsiteY2" fmla="*/ 24354 h 24354"/>
                <a:gd name="connsiteX3" fmla="*/ 0 w 13284"/>
                <a:gd name="connsiteY3" fmla="*/ 0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4" h="24354">
                  <a:moveTo>
                    <a:pt x="0" y="0"/>
                  </a:moveTo>
                  <a:lnTo>
                    <a:pt x="8856" y="24354"/>
                  </a:lnTo>
                  <a:lnTo>
                    <a:pt x="13284" y="243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640B0B3-55CB-4971-8285-3FBFD12C74EB}"/>
                </a:ext>
              </a:extLst>
            </p:cNvPr>
            <p:cNvSpPr/>
            <p:nvPr/>
          </p:nvSpPr>
          <p:spPr>
            <a:xfrm>
              <a:off x="3702343" y="1948490"/>
              <a:ext cx="16236" cy="24354"/>
            </a:xfrm>
            <a:custGeom>
              <a:avLst/>
              <a:gdLst>
                <a:gd name="connsiteX0" fmla="*/ 16236 w 16236"/>
                <a:gd name="connsiteY0" fmla="*/ 24354 h 24354"/>
                <a:gd name="connsiteX1" fmla="*/ 11808 w 16236"/>
                <a:gd name="connsiteY1" fmla="*/ 24354 h 24354"/>
                <a:gd name="connsiteX2" fmla="*/ 0 w 16236"/>
                <a:gd name="connsiteY2" fmla="*/ 0 h 24354"/>
                <a:gd name="connsiteX3" fmla="*/ 14022 w 16236"/>
                <a:gd name="connsiteY3" fmla="*/ 24354 h 24354"/>
                <a:gd name="connsiteX4" fmla="*/ 0 w 16236"/>
                <a:gd name="connsiteY4" fmla="*/ 0 h 24354"/>
                <a:gd name="connsiteX5" fmla="*/ 9594 w 16236"/>
                <a:gd name="connsiteY5" fmla="*/ 24354 h 24354"/>
                <a:gd name="connsiteX6" fmla="*/ 13284 w 16236"/>
                <a:gd name="connsiteY6" fmla="*/ 24354 h 24354"/>
                <a:gd name="connsiteX7" fmla="*/ 0 w 16236"/>
                <a:gd name="connsiteY7" fmla="*/ 0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36" h="24354">
                  <a:moveTo>
                    <a:pt x="16236" y="24354"/>
                  </a:moveTo>
                  <a:lnTo>
                    <a:pt x="11808" y="24354"/>
                  </a:lnTo>
                  <a:lnTo>
                    <a:pt x="0" y="0"/>
                  </a:lnTo>
                  <a:lnTo>
                    <a:pt x="14022" y="24354"/>
                  </a:lnTo>
                  <a:close/>
                  <a:moveTo>
                    <a:pt x="0" y="0"/>
                  </a:moveTo>
                  <a:lnTo>
                    <a:pt x="9594" y="24354"/>
                  </a:lnTo>
                  <a:lnTo>
                    <a:pt x="13284" y="243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4F992A9-050C-468B-8F9B-C88624F8297D}"/>
                </a:ext>
              </a:extLst>
            </p:cNvPr>
            <p:cNvSpPr/>
            <p:nvPr/>
          </p:nvSpPr>
          <p:spPr>
            <a:xfrm>
              <a:off x="3731862" y="1963251"/>
              <a:ext cx="11808" cy="44279"/>
            </a:xfrm>
            <a:custGeom>
              <a:avLst/>
              <a:gdLst>
                <a:gd name="connsiteX0" fmla="*/ 0 w 11808"/>
                <a:gd name="connsiteY0" fmla="*/ 0 h 44279"/>
                <a:gd name="connsiteX1" fmla="*/ 4428 w 11808"/>
                <a:gd name="connsiteY1" fmla="*/ 0 h 44279"/>
                <a:gd name="connsiteX2" fmla="*/ 11808 w 11808"/>
                <a:gd name="connsiteY2" fmla="*/ 33948 h 44279"/>
                <a:gd name="connsiteX3" fmla="*/ 10332 w 11808"/>
                <a:gd name="connsiteY3" fmla="*/ 44280 h 44279"/>
                <a:gd name="connsiteX4" fmla="*/ 0 w 11808"/>
                <a:gd name="connsiteY4" fmla="*/ 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8" h="44279">
                  <a:moveTo>
                    <a:pt x="0" y="0"/>
                  </a:moveTo>
                  <a:lnTo>
                    <a:pt x="4428" y="0"/>
                  </a:lnTo>
                  <a:lnTo>
                    <a:pt x="11808" y="33948"/>
                  </a:lnTo>
                  <a:lnTo>
                    <a:pt x="10332" y="44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583B307-321F-48C2-9D17-D218A50613F2}"/>
                </a:ext>
              </a:extLst>
            </p:cNvPr>
            <p:cNvSpPr/>
            <p:nvPr/>
          </p:nvSpPr>
          <p:spPr>
            <a:xfrm>
              <a:off x="3731125" y="1962512"/>
              <a:ext cx="14759" cy="47232"/>
            </a:xfrm>
            <a:custGeom>
              <a:avLst/>
              <a:gdLst>
                <a:gd name="connsiteX0" fmla="*/ 11070 w 14759"/>
                <a:gd name="connsiteY0" fmla="*/ 46494 h 47232"/>
                <a:gd name="connsiteX1" fmla="*/ 0 w 14759"/>
                <a:gd name="connsiteY1" fmla="*/ 1476 h 47232"/>
                <a:gd name="connsiteX2" fmla="*/ 4428 w 14759"/>
                <a:gd name="connsiteY2" fmla="*/ 1476 h 47232"/>
                <a:gd name="connsiteX3" fmla="*/ 13284 w 14759"/>
                <a:gd name="connsiteY3" fmla="*/ 35424 h 47232"/>
                <a:gd name="connsiteX4" fmla="*/ 13284 w 14759"/>
                <a:gd name="connsiteY4" fmla="*/ 47232 h 47232"/>
                <a:gd name="connsiteX5" fmla="*/ 4428 w 14759"/>
                <a:gd name="connsiteY5" fmla="*/ 738 h 47232"/>
                <a:gd name="connsiteX6" fmla="*/ 4428 w 14759"/>
                <a:gd name="connsiteY6" fmla="*/ 738 h 47232"/>
                <a:gd name="connsiteX7" fmla="*/ 14760 w 14759"/>
                <a:gd name="connsiteY7" fmla="*/ 43542 h 47232"/>
                <a:gd name="connsiteX8" fmla="*/ 14760 w 14759"/>
                <a:gd name="connsiteY8" fmla="*/ 33948 h 47232"/>
                <a:gd name="connsiteX9" fmla="*/ 6642 w 14759"/>
                <a:gd name="connsiteY9" fmla="*/ 0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9" h="47232">
                  <a:moveTo>
                    <a:pt x="11070" y="46494"/>
                  </a:moveTo>
                  <a:lnTo>
                    <a:pt x="0" y="1476"/>
                  </a:lnTo>
                  <a:lnTo>
                    <a:pt x="4428" y="1476"/>
                  </a:lnTo>
                  <a:lnTo>
                    <a:pt x="13284" y="35424"/>
                  </a:lnTo>
                  <a:lnTo>
                    <a:pt x="13284" y="47232"/>
                  </a:lnTo>
                  <a:close/>
                  <a:moveTo>
                    <a:pt x="4428" y="738"/>
                  </a:moveTo>
                  <a:lnTo>
                    <a:pt x="4428" y="738"/>
                  </a:lnTo>
                  <a:lnTo>
                    <a:pt x="14760" y="43542"/>
                  </a:lnTo>
                  <a:lnTo>
                    <a:pt x="14760" y="33948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DC90A56-DF73-4FB5-A54E-DECE05795717}"/>
                </a:ext>
              </a:extLst>
            </p:cNvPr>
            <p:cNvSpPr/>
            <p:nvPr/>
          </p:nvSpPr>
          <p:spPr>
            <a:xfrm>
              <a:off x="3721531" y="1961775"/>
              <a:ext cx="21401" cy="44279"/>
            </a:xfrm>
            <a:custGeom>
              <a:avLst/>
              <a:gdLst>
                <a:gd name="connsiteX0" fmla="*/ 14022 w 21401"/>
                <a:gd name="connsiteY0" fmla="*/ 36900 h 44279"/>
                <a:gd name="connsiteX1" fmla="*/ 0 w 21401"/>
                <a:gd name="connsiteY1" fmla="*/ 738 h 44279"/>
                <a:gd name="connsiteX2" fmla="*/ 5166 w 21401"/>
                <a:gd name="connsiteY2" fmla="*/ 0 h 44279"/>
                <a:gd name="connsiteX3" fmla="*/ 21402 w 21401"/>
                <a:gd name="connsiteY3" fmla="*/ 44280 h 44279"/>
                <a:gd name="connsiteX4" fmla="*/ 14022 w 21401"/>
                <a:gd name="connsiteY4" fmla="*/ 3690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44279">
                  <a:moveTo>
                    <a:pt x="14022" y="36900"/>
                  </a:moveTo>
                  <a:lnTo>
                    <a:pt x="0" y="738"/>
                  </a:lnTo>
                  <a:lnTo>
                    <a:pt x="5166" y="0"/>
                  </a:lnTo>
                  <a:lnTo>
                    <a:pt x="21402" y="44280"/>
                  </a:lnTo>
                  <a:lnTo>
                    <a:pt x="14022" y="3690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D2922BC-ABB1-450B-B1A4-35ECD5995288}"/>
                </a:ext>
              </a:extLst>
            </p:cNvPr>
            <p:cNvSpPr/>
            <p:nvPr/>
          </p:nvSpPr>
          <p:spPr>
            <a:xfrm>
              <a:off x="3721531" y="1961036"/>
              <a:ext cx="22140" cy="47232"/>
            </a:xfrm>
            <a:custGeom>
              <a:avLst/>
              <a:gdLst>
                <a:gd name="connsiteX0" fmla="*/ 22140 w 22140"/>
                <a:gd name="connsiteY0" fmla="*/ 46494 h 47232"/>
                <a:gd name="connsiteX1" fmla="*/ 13284 w 22140"/>
                <a:gd name="connsiteY1" fmla="*/ 37638 h 47232"/>
                <a:gd name="connsiteX2" fmla="*/ 0 w 22140"/>
                <a:gd name="connsiteY2" fmla="*/ 1476 h 47232"/>
                <a:gd name="connsiteX3" fmla="*/ 5166 w 22140"/>
                <a:gd name="connsiteY3" fmla="*/ 1476 h 47232"/>
                <a:gd name="connsiteX4" fmla="*/ 22140 w 22140"/>
                <a:gd name="connsiteY4" fmla="*/ 47232 h 47232"/>
                <a:gd name="connsiteX5" fmla="*/ 5166 w 22140"/>
                <a:gd name="connsiteY5" fmla="*/ 738 h 47232"/>
                <a:gd name="connsiteX6" fmla="*/ 0 w 22140"/>
                <a:gd name="connsiteY6" fmla="*/ 738 h 47232"/>
                <a:gd name="connsiteX7" fmla="*/ 14022 w 22140"/>
                <a:gd name="connsiteY7" fmla="*/ 36900 h 47232"/>
                <a:gd name="connsiteX8" fmla="*/ 20664 w 22140"/>
                <a:gd name="connsiteY8" fmla="*/ 42804 h 47232"/>
                <a:gd name="connsiteX9" fmla="*/ 5166 w 22140"/>
                <a:gd name="connsiteY9" fmla="*/ 0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0" h="47232">
                  <a:moveTo>
                    <a:pt x="22140" y="46494"/>
                  </a:moveTo>
                  <a:lnTo>
                    <a:pt x="13284" y="37638"/>
                  </a:lnTo>
                  <a:lnTo>
                    <a:pt x="0" y="1476"/>
                  </a:lnTo>
                  <a:lnTo>
                    <a:pt x="5166" y="1476"/>
                  </a:lnTo>
                  <a:lnTo>
                    <a:pt x="22140" y="47232"/>
                  </a:lnTo>
                  <a:close/>
                  <a:moveTo>
                    <a:pt x="5166" y="738"/>
                  </a:moveTo>
                  <a:lnTo>
                    <a:pt x="0" y="738"/>
                  </a:lnTo>
                  <a:lnTo>
                    <a:pt x="14022" y="36900"/>
                  </a:lnTo>
                  <a:lnTo>
                    <a:pt x="20664" y="42804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6190C04-EC84-4A5C-85FE-5DD582CD4DDE}"/>
                </a:ext>
              </a:extLst>
            </p:cNvPr>
            <p:cNvSpPr/>
            <p:nvPr/>
          </p:nvSpPr>
          <p:spPr>
            <a:xfrm>
              <a:off x="3715627" y="1941849"/>
              <a:ext cx="9594" cy="25091"/>
            </a:xfrm>
            <a:custGeom>
              <a:avLst/>
              <a:gdLst>
                <a:gd name="connsiteX0" fmla="*/ 0 w 9594"/>
                <a:gd name="connsiteY0" fmla="*/ 0 h 25091"/>
                <a:gd name="connsiteX1" fmla="*/ 5166 w 9594"/>
                <a:gd name="connsiteY1" fmla="*/ 25092 h 25091"/>
                <a:gd name="connsiteX2" fmla="*/ 9594 w 9594"/>
                <a:gd name="connsiteY2" fmla="*/ 25092 h 25091"/>
                <a:gd name="connsiteX3" fmla="*/ 0 w 9594"/>
                <a:gd name="connsiteY3" fmla="*/ 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25091">
                  <a:moveTo>
                    <a:pt x="0" y="0"/>
                  </a:moveTo>
                  <a:lnTo>
                    <a:pt x="5166" y="25092"/>
                  </a:lnTo>
                  <a:lnTo>
                    <a:pt x="9594" y="250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A289D9A-8E70-4BB3-BBD6-8144E96E2D14}"/>
                </a:ext>
              </a:extLst>
            </p:cNvPr>
            <p:cNvSpPr/>
            <p:nvPr/>
          </p:nvSpPr>
          <p:spPr>
            <a:xfrm>
              <a:off x="3715627" y="1944062"/>
              <a:ext cx="10331" cy="25092"/>
            </a:xfrm>
            <a:custGeom>
              <a:avLst/>
              <a:gdLst>
                <a:gd name="connsiteX0" fmla="*/ 10332 w 10331"/>
                <a:gd name="connsiteY0" fmla="*/ 25092 h 25092"/>
                <a:gd name="connsiteX1" fmla="*/ 5166 w 10331"/>
                <a:gd name="connsiteY1" fmla="*/ 25092 h 25092"/>
                <a:gd name="connsiteX2" fmla="*/ 0 w 10331"/>
                <a:gd name="connsiteY2" fmla="*/ 0 h 25092"/>
                <a:gd name="connsiteX3" fmla="*/ 10332 w 10331"/>
                <a:gd name="connsiteY3" fmla="*/ 25092 h 25092"/>
                <a:gd name="connsiteX4" fmla="*/ 0 w 10331"/>
                <a:gd name="connsiteY4" fmla="*/ 0 h 25092"/>
                <a:gd name="connsiteX5" fmla="*/ 5904 w 10331"/>
                <a:gd name="connsiteY5" fmla="*/ 25092 h 25092"/>
                <a:gd name="connsiteX6" fmla="*/ 9594 w 10331"/>
                <a:gd name="connsiteY6" fmla="*/ 25092 h 25092"/>
                <a:gd name="connsiteX7" fmla="*/ 0 w 10331"/>
                <a:gd name="connsiteY7" fmla="*/ 738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1" h="25092">
                  <a:moveTo>
                    <a:pt x="10332" y="25092"/>
                  </a:moveTo>
                  <a:lnTo>
                    <a:pt x="5166" y="25092"/>
                  </a:lnTo>
                  <a:lnTo>
                    <a:pt x="0" y="0"/>
                  </a:lnTo>
                  <a:lnTo>
                    <a:pt x="10332" y="25092"/>
                  </a:lnTo>
                  <a:close/>
                  <a:moveTo>
                    <a:pt x="0" y="0"/>
                  </a:moveTo>
                  <a:lnTo>
                    <a:pt x="5904" y="25092"/>
                  </a:lnTo>
                  <a:lnTo>
                    <a:pt x="9594" y="25092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49BCC9F-7373-48C2-8AF1-B0F4F572575D}"/>
                </a:ext>
              </a:extLst>
            </p:cNvPr>
            <p:cNvSpPr/>
            <p:nvPr/>
          </p:nvSpPr>
          <p:spPr>
            <a:xfrm>
              <a:off x="3726696" y="1941110"/>
              <a:ext cx="6642" cy="25829"/>
            </a:xfrm>
            <a:custGeom>
              <a:avLst/>
              <a:gdLst>
                <a:gd name="connsiteX0" fmla="*/ 0 w 6642"/>
                <a:gd name="connsiteY0" fmla="*/ 0 h 25829"/>
                <a:gd name="connsiteX1" fmla="*/ 3690 w 6642"/>
                <a:gd name="connsiteY1" fmla="*/ 25830 h 25829"/>
                <a:gd name="connsiteX2" fmla="*/ 6642 w 6642"/>
                <a:gd name="connsiteY2" fmla="*/ 25830 h 25829"/>
                <a:gd name="connsiteX3" fmla="*/ 0 w 6642"/>
                <a:gd name="connsiteY3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25829">
                  <a:moveTo>
                    <a:pt x="0" y="0"/>
                  </a:moveTo>
                  <a:lnTo>
                    <a:pt x="3690" y="25830"/>
                  </a:lnTo>
                  <a:lnTo>
                    <a:pt x="6642" y="258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6A5850D-CE0D-4798-81F6-7B61DC0B7914}"/>
                </a:ext>
              </a:extLst>
            </p:cNvPr>
            <p:cNvSpPr/>
            <p:nvPr/>
          </p:nvSpPr>
          <p:spPr>
            <a:xfrm>
              <a:off x="3726696" y="1942586"/>
              <a:ext cx="9594" cy="26568"/>
            </a:xfrm>
            <a:custGeom>
              <a:avLst/>
              <a:gdLst>
                <a:gd name="connsiteX0" fmla="*/ 2952 w 9594"/>
                <a:gd name="connsiteY0" fmla="*/ 26568 h 26568"/>
                <a:gd name="connsiteX1" fmla="*/ 2952 w 9594"/>
                <a:gd name="connsiteY1" fmla="*/ 26568 h 26568"/>
                <a:gd name="connsiteX2" fmla="*/ 2952 w 9594"/>
                <a:gd name="connsiteY2" fmla="*/ 738 h 26568"/>
                <a:gd name="connsiteX3" fmla="*/ 9594 w 9594"/>
                <a:gd name="connsiteY3" fmla="*/ 26568 h 26568"/>
                <a:gd name="connsiteX4" fmla="*/ 2952 w 9594"/>
                <a:gd name="connsiteY4" fmla="*/ 0 h 26568"/>
                <a:gd name="connsiteX5" fmla="*/ 6642 w 9594"/>
                <a:gd name="connsiteY5" fmla="*/ 25830 h 26568"/>
                <a:gd name="connsiteX6" fmla="*/ 6642 w 9594"/>
                <a:gd name="connsiteY6" fmla="*/ 25830 h 26568"/>
                <a:gd name="connsiteX7" fmla="*/ 0 w 9594"/>
                <a:gd name="connsiteY7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4" h="26568">
                  <a:moveTo>
                    <a:pt x="2952" y="26568"/>
                  </a:moveTo>
                  <a:lnTo>
                    <a:pt x="2952" y="26568"/>
                  </a:lnTo>
                  <a:lnTo>
                    <a:pt x="2952" y="738"/>
                  </a:lnTo>
                  <a:lnTo>
                    <a:pt x="9594" y="26568"/>
                  </a:lnTo>
                  <a:close/>
                  <a:moveTo>
                    <a:pt x="2952" y="0"/>
                  </a:moveTo>
                  <a:lnTo>
                    <a:pt x="6642" y="25830"/>
                  </a:lnTo>
                  <a:lnTo>
                    <a:pt x="6642" y="258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DEC9717-66BB-4152-9A2E-D849E0AEE87A}"/>
                </a:ext>
              </a:extLst>
            </p:cNvPr>
            <p:cNvSpPr/>
            <p:nvPr/>
          </p:nvSpPr>
          <p:spPr>
            <a:xfrm>
              <a:off x="3679222" y="1949229"/>
              <a:ext cx="45260" cy="56825"/>
            </a:xfrm>
            <a:custGeom>
              <a:avLst/>
              <a:gdLst>
                <a:gd name="connsiteX0" fmla="*/ 45261 w 45260"/>
                <a:gd name="connsiteY0" fmla="*/ 39114 h 56825"/>
                <a:gd name="connsiteX1" fmla="*/ 9099 w 45260"/>
                <a:gd name="connsiteY1" fmla="*/ 0 h 56825"/>
                <a:gd name="connsiteX2" fmla="*/ 243 w 45260"/>
                <a:gd name="connsiteY2" fmla="*/ 25092 h 56825"/>
                <a:gd name="connsiteX3" fmla="*/ 40833 w 45260"/>
                <a:gd name="connsiteY3" fmla="*/ 56826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60" h="56825">
                  <a:moveTo>
                    <a:pt x="45261" y="39114"/>
                  </a:moveTo>
                  <a:lnTo>
                    <a:pt x="9099" y="0"/>
                  </a:lnTo>
                  <a:cubicBezTo>
                    <a:pt x="2330" y="6484"/>
                    <a:pt x="-956" y="15796"/>
                    <a:pt x="243" y="25092"/>
                  </a:cubicBezTo>
                  <a:lnTo>
                    <a:pt x="40833" y="56826"/>
                  </a:ln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E5CB1D6-677E-49BE-A791-6B891B86E2C0}"/>
                </a:ext>
              </a:extLst>
            </p:cNvPr>
            <p:cNvSpPr/>
            <p:nvPr/>
          </p:nvSpPr>
          <p:spPr>
            <a:xfrm>
              <a:off x="3679219" y="1948490"/>
              <a:ext cx="45263" cy="58302"/>
            </a:xfrm>
            <a:custGeom>
              <a:avLst/>
              <a:gdLst>
                <a:gd name="connsiteX0" fmla="*/ 40835 w 45263"/>
                <a:gd name="connsiteY0" fmla="*/ 58302 h 58302"/>
                <a:gd name="connsiteX1" fmla="*/ 245 w 45263"/>
                <a:gd name="connsiteY1" fmla="*/ 25830 h 58302"/>
                <a:gd name="connsiteX2" fmla="*/ 9101 w 45263"/>
                <a:gd name="connsiteY2" fmla="*/ 0 h 58302"/>
                <a:gd name="connsiteX3" fmla="*/ 45263 w 45263"/>
                <a:gd name="connsiteY3" fmla="*/ 39852 h 58302"/>
                <a:gd name="connsiteX4" fmla="*/ 40835 w 45263"/>
                <a:gd name="connsiteY4" fmla="*/ 58302 h 58302"/>
                <a:gd name="connsiteX5" fmla="*/ 9101 w 45263"/>
                <a:gd name="connsiteY5" fmla="*/ 738 h 58302"/>
                <a:gd name="connsiteX6" fmla="*/ 245 w 45263"/>
                <a:gd name="connsiteY6" fmla="*/ 25830 h 58302"/>
                <a:gd name="connsiteX7" fmla="*/ 40835 w 45263"/>
                <a:gd name="connsiteY7" fmla="*/ 56826 h 58302"/>
                <a:gd name="connsiteX8" fmla="*/ 45263 w 45263"/>
                <a:gd name="connsiteY8" fmla="*/ 39852 h 58302"/>
                <a:gd name="connsiteX9" fmla="*/ 9101 w 45263"/>
                <a:gd name="connsiteY9" fmla="*/ 738 h 5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263" h="58302">
                  <a:moveTo>
                    <a:pt x="40835" y="58302"/>
                  </a:moveTo>
                  <a:lnTo>
                    <a:pt x="245" y="25830"/>
                  </a:lnTo>
                  <a:cubicBezTo>
                    <a:pt x="-958" y="16314"/>
                    <a:pt x="2312" y="6776"/>
                    <a:pt x="9101" y="0"/>
                  </a:cubicBezTo>
                  <a:lnTo>
                    <a:pt x="45263" y="39852"/>
                  </a:lnTo>
                  <a:lnTo>
                    <a:pt x="40835" y="58302"/>
                  </a:lnTo>
                  <a:close/>
                  <a:moveTo>
                    <a:pt x="9101" y="738"/>
                  </a:moveTo>
                  <a:cubicBezTo>
                    <a:pt x="2701" y="7453"/>
                    <a:pt x="-522" y="16585"/>
                    <a:pt x="245" y="25830"/>
                  </a:cubicBezTo>
                  <a:lnTo>
                    <a:pt x="40835" y="56826"/>
                  </a:lnTo>
                  <a:lnTo>
                    <a:pt x="45263" y="39852"/>
                  </a:lnTo>
                  <a:lnTo>
                    <a:pt x="9101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7A83A51A-4AB1-41A6-941A-FC8FF65764D6}"/>
                </a:ext>
              </a:extLst>
            </p:cNvPr>
            <p:cNvSpPr/>
            <p:nvPr/>
          </p:nvSpPr>
          <p:spPr>
            <a:xfrm>
              <a:off x="3713659" y="1983177"/>
              <a:ext cx="32964" cy="43542"/>
            </a:xfrm>
            <a:custGeom>
              <a:avLst/>
              <a:gdLst>
                <a:gd name="connsiteX0" fmla="*/ 31488 w 32964"/>
                <a:gd name="connsiteY0" fmla="*/ 26568 h 43542"/>
                <a:gd name="connsiteX1" fmla="*/ 4920 w 32964"/>
                <a:gd name="connsiteY1" fmla="*/ 0 h 43542"/>
                <a:gd name="connsiteX2" fmla="*/ 4920 w 32964"/>
                <a:gd name="connsiteY2" fmla="*/ 19188 h 43542"/>
                <a:gd name="connsiteX3" fmla="*/ 32964 w 32964"/>
                <a:gd name="connsiteY3" fmla="*/ 43542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964" h="43542">
                  <a:moveTo>
                    <a:pt x="31488" y="26568"/>
                  </a:moveTo>
                  <a:lnTo>
                    <a:pt x="4920" y="0"/>
                  </a:lnTo>
                  <a:cubicBezTo>
                    <a:pt x="-6150" y="0"/>
                    <a:pt x="4920" y="16974"/>
                    <a:pt x="4920" y="19188"/>
                  </a:cubicBezTo>
                  <a:lnTo>
                    <a:pt x="32964" y="43542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2DB692A-8977-49B9-91FC-9415B12CBBCA}"/>
                </a:ext>
              </a:extLst>
            </p:cNvPr>
            <p:cNvSpPr/>
            <p:nvPr/>
          </p:nvSpPr>
          <p:spPr>
            <a:xfrm>
              <a:off x="3713659" y="1982583"/>
              <a:ext cx="33701" cy="46349"/>
            </a:xfrm>
            <a:custGeom>
              <a:avLst/>
              <a:gdLst>
                <a:gd name="connsiteX0" fmla="*/ 31488 w 33701"/>
                <a:gd name="connsiteY0" fmla="*/ 44135 h 46349"/>
                <a:gd name="connsiteX1" fmla="*/ 1968 w 33701"/>
                <a:gd name="connsiteY1" fmla="*/ 17567 h 46349"/>
                <a:gd name="connsiteX2" fmla="*/ 1968 w 33701"/>
                <a:gd name="connsiteY2" fmla="*/ 2069 h 46349"/>
                <a:gd name="connsiteX3" fmla="*/ 7134 w 33701"/>
                <a:gd name="connsiteY3" fmla="*/ 2069 h 46349"/>
                <a:gd name="connsiteX4" fmla="*/ 33702 w 33701"/>
                <a:gd name="connsiteY4" fmla="*/ 29375 h 46349"/>
                <a:gd name="connsiteX5" fmla="*/ 33702 w 33701"/>
                <a:gd name="connsiteY5" fmla="*/ 46349 h 46349"/>
                <a:gd name="connsiteX6" fmla="*/ 4920 w 33701"/>
                <a:gd name="connsiteY6" fmla="*/ 593 h 46349"/>
                <a:gd name="connsiteX7" fmla="*/ 492 w 33701"/>
                <a:gd name="connsiteY7" fmla="*/ 593 h 46349"/>
                <a:gd name="connsiteX8" fmla="*/ 492 w 33701"/>
                <a:gd name="connsiteY8" fmla="*/ 15353 h 46349"/>
                <a:gd name="connsiteX9" fmla="*/ 492 w 33701"/>
                <a:gd name="connsiteY9" fmla="*/ 15353 h 46349"/>
                <a:gd name="connsiteX10" fmla="*/ 28536 w 33701"/>
                <a:gd name="connsiteY10" fmla="*/ 38969 h 46349"/>
                <a:gd name="connsiteX11" fmla="*/ 28536 w 33701"/>
                <a:gd name="connsiteY11" fmla="*/ 27161 h 46349"/>
                <a:gd name="connsiteX12" fmla="*/ 1968 w 33701"/>
                <a:gd name="connsiteY12" fmla="*/ 593 h 4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701" h="46349">
                  <a:moveTo>
                    <a:pt x="31488" y="44135"/>
                  </a:moveTo>
                  <a:lnTo>
                    <a:pt x="1968" y="17567"/>
                  </a:lnTo>
                  <a:cubicBezTo>
                    <a:pt x="1968" y="17567"/>
                    <a:pt x="-2460" y="6497"/>
                    <a:pt x="1968" y="2069"/>
                  </a:cubicBezTo>
                  <a:cubicBezTo>
                    <a:pt x="3621" y="1372"/>
                    <a:pt x="5481" y="1372"/>
                    <a:pt x="7134" y="2069"/>
                  </a:cubicBezTo>
                  <a:lnTo>
                    <a:pt x="33702" y="29375"/>
                  </a:lnTo>
                  <a:lnTo>
                    <a:pt x="33702" y="46349"/>
                  </a:lnTo>
                  <a:close/>
                  <a:moveTo>
                    <a:pt x="4920" y="593"/>
                  </a:moveTo>
                  <a:cubicBezTo>
                    <a:pt x="3547" y="-198"/>
                    <a:pt x="1865" y="-198"/>
                    <a:pt x="492" y="593"/>
                  </a:cubicBezTo>
                  <a:cubicBezTo>
                    <a:pt x="492" y="593"/>
                    <a:pt x="492" y="11663"/>
                    <a:pt x="492" y="15353"/>
                  </a:cubicBezTo>
                  <a:lnTo>
                    <a:pt x="492" y="15353"/>
                  </a:lnTo>
                  <a:lnTo>
                    <a:pt x="28536" y="38969"/>
                  </a:lnTo>
                  <a:lnTo>
                    <a:pt x="28536" y="27161"/>
                  </a:lnTo>
                  <a:lnTo>
                    <a:pt x="1968" y="59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3A37995-F051-468D-9E0D-3C8E3B4E7576}"/>
                </a:ext>
              </a:extLst>
            </p:cNvPr>
            <p:cNvSpPr/>
            <p:nvPr/>
          </p:nvSpPr>
          <p:spPr>
            <a:xfrm>
              <a:off x="3686106" y="1946277"/>
              <a:ext cx="57564" cy="66420"/>
            </a:xfrm>
            <a:custGeom>
              <a:avLst/>
              <a:gdLst>
                <a:gd name="connsiteX0" fmla="*/ 56826 w 57564"/>
                <a:gd name="connsiteY0" fmla="*/ 59040 h 66420"/>
                <a:gd name="connsiteX1" fmla="*/ 1476 w 57564"/>
                <a:gd name="connsiteY1" fmla="*/ 0 h 66420"/>
                <a:gd name="connsiteX2" fmla="*/ 0 w 57564"/>
                <a:gd name="connsiteY2" fmla="*/ 1476 h 66420"/>
                <a:gd name="connsiteX3" fmla="*/ 57564 w 57564"/>
                <a:gd name="connsiteY3" fmla="*/ 66420 h 66420"/>
                <a:gd name="connsiteX4" fmla="*/ 56826 w 57564"/>
                <a:gd name="connsiteY4" fmla="*/ 59040 h 66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64" h="66420">
                  <a:moveTo>
                    <a:pt x="56826" y="59040"/>
                  </a:moveTo>
                  <a:lnTo>
                    <a:pt x="1476" y="0"/>
                  </a:lnTo>
                  <a:lnTo>
                    <a:pt x="0" y="1476"/>
                  </a:lnTo>
                  <a:lnTo>
                    <a:pt x="57564" y="66420"/>
                  </a:lnTo>
                  <a:lnTo>
                    <a:pt x="56826" y="5904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CA55FFF-E1A4-4C04-AFA6-AC64560BDC8C}"/>
                </a:ext>
              </a:extLst>
            </p:cNvPr>
            <p:cNvSpPr/>
            <p:nvPr/>
          </p:nvSpPr>
          <p:spPr>
            <a:xfrm>
              <a:off x="3686106" y="1946277"/>
              <a:ext cx="59040" cy="69372"/>
            </a:xfrm>
            <a:custGeom>
              <a:avLst/>
              <a:gdLst>
                <a:gd name="connsiteX0" fmla="*/ 58302 w 59040"/>
                <a:gd name="connsiteY0" fmla="*/ 67158 h 69372"/>
                <a:gd name="connsiteX1" fmla="*/ 58302 w 59040"/>
                <a:gd name="connsiteY1" fmla="*/ 67158 h 69372"/>
                <a:gd name="connsiteX2" fmla="*/ 0 w 59040"/>
                <a:gd name="connsiteY2" fmla="*/ 2214 h 69372"/>
                <a:gd name="connsiteX3" fmla="*/ 0 w 59040"/>
                <a:gd name="connsiteY3" fmla="*/ 2214 h 69372"/>
                <a:gd name="connsiteX4" fmla="*/ 55350 w 59040"/>
                <a:gd name="connsiteY4" fmla="*/ 60516 h 69372"/>
                <a:gd name="connsiteX5" fmla="*/ 55350 w 59040"/>
                <a:gd name="connsiteY5" fmla="*/ 69372 h 69372"/>
                <a:gd name="connsiteX6" fmla="*/ 1476 w 59040"/>
                <a:gd name="connsiteY6" fmla="*/ 0 h 69372"/>
                <a:gd name="connsiteX7" fmla="*/ 1476 w 59040"/>
                <a:gd name="connsiteY7" fmla="*/ 0 h 69372"/>
                <a:gd name="connsiteX8" fmla="*/ 59040 w 59040"/>
                <a:gd name="connsiteY8" fmla="*/ 64206 h 69372"/>
                <a:gd name="connsiteX9" fmla="*/ 59040 w 59040"/>
                <a:gd name="connsiteY9" fmla="*/ 59040 h 69372"/>
                <a:gd name="connsiteX10" fmla="*/ 3690 w 59040"/>
                <a:gd name="connsiteY10" fmla="*/ 0 h 69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40" h="69372">
                  <a:moveTo>
                    <a:pt x="58302" y="67158"/>
                  </a:moveTo>
                  <a:lnTo>
                    <a:pt x="58302" y="67158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55350" y="60516"/>
                  </a:lnTo>
                  <a:lnTo>
                    <a:pt x="55350" y="69372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59040" y="64206"/>
                  </a:lnTo>
                  <a:lnTo>
                    <a:pt x="59040" y="5904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6300D95-33DE-4C1F-A446-95359D143D71}"/>
                </a:ext>
              </a:extLst>
            </p:cNvPr>
            <p:cNvSpPr/>
            <p:nvPr/>
          </p:nvSpPr>
          <p:spPr>
            <a:xfrm>
              <a:off x="3672085" y="1930779"/>
              <a:ext cx="12546" cy="14022"/>
            </a:xfrm>
            <a:custGeom>
              <a:avLst/>
              <a:gdLst>
                <a:gd name="connsiteX0" fmla="*/ 12546 w 12546"/>
                <a:gd name="connsiteY0" fmla="*/ 11808 h 14022"/>
                <a:gd name="connsiteX1" fmla="*/ 11070 w 12546"/>
                <a:gd name="connsiteY1" fmla="*/ 10332 h 14022"/>
                <a:gd name="connsiteX2" fmla="*/ 11808 w 12546"/>
                <a:gd name="connsiteY2" fmla="*/ 7380 h 14022"/>
                <a:gd name="connsiteX3" fmla="*/ 0 w 12546"/>
                <a:gd name="connsiteY3" fmla="*/ 0 h 14022"/>
                <a:gd name="connsiteX4" fmla="*/ 5166 w 12546"/>
                <a:gd name="connsiteY4" fmla="*/ 11808 h 14022"/>
                <a:gd name="connsiteX5" fmla="*/ 8856 w 12546"/>
                <a:gd name="connsiteY5" fmla="*/ 12546 h 14022"/>
                <a:gd name="connsiteX6" fmla="*/ 10332 w 12546"/>
                <a:gd name="connsiteY6" fmla="*/ 14022 h 14022"/>
                <a:gd name="connsiteX7" fmla="*/ 12546 w 12546"/>
                <a:gd name="connsiteY7" fmla="*/ 1180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14022">
                  <a:moveTo>
                    <a:pt x="12546" y="11808"/>
                  </a:moveTo>
                  <a:lnTo>
                    <a:pt x="11070" y="10332"/>
                  </a:lnTo>
                  <a:lnTo>
                    <a:pt x="11808" y="7380"/>
                  </a:lnTo>
                  <a:lnTo>
                    <a:pt x="0" y="0"/>
                  </a:lnTo>
                  <a:lnTo>
                    <a:pt x="5166" y="11808"/>
                  </a:lnTo>
                  <a:lnTo>
                    <a:pt x="8856" y="12546"/>
                  </a:lnTo>
                  <a:lnTo>
                    <a:pt x="10332" y="14022"/>
                  </a:lnTo>
                  <a:lnTo>
                    <a:pt x="12546" y="1180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0307CDE-DFCF-4D49-B871-4D85B64CDDF4}"/>
                </a:ext>
              </a:extLst>
            </p:cNvPr>
            <p:cNvSpPr/>
            <p:nvPr/>
          </p:nvSpPr>
          <p:spPr>
            <a:xfrm>
              <a:off x="3672085" y="1931516"/>
              <a:ext cx="12546" cy="13284"/>
            </a:xfrm>
            <a:custGeom>
              <a:avLst/>
              <a:gdLst>
                <a:gd name="connsiteX0" fmla="*/ 10332 w 12546"/>
                <a:gd name="connsiteY0" fmla="*/ 13284 h 13284"/>
                <a:gd name="connsiteX1" fmla="*/ 8856 w 12546"/>
                <a:gd name="connsiteY1" fmla="*/ 11808 h 13284"/>
                <a:gd name="connsiteX2" fmla="*/ 5166 w 12546"/>
                <a:gd name="connsiteY2" fmla="*/ 11070 h 13284"/>
                <a:gd name="connsiteX3" fmla="*/ 0 w 12546"/>
                <a:gd name="connsiteY3" fmla="*/ 0 h 13284"/>
                <a:gd name="connsiteX4" fmla="*/ 11808 w 12546"/>
                <a:gd name="connsiteY4" fmla="*/ 6642 h 13284"/>
                <a:gd name="connsiteX5" fmla="*/ 11808 w 12546"/>
                <a:gd name="connsiteY5" fmla="*/ 8118 h 13284"/>
                <a:gd name="connsiteX6" fmla="*/ 11070 w 12546"/>
                <a:gd name="connsiteY6" fmla="*/ 6642 h 13284"/>
                <a:gd name="connsiteX7" fmla="*/ 0 w 12546"/>
                <a:gd name="connsiteY7" fmla="*/ 0 h 13284"/>
                <a:gd name="connsiteX8" fmla="*/ 5166 w 12546"/>
                <a:gd name="connsiteY8" fmla="*/ 11070 h 13284"/>
                <a:gd name="connsiteX9" fmla="*/ 9594 w 12546"/>
                <a:gd name="connsiteY9" fmla="*/ 11070 h 13284"/>
                <a:gd name="connsiteX10" fmla="*/ 10332 w 12546"/>
                <a:gd name="connsiteY10" fmla="*/ 12546 h 13284"/>
                <a:gd name="connsiteX11" fmla="*/ 12546 w 12546"/>
                <a:gd name="connsiteY11" fmla="*/ 11070 h 13284"/>
                <a:gd name="connsiteX12" fmla="*/ 12546 w 12546"/>
                <a:gd name="connsiteY12" fmla="*/ 10332 h 13284"/>
                <a:gd name="connsiteX13" fmla="*/ 12546 w 12546"/>
                <a:gd name="connsiteY13" fmla="*/ 11070 h 13284"/>
                <a:gd name="connsiteX14" fmla="*/ 10332 w 12546"/>
                <a:gd name="connsiteY14" fmla="*/ 13284 h 13284"/>
                <a:gd name="connsiteX15" fmla="*/ 10332 w 12546"/>
                <a:gd name="connsiteY15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546" h="13284">
                  <a:moveTo>
                    <a:pt x="10332" y="13284"/>
                  </a:moveTo>
                  <a:lnTo>
                    <a:pt x="8856" y="11808"/>
                  </a:lnTo>
                  <a:lnTo>
                    <a:pt x="5166" y="11070"/>
                  </a:lnTo>
                  <a:lnTo>
                    <a:pt x="0" y="0"/>
                  </a:lnTo>
                  <a:lnTo>
                    <a:pt x="11808" y="6642"/>
                  </a:lnTo>
                  <a:lnTo>
                    <a:pt x="11808" y="8118"/>
                  </a:lnTo>
                  <a:lnTo>
                    <a:pt x="11070" y="6642"/>
                  </a:lnTo>
                  <a:lnTo>
                    <a:pt x="0" y="0"/>
                  </a:lnTo>
                  <a:lnTo>
                    <a:pt x="5166" y="11070"/>
                  </a:lnTo>
                  <a:lnTo>
                    <a:pt x="9594" y="11070"/>
                  </a:lnTo>
                  <a:lnTo>
                    <a:pt x="10332" y="12546"/>
                  </a:lnTo>
                  <a:lnTo>
                    <a:pt x="12546" y="11070"/>
                  </a:lnTo>
                  <a:lnTo>
                    <a:pt x="12546" y="10332"/>
                  </a:lnTo>
                  <a:lnTo>
                    <a:pt x="12546" y="11070"/>
                  </a:lnTo>
                  <a:lnTo>
                    <a:pt x="10332" y="13284"/>
                  </a:lnTo>
                  <a:lnTo>
                    <a:pt x="10332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FDEA7B-8C24-4B77-B82B-2B429FB335D2}"/>
                </a:ext>
              </a:extLst>
            </p:cNvPr>
            <p:cNvSpPr/>
            <p:nvPr/>
          </p:nvSpPr>
          <p:spPr>
            <a:xfrm>
              <a:off x="3678727" y="1939634"/>
              <a:ext cx="8855" cy="10331"/>
            </a:xfrm>
            <a:custGeom>
              <a:avLst/>
              <a:gdLst>
                <a:gd name="connsiteX0" fmla="*/ 0 w 8855"/>
                <a:gd name="connsiteY0" fmla="*/ 6642 h 10331"/>
                <a:gd name="connsiteX1" fmla="*/ 8856 w 8855"/>
                <a:gd name="connsiteY1" fmla="*/ 0 h 10331"/>
                <a:gd name="connsiteX2" fmla="*/ 8856 w 8855"/>
                <a:gd name="connsiteY2" fmla="*/ 4428 h 10331"/>
                <a:gd name="connsiteX3" fmla="*/ 2214 w 8855"/>
                <a:gd name="connsiteY3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10331">
                  <a:moveTo>
                    <a:pt x="0" y="6642"/>
                  </a:moveTo>
                  <a:cubicBezTo>
                    <a:pt x="2519" y="3903"/>
                    <a:pt x="5521" y="1651"/>
                    <a:pt x="8856" y="0"/>
                  </a:cubicBezTo>
                  <a:lnTo>
                    <a:pt x="8856" y="4428"/>
                  </a:lnTo>
                  <a:lnTo>
                    <a:pt x="2214" y="1033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FE2F80F-BCCF-4FA7-8D26-FB86E61D26F0}"/>
                </a:ext>
              </a:extLst>
            </p:cNvPr>
            <p:cNvSpPr/>
            <p:nvPr/>
          </p:nvSpPr>
          <p:spPr>
            <a:xfrm>
              <a:off x="3676512" y="1936682"/>
              <a:ext cx="14022" cy="17712"/>
            </a:xfrm>
            <a:custGeom>
              <a:avLst/>
              <a:gdLst>
                <a:gd name="connsiteX0" fmla="*/ 7380 w 14022"/>
                <a:gd name="connsiteY0" fmla="*/ 14022 h 17712"/>
                <a:gd name="connsiteX1" fmla="*/ 2214 w 14022"/>
                <a:gd name="connsiteY1" fmla="*/ 14022 h 17712"/>
                <a:gd name="connsiteX2" fmla="*/ 10332 w 14022"/>
                <a:gd name="connsiteY2" fmla="*/ 6642 h 17712"/>
                <a:gd name="connsiteX3" fmla="*/ 14022 w 14022"/>
                <a:gd name="connsiteY3" fmla="*/ 11070 h 17712"/>
                <a:gd name="connsiteX4" fmla="*/ 7380 w 14022"/>
                <a:gd name="connsiteY4" fmla="*/ 17712 h 17712"/>
                <a:gd name="connsiteX5" fmla="*/ 7380 w 14022"/>
                <a:gd name="connsiteY5" fmla="*/ 2952 h 17712"/>
                <a:gd name="connsiteX6" fmla="*/ 0 w 14022"/>
                <a:gd name="connsiteY6" fmla="*/ 10332 h 17712"/>
                <a:gd name="connsiteX7" fmla="*/ 4428 w 14022"/>
                <a:gd name="connsiteY7" fmla="*/ 10332 h 17712"/>
                <a:gd name="connsiteX8" fmla="*/ 10332 w 14022"/>
                <a:gd name="connsiteY8" fmla="*/ 4428 h 17712"/>
                <a:gd name="connsiteX9" fmla="*/ 10332 w 14022"/>
                <a:gd name="connsiteY9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2" h="17712">
                  <a:moveTo>
                    <a:pt x="7380" y="14022"/>
                  </a:moveTo>
                  <a:lnTo>
                    <a:pt x="2214" y="14022"/>
                  </a:lnTo>
                  <a:cubicBezTo>
                    <a:pt x="4176" y="10851"/>
                    <a:pt x="6989" y="8294"/>
                    <a:pt x="10332" y="6642"/>
                  </a:cubicBezTo>
                  <a:lnTo>
                    <a:pt x="14022" y="11070"/>
                  </a:lnTo>
                  <a:lnTo>
                    <a:pt x="7380" y="17712"/>
                  </a:lnTo>
                  <a:close/>
                  <a:moveTo>
                    <a:pt x="7380" y="2952"/>
                  </a:moveTo>
                  <a:lnTo>
                    <a:pt x="0" y="10332"/>
                  </a:lnTo>
                  <a:lnTo>
                    <a:pt x="4428" y="10332"/>
                  </a:lnTo>
                  <a:lnTo>
                    <a:pt x="10332" y="4428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C1D741F-2CB9-4824-9CDA-6AE9C6CA3C90}"/>
                </a:ext>
              </a:extLst>
            </p:cNvPr>
            <p:cNvSpPr/>
            <p:nvPr/>
          </p:nvSpPr>
          <p:spPr>
            <a:xfrm>
              <a:off x="3660358" y="1962512"/>
              <a:ext cx="48626" cy="56088"/>
            </a:xfrm>
            <a:custGeom>
              <a:avLst/>
              <a:gdLst>
                <a:gd name="connsiteX0" fmla="*/ 48626 w 48626"/>
                <a:gd name="connsiteY0" fmla="*/ 36162 h 56088"/>
                <a:gd name="connsiteX1" fmla="*/ 3608 w 48626"/>
                <a:gd name="connsiteY1" fmla="*/ 0 h 56088"/>
                <a:gd name="connsiteX2" fmla="*/ 3608 w 48626"/>
                <a:gd name="connsiteY2" fmla="*/ 32472 h 56088"/>
                <a:gd name="connsiteX3" fmla="*/ 47888 w 48626"/>
                <a:gd name="connsiteY3" fmla="*/ 56088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626" h="56088">
                  <a:moveTo>
                    <a:pt x="48626" y="36162"/>
                  </a:moveTo>
                  <a:lnTo>
                    <a:pt x="3608" y="0"/>
                  </a:lnTo>
                  <a:cubicBezTo>
                    <a:pt x="-4510" y="8118"/>
                    <a:pt x="3608" y="32472"/>
                    <a:pt x="3608" y="32472"/>
                  </a:cubicBezTo>
                  <a:lnTo>
                    <a:pt x="47888" y="56088"/>
                  </a:ln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ABA694-AD99-4A4A-A5A6-FB204FA77ACE}"/>
                </a:ext>
              </a:extLst>
            </p:cNvPr>
            <p:cNvSpPr/>
            <p:nvPr/>
          </p:nvSpPr>
          <p:spPr>
            <a:xfrm>
              <a:off x="3659538" y="1962512"/>
              <a:ext cx="48707" cy="56825"/>
            </a:xfrm>
            <a:custGeom>
              <a:avLst/>
              <a:gdLst>
                <a:gd name="connsiteX0" fmla="*/ 47232 w 48707"/>
                <a:gd name="connsiteY0" fmla="*/ 56826 h 56825"/>
                <a:gd name="connsiteX1" fmla="*/ 2952 w 48707"/>
                <a:gd name="connsiteY1" fmla="*/ 32472 h 56825"/>
                <a:gd name="connsiteX2" fmla="*/ 2952 w 48707"/>
                <a:gd name="connsiteY2" fmla="*/ 0 h 56825"/>
                <a:gd name="connsiteX3" fmla="*/ 48708 w 48707"/>
                <a:gd name="connsiteY3" fmla="*/ 36162 h 56825"/>
                <a:gd name="connsiteX4" fmla="*/ 48708 w 48707"/>
                <a:gd name="connsiteY4" fmla="*/ 56826 h 56825"/>
                <a:gd name="connsiteX5" fmla="*/ 3690 w 48707"/>
                <a:gd name="connsiteY5" fmla="*/ 738 h 56825"/>
                <a:gd name="connsiteX6" fmla="*/ 3690 w 48707"/>
                <a:gd name="connsiteY6" fmla="*/ 32472 h 56825"/>
                <a:gd name="connsiteX7" fmla="*/ 47232 w 48707"/>
                <a:gd name="connsiteY7" fmla="*/ 56088 h 56825"/>
                <a:gd name="connsiteX8" fmla="*/ 47232 w 48707"/>
                <a:gd name="connsiteY8" fmla="*/ 36162 h 56825"/>
                <a:gd name="connsiteX9" fmla="*/ 2214 w 48707"/>
                <a:gd name="connsiteY9" fmla="*/ 738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707" h="56825">
                  <a:moveTo>
                    <a:pt x="47232" y="56826"/>
                  </a:moveTo>
                  <a:lnTo>
                    <a:pt x="2952" y="32472"/>
                  </a:lnTo>
                  <a:cubicBezTo>
                    <a:pt x="2952" y="32472"/>
                    <a:pt x="-3690" y="8118"/>
                    <a:pt x="2952" y="0"/>
                  </a:cubicBezTo>
                  <a:lnTo>
                    <a:pt x="48708" y="36162"/>
                  </a:lnTo>
                  <a:lnTo>
                    <a:pt x="48708" y="56826"/>
                  </a:lnTo>
                  <a:close/>
                  <a:moveTo>
                    <a:pt x="3690" y="738"/>
                  </a:moveTo>
                  <a:cubicBezTo>
                    <a:pt x="-2952" y="8118"/>
                    <a:pt x="3690" y="31734"/>
                    <a:pt x="3690" y="32472"/>
                  </a:cubicBezTo>
                  <a:lnTo>
                    <a:pt x="47232" y="56088"/>
                  </a:lnTo>
                  <a:lnTo>
                    <a:pt x="47232" y="36162"/>
                  </a:lnTo>
                  <a:lnTo>
                    <a:pt x="2214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46115EBF-3261-410B-A795-8E0555C8C27E}"/>
                </a:ext>
              </a:extLst>
            </p:cNvPr>
            <p:cNvSpPr/>
            <p:nvPr/>
          </p:nvSpPr>
          <p:spPr>
            <a:xfrm>
              <a:off x="3703409" y="1997936"/>
              <a:ext cx="43214" cy="45018"/>
            </a:xfrm>
            <a:custGeom>
              <a:avLst/>
              <a:gdLst>
                <a:gd name="connsiteX0" fmla="*/ 42476 w 43214"/>
                <a:gd name="connsiteY0" fmla="*/ 29520 h 45018"/>
                <a:gd name="connsiteX1" fmla="*/ 5576 w 43214"/>
                <a:gd name="connsiteY1" fmla="*/ 0 h 45018"/>
                <a:gd name="connsiteX2" fmla="*/ 5576 w 43214"/>
                <a:gd name="connsiteY2" fmla="*/ 22140 h 45018"/>
                <a:gd name="connsiteX3" fmla="*/ 43214 w 43214"/>
                <a:gd name="connsiteY3" fmla="*/ 4501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14" h="45018">
                  <a:moveTo>
                    <a:pt x="42476" y="29520"/>
                  </a:moveTo>
                  <a:lnTo>
                    <a:pt x="5576" y="0"/>
                  </a:lnTo>
                  <a:cubicBezTo>
                    <a:pt x="-6970" y="0"/>
                    <a:pt x="5576" y="20664"/>
                    <a:pt x="5576" y="22140"/>
                  </a:cubicBezTo>
                  <a:lnTo>
                    <a:pt x="43214" y="45018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060E674-5210-45AA-BC99-D6ECAD81D0FA}"/>
                </a:ext>
              </a:extLst>
            </p:cNvPr>
            <p:cNvSpPr/>
            <p:nvPr/>
          </p:nvSpPr>
          <p:spPr>
            <a:xfrm>
              <a:off x="3702324" y="1997936"/>
              <a:ext cx="44298" cy="45018"/>
            </a:xfrm>
            <a:custGeom>
              <a:avLst/>
              <a:gdLst>
                <a:gd name="connsiteX0" fmla="*/ 44298 w 44298"/>
                <a:gd name="connsiteY0" fmla="*/ 45018 h 45018"/>
                <a:gd name="connsiteX1" fmla="*/ 4446 w 44298"/>
                <a:gd name="connsiteY1" fmla="*/ 23616 h 45018"/>
                <a:gd name="connsiteX2" fmla="*/ 756 w 44298"/>
                <a:gd name="connsiteY2" fmla="*/ 3690 h 45018"/>
                <a:gd name="connsiteX3" fmla="*/ 6660 w 44298"/>
                <a:gd name="connsiteY3" fmla="*/ 3690 h 45018"/>
                <a:gd name="connsiteX4" fmla="*/ 44298 w 44298"/>
                <a:gd name="connsiteY4" fmla="*/ 33210 h 45018"/>
                <a:gd name="connsiteX5" fmla="*/ 44298 w 44298"/>
                <a:gd name="connsiteY5" fmla="*/ 45018 h 45018"/>
                <a:gd name="connsiteX6" fmla="*/ 6660 w 44298"/>
                <a:gd name="connsiteY6" fmla="*/ 738 h 45018"/>
                <a:gd name="connsiteX7" fmla="*/ 1494 w 44298"/>
                <a:gd name="connsiteY7" fmla="*/ 4428 h 45018"/>
                <a:gd name="connsiteX8" fmla="*/ 1494 w 44298"/>
                <a:gd name="connsiteY8" fmla="*/ 22140 h 45018"/>
                <a:gd name="connsiteX9" fmla="*/ 40608 w 44298"/>
                <a:gd name="connsiteY9" fmla="*/ 44280 h 45018"/>
                <a:gd name="connsiteX10" fmla="*/ 40608 w 44298"/>
                <a:gd name="connsiteY10" fmla="*/ 29520 h 45018"/>
                <a:gd name="connsiteX11" fmla="*/ 3708 w 44298"/>
                <a:gd name="connsiteY11" fmla="*/ 0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98" h="45018">
                  <a:moveTo>
                    <a:pt x="44298" y="45018"/>
                  </a:moveTo>
                  <a:lnTo>
                    <a:pt x="4446" y="23616"/>
                  </a:lnTo>
                  <a:cubicBezTo>
                    <a:pt x="4446" y="18450"/>
                    <a:pt x="-2196" y="9594"/>
                    <a:pt x="756" y="3690"/>
                  </a:cubicBezTo>
                  <a:cubicBezTo>
                    <a:pt x="2638" y="2869"/>
                    <a:pt x="4778" y="2869"/>
                    <a:pt x="6660" y="3690"/>
                  </a:cubicBezTo>
                  <a:lnTo>
                    <a:pt x="44298" y="33210"/>
                  </a:lnTo>
                  <a:lnTo>
                    <a:pt x="44298" y="45018"/>
                  </a:lnTo>
                  <a:close/>
                  <a:moveTo>
                    <a:pt x="6660" y="738"/>
                  </a:moveTo>
                  <a:cubicBezTo>
                    <a:pt x="6660" y="738"/>
                    <a:pt x="2232" y="738"/>
                    <a:pt x="1494" y="4428"/>
                  </a:cubicBezTo>
                  <a:cubicBezTo>
                    <a:pt x="756" y="8118"/>
                    <a:pt x="1494" y="19188"/>
                    <a:pt x="1494" y="22140"/>
                  </a:cubicBezTo>
                  <a:lnTo>
                    <a:pt x="40608" y="44280"/>
                  </a:lnTo>
                  <a:lnTo>
                    <a:pt x="40608" y="29520"/>
                  </a:lnTo>
                  <a:lnTo>
                    <a:pt x="37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40C49DC-0CF2-40C7-B39B-648AF1F27B67}"/>
                </a:ext>
              </a:extLst>
            </p:cNvPr>
            <p:cNvSpPr/>
            <p:nvPr/>
          </p:nvSpPr>
          <p:spPr>
            <a:xfrm>
              <a:off x="3662491" y="1961036"/>
              <a:ext cx="84132" cy="67896"/>
            </a:xfrm>
            <a:custGeom>
              <a:avLst/>
              <a:gdLst>
                <a:gd name="connsiteX0" fmla="*/ 81918 w 84132"/>
                <a:gd name="connsiteY0" fmla="*/ 60516 h 67896"/>
                <a:gd name="connsiteX1" fmla="*/ 2214 w 84132"/>
                <a:gd name="connsiteY1" fmla="*/ 0 h 67896"/>
                <a:gd name="connsiteX2" fmla="*/ 0 w 84132"/>
                <a:gd name="connsiteY2" fmla="*/ 2214 h 67896"/>
                <a:gd name="connsiteX3" fmla="*/ 84132 w 84132"/>
                <a:gd name="connsiteY3" fmla="*/ 67896 h 67896"/>
                <a:gd name="connsiteX4" fmla="*/ 81918 w 84132"/>
                <a:gd name="connsiteY4" fmla="*/ 60516 h 6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32" h="67896">
                  <a:moveTo>
                    <a:pt x="81918" y="60516"/>
                  </a:moveTo>
                  <a:lnTo>
                    <a:pt x="2214" y="0"/>
                  </a:lnTo>
                  <a:lnTo>
                    <a:pt x="0" y="2214"/>
                  </a:lnTo>
                  <a:lnTo>
                    <a:pt x="84132" y="67896"/>
                  </a:lnTo>
                  <a:lnTo>
                    <a:pt x="81918" y="60516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3305ABD-A7D2-4347-9F2A-C86AB05BFDFF}"/>
                </a:ext>
              </a:extLst>
            </p:cNvPr>
            <p:cNvSpPr/>
            <p:nvPr/>
          </p:nvSpPr>
          <p:spPr>
            <a:xfrm>
              <a:off x="3662491" y="1961775"/>
              <a:ext cx="85607" cy="70109"/>
            </a:xfrm>
            <a:custGeom>
              <a:avLst/>
              <a:gdLst>
                <a:gd name="connsiteX0" fmla="*/ 84870 w 85607"/>
                <a:gd name="connsiteY0" fmla="*/ 67896 h 70109"/>
                <a:gd name="connsiteX1" fmla="*/ 84870 w 85607"/>
                <a:gd name="connsiteY1" fmla="*/ 67896 h 70109"/>
                <a:gd name="connsiteX2" fmla="*/ 0 w 85607"/>
                <a:gd name="connsiteY2" fmla="*/ 1476 h 70109"/>
                <a:gd name="connsiteX3" fmla="*/ 0 w 85607"/>
                <a:gd name="connsiteY3" fmla="*/ 1476 h 70109"/>
                <a:gd name="connsiteX4" fmla="*/ 81180 w 85607"/>
                <a:gd name="connsiteY4" fmla="*/ 61992 h 70109"/>
                <a:gd name="connsiteX5" fmla="*/ 81180 w 85607"/>
                <a:gd name="connsiteY5" fmla="*/ 70110 h 70109"/>
                <a:gd name="connsiteX6" fmla="*/ 1476 w 85607"/>
                <a:gd name="connsiteY6" fmla="*/ 0 h 70109"/>
                <a:gd name="connsiteX7" fmla="*/ 1476 w 85607"/>
                <a:gd name="connsiteY7" fmla="*/ 0 h 70109"/>
                <a:gd name="connsiteX8" fmla="*/ 85608 w 85607"/>
                <a:gd name="connsiteY8" fmla="*/ 64944 h 70109"/>
                <a:gd name="connsiteX9" fmla="*/ 85608 w 85607"/>
                <a:gd name="connsiteY9" fmla="*/ 58302 h 70109"/>
                <a:gd name="connsiteX10" fmla="*/ 1476 w 85607"/>
                <a:gd name="connsiteY10" fmla="*/ 0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607" h="70109">
                  <a:moveTo>
                    <a:pt x="84870" y="67896"/>
                  </a:moveTo>
                  <a:lnTo>
                    <a:pt x="84870" y="6789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81180" y="61992"/>
                  </a:lnTo>
                  <a:lnTo>
                    <a:pt x="81180" y="70110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85608" y="64944"/>
                  </a:lnTo>
                  <a:lnTo>
                    <a:pt x="85608" y="58302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6A2F7F1-942B-4C4B-AB27-CD5759AD2056}"/>
                </a:ext>
              </a:extLst>
            </p:cNvPr>
            <p:cNvSpPr/>
            <p:nvPr/>
          </p:nvSpPr>
          <p:spPr>
            <a:xfrm>
              <a:off x="3646254" y="1949229"/>
              <a:ext cx="14759" cy="11070"/>
            </a:xfrm>
            <a:custGeom>
              <a:avLst/>
              <a:gdLst>
                <a:gd name="connsiteX0" fmla="*/ 14760 w 14759"/>
                <a:gd name="connsiteY0" fmla="*/ 8856 h 11070"/>
                <a:gd name="connsiteX1" fmla="*/ 13284 w 14759"/>
                <a:gd name="connsiteY1" fmla="*/ 8118 h 11070"/>
                <a:gd name="connsiteX2" fmla="*/ 12546 w 14759"/>
                <a:gd name="connsiteY2" fmla="*/ 5166 h 11070"/>
                <a:gd name="connsiteX3" fmla="*/ 0 w 14759"/>
                <a:gd name="connsiteY3" fmla="*/ 0 h 11070"/>
                <a:gd name="connsiteX4" fmla="*/ 7380 w 14759"/>
                <a:gd name="connsiteY4" fmla="*/ 10332 h 11070"/>
                <a:gd name="connsiteX5" fmla="*/ 11070 w 14759"/>
                <a:gd name="connsiteY5" fmla="*/ 10332 h 11070"/>
                <a:gd name="connsiteX6" fmla="*/ 12546 w 14759"/>
                <a:gd name="connsiteY6" fmla="*/ 11070 h 11070"/>
                <a:gd name="connsiteX7" fmla="*/ 14760 w 14759"/>
                <a:gd name="connsiteY7" fmla="*/ 8856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9" h="11070">
                  <a:moveTo>
                    <a:pt x="14760" y="8856"/>
                  </a:moveTo>
                  <a:lnTo>
                    <a:pt x="13284" y="8118"/>
                  </a:lnTo>
                  <a:lnTo>
                    <a:pt x="12546" y="5166"/>
                  </a:lnTo>
                  <a:lnTo>
                    <a:pt x="0" y="0"/>
                  </a:lnTo>
                  <a:lnTo>
                    <a:pt x="7380" y="10332"/>
                  </a:lnTo>
                  <a:lnTo>
                    <a:pt x="11070" y="10332"/>
                  </a:lnTo>
                  <a:lnTo>
                    <a:pt x="12546" y="11070"/>
                  </a:lnTo>
                  <a:lnTo>
                    <a:pt x="14760" y="8856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AB25AB6C-2D77-43B9-AAEC-EA3799A67619}"/>
                </a:ext>
              </a:extLst>
            </p:cNvPr>
            <p:cNvSpPr/>
            <p:nvPr/>
          </p:nvSpPr>
          <p:spPr>
            <a:xfrm>
              <a:off x="3646254" y="1949229"/>
              <a:ext cx="14759" cy="11807"/>
            </a:xfrm>
            <a:custGeom>
              <a:avLst/>
              <a:gdLst>
                <a:gd name="connsiteX0" fmla="*/ 12546 w 14759"/>
                <a:gd name="connsiteY0" fmla="*/ 11808 h 11807"/>
                <a:gd name="connsiteX1" fmla="*/ 11070 w 14759"/>
                <a:gd name="connsiteY1" fmla="*/ 10332 h 11807"/>
                <a:gd name="connsiteX2" fmla="*/ 7380 w 14759"/>
                <a:gd name="connsiteY2" fmla="*/ 10332 h 11807"/>
                <a:gd name="connsiteX3" fmla="*/ 0 w 14759"/>
                <a:gd name="connsiteY3" fmla="*/ 0 h 11807"/>
                <a:gd name="connsiteX4" fmla="*/ 12546 w 14759"/>
                <a:gd name="connsiteY4" fmla="*/ 4428 h 11807"/>
                <a:gd name="connsiteX5" fmla="*/ 13284 w 14759"/>
                <a:gd name="connsiteY5" fmla="*/ 6642 h 11807"/>
                <a:gd name="connsiteX6" fmla="*/ 12546 w 14759"/>
                <a:gd name="connsiteY6" fmla="*/ 5166 h 11807"/>
                <a:gd name="connsiteX7" fmla="*/ 0 w 14759"/>
                <a:gd name="connsiteY7" fmla="*/ 0 h 11807"/>
                <a:gd name="connsiteX8" fmla="*/ 7380 w 14759"/>
                <a:gd name="connsiteY8" fmla="*/ 10332 h 11807"/>
                <a:gd name="connsiteX9" fmla="*/ 11070 w 14759"/>
                <a:gd name="connsiteY9" fmla="*/ 10332 h 11807"/>
                <a:gd name="connsiteX10" fmla="*/ 12546 w 14759"/>
                <a:gd name="connsiteY10" fmla="*/ 11070 h 11807"/>
                <a:gd name="connsiteX11" fmla="*/ 14022 w 14759"/>
                <a:gd name="connsiteY11" fmla="*/ 8856 h 11807"/>
                <a:gd name="connsiteX12" fmla="*/ 14022 w 14759"/>
                <a:gd name="connsiteY12" fmla="*/ 8856 h 11807"/>
                <a:gd name="connsiteX13" fmla="*/ 14760 w 14759"/>
                <a:gd name="connsiteY13" fmla="*/ 8856 h 11807"/>
                <a:gd name="connsiteX14" fmla="*/ 12546 w 14759"/>
                <a:gd name="connsiteY14" fmla="*/ 11808 h 11807"/>
                <a:gd name="connsiteX15" fmla="*/ 12546 w 14759"/>
                <a:gd name="connsiteY15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59" h="11807">
                  <a:moveTo>
                    <a:pt x="12546" y="11808"/>
                  </a:moveTo>
                  <a:lnTo>
                    <a:pt x="11070" y="10332"/>
                  </a:lnTo>
                  <a:lnTo>
                    <a:pt x="7380" y="10332"/>
                  </a:lnTo>
                  <a:lnTo>
                    <a:pt x="0" y="0"/>
                  </a:lnTo>
                  <a:lnTo>
                    <a:pt x="12546" y="4428"/>
                  </a:lnTo>
                  <a:lnTo>
                    <a:pt x="13284" y="6642"/>
                  </a:lnTo>
                  <a:lnTo>
                    <a:pt x="12546" y="5166"/>
                  </a:lnTo>
                  <a:lnTo>
                    <a:pt x="0" y="0"/>
                  </a:lnTo>
                  <a:lnTo>
                    <a:pt x="7380" y="10332"/>
                  </a:lnTo>
                  <a:lnTo>
                    <a:pt x="11070" y="10332"/>
                  </a:lnTo>
                  <a:lnTo>
                    <a:pt x="12546" y="11070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760" y="8856"/>
                  </a:lnTo>
                  <a:lnTo>
                    <a:pt x="12546" y="11808"/>
                  </a:lnTo>
                  <a:lnTo>
                    <a:pt x="12546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2178637C-B944-4C6E-987B-E9E00D752201}"/>
                </a:ext>
              </a:extLst>
            </p:cNvPr>
            <p:cNvSpPr/>
            <p:nvPr/>
          </p:nvSpPr>
          <p:spPr>
            <a:xfrm>
              <a:off x="3655848" y="1955132"/>
              <a:ext cx="11070" cy="14022"/>
            </a:xfrm>
            <a:custGeom>
              <a:avLst/>
              <a:gdLst>
                <a:gd name="connsiteX0" fmla="*/ 0 w 11070"/>
                <a:gd name="connsiteY0" fmla="*/ 8118 h 14022"/>
                <a:gd name="connsiteX1" fmla="*/ 6642 w 11070"/>
                <a:gd name="connsiteY1" fmla="*/ 0 h 14022"/>
                <a:gd name="connsiteX2" fmla="*/ 11070 w 11070"/>
                <a:gd name="connsiteY2" fmla="*/ 3690 h 14022"/>
                <a:gd name="connsiteX3" fmla="*/ 5166 w 11070"/>
                <a:gd name="connsiteY3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14022">
                  <a:moveTo>
                    <a:pt x="0" y="8118"/>
                  </a:moveTo>
                  <a:cubicBezTo>
                    <a:pt x="1698" y="5028"/>
                    <a:pt x="3950" y="2276"/>
                    <a:pt x="6642" y="0"/>
                  </a:cubicBezTo>
                  <a:lnTo>
                    <a:pt x="11070" y="3690"/>
                  </a:lnTo>
                  <a:lnTo>
                    <a:pt x="5166" y="1402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423C7A61-DB83-426F-8CA1-E704C46AE6D6}"/>
                </a:ext>
              </a:extLst>
            </p:cNvPr>
            <p:cNvSpPr/>
            <p:nvPr/>
          </p:nvSpPr>
          <p:spPr>
            <a:xfrm>
              <a:off x="3654373" y="1955871"/>
              <a:ext cx="12546" cy="13283"/>
            </a:xfrm>
            <a:custGeom>
              <a:avLst/>
              <a:gdLst>
                <a:gd name="connsiteX0" fmla="*/ 6642 w 12546"/>
                <a:gd name="connsiteY0" fmla="*/ 13284 h 13283"/>
                <a:gd name="connsiteX1" fmla="*/ 1476 w 12546"/>
                <a:gd name="connsiteY1" fmla="*/ 13284 h 13283"/>
                <a:gd name="connsiteX2" fmla="*/ 8118 w 12546"/>
                <a:gd name="connsiteY2" fmla="*/ 4428 h 13283"/>
                <a:gd name="connsiteX3" fmla="*/ 12546 w 12546"/>
                <a:gd name="connsiteY3" fmla="*/ 8118 h 13283"/>
                <a:gd name="connsiteX4" fmla="*/ 6642 w 12546"/>
                <a:gd name="connsiteY4" fmla="*/ 13284 h 13283"/>
                <a:gd name="connsiteX5" fmla="*/ 6642 w 12546"/>
                <a:gd name="connsiteY5" fmla="*/ 2214 h 13283"/>
                <a:gd name="connsiteX6" fmla="*/ 0 w 12546"/>
                <a:gd name="connsiteY6" fmla="*/ 10332 h 13283"/>
                <a:gd name="connsiteX7" fmla="*/ 5166 w 12546"/>
                <a:gd name="connsiteY7" fmla="*/ 10332 h 13283"/>
                <a:gd name="connsiteX8" fmla="*/ 10332 w 12546"/>
                <a:gd name="connsiteY8" fmla="*/ 3690 h 13283"/>
                <a:gd name="connsiteX9" fmla="*/ 10332 w 12546"/>
                <a:gd name="connsiteY9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13283">
                  <a:moveTo>
                    <a:pt x="6642" y="13284"/>
                  </a:moveTo>
                  <a:lnTo>
                    <a:pt x="1476" y="13284"/>
                  </a:lnTo>
                  <a:cubicBezTo>
                    <a:pt x="2687" y="9698"/>
                    <a:pt x="5015" y="6595"/>
                    <a:pt x="8118" y="4428"/>
                  </a:cubicBezTo>
                  <a:lnTo>
                    <a:pt x="12546" y="8118"/>
                  </a:lnTo>
                  <a:lnTo>
                    <a:pt x="6642" y="13284"/>
                  </a:lnTo>
                  <a:close/>
                  <a:moveTo>
                    <a:pt x="6642" y="2214"/>
                  </a:moveTo>
                  <a:cubicBezTo>
                    <a:pt x="3949" y="4490"/>
                    <a:pt x="1698" y="7242"/>
                    <a:pt x="0" y="10332"/>
                  </a:cubicBezTo>
                  <a:lnTo>
                    <a:pt x="5166" y="10332"/>
                  </a:lnTo>
                  <a:lnTo>
                    <a:pt x="10332" y="369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49E2660F-CADB-4F3F-BBDD-A43E63AD49BA}"/>
                </a:ext>
              </a:extLst>
            </p:cNvPr>
            <p:cNvSpPr/>
            <p:nvPr/>
          </p:nvSpPr>
          <p:spPr>
            <a:xfrm>
              <a:off x="3642088" y="1987605"/>
              <a:ext cx="60254" cy="68007"/>
            </a:xfrm>
            <a:custGeom>
              <a:avLst/>
              <a:gdLst>
                <a:gd name="connsiteX0" fmla="*/ 60255 w 60254"/>
                <a:gd name="connsiteY0" fmla="*/ 33210 h 68007"/>
                <a:gd name="connsiteX1" fmla="*/ 2691 w 60254"/>
                <a:gd name="connsiteY1" fmla="*/ 0 h 68007"/>
                <a:gd name="connsiteX2" fmla="*/ 2691 w 60254"/>
                <a:gd name="connsiteY2" fmla="*/ 19188 h 68007"/>
                <a:gd name="connsiteX3" fmla="*/ 2691 w 60254"/>
                <a:gd name="connsiteY3" fmla="*/ 36162 h 68007"/>
                <a:gd name="connsiteX4" fmla="*/ 17451 w 60254"/>
                <a:gd name="connsiteY4" fmla="*/ 55350 h 68007"/>
                <a:gd name="connsiteX5" fmla="*/ 39484 w 60254"/>
                <a:gd name="connsiteY5" fmla="*/ 67264 h 68007"/>
                <a:gd name="connsiteX6" fmla="*/ 51399 w 60254"/>
                <a:gd name="connsiteY6" fmla="*/ 55350 h 6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54" h="68007">
                  <a:moveTo>
                    <a:pt x="60255" y="33210"/>
                  </a:moveTo>
                  <a:lnTo>
                    <a:pt x="2691" y="0"/>
                  </a:lnTo>
                  <a:cubicBezTo>
                    <a:pt x="-897" y="5893"/>
                    <a:pt x="-897" y="13295"/>
                    <a:pt x="2691" y="19188"/>
                  </a:cubicBezTo>
                  <a:cubicBezTo>
                    <a:pt x="984" y="24717"/>
                    <a:pt x="984" y="30633"/>
                    <a:pt x="2691" y="36162"/>
                  </a:cubicBezTo>
                  <a:cubicBezTo>
                    <a:pt x="3996" y="44665"/>
                    <a:pt x="9567" y="51907"/>
                    <a:pt x="17451" y="55350"/>
                  </a:cubicBezTo>
                  <a:cubicBezTo>
                    <a:pt x="20245" y="64725"/>
                    <a:pt x="30109" y="70059"/>
                    <a:pt x="39484" y="67264"/>
                  </a:cubicBezTo>
                  <a:cubicBezTo>
                    <a:pt x="45211" y="65557"/>
                    <a:pt x="49692" y="61077"/>
                    <a:pt x="51399" y="55350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FB9D8B42-7668-4ABB-A95D-21AFC3E364DF}"/>
                </a:ext>
              </a:extLst>
            </p:cNvPr>
            <p:cNvSpPr/>
            <p:nvPr/>
          </p:nvSpPr>
          <p:spPr>
            <a:xfrm>
              <a:off x="3644041" y="1988343"/>
              <a:ext cx="64944" cy="70847"/>
            </a:xfrm>
            <a:custGeom>
              <a:avLst/>
              <a:gdLst>
                <a:gd name="connsiteX0" fmla="*/ 33210 w 64944"/>
                <a:gd name="connsiteY0" fmla="*/ 67896 h 70847"/>
                <a:gd name="connsiteX1" fmla="*/ 33210 w 64944"/>
                <a:gd name="connsiteY1" fmla="*/ 67896 h 70847"/>
                <a:gd name="connsiteX2" fmla="*/ 15498 w 64944"/>
                <a:gd name="connsiteY2" fmla="*/ 54612 h 70847"/>
                <a:gd name="connsiteX3" fmla="*/ 6642 w 64944"/>
                <a:gd name="connsiteY3" fmla="*/ 39114 h 70847"/>
                <a:gd name="connsiteX4" fmla="*/ 6642 w 64944"/>
                <a:gd name="connsiteY4" fmla="*/ 25092 h 70847"/>
                <a:gd name="connsiteX5" fmla="*/ 6642 w 64944"/>
                <a:gd name="connsiteY5" fmla="*/ 25092 h 70847"/>
                <a:gd name="connsiteX6" fmla="*/ 6642 w 64944"/>
                <a:gd name="connsiteY6" fmla="*/ 5904 h 70847"/>
                <a:gd name="connsiteX7" fmla="*/ 64944 w 64944"/>
                <a:gd name="connsiteY7" fmla="*/ 38376 h 70847"/>
                <a:gd name="connsiteX8" fmla="*/ 49446 w 64944"/>
                <a:gd name="connsiteY8" fmla="*/ 54612 h 70847"/>
                <a:gd name="connsiteX9" fmla="*/ 33210 w 64944"/>
                <a:gd name="connsiteY9" fmla="*/ 65682 h 70847"/>
                <a:gd name="connsiteX10" fmla="*/ 2952 w 64944"/>
                <a:gd name="connsiteY10" fmla="*/ 0 h 70847"/>
                <a:gd name="connsiteX11" fmla="*/ 2952 w 64944"/>
                <a:gd name="connsiteY11" fmla="*/ 18450 h 70847"/>
                <a:gd name="connsiteX12" fmla="*/ 2952 w 64944"/>
                <a:gd name="connsiteY12" fmla="*/ 18450 h 70847"/>
                <a:gd name="connsiteX13" fmla="*/ 2952 w 64944"/>
                <a:gd name="connsiteY13" fmla="*/ 32472 h 70847"/>
                <a:gd name="connsiteX14" fmla="*/ 15498 w 64944"/>
                <a:gd name="connsiteY14" fmla="*/ 54612 h 70847"/>
                <a:gd name="connsiteX15" fmla="*/ 33210 w 64944"/>
                <a:gd name="connsiteY15" fmla="*/ 70848 h 70847"/>
                <a:gd name="connsiteX16" fmla="*/ 33210 w 64944"/>
                <a:gd name="connsiteY16" fmla="*/ 70848 h 70847"/>
                <a:gd name="connsiteX17" fmla="*/ 48708 w 64944"/>
                <a:gd name="connsiteY17" fmla="*/ 54612 h 70847"/>
                <a:gd name="connsiteX18" fmla="*/ 58302 w 64944"/>
                <a:gd name="connsiteY18" fmla="*/ 31734 h 70847"/>
                <a:gd name="connsiteX19" fmla="*/ 58302 w 64944"/>
                <a:gd name="connsiteY19" fmla="*/ 31734 h 70847"/>
                <a:gd name="connsiteX20" fmla="*/ 0 w 64944"/>
                <a:gd name="connsiteY20" fmla="*/ 0 h 70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944" h="70847">
                  <a:moveTo>
                    <a:pt x="33210" y="67896"/>
                  </a:moveTo>
                  <a:lnTo>
                    <a:pt x="33210" y="67896"/>
                  </a:lnTo>
                  <a:cubicBezTo>
                    <a:pt x="25089" y="67664"/>
                    <a:pt x="17995" y="62343"/>
                    <a:pt x="15498" y="54612"/>
                  </a:cubicBezTo>
                  <a:cubicBezTo>
                    <a:pt x="10746" y="50706"/>
                    <a:pt x="7595" y="45191"/>
                    <a:pt x="6642" y="39114"/>
                  </a:cubicBezTo>
                  <a:cubicBezTo>
                    <a:pt x="5067" y="34572"/>
                    <a:pt x="5067" y="29634"/>
                    <a:pt x="6642" y="25092"/>
                  </a:cubicBezTo>
                  <a:lnTo>
                    <a:pt x="6642" y="25092"/>
                  </a:lnTo>
                  <a:cubicBezTo>
                    <a:pt x="3359" y="19117"/>
                    <a:pt x="3359" y="11879"/>
                    <a:pt x="6642" y="5904"/>
                  </a:cubicBezTo>
                  <a:lnTo>
                    <a:pt x="64944" y="38376"/>
                  </a:lnTo>
                  <a:lnTo>
                    <a:pt x="49446" y="54612"/>
                  </a:lnTo>
                  <a:cubicBezTo>
                    <a:pt x="46478" y="61004"/>
                    <a:pt x="40244" y="65253"/>
                    <a:pt x="33210" y="65682"/>
                  </a:cubicBezTo>
                  <a:close/>
                  <a:moveTo>
                    <a:pt x="2952" y="0"/>
                  </a:moveTo>
                  <a:cubicBezTo>
                    <a:pt x="54" y="5809"/>
                    <a:pt x="54" y="12641"/>
                    <a:pt x="2952" y="18450"/>
                  </a:cubicBezTo>
                  <a:lnTo>
                    <a:pt x="2952" y="18450"/>
                  </a:lnTo>
                  <a:cubicBezTo>
                    <a:pt x="1377" y="22992"/>
                    <a:pt x="1377" y="27930"/>
                    <a:pt x="2952" y="32472"/>
                  </a:cubicBezTo>
                  <a:cubicBezTo>
                    <a:pt x="3352" y="41434"/>
                    <a:pt x="8015" y="49664"/>
                    <a:pt x="15498" y="54612"/>
                  </a:cubicBezTo>
                  <a:cubicBezTo>
                    <a:pt x="19188" y="66420"/>
                    <a:pt x="26568" y="70848"/>
                    <a:pt x="33210" y="70848"/>
                  </a:cubicBezTo>
                  <a:lnTo>
                    <a:pt x="33210" y="70848"/>
                  </a:lnTo>
                  <a:cubicBezTo>
                    <a:pt x="41887" y="70453"/>
                    <a:pt x="48717" y="63298"/>
                    <a:pt x="48708" y="54612"/>
                  </a:cubicBezTo>
                  <a:lnTo>
                    <a:pt x="58302" y="31734"/>
                  </a:lnTo>
                  <a:lnTo>
                    <a:pt x="58302" y="317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79AE0F62-D7D6-4C21-AC24-F8784E92C5A4}"/>
                </a:ext>
              </a:extLst>
            </p:cNvPr>
            <p:cNvSpPr/>
            <p:nvPr/>
          </p:nvSpPr>
          <p:spPr>
            <a:xfrm>
              <a:off x="3696438" y="2018601"/>
              <a:ext cx="47232" cy="41327"/>
            </a:xfrm>
            <a:custGeom>
              <a:avLst/>
              <a:gdLst>
                <a:gd name="connsiteX0" fmla="*/ 47232 w 47232"/>
                <a:gd name="connsiteY0" fmla="*/ 24354 h 41327"/>
                <a:gd name="connsiteX1" fmla="*/ 5904 w 47232"/>
                <a:gd name="connsiteY1" fmla="*/ 0 h 41327"/>
                <a:gd name="connsiteX2" fmla="*/ 5904 w 47232"/>
                <a:gd name="connsiteY2" fmla="*/ 28044 h 41327"/>
                <a:gd name="connsiteX3" fmla="*/ 43542 w 47232"/>
                <a:gd name="connsiteY3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32" h="41327">
                  <a:moveTo>
                    <a:pt x="47232" y="24354"/>
                  </a:moveTo>
                  <a:lnTo>
                    <a:pt x="5904" y="0"/>
                  </a:lnTo>
                  <a:cubicBezTo>
                    <a:pt x="-7380" y="0"/>
                    <a:pt x="5904" y="25830"/>
                    <a:pt x="5904" y="28044"/>
                  </a:cubicBezTo>
                  <a:lnTo>
                    <a:pt x="43542" y="41328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04C1D8D-4C34-4804-8D15-B737B44E7BC3}"/>
                </a:ext>
              </a:extLst>
            </p:cNvPr>
            <p:cNvSpPr/>
            <p:nvPr/>
          </p:nvSpPr>
          <p:spPr>
            <a:xfrm>
              <a:off x="3696530" y="2018959"/>
              <a:ext cx="48616" cy="41707"/>
            </a:xfrm>
            <a:custGeom>
              <a:avLst/>
              <a:gdLst>
                <a:gd name="connsiteX0" fmla="*/ 47140 w 48616"/>
                <a:gd name="connsiteY0" fmla="*/ 40970 h 41707"/>
                <a:gd name="connsiteX1" fmla="*/ 5812 w 48616"/>
                <a:gd name="connsiteY1" fmla="*/ 27686 h 41707"/>
                <a:gd name="connsiteX2" fmla="*/ 5812 w 48616"/>
                <a:gd name="connsiteY2" fmla="*/ 23996 h 41707"/>
                <a:gd name="connsiteX3" fmla="*/ 646 w 48616"/>
                <a:gd name="connsiteY3" fmla="*/ 380 h 41707"/>
                <a:gd name="connsiteX4" fmla="*/ 5074 w 48616"/>
                <a:gd name="connsiteY4" fmla="*/ 380 h 41707"/>
                <a:gd name="connsiteX5" fmla="*/ 44926 w 48616"/>
                <a:gd name="connsiteY5" fmla="*/ 23996 h 41707"/>
                <a:gd name="connsiteX6" fmla="*/ 44926 w 48616"/>
                <a:gd name="connsiteY6" fmla="*/ 41708 h 41707"/>
                <a:gd name="connsiteX7" fmla="*/ 5812 w 48616"/>
                <a:gd name="connsiteY7" fmla="*/ 380 h 41707"/>
                <a:gd name="connsiteX8" fmla="*/ 10240 w 48616"/>
                <a:gd name="connsiteY8" fmla="*/ 22520 h 41707"/>
                <a:gd name="connsiteX9" fmla="*/ 48616 w 48616"/>
                <a:gd name="connsiteY9" fmla="*/ 37280 h 41707"/>
                <a:gd name="connsiteX10" fmla="*/ 48616 w 48616"/>
                <a:gd name="connsiteY10" fmla="*/ 23996 h 41707"/>
                <a:gd name="connsiteX11" fmla="*/ 5812 w 48616"/>
                <a:gd name="connsiteY11" fmla="*/ 380 h 41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616" h="41707">
                  <a:moveTo>
                    <a:pt x="47140" y="40970"/>
                  </a:moveTo>
                  <a:lnTo>
                    <a:pt x="5812" y="27686"/>
                  </a:lnTo>
                  <a:lnTo>
                    <a:pt x="5812" y="23996"/>
                  </a:lnTo>
                  <a:cubicBezTo>
                    <a:pt x="5812" y="18830"/>
                    <a:pt x="-2306" y="6284"/>
                    <a:pt x="646" y="380"/>
                  </a:cubicBezTo>
                  <a:cubicBezTo>
                    <a:pt x="2079" y="-127"/>
                    <a:pt x="3642" y="-127"/>
                    <a:pt x="5074" y="380"/>
                  </a:cubicBezTo>
                  <a:lnTo>
                    <a:pt x="44926" y="23996"/>
                  </a:lnTo>
                  <a:lnTo>
                    <a:pt x="44926" y="41708"/>
                  </a:lnTo>
                  <a:close/>
                  <a:moveTo>
                    <a:pt x="5812" y="380"/>
                  </a:moveTo>
                  <a:cubicBezTo>
                    <a:pt x="2122" y="5546"/>
                    <a:pt x="5812" y="18092"/>
                    <a:pt x="10240" y="22520"/>
                  </a:cubicBezTo>
                  <a:lnTo>
                    <a:pt x="48616" y="37280"/>
                  </a:lnTo>
                  <a:lnTo>
                    <a:pt x="48616" y="23996"/>
                  </a:lnTo>
                  <a:lnTo>
                    <a:pt x="5812" y="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C113B0B-F49C-431C-8B98-4460939BEA7C}"/>
                </a:ext>
              </a:extLst>
            </p:cNvPr>
            <p:cNvSpPr/>
            <p:nvPr/>
          </p:nvSpPr>
          <p:spPr>
            <a:xfrm>
              <a:off x="3646254" y="1986129"/>
              <a:ext cx="94464" cy="54611"/>
            </a:xfrm>
            <a:custGeom>
              <a:avLst/>
              <a:gdLst>
                <a:gd name="connsiteX0" fmla="*/ 90774 w 94464"/>
                <a:gd name="connsiteY0" fmla="*/ 47232 h 54611"/>
                <a:gd name="connsiteX1" fmla="*/ 1476 w 94464"/>
                <a:gd name="connsiteY1" fmla="*/ 0 h 54611"/>
                <a:gd name="connsiteX2" fmla="*/ 0 w 94464"/>
                <a:gd name="connsiteY2" fmla="*/ 2214 h 54611"/>
                <a:gd name="connsiteX3" fmla="*/ 94464 w 94464"/>
                <a:gd name="connsiteY3" fmla="*/ 54612 h 54611"/>
                <a:gd name="connsiteX4" fmla="*/ 90774 w 94464"/>
                <a:gd name="connsiteY4" fmla="*/ 47232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64" h="54611">
                  <a:moveTo>
                    <a:pt x="90774" y="47232"/>
                  </a:moveTo>
                  <a:lnTo>
                    <a:pt x="1476" y="0"/>
                  </a:lnTo>
                  <a:lnTo>
                    <a:pt x="0" y="2214"/>
                  </a:lnTo>
                  <a:lnTo>
                    <a:pt x="94464" y="54612"/>
                  </a:lnTo>
                  <a:lnTo>
                    <a:pt x="90774" y="4723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B67FC2F-8F06-42A5-A251-DE4E429CB896}"/>
                </a:ext>
              </a:extLst>
            </p:cNvPr>
            <p:cNvSpPr/>
            <p:nvPr/>
          </p:nvSpPr>
          <p:spPr>
            <a:xfrm>
              <a:off x="3646254" y="1986866"/>
              <a:ext cx="94464" cy="57564"/>
            </a:xfrm>
            <a:custGeom>
              <a:avLst/>
              <a:gdLst>
                <a:gd name="connsiteX0" fmla="*/ 94464 w 94464"/>
                <a:gd name="connsiteY0" fmla="*/ 56088 h 57564"/>
                <a:gd name="connsiteX1" fmla="*/ 0 w 94464"/>
                <a:gd name="connsiteY1" fmla="*/ 2214 h 57564"/>
                <a:gd name="connsiteX2" fmla="*/ 0 w 94464"/>
                <a:gd name="connsiteY2" fmla="*/ 2214 h 57564"/>
                <a:gd name="connsiteX3" fmla="*/ 89298 w 94464"/>
                <a:gd name="connsiteY3" fmla="*/ 49446 h 57564"/>
                <a:gd name="connsiteX4" fmla="*/ 89298 w 94464"/>
                <a:gd name="connsiteY4" fmla="*/ 57564 h 57564"/>
                <a:gd name="connsiteX5" fmla="*/ 1476 w 94464"/>
                <a:gd name="connsiteY5" fmla="*/ 0 h 57564"/>
                <a:gd name="connsiteX6" fmla="*/ 1476 w 94464"/>
                <a:gd name="connsiteY6" fmla="*/ 0 h 57564"/>
                <a:gd name="connsiteX7" fmla="*/ 94464 w 94464"/>
                <a:gd name="connsiteY7" fmla="*/ 51660 h 57564"/>
                <a:gd name="connsiteX8" fmla="*/ 94464 w 94464"/>
                <a:gd name="connsiteY8" fmla="*/ 45756 h 57564"/>
                <a:gd name="connsiteX9" fmla="*/ 1476 w 94464"/>
                <a:gd name="connsiteY9" fmla="*/ 0 h 5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57564">
                  <a:moveTo>
                    <a:pt x="94464" y="56088"/>
                  </a:moveTo>
                  <a:lnTo>
                    <a:pt x="0" y="2214"/>
                  </a:lnTo>
                  <a:lnTo>
                    <a:pt x="0" y="2214"/>
                  </a:lnTo>
                  <a:lnTo>
                    <a:pt x="89298" y="49446"/>
                  </a:lnTo>
                  <a:lnTo>
                    <a:pt x="89298" y="5756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94464" y="51660"/>
                  </a:lnTo>
                  <a:lnTo>
                    <a:pt x="94464" y="45756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8E0A3DA-26F8-4380-B480-7DA749AB839C}"/>
                </a:ext>
              </a:extLst>
            </p:cNvPr>
            <p:cNvSpPr/>
            <p:nvPr/>
          </p:nvSpPr>
          <p:spPr>
            <a:xfrm>
              <a:off x="3627804" y="1977273"/>
              <a:ext cx="16236" cy="8855"/>
            </a:xfrm>
            <a:custGeom>
              <a:avLst/>
              <a:gdLst>
                <a:gd name="connsiteX0" fmla="*/ 16236 w 16236"/>
                <a:gd name="connsiteY0" fmla="*/ 6642 h 8855"/>
                <a:gd name="connsiteX1" fmla="*/ 14022 w 16236"/>
                <a:gd name="connsiteY1" fmla="*/ 5166 h 8855"/>
                <a:gd name="connsiteX2" fmla="*/ 13284 w 16236"/>
                <a:gd name="connsiteY2" fmla="*/ 2952 h 8855"/>
                <a:gd name="connsiteX3" fmla="*/ 0 w 16236"/>
                <a:gd name="connsiteY3" fmla="*/ 0 h 8855"/>
                <a:gd name="connsiteX4" fmla="*/ 8856 w 16236"/>
                <a:gd name="connsiteY4" fmla="*/ 8856 h 8855"/>
                <a:gd name="connsiteX5" fmla="*/ 12546 w 16236"/>
                <a:gd name="connsiteY5" fmla="*/ 8118 h 8855"/>
                <a:gd name="connsiteX6" fmla="*/ 14760 w 16236"/>
                <a:gd name="connsiteY6" fmla="*/ 8856 h 8855"/>
                <a:gd name="connsiteX7" fmla="*/ 16236 w 16236"/>
                <a:gd name="connsiteY7" fmla="*/ 6642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36" h="8855">
                  <a:moveTo>
                    <a:pt x="16236" y="6642"/>
                  </a:moveTo>
                  <a:lnTo>
                    <a:pt x="14022" y="5166"/>
                  </a:lnTo>
                  <a:lnTo>
                    <a:pt x="13284" y="2952"/>
                  </a:lnTo>
                  <a:lnTo>
                    <a:pt x="0" y="0"/>
                  </a:lnTo>
                  <a:lnTo>
                    <a:pt x="8856" y="8856"/>
                  </a:lnTo>
                  <a:lnTo>
                    <a:pt x="12546" y="8118"/>
                  </a:lnTo>
                  <a:lnTo>
                    <a:pt x="14760" y="8856"/>
                  </a:lnTo>
                  <a:lnTo>
                    <a:pt x="16236" y="664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FF642372-ED94-404D-ACE3-F806BF4FBD40}"/>
                </a:ext>
              </a:extLst>
            </p:cNvPr>
            <p:cNvSpPr/>
            <p:nvPr/>
          </p:nvSpPr>
          <p:spPr>
            <a:xfrm>
              <a:off x="3627804" y="1977273"/>
              <a:ext cx="16236" cy="9593"/>
            </a:xfrm>
            <a:custGeom>
              <a:avLst/>
              <a:gdLst>
                <a:gd name="connsiteX0" fmla="*/ 14760 w 16236"/>
                <a:gd name="connsiteY0" fmla="*/ 9594 h 9593"/>
                <a:gd name="connsiteX1" fmla="*/ 12546 w 16236"/>
                <a:gd name="connsiteY1" fmla="*/ 8856 h 9593"/>
                <a:gd name="connsiteX2" fmla="*/ 8856 w 16236"/>
                <a:gd name="connsiteY2" fmla="*/ 8856 h 9593"/>
                <a:gd name="connsiteX3" fmla="*/ 0 w 16236"/>
                <a:gd name="connsiteY3" fmla="*/ 0 h 9593"/>
                <a:gd name="connsiteX4" fmla="*/ 13284 w 16236"/>
                <a:gd name="connsiteY4" fmla="*/ 2214 h 9593"/>
                <a:gd name="connsiteX5" fmla="*/ 14022 w 16236"/>
                <a:gd name="connsiteY5" fmla="*/ 4428 h 9593"/>
                <a:gd name="connsiteX6" fmla="*/ 13284 w 16236"/>
                <a:gd name="connsiteY6" fmla="*/ 2952 h 9593"/>
                <a:gd name="connsiteX7" fmla="*/ 0 w 16236"/>
                <a:gd name="connsiteY7" fmla="*/ 0 h 9593"/>
                <a:gd name="connsiteX8" fmla="*/ 8856 w 16236"/>
                <a:gd name="connsiteY8" fmla="*/ 8856 h 9593"/>
                <a:gd name="connsiteX9" fmla="*/ 12546 w 16236"/>
                <a:gd name="connsiteY9" fmla="*/ 8118 h 9593"/>
                <a:gd name="connsiteX10" fmla="*/ 14022 w 16236"/>
                <a:gd name="connsiteY10" fmla="*/ 8856 h 9593"/>
                <a:gd name="connsiteX11" fmla="*/ 15498 w 16236"/>
                <a:gd name="connsiteY11" fmla="*/ 6642 h 9593"/>
                <a:gd name="connsiteX12" fmla="*/ 15498 w 16236"/>
                <a:gd name="connsiteY12" fmla="*/ 5904 h 9593"/>
                <a:gd name="connsiteX13" fmla="*/ 16236 w 16236"/>
                <a:gd name="connsiteY13" fmla="*/ 6642 h 9593"/>
                <a:gd name="connsiteX14" fmla="*/ 14760 w 16236"/>
                <a:gd name="connsiteY14" fmla="*/ 9594 h 9593"/>
                <a:gd name="connsiteX15" fmla="*/ 14760 w 16236"/>
                <a:gd name="connsiteY15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36" h="9593">
                  <a:moveTo>
                    <a:pt x="14760" y="9594"/>
                  </a:moveTo>
                  <a:lnTo>
                    <a:pt x="12546" y="8856"/>
                  </a:lnTo>
                  <a:lnTo>
                    <a:pt x="8856" y="8856"/>
                  </a:lnTo>
                  <a:lnTo>
                    <a:pt x="0" y="0"/>
                  </a:lnTo>
                  <a:lnTo>
                    <a:pt x="13284" y="2214"/>
                  </a:lnTo>
                  <a:lnTo>
                    <a:pt x="14022" y="4428"/>
                  </a:lnTo>
                  <a:lnTo>
                    <a:pt x="13284" y="2952"/>
                  </a:lnTo>
                  <a:lnTo>
                    <a:pt x="0" y="0"/>
                  </a:lnTo>
                  <a:lnTo>
                    <a:pt x="8856" y="8856"/>
                  </a:lnTo>
                  <a:lnTo>
                    <a:pt x="12546" y="8118"/>
                  </a:lnTo>
                  <a:lnTo>
                    <a:pt x="14022" y="8856"/>
                  </a:lnTo>
                  <a:lnTo>
                    <a:pt x="15498" y="6642"/>
                  </a:lnTo>
                  <a:lnTo>
                    <a:pt x="15498" y="5904"/>
                  </a:lnTo>
                  <a:lnTo>
                    <a:pt x="16236" y="6642"/>
                  </a:lnTo>
                  <a:lnTo>
                    <a:pt x="14760" y="9594"/>
                  </a:lnTo>
                  <a:lnTo>
                    <a:pt x="14760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F0681792-DE22-47B2-9BB4-A106C4FE48A6}"/>
                </a:ext>
              </a:extLst>
            </p:cNvPr>
            <p:cNvSpPr/>
            <p:nvPr/>
          </p:nvSpPr>
          <p:spPr>
            <a:xfrm>
              <a:off x="3639612" y="1980225"/>
              <a:ext cx="10332" cy="9594"/>
            </a:xfrm>
            <a:custGeom>
              <a:avLst/>
              <a:gdLst>
                <a:gd name="connsiteX0" fmla="*/ 0 w 10332"/>
                <a:gd name="connsiteY0" fmla="*/ 9594 h 9594"/>
                <a:gd name="connsiteX1" fmla="*/ 5904 w 10332"/>
                <a:gd name="connsiteY1" fmla="*/ 0 h 9594"/>
                <a:gd name="connsiteX2" fmla="*/ 10332 w 10332"/>
                <a:gd name="connsiteY2" fmla="*/ 0 h 9594"/>
                <a:gd name="connsiteX3" fmla="*/ 5904 w 10332"/>
                <a:gd name="connsiteY3" fmla="*/ 738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9594">
                  <a:moveTo>
                    <a:pt x="0" y="9594"/>
                  </a:moveTo>
                  <a:cubicBezTo>
                    <a:pt x="1004" y="5894"/>
                    <a:pt x="3054" y="2564"/>
                    <a:pt x="5904" y="0"/>
                  </a:cubicBezTo>
                  <a:lnTo>
                    <a:pt x="10332" y="0"/>
                  </a:lnTo>
                  <a:lnTo>
                    <a:pt x="5904" y="738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A1E340AC-CDAC-4B09-85F0-2CEE4BD0E4DF}"/>
                </a:ext>
              </a:extLst>
            </p:cNvPr>
            <p:cNvSpPr/>
            <p:nvPr/>
          </p:nvSpPr>
          <p:spPr>
            <a:xfrm>
              <a:off x="3639612" y="1980962"/>
              <a:ext cx="10332" cy="10332"/>
            </a:xfrm>
            <a:custGeom>
              <a:avLst/>
              <a:gdLst>
                <a:gd name="connsiteX0" fmla="*/ 5904 w 10332"/>
                <a:gd name="connsiteY0" fmla="*/ 10332 h 10332"/>
                <a:gd name="connsiteX1" fmla="*/ 0 w 10332"/>
                <a:gd name="connsiteY1" fmla="*/ 10332 h 10332"/>
                <a:gd name="connsiteX2" fmla="*/ 5166 w 10332"/>
                <a:gd name="connsiteY2" fmla="*/ 738 h 10332"/>
                <a:gd name="connsiteX3" fmla="*/ 10332 w 10332"/>
                <a:gd name="connsiteY3" fmla="*/ 738 h 10332"/>
                <a:gd name="connsiteX4" fmla="*/ 5904 w 10332"/>
                <a:gd name="connsiteY4" fmla="*/ 8118 h 10332"/>
                <a:gd name="connsiteX5" fmla="*/ 5904 w 10332"/>
                <a:gd name="connsiteY5" fmla="*/ 0 h 10332"/>
                <a:gd name="connsiteX6" fmla="*/ 738 w 10332"/>
                <a:gd name="connsiteY6" fmla="*/ 8856 h 10332"/>
                <a:gd name="connsiteX7" fmla="*/ 6642 w 10332"/>
                <a:gd name="connsiteY7" fmla="*/ 8856 h 10332"/>
                <a:gd name="connsiteX8" fmla="*/ 6642 w 10332"/>
                <a:gd name="connsiteY8" fmla="*/ 1476 h 10332"/>
                <a:gd name="connsiteX9" fmla="*/ 2214 w 10332"/>
                <a:gd name="connsiteY9" fmla="*/ 147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2" h="10332">
                  <a:moveTo>
                    <a:pt x="5904" y="10332"/>
                  </a:moveTo>
                  <a:lnTo>
                    <a:pt x="0" y="10332"/>
                  </a:lnTo>
                  <a:cubicBezTo>
                    <a:pt x="975" y="6785"/>
                    <a:pt x="2742" y="3505"/>
                    <a:pt x="5166" y="738"/>
                  </a:cubicBezTo>
                  <a:lnTo>
                    <a:pt x="10332" y="738"/>
                  </a:lnTo>
                  <a:lnTo>
                    <a:pt x="5904" y="8118"/>
                  </a:lnTo>
                  <a:close/>
                  <a:moveTo>
                    <a:pt x="5904" y="0"/>
                  </a:moveTo>
                  <a:cubicBezTo>
                    <a:pt x="3911" y="2786"/>
                    <a:pt x="2182" y="5750"/>
                    <a:pt x="738" y="8856"/>
                  </a:cubicBezTo>
                  <a:lnTo>
                    <a:pt x="6642" y="8856"/>
                  </a:lnTo>
                  <a:lnTo>
                    <a:pt x="6642" y="1476"/>
                  </a:lnTo>
                  <a:lnTo>
                    <a:pt x="2214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125D319-69A5-45A5-A00A-7F18478918F7}"/>
                </a:ext>
              </a:extLst>
            </p:cNvPr>
            <p:cNvSpPr/>
            <p:nvPr/>
          </p:nvSpPr>
          <p:spPr>
            <a:xfrm>
              <a:off x="3672823" y="1943324"/>
              <a:ext cx="21401" cy="13284"/>
            </a:xfrm>
            <a:custGeom>
              <a:avLst/>
              <a:gdLst>
                <a:gd name="connsiteX0" fmla="*/ 0 w 21401"/>
                <a:gd name="connsiteY0" fmla="*/ 13284 h 13284"/>
                <a:gd name="connsiteX1" fmla="*/ 0 w 21401"/>
                <a:gd name="connsiteY1" fmla="*/ 13284 h 13284"/>
                <a:gd name="connsiteX2" fmla="*/ 13284 w 21401"/>
                <a:gd name="connsiteY2" fmla="*/ 2952 h 13284"/>
                <a:gd name="connsiteX3" fmla="*/ 21402 w 21401"/>
                <a:gd name="connsiteY3" fmla="*/ 2952 h 13284"/>
                <a:gd name="connsiteX4" fmla="*/ 21402 w 21401"/>
                <a:gd name="connsiteY4" fmla="*/ 2952 h 13284"/>
                <a:gd name="connsiteX5" fmla="*/ 11070 w 21401"/>
                <a:gd name="connsiteY5" fmla="*/ 1476 h 13284"/>
                <a:gd name="connsiteX6" fmla="*/ 9594 w 21401"/>
                <a:gd name="connsiteY6" fmla="*/ 295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1" h="13284">
                  <a:moveTo>
                    <a:pt x="0" y="13284"/>
                  </a:moveTo>
                  <a:lnTo>
                    <a:pt x="0" y="13284"/>
                  </a:lnTo>
                  <a:cubicBezTo>
                    <a:pt x="4700" y="10205"/>
                    <a:pt x="9142" y="6749"/>
                    <a:pt x="13284" y="2952"/>
                  </a:cubicBezTo>
                  <a:lnTo>
                    <a:pt x="21402" y="2952"/>
                  </a:lnTo>
                  <a:lnTo>
                    <a:pt x="21402" y="2952"/>
                  </a:lnTo>
                  <a:cubicBezTo>
                    <a:pt x="18956" y="-308"/>
                    <a:pt x="14330" y="-969"/>
                    <a:pt x="11070" y="1476"/>
                  </a:cubicBezTo>
                  <a:cubicBezTo>
                    <a:pt x="10511" y="1896"/>
                    <a:pt x="10014" y="2393"/>
                    <a:pt x="9594" y="2952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EAA51C4-4F0F-4471-B83A-C539141CFC66}"/>
                </a:ext>
              </a:extLst>
            </p:cNvPr>
            <p:cNvSpPr/>
            <p:nvPr/>
          </p:nvSpPr>
          <p:spPr>
            <a:xfrm>
              <a:off x="3672823" y="1941494"/>
              <a:ext cx="26567" cy="20280"/>
            </a:xfrm>
            <a:custGeom>
              <a:avLst/>
              <a:gdLst>
                <a:gd name="connsiteX0" fmla="*/ 1476 w 26567"/>
                <a:gd name="connsiteY0" fmla="*/ 18804 h 20280"/>
                <a:gd name="connsiteX1" fmla="*/ 1476 w 26567"/>
                <a:gd name="connsiteY1" fmla="*/ 18804 h 20280"/>
                <a:gd name="connsiteX2" fmla="*/ 14760 w 26567"/>
                <a:gd name="connsiteY2" fmla="*/ 9210 h 20280"/>
                <a:gd name="connsiteX3" fmla="*/ 25092 w 26567"/>
                <a:gd name="connsiteY3" fmla="*/ 7734 h 20280"/>
                <a:gd name="connsiteX4" fmla="*/ 26568 w 26567"/>
                <a:gd name="connsiteY4" fmla="*/ 9210 h 20280"/>
                <a:gd name="connsiteX5" fmla="*/ 26568 w 26567"/>
                <a:gd name="connsiteY5" fmla="*/ 9210 h 20280"/>
                <a:gd name="connsiteX6" fmla="*/ 14760 w 26567"/>
                <a:gd name="connsiteY6" fmla="*/ 9210 h 20280"/>
                <a:gd name="connsiteX7" fmla="*/ 2214 w 26567"/>
                <a:gd name="connsiteY7" fmla="*/ 20280 h 20280"/>
                <a:gd name="connsiteX8" fmla="*/ 19926 w 26567"/>
                <a:gd name="connsiteY8" fmla="*/ 1830 h 20280"/>
                <a:gd name="connsiteX9" fmla="*/ 13284 w 26567"/>
                <a:gd name="connsiteY9" fmla="*/ 1830 h 20280"/>
                <a:gd name="connsiteX10" fmla="*/ 0 w 26567"/>
                <a:gd name="connsiteY10" fmla="*/ 11424 h 20280"/>
                <a:gd name="connsiteX11" fmla="*/ 0 w 26567"/>
                <a:gd name="connsiteY11" fmla="*/ 11424 h 20280"/>
                <a:gd name="connsiteX12" fmla="*/ 11808 w 26567"/>
                <a:gd name="connsiteY12" fmla="*/ 354 h 20280"/>
                <a:gd name="connsiteX13" fmla="*/ 20664 w 26567"/>
                <a:gd name="connsiteY13" fmla="*/ 354 h 20280"/>
                <a:gd name="connsiteX14" fmla="*/ 20664 w 26567"/>
                <a:gd name="connsiteY14" fmla="*/ 354 h 20280"/>
                <a:gd name="connsiteX15" fmla="*/ 15498 w 26567"/>
                <a:gd name="connsiteY15" fmla="*/ 354 h 2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567" h="20280">
                  <a:moveTo>
                    <a:pt x="1476" y="18804"/>
                  </a:moveTo>
                  <a:lnTo>
                    <a:pt x="1476" y="18804"/>
                  </a:lnTo>
                  <a:lnTo>
                    <a:pt x="14760" y="9210"/>
                  </a:lnTo>
                  <a:cubicBezTo>
                    <a:pt x="17206" y="5950"/>
                    <a:pt x="21831" y="5288"/>
                    <a:pt x="25092" y="7734"/>
                  </a:cubicBezTo>
                  <a:cubicBezTo>
                    <a:pt x="25651" y="8154"/>
                    <a:pt x="26149" y="8651"/>
                    <a:pt x="26568" y="9210"/>
                  </a:cubicBezTo>
                  <a:lnTo>
                    <a:pt x="26568" y="9210"/>
                  </a:lnTo>
                  <a:lnTo>
                    <a:pt x="14760" y="9210"/>
                  </a:lnTo>
                  <a:lnTo>
                    <a:pt x="2214" y="20280"/>
                  </a:lnTo>
                  <a:close/>
                  <a:moveTo>
                    <a:pt x="19926" y="1830"/>
                  </a:moveTo>
                  <a:cubicBezTo>
                    <a:pt x="19926" y="1830"/>
                    <a:pt x="14022" y="1830"/>
                    <a:pt x="13284" y="1830"/>
                  </a:cubicBezTo>
                  <a:lnTo>
                    <a:pt x="0" y="11424"/>
                  </a:lnTo>
                  <a:lnTo>
                    <a:pt x="0" y="11424"/>
                  </a:lnTo>
                  <a:cubicBezTo>
                    <a:pt x="4330" y="8179"/>
                    <a:pt x="8290" y="4466"/>
                    <a:pt x="11808" y="354"/>
                  </a:cubicBezTo>
                  <a:lnTo>
                    <a:pt x="20664" y="354"/>
                  </a:lnTo>
                  <a:lnTo>
                    <a:pt x="20664" y="354"/>
                  </a:lnTo>
                  <a:cubicBezTo>
                    <a:pt x="18975" y="-118"/>
                    <a:pt x="17187" y="-118"/>
                    <a:pt x="15498" y="354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CF642643-1BFB-4C32-A093-13EC57C837F7}"/>
                </a:ext>
              </a:extLst>
            </p:cNvPr>
            <p:cNvSpPr/>
            <p:nvPr/>
          </p:nvSpPr>
          <p:spPr>
            <a:xfrm>
              <a:off x="3674298" y="1946277"/>
              <a:ext cx="23615" cy="15498"/>
            </a:xfrm>
            <a:custGeom>
              <a:avLst/>
              <a:gdLst>
                <a:gd name="connsiteX0" fmla="*/ 5166 w 23615"/>
                <a:gd name="connsiteY0" fmla="*/ 15498 h 15498"/>
                <a:gd name="connsiteX1" fmla="*/ 11808 w 23615"/>
                <a:gd name="connsiteY1" fmla="*/ 5166 h 15498"/>
                <a:gd name="connsiteX2" fmla="*/ 23616 w 23615"/>
                <a:gd name="connsiteY2" fmla="*/ 0 h 15498"/>
                <a:gd name="connsiteX3" fmla="*/ 13284 w 23615"/>
                <a:gd name="connsiteY3" fmla="*/ 0 h 15498"/>
                <a:gd name="connsiteX4" fmla="*/ 9594 w 23615"/>
                <a:gd name="connsiteY4" fmla="*/ 0 h 15498"/>
                <a:gd name="connsiteX5" fmla="*/ 9594 w 23615"/>
                <a:gd name="connsiteY5" fmla="*/ 0 h 15498"/>
                <a:gd name="connsiteX6" fmla="*/ 0 w 23615"/>
                <a:gd name="connsiteY6" fmla="*/ 8856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15" h="15498">
                  <a:moveTo>
                    <a:pt x="5166" y="15498"/>
                  </a:moveTo>
                  <a:cubicBezTo>
                    <a:pt x="6853" y="11742"/>
                    <a:pt x="9091" y="8260"/>
                    <a:pt x="11808" y="5166"/>
                  </a:cubicBezTo>
                  <a:cubicBezTo>
                    <a:pt x="15498" y="5166"/>
                    <a:pt x="19926" y="5166"/>
                    <a:pt x="23616" y="0"/>
                  </a:cubicBezTo>
                  <a:cubicBezTo>
                    <a:pt x="23616" y="4428"/>
                    <a:pt x="13284" y="0"/>
                    <a:pt x="13284" y="0"/>
                  </a:cubicBezTo>
                  <a:lnTo>
                    <a:pt x="9594" y="0"/>
                  </a:lnTo>
                  <a:lnTo>
                    <a:pt x="9594" y="0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AB60FDA0-5196-46D6-BD92-45969C1D43AB}"/>
                </a:ext>
              </a:extLst>
            </p:cNvPr>
            <p:cNvSpPr/>
            <p:nvPr/>
          </p:nvSpPr>
          <p:spPr>
            <a:xfrm>
              <a:off x="3674298" y="1942586"/>
              <a:ext cx="26995" cy="19925"/>
            </a:xfrm>
            <a:custGeom>
              <a:avLst/>
              <a:gdLst>
                <a:gd name="connsiteX0" fmla="*/ 5166 w 26995"/>
                <a:gd name="connsiteY0" fmla="*/ 19926 h 19925"/>
                <a:gd name="connsiteX1" fmla="*/ 0 w 26995"/>
                <a:gd name="connsiteY1" fmla="*/ 19926 h 19925"/>
                <a:gd name="connsiteX2" fmla="*/ 3690 w 26995"/>
                <a:gd name="connsiteY2" fmla="*/ 16236 h 19925"/>
                <a:gd name="connsiteX3" fmla="*/ 3690 w 26995"/>
                <a:gd name="connsiteY3" fmla="*/ 19926 h 19925"/>
                <a:gd name="connsiteX4" fmla="*/ 8118 w 26995"/>
                <a:gd name="connsiteY4" fmla="*/ 19926 h 19925"/>
                <a:gd name="connsiteX5" fmla="*/ 14760 w 26995"/>
                <a:gd name="connsiteY5" fmla="*/ 9594 h 19925"/>
                <a:gd name="connsiteX6" fmla="*/ 19926 w 26995"/>
                <a:gd name="connsiteY6" fmla="*/ 9594 h 19925"/>
                <a:gd name="connsiteX7" fmla="*/ 26568 w 26995"/>
                <a:gd name="connsiteY7" fmla="*/ 2952 h 19925"/>
                <a:gd name="connsiteX8" fmla="*/ 15498 w 26995"/>
                <a:gd name="connsiteY8" fmla="*/ 2952 h 19925"/>
                <a:gd name="connsiteX9" fmla="*/ 15498 w 26995"/>
                <a:gd name="connsiteY9" fmla="*/ 2952 h 19925"/>
                <a:gd name="connsiteX10" fmla="*/ 15498 w 26995"/>
                <a:gd name="connsiteY10" fmla="*/ 2952 h 19925"/>
                <a:gd name="connsiteX11" fmla="*/ 26568 w 26995"/>
                <a:gd name="connsiteY11" fmla="*/ 2952 h 19925"/>
                <a:gd name="connsiteX12" fmla="*/ 15498 w 26995"/>
                <a:gd name="connsiteY12" fmla="*/ 9594 h 19925"/>
                <a:gd name="connsiteX13" fmla="*/ 8118 w 26995"/>
                <a:gd name="connsiteY13" fmla="*/ 1918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995" h="19925">
                  <a:moveTo>
                    <a:pt x="5166" y="19926"/>
                  </a:moveTo>
                  <a:lnTo>
                    <a:pt x="0" y="19926"/>
                  </a:lnTo>
                  <a:lnTo>
                    <a:pt x="3690" y="16236"/>
                  </a:lnTo>
                  <a:lnTo>
                    <a:pt x="3690" y="19926"/>
                  </a:lnTo>
                  <a:lnTo>
                    <a:pt x="8118" y="19926"/>
                  </a:lnTo>
                  <a:cubicBezTo>
                    <a:pt x="9413" y="15971"/>
                    <a:pt x="11700" y="12414"/>
                    <a:pt x="14760" y="9594"/>
                  </a:cubicBezTo>
                  <a:lnTo>
                    <a:pt x="19926" y="9594"/>
                  </a:lnTo>
                  <a:cubicBezTo>
                    <a:pt x="19926" y="9594"/>
                    <a:pt x="23616" y="9594"/>
                    <a:pt x="26568" y="2952"/>
                  </a:cubicBezTo>
                  <a:cubicBezTo>
                    <a:pt x="29520" y="-3690"/>
                    <a:pt x="16236" y="2952"/>
                    <a:pt x="15498" y="2952"/>
                  </a:cubicBezTo>
                  <a:lnTo>
                    <a:pt x="15498" y="2952"/>
                  </a:lnTo>
                  <a:lnTo>
                    <a:pt x="15498" y="2952"/>
                  </a:lnTo>
                  <a:cubicBezTo>
                    <a:pt x="15498" y="2952"/>
                    <a:pt x="23616" y="6642"/>
                    <a:pt x="26568" y="2952"/>
                  </a:cubicBezTo>
                  <a:cubicBezTo>
                    <a:pt x="26568" y="10332"/>
                    <a:pt x="19926" y="11070"/>
                    <a:pt x="15498" y="9594"/>
                  </a:cubicBezTo>
                  <a:cubicBezTo>
                    <a:pt x="11070" y="8118"/>
                    <a:pt x="8856" y="16236"/>
                    <a:pt x="8118" y="19188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8FC3A800-6E90-45D4-A958-3A5764E26490}"/>
                </a:ext>
              </a:extLst>
            </p:cNvPr>
            <p:cNvSpPr/>
            <p:nvPr/>
          </p:nvSpPr>
          <p:spPr>
            <a:xfrm>
              <a:off x="3651421" y="1958823"/>
              <a:ext cx="19925" cy="14759"/>
            </a:xfrm>
            <a:custGeom>
              <a:avLst/>
              <a:gdLst>
                <a:gd name="connsiteX0" fmla="*/ 0 w 19925"/>
                <a:gd name="connsiteY0" fmla="*/ 14760 h 14759"/>
                <a:gd name="connsiteX1" fmla="*/ 0 w 19925"/>
                <a:gd name="connsiteY1" fmla="*/ 14760 h 14759"/>
                <a:gd name="connsiteX2" fmla="*/ 11808 w 19925"/>
                <a:gd name="connsiteY2" fmla="*/ 2952 h 14759"/>
                <a:gd name="connsiteX3" fmla="*/ 19926 w 19925"/>
                <a:gd name="connsiteY3" fmla="*/ 2952 h 14759"/>
                <a:gd name="connsiteX4" fmla="*/ 19926 w 19925"/>
                <a:gd name="connsiteY4" fmla="*/ 2952 h 14759"/>
                <a:gd name="connsiteX5" fmla="*/ 8118 w 19925"/>
                <a:gd name="connsiteY5" fmla="*/ 295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25" h="14759">
                  <a:moveTo>
                    <a:pt x="0" y="14760"/>
                  </a:moveTo>
                  <a:lnTo>
                    <a:pt x="0" y="14760"/>
                  </a:lnTo>
                  <a:cubicBezTo>
                    <a:pt x="4296" y="11201"/>
                    <a:pt x="8249" y="7248"/>
                    <a:pt x="11808" y="2952"/>
                  </a:cubicBezTo>
                  <a:lnTo>
                    <a:pt x="19926" y="2952"/>
                  </a:lnTo>
                  <a:lnTo>
                    <a:pt x="19926" y="2952"/>
                  </a:lnTo>
                  <a:cubicBezTo>
                    <a:pt x="14022" y="-3690"/>
                    <a:pt x="8118" y="2952"/>
                    <a:pt x="8118" y="2952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9A724A14-331A-4231-B4D3-76E47EBA6181}"/>
                </a:ext>
              </a:extLst>
            </p:cNvPr>
            <p:cNvSpPr/>
            <p:nvPr/>
          </p:nvSpPr>
          <p:spPr>
            <a:xfrm>
              <a:off x="3651421" y="1958823"/>
              <a:ext cx="22139" cy="22139"/>
            </a:xfrm>
            <a:custGeom>
              <a:avLst/>
              <a:gdLst>
                <a:gd name="connsiteX0" fmla="*/ 0 w 22139"/>
                <a:gd name="connsiteY0" fmla="*/ 18450 h 22139"/>
                <a:gd name="connsiteX1" fmla="*/ 0 w 22139"/>
                <a:gd name="connsiteY1" fmla="*/ 14760 h 22139"/>
                <a:gd name="connsiteX2" fmla="*/ 10332 w 22139"/>
                <a:gd name="connsiteY2" fmla="*/ 4428 h 22139"/>
                <a:gd name="connsiteX3" fmla="*/ 22140 w 22139"/>
                <a:gd name="connsiteY3" fmla="*/ 4428 h 22139"/>
                <a:gd name="connsiteX4" fmla="*/ 22140 w 22139"/>
                <a:gd name="connsiteY4" fmla="*/ 4428 h 22139"/>
                <a:gd name="connsiteX5" fmla="*/ 11808 w 22139"/>
                <a:gd name="connsiteY5" fmla="*/ 10332 h 22139"/>
                <a:gd name="connsiteX6" fmla="*/ 738 w 22139"/>
                <a:gd name="connsiteY6" fmla="*/ 22140 h 22139"/>
                <a:gd name="connsiteX7" fmla="*/ 16974 w 22139"/>
                <a:gd name="connsiteY7" fmla="*/ 0 h 22139"/>
                <a:gd name="connsiteX8" fmla="*/ 9594 w 22139"/>
                <a:gd name="connsiteY8" fmla="*/ 4428 h 22139"/>
                <a:gd name="connsiteX9" fmla="*/ 0 w 22139"/>
                <a:gd name="connsiteY9" fmla="*/ 14760 h 22139"/>
                <a:gd name="connsiteX10" fmla="*/ 0 w 22139"/>
                <a:gd name="connsiteY10" fmla="*/ 14760 h 22139"/>
                <a:gd name="connsiteX11" fmla="*/ 10332 w 22139"/>
                <a:gd name="connsiteY11" fmla="*/ 2952 h 22139"/>
                <a:gd name="connsiteX12" fmla="*/ 19188 w 22139"/>
                <a:gd name="connsiteY12" fmla="*/ 2952 h 22139"/>
                <a:gd name="connsiteX13" fmla="*/ 19188 w 22139"/>
                <a:gd name="connsiteY13" fmla="*/ 2952 h 22139"/>
                <a:gd name="connsiteX14" fmla="*/ 15498 w 22139"/>
                <a:gd name="connsiteY14" fmla="*/ 2952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39" h="22139">
                  <a:moveTo>
                    <a:pt x="0" y="18450"/>
                  </a:moveTo>
                  <a:lnTo>
                    <a:pt x="0" y="14760"/>
                  </a:lnTo>
                  <a:lnTo>
                    <a:pt x="10332" y="4428"/>
                  </a:lnTo>
                  <a:cubicBezTo>
                    <a:pt x="10332" y="4428"/>
                    <a:pt x="17712" y="-3690"/>
                    <a:pt x="22140" y="4428"/>
                  </a:cubicBezTo>
                  <a:lnTo>
                    <a:pt x="22140" y="4428"/>
                  </a:lnTo>
                  <a:lnTo>
                    <a:pt x="11808" y="10332"/>
                  </a:lnTo>
                  <a:cubicBezTo>
                    <a:pt x="11808" y="10332"/>
                    <a:pt x="1476" y="21402"/>
                    <a:pt x="738" y="22140"/>
                  </a:cubicBezTo>
                  <a:close/>
                  <a:moveTo>
                    <a:pt x="16974" y="0"/>
                  </a:moveTo>
                  <a:cubicBezTo>
                    <a:pt x="16974" y="0"/>
                    <a:pt x="9594" y="4428"/>
                    <a:pt x="9594" y="4428"/>
                  </a:cubicBezTo>
                  <a:lnTo>
                    <a:pt x="0" y="14760"/>
                  </a:lnTo>
                  <a:lnTo>
                    <a:pt x="0" y="14760"/>
                  </a:lnTo>
                  <a:lnTo>
                    <a:pt x="10332" y="2952"/>
                  </a:lnTo>
                  <a:lnTo>
                    <a:pt x="19188" y="2952"/>
                  </a:lnTo>
                  <a:lnTo>
                    <a:pt x="19188" y="2952"/>
                  </a:lnTo>
                  <a:cubicBezTo>
                    <a:pt x="18046" y="2293"/>
                    <a:pt x="16640" y="2293"/>
                    <a:pt x="15498" y="2952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D9B0E87-4727-4DD3-8ED3-E2FF89DD2CAB}"/>
                </a:ext>
              </a:extLst>
            </p:cNvPr>
            <p:cNvSpPr/>
            <p:nvPr/>
          </p:nvSpPr>
          <p:spPr>
            <a:xfrm>
              <a:off x="3654373" y="1962512"/>
              <a:ext cx="18450" cy="17712"/>
            </a:xfrm>
            <a:custGeom>
              <a:avLst/>
              <a:gdLst>
                <a:gd name="connsiteX0" fmla="*/ 2952 w 18450"/>
                <a:gd name="connsiteY0" fmla="*/ 16974 h 17712"/>
                <a:gd name="connsiteX1" fmla="*/ 8118 w 18450"/>
                <a:gd name="connsiteY1" fmla="*/ 6642 h 17712"/>
                <a:gd name="connsiteX2" fmla="*/ 18450 w 18450"/>
                <a:gd name="connsiteY2" fmla="*/ 0 h 17712"/>
                <a:gd name="connsiteX3" fmla="*/ 8118 w 18450"/>
                <a:gd name="connsiteY3" fmla="*/ 0 h 17712"/>
                <a:gd name="connsiteX4" fmla="*/ 8118 w 18450"/>
                <a:gd name="connsiteY4" fmla="*/ 0 h 17712"/>
                <a:gd name="connsiteX5" fmla="*/ 8118 w 18450"/>
                <a:gd name="connsiteY5" fmla="*/ 6642 h 17712"/>
                <a:gd name="connsiteX6" fmla="*/ 0 w 18450"/>
                <a:gd name="connsiteY6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17712">
                  <a:moveTo>
                    <a:pt x="2952" y="16974"/>
                  </a:moveTo>
                  <a:cubicBezTo>
                    <a:pt x="4071" y="13260"/>
                    <a:pt x="5818" y="9766"/>
                    <a:pt x="8118" y="6642"/>
                  </a:cubicBezTo>
                  <a:cubicBezTo>
                    <a:pt x="12546" y="6642"/>
                    <a:pt x="16974" y="6642"/>
                    <a:pt x="18450" y="0"/>
                  </a:cubicBezTo>
                  <a:cubicBezTo>
                    <a:pt x="18450" y="5166"/>
                    <a:pt x="8118" y="0"/>
                    <a:pt x="8118" y="0"/>
                  </a:cubicBezTo>
                  <a:lnTo>
                    <a:pt x="8118" y="0"/>
                  </a:lnTo>
                  <a:lnTo>
                    <a:pt x="8118" y="6642"/>
                  </a:lnTo>
                  <a:lnTo>
                    <a:pt x="0" y="17712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C45E726-20B8-48F6-B267-CF6F3258A6B0}"/>
                </a:ext>
              </a:extLst>
            </p:cNvPr>
            <p:cNvSpPr/>
            <p:nvPr/>
          </p:nvSpPr>
          <p:spPr>
            <a:xfrm>
              <a:off x="3651421" y="1961775"/>
              <a:ext cx="21401" cy="19187"/>
            </a:xfrm>
            <a:custGeom>
              <a:avLst/>
              <a:gdLst>
                <a:gd name="connsiteX0" fmla="*/ 6642 w 21401"/>
                <a:gd name="connsiteY0" fmla="*/ 18450 h 19187"/>
                <a:gd name="connsiteX1" fmla="*/ 0 w 21401"/>
                <a:gd name="connsiteY1" fmla="*/ 18450 h 19187"/>
                <a:gd name="connsiteX2" fmla="*/ 0 w 21401"/>
                <a:gd name="connsiteY2" fmla="*/ 18450 h 19187"/>
                <a:gd name="connsiteX3" fmla="*/ 0 w 21401"/>
                <a:gd name="connsiteY3" fmla="*/ 18450 h 19187"/>
                <a:gd name="connsiteX4" fmla="*/ 5166 w 21401"/>
                <a:gd name="connsiteY4" fmla="*/ 18450 h 19187"/>
                <a:gd name="connsiteX5" fmla="*/ 10332 w 21401"/>
                <a:gd name="connsiteY5" fmla="*/ 7380 h 19187"/>
                <a:gd name="connsiteX6" fmla="*/ 16236 w 21401"/>
                <a:gd name="connsiteY6" fmla="*/ 7380 h 19187"/>
                <a:gd name="connsiteX7" fmla="*/ 21402 w 21401"/>
                <a:gd name="connsiteY7" fmla="*/ 0 h 19187"/>
                <a:gd name="connsiteX8" fmla="*/ 10332 w 21401"/>
                <a:gd name="connsiteY8" fmla="*/ 0 h 19187"/>
                <a:gd name="connsiteX9" fmla="*/ 10332 w 21401"/>
                <a:gd name="connsiteY9" fmla="*/ 0 h 19187"/>
                <a:gd name="connsiteX10" fmla="*/ 16974 w 21401"/>
                <a:gd name="connsiteY10" fmla="*/ 0 h 19187"/>
                <a:gd name="connsiteX11" fmla="*/ 21402 w 21401"/>
                <a:gd name="connsiteY11" fmla="*/ 0 h 19187"/>
                <a:gd name="connsiteX12" fmla="*/ 11808 w 21401"/>
                <a:gd name="connsiteY12" fmla="*/ 7380 h 19187"/>
                <a:gd name="connsiteX13" fmla="*/ 6642 w 21401"/>
                <a:gd name="connsiteY13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01" h="19187">
                  <a:moveTo>
                    <a:pt x="6642" y="18450"/>
                  </a:moveTo>
                  <a:lnTo>
                    <a:pt x="0" y="18450"/>
                  </a:lnTo>
                  <a:lnTo>
                    <a:pt x="0" y="18450"/>
                  </a:lnTo>
                  <a:lnTo>
                    <a:pt x="0" y="18450"/>
                  </a:lnTo>
                  <a:lnTo>
                    <a:pt x="5166" y="18450"/>
                  </a:lnTo>
                  <a:cubicBezTo>
                    <a:pt x="6117" y="14447"/>
                    <a:pt x="7875" y="10680"/>
                    <a:pt x="10332" y="7380"/>
                  </a:cubicBezTo>
                  <a:lnTo>
                    <a:pt x="16236" y="7380"/>
                  </a:lnTo>
                  <a:cubicBezTo>
                    <a:pt x="16236" y="7380"/>
                    <a:pt x="19926" y="7380"/>
                    <a:pt x="21402" y="0"/>
                  </a:cubicBezTo>
                  <a:cubicBezTo>
                    <a:pt x="21402" y="4428"/>
                    <a:pt x="11070" y="0"/>
                    <a:pt x="10332" y="0"/>
                  </a:cubicBezTo>
                  <a:lnTo>
                    <a:pt x="10332" y="0"/>
                  </a:lnTo>
                  <a:lnTo>
                    <a:pt x="16974" y="0"/>
                  </a:lnTo>
                  <a:cubicBezTo>
                    <a:pt x="18344" y="791"/>
                    <a:pt x="20032" y="791"/>
                    <a:pt x="21402" y="0"/>
                  </a:cubicBezTo>
                  <a:cubicBezTo>
                    <a:pt x="21402" y="8118"/>
                    <a:pt x="16974" y="8856"/>
                    <a:pt x="11808" y="7380"/>
                  </a:cubicBezTo>
                  <a:cubicBezTo>
                    <a:pt x="8664" y="10528"/>
                    <a:pt x="6820" y="14743"/>
                    <a:pt x="6642" y="19188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F4ADAE7F-9012-48DC-90A6-1C213A5D40C1}"/>
                </a:ext>
              </a:extLst>
            </p:cNvPr>
            <p:cNvSpPr/>
            <p:nvPr/>
          </p:nvSpPr>
          <p:spPr>
            <a:xfrm>
              <a:off x="3635923" y="1983505"/>
              <a:ext cx="16973" cy="16646"/>
            </a:xfrm>
            <a:custGeom>
              <a:avLst/>
              <a:gdLst>
                <a:gd name="connsiteX0" fmla="*/ 0 w 16973"/>
                <a:gd name="connsiteY0" fmla="*/ 16646 h 16646"/>
                <a:gd name="connsiteX1" fmla="*/ 0 w 16973"/>
                <a:gd name="connsiteY1" fmla="*/ 16646 h 16646"/>
                <a:gd name="connsiteX2" fmla="*/ 9594 w 16973"/>
                <a:gd name="connsiteY2" fmla="*/ 2624 h 16646"/>
                <a:gd name="connsiteX3" fmla="*/ 16974 w 16973"/>
                <a:gd name="connsiteY3" fmla="*/ 2624 h 16646"/>
                <a:gd name="connsiteX4" fmla="*/ 16974 w 16973"/>
                <a:gd name="connsiteY4" fmla="*/ 2624 h 16646"/>
                <a:gd name="connsiteX5" fmla="*/ 5904 w 16973"/>
                <a:gd name="connsiteY5" fmla="*/ 2624 h 16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3" h="16646">
                  <a:moveTo>
                    <a:pt x="0" y="16646"/>
                  </a:moveTo>
                  <a:lnTo>
                    <a:pt x="0" y="16646"/>
                  </a:lnTo>
                  <a:lnTo>
                    <a:pt x="9594" y="2624"/>
                  </a:lnTo>
                  <a:lnTo>
                    <a:pt x="16974" y="2624"/>
                  </a:lnTo>
                  <a:lnTo>
                    <a:pt x="16974" y="2624"/>
                  </a:lnTo>
                  <a:cubicBezTo>
                    <a:pt x="11070" y="-3280"/>
                    <a:pt x="5904" y="2624"/>
                    <a:pt x="5904" y="2624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E24B95D4-FFA3-4DB6-9879-B726555BC816}"/>
                </a:ext>
              </a:extLst>
            </p:cNvPr>
            <p:cNvSpPr/>
            <p:nvPr/>
          </p:nvSpPr>
          <p:spPr>
            <a:xfrm>
              <a:off x="3636660" y="1982438"/>
              <a:ext cx="22140" cy="22140"/>
            </a:xfrm>
            <a:custGeom>
              <a:avLst/>
              <a:gdLst>
                <a:gd name="connsiteX0" fmla="*/ 1476 w 22140"/>
                <a:gd name="connsiteY0" fmla="*/ 22140 h 22140"/>
                <a:gd name="connsiteX1" fmla="*/ 1476 w 22140"/>
                <a:gd name="connsiteY1" fmla="*/ 17712 h 22140"/>
                <a:gd name="connsiteX2" fmla="*/ 11070 w 22140"/>
                <a:gd name="connsiteY2" fmla="*/ 5166 h 22140"/>
                <a:gd name="connsiteX3" fmla="*/ 22140 w 22140"/>
                <a:gd name="connsiteY3" fmla="*/ 5166 h 22140"/>
                <a:gd name="connsiteX4" fmla="*/ 22140 w 22140"/>
                <a:gd name="connsiteY4" fmla="*/ 5166 h 22140"/>
                <a:gd name="connsiteX5" fmla="*/ 14760 w 22140"/>
                <a:gd name="connsiteY5" fmla="*/ 5166 h 22140"/>
                <a:gd name="connsiteX6" fmla="*/ 5166 w 22140"/>
                <a:gd name="connsiteY6" fmla="*/ 19188 h 22140"/>
                <a:gd name="connsiteX7" fmla="*/ 16236 w 22140"/>
                <a:gd name="connsiteY7" fmla="*/ 0 h 22140"/>
                <a:gd name="connsiteX8" fmla="*/ 9594 w 22140"/>
                <a:gd name="connsiteY8" fmla="*/ 5904 h 22140"/>
                <a:gd name="connsiteX9" fmla="*/ 0 w 22140"/>
                <a:gd name="connsiteY9" fmla="*/ 17712 h 22140"/>
                <a:gd name="connsiteX10" fmla="*/ 0 w 22140"/>
                <a:gd name="connsiteY10" fmla="*/ 17712 h 22140"/>
                <a:gd name="connsiteX11" fmla="*/ 8856 w 22140"/>
                <a:gd name="connsiteY11" fmla="*/ 3690 h 22140"/>
                <a:gd name="connsiteX12" fmla="*/ 16974 w 22140"/>
                <a:gd name="connsiteY12" fmla="*/ 3690 h 22140"/>
                <a:gd name="connsiteX13" fmla="*/ 16974 w 22140"/>
                <a:gd name="connsiteY13" fmla="*/ 3690 h 22140"/>
                <a:gd name="connsiteX14" fmla="*/ 13284 w 22140"/>
                <a:gd name="connsiteY14" fmla="*/ 369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40" h="22140">
                  <a:moveTo>
                    <a:pt x="1476" y="22140"/>
                  </a:moveTo>
                  <a:lnTo>
                    <a:pt x="1476" y="17712"/>
                  </a:lnTo>
                  <a:lnTo>
                    <a:pt x="11070" y="5166"/>
                  </a:lnTo>
                  <a:cubicBezTo>
                    <a:pt x="11070" y="5166"/>
                    <a:pt x="16974" y="-4428"/>
                    <a:pt x="22140" y="5166"/>
                  </a:cubicBezTo>
                  <a:lnTo>
                    <a:pt x="22140" y="5166"/>
                  </a:lnTo>
                  <a:lnTo>
                    <a:pt x="14760" y="5166"/>
                  </a:lnTo>
                  <a:lnTo>
                    <a:pt x="5166" y="19188"/>
                  </a:lnTo>
                  <a:close/>
                  <a:moveTo>
                    <a:pt x="16236" y="0"/>
                  </a:moveTo>
                  <a:cubicBezTo>
                    <a:pt x="11808" y="0"/>
                    <a:pt x="9594" y="5904"/>
                    <a:pt x="9594" y="5904"/>
                  </a:cubicBezTo>
                  <a:lnTo>
                    <a:pt x="0" y="17712"/>
                  </a:lnTo>
                  <a:lnTo>
                    <a:pt x="0" y="17712"/>
                  </a:lnTo>
                  <a:lnTo>
                    <a:pt x="8856" y="3690"/>
                  </a:lnTo>
                  <a:lnTo>
                    <a:pt x="16974" y="3690"/>
                  </a:lnTo>
                  <a:lnTo>
                    <a:pt x="16974" y="3690"/>
                  </a:lnTo>
                  <a:lnTo>
                    <a:pt x="13284" y="3690"/>
                  </a:ln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1FEDF3EF-3803-446B-A854-55FC0DD73ADD}"/>
                </a:ext>
              </a:extLst>
            </p:cNvPr>
            <p:cNvSpPr/>
            <p:nvPr/>
          </p:nvSpPr>
          <p:spPr>
            <a:xfrm>
              <a:off x="3637398" y="1983914"/>
              <a:ext cx="16974" cy="21401"/>
            </a:xfrm>
            <a:custGeom>
              <a:avLst/>
              <a:gdLst>
                <a:gd name="connsiteX0" fmla="*/ 7380 w 16974"/>
                <a:gd name="connsiteY0" fmla="*/ 21402 h 21401"/>
                <a:gd name="connsiteX1" fmla="*/ 7380 w 16974"/>
                <a:gd name="connsiteY1" fmla="*/ 8118 h 21401"/>
                <a:gd name="connsiteX2" fmla="*/ 16974 w 16974"/>
                <a:gd name="connsiteY2" fmla="*/ 0 h 21401"/>
                <a:gd name="connsiteX3" fmla="*/ 6642 w 16974"/>
                <a:gd name="connsiteY3" fmla="*/ 0 h 21401"/>
                <a:gd name="connsiteX4" fmla="*/ 6642 w 16974"/>
                <a:gd name="connsiteY4" fmla="*/ 0 h 21401"/>
                <a:gd name="connsiteX5" fmla="*/ 6642 w 16974"/>
                <a:gd name="connsiteY5" fmla="*/ 0 h 21401"/>
                <a:gd name="connsiteX6" fmla="*/ 0 w 16974"/>
                <a:gd name="connsiteY6" fmla="*/ 12546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4" h="21401">
                  <a:moveTo>
                    <a:pt x="7380" y="21402"/>
                  </a:moveTo>
                  <a:cubicBezTo>
                    <a:pt x="6420" y="17026"/>
                    <a:pt x="6420" y="12494"/>
                    <a:pt x="7380" y="8118"/>
                  </a:cubicBezTo>
                  <a:cubicBezTo>
                    <a:pt x="11808" y="8118"/>
                    <a:pt x="16236" y="8118"/>
                    <a:pt x="16974" y="0"/>
                  </a:cubicBezTo>
                  <a:cubicBezTo>
                    <a:pt x="16974" y="4428"/>
                    <a:pt x="6642" y="0"/>
                    <a:pt x="6642" y="0"/>
                  </a:cubicBezTo>
                  <a:lnTo>
                    <a:pt x="6642" y="0"/>
                  </a:lnTo>
                  <a:lnTo>
                    <a:pt x="6642" y="0"/>
                  </a:lnTo>
                  <a:lnTo>
                    <a:pt x="0" y="12546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3E06FD5E-C3D5-4B41-B1F9-7E4E4768A7A2}"/>
                </a:ext>
              </a:extLst>
            </p:cNvPr>
            <p:cNvSpPr/>
            <p:nvPr/>
          </p:nvSpPr>
          <p:spPr>
            <a:xfrm>
              <a:off x="3638137" y="1984653"/>
              <a:ext cx="16236" cy="22140"/>
            </a:xfrm>
            <a:custGeom>
              <a:avLst/>
              <a:gdLst>
                <a:gd name="connsiteX0" fmla="*/ 6642 w 16236"/>
                <a:gd name="connsiteY0" fmla="*/ 21402 h 22140"/>
                <a:gd name="connsiteX1" fmla="*/ 0 w 16236"/>
                <a:gd name="connsiteY1" fmla="*/ 21402 h 22140"/>
                <a:gd name="connsiteX2" fmla="*/ 0 w 16236"/>
                <a:gd name="connsiteY2" fmla="*/ 16236 h 22140"/>
                <a:gd name="connsiteX3" fmla="*/ 0 w 16236"/>
                <a:gd name="connsiteY3" fmla="*/ 21402 h 22140"/>
                <a:gd name="connsiteX4" fmla="*/ 5904 w 16236"/>
                <a:gd name="connsiteY4" fmla="*/ 21402 h 22140"/>
                <a:gd name="connsiteX5" fmla="*/ 5904 w 16236"/>
                <a:gd name="connsiteY5" fmla="*/ 7380 h 22140"/>
                <a:gd name="connsiteX6" fmla="*/ 16236 w 16236"/>
                <a:gd name="connsiteY6" fmla="*/ 0 h 22140"/>
                <a:gd name="connsiteX7" fmla="*/ 5904 w 16236"/>
                <a:gd name="connsiteY7" fmla="*/ 0 h 22140"/>
                <a:gd name="connsiteX8" fmla="*/ 5904 w 16236"/>
                <a:gd name="connsiteY8" fmla="*/ 0 h 22140"/>
                <a:gd name="connsiteX9" fmla="*/ 5904 w 16236"/>
                <a:gd name="connsiteY9" fmla="*/ 0 h 22140"/>
                <a:gd name="connsiteX10" fmla="*/ 13284 w 16236"/>
                <a:gd name="connsiteY10" fmla="*/ 0 h 22140"/>
                <a:gd name="connsiteX11" fmla="*/ 2952 w 16236"/>
                <a:gd name="connsiteY11" fmla="*/ 8856 h 22140"/>
                <a:gd name="connsiteX12" fmla="*/ 2952 w 16236"/>
                <a:gd name="connsiteY12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" h="22140">
                  <a:moveTo>
                    <a:pt x="6642" y="21402"/>
                  </a:moveTo>
                  <a:lnTo>
                    <a:pt x="0" y="21402"/>
                  </a:lnTo>
                  <a:lnTo>
                    <a:pt x="0" y="16236"/>
                  </a:lnTo>
                  <a:lnTo>
                    <a:pt x="0" y="21402"/>
                  </a:lnTo>
                  <a:lnTo>
                    <a:pt x="5904" y="21402"/>
                  </a:lnTo>
                  <a:cubicBezTo>
                    <a:pt x="5310" y="16747"/>
                    <a:pt x="5310" y="12035"/>
                    <a:pt x="5904" y="7380"/>
                  </a:cubicBezTo>
                  <a:cubicBezTo>
                    <a:pt x="10332" y="7380"/>
                    <a:pt x="14760" y="11808"/>
                    <a:pt x="16236" y="0"/>
                  </a:cubicBezTo>
                  <a:cubicBezTo>
                    <a:pt x="16236" y="5166"/>
                    <a:pt x="5904" y="0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cubicBezTo>
                    <a:pt x="8187" y="1318"/>
                    <a:pt x="11001" y="1318"/>
                    <a:pt x="13284" y="0"/>
                  </a:cubicBezTo>
                  <a:cubicBezTo>
                    <a:pt x="13284" y="9594"/>
                    <a:pt x="8118" y="10332"/>
                    <a:pt x="2952" y="8856"/>
                  </a:cubicBezTo>
                  <a:cubicBezTo>
                    <a:pt x="2464" y="13271"/>
                    <a:pt x="2464" y="17725"/>
                    <a:pt x="2952" y="22140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85130D46-E889-49DC-9BFE-AD7106FE114D}"/>
                </a:ext>
              </a:extLst>
            </p:cNvPr>
            <p:cNvSpPr/>
            <p:nvPr/>
          </p:nvSpPr>
          <p:spPr>
            <a:xfrm>
              <a:off x="3670608" y="2030408"/>
              <a:ext cx="66420" cy="32472"/>
            </a:xfrm>
            <a:custGeom>
              <a:avLst/>
              <a:gdLst>
                <a:gd name="connsiteX0" fmla="*/ 65682 w 66420"/>
                <a:gd name="connsiteY0" fmla="*/ 25092 h 32472"/>
                <a:gd name="connsiteX1" fmla="*/ 43542 w 66420"/>
                <a:gd name="connsiteY1" fmla="*/ 18450 h 32472"/>
                <a:gd name="connsiteX2" fmla="*/ 33948 w 66420"/>
                <a:gd name="connsiteY2" fmla="*/ 1476 h 32472"/>
                <a:gd name="connsiteX3" fmla="*/ 0 w 66420"/>
                <a:gd name="connsiteY3" fmla="*/ 0 h 32472"/>
                <a:gd name="connsiteX4" fmla="*/ 738 w 66420"/>
                <a:gd name="connsiteY4" fmla="*/ 12546 h 32472"/>
                <a:gd name="connsiteX5" fmla="*/ 30258 w 66420"/>
                <a:gd name="connsiteY5" fmla="*/ 17712 h 32472"/>
                <a:gd name="connsiteX6" fmla="*/ 32472 w 66420"/>
                <a:gd name="connsiteY6" fmla="*/ 22878 h 32472"/>
                <a:gd name="connsiteX7" fmla="*/ 66420 w 66420"/>
                <a:gd name="connsiteY7" fmla="*/ 32472 h 32472"/>
                <a:gd name="connsiteX8" fmla="*/ 65682 w 66420"/>
                <a:gd name="connsiteY8" fmla="*/ 2509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20" h="32472">
                  <a:moveTo>
                    <a:pt x="65682" y="25092"/>
                  </a:moveTo>
                  <a:lnTo>
                    <a:pt x="43542" y="18450"/>
                  </a:lnTo>
                  <a:lnTo>
                    <a:pt x="33948" y="1476"/>
                  </a:lnTo>
                  <a:lnTo>
                    <a:pt x="0" y="0"/>
                  </a:lnTo>
                  <a:lnTo>
                    <a:pt x="738" y="12546"/>
                  </a:lnTo>
                  <a:lnTo>
                    <a:pt x="30258" y="17712"/>
                  </a:lnTo>
                  <a:lnTo>
                    <a:pt x="32472" y="22878"/>
                  </a:lnTo>
                  <a:lnTo>
                    <a:pt x="66420" y="32472"/>
                  </a:lnTo>
                  <a:lnTo>
                    <a:pt x="65682" y="2509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AD1E0414-D989-4BB2-A5E1-57A0BE58B880}"/>
                </a:ext>
              </a:extLst>
            </p:cNvPr>
            <p:cNvSpPr/>
            <p:nvPr/>
          </p:nvSpPr>
          <p:spPr>
            <a:xfrm>
              <a:off x="3668394" y="2030408"/>
              <a:ext cx="69371" cy="32472"/>
            </a:xfrm>
            <a:custGeom>
              <a:avLst/>
              <a:gdLst>
                <a:gd name="connsiteX0" fmla="*/ 68634 w 69371"/>
                <a:gd name="connsiteY0" fmla="*/ 32472 h 32472"/>
                <a:gd name="connsiteX1" fmla="*/ 33948 w 69371"/>
                <a:gd name="connsiteY1" fmla="*/ 22878 h 32472"/>
                <a:gd name="connsiteX2" fmla="*/ 33948 w 69371"/>
                <a:gd name="connsiteY2" fmla="*/ 17712 h 32472"/>
                <a:gd name="connsiteX3" fmla="*/ 2952 w 69371"/>
                <a:gd name="connsiteY3" fmla="*/ 12546 h 32472"/>
                <a:gd name="connsiteX4" fmla="*/ 2952 w 69371"/>
                <a:gd name="connsiteY4" fmla="*/ 0 h 32472"/>
                <a:gd name="connsiteX5" fmla="*/ 37638 w 69371"/>
                <a:gd name="connsiteY5" fmla="*/ 0 h 32472"/>
                <a:gd name="connsiteX6" fmla="*/ 47232 w 69371"/>
                <a:gd name="connsiteY6" fmla="*/ 16236 h 32472"/>
                <a:gd name="connsiteX7" fmla="*/ 69372 w 69371"/>
                <a:gd name="connsiteY7" fmla="*/ 23616 h 32472"/>
                <a:gd name="connsiteX8" fmla="*/ 69372 w 69371"/>
                <a:gd name="connsiteY8" fmla="*/ 30996 h 32472"/>
                <a:gd name="connsiteX9" fmla="*/ 2214 w 69371"/>
                <a:gd name="connsiteY9" fmla="*/ 0 h 32472"/>
                <a:gd name="connsiteX10" fmla="*/ 2214 w 69371"/>
                <a:gd name="connsiteY10" fmla="*/ 12546 h 32472"/>
                <a:gd name="connsiteX11" fmla="*/ 30996 w 69371"/>
                <a:gd name="connsiteY11" fmla="*/ 17712 h 32472"/>
                <a:gd name="connsiteX12" fmla="*/ 30996 w 69371"/>
                <a:gd name="connsiteY12" fmla="*/ 22878 h 32472"/>
                <a:gd name="connsiteX13" fmla="*/ 63468 w 69371"/>
                <a:gd name="connsiteY13" fmla="*/ 31734 h 32472"/>
                <a:gd name="connsiteX14" fmla="*/ 63468 w 69371"/>
                <a:gd name="connsiteY14" fmla="*/ 25092 h 32472"/>
                <a:gd name="connsiteX15" fmla="*/ 41328 w 69371"/>
                <a:gd name="connsiteY15" fmla="*/ 18450 h 32472"/>
                <a:gd name="connsiteX16" fmla="*/ 33948 w 69371"/>
                <a:gd name="connsiteY16" fmla="*/ 1476 h 32472"/>
                <a:gd name="connsiteX17" fmla="*/ 0 w 69371"/>
                <a:gd name="connsiteY17" fmla="*/ 1476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371" h="32472">
                  <a:moveTo>
                    <a:pt x="68634" y="32472"/>
                  </a:moveTo>
                  <a:lnTo>
                    <a:pt x="33948" y="22878"/>
                  </a:lnTo>
                  <a:lnTo>
                    <a:pt x="33948" y="17712"/>
                  </a:lnTo>
                  <a:lnTo>
                    <a:pt x="2952" y="12546"/>
                  </a:lnTo>
                  <a:lnTo>
                    <a:pt x="2952" y="0"/>
                  </a:lnTo>
                  <a:lnTo>
                    <a:pt x="37638" y="0"/>
                  </a:lnTo>
                  <a:lnTo>
                    <a:pt x="47232" y="16236"/>
                  </a:lnTo>
                  <a:lnTo>
                    <a:pt x="69372" y="23616"/>
                  </a:lnTo>
                  <a:lnTo>
                    <a:pt x="69372" y="30996"/>
                  </a:lnTo>
                  <a:close/>
                  <a:moveTo>
                    <a:pt x="2214" y="0"/>
                  </a:moveTo>
                  <a:lnTo>
                    <a:pt x="2214" y="12546"/>
                  </a:lnTo>
                  <a:lnTo>
                    <a:pt x="30996" y="17712"/>
                  </a:lnTo>
                  <a:lnTo>
                    <a:pt x="30996" y="22878"/>
                  </a:lnTo>
                  <a:lnTo>
                    <a:pt x="63468" y="31734"/>
                  </a:lnTo>
                  <a:lnTo>
                    <a:pt x="63468" y="25092"/>
                  </a:lnTo>
                  <a:lnTo>
                    <a:pt x="41328" y="18450"/>
                  </a:lnTo>
                  <a:lnTo>
                    <a:pt x="33948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CF0A65FF-B5C7-4261-9D34-1603B9A844DE}"/>
                </a:ext>
              </a:extLst>
            </p:cNvPr>
            <p:cNvSpPr/>
            <p:nvPr/>
          </p:nvSpPr>
          <p:spPr>
            <a:xfrm>
              <a:off x="3676512" y="2009006"/>
              <a:ext cx="36900" cy="52398"/>
            </a:xfrm>
            <a:custGeom>
              <a:avLst/>
              <a:gdLst>
                <a:gd name="connsiteX0" fmla="*/ 36900 w 36900"/>
                <a:gd name="connsiteY0" fmla="*/ 50922 h 52398"/>
                <a:gd name="connsiteX1" fmla="*/ 1476 w 36900"/>
                <a:gd name="connsiteY1" fmla="*/ 0 h 52398"/>
                <a:gd name="connsiteX2" fmla="*/ 0 w 36900"/>
                <a:gd name="connsiteY2" fmla="*/ 738 h 52398"/>
                <a:gd name="connsiteX3" fmla="*/ 34686 w 36900"/>
                <a:gd name="connsiteY3" fmla="*/ 52398 h 52398"/>
                <a:gd name="connsiteX4" fmla="*/ 36900 w 36900"/>
                <a:gd name="connsiteY4" fmla="*/ 50922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0" h="52398">
                  <a:moveTo>
                    <a:pt x="36900" y="50922"/>
                  </a:moveTo>
                  <a:lnTo>
                    <a:pt x="1476" y="0"/>
                  </a:lnTo>
                  <a:lnTo>
                    <a:pt x="0" y="738"/>
                  </a:lnTo>
                  <a:lnTo>
                    <a:pt x="34686" y="52398"/>
                  </a:lnTo>
                  <a:lnTo>
                    <a:pt x="36900" y="50922"/>
                  </a:lnTo>
                  <a:close/>
                </a:path>
              </a:pathLst>
            </a:custGeom>
            <a:solidFill>
              <a:srgbClr val="4C36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3C165915-1A3A-4E37-8789-1A27F5F643C0}"/>
                </a:ext>
              </a:extLst>
            </p:cNvPr>
            <p:cNvSpPr/>
            <p:nvPr/>
          </p:nvSpPr>
          <p:spPr>
            <a:xfrm>
              <a:off x="3676512" y="2009006"/>
              <a:ext cx="36162" cy="53136"/>
            </a:xfrm>
            <a:custGeom>
              <a:avLst/>
              <a:gdLst>
                <a:gd name="connsiteX0" fmla="*/ 34686 w 36162"/>
                <a:gd name="connsiteY0" fmla="*/ 53136 h 53136"/>
                <a:gd name="connsiteX1" fmla="*/ 0 w 36162"/>
                <a:gd name="connsiteY1" fmla="*/ 738 h 53136"/>
                <a:gd name="connsiteX2" fmla="*/ 0 w 36162"/>
                <a:gd name="connsiteY2" fmla="*/ 738 h 53136"/>
                <a:gd name="connsiteX3" fmla="*/ 35424 w 36162"/>
                <a:gd name="connsiteY3" fmla="*/ 52398 h 53136"/>
                <a:gd name="connsiteX4" fmla="*/ 35424 w 36162"/>
                <a:gd name="connsiteY4" fmla="*/ 52398 h 53136"/>
                <a:gd name="connsiteX5" fmla="*/ 1476 w 36162"/>
                <a:gd name="connsiteY5" fmla="*/ 0 h 53136"/>
                <a:gd name="connsiteX6" fmla="*/ 1476 w 36162"/>
                <a:gd name="connsiteY6" fmla="*/ 0 h 53136"/>
                <a:gd name="connsiteX7" fmla="*/ 36162 w 36162"/>
                <a:gd name="connsiteY7" fmla="*/ 51660 h 53136"/>
                <a:gd name="connsiteX8" fmla="*/ 36162 w 36162"/>
                <a:gd name="connsiteY8" fmla="*/ 51660 h 53136"/>
                <a:gd name="connsiteX9" fmla="*/ 1476 w 36162"/>
                <a:gd name="connsiteY9" fmla="*/ 738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162" h="53136">
                  <a:moveTo>
                    <a:pt x="34686" y="53136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35424" y="52398"/>
                  </a:lnTo>
                  <a:lnTo>
                    <a:pt x="35424" y="52398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36162" y="51660"/>
                  </a:lnTo>
                  <a:lnTo>
                    <a:pt x="36162" y="51660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CE5D0FA9-56F2-4B7C-928A-A8266253F0A8}"/>
                </a:ext>
              </a:extLst>
            </p:cNvPr>
            <p:cNvSpPr/>
            <p:nvPr/>
          </p:nvSpPr>
          <p:spPr>
            <a:xfrm>
              <a:off x="3672658" y="2004579"/>
              <a:ext cx="9020" cy="5903"/>
            </a:xfrm>
            <a:custGeom>
              <a:avLst/>
              <a:gdLst>
                <a:gd name="connsiteX0" fmla="*/ 9020 w 9020"/>
                <a:gd name="connsiteY0" fmla="*/ 5904 h 5903"/>
                <a:gd name="connsiteX1" fmla="*/ 5330 w 9020"/>
                <a:gd name="connsiteY1" fmla="*/ 0 h 5903"/>
                <a:gd name="connsiteX2" fmla="*/ 1640 w 9020"/>
                <a:gd name="connsiteY2" fmla="*/ 0 h 5903"/>
                <a:gd name="connsiteX3" fmla="*/ 1640 w 9020"/>
                <a:gd name="connsiteY3" fmla="*/ 0 h 5903"/>
                <a:gd name="connsiteX4" fmla="*/ 5330 w 9020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20" h="5903">
                  <a:moveTo>
                    <a:pt x="9020" y="5904"/>
                  </a:moveTo>
                  <a:lnTo>
                    <a:pt x="5330" y="0"/>
                  </a:lnTo>
                  <a:cubicBezTo>
                    <a:pt x="5330" y="0"/>
                    <a:pt x="5330" y="0"/>
                    <a:pt x="1640" y="0"/>
                  </a:cubicBezTo>
                  <a:cubicBezTo>
                    <a:pt x="-2050" y="0"/>
                    <a:pt x="1640" y="0"/>
                    <a:pt x="1640" y="0"/>
                  </a:cubicBezTo>
                  <a:lnTo>
                    <a:pt x="5330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4EB2FC0B-B1F5-489F-B8DF-CDB107C1383E}"/>
                </a:ext>
              </a:extLst>
            </p:cNvPr>
            <p:cNvSpPr/>
            <p:nvPr/>
          </p:nvSpPr>
          <p:spPr>
            <a:xfrm>
              <a:off x="3673560" y="2001627"/>
              <a:ext cx="8118" cy="11807"/>
            </a:xfrm>
            <a:custGeom>
              <a:avLst/>
              <a:gdLst>
                <a:gd name="connsiteX0" fmla="*/ 3690 w 8118"/>
                <a:gd name="connsiteY0" fmla="*/ 11808 h 11807"/>
                <a:gd name="connsiteX1" fmla="*/ 0 w 8118"/>
                <a:gd name="connsiteY1" fmla="*/ 5904 h 11807"/>
                <a:gd name="connsiteX2" fmla="*/ 0 w 8118"/>
                <a:gd name="connsiteY2" fmla="*/ 1476 h 11807"/>
                <a:gd name="connsiteX3" fmla="*/ 3690 w 8118"/>
                <a:gd name="connsiteY3" fmla="*/ 1476 h 11807"/>
                <a:gd name="connsiteX4" fmla="*/ 7380 w 8118"/>
                <a:gd name="connsiteY4" fmla="*/ 7380 h 11807"/>
                <a:gd name="connsiteX5" fmla="*/ 2952 w 8118"/>
                <a:gd name="connsiteY5" fmla="*/ 7380 h 11807"/>
                <a:gd name="connsiteX6" fmla="*/ 3690 w 8118"/>
                <a:gd name="connsiteY6" fmla="*/ 1476 h 11807"/>
                <a:gd name="connsiteX7" fmla="*/ 3690 w 8118"/>
                <a:gd name="connsiteY7" fmla="*/ 1476 h 11807"/>
                <a:gd name="connsiteX8" fmla="*/ 3690 w 8118"/>
                <a:gd name="connsiteY8" fmla="*/ 1476 h 11807"/>
                <a:gd name="connsiteX9" fmla="*/ 3690 w 8118"/>
                <a:gd name="connsiteY9" fmla="*/ 7380 h 11807"/>
                <a:gd name="connsiteX10" fmla="*/ 8118 w 8118"/>
                <a:gd name="connsiteY10" fmla="*/ 7380 h 11807"/>
                <a:gd name="connsiteX11" fmla="*/ 2214 w 8118"/>
                <a:gd name="connsiteY11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18" h="11807">
                  <a:moveTo>
                    <a:pt x="3690" y="11808"/>
                  </a:moveTo>
                  <a:lnTo>
                    <a:pt x="0" y="5904"/>
                  </a:lnTo>
                  <a:lnTo>
                    <a:pt x="0" y="1476"/>
                  </a:lnTo>
                  <a:cubicBezTo>
                    <a:pt x="0" y="1476"/>
                    <a:pt x="0" y="1476"/>
                    <a:pt x="3690" y="1476"/>
                  </a:cubicBezTo>
                  <a:lnTo>
                    <a:pt x="7380" y="7380"/>
                  </a:lnTo>
                  <a:lnTo>
                    <a:pt x="2952" y="7380"/>
                  </a:lnTo>
                  <a:close/>
                  <a:moveTo>
                    <a:pt x="3690" y="1476"/>
                  </a:moveTo>
                  <a:lnTo>
                    <a:pt x="3690" y="1476"/>
                  </a:lnTo>
                  <a:lnTo>
                    <a:pt x="3690" y="1476"/>
                  </a:lnTo>
                  <a:lnTo>
                    <a:pt x="3690" y="7380"/>
                  </a:lnTo>
                  <a:lnTo>
                    <a:pt x="8118" y="738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2F565B1-F0F7-41C8-98FF-C94202F50252}"/>
                </a:ext>
              </a:extLst>
            </p:cNvPr>
            <p:cNvSpPr/>
            <p:nvPr/>
          </p:nvSpPr>
          <p:spPr>
            <a:xfrm>
              <a:off x="3644779" y="2020814"/>
              <a:ext cx="72323" cy="17712"/>
            </a:xfrm>
            <a:custGeom>
              <a:avLst/>
              <a:gdLst>
                <a:gd name="connsiteX0" fmla="*/ 72324 w 72323"/>
                <a:gd name="connsiteY0" fmla="*/ 7380 h 17712"/>
                <a:gd name="connsiteX1" fmla="*/ 2214 w 72323"/>
                <a:gd name="connsiteY1" fmla="*/ 0 h 17712"/>
                <a:gd name="connsiteX2" fmla="*/ 0 w 72323"/>
                <a:gd name="connsiteY2" fmla="*/ 10332 h 17712"/>
                <a:gd name="connsiteX3" fmla="*/ 70848 w 72323"/>
                <a:gd name="connsiteY3" fmla="*/ 17712 h 17712"/>
                <a:gd name="connsiteX4" fmla="*/ 72324 w 72323"/>
                <a:gd name="connsiteY4" fmla="*/ 738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323" h="17712">
                  <a:moveTo>
                    <a:pt x="72324" y="7380"/>
                  </a:moveTo>
                  <a:lnTo>
                    <a:pt x="2214" y="0"/>
                  </a:lnTo>
                  <a:lnTo>
                    <a:pt x="0" y="10332"/>
                  </a:lnTo>
                  <a:lnTo>
                    <a:pt x="70848" y="17712"/>
                  </a:lnTo>
                  <a:lnTo>
                    <a:pt x="72324" y="738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F46403C6-9802-4358-952F-AAA49E7225D6}"/>
                </a:ext>
              </a:extLst>
            </p:cNvPr>
            <p:cNvSpPr/>
            <p:nvPr/>
          </p:nvSpPr>
          <p:spPr>
            <a:xfrm>
              <a:off x="3641827" y="2020814"/>
              <a:ext cx="74537" cy="17712"/>
            </a:xfrm>
            <a:custGeom>
              <a:avLst/>
              <a:gdLst>
                <a:gd name="connsiteX0" fmla="*/ 73800 w 74537"/>
                <a:gd name="connsiteY0" fmla="*/ 17712 h 17712"/>
                <a:gd name="connsiteX1" fmla="*/ 0 w 74537"/>
                <a:gd name="connsiteY1" fmla="*/ 11070 h 17712"/>
                <a:gd name="connsiteX2" fmla="*/ 0 w 74537"/>
                <a:gd name="connsiteY2" fmla="*/ 0 h 17712"/>
                <a:gd name="connsiteX3" fmla="*/ 73800 w 74537"/>
                <a:gd name="connsiteY3" fmla="*/ 7380 h 17712"/>
                <a:gd name="connsiteX4" fmla="*/ 73800 w 74537"/>
                <a:gd name="connsiteY4" fmla="*/ 17712 h 17712"/>
                <a:gd name="connsiteX5" fmla="*/ 5166 w 74537"/>
                <a:gd name="connsiteY5" fmla="*/ 738 h 17712"/>
                <a:gd name="connsiteX6" fmla="*/ 5166 w 74537"/>
                <a:gd name="connsiteY6" fmla="*/ 10332 h 17712"/>
                <a:gd name="connsiteX7" fmla="*/ 74538 w 74537"/>
                <a:gd name="connsiteY7" fmla="*/ 17712 h 17712"/>
                <a:gd name="connsiteX8" fmla="*/ 74538 w 74537"/>
                <a:gd name="connsiteY8" fmla="*/ 7380 h 17712"/>
                <a:gd name="connsiteX9" fmla="*/ 4428 w 74537"/>
                <a:gd name="connsiteY9" fmla="*/ 73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537" h="17712">
                  <a:moveTo>
                    <a:pt x="73800" y="17712"/>
                  </a:moveTo>
                  <a:lnTo>
                    <a:pt x="0" y="11070"/>
                  </a:lnTo>
                  <a:lnTo>
                    <a:pt x="0" y="0"/>
                  </a:lnTo>
                  <a:lnTo>
                    <a:pt x="73800" y="7380"/>
                  </a:lnTo>
                  <a:lnTo>
                    <a:pt x="73800" y="17712"/>
                  </a:lnTo>
                  <a:close/>
                  <a:moveTo>
                    <a:pt x="5166" y="738"/>
                  </a:moveTo>
                  <a:lnTo>
                    <a:pt x="5166" y="10332"/>
                  </a:lnTo>
                  <a:lnTo>
                    <a:pt x="74538" y="17712"/>
                  </a:lnTo>
                  <a:lnTo>
                    <a:pt x="74538" y="7380"/>
                  </a:lnTo>
                  <a:lnTo>
                    <a:pt x="442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0EE4ED50-FAF6-46BE-878B-F4CB722853DF}"/>
                </a:ext>
              </a:extLst>
            </p:cNvPr>
            <p:cNvSpPr/>
            <p:nvPr/>
          </p:nvSpPr>
          <p:spPr>
            <a:xfrm>
              <a:off x="3644041" y="2018601"/>
              <a:ext cx="4428" cy="14022"/>
            </a:xfrm>
            <a:custGeom>
              <a:avLst/>
              <a:gdLst>
                <a:gd name="connsiteX0" fmla="*/ 1476 w 4428"/>
                <a:gd name="connsiteY0" fmla="*/ 0 h 14022"/>
                <a:gd name="connsiteX1" fmla="*/ 0 w 4428"/>
                <a:gd name="connsiteY1" fmla="*/ 14022 h 14022"/>
                <a:gd name="connsiteX2" fmla="*/ 2214 w 4428"/>
                <a:gd name="connsiteY2" fmla="*/ 14022 h 14022"/>
                <a:gd name="connsiteX3" fmla="*/ 4428 w 4428"/>
                <a:gd name="connsiteY3" fmla="*/ 738 h 14022"/>
                <a:gd name="connsiteX4" fmla="*/ 1476 w 4428"/>
                <a:gd name="connsiteY4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14022">
                  <a:moveTo>
                    <a:pt x="1476" y="0"/>
                  </a:moveTo>
                  <a:lnTo>
                    <a:pt x="0" y="14022"/>
                  </a:lnTo>
                  <a:lnTo>
                    <a:pt x="2214" y="14022"/>
                  </a:lnTo>
                  <a:lnTo>
                    <a:pt x="4428" y="73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8632607-5658-44D8-A2FE-198A7B49A3B0}"/>
                </a:ext>
              </a:extLst>
            </p:cNvPr>
            <p:cNvSpPr/>
            <p:nvPr/>
          </p:nvSpPr>
          <p:spPr>
            <a:xfrm>
              <a:off x="3643302" y="2018601"/>
              <a:ext cx="3690" cy="14759"/>
            </a:xfrm>
            <a:custGeom>
              <a:avLst/>
              <a:gdLst>
                <a:gd name="connsiteX0" fmla="*/ 3690 w 3690"/>
                <a:gd name="connsiteY0" fmla="*/ 14760 h 14759"/>
                <a:gd name="connsiteX1" fmla="*/ 0 w 3690"/>
                <a:gd name="connsiteY1" fmla="*/ 14760 h 14759"/>
                <a:gd name="connsiteX2" fmla="*/ 0 w 3690"/>
                <a:gd name="connsiteY2" fmla="*/ 0 h 14759"/>
                <a:gd name="connsiteX3" fmla="*/ 0 w 3690"/>
                <a:gd name="connsiteY3" fmla="*/ 0 h 14759"/>
                <a:gd name="connsiteX4" fmla="*/ 0 w 3690"/>
                <a:gd name="connsiteY4" fmla="*/ 14022 h 14759"/>
                <a:gd name="connsiteX5" fmla="*/ 3690 w 3690"/>
                <a:gd name="connsiteY5" fmla="*/ 0 h 14759"/>
                <a:gd name="connsiteX6" fmla="*/ 3690 w 3690"/>
                <a:gd name="connsiteY6" fmla="*/ 14022 h 14759"/>
                <a:gd name="connsiteX7" fmla="*/ 3690 w 3690"/>
                <a:gd name="connsiteY7" fmla="*/ 14022 h 14759"/>
                <a:gd name="connsiteX8" fmla="*/ 3690 w 3690"/>
                <a:gd name="connsiteY8" fmla="*/ 738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" h="14759">
                  <a:moveTo>
                    <a:pt x="3690" y="14760"/>
                  </a:moveTo>
                  <a:lnTo>
                    <a:pt x="0" y="147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4022"/>
                  </a:lnTo>
                  <a:close/>
                  <a:moveTo>
                    <a:pt x="3690" y="0"/>
                  </a:moveTo>
                  <a:lnTo>
                    <a:pt x="3690" y="14022"/>
                  </a:lnTo>
                  <a:lnTo>
                    <a:pt x="3690" y="14022"/>
                  </a:lnTo>
                  <a:lnTo>
                    <a:pt x="369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257678E4-0718-4B03-BDF1-DB6095A819A0}"/>
                </a:ext>
              </a:extLst>
            </p:cNvPr>
            <p:cNvSpPr/>
            <p:nvPr/>
          </p:nvSpPr>
          <p:spPr>
            <a:xfrm>
              <a:off x="3656587" y="2020814"/>
              <a:ext cx="2951" cy="13284"/>
            </a:xfrm>
            <a:custGeom>
              <a:avLst/>
              <a:gdLst>
                <a:gd name="connsiteX0" fmla="*/ 738 w 2951"/>
                <a:gd name="connsiteY0" fmla="*/ 0 h 13284"/>
                <a:gd name="connsiteX1" fmla="*/ 0 w 2951"/>
                <a:gd name="connsiteY1" fmla="*/ 12546 h 13284"/>
                <a:gd name="connsiteX2" fmla="*/ 1476 w 2951"/>
                <a:gd name="connsiteY2" fmla="*/ 13284 h 13284"/>
                <a:gd name="connsiteX3" fmla="*/ 2952 w 2951"/>
                <a:gd name="connsiteY3" fmla="*/ 1476 h 13284"/>
                <a:gd name="connsiteX4" fmla="*/ 738 w 2951"/>
                <a:gd name="connsiteY4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13284">
                  <a:moveTo>
                    <a:pt x="738" y="0"/>
                  </a:moveTo>
                  <a:lnTo>
                    <a:pt x="0" y="12546"/>
                  </a:lnTo>
                  <a:lnTo>
                    <a:pt x="1476" y="13284"/>
                  </a:lnTo>
                  <a:lnTo>
                    <a:pt x="2952" y="147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C0283E9C-7C0F-4B52-B763-A80EAE537080}"/>
                </a:ext>
              </a:extLst>
            </p:cNvPr>
            <p:cNvSpPr/>
            <p:nvPr/>
          </p:nvSpPr>
          <p:spPr>
            <a:xfrm>
              <a:off x="3658800" y="2020814"/>
              <a:ext cx="73800" cy="13284"/>
            </a:xfrm>
            <a:custGeom>
              <a:avLst/>
              <a:gdLst>
                <a:gd name="connsiteX0" fmla="*/ 0 w 73800"/>
                <a:gd name="connsiteY0" fmla="*/ 13284 h 13284"/>
                <a:gd name="connsiteX1" fmla="*/ 0 w 73800"/>
                <a:gd name="connsiteY1" fmla="*/ 13284 h 13284"/>
                <a:gd name="connsiteX2" fmla="*/ 0 w 73800"/>
                <a:gd name="connsiteY2" fmla="*/ 0 h 13284"/>
                <a:gd name="connsiteX3" fmla="*/ 0 w 73800"/>
                <a:gd name="connsiteY3" fmla="*/ 0 h 13284"/>
                <a:gd name="connsiteX4" fmla="*/ 0 w 73800"/>
                <a:gd name="connsiteY4" fmla="*/ 11808 h 13284"/>
                <a:gd name="connsiteX5" fmla="*/ 0 w 73800"/>
                <a:gd name="connsiteY5" fmla="*/ 0 h 13284"/>
                <a:gd name="connsiteX6" fmla="*/ 0 w 73800"/>
                <a:gd name="connsiteY6" fmla="*/ 12546 h 13284"/>
                <a:gd name="connsiteX7" fmla="*/ 0 w 73800"/>
                <a:gd name="connsiteY7" fmla="*/ 12546 h 13284"/>
                <a:gd name="connsiteX8" fmla="*/ 0 w 73800"/>
                <a:gd name="connsiteY8" fmla="*/ 738 h 13284"/>
                <a:gd name="connsiteX9" fmla="*/ 0 w 73800"/>
                <a:gd name="connsiteY9" fmla="*/ 738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13284">
                  <a:moveTo>
                    <a:pt x="0" y="13284"/>
                  </a:moveTo>
                  <a:lnTo>
                    <a:pt x="0" y="1328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1808"/>
                  </a:lnTo>
                  <a:close/>
                  <a:moveTo>
                    <a:pt x="0" y="0"/>
                  </a:moveTo>
                  <a:lnTo>
                    <a:pt x="0" y="12546"/>
                  </a:lnTo>
                  <a:lnTo>
                    <a:pt x="0" y="12546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61BE0705-C9C9-4BDC-9221-854C5D171DB6}"/>
                </a:ext>
              </a:extLst>
            </p:cNvPr>
            <p:cNvSpPr/>
            <p:nvPr/>
          </p:nvSpPr>
          <p:spPr>
            <a:xfrm>
              <a:off x="3703081" y="2025980"/>
              <a:ext cx="5165" cy="12546"/>
            </a:xfrm>
            <a:custGeom>
              <a:avLst/>
              <a:gdLst>
                <a:gd name="connsiteX0" fmla="*/ 2214 w 5165"/>
                <a:gd name="connsiteY0" fmla="*/ 0 h 12546"/>
                <a:gd name="connsiteX1" fmla="*/ 0 w 5165"/>
                <a:gd name="connsiteY1" fmla="*/ 12546 h 12546"/>
                <a:gd name="connsiteX2" fmla="*/ 3690 w 5165"/>
                <a:gd name="connsiteY2" fmla="*/ 11808 h 12546"/>
                <a:gd name="connsiteX3" fmla="*/ 5166 w 5165"/>
                <a:gd name="connsiteY3" fmla="*/ 0 h 12546"/>
                <a:gd name="connsiteX4" fmla="*/ 2214 w 5165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12546">
                  <a:moveTo>
                    <a:pt x="2214" y="0"/>
                  </a:moveTo>
                  <a:lnTo>
                    <a:pt x="0" y="12546"/>
                  </a:lnTo>
                  <a:lnTo>
                    <a:pt x="3690" y="11808"/>
                  </a:lnTo>
                  <a:lnTo>
                    <a:pt x="5166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6293660-B87C-4922-AF3D-1E2FB248D7CB}"/>
                </a:ext>
              </a:extLst>
            </p:cNvPr>
            <p:cNvSpPr/>
            <p:nvPr/>
          </p:nvSpPr>
          <p:spPr>
            <a:xfrm>
              <a:off x="3703081" y="2025980"/>
              <a:ext cx="5165" cy="12546"/>
            </a:xfrm>
            <a:custGeom>
              <a:avLst/>
              <a:gdLst>
                <a:gd name="connsiteX0" fmla="*/ 0 w 5165"/>
                <a:gd name="connsiteY0" fmla="*/ 12546 h 12546"/>
                <a:gd name="connsiteX1" fmla="*/ 1476 w 5165"/>
                <a:gd name="connsiteY1" fmla="*/ 0 h 12546"/>
                <a:gd name="connsiteX2" fmla="*/ 5166 w 5165"/>
                <a:gd name="connsiteY2" fmla="*/ 0 h 12546"/>
                <a:gd name="connsiteX3" fmla="*/ 3690 w 5165"/>
                <a:gd name="connsiteY3" fmla="*/ 12546 h 12546"/>
                <a:gd name="connsiteX4" fmla="*/ 0 w 5165"/>
                <a:gd name="connsiteY4" fmla="*/ 12546 h 12546"/>
                <a:gd name="connsiteX5" fmla="*/ 0 w 5165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12546">
                  <a:moveTo>
                    <a:pt x="0" y="12546"/>
                  </a:moveTo>
                  <a:lnTo>
                    <a:pt x="1476" y="0"/>
                  </a:lnTo>
                  <a:lnTo>
                    <a:pt x="5166" y="0"/>
                  </a:lnTo>
                  <a:lnTo>
                    <a:pt x="3690" y="12546"/>
                  </a:lnTo>
                  <a:lnTo>
                    <a:pt x="0" y="12546"/>
                  </a:lnTo>
                  <a:lnTo>
                    <a:pt x="0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8C95A470-712F-4553-8E5E-FE6A96FC6D85}"/>
                </a:ext>
              </a:extLst>
            </p:cNvPr>
            <p:cNvSpPr/>
            <p:nvPr/>
          </p:nvSpPr>
          <p:spPr>
            <a:xfrm>
              <a:off x="3715627" y="2026719"/>
              <a:ext cx="73800" cy="14021"/>
            </a:xfrm>
            <a:custGeom>
              <a:avLst/>
              <a:gdLst>
                <a:gd name="connsiteX0" fmla="*/ 0 w 73800"/>
                <a:gd name="connsiteY0" fmla="*/ 0 h 14021"/>
                <a:gd name="connsiteX1" fmla="*/ 0 w 73800"/>
                <a:gd name="connsiteY1" fmla="*/ 14022 h 14021"/>
                <a:gd name="connsiteX2" fmla="*/ 0 w 73800"/>
                <a:gd name="connsiteY2" fmla="*/ 14022 h 14021"/>
                <a:gd name="connsiteX3" fmla="*/ 0 w 73800"/>
                <a:gd name="connsiteY3" fmla="*/ 6642 h 14021"/>
                <a:gd name="connsiteX4" fmla="*/ 0 w 73800"/>
                <a:gd name="connsiteY4" fmla="*/ 6642 h 14021"/>
                <a:gd name="connsiteX5" fmla="*/ 0 w 73800"/>
                <a:gd name="connsiteY5" fmla="*/ 6642 h 14021"/>
                <a:gd name="connsiteX6" fmla="*/ 0 w 73800"/>
                <a:gd name="connsiteY6" fmla="*/ 6642 h 14021"/>
                <a:gd name="connsiteX7" fmla="*/ 0 w 73800"/>
                <a:gd name="connsiteY7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14021">
                  <a:moveTo>
                    <a:pt x="0" y="0"/>
                  </a:moveTo>
                  <a:lnTo>
                    <a:pt x="0" y="14022"/>
                  </a:lnTo>
                  <a:lnTo>
                    <a:pt x="0" y="1402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6642"/>
                    <a:pt x="0" y="664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C8770B11-A1EC-4CC0-A6B2-AB4AF269482C}"/>
                </a:ext>
              </a:extLst>
            </p:cNvPr>
            <p:cNvSpPr/>
            <p:nvPr/>
          </p:nvSpPr>
          <p:spPr>
            <a:xfrm>
              <a:off x="3717102" y="2026719"/>
              <a:ext cx="10332" cy="16235"/>
            </a:xfrm>
            <a:custGeom>
              <a:avLst/>
              <a:gdLst>
                <a:gd name="connsiteX0" fmla="*/ 0 w 10332"/>
                <a:gd name="connsiteY0" fmla="*/ 16236 h 16235"/>
                <a:gd name="connsiteX1" fmla="*/ 0 w 10332"/>
                <a:gd name="connsiteY1" fmla="*/ 16236 h 16235"/>
                <a:gd name="connsiteX2" fmla="*/ 0 w 10332"/>
                <a:gd name="connsiteY2" fmla="*/ 2214 h 16235"/>
                <a:gd name="connsiteX3" fmla="*/ 3690 w 10332"/>
                <a:gd name="connsiteY3" fmla="*/ 2214 h 16235"/>
                <a:gd name="connsiteX4" fmla="*/ 3690 w 10332"/>
                <a:gd name="connsiteY4" fmla="*/ 7380 h 16235"/>
                <a:gd name="connsiteX5" fmla="*/ 10332 w 10332"/>
                <a:gd name="connsiteY5" fmla="*/ 7380 h 16235"/>
                <a:gd name="connsiteX6" fmla="*/ 2952 w 10332"/>
                <a:gd name="connsiteY6" fmla="*/ 7380 h 16235"/>
                <a:gd name="connsiteX7" fmla="*/ 2952 w 10332"/>
                <a:gd name="connsiteY7" fmla="*/ 16236 h 16235"/>
                <a:gd name="connsiteX8" fmla="*/ 0 w 10332"/>
                <a:gd name="connsiteY8" fmla="*/ 1476 h 16235"/>
                <a:gd name="connsiteX9" fmla="*/ 0 w 10332"/>
                <a:gd name="connsiteY9" fmla="*/ 1476 h 16235"/>
                <a:gd name="connsiteX10" fmla="*/ 0 w 10332"/>
                <a:gd name="connsiteY10" fmla="*/ 15498 h 16235"/>
                <a:gd name="connsiteX11" fmla="*/ 0 w 10332"/>
                <a:gd name="connsiteY11" fmla="*/ 15498 h 16235"/>
                <a:gd name="connsiteX12" fmla="*/ 0 w 10332"/>
                <a:gd name="connsiteY12" fmla="*/ 7380 h 16235"/>
                <a:gd name="connsiteX13" fmla="*/ 6642 w 10332"/>
                <a:gd name="connsiteY13" fmla="*/ 7380 h 16235"/>
                <a:gd name="connsiteX14" fmla="*/ 738 w 10332"/>
                <a:gd name="connsiteY14" fmla="*/ 7380 h 16235"/>
                <a:gd name="connsiteX15" fmla="*/ 738 w 10332"/>
                <a:gd name="connsiteY15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332" h="16235">
                  <a:moveTo>
                    <a:pt x="0" y="16236"/>
                  </a:moveTo>
                  <a:lnTo>
                    <a:pt x="0" y="16236"/>
                  </a:lnTo>
                  <a:lnTo>
                    <a:pt x="0" y="2214"/>
                  </a:lnTo>
                  <a:lnTo>
                    <a:pt x="3690" y="2214"/>
                  </a:lnTo>
                  <a:lnTo>
                    <a:pt x="3690" y="7380"/>
                  </a:lnTo>
                  <a:cubicBezTo>
                    <a:pt x="3690" y="7380"/>
                    <a:pt x="10332" y="7380"/>
                    <a:pt x="10332" y="7380"/>
                  </a:cubicBezTo>
                  <a:cubicBezTo>
                    <a:pt x="10332" y="7380"/>
                    <a:pt x="3690" y="7380"/>
                    <a:pt x="2952" y="7380"/>
                  </a:cubicBezTo>
                  <a:lnTo>
                    <a:pt x="2952" y="16236"/>
                  </a:lnTo>
                  <a:close/>
                  <a:moveTo>
                    <a:pt x="0" y="1476"/>
                  </a:moveTo>
                  <a:lnTo>
                    <a:pt x="0" y="1476"/>
                  </a:lnTo>
                  <a:lnTo>
                    <a:pt x="0" y="15498"/>
                  </a:lnTo>
                  <a:lnTo>
                    <a:pt x="0" y="15498"/>
                  </a:lnTo>
                  <a:lnTo>
                    <a:pt x="0" y="7380"/>
                  </a:lnTo>
                  <a:cubicBezTo>
                    <a:pt x="0" y="7380"/>
                    <a:pt x="6642" y="7380"/>
                    <a:pt x="6642" y="7380"/>
                  </a:cubicBezTo>
                  <a:lnTo>
                    <a:pt x="738" y="738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E58ABD3B-8A5E-4AB0-9E5C-FC9B2C2A9A91}"/>
                </a:ext>
              </a:extLst>
            </p:cNvPr>
            <p:cNvSpPr/>
            <p:nvPr/>
          </p:nvSpPr>
          <p:spPr>
            <a:xfrm>
              <a:off x="3680202" y="2028932"/>
              <a:ext cx="14022" cy="12546"/>
            </a:xfrm>
            <a:custGeom>
              <a:avLst/>
              <a:gdLst>
                <a:gd name="connsiteX0" fmla="*/ 10332 w 14022"/>
                <a:gd name="connsiteY0" fmla="*/ 0 h 12546"/>
                <a:gd name="connsiteX1" fmla="*/ 0 w 14022"/>
                <a:gd name="connsiteY1" fmla="*/ 11070 h 12546"/>
                <a:gd name="connsiteX2" fmla="*/ 1476 w 14022"/>
                <a:gd name="connsiteY2" fmla="*/ 12546 h 12546"/>
                <a:gd name="connsiteX3" fmla="*/ 14022 w 14022"/>
                <a:gd name="connsiteY3" fmla="*/ 3690 h 12546"/>
                <a:gd name="connsiteX4" fmla="*/ 10332 w 14022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" h="12546">
                  <a:moveTo>
                    <a:pt x="10332" y="0"/>
                  </a:moveTo>
                  <a:lnTo>
                    <a:pt x="0" y="11070"/>
                  </a:lnTo>
                  <a:lnTo>
                    <a:pt x="1476" y="12546"/>
                  </a:lnTo>
                  <a:lnTo>
                    <a:pt x="14022" y="369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58EAF5B5-C239-435A-BC81-A5EE3E56660E}"/>
                </a:ext>
              </a:extLst>
            </p:cNvPr>
            <p:cNvSpPr/>
            <p:nvPr/>
          </p:nvSpPr>
          <p:spPr>
            <a:xfrm>
              <a:off x="3680941" y="2030408"/>
              <a:ext cx="14759" cy="12546"/>
            </a:xfrm>
            <a:custGeom>
              <a:avLst/>
              <a:gdLst>
                <a:gd name="connsiteX0" fmla="*/ 738 w 14759"/>
                <a:gd name="connsiteY0" fmla="*/ 12546 h 12546"/>
                <a:gd name="connsiteX1" fmla="*/ 738 w 14759"/>
                <a:gd name="connsiteY1" fmla="*/ 12546 h 12546"/>
                <a:gd name="connsiteX2" fmla="*/ 10332 w 14759"/>
                <a:gd name="connsiteY2" fmla="*/ 1476 h 12546"/>
                <a:gd name="connsiteX3" fmla="*/ 14760 w 14759"/>
                <a:gd name="connsiteY3" fmla="*/ 5166 h 12546"/>
                <a:gd name="connsiteX4" fmla="*/ 738 w 14759"/>
                <a:gd name="connsiteY4" fmla="*/ 12546 h 12546"/>
                <a:gd name="connsiteX5" fmla="*/ 8856 w 14759"/>
                <a:gd name="connsiteY5" fmla="*/ 0 h 12546"/>
                <a:gd name="connsiteX6" fmla="*/ 0 w 14759"/>
                <a:gd name="connsiteY6" fmla="*/ 12546 h 12546"/>
                <a:gd name="connsiteX7" fmla="*/ 0 w 14759"/>
                <a:gd name="connsiteY7" fmla="*/ 12546 h 12546"/>
                <a:gd name="connsiteX8" fmla="*/ 0 w 14759"/>
                <a:gd name="connsiteY8" fmla="*/ 12546 h 12546"/>
                <a:gd name="connsiteX9" fmla="*/ 12546 w 14759"/>
                <a:gd name="connsiteY9" fmla="*/ 4428 h 12546"/>
                <a:gd name="connsiteX10" fmla="*/ 8118 w 14759"/>
                <a:gd name="connsiteY10" fmla="*/ 73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59" h="12546">
                  <a:moveTo>
                    <a:pt x="738" y="12546"/>
                  </a:moveTo>
                  <a:lnTo>
                    <a:pt x="738" y="12546"/>
                  </a:lnTo>
                  <a:lnTo>
                    <a:pt x="10332" y="1476"/>
                  </a:lnTo>
                  <a:lnTo>
                    <a:pt x="14760" y="5166"/>
                  </a:lnTo>
                  <a:lnTo>
                    <a:pt x="738" y="12546"/>
                  </a:lnTo>
                  <a:close/>
                  <a:moveTo>
                    <a:pt x="8856" y="0"/>
                  </a:move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12546" y="4428"/>
                  </a:lnTo>
                  <a:lnTo>
                    <a:pt x="811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51A5536-F0E4-437E-98E3-5B7946B7C94B}"/>
                </a:ext>
              </a:extLst>
            </p:cNvPr>
            <p:cNvSpPr/>
            <p:nvPr/>
          </p:nvSpPr>
          <p:spPr>
            <a:xfrm>
              <a:off x="3663966" y="2043693"/>
              <a:ext cx="13284" cy="12545"/>
            </a:xfrm>
            <a:custGeom>
              <a:avLst/>
              <a:gdLst>
                <a:gd name="connsiteX0" fmla="*/ 3690 w 13284"/>
                <a:gd name="connsiteY0" fmla="*/ 12546 h 12545"/>
                <a:gd name="connsiteX1" fmla="*/ 13284 w 13284"/>
                <a:gd name="connsiteY1" fmla="*/ 1476 h 12545"/>
                <a:gd name="connsiteX2" fmla="*/ 11808 w 13284"/>
                <a:gd name="connsiteY2" fmla="*/ 0 h 12545"/>
                <a:gd name="connsiteX3" fmla="*/ 0 w 13284"/>
                <a:gd name="connsiteY3" fmla="*/ 8856 h 12545"/>
                <a:gd name="connsiteX4" fmla="*/ 3690 w 13284"/>
                <a:gd name="connsiteY4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2545">
                  <a:moveTo>
                    <a:pt x="3690" y="12546"/>
                  </a:moveTo>
                  <a:lnTo>
                    <a:pt x="13284" y="1476"/>
                  </a:lnTo>
                  <a:lnTo>
                    <a:pt x="11808" y="0"/>
                  </a:lnTo>
                  <a:lnTo>
                    <a:pt x="0" y="8856"/>
                  </a:lnTo>
                  <a:lnTo>
                    <a:pt x="3690" y="12546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C1D3A2B-0F82-4135-875E-752A9E5C78EE}"/>
                </a:ext>
              </a:extLst>
            </p:cNvPr>
            <p:cNvSpPr/>
            <p:nvPr/>
          </p:nvSpPr>
          <p:spPr>
            <a:xfrm>
              <a:off x="3663229" y="2042955"/>
              <a:ext cx="14021" cy="13283"/>
            </a:xfrm>
            <a:custGeom>
              <a:avLst/>
              <a:gdLst>
                <a:gd name="connsiteX0" fmla="*/ 4428 w 14021"/>
                <a:gd name="connsiteY0" fmla="*/ 13284 h 13283"/>
                <a:gd name="connsiteX1" fmla="*/ 0 w 14021"/>
                <a:gd name="connsiteY1" fmla="*/ 13284 h 13283"/>
                <a:gd name="connsiteX2" fmla="*/ 13284 w 14021"/>
                <a:gd name="connsiteY2" fmla="*/ 0 h 13283"/>
                <a:gd name="connsiteX3" fmla="*/ 13284 w 14021"/>
                <a:gd name="connsiteY3" fmla="*/ 0 h 13283"/>
                <a:gd name="connsiteX4" fmla="*/ 3690 w 14021"/>
                <a:gd name="connsiteY4" fmla="*/ 11070 h 13283"/>
                <a:gd name="connsiteX5" fmla="*/ 14022 w 14021"/>
                <a:gd name="connsiteY5" fmla="*/ 0 h 13283"/>
                <a:gd name="connsiteX6" fmla="*/ 738 w 14021"/>
                <a:gd name="connsiteY6" fmla="*/ 7380 h 13283"/>
                <a:gd name="connsiteX7" fmla="*/ 738 w 14021"/>
                <a:gd name="connsiteY7" fmla="*/ 7380 h 13283"/>
                <a:gd name="connsiteX8" fmla="*/ 14022 w 14021"/>
                <a:gd name="connsiteY8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21" h="13283">
                  <a:moveTo>
                    <a:pt x="4428" y="13284"/>
                  </a:moveTo>
                  <a:lnTo>
                    <a:pt x="0" y="13284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3690" y="11070"/>
                  </a:lnTo>
                  <a:close/>
                  <a:moveTo>
                    <a:pt x="14022" y="0"/>
                  </a:moveTo>
                  <a:lnTo>
                    <a:pt x="738" y="7380"/>
                  </a:lnTo>
                  <a:lnTo>
                    <a:pt x="738" y="7380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C18FF486-3B82-4685-916B-B5F61F2CDA24}"/>
                </a:ext>
              </a:extLst>
            </p:cNvPr>
            <p:cNvSpPr/>
            <p:nvPr/>
          </p:nvSpPr>
          <p:spPr>
            <a:xfrm>
              <a:off x="3680202" y="2044430"/>
              <a:ext cx="12546" cy="12546"/>
            </a:xfrm>
            <a:custGeom>
              <a:avLst/>
              <a:gdLst>
                <a:gd name="connsiteX0" fmla="*/ 12546 w 12546"/>
                <a:gd name="connsiteY0" fmla="*/ 8856 h 12546"/>
                <a:gd name="connsiteX1" fmla="*/ 738 w 12546"/>
                <a:gd name="connsiteY1" fmla="*/ 0 h 12546"/>
                <a:gd name="connsiteX2" fmla="*/ 0 w 12546"/>
                <a:gd name="connsiteY2" fmla="*/ 738 h 12546"/>
                <a:gd name="connsiteX3" fmla="*/ 8856 w 12546"/>
                <a:gd name="connsiteY3" fmla="*/ 12546 h 12546"/>
                <a:gd name="connsiteX4" fmla="*/ 12546 w 12546"/>
                <a:gd name="connsiteY4" fmla="*/ 885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2546">
                  <a:moveTo>
                    <a:pt x="12546" y="8856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8856" y="12546"/>
                  </a:lnTo>
                  <a:lnTo>
                    <a:pt x="12546" y="8856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CD525685-ACD5-410C-9644-5999FF9B605F}"/>
                </a:ext>
              </a:extLst>
            </p:cNvPr>
            <p:cNvSpPr/>
            <p:nvPr/>
          </p:nvSpPr>
          <p:spPr>
            <a:xfrm>
              <a:off x="3679464" y="2042955"/>
              <a:ext cx="11808" cy="14759"/>
            </a:xfrm>
            <a:custGeom>
              <a:avLst/>
              <a:gdLst>
                <a:gd name="connsiteX0" fmla="*/ 9594 w 11808"/>
                <a:gd name="connsiteY0" fmla="*/ 14760 h 14759"/>
                <a:gd name="connsiteX1" fmla="*/ 0 w 11808"/>
                <a:gd name="connsiteY1" fmla="*/ 0 h 14759"/>
                <a:gd name="connsiteX2" fmla="*/ 0 w 11808"/>
                <a:gd name="connsiteY2" fmla="*/ 0 h 14759"/>
                <a:gd name="connsiteX3" fmla="*/ 11808 w 11808"/>
                <a:gd name="connsiteY3" fmla="*/ 9594 h 14759"/>
                <a:gd name="connsiteX4" fmla="*/ 7380 w 11808"/>
                <a:gd name="connsiteY4" fmla="*/ 14022 h 14759"/>
                <a:gd name="connsiteX5" fmla="*/ 1476 w 11808"/>
                <a:gd name="connsiteY5" fmla="*/ 0 h 14759"/>
                <a:gd name="connsiteX6" fmla="*/ 9594 w 11808"/>
                <a:gd name="connsiteY6" fmla="*/ 11808 h 14759"/>
                <a:gd name="connsiteX7" fmla="*/ 9594 w 11808"/>
                <a:gd name="connsiteY7" fmla="*/ 11808 h 14759"/>
                <a:gd name="connsiteX8" fmla="*/ 1476 w 11808"/>
                <a:gd name="connsiteY8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8" h="14759">
                  <a:moveTo>
                    <a:pt x="9594" y="1476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9594"/>
                  </a:lnTo>
                  <a:lnTo>
                    <a:pt x="7380" y="14022"/>
                  </a:lnTo>
                  <a:close/>
                  <a:moveTo>
                    <a:pt x="1476" y="0"/>
                  </a:moveTo>
                  <a:lnTo>
                    <a:pt x="9594" y="11808"/>
                  </a:lnTo>
                  <a:lnTo>
                    <a:pt x="9594" y="1180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92CA363F-2408-4346-925F-D9ADD1FD3819}"/>
                </a:ext>
              </a:extLst>
            </p:cNvPr>
            <p:cNvSpPr/>
            <p:nvPr/>
          </p:nvSpPr>
          <p:spPr>
            <a:xfrm>
              <a:off x="3663966" y="2028195"/>
              <a:ext cx="13284" cy="13283"/>
            </a:xfrm>
            <a:custGeom>
              <a:avLst/>
              <a:gdLst>
                <a:gd name="connsiteX0" fmla="*/ 0 w 13284"/>
                <a:gd name="connsiteY0" fmla="*/ 4428 h 13283"/>
                <a:gd name="connsiteX1" fmla="*/ 11808 w 13284"/>
                <a:gd name="connsiteY1" fmla="*/ 13284 h 13283"/>
                <a:gd name="connsiteX2" fmla="*/ 13284 w 13284"/>
                <a:gd name="connsiteY2" fmla="*/ 11808 h 13283"/>
                <a:gd name="connsiteX3" fmla="*/ 3690 w 13284"/>
                <a:gd name="connsiteY3" fmla="*/ 0 h 13283"/>
                <a:gd name="connsiteX4" fmla="*/ 0 w 13284"/>
                <a:gd name="connsiteY4" fmla="*/ 4428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3283">
                  <a:moveTo>
                    <a:pt x="0" y="4428"/>
                  </a:moveTo>
                  <a:lnTo>
                    <a:pt x="11808" y="13284"/>
                  </a:lnTo>
                  <a:lnTo>
                    <a:pt x="13284" y="11808"/>
                  </a:lnTo>
                  <a:lnTo>
                    <a:pt x="369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3C48AB85-76FD-455D-865B-839D1AD24098}"/>
                </a:ext>
              </a:extLst>
            </p:cNvPr>
            <p:cNvSpPr/>
            <p:nvPr/>
          </p:nvSpPr>
          <p:spPr>
            <a:xfrm>
              <a:off x="3663966" y="2028195"/>
              <a:ext cx="14022" cy="14759"/>
            </a:xfrm>
            <a:custGeom>
              <a:avLst/>
              <a:gdLst>
                <a:gd name="connsiteX0" fmla="*/ 11808 w 14022"/>
                <a:gd name="connsiteY0" fmla="*/ 14760 h 14759"/>
                <a:gd name="connsiteX1" fmla="*/ 0 w 14022"/>
                <a:gd name="connsiteY1" fmla="*/ 5904 h 14759"/>
                <a:gd name="connsiteX2" fmla="*/ 0 w 14022"/>
                <a:gd name="connsiteY2" fmla="*/ 1476 h 14759"/>
                <a:gd name="connsiteX3" fmla="*/ 14022 w 14022"/>
                <a:gd name="connsiteY3" fmla="*/ 14760 h 14759"/>
                <a:gd name="connsiteX4" fmla="*/ 14022 w 14022"/>
                <a:gd name="connsiteY4" fmla="*/ 14760 h 14759"/>
                <a:gd name="connsiteX5" fmla="*/ 3690 w 14022"/>
                <a:gd name="connsiteY5" fmla="*/ 0 h 14759"/>
                <a:gd name="connsiteX6" fmla="*/ 3690 w 14022"/>
                <a:gd name="connsiteY6" fmla="*/ 4428 h 14759"/>
                <a:gd name="connsiteX7" fmla="*/ 11808 w 14022"/>
                <a:gd name="connsiteY7" fmla="*/ 14760 h 14759"/>
                <a:gd name="connsiteX8" fmla="*/ 11808 w 14022"/>
                <a:gd name="connsiteY8" fmla="*/ 14760 h 14759"/>
                <a:gd name="connsiteX9" fmla="*/ 3690 w 14022"/>
                <a:gd name="connsiteY9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2" h="14759">
                  <a:moveTo>
                    <a:pt x="11808" y="14760"/>
                  </a:moveTo>
                  <a:lnTo>
                    <a:pt x="0" y="5904"/>
                  </a:lnTo>
                  <a:lnTo>
                    <a:pt x="0" y="1476"/>
                  </a:lnTo>
                  <a:lnTo>
                    <a:pt x="14022" y="14760"/>
                  </a:lnTo>
                  <a:lnTo>
                    <a:pt x="14022" y="14760"/>
                  </a:lnTo>
                  <a:close/>
                  <a:moveTo>
                    <a:pt x="3690" y="0"/>
                  </a:moveTo>
                  <a:lnTo>
                    <a:pt x="3690" y="4428"/>
                  </a:lnTo>
                  <a:lnTo>
                    <a:pt x="11808" y="14760"/>
                  </a:lnTo>
                  <a:lnTo>
                    <a:pt x="11808" y="1476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17B320B-E166-4163-A1E9-4963A5EC92A5}"/>
                </a:ext>
              </a:extLst>
            </p:cNvPr>
            <p:cNvSpPr/>
            <p:nvPr/>
          </p:nvSpPr>
          <p:spPr>
            <a:xfrm>
              <a:off x="3676512" y="2025243"/>
              <a:ext cx="6642" cy="14021"/>
            </a:xfrm>
            <a:custGeom>
              <a:avLst/>
              <a:gdLst>
                <a:gd name="connsiteX0" fmla="*/ 0 w 6642"/>
                <a:gd name="connsiteY0" fmla="*/ 0 h 14021"/>
                <a:gd name="connsiteX1" fmla="*/ 1476 w 6642"/>
                <a:gd name="connsiteY1" fmla="*/ 14022 h 14021"/>
                <a:gd name="connsiteX2" fmla="*/ 2952 w 6642"/>
                <a:gd name="connsiteY2" fmla="*/ 14022 h 14021"/>
                <a:gd name="connsiteX3" fmla="*/ 6642 w 6642"/>
                <a:gd name="connsiteY3" fmla="*/ 0 h 14021"/>
                <a:gd name="connsiteX4" fmla="*/ 0 w 6642"/>
                <a:gd name="connsiteY4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14021">
                  <a:moveTo>
                    <a:pt x="0" y="0"/>
                  </a:moveTo>
                  <a:lnTo>
                    <a:pt x="1476" y="14022"/>
                  </a:lnTo>
                  <a:lnTo>
                    <a:pt x="2952" y="14022"/>
                  </a:lnTo>
                  <a:lnTo>
                    <a:pt x="6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10846614-3F19-4465-996E-C7518A2248F6}"/>
                </a:ext>
              </a:extLst>
            </p:cNvPr>
            <p:cNvSpPr/>
            <p:nvPr/>
          </p:nvSpPr>
          <p:spPr>
            <a:xfrm>
              <a:off x="3676512" y="2028195"/>
              <a:ext cx="8118" cy="14759"/>
            </a:xfrm>
            <a:custGeom>
              <a:avLst/>
              <a:gdLst>
                <a:gd name="connsiteX0" fmla="*/ 1476 w 8118"/>
                <a:gd name="connsiteY0" fmla="*/ 14760 h 14759"/>
                <a:gd name="connsiteX1" fmla="*/ 1476 w 8118"/>
                <a:gd name="connsiteY1" fmla="*/ 0 h 14759"/>
                <a:gd name="connsiteX2" fmla="*/ 8118 w 8118"/>
                <a:gd name="connsiteY2" fmla="*/ 0 h 14759"/>
                <a:gd name="connsiteX3" fmla="*/ 3690 w 8118"/>
                <a:gd name="connsiteY3" fmla="*/ 14760 h 14759"/>
                <a:gd name="connsiteX4" fmla="*/ 6642 w 8118"/>
                <a:gd name="connsiteY4" fmla="*/ 0 h 14759"/>
                <a:gd name="connsiteX5" fmla="*/ 0 w 8118"/>
                <a:gd name="connsiteY5" fmla="*/ 0 h 14759"/>
                <a:gd name="connsiteX6" fmla="*/ 0 w 8118"/>
                <a:gd name="connsiteY6" fmla="*/ 14022 h 14759"/>
                <a:gd name="connsiteX7" fmla="*/ 0 w 8118"/>
                <a:gd name="connsiteY7" fmla="*/ 14022 h 14759"/>
                <a:gd name="connsiteX8" fmla="*/ 3690 w 8118"/>
                <a:gd name="connsiteY8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8" h="14759">
                  <a:moveTo>
                    <a:pt x="1476" y="14760"/>
                  </a:moveTo>
                  <a:lnTo>
                    <a:pt x="1476" y="0"/>
                  </a:lnTo>
                  <a:lnTo>
                    <a:pt x="8118" y="0"/>
                  </a:lnTo>
                  <a:lnTo>
                    <a:pt x="3690" y="14760"/>
                  </a:lnTo>
                  <a:close/>
                  <a:moveTo>
                    <a:pt x="6642" y="0"/>
                  </a:moveTo>
                  <a:lnTo>
                    <a:pt x="0" y="0"/>
                  </a:lnTo>
                  <a:lnTo>
                    <a:pt x="0" y="14022"/>
                  </a:lnTo>
                  <a:lnTo>
                    <a:pt x="0" y="14022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D410845A-A64B-48A9-9C7C-564953CFB740}"/>
                </a:ext>
              </a:extLst>
            </p:cNvPr>
            <p:cNvSpPr/>
            <p:nvPr/>
          </p:nvSpPr>
          <p:spPr>
            <a:xfrm>
              <a:off x="3675775" y="2045169"/>
              <a:ext cx="5165" cy="14759"/>
            </a:xfrm>
            <a:custGeom>
              <a:avLst/>
              <a:gdLst>
                <a:gd name="connsiteX0" fmla="*/ 5166 w 5165"/>
                <a:gd name="connsiteY0" fmla="*/ 14760 h 14759"/>
                <a:gd name="connsiteX1" fmla="*/ 3690 w 5165"/>
                <a:gd name="connsiteY1" fmla="*/ 738 h 14759"/>
                <a:gd name="connsiteX2" fmla="*/ 2214 w 5165"/>
                <a:gd name="connsiteY2" fmla="*/ 0 h 14759"/>
                <a:gd name="connsiteX3" fmla="*/ 0 w 5165"/>
                <a:gd name="connsiteY3" fmla="*/ 14760 h 14759"/>
                <a:gd name="connsiteX4" fmla="*/ 5166 w 5165"/>
                <a:gd name="connsiteY4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14759">
                  <a:moveTo>
                    <a:pt x="5166" y="14760"/>
                  </a:moveTo>
                  <a:lnTo>
                    <a:pt x="3690" y="738"/>
                  </a:lnTo>
                  <a:lnTo>
                    <a:pt x="2214" y="0"/>
                  </a:lnTo>
                  <a:lnTo>
                    <a:pt x="0" y="14760"/>
                  </a:lnTo>
                  <a:lnTo>
                    <a:pt x="5166" y="1476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86A249D-BEA6-49EA-AD30-CBFC7CEEE87E}"/>
                </a:ext>
              </a:extLst>
            </p:cNvPr>
            <p:cNvSpPr/>
            <p:nvPr/>
          </p:nvSpPr>
          <p:spPr>
            <a:xfrm>
              <a:off x="3675775" y="2042955"/>
              <a:ext cx="5165" cy="16974"/>
            </a:xfrm>
            <a:custGeom>
              <a:avLst/>
              <a:gdLst>
                <a:gd name="connsiteX0" fmla="*/ 5166 w 5165"/>
                <a:gd name="connsiteY0" fmla="*/ 16974 h 16974"/>
                <a:gd name="connsiteX1" fmla="*/ 0 w 5165"/>
                <a:gd name="connsiteY1" fmla="*/ 16974 h 16974"/>
                <a:gd name="connsiteX2" fmla="*/ 0 w 5165"/>
                <a:gd name="connsiteY2" fmla="*/ 2214 h 16974"/>
                <a:gd name="connsiteX3" fmla="*/ 0 w 5165"/>
                <a:gd name="connsiteY3" fmla="*/ 2214 h 16974"/>
                <a:gd name="connsiteX4" fmla="*/ 0 w 5165"/>
                <a:gd name="connsiteY4" fmla="*/ 16974 h 16974"/>
                <a:gd name="connsiteX5" fmla="*/ 5166 w 5165"/>
                <a:gd name="connsiteY5" fmla="*/ 2214 h 16974"/>
                <a:gd name="connsiteX6" fmla="*/ 5166 w 5165"/>
                <a:gd name="connsiteY6" fmla="*/ 16974 h 16974"/>
                <a:gd name="connsiteX7" fmla="*/ 4428 w 5165"/>
                <a:gd name="connsiteY7" fmla="*/ 16974 h 16974"/>
                <a:gd name="connsiteX8" fmla="*/ 4428 w 5165"/>
                <a:gd name="connsiteY8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5" h="16974">
                  <a:moveTo>
                    <a:pt x="5166" y="16974"/>
                  </a:moveTo>
                  <a:lnTo>
                    <a:pt x="0" y="1697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16974"/>
                  </a:lnTo>
                  <a:close/>
                  <a:moveTo>
                    <a:pt x="5166" y="2214"/>
                  </a:moveTo>
                  <a:lnTo>
                    <a:pt x="5166" y="16974"/>
                  </a:lnTo>
                  <a:lnTo>
                    <a:pt x="4428" y="16974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A33775D-C621-495C-A513-93A8D28E9FB5}"/>
                </a:ext>
              </a:extLst>
            </p:cNvPr>
            <p:cNvSpPr/>
            <p:nvPr/>
          </p:nvSpPr>
          <p:spPr>
            <a:xfrm>
              <a:off x="3681679" y="2040740"/>
              <a:ext cx="14759" cy="5166"/>
            </a:xfrm>
            <a:custGeom>
              <a:avLst/>
              <a:gdLst>
                <a:gd name="connsiteX0" fmla="*/ 14760 w 14759"/>
                <a:gd name="connsiteY0" fmla="*/ 0 h 5166"/>
                <a:gd name="connsiteX1" fmla="*/ 0 w 14759"/>
                <a:gd name="connsiteY1" fmla="*/ 1476 h 5166"/>
                <a:gd name="connsiteX2" fmla="*/ 0 w 14759"/>
                <a:gd name="connsiteY2" fmla="*/ 2952 h 5166"/>
                <a:gd name="connsiteX3" fmla="*/ 14760 w 14759"/>
                <a:gd name="connsiteY3" fmla="*/ 5166 h 5166"/>
                <a:gd name="connsiteX4" fmla="*/ 14760 w 14759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5166">
                  <a:moveTo>
                    <a:pt x="14760" y="0"/>
                  </a:moveTo>
                  <a:lnTo>
                    <a:pt x="0" y="1476"/>
                  </a:lnTo>
                  <a:lnTo>
                    <a:pt x="0" y="2952"/>
                  </a:lnTo>
                  <a:lnTo>
                    <a:pt x="14760" y="5166"/>
                  </a:lnTo>
                  <a:lnTo>
                    <a:pt x="1476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FE3822D-9AFB-41F1-BF82-FB0EEADD8058}"/>
                </a:ext>
              </a:extLst>
            </p:cNvPr>
            <p:cNvSpPr/>
            <p:nvPr/>
          </p:nvSpPr>
          <p:spPr>
            <a:xfrm>
              <a:off x="3681679" y="2037788"/>
              <a:ext cx="15498" cy="5166"/>
            </a:xfrm>
            <a:custGeom>
              <a:avLst/>
              <a:gdLst>
                <a:gd name="connsiteX0" fmla="*/ 15498 w 15498"/>
                <a:gd name="connsiteY0" fmla="*/ 5166 h 5166"/>
                <a:gd name="connsiteX1" fmla="*/ 0 w 15498"/>
                <a:gd name="connsiteY1" fmla="*/ 5166 h 5166"/>
                <a:gd name="connsiteX2" fmla="*/ 0 w 15498"/>
                <a:gd name="connsiteY2" fmla="*/ 5166 h 5166"/>
                <a:gd name="connsiteX3" fmla="*/ 14760 w 15498"/>
                <a:gd name="connsiteY3" fmla="*/ 5166 h 5166"/>
                <a:gd name="connsiteX4" fmla="*/ 14760 w 15498"/>
                <a:gd name="connsiteY4" fmla="*/ 5166 h 5166"/>
                <a:gd name="connsiteX5" fmla="*/ 15498 w 15498"/>
                <a:gd name="connsiteY5" fmla="*/ 0 h 5166"/>
                <a:gd name="connsiteX6" fmla="*/ 738 w 15498"/>
                <a:gd name="connsiteY6" fmla="*/ 0 h 5166"/>
                <a:gd name="connsiteX7" fmla="*/ 15498 w 15498"/>
                <a:gd name="connsiteY7" fmla="*/ 0 h 5166"/>
                <a:gd name="connsiteX8" fmla="*/ 15498 w 15498"/>
                <a:gd name="connsiteY8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5166">
                  <a:moveTo>
                    <a:pt x="15498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14760" y="5166"/>
                  </a:lnTo>
                  <a:lnTo>
                    <a:pt x="14760" y="5166"/>
                  </a:lnTo>
                  <a:close/>
                  <a:moveTo>
                    <a:pt x="15498" y="0"/>
                  </a:moveTo>
                  <a:lnTo>
                    <a:pt x="738" y="0"/>
                  </a:lnTo>
                  <a:lnTo>
                    <a:pt x="15498" y="0"/>
                  </a:lnTo>
                  <a:lnTo>
                    <a:pt x="15498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B1F8AE8-CBA0-4EB5-9FD8-C03BA187ABD1}"/>
                </a:ext>
              </a:extLst>
            </p:cNvPr>
            <p:cNvSpPr/>
            <p:nvPr/>
          </p:nvSpPr>
          <p:spPr>
            <a:xfrm>
              <a:off x="3661014" y="2040003"/>
              <a:ext cx="14760" cy="5903"/>
            </a:xfrm>
            <a:custGeom>
              <a:avLst/>
              <a:gdLst>
                <a:gd name="connsiteX0" fmla="*/ 0 w 14760"/>
                <a:gd name="connsiteY0" fmla="*/ 5904 h 5903"/>
                <a:gd name="connsiteX1" fmla="*/ 14760 w 14760"/>
                <a:gd name="connsiteY1" fmla="*/ 2952 h 5903"/>
                <a:gd name="connsiteX2" fmla="*/ 14760 w 14760"/>
                <a:gd name="connsiteY2" fmla="*/ 2214 h 5903"/>
                <a:gd name="connsiteX3" fmla="*/ 0 w 14760"/>
                <a:gd name="connsiteY3" fmla="*/ 0 h 5903"/>
                <a:gd name="connsiteX4" fmla="*/ 0 w 14760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0" h="5903">
                  <a:moveTo>
                    <a:pt x="0" y="5904"/>
                  </a:moveTo>
                  <a:lnTo>
                    <a:pt x="14760" y="2952"/>
                  </a:lnTo>
                  <a:lnTo>
                    <a:pt x="14760" y="2214"/>
                  </a:lnTo>
                  <a:lnTo>
                    <a:pt x="0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F46A1341-B0AE-477E-A21F-7BA5008AF418}"/>
                </a:ext>
              </a:extLst>
            </p:cNvPr>
            <p:cNvSpPr/>
            <p:nvPr/>
          </p:nvSpPr>
          <p:spPr>
            <a:xfrm>
              <a:off x="3660277" y="2040003"/>
              <a:ext cx="15498" cy="5903"/>
            </a:xfrm>
            <a:custGeom>
              <a:avLst/>
              <a:gdLst>
                <a:gd name="connsiteX0" fmla="*/ 0 w 15498"/>
                <a:gd name="connsiteY0" fmla="*/ 5904 h 5903"/>
                <a:gd name="connsiteX1" fmla="*/ 0 w 15498"/>
                <a:gd name="connsiteY1" fmla="*/ 0 h 5903"/>
                <a:gd name="connsiteX2" fmla="*/ 15498 w 15498"/>
                <a:gd name="connsiteY2" fmla="*/ 2214 h 5903"/>
                <a:gd name="connsiteX3" fmla="*/ 12546 w 15498"/>
                <a:gd name="connsiteY3" fmla="*/ 2214 h 5903"/>
                <a:gd name="connsiteX4" fmla="*/ 738 w 15498"/>
                <a:gd name="connsiteY4" fmla="*/ 738 h 5903"/>
                <a:gd name="connsiteX5" fmla="*/ 738 w 15498"/>
                <a:gd name="connsiteY5" fmla="*/ 5166 h 5903"/>
                <a:gd name="connsiteX6" fmla="*/ 5904 w 15498"/>
                <a:gd name="connsiteY6" fmla="*/ 4428 h 5903"/>
                <a:gd name="connsiteX7" fmla="*/ 0 w 15498"/>
                <a:gd name="connsiteY7" fmla="*/ 5904 h 5903"/>
                <a:gd name="connsiteX8" fmla="*/ 0 w 15498"/>
                <a:gd name="connsiteY8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5903">
                  <a:moveTo>
                    <a:pt x="0" y="5904"/>
                  </a:moveTo>
                  <a:lnTo>
                    <a:pt x="0" y="0"/>
                  </a:lnTo>
                  <a:lnTo>
                    <a:pt x="15498" y="2214"/>
                  </a:lnTo>
                  <a:lnTo>
                    <a:pt x="12546" y="2214"/>
                  </a:lnTo>
                  <a:lnTo>
                    <a:pt x="738" y="738"/>
                  </a:lnTo>
                  <a:lnTo>
                    <a:pt x="738" y="5166"/>
                  </a:lnTo>
                  <a:lnTo>
                    <a:pt x="5904" y="4428"/>
                  </a:lnTo>
                  <a:lnTo>
                    <a:pt x="0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106B01D6-D5C3-493E-8475-1D89D3D09788}"/>
                </a:ext>
              </a:extLst>
            </p:cNvPr>
            <p:cNvSpPr/>
            <p:nvPr/>
          </p:nvSpPr>
          <p:spPr>
            <a:xfrm>
              <a:off x="3676881" y="2042955"/>
              <a:ext cx="7381" cy="6886"/>
            </a:xfrm>
            <a:custGeom>
              <a:avLst/>
              <a:gdLst>
                <a:gd name="connsiteX0" fmla="*/ 5536 w 7381"/>
                <a:gd name="connsiteY0" fmla="*/ 0 h 6886"/>
                <a:gd name="connsiteX1" fmla="*/ 6886 w 7381"/>
                <a:gd name="connsiteY1" fmla="*/ 5041 h 6886"/>
                <a:gd name="connsiteX2" fmla="*/ 1846 w 7381"/>
                <a:gd name="connsiteY2" fmla="*/ 6391 h 6886"/>
                <a:gd name="connsiteX3" fmla="*/ 495 w 7381"/>
                <a:gd name="connsiteY3" fmla="*/ 1351 h 6886"/>
                <a:gd name="connsiteX4" fmla="*/ 1846 w 7381"/>
                <a:gd name="connsiteY4" fmla="*/ 0 h 6886"/>
                <a:gd name="connsiteX5" fmla="*/ 5536 w 7381"/>
                <a:gd name="connsiteY5" fmla="*/ 0 h 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1" h="6886">
                  <a:moveTo>
                    <a:pt x="5536" y="0"/>
                  </a:moveTo>
                  <a:cubicBezTo>
                    <a:pt x="7300" y="1019"/>
                    <a:pt x="7905" y="3276"/>
                    <a:pt x="6886" y="5041"/>
                  </a:cubicBezTo>
                  <a:cubicBezTo>
                    <a:pt x="5867" y="6806"/>
                    <a:pt x="3610" y="7410"/>
                    <a:pt x="1846" y="6391"/>
                  </a:cubicBezTo>
                  <a:cubicBezTo>
                    <a:pt x="81" y="5373"/>
                    <a:pt x="-524" y="3116"/>
                    <a:pt x="495" y="1351"/>
                  </a:cubicBezTo>
                  <a:cubicBezTo>
                    <a:pt x="819" y="790"/>
                    <a:pt x="1285" y="324"/>
                    <a:pt x="1846" y="0"/>
                  </a:cubicBezTo>
                  <a:lnTo>
                    <a:pt x="5536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6563FCB-EE35-493A-83E9-407A4E886387}"/>
                </a:ext>
              </a:extLst>
            </p:cNvPr>
            <p:cNvSpPr/>
            <p:nvPr/>
          </p:nvSpPr>
          <p:spPr>
            <a:xfrm>
              <a:off x="3674298" y="2038527"/>
              <a:ext cx="11807" cy="8855"/>
            </a:xfrm>
            <a:custGeom>
              <a:avLst/>
              <a:gdLst>
                <a:gd name="connsiteX0" fmla="*/ 4428 w 11807"/>
                <a:gd name="connsiteY0" fmla="*/ 8118 h 8855"/>
                <a:gd name="connsiteX1" fmla="*/ 0 w 11807"/>
                <a:gd name="connsiteY1" fmla="*/ 4428 h 8855"/>
                <a:gd name="connsiteX2" fmla="*/ 8856 w 11807"/>
                <a:gd name="connsiteY2" fmla="*/ 4428 h 8855"/>
                <a:gd name="connsiteX3" fmla="*/ 4428 w 11807"/>
                <a:gd name="connsiteY3" fmla="*/ 8856 h 8855"/>
                <a:gd name="connsiteX4" fmla="*/ 4428 w 11807"/>
                <a:gd name="connsiteY4" fmla="*/ 0 h 8855"/>
                <a:gd name="connsiteX5" fmla="*/ 4428 w 11807"/>
                <a:gd name="connsiteY5" fmla="*/ 0 h 8855"/>
                <a:gd name="connsiteX6" fmla="*/ 11808 w 11807"/>
                <a:gd name="connsiteY6" fmla="*/ 0 h 8855"/>
                <a:gd name="connsiteX7" fmla="*/ 8118 w 11807"/>
                <a:gd name="connsiteY7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07" h="8855">
                  <a:moveTo>
                    <a:pt x="4428" y="8118"/>
                  </a:moveTo>
                  <a:cubicBezTo>
                    <a:pt x="2244" y="8148"/>
                    <a:pt x="364" y="6581"/>
                    <a:pt x="0" y="4428"/>
                  </a:cubicBezTo>
                  <a:cubicBezTo>
                    <a:pt x="0" y="0"/>
                    <a:pt x="8856" y="0"/>
                    <a:pt x="8856" y="4428"/>
                  </a:cubicBezTo>
                  <a:cubicBezTo>
                    <a:pt x="8856" y="6874"/>
                    <a:pt x="6874" y="8856"/>
                    <a:pt x="4428" y="8856"/>
                  </a:cubicBezTo>
                  <a:close/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11808" y="0"/>
                    <a:pt x="11808" y="0"/>
                  </a:cubicBez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1CC6E75-6BB9-49C8-8CFB-A19FF7B79A5A}"/>
                </a:ext>
              </a:extLst>
            </p:cNvPr>
            <p:cNvSpPr/>
            <p:nvPr/>
          </p:nvSpPr>
          <p:spPr>
            <a:xfrm>
              <a:off x="3659551" y="2022290"/>
              <a:ext cx="42804" cy="42804"/>
            </a:xfrm>
            <a:custGeom>
              <a:avLst/>
              <a:gdLst>
                <a:gd name="connsiteX0" fmla="*/ 42791 w 42804"/>
                <a:gd name="connsiteY0" fmla="*/ 20664 h 42804"/>
                <a:gd name="connsiteX1" fmla="*/ 22140 w 42804"/>
                <a:gd name="connsiteY1" fmla="*/ 42791 h 42804"/>
                <a:gd name="connsiteX2" fmla="*/ 13 w 42804"/>
                <a:gd name="connsiteY2" fmla="*/ 22140 h 42804"/>
                <a:gd name="connsiteX3" fmla="*/ 20664 w 42804"/>
                <a:gd name="connsiteY3" fmla="*/ 13 h 42804"/>
                <a:gd name="connsiteX4" fmla="*/ 21389 w 42804"/>
                <a:gd name="connsiteY4" fmla="*/ 0 h 42804"/>
                <a:gd name="connsiteX5" fmla="*/ 42791 w 42804"/>
                <a:gd name="connsiteY5" fmla="*/ 20664 h 42804"/>
                <a:gd name="connsiteX6" fmla="*/ 36149 w 42804"/>
                <a:gd name="connsiteY6" fmla="*/ 20664 h 42804"/>
                <a:gd name="connsiteX7" fmla="*/ 19929 w 42804"/>
                <a:gd name="connsiteY7" fmla="*/ 38360 h 42804"/>
                <a:gd name="connsiteX8" fmla="*/ 2233 w 42804"/>
                <a:gd name="connsiteY8" fmla="*/ 22140 h 42804"/>
                <a:gd name="connsiteX9" fmla="*/ 18453 w 42804"/>
                <a:gd name="connsiteY9" fmla="*/ 4444 h 42804"/>
                <a:gd name="connsiteX10" fmla="*/ 19175 w 42804"/>
                <a:gd name="connsiteY10" fmla="*/ 4428 h 42804"/>
                <a:gd name="connsiteX11" fmla="*/ 36132 w 42804"/>
                <a:gd name="connsiteY11" fmla="*/ 19909 h 42804"/>
                <a:gd name="connsiteX12" fmla="*/ 36149 w 42804"/>
                <a:gd name="connsiteY12" fmla="*/ 20664 h 4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04" h="42804">
                  <a:moveTo>
                    <a:pt x="42791" y="20664"/>
                  </a:moveTo>
                  <a:cubicBezTo>
                    <a:pt x="43197" y="32477"/>
                    <a:pt x="33953" y="42383"/>
                    <a:pt x="22140" y="42791"/>
                  </a:cubicBezTo>
                  <a:cubicBezTo>
                    <a:pt x="10327" y="43199"/>
                    <a:pt x="420" y="33953"/>
                    <a:pt x="13" y="22140"/>
                  </a:cubicBezTo>
                  <a:cubicBezTo>
                    <a:pt x="-395" y="10327"/>
                    <a:pt x="8851" y="421"/>
                    <a:pt x="20664" y="13"/>
                  </a:cubicBezTo>
                  <a:cubicBezTo>
                    <a:pt x="20906" y="4"/>
                    <a:pt x="21147" y="0"/>
                    <a:pt x="21389" y="0"/>
                  </a:cubicBezTo>
                  <a:cubicBezTo>
                    <a:pt x="32927" y="-7"/>
                    <a:pt x="42393" y="9134"/>
                    <a:pt x="42791" y="20664"/>
                  </a:cubicBezTo>
                  <a:close/>
                  <a:moveTo>
                    <a:pt x="36149" y="20664"/>
                  </a:moveTo>
                  <a:cubicBezTo>
                    <a:pt x="36557" y="30030"/>
                    <a:pt x="29295" y="37952"/>
                    <a:pt x="19929" y="38360"/>
                  </a:cubicBezTo>
                  <a:cubicBezTo>
                    <a:pt x="10563" y="38768"/>
                    <a:pt x="2641" y="31505"/>
                    <a:pt x="2233" y="22140"/>
                  </a:cubicBezTo>
                  <a:cubicBezTo>
                    <a:pt x="1826" y="12774"/>
                    <a:pt x="9087" y="4852"/>
                    <a:pt x="18453" y="4444"/>
                  </a:cubicBezTo>
                  <a:cubicBezTo>
                    <a:pt x="18694" y="4434"/>
                    <a:pt x="18935" y="4428"/>
                    <a:pt x="19175" y="4428"/>
                  </a:cubicBezTo>
                  <a:cubicBezTo>
                    <a:pt x="28133" y="4021"/>
                    <a:pt x="35725" y="10952"/>
                    <a:pt x="36132" y="19909"/>
                  </a:cubicBezTo>
                  <a:cubicBezTo>
                    <a:pt x="36144" y="20161"/>
                    <a:pt x="36149" y="20412"/>
                    <a:pt x="36149" y="20664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109B56-E1FA-4F82-9BB8-621774EE101E}"/>
                </a:ext>
              </a:extLst>
            </p:cNvPr>
            <p:cNvSpPr/>
            <p:nvPr/>
          </p:nvSpPr>
          <p:spPr>
            <a:xfrm>
              <a:off x="3657325" y="2020446"/>
              <a:ext cx="45017" cy="43173"/>
            </a:xfrm>
            <a:custGeom>
              <a:avLst/>
              <a:gdLst>
                <a:gd name="connsiteX0" fmla="*/ 21402 w 45017"/>
                <a:gd name="connsiteY0" fmla="*/ 42435 h 43173"/>
                <a:gd name="connsiteX1" fmla="*/ 0 w 45017"/>
                <a:gd name="connsiteY1" fmla="*/ 22509 h 43173"/>
                <a:gd name="connsiteX2" fmla="*/ 22509 w 45017"/>
                <a:gd name="connsiteY2" fmla="*/ 0 h 43173"/>
                <a:gd name="connsiteX3" fmla="*/ 45018 w 45017"/>
                <a:gd name="connsiteY3" fmla="*/ 22509 h 43173"/>
                <a:gd name="connsiteX4" fmla="*/ 23616 w 45017"/>
                <a:gd name="connsiteY4" fmla="*/ 43173 h 43173"/>
                <a:gd name="connsiteX5" fmla="*/ 21402 w 45017"/>
                <a:gd name="connsiteY5" fmla="*/ 1845 h 43173"/>
                <a:gd name="connsiteX6" fmla="*/ 5546 w 45017"/>
                <a:gd name="connsiteY6" fmla="*/ 25141 h 43173"/>
                <a:gd name="connsiteX7" fmla="*/ 28842 w 45017"/>
                <a:gd name="connsiteY7" fmla="*/ 40997 h 43173"/>
                <a:gd name="connsiteX8" fmla="*/ 45018 w 45017"/>
                <a:gd name="connsiteY8" fmla="*/ 22509 h 43173"/>
                <a:gd name="connsiteX9" fmla="*/ 25106 w 45017"/>
                <a:gd name="connsiteY9" fmla="*/ 2570 h 43173"/>
                <a:gd name="connsiteX10" fmla="*/ 24354 w 45017"/>
                <a:gd name="connsiteY10" fmla="*/ 2583 h 43173"/>
                <a:gd name="connsiteX11" fmla="*/ 21402 w 45017"/>
                <a:gd name="connsiteY11" fmla="*/ 38745 h 43173"/>
                <a:gd name="connsiteX12" fmla="*/ 4444 w 45017"/>
                <a:gd name="connsiteY12" fmla="*/ 21755 h 43173"/>
                <a:gd name="connsiteX13" fmla="*/ 21434 w 45017"/>
                <a:gd name="connsiteY13" fmla="*/ 4797 h 43173"/>
                <a:gd name="connsiteX14" fmla="*/ 38392 w 45017"/>
                <a:gd name="connsiteY14" fmla="*/ 21787 h 43173"/>
                <a:gd name="connsiteX15" fmla="*/ 38376 w 45017"/>
                <a:gd name="connsiteY15" fmla="*/ 22509 h 43173"/>
                <a:gd name="connsiteX16" fmla="*/ 21402 w 45017"/>
                <a:gd name="connsiteY16" fmla="*/ 39483 h 43173"/>
                <a:gd name="connsiteX17" fmla="*/ 21402 w 45017"/>
                <a:gd name="connsiteY17" fmla="*/ 5535 h 43173"/>
                <a:gd name="connsiteX18" fmla="*/ 5939 w 45017"/>
                <a:gd name="connsiteY18" fmla="*/ 22509 h 43173"/>
                <a:gd name="connsiteX19" fmla="*/ 22913 w 45017"/>
                <a:gd name="connsiteY19" fmla="*/ 37972 h 43173"/>
                <a:gd name="connsiteX20" fmla="*/ 38376 w 45017"/>
                <a:gd name="connsiteY20" fmla="*/ 22509 h 43173"/>
                <a:gd name="connsiteX21" fmla="*/ 21402 w 45017"/>
                <a:gd name="connsiteY21" fmla="*/ 6273 h 43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017" h="43173">
                  <a:moveTo>
                    <a:pt x="21402" y="42435"/>
                  </a:moveTo>
                  <a:cubicBezTo>
                    <a:pt x="10135" y="42462"/>
                    <a:pt x="777" y="33749"/>
                    <a:pt x="0" y="22509"/>
                  </a:cubicBezTo>
                  <a:cubicBezTo>
                    <a:pt x="0" y="10077"/>
                    <a:pt x="10077" y="0"/>
                    <a:pt x="22509" y="0"/>
                  </a:cubicBezTo>
                  <a:cubicBezTo>
                    <a:pt x="34941" y="0"/>
                    <a:pt x="45018" y="10077"/>
                    <a:pt x="45018" y="22509"/>
                  </a:cubicBezTo>
                  <a:cubicBezTo>
                    <a:pt x="44620" y="34040"/>
                    <a:pt x="35154" y="43180"/>
                    <a:pt x="23616" y="43173"/>
                  </a:cubicBezTo>
                  <a:close/>
                  <a:moveTo>
                    <a:pt x="21402" y="1845"/>
                  </a:moveTo>
                  <a:cubicBezTo>
                    <a:pt x="10590" y="3900"/>
                    <a:pt x="3491" y="14329"/>
                    <a:pt x="5546" y="25141"/>
                  </a:cubicBezTo>
                  <a:cubicBezTo>
                    <a:pt x="7601" y="35952"/>
                    <a:pt x="18030" y="43050"/>
                    <a:pt x="28842" y="40997"/>
                  </a:cubicBezTo>
                  <a:cubicBezTo>
                    <a:pt x="37843" y="39286"/>
                    <a:pt x="44518" y="31658"/>
                    <a:pt x="45018" y="22509"/>
                  </a:cubicBezTo>
                  <a:cubicBezTo>
                    <a:pt x="45025" y="11504"/>
                    <a:pt x="36110" y="2577"/>
                    <a:pt x="25106" y="2570"/>
                  </a:cubicBezTo>
                  <a:cubicBezTo>
                    <a:pt x="24855" y="2569"/>
                    <a:pt x="24604" y="2573"/>
                    <a:pt x="24354" y="2583"/>
                  </a:cubicBezTo>
                  <a:close/>
                  <a:moveTo>
                    <a:pt x="21402" y="38745"/>
                  </a:moveTo>
                  <a:cubicBezTo>
                    <a:pt x="12027" y="38736"/>
                    <a:pt x="4435" y="31130"/>
                    <a:pt x="4444" y="21755"/>
                  </a:cubicBezTo>
                  <a:cubicBezTo>
                    <a:pt x="4453" y="12381"/>
                    <a:pt x="12060" y="4788"/>
                    <a:pt x="21434" y="4797"/>
                  </a:cubicBezTo>
                  <a:cubicBezTo>
                    <a:pt x="30809" y="4806"/>
                    <a:pt x="38401" y="12412"/>
                    <a:pt x="38392" y="21787"/>
                  </a:cubicBezTo>
                  <a:cubicBezTo>
                    <a:pt x="38391" y="22028"/>
                    <a:pt x="38386" y="22268"/>
                    <a:pt x="38376" y="22509"/>
                  </a:cubicBezTo>
                  <a:cubicBezTo>
                    <a:pt x="38376" y="31884"/>
                    <a:pt x="30776" y="39483"/>
                    <a:pt x="21402" y="39483"/>
                  </a:cubicBezTo>
                  <a:close/>
                  <a:moveTo>
                    <a:pt x="21402" y="5535"/>
                  </a:moveTo>
                  <a:cubicBezTo>
                    <a:pt x="12445" y="5952"/>
                    <a:pt x="5522" y="13552"/>
                    <a:pt x="5939" y="22509"/>
                  </a:cubicBezTo>
                  <a:cubicBezTo>
                    <a:pt x="6356" y="31466"/>
                    <a:pt x="13956" y="38389"/>
                    <a:pt x="22913" y="37972"/>
                  </a:cubicBezTo>
                  <a:cubicBezTo>
                    <a:pt x="31286" y="37582"/>
                    <a:pt x="37986" y="30882"/>
                    <a:pt x="38376" y="22509"/>
                  </a:cubicBezTo>
                  <a:cubicBezTo>
                    <a:pt x="37980" y="13424"/>
                    <a:pt x="30496" y="6264"/>
                    <a:pt x="21402" y="627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E29EEB4-A3CB-466D-B2A9-F35FFA25F688}"/>
                </a:ext>
              </a:extLst>
            </p:cNvPr>
            <p:cNvSpPr/>
            <p:nvPr/>
          </p:nvSpPr>
          <p:spPr>
            <a:xfrm>
              <a:off x="3665443" y="2031884"/>
              <a:ext cx="29519" cy="25829"/>
            </a:xfrm>
            <a:custGeom>
              <a:avLst/>
              <a:gdLst>
                <a:gd name="connsiteX0" fmla="*/ 0 w 29519"/>
                <a:gd name="connsiteY0" fmla="*/ 0 h 25829"/>
                <a:gd name="connsiteX1" fmla="*/ 0 w 29519"/>
                <a:gd name="connsiteY1" fmla="*/ 0 h 25829"/>
                <a:gd name="connsiteX2" fmla="*/ 23616 w 29519"/>
                <a:gd name="connsiteY2" fmla="*/ 0 h 25829"/>
                <a:gd name="connsiteX3" fmla="*/ 23616 w 29519"/>
                <a:gd name="connsiteY3" fmla="*/ 0 h 25829"/>
                <a:gd name="connsiteX4" fmla="*/ 29520 w 29519"/>
                <a:gd name="connsiteY4" fmla="*/ 25830 h 25829"/>
                <a:gd name="connsiteX5" fmla="*/ 29520 w 29519"/>
                <a:gd name="connsiteY5" fmla="*/ 25830 h 25829"/>
                <a:gd name="connsiteX6" fmla="*/ 0 w 29519"/>
                <a:gd name="connsiteY6" fmla="*/ 25830 h 25829"/>
                <a:gd name="connsiteX7" fmla="*/ 0 w 29519"/>
                <a:gd name="connsiteY7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9" h="25829"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23616" y="0"/>
                  </a:moveTo>
                  <a:lnTo>
                    <a:pt x="23616" y="0"/>
                  </a:lnTo>
                  <a:close/>
                  <a:moveTo>
                    <a:pt x="29520" y="25830"/>
                  </a:moveTo>
                  <a:lnTo>
                    <a:pt x="29520" y="25830"/>
                  </a:lnTo>
                  <a:close/>
                  <a:moveTo>
                    <a:pt x="0" y="25830"/>
                  </a:moveTo>
                  <a:lnTo>
                    <a:pt x="0" y="2583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3ED372C-ACD7-4349-941F-2E9B95F7C0F8}"/>
                </a:ext>
              </a:extLst>
            </p:cNvPr>
            <p:cNvSpPr/>
            <p:nvPr/>
          </p:nvSpPr>
          <p:spPr>
            <a:xfrm>
              <a:off x="3734077" y="2022290"/>
              <a:ext cx="6642" cy="19925"/>
            </a:xfrm>
            <a:custGeom>
              <a:avLst/>
              <a:gdLst>
                <a:gd name="connsiteX0" fmla="*/ 2952 w 6642"/>
                <a:gd name="connsiteY0" fmla="*/ 0 h 19925"/>
                <a:gd name="connsiteX1" fmla="*/ 6642 w 6642"/>
                <a:gd name="connsiteY1" fmla="*/ 18450 h 19925"/>
                <a:gd name="connsiteX2" fmla="*/ 3690 w 6642"/>
                <a:gd name="connsiteY2" fmla="*/ 19926 h 19925"/>
                <a:gd name="connsiteX3" fmla="*/ 0 w 6642"/>
                <a:gd name="connsiteY3" fmla="*/ 0 h 19925"/>
                <a:gd name="connsiteX4" fmla="*/ 2952 w 6642"/>
                <a:gd name="connsiteY4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19925">
                  <a:moveTo>
                    <a:pt x="2952" y="0"/>
                  </a:moveTo>
                  <a:lnTo>
                    <a:pt x="6642" y="18450"/>
                  </a:lnTo>
                  <a:lnTo>
                    <a:pt x="3690" y="19926"/>
                  </a:lnTo>
                  <a:lnTo>
                    <a:pt x="0" y="0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8DAFA641-4102-4670-8ADC-8F29A7B2B3BD}"/>
                </a:ext>
              </a:extLst>
            </p:cNvPr>
            <p:cNvSpPr/>
            <p:nvPr/>
          </p:nvSpPr>
          <p:spPr>
            <a:xfrm>
              <a:off x="3736291" y="2023029"/>
              <a:ext cx="4428" cy="19925"/>
            </a:xfrm>
            <a:custGeom>
              <a:avLst/>
              <a:gdLst>
                <a:gd name="connsiteX0" fmla="*/ 738 w 4428"/>
                <a:gd name="connsiteY0" fmla="*/ 19926 h 19925"/>
                <a:gd name="connsiteX1" fmla="*/ 738 w 4428"/>
                <a:gd name="connsiteY1" fmla="*/ 0 h 19925"/>
                <a:gd name="connsiteX2" fmla="*/ 738 w 4428"/>
                <a:gd name="connsiteY2" fmla="*/ 0 h 19925"/>
                <a:gd name="connsiteX3" fmla="*/ 738 w 4428"/>
                <a:gd name="connsiteY3" fmla="*/ 19188 h 19925"/>
                <a:gd name="connsiteX4" fmla="*/ 738 w 4428"/>
                <a:gd name="connsiteY4" fmla="*/ 19188 h 19925"/>
                <a:gd name="connsiteX5" fmla="*/ 738 w 4428"/>
                <a:gd name="connsiteY5" fmla="*/ 0 h 19925"/>
                <a:gd name="connsiteX6" fmla="*/ 738 w 4428"/>
                <a:gd name="connsiteY6" fmla="*/ 0 h 19925"/>
                <a:gd name="connsiteX7" fmla="*/ 4428 w 4428"/>
                <a:gd name="connsiteY7" fmla="*/ 19188 h 19925"/>
                <a:gd name="connsiteX8" fmla="*/ 4428 w 4428"/>
                <a:gd name="connsiteY8" fmla="*/ 19188 h 19925"/>
                <a:gd name="connsiteX9" fmla="*/ 0 w 4428"/>
                <a:gd name="connsiteY9" fmla="*/ 147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8" h="19925">
                  <a:moveTo>
                    <a:pt x="738" y="19926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" y="19188"/>
                  </a:lnTo>
                  <a:lnTo>
                    <a:pt x="738" y="19188"/>
                  </a:lnTo>
                  <a:close/>
                  <a:moveTo>
                    <a:pt x="738" y="0"/>
                  </a:moveTo>
                  <a:lnTo>
                    <a:pt x="738" y="0"/>
                  </a:lnTo>
                  <a:lnTo>
                    <a:pt x="4428" y="19188"/>
                  </a:lnTo>
                  <a:lnTo>
                    <a:pt x="4428" y="19188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C766B23-E9C5-4348-B4B2-C17D6A56DEC8}"/>
                </a:ext>
              </a:extLst>
            </p:cNvPr>
            <p:cNvSpPr/>
            <p:nvPr/>
          </p:nvSpPr>
          <p:spPr>
            <a:xfrm>
              <a:off x="3724154" y="2019338"/>
              <a:ext cx="17301" cy="13622"/>
            </a:xfrm>
            <a:custGeom>
              <a:avLst/>
              <a:gdLst>
                <a:gd name="connsiteX0" fmla="*/ 10660 w 17301"/>
                <a:gd name="connsiteY0" fmla="*/ 0 h 13622"/>
                <a:gd name="connsiteX1" fmla="*/ 3280 w 17301"/>
                <a:gd name="connsiteY1" fmla="*/ 0 h 13622"/>
                <a:gd name="connsiteX2" fmla="*/ 3280 w 17301"/>
                <a:gd name="connsiteY2" fmla="*/ 11808 h 13622"/>
                <a:gd name="connsiteX3" fmla="*/ 10660 w 17301"/>
                <a:gd name="connsiteY3" fmla="*/ 6642 h 13622"/>
                <a:gd name="connsiteX4" fmla="*/ 17302 w 17301"/>
                <a:gd name="connsiteY4" fmla="*/ 6642 h 13622"/>
                <a:gd name="connsiteX5" fmla="*/ 17302 w 17301"/>
                <a:gd name="connsiteY5" fmla="*/ 6642 h 1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1" h="13622">
                  <a:moveTo>
                    <a:pt x="10660" y="0"/>
                  </a:moveTo>
                  <a:cubicBezTo>
                    <a:pt x="10660" y="0"/>
                    <a:pt x="10660" y="0"/>
                    <a:pt x="3280" y="0"/>
                  </a:cubicBezTo>
                  <a:cubicBezTo>
                    <a:pt x="-4100" y="0"/>
                    <a:pt x="3280" y="5904"/>
                    <a:pt x="3280" y="11808"/>
                  </a:cubicBezTo>
                  <a:cubicBezTo>
                    <a:pt x="3280" y="17712"/>
                    <a:pt x="3280" y="7380"/>
                    <a:pt x="10660" y="6642"/>
                  </a:cubicBezTo>
                  <a:lnTo>
                    <a:pt x="17302" y="6642"/>
                  </a:lnTo>
                  <a:lnTo>
                    <a:pt x="17302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501BE67-F432-4F08-95AA-BC72FE69E0A3}"/>
                </a:ext>
              </a:extLst>
            </p:cNvPr>
            <p:cNvSpPr/>
            <p:nvPr/>
          </p:nvSpPr>
          <p:spPr>
            <a:xfrm>
              <a:off x="3726533" y="2014957"/>
              <a:ext cx="14923" cy="12552"/>
            </a:xfrm>
            <a:custGeom>
              <a:avLst/>
              <a:gdLst>
                <a:gd name="connsiteX0" fmla="*/ 1640 w 14923"/>
                <a:gd name="connsiteY0" fmla="*/ 12500 h 12552"/>
                <a:gd name="connsiteX1" fmla="*/ 1640 w 14923"/>
                <a:gd name="connsiteY1" fmla="*/ 12500 h 12552"/>
                <a:gd name="connsiteX2" fmla="*/ 1640 w 14923"/>
                <a:gd name="connsiteY2" fmla="*/ 8072 h 12552"/>
                <a:gd name="connsiteX3" fmla="*/ 1640 w 14923"/>
                <a:gd name="connsiteY3" fmla="*/ 692 h 12552"/>
                <a:gd name="connsiteX4" fmla="*/ 7544 w 14923"/>
                <a:gd name="connsiteY4" fmla="*/ 692 h 12552"/>
                <a:gd name="connsiteX5" fmla="*/ 14924 w 14923"/>
                <a:gd name="connsiteY5" fmla="*/ 692 h 12552"/>
                <a:gd name="connsiteX6" fmla="*/ 14924 w 14923"/>
                <a:gd name="connsiteY6" fmla="*/ 692 h 12552"/>
                <a:gd name="connsiteX7" fmla="*/ 7544 w 14923"/>
                <a:gd name="connsiteY7" fmla="*/ 692 h 12552"/>
                <a:gd name="connsiteX8" fmla="*/ 2378 w 14923"/>
                <a:gd name="connsiteY8" fmla="*/ 692 h 12552"/>
                <a:gd name="connsiteX9" fmla="*/ 2378 w 14923"/>
                <a:gd name="connsiteY9" fmla="*/ 692 h 12552"/>
                <a:gd name="connsiteX10" fmla="*/ 1640 w 14923"/>
                <a:gd name="connsiteY10" fmla="*/ 692 h 12552"/>
                <a:gd name="connsiteX11" fmla="*/ 1640 w 14923"/>
                <a:gd name="connsiteY11" fmla="*/ 7334 h 12552"/>
                <a:gd name="connsiteX12" fmla="*/ 1640 w 14923"/>
                <a:gd name="connsiteY12" fmla="*/ 11762 h 12552"/>
                <a:gd name="connsiteX13" fmla="*/ 1640 w 14923"/>
                <a:gd name="connsiteY13" fmla="*/ 11762 h 12552"/>
                <a:gd name="connsiteX14" fmla="*/ 7544 w 14923"/>
                <a:gd name="connsiteY14" fmla="*/ 11762 h 12552"/>
                <a:gd name="connsiteX15" fmla="*/ 14186 w 14923"/>
                <a:gd name="connsiteY15" fmla="*/ 11762 h 12552"/>
                <a:gd name="connsiteX16" fmla="*/ 14186 w 14923"/>
                <a:gd name="connsiteY16" fmla="*/ 11762 h 12552"/>
                <a:gd name="connsiteX17" fmla="*/ 6806 w 14923"/>
                <a:gd name="connsiteY17" fmla="*/ 11762 h 12552"/>
                <a:gd name="connsiteX18" fmla="*/ 902 w 14923"/>
                <a:gd name="connsiteY18" fmla="*/ 11762 h 1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923" h="12552">
                  <a:moveTo>
                    <a:pt x="1640" y="12500"/>
                  </a:moveTo>
                  <a:lnTo>
                    <a:pt x="1640" y="12500"/>
                  </a:lnTo>
                  <a:cubicBezTo>
                    <a:pt x="1773" y="11027"/>
                    <a:pt x="1773" y="9545"/>
                    <a:pt x="1640" y="8072"/>
                  </a:cubicBezTo>
                  <a:cubicBezTo>
                    <a:pt x="1640" y="8072"/>
                    <a:pt x="1640" y="4382"/>
                    <a:pt x="1640" y="692"/>
                  </a:cubicBezTo>
                  <a:cubicBezTo>
                    <a:pt x="3588" y="1111"/>
                    <a:pt x="5596" y="1111"/>
                    <a:pt x="7544" y="692"/>
                  </a:cubicBezTo>
                  <a:lnTo>
                    <a:pt x="14924" y="692"/>
                  </a:lnTo>
                  <a:lnTo>
                    <a:pt x="14924" y="692"/>
                  </a:lnTo>
                  <a:lnTo>
                    <a:pt x="7544" y="692"/>
                  </a:lnTo>
                  <a:cubicBezTo>
                    <a:pt x="5943" y="-231"/>
                    <a:pt x="3979" y="-231"/>
                    <a:pt x="2378" y="692"/>
                  </a:cubicBezTo>
                  <a:lnTo>
                    <a:pt x="2378" y="692"/>
                  </a:lnTo>
                  <a:close/>
                  <a:moveTo>
                    <a:pt x="1640" y="692"/>
                  </a:moveTo>
                  <a:cubicBezTo>
                    <a:pt x="-2050" y="692"/>
                    <a:pt x="1640" y="5858"/>
                    <a:pt x="1640" y="7334"/>
                  </a:cubicBezTo>
                  <a:cubicBezTo>
                    <a:pt x="1957" y="8792"/>
                    <a:pt x="1957" y="10303"/>
                    <a:pt x="1640" y="11762"/>
                  </a:cubicBezTo>
                  <a:lnTo>
                    <a:pt x="1640" y="11762"/>
                  </a:lnTo>
                  <a:cubicBezTo>
                    <a:pt x="1640" y="11762"/>
                    <a:pt x="1640" y="11762"/>
                    <a:pt x="7544" y="11762"/>
                  </a:cubicBezTo>
                  <a:lnTo>
                    <a:pt x="14186" y="11762"/>
                  </a:lnTo>
                  <a:lnTo>
                    <a:pt x="14186" y="11762"/>
                  </a:lnTo>
                  <a:lnTo>
                    <a:pt x="6806" y="11762"/>
                  </a:lnTo>
                  <a:cubicBezTo>
                    <a:pt x="4976" y="12816"/>
                    <a:pt x="2732" y="12816"/>
                    <a:pt x="902" y="1176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E5B8145-1194-474A-B3A2-D953E70A70C8}"/>
                </a:ext>
              </a:extLst>
            </p:cNvPr>
            <p:cNvSpPr/>
            <p:nvPr/>
          </p:nvSpPr>
          <p:spPr>
            <a:xfrm>
              <a:off x="3733339" y="2017862"/>
              <a:ext cx="3690" cy="5166"/>
            </a:xfrm>
            <a:custGeom>
              <a:avLst/>
              <a:gdLst>
                <a:gd name="connsiteX0" fmla="*/ 3690 w 3690"/>
                <a:gd name="connsiteY0" fmla="*/ 5166 h 5166"/>
                <a:gd name="connsiteX1" fmla="*/ 3690 w 3690"/>
                <a:gd name="connsiteY1" fmla="*/ 0 h 5166"/>
                <a:gd name="connsiteX2" fmla="*/ 0 w 3690"/>
                <a:gd name="connsiteY2" fmla="*/ 0 h 5166"/>
                <a:gd name="connsiteX3" fmla="*/ 0 w 3690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5166">
                  <a:moveTo>
                    <a:pt x="3690" y="5166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F10DA9C-C4FE-4A84-A3A5-73A2C16F6DCB}"/>
                </a:ext>
              </a:extLst>
            </p:cNvPr>
            <p:cNvSpPr/>
            <p:nvPr/>
          </p:nvSpPr>
          <p:spPr>
            <a:xfrm>
              <a:off x="3734077" y="2018601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0 h 5165"/>
                <a:gd name="connsiteX4" fmla="*/ 0 w 73800"/>
                <a:gd name="connsiteY4" fmla="*/ 0 h 5165"/>
                <a:gd name="connsiteX5" fmla="*/ 0 w 73800"/>
                <a:gd name="connsiteY5" fmla="*/ 4428 h 5165"/>
                <a:gd name="connsiteX6" fmla="*/ 0 w 73800"/>
                <a:gd name="connsiteY6" fmla="*/ 4428 h 5165"/>
                <a:gd name="connsiteX7" fmla="*/ 0 w 73800"/>
                <a:gd name="connsiteY7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17D2002C-A848-4902-A979-D28390F30696}"/>
                </a:ext>
              </a:extLst>
            </p:cNvPr>
            <p:cNvSpPr/>
            <p:nvPr/>
          </p:nvSpPr>
          <p:spPr>
            <a:xfrm>
              <a:off x="3695701" y="2064356"/>
              <a:ext cx="737" cy="4427"/>
            </a:xfrm>
            <a:custGeom>
              <a:avLst/>
              <a:gdLst>
                <a:gd name="connsiteX0" fmla="*/ 738 w 737"/>
                <a:gd name="connsiteY0" fmla="*/ 4428 h 4427"/>
                <a:gd name="connsiteX1" fmla="*/ 738 w 737"/>
                <a:gd name="connsiteY1" fmla="*/ 4428 h 4427"/>
                <a:gd name="connsiteX2" fmla="*/ 738 w 737"/>
                <a:gd name="connsiteY2" fmla="*/ 4428 h 4427"/>
                <a:gd name="connsiteX3" fmla="*/ 738 w 737"/>
                <a:gd name="connsiteY3" fmla="*/ 0 h 4427"/>
                <a:gd name="connsiteX4" fmla="*/ 738 w 737"/>
                <a:gd name="connsiteY4" fmla="*/ 0 h 4427"/>
                <a:gd name="connsiteX5" fmla="*/ 738 w 737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7" h="4427">
                  <a:moveTo>
                    <a:pt x="738" y="4428"/>
                  </a:moveTo>
                  <a:cubicBezTo>
                    <a:pt x="738" y="4428"/>
                    <a:pt x="738" y="4428"/>
                    <a:pt x="738" y="4428"/>
                  </a:cubicBezTo>
                  <a:lnTo>
                    <a:pt x="738" y="4428"/>
                  </a:lnTo>
                  <a:cubicBezTo>
                    <a:pt x="-246" y="3116"/>
                    <a:pt x="-246" y="1312"/>
                    <a:pt x="738" y="0"/>
                  </a:cubicBez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9E26373-FE81-48FA-96F1-7EAC5683B2F5}"/>
                </a:ext>
              </a:extLst>
            </p:cNvPr>
            <p:cNvSpPr/>
            <p:nvPr/>
          </p:nvSpPr>
          <p:spPr>
            <a:xfrm>
              <a:off x="3695701" y="2064356"/>
              <a:ext cx="737" cy="4427"/>
            </a:xfrm>
            <a:custGeom>
              <a:avLst/>
              <a:gdLst>
                <a:gd name="connsiteX0" fmla="*/ 738 w 737"/>
                <a:gd name="connsiteY0" fmla="*/ 4428 h 4427"/>
                <a:gd name="connsiteX1" fmla="*/ 738 w 737"/>
                <a:gd name="connsiteY1" fmla="*/ 4428 h 4427"/>
                <a:gd name="connsiteX2" fmla="*/ 738 w 737"/>
                <a:gd name="connsiteY2" fmla="*/ 4428 h 4427"/>
                <a:gd name="connsiteX3" fmla="*/ 738 w 737"/>
                <a:gd name="connsiteY3" fmla="*/ 0 h 4427"/>
                <a:gd name="connsiteX4" fmla="*/ 738 w 737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4427">
                  <a:moveTo>
                    <a:pt x="738" y="4428"/>
                  </a:moveTo>
                  <a:cubicBezTo>
                    <a:pt x="738" y="4428"/>
                    <a:pt x="738" y="4428"/>
                    <a:pt x="738" y="4428"/>
                  </a:cubicBezTo>
                  <a:lnTo>
                    <a:pt x="738" y="4428"/>
                  </a:lnTo>
                  <a:cubicBezTo>
                    <a:pt x="-246" y="3116"/>
                    <a:pt x="-246" y="1312"/>
                    <a:pt x="738" y="0"/>
                  </a:cubicBezTo>
                  <a:lnTo>
                    <a:pt x="73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76B0858-D6E6-48BD-8153-4C071A0D9359}"/>
                </a:ext>
              </a:extLst>
            </p:cNvPr>
            <p:cNvSpPr/>
            <p:nvPr/>
          </p:nvSpPr>
          <p:spPr>
            <a:xfrm>
              <a:off x="3690535" y="20643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746856DB-FCD5-4175-A727-CB6CFB97F476}"/>
                </a:ext>
              </a:extLst>
            </p:cNvPr>
            <p:cNvSpPr/>
            <p:nvPr/>
          </p:nvSpPr>
          <p:spPr>
            <a:xfrm>
              <a:off x="3690535" y="20643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1EB9E6-BD08-4CC0-B229-CCF4E488929B}"/>
                </a:ext>
              </a:extLst>
            </p:cNvPr>
            <p:cNvSpPr/>
            <p:nvPr/>
          </p:nvSpPr>
          <p:spPr>
            <a:xfrm>
              <a:off x="3682416" y="20673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64A2A33E-7F02-4C14-8972-CEEE0ACAE5E1}"/>
                </a:ext>
              </a:extLst>
            </p:cNvPr>
            <p:cNvSpPr/>
            <p:nvPr/>
          </p:nvSpPr>
          <p:spPr>
            <a:xfrm>
              <a:off x="3682416" y="20673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24C974E5-49E8-444B-B78E-3296CDAB1275}"/>
                </a:ext>
              </a:extLst>
            </p:cNvPr>
            <p:cNvSpPr/>
            <p:nvPr/>
          </p:nvSpPr>
          <p:spPr>
            <a:xfrm>
              <a:off x="3669871" y="2070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08144CD3-8222-4F30-B740-FF72CFAB1338}"/>
                </a:ext>
              </a:extLst>
            </p:cNvPr>
            <p:cNvSpPr/>
            <p:nvPr/>
          </p:nvSpPr>
          <p:spPr>
            <a:xfrm>
              <a:off x="3669871" y="2069932"/>
              <a:ext cx="73800" cy="327"/>
            </a:xfrm>
            <a:custGeom>
              <a:avLst/>
              <a:gdLst>
                <a:gd name="connsiteX0" fmla="*/ 0 w 73800"/>
                <a:gd name="connsiteY0" fmla="*/ 328 h 327"/>
                <a:gd name="connsiteX1" fmla="*/ 0 w 73800"/>
                <a:gd name="connsiteY1" fmla="*/ 328 h 327"/>
                <a:gd name="connsiteX2" fmla="*/ 0 w 73800"/>
                <a:gd name="connsiteY2" fmla="*/ 328 h 327"/>
                <a:gd name="connsiteX3" fmla="*/ 0 w 73800"/>
                <a:gd name="connsiteY3" fmla="*/ 328 h 327"/>
                <a:gd name="connsiteX4" fmla="*/ 0 w 73800"/>
                <a:gd name="connsiteY4" fmla="*/ 328 h 327"/>
                <a:gd name="connsiteX5" fmla="*/ 0 w 73800"/>
                <a:gd name="connsiteY5" fmla="*/ 328 h 327"/>
                <a:gd name="connsiteX6" fmla="*/ 0 w 73800"/>
                <a:gd name="connsiteY6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DC1AE80B-AD0D-4096-91D6-B2D15AF111FE}"/>
                </a:ext>
              </a:extLst>
            </p:cNvPr>
            <p:cNvSpPr/>
            <p:nvPr/>
          </p:nvSpPr>
          <p:spPr>
            <a:xfrm>
              <a:off x="3664704" y="20709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95F2FC9-04C0-40EB-9E46-B8450A56BB44}"/>
                </a:ext>
              </a:extLst>
            </p:cNvPr>
            <p:cNvSpPr/>
            <p:nvPr/>
          </p:nvSpPr>
          <p:spPr>
            <a:xfrm>
              <a:off x="3664704" y="20709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9C777F7D-789E-4778-96F9-9D923A3DB3F1}"/>
                </a:ext>
              </a:extLst>
            </p:cNvPr>
            <p:cNvSpPr/>
            <p:nvPr/>
          </p:nvSpPr>
          <p:spPr>
            <a:xfrm>
              <a:off x="3659539" y="20709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819F2EA-5832-4E36-A722-955C5B686D0B}"/>
                </a:ext>
              </a:extLst>
            </p:cNvPr>
            <p:cNvSpPr/>
            <p:nvPr/>
          </p:nvSpPr>
          <p:spPr>
            <a:xfrm>
              <a:off x="3659539" y="2070671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  <a:gd name="connsiteX4" fmla="*/ 0 w 73800"/>
                <a:gd name="connsiteY4" fmla="*/ 328 h 328"/>
                <a:gd name="connsiteX5" fmla="*/ 0 w 73800"/>
                <a:gd name="connsiteY5" fmla="*/ 328 h 328"/>
                <a:gd name="connsiteX6" fmla="*/ 0 w 73800"/>
                <a:gd name="connsiteY6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9948211-4C95-4050-8D77-3D0CE71EE8BB}"/>
                </a:ext>
              </a:extLst>
            </p:cNvPr>
            <p:cNvSpPr/>
            <p:nvPr/>
          </p:nvSpPr>
          <p:spPr>
            <a:xfrm>
              <a:off x="3654373" y="2070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839AD31C-10D5-4B63-A4FD-9863E592226A}"/>
                </a:ext>
              </a:extLst>
            </p:cNvPr>
            <p:cNvSpPr/>
            <p:nvPr/>
          </p:nvSpPr>
          <p:spPr>
            <a:xfrm>
              <a:off x="3654373" y="2070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9B040365-5785-458B-9550-45665D350A5C}"/>
                </a:ext>
              </a:extLst>
            </p:cNvPr>
            <p:cNvSpPr/>
            <p:nvPr/>
          </p:nvSpPr>
          <p:spPr>
            <a:xfrm>
              <a:off x="3656587" y="2066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A07370C1-449B-44B2-8EF9-F869E41CE656}"/>
                </a:ext>
              </a:extLst>
            </p:cNvPr>
            <p:cNvSpPr/>
            <p:nvPr/>
          </p:nvSpPr>
          <p:spPr>
            <a:xfrm>
              <a:off x="3656587" y="2066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69F52A7-2929-490E-BE86-356D77257489}"/>
                </a:ext>
              </a:extLst>
            </p:cNvPr>
            <p:cNvSpPr/>
            <p:nvPr/>
          </p:nvSpPr>
          <p:spPr>
            <a:xfrm>
              <a:off x="3661752" y="2066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4480DA94-6C5D-466E-87A9-C3CC5FA464CB}"/>
                </a:ext>
              </a:extLst>
            </p:cNvPr>
            <p:cNvSpPr/>
            <p:nvPr/>
          </p:nvSpPr>
          <p:spPr>
            <a:xfrm>
              <a:off x="3661752" y="2066243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  <a:gd name="connsiteX4" fmla="*/ 0 w 73800"/>
                <a:gd name="connsiteY4" fmla="*/ 328 h 328"/>
                <a:gd name="connsiteX5" fmla="*/ 0 w 73800"/>
                <a:gd name="connsiteY5" fmla="*/ 328 h 328"/>
                <a:gd name="connsiteX6" fmla="*/ 0 w 73800"/>
                <a:gd name="connsiteY6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806C09EA-301C-4718-9E1F-C2F0D51AA003}"/>
                </a:ext>
              </a:extLst>
            </p:cNvPr>
            <p:cNvSpPr/>
            <p:nvPr/>
          </p:nvSpPr>
          <p:spPr>
            <a:xfrm>
              <a:off x="3666919" y="20658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898E6BF0-7346-4FE3-A286-C50819B2A5F1}"/>
                </a:ext>
              </a:extLst>
            </p:cNvPr>
            <p:cNvSpPr/>
            <p:nvPr/>
          </p:nvSpPr>
          <p:spPr>
            <a:xfrm>
              <a:off x="3666919" y="20658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F2022C77-3F2A-48C6-8318-DFFBBAB44C43}"/>
                </a:ext>
              </a:extLst>
            </p:cNvPr>
            <p:cNvSpPr/>
            <p:nvPr/>
          </p:nvSpPr>
          <p:spPr>
            <a:xfrm>
              <a:off x="3663966" y="20621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2C05EB68-5FF7-4A9C-99E3-AC582E5D485F}"/>
                </a:ext>
              </a:extLst>
            </p:cNvPr>
            <p:cNvSpPr/>
            <p:nvPr/>
          </p:nvSpPr>
          <p:spPr>
            <a:xfrm>
              <a:off x="3663966" y="2061815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  <a:gd name="connsiteX4" fmla="*/ 0 w 73800"/>
                <a:gd name="connsiteY4" fmla="*/ 328 h 328"/>
                <a:gd name="connsiteX5" fmla="*/ 0 w 73800"/>
                <a:gd name="connsiteY5" fmla="*/ 328 h 328"/>
                <a:gd name="connsiteX6" fmla="*/ 0 w 73800"/>
                <a:gd name="connsiteY6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2370EAE4-974A-4322-90A0-F995B0DBB649}"/>
                </a:ext>
              </a:extLst>
            </p:cNvPr>
            <p:cNvSpPr/>
            <p:nvPr/>
          </p:nvSpPr>
          <p:spPr>
            <a:xfrm>
              <a:off x="3658801" y="2057714"/>
              <a:ext cx="737" cy="4428"/>
            </a:xfrm>
            <a:custGeom>
              <a:avLst/>
              <a:gdLst>
                <a:gd name="connsiteX0" fmla="*/ 738 w 737"/>
                <a:gd name="connsiteY0" fmla="*/ 4428 h 4428"/>
                <a:gd name="connsiteX1" fmla="*/ 738 w 737"/>
                <a:gd name="connsiteY1" fmla="*/ 4428 h 4428"/>
                <a:gd name="connsiteX2" fmla="*/ 738 w 737"/>
                <a:gd name="connsiteY2" fmla="*/ 4428 h 4428"/>
                <a:gd name="connsiteX3" fmla="*/ 738 w 737"/>
                <a:gd name="connsiteY3" fmla="*/ 0 h 4428"/>
                <a:gd name="connsiteX4" fmla="*/ 738 w 737"/>
                <a:gd name="connsiteY4" fmla="*/ 0 h 4428"/>
                <a:gd name="connsiteX5" fmla="*/ 738 w 737"/>
                <a:gd name="connsiteY5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7" h="4428">
                  <a:moveTo>
                    <a:pt x="738" y="4428"/>
                  </a:moveTo>
                  <a:lnTo>
                    <a:pt x="738" y="4428"/>
                  </a:lnTo>
                  <a:lnTo>
                    <a:pt x="738" y="4428"/>
                  </a:lnTo>
                  <a:cubicBezTo>
                    <a:pt x="-246" y="3116"/>
                    <a:pt x="-246" y="1312"/>
                    <a:pt x="738" y="0"/>
                  </a:cubicBez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0D610434-F6C3-4C97-AC67-09A5605AED4A}"/>
                </a:ext>
              </a:extLst>
            </p:cNvPr>
            <p:cNvSpPr/>
            <p:nvPr/>
          </p:nvSpPr>
          <p:spPr>
            <a:xfrm>
              <a:off x="3658801" y="2057714"/>
              <a:ext cx="737" cy="4428"/>
            </a:xfrm>
            <a:custGeom>
              <a:avLst/>
              <a:gdLst>
                <a:gd name="connsiteX0" fmla="*/ 738 w 737"/>
                <a:gd name="connsiteY0" fmla="*/ 4428 h 4428"/>
                <a:gd name="connsiteX1" fmla="*/ 738 w 737"/>
                <a:gd name="connsiteY1" fmla="*/ 4428 h 4428"/>
                <a:gd name="connsiteX2" fmla="*/ 738 w 737"/>
                <a:gd name="connsiteY2" fmla="*/ 4428 h 4428"/>
                <a:gd name="connsiteX3" fmla="*/ 738 w 737"/>
                <a:gd name="connsiteY3" fmla="*/ 0 h 4428"/>
                <a:gd name="connsiteX4" fmla="*/ 738 w 737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4428">
                  <a:moveTo>
                    <a:pt x="738" y="4428"/>
                  </a:moveTo>
                  <a:lnTo>
                    <a:pt x="738" y="4428"/>
                  </a:lnTo>
                  <a:lnTo>
                    <a:pt x="738" y="4428"/>
                  </a:lnTo>
                  <a:cubicBezTo>
                    <a:pt x="-246" y="3116"/>
                    <a:pt x="-246" y="1312"/>
                    <a:pt x="738" y="0"/>
                  </a:cubicBezTo>
                  <a:lnTo>
                    <a:pt x="73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1BB5829-92FD-4AF7-9930-ED0F6E351D51}"/>
                </a:ext>
              </a:extLst>
            </p:cNvPr>
            <p:cNvSpPr/>
            <p:nvPr/>
          </p:nvSpPr>
          <p:spPr>
            <a:xfrm>
              <a:off x="3694962" y="2048121"/>
              <a:ext cx="11808" cy="12433"/>
            </a:xfrm>
            <a:custGeom>
              <a:avLst/>
              <a:gdLst>
                <a:gd name="connsiteX0" fmla="*/ 7380 w 11808"/>
                <a:gd name="connsiteY0" fmla="*/ 5904 h 12433"/>
                <a:gd name="connsiteX1" fmla="*/ 7380 w 11808"/>
                <a:gd name="connsiteY1" fmla="*/ 5904 h 12433"/>
                <a:gd name="connsiteX2" fmla="*/ 7380 w 11808"/>
                <a:gd name="connsiteY2" fmla="*/ 5904 h 12433"/>
                <a:gd name="connsiteX3" fmla="*/ 7380 w 11808"/>
                <a:gd name="connsiteY3" fmla="*/ 5904 h 12433"/>
                <a:gd name="connsiteX4" fmla="*/ 0 w 11808"/>
                <a:gd name="connsiteY4" fmla="*/ 5904 h 12433"/>
                <a:gd name="connsiteX5" fmla="*/ 10871 w 11808"/>
                <a:gd name="connsiteY5" fmla="*/ 12119 h 12433"/>
                <a:gd name="connsiteX6" fmla="*/ 11808 w 11808"/>
                <a:gd name="connsiteY6" fmla="*/ 11808 h 12433"/>
                <a:gd name="connsiteX7" fmla="*/ 6642 w 11808"/>
                <a:gd name="connsiteY7" fmla="*/ 0 h 1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08" h="12433">
                  <a:moveTo>
                    <a:pt x="7380" y="5904"/>
                  </a:moveTo>
                  <a:cubicBezTo>
                    <a:pt x="7380" y="5904"/>
                    <a:pt x="7380" y="5904"/>
                    <a:pt x="7380" y="5904"/>
                  </a:cubicBezTo>
                  <a:lnTo>
                    <a:pt x="7380" y="5904"/>
                  </a:lnTo>
                  <a:cubicBezTo>
                    <a:pt x="7380" y="5904"/>
                    <a:pt x="7380" y="5904"/>
                    <a:pt x="7380" y="5904"/>
                  </a:cubicBezTo>
                  <a:cubicBezTo>
                    <a:pt x="7380" y="5904"/>
                    <a:pt x="0" y="5904"/>
                    <a:pt x="0" y="5904"/>
                  </a:cubicBezTo>
                  <a:cubicBezTo>
                    <a:pt x="1286" y="10623"/>
                    <a:pt x="6154" y="13406"/>
                    <a:pt x="10871" y="12119"/>
                  </a:cubicBezTo>
                  <a:cubicBezTo>
                    <a:pt x="11188" y="12033"/>
                    <a:pt x="11505" y="11929"/>
                    <a:pt x="11808" y="11808"/>
                  </a:cubicBezTo>
                  <a:cubicBezTo>
                    <a:pt x="11808" y="11808"/>
                    <a:pt x="11808" y="2214"/>
                    <a:pt x="664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CB4345C-F866-4AE7-91E8-4099163215B6}"/>
                </a:ext>
              </a:extLst>
            </p:cNvPr>
            <p:cNvSpPr/>
            <p:nvPr/>
          </p:nvSpPr>
          <p:spPr>
            <a:xfrm>
              <a:off x="3634446" y="2042955"/>
              <a:ext cx="72416" cy="30257"/>
            </a:xfrm>
            <a:custGeom>
              <a:avLst/>
              <a:gdLst>
                <a:gd name="connsiteX0" fmla="*/ 67896 w 72416"/>
                <a:gd name="connsiteY0" fmla="*/ 25092 h 30257"/>
                <a:gd name="connsiteX1" fmla="*/ 67896 w 72416"/>
                <a:gd name="connsiteY1" fmla="*/ 25092 h 30257"/>
                <a:gd name="connsiteX2" fmla="*/ 61992 w 72416"/>
                <a:gd name="connsiteY2" fmla="*/ 18450 h 30257"/>
                <a:gd name="connsiteX3" fmla="*/ 61992 w 72416"/>
                <a:gd name="connsiteY3" fmla="*/ 18450 h 30257"/>
                <a:gd name="connsiteX4" fmla="*/ 61992 w 72416"/>
                <a:gd name="connsiteY4" fmla="*/ 18450 h 30257"/>
                <a:gd name="connsiteX5" fmla="*/ 61992 w 72416"/>
                <a:gd name="connsiteY5" fmla="*/ 18450 h 30257"/>
                <a:gd name="connsiteX6" fmla="*/ 61992 w 72416"/>
                <a:gd name="connsiteY6" fmla="*/ 18450 h 30257"/>
                <a:gd name="connsiteX7" fmla="*/ 61992 w 72416"/>
                <a:gd name="connsiteY7" fmla="*/ 18450 h 30257"/>
                <a:gd name="connsiteX8" fmla="*/ 61992 w 72416"/>
                <a:gd name="connsiteY8" fmla="*/ 18450 h 30257"/>
                <a:gd name="connsiteX9" fmla="*/ 61992 w 72416"/>
                <a:gd name="connsiteY9" fmla="*/ 18450 h 30257"/>
                <a:gd name="connsiteX10" fmla="*/ 69372 w 72416"/>
                <a:gd name="connsiteY10" fmla="*/ 23616 h 30257"/>
                <a:gd name="connsiteX11" fmla="*/ 69372 w 72416"/>
                <a:gd name="connsiteY11" fmla="*/ 30258 h 30257"/>
                <a:gd name="connsiteX12" fmla="*/ 59778 w 72416"/>
                <a:gd name="connsiteY12" fmla="*/ 18450 h 30257"/>
                <a:gd name="connsiteX13" fmla="*/ 59778 w 72416"/>
                <a:gd name="connsiteY13" fmla="*/ 18450 h 30257"/>
                <a:gd name="connsiteX14" fmla="*/ 65682 w 72416"/>
                <a:gd name="connsiteY14" fmla="*/ 24354 h 30257"/>
                <a:gd name="connsiteX15" fmla="*/ 71586 w 72416"/>
                <a:gd name="connsiteY15" fmla="*/ 24354 h 30257"/>
                <a:gd name="connsiteX16" fmla="*/ 71586 w 72416"/>
                <a:gd name="connsiteY16" fmla="*/ 19188 h 30257"/>
                <a:gd name="connsiteX17" fmla="*/ 64944 w 72416"/>
                <a:gd name="connsiteY17" fmla="*/ 14022 h 30257"/>
                <a:gd name="connsiteX18" fmla="*/ 64944 w 72416"/>
                <a:gd name="connsiteY18" fmla="*/ 14022 h 30257"/>
                <a:gd name="connsiteX19" fmla="*/ 64944 w 72416"/>
                <a:gd name="connsiteY19" fmla="*/ 14022 h 30257"/>
                <a:gd name="connsiteX20" fmla="*/ 60516 w 72416"/>
                <a:gd name="connsiteY20" fmla="*/ 14022 h 30257"/>
                <a:gd name="connsiteX21" fmla="*/ 2214 w 72416"/>
                <a:gd name="connsiteY21" fmla="*/ 13284 h 30257"/>
                <a:gd name="connsiteX22" fmla="*/ 2214 w 72416"/>
                <a:gd name="connsiteY22" fmla="*/ 738 h 30257"/>
                <a:gd name="connsiteX23" fmla="*/ 2214 w 72416"/>
                <a:gd name="connsiteY23" fmla="*/ 738 h 30257"/>
                <a:gd name="connsiteX24" fmla="*/ 22140 w 72416"/>
                <a:gd name="connsiteY24" fmla="*/ 8856 h 30257"/>
                <a:gd name="connsiteX25" fmla="*/ 22140 w 72416"/>
                <a:gd name="connsiteY25" fmla="*/ 8856 h 30257"/>
                <a:gd name="connsiteX26" fmla="*/ 738 w 72416"/>
                <a:gd name="connsiteY26" fmla="*/ 0 h 30257"/>
                <a:gd name="connsiteX27" fmla="*/ 4428 w 72416"/>
                <a:gd name="connsiteY27" fmla="*/ 12546 h 30257"/>
                <a:gd name="connsiteX28" fmla="*/ 2214 w 72416"/>
                <a:gd name="connsiteY28" fmla="*/ 13284 h 30257"/>
                <a:gd name="connsiteX29" fmla="*/ 2952 w 72416"/>
                <a:gd name="connsiteY29" fmla="*/ 0 h 30257"/>
                <a:gd name="connsiteX30" fmla="*/ 8118 w 72416"/>
                <a:gd name="connsiteY30" fmla="*/ 9594 h 30257"/>
                <a:gd name="connsiteX31" fmla="*/ 10332 w 72416"/>
                <a:gd name="connsiteY31" fmla="*/ 13284 h 30257"/>
                <a:gd name="connsiteX32" fmla="*/ 0 w 72416"/>
                <a:gd name="connsiteY32" fmla="*/ 7380 h 30257"/>
                <a:gd name="connsiteX33" fmla="*/ 11070 w 72416"/>
                <a:gd name="connsiteY33" fmla="*/ 12546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72416" h="30257">
                  <a:moveTo>
                    <a:pt x="67896" y="25092"/>
                  </a:moveTo>
                  <a:lnTo>
                    <a:pt x="67896" y="25092"/>
                  </a:lnTo>
                  <a:cubicBezTo>
                    <a:pt x="64206" y="25092"/>
                    <a:pt x="61992" y="25092"/>
                    <a:pt x="61992" y="18450"/>
                  </a:cubicBezTo>
                  <a:cubicBezTo>
                    <a:pt x="61992" y="11808"/>
                    <a:pt x="61992" y="18450"/>
                    <a:pt x="61992" y="18450"/>
                  </a:cubicBezTo>
                  <a:lnTo>
                    <a:pt x="61992" y="18450"/>
                  </a:lnTo>
                  <a:cubicBezTo>
                    <a:pt x="61992" y="18450"/>
                    <a:pt x="61992" y="18450"/>
                    <a:pt x="61992" y="18450"/>
                  </a:cubicBezTo>
                  <a:lnTo>
                    <a:pt x="61992" y="18450"/>
                  </a:lnTo>
                  <a:cubicBezTo>
                    <a:pt x="61992" y="18450"/>
                    <a:pt x="61992" y="18450"/>
                    <a:pt x="61992" y="18450"/>
                  </a:cubicBezTo>
                  <a:lnTo>
                    <a:pt x="61992" y="18450"/>
                  </a:lnTo>
                  <a:lnTo>
                    <a:pt x="61992" y="18450"/>
                  </a:lnTo>
                  <a:cubicBezTo>
                    <a:pt x="61992" y="18450"/>
                    <a:pt x="68634" y="18450"/>
                    <a:pt x="69372" y="23616"/>
                  </a:cubicBezTo>
                  <a:cubicBezTo>
                    <a:pt x="70235" y="25746"/>
                    <a:pt x="70235" y="28128"/>
                    <a:pt x="69372" y="30258"/>
                  </a:cubicBezTo>
                  <a:close/>
                  <a:moveTo>
                    <a:pt x="59778" y="18450"/>
                  </a:moveTo>
                  <a:lnTo>
                    <a:pt x="59778" y="18450"/>
                  </a:lnTo>
                  <a:cubicBezTo>
                    <a:pt x="60506" y="21357"/>
                    <a:pt x="62775" y="23626"/>
                    <a:pt x="65682" y="24354"/>
                  </a:cubicBezTo>
                  <a:cubicBezTo>
                    <a:pt x="67509" y="25409"/>
                    <a:pt x="69756" y="25409"/>
                    <a:pt x="71586" y="24354"/>
                  </a:cubicBezTo>
                  <a:cubicBezTo>
                    <a:pt x="72693" y="22810"/>
                    <a:pt x="72693" y="20732"/>
                    <a:pt x="71586" y="19188"/>
                  </a:cubicBezTo>
                  <a:cubicBezTo>
                    <a:pt x="71586" y="19188"/>
                    <a:pt x="71586" y="14760"/>
                    <a:pt x="64944" y="14022"/>
                  </a:cubicBezTo>
                  <a:lnTo>
                    <a:pt x="64944" y="14022"/>
                  </a:lnTo>
                  <a:lnTo>
                    <a:pt x="64944" y="14022"/>
                  </a:lnTo>
                  <a:cubicBezTo>
                    <a:pt x="64944" y="14022"/>
                    <a:pt x="64944" y="14022"/>
                    <a:pt x="60516" y="14022"/>
                  </a:cubicBezTo>
                  <a:close/>
                  <a:moveTo>
                    <a:pt x="2214" y="13284"/>
                  </a:moveTo>
                  <a:lnTo>
                    <a:pt x="2214" y="738"/>
                  </a:lnTo>
                  <a:lnTo>
                    <a:pt x="2214" y="738"/>
                  </a:lnTo>
                  <a:lnTo>
                    <a:pt x="22140" y="8856"/>
                  </a:lnTo>
                  <a:lnTo>
                    <a:pt x="22140" y="8856"/>
                  </a:lnTo>
                  <a:lnTo>
                    <a:pt x="738" y="0"/>
                  </a:lnTo>
                  <a:lnTo>
                    <a:pt x="4428" y="12546"/>
                  </a:lnTo>
                  <a:close/>
                  <a:moveTo>
                    <a:pt x="2214" y="13284"/>
                  </a:moveTo>
                  <a:lnTo>
                    <a:pt x="2952" y="0"/>
                  </a:lnTo>
                  <a:lnTo>
                    <a:pt x="8118" y="9594"/>
                  </a:lnTo>
                  <a:close/>
                  <a:moveTo>
                    <a:pt x="10332" y="13284"/>
                  </a:moveTo>
                  <a:lnTo>
                    <a:pt x="0" y="7380"/>
                  </a:lnTo>
                  <a:lnTo>
                    <a:pt x="11070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0253C89-61C3-4CEC-B479-FE52A0AF3C07}"/>
                </a:ext>
              </a:extLst>
            </p:cNvPr>
            <p:cNvSpPr/>
            <p:nvPr/>
          </p:nvSpPr>
          <p:spPr>
            <a:xfrm>
              <a:off x="3600465" y="2026636"/>
              <a:ext cx="23649" cy="7462"/>
            </a:xfrm>
            <a:custGeom>
              <a:avLst/>
              <a:gdLst>
                <a:gd name="connsiteX0" fmla="*/ 23649 w 23649"/>
                <a:gd name="connsiteY0" fmla="*/ 7462 h 7462"/>
                <a:gd name="connsiteX1" fmla="*/ 14793 w 23649"/>
                <a:gd name="connsiteY1" fmla="*/ 7462 h 7462"/>
                <a:gd name="connsiteX2" fmla="*/ 14793 w 23649"/>
                <a:gd name="connsiteY2" fmla="*/ 7462 h 7462"/>
                <a:gd name="connsiteX3" fmla="*/ 33 w 23649"/>
                <a:gd name="connsiteY3" fmla="*/ 7462 h 7462"/>
                <a:gd name="connsiteX4" fmla="*/ 11103 w 23649"/>
                <a:gd name="connsiteY4" fmla="*/ 7462 h 7462"/>
                <a:gd name="connsiteX5" fmla="*/ 11103 w 23649"/>
                <a:gd name="connsiteY5" fmla="*/ 2296 h 7462"/>
                <a:gd name="connsiteX6" fmla="*/ 17007 w 23649"/>
                <a:gd name="connsiteY6" fmla="*/ 2296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49" h="7462">
                  <a:moveTo>
                    <a:pt x="23649" y="7462"/>
                  </a:moveTo>
                  <a:lnTo>
                    <a:pt x="14793" y="7462"/>
                  </a:lnTo>
                  <a:cubicBezTo>
                    <a:pt x="14793" y="7462"/>
                    <a:pt x="14793" y="7462"/>
                    <a:pt x="14793" y="7462"/>
                  </a:cubicBezTo>
                  <a:cubicBezTo>
                    <a:pt x="14793" y="7462"/>
                    <a:pt x="771" y="7462"/>
                    <a:pt x="33" y="7462"/>
                  </a:cubicBezTo>
                  <a:cubicBezTo>
                    <a:pt x="-705" y="7462"/>
                    <a:pt x="11103" y="7462"/>
                    <a:pt x="11103" y="7462"/>
                  </a:cubicBezTo>
                  <a:cubicBezTo>
                    <a:pt x="11103" y="7462"/>
                    <a:pt x="11103" y="7462"/>
                    <a:pt x="11103" y="2296"/>
                  </a:cubicBezTo>
                  <a:cubicBezTo>
                    <a:pt x="11103" y="-2870"/>
                    <a:pt x="17007" y="2296"/>
                    <a:pt x="17007" y="2296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E2B5352-8728-477C-9B44-BCECCDA1372D}"/>
                </a:ext>
              </a:extLst>
            </p:cNvPr>
            <p:cNvSpPr/>
            <p:nvPr/>
          </p:nvSpPr>
          <p:spPr>
            <a:xfrm>
              <a:off x="3601975" y="2037460"/>
              <a:ext cx="23615" cy="5494"/>
            </a:xfrm>
            <a:custGeom>
              <a:avLst/>
              <a:gdLst>
                <a:gd name="connsiteX0" fmla="*/ 5166 w 23615"/>
                <a:gd name="connsiteY0" fmla="*/ 5494 h 5494"/>
                <a:gd name="connsiteX1" fmla="*/ 0 w 23615"/>
                <a:gd name="connsiteY1" fmla="*/ 5494 h 5494"/>
                <a:gd name="connsiteX2" fmla="*/ 6642 w 23615"/>
                <a:gd name="connsiteY2" fmla="*/ 5494 h 5494"/>
                <a:gd name="connsiteX3" fmla="*/ 11070 w 23615"/>
                <a:gd name="connsiteY3" fmla="*/ 5494 h 5494"/>
                <a:gd name="connsiteX4" fmla="*/ 11070 w 23615"/>
                <a:gd name="connsiteY4" fmla="*/ 328 h 5494"/>
                <a:gd name="connsiteX5" fmla="*/ 16974 w 23615"/>
                <a:gd name="connsiteY5" fmla="*/ 328 h 5494"/>
                <a:gd name="connsiteX6" fmla="*/ 23616 w 23615"/>
                <a:gd name="connsiteY6" fmla="*/ 5494 h 5494"/>
                <a:gd name="connsiteX7" fmla="*/ 23616 w 23615"/>
                <a:gd name="connsiteY7" fmla="*/ 5494 h 5494"/>
                <a:gd name="connsiteX8" fmla="*/ 18450 w 23615"/>
                <a:gd name="connsiteY8" fmla="*/ 328 h 5494"/>
                <a:gd name="connsiteX9" fmla="*/ 13284 w 23615"/>
                <a:gd name="connsiteY9" fmla="*/ 328 h 5494"/>
                <a:gd name="connsiteX10" fmla="*/ 13284 w 23615"/>
                <a:gd name="connsiteY10" fmla="*/ 328 h 5494"/>
                <a:gd name="connsiteX11" fmla="*/ 8118 w 23615"/>
                <a:gd name="connsiteY11" fmla="*/ 328 h 5494"/>
                <a:gd name="connsiteX12" fmla="*/ 0 w 23615"/>
                <a:gd name="connsiteY12" fmla="*/ 5494 h 5494"/>
                <a:gd name="connsiteX13" fmla="*/ 14760 w 23615"/>
                <a:gd name="connsiteY13" fmla="*/ 5494 h 5494"/>
                <a:gd name="connsiteX14" fmla="*/ 14760 w 23615"/>
                <a:gd name="connsiteY14" fmla="*/ 5494 h 5494"/>
                <a:gd name="connsiteX15" fmla="*/ 14760 w 23615"/>
                <a:gd name="connsiteY15" fmla="*/ 5494 h 5494"/>
                <a:gd name="connsiteX16" fmla="*/ 14760 w 23615"/>
                <a:gd name="connsiteY16" fmla="*/ 5494 h 5494"/>
                <a:gd name="connsiteX17" fmla="*/ 4428 w 23615"/>
                <a:gd name="connsiteY17" fmla="*/ 5494 h 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615" h="5494">
                  <a:moveTo>
                    <a:pt x="5166" y="5494"/>
                  </a:moveTo>
                  <a:lnTo>
                    <a:pt x="0" y="5494"/>
                  </a:lnTo>
                  <a:cubicBezTo>
                    <a:pt x="0" y="5494"/>
                    <a:pt x="0" y="5494"/>
                    <a:pt x="6642" y="5494"/>
                  </a:cubicBezTo>
                  <a:lnTo>
                    <a:pt x="11070" y="5494"/>
                  </a:lnTo>
                  <a:cubicBezTo>
                    <a:pt x="11070" y="5494"/>
                    <a:pt x="11070" y="1066"/>
                    <a:pt x="11070" y="328"/>
                  </a:cubicBezTo>
                  <a:cubicBezTo>
                    <a:pt x="11070" y="-410"/>
                    <a:pt x="16236" y="328"/>
                    <a:pt x="16974" y="328"/>
                  </a:cubicBezTo>
                  <a:lnTo>
                    <a:pt x="23616" y="5494"/>
                  </a:lnTo>
                  <a:lnTo>
                    <a:pt x="23616" y="5494"/>
                  </a:lnTo>
                  <a:lnTo>
                    <a:pt x="18450" y="328"/>
                  </a:lnTo>
                  <a:cubicBezTo>
                    <a:pt x="18450" y="328"/>
                    <a:pt x="13284" y="328"/>
                    <a:pt x="13284" y="328"/>
                  </a:cubicBezTo>
                  <a:cubicBezTo>
                    <a:pt x="13284" y="328"/>
                    <a:pt x="13284" y="328"/>
                    <a:pt x="13284" y="328"/>
                  </a:cubicBezTo>
                  <a:lnTo>
                    <a:pt x="8118" y="328"/>
                  </a:lnTo>
                  <a:lnTo>
                    <a:pt x="0" y="5494"/>
                  </a:lnTo>
                  <a:cubicBezTo>
                    <a:pt x="0" y="5494"/>
                    <a:pt x="13284" y="5494"/>
                    <a:pt x="14760" y="5494"/>
                  </a:cubicBezTo>
                  <a:lnTo>
                    <a:pt x="14760" y="5494"/>
                  </a:lnTo>
                  <a:lnTo>
                    <a:pt x="14760" y="5494"/>
                  </a:lnTo>
                  <a:cubicBezTo>
                    <a:pt x="14760" y="5494"/>
                    <a:pt x="14760" y="5494"/>
                    <a:pt x="14760" y="5494"/>
                  </a:cubicBezTo>
                  <a:cubicBezTo>
                    <a:pt x="14760" y="5494"/>
                    <a:pt x="6642" y="5494"/>
                    <a:pt x="4428" y="5494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E348786-B060-45FA-A481-0103C4BBBDD8}"/>
                </a:ext>
              </a:extLst>
            </p:cNvPr>
            <p:cNvSpPr/>
            <p:nvPr/>
          </p:nvSpPr>
          <p:spPr>
            <a:xfrm>
              <a:off x="3617473" y="2029671"/>
              <a:ext cx="16235" cy="13283"/>
            </a:xfrm>
            <a:custGeom>
              <a:avLst/>
              <a:gdLst>
                <a:gd name="connsiteX0" fmla="*/ 16236 w 16235"/>
                <a:gd name="connsiteY0" fmla="*/ 13284 h 13283"/>
                <a:gd name="connsiteX1" fmla="*/ 0 w 16235"/>
                <a:gd name="connsiteY1" fmla="*/ 0 h 13283"/>
                <a:gd name="connsiteX2" fmla="*/ 0 w 16235"/>
                <a:gd name="connsiteY2" fmla="*/ 0 h 13283"/>
                <a:gd name="connsiteX3" fmla="*/ 0 w 16235"/>
                <a:gd name="connsiteY3" fmla="*/ 0 h 13283"/>
                <a:gd name="connsiteX4" fmla="*/ 15498 w 16235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5" h="13283">
                  <a:moveTo>
                    <a:pt x="16236" y="13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15498" y="13284"/>
                  </a:lnTo>
                  <a:close/>
                </a:path>
              </a:pathLst>
            </a:custGeom>
            <a:solidFill>
              <a:srgbClr val="4C36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BF16FD7-784E-49DE-9A06-8B73B0CC2179}"/>
                </a:ext>
              </a:extLst>
            </p:cNvPr>
            <p:cNvSpPr/>
            <p:nvPr/>
          </p:nvSpPr>
          <p:spPr>
            <a:xfrm>
              <a:off x="3615996" y="2027456"/>
              <a:ext cx="17711" cy="15498"/>
            </a:xfrm>
            <a:custGeom>
              <a:avLst/>
              <a:gdLst>
                <a:gd name="connsiteX0" fmla="*/ 16974 w 17711"/>
                <a:gd name="connsiteY0" fmla="*/ 15498 h 15498"/>
                <a:gd name="connsiteX1" fmla="*/ 0 w 17711"/>
                <a:gd name="connsiteY1" fmla="*/ 1476 h 15498"/>
                <a:gd name="connsiteX2" fmla="*/ 0 w 17711"/>
                <a:gd name="connsiteY2" fmla="*/ 1476 h 15498"/>
                <a:gd name="connsiteX3" fmla="*/ 0 w 17711"/>
                <a:gd name="connsiteY3" fmla="*/ 1476 h 15498"/>
                <a:gd name="connsiteX4" fmla="*/ 17712 w 17711"/>
                <a:gd name="connsiteY4" fmla="*/ 15498 h 15498"/>
                <a:gd name="connsiteX5" fmla="*/ 17712 w 17711"/>
                <a:gd name="connsiteY5" fmla="*/ 15498 h 15498"/>
                <a:gd name="connsiteX6" fmla="*/ 1476 w 17711"/>
                <a:gd name="connsiteY6" fmla="*/ 0 h 15498"/>
                <a:gd name="connsiteX7" fmla="*/ 16974 w 17711"/>
                <a:gd name="connsiteY7" fmla="*/ 15498 h 15498"/>
                <a:gd name="connsiteX8" fmla="*/ 16974 w 17711"/>
                <a:gd name="connsiteY8" fmla="*/ 15498 h 15498"/>
                <a:gd name="connsiteX9" fmla="*/ 1476 w 17711"/>
                <a:gd name="connsiteY9" fmla="*/ 221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11" h="15498">
                  <a:moveTo>
                    <a:pt x="16974" y="15498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17712" y="15498"/>
                  </a:lnTo>
                  <a:lnTo>
                    <a:pt x="17712" y="15498"/>
                  </a:lnTo>
                  <a:close/>
                  <a:moveTo>
                    <a:pt x="1476" y="0"/>
                  </a:moveTo>
                  <a:lnTo>
                    <a:pt x="16974" y="15498"/>
                  </a:lnTo>
                  <a:lnTo>
                    <a:pt x="16974" y="15498"/>
                  </a:lnTo>
                  <a:lnTo>
                    <a:pt x="1476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40260A0-EF66-46F9-803D-25F267B60DF7}"/>
                </a:ext>
              </a:extLst>
            </p:cNvPr>
            <p:cNvSpPr/>
            <p:nvPr/>
          </p:nvSpPr>
          <p:spPr>
            <a:xfrm>
              <a:off x="3628543" y="2042955"/>
              <a:ext cx="19926" cy="11070"/>
            </a:xfrm>
            <a:custGeom>
              <a:avLst/>
              <a:gdLst>
                <a:gd name="connsiteX0" fmla="*/ 19926 w 19926"/>
                <a:gd name="connsiteY0" fmla="*/ 11070 h 11070"/>
                <a:gd name="connsiteX1" fmla="*/ 7380 w 19926"/>
                <a:gd name="connsiteY1" fmla="*/ 0 h 11070"/>
                <a:gd name="connsiteX2" fmla="*/ 7380 w 19926"/>
                <a:gd name="connsiteY2" fmla="*/ 0 h 11070"/>
                <a:gd name="connsiteX3" fmla="*/ 7380 w 19926"/>
                <a:gd name="connsiteY3" fmla="*/ 0 h 11070"/>
                <a:gd name="connsiteX4" fmla="*/ 0 w 19926"/>
                <a:gd name="connsiteY4" fmla="*/ 0 h 11070"/>
                <a:gd name="connsiteX5" fmla="*/ 0 w 19926"/>
                <a:gd name="connsiteY5" fmla="*/ 0 h 11070"/>
                <a:gd name="connsiteX6" fmla="*/ 11808 w 19926"/>
                <a:gd name="connsiteY6" fmla="*/ 10332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926" h="11070">
                  <a:moveTo>
                    <a:pt x="19926" y="11070"/>
                  </a:moveTo>
                  <a:cubicBezTo>
                    <a:pt x="19926" y="11070"/>
                    <a:pt x="7380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808" y="1033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6D5CF7B-BB9D-4925-86C9-DC1A6D9C8FB4}"/>
                </a:ext>
              </a:extLst>
            </p:cNvPr>
            <p:cNvSpPr/>
            <p:nvPr/>
          </p:nvSpPr>
          <p:spPr>
            <a:xfrm>
              <a:off x="3628543" y="2042955"/>
              <a:ext cx="16973" cy="11807"/>
            </a:xfrm>
            <a:custGeom>
              <a:avLst/>
              <a:gdLst>
                <a:gd name="connsiteX0" fmla="*/ 16974 w 16973"/>
                <a:gd name="connsiteY0" fmla="*/ 11808 h 11807"/>
                <a:gd name="connsiteX1" fmla="*/ 5166 w 16973"/>
                <a:gd name="connsiteY1" fmla="*/ 0 h 11807"/>
                <a:gd name="connsiteX2" fmla="*/ 0 w 16973"/>
                <a:gd name="connsiteY2" fmla="*/ 0 h 11807"/>
                <a:gd name="connsiteX3" fmla="*/ 0 w 16973"/>
                <a:gd name="connsiteY3" fmla="*/ 0 h 11807"/>
                <a:gd name="connsiteX4" fmla="*/ 0 w 16973"/>
                <a:gd name="connsiteY4" fmla="*/ 0 h 11807"/>
                <a:gd name="connsiteX5" fmla="*/ 0 w 16973"/>
                <a:gd name="connsiteY5" fmla="*/ 0 h 11807"/>
                <a:gd name="connsiteX6" fmla="*/ 0 w 16973"/>
                <a:gd name="connsiteY6" fmla="*/ 0 h 11807"/>
                <a:gd name="connsiteX7" fmla="*/ 13284 w 16973"/>
                <a:gd name="connsiteY7" fmla="*/ 11070 h 11807"/>
                <a:gd name="connsiteX8" fmla="*/ 13284 w 16973"/>
                <a:gd name="connsiteY8" fmla="*/ 11070 h 11807"/>
                <a:gd name="connsiteX9" fmla="*/ 5166 w 16973"/>
                <a:gd name="connsiteY9" fmla="*/ 0 h 11807"/>
                <a:gd name="connsiteX10" fmla="*/ 16974 w 16973"/>
                <a:gd name="connsiteY10" fmla="*/ 10332 h 11807"/>
                <a:gd name="connsiteX11" fmla="*/ 16974 w 16973"/>
                <a:gd name="connsiteY11" fmla="*/ 10332 h 11807"/>
                <a:gd name="connsiteX12" fmla="*/ 7380 w 16973"/>
                <a:gd name="connsiteY12" fmla="*/ 0 h 11807"/>
                <a:gd name="connsiteX13" fmla="*/ 7380 w 16973"/>
                <a:gd name="connsiteY13" fmla="*/ 0 h 11807"/>
                <a:gd name="connsiteX14" fmla="*/ 7380 w 16973"/>
                <a:gd name="connsiteY14" fmla="*/ 0 h 11807"/>
                <a:gd name="connsiteX15" fmla="*/ 0 w 16973"/>
                <a:gd name="connsiteY15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73" h="11807">
                  <a:moveTo>
                    <a:pt x="16974" y="11808"/>
                  </a:moveTo>
                  <a:lnTo>
                    <a:pt x="5166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3284" y="11070"/>
                  </a:lnTo>
                  <a:lnTo>
                    <a:pt x="13284" y="11070"/>
                  </a:lnTo>
                  <a:close/>
                  <a:moveTo>
                    <a:pt x="5166" y="0"/>
                  </a:moveTo>
                  <a:lnTo>
                    <a:pt x="16974" y="10332"/>
                  </a:lnTo>
                  <a:lnTo>
                    <a:pt x="16974" y="10332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B693C7C-7924-4C60-8FDC-1274E6C3985F}"/>
                </a:ext>
              </a:extLst>
            </p:cNvPr>
            <p:cNvSpPr/>
            <p:nvPr/>
          </p:nvSpPr>
          <p:spPr>
            <a:xfrm>
              <a:off x="3715627" y="2038527"/>
              <a:ext cx="9594" cy="19187"/>
            </a:xfrm>
            <a:custGeom>
              <a:avLst/>
              <a:gdLst>
                <a:gd name="connsiteX0" fmla="*/ 4428 w 9594"/>
                <a:gd name="connsiteY0" fmla="*/ 0 h 19187"/>
                <a:gd name="connsiteX1" fmla="*/ 4428 w 9594"/>
                <a:gd name="connsiteY1" fmla="*/ 4428 h 19187"/>
                <a:gd name="connsiteX2" fmla="*/ 4428 w 9594"/>
                <a:gd name="connsiteY2" fmla="*/ 4428 h 19187"/>
                <a:gd name="connsiteX3" fmla="*/ 4428 w 9594"/>
                <a:gd name="connsiteY3" fmla="*/ 19188 h 19187"/>
                <a:gd name="connsiteX4" fmla="*/ 4428 w 9594"/>
                <a:gd name="connsiteY4" fmla="*/ 19188 h 19187"/>
                <a:gd name="connsiteX5" fmla="*/ 4428 w 9594"/>
                <a:gd name="connsiteY5" fmla="*/ 19188 h 19187"/>
                <a:gd name="connsiteX6" fmla="*/ 4428 w 9594"/>
                <a:gd name="connsiteY6" fmla="*/ 19188 h 19187"/>
                <a:gd name="connsiteX7" fmla="*/ 4428 w 9594"/>
                <a:gd name="connsiteY7" fmla="*/ 19188 h 19187"/>
                <a:gd name="connsiteX8" fmla="*/ 4428 w 9594"/>
                <a:gd name="connsiteY8" fmla="*/ 19188 h 19187"/>
                <a:gd name="connsiteX9" fmla="*/ 4428 w 9594"/>
                <a:gd name="connsiteY9" fmla="*/ 19188 h 19187"/>
                <a:gd name="connsiteX10" fmla="*/ 4428 w 9594"/>
                <a:gd name="connsiteY10" fmla="*/ 19188 h 19187"/>
                <a:gd name="connsiteX11" fmla="*/ 4428 w 9594"/>
                <a:gd name="connsiteY11" fmla="*/ 19188 h 19187"/>
                <a:gd name="connsiteX12" fmla="*/ 4428 w 9594"/>
                <a:gd name="connsiteY12" fmla="*/ 8856 h 19187"/>
                <a:gd name="connsiteX13" fmla="*/ 0 w 9594"/>
                <a:gd name="connsiteY13" fmla="*/ 3690 h 19187"/>
                <a:gd name="connsiteX14" fmla="*/ 0 w 9594"/>
                <a:gd name="connsiteY14" fmla="*/ 3690 h 19187"/>
                <a:gd name="connsiteX15" fmla="*/ 9594 w 9594"/>
                <a:gd name="connsiteY15" fmla="*/ 8856 h 19187"/>
                <a:gd name="connsiteX16" fmla="*/ 9594 w 9594"/>
                <a:gd name="connsiteY16" fmla="*/ 8856 h 19187"/>
                <a:gd name="connsiteX17" fmla="*/ 9594 w 9594"/>
                <a:gd name="connsiteY17" fmla="*/ 8856 h 19187"/>
                <a:gd name="connsiteX18" fmla="*/ 9594 w 9594"/>
                <a:gd name="connsiteY18" fmla="*/ 8856 h 19187"/>
                <a:gd name="connsiteX19" fmla="*/ 9594 w 9594"/>
                <a:gd name="connsiteY19" fmla="*/ 14022 h 19187"/>
                <a:gd name="connsiteX20" fmla="*/ 9594 w 9594"/>
                <a:gd name="connsiteY20" fmla="*/ 14022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4" h="19187">
                  <a:moveTo>
                    <a:pt x="4428" y="0"/>
                  </a:move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lnTo>
                    <a:pt x="4428" y="19188"/>
                  </a:lnTo>
                  <a:lnTo>
                    <a:pt x="4428" y="19188"/>
                  </a:lnTo>
                  <a:cubicBezTo>
                    <a:pt x="4428" y="19188"/>
                    <a:pt x="4428" y="19188"/>
                    <a:pt x="4428" y="19188"/>
                  </a:cubicBezTo>
                  <a:lnTo>
                    <a:pt x="4428" y="19188"/>
                  </a:lnTo>
                  <a:cubicBezTo>
                    <a:pt x="8856" y="19188"/>
                    <a:pt x="10332" y="19188"/>
                    <a:pt x="4428" y="19188"/>
                  </a:cubicBezTo>
                  <a:lnTo>
                    <a:pt x="4428" y="19188"/>
                  </a:lnTo>
                  <a:lnTo>
                    <a:pt x="4428" y="19188"/>
                  </a:lnTo>
                  <a:lnTo>
                    <a:pt x="4428" y="19188"/>
                  </a:lnTo>
                  <a:cubicBezTo>
                    <a:pt x="4428" y="19188"/>
                    <a:pt x="4428" y="19188"/>
                    <a:pt x="4428" y="19188"/>
                  </a:cubicBezTo>
                  <a:lnTo>
                    <a:pt x="4428" y="8856"/>
                  </a:lnTo>
                  <a:cubicBezTo>
                    <a:pt x="4428" y="4428"/>
                    <a:pt x="4428" y="3690"/>
                    <a:pt x="0" y="3690"/>
                  </a:cubicBezTo>
                  <a:lnTo>
                    <a:pt x="0" y="3690"/>
                  </a:lnTo>
                  <a:close/>
                  <a:moveTo>
                    <a:pt x="9594" y="8856"/>
                  </a:moveTo>
                  <a:cubicBezTo>
                    <a:pt x="9594" y="8856"/>
                    <a:pt x="9594" y="8856"/>
                    <a:pt x="9594" y="8856"/>
                  </a:cubicBezTo>
                  <a:lnTo>
                    <a:pt x="9594" y="8856"/>
                  </a:lnTo>
                  <a:lnTo>
                    <a:pt x="9594" y="8856"/>
                  </a:lnTo>
                  <a:cubicBezTo>
                    <a:pt x="9594" y="8856"/>
                    <a:pt x="9594" y="14022"/>
                    <a:pt x="9594" y="14022"/>
                  </a:cubicBezTo>
                  <a:cubicBezTo>
                    <a:pt x="9594" y="14022"/>
                    <a:pt x="9594" y="14022"/>
                    <a:pt x="9594" y="14022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ECAE08C-9A1F-47CC-B7A1-46D63C974F0B}"/>
                </a:ext>
              </a:extLst>
            </p:cNvPr>
            <p:cNvSpPr/>
            <p:nvPr/>
          </p:nvSpPr>
          <p:spPr>
            <a:xfrm>
              <a:off x="3717841" y="2038527"/>
              <a:ext cx="11807" cy="29520"/>
            </a:xfrm>
            <a:custGeom>
              <a:avLst/>
              <a:gdLst>
                <a:gd name="connsiteX0" fmla="*/ 3690 w 11807"/>
                <a:gd name="connsiteY0" fmla="*/ 29520 h 29520"/>
                <a:gd name="connsiteX1" fmla="*/ 3690 w 11807"/>
                <a:gd name="connsiteY1" fmla="*/ 29520 h 29520"/>
                <a:gd name="connsiteX2" fmla="*/ 0 w 11807"/>
                <a:gd name="connsiteY2" fmla="*/ 29520 h 29520"/>
                <a:gd name="connsiteX3" fmla="*/ 0 w 11807"/>
                <a:gd name="connsiteY3" fmla="*/ 29520 h 29520"/>
                <a:gd name="connsiteX4" fmla="*/ 0 w 11807"/>
                <a:gd name="connsiteY4" fmla="*/ 29520 h 29520"/>
                <a:gd name="connsiteX5" fmla="*/ 0 w 11807"/>
                <a:gd name="connsiteY5" fmla="*/ 14760 h 29520"/>
                <a:gd name="connsiteX6" fmla="*/ 0 w 11807"/>
                <a:gd name="connsiteY6" fmla="*/ 14760 h 29520"/>
                <a:gd name="connsiteX7" fmla="*/ 0 w 11807"/>
                <a:gd name="connsiteY7" fmla="*/ 0 h 29520"/>
                <a:gd name="connsiteX8" fmla="*/ 0 w 11807"/>
                <a:gd name="connsiteY8" fmla="*/ 0 h 29520"/>
                <a:gd name="connsiteX9" fmla="*/ 0 w 11807"/>
                <a:gd name="connsiteY9" fmla="*/ 4428 h 29520"/>
                <a:gd name="connsiteX10" fmla="*/ 4428 w 11807"/>
                <a:gd name="connsiteY10" fmla="*/ 9594 h 29520"/>
                <a:gd name="connsiteX11" fmla="*/ 4428 w 11807"/>
                <a:gd name="connsiteY11" fmla="*/ 17712 h 29520"/>
                <a:gd name="connsiteX12" fmla="*/ 4428 w 11807"/>
                <a:gd name="connsiteY12" fmla="*/ 17712 h 29520"/>
                <a:gd name="connsiteX13" fmla="*/ 4428 w 11807"/>
                <a:gd name="connsiteY13" fmla="*/ 17712 h 29520"/>
                <a:gd name="connsiteX14" fmla="*/ 4428 w 11807"/>
                <a:gd name="connsiteY14" fmla="*/ 17712 h 29520"/>
                <a:gd name="connsiteX15" fmla="*/ 4428 w 11807"/>
                <a:gd name="connsiteY15" fmla="*/ 17712 h 29520"/>
                <a:gd name="connsiteX16" fmla="*/ 4428 w 11807"/>
                <a:gd name="connsiteY16" fmla="*/ 17712 h 29520"/>
                <a:gd name="connsiteX17" fmla="*/ 0 w 11807"/>
                <a:gd name="connsiteY17" fmla="*/ 17712 h 29520"/>
                <a:gd name="connsiteX18" fmla="*/ 3690 w 11807"/>
                <a:gd name="connsiteY18" fmla="*/ 0 h 29520"/>
                <a:gd name="connsiteX19" fmla="*/ 3690 w 11807"/>
                <a:gd name="connsiteY19" fmla="*/ 0 h 29520"/>
                <a:gd name="connsiteX20" fmla="*/ 3690 w 11807"/>
                <a:gd name="connsiteY20" fmla="*/ 4428 h 29520"/>
                <a:gd name="connsiteX21" fmla="*/ 3690 w 11807"/>
                <a:gd name="connsiteY21" fmla="*/ 4428 h 29520"/>
                <a:gd name="connsiteX22" fmla="*/ 3690 w 11807"/>
                <a:gd name="connsiteY22" fmla="*/ 19926 h 29520"/>
                <a:gd name="connsiteX23" fmla="*/ 3690 w 11807"/>
                <a:gd name="connsiteY23" fmla="*/ 19926 h 29520"/>
                <a:gd name="connsiteX24" fmla="*/ 3690 w 11807"/>
                <a:gd name="connsiteY24" fmla="*/ 19926 h 29520"/>
                <a:gd name="connsiteX25" fmla="*/ 7380 w 11807"/>
                <a:gd name="connsiteY25" fmla="*/ 19926 h 29520"/>
                <a:gd name="connsiteX26" fmla="*/ 7380 w 11807"/>
                <a:gd name="connsiteY26" fmla="*/ 19926 h 29520"/>
                <a:gd name="connsiteX27" fmla="*/ 11808 w 11807"/>
                <a:gd name="connsiteY27" fmla="*/ 19926 h 29520"/>
                <a:gd name="connsiteX28" fmla="*/ 6642 w 11807"/>
                <a:gd name="connsiteY28" fmla="*/ 19926 h 29520"/>
                <a:gd name="connsiteX29" fmla="*/ 6642 w 11807"/>
                <a:gd name="connsiteY29" fmla="*/ 19926 h 29520"/>
                <a:gd name="connsiteX30" fmla="*/ 10332 w 11807"/>
                <a:gd name="connsiteY30" fmla="*/ 19926 h 29520"/>
                <a:gd name="connsiteX31" fmla="*/ 10332 w 11807"/>
                <a:gd name="connsiteY31" fmla="*/ 19926 h 29520"/>
                <a:gd name="connsiteX32" fmla="*/ 10332 w 11807"/>
                <a:gd name="connsiteY32" fmla="*/ 8856 h 29520"/>
                <a:gd name="connsiteX33" fmla="*/ 7948 w 11807"/>
                <a:gd name="connsiteY33" fmla="*/ 4214 h 29520"/>
                <a:gd name="connsiteX34" fmla="*/ 5166 w 11807"/>
                <a:gd name="connsiteY34" fmla="*/ 4428 h 29520"/>
                <a:gd name="connsiteX35" fmla="*/ 5166 w 11807"/>
                <a:gd name="connsiteY35" fmla="*/ 0 h 29520"/>
                <a:gd name="connsiteX36" fmla="*/ 3690 w 11807"/>
                <a:gd name="connsiteY36" fmla="*/ 17712 h 29520"/>
                <a:gd name="connsiteX37" fmla="*/ 3690 w 11807"/>
                <a:gd name="connsiteY37" fmla="*/ 17712 h 29520"/>
                <a:gd name="connsiteX38" fmla="*/ 3690 w 11807"/>
                <a:gd name="connsiteY38" fmla="*/ 11808 h 29520"/>
                <a:gd name="connsiteX39" fmla="*/ 3690 w 11807"/>
                <a:gd name="connsiteY39" fmla="*/ 11808 h 29520"/>
                <a:gd name="connsiteX40" fmla="*/ 3690 w 11807"/>
                <a:gd name="connsiteY40" fmla="*/ 11808 h 29520"/>
                <a:gd name="connsiteX41" fmla="*/ 3690 w 11807"/>
                <a:gd name="connsiteY41" fmla="*/ 11808 h 29520"/>
                <a:gd name="connsiteX42" fmla="*/ 3690 w 11807"/>
                <a:gd name="connsiteY42" fmla="*/ 11808 h 29520"/>
                <a:gd name="connsiteX43" fmla="*/ 3690 w 11807"/>
                <a:gd name="connsiteY43" fmla="*/ 17712 h 29520"/>
                <a:gd name="connsiteX44" fmla="*/ 3690 w 11807"/>
                <a:gd name="connsiteY44" fmla="*/ 17712 h 29520"/>
                <a:gd name="connsiteX45" fmla="*/ 3690 w 11807"/>
                <a:gd name="connsiteY45" fmla="*/ 5904 h 29520"/>
                <a:gd name="connsiteX46" fmla="*/ 3690 w 11807"/>
                <a:gd name="connsiteY46" fmla="*/ 5904 h 29520"/>
                <a:gd name="connsiteX47" fmla="*/ 3690 w 11807"/>
                <a:gd name="connsiteY47" fmla="*/ 5904 h 29520"/>
                <a:gd name="connsiteX48" fmla="*/ 3690 w 11807"/>
                <a:gd name="connsiteY48" fmla="*/ 5904 h 29520"/>
                <a:gd name="connsiteX49" fmla="*/ 3690 w 11807"/>
                <a:gd name="connsiteY49" fmla="*/ 11070 h 29520"/>
                <a:gd name="connsiteX50" fmla="*/ 3690 w 11807"/>
                <a:gd name="connsiteY50" fmla="*/ 11070 h 29520"/>
                <a:gd name="connsiteX51" fmla="*/ 3690 w 11807"/>
                <a:gd name="connsiteY51" fmla="*/ 11070 h 29520"/>
                <a:gd name="connsiteX52" fmla="*/ 3690 w 11807"/>
                <a:gd name="connsiteY52" fmla="*/ 8856 h 29520"/>
                <a:gd name="connsiteX53" fmla="*/ 3690 w 11807"/>
                <a:gd name="connsiteY53" fmla="*/ 8856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1807" h="29520">
                  <a:moveTo>
                    <a:pt x="3690" y="29520"/>
                  </a:moveTo>
                  <a:lnTo>
                    <a:pt x="3690" y="29520"/>
                  </a:lnTo>
                  <a:cubicBezTo>
                    <a:pt x="3690" y="29520"/>
                    <a:pt x="0" y="29520"/>
                    <a:pt x="0" y="29520"/>
                  </a:cubicBezTo>
                  <a:lnTo>
                    <a:pt x="0" y="29520"/>
                  </a:lnTo>
                  <a:lnTo>
                    <a:pt x="0" y="29520"/>
                  </a:ln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ubicBezTo>
                    <a:pt x="0" y="4428"/>
                    <a:pt x="3690" y="4428"/>
                    <a:pt x="4428" y="9594"/>
                  </a:cubicBezTo>
                  <a:lnTo>
                    <a:pt x="4428" y="17712"/>
                  </a:lnTo>
                  <a:cubicBezTo>
                    <a:pt x="4428" y="17712"/>
                    <a:pt x="4428" y="17712"/>
                    <a:pt x="4428" y="17712"/>
                  </a:cubicBezTo>
                  <a:lnTo>
                    <a:pt x="4428" y="17712"/>
                  </a:lnTo>
                  <a:lnTo>
                    <a:pt x="4428" y="17712"/>
                  </a:lnTo>
                  <a:lnTo>
                    <a:pt x="4428" y="17712"/>
                  </a:lnTo>
                  <a:lnTo>
                    <a:pt x="4428" y="17712"/>
                  </a:lnTo>
                  <a:cubicBezTo>
                    <a:pt x="4428" y="17712"/>
                    <a:pt x="4428" y="17712"/>
                    <a:pt x="0" y="17712"/>
                  </a:cubicBezTo>
                  <a:close/>
                  <a:moveTo>
                    <a:pt x="3690" y="0"/>
                  </a:moveTo>
                  <a:lnTo>
                    <a:pt x="3690" y="0"/>
                  </a:lnTo>
                  <a:lnTo>
                    <a:pt x="3690" y="4428"/>
                  </a:lnTo>
                  <a:cubicBezTo>
                    <a:pt x="3690" y="4428"/>
                    <a:pt x="3690" y="4428"/>
                    <a:pt x="3690" y="4428"/>
                  </a:cubicBezTo>
                  <a:lnTo>
                    <a:pt x="3690" y="19926"/>
                  </a:lnTo>
                  <a:lnTo>
                    <a:pt x="3690" y="19926"/>
                  </a:lnTo>
                  <a:lnTo>
                    <a:pt x="3690" y="19926"/>
                  </a:lnTo>
                  <a:cubicBezTo>
                    <a:pt x="3690" y="19926"/>
                    <a:pt x="3690" y="19926"/>
                    <a:pt x="7380" y="19926"/>
                  </a:cubicBezTo>
                  <a:lnTo>
                    <a:pt x="7380" y="19926"/>
                  </a:lnTo>
                  <a:cubicBezTo>
                    <a:pt x="7380" y="19926"/>
                    <a:pt x="11808" y="19926"/>
                    <a:pt x="11808" y="19926"/>
                  </a:cubicBezTo>
                  <a:lnTo>
                    <a:pt x="6642" y="19926"/>
                  </a:lnTo>
                  <a:lnTo>
                    <a:pt x="6642" y="19926"/>
                  </a:lnTo>
                  <a:lnTo>
                    <a:pt x="10332" y="19926"/>
                  </a:lnTo>
                  <a:lnTo>
                    <a:pt x="10332" y="19926"/>
                  </a:lnTo>
                  <a:lnTo>
                    <a:pt x="10332" y="8856"/>
                  </a:lnTo>
                  <a:cubicBezTo>
                    <a:pt x="10952" y="6916"/>
                    <a:pt x="9889" y="4838"/>
                    <a:pt x="7948" y="4214"/>
                  </a:cubicBezTo>
                  <a:cubicBezTo>
                    <a:pt x="7026" y="3919"/>
                    <a:pt x="6029" y="3996"/>
                    <a:pt x="5166" y="4428"/>
                  </a:cubicBezTo>
                  <a:lnTo>
                    <a:pt x="5166" y="0"/>
                  </a:lnTo>
                  <a:close/>
                  <a:moveTo>
                    <a:pt x="3690" y="17712"/>
                  </a:moveTo>
                  <a:lnTo>
                    <a:pt x="3690" y="17712"/>
                  </a:lnTo>
                  <a:cubicBezTo>
                    <a:pt x="3690" y="17712"/>
                    <a:pt x="3690" y="12546"/>
                    <a:pt x="3690" y="11808"/>
                  </a:cubicBez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cubicBezTo>
                    <a:pt x="3690" y="11808"/>
                    <a:pt x="3690" y="11808"/>
                    <a:pt x="3690" y="11808"/>
                  </a:cubicBezTo>
                  <a:lnTo>
                    <a:pt x="3690" y="17712"/>
                  </a:lnTo>
                  <a:cubicBezTo>
                    <a:pt x="3690" y="17712"/>
                    <a:pt x="3690" y="17712"/>
                    <a:pt x="3690" y="17712"/>
                  </a:cubicBezTo>
                  <a:close/>
                  <a:moveTo>
                    <a:pt x="3690" y="5904"/>
                  </a:moveTo>
                  <a:lnTo>
                    <a:pt x="3690" y="5904"/>
                  </a:lnTo>
                  <a:lnTo>
                    <a:pt x="3690" y="5904"/>
                  </a:lnTo>
                  <a:lnTo>
                    <a:pt x="3690" y="5904"/>
                  </a:lnTo>
                  <a:cubicBezTo>
                    <a:pt x="3690" y="5904"/>
                    <a:pt x="3690" y="11070"/>
                    <a:pt x="3690" y="11070"/>
                  </a:cubicBezTo>
                  <a:lnTo>
                    <a:pt x="3690" y="11070"/>
                  </a:lnTo>
                  <a:cubicBezTo>
                    <a:pt x="3690" y="11070"/>
                    <a:pt x="3690" y="11070"/>
                    <a:pt x="3690" y="11070"/>
                  </a:cubicBezTo>
                  <a:lnTo>
                    <a:pt x="3690" y="8856"/>
                  </a:lnTo>
                  <a:lnTo>
                    <a:pt x="3690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E9DF11F-6B42-4ECE-8FA0-BA0E221693B3}"/>
                </a:ext>
              </a:extLst>
            </p:cNvPr>
            <p:cNvSpPr/>
            <p:nvPr/>
          </p:nvSpPr>
          <p:spPr>
            <a:xfrm>
              <a:off x="3699033" y="1880301"/>
              <a:ext cx="49065" cy="18005"/>
            </a:xfrm>
            <a:custGeom>
              <a:avLst/>
              <a:gdLst>
                <a:gd name="connsiteX0" fmla="*/ 49065 w 49065"/>
                <a:gd name="connsiteY0" fmla="*/ 15053 h 18005"/>
                <a:gd name="connsiteX1" fmla="*/ 1095 w 49065"/>
                <a:gd name="connsiteY1" fmla="*/ 5459 h 18005"/>
                <a:gd name="connsiteX2" fmla="*/ 8475 w 49065"/>
                <a:gd name="connsiteY2" fmla="*/ 5459 h 18005"/>
                <a:gd name="connsiteX3" fmla="*/ 8475 w 49065"/>
                <a:gd name="connsiteY3" fmla="*/ 5459 h 18005"/>
                <a:gd name="connsiteX4" fmla="*/ 16593 w 49065"/>
                <a:gd name="connsiteY4" fmla="*/ 5459 h 18005"/>
                <a:gd name="connsiteX5" fmla="*/ 16593 w 49065"/>
                <a:gd name="connsiteY5" fmla="*/ 5459 h 18005"/>
                <a:gd name="connsiteX6" fmla="*/ 22497 w 49065"/>
                <a:gd name="connsiteY6" fmla="*/ 5459 h 18005"/>
                <a:gd name="connsiteX7" fmla="*/ 22497 w 49065"/>
                <a:gd name="connsiteY7" fmla="*/ 10625 h 18005"/>
                <a:gd name="connsiteX8" fmla="*/ 22497 w 49065"/>
                <a:gd name="connsiteY8" fmla="*/ 10625 h 18005"/>
                <a:gd name="connsiteX9" fmla="*/ 22497 w 49065"/>
                <a:gd name="connsiteY9" fmla="*/ 10625 h 18005"/>
                <a:gd name="connsiteX10" fmla="*/ 38733 w 49065"/>
                <a:gd name="connsiteY10" fmla="*/ 18005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65" h="18005">
                  <a:moveTo>
                    <a:pt x="49065" y="15053"/>
                  </a:moveTo>
                  <a:cubicBezTo>
                    <a:pt x="24711" y="-9301"/>
                    <a:pt x="5523" y="2507"/>
                    <a:pt x="1095" y="5459"/>
                  </a:cubicBezTo>
                  <a:cubicBezTo>
                    <a:pt x="-3333" y="8411"/>
                    <a:pt x="6999" y="5459"/>
                    <a:pt x="8475" y="5459"/>
                  </a:cubicBezTo>
                  <a:lnTo>
                    <a:pt x="8475" y="5459"/>
                  </a:lnTo>
                  <a:lnTo>
                    <a:pt x="16593" y="5459"/>
                  </a:lnTo>
                  <a:lnTo>
                    <a:pt x="16593" y="5459"/>
                  </a:lnTo>
                  <a:lnTo>
                    <a:pt x="22497" y="5459"/>
                  </a:lnTo>
                  <a:cubicBezTo>
                    <a:pt x="21981" y="7143"/>
                    <a:pt x="21981" y="8942"/>
                    <a:pt x="22497" y="10625"/>
                  </a:cubicBezTo>
                  <a:lnTo>
                    <a:pt x="22497" y="10625"/>
                  </a:lnTo>
                  <a:cubicBezTo>
                    <a:pt x="22497" y="10625"/>
                    <a:pt x="22497" y="10625"/>
                    <a:pt x="22497" y="10625"/>
                  </a:cubicBezTo>
                  <a:cubicBezTo>
                    <a:pt x="28527" y="11398"/>
                    <a:pt x="34187" y="13970"/>
                    <a:pt x="38733" y="18005"/>
                  </a:cubicBez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4C3EEFE5-C51F-4B63-BEE5-87A945F8F238}"/>
                </a:ext>
              </a:extLst>
            </p:cNvPr>
            <p:cNvSpPr/>
            <p:nvPr/>
          </p:nvSpPr>
          <p:spPr>
            <a:xfrm>
              <a:off x="3700129" y="1879275"/>
              <a:ext cx="47969" cy="16817"/>
            </a:xfrm>
            <a:custGeom>
              <a:avLst/>
              <a:gdLst>
                <a:gd name="connsiteX0" fmla="*/ 34686 w 47969"/>
                <a:gd name="connsiteY0" fmla="*/ 16080 h 16817"/>
                <a:gd name="connsiteX1" fmla="*/ 18450 w 47969"/>
                <a:gd name="connsiteY1" fmla="*/ 9438 h 16817"/>
                <a:gd name="connsiteX2" fmla="*/ 18450 w 47969"/>
                <a:gd name="connsiteY2" fmla="*/ 9438 h 16817"/>
                <a:gd name="connsiteX3" fmla="*/ 34686 w 47969"/>
                <a:gd name="connsiteY3" fmla="*/ 16818 h 16817"/>
                <a:gd name="connsiteX4" fmla="*/ 47970 w 47969"/>
                <a:gd name="connsiteY4" fmla="*/ 16080 h 16817"/>
                <a:gd name="connsiteX5" fmla="*/ 0 w 47969"/>
                <a:gd name="connsiteY5" fmla="*/ 6486 h 16817"/>
                <a:gd name="connsiteX6" fmla="*/ 5904 w 47969"/>
                <a:gd name="connsiteY6" fmla="*/ 6486 h 16817"/>
                <a:gd name="connsiteX7" fmla="*/ 0 w 47969"/>
                <a:gd name="connsiteY7" fmla="*/ 6486 h 16817"/>
                <a:gd name="connsiteX8" fmla="*/ 47970 w 47969"/>
                <a:gd name="connsiteY8" fmla="*/ 14604 h 16817"/>
                <a:gd name="connsiteX9" fmla="*/ 14760 w 47969"/>
                <a:gd name="connsiteY9" fmla="*/ 10176 h 16817"/>
                <a:gd name="connsiteX10" fmla="*/ 14760 w 47969"/>
                <a:gd name="connsiteY10" fmla="*/ 5748 h 16817"/>
                <a:gd name="connsiteX11" fmla="*/ 14760 w 47969"/>
                <a:gd name="connsiteY11" fmla="*/ 5748 h 16817"/>
                <a:gd name="connsiteX12" fmla="*/ 14760 w 47969"/>
                <a:gd name="connsiteY12" fmla="*/ 5748 h 16817"/>
                <a:gd name="connsiteX13" fmla="*/ 14760 w 47969"/>
                <a:gd name="connsiteY13" fmla="*/ 5748 h 16817"/>
                <a:gd name="connsiteX14" fmla="*/ 6642 w 47969"/>
                <a:gd name="connsiteY14" fmla="*/ 5748 h 16817"/>
                <a:gd name="connsiteX15" fmla="*/ 6642 w 47969"/>
                <a:gd name="connsiteY15" fmla="*/ 1320 h 16817"/>
                <a:gd name="connsiteX16" fmla="*/ 6642 w 47969"/>
                <a:gd name="connsiteY16" fmla="*/ 1320 h 16817"/>
                <a:gd name="connsiteX17" fmla="*/ 6642 w 47969"/>
                <a:gd name="connsiteY17" fmla="*/ 5748 h 16817"/>
                <a:gd name="connsiteX18" fmla="*/ 14760 w 47969"/>
                <a:gd name="connsiteY18" fmla="*/ 5748 h 16817"/>
                <a:gd name="connsiteX19" fmla="*/ 14760 w 47969"/>
                <a:gd name="connsiteY19" fmla="*/ 5748 h 16817"/>
                <a:gd name="connsiteX20" fmla="*/ 14760 w 47969"/>
                <a:gd name="connsiteY20" fmla="*/ 5748 h 16817"/>
                <a:gd name="connsiteX21" fmla="*/ 14760 w 47969"/>
                <a:gd name="connsiteY21" fmla="*/ 5748 h 16817"/>
                <a:gd name="connsiteX22" fmla="*/ 14760 w 47969"/>
                <a:gd name="connsiteY22" fmla="*/ 10914 h 16817"/>
                <a:gd name="connsiteX23" fmla="*/ 14760 w 47969"/>
                <a:gd name="connsiteY23" fmla="*/ 10914 h 16817"/>
                <a:gd name="connsiteX24" fmla="*/ 14760 w 47969"/>
                <a:gd name="connsiteY24" fmla="*/ 10914 h 16817"/>
                <a:gd name="connsiteX25" fmla="*/ 14760 w 47969"/>
                <a:gd name="connsiteY25" fmla="*/ 10914 h 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7969" h="16817">
                  <a:moveTo>
                    <a:pt x="34686" y="16080"/>
                  </a:moveTo>
                  <a:cubicBezTo>
                    <a:pt x="30214" y="12039"/>
                    <a:pt x="24472" y="9690"/>
                    <a:pt x="18450" y="9438"/>
                  </a:cubicBezTo>
                  <a:lnTo>
                    <a:pt x="18450" y="9438"/>
                  </a:lnTo>
                  <a:cubicBezTo>
                    <a:pt x="24657" y="9513"/>
                    <a:pt x="30546" y="12191"/>
                    <a:pt x="34686" y="16818"/>
                  </a:cubicBezTo>
                  <a:close/>
                  <a:moveTo>
                    <a:pt x="47970" y="16080"/>
                  </a:moveTo>
                  <a:cubicBezTo>
                    <a:pt x="24354" y="-7536"/>
                    <a:pt x="5166" y="2796"/>
                    <a:pt x="0" y="6486"/>
                  </a:cubicBezTo>
                  <a:lnTo>
                    <a:pt x="5904" y="6486"/>
                  </a:lnTo>
                  <a:cubicBezTo>
                    <a:pt x="3985" y="7107"/>
                    <a:pt x="1919" y="7107"/>
                    <a:pt x="0" y="6486"/>
                  </a:cubicBezTo>
                  <a:cubicBezTo>
                    <a:pt x="5166" y="2058"/>
                    <a:pt x="24354" y="-9012"/>
                    <a:pt x="47970" y="14604"/>
                  </a:cubicBezTo>
                  <a:close/>
                  <a:moveTo>
                    <a:pt x="14760" y="10176"/>
                  </a:moveTo>
                  <a:cubicBezTo>
                    <a:pt x="14760" y="10176"/>
                    <a:pt x="14760" y="10176"/>
                    <a:pt x="14760" y="5748"/>
                  </a:cubicBezTo>
                  <a:lnTo>
                    <a:pt x="14760" y="5748"/>
                  </a:lnTo>
                  <a:cubicBezTo>
                    <a:pt x="14760" y="5748"/>
                    <a:pt x="14760" y="5748"/>
                    <a:pt x="14760" y="5748"/>
                  </a:cubicBezTo>
                  <a:lnTo>
                    <a:pt x="14760" y="5748"/>
                  </a:lnTo>
                  <a:lnTo>
                    <a:pt x="6642" y="5748"/>
                  </a:lnTo>
                  <a:lnTo>
                    <a:pt x="6642" y="1320"/>
                  </a:lnTo>
                  <a:lnTo>
                    <a:pt x="6642" y="1320"/>
                  </a:lnTo>
                  <a:lnTo>
                    <a:pt x="6642" y="5748"/>
                  </a:lnTo>
                  <a:cubicBezTo>
                    <a:pt x="6642" y="5748"/>
                    <a:pt x="14022" y="1320"/>
                    <a:pt x="14760" y="5748"/>
                  </a:cubicBezTo>
                  <a:lnTo>
                    <a:pt x="14760" y="5748"/>
                  </a:lnTo>
                  <a:lnTo>
                    <a:pt x="14760" y="5748"/>
                  </a:lnTo>
                  <a:lnTo>
                    <a:pt x="14760" y="5748"/>
                  </a:lnTo>
                  <a:lnTo>
                    <a:pt x="14760" y="10914"/>
                  </a:lnTo>
                  <a:lnTo>
                    <a:pt x="14760" y="10914"/>
                  </a:lnTo>
                  <a:lnTo>
                    <a:pt x="14760" y="10914"/>
                  </a:lnTo>
                  <a:lnTo>
                    <a:pt x="14760" y="109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2708CD58-51E7-4FEC-AD12-AFEB206DD305}"/>
                </a:ext>
              </a:extLst>
            </p:cNvPr>
            <p:cNvSpPr/>
            <p:nvPr/>
          </p:nvSpPr>
          <p:spPr>
            <a:xfrm>
              <a:off x="3683893" y="1891806"/>
              <a:ext cx="58301" cy="9452"/>
            </a:xfrm>
            <a:custGeom>
              <a:avLst/>
              <a:gdLst>
                <a:gd name="connsiteX0" fmla="*/ 58302 w 58301"/>
                <a:gd name="connsiteY0" fmla="*/ 8715 h 9452"/>
                <a:gd name="connsiteX1" fmla="*/ 0 w 58301"/>
                <a:gd name="connsiteY1" fmla="*/ 8715 h 9452"/>
                <a:gd name="connsiteX2" fmla="*/ 7380 w 58301"/>
                <a:gd name="connsiteY2" fmla="*/ 8715 h 9452"/>
                <a:gd name="connsiteX3" fmla="*/ 7380 w 58301"/>
                <a:gd name="connsiteY3" fmla="*/ 8715 h 9452"/>
                <a:gd name="connsiteX4" fmla="*/ 13284 w 58301"/>
                <a:gd name="connsiteY4" fmla="*/ 3548 h 9452"/>
                <a:gd name="connsiteX5" fmla="*/ 13284 w 58301"/>
                <a:gd name="connsiteY5" fmla="*/ 8715 h 9452"/>
                <a:gd name="connsiteX6" fmla="*/ 18450 w 58301"/>
                <a:gd name="connsiteY6" fmla="*/ 3548 h 9452"/>
                <a:gd name="connsiteX7" fmla="*/ 18450 w 58301"/>
                <a:gd name="connsiteY7" fmla="*/ 7976 h 9452"/>
                <a:gd name="connsiteX8" fmla="*/ 18450 w 58301"/>
                <a:gd name="connsiteY8" fmla="*/ 3548 h 9452"/>
                <a:gd name="connsiteX9" fmla="*/ 18450 w 58301"/>
                <a:gd name="connsiteY9" fmla="*/ 3548 h 9452"/>
                <a:gd name="connsiteX10" fmla="*/ 24354 w 58301"/>
                <a:gd name="connsiteY10" fmla="*/ 3548 h 9452"/>
                <a:gd name="connsiteX11" fmla="*/ 24354 w 58301"/>
                <a:gd name="connsiteY11" fmla="*/ 3548 h 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301" h="9452">
                  <a:moveTo>
                    <a:pt x="58302" y="8715"/>
                  </a:moveTo>
                  <a:cubicBezTo>
                    <a:pt x="58302" y="2810"/>
                    <a:pt x="9594" y="-7522"/>
                    <a:pt x="0" y="8715"/>
                  </a:cubicBezTo>
                  <a:cubicBezTo>
                    <a:pt x="2362" y="9698"/>
                    <a:pt x="5018" y="9698"/>
                    <a:pt x="7380" y="8715"/>
                  </a:cubicBezTo>
                  <a:lnTo>
                    <a:pt x="7380" y="8715"/>
                  </a:lnTo>
                  <a:lnTo>
                    <a:pt x="13284" y="3548"/>
                  </a:lnTo>
                  <a:lnTo>
                    <a:pt x="13284" y="8715"/>
                  </a:lnTo>
                  <a:lnTo>
                    <a:pt x="18450" y="3548"/>
                  </a:lnTo>
                  <a:lnTo>
                    <a:pt x="18450" y="7976"/>
                  </a:lnTo>
                  <a:lnTo>
                    <a:pt x="18450" y="3548"/>
                  </a:lnTo>
                  <a:lnTo>
                    <a:pt x="18450" y="3548"/>
                  </a:lnTo>
                  <a:lnTo>
                    <a:pt x="24354" y="3548"/>
                  </a:lnTo>
                  <a:lnTo>
                    <a:pt x="24354" y="3548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EDA02AFA-1435-41DF-9C7D-65FC3F408051}"/>
                </a:ext>
              </a:extLst>
            </p:cNvPr>
            <p:cNvSpPr/>
            <p:nvPr/>
          </p:nvSpPr>
          <p:spPr>
            <a:xfrm>
              <a:off x="3682585" y="1895344"/>
              <a:ext cx="59609" cy="13294"/>
            </a:xfrm>
            <a:custGeom>
              <a:avLst/>
              <a:gdLst>
                <a:gd name="connsiteX0" fmla="*/ 12378 w 59609"/>
                <a:gd name="connsiteY0" fmla="*/ 6653 h 13294"/>
                <a:gd name="connsiteX1" fmla="*/ 12378 w 59609"/>
                <a:gd name="connsiteY1" fmla="*/ 1487 h 13294"/>
                <a:gd name="connsiteX2" fmla="*/ 7212 w 59609"/>
                <a:gd name="connsiteY2" fmla="*/ 6653 h 13294"/>
                <a:gd name="connsiteX3" fmla="*/ 7212 w 59609"/>
                <a:gd name="connsiteY3" fmla="*/ 11 h 13294"/>
                <a:gd name="connsiteX4" fmla="*/ 570 w 59609"/>
                <a:gd name="connsiteY4" fmla="*/ 11 h 13294"/>
                <a:gd name="connsiteX5" fmla="*/ 30090 w 59609"/>
                <a:gd name="connsiteY5" fmla="*/ 11 h 13294"/>
                <a:gd name="connsiteX6" fmla="*/ 59610 w 59609"/>
                <a:gd name="connsiteY6" fmla="*/ 8129 h 13294"/>
                <a:gd name="connsiteX7" fmla="*/ 59610 w 59609"/>
                <a:gd name="connsiteY7" fmla="*/ 8129 h 13294"/>
                <a:gd name="connsiteX8" fmla="*/ 30090 w 59609"/>
                <a:gd name="connsiteY8" fmla="*/ 11 h 13294"/>
                <a:gd name="connsiteX9" fmla="*/ 1308 w 59609"/>
                <a:gd name="connsiteY9" fmla="*/ 8867 h 13294"/>
                <a:gd name="connsiteX10" fmla="*/ 7950 w 59609"/>
                <a:gd name="connsiteY10" fmla="*/ 8867 h 13294"/>
                <a:gd name="connsiteX11" fmla="*/ 7950 w 59609"/>
                <a:gd name="connsiteY11" fmla="*/ 13295 h 13294"/>
                <a:gd name="connsiteX12" fmla="*/ 13854 w 59609"/>
                <a:gd name="connsiteY12" fmla="*/ 11 h 13294"/>
                <a:gd name="connsiteX13" fmla="*/ 13854 w 59609"/>
                <a:gd name="connsiteY13" fmla="*/ 5177 h 13294"/>
                <a:gd name="connsiteX14" fmla="*/ 19758 w 59609"/>
                <a:gd name="connsiteY14" fmla="*/ 11 h 13294"/>
                <a:gd name="connsiteX15" fmla="*/ 19758 w 59609"/>
                <a:gd name="connsiteY15" fmla="*/ 4439 h 13294"/>
                <a:gd name="connsiteX16" fmla="*/ 19758 w 59609"/>
                <a:gd name="connsiteY16" fmla="*/ 11 h 13294"/>
                <a:gd name="connsiteX17" fmla="*/ 19758 w 59609"/>
                <a:gd name="connsiteY17" fmla="*/ 4439 h 13294"/>
                <a:gd name="connsiteX18" fmla="*/ 24186 w 59609"/>
                <a:gd name="connsiteY18" fmla="*/ 4439 h 13294"/>
                <a:gd name="connsiteX19" fmla="*/ 24186 w 59609"/>
                <a:gd name="connsiteY19" fmla="*/ 11 h 13294"/>
                <a:gd name="connsiteX20" fmla="*/ 19020 w 59609"/>
                <a:gd name="connsiteY20" fmla="*/ 11 h 13294"/>
                <a:gd name="connsiteX21" fmla="*/ 19020 w 59609"/>
                <a:gd name="connsiteY21" fmla="*/ 11 h 13294"/>
                <a:gd name="connsiteX22" fmla="*/ 19758 w 59609"/>
                <a:gd name="connsiteY22" fmla="*/ 6653 h 13294"/>
                <a:gd name="connsiteX23" fmla="*/ 19758 w 59609"/>
                <a:gd name="connsiteY23" fmla="*/ 11 h 13294"/>
                <a:gd name="connsiteX24" fmla="*/ 15330 w 59609"/>
                <a:gd name="connsiteY24" fmla="*/ 4439 h 13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9609" h="13294">
                  <a:moveTo>
                    <a:pt x="12378" y="6653"/>
                  </a:moveTo>
                  <a:lnTo>
                    <a:pt x="12378" y="1487"/>
                  </a:lnTo>
                  <a:lnTo>
                    <a:pt x="7212" y="6653"/>
                  </a:lnTo>
                  <a:lnTo>
                    <a:pt x="7212" y="11"/>
                  </a:lnTo>
                  <a:cubicBezTo>
                    <a:pt x="5156" y="1197"/>
                    <a:pt x="2625" y="1197"/>
                    <a:pt x="570" y="11"/>
                  </a:cubicBezTo>
                  <a:cubicBezTo>
                    <a:pt x="6474" y="11"/>
                    <a:pt x="19758" y="11"/>
                    <a:pt x="30090" y="11"/>
                  </a:cubicBezTo>
                  <a:cubicBezTo>
                    <a:pt x="40495" y="-74"/>
                    <a:pt x="50709" y="2737"/>
                    <a:pt x="59610" y="8129"/>
                  </a:cubicBezTo>
                  <a:lnTo>
                    <a:pt x="59610" y="8129"/>
                  </a:lnTo>
                  <a:cubicBezTo>
                    <a:pt x="50761" y="2625"/>
                    <a:pt x="40510" y="-195"/>
                    <a:pt x="30090" y="11"/>
                  </a:cubicBezTo>
                  <a:cubicBezTo>
                    <a:pt x="21234" y="11"/>
                    <a:pt x="6474" y="11"/>
                    <a:pt x="1308" y="8867"/>
                  </a:cubicBezTo>
                  <a:cubicBezTo>
                    <a:pt x="-3858" y="17723"/>
                    <a:pt x="7950" y="8867"/>
                    <a:pt x="7950" y="8867"/>
                  </a:cubicBezTo>
                  <a:lnTo>
                    <a:pt x="7950" y="13295"/>
                  </a:lnTo>
                  <a:lnTo>
                    <a:pt x="13854" y="11"/>
                  </a:lnTo>
                  <a:lnTo>
                    <a:pt x="13854" y="5177"/>
                  </a:lnTo>
                  <a:lnTo>
                    <a:pt x="19758" y="11"/>
                  </a:lnTo>
                  <a:lnTo>
                    <a:pt x="19758" y="4439"/>
                  </a:lnTo>
                  <a:lnTo>
                    <a:pt x="19758" y="11"/>
                  </a:lnTo>
                  <a:lnTo>
                    <a:pt x="19758" y="4439"/>
                  </a:lnTo>
                  <a:lnTo>
                    <a:pt x="24186" y="4439"/>
                  </a:lnTo>
                  <a:lnTo>
                    <a:pt x="24186" y="11"/>
                  </a:lnTo>
                  <a:lnTo>
                    <a:pt x="19020" y="11"/>
                  </a:lnTo>
                  <a:lnTo>
                    <a:pt x="19020" y="11"/>
                  </a:lnTo>
                  <a:lnTo>
                    <a:pt x="19758" y="6653"/>
                  </a:lnTo>
                  <a:lnTo>
                    <a:pt x="19758" y="11"/>
                  </a:lnTo>
                  <a:lnTo>
                    <a:pt x="15330" y="443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B026CD96-EE60-4D8B-8CAD-89FE36C40F8A}"/>
                </a:ext>
              </a:extLst>
            </p:cNvPr>
            <p:cNvSpPr/>
            <p:nvPr/>
          </p:nvSpPr>
          <p:spPr>
            <a:xfrm>
              <a:off x="3690535" y="1898444"/>
              <a:ext cx="49446" cy="21264"/>
            </a:xfrm>
            <a:custGeom>
              <a:avLst/>
              <a:gdLst>
                <a:gd name="connsiteX0" fmla="*/ 49446 w 49446"/>
                <a:gd name="connsiteY0" fmla="*/ 2815 h 21264"/>
                <a:gd name="connsiteX1" fmla="*/ 19188 w 49446"/>
                <a:gd name="connsiteY1" fmla="*/ 2815 h 21264"/>
                <a:gd name="connsiteX2" fmla="*/ 0 w 49446"/>
                <a:gd name="connsiteY2" fmla="*/ 20527 h 21264"/>
                <a:gd name="connsiteX3" fmla="*/ 4428 w 49446"/>
                <a:gd name="connsiteY3" fmla="*/ 16099 h 21264"/>
                <a:gd name="connsiteX4" fmla="*/ 4428 w 49446"/>
                <a:gd name="connsiteY4" fmla="*/ 21265 h 21264"/>
                <a:gd name="connsiteX5" fmla="*/ 4428 w 49446"/>
                <a:gd name="connsiteY5" fmla="*/ 11671 h 21264"/>
                <a:gd name="connsiteX6" fmla="*/ 4428 w 49446"/>
                <a:gd name="connsiteY6" fmla="*/ 16837 h 21264"/>
                <a:gd name="connsiteX7" fmla="*/ 4428 w 49446"/>
                <a:gd name="connsiteY7" fmla="*/ 7981 h 21264"/>
                <a:gd name="connsiteX8" fmla="*/ 4428 w 49446"/>
                <a:gd name="connsiteY8" fmla="*/ 13885 h 21264"/>
                <a:gd name="connsiteX9" fmla="*/ 8856 w 49446"/>
                <a:gd name="connsiteY9" fmla="*/ 7981 h 21264"/>
                <a:gd name="connsiteX10" fmla="*/ 8856 w 49446"/>
                <a:gd name="connsiteY10" fmla="*/ 7981 h 21264"/>
                <a:gd name="connsiteX11" fmla="*/ 8856 w 49446"/>
                <a:gd name="connsiteY11" fmla="*/ 3553 h 21264"/>
                <a:gd name="connsiteX12" fmla="*/ 8856 w 49446"/>
                <a:gd name="connsiteY12" fmla="*/ 3553 h 21264"/>
                <a:gd name="connsiteX13" fmla="*/ 13284 w 49446"/>
                <a:gd name="connsiteY13" fmla="*/ 3553 h 21264"/>
                <a:gd name="connsiteX14" fmla="*/ 13284 w 49446"/>
                <a:gd name="connsiteY14" fmla="*/ 3553 h 21264"/>
                <a:gd name="connsiteX15" fmla="*/ 13284 w 49446"/>
                <a:gd name="connsiteY15" fmla="*/ 3553 h 21264"/>
                <a:gd name="connsiteX16" fmla="*/ 13284 w 49446"/>
                <a:gd name="connsiteY16" fmla="*/ 3553 h 21264"/>
                <a:gd name="connsiteX17" fmla="*/ 13284 w 49446"/>
                <a:gd name="connsiteY17" fmla="*/ 3553 h 21264"/>
                <a:gd name="connsiteX18" fmla="*/ 13284 w 49446"/>
                <a:gd name="connsiteY18" fmla="*/ 3553 h 21264"/>
                <a:gd name="connsiteX19" fmla="*/ 13284 w 49446"/>
                <a:gd name="connsiteY19" fmla="*/ 3553 h 21264"/>
                <a:gd name="connsiteX20" fmla="*/ 22878 w 49446"/>
                <a:gd name="connsiteY20" fmla="*/ 3553 h 2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446" h="21264">
                  <a:moveTo>
                    <a:pt x="49446" y="2815"/>
                  </a:moveTo>
                  <a:cubicBezTo>
                    <a:pt x="39712" y="-938"/>
                    <a:pt x="28922" y="-938"/>
                    <a:pt x="19188" y="2815"/>
                  </a:cubicBezTo>
                  <a:cubicBezTo>
                    <a:pt x="7380" y="9457"/>
                    <a:pt x="1476" y="8719"/>
                    <a:pt x="0" y="20527"/>
                  </a:cubicBezTo>
                  <a:lnTo>
                    <a:pt x="4428" y="16099"/>
                  </a:lnTo>
                  <a:lnTo>
                    <a:pt x="4428" y="21265"/>
                  </a:lnTo>
                  <a:lnTo>
                    <a:pt x="4428" y="11671"/>
                  </a:lnTo>
                  <a:lnTo>
                    <a:pt x="4428" y="16837"/>
                  </a:lnTo>
                  <a:lnTo>
                    <a:pt x="4428" y="7981"/>
                  </a:lnTo>
                  <a:lnTo>
                    <a:pt x="4428" y="13885"/>
                  </a:lnTo>
                  <a:lnTo>
                    <a:pt x="8856" y="7981"/>
                  </a:lnTo>
                  <a:lnTo>
                    <a:pt x="8856" y="7981"/>
                  </a:lnTo>
                  <a:lnTo>
                    <a:pt x="8856" y="3553"/>
                  </a:lnTo>
                  <a:lnTo>
                    <a:pt x="8856" y="3553"/>
                  </a:lnTo>
                  <a:cubicBezTo>
                    <a:pt x="8856" y="3553"/>
                    <a:pt x="8856" y="3553"/>
                    <a:pt x="13284" y="3553"/>
                  </a:cubicBezTo>
                  <a:lnTo>
                    <a:pt x="13284" y="3553"/>
                  </a:lnTo>
                  <a:lnTo>
                    <a:pt x="13284" y="3553"/>
                  </a:lnTo>
                  <a:lnTo>
                    <a:pt x="13284" y="3553"/>
                  </a:lnTo>
                  <a:lnTo>
                    <a:pt x="13284" y="3553"/>
                  </a:lnTo>
                  <a:lnTo>
                    <a:pt x="13284" y="3553"/>
                  </a:lnTo>
                  <a:lnTo>
                    <a:pt x="13284" y="3553"/>
                  </a:lnTo>
                  <a:lnTo>
                    <a:pt x="22878" y="3553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02A4E71-5348-4114-8BE9-5FFEB4C0E829}"/>
                </a:ext>
              </a:extLst>
            </p:cNvPr>
            <p:cNvSpPr/>
            <p:nvPr/>
          </p:nvSpPr>
          <p:spPr>
            <a:xfrm>
              <a:off x="3691273" y="1899182"/>
              <a:ext cx="51659" cy="17574"/>
            </a:xfrm>
            <a:custGeom>
              <a:avLst/>
              <a:gdLst>
                <a:gd name="connsiteX0" fmla="*/ 5904 w 51659"/>
                <a:gd name="connsiteY0" fmla="*/ 17575 h 17574"/>
                <a:gd name="connsiteX1" fmla="*/ 5904 w 51659"/>
                <a:gd name="connsiteY1" fmla="*/ 13147 h 17574"/>
                <a:gd name="connsiteX2" fmla="*/ 2214 w 51659"/>
                <a:gd name="connsiteY2" fmla="*/ 17575 h 17574"/>
                <a:gd name="connsiteX3" fmla="*/ 13284 w 51659"/>
                <a:gd name="connsiteY3" fmla="*/ 2815 h 17574"/>
                <a:gd name="connsiteX4" fmla="*/ 21402 w 51659"/>
                <a:gd name="connsiteY4" fmla="*/ 2815 h 17574"/>
                <a:gd name="connsiteX5" fmla="*/ 51660 w 51659"/>
                <a:gd name="connsiteY5" fmla="*/ 2815 h 17574"/>
                <a:gd name="connsiteX6" fmla="*/ 51660 w 51659"/>
                <a:gd name="connsiteY6" fmla="*/ 2815 h 17574"/>
                <a:gd name="connsiteX7" fmla="*/ 21402 w 51659"/>
                <a:gd name="connsiteY7" fmla="*/ 2815 h 17574"/>
                <a:gd name="connsiteX8" fmla="*/ 11070 w 51659"/>
                <a:gd name="connsiteY8" fmla="*/ 3553 h 17574"/>
                <a:gd name="connsiteX9" fmla="*/ 0 w 51659"/>
                <a:gd name="connsiteY9" fmla="*/ 16837 h 17574"/>
                <a:gd name="connsiteX10" fmla="*/ 3690 w 51659"/>
                <a:gd name="connsiteY10" fmla="*/ 12409 h 17574"/>
                <a:gd name="connsiteX11" fmla="*/ 3690 w 51659"/>
                <a:gd name="connsiteY11" fmla="*/ 17575 h 17574"/>
                <a:gd name="connsiteX12" fmla="*/ 3690 w 51659"/>
                <a:gd name="connsiteY12" fmla="*/ 10933 h 17574"/>
                <a:gd name="connsiteX13" fmla="*/ 3690 w 51659"/>
                <a:gd name="connsiteY13" fmla="*/ 16099 h 17574"/>
                <a:gd name="connsiteX14" fmla="*/ 3690 w 51659"/>
                <a:gd name="connsiteY14" fmla="*/ 7243 h 17574"/>
                <a:gd name="connsiteX15" fmla="*/ 3690 w 51659"/>
                <a:gd name="connsiteY15" fmla="*/ 13147 h 17574"/>
                <a:gd name="connsiteX16" fmla="*/ 8118 w 51659"/>
                <a:gd name="connsiteY16" fmla="*/ 7243 h 17574"/>
                <a:gd name="connsiteX17" fmla="*/ 8118 w 51659"/>
                <a:gd name="connsiteY17" fmla="*/ 7243 h 17574"/>
                <a:gd name="connsiteX18" fmla="*/ 8118 w 51659"/>
                <a:gd name="connsiteY18" fmla="*/ 2815 h 17574"/>
                <a:gd name="connsiteX19" fmla="*/ 8118 w 51659"/>
                <a:gd name="connsiteY19" fmla="*/ 2815 h 17574"/>
                <a:gd name="connsiteX20" fmla="*/ 12546 w 51659"/>
                <a:gd name="connsiteY20" fmla="*/ 2815 h 17574"/>
                <a:gd name="connsiteX21" fmla="*/ 12546 w 51659"/>
                <a:gd name="connsiteY21" fmla="*/ 2815 h 17574"/>
                <a:gd name="connsiteX22" fmla="*/ 12546 w 51659"/>
                <a:gd name="connsiteY22" fmla="*/ 2815 h 17574"/>
                <a:gd name="connsiteX23" fmla="*/ 12546 w 51659"/>
                <a:gd name="connsiteY23" fmla="*/ 2815 h 17574"/>
                <a:gd name="connsiteX24" fmla="*/ 12546 w 51659"/>
                <a:gd name="connsiteY24" fmla="*/ 2815 h 17574"/>
                <a:gd name="connsiteX25" fmla="*/ 12546 w 51659"/>
                <a:gd name="connsiteY25" fmla="*/ 2815 h 17574"/>
                <a:gd name="connsiteX26" fmla="*/ 12546 w 51659"/>
                <a:gd name="connsiteY26" fmla="*/ 2815 h 17574"/>
                <a:gd name="connsiteX27" fmla="*/ 12546 w 51659"/>
                <a:gd name="connsiteY27" fmla="*/ 2815 h 17574"/>
                <a:gd name="connsiteX28" fmla="*/ 12546 w 51659"/>
                <a:gd name="connsiteY28" fmla="*/ 2815 h 17574"/>
                <a:gd name="connsiteX29" fmla="*/ 12546 w 51659"/>
                <a:gd name="connsiteY29" fmla="*/ 2815 h 17574"/>
                <a:gd name="connsiteX30" fmla="*/ 12546 w 51659"/>
                <a:gd name="connsiteY30" fmla="*/ 2815 h 17574"/>
                <a:gd name="connsiteX31" fmla="*/ 12546 w 51659"/>
                <a:gd name="connsiteY31" fmla="*/ 2815 h 17574"/>
                <a:gd name="connsiteX32" fmla="*/ 12546 w 51659"/>
                <a:gd name="connsiteY32" fmla="*/ 2815 h 17574"/>
                <a:gd name="connsiteX33" fmla="*/ 12546 w 51659"/>
                <a:gd name="connsiteY33" fmla="*/ 7243 h 17574"/>
                <a:gd name="connsiteX34" fmla="*/ 8118 w 51659"/>
                <a:gd name="connsiteY34" fmla="*/ 7243 h 17574"/>
                <a:gd name="connsiteX35" fmla="*/ 8118 w 51659"/>
                <a:gd name="connsiteY35" fmla="*/ 7243 h 17574"/>
                <a:gd name="connsiteX36" fmla="*/ 8118 w 51659"/>
                <a:gd name="connsiteY36" fmla="*/ 11671 h 17574"/>
                <a:gd name="connsiteX37" fmla="*/ 8118 w 51659"/>
                <a:gd name="connsiteY37" fmla="*/ 11671 h 17574"/>
                <a:gd name="connsiteX38" fmla="*/ 11070 w 51659"/>
                <a:gd name="connsiteY38" fmla="*/ 13147 h 17574"/>
                <a:gd name="connsiteX39" fmla="*/ 11070 w 51659"/>
                <a:gd name="connsiteY39" fmla="*/ 7243 h 17574"/>
                <a:gd name="connsiteX40" fmla="*/ 11070 w 51659"/>
                <a:gd name="connsiteY40" fmla="*/ 16099 h 17574"/>
                <a:gd name="connsiteX41" fmla="*/ 11070 w 51659"/>
                <a:gd name="connsiteY41" fmla="*/ 10933 h 17574"/>
                <a:gd name="connsiteX42" fmla="*/ 11070 w 51659"/>
                <a:gd name="connsiteY42" fmla="*/ 17575 h 1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1659" h="17574">
                  <a:moveTo>
                    <a:pt x="5904" y="17575"/>
                  </a:moveTo>
                  <a:lnTo>
                    <a:pt x="5904" y="13147"/>
                  </a:lnTo>
                  <a:lnTo>
                    <a:pt x="2214" y="17575"/>
                  </a:lnTo>
                  <a:cubicBezTo>
                    <a:pt x="1996" y="10671"/>
                    <a:pt x="6595" y="4538"/>
                    <a:pt x="13284" y="2815"/>
                  </a:cubicBezTo>
                  <a:lnTo>
                    <a:pt x="21402" y="2815"/>
                  </a:lnTo>
                  <a:cubicBezTo>
                    <a:pt x="31136" y="-938"/>
                    <a:pt x="41926" y="-938"/>
                    <a:pt x="51660" y="2815"/>
                  </a:cubicBezTo>
                  <a:lnTo>
                    <a:pt x="51660" y="2815"/>
                  </a:lnTo>
                  <a:cubicBezTo>
                    <a:pt x="41889" y="-738"/>
                    <a:pt x="31173" y="-738"/>
                    <a:pt x="21402" y="2815"/>
                  </a:cubicBezTo>
                  <a:lnTo>
                    <a:pt x="11070" y="3553"/>
                  </a:lnTo>
                  <a:cubicBezTo>
                    <a:pt x="4428" y="3553"/>
                    <a:pt x="1476" y="7981"/>
                    <a:pt x="0" y="16837"/>
                  </a:cubicBezTo>
                  <a:lnTo>
                    <a:pt x="3690" y="12409"/>
                  </a:lnTo>
                  <a:lnTo>
                    <a:pt x="3690" y="17575"/>
                  </a:lnTo>
                  <a:lnTo>
                    <a:pt x="3690" y="10933"/>
                  </a:lnTo>
                  <a:lnTo>
                    <a:pt x="3690" y="16099"/>
                  </a:lnTo>
                  <a:lnTo>
                    <a:pt x="3690" y="7243"/>
                  </a:lnTo>
                  <a:lnTo>
                    <a:pt x="3690" y="13147"/>
                  </a:lnTo>
                  <a:lnTo>
                    <a:pt x="8118" y="7243"/>
                  </a:lnTo>
                  <a:lnTo>
                    <a:pt x="8118" y="7243"/>
                  </a:lnTo>
                  <a:lnTo>
                    <a:pt x="8118" y="2815"/>
                  </a:lnTo>
                  <a:lnTo>
                    <a:pt x="8118" y="2815"/>
                  </a:lnTo>
                  <a:cubicBezTo>
                    <a:pt x="8118" y="2815"/>
                    <a:pt x="8118" y="2815"/>
                    <a:pt x="12546" y="2815"/>
                  </a:cubicBez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2815"/>
                  </a:lnTo>
                  <a:lnTo>
                    <a:pt x="12546" y="7243"/>
                  </a:lnTo>
                  <a:cubicBezTo>
                    <a:pt x="12546" y="7243"/>
                    <a:pt x="8118" y="7243"/>
                    <a:pt x="8118" y="7243"/>
                  </a:cubicBezTo>
                  <a:lnTo>
                    <a:pt x="8118" y="7243"/>
                  </a:lnTo>
                  <a:lnTo>
                    <a:pt x="8118" y="11671"/>
                  </a:lnTo>
                  <a:lnTo>
                    <a:pt x="8118" y="11671"/>
                  </a:lnTo>
                  <a:lnTo>
                    <a:pt x="11070" y="13147"/>
                  </a:lnTo>
                  <a:lnTo>
                    <a:pt x="11070" y="7243"/>
                  </a:lnTo>
                  <a:lnTo>
                    <a:pt x="11070" y="16099"/>
                  </a:lnTo>
                  <a:lnTo>
                    <a:pt x="11070" y="10933"/>
                  </a:lnTo>
                  <a:lnTo>
                    <a:pt x="11070" y="17575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DF5071A7-049C-490D-89C0-F0796F175880}"/>
                </a:ext>
              </a:extLst>
            </p:cNvPr>
            <p:cNvSpPr/>
            <p:nvPr/>
          </p:nvSpPr>
          <p:spPr>
            <a:xfrm>
              <a:off x="3699391" y="1901258"/>
              <a:ext cx="37638" cy="21156"/>
            </a:xfrm>
            <a:custGeom>
              <a:avLst/>
              <a:gdLst>
                <a:gd name="connsiteX0" fmla="*/ 37638 w 37638"/>
                <a:gd name="connsiteY0" fmla="*/ 1476 h 21156"/>
                <a:gd name="connsiteX1" fmla="*/ 0 w 37638"/>
                <a:gd name="connsiteY1" fmla="*/ 19188 h 21156"/>
                <a:gd name="connsiteX2" fmla="*/ 0 w 37638"/>
                <a:gd name="connsiteY2" fmla="*/ 19188 h 21156"/>
                <a:gd name="connsiteX3" fmla="*/ 0 w 37638"/>
                <a:gd name="connsiteY3" fmla="*/ 19188 h 21156"/>
                <a:gd name="connsiteX4" fmla="*/ 0 w 37638"/>
                <a:gd name="connsiteY4" fmla="*/ 19188 h 21156"/>
                <a:gd name="connsiteX5" fmla="*/ 0 w 37638"/>
                <a:gd name="connsiteY5" fmla="*/ 19188 h 21156"/>
                <a:gd name="connsiteX6" fmla="*/ 0 w 37638"/>
                <a:gd name="connsiteY6" fmla="*/ 19188 h 21156"/>
                <a:gd name="connsiteX7" fmla="*/ 0 w 37638"/>
                <a:gd name="connsiteY7" fmla="*/ 19188 h 21156"/>
                <a:gd name="connsiteX8" fmla="*/ 0 w 37638"/>
                <a:gd name="connsiteY8" fmla="*/ 19188 h 21156"/>
                <a:gd name="connsiteX9" fmla="*/ 0 w 37638"/>
                <a:gd name="connsiteY9" fmla="*/ 19188 h 21156"/>
                <a:gd name="connsiteX10" fmla="*/ 3690 w 37638"/>
                <a:gd name="connsiteY10" fmla="*/ 12546 h 21156"/>
                <a:gd name="connsiteX11" fmla="*/ 3690 w 37638"/>
                <a:gd name="connsiteY11" fmla="*/ 16974 h 21156"/>
                <a:gd name="connsiteX12" fmla="*/ 3690 w 37638"/>
                <a:gd name="connsiteY12" fmla="*/ 12546 h 21156"/>
                <a:gd name="connsiteX13" fmla="*/ 3690 w 37638"/>
                <a:gd name="connsiteY13" fmla="*/ 12546 h 21156"/>
                <a:gd name="connsiteX14" fmla="*/ 3690 w 37638"/>
                <a:gd name="connsiteY14" fmla="*/ 11808 h 21156"/>
                <a:gd name="connsiteX15" fmla="*/ 3690 w 37638"/>
                <a:gd name="connsiteY15" fmla="*/ 11808 h 21156"/>
                <a:gd name="connsiteX16" fmla="*/ 3690 w 37638"/>
                <a:gd name="connsiteY16" fmla="*/ 7380 h 21156"/>
                <a:gd name="connsiteX17" fmla="*/ 3690 w 37638"/>
                <a:gd name="connsiteY17" fmla="*/ 7380 h 21156"/>
                <a:gd name="connsiteX18" fmla="*/ 14022 w 37638"/>
                <a:gd name="connsiteY18" fmla="*/ 0 h 2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638" h="21156">
                  <a:moveTo>
                    <a:pt x="37638" y="1476"/>
                  </a:moveTo>
                  <a:cubicBezTo>
                    <a:pt x="23505" y="3146"/>
                    <a:pt x="10295" y="9362"/>
                    <a:pt x="0" y="19188"/>
                  </a:cubicBezTo>
                  <a:lnTo>
                    <a:pt x="0" y="19188"/>
                  </a:lnTo>
                  <a:lnTo>
                    <a:pt x="0" y="19188"/>
                  </a:lnTo>
                  <a:lnTo>
                    <a:pt x="0" y="19188"/>
                  </a:lnTo>
                  <a:lnTo>
                    <a:pt x="0" y="19188"/>
                  </a:lnTo>
                  <a:cubicBezTo>
                    <a:pt x="0" y="19188"/>
                    <a:pt x="0" y="19188"/>
                    <a:pt x="0" y="19188"/>
                  </a:cubicBezTo>
                  <a:lnTo>
                    <a:pt x="0" y="19188"/>
                  </a:lnTo>
                  <a:lnTo>
                    <a:pt x="0" y="19188"/>
                  </a:lnTo>
                  <a:cubicBezTo>
                    <a:pt x="0" y="19188"/>
                    <a:pt x="0" y="23616"/>
                    <a:pt x="0" y="19188"/>
                  </a:cubicBezTo>
                  <a:cubicBezTo>
                    <a:pt x="0" y="14760"/>
                    <a:pt x="0" y="12546"/>
                    <a:pt x="3690" y="12546"/>
                  </a:cubicBezTo>
                  <a:lnTo>
                    <a:pt x="3690" y="16974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3690" y="11808"/>
                  </a:lnTo>
                  <a:lnTo>
                    <a:pt x="3690" y="11808"/>
                  </a:lnTo>
                  <a:cubicBezTo>
                    <a:pt x="3690" y="11808"/>
                    <a:pt x="3690" y="11808"/>
                    <a:pt x="3690" y="7380"/>
                  </a:cubicBezTo>
                  <a:lnTo>
                    <a:pt x="3690" y="7380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1895C420-2589-49A7-BD20-57B6F0478093}"/>
                </a:ext>
              </a:extLst>
            </p:cNvPr>
            <p:cNvSpPr/>
            <p:nvPr/>
          </p:nvSpPr>
          <p:spPr>
            <a:xfrm>
              <a:off x="3702343" y="1903473"/>
              <a:ext cx="37638" cy="22877"/>
            </a:xfrm>
            <a:custGeom>
              <a:avLst/>
              <a:gdLst>
                <a:gd name="connsiteX0" fmla="*/ 0 w 37638"/>
                <a:gd name="connsiteY0" fmla="*/ 19188 h 22877"/>
                <a:gd name="connsiteX1" fmla="*/ 0 w 37638"/>
                <a:gd name="connsiteY1" fmla="*/ 19188 h 22877"/>
                <a:gd name="connsiteX2" fmla="*/ 0 w 37638"/>
                <a:gd name="connsiteY2" fmla="*/ 19188 h 22877"/>
                <a:gd name="connsiteX3" fmla="*/ 37638 w 37638"/>
                <a:gd name="connsiteY3" fmla="*/ 0 h 22877"/>
                <a:gd name="connsiteX4" fmla="*/ 37638 w 37638"/>
                <a:gd name="connsiteY4" fmla="*/ 0 h 22877"/>
                <a:gd name="connsiteX5" fmla="*/ 0 w 37638"/>
                <a:gd name="connsiteY5" fmla="*/ 18450 h 22877"/>
                <a:gd name="connsiteX6" fmla="*/ 0 w 37638"/>
                <a:gd name="connsiteY6" fmla="*/ 18450 h 22877"/>
                <a:gd name="connsiteX7" fmla="*/ 0 w 37638"/>
                <a:gd name="connsiteY7" fmla="*/ 22878 h 22877"/>
                <a:gd name="connsiteX8" fmla="*/ 0 w 37638"/>
                <a:gd name="connsiteY8" fmla="*/ 22878 h 22877"/>
                <a:gd name="connsiteX9" fmla="*/ 0 w 37638"/>
                <a:gd name="connsiteY9" fmla="*/ 22878 h 22877"/>
                <a:gd name="connsiteX10" fmla="*/ 0 w 37638"/>
                <a:gd name="connsiteY10" fmla="*/ 22878 h 22877"/>
                <a:gd name="connsiteX11" fmla="*/ 0 w 37638"/>
                <a:gd name="connsiteY11" fmla="*/ 22878 h 22877"/>
                <a:gd name="connsiteX12" fmla="*/ 0 w 37638"/>
                <a:gd name="connsiteY12" fmla="*/ 22878 h 22877"/>
                <a:gd name="connsiteX13" fmla="*/ 0 w 37638"/>
                <a:gd name="connsiteY13" fmla="*/ 22878 h 22877"/>
                <a:gd name="connsiteX14" fmla="*/ 0 w 37638"/>
                <a:gd name="connsiteY14" fmla="*/ 22878 h 22877"/>
                <a:gd name="connsiteX15" fmla="*/ 0 w 37638"/>
                <a:gd name="connsiteY15" fmla="*/ 22878 h 22877"/>
                <a:gd name="connsiteX16" fmla="*/ 3690 w 37638"/>
                <a:gd name="connsiteY16" fmla="*/ 15498 h 22877"/>
                <a:gd name="connsiteX17" fmla="*/ 3690 w 37638"/>
                <a:gd name="connsiteY17" fmla="*/ 20664 h 22877"/>
                <a:gd name="connsiteX18" fmla="*/ 3690 w 37638"/>
                <a:gd name="connsiteY18" fmla="*/ 16236 h 22877"/>
                <a:gd name="connsiteX19" fmla="*/ 3690 w 37638"/>
                <a:gd name="connsiteY19" fmla="*/ 16236 h 22877"/>
                <a:gd name="connsiteX20" fmla="*/ 3690 w 37638"/>
                <a:gd name="connsiteY20" fmla="*/ 9594 h 22877"/>
                <a:gd name="connsiteX21" fmla="*/ 3690 w 37638"/>
                <a:gd name="connsiteY21" fmla="*/ 9594 h 22877"/>
                <a:gd name="connsiteX22" fmla="*/ 3690 w 37638"/>
                <a:gd name="connsiteY22" fmla="*/ 9594 h 22877"/>
                <a:gd name="connsiteX23" fmla="*/ 14022 w 37638"/>
                <a:gd name="connsiteY23" fmla="*/ 1476 h 22877"/>
                <a:gd name="connsiteX24" fmla="*/ 3690 w 37638"/>
                <a:gd name="connsiteY24" fmla="*/ 9594 h 22877"/>
                <a:gd name="connsiteX25" fmla="*/ 3690 w 37638"/>
                <a:gd name="connsiteY25" fmla="*/ 9594 h 22877"/>
                <a:gd name="connsiteX26" fmla="*/ 3690 w 37638"/>
                <a:gd name="connsiteY26" fmla="*/ 14022 h 22877"/>
                <a:gd name="connsiteX27" fmla="*/ 3690 w 37638"/>
                <a:gd name="connsiteY27" fmla="*/ 14022 h 22877"/>
                <a:gd name="connsiteX28" fmla="*/ 3690 w 37638"/>
                <a:gd name="connsiteY28" fmla="*/ 14022 h 22877"/>
                <a:gd name="connsiteX29" fmla="*/ 3690 w 37638"/>
                <a:gd name="connsiteY29" fmla="*/ 14022 h 22877"/>
                <a:gd name="connsiteX30" fmla="*/ 3690 w 37638"/>
                <a:gd name="connsiteY30" fmla="*/ 18450 h 22877"/>
                <a:gd name="connsiteX31" fmla="*/ 3690 w 37638"/>
                <a:gd name="connsiteY31" fmla="*/ 11070 h 22877"/>
                <a:gd name="connsiteX32" fmla="*/ 3690 w 37638"/>
                <a:gd name="connsiteY32" fmla="*/ 18450 h 22877"/>
                <a:gd name="connsiteX33" fmla="*/ 3690 w 37638"/>
                <a:gd name="connsiteY33" fmla="*/ 14022 h 22877"/>
                <a:gd name="connsiteX34" fmla="*/ 3690 w 37638"/>
                <a:gd name="connsiteY34" fmla="*/ 14022 h 22877"/>
                <a:gd name="connsiteX35" fmla="*/ 3690 w 37638"/>
                <a:gd name="connsiteY35" fmla="*/ 14022 h 22877"/>
                <a:gd name="connsiteX36" fmla="*/ 3690 w 37638"/>
                <a:gd name="connsiteY36" fmla="*/ 14022 h 22877"/>
                <a:gd name="connsiteX37" fmla="*/ 3690 w 37638"/>
                <a:gd name="connsiteY37" fmla="*/ 14022 h 22877"/>
                <a:gd name="connsiteX38" fmla="*/ 3690 w 37638"/>
                <a:gd name="connsiteY38" fmla="*/ 14022 h 22877"/>
                <a:gd name="connsiteX39" fmla="*/ 3690 w 37638"/>
                <a:gd name="connsiteY39" fmla="*/ 14022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7638" h="22877">
                  <a:moveTo>
                    <a:pt x="0" y="19188"/>
                  </a:moveTo>
                  <a:lnTo>
                    <a:pt x="0" y="19188"/>
                  </a:lnTo>
                  <a:lnTo>
                    <a:pt x="0" y="19188"/>
                  </a:lnTo>
                  <a:cubicBezTo>
                    <a:pt x="9793" y="8424"/>
                    <a:pt x="23173" y="1601"/>
                    <a:pt x="37638" y="0"/>
                  </a:cubicBezTo>
                  <a:lnTo>
                    <a:pt x="37638" y="0"/>
                  </a:lnTo>
                  <a:cubicBezTo>
                    <a:pt x="23350" y="1652"/>
                    <a:pt x="10059" y="8166"/>
                    <a:pt x="0" y="18450"/>
                  </a:cubicBezTo>
                  <a:lnTo>
                    <a:pt x="0" y="18450"/>
                  </a:lnTo>
                  <a:lnTo>
                    <a:pt x="0" y="22878"/>
                  </a:lnTo>
                  <a:lnTo>
                    <a:pt x="0" y="22878"/>
                  </a:lnTo>
                  <a:lnTo>
                    <a:pt x="0" y="22878"/>
                  </a:lnTo>
                  <a:cubicBezTo>
                    <a:pt x="0" y="22878"/>
                    <a:pt x="0" y="22878"/>
                    <a:pt x="0" y="22878"/>
                  </a:cubicBezTo>
                  <a:cubicBezTo>
                    <a:pt x="0" y="22878"/>
                    <a:pt x="0" y="22878"/>
                    <a:pt x="0" y="22878"/>
                  </a:cubicBezTo>
                  <a:lnTo>
                    <a:pt x="0" y="22878"/>
                  </a:lnTo>
                  <a:lnTo>
                    <a:pt x="0" y="22878"/>
                  </a:lnTo>
                  <a:lnTo>
                    <a:pt x="0" y="22878"/>
                  </a:lnTo>
                  <a:cubicBezTo>
                    <a:pt x="0" y="22878"/>
                    <a:pt x="0" y="22878"/>
                    <a:pt x="0" y="22878"/>
                  </a:cubicBezTo>
                  <a:cubicBezTo>
                    <a:pt x="635" y="20162"/>
                    <a:pt x="1897" y="17633"/>
                    <a:pt x="3690" y="15498"/>
                  </a:cubicBezTo>
                  <a:lnTo>
                    <a:pt x="3690" y="20664"/>
                  </a:lnTo>
                  <a:lnTo>
                    <a:pt x="3690" y="16236"/>
                  </a:lnTo>
                  <a:lnTo>
                    <a:pt x="3690" y="16236"/>
                  </a:lnTo>
                  <a:lnTo>
                    <a:pt x="3690" y="9594"/>
                  </a:lnTo>
                  <a:lnTo>
                    <a:pt x="3690" y="9594"/>
                  </a:lnTo>
                  <a:lnTo>
                    <a:pt x="3690" y="9594"/>
                  </a:lnTo>
                  <a:lnTo>
                    <a:pt x="14022" y="1476"/>
                  </a:lnTo>
                  <a:lnTo>
                    <a:pt x="3690" y="9594"/>
                  </a:lnTo>
                  <a:lnTo>
                    <a:pt x="3690" y="9594"/>
                  </a:lnTo>
                  <a:cubicBezTo>
                    <a:pt x="3690" y="9594"/>
                    <a:pt x="3690" y="9594"/>
                    <a:pt x="3690" y="14022"/>
                  </a:cubicBezTo>
                  <a:lnTo>
                    <a:pt x="3690" y="14022"/>
                  </a:lnTo>
                  <a:lnTo>
                    <a:pt x="3690" y="14022"/>
                  </a:lnTo>
                  <a:lnTo>
                    <a:pt x="3690" y="14022"/>
                  </a:lnTo>
                  <a:lnTo>
                    <a:pt x="3690" y="18450"/>
                  </a:lnTo>
                  <a:lnTo>
                    <a:pt x="3690" y="11070"/>
                  </a:lnTo>
                  <a:lnTo>
                    <a:pt x="3690" y="18450"/>
                  </a:lnTo>
                  <a:cubicBezTo>
                    <a:pt x="3026" y="17049"/>
                    <a:pt x="3026" y="15423"/>
                    <a:pt x="3690" y="14022"/>
                  </a:cubicBezTo>
                  <a:lnTo>
                    <a:pt x="3690" y="14022"/>
                  </a:lnTo>
                  <a:lnTo>
                    <a:pt x="3690" y="14022"/>
                  </a:lnTo>
                  <a:lnTo>
                    <a:pt x="3690" y="14022"/>
                  </a:lnTo>
                  <a:lnTo>
                    <a:pt x="3690" y="14022"/>
                  </a:lnTo>
                  <a:lnTo>
                    <a:pt x="3690" y="14022"/>
                  </a:lnTo>
                  <a:lnTo>
                    <a:pt x="3690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51A6ADF3-07B3-403C-8ED2-08CD95ED06CE}"/>
                </a:ext>
              </a:extLst>
            </p:cNvPr>
            <p:cNvSpPr/>
            <p:nvPr/>
          </p:nvSpPr>
          <p:spPr>
            <a:xfrm>
              <a:off x="3718579" y="1904210"/>
              <a:ext cx="20663" cy="25829"/>
            </a:xfrm>
            <a:custGeom>
              <a:avLst/>
              <a:gdLst>
                <a:gd name="connsiteX0" fmla="*/ 20664 w 20663"/>
                <a:gd name="connsiteY0" fmla="*/ 0 h 25829"/>
                <a:gd name="connsiteX1" fmla="*/ 0 w 20663"/>
                <a:gd name="connsiteY1" fmla="*/ 25830 h 25829"/>
                <a:gd name="connsiteX2" fmla="*/ 6642 w 20663"/>
                <a:gd name="connsiteY2" fmla="*/ 25830 h 25829"/>
                <a:gd name="connsiteX3" fmla="*/ 6642 w 20663"/>
                <a:gd name="connsiteY3" fmla="*/ 18450 h 25829"/>
                <a:gd name="connsiteX4" fmla="*/ 6642 w 20663"/>
                <a:gd name="connsiteY4" fmla="*/ 23616 h 25829"/>
                <a:gd name="connsiteX5" fmla="*/ 6642 w 20663"/>
                <a:gd name="connsiteY5" fmla="*/ 19926 h 25829"/>
                <a:gd name="connsiteX6" fmla="*/ 6642 w 20663"/>
                <a:gd name="connsiteY6" fmla="*/ 19926 h 25829"/>
                <a:gd name="connsiteX7" fmla="*/ 6642 w 20663"/>
                <a:gd name="connsiteY7" fmla="*/ 19926 h 25829"/>
                <a:gd name="connsiteX8" fmla="*/ 6642 w 20663"/>
                <a:gd name="connsiteY8" fmla="*/ 19926 h 25829"/>
                <a:gd name="connsiteX9" fmla="*/ 6642 w 20663"/>
                <a:gd name="connsiteY9" fmla="*/ 14760 h 25829"/>
                <a:gd name="connsiteX10" fmla="*/ 6642 w 20663"/>
                <a:gd name="connsiteY10" fmla="*/ 10332 h 25829"/>
                <a:gd name="connsiteX11" fmla="*/ 6642 w 20663"/>
                <a:gd name="connsiteY11" fmla="*/ 10332 h 25829"/>
                <a:gd name="connsiteX12" fmla="*/ 6642 w 20663"/>
                <a:gd name="connsiteY12" fmla="*/ 10332 h 25829"/>
                <a:gd name="connsiteX13" fmla="*/ 14760 w 20663"/>
                <a:gd name="connsiteY13" fmla="*/ 1033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63" h="25829">
                  <a:moveTo>
                    <a:pt x="20664" y="0"/>
                  </a:moveTo>
                  <a:cubicBezTo>
                    <a:pt x="10088" y="4868"/>
                    <a:pt x="2428" y="14442"/>
                    <a:pt x="0" y="25830"/>
                  </a:cubicBezTo>
                  <a:cubicBezTo>
                    <a:pt x="5166" y="19926"/>
                    <a:pt x="4428" y="20664"/>
                    <a:pt x="6642" y="25830"/>
                  </a:cubicBezTo>
                  <a:cubicBezTo>
                    <a:pt x="6362" y="23378"/>
                    <a:pt x="6362" y="20902"/>
                    <a:pt x="6642" y="18450"/>
                  </a:cubicBezTo>
                  <a:lnTo>
                    <a:pt x="6642" y="23616"/>
                  </a:lnTo>
                  <a:lnTo>
                    <a:pt x="6642" y="19926"/>
                  </a:lnTo>
                  <a:lnTo>
                    <a:pt x="6642" y="19926"/>
                  </a:lnTo>
                  <a:lnTo>
                    <a:pt x="6642" y="19926"/>
                  </a:lnTo>
                  <a:lnTo>
                    <a:pt x="6642" y="19926"/>
                  </a:lnTo>
                  <a:cubicBezTo>
                    <a:pt x="6642" y="19926"/>
                    <a:pt x="6642" y="19926"/>
                    <a:pt x="6642" y="14760"/>
                  </a:cubicBezTo>
                  <a:cubicBezTo>
                    <a:pt x="6642" y="9594"/>
                    <a:pt x="6642" y="14760"/>
                    <a:pt x="6642" y="10332"/>
                  </a:cubicBezTo>
                  <a:lnTo>
                    <a:pt x="6642" y="10332"/>
                  </a:lnTo>
                  <a:cubicBezTo>
                    <a:pt x="6642" y="10332"/>
                    <a:pt x="6642" y="10332"/>
                    <a:pt x="6642" y="10332"/>
                  </a:cubicBezTo>
                  <a:lnTo>
                    <a:pt x="14760" y="10332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58CEED8-810E-4F85-8665-A658552F4991}"/>
                </a:ext>
              </a:extLst>
            </p:cNvPr>
            <p:cNvSpPr/>
            <p:nvPr/>
          </p:nvSpPr>
          <p:spPr>
            <a:xfrm>
              <a:off x="3720054" y="1904210"/>
              <a:ext cx="19926" cy="28044"/>
            </a:xfrm>
            <a:custGeom>
              <a:avLst/>
              <a:gdLst>
                <a:gd name="connsiteX0" fmla="*/ 5166 w 19926"/>
                <a:gd name="connsiteY0" fmla="*/ 28044 h 28044"/>
                <a:gd name="connsiteX1" fmla="*/ 5166 w 19926"/>
                <a:gd name="connsiteY1" fmla="*/ 28044 h 28044"/>
                <a:gd name="connsiteX2" fmla="*/ 5166 w 19926"/>
                <a:gd name="connsiteY2" fmla="*/ 28044 h 28044"/>
                <a:gd name="connsiteX3" fmla="*/ 5166 w 19926"/>
                <a:gd name="connsiteY3" fmla="*/ 28044 h 28044"/>
                <a:gd name="connsiteX4" fmla="*/ 5166 w 19926"/>
                <a:gd name="connsiteY4" fmla="*/ 28044 h 28044"/>
                <a:gd name="connsiteX5" fmla="*/ 5166 w 19926"/>
                <a:gd name="connsiteY5" fmla="*/ 28044 h 28044"/>
                <a:gd name="connsiteX6" fmla="*/ 5166 w 19926"/>
                <a:gd name="connsiteY6" fmla="*/ 28044 h 28044"/>
                <a:gd name="connsiteX7" fmla="*/ 5166 w 19926"/>
                <a:gd name="connsiteY7" fmla="*/ 28044 h 28044"/>
                <a:gd name="connsiteX8" fmla="*/ 5166 w 19926"/>
                <a:gd name="connsiteY8" fmla="*/ 21402 h 28044"/>
                <a:gd name="connsiteX9" fmla="*/ 5166 w 19926"/>
                <a:gd name="connsiteY9" fmla="*/ 25830 h 28044"/>
                <a:gd name="connsiteX10" fmla="*/ 5166 w 19926"/>
                <a:gd name="connsiteY10" fmla="*/ 16236 h 28044"/>
                <a:gd name="connsiteX11" fmla="*/ 5166 w 19926"/>
                <a:gd name="connsiteY11" fmla="*/ 16236 h 28044"/>
                <a:gd name="connsiteX12" fmla="*/ 5166 w 19926"/>
                <a:gd name="connsiteY12" fmla="*/ 16236 h 28044"/>
                <a:gd name="connsiteX13" fmla="*/ 5166 w 19926"/>
                <a:gd name="connsiteY13" fmla="*/ 22140 h 28044"/>
                <a:gd name="connsiteX14" fmla="*/ 5166 w 19926"/>
                <a:gd name="connsiteY14" fmla="*/ 17712 h 28044"/>
                <a:gd name="connsiteX15" fmla="*/ 5166 w 19926"/>
                <a:gd name="connsiteY15" fmla="*/ 24354 h 28044"/>
                <a:gd name="connsiteX16" fmla="*/ 0 w 19926"/>
                <a:gd name="connsiteY16" fmla="*/ 22140 h 28044"/>
                <a:gd name="connsiteX17" fmla="*/ 19188 w 19926"/>
                <a:gd name="connsiteY17" fmla="*/ 0 h 28044"/>
                <a:gd name="connsiteX18" fmla="*/ 19188 w 19926"/>
                <a:gd name="connsiteY18" fmla="*/ 0 h 28044"/>
                <a:gd name="connsiteX19" fmla="*/ 0 w 19926"/>
                <a:gd name="connsiteY19" fmla="*/ 21402 h 28044"/>
                <a:gd name="connsiteX20" fmla="*/ 11808 w 19926"/>
                <a:gd name="connsiteY20" fmla="*/ 11808 h 28044"/>
                <a:gd name="connsiteX21" fmla="*/ 11808 w 19926"/>
                <a:gd name="connsiteY21" fmla="*/ 11808 h 28044"/>
                <a:gd name="connsiteX22" fmla="*/ 11808 w 19926"/>
                <a:gd name="connsiteY22" fmla="*/ 11808 h 28044"/>
                <a:gd name="connsiteX23" fmla="*/ 11808 w 19926"/>
                <a:gd name="connsiteY23" fmla="*/ 11808 h 28044"/>
                <a:gd name="connsiteX24" fmla="*/ 19926 w 19926"/>
                <a:gd name="connsiteY24" fmla="*/ 11808 h 28044"/>
                <a:gd name="connsiteX25" fmla="*/ 11808 w 19926"/>
                <a:gd name="connsiteY25" fmla="*/ 11808 h 28044"/>
                <a:gd name="connsiteX26" fmla="*/ 11808 w 19926"/>
                <a:gd name="connsiteY26" fmla="*/ 11808 h 28044"/>
                <a:gd name="connsiteX27" fmla="*/ 11808 w 19926"/>
                <a:gd name="connsiteY27" fmla="*/ 11808 h 28044"/>
                <a:gd name="connsiteX28" fmla="*/ 11808 w 19926"/>
                <a:gd name="connsiteY28" fmla="*/ 11808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9926" h="28044">
                  <a:moveTo>
                    <a:pt x="5166" y="28044"/>
                  </a:moveTo>
                  <a:lnTo>
                    <a:pt x="5166" y="28044"/>
                  </a:lnTo>
                  <a:lnTo>
                    <a:pt x="5166" y="28044"/>
                  </a:lnTo>
                  <a:lnTo>
                    <a:pt x="5166" y="28044"/>
                  </a:lnTo>
                  <a:lnTo>
                    <a:pt x="5166" y="28044"/>
                  </a:lnTo>
                  <a:cubicBezTo>
                    <a:pt x="5166" y="28044"/>
                    <a:pt x="5166" y="28044"/>
                    <a:pt x="5166" y="28044"/>
                  </a:cubicBezTo>
                  <a:cubicBezTo>
                    <a:pt x="5166" y="28044"/>
                    <a:pt x="5166" y="28044"/>
                    <a:pt x="5166" y="28044"/>
                  </a:cubicBezTo>
                  <a:lnTo>
                    <a:pt x="5166" y="28044"/>
                  </a:lnTo>
                  <a:cubicBezTo>
                    <a:pt x="4111" y="25955"/>
                    <a:pt x="4111" y="23491"/>
                    <a:pt x="5166" y="21402"/>
                  </a:cubicBezTo>
                  <a:lnTo>
                    <a:pt x="5166" y="25830"/>
                  </a:lnTo>
                  <a:lnTo>
                    <a:pt x="5166" y="16236"/>
                  </a:lnTo>
                  <a:lnTo>
                    <a:pt x="5166" y="16236"/>
                  </a:lnTo>
                  <a:lnTo>
                    <a:pt x="5166" y="16236"/>
                  </a:lnTo>
                  <a:lnTo>
                    <a:pt x="5166" y="22140"/>
                  </a:lnTo>
                  <a:lnTo>
                    <a:pt x="5166" y="17712"/>
                  </a:lnTo>
                  <a:cubicBezTo>
                    <a:pt x="5041" y="19925"/>
                    <a:pt x="5041" y="22142"/>
                    <a:pt x="5166" y="24354"/>
                  </a:cubicBezTo>
                  <a:close/>
                  <a:moveTo>
                    <a:pt x="0" y="22140"/>
                  </a:moveTo>
                  <a:cubicBezTo>
                    <a:pt x="2620" y="12185"/>
                    <a:pt x="9705" y="4007"/>
                    <a:pt x="19188" y="0"/>
                  </a:cubicBezTo>
                  <a:lnTo>
                    <a:pt x="19188" y="0"/>
                  </a:lnTo>
                  <a:cubicBezTo>
                    <a:pt x="9941" y="3941"/>
                    <a:pt x="2908" y="11778"/>
                    <a:pt x="0" y="21402"/>
                  </a:cubicBezTo>
                  <a:close/>
                  <a:moveTo>
                    <a:pt x="11808" y="11808"/>
                  </a:moveTo>
                  <a:lnTo>
                    <a:pt x="11808" y="11808"/>
                  </a:lnTo>
                  <a:lnTo>
                    <a:pt x="11808" y="11808"/>
                  </a:lnTo>
                  <a:cubicBezTo>
                    <a:pt x="11808" y="11808"/>
                    <a:pt x="11808" y="11808"/>
                    <a:pt x="11808" y="11808"/>
                  </a:cubicBezTo>
                  <a:lnTo>
                    <a:pt x="19926" y="11808"/>
                  </a:lnTo>
                  <a:lnTo>
                    <a:pt x="11808" y="11808"/>
                  </a:lnTo>
                  <a:lnTo>
                    <a:pt x="11808" y="11808"/>
                  </a:lnTo>
                  <a:lnTo>
                    <a:pt x="11808" y="11808"/>
                  </a:lnTo>
                  <a:lnTo>
                    <a:pt x="11808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4CACAD03-0A06-4E34-8DA7-6FF6AE2C2B52}"/>
                </a:ext>
              </a:extLst>
            </p:cNvPr>
            <p:cNvSpPr/>
            <p:nvPr/>
          </p:nvSpPr>
          <p:spPr>
            <a:xfrm>
              <a:off x="3726750" y="1905686"/>
              <a:ext cx="13230" cy="47970"/>
            </a:xfrm>
            <a:custGeom>
              <a:avLst/>
              <a:gdLst>
                <a:gd name="connsiteX0" fmla="*/ 13231 w 13230"/>
                <a:gd name="connsiteY0" fmla="*/ 0 h 47970"/>
                <a:gd name="connsiteX1" fmla="*/ 8802 w 13230"/>
                <a:gd name="connsiteY1" fmla="*/ 8118 h 47970"/>
                <a:gd name="connsiteX2" fmla="*/ 8802 w 13230"/>
                <a:gd name="connsiteY2" fmla="*/ 8118 h 47970"/>
                <a:gd name="connsiteX3" fmla="*/ 4375 w 13230"/>
                <a:gd name="connsiteY3" fmla="*/ 8118 h 47970"/>
                <a:gd name="connsiteX4" fmla="*/ 8064 w 13230"/>
                <a:gd name="connsiteY4" fmla="*/ 8118 h 47970"/>
                <a:gd name="connsiteX5" fmla="*/ 1423 w 13230"/>
                <a:gd name="connsiteY5" fmla="*/ 16236 h 47970"/>
                <a:gd name="connsiteX6" fmla="*/ 7327 w 13230"/>
                <a:gd name="connsiteY6" fmla="*/ 16236 h 47970"/>
                <a:gd name="connsiteX7" fmla="*/ 1423 w 13230"/>
                <a:gd name="connsiteY7" fmla="*/ 25092 h 47970"/>
                <a:gd name="connsiteX8" fmla="*/ 1423 w 13230"/>
                <a:gd name="connsiteY8" fmla="*/ 25092 h 47970"/>
                <a:gd name="connsiteX9" fmla="*/ 1423 w 13230"/>
                <a:gd name="connsiteY9" fmla="*/ 34686 h 47970"/>
                <a:gd name="connsiteX10" fmla="*/ 1423 w 13230"/>
                <a:gd name="connsiteY10" fmla="*/ 34686 h 47970"/>
                <a:gd name="connsiteX11" fmla="*/ 1423 w 13230"/>
                <a:gd name="connsiteY11" fmla="*/ 47970 h 47970"/>
                <a:gd name="connsiteX12" fmla="*/ 1423 w 13230"/>
                <a:gd name="connsiteY12" fmla="*/ 38376 h 47970"/>
                <a:gd name="connsiteX13" fmla="*/ 8064 w 13230"/>
                <a:gd name="connsiteY13" fmla="*/ 45756 h 47970"/>
                <a:gd name="connsiteX14" fmla="*/ 4375 w 13230"/>
                <a:gd name="connsiteY14" fmla="*/ 35424 h 47970"/>
                <a:gd name="connsiteX15" fmla="*/ 11016 w 13230"/>
                <a:gd name="connsiteY15" fmla="*/ 41328 h 47970"/>
                <a:gd name="connsiteX16" fmla="*/ 5850 w 13230"/>
                <a:gd name="connsiteY16" fmla="*/ 32472 h 47970"/>
                <a:gd name="connsiteX17" fmla="*/ 11016 w 13230"/>
                <a:gd name="connsiteY17" fmla="*/ 36900 h 47970"/>
                <a:gd name="connsiteX18" fmla="*/ 5112 w 13230"/>
                <a:gd name="connsiteY18" fmla="*/ 28044 h 47970"/>
                <a:gd name="connsiteX19" fmla="*/ 11016 w 13230"/>
                <a:gd name="connsiteY19" fmla="*/ 28044 h 47970"/>
                <a:gd name="connsiteX20" fmla="*/ 6589 w 13230"/>
                <a:gd name="connsiteY20" fmla="*/ 19926 h 47970"/>
                <a:gd name="connsiteX21" fmla="*/ 11016 w 13230"/>
                <a:gd name="connsiteY21" fmla="*/ 24354 h 47970"/>
                <a:gd name="connsiteX22" fmla="*/ 11016 w 13230"/>
                <a:gd name="connsiteY22" fmla="*/ 17712 h 47970"/>
                <a:gd name="connsiteX23" fmla="*/ 11016 w 13230"/>
                <a:gd name="connsiteY23" fmla="*/ 17712 h 47970"/>
                <a:gd name="connsiteX24" fmla="*/ 11016 w 13230"/>
                <a:gd name="connsiteY24" fmla="*/ 13284 h 47970"/>
                <a:gd name="connsiteX25" fmla="*/ 11016 w 13230"/>
                <a:gd name="connsiteY25" fmla="*/ 13284 h 47970"/>
                <a:gd name="connsiteX26" fmla="*/ 11016 w 13230"/>
                <a:gd name="connsiteY26" fmla="*/ 13284 h 47970"/>
                <a:gd name="connsiteX27" fmla="*/ 11016 w 13230"/>
                <a:gd name="connsiteY27" fmla="*/ 13284 h 47970"/>
                <a:gd name="connsiteX28" fmla="*/ 11016 w 13230"/>
                <a:gd name="connsiteY28" fmla="*/ 13284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3230" h="47970">
                  <a:moveTo>
                    <a:pt x="13231" y="0"/>
                  </a:moveTo>
                  <a:lnTo>
                    <a:pt x="8802" y="8118"/>
                  </a:lnTo>
                  <a:lnTo>
                    <a:pt x="8802" y="8118"/>
                  </a:lnTo>
                  <a:lnTo>
                    <a:pt x="4375" y="8118"/>
                  </a:lnTo>
                  <a:lnTo>
                    <a:pt x="8064" y="8118"/>
                  </a:lnTo>
                  <a:cubicBezTo>
                    <a:pt x="4625" y="9537"/>
                    <a:pt x="2131" y="12587"/>
                    <a:pt x="1423" y="16236"/>
                  </a:cubicBezTo>
                  <a:lnTo>
                    <a:pt x="7327" y="16236"/>
                  </a:lnTo>
                  <a:cubicBezTo>
                    <a:pt x="4921" y="18874"/>
                    <a:pt x="2935" y="21860"/>
                    <a:pt x="1423" y="25092"/>
                  </a:cubicBezTo>
                  <a:lnTo>
                    <a:pt x="1423" y="25092"/>
                  </a:lnTo>
                  <a:cubicBezTo>
                    <a:pt x="65" y="28146"/>
                    <a:pt x="65" y="31632"/>
                    <a:pt x="1423" y="34686"/>
                  </a:cubicBezTo>
                  <a:lnTo>
                    <a:pt x="1423" y="34686"/>
                  </a:lnTo>
                  <a:cubicBezTo>
                    <a:pt x="-474" y="38911"/>
                    <a:pt x="-474" y="43745"/>
                    <a:pt x="1423" y="47970"/>
                  </a:cubicBezTo>
                  <a:cubicBezTo>
                    <a:pt x="1423" y="47970"/>
                    <a:pt x="1423" y="39114"/>
                    <a:pt x="1423" y="38376"/>
                  </a:cubicBezTo>
                  <a:lnTo>
                    <a:pt x="8064" y="45756"/>
                  </a:lnTo>
                  <a:lnTo>
                    <a:pt x="4375" y="35424"/>
                  </a:lnTo>
                  <a:cubicBezTo>
                    <a:pt x="4375" y="35424"/>
                    <a:pt x="8802" y="42066"/>
                    <a:pt x="11016" y="41328"/>
                  </a:cubicBezTo>
                  <a:lnTo>
                    <a:pt x="5850" y="32472"/>
                  </a:lnTo>
                  <a:lnTo>
                    <a:pt x="11016" y="36900"/>
                  </a:lnTo>
                  <a:lnTo>
                    <a:pt x="5112" y="28044"/>
                  </a:lnTo>
                  <a:lnTo>
                    <a:pt x="11016" y="28044"/>
                  </a:lnTo>
                  <a:cubicBezTo>
                    <a:pt x="11016" y="28044"/>
                    <a:pt x="6589" y="22878"/>
                    <a:pt x="6589" y="19926"/>
                  </a:cubicBezTo>
                  <a:lnTo>
                    <a:pt x="11016" y="24354"/>
                  </a:lnTo>
                  <a:cubicBezTo>
                    <a:pt x="10861" y="22143"/>
                    <a:pt x="10861" y="19923"/>
                    <a:pt x="11016" y="17712"/>
                  </a:cubicBezTo>
                  <a:lnTo>
                    <a:pt x="11016" y="17712"/>
                  </a:lnTo>
                  <a:lnTo>
                    <a:pt x="11016" y="13284"/>
                  </a:lnTo>
                  <a:lnTo>
                    <a:pt x="11016" y="13284"/>
                  </a:lnTo>
                  <a:lnTo>
                    <a:pt x="11016" y="13284"/>
                  </a:lnTo>
                  <a:lnTo>
                    <a:pt x="11016" y="13284"/>
                  </a:lnTo>
                  <a:lnTo>
                    <a:pt x="11016" y="13284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BC99EF-11CF-4BDE-9A80-DD936C5C8B0D}"/>
                </a:ext>
              </a:extLst>
            </p:cNvPr>
            <p:cNvSpPr/>
            <p:nvPr/>
          </p:nvSpPr>
          <p:spPr>
            <a:xfrm>
              <a:off x="3730387" y="1905686"/>
              <a:ext cx="17711" cy="42803"/>
            </a:xfrm>
            <a:custGeom>
              <a:avLst/>
              <a:gdLst>
                <a:gd name="connsiteX0" fmla="*/ 6642 w 17711"/>
                <a:gd name="connsiteY0" fmla="*/ 42804 h 42803"/>
                <a:gd name="connsiteX1" fmla="*/ 2952 w 17711"/>
                <a:gd name="connsiteY1" fmla="*/ 29520 h 42803"/>
                <a:gd name="connsiteX2" fmla="*/ 2952 w 17711"/>
                <a:gd name="connsiteY2" fmla="*/ 29520 h 42803"/>
                <a:gd name="connsiteX3" fmla="*/ 2952 w 17711"/>
                <a:gd name="connsiteY3" fmla="*/ 19926 h 42803"/>
                <a:gd name="connsiteX4" fmla="*/ 2952 w 17711"/>
                <a:gd name="connsiteY4" fmla="*/ 19926 h 42803"/>
                <a:gd name="connsiteX5" fmla="*/ 2952 w 17711"/>
                <a:gd name="connsiteY5" fmla="*/ 29520 h 42803"/>
                <a:gd name="connsiteX6" fmla="*/ 2952 w 17711"/>
                <a:gd name="connsiteY6" fmla="*/ 29520 h 42803"/>
                <a:gd name="connsiteX7" fmla="*/ 6642 w 17711"/>
                <a:gd name="connsiteY7" fmla="*/ 42066 h 42803"/>
                <a:gd name="connsiteX8" fmla="*/ 6642 w 17711"/>
                <a:gd name="connsiteY8" fmla="*/ 33210 h 42803"/>
                <a:gd name="connsiteX9" fmla="*/ 14022 w 17711"/>
                <a:gd name="connsiteY9" fmla="*/ 40590 h 42803"/>
                <a:gd name="connsiteX10" fmla="*/ 9594 w 17711"/>
                <a:gd name="connsiteY10" fmla="*/ 30258 h 42803"/>
                <a:gd name="connsiteX11" fmla="*/ 16974 w 17711"/>
                <a:gd name="connsiteY11" fmla="*/ 36162 h 42803"/>
                <a:gd name="connsiteX12" fmla="*/ 11808 w 17711"/>
                <a:gd name="connsiteY12" fmla="*/ 28044 h 42803"/>
                <a:gd name="connsiteX13" fmla="*/ 17712 w 17711"/>
                <a:gd name="connsiteY13" fmla="*/ 31734 h 42803"/>
                <a:gd name="connsiteX14" fmla="*/ 11070 w 17711"/>
                <a:gd name="connsiteY14" fmla="*/ 22878 h 42803"/>
                <a:gd name="connsiteX15" fmla="*/ 16974 w 17711"/>
                <a:gd name="connsiteY15" fmla="*/ 22878 h 42803"/>
                <a:gd name="connsiteX16" fmla="*/ 12546 w 17711"/>
                <a:gd name="connsiteY16" fmla="*/ 14760 h 42803"/>
                <a:gd name="connsiteX17" fmla="*/ 16974 w 17711"/>
                <a:gd name="connsiteY17" fmla="*/ 14760 h 42803"/>
                <a:gd name="connsiteX18" fmla="*/ 16974 w 17711"/>
                <a:gd name="connsiteY18" fmla="*/ 8856 h 42803"/>
                <a:gd name="connsiteX19" fmla="*/ 16974 w 17711"/>
                <a:gd name="connsiteY19" fmla="*/ 8856 h 42803"/>
                <a:gd name="connsiteX20" fmla="*/ 12546 w 17711"/>
                <a:gd name="connsiteY20" fmla="*/ 4428 h 42803"/>
                <a:gd name="connsiteX21" fmla="*/ 12546 w 17711"/>
                <a:gd name="connsiteY21" fmla="*/ 4428 h 42803"/>
                <a:gd name="connsiteX22" fmla="*/ 12546 w 17711"/>
                <a:gd name="connsiteY22" fmla="*/ 4428 h 42803"/>
                <a:gd name="connsiteX23" fmla="*/ 12546 w 17711"/>
                <a:gd name="connsiteY23" fmla="*/ 4428 h 42803"/>
                <a:gd name="connsiteX24" fmla="*/ 12546 w 17711"/>
                <a:gd name="connsiteY24" fmla="*/ 4428 h 42803"/>
                <a:gd name="connsiteX25" fmla="*/ 12546 w 17711"/>
                <a:gd name="connsiteY25" fmla="*/ 4428 h 42803"/>
                <a:gd name="connsiteX26" fmla="*/ 12546 w 17711"/>
                <a:gd name="connsiteY26" fmla="*/ 4428 h 42803"/>
                <a:gd name="connsiteX27" fmla="*/ 12546 w 17711"/>
                <a:gd name="connsiteY27" fmla="*/ 4428 h 42803"/>
                <a:gd name="connsiteX28" fmla="*/ 12546 w 17711"/>
                <a:gd name="connsiteY28" fmla="*/ 4428 h 42803"/>
                <a:gd name="connsiteX29" fmla="*/ 12546 w 17711"/>
                <a:gd name="connsiteY29" fmla="*/ 4428 h 42803"/>
                <a:gd name="connsiteX30" fmla="*/ 12546 w 17711"/>
                <a:gd name="connsiteY30" fmla="*/ 10332 h 42803"/>
                <a:gd name="connsiteX31" fmla="*/ 8118 w 17711"/>
                <a:gd name="connsiteY31" fmla="*/ 10332 h 42803"/>
                <a:gd name="connsiteX32" fmla="*/ 12546 w 17711"/>
                <a:gd name="connsiteY32" fmla="*/ 18450 h 42803"/>
                <a:gd name="connsiteX33" fmla="*/ 6642 w 17711"/>
                <a:gd name="connsiteY33" fmla="*/ 18450 h 42803"/>
                <a:gd name="connsiteX34" fmla="*/ 13284 w 17711"/>
                <a:gd name="connsiteY34" fmla="*/ 27306 h 42803"/>
                <a:gd name="connsiteX35" fmla="*/ 7380 w 17711"/>
                <a:gd name="connsiteY35" fmla="*/ 23616 h 42803"/>
                <a:gd name="connsiteX36" fmla="*/ 13284 w 17711"/>
                <a:gd name="connsiteY36" fmla="*/ 31734 h 42803"/>
                <a:gd name="connsiteX37" fmla="*/ 5166 w 17711"/>
                <a:gd name="connsiteY37" fmla="*/ 25830 h 42803"/>
                <a:gd name="connsiteX38" fmla="*/ 9594 w 17711"/>
                <a:gd name="connsiteY38" fmla="*/ 36162 h 42803"/>
                <a:gd name="connsiteX39" fmla="*/ 2214 w 17711"/>
                <a:gd name="connsiteY39" fmla="*/ 28782 h 42803"/>
                <a:gd name="connsiteX40" fmla="*/ 2214 w 17711"/>
                <a:gd name="connsiteY40" fmla="*/ 38376 h 42803"/>
                <a:gd name="connsiteX41" fmla="*/ 6642 w 17711"/>
                <a:gd name="connsiteY41" fmla="*/ 33210 h 42803"/>
                <a:gd name="connsiteX42" fmla="*/ 6642 w 17711"/>
                <a:gd name="connsiteY42" fmla="*/ 20664 h 42803"/>
                <a:gd name="connsiteX43" fmla="*/ 11070 w 17711"/>
                <a:gd name="connsiteY43" fmla="*/ 2214 h 42803"/>
                <a:gd name="connsiteX44" fmla="*/ 11070 w 17711"/>
                <a:gd name="connsiteY44" fmla="*/ 2214 h 42803"/>
                <a:gd name="connsiteX45" fmla="*/ 5904 w 17711"/>
                <a:gd name="connsiteY45" fmla="*/ 20664 h 42803"/>
                <a:gd name="connsiteX46" fmla="*/ 5904 w 17711"/>
                <a:gd name="connsiteY46" fmla="*/ 33210 h 42803"/>
                <a:gd name="connsiteX47" fmla="*/ 0 w 17711"/>
                <a:gd name="connsiteY47" fmla="*/ 26568 h 42803"/>
                <a:gd name="connsiteX48" fmla="*/ 5904 w 17711"/>
                <a:gd name="connsiteY48" fmla="*/ 16974 h 42803"/>
                <a:gd name="connsiteX49" fmla="*/ 0 w 17711"/>
                <a:gd name="connsiteY49" fmla="*/ 16974 h 42803"/>
                <a:gd name="connsiteX50" fmla="*/ 6642 w 17711"/>
                <a:gd name="connsiteY50" fmla="*/ 7380 h 42803"/>
                <a:gd name="connsiteX51" fmla="*/ 6642 w 17711"/>
                <a:gd name="connsiteY51" fmla="*/ 7380 h 42803"/>
                <a:gd name="connsiteX52" fmla="*/ 0 w 17711"/>
                <a:gd name="connsiteY52" fmla="*/ 16236 h 42803"/>
                <a:gd name="connsiteX53" fmla="*/ 5904 w 17711"/>
                <a:gd name="connsiteY53" fmla="*/ 16236 h 42803"/>
                <a:gd name="connsiteX54" fmla="*/ 0 w 17711"/>
                <a:gd name="connsiteY54" fmla="*/ 25092 h 42803"/>
                <a:gd name="connsiteX55" fmla="*/ 0 w 17711"/>
                <a:gd name="connsiteY55" fmla="*/ 25092 h 42803"/>
                <a:gd name="connsiteX56" fmla="*/ 0 w 17711"/>
                <a:gd name="connsiteY56" fmla="*/ 25092 h 42803"/>
                <a:gd name="connsiteX57" fmla="*/ 0 w 17711"/>
                <a:gd name="connsiteY57" fmla="*/ 12546 h 42803"/>
                <a:gd name="connsiteX58" fmla="*/ 4428 w 17711"/>
                <a:gd name="connsiteY58" fmla="*/ 8118 h 42803"/>
                <a:gd name="connsiteX59" fmla="*/ 4428 w 17711"/>
                <a:gd name="connsiteY59" fmla="*/ 8118 h 42803"/>
                <a:gd name="connsiteX60" fmla="*/ 8856 w 17711"/>
                <a:gd name="connsiteY60" fmla="*/ 0 h 42803"/>
                <a:gd name="connsiteX61" fmla="*/ 8856 w 17711"/>
                <a:gd name="connsiteY61" fmla="*/ 0 h 42803"/>
                <a:gd name="connsiteX62" fmla="*/ 8856 w 17711"/>
                <a:gd name="connsiteY62" fmla="*/ 8118 h 42803"/>
                <a:gd name="connsiteX63" fmla="*/ 8856 w 17711"/>
                <a:gd name="connsiteY63" fmla="*/ 8118 h 42803"/>
                <a:gd name="connsiteX64" fmla="*/ 4428 w 17711"/>
                <a:gd name="connsiteY64" fmla="*/ 12546 h 42803"/>
                <a:gd name="connsiteX65" fmla="*/ 8118 w 17711"/>
                <a:gd name="connsiteY65" fmla="*/ 12546 h 42803"/>
                <a:gd name="connsiteX66" fmla="*/ 4428 w 17711"/>
                <a:gd name="connsiteY66" fmla="*/ 12546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7711" h="42803">
                  <a:moveTo>
                    <a:pt x="6642" y="42804"/>
                  </a:moveTo>
                  <a:cubicBezTo>
                    <a:pt x="3173" y="39328"/>
                    <a:pt x="1771" y="34289"/>
                    <a:pt x="2952" y="29520"/>
                  </a:cubicBezTo>
                  <a:lnTo>
                    <a:pt x="2952" y="29520"/>
                  </a:lnTo>
                  <a:cubicBezTo>
                    <a:pt x="1594" y="26466"/>
                    <a:pt x="1594" y="22980"/>
                    <a:pt x="2952" y="19926"/>
                  </a:cubicBezTo>
                  <a:lnTo>
                    <a:pt x="2952" y="19926"/>
                  </a:lnTo>
                  <a:cubicBezTo>
                    <a:pt x="1985" y="23051"/>
                    <a:pt x="1985" y="26395"/>
                    <a:pt x="2952" y="29520"/>
                  </a:cubicBezTo>
                  <a:lnTo>
                    <a:pt x="2952" y="29520"/>
                  </a:lnTo>
                  <a:cubicBezTo>
                    <a:pt x="2162" y="34048"/>
                    <a:pt x="3528" y="38687"/>
                    <a:pt x="6642" y="42066"/>
                  </a:cubicBezTo>
                  <a:cubicBezTo>
                    <a:pt x="5926" y="39158"/>
                    <a:pt x="5926" y="36118"/>
                    <a:pt x="6642" y="33210"/>
                  </a:cubicBezTo>
                  <a:lnTo>
                    <a:pt x="14022" y="40590"/>
                  </a:lnTo>
                  <a:lnTo>
                    <a:pt x="9594" y="30258"/>
                  </a:lnTo>
                  <a:cubicBezTo>
                    <a:pt x="9594" y="30258"/>
                    <a:pt x="14760" y="36900"/>
                    <a:pt x="16974" y="36162"/>
                  </a:cubicBezTo>
                  <a:lnTo>
                    <a:pt x="11808" y="28044"/>
                  </a:lnTo>
                  <a:lnTo>
                    <a:pt x="17712" y="31734"/>
                  </a:lnTo>
                  <a:lnTo>
                    <a:pt x="11070" y="22878"/>
                  </a:lnTo>
                  <a:lnTo>
                    <a:pt x="16974" y="22878"/>
                  </a:lnTo>
                  <a:cubicBezTo>
                    <a:pt x="14516" y="20834"/>
                    <a:pt x="12937" y="17931"/>
                    <a:pt x="12546" y="14760"/>
                  </a:cubicBezTo>
                  <a:lnTo>
                    <a:pt x="16974" y="14760"/>
                  </a:lnTo>
                  <a:cubicBezTo>
                    <a:pt x="16974" y="14760"/>
                    <a:pt x="16974" y="9594"/>
                    <a:pt x="16974" y="8856"/>
                  </a:cubicBezTo>
                  <a:lnTo>
                    <a:pt x="16974" y="8856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10332"/>
                  </a:lnTo>
                  <a:lnTo>
                    <a:pt x="8118" y="10332"/>
                  </a:lnTo>
                  <a:cubicBezTo>
                    <a:pt x="8118" y="10332"/>
                    <a:pt x="12546" y="18450"/>
                    <a:pt x="12546" y="18450"/>
                  </a:cubicBezTo>
                  <a:lnTo>
                    <a:pt x="6642" y="18450"/>
                  </a:lnTo>
                  <a:lnTo>
                    <a:pt x="13284" y="27306"/>
                  </a:lnTo>
                  <a:lnTo>
                    <a:pt x="7380" y="23616"/>
                  </a:lnTo>
                  <a:lnTo>
                    <a:pt x="13284" y="31734"/>
                  </a:lnTo>
                  <a:cubicBezTo>
                    <a:pt x="13284" y="31734"/>
                    <a:pt x="5904" y="25830"/>
                    <a:pt x="5166" y="25830"/>
                  </a:cubicBezTo>
                  <a:lnTo>
                    <a:pt x="9594" y="36162"/>
                  </a:lnTo>
                  <a:lnTo>
                    <a:pt x="2214" y="28782"/>
                  </a:lnTo>
                  <a:cubicBezTo>
                    <a:pt x="1948" y="31975"/>
                    <a:pt x="1948" y="35183"/>
                    <a:pt x="2214" y="38376"/>
                  </a:cubicBezTo>
                  <a:close/>
                  <a:moveTo>
                    <a:pt x="6642" y="33210"/>
                  </a:moveTo>
                  <a:cubicBezTo>
                    <a:pt x="7188" y="29046"/>
                    <a:pt x="7188" y="24828"/>
                    <a:pt x="6642" y="20664"/>
                  </a:cubicBezTo>
                  <a:cubicBezTo>
                    <a:pt x="6251" y="14210"/>
                    <a:pt x="7793" y="7786"/>
                    <a:pt x="11070" y="2214"/>
                  </a:cubicBezTo>
                  <a:lnTo>
                    <a:pt x="11070" y="2214"/>
                  </a:lnTo>
                  <a:cubicBezTo>
                    <a:pt x="7904" y="7863"/>
                    <a:pt x="6125" y="14190"/>
                    <a:pt x="5904" y="20664"/>
                  </a:cubicBezTo>
                  <a:cubicBezTo>
                    <a:pt x="7159" y="24752"/>
                    <a:pt x="7159" y="29122"/>
                    <a:pt x="5904" y="33210"/>
                  </a:cubicBezTo>
                  <a:close/>
                  <a:moveTo>
                    <a:pt x="0" y="26568"/>
                  </a:moveTo>
                  <a:cubicBezTo>
                    <a:pt x="1365" y="23036"/>
                    <a:pt x="3365" y="19784"/>
                    <a:pt x="5904" y="16974"/>
                  </a:cubicBezTo>
                  <a:lnTo>
                    <a:pt x="0" y="16974"/>
                  </a:lnTo>
                  <a:cubicBezTo>
                    <a:pt x="0" y="10332"/>
                    <a:pt x="6642" y="8118"/>
                    <a:pt x="6642" y="7380"/>
                  </a:cubicBezTo>
                  <a:lnTo>
                    <a:pt x="6642" y="7380"/>
                  </a:lnTo>
                  <a:cubicBezTo>
                    <a:pt x="6642" y="7380"/>
                    <a:pt x="738" y="7380"/>
                    <a:pt x="0" y="16236"/>
                  </a:cubicBezTo>
                  <a:lnTo>
                    <a:pt x="5904" y="16236"/>
                  </a:lnTo>
                  <a:cubicBezTo>
                    <a:pt x="5904" y="16236"/>
                    <a:pt x="1476" y="22140"/>
                    <a:pt x="0" y="25092"/>
                  </a:cubicBezTo>
                  <a:lnTo>
                    <a:pt x="0" y="25092"/>
                  </a:lnTo>
                  <a:lnTo>
                    <a:pt x="0" y="25092"/>
                  </a:lnTo>
                  <a:close/>
                  <a:moveTo>
                    <a:pt x="0" y="12546"/>
                  </a:moveTo>
                  <a:lnTo>
                    <a:pt x="4428" y="8118"/>
                  </a:lnTo>
                  <a:lnTo>
                    <a:pt x="4428" y="8118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8118"/>
                  </a:lnTo>
                  <a:lnTo>
                    <a:pt x="8856" y="8118"/>
                  </a:lnTo>
                  <a:lnTo>
                    <a:pt x="4428" y="12546"/>
                  </a:lnTo>
                  <a:lnTo>
                    <a:pt x="8118" y="12546"/>
                  </a:lnTo>
                  <a:lnTo>
                    <a:pt x="4428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EADAFDAA-E372-4774-8B6A-4C45131F1864}"/>
                </a:ext>
              </a:extLst>
            </p:cNvPr>
            <p:cNvSpPr/>
            <p:nvPr/>
          </p:nvSpPr>
          <p:spPr>
            <a:xfrm>
              <a:off x="3706033" y="2070260"/>
              <a:ext cx="36900" cy="1476"/>
            </a:xfrm>
            <a:custGeom>
              <a:avLst/>
              <a:gdLst>
                <a:gd name="connsiteX0" fmla="*/ 0 w 36900"/>
                <a:gd name="connsiteY0" fmla="*/ 1476 h 1476"/>
                <a:gd name="connsiteX1" fmla="*/ 0 w 36900"/>
                <a:gd name="connsiteY1" fmla="*/ 1476 h 1476"/>
                <a:gd name="connsiteX2" fmla="*/ 4428 w 36900"/>
                <a:gd name="connsiteY2" fmla="*/ 1476 h 1476"/>
                <a:gd name="connsiteX3" fmla="*/ 8118 w 36900"/>
                <a:gd name="connsiteY3" fmla="*/ 1476 h 1476"/>
                <a:gd name="connsiteX4" fmla="*/ 14760 w 36900"/>
                <a:gd name="connsiteY4" fmla="*/ 1476 h 1476"/>
                <a:gd name="connsiteX5" fmla="*/ 19926 w 36900"/>
                <a:gd name="connsiteY5" fmla="*/ 1476 h 1476"/>
                <a:gd name="connsiteX6" fmla="*/ 25092 w 36900"/>
                <a:gd name="connsiteY6" fmla="*/ 738 h 1476"/>
                <a:gd name="connsiteX7" fmla="*/ 25830 w 36900"/>
                <a:gd name="connsiteY7" fmla="*/ 1476 h 1476"/>
                <a:gd name="connsiteX8" fmla="*/ 25830 w 36900"/>
                <a:gd name="connsiteY8" fmla="*/ 1476 h 1476"/>
                <a:gd name="connsiteX9" fmla="*/ 30996 w 36900"/>
                <a:gd name="connsiteY9" fmla="*/ 1476 h 1476"/>
                <a:gd name="connsiteX10" fmla="*/ 30996 w 36900"/>
                <a:gd name="connsiteY10" fmla="*/ 1476 h 1476"/>
                <a:gd name="connsiteX11" fmla="*/ 30996 w 36900"/>
                <a:gd name="connsiteY11" fmla="*/ 1476 h 1476"/>
                <a:gd name="connsiteX12" fmla="*/ 30996 w 36900"/>
                <a:gd name="connsiteY12" fmla="*/ 1476 h 1476"/>
                <a:gd name="connsiteX13" fmla="*/ 30996 w 36900"/>
                <a:gd name="connsiteY13" fmla="*/ 1476 h 1476"/>
                <a:gd name="connsiteX14" fmla="*/ 30996 w 36900"/>
                <a:gd name="connsiteY14" fmla="*/ 1476 h 1476"/>
                <a:gd name="connsiteX15" fmla="*/ 27306 w 36900"/>
                <a:gd name="connsiteY15" fmla="*/ 1476 h 1476"/>
                <a:gd name="connsiteX16" fmla="*/ 27306 w 36900"/>
                <a:gd name="connsiteY16" fmla="*/ 1476 h 1476"/>
                <a:gd name="connsiteX17" fmla="*/ 27306 w 36900"/>
                <a:gd name="connsiteY17" fmla="*/ 1476 h 1476"/>
                <a:gd name="connsiteX18" fmla="*/ 22140 w 36900"/>
                <a:gd name="connsiteY18" fmla="*/ 1476 h 1476"/>
                <a:gd name="connsiteX19" fmla="*/ 22140 w 36900"/>
                <a:gd name="connsiteY19" fmla="*/ 1476 h 1476"/>
                <a:gd name="connsiteX20" fmla="*/ 17712 w 36900"/>
                <a:gd name="connsiteY20" fmla="*/ 1476 h 1476"/>
                <a:gd name="connsiteX21" fmla="*/ 11808 w 36900"/>
                <a:gd name="connsiteY21" fmla="*/ 1476 h 1476"/>
                <a:gd name="connsiteX22" fmla="*/ 6642 w 36900"/>
                <a:gd name="connsiteY22" fmla="*/ 1476 h 1476"/>
                <a:gd name="connsiteX23" fmla="*/ 6642 w 36900"/>
                <a:gd name="connsiteY23" fmla="*/ 1476 h 1476"/>
                <a:gd name="connsiteX24" fmla="*/ 6642 w 36900"/>
                <a:gd name="connsiteY24" fmla="*/ 1476 h 1476"/>
                <a:gd name="connsiteX25" fmla="*/ 5166 w 36900"/>
                <a:gd name="connsiteY25" fmla="*/ 1476 h 1476"/>
                <a:gd name="connsiteX26" fmla="*/ 5166 w 36900"/>
                <a:gd name="connsiteY26" fmla="*/ 1476 h 1476"/>
                <a:gd name="connsiteX27" fmla="*/ 5166 w 36900"/>
                <a:gd name="connsiteY27" fmla="*/ 1476 h 1476"/>
                <a:gd name="connsiteX28" fmla="*/ 5166 w 36900"/>
                <a:gd name="connsiteY28" fmla="*/ 1476 h 1476"/>
                <a:gd name="connsiteX29" fmla="*/ 11070 w 36900"/>
                <a:gd name="connsiteY29" fmla="*/ 1476 h 1476"/>
                <a:gd name="connsiteX30" fmla="*/ 11070 w 36900"/>
                <a:gd name="connsiteY30" fmla="*/ 1476 h 1476"/>
                <a:gd name="connsiteX31" fmla="*/ 11070 w 36900"/>
                <a:gd name="connsiteY31" fmla="*/ 1476 h 1476"/>
                <a:gd name="connsiteX32" fmla="*/ 11070 w 36900"/>
                <a:gd name="connsiteY32" fmla="*/ 1476 h 1476"/>
                <a:gd name="connsiteX33" fmla="*/ 22140 w 36900"/>
                <a:gd name="connsiteY33" fmla="*/ 1476 h 1476"/>
                <a:gd name="connsiteX34" fmla="*/ 22140 w 36900"/>
                <a:gd name="connsiteY34" fmla="*/ 1476 h 1476"/>
                <a:gd name="connsiteX35" fmla="*/ 22140 w 36900"/>
                <a:gd name="connsiteY35" fmla="*/ 1476 h 1476"/>
                <a:gd name="connsiteX36" fmla="*/ 22140 w 36900"/>
                <a:gd name="connsiteY36" fmla="*/ 1476 h 1476"/>
                <a:gd name="connsiteX37" fmla="*/ 16236 w 36900"/>
                <a:gd name="connsiteY37" fmla="*/ 1476 h 1476"/>
                <a:gd name="connsiteX38" fmla="*/ 16236 w 36900"/>
                <a:gd name="connsiteY38" fmla="*/ 1476 h 1476"/>
                <a:gd name="connsiteX39" fmla="*/ 16236 w 36900"/>
                <a:gd name="connsiteY39" fmla="*/ 1476 h 1476"/>
                <a:gd name="connsiteX40" fmla="*/ 16236 w 36900"/>
                <a:gd name="connsiteY40" fmla="*/ 1476 h 1476"/>
                <a:gd name="connsiteX41" fmla="*/ 28782 w 36900"/>
                <a:gd name="connsiteY41" fmla="*/ 1476 h 1476"/>
                <a:gd name="connsiteX42" fmla="*/ 28782 w 36900"/>
                <a:gd name="connsiteY42" fmla="*/ 1476 h 1476"/>
                <a:gd name="connsiteX43" fmla="*/ 28782 w 36900"/>
                <a:gd name="connsiteY43" fmla="*/ 1476 h 1476"/>
                <a:gd name="connsiteX44" fmla="*/ 28782 w 36900"/>
                <a:gd name="connsiteY44" fmla="*/ 1476 h 1476"/>
                <a:gd name="connsiteX45" fmla="*/ 28782 w 36900"/>
                <a:gd name="connsiteY45" fmla="*/ 1476 h 1476"/>
                <a:gd name="connsiteX46" fmla="*/ 28782 w 36900"/>
                <a:gd name="connsiteY46" fmla="*/ 1476 h 1476"/>
                <a:gd name="connsiteX47" fmla="*/ 28782 w 36900"/>
                <a:gd name="connsiteY47" fmla="*/ 1476 h 1476"/>
                <a:gd name="connsiteX48" fmla="*/ 28782 w 36900"/>
                <a:gd name="connsiteY48" fmla="*/ 1476 h 1476"/>
                <a:gd name="connsiteX49" fmla="*/ 36900 w 36900"/>
                <a:gd name="connsiteY49" fmla="*/ 1476 h 1476"/>
                <a:gd name="connsiteX50" fmla="*/ 36900 w 36900"/>
                <a:gd name="connsiteY50" fmla="*/ 1476 h 1476"/>
                <a:gd name="connsiteX51" fmla="*/ 36900 w 36900"/>
                <a:gd name="connsiteY51" fmla="*/ 1476 h 1476"/>
                <a:gd name="connsiteX52" fmla="*/ 36900 w 36900"/>
                <a:gd name="connsiteY52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6900" h="1476">
                  <a:moveTo>
                    <a:pt x="0" y="1476"/>
                  </a:moveTo>
                  <a:lnTo>
                    <a:pt x="0" y="1476"/>
                  </a:lnTo>
                  <a:cubicBezTo>
                    <a:pt x="0" y="1476"/>
                    <a:pt x="3690" y="1476"/>
                    <a:pt x="4428" y="1476"/>
                  </a:cubicBezTo>
                  <a:cubicBezTo>
                    <a:pt x="5166" y="1476"/>
                    <a:pt x="4428" y="1476"/>
                    <a:pt x="8118" y="1476"/>
                  </a:cubicBezTo>
                  <a:cubicBezTo>
                    <a:pt x="11808" y="1476"/>
                    <a:pt x="12546" y="1476"/>
                    <a:pt x="14760" y="1476"/>
                  </a:cubicBezTo>
                  <a:lnTo>
                    <a:pt x="19926" y="1476"/>
                  </a:lnTo>
                  <a:cubicBezTo>
                    <a:pt x="21151" y="-154"/>
                    <a:pt x="23461" y="-485"/>
                    <a:pt x="25092" y="738"/>
                  </a:cubicBezTo>
                  <a:cubicBezTo>
                    <a:pt x="25372" y="948"/>
                    <a:pt x="25623" y="1197"/>
                    <a:pt x="25830" y="1476"/>
                  </a:cubicBezTo>
                  <a:cubicBezTo>
                    <a:pt x="25830" y="1476"/>
                    <a:pt x="25830" y="1476"/>
                    <a:pt x="25830" y="1476"/>
                  </a:cubicBezTo>
                  <a:lnTo>
                    <a:pt x="30996" y="1476"/>
                  </a:lnTo>
                  <a:cubicBezTo>
                    <a:pt x="30996" y="1476"/>
                    <a:pt x="30996" y="1476"/>
                    <a:pt x="30996" y="1476"/>
                  </a:cubicBezTo>
                  <a:cubicBezTo>
                    <a:pt x="30996" y="1476"/>
                    <a:pt x="30996" y="1476"/>
                    <a:pt x="30996" y="1476"/>
                  </a:cubicBezTo>
                  <a:cubicBezTo>
                    <a:pt x="30996" y="1476"/>
                    <a:pt x="30996" y="1476"/>
                    <a:pt x="30996" y="1476"/>
                  </a:cubicBezTo>
                  <a:cubicBezTo>
                    <a:pt x="30996" y="1476"/>
                    <a:pt x="30996" y="1476"/>
                    <a:pt x="30996" y="1476"/>
                  </a:cubicBezTo>
                  <a:cubicBezTo>
                    <a:pt x="30996" y="1476"/>
                    <a:pt x="30996" y="1476"/>
                    <a:pt x="30996" y="1476"/>
                  </a:cubicBezTo>
                  <a:cubicBezTo>
                    <a:pt x="30996" y="1476"/>
                    <a:pt x="30996" y="1476"/>
                    <a:pt x="27306" y="1476"/>
                  </a:cubicBezTo>
                  <a:cubicBezTo>
                    <a:pt x="23616" y="1476"/>
                    <a:pt x="27306" y="1476"/>
                    <a:pt x="27306" y="1476"/>
                  </a:cubicBezTo>
                  <a:lnTo>
                    <a:pt x="27306" y="1476"/>
                  </a:lnTo>
                  <a:lnTo>
                    <a:pt x="22140" y="1476"/>
                  </a:lnTo>
                  <a:lnTo>
                    <a:pt x="22140" y="1476"/>
                  </a:lnTo>
                  <a:lnTo>
                    <a:pt x="17712" y="1476"/>
                  </a:lnTo>
                  <a:cubicBezTo>
                    <a:pt x="17712" y="1476"/>
                    <a:pt x="13284" y="1476"/>
                    <a:pt x="11808" y="1476"/>
                  </a:cubicBezTo>
                  <a:cubicBezTo>
                    <a:pt x="10332" y="1476"/>
                    <a:pt x="7380" y="1476"/>
                    <a:pt x="6642" y="1476"/>
                  </a:cubicBezTo>
                  <a:lnTo>
                    <a:pt x="6642" y="1476"/>
                  </a:lnTo>
                  <a:cubicBezTo>
                    <a:pt x="6642" y="1476"/>
                    <a:pt x="6642" y="1476"/>
                    <a:pt x="6642" y="1476"/>
                  </a:cubicBezTo>
                  <a:close/>
                  <a:moveTo>
                    <a:pt x="5166" y="1476"/>
                  </a:moveTo>
                  <a:lnTo>
                    <a:pt x="5166" y="1476"/>
                  </a:lnTo>
                  <a:cubicBezTo>
                    <a:pt x="5166" y="1476"/>
                    <a:pt x="5166" y="1476"/>
                    <a:pt x="5166" y="1476"/>
                  </a:cubicBezTo>
                  <a:cubicBezTo>
                    <a:pt x="5166" y="1476"/>
                    <a:pt x="5166" y="1476"/>
                    <a:pt x="5166" y="1476"/>
                  </a:cubicBezTo>
                  <a:close/>
                  <a:moveTo>
                    <a:pt x="11070" y="1476"/>
                  </a:moveTo>
                  <a:lnTo>
                    <a:pt x="11070" y="1476"/>
                  </a:lnTo>
                  <a:lnTo>
                    <a:pt x="11070" y="1476"/>
                  </a:lnTo>
                  <a:lnTo>
                    <a:pt x="11070" y="1476"/>
                  </a:lnTo>
                  <a:close/>
                  <a:moveTo>
                    <a:pt x="22140" y="1476"/>
                  </a:moveTo>
                  <a:lnTo>
                    <a:pt x="22140" y="1476"/>
                  </a:lnTo>
                  <a:lnTo>
                    <a:pt x="22140" y="1476"/>
                  </a:lnTo>
                  <a:lnTo>
                    <a:pt x="22140" y="1476"/>
                  </a:lnTo>
                  <a:close/>
                  <a:moveTo>
                    <a:pt x="16236" y="1476"/>
                  </a:moveTo>
                  <a:lnTo>
                    <a:pt x="16236" y="1476"/>
                  </a:lnTo>
                  <a:lnTo>
                    <a:pt x="16236" y="1476"/>
                  </a:lnTo>
                  <a:lnTo>
                    <a:pt x="16236" y="1476"/>
                  </a:lnTo>
                  <a:close/>
                  <a:moveTo>
                    <a:pt x="28782" y="1476"/>
                  </a:moveTo>
                  <a:cubicBezTo>
                    <a:pt x="28782" y="1476"/>
                    <a:pt x="28782" y="1476"/>
                    <a:pt x="28782" y="1476"/>
                  </a:cubicBezTo>
                  <a:lnTo>
                    <a:pt x="28782" y="1476"/>
                  </a:lnTo>
                  <a:lnTo>
                    <a:pt x="28782" y="1476"/>
                  </a:lnTo>
                  <a:close/>
                  <a:moveTo>
                    <a:pt x="28782" y="1476"/>
                  </a:moveTo>
                  <a:lnTo>
                    <a:pt x="28782" y="1476"/>
                  </a:lnTo>
                  <a:cubicBezTo>
                    <a:pt x="28782" y="1476"/>
                    <a:pt x="28782" y="1476"/>
                    <a:pt x="28782" y="1476"/>
                  </a:cubicBezTo>
                  <a:cubicBezTo>
                    <a:pt x="28782" y="1476"/>
                    <a:pt x="28782" y="1476"/>
                    <a:pt x="28782" y="1476"/>
                  </a:cubicBezTo>
                  <a:close/>
                  <a:moveTo>
                    <a:pt x="36900" y="1476"/>
                  </a:moveTo>
                  <a:lnTo>
                    <a:pt x="36900" y="1476"/>
                  </a:lnTo>
                  <a:lnTo>
                    <a:pt x="36900" y="1476"/>
                  </a:lnTo>
                  <a:cubicBezTo>
                    <a:pt x="36900" y="1476"/>
                    <a:pt x="36900" y="1476"/>
                    <a:pt x="36900" y="1476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E3105ADC-C97A-43A5-802A-5CFECFD76D7F}"/>
                </a:ext>
              </a:extLst>
            </p:cNvPr>
            <p:cNvSpPr/>
            <p:nvPr/>
          </p:nvSpPr>
          <p:spPr>
            <a:xfrm>
              <a:off x="3702343" y="2071684"/>
              <a:ext cx="29519" cy="4481"/>
            </a:xfrm>
            <a:custGeom>
              <a:avLst/>
              <a:gdLst>
                <a:gd name="connsiteX0" fmla="*/ 24354 w 29519"/>
                <a:gd name="connsiteY0" fmla="*/ 3005 h 4481"/>
                <a:gd name="connsiteX1" fmla="*/ 24354 w 29519"/>
                <a:gd name="connsiteY1" fmla="*/ 3005 h 4481"/>
                <a:gd name="connsiteX2" fmla="*/ 29520 w 29519"/>
                <a:gd name="connsiteY2" fmla="*/ 3005 h 4481"/>
                <a:gd name="connsiteX3" fmla="*/ 29520 w 29519"/>
                <a:gd name="connsiteY3" fmla="*/ 3005 h 4481"/>
                <a:gd name="connsiteX4" fmla="*/ 29520 w 29519"/>
                <a:gd name="connsiteY4" fmla="*/ 3005 h 4481"/>
                <a:gd name="connsiteX5" fmla="*/ 29520 w 29519"/>
                <a:gd name="connsiteY5" fmla="*/ 3005 h 4481"/>
                <a:gd name="connsiteX6" fmla="*/ 29520 w 29519"/>
                <a:gd name="connsiteY6" fmla="*/ 3005 h 4481"/>
                <a:gd name="connsiteX7" fmla="*/ 24354 w 29519"/>
                <a:gd name="connsiteY7" fmla="*/ 3005 h 4481"/>
                <a:gd name="connsiteX8" fmla="*/ 7380 w 29519"/>
                <a:gd name="connsiteY8" fmla="*/ 3005 h 4481"/>
                <a:gd name="connsiteX9" fmla="*/ 7380 w 29519"/>
                <a:gd name="connsiteY9" fmla="*/ 3005 h 4481"/>
                <a:gd name="connsiteX10" fmla="*/ 7380 w 29519"/>
                <a:gd name="connsiteY10" fmla="*/ 3005 h 4481"/>
                <a:gd name="connsiteX11" fmla="*/ 12546 w 29519"/>
                <a:gd name="connsiteY11" fmla="*/ 3005 h 4481"/>
                <a:gd name="connsiteX12" fmla="*/ 18450 w 29519"/>
                <a:gd name="connsiteY12" fmla="*/ 3005 h 4481"/>
                <a:gd name="connsiteX13" fmla="*/ 22878 w 29519"/>
                <a:gd name="connsiteY13" fmla="*/ 3005 h 4481"/>
                <a:gd name="connsiteX14" fmla="*/ 22878 w 29519"/>
                <a:gd name="connsiteY14" fmla="*/ 3005 h 4481"/>
                <a:gd name="connsiteX15" fmla="*/ 17712 w 29519"/>
                <a:gd name="connsiteY15" fmla="*/ 3005 h 4481"/>
                <a:gd name="connsiteX16" fmla="*/ 12546 w 29519"/>
                <a:gd name="connsiteY16" fmla="*/ 3743 h 4481"/>
                <a:gd name="connsiteX17" fmla="*/ 11808 w 29519"/>
                <a:gd name="connsiteY17" fmla="*/ 3005 h 4481"/>
                <a:gd name="connsiteX18" fmla="*/ 11808 w 29519"/>
                <a:gd name="connsiteY18" fmla="*/ 3005 h 4481"/>
                <a:gd name="connsiteX19" fmla="*/ 0 w 29519"/>
                <a:gd name="connsiteY19" fmla="*/ 791 h 4481"/>
                <a:gd name="connsiteX20" fmla="*/ 0 w 29519"/>
                <a:gd name="connsiteY20" fmla="*/ 791 h 4481"/>
                <a:gd name="connsiteX21" fmla="*/ 0 w 29519"/>
                <a:gd name="connsiteY21" fmla="*/ 791 h 4481"/>
                <a:gd name="connsiteX22" fmla="*/ 4428 w 29519"/>
                <a:gd name="connsiteY22" fmla="*/ 791 h 4481"/>
                <a:gd name="connsiteX23" fmla="*/ 4428 w 29519"/>
                <a:gd name="connsiteY23" fmla="*/ 791 h 4481"/>
                <a:gd name="connsiteX24" fmla="*/ 4428 w 29519"/>
                <a:gd name="connsiteY24" fmla="*/ 791 h 4481"/>
                <a:gd name="connsiteX25" fmla="*/ 4428 w 29519"/>
                <a:gd name="connsiteY25" fmla="*/ 791 h 4481"/>
                <a:gd name="connsiteX26" fmla="*/ 11070 w 29519"/>
                <a:gd name="connsiteY26" fmla="*/ 791 h 4481"/>
                <a:gd name="connsiteX27" fmla="*/ 16974 w 29519"/>
                <a:gd name="connsiteY27" fmla="*/ 791 h 4481"/>
                <a:gd name="connsiteX28" fmla="*/ 22140 w 29519"/>
                <a:gd name="connsiteY28" fmla="*/ 791 h 4481"/>
                <a:gd name="connsiteX29" fmla="*/ 28782 w 29519"/>
                <a:gd name="connsiteY29" fmla="*/ 791 h 4481"/>
                <a:gd name="connsiteX30" fmla="*/ 24354 w 29519"/>
                <a:gd name="connsiteY30" fmla="*/ 791 h 4481"/>
                <a:gd name="connsiteX31" fmla="*/ 24354 w 29519"/>
                <a:gd name="connsiteY31" fmla="*/ 791 h 4481"/>
                <a:gd name="connsiteX32" fmla="*/ 19926 w 29519"/>
                <a:gd name="connsiteY32" fmla="*/ 791 h 4481"/>
                <a:gd name="connsiteX33" fmla="*/ 14022 w 29519"/>
                <a:gd name="connsiteY33" fmla="*/ 791 h 4481"/>
                <a:gd name="connsiteX34" fmla="*/ 8118 w 29519"/>
                <a:gd name="connsiteY34" fmla="*/ 791 h 4481"/>
                <a:gd name="connsiteX35" fmla="*/ 3690 w 29519"/>
                <a:gd name="connsiteY35" fmla="*/ 791 h 4481"/>
                <a:gd name="connsiteX36" fmla="*/ 3690 w 29519"/>
                <a:gd name="connsiteY36" fmla="*/ 791 h 4481"/>
                <a:gd name="connsiteX37" fmla="*/ 3690 w 29519"/>
                <a:gd name="connsiteY37" fmla="*/ 791 h 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9519" h="4481">
                  <a:moveTo>
                    <a:pt x="24354" y="3005"/>
                  </a:moveTo>
                  <a:lnTo>
                    <a:pt x="24354" y="3005"/>
                  </a:lnTo>
                  <a:cubicBezTo>
                    <a:pt x="24354" y="3005"/>
                    <a:pt x="28782" y="3005"/>
                    <a:pt x="29520" y="3005"/>
                  </a:cubicBezTo>
                  <a:lnTo>
                    <a:pt x="29520" y="3005"/>
                  </a:lnTo>
                  <a:lnTo>
                    <a:pt x="29520" y="3005"/>
                  </a:lnTo>
                  <a:lnTo>
                    <a:pt x="29520" y="3005"/>
                  </a:lnTo>
                  <a:cubicBezTo>
                    <a:pt x="29520" y="3005"/>
                    <a:pt x="29520" y="3005"/>
                    <a:pt x="29520" y="3005"/>
                  </a:cubicBezTo>
                  <a:lnTo>
                    <a:pt x="24354" y="3005"/>
                  </a:lnTo>
                  <a:close/>
                  <a:moveTo>
                    <a:pt x="7380" y="3005"/>
                  </a:moveTo>
                  <a:cubicBezTo>
                    <a:pt x="7380" y="3005"/>
                    <a:pt x="7380" y="3005"/>
                    <a:pt x="7380" y="3005"/>
                  </a:cubicBezTo>
                  <a:lnTo>
                    <a:pt x="7380" y="3005"/>
                  </a:lnTo>
                  <a:lnTo>
                    <a:pt x="12546" y="3005"/>
                  </a:lnTo>
                  <a:cubicBezTo>
                    <a:pt x="12546" y="3005"/>
                    <a:pt x="12546" y="3005"/>
                    <a:pt x="18450" y="3005"/>
                  </a:cubicBezTo>
                  <a:lnTo>
                    <a:pt x="22878" y="3005"/>
                  </a:lnTo>
                  <a:lnTo>
                    <a:pt x="22878" y="3005"/>
                  </a:lnTo>
                  <a:cubicBezTo>
                    <a:pt x="22878" y="3005"/>
                    <a:pt x="17712" y="3005"/>
                    <a:pt x="17712" y="3005"/>
                  </a:cubicBezTo>
                  <a:cubicBezTo>
                    <a:pt x="16487" y="4635"/>
                    <a:pt x="14177" y="4966"/>
                    <a:pt x="12546" y="3743"/>
                  </a:cubicBezTo>
                  <a:cubicBezTo>
                    <a:pt x="12266" y="3533"/>
                    <a:pt x="12015" y="3285"/>
                    <a:pt x="11808" y="3005"/>
                  </a:cubicBezTo>
                  <a:cubicBezTo>
                    <a:pt x="11808" y="3005"/>
                    <a:pt x="11808" y="3005"/>
                    <a:pt x="11808" y="3005"/>
                  </a:cubicBezTo>
                  <a:close/>
                  <a:moveTo>
                    <a:pt x="0" y="791"/>
                  </a:moveTo>
                  <a:lnTo>
                    <a:pt x="0" y="791"/>
                  </a:lnTo>
                  <a:lnTo>
                    <a:pt x="0" y="791"/>
                  </a:lnTo>
                  <a:cubicBezTo>
                    <a:pt x="0" y="791"/>
                    <a:pt x="4428" y="791"/>
                    <a:pt x="4428" y="791"/>
                  </a:cubicBezTo>
                  <a:lnTo>
                    <a:pt x="4428" y="791"/>
                  </a:lnTo>
                  <a:lnTo>
                    <a:pt x="4428" y="791"/>
                  </a:lnTo>
                  <a:lnTo>
                    <a:pt x="4428" y="791"/>
                  </a:lnTo>
                  <a:cubicBezTo>
                    <a:pt x="4428" y="791"/>
                    <a:pt x="8856" y="791"/>
                    <a:pt x="11070" y="791"/>
                  </a:cubicBezTo>
                  <a:cubicBezTo>
                    <a:pt x="13284" y="791"/>
                    <a:pt x="15498" y="791"/>
                    <a:pt x="16974" y="791"/>
                  </a:cubicBezTo>
                  <a:cubicBezTo>
                    <a:pt x="18450" y="791"/>
                    <a:pt x="16974" y="791"/>
                    <a:pt x="22140" y="791"/>
                  </a:cubicBezTo>
                  <a:cubicBezTo>
                    <a:pt x="27306" y="791"/>
                    <a:pt x="27306" y="791"/>
                    <a:pt x="28782" y="791"/>
                  </a:cubicBezTo>
                  <a:cubicBezTo>
                    <a:pt x="30258" y="791"/>
                    <a:pt x="25092" y="791"/>
                    <a:pt x="24354" y="791"/>
                  </a:cubicBezTo>
                  <a:lnTo>
                    <a:pt x="24354" y="791"/>
                  </a:lnTo>
                  <a:lnTo>
                    <a:pt x="19926" y="791"/>
                  </a:lnTo>
                  <a:cubicBezTo>
                    <a:pt x="18096" y="-264"/>
                    <a:pt x="15852" y="-264"/>
                    <a:pt x="14022" y="791"/>
                  </a:cubicBezTo>
                  <a:cubicBezTo>
                    <a:pt x="14022" y="791"/>
                    <a:pt x="9594" y="791"/>
                    <a:pt x="8118" y="791"/>
                  </a:cubicBezTo>
                  <a:lnTo>
                    <a:pt x="3690" y="791"/>
                  </a:lnTo>
                  <a:lnTo>
                    <a:pt x="3690" y="791"/>
                  </a:lnTo>
                  <a:lnTo>
                    <a:pt x="3690" y="791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7EF5D1DD-EA59-442E-B06B-00B69898EE47}"/>
                </a:ext>
              </a:extLst>
            </p:cNvPr>
            <p:cNvSpPr/>
            <p:nvPr/>
          </p:nvSpPr>
          <p:spPr>
            <a:xfrm>
              <a:off x="3763596" y="1967679"/>
              <a:ext cx="17711" cy="28781"/>
            </a:xfrm>
            <a:custGeom>
              <a:avLst/>
              <a:gdLst>
                <a:gd name="connsiteX0" fmla="*/ 10332 w 17711"/>
                <a:gd name="connsiteY0" fmla="*/ 17712 h 28781"/>
                <a:gd name="connsiteX1" fmla="*/ 17712 w 17711"/>
                <a:gd name="connsiteY1" fmla="*/ 738 h 28781"/>
                <a:gd name="connsiteX2" fmla="*/ 14760 w 17711"/>
                <a:gd name="connsiteY2" fmla="*/ 0 h 28781"/>
                <a:gd name="connsiteX3" fmla="*/ 0 w 17711"/>
                <a:gd name="connsiteY3" fmla="*/ 28782 h 28781"/>
                <a:gd name="connsiteX4" fmla="*/ 10332 w 17711"/>
                <a:gd name="connsiteY4" fmla="*/ 17712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28781">
                  <a:moveTo>
                    <a:pt x="10332" y="17712"/>
                  </a:moveTo>
                  <a:lnTo>
                    <a:pt x="17712" y="738"/>
                  </a:lnTo>
                  <a:lnTo>
                    <a:pt x="14760" y="0"/>
                  </a:lnTo>
                  <a:lnTo>
                    <a:pt x="0" y="28782"/>
                  </a:lnTo>
                  <a:lnTo>
                    <a:pt x="10332" y="1771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9C2F74E-4144-4F6E-8F77-17D0AF529875}"/>
                </a:ext>
              </a:extLst>
            </p:cNvPr>
            <p:cNvSpPr/>
            <p:nvPr/>
          </p:nvSpPr>
          <p:spPr>
            <a:xfrm>
              <a:off x="3762858" y="1969155"/>
              <a:ext cx="18450" cy="28781"/>
            </a:xfrm>
            <a:custGeom>
              <a:avLst/>
              <a:gdLst>
                <a:gd name="connsiteX0" fmla="*/ 0 w 18450"/>
                <a:gd name="connsiteY0" fmla="*/ 28782 h 28781"/>
                <a:gd name="connsiteX1" fmla="*/ 13284 w 18450"/>
                <a:gd name="connsiteY1" fmla="*/ 0 h 28781"/>
                <a:gd name="connsiteX2" fmla="*/ 17712 w 18450"/>
                <a:gd name="connsiteY2" fmla="*/ 0 h 28781"/>
                <a:gd name="connsiteX3" fmla="*/ 13284 w 18450"/>
                <a:gd name="connsiteY3" fmla="*/ 16974 h 28781"/>
                <a:gd name="connsiteX4" fmla="*/ 2214 w 18450"/>
                <a:gd name="connsiteY4" fmla="*/ 28782 h 28781"/>
                <a:gd name="connsiteX5" fmla="*/ 13284 w 18450"/>
                <a:gd name="connsiteY5" fmla="*/ 0 h 28781"/>
                <a:gd name="connsiteX6" fmla="*/ 0 w 18450"/>
                <a:gd name="connsiteY6" fmla="*/ 25830 h 28781"/>
                <a:gd name="connsiteX7" fmla="*/ 13284 w 18450"/>
                <a:gd name="connsiteY7" fmla="*/ 16236 h 28781"/>
                <a:gd name="connsiteX8" fmla="*/ 18450 w 18450"/>
                <a:gd name="connsiteY8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50" h="28781">
                  <a:moveTo>
                    <a:pt x="0" y="28782"/>
                  </a:moveTo>
                  <a:lnTo>
                    <a:pt x="13284" y="0"/>
                  </a:lnTo>
                  <a:lnTo>
                    <a:pt x="17712" y="0"/>
                  </a:lnTo>
                  <a:lnTo>
                    <a:pt x="13284" y="16974"/>
                  </a:lnTo>
                  <a:lnTo>
                    <a:pt x="2214" y="28782"/>
                  </a:lnTo>
                  <a:close/>
                  <a:moveTo>
                    <a:pt x="13284" y="0"/>
                  </a:moveTo>
                  <a:lnTo>
                    <a:pt x="0" y="25830"/>
                  </a:lnTo>
                  <a:lnTo>
                    <a:pt x="13284" y="16236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D554C355-22F4-4BD3-93C2-F38BE37E05A6}"/>
                </a:ext>
              </a:extLst>
            </p:cNvPr>
            <p:cNvSpPr/>
            <p:nvPr/>
          </p:nvSpPr>
          <p:spPr>
            <a:xfrm>
              <a:off x="3779094" y="1948490"/>
              <a:ext cx="12546" cy="24354"/>
            </a:xfrm>
            <a:custGeom>
              <a:avLst/>
              <a:gdLst>
                <a:gd name="connsiteX0" fmla="*/ 12546 w 12546"/>
                <a:gd name="connsiteY0" fmla="*/ 0 h 24354"/>
                <a:gd name="connsiteX1" fmla="*/ 4428 w 12546"/>
                <a:gd name="connsiteY1" fmla="*/ 24354 h 24354"/>
                <a:gd name="connsiteX2" fmla="*/ 0 w 12546"/>
                <a:gd name="connsiteY2" fmla="*/ 24354 h 24354"/>
                <a:gd name="connsiteX3" fmla="*/ 12546 w 12546"/>
                <a:gd name="connsiteY3" fmla="*/ 0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24354">
                  <a:moveTo>
                    <a:pt x="12546" y="0"/>
                  </a:moveTo>
                  <a:lnTo>
                    <a:pt x="4428" y="24354"/>
                  </a:lnTo>
                  <a:lnTo>
                    <a:pt x="0" y="24354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0458DA0-132F-4F6A-A6F6-8184469C68D5}"/>
                </a:ext>
              </a:extLst>
            </p:cNvPr>
            <p:cNvSpPr/>
            <p:nvPr/>
          </p:nvSpPr>
          <p:spPr>
            <a:xfrm>
              <a:off x="3776143" y="1948490"/>
              <a:ext cx="15498" cy="24354"/>
            </a:xfrm>
            <a:custGeom>
              <a:avLst/>
              <a:gdLst>
                <a:gd name="connsiteX0" fmla="*/ 7380 w 15498"/>
                <a:gd name="connsiteY0" fmla="*/ 24354 h 24354"/>
                <a:gd name="connsiteX1" fmla="*/ 0 w 15498"/>
                <a:gd name="connsiteY1" fmla="*/ 24354 h 24354"/>
                <a:gd name="connsiteX2" fmla="*/ 13284 w 15498"/>
                <a:gd name="connsiteY2" fmla="*/ 0 h 24354"/>
                <a:gd name="connsiteX3" fmla="*/ 5166 w 15498"/>
                <a:gd name="connsiteY3" fmla="*/ 24354 h 24354"/>
                <a:gd name="connsiteX4" fmla="*/ 15498 w 15498"/>
                <a:gd name="connsiteY4" fmla="*/ 0 h 24354"/>
                <a:gd name="connsiteX5" fmla="*/ 0 w 15498"/>
                <a:gd name="connsiteY5" fmla="*/ 24354 h 24354"/>
                <a:gd name="connsiteX6" fmla="*/ 3690 w 15498"/>
                <a:gd name="connsiteY6" fmla="*/ 24354 h 24354"/>
                <a:gd name="connsiteX7" fmla="*/ 12546 w 15498"/>
                <a:gd name="connsiteY7" fmla="*/ 0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24354">
                  <a:moveTo>
                    <a:pt x="7380" y="24354"/>
                  </a:moveTo>
                  <a:lnTo>
                    <a:pt x="0" y="24354"/>
                  </a:lnTo>
                  <a:lnTo>
                    <a:pt x="13284" y="0"/>
                  </a:lnTo>
                  <a:lnTo>
                    <a:pt x="5166" y="24354"/>
                  </a:lnTo>
                  <a:close/>
                  <a:moveTo>
                    <a:pt x="15498" y="0"/>
                  </a:moveTo>
                  <a:lnTo>
                    <a:pt x="0" y="24354"/>
                  </a:lnTo>
                  <a:lnTo>
                    <a:pt x="3690" y="24354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D37FA557-F54A-4EDD-A681-2A96E41EDD10}"/>
                </a:ext>
              </a:extLst>
            </p:cNvPr>
            <p:cNvSpPr/>
            <p:nvPr/>
          </p:nvSpPr>
          <p:spPr>
            <a:xfrm>
              <a:off x="3753264" y="1963251"/>
              <a:ext cx="12546" cy="44279"/>
            </a:xfrm>
            <a:custGeom>
              <a:avLst/>
              <a:gdLst>
                <a:gd name="connsiteX0" fmla="*/ 12546 w 12546"/>
                <a:gd name="connsiteY0" fmla="*/ 0 h 44279"/>
                <a:gd name="connsiteX1" fmla="*/ 8118 w 12546"/>
                <a:gd name="connsiteY1" fmla="*/ 0 h 44279"/>
                <a:gd name="connsiteX2" fmla="*/ 0 w 12546"/>
                <a:gd name="connsiteY2" fmla="*/ 33948 h 44279"/>
                <a:gd name="connsiteX3" fmla="*/ 1476 w 12546"/>
                <a:gd name="connsiteY3" fmla="*/ 44280 h 44279"/>
                <a:gd name="connsiteX4" fmla="*/ 12546 w 12546"/>
                <a:gd name="connsiteY4" fmla="*/ 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44279">
                  <a:moveTo>
                    <a:pt x="12546" y="0"/>
                  </a:moveTo>
                  <a:lnTo>
                    <a:pt x="8118" y="0"/>
                  </a:lnTo>
                  <a:lnTo>
                    <a:pt x="0" y="33948"/>
                  </a:lnTo>
                  <a:lnTo>
                    <a:pt x="1476" y="4428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8581E4CE-1219-4E55-9FE0-5668384EAAFE}"/>
                </a:ext>
              </a:extLst>
            </p:cNvPr>
            <p:cNvSpPr/>
            <p:nvPr/>
          </p:nvSpPr>
          <p:spPr>
            <a:xfrm>
              <a:off x="3754741" y="1962512"/>
              <a:ext cx="13284" cy="46494"/>
            </a:xfrm>
            <a:custGeom>
              <a:avLst/>
              <a:gdLst>
                <a:gd name="connsiteX0" fmla="*/ 0 w 13284"/>
                <a:gd name="connsiteY0" fmla="*/ 46494 h 46494"/>
                <a:gd name="connsiteX1" fmla="*/ 0 w 13284"/>
                <a:gd name="connsiteY1" fmla="*/ 34686 h 46494"/>
                <a:gd name="connsiteX2" fmla="*/ 8118 w 13284"/>
                <a:gd name="connsiteY2" fmla="*/ 738 h 46494"/>
                <a:gd name="connsiteX3" fmla="*/ 13284 w 13284"/>
                <a:gd name="connsiteY3" fmla="*/ 738 h 46494"/>
                <a:gd name="connsiteX4" fmla="*/ 2214 w 13284"/>
                <a:gd name="connsiteY4" fmla="*/ 46494 h 46494"/>
                <a:gd name="connsiteX5" fmla="*/ 10332 w 13284"/>
                <a:gd name="connsiteY5" fmla="*/ 738 h 46494"/>
                <a:gd name="connsiteX6" fmla="*/ 10332 w 13284"/>
                <a:gd name="connsiteY6" fmla="*/ 738 h 46494"/>
                <a:gd name="connsiteX7" fmla="*/ 2214 w 13284"/>
                <a:gd name="connsiteY7" fmla="*/ 33948 h 46494"/>
                <a:gd name="connsiteX8" fmla="*/ 2214 w 13284"/>
                <a:gd name="connsiteY8" fmla="*/ 43542 h 46494"/>
                <a:gd name="connsiteX9" fmla="*/ 12546 w 13284"/>
                <a:gd name="connsiteY9" fmla="*/ 0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46494">
                  <a:moveTo>
                    <a:pt x="0" y="46494"/>
                  </a:moveTo>
                  <a:lnTo>
                    <a:pt x="0" y="34686"/>
                  </a:lnTo>
                  <a:lnTo>
                    <a:pt x="8118" y="738"/>
                  </a:lnTo>
                  <a:lnTo>
                    <a:pt x="13284" y="738"/>
                  </a:lnTo>
                  <a:lnTo>
                    <a:pt x="2214" y="46494"/>
                  </a:lnTo>
                  <a:close/>
                  <a:moveTo>
                    <a:pt x="10332" y="738"/>
                  </a:moveTo>
                  <a:lnTo>
                    <a:pt x="10332" y="738"/>
                  </a:lnTo>
                  <a:lnTo>
                    <a:pt x="2214" y="33948"/>
                  </a:lnTo>
                  <a:lnTo>
                    <a:pt x="2214" y="43542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775BACDC-EB33-4F22-BED6-A0F6CEF3018E}"/>
                </a:ext>
              </a:extLst>
            </p:cNvPr>
            <p:cNvSpPr/>
            <p:nvPr/>
          </p:nvSpPr>
          <p:spPr>
            <a:xfrm>
              <a:off x="3754741" y="1961775"/>
              <a:ext cx="20663" cy="44279"/>
            </a:xfrm>
            <a:custGeom>
              <a:avLst/>
              <a:gdLst>
                <a:gd name="connsiteX0" fmla="*/ 6642 w 20663"/>
                <a:gd name="connsiteY0" fmla="*/ 36900 h 44279"/>
                <a:gd name="connsiteX1" fmla="*/ 20664 w 20663"/>
                <a:gd name="connsiteY1" fmla="*/ 738 h 44279"/>
                <a:gd name="connsiteX2" fmla="*/ 15498 w 20663"/>
                <a:gd name="connsiteY2" fmla="*/ 0 h 44279"/>
                <a:gd name="connsiteX3" fmla="*/ 0 w 20663"/>
                <a:gd name="connsiteY3" fmla="*/ 44280 h 44279"/>
                <a:gd name="connsiteX4" fmla="*/ 6642 w 20663"/>
                <a:gd name="connsiteY4" fmla="*/ 36900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44279">
                  <a:moveTo>
                    <a:pt x="6642" y="36900"/>
                  </a:moveTo>
                  <a:lnTo>
                    <a:pt x="20664" y="738"/>
                  </a:lnTo>
                  <a:lnTo>
                    <a:pt x="15498" y="0"/>
                  </a:lnTo>
                  <a:lnTo>
                    <a:pt x="0" y="44280"/>
                  </a:lnTo>
                  <a:lnTo>
                    <a:pt x="6642" y="3690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7BB2CCF1-AF0C-41E1-95EC-E62F4625AF27}"/>
                </a:ext>
              </a:extLst>
            </p:cNvPr>
            <p:cNvSpPr/>
            <p:nvPr/>
          </p:nvSpPr>
          <p:spPr>
            <a:xfrm>
              <a:off x="3754002" y="1961775"/>
              <a:ext cx="22140" cy="45755"/>
            </a:xfrm>
            <a:custGeom>
              <a:avLst/>
              <a:gdLst>
                <a:gd name="connsiteX0" fmla="*/ 0 w 22140"/>
                <a:gd name="connsiteY0" fmla="*/ 45756 h 45755"/>
                <a:gd name="connsiteX1" fmla="*/ 16236 w 22140"/>
                <a:gd name="connsiteY1" fmla="*/ 0 h 45755"/>
                <a:gd name="connsiteX2" fmla="*/ 22140 w 22140"/>
                <a:gd name="connsiteY2" fmla="*/ 0 h 45755"/>
                <a:gd name="connsiteX3" fmla="*/ 8856 w 22140"/>
                <a:gd name="connsiteY3" fmla="*/ 36900 h 45755"/>
                <a:gd name="connsiteX4" fmla="*/ 738 w 22140"/>
                <a:gd name="connsiteY4" fmla="*/ 45756 h 45755"/>
                <a:gd name="connsiteX5" fmla="*/ 22140 w 22140"/>
                <a:gd name="connsiteY5" fmla="*/ 0 h 45755"/>
                <a:gd name="connsiteX6" fmla="*/ 17712 w 22140"/>
                <a:gd name="connsiteY6" fmla="*/ 0 h 45755"/>
                <a:gd name="connsiteX7" fmla="*/ 2952 w 22140"/>
                <a:gd name="connsiteY7" fmla="*/ 42804 h 45755"/>
                <a:gd name="connsiteX8" fmla="*/ 8856 w 22140"/>
                <a:gd name="connsiteY8" fmla="*/ 36162 h 45755"/>
                <a:gd name="connsiteX9" fmla="*/ 22140 w 22140"/>
                <a:gd name="connsiteY9" fmla="*/ 0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0" h="45755">
                  <a:moveTo>
                    <a:pt x="0" y="45756"/>
                  </a:moveTo>
                  <a:lnTo>
                    <a:pt x="16236" y="0"/>
                  </a:lnTo>
                  <a:lnTo>
                    <a:pt x="22140" y="0"/>
                  </a:lnTo>
                  <a:lnTo>
                    <a:pt x="8856" y="36900"/>
                  </a:lnTo>
                  <a:lnTo>
                    <a:pt x="738" y="45756"/>
                  </a:lnTo>
                  <a:close/>
                  <a:moveTo>
                    <a:pt x="22140" y="0"/>
                  </a:moveTo>
                  <a:lnTo>
                    <a:pt x="17712" y="0"/>
                  </a:lnTo>
                  <a:lnTo>
                    <a:pt x="2952" y="42804"/>
                  </a:lnTo>
                  <a:lnTo>
                    <a:pt x="8856" y="36162"/>
                  </a:lnTo>
                  <a:lnTo>
                    <a:pt x="2214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85B8A327-78A1-4967-9E52-4E6ED7280D31}"/>
                </a:ext>
              </a:extLst>
            </p:cNvPr>
            <p:cNvSpPr/>
            <p:nvPr/>
          </p:nvSpPr>
          <p:spPr>
            <a:xfrm>
              <a:off x="3771714" y="1941849"/>
              <a:ext cx="9594" cy="25091"/>
            </a:xfrm>
            <a:custGeom>
              <a:avLst/>
              <a:gdLst>
                <a:gd name="connsiteX0" fmla="*/ 9594 w 9594"/>
                <a:gd name="connsiteY0" fmla="*/ 0 h 25091"/>
                <a:gd name="connsiteX1" fmla="*/ 4428 w 9594"/>
                <a:gd name="connsiteY1" fmla="*/ 25092 h 25091"/>
                <a:gd name="connsiteX2" fmla="*/ 0 w 9594"/>
                <a:gd name="connsiteY2" fmla="*/ 25092 h 25091"/>
                <a:gd name="connsiteX3" fmla="*/ 9594 w 9594"/>
                <a:gd name="connsiteY3" fmla="*/ 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25091">
                  <a:moveTo>
                    <a:pt x="9594" y="0"/>
                  </a:moveTo>
                  <a:lnTo>
                    <a:pt x="4428" y="25092"/>
                  </a:lnTo>
                  <a:lnTo>
                    <a:pt x="0" y="25092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9441EC0-CE44-4EC8-9E93-EBD862C10D99}"/>
                </a:ext>
              </a:extLst>
            </p:cNvPr>
            <p:cNvSpPr/>
            <p:nvPr/>
          </p:nvSpPr>
          <p:spPr>
            <a:xfrm>
              <a:off x="3771714" y="1943325"/>
              <a:ext cx="10332" cy="25829"/>
            </a:xfrm>
            <a:custGeom>
              <a:avLst/>
              <a:gdLst>
                <a:gd name="connsiteX0" fmla="*/ 4428 w 10332"/>
                <a:gd name="connsiteY0" fmla="*/ 25830 h 25829"/>
                <a:gd name="connsiteX1" fmla="*/ 0 w 10332"/>
                <a:gd name="connsiteY1" fmla="*/ 25830 h 25829"/>
                <a:gd name="connsiteX2" fmla="*/ 9594 w 10332"/>
                <a:gd name="connsiteY2" fmla="*/ 0 h 25829"/>
                <a:gd name="connsiteX3" fmla="*/ 4428 w 10332"/>
                <a:gd name="connsiteY3" fmla="*/ 25830 h 25829"/>
                <a:gd name="connsiteX4" fmla="*/ 9594 w 10332"/>
                <a:gd name="connsiteY4" fmla="*/ 738 h 25829"/>
                <a:gd name="connsiteX5" fmla="*/ 0 w 10332"/>
                <a:gd name="connsiteY5" fmla="*/ 25830 h 25829"/>
                <a:gd name="connsiteX6" fmla="*/ 4428 w 10332"/>
                <a:gd name="connsiteY6" fmla="*/ 25830 h 25829"/>
                <a:gd name="connsiteX7" fmla="*/ 10332 w 10332"/>
                <a:gd name="connsiteY7" fmla="*/ 1476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" h="25829">
                  <a:moveTo>
                    <a:pt x="4428" y="25830"/>
                  </a:moveTo>
                  <a:lnTo>
                    <a:pt x="0" y="25830"/>
                  </a:lnTo>
                  <a:lnTo>
                    <a:pt x="9594" y="0"/>
                  </a:lnTo>
                  <a:lnTo>
                    <a:pt x="4428" y="25830"/>
                  </a:lnTo>
                  <a:close/>
                  <a:moveTo>
                    <a:pt x="9594" y="738"/>
                  </a:moveTo>
                  <a:lnTo>
                    <a:pt x="0" y="25830"/>
                  </a:lnTo>
                  <a:lnTo>
                    <a:pt x="4428" y="25830"/>
                  </a:lnTo>
                  <a:lnTo>
                    <a:pt x="10332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041FF370-D009-4CC0-9B9A-1DA7223B10C7}"/>
                </a:ext>
              </a:extLst>
            </p:cNvPr>
            <p:cNvSpPr/>
            <p:nvPr/>
          </p:nvSpPr>
          <p:spPr>
            <a:xfrm>
              <a:off x="3763596" y="1941110"/>
              <a:ext cx="6642" cy="25829"/>
            </a:xfrm>
            <a:custGeom>
              <a:avLst/>
              <a:gdLst>
                <a:gd name="connsiteX0" fmla="*/ 6642 w 6642"/>
                <a:gd name="connsiteY0" fmla="*/ 0 h 25829"/>
                <a:gd name="connsiteX1" fmla="*/ 3690 w 6642"/>
                <a:gd name="connsiteY1" fmla="*/ 25830 h 25829"/>
                <a:gd name="connsiteX2" fmla="*/ 0 w 6642"/>
                <a:gd name="connsiteY2" fmla="*/ 25830 h 25829"/>
                <a:gd name="connsiteX3" fmla="*/ 6642 w 6642"/>
                <a:gd name="connsiteY3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25829">
                  <a:moveTo>
                    <a:pt x="6642" y="0"/>
                  </a:moveTo>
                  <a:lnTo>
                    <a:pt x="3690" y="25830"/>
                  </a:lnTo>
                  <a:lnTo>
                    <a:pt x="0" y="2583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FBA3FF2-4957-4688-88B6-3B22B6875AB2}"/>
                </a:ext>
              </a:extLst>
            </p:cNvPr>
            <p:cNvSpPr/>
            <p:nvPr/>
          </p:nvSpPr>
          <p:spPr>
            <a:xfrm>
              <a:off x="3763596" y="1942586"/>
              <a:ext cx="5903" cy="27306"/>
            </a:xfrm>
            <a:custGeom>
              <a:avLst/>
              <a:gdLst>
                <a:gd name="connsiteX0" fmla="*/ 3690 w 5903"/>
                <a:gd name="connsiteY0" fmla="*/ 26568 h 27306"/>
                <a:gd name="connsiteX1" fmla="*/ 0 w 5903"/>
                <a:gd name="connsiteY1" fmla="*/ 26568 h 27306"/>
                <a:gd name="connsiteX2" fmla="*/ 5904 w 5903"/>
                <a:gd name="connsiteY2" fmla="*/ 738 h 27306"/>
                <a:gd name="connsiteX3" fmla="*/ 5904 w 5903"/>
                <a:gd name="connsiteY3" fmla="*/ 27306 h 27306"/>
                <a:gd name="connsiteX4" fmla="*/ 3690 w 5903"/>
                <a:gd name="connsiteY4" fmla="*/ 0 h 27306"/>
                <a:gd name="connsiteX5" fmla="*/ 738 w 5903"/>
                <a:gd name="connsiteY5" fmla="*/ 26568 h 27306"/>
                <a:gd name="connsiteX6" fmla="*/ 738 w 5903"/>
                <a:gd name="connsiteY6" fmla="*/ 26568 h 27306"/>
                <a:gd name="connsiteX7" fmla="*/ 738 w 5903"/>
                <a:gd name="connsiteY7" fmla="*/ 738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27306">
                  <a:moveTo>
                    <a:pt x="3690" y="26568"/>
                  </a:moveTo>
                  <a:lnTo>
                    <a:pt x="0" y="26568"/>
                  </a:lnTo>
                  <a:lnTo>
                    <a:pt x="5904" y="738"/>
                  </a:lnTo>
                  <a:lnTo>
                    <a:pt x="5904" y="27306"/>
                  </a:lnTo>
                  <a:close/>
                  <a:moveTo>
                    <a:pt x="3690" y="0"/>
                  </a:moveTo>
                  <a:lnTo>
                    <a:pt x="738" y="26568"/>
                  </a:lnTo>
                  <a:lnTo>
                    <a:pt x="738" y="2656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C6EE4E2-435C-430D-B7EE-A601CA06A3D1}"/>
                </a:ext>
              </a:extLst>
            </p:cNvPr>
            <p:cNvSpPr/>
            <p:nvPr/>
          </p:nvSpPr>
          <p:spPr>
            <a:xfrm>
              <a:off x="3776143" y="1949229"/>
              <a:ext cx="45259" cy="56825"/>
            </a:xfrm>
            <a:custGeom>
              <a:avLst/>
              <a:gdLst>
                <a:gd name="connsiteX0" fmla="*/ 0 w 45259"/>
                <a:gd name="connsiteY0" fmla="*/ 39114 h 56825"/>
                <a:gd name="connsiteX1" fmla="*/ 36162 w 45259"/>
                <a:gd name="connsiteY1" fmla="*/ 0 h 56825"/>
                <a:gd name="connsiteX2" fmla="*/ 45018 w 45259"/>
                <a:gd name="connsiteY2" fmla="*/ 25092 h 56825"/>
                <a:gd name="connsiteX3" fmla="*/ 0 w 45259"/>
                <a:gd name="connsiteY3" fmla="*/ 56826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59" h="56825">
                  <a:moveTo>
                    <a:pt x="0" y="39114"/>
                  </a:moveTo>
                  <a:lnTo>
                    <a:pt x="36162" y="0"/>
                  </a:lnTo>
                  <a:cubicBezTo>
                    <a:pt x="42929" y="6484"/>
                    <a:pt x="46214" y="15796"/>
                    <a:pt x="45018" y="25092"/>
                  </a:cubicBezTo>
                  <a:lnTo>
                    <a:pt x="0" y="56826"/>
                  </a:ln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6B44BC-4EC8-4987-9063-15BAB7B0340F}"/>
                </a:ext>
              </a:extLst>
            </p:cNvPr>
            <p:cNvSpPr/>
            <p:nvPr/>
          </p:nvSpPr>
          <p:spPr>
            <a:xfrm>
              <a:off x="3776143" y="1948490"/>
              <a:ext cx="45867" cy="58302"/>
            </a:xfrm>
            <a:custGeom>
              <a:avLst/>
              <a:gdLst>
                <a:gd name="connsiteX0" fmla="*/ 0 w 45867"/>
                <a:gd name="connsiteY0" fmla="*/ 58302 h 58302"/>
                <a:gd name="connsiteX1" fmla="*/ 0 w 45867"/>
                <a:gd name="connsiteY1" fmla="*/ 39852 h 58302"/>
                <a:gd name="connsiteX2" fmla="*/ 36162 w 45867"/>
                <a:gd name="connsiteY2" fmla="*/ 0 h 58302"/>
                <a:gd name="connsiteX3" fmla="*/ 45756 w 45867"/>
                <a:gd name="connsiteY3" fmla="*/ 25830 h 58302"/>
                <a:gd name="connsiteX4" fmla="*/ 0 w 45867"/>
                <a:gd name="connsiteY4" fmla="*/ 58302 h 58302"/>
                <a:gd name="connsiteX5" fmla="*/ 31734 w 45867"/>
                <a:gd name="connsiteY5" fmla="*/ 738 h 58302"/>
                <a:gd name="connsiteX6" fmla="*/ 0 w 45867"/>
                <a:gd name="connsiteY6" fmla="*/ 39852 h 58302"/>
                <a:gd name="connsiteX7" fmla="*/ 0 w 45867"/>
                <a:gd name="connsiteY7" fmla="*/ 56826 h 58302"/>
                <a:gd name="connsiteX8" fmla="*/ 40590 w 45867"/>
                <a:gd name="connsiteY8" fmla="*/ 25830 h 58302"/>
                <a:gd name="connsiteX9" fmla="*/ 40590 w 45867"/>
                <a:gd name="connsiteY9" fmla="*/ 25830 h 58302"/>
                <a:gd name="connsiteX10" fmla="*/ 31734 w 45867"/>
                <a:gd name="connsiteY10" fmla="*/ 738 h 5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867" h="58302">
                  <a:moveTo>
                    <a:pt x="0" y="58302"/>
                  </a:moveTo>
                  <a:lnTo>
                    <a:pt x="0" y="39852"/>
                  </a:lnTo>
                  <a:lnTo>
                    <a:pt x="36162" y="0"/>
                  </a:lnTo>
                  <a:cubicBezTo>
                    <a:pt x="43033" y="6759"/>
                    <a:pt x="46553" y="16223"/>
                    <a:pt x="45756" y="25830"/>
                  </a:cubicBezTo>
                  <a:lnTo>
                    <a:pt x="0" y="58302"/>
                  </a:lnTo>
                  <a:close/>
                  <a:moveTo>
                    <a:pt x="31734" y="738"/>
                  </a:moveTo>
                  <a:lnTo>
                    <a:pt x="0" y="39852"/>
                  </a:lnTo>
                  <a:lnTo>
                    <a:pt x="0" y="56826"/>
                  </a:lnTo>
                  <a:lnTo>
                    <a:pt x="40590" y="25830"/>
                  </a:lnTo>
                  <a:lnTo>
                    <a:pt x="40590" y="25830"/>
                  </a:lnTo>
                  <a:cubicBezTo>
                    <a:pt x="41358" y="16585"/>
                    <a:pt x="38132" y="7453"/>
                    <a:pt x="3173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D2CE0E3B-3B71-4288-8027-B0BAD01199DB}"/>
                </a:ext>
              </a:extLst>
            </p:cNvPr>
            <p:cNvSpPr/>
            <p:nvPr/>
          </p:nvSpPr>
          <p:spPr>
            <a:xfrm>
              <a:off x="3747360" y="1983177"/>
              <a:ext cx="33702" cy="43542"/>
            </a:xfrm>
            <a:custGeom>
              <a:avLst/>
              <a:gdLst>
                <a:gd name="connsiteX0" fmla="*/ 4428 w 33702"/>
                <a:gd name="connsiteY0" fmla="*/ 26568 h 43542"/>
                <a:gd name="connsiteX1" fmla="*/ 28782 w 33702"/>
                <a:gd name="connsiteY1" fmla="*/ 0 h 43542"/>
                <a:gd name="connsiteX2" fmla="*/ 28782 w 33702"/>
                <a:gd name="connsiteY2" fmla="*/ 19188 h 43542"/>
                <a:gd name="connsiteX3" fmla="*/ 0 w 33702"/>
                <a:gd name="connsiteY3" fmla="*/ 43542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02" h="43542">
                  <a:moveTo>
                    <a:pt x="4428" y="26568"/>
                  </a:moveTo>
                  <a:lnTo>
                    <a:pt x="28782" y="0"/>
                  </a:lnTo>
                  <a:cubicBezTo>
                    <a:pt x="39852" y="0"/>
                    <a:pt x="28782" y="16974"/>
                    <a:pt x="28782" y="19188"/>
                  </a:cubicBezTo>
                  <a:lnTo>
                    <a:pt x="0" y="43542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A2C0503-C94E-4938-8822-4D6FE15A139D}"/>
                </a:ext>
              </a:extLst>
            </p:cNvPr>
            <p:cNvSpPr/>
            <p:nvPr/>
          </p:nvSpPr>
          <p:spPr>
            <a:xfrm>
              <a:off x="3749575" y="1981843"/>
              <a:ext cx="31733" cy="44875"/>
            </a:xfrm>
            <a:custGeom>
              <a:avLst/>
              <a:gdLst>
                <a:gd name="connsiteX0" fmla="*/ 2214 w 31733"/>
                <a:gd name="connsiteY0" fmla="*/ 44875 h 44875"/>
                <a:gd name="connsiteX1" fmla="*/ 2214 w 31733"/>
                <a:gd name="connsiteY1" fmla="*/ 27901 h 44875"/>
                <a:gd name="connsiteX2" fmla="*/ 26568 w 31733"/>
                <a:gd name="connsiteY2" fmla="*/ 595 h 44875"/>
                <a:gd name="connsiteX3" fmla="*/ 26568 w 31733"/>
                <a:gd name="connsiteY3" fmla="*/ 595 h 44875"/>
                <a:gd name="connsiteX4" fmla="*/ 31734 w 31733"/>
                <a:gd name="connsiteY4" fmla="*/ 595 h 44875"/>
                <a:gd name="connsiteX5" fmla="*/ 31734 w 31733"/>
                <a:gd name="connsiteY5" fmla="*/ 16093 h 44875"/>
                <a:gd name="connsiteX6" fmla="*/ 31734 w 31733"/>
                <a:gd name="connsiteY6" fmla="*/ 16093 h 44875"/>
                <a:gd name="connsiteX7" fmla="*/ 2952 w 31733"/>
                <a:gd name="connsiteY7" fmla="*/ 40447 h 44875"/>
                <a:gd name="connsiteX8" fmla="*/ 26568 w 31733"/>
                <a:gd name="connsiteY8" fmla="*/ 1333 h 44875"/>
                <a:gd name="connsiteX9" fmla="*/ 0 w 31733"/>
                <a:gd name="connsiteY9" fmla="*/ 27901 h 44875"/>
                <a:gd name="connsiteX10" fmla="*/ 0 w 31733"/>
                <a:gd name="connsiteY10" fmla="*/ 44137 h 44875"/>
                <a:gd name="connsiteX11" fmla="*/ 27306 w 31733"/>
                <a:gd name="connsiteY11" fmla="*/ 19783 h 44875"/>
                <a:gd name="connsiteX12" fmla="*/ 27306 w 31733"/>
                <a:gd name="connsiteY12" fmla="*/ 19783 h 44875"/>
                <a:gd name="connsiteX13" fmla="*/ 27306 w 31733"/>
                <a:gd name="connsiteY13" fmla="*/ 5023 h 44875"/>
                <a:gd name="connsiteX14" fmla="*/ 22878 w 31733"/>
                <a:gd name="connsiteY14" fmla="*/ 5023 h 4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733" h="44875">
                  <a:moveTo>
                    <a:pt x="2214" y="44875"/>
                  </a:moveTo>
                  <a:lnTo>
                    <a:pt x="2214" y="27901"/>
                  </a:lnTo>
                  <a:lnTo>
                    <a:pt x="26568" y="595"/>
                  </a:lnTo>
                  <a:lnTo>
                    <a:pt x="26568" y="595"/>
                  </a:lnTo>
                  <a:cubicBezTo>
                    <a:pt x="28199" y="-198"/>
                    <a:pt x="30103" y="-198"/>
                    <a:pt x="31734" y="595"/>
                  </a:cubicBezTo>
                  <a:cubicBezTo>
                    <a:pt x="31734" y="5023"/>
                    <a:pt x="31734" y="12403"/>
                    <a:pt x="31734" y="16093"/>
                  </a:cubicBezTo>
                  <a:lnTo>
                    <a:pt x="31734" y="16093"/>
                  </a:lnTo>
                  <a:lnTo>
                    <a:pt x="2952" y="40447"/>
                  </a:lnTo>
                  <a:close/>
                  <a:moveTo>
                    <a:pt x="26568" y="1333"/>
                  </a:moveTo>
                  <a:lnTo>
                    <a:pt x="0" y="27901"/>
                  </a:lnTo>
                  <a:lnTo>
                    <a:pt x="0" y="44137"/>
                  </a:lnTo>
                  <a:lnTo>
                    <a:pt x="27306" y="19783"/>
                  </a:lnTo>
                  <a:lnTo>
                    <a:pt x="27306" y="19783"/>
                  </a:lnTo>
                  <a:cubicBezTo>
                    <a:pt x="27306" y="19783"/>
                    <a:pt x="32472" y="8713"/>
                    <a:pt x="27306" y="5023"/>
                  </a:cubicBezTo>
                  <a:cubicBezTo>
                    <a:pt x="25933" y="4232"/>
                    <a:pt x="24251" y="4232"/>
                    <a:pt x="22878" y="502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FF2BAC74-06A3-4EFA-BBD3-009C011A51D0}"/>
                </a:ext>
              </a:extLst>
            </p:cNvPr>
            <p:cNvSpPr/>
            <p:nvPr/>
          </p:nvSpPr>
          <p:spPr>
            <a:xfrm>
              <a:off x="3753264" y="1946277"/>
              <a:ext cx="58301" cy="66420"/>
            </a:xfrm>
            <a:custGeom>
              <a:avLst/>
              <a:gdLst>
                <a:gd name="connsiteX0" fmla="*/ 738 w 58301"/>
                <a:gd name="connsiteY0" fmla="*/ 59040 h 66420"/>
                <a:gd name="connsiteX1" fmla="*/ 56088 w 58301"/>
                <a:gd name="connsiteY1" fmla="*/ 0 h 66420"/>
                <a:gd name="connsiteX2" fmla="*/ 58302 w 58301"/>
                <a:gd name="connsiteY2" fmla="*/ 1476 h 66420"/>
                <a:gd name="connsiteX3" fmla="*/ 0 w 58301"/>
                <a:gd name="connsiteY3" fmla="*/ 66420 h 66420"/>
                <a:gd name="connsiteX4" fmla="*/ 738 w 58301"/>
                <a:gd name="connsiteY4" fmla="*/ 59040 h 66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301" h="66420">
                  <a:moveTo>
                    <a:pt x="738" y="59040"/>
                  </a:moveTo>
                  <a:lnTo>
                    <a:pt x="56088" y="0"/>
                  </a:lnTo>
                  <a:lnTo>
                    <a:pt x="58302" y="1476"/>
                  </a:lnTo>
                  <a:lnTo>
                    <a:pt x="0" y="66420"/>
                  </a:lnTo>
                  <a:lnTo>
                    <a:pt x="738" y="5904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BEBD77EE-BA3F-4A14-903F-B40AF44E400E}"/>
                </a:ext>
              </a:extLst>
            </p:cNvPr>
            <p:cNvSpPr/>
            <p:nvPr/>
          </p:nvSpPr>
          <p:spPr>
            <a:xfrm>
              <a:off x="3748098" y="1946277"/>
              <a:ext cx="63467" cy="67157"/>
            </a:xfrm>
            <a:custGeom>
              <a:avLst/>
              <a:gdLst>
                <a:gd name="connsiteX0" fmla="*/ 4428 w 63467"/>
                <a:gd name="connsiteY0" fmla="*/ 67158 h 67157"/>
                <a:gd name="connsiteX1" fmla="*/ 4428 w 63467"/>
                <a:gd name="connsiteY1" fmla="*/ 59040 h 67157"/>
                <a:gd name="connsiteX2" fmla="*/ 59040 w 63467"/>
                <a:gd name="connsiteY2" fmla="*/ 0 h 67157"/>
                <a:gd name="connsiteX3" fmla="*/ 59040 w 63467"/>
                <a:gd name="connsiteY3" fmla="*/ 0 h 67157"/>
                <a:gd name="connsiteX4" fmla="*/ 0 w 63467"/>
                <a:gd name="connsiteY4" fmla="*/ 65682 h 67157"/>
                <a:gd name="connsiteX5" fmla="*/ 61254 w 63467"/>
                <a:gd name="connsiteY5" fmla="*/ 0 h 67157"/>
                <a:gd name="connsiteX6" fmla="*/ 5904 w 63467"/>
                <a:gd name="connsiteY6" fmla="*/ 59040 h 67157"/>
                <a:gd name="connsiteX7" fmla="*/ 5904 w 63467"/>
                <a:gd name="connsiteY7" fmla="*/ 65682 h 67157"/>
                <a:gd name="connsiteX8" fmla="*/ 63468 w 63467"/>
                <a:gd name="connsiteY8" fmla="*/ 1476 h 67157"/>
                <a:gd name="connsiteX9" fmla="*/ 63468 w 63467"/>
                <a:gd name="connsiteY9" fmla="*/ 1476 h 6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467" h="67157">
                  <a:moveTo>
                    <a:pt x="4428" y="67158"/>
                  </a:moveTo>
                  <a:lnTo>
                    <a:pt x="4428" y="59040"/>
                  </a:lnTo>
                  <a:lnTo>
                    <a:pt x="59040" y="0"/>
                  </a:lnTo>
                  <a:lnTo>
                    <a:pt x="59040" y="0"/>
                  </a:lnTo>
                  <a:lnTo>
                    <a:pt x="0" y="65682"/>
                  </a:lnTo>
                  <a:close/>
                  <a:moveTo>
                    <a:pt x="61254" y="0"/>
                  </a:moveTo>
                  <a:lnTo>
                    <a:pt x="5904" y="59040"/>
                  </a:lnTo>
                  <a:lnTo>
                    <a:pt x="5904" y="65682"/>
                  </a:lnTo>
                  <a:lnTo>
                    <a:pt x="63468" y="1476"/>
                  </a:lnTo>
                  <a:lnTo>
                    <a:pt x="63468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88881522-55F0-486B-896C-0FEDE8EBA763}"/>
                </a:ext>
              </a:extLst>
            </p:cNvPr>
            <p:cNvSpPr/>
            <p:nvPr/>
          </p:nvSpPr>
          <p:spPr>
            <a:xfrm>
              <a:off x="3812304" y="1930779"/>
              <a:ext cx="12546" cy="14022"/>
            </a:xfrm>
            <a:custGeom>
              <a:avLst/>
              <a:gdLst>
                <a:gd name="connsiteX0" fmla="*/ 0 w 12546"/>
                <a:gd name="connsiteY0" fmla="*/ 11808 h 14022"/>
                <a:gd name="connsiteX1" fmla="*/ 1476 w 12546"/>
                <a:gd name="connsiteY1" fmla="*/ 10332 h 14022"/>
                <a:gd name="connsiteX2" fmla="*/ 1476 w 12546"/>
                <a:gd name="connsiteY2" fmla="*/ 7380 h 14022"/>
                <a:gd name="connsiteX3" fmla="*/ 12546 w 12546"/>
                <a:gd name="connsiteY3" fmla="*/ 0 h 14022"/>
                <a:gd name="connsiteX4" fmla="*/ 7380 w 12546"/>
                <a:gd name="connsiteY4" fmla="*/ 11808 h 14022"/>
                <a:gd name="connsiteX5" fmla="*/ 3690 w 12546"/>
                <a:gd name="connsiteY5" fmla="*/ 12546 h 14022"/>
                <a:gd name="connsiteX6" fmla="*/ 2214 w 12546"/>
                <a:gd name="connsiteY6" fmla="*/ 14022 h 14022"/>
                <a:gd name="connsiteX7" fmla="*/ 0 w 12546"/>
                <a:gd name="connsiteY7" fmla="*/ 1180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14022">
                  <a:moveTo>
                    <a:pt x="0" y="11808"/>
                  </a:moveTo>
                  <a:lnTo>
                    <a:pt x="1476" y="10332"/>
                  </a:lnTo>
                  <a:lnTo>
                    <a:pt x="1476" y="7380"/>
                  </a:lnTo>
                  <a:lnTo>
                    <a:pt x="12546" y="0"/>
                  </a:lnTo>
                  <a:lnTo>
                    <a:pt x="7380" y="11808"/>
                  </a:lnTo>
                  <a:lnTo>
                    <a:pt x="3690" y="12546"/>
                  </a:lnTo>
                  <a:lnTo>
                    <a:pt x="2214" y="14022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0883E2B7-ECC4-428F-86E4-3C110CF2CF14}"/>
                </a:ext>
              </a:extLst>
            </p:cNvPr>
            <p:cNvSpPr/>
            <p:nvPr/>
          </p:nvSpPr>
          <p:spPr>
            <a:xfrm>
              <a:off x="3813781" y="1926351"/>
              <a:ext cx="12546" cy="18450"/>
            </a:xfrm>
            <a:custGeom>
              <a:avLst/>
              <a:gdLst>
                <a:gd name="connsiteX0" fmla="*/ 738 w 12546"/>
                <a:gd name="connsiteY0" fmla="*/ 18450 h 18450"/>
                <a:gd name="connsiteX1" fmla="*/ 738 w 12546"/>
                <a:gd name="connsiteY1" fmla="*/ 18450 h 18450"/>
                <a:gd name="connsiteX2" fmla="*/ 738 w 12546"/>
                <a:gd name="connsiteY2" fmla="*/ 11808 h 18450"/>
                <a:gd name="connsiteX3" fmla="*/ 12546 w 12546"/>
                <a:gd name="connsiteY3" fmla="*/ 4428 h 18450"/>
                <a:gd name="connsiteX4" fmla="*/ 7380 w 12546"/>
                <a:gd name="connsiteY4" fmla="*/ 16236 h 18450"/>
                <a:gd name="connsiteX5" fmla="*/ 2214 w 12546"/>
                <a:gd name="connsiteY5" fmla="*/ 16236 h 18450"/>
                <a:gd name="connsiteX6" fmla="*/ 11070 w 12546"/>
                <a:gd name="connsiteY6" fmla="*/ 4428 h 18450"/>
                <a:gd name="connsiteX7" fmla="*/ 0 w 12546"/>
                <a:gd name="connsiteY7" fmla="*/ 11808 h 18450"/>
                <a:gd name="connsiteX8" fmla="*/ 0 w 12546"/>
                <a:gd name="connsiteY8" fmla="*/ 11808 h 18450"/>
                <a:gd name="connsiteX9" fmla="*/ 0 w 12546"/>
                <a:gd name="connsiteY9" fmla="*/ 11808 h 18450"/>
                <a:gd name="connsiteX10" fmla="*/ 0 w 12546"/>
                <a:gd name="connsiteY10" fmla="*/ 11808 h 18450"/>
                <a:gd name="connsiteX11" fmla="*/ 5166 w 12546"/>
                <a:gd name="connsiteY11" fmla="*/ 11808 h 18450"/>
                <a:gd name="connsiteX12" fmla="*/ 10332 w 12546"/>
                <a:gd name="connsiteY12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46" h="18450">
                  <a:moveTo>
                    <a:pt x="738" y="18450"/>
                  </a:moveTo>
                  <a:lnTo>
                    <a:pt x="738" y="18450"/>
                  </a:lnTo>
                  <a:lnTo>
                    <a:pt x="738" y="11808"/>
                  </a:lnTo>
                  <a:lnTo>
                    <a:pt x="12546" y="4428"/>
                  </a:lnTo>
                  <a:lnTo>
                    <a:pt x="7380" y="16236"/>
                  </a:lnTo>
                  <a:lnTo>
                    <a:pt x="2214" y="16236"/>
                  </a:lnTo>
                  <a:close/>
                  <a:moveTo>
                    <a:pt x="11070" y="4428"/>
                  </a:move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5166" y="11808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11076A5B-B895-473A-B8D8-AF48D3EEF19E}"/>
                </a:ext>
              </a:extLst>
            </p:cNvPr>
            <p:cNvSpPr/>
            <p:nvPr/>
          </p:nvSpPr>
          <p:spPr>
            <a:xfrm>
              <a:off x="3806400" y="1939634"/>
              <a:ext cx="11807" cy="10331"/>
            </a:xfrm>
            <a:custGeom>
              <a:avLst/>
              <a:gdLst>
                <a:gd name="connsiteX0" fmla="*/ 11808 w 11807"/>
                <a:gd name="connsiteY0" fmla="*/ 6642 h 10331"/>
                <a:gd name="connsiteX1" fmla="*/ 3690 w 11807"/>
                <a:gd name="connsiteY1" fmla="*/ 0 h 10331"/>
                <a:gd name="connsiteX2" fmla="*/ 0 w 11807"/>
                <a:gd name="connsiteY2" fmla="*/ 4428 h 10331"/>
                <a:gd name="connsiteX3" fmla="*/ 7380 w 11807"/>
                <a:gd name="connsiteY3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10331">
                  <a:moveTo>
                    <a:pt x="11808" y="6642"/>
                  </a:moveTo>
                  <a:cubicBezTo>
                    <a:pt x="9410" y="4074"/>
                    <a:pt x="6679" y="1840"/>
                    <a:pt x="3690" y="0"/>
                  </a:cubicBezTo>
                  <a:lnTo>
                    <a:pt x="0" y="4428"/>
                  </a:lnTo>
                  <a:lnTo>
                    <a:pt x="7380" y="1033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E0D58603-B95C-46A2-A096-846498F05B42}"/>
                </a:ext>
              </a:extLst>
            </p:cNvPr>
            <p:cNvSpPr/>
            <p:nvPr/>
          </p:nvSpPr>
          <p:spPr>
            <a:xfrm>
              <a:off x="3806400" y="1939634"/>
              <a:ext cx="14022" cy="11070"/>
            </a:xfrm>
            <a:custGeom>
              <a:avLst/>
              <a:gdLst>
                <a:gd name="connsiteX0" fmla="*/ 7380 w 14022"/>
                <a:gd name="connsiteY0" fmla="*/ 11070 h 11070"/>
                <a:gd name="connsiteX1" fmla="*/ 0 w 14022"/>
                <a:gd name="connsiteY1" fmla="*/ 5166 h 11070"/>
                <a:gd name="connsiteX2" fmla="*/ 0 w 14022"/>
                <a:gd name="connsiteY2" fmla="*/ 0 h 11070"/>
                <a:gd name="connsiteX3" fmla="*/ 8856 w 14022"/>
                <a:gd name="connsiteY3" fmla="*/ 6642 h 11070"/>
                <a:gd name="connsiteX4" fmla="*/ 4428 w 14022"/>
                <a:gd name="connsiteY4" fmla="*/ 11070 h 11070"/>
                <a:gd name="connsiteX5" fmla="*/ 2952 w 14022"/>
                <a:gd name="connsiteY5" fmla="*/ 738 h 11070"/>
                <a:gd name="connsiteX6" fmla="*/ 2952 w 14022"/>
                <a:gd name="connsiteY6" fmla="*/ 5166 h 11070"/>
                <a:gd name="connsiteX7" fmla="*/ 9594 w 14022"/>
                <a:gd name="connsiteY7" fmla="*/ 10332 h 11070"/>
                <a:gd name="connsiteX8" fmla="*/ 14022 w 14022"/>
                <a:gd name="connsiteY8" fmla="*/ 10332 h 11070"/>
                <a:gd name="connsiteX9" fmla="*/ 5166 w 14022"/>
                <a:gd name="connsiteY9" fmla="*/ 442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2" h="11070">
                  <a:moveTo>
                    <a:pt x="7380" y="11070"/>
                  </a:moveTo>
                  <a:lnTo>
                    <a:pt x="0" y="5166"/>
                  </a:lnTo>
                  <a:lnTo>
                    <a:pt x="0" y="0"/>
                  </a:lnTo>
                  <a:cubicBezTo>
                    <a:pt x="3454" y="1455"/>
                    <a:pt x="6494" y="3737"/>
                    <a:pt x="8856" y="6642"/>
                  </a:cubicBezTo>
                  <a:lnTo>
                    <a:pt x="4428" y="11070"/>
                  </a:lnTo>
                  <a:close/>
                  <a:moveTo>
                    <a:pt x="2952" y="738"/>
                  </a:moveTo>
                  <a:lnTo>
                    <a:pt x="2952" y="5166"/>
                  </a:lnTo>
                  <a:lnTo>
                    <a:pt x="9594" y="10332"/>
                  </a:lnTo>
                  <a:lnTo>
                    <a:pt x="14022" y="10332"/>
                  </a:lnTo>
                  <a:cubicBezTo>
                    <a:pt x="11638" y="7624"/>
                    <a:pt x="8583" y="5589"/>
                    <a:pt x="5166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1DBE4D7C-3E1A-4214-A34B-D89C31905093}"/>
                </a:ext>
              </a:extLst>
            </p:cNvPr>
            <p:cNvSpPr/>
            <p:nvPr/>
          </p:nvSpPr>
          <p:spPr>
            <a:xfrm>
              <a:off x="3787950" y="1962512"/>
              <a:ext cx="49036" cy="56088"/>
            </a:xfrm>
            <a:custGeom>
              <a:avLst/>
              <a:gdLst>
                <a:gd name="connsiteX0" fmla="*/ 0 w 49036"/>
                <a:gd name="connsiteY0" fmla="*/ 36162 h 56088"/>
                <a:gd name="connsiteX1" fmla="*/ 45756 w 49036"/>
                <a:gd name="connsiteY1" fmla="*/ 0 h 56088"/>
                <a:gd name="connsiteX2" fmla="*/ 45756 w 49036"/>
                <a:gd name="connsiteY2" fmla="*/ 32472 h 56088"/>
                <a:gd name="connsiteX3" fmla="*/ 2214 w 49036"/>
                <a:gd name="connsiteY3" fmla="*/ 56088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036" h="56088">
                  <a:moveTo>
                    <a:pt x="0" y="36162"/>
                  </a:moveTo>
                  <a:lnTo>
                    <a:pt x="45756" y="0"/>
                  </a:lnTo>
                  <a:cubicBezTo>
                    <a:pt x="53136" y="8118"/>
                    <a:pt x="45756" y="32472"/>
                    <a:pt x="45756" y="32472"/>
                  </a:cubicBezTo>
                  <a:lnTo>
                    <a:pt x="2214" y="56088"/>
                  </a:ln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18828BB-947F-4A1A-BE9E-2CCC42B5DF55}"/>
                </a:ext>
              </a:extLst>
            </p:cNvPr>
            <p:cNvSpPr/>
            <p:nvPr/>
          </p:nvSpPr>
          <p:spPr>
            <a:xfrm>
              <a:off x="3788689" y="1962512"/>
              <a:ext cx="50101" cy="56825"/>
            </a:xfrm>
            <a:custGeom>
              <a:avLst/>
              <a:gdLst>
                <a:gd name="connsiteX0" fmla="*/ 1476 w 50101"/>
                <a:gd name="connsiteY0" fmla="*/ 56826 h 56825"/>
                <a:gd name="connsiteX1" fmla="*/ 1476 w 50101"/>
                <a:gd name="connsiteY1" fmla="*/ 36162 h 56825"/>
                <a:gd name="connsiteX2" fmla="*/ 46494 w 50101"/>
                <a:gd name="connsiteY2" fmla="*/ 0 h 56825"/>
                <a:gd name="connsiteX3" fmla="*/ 46494 w 50101"/>
                <a:gd name="connsiteY3" fmla="*/ 32472 h 56825"/>
                <a:gd name="connsiteX4" fmla="*/ 1476 w 50101"/>
                <a:gd name="connsiteY4" fmla="*/ 56826 h 56825"/>
                <a:gd name="connsiteX5" fmla="*/ 44280 w 50101"/>
                <a:gd name="connsiteY5" fmla="*/ 738 h 56825"/>
                <a:gd name="connsiteX6" fmla="*/ 0 w 50101"/>
                <a:gd name="connsiteY6" fmla="*/ 36162 h 56825"/>
                <a:gd name="connsiteX7" fmla="*/ 0 w 50101"/>
                <a:gd name="connsiteY7" fmla="*/ 56088 h 56825"/>
                <a:gd name="connsiteX8" fmla="*/ 43542 w 50101"/>
                <a:gd name="connsiteY8" fmla="*/ 32472 h 56825"/>
                <a:gd name="connsiteX9" fmla="*/ 43542 w 50101"/>
                <a:gd name="connsiteY9" fmla="*/ 738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01" h="56825">
                  <a:moveTo>
                    <a:pt x="1476" y="56826"/>
                  </a:moveTo>
                  <a:lnTo>
                    <a:pt x="1476" y="36162"/>
                  </a:lnTo>
                  <a:lnTo>
                    <a:pt x="46494" y="0"/>
                  </a:lnTo>
                  <a:cubicBezTo>
                    <a:pt x="54612" y="8118"/>
                    <a:pt x="46494" y="31734"/>
                    <a:pt x="46494" y="32472"/>
                  </a:cubicBezTo>
                  <a:lnTo>
                    <a:pt x="1476" y="56826"/>
                  </a:lnTo>
                  <a:close/>
                  <a:moveTo>
                    <a:pt x="44280" y="738"/>
                  </a:moveTo>
                  <a:lnTo>
                    <a:pt x="0" y="36162"/>
                  </a:lnTo>
                  <a:lnTo>
                    <a:pt x="0" y="56088"/>
                  </a:lnTo>
                  <a:lnTo>
                    <a:pt x="43542" y="32472"/>
                  </a:lnTo>
                  <a:cubicBezTo>
                    <a:pt x="43542" y="32472"/>
                    <a:pt x="49446" y="8118"/>
                    <a:pt x="43542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F0ED5CE-D948-4B92-B518-4F75D1986752}"/>
                </a:ext>
              </a:extLst>
            </p:cNvPr>
            <p:cNvSpPr/>
            <p:nvPr/>
          </p:nvSpPr>
          <p:spPr>
            <a:xfrm>
              <a:off x="3751050" y="1997936"/>
              <a:ext cx="42476" cy="45018"/>
            </a:xfrm>
            <a:custGeom>
              <a:avLst/>
              <a:gdLst>
                <a:gd name="connsiteX0" fmla="*/ 0 w 42476"/>
                <a:gd name="connsiteY0" fmla="*/ 29520 h 45018"/>
                <a:gd name="connsiteX1" fmla="*/ 36900 w 42476"/>
                <a:gd name="connsiteY1" fmla="*/ 0 h 45018"/>
                <a:gd name="connsiteX2" fmla="*/ 36900 w 42476"/>
                <a:gd name="connsiteY2" fmla="*/ 22140 h 45018"/>
                <a:gd name="connsiteX3" fmla="*/ 0 w 42476"/>
                <a:gd name="connsiteY3" fmla="*/ 4501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76" h="45018">
                  <a:moveTo>
                    <a:pt x="0" y="29520"/>
                  </a:moveTo>
                  <a:lnTo>
                    <a:pt x="36900" y="0"/>
                  </a:lnTo>
                  <a:cubicBezTo>
                    <a:pt x="49446" y="0"/>
                    <a:pt x="36900" y="20664"/>
                    <a:pt x="36900" y="22140"/>
                  </a:cubicBezTo>
                  <a:lnTo>
                    <a:pt x="0" y="45018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04963129-ADA0-4A17-AAD2-4EB3206F9F5D}"/>
                </a:ext>
              </a:extLst>
            </p:cNvPr>
            <p:cNvSpPr/>
            <p:nvPr/>
          </p:nvSpPr>
          <p:spPr>
            <a:xfrm>
              <a:off x="3750312" y="1994984"/>
              <a:ext cx="46166" cy="47970"/>
            </a:xfrm>
            <a:custGeom>
              <a:avLst/>
              <a:gdLst>
                <a:gd name="connsiteX0" fmla="*/ 0 w 46166"/>
                <a:gd name="connsiteY0" fmla="*/ 47970 h 47970"/>
                <a:gd name="connsiteX1" fmla="*/ 0 w 46166"/>
                <a:gd name="connsiteY1" fmla="*/ 33210 h 47970"/>
                <a:gd name="connsiteX2" fmla="*/ 37638 w 46166"/>
                <a:gd name="connsiteY2" fmla="*/ 3690 h 47970"/>
                <a:gd name="connsiteX3" fmla="*/ 43542 w 46166"/>
                <a:gd name="connsiteY3" fmla="*/ 3690 h 47970"/>
                <a:gd name="connsiteX4" fmla="*/ 43542 w 46166"/>
                <a:gd name="connsiteY4" fmla="*/ 22140 h 47970"/>
                <a:gd name="connsiteX5" fmla="*/ 43542 w 46166"/>
                <a:gd name="connsiteY5" fmla="*/ 22140 h 47970"/>
                <a:gd name="connsiteX6" fmla="*/ 43542 w 46166"/>
                <a:gd name="connsiteY6" fmla="*/ 3690 h 47970"/>
                <a:gd name="connsiteX7" fmla="*/ 38376 w 46166"/>
                <a:gd name="connsiteY7" fmla="*/ 0 h 47970"/>
                <a:gd name="connsiteX8" fmla="*/ 1476 w 46166"/>
                <a:gd name="connsiteY8" fmla="*/ 29520 h 47970"/>
                <a:gd name="connsiteX9" fmla="*/ 1476 w 46166"/>
                <a:gd name="connsiteY9" fmla="*/ 47970 h 47970"/>
                <a:gd name="connsiteX10" fmla="*/ 30996 w 46166"/>
                <a:gd name="connsiteY10" fmla="*/ 31734 h 47970"/>
                <a:gd name="connsiteX11" fmla="*/ 0 w 46166"/>
                <a:gd name="connsiteY11" fmla="*/ 47970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166" h="47970">
                  <a:moveTo>
                    <a:pt x="0" y="47970"/>
                  </a:moveTo>
                  <a:lnTo>
                    <a:pt x="0" y="33210"/>
                  </a:lnTo>
                  <a:lnTo>
                    <a:pt x="37638" y="3690"/>
                  </a:lnTo>
                  <a:cubicBezTo>
                    <a:pt x="39520" y="2869"/>
                    <a:pt x="41660" y="2869"/>
                    <a:pt x="43542" y="3690"/>
                  </a:cubicBezTo>
                  <a:cubicBezTo>
                    <a:pt x="43542" y="9594"/>
                    <a:pt x="43542" y="18450"/>
                    <a:pt x="43542" y="22140"/>
                  </a:cubicBezTo>
                  <a:lnTo>
                    <a:pt x="43542" y="22140"/>
                  </a:lnTo>
                  <a:cubicBezTo>
                    <a:pt x="43542" y="17712"/>
                    <a:pt x="49446" y="8118"/>
                    <a:pt x="43542" y="3690"/>
                  </a:cubicBezTo>
                  <a:cubicBezTo>
                    <a:pt x="37638" y="-738"/>
                    <a:pt x="43542" y="3690"/>
                    <a:pt x="38376" y="0"/>
                  </a:cubicBezTo>
                  <a:lnTo>
                    <a:pt x="1476" y="29520"/>
                  </a:lnTo>
                  <a:lnTo>
                    <a:pt x="1476" y="47970"/>
                  </a:lnTo>
                  <a:lnTo>
                    <a:pt x="30996" y="31734"/>
                  </a:lnTo>
                  <a:lnTo>
                    <a:pt x="0" y="479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73A998D7-B7EC-41DE-A5A8-D2044AF0F124}"/>
                </a:ext>
              </a:extLst>
            </p:cNvPr>
            <p:cNvSpPr/>
            <p:nvPr/>
          </p:nvSpPr>
          <p:spPr>
            <a:xfrm>
              <a:off x="3750312" y="1961036"/>
              <a:ext cx="84132" cy="67896"/>
            </a:xfrm>
            <a:custGeom>
              <a:avLst/>
              <a:gdLst>
                <a:gd name="connsiteX0" fmla="*/ 2214 w 84132"/>
                <a:gd name="connsiteY0" fmla="*/ 60516 h 67896"/>
                <a:gd name="connsiteX1" fmla="*/ 82656 w 84132"/>
                <a:gd name="connsiteY1" fmla="*/ 0 h 67896"/>
                <a:gd name="connsiteX2" fmla="*/ 84132 w 84132"/>
                <a:gd name="connsiteY2" fmla="*/ 2214 h 67896"/>
                <a:gd name="connsiteX3" fmla="*/ 0 w 84132"/>
                <a:gd name="connsiteY3" fmla="*/ 67896 h 67896"/>
                <a:gd name="connsiteX4" fmla="*/ 2214 w 84132"/>
                <a:gd name="connsiteY4" fmla="*/ 60516 h 6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32" h="67896">
                  <a:moveTo>
                    <a:pt x="2214" y="60516"/>
                  </a:moveTo>
                  <a:lnTo>
                    <a:pt x="82656" y="0"/>
                  </a:lnTo>
                  <a:lnTo>
                    <a:pt x="84132" y="2214"/>
                  </a:lnTo>
                  <a:lnTo>
                    <a:pt x="0" y="67896"/>
                  </a:lnTo>
                  <a:lnTo>
                    <a:pt x="2214" y="60516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14780BB-E64F-4BF4-8598-5F8FA2A2F35F}"/>
                </a:ext>
              </a:extLst>
            </p:cNvPr>
            <p:cNvSpPr/>
            <p:nvPr/>
          </p:nvSpPr>
          <p:spPr>
            <a:xfrm>
              <a:off x="3745146" y="1961036"/>
              <a:ext cx="90774" cy="68634"/>
            </a:xfrm>
            <a:custGeom>
              <a:avLst/>
              <a:gdLst>
                <a:gd name="connsiteX0" fmla="*/ 4428 w 90774"/>
                <a:gd name="connsiteY0" fmla="*/ 68634 h 68634"/>
                <a:gd name="connsiteX1" fmla="*/ 4428 w 90774"/>
                <a:gd name="connsiteY1" fmla="*/ 60516 h 68634"/>
                <a:gd name="connsiteX2" fmla="*/ 84870 w 90774"/>
                <a:gd name="connsiteY2" fmla="*/ 0 h 68634"/>
                <a:gd name="connsiteX3" fmla="*/ 84870 w 90774"/>
                <a:gd name="connsiteY3" fmla="*/ 0 h 68634"/>
                <a:gd name="connsiteX4" fmla="*/ 0 w 90774"/>
                <a:gd name="connsiteY4" fmla="*/ 66420 h 68634"/>
                <a:gd name="connsiteX5" fmla="*/ 87084 w 90774"/>
                <a:gd name="connsiteY5" fmla="*/ 738 h 68634"/>
                <a:gd name="connsiteX6" fmla="*/ 7380 w 90774"/>
                <a:gd name="connsiteY6" fmla="*/ 60516 h 68634"/>
                <a:gd name="connsiteX7" fmla="*/ 7380 w 90774"/>
                <a:gd name="connsiteY7" fmla="*/ 67158 h 68634"/>
                <a:gd name="connsiteX8" fmla="*/ 90774 w 90774"/>
                <a:gd name="connsiteY8" fmla="*/ 2214 h 68634"/>
                <a:gd name="connsiteX9" fmla="*/ 90774 w 90774"/>
                <a:gd name="connsiteY9" fmla="*/ 2214 h 6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774" h="68634">
                  <a:moveTo>
                    <a:pt x="4428" y="68634"/>
                  </a:moveTo>
                  <a:lnTo>
                    <a:pt x="4428" y="60516"/>
                  </a:lnTo>
                  <a:lnTo>
                    <a:pt x="84870" y="0"/>
                  </a:lnTo>
                  <a:lnTo>
                    <a:pt x="84870" y="0"/>
                  </a:lnTo>
                  <a:lnTo>
                    <a:pt x="0" y="66420"/>
                  </a:lnTo>
                  <a:close/>
                  <a:moveTo>
                    <a:pt x="87084" y="738"/>
                  </a:moveTo>
                  <a:lnTo>
                    <a:pt x="7380" y="60516"/>
                  </a:lnTo>
                  <a:lnTo>
                    <a:pt x="7380" y="67158"/>
                  </a:lnTo>
                  <a:lnTo>
                    <a:pt x="90774" y="2214"/>
                  </a:lnTo>
                  <a:lnTo>
                    <a:pt x="90774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E7C0D3ED-85A2-4DDB-B9B5-1BB8859204F1}"/>
                </a:ext>
              </a:extLst>
            </p:cNvPr>
            <p:cNvSpPr/>
            <p:nvPr/>
          </p:nvSpPr>
          <p:spPr>
            <a:xfrm>
              <a:off x="3836658" y="1949229"/>
              <a:ext cx="14022" cy="11070"/>
            </a:xfrm>
            <a:custGeom>
              <a:avLst/>
              <a:gdLst>
                <a:gd name="connsiteX0" fmla="*/ 0 w 14022"/>
                <a:gd name="connsiteY0" fmla="*/ 8856 h 11070"/>
                <a:gd name="connsiteX1" fmla="*/ 1476 w 14022"/>
                <a:gd name="connsiteY1" fmla="*/ 8118 h 11070"/>
                <a:gd name="connsiteX2" fmla="*/ 1476 w 14022"/>
                <a:gd name="connsiteY2" fmla="*/ 5166 h 11070"/>
                <a:gd name="connsiteX3" fmla="*/ 14022 w 14022"/>
                <a:gd name="connsiteY3" fmla="*/ 0 h 11070"/>
                <a:gd name="connsiteX4" fmla="*/ 6642 w 14022"/>
                <a:gd name="connsiteY4" fmla="*/ 10332 h 11070"/>
                <a:gd name="connsiteX5" fmla="*/ 2952 w 14022"/>
                <a:gd name="connsiteY5" fmla="*/ 10332 h 11070"/>
                <a:gd name="connsiteX6" fmla="*/ 1476 w 14022"/>
                <a:gd name="connsiteY6" fmla="*/ 11070 h 11070"/>
                <a:gd name="connsiteX7" fmla="*/ 0 w 14022"/>
                <a:gd name="connsiteY7" fmla="*/ 8856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22" h="11070">
                  <a:moveTo>
                    <a:pt x="0" y="8856"/>
                  </a:moveTo>
                  <a:lnTo>
                    <a:pt x="1476" y="8118"/>
                  </a:lnTo>
                  <a:lnTo>
                    <a:pt x="1476" y="5166"/>
                  </a:lnTo>
                  <a:lnTo>
                    <a:pt x="14022" y="0"/>
                  </a:lnTo>
                  <a:lnTo>
                    <a:pt x="6642" y="10332"/>
                  </a:lnTo>
                  <a:lnTo>
                    <a:pt x="2952" y="10332"/>
                  </a:lnTo>
                  <a:lnTo>
                    <a:pt x="1476" y="11070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925244CF-7D45-4427-8DDC-CE05E27A53EC}"/>
                </a:ext>
              </a:extLst>
            </p:cNvPr>
            <p:cNvSpPr/>
            <p:nvPr/>
          </p:nvSpPr>
          <p:spPr>
            <a:xfrm>
              <a:off x="3837396" y="1948490"/>
              <a:ext cx="12546" cy="12546"/>
            </a:xfrm>
            <a:custGeom>
              <a:avLst/>
              <a:gdLst>
                <a:gd name="connsiteX0" fmla="*/ 738 w 12546"/>
                <a:gd name="connsiteY0" fmla="*/ 12546 h 12546"/>
                <a:gd name="connsiteX1" fmla="*/ 738 w 12546"/>
                <a:gd name="connsiteY1" fmla="*/ 12546 h 12546"/>
                <a:gd name="connsiteX2" fmla="*/ 738 w 12546"/>
                <a:gd name="connsiteY2" fmla="*/ 12546 h 12546"/>
                <a:gd name="connsiteX3" fmla="*/ 738 w 12546"/>
                <a:gd name="connsiteY3" fmla="*/ 12546 h 12546"/>
                <a:gd name="connsiteX4" fmla="*/ 12546 w 12546"/>
                <a:gd name="connsiteY4" fmla="*/ 0 h 12546"/>
                <a:gd name="connsiteX5" fmla="*/ 5904 w 12546"/>
                <a:gd name="connsiteY5" fmla="*/ 11070 h 12546"/>
                <a:gd name="connsiteX6" fmla="*/ 0 w 12546"/>
                <a:gd name="connsiteY6" fmla="*/ 11070 h 12546"/>
                <a:gd name="connsiteX7" fmla="*/ 12546 w 12546"/>
                <a:gd name="connsiteY7" fmla="*/ 738 h 12546"/>
                <a:gd name="connsiteX8" fmla="*/ 0 w 12546"/>
                <a:gd name="connsiteY8" fmla="*/ 5904 h 12546"/>
                <a:gd name="connsiteX9" fmla="*/ 0 w 12546"/>
                <a:gd name="connsiteY9" fmla="*/ 5904 h 12546"/>
                <a:gd name="connsiteX10" fmla="*/ 0 w 12546"/>
                <a:gd name="connsiteY10" fmla="*/ 5904 h 12546"/>
                <a:gd name="connsiteX11" fmla="*/ 0 w 12546"/>
                <a:gd name="connsiteY11" fmla="*/ 5904 h 12546"/>
                <a:gd name="connsiteX12" fmla="*/ 5904 w 12546"/>
                <a:gd name="connsiteY12" fmla="*/ 5904 h 12546"/>
                <a:gd name="connsiteX13" fmla="*/ 12546 w 12546"/>
                <a:gd name="connsiteY13" fmla="*/ 73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546" h="12546">
                  <a:moveTo>
                    <a:pt x="738" y="12546"/>
                  </a:moveTo>
                  <a:lnTo>
                    <a:pt x="738" y="12546"/>
                  </a:lnTo>
                  <a:lnTo>
                    <a:pt x="738" y="12546"/>
                  </a:lnTo>
                  <a:lnTo>
                    <a:pt x="738" y="12546"/>
                  </a:lnTo>
                  <a:lnTo>
                    <a:pt x="12546" y="0"/>
                  </a:lnTo>
                  <a:lnTo>
                    <a:pt x="5904" y="11070"/>
                  </a:lnTo>
                  <a:lnTo>
                    <a:pt x="0" y="11070"/>
                  </a:lnTo>
                  <a:close/>
                  <a:moveTo>
                    <a:pt x="12546" y="738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5904" y="5904"/>
                  </a:lnTo>
                  <a:lnTo>
                    <a:pt x="1254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634EE05-3B24-4606-BE0C-85133A48DB04}"/>
                </a:ext>
              </a:extLst>
            </p:cNvPr>
            <p:cNvSpPr/>
            <p:nvPr/>
          </p:nvSpPr>
          <p:spPr>
            <a:xfrm>
              <a:off x="3834444" y="1955132"/>
              <a:ext cx="6642" cy="11070"/>
            </a:xfrm>
            <a:custGeom>
              <a:avLst/>
              <a:gdLst>
                <a:gd name="connsiteX0" fmla="*/ 6642 w 6642"/>
                <a:gd name="connsiteY0" fmla="*/ 8118 h 11070"/>
                <a:gd name="connsiteX1" fmla="*/ 0 w 6642"/>
                <a:gd name="connsiteY1" fmla="*/ 0 h 11070"/>
                <a:gd name="connsiteX2" fmla="*/ 0 w 6642"/>
                <a:gd name="connsiteY2" fmla="*/ 3690 h 11070"/>
                <a:gd name="connsiteX3" fmla="*/ 5166 w 6642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11070">
                  <a:moveTo>
                    <a:pt x="6642" y="8118"/>
                  </a:moveTo>
                  <a:cubicBezTo>
                    <a:pt x="4945" y="5028"/>
                    <a:pt x="2694" y="2276"/>
                    <a:pt x="0" y="0"/>
                  </a:cubicBezTo>
                  <a:lnTo>
                    <a:pt x="0" y="3690"/>
                  </a:lnTo>
                  <a:lnTo>
                    <a:pt x="5166" y="1107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47D59CE4-623C-46A0-A573-D591EDB91543}"/>
                </a:ext>
              </a:extLst>
            </p:cNvPr>
            <p:cNvSpPr/>
            <p:nvPr/>
          </p:nvSpPr>
          <p:spPr>
            <a:xfrm>
              <a:off x="3830016" y="1958084"/>
              <a:ext cx="16236" cy="11070"/>
            </a:xfrm>
            <a:custGeom>
              <a:avLst/>
              <a:gdLst>
                <a:gd name="connsiteX0" fmla="*/ 5904 w 16236"/>
                <a:gd name="connsiteY0" fmla="*/ 11070 h 11070"/>
                <a:gd name="connsiteX1" fmla="*/ 0 w 16236"/>
                <a:gd name="connsiteY1" fmla="*/ 4428 h 11070"/>
                <a:gd name="connsiteX2" fmla="*/ 4428 w 16236"/>
                <a:gd name="connsiteY2" fmla="*/ 0 h 11070"/>
                <a:gd name="connsiteX3" fmla="*/ 11808 w 16236"/>
                <a:gd name="connsiteY3" fmla="*/ 8118 h 11070"/>
                <a:gd name="connsiteX4" fmla="*/ 5904 w 16236"/>
                <a:gd name="connsiteY4" fmla="*/ 8118 h 11070"/>
                <a:gd name="connsiteX5" fmla="*/ 5904 w 16236"/>
                <a:gd name="connsiteY5" fmla="*/ 0 h 11070"/>
                <a:gd name="connsiteX6" fmla="*/ 5904 w 16236"/>
                <a:gd name="connsiteY6" fmla="*/ 4428 h 11070"/>
                <a:gd name="connsiteX7" fmla="*/ 11070 w 16236"/>
                <a:gd name="connsiteY7" fmla="*/ 10332 h 11070"/>
                <a:gd name="connsiteX8" fmla="*/ 16236 w 16236"/>
                <a:gd name="connsiteY8" fmla="*/ 10332 h 11070"/>
                <a:gd name="connsiteX9" fmla="*/ 9594 w 16236"/>
                <a:gd name="connsiteY9" fmla="*/ 221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11070">
                  <a:moveTo>
                    <a:pt x="5904" y="11070"/>
                  </a:moveTo>
                  <a:lnTo>
                    <a:pt x="0" y="4428"/>
                  </a:lnTo>
                  <a:lnTo>
                    <a:pt x="4428" y="0"/>
                  </a:lnTo>
                  <a:cubicBezTo>
                    <a:pt x="7306" y="2297"/>
                    <a:pt x="9793" y="5038"/>
                    <a:pt x="11808" y="8118"/>
                  </a:cubicBezTo>
                  <a:lnTo>
                    <a:pt x="5904" y="8118"/>
                  </a:lnTo>
                  <a:close/>
                  <a:moveTo>
                    <a:pt x="5904" y="0"/>
                  </a:moveTo>
                  <a:lnTo>
                    <a:pt x="5904" y="4428"/>
                  </a:lnTo>
                  <a:lnTo>
                    <a:pt x="11070" y="10332"/>
                  </a:lnTo>
                  <a:lnTo>
                    <a:pt x="16236" y="10332"/>
                  </a:lnTo>
                  <a:cubicBezTo>
                    <a:pt x="14539" y="7242"/>
                    <a:pt x="12288" y="4490"/>
                    <a:pt x="9594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F5B1FE8-4F5B-4BDB-8A7E-F3F506C3576F}"/>
                </a:ext>
              </a:extLst>
            </p:cNvPr>
            <p:cNvSpPr/>
            <p:nvPr/>
          </p:nvSpPr>
          <p:spPr>
            <a:xfrm>
              <a:off x="3791641" y="1987605"/>
              <a:ext cx="60488" cy="67655"/>
            </a:xfrm>
            <a:custGeom>
              <a:avLst/>
              <a:gdLst>
                <a:gd name="connsiteX0" fmla="*/ 0 w 60488"/>
                <a:gd name="connsiteY0" fmla="*/ 33210 h 67655"/>
                <a:gd name="connsiteX1" fmla="*/ 58302 w 60488"/>
                <a:gd name="connsiteY1" fmla="*/ 0 h 67655"/>
                <a:gd name="connsiteX2" fmla="*/ 58302 w 60488"/>
                <a:gd name="connsiteY2" fmla="*/ 19188 h 67655"/>
                <a:gd name="connsiteX3" fmla="*/ 58302 w 60488"/>
                <a:gd name="connsiteY3" fmla="*/ 36162 h 67655"/>
                <a:gd name="connsiteX4" fmla="*/ 49446 w 60488"/>
                <a:gd name="connsiteY4" fmla="*/ 51660 h 67655"/>
                <a:gd name="connsiteX5" fmla="*/ 30103 w 60488"/>
                <a:gd name="connsiteY5" fmla="*/ 67571 h 67655"/>
                <a:gd name="connsiteX6" fmla="*/ 15498 w 60488"/>
                <a:gd name="connsiteY6" fmla="*/ 56826 h 67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488" h="67655">
                  <a:moveTo>
                    <a:pt x="0" y="33210"/>
                  </a:moveTo>
                  <a:lnTo>
                    <a:pt x="58302" y="0"/>
                  </a:lnTo>
                  <a:cubicBezTo>
                    <a:pt x="61217" y="6063"/>
                    <a:pt x="61217" y="13125"/>
                    <a:pt x="58302" y="19188"/>
                  </a:cubicBezTo>
                  <a:cubicBezTo>
                    <a:pt x="59881" y="24736"/>
                    <a:pt x="59881" y="30614"/>
                    <a:pt x="58302" y="36162"/>
                  </a:cubicBezTo>
                  <a:cubicBezTo>
                    <a:pt x="57350" y="42239"/>
                    <a:pt x="54199" y="47754"/>
                    <a:pt x="49446" y="51660"/>
                  </a:cubicBezTo>
                  <a:cubicBezTo>
                    <a:pt x="48494" y="61396"/>
                    <a:pt x="39837" y="68520"/>
                    <a:pt x="30103" y="67571"/>
                  </a:cubicBezTo>
                  <a:cubicBezTo>
                    <a:pt x="23631" y="66940"/>
                    <a:pt x="18022" y="62816"/>
                    <a:pt x="15498" y="56826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AF47A326-57DB-4936-8333-A9A296FD6A09}"/>
                </a:ext>
              </a:extLst>
            </p:cNvPr>
            <p:cNvSpPr/>
            <p:nvPr/>
          </p:nvSpPr>
          <p:spPr>
            <a:xfrm>
              <a:off x="3791641" y="1987605"/>
              <a:ext cx="60992" cy="68633"/>
            </a:xfrm>
            <a:custGeom>
              <a:avLst/>
              <a:gdLst>
                <a:gd name="connsiteX0" fmla="*/ 28044 w 60992"/>
                <a:gd name="connsiteY0" fmla="*/ 68634 h 68633"/>
                <a:gd name="connsiteX1" fmla="*/ 11808 w 60992"/>
                <a:gd name="connsiteY1" fmla="*/ 55350 h 68633"/>
                <a:gd name="connsiteX2" fmla="*/ 0 w 60992"/>
                <a:gd name="connsiteY2" fmla="*/ 30996 h 68633"/>
                <a:gd name="connsiteX3" fmla="*/ 58302 w 60992"/>
                <a:gd name="connsiteY3" fmla="*/ 0 h 68633"/>
                <a:gd name="connsiteX4" fmla="*/ 58302 w 60992"/>
                <a:gd name="connsiteY4" fmla="*/ 19188 h 68633"/>
                <a:gd name="connsiteX5" fmla="*/ 58302 w 60992"/>
                <a:gd name="connsiteY5" fmla="*/ 19188 h 68633"/>
                <a:gd name="connsiteX6" fmla="*/ 58302 w 60992"/>
                <a:gd name="connsiteY6" fmla="*/ 33210 h 68633"/>
                <a:gd name="connsiteX7" fmla="*/ 49446 w 60992"/>
                <a:gd name="connsiteY7" fmla="*/ 49446 h 68633"/>
                <a:gd name="connsiteX8" fmla="*/ 31734 w 60992"/>
                <a:gd name="connsiteY8" fmla="*/ 65682 h 68633"/>
                <a:gd name="connsiteX9" fmla="*/ 57564 w 60992"/>
                <a:gd name="connsiteY9" fmla="*/ 0 h 68633"/>
                <a:gd name="connsiteX10" fmla="*/ 0 w 60992"/>
                <a:gd name="connsiteY10" fmla="*/ 33210 h 68633"/>
                <a:gd name="connsiteX11" fmla="*/ 12546 w 60992"/>
                <a:gd name="connsiteY11" fmla="*/ 56826 h 68633"/>
                <a:gd name="connsiteX12" fmla="*/ 28044 w 60992"/>
                <a:gd name="connsiteY12" fmla="*/ 67896 h 68633"/>
                <a:gd name="connsiteX13" fmla="*/ 45756 w 60992"/>
                <a:gd name="connsiteY13" fmla="*/ 55350 h 68633"/>
                <a:gd name="connsiteX14" fmla="*/ 53874 w 60992"/>
                <a:gd name="connsiteY14" fmla="*/ 39852 h 68633"/>
                <a:gd name="connsiteX15" fmla="*/ 53874 w 60992"/>
                <a:gd name="connsiteY15" fmla="*/ 25830 h 68633"/>
                <a:gd name="connsiteX16" fmla="*/ 53874 w 60992"/>
                <a:gd name="connsiteY16" fmla="*/ 25830 h 68633"/>
                <a:gd name="connsiteX17" fmla="*/ 53874 w 60992"/>
                <a:gd name="connsiteY17" fmla="*/ 6642 h 6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92" h="68633">
                  <a:moveTo>
                    <a:pt x="28044" y="68634"/>
                  </a:moveTo>
                  <a:cubicBezTo>
                    <a:pt x="20480" y="67819"/>
                    <a:pt x="14103" y="62606"/>
                    <a:pt x="11808" y="55350"/>
                  </a:cubicBezTo>
                  <a:lnTo>
                    <a:pt x="0" y="30996"/>
                  </a:lnTo>
                  <a:lnTo>
                    <a:pt x="58302" y="0"/>
                  </a:lnTo>
                  <a:cubicBezTo>
                    <a:pt x="61889" y="5893"/>
                    <a:pt x="61889" y="13295"/>
                    <a:pt x="58302" y="19188"/>
                  </a:cubicBezTo>
                  <a:lnTo>
                    <a:pt x="58302" y="19188"/>
                  </a:lnTo>
                  <a:cubicBezTo>
                    <a:pt x="59874" y="23730"/>
                    <a:pt x="59874" y="28668"/>
                    <a:pt x="58302" y="33210"/>
                  </a:cubicBezTo>
                  <a:cubicBezTo>
                    <a:pt x="57165" y="39431"/>
                    <a:pt x="54059" y="45122"/>
                    <a:pt x="49446" y="49446"/>
                  </a:cubicBezTo>
                  <a:cubicBezTo>
                    <a:pt x="48081" y="58343"/>
                    <a:pt x="40715" y="65094"/>
                    <a:pt x="31734" y="65682"/>
                  </a:cubicBezTo>
                  <a:close/>
                  <a:moveTo>
                    <a:pt x="57564" y="0"/>
                  </a:moveTo>
                  <a:cubicBezTo>
                    <a:pt x="48708" y="5904"/>
                    <a:pt x="738" y="33210"/>
                    <a:pt x="0" y="33210"/>
                  </a:cubicBezTo>
                  <a:lnTo>
                    <a:pt x="12546" y="56826"/>
                  </a:lnTo>
                  <a:cubicBezTo>
                    <a:pt x="14775" y="63477"/>
                    <a:pt x="21026" y="67942"/>
                    <a:pt x="28044" y="67896"/>
                  </a:cubicBezTo>
                  <a:cubicBezTo>
                    <a:pt x="35970" y="67776"/>
                    <a:pt x="43011" y="62791"/>
                    <a:pt x="45756" y="55350"/>
                  </a:cubicBezTo>
                  <a:cubicBezTo>
                    <a:pt x="50287" y="51368"/>
                    <a:pt x="53180" y="45845"/>
                    <a:pt x="53874" y="39852"/>
                  </a:cubicBezTo>
                  <a:cubicBezTo>
                    <a:pt x="54944" y="35239"/>
                    <a:pt x="54944" y="30442"/>
                    <a:pt x="53874" y="25830"/>
                  </a:cubicBezTo>
                  <a:cubicBezTo>
                    <a:pt x="53874" y="25830"/>
                    <a:pt x="53874" y="25830"/>
                    <a:pt x="53874" y="25830"/>
                  </a:cubicBezTo>
                  <a:cubicBezTo>
                    <a:pt x="57461" y="19937"/>
                    <a:pt x="57461" y="12535"/>
                    <a:pt x="53874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417E0C94-A510-403D-A3DA-3821C13ADA59}"/>
                </a:ext>
              </a:extLst>
            </p:cNvPr>
            <p:cNvSpPr/>
            <p:nvPr/>
          </p:nvSpPr>
          <p:spPr>
            <a:xfrm>
              <a:off x="3753264" y="2019338"/>
              <a:ext cx="45427" cy="41327"/>
            </a:xfrm>
            <a:custGeom>
              <a:avLst/>
              <a:gdLst>
                <a:gd name="connsiteX0" fmla="*/ 0 w 45427"/>
                <a:gd name="connsiteY0" fmla="*/ 23616 h 41327"/>
                <a:gd name="connsiteX1" fmla="*/ 39852 w 45427"/>
                <a:gd name="connsiteY1" fmla="*/ 0 h 41327"/>
                <a:gd name="connsiteX2" fmla="*/ 39852 w 45427"/>
                <a:gd name="connsiteY2" fmla="*/ 28044 h 41327"/>
                <a:gd name="connsiteX3" fmla="*/ 2214 w 45427"/>
                <a:gd name="connsiteY3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27" h="41327">
                  <a:moveTo>
                    <a:pt x="0" y="23616"/>
                  </a:moveTo>
                  <a:lnTo>
                    <a:pt x="39852" y="0"/>
                  </a:lnTo>
                  <a:cubicBezTo>
                    <a:pt x="52398" y="0"/>
                    <a:pt x="39852" y="25830"/>
                    <a:pt x="39852" y="28044"/>
                  </a:cubicBezTo>
                  <a:lnTo>
                    <a:pt x="2214" y="41328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61B5908-1878-474D-9EF9-7B880D50300A}"/>
                </a:ext>
              </a:extLst>
            </p:cNvPr>
            <p:cNvSpPr/>
            <p:nvPr/>
          </p:nvSpPr>
          <p:spPr>
            <a:xfrm>
              <a:off x="3753264" y="2017042"/>
              <a:ext cx="44882" cy="42886"/>
            </a:xfrm>
            <a:custGeom>
              <a:avLst/>
              <a:gdLst>
                <a:gd name="connsiteX0" fmla="*/ 0 w 44882"/>
                <a:gd name="connsiteY0" fmla="*/ 42886 h 42886"/>
                <a:gd name="connsiteX1" fmla="*/ 0 w 44882"/>
                <a:gd name="connsiteY1" fmla="*/ 25912 h 42886"/>
                <a:gd name="connsiteX2" fmla="*/ 39114 w 44882"/>
                <a:gd name="connsiteY2" fmla="*/ 2296 h 42886"/>
                <a:gd name="connsiteX3" fmla="*/ 44280 w 44882"/>
                <a:gd name="connsiteY3" fmla="*/ 2296 h 42886"/>
                <a:gd name="connsiteX4" fmla="*/ 39852 w 44882"/>
                <a:gd name="connsiteY4" fmla="*/ 25912 h 42886"/>
                <a:gd name="connsiteX5" fmla="*/ 39852 w 44882"/>
                <a:gd name="connsiteY5" fmla="*/ 25912 h 42886"/>
                <a:gd name="connsiteX6" fmla="*/ 1476 w 44882"/>
                <a:gd name="connsiteY6" fmla="*/ 39196 h 42886"/>
                <a:gd name="connsiteX7" fmla="*/ 39852 w 44882"/>
                <a:gd name="connsiteY7" fmla="*/ 2296 h 42886"/>
                <a:gd name="connsiteX8" fmla="*/ 0 w 44882"/>
                <a:gd name="connsiteY8" fmla="*/ 25912 h 42886"/>
                <a:gd name="connsiteX9" fmla="*/ 0 w 44882"/>
                <a:gd name="connsiteY9" fmla="*/ 42886 h 42886"/>
                <a:gd name="connsiteX10" fmla="*/ 38376 w 44882"/>
                <a:gd name="connsiteY10" fmla="*/ 25912 h 42886"/>
                <a:gd name="connsiteX11" fmla="*/ 44280 w 44882"/>
                <a:gd name="connsiteY11" fmla="*/ 2296 h 42886"/>
                <a:gd name="connsiteX12" fmla="*/ 39852 w 44882"/>
                <a:gd name="connsiteY12" fmla="*/ 2296 h 4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882" h="42886">
                  <a:moveTo>
                    <a:pt x="0" y="42886"/>
                  </a:moveTo>
                  <a:lnTo>
                    <a:pt x="0" y="25912"/>
                  </a:lnTo>
                  <a:lnTo>
                    <a:pt x="39114" y="2296"/>
                  </a:lnTo>
                  <a:cubicBezTo>
                    <a:pt x="39114" y="2296"/>
                    <a:pt x="43542" y="2296"/>
                    <a:pt x="44280" y="2296"/>
                  </a:cubicBezTo>
                  <a:cubicBezTo>
                    <a:pt x="45018" y="2296"/>
                    <a:pt x="44280" y="20746"/>
                    <a:pt x="39852" y="25912"/>
                  </a:cubicBezTo>
                  <a:lnTo>
                    <a:pt x="39852" y="25912"/>
                  </a:lnTo>
                  <a:lnTo>
                    <a:pt x="1476" y="39196"/>
                  </a:lnTo>
                  <a:close/>
                  <a:moveTo>
                    <a:pt x="39852" y="2296"/>
                  </a:moveTo>
                  <a:lnTo>
                    <a:pt x="0" y="25912"/>
                  </a:lnTo>
                  <a:lnTo>
                    <a:pt x="0" y="42886"/>
                  </a:lnTo>
                  <a:lnTo>
                    <a:pt x="38376" y="25912"/>
                  </a:lnTo>
                  <a:cubicBezTo>
                    <a:pt x="38376" y="20008"/>
                    <a:pt x="47232" y="7462"/>
                    <a:pt x="44280" y="2296"/>
                  </a:cubicBezTo>
                  <a:cubicBezTo>
                    <a:pt x="41328" y="-2870"/>
                    <a:pt x="44280" y="2296"/>
                    <a:pt x="39852" y="229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CFF9EA0B-4C8C-4E2F-BE1C-CC8C2927D88C}"/>
                </a:ext>
              </a:extLst>
            </p:cNvPr>
            <p:cNvSpPr/>
            <p:nvPr/>
          </p:nvSpPr>
          <p:spPr>
            <a:xfrm>
              <a:off x="3756954" y="1986129"/>
              <a:ext cx="93726" cy="54611"/>
            </a:xfrm>
            <a:custGeom>
              <a:avLst/>
              <a:gdLst>
                <a:gd name="connsiteX0" fmla="*/ 2952 w 93726"/>
                <a:gd name="connsiteY0" fmla="*/ 47232 h 54611"/>
                <a:gd name="connsiteX1" fmla="*/ 92250 w 93726"/>
                <a:gd name="connsiteY1" fmla="*/ 0 h 54611"/>
                <a:gd name="connsiteX2" fmla="*/ 93726 w 93726"/>
                <a:gd name="connsiteY2" fmla="*/ 2214 h 54611"/>
                <a:gd name="connsiteX3" fmla="*/ 0 w 93726"/>
                <a:gd name="connsiteY3" fmla="*/ 54612 h 54611"/>
                <a:gd name="connsiteX4" fmla="*/ 2952 w 93726"/>
                <a:gd name="connsiteY4" fmla="*/ 47232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26" h="54611">
                  <a:moveTo>
                    <a:pt x="2952" y="47232"/>
                  </a:moveTo>
                  <a:lnTo>
                    <a:pt x="92250" y="0"/>
                  </a:lnTo>
                  <a:lnTo>
                    <a:pt x="93726" y="2214"/>
                  </a:lnTo>
                  <a:lnTo>
                    <a:pt x="0" y="54612"/>
                  </a:lnTo>
                  <a:lnTo>
                    <a:pt x="2952" y="4723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9D0E0BF4-C957-4F1F-AD1A-5170A6A84419}"/>
                </a:ext>
              </a:extLst>
            </p:cNvPr>
            <p:cNvSpPr/>
            <p:nvPr/>
          </p:nvSpPr>
          <p:spPr>
            <a:xfrm>
              <a:off x="3756216" y="1986129"/>
              <a:ext cx="93726" cy="56825"/>
            </a:xfrm>
            <a:custGeom>
              <a:avLst/>
              <a:gdLst>
                <a:gd name="connsiteX0" fmla="*/ 0 w 93726"/>
                <a:gd name="connsiteY0" fmla="*/ 56826 h 56825"/>
                <a:gd name="connsiteX1" fmla="*/ 0 w 93726"/>
                <a:gd name="connsiteY1" fmla="*/ 48708 h 56825"/>
                <a:gd name="connsiteX2" fmla="*/ 93726 w 93726"/>
                <a:gd name="connsiteY2" fmla="*/ 0 h 56825"/>
                <a:gd name="connsiteX3" fmla="*/ 93726 w 93726"/>
                <a:gd name="connsiteY3" fmla="*/ 0 h 56825"/>
                <a:gd name="connsiteX4" fmla="*/ 0 w 93726"/>
                <a:gd name="connsiteY4" fmla="*/ 56826 h 56825"/>
                <a:gd name="connsiteX5" fmla="*/ 93726 w 93726"/>
                <a:gd name="connsiteY5" fmla="*/ 738 h 56825"/>
                <a:gd name="connsiteX6" fmla="*/ 5166 w 93726"/>
                <a:gd name="connsiteY6" fmla="*/ 47970 h 56825"/>
                <a:gd name="connsiteX7" fmla="*/ 5166 w 93726"/>
                <a:gd name="connsiteY7" fmla="*/ 53874 h 56825"/>
                <a:gd name="connsiteX8" fmla="*/ 93726 w 93726"/>
                <a:gd name="connsiteY8" fmla="*/ 2214 h 56825"/>
                <a:gd name="connsiteX9" fmla="*/ 93726 w 93726"/>
                <a:gd name="connsiteY9" fmla="*/ 2214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726" h="56825">
                  <a:moveTo>
                    <a:pt x="0" y="56826"/>
                  </a:moveTo>
                  <a:lnTo>
                    <a:pt x="0" y="48708"/>
                  </a:lnTo>
                  <a:lnTo>
                    <a:pt x="93726" y="0"/>
                  </a:lnTo>
                  <a:lnTo>
                    <a:pt x="93726" y="0"/>
                  </a:lnTo>
                  <a:lnTo>
                    <a:pt x="0" y="56826"/>
                  </a:lnTo>
                  <a:close/>
                  <a:moveTo>
                    <a:pt x="93726" y="738"/>
                  </a:moveTo>
                  <a:lnTo>
                    <a:pt x="5166" y="47970"/>
                  </a:lnTo>
                  <a:lnTo>
                    <a:pt x="5166" y="53874"/>
                  </a:lnTo>
                  <a:lnTo>
                    <a:pt x="93726" y="2214"/>
                  </a:lnTo>
                  <a:lnTo>
                    <a:pt x="93726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DF78926-0D69-48DF-96CE-C85125BFEEF6}"/>
                </a:ext>
              </a:extLst>
            </p:cNvPr>
            <p:cNvSpPr/>
            <p:nvPr/>
          </p:nvSpPr>
          <p:spPr>
            <a:xfrm>
              <a:off x="3853633" y="1977273"/>
              <a:ext cx="15498" cy="8855"/>
            </a:xfrm>
            <a:custGeom>
              <a:avLst/>
              <a:gdLst>
                <a:gd name="connsiteX0" fmla="*/ 0 w 15498"/>
                <a:gd name="connsiteY0" fmla="*/ 6642 h 8855"/>
                <a:gd name="connsiteX1" fmla="*/ 1476 w 15498"/>
                <a:gd name="connsiteY1" fmla="*/ 5166 h 8855"/>
                <a:gd name="connsiteX2" fmla="*/ 2214 w 15498"/>
                <a:gd name="connsiteY2" fmla="*/ 2952 h 8855"/>
                <a:gd name="connsiteX3" fmla="*/ 15498 w 15498"/>
                <a:gd name="connsiteY3" fmla="*/ 0 h 8855"/>
                <a:gd name="connsiteX4" fmla="*/ 6642 w 15498"/>
                <a:gd name="connsiteY4" fmla="*/ 8856 h 8855"/>
                <a:gd name="connsiteX5" fmla="*/ 2952 w 15498"/>
                <a:gd name="connsiteY5" fmla="*/ 8118 h 8855"/>
                <a:gd name="connsiteX6" fmla="*/ 738 w 15498"/>
                <a:gd name="connsiteY6" fmla="*/ 8856 h 8855"/>
                <a:gd name="connsiteX7" fmla="*/ 0 w 15498"/>
                <a:gd name="connsiteY7" fmla="*/ 6642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8855">
                  <a:moveTo>
                    <a:pt x="0" y="6642"/>
                  </a:moveTo>
                  <a:lnTo>
                    <a:pt x="1476" y="5166"/>
                  </a:lnTo>
                  <a:lnTo>
                    <a:pt x="2214" y="2952"/>
                  </a:lnTo>
                  <a:lnTo>
                    <a:pt x="15498" y="0"/>
                  </a:lnTo>
                  <a:lnTo>
                    <a:pt x="6642" y="8856"/>
                  </a:lnTo>
                  <a:lnTo>
                    <a:pt x="2952" y="8118"/>
                  </a:lnTo>
                  <a:lnTo>
                    <a:pt x="738" y="8856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C037138F-4FE8-4030-8523-3C536ECF88EA}"/>
                </a:ext>
              </a:extLst>
            </p:cNvPr>
            <p:cNvSpPr/>
            <p:nvPr/>
          </p:nvSpPr>
          <p:spPr>
            <a:xfrm>
              <a:off x="3853633" y="1970630"/>
              <a:ext cx="15498" cy="22140"/>
            </a:xfrm>
            <a:custGeom>
              <a:avLst/>
              <a:gdLst>
                <a:gd name="connsiteX0" fmla="*/ 738 w 15498"/>
                <a:gd name="connsiteY0" fmla="*/ 16236 h 22140"/>
                <a:gd name="connsiteX1" fmla="*/ 738 w 15498"/>
                <a:gd name="connsiteY1" fmla="*/ 16236 h 22140"/>
                <a:gd name="connsiteX2" fmla="*/ 738 w 15498"/>
                <a:gd name="connsiteY2" fmla="*/ 16236 h 22140"/>
                <a:gd name="connsiteX3" fmla="*/ 738 w 15498"/>
                <a:gd name="connsiteY3" fmla="*/ 16236 h 22140"/>
                <a:gd name="connsiteX4" fmla="*/ 14760 w 15498"/>
                <a:gd name="connsiteY4" fmla="*/ 12546 h 22140"/>
                <a:gd name="connsiteX5" fmla="*/ 5904 w 15498"/>
                <a:gd name="connsiteY5" fmla="*/ 22140 h 22140"/>
                <a:gd name="connsiteX6" fmla="*/ 0 w 15498"/>
                <a:gd name="connsiteY6" fmla="*/ 22140 h 22140"/>
                <a:gd name="connsiteX7" fmla="*/ 14760 w 15498"/>
                <a:gd name="connsiteY7" fmla="*/ 5904 h 22140"/>
                <a:gd name="connsiteX8" fmla="*/ 2214 w 15498"/>
                <a:gd name="connsiteY8" fmla="*/ 9594 h 22140"/>
                <a:gd name="connsiteX9" fmla="*/ 2214 w 15498"/>
                <a:gd name="connsiteY9" fmla="*/ 9594 h 22140"/>
                <a:gd name="connsiteX10" fmla="*/ 2214 w 15498"/>
                <a:gd name="connsiteY10" fmla="*/ 9594 h 22140"/>
                <a:gd name="connsiteX11" fmla="*/ 2214 w 15498"/>
                <a:gd name="connsiteY11" fmla="*/ 9594 h 22140"/>
                <a:gd name="connsiteX12" fmla="*/ 7380 w 15498"/>
                <a:gd name="connsiteY12" fmla="*/ 9594 h 22140"/>
                <a:gd name="connsiteX13" fmla="*/ 15498 w 15498"/>
                <a:gd name="connsiteY13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498" h="22140">
                  <a:moveTo>
                    <a:pt x="738" y="16236"/>
                  </a:moveTo>
                  <a:lnTo>
                    <a:pt x="738" y="16236"/>
                  </a:lnTo>
                  <a:lnTo>
                    <a:pt x="738" y="16236"/>
                  </a:lnTo>
                  <a:lnTo>
                    <a:pt x="738" y="16236"/>
                  </a:lnTo>
                  <a:lnTo>
                    <a:pt x="14760" y="12546"/>
                  </a:lnTo>
                  <a:lnTo>
                    <a:pt x="5904" y="22140"/>
                  </a:lnTo>
                  <a:lnTo>
                    <a:pt x="0" y="22140"/>
                  </a:lnTo>
                  <a:close/>
                  <a:moveTo>
                    <a:pt x="14760" y="5904"/>
                  </a:moveTo>
                  <a:lnTo>
                    <a:pt x="2214" y="9594"/>
                  </a:lnTo>
                  <a:lnTo>
                    <a:pt x="2214" y="9594"/>
                  </a:lnTo>
                  <a:lnTo>
                    <a:pt x="2214" y="9594"/>
                  </a:lnTo>
                  <a:lnTo>
                    <a:pt x="2214" y="9594"/>
                  </a:lnTo>
                  <a:lnTo>
                    <a:pt x="7380" y="9594"/>
                  </a:lnTo>
                  <a:lnTo>
                    <a:pt x="1549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3BDDEDDD-C07A-45EC-B4A9-C4938B3071DA}"/>
                </a:ext>
              </a:extLst>
            </p:cNvPr>
            <p:cNvSpPr/>
            <p:nvPr/>
          </p:nvSpPr>
          <p:spPr>
            <a:xfrm>
              <a:off x="3849943" y="1980225"/>
              <a:ext cx="7380" cy="11070"/>
            </a:xfrm>
            <a:custGeom>
              <a:avLst/>
              <a:gdLst>
                <a:gd name="connsiteX0" fmla="*/ 7380 w 7380"/>
                <a:gd name="connsiteY0" fmla="*/ 9594 h 11070"/>
                <a:gd name="connsiteX1" fmla="*/ 0 w 7380"/>
                <a:gd name="connsiteY1" fmla="*/ 0 h 11070"/>
                <a:gd name="connsiteX2" fmla="*/ 0 w 7380"/>
                <a:gd name="connsiteY2" fmla="*/ 3690 h 11070"/>
                <a:gd name="connsiteX3" fmla="*/ 4428 w 7380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11070">
                  <a:moveTo>
                    <a:pt x="7380" y="9594"/>
                  </a:moveTo>
                  <a:cubicBezTo>
                    <a:pt x="5764" y="5826"/>
                    <a:pt x="3225" y="2526"/>
                    <a:pt x="0" y="0"/>
                  </a:cubicBezTo>
                  <a:lnTo>
                    <a:pt x="0" y="3690"/>
                  </a:lnTo>
                  <a:lnTo>
                    <a:pt x="4428" y="1107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FF4C1F91-064A-413F-A6E4-880FEB1A769F}"/>
                </a:ext>
              </a:extLst>
            </p:cNvPr>
            <p:cNvSpPr/>
            <p:nvPr/>
          </p:nvSpPr>
          <p:spPr>
            <a:xfrm>
              <a:off x="3849943" y="1980962"/>
              <a:ext cx="10332" cy="12546"/>
            </a:xfrm>
            <a:custGeom>
              <a:avLst/>
              <a:gdLst>
                <a:gd name="connsiteX0" fmla="*/ 0 w 10332"/>
                <a:gd name="connsiteY0" fmla="*/ 10332 h 12546"/>
                <a:gd name="connsiteX1" fmla="*/ 0 w 10332"/>
                <a:gd name="connsiteY1" fmla="*/ 2952 h 12546"/>
                <a:gd name="connsiteX2" fmla="*/ 4428 w 10332"/>
                <a:gd name="connsiteY2" fmla="*/ 2952 h 12546"/>
                <a:gd name="connsiteX3" fmla="*/ 10332 w 10332"/>
                <a:gd name="connsiteY3" fmla="*/ 12546 h 12546"/>
                <a:gd name="connsiteX4" fmla="*/ 0 w 10332"/>
                <a:gd name="connsiteY4" fmla="*/ 10332 h 12546"/>
                <a:gd name="connsiteX5" fmla="*/ 0 w 10332"/>
                <a:gd name="connsiteY5" fmla="*/ 0 h 12546"/>
                <a:gd name="connsiteX6" fmla="*/ 0 w 10332"/>
                <a:gd name="connsiteY6" fmla="*/ 0 h 12546"/>
                <a:gd name="connsiteX7" fmla="*/ 4428 w 10332"/>
                <a:gd name="connsiteY7" fmla="*/ 7380 h 12546"/>
                <a:gd name="connsiteX8" fmla="*/ 9594 w 10332"/>
                <a:gd name="connsiteY8" fmla="*/ 7380 h 12546"/>
                <a:gd name="connsiteX9" fmla="*/ 0 w 10332"/>
                <a:gd name="connsiteY9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2" h="12546">
                  <a:moveTo>
                    <a:pt x="0" y="10332"/>
                  </a:moveTo>
                  <a:lnTo>
                    <a:pt x="0" y="2952"/>
                  </a:lnTo>
                  <a:lnTo>
                    <a:pt x="4428" y="2952"/>
                  </a:lnTo>
                  <a:cubicBezTo>
                    <a:pt x="7277" y="5516"/>
                    <a:pt x="9328" y="8846"/>
                    <a:pt x="10332" y="12546"/>
                  </a:cubicBezTo>
                  <a:lnTo>
                    <a:pt x="0" y="1033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4428" y="7380"/>
                  </a:lnTo>
                  <a:lnTo>
                    <a:pt x="9594" y="7380"/>
                  </a:lnTo>
                  <a:cubicBezTo>
                    <a:pt x="7070" y="4152"/>
                    <a:pt x="3771" y="161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F96638C-C289-4C04-8D1E-462BC3333929}"/>
                </a:ext>
              </a:extLst>
            </p:cNvPr>
            <p:cNvSpPr/>
            <p:nvPr/>
          </p:nvSpPr>
          <p:spPr>
            <a:xfrm>
              <a:off x="3802710" y="1943324"/>
              <a:ext cx="21401" cy="13284"/>
            </a:xfrm>
            <a:custGeom>
              <a:avLst/>
              <a:gdLst>
                <a:gd name="connsiteX0" fmla="*/ 21402 w 21401"/>
                <a:gd name="connsiteY0" fmla="*/ 13284 h 13284"/>
                <a:gd name="connsiteX1" fmla="*/ 21402 w 21401"/>
                <a:gd name="connsiteY1" fmla="*/ 13284 h 13284"/>
                <a:gd name="connsiteX2" fmla="*/ 8118 w 21401"/>
                <a:gd name="connsiteY2" fmla="*/ 2952 h 13284"/>
                <a:gd name="connsiteX3" fmla="*/ 0 w 21401"/>
                <a:gd name="connsiteY3" fmla="*/ 2952 h 13284"/>
                <a:gd name="connsiteX4" fmla="*/ 0 w 21401"/>
                <a:gd name="connsiteY4" fmla="*/ 2952 h 13284"/>
                <a:gd name="connsiteX5" fmla="*/ 10332 w 21401"/>
                <a:gd name="connsiteY5" fmla="*/ 1476 h 13284"/>
                <a:gd name="connsiteX6" fmla="*/ 11808 w 21401"/>
                <a:gd name="connsiteY6" fmla="*/ 295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1" h="13284">
                  <a:moveTo>
                    <a:pt x="21402" y="13284"/>
                  </a:moveTo>
                  <a:lnTo>
                    <a:pt x="21402" y="13284"/>
                  </a:lnTo>
                  <a:cubicBezTo>
                    <a:pt x="16701" y="10205"/>
                    <a:pt x="12258" y="6749"/>
                    <a:pt x="8118" y="2952"/>
                  </a:cubicBezTo>
                  <a:lnTo>
                    <a:pt x="0" y="2952"/>
                  </a:lnTo>
                  <a:lnTo>
                    <a:pt x="0" y="2952"/>
                  </a:lnTo>
                  <a:cubicBezTo>
                    <a:pt x="2443" y="-308"/>
                    <a:pt x="7070" y="-969"/>
                    <a:pt x="10332" y="1476"/>
                  </a:cubicBezTo>
                  <a:cubicBezTo>
                    <a:pt x="10893" y="1896"/>
                    <a:pt x="11387" y="2393"/>
                    <a:pt x="11808" y="2952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6D4CE3C-741B-4AFF-84AC-7D5DA371EEBC}"/>
                </a:ext>
              </a:extLst>
            </p:cNvPr>
            <p:cNvSpPr/>
            <p:nvPr/>
          </p:nvSpPr>
          <p:spPr>
            <a:xfrm>
              <a:off x="3799021" y="1943325"/>
              <a:ext cx="27305" cy="16974"/>
            </a:xfrm>
            <a:custGeom>
              <a:avLst/>
              <a:gdLst>
                <a:gd name="connsiteX0" fmla="*/ 23616 w 27305"/>
                <a:gd name="connsiteY0" fmla="*/ 16974 h 16974"/>
                <a:gd name="connsiteX1" fmla="*/ 23616 w 27305"/>
                <a:gd name="connsiteY1" fmla="*/ 16974 h 16974"/>
                <a:gd name="connsiteX2" fmla="*/ 10332 w 27305"/>
                <a:gd name="connsiteY2" fmla="*/ 5904 h 16974"/>
                <a:gd name="connsiteX3" fmla="*/ 2214 w 27305"/>
                <a:gd name="connsiteY3" fmla="*/ 5904 h 16974"/>
                <a:gd name="connsiteX4" fmla="*/ 2214 w 27305"/>
                <a:gd name="connsiteY4" fmla="*/ 5904 h 16974"/>
                <a:gd name="connsiteX5" fmla="*/ 12546 w 27305"/>
                <a:gd name="connsiteY5" fmla="*/ 4428 h 16974"/>
                <a:gd name="connsiteX6" fmla="*/ 14022 w 27305"/>
                <a:gd name="connsiteY6" fmla="*/ 5904 h 16974"/>
                <a:gd name="connsiteX7" fmla="*/ 27306 w 27305"/>
                <a:gd name="connsiteY7" fmla="*/ 15498 h 16974"/>
                <a:gd name="connsiteX8" fmla="*/ 27306 w 27305"/>
                <a:gd name="connsiteY8" fmla="*/ 15498 h 16974"/>
                <a:gd name="connsiteX9" fmla="*/ 5166 w 27305"/>
                <a:gd name="connsiteY9" fmla="*/ 0 h 16974"/>
                <a:gd name="connsiteX10" fmla="*/ 0 w 27305"/>
                <a:gd name="connsiteY10" fmla="*/ 0 h 16974"/>
                <a:gd name="connsiteX11" fmla="*/ 0 w 27305"/>
                <a:gd name="connsiteY11" fmla="*/ 0 h 16974"/>
                <a:gd name="connsiteX12" fmla="*/ 7380 w 27305"/>
                <a:gd name="connsiteY12" fmla="*/ 0 h 16974"/>
                <a:gd name="connsiteX13" fmla="*/ 20664 w 27305"/>
                <a:gd name="connsiteY13" fmla="*/ 11070 h 16974"/>
                <a:gd name="connsiteX14" fmla="*/ 20664 w 27305"/>
                <a:gd name="connsiteY14" fmla="*/ 11070 h 16974"/>
                <a:gd name="connsiteX15" fmla="*/ 7380 w 27305"/>
                <a:gd name="connsiteY15" fmla="*/ 1476 h 16974"/>
                <a:gd name="connsiteX16" fmla="*/ 738 w 27305"/>
                <a:gd name="connsiteY16" fmla="*/ 147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7305" h="16974">
                  <a:moveTo>
                    <a:pt x="23616" y="16974"/>
                  </a:moveTo>
                  <a:lnTo>
                    <a:pt x="23616" y="16974"/>
                  </a:lnTo>
                  <a:lnTo>
                    <a:pt x="10332" y="5904"/>
                  </a:lnTo>
                  <a:lnTo>
                    <a:pt x="2214" y="5904"/>
                  </a:lnTo>
                  <a:lnTo>
                    <a:pt x="2214" y="5904"/>
                  </a:lnTo>
                  <a:cubicBezTo>
                    <a:pt x="4657" y="2644"/>
                    <a:pt x="9284" y="1982"/>
                    <a:pt x="12546" y="4428"/>
                  </a:cubicBezTo>
                  <a:cubicBezTo>
                    <a:pt x="13107" y="4848"/>
                    <a:pt x="13601" y="5345"/>
                    <a:pt x="14022" y="5904"/>
                  </a:cubicBezTo>
                  <a:lnTo>
                    <a:pt x="27306" y="15498"/>
                  </a:lnTo>
                  <a:lnTo>
                    <a:pt x="27306" y="15498"/>
                  </a:lnTo>
                  <a:close/>
                  <a:moveTo>
                    <a:pt x="5166" y="0"/>
                  </a:moveTo>
                  <a:cubicBezTo>
                    <a:pt x="5166" y="0"/>
                    <a:pt x="5166" y="0"/>
                    <a:pt x="0" y="0"/>
                  </a:cubicBezTo>
                  <a:lnTo>
                    <a:pt x="0" y="0"/>
                  </a:lnTo>
                  <a:lnTo>
                    <a:pt x="7380" y="0"/>
                  </a:lnTo>
                  <a:lnTo>
                    <a:pt x="20664" y="11070"/>
                  </a:lnTo>
                  <a:lnTo>
                    <a:pt x="20664" y="11070"/>
                  </a:lnTo>
                  <a:lnTo>
                    <a:pt x="7380" y="1476"/>
                  </a:lnTo>
                  <a:cubicBezTo>
                    <a:pt x="5225" y="745"/>
                    <a:pt x="2893" y="745"/>
                    <a:pt x="738" y="1476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7323D145-5E30-4A45-9214-0AE25D43BE93}"/>
                </a:ext>
              </a:extLst>
            </p:cNvPr>
            <p:cNvSpPr/>
            <p:nvPr/>
          </p:nvSpPr>
          <p:spPr>
            <a:xfrm>
              <a:off x="3799021" y="1946277"/>
              <a:ext cx="20663" cy="15498"/>
            </a:xfrm>
            <a:custGeom>
              <a:avLst/>
              <a:gdLst>
                <a:gd name="connsiteX0" fmla="*/ 18450 w 20663"/>
                <a:gd name="connsiteY0" fmla="*/ 15498 h 15498"/>
                <a:gd name="connsiteX1" fmla="*/ 11808 w 20663"/>
                <a:gd name="connsiteY1" fmla="*/ 5166 h 15498"/>
                <a:gd name="connsiteX2" fmla="*/ 0 w 20663"/>
                <a:gd name="connsiteY2" fmla="*/ 0 h 15498"/>
                <a:gd name="connsiteX3" fmla="*/ 11070 w 20663"/>
                <a:gd name="connsiteY3" fmla="*/ 0 h 15498"/>
                <a:gd name="connsiteX4" fmla="*/ 11070 w 20663"/>
                <a:gd name="connsiteY4" fmla="*/ 0 h 15498"/>
                <a:gd name="connsiteX5" fmla="*/ 11070 w 20663"/>
                <a:gd name="connsiteY5" fmla="*/ 0 h 15498"/>
                <a:gd name="connsiteX6" fmla="*/ 20664 w 20663"/>
                <a:gd name="connsiteY6" fmla="*/ 8856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663" h="15498">
                  <a:moveTo>
                    <a:pt x="18450" y="15498"/>
                  </a:moveTo>
                  <a:cubicBezTo>
                    <a:pt x="18450" y="15498"/>
                    <a:pt x="12546" y="5904"/>
                    <a:pt x="11808" y="5166"/>
                  </a:cubicBezTo>
                  <a:cubicBezTo>
                    <a:pt x="11070" y="4428"/>
                    <a:pt x="3690" y="5166"/>
                    <a:pt x="0" y="0"/>
                  </a:cubicBezTo>
                  <a:cubicBezTo>
                    <a:pt x="0" y="4428"/>
                    <a:pt x="11070" y="0"/>
                    <a:pt x="11070" y="0"/>
                  </a:cubicBezTo>
                  <a:lnTo>
                    <a:pt x="11070" y="0"/>
                  </a:lnTo>
                  <a:lnTo>
                    <a:pt x="11070" y="0"/>
                  </a:lnTo>
                  <a:lnTo>
                    <a:pt x="20664" y="8856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BDFFA9AD-CA4C-4F49-8057-F889CA8722BA}"/>
                </a:ext>
              </a:extLst>
            </p:cNvPr>
            <p:cNvSpPr/>
            <p:nvPr/>
          </p:nvSpPr>
          <p:spPr>
            <a:xfrm>
              <a:off x="3796806" y="1946277"/>
              <a:ext cx="25830" cy="16235"/>
            </a:xfrm>
            <a:custGeom>
              <a:avLst/>
              <a:gdLst>
                <a:gd name="connsiteX0" fmla="*/ 20664 w 25830"/>
                <a:gd name="connsiteY0" fmla="*/ 16236 h 16235"/>
                <a:gd name="connsiteX1" fmla="*/ 20664 w 25830"/>
                <a:gd name="connsiteY1" fmla="*/ 16236 h 16235"/>
                <a:gd name="connsiteX2" fmla="*/ 14760 w 25830"/>
                <a:gd name="connsiteY2" fmla="*/ 7380 h 16235"/>
                <a:gd name="connsiteX3" fmla="*/ 20664 w 25830"/>
                <a:gd name="connsiteY3" fmla="*/ 16236 h 16235"/>
                <a:gd name="connsiteX4" fmla="*/ 25830 w 25830"/>
                <a:gd name="connsiteY4" fmla="*/ 12546 h 16235"/>
                <a:gd name="connsiteX5" fmla="*/ 12546 w 25830"/>
                <a:gd name="connsiteY5" fmla="*/ 738 h 16235"/>
                <a:gd name="connsiteX6" fmla="*/ 2214 w 25830"/>
                <a:gd name="connsiteY6" fmla="*/ 738 h 16235"/>
                <a:gd name="connsiteX7" fmla="*/ 12546 w 25830"/>
                <a:gd name="connsiteY7" fmla="*/ 5904 h 16235"/>
                <a:gd name="connsiteX8" fmla="*/ 12546 w 25830"/>
                <a:gd name="connsiteY8" fmla="*/ 5904 h 16235"/>
                <a:gd name="connsiteX9" fmla="*/ 0 w 25830"/>
                <a:gd name="connsiteY9" fmla="*/ 0 h 16235"/>
                <a:gd name="connsiteX10" fmla="*/ 11070 w 25830"/>
                <a:gd name="connsiteY10" fmla="*/ 0 h 16235"/>
                <a:gd name="connsiteX11" fmla="*/ 14760 w 25830"/>
                <a:gd name="connsiteY11" fmla="*/ 0 h 16235"/>
                <a:gd name="connsiteX12" fmla="*/ 24354 w 25830"/>
                <a:gd name="connsiteY12" fmla="*/ 9594 h 16235"/>
                <a:gd name="connsiteX13" fmla="*/ 19188 w 25830"/>
                <a:gd name="connsiteY13" fmla="*/ 14022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830" h="16235">
                  <a:moveTo>
                    <a:pt x="20664" y="16236"/>
                  </a:moveTo>
                  <a:lnTo>
                    <a:pt x="20664" y="16236"/>
                  </a:lnTo>
                  <a:cubicBezTo>
                    <a:pt x="19136" y="13014"/>
                    <a:pt x="17144" y="10031"/>
                    <a:pt x="14760" y="7380"/>
                  </a:cubicBezTo>
                  <a:cubicBezTo>
                    <a:pt x="14760" y="7380"/>
                    <a:pt x="20664" y="13284"/>
                    <a:pt x="20664" y="16236"/>
                  </a:cubicBezTo>
                  <a:lnTo>
                    <a:pt x="25830" y="12546"/>
                  </a:lnTo>
                  <a:lnTo>
                    <a:pt x="12546" y="738"/>
                  </a:lnTo>
                  <a:cubicBezTo>
                    <a:pt x="12546" y="738"/>
                    <a:pt x="5166" y="738"/>
                    <a:pt x="2214" y="738"/>
                  </a:cubicBezTo>
                  <a:cubicBezTo>
                    <a:pt x="7380" y="10332"/>
                    <a:pt x="9594" y="7380"/>
                    <a:pt x="12546" y="5904"/>
                  </a:cubicBezTo>
                  <a:lnTo>
                    <a:pt x="12546" y="5904"/>
                  </a:lnTo>
                  <a:cubicBezTo>
                    <a:pt x="5166" y="5904"/>
                    <a:pt x="3690" y="5904"/>
                    <a:pt x="0" y="0"/>
                  </a:cubicBezTo>
                  <a:cubicBezTo>
                    <a:pt x="3565" y="1363"/>
                    <a:pt x="7505" y="1363"/>
                    <a:pt x="11070" y="0"/>
                  </a:cubicBezTo>
                  <a:lnTo>
                    <a:pt x="14760" y="0"/>
                  </a:lnTo>
                  <a:lnTo>
                    <a:pt x="24354" y="9594"/>
                  </a:lnTo>
                  <a:lnTo>
                    <a:pt x="19188" y="14022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F7A8994-1903-4A08-A970-930807415270}"/>
                </a:ext>
              </a:extLst>
            </p:cNvPr>
            <p:cNvSpPr/>
            <p:nvPr/>
          </p:nvSpPr>
          <p:spPr>
            <a:xfrm>
              <a:off x="3826327" y="1958823"/>
              <a:ext cx="19187" cy="14759"/>
            </a:xfrm>
            <a:custGeom>
              <a:avLst/>
              <a:gdLst>
                <a:gd name="connsiteX0" fmla="*/ 19188 w 19187"/>
                <a:gd name="connsiteY0" fmla="*/ 14760 h 14759"/>
                <a:gd name="connsiteX1" fmla="*/ 19188 w 19187"/>
                <a:gd name="connsiteY1" fmla="*/ 14760 h 14759"/>
                <a:gd name="connsiteX2" fmla="*/ 8118 w 19187"/>
                <a:gd name="connsiteY2" fmla="*/ 2952 h 14759"/>
                <a:gd name="connsiteX3" fmla="*/ 0 w 19187"/>
                <a:gd name="connsiteY3" fmla="*/ 2952 h 14759"/>
                <a:gd name="connsiteX4" fmla="*/ 0 w 19187"/>
                <a:gd name="connsiteY4" fmla="*/ 2952 h 14759"/>
                <a:gd name="connsiteX5" fmla="*/ 11808 w 19187"/>
                <a:gd name="connsiteY5" fmla="*/ 295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87" h="14759">
                  <a:moveTo>
                    <a:pt x="19188" y="14760"/>
                  </a:moveTo>
                  <a:lnTo>
                    <a:pt x="19188" y="14760"/>
                  </a:lnTo>
                  <a:cubicBezTo>
                    <a:pt x="15114" y="11203"/>
                    <a:pt x="11402" y="7247"/>
                    <a:pt x="8118" y="2952"/>
                  </a:cubicBezTo>
                  <a:lnTo>
                    <a:pt x="0" y="2952"/>
                  </a:lnTo>
                  <a:lnTo>
                    <a:pt x="0" y="2952"/>
                  </a:lnTo>
                  <a:cubicBezTo>
                    <a:pt x="5904" y="-3690"/>
                    <a:pt x="11808" y="2952"/>
                    <a:pt x="11808" y="2952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52A16A5A-F00E-430F-9DAA-921C0712D7B8}"/>
                </a:ext>
              </a:extLst>
            </p:cNvPr>
            <p:cNvSpPr/>
            <p:nvPr/>
          </p:nvSpPr>
          <p:spPr>
            <a:xfrm>
              <a:off x="3824850" y="1955871"/>
              <a:ext cx="22878" cy="27305"/>
            </a:xfrm>
            <a:custGeom>
              <a:avLst/>
              <a:gdLst>
                <a:gd name="connsiteX0" fmla="*/ 20664 w 22878"/>
                <a:gd name="connsiteY0" fmla="*/ 21402 h 27305"/>
                <a:gd name="connsiteX1" fmla="*/ 20664 w 22878"/>
                <a:gd name="connsiteY1" fmla="*/ 21402 h 27305"/>
                <a:gd name="connsiteX2" fmla="*/ 8856 w 22878"/>
                <a:gd name="connsiteY2" fmla="*/ 13284 h 27305"/>
                <a:gd name="connsiteX3" fmla="*/ 738 w 22878"/>
                <a:gd name="connsiteY3" fmla="*/ 13284 h 27305"/>
                <a:gd name="connsiteX4" fmla="*/ 738 w 22878"/>
                <a:gd name="connsiteY4" fmla="*/ 13284 h 27305"/>
                <a:gd name="connsiteX5" fmla="*/ 12546 w 22878"/>
                <a:gd name="connsiteY5" fmla="*/ 13284 h 27305"/>
                <a:gd name="connsiteX6" fmla="*/ 22878 w 22878"/>
                <a:gd name="connsiteY6" fmla="*/ 23616 h 27305"/>
                <a:gd name="connsiteX7" fmla="*/ 22878 w 22878"/>
                <a:gd name="connsiteY7" fmla="*/ 27306 h 27305"/>
                <a:gd name="connsiteX8" fmla="*/ 4428 w 22878"/>
                <a:gd name="connsiteY8" fmla="*/ 2952 h 27305"/>
                <a:gd name="connsiteX9" fmla="*/ 0 w 22878"/>
                <a:gd name="connsiteY9" fmla="*/ 2952 h 27305"/>
                <a:gd name="connsiteX10" fmla="*/ 0 w 22878"/>
                <a:gd name="connsiteY10" fmla="*/ 2952 h 27305"/>
                <a:gd name="connsiteX11" fmla="*/ 8118 w 22878"/>
                <a:gd name="connsiteY11" fmla="*/ 2952 h 27305"/>
                <a:gd name="connsiteX12" fmla="*/ 18450 w 22878"/>
                <a:gd name="connsiteY12" fmla="*/ 14760 h 27305"/>
                <a:gd name="connsiteX13" fmla="*/ 18450 w 22878"/>
                <a:gd name="connsiteY13" fmla="*/ 14760 h 27305"/>
                <a:gd name="connsiteX14" fmla="*/ 8856 w 22878"/>
                <a:gd name="connsiteY14" fmla="*/ 4428 h 27305"/>
                <a:gd name="connsiteX15" fmla="*/ 2214 w 22878"/>
                <a:gd name="connsiteY15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878" h="27305">
                  <a:moveTo>
                    <a:pt x="20664" y="21402"/>
                  </a:moveTo>
                  <a:lnTo>
                    <a:pt x="20664" y="21402"/>
                  </a:lnTo>
                  <a:cubicBezTo>
                    <a:pt x="20664" y="21402"/>
                    <a:pt x="10332" y="13284"/>
                    <a:pt x="8856" y="13284"/>
                  </a:cubicBezTo>
                  <a:lnTo>
                    <a:pt x="738" y="13284"/>
                  </a:lnTo>
                  <a:lnTo>
                    <a:pt x="738" y="13284"/>
                  </a:lnTo>
                  <a:cubicBezTo>
                    <a:pt x="5904" y="6642"/>
                    <a:pt x="12546" y="13284"/>
                    <a:pt x="12546" y="13284"/>
                  </a:cubicBezTo>
                  <a:lnTo>
                    <a:pt x="22878" y="23616"/>
                  </a:lnTo>
                  <a:lnTo>
                    <a:pt x="22878" y="27306"/>
                  </a:lnTo>
                  <a:close/>
                  <a:moveTo>
                    <a:pt x="4428" y="2952"/>
                  </a:moveTo>
                  <a:cubicBezTo>
                    <a:pt x="3055" y="2161"/>
                    <a:pt x="1373" y="2161"/>
                    <a:pt x="0" y="2952"/>
                  </a:cubicBezTo>
                  <a:lnTo>
                    <a:pt x="0" y="2952"/>
                  </a:lnTo>
                  <a:lnTo>
                    <a:pt x="8118" y="2952"/>
                  </a:lnTo>
                  <a:lnTo>
                    <a:pt x="18450" y="14760"/>
                  </a:lnTo>
                  <a:lnTo>
                    <a:pt x="18450" y="14760"/>
                  </a:lnTo>
                  <a:lnTo>
                    <a:pt x="8856" y="4428"/>
                  </a:lnTo>
                  <a:cubicBezTo>
                    <a:pt x="8856" y="4428"/>
                    <a:pt x="8856" y="0"/>
                    <a:pt x="2214" y="0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BDBD8A3-D1BA-4766-99DB-135B53EF83E1}"/>
                </a:ext>
              </a:extLst>
            </p:cNvPr>
            <p:cNvSpPr/>
            <p:nvPr/>
          </p:nvSpPr>
          <p:spPr>
            <a:xfrm>
              <a:off x="3824112" y="1962512"/>
              <a:ext cx="19188" cy="17712"/>
            </a:xfrm>
            <a:custGeom>
              <a:avLst/>
              <a:gdLst>
                <a:gd name="connsiteX0" fmla="*/ 15498 w 19188"/>
                <a:gd name="connsiteY0" fmla="*/ 16974 h 17712"/>
                <a:gd name="connsiteX1" fmla="*/ 11070 w 19188"/>
                <a:gd name="connsiteY1" fmla="*/ 6642 h 17712"/>
                <a:gd name="connsiteX2" fmla="*/ 0 w 19188"/>
                <a:gd name="connsiteY2" fmla="*/ 0 h 17712"/>
                <a:gd name="connsiteX3" fmla="*/ 11070 w 19188"/>
                <a:gd name="connsiteY3" fmla="*/ 0 h 17712"/>
                <a:gd name="connsiteX4" fmla="*/ 11070 w 19188"/>
                <a:gd name="connsiteY4" fmla="*/ 0 h 17712"/>
                <a:gd name="connsiteX5" fmla="*/ 11070 w 19188"/>
                <a:gd name="connsiteY5" fmla="*/ 6642 h 17712"/>
                <a:gd name="connsiteX6" fmla="*/ 19188 w 19188"/>
                <a:gd name="connsiteY6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88" h="17712">
                  <a:moveTo>
                    <a:pt x="15498" y="16974"/>
                  </a:moveTo>
                  <a:cubicBezTo>
                    <a:pt x="14354" y="13397"/>
                    <a:pt x="12871" y="9937"/>
                    <a:pt x="11070" y="6642"/>
                  </a:cubicBezTo>
                  <a:cubicBezTo>
                    <a:pt x="5904" y="6642"/>
                    <a:pt x="1476" y="6642"/>
                    <a:pt x="0" y="0"/>
                  </a:cubicBezTo>
                  <a:cubicBezTo>
                    <a:pt x="0" y="5166"/>
                    <a:pt x="11070" y="0"/>
                    <a:pt x="11070" y="0"/>
                  </a:cubicBezTo>
                  <a:lnTo>
                    <a:pt x="11070" y="0"/>
                  </a:lnTo>
                  <a:lnTo>
                    <a:pt x="11070" y="6642"/>
                  </a:lnTo>
                  <a:lnTo>
                    <a:pt x="19188" y="17712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ABC63A11-1147-4A03-9051-8CC2BF5ABB20}"/>
                </a:ext>
              </a:extLst>
            </p:cNvPr>
            <p:cNvSpPr/>
            <p:nvPr/>
          </p:nvSpPr>
          <p:spPr>
            <a:xfrm>
              <a:off x="3824850" y="1969155"/>
              <a:ext cx="22878" cy="14022"/>
            </a:xfrm>
            <a:custGeom>
              <a:avLst/>
              <a:gdLst>
                <a:gd name="connsiteX0" fmla="*/ 14022 w 22878"/>
                <a:gd name="connsiteY0" fmla="*/ 11070 h 14022"/>
                <a:gd name="connsiteX1" fmla="*/ 14022 w 22878"/>
                <a:gd name="connsiteY1" fmla="*/ 11070 h 14022"/>
                <a:gd name="connsiteX2" fmla="*/ 14022 w 22878"/>
                <a:gd name="connsiteY2" fmla="*/ 0 h 14022"/>
                <a:gd name="connsiteX3" fmla="*/ 14022 w 22878"/>
                <a:gd name="connsiteY3" fmla="*/ 10332 h 14022"/>
                <a:gd name="connsiteX4" fmla="*/ 19926 w 22878"/>
                <a:gd name="connsiteY4" fmla="*/ 10332 h 14022"/>
                <a:gd name="connsiteX5" fmla="*/ 11808 w 22878"/>
                <a:gd name="connsiteY5" fmla="*/ 0 h 14022"/>
                <a:gd name="connsiteX6" fmla="*/ 11808 w 22878"/>
                <a:gd name="connsiteY6" fmla="*/ 0 h 14022"/>
                <a:gd name="connsiteX7" fmla="*/ 11808 w 22878"/>
                <a:gd name="connsiteY7" fmla="*/ 0 h 14022"/>
                <a:gd name="connsiteX8" fmla="*/ 738 w 22878"/>
                <a:gd name="connsiteY8" fmla="*/ 0 h 14022"/>
                <a:gd name="connsiteX9" fmla="*/ 11070 w 22878"/>
                <a:gd name="connsiteY9" fmla="*/ 6642 h 14022"/>
                <a:gd name="connsiteX10" fmla="*/ 11070 w 22878"/>
                <a:gd name="connsiteY10" fmla="*/ 6642 h 14022"/>
                <a:gd name="connsiteX11" fmla="*/ 0 w 22878"/>
                <a:gd name="connsiteY11" fmla="*/ 0 h 14022"/>
                <a:gd name="connsiteX12" fmla="*/ 11070 w 22878"/>
                <a:gd name="connsiteY12" fmla="*/ 0 h 14022"/>
                <a:gd name="connsiteX13" fmla="*/ 14760 w 22878"/>
                <a:gd name="connsiteY13" fmla="*/ 3690 h 14022"/>
                <a:gd name="connsiteX14" fmla="*/ 14760 w 22878"/>
                <a:gd name="connsiteY14" fmla="*/ 0 h 14022"/>
                <a:gd name="connsiteX15" fmla="*/ 22878 w 22878"/>
                <a:gd name="connsiteY15" fmla="*/ 10332 h 14022"/>
                <a:gd name="connsiteX16" fmla="*/ 16236 w 22878"/>
                <a:gd name="connsiteY16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878" h="14022">
                  <a:moveTo>
                    <a:pt x="14022" y="11070"/>
                  </a:moveTo>
                  <a:lnTo>
                    <a:pt x="14022" y="11070"/>
                  </a:lnTo>
                  <a:cubicBezTo>
                    <a:pt x="14930" y="7435"/>
                    <a:pt x="14930" y="3635"/>
                    <a:pt x="14022" y="0"/>
                  </a:cubicBezTo>
                  <a:cubicBezTo>
                    <a:pt x="14524" y="3426"/>
                    <a:pt x="14524" y="6906"/>
                    <a:pt x="14022" y="10332"/>
                  </a:cubicBezTo>
                  <a:lnTo>
                    <a:pt x="19926" y="10332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ubicBezTo>
                    <a:pt x="11808" y="0"/>
                    <a:pt x="2952" y="0"/>
                    <a:pt x="738" y="0"/>
                  </a:cubicBezTo>
                  <a:cubicBezTo>
                    <a:pt x="738" y="11070"/>
                    <a:pt x="7380" y="8118"/>
                    <a:pt x="11070" y="6642"/>
                  </a:cubicBezTo>
                  <a:lnTo>
                    <a:pt x="11070" y="6642"/>
                  </a:lnTo>
                  <a:cubicBezTo>
                    <a:pt x="3690" y="6642"/>
                    <a:pt x="1476" y="6642"/>
                    <a:pt x="0" y="0"/>
                  </a:cubicBezTo>
                  <a:cubicBezTo>
                    <a:pt x="0" y="0"/>
                    <a:pt x="11070" y="0"/>
                    <a:pt x="11070" y="0"/>
                  </a:cubicBezTo>
                  <a:lnTo>
                    <a:pt x="14760" y="3690"/>
                  </a:lnTo>
                  <a:lnTo>
                    <a:pt x="14760" y="0"/>
                  </a:lnTo>
                  <a:lnTo>
                    <a:pt x="22878" y="10332"/>
                  </a:lnTo>
                  <a:lnTo>
                    <a:pt x="16236" y="14022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ABC98A2A-F8D1-45AC-AF16-6C3AB7205D87}"/>
                </a:ext>
              </a:extLst>
            </p:cNvPr>
            <p:cNvSpPr/>
            <p:nvPr/>
          </p:nvSpPr>
          <p:spPr>
            <a:xfrm>
              <a:off x="3841825" y="1987195"/>
              <a:ext cx="19187" cy="12956"/>
            </a:xfrm>
            <a:custGeom>
              <a:avLst/>
              <a:gdLst>
                <a:gd name="connsiteX0" fmla="*/ 19188 w 19187"/>
                <a:gd name="connsiteY0" fmla="*/ 12956 h 12956"/>
                <a:gd name="connsiteX1" fmla="*/ 19188 w 19187"/>
                <a:gd name="connsiteY1" fmla="*/ 12956 h 12956"/>
                <a:gd name="connsiteX2" fmla="*/ 8118 w 19187"/>
                <a:gd name="connsiteY2" fmla="*/ 2624 h 12956"/>
                <a:gd name="connsiteX3" fmla="*/ 0 w 19187"/>
                <a:gd name="connsiteY3" fmla="*/ 2624 h 12956"/>
                <a:gd name="connsiteX4" fmla="*/ 0 w 19187"/>
                <a:gd name="connsiteY4" fmla="*/ 2624 h 12956"/>
                <a:gd name="connsiteX5" fmla="*/ 11070 w 19187"/>
                <a:gd name="connsiteY5" fmla="*/ 2624 h 1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87" h="12956">
                  <a:moveTo>
                    <a:pt x="19188" y="12956"/>
                  </a:moveTo>
                  <a:lnTo>
                    <a:pt x="19188" y="12956"/>
                  </a:lnTo>
                  <a:lnTo>
                    <a:pt x="8118" y="2624"/>
                  </a:lnTo>
                  <a:lnTo>
                    <a:pt x="0" y="2624"/>
                  </a:lnTo>
                  <a:lnTo>
                    <a:pt x="0" y="2624"/>
                  </a:lnTo>
                  <a:cubicBezTo>
                    <a:pt x="5904" y="-3280"/>
                    <a:pt x="11070" y="2624"/>
                    <a:pt x="11070" y="2624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210F11F8-EA6B-4CF3-8EED-0621F0F67FD8}"/>
                </a:ext>
              </a:extLst>
            </p:cNvPr>
            <p:cNvSpPr/>
            <p:nvPr/>
          </p:nvSpPr>
          <p:spPr>
            <a:xfrm>
              <a:off x="3840348" y="1982438"/>
              <a:ext cx="22878" cy="24354"/>
            </a:xfrm>
            <a:custGeom>
              <a:avLst/>
              <a:gdLst>
                <a:gd name="connsiteX0" fmla="*/ 19188 w 22878"/>
                <a:gd name="connsiteY0" fmla="*/ 22140 h 24354"/>
                <a:gd name="connsiteX1" fmla="*/ 19188 w 22878"/>
                <a:gd name="connsiteY1" fmla="*/ 22140 h 24354"/>
                <a:gd name="connsiteX2" fmla="*/ 9594 w 22878"/>
                <a:gd name="connsiteY2" fmla="*/ 7380 h 24354"/>
                <a:gd name="connsiteX3" fmla="*/ 2214 w 22878"/>
                <a:gd name="connsiteY3" fmla="*/ 7380 h 24354"/>
                <a:gd name="connsiteX4" fmla="*/ 2214 w 22878"/>
                <a:gd name="connsiteY4" fmla="*/ 7380 h 24354"/>
                <a:gd name="connsiteX5" fmla="*/ 13284 w 22878"/>
                <a:gd name="connsiteY5" fmla="*/ 7380 h 24354"/>
                <a:gd name="connsiteX6" fmla="*/ 22878 w 22878"/>
                <a:gd name="connsiteY6" fmla="*/ 19926 h 24354"/>
                <a:gd name="connsiteX7" fmla="*/ 22878 w 22878"/>
                <a:gd name="connsiteY7" fmla="*/ 24354 h 24354"/>
                <a:gd name="connsiteX8" fmla="*/ 3690 w 22878"/>
                <a:gd name="connsiteY8" fmla="*/ 0 h 24354"/>
                <a:gd name="connsiteX9" fmla="*/ 0 w 22878"/>
                <a:gd name="connsiteY9" fmla="*/ 0 h 24354"/>
                <a:gd name="connsiteX10" fmla="*/ 0 w 22878"/>
                <a:gd name="connsiteY10" fmla="*/ 0 h 24354"/>
                <a:gd name="connsiteX11" fmla="*/ 8118 w 22878"/>
                <a:gd name="connsiteY11" fmla="*/ 0 h 24354"/>
                <a:gd name="connsiteX12" fmla="*/ 16974 w 22878"/>
                <a:gd name="connsiteY12" fmla="*/ 14022 h 24354"/>
                <a:gd name="connsiteX13" fmla="*/ 16974 w 22878"/>
                <a:gd name="connsiteY13" fmla="*/ 14022 h 24354"/>
                <a:gd name="connsiteX14" fmla="*/ 9594 w 22878"/>
                <a:gd name="connsiteY14" fmla="*/ 5904 h 24354"/>
                <a:gd name="connsiteX15" fmla="*/ 2214 w 22878"/>
                <a:gd name="connsiteY15" fmla="*/ 0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878" h="24354">
                  <a:moveTo>
                    <a:pt x="19188" y="22140"/>
                  </a:moveTo>
                  <a:lnTo>
                    <a:pt x="19188" y="22140"/>
                  </a:lnTo>
                  <a:lnTo>
                    <a:pt x="9594" y="7380"/>
                  </a:lnTo>
                  <a:lnTo>
                    <a:pt x="2214" y="7380"/>
                  </a:lnTo>
                  <a:lnTo>
                    <a:pt x="2214" y="7380"/>
                  </a:lnTo>
                  <a:cubicBezTo>
                    <a:pt x="8118" y="738"/>
                    <a:pt x="13284" y="7380"/>
                    <a:pt x="13284" y="7380"/>
                  </a:cubicBezTo>
                  <a:lnTo>
                    <a:pt x="22878" y="19926"/>
                  </a:lnTo>
                  <a:lnTo>
                    <a:pt x="22878" y="24354"/>
                  </a:lnTo>
                  <a:close/>
                  <a:moveTo>
                    <a:pt x="369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118" y="0"/>
                  </a:lnTo>
                  <a:cubicBezTo>
                    <a:pt x="10753" y="4868"/>
                    <a:pt x="13712" y="9552"/>
                    <a:pt x="16974" y="14022"/>
                  </a:cubicBezTo>
                  <a:lnTo>
                    <a:pt x="16974" y="14022"/>
                  </a:lnTo>
                  <a:lnTo>
                    <a:pt x="9594" y="5904"/>
                  </a:lnTo>
                  <a:cubicBezTo>
                    <a:pt x="9594" y="5904"/>
                    <a:pt x="9594" y="0"/>
                    <a:pt x="2214" y="0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4575E5E6-9797-4280-A533-79E5C5DDC23B}"/>
                </a:ext>
              </a:extLst>
            </p:cNvPr>
            <p:cNvSpPr/>
            <p:nvPr/>
          </p:nvSpPr>
          <p:spPr>
            <a:xfrm>
              <a:off x="3839610" y="1983914"/>
              <a:ext cx="16974" cy="21401"/>
            </a:xfrm>
            <a:custGeom>
              <a:avLst/>
              <a:gdLst>
                <a:gd name="connsiteX0" fmla="*/ 10332 w 16974"/>
                <a:gd name="connsiteY0" fmla="*/ 21402 h 21401"/>
                <a:gd name="connsiteX1" fmla="*/ 10332 w 16974"/>
                <a:gd name="connsiteY1" fmla="*/ 8118 h 21401"/>
                <a:gd name="connsiteX2" fmla="*/ 0 w 16974"/>
                <a:gd name="connsiteY2" fmla="*/ 0 h 21401"/>
                <a:gd name="connsiteX3" fmla="*/ 10332 w 16974"/>
                <a:gd name="connsiteY3" fmla="*/ 0 h 21401"/>
                <a:gd name="connsiteX4" fmla="*/ 10332 w 16974"/>
                <a:gd name="connsiteY4" fmla="*/ 0 h 21401"/>
                <a:gd name="connsiteX5" fmla="*/ 10332 w 16974"/>
                <a:gd name="connsiteY5" fmla="*/ 0 h 21401"/>
                <a:gd name="connsiteX6" fmla="*/ 16974 w 16974"/>
                <a:gd name="connsiteY6" fmla="*/ 12546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4" h="21401">
                  <a:moveTo>
                    <a:pt x="10332" y="21402"/>
                  </a:moveTo>
                  <a:cubicBezTo>
                    <a:pt x="10871" y="16990"/>
                    <a:pt x="10871" y="12530"/>
                    <a:pt x="10332" y="8118"/>
                  </a:cubicBezTo>
                  <a:cubicBezTo>
                    <a:pt x="5166" y="8118"/>
                    <a:pt x="738" y="8118"/>
                    <a:pt x="0" y="0"/>
                  </a:cubicBezTo>
                  <a:cubicBezTo>
                    <a:pt x="0" y="4428"/>
                    <a:pt x="10332" y="0"/>
                    <a:pt x="10332" y="0"/>
                  </a:cubicBezTo>
                  <a:lnTo>
                    <a:pt x="10332" y="0"/>
                  </a:lnTo>
                  <a:lnTo>
                    <a:pt x="10332" y="0"/>
                  </a:lnTo>
                  <a:lnTo>
                    <a:pt x="16974" y="12546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18648B8-AEBE-46DE-AE04-775F23129A62}"/>
                </a:ext>
              </a:extLst>
            </p:cNvPr>
            <p:cNvSpPr/>
            <p:nvPr/>
          </p:nvSpPr>
          <p:spPr>
            <a:xfrm>
              <a:off x="3839610" y="1983914"/>
              <a:ext cx="21401" cy="22140"/>
            </a:xfrm>
            <a:custGeom>
              <a:avLst/>
              <a:gdLst>
                <a:gd name="connsiteX0" fmla="*/ 10332 w 21401"/>
                <a:gd name="connsiteY0" fmla="*/ 22140 h 22140"/>
                <a:gd name="connsiteX1" fmla="*/ 10332 w 21401"/>
                <a:gd name="connsiteY1" fmla="*/ 22140 h 22140"/>
                <a:gd name="connsiteX2" fmla="*/ 10332 w 21401"/>
                <a:gd name="connsiteY2" fmla="*/ 8856 h 22140"/>
                <a:gd name="connsiteX3" fmla="*/ 10332 w 21401"/>
                <a:gd name="connsiteY3" fmla="*/ 8856 h 22140"/>
                <a:gd name="connsiteX4" fmla="*/ 4428 w 21401"/>
                <a:gd name="connsiteY4" fmla="*/ 0 h 22140"/>
                <a:gd name="connsiteX5" fmla="*/ 14760 w 21401"/>
                <a:gd name="connsiteY5" fmla="*/ 0 h 22140"/>
                <a:gd name="connsiteX6" fmla="*/ 14760 w 21401"/>
                <a:gd name="connsiteY6" fmla="*/ 0 h 22140"/>
                <a:gd name="connsiteX7" fmla="*/ 21402 w 21401"/>
                <a:gd name="connsiteY7" fmla="*/ 13284 h 22140"/>
                <a:gd name="connsiteX8" fmla="*/ 14022 w 21401"/>
                <a:gd name="connsiteY8" fmla="*/ 13284 h 22140"/>
                <a:gd name="connsiteX9" fmla="*/ 10332 w 21401"/>
                <a:gd name="connsiteY9" fmla="*/ 7380 h 22140"/>
                <a:gd name="connsiteX10" fmla="*/ 10332 w 21401"/>
                <a:gd name="connsiteY10" fmla="*/ 21402 h 22140"/>
                <a:gd name="connsiteX11" fmla="*/ 16236 w 21401"/>
                <a:gd name="connsiteY11" fmla="*/ 21402 h 22140"/>
                <a:gd name="connsiteX12" fmla="*/ 10332 w 21401"/>
                <a:gd name="connsiteY12" fmla="*/ 2952 h 22140"/>
                <a:gd name="connsiteX13" fmla="*/ 0 w 21401"/>
                <a:gd name="connsiteY13" fmla="*/ 2952 h 22140"/>
                <a:gd name="connsiteX14" fmla="*/ 9594 w 21401"/>
                <a:gd name="connsiteY14" fmla="*/ 10332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401" h="22140">
                  <a:moveTo>
                    <a:pt x="10332" y="22140"/>
                  </a:moveTo>
                  <a:lnTo>
                    <a:pt x="10332" y="22140"/>
                  </a:lnTo>
                  <a:cubicBezTo>
                    <a:pt x="11225" y="17757"/>
                    <a:pt x="11225" y="13239"/>
                    <a:pt x="10332" y="8856"/>
                  </a:cubicBezTo>
                  <a:lnTo>
                    <a:pt x="10332" y="8856"/>
                  </a:lnTo>
                  <a:cubicBezTo>
                    <a:pt x="10332" y="8856"/>
                    <a:pt x="4428" y="8856"/>
                    <a:pt x="4428" y="0"/>
                  </a:cubicBezTo>
                  <a:cubicBezTo>
                    <a:pt x="7712" y="1484"/>
                    <a:pt x="11476" y="1484"/>
                    <a:pt x="14760" y="0"/>
                  </a:cubicBezTo>
                  <a:lnTo>
                    <a:pt x="14760" y="0"/>
                  </a:lnTo>
                  <a:lnTo>
                    <a:pt x="21402" y="13284"/>
                  </a:lnTo>
                  <a:lnTo>
                    <a:pt x="14022" y="13284"/>
                  </a:lnTo>
                  <a:close/>
                  <a:moveTo>
                    <a:pt x="10332" y="7380"/>
                  </a:moveTo>
                  <a:cubicBezTo>
                    <a:pt x="11668" y="11959"/>
                    <a:pt x="11668" y="16823"/>
                    <a:pt x="10332" y="21402"/>
                  </a:cubicBezTo>
                  <a:lnTo>
                    <a:pt x="16236" y="21402"/>
                  </a:lnTo>
                  <a:lnTo>
                    <a:pt x="10332" y="2952"/>
                  </a:lnTo>
                  <a:cubicBezTo>
                    <a:pt x="10332" y="2952"/>
                    <a:pt x="2214" y="2952"/>
                    <a:pt x="0" y="2952"/>
                  </a:cubicBezTo>
                  <a:cubicBezTo>
                    <a:pt x="0" y="14760"/>
                    <a:pt x="5904" y="11808"/>
                    <a:pt x="9594" y="10332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55979A3-7F5E-4E1F-BB93-161EEA5457E0}"/>
                </a:ext>
              </a:extLst>
            </p:cNvPr>
            <p:cNvSpPr/>
            <p:nvPr/>
          </p:nvSpPr>
          <p:spPr>
            <a:xfrm>
              <a:off x="3759906" y="2030408"/>
              <a:ext cx="67157" cy="32472"/>
            </a:xfrm>
            <a:custGeom>
              <a:avLst/>
              <a:gdLst>
                <a:gd name="connsiteX0" fmla="*/ 738 w 67157"/>
                <a:gd name="connsiteY0" fmla="*/ 25092 h 32472"/>
                <a:gd name="connsiteX1" fmla="*/ 22878 w 67157"/>
                <a:gd name="connsiteY1" fmla="*/ 18450 h 32472"/>
                <a:gd name="connsiteX2" fmla="*/ 32472 w 67157"/>
                <a:gd name="connsiteY2" fmla="*/ 1476 h 32472"/>
                <a:gd name="connsiteX3" fmla="*/ 67158 w 67157"/>
                <a:gd name="connsiteY3" fmla="*/ 0 h 32472"/>
                <a:gd name="connsiteX4" fmla="*/ 65682 w 67157"/>
                <a:gd name="connsiteY4" fmla="*/ 12546 h 32472"/>
                <a:gd name="connsiteX5" fmla="*/ 36900 w 67157"/>
                <a:gd name="connsiteY5" fmla="*/ 17712 h 32472"/>
                <a:gd name="connsiteX6" fmla="*/ 33948 w 67157"/>
                <a:gd name="connsiteY6" fmla="*/ 22878 h 32472"/>
                <a:gd name="connsiteX7" fmla="*/ 0 w 67157"/>
                <a:gd name="connsiteY7" fmla="*/ 32472 h 32472"/>
                <a:gd name="connsiteX8" fmla="*/ 738 w 67157"/>
                <a:gd name="connsiteY8" fmla="*/ 2509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57" h="32472">
                  <a:moveTo>
                    <a:pt x="738" y="25092"/>
                  </a:moveTo>
                  <a:lnTo>
                    <a:pt x="22878" y="18450"/>
                  </a:lnTo>
                  <a:lnTo>
                    <a:pt x="32472" y="1476"/>
                  </a:lnTo>
                  <a:lnTo>
                    <a:pt x="67158" y="0"/>
                  </a:lnTo>
                  <a:lnTo>
                    <a:pt x="65682" y="12546"/>
                  </a:lnTo>
                  <a:lnTo>
                    <a:pt x="36900" y="17712"/>
                  </a:lnTo>
                  <a:lnTo>
                    <a:pt x="33948" y="22878"/>
                  </a:lnTo>
                  <a:lnTo>
                    <a:pt x="0" y="32472"/>
                  </a:lnTo>
                  <a:lnTo>
                    <a:pt x="738" y="2509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AA558858-B0D1-4A94-830A-D9EEAD470902}"/>
                </a:ext>
              </a:extLst>
            </p:cNvPr>
            <p:cNvSpPr/>
            <p:nvPr/>
          </p:nvSpPr>
          <p:spPr>
            <a:xfrm>
              <a:off x="3759906" y="2030408"/>
              <a:ext cx="66420" cy="32472"/>
            </a:xfrm>
            <a:custGeom>
              <a:avLst/>
              <a:gdLst>
                <a:gd name="connsiteX0" fmla="*/ 0 w 66420"/>
                <a:gd name="connsiteY0" fmla="*/ 32472 h 32472"/>
                <a:gd name="connsiteX1" fmla="*/ 0 w 66420"/>
                <a:gd name="connsiteY1" fmla="*/ 25092 h 32472"/>
                <a:gd name="connsiteX2" fmla="*/ 22140 w 66420"/>
                <a:gd name="connsiteY2" fmla="*/ 17712 h 32472"/>
                <a:gd name="connsiteX3" fmla="*/ 31734 w 66420"/>
                <a:gd name="connsiteY3" fmla="*/ 1476 h 32472"/>
                <a:gd name="connsiteX4" fmla="*/ 65682 w 66420"/>
                <a:gd name="connsiteY4" fmla="*/ 1476 h 32472"/>
                <a:gd name="connsiteX5" fmla="*/ 65682 w 66420"/>
                <a:gd name="connsiteY5" fmla="*/ 12546 h 32472"/>
                <a:gd name="connsiteX6" fmla="*/ 36900 w 66420"/>
                <a:gd name="connsiteY6" fmla="*/ 18450 h 32472"/>
                <a:gd name="connsiteX7" fmla="*/ 36900 w 66420"/>
                <a:gd name="connsiteY7" fmla="*/ 22878 h 32472"/>
                <a:gd name="connsiteX8" fmla="*/ 2952 w 66420"/>
                <a:gd name="connsiteY8" fmla="*/ 32472 h 32472"/>
                <a:gd name="connsiteX9" fmla="*/ 66420 w 66420"/>
                <a:gd name="connsiteY9" fmla="*/ 0 h 32472"/>
                <a:gd name="connsiteX10" fmla="*/ 32472 w 66420"/>
                <a:gd name="connsiteY10" fmla="*/ 0 h 32472"/>
                <a:gd name="connsiteX11" fmla="*/ 22878 w 66420"/>
                <a:gd name="connsiteY11" fmla="*/ 16236 h 32472"/>
                <a:gd name="connsiteX12" fmla="*/ 738 w 66420"/>
                <a:gd name="connsiteY12" fmla="*/ 22878 h 32472"/>
                <a:gd name="connsiteX13" fmla="*/ 738 w 66420"/>
                <a:gd name="connsiteY13" fmla="*/ 29520 h 32472"/>
                <a:gd name="connsiteX14" fmla="*/ 33948 w 66420"/>
                <a:gd name="connsiteY14" fmla="*/ 20664 h 32472"/>
                <a:gd name="connsiteX15" fmla="*/ 33948 w 66420"/>
                <a:gd name="connsiteY15" fmla="*/ 15498 h 32472"/>
                <a:gd name="connsiteX16" fmla="*/ 63468 w 66420"/>
                <a:gd name="connsiteY16" fmla="*/ 9594 h 32472"/>
                <a:gd name="connsiteX17" fmla="*/ 63468 w 66420"/>
                <a:gd name="connsiteY17" fmla="*/ 0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420" h="32472">
                  <a:moveTo>
                    <a:pt x="0" y="32472"/>
                  </a:moveTo>
                  <a:lnTo>
                    <a:pt x="0" y="25092"/>
                  </a:lnTo>
                  <a:lnTo>
                    <a:pt x="22140" y="17712"/>
                  </a:lnTo>
                  <a:lnTo>
                    <a:pt x="31734" y="1476"/>
                  </a:lnTo>
                  <a:lnTo>
                    <a:pt x="65682" y="1476"/>
                  </a:lnTo>
                  <a:lnTo>
                    <a:pt x="65682" y="12546"/>
                  </a:lnTo>
                  <a:lnTo>
                    <a:pt x="36900" y="18450"/>
                  </a:lnTo>
                  <a:lnTo>
                    <a:pt x="36900" y="22878"/>
                  </a:lnTo>
                  <a:lnTo>
                    <a:pt x="2952" y="32472"/>
                  </a:lnTo>
                  <a:close/>
                  <a:moveTo>
                    <a:pt x="66420" y="0"/>
                  </a:moveTo>
                  <a:lnTo>
                    <a:pt x="32472" y="0"/>
                  </a:lnTo>
                  <a:lnTo>
                    <a:pt x="22878" y="16236"/>
                  </a:lnTo>
                  <a:lnTo>
                    <a:pt x="738" y="22878"/>
                  </a:lnTo>
                  <a:lnTo>
                    <a:pt x="738" y="29520"/>
                  </a:lnTo>
                  <a:lnTo>
                    <a:pt x="33948" y="20664"/>
                  </a:lnTo>
                  <a:lnTo>
                    <a:pt x="33948" y="15498"/>
                  </a:lnTo>
                  <a:lnTo>
                    <a:pt x="63468" y="9594"/>
                  </a:lnTo>
                  <a:lnTo>
                    <a:pt x="6346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3A26B04C-050E-44EB-A5AD-0C5DBE0BEA93}"/>
                </a:ext>
              </a:extLst>
            </p:cNvPr>
            <p:cNvSpPr/>
            <p:nvPr/>
          </p:nvSpPr>
          <p:spPr>
            <a:xfrm>
              <a:off x="3784260" y="2009006"/>
              <a:ext cx="36162" cy="52398"/>
            </a:xfrm>
            <a:custGeom>
              <a:avLst/>
              <a:gdLst>
                <a:gd name="connsiteX0" fmla="*/ 0 w 36162"/>
                <a:gd name="connsiteY0" fmla="*/ 50922 h 52398"/>
                <a:gd name="connsiteX1" fmla="*/ 34686 w 36162"/>
                <a:gd name="connsiteY1" fmla="*/ 0 h 52398"/>
                <a:gd name="connsiteX2" fmla="*/ 36162 w 36162"/>
                <a:gd name="connsiteY2" fmla="*/ 738 h 52398"/>
                <a:gd name="connsiteX3" fmla="*/ 1476 w 36162"/>
                <a:gd name="connsiteY3" fmla="*/ 52398 h 52398"/>
                <a:gd name="connsiteX4" fmla="*/ 0 w 36162"/>
                <a:gd name="connsiteY4" fmla="*/ 50922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62" h="52398">
                  <a:moveTo>
                    <a:pt x="0" y="50922"/>
                  </a:moveTo>
                  <a:lnTo>
                    <a:pt x="34686" y="0"/>
                  </a:lnTo>
                  <a:lnTo>
                    <a:pt x="36162" y="738"/>
                  </a:lnTo>
                  <a:lnTo>
                    <a:pt x="1476" y="52398"/>
                  </a:lnTo>
                  <a:lnTo>
                    <a:pt x="0" y="50922"/>
                  </a:lnTo>
                  <a:close/>
                </a:path>
              </a:pathLst>
            </a:custGeom>
            <a:solidFill>
              <a:srgbClr val="4C36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BF195E0A-0C54-40B8-8028-2A1FF74FB4A9}"/>
                </a:ext>
              </a:extLst>
            </p:cNvPr>
            <p:cNvSpPr/>
            <p:nvPr/>
          </p:nvSpPr>
          <p:spPr>
            <a:xfrm>
              <a:off x="3784260" y="2008269"/>
              <a:ext cx="36900" cy="54611"/>
            </a:xfrm>
            <a:custGeom>
              <a:avLst/>
              <a:gdLst>
                <a:gd name="connsiteX0" fmla="*/ 1476 w 36900"/>
                <a:gd name="connsiteY0" fmla="*/ 53874 h 54611"/>
                <a:gd name="connsiteX1" fmla="*/ 1476 w 36900"/>
                <a:gd name="connsiteY1" fmla="*/ 53874 h 54611"/>
                <a:gd name="connsiteX2" fmla="*/ 36900 w 36900"/>
                <a:gd name="connsiteY2" fmla="*/ 2214 h 54611"/>
                <a:gd name="connsiteX3" fmla="*/ 36900 w 36900"/>
                <a:gd name="connsiteY3" fmla="*/ 2214 h 54611"/>
                <a:gd name="connsiteX4" fmla="*/ 2214 w 36900"/>
                <a:gd name="connsiteY4" fmla="*/ 54612 h 54611"/>
                <a:gd name="connsiteX5" fmla="*/ 34686 w 36900"/>
                <a:gd name="connsiteY5" fmla="*/ 738 h 54611"/>
                <a:gd name="connsiteX6" fmla="*/ 0 w 36900"/>
                <a:gd name="connsiteY6" fmla="*/ 51660 h 54611"/>
                <a:gd name="connsiteX7" fmla="*/ 0 w 36900"/>
                <a:gd name="connsiteY7" fmla="*/ 51660 h 54611"/>
                <a:gd name="connsiteX8" fmla="*/ 34686 w 36900"/>
                <a:gd name="connsiteY8" fmla="*/ 0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0" h="54611">
                  <a:moveTo>
                    <a:pt x="1476" y="53874"/>
                  </a:moveTo>
                  <a:lnTo>
                    <a:pt x="1476" y="53874"/>
                  </a:lnTo>
                  <a:lnTo>
                    <a:pt x="36900" y="2214"/>
                  </a:lnTo>
                  <a:lnTo>
                    <a:pt x="36900" y="2214"/>
                  </a:lnTo>
                  <a:lnTo>
                    <a:pt x="2214" y="54612"/>
                  </a:lnTo>
                  <a:close/>
                  <a:moveTo>
                    <a:pt x="34686" y="738"/>
                  </a:moveTo>
                  <a:lnTo>
                    <a:pt x="0" y="51660"/>
                  </a:lnTo>
                  <a:lnTo>
                    <a:pt x="0" y="51660"/>
                  </a:lnTo>
                  <a:lnTo>
                    <a:pt x="3468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2FD84EB-5C4D-4CCE-9545-CF0F633B4C94}"/>
                </a:ext>
              </a:extLst>
            </p:cNvPr>
            <p:cNvSpPr/>
            <p:nvPr/>
          </p:nvSpPr>
          <p:spPr>
            <a:xfrm>
              <a:off x="3815256" y="2004579"/>
              <a:ext cx="4428" cy="5903"/>
            </a:xfrm>
            <a:custGeom>
              <a:avLst/>
              <a:gdLst>
                <a:gd name="connsiteX0" fmla="*/ 0 w 4428"/>
                <a:gd name="connsiteY0" fmla="*/ 5904 h 5903"/>
                <a:gd name="connsiteX1" fmla="*/ 4428 w 4428"/>
                <a:gd name="connsiteY1" fmla="*/ 0 h 5903"/>
                <a:gd name="connsiteX2" fmla="*/ 4428 w 4428"/>
                <a:gd name="connsiteY2" fmla="*/ 0 h 5903"/>
                <a:gd name="connsiteX3" fmla="*/ 4428 w 4428"/>
                <a:gd name="connsiteY3" fmla="*/ 0 h 5903"/>
                <a:gd name="connsiteX4" fmla="*/ 738 w 4428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5903">
                  <a:moveTo>
                    <a:pt x="0" y="5904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lnTo>
                    <a:pt x="738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0FB81E7-35F4-4002-8190-22BD8375DB74}"/>
                </a:ext>
              </a:extLst>
            </p:cNvPr>
            <p:cNvSpPr/>
            <p:nvPr/>
          </p:nvSpPr>
          <p:spPr>
            <a:xfrm>
              <a:off x="3815256" y="2003840"/>
              <a:ext cx="7380" cy="9594"/>
            </a:xfrm>
            <a:custGeom>
              <a:avLst/>
              <a:gdLst>
                <a:gd name="connsiteX0" fmla="*/ 5166 w 7380"/>
                <a:gd name="connsiteY0" fmla="*/ 9594 h 9594"/>
                <a:gd name="connsiteX1" fmla="*/ 0 w 7380"/>
                <a:gd name="connsiteY1" fmla="*/ 9594 h 9594"/>
                <a:gd name="connsiteX2" fmla="*/ 3690 w 7380"/>
                <a:gd name="connsiteY2" fmla="*/ 2952 h 9594"/>
                <a:gd name="connsiteX3" fmla="*/ 3690 w 7380"/>
                <a:gd name="connsiteY3" fmla="*/ 2952 h 9594"/>
                <a:gd name="connsiteX4" fmla="*/ 3690 w 7380"/>
                <a:gd name="connsiteY4" fmla="*/ 2952 h 9594"/>
                <a:gd name="connsiteX5" fmla="*/ 3690 w 7380"/>
                <a:gd name="connsiteY5" fmla="*/ 8856 h 9594"/>
                <a:gd name="connsiteX6" fmla="*/ 5166 w 7380"/>
                <a:gd name="connsiteY6" fmla="*/ 0 h 9594"/>
                <a:gd name="connsiteX7" fmla="*/ 0 w 7380"/>
                <a:gd name="connsiteY7" fmla="*/ 6642 h 9594"/>
                <a:gd name="connsiteX8" fmla="*/ 3690 w 7380"/>
                <a:gd name="connsiteY8" fmla="*/ 6642 h 9594"/>
                <a:gd name="connsiteX9" fmla="*/ 7380 w 7380"/>
                <a:gd name="connsiteY9" fmla="*/ 738 h 9594"/>
                <a:gd name="connsiteX10" fmla="*/ 7380 w 7380"/>
                <a:gd name="connsiteY10" fmla="*/ 738 h 9594"/>
                <a:gd name="connsiteX11" fmla="*/ 7380 w 7380"/>
                <a:gd name="connsiteY11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" h="9594">
                  <a:moveTo>
                    <a:pt x="5166" y="9594"/>
                  </a:moveTo>
                  <a:lnTo>
                    <a:pt x="0" y="9594"/>
                  </a:lnTo>
                  <a:lnTo>
                    <a:pt x="3690" y="2952"/>
                  </a:lnTo>
                  <a:cubicBezTo>
                    <a:pt x="3690" y="2952"/>
                    <a:pt x="3690" y="2952"/>
                    <a:pt x="3690" y="2952"/>
                  </a:cubicBezTo>
                  <a:lnTo>
                    <a:pt x="3690" y="2952"/>
                  </a:lnTo>
                  <a:lnTo>
                    <a:pt x="3690" y="8856"/>
                  </a:lnTo>
                  <a:close/>
                  <a:moveTo>
                    <a:pt x="5166" y="0"/>
                  </a:moveTo>
                  <a:lnTo>
                    <a:pt x="0" y="6642"/>
                  </a:lnTo>
                  <a:lnTo>
                    <a:pt x="3690" y="6642"/>
                  </a:lnTo>
                  <a:lnTo>
                    <a:pt x="7380" y="738"/>
                  </a:lnTo>
                  <a:lnTo>
                    <a:pt x="7380" y="738"/>
                  </a:lnTo>
                  <a:lnTo>
                    <a:pt x="738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CDBDE59-C509-41DD-BA87-3EF2B3C20FE7}"/>
                </a:ext>
              </a:extLst>
            </p:cNvPr>
            <p:cNvSpPr/>
            <p:nvPr/>
          </p:nvSpPr>
          <p:spPr>
            <a:xfrm>
              <a:off x="3779833" y="2020814"/>
              <a:ext cx="72323" cy="17712"/>
            </a:xfrm>
            <a:custGeom>
              <a:avLst/>
              <a:gdLst>
                <a:gd name="connsiteX0" fmla="*/ 0 w 72323"/>
                <a:gd name="connsiteY0" fmla="*/ 7380 h 17712"/>
                <a:gd name="connsiteX1" fmla="*/ 70848 w 72323"/>
                <a:gd name="connsiteY1" fmla="*/ 0 h 17712"/>
                <a:gd name="connsiteX2" fmla="*/ 72324 w 72323"/>
                <a:gd name="connsiteY2" fmla="*/ 10332 h 17712"/>
                <a:gd name="connsiteX3" fmla="*/ 2214 w 72323"/>
                <a:gd name="connsiteY3" fmla="*/ 17712 h 17712"/>
                <a:gd name="connsiteX4" fmla="*/ 0 w 72323"/>
                <a:gd name="connsiteY4" fmla="*/ 738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323" h="17712">
                  <a:moveTo>
                    <a:pt x="0" y="7380"/>
                  </a:moveTo>
                  <a:lnTo>
                    <a:pt x="70848" y="0"/>
                  </a:lnTo>
                  <a:lnTo>
                    <a:pt x="72324" y="10332"/>
                  </a:lnTo>
                  <a:lnTo>
                    <a:pt x="2214" y="17712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5F89083-163F-4568-8613-7DA1C3838BDF}"/>
                </a:ext>
              </a:extLst>
            </p:cNvPr>
            <p:cNvSpPr/>
            <p:nvPr/>
          </p:nvSpPr>
          <p:spPr>
            <a:xfrm>
              <a:off x="3779833" y="2020814"/>
              <a:ext cx="75275" cy="17712"/>
            </a:xfrm>
            <a:custGeom>
              <a:avLst/>
              <a:gdLst>
                <a:gd name="connsiteX0" fmla="*/ 1476 w 75275"/>
                <a:gd name="connsiteY0" fmla="*/ 17712 h 17712"/>
                <a:gd name="connsiteX1" fmla="*/ 1476 w 75275"/>
                <a:gd name="connsiteY1" fmla="*/ 7380 h 17712"/>
                <a:gd name="connsiteX2" fmla="*/ 75276 w 75275"/>
                <a:gd name="connsiteY2" fmla="*/ 0 h 17712"/>
                <a:gd name="connsiteX3" fmla="*/ 75276 w 75275"/>
                <a:gd name="connsiteY3" fmla="*/ 10332 h 17712"/>
                <a:gd name="connsiteX4" fmla="*/ 1476 w 75275"/>
                <a:gd name="connsiteY4" fmla="*/ 17712 h 17712"/>
                <a:gd name="connsiteX5" fmla="*/ 70110 w 75275"/>
                <a:gd name="connsiteY5" fmla="*/ 0 h 17712"/>
                <a:gd name="connsiteX6" fmla="*/ 0 w 75275"/>
                <a:gd name="connsiteY6" fmla="*/ 7380 h 17712"/>
                <a:gd name="connsiteX7" fmla="*/ 0 w 75275"/>
                <a:gd name="connsiteY7" fmla="*/ 17712 h 17712"/>
                <a:gd name="connsiteX8" fmla="*/ 70110 w 75275"/>
                <a:gd name="connsiteY8" fmla="*/ 10332 h 17712"/>
                <a:gd name="connsiteX9" fmla="*/ 70110 w 75275"/>
                <a:gd name="connsiteY9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275" h="17712">
                  <a:moveTo>
                    <a:pt x="1476" y="17712"/>
                  </a:moveTo>
                  <a:lnTo>
                    <a:pt x="1476" y="7380"/>
                  </a:lnTo>
                  <a:lnTo>
                    <a:pt x="75276" y="0"/>
                  </a:lnTo>
                  <a:lnTo>
                    <a:pt x="75276" y="10332"/>
                  </a:lnTo>
                  <a:lnTo>
                    <a:pt x="1476" y="17712"/>
                  </a:lnTo>
                  <a:close/>
                  <a:moveTo>
                    <a:pt x="70110" y="0"/>
                  </a:moveTo>
                  <a:lnTo>
                    <a:pt x="0" y="7380"/>
                  </a:lnTo>
                  <a:lnTo>
                    <a:pt x="0" y="17712"/>
                  </a:lnTo>
                  <a:lnTo>
                    <a:pt x="70110" y="10332"/>
                  </a:lnTo>
                  <a:lnTo>
                    <a:pt x="7011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5488D1AF-AF20-48EA-B6A8-CA80ED198565}"/>
                </a:ext>
              </a:extLst>
            </p:cNvPr>
            <p:cNvSpPr/>
            <p:nvPr/>
          </p:nvSpPr>
          <p:spPr>
            <a:xfrm>
              <a:off x="3848466" y="2018601"/>
              <a:ext cx="5166" cy="14022"/>
            </a:xfrm>
            <a:custGeom>
              <a:avLst/>
              <a:gdLst>
                <a:gd name="connsiteX0" fmla="*/ 2952 w 5166"/>
                <a:gd name="connsiteY0" fmla="*/ 0 h 14022"/>
                <a:gd name="connsiteX1" fmla="*/ 5166 w 5166"/>
                <a:gd name="connsiteY1" fmla="*/ 14022 h 14022"/>
                <a:gd name="connsiteX2" fmla="*/ 2214 w 5166"/>
                <a:gd name="connsiteY2" fmla="*/ 14022 h 14022"/>
                <a:gd name="connsiteX3" fmla="*/ 0 w 5166"/>
                <a:gd name="connsiteY3" fmla="*/ 738 h 14022"/>
                <a:gd name="connsiteX4" fmla="*/ 2952 w 5166"/>
                <a:gd name="connsiteY4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14022">
                  <a:moveTo>
                    <a:pt x="2952" y="0"/>
                  </a:moveTo>
                  <a:lnTo>
                    <a:pt x="5166" y="14022"/>
                  </a:lnTo>
                  <a:lnTo>
                    <a:pt x="2214" y="14022"/>
                  </a:lnTo>
                  <a:lnTo>
                    <a:pt x="0" y="738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95F187A0-BBD3-43A5-A273-728BD8DCC35D}"/>
                </a:ext>
              </a:extLst>
            </p:cNvPr>
            <p:cNvSpPr/>
            <p:nvPr/>
          </p:nvSpPr>
          <p:spPr>
            <a:xfrm>
              <a:off x="3848466" y="2017862"/>
              <a:ext cx="5166" cy="15498"/>
            </a:xfrm>
            <a:custGeom>
              <a:avLst/>
              <a:gdLst>
                <a:gd name="connsiteX0" fmla="*/ 5166 w 5166"/>
                <a:gd name="connsiteY0" fmla="*/ 15498 h 15498"/>
                <a:gd name="connsiteX1" fmla="*/ 2214 w 5166"/>
                <a:gd name="connsiteY1" fmla="*/ 15498 h 15498"/>
                <a:gd name="connsiteX2" fmla="*/ 0 w 5166"/>
                <a:gd name="connsiteY2" fmla="*/ 1476 h 15498"/>
                <a:gd name="connsiteX3" fmla="*/ 2952 w 5166"/>
                <a:gd name="connsiteY3" fmla="*/ 0 h 15498"/>
                <a:gd name="connsiteX4" fmla="*/ 5166 w 5166"/>
                <a:gd name="connsiteY4" fmla="*/ 15498 h 15498"/>
                <a:gd name="connsiteX5" fmla="*/ 5166 w 5166"/>
                <a:gd name="connsiteY5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15498">
                  <a:moveTo>
                    <a:pt x="5166" y="15498"/>
                  </a:moveTo>
                  <a:lnTo>
                    <a:pt x="2214" y="15498"/>
                  </a:lnTo>
                  <a:lnTo>
                    <a:pt x="0" y="1476"/>
                  </a:lnTo>
                  <a:lnTo>
                    <a:pt x="2952" y="0"/>
                  </a:lnTo>
                  <a:lnTo>
                    <a:pt x="5166" y="15498"/>
                  </a:lnTo>
                  <a:lnTo>
                    <a:pt x="5166" y="154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899BC8E-64FB-4972-9857-191F81E11825}"/>
                </a:ext>
              </a:extLst>
            </p:cNvPr>
            <p:cNvSpPr/>
            <p:nvPr/>
          </p:nvSpPr>
          <p:spPr>
            <a:xfrm>
              <a:off x="3837396" y="2020814"/>
              <a:ext cx="2951" cy="13284"/>
            </a:xfrm>
            <a:custGeom>
              <a:avLst/>
              <a:gdLst>
                <a:gd name="connsiteX0" fmla="*/ 2214 w 2951"/>
                <a:gd name="connsiteY0" fmla="*/ 0 h 13284"/>
                <a:gd name="connsiteX1" fmla="*/ 2952 w 2951"/>
                <a:gd name="connsiteY1" fmla="*/ 12546 h 13284"/>
                <a:gd name="connsiteX2" fmla="*/ 1476 w 2951"/>
                <a:gd name="connsiteY2" fmla="*/ 13284 h 13284"/>
                <a:gd name="connsiteX3" fmla="*/ 0 w 2951"/>
                <a:gd name="connsiteY3" fmla="*/ 1476 h 13284"/>
                <a:gd name="connsiteX4" fmla="*/ 2214 w 2951"/>
                <a:gd name="connsiteY4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13284">
                  <a:moveTo>
                    <a:pt x="2214" y="0"/>
                  </a:moveTo>
                  <a:lnTo>
                    <a:pt x="2952" y="12546"/>
                  </a:lnTo>
                  <a:lnTo>
                    <a:pt x="1476" y="13284"/>
                  </a:lnTo>
                  <a:lnTo>
                    <a:pt x="0" y="1476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AF0E671D-AE95-4FA2-91F1-F6999A46A78C}"/>
                </a:ext>
              </a:extLst>
            </p:cNvPr>
            <p:cNvSpPr/>
            <p:nvPr/>
          </p:nvSpPr>
          <p:spPr>
            <a:xfrm>
              <a:off x="3836658" y="2020814"/>
              <a:ext cx="4428" cy="13284"/>
            </a:xfrm>
            <a:custGeom>
              <a:avLst/>
              <a:gdLst>
                <a:gd name="connsiteX0" fmla="*/ 2214 w 4428"/>
                <a:gd name="connsiteY0" fmla="*/ 13284 h 13284"/>
                <a:gd name="connsiteX1" fmla="*/ 0 w 4428"/>
                <a:gd name="connsiteY1" fmla="*/ 1476 h 13284"/>
                <a:gd name="connsiteX2" fmla="*/ 2952 w 4428"/>
                <a:gd name="connsiteY2" fmla="*/ 0 h 13284"/>
                <a:gd name="connsiteX3" fmla="*/ 4428 w 4428"/>
                <a:gd name="connsiteY3" fmla="*/ 13284 h 13284"/>
                <a:gd name="connsiteX4" fmla="*/ 2214 w 4428"/>
                <a:gd name="connsiteY4" fmla="*/ 13284 h 13284"/>
                <a:gd name="connsiteX5" fmla="*/ 2214 w 4428"/>
                <a:gd name="connsiteY5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13284">
                  <a:moveTo>
                    <a:pt x="2214" y="13284"/>
                  </a:moveTo>
                  <a:lnTo>
                    <a:pt x="0" y="1476"/>
                  </a:lnTo>
                  <a:lnTo>
                    <a:pt x="2952" y="0"/>
                  </a:lnTo>
                  <a:lnTo>
                    <a:pt x="4428" y="13284"/>
                  </a:lnTo>
                  <a:lnTo>
                    <a:pt x="2214" y="13284"/>
                  </a:lnTo>
                  <a:lnTo>
                    <a:pt x="2214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1630766F-2963-4727-9BA2-187123D5B25E}"/>
                </a:ext>
              </a:extLst>
            </p:cNvPr>
            <p:cNvSpPr/>
            <p:nvPr/>
          </p:nvSpPr>
          <p:spPr>
            <a:xfrm>
              <a:off x="3788689" y="2025980"/>
              <a:ext cx="5165" cy="12546"/>
            </a:xfrm>
            <a:custGeom>
              <a:avLst/>
              <a:gdLst>
                <a:gd name="connsiteX0" fmla="*/ 2952 w 5165"/>
                <a:gd name="connsiteY0" fmla="*/ 0 h 12546"/>
                <a:gd name="connsiteX1" fmla="*/ 5166 w 5165"/>
                <a:gd name="connsiteY1" fmla="*/ 12546 h 12546"/>
                <a:gd name="connsiteX2" fmla="*/ 1476 w 5165"/>
                <a:gd name="connsiteY2" fmla="*/ 11808 h 12546"/>
                <a:gd name="connsiteX3" fmla="*/ 0 w 5165"/>
                <a:gd name="connsiteY3" fmla="*/ 0 h 12546"/>
                <a:gd name="connsiteX4" fmla="*/ 2952 w 5165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12546">
                  <a:moveTo>
                    <a:pt x="2952" y="0"/>
                  </a:moveTo>
                  <a:lnTo>
                    <a:pt x="5166" y="12546"/>
                  </a:lnTo>
                  <a:lnTo>
                    <a:pt x="1476" y="11808"/>
                  </a:lnTo>
                  <a:lnTo>
                    <a:pt x="0" y="0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44B8F766-BA20-48B0-8215-98E6F29A71F6}"/>
                </a:ext>
              </a:extLst>
            </p:cNvPr>
            <p:cNvSpPr/>
            <p:nvPr/>
          </p:nvSpPr>
          <p:spPr>
            <a:xfrm>
              <a:off x="3788689" y="2025980"/>
              <a:ext cx="5165" cy="12546"/>
            </a:xfrm>
            <a:custGeom>
              <a:avLst/>
              <a:gdLst>
                <a:gd name="connsiteX0" fmla="*/ 5166 w 5165"/>
                <a:gd name="connsiteY0" fmla="*/ 12546 h 12546"/>
                <a:gd name="connsiteX1" fmla="*/ 1476 w 5165"/>
                <a:gd name="connsiteY1" fmla="*/ 12546 h 12546"/>
                <a:gd name="connsiteX2" fmla="*/ 0 w 5165"/>
                <a:gd name="connsiteY2" fmla="*/ 738 h 12546"/>
                <a:gd name="connsiteX3" fmla="*/ 2952 w 5165"/>
                <a:gd name="connsiteY3" fmla="*/ 0 h 12546"/>
                <a:gd name="connsiteX4" fmla="*/ 5166 w 5165"/>
                <a:gd name="connsiteY4" fmla="*/ 12546 h 12546"/>
                <a:gd name="connsiteX5" fmla="*/ 5166 w 5165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12546">
                  <a:moveTo>
                    <a:pt x="5166" y="12546"/>
                  </a:moveTo>
                  <a:lnTo>
                    <a:pt x="1476" y="12546"/>
                  </a:lnTo>
                  <a:lnTo>
                    <a:pt x="0" y="738"/>
                  </a:lnTo>
                  <a:lnTo>
                    <a:pt x="2952" y="0"/>
                  </a:lnTo>
                  <a:lnTo>
                    <a:pt x="5166" y="12546"/>
                  </a:lnTo>
                  <a:lnTo>
                    <a:pt x="5166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CDBC11B-9CF2-4076-B518-7551EB4347EC}"/>
                </a:ext>
              </a:extLst>
            </p:cNvPr>
            <p:cNvSpPr/>
            <p:nvPr/>
          </p:nvSpPr>
          <p:spPr>
            <a:xfrm>
              <a:off x="3776881" y="2026719"/>
              <a:ext cx="4427" cy="14021"/>
            </a:xfrm>
            <a:custGeom>
              <a:avLst/>
              <a:gdLst>
                <a:gd name="connsiteX0" fmla="*/ 4428 w 4427"/>
                <a:gd name="connsiteY0" fmla="*/ 0 h 14021"/>
                <a:gd name="connsiteX1" fmla="*/ 4428 w 4427"/>
                <a:gd name="connsiteY1" fmla="*/ 14022 h 14021"/>
                <a:gd name="connsiteX2" fmla="*/ 0 w 4427"/>
                <a:gd name="connsiteY2" fmla="*/ 14022 h 14021"/>
                <a:gd name="connsiteX3" fmla="*/ 0 w 4427"/>
                <a:gd name="connsiteY3" fmla="*/ 6642 h 14021"/>
                <a:gd name="connsiteX4" fmla="*/ 0 w 4427"/>
                <a:gd name="connsiteY4" fmla="*/ 6642 h 14021"/>
                <a:gd name="connsiteX5" fmla="*/ 0 w 4427"/>
                <a:gd name="connsiteY5" fmla="*/ 6642 h 14021"/>
                <a:gd name="connsiteX6" fmla="*/ 0 w 4427"/>
                <a:gd name="connsiteY6" fmla="*/ 6642 h 14021"/>
                <a:gd name="connsiteX7" fmla="*/ 0 w 4427"/>
                <a:gd name="connsiteY7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14021">
                  <a:moveTo>
                    <a:pt x="4428" y="0"/>
                  </a:moveTo>
                  <a:lnTo>
                    <a:pt x="4428" y="14022"/>
                  </a:lnTo>
                  <a:lnTo>
                    <a:pt x="0" y="1402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6642"/>
                    <a:pt x="0" y="664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1146B986-C7FF-4613-BAB3-804112C093AC}"/>
                </a:ext>
              </a:extLst>
            </p:cNvPr>
            <p:cNvSpPr/>
            <p:nvPr/>
          </p:nvSpPr>
          <p:spPr>
            <a:xfrm>
              <a:off x="3769500" y="2028932"/>
              <a:ext cx="14759" cy="16236"/>
            </a:xfrm>
            <a:custGeom>
              <a:avLst/>
              <a:gdLst>
                <a:gd name="connsiteX0" fmla="*/ 10332 w 14759"/>
                <a:gd name="connsiteY0" fmla="*/ 14022 h 16236"/>
                <a:gd name="connsiteX1" fmla="*/ 10332 w 14759"/>
                <a:gd name="connsiteY1" fmla="*/ 6642 h 16236"/>
                <a:gd name="connsiteX2" fmla="*/ 3690 w 14759"/>
                <a:gd name="connsiteY2" fmla="*/ 6642 h 16236"/>
                <a:gd name="connsiteX3" fmla="*/ 7380 w 14759"/>
                <a:gd name="connsiteY3" fmla="*/ 2952 h 16236"/>
                <a:gd name="connsiteX4" fmla="*/ 11070 w 14759"/>
                <a:gd name="connsiteY4" fmla="*/ 6642 h 16236"/>
                <a:gd name="connsiteX5" fmla="*/ 11070 w 14759"/>
                <a:gd name="connsiteY5" fmla="*/ 1476 h 16236"/>
                <a:gd name="connsiteX6" fmla="*/ 14760 w 14759"/>
                <a:gd name="connsiteY6" fmla="*/ 1476 h 16236"/>
                <a:gd name="connsiteX7" fmla="*/ 14760 w 14759"/>
                <a:gd name="connsiteY7" fmla="*/ 16236 h 16236"/>
                <a:gd name="connsiteX8" fmla="*/ 10332 w 14759"/>
                <a:gd name="connsiteY8" fmla="*/ 6642 h 16236"/>
                <a:gd name="connsiteX9" fmla="*/ 10332 w 14759"/>
                <a:gd name="connsiteY9" fmla="*/ 13284 h 16236"/>
                <a:gd name="connsiteX10" fmla="*/ 10332 w 14759"/>
                <a:gd name="connsiteY10" fmla="*/ 13284 h 16236"/>
                <a:gd name="connsiteX11" fmla="*/ 10332 w 14759"/>
                <a:gd name="connsiteY11" fmla="*/ 0 h 16236"/>
                <a:gd name="connsiteX12" fmla="*/ 6642 w 14759"/>
                <a:gd name="connsiteY12" fmla="*/ 0 h 16236"/>
                <a:gd name="connsiteX13" fmla="*/ 6642 w 14759"/>
                <a:gd name="connsiteY13" fmla="*/ 4428 h 16236"/>
                <a:gd name="connsiteX14" fmla="*/ 0 w 14759"/>
                <a:gd name="connsiteY14" fmla="*/ 4428 h 16236"/>
                <a:gd name="connsiteX15" fmla="*/ 5904 w 14759"/>
                <a:gd name="connsiteY15" fmla="*/ 442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59" h="16236">
                  <a:moveTo>
                    <a:pt x="10332" y="14022"/>
                  </a:moveTo>
                  <a:lnTo>
                    <a:pt x="10332" y="6642"/>
                  </a:lnTo>
                  <a:cubicBezTo>
                    <a:pt x="10332" y="6642"/>
                    <a:pt x="3690" y="6642"/>
                    <a:pt x="3690" y="6642"/>
                  </a:cubicBezTo>
                  <a:cubicBezTo>
                    <a:pt x="3690" y="4604"/>
                    <a:pt x="5343" y="2952"/>
                    <a:pt x="7380" y="2952"/>
                  </a:cubicBezTo>
                  <a:cubicBezTo>
                    <a:pt x="9417" y="2952"/>
                    <a:pt x="11070" y="4604"/>
                    <a:pt x="11070" y="6642"/>
                  </a:cubicBezTo>
                  <a:lnTo>
                    <a:pt x="11070" y="1476"/>
                  </a:lnTo>
                  <a:lnTo>
                    <a:pt x="14760" y="1476"/>
                  </a:lnTo>
                  <a:lnTo>
                    <a:pt x="14760" y="16236"/>
                  </a:lnTo>
                  <a:close/>
                  <a:moveTo>
                    <a:pt x="10332" y="6642"/>
                  </a:moveTo>
                  <a:lnTo>
                    <a:pt x="10332" y="13284"/>
                  </a:lnTo>
                  <a:lnTo>
                    <a:pt x="10332" y="13284"/>
                  </a:lnTo>
                  <a:lnTo>
                    <a:pt x="10332" y="0"/>
                  </a:lnTo>
                  <a:lnTo>
                    <a:pt x="6642" y="0"/>
                  </a:lnTo>
                  <a:lnTo>
                    <a:pt x="6642" y="4428"/>
                  </a:lnTo>
                  <a:cubicBezTo>
                    <a:pt x="6642" y="4428"/>
                    <a:pt x="0" y="4428"/>
                    <a:pt x="0" y="4428"/>
                  </a:cubicBezTo>
                  <a:cubicBezTo>
                    <a:pt x="0" y="4428"/>
                    <a:pt x="5166" y="4428"/>
                    <a:pt x="5904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8E74A973-A5D7-418F-8010-60BC86FB87ED}"/>
                </a:ext>
              </a:extLst>
            </p:cNvPr>
            <p:cNvSpPr/>
            <p:nvPr/>
          </p:nvSpPr>
          <p:spPr>
            <a:xfrm>
              <a:off x="3802710" y="2028932"/>
              <a:ext cx="14022" cy="12546"/>
            </a:xfrm>
            <a:custGeom>
              <a:avLst/>
              <a:gdLst>
                <a:gd name="connsiteX0" fmla="*/ 4428 w 14022"/>
                <a:gd name="connsiteY0" fmla="*/ 0 h 12546"/>
                <a:gd name="connsiteX1" fmla="*/ 14022 w 14022"/>
                <a:gd name="connsiteY1" fmla="*/ 11070 h 12546"/>
                <a:gd name="connsiteX2" fmla="*/ 12546 w 14022"/>
                <a:gd name="connsiteY2" fmla="*/ 12546 h 12546"/>
                <a:gd name="connsiteX3" fmla="*/ 0 w 14022"/>
                <a:gd name="connsiteY3" fmla="*/ 3690 h 12546"/>
                <a:gd name="connsiteX4" fmla="*/ 4428 w 14022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" h="12546">
                  <a:moveTo>
                    <a:pt x="4428" y="0"/>
                  </a:moveTo>
                  <a:lnTo>
                    <a:pt x="14022" y="11070"/>
                  </a:lnTo>
                  <a:lnTo>
                    <a:pt x="12546" y="12546"/>
                  </a:lnTo>
                  <a:lnTo>
                    <a:pt x="0" y="369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82C3CE12-D780-43C7-BCF0-75ABA0199619}"/>
                </a:ext>
              </a:extLst>
            </p:cNvPr>
            <p:cNvSpPr/>
            <p:nvPr/>
          </p:nvSpPr>
          <p:spPr>
            <a:xfrm>
              <a:off x="3802710" y="2030408"/>
              <a:ext cx="15498" cy="12546"/>
            </a:xfrm>
            <a:custGeom>
              <a:avLst/>
              <a:gdLst>
                <a:gd name="connsiteX0" fmla="*/ 12546 w 15498"/>
                <a:gd name="connsiteY0" fmla="*/ 12546 h 12546"/>
                <a:gd name="connsiteX1" fmla="*/ 0 w 15498"/>
                <a:gd name="connsiteY1" fmla="*/ 3690 h 12546"/>
                <a:gd name="connsiteX2" fmla="*/ 3690 w 15498"/>
                <a:gd name="connsiteY2" fmla="*/ 0 h 12546"/>
                <a:gd name="connsiteX3" fmla="*/ 14022 w 15498"/>
                <a:gd name="connsiteY3" fmla="*/ 11070 h 12546"/>
                <a:gd name="connsiteX4" fmla="*/ 14022 w 15498"/>
                <a:gd name="connsiteY4" fmla="*/ 11070 h 12546"/>
                <a:gd name="connsiteX5" fmla="*/ 3690 w 15498"/>
                <a:gd name="connsiteY5" fmla="*/ 0 h 12546"/>
                <a:gd name="connsiteX6" fmla="*/ 3690 w 15498"/>
                <a:gd name="connsiteY6" fmla="*/ 3690 h 12546"/>
                <a:gd name="connsiteX7" fmla="*/ 15498 w 15498"/>
                <a:gd name="connsiteY7" fmla="*/ 11808 h 12546"/>
                <a:gd name="connsiteX8" fmla="*/ 15498 w 15498"/>
                <a:gd name="connsiteY8" fmla="*/ 11808 h 12546"/>
                <a:gd name="connsiteX9" fmla="*/ 5166 w 15498"/>
                <a:gd name="connsiteY9" fmla="*/ 73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" h="12546">
                  <a:moveTo>
                    <a:pt x="12546" y="12546"/>
                  </a:moveTo>
                  <a:lnTo>
                    <a:pt x="0" y="3690"/>
                  </a:lnTo>
                  <a:lnTo>
                    <a:pt x="3690" y="0"/>
                  </a:lnTo>
                  <a:lnTo>
                    <a:pt x="14022" y="11070"/>
                  </a:lnTo>
                  <a:lnTo>
                    <a:pt x="14022" y="11070"/>
                  </a:lnTo>
                  <a:close/>
                  <a:moveTo>
                    <a:pt x="3690" y="0"/>
                  </a:moveTo>
                  <a:lnTo>
                    <a:pt x="3690" y="3690"/>
                  </a:lnTo>
                  <a:lnTo>
                    <a:pt x="15498" y="11808"/>
                  </a:lnTo>
                  <a:lnTo>
                    <a:pt x="15498" y="11808"/>
                  </a:lnTo>
                  <a:lnTo>
                    <a:pt x="516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99E3B37B-ECE6-4AE2-AC82-1874BE06F7F6}"/>
                </a:ext>
              </a:extLst>
            </p:cNvPr>
            <p:cNvSpPr/>
            <p:nvPr/>
          </p:nvSpPr>
          <p:spPr>
            <a:xfrm>
              <a:off x="3819685" y="2043693"/>
              <a:ext cx="14021" cy="12545"/>
            </a:xfrm>
            <a:custGeom>
              <a:avLst/>
              <a:gdLst>
                <a:gd name="connsiteX0" fmla="*/ 9594 w 14021"/>
                <a:gd name="connsiteY0" fmla="*/ 12546 h 12545"/>
                <a:gd name="connsiteX1" fmla="*/ 0 w 14021"/>
                <a:gd name="connsiteY1" fmla="*/ 1476 h 12545"/>
                <a:gd name="connsiteX2" fmla="*/ 1476 w 14021"/>
                <a:gd name="connsiteY2" fmla="*/ 0 h 12545"/>
                <a:gd name="connsiteX3" fmla="*/ 14022 w 14021"/>
                <a:gd name="connsiteY3" fmla="*/ 8856 h 12545"/>
                <a:gd name="connsiteX4" fmla="*/ 9594 w 14021"/>
                <a:gd name="connsiteY4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12545">
                  <a:moveTo>
                    <a:pt x="9594" y="12546"/>
                  </a:moveTo>
                  <a:lnTo>
                    <a:pt x="0" y="1476"/>
                  </a:lnTo>
                  <a:lnTo>
                    <a:pt x="1476" y="0"/>
                  </a:lnTo>
                  <a:lnTo>
                    <a:pt x="14022" y="8856"/>
                  </a:lnTo>
                  <a:lnTo>
                    <a:pt x="9594" y="12546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F5C5FD-FF72-4136-8E39-687CF40DD56B}"/>
                </a:ext>
              </a:extLst>
            </p:cNvPr>
            <p:cNvSpPr/>
            <p:nvPr/>
          </p:nvSpPr>
          <p:spPr>
            <a:xfrm>
              <a:off x="3819685" y="2042955"/>
              <a:ext cx="13284" cy="13283"/>
            </a:xfrm>
            <a:custGeom>
              <a:avLst/>
              <a:gdLst>
                <a:gd name="connsiteX0" fmla="*/ 9594 w 13284"/>
                <a:gd name="connsiteY0" fmla="*/ 13284 h 13283"/>
                <a:gd name="connsiteX1" fmla="*/ 0 w 13284"/>
                <a:gd name="connsiteY1" fmla="*/ 0 h 13283"/>
                <a:gd name="connsiteX2" fmla="*/ 0 w 13284"/>
                <a:gd name="connsiteY2" fmla="*/ 0 h 13283"/>
                <a:gd name="connsiteX3" fmla="*/ 13284 w 13284"/>
                <a:gd name="connsiteY3" fmla="*/ 8118 h 13283"/>
                <a:gd name="connsiteX4" fmla="*/ 8856 w 13284"/>
                <a:gd name="connsiteY4" fmla="*/ 12546 h 13283"/>
                <a:gd name="connsiteX5" fmla="*/ 738 w 13284"/>
                <a:gd name="connsiteY5" fmla="*/ 0 h 13283"/>
                <a:gd name="connsiteX6" fmla="*/ 9594 w 13284"/>
                <a:gd name="connsiteY6" fmla="*/ 11808 h 13283"/>
                <a:gd name="connsiteX7" fmla="*/ 9594 w 13284"/>
                <a:gd name="connsiteY7" fmla="*/ 11808 h 13283"/>
                <a:gd name="connsiteX8" fmla="*/ 738 w 13284"/>
                <a:gd name="connsiteY8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84" h="13283">
                  <a:moveTo>
                    <a:pt x="9594" y="1328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284" y="8118"/>
                  </a:lnTo>
                  <a:lnTo>
                    <a:pt x="8856" y="12546"/>
                  </a:lnTo>
                  <a:close/>
                  <a:moveTo>
                    <a:pt x="738" y="0"/>
                  </a:moveTo>
                  <a:lnTo>
                    <a:pt x="9594" y="11808"/>
                  </a:lnTo>
                  <a:lnTo>
                    <a:pt x="9594" y="1180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D2A895EF-78AD-4FC5-BBCB-E20B55DB8793}"/>
                </a:ext>
              </a:extLst>
            </p:cNvPr>
            <p:cNvSpPr/>
            <p:nvPr/>
          </p:nvSpPr>
          <p:spPr>
            <a:xfrm>
              <a:off x="3804187" y="2044430"/>
              <a:ext cx="13284" cy="12546"/>
            </a:xfrm>
            <a:custGeom>
              <a:avLst/>
              <a:gdLst>
                <a:gd name="connsiteX0" fmla="*/ 0 w 13284"/>
                <a:gd name="connsiteY0" fmla="*/ 8856 h 12546"/>
                <a:gd name="connsiteX1" fmla="*/ 11808 w 13284"/>
                <a:gd name="connsiteY1" fmla="*/ 0 h 12546"/>
                <a:gd name="connsiteX2" fmla="*/ 13284 w 13284"/>
                <a:gd name="connsiteY2" fmla="*/ 738 h 12546"/>
                <a:gd name="connsiteX3" fmla="*/ 3690 w 13284"/>
                <a:gd name="connsiteY3" fmla="*/ 12546 h 12546"/>
                <a:gd name="connsiteX4" fmla="*/ 0 w 13284"/>
                <a:gd name="connsiteY4" fmla="*/ 885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2546">
                  <a:moveTo>
                    <a:pt x="0" y="8856"/>
                  </a:moveTo>
                  <a:lnTo>
                    <a:pt x="11808" y="0"/>
                  </a:lnTo>
                  <a:lnTo>
                    <a:pt x="13284" y="738"/>
                  </a:lnTo>
                  <a:lnTo>
                    <a:pt x="3690" y="1254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84E6285B-0CE9-4EF2-B7B7-AC3555864BBC}"/>
                </a:ext>
              </a:extLst>
            </p:cNvPr>
            <p:cNvSpPr/>
            <p:nvPr/>
          </p:nvSpPr>
          <p:spPr>
            <a:xfrm>
              <a:off x="3804187" y="2042955"/>
              <a:ext cx="12546" cy="14759"/>
            </a:xfrm>
            <a:custGeom>
              <a:avLst/>
              <a:gdLst>
                <a:gd name="connsiteX0" fmla="*/ 3690 w 12546"/>
                <a:gd name="connsiteY0" fmla="*/ 14760 h 14759"/>
                <a:gd name="connsiteX1" fmla="*/ 3690 w 12546"/>
                <a:gd name="connsiteY1" fmla="*/ 10332 h 14759"/>
                <a:gd name="connsiteX2" fmla="*/ 11808 w 12546"/>
                <a:gd name="connsiteY2" fmla="*/ 0 h 14759"/>
                <a:gd name="connsiteX3" fmla="*/ 11808 w 12546"/>
                <a:gd name="connsiteY3" fmla="*/ 0 h 14759"/>
                <a:gd name="connsiteX4" fmla="*/ 2214 w 12546"/>
                <a:gd name="connsiteY4" fmla="*/ 12546 h 14759"/>
                <a:gd name="connsiteX5" fmla="*/ 12546 w 12546"/>
                <a:gd name="connsiteY5" fmla="*/ 0 h 14759"/>
                <a:gd name="connsiteX6" fmla="*/ 0 w 12546"/>
                <a:gd name="connsiteY6" fmla="*/ 8118 h 14759"/>
                <a:gd name="connsiteX7" fmla="*/ 0 w 12546"/>
                <a:gd name="connsiteY7" fmla="*/ 8118 h 14759"/>
                <a:gd name="connsiteX8" fmla="*/ 12546 w 12546"/>
                <a:gd name="connsiteY8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46" h="14759">
                  <a:moveTo>
                    <a:pt x="3690" y="14760"/>
                  </a:moveTo>
                  <a:lnTo>
                    <a:pt x="3690" y="10332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2214" y="12546"/>
                  </a:lnTo>
                  <a:close/>
                  <a:moveTo>
                    <a:pt x="12546" y="0"/>
                  </a:moveTo>
                  <a:lnTo>
                    <a:pt x="0" y="8118"/>
                  </a:lnTo>
                  <a:lnTo>
                    <a:pt x="0" y="8118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E73DC51-1873-44BE-B840-9C92C60C70F4}"/>
                </a:ext>
              </a:extLst>
            </p:cNvPr>
            <p:cNvSpPr/>
            <p:nvPr/>
          </p:nvSpPr>
          <p:spPr>
            <a:xfrm>
              <a:off x="3819685" y="2028195"/>
              <a:ext cx="13284" cy="13283"/>
            </a:xfrm>
            <a:custGeom>
              <a:avLst/>
              <a:gdLst>
                <a:gd name="connsiteX0" fmla="*/ 13284 w 13284"/>
                <a:gd name="connsiteY0" fmla="*/ 4428 h 13283"/>
                <a:gd name="connsiteX1" fmla="*/ 1476 w 13284"/>
                <a:gd name="connsiteY1" fmla="*/ 13284 h 13283"/>
                <a:gd name="connsiteX2" fmla="*/ 0 w 13284"/>
                <a:gd name="connsiteY2" fmla="*/ 11808 h 13283"/>
                <a:gd name="connsiteX3" fmla="*/ 9594 w 13284"/>
                <a:gd name="connsiteY3" fmla="*/ 0 h 13283"/>
                <a:gd name="connsiteX4" fmla="*/ 13284 w 13284"/>
                <a:gd name="connsiteY4" fmla="*/ 4428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3283">
                  <a:moveTo>
                    <a:pt x="13284" y="4428"/>
                  </a:moveTo>
                  <a:lnTo>
                    <a:pt x="1476" y="13284"/>
                  </a:lnTo>
                  <a:lnTo>
                    <a:pt x="0" y="11808"/>
                  </a:lnTo>
                  <a:lnTo>
                    <a:pt x="9594" y="0"/>
                  </a:lnTo>
                  <a:lnTo>
                    <a:pt x="13284" y="442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1B0F7139-4A9B-4CBD-9D2D-BEF34398AC99}"/>
                </a:ext>
              </a:extLst>
            </p:cNvPr>
            <p:cNvSpPr/>
            <p:nvPr/>
          </p:nvSpPr>
          <p:spPr>
            <a:xfrm>
              <a:off x="3819685" y="2029671"/>
              <a:ext cx="15498" cy="13283"/>
            </a:xfrm>
            <a:custGeom>
              <a:avLst/>
              <a:gdLst>
                <a:gd name="connsiteX0" fmla="*/ 1476 w 15498"/>
                <a:gd name="connsiteY0" fmla="*/ 13284 h 13283"/>
                <a:gd name="connsiteX1" fmla="*/ 1476 w 15498"/>
                <a:gd name="connsiteY1" fmla="*/ 13284 h 13283"/>
                <a:gd name="connsiteX2" fmla="*/ 11070 w 15498"/>
                <a:gd name="connsiteY2" fmla="*/ 1476 h 13283"/>
                <a:gd name="connsiteX3" fmla="*/ 15498 w 15498"/>
                <a:gd name="connsiteY3" fmla="*/ 1476 h 13283"/>
                <a:gd name="connsiteX4" fmla="*/ 1476 w 15498"/>
                <a:gd name="connsiteY4" fmla="*/ 13284 h 13283"/>
                <a:gd name="connsiteX5" fmla="*/ 9594 w 15498"/>
                <a:gd name="connsiteY5" fmla="*/ 0 h 13283"/>
                <a:gd name="connsiteX6" fmla="*/ 0 w 15498"/>
                <a:gd name="connsiteY6" fmla="*/ 13284 h 13283"/>
                <a:gd name="connsiteX7" fmla="*/ 0 w 15498"/>
                <a:gd name="connsiteY7" fmla="*/ 13284 h 13283"/>
                <a:gd name="connsiteX8" fmla="*/ 0 w 15498"/>
                <a:gd name="connsiteY8" fmla="*/ 13284 h 13283"/>
                <a:gd name="connsiteX9" fmla="*/ 11808 w 15498"/>
                <a:gd name="connsiteY9" fmla="*/ 4428 h 13283"/>
                <a:gd name="connsiteX10" fmla="*/ 11808 w 15498"/>
                <a:gd name="connsiteY10" fmla="*/ 4428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3283">
                  <a:moveTo>
                    <a:pt x="1476" y="13284"/>
                  </a:moveTo>
                  <a:lnTo>
                    <a:pt x="1476" y="13284"/>
                  </a:lnTo>
                  <a:lnTo>
                    <a:pt x="11070" y="1476"/>
                  </a:lnTo>
                  <a:lnTo>
                    <a:pt x="15498" y="1476"/>
                  </a:lnTo>
                  <a:lnTo>
                    <a:pt x="1476" y="13284"/>
                  </a:lnTo>
                  <a:close/>
                  <a:moveTo>
                    <a:pt x="9594" y="0"/>
                  </a:moveTo>
                  <a:lnTo>
                    <a:pt x="0" y="13284"/>
                  </a:lnTo>
                  <a:lnTo>
                    <a:pt x="0" y="13284"/>
                  </a:lnTo>
                  <a:lnTo>
                    <a:pt x="0" y="13284"/>
                  </a:lnTo>
                  <a:lnTo>
                    <a:pt x="11808" y="4428"/>
                  </a:lnTo>
                  <a:lnTo>
                    <a:pt x="1180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0EAF8AC2-50ED-49BE-95C1-796D1D5F431E}"/>
                </a:ext>
              </a:extLst>
            </p:cNvPr>
            <p:cNvSpPr/>
            <p:nvPr/>
          </p:nvSpPr>
          <p:spPr>
            <a:xfrm>
              <a:off x="3813781" y="2025243"/>
              <a:ext cx="6642" cy="14021"/>
            </a:xfrm>
            <a:custGeom>
              <a:avLst/>
              <a:gdLst>
                <a:gd name="connsiteX0" fmla="*/ 6642 w 6642"/>
                <a:gd name="connsiteY0" fmla="*/ 0 h 14021"/>
                <a:gd name="connsiteX1" fmla="*/ 5166 w 6642"/>
                <a:gd name="connsiteY1" fmla="*/ 14022 h 14021"/>
                <a:gd name="connsiteX2" fmla="*/ 3690 w 6642"/>
                <a:gd name="connsiteY2" fmla="*/ 14022 h 14021"/>
                <a:gd name="connsiteX3" fmla="*/ 0 w 6642"/>
                <a:gd name="connsiteY3" fmla="*/ 0 h 14021"/>
                <a:gd name="connsiteX4" fmla="*/ 6642 w 6642"/>
                <a:gd name="connsiteY4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14021">
                  <a:moveTo>
                    <a:pt x="6642" y="0"/>
                  </a:moveTo>
                  <a:lnTo>
                    <a:pt x="5166" y="14022"/>
                  </a:lnTo>
                  <a:lnTo>
                    <a:pt x="3690" y="14022"/>
                  </a:lnTo>
                  <a:lnTo>
                    <a:pt x="0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067C4AF-F19D-4100-8F37-1856292DAE9A}"/>
                </a:ext>
              </a:extLst>
            </p:cNvPr>
            <p:cNvSpPr/>
            <p:nvPr/>
          </p:nvSpPr>
          <p:spPr>
            <a:xfrm>
              <a:off x="3813043" y="2025243"/>
              <a:ext cx="8855" cy="19187"/>
            </a:xfrm>
            <a:custGeom>
              <a:avLst/>
              <a:gdLst>
                <a:gd name="connsiteX0" fmla="*/ 5904 w 8855"/>
                <a:gd name="connsiteY0" fmla="*/ 17712 h 19187"/>
                <a:gd name="connsiteX1" fmla="*/ 5904 w 8855"/>
                <a:gd name="connsiteY1" fmla="*/ 17712 h 19187"/>
                <a:gd name="connsiteX2" fmla="*/ 1476 w 8855"/>
                <a:gd name="connsiteY2" fmla="*/ 3690 h 19187"/>
                <a:gd name="connsiteX3" fmla="*/ 8856 w 8855"/>
                <a:gd name="connsiteY3" fmla="*/ 3690 h 19187"/>
                <a:gd name="connsiteX4" fmla="*/ 8856 w 8855"/>
                <a:gd name="connsiteY4" fmla="*/ 19188 h 19187"/>
                <a:gd name="connsiteX5" fmla="*/ 5904 w 8855"/>
                <a:gd name="connsiteY5" fmla="*/ 2952 h 19187"/>
                <a:gd name="connsiteX6" fmla="*/ 0 w 8855"/>
                <a:gd name="connsiteY6" fmla="*/ 2952 h 19187"/>
                <a:gd name="connsiteX7" fmla="*/ 3690 w 8855"/>
                <a:gd name="connsiteY7" fmla="*/ 16236 h 19187"/>
                <a:gd name="connsiteX8" fmla="*/ 3690 w 8855"/>
                <a:gd name="connsiteY8" fmla="*/ 16236 h 19187"/>
                <a:gd name="connsiteX9" fmla="*/ 3690 w 8855"/>
                <a:gd name="connsiteY9" fmla="*/ 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55" h="19187">
                  <a:moveTo>
                    <a:pt x="5904" y="17712"/>
                  </a:moveTo>
                  <a:lnTo>
                    <a:pt x="5904" y="17712"/>
                  </a:lnTo>
                  <a:lnTo>
                    <a:pt x="1476" y="3690"/>
                  </a:lnTo>
                  <a:lnTo>
                    <a:pt x="8856" y="3690"/>
                  </a:lnTo>
                  <a:lnTo>
                    <a:pt x="8856" y="19188"/>
                  </a:lnTo>
                  <a:close/>
                  <a:moveTo>
                    <a:pt x="5904" y="2952"/>
                  </a:moveTo>
                  <a:lnTo>
                    <a:pt x="0" y="2952"/>
                  </a:lnTo>
                  <a:lnTo>
                    <a:pt x="3690" y="16236"/>
                  </a:lnTo>
                  <a:lnTo>
                    <a:pt x="3690" y="16236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D59AC70-84B1-48A0-994D-6F8362FD2D66}"/>
                </a:ext>
              </a:extLst>
            </p:cNvPr>
            <p:cNvSpPr/>
            <p:nvPr/>
          </p:nvSpPr>
          <p:spPr>
            <a:xfrm>
              <a:off x="3815994" y="2045169"/>
              <a:ext cx="5165" cy="14759"/>
            </a:xfrm>
            <a:custGeom>
              <a:avLst/>
              <a:gdLst>
                <a:gd name="connsiteX0" fmla="*/ 0 w 5165"/>
                <a:gd name="connsiteY0" fmla="*/ 14760 h 14759"/>
                <a:gd name="connsiteX1" fmla="*/ 1476 w 5165"/>
                <a:gd name="connsiteY1" fmla="*/ 738 h 14759"/>
                <a:gd name="connsiteX2" fmla="*/ 2952 w 5165"/>
                <a:gd name="connsiteY2" fmla="*/ 0 h 14759"/>
                <a:gd name="connsiteX3" fmla="*/ 5166 w 5165"/>
                <a:gd name="connsiteY3" fmla="*/ 14760 h 14759"/>
                <a:gd name="connsiteX4" fmla="*/ 0 w 5165"/>
                <a:gd name="connsiteY4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14759">
                  <a:moveTo>
                    <a:pt x="0" y="14760"/>
                  </a:moveTo>
                  <a:lnTo>
                    <a:pt x="1476" y="738"/>
                  </a:lnTo>
                  <a:lnTo>
                    <a:pt x="2952" y="0"/>
                  </a:lnTo>
                  <a:lnTo>
                    <a:pt x="5166" y="14760"/>
                  </a:lnTo>
                  <a:lnTo>
                    <a:pt x="0" y="1476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FA2AAA89-B8E6-4D86-A282-7E6483C54492}"/>
                </a:ext>
              </a:extLst>
            </p:cNvPr>
            <p:cNvSpPr/>
            <p:nvPr/>
          </p:nvSpPr>
          <p:spPr>
            <a:xfrm>
              <a:off x="3815994" y="2045169"/>
              <a:ext cx="10332" cy="14759"/>
            </a:xfrm>
            <a:custGeom>
              <a:avLst/>
              <a:gdLst>
                <a:gd name="connsiteX0" fmla="*/ 5904 w 10332"/>
                <a:gd name="connsiteY0" fmla="*/ 14760 h 14759"/>
                <a:gd name="connsiteX1" fmla="*/ 0 w 10332"/>
                <a:gd name="connsiteY1" fmla="*/ 14760 h 14759"/>
                <a:gd name="connsiteX2" fmla="*/ 0 w 10332"/>
                <a:gd name="connsiteY2" fmla="*/ 0 h 14759"/>
                <a:gd name="connsiteX3" fmla="*/ 0 w 10332"/>
                <a:gd name="connsiteY3" fmla="*/ 0 h 14759"/>
                <a:gd name="connsiteX4" fmla="*/ 0 w 10332"/>
                <a:gd name="connsiteY4" fmla="*/ 14760 h 14759"/>
                <a:gd name="connsiteX5" fmla="*/ 5904 w 10332"/>
                <a:gd name="connsiteY5" fmla="*/ 0 h 14759"/>
                <a:gd name="connsiteX6" fmla="*/ 5904 w 10332"/>
                <a:gd name="connsiteY6" fmla="*/ 14760 h 14759"/>
                <a:gd name="connsiteX7" fmla="*/ 10332 w 10332"/>
                <a:gd name="connsiteY7" fmla="*/ 14760 h 14759"/>
                <a:gd name="connsiteX8" fmla="*/ 10332 w 10332"/>
                <a:gd name="connsiteY8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2" h="14759">
                  <a:moveTo>
                    <a:pt x="5904" y="14760"/>
                  </a:moveTo>
                  <a:lnTo>
                    <a:pt x="0" y="147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4760"/>
                  </a:lnTo>
                  <a:close/>
                  <a:moveTo>
                    <a:pt x="5904" y="0"/>
                  </a:moveTo>
                  <a:lnTo>
                    <a:pt x="5904" y="14760"/>
                  </a:lnTo>
                  <a:lnTo>
                    <a:pt x="10332" y="1476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582D79B2-1364-4314-9E8F-59A877406BDE}"/>
                </a:ext>
              </a:extLst>
            </p:cNvPr>
            <p:cNvSpPr/>
            <p:nvPr/>
          </p:nvSpPr>
          <p:spPr>
            <a:xfrm>
              <a:off x="3800496" y="2040740"/>
              <a:ext cx="15498" cy="5166"/>
            </a:xfrm>
            <a:custGeom>
              <a:avLst/>
              <a:gdLst>
                <a:gd name="connsiteX0" fmla="*/ 0 w 15498"/>
                <a:gd name="connsiteY0" fmla="*/ 0 h 5166"/>
                <a:gd name="connsiteX1" fmla="*/ 14760 w 15498"/>
                <a:gd name="connsiteY1" fmla="*/ 1476 h 5166"/>
                <a:gd name="connsiteX2" fmla="*/ 15498 w 15498"/>
                <a:gd name="connsiteY2" fmla="*/ 2952 h 5166"/>
                <a:gd name="connsiteX3" fmla="*/ 0 w 15498"/>
                <a:gd name="connsiteY3" fmla="*/ 5166 h 5166"/>
                <a:gd name="connsiteX4" fmla="*/ 0 w 15498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5166">
                  <a:moveTo>
                    <a:pt x="0" y="0"/>
                  </a:moveTo>
                  <a:lnTo>
                    <a:pt x="14760" y="1476"/>
                  </a:lnTo>
                  <a:lnTo>
                    <a:pt x="15498" y="2952"/>
                  </a:lnTo>
                  <a:lnTo>
                    <a:pt x="0" y="5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6C149E85-9B24-4CB6-B300-D6B2FAC024D3}"/>
                </a:ext>
              </a:extLst>
            </p:cNvPr>
            <p:cNvSpPr/>
            <p:nvPr/>
          </p:nvSpPr>
          <p:spPr>
            <a:xfrm>
              <a:off x="3800496" y="2037788"/>
              <a:ext cx="15498" cy="5166"/>
            </a:xfrm>
            <a:custGeom>
              <a:avLst/>
              <a:gdLst>
                <a:gd name="connsiteX0" fmla="*/ 0 w 15498"/>
                <a:gd name="connsiteY0" fmla="*/ 5166 h 5166"/>
                <a:gd name="connsiteX1" fmla="*/ 0 w 15498"/>
                <a:gd name="connsiteY1" fmla="*/ 5166 h 5166"/>
                <a:gd name="connsiteX2" fmla="*/ 15498 w 15498"/>
                <a:gd name="connsiteY2" fmla="*/ 5166 h 5166"/>
                <a:gd name="connsiteX3" fmla="*/ 15498 w 15498"/>
                <a:gd name="connsiteY3" fmla="*/ 5166 h 5166"/>
                <a:gd name="connsiteX4" fmla="*/ 0 w 15498"/>
                <a:gd name="connsiteY4" fmla="*/ 5166 h 5166"/>
                <a:gd name="connsiteX5" fmla="*/ 0 w 15498"/>
                <a:gd name="connsiteY5" fmla="*/ 0 h 5166"/>
                <a:gd name="connsiteX6" fmla="*/ 0 w 15498"/>
                <a:gd name="connsiteY6" fmla="*/ 5166 h 5166"/>
                <a:gd name="connsiteX7" fmla="*/ 14760 w 15498"/>
                <a:gd name="connsiteY7" fmla="*/ 5166 h 5166"/>
                <a:gd name="connsiteX8" fmla="*/ 0 w 15498"/>
                <a:gd name="connsiteY8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5166">
                  <a:moveTo>
                    <a:pt x="0" y="5166"/>
                  </a:moveTo>
                  <a:lnTo>
                    <a:pt x="0" y="5166"/>
                  </a:lnTo>
                  <a:lnTo>
                    <a:pt x="15498" y="5166"/>
                  </a:lnTo>
                  <a:lnTo>
                    <a:pt x="15498" y="5166"/>
                  </a:lnTo>
                  <a:lnTo>
                    <a:pt x="0" y="5166"/>
                  </a:lnTo>
                  <a:close/>
                  <a:moveTo>
                    <a:pt x="0" y="0"/>
                  </a:moveTo>
                  <a:lnTo>
                    <a:pt x="0" y="5166"/>
                  </a:lnTo>
                  <a:lnTo>
                    <a:pt x="14760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5D1870B8-3FAD-4F7B-B7D6-140E2925918D}"/>
                </a:ext>
              </a:extLst>
            </p:cNvPr>
            <p:cNvSpPr/>
            <p:nvPr/>
          </p:nvSpPr>
          <p:spPr>
            <a:xfrm>
              <a:off x="3821160" y="2040003"/>
              <a:ext cx="15498" cy="5903"/>
            </a:xfrm>
            <a:custGeom>
              <a:avLst/>
              <a:gdLst>
                <a:gd name="connsiteX0" fmla="*/ 14760 w 15498"/>
                <a:gd name="connsiteY0" fmla="*/ 5904 h 5903"/>
                <a:gd name="connsiteX1" fmla="*/ 738 w 15498"/>
                <a:gd name="connsiteY1" fmla="*/ 2952 h 5903"/>
                <a:gd name="connsiteX2" fmla="*/ 0 w 15498"/>
                <a:gd name="connsiteY2" fmla="*/ 2214 h 5903"/>
                <a:gd name="connsiteX3" fmla="*/ 15498 w 15498"/>
                <a:gd name="connsiteY3" fmla="*/ 0 h 5903"/>
                <a:gd name="connsiteX4" fmla="*/ 14760 w 15498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5903">
                  <a:moveTo>
                    <a:pt x="14760" y="5904"/>
                  </a:moveTo>
                  <a:lnTo>
                    <a:pt x="738" y="2952"/>
                  </a:lnTo>
                  <a:lnTo>
                    <a:pt x="0" y="2214"/>
                  </a:lnTo>
                  <a:lnTo>
                    <a:pt x="15498" y="0"/>
                  </a:lnTo>
                  <a:lnTo>
                    <a:pt x="14760" y="5904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46206893-7751-466A-8320-523DD08DA40A}"/>
                </a:ext>
              </a:extLst>
            </p:cNvPr>
            <p:cNvSpPr/>
            <p:nvPr/>
          </p:nvSpPr>
          <p:spPr>
            <a:xfrm>
              <a:off x="3821160" y="2040003"/>
              <a:ext cx="15498" cy="5903"/>
            </a:xfrm>
            <a:custGeom>
              <a:avLst/>
              <a:gdLst>
                <a:gd name="connsiteX0" fmla="*/ 15498 w 15498"/>
                <a:gd name="connsiteY0" fmla="*/ 5904 h 5903"/>
                <a:gd name="connsiteX1" fmla="*/ 0 w 15498"/>
                <a:gd name="connsiteY1" fmla="*/ 3690 h 5903"/>
                <a:gd name="connsiteX2" fmla="*/ 2952 w 15498"/>
                <a:gd name="connsiteY2" fmla="*/ 2952 h 5903"/>
                <a:gd name="connsiteX3" fmla="*/ 14760 w 15498"/>
                <a:gd name="connsiteY3" fmla="*/ 5166 h 5903"/>
                <a:gd name="connsiteX4" fmla="*/ 14760 w 15498"/>
                <a:gd name="connsiteY4" fmla="*/ 0 h 5903"/>
                <a:gd name="connsiteX5" fmla="*/ 12546 w 15498"/>
                <a:gd name="connsiteY5" fmla="*/ 738 h 5903"/>
                <a:gd name="connsiteX6" fmla="*/ 15498 w 15498"/>
                <a:gd name="connsiteY6" fmla="*/ 0 h 5903"/>
                <a:gd name="connsiteX7" fmla="*/ 15498 w 15498"/>
                <a:gd name="connsiteY7" fmla="*/ 5904 h 5903"/>
                <a:gd name="connsiteX8" fmla="*/ 15498 w 15498"/>
                <a:gd name="connsiteY8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5903">
                  <a:moveTo>
                    <a:pt x="15498" y="5904"/>
                  </a:moveTo>
                  <a:lnTo>
                    <a:pt x="0" y="3690"/>
                  </a:lnTo>
                  <a:lnTo>
                    <a:pt x="2952" y="2952"/>
                  </a:lnTo>
                  <a:lnTo>
                    <a:pt x="14760" y="5166"/>
                  </a:lnTo>
                  <a:lnTo>
                    <a:pt x="14760" y="0"/>
                  </a:lnTo>
                  <a:lnTo>
                    <a:pt x="12546" y="738"/>
                  </a:lnTo>
                  <a:lnTo>
                    <a:pt x="15498" y="0"/>
                  </a:lnTo>
                  <a:lnTo>
                    <a:pt x="15498" y="5904"/>
                  </a:lnTo>
                  <a:lnTo>
                    <a:pt x="15498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CDF65A62-91C2-4178-B82F-19ACB090509C}"/>
                </a:ext>
              </a:extLst>
            </p:cNvPr>
            <p:cNvSpPr/>
            <p:nvPr/>
          </p:nvSpPr>
          <p:spPr>
            <a:xfrm>
              <a:off x="3814519" y="2035575"/>
              <a:ext cx="7379" cy="7379"/>
            </a:xfrm>
            <a:custGeom>
              <a:avLst/>
              <a:gdLst>
                <a:gd name="connsiteX0" fmla="*/ 0 w 7379"/>
                <a:gd name="connsiteY0" fmla="*/ 7380 h 7379"/>
                <a:gd name="connsiteX1" fmla="*/ 3690 w 7379"/>
                <a:gd name="connsiteY1" fmla="*/ 7380 h 7379"/>
                <a:gd name="connsiteX2" fmla="*/ 7380 w 7379"/>
                <a:gd name="connsiteY2" fmla="*/ 3690 h 7379"/>
                <a:gd name="connsiteX3" fmla="*/ 3690 w 7379"/>
                <a:gd name="connsiteY3" fmla="*/ 0 h 7379"/>
                <a:gd name="connsiteX4" fmla="*/ 0 w 7379"/>
                <a:gd name="connsiteY4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7379">
                  <a:moveTo>
                    <a:pt x="0" y="7380"/>
                  </a:moveTo>
                  <a:lnTo>
                    <a:pt x="3690" y="7380"/>
                  </a:lnTo>
                  <a:cubicBezTo>
                    <a:pt x="5727" y="7380"/>
                    <a:pt x="7380" y="5728"/>
                    <a:pt x="7380" y="3690"/>
                  </a:cubicBezTo>
                  <a:cubicBezTo>
                    <a:pt x="7380" y="1652"/>
                    <a:pt x="5727" y="0"/>
                    <a:pt x="369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335FD2A-FB54-4733-8D70-E8C294A364EC}"/>
                </a:ext>
              </a:extLst>
            </p:cNvPr>
            <p:cNvSpPr/>
            <p:nvPr/>
          </p:nvSpPr>
          <p:spPr>
            <a:xfrm>
              <a:off x="3813781" y="2038527"/>
              <a:ext cx="8855" cy="8855"/>
            </a:xfrm>
            <a:custGeom>
              <a:avLst/>
              <a:gdLst>
                <a:gd name="connsiteX0" fmla="*/ 4428 w 8855"/>
                <a:gd name="connsiteY0" fmla="*/ 8118 h 8855"/>
                <a:gd name="connsiteX1" fmla="*/ 0 w 8855"/>
                <a:gd name="connsiteY1" fmla="*/ 4428 h 8855"/>
                <a:gd name="connsiteX2" fmla="*/ 8856 w 8855"/>
                <a:gd name="connsiteY2" fmla="*/ 4428 h 8855"/>
                <a:gd name="connsiteX3" fmla="*/ 4428 w 8855"/>
                <a:gd name="connsiteY3" fmla="*/ 8856 h 8855"/>
                <a:gd name="connsiteX4" fmla="*/ 4428 w 8855"/>
                <a:gd name="connsiteY4" fmla="*/ 0 h 8855"/>
                <a:gd name="connsiteX5" fmla="*/ 738 w 8855"/>
                <a:gd name="connsiteY5" fmla="*/ 0 h 8855"/>
                <a:gd name="connsiteX6" fmla="*/ 8118 w 8855"/>
                <a:gd name="connsiteY6" fmla="*/ 0 h 8855"/>
                <a:gd name="connsiteX7" fmla="*/ 8118 w 8855"/>
                <a:gd name="connsiteY7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8855">
                  <a:moveTo>
                    <a:pt x="4428" y="8118"/>
                  </a:moveTo>
                  <a:cubicBezTo>
                    <a:pt x="2243" y="8148"/>
                    <a:pt x="362" y="6581"/>
                    <a:pt x="0" y="4428"/>
                  </a:cubicBezTo>
                  <a:cubicBezTo>
                    <a:pt x="0" y="0"/>
                    <a:pt x="8856" y="0"/>
                    <a:pt x="8856" y="4428"/>
                  </a:cubicBezTo>
                  <a:cubicBezTo>
                    <a:pt x="8856" y="6874"/>
                    <a:pt x="6871" y="8856"/>
                    <a:pt x="4428" y="8856"/>
                  </a:cubicBezTo>
                  <a:close/>
                  <a:moveTo>
                    <a:pt x="4428" y="0"/>
                  </a:moveTo>
                  <a:lnTo>
                    <a:pt x="738" y="0"/>
                  </a:lnTo>
                  <a:cubicBezTo>
                    <a:pt x="738" y="0"/>
                    <a:pt x="8118" y="0"/>
                    <a:pt x="8118" y="0"/>
                  </a:cubicBez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CEF871A-6655-4E5B-8435-E411FA5E8568}"/>
                </a:ext>
              </a:extLst>
            </p:cNvPr>
            <p:cNvSpPr/>
            <p:nvPr/>
          </p:nvSpPr>
          <p:spPr>
            <a:xfrm>
              <a:off x="3796794" y="2022290"/>
              <a:ext cx="42807" cy="42804"/>
            </a:xfrm>
            <a:custGeom>
              <a:avLst/>
              <a:gdLst>
                <a:gd name="connsiteX0" fmla="*/ 13 w 42807"/>
                <a:gd name="connsiteY0" fmla="*/ 20664 h 42804"/>
                <a:gd name="connsiteX1" fmla="*/ 20662 w 42807"/>
                <a:gd name="connsiteY1" fmla="*/ 42791 h 42804"/>
                <a:gd name="connsiteX2" fmla="*/ 42795 w 42807"/>
                <a:gd name="connsiteY2" fmla="*/ 22140 h 42804"/>
                <a:gd name="connsiteX3" fmla="*/ 22138 w 42807"/>
                <a:gd name="connsiteY3" fmla="*/ 13 h 42804"/>
                <a:gd name="connsiteX4" fmla="*/ 21415 w 42807"/>
                <a:gd name="connsiteY4" fmla="*/ 0 h 42804"/>
                <a:gd name="connsiteX5" fmla="*/ 13 w 42807"/>
                <a:gd name="connsiteY5" fmla="*/ 20664 h 42804"/>
                <a:gd name="connsiteX6" fmla="*/ 4441 w 42807"/>
                <a:gd name="connsiteY6" fmla="*/ 20664 h 42804"/>
                <a:gd name="connsiteX7" fmla="*/ 20662 w 42807"/>
                <a:gd name="connsiteY7" fmla="*/ 38360 h 42804"/>
                <a:gd name="connsiteX8" fmla="*/ 38359 w 42807"/>
                <a:gd name="connsiteY8" fmla="*/ 22140 h 42804"/>
                <a:gd name="connsiteX9" fmla="*/ 22138 w 42807"/>
                <a:gd name="connsiteY9" fmla="*/ 4444 h 42804"/>
                <a:gd name="connsiteX10" fmla="*/ 21415 w 42807"/>
                <a:gd name="connsiteY10" fmla="*/ 4428 h 42804"/>
                <a:gd name="connsiteX11" fmla="*/ 4456 w 42807"/>
                <a:gd name="connsiteY11" fmla="*/ 19909 h 42804"/>
                <a:gd name="connsiteX12" fmla="*/ 4441 w 42807"/>
                <a:gd name="connsiteY12" fmla="*/ 20664 h 4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07" h="42804">
                  <a:moveTo>
                    <a:pt x="13" y="20664"/>
                  </a:moveTo>
                  <a:cubicBezTo>
                    <a:pt x="-393" y="32477"/>
                    <a:pt x="8854" y="42383"/>
                    <a:pt x="20662" y="42791"/>
                  </a:cubicBezTo>
                  <a:cubicBezTo>
                    <a:pt x="32478" y="43199"/>
                    <a:pt x="42381" y="33953"/>
                    <a:pt x="42795" y="22140"/>
                  </a:cubicBezTo>
                  <a:cubicBezTo>
                    <a:pt x="43201" y="10327"/>
                    <a:pt x="33953" y="421"/>
                    <a:pt x="22138" y="13"/>
                  </a:cubicBezTo>
                  <a:cubicBezTo>
                    <a:pt x="21902" y="4"/>
                    <a:pt x="21658" y="0"/>
                    <a:pt x="21415" y="0"/>
                  </a:cubicBezTo>
                  <a:cubicBezTo>
                    <a:pt x="9880" y="-7"/>
                    <a:pt x="411" y="9134"/>
                    <a:pt x="13" y="20664"/>
                  </a:cubicBezTo>
                  <a:close/>
                  <a:moveTo>
                    <a:pt x="4441" y="20664"/>
                  </a:moveTo>
                  <a:cubicBezTo>
                    <a:pt x="4035" y="30030"/>
                    <a:pt x="11297" y="37952"/>
                    <a:pt x="20662" y="38360"/>
                  </a:cubicBezTo>
                  <a:cubicBezTo>
                    <a:pt x="30027" y="38768"/>
                    <a:pt x="37946" y="31505"/>
                    <a:pt x="38359" y="22140"/>
                  </a:cubicBezTo>
                  <a:cubicBezTo>
                    <a:pt x="38765" y="12774"/>
                    <a:pt x="31503" y="4852"/>
                    <a:pt x="22138" y="4444"/>
                  </a:cubicBezTo>
                  <a:cubicBezTo>
                    <a:pt x="21895" y="4434"/>
                    <a:pt x="21658" y="4428"/>
                    <a:pt x="21415" y="4428"/>
                  </a:cubicBezTo>
                  <a:cubicBezTo>
                    <a:pt x="12456" y="4021"/>
                    <a:pt x="4862" y="10952"/>
                    <a:pt x="4456" y="19909"/>
                  </a:cubicBezTo>
                  <a:cubicBezTo>
                    <a:pt x="4448" y="20161"/>
                    <a:pt x="4441" y="20412"/>
                    <a:pt x="4441" y="20664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35236C86-3884-432E-BAEB-14A8C0E04D77}"/>
                </a:ext>
              </a:extLst>
            </p:cNvPr>
            <p:cNvSpPr/>
            <p:nvPr/>
          </p:nvSpPr>
          <p:spPr>
            <a:xfrm>
              <a:off x="3796806" y="2021553"/>
              <a:ext cx="42803" cy="42066"/>
            </a:xfrm>
            <a:custGeom>
              <a:avLst/>
              <a:gdLst>
                <a:gd name="connsiteX0" fmla="*/ 21402 w 42803"/>
                <a:gd name="connsiteY0" fmla="*/ 41328 h 42066"/>
                <a:gd name="connsiteX1" fmla="*/ 0 w 42803"/>
                <a:gd name="connsiteY1" fmla="*/ 21402 h 42066"/>
                <a:gd name="connsiteX2" fmla="*/ 21402 w 42803"/>
                <a:gd name="connsiteY2" fmla="*/ 0 h 42066"/>
                <a:gd name="connsiteX3" fmla="*/ 42804 w 42803"/>
                <a:gd name="connsiteY3" fmla="*/ 21402 h 42066"/>
                <a:gd name="connsiteX4" fmla="*/ 21402 w 42803"/>
                <a:gd name="connsiteY4" fmla="*/ 42066 h 42066"/>
                <a:gd name="connsiteX5" fmla="*/ 21402 w 42803"/>
                <a:gd name="connsiteY5" fmla="*/ 738 h 42066"/>
                <a:gd name="connsiteX6" fmla="*/ 1476 w 42803"/>
                <a:gd name="connsiteY6" fmla="*/ 20664 h 42066"/>
                <a:gd name="connsiteX7" fmla="*/ 21402 w 42803"/>
                <a:gd name="connsiteY7" fmla="*/ 40590 h 42066"/>
                <a:gd name="connsiteX8" fmla="*/ 41328 w 42803"/>
                <a:gd name="connsiteY8" fmla="*/ 20664 h 42066"/>
                <a:gd name="connsiteX9" fmla="*/ 21402 w 42803"/>
                <a:gd name="connsiteY9" fmla="*/ 738 h 42066"/>
                <a:gd name="connsiteX10" fmla="*/ 21402 w 42803"/>
                <a:gd name="connsiteY10" fmla="*/ 37638 h 42066"/>
                <a:gd name="connsiteX11" fmla="*/ 4443 w 42803"/>
                <a:gd name="connsiteY11" fmla="*/ 20648 h 42066"/>
                <a:gd name="connsiteX12" fmla="*/ 21432 w 42803"/>
                <a:gd name="connsiteY12" fmla="*/ 3690 h 42066"/>
                <a:gd name="connsiteX13" fmla="*/ 38391 w 42803"/>
                <a:gd name="connsiteY13" fmla="*/ 20680 h 42066"/>
                <a:gd name="connsiteX14" fmla="*/ 38376 w 42803"/>
                <a:gd name="connsiteY14" fmla="*/ 21402 h 42066"/>
                <a:gd name="connsiteX15" fmla="*/ 21402 w 42803"/>
                <a:gd name="connsiteY15" fmla="*/ 38376 h 42066"/>
                <a:gd name="connsiteX16" fmla="*/ 21402 w 42803"/>
                <a:gd name="connsiteY16" fmla="*/ 4428 h 42066"/>
                <a:gd name="connsiteX17" fmla="*/ 5166 w 42803"/>
                <a:gd name="connsiteY17" fmla="*/ 20664 h 42066"/>
                <a:gd name="connsiteX18" fmla="*/ 21402 w 42803"/>
                <a:gd name="connsiteY18" fmla="*/ 36900 h 42066"/>
                <a:gd name="connsiteX19" fmla="*/ 37638 w 42803"/>
                <a:gd name="connsiteY19" fmla="*/ 20664 h 42066"/>
                <a:gd name="connsiteX20" fmla="*/ 21402 w 42803"/>
                <a:gd name="connsiteY20" fmla="*/ 4428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2803" h="42066">
                  <a:moveTo>
                    <a:pt x="21402" y="41328"/>
                  </a:moveTo>
                  <a:cubicBezTo>
                    <a:pt x="10133" y="41355"/>
                    <a:pt x="775" y="32642"/>
                    <a:pt x="0" y="21402"/>
                  </a:cubicBezTo>
                  <a:cubicBezTo>
                    <a:pt x="0" y="9582"/>
                    <a:pt x="9579" y="0"/>
                    <a:pt x="21402" y="0"/>
                  </a:cubicBezTo>
                  <a:cubicBezTo>
                    <a:pt x="33225" y="0"/>
                    <a:pt x="42804" y="9582"/>
                    <a:pt x="42804" y="21402"/>
                  </a:cubicBezTo>
                  <a:cubicBezTo>
                    <a:pt x="42405" y="32933"/>
                    <a:pt x="32937" y="42073"/>
                    <a:pt x="21402" y="42066"/>
                  </a:cubicBezTo>
                  <a:close/>
                  <a:moveTo>
                    <a:pt x="21402" y="738"/>
                  </a:moveTo>
                  <a:cubicBezTo>
                    <a:pt x="10398" y="738"/>
                    <a:pt x="1476" y="9659"/>
                    <a:pt x="1476" y="20664"/>
                  </a:cubicBezTo>
                  <a:cubicBezTo>
                    <a:pt x="1476" y="31669"/>
                    <a:pt x="10398" y="40590"/>
                    <a:pt x="21402" y="40590"/>
                  </a:cubicBezTo>
                  <a:cubicBezTo>
                    <a:pt x="32406" y="40590"/>
                    <a:pt x="41328" y="31669"/>
                    <a:pt x="41328" y="20664"/>
                  </a:cubicBezTo>
                  <a:cubicBezTo>
                    <a:pt x="41328" y="9659"/>
                    <a:pt x="32406" y="738"/>
                    <a:pt x="21402" y="738"/>
                  </a:cubicBezTo>
                  <a:close/>
                  <a:moveTo>
                    <a:pt x="21402" y="37638"/>
                  </a:moveTo>
                  <a:cubicBezTo>
                    <a:pt x="12029" y="37629"/>
                    <a:pt x="4435" y="30023"/>
                    <a:pt x="4443" y="20648"/>
                  </a:cubicBezTo>
                  <a:cubicBezTo>
                    <a:pt x="4450" y="11274"/>
                    <a:pt x="12059" y="3681"/>
                    <a:pt x="21432" y="3690"/>
                  </a:cubicBezTo>
                  <a:cubicBezTo>
                    <a:pt x="30812" y="3699"/>
                    <a:pt x="38398" y="11305"/>
                    <a:pt x="38391" y="20680"/>
                  </a:cubicBezTo>
                  <a:cubicBezTo>
                    <a:pt x="38391" y="20921"/>
                    <a:pt x="38383" y="21161"/>
                    <a:pt x="38376" y="21402"/>
                  </a:cubicBezTo>
                  <a:cubicBezTo>
                    <a:pt x="38376" y="30777"/>
                    <a:pt x="30775" y="38376"/>
                    <a:pt x="21402" y="38376"/>
                  </a:cubicBezTo>
                  <a:close/>
                  <a:moveTo>
                    <a:pt x="21402" y="4428"/>
                  </a:moveTo>
                  <a:cubicBezTo>
                    <a:pt x="12435" y="4428"/>
                    <a:pt x="5166" y="11697"/>
                    <a:pt x="5166" y="20664"/>
                  </a:cubicBezTo>
                  <a:cubicBezTo>
                    <a:pt x="5166" y="29631"/>
                    <a:pt x="12435" y="36900"/>
                    <a:pt x="21402" y="36900"/>
                  </a:cubicBezTo>
                  <a:cubicBezTo>
                    <a:pt x="30369" y="36900"/>
                    <a:pt x="37638" y="29631"/>
                    <a:pt x="37638" y="20664"/>
                  </a:cubicBezTo>
                  <a:cubicBezTo>
                    <a:pt x="37638" y="11697"/>
                    <a:pt x="30369" y="4428"/>
                    <a:pt x="21402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79D2100-7E16-4BE5-9E31-902329816978}"/>
                </a:ext>
              </a:extLst>
            </p:cNvPr>
            <p:cNvSpPr/>
            <p:nvPr/>
          </p:nvSpPr>
          <p:spPr>
            <a:xfrm>
              <a:off x="3801973" y="2031884"/>
              <a:ext cx="33209" cy="25829"/>
            </a:xfrm>
            <a:custGeom>
              <a:avLst/>
              <a:gdLst>
                <a:gd name="connsiteX0" fmla="*/ 29520 w 33209"/>
                <a:gd name="connsiteY0" fmla="*/ 0 h 25829"/>
                <a:gd name="connsiteX1" fmla="*/ 33210 w 33209"/>
                <a:gd name="connsiteY1" fmla="*/ 0 h 25829"/>
                <a:gd name="connsiteX2" fmla="*/ 5904 w 33209"/>
                <a:gd name="connsiteY2" fmla="*/ 0 h 25829"/>
                <a:gd name="connsiteX3" fmla="*/ 5904 w 33209"/>
                <a:gd name="connsiteY3" fmla="*/ 0 h 25829"/>
                <a:gd name="connsiteX4" fmla="*/ 0 w 33209"/>
                <a:gd name="connsiteY4" fmla="*/ 25830 h 25829"/>
                <a:gd name="connsiteX5" fmla="*/ 0 w 33209"/>
                <a:gd name="connsiteY5" fmla="*/ 25830 h 25829"/>
                <a:gd name="connsiteX6" fmla="*/ 29520 w 33209"/>
                <a:gd name="connsiteY6" fmla="*/ 25830 h 25829"/>
                <a:gd name="connsiteX7" fmla="*/ 29520 w 33209"/>
                <a:gd name="connsiteY7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09" h="25829">
                  <a:moveTo>
                    <a:pt x="29520" y="0"/>
                  </a:moveTo>
                  <a:lnTo>
                    <a:pt x="33210" y="0"/>
                  </a:lnTo>
                  <a:close/>
                  <a:moveTo>
                    <a:pt x="5904" y="0"/>
                  </a:moveTo>
                  <a:lnTo>
                    <a:pt x="5904" y="0"/>
                  </a:lnTo>
                  <a:close/>
                  <a:moveTo>
                    <a:pt x="0" y="25830"/>
                  </a:moveTo>
                  <a:lnTo>
                    <a:pt x="0" y="25830"/>
                  </a:lnTo>
                  <a:close/>
                  <a:moveTo>
                    <a:pt x="29520" y="25830"/>
                  </a:moveTo>
                  <a:lnTo>
                    <a:pt x="29520" y="2583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A2210C28-9C40-4C82-BDC6-956D31672D34}"/>
                </a:ext>
              </a:extLst>
            </p:cNvPr>
            <p:cNvSpPr/>
            <p:nvPr/>
          </p:nvSpPr>
          <p:spPr>
            <a:xfrm>
              <a:off x="3756216" y="2022290"/>
              <a:ext cx="6642" cy="19925"/>
            </a:xfrm>
            <a:custGeom>
              <a:avLst/>
              <a:gdLst>
                <a:gd name="connsiteX0" fmla="*/ 4428 w 6642"/>
                <a:gd name="connsiteY0" fmla="*/ 0 h 19925"/>
                <a:gd name="connsiteX1" fmla="*/ 0 w 6642"/>
                <a:gd name="connsiteY1" fmla="*/ 18450 h 19925"/>
                <a:gd name="connsiteX2" fmla="*/ 3690 w 6642"/>
                <a:gd name="connsiteY2" fmla="*/ 19926 h 19925"/>
                <a:gd name="connsiteX3" fmla="*/ 6642 w 6642"/>
                <a:gd name="connsiteY3" fmla="*/ 0 h 19925"/>
                <a:gd name="connsiteX4" fmla="*/ 4428 w 6642"/>
                <a:gd name="connsiteY4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19925">
                  <a:moveTo>
                    <a:pt x="4428" y="0"/>
                  </a:moveTo>
                  <a:lnTo>
                    <a:pt x="0" y="18450"/>
                  </a:lnTo>
                  <a:lnTo>
                    <a:pt x="3690" y="19926"/>
                  </a:lnTo>
                  <a:lnTo>
                    <a:pt x="6642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3D67957F-D6B7-4246-AA52-C200D6F01F77}"/>
                </a:ext>
              </a:extLst>
            </p:cNvPr>
            <p:cNvSpPr/>
            <p:nvPr/>
          </p:nvSpPr>
          <p:spPr>
            <a:xfrm>
              <a:off x="3759906" y="2022290"/>
              <a:ext cx="3690" cy="22140"/>
            </a:xfrm>
            <a:custGeom>
              <a:avLst/>
              <a:gdLst>
                <a:gd name="connsiteX0" fmla="*/ 0 w 3690"/>
                <a:gd name="connsiteY0" fmla="*/ 20664 h 22140"/>
                <a:gd name="connsiteX1" fmla="*/ 0 w 3690"/>
                <a:gd name="connsiteY1" fmla="*/ 20664 h 22140"/>
                <a:gd name="connsiteX2" fmla="*/ 0 w 3690"/>
                <a:gd name="connsiteY2" fmla="*/ 2214 h 22140"/>
                <a:gd name="connsiteX3" fmla="*/ 0 w 3690"/>
                <a:gd name="connsiteY3" fmla="*/ 2214 h 22140"/>
                <a:gd name="connsiteX4" fmla="*/ 0 w 3690"/>
                <a:gd name="connsiteY4" fmla="*/ 22140 h 22140"/>
                <a:gd name="connsiteX5" fmla="*/ 0 w 3690"/>
                <a:gd name="connsiteY5" fmla="*/ 738 h 22140"/>
                <a:gd name="connsiteX6" fmla="*/ 0 w 3690"/>
                <a:gd name="connsiteY6" fmla="*/ 738 h 22140"/>
                <a:gd name="connsiteX7" fmla="*/ 0 w 3690"/>
                <a:gd name="connsiteY7" fmla="*/ 19188 h 22140"/>
                <a:gd name="connsiteX8" fmla="*/ 0 w 3690"/>
                <a:gd name="connsiteY8" fmla="*/ 19188 h 22140"/>
                <a:gd name="connsiteX9" fmla="*/ 3690 w 3690"/>
                <a:gd name="connsiteY9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" h="22140">
                  <a:moveTo>
                    <a:pt x="0" y="20664"/>
                  </a:moveTo>
                  <a:lnTo>
                    <a:pt x="0" y="2066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0"/>
                  </a:lnTo>
                  <a:close/>
                  <a:moveTo>
                    <a:pt x="0" y="738"/>
                  </a:moveTo>
                  <a:lnTo>
                    <a:pt x="0" y="738"/>
                  </a:lnTo>
                  <a:lnTo>
                    <a:pt x="0" y="19188"/>
                  </a:lnTo>
                  <a:lnTo>
                    <a:pt x="0" y="19188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0A4F80C-0E26-48F0-8E1E-C3B4F4767603}"/>
                </a:ext>
              </a:extLst>
            </p:cNvPr>
            <p:cNvSpPr/>
            <p:nvPr/>
          </p:nvSpPr>
          <p:spPr>
            <a:xfrm>
              <a:off x="3755479" y="2019338"/>
              <a:ext cx="17301" cy="13622"/>
            </a:xfrm>
            <a:custGeom>
              <a:avLst/>
              <a:gdLst>
                <a:gd name="connsiteX0" fmla="*/ 6642 w 17301"/>
                <a:gd name="connsiteY0" fmla="*/ 0 h 13622"/>
                <a:gd name="connsiteX1" fmla="*/ 14022 w 17301"/>
                <a:gd name="connsiteY1" fmla="*/ 0 h 13622"/>
                <a:gd name="connsiteX2" fmla="*/ 14022 w 17301"/>
                <a:gd name="connsiteY2" fmla="*/ 11808 h 13622"/>
                <a:gd name="connsiteX3" fmla="*/ 7380 w 17301"/>
                <a:gd name="connsiteY3" fmla="*/ 6642 h 13622"/>
                <a:gd name="connsiteX4" fmla="*/ 0 w 17301"/>
                <a:gd name="connsiteY4" fmla="*/ 6642 h 13622"/>
                <a:gd name="connsiteX5" fmla="*/ 0 w 17301"/>
                <a:gd name="connsiteY5" fmla="*/ 6642 h 1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1" h="13622">
                  <a:moveTo>
                    <a:pt x="6642" y="0"/>
                  </a:moveTo>
                  <a:cubicBezTo>
                    <a:pt x="6642" y="0"/>
                    <a:pt x="6642" y="0"/>
                    <a:pt x="14022" y="0"/>
                  </a:cubicBezTo>
                  <a:cubicBezTo>
                    <a:pt x="21402" y="0"/>
                    <a:pt x="14022" y="5904"/>
                    <a:pt x="14022" y="11808"/>
                  </a:cubicBezTo>
                  <a:cubicBezTo>
                    <a:pt x="14022" y="17712"/>
                    <a:pt x="14022" y="7380"/>
                    <a:pt x="7380" y="6642"/>
                  </a:cubicBezTo>
                  <a:lnTo>
                    <a:pt x="0" y="6642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9ECD194-DC45-432B-824C-1F7B55B66471}"/>
                </a:ext>
              </a:extLst>
            </p:cNvPr>
            <p:cNvSpPr/>
            <p:nvPr/>
          </p:nvSpPr>
          <p:spPr>
            <a:xfrm>
              <a:off x="3755479" y="2009006"/>
              <a:ext cx="16727" cy="30257"/>
            </a:xfrm>
            <a:custGeom>
              <a:avLst/>
              <a:gdLst>
                <a:gd name="connsiteX0" fmla="*/ 13284 w 16727"/>
                <a:gd name="connsiteY0" fmla="*/ 18450 h 30257"/>
                <a:gd name="connsiteX1" fmla="*/ 13284 w 16727"/>
                <a:gd name="connsiteY1" fmla="*/ 18450 h 30257"/>
                <a:gd name="connsiteX2" fmla="*/ 8118 w 16727"/>
                <a:gd name="connsiteY2" fmla="*/ 18450 h 30257"/>
                <a:gd name="connsiteX3" fmla="*/ 1476 w 16727"/>
                <a:gd name="connsiteY3" fmla="*/ 18450 h 30257"/>
                <a:gd name="connsiteX4" fmla="*/ 1476 w 16727"/>
                <a:gd name="connsiteY4" fmla="*/ 18450 h 30257"/>
                <a:gd name="connsiteX5" fmla="*/ 8856 w 16727"/>
                <a:gd name="connsiteY5" fmla="*/ 18450 h 30257"/>
                <a:gd name="connsiteX6" fmla="*/ 14760 w 16727"/>
                <a:gd name="connsiteY6" fmla="*/ 18450 h 30257"/>
                <a:gd name="connsiteX7" fmla="*/ 14760 w 16727"/>
                <a:gd name="connsiteY7" fmla="*/ 25830 h 30257"/>
                <a:gd name="connsiteX8" fmla="*/ 14760 w 16727"/>
                <a:gd name="connsiteY8" fmla="*/ 30258 h 30257"/>
                <a:gd name="connsiteX9" fmla="*/ 738 w 16727"/>
                <a:gd name="connsiteY9" fmla="*/ 11070 h 30257"/>
                <a:gd name="connsiteX10" fmla="*/ 738 w 16727"/>
                <a:gd name="connsiteY10" fmla="*/ 11070 h 30257"/>
                <a:gd name="connsiteX11" fmla="*/ 8118 w 16727"/>
                <a:gd name="connsiteY11" fmla="*/ 11070 h 30257"/>
                <a:gd name="connsiteX12" fmla="*/ 13284 w 16727"/>
                <a:gd name="connsiteY12" fmla="*/ 11070 h 30257"/>
                <a:gd name="connsiteX13" fmla="*/ 13284 w 16727"/>
                <a:gd name="connsiteY13" fmla="*/ 11070 h 30257"/>
                <a:gd name="connsiteX14" fmla="*/ 13284 w 16727"/>
                <a:gd name="connsiteY14" fmla="*/ 6642 h 30257"/>
                <a:gd name="connsiteX15" fmla="*/ 13284 w 16727"/>
                <a:gd name="connsiteY15" fmla="*/ 0 h 30257"/>
                <a:gd name="connsiteX16" fmla="*/ 7380 w 16727"/>
                <a:gd name="connsiteY16" fmla="*/ 0 h 30257"/>
                <a:gd name="connsiteX17" fmla="*/ 0 w 16727"/>
                <a:gd name="connsiteY17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27" h="30257">
                  <a:moveTo>
                    <a:pt x="13284" y="18450"/>
                  </a:moveTo>
                  <a:lnTo>
                    <a:pt x="13284" y="18450"/>
                  </a:lnTo>
                  <a:cubicBezTo>
                    <a:pt x="11682" y="17528"/>
                    <a:pt x="9719" y="17528"/>
                    <a:pt x="8118" y="18450"/>
                  </a:cubicBezTo>
                  <a:lnTo>
                    <a:pt x="1476" y="18450"/>
                  </a:lnTo>
                  <a:lnTo>
                    <a:pt x="1476" y="18450"/>
                  </a:lnTo>
                  <a:lnTo>
                    <a:pt x="8856" y="18450"/>
                  </a:lnTo>
                  <a:cubicBezTo>
                    <a:pt x="10804" y="18869"/>
                    <a:pt x="12812" y="18869"/>
                    <a:pt x="14760" y="18450"/>
                  </a:cubicBezTo>
                  <a:cubicBezTo>
                    <a:pt x="19188" y="18450"/>
                    <a:pt x="14760" y="23616"/>
                    <a:pt x="14760" y="25830"/>
                  </a:cubicBezTo>
                  <a:cubicBezTo>
                    <a:pt x="14347" y="27277"/>
                    <a:pt x="14347" y="28811"/>
                    <a:pt x="14760" y="30258"/>
                  </a:cubicBezTo>
                  <a:close/>
                  <a:moveTo>
                    <a:pt x="738" y="11070"/>
                  </a:moveTo>
                  <a:lnTo>
                    <a:pt x="738" y="11070"/>
                  </a:lnTo>
                  <a:lnTo>
                    <a:pt x="8118" y="11070"/>
                  </a:lnTo>
                  <a:cubicBezTo>
                    <a:pt x="8118" y="11070"/>
                    <a:pt x="8118" y="11070"/>
                    <a:pt x="13284" y="11070"/>
                  </a:cubicBezTo>
                  <a:lnTo>
                    <a:pt x="13284" y="11070"/>
                  </a:lnTo>
                  <a:cubicBezTo>
                    <a:pt x="13284" y="11070"/>
                    <a:pt x="13284" y="11070"/>
                    <a:pt x="13284" y="6642"/>
                  </a:cubicBezTo>
                  <a:cubicBezTo>
                    <a:pt x="13284" y="2214"/>
                    <a:pt x="13284" y="6642"/>
                    <a:pt x="13284" y="0"/>
                  </a:cubicBezTo>
                  <a:cubicBezTo>
                    <a:pt x="11454" y="1055"/>
                    <a:pt x="9210" y="1055"/>
                    <a:pt x="73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539CF784-11A5-4EB3-B277-48AA1AD4BAAE}"/>
                </a:ext>
              </a:extLst>
            </p:cNvPr>
            <p:cNvSpPr/>
            <p:nvPr/>
          </p:nvSpPr>
          <p:spPr>
            <a:xfrm>
              <a:off x="3759906" y="2017862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  <a:gd name="connsiteX2" fmla="*/ 0 w 73800"/>
                <a:gd name="connsiteY2" fmla="*/ 0 h 5166"/>
                <a:gd name="connsiteX3" fmla="*/ 0 w 73800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7AB202A-949A-417F-9515-B3503DE1DA47}"/>
                </a:ext>
              </a:extLst>
            </p:cNvPr>
            <p:cNvSpPr/>
            <p:nvPr/>
          </p:nvSpPr>
          <p:spPr>
            <a:xfrm>
              <a:off x="3762858" y="2017862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5904 h 5903"/>
                <a:gd name="connsiteX2" fmla="*/ 0 w 73800"/>
                <a:gd name="connsiteY2" fmla="*/ 0 h 5903"/>
                <a:gd name="connsiteX3" fmla="*/ 0 w 73800"/>
                <a:gd name="connsiteY3" fmla="*/ 0 h 5903"/>
                <a:gd name="connsiteX4" fmla="*/ 0 w 73800"/>
                <a:gd name="connsiteY4" fmla="*/ 5904 h 5903"/>
                <a:gd name="connsiteX5" fmla="*/ 0 w 73800"/>
                <a:gd name="connsiteY5" fmla="*/ 5904 h 5903"/>
                <a:gd name="connsiteX6" fmla="*/ 0 w 73800"/>
                <a:gd name="connsiteY6" fmla="*/ 738 h 5903"/>
                <a:gd name="connsiteX7" fmla="*/ 0 w 73800"/>
                <a:gd name="connsiteY7" fmla="*/ 738 h 5903"/>
                <a:gd name="connsiteX8" fmla="*/ 0 w 73800"/>
                <a:gd name="connsiteY8" fmla="*/ 738 h 5903"/>
                <a:gd name="connsiteX9" fmla="*/ 0 w 73800"/>
                <a:gd name="connsiteY9" fmla="*/ 738 h 5903"/>
                <a:gd name="connsiteX10" fmla="*/ 0 w 73800"/>
                <a:gd name="connsiteY10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CD183DC8-DF3E-4A56-83B3-50812F4F5D76}"/>
                </a:ext>
              </a:extLst>
            </p:cNvPr>
            <p:cNvSpPr/>
            <p:nvPr/>
          </p:nvSpPr>
          <p:spPr>
            <a:xfrm>
              <a:off x="3800496" y="20687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91DB565-6DBC-41ED-B63A-5427A8C83CA8}"/>
                </a:ext>
              </a:extLst>
            </p:cNvPr>
            <p:cNvSpPr/>
            <p:nvPr/>
          </p:nvSpPr>
          <p:spPr>
            <a:xfrm>
              <a:off x="3800496" y="20687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236536A-2371-42D0-B5DB-AF2886524631}"/>
                </a:ext>
              </a:extLst>
            </p:cNvPr>
            <p:cNvSpPr/>
            <p:nvPr/>
          </p:nvSpPr>
          <p:spPr>
            <a:xfrm>
              <a:off x="3806400" y="20643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90BE1936-6083-42E1-93B2-8AEA31FFE933}"/>
                </a:ext>
              </a:extLst>
            </p:cNvPr>
            <p:cNvSpPr/>
            <p:nvPr/>
          </p:nvSpPr>
          <p:spPr>
            <a:xfrm>
              <a:off x="3806400" y="20643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9D70B5E3-B886-497E-B983-B2D4F3FE5512}"/>
                </a:ext>
              </a:extLst>
            </p:cNvPr>
            <p:cNvSpPr/>
            <p:nvPr/>
          </p:nvSpPr>
          <p:spPr>
            <a:xfrm>
              <a:off x="3814519" y="20673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48B7DA1C-F517-4ADA-BC8E-0B4FA0302D8C}"/>
                </a:ext>
              </a:extLst>
            </p:cNvPr>
            <p:cNvSpPr/>
            <p:nvPr/>
          </p:nvSpPr>
          <p:spPr>
            <a:xfrm>
              <a:off x="3814519" y="20673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B8C6B514-7B09-4DA4-A26A-469E6821CC02}"/>
                </a:ext>
              </a:extLst>
            </p:cNvPr>
            <p:cNvSpPr/>
            <p:nvPr/>
          </p:nvSpPr>
          <p:spPr>
            <a:xfrm>
              <a:off x="3827064" y="2070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18E43016-25D4-4152-A2CB-BE9F3A1F5679}"/>
                </a:ext>
              </a:extLst>
            </p:cNvPr>
            <p:cNvSpPr/>
            <p:nvPr/>
          </p:nvSpPr>
          <p:spPr>
            <a:xfrm>
              <a:off x="3827064" y="2070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8EBFAA8E-77ED-4E6D-9633-E7B303C8B0DA}"/>
                </a:ext>
              </a:extLst>
            </p:cNvPr>
            <p:cNvSpPr/>
            <p:nvPr/>
          </p:nvSpPr>
          <p:spPr>
            <a:xfrm>
              <a:off x="3832231" y="20709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5842AE2-7F39-4FA8-8CD5-B1D83630DDB7}"/>
                </a:ext>
              </a:extLst>
            </p:cNvPr>
            <p:cNvSpPr/>
            <p:nvPr/>
          </p:nvSpPr>
          <p:spPr>
            <a:xfrm>
              <a:off x="3832231" y="20709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44DF6F61-F9B5-40C6-ADE0-B23088980EE4}"/>
                </a:ext>
              </a:extLst>
            </p:cNvPr>
            <p:cNvSpPr/>
            <p:nvPr/>
          </p:nvSpPr>
          <p:spPr>
            <a:xfrm>
              <a:off x="3837396" y="20709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06E7494B-ABDF-4F9F-8EE5-B6F8E20200FE}"/>
                </a:ext>
              </a:extLst>
            </p:cNvPr>
            <p:cNvSpPr/>
            <p:nvPr/>
          </p:nvSpPr>
          <p:spPr>
            <a:xfrm>
              <a:off x="3837396" y="20709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63D23CA-BA2E-4BF7-9CCA-775C46155570}"/>
                </a:ext>
              </a:extLst>
            </p:cNvPr>
            <p:cNvSpPr/>
            <p:nvPr/>
          </p:nvSpPr>
          <p:spPr>
            <a:xfrm>
              <a:off x="3842562" y="2070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E7129C4-5348-45FF-B724-9655E6464659}"/>
                </a:ext>
              </a:extLst>
            </p:cNvPr>
            <p:cNvSpPr/>
            <p:nvPr/>
          </p:nvSpPr>
          <p:spPr>
            <a:xfrm>
              <a:off x="3842562" y="2070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F3422DAD-140C-4381-B984-4168034448FB}"/>
                </a:ext>
              </a:extLst>
            </p:cNvPr>
            <p:cNvSpPr/>
            <p:nvPr/>
          </p:nvSpPr>
          <p:spPr>
            <a:xfrm>
              <a:off x="3840348" y="2066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2DDDAB35-FC92-4828-8249-6A2EE2DF4748}"/>
                </a:ext>
              </a:extLst>
            </p:cNvPr>
            <p:cNvSpPr/>
            <p:nvPr/>
          </p:nvSpPr>
          <p:spPr>
            <a:xfrm>
              <a:off x="3840348" y="2066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700D73B5-0812-4CD9-8502-113B0FA742E2}"/>
                </a:ext>
              </a:extLst>
            </p:cNvPr>
            <p:cNvSpPr/>
            <p:nvPr/>
          </p:nvSpPr>
          <p:spPr>
            <a:xfrm>
              <a:off x="3835183" y="20665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83EFC3C8-6CAD-4005-960C-B595ED899A0B}"/>
                </a:ext>
              </a:extLst>
            </p:cNvPr>
            <p:cNvSpPr/>
            <p:nvPr/>
          </p:nvSpPr>
          <p:spPr>
            <a:xfrm>
              <a:off x="3835183" y="2066243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  <a:gd name="connsiteX4" fmla="*/ 0 w 73800"/>
                <a:gd name="connsiteY4" fmla="*/ 328 h 328"/>
                <a:gd name="connsiteX5" fmla="*/ 0 w 73800"/>
                <a:gd name="connsiteY5" fmla="*/ 328 h 328"/>
                <a:gd name="connsiteX6" fmla="*/ 0 w 73800"/>
                <a:gd name="connsiteY6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471463C0-571F-439A-9CE7-397CD0541113}"/>
                </a:ext>
              </a:extLst>
            </p:cNvPr>
            <p:cNvSpPr/>
            <p:nvPr/>
          </p:nvSpPr>
          <p:spPr>
            <a:xfrm>
              <a:off x="3830016" y="20658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0FD97595-9733-44D4-8F5A-29E06C7B9D74}"/>
                </a:ext>
              </a:extLst>
            </p:cNvPr>
            <p:cNvSpPr/>
            <p:nvPr/>
          </p:nvSpPr>
          <p:spPr>
            <a:xfrm>
              <a:off x="3830016" y="20658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45AC0581-9F20-4B07-8934-164B54143A86}"/>
                </a:ext>
              </a:extLst>
            </p:cNvPr>
            <p:cNvSpPr/>
            <p:nvPr/>
          </p:nvSpPr>
          <p:spPr>
            <a:xfrm>
              <a:off x="3832969" y="20621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406892D-B877-4249-95B8-96E31E05FADE}"/>
                </a:ext>
              </a:extLst>
            </p:cNvPr>
            <p:cNvSpPr/>
            <p:nvPr/>
          </p:nvSpPr>
          <p:spPr>
            <a:xfrm>
              <a:off x="3832969" y="2061815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  <a:gd name="connsiteX3" fmla="*/ 0 w 73800"/>
                <a:gd name="connsiteY3" fmla="*/ 328 h 328"/>
                <a:gd name="connsiteX4" fmla="*/ 0 w 73800"/>
                <a:gd name="connsiteY4" fmla="*/ 328 h 328"/>
                <a:gd name="connsiteX5" fmla="*/ 0 w 73800"/>
                <a:gd name="connsiteY5" fmla="*/ 328 h 328"/>
                <a:gd name="connsiteX6" fmla="*/ 0 w 73800"/>
                <a:gd name="connsiteY6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98A920-915E-4D5B-AEEA-EE0AB957917F}"/>
                </a:ext>
              </a:extLst>
            </p:cNvPr>
            <p:cNvSpPr/>
            <p:nvPr/>
          </p:nvSpPr>
          <p:spPr>
            <a:xfrm>
              <a:off x="3837396" y="2057714"/>
              <a:ext cx="736" cy="4428"/>
            </a:xfrm>
            <a:custGeom>
              <a:avLst/>
              <a:gdLst>
                <a:gd name="connsiteX0" fmla="*/ 0 w 736"/>
                <a:gd name="connsiteY0" fmla="*/ 4428 h 4428"/>
                <a:gd name="connsiteX1" fmla="*/ 0 w 736"/>
                <a:gd name="connsiteY1" fmla="*/ 4428 h 4428"/>
                <a:gd name="connsiteX2" fmla="*/ 0 w 736"/>
                <a:gd name="connsiteY2" fmla="*/ 4428 h 4428"/>
                <a:gd name="connsiteX3" fmla="*/ 0 w 736"/>
                <a:gd name="connsiteY3" fmla="*/ 0 h 4428"/>
                <a:gd name="connsiteX4" fmla="*/ 0 w 736"/>
                <a:gd name="connsiteY4" fmla="*/ 0 h 4428"/>
                <a:gd name="connsiteX5" fmla="*/ 0 w 736"/>
                <a:gd name="connsiteY5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" h="4428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982" y="3116"/>
                    <a:pt x="982" y="1312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AA606FC6-E80C-425F-9F1B-77AAE64ED93B}"/>
                </a:ext>
              </a:extLst>
            </p:cNvPr>
            <p:cNvSpPr/>
            <p:nvPr/>
          </p:nvSpPr>
          <p:spPr>
            <a:xfrm>
              <a:off x="3837396" y="2057714"/>
              <a:ext cx="736" cy="4428"/>
            </a:xfrm>
            <a:custGeom>
              <a:avLst/>
              <a:gdLst>
                <a:gd name="connsiteX0" fmla="*/ 0 w 736"/>
                <a:gd name="connsiteY0" fmla="*/ 4428 h 4428"/>
                <a:gd name="connsiteX1" fmla="*/ 0 w 736"/>
                <a:gd name="connsiteY1" fmla="*/ 4428 h 4428"/>
                <a:gd name="connsiteX2" fmla="*/ 0 w 736"/>
                <a:gd name="connsiteY2" fmla="*/ 4428 h 4428"/>
                <a:gd name="connsiteX3" fmla="*/ 0 w 736"/>
                <a:gd name="connsiteY3" fmla="*/ 0 h 4428"/>
                <a:gd name="connsiteX4" fmla="*/ 0 w 736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" h="4428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982" y="3116"/>
                    <a:pt x="982" y="131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06991362-9B51-4AAB-9CC2-E5537B7C074E}"/>
                </a:ext>
              </a:extLst>
            </p:cNvPr>
            <p:cNvSpPr/>
            <p:nvPr/>
          </p:nvSpPr>
          <p:spPr>
            <a:xfrm>
              <a:off x="3793116" y="2048121"/>
              <a:ext cx="11808" cy="12433"/>
            </a:xfrm>
            <a:custGeom>
              <a:avLst/>
              <a:gdLst>
                <a:gd name="connsiteX0" fmla="*/ 4428 w 11808"/>
                <a:gd name="connsiteY0" fmla="*/ 5904 h 12433"/>
                <a:gd name="connsiteX1" fmla="*/ 4428 w 11808"/>
                <a:gd name="connsiteY1" fmla="*/ 5904 h 12433"/>
                <a:gd name="connsiteX2" fmla="*/ 4428 w 11808"/>
                <a:gd name="connsiteY2" fmla="*/ 5904 h 12433"/>
                <a:gd name="connsiteX3" fmla="*/ 4428 w 11808"/>
                <a:gd name="connsiteY3" fmla="*/ 5904 h 12433"/>
                <a:gd name="connsiteX4" fmla="*/ 11808 w 11808"/>
                <a:gd name="connsiteY4" fmla="*/ 5904 h 12433"/>
                <a:gd name="connsiteX5" fmla="*/ 937 w 11808"/>
                <a:gd name="connsiteY5" fmla="*/ 12119 h 12433"/>
                <a:gd name="connsiteX6" fmla="*/ 0 w 11808"/>
                <a:gd name="connsiteY6" fmla="*/ 11808 h 12433"/>
                <a:gd name="connsiteX7" fmla="*/ 5166 w 11808"/>
                <a:gd name="connsiteY7" fmla="*/ 0 h 1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08" h="12433">
                  <a:moveTo>
                    <a:pt x="4428" y="5904"/>
                  </a:moveTo>
                  <a:cubicBezTo>
                    <a:pt x="4428" y="5904"/>
                    <a:pt x="4428" y="5904"/>
                    <a:pt x="4428" y="5904"/>
                  </a:cubicBezTo>
                  <a:lnTo>
                    <a:pt x="4428" y="5904"/>
                  </a:lnTo>
                  <a:cubicBezTo>
                    <a:pt x="4428" y="5904"/>
                    <a:pt x="4428" y="5904"/>
                    <a:pt x="4428" y="5904"/>
                  </a:cubicBezTo>
                  <a:cubicBezTo>
                    <a:pt x="4428" y="5904"/>
                    <a:pt x="11808" y="5904"/>
                    <a:pt x="11808" y="5904"/>
                  </a:cubicBezTo>
                  <a:cubicBezTo>
                    <a:pt x="10524" y="10623"/>
                    <a:pt x="5653" y="13406"/>
                    <a:pt x="937" y="12119"/>
                  </a:cubicBezTo>
                  <a:cubicBezTo>
                    <a:pt x="620" y="12033"/>
                    <a:pt x="303" y="11929"/>
                    <a:pt x="0" y="11808"/>
                  </a:cubicBezTo>
                  <a:cubicBezTo>
                    <a:pt x="0" y="11808"/>
                    <a:pt x="0" y="2214"/>
                    <a:pt x="516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8DBCCA1-E5B1-435E-A2A6-A953F5A875CF}"/>
                </a:ext>
              </a:extLst>
            </p:cNvPr>
            <p:cNvSpPr/>
            <p:nvPr/>
          </p:nvSpPr>
          <p:spPr>
            <a:xfrm>
              <a:off x="3786147" y="2042955"/>
              <a:ext cx="74865" cy="25092"/>
            </a:xfrm>
            <a:custGeom>
              <a:avLst/>
              <a:gdLst>
                <a:gd name="connsiteX0" fmla="*/ 6970 w 74865"/>
                <a:gd name="connsiteY0" fmla="*/ 25092 h 25092"/>
                <a:gd name="connsiteX1" fmla="*/ 6970 w 74865"/>
                <a:gd name="connsiteY1" fmla="*/ 25092 h 25092"/>
                <a:gd name="connsiteX2" fmla="*/ 6970 w 74865"/>
                <a:gd name="connsiteY2" fmla="*/ 18450 h 25092"/>
                <a:gd name="connsiteX3" fmla="*/ 14350 w 74865"/>
                <a:gd name="connsiteY3" fmla="*/ 13284 h 25092"/>
                <a:gd name="connsiteX4" fmla="*/ 14350 w 74865"/>
                <a:gd name="connsiteY4" fmla="*/ 13284 h 25092"/>
                <a:gd name="connsiteX5" fmla="*/ 14350 w 74865"/>
                <a:gd name="connsiteY5" fmla="*/ 13284 h 25092"/>
                <a:gd name="connsiteX6" fmla="*/ 14350 w 74865"/>
                <a:gd name="connsiteY6" fmla="*/ 13284 h 25092"/>
                <a:gd name="connsiteX7" fmla="*/ 14350 w 74865"/>
                <a:gd name="connsiteY7" fmla="*/ 13284 h 25092"/>
                <a:gd name="connsiteX8" fmla="*/ 14350 w 74865"/>
                <a:gd name="connsiteY8" fmla="*/ 13284 h 25092"/>
                <a:gd name="connsiteX9" fmla="*/ 18040 w 74865"/>
                <a:gd name="connsiteY9" fmla="*/ 13284 h 25092"/>
                <a:gd name="connsiteX10" fmla="*/ 22468 w 74865"/>
                <a:gd name="connsiteY10" fmla="*/ 13284 h 25092"/>
                <a:gd name="connsiteX11" fmla="*/ 15826 w 74865"/>
                <a:gd name="connsiteY11" fmla="*/ 19926 h 25092"/>
                <a:gd name="connsiteX12" fmla="*/ 6970 w 74865"/>
                <a:gd name="connsiteY12" fmla="*/ 13284 h 25092"/>
                <a:gd name="connsiteX13" fmla="*/ 328 w 74865"/>
                <a:gd name="connsiteY13" fmla="*/ 17712 h 25092"/>
                <a:gd name="connsiteX14" fmla="*/ 328 w 74865"/>
                <a:gd name="connsiteY14" fmla="*/ 23616 h 25092"/>
                <a:gd name="connsiteX15" fmla="*/ 6232 w 74865"/>
                <a:gd name="connsiteY15" fmla="*/ 23616 h 25092"/>
                <a:gd name="connsiteX16" fmla="*/ 12136 w 74865"/>
                <a:gd name="connsiteY16" fmla="*/ 17712 h 25092"/>
                <a:gd name="connsiteX17" fmla="*/ 4756 w 74865"/>
                <a:gd name="connsiteY17" fmla="*/ 17712 h 25092"/>
                <a:gd name="connsiteX18" fmla="*/ 4756 w 74865"/>
                <a:gd name="connsiteY18" fmla="*/ 17712 h 25092"/>
                <a:gd name="connsiteX19" fmla="*/ 4756 w 74865"/>
                <a:gd name="connsiteY19" fmla="*/ 17712 h 25092"/>
                <a:gd name="connsiteX20" fmla="*/ 4756 w 74865"/>
                <a:gd name="connsiteY20" fmla="*/ 17712 h 25092"/>
                <a:gd name="connsiteX21" fmla="*/ 54202 w 74865"/>
                <a:gd name="connsiteY21" fmla="*/ 8856 h 25092"/>
                <a:gd name="connsiteX22" fmla="*/ 54202 w 74865"/>
                <a:gd name="connsiteY22" fmla="*/ 8856 h 25092"/>
                <a:gd name="connsiteX23" fmla="*/ 74866 w 74865"/>
                <a:gd name="connsiteY23" fmla="*/ 0 h 25092"/>
                <a:gd name="connsiteX24" fmla="*/ 56416 w 74865"/>
                <a:gd name="connsiteY24" fmla="*/ 8856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865" h="25092">
                  <a:moveTo>
                    <a:pt x="6970" y="25092"/>
                  </a:moveTo>
                  <a:lnTo>
                    <a:pt x="6970" y="25092"/>
                  </a:lnTo>
                  <a:cubicBezTo>
                    <a:pt x="5782" y="23037"/>
                    <a:pt x="5782" y="20505"/>
                    <a:pt x="6970" y="18450"/>
                  </a:cubicBezTo>
                  <a:cubicBezTo>
                    <a:pt x="6970" y="18450"/>
                    <a:pt x="10660" y="14022"/>
                    <a:pt x="14350" y="13284"/>
                  </a:cubicBezTo>
                  <a:lnTo>
                    <a:pt x="14350" y="13284"/>
                  </a:lnTo>
                  <a:lnTo>
                    <a:pt x="14350" y="13284"/>
                  </a:lnTo>
                  <a:cubicBezTo>
                    <a:pt x="14350" y="13284"/>
                    <a:pt x="14350" y="13284"/>
                    <a:pt x="14350" y="13284"/>
                  </a:cubicBezTo>
                  <a:lnTo>
                    <a:pt x="14350" y="13284"/>
                  </a:lnTo>
                  <a:lnTo>
                    <a:pt x="14350" y="13284"/>
                  </a:lnTo>
                  <a:cubicBezTo>
                    <a:pt x="14350" y="13284"/>
                    <a:pt x="14350" y="13284"/>
                    <a:pt x="18040" y="13284"/>
                  </a:cubicBezTo>
                  <a:cubicBezTo>
                    <a:pt x="21730" y="13284"/>
                    <a:pt x="18040" y="13284"/>
                    <a:pt x="22468" y="13284"/>
                  </a:cubicBezTo>
                  <a:cubicBezTo>
                    <a:pt x="21560" y="16505"/>
                    <a:pt x="19044" y="19021"/>
                    <a:pt x="15826" y="19926"/>
                  </a:cubicBezTo>
                  <a:close/>
                  <a:moveTo>
                    <a:pt x="6970" y="13284"/>
                  </a:moveTo>
                  <a:cubicBezTo>
                    <a:pt x="6970" y="13284"/>
                    <a:pt x="1066" y="13284"/>
                    <a:pt x="328" y="17712"/>
                  </a:cubicBezTo>
                  <a:cubicBezTo>
                    <a:pt x="-410" y="22140"/>
                    <a:pt x="328" y="22878"/>
                    <a:pt x="328" y="23616"/>
                  </a:cubicBezTo>
                  <a:cubicBezTo>
                    <a:pt x="2158" y="24671"/>
                    <a:pt x="4402" y="24671"/>
                    <a:pt x="6232" y="23616"/>
                  </a:cubicBezTo>
                  <a:cubicBezTo>
                    <a:pt x="9140" y="22888"/>
                    <a:pt x="11405" y="20619"/>
                    <a:pt x="12136" y="17712"/>
                  </a:cubicBezTo>
                  <a:lnTo>
                    <a:pt x="4756" y="17712"/>
                  </a:lnTo>
                  <a:cubicBezTo>
                    <a:pt x="4756" y="17712"/>
                    <a:pt x="4756" y="17712"/>
                    <a:pt x="4756" y="17712"/>
                  </a:cubicBezTo>
                  <a:lnTo>
                    <a:pt x="4756" y="17712"/>
                  </a:lnTo>
                  <a:lnTo>
                    <a:pt x="4756" y="17712"/>
                  </a:lnTo>
                  <a:close/>
                  <a:moveTo>
                    <a:pt x="54202" y="8856"/>
                  </a:moveTo>
                  <a:lnTo>
                    <a:pt x="54202" y="8856"/>
                  </a:lnTo>
                  <a:lnTo>
                    <a:pt x="74866" y="0"/>
                  </a:lnTo>
                  <a:lnTo>
                    <a:pt x="56416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F403030F-E3AF-4990-BF74-E1876ECA8737}"/>
                </a:ext>
              </a:extLst>
            </p:cNvPr>
            <p:cNvSpPr/>
            <p:nvPr/>
          </p:nvSpPr>
          <p:spPr>
            <a:xfrm>
              <a:off x="3872821" y="2028932"/>
              <a:ext cx="23649" cy="5166"/>
            </a:xfrm>
            <a:custGeom>
              <a:avLst/>
              <a:gdLst>
                <a:gd name="connsiteX0" fmla="*/ 0 w 23649"/>
                <a:gd name="connsiteY0" fmla="*/ 5166 h 5166"/>
                <a:gd name="connsiteX1" fmla="*/ 8856 w 23649"/>
                <a:gd name="connsiteY1" fmla="*/ 5166 h 5166"/>
                <a:gd name="connsiteX2" fmla="*/ 8856 w 23649"/>
                <a:gd name="connsiteY2" fmla="*/ 5166 h 5166"/>
                <a:gd name="connsiteX3" fmla="*/ 23616 w 23649"/>
                <a:gd name="connsiteY3" fmla="*/ 5166 h 5166"/>
                <a:gd name="connsiteX4" fmla="*/ 12546 w 23649"/>
                <a:gd name="connsiteY4" fmla="*/ 5166 h 5166"/>
                <a:gd name="connsiteX5" fmla="*/ 12546 w 23649"/>
                <a:gd name="connsiteY5" fmla="*/ 0 h 5166"/>
                <a:gd name="connsiteX6" fmla="*/ 6642 w 23649"/>
                <a:gd name="connsiteY6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49" h="5166">
                  <a:moveTo>
                    <a:pt x="0" y="5166"/>
                  </a:moveTo>
                  <a:lnTo>
                    <a:pt x="8856" y="5166"/>
                  </a:lnTo>
                  <a:cubicBezTo>
                    <a:pt x="8856" y="5166"/>
                    <a:pt x="8856" y="5166"/>
                    <a:pt x="8856" y="5166"/>
                  </a:cubicBezTo>
                  <a:cubicBezTo>
                    <a:pt x="8856" y="5166"/>
                    <a:pt x="22878" y="5166"/>
                    <a:pt x="23616" y="5166"/>
                  </a:cubicBezTo>
                  <a:cubicBezTo>
                    <a:pt x="24354" y="5166"/>
                    <a:pt x="12546" y="5166"/>
                    <a:pt x="12546" y="5166"/>
                  </a:cubicBezTo>
                  <a:cubicBezTo>
                    <a:pt x="12642" y="3445"/>
                    <a:pt x="12642" y="1721"/>
                    <a:pt x="12546" y="0"/>
                  </a:cubicBezTo>
                  <a:cubicBezTo>
                    <a:pt x="12546" y="0"/>
                    <a:pt x="6642" y="0"/>
                    <a:pt x="6642" y="0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9C9BB957-1B9C-474A-8922-075D6EDC9BC7}"/>
                </a:ext>
              </a:extLst>
            </p:cNvPr>
            <p:cNvSpPr/>
            <p:nvPr/>
          </p:nvSpPr>
          <p:spPr>
            <a:xfrm>
              <a:off x="3874296" y="2042955"/>
              <a:ext cx="21401" cy="73800"/>
            </a:xfrm>
            <a:custGeom>
              <a:avLst/>
              <a:gdLst>
                <a:gd name="connsiteX0" fmla="*/ 15498 w 21401"/>
                <a:gd name="connsiteY0" fmla="*/ 0 h 73800"/>
                <a:gd name="connsiteX1" fmla="*/ 5904 w 21401"/>
                <a:gd name="connsiteY1" fmla="*/ 0 h 73800"/>
                <a:gd name="connsiteX2" fmla="*/ 5904 w 21401"/>
                <a:gd name="connsiteY2" fmla="*/ 0 h 73800"/>
                <a:gd name="connsiteX3" fmla="*/ 0 w 21401"/>
                <a:gd name="connsiteY3" fmla="*/ 0 h 73800"/>
                <a:gd name="connsiteX4" fmla="*/ 6642 w 21401"/>
                <a:gd name="connsiteY4" fmla="*/ 0 h 73800"/>
                <a:gd name="connsiteX5" fmla="*/ 6642 w 21401"/>
                <a:gd name="connsiteY5" fmla="*/ 0 h 73800"/>
                <a:gd name="connsiteX6" fmla="*/ 21402 w 21401"/>
                <a:gd name="connsiteY6" fmla="*/ 0 h 73800"/>
                <a:gd name="connsiteX7" fmla="*/ 14760 w 21401"/>
                <a:gd name="connsiteY7" fmla="*/ 0 h 73800"/>
                <a:gd name="connsiteX8" fmla="*/ 9594 w 21401"/>
                <a:gd name="connsiteY8" fmla="*/ 0 h 73800"/>
                <a:gd name="connsiteX9" fmla="*/ 9594 w 21401"/>
                <a:gd name="connsiteY9" fmla="*/ 0 h 73800"/>
                <a:gd name="connsiteX10" fmla="*/ 9594 w 21401"/>
                <a:gd name="connsiteY10" fmla="*/ 0 h 73800"/>
                <a:gd name="connsiteX11" fmla="*/ 4428 w 21401"/>
                <a:gd name="connsiteY11" fmla="*/ 0 h 73800"/>
                <a:gd name="connsiteX12" fmla="*/ 4428 w 21401"/>
                <a:gd name="connsiteY12" fmla="*/ 0 h 73800"/>
                <a:gd name="connsiteX13" fmla="*/ 4428 w 21401"/>
                <a:gd name="connsiteY13" fmla="*/ 0 h 73800"/>
                <a:gd name="connsiteX14" fmla="*/ 10332 w 21401"/>
                <a:gd name="connsiteY14" fmla="*/ 0 h 73800"/>
                <a:gd name="connsiteX15" fmla="*/ 10332 w 21401"/>
                <a:gd name="connsiteY15" fmla="*/ 0 h 73800"/>
                <a:gd name="connsiteX16" fmla="*/ 14760 w 21401"/>
                <a:gd name="connsiteY16" fmla="*/ 0 h 73800"/>
                <a:gd name="connsiteX17" fmla="*/ 21402 w 21401"/>
                <a:gd name="connsiteY1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01" h="73800">
                  <a:moveTo>
                    <a:pt x="15498" y="0"/>
                  </a:moveTo>
                  <a:cubicBezTo>
                    <a:pt x="15498" y="0"/>
                    <a:pt x="7380" y="0"/>
                    <a:pt x="5904" y="0"/>
                  </a:cubicBezTo>
                  <a:cubicBezTo>
                    <a:pt x="4428" y="0"/>
                    <a:pt x="5904" y="0"/>
                    <a:pt x="5904" y="0"/>
                  </a:cubicBezTo>
                  <a:cubicBezTo>
                    <a:pt x="5904" y="0"/>
                    <a:pt x="5904" y="0"/>
                    <a:pt x="0" y="0"/>
                  </a:cubicBez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20664" y="0"/>
                    <a:pt x="21402" y="0"/>
                  </a:cubicBezTo>
                  <a:lnTo>
                    <a:pt x="14760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cubicBezTo>
                    <a:pt x="9594" y="0"/>
                    <a:pt x="9594" y="0"/>
                    <a:pt x="9594" y="0"/>
                  </a:cubicBezTo>
                  <a:cubicBezTo>
                    <a:pt x="9594" y="0"/>
                    <a:pt x="5904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10332" y="0"/>
                    <a:pt x="10332" y="0"/>
                  </a:cubicBezTo>
                  <a:cubicBezTo>
                    <a:pt x="10332" y="0"/>
                    <a:pt x="10332" y="0"/>
                    <a:pt x="10332" y="0"/>
                  </a:cubicBezTo>
                  <a:lnTo>
                    <a:pt x="14760" y="0"/>
                  </a:lnTo>
                  <a:cubicBezTo>
                    <a:pt x="19926" y="0"/>
                    <a:pt x="21402" y="0"/>
                    <a:pt x="21402" y="0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62C8D52B-310D-4B5B-B839-29AFD117F64A}"/>
                </a:ext>
              </a:extLst>
            </p:cNvPr>
            <p:cNvSpPr/>
            <p:nvPr/>
          </p:nvSpPr>
          <p:spPr>
            <a:xfrm>
              <a:off x="3863964" y="2029671"/>
              <a:ext cx="15498" cy="13283"/>
            </a:xfrm>
            <a:custGeom>
              <a:avLst/>
              <a:gdLst>
                <a:gd name="connsiteX0" fmla="*/ 0 w 15498"/>
                <a:gd name="connsiteY0" fmla="*/ 13284 h 13283"/>
                <a:gd name="connsiteX1" fmla="*/ 15498 w 15498"/>
                <a:gd name="connsiteY1" fmla="*/ 0 h 13283"/>
                <a:gd name="connsiteX2" fmla="*/ 15498 w 15498"/>
                <a:gd name="connsiteY2" fmla="*/ 0 h 13283"/>
                <a:gd name="connsiteX3" fmla="*/ 15498 w 15498"/>
                <a:gd name="connsiteY3" fmla="*/ 0 h 13283"/>
                <a:gd name="connsiteX4" fmla="*/ 0 w 15498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13283">
                  <a:moveTo>
                    <a:pt x="0" y="13284"/>
                  </a:moveTo>
                  <a:lnTo>
                    <a:pt x="15498" y="0"/>
                  </a:lnTo>
                  <a:lnTo>
                    <a:pt x="15498" y="0"/>
                  </a:lnTo>
                  <a:cubicBezTo>
                    <a:pt x="15498" y="0"/>
                    <a:pt x="15498" y="0"/>
                    <a:pt x="15498" y="0"/>
                  </a:cubicBezTo>
                  <a:lnTo>
                    <a:pt x="0" y="13284"/>
                  </a:lnTo>
                  <a:close/>
                </a:path>
              </a:pathLst>
            </a:custGeom>
            <a:solidFill>
              <a:srgbClr val="4C361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FB512646-CBB1-41C6-A367-14C59F56907A}"/>
                </a:ext>
              </a:extLst>
            </p:cNvPr>
            <p:cNvSpPr/>
            <p:nvPr/>
          </p:nvSpPr>
          <p:spPr>
            <a:xfrm>
              <a:off x="3863964" y="2028195"/>
              <a:ext cx="16236" cy="14759"/>
            </a:xfrm>
            <a:custGeom>
              <a:avLst/>
              <a:gdLst>
                <a:gd name="connsiteX0" fmla="*/ 0 w 16236"/>
                <a:gd name="connsiteY0" fmla="*/ 14760 h 14759"/>
                <a:gd name="connsiteX1" fmla="*/ 0 w 16236"/>
                <a:gd name="connsiteY1" fmla="*/ 14760 h 14759"/>
                <a:gd name="connsiteX2" fmla="*/ 16236 w 16236"/>
                <a:gd name="connsiteY2" fmla="*/ 1476 h 14759"/>
                <a:gd name="connsiteX3" fmla="*/ 16236 w 16236"/>
                <a:gd name="connsiteY3" fmla="*/ 1476 h 14759"/>
                <a:gd name="connsiteX4" fmla="*/ 0 w 16236"/>
                <a:gd name="connsiteY4" fmla="*/ 14760 h 14759"/>
                <a:gd name="connsiteX5" fmla="*/ 16236 w 16236"/>
                <a:gd name="connsiteY5" fmla="*/ 0 h 14759"/>
                <a:gd name="connsiteX6" fmla="*/ 0 w 16236"/>
                <a:gd name="connsiteY6" fmla="*/ 14760 h 14759"/>
                <a:gd name="connsiteX7" fmla="*/ 0 w 16236"/>
                <a:gd name="connsiteY7" fmla="*/ 14760 h 14759"/>
                <a:gd name="connsiteX8" fmla="*/ 16236 w 16236"/>
                <a:gd name="connsiteY8" fmla="*/ 738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" h="14759">
                  <a:moveTo>
                    <a:pt x="0" y="14760"/>
                  </a:moveTo>
                  <a:lnTo>
                    <a:pt x="0" y="14760"/>
                  </a:lnTo>
                  <a:lnTo>
                    <a:pt x="16236" y="1476"/>
                  </a:lnTo>
                  <a:lnTo>
                    <a:pt x="16236" y="1476"/>
                  </a:lnTo>
                  <a:lnTo>
                    <a:pt x="0" y="14760"/>
                  </a:lnTo>
                  <a:close/>
                  <a:moveTo>
                    <a:pt x="16236" y="0"/>
                  </a:moveTo>
                  <a:lnTo>
                    <a:pt x="0" y="14760"/>
                  </a:lnTo>
                  <a:lnTo>
                    <a:pt x="0" y="14760"/>
                  </a:lnTo>
                  <a:lnTo>
                    <a:pt x="1623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37CDE0F-A26C-4258-BB1A-D9E68AA8748D}"/>
                </a:ext>
              </a:extLst>
            </p:cNvPr>
            <p:cNvSpPr/>
            <p:nvPr/>
          </p:nvSpPr>
          <p:spPr>
            <a:xfrm>
              <a:off x="3849943" y="2042216"/>
              <a:ext cx="12546" cy="11808"/>
            </a:xfrm>
            <a:custGeom>
              <a:avLst/>
              <a:gdLst>
                <a:gd name="connsiteX0" fmla="*/ 0 w 12546"/>
                <a:gd name="connsiteY0" fmla="*/ 11808 h 11808"/>
                <a:gd name="connsiteX1" fmla="*/ 12546 w 12546"/>
                <a:gd name="connsiteY1" fmla="*/ 0 h 11808"/>
                <a:gd name="connsiteX2" fmla="*/ 12546 w 12546"/>
                <a:gd name="connsiteY2" fmla="*/ 0 h 11808"/>
                <a:gd name="connsiteX3" fmla="*/ 12546 w 12546"/>
                <a:gd name="connsiteY3" fmla="*/ 0 h 11808"/>
                <a:gd name="connsiteX4" fmla="*/ 12546 w 12546"/>
                <a:gd name="connsiteY4" fmla="*/ 0 h 11808"/>
                <a:gd name="connsiteX5" fmla="*/ 8856 w 12546"/>
                <a:gd name="connsiteY5" fmla="*/ 0 h 11808"/>
                <a:gd name="connsiteX6" fmla="*/ 0 w 12546"/>
                <a:gd name="connsiteY6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11808">
                  <a:moveTo>
                    <a:pt x="0" y="11808"/>
                  </a:moveTo>
                  <a:cubicBezTo>
                    <a:pt x="0" y="11808"/>
                    <a:pt x="12546" y="0"/>
                    <a:pt x="12546" y="0"/>
                  </a:cubicBez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8856" y="0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3276394-8224-4552-BEE7-C48C28B8217B}"/>
                </a:ext>
              </a:extLst>
            </p:cNvPr>
            <p:cNvSpPr/>
            <p:nvPr/>
          </p:nvSpPr>
          <p:spPr>
            <a:xfrm>
              <a:off x="3848466" y="2042955"/>
              <a:ext cx="14760" cy="11807"/>
            </a:xfrm>
            <a:custGeom>
              <a:avLst/>
              <a:gdLst>
                <a:gd name="connsiteX0" fmla="*/ 1476 w 14760"/>
                <a:gd name="connsiteY0" fmla="*/ 11808 h 11807"/>
                <a:gd name="connsiteX1" fmla="*/ 1476 w 14760"/>
                <a:gd name="connsiteY1" fmla="*/ 11808 h 11807"/>
                <a:gd name="connsiteX2" fmla="*/ 14022 w 14760"/>
                <a:gd name="connsiteY2" fmla="*/ 0 h 11807"/>
                <a:gd name="connsiteX3" fmla="*/ 14022 w 14760"/>
                <a:gd name="connsiteY3" fmla="*/ 0 h 11807"/>
                <a:gd name="connsiteX4" fmla="*/ 14022 w 14760"/>
                <a:gd name="connsiteY4" fmla="*/ 0 h 11807"/>
                <a:gd name="connsiteX5" fmla="*/ 14022 w 14760"/>
                <a:gd name="connsiteY5" fmla="*/ 0 h 11807"/>
                <a:gd name="connsiteX6" fmla="*/ 10332 w 14760"/>
                <a:gd name="connsiteY6" fmla="*/ 0 h 11807"/>
                <a:gd name="connsiteX7" fmla="*/ 1476 w 14760"/>
                <a:gd name="connsiteY7" fmla="*/ 11808 h 11807"/>
                <a:gd name="connsiteX8" fmla="*/ 13284 w 14760"/>
                <a:gd name="connsiteY8" fmla="*/ 0 h 11807"/>
                <a:gd name="connsiteX9" fmla="*/ 13284 w 14760"/>
                <a:gd name="connsiteY9" fmla="*/ 0 h 11807"/>
                <a:gd name="connsiteX10" fmla="*/ 0 w 14760"/>
                <a:gd name="connsiteY10" fmla="*/ 11808 h 11807"/>
                <a:gd name="connsiteX11" fmla="*/ 0 w 14760"/>
                <a:gd name="connsiteY11" fmla="*/ 11808 h 11807"/>
                <a:gd name="connsiteX12" fmla="*/ 14760 w 14760"/>
                <a:gd name="connsiteY12" fmla="*/ 0 h 11807"/>
                <a:gd name="connsiteX13" fmla="*/ 14760 w 14760"/>
                <a:gd name="connsiteY13" fmla="*/ 0 h 11807"/>
                <a:gd name="connsiteX14" fmla="*/ 14760 w 14760"/>
                <a:gd name="connsiteY14" fmla="*/ 0 h 11807"/>
                <a:gd name="connsiteX15" fmla="*/ 14760 w 14760"/>
                <a:gd name="connsiteY15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60" h="11807">
                  <a:moveTo>
                    <a:pt x="1476" y="11808"/>
                  </a:moveTo>
                  <a:lnTo>
                    <a:pt x="1476" y="11808"/>
                  </a:lnTo>
                  <a:cubicBezTo>
                    <a:pt x="1476" y="11808"/>
                    <a:pt x="14022" y="0"/>
                    <a:pt x="14022" y="0"/>
                  </a:cubicBez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0332" y="0"/>
                  </a:lnTo>
                  <a:lnTo>
                    <a:pt x="1476" y="11808"/>
                  </a:lnTo>
                  <a:close/>
                  <a:moveTo>
                    <a:pt x="13284" y="0"/>
                  </a:moveTo>
                  <a:lnTo>
                    <a:pt x="13284" y="0"/>
                  </a:lnTo>
                  <a:cubicBezTo>
                    <a:pt x="13284" y="0"/>
                    <a:pt x="0" y="11070"/>
                    <a:pt x="0" y="11808"/>
                  </a:cubicBezTo>
                  <a:lnTo>
                    <a:pt x="0" y="11808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32267FE-CC92-4EA3-AA64-01928AA39A08}"/>
                </a:ext>
              </a:extLst>
            </p:cNvPr>
            <p:cNvSpPr/>
            <p:nvPr/>
          </p:nvSpPr>
          <p:spPr>
            <a:xfrm>
              <a:off x="3772539" y="2038527"/>
              <a:ext cx="8031" cy="19187"/>
            </a:xfrm>
            <a:custGeom>
              <a:avLst/>
              <a:gdLst>
                <a:gd name="connsiteX0" fmla="*/ 3603 w 8031"/>
                <a:gd name="connsiteY0" fmla="*/ 0 h 19187"/>
                <a:gd name="connsiteX1" fmla="*/ 3603 w 8031"/>
                <a:gd name="connsiteY1" fmla="*/ 4428 h 19187"/>
                <a:gd name="connsiteX2" fmla="*/ 3603 w 8031"/>
                <a:gd name="connsiteY2" fmla="*/ 4428 h 19187"/>
                <a:gd name="connsiteX3" fmla="*/ 3603 w 8031"/>
                <a:gd name="connsiteY3" fmla="*/ 19188 h 19187"/>
                <a:gd name="connsiteX4" fmla="*/ 7293 w 8031"/>
                <a:gd name="connsiteY4" fmla="*/ 19188 h 19187"/>
                <a:gd name="connsiteX5" fmla="*/ 3603 w 8031"/>
                <a:gd name="connsiteY5" fmla="*/ 19188 h 19187"/>
                <a:gd name="connsiteX6" fmla="*/ 3603 w 8031"/>
                <a:gd name="connsiteY6" fmla="*/ 19188 h 19187"/>
                <a:gd name="connsiteX7" fmla="*/ 3603 w 8031"/>
                <a:gd name="connsiteY7" fmla="*/ 19188 h 19187"/>
                <a:gd name="connsiteX8" fmla="*/ 7293 w 8031"/>
                <a:gd name="connsiteY8" fmla="*/ 19188 h 19187"/>
                <a:gd name="connsiteX9" fmla="*/ 7293 w 8031"/>
                <a:gd name="connsiteY9" fmla="*/ 19188 h 19187"/>
                <a:gd name="connsiteX10" fmla="*/ 7293 w 8031"/>
                <a:gd name="connsiteY10" fmla="*/ 19188 h 19187"/>
                <a:gd name="connsiteX11" fmla="*/ 7293 w 8031"/>
                <a:gd name="connsiteY11" fmla="*/ 19188 h 19187"/>
                <a:gd name="connsiteX12" fmla="*/ 7293 w 8031"/>
                <a:gd name="connsiteY12" fmla="*/ 8856 h 19187"/>
                <a:gd name="connsiteX13" fmla="*/ 3603 w 8031"/>
                <a:gd name="connsiteY13" fmla="*/ 4428 h 19187"/>
                <a:gd name="connsiteX14" fmla="*/ 3603 w 8031"/>
                <a:gd name="connsiteY14" fmla="*/ 4428 h 19187"/>
                <a:gd name="connsiteX15" fmla="*/ 3603 w 8031"/>
                <a:gd name="connsiteY15" fmla="*/ 8856 h 19187"/>
                <a:gd name="connsiteX16" fmla="*/ 8031 w 8031"/>
                <a:gd name="connsiteY16" fmla="*/ 8856 h 19187"/>
                <a:gd name="connsiteX17" fmla="*/ 8031 w 8031"/>
                <a:gd name="connsiteY17" fmla="*/ 8856 h 19187"/>
                <a:gd name="connsiteX18" fmla="*/ 8031 w 8031"/>
                <a:gd name="connsiteY18" fmla="*/ 14022 h 19187"/>
                <a:gd name="connsiteX19" fmla="*/ 8031 w 8031"/>
                <a:gd name="connsiteY19" fmla="*/ 14022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031" h="19187">
                  <a:moveTo>
                    <a:pt x="3603" y="0"/>
                  </a:moveTo>
                  <a:lnTo>
                    <a:pt x="3603" y="4428"/>
                  </a:lnTo>
                  <a:cubicBezTo>
                    <a:pt x="3603" y="4428"/>
                    <a:pt x="3603" y="4428"/>
                    <a:pt x="3603" y="4428"/>
                  </a:cubicBezTo>
                  <a:lnTo>
                    <a:pt x="3603" y="19188"/>
                  </a:lnTo>
                  <a:lnTo>
                    <a:pt x="7293" y="19188"/>
                  </a:lnTo>
                  <a:cubicBezTo>
                    <a:pt x="7293" y="19188"/>
                    <a:pt x="7293" y="19188"/>
                    <a:pt x="3603" y="19188"/>
                  </a:cubicBezTo>
                  <a:lnTo>
                    <a:pt x="3603" y="19188"/>
                  </a:lnTo>
                  <a:cubicBezTo>
                    <a:pt x="-825" y="19188"/>
                    <a:pt x="-1563" y="19188"/>
                    <a:pt x="3603" y="19188"/>
                  </a:cubicBezTo>
                  <a:lnTo>
                    <a:pt x="7293" y="19188"/>
                  </a:lnTo>
                  <a:lnTo>
                    <a:pt x="7293" y="19188"/>
                  </a:lnTo>
                  <a:lnTo>
                    <a:pt x="7293" y="19188"/>
                  </a:lnTo>
                  <a:cubicBezTo>
                    <a:pt x="7293" y="19188"/>
                    <a:pt x="7293" y="19188"/>
                    <a:pt x="7293" y="19188"/>
                  </a:cubicBezTo>
                  <a:lnTo>
                    <a:pt x="7293" y="8856"/>
                  </a:lnTo>
                  <a:cubicBezTo>
                    <a:pt x="5278" y="8267"/>
                    <a:pt x="3817" y="6517"/>
                    <a:pt x="3603" y="4428"/>
                  </a:cubicBezTo>
                  <a:lnTo>
                    <a:pt x="3603" y="4428"/>
                  </a:lnTo>
                  <a:close/>
                  <a:moveTo>
                    <a:pt x="3603" y="8856"/>
                  </a:moveTo>
                  <a:lnTo>
                    <a:pt x="8031" y="8856"/>
                  </a:lnTo>
                  <a:lnTo>
                    <a:pt x="8031" y="8856"/>
                  </a:lnTo>
                  <a:cubicBezTo>
                    <a:pt x="8031" y="8856"/>
                    <a:pt x="8031" y="14022"/>
                    <a:pt x="8031" y="14022"/>
                  </a:cubicBezTo>
                  <a:cubicBezTo>
                    <a:pt x="8031" y="14022"/>
                    <a:pt x="8031" y="14022"/>
                    <a:pt x="8031" y="14022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4A69FF04-3EEF-42C3-A2FE-8E323C2AFA87}"/>
                </a:ext>
              </a:extLst>
            </p:cNvPr>
            <p:cNvSpPr/>
            <p:nvPr/>
          </p:nvSpPr>
          <p:spPr>
            <a:xfrm>
              <a:off x="3771478" y="2038527"/>
              <a:ext cx="8354" cy="29520"/>
            </a:xfrm>
            <a:custGeom>
              <a:avLst/>
              <a:gdLst>
                <a:gd name="connsiteX0" fmla="*/ 4665 w 8354"/>
                <a:gd name="connsiteY0" fmla="*/ 29520 h 29520"/>
                <a:gd name="connsiteX1" fmla="*/ 4665 w 8354"/>
                <a:gd name="connsiteY1" fmla="*/ 29520 h 29520"/>
                <a:gd name="connsiteX2" fmla="*/ 237 w 8354"/>
                <a:gd name="connsiteY2" fmla="*/ 29520 h 29520"/>
                <a:gd name="connsiteX3" fmla="*/ 237 w 8354"/>
                <a:gd name="connsiteY3" fmla="*/ 29520 h 29520"/>
                <a:gd name="connsiteX4" fmla="*/ 237 w 8354"/>
                <a:gd name="connsiteY4" fmla="*/ 29520 h 29520"/>
                <a:gd name="connsiteX5" fmla="*/ 237 w 8354"/>
                <a:gd name="connsiteY5" fmla="*/ 29520 h 29520"/>
                <a:gd name="connsiteX6" fmla="*/ 237 w 8354"/>
                <a:gd name="connsiteY6" fmla="*/ 29520 h 29520"/>
                <a:gd name="connsiteX7" fmla="*/ 237 w 8354"/>
                <a:gd name="connsiteY7" fmla="*/ 29520 h 29520"/>
                <a:gd name="connsiteX8" fmla="*/ 237 w 8354"/>
                <a:gd name="connsiteY8" fmla="*/ 29520 h 29520"/>
                <a:gd name="connsiteX9" fmla="*/ 237 w 8354"/>
                <a:gd name="connsiteY9" fmla="*/ 8856 h 29520"/>
                <a:gd name="connsiteX10" fmla="*/ 4665 w 8354"/>
                <a:gd name="connsiteY10" fmla="*/ 4428 h 29520"/>
                <a:gd name="connsiteX11" fmla="*/ 4665 w 8354"/>
                <a:gd name="connsiteY11" fmla="*/ 4428 h 29520"/>
                <a:gd name="connsiteX12" fmla="*/ 4665 w 8354"/>
                <a:gd name="connsiteY12" fmla="*/ 4428 h 29520"/>
                <a:gd name="connsiteX13" fmla="*/ 4665 w 8354"/>
                <a:gd name="connsiteY13" fmla="*/ 4428 h 29520"/>
                <a:gd name="connsiteX14" fmla="*/ 4665 w 8354"/>
                <a:gd name="connsiteY14" fmla="*/ 4428 h 29520"/>
                <a:gd name="connsiteX15" fmla="*/ 4665 w 8354"/>
                <a:gd name="connsiteY15" fmla="*/ 19926 h 29520"/>
                <a:gd name="connsiteX16" fmla="*/ 4665 w 8354"/>
                <a:gd name="connsiteY16" fmla="*/ 19926 h 29520"/>
                <a:gd name="connsiteX17" fmla="*/ 4665 w 8354"/>
                <a:gd name="connsiteY17" fmla="*/ 19926 h 29520"/>
                <a:gd name="connsiteX18" fmla="*/ 237 w 8354"/>
                <a:gd name="connsiteY18" fmla="*/ 19926 h 29520"/>
                <a:gd name="connsiteX19" fmla="*/ 4665 w 8354"/>
                <a:gd name="connsiteY19" fmla="*/ 19926 h 29520"/>
                <a:gd name="connsiteX20" fmla="*/ 4665 w 8354"/>
                <a:gd name="connsiteY20" fmla="*/ 19926 h 29520"/>
                <a:gd name="connsiteX21" fmla="*/ 4665 w 8354"/>
                <a:gd name="connsiteY21" fmla="*/ 19926 h 29520"/>
                <a:gd name="connsiteX22" fmla="*/ 4665 w 8354"/>
                <a:gd name="connsiteY22" fmla="*/ 19926 h 29520"/>
                <a:gd name="connsiteX23" fmla="*/ 4665 w 8354"/>
                <a:gd name="connsiteY23" fmla="*/ 19926 h 29520"/>
                <a:gd name="connsiteX24" fmla="*/ 8355 w 8354"/>
                <a:gd name="connsiteY24" fmla="*/ 19926 h 29520"/>
                <a:gd name="connsiteX25" fmla="*/ 8355 w 8354"/>
                <a:gd name="connsiteY25" fmla="*/ 19926 h 29520"/>
                <a:gd name="connsiteX26" fmla="*/ 8355 w 8354"/>
                <a:gd name="connsiteY26" fmla="*/ 19926 h 29520"/>
                <a:gd name="connsiteX27" fmla="*/ 8355 w 8354"/>
                <a:gd name="connsiteY27" fmla="*/ 5166 h 29520"/>
                <a:gd name="connsiteX28" fmla="*/ 8355 w 8354"/>
                <a:gd name="connsiteY28" fmla="*/ 5166 h 29520"/>
                <a:gd name="connsiteX29" fmla="*/ 8355 w 8354"/>
                <a:gd name="connsiteY29" fmla="*/ 0 h 29520"/>
                <a:gd name="connsiteX30" fmla="*/ 8355 w 8354"/>
                <a:gd name="connsiteY30" fmla="*/ 0 h 29520"/>
                <a:gd name="connsiteX31" fmla="*/ 8355 w 8354"/>
                <a:gd name="connsiteY31" fmla="*/ 4428 h 29520"/>
                <a:gd name="connsiteX32" fmla="*/ 3927 w 8354"/>
                <a:gd name="connsiteY32" fmla="*/ 9594 h 29520"/>
                <a:gd name="connsiteX33" fmla="*/ 3927 w 8354"/>
                <a:gd name="connsiteY33" fmla="*/ 17712 h 29520"/>
                <a:gd name="connsiteX34" fmla="*/ 3927 w 8354"/>
                <a:gd name="connsiteY34" fmla="*/ 17712 h 29520"/>
                <a:gd name="connsiteX35" fmla="*/ 4665 w 8354"/>
                <a:gd name="connsiteY35" fmla="*/ 19926 h 29520"/>
                <a:gd name="connsiteX36" fmla="*/ 4665 w 8354"/>
                <a:gd name="connsiteY36" fmla="*/ 19926 h 29520"/>
                <a:gd name="connsiteX37" fmla="*/ 4665 w 8354"/>
                <a:gd name="connsiteY37" fmla="*/ 8856 h 29520"/>
                <a:gd name="connsiteX38" fmla="*/ 4665 w 8354"/>
                <a:gd name="connsiteY38" fmla="*/ 8856 h 29520"/>
                <a:gd name="connsiteX39" fmla="*/ 4665 w 8354"/>
                <a:gd name="connsiteY39" fmla="*/ 8856 h 29520"/>
                <a:gd name="connsiteX40" fmla="*/ 4665 w 8354"/>
                <a:gd name="connsiteY40" fmla="*/ 8856 h 29520"/>
                <a:gd name="connsiteX41" fmla="*/ 4665 w 8354"/>
                <a:gd name="connsiteY41" fmla="*/ 8856 h 29520"/>
                <a:gd name="connsiteX42" fmla="*/ 4665 w 8354"/>
                <a:gd name="connsiteY42" fmla="*/ 14760 h 29520"/>
                <a:gd name="connsiteX43" fmla="*/ 4665 w 8354"/>
                <a:gd name="connsiteY43" fmla="*/ 4428 h 29520"/>
                <a:gd name="connsiteX44" fmla="*/ 4665 w 8354"/>
                <a:gd name="connsiteY44" fmla="*/ 4428 h 29520"/>
                <a:gd name="connsiteX45" fmla="*/ 4665 w 8354"/>
                <a:gd name="connsiteY45" fmla="*/ 10332 h 29520"/>
                <a:gd name="connsiteX46" fmla="*/ 4665 w 8354"/>
                <a:gd name="connsiteY46" fmla="*/ 10332 h 29520"/>
                <a:gd name="connsiteX47" fmla="*/ 4665 w 8354"/>
                <a:gd name="connsiteY47" fmla="*/ 5166 h 29520"/>
                <a:gd name="connsiteX48" fmla="*/ 4665 w 8354"/>
                <a:gd name="connsiteY48" fmla="*/ 5166 h 29520"/>
                <a:gd name="connsiteX49" fmla="*/ 4665 w 8354"/>
                <a:gd name="connsiteY49" fmla="*/ 5166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8354" h="29520">
                  <a:moveTo>
                    <a:pt x="4665" y="29520"/>
                  </a:moveTo>
                  <a:lnTo>
                    <a:pt x="4665" y="29520"/>
                  </a:lnTo>
                  <a:cubicBezTo>
                    <a:pt x="4665" y="29520"/>
                    <a:pt x="237" y="29520"/>
                    <a:pt x="237" y="29520"/>
                  </a:cubicBezTo>
                  <a:lnTo>
                    <a:pt x="237" y="29520"/>
                  </a:lnTo>
                  <a:lnTo>
                    <a:pt x="237" y="29520"/>
                  </a:lnTo>
                  <a:lnTo>
                    <a:pt x="237" y="29520"/>
                  </a:lnTo>
                  <a:lnTo>
                    <a:pt x="237" y="29520"/>
                  </a:lnTo>
                  <a:lnTo>
                    <a:pt x="237" y="29520"/>
                  </a:lnTo>
                  <a:cubicBezTo>
                    <a:pt x="237" y="29520"/>
                    <a:pt x="237" y="29520"/>
                    <a:pt x="237" y="29520"/>
                  </a:cubicBezTo>
                  <a:lnTo>
                    <a:pt x="237" y="8856"/>
                  </a:lnTo>
                  <a:cubicBezTo>
                    <a:pt x="-1239" y="4428"/>
                    <a:pt x="4665" y="4428"/>
                    <a:pt x="4665" y="4428"/>
                  </a:cubicBezTo>
                  <a:lnTo>
                    <a:pt x="4665" y="4428"/>
                  </a:lnTo>
                  <a:lnTo>
                    <a:pt x="4665" y="4428"/>
                  </a:lnTo>
                  <a:lnTo>
                    <a:pt x="4665" y="4428"/>
                  </a:lnTo>
                  <a:cubicBezTo>
                    <a:pt x="4665" y="4428"/>
                    <a:pt x="4665" y="4428"/>
                    <a:pt x="4665" y="4428"/>
                  </a:cubicBezTo>
                  <a:lnTo>
                    <a:pt x="4665" y="19926"/>
                  </a:lnTo>
                  <a:lnTo>
                    <a:pt x="4665" y="19926"/>
                  </a:lnTo>
                  <a:lnTo>
                    <a:pt x="4665" y="19926"/>
                  </a:lnTo>
                  <a:cubicBezTo>
                    <a:pt x="3226" y="20379"/>
                    <a:pt x="1676" y="20379"/>
                    <a:pt x="237" y="19926"/>
                  </a:cubicBezTo>
                  <a:close/>
                  <a:moveTo>
                    <a:pt x="4665" y="19926"/>
                  </a:moveTo>
                  <a:lnTo>
                    <a:pt x="4665" y="19926"/>
                  </a:lnTo>
                  <a:lnTo>
                    <a:pt x="4665" y="19926"/>
                  </a:lnTo>
                  <a:cubicBezTo>
                    <a:pt x="4665" y="19926"/>
                    <a:pt x="4665" y="19926"/>
                    <a:pt x="4665" y="19926"/>
                  </a:cubicBezTo>
                  <a:lnTo>
                    <a:pt x="4665" y="19926"/>
                  </a:lnTo>
                  <a:cubicBezTo>
                    <a:pt x="4665" y="19926"/>
                    <a:pt x="8355" y="19926"/>
                    <a:pt x="8355" y="19926"/>
                  </a:cubicBezTo>
                  <a:lnTo>
                    <a:pt x="8355" y="19926"/>
                  </a:lnTo>
                  <a:cubicBezTo>
                    <a:pt x="8355" y="19926"/>
                    <a:pt x="8355" y="19926"/>
                    <a:pt x="8355" y="19926"/>
                  </a:cubicBezTo>
                  <a:lnTo>
                    <a:pt x="8355" y="5166"/>
                  </a:lnTo>
                  <a:cubicBezTo>
                    <a:pt x="8355" y="5166"/>
                    <a:pt x="8355" y="5166"/>
                    <a:pt x="8355" y="5166"/>
                  </a:cubicBezTo>
                  <a:lnTo>
                    <a:pt x="8355" y="0"/>
                  </a:lnTo>
                  <a:lnTo>
                    <a:pt x="8355" y="0"/>
                  </a:lnTo>
                  <a:lnTo>
                    <a:pt x="8355" y="4428"/>
                  </a:lnTo>
                  <a:cubicBezTo>
                    <a:pt x="8355" y="4428"/>
                    <a:pt x="4665" y="4428"/>
                    <a:pt x="3927" y="9594"/>
                  </a:cubicBezTo>
                  <a:lnTo>
                    <a:pt x="3927" y="17712"/>
                  </a:lnTo>
                  <a:cubicBezTo>
                    <a:pt x="3927" y="17712"/>
                    <a:pt x="3927" y="17712"/>
                    <a:pt x="3927" y="17712"/>
                  </a:cubicBezTo>
                  <a:close/>
                  <a:moveTo>
                    <a:pt x="4665" y="19926"/>
                  </a:moveTo>
                  <a:lnTo>
                    <a:pt x="4665" y="19926"/>
                  </a:lnTo>
                  <a:lnTo>
                    <a:pt x="4665" y="8856"/>
                  </a:lnTo>
                  <a:cubicBezTo>
                    <a:pt x="4665" y="8856"/>
                    <a:pt x="4665" y="8856"/>
                    <a:pt x="4665" y="8856"/>
                  </a:cubicBezTo>
                  <a:lnTo>
                    <a:pt x="4665" y="8856"/>
                  </a:lnTo>
                  <a:lnTo>
                    <a:pt x="4665" y="8856"/>
                  </a:lnTo>
                  <a:lnTo>
                    <a:pt x="4665" y="8856"/>
                  </a:lnTo>
                  <a:cubicBezTo>
                    <a:pt x="4665" y="8856"/>
                    <a:pt x="4665" y="14022"/>
                    <a:pt x="4665" y="14760"/>
                  </a:cubicBezTo>
                  <a:close/>
                  <a:moveTo>
                    <a:pt x="4665" y="4428"/>
                  </a:moveTo>
                  <a:lnTo>
                    <a:pt x="4665" y="4428"/>
                  </a:lnTo>
                  <a:lnTo>
                    <a:pt x="4665" y="10332"/>
                  </a:lnTo>
                  <a:cubicBezTo>
                    <a:pt x="4665" y="10332"/>
                    <a:pt x="4665" y="10332"/>
                    <a:pt x="4665" y="10332"/>
                  </a:cubicBezTo>
                  <a:cubicBezTo>
                    <a:pt x="4665" y="10332"/>
                    <a:pt x="4665" y="10332"/>
                    <a:pt x="4665" y="5166"/>
                  </a:cubicBezTo>
                  <a:lnTo>
                    <a:pt x="4665" y="5166"/>
                  </a:lnTo>
                  <a:lnTo>
                    <a:pt x="4665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0E4BD901-C54D-4698-A19F-FD5B6BB26052}"/>
                </a:ext>
              </a:extLst>
            </p:cNvPr>
            <p:cNvSpPr/>
            <p:nvPr/>
          </p:nvSpPr>
          <p:spPr>
            <a:xfrm>
              <a:off x="3748837" y="1880301"/>
              <a:ext cx="49127" cy="18005"/>
            </a:xfrm>
            <a:custGeom>
              <a:avLst/>
              <a:gdLst>
                <a:gd name="connsiteX0" fmla="*/ 0 w 49127"/>
                <a:gd name="connsiteY0" fmla="*/ 15053 h 18005"/>
                <a:gd name="connsiteX1" fmla="*/ 47970 w 49127"/>
                <a:gd name="connsiteY1" fmla="*/ 5459 h 18005"/>
                <a:gd name="connsiteX2" fmla="*/ 41328 w 49127"/>
                <a:gd name="connsiteY2" fmla="*/ 5459 h 18005"/>
                <a:gd name="connsiteX3" fmla="*/ 41328 w 49127"/>
                <a:gd name="connsiteY3" fmla="*/ 5459 h 18005"/>
                <a:gd name="connsiteX4" fmla="*/ 33210 w 49127"/>
                <a:gd name="connsiteY4" fmla="*/ 5459 h 18005"/>
                <a:gd name="connsiteX5" fmla="*/ 33210 w 49127"/>
                <a:gd name="connsiteY5" fmla="*/ 5459 h 18005"/>
                <a:gd name="connsiteX6" fmla="*/ 27306 w 49127"/>
                <a:gd name="connsiteY6" fmla="*/ 5459 h 18005"/>
                <a:gd name="connsiteX7" fmla="*/ 27306 w 49127"/>
                <a:gd name="connsiteY7" fmla="*/ 10625 h 18005"/>
                <a:gd name="connsiteX8" fmla="*/ 23616 w 49127"/>
                <a:gd name="connsiteY8" fmla="*/ 10625 h 18005"/>
                <a:gd name="connsiteX9" fmla="*/ 23616 w 49127"/>
                <a:gd name="connsiteY9" fmla="*/ 10625 h 18005"/>
                <a:gd name="connsiteX10" fmla="*/ 7380 w 49127"/>
                <a:gd name="connsiteY10" fmla="*/ 18005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127" h="18005">
                  <a:moveTo>
                    <a:pt x="0" y="15053"/>
                  </a:moveTo>
                  <a:cubicBezTo>
                    <a:pt x="24354" y="-9301"/>
                    <a:pt x="43542" y="2507"/>
                    <a:pt x="47970" y="5459"/>
                  </a:cubicBezTo>
                  <a:cubicBezTo>
                    <a:pt x="52398" y="8411"/>
                    <a:pt x="42804" y="5459"/>
                    <a:pt x="41328" y="5459"/>
                  </a:cubicBezTo>
                  <a:lnTo>
                    <a:pt x="41328" y="5459"/>
                  </a:lnTo>
                  <a:lnTo>
                    <a:pt x="33210" y="5459"/>
                  </a:lnTo>
                  <a:lnTo>
                    <a:pt x="33210" y="5459"/>
                  </a:lnTo>
                  <a:lnTo>
                    <a:pt x="27306" y="5459"/>
                  </a:lnTo>
                  <a:cubicBezTo>
                    <a:pt x="27668" y="7163"/>
                    <a:pt x="27668" y="8922"/>
                    <a:pt x="27306" y="10625"/>
                  </a:cubicBezTo>
                  <a:lnTo>
                    <a:pt x="23616" y="10625"/>
                  </a:lnTo>
                  <a:cubicBezTo>
                    <a:pt x="23616" y="10625"/>
                    <a:pt x="23616" y="10625"/>
                    <a:pt x="23616" y="10625"/>
                  </a:cubicBezTo>
                  <a:cubicBezTo>
                    <a:pt x="17631" y="11559"/>
                    <a:pt x="12015" y="14111"/>
                    <a:pt x="7380" y="18005"/>
                  </a:cubicBez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43DFE7F6-B9B8-47A6-BAAD-9F6320040307}"/>
                </a:ext>
              </a:extLst>
            </p:cNvPr>
            <p:cNvSpPr/>
            <p:nvPr/>
          </p:nvSpPr>
          <p:spPr>
            <a:xfrm>
              <a:off x="3748837" y="1880490"/>
              <a:ext cx="47969" cy="17078"/>
            </a:xfrm>
            <a:custGeom>
              <a:avLst/>
              <a:gdLst>
                <a:gd name="connsiteX0" fmla="*/ 14022 w 47969"/>
                <a:gd name="connsiteY0" fmla="*/ 14865 h 17078"/>
                <a:gd name="connsiteX1" fmla="*/ 27306 w 47969"/>
                <a:gd name="connsiteY1" fmla="*/ 9699 h 17078"/>
                <a:gd name="connsiteX2" fmla="*/ 27306 w 47969"/>
                <a:gd name="connsiteY2" fmla="*/ 9699 h 17078"/>
                <a:gd name="connsiteX3" fmla="*/ 11808 w 47969"/>
                <a:gd name="connsiteY3" fmla="*/ 17079 h 17078"/>
                <a:gd name="connsiteX4" fmla="*/ 0 w 47969"/>
                <a:gd name="connsiteY4" fmla="*/ 14865 h 17078"/>
                <a:gd name="connsiteX5" fmla="*/ 0 w 47969"/>
                <a:gd name="connsiteY5" fmla="*/ 14865 h 17078"/>
                <a:gd name="connsiteX6" fmla="*/ 47970 w 47969"/>
                <a:gd name="connsiteY6" fmla="*/ 6009 h 17078"/>
                <a:gd name="connsiteX7" fmla="*/ 42804 w 47969"/>
                <a:gd name="connsiteY7" fmla="*/ 6009 h 17078"/>
                <a:gd name="connsiteX8" fmla="*/ 42804 w 47969"/>
                <a:gd name="connsiteY8" fmla="*/ 6009 h 17078"/>
                <a:gd name="connsiteX9" fmla="*/ 42804 w 47969"/>
                <a:gd name="connsiteY9" fmla="*/ 6009 h 17078"/>
                <a:gd name="connsiteX10" fmla="*/ 34686 w 47969"/>
                <a:gd name="connsiteY10" fmla="*/ 6009 h 17078"/>
                <a:gd name="connsiteX11" fmla="*/ 34686 w 47969"/>
                <a:gd name="connsiteY11" fmla="*/ 6009 h 17078"/>
                <a:gd name="connsiteX12" fmla="*/ 34686 w 47969"/>
                <a:gd name="connsiteY12" fmla="*/ 6009 h 17078"/>
                <a:gd name="connsiteX13" fmla="*/ 34686 w 47969"/>
                <a:gd name="connsiteY13" fmla="*/ 10437 h 17078"/>
                <a:gd name="connsiteX14" fmla="*/ 30996 w 47969"/>
                <a:gd name="connsiteY14" fmla="*/ 10437 h 17078"/>
                <a:gd name="connsiteX15" fmla="*/ 30996 w 47969"/>
                <a:gd name="connsiteY15" fmla="*/ 10437 h 17078"/>
                <a:gd name="connsiteX16" fmla="*/ 34686 w 47969"/>
                <a:gd name="connsiteY16" fmla="*/ 10437 h 17078"/>
                <a:gd name="connsiteX17" fmla="*/ 34686 w 47969"/>
                <a:gd name="connsiteY17" fmla="*/ 6009 h 17078"/>
                <a:gd name="connsiteX18" fmla="*/ 34686 w 47969"/>
                <a:gd name="connsiteY18" fmla="*/ 6009 h 17078"/>
                <a:gd name="connsiteX19" fmla="*/ 34686 w 47969"/>
                <a:gd name="connsiteY19" fmla="*/ 6009 h 17078"/>
                <a:gd name="connsiteX20" fmla="*/ 34686 w 47969"/>
                <a:gd name="connsiteY20" fmla="*/ 6009 h 17078"/>
                <a:gd name="connsiteX21" fmla="*/ 42804 w 47969"/>
                <a:gd name="connsiteY21" fmla="*/ 6009 h 17078"/>
                <a:gd name="connsiteX22" fmla="*/ 42804 w 47969"/>
                <a:gd name="connsiteY22" fmla="*/ 6009 h 17078"/>
                <a:gd name="connsiteX23" fmla="*/ 42804 w 47969"/>
                <a:gd name="connsiteY23" fmla="*/ 6009 h 17078"/>
                <a:gd name="connsiteX24" fmla="*/ 42804 w 47969"/>
                <a:gd name="connsiteY24" fmla="*/ 6009 h 17078"/>
                <a:gd name="connsiteX25" fmla="*/ 47970 w 47969"/>
                <a:gd name="connsiteY25" fmla="*/ 6009 h 17078"/>
                <a:gd name="connsiteX26" fmla="*/ 0 w 47969"/>
                <a:gd name="connsiteY26" fmla="*/ 15603 h 1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7969" h="17078">
                  <a:moveTo>
                    <a:pt x="14022" y="14865"/>
                  </a:moveTo>
                  <a:cubicBezTo>
                    <a:pt x="17623" y="11501"/>
                    <a:pt x="22376" y="9651"/>
                    <a:pt x="27306" y="9699"/>
                  </a:cubicBezTo>
                  <a:lnTo>
                    <a:pt x="27306" y="9699"/>
                  </a:lnTo>
                  <a:cubicBezTo>
                    <a:pt x="21313" y="9795"/>
                    <a:pt x="15660" y="12487"/>
                    <a:pt x="11808" y="17079"/>
                  </a:cubicBezTo>
                  <a:close/>
                  <a:moveTo>
                    <a:pt x="0" y="14865"/>
                  </a:moveTo>
                  <a:lnTo>
                    <a:pt x="0" y="14865"/>
                  </a:lnTo>
                  <a:cubicBezTo>
                    <a:pt x="10863" y="-732"/>
                    <a:pt x="32251" y="-4681"/>
                    <a:pt x="47970" y="6009"/>
                  </a:cubicBezTo>
                  <a:cubicBezTo>
                    <a:pt x="46339" y="6802"/>
                    <a:pt x="44435" y="6802"/>
                    <a:pt x="42804" y="6009"/>
                  </a:cubicBezTo>
                  <a:cubicBezTo>
                    <a:pt x="42804" y="6009"/>
                    <a:pt x="42804" y="6009"/>
                    <a:pt x="42804" y="6009"/>
                  </a:cubicBezTo>
                  <a:lnTo>
                    <a:pt x="42804" y="6009"/>
                  </a:lnTo>
                  <a:lnTo>
                    <a:pt x="34686" y="6009"/>
                  </a:lnTo>
                  <a:lnTo>
                    <a:pt x="34686" y="6009"/>
                  </a:lnTo>
                  <a:lnTo>
                    <a:pt x="34686" y="6009"/>
                  </a:lnTo>
                  <a:cubicBezTo>
                    <a:pt x="34686" y="6009"/>
                    <a:pt x="34686" y="10437"/>
                    <a:pt x="34686" y="10437"/>
                  </a:cubicBezTo>
                  <a:lnTo>
                    <a:pt x="30996" y="10437"/>
                  </a:lnTo>
                  <a:lnTo>
                    <a:pt x="30996" y="10437"/>
                  </a:lnTo>
                  <a:lnTo>
                    <a:pt x="34686" y="10437"/>
                  </a:lnTo>
                  <a:cubicBezTo>
                    <a:pt x="34686" y="10437"/>
                    <a:pt x="34686" y="10437"/>
                    <a:pt x="34686" y="6009"/>
                  </a:cubicBezTo>
                  <a:cubicBezTo>
                    <a:pt x="34686" y="1581"/>
                    <a:pt x="34686" y="6009"/>
                    <a:pt x="34686" y="6009"/>
                  </a:cubicBezTo>
                  <a:lnTo>
                    <a:pt x="34686" y="6009"/>
                  </a:lnTo>
                  <a:lnTo>
                    <a:pt x="34686" y="6009"/>
                  </a:lnTo>
                  <a:cubicBezTo>
                    <a:pt x="34686" y="6009"/>
                    <a:pt x="40590" y="6009"/>
                    <a:pt x="42804" y="6009"/>
                  </a:cubicBezTo>
                  <a:lnTo>
                    <a:pt x="42804" y="6009"/>
                  </a:lnTo>
                  <a:lnTo>
                    <a:pt x="42804" y="6009"/>
                  </a:lnTo>
                  <a:lnTo>
                    <a:pt x="42804" y="6009"/>
                  </a:lnTo>
                  <a:lnTo>
                    <a:pt x="47970" y="6009"/>
                  </a:lnTo>
                  <a:cubicBezTo>
                    <a:pt x="42804" y="6009"/>
                    <a:pt x="23616" y="-8013"/>
                    <a:pt x="0" y="1560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F594F6D6-3017-4F0C-BC94-6C4B078CE737}"/>
                </a:ext>
              </a:extLst>
            </p:cNvPr>
            <p:cNvSpPr/>
            <p:nvPr/>
          </p:nvSpPr>
          <p:spPr>
            <a:xfrm>
              <a:off x="3754741" y="1891806"/>
              <a:ext cx="58301" cy="9452"/>
            </a:xfrm>
            <a:custGeom>
              <a:avLst/>
              <a:gdLst>
                <a:gd name="connsiteX0" fmla="*/ 0 w 58301"/>
                <a:gd name="connsiteY0" fmla="*/ 8715 h 9452"/>
                <a:gd name="connsiteX1" fmla="*/ 58302 w 58301"/>
                <a:gd name="connsiteY1" fmla="*/ 8715 h 9452"/>
                <a:gd name="connsiteX2" fmla="*/ 50922 w 58301"/>
                <a:gd name="connsiteY2" fmla="*/ 8715 h 9452"/>
                <a:gd name="connsiteX3" fmla="*/ 50922 w 58301"/>
                <a:gd name="connsiteY3" fmla="*/ 8715 h 9452"/>
                <a:gd name="connsiteX4" fmla="*/ 45018 w 58301"/>
                <a:gd name="connsiteY4" fmla="*/ 3548 h 9452"/>
                <a:gd name="connsiteX5" fmla="*/ 45018 w 58301"/>
                <a:gd name="connsiteY5" fmla="*/ 8715 h 9452"/>
                <a:gd name="connsiteX6" fmla="*/ 42804 w 58301"/>
                <a:gd name="connsiteY6" fmla="*/ 3548 h 9452"/>
                <a:gd name="connsiteX7" fmla="*/ 42804 w 58301"/>
                <a:gd name="connsiteY7" fmla="*/ 7976 h 9452"/>
                <a:gd name="connsiteX8" fmla="*/ 36900 w 58301"/>
                <a:gd name="connsiteY8" fmla="*/ 3548 h 9452"/>
                <a:gd name="connsiteX9" fmla="*/ 36900 w 58301"/>
                <a:gd name="connsiteY9" fmla="*/ 3548 h 9452"/>
                <a:gd name="connsiteX10" fmla="*/ 31734 w 58301"/>
                <a:gd name="connsiteY10" fmla="*/ 3548 h 9452"/>
                <a:gd name="connsiteX11" fmla="*/ 31734 w 58301"/>
                <a:gd name="connsiteY11" fmla="*/ 3548 h 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301" h="9452">
                  <a:moveTo>
                    <a:pt x="0" y="8715"/>
                  </a:moveTo>
                  <a:cubicBezTo>
                    <a:pt x="0" y="2810"/>
                    <a:pt x="48708" y="-7522"/>
                    <a:pt x="58302" y="8715"/>
                  </a:cubicBezTo>
                  <a:cubicBezTo>
                    <a:pt x="55940" y="9698"/>
                    <a:pt x="53284" y="9698"/>
                    <a:pt x="50922" y="8715"/>
                  </a:cubicBezTo>
                  <a:lnTo>
                    <a:pt x="50922" y="8715"/>
                  </a:lnTo>
                  <a:lnTo>
                    <a:pt x="45018" y="3548"/>
                  </a:lnTo>
                  <a:lnTo>
                    <a:pt x="45018" y="8715"/>
                  </a:lnTo>
                  <a:lnTo>
                    <a:pt x="42804" y="3548"/>
                  </a:lnTo>
                  <a:lnTo>
                    <a:pt x="42804" y="7976"/>
                  </a:lnTo>
                  <a:lnTo>
                    <a:pt x="36900" y="3548"/>
                  </a:lnTo>
                  <a:lnTo>
                    <a:pt x="36900" y="3548"/>
                  </a:lnTo>
                  <a:lnTo>
                    <a:pt x="31734" y="3548"/>
                  </a:lnTo>
                  <a:lnTo>
                    <a:pt x="31734" y="3548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F2F0DBE0-0A35-44B0-8470-4AB81D2CF1C5}"/>
                </a:ext>
              </a:extLst>
            </p:cNvPr>
            <p:cNvSpPr/>
            <p:nvPr/>
          </p:nvSpPr>
          <p:spPr>
            <a:xfrm>
              <a:off x="3755479" y="1890927"/>
              <a:ext cx="61992" cy="17219"/>
            </a:xfrm>
            <a:custGeom>
              <a:avLst/>
              <a:gdLst>
                <a:gd name="connsiteX0" fmla="*/ 42066 w 61992"/>
                <a:gd name="connsiteY0" fmla="*/ 11070 h 17219"/>
                <a:gd name="connsiteX1" fmla="*/ 36162 w 61992"/>
                <a:gd name="connsiteY1" fmla="*/ 4428 h 17219"/>
                <a:gd name="connsiteX2" fmla="*/ 36162 w 61992"/>
                <a:gd name="connsiteY2" fmla="*/ 4428 h 17219"/>
                <a:gd name="connsiteX3" fmla="*/ 30996 w 61992"/>
                <a:gd name="connsiteY3" fmla="*/ 4428 h 17219"/>
                <a:gd name="connsiteX4" fmla="*/ 30996 w 61992"/>
                <a:gd name="connsiteY4" fmla="*/ 4428 h 17219"/>
                <a:gd name="connsiteX5" fmla="*/ 30996 w 61992"/>
                <a:gd name="connsiteY5" fmla="*/ 4428 h 17219"/>
                <a:gd name="connsiteX6" fmla="*/ 36900 w 61992"/>
                <a:gd name="connsiteY6" fmla="*/ 4428 h 17219"/>
                <a:gd name="connsiteX7" fmla="*/ 36900 w 61992"/>
                <a:gd name="connsiteY7" fmla="*/ 4428 h 17219"/>
                <a:gd name="connsiteX8" fmla="*/ 42804 w 61992"/>
                <a:gd name="connsiteY8" fmla="*/ 11070 h 17219"/>
                <a:gd name="connsiteX9" fmla="*/ 42804 w 61992"/>
                <a:gd name="connsiteY9" fmla="*/ 4428 h 17219"/>
                <a:gd name="connsiteX10" fmla="*/ 48708 w 61992"/>
                <a:gd name="connsiteY10" fmla="*/ 4428 h 17219"/>
                <a:gd name="connsiteX11" fmla="*/ 48708 w 61992"/>
                <a:gd name="connsiteY11" fmla="*/ 0 h 17219"/>
                <a:gd name="connsiteX12" fmla="*/ 55350 w 61992"/>
                <a:gd name="connsiteY12" fmla="*/ 4428 h 17219"/>
                <a:gd name="connsiteX13" fmla="*/ 55350 w 61992"/>
                <a:gd name="connsiteY13" fmla="*/ 4428 h 17219"/>
                <a:gd name="connsiteX14" fmla="*/ 61992 w 61992"/>
                <a:gd name="connsiteY14" fmla="*/ 4428 h 17219"/>
                <a:gd name="connsiteX15" fmla="*/ 61992 w 61992"/>
                <a:gd name="connsiteY15" fmla="*/ 4428 h 17219"/>
                <a:gd name="connsiteX16" fmla="*/ 28782 w 61992"/>
                <a:gd name="connsiteY16" fmla="*/ 4428 h 17219"/>
                <a:gd name="connsiteX17" fmla="*/ 0 w 61992"/>
                <a:gd name="connsiteY17" fmla="*/ 12546 h 17219"/>
                <a:gd name="connsiteX18" fmla="*/ 0 w 61992"/>
                <a:gd name="connsiteY18" fmla="*/ 12546 h 17219"/>
                <a:gd name="connsiteX19" fmla="*/ 29520 w 61992"/>
                <a:gd name="connsiteY19" fmla="*/ 4428 h 17219"/>
                <a:gd name="connsiteX20" fmla="*/ 58302 w 61992"/>
                <a:gd name="connsiteY20" fmla="*/ 13284 h 17219"/>
                <a:gd name="connsiteX21" fmla="*/ 50922 w 61992"/>
                <a:gd name="connsiteY21" fmla="*/ 13284 h 17219"/>
                <a:gd name="connsiteX22" fmla="*/ 50922 w 61992"/>
                <a:gd name="connsiteY22" fmla="*/ 13284 h 17219"/>
                <a:gd name="connsiteX23" fmla="*/ 44280 w 61992"/>
                <a:gd name="connsiteY23" fmla="*/ 4428 h 17219"/>
                <a:gd name="connsiteX24" fmla="*/ 44280 w 61992"/>
                <a:gd name="connsiteY24" fmla="*/ 9594 h 17219"/>
                <a:gd name="connsiteX25" fmla="*/ 39114 w 61992"/>
                <a:gd name="connsiteY25" fmla="*/ 9594 h 17219"/>
                <a:gd name="connsiteX26" fmla="*/ 39114 w 61992"/>
                <a:gd name="connsiteY26" fmla="*/ 9594 h 1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1992" h="17219">
                  <a:moveTo>
                    <a:pt x="42066" y="11070"/>
                  </a:moveTo>
                  <a:lnTo>
                    <a:pt x="36162" y="4428"/>
                  </a:lnTo>
                  <a:lnTo>
                    <a:pt x="36162" y="4428"/>
                  </a:lnTo>
                  <a:lnTo>
                    <a:pt x="30996" y="4428"/>
                  </a:lnTo>
                  <a:lnTo>
                    <a:pt x="30996" y="4428"/>
                  </a:lnTo>
                  <a:lnTo>
                    <a:pt x="30996" y="4428"/>
                  </a:lnTo>
                  <a:lnTo>
                    <a:pt x="36900" y="4428"/>
                  </a:lnTo>
                  <a:lnTo>
                    <a:pt x="36900" y="4428"/>
                  </a:lnTo>
                  <a:lnTo>
                    <a:pt x="42804" y="11070"/>
                  </a:lnTo>
                  <a:lnTo>
                    <a:pt x="42804" y="4428"/>
                  </a:lnTo>
                  <a:lnTo>
                    <a:pt x="48708" y="4428"/>
                  </a:lnTo>
                  <a:lnTo>
                    <a:pt x="48708" y="0"/>
                  </a:lnTo>
                  <a:lnTo>
                    <a:pt x="55350" y="4428"/>
                  </a:lnTo>
                  <a:lnTo>
                    <a:pt x="55350" y="4428"/>
                  </a:lnTo>
                  <a:cubicBezTo>
                    <a:pt x="57527" y="5025"/>
                    <a:pt x="59815" y="5025"/>
                    <a:pt x="61992" y="4428"/>
                  </a:cubicBezTo>
                  <a:lnTo>
                    <a:pt x="61992" y="4428"/>
                  </a:lnTo>
                  <a:cubicBezTo>
                    <a:pt x="52398" y="4428"/>
                    <a:pt x="37638" y="4428"/>
                    <a:pt x="28782" y="4428"/>
                  </a:cubicBezTo>
                  <a:cubicBezTo>
                    <a:pt x="19926" y="4428"/>
                    <a:pt x="738" y="9594"/>
                    <a:pt x="0" y="12546"/>
                  </a:cubicBezTo>
                  <a:lnTo>
                    <a:pt x="0" y="12546"/>
                  </a:lnTo>
                  <a:cubicBezTo>
                    <a:pt x="8900" y="7155"/>
                    <a:pt x="19114" y="4344"/>
                    <a:pt x="29520" y="4428"/>
                  </a:cubicBezTo>
                  <a:cubicBezTo>
                    <a:pt x="38376" y="4428"/>
                    <a:pt x="53874" y="4428"/>
                    <a:pt x="58302" y="13284"/>
                  </a:cubicBezTo>
                  <a:cubicBezTo>
                    <a:pt x="62730" y="22140"/>
                    <a:pt x="50922" y="13284"/>
                    <a:pt x="50922" y="13284"/>
                  </a:cubicBezTo>
                  <a:lnTo>
                    <a:pt x="50922" y="13284"/>
                  </a:lnTo>
                  <a:lnTo>
                    <a:pt x="44280" y="4428"/>
                  </a:lnTo>
                  <a:lnTo>
                    <a:pt x="44280" y="9594"/>
                  </a:lnTo>
                  <a:lnTo>
                    <a:pt x="39114" y="9594"/>
                  </a:lnTo>
                  <a:lnTo>
                    <a:pt x="39114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1E1D508E-7D74-41A5-BC21-BFA19959E423}"/>
                </a:ext>
              </a:extLst>
            </p:cNvPr>
            <p:cNvSpPr/>
            <p:nvPr/>
          </p:nvSpPr>
          <p:spPr>
            <a:xfrm>
              <a:off x="3756954" y="1898444"/>
              <a:ext cx="50184" cy="21264"/>
            </a:xfrm>
            <a:custGeom>
              <a:avLst/>
              <a:gdLst>
                <a:gd name="connsiteX0" fmla="*/ 0 w 50184"/>
                <a:gd name="connsiteY0" fmla="*/ 2815 h 21264"/>
                <a:gd name="connsiteX1" fmla="*/ 30258 w 50184"/>
                <a:gd name="connsiteY1" fmla="*/ 2815 h 21264"/>
                <a:gd name="connsiteX2" fmla="*/ 50184 w 50184"/>
                <a:gd name="connsiteY2" fmla="*/ 20527 h 21264"/>
                <a:gd name="connsiteX3" fmla="*/ 45756 w 50184"/>
                <a:gd name="connsiteY3" fmla="*/ 16099 h 21264"/>
                <a:gd name="connsiteX4" fmla="*/ 45756 w 50184"/>
                <a:gd name="connsiteY4" fmla="*/ 21265 h 21264"/>
                <a:gd name="connsiteX5" fmla="*/ 45756 w 50184"/>
                <a:gd name="connsiteY5" fmla="*/ 11671 h 21264"/>
                <a:gd name="connsiteX6" fmla="*/ 45756 w 50184"/>
                <a:gd name="connsiteY6" fmla="*/ 16837 h 21264"/>
                <a:gd name="connsiteX7" fmla="*/ 45756 w 50184"/>
                <a:gd name="connsiteY7" fmla="*/ 7981 h 21264"/>
                <a:gd name="connsiteX8" fmla="*/ 45756 w 50184"/>
                <a:gd name="connsiteY8" fmla="*/ 13885 h 21264"/>
                <a:gd name="connsiteX9" fmla="*/ 41328 w 50184"/>
                <a:gd name="connsiteY9" fmla="*/ 7981 h 21264"/>
                <a:gd name="connsiteX10" fmla="*/ 41328 w 50184"/>
                <a:gd name="connsiteY10" fmla="*/ 7981 h 21264"/>
                <a:gd name="connsiteX11" fmla="*/ 41328 w 50184"/>
                <a:gd name="connsiteY11" fmla="*/ 3553 h 21264"/>
                <a:gd name="connsiteX12" fmla="*/ 41328 w 50184"/>
                <a:gd name="connsiteY12" fmla="*/ 3553 h 21264"/>
                <a:gd name="connsiteX13" fmla="*/ 36900 w 50184"/>
                <a:gd name="connsiteY13" fmla="*/ 3553 h 21264"/>
                <a:gd name="connsiteX14" fmla="*/ 36900 w 50184"/>
                <a:gd name="connsiteY14" fmla="*/ 3553 h 21264"/>
                <a:gd name="connsiteX15" fmla="*/ 36900 w 50184"/>
                <a:gd name="connsiteY15" fmla="*/ 3553 h 21264"/>
                <a:gd name="connsiteX16" fmla="*/ 36900 w 50184"/>
                <a:gd name="connsiteY16" fmla="*/ 3553 h 21264"/>
                <a:gd name="connsiteX17" fmla="*/ 36900 w 50184"/>
                <a:gd name="connsiteY17" fmla="*/ 3553 h 21264"/>
                <a:gd name="connsiteX18" fmla="*/ 36900 w 50184"/>
                <a:gd name="connsiteY18" fmla="*/ 3553 h 21264"/>
                <a:gd name="connsiteX19" fmla="*/ 36900 w 50184"/>
                <a:gd name="connsiteY19" fmla="*/ 3553 h 21264"/>
                <a:gd name="connsiteX20" fmla="*/ 27306 w 50184"/>
                <a:gd name="connsiteY20" fmla="*/ 3553 h 2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184" h="21264">
                  <a:moveTo>
                    <a:pt x="0" y="2815"/>
                  </a:moveTo>
                  <a:cubicBezTo>
                    <a:pt x="9734" y="-938"/>
                    <a:pt x="20524" y="-938"/>
                    <a:pt x="30258" y="2815"/>
                  </a:cubicBezTo>
                  <a:cubicBezTo>
                    <a:pt x="42066" y="9457"/>
                    <a:pt x="47970" y="8719"/>
                    <a:pt x="50184" y="20527"/>
                  </a:cubicBezTo>
                  <a:cubicBezTo>
                    <a:pt x="50184" y="20527"/>
                    <a:pt x="45756" y="16099"/>
                    <a:pt x="45756" y="16099"/>
                  </a:cubicBezTo>
                  <a:lnTo>
                    <a:pt x="45756" y="21265"/>
                  </a:lnTo>
                  <a:lnTo>
                    <a:pt x="45756" y="11671"/>
                  </a:lnTo>
                  <a:lnTo>
                    <a:pt x="45756" y="16837"/>
                  </a:lnTo>
                  <a:lnTo>
                    <a:pt x="45756" y="7981"/>
                  </a:lnTo>
                  <a:lnTo>
                    <a:pt x="45756" y="13885"/>
                  </a:lnTo>
                  <a:lnTo>
                    <a:pt x="41328" y="7981"/>
                  </a:lnTo>
                  <a:lnTo>
                    <a:pt x="41328" y="7981"/>
                  </a:lnTo>
                  <a:lnTo>
                    <a:pt x="41328" y="3553"/>
                  </a:lnTo>
                  <a:lnTo>
                    <a:pt x="41328" y="3553"/>
                  </a:lnTo>
                  <a:cubicBezTo>
                    <a:pt x="41328" y="3553"/>
                    <a:pt x="41328" y="3553"/>
                    <a:pt x="36900" y="3553"/>
                  </a:cubicBezTo>
                  <a:lnTo>
                    <a:pt x="36900" y="3553"/>
                  </a:lnTo>
                  <a:lnTo>
                    <a:pt x="36900" y="3553"/>
                  </a:lnTo>
                  <a:lnTo>
                    <a:pt x="36900" y="3553"/>
                  </a:lnTo>
                  <a:lnTo>
                    <a:pt x="36900" y="3553"/>
                  </a:lnTo>
                  <a:lnTo>
                    <a:pt x="36900" y="3553"/>
                  </a:lnTo>
                  <a:lnTo>
                    <a:pt x="36900" y="3553"/>
                  </a:lnTo>
                  <a:lnTo>
                    <a:pt x="27306" y="3553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33268F34-0A09-47EC-8038-5DB945654B8F}"/>
                </a:ext>
              </a:extLst>
            </p:cNvPr>
            <p:cNvSpPr/>
            <p:nvPr/>
          </p:nvSpPr>
          <p:spPr>
            <a:xfrm>
              <a:off x="3740719" y="1897569"/>
              <a:ext cx="59777" cy="23615"/>
            </a:xfrm>
            <a:custGeom>
              <a:avLst/>
              <a:gdLst>
                <a:gd name="connsiteX0" fmla="*/ 59778 w 59777"/>
                <a:gd name="connsiteY0" fmla="*/ 19188 h 23615"/>
                <a:gd name="connsiteX1" fmla="*/ 59778 w 59777"/>
                <a:gd name="connsiteY1" fmla="*/ 12546 h 23615"/>
                <a:gd name="connsiteX2" fmla="*/ 59778 w 59777"/>
                <a:gd name="connsiteY2" fmla="*/ 17712 h 23615"/>
                <a:gd name="connsiteX3" fmla="*/ 59778 w 59777"/>
                <a:gd name="connsiteY3" fmla="*/ 8856 h 23615"/>
                <a:gd name="connsiteX4" fmla="*/ 59778 w 59777"/>
                <a:gd name="connsiteY4" fmla="*/ 14760 h 23615"/>
                <a:gd name="connsiteX5" fmla="*/ 55350 w 59777"/>
                <a:gd name="connsiteY5" fmla="*/ 8856 h 23615"/>
                <a:gd name="connsiteX6" fmla="*/ 55350 w 59777"/>
                <a:gd name="connsiteY6" fmla="*/ 8856 h 23615"/>
                <a:gd name="connsiteX7" fmla="*/ 55350 w 59777"/>
                <a:gd name="connsiteY7" fmla="*/ 4428 h 23615"/>
                <a:gd name="connsiteX8" fmla="*/ 55350 w 59777"/>
                <a:gd name="connsiteY8" fmla="*/ 4428 h 23615"/>
                <a:gd name="connsiteX9" fmla="*/ 35424 w 59777"/>
                <a:gd name="connsiteY9" fmla="*/ 4428 h 23615"/>
                <a:gd name="connsiteX10" fmla="*/ 35424 w 59777"/>
                <a:gd name="connsiteY10" fmla="*/ 0 h 23615"/>
                <a:gd name="connsiteX11" fmla="*/ 35424 w 59777"/>
                <a:gd name="connsiteY11" fmla="*/ 0 h 23615"/>
                <a:gd name="connsiteX12" fmla="*/ 31734 w 59777"/>
                <a:gd name="connsiteY12" fmla="*/ 0 h 23615"/>
                <a:gd name="connsiteX13" fmla="*/ 31734 w 59777"/>
                <a:gd name="connsiteY13" fmla="*/ 0 h 23615"/>
                <a:gd name="connsiteX14" fmla="*/ 31734 w 59777"/>
                <a:gd name="connsiteY14" fmla="*/ 0 h 23615"/>
                <a:gd name="connsiteX15" fmla="*/ 31734 w 59777"/>
                <a:gd name="connsiteY15" fmla="*/ 0 h 23615"/>
                <a:gd name="connsiteX16" fmla="*/ 35424 w 59777"/>
                <a:gd name="connsiteY16" fmla="*/ 0 h 23615"/>
                <a:gd name="connsiteX17" fmla="*/ 35424 w 59777"/>
                <a:gd name="connsiteY17" fmla="*/ 0 h 23615"/>
                <a:gd name="connsiteX18" fmla="*/ 35424 w 59777"/>
                <a:gd name="connsiteY18" fmla="*/ 0 h 23615"/>
                <a:gd name="connsiteX19" fmla="*/ 40590 w 59777"/>
                <a:gd name="connsiteY19" fmla="*/ 0 h 23615"/>
                <a:gd name="connsiteX20" fmla="*/ 40590 w 59777"/>
                <a:gd name="connsiteY20" fmla="*/ 0 h 23615"/>
                <a:gd name="connsiteX21" fmla="*/ 40590 w 59777"/>
                <a:gd name="connsiteY21" fmla="*/ 4428 h 23615"/>
                <a:gd name="connsiteX22" fmla="*/ 40590 w 59777"/>
                <a:gd name="connsiteY22" fmla="*/ 4428 h 23615"/>
                <a:gd name="connsiteX23" fmla="*/ 45018 w 59777"/>
                <a:gd name="connsiteY23" fmla="*/ 10332 h 23615"/>
                <a:gd name="connsiteX24" fmla="*/ 45018 w 59777"/>
                <a:gd name="connsiteY24" fmla="*/ 8856 h 23615"/>
                <a:gd name="connsiteX25" fmla="*/ 45018 w 59777"/>
                <a:gd name="connsiteY25" fmla="*/ 17712 h 23615"/>
                <a:gd name="connsiteX26" fmla="*/ 45018 w 59777"/>
                <a:gd name="connsiteY26" fmla="*/ 12546 h 23615"/>
                <a:gd name="connsiteX27" fmla="*/ 45018 w 59777"/>
                <a:gd name="connsiteY27" fmla="*/ 19188 h 23615"/>
                <a:gd name="connsiteX28" fmla="*/ 45018 w 59777"/>
                <a:gd name="connsiteY28" fmla="*/ 14022 h 23615"/>
                <a:gd name="connsiteX29" fmla="*/ 50184 w 59777"/>
                <a:gd name="connsiteY29" fmla="*/ 18450 h 23615"/>
                <a:gd name="connsiteX30" fmla="*/ 38376 w 59777"/>
                <a:gd name="connsiteY30" fmla="*/ 5166 h 23615"/>
                <a:gd name="connsiteX31" fmla="*/ 30258 w 59777"/>
                <a:gd name="connsiteY31" fmla="*/ 5166 h 23615"/>
                <a:gd name="connsiteX32" fmla="*/ 0 w 59777"/>
                <a:gd name="connsiteY32" fmla="*/ 5166 h 23615"/>
                <a:gd name="connsiteX33" fmla="*/ 0 w 59777"/>
                <a:gd name="connsiteY33" fmla="*/ 5166 h 23615"/>
                <a:gd name="connsiteX34" fmla="*/ 30258 w 59777"/>
                <a:gd name="connsiteY34" fmla="*/ 5166 h 23615"/>
                <a:gd name="connsiteX35" fmla="*/ 38376 w 59777"/>
                <a:gd name="connsiteY35" fmla="*/ 5166 h 23615"/>
                <a:gd name="connsiteX36" fmla="*/ 50184 w 59777"/>
                <a:gd name="connsiteY36" fmla="*/ 19188 h 23615"/>
                <a:gd name="connsiteX37" fmla="*/ 45018 w 59777"/>
                <a:gd name="connsiteY37" fmla="*/ 19188 h 23615"/>
                <a:gd name="connsiteX38" fmla="*/ 45018 w 59777"/>
                <a:gd name="connsiteY38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9777" h="23615">
                  <a:moveTo>
                    <a:pt x="59778" y="19188"/>
                  </a:moveTo>
                  <a:lnTo>
                    <a:pt x="59778" y="12546"/>
                  </a:lnTo>
                  <a:lnTo>
                    <a:pt x="59778" y="17712"/>
                  </a:lnTo>
                  <a:lnTo>
                    <a:pt x="59778" y="8856"/>
                  </a:lnTo>
                  <a:lnTo>
                    <a:pt x="59778" y="14760"/>
                  </a:lnTo>
                  <a:lnTo>
                    <a:pt x="55350" y="8856"/>
                  </a:lnTo>
                  <a:lnTo>
                    <a:pt x="55350" y="8856"/>
                  </a:lnTo>
                  <a:lnTo>
                    <a:pt x="55350" y="4428"/>
                  </a:lnTo>
                  <a:lnTo>
                    <a:pt x="55350" y="4428"/>
                  </a:lnTo>
                  <a:lnTo>
                    <a:pt x="35424" y="4428"/>
                  </a:lnTo>
                  <a:lnTo>
                    <a:pt x="35424" y="0"/>
                  </a:lnTo>
                  <a:lnTo>
                    <a:pt x="3542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5424" y="0"/>
                  </a:lnTo>
                  <a:lnTo>
                    <a:pt x="35424" y="0"/>
                  </a:lnTo>
                  <a:lnTo>
                    <a:pt x="35424" y="0"/>
                  </a:lnTo>
                  <a:cubicBezTo>
                    <a:pt x="35424" y="0"/>
                    <a:pt x="39852" y="0"/>
                    <a:pt x="40590" y="0"/>
                  </a:cubicBezTo>
                  <a:lnTo>
                    <a:pt x="40590" y="0"/>
                  </a:lnTo>
                  <a:lnTo>
                    <a:pt x="40590" y="4428"/>
                  </a:lnTo>
                  <a:lnTo>
                    <a:pt x="40590" y="4428"/>
                  </a:lnTo>
                  <a:lnTo>
                    <a:pt x="45018" y="10332"/>
                  </a:lnTo>
                  <a:lnTo>
                    <a:pt x="45018" y="8856"/>
                  </a:lnTo>
                  <a:lnTo>
                    <a:pt x="45018" y="17712"/>
                  </a:lnTo>
                  <a:lnTo>
                    <a:pt x="45018" y="12546"/>
                  </a:lnTo>
                  <a:lnTo>
                    <a:pt x="45018" y="19188"/>
                  </a:lnTo>
                  <a:lnTo>
                    <a:pt x="45018" y="14022"/>
                  </a:lnTo>
                  <a:lnTo>
                    <a:pt x="50184" y="18450"/>
                  </a:lnTo>
                  <a:cubicBezTo>
                    <a:pt x="50184" y="9594"/>
                    <a:pt x="45018" y="8118"/>
                    <a:pt x="38376" y="5166"/>
                  </a:cubicBezTo>
                  <a:lnTo>
                    <a:pt x="30258" y="5166"/>
                  </a:lnTo>
                  <a:cubicBezTo>
                    <a:pt x="20487" y="1613"/>
                    <a:pt x="9771" y="1613"/>
                    <a:pt x="0" y="5166"/>
                  </a:cubicBezTo>
                  <a:lnTo>
                    <a:pt x="0" y="5166"/>
                  </a:lnTo>
                  <a:cubicBezTo>
                    <a:pt x="9734" y="1413"/>
                    <a:pt x="20524" y="1413"/>
                    <a:pt x="30258" y="5166"/>
                  </a:cubicBezTo>
                  <a:lnTo>
                    <a:pt x="38376" y="5166"/>
                  </a:lnTo>
                  <a:cubicBezTo>
                    <a:pt x="44826" y="6959"/>
                    <a:pt x="49512" y="12527"/>
                    <a:pt x="50184" y="19188"/>
                  </a:cubicBezTo>
                  <a:cubicBezTo>
                    <a:pt x="50184" y="19188"/>
                    <a:pt x="45756" y="19188"/>
                    <a:pt x="45018" y="19188"/>
                  </a:cubicBezTo>
                  <a:lnTo>
                    <a:pt x="45018" y="2361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7D671A83-8B09-4233-9647-2B62F9C69B29}"/>
                </a:ext>
              </a:extLst>
            </p:cNvPr>
            <p:cNvSpPr/>
            <p:nvPr/>
          </p:nvSpPr>
          <p:spPr>
            <a:xfrm>
              <a:off x="3759906" y="1901258"/>
              <a:ext cx="38376" cy="21156"/>
            </a:xfrm>
            <a:custGeom>
              <a:avLst/>
              <a:gdLst>
                <a:gd name="connsiteX0" fmla="*/ 0 w 38376"/>
                <a:gd name="connsiteY0" fmla="*/ 1476 h 21156"/>
                <a:gd name="connsiteX1" fmla="*/ 38376 w 38376"/>
                <a:gd name="connsiteY1" fmla="*/ 19188 h 21156"/>
                <a:gd name="connsiteX2" fmla="*/ 33948 w 38376"/>
                <a:gd name="connsiteY2" fmla="*/ 19188 h 21156"/>
                <a:gd name="connsiteX3" fmla="*/ 33948 w 38376"/>
                <a:gd name="connsiteY3" fmla="*/ 19188 h 21156"/>
                <a:gd name="connsiteX4" fmla="*/ 33948 w 38376"/>
                <a:gd name="connsiteY4" fmla="*/ 19188 h 21156"/>
                <a:gd name="connsiteX5" fmla="*/ 33948 w 38376"/>
                <a:gd name="connsiteY5" fmla="*/ 19188 h 21156"/>
                <a:gd name="connsiteX6" fmla="*/ 33948 w 38376"/>
                <a:gd name="connsiteY6" fmla="*/ 19188 h 21156"/>
                <a:gd name="connsiteX7" fmla="*/ 33948 w 38376"/>
                <a:gd name="connsiteY7" fmla="*/ 19188 h 21156"/>
                <a:gd name="connsiteX8" fmla="*/ 33948 w 38376"/>
                <a:gd name="connsiteY8" fmla="*/ 19188 h 21156"/>
                <a:gd name="connsiteX9" fmla="*/ 29520 w 38376"/>
                <a:gd name="connsiteY9" fmla="*/ 12546 h 21156"/>
                <a:gd name="connsiteX10" fmla="*/ 29520 w 38376"/>
                <a:gd name="connsiteY10" fmla="*/ 16974 h 21156"/>
                <a:gd name="connsiteX11" fmla="*/ 29520 w 38376"/>
                <a:gd name="connsiteY11" fmla="*/ 12546 h 21156"/>
                <a:gd name="connsiteX12" fmla="*/ 29520 w 38376"/>
                <a:gd name="connsiteY12" fmla="*/ 12546 h 21156"/>
                <a:gd name="connsiteX13" fmla="*/ 29520 w 38376"/>
                <a:gd name="connsiteY13" fmla="*/ 11808 h 21156"/>
                <a:gd name="connsiteX14" fmla="*/ 29520 w 38376"/>
                <a:gd name="connsiteY14" fmla="*/ 11808 h 21156"/>
                <a:gd name="connsiteX15" fmla="*/ 29520 w 38376"/>
                <a:gd name="connsiteY15" fmla="*/ 7380 h 21156"/>
                <a:gd name="connsiteX16" fmla="*/ 29520 w 38376"/>
                <a:gd name="connsiteY16" fmla="*/ 7380 h 21156"/>
                <a:gd name="connsiteX17" fmla="*/ 19188 w 38376"/>
                <a:gd name="connsiteY17" fmla="*/ 0 h 2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376" h="21156">
                  <a:moveTo>
                    <a:pt x="0" y="1476"/>
                  </a:moveTo>
                  <a:cubicBezTo>
                    <a:pt x="14243" y="3512"/>
                    <a:pt x="27586" y="9669"/>
                    <a:pt x="38376" y="19188"/>
                  </a:cubicBezTo>
                  <a:lnTo>
                    <a:pt x="33948" y="19188"/>
                  </a:lnTo>
                  <a:lnTo>
                    <a:pt x="33948" y="19188"/>
                  </a:lnTo>
                  <a:lnTo>
                    <a:pt x="33948" y="19188"/>
                  </a:lnTo>
                  <a:cubicBezTo>
                    <a:pt x="33948" y="19188"/>
                    <a:pt x="33948" y="19188"/>
                    <a:pt x="33948" y="19188"/>
                  </a:cubicBezTo>
                  <a:lnTo>
                    <a:pt x="33948" y="19188"/>
                  </a:lnTo>
                  <a:lnTo>
                    <a:pt x="33948" y="19188"/>
                  </a:lnTo>
                  <a:cubicBezTo>
                    <a:pt x="33948" y="19188"/>
                    <a:pt x="33948" y="23616"/>
                    <a:pt x="33948" y="19188"/>
                  </a:cubicBezTo>
                  <a:cubicBezTo>
                    <a:pt x="33948" y="14760"/>
                    <a:pt x="33948" y="12546"/>
                    <a:pt x="29520" y="12546"/>
                  </a:cubicBezTo>
                  <a:lnTo>
                    <a:pt x="29520" y="16974"/>
                  </a:lnTo>
                  <a:lnTo>
                    <a:pt x="29520" y="12546"/>
                  </a:lnTo>
                  <a:lnTo>
                    <a:pt x="29520" y="12546"/>
                  </a:lnTo>
                  <a:lnTo>
                    <a:pt x="29520" y="11808"/>
                  </a:lnTo>
                  <a:lnTo>
                    <a:pt x="29520" y="11808"/>
                  </a:lnTo>
                  <a:cubicBezTo>
                    <a:pt x="29734" y="10339"/>
                    <a:pt x="29734" y="8849"/>
                    <a:pt x="29520" y="7380"/>
                  </a:cubicBezTo>
                  <a:lnTo>
                    <a:pt x="29520" y="7380"/>
                  </a:lnTo>
                  <a:lnTo>
                    <a:pt x="19188" y="0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6362A0B-F996-4637-BCB9-75DAC498132E}"/>
                </a:ext>
              </a:extLst>
            </p:cNvPr>
            <p:cNvSpPr/>
            <p:nvPr/>
          </p:nvSpPr>
          <p:spPr>
            <a:xfrm>
              <a:off x="3759169" y="1907901"/>
              <a:ext cx="38375" cy="19187"/>
            </a:xfrm>
            <a:custGeom>
              <a:avLst/>
              <a:gdLst>
                <a:gd name="connsiteX0" fmla="*/ 33948 w 38375"/>
                <a:gd name="connsiteY0" fmla="*/ 14760 h 19187"/>
                <a:gd name="connsiteX1" fmla="*/ 33948 w 38375"/>
                <a:gd name="connsiteY1" fmla="*/ 14760 h 19187"/>
                <a:gd name="connsiteX2" fmla="*/ 33948 w 38375"/>
                <a:gd name="connsiteY2" fmla="*/ 14760 h 19187"/>
                <a:gd name="connsiteX3" fmla="*/ 33948 w 38375"/>
                <a:gd name="connsiteY3" fmla="*/ 14760 h 19187"/>
                <a:gd name="connsiteX4" fmla="*/ 33948 w 38375"/>
                <a:gd name="connsiteY4" fmla="*/ 14760 h 19187"/>
                <a:gd name="connsiteX5" fmla="*/ 33948 w 38375"/>
                <a:gd name="connsiteY5" fmla="*/ 14760 h 19187"/>
                <a:gd name="connsiteX6" fmla="*/ 33948 w 38375"/>
                <a:gd name="connsiteY6" fmla="*/ 14760 h 19187"/>
                <a:gd name="connsiteX7" fmla="*/ 33948 w 38375"/>
                <a:gd name="connsiteY7" fmla="*/ 19188 h 19187"/>
                <a:gd name="connsiteX8" fmla="*/ 29520 w 38375"/>
                <a:gd name="connsiteY8" fmla="*/ 11808 h 19187"/>
                <a:gd name="connsiteX9" fmla="*/ 29520 w 38375"/>
                <a:gd name="connsiteY9" fmla="*/ 16236 h 19187"/>
                <a:gd name="connsiteX10" fmla="*/ 29520 w 38375"/>
                <a:gd name="connsiteY10" fmla="*/ 11808 h 19187"/>
                <a:gd name="connsiteX11" fmla="*/ 29520 w 38375"/>
                <a:gd name="connsiteY11" fmla="*/ 11808 h 19187"/>
                <a:gd name="connsiteX12" fmla="*/ 29520 w 38375"/>
                <a:gd name="connsiteY12" fmla="*/ 11808 h 19187"/>
                <a:gd name="connsiteX13" fmla="*/ 29520 w 38375"/>
                <a:gd name="connsiteY13" fmla="*/ 7380 h 19187"/>
                <a:gd name="connsiteX14" fmla="*/ 29520 w 38375"/>
                <a:gd name="connsiteY14" fmla="*/ 7380 h 19187"/>
                <a:gd name="connsiteX15" fmla="*/ 18450 w 38375"/>
                <a:gd name="connsiteY15" fmla="*/ 0 h 19187"/>
                <a:gd name="connsiteX16" fmla="*/ 29520 w 38375"/>
                <a:gd name="connsiteY16" fmla="*/ 7380 h 19187"/>
                <a:gd name="connsiteX17" fmla="*/ 29520 w 38375"/>
                <a:gd name="connsiteY17" fmla="*/ 7380 h 19187"/>
                <a:gd name="connsiteX18" fmla="*/ 29520 w 38375"/>
                <a:gd name="connsiteY18" fmla="*/ 11808 h 19187"/>
                <a:gd name="connsiteX19" fmla="*/ 29520 w 38375"/>
                <a:gd name="connsiteY19" fmla="*/ 11808 h 19187"/>
                <a:gd name="connsiteX20" fmla="*/ 29520 w 38375"/>
                <a:gd name="connsiteY20" fmla="*/ 11808 h 19187"/>
                <a:gd name="connsiteX21" fmla="*/ 29520 w 38375"/>
                <a:gd name="connsiteY21" fmla="*/ 11808 h 19187"/>
                <a:gd name="connsiteX22" fmla="*/ 29520 w 38375"/>
                <a:gd name="connsiteY22" fmla="*/ 11808 h 19187"/>
                <a:gd name="connsiteX23" fmla="*/ 33948 w 38375"/>
                <a:gd name="connsiteY23" fmla="*/ 18450 h 19187"/>
                <a:gd name="connsiteX24" fmla="*/ 33948 w 38375"/>
                <a:gd name="connsiteY24" fmla="*/ 18450 h 19187"/>
                <a:gd name="connsiteX25" fmla="*/ 33948 w 38375"/>
                <a:gd name="connsiteY25" fmla="*/ 18450 h 19187"/>
                <a:gd name="connsiteX26" fmla="*/ 33948 w 38375"/>
                <a:gd name="connsiteY26" fmla="*/ 18450 h 19187"/>
                <a:gd name="connsiteX27" fmla="*/ 33948 w 38375"/>
                <a:gd name="connsiteY27" fmla="*/ 18450 h 19187"/>
                <a:gd name="connsiteX28" fmla="*/ 33948 w 38375"/>
                <a:gd name="connsiteY28" fmla="*/ 18450 h 19187"/>
                <a:gd name="connsiteX29" fmla="*/ 33948 w 38375"/>
                <a:gd name="connsiteY29" fmla="*/ 18450 h 19187"/>
                <a:gd name="connsiteX30" fmla="*/ 33948 w 38375"/>
                <a:gd name="connsiteY30" fmla="*/ 18450 h 19187"/>
                <a:gd name="connsiteX31" fmla="*/ 38376 w 38375"/>
                <a:gd name="connsiteY31" fmla="*/ 18450 h 19187"/>
                <a:gd name="connsiteX32" fmla="*/ 0 w 38375"/>
                <a:gd name="connsiteY32" fmla="*/ 738 h 19187"/>
                <a:gd name="connsiteX33" fmla="*/ 0 w 38375"/>
                <a:gd name="connsiteY33" fmla="*/ 738 h 19187"/>
                <a:gd name="connsiteX34" fmla="*/ 38376 w 38375"/>
                <a:gd name="connsiteY34" fmla="*/ 19188 h 19187"/>
                <a:gd name="connsiteX35" fmla="*/ 33948 w 38375"/>
                <a:gd name="connsiteY35" fmla="*/ 19188 h 19187"/>
                <a:gd name="connsiteX36" fmla="*/ 33948 w 38375"/>
                <a:gd name="connsiteY36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8375" h="19187">
                  <a:moveTo>
                    <a:pt x="33948" y="14760"/>
                  </a:moveTo>
                  <a:lnTo>
                    <a:pt x="33948" y="14760"/>
                  </a:lnTo>
                  <a:lnTo>
                    <a:pt x="33948" y="14760"/>
                  </a:lnTo>
                  <a:lnTo>
                    <a:pt x="33948" y="14760"/>
                  </a:lnTo>
                  <a:lnTo>
                    <a:pt x="33948" y="14760"/>
                  </a:lnTo>
                  <a:lnTo>
                    <a:pt x="33948" y="14760"/>
                  </a:lnTo>
                  <a:lnTo>
                    <a:pt x="33948" y="14760"/>
                  </a:lnTo>
                  <a:cubicBezTo>
                    <a:pt x="34738" y="16130"/>
                    <a:pt x="34738" y="17818"/>
                    <a:pt x="33948" y="19188"/>
                  </a:cubicBezTo>
                  <a:cubicBezTo>
                    <a:pt x="33948" y="15498"/>
                    <a:pt x="30258" y="11808"/>
                    <a:pt x="29520" y="11808"/>
                  </a:cubicBezTo>
                  <a:lnTo>
                    <a:pt x="29520" y="16236"/>
                  </a:lnTo>
                  <a:lnTo>
                    <a:pt x="29520" y="11808"/>
                  </a:lnTo>
                  <a:lnTo>
                    <a:pt x="29520" y="11808"/>
                  </a:lnTo>
                  <a:lnTo>
                    <a:pt x="29520" y="11808"/>
                  </a:lnTo>
                  <a:cubicBezTo>
                    <a:pt x="29520" y="11808"/>
                    <a:pt x="29520" y="11808"/>
                    <a:pt x="29520" y="7380"/>
                  </a:cubicBezTo>
                  <a:lnTo>
                    <a:pt x="29520" y="7380"/>
                  </a:lnTo>
                  <a:lnTo>
                    <a:pt x="18450" y="0"/>
                  </a:lnTo>
                  <a:lnTo>
                    <a:pt x="29520" y="7380"/>
                  </a:lnTo>
                  <a:lnTo>
                    <a:pt x="29520" y="7380"/>
                  </a:lnTo>
                  <a:cubicBezTo>
                    <a:pt x="30184" y="8781"/>
                    <a:pt x="30184" y="10407"/>
                    <a:pt x="29520" y="11808"/>
                  </a:cubicBezTo>
                  <a:lnTo>
                    <a:pt x="29520" y="11808"/>
                  </a:lnTo>
                  <a:lnTo>
                    <a:pt x="29520" y="11808"/>
                  </a:lnTo>
                  <a:lnTo>
                    <a:pt x="29520" y="11808"/>
                  </a:lnTo>
                  <a:lnTo>
                    <a:pt x="29520" y="11808"/>
                  </a:lnTo>
                  <a:cubicBezTo>
                    <a:pt x="29520" y="11808"/>
                    <a:pt x="33210" y="17712"/>
                    <a:pt x="33948" y="18450"/>
                  </a:cubicBezTo>
                  <a:lnTo>
                    <a:pt x="33948" y="18450"/>
                  </a:lnTo>
                  <a:lnTo>
                    <a:pt x="33948" y="18450"/>
                  </a:lnTo>
                  <a:cubicBezTo>
                    <a:pt x="33948" y="18450"/>
                    <a:pt x="33948" y="18450"/>
                    <a:pt x="33948" y="18450"/>
                  </a:cubicBezTo>
                  <a:lnTo>
                    <a:pt x="33948" y="18450"/>
                  </a:lnTo>
                  <a:lnTo>
                    <a:pt x="33948" y="18450"/>
                  </a:lnTo>
                  <a:lnTo>
                    <a:pt x="33948" y="18450"/>
                  </a:lnTo>
                  <a:lnTo>
                    <a:pt x="33948" y="18450"/>
                  </a:lnTo>
                  <a:cubicBezTo>
                    <a:pt x="33948" y="18450"/>
                    <a:pt x="33948" y="18450"/>
                    <a:pt x="38376" y="18450"/>
                  </a:cubicBezTo>
                  <a:cubicBezTo>
                    <a:pt x="27586" y="8931"/>
                    <a:pt x="14243" y="2774"/>
                    <a:pt x="0" y="738"/>
                  </a:cubicBezTo>
                  <a:lnTo>
                    <a:pt x="0" y="738"/>
                  </a:lnTo>
                  <a:cubicBezTo>
                    <a:pt x="14472" y="2510"/>
                    <a:pt x="27955" y="8993"/>
                    <a:pt x="38376" y="19188"/>
                  </a:cubicBezTo>
                  <a:lnTo>
                    <a:pt x="33948" y="19188"/>
                  </a:lnTo>
                  <a:lnTo>
                    <a:pt x="33948" y="1918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A568F3BC-233B-45EE-B3BC-B8BA58DBB13F}"/>
                </a:ext>
              </a:extLst>
            </p:cNvPr>
            <p:cNvSpPr/>
            <p:nvPr/>
          </p:nvSpPr>
          <p:spPr>
            <a:xfrm>
              <a:off x="3758431" y="1904210"/>
              <a:ext cx="19925" cy="27133"/>
            </a:xfrm>
            <a:custGeom>
              <a:avLst/>
              <a:gdLst>
                <a:gd name="connsiteX0" fmla="*/ 0 w 19925"/>
                <a:gd name="connsiteY0" fmla="*/ 0 h 27133"/>
                <a:gd name="connsiteX1" fmla="*/ 19926 w 19925"/>
                <a:gd name="connsiteY1" fmla="*/ 25830 h 27133"/>
                <a:gd name="connsiteX2" fmla="*/ 14022 w 19925"/>
                <a:gd name="connsiteY2" fmla="*/ 25830 h 27133"/>
                <a:gd name="connsiteX3" fmla="*/ 14022 w 19925"/>
                <a:gd name="connsiteY3" fmla="*/ 18450 h 27133"/>
                <a:gd name="connsiteX4" fmla="*/ 14022 w 19925"/>
                <a:gd name="connsiteY4" fmla="*/ 23616 h 27133"/>
                <a:gd name="connsiteX5" fmla="*/ 14022 w 19925"/>
                <a:gd name="connsiteY5" fmla="*/ 19926 h 27133"/>
                <a:gd name="connsiteX6" fmla="*/ 14022 w 19925"/>
                <a:gd name="connsiteY6" fmla="*/ 19926 h 27133"/>
                <a:gd name="connsiteX7" fmla="*/ 14022 w 19925"/>
                <a:gd name="connsiteY7" fmla="*/ 19926 h 27133"/>
                <a:gd name="connsiteX8" fmla="*/ 14022 w 19925"/>
                <a:gd name="connsiteY8" fmla="*/ 19926 h 27133"/>
                <a:gd name="connsiteX9" fmla="*/ 14022 w 19925"/>
                <a:gd name="connsiteY9" fmla="*/ 14760 h 27133"/>
                <a:gd name="connsiteX10" fmla="*/ 14022 w 19925"/>
                <a:gd name="connsiteY10" fmla="*/ 10332 h 27133"/>
                <a:gd name="connsiteX11" fmla="*/ 14022 w 19925"/>
                <a:gd name="connsiteY11" fmla="*/ 10332 h 27133"/>
                <a:gd name="connsiteX12" fmla="*/ 14022 w 19925"/>
                <a:gd name="connsiteY12" fmla="*/ 10332 h 27133"/>
                <a:gd name="connsiteX13" fmla="*/ 5904 w 19925"/>
                <a:gd name="connsiteY13" fmla="*/ 10332 h 2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925" h="27133">
                  <a:moveTo>
                    <a:pt x="0" y="0"/>
                  </a:moveTo>
                  <a:cubicBezTo>
                    <a:pt x="10221" y="5134"/>
                    <a:pt x="17557" y="14640"/>
                    <a:pt x="19926" y="25830"/>
                  </a:cubicBezTo>
                  <a:cubicBezTo>
                    <a:pt x="14760" y="19926"/>
                    <a:pt x="19926" y="20664"/>
                    <a:pt x="14022" y="25830"/>
                  </a:cubicBezTo>
                  <a:cubicBezTo>
                    <a:pt x="8118" y="30996"/>
                    <a:pt x="14022" y="19188"/>
                    <a:pt x="14022" y="18450"/>
                  </a:cubicBezTo>
                  <a:lnTo>
                    <a:pt x="14022" y="23616"/>
                  </a:lnTo>
                  <a:lnTo>
                    <a:pt x="14022" y="19926"/>
                  </a:lnTo>
                  <a:lnTo>
                    <a:pt x="14022" y="19926"/>
                  </a:lnTo>
                  <a:lnTo>
                    <a:pt x="14022" y="19926"/>
                  </a:lnTo>
                  <a:lnTo>
                    <a:pt x="14022" y="19926"/>
                  </a:lnTo>
                  <a:cubicBezTo>
                    <a:pt x="14022" y="19926"/>
                    <a:pt x="14022" y="19926"/>
                    <a:pt x="14022" y="14760"/>
                  </a:cubicBezTo>
                  <a:cubicBezTo>
                    <a:pt x="14022" y="9594"/>
                    <a:pt x="14022" y="14760"/>
                    <a:pt x="14022" y="10332"/>
                  </a:cubicBezTo>
                  <a:lnTo>
                    <a:pt x="14022" y="10332"/>
                  </a:lnTo>
                  <a:cubicBezTo>
                    <a:pt x="14022" y="10332"/>
                    <a:pt x="14022" y="10332"/>
                    <a:pt x="14022" y="10332"/>
                  </a:cubicBezTo>
                  <a:lnTo>
                    <a:pt x="5904" y="10332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BDC0BC13-BA26-4ECB-B9BE-697960E3F614}"/>
                </a:ext>
              </a:extLst>
            </p:cNvPr>
            <p:cNvSpPr/>
            <p:nvPr/>
          </p:nvSpPr>
          <p:spPr>
            <a:xfrm>
              <a:off x="3756216" y="1907901"/>
              <a:ext cx="19926" cy="25829"/>
            </a:xfrm>
            <a:custGeom>
              <a:avLst/>
              <a:gdLst>
                <a:gd name="connsiteX0" fmla="*/ 19926 w 19926"/>
                <a:gd name="connsiteY0" fmla="*/ 24354 h 25829"/>
                <a:gd name="connsiteX1" fmla="*/ 19926 w 19926"/>
                <a:gd name="connsiteY1" fmla="*/ 17712 h 25829"/>
                <a:gd name="connsiteX2" fmla="*/ 19926 w 19926"/>
                <a:gd name="connsiteY2" fmla="*/ 22140 h 25829"/>
                <a:gd name="connsiteX3" fmla="*/ 19926 w 19926"/>
                <a:gd name="connsiteY3" fmla="*/ 22140 h 25829"/>
                <a:gd name="connsiteX4" fmla="*/ 19926 w 19926"/>
                <a:gd name="connsiteY4" fmla="*/ 16974 h 25829"/>
                <a:gd name="connsiteX5" fmla="*/ 19926 w 19926"/>
                <a:gd name="connsiteY5" fmla="*/ 24354 h 25829"/>
                <a:gd name="connsiteX6" fmla="*/ 19926 w 19926"/>
                <a:gd name="connsiteY6" fmla="*/ 24354 h 25829"/>
                <a:gd name="connsiteX7" fmla="*/ 19926 w 19926"/>
                <a:gd name="connsiteY7" fmla="*/ 24354 h 25829"/>
                <a:gd name="connsiteX8" fmla="*/ 19926 w 19926"/>
                <a:gd name="connsiteY8" fmla="*/ 24354 h 25829"/>
                <a:gd name="connsiteX9" fmla="*/ 0 w 19926"/>
                <a:gd name="connsiteY9" fmla="*/ 0 h 25829"/>
                <a:gd name="connsiteX10" fmla="*/ 0 w 19926"/>
                <a:gd name="connsiteY10" fmla="*/ 0 h 25829"/>
                <a:gd name="connsiteX11" fmla="*/ 19926 w 19926"/>
                <a:gd name="connsiteY11" fmla="*/ 25830 h 25829"/>
                <a:gd name="connsiteX12" fmla="*/ 19926 w 19926"/>
                <a:gd name="connsiteY12" fmla="*/ 25830 h 25829"/>
                <a:gd name="connsiteX13" fmla="*/ 19926 w 19926"/>
                <a:gd name="connsiteY13" fmla="*/ 25830 h 25829"/>
                <a:gd name="connsiteX14" fmla="*/ 19926 w 19926"/>
                <a:gd name="connsiteY14" fmla="*/ 25830 h 25829"/>
                <a:gd name="connsiteX15" fmla="*/ 19926 w 19926"/>
                <a:gd name="connsiteY15" fmla="*/ 25830 h 25829"/>
                <a:gd name="connsiteX16" fmla="*/ 12546 w 19926"/>
                <a:gd name="connsiteY16" fmla="*/ 14022 h 25829"/>
                <a:gd name="connsiteX17" fmla="*/ 12546 w 19926"/>
                <a:gd name="connsiteY17" fmla="*/ 9594 h 25829"/>
                <a:gd name="connsiteX18" fmla="*/ 12546 w 19926"/>
                <a:gd name="connsiteY18" fmla="*/ 4428 h 25829"/>
                <a:gd name="connsiteX19" fmla="*/ 12546 w 19926"/>
                <a:gd name="connsiteY19" fmla="*/ 4428 h 25829"/>
                <a:gd name="connsiteX20" fmla="*/ 12546 w 19926"/>
                <a:gd name="connsiteY20" fmla="*/ 4428 h 25829"/>
                <a:gd name="connsiteX21" fmla="*/ 4428 w 19926"/>
                <a:gd name="connsiteY21" fmla="*/ 4428 h 25829"/>
                <a:gd name="connsiteX22" fmla="*/ 12546 w 19926"/>
                <a:gd name="connsiteY22" fmla="*/ 4428 h 25829"/>
                <a:gd name="connsiteX23" fmla="*/ 12546 w 19926"/>
                <a:gd name="connsiteY23" fmla="*/ 4428 h 25829"/>
                <a:gd name="connsiteX24" fmla="*/ 12546 w 19926"/>
                <a:gd name="connsiteY24" fmla="*/ 8856 h 25829"/>
                <a:gd name="connsiteX25" fmla="*/ 12546 w 19926"/>
                <a:gd name="connsiteY25" fmla="*/ 13284 h 25829"/>
                <a:gd name="connsiteX26" fmla="*/ 12546 w 19926"/>
                <a:gd name="connsiteY26" fmla="*/ 13284 h 25829"/>
                <a:gd name="connsiteX27" fmla="*/ 12546 w 19926"/>
                <a:gd name="connsiteY27" fmla="*/ 13284 h 25829"/>
                <a:gd name="connsiteX28" fmla="*/ 12546 w 19926"/>
                <a:gd name="connsiteY28" fmla="*/ 13284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9926" h="25829">
                  <a:moveTo>
                    <a:pt x="19926" y="24354"/>
                  </a:moveTo>
                  <a:cubicBezTo>
                    <a:pt x="19926" y="24354"/>
                    <a:pt x="19926" y="17712"/>
                    <a:pt x="19926" y="17712"/>
                  </a:cubicBezTo>
                  <a:lnTo>
                    <a:pt x="19926" y="22140"/>
                  </a:lnTo>
                  <a:lnTo>
                    <a:pt x="19926" y="22140"/>
                  </a:lnTo>
                  <a:lnTo>
                    <a:pt x="19926" y="16974"/>
                  </a:lnTo>
                  <a:cubicBezTo>
                    <a:pt x="19926" y="16974"/>
                    <a:pt x="19926" y="22878"/>
                    <a:pt x="19926" y="24354"/>
                  </a:cubicBezTo>
                  <a:lnTo>
                    <a:pt x="19926" y="24354"/>
                  </a:lnTo>
                  <a:lnTo>
                    <a:pt x="19926" y="24354"/>
                  </a:lnTo>
                  <a:cubicBezTo>
                    <a:pt x="19926" y="24354"/>
                    <a:pt x="19926" y="24354"/>
                    <a:pt x="19926" y="24354"/>
                  </a:cubicBezTo>
                  <a:cubicBezTo>
                    <a:pt x="17675" y="13462"/>
                    <a:pt x="10229" y="4364"/>
                    <a:pt x="0" y="0"/>
                  </a:cubicBezTo>
                  <a:lnTo>
                    <a:pt x="0" y="0"/>
                  </a:lnTo>
                  <a:cubicBezTo>
                    <a:pt x="10369" y="4955"/>
                    <a:pt x="17764" y="14543"/>
                    <a:pt x="19926" y="25830"/>
                  </a:cubicBezTo>
                  <a:lnTo>
                    <a:pt x="19926" y="25830"/>
                  </a:lnTo>
                  <a:lnTo>
                    <a:pt x="19926" y="25830"/>
                  </a:lnTo>
                  <a:cubicBezTo>
                    <a:pt x="19926" y="25830"/>
                    <a:pt x="19926" y="25830"/>
                    <a:pt x="19926" y="25830"/>
                  </a:cubicBezTo>
                  <a:lnTo>
                    <a:pt x="19926" y="25830"/>
                  </a:lnTo>
                  <a:close/>
                  <a:moveTo>
                    <a:pt x="12546" y="14022"/>
                  </a:moveTo>
                  <a:cubicBezTo>
                    <a:pt x="12546" y="14022"/>
                    <a:pt x="12546" y="14022"/>
                    <a:pt x="12546" y="9594"/>
                  </a:cubicBezTo>
                  <a:cubicBezTo>
                    <a:pt x="12546" y="5166"/>
                    <a:pt x="12546" y="9594"/>
                    <a:pt x="12546" y="4428"/>
                  </a:cubicBezTo>
                  <a:lnTo>
                    <a:pt x="12546" y="4428"/>
                  </a:lnTo>
                  <a:cubicBezTo>
                    <a:pt x="12546" y="4428"/>
                    <a:pt x="12546" y="4428"/>
                    <a:pt x="12546" y="4428"/>
                  </a:cubicBezTo>
                  <a:lnTo>
                    <a:pt x="4428" y="4428"/>
                  </a:lnTo>
                  <a:lnTo>
                    <a:pt x="12546" y="4428"/>
                  </a:lnTo>
                  <a:lnTo>
                    <a:pt x="12546" y="4428"/>
                  </a:lnTo>
                  <a:cubicBezTo>
                    <a:pt x="12996" y="5869"/>
                    <a:pt x="12996" y="7415"/>
                    <a:pt x="12546" y="8856"/>
                  </a:cubicBezTo>
                  <a:cubicBezTo>
                    <a:pt x="13336" y="10226"/>
                    <a:pt x="13336" y="11914"/>
                    <a:pt x="12546" y="13284"/>
                  </a:cubicBezTo>
                  <a:lnTo>
                    <a:pt x="12546" y="13284"/>
                  </a:lnTo>
                  <a:lnTo>
                    <a:pt x="12546" y="13284"/>
                  </a:lnTo>
                  <a:lnTo>
                    <a:pt x="12546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335E7742-E767-4223-9861-0BCAD6750AAC}"/>
                </a:ext>
              </a:extLst>
            </p:cNvPr>
            <p:cNvSpPr/>
            <p:nvPr/>
          </p:nvSpPr>
          <p:spPr>
            <a:xfrm>
              <a:off x="3756954" y="1905686"/>
              <a:ext cx="13230" cy="47970"/>
            </a:xfrm>
            <a:custGeom>
              <a:avLst/>
              <a:gdLst>
                <a:gd name="connsiteX0" fmla="*/ 0 w 13230"/>
                <a:gd name="connsiteY0" fmla="*/ 0 h 47970"/>
                <a:gd name="connsiteX1" fmla="*/ 4428 w 13230"/>
                <a:gd name="connsiteY1" fmla="*/ 8118 h 47970"/>
                <a:gd name="connsiteX2" fmla="*/ 4428 w 13230"/>
                <a:gd name="connsiteY2" fmla="*/ 8118 h 47970"/>
                <a:gd name="connsiteX3" fmla="*/ 8856 w 13230"/>
                <a:gd name="connsiteY3" fmla="*/ 8118 h 47970"/>
                <a:gd name="connsiteX4" fmla="*/ 5166 w 13230"/>
                <a:gd name="connsiteY4" fmla="*/ 8118 h 47970"/>
                <a:gd name="connsiteX5" fmla="*/ 11808 w 13230"/>
                <a:gd name="connsiteY5" fmla="*/ 16236 h 47970"/>
                <a:gd name="connsiteX6" fmla="*/ 5904 w 13230"/>
                <a:gd name="connsiteY6" fmla="*/ 16236 h 47970"/>
                <a:gd name="connsiteX7" fmla="*/ 11808 w 13230"/>
                <a:gd name="connsiteY7" fmla="*/ 25092 h 47970"/>
                <a:gd name="connsiteX8" fmla="*/ 11808 w 13230"/>
                <a:gd name="connsiteY8" fmla="*/ 25092 h 47970"/>
                <a:gd name="connsiteX9" fmla="*/ 11808 w 13230"/>
                <a:gd name="connsiteY9" fmla="*/ 34686 h 47970"/>
                <a:gd name="connsiteX10" fmla="*/ 11808 w 13230"/>
                <a:gd name="connsiteY10" fmla="*/ 34686 h 47970"/>
                <a:gd name="connsiteX11" fmla="*/ 11808 w 13230"/>
                <a:gd name="connsiteY11" fmla="*/ 47970 h 47970"/>
                <a:gd name="connsiteX12" fmla="*/ 11808 w 13230"/>
                <a:gd name="connsiteY12" fmla="*/ 38376 h 47970"/>
                <a:gd name="connsiteX13" fmla="*/ 4428 w 13230"/>
                <a:gd name="connsiteY13" fmla="*/ 45756 h 47970"/>
                <a:gd name="connsiteX14" fmla="*/ 8118 w 13230"/>
                <a:gd name="connsiteY14" fmla="*/ 35424 h 47970"/>
                <a:gd name="connsiteX15" fmla="*/ 1476 w 13230"/>
                <a:gd name="connsiteY15" fmla="*/ 41328 h 47970"/>
                <a:gd name="connsiteX16" fmla="*/ 6642 w 13230"/>
                <a:gd name="connsiteY16" fmla="*/ 32472 h 47970"/>
                <a:gd name="connsiteX17" fmla="*/ 1476 w 13230"/>
                <a:gd name="connsiteY17" fmla="*/ 36900 h 47970"/>
                <a:gd name="connsiteX18" fmla="*/ 7380 w 13230"/>
                <a:gd name="connsiteY18" fmla="*/ 28044 h 47970"/>
                <a:gd name="connsiteX19" fmla="*/ 2214 w 13230"/>
                <a:gd name="connsiteY19" fmla="*/ 28044 h 47970"/>
                <a:gd name="connsiteX20" fmla="*/ 5904 w 13230"/>
                <a:gd name="connsiteY20" fmla="*/ 19926 h 47970"/>
                <a:gd name="connsiteX21" fmla="*/ 1476 w 13230"/>
                <a:gd name="connsiteY21" fmla="*/ 24354 h 47970"/>
                <a:gd name="connsiteX22" fmla="*/ 1476 w 13230"/>
                <a:gd name="connsiteY22" fmla="*/ 17712 h 47970"/>
                <a:gd name="connsiteX23" fmla="*/ 1476 w 13230"/>
                <a:gd name="connsiteY23" fmla="*/ 17712 h 47970"/>
                <a:gd name="connsiteX24" fmla="*/ 1476 w 13230"/>
                <a:gd name="connsiteY24" fmla="*/ 13284 h 47970"/>
                <a:gd name="connsiteX25" fmla="*/ 1476 w 13230"/>
                <a:gd name="connsiteY25" fmla="*/ 13284 h 47970"/>
                <a:gd name="connsiteX26" fmla="*/ 1476 w 13230"/>
                <a:gd name="connsiteY26" fmla="*/ 13284 h 47970"/>
                <a:gd name="connsiteX27" fmla="*/ 1476 w 13230"/>
                <a:gd name="connsiteY27" fmla="*/ 13284 h 47970"/>
                <a:gd name="connsiteX28" fmla="*/ 1476 w 13230"/>
                <a:gd name="connsiteY28" fmla="*/ 13284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3230" h="47970">
                  <a:moveTo>
                    <a:pt x="0" y="0"/>
                  </a:moveTo>
                  <a:lnTo>
                    <a:pt x="4428" y="8118"/>
                  </a:lnTo>
                  <a:lnTo>
                    <a:pt x="4428" y="8118"/>
                  </a:lnTo>
                  <a:lnTo>
                    <a:pt x="8856" y="8118"/>
                  </a:lnTo>
                  <a:lnTo>
                    <a:pt x="5166" y="8118"/>
                  </a:lnTo>
                  <a:cubicBezTo>
                    <a:pt x="8605" y="9537"/>
                    <a:pt x="11100" y="12587"/>
                    <a:pt x="11808" y="16236"/>
                  </a:cubicBezTo>
                  <a:lnTo>
                    <a:pt x="5904" y="16236"/>
                  </a:lnTo>
                  <a:cubicBezTo>
                    <a:pt x="8310" y="18874"/>
                    <a:pt x="10295" y="21860"/>
                    <a:pt x="11808" y="25092"/>
                  </a:cubicBezTo>
                  <a:lnTo>
                    <a:pt x="11808" y="25092"/>
                  </a:lnTo>
                  <a:cubicBezTo>
                    <a:pt x="13166" y="28146"/>
                    <a:pt x="13166" y="31632"/>
                    <a:pt x="11808" y="34686"/>
                  </a:cubicBezTo>
                  <a:lnTo>
                    <a:pt x="11808" y="34686"/>
                  </a:lnTo>
                  <a:cubicBezTo>
                    <a:pt x="13705" y="38911"/>
                    <a:pt x="13705" y="43745"/>
                    <a:pt x="11808" y="47970"/>
                  </a:cubicBezTo>
                  <a:cubicBezTo>
                    <a:pt x="12177" y="44783"/>
                    <a:pt x="12177" y="41563"/>
                    <a:pt x="11808" y="38376"/>
                  </a:cubicBezTo>
                  <a:lnTo>
                    <a:pt x="4428" y="45756"/>
                  </a:lnTo>
                  <a:lnTo>
                    <a:pt x="8118" y="35424"/>
                  </a:lnTo>
                  <a:cubicBezTo>
                    <a:pt x="8118" y="35424"/>
                    <a:pt x="3690" y="42066"/>
                    <a:pt x="1476" y="41328"/>
                  </a:cubicBezTo>
                  <a:lnTo>
                    <a:pt x="6642" y="32472"/>
                  </a:lnTo>
                  <a:lnTo>
                    <a:pt x="1476" y="36900"/>
                  </a:lnTo>
                  <a:lnTo>
                    <a:pt x="7380" y="28044"/>
                  </a:lnTo>
                  <a:lnTo>
                    <a:pt x="2214" y="28044"/>
                  </a:lnTo>
                  <a:cubicBezTo>
                    <a:pt x="4022" y="25639"/>
                    <a:pt x="5277" y="22868"/>
                    <a:pt x="5904" y="19926"/>
                  </a:cubicBezTo>
                  <a:lnTo>
                    <a:pt x="1476" y="24354"/>
                  </a:lnTo>
                  <a:cubicBezTo>
                    <a:pt x="1631" y="22143"/>
                    <a:pt x="1631" y="19923"/>
                    <a:pt x="1476" y="17712"/>
                  </a:cubicBezTo>
                  <a:lnTo>
                    <a:pt x="1476" y="17712"/>
                  </a:lnTo>
                  <a:lnTo>
                    <a:pt x="1476" y="13284"/>
                  </a:lnTo>
                  <a:lnTo>
                    <a:pt x="1476" y="13284"/>
                  </a:lnTo>
                  <a:lnTo>
                    <a:pt x="1476" y="13284"/>
                  </a:lnTo>
                  <a:lnTo>
                    <a:pt x="1476" y="13284"/>
                  </a:lnTo>
                  <a:lnTo>
                    <a:pt x="1476" y="13284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401CE2A1-318D-400C-AFE7-E05A548D05ED}"/>
                </a:ext>
              </a:extLst>
            </p:cNvPr>
            <p:cNvSpPr/>
            <p:nvPr/>
          </p:nvSpPr>
          <p:spPr>
            <a:xfrm>
              <a:off x="3748098" y="1900521"/>
              <a:ext cx="13968" cy="47969"/>
            </a:xfrm>
            <a:custGeom>
              <a:avLst/>
              <a:gdLst>
                <a:gd name="connsiteX0" fmla="*/ 12546 w 13968"/>
                <a:gd name="connsiteY0" fmla="*/ 47970 h 47969"/>
                <a:gd name="connsiteX1" fmla="*/ 12546 w 13968"/>
                <a:gd name="connsiteY1" fmla="*/ 38376 h 47969"/>
                <a:gd name="connsiteX2" fmla="*/ 5904 w 13968"/>
                <a:gd name="connsiteY2" fmla="*/ 45756 h 47969"/>
                <a:gd name="connsiteX3" fmla="*/ 9594 w 13968"/>
                <a:gd name="connsiteY3" fmla="*/ 36162 h 47969"/>
                <a:gd name="connsiteX4" fmla="*/ 2952 w 13968"/>
                <a:gd name="connsiteY4" fmla="*/ 41328 h 47969"/>
                <a:gd name="connsiteX5" fmla="*/ 8118 w 13968"/>
                <a:gd name="connsiteY5" fmla="*/ 32472 h 47969"/>
                <a:gd name="connsiteX6" fmla="*/ 2952 w 13968"/>
                <a:gd name="connsiteY6" fmla="*/ 37638 h 47969"/>
                <a:gd name="connsiteX7" fmla="*/ 8856 w 13968"/>
                <a:gd name="connsiteY7" fmla="*/ 28044 h 47969"/>
                <a:gd name="connsiteX8" fmla="*/ 3690 w 13968"/>
                <a:gd name="connsiteY8" fmla="*/ 28044 h 47969"/>
                <a:gd name="connsiteX9" fmla="*/ 3690 w 13968"/>
                <a:gd name="connsiteY9" fmla="*/ 19188 h 47969"/>
                <a:gd name="connsiteX10" fmla="*/ 3690 w 13968"/>
                <a:gd name="connsiteY10" fmla="*/ 23616 h 47969"/>
                <a:gd name="connsiteX11" fmla="*/ 3690 w 13968"/>
                <a:gd name="connsiteY11" fmla="*/ 16974 h 47969"/>
                <a:gd name="connsiteX12" fmla="*/ 3690 w 13968"/>
                <a:gd name="connsiteY12" fmla="*/ 16974 h 47969"/>
                <a:gd name="connsiteX13" fmla="*/ 3690 w 13968"/>
                <a:gd name="connsiteY13" fmla="*/ 11808 h 47969"/>
                <a:gd name="connsiteX14" fmla="*/ 3690 w 13968"/>
                <a:gd name="connsiteY14" fmla="*/ 11808 h 47969"/>
                <a:gd name="connsiteX15" fmla="*/ 3690 w 13968"/>
                <a:gd name="connsiteY15" fmla="*/ 11808 h 47969"/>
                <a:gd name="connsiteX16" fmla="*/ 3690 w 13968"/>
                <a:gd name="connsiteY16" fmla="*/ 11808 h 47969"/>
                <a:gd name="connsiteX17" fmla="*/ 3690 w 13968"/>
                <a:gd name="connsiteY17" fmla="*/ 11808 h 47969"/>
                <a:gd name="connsiteX18" fmla="*/ 3690 w 13968"/>
                <a:gd name="connsiteY18" fmla="*/ 11808 h 47969"/>
                <a:gd name="connsiteX19" fmla="*/ 3690 w 13968"/>
                <a:gd name="connsiteY19" fmla="*/ 11808 h 47969"/>
                <a:gd name="connsiteX20" fmla="*/ 3690 w 13968"/>
                <a:gd name="connsiteY20" fmla="*/ 11808 h 47969"/>
                <a:gd name="connsiteX21" fmla="*/ 3690 w 13968"/>
                <a:gd name="connsiteY21" fmla="*/ 16974 h 47969"/>
                <a:gd name="connsiteX22" fmla="*/ 3690 w 13968"/>
                <a:gd name="connsiteY22" fmla="*/ 16974 h 47969"/>
                <a:gd name="connsiteX23" fmla="*/ 3690 w 13968"/>
                <a:gd name="connsiteY23" fmla="*/ 23616 h 47969"/>
                <a:gd name="connsiteX24" fmla="*/ 3690 w 13968"/>
                <a:gd name="connsiteY24" fmla="*/ 18450 h 47969"/>
                <a:gd name="connsiteX25" fmla="*/ 3690 w 13968"/>
                <a:gd name="connsiteY25" fmla="*/ 27306 h 47969"/>
                <a:gd name="connsiteX26" fmla="*/ 8856 w 13968"/>
                <a:gd name="connsiteY26" fmla="*/ 27306 h 47969"/>
                <a:gd name="connsiteX27" fmla="*/ 2952 w 13968"/>
                <a:gd name="connsiteY27" fmla="*/ 36900 h 47969"/>
                <a:gd name="connsiteX28" fmla="*/ 8118 w 13968"/>
                <a:gd name="connsiteY28" fmla="*/ 31734 h 47969"/>
                <a:gd name="connsiteX29" fmla="*/ 2952 w 13968"/>
                <a:gd name="connsiteY29" fmla="*/ 40590 h 47969"/>
                <a:gd name="connsiteX30" fmla="*/ 2952 w 13968"/>
                <a:gd name="connsiteY30" fmla="*/ 40590 h 47969"/>
                <a:gd name="connsiteX31" fmla="*/ 9594 w 13968"/>
                <a:gd name="connsiteY31" fmla="*/ 34686 h 47969"/>
                <a:gd name="connsiteX32" fmla="*/ 9594 w 13968"/>
                <a:gd name="connsiteY32" fmla="*/ 34686 h 47969"/>
                <a:gd name="connsiteX33" fmla="*/ 5904 w 13968"/>
                <a:gd name="connsiteY33" fmla="*/ 44280 h 47969"/>
                <a:gd name="connsiteX34" fmla="*/ 12546 w 13968"/>
                <a:gd name="connsiteY34" fmla="*/ 36900 h 47969"/>
                <a:gd name="connsiteX35" fmla="*/ 12546 w 13968"/>
                <a:gd name="connsiteY35" fmla="*/ 46494 h 47969"/>
                <a:gd name="connsiteX36" fmla="*/ 12546 w 13968"/>
                <a:gd name="connsiteY36" fmla="*/ 33210 h 47969"/>
                <a:gd name="connsiteX37" fmla="*/ 12546 w 13968"/>
                <a:gd name="connsiteY37" fmla="*/ 33210 h 47969"/>
                <a:gd name="connsiteX38" fmla="*/ 12546 w 13968"/>
                <a:gd name="connsiteY38" fmla="*/ 23616 h 47969"/>
                <a:gd name="connsiteX39" fmla="*/ 12546 w 13968"/>
                <a:gd name="connsiteY39" fmla="*/ 23616 h 47969"/>
                <a:gd name="connsiteX40" fmla="*/ 12546 w 13968"/>
                <a:gd name="connsiteY40" fmla="*/ 23616 h 47969"/>
                <a:gd name="connsiteX41" fmla="*/ 5904 w 13968"/>
                <a:gd name="connsiteY41" fmla="*/ 15498 h 47969"/>
                <a:gd name="connsiteX42" fmla="*/ 5904 w 13968"/>
                <a:gd name="connsiteY42" fmla="*/ 15498 h 47969"/>
                <a:gd name="connsiteX43" fmla="*/ 11808 w 13968"/>
                <a:gd name="connsiteY43" fmla="*/ 15498 h 47969"/>
                <a:gd name="connsiteX44" fmla="*/ 5166 w 13968"/>
                <a:gd name="connsiteY44" fmla="*/ 7380 h 47969"/>
                <a:gd name="connsiteX45" fmla="*/ 8856 w 13968"/>
                <a:gd name="connsiteY45" fmla="*/ 7380 h 47969"/>
                <a:gd name="connsiteX46" fmla="*/ 4428 w 13968"/>
                <a:gd name="connsiteY46" fmla="*/ 7380 h 47969"/>
                <a:gd name="connsiteX47" fmla="*/ 4428 w 13968"/>
                <a:gd name="connsiteY47" fmla="*/ 7380 h 47969"/>
                <a:gd name="connsiteX48" fmla="*/ 0 w 13968"/>
                <a:gd name="connsiteY48" fmla="*/ 0 h 47969"/>
                <a:gd name="connsiteX49" fmla="*/ 0 w 13968"/>
                <a:gd name="connsiteY49" fmla="*/ 0 h 47969"/>
                <a:gd name="connsiteX50" fmla="*/ 4428 w 13968"/>
                <a:gd name="connsiteY50" fmla="*/ 8118 h 47969"/>
                <a:gd name="connsiteX51" fmla="*/ 4428 w 13968"/>
                <a:gd name="connsiteY51" fmla="*/ 8118 h 47969"/>
                <a:gd name="connsiteX52" fmla="*/ 9594 w 13968"/>
                <a:gd name="connsiteY52" fmla="*/ 8118 h 47969"/>
                <a:gd name="connsiteX53" fmla="*/ 5904 w 13968"/>
                <a:gd name="connsiteY53" fmla="*/ 8118 h 47969"/>
                <a:gd name="connsiteX54" fmla="*/ 12546 w 13968"/>
                <a:gd name="connsiteY54" fmla="*/ 16236 h 47969"/>
                <a:gd name="connsiteX55" fmla="*/ 5904 w 13968"/>
                <a:gd name="connsiteY55" fmla="*/ 16236 h 47969"/>
                <a:gd name="connsiteX56" fmla="*/ 11808 w 13968"/>
                <a:gd name="connsiteY56" fmla="*/ 24354 h 47969"/>
                <a:gd name="connsiteX57" fmla="*/ 11808 w 13968"/>
                <a:gd name="connsiteY57" fmla="*/ 24354 h 47969"/>
                <a:gd name="connsiteX58" fmla="*/ 11808 w 13968"/>
                <a:gd name="connsiteY58" fmla="*/ 33210 h 47969"/>
                <a:gd name="connsiteX59" fmla="*/ 11808 w 13968"/>
                <a:gd name="connsiteY59" fmla="*/ 33210 h 47969"/>
                <a:gd name="connsiteX60" fmla="*/ 11808 w 13968"/>
                <a:gd name="connsiteY60" fmla="*/ 46494 h 47969"/>
                <a:gd name="connsiteX61" fmla="*/ 12546 w 13968"/>
                <a:gd name="connsiteY61" fmla="*/ 38376 h 47969"/>
                <a:gd name="connsiteX62" fmla="*/ 12546 w 13968"/>
                <a:gd name="connsiteY62" fmla="*/ 25830 h 47969"/>
                <a:gd name="connsiteX63" fmla="*/ 7380 w 13968"/>
                <a:gd name="connsiteY63" fmla="*/ 7380 h 47969"/>
                <a:gd name="connsiteX64" fmla="*/ 7380 w 13968"/>
                <a:gd name="connsiteY64" fmla="*/ 7380 h 47969"/>
                <a:gd name="connsiteX65" fmla="*/ 11808 w 13968"/>
                <a:gd name="connsiteY65" fmla="*/ 25830 h 47969"/>
                <a:gd name="connsiteX66" fmla="*/ 11808 w 13968"/>
                <a:gd name="connsiteY66" fmla="*/ 38376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3968" h="47969">
                  <a:moveTo>
                    <a:pt x="12546" y="47970"/>
                  </a:moveTo>
                  <a:cubicBezTo>
                    <a:pt x="13040" y="44791"/>
                    <a:pt x="13040" y="41555"/>
                    <a:pt x="12546" y="38376"/>
                  </a:cubicBezTo>
                  <a:lnTo>
                    <a:pt x="5904" y="45756"/>
                  </a:lnTo>
                  <a:lnTo>
                    <a:pt x="9594" y="36162"/>
                  </a:lnTo>
                  <a:cubicBezTo>
                    <a:pt x="9594" y="36162"/>
                    <a:pt x="5166" y="42066"/>
                    <a:pt x="2952" y="41328"/>
                  </a:cubicBezTo>
                  <a:lnTo>
                    <a:pt x="8118" y="32472"/>
                  </a:lnTo>
                  <a:lnTo>
                    <a:pt x="2952" y="37638"/>
                  </a:lnTo>
                  <a:lnTo>
                    <a:pt x="8856" y="28044"/>
                  </a:lnTo>
                  <a:lnTo>
                    <a:pt x="3690" y="28044"/>
                  </a:lnTo>
                  <a:cubicBezTo>
                    <a:pt x="3690" y="28044"/>
                    <a:pt x="7380" y="22140"/>
                    <a:pt x="3690" y="19188"/>
                  </a:cubicBezTo>
                  <a:lnTo>
                    <a:pt x="3690" y="23616"/>
                  </a:lnTo>
                  <a:cubicBezTo>
                    <a:pt x="3690" y="23616"/>
                    <a:pt x="3690" y="17712"/>
                    <a:pt x="3690" y="16974"/>
                  </a:cubicBezTo>
                  <a:lnTo>
                    <a:pt x="3690" y="16974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6974"/>
                  </a:lnTo>
                  <a:lnTo>
                    <a:pt x="3690" y="16974"/>
                  </a:lnTo>
                  <a:cubicBezTo>
                    <a:pt x="3690" y="16974"/>
                    <a:pt x="3690" y="22878"/>
                    <a:pt x="3690" y="23616"/>
                  </a:cubicBezTo>
                  <a:lnTo>
                    <a:pt x="3690" y="18450"/>
                  </a:lnTo>
                  <a:cubicBezTo>
                    <a:pt x="3690" y="22140"/>
                    <a:pt x="3690" y="27306"/>
                    <a:pt x="3690" y="27306"/>
                  </a:cubicBezTo>
                  <a:lnTo>
                    <a:pt x="8856" y="27306"/>
                  </a:lnTo>
                  <a:lnTo>
                    <a:pt x="2952" y="36900"/>
                  </a:lnTo>
                  <a:lnTo>
                    <a:pt x="8118" y="31734"/>
                  </a:lnTo>
                  <a:lnTo>
                    <a:pt x="2952" y="40590"/>
                  </a:lnTo>
                  <a:lnTo>
                    <a:pt x="2952" y="40590"/>
                  </a:lnTo>
                  <a:cubicBezTo>
                    <a:pt x="2952" y="40590"/>
                    <a:pt x="8118" y="36162"/>
                    <a:pt x="9594" y="34686"/>
                  </a:cubicBezTo>
                  <a:lnTo>
                    <a:pt x="9594" y="34686"/>
                  </a:lnTo>
                  <a:lnTo>
                    <a:pt x="5904" y="44280"/>
                  </a:lnTo>
                  <a:lnTo>
                    <a:pt x="12546" y="36900"/>
                  </a:lnTo>
                  <a:cubicBezTo>
                    <a:pt x="12546" y="36900"/>
                    <a:pt x="12546" y="45018"/>
                    <a:pt x="12546" y="46494"/>
                  </a:cubicBezTo>
                  <a:cubicBezTo>
                    <a:pt x="14443" y="42269"/>
                    <a:pt x="14443" y="37435"/>
                    <a:pt x="12546" y="33210"/>
                  </a:cubicBezTo>
                  <a:lnTo>
                    <a:pt x="12546" y="33210"/>
                  </a:lnTo>
                  <a:cubicBezTo>
                    <a:pt x="13513" y="30085"/>
                    <a:pt x="13513" y="26741"/>
                    <a:pt x="12546" y="23616"/>
                  </a:cubicBezTo>
                  <a:lnTo>
                    <a:pt x="12546" y="23616"/>
                  </a:lnTo>
                  <a:lnTo>
                    <a:pt x="12546" y="23616"/>
                  </a:lnTo>
                  <a:cubicBezTo>
                    <a:pt x="12546" y="23616"/>
                    <a:pt x="5904" y="15498"/>
                    <a:pt x="5904" y="15498"/>
                  </a:cubicBezTo>
                  <a:lnTo>
                    <a:pt x="5904" y="15498"/>
                  </a:lnTo>
                  <a:lnTo>
                    <a:pt x="11808" y="15498"/>
                  </a:lnTo>
                  <a:cubicBezTo>
                    <a:pt x="11100" y="11849"/>
                    <a:pt x="8605" y="8799"/>
                    <a:pt x="5166" y="7380"/>
                  </a:cubicBezTo>
                  <a:lnTo>
                    <a:pt x="8856" y="7380"/>
                  </a:lnTo>
                  <a:lnTo>
                    <a:pt x="4428" y="7380"/>
                  </a:lnTo>
                  <a:lnTo>
                    <a:pt x="4428" y="738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8118"/>
                  </a:lnTo>
                  <a:lnTo>
                    <a:pt x="4428" y="8118"/>
                  </a:lnTo>
                  <a:lnTo>
                    <a:pt x="9594" y="8118"/>
                  </a:lnTo>
                  <a:lnTo>
                    <a:pt x="5904" y="8118"/>
                  </a:lnTo>
                  <a:cubicBezTo>
                    <a:pt x="9343" y="9536"/>
                    <a:pt x="11838" y="12587"/>
                    <a:pt x="12546" y="16236"/>
                  </a:cubicBezTo>
                  <a:lnTo>
                    <a:pt x="5904" y="16236"/>
                  </a:lnTo>
                  <a:cubicBezTo>
                    <a:pt x="8612" y="18316"/>
                    <a:pt x="10664" y="21136"/>
                    <a:pt x="11808" y="24354"/>
                  </a:cubicBezTo>
                  <a:lnTo>
                    <a:pt x="11808" y="24354"/>
                  </a:lnTo>
                  <a:cubicBezTo>
                    <a:pt x="12885" y="27208"/>
                    <a:pt x="12885" y="30356"/>
                    <a:pt x="11808" y="33210"/>
                  </a:cubicBezTo>
                  <a:lnTo>
                    <a:pt x="11808" y="33210"/>
                  </a:lnTo>
                  <a:cubicBezTo>
                    <a:pt x="14037" y="37357"/>
                    <a:pt x="14037" y="42347"/>
                    <a:pt x="11808" y="46494"/>
                  </a:cubicBezTo>
                  <a:close/>
                  <a:moveTo>
                    <a:pt x="12546" y="38376"/>
                  </a:moveTo>
                  <a:cubicBezTo>
                    <a:pt x="11291" y="34288"/>
                    <a:pt x="11291" y="29918"/>
                    <a:pt x="12546" y="25830"/>
                  </a:cubicBezTo>
                  <a:cubicBezTo>
                    <a:pt x="12325" y="19356"/>
                    <a:pt x="10546" y="13029"/>
                    <a:pt x="7380" y="7380"/>
                  </a:cubicBezTo>
                  <a:lnTo>
                    <a:pt x="7380" y="7380"/>
                  </a:lnTo>
                  <a:cubicBezTo>
                    <a:pt x="10657" y="12952"/>
                    <a:pt x="12199" y="19376"/>
                    <a:pt x="11808" y="25830"/>
                  </a:cubicBezTo>
                  <a:cubicBezTo>
                    <a:pt x="10886" y="29961"/>
                    <a:pt x="10886" y="34245"/>
                    <a:pt x="11808" y="383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0D9364A-D962-4102-BB97-15068673C06C}"/>
                </a:ext>
              </a:extLst>
            </p:cNvPr>
            <p:cNvSpPr/>
            <p:nvPr/>
          </p:nvSpPr>
          <p:spPr>
            <a:xfrm>
              <a:off x="3754741" y="2070260"/>
              <a:ext cx="36161" cy="2603"/>
            </a:xfrm>
            <a:custGeom>
              <a:avLst/>
              <a:gdLst>
                <a:gd name="connsiteX0" fmla="*/ 36162 w 36161"/>
                <a:gd name="connsiteY0" fmla="*/ 1476 h 2603"/>
                <a:gd name="connsiteX1" fmla="*/ 36162 w 36161"/>
                <a:gd name="connsiteY1" fmla="*/ 1476 h 2603"/>
                <a:gd name="connsiteX2" fmla="*/ 31734 w 36161"/>
                <a:gd name="connsiteY2" fmla="*/ 1476 h 2603"/>
                <a:gd name="connsiteX3" fmla="*/ 28044 w 36161"/>
                <a:gd name="connsiteY3" fmla="*/ 1476 h 2603"/>
                <a:gd name="connsiteX4" fmla="*/ 21402 w 36161"/>
                <a:gd name="connsiteY4" fmla="*/ 1476 h 2603"/>
                <a:gd name="connsiteX5" fmla="*/ 16236 w 36161"/>
                <a:gd name="connsiteY5" fmla="*/ 1476 h 2603"/>
                <a:gd name="connsiteX6" fmla="*/ 11070 w 36161"/>
                <a:gd name="connsiteY6" fmla="*/ 738 h 2603"/>
                <a:gd name="connsiteX7" fmla="*/ 10332 w 36161"/>
                <a:gd name="connsiteY7" fmla="*/ 1476 h 2603"/>
                <a:gd name="connsiteX8" fmla="*/ 10332 w 36161"/>
                <a:gd name="connsiteY8" fmla="*/ 1476 h 2603"/>
                <a:gd name="connsiteX9" fmla="*/ 5166 w 36161"/>
                <a:gd name="connsiteY9" fmla="*/ 1476 h 2603"/>
                <a:gd name="connsiteX10" fmla="*/ 5166 w 36161"/>
                <a:gd name="connsiteY10" fmla="*/ 1476 h 2603"/>
                <a:gd name="connsiteX11" fmla="*/ 5166 w 36161"/>
                <a:gd name="connsiteY11" fmla="*/ 1476 h 2603"/>
                <a:gd name="connsiteX12" fmla="*/ 5166 w 36161"/>
                <a:gd name="connsiteY12" fmla="*/ 1476 h 2603"/>
                <a:gd name="connsiteX13" fmla="*/ 5166 w 36161"/>
                <a:gd name="connsiteY13" fmla="*/ 1476 h 2603"/>
                <a:gd name="connsiteX14" fmla="*/ 5166 w 36161"/>
                <a:gd name="connsiteY14" fmla="*/ 1476 h 2603"/>
                <a:gd name="connsiteX15" fmla="*/ 8856 w 36161"/>
                <a:gd name="connsiteY15" fmla="*/ 1476 h 2603"/>
                <a:gd name="connsiteX16" fmla="*/ 8856 w 36161"/>
                <a:gd name="connsiteY16" fmla="*/ 1476 h 2603"/>
                <a:gd name="connsiteX17" fmla="*/ 8856 w 36161"/>
                <a:gd name="connsiteY17" fmla="*/ 1476 h 2603"/>
                <a:gd name="connsiteX18" fmla="*/ 14760 w 36161"/>
                <a:gd name="connsiteY18" fmla="*/ 1476 h 2603"/>
                <a:gd name="connsiteX19" fmla="*/ 14760 w 36161"/>
                <a:gd name="connsiteY19" fmla="*/ 1476 h 2603"/>
                <a:gd name="connsiteX20" fmla="*/ 19188 w 36161"/>
                <a:gd name="connsiteY20" fmla="*/ 1476 h 2603"/>
                <a:gd name="connsiteX21" fmla="*/ 25092 w 36161"/>
                <a:gd name="connsiteY21" fmla="*/ 1476 h 2603"/>
                <a:gd name="connsiteX22" fmla="*/ 30258 w 36161"/>
                <a:gd name="connsiteY22" fmla="*/ 1476 h 2603"/>
                <a:gd name="connsiteX23" fmla="*/ 33948 w 36161"/>
                <a:gd name="connsiteY23" fmla="*/ 1476 h 2603"/>
                <a:gd name="connsiteX24" fmla="*/ 33948 w 36161"/>
                <a:gd name="connsiteY24" fmla="*/ 1476 h 2603"/>
                <a:gd name="connsiteX25" fmla="*/ 30996 w 36161"/>
                <a:gd name="connsiteY25" fmla="*/ 1476 h 2603"/>
                <a:gd name="connsiteX26" fmla="*/ 30996 w 36161"/>
                <a:gd name="connsiteY26" fmla="*/ 1476 h 2603"/>
                <a:gd name="connsiteX27" fmla="*/ 30996 w 36161"/>
                <a:gd name="connsiteY27" fmla="*/ 1476 h 2603"/>
                <a:gd name="connsiteX28" fmla="*/ 30996 w 36161"/>
                <a:gd name="connsiteY28" fmla="*/ 1476 h 2603"/>
                <a:gd name="connsiteX29" fmla="*/ 25092 w 36161"/>
                <a:gd name="connsiteY29" fmla="*/ 1476 h 2603"/>
                <a:gd name="connsiteX30" fmla="*/ 25092 w 36161"/>
                <a:gd name="connsiteY30" fmla="*/ 1476 h 2603"/>
                <a:gd name="connsiteX31" fmla="*/ 25092 w 36161"/>
                <a:gd name="connsiteY31" fmla="*/ 1476 h 2603"/>
                <a:gd name="connsiteX32" fmla="*/ 25092 w 36161"/>
                <a:gd name="connsiteY32" fmla="*/ 1476 h 2603"/>
                <a:gd name="connsiteX33" fmla="*/ 25092 w 36161"/>
                <a:gd name="connsiteY33" fmla="*/ 1476 h 2603"/>
                <a:gd name="connsiteX34" fmla="*/ 14022 w 36161"/>
                <a:gd name="connsiteY34" fmla="*/ 1476 h 2603"/>
                <a:gd name="connsiteX35" fmla="*/ 14022 w 36161"/>
                <a:gd name="connsiteY35" fmla="*/ 1476 h 2603"/>
                <a:gd name="connsiteX36" fmla="*/ 14022 w 36161"/>
                <a:gd name="connsiteY36" fmla="*/ 1476 h 2603"/>
                <a:gd name="connsiteX37" fmla="*/ 14022 w 36161"/>
                <a:gd name="connsiteY37" fmla="*/ 1476 h 2603"/>
                <a:gd name="connsiteX38" fmla="*/ 19926 w 36161"/>
                <a:gd name="connsiteY38" fmla="*/ 1476 h 2603"/>
                <a:gd name="connsiteX39" fmla="*/ 19926 w 36161"/>
                <a:gd name="connsiteY39" fmla="*/ 1476 h 2603"/>
                <a:gd name="connsiteX40" fmla="*/ 19926 w 36161"/>
                <a:gd name="connsiteY40" fmla="*/ 1476 h 2603"/>
                <a:gd name="connsiteX41" fmla="*/ 19926 w 36161"/>
                <a:gd name="connsiteY41" fmla="*/ 1476 h 2603"/>
                <a:gd name="connsiteX42" fmla="*/ 7380 w 36161"/>
                <a:gd name="connsiteY42" fmla="*/ 1476 h 2603"/>
                <a:gd name="connsiteX43" fmla="*/ 7380 w 36161"/>
                <a:gd name="connsiteY43" fmla="*/ 1476 h 2603"/>
                <a:gd name="connsiteX44" fmla="*/ 7380 w 36161"/>
                <a:gd name="connsiteY44" fmla="*/ 1476 h 2603"/>
                <a:gd name="connsiteX45" fmla="*/ 7380 w 36161"/>
                <a:gd name="connsiteY45" fmla="*/ 1476 h 2603"/>
                <a:gd name="connsiteX46" fmla="*/ 7380 w 36161"/>
                <a:gd name="connsiteY46" fmla="*/ 1476 h 2603"/>
                <a:gd name="connsiteX47" fmla="*/ 7380 w 36161"/>
                <a:gd name="connsiteY47" fmla="*/ 1476 h 2603"/>
                <a:gd name="connsiteX48" fmla="*/ 7380 w 36161"/>
                <a:gd name="connsiteY48" fmla="*/ 1476 h 2603"/>
                <a:gd name="connsiteX49" fmla="*/ 7380 w 36161"/>
                <a:gd name="connsiteY49" fmla="*/ 1476 h 2603"/>
                <a:gd name="connsiteX50" fmla="*/ 0 w 36161"/>
                <a:gd name="connsiteY50" fmla="*/ 1476 h 2603"/>
                <a:gd name="connsiteX51" fmla="*/ 0 w 36161"/>
                <a:gd name="connsiteY51" fmla="*/ 1476 h 2603"/>
                <a:gd name="connsiteX52" fmla="*/ 0 w 36161"/>
                <a:gd name="connsiteY52" fmla="*/ 1476 h 2603"/>
                <a:gd name="connsiteX53" fmla="*/ 0 w 36161"/>
                <a:gd name="connsiteY53" fmla="*/ 1476 h 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6161" h="2603">
                  <a:moveTo>
                    <a:pt x="36162" y="1476"/>
                  </a:moveTo>
                  <a:lnTo>
                    <a:pt x="36162" y="1476"/>
                  </a:lnTo>
                  <a:cubicBezTo>
                    <a:pt x="36162" y="1476"/>
                    <a:pt x="32472" y="1476"/>
                    <a:pt x="31734" y="1476"/>
                  </a:cubicBezTo>
                  <a:cubicBezTo>
                    <a:pt x="30996" y="1476"/>
                    <a:pt x="31734" y="1476"/>
                    <a:pt x="28044" y="1476"/>
                  </a:cubicBezTo>
                  <a:cubicBezTo>
                    <a:pt x="24354" y="1476"/>
                    <a:pt x="23616" y="1476"/>
                    <a:pt x="21402" y="1476"/>
                  </a:cubicBezTo>
                  <a:cubicBezTo>
                    <a:pt x="19188" y="1476"/>
                    <a:pt x="16974" y="1476"/>
                    <a:pt x="16236" y="1476"/>
                  </a:cubicBezTo>
                  <a:cubicBezTo>
                    <a:pt x="15011" y="-154"/>
                    <a:pt x="12701" y="-485"/>
                    <a:pt x="11070" y="738"/>
                  </a:cubicBezTo>
                  <a:cubicBezTo>
                    <a:pt x="10790" y="948"/>
                    <a:pt x="10539" y="1197"/>
                    <a:pt x="10332" y="1476"/>
                  </a:cubicBezTo>
                  <a:cubicBezTo>
                    <a:pt x="10332" y="1476"/>
                    <a:pt x="10332" y="1476"/>
                    <a:pt x="10332" y="1476"/>
                  </a:cubicBezTo>
                  <a:lnTo>
                    <a:pt x="5166" y="1476"/>
                  </a:lnTo>
                  <a:cubicBezTo>
                    <a:pt x="5166" y="1476"/>
                    <a:pt x="5166" y="1476"/>
                    <a:pt x="5166" y="1476"/>
                  </a:cubicBezTo>
                  <a:cubicBezTo>
                    <a:pt x="5166" y="1476"/>
                    <a:pt x="5166" y="1476"/>
                    <a:pt x="5166" y="1476"/>
                  </a:cubicBezTo>
                  <a:cubicBezTo>
                    <a:pt x="5166" y="1476"/>
                    <a:pt x="5166" y="1476"/>
                    <a:pt x="5166" y="1476"/>
                  </a:cubicBezTo>
                  <a:cubicBezTo>
                    <a:pt x="5166" y="1476"/>
                    <a:pt x="5166" y="1476"/>
                    <a:pt x="5166" y="1476"/>
                  </a:cubicBezTo>
                  <a:cubicBezTo>
                    <a:pt x="5166" y="1476"/>
                    <a:pt x="5166" y="1476"/>
                    <a:pt x="5166" y="1476"/>
                  </a:cubicBezTo>
                  <a:cubicBezTo>
                    <a:pt x="5166" y="1476"/>
                    <a:pt x="5166" y="1476"/>
                    <a:pt x="8856" y="1476"/>
                  </a:cubicBezTo>
                  <a:lnTo>
                    <a:pt x="8856" y="1476"/>
                  </a:lnTo>
                  <a:lnTo>
                    <a:pt x="8856" y="1476"/>
                  </a:lnTo>
                  <a:cubicBezTo>
                    <a:pt x="10539" y="2980"/>
                    <a:pt x="13077" y="2980"/>
                    <a:pt x="14760" y="1476"/>
                  </a:cubicBezTo>
                  <a:lnTo>
                    <a:pt x="14760" y="1476"/>
                  </a:lnTo>
                  <a:lnTo>
                    <a:pt x="19188" y="1476"/>
                  </a:lnTo>
                  <a:cubicBezTo>
                    <a:pt x="19188" y="1476"/>
                    <a:pt x="23616" y="1476"/>
                    <a:pt x="25092" y="1476"/>
                  </a:cubicBezTo>
                  <a:cubicBezTo>
                    <a:pt x="26568" y="1476"/>
                    <a:pt x="29520" y="1476"/>
                    <a:pt x="30258" y="1476"/>
                  </a:cubicBezTo>
                  <a:lnTo>
                    <a:pt x="33948" y="1476"/>
                  </a:lnTo>
                  <a:cubicBezTo>
                    <a:pt x="33948" y="1476"/>
                    <a:pt x="33948" y="1476"/>
                    <a:pt x="33948" y="1476"/>
                  </a:cubicBezTo>
                  <a:close/>
                  <a:moveTo>
                    <a:pt x="30996" y="1476"/>
                  </a:moveTo>
                  <a:lnTo>
                    <a:pt x="30996" y="1476"/>
                  </a:lnTo>
                  <a:cubicBezTo>
                    <a:pt x="30996" y="1476"/>
                    <a:pt x="30996" y="1476"/>
                    <a:pt x="30996" y="1476"/>
                  </a:cubicBezTo>
                  <a:cubicBezTo>
                    <a:pt x="30996" y="1476"/>
                    <a:pt x="30996" y="1476"/>
                    <a:pt x="30996" y="1476"/>
                  </a:cubicBezTo>
                  <a:close/>
                  <a:moveTo>
                    <a:pt x="25092" y="1476"/>
                  </a:moveTo>
                  <a:lnTo>
                    <a:pt x="25092" y="1476"/>
                  </a:lnTo>
                  <a:cubicBezTo>
                    <a:pt x="25092" y="1476"/>
                    <a:pt x="25092" y="1476"/>
                    <a:pt x="25092" y="1476"/>
                  </a:cubicBezTo>
                  <a:cubicBezTo>
                    <a:pt x="25092" y="1476"/>
                    <a:pt x="25092" y="1476"/>
                    <a:pt x="25092" y="1476"/>
                  </a:cubicBezTo>
                  <a:lnTo>
                    <a:pt x="25092" y="1476"/>
                  </a:lnTo>
                  <a:close/>
                  <a:moveTo>
                    <a:pt x="14022" y="1476"/>
                  </a:moveTo>
                  <a:lnTo>
                    <a:pt x="14022" y="1476"/>
                  </a:lnTo>
                  <a:lnTo>
                    <a:pt x="14022" y="1476"/>
                  </a:lnTo>
                  <a:lnTo>
                    <a:pt x="14022" y="1476"/>
                  </a:lnTo>
                  <a:close/>
                  <a:moveTo>
                    <a:pt x="19926" y="1476"/>
                  </a:moveTo>
                  <a:lnTo>
                    <a:pt x="19926" y="1476"/>
                  </a:lnTo>
                  <a:lnTo>
                    <a:pt x="19926" y="1476"/>
                  </a:lnTo>
                  <a:lnTo>
                    <a:pt x="19926" y="1476"/>
                  </a:lnTo>
                  <a:close/>
                  <a:moveTo>
                    <a:pt x="7380" y="1476"/>
                  </a:moveTo>
                  <a:cubicBezTo>
                    <a:pt x="7380" y="1476"/>
                    <a:pt x="7380" y="1476"/>
                    <a:pt x="7380" y="1476"/>
                  </a:cubicBezTo>
                  <a:lnTo>
                    <a:pt x="7380" y="1476"/>
                  </a:lnTo>
                  <a:lnTo>
                    <a:pt x="7380" y="1476"/>
                  </a:lnTo>
                  <a:close/>
                  <a:moveTo>
                    <a:pt x="7380" y="1476"/>
                  </a:moveTo>
                  <a:lnTo>
                    <a:pt x="7380" y="1476"/>
                  </a:lnTo>
                  <a:cubicBezTo>
                    <a:pt x="7380" y="1476"/>
                    <a:pt x="7380" y="1476"/>
                    <a:pt x="7380" y="1476"/>
                  </a:cubicBezTo>
                  <a:lnTo>
                    <a:pt x="7380" y="1476"/>
                  </a:lnTo>
                  <a:close/>
                  <a:moveTo>
                    <a:pt x="0" y="1476"/>
                  </a:move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cubicBezTo>
                    <a:pt x="0" y="1476"/>
                    <a:pt x="0" y="1476"/>
                    <a:pt x="0" y="1476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9CFEB24B-365F-4043-8D63-833085AFE311}"/>
                </a:ext>
              </a:extLst>
            </p:cNvPr>
            <p:cNvSpPr/>
            <p:nvPr/>
          </p:nvSpPr>
          <p:spPr>
            <a:xfrm>
              <a:off x="3755724" y="2074299"/>
              <a:ext cx="35916" cy="2603"/>
            </a:xfrm>
            <a:custGeom>
              <a:avLst/>
              <a:gdLst>
                <a:gd name="connsiteX0" fmla="*/ 492 w 35916"/>
                <a:gd name="connsiteY0" fmla="*/ 1127 h 2603"/>
                <a:gd name="connsiteX1" fmla="*/ 492 w 35916"/>
                <a:gd name="connsiteY1" fmla="*/ 1127 h 2603"/>
                <a:gd name="connsiteX2" fmla="*/ 492 w 35916"/>
                <a:gd name="connsiteY2" fmla="*/ 1127 h 2603"/>
                <a:gd name="connsiteX3" fmla="*/ 492 w 35916"/>
                <a:gd name="connsiteY3" fmla="*/ 1127 h 2603"/>
                <a:gd name="connsiteX4" fmla="*/ 492 w 35916"/>
                <a:gd name="connsiteY4" fmla="*/ 1127 h 2603"/>
                <a:gd name="connsiteX5" fmla="*/ 492 w 35916"/>
                <a:gd name="connsiteY5" fmla="*/ 1127 h 2603"/>
                <a:gd name="connsiteX6" fmla="*/ 492 w 35916"/>
                <a:gd name="connsiteY6" fmla="*/ 1127 h 2603"/>
                <a:gd name="connsiteX7" fmla="*/ 7872 w 35916"/>
                <a:gd name="connsiteY7" fmla="*/ 1127 h 2603"/>
                <a:gd name="connsiteX8" fmla="*/ 7872 w 35916"/>
                <a:gd name="connsiteY8" fmla="*/ 1127 h 2603"/>
                <a:gd name="connsiteX9" fmla="*/ 7872 w 35916"/>
                <a:gd name="connsiteY9" fmla="*/ 1127 h 2603"/>
                <a:gd name="connsiteX10" fmla="*/ 12300 w 35916"/>
                <a:gd name="connsiteY10" fmla="*/ 1127 h 2603"/>
                <a:gd name="connsiteX11" fmla="*/ 12300 w 35916"/>
                <a:gd name="connsiteY11" fmla="*/ 1127 h 2603"/>
                <a:gd name="connsiteX12" fmla="*/ 7134 w 35916"/>
                <a:gd name="connsiteY12" fmla="*/ 1865 h 2603"/>
                <a:gd name="connsiteX13" fmla="*/ 6396 w 35916"/>
                <a:gd name="connsiteY13" fmla="*/ 1127 h 2603"/>
                <a:gd name="connsiteX14" fmla="*/ 6396 w 35916"/>
                <a:gd name="connsiteY14" fmla="*/ 1127 h 2603"/>
                <a:gd name="connsiteX15" fmla="*/ 1968 w 35916"/>
                <a:gd name="connsiteY15" fmla="*/ 1127 h 2603"/>
                <a:gd name="connsiteX16" fmla="*/ 1968 w 35916"/>
                <a:gd name="connsiteY16" fmla="*/ 1127 h 2603"/>
                <a:gd name="connsiteX17" fmla="*/ 1968 w 35916"/>
                <a:gd name="connsiteY17" fmla="*/ 1127 h 2603"/>
                <a:gd name="connsiteX18" fmla="*/ 1968 w 35916"/>
                <a:gd name="connsiteY18" fmla="*/ 1127 h 2603"/>
                <a:gd name="connsiteX19" fmla="*/ 1968 w 35916"/>
                <a:gd name="connsiteY19" fmla="*/ 1127 h 2603"/>
                <a:gd name="connsiteX20" fmla="*/ 31488 w 35916"/>
                <a:gd name="connsiteY20" fmla="*/ 1127 h 2603"/>
                <a:gd name="connsiteX21" fmla="*/ 31488 w 35916"/>
                <a:gd name="connsiteY21" fmla="*/ 1127 h 2603"/>
                <a:gd name="connsiteX22" fmla="*/ 25584 w 35916"/>
                <a:gd name="connsiteY22" fmla="*/ 1127 h 2603"/>
                <a:gd name="connsiteX23" fmla="*/ 21156 w 35916"/>
                <a:gd name="connsiteY23" fmla="*/ 1127 h 2603"/>
                <a:gd name="connsiteX24" fmla="*/ 25584 w 35916"/>
                <a:gd name="connsiteY24" fmla="*/ 1127 h 2603"/>
                <a:gd name="connsiteX25" fmla="*/ 31488 w 35916"/>
                <a:gd name="connsiteY25" fmla="*/ 1127 h 2603"/>
                <a:gd name="connsiteX26" fmla="*/ 35916 w 35916"/>
                <a:gd name="connsiteY26" fmla="*/ 1127 h 2603"/>
                <a:gd name="connsiteX27" fmla="*/ 35916 w 35916"/>
                <a:gd name="connsiteY27" fmla="*/ 1127 h 2603"/>
                <a:gd name="connsiteX28" fmla="*/ 35916 w 35916"/>
                <a:gd name="connsiteY28" fmla="*/ 1127 h 2603"/>
                <a:gd name="connsiteX29" fmla="*/ 35916 w 35916"/>
                <a:gd name="connsiteY29" fmla="*/ 1127 h 2603"/>
                <a:gd name="connsiteX30" fmla="*/ 35916 w 35916"/>
                <a:gd name="connsiteY30" fmla="*/ 1127 h 2603"/>
                <a:gd name="connsiteX31" fmla="*/ 32226 w 35916"/>
                <a:gd name="connsiteY31" fmla="*/ 1127 h 2603"/>
                <a:gd name="connsiteX32" fmla="*/ 32226 w 35916"/>
                <a:gd name="connsiteY32" fmla="*/ 1127 h 2603"/>
                <a:gd name="connsiteX33" fmla="*/ 12300 w 35916"/>
                <a:gd name="connsiteY33" fmla="*/ 1127 h 2603"/>
                <a:gd name="connsiteX34" fmla="*/ 12300 w 35916"/>
                <a:gd name="connsiteY34" fmla="*/ 1127 h 2603"/>
                <a:gd name="connsiteX35" fmla="*/ 12300 w 35916"/>
                <a:gd name="connsiteY35" fmla="*/ 1127 h 2603"/>
                <a:gd name="connsiteX36" fmla="*/ 12300 w 35916"/>
                <a:gd name="connsiteY36" fmla="*/ 1127 h 2603"/>
                <a:gd name="connsiteX37" fmla="*/ 7872 w 35916"/>
                <a:gd name="connsiteY37" fmla="*/ 1127 h 2603"/>
                <a:gd name="connsiteX38" fmla="*/ 7872 w 35916"/>
                <a:gd name="connsiteY38" fmla="*/ 1127 h 2603"/>
                <a:gd name="connsiteX39" fmla="*/ 14514 w 35916"/>
                <a:gd name="connsiteY39" fmla="*/ 1127 h 2603"/>
                <a:gd name="connsiteX40" fmla="*/ 21894 w 35916"/>
                <a:gd name="connsiteY40" fmla="*/ 1127 h 2603"/>
                <a:gd name="connsiteX41" fmla="*/ 27798 w 35916"/>
                <a:gd name="connsiteY41" fmla="*/ 1127 h 2603"/>
                <a:gd name="connsiteX42" fmla="*/ 33702 w 35916"/>
                <a:gd name="connsiteY42" fmla="*/ 1127 h 2603"/>
                <a:gd name="connsiteX43" fmla="*/ 33702 w 35916"/>
                <a:gd name="connsiteY43" fmla="*/ 1127 h 2603"/>
                <a:gd name="connsiteX44" fmla="*/ 33702 w 35916"/>
                <a:gd name="connsiteY44" fmla="*/ 1127 h 2603"/>
                <a:gd name="connsiteX45" fmla="*/ 33702 w 35916"/>
                <a:gd name="connsiteY45" fmla="*/ 1127 h 2603"/>
                <a:gd name="connsiteX46" fmla="*/ 25584 w 35916"/>
                <a:gd name="connsiteY46" fmla="*/ 1127 h 2603"/>
                <a:gd name="connsiteX47" fmla="*/ 19680 w 35916"/>
                <a:gd name="connsiteY47" fmla="*/ 1127 h 2603"/>
                <a:gd name="connsiteX48" fmla="*/ 14514 w 35916"/>
                <a:gd name="connsiteY48" fmla="*/ 1127 h 2603"/>
                <a:gd name="connsiteX49" fmla="*/ 9348 w 35916"/>
                <a:gd name="connsiteY49" fmla="*/ 1127 h 2603"/>
                <a:gd name="connsiteX50" fmla="*/ 9348 w 35916"/>
                <a:gd name="connsiteY50" fmla="*/ 1127 h 2603"/>
                <a:gd name="connsiteX51" fmla="*/ 9348 w 35916"/>
                <a:gd name="connsiteY51" fmla="*/ 1127 h 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5916" h="2603">
                  <a:moveTo>
                    <a:pt x="492" y="1127"/>
                  </a:moveTo>
                  <a:lnTo>
                    <a:pt x="492" y="1127"/>
                  </a:lnTo>
                  <a:lnTo>
                    <a:pt x="492" y="1127"/>
                  </a:lnTo>
                  <a:lnTo>
                    <a:pt x="492" y="1127"/>
                  </a:lnTo>
                  <a:lnTo>
                    <a:pt x="492" y="1127"/>
                  </a:lnTo>
                  <a:lnTo>
                    <a:pt x="492" y="1127"/>
                  </a:lnTo>
                  <a:lnTo>
                    <a:pt x="492" y="1127"/>
                  </a:lnTo>
                  <a:lnTo>
                    <a:pt x="7872" y="1127"/>
                  </a:lnTo>
                  <a:lnTo>
                    <a:pt x="7872" y="1127"/>
                  </a:lnTo>
                  <a:lnTo>
                    <a:pt x="7872" y="1127"/>
                  </a:lnTo>
                  <a:cubicBezTo>
                    <a:pt x="7872" y="1127"/>
                    <a:pt x="7872" y="1127"/>
                    <a:pt x="12300" y="1127"/>
                  </a:cubicBezTo>
                  <a:lnTo>
                    <a:pt x="12300" y="1127"/>
                  </a:lnTo>
                  <a:cubicBezTo>
                    <a:pt x="11075" y="2758"/>
                    <a:pt x="8765" y="3088"/>
                    <a:pt x="7134" y="1865"/>
                  </a:cubicBezTo>
                  <a:cubicBezTo>
                    <a:pt x="6854" y="1656"/>
                    <a:pt x="6603" y="1407"/>
                    <a:pt x="6396" y="1127"/>
                  </a:cubicBezTo>
                  <a:lnTo>
                    <a:pt x="6396" y="1127"/>
                  </a:lnTo>
                  <a:cubicBezTo>
                    <a:pt x="6396" y="1127"/>
                    <a:pt x="6396" y="1127"/>
                    <a:pt x="1968" y="1127"/>
                  </a:cubicBezTo>
                  <a:cubicBezTo>
                    <a:pt x="-2460" y="1127"/>
                    <a:pt x="1968" y="1127"/>
                    <a:pt x="1968" y="1127"/>
                  </a:cubicBezTo>
                  <a:lnTo>
                    <a:pt x="1968" y="1127"/>
                  </a:lnTo>
                  <a:lnTo>
                    <a:pt x="1968" y="1127"/>
                  </a:lnTo>
                  <a:lnTo>
                    <a:pt x="1968" y="1127"/>
                  </a:lnTo>
                  <a:close/>
                  <a:moveTo>
                    <a:pt x="31488" y="1127"/>
                  </a:moveTo>
                  <a:cubicBezTo>
                    <a:pt x="31488" y="1127"/>
                    <a:pt x="31488" y="1127"/>
                    <a:pt x="31488" y="1127"/>
                  </a:cubicBezTo>
                  <a:cubicBezTo>
                    <a:pt x="31488" y="1127"/>
                    <a:pt x="31488" y="1127"/>
                    <a:pt x="25584" y="1127"/>
                  </a:cubicBezTo>
                  <a:cubicBezTo>
                    <a:pt x="19680" y="1127"/>
                    <a:pt x="25584" y="1127"/>
                    <a:pt x="21156" y="1127"/>
                  </a:cubicBezTo>
                  <a:cubicBezTo>
                    <a:pt x="16728" y="1127"/>
                    <a:pt x="21156" y="1127"/>
                    <a:pt x="25584" y="1127"/>
                  </a:cubicBezTo>
                  <a:cubicBezTo>
                    <a:pt x="30012" y="1127"/>
                    <a:pt x="29274" y="1127"/>
                    <a:pt x="31488" y="1127"/>
                  </a:cubicBezTo>
                  <a:cubicBezTo>
                    <a:pt x="33702" y="1127"/>
                    <a:pt x="35916" y="1127"/>
                    <a:pt x="35916" y="1127"/>
                  </a:cubicBezTo>
                  <a:lnTo>
                    <a:pt x="35916" y="1127"/>
                  </a:lnTo>
                  <a:lnTo>
                    <a:pt x="35916" y="1127"/>
                  </a:lnTo>
                  <a:lnTo>
                    <a:pt x="35916" y="1127"/>
                  </a:lnTo>
                  <a:lnTo>
                    <a:pt x="35916" y="1127"/>
                  </a:lnTo>
                  <a:lnTo>
                    <a:pt x="32226" y="1127"/>
                  </a:lnTo>
                  <a:cubicBezTo>
                    <a:pt x="32226" y="1127"/>
                    <a:pt x="32226" y="1127"/>
                    <a:pt x="32226" y="1127"/>
                  </a:cubicBezTo>
                  <a:close/>
                  <a:moveTo>
                    <a:pt x="12300" y="1127"/>
                  </a:moveTo>
                  <a:lnTo>
                    <a:pt x="12300" y="1127"/>
                  </a:lnTo>
                  <a:lnTo>
                    <a:pt x="12300" y="1127"/>
                  </a:lnTo>
                  <a:lnTo>
                    <a:pt x="12300" y="1127"/>
                  </a:lnTo>
                  <a:cubicBezTo>
                    <a:pt x="12300" y="1127"/>
                    <a:pt x="12300" y="1127"/>
                    <a:pt x="7872" y="1127"/>
                  </a:cubicBezTo>
                  <a:lnTo>
                    <a:pt x="7872" y="1127"/>
                  </a:lnTo>
                  <a:cubicBezTo>
                    <a:pt x="11562" y="1127"/>
                    <a:pt x="13776" y="1127"/>
                    <a:pt x="14514" y="1127"/>
                  </a:cubicBezTo>
                  <a:cubicBezTo>
                    <a:pt x="15252" y="1127"/>
                    <a:pt x="20418" y="1127"/>
                    <a:pt x="21894" y="1127"/>
                  </a:cubicBezTo>
                  <a:cubicBezTo>
                    <a:pt x="23577" y="-376"/>
                    <a:pt x="26115" y="-376"/>
                    <a:pt x="27798" y="1127"/>
                  </a:cubicBezTo>
                  <a:lnTo>
                    <a:pt x="33702" y="1127"/>
                  </a:lnTo>
                  <a:lnTo>
                    <a:pt x="33702" y="1127"/>
                  </a:lnTo>
                  <a:lnTo>
                    <a:pt x="33702" y="1127"/>
                  </a:lnTo>
                  <a:cubicBezTo>
                    <a:pt x="33702" y="1127"/>
                    <a:pt x="33702" y="1127"/>
                    <a:pt x="33702" y="1127"/>
                  </a:cubicBezTo>
                  <a:lnTo>
                    <a:pt x="25584" y="1127"/>
                  </a:lnTo>
                  <a:cubicBezTo>
                    <a:pt x="25584" y="1127"/>
                    <a:pt x="25584" y="1127"/>
                    <a:pt x="19680" y="1127"/>
                  </a:cubicBezTo>
                  <a:cubicBezTo>
                    <a:pt x="13776" y="1127"/>
                    <a:pt x="15252" y="1127"/>
                    <a:pt x="14514" y="1127"/>
                  </a:cubicBezTo>
                  <a:cubicBezTo>
                    <a:pt x="13776" y="1127"/>
                    <a:pt x="10824" y="1127"/>
                    <a:pt x="9348" y="1127"/>
                  </a:cubicBezTo>
                  <a:lnTo>
                    <a:pt x="9348" y="1127"/>
                  </a:lnTo>
                  <a:lnTo>
                    <a:pt x="9348" y="112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AC8C0398-6098-403D-B87F-80E6AEDFC34B}"/>
                </a:ext>
              </a:extLst>
            </p:cNvPr>
            <p:cNvSpPr/>
            <p:nvPr/>
          </p:nvSpPr>
          <p:spPr>
            <a:xfrm>
              <a:off x="3744408" y="1957347"/>
              <a:ext cx="11070" cy="78227"/>
            </a:xfrm>
            <a:custGeom>
              <a:avLst/>
              <a:gdLst>
                <a:gd name="connsiteX0" fmla="*/ 7380 w 11070"/>
                <a:gd name="connsiteY0" fmla="*/ 78228 h 78227"/>
                <a:gd name="connsiteX1" fmla="*/ 11070 w 11070"/>
                <a:gd name="connsiteY1" fmla="*/ 33948 h 78227"/>
                <a:gd name="connsiteX2" fmla="*/ 11070 w 11070"/>
                <a:gd name="connsiteY2" fmla="*/ 0 h 78227"/>
                <a:gd name="connsiteX3" fmla="*/ 0 w 11070"/>
                <a:gd name="connsiteY3" fmla="*/ 0 h 78227"/>
                <a:gd name="connsiteX4" fmla="*/ 0 w 11070"/>
                <a:gd name="connsiteY4" fmla="*/ 33948 h 78227"/>
                <a:gd name="connsiteX5" fmla="*/ 3690 w 11070"/>
                <a:gd name="connsiteY5" fmla="*/ 78228 h 7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70" h="78227">
                  <a:moveTo>
                    <a:pt x="7380" y="78228"/>
                  </a:moveTo>
                  <a:cubicBezTo>
                    <a:pt x="7380" y="78228"/>
                    <a:pt x="11070" y="47232"/>
                    <a:pt x="11070" y="33948"/>
                  </a:cubicBezTo>
                  <a:cubicBezTo>
                    <a:pt x="11070" y="20664"/>
                    <a:pt x="11070" y="0"/>
                    <a:pt x="11070" y="0"/>
                  </a:cubicBezTo>
                  <a:lnTo>
                    <a:pt x="0" y="0"/>
                  </a:lnTo>
                  <a:cubicBezTo>
                    <a:pt x="0" y="0"/>
                    <a:pt x="0" y="22878"/>
                    <a:pt x="0" y="33948"/>
                  </a:cubicBezTo>
                  <a:cubicBezTo>
                    <a:pt x="0" y="45018"/>
                    <a:pt x="3690" y="78228"/>
                    <a:pt x="3690" y="78228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2235BC9-43F2-471D-A699-9DC12CC7982D}"/>
                </a:ext>
              </a:extLst>
            </p:cNvPr>
            <p:cNvSpPr/>
            <p:nvPr/>
          </p:nvSpPr>
          <p:spPr>
            <a:xfrm>
              <a:off x="3740248" y="1957347"/>
              <a:ext cx="16706" cy="78965"/>
            </a:xfrm>
            <a:custGeom>
              <a:avLst/>
              <a:gdLst>
                <a:gd name="connsiteX0" fmla="*/ 11540 w 16706"/>
                <a:gd name="connsiteY0" fmla="*/ 78966 h 78965"/>
                <a:gd name="connsiteX1" fmla="*/ 4160 w 16706"/>
                <a:gd name="connsiteY1" fmla="*/ 78966 h 78965"/>
                <a:gd name="connsiteX2" fmla="*/ 470 w 16706"/>
                <a:gd name="connsiteY2" fmla="*/ 33948 h 78965"/>
                <a:gd name="connsiteX3" fmla="*/ 470 w 16706"/>
                <a:gd name="connsiteY3" fmla="*/ 0 h 78965"/>
                <a:gd name="connsiteX4" fmla="*/ 11540 w 16706"/>
                <a:gd name="connsiteY4" fmla="*/ 0 h 78965"/>
                <a:gd name="connsiteX5" fmla="*/ 11540 w 16706"/>
                <a:gd name="connsiteY5" fmla="*/ 34686 h 78965"/>
                <a:gd name="connsiteX6" fmla="*/ 7850 w 16706"/>
                <a:gd name="connsiteY6" fmla="*/ 78966 h 78965"/>
                <a:gd name="connsiteX7" fmla="*/ 1946 w 16706"/>
                <a:gd name="connsiteY7" fmla="*/ 0 h 78965"/>
                <a:gd name="connsiteX8" fmla="*/ 1946 w 16706"/>
                <a:gd name="connsiteY8" fmla="*/ 33948 h 78965"/>
                <a:gd name="connsiteX9" fmla="*/ 5636 w 16706"/>
                <a:gd name="connsiteY9" fmla="*/ 78228 h 78965"/>
                <a:gd name="connsiteX10" fmla="*/ 12278 w 16706"/>
                <a:gd name="connsiteY10" fmla="*/ 78228 h 78965"/>
                <a:gd name="connsiteX11" fmla="*/ 16706 w 16706"/>
                <a:gd name="connsiteY11" fmla="*/ 33948 h 78965"/>
                <a:gd name="connsiteX12" fmla="*/ 16706 w 16706"/>
                <a:gd name="connsiteY12" fmla="*/ 0 h 7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706" h="78965">
                  <a:moveTo>
                    <a:pt x="11540" y="78966"/>
                  </a:moveTo>
                  <a:lnTo>
                    <a:pt x="4160" y="78966"/>
                  </a:lnTo>
                  <a:cubicBezTo>
                    <a:pt x="4160" y="78966"/>
                    <a:pt x="470" y="47232"/>
                    <a:pt x="470" y="33948"/>
                  </a:cubicBezTo>
                  <a:cubicBezTo>
                    <a:pt x="-157" y="22640"/>
                    <a:pt x="-157" y="11308"/>
                    <a:pt x="470" y="0"/>
                  </a:cubicBezTo>
                  <a:lnTo>
                    <a:pt x="11540" y="0"/>
                  </a:lnTo>
                  <a:cubicBezTo>
                    <a:pt x="11540" y="0"/>
                    <a:pt x="11540" y="24354"/>
                    <a:pt x="11540" y="34686"/>
                  </a:cubicBezTo>
                  <a:cubicBezTo>
                    <a:pt x="11540" y="45018"/>
                    <a:pt x="7850" y="78966"/>
                    <a:pt x="7850" y="78966"/>
                  </a:cubicBezTo>
                  <a:close/>
                  <a:moveTo>
                    <a:pt x="1946" y="0"/>
                  </a:moveTo>
                  <a:cubicBezTo>
                    <a:pt x="1946" y="0"/>
                    <a:pt x="1946" y="23616"/>
                    <a:pt x="1946" y="33948"/>
                  </a:cubicBezTo>
                  <a:cubicBezTo>
                    <a:pt x="1946" y="44280"/>
                    <a:pt x="5636" y="78228"/>
                    <a:pt x="5636" y="78228"/>
                  </a:cubicBezTo>
                  <a:lnTo>
                    <a:pt x="12278" y="78228"/>
                  </a:lnTo>
                  <a:cubicBezTo>
                    <a:pt x="14618" y="63567"/>
                    <a:pt x="16094" y="48782"/>
                    <a:pt x="16706" y="33948"/>
                  </a:cubicBezTo>
                  <a:cubicBezTo>
                    <a:pt x="16706" y="23616"/>
                    <a:pt x="16706" y="0"/>
                    <a:pt x="1670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2662F681-2656-43C5-AE28-6DD7F739735C}"/>
                </a:ext>
              </a:extLst>
            </p:cNvPr>
            <p:cNvSpPr/>
            <p:nvPr/>
          </p:nvSpPr>
          <p:spPr>
            <a:xfrm>
              <a:off x="3741456" y="1950705"/>
              <a:ext cx="12546" cy="8118"/>
            </a:xfrm>
            <a:custGeom>
              <a:avLst/>
              <a:gdLst>
                <a:gd name="connsiteX0" fmla="*/ 0 w 12546"/>
                <a:gd name="connsiteY0" fmla="*/ 8118 h 8118"/>
                <a:gd name="connsiteX1" fmla="*/ 12546 w 12546"/>
                <a:gd name="connsiteY1" fmla="*/ 8118 h 8118"/>
                <a:gd name="connsiteX2" fmla="*/ 11070 w 12546"/>
                <a:gd name="connsiteY2" fmla="*/ 0 h 8118"/>
                <a:gd name="connsiteX3" fmla="*/ 2214 w 12546"/>
                <a:gd name="connsiteY3" fmla="*/ 0 h 8118"/>
                <a:gd name="connsiteX4" fmla="*/ 0 w 12546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8118">
                  <a:moveTo>
                    <a:pt x="0" y="8118"/>
                  </a:moveTo>
                  <a:lnTo>
                    <a:pt x="12546" y="8118"/>
                  </a:lnTo>
                  <a:lnTo>
                    <a:pt x="11070" y="0"/>
                  </a:lnTo>
                  <a:lnTo>
                    <a:pt x="2214" y="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377FE147-5497-4C22-B163-4734413C0ED5}"/>
                </a:ext>
              </a:extLst>
            </p:cNvPr>
            <p:cNvSpPr/>
            <p:nvPr/>
          </p:nvSpPr>
          <p:spPr>
            <a:xfrm>
              <a:off x="3741456" y="1949966"/>
              <a:ext cx="15498" cy="8856"/>
            </a:xfrm>
            <a:custGeom>
              <a:avLst/>
              <a:gdLst>
                <a:gd name="connsiteX0" fmla="*/ 12546 w 15498"/>
                <a:gd name="connsiteY0" fmla="*/ 8856 h 8856"/>
                <a:gd name="connsiteX1" fmla="*/ 0 w 15498"/>
                <a:gd name="connsiteY1" fmla="*/ 8856 h 8856"/>
                <a:gd name="connsiteX2" fmla="*/ 0 w 15498"/>
                <a:gd name="connsiteY2" fmla="*/ 0 h 8856"/>
                <a:gd name="connsiteX3" fmla="*/ 9594 w 15498"/>
                <a:gd name="connsiteY3" fmla="*/ 0 h 8856"/>
                <a:gd name="connsiteX4" fmla="*/ 9594 w 15498"/>
                <a:gd name="connsiteY4" fmla="*/ 8856 h 8856"/>
                <a:gd name="connsiteX5" fmla="*/ 12546 w 15498"/>
                <a:gd name="connsiteY5" fmla="*/ 738 h 8856"/>
                <a:gd name="connsiteX6" fmla="*/ 3690 w 15498"/>
                <a:gd name="connsiteY6" fmla="*/ 738 h 8856"/>
                <a:gd name="connsiteX7" fmla="*/ 3690 w 15498"/>
                <a:gd name="connsiteY7" fmla="*/ 8856 h 8856"/>
                <a:gd name="connsiteX8" fmla="*/ 15498 w 15498"/>
                <a:gd name="connsiteY8" fmla="*/ 8856 h 8856"/>
                <a:gd name="connsiteX9" fmla="*/ 15498 w 15498"/>
                <a:gd name="connsiteY9" fmla="*/ 147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" h="8856">
                  <a:moveTo>
                    <a:pt x="12546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8856"/>
                  </a:lnTo>
                  <a:close/>
                  <a:moveTo>
                    <a:pt x="12546" y="738"/>
                  </a:moveTo>
                  <a:lnTo>
                    <a:pt x="3690" y="738"/>
                  </a:lnTo>
                  <a:lnTo>
                    <a:pt x="3690" y="8856"/>
                  </a:lnTo>
                  <a:lnTo>
                    <a:pt x="15498" y="8856"/>
                  </a:lnTo>
                  <a:lnTo>
                    <a:pt x="15498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27E082BF-EB33-420C-843E-6E7F69614D73}"/>
                </a:ext>
              </a:extLst>
            </p:cNvPr>
            <p:cNvSpPr/>
            <p:nvPr/>
          </p:nvSpPr>
          <p:spPr>
            <a:xfrm>
              <a:off x="3742194" y="1944062"/>
              <a:ext cx="11069" cy="8118"/>
            </a:xfrm>
            <a:custGeom>
              <a:avLst/>
              <a:gdLst>
                <a:gd name="connsiteX0" fmla="*/ 0 w 11069"/>
                <a:gd name="connsiteY0" fmla="*/ 8118 h 8118"/>
                <a:gd name="connsiteX1" fmla="*/ 11070 w 11069"/>
                <a:gd name="connsiteY1" fmla="*/ 8118 h 8118"/>
                <a:gd name="connsiteX2" fmla="*/ 8856 w 11069"/>
                <a:gd name="connsiteY2" fmla="*/ 0 h 8118"/>
                <a:gd name="connsiteX3" fmla="*/ 2214 w 11069"/>
                <a:gd name="connsiteY3" fmla="*/ 0 h 8118"/>
                <a:gd name="connsiteX4" fmla="*/ 0 w 11069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8118">
                  <a:moveTo>
                    <a:pt x="0" y="8118"/>
                  </a:moveTo>
                  <a:lnTo>
                    <a:pt x="11070" y="8118"/>
                  </a:lnTo>
                  <a:lnTo>
                    <a:pt x="8856" y="0"/>
                  </a:lnTo>
                  <a:lnTo>
                    <a:pt x="2214" y="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31047C0B-65B5-4762-A746-105484DC9BB5}"/>
                </a:ext>
              </a:extLst>
            </p:cNvPr>
            <p:cNvSpPr/>
            <p:nvPr/>
          </p:nvSpPr>
          <p:spPr>
            <a:xfrm>
              <a:off x="3742194" y="1943325"/>
              <a:ext cx="16236" cy="8855"/>
            </a:xfrm>
            <a:custGeom>
              <a:avLst/>
              <a:gdLst>
                <a:gd name="connsiteX0" fmla="*/ 11808 w 16236"/>
                <a:gd name="connsiteY0" fmla="*/ 8856 h 8855"/>
                <a:gd name="connsiteX1" fmla="*/ 0 w 16236"/>
                <a:gd name="connsiteY1" fmla="*/ 8856 h 8855"/>
                <a:gd name="connsiteX2" fmla="*/ 0 w 16236"/>
                <a:gd name="connsiteY2" fmla="*/ 0 h 8855"/>
                <a:gd name="connsiteX3" fmla="*/ 6642 w 16236"/>
                <a:gd name="connsiteY3" fmla="*/ 0 h 8855"/>
                <a:gd name="connsiteX4" fmla="*/ 6642 w 16236"/>
                <a:gd name="connsiteY4" fmla="*/ 8856 h 8855"/>
                <a:gd name="connsiteX5" fmla="*/ 11808 w 16236"/>
                <a:gd name="connsiteY5" fmla="*/ 738 h 8855"/>
                <a:gd name="connsiteX6" fmla="*/ 5166 w 16236"/>
                <a:gd name="connsiteY6" fmla="*/ 738 h 8855"/>
                <a:gd name="connsiteX7" fmla="*/ 5166 w 16236"/>
                <a:gd name="connsiteY7" fmla="*/ 8856 h 8855"/>
                <a:gd name="connsiteX8" fmla="*/ 16236 w 16236"/>
                <a:gd name="connsiteY8" fmla="*/ 8856 h 8855"/>
                <a:gd name="connsiteX9" fmla="*/ 16236 w 16236"/>
                <a:gd name="connsiteY9" fmla="*/ 147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8855">
                  <a:moveTo>
                    <a:pt x="11808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6642" y="0"/>
                  </a:lnTo>
                  <a:lnTo>
                    <a:pt x="6642" y="8856"/>
                  </a:lnTo>
                  <a:close/>
                  <a:moveTo>
                    <a:pt x="11808" y="738"/>
                  </a:moveTo>
                  <a:lnTo>
                    <a:pt x="5166" y="738"/>
                  </a:lnTo>
                  <a:lnTo>
                    <a:pt x="5166" y="8856"/>
                  </a:lnTo>
                  <a:lnTo>
                    <a:pt x="16236" y="8856"/>
                  </a:lnTo>
                  <a:lnTo>
                    <a:pt x="16236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E1FCB9A1-960D-4E83-B00C-731949D01023}"/>
                </a:ext>
              </a:extLst>
            </p:cNvPr>
            <p:cNvSpPr/>
            <p:nvPr/>
          </p:nvSpPr>
          <p:spPr>
            <a:xfrm>
              <a:off x="3742933" y="1936682"/>
              <a:ext cx="9594" cy="8855"/>
            </a:xfrm>
            <a:custGeom>
              <a:avLst/>
              <a:gdLst>
                <a:gd name="connsiteX0" fmla="*/ 0 w 9594"/>
                <a:gd name="connsiteY0" fmla="*/ 8856 h 8855"/>
                <a:gd name="connsiteX1" fmla="*/ 9594 w 9594"/>
                <a:gd name="connsiteY1" fmla="*/ 8856 h 8855"/>
                <a:gd name="connsiteX2" fmla="*/ 7380 w 9594"/>
                <a:gd name="connsiteY2" fmla="*/ 0 h 8855"/>
                <a:gd name="connsiteX3" fmla="*/ 1476 w 9594"/>
                <a:gd name="connsiteY3" fmla="*/ 0 h 8855"/>
                <a:gd name="connsiteX4" fmla="*/ 0 w 9594"/>
                <a:gd name="connsiteY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855">
                  <a:moveTo>
                    <a:pt x="0" y="8856"/>
                  </a:moveTo>
                  <a:lnTo>
                    <a:pt x="9594" y="8856"/>
                  </a:lnTo>
                  <a:lnTo>
                    <a:pt x="7380" y="0"/>
                  </a:lnTo>
                  <a:lnTo>
                    <a:pt x="1476" y="0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105CF3C-E615-48D8-8600-893154D6FF8F}"/>
                </a:ext>
              </a:extLst>
            </p:cNvPr>
            <p:cNvSpPr/>
            <p:nvPr/>
          </p:nvSpPr>
          <p:spPr>
            <a:xfrm>
              <a:off x="3742933" y="1936682"/>
              <a:ext cx="12546" cy="8855"/>
            </a:xfrm>
            <a:custGeom>
              <a:avLst/>
              <a:gdLst>
                <a:gd name="connsiteX0" fmla="*/ 9594 w 12546"/>
                <a:gd name="connsiteY0" fmla="*/ 8856 h 8855"/>
                <a:gd name="connsiteX1" fmla="*/ 0 w 12546"/>
                <a:gd name="connsiteY1" fmla="*/ 8856 h 8855"/>
                <a:gd name="connsiteX2" fmla="*/ 0 w 12546"/>
                <a:gd name="connsiteY2" fmla="*/ 0 h 8855"/>
                <a:gd name="connsiteX3" fmla="*/ 5904 w 12546"/>
                <a:gd name="connsiteY3" fmla="*/ 0 h 8855"/>
                <a:gd name="connsiteX4" fmla="*/ 5904 w 12546"/>
                <a:gd name="connsiteY4" fmla="*/ 8856 h 8855"/>
                <a:gd name="connsiteX5" fmla="*/ 9594 w 12546"/>
                <a:gd name="connsiteY5" fmla="*/ 0 h 8855"/>
                <a:gd name="connsiteX6" fmla="*/ 3690 w 12546"/>
                <a:gd name="connsiteY6" fmla="*/ 0 h 8855"/>
                <a:gd name="connsiteX7" fmla="*/ 3690 w 12546"/>
                <a:gd name="connsiteY7" fmla="*/ 8118 h 8855"/>
                <a:gd name="connsiteX8" fmla="*/ 12546 w 12546"/>
                <a:gd name="connsiteY8" fmla="*/ 8118 h 8855"/>
                <a:gd name="connsiteX9" fmla="*/ 12546 w 12546"/>
                <a:gd name="connsiteY9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8855">
                  <a:moveTo>
                    <a:pt x="9594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8856"/>
                  </a:lnTo>
                  <a:close/>
                  <a:moveTo>
                    <a:pt x="9594" y="0"/>
                  </a:moveTo>
                  <a:lnTo>
                    <a:pt x="3690" y="0"/>
                  </a:lnTo>
                  <a:lnTo>
                    <a:pt x="3690" y="8118"/>
                  </a:lnTo>
                  <a:lnTo>
                    <a:pt x="12546" y="8118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D4637342-A96A-4E30-A084-A78288D21B43}"/>
                </a:ext>
              </a:extLst>
            </p:cNvPr>
            <p:cNvSpPr/>
            <p:nvPr/>
          </p:nvSpPr>
          <p:spPr>
            <a:xfrm>
              <a:off x="3743671" y="1935945"/>
              <a:ext cx="8117" cy="2951"/>
            </a:xfrm>
            <a:custGeom>
              <a:avLst/>
              <a:gdLst>
                <a:gd name="connsiteX0" fmla="*/ 7380 w 8117"/>
                <a:gd name="connsiteY0" fmla="*/ 0 h 2951"/>
                <a:gd name="connsiteX1" fmla="*/ 738 w 8117"/>
                <a:gd name="connsiteY1" fmla="*/ 0 h 2951"/>
                <a:gd name="connsiteX2" fmla="*/ 0 w 8117"/>
                <a:gd name="connsiteY2" fmla="*/ 2952 h 2951"/>
                <a:gd name="connsiteX3" fmla="*/ 8118 w 8117"/>
                <a:gd name="connsiteY3" fmla="*/ 2952 h 2951"/>
                <a:gd name="connsiteX4" fmla="*/ 7380 w 8117"/>
                <a:gd name="connsiteY4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2951">
                  <a:moveTo>
                    <a:pt x="7380" y="0"/>
                  </a:moveTo>
                  <a:lnTo>
                    <a:pt x="738" y="0"/>
                  </a:lnTo>
                  <a:lnTo>
                    <a:pt x="0" y="2952"/>
                  </a:lnTo>
                  <a:lnTo>
                    <a:pt x="8118" y="2952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8CA415DB-E660-432F-A8D8-957D01BED239}"/>
                </a:ext>
              </a:extLst>
            </p:cNvPr>
            <p:cNvSpPr/>
            <p:nvPr/>
          </p:nvSpPr>
          <p:spPr>
            <a:xfrm>
              <a:off x="3754002" y="1965464"/>
              <a:ext cx="73800" cy="51660"/>
            </a:xfrm>
            <a:custGeom>
              <a:avLst/>
              <a:gdLst>
                <a:gd name="connsiteX0" fmla="*/ 0 w 73800"/>
                <a:gd name="connsiteY0" fmla="*/ 51660 h 51660"/>
                <a:gd name="connsiteX1" fmla="*/ 0 w 73800"/>
                <a:gd name="connsiteY1" fmla="*/ 51660 h 51660"/>
                <a:gd name="connsiteX2" fmla="*/ 0 w 73800"/>
                <a:gd name="connsiteY2" fmla="*/ 45018 h 51660"/>
                <a:gd name="connsiteX3" fmla="*/ 0 w 73800"/>
                <a:gd name="connsiteY3" fmla="*/ 45018 h 51660"/>
                <a:gd name="connsiteX4" fmla="*/ 0 w 73800"/>
                <a:gd name="connsiteY4" fmla="*/ 38376 h 51660"/>
                <a:gd name="connsiteX5" fmla="*/ 0 w 73800"/>
                <a:gd name="connsiteY5" fmla="*/ 38376 h 51660"/>
                <a:gd name="connsiteX6" fmla="*/ 0 w 73800"/>
                <a:gd name="connsiteY6" fmla="*/ 31734 h 51660"/>
                <a:gd name="connsiteX7" fmla="*/ 0 w 73800"/>
                <a:gd name="connsiteY7" fmla="*/ 31734 h 51660"/>
                <a:gd name="connsiteX8" fmla="*/ 0 w 73800"/>
                <a:gd name="connsiteY8" fmla="*/ 26568 h 51660"/>
                <a:gd name="connsiteX9" fmla="*/ 0 w 73800"/>
                <a:gd name="connsiteY9" fmla="*/ 26568 h 51660"/>
                <a:gd name="connsiteX10" fmla="*/ 0 w 73800"/>
                <a:gd name="connsiteY10" fmla="*/ 19188 h 51660"/>
                <a:gd name="connsiteX11" fmla="*/ 0 w 73800"/>
                <a:gd name="connsiteY11" fmla="*/ 19188 h 51660"/>
                <a:gd name="connsiteX12" fmla="*/ 0 w 73800"/>
                <a:gd name="connsiteY12" fmla="*/ 12546 h 51660"/>
                <a:gd name="connsiteX13" fmla="*/ 0 w 73800"/>
                <a:gd name="connsiteY13" fmla="*/ 12546 h 51660"/>
                <a:gd name="connsiteX14" fmla="*/ 0 w 73800"/>
                <a:gd name="connsiteY14" fmla="*/ 5904 h 51660"/>
                <a:gd name="connsiteX15" fmla="*/ 0 w 73800"/>
                <a:gd name="connsiteY15" fmla="*/ 5904 h 51660"/>
                <a:gd name="connsiteX16" fmla="*/ 0 w 73800"/>
                <a:gd name="connsiteY16" fmla="*/ 0 h 51660"/>
                <a:gd name="connsiteX17" fmla="*/ 0 w 73800"/>
                <a:gd name="connsiteY17" fmla="*/ 0 h 5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800" h="51660">
                  <a:moveTo>
                    <a:pt x="0" y="51660"/>
                  </a:moveTo>
                  <a:lnTo>
                    <a:pt x="0" y="51660"/>
                  </a:lnTo>
                  <a:close/>
                  <a:moveTo>
                    <a:pt x="0" y="45018"/>
                  </a:moveTo>
                  <a:lnTo>
                    <a:pt x="0" y="45018"/>
                  </a:lnTo>
                  <a:close/>
                  <a:moveTo>
                    <a:pt x="0" y="38376"/>
                  </a:moveTo>
                  <a:lnTo>
                    <a:pt x="0" y="38376"/>
                  </a:lnTo>
                  <a:close/>
                  <a:moveTo>
                    <a:pt x="0" y="31734"/>
                  </a:moveTo>
                  <a:lnTo>
                    <a:pt x="0" y="31734"/>
                  </a:lnTo>
                  <a:close/>
                  <a:moveTo>
                    <a:pt x="0" y="26568"/>
                  </a:moveTo>
                  <a:lnTo>
                    <a:pt x="0" y="26568"/>
                  </a:lnTo>
                  <a:close/>
                  <a:moveTo>
                    <a:pt x="0" y="19188"/>
                  </a:moveTo>
                  <a:lnTo>
                    <a:pt x="0" y="19188"/>
                  </a:lnTo>
                  <a:close/>
                  <a:moveTo>
                    <a:pt x="0" y="12546"/>
                  </a:moveTo>
                  <a:lnTo>
                    <a:pt x="0" y="12546"/>
                  </a:lnTo>
                  <a:close/>
                  <a:moveTo>
                    <a:pt x="0" y="5904"/>
                  </a:moveTo>
                  <a:lnTo>
                    <a:pt x="0" y="5904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C6481E3-C895-443B-9E2B-7623050331E7}"/>
                </a:ext>
              </a:extLst>
            </p:cNvPr>
            <p:cNvSpPr/>
            <p:nvPr/>
          </p:nvSpPr>
          <p:spPr>
            <a:xfrm>
              <a:off x="3734077" y="2033360"/>
              <a:ext cx="27305" cy="10775"/>
            </a:xfrm>
            <a:custGeom>
              <a:avLst/>
              <a:gdLst>
                <a:gd name="connsiteX0" fmla="*/ 14022 w 27305"/>
                <a:gd name="connsiteY0" fmla="*/ 0 h 10775"/>
                <a:gd name="connsiteX1" fmla="*/ 0 w 27305"/>
                <a:gd name="connsiteY1" fmla="*/ 6642 h 10775"/>
                <a:gd name="connsiteX2" fmla="*/ 0 w 27305"/>
                <a:gd name="connsiteY2" fmla="*/ 9594 h 10775"/>
                <a:gd name="connsiteX3" fmla="*/ 14022 w 27305"/>
                <a:gd name="connsiteY3" fmla="*/ 9594 h 10775"/>
                <a:gd name="connsiteX4" fmla="*/ 27306 w 27305"/>
                <a:gd name="connsiteY4" fmla="*/ 9594 h 10775"/>
                <a:gd name="connsiteX5" fmla="*/ 27306 w 27305"/>
                <a:gd name="connsiteY5" fmla="*/ 9594 h 10775"/>
                <a:gd name="connsiteX6" fmla="*/ 12546 w 27305"/>
                <a:gd name="connsiteY6" fmla="*/ 2952 h 10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05" h="10775">
                  <a:moveTo>
                    <a:pt x="14022" y="0"/>
                  </a:moveTo>
                  <a:cubicBezTo>
                    <a:pt x="6642" y="0"/>
                    <a:pt x="0" y="0"/>
                    <a:pt x="0" y="6642"/>
                  </a:cubicBezTo>
                  <a:lnTo>
                    <a:pt x="0" y="9594"/>
                  </a:lnTo>
                  <a:cubicBezTo>
                    <a:pt x="4539" y="11169"/>
                    <a:pt x="9483" y="11169"/>
                    <a:pt x="14022" y="9594"/>
                  </a:cubicBezTo>
                  <a:cubicBezTo>
                    <a:pt x="18354" y="10908"/>
                    <a:pt x="22974" y="10908"/>
                    <a:pt x="27306" y="9594"/>
                  </a:cubicBezTo>
                  <a:lnTo>
                    <a:pt x="27306" y="9594"/>
                  </a:lnTo>
                  <a:cubicBezTo>
                    <a:pt x="27306" y="9594"/>
                    <a:pt x="20664" y="2952"/>
                    <a:pt x="12546" y="2952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E08A7751-A0EA-4049-9632-0E4CE4287282}"/>
                </a:ext>
              </a:extLst>
            </p:cNvPr>
            <p:cNvSpPr/>
            <p:nvPr/>
          </p:nvSpPr>
          <p:spPr>
            <a:xfrm>
              <a:off x="3734077" y="2031147"/>
              <a:ext cx="29519" cy="12947"/>
            </a:xfrm>
            <a:custGeom>
              <a:avLst/>
              <a:gdLst>
                <a:gd name="connsiteX0" fmla="*/ 14022 w 29519"/>
                <a:gd name="connsiteY0" fmla="*/ 11808 h 12947"/>
                <a:gd name="connsiteX1" fmla="*/ 0 w 29519"/>
                <a:gd name="connsiteY1" fmla="*/ 11808 h 12947"/>
                <a:gd name="connsiteX2" fmla="*/ 0 w 29519"/>
                <a:gd name="connsiteY2" fmla="*/ 11808 h 12947"/>
                <a:gd name="connsiteX3" fmla="*/ 14760 w 29519"/>
                <a:gd name="connsiteY3" fmla="*/ 4428 h 12947"/>
                <a:gd name="connsiteX4" fmla="*/ 29520 w 29519"/>
                <a:gd name="connsiteY4" fmla="*/ 11808 h 12947"/>
                <a:gd name="connsiteX5" fmla="*/ 29520 w 29519"/>
                <a:gd name="connsiteY5" fmla="*/ 11808 h 12947"/>
                <a:gd name="connsiteX6" fmla="*/ 15498 w 29519"/>
                <a:gd name="connsiteY6" fmla="*/ 11808 h 12947"/>
                <a:gd name="connsiteX7" fmla="*/ 14022 w 29519"/>
                <a:gd name="connsiteY7" fmla="*/ 0 h 12947"/>
                <a:gd name="connsiteX8" fmla="*/ 0 w 29519"/>
                <a:gd name="connsiteY8" fmla="*/ 6642 h 12947"/>
                <a:gd name="connsiteX9" fmla="*/ 27306 w 29519"/>
                <a:gd name="connsiteY9" fmla="*/ 6642 h 12947"/>
                <a:gd name="connsiteX10" fmla="*/ 27306 w 29519"/>
                <a:gd name="connsiteY10" fmla="*/ 6642 h 12947"/>
                <a:gd name="connsiteX11" fmla="*/ 13284 w 29519"/>
                <a:gd name="connsiteY11" fmla="*/ 0 h 1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19" h="12947">
                  <a:moveTo>
                    <a:pt x="14022" y="11808"/>
                  </a:moveTo>
                  <a:cubicBezTo>
                    <a:pt x="9424" y="12995"/>
                    <a:pt x="4598" y="12995"/>
                    <a:pt x="0" y="11808"/>
                  </a:cubicBezTo>
                  <a:lnTo>
                    <a:pt x="0" y="11808"/>
                  </a:lnTo>
                  <a:cubicBezTo>
                    <a:pt x="0" y="11808"/>
                    <a:pt x="6642" y="4428"/>
                    <a:pt x="14760" y="4428"/>
                  </a:cubicBezTo>
                  <a:cubicBezTo>
                    <a:pt x="22878" y="4428"/>
                    <a:pt x="29520" y="4428"/>
                    <a:pt x="29520" y="11808"/>
                  </a:cubicBezTo>
                  <a:lnTo>
                    <a:pt x="29520" y="11808"/>
                  </a:lnTo>
                  <a:cubicBezTo>
                    <a:pt x="24967" y="13328"/>
                    <a:pt x="20051" y="13328"/>
                    <a:pt x="15498" y="11808"/>
                  </a:cubicBezTo>
                  <a:close/>
                  <a:moveTo>
                    <a:pt x="14022" y="0"/>
                  </a:moveTo>
                  <a:cubicBezTo>
                    <a:pt x="6642" y="0"/>
                    <a:pt x="0" y="0"/>
                    <a:pt x="0" y="6642"/>
                  </a:cubicBezTo>
                  <a:cubicBezTo>
                    <a:pt x="0" y="13284"/>
                    <a:pt x="22878" y="11808"/>
                    <a:pt x="27306" y="6642"/>
                  </a:cubicBezTo>
                  <a:cubicBezTo>
                    <a:pt x="31734" y="1476"/>
                    <a:pt x="27306" y="6642"/>
                    <a:pt x="27306" y="6642"/>
                  </a:cubicBezTo>
                  <a:cubicBezTo>
                    <a:pt x="27306" y="6642"/>
                    <a:pt x="20664" y="0"/>
                    <a:pt x="13284" y="0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A3B27E6E-7110-4BD6-A98C-59655EAF7442}"/>
                </a:ext>
              </a:extLst>
            </p:cNvPr>
            <p:cNvSpPr/>
            <p:nvPr/>
          </p:nvSpPr>
          <p:spPr>
            <a:xfrm>
              <a:off x="3734077" y="2042955"/>
              <a:ext cx="28781" cy="27305"/>
            </a:xfrm>
            <a:custGeom>
              <a:avLst/>
              <a:gdLst>
                <a:gd name="connsiteX0" fmla="*/ 28782 w 28781"/>
                <a:gd name="connsiteY0" fmla="*/ 0 h 27305"/>
                <a:gd name="connsiteX1" fmla="*/ 28782 w 28781"/>
                <a:gd name="connsiteY1" fmla="*/ 22878 h 27305"/>
                <a:gd name="connsiteX2" fmla="*/ 14022 w 28781"/>
                <a:gd name="connsiteY2" fmla="*/ 27306 h 27305"/>
                <a:gd name="connsiteX3" fmla="*/ 0 w 28781"/>
                <a:gd name="connsiteY3" fmla="*/ 22878 h 27305"/>
                <a:gd name="connsiteX4" fmla="*/ 0 w 28781"/>
                <a:gd name="connsiteY4" fmla="*/ 0 h 27305"/>
                <a:gd name="connsiteX5" fmla="*/ 14022 w 28781"/>
                <a:gd name="connsiteY5" fmla="*/ 5166 h 27305"/>
                <a:gd name="connsiteX6" fmla="*/ 28782 w 28781"/>
                <a:gd name="connsiteY6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81" h="27305">
                  <a:moveTo>
                    <a:pt x="28782" y="0"/>
                  </a:moveTo>
                  <a:lnTo>
                    <a:pt x="28782" y="22878"/>
                  </a:lnTo>
                  <a:cubicBezTo>
                    <a:pt x="28782" y="22878"/>
                    <a:pt x="22140" y="27306"/>
                    <a:pt x="14022" y="27306"/>
                  </a:cubicBezTo>
                  <a:cubicBezTo>
                    <a:pt x="5904" y="27306"/>
                    <a:pt x="0" y="27306"/>
                    <a:pt x="0" y="22878"/>
                  </a:cubicBezTo>
                  <a:lnTo>
                    <a:pt x="0" y="0"/>
                  </a:lnTo>
                  <a:cubicBezTo>
                    <a:pt x="0" y="0"/>
                    <a:pt x="6642" y="5166"/>
                    <a:pt x="14022" y="5166"/>
                  </a:cubicBezTo>
                  <a:cubicBezTo>
                    <a:pt x="21402" y="5166"/>
                    <a:pt x="28782" y="5166"/>
                    <a:pt x="28782" y="0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E2F450EC-F5CF-4D59-AD8C-E657C239A028}"/>
                </a:ext>
              </a:extLst>
            </p:cNvPr>
            <p:cNvSpPr/>
            <p:nvPr/>
          </p:nvSpPr>
          <p:spPr>
            <a:xfrm>
              <a:off x="3732600" y="2042955"/>
              <a:ext cx="29520" cy="26568"/>
            </a:xfrm>
            <a:custGeom>
              <a:avLst/>
              <a:gdLst>
                <a:gd name="connsiteX0" fmla="*/ 15498 w 29520"/>
                <a:gd name="connsiteY0" fmla="*/ 24354 h 26568"/>
                <a:gd name="connsiteX1" fmla="*/ 738 w 29520"/>
                <a:gd name="connsiteY1" fmla="*/ 19926 h 26568"/>
                <a:gd name="connsiteX2" fmla="*/ 738 w 29520"/>
                <a:gd name="connsiteY2" fmla="*/ 0 h 26568"/>
                <a:gd name="connsiteX3" fmla="*/ 15498 w 29520"/>
                <a:gd name="connsiteY3" fmla="*/ 5166 h 26568"/>
                <a:gd name="connsiteX4" fmla="*/ 29520 w 29520"/>
                <a:gd name="connsiteY4" fmla="*/ 0 h 26568"/>
                <a:gd name="connsiteX5" fmla="*/ 29520 w 29520"/>
                <a:gd name="connsiteY5" fmla="*/ 0 h 26568"/>
                <a:gd name="connsiteX6" fmla="*/ 29520 w 29520"/>
                <a:gd name="connsiteY6" fmla="*/ 22140 h 26568"/>
                <a:gd name="connsiteX7" fmla="*/ 14760 w 29520"/>
                <a:gd name="connsiteY7" fmla="*/ 26568 h 26568"/>
                <a:gd name="connsiteX8" fmla="*/ 738 w 29520"/>
                <a:gd name="connsiteY8" fmla="*/ 0 h 26568"/>
                <a:gd name="connsiteX9" fmla="*/ 738 w 29520"/>
                <a:gd name="connsiteY9" fmla="*/ 22140 h 26568"/>
                <a:gd name="connsiteX10" fmla="*/ 14760 w 29520"/>
                <a:gd name="connsiteY10" fmla="*/ 25830 h 26568"/>
                <a:gd name="connsiteX11" fmla="*/ 28782 w 29520"/>
                <a:gd name="connsiteY11" fmla="*/ 22140 h 26568"/>
                <a:gd name="connsiteX12" fmla="*/ 28782 w 29520"/>
                <a:gd name="connsiteY12" fmla="*/ 0 h 26568"/>
                <a:gd name="connsiteX13" fmla="*/ 14760 w 29520"/>
                <a:gd name="connsiteY13" fmla="*/ 4428 h 26568"/>
                <a:gd name="connsiteX14" fmla="*/ 0 w 29520"/>
                <a:gd name="connsiteY14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520" h="26568">
                  <a:moveTo>
                    <a:pt x="15498" y="24354"/>
                  </a:moveTo>
                  <a:cubicBezTo>
                    <a:pt x="7380" y="24354"/>
                    <a:pt x="738" y="24354"/>
                    <a:pt x="738" y="19926"/>
                  </a:cubicBezTo>
                  <a:lnTo>
                    <a:pt x="738" y="0"/>
                  </a:lnTo>
                  <a:cubicBezTo>
                    <a:pt x="738" y="0"/>
                    <a:pt x="7380" y="5166"/>
                    <a:pt x="15498" y="5166"/>
                  </a:cubicBezTo>
                  <a:cubicBezTo>
                    <a:pt x="23616" y="5166"/>
                    <a:pt x="29520" y="5166"/>
                    <a:pt x="29520" y="0"/>
                  </a:cubicBezTo>
                  <a:lnTo>
                    <a:pt x="29520" y="0"/>
                  </a:lnTo>
                  <a:lnTo>
                    <a:pt x="29520" y="22140"/>
                  </a:lnTo>
                  <a:cubicBezTo>
                    <a:pt x="29520" y="22140"/>
                    <a:pt x="22878" y="26568"/>
                    <a:pt x="14760" y="26568"/>
                  </a:cubicBezTo>
                  <a:close/>
                  <a:moveTo>
                    <a:pt x="738" y="0"/>
                  </a:moveTo>
                  <a:lnTo>
                    <a:pt x="738" y="22140"/>
                  </a:lnTo>
                  <a:cubicBezTo>
                    <a:pt x="738" y="22140"/>
                    <a:pt x="6642" y="25830"/>
                    <a:pt x="14760" y="25830"/>
                  </a:cubicBezTo>
                  <a:cubicBezTo>
                    <a:pt x="22878" y="25830"/>
                    <a:pt x="28782" y="25830"/>
                    <a:pt x="28782" y="22140"/>
                  </a:cubicBezTo>
                  <a:lnTo>
                    <a:pt x="28782" y="0"/>
                  </a:lnTo>
                  <a:cubicBezTo>
                    <a:pt x="28782" y="0"/>
                    <a:pt x="22878" y="4428"/>
                    <a:pt x="14760" y="4428"/>
                  </a:cubicBezTo>
                  <a:cubicBezTo>
                    <a:pt x="6642" y="4428"/>
                    <a:pt x="738" y="44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963F4DDD-E486-4ED7-AB93-9BB51654C778}"/>
                </a:ext>
              </a:extLst>
            </p:cNvPr>
            <p:cNvSpPr/>
            <p:nvPr/>
          </p:nvSpPr>
          <p:spPr>
            <a:xfrm>
              <a:off x="3734077" y="2042955"/>
              <a:ext cx="28781" cy="22140"/>
            </a:xfrm>
            <a:custGeom>
              <a:avLst/>
              <a:gdLst>
                <a:gd name="connsiteX0" fmla="*/ 0 w 28781"/>
                <a:gd name="connsiteY0" fmla="*/ 0 h 22140"/>
                <a:gd name="connsiteX1" fmla="*/ 0 w 28781"/>
                <a:gd name="connsiteY1" fmla="*/ 0 h 22140"/>
                <a:gd name="connsiteX2" fmla="*/ 6642 w 28781"/>
                <a:gd name="connsiteY2" fmla="*/ 21402 h 22140"/>
                <a:gd name="connsiteX3" fmla="*/ 12546 w 28781"/>
                <a:gd name="connsiteY3" fmla="*/ 5166 h 22140"/>
                <a:gd name="connsiteX4" fmla="*/ 18450 w 28781"/>
                <a:gd name="connsiteY4" fmla="*/ 22140 h 22140"/>
                <a:gd name="connsiteX5" fmla="*/ 22878 w 28781"/>
                <a:gd name="connsiteY5" fmla="*/ 5904 h 22140"/>
                <a:gd name="connsiteX6" fmla="*/ 28782 w 28781"/>
                <a:gd name="connsiteY6" fmla="*/ 16974 h 22140"/>
                <a:gd name="connsiteX7" fmla="*/ 28782 w 28781"/>
                <a:gd name="connsiteY7" fmla="*/ 11808 h 22140"/>
                <a:gd name="connsiteX8" fmla="*/ 23616 w 28781"/>
                <a:gd name="connsiteY8" fmla="*/ 0 h 22140"/>
                <a:gd name="connsiteX9" fmla="*/ 23616 w 28781"/>
                <a:gd name="connsiteY9" fmla="*/ 0 h 22140"/>
                <a:gd name="connsiteX10" fmla="*/ 23616 w 28781"/>
                <a:gd name="connsiteY10" fmla="*/ 11808 h 22140"/>
                <a:gd name="connsiteX11" fmla="*/ 14022 w 28781"/>
                <a:gd name="connsiteY11" fmla="*/ 0 h 22140"/>
                <a:gd name="connsiteX12" fmla="*/ 14022 w 28781"/>
                <a:gd name="connsiteY12" fmla="*/ 0 h 22140"/>
                <a:gd name="connsiteX13" fmla="*/ 8856 w 28781"/>
                <a:gd name="connsiteY13" fmla="*/ 11070 h 22140"/>
                <a:gd name="connsiteX14" fmla="*/ 1476 w 28781"/>
                <a:gd name="connsiteY1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781" h="22140">
                  <a:moveTo>
                    <a:pt x="0" y="0"/>
                  </a:moveTo>
                  <a:lnTo>
                    <a:pt x="0" y="0"/>
                  </a:lnTo>
                  <a:lnTo>
                    <a:pt x="6642" y="21402"/>
                  </a:lnTo>
                  <a:lnTo>
                    <a:pt x="12546" y="5166"/>
                  </a:lnTo>
                  <a:lnTo>
                    <a:pt x="18450" y="22140"/>
                  </a:lnTo>
                  <a:lnTo>
                    <a:pt x="22878" y="5904"/>
                  </a:lnTo>
                  <a:lnTo>
                    <a:pt x="28782" y="16974"/>
                  </a:lnTo>
                  <a:lnTo>
                    <a:pt x="28782" y="11808"/>
                  </a:lnTo>
                  <a:lnTo>
                    <a:pt x="23616" y="0"/>
                  </a:lnTo>
                  <a:lnTo>
                    <a:pt x="23616" y="0"/>
                  </a:lnTo>
                  <a:lnTo>
                    <a:pt x="23616" y="11808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8856" y="1107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1D3585E2-5E7C-4FA5-9A73-0F9FACC5E0B2}"/>
                </a:ext>
              </a:extLst>
            </p:cNvPr>
            <p:cNvSpPr/>
            <p:nvPr/>
          </p:nvSpPr>
          <p:spPr>
            <a:xfrm>
              <a:off x="3733339" y="2042216"/>
              <a:ext cx="29519" cy="24354"/>
            </a:xfrm>
            <a:custGeom>
              <a:avLst/>
              <a:gdLst>
                <a:gd name="connsiteX0" fmla="*/ 19188 w 29519"/>
                <a:gd name="connsiteY0" fmla="*/ 24354 h 24354"/>
                <a:gd name="connsiteX1" fmla="*/ 12546 w 29519"/>
                <a:gd name="connsiteY1" fmla="*/ 6642 h 24354"/>
                <a:gd name="connsiteX2" fmla="*/ 8118 w 29519"/>
                <a:gd name="connsiteY2" fmla="*/ 22878 h 24354"/>
                <a:gd name="connsiteX3" fmla="*/ 0 w 29519"/>
                <a:gd name="connsiteY3" fmla="*/ 738 h 24354"/>
                <a:gd name="connsiteX4" fmla="*/ 0 w 29519"/>
                <a:gd name="connsiteY4" fmla="*/ 738 h 24354"/>
                <a:gd name="connsiteX5" fmla="*/ 0 w 29519"/>
                <a:gd name="connsiteY5" fmla="*/ 738 h 24354"/>
                <a:gd name="connsiteX6" fmla="*/ 0 w 29519"/>
                <a:gd name="connsiteY6" fmla="*/ 738 h 24354"/>
                <a:gd name="connsiteX7" fmla="*/ 5904 w 29519"/>
                <a:gd name="connsiteY7" fmla="*/ 14760 h 24354"/>
                <a:gd name="connsiteX8" fmla="*/ 11808 w 29519"/>
                <a:gd name="connsiteY8" fmla="*/ 738 h 24354"/>
                <a:gd name="connsiteX9" fmla="*/ 11808 w 29519"/>
                <a:gd name="connsiteY9" fmla="*/ 738 h 24354"/>
                <a:gd name="connsiteX10" fmla="*/ 16236 w 29519"/>
                <a:gd name="connsiteY10" fmla="*/ 11808 h 24354"/>
                <a:gd name="connsiteX11" fmla="*/ 16236 w 29519"/>
                <a:gd name="connsiteY11" fmla="*/ 0 h 24354"/>
                <a:gd name="connsiteX12" fmla="*/ 16236 w 29519"/>
                <a:gd name="connsiteY12" fmla="*/ 0 h 24354"/>
                <a:gd name="connsiteX13" fmla="*/ 21402 w 29519"/>
                <a:gd name="connsiteY13" fmla="*/ 11070 h 24354"/>
                <a:gd name="connsiteX14" fmla="*/ 21402 w 29519"/>
                <a:gd name="connsiteY14" fmla="*/ 16974 h 24354"/>
                <a:gd name="connsiteX15" fmla="*/ 15498 w 29519"/>
                <a:gd name="connsiteY15" fmla="*/ 5904 h 24354"/>
                <a:gd name="connsiteX16" fmla="*/ 11070 w 29519"/>
                <a:gd name="connsiteY16" fmla="*/ 22878 h 24354"/>
                <a:gd name="connsiteX17" fmla="*/ 738 w 29519"/>
                <a:gd name="connsiteY17" fmla="*/ 738 h 24354"/>
                <a:gd name="connsiteX18" fmla="*/ 738 w 29519"/>
                <a:gd name="connsiteY18" fmla="*/ 738 h 24354"/>
                <a:gd name="connsiteX19" fmla="*/ 8118 w 29519"/>
                <a:gd name="connsiteY19" fmla="*/ 22140 h 24354"/>
                <a:gd name="connsiteX20" fmla="*/ 12546 w 29519"/>
                <a:gd name="connsiteY20" fmla="*/ 5904 h 24354"/>
                <a:gd name="connsiteX21" fmla="*/ 19188 w 29519"/>
                <a:gd name="connsiteY21" fmla="*/ 22140 h 24354"/>
                <a:gd name="connsiteX22" fmla="*/ 23616 w 29519"/>
                <a:gd name="connsiteY22" fmla="*/ 6642 h 24354"/>
                <a:gd name="connsiteX23" fmla="*/ 29520 w 29519"/>
                <a:gd name="connsiteY23" fmla="*/ 17712 h 24354"/>
                <a:gd name="connsiteX24" fmla="*/ 29520 w 29519"/>
                <a:gd name="connsiteY24" fmla="*/ 12546 h 24354"/>
                <a:gd name="connsiteX25" fmla="*/ 23616 w 29519"/>
                <a:gd name="connsiteY25" fmla="*/ 738 h 24354"/>
                <a:gd name="connsiteX26" fmla="*/ 23616 w 29519"/>
                <a:gd name="connsiteY26" fmla="*/ 738 h 24354"/>
                <a:gd name="connsiteX27" fmla="*/ 23616 w 29519"/>
                <a:gd name="connsiteY27" fmla="*/ 12546 h 24354"/>
                <a:gd name="connsiteX28" fmla="*/ 14022 w 29519"/>
                <a:gd name="connsiteY28" fmla="*/ 738 h 24354"/>
                <a:gd name="connsiteX29" fmla="*/ 14022 w 29519"/>
                <a:gd name="connsiteY29" fmla="*/ 738 h 24354"/>
                <a:gd name="connsiteX30" fmla="*/ 9594 w 29519"/>
                <a:gd name="connsiteY30" fmla="*/ 11808 h 24354"/>
                <a:gd name="connsiteX31" fmla="*/ 2214 w 29519"/>
                <a:gd name="connsiteY31" fmla="*/ 738 h 24354"/>
                <a:gd name="connsiteX32" fmla="*/ 2214 w 29519"/>
                <a:gd name="connsiteY32" fmla="*/ 738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9519" h="24354">
                  <a:moveTo>
                    <a:pt x="19188" y="24354"/>
                  </a:moveTo>
                  <a:lnTo>
                    <a:pt x="12546" y="6642"/>
                  </a:lnTo>
                  <a:lnTo>
                    <a:pt x="8118" y="2287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5904" y="14760"/>
                  </a:lnTo>
                  <a:lnTo>
                    <a:pt x="11808" y="738"/>
                  </a:lnTo>
                  <a:lnTo>
                    <a:pt x="11808" y="738"/>
                  </a:lnTo>
                  <a:lnTo>
                    <a:pt x="16236" y="11808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21402" y="11070"/>
                  </a:lnTo>
                  <a:lnTo>
                    <a:pt x="21402" y="16974"/>
                  </a:lnTo>
                  <a:lnTo>
                    <a:pt x="15498" y="5904"/>
                  </a:lnTo>
                  <a:lnTo>
                    <a:pt x="11070" y="22878"/>
                  </a:lnTo>
                  <a:close/>
                  <a:moveTo>
                    <a:pt x="738" y="738"/>
                  </a:moveTo>
                  <a:lnTo>
                    <a:pt x="738" y="738"/>
                  </a:lnTo>
                  <a:lnTo>
                    <a:pt x="8118" y="22140"/>
                  </a:lnTo>
                  <a:lnTo>
                    <a:pt x="12546" y="5904"/>
                  </a:lnTo>
                  <a:lnTo>
                    <a:pt x="19188" y="22140"/>
                  </a:lnTo>
                  <a:lnTo>
                    <a:pt x="23616" y="6642"/>
                  </a:lnTo>
                  <a:lnTo>
                    <a:pt x="29520" y="17712"/>
                  </a:lnTo>
                  <a:lnTo>
                    <a:pt x="29520" y="12546"/>
                  </a:lnTo>
                  <a:lnTo>
                    <a:pt x="23616" y="738"/>
                  </a:lnTo>
                  <a:lnTo>
                    <a:pt x="23616" y="738"/>
                  </a:lnTo>
                  <a:lnTo>
                    <a:pt x="23616" y="12546"/>
                  </a:lnTo>
                  <a:lnTo>
                    <a:pt x="14022" y="738"/>
                  </a:lnTo>
                  <a:lnTo>
                    <a:pt x="14022" y="738"/>
                  </a:lnTo>
                  <a:lnTo>
                    <a:pt x="9594" y="11808"/>
                  </a:lnTo>
                  <a:lnTo>
                    <a:pt x="2214" y="738"/>
                  </a:lnTo>
                  <a:cubicBezTo>
                    <a:pt x="2214" y="738"/>
                    <a:pt x="2214" y="738"/>
                    <a:pt x="2214" y="738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0E1031C-D689-4A49-95B3-4C373EAC1098}"/>
                </a:ext>
              </a:extLst>
            </p:cNvPr>
            <p:cNvSpPr/>
            <p:nvPr/>
          </p:nvSpPr>
          <p:spPr>
            <a:xfrm>
              <a:off x="3734077" y="2058453"/>
              <a:ext cx="28781" cy="8855"/>
            </a:xfrm>
            <a:custGeom>
              <a:avLst/>
              <a:gdLst>
                <a:gd name="connsiteX0" fmla="*/ 28782 w 28781"/>
                <a:gd name="connsiteY0" fmla="*/ 0 h 8855"/>
                <a:gd name="connsiteX1" fmla="*/ 28782 w 28781"/>
                <a:gd name="connsiteY1" fmla="*/ 4428 h 8855"/>
                <a:gd name="connsiteX2" fmla="*/ 14022 w 28781"/>
                <a:gd name="connsiteY2" fmla="*/ 8856 h 8855"/>
                <a:gd name="connsiteX3" fmla="*/ 0 w 28781"/>
                <a:gd name="connsiteY3" fmla="*/ 4428 h 8855"/>
                <a:gd name="connsiteX4" fmla="*/ 0 w 28781"/>
                <a:gd name="connsiteY4" fmla="*/ 0 h 8855"/>
                <a:gd name="connsiteX5" fmla="*/ 14022 w 28781"/>
                <a:gd name="connsiteY5" fmla="*/ 4428 h 8855"/>
                <a:gd name="connsiteX6" fmla="*/ 28782 w 28781"/>
                <a:gd name="connsiteY6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81" h="8855">
                  <a:moveTo>
                    <a:pt x="28782" y="0"/>
                  </a:moveTo>
                  <a:lnTo>
                    <a:pt x="28782" y="4428"/>
                  </a:lnTo>
                  <a:cubicBezTo>
                    <a:pt x="28782" y="4428"/>
                    <a:pt x="22140" y="8856"/>
                    <a:pt x="14022" y="8856"/>
                  </a:cubicBezTo>
                  <a:cubicBezTo>
                    <a:pt x="5904" y="8856"/>
                    <a:pt x="0" y="8856"/>
                    <a:pt x="0" y="4428"/>
                  </a:cubicBezTo>
                  <a:lnTo>
                    <a:pt x="0" y="0"/>
                  </a:lnTo>
                  <a:cubicBezTo>
                    <a:pt x="0" y="0"/>
                    <a:pt x="6642" y="4428"/>
                    <a:pt x="14022" y="4428"/>
                  </a:cubicBezTo>
                  <a:cubicBezTo>
                    <a:pt x="21402" y="4428"/>
                    <a:pt x="28782" y="4428"/>
                    <a:pt x="28782" y="0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4DFD44A2-5D04-4F80-967F-6EE360CF9C4F}"/>
                </a:ext>
              </a:extLst>
            </p:cNvPr>
            <p:cNvSpPr/>
            <p:nvPr/>
          </p:nvSpPr>
          <p:spPr>
            <a:xfrm>
              <a:off x="3733339" y="2058453"/>
              <a:ext cx="28782" cy="8855"/>
            </a:xfrm>
            <a:custGeom>
              <a:avLst/>
              <a:gdLst>
                <a:gd name="connsiteX0" fmla="*/ 14760 w 28782"/>
                <a:gd name="connsiteY0" fmla="*/ 8856 h 8855"/>
                <a:gd name="connsiteX1" fmla="*/ 0 w 28782"/>
                <a:gd name="connsiteY1" fmla="*/ 4428 h 8855"/>
                <a:gd name="connsiteX2" fmla="*/ 0 w 28782"/>
                <a:gd name="connsiteY2" fmla="*/ 0 h 8855"/>
                <a:gd name="connsiteX3" fmla="*/ 14760 w 28782"/>
                <a:gd name="connsiteY3" fmla="*/ 4428 h 8855"/>
                <a:gd name="connsiteX4" fmla="*/ 28782 w 28782"/>
                <a:gd name="connsiteY4" fmla="*/ 0 h 8855"/>
                <a:gd name="connsiteX5" fmla="*/ 28782 w 28782"/>
                <a:gd name="connsiteY5" fmla="*/ 0 h 8855"/>
                <a:gd name="connsiteX6" fmla="*/ 28782 w 28782"/>
                <a:gd name="connsiteY6" fmla="*/ 4428 h 8855"/>
                <a:gd name="connsiteX7" fmla="*/ 14022 w 28782"/>
                <a:gd name="connsiteY7" fmla="*/ 8856 h 8855"/>
                <a:gd name="connsiteX8" fmla="*/ 738 w 28782"/>
                <a:gd name="connsiteY8" fmla="*/ 738 h 8855"/>
                <a:gd name="connsiteX9" fmla="*/ 738 w 28782"/>
                <a:gd name="connsiteY9" fmla="*/ 738 h 8855"/>
                <a:gd name="connsiteX10" fmla="*/ 14760 w 28782"/>
                <a:gd name="connsiteY10" fmla="*/ 4428 h 8855"/>
                <a:gd name="connsiteX11" fmla="*/ 28782 w 28782"/>
                <a:gd name="connsiteY11" fmla="*/ 738 h 8855"/>
                <a:gd name="connsiteX12" fmla="*/ 28782 w 28782"/>
                <a:gd name="connsiteY12" fmla="*/ 738 h 8855"/>
                <a:gd name="connsiteX13" fmla="*/ 14760 w 28782"/>
                <a:gd name="connsiteY13" fmla="*/ 5166 h 8855"/>
                <a:gd name="connsiteX14" fmla="*/ 738 w 28782"/>
                <a:gd name="connsiteY14" fmla="*/ 73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782" h="8855">
                  <a:moveTo>
                    <a:pt x="14760" y="8856"/>
                  </a:moveTo>
                  <a:cubicBezTo>
                    <a:pt x="6642" y="8856"/>
                    <a:pt x="0" y="8856"/>
                    <a:pt x="0" y="4428"/>
                  </a:cubicBezTo>
                  <a:lnTo>
                    <a:pt x="0" y="0"/>
                  </a:lnTo>
                  <a:cubicBezTo>
                    <a:pt x="0" y="0"/>
                    <a:pt x="6642" y="4428"/>
                    <a:pt x="14760" y="4428"/>
                  </a:cubicBezTo>
                  <a:cubicBezTo>
                    <a:pt x="22878" y="4428"/>
                    <a:pt x="28782" y="4428"/>
                    <a:pt x="28782" y="0"/>
                  </a:cubicBezTo>
                  <a:lnTo>
                    <a:pt x="28782" y="0"/>
                  </a:lnTo>
                  <a:lnTo>
                    <a:pt x="28782" y="4428"/>
                  </a:lnTo>
                  <a:cubicBezTo>
                    <a:pt x="28782" y="4428"/>
                    <a:pt x="22140" y="8856"/>
                    <a:pt x="14022" y="8856"/>
                  </a:cubicBezTo>
                  <a:close/>
                  <a:moveTo>
                    <a:pt x="738" y="738"/>
                  </a:moveTo>
                  <a:lnTo>
                    <a:pt x="738" y="738"/>
                  </a:lnTo>
                  <a:cubicBezTo>
                    <a:pt x="738" y="738"/>
                    <a:pt x="6642" y="4428"/>
                    <a:pt x="14760" y="4428"/>
                  </a:cubicBezTo>
                  <a:cubicBezTo>
                    <a:pt x="22878" y="4428"/>
                    <a:pt x="28782" y="4428"/>
                    <a:pt x="28782" y="738"/>
                  </a:cubicBezTo>
                  <a:lnTo>
                    <a:pt x="28782" y="738"/>
                  </a:lnTo>
                  <a:cubicBezTo>
                    <a:pt x="28782" y="738"/>
                    <a:pt x="22878" y="5166"/>
                    <a:pt x="14760" y="5166"/>
                  </a:cubicBezTo>
                  <a:cubicBezTo>
                    <a:pt x="6642" y="5166"/>
                    <a:pt x="738" y="5166"/>
                    <a:pt x="738" y="738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CB6F592A-ECD7-4278-B258-64F893248C2D}"/>
                </a:ext>
              </a:extLst>
            </p:cNvPr>
            <p:cNvSpPr/>
            <p:nvPr/>
          </p:nvSpPr>
          <p:spPr>
            <a:xfrm>
              <a:off x="3754002" y="206288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DF77ECC4-7DFC-49BF-B014-4CF22DE27A9B}"/>
                </a:ext>
              </a:extLst>
            </p:cNvPr>
            <p:cNvSpPr/>
            <p:nvPr/>
          </p:nvSpPr>
          <p:spPr>
            <a:xfrm>
              <a:off x="3754002" y="206288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6F3C3872-2EA3-49BF-A511-68B75E0CED66}"/>
                </a:ext>
              </a:extLst>
            </p:cNvPr>
            <p:cNvSpPr/>
            <p:nvPr/>
          </p:nvSpPr>
          <p:spPr>
            <a:xfrm>
              <a:off x="3739243" y="2062143"/>
              <a:ext cx="3690" cy="737"/>
            </a:xfrm>
            <a:custGeom>
              <a:avLst/>
              <a:gdLst>
                <a:gd name="connsiteX0" fmla="*/ 0 w 3690"/>
                <a:gd name="connsiteY0" fmla="*/ 0 h 737"/>
                <a:gd name="connsiteX1" fmla="*/ 0 w 3690"/>
                <a:gd name="connsiteY1" fmla="*/ 0 h 737"/>
                <a:gd name="connsiteX2" fmla="*/ 3690 w 3690"/>
                <a:gd name="connsiteY2" fmla="*/ 0 h 737"/>
                <a:gd name="connsiteX3" fmla="*/ 3690 w 369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737">
                  <a:moveTo>
                    <a:pt x="0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73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899E467D-9726-4389-ACB2-3A94C7482FB5}"/>
                </a:ext>
              </a:extLst>
            </p:cNvPr>
            <p:cNvSpPr/>
            <p:nvPr/>
          </p:nvSpPr>
          <p:spPr>
            <a:xfrm>
              <a:off x="3739243" y="2062143"/>
              <a:ext cx="3690" cy="737"/>
            </a:xfrm>
            <a:custGeom>
              <a:avLst/>
              <a:gdLst>
                <a:gd name="connsiteX0" fmla="*/ 0 w 3690"/>
                <a:gd name="connsiteY0" fmla="*/ 0 h 737"/>
                <a:gd name="connsiteX1" fmla="*/ 0 w 3690"/>
                <a:gd name="connsiteY1" fmla="*/ 0 h 737"/>
                <a:gd name="connsiteX2" fmla="*/ 3690 w 3690"/>
                <a:gd name="connsiteY2" fmla="*/ 0 h 737"/>
                <a:gd name="connsiteX3" fmla="*/ 3690 w 369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737">
                  <a:moveTo>
                    <a:pt x="0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73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3C1C7FFF-F59E-42B9-AAA8-F3354BB5E868}"/>
                </a:ext>
              </a:extLst>
            </p:cNvPr>
            <p:cNvSpPr/>
            <p:nvPr/>
          </p:nvSpPr>
          <p:spPr>
            <a:xfrm>
              <a:off x="3734077" y="2058453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7FD6F09F-146A-4EA3-BC56-DB314351D945}"/>
                </a:ext>
              </a:extLst>
            </p:cNvPr>
            <p:cNvSpPr/>
            <p:nvPr/>
          </p:nvSpPr>
          <p:spPr>
            <a:xfrm>
              <a:off x="3734077" y="2058453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CDD112DB-2E65-4362-9B1F-5180C828C633}"/>
                </a:ext>
              </a:extLst>
            </p:cNvPr>
            <p:cNvSpPr/>
            <p:nvPr/>
          </p:nvSpPr>
          <p:spPr>
            <a:xfrm>
              <a:off x="3762858" y="20591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7DC7966F-EEA0-4281-A624-CEEB93585541}"/>
                </a:ext>
              </a:extLst>
            </p:cNvPr>
            <p:cNvSpPr/>
            <p:nvPr/>
          </p:nvSpPr>
          <p:spPr>
            <a:xfrm>
              <a:off x="3733339" y="2042955"/>
              <a:ext cx="25830" cy="24353"/>
            </a:xfrm>
            <a:custGeom>
              <a:avLst/>
              <a:gdLst>
                <a:gd name="connsiteX0" fmla="*/ 14760 w 25830"/>
                <a:gd name="connsiteY0" fmla="*/ 24354 h 24353"/>
                <a:gd name="connsiteX1" fmla="*/ 0 w 25830"/>
                <a:gd name="connsiteY1" fmla="*/ 19926 h 24353"/>
                <a:gd name="connsiteX2" fmla="*/ 0 w 25830"/>
                <a:gd name="connsiteY2" fmla="*/ 19926 h 24353"/>
                <a:gd name="connsiteX3" fmla="*/ 14022 w 25830"/>
                <a:gd name="connsiteY3" fmla="*/ 23616 h 24353"/>
                <a:gd name="connsiteX4" fmla="*/ 25830 w 25830"/>
                <a:gd name="connsiteY4" fmla="*/ 23616 h 24353"/>
                <a:gd name="connsiteX5" fmla="*/ 25830 w 25830"/>
                <a:gd name="connsiteY5" fmla="*/ 23616 h 24353"/>
                <a:gd name="connsiteX6" fmla="*/ 25830 w 25830"/>
                <a:gd name="connsiteY6" fmla="*/ 23616 h 24353"/>
                <a:gd name="connsiteX7" fmla="*/ 25830 w 25830"/>
                <a:gd name="connsiteY7" fmla="*/ 23616 h 24353"/>
                <a:gd name="connsiteX8" fmla="*/ 25830 w 25830"/>
                <a:gd name="connsiteY8" fmla="*/ 0 h 24353"/>
                <a:gd name="connsiteX9" fmla="*/ 25830 w 25830"/>
                <a:gd name="connsiteY9" fmla="*/ 0 h 24353"/>
                <a:gd name="connsiteX10" fmla="*/ 25830 w 25830"/>
                <a:gd name="connsiteY10" fmla="*/ 22140 h 24353"/>
                <a:gd name="connsiteX11" fmla="*/ 25830 w 25830"/>
                <a:gd name="connsiteY11" fmla="*/ 22140 h 24353"/>
                <a:gd name="connsiteX12" fmla="*/ 25830 w 25830"/>
                <a:gd name="connsiteY12" fmla="*/ 22140 h 24353"/>
                <a:gd name="connsiteX13" fmla="*/ 11808 w 25830"/>
                <a:gd name="connsiteY13" fmla="*/ 2214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830" h="24353">
                  <a:moveTo>
                    <a:pt x="14760" y="24354"/>
                  </a:moveTo>
                  <a:cubicBezTo>
                    <a:pt x="6642" y="24354"/>
                    <a:pt x="0" y="24354"/>
                    <a:pt x="0" y="19926"/>
                  </a:cubicBezTo>
                  <a:lnTo>
                    <a:pt x="0" y="19926"/>
                  </a:lnTo>
                  <a:cubicBezTo>
                    <a:pt x="0" y="19926"/>
                    <a:pt x="5904" y="23616"/>
                    <a:pt x="14022" y="23616"/>
                  </a:cubicBezTo>
                  <a:lnTo>
                    <a:pt x="25830" y="23616"/>
                  </a:lnTo>
                  <a:lnTo>
                    <a:pt x="25830" y="23616"/>
                  </a:lnTo>
                  <a:lnTo>
                    <a:pt x="25830" y="23616"/>
                  </a:lnTo>
                  <a:lnTo>
                    <a:pt x="25830" y="23616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25830" y="22140"/>
                  </a:lnTo>
                  <a:lnTo>
                    <a:pt x="25830" y="22140"/>
                  </a:lnTo>
                  <a:lnTo>
                    <a:pt x="25830" y="22140"/>
                  </a:lnTo>
                  <a:cubicBezTo>
                    <a:pt x="21277" y="23660"/>
                    <a:pt x="16361" y="23660"/>
                    <a:pt x="11808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BF991DA-E361-4F83-A4B8-B341FA3991FB}"/>
                </a:ext>
              </a:extLst>
            </p:cNvPr>
            <p:cNvSpPr/>
            <p:nvPr/>
          </p:nvSpPr>
          <p:spPr>
            <a:xfrm>
              <a:off x="3737029" y="2042955"/>
              <a:ext cx="22140" cy="73800"/>
            </a:xfrm>
            <a:custGeom>
              <a:avLst/>
              <a:gdLst>
                <a:gd name="connsiteX0" fmla="*/ 22140 w 22140"/>
                <a:gd name="connsiteY0" fmla="*/ 0 h 73800"/>
                <a:gd name="connsiteX1" fmla="*/ 11070 w 22140"/>
                <a:gd name="connsiteY1" fmla="*/ 0 h 73800"/>
                <a:gd name="connsiteX2" fmla="*/ 0 w 22140"/>
                <a:gd name="connsiteY2" fmla="*/ 0 h 73800"/>
                <a:gd name="connsiteX3" fmla="*/ 11070 w 22140"/>
                <a:gd name="connsiteY3" fmla="*/ 0 h 73800"/>
                <a:gd name="connsiteX4" fmla="*/ 22140 w 2214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73800">
                  <a:moveTo>
                    <a:pt x="22140" y="0"/>
                  </a:moveTo>
                  <a:cubicBezTo>
                    <a:pt x="22140" y="0"/>
                    <a:pt x="17712" y="0"/>
                    <a:pt x="11070" y="0"/>
                  </a:cubicBezTo>
                  <a:cubicBezTo>
                    <a:pt x="4428" y="0"/>
                    <a:pt x="0" y="0"/>
                    <a:pt x="0" y="0"/>
                  </a:cubicBezTo>
                  <a:cubicBezTo>
                    <a:pt x="0" y="0"/>
                    <a:pt x="5166" y="0"/>
                    <a:pt x="11070" y="0"/>
                  </a:cubicBezTo>
                  <a:cubicBezTo>
                    <a:pt x="16974" y="0"/>
                    <a:pt x="22140" y="0"/>
                    <a:pt x="2214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FDE21474-1264-4C8C-B54E-29584BBEBBB8}"/>
                </a:ext>
              </a:extLst>
            </p:cNvPr>
            <p:cNvSpPr/>
            <p:nvPr/>
          </p:nvSpPr>
          <p:spPr>
            <a:xfrm>
              <a:off x="3737029" y="2037051"/>
              <a:ext cx="22877" cy="7871"/>
            </a:xfrm>
            <a:custGeom>
              <a:avLst/>
              <a:gdLst>
                <a:gd name="connsiteX0" fmla="*/ 11070 w 22877"/>
                <a:gd name="connsiteY0" fmla="*/ 5904 h 7871"/>
                <a:gd name="connsiteX1" fmla="*/ 0 w 22877"/>
                <a:gd name="connsiteY1" fmla="*/ 5904 h 7871"/>
                <a:gd name="connsiteX2" fmla="*/ 22878 w 22877"/>
                <a:gd name="connsiteY2" fmla="*/ 5904 h 7871"/>
                <a:gd name="connsiteX3" fmla="*/ 11070 w 22877"/>
                <a:gd name="connsiteY3" fmla="*/ 5904 h 7871"/>
                <a:gd name="connsiteX4" fmla="*/ 11070 w 22877"/>
                <a:gd name="connsiteY4" fmla="*/ 0 h 7871"/>
                <a:gd name="connsiteX5" fmla="*/ 738 w 22877"/>
                <a:gd name="connsiteY5" fmla="*/ 0 h 7871"/>
                <a:gd name="connsiteX6" fmla="*/ 11070 w 22877"/>
                <a:gd name="connsiteY6" fmla="*/ 0 h 7871"/>
                <a:gd name="connsiteX7" fmla="*/ 22140 w 22877"/>
                <a:gd name="connsiteY7" fmla="*/ 0 h 7871"/>
                <a:gd name="connsiteX8" fmla="*/ 11070 w 22877"/>
                <a:gd name="connsiteY8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" h="7871">
                  <a:moveTo>
                    <a:pt x="11070" y="5904"/>
                  </a:moveTo>
                  <a:cubicBezTo>
                    <a:pt x="5904" y="5904"/>
                    <a:pt x="0" y="5904"/>
                    <a:pt x="0" y="5904"/>
                  </a:cubicBezTo>
                  <a:cubicBezTo>
                    <a:pt x="0" y="5904"/>
                    <a:pt x="22878" y="1476"/>
                    <a:pt x="22878" y="5904"/>
                  </a:cubicBezTo>
                  <a:cubicBezTo>
                    <a:pt x="22878" y="10332"/>
                    <a:pt x="16974" y="5904"/>
                    <a:pt x="11070" y="5904"/>
                  </a:cubicBezTo>
                  <a:close/>
                  <a:moveTo>
                    <a:pt x="11070" y="0"/>
                  </a:moveTo>
                  <a:cubicBezTo>
                    <a:pt x="5166" y="0"/>
                    <a:pt x="738" y="0"/>
                    <a:pt x="738" y="0"/>
                  </a:cubicBezTo>
                  <a:cubicBezTo>
                    <a:pt x="4089" y="1125"/>
                    <a:pt x="7719" y="1125"/>
                    <a:pt x="11070" y="0"/>
                  </a:cubicBezTo>
                  <a:cubicBezTo>
                    <a:pt x="17712" y="0"/>
                    <a:pt x="22140" y="0"/>
                    <a:pt x="22140" y="0"/>
                  </a:cubicBezTo>
                  <a:cubicBezTo>
                    <a:pt x="22140" y="0"/>
                    <a:pt x="17712" y="0"/>
                    <a:pt x="1107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E8342E40-E6A1-4C5D-B50E-47604E68EDC7}"/>
                </a:ext>
              </a:extLst>
            </p:cNvPr>
            <p:cNvSpPr/>
            <p:nvPr/>
          </p:nvSpPr>
          <p:spPr>
            <a:xfrm>
              <a:off x="3744408" y="20429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FC759EDB-9A21-4F76-BEDA-7CA6FB3B65C4}"/>
                </a:ext>
              </a:extLst>
            </p:cNvPr>
            <p:cNvSpPr/>
            <p:nvPr/>
          </p:nvSpPr>
          <p:spPr>
            <a:xfrm>
              <a:off x="3744408" y="20429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02C91332-A2CE-431E-AA68-29465E47CE4C}"/>
                </a:ext>
              </a:extLst>
            </p:cNvPr>
            <p:cNvSpPr/>
            <p:nvPr/>
          </p:nvSpPr>
          <p:spPr>
            <a:xfrm>
              <a:off x="3757693" y="20429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5F09E591-99C2-49CB-82E1-21ECC1B44440}"/>
                </a:ext>
              </a:extLst>
            </p:cNvPr>
            <p:cNvSpPr/>
            <p:nvPr/>
          </p:nvSpPr>
          <p:spPr>
            <a:xfrm>
              <a:off x="3757693" y="20429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349C92B-8A46-4C59-B3D9-F1916F881921}"/>
                </a:ext>
              </a:extLst>
            </p:cNvPr>
            <p:cNvSpPr/>
            <p:nvPr/>
          </p:nvSpPr>
          <p:spPr>
            <a:xfrm>
              <a:off x="3740719" y="20340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980E6E96-ED8B-4EF4-9F12-181209986A36}"/>
                </a:ext>
              </a:extLst>
            </p:cNvPr>
            <p:cNvSpPr/>
            <p:nvPr/>
          </p:nvSpPr>
          <p:spPr>
            <a:xfrm>
              <a:off x="3740719" y="20340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6CF24D38-29E8-4E3F-B1CF-E406E9F3DAEC}"/>
                </a:ext>
              </a:extLst>
            </p:cNvPr>
            <p:cNvSpPr/>
            <p:nvPr/>
          </p:nvSpPr>
          <p:spPr>
            <a:xfrm>
              <a:off x="3748098" y="20326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D7A01C8C-EA96-4C7E-88C4-430226BB0DAB}"/>
                </a:ext>
              </a:extLst>
            </p:cNvPr>
            <p:cNvSpPr/>
            <p:nvPr/>
          </p:nvSpPr>
          <p:spPr>
            <a:xfrm>
              <a:off x="3748098" y="20326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F19EC36-E0B2-4DB9-B951-D324121A612C}"/>
                </a:ext>
              </a:extLst>
            </p:cNvPr>
            <p:cNvSpPr/>
            <p:nvPr/>
          </p:nvSpPr>
          <p:spPr>
            <a:xfrm>
              <a:off x="3756216" y="2034099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E35BC754-6524-4148-8D30-16256F5CC3F4}"/>
                </a:ext>
              </a:extLst>
            </p:cNvPr>
            <p:cNvSpPr/>
            <p:nvPr/>
          </p:nvSpPr>
          <p:spPr>
            <a:xfrm>
              <a:off x="3756216" y="2034099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F56874FD-14FA-4CD7-9DBB-79C61DD50E9F}"/>
                </a:ext>
              </a:extLst>
            </p:cNvPr>
            <p:cNvSpPr/>
            <p:nvPr/>
          </p:nvSpPr>
          <p:spPr>
            <a:xfrm>
              <a:off x="3734077" y="2037051"/>
              <a:ext cx="2951" cy="5903"/>
            </a:xfrm>
            <a:custGeom>
              <a:avLst/>
              <a:gdLst>
                <a:gd name="connsiteX0" fmla="*/ 2214 w 2951"/>
                <a:gd name="connsiteY0" fmla="*/ 5904 h 5903"/>
                <a:gd name="connsiteX1" fmla="*/ 2952 w 2951"/>
                <a:gd name="connsiteY1" fmla="*/ 2214 h 5903"/>
                <a:gd name="connsiteX2" fmla="*/ 0 w 2951"/>
                <a:gd name="connsiteY2" fmla="*/ 0 h 5903"/>
                <a:gd name="connsiteX3" fmla="*/ 0 w 2951"/>
                <a:gd name="connsiteY3" fmla="*/ 5166 h 5903"/>
                <a:gd name="connsiteX4" fmla="*/ 2214 w 2951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5903">
                  <a:moveTo>
                    <a:pt x="2214" y="5904"/>
                  </a:moveTo>
                  <a:lnTo>
                    <a:pt x="2952" y="2214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2214" y="5904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7B57D4F-27E0-4687-8F35-47C9A0191DB6}"/>
                </a:ext>
              </a:extLst>
            </p:cNvPr>
            <p:cNvSpPr/>
            <p:nvPr/>
          </p:nvSpPr>
          <p:spPr>
            <a:xfrm>
              <a:off x="3734077" y="2037051"/>
              <a:ext cx="2951" cy="5903"/>
            </a:xfrm>
            <a:custGeom>
              <a:avLst/>
              <a:gdLst>
                <a:gd name="connsiteX0" fmla="*/ 2214 w 2951"/>
                <a:gd name="connsiteY0" fmla="*/ 5904 h 5903"/>
                <a:gd name="connsiteX1" fmla="*/ 2952 w 2951"/>
                <a:gd name="connsiteY1" fmla="*/ 2214 h 5903"/>
                <a:gd name="connsiteX2" fmla="*/ 0 w 2951"/>
                <a:gd name="connsiteY2" fmla="*/ 0 h 5903"/>
                <a:gd name="connsiteX3" fmla="*/ 0 w 2951"/>
                <a:gd name="connsiteY3" fmla="*/ 5166 h 5903"/>
                <a:gd name="connsiteX4" fmla="*/ 2214 w 2951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5903">
                  <a:moveTo>
                    <a:pt x="2214" y="5904"/>
                  </a:moveTo>
                  <a:lnTo>
                    <a:pt x="2952" y="2214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2214" y="590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61DCA552-A0A1-40A0-AE8A-4061F60E2349}"/>
                </a:ext>
              </a:extLst>
            </p:cNvPr>
            <p:cNvSpPr/>
            <p:nvPr/>
          </p:nvSpPr>
          <p:spPr>
            <a:xfrm>
              <a:off x="3759906" y="2037788"/>
              <a:ext cx="2951" cy="4427"/>
            </a:xfrm>
            <a:custGeom>
              <a:avLst/>
              <a:gdLst>
                <a:gd name="connsiteX0" fmla="*/ 2214 w 2951"/>
                <a:gd name="connsiteY0" fmla="*/ 4428 h 4427"/>
                <a:gd name="connsiteX1" fmla="*/ 2952 w 2951"/>
                <a:gd name="connsiteY1" fmla="*/ 0 h 4427"/>
                <a:gd name="connsiteX2" fmla="*/ 0 w 2951"/>
                <a:gd name="connsiteY2" fmla="*/ 1476 h 4427"/>
                <a:gd name="connsiteX3" fmla="*/ 2214 w 2951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4427">
                  <a:moveTo>
                    <a:pt x="2214" y="4428"/>
                  </a:moveTo>
                  <a:lnTo>
                    <a:pt x="2952" y="0"/>
                  </a:lnTo>
                  <a:lnTo>
                    <a:pt x="0" y="1476"/>
                  </a:lnTo>
                  <a:lnTo>
                    <a:pt x="2214" y="4428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FE16A8DA-2CBE-465F-B713-34FFFECF9EE7}"/>
                </a:ext>
              </a:extLst>
            </p:cNvPr>
            <p:cNvSpPr/>
            <p:nvPr/>
          </p:nvSpPr>
          <p:spPr>
            <a:xfrm>
              <a:off x="3759906" y="2037788"/>
              <a:ext cx="2951" cy="4427"/>
            </a:xfrm>
            <a:custGeom>
              <a:avLst/>
              <a:gdLst>
                <a:gd name="connsiteX0" fmla="*/ 2214 w 2951"/>
                <a:gd name="connsiteY0" fmla="*/ 4428 h 4427"/>
                <a:gd name="connsiteX1" fmla="*/ 2952 w 2951"/>
                <a:gd name="connsiteY1" fmla="*/ 0 h 4427"/>
                <a:gd name="connsiteX2" fmla="*/ 0 w 2951"/>
                <a:gd name="connsiteY2" fmla="*/ 1476 h 4427"/>
                <a:gd name="connsiteX3" fmla="*/ 2214 w 2951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4427">
                  <a:moveTo>
                    <a:pt x="2214" y="4428"/>
                  </a:moveTo>
                  <a:lnTo>
                    <a:pt x="2952" y="0"/>
                  </a:lnTo>
                  <a:lnTo>
                    <a:pt x="0" y="1476"/>
                  </a:lnTo>
                  <a:lnTo>
                    <a:pt x="2214" y="442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D82EAFA7-ED19-481C-A6A7-C46156F17B2B}"/>
                </a:ext>
              </a:extLst>
            </p:cNvPr>
            <p:cNvSpPr/>
            <p:nvPr/>
          </p:nvSpPr>
          <p:spPr>
            <a:xfrm>
              <a:off x="3700129" y="2016386"/>
              <a:ext cx="13283" cy="73800"/>
            </a:xfrm>
            <a:custGeom>
              <a:avLst/>
              <a:gdLst>
                <a:gd name="connsiteX0" fmla="*/ 12546 w 13283"/>
                <a:gd name="connsiteY0" fmla="*/ 0 h 73800"/>
                <a:gd name="connsiteX1" fmla="*/ 6642 w 13283"/>
                <a:gd name="connsiteY1" fmla="*/ 0 h 73800"/>
                <a:gd name="connsiteX2" fmla="*/ 0 w 13283"/>
                <a:gd name="connsiteY2" fmla="*/ 0 h 73800"/>
                <a:gd name="connsiteX3" fmla="*/ 0 w 13283"/>
                <a:gd name="connsiteY3" fmla="*/ 0 h 73800"/>
                <a:gd name="connsiteX4" fmla="*/ 6642 w 13283"/>
                <a:gd name="connsiteY4" fmla="*/ 0 h 73800"/>
                <a:gd name="connsiteX5" fmla="*/ 13284 w 13283"/>
                <a:gd name="connsiteY5" fmla="*/ 0 h 73800"/>
                <a:gd name="connsiteX6" fmla="*/ 13284 w 1328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83" h="73800">
                  <a:moveTo>
                    <a:pt x="12546" y="0"/>
                  </a:moveTo>
                  <a:cubicBezTo>
                    <a:pt x="12546" y="0"/>
                    <a:pt x="12546" y="0"/>
                    <a:pt x="6642" y="0"/>
                  </a:cubicBezTo>
                  <a:cubicBezTo>
                    <a:pt x="738" y="0"/>
                    <a:pt x="738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6642" y="0"/>
                  </a:cubicBezTo>
                  <a:cubicBezTo>
                    <a:pt x="13284" y="0"/>
                    <a:pt x="13284" y="0"/>
                    <a:pt x="13284" y="0"/>
                  </a:cubicBezTo>
                  <a:lnTo>
                    <a:pt x="13284" y="0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E4F0F7EC-981D-41FA-AE3A-424964F4FEAF}"/>
                </a:ext>
              </a:extLst>
            </p:cNvPr>
            <p:cNvSpPr/>
            <p:nvPr/>
          </p:nvSpPr>
          <p:spPr>
            <a:xfrm>
              <a:off x="3700763" y="2014746"/>
              <a:ext cx="13387" cy="1639"/>
            </a:xfrm>
            <a:custGeom>
              <a:avLst/>
              <a:gdLst>
                <a:gd name="connsiteX0" fmla="*/ 11912 w 13387"/>
                <a:gd name="connsiteY0" fmla="*/ 1640 h 1639"/>
                <a:gd name="connsiteX1" fmla="*/ 104 w 13387"/>
                <a:gd name="connsiteY1" fmla="*/ 1640 h 1639"/>
                <a:gd name="connsiteX2" fmla="*/ 104 w 13387"/>
                <a:gd name="connsiteY2" fmla="*/ 1640 h 1639"/>
                <a:gd name="connsiteX3" fmla="*/ 12650 w 13387"/>
                <a:gd name="connsiteY3" fmla="*/ 1640 h 1639"/>
                <a:gd name="connsiteX4" fmla="*/ 12650 w 13387"/>
                <a:gd name="connsiteY4" fmla="*/ 1640 h 1639"/>
                <a:gd name="connsiteX5" fmla="*/ 104 w 13387"/>
                <a:gd name="connsiteY5" fmla="*/ 1640 h 1639"/>
                <a:gd name="connsiteX6" fmla="*/ 13388 w 13387"/>
                <a:gd name="connsiteY6" fmla="*/ 1640 h 1639"/>
                <a:gd name="connsiteX7" fmla="*/ 13388 w 13387"/>
                <a:gd name="connsiteY7" fmla="*/ 1640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87" h="1639">
                  <a:moveTo>
                    <a:pt x="11912" y="1640"/>
                  </a:moveTo>
                  <a:cubicBezTo>
                    <a:pt x="11912" y="1640"/>
                    <a:pt x="1580" y="1640"/>
                    <a:pt x="104" y="1640"/>
                  </a:cubicBezTo>
                  <a:lnTo>
                    <a:pt x="104" y="1640"/>
                  </a:lnTo>
                  <a:cubicBezTo>
                    <a:pt x="104" y="1640"/>
                    <a:pt x="10436" y="1640"/>
                    <a:pt x="12650" y="1640"/>
                  </a:cubicBezTo>
                  <a:lnTo>
                    <a:pt x="12650" y="1640"/>
                  </a:lnTo>
                  <a:cubicBezTo>
                    <a:pt x="12650" y="1640"/>
                    <a:pt x="1580" y="1640"/>
                    <a:pt x="104" y="1640"/>
                  </a:cubicBezTo>
                  <a:cubicBezTo>
                    <a:pt x="-1372" y="1640"/>
                    <a:pt x="13388" y="-2050"/>
                    <a:pt x="13388" y="1640"/>
                  </a:cubicBezTo>
                  <a:lnTo>
                    <a:pt x="13388" y="16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4E01D73B-8F36-4EA7-BC83-73000CD85A95}"/>
                </a:ext>
              </a:extLst>
            </p:cNvPr>
            <p:cNvSpPr/>
            <p:nvPr/>
          </p:nvSpPr>
          <p:spPr>
            <a:xfrm>
              <a:off x="3700866" y="2020814"/>
              <a:ext cx="11070" cy="7380"/>
            </a:xfrm>
            <a:custGeom>
              <a:avLst/>
              <a:gdLst>
                <a:gd name="connsiteX0" fmla="*/ 11070 w 11070"/>
                <a:gd name="connsiteY0" fmla="*/ 0 h 7380"/>
                <a:gd name="connsiteX1" fmla="*/ 5904 w 11070"/>
                <a:gd name="connsiteY1" fmla="*/ 7380 h 7380"/>
                <a:gd name="connsiteX2" fmla="*/ 0 w 11070"/>
                <a:gd name="connsiteY2" fmla="*/ 0 h 7380"/>
                <a:gd name="connsiteX3" fmla="*/ 0 w 11070"/>
                <a:gd name="connsiteY3" fmla="*/ 0 h 7380"/>
                <a:gd name="connsiteX4" fmla="*/ 11070 w 11070"/>
                <a:gd name="connsiteY4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7380">
                  <a:moveTo>
                    <a:pt x="11070" y="0"/>
                  </a:moveTo>
                  <a:cubicBezTo>
                    <a:pt x="11070" y="4428"/>
                    <a:pt x="11070" y="7380"/>
                    <a:pt x="5904" y="7380"/>
                  </a:cubicBezTo>
                  <a:cubicBezTo>
                    <a:pt x="738" y="7380"/>
                    <a:pt x="0" y="7380"/>
                    <a:pt x="0" y="0"/>
                  </a:cubicBezTo>
                  <a:lnTo>
                    <a:pt x="0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663578D4-5333-4ABE-A974-1157F9880BB4}"/>
                </a:ext>
              </a:extLst>
            </p:cNvPr>
            <p:cNvSpPr/>
            <p:nvPr/>
          </p:nvSpPr>
          <p:spPr>
            <a:xfrm>
              <a:off x="3702226" y="2017125"/>
              <a:ext cx="11924" cy="11807"/>
            </a:xfrm>
            <a:custGeom>
              <a:avLst/>
              <a:gdLst>
                <a:gd name="connsiteX0" fmla="*/ 4545 w 11924"/>
                <a:gd name="connsiteY0" fmla="*/ 11808 h 11807"/>
                <a:gd name="connsiteX1" fmla="*/ 117 w 11924"/>
                <a:gd name="connsiteY1" fmla="*/ 3690 h 11807"/>
                <a:gd name="connsiteX2" fmla="*/ 117 w 11924"/>
                <a:gd name="connsiteY2" fmla="*/ 3690 h 11807"/>
                <a:gd name="connsiteX3" fmla="*/ 11925 w 11924"/>
                <a:gd name="connsiteY3" fmla="*/ 3690 h 11807"/>
                <a:gd name="connsiteX4" fmla="*/ 11925 w 11924"/>
                <a:gd name="connsiteY4" fmla="*/ 3690 h 11807"/>
                <a:gd name="connsiteX5" fmla="*/ 6021 w 11924"/>
                <a:gd name="connsiteY5" fmla="*/ 11808 h 11807"/>
                <a:gd name="connsiteX6" fmla="*/ 9711 w 11924"/>
                <a:gd name="connsiteY6" fmla="*/ 0 h 11807"/>
                <a:gd name="connsiteX7" fmla="*/ 117 w 11924"/>
                <a:gd name="connsiteY7" fmla="*/ 0 h 11807"/>
                <a:gd name="connsiteX8" fmla="*/ 117 w 11924"/>
                <a:gd name="connsiteY8" fmla="*/ 0 h 11807"/>
                <a:gd name="connsiteX9" fmla="*/ 5283 w 11924"/>
                <a:gd name="connsiteY9" fmla="*/ 5166 h 11807"/>
                <a:gd name="connsiteX10" fmla="*/ 10449 w 11924"/>
                <a:gd name="connsiteY10" fmla="*/ 0 h 11807"/>
                <a:gd name="connsiteX11" fmla="*/ 10449 w 11924"/>
                <a:gd name="connsiteY11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24" h="11807">
                  <a:moveTo>
                    <a:pt x="4545" y="11808"/>
                  </a:moveTo>
                  <a:cubicBezTo>
                    <a:pt x="1349" y="10477"/>
                    <a:pt x="-496" y="7100"/>
                    <a:pt x="117" y="3690"/>
                  </a:cubicBezTo>
                  <a:lnTo>
                    <a:pt x="117" y="3690"/>
                  </a:lnTo>
                  <a:lnTo>
                    <a:pt x="11925" y="3690"/>
                  </a:lnTo>
                  <a:lnTo>
                    <a:pt x="11925" y="3690"/>
                  </a:lnTo>
                  <a:cubicBezTo>
                    <a:pt x="11925" y="8118"/>
                    <a:pt x="11925" y="11808"/>
                    <a:pt x="6021" y="11808"/>
                  </a:cubicBezTo>
                  <a:close/>
                  <a:moveTo>
                    <a:pt x="9711" y="0"/>
                  </a:moveTo>
                  <a:lnTo>
                    <a:pt x="117" y="0"/>
                  </a:lnTo>
                  <a:lnTo>
                    <a:pt x="117" y="0"/>
                  </a:lnTo>
                  <a:cubicBezTo>
                    <a:pt x="117" y="2853"/>
                    <a:pt x="2427" y="5166"/>
                    <a:pt x="5283" y="5166"/>
                  </a:cubicBezTo>
                  <a:cubicBezTo>
                    <a:pt x="8139" y="5166"/>
                    <a:pt x="10449" y="2853"/>
                    <a:pt x="10449" y="0"/>
                  </a:cubicBezTo>
                  <a:lnTo>
                    <a:pt x="10449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34A50D54-CE1E-43A0-BCFC-5DDED324BFF5}"/>
                </a:ext>
              </a:extLst>
            </p:cNvPr>
            <p:cNvSpPr/>
            <p:nvPr/>
          </p:nvSpPr>
          <p:spPr>
            <a:xfrm>
              <a:off x="3700866" y="2015649"/>
              <a:ext cx="11099" cy="73800"/>
            </a:xfrm>
            <a:custGeom>
              <a:avLst/>
              <a:gdLst>
                <a:gd name="connsiteX0" fmla="*/ 11070 w 11099"/>
                <a:gd name="connsiteY0" fmla="*/ 0 h 73800"/>
                <a:gd name="connsiteX1" fmla="*/ 5904 w 11099"/>
                <a:gd name="connsiteY1" fmla="*/ 0 h 73800"/>
                <a:gd name="connsiteX2" fmla="*/ 0 w 11099"/>
                <a:gd name="connsiteY2" fmla="*/ 0 h 73800"/>
                <a:gd name="connsiteX3" fmla="*/ 5904 w 11099"/>
                <a:gd name="connsiteY3" fmla="*/ 0 h 73800"/>
                <a:gd name="connsiteX4" fmla="*/ 11070 w 1109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99" h="73800">
                  <a:moveTo>
                    <a:pt x="11070" y="0"/>
                  </a:moveTo>
                  <a:cubicBezTo>
                    <a:pt x="11070" y="0"/>
                    <a:pt x="11070" y="0"/>
                    <a:pt x="5904" y="0"/>
                  </a:cubicBezTo>
                  <a:cubicBezTo>
                    <a:pt x="738" y="0"/>
                    <a:pt x="0" y="0"/>
                    <a:pt x="0" y="0"/>
                  </a:cubicBezTo>
                  <a:cubicBezTo>
                    <a:pt x="0" y="0"/>
                    <a:pt x="0" y="0"/>
                    <a:pt x="5904" y="0"/>
                  </a:cubicBezTo>
                  <a:cubicBezTo>
                    <a:pt x="11808" y="0"/>
                    <a:pt x="11070" y="0"/>
                    <a:pt x="1107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EBDB862-96DE-4CE8-8544-56F7633DA04F}"/>
                </a:ext>
              </a:extLst>
            </p:cNvPr>
            <p:cNvSpPr/>
            <p:nvPr/>
          </p:nvSpPr>
          <p:spPr>
            <a:xfrm>
              <a:off x="3704556" y="2008269"/>
              <a:ext cx="4428" cy="10331"/>
            </a:xfrm>
            <a:custGeom>
              <a:avLst/>
              <a:gdLst>
                <a:gd name="connsiteX0" fmla="*/ 738 w 4428"/>
                <a:gd name="connsiteY0" fmla="*/ 10332 h 10331"/>
                <a:gd name="connsiteX1" fmla="*/ 0 w 4428"/>
                <a:gd name="connsiteY1" fmla="*/ 0 h 10331"/>
                <a:gd name="connsiteX2" fmla="*/ 4428 w 4428"/>
                <a:gd name="connsiteY2" fmla="*/ 0 h 10331"/>
                <a:gd name="connsiteX3" fmla="*/ 3690 w 4428"/>
                <a:gd name="connsiteY3" fmla="*/ 10332 h 10331"/>
                <a:gd name="connsiteX4" fmla="*/ 738 w 4428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10331">
                  <a:moveTo>
                    <a:pt x="738" y="10332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3690" y="10332"/>
                  </a:lnTo>
                  <a:lnTo>
                    <a:pt x="738" y="10332"/>
                  </a:ln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6A6228A1-AF3F-42A6-93A2-173F22D4DB44}"/>
                </a:ext>
              </a:extLst>
            </p:cNvPr>
            <p:cNvSpPr/>
            <p:nvPr/>
          </p:nvSpPr>
          <p:spPr>
            <a:xfrm>
              <a:off x="3703819" y="2008269"/>
              <a:ext cx="5165" cy="11069"/>
            </a:xfrm>
            <a:custGeom>
              <a:avLst/>
              <a:gdLst>
                <a:gd name="connsiteX0" fmla="*/ 4428 w 5165"/>
                <a:gd name="connsiteY0" fmla="*/ 11070 h 11069"/>
                <a:gd name="connsiteX1" fmla="*/ 1476 w 5165"/>
                <a:gd name="connsiteY1" fmla="*/ 11070 h 11069"/>
                <a:gd name="connsiteX2" fmla="*/ 0 w 5165"/>
                <a:gd name="connsiteY2" fmla="*/ 0 h 11069"/>
                <a:gd name="connsiteX3" fmla="*/ 5166 w 5165"/>
                <a:gd name="connsiteY3" fmla="*/ 0 h 11069"/>
                <a:gd name="connsiteX4" fmla="*/ 4428 w 5165"/>
                <a:gd name="connsiteY4" fmla="*/ 11070 h 11069"/>
                <a:gd name="connsiteX5" fmla="*/ 4428 w 5165"/>
                <a:gd name="connsiteY5" fmla="*/ 1107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11069">
                  <a:moveTo>
                    <a:pt x="4428" y="11070"/>
                  </a:moveTo>
                  <a:lnTo>
                    <a:pt x="1476" y="1107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4428" y="11070"/>
                  </a:lnTo>
                  <a:lnTo>
                    <a:pt x="4428" y="1107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72D30A8F-C216-475F-92F2-C15B03B11053}"/>
                </a:ext>
              </a:extLst>
            </p:cNvPr>
            <p:cNvSpPr/>
            <p:nvPr/>
          </p:nvSpPr>
          <p:spPr>
            <a:xfrm>
              <a:off x="3700129" y="2015649"/>
              <a:ext cx="13283" cy="710"/>
            </a:xfrm>
            <a:custGeom>
              <a:avLst/>
              <a:gdLst>
                <a:gd name="connsiteX0" fmla="*/ 12546 w 13283"/>
                <a:gd name="connsiteY0" fmla="*/ 0 h 710"/>
                <a:gd name="connsiteX1" fmla="*/ 6642 w 13283"/>
                <a:gd name="connsiteY1" fmla="*/ 0 h 710"/>
                <a:gd name="connsiteX2" fmla="*/ 0 w 13283"/>
                <a:gd name="connsiteY2" fmla="*/ 0 h 710"/>
                <a:gd name="connsiteX3" fmla="*/ 0 w 13283"/>
                <a:gd name="connsiteY3" fmla="*/ 0 h 710"/>
                <a:gd name="connsiteX4" fmla="*/ 6642 w 13283"/>
                <a:gd name="connsiteY4" fmla="*/ 0 h 710"/>
                <a:gd name="connsiteX5" fmla="*/ 13284 w 13283"/>
                <a:gd name="connsiteY5" fmla="*/ 0 h 710"/>
                <a:gd name="connsiteX6" fmla="*/ 13284 w 13283"/>
                <a:gd name="connsiteY6" fmla="*/ 0 h 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83" h="710">
                  <a:moveTo>
                    <a:pt x="12546" y="0"/>
                  </a:moveTo>
                  <a:cubicBezTo>
                    <a:pt x="10686" y="922"/>
                    <a:pt x="8502" y="922"/>
                    <a:pt x="6642" y="0"/>
                  </a:cubicBezTo>
                  <a:cubicBezTo>
                    <a:pt x="4531" y="947"/>
                    <a:pt x="2113" y="947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6642" y="0"/>
                  </a:cubicBezTo>
                  <a:cubicBezTo>
                    <a:pt x="13284" y="0"/>
                    <a:pt x="13284" y="0"/>
                    <a:pt x="13284" y="0"/>
                  </a:cubicBezTo>
                  <a:cubicBezTo>
                    <a:pt x="13284" y="0"/>
                    <a:pt x="13284" y="0"/>
                    <a:pt x="13284" y="0"/>
                  </a:cubicBezTo>
                  <a:close/>
                </a:path>
              </a:pathLst>
            </a:custGeom>
            <a:solidFill>
              <a:srgbClr val="016A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D467F968-D218-4940-A4EA-F20B4AAAE20C}"/>
                </a:ext>
              </a:extLst>
            </p:cNvPr>
            <p:cNvSpPr/>
            <p:nvPr/>
          </p:nvSpPr>
          <p:spPr>
            <a:xfrm>
              <a:off x="3699391" y="2020814"/>
              <a:ext cx="13284" cy="1968"/>
            </a:xfrm>
            <a:custGeom>
              <a:avLst/>
              <a:gdLst>
                <a:gd name="connsiteX0" fmla="*/ 7380 w 13284"/>
                <a:gd name="connsiteY0" fmla="*/ 0 h 1968"/>
                <a:gd name="connsiteX1" fmla="*/ 0 w 13284"/>
                <a:gd name="connsiteY1" fmla="*/ 0 h 1968"/>
                <a:gd name="connsiteX2" fmla="*/ 0 w 13284"/>
                <a:gd name="connsiteY2" fmla="*/ 0 h 1968"/>
                <a:gd name="connsiteX3" fmla="*/ 12546 w 13284"/>
                <a:gd name="connsiteY3" fmla="*/ 0 h 1968"/>
                <a:gd name="connsiteX4" fmla="*/ 6642 w 13284"/>
                <a:gd name="connsiteY4" fmla="*/ 0 h 1968"/>
                <a:gd name="connsiteX5" fmla="*/ 7380 w 13284"/>
                <a:gd name="connsiteY5" fmla="*/ 0 h 1968"/>
                <a:gd name="connsiteX6" fmla="*/ 1476 w 13284"/>
                <a:gd name="connsiteY6" fmla="*/ 0 h 1968"/>
                <a:gd name="connsiteX7" fmla="*/ 13284 w 13284"/>
                <a:gd name="connsiteY7" fmla="*/ 0 h 1968"/>
                <a:gd name="connsiteX8" fmla="*/ 13284 w 13284"/>
                <a:gd name="connsiteY8" fmla="*/ 0 h 1968"/>
                <a:gd name="connsiteX9" fmla="*/ 7380 w 13284"/>
                <a:gd name="connsiteY9" fmla="*/ 0 h 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1968">
                  <a:moveTo>
                    <a:pt x="7380" y="0"/>
                  </a:moveTo>
                  <a:cubicBezTo>
                    <a:pt x="2952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4428"/>
                    <a:pt x="11070" y="0"/>
                    <a:pt x="12546" y="0"/>
                  </a:cubicBezTo>
                  <a:cubicBezTo>
                    <a:pt x="14022" y="0"/>
                    <a:pt x="12546" y="0"/>
                    <a:pt x="6642" y="0"/>
                  </a:cubicBezTo>
                  <a:close/>
                  <a:moveTo>
                    <a:pt x="7380" y="0"/>
                  </a:moveTo>
                  <a:lnTo>
                    <a:pt x="1476" y="0"/>
                  </a:lnTo>
                  <a:cubicBezTo>
                    <a:pt x="1476" y="0"/>
                    <a:pt x="11808" y="0"/>
                    <a:pt x="13284" y="0"/>
                  </a:cubicBezTo>
                  <a:lnTo>
                    <a:pt x="13284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30CF529E-6370-4351-BF8F-2CE5856CD967}"/>
                </a:ext>
              </a:extLst>
            </p:cNvPr>
            <p:cNvSpPr/>
            <p:nvPr/>
          </p:nvSpPr>
          <p:spPr>
            <a:xfrm>
              <a:off x="3701604" y="2026719"/>
              <a:ext cx="14022" cy="11807"/>
            </a:xfrm>
            <a:custGeom>
              <a:avLst/>
              <a:gdLst>
                <a:gd name="connsiteX0" fmla="*/ 738 w 14022"/>
                <a:gd name="connsiteY0" fmla="*/ 10332 h 11807"/>
                <a:gd name="connsiteX1" fmla="*/ 11808 w 14022"/>
                <a:gd name="connsiteY1" fmla="*/ 11808 h 11807"/>
                <a:gd name="connsiteX2" fmla="*/ 14022 w 14022"/>
                <a:gd name="connsiteY2" fmla="*/ 1476 h 11807"/>
                <a:gd name="connsiteX3" fmla="*/ 0 w 14022"/>
                <a:gd name="connsiteY3" fmla="*/ 0 h 11807"/>
                <a:gd name="connsiteX4" fmla="*/ 738 w 14022"/>
                <a:gd name="connsiteY4" fmla="*/ 10332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" h="11807">
                  <a:moveTo>
                    <a:pt x="738" y="10332"/>
                  </a:moveTo>
                  <a:lnTo>
                    <a:pt x="11808" y="11808"/>
                  </a:lnTo>
                  <a:lnTo>
                    <a:pt x="14022" y="1476"/>
                  </a:lnTo>
                  <a:lnTo>
                    <a:pt x="0" y="0"/>
                  </a:lnTo>
                  <a:lnTo>
                    <a:pt x="738" y="10332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75C32DA9-512D-42CA-B999-0FACF0E2415A}"/>
                </a:ext>
              </a:extLst>
            </p:cNvPr>
            <p:cNvSpPr/>
            <p:nvPr/>
          </p:nvSpPr>
          <p:spPr>
            <a:xfrm>
              <a:off x="3701604" y="2026719"/>
              <a:ext cx="14022" cy="11807"/>
            </a:xfrm>
            <a:custGeom>
              <a:avLst/>
              <a:gdLst>
                <a:gd name="connsiteX0" fmla="*/ 12546 w 14022"/>
                <a:gd name="connsiteY0" fmla="*/ 11808 h 11807"/>
                <a:gd name="connsiteX1" fmla="*/ 738 w 14022"/>
                <a:gd name="connsiteY1" fmla="*/ 10332 h 11807"/>
                <a:gd name="connsiteX2" fmla="*/ 738 w 14022"/>
                <a:gd name="connsiteY2" fmla="*/ 10332 h 11807"/>
                <a:gd name="connsiteX3" fmla="*/ 11808 w 14022"/>
                <a:gd name="connsiteY3" fmla="*/ 11070 h 11807"/>
                <a:gd name="connsiteX4" fmla="*/ 13284 w 14022"/>
                <a:gd name="connsiteY4" fmla="*/ 1476 h 11807"/>
                <a:gd name="connsiteX5" fmla="*/ 0 w 14022"/>
                <a:gd name="connsiteY5" fmla="*/ 0 h 11807"/>
                <a:gd name="connsiteX6" fmla="*/ 14022 w 14022"/>
                <a:gd name="connsiteY6" fmla="*/ 738 h 11807"/>
                <a:gd name="connsiteX7" fmla="*/ 12546 w 14022"/>
                <a:gd name="connsiteY7" fmla="*/ 11808 h 11807"/>
                <a:gd name="connsiteX8" fmla="*/ 12546 w 14022"/>
                <a:gd name="connsiteY8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22" h="11807">
                  <a:moveTo>
                    <a:pt x="12546" y="11808"/>
                  </a:moveTo>
                  <a:lnTo>
                    <a:pt x="738" y="10332"/>
                  </a:lnTo>
                  <a:lnTo>
                    <a:pt x="738" y="10332"/>
                  </a:lnTo>
                  <a:lnTo>
                    <a:pt x="11808" y="11070"/>
                  </a:lnTo>
                  <a:lnTo>
                    <a:pt x="13284" y="1476"/>
                  </a:lnTo>
                  <a:lnTo>
                    <a:pt x="0" y="0"/>
                  </a:lnTo>
                  <a:lnTo>
                    <a:pt x="14022" y="738"/>
                  </a:lnTo>
                  <a:lnTo>
                    <a:pt x="12546" y="11808"/>
                  </a:lnTo>
                  <a:lnTo>
                    <a:pt x="12546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8C28D5A9-E545-47D7-97ED-8DE266AE2415}"/>
                </a:ext>
              </a:extLst>
            </p:cNvPr>
            <p:cNvSpPr/>
            <p:nvPr/>
          </p:nvSpPr>
          <p:spPr>
            <a:xfrm>
              <a:off x="3703081" y="2025980"/>
              <a:ext cx="5165" cy="12546"/>
            </a:xfrm>
            <a:custGeom>
              <a:avLst/>
              <a:gdLst>
                <a:gd name="connsiteX0" fmla="*/ 2214 w 5165"/>
                <a:gd name="connsiteY0" fmla="*/ 0 h 12546"/>
                <a:gd name="connsiteX1" fmla="*/ 0 w 5165"/>
                <a:gd name="connsiteY1" fmla="*/ 12546 h 12546"/>
                <a:gd name="connsiteX2" fmla="*/ 3690 w 5165"/>
                <a:gd name="connsiteY2" fmla="*/ 11808 h 12546"/>
                <a:gd name="connsiteX3" fmla="*/ 5166 w 5165"/>
                <a:gd name="connsiteY3" fmla="*/ 0 h 12546"/>
                <a:gd name="connsiteX4" fmla="*/ 2214 w 5165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12546">
                  <a:moveTo>
                    <a:pt x="2214" y="0"/>
                  </a:moveTo>
                  <a:lnTo>
                    <a:pt x="0" y="12546"/>
                  </a:lnTo>
                  <a:lnTo>
                    <a:pt x="3690" y="11808"/>
                  </a:lnTo>
                  <a:lnTo>
                    <a:pt x="5166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2E916E-19FA-4BFB-ABC5-A8F2E1C1C77F}"/>
                </a:ext>
              </a:extLst>
            </p:cNvPr>
            <p:cNvSpPr/>
            <p:nvPr/>
          </p:nvSpPr>
          <p:spPr>
            <a:xfrm>
              <a:off x="3703081" y="2025980"/>
              <a:ext cx="5165" cy="12546"/>
            </a:xfrm>
            <a:custGeom>
              <a:avLst/>
              <a:gdLst>
                <a:gd name="connsiteX0" fmla="*/ 0 w 5165"/>
                <a:gd name="connsiteY0" fmla="*/ 12546 h 12546"/>
                <a:gd name="connsiteX1" fmla="*/ 1476 w 5165"/>
                <a:gd name="connsiteY1" fmla="*/ 0 h 12546"/>
                <a:gd name="connsiteX2" fmla="*/ 5166 w 5165"/>
                <a:gd name="connsiteY2" fmla="*/ 0 h 12546"/>
                <a:gd name="connsiteX3" fmla="*/ 3690 w 5165"/>
                <a:gd name="connsiteY3" fmla="*/ 12546 h 12546"/>
                <a:gd name="connsiteX4" fmla="*/ 0 w 5165"/>
                <a:gd name="connsiteY4" fmla="*/ 12546 h 12546"/>
                <a:gd name="connsiteX5" fmla="*/ 0 w 5165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12546">
                  <a:moveTo>
                    <a:pt x="0" y="12546"/>
                  </a:moveTo>
                  <a:lnTo>
                    <a:pt x="1476" y="0"/>
                  </a:lnTo>
                  <a:lnTo>
                    <a:pt x="5166" y="0"/>
                  </a:lnTo>
                  <a:lnTo>
                    <a:pt x="3690" y="12546"/>
                  </a:lnTo>
                  <a:lnTo>
                    <a:pt x="0" y="12546"/>
                  </a:lnTo>
                  <a:lnTo>
                    <a:pt x="0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A5A13E9-5683-4B86-894C-1BAC5435B9C7}"/>
                </a:ext>
              </a:extLst>
            </p:cNvPr>
            <p:cNvSpPr/>
            <p:nvPr/>
          </p:nvSpPr>
          <p:spPr>
            <a:xfrm>
              <a:off x="3786228" y="2010482"/>
              <a:ext cx="12054" cy="15826"/>
            </a:xfrm>
            <a:custGeom>
              <a:avLst/>
              <a:gdLst>
                <a:gd name="connsiteX0" fmla="*/ 5412 w 12054"/>
                <a:gd name="connsiteY0" fmla="*/ 5166 h 15826"/>
                <a:gd name="connsiteX1" fmla="*/ 12054 w 12054"/>
                <a:gd name="connsiteY1" fmla="*/ 12546 h 15826"/>
                <a:gd name="connsiteX2" fmla="*/ 6888 w 12054"/>
                <a:gd name="connsiteY2" fmla="*/ 12546 h 15826"/>
                <a:gd name="connsiteX3" fmla="*/ 984 w 12054"/>
                <a:gd name="connsiteY3" fmla="*/ 12546 h 15826"/>
                <a:gd name="connsiteX4" fmla="*/ 984 w 12054"/>
                <a:gd name="connsiteY4" fmla="*/ 8118 h 15826"/>
                <a:gd name="connsiteX5" fmla="*/ 984 w 12054"/>
                <a:gd name="connsiteY5" fmla="*/ 0 h 1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4" h="15826">
                  <a:moveTo>
                    <a:pt x="5412" y="5166"/>
                  </a:moveTo>
                  <a:cubicBezTo>
                    <a:pt x="5412" y="5166"/>
                    <a:pt x="12054" y="5166"/>
                    <a:pt x="12054" y="12546"/>
                  </a:cubicBezTo>
                  <a:cubicBezTo>
                    <a:pt x="12054" y="19926"/>
                    <a:pt x="6888" y="12546"/>
                    <a:pt x="6888" y="12546"/>
                  </a:cubicBezTo>
                  <a:cubicBezTo>
                    <a:pt x="6888" y="12546"/>
                    <a:pt x="3198" y="12546"/>
                    <a:pt x="984" y="12546"/>
                  </a:cubicBezTo>
                  <a:cubicBezTo>
                    <a:pt x="-1230" y="12546"/>
                    <a:pt x="984" y="8118"/>
                    <a:pt x="984" y="8118"/>
                  </a:cubicBezTo>
                  <a:cubicBezTo>
                    <a:pt x="-42" y="5510"/>
                    <a:pt x="-42" y="2608"/>
                    <a:pt x="984" y="0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7004FD01-7F63-49D4-9D00-7722A026DE2C}"/>
                </a:ext>
              </a:extLst>
            </p:cNvPr>
            <p:cNvSpPr/>
            <p:nvPr/>
          </p:nvSpPr>
          <p:spPr>
            <a:xfrm>
              <a:off x="3787212" y="2022290"/>
              <a:ext cx="18450" cy="8169"/>
            </a:xfrm>
            <a:custGeom>
              <a:avLst/>
              <a:gdLst>
                <a:gd name="connsiteX0" fmla="*/ 0 w 18450"/>
                <a:gd name="connsiteY0" fmla="*/ 7380 h 8169"/>
                <a:gd name="connsiteX1" fmla="*/ 0 w 18450"/>
                <a:gd name="connsiteY1" fmla="*/ 7380 h 8169"/>
                <a:gd name="connsiteX2" fmla="*/ 6642 w 18450"/>
                <a:gd name="connsiteY2" fmla="*/ 7380 h 8169"/>
                <a:gd name="connsiteX3" fmla="*/ 11070 w 18450"/>
                <a:gd name="connsiteY3" fmla="*/ 7380 h 8169"/>
                <a:gd name="connsiteX4" fmla="*/ 11070 w 18450"/>
                <a:gd name="connsiteY4" fmla="*/ 0 h 8169"/>
                <a:gd name="connsiteX5" fmla="*/ 11070 w 18450"/>
                <a:gd name="connsiteY5" fmla="*/ 0 h 8169"/>
                <a:gd name="connsiteX6" fmla="*/ 11070 w 18450"/>
                <a:gd name="connsiteY6" fmla="*/ 0 h 8169"/>
                <a:gd name="connsiteX7" fmla="*/ 11070 w 18450"/>
                <a:gd name="connsiteY7" fmla="*/ 8118 h 8169"/>
                <a:gd name="connsiteX8" fmla="*/ 11070 w 18450"/>
                <a:gd name="connsiteY8" fmla="*/ 8118 h 8169"/>
                <a:gd name="connsiteX9" fmla="*/ 11070 w 18450"/>
                <a:gd name="connsiteY9" fmla="*/ 8118 h 8169"/>
                <a:gd name="connsiteX10" fmla="*/ 11070 w 18450"/>
                <a:gd name="connsiteY10" fmla="*/ 0 h 8169"/>
                <a:gd name="connsiteX11" fmla="*/ 14760 w 18450"/>
                <a:gd name="connsiteY11" fmla="*/ 0 h 8169"/>
                <a:gd name="connsiteX12" fmla="*/ 14760 w 18450"/>
                <a:gd name="connsiteY12" fmla="*/ 0 h 8169"/>
                <a:gd name="connsiteX13" fmla="*/ 18450 w 18450"/>
                <a:gd name="connsiteY13" fmla="*/ 6642 h 8169"/>
                <a:gd name="connsiteX14" fmla="*/ 18450 w 18450"/>
                <a:gd name="connsiteY14" fmla="*/ 6642 h 8169"/>
                <a:gd name="connsiteX15" fmla="*/ 14022 w 18450"/>
                <a:gd name="connsiteY15" fmla="*/ 6642 h 8169"/>
                <a:gd name="connsiteX16" fmla="*/ 8118 w 18450"/>
                <a:gd name="connsiteY16" fmla="*/ 6642 h 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450" h="8169">
                  <a:moveTo>
                    <a:pt x="0" y="7380"/>
                  </a:moveTo>
                  <a:lnTo>
                    <a:pt x="0" y="7380"/>
                  </a:lnTo>
                  <a:cubicBezTo>
                    <a:pt x="2089" y="8432"/>
                    <a:pt x="4554" y="8432"/>
                    <a:pt x="6642" y="7380"/>
                  </a:cubicBezTo>
                  <a:cubicBezTo>
                    <a:pt x="8081" y="7833"/>
                    <a:pt x="9631" y="7833"/>
                    <a:pt x="11070" y="7380"/>
                  </a:cubicBezTo>
                  <a:cubicBezTo>
                    <a:pt x="12251" y="5062"/>
                    <a:pt x="12251" y="2318"/>
                    <a:pt x="11070" y="0"/>
                  </a:cubicBezTo>
                  <a:lnTo>
                    <a:pt x="11070" y="0"/>
                  </a:lnTo>
                  <a:lnTo>
                    <a:pt x="11070" y="0"/>
                  </a:lnTo>
                  <a:cubicBezTo>
                    <a:pt x="10465" y="2672"/>
                    <a:pt x="10465" y="5446"/>
                    <a:pt x="11070" y="8118"/>
                  </a:cubicBezTo>
                  <a:lnTo>
                    <a:pt x="11070" y="8118"/>
                  </a:lnTo>
                  <a:lnTo>
                    <a:pt x="11070" y="8118"/>
                  </a:lnTo>
                  <a:cubicBezTo>
                    <a:pt x="10221" y="5478"/>
                    <a:pt x="10221" y="2640"/>
                    <a:pt x="11070" y="0"/>
                  </a:cubicBezTo>
                  <a:lnTo>
                    <a:pt x="14760" y="0"/>
                  </a:lnTo>
                  <a:lnTo>
                    <a:pt x="14760" y="0"/>
                  </a:lnTo>
                  <a:cubicBezTo>
                    <a:pt x="16686" y="1747"/>
                    <a:pt x="17985" y="4082"/>
                    <a:pt x="18450" y="6642"/>
                  </a:cubicBezTo>
                  <a:lnTo>
                    <a:pt x="18450" y="6642"/>
                  </a:lnTo>
                  <a:cubicBezTo>
                    <a:pt x="17011" y="7095"/>
                    <a:pt x="15461" y="7095"/>
                    <a:pt x="14022" y="6642"/>
                  </a:cubicBezTo>
                  <a:cubicBezTo>
                    <a:pt x="14022" y="6642"/>
                    <a:pt x="14022" y="6642"/>
                    <a:pt x="811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E4D70D10-6C8F-485C-8661-96D565BEE55D}"/>
                </a:ext>
              </a:extLst>
            </p:cNvPr>
            <p:cNvSpPr/>
            <p:nvPr/>
          </p:nvSpPr>
          <p:spPr>
            <a:xfrm>
              <a:off x="3788689" y="2013434"/>
              <a:ext cx="4427" cy="4428"/>
            </a:xfrm>
            <a:custGeom>
              <a:avLst/>
              <a:gdLst>
                <a:gd name="connsiteX0" fmla="*/ 4428 w 4427"/>
                <a:gd name="connsiteY0" fmla="*/ 4428 h 4428"/>
                <a:gd name="connsiteX1" fmla="*/ 4428 w 4427"/>
                <a:gd name="connsiteY1" fmla="*/ 0 h 4428"/>
                <a:gd name="connsiteX2" fmla="*/ 4428 w 4427"/>
                <a:gd name="connsiteY2" fmla="*/ 0 h 4428"/>
                <a:gd name="connsiteX3" fmla="*/ 0 w 4427"/>
                <a:gd name="connsiteY3" fmla="*/ 3690 h 4428"/>
                <a:gd name="connsiteX4" fmla="*/ 0 w 4427"/>
                <a:gd name="connsiteY4" fmla="*/ 3690 h 4428"/>
                <a:gd name="connsiteX5" fmla="*/ 0 w 4427"/>
                <a:gd name="connsiteY5" fmla="*/ 3690 h 4428"/>
                <a:gd name="connsiteX6" fmla="*/ 3690 w 4427"/>
                <a:gd name="connsiteY6" fmla="*/ 369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7" h="4428">
                  <a:moveTo>
                    <a:pt x="4428" y="4428"/>
                  </a:moveTo>
                  <a:cubicBezTo>
                    <a:pt x="4428" y="4428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2244" y="-30"/>
                    <a:pt x="362" y="1537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3690" y="3690"/>
                  </a:cubicBez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08C93F21-C871-4B03-98A4-CC309751B892}"/>
                </a:ext>
              </a:extLst>
            </p:cNvPr>
            <p:cNvSpPr/>
            <p:nvPr/>
          </p:nvSpPr>
          <p:spPr>
            <a:xfrm>
              <a:off x="3784260" y="2012940"/>
              <a:ext cx="7380" cy="5660"/>
            </a:xfrm>
            <a:custGeom>
              <a:avLst/>
              <a:gdLst>
                <a:gd name="connsiteX0" fmla="*/ 2214 w 7380"/>
                <a:gd name="connsiteY0" fmla="*/ 5660 h 5660"/>
                <a:gd name="connsiteX1" fmla="*/ 2214 w 7380"/>
                <a:gd name="connsiteY1" fmla="*/ 5660 h 5660"/>
                <a:gd name="connsiteX2" fmla="*/ 6642 w 7380"/>
                <a:gd name="connsiteY2" fmla="*/ 1970 h 5660"/>
                <a:gd name="connsiteX3" fmla="*/ 6642 w 7380"/>
                <a:gd name="connsiteY3" fmla="*/ 1970 h 5660"/>
                <a:gd name="connsiteX4" fmla="*/ 6642 w 7380"/>
                <a:gd name="connsiteY4" fmla="*/ 1970 h 5660"/>
                <a:gd name="connsiteX5" fmla="*/ 6642 w 7380"/>
                <a:gd name="connsiteY5" fmla="*/ 1970 h 5660"/>
                <a:gd name="connsiteX6" fmla="*/ 0 w 7380"/>
                <a:gd name="connsiteY6" fmla="*/ 1970 h 5660"/>
                <a:gd name="connsiteX7" fmla="*/ 7380 w 7380"/>
                <a:gd name="connsiteY7" fmla="*/ 494 h 5660"/>
                <a:gd name="connsiteX8" fmla="*/ 7380 w 7380"/>
                <a:gd name="connsiteY8" fmla="*/ 494 h 5660"/>
                <a:gd name="connsiteX9" fmla="*/ 3690 w 7380"/>
                <a:gd name="connsiteY9" fmla="*/ 494 h 5660"/>
                <a:gd name="connsiteX10" fmla="*/ 3690 w 7380"/>
                <a:gd name="connsiteY10" fmla="*/ 494 h 5660"/>
                <a:gd name="connsiteX11" fmla="*/ 3690 w 7380"/>
                <a:gd name="connsiteY11" fmla="*/ 494 h 5660"/>
                <a:gd name="connsiteX12" fmla="*/ 3690 w 7380"/>
                <a:gd name="connsiteY12" fmla="*/ 494 h 5660"/>
                <a:gd name="connsiteX13" fmla="*/ 7380 w 7380"/>
                <a:gd name="connsiteY13" fmla="*/ 494 h 5660"/>
                <a:gd name="connsiteX14" fmla="*/ 7380 w 7380"/>
                <a:gd name="connsiteY14" fmla="*/ 494 h 5660"/>
                <a:gd name="connsiteX15" fmla="*/ 7380 w 7380"/>
                <a:gd name="connsiteY15" fmla="*/ 494 h 5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80" h="5660">
                  <a:moveTo>
                    <a:pt x="2214" y="5660"/>
                  </a:moveTo>
                  <a:cubicBezTo>
                    <a:pt x="2214" y="5660"/>
                    <a:pt x="2214" y="5660"/>
                    <a:pt x="2214" y="5660"/>
                  </a:cubicBezTo>
                  <a:cubicBezTo>
                    <a:pt x="2214" y="5660"/>
                    <a:pt x="2214" y="1970"/>
                    <a:pt x="6642" y="1970"/>
                  </a:cubicBezTo>
                  <a:lnTo>
                    <a:pt x="6642" y="1970"/>
                  </a:lnTo>
                  <a:lnTo>
                    <a:pt x="6642" y="1970"/>
                  </a:lnTo>
                  <a:cubicBezTo>
                    <a:pt x="6642" y="1970"/>
                    <a:pt x="6642" y="1970"/>
                    <a:pt x="6642" y="1970"/>
                  </a:cubicBezTo>
                  <a:lnTo>
                    <a:pt x="0" y="1970"/>
                  </a:lnTo>
                  <a:close/>
                  <a:moveTo>
                    <a:pt x="7380" y="494"/>
                  </a:moveTo>
                  <a:lnTo>
                    <a:pt x="7380" y="494"/>
                  </a:lnTo>
                  <a:cubicBezTo>
                    <a:pt x="6236" y="-165"/>
                    <a:pt x="4834" y="-165"/>
                    <a:pt x="3690" y="494"/>
                  </a:cubicBezTo>
                  <a:cubicBezTo>
                    <a:pt x="3690" y="494"/>
                    <a:pt x="3690" y="494"/>
                    <a:pt x="3690" y="494"/>
                  </a:cubicBezTo>
                  <a:lnTo>
                    <a:pt x="3690" y="494"/>
                  </a:lnTo>
                  <a:lnTo>
                    <a:pt x="3690" y="494"/>
                  </a:lnTo>
                  <a:lnTo>
                    <a:pt x="7380" y="494"/>
                  </a:lnTo>
                  <a:lnTo>
                    <a:pt x="7380" y="494"/>
                  </a:lnTo>
                  <a:lnTo>
                    <a:pt x="7380" y="494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6F50482E-E9E4-4046-8974-21447F961107}"/>
                </a:ext>
              </a:extLst>
            </p:cNvPr>
            <p:cNvSpPr/>
            <p:nvPr/>
          </p:nvSpPr>
          <p:spPr>
            <a:xfrm>
              <a:off x="3742737" y="1873084"/>
              <a:ext cx="12741" cy="18580"/>
            </a:xfrm>
            <a:custGeom>
              <a:avLst/>
              <a:gdLst>
                <a:gd name="connsiteX0" fmla="*/ 6099 w 12741"/>
                <a:gd name="connsiteY0" fmla="*/ 13415 h 18580"/>
                <a:gd name="connsiteX1" fmla="*/ 195 w 12741"/>
                <a:gd name="connsiteY1" fmla="*/ 7511 h 18580"/>
                <a:gd name="connsiteX2" fmla="*/ 195 w 12741"/>
                <a:gd name="connsiteY2" fmla="*/ 7511 h 18580"/>
                <a:gd name="connsiteX3" fmla="*/ 195 w 12741"/>
                <a:gd name="connsiteY3" fmla="*/ 869 h 18580"/>
                <a:gd name="connsiteX4" fmla="*/ 12741 w 12741"/>
                <a:gd name="connsiteY4" fmla="*/ 5297 h 18580"/>
                <a:gd name="connsiteX5" fmla="*/ 12741 w 12741"/>
                <a:gd name="connsiteY5" fmla="*/ 13415 h 18580"/>
                <a:gd name="connsiteX6" fmla="*/ 12741 w 12741"/>
                <a:gd name="connsiteY6" fmla="*/ 18581 h 18580"/>
                <a:gd name="connsiteX7" fmla="*/ 7575 w 12741"/>
                <a:gd name="connsiteY7" fmla="*/ 18581 h 1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41" h="18580">
                  <a:moveTo>
                    <a:pt x="6099" y="13415"/>
                  </a:moveTo>
                  <a:cubicBezTo>
                    <a:pt x="6099" y="13415"/>
                    <a:pt x="-1281" y="13415"/>
                    <a:pt x="195" y="7511"/>
                  </a:cubicBezTo>
                  <a:lnTo>
                    <a:pt x="195" y="7511"/>
                  </a:lnTo>
                  <a:cubicBezTo>
                    <a:pt x="195" y="869"/>
                    <a:pt x="195" y="3083"/>
                    <a:pt x="195" y="869"/>
                  </a:cubicBezTo>
                  <a:cubicBezTo>
                    <a:pt x="195" y="-1345"/>
                    <a:pt x="12741" y="869"/>
                    <a:pt x="12741" y="5297"/>
                  </a:cubicBezTo>
                  <a:cubicBezTo>
                    <a:pt x="12365" y="7990"/>
                    <a:pt x="12365" y="10722"/>
                    <a:pt x="12741" y="13415"/>
                  </a:cubicBezTo>
                  <a:lnTo>
                    <a:pt x="12741" y="18581"/>
                  </a:lnTo>
                  <a:lnTo>
                    <a:pt x="7575" y="18581"/>
                  </a:ln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AA6AB2A8-DF19-42AB-889E-AC81FE7AD812}"/>
                </a:ext>
              </a:extLst>
            </p:cNvPr>
            <p:cNvSpPr/>
            <p:nvPr/>
          </p:nvSpPr>
          <p:spPr>
            <a:xfrm>
              <a:off x="3742194" y="1868049"/>
              <a:ext cx="16236" cy="22139"/>
            </a:xfrm>
            <a:custGeom>
              <a:avLst/>
              <a:gdLst>
                <a:gd name="connsiteX0" fmla="*/ 10332 w 16236"/>
                <a:gd name="connsiteY0" fmla="*/ 19926 h 22139"/>
                <a:gd name="connsiteX1" fmla="*/ 5904 w 16236"/>
                <a:gd name="connsiteY1" fmla="*/ 19926 h 22139"/>
                <a:gd name="connsiteX2" fmla="*/ 0 w 16236"/>
                <a:gd name="connsiteY2" fmla="*/ 14760 h 22139"/>
                <a:gd name="connsiteX3" fmla="*/ 0 w 16236"/>
                <a:gd name="connsiteY3" fmla="*/ 9594 h 22139"/>
                <a:gd name="connsiteX4" fmla="*/ 0 w 16236"/>
                <a:gd name="connsiteY4" fmla="*/ 4428 h 22139"/>
                <a:gd name="connsiteX5" fmla="*/ 0 w 16236"/>
                <a:gd name="connsiteY5" fmla="*/ 4428 h 22139"/>
                <a:gd name="connsiteX6" fmla="*/ 12546 w 16236"/>
                <a:gd name="connsiteY6" fmla="*/ 8856 h 22139"/>
                <a:gd name="connsiteX7" fmla="*/ 12546 w 16236"/>
                <a:gd name="connsiteY7" fmla="*/ 16974 h 22139"/>
                <a:gd name="connsiteX8" fmla="*/ 12546 w 16236"/>
                <a:gd name="connsiteY8" fmla="*/ 22140 h 22139"/>
                <a:gd name="connsiteX9" fmla="*/ 5166 w 16236"/>
                <a:gd name="connsiteY9" fmla="*/ 1476 h 22139"/>
                <a:gd name="connsiteX10" fmla="*/ 5166 w 16236"/>
                <a:gd name="connsiteY10" fmla="*/ 1476 h 22139"/>
                <a:gd name="connsiteX11" fmla="*/ 5166 w 16236"/>
                <a:gd name="connsiteY11" fmla="*/ 8118 h 22139"/>
                <a:gd name="connsiteX12" fmla="*/ 5166 w 16236"/>
                <a:gd name="connsiteY12" fmla="*/ 12546 h 22139"/>
                <a:gd name="connsiteX13" fmla="*/ 11070 w 16236"/>
                <a:gd name="connsiteY13" fmla="*/ 17712 h 22139"/>
                <a:gd name="connsiteX14" fmla="*/ 16236 w 16236"/>
                <a:gd name="connsiteY14" fmla="*/ 17712 h 22139"/>
                <a:gd name="connsiteX15" fmla="*/ 16236 w 16236"/>
                <a:gd name="connsiteY15" fmla="*/ 13284 h 22139"/>
                <a:gd name="connsiteX16" fmla="*/ 16236 w 16236"/>
                <a:gd name="connsiteY16" fmla="*/ 5904 h 22139"/>
                <a:gd name="connsiteX17" fmla="*/ 7380 w 16236"/>
                <a:gd name="connsiteY17" fmla="*/ 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36" h="22139">
                  <a:moveTo>
                    <a:pt x="10332" y="19926"/>
                  </a:moveTo>
                  <a:lnTo>
                    <a:pt x="5904" y="19926"/>
                  </a:lnTo>
                  <a:cubicBezTo>
                    <a:pt x="5904" y="19926"/>
                    <a:pt x="738" y="19926"/>
                    <a:pt x="0" y="14760"/>
                  </a:cubicBezTo>
                  <a:lnTo>
                    <a:pt x="0" y="9594"/>
                  </a:lnTo>
                  <a:cubicBezTo>
                    <a:pt x="0" y="5166"/>
                    <a:pt x="0" y="5166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12546" y="4428"/>
                    <a:pt x="12546" y="8856"/>
                  </a:cubicBezTo>
                  <a:cubicBezTo>
                    <a:pt x="12362" y="11559"/>
                    <a:pt x="12362" y="14271"/>
                    <a:pt x="12546" y="16974"/>
                  </a:cubicBezTo>
                  <a:lnTo>
                    <a:pt x="12546" y="22140"/>
                  </a:lnTo>
                  <a:close/>
                  <a:moveTo>
                    <a:pt x="5166" y="1476"/>
                  </a:moveTo>
                  <a:lnTo>
                    <a:pt x="5166" y="1476"/>
                  </a:lnTo>
                  <a:cubicBezTo>
                    <a:pt x="5166" y="1476"/>
                    <a:pt x="5166" y="1476"/>
                    <a:pt x="5166" y="8118"/>
                  </a:cubicBezTo>
                  <a:lnTo>
                    <a:pt x="5166" y="12546"/>
                  </a:lnTo>
                  <a:cubicBezTo>
                    <a:pt x="6376" y="14977"/>
                    <a:pt x="8502" y="16833"/>
                    <a:pt x="11070" y="17712"/>
                  </a:cubicBezTo>
                  <a:lnTo>
                    <a:pt x="16236" y="17712"/>
                  </a:lnTo>
                  <a:lnTo>
                    <a:pt x="16236" y="13284"/>
                  </a:lnTo>
                  <a:lnTo>
                    <a:pt x="16236" y="5904"/>
                  </a:lnTo>
                  <a:cubicBezTo>
                    <a:pt x="16236" y="2214"/>
                    <a:pt x="10332" y="0"/>
                    <a:pt x="7380" y="0"/>
                  </a:cubicBezTo>
                  <a:close/>
                </a:path>
              </a:pathLst>
            </a:custGeom>
            <a:solidFill>
              <a:srgbClr val="2C36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85BABE79-96D1-47E3-9D90-0DA8DEFA5708}"/>
                </a:ext>
              </a:extLst>
            </p:cNvPr>
            <p:cNvSpPr/>
            <p:nvPr/>
          </p:nvSpPr>
          <p:spPr>
            <a:xfrm>
              <a:off x="3746623" y="1880595"/>
              <a:ext cx="4427" cy="24353"/>
            </a:xfrm>
            <a:custGeom>
              <a:avLst/>
              <a:gdLst>
                <a:gd name="connsiteX0" fmla="*/ 3690 w 4427"/>
                <a:gd name="connsiteY0" fmla="*/ 24354 h 24353"/>
                <a:gd name="connsiteX1" fmla="*/ 0 w 4427"/>
                <a:gd name="connsiteY1" fmla="*/ 22140 h 24353"/>
                <a:gd name="connsiteX2" fmla="*/ 1476 w 4427"/>
                <a:gd name="connsiteY2" fmla="*/ 0 h 24353"/>
                <a:gd name="connsiteX3" fmla="*/ 4428 w 4427"/>
                <a:gd name="connsiteY3" fmla="*/ 738 h 24353"/>
                <a:gd name="connsiteX4" fmla="*/ 3690 w 4427"/>
                <a:gd name="connsiteY4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24353">
                  <a:moveTo>
                    <a:pt x="3690" y="24354"/>
                  </a:moveTo>
                  <a:lnTo>
                    <a:pt x="0" y="22140"/>
                  </a:lnTo>
                  <a:lnTo>
                    <a:pt x="1476" y="0"/>
                  </a:lnTo>
                  <a:lnTo>
                    <a:pt x="4428" y="738"/>
                  </a:lnTo>
                  <a:lnTo>
                    <a:pt x="3690" y="24354"/>
                  </a:ln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0274FA27-EA16-49DA-A073-6E841D3DA160}"/>
                </a:ext>
              </a:extLst>
            </p:cNvPr>
            <p:cNvSpPr/>
            <p:nvPr/>
          </p:nvSpPr>
          <p:spPr>
            <a:xfrm>
              <a:off x="3746623" y="1880595"/>
              <a:ext cx="3689" cy="25091"/>
            </a:xfrm>
            <a:custGeom>
              <a:avLst/>
              <a:gdLst>
                <a:gd name="connsiteX0" fmla="*/ 3690 w 3689"/>
                <a:gd name="connsiteY0" fmla="*/ 25092 h 25091"/>
                <a:gd name="connsiteX1" fmla="*/ 0 w 3689"/>
                <a:gd name="connsiteY1" fmla="*/ 25092 h 25091"/>
                <a:gd name="connsiteX2" fmla="*/ 0 w 3689"/>
                <a:gd name="connsiteY2" fmla="*/ 0 h 25091"/>
                <a:gd name="connsiteX3" fmla="*/ 3690 w 3689"/>
                <a:gd name="connsiteY3" fmla="*/ 0 h 25091"/>
                <a:gd name="connsiteX4" fmla="*/ 3690 w 3689"/>
                <a:gd name="connsiteY4" fmla="*/ 24354 h 25091"/>
                <a:gd name="connsiteX5" fmla="*/ 3690 w 3689"/>
                <a:gd name="connsiteY5" fmla="*/ 0 h 25091"/>
                <a:gd name="connsiteX6" fmla="*/ 3690 w 3689"/>
                <a:gd name="connsiteY6" fmla="*/ 22140 h 25091"/>
                <a:gd name="connsiteX7" fmla="*/ 3690 w 3689"/>
                <a:gd name="connsiteY7" fmla="*/ 22140 h 25091"/>
                <a:gd name="connsiteX8" fmla="*/ 3690 w 3689"/>
                <a:gd name="connsiteY8" fmla="*/ 738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9" h="25091">
                  <a:moveTo>
                    <a:pt x="3690" y="25092"/>
                  </a:moveTo>
                  <a:lnTo>
                    <a:pt x="0" y="25092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24354"/>
                  </a:lnTo>
                  <a:close/>
                  <a:moveTo>
                    <a:pt x="3690" y="0"/>
                  </a:moveTo>
                  <a:lnTo>
                    <a:pt x="3690" y="22140"/>
                  </a:lnTo>
                  <a:lnTo>
                    <a:pt x="3690" y="22140"/>
                  </a:lnTo>
                  <a:lnTo>
                    <a:pt x="369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2B38E5F8-8CD5-4E7E-A450-B177008E5644}"/>
                </a:ext>
              </a:extLst>
            </p:cNvPr>
            <p:cNvSpPr/>
            <p:nvPr/>
          </p:nvSpPr>
          <p:spPr>
            <a:xfrm>
              <a:off x="3740309" y="1879611"/>
              <a:ext cx="13693" cy="9839"/>
            </a:xfrm>
            <a:custGeom>
              <a:avLst/>
              <a:gdLst>
                <a:gd name="connsiteX0" fmla="*/ 13694 w 13693"/>
                <a:gd name="connsiteY0" fmla="*/ 7626 h 9839"/>
                <a:gd name="connsiteX1" fmla="*/ 13694 w 13693"/>
                <a:gd name="connsiteY1" fmla="*/ 984 h 9839"/>
                <a:gd name="connsiteX2" fmla="*/ 2624 w 13693"/>
                <a:gd name="connsiteY2" fmla="*/ 984 h 9839"/>
                <a:gd name="connsiteX3" fmla="*/ 2624 w 13693"/>
                <a:gd name="connsiteY3" fmla="*/ 5412 h 9839"/>
                <a:gd name="connsiteX4" fmla="*/ 9266 w 13693"/>
                <a:gd name="connsiteY4" fmla="*/ 5412 h 9839"/>
                <a:gd name="connsiteX5" fmla="*/ 13694 w 13693"/>
                <a:gd name="connsiteY5" fmla="*/ 9840 h 9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3" h="9839">
                  <a:moveTo>
                    <a:pt x="13694" y="7626"/>
                  </a:moveTo>
                  <a:cubicBezTo>
                    <a:pt x="13694" y="7626"/>
                    <a:pt x="13694" y="3198"/>
                    <a:pt x="13694" y="984"/>
                  </a:cubicBezTo>
                  <a:cubicBezTo>
                    <a:pt x="13694" y="-1230"/>
                    <a:pt x="8528" y="984"/>
                    <a:pt x="2624" y="984"/>
                  </a:cubicBezTo>
                  <a:cubicBezTo>
                    <a:pt x="-3280" y="984"/>
                    <a:pt x="2624" y="984"/>
                    <a:pt x="2624" y="5412"/>
                  </a:cubicBezTo>
                  <a:cubicBezTo>
                    <a:pt x="2624" y="9840"/>
                    <a:pt x="2624" y="5412"/>
                    <a:pt x="9266" y="5412"/>
                  </a:cubicBezTo>
                  <a:lnTo>
                    <a:pt x="13694" y="9840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EFF54597-4AB3-49D6-B175-D77DD8CD98D3}"/>
                </a:ext>
              </a:extLst>
            </p:cNvPr>
            <p:cNvSpPr/>
            <p:nvPr/>
          </p:nvSpPr>
          <p:spPr>
            <a:xfrm>
              <a:off x="3739243" y="1881239"/>
              <a:ext cx="21156" cy="6735"/>
            </a:xfrm>
            <a:custGeom>
              <a:avLst/>
              <a:gdLst>
                <a:gd name="connsiteX0" fmla="*/ 14760 w 21156"/>
                <a:gd name="connsiteY0" fmla="*/ 6735 h 6735"/>
                <a:gd name="connsiteX1" fmla="*/ 14760 w 21156"/>
                <a:gd name="connsiteY1" fmla="*/ 6735 h 6735"/>
                <a:gd name="connsiteX2" fmla="*/ 14760 w 21156"/>
                <a:gd name="connsiteY2" fmla="*/ 6735 h 6735"/>
                <a:gd name="connsiteX3" fmla="*/ 14760 w 21156"/>
                <a:gd name="connsiteY3" fmla="*/ 6735 h 6735"/>
                <a:gd name="connsiteX4" fmla="*/ 9594 w 21156"/>
                <a:gd name="connsiteY4" fmla="*/ 6735 h 6735"/>
                <a:gd name="connsiteX5" fmla="*/ 9594 w 21156"/>
                <a:gd name="connsiteY5" fmla="*/ 1569 h 6735"/>
                <a:gd name="connsiteX6" fmla="*/ 14760 w 21156"/>
                <a:gd name="connsiteY6" fmla="*/ 1569 h 6735"/>
                <a:gd name="connsiteX7" fmla="*/ 20664 w 21156"/>
                <a:gd name="connsiteY7" fmla="*/ 1569 h 6735"/>
                <a:gd name="connsiteX8" fmla="*/ 20664 w 21156"/>
                <a:gd name="connsiteY8" fmla="*/ 1569 h 6735"/>
                <a:gd name="connsiteX9" fmla="*/ 20664 w 21156"/>
                <a:gd name="connsiteY9" fmla="*/ 5259 h 6735"/>
                <a:gd name="connsiteX10" fmla="*/ 10332 w 21156"/>
                <a:gd name="connsiteY10" fmla="*/ 831 h 6735"/>
                <a:gd name="connsiteX11" fmla="*/ 10332 w 21156"/>
                <a:gd name="connsiteY11" fmla="*/ 831 h 6735"/>
                <a:gd name="connsiteX12" fmla="*/ 10332 w 21156"/>
                <a:gd name="connsiteY12" fmla="*/ 831 h 6735"/>
                <a:gd name="connsiteX13" fmla="*/ 10332 w 21156"/>
                <a:gd name="connsiteY13" fmla="*/ 831 h 6735"/>
                <a:gd name="connsiteX14" fmla="*/ 10332 w 21156"/>
                <a:gd name="connsiteY14" fmla="*/ 831 h 6735"/>
                <a:gd name="connsiteX15" fmla="*/ 5166 w 21156"/>
                <a:gd name="connsiteY15" fmla="*/ 831 h 6735"/>
                <a:gd name="connsiteX16" fmla="*/ 0 w 21156"/>
                <a:gd name="connsiteY16" fmla="*/ 831 h 6735"/>
                <a:gd name="connsiteX17" fmla="*/ 0 w 21156"/>
                <a:gd name="connsiteY17" fmla="*/ 5259 h 6735"/>
                <a:gd name="connsiteX18" fmla="*/ 4428 w 21156"/>
                <a:gd name="connsiteY18" fmla="*/ 5259 h 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156" h="6735">
                  <a:moveTo>
                    <a:pt x="14760" y="6735"/>
                  </a:moveTo>
                  <a:lnTo>
                    <a:pt x="14760" y="6735"/>
                  </a:lnTo>
                  <a:cubicBezTo>
                    <a:pt x="14760" y="6735"/>
                    <a:pt x="14760" y="6735"/>
                    <a:pt x="14760" y="6735"/>
                  </a:cubicBezTo>
                  <a:lnTo>
                    <a:pt x="14760" y="6735"/>
                  </a:lnTo>
                  <a:lnTo>
                    <a:pt x="9594" y="6735"/>
                  </a:lnTo>
                  <a:cubicBezTo>
                    <a:pt x="8974" y="5070"/>
                    <a:pt x="8974" y="3235"/>
                    <a:pt x="9594" y="1569"/>
                  </a:cubicBezTo>
                  <a:lnTo>
                    <a:pt x="14760" y="1569"/>
                  </a:lnTo>
                  <a:cubicBezTo>
                    <a:pt x="16642" y="748"/>
                    <a:pt x="18782" y="748"/>
                    <a:pt x="20664" y="1569"/>
                  </a:cubicBezTo>
                  <a:lnTo>
                    <a:pt x="20664" y="1569"/>
                  </a:lnTo>
                  <a:cubicBezTo>
                    <a:pt x="21321" y="2711"/>
                    <a:pt x="21321" y="4118"/>
                    <a:pt x="20664" y="5259"/>
                  </a:cubicBezTo>
                  <a:close/>
                  <a:moveTo>
                    <a:pt x="10332" y="831"/>
                  </a:moveTo>
                  <a:lnTo>
                    <a:pt x="10332" y="831"/>
                  </a:lnTo>
                  <a:lnTo>
                    <a:pt x="10332" y="831"/>
                  </a:lnTo>
                  <a:lnTo>
                    <a:pt x="10332" y="831"/>
                  </a:lnTo>
                  <a:cubicBezTo>
                    <a:pt x="10332" y="831"/>
                    <a:pt x="10332" y="831"/>
                    <a:pt x="10332" y="831"/>
                  </a:cubicBezTo>
                  <a:cubicBezTo>
                    <a:pt x="8790" y="-277"/>
                    <a:pt x="6708" y="-277"/>
                    <a:pt x="5166" y="831"/>
                  </a:cubicBezTo>
                  <a:lnTo>
                    <a:pt x="0" y="831"/>
                  </a:lnTo>
                  <a:cubicBezTo>
                    <a:pt x="0" y="831"/>
                    <a:pt x="0" y="831"/>
                    <a:pt x="0" y="5259"/>
                  </a:cubicBezTo>
                  <a:lnTo>
                    <a:pt x="4428" y="5259"/>
                  </a:lnTo>
                  <a:close/>
                </a:path>
              </a:pathLst>
            </a:custGeom>
            <a:solidFill>
              <a:srgbClr val="C020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2C53ECE8-F2D3-4E5E-A349-C92AB9D46EBC}"/>
                </a:ext>
              </a:extLst>
            </p:cNvPr>
            <p:cNvSpPr/>
            <p:nvPr/>
          </p:nvSpPr>
          <p:spPr>
            <a:xfrm>
              <a:off x="3601975" y="2059929"/>
              <a:ext cx="40589" cy="19926"/>
            </a:xfrm>
            <a:custGeom>
              <a:avLst/>
              <a:gdLst>
                <a:gd name="connsiteX0" fmla="*/ 34686 w 40589"/>
                <a:gd name="connsiteY0" fmla="*/ 2214 h 19926"/>
                <a:gd name="connsiteX1" fmla="*/ 34686 w 40589"/>
                <a:gd name="connsiteY1" fmla="*/ 6642 h 19926"/>
                <a:gd name="connsiteX2" fmla="*/ 11070 w 40589"/>
                <a:gd name="connsiteY2" fmla="*/ 14022 h 19926"/>
                <a:gd name="connsiteX3" fmla="*/ 14760 w 40589"/>
                <a:gd name="connsiteY3" fmla="*/ 8118 h 19926"/>
                <a:gd name="connsiteX4" fmla="*/ 14760 w 40589"/>
                <a:gd name="connsiteY4" fmla="*/ 8118 h 19926"/>
                <a:gd name="connsiteX5" fmla="*/ 19926 w 40589"/>
                <a:gd name="connsiteY5" fmla="*/ 0 h 19926"/>
                <a:gd name="connsiteX6" fmla="*/ 6642 w 40589"/>
                <a:gd name="connsiteY6" fmla="*/ 4428 h 19926"/>
                <a:gd name="connsiteX7" fmla="*/ 6642 w 40589"/>
                <a:gd name="connsiteY7" fmla="*/ 4428 h 19926"/>
                <a:gd name="connsiteX8" fmla="*/ 0 w 40589"/>
                <a:gd name="connsiteY8" fmla="*/ 14022 h 19926"/>
                <a:gd name="connsiteX9" fmla="*/ 12546 w 40589"/>
                <a:gd name="connsiteY9" fmla="*/ 14022 h 19926"/>
                <a:gd name="connsiteX10" fmla="*/ 12546 w 40589"/>
                <a:gd name="connsiteY10" fmla="*/ 14022 h 19926"/>
                <a:gd name="connsiteX11" fmla="*/ 26568 w 40589"/>
                <a:gd name="connsiteY11" fmla="*/ 19926 h 19926"/>
                <a:gd name="connsiteX12" fmla="*/ 16974 w 40589"/>
                <a:gd name="connsiteY12" fmla="*/ 15498 h 19926"/>
                <a:gd name="connsiteX13" fmla="*/ 10332 w 40589"/>
                <a:gd name="connsiteY13" fmla="*/ 15498 h 19926"/>
                <a:gd name="connsiteX14" fmla="*/ 33210 w 40589"/>
                <a:gd name="connsiteY14" fmla="*/ 9594 h 19926"/>
                <a:gd name="connsiteX15" fmla="*/ 36900 w 40589"/>
                <a:gd name="connsiteY15" fmla="*/ 9594 h 19926"/>
                <a:gd name="connsiteX16" fmla="*/ 36900 w 40589"/>
                <a:gd name="connsiteY16" fmla="*/ 5166 h 19926"/>
                <a:gd name="connsiteX17" fmla="*/ 36900 w 40589"/>
                <a:gd name="connsiteY17" fmla="*/ 5166 h 19926"/>
                <a:gd name="connsiteX18" fmla="*/ 36900 w 40589"/>
                <a:gd name="connsiteY18" fmla="*/ 5166 h 19926"/>
                <a:gd name="connsiteX19" fmla="*/ 36900 w 40589"/>
                <a:gd name="connsiteY19" fmla="*/ 5166 h 19926"/>
                <a:gd name="connsiteX20" fmla="*/ 36900 w 40589"/>
                <a:gd name="connsiteY20" fmla="*/ 5166 h 19926"/>
                <a:gd name="connsiteX21" fmla="*/ 36900 w 40589"/>
                <a:gd name="connsiteY21" fmla="*/ 5166 h 19926"/>
                <a:gd name="connsiteX22" fmla="*/ 40590 w 40589"/>
                <a:gd name="connsiteY22" fmla="*/ 6642 h 19926"/>
                <a:gd name="connsiteX23" fmla="*/ 40590 w 40589"/>
                <a:gd name="connsiteY23" fmla="*/ 6642 h 19926"/>
                <a:gd name="connsiteX24" fmla="*/ 40590 w 40589"/>
                <a:gd name="connsiteY24" fmla="*/ 6642 h 19926"/>
                <a:gd name="connsiteX25" fmla="*/ 40590 w 40589"/>
                <a:gd name="connsiteY25" fmla="*/ 6642 h 19926"/>
                <a:gd name="connsiteX26" fmla="*/ 40590 w 40589"/>
                <a:gd name="connsiteY26" fmla="*/ 6642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589" h="19926">
                  <a:moveTo>
                    <a:pt x="34686" y="2214"/>
                  </a:moveTo>
                  <a:cubicBezTo>
                    <a:pt x="34686" y="2214"/>
                    <a:pt x="34686" y="2214"/>
                    <a:pt x="34686" y="6642"/>
                  </a:cubicBezTo>
                  <a:lnTo>
                    <a:pt x="11070" y="14022"/>
                  </a:lnTo>
                  <a:cubicBezTo>
                    <a:pt x="11070" y="14022"/>
                    <a:pt x="14760" y="8118"/>
                    <a:pt x="14760" y="8118"/>
                  </a:cubicBezTo>
                  <a:lnTo>
                    <a:pt x="14760" y="8118"/>
                  </a:lnTo>
                  <a:cubicBezTo>
                    <a:pt x="15040" y="4726"/>
                    <a:pt x="16972" y="1690"/>
                    <a:pt x="19926" y="0"/>
                  </a:cubicBezTo>
                  <a:cubicBezTo>
                    <a:pt x="15248" y="577"/>
                    <a:pt x="10731" y="2083"/>
                    <a:pt x="6642" y="4428"/>
                  </a:cubicBezTo>
                  <a:lnTo>
                    <a:pt x="6642" y="4428"/>
                  </a:lnTo>
                  <a:cubicBezTo>
                    <a:pt x="6642" y="4428"/>
                    <a:pt x="0" y="11808"/>
                    <a:pt x="0" y="14022"/>
                  </a:cubicBezTo>
                  <a:cubicBezTo>
                    <a:pt x="0" y="16236"/>
                    <a:pt x="12546" y="14022"/>
                    <a:pt x="12546" y="14022"/>
                  </a:cubicBezTo>
                  <a:lnTo>
                    <a:pt x="12546" y="14022"/>
                  </a:lnTo>
                  <a:cubicBezTo>
                    <a:pt x="16206" y="17838"/>
                    <a:pt x="21280" y="19974"/>
                    <a:pt x="26568" y="19926"/>
                  </a:cubicBezTo>
                  <a:cubicBezTo>
                    <a:pt x="23050" y="19275"/>
                    <a:pt x="19752" y="17753"/>
                    <a:pt x="16974" y="15498"/>
                  </a:cubicBezTo>
                  <a:cubicBezTo>
                    <a:pt x="16974" y="15498"/>
                    <a:pt x="10332" y="15498"/>
                    <a:pt x="10332" y="15498"/>
                  </a:cubicBezTo>
                  <a:lnTo>
                    <a:pt x="33210" y="9594"/>
                  </a:lnTo>
                  <a:cubicBezTo>
                    <a:pt x="34352" y="10253"/>
                    <a:pt x="35758" y="10253"/>
                    <a:pt x="36900" y="9594"/>
                  </a:cubicBezTo>
                  <a:cubicBezTo>
                    <a:pt x="37691" y="8224"/>
                    <a:pt x="37691" y="6536"/>
                    <a:pt x="36900" y="5166"/>
                  </a:cubicBezTo>
                  <a:lnTo>
                    <a:pt x="36900" y="5166"/>
                  </a:lnTo>
                  <a:cubicBezTo>
                    <a:pt x="36900" y="5166"/>
                    <a:pt x="36900" y="5166"/>
                    <a:pt x="36900" y="5166"/>
                  </a:cubicBezTo>
                  <a:lnTo>
                    <a:pt x="36900" y="5166"/>
                  </a:lnTo>
                  <a:lnTo>
                    <a:pt x="36900" y="5166"/>
                  </a:lnTo>
                  <a:cubicBezTo>
                    <a:pt x="36900" y="5166"/>
                    <a:pt x="36900" y="738"/>
                    <a:pt x="36900" y="5166"/>
                  </a:cubicBezTo>
                  <a:close/>
                  <a:moveTo>
                    <a:pt x="40590" y="6642"/>
                  </a:moveTo>
                  <a:lnTo>
                    <a:pt x="40590" y="6642"/>
                  </a:lnTo>
                  <a:cubicBezTo>
                    <a:pt x="40590" y="6642"/>
                    <a:pt x="40590" y="6642"/>
                    <a:pt x="40590" y="6642"/>
                  </a:cubicBezTo>
                  <a:cubicBezTo>
                    <a:pt x="40590" y="6642"/>
                    <a:pt x="40590" y="6642"/>
                    <a:pt x="40590" y="6642"/>
                  </a:cubicBezTo>
                  <a:cubicBezTo>
                    <a:pt x="40590" y="6642"/>
                    <a:pt x="40590" y="6642"/>
                    <a:pt x="40590" y="6642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9466295-0C81-4F48-8DFD-63C5F1AC9171}"/>
                </a:ext>
              </a:extLst>
            </p:cNvPr>
            <p:cNvSpPr/>
            <p:nvPr/>
          </p:nvSpPr>
          <p:spPr>
            <a:xfrm>
              <a:off x="3604677" y="2062880"/>
              <a:ext cx="34197" cy="30257"/>
            </a:xfrm>
            <a:custGeom>
              <a:avLst/>
              <a:gdLst>
                <a:gd name="connsiteX0" fmla="*/ 12795 w 34197"/>
                <a:gd name="connsiteY0" fmla="*/ 21402 h 30257"/>
                <a:gd name="connsiteX1" fmla="*/ 12795 w 34197"/>
                <a:gd name="connsiteY1" fmla="*/ 21402 h 30257"/>
                <a:gd name="connsiteX2" fmla="*/ 12795 w 34197"/>
                <a:gd name="connsiteY2" fmla="*/ 21402 h 30257"/>
                <a:gd name="connsiteX3" fmla="*/ 249 w 34197"/>
                <a:gd name="connsiteY3" fmla="*/ 21402 h 30257"/>
                <a:gd name="connsiteX4" fmla="*/ 4677 w 34197"/>
                <a:gd name="connsiteY4" fmla="*/ 14022 h 30257"/>
                <a:gd name="connsiteX5" fmla="*/ 249 w 34197"/>
                <a:gd name="connsiteY5" fmla="*/ 21402 h 30257"/>
                <a:gd name="connsiteX6" fmla="*/ 12795 w 34197"/>
                <a:gd name="connsiteY6" fmla="*/ 21402 h 30257"/>
                <a:gd name="connsiteX7" fmla="*/ 12795 w 34197"/>
                <a:gd name="connsiteY7" fmla="*/ 21402 h 30257"/>
                <a:gd name="connsiteX8" fmla="*/ 12795 w 34197"/>
                <a:gd name="connsiteY8" fmla="*/ 21402 h 30257"/>
                <a:gd name="connsiteX9" fmla="*/ 23865 w 34197"/>
                <a:gd name="connsiteY9" fmla="*/ 16236 h 30257"/>
                <a:gd name="connsiteX10" fmla="*/ 14271 w 34197"/>
                <a:gd name="connsiteY10" fmla="*/ 16236 h 30257"/>
                <a:gd name="connsiteX11" fmla="*/ 6153 w 34197"/>
                <a:gd name="connsiteY11" fmla="*/ 16236 h 30257"/>
                <a:gd name="connsiteX12" fmla="*/ 13533 w 34197"/>
                <a:gd name="connsiteY12" fmla="*/ 16236 h 30257"/>
                <a:gd name="connsiteX13" fmla="*/ 29769 w 34197"/>
                <a:gd name="connsiteY13" fmla="*/ 11808 h 30257"/>
                <a:gd name="connsiteX14" fmla="*/ 29769 w 34197"/>
                <a:gd name="connsiteY14" fmla="*/ 11808 h 30257"/>
                <a:gd name="connsiteX15" fmla="*/ 29769 w 34197"/>
                <a:gd name="connsiteY15" fmla="*/ 8118 h 30257"/>
                <a:gd name="connsiteX16" fmla="*/ 29769 w 34197"/>
                <a:gd name="connsiteY16" fmla="*/ 8118 h 30257"/>
                <a:gd name="connsiteX17" fmla="*/ 29769 w 34197"/>
                <a:gd name="connsiteY17" fmla="*/ 8118 h 30257"/>
                <a:gd name="connsiteX18" fmla="*/ 29769 w 34197"/>
                <a:gd name="connsiteY18" fmla="*/ 8118 h 30257"/>
                <a:gd name="connsiteX19" fmla="*/ 29769 w 34197"/>
                <a:gd name="connsiteY19" fmla="*/ 12546 h 30257"/>
                <a:gd name="connsiteX20" fmla="*/ 17223 w 34197"/>
                <a:gd name="connsiteY20" fmla="*/ 16974 h 30257"/>
                <a:gd name="connsiteX21" fmla="*/ 6153 w 34197"/>
                <a:gd name="connsiteY21" fmla="*/ 16974 h 30257"/>
                <a:gd name="connsiteX22" fmla="*/ 9843 w 34197"/>
                <a:gd name="connsiteY22" fmla="*/ 11070 h 30257"/>
                <a:gd name="connsiteX23" fmla="*/ 14271 w 34197"/>
                <a:gd name="connsiteY23" fmla="*/ 2952 h 30257"/>
                <a:gd name="connsiteX24" fmla="*/ 9843 w 34197"/>
                <a:gd name="connsiteY24" fmla="*/ 11070 h 30257"/>
                <a:gd name="connsiteX25" fmla="*/ 9843 w 34197"/>
                <a:gd name="connsiteY25" fmla="*/ 11070 h 30257"/>
                <a:gd name="connsiteX26" fmla="*/ 6153 w 34197"/>
                <a:gd name="connsiteY26" fmla="*/ 16236 h 30257"/>
                <a:gd name="connsiteX27" fmla="*/ 17223 w 34197"/>
                <a:gd name="connsiteY27" fmla="*/ 16236 h 30257"/>
                <a:gd name="connsiteX28" fmla="*/ 29769 w 34197"/>
                <a:gd name="connsiteY28" fmla="*/ 11808 h 30257"/>
                <a:gd name="connsiteX29" fmla="*/ 29769 w 34197"/>
                <a:gd name="connsiteY29" fmla="*/ 11808 h 30257"/>
                <a:gd name="connsiteX30" fmla="*/ 29769 w 34197"/>
                <a:gd name="connsiteY30" fmla="*/ 11808 h 30257"/>
                <a:gd name="connsiteX31" fmla="*/ 29769 w 34197"/>
                <a:gd name="connsiteY31" fmla="*/ 11808 h 30257"/>
                <a:gd name="connsiteX32" fmla="*/ 29769 w 34197"/>
                <a:gd name="connsiteY32" fmla="*/ 16236 h 30257"/>
                <a:gd name="connsiteX33" fmla="*/ 34197 w 34197"/>
                <a:gd name="connsiteY33" fmla="*/ 16236 h 30257"/>
                <a:gd name="connsiteX34" fmla="*/ 34197 w 34197"/>
                <a:gd name="connsiteY34" fmla="*/ 16236 h 30257"/>
                <a:gd name="connsiteX35" fmla="*/ 34197 w 34197"/>
                <a:gd name="connsiteY35" fmla="*/ 16236 h 30257"/>
                <a:gd name="connsiteX36" fmla="*/ 34197 w 34197"/>
                <a:gd name="connsiteY36" fmla="*/ 20664 h 30257"/>
                <a:gd name="connsiteX37" fmla="*/ 34197 w 34197"/>
                <a:gd name="connsiteY37" fmla="*/ 20664 h 30257"/>
                <a:gd name="connsiteX38" fmla="*/ 30507 w 34197"/>
                <a:gd name="connsiteY38" fmla="*/ 20664 h 30257"/>
                <a:gd name="connsiteX39" fmla="*/ 14271 w 34197"/>
                <a:gd name="connsiteY39" fmla="*/ 25092 h 30257"/>
                <a:gd name="connsiteX40" fmla="*/ 7629 w 34197"/>
                <a:gd name="connsiteY40" fmla="*/ 25092 h 30257"/>
                <a:gd name="connsiteX41" fmla="*/ 15009 w 34197"/>
                <a:gd name="connsiteY41" fmla="*/ 25092 h 30257"/>
                <a:gd name="connsiteX42" fmla="*/ 15009 w 34197"/>
                <a:gd name="connsiteY42" fmla="*/ 25092 h 30257"/>
                <a:gd name="connsiteX43" fmla="*/ 15009 w 34197"/>
                <a:gd name="connsiteY43" fmla="*/ 25092 h 30257"/>
                <a:gd name="connsiteX44" fmla="*/ 24603 w 34197"/>
                <a:gd name="connsiteY44" fmla="*/ 25092 h 30257"/>
                <a:gd name="connsiteX45" fmla="*/ 12795 w 34197"/>
                <a:gd name="connsiteY45" fmla="*/ 30258 h 30257"/>
                <a:gd name="connsiteX46" fmla="*/ 4677 w 34197"/>
                <a:gd name="connsiteY46" fmla="*/ 4428 h 30257"/>
                <a:gd name="connsiteX47" fmla="*/ 17223 w 34197"/>
                <a:gd name="connsiteY47" fmla="*/ 0 h 30257"/>
                <a:gd name="connsiteX48" fmla="*/ 17223 w 34197"/>
                <a:gd name="connsiteY48" fmla="*/ 0 h 30257"/>
                <a:gd name="connsiteX49" fmla="*/ 5415 w 34197"/>
                <a:gd name="connsiteY49" fmla="*/ 4428 h 30257"/>
                <a:gd name="connsiteX50" fmla="*/ 5415 w 34197"/>
                <a:gd name="connsiteY50" fmla="*/ 442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4197" h="30257">
                  <a:moveTo>
                    <a:pt x="12795" y="21402"/>
                  </a:moveTo>
                  <a:lnTo>
                    <a:pt x="12795" y="21402"/>
                  </a:lnTo>
                  <a:lnTo>
                    <a:pt x="12795" y="21402"/>
                  </a:lnTo>
                  <a:cubicBezTo>
                    <a:pt x="12795" y="21402"/>
                    <a:pt x="987" y="21402"/>
                    <a:pt x="249" y="21402"/>
                  </a:cubicBezTo>
                  <a:cubicBezTo>
                    <a:pt x="-489" y="21402"/>
                    <a:pt x="249" y="16236"/>
                    <a:pt x="4677" y="14022"/>
                  </a:cubicBezTo>
                  <a:lnTo>
                    <a:pt x="249" y="21402"/>
                  </a:lnTo>
                  <a:cubicBezTo>
                    <a:pt x="249" y="21402"/>
                    <a:pt x="9843" y="21402"/>
                    <a:pt x="12795" y="21402"/>
                  </a:cubicBezTo>
                  <a:lnTo>
                    <a:pt x="12795" y="21402"/>
                  </a:lnTo>
                  <a:lnTo>
                    <a:pt x="12795" y="21402"/>
                  </a:lnTo>
                  <a:cubicBezTo>
                    <a:pt x="16950" y="20932"/>
                    <a:pt x="20837" y="19118"/>
                    <a:pt x="23865" y="16236"/>
                  </a:cubicBezTo>
                  <a:cubicBezTo>
                    <a:pt x="20811" y="17594"/>
                    <a:pt x="17325" y="17594"/>
                    <a:pt x="14271" y="16236"/>
                  </a:cubicBezTo>
                  <a:lnTo>
                    <a:pt x="6153" y="16236"/>
                  </a:lnTo>
                  <a:lnTo>
                    <a:pt x="13533" y="16236"/>
                  </a:lnTo>
                  <a:lnTo>
                    <a:pt x="29769" y="11808"/>
                  </a:lnTo>
                  <a:cubicBezTo>
                    <a:pt x="29769" y="11808"/>
                    <a:pt x="29769" y="11808"/>
                    <a:pt x="29769" y="11808"/>
                  </a:cubicBezTo>
                  <a:cubicBezTo>
                    <a:pt x="29769" y="11808"/>
                    <a:pt x="29769" y="11808"/>
                    <a:pt x="29769" y="8118"/>
                  </a:cubicBezTo>
                  <a:cubicBezTo>
                    <a:pt x="29769" y="4428"/>
                    <a:pt x="29769" y="8118"/>
                    <a:pt x="29769" y="8118"/>
                  </a:cubicBezTo>
                  <a:cubicBezTo>
                    <a:pt x="29769" y="8118"/>
                    <a:pt x="29769" y="8118"/>
                    <a:pt x="29769" y="8118"/>
                  </a:cubicBezTo>
                  <a:cubicBezTo>
                    <a:pt x="29769" y="8118"/>
                    <a:pt x="29769" y="8118"/>
                    <a:pt x="29769" y="8118"/>
                  </a:cubicBezTo>
                  <a:cubicBezTo>
                    <a:pt x="29104" y="9519"/>
                    <a:pt x="29104" y="11145"/>
                    <a:pt x="29769" y="12546"/>
                  </a:cubicBezTo>
                  <a:lnTo>
                    <a:pt x="17223" y="16974"/>
                  </a:lnTo>
                  <a:lnTo>
                    <a:pt x="6153" y="16974"/>
                  </a:lnTo>
                  <a:cubicBezTo>
                    <a:pt x="6153" y="16974"/>
                    <a:pt x="6153" y="11808"/>
                    <a:pt x="9843" y="11070"/>
                  </a:cubicBezTo>
                  <a:cubicBezTo>
                    <a:pt x="9832" y="7784"/>
                    <a:pt x="11502" y="4721"/>
                    <a:pt x="14271" y="2952"/>
                  </a:cubicBezTo>
                  <a:cubicBezTo>
                    <a:pt x="14271" y="2952"/>
                    <a:pt x="9843" y="7380"/>
                    <a:pt x="9843" y="11070"/>
                  </a:cubicBezTo>
                  <a:lnTo>
                    <a:pt x="9843" y="11070"/>
                  </a:lnTo>
                  <a:lnTo>
                    <a:pt x="6153" y="16236"/>
                  </a:lnTo>
                  <a:lnTo>
                    <a:pt x="17223" y="16236"/>
                  </a:lnTo>
                  <a:lnTo>
                    <a:pt x="29769" y="11808"/>
                  </a:lnTo>
                  <a:lnTo>
                    <a:pt x="29769" y="11808"/>
                  </a:lnTo>
                  <a:lnTo>
                    <a:pt x="29769" y="11808"/>
                  </a:lnTo>
                  <a:lnTo>
                    <a:pt x="29769" y="11808"/>
                  </a:lnTo>
                  <a:cubicBezTo>
                    <a:pt x="29769" y="11808"/>
                    <a:pt x="29769" y="11808"/>
                    <a:pt x="29769" y="16236"/>
                  </a:cubicBezTo>
                  <a:cubicBezTo>
                    <a:pt x="29769" y="20664"/>
                    <a:pt x="34197" y="16236"/>
                    <a:pt x="34197" y="16236"/>
                  </a:cubicBezTo>
                  <a:lnTo>
                    <a:pt x="34197" y="16236"/>
                  </a:lnTo>
                  <a:lnTo>
                    <a:pt x="34197" y="16236"/>
                  </a:lnTo>
                  <a:cubicBezTo>
                    <a:pt x="34197" y="16236"/>
                    <a:pt x="34197" y="19926"/>
                    <a:pt x="34197" y="20664"/>
                  </a:cubicBezTo>
                  <a:lnTo>
                    <a:pt x="34197" y="20664"/>
                  </a:lnTo>
                  <a:cubicBezTo>
                    <a:pt x="33056" y="21323"/>
                    <a:pt x="31649" y="21323"/>
                    <a:pt x="30507" y="20664"/>
                  </a:cubicBezTo>
                  <a:lnTo>
                    <a:pt x="14271" y="25092"/>
                  </a:lnTo>
                  <a:lnTo>
                    <a:pt x="7629" y="25092"/>
                  </a:lnTo>
                  <a:lnTo>
                    <a:pt x="15009" y="25092"/>
                  </a:lnTo>
                  <a:cubicBezTo>
                    <a:pt x="15009" y="25092"/>
                    <a:pt x="15009" y="25092"/>
                    <a:pt x="15009" y="25092"/>
                  </a:cubicBezTo>
                  <a:lnTo>
                    <a:pt x="15009" y="25092"/>
                  </a:lnTo>
                  <a:cubicBezTo>
                    <a:pt x="18155" y="25905"/>
                    <a:pt x="21457" y="25905"/>
                    <a:pt x="24603" y="25092"/>
                  </a:cubicBezTo>
                  <a:cubicBezTo>
                    <a:pt x="21456" y="28236"/>
                    <a:pt x="17240" y="30080"/>
                    <a:pt x="12795" y="30258"/>
                  </a:cubicBezTo>
                  <a:close/>
                  <a:moveTo>
                    <a:pt x="4677" y="4428"/>
                  </a:moveTo>
                  <a:cubicBezTo>
                    <a:pt x="8385" y="1850"/>
                    <a:pt x="12719" y="320"/>
                    <a:pt x="17223" y="0"/>
                  </a:cubicBezTo>
                  <a:lnTo>
                    <a:pt x="17223" y="0"/>
                  </a:lnTo>
                  <a:cubicBezTo>
                    <a:pt x="13002" y="560"/>
                    <a:pt x="8964" y="2075"/>
                    <a:pt x="5415" y="4428"/>
                  </a:cubicBezTo>
                  <a:lnTo>
                    <a:pt x="5415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213C7803-6AD9-4F15-9165-C5FF7B8310E4}"/>
                </a:ext>
              </a:extLst>
            </p:cNvPr>
            <p:cNvSpPr/>
            <p:nvPr/>
          </p:nvSpPr>
          <p:spPr>
            <a:xfrm>
              <a:off x="3859464" y="2051810"/>
              <a:ext cx="37710" cy="26568"/>
            </a:xfrm>
            <a:custGeom>
              <a:avLst/>
              <a:gdLst>
                <a:gd name="connsiteX0" fmla="*/ 24426 w 37710"/>
                <a:gd name="connsiteY0" fmla="*/ 19926 h 26568"/>
                <a:gd name="connsiteX1" fmla="*/ 24426 w 37710"/>
                <a:gd name="connsiteY1" fmla="*/ 12546 h 26568"/>
                <a:gd name="connsiteX2" fmla="*/ 24426 w 37710"/>
                <a:gd name="connsiteY2" fmla="*/ 12546 h 26568"/>
                <a:gd name="connsiteX3" fmla="*/ 24426 w 37710"/>
                <a:gd name="connsiteY3" fmla="*/ 0 h 26568"/>
                <a:gd name="connsiteX4" fmla="*/ 36972 w 37710"/>
                <a:gd name="connsiteY4" fmla="*/ 11808 h 26568"/>
                <a:gd name="connsiteX5" fmla="*/ 32544 w 37710"/>
                <a:gd name="connsiteY5" fmla="*/ 11808 h 26568"/>
                <a:gd name="connsiteX6" fmla="*/ 37710 w 37710"/>
                <a:gd name="connsiteY6" fmla="*/ 20664 h 26568"/>
                <a:gd name="connsiteX7" fmla="*/ 32544 w 37710"/>
                <a:gd name="connsiteY7" fmla="*/ 26568 h 26568"/>
                <a:gd name="connsiteX8" fmla="*/ 28854 w 37710"/>
                <a:gd name="connsiteY8" fmla="*/ 26568 h 26568"/>
                <a:gd name="connsiteX9" fmla="*/ 28854 w 37710"/>
                <a:gd name="connsiteY9" fmla="*/ 26568 h 26568"/>
                <a:gd name="connsiteX10" fmla="*/ 4500 w 37710"/>
                <a:gd name="connsiteY10" fmla="*/ 16236 h 26568"/>
                <a:gd name="connsiteX11" fmla="*/ 72 w 37710"/>
                <a:gd name="connsiteY11" fmla="*/ 11808 h 26568"/>
                <a:gd name="connsiteX12" fmla="*/ 7452 w 37710"/>
                <a:gd name="connsiteY12" fmla="*/ 1180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710" h="26568">
                  <a:moveTo>
                    <a:pt x="24426" y="19926"/>
                  </a:moveTo>
                  <a:cubicBezTo>
                    <a:pt x="24869" y="17486"/>
                    <a:pt x="24869" y="14986"/>
                    <a:pt x="24426" y="12546"/>
                  </a:cubicBezTo>
                  <a:lnTo>
                    <a:pt x="24426" y="12546"/>
                  </a:lnTo>
                  <a:cubicBezTo>
                    <a:pt x="24426" y="8118"/>
                    <a:pt x="24426" y="0"/>
                    <a:pt x="24426" y="0"/>
                  </a:cubicBezTo>
                  <a:cubicBezTo>
                    <a:pt x="29592" y="2734"/>
                    <a:pt x="33932" y="6814"/>
                    <a:pt x="36972" y="11808"/>
                  </a:cubicBezTo>
                  <a:cubicBezTo>
                    <a:pt x="36972" y="11808"/>
                    <a:pt x="33282" y="11808"/>
                    <a:pt x="32544" y="11808"/>
                  </a:cubicBezTo>
                  <a:cubicBezTo>
                    <a:pt x="33467" y="15160"/>
                    <a:pt x="35245" y="18213"/>
                    <a:pt x="37710" y="20664"/>
                  </a:cubicBezTo>
                  <a:cubicBezTo>
                    <a:pt x="37710" y="20664"/>
                    <a:pt x="31806" y="20664"/>
                    <a:pt x="32544" y="26568"/>
                  </a:cubicBezTo>
                  <a:lnTo>
                    <a:pt x="28854" y="26568"/>
                  </a:lnTo>
                  <a:cubicBezTo>
                    <a:pt x="28854" y="26568"/>
                    <a:pt x="28854" y="26568"/>
                    <a:pt x="28854" y="26568"/>
                  </a:cubicBezTo>
                  <a:lnTo>
                    <a:pt x="4500" y="16236"/>
                  </a:lnTo>
                  <a:cubicBezTo>
                    <a:pt x="4500" y="16236"/>
                    <a:pt x="-666" y="16236"/>
                    <a:pt x="72" y="11808"/>
                  </a:cubicBezTo>
                  <a:cubicBezTo>
                    <a:pt x="810" y="7380"/>
                    <a:pt x="6714" y="11808"/>
                    <a:pt x="7452" y="11808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158B36EF-6B4C-4BA7-9A37-C98B4AADF536}"/>
                </a:ext>
              </a:extLst>
            </p:cNvPr>
            <p:cNvSpPr/>
            <p:nvPr/>
          </p:nvSpPr>
          <p:spPr>
            <a:xfrm>
              <a:off x="3846991" y="2059929"/>
              <a:ext cx="41328" cy="25092"/>
            </a:xfrm>
            <a:custGeom>
              <a:avLst/>
              <a:gdLst>
                <a:gd name="connsiteX0" fmla="*/ 35424 w 41328"/>
                <a:gd name="connsiteY0" fmla="*/ 19926 h 25092"/>
                <a:gd name="connsiteX1" fmla="*/ 35424 w 41328"/>
                <a:gd name="connsiteY1" fmla="*/ 19926 h 25092"/>
                <a:gd name="connsiteX2" fmla="*/ 35424 w 41328"/>
                <a:gd name="connsiteY2" fmla="*/ 19926 h 25092"/>
                <a:gd name="connsiteX3" fmla="*/ 11070 w 41328"/>
                <a:gd name="connsiteY3" fmla="*/ 9594 h 25092"/>
                <a:gd name="connsiteX4" fmla="*/ 6642 w 41328"/>
                <a:gd name="connsiteY4" fmla="*/ 5166 h 25092"/>
                <a:gd name="connsiteX5" fmla="*/ 6642 w 41328"/>
                <a:gd name="connsiteY5" fmla="*/ 5166 h 25092"/>
                <a:gd name="connsiteX6" fmla="*/ 6642 w 41328"/>
                <a:gd name="connsiteY6" fmla="*/ 9594 h 25092"/>
                <a:gd name="connsiteX7" fmla="*/ 30996 w 41328"/>
                <a:gd name="connsiteY7" fmla="*/ 19188 h 25092"/>
                <a:gd name="connsiteX8" fmla="*/ 30996 w 41328"/>
                <a:gd name="connsiteY8" fmla="*/ 23616 h 25092"/>
                <a:gd name="connsiteX9" fmla="*/ 30996 w 41328"/>
                <a:gd name="connsiteY9" fmla="*/ 23616 h 25092"/>
                <a:gd name="connsiteX10" fmla="*/ 36162 w 41328"/>
                <a:gd name="connsiteY10" fmla="*/ 17712 h 25092"/>
                <a:gd name="connsiteX11" fmla="*/ 36162 w 41328"/>
                <a:gd name="connsiteY11" fmla="*/ 17712 h 25092"/>
                <a:gd name="connsiteX12" fmla="*/ 36162 w 41328"/>
                <a:gd name="connsiteY12" fmla="*/ 11070 h 25092"/>
                <a:gd name="connsiteX13" fmla="*/ 41328 w 41328"/>
                <a:gd name="connsiteY13" fmla="*/ 11070 h 25092"/>
                <a:gd name="connsiteX14" fmla="*/ 28782 w 41328"/>
                <a:gd name="connsiteY14" fmla="*/ 0 h 25092"/>
                <a:gd name="connsiteX15" fmla="*/ 28782 w 41328"/>
                <a:gd name="connsiteY15" fmla="*/ 11808 h 25092"/>
                <a:gd name="connsiteX16" fmla="*/ 28782 w 41328"/>
                <a:gd name="connsiteY16" fmla="*/ 11808 h 25092"/>
                <a:gd name="connsiteX17" fmla="*/ 28782 w 41328"/>
                <a:gd name="connsiteY17" fmla="*/ 19188 h 25092"/>
                <a:gd name="connsiteX18" fmla="*/ 5904 w 41328"/>
                <a:gd name="connsiteY18" fmla="*/ 10332 h 25092"/>
                <a:gd name="connsiteX19" fmla="*/ 0 w 41328"/>
                <a:gd name="connsiteY19" fmla="*/ 10332 h 25092"/>
                <a:gd name="connsiteX20" fmla="*/ 5166 w 41328"/>
                <a:gd name="connsiteY20" fmla="*/ 10332 h 25092"/>
                <a:gd name="connsiteX21" fmla="*/ 28044 w 41328"/>
                <a:gd name="connsiteY21" fmla="*/ 19926 h 25092"/>
                <a:gd name="connsiteX22" fmla="*/ 28044 w 41328"/>
                <a:gd name="connsiteY22" fmla="*/ 13284 h 25092"/>
                <a:gd name="connsiteX23" fmla="*/ 28044 w 41328"/>
                <a:gd name="connsiteY23" fmla="*/ 13284 h 25092"/>
                <a:gd name="connsiteX24" fmla="*/ 28044 w 41328"/>
                <a:gd name="connsiteY24" fmla="*/ 13284 h 25092"/>
                <a:gd name="connsiteX25" fmla="*/ 28044 w 41328"/>
                <a:gd name="connsiteY25" fmla="*/ 1476 h 25092"/>
                <a:gd name="connsiteX26" fmla="*/ 41328 w 41328"/>
                <a:gd name="connsiteY26" fmla="*/ 12546 h 25092"/>
                <a:gd name="connsiteX27" fmla="*/ 36162 w 41328"/>
                <a:gd name="connsiteY27" fmla="*/ 12546 h 25092"/>
                <a:gd name="connsiteX28" fmla="*/ 36162 w 41328"/>
                <a:gd name="connsiteY28" fmla="*/ 19188 h 25092"/>
                <a:gd name="connsiteX29" fmla="*/ 36162 w 41328"/>
                <a:gd name="connsiteY29" fmla="*/ 19188 h 25092"/>
                <a:gd name="connsiteX30" fmla="*/ 31734 w 41328"/>
                <a:gd name="connsiteY30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328" h="25092">
                  <a:moveTo>
                    <a:pt x="35424" y="19926"/>
                  </a:moveTo>
                  <a:lnTo>
                    <a:pt x="35424" y="19926"/>
                  </a:lnTo>
                  <a:cubicBezTo>
                    <a:pt x="35424" y="19926"/>
                    <a:pt x="35424" y="19926"/>
                    <a:pt x="35424" y="19926"/>
                  </a:cubicBezTo>
                  <a:lnTo>
                    <a:pt x="11070" y="9594"/>
                  </a:lnTo>
                  <a:cubicBezTo>
                    <a:pt x="11070" y="9594"/>
                    <a:pt x="5904" y="9594"/>
                    <a:pt x="6642" y="5166"/>
                  </a:cubicBezTo>
                  <a:lnTo>
                    <a:pt x="6642" y="5166"/>
                  </a:lnTo>
                  <a:cubicBezTo>
                    <a:pt x="6642" y="5166"/>
                    <a:pt x="6642" y="5166"/>
                    <a:pt x="6642" y="9594"/>
                  </a:cubicBezTo>
                  <a:lnTo>
                    <a:pt x="30996" y="19188"/>
                  </a:lnTo>
                  <a:cubicBezTo>
                    <a:pt x="30996" y="19188"/>
                    <a:pt x="30996" y="19188"/>
                    <a:pt x="30996" y="23616"/>
                  </a:cubicBezTo>
                  <a:lnTo>
                    <a:pt x="30996" y="23616"/>
                  </a:lnTo>
                  <a:cubicBezTo>
                    <a:pt x="30996" y="19188"/>
                    <a:pt x="36162" y="17712"/>
                    <a:pt x="36162" y="17712"/>
                  </a:cubicBezTo>
                  <a:lnTo>
                    <a:pt x="36162" y="17712"/>
                  </a:lnTo>
                  <a:cubicBezTo>
                    <a:pt x="35631" y="15530"/>
                    <a:pt x="35631" y="13252"/>
                    <a:pt x="36162" y="11070"/>
                  </a:cubicBezTo>
                  <a:cubicBezTo>
                    <a:pt x="36162" y="11070"/>
                    <a:pt x="41328" y="11070"/>
                    <a:pt x="41328" y="11070"/>
                  </a:cubicBezTo>
                  <a:cubicBezTo>
                    <a:pt x="37852" y="6652"/>
                    <a:pt x="33601" y="2901"/>
                    <a:pt x="28782" y="0"/>
                  </a:cubicBezTo>
                  <a:cubicBezTo>
                    <a:pt x="29933" y="3852"/>
                    <a:pt x="29933" y="7956"/>
                    <a:pt x="28782" y="11808"/>
                  </a:cubicBezTo>
                  <a:lnTo>
                    <a:pt x="28782" y="11808"/>
                  </a:lnTo>
                  <a:cubicBezTo>
                    <a:pt x="29195" y="14251"/>
                    <a:pt x="29195" y="16745"/>
                    <a:pt x="28782" y="19188"/>
                  </a:cubicBezTo>
                  <a:lnTo>
                    <a:pt x="5904" y="10332"/>
                  </a:lnTo>
                  <a:lnTo>
                    <a:pt x="0" y="10332"/>
                  </a:lnTo>
                  <a:lnTo>
                    <a:pt x="5166" y="10332"/>
                  </a:lnTo>
                  <a:lnTo>
                    <a:pt x="28044" y="19926"/>
                  </a:lnTo>
                  <a:cubicBezTo>
                    <a:pt x="28339" y="17722"/>
                    <a:pt x="28339" y="15488"/>
                    <a:pt x="28044" y="13284"/>
                  </a:cubicBezTo>
                  <a:lnTo>
                    <a:pt x="28044" y="13284"/>
                  </a:lnTo>
                  <a:lnTo>
                    <a:pt x="28044" y="13284"/>
                  </a:lnTo>
                  <a:cubicBezTo>
                    <a:pt x="28959" y="9401"/>
                    <a:pt x="28959" y="5359"/>
                    <a:pt x="28044" y="1476"/>
                  </a:cubicBezTo>
                  <a:cubicBezTo>
                    <a:pt x="28044" y="1476"/>
                    <a:pt x="40590" y="11070"/>
                    <a:pt x="41328" y="12546"/>
                  </a:cubicBezTo>
                  <a:lnTo>
                    <a:pt x="36162" y="12546"/>
                  </a:lnTo>
                  <a:cubicBezTo>
                    <a:pt x="35631" y="14728"/>
                    <a:pt x="35631" y="17006"/>
                    <a:pt x="36162" y="19188"/>
                  </a:cubicBezTo>
                  <a:lnTo>
                    <a:pt x="36162" y="19188"/>
                  </a:lnTo>
                  <a:cubicBezTo>
                    <a:pt x="36162" y="19188"/>
                    <a:pt x="30996" y="19188"/>
                    <a:pt x="31734" y="250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966139AD-8834-4769-B7E2-2DB1B1FD3472}"/>
                </a:ext>
              </a:extLst>
            </p:cNvPr>
            <p:cNvSpPr/>
            <p:nvPr/>
          </p:nvSpPr>
          <p:spPr>
            <a:xfrm>
              <a:off x="3856585" y="2062143"/>
              <a:ext cx="3690" cy="5165"/>
            </a:xfrm>
            <a:custGeom>
              <a:avLst/>
              <a:gdLst>
                <a:gd name="connsiteX0" fmla="*/ 3690 w 3690"/>
                <a:gd name="connsiteY0" fmla="*/ 5166 h 5165"/>
                <a:gd name="connsiteX1" fmla="*/ 3690 w 3690"/>
                <a:gd name="connsiteY1" fmla="*/ 0 h 5165"/>
                <a:gd name="connsiteX2" fmla="*/ 3690 w 3690"/>
                <a:gd name="connsiteY2" fmla="*/ 0 h 5165"/>
                <a:gd name="connsiteX3" fmla="*/ 0 w 3690"/>
                <a:gd name="connsiteY3" fmla="*/ 5166 h 5165"/>
                <a:gd name="connsiteX4" fmla="*/ 0 w 3690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5165">
                  <a:moveTo>
                    <a:pt x="3690" y="5166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close/>
                </a:path>
              </a:pathLst>
            </a:custGeom>
            <a:solidFill>
              <a:srgbClr val="F1B5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D709F14-71FB-47A8-826B-CE6B6BF857BF}"/>
                </a:ext>
              </a:extLst>
            </p:cNvPr>
            <p:cNvSpPr/>
            <p:nvPr/>
          </p:nvSpPr>
          <p:spPr>
            <a:xfrm>
              <a:off x="3858798" y="2063619"/>
              <a:ext cx="3690" cy="5165"/>
            </a:xfrm>
            <a:custGeom>
              <a:avLst/>
              <a:gdLst>
                <a:gd name="connsiteX0" fmla="*/ 0 w 3690"/>
                <a:gd name="connsiteY0" fmla="*/ 5166 h 5165"/>
                <a:gd name="connsiteX1" fmla="*/ 0 w 3690"/>
                <a:gd name="connsiteY1" fmla="*/ 5166 h 5165"/>
                <a:gd name="connsiteX2" fmla="*/ 0 w 3690"/>
                <a:gd name="connsiteY2" fmla="*/ 5166 h 5165"/>
                <a:gd name="connsiteX3" fmla="*/ 3690 w 3690"/>
                <a:gd name="connsiteY3" fmla="*/ 0 h 5165"/>
                <a:gd name="connsiteX4" fmla="*/ 3690 w 3690"/>
                <a:gd name="connsiteY4" fmla="*/ 0 h 5165"/>
                <a:gd name="connsiteX5" fmla="*/ 3690 w 3690"/>
                <a:gd name="connsiteY5" fmla="*/ 0 h 5165"/>
                <a:gd name="connsiteX6" fmla="*/ 3690 w 3690"/>
                <a:gd name="connsiteY6" fmla="*/ 5166 h 5165"/>
                <a:gd name="connsiteX7" fmla="*/ 3690 w 3690"/>
                <a:gd name="connsiteY7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5165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5166"/>
                  </a:lnTo>
                  <a:lnTo>
                    <a:pt x="369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1494FCD-D193-469C-9C7C-C902C4B3B969}"/>
                </a:ext>
              </a:extLst>
            </p:cNvPr>
            <p:cNvSpPr/>
            <p:nvPr/>
          </p:nvSpPr>
          <p:spPr>
            <a:xfrm>
              <a:off x="3682416" y="2073212"/>
              <a:ext cx="8118" cy="6642"/>
            </a:xfrm>
            <a:custGeom>
              <a:avLst/>
              <a:gdLst>
                <a:gd name="connsiteX0" fmla="*/ 8118 w 8118"/>
                <a:gd name="connsiteY0" fmla="*/ 5904 h 6642"/>
                <a:gd name="connsiteX1" fmla="*/ 7380 w 8118"/>
                <a:gd name="connsiteY1" fmla="*/ 0 h 6642"/>
                <a:gd name="connsiteX2" fmla="*/ 738 w 8118"/>
                <a:gd name="connsiteY2" fmla="*/ 738 h 6642"/>
                <a:gd name="connsiteX3" fmla="*/ 0 w 8118"/>
                <a:gd name="connsiteY3" fmla="*/ 6642 h 6642"/>
                <a:gd name="connsiteX4" fmla="*/ 8118 w 8118"/>
                <a:gd name="connsiteY4" fmla="*/ 590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6642">
                  <a:moveTo>
                    <a:pt x="8118" y="5904"/>
                  </a:moveTo>
                  <a:lnTo>
                    <a:pt x="7380" y="0"/>
                  </a:lnTo>
                  <a:lnTo>
                    <a:pt x="738" y="738"/>
                  </a:lnTo>
                  <a:lnTo>
                    <a:pt x="0" y="6642"/>
                  </a:lnTo>
                  <a:lnTo>
                    <a:pt x="8118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DE094EA2-0185-4F26-9802-D3D2F9FC8095}"/>
                </a:ext>
              </a:extLst>
            </p:cNvPr>
            <p:cNvSpPr/>
            <p:nvPr/>
          </p:nvSpPr>
          <p:spPr>
            <a:xfrm>
              <a:off x="3680941" y="2073212"/>
              <a:ext cx="9594" cy="7380"/>
            </a:xfrm>
            <a:custGeom>
              <a:avLst/>
              <a:gdLst>
                <a:gd name="connsiteX0" fmla="*/ 1476 w 9594"/>
                <a:gd name="connsiteY0" fmla="*/ 7380 h 7380"/>
                <a:gd name="connsiteX1" fmla="*/ 1476 w 9594"/>
                <a:gd name="connsiteY1" fmla="*/ 738 h 7380"/>
                <a:gd name="connsiteX2" fmla="*/ 8118 w 9594"/>
                <a:gd name="connsiteY2" fmla="*/ 738 h 7380"/>
                <a:gd name="connsiteX3" fmla="*/ 8118 w 9594"/>
                <a:gd name="connsiteY3" fmla="*/ 6642 h 7380"/>
                <a:gd name="connsiteX4" fmla="*/ 0 w 9594"/>
                <a:gd name="connsiteY4" fmla="*/ 6642 h 7380"/>
                <a:gd name="connsiteX5" fmla="*/ 8856 w 9594"/>
                <a:gd name="connsiteY5" fmla="*/ 0 h 7380"/>
                <a:gd name="connsiteX6" fmla="*/ 2214 w 9594"/>
                <a:gd name="connsiteY6" fmla="*/ 0 h 7380"/>
                <a:gd name="connsiteX7" fmla="*/ 2214 w 9594"/>
                <a:gd name="connsiteY7" fmla="*/ 6642 h 7380"/>
                <a:gd name="connsiteX8" fmla="*/ 9594 w 9594"/>
                <a:gd name="connsiteY8" fmla="*/ 6642 h 7380"/>
                <a:gd name="connsiteX9" fmla="*/ 9594 w 9594"/>
                <a:gd name="connsiteY9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7380">
                  <a:moveTo>
                    <a:pt x="1476" y="7380"/>
                  </a:moveTo>
                  <a:lnTo>
                    <a:pt x="1476" y="738"/>
                  </a:lnTo>
                  <a:lnTo>
                    <a:pt x="8118" y="738"/>
                  </a:lnTo>
                  <a:lnTo>
                    <a:pt x="8118" y="6642"/>
                  </a:lnTo>
                  <a:lnTo>
                    <a:pt x="0" y="6642"/>
                  </a:lnTo>
                  <a:close/>
                  <a:moveTo>
                    <a:pt x="8856" y="0"/>
                  </a:moveTo>
                  <a:lnTo>
                    <a:pt x="2214" y="0"/>
                  </a:lnTo>
                  <a:lnTo>
                    <a:pt x="2214" y="6642"/>
                  </a:lnTo>
                  <a:lnTo>
                    <a:pt x="9594" y="6642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1BF8CC75-8BFD-4386-A472-C23E690F0E5B}"/>
                </a:ext>
              </a:extLst>
            </p:cNvPr>
            <p:cNvSpPr/>
            <p:nvPr/>
          </p:nvSpPr>
          <p:spPr>
            <a:xfrm>
              <a:off x="3628543" y="2071736"/>
              <a:ext cx="58839" cy="19370"/>
            </a:xfrm>
            <a:custGeom>
              <a:avLst/>
              <a:gdLst>
                <a:gd name="connsiteX0" fmla="*/ 11070 w 58839"/>
                <a:gd name="connsiteY0" fmla="*/ 15498 h 19370"/>
                <a:gd name="connsiteX1" fmla="*/ 0 w 58839"/>
                <a:gd name="connsiteY1" fmla="*/ 10332 h 19370"/>
                <a:gd name="connsiteX2" fmla="*/ 54612 w 58839"/>
                <a:gd name="connsiteY2" fmla="*/ 0 h 19370"/>
                <a:gd name="connsiteX3" fmla="*/ 50184 w 58839"/>
                <a:gd name="connsiteY3" fmla="*/ 0 h 19370"/>
                <a:gd name="connsiteX4" fmla="*/ 50184 w 58839"/>
                <a:gd name="connsiteY4" fmla="*/ 7380 h 19370"/>
                <a:gd name="connsiteX5" fmla="*/ 0 w 58839"/>
                <a:gd name="connsiteY5" fmla="*/ 19188 h 1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839" h="19370">
                  <a:moveTo>
                    <a:pt x="11070" y="15498"/>
                  </a:moveTo>
                  <a:lnTo>
                    <a:pt x="0" y="10332"/>
                  </a:lnTo>
                  <a:cubicBezTo>
                    <a:pt x="18830" y="12489"/>
                    <a:pt x="37871" y="8886"/>
                    <a:pt x="54612" y="0"/>
                  </a:cubicBezTo>
                  <a:cubicBezTo>
                    <a:pt x="60516" y="0"/>
                    <a:pt x="61254" y="5904"/>
                    <a:pt x="50184" y="0"/>
                  </a:cubicBezTo>
                  <a:lnTo>
                    <a:pt x="50184" y="7380"/>
                  </a:lnTo>
                  <a:cubicBezTo>
                    <a:pt x="34997" y="16206"/>
                    <a:pt x="17529" y="20316"/>
                    <a:pt x="0" y="1918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31D4FD07-20C5-468B-BD50-97699A212FE3}"/>
                </a:ext>
              </a:extLst>
            </p:cNvPr>
            <p:cNvSpPr/>
            <p:nvPr/>
          </p:nvSpPr>
          <p:spPr>
            <a:xfrm>
              <a:off x="3628543" y="2073471"/>
              <a:ext cx="61992" cy="18929"/>
            </a:xfrm>
            <a:custGeom>
              <a:avLst/>
              <a:gdLst>
                <a:gd name="connsiteX0" fmla="*/ 15498 w 61992"/>
                <a:gd name="connsiteY0" fmla="*/ 18930 h 18929"/>
                <a:gd name="connsiteX1" fmla="*/ 0 w 61992"/>
                <a:gd name="connsiteY1" fmla="*/ 17454 h 18929"/>
                <a:gd name="connsiteX2" fmla="*/ 9594 w 61992"/>
                <a:gd name="connsiteY2" fmla="*/ 13764 h 18929"/>
                <a:gd name="connsiteX3" fmla="*/ 0 w 61992"/>
                <a:gd name="connsiteY3" fmla="*/ 8598 h 18929"/>
                <a:gd name="connsiteX4" fmla="*/ 12546 w 61992"/>
                <a:gd name="connsiteY4" fmla="*/ 8598 h 18929"/>
                <a:gd name="connsiteX5" fmla="*/ 47232 w 61992"/>
                <a:gd name="connsiteY5" fmla="*/ 1218 h 18929"/>
                <a:gd name="connsiteX6" fmla="*/ 55350 w 61992"/>
                <a:gd name="connsiteY6" fmla="*/ 1218 h 18929"/>
                <a:gd name="connsiteX7" fmla="*/ 55350 w 61992"/>
                <a:gd name="connsiteY7" fmla="*/ 1218 h 18929"/>
                <a:gd name="connsiteX8" fmla="*/ 59778 w 61992"/>
                <a:gd name="connsiteY8" fmla="*/ 1218 h 18929"/>
                <a:gd name="connsiteX9" fmla="*/ 50922 w 61992"/>
                <a:gd name="connsiteY9" fmla="*/ 1218 h 18929"/>
                <a:gd name="connsiteX10" fmla="*/ 50922 w 61992"/>
                <a:gd name="connsiteY10" fmla="*/ 7860 h 18929"/>
                <a:gd name="connsiteX11" fmla="*/ 10332 w 61992"/>
                <a:gd name="connsiteY11" fmla="*/ 18930 h 18929"/>
                <a:gd name="connsiteX12" fmla="*/ 0 w 61992"/>
                <a:gd name="connsiteY12" fmla="*/ 8598 h 18929"/>
                <a:gd name="connsiteX13" fmla="*/ 8856 w 61992"/>
                <a:gd name="connsiteY13" fmla="*/ 13764 h 18929"/>
                <a:gd name="connsiteX14" fmla="*/ 0 w 61992"/>
                <a:gd name="connsiteY14" fmla="*/ 17454 h 18929"/>
                <a:gd name="connsiteX15" fmla="*/ 13284 w 61992"/>
                <a:gd name="connsiteY15" fmla="*/ 17454 h 18929"/>
                <a:gd name="connsiteX16" fmla="*/ 53136 w 61992"/>
                <a:gd name="connsiteY16" fmla="*/ 7122 h 18929"/>
                <a:gd name="connsiteX17" fmla="*/ 53136 w 61992"/>
                <a:gd name="connsiteY17" fmla="*/ 480 h 18929"/>
                <a:gd name="connsiteX18" fmla="*/ 61992 w 61992"/>
                <a:gd name="connsiteY18" fmla="*/ 480 h 18929"/>
                <a:gd name="connsiteX19" fmla="*/ 58302 w 61992"/>
                <a:gd name="connsiteY19" fmla="*/ 480 h 18929"/>
                <a:gd name="connsiteX20" fmla="*/ 49446 w 61992"/>
                <a:gd name="connsiteY20" fmla="*/ 480 h 18929"/>
                <a:gd name="connsiteX21" fmla="*/ 2952 w 61992"/>
                <a:gd name="connsiteY21" fmla="*/ 7860 h 18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992" h="18929">
                  <a:moveTo>
                    <a:pt x="15498" y="18930"/>
                  </a:moveTo>
                  <a:lnTo>
                    <a:pt x="0" y="17454"/>
                  </a:lnTo>
                  <a:lnTo>
                    <a:pt x="9594" y="13764"/>
                  </a:lnTo>
                  <a:lnTo>
                    <a:pt x="0" y="8598"/>
                  </a:lnTo>
                  <a:lnTo>
                    <a:pt x="12546" y="8598"/>
                  </a:lnTo>
                  <a:cubicBezTo>
                    <a:pt x="24536" y="8993"/>
                    <a:pt x="36442" y="6461"/>
                    <a:pt x="47232" y="1218"/>
                  </a:cubicBezTo>
                  <a:cubicBezTo>
                    <a:pt x="49920" y="777"/>
                    <a:pt x="52662" y="777"/>
                    <a:pt x="55350" y="1218"/>
                  </a:cubicBezTo>
                  <a:lnTo>
                    <a:pt x="55350" y="1218"/>
                  </a:lnTo>
                  <a:cubicBezTo>
                    <a:pt x="59040" y="1218"/>
                    <a:pt x="59778" y="1218"/>
                    <a:pt x="59778" y="1218"/>
                  </a:cubicBezTo>
                  <a:cubicBezTo>
                    <a:pt x="59778" y="1218"/>
                    <a:pt x="59778" y="1218"/>
                    <a:pt x="50922" y="1218"/>
                  </a:cubicBezTo>
                  <a:lnTo>
                    <a:pt x="50922" y="7860"/>
                  </a:lnTo>
                  <a:cubicBezTo>
                    <a:pt x="38524" y="14869"/>
                    <a:pt x="24572" y="18674"/>
                    <a:pt x="10332" y="18930"/>
                  </a:cubicBezTo>
                  <a:close/>
                  <a:moveTo>
                    <a:pt x="0" y="8598"/>
                  </a:moveTo>
                  <a:lnTo>
                    <a:pt x="8856" y="13764"/>
                  </a:lnTo>
                  <a:lnTo>
                    <a:pt x="0" y="17454"/>
                  </a:lnTo>
                  <a:lnTo>
                    <a:pt x="13284" y="17454"/>
                  </a:lnTo>
                  <a:cubicBezTo>
                    <a:pt x="27181" y="17081"/>
                    <a:pt x="40809" y="13548"/>
                    <a:pt x="53136" y="7122"/>
                  </a:cubicBezTo>
                  <a:lnTo>
                    <a:pt x="53136" y="480"/>
                  </a:lnTo>
                  <a:cubicBezTo>
                    <a:pt x="59040" y="480"/>
                    <a:pt x="61992" y="480"/>
                    <a:pt x="61992" y="480"/>
                  </a:cubicBezTo>
                  <a:cubicBezTo>
                    <a:pt x="61992" y="480"/>
                    <a:pt x="61992" y="480"/>
                    <a:pt x="58302" y="480"/>
                  </a:cubicBezTo>
                  <a:cubicBezTo>
                    <a:pt x="55385" y="-160"/>
                    <a:pt x="52363" y="-160"/>
                    <a:pt x="49446" y="480"/>
                  </a:cubicBezTo>
                  <a:cubicBezTo>
                    <a:pt x="35282" y="8284"/>
                    <a:pt x="18837" y="10895"/>
                    <a:pt x="2952" y="78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9DAAE6DC-8DA7-41AC-9C66-6A881973200C}"/>
                </a:ext>
              </a:extLst>
            </p:cNvPr>
            <p:cNvSpPr/>
            <p:nvPr/>
          </p:nvSpPr>
          <p:spPr>
            <a:xfrm>
              <a:off x="3805662" y="2073212"/>
              <a:ext cx="9594" cy="6642"/>
            </a:xfrm>
            <a:custGeom>
              <a:avLst/>
              <a:gdLst>
                <a:gd name="connsiteX0" fmla="*/ 0 w 9594"/>
                <a:gd name="connsiteY0" fmla="*/ 5904 h 6642"/>
                <a:gd name="connsiteX1" fmla="*/ 738 w 9594"/>
                <a:gd name="connsiteY1" fmla="*/ 0 h 6642"/>
                <a:gd name="connsiteX2" fmla="*/ 8856 w 9594"/>
                <a:gd name="connsiteY2" fmla="*/ 738 h 6642"/>
                <a:gd name="connsiteX3" fmla="*/ 9594 w 9594"/>
                <a:gd name="connsiteY3" fmla="*/ 6642 h 6642"/>
                <a:gd name="connsiteX4" fmla="*/ 0 w 9594"/>
                <a:gd name="connsiteY4" fmla="*/ 590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6642">
                  <a:moveTo>
                    <a:pt x="0" y="5904"/>
                  </a:moveTo>
                  <a:lnTo>
                    <a:pt x="738" y="0"/>
                  </a:lnTo>
                  <a:lnTo>
                    <a:pt x="8856" y="738"/>
                  </a:lnTo>
                  <a:lnTo>
                    <a:pt x="9594" y="6642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19DD892F-EE3D-4606-82A6-5AB2E698A5B1}"/>
                </a:ext>
              </a:extLst>
            </p:cNvPr>
            <p:cNvSpPr/>
            <p:nvPr/>
          </p:nvSpPr>
          <p:spPr>
            <a:xfrm>
              <a:off x="3805662" y="2073212"/>
              <a:ext cx="9594" cy="7380"/>
            </a:xfrm>
            <a:custGeom>
              <a:avLst/>
              <a:gdLst>
                <a:gd name="connsiteX0" fmla="*/ 9594 w 9594"/>
                <a:gd name="connsiteY0" fmla="*/ 7380 h 7380"/>
                <a:gd name="connsiteX1" fmla="*/ 0 w 9594"/>
                <a:gd name="connsiteY1" fmla="*/ 7380 h 7380"/>
                <a:gd name="connsiteX2" fmla="*/ 0 w 9594"/>
                <a:gd name="connsiteY2" fmla="*/ 0 h 7380"/>
                <a:gd name="connsiteX3" fmla="*/ 8856 w 9594"/>
                <a:gd name="connsiteY3" fmla="*/ 0 h 7380"/>
                <a:gd name="connsiteX4" fmla="*/ 8856 w 9594"/>
                <a:gd name="connsiteY4" fmla="*/ 7380 h 7380"/>
                <a:gd name="connsiteX5" fmla="*/ 9594 w 9594"/>
                <a:gd name="connsiteY5" fmla="*/ 738 h 7380"/>
                <a:gd name="connsiteX6" fmla="*/ 1476 w 9594"/>
                <a:gd name="connsiteY6" fmla="*/ 738 h 7380"/>
                <a:gd name="connsiteX7" fmla="*/ 1476 w 9594"/>
                <a:gd name="connsiteY7" fmla="*/ 5904 h 7380"/>
                <a:gd name="connsiteX8" fmla="*/ 9594 w 9594"/>
                <a:gd name="connsiteY8" fmla="*/ 5904 h 7380"/>
                <a:gd name="connsiteX9" fmla="*/ 9594 w 9594"/>
                <a:gd name="connsiteY9" fmla="*/ 738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7380">
                  <a:moveTo>
                    <a:pt x="9594" y="7380"/>
                  </a:moveTo>
                  <a:lnTo>
                    <a:pt x="0" y="7380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7380"/>
                  </a:lnTo>
                  <a:close/>
                  <a:moveTo>
                    <a:pt x="9594" y="738"/>
                  </a:moveTo>
                  <a:lnTo>
                    <a:pt x="1476" y="738"/>
                  </a:lnTo>
                  <a:lnTo>
                    <a:pt x="1476" y="5904"/>
                  </a:lnTo>
                  <a:lnTo>
                    <a:pt x="9594" y="5904"/>
                  </a:lnTo>
                  <a:lnTo>
                    <a:pt x="9594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9FBAA74-D494-4BEC-92D0-289660A6F13E}"/>
                </a:ext>
              </a:extLst>
            </p:cNvPr>
            <p:cNvSpPr/>
            <p:nvPr/>
          </p:nvSpPr>
          <p:spPr>
            <a:xfrm>
              <a:off x="3806031" y="2071736"/>
              <a:ext cx="65313" cy="16365"/>
            </a:xfrm>
            <a:custGeom>
              <a:avLst/>
              <a:gdLst>
                <a:gd name="connsiteX0" fmla="*/ 52029 w 65313"/>
                <a:gd name="connsiteY0" fmla="*/ 14022 h 16365"/>
                <a:gd name="connsiteX1" fmla="*/ 60885 w 65313"/>
                <a:gd name="connsiteY1" fmla="*/ 9594 h 16365"/>
                <a:gd name="connsiteX2" fmla="*/ 5535 w 65313"/>
                <a:gd name="connsiteY2" fmla="*/ 0 h 16365"/>
                <a:gd name="connsiteX3" fmla="*/ 9963 w 65313"/>
                <a:gd name="connsiteY3" fmla="*/ 0 h 16365"/>
                <a:gd name="connsiteX4" fmla="*/ 9963 w 65313"/>
                <a:gd name="connsiteY4" fmla="*/ 7380 h 16365"/>
                <a:gd name="connsiteX5" fmla="*/ 16605 w 65313"/>
                <a:gd name="connsiteY5" fmla="*/ 7380 h 16365"/>
                <a:gd name="connsiteX6" fmla="*/ 65313 w 65313"/>
                <a:gd name="connsiteY6" fmla="*/ 14760 h 16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313" h="16365">
                  <a:moveTo>
                    <a:pt x="52029" y="14022"/>
                  </a:moveTo>
                  <a:lnTo>
                    <a:pt x="60885" y="9594"/>
                  </a:lnTo>
                  <a:cubicBezTo>
                    <a:pt x="17343" y="9594"/>
                    <a:pt x="26937" y="2214"/>
                    <a:pt x="5535" y="0"/>
                  </a:cubicBezTo>
                  <a:cubicBezTo>
                    <a:pt x="-369" y="0"/>
                    <a:pt x="-4797" y="6642"/>
                    <a:pt x="9963" y="0"/>
                  </a:cubicBezTo>
                  <a:lnTo>
                    <a:pt x="9963" y="7380"/>
                  </a:lnTo>
                  <a:lnTo>
                    <a:pt x="16605" y="7380"/>
                  </a:lnTo>
                  <a:cubicBezTo>
                    <a:pt x="31365" y="15783"/>
                    <a:pt x="48723" y="18412"/>
                    <a:pt x="65313" y="147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F764DFC9-4F18-4027-AED5-D81805D85C5B}"/>
                </a:ext>
              </a:extLst>
            </p:cNvPr>
            <p:cNvSpPr/>
            <p:nvPr/>
          </p:nvSpPr>
          <p:spPr>
            <a:xfrm>
              <a:off x="3806400" y="2073212"/>
              <a:ext cx="63468" cy="17750"/>
            </a:xfrm>
            <a:custGeom>
              <a:avLst/>
              <a:gdLst>
                <a:gd name="connsiteX0" fmla="*/ 47232 w 63468"/>
                <a:gd name="connsiteY0" fmla="*/ 17712 h 17750"/>
                <a:gd name="connsiteX1" fmla="*/ 47232 w 63468"/>
                <a:gd name="connsiteY1" fmla="*/ 17712 h 17750"/>
                <a:gd name="connsiteX2" fmla="*/ 13284 w 63468"/>
                <a:gd name="connsiteY2" fmla="*/ 8856 h 17750"/>
                <a:gd name="connsiteX3" fmla="*/ 6642 w 63468"/>
                <a:gd name="connsiteY3" fmla="*/ 8856 h 17750"/>
                <a:gd name="connsiteX4" fmla="*/ 6642 w 63468"/>
                <a:gd name="connsiteY4" fmla="*/ 1476 h 17750"/>
                <a:gd name="connsiteX5" fmla="*/ 738 w 63468"/>
                <a:gd name="connsiteY5" fmla="*/ 1476 h 17750"/>
                <a:gd name="connsiteX6" fmla="*/ 738 w 63468"/>
                <a:gd name="connsiteY6" fmla="*/ 1476 h 17750"/>
                <a:gd name="connsiteX7" fmla="*/ 5904 w 63468"/>
                <a:gd name="connsiteY7" fmla="*/ 1476 h 17750"/>
                <a:gd name="connsiteX8" fmla="*/ 22140 w 63468"/>
                <a:gd name="connsiteY8" fmla="*/ 5904 h 17750"/>
                <a:gd name="connsiteX9" fmla="*/ 61992 w 63468"/>
                <a:gd name="connsiteY9" fmla="*/ 11070 h 17750"/>
                <a:gd name="connsiteX10" fmla="*/ 53874 w 63468"/>
                <a:gd name="connsiteY10" fmla="*/ 16236 h 17750"/>
                <a:gd name="connsiteX11" fmla="*/ 63468 w 63468"/>
                <a:gd name="connsiteY11" fmla="*/ 16236 h 17750"/>
                <a:gd name="connsiteX12" fmla="*/ 48708 w 63468"/>
                <a:gd name="connsiteY12" fmla="*/ 16236 h 17750"/>
                <a:gd name="connsiteX13" fmla="*/ 13284 w 63468"/>
                <a:gd name="connsiteY13" fmla="*/ 8118 h 17750"/>
                <a:gd name="connsiteX14" fmla="*/ 61992 w 63468"/>
                <a:gd name="connsiteY14" fmla="*/ 15498 h 17750"/>
                <a:gd name="connsiteX15" fmla="*/ 51660 w 63468"/>
                <a:gd name="connsiteY15" fmla="*/ 15498 h 17750"/>
                <a:gd name="connsiteX16" fmla="*/ 60516 w 63468"/>
                <a:gd name="connsiteY16" fmla="*/ 9594 h 17750"/>
                <a:gd name="connsiteX17" fmla="*/ 52398 w 63468"/>
                <a:gd name="connsiteY17" fmla="*/ 9594 h 17750"/>
                <a:gd name="connsiteX18" fmla="*/ 20664 w 63468"/>
                <a:gd name="connsiteY18" fmla="*/ 4428 h 17750"/>
                <a:gd name="connsiteX19" fmla="*/ 5166 w 63468"/>
                <a:gd name="connsiteY19" fmla="*/ 0 h 17750"/>
                <a:gd name="connsiteX20" fmla="*/ 0 w 63468"/>
                <a:gd name="connsiteY20" fmla="*/ 0 h 17750"/>
                <a:gd name="connsiteX21" fmla="*/ 0 w 63468"/>
                <a:gd name="connsiteY21" fmla="*/ 0 h 17750"/>
                <a:gd name="connsiteX22" fmla="*/ 6642 w 63468"/>
                <a:gd name="connsiteY22" fmla="*/ 0 h 17750"/>
                <a:gd name="connsiteX23" fmla="*/ 6642 w 63468"/>
                <a:gd name="connsiteY23" fmla="*/ 7380 h 1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468" h="17750">
                  <a:moveTo>
                    <a:pt x="47232" y="17712"/>
                  </a:moveTo>
                  <a:lnTo>
                    <a:pt x="47232" y="17712"/>
                  </a:lnTo>
                  <a:cubicBezTo>
                    <a:pt x="35291" y="18133"/>
                    <a:pt x="23498" y="15055"/>
                    <a:pt x="13284" y="8856"/>
                  </a:cubicBezTo>
                  <a:lnTo>
                    <a:pt x="6642" y="8856"/>
                  </a:lnTo>
                  <a:lnTo>
                    <a:pt x="6642" y="1476"/>
                  </a:lnTo>
                  <a:lnTo>
                    <a:pt x="738" y="1476"/>
                  </a:lnTo>
                  <a:cubicBezTo>
                    <a:pt x="738" y="1476"/>
                    <a:pt x="738" y="1476"/>
                    <a:pt x="738" y="1476"/>
                  </a:cubicBezTo>
                  <a:cubicBezTo>
                    <a:pt x="2369" y="683"/>
                    <a:pt x="4273" y="683"/>
                    <a:pt x="5904" y="1476"/>
                  </a:cubicBezTo>
                  <a:cubicBezTo>
                    <a:pt x="11483" y="2258"/>
                    <a:pt x="16937" y="3745"/>
                    <a:pt x="22140" y="5904"/>
                  </a:cubicBezTo>
                  <a:cubicBezTo>
                    <a:pt x="34597" y="11608"/>
                    <a:pt x="48494" y="13409"/>
                    <a:pt x="61992" y="11070"/>
                  </a:cubicBezTo>
                  <a:lnTo>
                    <a:pt x="53874" y="16236"/>
                  </a:lnTo>
                  <a:lnTo>
                    <a:pt x="63468" y="16236"/>
                  </a:lnTo>
                  <a:cubicBezTo>
                    <a:pt x="58612" y="17369"/>
                    <a:pt x="53564" y="17369"/>
                    <a:pt x="48708" y="16236"/>
                  </a:cubicBezTo>
                  <a:close/>
                  <a:moveTo>
                    <a:pt x="13284" y="8118"/>
                  </a:moveTo>
                  <a:cubicBezTo>
                    <a:pt x="28073" y="16454"/>
                    <a:pt x="45402" y="19080"/>
                    <a:pt x="61992" y="15498"/>
                  </a:cubicBezTo>
                  <a:lnTo>
                    <a:pt x="51660" y="15498"/>
                  </a:lnTo>
                  <a:lnTo>
                    <a:pt x="60516" y="9594"/>
                  </a:lnTo>
                  <a:lnTo>
                    <a:pt x="52398" y="9594"/>
                  </a:lnTo>
                  <a:cubicBezTo>
                    <a:pt x="41542" y="10921"/>
                    <a:pt x="30538" y="9129"/>
                    <a:pt x="20664" y="4428"/>
                  </a:cubicBezTo>
                  <a:cubicBezTo>
                    <a:pt x="15815" y="2001"/>
                    <a:pt x="10561" y="499"/>
                    <a:pt x="5166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6642" y="0"/>
                  </a:lnTo>
                  <a:lnTo>
                    <a:pt x="6642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04FCE21-2A21-4D48-BE21-D4F7097EBECF}"/>
                </a:ext>
              </a:extLst>
            </p:cNvPr>
            <p:cNvSpPr/>
            <p:nvPr/>
          </p:nvSpPr>
          <p:spPr>
            <a:xfrm>
              <a:off x="3680941" y="2074688"/>
              <a:ext cx="135053" cy="19298"/>
            </a:xfrm>
            <a:custGeom>
              <a:avLst/>
              <a:gdLst>
                <a:gd name="connsiteX0" fmla="*/ 0 w 135053"/>
                <a:gd name="connsiteY0" fmla="*/ 0 h 19298"/>
                <a:gd name="connsiteX1" fmla="*/ 0 w 135053"/>
                <a:gd name="connsiteY1" fmla="*/ 9594 h 19298"/>
                <a:gd name="connsiteX2" fmla="*/ 67896 w 135053"/>
                <a:gd name="connsiteY2" fmla="*/ 19188 h 19298"/>
                <a:gd name="connsiteX3" fmla="*/ 135054 w 135053"/>
                <a:gd name="connsiteY3" fmla="*/ 9594 h 19298"/>
                <a:gd name="connsiteX4" fmla="*/ 135054 w 135053"/>
                <a:gd name="connsiteY4" fmla="*/ 0 h 19298"/>
                <a:gd name="connsiteX5" fmla="*/ 67896 w 135053"/>
                <a:gd name="connsiteY5" fmla="*/ 8118 h 19298"/>
                <a:gd name="connsiteX6" fmla="*/ 0 w 135053"/>
                <a:gd name="connsiteY6" fmla="*/ 0 h 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053" h="19298">
                  <a:moveTo>
                    <a:pt x="0" y="0"/>
                  </a:moveTo>
                  <a:lnTo>
                    <a:pt x="0" y="9594"/>
                  </a:lnTo>
                  <a:cubicBezTo>
                    <a:pt x="21919" y="16634"/>
                    <a:pt x="44885" y="19879"/>
                    <a:pt x="67896" y="19188"/>
                  </a:cubicBezTo>
                  <a:cubicBezTo>
                    <a:pt x="90671" y="19957"/>
                    <a:pt x="113408" y="16710"/>
                    <a:pt x="135054" y="9594"/>
                  </a:cubicBezTo>
                  <a:lnTo>
                    <a:pt x="135054" y="0"/>
                  </a:lnTo>
                  <a:cubicBezTo>
                    <a:pt x="113342" y="6740"/>
                    <a:pt x="90590" y="9491"/>
                    <a:pt x="67896" y="8118"/>
                  </a:cubicBezTo>
                  <a:cubicBezTo>
                    <a:pt x="44959" y="9531"/>
                    <a:pt x="21955" y="678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B8C18568-9488-4731-BED5-ABD09610E296}"/>
                </a:ext>
              </a:extLst>
            </p:cNvPr>
            <p:cNvSpPr/>
            <p:nvPr/>
          </p:nvSpPr>
          <p:spPr>
            <a:xfrm>
              <a:off x="3680941" y="2074688"/>
              <a:ext cx="135053" cy="19350"/>
            </a:xfrm>
            <a:custGeom>
              <a:avLst/>
              <a:gdLst>
                <a:gd name="connsiteX0" fmla="*/ 67896 w 135053"/>
                <a:gd name="connsiteY0" fmla="*/ 19188 h 19350"/>
                <a:gd name="connsiteX1" fmla="*/ 0 w 135053"/>
                <a:gd name="connsiteY1" fmla="*/ 10332 h 19350"/>
                <a:gd name="connsiteX2" fmla="*/ 0 w 135053"/>
                <a:gd name="connsiteY2" fmla="*/ 0 h 19350"/>
                <a:gd name="connsiteX3" fmla="*/ 67896 w 135053"/>
                <a:gd name="connsiteY3" fmla="*/ 8118 h 19350"/>
                <a:gd name="connsiteX4" fmla="*/ 135054 w 135053"/>
                <a:gd name="connsiteY4" fmla="*/ 0 h 19350"/>
                <a:gd name="connsiteX5" fmla="*/ 135054 w 135053"/>
                <a:gd name="connsiteY5" fmla="*/ 9594 h 19350"/>
                <a:gd name="connsiteX6" fmla="*/ 67158 w 135053"/>
                <a:gd name="connsiteY6" fmla="*/ 19188 h 19350"/>
                <a:gd name="connsiteX7" fmla="*/ 738 w 135053"/>
                <a:gd name="connsiteY7" fmla="*/ 9594 h 19350"/>
                <a:gd name="connsiteX8" fmla="*/ 67896 w 135053"/>
                <a:gd name="connsiteY8" fmla="*/ 18450 h 19350"/>
                <a:gd name="connsiteX9" fmla="*/ 135054 w 135053"/>
                <a:gd name="connsiteY9" fmla="*/ 9594 h 19350"/>
                <a:gd name="connsiteX10" fmla="*/ 135054 w 135053"/>
                <a:gd name="connsiteY10" fmla="*/ 0 h 19350"/>
                <a:gd name="connsiteX11" fmla="*/ 67896 w 135053"/>
                <a:gd name="connsiteY11" fmla="*/ 8856 h 19350"/>
                <a:gd name="connsiteX12" fmla="*/ 0 w 135053"/>
                <a:gd name="connsiteY12" fmla="*/ 0 h 19350"/>
                <a:gd name="connsiteX13" fmla="*/ 0 w 135053"/>
                <a:gd name="connsiteY13" fmla="*/ 9594 h 1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5053" h="19350">
                  <a:moveTo>
                    <a:pt x="67896" y="19188"/>
                  </a:moveTo>
                  <a:cubicBezTo>
                    <a:pt x="44944" y="19775"/>
                    <a:pt x="22037" y="16787"/>
                    <a:pt x="0" y="10332"/>
                  </a:cubicBezTo>
                  <a:lnTo>
                    <a:pt x="0" y="0"/>
                  </a:lnTo>
                  <a:cubicBezTo>
                    <a:pt x="21978" y="6672"/>
                    <a:pt x="44966" y="9421"/>
                    <a:pt x="67896" y="8118"/>
                  </a:cubicBezTo>
                  <a:cubicBezTo>
                    <a:pt x="90582" y="9379"/>
                    <a:pt x="113320" y="6632"/>
                    <a:pt x="135054" y="0"/>
                  </a:cubicBezTo>
                  <a:lnTo>
                    <a:pt x="135054" y="9594"/>
                  </a:lnTo>
                  <a:cubicBezTo>
                    <a:pt x="113194" y="16891"/>
                    <a:pt x="90184" y="20142"/>
                    <a:pt x="67158" y="19188"/>
                  </a:cubicBezTo>
                  <a:close/>
                  <a:moveTo>
                    <a:pt x="738" y="9594"/>
                  </a:moveTo>
                  <a:cubicBezTo>
                    <a:pt x="22516" y="16080"/>
                    <a:pt x="45180" y="19069"/>
                    <a:pt x="67896" y="18450"/>
                  </a:cubicBezTo>
                  <a:cubicBezTo>
                    <a:pt x="90612" y="19069"/>
                    <a:pt x="113276" y="16080"/>
                    <a:pt x="135054" y="9594"/>
                  </a:cubicBezTo>
                  <a:lnTo>
                    <a:pt x="135054" y="0"/>
                  </a:lnTo>
                  <a:cubicBezTo>
                    <a:pt x="113527" y="7577"/>
                    <a:pt x="90656" y="10593"/>
                    <a:pt x="67896" y="8856"/>
                  </a:cubicBezTo>
                  <a:cubicBezTo>
                    <a:pt x="44907" y="10255"/>
                    <a:pt x="21860" y="7249"/>
                    <a:pt x="0" y="0"/>
                  </a:cubicBezTo>
                  <a:lnTo>
                    <a:pt x="0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8DB3EB16-F0B3-414A-97D3-76D574F927D4}"/>
                </a:ext>
              </a:extLst>
            </p:cNvPr>
            <p:cNvSpPr/>
            <p:nvPr/>
          </p:nvSpPr>
          <p:spPr>
            <a:xfrm>
              <a:off x="3684631" y="2077640"/>
              <a:ext cx="126198" cy="19188"/>
            </a:xfrm>
            <a:custGeom>
              <a:avLst/>
              <a:gdLst>
                <a:gd name="connsiteX0" fmla="*/ 0 w 126198"/>
                <a:gd name="connsiteY0" fmla="*/ 6642 h 19188"/>
                <a:gd name="connsiteX1" fmla="*/ 0 w 126198"/>
                <a:gd name="connsiteY1" fmla="*/ 0 h 19188"/>
                <a:gd name="connsiteX2" fmla="*/ 0 w 126198"/>
                <a:gd name="connsiteY2" fmla="*/ 0 h 19188"/>
                <a:gd name="connsiteX3" fmla="*/ 0 w 126198"/>
                <a:gd name="connsiteY3" fmla="*/ 6642 h 19188"/>
                <a:gd name="connsiteX4" fmla="*/ 0 w 126198"/>
                <a:gd name="connsiteY4" fmla="*/ 6642 h 19188"/>
                <a:gd name="connsiteX5" fmla="*/ 7380 w 126198"/>
                <a:gd name="connsiteY5" fmla="*/ 6642 h 19188"/>
                <a:gd name="connsiteX6" fmla="*/ 7380 w 126198"/>
                <a:gd name="connsiteY6" fmla="*/ 6642 h 19188"/>
                <a:gd name="connsiteX7" fmla="*/ 7380 w 126198"/>
                <a:gd name="connsiteY7" fmla="*/ 6642 h 19188"/>
                <a:gd name="connsiteX8" fmla="*/ 7380 w 126198"/>
                <a:gd name="connsiteY8" fmla="*/ 6642 h 19188"/>
                <a:gd name="connsiteX9" fmla="*/ 17712 w 126198"/>
                <a:gd name="connsiteY9" fmla="*/ 6642 h 19188"/>
                <a:gd name="connsiteX10" fmla="*/ 17712 w 126198"/>
                <a:gd name="connsiteY10" fmla="*/ 6642 h 19188"/>
                <a:gd name="connsiteX11" fmla="*/ 17712 w 126198"/>
                <a:gd name="connsiteY11" fmla="*/ 9594 h 19188"/>
                <a:gd name="connsiteX12" fmla="*/ 17712 w 126198"/>
                <a:gd name="connsiteY12" fmla="*/ 9594 h 19188"/>
                <a:gd name="connsiteX13" fmla="*/ 17712 w 126198"/>
                <a:gd name="connsiteY13" fmla="*/ 9594 h 19188"/>
                <a:gd name="connsiteX14" fmla="*/ 17712 w 126198"/>
                <a:gd name="connsiteY14" fmla="*/ 9594 h 19188"/>
                <a:gd name="connsiteX15" fmla="*/ 17712 w 126198"/>
                <a:gd name="connsiteY15" fmla="*/ 9594 h 19188"/>
                <a:gd name="connsiteX16" fmla="*/ 17712 w 126198"/>
                <a:gd name="connsiteY16" fmla="*/ 2214 h 19188"/>
                <a:gd name="connsiteX17" fmla="*/ 17712 w 126198"/>
                <a:gd name="connsiteY17" fmla="*/ 2214 h 19188"/>
                <a:gd name="connsiteX18" fmla="*/ 17712 w 126198"/>
                <a:gd name="connsiteY18" fmla="*/ 8118 h 19188"/>
                <a:gd name="connsiteX19" fmla="*/ 17712 w 126198"/>
                <a:gd name="connsiteY19" fmla="*/ 8118 h 19188"/>
                <a:gd name="connsiteX20" fmla="*/ 17712 w 126198"/>
                <a:gd name="connsiteY20" fmla="*/ 8118 h 19188"/>
                <a:gd name="connsiteX21" fmla="*/ 17712 w 126198"/>
                <a:gd name="connsiteY21" fmla="*/ 14760 h 19188"/>
                <a:gd name="connsiteX22" fmla="*/ 17712 w 126198"/>
                <a:gd name="connsiteY22" fmla="*/ 7380 h 19188"/>
                <a:gd name="connsiteX23" fmla="*/ 17712 w 126198"/>
                <a:gd name="connsiteY23" fmla="*/ 7380 h 19188"/>
                <a:gd name="connsiteX24" fmla="*/ 17712 w 126198"/>
                <a:gd name="connsiteY24" fmla="*/ 14022 h 19188"/>
                <a:gd name="connsiteX25" fmla="*/ 17712 w 126198"/>
                <a:gd name="connsiteY25" fmla="*/ 8118 h 19188"/>
                <a:gd name="connsiteX26" fmla="*/ 17712 w 126198"/>
                <a:gd name="connsiteY26" fmla="*/ 8118 h 19188"/>
                <a:gd name="connsiteX27" fmla="*/ 17712 w 126198"/>
                <a:gd name="connsiteY27" fmla="*/ 15498 h 19188"/>
                <a:gd name="connsiteX28" fmla="*/ 17712 w 126198"/>
                <a:gd name="connsiteY28" fmla="*/ 15498 h 19188"/>
                <a:gd name="connsiteX29" fmla="*/ 17712 w 126198"/>
                <a:gd name="connsiteY29" fmla="*/ 8856 h 19188"/>
                <a:gd name="connsiteX30" fmla="*/ 17712 w 126198"/>
                <a:gd name="connsiteY30" fmla="*/ 14760 h 19188"/>
                <a:gd name="connsiteX31" fmla="*/ 25830 w 126198"/>
                <a:gd name="connsiteY31" fmla="*/ 14760 h 19188"/>
                <a:gd name="connsiteX32" fmla="*/ 25830 w 126198"/>
                <a:gd name="connsiteY32" fmla="*/ 7380 h 19188"/>
                <a:gd name="connsiteX33" fmla="*/ 25830 w 126198"/>
                <a:gd name="connsiteY33" fmla="*/ 7380 h 19188"/>
                <a:gd name="connsiteX34" fmla="*/ 25830 w 126198"/>
                <a:gd name="connsiteY34" fmla="*/ 14760 h 19188"/>
                <a:gd name="connsiteX35" fmla="*/ 25830 w 126198"/>
                <a:gd name="connsiteY35" fmla="*/ 14760 h 19188"/>
                <a:gd name="connsiteX36" fmla="*/ 30258 w 126198"/>
                <a:gd name="connsiteY36" fmla="*/ 14760 h 19188"/>
                <a:gd name="connsiteX37" fmla="*/ 30258 w 126198"/>
                <a:gd name="connsiteY37" fmla="*/ 14760 h 19188"/>
                <a:gd name="connsiteX38" fmla="*/ 30258 w 126198"/>
                <a:gd name="connsiteY38" fmla="*/ 14760 h 19188"/>
                <a:gd name="connsiteX39" fmla="*/ 30258 w 126198"/>
                <a:gd name="connsiteY39" fmla="*/ 14760 h 19188"/>
                <a:gd name="connsiteX40" fmla="*/ 30258 w 126198"/>
                <a:gd name="connsiteY40" fmla="*/ 14760 h 19188"/>
                <a:gd name="connsiteX41" fmla="*/ 30258 w 126198"/>
                <a:gd name="connsiteY41" fmla="*/ 14760 h 19188"/>
                <a:gd name="connsiteX42" fmla="*/ 30258 w 126198"/>
                <a:gd name="connsiteY42" fmla="*/ 14760 h 19188"/>
                <a:gd name="connsiteX43" fmla="*/ 30258 w 126198"/>
                <a:gd name="connsiteY43" fmla="*/ 14760 h 19188"/>
                <a:gd name="connsiteX44" fmla="*/ 30258 w 126198"/>
                <a:gd name="connsiteY44" fmla="*/ 14760 h 19188"/>
                <a:gd name="connsiteX45" fmla="*/ 25830 w 126198"/>
                <a:gd name="connsiteY45" fmla="*/ 14760 h 19188"/>
                <a:gd name="connsiteX46" fmla="*/ 25830 w 126198"/>
                <a:gd name="connsiteY46" fmla="*/ 14760 h 19188"/>
                <a:gd name="connsiteX47" fmla="*/ 25830 w 126198"/>
                <a:gd name="connsiteY47" fmla="*/ 14760 h 19188"/>
                <a:gd name="connsiteX48" fmla="*/ 25830 w 126198"/>
                <a:gd name="connsiteY48" fmla="*/ 14760 h 19188"/>
                <a:gd name="connsiteX49" fmla="*/ 25830 w 126198"/>
                <a:gd name="connsiteY49" fmla="*/ 14760 h 19188"/>
                <a:gd name="connsiteX50" fmla="*/ 25830 w 126198"/>
                <a:gd name="connsiteY50" fmla="*/ 14760 h 19188"/>
                <a:gd name="connsiteX51" fmla="*/ 25830 w 126198"/>
                <a:gd name="connsiteY51" fmla="*/ 14760 h 19188"/>
                <a:gd name="connsiteX52" fmla="*/ 25830 w 126198"/>
                <a:gd name="connsiteY52" fmla="*/ 14760 h 19188"/>
                <a:gd name="connsiteX53" fmla="*/ 32472 w 126198"/>
                <a:gd name="connsiteY53" fmla="*/ 19188 h 19188"/>
                <a:gd name="connsiteX54" fmla="*/ 32472 w 126198"/>
                <a:gd name="connsiteY54" fmla="*/ 5904 h 19188"/>
                <a:gd name="connsiteX55" fmla="*/ 32472 w 126198"/>
                <a:gd name="connsiteY55" fmla="*/ 5904 h 19188"/>
                <a:gd name="connsiteX56" fmla="*/ 32472 w 126198"/>
                <a:gd name="connsiteY56" fmla="*/ 12546 h 19188"/>
                <a:gd name="connsiteX57" fmla="*/ 32472 w 126198"/>
                <a:gd name="connsiteY57" fmla="*/ 6642 h 19188"/>
                <a:gd name="connsiteX58" fmla="*/ 32472 w 126198"/>
                <a:gd name="connsiteY58" fmla="*/ 6642 h 19188"/>
                <a:gd name="connsiteX59" fmla="*/ 32472 w 126198"/>
                <a:gd name="connsiteY59" fmla="*/ 14022 h 19188"/>
                <a:gd name="connsiteX60" fmla="*/ 32472 w 126198"/>
                <a:gd name="connsiteY60" fmla="*/ 14022 h 19188"/>
                <a:gd name="connsiteX61" fmla="*/ 28782 w 126198"/>
                <a:gd name="connsiteY61" fmla="*/ 8118 h 19188"/>
                <a:gd name="connsiteX62" fmla="*/ 28782 w 126198"/>
                <a:gd name="connsiteY62" fmla="*/ 14022 h 19188"/>
                <a:gd name="connsiteX63" fmla="*/ 43542 w 126198"/>
                <a:gd name="connsiteY63" fmla="*/ 19188 h 19188"/>
                <a:gd name="connsiteX64" fmla="*/ 43542 w 126198"/>
                <a:gd name="connsiteY64" fmla="*/ 6642 h 19188"/>
                <a:gd name="connsiteX65" fmla="*/ 43542 w 126198"/>
                <a:gd name="connsiteY65" fmla="*/ 6642 h 19188"/>
                <a:gd name="connsiteX66" fmla="*/ 43542 w 126198"/>
                <a:gd name="connsiteY66" fmla="*/ 6642 h 19188"/>
                <a:gd name="connsiteX67" fmla="*/ 43542 w 126198"/>
                <a:gd name="connsiteY67" fmla="*/ 6642 h 19188"/>
                <a:gd name="connsiteX68" fmla="*/ 43542 w 126198"/>
                <a:gd name="connsiteY68" fmla="*/ 6642 h 19188"/>
                <a:gd name="connsiteX69" fmla="*/ 49446 w 126198"/>
                <a:gd name="connsiteY69" fmla="*/ 19188 h 19188"/>
                <a:gd name="connsiteX70" fmla="*/ 49446 w 126198"/>
                <a:gd name="connsiteY70" fmla="*/ 11808 h 19188"/>
                <a:gd name="connsiteX71" fmla="*/ 49446 w 126198"/>
                <a:gd name="connsiteY71" fmla="*/ 11808 h 19188"/>
                <a:gd name="connsiteX72" fmla="*/ 49446 w 126198"/>
                <a:gd name="connsiteY72" fmla="*/ 19188 h 19188"/>
                <a:gd name="connsiteX73" fmla="*/ 49446 w 126198"/>
                <a:gd name="connsiteY73" fmla="*/ 19188 h 19188"/>
                <a:gd name="connsiteX74" fmla="*/ 49446 w 126198"/>
                <a:gd name="connsiteY74" fmla="*/ 19188 h 19188"/>
                <a:gd name="connsiteX75" fmla="*/ 49446 w 126198"/>
                <a:gd name="connsiteY75" fmla="*/ 19188 h 19188"/>
                <a:gd name="connsiteX76" fmla="*/ 49446 w 126198"/>
                <a:gd name="connsiteY76" fmla="*/ 19188 h 19188"/>
                <a:gd name="connsiteX77" fmla="*/ 49446 w 126198"/>
                <a:gd name="connsiteY77" fmla="*/ 19188 h 19188"/>
                <a:gd name="connsiteX78" fmla="*/ 49446 w 126198"/>
                <a:gd name="connsiteY78" fmla="*/ 19188 h 19188"/>
                <a:gd name="connsiteX79" fmla="*/ 49446 w 126198"/>
                <a:gd name="connsiteY79" fmla="*/ 19188 h 19188"/>
                <a:gd name="connsiteX80" fmla="*/ 55350 w 126198"/>
                <a:gd name="connsiteY80" fmla="*/ 19188 h 19188"/>
                <a:gd name="connsiteX81" fmla="*/ 55350 w 126198"/>
                <a:gd name="connsiteY81" fmla="*/ 11808 h 19188"/>
                <a:gd name="connsiteX82" fmla="*/ 55350 w 126198"/>
                <a:gd name="connsiteY82" fmla="*/ 11808 h 19188"/>
                <a:gd name="connsiteX83" fmla="*/ 55350 w 126198"/>
                <a:gd name="connsiteY83" fmla="*/ 19188 h 19188"/>
                <a:gd name="connsiteX84" fmla="*/ 60516 w 126198"/>
                <a:gd name="connsiteY84" fmla="*/ 19188 h 19188"/>
                <a:gd name="connsiteX85" fmla="*/ 60516 w 126198"/>
                <a:gd name="connsiteY85" fmla="*/ 8118 h 19188"/>
                <a:gd name="connsiteX86" fmla="*/ 60516 w 126198"/>
                <a:gd name="connsiteY86" fmla="*/ 8118 h 19188"/>
                <a:gd name="connsiteX87" fmla="*/ 60516 w 126198"/>
                <a:gd name="connsiteY87" fmla="*/ 14760 h 19188"/>
                <a:gd name="connsiteX88" fmla="*/ 67896 w 126198"/>
                <a:gd name="connsiteY88" fmla="*/ 19188 h 19188"/>
                <a:gd name="connsiteX89" fmla="*/ 67896 w 126198"/>
                <a:gd name="connsiteY89" fmla="*/ 6642 h 19188"/>
                <a:gd name="connsiteX90" fmla="*/ 67896 w 126198"/>
                <a:gd name="connsiteY90" fmla="*/ 6642 h 19188"/>
                <a:gd name="connsiteX91" fmla="*/ 67896 w 126198"/>
                <a:gd name="connsiteY91" fmla="*/ 14022 h 19188"/>
                <a:gd name="connsiteX92" fmla="*/ 72324 w 126198"/>
                <a:gd name="connsiteY92" fmla="*/ 14022 h 19188"/>
                <a:gd name="connsiteX93" fmla="*/ 72324 w 126198"/>
                <a:gd name="connsiteY93" fmla="*/ 14022 h 19188"/>
                <a:gd name="connsiteX94" fmla="*/ 73062 w 126198"/>
                <a:gd name="connsiteY94" fmla="*/ 19188 h 19188"/>
                <a:gd name="connsiteX95" fmla="*/ 73062 w 126198"/>
                <a:gd name="connsiteY95" fmla="*/ 11808 h 19188"/>
                <a:gd name="connsiteX96" fmla="*/ 73062 w 126198"/>
                <a:gd name="connsiteY96" fmla="*/ 11808 h 19188"/>
                <a:gd name="connsiteX97" fmla="*/ 73062 w 126198"/>
                <a:gd name="connsiteY97" fmla="*/ 19188 h 19188"/>
                <a:gd name="connsiteX98" fmla="*/ 73062 w 126198"/>
                <a:gd name="connsiteY98" fmla="*/ 19188 h 19188"/>
                <a:gd name="connsiteX99" fmla="*/ 73062 w 126198"/>
                <a:gd name="connsiteY99" fmla="*/ 19188 h 19188"/>
                <a:gd name="connsiteX100" fmla="*/ 73062 w 126198"/>
                <a:gd name="connsiteY100" fmla="*/ 19188 h 19188"/>
                <a:gd name="connsiteX101" fmla="*/ 73062 w 126198"/>
                <a:gd name="connsiteY101" fmla="*/ 19188 h 19188"/>
                <a:gd name="connsiteX102" fmla="*/ 73062 w 126198"/>
                <a:gd name="connsiteY102" fmla="*/ 19188 h 19188"/>
                <a:gd name="connsiteX103" fmla="*/ 73062 w 126198"/>
                <a:gd name="connsiteY103" fmla="*/ 19188 h 19188"/>
                <a:gd name="connsiteX104" fmla="*/ 73062 w 126198"/>
                <a:gd name="connsiteY104" fmla="*/ 19188 h 19188"/>
                <a:gd name="connsiteX105" fmla="*/ 73062 w 126198"/>
                <a:gd name="connsiteY105" fmla="*/ 19188 h 19188"/>
                <a:gd name="connsiteX106" fmla="*/ 81918 w 126198"/>
                <a:gd name="connsiteY106" fmla="*/ 19188 h 19188"/>
                <a:gd name="connsiteX107" fmla="*/ 81918 w 126198"/>
                <a:gd name="connsiteY107" fmla="*/ 11808 h 19188"/>
                <a:gd name="connsiteX108" fmla="*/ 87084 w 126198"/>
                <a:gd name="connsiteY108" fmla="*/ 11808 h 19188"/>
                <a:gd name="connsiteX109" fmla="*/ 87084 w 126198"/>
                <a:gd name="connsiteY109" fmla="*/ 11808 h 19188"/>
                <a:gd name="connsiteX110" fmla="*/ 91512 w 126198"/>
                <a:gd name="connsiteY110" fmla="*/ 11808 h 19188"/>
                <a:gd name="connsiteX111" fmla="*/ 91512 w 126198"/>
                <a:gd name="connsiteY111" fmla="*/ 11808 h 19188"/>
                <a:gd name="connsiteX112" fmla="*/ 91512 w 126198"/>
                <a:gd name="connsiteY112" fmla="*/ 11808 h 19188"/>
                <a:gd name="connsiteX113" fmla="*/ 91512 w 126198"/>
                <a:gd name="connsiteY113" fmla="*/ 11808 h 19188"/>
                <a:gd name="connsiteX114" fmla="*/ 87822 w 126198"/>
                <a:gd name="connsiteY114" fmla="*/ 14760 h 19188"/>
                <a:gd name="connsiteX115" fmla="*/ 87822 w 126198"/>
                <a:gd name="connsiteY115" fmla="*/ 14760 h 19188"/>
                <a:gd name="connsiteX116" fmla="*/ 91512 w 126198"/>
                <a:gd name="connsiteY116" fmla="*/ 14760 h 19188"/>
                <a:gd name="connsiteX117" fmla="*/ 91512 w 126198"/>
                <a:gd name="connsiteY117" fmla="*/ 14760 h 19188"/>
                <a:gd name="connsiteX118" fmla="*/ 91512 w 126198"/>
                <a:gd name="connsiteY118" fmla="*/ 14760 h 19188"/>
                <a:gd name="connsiteX119" fmla="*/ 91512 w 126198"/>
                <a:gd name="connsiteY119" fmla="*/ 14760 h 19188"/>
                <a:gd name="connsiteX120" fmla="*/ 86346 w 126198"/>
                <a:gd name="connsiteY120" fmla="*/ 14760 h 19188"/>
                <a:gd name="connsiteX121" fmla="*/ 86346 w 126198"/>
                <a:gd name="connsiteY121" fmla="*/ 14760 h 19188"/>
                <a:gd name="connsiteX122" fmla="*/ 87822 w 126198"/>
                <a:gd name="connsiteY122" fmla="*/ 14760 h 19188"/>
                <a:gd name="connsiteX123" fmla="*/ 87822 w 126198"/>
                <a:gd name="connsiteY123" fmla="*/ 14760 h 19188"/>
                <a:gd name="connsiteX124" fmla="*/ 87822 w 126198"/>
                <a:gd name="connsiteY124" fmla="*/ 14760 h 19188"/>
                <a:gd name="connsiteX125" fmla="*/ 87822 w 126198"/>
                <a:gd name="connsiteY125" fmla="*/ 14760 h 19188"/>
                <a:gd name="connsiteX126" fmla="*/ 87822 w 126198"/>
                <a:gd name="connsiteY126" fmla="*/ 14760 h 19188"/>
                <a:gd name="connsiteX127" fmla="*/ 87822 w 126198"/>
                <a:gd name="connsiteY127" fmla="*/ 14760 h 19188"/>
                <a:gd name="connsiteX128" fmla="*/ 98892 w 126198"/>
                <a:gd name="connsiteY128" fmla="*/ 14760 h 19188"/>
                <a:gd name="connsiteX129" fmla="*/ 98892 w 126198"/>
                <a:gd name="connsiteY129" fmla="*/ 14760 h 19188"/>
                <a:gd name="connsiteX130" fmla="*/ 95940 w 126198"/>
                <a:gd name="connsiteY130" fmla="*/ 14760 h 19188"/>
                <a:gd name="connsiteX131" fmla="*/ 95940 w 126198"/>
                <a:gd name="connsiteY131" fmla="*/ 7380 h 19188"/>
                <a:gd name="connsiteX132" fmla="*/ 102582 w 126198"/>
                <a:gd name="connsiteY132" fmla="*/ 7380 h 19188"/>
                <a:gd name="connsiteX133" fmla="*/ 102582 w 126198"/>
                <a:gd name="connsiteY133" fmla="*/ 7380 h 19188"/>
                <a:gd name="connsiteX134" fmla="*/ 102582 w 126198"/>
                <a:gd name="connsiteY134" fmla="*/ 7380 h 19188"/>
                <a:gd name="connsiteX135" fmla="*/ 102582 w 126198"/>
                <a:gd name="connsiteY135" fmla="*/ 7380 h 19188"/>
                <a:gd name="connsiteX136" fmla="*/ 102582 w 126198"/>
                <a:gd name="connsiteY136" fmla="*/ 7380 h 19188"/>
                <a:gd name="connsiteX137" fmla="*/ 102582 w 126198"/>
                <a:gd name="connsiteY137" fmla="*/ 7380 h 19188"/>
                <a:gd name="connsiteX138" fmla="*/ 102582 w 126198"/>
                <a:gd name="connsiteY138" fmla="*/ 7380 h 19188"/>
                <a:gd name="connsiteX139" fmla="*/ 102582 w 126198"/>
                <a:gd name="connsiteY139" fmla="*/ 7380 h 19188"/>
                <a:gd name="connsiteX140" fmla="*/ 95940 w 126198"/>
                <a:gd name="connsiteY140" fmla="*/ 10332 h 19188"/>
                <a:gd name="connsiteX141" fmla="*/ 95940 w 126198"/>
                <a:gd name="connsiteY141" fmla="*/ 10332 h 19188"/>
                <a:gd name="connsiteX142" fmla="*/ 108486 w 126198"/>
                <a:gd name="connsiteY142" fmla="*/ 10332 h 19188"/>
                <a:gd name="connsiteX143" fmla="*/ 108486 w 126198"/>
                <a:gd name="connsiteY143" fmla="*/ 10332 h 19188"/>
                <a:gd name="connsiteX144" fmla="*/ 108486 w 126198"/>
                <a:gd name="connsiteY144" fmla="*/ 10332 h 19188"/>
                <a:gd name="connsiteX145" fmla="*/ 104796 w 126198"/>
                <a:gd name="connsiteY145" fmla="*/ 10332 h 19188"/>
                <a:gd name="connsiteX146" fmla="*/ 104796 w 126198"/>
                <a:gd name="connsiteY146" fmla="*/ 10332 h 19188"/>
                <a:gd name="connsiteX147" fmla="*/ 104796 w 126198"/>
                <a:gd name="connsiteY147" fmla="*/ 10332 h 19188"/>
                <a:gd name="connsiteX148" fmla="*/ 104796 w 126198"/>
                <a:gd name="connsiteY148" fmla="*/ 10332 h 19188"/>
                <a:gd name="connsiteX149" fmla="*/ 104796 w 126198"/>
                <a:gd name="connsiteY149" fmla="*/ 10332 h 19188"/>
                <a:gd name="connsiteX150" fmla="*/ 104796 w 126198"/>
                <a:gd name="connsiteY150" fmla="*/ 10332 h 19188"/>
                <a:gd name="connsiteX151" fmla="*/ 104796 w 126198"/>
                <a:gd name="connsiteY151" fmla="*/ 10332 h 19188"/>
                <a:gd name="connsiteX152" fmla="*/ 100368 w 126198"/>
                <a:gd name="connsiteY152" fmla="*/ 10332 h 19188"/>
                <a:gd name="connsiteX153" fmla="*/ 100368 w 126198"/>
                <a:gd name="connsiteY153" fmla="*/ 10332 h 19188"/>
                <a:gd name="connsiteX154" fmla="*/ 100368 w 126198"/>
                <a:gd name="connsiteY154" fmla="*/ 10332 h 19188"/>
                <a:gd name="connsiteX155" fmla="*/ 100368 w 126198"/>
                <a:gd name="connsiteY155" fmla="*/ 10332 h 19188"/>
                <a:gd name="connsiteX156" fmla="*/ 100368 w 126198"/>
                <a:gd name="connsiteY156" fmla="*/ 10332 h 19188"/>
                <a:gd name="connsiteX157" fmla="*/ 100368 w 126198"/>
                <a:gd name="connsiteY157" fmla="*/ 10332 h 19188"/>
                <a:gd name="connsiteX158" fmla="*/ 108486 w 126198"/>
                <a:gd name="connsiteY158" fmla="*/ 10332 h 19188"/>
                <a:gd name="connsiteX159" fmla="*/ 108486 w 126198"/>
                <a:gd name="connsiteY159" fmla="*/ 2952 h 19188"/>
                <a:gd name="connsiteX160" fmla="*/ 113652 w 126198"/>
                <a:gd name="connsiteY160" fmla="*/ 2952 h 19188"/>
                <a:gd name="connsiteX161" fmla="*/ 121032 w 126198"/>
                <a:gd name="connsiteY161" fmla="*/ 2952 h 19188"/>
                <a:gd name="connsiteX162" fmla="*/ 121032 w 126198"/>
                <a:gd name="connsiteY162" fmla="*/ 2952 h 19188"/>
                <a:gd name="connsiteX163" fmla="*/ 125460 w 126198"/>
                <a:gd name="connsiteY163" fmla="*/ 2952 h 19188"/>
                <a:gd name="connsiteX164" fmla="*/ 125460 w 126198"/>
                <a:gd name="connsiteY164" fmla="*/ 2952 h 19188"/>
                <a:gd name="connsiteX165" fmla="*/ 121770 w 126198"/>
                <a:gd name="connsiteY165" fmla="*/ 2952 h 19188"/>
                <a:gd name="connsiteX166" fmla="*/ 121770 w 126198"/>
                <a:gd name="connsiteY166" fmla="*/ 2952 h 19188"/>
                <a:gd name="connsiteX167" fmla="*/ 126198 w 126198"/>
                <a:gd name="connsiteY167" fmla="*/ 2952 h 19188"/>
                <a:gd name="connsiteX168" fmla="*/ 126198 w 126198"/>
                <a:gd name="connsiteY168" fmla="*/ 2952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26198" h="19188">
                  <a:moveTo>
                    <a:pt x="0" y="664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642"/>
                  </a:lnTo>
                  <a:lnTo>
                    <a:pt x="0" y="6642"/>
                  </a:lnTo>
                  <a:close/>
                  <a:moveTo>
                    <a:pt x="7380" y="6642"/>
                  </a:moveTo>
                  <a:lnTo>
                    <a:pt x="7380" y="6642"/>
                  </a:lnTo>
                  <a:lnTo>
                    <a:pt x="7380" y="6642"/>
                  </a:lnTo>
                  <a:lnTo>
                    <a:pt x="7380" y="6642"/>
                  </a:lnTo>
                  <a:close/>
                  <a:moveTo>
                    <a:pt x="17712" y="6642"/>
                  </a:moveTo>
                  <a:lnTo>
                    <a:pt x="17712" y="6642"/>
                  </a:lnTo>
                  <a:lnTo>
                    <a:pt x="17712" y="9594"/>
                  </a:lnTo>
                  <a:lnTo>
                    <a:pt x="17712" y="9594"/>
                  </a:lnTo>
                  <a:cubicBezTo>
                    <a:pt x="17712" y="9594"/>
                    <a:pt x="17712" y="9594"/>
                    <a:pt x="17712" y="9594"/>
                  </a:cubicBezTo>
                  <a:lnTo>
                    <a:pt x="17712" y="9594"/>
                  </a:lnTo>
                  <a:lnTo>
                    <a:pt x="17712" y="9594"/>
                  </a:lnTo>
                  <a:lnTo>
                    <a:pt x="17712" y="2214"/>
                  </a:lnTo>
                  <a:lnTo>
                    <a:pt x="17712" y="2214"/>
                  </a:lnTo>
                  <a:lnTo>
                    <a:pt x="17712" y="8118"/>
                  </a:lnTo>
                  <a:lnTo>
                    <a:pt x="17712" y="8118"/>
                  </a:lnTo>
                  <a:lnTo>
                    <a:pt x="17712" y="8118"/>
                  </a:lnTo>
                  <a:close/>
                  <a:moveTo>
                    <a:pt x="17712" y="14760"/>
                  </a:moveTo>
                  <a:lnTo>
                    <a:pt x="17712" y="7380"/>
                  </a:lnTo>
                  <a:lnTo>
                    <a:pt x="17712" y="7380"/>
                  </a:lnTo>
                  <a:lnTo>
                    <a:pt x="17712" y="14022"/>
                  </a:lnTo>
                  <a:lnTo>
                    <a:pt x="17712" y="8118"/>
                  </a:lnTo>
                  <a:lnTo>
                    <a:pt x="17712" y="8118"/>
                  </a:lnTo>
                  <a:lnTo>
                    <a:pt x="17712" y="15498"/>
                  </a:lnTo>
                  <a:lnTo>
                    <a:pt x="17712" y="15498"/>
                  </a:lnTo>
                  <a:lnTo>
                    <a:pt x="17712" y="8856"/>
                  </a:lnTo>
                  <a:lnTo>
                    <a:pt x="17712" y="14760"/>
                  </a:lnTo>
                  <a:close/>
                  <a:moveTo>
                    <a:pt x="25830" y="14760"/>
                  </a:moveTo>
                  <a:lnTo>
                    <a:pt x="25830" y="7380"/>
                  </a:lnTo>
                  <a:lnTo>
                    <a:pt x="25830" y="7380"/>
                  </a:lnTo>
                  <a:lnTo>
                    <a:pt x="25830" y="14760"/>
                  </a:lnTo>
                  <a:close/>
                  <a:moveTo>
                    <a:pt x="25830" y="14760"/>
                  </a:moveTo>
                  <a:lnTo>
                    <a:pt x="30258" y="14760"/>
                  </a:lnTo>
                  <a:lnTo>
                    <a:pt x="30258" y="14760"/>
                  </a:lnTo>
                  <a:lnTo>
                    <a:pt x="30258" y="14760"/>
                  </a:lnTo>
                  <a:lnTo>
                    <a:pt x="30258" y="14760"/>
                  </a:lnTo>
                  <a:lnTo>
                    <a:pt x="30258" y="14760"/>
                  </a:lnTo>
                  <a:lnTo>
                    <a:pt x="30258" y="14760"/>
                  </a:lnTo>
                  <a:cubicBezTo>
                    <a:pt x="30258" y="14760"/>
                    <a:pt x="30258" y="14760"/>
                    <a:pt x="30258" y="14760"/>
                  </a:cubicBezTo>
                  <a:lnTo>
                    <a:pt x="30258" y="14760"/>
                  </a:lnTo>
                  <a:lnTo>
                    <a:pt x="30258" y="14760"/>
                  </a:lnTo>
                  <a:close/>
                  <a:moveTo>
                    <a:pt x="25830" y="14760"/>
                  </a:moveTo>
                  <a:lnTo>
                    <a:pt x="25830" y="14760"/>
                  </a:lnTo>
                  <a:lnTo>
                    <a:pt x="25830" y="14760"/>
                  </a:lnTo>
                  <a:lnTo>
                    <a:pt x="25830" y="14760"/>
                  </a:lnTo>
                  <a:lnTo>
                    <a:pt x="25830" y="14760"/>
                  </a:lnTo>
                  <a:lnTo>
                    <a:pt x="25830" y="14760"/>
                  </a:lnTo>
                  <a:lnTo>
                    <a:pt x="25830" y="14760"/>
                  </a:lnTo>
                  <a:cubicBezTo>
                    <a:pt x="25830" y="14760"/>
                    <a:pt x="25830" y="14760"/>
                    <a:pt x="25830" y="14760"/>
                  </a:cubicBezTo>
                  <a:close/>
                  <a:moveTo>
                    <a:pt x="32472" y="19188"/>
                  </a:moveTo>
                  <a:lnTo>
                    <a:pt x="32472" y="5904"/>
                  </a:lnTo>
                  <a:lnTo>
                    <a:pt x="32472" y="5904"/>
                  </a:lnTo>
                  <a:lnTo>
                    <a:pt x="32472" y="12546"/>
                  </a:lnTo>
                  <a:lnTo>
                    <a:pt x="32472" y="6642"/>
                  </a:lnTo>
                  <a:lnTo>
                    <a:pt x="32472" y="6642"/>
                  </a:lnTo>
                  <a:lnTo>
                    <a:pt x="32472" y="14022"/>
                  </a:lnTo>
                  <a:lnTo>
                    <a:pt x="32472" y="14022"/>
                  </a:lnTo>
                  <a:lnTo>
                    <a:pt x="28782" y="8118"/>
                  </a:lnTo>
                  <a:lnTo>
                    <a:pt x="28782" y="14022"/>
                  </a:lnTo>
                  <a:close/>
                  <a:moveTo>
                    <a:pt x="43542" y="19188"/>
                  </a:moveTo>
                  <a:lnTo>
                    <a:pt x="43542" y="6642"/>
                  </a:lnTo>
                  <a:lnTo>
                    <a:pt x="43542" y="6642"/>
                  </a:lnTo>
                  <a:lnTo>
                    <a:pt x="43542" y="6642"/>
                  </a:lnTo>
                  <a:lnTo>
                    <a:pt x="43542" y="6642"/>
                  </a:lnTo>
                  <a:lnTo>
                    <a:pt x="43542" y="6642"/>
                  </a:lnTo>
                  <a:close/>
                  <a:moveTo>
                    <a:pt x="49446" y="19188"/>
                  </a:moveTo>
                  <a:lnTo>
                    <a:pt x="49446" y="11808"/>
                  </a:lnTo>
                  <a:lnTo>
                    <a:pt x="49446" y="11808"/>
                  </a:lnTo>
                  <a:lnTo>
                    <a:pt x="49446" y="19188"/>
                  </a:lnTo>
                  <a:lnTo>
                    <a:pt x="49446" y="19188"/>
                  </a:lnTo>
                  <a:lnTo>
                    <a:pt x="49446" y="19188"/>
                  </a:lnTo>
                  <a:lnTo>
                    <a:pt x="49446" y="19188"/>
                  </a:lnTo>
                  <a:lnTo>
                    <a:pt x="49446" y="19188"/>
                  </a:lnTo>
                  <a:close/>
                  <a:moveTo>
                    <a:pt x="49446" y="19188"/>
                  </a:moveTo>
                  <a:lnTo>
                    <a:pt x="49446" y="19188"/>
                  </a:lnTo>
                  <a:lnTo>
                    <a:pt x="49446" y="19188"/>
                  </a:lnTo>
                  <a:close/>
                  <a:moveTo>
                    <a:pt x="55350" y="19188"/>
                  </a:moveTo>
                  <a:lnTo>
                    <a:pt x="55350" y="11808"/>
                  </a:lnTo>
                  <a:lnTo>
                    <a:pt x="55350" y="11808"/>
                  </a:lnTo>
                  <a:lnTo>
                    <a:pt x="55350" y="19188"/>
                  </a:lnTo>
                  <a:close/>
                  <a:moveTo>
                    <a:pt x="60516" y="19188"/>
                  </a:moveTo>
                  <a:lnTo>
                    <a:pt x="60516" y="8118"/>
                  </a:lnTo>
                  <a:lnTo>
                    <a:pt x="60516" y="8118"/>
                  </a:lnTo>
                  <a:lnTo>
                    <a:pt x="60516" y="14760"/>
                  </a:lnTo>
                  <a:close/>
                  <a:moveTo>
                    <a:pt x="67896" y="19188"/>
                  </a:moveTo>
                  <a:lnTo>
                    <a:pt x="67896" y="6642"/>
                  </a:lnTo>
                  <a:lnTo>
                    <a:pt x="67896" y="6642"/>
                  </a:lnTo>
                  <a:lnTo>
                    <a:pt x="67896" y="14022"/>
                  </a:lnTo>
                  <a:lnTo>
                    <a:pt x="72324" y="14022"/>
                  </a:lnTo>
                  <a:lnTo>
                    <a:pt x="72324" y="14022"/>
                  </a:lnTo>
                  <a:close/>
                  <a:moveTo>
                    <a:pt x="73062" y="19188"/>
                  </a:moveTo>
                  <a:lnTo>
                    <a:pt x="73062" y="11808"/>
                  </a:lnTo>
                  <a:lnTo>
                    <a:pt x="73062" y="11808"/>
                  </a:lnTo>
                  <a:lnTo>
                    <a:pt x="73062" y="19188"/>
                  </a:lnTo>
                  <a:lnTo>
                    <a:pt x="73062" y="19188"/>
                  </a:lnTo>
                  <a:lnTo>
                    <a:pt x="73062" y="19188"/>
                  </a:lnTo>
                  <a:lnTo>
                    <a:pt x="73062" y="19188"/>
                  </a:lnTo>
                  <a:lnTo>
                    <a:pt x="73062" y="19188"/>
                  </a:lnTo>
                  <a:close/>
                  <a:moveTo>
                    <a:pt x="73062" y="19188"/>
                  </a:moveTo>
                  <a:lnTo>
                    <a:pt x="73062" y="19188"/>
                  </a:lnTo>
                  <a:lnTo>
                    <a:pt x="73062" y="19188"/>
                  </a:lnTo>
                  <a:lnTo>
                    <a:pt x="73062" y="19188"/>
                  </a:lnTo>
                  <a:close/>
                  <a:moveTo>
                    <a:pt x="81918" y="19188"/>
                  </a:moveTo>
                  <a:lnTo>
                    <a:pt x="81918" y="11808"/>
                  </a:lnTo>
                  <a:lnTo>
                    <a:pt x="87084" y="11808"/>
                  </a:lnTo>
                  <a:lnTo>
                    <a:pt x="87084" y="11808"/>
                  </a:lnTo>
                  <a:lnTo>
                    <a:pt x="91512" y="11808"/>
                  </a:lnTo>
                  <a:lnTo>
                    <a:pt x="91512" y="11808"/>
                  </a:lnTo>
                  <a:lnTo>
                    <a:pt x="91512" y="11808"/>
                  </a:lnTo>
                  <a:lnTo>
                    <a:pt x="91512" y="11808"/>
                  </a:lnTo>
                  <a:close/>
                  <a:moveTo>
                    <a:pt x="87822" y="14760"/>
                  </a:moveTo>
                  <a:lnTo>
                    <a:pt x="87822" y="14760"/>
                  </a:lnTo>
                  <a:lnTo>
                    <a:pt x="91512" y="14760"/>
                  </a:lnTo>
                  <a:lnTo>
                    <a:pt x="91512" y="14760"/>
                  </a:lnTo>
                  <a:lnTo>
                    <a:pt x="91512" y="14760"/>
                  </a:lnTo>
                  <a:lnTo>
                    <a:pt x="91512" y="14760"/>
                  </a:lnTo>
                  <a:lnTo>
                    <a:pt x="86346" y="14760"/>
                  </a:lnTo>
                  <a:lnTo>
                    <a:pt x="86346" y="14760"/>
                  </a:lnTo>
                  <a:close/>
                  <a:moveTo>
                    <a:pt x="87822" y="14760"/>
                  </a:moveTo>
                  <a:cubicBezTo>
                    <a:pt x="87822" y="14760"/>
                    <a:pt x="87822" y="14760"/>
                    <a:pt x="87822" y="14760"/>
                  </a:cubicBezTo>
                  <a:lnTo>
                    <a:pt x="87822" y="14760"/>
                  </a:lnTo>
                  <a:lnTo>
                    <a:pt x="87822" y="14760"/>
                  </a:lnTo>
                  <a:cubicBezTo>
                    <a:pt x="87822" y="14760"/>
                    <a:pt x="87822" y="14760"/>
                    <a:pt x="87822" y="14760"/>
                  </a:cubicBezTo>
                  <a:cubicBezTo>
                    <a:pt x="87822" y="14760"/>
                    <a:pt x="87822" y="14760"/>
                    <a:pt x="87822" y="14760"/>
                  </a:cubicBezTo>
                  <a:lnTo>
                    <a:pt x="98892" y="14760"/>
                  </a:lnTo>
                  <a:cubicBezTo>
                    <a:pt x="98892" y="14760"/>
                    <a:pt x="98892" y="14760"/>
                    <a:pt x="98892" y="14760"/>
                  </a:cubicBezTo>
                  <a:close/>
                  <a:moveTo>
                    <a:pt x="95940" y="14760"/>
                  </a:moveTo>
                  <a:lnTo>
                    <a:pt x="95940" y="7380"/>
                  </a:lnTo>
                  <a:lnTo>
                    <a:pt x="102582" y="7380"/>
                  </a:lnTo>
                  <a:lnTo>
                    <a:pt x="102582" y="7380"/>
                  </a:lnTo>
                  <a:lnTo>
                    <a:pt x="102582" y="7380"/>
                  </a:lnTo>
                  <a:lnTo>
                    <a:pt x="102582" y="7380"/>
                  </a:lnTo>
                  <a:lnTo>
                    <a:pt x="102582" y="7380"/>
                  </a:lnTo>
                  <a:lnTo>
                    <a:pt x="102582" y="7380"/>
                  </a:lnTo>
                  <a:lnTo>
                    <a:pt x="102582" y="7380"/>
                  </a:lnTo>
                  <a:lnTo>
                    <a:pt x="102582" y="7380"/>
                  </a:lnTo>
                  <a:close/>
                  <a:moveTo>
                    <a:pt x="95940" y="10332"/>
                  </a:moveTo>
                  <a:lnTo>
                    <a:pt x="95940" y="10332"/>
                  </a:lnTo>
                  <a:close/>
                  <a:moveTo>
                    <a:pt x="108486" y="10332"/>
                  </a:moveTo>
                  <a:lnTo>
                    <a:pt x="108486" y="10332"/>
                  </a:lnTo>
                  <a:lnTo>
                    <a:pt x="108486" y="10332"/>
                  </a:lnTo>
                  <a:lnTo>
                    <a:pt x="104796" y="10332"/>
                  </a:lnTo>
                  <a:lnTo>
                    <a:pt x="104796" y="10332"/>
                  </a:lnTo>
                  <a:cubicBezTo>
                    <a:pt x="104796" y="10332"/>
                    <a:pt x="104796" y="10332"/>
                    <a:pt x="104796" y="10332"/>
                  </a:cubicBezTo>
                  <a:lnTo>
                    <a:pt x="104796" y="10332"/>
                  </a:lnTo>
                  <a:cubicBezTo>
                    <a:pt x="104796" y="10332"/>
                    <a:pt x="104796" y="10332"/>
                    <a:pt x="104796" y="10332"/>
                  </a:cubicBezTo>
                  <a:lnTo>
                    <a:pt x="104796" y="10332"/>
                  </a:lnTo>
                  <a:lnTo>
                    <a:pt x="104796" y="10332"/>
                  </a:lnTo>
                  <a:lnTo>
                    <a:pt x="100368" y="10332"/>
                  </a:lnTo>
                  <a:cubicBezTo>
                    <a:pt x="100368" y="10332"/>
                    <a:pt x="100368" y="10332"/>
                    <a:pt x="100368" y="10332"/>
                  </a:cubicBezTo>
                  <a:lnTo>
                    <a:pt x="100368" y="10332"/>
                  </a:lnTo>
                  <a:lnTo>
                    <a:pt x="100368" y="10332"/>
                  </a:lnTo>
                  <a:lnTo>
                    <a:pt x="100368" y="10332"/>
                  </a:lnTo>
                  <a:cubicBezTo>
                    <a:pt x="100368" y="10332"/>
                    <a:pt x="100368" y="10332"/>
                    <a:pt x="100368" y="10332"/>
                  </a:cubicBezTo>
                  <a:close/>
                  <a:moveTo>
                    <a:pt x="108486" y="10332"/>
                  </a:moveTo>
                  <a:lnTo>
                    <a:pt x="108486" y="2952"/>
                  </a:lnTo>
                  <a:lnTo>
                    <a:pt x="113652" y="2952"/>
                  </a:lnTo>
                  <a:lnTo>
                    <a:pt x="121032" y="2952"/>
                  </a:lnTo>
                  <a:lnTo>
                    <a:pt x="121032" y="2952"/>
                  </a:lnTo>
                  <a:lnTo>
                    <a:pt x="125460" y="2952"/>
                  </a:lnTo>
                  <a:lnTo>
                    <a:pt x="125460" y="2952"/>
                  </a:lnTo>
                  <a:lnTo>
                    <a:pt x="121770" y="2952"/>
                  </a:lnTo>
                  <a:lnTo>
                    <a:pt x="121770" y="2952"/>
                  </a:lnTo>
                  <a:lnTo>
                    <a:pt x="126198" y="2952"/>
                  </a:lnTo>
                  <a:lnTo>
                    <a:pt x="126198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95" name="Group 594">
            <a:extLst>
              <a:ext uri="{FF2B5EF4-FFF2-40B4-BE49-F238E27FC236}">
                <a16:creationId xmlns:a16="http://schemas.microsoft.com/office/drawing/2014/main" id="{A103D5F9-3BF1-43BE-B5AC-716740B6CEC0}"/>
              </a:ext>
            </a:extLst>
          </p:cNvPr>
          <p:cNvGrpSpPr/>
          <p:nvPr/>
        </p:nvGrpSpPr>
        <p:grpSpPr>
          <a:xfrm>
            <a:off x="5129076" y="1526355"/>
            <a:ext cx="1568988" cy="915120"/>
            <a:chOff x="5129076" y="1526355"/>
            <a:chExt cx="1568988" cy="915120"/>
          </a:xfrm>
        </p:grpSpPr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6C2EB220-9B9C-4F6F-9B4D-AE1ED787CFB8}"/>
                </a:ext>
              </a:extLst>
            </p:cNvPr>
            <p:cNvSpPr/>
            <p:nvPr/>
          </p:nvSpPr>
          <p:spPr>
            <a:xfrm>
              <a:off x="5129076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EBA91D3-0F94-4ED3-AA2D-05440D0DFEDB}"/>
                </a:ext>
              </a:extLst>
            </p:cNvPr>
            <p:cNvSpPr/>
            <p:nvPr/>
          </p:nvSpPr>
          <p:spPr>
            <a:xfrm>
              <a:off x="5129076" y="1526355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73C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FCF6A0A5-1C36-4281-AE20-BE9D05B5900C}"/>
                </a:ext>
              </a:extLst>
            </p:cNvPr>
            <p:cNvSpPr/>
            <p:nvPr/>
          </p:nvSpPr>
          <p:spPr>
            <a:xfrm>
              <a:off x="5129076" y="2136681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73C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CC2B2D5E-452B-45C6-9307-FFEECA6DDAB6}"/>
                </a:ext>
              </a:extLst>
            </p:cNvPr>
            <p:cNvSpPr/>
            <p:nvPr/>
          </p:nvSpPr>
          <p:spPr>
            <a:xfrm>
              <a:off x="5864862" y="1932993"/>
              <a:ext cx="96677" cy="92250"/>
            </a:xfrm>
            <a:custGeom>
              <a:avLst/>
              <a:gdLst>
                <a:gd name="connsiteX0" fmla="*/ 59778 w 96677"/>
                <a:gd name="connsiteY0" fmla="*/ 35424 h 92250"/>
                <a:gd name="connsiteX1" fmla="*/ 48708 w 96677"/>
                <a:gd name="connsiteY1" fmla="*/ 0 h 92250"/>
                <a:gd name="connsiteX2" fmla="*/ 36900 w 96677"/>
                <a:gd name="connsiteY2" fmla="*/ 35424 h 92250"/>
                <a:gd name="connsiteX3" fmla="*/ 0 w 96677"/>
                <a:gd name="connsiteY3" fmla="*/ 35424 h 92250"/>
                <a:gd name="connsiteX4" fmla="*/ 30258 w 96677"/>
                <a:gd name="connsiteY4" fmla="*/ 56826 h 92250"/>
                <a:gd name="connsiteX5" fmla="*/ 18450 w 96677"/>
                <a:gd name="connsiteY5" fmla="*/ 92250 h 92250"/>
                <a:gd name="connsiteX6" fmla="*/ 48708 w 96677"/>
                <a:gd name="connsiteY6" fmla="*/ 70110 h 92250"/>
                <a:gd name="connsiteX7" fmla="*/ 78228 w 96677"/>
                <a:gd name="connsiteY7" fmla="*/ 92250 h 92250"/>
                <a:gd name="connsiteX8" fmla="*/ 67158 w 96677"/>
                <a:gd name="connsiteY8" fmla="*/ 56826 h 92250"/>
                <a:gd name="connsiteX9" fmla="*/ 96678 w 96677"/>
                <a:gd name="connsiteY9" fmla="*/ 35424 h 92250"/>
                <a:gd name="connsiteX10" fmla="*/ 59778 w 96677"/>
                <a:gd name="connsiteY10" fmla="*/ 35424 h 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677" h="92250">
                  <a:moveTo>
                    <a:pt x="59778" y="35424"/>
                  </a:moveTo>
                  <a:lnTo>
                    <a:pt x="48708" y="0"/>
                  </a:lnTo>
                  <a:lnTo>
                    <a:pt x="36900" y="35424"/>
                  </a:lnTo>
                  <a:lnTo>
                    <a:pt x="0" y="35424"/>
                  </a:lnTo>
                  <a:lnTo>
                    <a:pt x="30258" y="56826"/>
                  </a:lnTo>
                  <a:lnTo>
                    <a:pt x="18450" y="92250"/>
                  </a:lnTo>
                  <a:lnTo>
                    <a:pt x="48708" y="70110"/>
                  </a:lnTo>
                  <a:lnTo>
                    <a:pt x="78228" y="92250"/>
                  </a:lnTo>
                  <a:lnTo>
                    <a:pt x="67158" y="56826"/>
                  </a:lnTo>
                  <a:lnTo>
                    <a:pt x="96678" y="35424"/>
                  </a:lnTo>
                  <a:lnTo>
                    <a:pt x="59778" y="35424"/>
                  </a:lnTo>
                  <a:close/>
                </a:path>
              </a:pathLst>
            </a:custGeom>
            <a:solidFill>
              <a:srgbClr val="0073C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F42A844E-0FDC-4440-B2D9-E3C75CB59E16}"/>
                </a:ext>
              </a:extLst>
            </p:cNvPr>
            <p:cNvSpPr/>
            <p:nvPr/>
          </p:nvSpPr>
          <p:spPr>
            <a:xfrm>
              <a:off x="6119472" y="2009006"/>
              <a:ext cx="96677" cy="92250"/>
            </a:xfrm>
            <a:custGeom>
              <a:avLst/>
              <a:gdLst>
                <a:gd name="connsiteX0" fmla="*/ 59778 w 96677"/>
                <a:gd name="connsiteY0" fmla="*/ 35424 h 92250"/>
                <a:gd name="connsiteX1" fmla="*/ 47970 w 96677"/>
                <a:gd name="connsiteY1" fmla="*/ 0 h 92250"/>
                <a:gd name="connsiteX2" fmla="*/ 36900 w 96677"/>
                <a:gd name="connsiteY2" fmla="*/ 35424 h 92250"/>
                <a:gd name="connsiteX3" fmla="*/ 0 w 96677"/>
                <a:gd name="connsiteY3" fmla="*/ 35424 h 92250"/>
                <a:gd name="connsiteX4" fmla="*/ 29520 w 96677"/>
                <a:gd name="connsiteY4" fmla="*/ 57564 h 92250"/>
                <a:gd name="connsiteX5" fmla="*/ 18450 w 96677"/>
                <a:gd name="connsiteY5" fmla="*/ 92250 h 92250"/>
                <a:gd name="connsiteX6" fmla="*/ 47970 w 96677"/>
                <a:gd name="connsiteY6" fmla="*/ 70848 h 92250"/>
                <a:gd name="connsiteX7" fmla="*/ 78228 w 96677"/>
                <a:gd name="connsiteY7" fmla="*/ 92250 h 92250"/>
                <a:gd name="connsiteX8" fmla="*/ 66420 w 96677"/>
                <a:gd name="connsiteY8" fmla="*/ 57564 h 92250"/>
                <a:gd name="connsiteX9" fmla="*/ 96678 w 96677"/>
                <a:gd name="connsiteY9" fmla="*/ 35424 h 92250"/>
                <a:gd name="connsiteX10" fmla="*/ 59778 w 96677"/>
                <a:gd name="connsiteY10" fmla="*/ 35424 h 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677" h="92250">
                  <a:moveTo>
                    <a:pt x="59778" y="35424"/>
                  </a:moveTo>
                  <a:lnTo>
                    <a:pt x="47970" y="0"/>
                  </a:lnTo>
                  <a:lnTo>
                    <a:pt x="36900" y="35424"/>
                  </a:lnTo>
                  <a:lnTo>
                    <a:pt x="0" y="35424"/>
                  </a:lnTo>
                  <a:lnTo>
                    <a:pt x="29520" y="57564"/>
                  </a:lnTo>
                  <a:lnTo>
                    <a:pt x="18450" y="92250"/>
                  </a:lnTo>
                  <a:lnTo>
                    <a:pt x="47970" y="70848"/>
                  </a:lnTo>
                  <a:lnTo>
                    <a:pt x="78228" y="92250"/>
                  </a:lnTo>
                  <a:lnTo>
                    <a:pt x="66420" y="57564"/>
                  </a:lnTo>
                  <a:lnTo>
                    <a:pt x="96678" y="35424"/>
                  </a:lnTo>
                  <a:lnTo>
                    <a:pt x="59778" y="35424"/>
                  </a:lnTo>
                  <a:close/>
                </a:path>
              </a:pathLst>
            </a:custGeom>
            <a:solidFill>
              <a:srgbClr val="0073C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BE417FAF-5468-44BD-A387-BEDDE1EF17C0}"/>
                </a:ext>
              </a:extLst>
            </p:cNvPr>
            <p:cNvSpPr/>
            <p:nvPr/>
          </p:nvSpPr>
          <p:spPr>
            <a:xfrm>
              <a:off x="6119472" y="1856979"/>
              <a:ext cx="96677" cy="91511"/>
            </a:xfrm>
            <a:custGeom>
              <a:avLst/>
              <a:gdLst>
                <a:gd name="connsiteX0" fmla="*/ 29520 w 96677"/>
                <a:gd name="connsiteY0" fmla="*/ 56826 h 91511"/>
                <a:gd name="connsiteX1" fmla="*/ 18450 w 96677"/>
                <a:gd name="connsiteY1" fmla="*/ 91512 h 91511"/>
                <a:gd name="connsiteX2" fmla="*/ 47970 w 96677"/>
                <a:gd name="connsiteY2" fmla="*/ 70110 h 91511"/>
                <a:gd name="connsiteX3" fmla="*/ 78228 w 96677"/>
                <a:gd name="connsiteY3" fmla="*/ 91512 h 91511"/>
                <a:gd name="connsiteX4" fmla="*/ 66420 w 96677"/>
                <a:gd name="connsiteY4" fmla="*/ 56826 h 91511"/>
                <a:gd name="connsiteX5" fmla="*/ 96678 w 96677"/>
                <a:gd name="connsiteY5" fmla="*/ 34686 h 91511"/>
                <a:gd name="connsiteX6" fmla="*/ 59778 w 96677"/>
                <a:gd name="connsiteY6" fmla="*/ 34686 h 91511"/>
                <a:gd name="connsiteX7" fmla="*/ 47970 w 96677"/>
                <a:gd name="connsiteY7" fmla="*/ 0 h 91511"/>
                <a:gd name="connsiteX8" fmla="*/ 36900 w 96677"/>
                <a:gd name="connsiteY8" fmla="*/ 34686 h 91511"/>
                <a:gd name="connsiteX9" fmla="*/ 0 w 96677"/>
                <a:gd name="connsiteY9" fmla="*/ 34686 h 91511"/>
                <a:gd name="connsiteX10" fmla="*/ 29520 w 96677"/>
                <a:gd name="connsiteY10" fmla="*/ 56826 h 91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677" h="91511">
                  <a:moveTo>
                    <a:pt x="29520" y="56826"/>
                  </a:moveTo>
                  <a:lnTo>
                    <a:pt x="18450" y="91512"/>
                  </a:lnTo>
                  <a:lnTo>
                    <a:pt x="47970" y="70110"/>
                  </a:lnTo>
                  <a:lnTo>
                    <a:pt x="78228" y="91512"/>
                  </a:lnTo>
                  <a:lnTo>
                    <a:pt x="66420" y="56826"/>
                  </a:lnTo>
                  <a:lnTo>
                    <a:pt x="96678" y="34686"/>
                  </a:lnTo>
                  <a:lnTo>
                    <a:pt x="59778" y="34686"/>
                  </a:lnTo>
                  <a:lnTo>
                    <a:pt x="47970" y="0"/>
                  </a:lnTo>
                  <a:lnTo>
                    <a:pt x="36900" y="34686"/>
                  </a:lnTo>
                  <a:lnTo>
                    <a:pt x="0" y="34686"/>
                  </a:lnTo>
                  <a:lnTo>
                    <a:pt x="29520" y="56826"/>
                  </a:lnTo>
                  <a:close/>
                </a:path>
              </a:pathLst>
            </a:custGeom>
            <a:solidFill>
              <a:srgbClr val="0073C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63C073D6-F5FE-4DB6-8A44-0B0AB3FC86AB}"/>
                </a:ext>
              </a:extLst>
            </p:cNvPr>
            <p:cNvSpPr/>
            <p:nvPr/>
          </p:nvSpPr>
          <p:spPr>
            <a:xfrm>
              <a:off x="5610990" y="2009006"/>
              <a:ext cx="96677" cy="92250"/>
            </a:xfrm>
            <a:custGeom>
              <a:avLst/>
              <a:gdLst>
                <a:gd name="connsiteX0" fmla="*/ 59778 w 96677"/>
                <a:gd name="connsiteY0" fmla="*/ 35424 h 92250"/>
                <a:gd name="connsiteX1" fmla="*/ 47970 w 96677"/>
                <a:gd name="connsiteY1" fmla="*/ 0 h 92250"/>
                <a:gd name="connsiteX2" fmla="*/ 36900 w 96677"/>
                <a:gd name="connsiteY2" fmla="*/ 35424 h 92250"/>
                <a:gd name="connsiteX3" fmla="*/ 0 w 96677"/>
                <a:gd name="connsiteY3" fmla="*/ 35424 h 92250"/>
                <a:gd name="connsiteX4" fmla="*/ 29520 w 96677"/>
                <a:gd name="connsiteY4" fmla="*/ 57564 h 92250"/>
                <a:gd name="connsiteX5" fmla="*/ 18450 w 96677"/>
                <a:gd name="connsiteY5" fmla="*/ 92250 h 92250"/>
                <a:gd name="connsiteX6" fmla="*/ 47970 w 96677"/>
                <a:gd name="connsiteY6" fmla="*/ 70848 h 92250"/>
                <a:gd name="connsiteX7" fmla="*/ 78228 w 96677"/>
                <a:gd name="connsiteY7" fmla="*/ 92250 h 92250"/>
                <a:gd name="connsiteX8" fmla="*/ 66420 w 96677"/>
                <a:gd name="connsiteY8" fmla="*/ 57564 h 92250"/>
                <a:gd name="connsiteX9" fmla="*/ 96678 w 96677"/>
                <a:gd name="connsiteY9" fmla="*/ 35424 h 92250"/>
                <a:gd name="connsiteX10" fmla="*/ 59778 w 96677"/>
                <a:gd name="connsiteY10" fmla="*/ 35424 h 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677" h="92250">
                  <a:moveTo>
                    <a:pt x="59778" y="35424"/>
                  </a:moveTo>
                  <a:lnTo>
                    <a:pt x="47970" y="0"/>
                  </a:lnTo>
                  <a:lnTo>
                    <a:pt x="36900" y="35424"/>
                  </a:lnTo>
                  <a:lnTo>
                    <a:pt x="0" y="35424"/>
                  </a:lnTo>
                  <a:lnTo>
                    <a:pt x="29520" y="57564"/>
                  </a:lnTo>
                  <a:lnTo>
                    <a:pt x="18450" y="92250"/>
                  </a:lnTo>
                  <a:lnTo>
                    <a:pt x="47970" y="70848"/>
                  </a:lnTo>
                  <a:lnTo>
                    <a:pt x="78228" y="92250"/>
                  </a:lnTo>
                  <a:lnTo>
                    <a:pt x="66420" y="57564"/>
                  </a:lnTo>
                  <a:lnTo>
                    <a:pt x="96678" y="35424"/>
                  </a:lnTo>
                  <a:lnTo>
                    <a:pt x="59778" y="35424"/>
                  </a:lnTo>
                  <a:close/>
                </a:path>
              </a:pathLst>
            </a:custGeom>
            <a:solidFill>
              <a:srgbClr val="0073C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1EC450B-1A12-4006-908C-72DE898B85D2}"/>
                </a:ext>
              </a:extLst>
            </p:cNvPr>
            <p:cNvSpPr/>
            <p:nvPr/>
          </p:nvSpPr>
          <p:spPr>
            <a:xfrm>
              <a:off x="5610990" y="1856979"/>
              <a:ext cx="96677" cy="91511"/>
            </a:xfrm>
            <a:custGeom>
              <a:avLst/>
              <a:gdLst>
                <a:gd name="connsiteX0" fmla="*/ 47970 w 96677"/>
                <a:gd name="connsiteY0" fmla="*/ 0 h 91511"/>
                <a:gd name="connsiteX1" fmla="*/ 36900 w 96677"/>
                <a:gd name="connsiteY1" fmla="*/ 34686 h 91511"/>
                <a:gd name="connsiteX2" fmla="*/ 0 w 96677"/>
                <a:gd name="connsiteY2" fmla="*/ 34686 h 91511"/>
                <a:gd name="connsiteX3" fmla="*/ 29520 w 96677"/>
                <a:gd name="connsiteY3" fmla="*/ 56826 h 91511"/>
                <a:gd name="connsiteX4" fmla="*/ 18450 w 96677"/>
                <a:gd name="connsiteY4" fmla="*/ 91512 h 91511"/>
                <a:gd name="connsiteX5" fmla="*/ 47970 w 96677"/>
                <a:gd name="connsiteY5" fmla="*/ 70110 h 91511"/>
                <a:gd name="connsiteX6" fmla="*/ 78228 w 96677"/>
                <a:gd name="connsiteY6" fmla="*/ 91512 h 91511"/>
                <a:gd name="connsiteX7" fmla="*/ 66420 w 96677"/>
                <a:gd name="connsiteY7" fmla="*/ 56826 h 91511"/>
                <a:gd name="connsiteX8" fmla="*/ 96678 w 96677"/>
                <a:gd name="connsiteY8" fmla="*/ 34686 h 91511"/>
                <a:gd name="connsiteX9" fmla="*/ 59778 w 96677"/>
                <a:gd name="connsiteY9" fmla="*/ 34686 h 91511"/>
                <a:gd name="connsiteX10" fmla="*/ 47970 w 96677"/>
                <a:gd name="connsiteY10" fmla="*/ 0 h 91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677" h="91511">
                  <a:moveTo>
                    <a:pt x="47970" y="0"/>
                  </a:moveTo>
                  <a:lnTo>
                    <a:pt x="36900" y="34686"/>
                  </a:lnTo>
                  <a:lnTo>
                    <a:pt x="0" y="34686"/>
                  </a:lnTo>
                  <a:lnTo>
                    <a:pt x="29520" y="56826"/>
                  </a:lnTo>
                  <a:lnTo>
                    <a:pt x="18450" y="91512"/>
                  </a:lnTo>
                  <a:lnTo>
                    <a:pt x="47970" y="70110"/>
                  </a:lnTo>
                  <a:lnTo>
                    <a:pt x="78228" y="91512"/>
                  </a:lnTo>
                  <a:lnTo>
                    <a:pt x="66420" y="56826"/>
                  </a:lnTo>
                  <a:lnTo>
                    <a:pt x="96678" y="34686"/>
                  </a:lnTo>
                  <a:lnTo>
                    <a:pt x="59778" y="34686"/>
                  </a:lnTo>
                  <a:lnTo>
                    <a:pt x="47970" y="0"/>
                  </a:lnTo>
                  <a:close/>
                </a:path>
              </a:pathLst>
            </a:custGeom>
            <a:solidFill>
              <a:srgbClr val="0073C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96" name="Group 595">
            <a:extLst>
              <a:ext uri="{FF2B5EF4-FFF2-40B4-BE49-F238E27FC236}">
                <a16:creationId xmlns:a16="http://schemas.microsoft.com/office/drawing/2014/main" id="{B177042B-6917-45DC-AC9B-2B7110B4C989}"/>
              </a:ext>
            </a:extLst>
          </p:cNvPr>
          <p:cNvGrpSpPr/>
          <p:nvPr/>
        </p:nvGrpSpPr>
        <p:grpSpPr>
          <a:xfrm>
            <a:off x="7293810" y="1526355"/>
            <a:ext cx="1568988" cy="915120"/>
            <a:chOff x="7293810" y="1526355"/>
            <a:chExt cx="1568988" cy="915120"/>
          </a:xfrm>
        </p:grpSpPr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F0594AB6-2C72-4674-BC67-30CE0B05015B}"/>
                </a:ext>
              </a:extLst>
            </p:cNvPr>
            <p:cNvSpPr/>
            <p:nvPr/>
          </p:nvSpPr>
          <p:spPr>
            <a:xfrm>
              <a:off x="7293810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D2A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03941EEA-EDFF-460D-958D-CFF5C6444A33}"/>
                </a:ext>
              </a:extLst>
            </p:cNvPr>
            <p:cNvSpPr/>
            <p:nvPr/>
          </p:nvSpPr>
          <p:spPr>
            <a:xfrm>
              <a:off x="7293810" y="1831149"/>
              <a:ext cx="1568988" cy="610326"/>
            </a:xfrm>
            <a:custGeom>
              <a:avLst/>
              <a:gdLst>
                <a:gd name="connsiteX0" fmla="*/ 0 w 1568988"/>
                <a:gd name="connsiteY0" fmla="*/ 0 h 610326"/>
                <a:gd name="connsiteX1" fmla="*/ 1568988 w 1568988"/>
                <a:gd name="connsiteY1" fmla="*/ 0 h 610326"/>
                <a:gd name="connsiteX2" fmla="*/ 1568988 w 1568988"/>
                <a:gd name="connsiteY2" fmla="*/ 610326 h 610326"/>
                <a:gd name="connsiteX3" fmla="*/ 0 w 1568988"/>
                <a:gd name="connsiteY3" fmla="*/ 610326 h 610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10326">
                  <a:moveTo>
                    <a:pt x="0" y="0"/>
                  </a:moveTo>
                  <a:lnTo>
                    <a:pt x="1568988" y="0"/>
                  </a:lnTo>
                  <a:lnTo>
                    <a:pt x="1568988" y="610326"/>
                  </a:lnTo>
                  <a:lnTo>
                    <a:pt x="0" y="6103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DE03B513-B730-48C0-9507-54058BD7AAA1}"/>
                </a:ext>
              </a:extLst>
            </p:cNvPr>
            <p:cNvSpPr/>
            <p:nvPr/>
          </p:nvSpPr>
          <p:spPr>
            <a:xfrm>
              <a:off x="7293810" y="2136681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436F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07AF6507-2014-4AF7-88D9-7F2E6111FA1D}"/>
              </a:ext>
            </a:extLst>
          </p:cNvPr>
          <p:cNvGrpSpPr/>
          <p:nvPr/>
        </p:nvGrpSpPr>
        <p:grpSpPr>
          <a:xfrm>
            <a:off x="799610" y="3259760"/>
            <a:ext cx="1568988" cy="915119"/>
            <a:chOff x="799610" y="3259760"/>
            <a:chExt cx="1568988" cy="915119"/>
          </a:xfrm>
        </p:grpSpPr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221F93C6-7A39-4B0B-B976-9D635949BA89}"/>
                </a:ext>
              </a:extLst>
            </p:cNvPr>
            <p:cNvSpPr/>
            <p:nvPr/>
          </p:nvSpPr>
          <p:spPr>
            <a:xfrm>
              <a:off x="799610" y="3564554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DEC07FB8-59BA-42E7-B1FB-373D72C05DEE}"/>
                </a:ext>
              </a:extLst>
            </p:cNvPr>
            <p:cNvSpPr/>
            <p:nvPr/>
          </p:nvSpPr>
          <p:spPr>
            <a:xfrm>
              <a:off x="799610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99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52ADAF60-041D-45B0-A5D1-7500341698D3}"/>
                </a:ext>
              </a:extLst>
            </p:cNvPr>
            <p:cNvSpPr/>
            <p:nvPr/>
          </p:nvSpPr>
          <p:spPr>
            <a:xfrm>
              <a:off x="799610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1388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3CEC508-8476-43CB-B046-7024DB24AC64}"/>
                </a:ext>
              </a:extLst>
            </p:cNvPr>
            <p:cNvSpPr/>
            <p:nvPr/>
          </p:nvSpPr>
          <p:spPr>
            <a:xfrm>
              <a:off x="1446836" y="3580052"/>
              <a:ext cx="274535" cy="274536"/>
            </a:xfrm>
            <a:custGeom>
              <a:avLst/>
              <a:gdLst>
                <a:gd name="connsiteX0" fmla="*/ 137268 w 274535"/>
                <a:gd name="connsiteY0" fmla="*/ 274536 h 274536"/>
                <a:gd name="connsiteX1" fmla="*/ 274536 w 274535"/>
                <a:gd name="connsiteY1" fmla="*/ 137268 h 274536"/>
                <a:gd name="connsiteX2" fmla="*/ 137268 w 274535"/>
                <a:gd name="connsiteY2" fmla="*/ 0 h 274536"/>
                <a:gd name="connsiteX3" fmla="*/ 0 w 274535"/>
                <a:gd name="connsiteY3" fmla="*/ 137268 h 274536"/>
                <a:gd name="connsiteX4" fmla="*/ 137268 w 274535"/>
                <a:gd name="connsiteY4" fmla="*/ 274536 h 274536"/>
                <a:gd name="connsiteX5" fmla="*/ 35424 w 274535"/>
                <a:gd name="connsiteY5" fmla="*/ 208116 h 274536"/>
                <a:gd name="connsiteX6" fmla="*/ 30258 w 274535"/>
                <a:gd name="connsiteY6" fmla="*/ 196308 h 274536"/>
                <a:gd name="connsiteX7" fmla="*/ 90774 w 274535"/>
                <a:gd name="connsiteY7" fmla="*/ 167526 h 274536"/>
                <a:gd name="connsiteX8" fmla="*/ 119556 w 274535"/>
                <a:gd name="connsiteY8" fmla="*/ 147600 h 274536"/>
                <a:gd name="connsiteX9" fmla="*/ 119556 w 274535"/>
                <a:gd name="connsiteY9" fmla="*/ 147600 h 274536"/>
                <a:gd name="connsiteX10" fmla="*/ 87822 w 274535"/>
                <a:gd name="connsiteY10" fmla="*/ 162360 h 274536"/>
                <a:gd name="connsiteX11" fmla="*/ 29520 w 274535"/>
                <a:gd name="connsiteY11" fmla="*/ 196308 h 274536"/>
                <a:gd name="connsiteX12" fmla="*/ 25092 w 274535"/>
                <a:gd name="connsiteY12" fmla="*/ 187452 h 274536"/>
                <a:gd name="connsiteX13" fmla="*/ 28782 w 274535"/>
                <a:gd name="connsiteY13" fmla="*/ 182286 h 274536"/>
                <a:gd name="connsiteX14" fmla="*/ 24479 w 274535"/>
                <a:gd name="connsiteY14" fmla="*/ 176382 h 274536"/>
                <a:gd name="connsiteX15" fmla="*/ 22878 w 274535"/>
                <a:gd name="connsiteY15" fmla="*/ 176382 h 274536"/>
                <a:gd name="connsiteX16" fmla="*/ 22878 w 274535"/>
                <a:gd name="connsiteY16" fmla="*/ 176382 h 274536"/>
                <a:gd name="connsiteX17" fmla="*/ 22878 w 274535"/>
                <a:gd name="connsiteY17" fmla="*/ 166788 h 274536"/>
                <a:gd name="connsiteX18" fmla="*/ 90036 w 274535"/>
                <a:gd name="connsiteY18" fmla="*/ 152028 h 274536"/>
                <a:gd name="connsiteX19" fmla="*/ 123246 w 274535"/>
                <a:gd name="connsiteY19" fmla="*/ 140220 h 274536"/>
                <a:gd name="connsiteX20" fmla="*/ 123246 w 274535"/>
                <a:gd name="connsiteY20" fmla="*/ 140220 h 274536"/>
                <a:gd name="connsiteX21" fmla="*/ 88560 w 274535"/>
                <a:gd name="connsiteY21" fmla="*/ 146124 h 274536"/>
                <a:gd name="connsiteX22" fmla="*/ 16974 w 274535"/>
                <a:gd name="connsiteY22" fmla="*/ 169002 h 274536"/>
                <a:gd name="connsiteX23" fmla="*/ 16974 w 274535"/>
                <a:gd name="connsiteY23" fmla="*/ 158670 h 274536"/>
                <a:gd name="connsiteX24" fmla="*/ 16974 w 274535"/>
                <a:gd name="connsiteY24" fmla="*/ 153504 h 274536"/>
                <a:gd name="connsiteX25" fmla="*/ 16974 w 274535"/>
                <a:gd name="connsiteY25" fmla="*/ 147600 h 274536"/>
                <a:gd name="connsiteX26" fmla="*/ 16974 w 274535"/>
                <a:gd name="connsiteY26" fmla="*/ 147600 h 274536"/>
                <a:gd name="connsiteX27" fmla="*/ 16974 w 274535"/>
                <a:gd name="connsiteY27" fmla="*/ 137268 h 274536"/>
                <a:gd name="connsiteX28" fmla="*/ 85608 w 274535"/>
                <a:gd name="connsiteY28" fmla="*/ 137268 h 274536"/>
                <a:gd name="connsiteX29" fmla="*/ 120294 w 274535"/>
                <a:gd name="connsiteY29" fmla="*/ 137268 h 274536"/>
                <a:gd name="connsiteX30" fmla="*/ 120294 w 274535"/>
                <a:gd name="connsiteY30" fmla="*/ 137268 h 274536"/>
                <a:gd name="connsiteX31" fmla="*/ 85608 w 274535"/>
                <a:gd name="connsiteY31" fmla="*/ 137268 h 274536"/>
                <a:gd name="connsiteX32" fmla="*/ 16974 w 274535"/>
                <a:gd name="connsiteY32" fmla="*/ 137268 h 274536"/>
                <a:gd name="connsiteX33" fmla="*/ 16974 w 274535"/>
                <a:gd name="connsiteY33" fmla="*/ 126936 h 274536"/>
                <a:gd name="connsiteX34" fmla="*/ 16974 w 274535"/>
                <a:gd name="connsiteY34" fmla="*/ 126936 h 274536"/>
                <a:gd name="connsiteX35" fmla="*/ 20664 w 274535"/>
                <a:gd name="connsiteY35" fmla="*/ 122508 h 274536"/>
                <a:gd name="connsiteX36" fmla="*/ 17380 w 274535"/>
                <a:gd name="connsiteY36" fmla="*/ 115982 h 274536"/>
                <a:gd name="connsiteX37" fmla="*/ 16974 w 274535"/>
                <a:gd name="connsiteY37" fmla="*/ 115866 h 274536"/>
                <a:gd name="connsiteX38" fmla="*/ 16974 w 274535"/>
                <a:gd name="connsiteY38" fmla="*/ 105534 h 274536"/>
                <a:gd name="connsiteX39" fmla="*/ 82656 w 274535"/>
                <a:gd name="connsiteY39" fmla="*/ 126936 h 274536"/>
                <a:gd name="connsiteX40" fmla="*/ 117342 w 274535"/>
                <a:gd name="connsiteY40" fmla="*/ 132840 h 274536"/>
                <a:gd name="connsiteX41" fmla="*/ 117342 w 274535"/>
                <a:gd name="connsiteY41" fmla="*/ 132840 h 274536"/>
                <a:gd name="connsiteX42" fmla="*/ 84870 w 274535"/>
                <a:gd name="connsiteY42" fmla="*/ 122508 h 274536"/>
                <a:gd name="connsiteX43" fmla="*/ 16974 w 274535"/>
                <a:gd name="connsiteY43" fmla="*/ 105534 h 274536"/>
                <a:gd name="connsiteX44" fmla="*/ 16974 w 274535"/>
                <a:gd name="connsiteY44" fmla="*/ 95202 h 274536"/>
                <a:gd name="connsiteX45" fmla="*/ 16974 w 274535"/>
                <a:gd name="connsiteY45" fmla="*/ 95202 h 274536"/>
                <a:gd name="connsiteX46" fmla="*/ 22878 w 274535"/>
                <a:gd name="connsiteY46" fmla="*/ 89298 h 274536"/>
                <a:gd name="connsiteX47" fmla="*/ 19188 w 274535"/>
                <a:gd name="connsiteY47" fmla="*/ 84132 h 274536"/>
                <a:gd name="connsiteX48" fmla="*/ 23616 w 274535"/>
                <a:gd name="connsiteY48" fmla="*/ 74538 h 274536"/>
                <a:gd name="connsiteX49" fmla="*/ 81918 w 274535"/>
                <a:gd name="connsiteY49" fmla="*/ 112176 h 274536"/>
                <a:gd name="connsiteX50" fmla="*/ 113652 w 274535"/>
                <a:gd name="connsiteY50" fmla="*/ 126936 h 274536"/>
                <a:gd name="connsiteX51" fmla="*/ 113652 w 274535"/>
                <a:gd name="connsiteY51" fmla="*/ 126936 h 274536"/>
                <a:gd name="connsiteX52" fmla="*/ 90774 w 274535"/>
                <a:gd name="connsiteY52" fmla="*/ 106272 h 274536"/>
                <a:gd name="connsiteX53" fmla="*/ 29520 w 274535"/>
                <a:gd name="connsiteY53" fmla="*/ 75276 h 274536"/>
                <a:gd name="connsiteX54" fmla="*/ 34686 w 274535"/>
                <a:gd name="connsiteY54" fmla="*/ 66420 h 274536"/>
                <a:gd name="connsiteX55" fmla="*/ 38376 w 274535"/>
                <a:gd name="connsiteY55" fmla="*/ 66420 h 274536"/>
                <a:gd name="connsiteX56" fmla="*/ 44280 w 274535"/>
                <a:gd name="connsiteY56" fmla="*/ 60516 h 274536"/>
                <a:gd name="connsiteX57" fmla="*/ 44280 w 274535"/>
                <a:gd name="connsiteY57" fmla="*/ 56088 h 274536"/>
                <a:gd name="connsiteX58" fmla="*/ 49446 w 274535"/>
                <a:gd name="connsiteY58" fmla="*/ 48708 h 274536"/>
                <a:gd name="connsiteX59" fmla="*/ 95940 w 274535"/>
                <a:gd name="connsiteY59" fmla="*/ 99630 h 274536"/>
                <a:gd name="connsiteX60" fmla="*/ 122508 w 274535"/>
                <a:gd name="connsiteY60" fmla="*/ 121770 h 274536"/>
                <a:gd name="connsiteX61" fmla="*/ 122508 w 274535"/>
                <a:gd name="connsiteY61" fmla="*/ 121770 h 274536"/>
                <a:gd name="connsiteX62" fmla="*/ 100368 w 274535"/>
                <a:gd name="connsiteY62" fmla="*/ 95202 h 274536"/>
                <a:gd name="connsiteX63" fmla="*/ 49446 w 274535"/>
                <a:gd name="connsiteY63" fmla="*/ 48708 h 274536"/>
                <a:gd name="connsiteX64" fmla="*/ 57564 w 274535"/>
                <a:gd name="connsiteY64" fmla="*/ 42066 h 274536"/>
                <a:gd name="connsiteX65" fmla="*/ 61992 w 274535"/>
                <a:gd name="connsiteY65" fmla="*/ 42066 h 274536"/>
                <a:gd name="connsiteX66" fmla="*/ 67896 w 274535"/>
                <a:gd name="connsiteY66" fmla="*/ 36162 h 274536"/>
                <a:gd name="connsiteX67" fmla="*/ 67896 w 274535"/>
                <a:gd name="connsiteY67" fmla="*/ 36162 h 274536"/>
                <a:gd name="connsiteX68" fmla="*/ 76752 w 274535"/>
                <a:gd name="connsiteY68" fmla="*/ 30996 h 274536"/>
                <a:gd name="connsiteX69" fmla="*/ 107748 w 274535"/>
                <a:gd name="connsiteY69" fmla="*/ 92250 h 274536"/>
                <a:gd name="connsiteX70" fmla="*/ 128412 w 274535"/>
                <a:gd name="connsiteY70" fmla="*/ 121032 h 274536"/>
                <a:gd name="connsiteX71" fmla="*/ 128412 w 274535"/>
                <a:gd name="connsiteY71" fmla="*/ 121032 h 274536"/>
                <a:gd name="connsiteX72" fmla="*/ 113652 w 274535"/>
                <a:gd name="connsiteY72" fmla="*/ 89298 h 274536"/>
                <a:gd name="connsiteX73" fmla="*/ 76014 w 274535"/>
                <a:gd name="connsiteY73" fmla="*/ 31734 h 274536"/>
                <a:gd name="connsiteX74" fmla="*/ 84870 w 274535"/>
                <a:gd name="connsiteY74" fmla="*/ 26568 h 274536"/>
                <a:gd name="connsiteX75" fmla="*/ 90774 w 274535"/>
                <a:gd name="connsiteY75" fmla="*/ 30258 h 274536"/>
                <a:gd name="connsiteX76" fmla="*/ 95940 w 274535"/>
                <a:gd name="connsiteY76" fmla="*/ 25092 h 274536"/>
                <a:gd name="connsiteX77" fmla="*/ 95940 w 274535"/>
                <a:gd name="connsiteY77" fmla="*/ 25092 h 274536"/>
                <a:gd name="connsiteX78" fmla="*/ 105534 w 274535"/>
                <a:gd name="connsiteY78" fmla="*/ 25092 h 274536"/>
                <a:gd name="connsiteX79" fmla="*/ 120294 w 274535"/>
                <a:gd name="connsiteY79" fmla="*/ 92250 h 274536"/>
                <a:gd name="connsiteX80" fmla="*/ 132102 w 274535"/>
                <a:gd name="connsiteY80" fmla="*/ 125460 h 274536"/>
                <a:gd name="connsiteX81" fmla="*/ 132102 w 274535"/>
                <a:gd name="connsiteY81" fmla="*/ 125460 h 274536"/>
                <a:gd name="connsiteX82" fmla="*/ 126198 w 274535"/>
                <a:gd name="connsiteY82" fmla="*/ 90774 h 274536"/>
                <a:gd name="connsiteX83" fmla="*/ 104796 w 274535"/>
                <a:gd name="connsiteY83" fmla="*/ 25092 h 274536"/>
                <a:gd name="connsiteX84" fmla="*/ 115128 w 274535"/>
                <a:gd name="connsiteY84" fmla="*/ 25092 h 274536"/>
                <a:gd name="connsiteX85" fmla="*/ 120294 w 274535"/>
                <a:gd name="connsiteY85" fmla="*/ 29520 h 274536"/>
                <a:gd name="connsiteX86" fmla="*/ 126198 w 274535"/>
                <a:gd name="connsiteY86" fmla="*/ 24354 h 274536"/>
                <a:gd name="connsiteX87" fmla="*/ 136530 w 274535"/>
                <a:gd name="connsiteY87" fmla="*/ 24354 h 274536"/>
                <a:gd name="connsiteX88" fmla="*/ 132840 w 274535"/>
                <a:gd name="connsiteY88" fmla="*/ 93726 h 274536"/>
                <a:gd name="connsiteX89" fmla="*/ 136530 w 274535"/>
                <a:gd name="connsiteY89" fmla="*/ 127674 h 274536"/>
                <a:gd name="connsiteX90" fmla="*/ 136530 w 274535"/>
                <a:gd name="connsiteY90" fmla="*/ 127674 h 274536"/>
                <a:gd name="connsiteX91" fmla="*/ 136530 w 274535"/>
                <a:gd name="connsiteY91" fmla="*/ 93726 h 274536"/>
                <a:gd name="connsiteX92" fmla="*/ 136530 w 274535"/>
                <a:gd name="connsiteY92" fmla="*/ 24354 h 274536"/>
                <a:gd name="connsiteX93" fmla="*/ 146862 w 274535"/>
                <a:gd name="connsiteY93" fmla="*/ 24354 h 274536"/>
                <a:gd name="connsiteX94" fmla="*/ 152766 w 274535"/>
                <a:gd name="connsiteY94" fmla="*/ 30258 h 274536"/>
                <a:gd name="connsiteX95" fmla="*/ 158670 w 274535"/>
                <a:gd name="connsiteY95" fmla="*/ 25092 h 274536"/>
                <a:gd name="connsiteX96" fmla="*/ 168264 w 274535"/>
                <a:gd name="connsiteY96" fmla="*/ 25092 h 274536"/>
                <a:gd name="connsiteX97" fmla="*/ 147600 w 274535"/>
                <a:gd name="connsiteY97" fmla="*/ 90774 h 274536"/>
                <a:gd name="connsiteX98" fmla="*/ 140958 w 274535"/>
                <a:gd name="connsiteY98" fmla="*/ 125460 h 274536"/>
                <a:gd name="connsiteX99" fmla="*/ 140958 w 274535"/>
                <a:gd name="connsiteY99" fmla="*/ 125460 h 274536"/>
                <a:gd name="connsiteX100" fmla="*/ 152766 w 274535"/>
                <a:gd name="connsiteY100" fmla="*/ 92250 h 274536"/>
                <a:gd name="connsiteX101" fmla="*/ 167526 w 274535"/>
                <a:gd name="connsiteY101" fmla="*/ 25092 h 274536"/>
                <a:gd name="connsiteX102" fmla="*/ 177120 w 274535"/>
                <a:gd name="connsiteY102" fmla="*/ 25092 h 274536"/>
                <a:gd name="connsiteX103" fmla="*/ 177120 w 274535"/>
                <a:gd name="connsiteY103" fmla="*/ 25092 h 274536"/>
                <a:gd name="connsiteX104" fmla="*/ 183024 w 274535"/>
                <a:gd name="connsiteY104" fmla="*/ 30996 h 274536"/>
                <a:gd name="connsiteX105" fmla="*/ 188190 w 274535"/>
                <a:gd name="connsiteY105" fmla="*/ 27306 h 274536"/>
                <a:gd name="connsiteX106" fmla="*/ 197784 w 274535"/>
                <a:gd name="connsiteY106" fmla="*/ 32472 h 274536"/>
                <a:gd name="connsiteX107" fmla="*/ 164574 w 274535"/>
                <a:gd name="connsiteY107" fmla="*/ 87822 h 274536"/>
                <a:gd name="connsiteX108" fmla="*/ 149814 w 274535"/>
                <a:gd name="connsiteY108" fmla="*/ 119556 h 274536"/>
                <a:gd name="connsiteX109" fmla="*/ 149814 w 274535"/>
                <a:gd name="connsiteY109" fmla="*/ 119556 h 274536"/>
                <a:gd name="connsiteX110" fmla="*/ 170478 w 274535"/>
                <a:gd name="connsiteY110" fmla="*/ 90774 h 274536"/>
                <a:gd name="connsiteX111" fmla="*/ 201474 w 274535"/>
                <a:gd name="connsiteY111" fmla="*/ 29520 h 274536"/>
                <a:gd name="connsiteX112" fmla="*/ 210330 w 274535"/>
                <a:gd name="connsiteY112" fmla="*/ 34686 h 274536"/>
                <a:gd name="connsiteX113" fmla="*/ 210330 w 274535"/>
                <a:gd name="connsiteY113" fmla="*/ 34686 h 274536"/>
                <a:gd name="connsiteX114" fmla="*/ 216234 w 274535"/>
                <a:gd name="connsiteY114" fmla="*/ 40590 h 274536"/>
                <a:gd name="connsiteX115" fmla="*/ 220662 w 274535"/>
                <a:gd name="connsiteY115" fmla="*/ 40590 h 274536"/>
                <a:gd name="connsiteX116" fmla="*/ 228042 w 274535"/>
                <a:gd name="connsiteY116" fmla="*/ 47232 h 274536"/>
                <a:gd name="connsiteX117" fmla="*/ 177120 w 274535"/>
                <a:gd name="connsiteY117" fmla="*/ 93726 h 274536"/>
                <a:gd name="connsiteX118" fmla="*/ 154980 w 274535"/>
                <a:gd name="connsiteY118" fmla="*/ 120294 h 274536"/>
                <a:gd name="connsiteX119" fmla="*/ 154980 w 274535"/>
                <a:gd name="connsiteY119" fmla="*/ 120294 h 274536"/>
                <a:gd name="connsiteX120" fmla="*/ 181548 w 274535"/>
                <a:gd name="connsiteY120" fmla="*/ 98154 h 274536"/>
                <a:gd name="connsiteX121" fmla="*/ 225090 w 274535"/>
                <a:gd name="connsiteY121" fmla="*/ 48708 h 274536"/>
                <a:gd name="connsiteX122" fmla="*/ 231732 w 274535"/>
                <a:gd name="connsiteY122" fmla="*/ 56088 h 274536"/>
                <a:gd name="connsiteX123" fmla="*/ 231732 w 274535"/>
                <a:gd name="connsiteY123" fmla="*/ 60516 h 274536"/>
                <a:gd name="connsiteX124" fmla="*/ 236898 w 274535"/>
                <a:gd name="connsiteY124" fmla="*/ 66420 h 274536"/>
                <a:gd name="connsiteX125" fmla="*/ 236898 w 274535"/>
                <a:gd name="connsiteY125" fmla="*/ 66420 h 274536"/>
                <a:gd name="connsiteX126" fmla="*/ 242064 w 274535"/>
                <a:gd name="connsiteY126" fmla="*/ 75276 h 274536"/>
                <a:gd name="connsiteX127" fmla="*/ 180810 w 274535"/>
                <a:gd name="connsiteY127" fmla="*/ 106272 h 274536"/>
                <a:gd name="connsiteX128" fmla="*/ 152028 w 274535"/>
                <a:gd name="connsiteY128" fmla="*/ 126936 h 274536"/>
                <a:gd name="connsiteX129" fmla="*/ 152028 w 274535"/>
                <a:gd name="connsiteY129" fmla="*/ 126936 h 274536"/>
                <a:gd name="connsiteX130" fmla="*/ 183762 w 274535"/>
                <a:gd name="connsiteY130" fmla="*/ 112176 h 274536"/>
                <a:gd name="connsiteX131" fmla="*/ 241326 w 274535"/>
                <a:gd name="connsiteY131" fmla="*/ 74538 h 274536"/>
                <a:gd name="connsiteX132" fmla="*/ 246492 w 274535"/>
                <a:gd name="connsiteY132" fmla="*/ 84132 h 274536"/>
                <a:gd name="connsiteX133" fmla="*/ 246492 w 274535"/>
                <a:gd name="connsiteY133" fmla="*/ 90036 h 274536"/>
                <a:gd name="connsiteX134" fmla="*/ 251658 w 274535"/>
                <a:gd name="connsiteY134" fmla="*/ 95202 h 274536"/>
                <a:gd name="connsiteX135" fmla="*/ 251658 w 274535"/>
                <a:gd name="connsiteY135" fmla="*/ 95202 h 274536"/>
                <a:gd name="connsiteX136" fmla="*/ 251658 w 274535"/>
                <a:gd name="connsiteY136" fmla="*/ 104796 h 274536"/>
                <a:gd name="connsiteX137" fmla="*/ 189666 w 274535"/>
                <a:gd name="connsiteY137" fmla="*/ 122508 h 274536"/>
                <a:gd name="connsiteX138" fmla="*/ 156456 w 274535"/>
                <a:gd name="connsiteY138" fmla="*/ 134316 h 274536"/>
                <a:gd name="connsiteX139" fmla="*/ 156456 w 274535"/>
                <a:gd name="connsiteY139" fmla="*/ 134316 h 274536"/>
                <a:gd name="connsiteX140" fmla="*/ 190404 w 274535"/>
                <a:gd name="connsiteY140" fmla="*/ 128412 h 274536"/>
                <a:gd name="connsiteX141" fmla="*/ 256086 w 274535"/>
                <a:gd name="connsiteY141" fmla="*/ 107010 h 274536"/>
                <a:gd name="connsiteX142" fmla="*/ 256086 w 274535"/>
                <a:gd name="connsiteY142" fmla="*/ 117342 h 274536"/>
                <a:gd name="connsiteX143" fmla="*/ 251658 w 274535"/>
                <a:gd name="connsiteY143" fmla="*/ 122508 h 274536"/>
                <a:gd name="connsiteX144" fmla="*/ 256824 w 274535"/>
                <a:gd name="connsiteY144" fmla="*/ 128412 h 274536"/>
                <a:gd name="connsiteX145" fmla="*/ 256824 w 274535"/>
                <a:gd name="connsiteY145" fmla="*/ 128412 h 274536"/>
                <a:gd name="connsiteX146" fmla="*/ 256824 w 274535"/>
                <a:gd name="connsiteY146" fmla="*/ 138744 h 274536"/>
                <a:gd name="connsiteX147" fmla="*/ 187452 w 274535"/>
                <a:gd name="connsiteY147" fmla="*/ 138744 h 274536"/>
                <a:gd name="connsiteX148" fmla="*/ 153504 w 274535"/>
                <a:gd name="connsiteY148" fmla="*/ 138744 h 274536"/>
                <a:gd name="connsiteX149" fmla="*/ 153504 w 274535"/>
                <a:gd name="connsiteY149" fmla="*/ 138744 h 274536"/>
                <a:gd name="connsiteX150" fmla="*/ 187452 w 274535"/>
                <a:gd name="connsiteY150" fmla="*/ 138744 h 274536"/>
                <a:gd name="connsiteX151" fmla="*/ 256824 w 274535"/>
                <a:gd name="connsiteY151" fmla="*/ 138744 h 274536"/>
                <a:gd name="connsiteX152" fmla="*/ 256824 w 274535"/>
                <a:gd name="connsiteY152" fmla="*/ 149076 h 274536"/>
                <a:gd name="connsiteX153" fmla="*/ 256824 w 274535"/>
                <a:gd name="connsiteY153" fmla="*/ 149076 h 274536"/>
                <a:gd name="connsiteX154" fmla="*/ 251658 w 274535"/>
                <a:gd name="connsiteY154" fmla="*/ 154980 h 274536"/>
                <a:gd name="connsiteX155" fmla="*/ 256086 w 274535"/>
                <a:gd name="connsiteY155" fmla="*/ 160884 h 274536"/>
                <a:gd name="connsiteX156" fmla="*/ 256086 w 274535"/>
                <a:gd name="connsiteY156" fmla="*/ 170478 h 274536"/>
                <a:gd name="connsiteX157" fmla="*/ 232470 w 274535"/>
                <a:gd name="connsiteY157" fmla="*/ 163098 h 274536"/>
                <a:gd name="connsiteX158" fmla="*/ 190404 w 274535"/>
                <a:gd name="connsiteY158" fmla="*/ 149814 h 274536"/>
                <a:gd name="connsiteX159" fmla="*/ 156456 w 274535"/>
                <a:gd name="connsiteY159" fmla="*/ 143910 h 274536"/>
                <a:gd name="connsiteX160" fmla="*/ 156456 w 274535"/>
                <a:gd name="connsiteY160" fmla="*/ 143910 h 274536"/>
                <a:gd name="connsiteX161" fmla="*/ 189666 w 274535"/>
                <a:gd name="connsiteY161" fmla="*/ 155718 h 274536"/>
                <a:gd name="connsiteX162" fmla="*/ 256824 w 274535"/>
                <a:gd name="connsiteY162" fmla="*/ 170478 h 274536"/>
                <a:gd name="connsiteX163" fmla="*/ 256824 w 274535"/>
                <a:gd name="connsiteY163" fmla="*/ 180072 h 274536"/>
                <a:gd name="connsiteX164" fmla="*/ 256824 w 274535"/>
                <a:gd name="connsiteY164" fmla="*/ 180072 h 274536"/>
                <a:gd name="connsiteX165" fmla="*/ 250920 w 274535"/>
                <a:gd name="connsiteY165" fmla="*/ 185238 h 274536"/>
                <a:gd name="connsiteX166" fmla="*/ 250920 w 274535"/>
                <a:gd name="connsiteY166" fmla="*/ 185238 h 274536"/>
                <a:gd name="connsiteX167" fmla="*/ 250920 w 274535"/>
                <a:gd name="connsiteY167" fmla="*/ 185238 h 274536"/>
                <a:gd name="connsiteX168" fmla="*/ 250920 w 274535"/>
                <a:gd name="connsiteY168" fmla="*/ 185238 h 274536"/>
                <a:gd name="connsiteX169" fmla="*/ 245754 w 274535"/>
                <a:gd name="connsiteY169" fmla="*/ 194094 h 274536"/>
                <a:gd name="connsiteX170" fmla="*/ 188190 w 274535"/>
                <a:gd name="connsiteY170" fmla="*/ 156456 h 274536"/>
                <a:gd name="connsiteX171" fmla="*/ 188190 w 274535"/>
                <a:gd name="connsiteY171" fmla="*/ 156456 h 274536"/>
                <a:gd name="connsiteX172" fmla="*/ 156456 w 274535"/>
                <a:gd name="connsiteY172" fmla="*/ 142434 h 274536"/>
                <a:gd name="connsiteX173" fmla="*/ 156456 w 274535"/>
                <a:gd name="connsiteY173" fmla="*/ 142434 h 274536"/>
                <a:gd name="connsiteX174" fmla="*/ 171954 w 274535"/>
                <a:gd name="connsiteY174" fmla="*/ 153504 h 274536"/>
                <a:gd name="connsiteX175" fmla="*/ 185238 w 274535"/>
                <a:gd name="connsiteY175" fmla="*/ 163098 h 274536"/>
                <a:gd name="connsiteX176" fmla="*/ 246492 w 274535"/>
                <a:gd name="connsiteY176" fmla="*/ 194094 h 274536"/>
                <a:gd name="connsiteX177" fmla="*/ 238374 w 274535"/>
                <a:gd name="connsiteY177" fmla="*/ 208116 h 274536"/>
                <a:gd name="connsiteX178" fmla="*/ 238374 w 274535"/>
                <a:gd name="connsiteY178" fmla="*/ 208116 h 274536"/>
                <a:gd name="connsiteX179" fmla="*/ 232470 w 274535"/>
                <a:gd name="connsiteY179" fmla="*/ 213282 h 274536"/>
                <a:gd name="connsiteX180" fmla="*/ 232470 w 274535"/>
                <a:gd name="connsiteY180" fmla="*/ 217710 h 274536"/>
                <a:gd name="connsiteX181" fmla="*/ 225828 w 274535"/>
                <a:gd name="connsiteY181" fmla="*/ 225828 h 274536"/>
                <a:gd name="connsiteX182" fmla="*/ 179334 w 274535"/>
                <a:gd name="connsiteY182" fmla="*/ 174168 h 274536"/>
                <a:gd name="connsiteX183" fmla="*/ 152766 w 274535"/>
                <a:gd name="connsiteY183" fmla="*/ 152028 h 274536"/>
                <a:gd name="connsiteX184" fmla="*/ 152766 w 274535"/>
                <a:gd name="connsiteY184" fmla="*/ 152028 h 274536"/>
                <a:gd name="connsiteX185" fmla="*/ 174906 w 274535"/>
                <a:gd name="connsiteY185" fmla="*/ 178596 h 274536"/>
                <a:gd name="connsiteX186" fmla="*/ 225828 w 274535"/>
                <a:gd name="connsiteY186" fmla="*/ 225090 h 274536"/>
                <a:gd name="connsiteX187" fmla="*/ 218448 w 274535"/>
                <a:gd name="connsiteY187" fmla="*/ 231732 h 274536"/>
                <a:gd name="connsiteX188" fmla="*/ 218448 w 274535"/>
                <a:gd name="connsiteY188" fmla="*/ 231732 h 274536"/>
                <a:gd name="connsiteX189" fmla="*/ 212544 w 274535"/>
                <a:gd name="connsiteY189" fmla="*/ 237636 h 274536"/>
                <a:gd name="connsiteX190" fmla="*/ 212544 w 274535"/>
                <a:gd name="connsiteY190" fmla="*/ 237636 h 274536"/>
                <a:gd name="connsiteX191" fmla="*/ 202950 w 274535"/>
                <a:gd name="connsiteY191" fmla="*/ 243540 h 274536"/>
                <a:gd name="connsiteX192" fmla="*/ 171954 w 274535"/>
                <a:gd name="connsiteY192" fmla="*/ 181548 h 274536"/>
                <a:gd name="connsiteX193" fmla="*/ 151290 w 274535"/>
                <a:gd name="connsiteY193" fmla="*/ 153504 h 274536"/>
                <a:gd name="connsiteX194" fmla="*/ 151290 w 274535"/>
                <a:gd name="connsiteY194" fmla="*/ 153504 h 274536"/>
                <a:gd name="connsiteX195" fmla="*/ 166050 w 274535"/>
                <a:gd name="connsiteY195" fmla="*/ 185238 h 274536"/>
                <a:gd name="connsiteX196" fmla="*/ 203688 w 274535"/>
                <a:gd name="connsiteY196" fmla="*/ 243540 h 274536"/>
                <a:gd name="connsiteX197" fmla="*/ 194094 w 274535"/>
                <a:gd name="connsiteY197" fmla="*/ 247968 h 274536"/>
                <a:gd name="connsiteX198" fmla="*/ 188928 w 274535"/>
                <a:gd name="connsiteY198" fmla="*/ 247968 h 274536"/>
                <a:gd name="connsiteX199" fmla="*/ 183762 w 274535"/>
                <a:gd name="connsiteY199" fmla="*/ 253134 h 274536"/>
                <a:gd name="connsiteX200" fmla="*/ 183762 w 274535"/>
                <a:gd name="connsiteY200" fmla="*/ 253134 h 274536"/>
                <a:gd name="connsiteX201" fmla="*/ 174168 w 274535"/>
                <a:gd name="connsiteY201" fmla="*/ 253134 h 274536"/>
                <a:gd name="connsiteX202" fmla="*/ 159408 w 274535"/>
                <a:gd name="connsiteY202" fmla="*/ 185976 h 274536"/>
                <a:gd name="connsiteX203" fmla="*/ 146862 w 274535"/>
                <a:gd name="connsiteY203" fmla="*/ 153504 h 274536"/>
                <a:gd name="connsiteX204" fmla="*/ 146862 w 274535"/>
                <a:gd name="connsiteY204" fmla="*/ 153504 h 274536"/>
                <a:gd name="connsiteX205" fmla="*/ 153504 w 274535"/>
                <a:gd name="connsiteY205" fmla="*/ 187452 h 274536"/>
                <a:gd name="connsiteX206" fmla="*/ 174168 w 274535"/>
                <a:gd name="connsiteY206" fmla="*/ 253134 h 274536"/>
                <a:gd name="connsiteX207" fmla="*/ 164574 w 274535"/>
                <a:gd name="connsiteY207" fmla="*/ 253134 h 274536"/>
                <a:gd name="connsiteX208" fmla="*/ 158670 w 274535"/>
                <a:gd name="connsiteY208" fmla="*/ 248706 h 274536"/>
                <a:gd name="connsiteX209" fmla="*/ 152766 w 274535"/>
                <a:gd name="connsiteY209" fmla="*/ 253872 h 274536"/>
                <a:gd name="connsiteX210" fmla="*/ 142434 w 274535"/>
                <a:gd name="connsiteY210" fmla="*/ 253872 h 274536"/>
                <a:gd name="connsiteX211" fmla="*/ 142434 w 274535"/>
                <a:gd name="connsiteY211" fmla="*/ 185238 h 274536"/>
                <a:gd name="connsiteX212" fmla="*/ 142434 w 274535"/>
                <a:gd name="connsiteY212" fmla="*/ 150552 h 274536"/>
                <a:gd name="connsiteX213" fmla="*/ 142434 w 274535"/>
                <a:gd name="connsiteY213" fmla="*/ 150552 h 274536"/>
                <a:gd name="connsiteX214" fmla="*/ 142434 w 274535"/>
                <a:gd name="connsiteY214" fmla="*/ 185238 h 274536"/>
                <a:gd name="connsiteX215" fmla="*/ 146124 w 274535"/>
                <a:gd name="connsiteY215" fmla="*/ 253872 h 274536"/>
                <a:gd name="connsiteX216" fmla="*/ 135054 w 274535"/>
                <a:gd name="connsiteY216" fmla="*/ 253872 h 274536"/>
                <a:gd name="connsiteX217" fmla="*/ 129888 w 274535"/>
                <a:gd name="connsiteY217" fmla="*/ 248706 h 274536"/>
                <a:gd name="connsiteX218" fmla="*/ 123984 w 274535"/>
                <a:gd name="connsiteY218" fmla="*/ 253134 h 274536"/>
                <a:gd name="connsiteX219" fmla="*/ 114390 w 274535"/>
                <a:gd name="connsiteY219" fmla="*/ 253134 h 274536"/>
                <a:gd name="connsiteX220" fmla="*/ 135054 w 274535"/>
                <a:gd name="connsiteY220" fmla="*/ 187452 h 274536"/>
                <a:gd name="connsiteX221" fmla="*/ 140958 w 274535"/>
                <a:gd name="connsiteY221" fmla="*/ 153504 h 274536"/>
                <a:gd name="connsiteX222" fmla="*/ 140958 w 274535"/>
                <a:gd name="connsiteY222" fmla="*/ 153504 h 274536"/>
                <a:gd name="connsiteX223" fmla="*/ 129150 w 274535"/>
                <a:gd name="connsiteY223" fmla="*/ 186714 h 274536"/>
                <a:gd name="connsiteX224" fmla="*/ 114390 w 274535"/>
                <a:gd name="connsiteY224" fmla="*/ 253872 h 274536"/>
                <a:gd name="connsiteX225" fmla="*/ 104796 w 274535"/>
                <a:gd name="connsiteY225" fmla="*/ 253872 h 274536"/>
                <a:gd name="connsiteX226" fmla="*/ 104796 w 274535"/>
                <a:gd name="connsiteY226" fmla="*/ 253872 h 274536"/>
                <a:gd name="connsiteX227" fmla="*/ 101475 w 274535"/>
                <a:gd name="connsiteY227" fmla="*/ 243171 h 274536"/>
                <a:gd name="connsiteX228" fmla="*/ 90774 w 274535"/>
                <a:gd name="connsiteY228" fmla="*/ 246492 h 274536"/>
                <a:gd name="connsiteX229" fmla="*/ 85608 w 274535"/>
                <a:gd name="connsiteY229" fmla="*/ 246492 h 274536"/>
                <a:gd name="connsiteX230" fmla="*/ 76014 w 274535"/>
                <a:gd name="connsiteY230" fmla="*/ 242064 h 274536"/>
                <a:gd name="connsiteX231" fmla="*/ 113652 w 274535"/>
                <a:gd name="connsiteY231" fmla="*/ 183762 h 274536"/>
                <a:gd name="connsiteX232" fmla="*/ 128412 w 274535"/>
                <a:gd name="connsiteY232" fmla="*/ 152028 h 274536"/>
                <a:gd name="connsiteX233" fmla="*/ 128412 w 274535"/>
                <a:gd name="connsiteY233" fmla="*/ 152028 h 274536"/>
                <a:gd name="connsiteX234" fmla="*/ 107748 w 274535"/>
                <a:gd name="connsiteY234" fmla="*/ 180810 h 274536"/>
                <a:gd name="connsiteX235" fmla="*/ 76752 w 274535"/>
                <a:gd name="connsiteY235" fmla="*/ 242802 h 274536"/>
                <a:gd name="connsiteX236" fmla="*/ 67896 w 274535"/>
                <a:gd name="connsiteY236" fmla="*/ 236898 h 274536"/>
                <a:gd name="connsiteX237" fmla="*/ 62730 w 274535"/>
                <a:gd name="connsiteY237" fmla="*/ 230994 h 274536"/>
                <a:gd name="connsiteX238" fmla="*/ 58302 w 274535"/>
                <a:gd name="connsiteY238" fmla="*/ 230994 h 274536"/>
                <a:gd name="connsiteX239" fmla="*/ 50184 w 274535"/>
                <a:gd name="connsiteY239" fmla="*/ 224352 h 274536"/>
                <a:gd name="connsiteX240" fmla="*/ 101844 w 274535"/>
                <a:gd name="connsiteY240" fmla="*/ 177858 h 274536"/>
                <a:gd name="connsiteX241" fmla="*/ 123984 w 274535"/>
                <a:gd name="connsiteY241" fmla="*/ 151290 h 274536"/>
                <a:gd name="connsiteX242" fmla="*/ 123984 w 274535"/>
                <a:gd name="connsiteY242" fmla="*/ 151290 h 274536"/>
                <a:gd name="connsiteX243" fmla="*/ 97416 w 274535"/>
                <a:gd name="connsiteY243" fmla="*/ 173430 h 274536"/>
                <a:gd name="connsiteX244" fmla="*/ 50922 w 274535"/>
                <a:gd name="connsiteY244" fmla="*/ 225090 h 274536"/>
                <a:gd name="connsiteX245" fmla="*/ 44280 w 274535"/>
                <a:gd name="connsiteY245" fmla="*/ 216972 h 274536"/>
                <a:gd name="connsiteX246" fmla="*/ 44280 w 274535"/>
                <a:gd name="connsiteY246" fmla="*/ 212544 h 274536"/>
                <a:gd name="connsiteX247" fmla="*/ 39114 w 274535"/>
                <a:gd name="connsiteY247" fmla="*/ 207378 h 27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</a:cxnLst>
              <a:rect l="l" t="t" r="r" b="b"/>
              <a:pathLst>
                <a:path w="274535" h="274536">
                  <a:moveTo>
                    <a:pt x="137268" y="274536"/>
                  </a:moveTo>
                  <a:cubicBezTo>
                    <a:pt x="213075" y="274536"/>
                    <a:pt x="274536" y="213079"/>
                    <a:pt x="274536" y="137268"/>
                  </a:cubicBezTo>
                  <a:cubicBezTo>
                    <a:pt x="274536" y="61457"/>
                    <a:pt x="213075" y="0"/>
                    <a:pt x="137268" y="0"/>
                  </a:cubicBezTo>
                  <a:cubicBezTo>
                    <a:pt x="61457" y="0"/>
                    <a:pt x="0" y="61457"/>
                    <a:pt x="0" y="137268"/>
                  </a:cubicBezTo>
                  <a:cubicBezTo>
                    <a:pt x="0" y="213079"/>
                    <a:pt x="61457" y="274536"/>
                    <a:pt x="137268" y="274536"/>
                  </a:cubicBezTo>
                  <a:close/>
                  <a:moveTo>
                    <a:pt x="35424" y="208116"/>
                  </a:moveTo>
                  <a:lnTo>
                    <a:pt x="30258" y="196308"/>
                  </a:lnTo>
                  <a:lnTo>
                    <a:pt x="90774" y="167526"/>
                  </a:lnTo>
                  <a:lnTo>
                    <a:pt x="119556" y="147600"/>
                  </a:lnTo>
                  <a:lnTo>
                    <a:pt x="119556" y="147600"/>
                  </a:lnTo>
                  <a:lnTo>
                    <a:pt x="87822" y="162360"/>
                  </a:lnTo>
                  <a:lnTo>
                    <a:pt x="29520" y="196308"/>
                  </a:lnTo>
                  <a:lnTo>
                    <a:pt x="25092" y="187452"/>
                  </a:lnTo>
                  <a:cubicBezTo>
                    <a:pt x="27222" y="186594"/>
                    <a:pt x="28661" y="184579"/>
                    <a:pt x="28782" y="182286"/>
                  </a:cubicBezTo>
                  <a:cubicBezTo>
                    <a:pt x="29224" y="179468"/>
                    <a:pt x="27297" y="176824"/>
                    <a:pt x="24479" y="176382"/>
                  </a:cubicBezTo>
                  <a:cubicBezTo>
                    <a:pt x="23948" y="176299"/>
                    <a:pt x="23409" y="176299"/>
                    <a:pt x="22878" y="176382"/>
                  </a:cubicBezTo>
                  <a:lnTo>
                    <a:pt x="22878" y="176382"/>
                  </a:lnTo>
                  <a:cubicBezTo>
                    <a:pt x="22878" y="176382"/>
                    <a:pt x="22878" y="170478"/>
                    <a:pt x="22878" y="166788"/>
                  </a:cubicBezTo>
                  <a:lnTo>
                    <a:pt x="90036" y="152028"/>
                  </a:lnTo>
                  <a:lnTo>
                    <a:pt x="123246" y="140220"/>
                  </a:lnTo>
                  <a:lnTo>
                    <a:pt x="123246" y="140220"/>
                  </a:lnTo>
                  <a:lnTo>
                    <a:pt x="88560" y="146124"/>
                  </a:lnTo>
                  <a:lnTo>
                    <a:pt x="16974" y="169002"/>
                  </a:lnTo>
                  <a:cubicBezTo>
                    <a:pt x="16557" y="165570"/>
                    <a:pt x="16557" y="162102"/>
                    <a:pt x="16974" y="158670"/>
                  </a:cubicBezTo>
                  <a:cubicBezTo>
                    <a:pt x="17896" y="157071"/>
                    <a:pt x="17896" y="155102"/>
                    <a:pt x="16974" y="153504"/>
                  </a:cubicBezTo>
                  <a:cubicBezTo>
                    <a:pt x="18029" y="151677"/>
                    <a:pt x="18029" y="149427"/>
                    <a:pt x="16974" y="147600"/>
                  </a:cubicBezTo>
                  <a:lnTo>
                    <a:pt x="16974" y="147600"/>
                  </a:lnTo>
                  <a:cubicBezTo>
                    <a:pt x="16578" y="144168"/>
                    <a:pt x="16578" y="140700"/>
                    <a:pt x="16974" y="137268"/>
                  </a:cubicBezTo>
                  <a:lnTo>
                    <a:pt x="85608" y="137268"/>
                  </a:lnTo>
                  <a:lnTo>
                    <a:pt x="120294" y="137268"/>
                  </a:lnTo>
                  <a:lnTo>
                    <a:pt x="120294" y="137268"/>
                  </a:lnTo>
                  <a:lnTo>
                    <a:pt x="85608" y="137268"/>
                  </a:lnTo>
                  <a:lnTo>
                    <a:pt x="16974" y="137268"/>
                  </a:lnTo>
                  <a:cubicBezTo>
                    <a:pt x="16578" y="133836"/>
                    <a:pt x="16578" y="130368"/>
                    <a:pt x="16974" y="126936"/>
                  </a:cubicBezTo>
                  <a:lnTo>
                    <a:pt x="16974" y="126936"/>
                  </a:lnTo>
                  <a:cubicBezTo>
                    <a:pt x="18890" y="126202"/>
                    <a:pt x="20287" y="124525"/>
                    <a:pt x="20664" y="122508"/>
                  </a:cubicBezTo>
                  <a:cubicBezTo>
                    <a:pt x="21559" y="119799"/>
                    <a:pt x="20089" y="116877"/>
                    <a:pt x="17380" y="115982"/>
                  </a:cubicBezTo>
                  <a:cubicBezTo>
                    <a:pt x="17246" y="115938"/>
                    <a:pt x="17111" y="115899"/>
                    <a:pt x="16974" y="115866"/>
                  </a:cubicBezTo>
                  <a:cubicBezTo>
                    <a:pt x="16557" y="112434"/>
                    <a:pt x="16557" y="108966"/>
                    <a:pt x="16974" y="105534"/>
                  </a:cubicBezTo>
                  <a:lnTo>
                    <a:pt x="82656" y="126936"/>
                  </a:lnTo>
                  <a:lnTo>
                    <a:pt x="117342" y="132840"/>
                  </a:lnTo>
                  <a:lnTo>
                    <a:pt x="117342" y="132840"/>
                  </a:lnTo>
                  <a:lnTo>
                    <a:pt x="84870" y="122508"/>
                  </a:lnTo>
                  <a:lnTo>
                    <a:pt x="16974" y="105534"/>
                  </a:lnTo>
                  <a:cubicBezTo>
                    <a:pt x="16974" y="105534"/>
                    <a:pt x="16974" y="98154"/>
                    <a:pt x="16974" y="95202"/>
                  </a:cubicBezTo>
                  <a:lnTo>
                    <a:pt x="16974" y="95202"/>
                  </a:lnTo>
                  <a:cubicBezTo>
                    <a:pt x="20088" y="94871"/>
                    <a:pt x="22547" y="92412"/>
                    <a:pt x="22878" y="89298"/>
                  </a:cubicBezTo>
                  <a:cubicBezTo>
                    <a:pt x="22757" y="87005"/>
                    <a:pt x="21318" y="84990"/>
                    <a:pt x="19188" y="84132"/>
                  </a:cubicBezTo>
                  <a:lnTo>
                    <a:pt x="23616" y="74538"/>
                  </a:lnTo>
                  <a:lnTo>
                    <a:pt x="81918" y="112176"/>
                  </a:lnTo>
                  <a:lnTo>
                    <a:pt x="113652" y="126936"/>
                  </a:lnTo>
                  <a:lnTo>
                    <a:pt x="113652" y="126936"/>
                  </a:lnTo>
                  <a:lnTo>
                    <a:pt x="90774" y="106272"/>
                  </a:lnTo>
                  <a:lnTo>
                    <a:pt x="29520" y="75276"/>
                  </a:lnTo>
                  <a:lnTo>
                    <a:pt x="34686" y="66420"/>
                  </a:lnTo>
                  <a:lnTo>
                    <a:pt x="38376" y="66420"/>
                  </a:lnTo>
                  <a:cubicBezTo>
                    <a:pt x="41490" y="66089"/>
                    <a:pt x="43949" y="63630"/>
                    <a:pt x="44280" y="60516"/>
                  </a:cubicBezTo>
                  <a:cubicBezTo>
                    <a:pt x="44690" y="59069"/>
                    <a:pt x="44690" y="57535"/>
                    <a:pt x="44280" y="56088"/>
                  </a:cubicBezTo>
                  <a:lnTo>
                    <a:pt x="49446" y="48708"/>
                  </a:lnTo>
                  <a:lnTo>
                    <a:pt x="95940" y="99630"/>
                  </a:lnTo>
                  <a:lnTo>
                    <a:pt x="122508" y="121770"/>
                  </a:lnTo>
                  <a:lnTo>
                    <a:pt x="122508" y="121770"/>
                  </a:lnTo>
                  <a:lnTo>
                    <a:pt x="100368" y="95202"/>
                  </a:lnTo>
                  <a:lnTo>
                    <a:pt x="49446" y="48708"/>
                  </a:lnTo>
                  <a:lnTo>
                    <a:pt x="57564" y="42066"/>
                  </a:lnTo>
                  <a:cubicBezTo>
                    <a:pt x="58934" y="42857"/>
                    <a:pt x="60622" y="42857"/>
                    <a:pt x="61992" y="42066"/>
                  </a:cubicBezTo>
                  <a:cubicBezTo>
                    <a:pt x="65106" y="41735"/>
                    <a:pt x="67565" y="39276"/>
                    <a:pt x="67896" y="36162"/>
                  </a:cubicBezTo>
                  <a:cubicBezTo>
                    <a:pt x="67896" y="36162"/>
                    <a:pt x="67896" y="36162"/>
                    <a:pt x="67896" y="36162"/>
                  </a:cubicBezTo>
                  <a:lnTo>
                    <a:pt x="76752" y="30996"/>
                  </a:lnTo>
                  <a:lnTo>
                    <a:pt x="107748" y="92250"/>
                  </a:lnTo>
                  <a:lnTo>
                    <a:pt x="128412" y="121032"/>
                  </a:lnTo>
                  <a:lnTo>
                    <a:pt x="128412" y="121032"/>
                  </a:lnTo>
                  <a:lnTo>
                    <a:pt x="113652" y="89298"/>
                  </a:lnTo>
                  <a:lnTo>
                    <a:pt x="76014" y="31734"/>
                  </a:lnTo>
                  <a:lnTo>
                    <a:pt x="84870" y="26568"/>
                  </a:lnTo>
                  <a:cubicBezTo>
                    <a:pt x="85984" y="28814"/>
                    <a:pt x="88267" y="30240"/>
                    <a:pt x="90774" y="30258"/>
                  </a:cubicBezTo>
                  <a:cubicBezTo>
                    <a:pt x="93630" y="30258"/>
                    <a:pt x="95940" y="27945"/>
                    <a:pt x="95940" y="25092"/>
                  </a:cubicBezTo>
                  <a:lnTo>
                    <a:pt x="95940" y="25092"/>
                  </a:lnTo>
                  <a:lnTo>
                    <a:pt x="105534" y="25092"/>
                  </a:lnTo>
                  <a:lnTo>
                    <a:pt x="120294" y="92250"/>
                  </a:lnTo>
                  <a:lnTo>
                    <a:pt x="132102" y="125460"/>
                  </a:lnTo>
                  <a:lnTo>
                    <a:pt x="132102" y="125460"/>
                  </a:lnTo>
                  <a:lnTo>
                    <a:pt x="126198" y="90774"/>
                  </a:lnTo>
                  <a:lnTo>
                    <a:pt x="104796" y="25092"/>
                  </a:lnTo>
                  <a:cubicBezTo>
                    <a:pt x="108228" y="24675"/>
                    <a:pt x="111696" y="24675"/>
                    <a:pt x="115128" y="25092"/>
                  </a:cubicBezTo>
                  <a:cubicBezTo>
                    <a:pt x="115497" y="27654"/>
                    <a:pt x="117704" y="29547"/>
                    <a:pt x="120294" y="29520"/>
                  </a:cubicBezTo>
                  <a:cubicBezTo>
                    <a:pt x="123290" y="29544"/>
                    <a:pt x="125822" y="27324"/>
                    <a:pt x="126198" y="24354"/>
                  </a:cubicBezTo>
                  <a:lnTo>
                    <a:pt x="136530" y="24354"/>
                  </a:lnTo>
                  <a:lnTo>
                    <a:pt x="132840" y="93726"/>
                  </a:lnTo>
                  <a:lnTo>
                    <a:pt x="136530" y="127674"/>
                  </a:lnTo>
                  <a:lnTo>
                    <a:pt x="136530" y="127674"/>
                  </a:lnTo>
                  <a:lnTo>
                    <a:pt x="136530" y="93726"/>
                  </a:lnTo>
                  <a:lnTo>
                    <a:pt x="136530" y="24354"/>
                  </a:lnTo>
                  <a:lnTo>
                    <a:pt x="146862" y="24354"/>
                  </a:lnTo>
                  <a:cubicBezTo>
                    <a:pt x="147194" y="27468"/>
                    <a:pt x="149652" y="29927"/>
                    <a:pt x="152766" y="30258"/>
                  </a:cubicBezTo>
                  <a:cubicBezTo>
                    <a:pt x="155563" y="29811"/>
                    <a:pt x="157858" y="27804"/>
                    <a:pt x="158670" y="25092"/>
                  </a:cubicBezTo>
                  <a:cubicBezTo>
                    <a:pt x="161858" y="24750"/>
                    <a:pt x="165076" y="24750"/>
                    <a:pt x="168264" y="25092"/>
                  </a:cubicBezTo>
                  <a:lnTo>
                    <a:pt x="147600" y="90774"/>
                  </a:lnTo>
                  <a:lnTo>
                    <a:pt x="140958" y="125460"/>
                  </a:lnTo>
                  <a:lnTo>
                    <a:pt x="140958" y="125460"/>
                  </a:lnTo>
                  <a:lnTo>
                    <a:pt x="152766" y="92250"/>
                  </a:lnTo>
                  <a:lnTo>
                    <a:pt x="167526" y="25092"/>
                  </a:lnTo>
                  <a:lnTo>
                    <a:pt x="177120" y="25092"/>
                  </a:lnTo>
                  <a:cubicBezTo>
                    <a:pt x="177120" y="25092"/>
                    <a:pt x="177120" y="25092"/>
                    <a:pt x="177120" y="25092"/>
                  </a:cubicBezTo>
                  <a:cubicBezTo>
                    <a:pt x="177452" y="28206"/>
                    <a:pt x="179910" y="30665"/>
                    <a:pt x="183024" y="30996"/>
                  </a:cubicBezTo>
                  <a:cubicBezTo>
                    <a:pt x="185319" y="30875"/>
                    <a:pt x="187334" y="29436"/>
                    <a:pt x="188190" y="27306"/>
                  </a:cubicBezTo>
                  <a:lnTo>
                    <a:pt x="197784" y="32472"/>
                  </a:lnTo>
                  <a:lnTo>
                    <a:pt x="164574" y="87822"/>
                  </a:lnTo>
                  <a:lnTo>
                    <a:pt x="149814" y="119556"/>
                  </a:lnTo>
                  <a:lnTo>
                    <a:pt x="149814" y="119556"/>
                  </a:lnTo>
                  <a:lnTo>
                    <a:pt x="170478" y="90774"/>
                  </a:lnTo>
                  <a:lnTo>
                    <a:pt x="201474" y="29520"/>
                  </a:lnTo>
                  <a:lnTo>
                    <a:pt x="210330" y="34686"/>
                  </a:lnTo>
                  <a:cubicBezTo>
                    <a:pt x="210330" y="34686"/>
                    <a:pt x="210330" y="34686"/>
                    <a:pt x="210330" y="34686"/>
                  </a:cubicBezTo>
                  <a:cubicBezTo>
                    <a:pt x="210662" y="37800"/>
                    <a:pt x="213120" y="40259"/>
                    <a:pt x="216234" y="40590"/>
                  </a:cubicBezTo>
                  <a:cubicBezTo>
                    <a:pt x="217636" y="41255"/>
                    <a:pt x="219260" y="41255"/>
                    <a:pt x="220662" y="40590"/>
                  </a:cubicBezTo>
                  <a:lnTo>
                    <a:pt x="228042" y="47232"/>
                  </a:lnTo>
                  <a:lnTo>
                    <a:pt x="177120" y="93726"/>
                  </a:lnTo>
                  <a:lnTo>
                    <a:pt x="154980" y="120294"/>
                  </a:lnTo>
                  <a:lnTo>
                    <a:pt x="154980" y="120294"/>
                  </a:lnTo>
                  <a:lnTo>
                    <a:pt x="181548" y="98154"/>
                  </a:lnTo>
                  <a:lnTo>
                    <a:pt x="225090" y="48708"/>
                  </a:lnTo>
                  <a:lnTo>
                    <a:pt x="231732" y="56088"/>
                  </a:lnTo>
                  <a:cubicBezTo>
                    <a:pt x="231732" y="56088"/>
                    <a:pt x="231732" y="56088"/>
                    <a:pt x="231732" y="60516"/>
                  </a:cubicBezTo>
                  <a:cubicBezTo>
                    <a:pt x="231710" y="63509"/>
                    <a:pt x="233931" y="66046"/>
                    <a:pt x="236898" y="66420"/>
                  </a:cubicBezTo>
                  <a:lnTo>
                    <a:pt x="236898" y="66420"/>
                  </a:lnTo>
                  <a:lnTo>
                    <a:pt x="242064" y="75276"/>
                  </a:lnTo>
                  <a:lnTo>
                    <a:pt x="180810" y="106272"/>
                  </a:lnTo>
                  <a:lnTo>
                    <a:pt x="152028" y="126936"/>
                  </a:lnTo>
                  <a:lnTo>
                    <a:pt x="152028" y="126936"/>
                  </a:lnTo>
                  <a:lnTo>
                    <a:pt x="183762" y="112176"/>
                  </a:lnTo>
                  <a:lnTo>
                    <a:pt x="241326" y="74538"/>
                  </a:lnTo>
                  <a:lnTo>
                    <a:pt x="246492" y="84132"/>
                  </a:lnTo>
                  <a:cubicBezTo>
                    <a:pt x="245673" y="86015"/>
                    <a:pt x="245673" y="88153"/>
                    <a:pt x="246492" y="90036"/>
                  </a:cubicBezTo>
                  <a:cubicBezTo>
                    <a:pt x="246492" y="92889"/>
                    <a:pt x="248802" y="95202"/>
                    <a:pt x="251658" y="95202"/>
                  </a:cubicBezTo>
                  <a:lnTo>
                    <a:pt x="251658" y="95202"/>
                  </a:lnTo>
                  <a:cubicBezTo>
                    <a:pt x="252079" y="98386"/>
                    <a:pt x="252079" y="101612"/>
                    <a:pt x="251658" y="104796"/>
                  </a:cubicBezTo>
                  <a:lnTo>
                    <a:pt x="189666" y="122508"/>
                  </a:lnTo>
                  <a:lnTo>
                    <a:pt x="156456" y="134316"/>
                  </a:lnTo>
                  <a:lnTo>
                    <a:pt x="156456" y="134316"/>
                  </a:lnTo>
                  <a:lnTo>
                    <a:pt x="190404" y="128412"/>
                  </a:lnTo>
                  <a:lnTo>
                    <a:pt x="256086" y="107010"/>
                  </a:lnTo>
                  <a:lnTo>
                    <a:pt x="256086" y="117342"/>
                  </a:lnTo>
                  <a:cubicBezTo>
                    <a:pt x="253525" y="117712"/>
                    <a:pt x="251628" y="119920"/>
                    <a:pt x="251658" y="122508"/>
                  </a:cubicBezTo>
                  <a:cubicBezTo>
                    <a:pt x="251636" y="125501"/>
                    <a:pt x="253857" y="128038"/>
                    <a:pt x="256824" y="128412"/>
                  </a:cubicBezTo>
                  <a:lnTo>
                    <a:pt x="256824" y="128412"/>
                  </a:lnTo>
                  <a:cubicBezTo>
                    <a:pt x="257222" y="131844"/>
                    <a:pt x="257222" y="135312"/>
                    <a:pt x="256824" y="138744"/>
                  </a:cubicBezTo>
                  <a:lnTo>
                    <a:pt x="187452" y="138744"/>
                  </a:lnTo>
                  <a:lnTo>
                    <a:pt x="153504" y="138744"/>
                  </a:lnTo>
                  <a:lnTo>
                    <a:pt x="153504" y="138744"/>
                  </a:lnTo>
                  <a:lnTo>
                    <a:pt x="187452" y="138744"/>
                  </a:lnTo>
                  <a:lnTo>
                    <a:pt x="256824" y="138744"/>
                  </a:lnTo>
                  <a:cubicBezTo>
                    <a:pt x="257222" y="142176"/>
                    <a:pt x="257222" y="145644"/>
                    <a:pt x="256824" y="149076"/>
                  </a:cubicBezTo>
                  <a:lnTo>
                    <a:pt x="256824" y="149076"/>
                  </a:lnTo>
                  <a:cubicBezTo>
                    <a:pt x="253857" y="149450"/>
                    <a:pt x="251636" y="151987"/>
                    <a:pt x="251658" y="154980"/>
                  </a:cubicBezTo>
                  <a:cubicBezTo>
                    <a:pt x="251806" y="157663"/>
                    <a:pt x="253555" y="159992"/>
                    <a:pt x="256086" y="160884"/>
                  </a:cubicBezTo>
                  <a:lnTo>
                    <a:pt x="256086" y="170478"/>
                  </a:lnTo>
                  <a:lnTo>
                    <a:pt x="232470" y="163098"/>
                  </a:lnTo>
                  <a:lnTo>
                    <a:pt x="190404" y="149814"/>
                  </a:lnTo>
                  <a:lnTo>
                    <a:pt x="156456" y="143910"/>
                  </a:lnTo>
                  <a:lnTo>
                    <a:pt x="156456" y="143910"/>
                  </a:lnTo>
                  <a:lnTo>
                    <a:pt x="189666" y="155718"/>
                  </a:lnTo>
                  <a:lnTo>
                    <a:pt x="256824" y="170478"/>
                  </a:lnTo>
                  <a:cubicBezTo>
                    <a:pt x="257141" y="173668"/>
                    <a:pt x="257141" y="176882"/>
                    <a:pt x="256824" y="180072"/>
                  </a:cubicBezTo>
                  <a:lnTo>
                    <a:pt x="256824" y="180072"/>
                  </a:lnTo>
                  <a:cubicBezTo>
                    <a:pt x="253828" y="180048"/>
                    <a:pt x="251296" y="182268"/>
                    <a:pt x="250920" y="185238"/>
                  </a:cubicBezTo>
                  <a:cubicBezTo>
                    <a:pt x="250920" y="185238"/>
                    <a:pt x="250920" y="185238"/>
                    <a:pt x="250920" y="185238"/>
                  </a:cubicBezTo>
                  <a:cubicBezTo>
                    <a:pt x="250920" y="185238"/>
                    <a:pt x="250920" y="185238"/>
                    <a:pt x="250920" y="185238"/>
                  </a:cubicBezTo>
                  <a:lnTo>
                    <a:pt x="250920" y="185238"/>
                  </a:lnTo>
                  <a:cubicBezTo>
                    <a:pt x="249474" y="188343"/>
                    <a:pt x="247747" y="191308"/>
                    <a:pt x="245754" y="194094"/>
                  </a:cubicBezTo>
                  <a:lnTo>
                    <a:pt x="188190" y="156456"/>
                  </a:lnTo>
                  <a:lnTo>
                    <a:pt x="188190" y="156456"/>
                  </a:lnTo>
                  <a:lnTo>
                    <a:pt x="156456" y="142434"/>
                  </a:lnTo>
                  <a:lnTo>
                    <a:pt x="156456" y="142434"/>
                  </a:lnTo>
                  <a:lnTo>
                    <a:pt x="171954" y="153504"/>
                  </a:lnTo>
                  <a:lnTo>
                    <a:pt x="185238" y="163098"/>
                  </a:lnTo>
                  <a:lnTo>
                    <a:pt x="246492" y="194094"/>
                  </a:lnTo>
                  <a:lnTo>
                    <a:pt x="238374" y="208116"/>
                  </a:lnTo>
                  <a:lnTo>
                    <a:pt x="238374" y="208116"/>
                  </a:lnTo>
                  <a:cubicBezTo>
                    <a:pt x="235378" y="208092"/>
                    <a:pt x="232846" y="210312"/>
                    <a:pt x="232470" y="213282"/>
                  </a:cubicBezTo>
                  <a:cubicBezTo>
                    <a:pt x="231680" y="214652"/>
                    <a:pt x="231680" y="216340"/>
                    <a:pt x="232470" y="217710"/>
                  </a:cubicBezTo>
                  <a:lnTo>
                    <a:pt x="225828" y="225828"/>
                  </a:lnTo>
                  <a:lnTo>
                    <a:pt x="179334" y="174168"/>
                  </a:lnTo>
                  <a:lnTo>
                    <a:pt x="152766" y="152028"/>
                  </a:lnTo>
                  <a:lnTo>
                    <a:pt x="152766" y="152028"/>
                  </a:lnTo>
                  <a:lnTo>
                    <a:pt x="174906" y="178596"/>
                  </a:lnTo>
                  <a:lnTo>
                    <a:pt x="225828" y="225090"/>
                  </a:lnTo>
                  <a:cubicBezTo>
                    <a:pt x="223732" y="227677"/>
                    <a:pt x="221238" y="229919"/>
                    <a:pt x="218448" y="231732"/>
                  </a:cubicBezTo>
                  <a:lnTo>
                    <a:pt x="218448" y="231732"/>
                  </a:lnTo>
                  <a:cubicBezTo>
                    <a:pt x="215186" y="231732"/>
                    <a:pt x="212544" y="234376"/>
                    <a:pt x="212544" y="237636"/>
                  </a:cubicBezTo>
                  <a:cubicBezTo>
                    <a:pt x="212544" y="237636"/>
                    <a:pt x="212544" y="237636"/>
                    <a:pt x="212544" y="237636"/>
                  </a:cubicBezTo>
                  <a:cubicBezTo>
                    <a:pt x="209098" y="239165"/>
                    <a:pt x="205872" y="241151"/>
                    <a:pt x="202950" y="243540"/>
                  </a:cubicBezTo>
                  <a:lnTo>
                    <a:pt x="171954" y="181548"/>
                  </a:lnTo>
                  <a:lnTo>
                    <a:pt x="151290" y="153504"/>
                  </a:lnTo>
                  <a:lnTo>
                    <a:pt x="151290" y="153504"/>
                  </a:lnTo>
                  <a:lnTo>
                    <a:pt x="166050" y="185238"/>
                  </a:lnTo>
                  <a:lnTo>
                    <a:pt x="203688" y="243540"/>
                  </a:lnTo>
                  <a:lnTo>
                    <a:pt x="194094" y="247968"/>
                  </a:lnTo>
                  <a:cubicBezTo>
                    <a:pt x="192492" y="247045"/>
                    <a:pt x="190529" y="247045"/>
                    <a:pt x="188928" y="247968"/>
                  </a:cubicBezTo>
                  <a:cubicBezTo>
                    <a:pt x="186072" y="247968"/>
                    <a:pt x="183762" y="250281"/>
                    <a:pt x="183762" y="253134"/>
                  </a:cubicBezTo>
                  <a:lnTo>
                    <a:pt x="183762" y="253134"/>
                  </a:lnTo>
                  <a:lnTo>
                    <a:pt x="174168" y="253134"/>
                  </a:lnTo>
                  <a:lnTo>
                    <a:pt x="159408" y="185976"/>
                  </a:lnTo>
                  <a:lnTo>
                    <a:pt x="146862" y="153504"/>
                  </a:lnTo>
                  <a:lnTo>
                    <a:pt x="146862" y="153504"/>
                  </a:lnTo>
                  <a:lnTo>
                    <a:pt x="153504" y="187452"/>
                  </a:lnTo>
                  <a:lnTo>
                    <a:pt x="174168" y="253134"/>
                  </a:lnTo>
                  <a:cubicBezTo>
                    <a:pt x="171009" y="253812"/>
                    <a:pt x="167733" y="253812"/>
                    <a:pt x="164574" y="253134"/>
                  </a:cubicBezTo>
                  <a:cubicBezTo>
                    <a:pt x="163681" y="250600"/>
                    <a:pt x="161349" y="248852"/>
                    <a:pt x="158670" y="248706"/>
                  </a:cubicBezTo>
                  <a:cubicBezTo>
                    <a:pt x="155674" y="248682"/>
                    <a:pt x="153142" y="250902"/>
                    <a:pt x="152766" y="253872"/>
                  </a:cubicBezTo>
                  <a:lnTo>
                    <a:pt x="142434" y="253872"/>
                  </a:lnTo>
                  <a:lnTo>
                    <a:pt x="142434" y="185238"/>
                  </a:lnTo>
                  <a:lnTo>
                    <a:pt x="142434" y="150552"/>
                  </a:lnTo>
                  <a:lnTo>
                    <a:pt x="142434" y="150552"/>
                  </a:lnTo>
                  <a:lnTo>
                    <a:pt x="142434" y="185238"/>
                  </a:lnTo>
                  <a:lnTo>
                    <a:pt x="146124" y="253872"/>
                  </a:lnTo>
                  <a:lnTo>
                    <a:pt x="135054" y="253872"/>
                  </a:lnTo>
                  <a:cubicBezTo>
                    <a:pt x="135054" y="251019"/>
                    <a:pt x="132744" y="248706"/>
                    <a:pt x="129888" y="248706"/>
                  </a:cubicBezTo>
                  <a:cubicBezTo>
                    <a:pt x="127209" y="248852"/>
                    <a:pt x="124877" y="250600"/>
                    <a:pt x="123984" y="253134"/>
                  </a:cubicBezTo>
                  <a:cubicBezTo>
                    <a:pt x="120825" y="253812"/>
                    <a:pt x="117549" y="253812"/>
                    <a:pt x="114390" y="253134"/>
                  </a:cubicBezTo>
                  <a:lnTo>
                    <a:pt x="135054" y="187452"/>
                  </a:lnTo>
                  <a:lnTo>
                    <a:pt x="140958" y="153504"/>
                  </a:lnTo>
                  <a:lnTo>
                    <a:pt x="140958" y="153504"/>
                  </a:lnTo>
                  <a:lnTo>
                    <a:pt x="129150" y="186714"/>
                  </a:lnTo>
                  <a:lnTo>
                    <a:pt x="114390" y="253872"/>
                  </a:lnTo>
                  <a:lnTo>
                    <a:pt x="104796" y="253872"/>
                  </a:lnTo>
                  <a:lnTo>
                    <a:pt x="104796" y="253872"/>
                  </a:lnTo>
                  <a:cubicBezTo>
                    <a:pt x="106833" y="250000"/>
                    <a:pt x="105349" y="245209"/>
                    <a:pt x="101475" y="243171"/>
                  </a:cubicBezTo>
                  <a:cubicBezTo>
                    <a:pt x="97600" y="241133"/>
                    <a:pt x="92811" y="242620"/>
                    <a:pt x="90774" y="246492"/>
                  </a:cubicBezTo>
                  <a:cubicBezTo>
                    <a:pt x="89175" y="245569"/>
                    <a:pt x="87206" y="245569"/>
                    <a:pt x="85608" y="246492"/>
                  </a:cubicBezTo>
                  <a:lnTo>
                    <a:pt x="76014" y="242064"/>
                  </a:lnTo>
                  <a:lnTo>
                    <a:pt x="113652" y="183762"/>
                  </a:lnTo>
                  <a:lnTo>
                    <a:pt x="128412" y="152028"/>
                  </a:lnTo>
                  <a:lnTo>
                    <a:pt x="128412" y="152028"/>
                  </a:lnTo>
                  <a:lnTo>
                    <a:pt x="107748" y="180810"/>
                  </a:lnTo>
                  <a:lnTo>
                    <a:pt x="76752" y="242802"/>
                  </a:lnTo>
                  <a:lnTo>
                    <a:pt x="67896" y="236898"/>
                  </a:lnTo>
                  <a:cubicBezTo>
                    <a:pt x="67920" y="233905"/>
                    <a:pt x="65700" y="231368"/>
                    <a:pt x="62730" y="230994"/>
                  </a:cubicBezTo>
                  <a:cubicBezTo>
                    <a:pt x="61297" y="230488"/>
                    <a:pt x="59734" y="230488"/>
                    <a:pt x="58302" y="230994"/>
                  </a:cubicBezTo>
                  <a:lnTo>
                    <a:pt x="50184" y="224352"/>
                  </a:lnTo>
                  <a:lnTo>
                    <a:pt x="101844" y="177858"/>
                  </a:lnTo>
                  <a:lnTo>
                    <a:pt x="123984" y="151290"/>
                  </a:lnTo>
                  <a:lnTo>
                    <a:pt x="123984" y="151290"/>
                  </a:lnTo>
                  <a:lnTo>
                    <a:pt x="97416" y="173430"/>
                  </a:lnTo>
                  <a:lnTo>
                    <a:pt x="50922" y="225090"/>
                  </a:lnTo>
                  <a:lnTo>
                    <a:pt x="44280" y="216972"/>
                  </a:lnTo>
                  <a:cubicBezTo>
                    <a:pt x="44854" y="215552"/>
                    <a:pt x="44854" y="213964"/>
                    <a:pt x="44280" y="212544"/>
                  </a:cubicBezTo>
                  <a:cubicBezTo>
                    <a:pt x="44280" y="209691"/>
                    <a:pt x="41967" y="207378"/>
                    <a:pt x="39114" y="207378"/>
                  </a:cubicBezTo>
                  <a:close/>
                </a:path>
              </a:pathLst>
            </a:custGeom>
            <a:solidFill>
              <a:srgbClr val="00008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5C16D88A-76E1-42C7-A97B-AAF2FB8CAC88}"/>
                </a:ext>
              </a:extLst>
            </p:cNvPr>
            <p:cNvSpPr/>
            <p:nvPr/>
          </p:nvSpPr>
          <p:spPr>
            <a:xfrm>
              <a:off x="1567867" y="3701084"/>
              <a:ext cx="32472" cy="32472"/>
            </a:xfrm>
            <a:custGeom>
              <a:avLst/>
              <a:gdLst>
                <a:gd name="connsiteX0" fmla="*/ 16236 w 32472"/>
                <a:gd name="connsiteY0" fmla="*/ 32472 h 32472"/>
                <a:gd name="connsiteX1" fmla="*/ 32472 w 32472"/>
                <a:gd name="connsiteY1" fmla="*/ 16236 h 32472"/>
                <a:gd name="connsiteX2" fmla="*/ 16236 w 32472"/>
                <a:gd name="connsiteY2" fmla="*/ 0 h 32472"/>
                <a:gd name="connsiteX3" fmla="*/ 0 w 32472"/>
                <a:gd name="connsiteY3" fmla="*/ 16236 h 32472"/>
                <a:gd name="connsiteX4" fmla="*/ 16236 w 32472"/>
                <a:gd name="connsiteY4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2" h="32472">
                  <a:moveTo>
                    <a:pt x="16236" y="32472"/>
                  </a:moveTo>
                  <a:cubicBezTo>
                    <a:pt x="25203" y="32472"/>
                    <a:pt x="32472" y="25203"/>
                    <a:pt x="32472" y="16236"/>
                  </a:cubicBezTo>
                  <a:cubicBezTo>
                    <a:pt x="32472" y="7269"/>
                    <a:pt x="25203" y="0"/>
                    <a:pt x="16236" y="0"/>
                  </a:cubicBezTo>
                  <a:cubicBezTo>
                    <a:pt x="7269" y="0"/>
                    <a:pt x="0" y="7269"/>
                    <a:pt x="0" y="16236"/>
                  </a:cubicBezTo>
                  <a:cubicBezTo>
                    <a:pt x="0" y="25203"/>
                    <a:pt x="7269" y="32472"/>
                    <a:pt x="16236" y="32472"/>
                  </a:cubicBezTo>
                  <a:close/>
                </a:path>
              </a:pathLst>
            </a:custGeom>
            <a:solidFill>
              <a:srgbClr val="00008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99" name="Group 598">
            <a:extLst>
              <a:ext uri="{FF2B5EF4-FFF2-40B4-BE49-F238E27FC236}">
                <a16:creationId xmlns:a16="http://schemas.microsoft.com/office/drawing/2014/main" id="{D7EE3FBE-6851-41C1-8C12-82A4822F08C9}"/>
              </a:ext>
            </a:extLst>
          </p:cNvPr>
          <p:cNvGrpSpPr/>
          <p:nvPr/>
        </p:nvGrpSpPr>
        <p:grpSpPr>
          <a:xfrm>
            <a:off x="2964343" y="3259760"/>
            <a:ext cx="1568988" cy="915120"/>
            <a:chOff x="2964343" y="3259760"/>
            <a:chExt cx="1568988" cy="915120"/>
          </a:xfrm>
        </p:grpSpPr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0EAD6D6-521B-40C2-9798-6BFC7BF09EA1}"/>
                </a:ext>
              </a:extLst>
            </p:cNvPr>
            <p:cNvSpPr/>
            <p:nvPr/>
          </p:nvSpPr>
          <p:spPr>
            <a:xfrm>
              <a:off x="2964343" y="3259760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21FC48F5-7367-4F39-82A1-E598CB75F2C1}"/>
                </a:ext>
              </a:extLst>
            </p:cNvPr>
            <p:cNvSpPr/>
            <p:nvPr/>
          </p:nvSpPr>
          <p:spPr>
            <a:xfrm>
              <a:off x="2964343" y="3717320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00" name="Group 599">
            <a:extLst>
              <a:ext uri="{FF2B5EF4-FFF2-40B4-BE49-F238E27FC236}">
                <a16:creationId xmlns:a16="http://schemas.microsoft.com/office/drawing/2014/main" id="{8797E35B-C2F7-42F6-93D5-1E6663ADF59A}"/>
              </a:ext>
            </a:extLst>
          </p:cNvPr>
          <p:cNvGrpSpPr/>
          <p:nvPr/>
        </p:nvGrpSpPr>
        <p:grpSpPr>
          <a:xfrm>
            <a:off x="5129077" y="3259760"/>
            <a:ext cx="1572677" cy="915119"/>
            <a:chOff x="5129077" y="3259760"/>
            <a:chExt cx="1572677" cy="915119"/>
          </a:xfrm>
        </p:grpSpPr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CC509DC7-80FB-4EC5-92C4-8C9AA3BC9892}"/>
                </a:ext>
              </a:extLst>
            </p:cNvPr>
            <p:cNvSpPr/>
            <p:nvPr/>
          </p:nvSpPr>
          <p:spPr>
            <a:xfrm>
              <a:off x="5129077" y="3259760"/>
              <a:ext cx="1572677" cy="305531"/>
            </a:xfrm>
            <a:custGeom>
              <a:avLst/>
              <a:gdLst>
                <a:gd name="connsiteX0" fmla="*/ 0 w 1572677"/>
                <a:gd name="connsiteY0" fmla="*/ 0 h 305531"/>
                <a:gd name="connsiteX1" fmla="*/ 0 w 1572677"/>
                <a:gd name="connsiteY1" fmla="*/ 305532 h 305531"/>
                <a:gd name="connsiteX2" fmla="*/ 3690 w 1572677"/>
                <a:gd name="connsiteY2" fmla="*/ 305532 h 305531"/>
                <a:gd name="connsiteX3" fmla="*/ 3690 w 1572677"/>
                <a:gd name="connsiteY3" fmla="*/ 298890 h 305531"/>
                <a:gd name="connsiteX4" fmla="*/ 67896 w 1572677"/>
                <a:gd name="connsiteY4" fmla="*/ 298890 h 305531"/>
                <a:gd name="connsiteX5" fmla="*/ 67896 w 1572677"/>
                <a:gd name="connsiteY5" fmla="*/ 305532 h 305531"/>
                <a:gd name="connsiteX6" fmla="*/ 73800 w 1572677"/>
                <a:gd name="connsiteY6" fmla="*/ 305532 h 305531"/>
                <a:gd name="connsiteX7" fmla="*/ 73800 w 1572677"/>
                <a:gd name="connsiteY7" fmla="*/ 298890 h 305531"/>
                <a:gd name="connsiteX8" fmla="*/ 138006 w 1572677"/>
                <a:gd name="connsiteY8" fmla="*/ 298890 h 305531"/>
                <a:gd name="connsiteX9" fmla="*/ 138006 w 1572677"/>
                <a:gd name="connsiteY9" fmla="*/ 305532 h 305531"/>
                <a:gd name="connsiteX10" fmla="*/ 147600 w 1572677"/>
                <a:gd name="connsiteY10" fmla="*/ 305532 h 305531"/>
                <a:gd name="connsiteX11" fmla="*/ 147600 w 1572677"/>
                <a:gd name="connsiteY11" fmla="*/ 298890 h 305531"/>
                <a:gd name="connsiteX12" fmla="*/ 211806 w 1572677"/>
                <a:gd name="connsiteY12" fmla="*/ 298890 h 305531"/>
                <a:gd name="connsiteX13" fmla="*/ 211806 w 1572677"/>
                <a:gd name="connsiteY13" fmla="*/ 305532 h 305531"/>
                <a:gd name="connsiteX14" fmla="*/ 221400 w 1572677"/>
                <a:gd name="connsiteY14" fmla="*/ 305532 h 305531"/>
                <a:gd name="connsiteX15" fmla="*/ 221400 w 1572677"/>
                <a:gd name="connsiteY15" fmla="*/ 298890 h 305531"/>
                <a:gd name="connsiteX16" fmla="*/ 285606 w 1572677"/>
                <a:gd name="connsiteY16" fmla="*/ 298890 h 305531"/>
                <a:gd name="connsiteX17" fmla="*/ 285606 w 1572677"/>
                <a:gd name="connsiteY17" fmla="*/ 305532 h 305531"/>
                <a:gd name="connsiteX18" fmla="*/ 292248 w 1572677"/>
                <a:gd name="connsiteY18" fmla="*/ 305532 h 305531"/>
                <a:gd name="connsiteX19" fmla="*/ 292248 w 1572677"/>
                <a:gd name="connsiteY19" fmla="*/ 298890 h 305531"/>
                <a:gd name="connsiteX20" fmla="*/ 356454 w 1572677"/>
                <a:gd name="connsiteY20" fmla="*/ 298890 h 305531"/>
                <a:gd name="connsiteX21" fmla="*/ 356454 w 1572677"/>
                <a:gd name="connsiteY21" fmla="*/ 305532 h 305531"/>
                <a:gd name="connsiteX22" fmla="*/ 363834 w 1572677"/>
                <a:gd name="connsiteY22" fmla="*/ 305532 h 305531"/>
                <a:gd name="connsiteX23" fmla="*/ 363834 w 1572677"/>
                <a:gd name="connsiteY23" fmla="*/ 298890 h 305531"/>
                <a:gd name="connsiteX24" fmla="*/ 428040 w 1572677"/>
                <a:gd name="connsiteY24" fmla="*/ 298890 h 305531"/>
                <a:gd name="connsiteX25" fmla="*/ 428040 w 1572677"/>
                <a:gd name="connsiteY25" fmla="*/ 305532 h 305531"/>
                <a:gd name="connsiteX26" fmla="*/ 435420 w 1572677"/>
                <a:gd name="connsiteY26" fmla="*/ 305532 h 305531"/>
                <a:gd name="connsiteX27" fmla="*/ 435420 w 1572677"/>
                <a:gd name="connsiteY27" fmla="*/ 298890 h 305531"/>
                <a:gd name="connsiteX28" fmla="*/ 499626 w 1572677"/>
                <a:gd name="connsiteY28" fmla="*/ 298890 h 305531"/>
                <a:gd name="connsiteX29" fmla="*/ 499626 w 1572677"/>
                <a:gd name="connsiteY29" fmla="*/ 305532 h 305531"/>
                <a:gd name="connsiteX30" fmla="*/ 506268 w 1572677"/>
                <a:gd name="connsiteY30" fmla="*/ 305532 h 305531"/>
                <a:gd name="connsiteX31" fmla="*/ 506268 w 1572677"/>
                <a:gd name="connsiteY31" fmla="*/ 298890 h 305531"/>
                <a:gd name="connsiteX32" fmla="*/ 570474 w 1572677"/>
                <a:gd name="connsiteY32" fmla="*/ 298890 h 305531"/>
                <a:gd name="connsiteX33" fmla="*/ 570474 w 1572677"/>
                <a:gd name="connsiteY33" fmla="*/ 305532 h 305531"/>
                <a:gd name="connsiteX34" fmla="*/ 577854 w 1572677"/>
                <a:gd name="connsiteY34" fmla="*/ 305532 h 305531"/>
                <a:gd name="connsiteX35" fmla="*/ 577854 w 1572677"/>
                <a:gd name="connsiteY35" fmla="*/ 298890 h 305531"/>
                <a:gd name="connsiteX36" fmla="*/ 642060 w 1572677"/>
                <a:gd name="connsiteY36" fmla="*/ 298890 h 305531"/>
                <a:gd name="connsiteX37" fmla="*/ 642060 w 1572677"/>
                <a:gd name="connsiteY37" fmla="*/ 305532 h 305531"/>
                <a:gd name="connsiteX38" fmla="*/ 648702 w 1572677"/>
                <a:gd name="connsiteY38" fmla="*/ 305532 h 305531"/>
                <a:gd name="connsiteX39" fmla="*/ 648702 w 1572677"/>
                <a:gd name="connsiteY39" fmla="*/ 298890 h 305531"/>
                <a:gd name="connsiteX40" fmla="*/ 712908 w 1572677"/>
                <a:gd name="connsiteY40" fmla="*/ 298890 h 305531"/>
                <a:gd name="connsiteX41" fmla="*/ 712908 w 1572677"/>
                <a:gd name="connsiteY41" fmla="*/ 305532 h 305531"/>
                <a:gd name="connsiteX42" fmla="*/ 720288 w 1572677"/>
                <a:gd name="connsiteY42" fmla="*/ 305532 h 305531"/>
                <a:gd name="connsiteX43" fmla="*/ 720288 w 1572677"/>
                <a:gd name="connsiteY43" fmla="*/ 298890 h 305531"/>
                <a:gd name="connsiteX44" fmla="*/ 784494 w 1572677"/>
                <a:gd name="connsiteY44" fmla="*/ 298890 h 305531"/>
                <a:gd name="connsiteX45" fmla="*/ 784494 w 1572677"/>
                <a:gd name="connsiteY45" fmla="*/ 305532 h 305531"/>
                <a:gd name="connsiteX46" fmla="*/ 791874 w 1572677"/>
                <a:gd name="connsiteY46" fmla="*/ 305532 h 305531"/>
                <a:gd name="connsiteX47" fmla="*/ 791874 w 1572677"/>
                <a:gd name="connsiteY47" fmla="*/ 298890 h 305531"/>
                <a:gd name="connsiteX48" fmla="*/ 856080 w 1572677"/>
                <a:gd name="connsiteY48" fmla="*/ 298890 h 305531"/>
                <a:gd name="connsiteX49" fmla="*/ 856080 w 1572677"/>
                <a:gd name="connsiteY49" fmla="*/ 305532 h 305531"/>
                <a:gd name="connsiteX50" fmla="*/ 862722 w 1572677"/>
                <a:gd name="connsiteY50" fmla="*/ 305532 h 305531"/>
                <a:gd name="connsiteX51" fmla="*/ 862722 w 1572677"/>
                <a:gd name="connsiteY51" fmla="*/ 298890 h 305531"/>
                <a:gd name="connsiteX52" fmla="*/ 926928 w 1572677"/>
                <a:gd name="connsiteY52" fmla="*/ 298890 h 305531"/>
                <a:gd name="connsiteX53" fmla="*/ 926928 w 1572677"/>
                <a:gd name="connsiteY53" fmla="*/ 305532 h 305531"/>
                <a:gd name="connsiteX54" fmla="*/ 934308 w 1572677"/>
                <a:gd name="connsiteY54" fmla="*/ 305532 h 305531"/>
                <a:gd name="connsiteX55" fmla="*/ 934308 w 1572677"/>
                <a:gd name="connsiteY55" fmla="*/ 298890 h 305531"/>
                <a:gd name="connsiteX56" fmla="*/ 998514 w 1572677"/>
                <a:gd name="connsiteY56" fmla="*/ 298890 h 305531"/>
                <a:gd name="connsiteX57" fmla="*/ 998514 w 1572677"/>
                <a:gd name="connsiteY57" fmla="*/ 305532 h 305531"/>
                <a:gd name="connsiteX58" fmla="*/ 1005894 w 1572677"/>
                <a:gd name="connsiteY58" fmla="*/ 305532 h 305531"/>
                <a:gd name="connsiteX59" fmla="*/ 1005894 w 1572677"/>
                <a:gd name="connsiteY59" fmla="*/ 298890 h 305531"/>
                <a:gd name="connsiteX60" fmla="*/ 1069362 w 1572677"/>
                <a:gd name="connsiteY60" fmla="*/ 298890 h 305531"/>
                <a:gd name="connsiteX61" fmla="*/ 1069362 w 1572677"/>
                <a:gd name="connsiteY61" fmla="*/ 305532 h 305531"/>
                <a:gd name="connsiteX62" fmla="*/ 1076742 w 1572677"/>
                <a:gd name="connsiteY62" fmla="*/ 305532 h 305531"/>
                <a:gd name="connsiteX63" fmla="*/ 1076742 w 1572677"/>
                <a:gd name="connsiteY63" fmla="*/ 298890 h 305531"/>
                <a:gd name="connsiteX64" fmla="*/ 1140948 w 1572677"/>
                <a:gd name="connsiteY64" fmla="*/ 298890 h 305531"/>
                <a:gd name="connsiteX65" fmla="*/ 1140948 w 1572677"/>
                <a:gd name="connsiteY65" fmla="*/ 305532 h 305531"/>
                <a:gd name="connsiteX66" fmla="*/ 1148328 w 1572677"/>
                <a:gd name="connsiteY66" fmla="*/ 305532 h 305531"/>
                <a:gd name="connsiteX67" fmla="*/ 1148328 w 1572677"/>
                <a:gd name="connsiteY67" fmla="*/ 298890 h 305531"/>
                <a:gd name="connsiteX68" fmla="*/ 1212534 w 1572677"/>
                <a:gd name="connsiteY68" fmla="*/ 298890 h 305531"/>
                <a:gd name="connsiteX69" fmla="*/ 1212534 w 1572677"/>
                <a:gd name="connsiteY69" fmla="*/ 305532 h 305531"/>
                <a:gd name="connsiteX70" fmla="*/ 1219176 w 1572677"/>
                <a:gd name="connsiteY70" fmla="*/ 305532 h 305531"/>
                <a:gd name="connsiteX71" fmla="*/ 1219176 w 1572677"/>
                <a:gd name="connsiteY71" fmla="*/ 298890 h 305531"/>
                <a:gd name="connsiteX72" fmla="*/ 1284120 w 1572677"/>
                <a:gd name="connsiteY72" fmla="*/ 298890 h 305531"/>
                <a:gd name="connsiteX73" fmla="*/ 1284120 w 1572677"/>
                <a:gd name="connsiteY73" fmla="*/ 305532 h 305531"/>
                <a:gd name="connsiteX74" fmla="*/ 1290762 w 1572677"/>
                <a:gd name="connsiteY74" fmla="*/ 305532 h 305531"/>
                <a:gd name="connsiteX75" fmla="*/ 1290762 w 1572677"/>
                <a:gd name="connsiteY75" fmla="*/ 298890 h 305531"/>
                <a:gd name="connsiteX76" fmla="*/ 1354968 w 1572677"/>
                <a:gd name="connsiteY76" fmla="*/ 298890 h 305531"/>
                <a:gd name="connsiteX77" fmla="*/ 1354968 w 1572677"/>
                <a:gd name="connsiteY77" fmla="*/ 305532 h 305531"/>
                <a:gd name="connsiteX78" fmla="*/ 1362348 w 1572677"/>
                <a:gd name="connsiteY78" fmla="*/ 305532 h 305531"/>
                <a:gd name="connsiteX79" fmla="*/ 1362348 w 1572677"/>
                <a:gd name="connsiteY79" fmla="*/ 298890 h 305531"/>
                <a:gd name="connsiteX80" fmla="*/ 1426554 w 1572677"/>
                <a:gd name="connsiteY80" fmla="*/ 298890 h 305531"/>
                <a:gd name="connsiteX81" fmla="*/ 1426554 w 1572677"/>
                <a:gd name="connsiteY81" fmla="*/ 305532 h 305531"/>
                <a:gd name="connsiteX82" fmla="*/ 1433196 w 1572677"/>
                <a:gd name="connsiteY82" fmla="*/ 305532 h 305531"/>
                <a:gd name="connsiteX83" fmla="*/ 1433196 w 1572677"/>
                <a:gd name="connsiteY83" fmla="*/ 298890 h 305531"/>
                <a:gd name="connsiteX84" fmla="*/ 1497402 w 1572677"/>
                <a:gd name="connsiteY84" fmla="*/ 298890 h 305531"/>
                <a:gd name="connsiteX85" fmla="*/ 1497402 w 1572677"/>
                <a:gd name="connsiteY85" fmla="*/ 305532 h 305531"/>
                <a:gd name="connsiteX86" fmla="*/ 1504782 w 1572677"/>
                <a:gd name="connsiteY86" fmla="*/ 305532 h 305531"/>
                <a:gd name="connsiteX87" fmla="*/ 1504782 w 1572677"/>
                <a:gd name="connsiteY87" fmla="*/ 298890 h 305531"/>
                <a:gd name="connsiteX88" fmla="*/ 1568988 w 1572677"/>
                <a:gd name="connsiteY88" fmla="*/ 298890 h 305531"/>
                <a:gd name="connsiteX89" fmla="*/ 1568988 w 1572677"/>
                <a:gd name="connsiteY89" fmla="*/ 305532 h 305531"/>
                <a:gd name="connsiteX90" fmla="*/ 1572678 w 1572677"/>
                <a:gd name="connsiteY90" fmla="*/ 305532 h 305531"/>
                <a:gd name="connsiteX91" fmla="*/ 1572678 w 1572677"/>
                <a:gd name="connsiteY91" fmla="*/ 0 h 305531"/>
                <a:gd name="connsiteX92" fmla="*/ 25092 w 1572677"/>
                <a:gd name="connsiteY92" fmla="*/ 290772 h 305531"/>
                <a:gd name="connsiteX93" fmla="*/ 17712 w 1572677"/>
                <a:gd name="connsiteY93" fmla="*/ 290772 h 305531"/>
                <a:gd name="connsiteX94" fmla="*/ 17712 w 1572677"/>
                <a:gd name="connsiteY94" fmla="*/ 284130 h 305531"/>
                <a:gd name="connsiteX95" fmla="*/ 25092 w 1572677"/>
                <a:gd name="connsiteY95" fmla="*/ 284130 h 305531"/>
                <a:gd name="connsiteX96" fmla="*/ 67896 w 1572677"/>
                <a:gd name="connsiteY96" fmla="*/ 290772 h 305531"/>
                <a:gd name="connsiteX97" fmla="*/ 31734 w 1572677"/>
                <a:gd name="connsiteY97" fmla="*/ 290772 h 305531"/>
                <a:gd name="connsiteX98" fmla="*/ 31734 w 1572677"/>
                <a:gd name="connsiteY98" fmla="*/ 276750 h 305531"/>
                <a:gd name="connsiteX99" fmla="*/ 10332 w 1572677"/>
                <a:gd name="connsiteY99" fmla="*/ 276750 h 305531"/>
                <a:gd name="connsiteX100" fmla="*/ 10332 w 1572677"/>
                <a:gd name="connsiteY100" fmla="*/ 290772 h 305531"/>
                <a:gd name="connsiteX101" fmla="*/ 3690 w 1572677"/>
                <a:gd name="connsiteY101" fmla="*/ 290772 h 305531"/>
                <a:gd name="connsiteX102" fmla="*/ 3690 w 1572677"/>
                <a:gd name="connsiteY102" fmla="*/ 269370 h 305531"/>
                <a:gd name="connsiteX103" fmla="*/ 39114 w 1572677"/>
                <a:gd name="connsiteY103" fmla="*/ 269370 h 305531"/>
                <a:gd name="connsiteX104" fmla="*/ 39114 w 1572677"/>
                <a:gd name="connsiteY104" fmla="*/ 284130 h 305531"/>
                <a:gd name="connsiteX105" fmla="*/ 60516 w 1572677"/>
                <a:gd name="connsiteY105" fmla="*/ 284130 h 305531"/>
                <a:gd name="connsiteX106" fmla="*/ 60516 w 1572677"/>
                <a:gd name="connsiteY106" fmla="*/ 276750 h 305531"/>
                <a:gd name="connsiteX107" fmla="*/ 46494 w 1572677"/>
                <a:gd name="connsiteY107" fmla="*/ 276750 h 305531"/>
                <a:gd name="connsiteX108" fmla="*/ 46494 w 1572677"/>
                <a:gd name="connsiteY108" fmla="*/ 269370 h 305531"/>
                <a:gd name="connsiteX109" fmla="*/ 67896 w 1572677"/>
                <a:gd name="connsiteY109" fmla="*/ 269370 h 305531"/>
                <a:gd name="connsiteX110" fmla="*/ 3690 w 1572677"/>
                <a:gd name="connsiteY110" fmla="*/ 261990 h 305531"/>
                <a:gd name="connsiteX111" fmla="*/ 3690 w 1572677"/>
                <a:gd name="connsiteY111" fmla="*/ 254610 h 305531"/>
                <a:gd name="connsiteX112" fmla="*/ 95940 w 1572677"/>
                <a:gd name="connsiteY112" fmla="*/ 254610 h 305531"/>
                <a:gd name="connsiteX113" fmla="*/ 95940 w 1572677"/>
                <a:gd name="connsiteY113" fmla="*/ 261990 h 305531"/>
                <a:gd name="connsiteX114" fmla="*/ 138744 w 1572677"/>
                <a:gd name="connsiteY114" fmla="*/ 290772 h 305531"/>
                <a:gd name="connsiteX115" fmla="*/ 103320 w 1572677"/>
                <a:gd name="connsiteY115" fmla="*/ 290772 h 305531"/>
                <a:gd name="connsiteX116" fmla="*/ 103320 w 1572677"/>
                <a:gd name="connsiteY116" fmla="*/ 276750 h 305531"/>
                <a:gd name="connsiteX117" fmla="*/ 81918 w 1572677"/>
                <a:gd name="connsiteY117" fmla="*/ 276750 h 305531"/>
                <a:gd name="connsiteX118" fmla="*/ 81918 w 1572677"/>
                <a:gd name="connsiteY118" fmla="*/ 284130 h 305531"/>
                <a:gd name="connsiteX119" fmla="*/ 95940 w 1572677"/>
                <a:gd name="connsiteY119" fmla="*/ 284130 h 305531"/>
                <a:gd name="connsiteX120" fmla="*/ 95940 w 1572677"/>
                <a:gd name="connsiteY120" fmla="*/ 290772 h 305531"/>
                <a:gd name="connsiteX121" fmla="*/ 73800 w 1572677"/>
                <a:gd name="connsiteY121" fmla="*/ 290772 h 305531"/>
                <a:gd name="connsiteX122" fmla="*/ 73800 w 1572677"/>
                <a:gd name="connsiteY122" fmla="*/ 269370 h 305531"/>
                <a:gd name="connsiteX123" fmla="*/ 103320 w 1572677"/>
                <a:gd name="connsiteY123" fmla="*/ 269370 h 305531"/>
                <a:gd name="connsiteX124" fmla="*/ 103320 w 1572677"/>
                <a:gd name="connsiteY124" fmla="*/ 254610 h 305531"/>
                <a:gd name="connsiteX125" fmla="*/ 110700 w 1572677"/>
                <a:gd name="connsiteY125" fmla="*/ 254610 h 305531"/>
                <a:gd name="connsiteX126" fmla="*/ 110700 w 1572677"/>
                <a:gd name="connsiteY126" fmla="*/ 284130 h 305531"/>
                <a:gd name="connsiteX127" fmla="*/ 117342 w 1572677"/>
                <a:gd name="connsiteY127" fmla="*/ 284130 h 305531"/>
                <a:gd name="connsiteX128" fmla="*/ 117342 w 1572677"/>
                <a:gd name="connsiteY128" fmla="*/ 254610 h 305531"/>
                <a:gd name="connsiteX129" fmla="*/ 124722 w 1572677"/>
                <a:gd name="connsiteY129" fmla="*/ 254610 h 305531"/>
                <a:gd name="connsiteX130" fmla="*/ 124722 w 1572677"/>
                <a:gd name="connsiteY130" fmla="*/ 284130 h 305531"/>
                <a:gd name="connsiteX131" fmla="*/ 132102 w 1572677"/>
                <a:gd name="connsiteY131" fmla="*/ 284130 h 305531"/>
                <a:gd name="connsiteX132" fmla="*/ 132102 w 1572677"/>
                <a:gd name="connsiteY132" fmla="*/ 254610 h 305531"/>
                <a:gd name="connsiteX133" fmla="*/ 138744 w 1572677"/>
                <a:gd name="connsiteY133" fmla="*/ 254610 h 305531"/>
                <a:gd name="connsiteX134" fmla="*/ 167526 w 1572677"/>
                <a:gd name="connsiteY134" fmla="*/ 290772 h 305531"/>
                <a:gd name="connsiteX135" fmla="*/ 160146 w 1572677"/>
                <a:gd name="connsiteY135" fmla="*/ 290772 h 305531"/>
                <a:gd name="connsiteX136" fmla="*/ 160146 w 1572677"/>
                <a:gd name="connsiteY136" fmla="*/ 284130 h 305531"/>
                <a:gd name="connsiteX137" fmla="*/ 167526 w 1572677"/>
                <a:gd name="connsiteY137" fmla="*/ 284130 h 305531"/>
                <a:gd name="connsiteX138" fmla="*/ 210330 w 1572677"/>
                <a:gd name="connsiteY138" fmla="*/ 290772 h 305531"/>
                <a:gd name="connsiteX139" fmla="*/ 174906 w 1572677"/>
                <a:gd name="connsiteY139" fmla="*/ 290772 h 305531"/>
                <a:gd name="connsiteX140" fmla="*/ 174906 w 1572677"/>
                <a:gd name="connsiteY140" fmla="*/ 276750 h 305531"/>
                <a:gd name="connsiteX141" fmla="*/ 153504 w 1572677"/>
                <a:gd name="connsiteY141" fmla="*/ 276750 h 305531"/>
                <a:gd name="connsiteX142" fmla="*/ 153504 w 1572677"/>
                <a:gd name="connsiteY142" fmla="*/ 290772 h 305531"/>
                <a:gd name="connsiteX143" fmla="*/ 147600 w 1572677"/>
                <a:gd name="connsiteY143" fmla="*/ 290772 h 305531"/>
                <a:gd name="connsiteX144" fmla="*/ 147600 w 1572677"/>
                <a:gd name="connsiteY144" fmla="*/ 269370 h 305531"/>
                <a:gd name="connsiteX145" fmla="*/ 183024 w 1572677"/>
                <a:gd name="connsiteY145" fmla="*/ 269370 h 305531"/>
                <a:gd name="connsiteX146" fmla="*/ 183024 w 1572677"/>
                <a:gd name="connsiteY146" fmla="*/ 284130 h 305531"/>
                <a:gd name="connsiteX147" fmla="*/ 204426 w 1572677"/>
                <a:gd name="connsiteY147" fmla="*/ 284130 h 305531"/>
                <a:gd name="connsiteX148" fmla="*/ 204426 w 1572677"/>
                <a:gd name="connsiteY148" fmla="*/ 276750 h 305531"/>
                <a:gd name="connsiteX149" fmla="*/ 188928 w 1572677"/>
                <a:gd name="connsiteY149" fmla="*/ 276750 h 305531"/>
                <a:gd name="connsiteX150" fmla="*/ 188928 w 1572677"/>
                <a:gd name="connsiteY150" fmla="*/ 269370 h 305531"/>
                <a:gd name="connsiteX151" fmla="*/ 210330 w 1572677"/>
                <a:gd name="connsiteY151" fmla="*/ 269370 h 305531"/>
                <a:gd name="connsiteX152" fmla="*/ 147600 w 1572677"/>
                <a:gd name="connsiteY152" fmla="*/ 261990 h 305531"/>
                <a:gd name="connsiteX153" fmla="*/ 147600 w 1572677"/>
                <a:gd name="connsiteY153" fmla="*/ 254610 h 305531"/>
                <a:gd name="connsiteX154" fmla="*/ 239112 w 1572677"/>
                <a:gd name="connsiteY154" fmla="*/ 254610 h 305531"/>
                <a:gd name="connsiteX155" fmla="*/ 239112 w 1572677"/>
                <a:gd name="connsiteY155" fmla="*/ 261990 h 305531"/>
                <a:gd name="connsiteX156" fmla="*/ 283392 w 1572677"/>
                <a:gd name="connsiteY156" fmla="*/ 290772 h 305531"/>
                <a:gd name="connsiteX157" fmla="*/ 245754 w 1572677"/>
                <a:gd name="connsiteY157" fmla="*/ 290772 h 305531"/>
                <a:gd name="connsiteX158" fmla="*/ 245754 w 1572677"/>
                <a:gd name="connsiteY158" fmla="*/ 276750 h 305531"/>
                <a:gd name="connsiteX159" fmla="*/ 221400 w 1572677"/>
                <a:gd name="connsiteY159" fmla="*/ 276750 h 305531"/>
                <a:gd name="connsiteX160" fmla="*/ 221400 w 1572677"/>
                <a:gd name="connsiteY160" fmla="*/ 284130 h 305531"/>
                <a:gd name="connsiteX161" fmla="*/ 236160 w 1572677"/>
                <a:gd name="connsiteY161" fmla="*/ 284130 h 305531"/>
                <a:gd name="connsiteX162" fmla="*/ 236160 w 1572677"/>
                <a:gd name="connsiteY162" fmla="*/ 290772 h 305531"/>
                <a:gd name="connsiteX163" fmla="*/ 221400 w 1572677"/>
                <a:gd name="connsiteY163" fmla="*/ 290772 h 305531"/>
                <a:gd name="connsiteX164" fmla="*/ 221400 w 1572677"/>
                <a:gd name="connsiteY164" fmla="*/ 269370 h 305531"/>
                <a:gd name="connsiteX165" fmla="*/ 249444 w 1572677"/>
                <a:gd name="connsiteY165" fmla="*/ 269370 h 305531"/>
                <a:gd name="connsiteX166" fmla="*/ 249444 w 1572677"/>
                <a:gd name="connsiteY166" fmla="*/ 254610 h 305531"/>
                <a:gd name="connsiteX167" fmla="*/ 256824 w 1572677"/>
                <a:gd name="connsiteY167" fmla="*/ 254610 h 305531"/>
                <a:gd name="connsiteX168" fmla="*/ 256824 w 1572677"/>
                <a:gd name="connsiteY168" fmla="*/ 284130 h 305531"/>
                <a:gd name="connsiteX169" fmla="*/ 264204 w 1572677"/>
                <a:gd name="connsiteY169" fmla="*/ 284130 h 305531"/>
                <a:gd name="connsiteX170" fmla="*/ 264204 w 1572677"/>
                <a:gd name="connsiteY170" fmla="*/ 254610 h 305531"/>
                <a:gd name="connsiteX171" fmla="*/ 270846 w 1572677"/>
                <a:gd name="connsiteY171" fmla="*/ 254610 h 305531"/>
                <a:gd name="connsiteX172" fmla="*/ 270846 w 1572677"/>
                <a:gd name="connsiteY172" fmla="*/ 284130 h 305531"/>
                <a:gd name="connsiteX173" fmla="*/ 278226 w 1572677"/>
                <a:gd name="connsiteY173" fmla="*/ 284130 h 305531"/>
                <a:gd name="connsiteX174" fmla="*/ 278226 w 1572677"/>
                <a:gd name="connsiteY174" fmla="*/ 254610 h 305531"/>
                <a:gd name="connsiteX175" fmla="*/ 285606 w 1572677"/>
                <a:gd name="connsiteY175" fmla="*/ 254610 h 305531"/>
                <a:gd name="connsiteX176" fmla="*/ 311436 w 1572677"/>
                <a:gd name="connsiteY176" fmla="*/ 290772 h 305531"/>
                <a:gd name="connsiteX177" fmla="*/ 303318 w 1572677"/>
                <a:gd name="connsiteY177" fmla="*/ 290772 h 305531"/>
                <a:gd name="connsiteX178" fmla="*/ 303318 w 1572677"/>
                <a:gd name="connsiteY178" fmla="*/ 284130 h 305531"/>
                <a:gd name="connsiteX179" fmla="*/ 309960 w 1572677"/>
                <a:gd name="connsiteY179" fmla="*/ 284130 h 305531"/>
                <a:gd name="connsiteX180" fmla="*/ 354240 w 1572677"/>
                <a:gd name="connsiteY180" fmla="*/ 290772 h 305531"/>
                <a:gd name="connsiteX181" fmla="*/ 317340 w 1572677"/>
                <a:gd name="connsiteY181" fmla="*/ 290772 h 305531"/>
                <a:gd name="connsiteX182" fmla="*/ 317340 w 1572677"/>
                <a:gd name="connsiteY182" fmla="*/ 276750 h 305531"/>
                <a:gd name="connsiteX183" fmla="*/ 295200 w 1572677"/>
                <a:gd name="connsiteY183" fmla="*/ 276750 h 305531"/>
                <a:gd name="connsiteX184" fmla="*/ 295200 w 1572677"/>
                <a:gd name="connsiteY184" fmla="*/ 290772 h 305531"/>
                <a:gd name="connsiteX185" fmla="*/ 287820 w 1572677"/>
                <a:gd name="connsiteY185" fmla="*/ 290772 h 305531"/>
                <a:gd name="connsiteX186" fmla="*/ 287820 w 1572677"/>
                <a:gd name="connsiteY186" fmla="*/ 269370 h 305531"/>
                <a:gd name="connsiteX187" fmla="*/ 324720 w 1572677"/>
                <a:gd name="connsiteY187" fmla="*/ 269370 h 305531"/>
                <a:gd name="connsiteX188" fmla="*/ 324720 w 1572677"/>
                <a:gd name="connsiteY188" fmla="*/ 284130 h 305531"/>
                <a:gd name="connsiteX189" fmla="*/ 346122 w 1572677"/>
                <a:gd name="connsiteY189" fmla="*/ 284130 h 305531"/>
                <a:gd name="connsiteX190" fmla="*/ 346122 w 1572677"/>
                <a:gd name="connsiteY190" fmla="*/ 276750 h 305531"/>
                <a:gd name="connsiteX191" fmla="*/ 331362 w 1572677"/>
                <a:gd name="connsiteY191" fmla="*/ 276750 h 305531"/>
                <a:gd name="connsiteX192" fmla="*/ 331362 w 1572677"/>
                <a:gd name="connsiteY192" fmla="*/ 269370 h 305531"/>
                <a:gd name="connsiteX193" fmla="*/ 352764 w 1572677"/>
                <a:gd name="connsiteY193" fmla="*/ 269370 h 305531"/>
                <a:gd name="connsiteX194" fmla="*/ 290034 w 1572677"/>
                <a:gd name="connsiteY194" fmla="*/ 261990 h 305531"/>
                <a:gd name="connsiteX195" fmla="*/ 290034 w 1572677"/>
                <a:gd name="connsiteY195" fmla="*/ 254610 h 305531"/>
                <a:gd name="connsiteX196" fmla="*/ 381546 w 1572677"/>
                <a:gd name="connsiteY196" fmla="*/ 254610 h 305531"/>
                <a:gd name="connsiteX197" fmla="*/ 381546 w 1572677"/>
                <a:gd name="connsiteY197" fmla="*/ 261990 h 305531"/>
                <a:gd name="connsiteX198" fmla="*/ 425826 w 1572677"/>
                <a:gd name="connsiteY198" fmla="*/ 290772 h 305531"/>
                <a:gd name="connsiteX199" fmla="*/ 388926 w 1572677"/>
                <a:gd name="connsiteY199" fmla="*/ 290772 h 305531"/>
                <a:gd name="connsiteX200" fmla="*/ 388926 w 1572677"/>
                <a:gd name="connsiteY200" fmla="*/ 276750 h 305531"/>
                <a:gd name="connsiteX201" fmla="*/ 369000 w 1572677"/>
                <a:gd name="connsiteY201" fmla="*/ 276750 h 305531"/>
                <a:gd name="connsiteX202" fmla="*/ 369000 w 1572677"/>
                <a:gd name="connsiteY202" fmla="*/ 284130 h 305531"/>
                <a:gd name="connsiteX203" fmla="*/ 383022 w 1572677"/>
                <a:gd name="connsiteY203" fmla="*/ 284130 h 305531"/>
                <a:gd name="connsiteX204" fmla="*/ 383022 w 1572677"/>
                <a:gd name="connsiteY204" fmla="*/ 290772 h 305531"/>
                <a:gd name="connsiteX205" fmla="*/ 360144 w 1572677"/>
                <a:gd name="connsiteY205" fmla="*/ 290772 h 305531"/>
                <a:gd name="connsiteX206" fmla="*/ 360144 w 1572677"/>
                <a:gd name="connsiteY206" fmla="*/ 269370 h 305531"/>
                <a:gd name="connsiteX207" fmla="*/ 388926 w 1572677"/>
                <a:gd name="connsiteY207" fmla="*/ 269370 h 305531"/>
                <a:gd name="connsiteX208" fmla="*/ 388926 w 1572677"/>
                <a:gd name="connsiteY208" fmla="*/ 254610 h 305531"/>
                <a:gd name="connsiteX209" fmla="*/ 395568 w 1572677"/>
                <a:gd name="connsiteY209" fmla="*/ 254610 h 305531"/>
                <a:gd name="connsiteX210" fmla="*/ 395568 w 1572677"/>
                <a:gd name="connsiteY210" fmla="*/ 284130 h 305531"/>
                <a:gd name="connsiteX211" fmla="*/ 402948 w 1572677"/>
                <a:gd name="connsiteY211" fmla="*/ 284130 h 305531"/>
                <a:gd name="connsiteX212" fmla="*/ 402948 w 1572677"/>
                <a:gd name="connsiteY212" fmla="*/ 254610 h 305531"/>
                <a:gd name="connsiteX213" fmla="*/ 410328 w 1572677"/>
                <a:gd name="connsiteY213" fmla="*/ 254610 h 305531"/>
                <a:gd name="connsiteX214" fmla="*/ 410328 w 1572677"/>
                <a:gd name="connsiteY214" fmla="*/ 284130 h 305531"/>
                <a:gd name="connsiteX215" fmla="*/ 416970 w 1572677"/>
                <a:gd name="connsiteY215" fmla="*/ 284130 h 305531"/>
                <a:gd name="connsiteX216" fmla="*/ 416970 w 1572677"/>
                <a:gd name="connsiteY216" fmla="*/ 254610 h 305531"/>
                <a:gd name="connsiteX217" fmla="*/ 424350 w 1572677"/>
                <a:gd name="connsiteY217" fmla="*/ 254610 h 305531"/>
                <a:gd name="connsiteX218" fmla="*/ 453870 w 1572677"/>
                <a:gd name="connsiteY218" fmla="*/ 290772 h 305531"/>
                <a:gd name="connsiteX219" fmla="*/ 442800 w 1572677"/>
                <a:gd name="connsiteY219" fmla="*/ 290772 h 305531"/>
                <a:gd name="connsiteX220" fmla="*/ 442800 w 1572677"/>
                <a:gd name="connsiteY220" fmla="*/ 284130 h 305531"/>
                <a:gd name="connsiteX221" fmla="*/ 449442 w 1572677"/>
                <a:gd name="connsiteY221" fmla="*/ 284130 h 305531"/>
                <a:gd name="connsiteX222" fmla="*/ 497412 w 1572677"/>
                <a:gd name="connsiteY222" fmla="*/ 290772 h 305531"/>
                <a:gd name="connsiteX223" fmla="*/ 459774 w 1572677"/>
                <a:gd name="connsiteY223" fmla="*/ 290772 h 305531"/>
                <a:gd name="connsiteX224" fmla="*/ 459774 w 1572677"/>
                <a:gd name="connsiteY224" fmla="*/ 276750 h 305531"/>
                <a:gd name="connsiteX225" fmla="*/ 438372 w 1572677"/>
                <a:gd name="connsiteY225" fmla="*/ 276750 h 305531"/>
                <a:gd name="connsiteX226" fmla="*/ 438372 w 1572677"/>
                <a:gd name="connsiteY226" fmla="*/ 290772 h 305531"/>
                <a:gd name="connsiteX227" fmla="*/ 431730 w 1572677"/>
                <a:gd name="connsiteY227" fmla="*/ 290772 h 305531"/>
                <a:gd name="connsiteX228" fmla="*/ 431730 w 1572677"/>
                <a:gd name="connsiteY228" fmla="*/ 269370 h 305531"/>
                <a:gd name="connsiteX229" fmla="*/ 467154 w 1572677"/>
                <a:gd name="connsiteY229" fmla="*/ 269370 h 305531"/>
                <a:gd name="connsiteX230" fmla="*/ 467154 w 1572677"/>
                <a:gd name="connsiteY230" fmla="*/ 284130 h 305531"/>
                <a:gd name="connsiteX231" fmla="*/ 488556 w 1572677"/>
                <a:gd name="connsiteY231" fmla="*/ 284130 h 305531"/>
                <a:gd name="connsiteX232" fmla="*/ 488556 w 1572677"/>
                <a:gd name="connsiteY232" fmla="*/ 276750 h 305531"/>
                <a:gd name="connsiteX233" fmla="*/ 473796 w 1572677"/>
                <a:gd name="connsiteY233" fmla="*/ 276750 h 305531"/>
                <a:gd name="connsiteX234" fmla="*/ 473796 w 1572677"/>
                <a:gd name="connsiteY234" fmla="*/ 269370 h 305531"/>
                <a:gd name="connsiteX235" fmla="*/ 495936 w 1572677"/>
                <a:gd name="connsiteY235" fmla="*/ 269370 h 305531"/>
                <a:gd name="connsiteX236" fmla="*/ 433206 w 1572677"/>
                <a:gd name="connsiteY236" fmla="*/ 261990 h 305531"/>
                <a:gd name="connsiteX237" fmla="*/ 433206 w 1572677"/>
                <a:gd name="connsiteY237" fmla="*/ 254610 h 305531"/>
                <a:gd name="connsiteX238" fmla="*/ 523980 w 1572677"/>
                <a:gd name="connsiteY238" fmla="*/ 254610 h 305531"/>
                <a:gd name="connsiteX239" fmla="*/ 523980 w 1572677"/>
                <a:gd name="connsiteY239" fmla="*/ 261990 h 305531"/>
                <a:gd name="connsiteX240" fmla="*/ 568260 w 1572677"/>
                <a:gd name="connsiteY240" fmla="*/ 290772 h 305531"/>
                <a:gd name="connsiteX241" fmla="*/ 531360 w 1572677"/>
                <a:gd name="connsiteY241" fmla="*/ 290772 h 305531"/>
                <a:gd name="connsiteX242" fmla="*/ 531360 w 1572677"/>
                <a:gd name="connsiteY242" fmla="*/ 276750 h 305531"/>
                <a:gd name="connsiteX243" fmla="*/ 509958 w 1572677"/>
                <a:gd name="connsiteY243" fmla="*/ 276750 h 305531"/>
                <a:gd name="connsiteX244" fmla="*/ 509958 w 1572677"/>
                <a:gd name="connsiteY244" fmla="*/ 284130 h 305531"/>
                <a:gd name="connsiteX245" fmla="*/ 523980 w 1572677"/>
                <a:gd name="connsiteY245" fmla="*/ 284130 h 305531"/>
                <a:gd name="connsiteX246" fmla="*/ 523980 w 1572677"/>
                <a:gd name="connsiteY246" fmla="*/ 290772 h 305531"/>
                <a:gd name="connsiteX247" fmla="*/ 502578 w 1572677"/>
                <a:gd name="connsiteY247" fmla="*/ 290772 h 305531"/>
                <a:gd name="connsiteX248" fmla="*/ 502578 w 1572677"/>
                <a:gd name="connsiteY248" fmla="*/ 269370 h 305531"/>
                <a:gd name="connsiteX249" fmla="*/ 531360 w 1572677"/>
                <a:gd name="connsiteY249" fmla="*/ 269370 h 305531"/>
                <a:gd name="connsiteX250" fmla="*/ 531360 w 1572677"/>
                <a:gd name="connsiteY250" fmla="*/ 254610 h 305531"/>
                <a:gd name="connsiteX251" fmla="*/ 538740 w 1572677"/>
                <a:gd name="connsiteY251" fmla="*/ 254610 h 305531"/>
                <a:gd name="connsiteX252" fmla="*/ 538740 w 1572677"/>
                <a:gd name="connsiteY252" fmla="*/ 284130 h 305531"/>
                <a:gd name="connsiteX253" fmla="*/ 545382 w 1572677"/>
                <a:gd name="connsiteY253" fmla="*/ 284130 h 305531"/>
                <a:gd name="connsiteX254" fmla="*/ 545382 w 1572677"/>
                <a:gd name="connsiteY254" fmla="*/ 254610 h 305531"/>
                <a:gd name="connsiteX255" fmla="*/ 552762 w 1572677"/>
                <a:gd name="connsiteY255" fmla="*/ 254610 h 305531"/>
                <a:gd name="connsiteX256" fmla="*/ 552762 w 1572677"/>
                <a:gd name="connsiteY256" fmla="*/ 284130 h 305531"/>
                <a:gd name="connsiteX257" fmla="*/ 559404 w 1572677"/>
                <a:gd name="connsiteY257" fmla="*/ 284130 h 305531"/>
                <a:gd name="connsiteX258" fmla="*/ 559404 w 1572677"/>
                <a:gd name="connsiteY258" fmla="*/ 254610 h 305531"/>
                <a:gd name="connsiteX259" fmla="*/ 566784 w 1572677"/>
                <a:gd name="connsiteY259" fmla="*/ 254610 h 305531"/>
                <a:gd name="connsiteX260" fmla="*/ 597042 w 1572677"/>
                <a:gd name="connsiteY260" fmla="*/ 290772 h 305531"/>
                <a:gd name="connsiteX261" fmla="*/ 590400 w 1572677"/>
                <a:gd name="connsiteY261" fmla="*/ 290772 h 305531"/>
                <a:gd name="connsiteX262" fmla="*/ 590400 w 1572677"/>
                <a:gd name="connsiteY262" fmla="*/ 284130 h 305531"/>
                <a:gd name="connsiteX263" fmla="*/ 597780 w 1572677"/>
                <a:gd name="connsiteY263" fmla="*/ 284130 h 305531"/>
                <a:gd name="connsiteX264" fmla="*/ 639846 w 1572677"/>
                <a:gd name="connsiteY264" fmla="*/ 290772 h 305531"/>
                <a:gd name="connsiteX265" fmla="*/ 602208 w 1572677"/>
                <a:gd name="connsiteY265" fmla="*/ 290772 h 305531"/>
                <a:gd name="connsiteX266" fmla="*/ 602208 w 1572677"/>
                <a:gd name="connsiteY266" fmla="*/ 276750 h 305531"/>
                <a:gd name="connsiteX267" fmla="*/ 580806 w 1572677"/>
                <a:gd name="connsiteY267" fmla="*/ 276750 h 305531"/>
                <a:gd name="connsiteX268" fmla="*/ 580806 w 1572677"/>
                <a:gd name="connsiteY268" fmla="*/ 290772 h 305531"/>
                <a:gd name="connsiteX269" fmla="*/ 574164 w 1572677"/>
                <a:gd name="connsiteY269" fmla="*/ 290772 h 305531"/>
                <a:gd name="connsiteX270" fmla="*/ 574164 w 1572677"/>
                <a:gd name="connsiteY270" fmla="*/ 269370 h 305531"/>
                <a:gd name="connsiteX271" fmla="*/ 609588 w 1572677"/>
                <a:gd name="connsiteY271" fmla="*/ 269370 h 305531"/>
                <a:gd name="connsiteX272" fmla="*/ 609588 w 1572677"/>
                <a:gd name="connsiteY272" fmla="*/ 284130 h 305531"/>
                <a:gd name="connsiteX273" fmla="*/ 630990 w 1572677"/>
                <a:gd name="connsiteY273" fmla="*/ 284130 h 305531"/>
                <a:gd name="connsiteX274" fmla="*/ 630990 w 1572677"/>
                <a:gd name="connsiteY274" fmla="*/ 276750 h 305531"/>
                <a:gd name="connsiteX275" fmla="*/ 616968 w 1572677"/>
                <a:gd name="connsiteY275" fmla="*/ 276750 h 305531"/>
                <a:gd name="connsiteX276" fmla="*/ 616968 w 1572677"/>
                <a:gd name="connsiteY276" fmla="*/ 269370 h 305531"/>
                <a:gd name="connsiteX277" fmla="*/ 638370 w 1572677"/>
                <a:gd name="connsiteY277" fmla="*/ 269370 h 305531"/>
                <a:gd name="connsiteX278" fmla="*/ 575640 w 1572677"/>
                <a:gd name="connsiteY278" fmla="*/ 261990 h 305531"/>
                <a:gd name="connsiteX279" fmla="*/ 575640 w 1572677"/>
                <a:gd name="connsiteY279" fmla="*/ 254610 h 305531"/>
                <a:gd name="connsiteX280" fmla="*/ 664200 w 1572677"/>
                <a:gd name="connsiteY280" fmla="*/ 254610 h 305531"/>
                <a:gd name="connsiteX281" fmla="*/ 664200 w 1572677"/>
                <a:gd name="connsiteY281" fmla="*/ 261990 h 305531"/>
                <a:gd name="connsiteX282" fmla="*/ 710694 w 1572677"/>
                <a:gd name="connsiteY282" fmla="*/ 290772 h 305531"/>
                <a:gd name="connsiteX283" fmla="*/ 673794 w 1572677"/>
                <a:gd name="connsiteY283" fmla="*/ 290772 h 305531"/>
                <a:gd name="connsiteX284" fmla="*/ 673794 w 1572677"/>
                <a:gd name="connsiteY284" fmla="*/ 276750 h 305531"/>
                <a:gd name="connsiteX285" fmla="*/ 652392 w 1572677"/>
                <a:gd name="connsiteY285" fmla="*/ 276750 h 305531"/>
                <a:gd name="connsiteX286" fmla="*/ 652392 w 1572677"/>
                <a:gd name="connsiteY286" fmla="*/ 284130 h 305531"/>
                <a:gd name="connsiteX287" fmla="*/ 664200 w 1572677"/>
                <a:gd name="connsiteY287" fmla="*/ 284130 h 305531"/>
                <a:gd name="connsiteX288" fmla="*/ 664200 w 1572677"/>
                <a:gd name="connsiteY288" fmla="*/ 290772 h 305531"/>
                <a:gd name="connsiteX289" fmla="*/ 645012 w 1572677"/>
                <a:gd name="connsiteY289" fmla="*/ 290772 h 305531"/>
                <a:gd name="connsiteX290" fmla="*/ 645012 w 1572677"/>
                <a:gd name="connsiteY290" fmla="*/ 269370 h 305531"/>
                <a:gd name="connsiteX291" fmla="*/ 673794 w 1572677"/>
                <a:gd name="connsiteY291" fmla="*/ 269370 h 305531"/>
                <a:gd name="connsiteX292" fmla="*/ 673794 w 1572677"/>
                <a:gd name="connsiteY292" fmla="*/ 254610 h 305531"/>
                <a:gd name="connsiteX293" fmla="*/ 681174 w 1572677"/>
                <a:gd name="connsiteY293" fmla="*/ 254610 h 305531"/>
                <a:gd name="connsiteX294" fmla="*/ 681174 w 1572677"/>
                <a:gd name="connsiteY294" fmla="*/ 284130 h 305531"/>
                <a:gd name="connsiteX295" fmla="*/ 687816 w 1572677"/>
                <a:gd name="connsiteY295" fmla="*/ 284130 h 305531"/>
                <a:gd name="connsiteX296" fmla="*/ 687816 w 1572677"/>
                <a:gd name="connsiteY296" fmla="*/ 254610 h 305531"/>
                <a:gd name="connsiteX297" fmla="*/ 695196 w 1572677"/>
                <a:gd name="connsiteY297" fmla="*/ 254610 h 305531"/>
                <a:gd name="connsiteX298" fmla="*/ 695196 w 1572677"/>
                <a:gd name="connsiteY298" fmla="*/ 284130 h 305531"/>
                <a:gd name="connsiteX299" fmla="*/ 702576 w 1572677"/>
                <a:gd name="connsiteY299" fmla="*/ 284130 h 305531"/>
                <a:gd name="connsiteX300" fmla="*/ 702576 w 1572677"/>
                <a:gd name="connsiteY300" fmla="*/ 254610 h 305531"/>
                <a:gd name="connsiteX301" fmla="*/ 709218 w 1572677"/>
                <a:gd name="connsiteY301" fmla="*/ 254610 h 305531"/>
                <a:gd name="connsiteX302" fmla="*/ 739476 w 1572677"/>
                <a:gd name="connsiteY302" fmla="*/ 290772 h 305531"/>
                <a:gd name="connsiteX303" fmla="*/ 730620 w 1572677"/>
                <a:gd name="connsiteY303" fmla="*/ 290772 h 305531"/>
                <a:gd name="connsiteX304" fmla="*/ 730620 w 1572677"/>
                <a:gd name="connsiteY304" fmla="*/ 284130 h 305531"/>
                <a:gd name="connsiteX305" fmla="*/ 738000 w 1572677"/>
                <a:gd name="connsiteY305" fmla="*/ 284130 h 305531"/>
                <a:gd name="connsiteX306" fmla="*/ 782280 w 1572677"/>
                <a:gd name="connsiteY306" fmla="*/ 290772 h 305531"/>
                <a:gd name="connsiteX307" fmla="*/ 745380 w 1572677"/>
                <a:gd name="connsiteY307" fmla="*/ 290772 h 305531"/>
                <a:gd name="connsiteX308" fmla="*/ 745380 w 1572677"/>
                <a:gd name="connsiteY308" fmla="*/ 276750 h 305531"/>
                <a:gd name="connsiteX309" fmla="*/ 723978 w 1572677"/>
                <a:gd name="connsiteY309" fmla="*/ 276750 h 305531"/>
                <a:gd name="connsiteX310" fmla="*/ 723978 w 1572677"/>
                <a:gd name="connsiteY310" fmla="*/ 290772 h 305531"/>
                <a:gd name="connsiteX311" fmla="*/ 716598 w 1572677"/>
                <a:gd name="connsiteY311" fmla="*/ 290772 h 305531"/>
                <a:gd name="connsiteX312" fmla="*/ 716598 w 1572677"/>
                <a:gd name="connsiteY312" fmla="*/ 269370 h 305531"/>
                <a:gd name="connsiteX313" fmla="*/ 752022 w 1572677"/>
                <a:gd name="connsiteY313" fmla="*/ 269370 h 305531"/>
                <a:gd name="connsiteX314" fmla="*/ 752022 w 1572677"/>
                <a:gd name="connsiteY314" fmla="*/ 284130 h 305531"/>
                <a:gd name="connsiteX315" fmla="*/ 773424 w 1572677"/>
                <a:gd name="connsiteY315" fmla="*/ 284130 h 305531"/>
                <a:gd name="connsiteX316" fmla="*/ 773424 w 1572677"/>
                <a:gd name="connsiteY316" fmla="*/ 276750 h 305531"/>
                <a:gd name="connsiteX317" fmla="*/ 759402 w 1572677"/>
                <a:gd name="connsiteY317" fmla="*/ 276750 h 305531"/>
                <a:gd name="connsiteX318" fmla="*/ 759402 w 1572677"/>
                <a:gd name="connsiteY318" fmla="*/ 269370 h 305531"/>
                <a:gd name="connsiteX319" fmla="*/ 780804 w 1572677"/>
                <a:gd name="connsiteY319" fmla="*/ 269370 h 305531"/>
                <a:gd name="connsiteX320" fmla="*/ 718074 w 1572677"/>
                <a:gd name="connsiteY320" fmla="*/ 261990 h 305531"/>
                <a:gd name="connsiteX321" fmla="*/ 718074 w 1572677"/>
                <a:gd name="connsiteY321" fmla="*/ 254610 h 305531"/>
                <a:gd name="connsiteX322" fmla="*/ 811800 w 1572677"/>
                <a:gd name="connsiteY322" fmla="*/ 254610 h 305531"/>
                <a:gd name="connsiteX323" fmla="*/ 811800 w 1572677"/>
                <a:gd name="connsiteY323" fmla="*/ 261990 h 305531"/>
                <a:gd name="connsiteX324" fmla="*/ 853866 w 1572677"/>
                <a:gd name="connsiteY324" fmla="*/ 290772 h 305531"/>
                <a:gd name="connsiteX325" fmla="*/ 817704 w 1572677"/>
                <a:gd name="connsiteY325" fmla="*/ 290772 h 305531"/>
                <a:gd name="connsiteX326" fmla="*/ 817704 w 1572677"/>
                <a:gd name="connsiteY326" fmla="*/ 276750 h 305531"/>
                <a:gd name="connsiteX327" fmla="*/ 796302 w 1572677"/>
                <a:gd name="connsiteY327" fmla="*/ 276750 h 305531"/>
                <a:gd name="connsiteX328" fmla="*/ 796302 w 1572677"/>
                <a:gd name="connsiteY328" fmla="*/ 284130 h 305531"/>
                <a:gd name="connsiteX329" fmla="*/ 811800 w 1572677"/>
                <a:gd name="connsiteY329" fmla="*/ 284130 h 305531"/>
                <a:gd name="connsiteX330" fmla="*/ 811800 w 1572677"/>
                <a:gd name="connsiteY330" fmla="*/ 290772 h 305531"/>
                <a:gd name="connsiteX331" fmla="*/ 790398 w 1572677"/>
                <a:gd name="connsiteY331" fmla="*/ 290772 h 305531"/>
                <a:gd name="connsiteX332" fmla="*/ 790398 w 1572677"/>
                <a:gd name="connsiteY332" fmla="*/ 269370 h 305531"/>
                <a:gd name="connsiteX333" fmla="*/ 818442 w 1572677"/>
                <a:gd name="connsiteY333" fmla="*/ 269370 h 305531"/>
                <a:gd name="connsiteX334" fmla="*/ 818442 w 1572677"/>
                <a:gd name="connsiteY334" fmla="*/ 254610 h 305531"/>
                <a:gd name="connsiteX335" fmla="*/ 825822 w 1572677"/>
                <a:gd name="connsiteY335" fmla="*/ 254610 h 305531"/>
                <a:gd name="connsiteX336" fmla="*/ 825822 w 1572677"/>
                <a:gd name="connsiteY336" fmla="*/ 284130 h 305531"/>
                <a:gd name="connsiteX337" fmla="*/ 833202 w 1572677"/>
                <a:gd name="connsiteY337" fmla="*/ 284130 h 305531"/>
                <a:gd name="connsiteX338" fmla="*/ 833202 w 1572677"/>
                <a:gd name="connsiteY338" fmla="*/ 254610 h 305531"/>
                <a:gd name="connsiteX339" fmla="*/ 839844 w 1572677"/>
                <a:gd name="connsiteY339" fmla="*/ 254610 h 305531"/>
                <a:gd name="connsiteX340" fmla="*/ 839844 w 1572677"/>
                <a:gd name="connsiteY340" fmla="*/ 284130 h 305531"/>
                <a:gd name="connsiteX341" fmla="*/ 847224 w 1572677"/>
                <a:gd name="connsiteY341" fmla="*/ 284130 h 305531"/>
                <a:gd name="connsiteX342" fmla="*/ 847224 w 1572677"/>
                <a:gd name="connsiteY342" fmla="*/ 254610 h 305531"/>
                <a:gd name="connsiteX343" fmla="*/ 854604 w 1572677"/>
                <a:gd name="connsiteY343" fmla="*/ 254610 h 305531"/>
                <a:gd name="connsiteX344" fmla="*/ 881910 w 1572677"/>
                <a:gd name="connsiteY344" fmla="*/ 290772 h 305531"/>
                <a:gd name="connsiteX345" fmla="*/ 875268 w 1572677"/>
                <a:gd name="connsiteY345" fmla="*/ 290772 h 305531"/>
                <a:gd name="connsiteX346" fmla="*/ 875268 w 1572677"/>
                <a:gd name="connsiteY346" fmla="*/ 284130 h 305531"/>
                <a:gd name="connsiteX347" fmla="*/ 881910 w 1572677"/>
                <a:gd name="connsiteY347" fmla="*/ 284130 h 305531"/>
                <a:gd name="connsiteX348" fmla="*/ 924714 w 1572677"/>
                <a:gd name="connsiteY348" fmla="*/ 290772 h 305531"/>
                <a:gd name="connsiteX349" fmla="*/ 885600 w 1572677"/>
                <a:gd name="connsiteY349" fmla="*/ 290772 h 305531"/>
                <a:gd name="connsiteX350" fmla="*/ 885600 w 1572677"/>
                <a:gd name="connsiteY350" fmla="*/ 276750 h 305531"/>
                <a:gd name="connsiteX351" fmla="*/ 864198 w 1572677"/>
                <a:gd name="connsiteY351" fmla="*/ 276750 h 305531"/>
                <a:gd name="connsiteX352" fmla="*/ 864198 w 1572677"/>
                <a:gd name="connsiteY352" fmla="*/ 290772 h 305531"/>
                <a:gd name="connsiteX353" fmla="*/ 856818 w 1572677"/>
                <a:gd name="connsiteY353" fmla="*/ 290772 h 305531"/>
                <a:gd name="connsiteX354" fmla="*/ 856818 w 1572677"/>
                <a:gd name="connsiteY354" fmla="*/ 269370 h 305531"/>
                <a:gd name="connsiteX355" fmla="*/ 892980 w 1572677"/>
                <a:gd name="connsiteY355" fmla="*/ 269370 h 305531"/>
                <a:gd name="connsiteX356" fmla="*/ 892980 w 1572677"/>
                <a:gd name="connsiteY356" fmla="*/ 284130 h 305531"/>
                <a:gd name="connsiteX357" fmla="*/ 914382 w 1572677"/>
                <a:gd name="connsiteY357" fmla="*/ 284130 h 305531"/>
                <a:gd name="connsiteX358" fmla="*/ 914382 w 1572677"/>
                <a:gd name="connsiteY358" fmla="*/ 276750 h 305531"/>
                <a:gd name="connsiteX359" fmla="*/ 899622 w 1572677"/>
                <a:gd name="connsiteY359" fmla="*/ 276750 h 305531"/>
                <a:gd name="connsiteX360" fmla="*/ 899622 w 1572677"/>
                <a:gd name="connsiteY360" fmla="*/ 269370 h 305531"/>
                <a:gd name="connsiteX361" fmla="*/ 921024 w 1572677"/>
                <a:gd name="connsiteY361" fmla="*/ 269370 h 305531"/>
                <a:gd name="connsiteX362" fmla="*/ 860508 w 1572677"/>
                <a:gd name="connsiteY362" fmla="*/ 261990 h 305531"/>
                <a:gd name="connsiteX363" fmla="*/ 860508 w 1572677"/>
                <a:gd name="connsiteY363" fmla="*/ 254610 h 305531"/>
                <a:gd name="connsiteX364" fmla="*/ 952020 w 1572677"/>
                <a:gd name="connsiteY364" fmla="*/ 254610 h 305531"/>
                <a:gd name="connsiteX365" fmla="*/ 952020 w 1572677"/>
                <a:gd name="connsiteY365" fmla="*/ 261990 h 305531"/>
                <a:gd name="connsiteX366" fmla="*/ 996300 w 1572677"/>
                <a:gd name="connsiteY366" fmla="*/ 290772 h 305531"/>
                <a:gd name="connsiteX367" fmla="*/ 959400 w 1572677"/>
                <a:gd name="connsiteY367" fmla="*/ 290772 h 305531"/>
                <a:gd name="connsiteX368" fmla="*/ 959400 w 1572677"/>
                <a:gd name="connsiteY368" fmla="*/ 276750 h 305531"/>
                <a:gd name="connsiteX369" fmla="*/ 937998 w 1572677"/>
                <a:gd name="connsiteY369" fmla="*/ 276750 h 305531"/>
                <a:gd name="connsiteX370" fmla="*/ 937998 w 1572677"/>
                <a:gd name="connsiteY370" fmla="*/ 284130 h 305531"/>
                <a:gd name="connsiteX371" fmla="*/ 952020 w 1572677"/>
                <a:gd name="connsiteY371" fmla="*/ 284130 h 305531"/>
                <a:gd name="connsiteX372" fmla="*/ 952020 w 1572677"/>
                <a:gd name="connsiteY372" fmla="*/ 290772 h 305531"/>
                <a:gd name="connsiteX373" fmla="*/ 930618 w 1572677"/>
                <a:gd name="connsiteY373" fmla="*/ 290772 h 305531"/>
                <a:gd name="connsiteX374" fmla="*/ 930618 w 1572677"/>
                <a:gd name="connsiteY374" fmla="*/ 269370 h 305531"/>
                <a:gd name="connsiteX375" fmla="*/ 959400 w 1572677"/>
                <a:gd name="connsiteY375" fmla="*/ 269370 h 305531"/>
                <a:gd name="connsiteX376" fmla="*/ 959400 w 1572677"/>
                <a:gd name="connsiteY376" fmla="*/ 254610 h 305531"/>
                <a:gd name="connsiteX377" fmla="*/ 966042 w 1572677"/>
                <a:gd name="connsiteY377" fmla="*/ 254610 h 305531"/>
                <a:gd name="connsiteX378" fmla="*/ 966042 w 1572677"/>
                <a:gd name="connsiteY378" fmla="*/ 284130 h 305531"/>
                <a:gd name="connsiteX379" fmla="*/ 973422 w 1572677"/>
                <a:gd name="connsiteY379" fmla="*/ 284130 h 305531"/>
                <a:gd name="connsiteX380" fmla="*/ 973422 w 1572677"/>
                <a:gd name="connsiteY380" fmla="*/ 254610 h 305531"/>
                <a:gd name="connsiteX381" fmla="*/ 980802 w 1572677"/>
                <a:gd name="connsiteY381" fmla="*/ 254610 h 305531"/>
                <a:gd name="connsiteX382" fmla="*/ 980802 w 1572677"/>
                <a:gd name="connsiteY382" fmla="*/ 284130 h 305531"/>
                <a:gd name="connsiteX383" fmla="*/ 987444 w 1572677"/>
                <a:gd name="connsiteY383" fmla="*/ 284130 h 305531"/>
                <a:gd name="connsiteX384" fmla="*/ 987444 w 1572677"/>
                <a:gd name="connsiteY384" fmla="*/ 254610 h 305531"/>
                <a:gd name="connsiteX385" fmla="*/ 994824 w 1572677"/>
                <a:gd name="connsiteY385" fmla="*/ 254610 h 305531"/>
                <a:gd name="connsiteX386" fmla="*/ 1025082 w 1572677"/>
                <a:gd name="connsiteY386" fmla="*/ 290772 h 305531"/>
                <a:gd name="connsiteX387" fmla="*/ 1017702 w 1572677"/>
                <a:gd name="connsiteY387" fmla="*/ 290772 h 305531"/>
                <a:gd name="connsiteX388" fmla="*/ 1017702 w 1572677"/>
                <a:gd name="connsiteY388" fmla="*/ 284130 h 305531"/>
                <a:gd name="connsiteX389" fmla="*/ 1025082 w 1572677"/>
                <a:gd name="connsiteY389" fmla="*/ 284130 h 305531"/>
                <a:gd name="connsiteX390" fmla="*/ 1067148 w 1572677"/>
                <a:gd name="connsiteY390" fmla="*/ 290772 h 305531"/>
                <a:gd name="connsiteX391" fmla="*/ 1033200 w 1572677"/>
                <a:gd name="connsiteY391" fmla="*/ 290772 h 305531"/>
                <a:gd name="connsiteX392" fmla="*/ 1033200 w 1572677"/>
                <a:gd name="connsiteY392" fmla="*/ 276750 h 305531"/>
                <a:gd name="connsiteX393" fmla="*/ 1011798 w 1572677"/>
                <a:gd name="connsiteY393" fmla="*/ 276750 h 305531"/>
                <a:gd name="connsiteX394" fmla="*/ 1011798 w 1572677"/>
                <a:gd name="connsiteY394" fmla="*/ 290772 h 305531"/>
                <a:gd name="connsiteX395" fmla="*/ 1005156 w 1572677"/>
                <a:gd name="connsiteY395" fmla="*/ 290772 h 305531"/>
                <a:gd name="connsiteX396" fmla="*/ 1005156 w 1572677"/>
                <a:gd name="connsiteY396" fmla="*/ 269370 h 305531"/>
                <a:gd name="connsiteX397" fmla="*/ 1040580 w 1572677"/>
                <a:gd name="connsiteY397" fmla="*/ 269370 h 305531"/>
                <a:gd name="connsiteX398" fmla="*/ 1040580 w 1572677"/>
                <a:gd name="connsiteY398" fmla="*/ 284130 h 305531"/>
                <a:gd name="connsiteX399" fmla="*/ 1061982 w 1572677"/>
                <a:gd name="connsiteY399" fmla="*/ 284130 h 305531"/>
                <a:gd name="connsiteX400" fmla="*/ 1061982 w 1572677"/>
                <a:gd name="connsiteY400" fmla="*/ 276750 h 305531"/>
                <a:gd name="connsiteX401" fmla="*/ 1047960 w 1572677"/>
                <a:gd name="connsiteY401" fmla="*/ 276750 h 305531"/>
                <a:gd name="connsiteX402" fmla="*/ 1047960 w 1572677"/>
                <a:gd name="connsiteY402" fmla="*/ 269370 h 305531"/>
                <a:gd name="connsiteX403" fmla="*/ 1068624 w 1572677"/>
                <a:gd name="connsiteY403" fmla="*/ 269370 h 305531"/>
                <a:gd name="connsiteX404" fmla="*/ 1003680 w 1572677"/>
                <a:gd name="connsiteY404" fmla="*/ 261990 h 305531"/>
                <a:gd name="connsiteX405" fmla="*/ 1003680 w 1572677"/>
                <a:gd name="connsiteY405" fmla="*/ 254610 h 305531"/>
                <a:gd name="connsiteX406" fmla="*/ 1095930 w 1572677"/>
                <a:gd name="connsiteY406" fmla="*/ 254610 h 305531"/>
                <a:gd name="connsiteX407" fmla="*/ 1095930 w 1572677"/>
                <a:gd name="connsiteY407" fmla="*/ 261990 h 305531"/>
                <a:gd name="connsiteX408" fmla="*/ 1138734 w 1572677"/>
                <a:gd name="connsiteY408" fmla="*/ 290772 h 305531"/>
                <a:gd name="connsiteX409" fmla="*/ 1103310 w 1572677"/>
                <a:gd name="connsiteY409" fmla="*/ 290772 h 305531"/>
                <a:gd name="connsiteX410" fmla="*/ 1103310 w 1572677"/>
                <a:gd name="connsiteY410" fmla="*/ 276750 h 305531"/>
                <a:gd name="connsiteX411" fmla="*/ 1081908 w 1572677"/>
                <a:gd name="connsiteY411" fmla="*/ 276750 h 305531"/>
                <a:gd name="connsiteX412" fmla="*/ 1081908 w 1572677"/>
                <a:gd name="connsiteY412" fmla="*/ 284130 h 305531"/>
                <a:gd name="connsiteX413" fmla="*/ 1095930 w 1572677"/>
                <a:gd name="connsiteY413" fmla="*/ 284130 h 305531"/>
                <a:gd name="connsiteX414" fmla="*/ 1095930 w 1572677"/>
                <a:gd name="connsiteY414" fmla="*/ 290772 h 305531"/>
                <a:gd name="connsiteX415" fmla="*/ 1074528 w 1572677"/>
                <a:gd name="connsiteY415" fmla="*/ 290772 h 305531"/>
                <a:gd name="connsiteX416" fmla="*/ 1074528 w 1572677"/>
                <a:gd name="connsiteY416" fmla="*/ 269370 h 305531"/>
                <a:gd name="connsiteX417" fmla="*/ 1103310 w 1572677"/>
                <a:gd name="connsiteY417" fmla="*/ 269370 h 305531"/>
                <a:gd name="connsiteX418" fmla="*/ 1103310 w 1572677"/>
                <a:gd name="connsiteY418" fmla="*/ 254610 h 305531"/>
                <a:gd name="connsiteX419" fmla="*/ 1107000 w 1572677"/>
                <a:gd name="connsiteY419" fmla="*/ 254610 h 305531"/>
                <a:gd name="connsiteX420" fmla="*/ 1107000 w 1572677"/>
                <a:gd name="connsiteY420" fmla="*/ 284130 h 305531"/>
                <a:gd name="connsiteX421" fmla="*/ 1113642 w 1572677"/>
                <a:gd name="connsiteY421" fmla="*/ 284130 h 305531"/>
                <a:gd name="connsiteX422" fmla="*/ 1113642 w 1572677"/>
                <a:gd name="connsiteY422" fmla="*/ 254610 h 305531"/>
                <a:gd name="connsiteX423" fmla="*/ 1121022 w 1572677"/>
                <a:gd name="connsiteY423" fmla="*/ 254610 h 305531"/>
                <a:gd name="connsiteX424" fmla="*/ 1121022 w 1572677"/>
                <a:gd name="connsiteY424" fmla="*/ 284130 h 305531"/>
                <a:gd name="connsiteX425" fmla="*/ 1128402 w 1572677"/>
                <a:gd name="connsiteY425" fmla="*/ 284130 h 305531"/>
                <a:gd name="connsiteX426" fmla="*/ 1128402 w 1572677"/>
                <a:gd name="connsiteY426" fmla="*/ 254610 h 305531"/>
                <a:gd name="connsiteX427" fmla="*/ 1135044 w 1572677"/>
                <a:gd name="connsiteY427" fmla="*/ 254610 h 305531"/>
                <a:gd name="connsiteX428" fmla="*/ 1167516 w 1572677"/>
                <a:gd name="connsiteY428" fmla="*/ 290772 h 305531"/>
                <a:gd name="connsiteX429" fmla="*/ 1160136 w 1572677"/>
                <a:gd name="connsiteY429" fmla="*/ 290772 h 305531"/>
                <a:gd name="connsiteX430" fmla="*/ 1160136 w 1572677"/>
                <a:gd name="connsiteY430" fmla="*/ 284130 h 305531"/>
                <a:gd name="connsiteX431" fmla="*/ 1167516 w 1572677"/>
                <a:gd name="connsiteY431" fmla="*/ 284130 h 305531"/>
                <a:gd name="connsiteX432" fmla="*/ 1210320 w 1572677"/>
                <a:gd name="connsiteY432" fmla="*/ 290772 h 305531"/>
                <a:gd name="connsiteX433" fmla="*/ 1174158 w 1572677"/>
                <a:gd name="connsiteY433" fmla="*/ 290772 h 305531"/>
                <a:gd name="connsiteX434" fmla="*/ 1174158 w 1572677"/>
                <a:gd name="connsiteY434" fmla="*/ 276750 h 305531"/>
                <a:gd name="connsiteX435" fmla="*/ 1153494 w 1572677"/>
                <a:gd name="connsiteY435" fmla="*/ 276750 h 305531"/>
                <a:gd name="connsiteX436" fmla="*/ 1153494 w 1572677"/>
                <a:gd name="connsiteY436" fmla="*/ 290772 h 305531"/>
                <a:gd name="connsiteX437" fmla="*/ 1146114 w 1572677"/>
                <a:gd name="connsiteY437" fmla="*/ 290772 h 305531"/>
                <a:gd name="connsiteX438" fmla="*/ 1146114 w 1572677"/>
                <a:gd name="connsiteY438" fmla="*/ 269370 h 305531"/>
                <a:gd name="connsiteX439" fmla="*/ 1180800 w 1572677"/>
                <a:gd name="connsiteY439" fmla="*/ 269370 h 305531"/>
                <a:gd name="connsiteX440" fmla="*/ 1180800 w 1572677"/>
                <a:gd name="connsiteY440" fmla="*/ 284130 h 305531"/>
                <a:gd name="connsiteX441" fmla="*/ 1202202 w 1572677"/>
                <a:gd name="connsiteY441" fmla="*/ 284130 h 305531"/>
                <a:gd name="connsiteX442" fmla="*/ 1202202 w 1572677"/>
                <a:gd name="connsiteY442" fmla="*/ 276750 h 305531"/>
                <a:gd name="connsiteX443" fmla="*/ 1188180 w 1572677"/>
                <a:gd name="connsiteY443" fmla="*/ 276750 h 305531"/>
                <a:gd name="connsiteX444" fmla="*/ 1188180 w 1572677"/>
                <a:gd name="connsiteY444" fmla="*/ 269370 h 305531"/>
                <a:gd name="connsiteX445" fmla="*/ 1209582 w 1572677"/>
                <a:gd name="connsiteY445" fmla="*/ 269370 h 305531"/>
                <a:gd name="connsiteX446" fmla="*/ 1146114 w 1572677"/>
                <a:gd name="connsiteY446" fmla="*/ 261990 h 305531"/>
                <a:gd name="connsiteX447" fmla="*/ 1146114 w 1572677"/>
                <a:gd name="connsiteY447" fmla="*/ 254610 h 305531"/>
                <a:gd name="connsiteX448" fmla="*/ 1238364 w 1572677"/>
                <a:gd name="connsiteY448" fmla="*/ 254610 h 305531"/>
                <a:gd name="connsiteX449" fmla="*/ 1238364 w 1572677"/>
                <a:gd name="connsiteY449" fmla="*/ 261990 h 305531"/>
                <a:gd name="connsiteX450" fmla="*/ 1281906 w 1572677"/>
                <a:gd name="connsiteY450" fmla="*/ 290772 h 305531"/>
                <a:gd name="connsiteX451" fmla="*/ 1245744 w 1572677"/>
                <a:gd name="connsiteY451" fmla="*/ 290772 h 305531"/>
                <a:gd name="connsiteX452" fmla="*/ 1245744 w 1572677"/>
                <a:gd name="connsiteY452" fmla="*/ 276750 h 305531"/>
                <a:gd name="connsiteX453" fmla="*/ 1224342 w 1572677"/>
                <a:gd name="connsiteY453" fmla="*/ 276750 h 305531"/>
                <a:gd name="connsiteX454" fmla="*/ 1224342 w 1572677"/>
                <a:gd name="connsiteY454" fmla="*/ 284130 h 305531"/>
                <a:gd name="connsiteX455" fmla="*/ 1238364 w 1572677"/>
                <a:gd name="connsiteY455" fmla="*/ 284130 h 305531"/>
                <a:gd name="connsiteX456" fmla="*/ 1238364 w 1572677"/>
                <a:gd name="connsiteY456" fmla="*/ 290772 h 305531"/>
                <a:gd name="connsiteX457" fmla="*/ 1216962 w 1572677"/>
                <a:gd name="connsiteY457" fmla="*/ 290772 h 305531"/>
                <a:gd name="connsiteX458" fmla="*/ 1216962 w 1572677"/>
                <a:gd name="connsiteY458" fmla="*/ 269370 h 305531"/>
                <a:gd name="connsiteX459" fmla="*/ 1245744 w 1572677"/>
                <a:gd name="connsiteY459" fmla="*/ 269370 h 305531"/>
                <a:gd name="connsiteX460" fmla="*/ 1245744 w 1572677"/>
                <a:gd name="connsiteY460" fmla="*/ 254610 h 305531"/>
                <a:gd name="connsiteX461" fmla="*/ 1254600 w 1572677"/>
                <a:gd name="connsiteY461" fmla="*/ 254610 h 305531"/>
                <a:gd name="connsiteX462" fmla="*/ 1254600 w 1572677"/>
                <a:gd name="connsiteY462" fmla="*/ 284130 h 305531"/>
                <a:gd name="connsiteX463" fmla="*/ 1261980 w 1572677"/>
                <a:gd name="connsiteY463" fmla="*/ 284130 h 305531"/>
                <a:gd name="connsiteX464" fmla="*/ 1261980 w 1572677"/>
                <a:gd name="connsiteY464" fmla="*/ 254610 h 305531"/>
                <a:gd name="connsiteX465" fmla="*/ 1268622 w 1572677"/>
                <a:gd name="connsiteY465" fmla="*/ 254610 h 305531"/>
                <a:gd name="connsiteX466" fmla="*/ 1268622 w 1572677"/>
                <a:gd name="connsiteY466" fmla="*/ 284130 h 305531"/>
                <a:gd name="connsiteX467" fmla="*/ 1276002 w 1572677"/>
                <a:gd name="connsiteY467" fmla="*/ 284130 h 305531"/>
                <a:gd name="connsiteX468" fmla="*/ 1276002 w 1572677"/>
                <a:gd name="connsiteY468" fmla="*/ 254610 h 305531"/>
                <a:gd name="connsiteX469" fmla="*/ 1283382 w 1572677"/>
                <a:gd name="connsiteY469" fmla="*/ 254610 h 305531"/>
                <a:gd name="connsiteX470" fmla="*/ 1309950 w 1572677"/>
                <a:gd name="connsiteY470" fmla="*/ 290772 h 305531"/>
                <a:gd name="connsiteX471" fmla="*/ 1303308 w 1572677"/>
                <a:gd name="connsiteY471" fmla="*/ 290772 h 305531"/>
                <a:gd name="connsiteX472" fmla="*/ 1303308 w 1572677"/>
                <a:gd name="connsiteY472" fmla="*/ 284130 h 305531"/>
                <a:gd name="connsiteX473" fmla="*/ 1309950 w 1572677"/>
                <a:gd name="connsiteY473" fmla="*/ 284130 h 305531"/>
                <a:gd name="connsiteX474" fmla="*/ 1352754 w 1572677"/>
                <a:gd name="connsiteY474" fmla="*/ 290772 h 305531"/>
                <a:gd name="connsiteX475" fmla="*/ 1317330 w 1572677"/>
                <a:gd name="connsiteY475" fmla="*/ 290772 h 305531"/>
                <a:gd name="connsiteX476" fmla="*/ 1317330 w 1572677"/>
                <a:gd name="connsiteY476" fmla="*/ 276750 h 305531"/>
                <a:gd name="connsiteX477" fmla="*/ 1295928 w 1572677"/>
                <a:gd name="connsiteY477" fmla="*/ 276750 h 305531"/>
                <a:gd name="connsiteX478" fmla="*/ 1295928 w 1572677"/>
                <a:gd name="connsiteY478" fmla="*/ 290772 h 305531"/>
                <a:gd name="connsiteX479" fmla="*/ 1288548 w 1572677"/>
                <a:gd name="connsiteY479" fmla="*/ 290772 h 305531"/>
                <a:gd name="connsiteX480" fmla="*/ 1288548 w 1572677"/>
                <a:gd name="connsiteY480" fmla="*/ 269370 h 305531"/>
                <a:gd name="connsiteX481" fmla="*/ 1323972 w 1572677"/>
                <a:gd name="connsiteY481" fmla="*/ 269370 h 305531"/>
                <a:gd name="connsiteX482" fmla="*/ 1323972 w 1572677"/>
                <a:gd name="connsiteY482" fmla="*/ 284130 h 305531"/>
                <a:gd name="connsiteX483" fmla="*/ 1345374 w 1572677"/>
                <a:gd name="connsiteY483" fmla="*/ 284130 h 305531"/>
                <a:gd name="connsiteX484" fmla="*/ 1345374 w 1572677"/>
                <a:gd name="connsiteY484" fmla="*/ 276750 h 305531"/>
                <a:gd name="connsiteX485" fmla="*/ 1328400 w 1572677"/>
                <a:gd name="connsiteY485" fmla="*/ 276750 h 305531"/>
                <a:gd name="connsiteX486" fmla="*/ 1328400 w 1572677"/>
                <a:gd name="connsiteY486" fmla="*/ 269370 h 305531"/>
                <a:gd name="connsiteX487" fmla="*/ 1349802 w 1572677"/>
                <a:gd name="connsiteY487" fmla="*/ 269370 h 305531"/>
                <a:gd name="connsiteX488" fmla="*/ 1288548 w 1572677"/>
                <a:gd name="connsiteY488" fmla="*/ 261990 h 305531"/>
                <a:gd name="connsiteX489" fmla="*/ 1288548 w 1572677"/>
                <a:gd name="connsiteY489" fmla="*/ 254610 h 305531"/>
                <a:gd name="connsiteX490" fmla="*/ 1380060 w 1572677"/>
                <a:gd name="connsiteY490" fmla="*/ 254610 h 305531"/>
                <a:gd name="connsiteX491" fmla="*/ 1380060 w 1572677"/>
                <a:gd name="connsiteY491" fmla="*/ 261990 h 305531"/>
                <a:gd name="connsiteX492" fmla="*/ 1424340 w 1572677"/>
                <a:gd name="connsiteY492" fmla="*/ 290772 h 305531"/>
                <a:gd name="connsiteX493" fmla="*/ 1388178 w 1572677"/>
                <a:gd name="connsiteY493" fmla="*/ 290772 h 305531"/>
                <a:gd name="connsiteX494" fmla="*/ 1388178 w 1572677"/>
                <a:gd name="connsiteY494" fmla="*/ 276750 h 305531"/>
                <a:gd name="connsiteX495" fmla="*/ 1367514 w 1572677"/>
                <a:gd name="connsiteY495" fmla="*/ 276750 h 305531"/>
                <a:gd name="connsiteX496" fmla="*/ 1367514 w 1572677"/>
                <a:gd name="connsiteY496" fmla="*/ 284130 h 305531"/>
                <a:gd name="connsiteX497" fmla="*/ 1381536 w 1572677"/>
                <a:gd name="connsiteY497" fmla="*/ 284130 h 305531"/>
                <a:gd name="connsiteX498" fmla="*/ 1381536 w 1572677"/>
                <a:gd name="connsiteY498" fmla="*/ 290772 h 305531"/>
                <a:gd name="connsiteX499" fmla="*/ 1360134 w 1572677"/>
                <a:gd name="connsiteY499" fmla="*/ 290772 h 305531"/>
                <a:gd name="connsiteX500" fmla="*/ 1360134 w 1572677"/>
                <a:gd name="connsiteY500" fmla="*/ 269370 h 305531"/>
                <a:gd name="connsiteX501" fmla="*/ 1388178 w 1572677"/>
                <a:gd name="connsiteY501" fmla="*/ 269370 h 305531"/>
                <a:gd name="connsiteX502" fmla="*/ 1388178 w 1572677"/>
                <a:gd name="connsiteY502" fmla="*/ 254610 h 305531"/>
                <a:gd name="connsiteX503" fmla="*/ 1395558 w 1572677"/>
                <a:gd name="connsiteY503" fmla="*/ 254610 h 305531"/>
                <a:gd name="connsiteX504" fmla="*/ 1395558 w 1572677"/>
                <a:gd name="connsiteY504" fmla="*/ 284130 h 305531"/>
                <a:gd name="connsiteX505" fmla="*/ 1402200 w 1572677"/>
                <a:gd name="connsiteY505" fmla="*/ 284130 h 305531"/>
                <a:gd name="connsiteX506" fmla="*/ 1402200 w 1572677"/>
                <a:gd name="connsiteY506" fmla="*/ 254610 h 305531"/>
                <a:gd name="connsiteX507" fmla="*/ 1408842 w 1572677"/>
                <a:gd name="connsiteY507" fmla="*/ 254610 h 305531"/>
                <a:gd name="connsiteX508" fmla="*/ 1408842 w 1572677"/>
                <a:gd name="connsiteY508" fmla="*/ 284130 h 305531"/>
                <a:gd name="connsiteX509" fmla="*/ 1416222 w 1572677"/>
                <a:gd name="connsiteY509" fmla="*/ 284130 h 305531"/>
                <a:gd name="connsiteX510" fmla="*/ 1416222 w 1572677"/>
                <a:gd name="connsiteY510" fmla="*/ 254610 h 305531"/>
                <a:gd name="connsiteX511" fmla="*/ 1423602 w 1572677"/>
                <a:gd name="connsiteY511" fmla="*/ 254610 h 305531"/>
                <a:gd name="connsiteX512" fmla="*/ 1452384 w 1572677"/>
                <a:gd name="connsiteY512" fmla="*/ 290772 h 305531"/>
                <a:gd name="connsiteX513" fmla="*/ 1445742 w 1572677"/>
                <a:gd name="connsiteY513" fmla="*/ 290772 h 305531"/>
                <a:gd name="connsiteX514" fmla="*/ 1445742 w 1572677"/>
                <a:gd name="connsiteY514" fmla="*/ 284130 h 305531"/>
                <a:gd name="connsiteX515" fmla="*/ 1452384 w 1572677"/>
                <a:gd name="connsiteY515" fmla="*/ 284130 h 305531"/>
                <a:gd name="connsiteX516" fmla="*/ 1495188 w 1572677"/>
                <a:gd name="connsiteY516" fmla="*/ 290772 h 305531"/>
                <a:gd name="connsiteX517" fmla="*/ 1459764 w 1572677"/>
                <a:gd name="connsiteY517" fmla="*/ 290772 h 305531"/>
                <a:gd name="connsiteX518" fmla="*/ 1459764 w 1572677"/>
                <a:gd name="connsiteY518" fmla="*/ 276750 h 305531"/>
                <a:gd name="connsiteX519" fmla="*/ 1438362 w 1572677"/>
                <a:gd name="connsiteY519" fmla="*/ 276750 h 305531"/>
                <a:gd name="connsiteX520" fmla="*/ 1438362 w 1572677"/>
                <a:gd name="connsiteY520" fmla="*/ 290772 h 305531"/>
                <a:gd name="connsiteX521" fmla="*/ 1430982 w 1572677"/>
                <a:gd name="connsiteY521" fmla="*/ 290772 h 305531"/>
                <a:gd name="connsiteX522" fmla="*/ 1430982 w 1572677"/>
                <a:gd name="connsiteY522" fmla="*/ 269370 h 305531"/>
                <a:gd name="connsiteX523" fmla="*/ 1467144 w 1572677"/>
                <a:gd name="connsiteY523" fmla="*/ 269370 h 305531"/>
                <a:gd name="connsiteX524" fmla="*/ 1467144 w 1572677"/>
                <a:gd name="connsiteY524" fmla="*/ 284130 h 305531"/>
                <a:gd name="connsiteX525" fmla="*/ 1488546 w 1572677"/>
                <a:gd name="connsiteY525" fmla="*/ 284130 h 305531"/>
                <a:gd name="connsiteX526" fmla="*/ 1488546 w 1572677"/>
                <a:gd name="connsiteY526" fmla="*/ 276750 h 305531"/>
                <a:gd name="connsiteX527" fmla="*/ 1476000 w 1572677"/>
                <a:gd name="connsiteY527" fmla="*/ 276750 h 305531"/>
                <a:gd name="connsiteX528" fmla="*/ 1476000 w 1572677"/>
                <a:gd name="connsiteY528" fmla="*/ 269370 h 305531"/>
                <a:gd name="connsiteX529" fmla="*/ 1497402 w 1572677"/>
                <a:gd name="connsiteY529" fmla="*/ 269370 h 305531"/>
                <a:gd name="connsiteX530" fmla="*/ 1430982 w 1572677"/>
                <a:gd name="connsiteY530" fmla="*/ 261990 h 305531"/>
                <a:gd name="connsiteX531" fmla="*/ 1430982 w 1572677"/>
                <a:gd name="connsiteY531" fmla="*/ 254610 h 305531"/>
                <a:gd name="connsiteX532" fmla="*/ 1523970 w 1572677"/>
                <a:gd name="connsiteY532" fmla="*/ 254610 h 305531"/>
                <a:gd name="connsiteX533" fmla="*/ 1523970 w 1572677"/>
                <a:gd name="connsiteY533" fmla="*/ 261990 h 305531"/>
                <a:gd name="connsiteX534" fmla="*/ 1566774 w 1572677"/>
                <a:gd name="connsiteY534" fmla="*/ 290772 h 305531"/>
                <a:gd name="connsiteX535" fmla="*/ 1531350 w 1572677"/>
                <a:gd name="connsiteY535" fmla="*/ 290772 h 305531"/>
                <a:gd name="connsiteX536" fmla="*/ 1531350 w 1572677"/>
                <a:gd name="connsiteY536" fmla="*/ 276750 h 305531"/>
                <a:gd name="connsiteX537" fmla="*/ 1509948 w 1572677"/>
                <a:gd name="connsiteY537" fmla="*/ 276750 h 305531"/>
                <a:gd name="connsiteX538" fmla="*/ 1509948 w 1572677"/>
                <a:gd name="connsiteY538" fmla="*/ 284130 h 305531"/>
                <a:gd name="connsiteX539" fmla="*/ 1523970 w 1572677"/>
                <a:gd name="connsiteY539" fmla="*/ 284130 h 305531"/>
                <a:gd name="connsiteX540" fmla="*/ 1523970 w 1572677"/>
                <a:gd name="connsiteY540" fmla="*/ 290772 h 305531"/>
                <a:gd name="connsiteX541" fmla="*/ 1502568 w 1572677"/>
                <a:gd name="connsiteY541" fmla="*/ 290772 h 305531"/>
                <a:gd name="connsiteX542" fmla="*/ 1502568 w 1572677"/>
                <a:gd name="connsiteY542" fmla="*/ 269370 h 305531"/>
                <a:gd name="connsiteX543" fmla="*/ 1531350 w 1572677"/>
                <a:gd name="connsiteY543" fmla="*/ 269370 h 305531"/>
                <a:gd name="connsiteX544" fmla="*/ 1531350 w 1572677"/>
                <a:gd name="connsiteY544" fmla="*/ 254610 h 305531"/>
                <a:gd name="connsiteX545" fmla="*/ 1537992 w 1572677"/>
                <a:gd name="connsiteY545" fmla="*/ 254610 h 305531"/>
                <a:gd name="connsiteX546" fmla="*/ 1537992 w 1572677"/>
                <a:gd name="connsiteY546" fmla="*/ 284130 h 305531"/>
                <a:gd name="connsiteX547" fmla="*/ 1545372 w 1572677"/>
                <a:gd name="connsiteY547" fmla="*/ 284130 h 305531"/>
                <a:gd name="connsiteX548" fmla="*/ 1545372 w 1572677"/>
                <a:gd name="connsiteY548" fmla="*/ 254610 h 305531"/>
                <a:gd name="connsiteX549" fmla="*/ 1549800 w 1572677"/>
                <a:gd name="connsiteY549" fmla="*/ 254610 h 305531"/>
                <a:gd name="connsiteX550" fmla="*/ 1549800 w 1572677"/>
                <a:gd name="connsiteY550" fmla="*/ 284130 h 305531"/>
                <a:gd name="connsiteX551" fmla="*/ 1556442 w 1572677"/>
                <a:gd name="connsiteY551" fmla="*/ 284130 h 305531"/>
                <a:gd name="connsiteX552" fmla="*/ 1556442 w 1572677"/>
                <a:gd name="connsiteY552" fmla="*/ 254610 h 305531"/>
                <a:gd name="connsiteX553" fmla="*/ 1563822 w 1572677"/>
                <a:gd name="connsiteY553" fmla="*/ 254610 h 30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</a:cxnLst>
              <a:rect l="l" t="t" r="r" b="b"/>
              <a:pathLst>
                <a:path w="1572677" h="305531">
                  <a:moveTo>
                    <a:pt x="0" y="0"/>
                  </a:moveTo>
                  <a:lnTo>
                    <a:pt x="0" y="305532"/>
                  </a:lnTo>
                  <a:lnTo>
                    <a:pt x="3690" y="305532"/>
                  </a:lnTo>
                  <a:lnTo>
                    <a:pt x="3690" y="298890"/>
                  </a:lnTo>
                  <a:lnTo>
                    <a:pt x="67896" y="298890"/>
                  </a:lnTo>
                  <a:lnTo>
                    <a:pt x="67896" y="305532"/>
                  </a:lnTo>
                  <a:lnTo>
                    <a:pt x="73800" y="305532"/>
                  </a:lnTo>
                  <a:lnTo>
                    <a:pt x="73800" y="298890"/>
                  </a:lnTo>
                  <a:lnTo>
                    <a:pt x="138006" y="298890"/>
                  </a:lnTo>
                  <a:lnTo>
                    <a:pt x="138006" y="305532"/>
                  </a:lnTo>
                  <a:lnTo>
                    <a:pt x="147600" y="305532"/>
                  </a:lnTo>
                  <a:lnTo>
                    <a:pt x="147600" y="298890"/>
                  </a:lnTo>
                  <a:lnTo>
                    <a:pt x="211806" y="298890"/>
                  </a:lnTo>
                  <a:lnTo>
                    <a:pt x="211806" y="305532"/>
                  </a:lnTo>
                  <a:lnTo>
                    <a:pt x="221400" y="305532"/>
                  </a:lnTo>
                  <a:lnTo>
                    <a:pt x="221400" y="298890"/>
                  </a:lnTo>
                  <a:lnTo>
                    <a:pt x="285606" y="298890"/>
                  </a:lnTo>
                  <a:lnTo>
                    <a:pt x="285606" y="305532"/>
                  </a:lnTo>
                  <a:lnTo>
                    <a:pt x="292248" y="305532"/>
                  </a:lnTo>
                  <a:lnTo>
                    <a:pt x="292248" y="298890"/>
                  </a:lnTo>
                  <a:lnTo>
                    <a:pt x="356454" y="298890"/>
                  </a:lnTo>
                  <a:lnTo>
                    <a:pt x="356454" y="305532"/>
                  </a:lnTo>
                  <a:lnTo>
                    <a:pt x="363834" y="305532"/>
                  </a:lnTo>
                  <a:lnTo>
                    <a:pt x="363834" y="298890"/>
                  </a:lnTo>
                  <a:lnTo>
                    <a:pt x="428040" y="298890"/>
                  </a:lnTo>
                  <a:lnTo>
                    <a:pt x="428040" y="305532"/>
                  </a:lnTo>
                  <a:lnTo>
                    <a:pt x="435420" y="305532"/>
                  </a:lnTo>
                  <a:lnTo>
                    <a:pt x="435420" y="298890"/>
                  </a:lnTo>
                  <a:lnTo>
                    <a:pt x="499626" y="298890"/>
                  </a:lnTo>
                  <a:lnTo>
                    <a:pt x="499626" y="305532"/>
                  </a:lnTo>
                  <a:lnTo>
                    <a:pt x="506268" y="305532"/>
                  </a:lnTo>
                  <a:lnTo>
                    <a:pt x="506268" y="298890"/>
                  </a:lnTo>
                  <a:lnTo>
                    <a:pt x="570474" y="298890"/>
                  </a:lnTo>
                  <a:lnTo>
                    <a:pt x="570474" y="305532"/>
                  </a:lnTo>
                  <a:lnTo>
                    <a:pt x="577854" y="305532"/>
                  </a:lnTo>
                  <a:lnTo>
                    <a:pt x="577854" y="298890"/>
                  </a:lnTo>
                  <a:lnTo>
                    <a:pt x="642060" y="298890"/>
                  </a:lnTo>
                  <a:lnTo>
                    <a:pt x="642060" y="305532"/>
                  </a:lnTo>
                  <a:lnTo>
                    <a:pt x="648702" y="305532"/>
                  </a:lnTo>
                  <a:lnTo>
                    <a:pt x="648702" y="298890"/>
                  </a:lnTo>
                  <a:lnTo>
                    <a:pt x="712908" y="298890"/>
                  </a:lnTo>
                  <a:lnTo>
                    <a:pt x="712908" y="305532"/>
                  </a:lnTo>
                  <a:lnTo>
                    <a:pt x="720288" y="305532"/>
                  </a:lnTo>
                  <a:lnTo>
                    <a:pt x="720288" y="298890"/>
                  </a:lnTo>
                  <a:lnTo>
                    <a:pt x="784494" y="298890"/>
                  </a:lnTo>
                  <a:lnTo>
                    <a:pt x="784494" y="305532"/>
                  </a:lnTo>
                  <a:lnTo>
                    <a:pt x="791874" y="305532"/>
                  </a:lnTo>
                  <a:lnTo>
                    <a:pt x="791874" y="298890"/>
                  </a:lnTo>
                  <a:lnTo>
                    <a:pt x="856080" y="298890"/>
                  </a:lnTo>
                  <a:lnTo>
                    <a:pt x="856080" y="305532"/>
                  </a:lnTo>
                  <a:lnTo>
                    <a:pt x="862722" y="305532"/>
                  </a:lnTo>
                  <a:lnTo>
                    <a:pt x="862722" y="298890"/>
                  </a:lnTo>
                  <a:lnTo>
                    <a:pt x="926928" y="298890"/>
                  </a:lnTo>
                  <a:lnTo>
                    <a:pt x="926928" y="305532"/>
                  </a:lnTo>
                  <a:lnTo>
                    <a:pt x="934308" y="305532"/>
                  </a:lnTo>
                  <a:lnTo>
                    <a:pt x="934308" y="298890"/>
                  </a:lnTo>
                  <a:lnTo>
                    <a:pt x="998514" y="298890"/>
                  </a:lnTo>
                  <a:lnTo>
                    <a:pt x="998514" y="305532"/>
                  </a:lnTo>
                  <a:lnTo>
                    <a:pt x="1005894" y="305532"/>
                  </a:lnTo>
                  <a:lnTo>
                    <a:pt x="1005894" y="298890"/>
                  </a:lnTo>
                  <a:lnTo>
                    <a:pt x="1069362" y="298890"/>
                  </a:lnTo>
                  <a:lnTo>
                    <a:pt x="1069362" y="305532"/>
                  </a:lnTo>
                  <a:lnTo>
                    <a:pt x="1076742" y="305532"/>
                  </a:lnTo>
                  <a:lnTo>
                    <a:pt x="1076742" y="298890"/>
                  </a:lnTo>
                  <a:lnTo>
                    <a:pt x="1140948" y="298890"/>
                  </a:lnTo>
                  <a:lnTo>
                    <a:pt x="1140948" y="305532"/>
                  </a:lnTo>
                  <a:lnTo>
                    <a:pt x="1148328" y="305532"/>
                  </a:lnTo>
                  <a:lnTo>
                    <a:pt x="1148328" y="298890"/>
                  </a:lnTo>
                  <a:lnTo>
                    <a:pt x="1212534" y="298890"/>
                  </a:lnTo>
                  <a:lnTo>
                    <a:pt x="1212534" y="305532"/>
                  </a:lnTo>
                  <a:lnTo>
                    <a:pt x="1219176" y="305532"/>
                  </a:lnTo>
                  <a:lnTo>
                    <a:pt x="1219176" y="298890"/>
                  </a:lnTo>
                  <a:lnTo>
                    <a:pt x="1284120" y="298890"/>
                  </a:lnTo>
                  <a:lnTo>
                    <a:pt x="1284120" y="305532"/>
                  </a:lnTo>
                  <a:lnTo>
                    <a:pt x="1290762" y="305532"/>
                  </a:lnTo>
                  <a:lnTo>
                    <a:pt x="1290762" y="298890"/>
                  </a:lnTo>
                  <a:lnTo>
                    <a:pt x="1354968" y="298890"/>
                  </a:lnTo>
                  <a:lnTo>
                    <a:pt x="1354968" y="305532"/>
                  </a:lnTo>
                  <a:lnTo>
                    <a:pt x="1362348" y="305532"/>
                  </a:lnTo>
                  <a:lnTo>
                    <a:pt x="1362348" y="298890"/>
                  </a:lnTo>
                  <a:lnTo>
                    <a:pt x="1426554" y="298890"/>
                  </a:lnTo>
                  <a:lnTo>
                    <a:pt x="1426554" y="305532"/>
                  </a:lnTo>
                  <a:lnTo>
                    <a:pt x="1433196" y="305532"/>
                  </a:lnTo>
                  <a:lnTo>
                    <a:pt x="1433196" y="298890"/>
                  </a:lnTo>
                  <a:lnTo>
                    <a:pt x="1497402" y="298890"/>
                  </a:lnTo>
                  <a:lnTo>
                    <a:pt x="1497402" y="305532"/>
                  </a:lnTo>
                  <a:lnTo>
                    <a:pt x="1504782" y="305532"/>
                  </a:lnTo>
                  <a:lnTo>
                    <a:pt x="1504782" y="298890"/>
                  </a:lnTo>
                  <a:lnTo>
                    <a:pt x="1568988" y="298890"/>
                  </a:lnTo>
                  <a:lnTo>
                    <a:pt x="1568988" y="305532"/>
                  </a:lnTo>
                  <a:lnTo>
                    <a:pt x="1572678" y="305532"/>
                  </a:lnTo>
                  <a:lnTo>
                    <a:pt x="1572678" y="0"/>
                  </a:lnTo>
                  <a:close/>
                  <a:moveTo>
                    <a:pt x="25092" y="290772"/>
                  </a:moveTo>
                  <a:lnTo>
                    <a:pt x="17712" y="290772"/>
                  </a:lnTo>
                  <a:lnTo>
                    <a:pt x="17712" y="284130"/>
                  </a:lnTo>
                  <a:lnTo>
                    <a:pt x="25092" y="284130"/>
                  </a:lnTo>
                  <a:close/>
                  <a:moveTo>
                    <a:pt x="67896" y="290772"/>
                  </a:moveTo>
                  <a:lnTo>
                    <a:pt x="31734" y="290772"/>
                  </a:lnTo>
                  <a:lnTo>
                    <a:pt x="31734" y="276750"/>
                  </a:lnTo>
                  <a:lnTo>
                    <a:pt x="10332" y="276750"/>
                  </a:lnTo>
                  <a:lnTo>
                    <a:pt x="10332" y="290772"/>
                  </a:lnTo>
                  <a:lnTo>
                    <a:pt x="3690" y="290772"/>
                  </a:lnTo>
                  <a:lnTo>
                    <a:pt x="3690" y="269370"/>
                  </a:lnTo>
                  <a:lnTo>
                    <a:pt x="39114" y="269370"/>
                  </a:lnTo>
                  <a:lnTo>
                    <a:pt x="39114" y="284130"/>
                  </a:lnTo>
                  <a:lnTo>
                    <a:pt x="60516" y="284130"/>
                  </a:lnTo>
                  <a:lnTo>
                    <a:pt x="60516" y="276750"/>
                  </a:lnTo>
                  <a:lnTo>
                    <a:pt x="46494" y="276750"/>
                  </a:lnTo>
                  <a:lnTo>
                    <a:pt x="46494" y="269370"/>
                  </a:lnTo>
                  <a:lnTo>
                    <a:pt x="67896" y="269370"/>
                  </a:lnTo>
                  <a:close/>
                  <a:moveTo>
                    <a:pt x="3690" y="261990"/>
                  </a:moveTo>
                  <a:lnTo>
                    <a:pt x="3690" y="254610"/>
                  </a:lnTo>
                  <a:lnTo>
                    <a:pt x="95940" y="254610"/>
                  </a:lnTo>
                  <a:lnTo>
                    <a:pt x="95940" y="261990"/>
                  </a:lnTo>
                  <a:close/>
                  <a:moveTo>
                    <a:pt x="138744" y="290772"/>
                  </a:moveTo>
                  <a:lnTo>
                    <a:pt x="103320" y="290772"/>
                  </a:lnTo>
                  <a:lnTo>
                    <a:pt x="103320" y="276750"/>
                  </a:lnTo>
                  <a:lnTo>
                    <a:pt x="81918" y="276750"/>
                  </a:lnTo>
                  <a:lnTo>
                    <a:pt x="81918" y="284130"/>
                  </a:lnTo>
                  <a:lnTo>
                    <a:pt x="95940" y="284130"/>
                  </a:lnTo>
                  <a:lnTo>
                    <a:pt x="95940" y="290772"/>
                  </a:lnTo>
                  <a:lnTo>
                    <a:pt x="73800" y="290772"/>
                  </a:lnTo>
                  <a:lnTo>
                    <a:pt x="73800" y="269370"/>
                  </a:lnTo>
                  <a:lnTo>
                    <a:pt x="103320" y="269370"/>
                  </a:lnTo>
                  <a:lnTo>
                    <a:pt x="103320" y="254610"/>
                  </a:lnTo>
                  <a:lnTo>
                    <a:pt x="110700" y="254610"/>
                  </a:lnTo>
                  <a:lnTo>
                    <a:pt x="110700" y="284130"/>
                  </a:lnTo>
                  <a:lnTo>
                    <a:pt x="117342" y="284130"/>
                  </a:lnTo>
                  <a:lnTo>
                    <a:pt x="117342" y="254610"/>
                  </a:lnTo>
                  <a:lnTo>
                    <a:pt x="124722" y="254610"/>
                  </a:lnTo>
                  <a:lnTo>
                    <a:pt x="124722" y="284130"/>
                  </a:lnTo>
                  <a:lnTo>
                    <a:pt x="132102" y="284130"/>
                  </a:lnTo>
                  <a:lnTo>
                    <a:pt x="132102" y="254610"/>
                  </a:lnTo>
                  <a:lnTo>
                    <a:pt x="138744" y="254610"/>
                  </a:lnTo>
                  <a:close/>
                  <a:moveTo>
                    <a:pt x="167526" y="290772"/>
                  </a:moveTo>
                  <a:lnTo>
                    <a:pt x="160146" y="290772"/>
                  </a:lnTo>
                  <a:lnTo>
                    <a:pt x="160146" y="284130"/>
                  </a:lnTo>
                  <a:lnTo>
                    <a:pt x="167526" y="284130"/>
                  </a:lnTo>
                  <a:close/>
                  <a:moveTo>
                    <a:pt x="210330" y="290772"/>
                  </a:moveTo>
                  <a:lnTo>
                    <a:pt x="174906" y="290772"/>
                  </a:lnTo>
                  <a:lnTo>
                    <a:pt x="174906" y="276750"/>
                  </a:lnTo>
                  <a:lnTo>
                    <a:pt x="153504" y="276750"/>
                  </a:lnTo>
                  <a:lnTo>
                    <a:pt x="153504" y="290772"/>
                  </a:lnTo>
                  <a:lnTo>
                    <a:pt x="147600" y="290772"/>
                  </a:lnTo>
                  <a:lnTo>
                    <a:pt x="147600" y="269370"/>
                  </a:lnTo>
                  <a:lnTo>
                    <a:pt x="183024" y="269370"/>
                  </a:lnTo>
                  <a:lnTo>
                    <a:pt x="183024" y="284130"/>
                  </a:lnTo>
                  <a:lnTo>
                    <a:pt x="204426" y="284130"/>
                  </a:lnTo>
                  <a:lnTo>
                    <a:pt x="204426" y="276750"/>
                  </a:lnTo>
                  <a:lnTo>
                    <a:pt x="188928" y="276750"/>
                  </a:lnTo>
                  <a:lnTo>
                    <a:pt x="188928" y="269370"/>
                  </a:lnTo>
                  <a:lnTo>
                    <a:pt x="210330" y="269370"/>
                  </a:lnTo>
                  <a:close/>
                  <a:moveTo>
                    <a:pt x="147600" y="261990"/>
                  </a:moveTo>
                  <a:lnTo>
                    <a:pt x="147600" y="254610"/>
                  </a:lnTo>
                  <a:lnTo>
                    <a:pt x="239112" y="254610"/>
                  </a:lnTo>
                  <a:lnTo>
                    <a:pt x="239112" y="261990"/>
                  </a:lnTo>
                  <a:close/>
                  <a:moveTo>
                    <a:pt x="283392" y="290772"/>
                  </a:moveTo>
                  <a:lnTo>
                    <a:pt x="245754" y="290772"/>
                  </a:lnTo>
                  <a:lnTo>
                    <a:pt x="245754" y="276750"/>
                  </a:lnTo>
                  <a:lnTo>
                    <a:pt x="221400" y="276750"/>
                  </a:lnTo>
                  <a:lnTo>
                    <a:pt x="221400" y="284130"/>
                  </a:lnTo>
                  <a:lnTo>
                    <a:pt x="236160" y="284130"/>
                  </a:lnTo>
                  <a:lnTo>
                    <a:pt x="236160" y="290772"/>
                  </a:lnTo>
                  <a:lnTo>
                    <a:pt x="221400" y="290772"/>
                  </a:lnTo>
                  <a:lnTo>
                    <a:pt x="221400" y="269370"/>
                  </a:lnTo>
                  <a:lnTo>
                    <a:pt x="249444" y="269370"/>
                  </a:lnTo>
                  <a:lnTo>
                    <a:pt x="249444" y="254610"/>
                  </a:lnTo>
                  <a:lnTo>
                    <a:pt x="256824" y="254610"/>
                  </a:lnTo>
                  <a:lnTo>
                    <a:pt x="256824" y="284130"/>
                  </a:lnTo>
                  <a:lnTo>
                    <a:pt x="264204" y="284130"/>
                  </a:lnTo>
                  <a:lnTo>
                    <a:pt x="264204" y="254610"/>
                  </a:lnTo>
                  <a:lnTo>
                    <a:pt x="270846" y="254610"/>
                  </a:lnTo>
                  <a:lnTo>
                    <a:pt x="270846" y="284130"/>
                  </a:lnTo>
                  <a:lnTo>
                    <a:pt x="278226" y="284130"/>
                  </a:lnTo>
                  <a:lnTo>
                    <a:pt x="278226" y="254610"/>
                  </a:lnTo>
                  <a:lnTo>
                    <a:pt x="285606" y="254610"/>
                  </a:lnTo>
                  <a:close/>
                  <a:moveTo>
                    <a:pt x="311436" y="290772"/>
                  </a:moveTo>
                  <a:lnTo>
                    <a:pt x="303318" y="290772"/>
                  </a:lnTo>
                  <a:lnTo>
                    <a:pt x="303318" y="284130"/>
                  </a:lnTo>
                  <a:lnTo>
                    <a:pt x="309960" y="284130"/>
                  </a:lnTo>
                  <a:close/>
                  <a:moveTo>
                    <a:pt x="354240" y="290772"/>
                  </a:moveTo>
                  <a:lnTo>
                    <a:pt x="317340" y="290772"/>
                  </a:lnTo>
                  <a:lnTo>
                    <a:pt x="317340" y="276750"/>
                  </a:lnTo>
                  <a:lnTo>
                    <a:pt x="295200" y="276750"/>
                  </a:lnTo>
                  <a:lnTo>
                    <a:pt x="295200" y="290772"/>
                  </a:lnTo>
                  <a:lnTo>
                    <a:pt x="287820" y="290772"/>
                  </a:lnTo>
                  <a:lnTo>
                    <a:pt x="287820" y="269370"/>
                  </a:lnTo>
                  <a:lnTo>
                    <a:pt x="324720" y="269370"/>
                  </a:lnTo>
                  <a:lnTo>
                    <a:pt x="324720" y="284130"/>
                  </a:lnTo>
                  <a:lnTo>
                    <a:pt x="346122" y="284130"/>
                  </a:lnTo>
                  <a:lnTo>
                    <a:pt x="346122" y="276750"/>
                  </a:lnTo>
                  <a:lnTo>
                    <a:pt x="331362" y="276750"/>
                  </a:lnTo>
                  <a:lnTo>
                    <a:pt x="331362" y="269370"/>
                  </a:lnTo>
                  <a:lnTo>
                    <a:pt x="352764" y="269370"/>
                  </a:lnTo>
                  <a:close/>
                  <a:moveTo>
                    <a:pt x="290034" y="261990"/>
                  </a:moveTo>
                  <a:lnTo>
                    <a:pt x="290034" y="254610"/>
                  </a:lnTo>
                  <a:lnTo>
                    <a:pt x="381546" y="254610"/>
                  </a:lnTo>
                  <a:lnTo>
                    <a:pt x="381546" y="261990"/>
                  </a:lnTo>
                  <a:close/>
                  <a:moveTo>
                    <a:pt x="425826" y="290772"/>
                  </a:moveTo>
                  <a:lnTo>
                    <a:pt x="388926" y="290772"/>
                  </a:lnTo>
                  <a:lnTo>
                    <a:pt x="388926" y="276750"/>
                  </a:lnTo>
                  <a:lnTo>
                    <a:pt x="369000" y="276750"/>
                  </a:lnTo>
                  <a:lnTo>
                    <a:pt x="369000" y="284130"/>
                  </a:lnTo>
                  <a:lnTo>
                    <a:pt x="383022" y="284130"/>
                  </a:lnTo>
                  <a:lnTo>
                    <a:pt x="383022" y="290772"/>
                  </a:lnTo>
                  <a:lnTo>
                    <a:pt x="360144" y="290772"/>
                  </a:lnTo>
                  <a:lnTo>
                    <a:pt x="360144" y="269370"/>
                  </a:lnTo>
                  <a:lnTo>
                    <a:pt x="388926" y="269370"/>
                  </a:lnTo>
                  <a:lnTo>
                    <a:pt x="388926" y="254610"/>
                  </a:lnTo>
                  <a:lnTo>
                    <a:pt x="395568" y="254610"/>
                  </a:lnTo>
                  <a:lnTo>
                    <a:pt x="395568" y="284130"/>
                  </a:lnTo>
                  <a:lnTo>
                    <a:pt x="402948" y="284130"/>
                  </a:lnTo>
                  <a:lnTo>
                    <a:pt x="402948" y="254610"/>
                  </a:lnTo>
                  <a:lnTo>
                    <a:pt x="410328" y="254610"/>
                  </a:lnTo>
                  <a:lnTo>
                    <a:pt x="410328" y="284130"/>
                  </a:lnTo>
                  <a:lnTo>
                    <a:pt x="416970" y="284130"/>
                  </a:lnTo>
                  <a:lnTo>
                    <a:pt x="416970" y="254610"/>
                  </a:lnTo>
                  <a:lnTo>
                    <a:pt x="424350" y="254610"/>
                  </a:lnTo>
                  <a:close/>
                  <a:moveTo>
                    <a:pt x="453870" y="290772"/>
                  </a:moveTo>
                  <a:lnTo>
                    <a:pt x="442800" y="290772"/>
                  </a:lnTo>
                  <a:lnTo>
                    <a:pt x="442800" y="284130"/>
                  </a:lnTo>
                  <a:lnTo>
                    <a:pt x="449442" y="284130"/>
                  </a:lnTo>
                  <a:close/>
                  <a:moveTo>
                    <a:pt x="497412" y="290772"/>
                  </a:moveTo>
                  <a:lnTo>
                    <a:pt x="459774" y="290772"/>
                  </a:lnTo>
                  <a:lnTo>
                    <a:pt x="459774" y="276750"/>
                  </a:lnTo>
                  <a:lnTo>
                    <a:pt x="438372" y="276750"/>
                  </a:lnTo>
                  <a:lnTo>
                    <a:pt x="438372" y="290772"/>
                  </a:lnTo>
                  <a:lnTo>
                    <a:pt x="431730" y="290772"/>
                  </a:lnTo>
                  <a:lnTo>
                    <a:pt x="431730" y="269370"/>
                  </a:lnTo>
                  <a:lnTo>
                    <a:pt x="467154" y="269370"/>
                  </a:lnTo>
                  <a:lnTo>
                    <a:pt x="467154" y="284130"/>
                  </a:lnTo>
                  <a:lnTo>
                    <a:pt x="488556" y="284130"/>
                  </a:lnTo>
                  <a:lnTo>
                    <a:pt x="488556" y="276750"/>
                  </a:lnTo>
                  <a:lnTo>
                    <a:pt x="473796" y="276750"/>
                  </a:lnTo>
                  <a:lnTo>
                    <a:pt x="473796" y="269370"/>
                  </a:lnTo>
                  <a:lnTo>
                    <a:pt x="495936" y="269370"/>
                  </a:lnTo>
                  <a:close/>
                  <a:moveTo>
                    <a:pt x="433206" y="261990"/>
                  </a:moveTo>
                  <a:lnTo>
                    <a:pt x="433206" y="254610"/>
                  </a:lnTo>
                  <a:lnTo>
                    <a:pt x="523980" y="254610"/>
                  </a:lnTo>
                  <a:lnTo>
                    <a:pt x="523980" y="261990"/>
                  </a:lnTo>
                  <a:close/>
                  <a:moveTo>
                    <a:pt x="568260" y="290772"/>
                  </a:moveTo>
                  <a:lnTo>
                    <a:pt x="531360" y="290772"/>
                  </a:lnTo>
                  <a:lnTo>
                    <a:pt x="531360" y="276750"/>
                  </a:lnTo>
                  <a:lnTo>
                    <a:pt x="509958" y="276750"/>
                  </a:lnTo>
                  <a:lnTo>
                    <a:pt x="509958" y="284130"/>
                  </a:lnTo>
                  <a:lnTo>
                    <a:pt x="523980" y="284130"/>
                  </a:lnTo>
                  <a:lnTo>
                    <a:pt x="523980" y="290772"/>
                  </a:lnTo>
                  <a:lnTo>
                    <a:pt x="502578" y="290772"/>
                  </a:lnTo>
                  <a:lnTo>
                    <a:pt x="502578" y="269370"/>
                  </a:lnTo>
                  <a:lnTo>
                    <a:pt x="531360" y="269370"/>
                  </a:lnTo>
                  <a:lnTo>
                    <a:pt x="531360" y="254610"/>
                  </a:lnTo>
                  <a:lnTo>
                    <a:pt x="538740" y="254610"/>
                  </a:lnTo>
                  <a:lnTo>
                    <a:pt x="538740" y="284130"/>
                  </a:lnTo>
                  <a:lnTo>
                    <a:pt x="545382" y="284130"/>
                  </a:lnTo>
                  <a:lnTo>
                    <a:pt x="545382" y="254610"/>
                  </a:lnTo>
                  <a:lnTo>
                    <a:pt x="552762" y="254610"/>
                  </a:lnTo>
                  <a:lnTo>
                    <a:pt x="552762" y="284130"/>
                  </a:lnTo>
                  <a:lnTo>
                    <a:pt x="559404" y="284130"/>
                  </a:lnTo>
                  <a:lnTo>
                    <a:pt x="559404" y="254610"/>
                  </a:lnTo>
                  <a:lnTo>
                    <a:pt x="566784" y="254610"/>
                  </a:lnTo>
                  <a:close/>
                  <a:moveTo>
                    <a:pt x="597042" y="290772"/>
                  </a:moveTo>
                  <a:lnTo>
                    <a:pt x="590400" y="290772"/>
                  </a:lnTo>
                  <a:lnTo>
                    <a:pt x="590400" y="284130"/>
                  </a:lnTo>
                  <a:lnTo>
                    <a:pt x="597780" y="284130"/>
                  </a:lnTo>
                  <a:close/>
                  <a:moveTo>
                    <a:pt x="639846" y="290772"/>
                  </a:moveTo>
                  <a:lnTo>
                    <a:pt x="602208" y="290772"/>
                  </a:lnTo>
                  <a:lnTo>
                    <a:pt x="602208" y="276750"/>
                  </a:lnTo>
                  <a:lnTo>
                    <a:pt x="580806" y="276750"/>
                  </a:lnTo>
                  <a:lnTo>
                    <a:pt x="580806" y="290772"/>
                  </a:lnTo>
                  <a:lnTo>
                    <a:pt x="574164" y="290772"/>
                  </a:lnTo>
                  <a:lnTo>
                    <a:pt x="574164" y="269370"/>
                  </a:lnTo>
                  <a:lnTo>
                    <a:pt x="609588" y="269370"/>
                  </a:lnTo>
                  <a:lnTo>
                    <a:pt x="609588" y="284130"/>
                  </a:lnTo>
                  <a:lnTo>
                    <a:pt x="630990" y="284130"/>
                  </a:lnTo>
                  <a:lnTo>
                    <a:pt x="630990" y="276750"/>
                  </a:lnTo>
                  <a:lnTo>
                    <a:pt x="616968" y="276750"/>
                  </a:lnTo>
                  <a:lnTo>
                    <a:pt x="616968" y="269370"/>
                  </a:lnTo>
                  <a:lnTo>
                    <a:pt x="638370" y="269370"/>
                  </a:lnTo>
                  <a:close/>
                  <a:moveTo>
                    <a:pt x="575640" y="261990"/>
                  </a:moveTo>
                  <a:lnTo>
                    <a:pt x="575640" y="254610"/>
                  </a:lnTo>
                  <a:lnTo>
                    <a:pt x="664200" y="254610"/>
                  </a:lnTo>
                  <a:lnTo>
                    <a:pt x="664200" y="261990"/>
                  </a:lnTo>
                  <a:close/>
                  <a:moveTo>
                    <a:pt x="710694" y="290772"/>
                  </a:moveTo>
                  <a:lnTo>
                    <a:pt x="673794" y="290772"/>
                  </a:lnTo>
                  <a:lnTo>
                    <a:pt x="673794" y="276750"/>
                  </a:lnTo>
                  <a:lnTo>
                    <a:pt x="652392" y="276750"/>
                  </a:lnTo>
                  <a:lnTo>
                    <a:pt x="652392" y="284130"/>
                  </a:lnTo>
                  <a:lnTo>
                    <a:pt x="664200" y="284130"/>
                  </a:lnTo>
                  <a:lnTo>
                    <a:pt x="664200" y="290772"/>
                  </a:lnTo>
                  <a:lnTo>
                    <a:pt x="645012" y="290772"/>
                  </a:lnTo>
                  <a:lnTo>
                    <a:pt x="645012" y="269370"/>
                  </a:lnTo>
                  <a:lnTo>
                    <a:pt x="673794" y="269370"/>
                  </a:lnTo>
                  <a:lnTo>
                    <a:pt x="673794" y="254610"/>
                  </a:lnTo>
                  <a:lnTo>
                    <a:pt x="681174" y="254610"/>
                  </a:lnTo>
                  <a:lnTo>
                    <a:pt x="681174" y="284130"/>
                  </a:lnTo>
                  <a:lnTo>
                    <a:pt x="687816" y="284130"/>
                  </a:lnTo>
                  <a:lnTo>
                    <a:pt x="687816" y="254610"/>
                  </a:lnTo>
                  <a:lnTo>
                    <a:pt x="695196" y="254610"/>
                  </a:lnTo>
                  <a:lnTo>
                    <a:pt x="695196" y="284130"/>
                  </a:lnTo>
                  <a:lnTo>
                    <a:pt x="702576" y="284130"/>
                  </a:lnTo>
                  <a:lnTo>
                    <a:pt x="702576" y="254610"/>
                  </a:lnTo>
                  <a:lnTo>
                    <a:pt x="709218" y="254610"/>
                  </a:lnTo>
                  <a:close/>
                  <a:moveTo>
                    <a:pt x="739476" y="290772"/>
                  </a:moveTo>
                  <a:lnTo>
                    <a:pt x="730620" y="290772"/>
                  </a:lnTo>
                  <a:lnTo>
                    <a:pt x="730620" y="284130"/>
                  </a:lnTo>
                  <a:lnTo>
                    <a:pt x="738000" y="284130"/>
                  </a:lnTo>
                  <a:close/>
                  <a:moveTo>
                    <a:pt x="782280" y="290772"/>
                  </a:moveTo>
                  <a:lnTo>
                    <a:pt x="745380" y="290772"/>
                  </a:lnTo>
                  <a:lnTo>
                    <a:pt x="745380" y="276750"/>
                  </a:lnTo>
                  <a:lnTo>
                    <a:pt x="723978" y="276750"/>
                  </a:lnTo>
                  <a:lnTo>
                    <a:pt x="723978" y="290772"/>
                  </a:lnTo>
                  <a:lnTo>
                    <a:pt x="716598" y="290772"/>
                  </a:lnTo>
                  <a:lnTo>
                    <a:pt x="716598" y="269370"/>
                  </a:lnTo>
                  <a:lnTo>
                    <a:pt x="752022" y="269370"/>
                  </a:lnTo>
                  <a:lnTo>
                    <a:pt x="752022" y="284130"/>
                  </a:lnTo>
                  <a:lnTo>
                    <a:pt x="773424" y="284130"/>
                  </a:lnTo>
                  <a:lnTo>
                    <a:pt x="773424" y="276750"/>
                  </a:lnTo>
                  <a:lnTo>
                    <a:pt x="759402" y="276750"/>
                  </a:lnTo>
                  <a:lnTo>
                    <a:pt x="759402" y="269370"/>
                  </a:lnTo>
                  <a:lnTo>
                    <a:pt x="780804" y="269370"/>
                  </a:lnTo>
                  <a:close/>
                  <a:moveTo>
                    <a:pt x="718074" y="261990"/>
                  </a:moveTo>
                  <a:lnTo>
                    <a:pt x="718074" y="254610"/>
                  </a:lnTo>
                  <a:lnTo>
                    <a:pt x="811800" y="254610"/>
                  </a:lnTo>
                  <a:lnTo>
                    <a:pt x="811800" y="261990"/>
                  </a:lnTo>
                  <a:close/>
                  <a:moveTo>
                    <a:pt x="853866" y="290772"/>
                  </a:moveTo>
                  <a:lnTo>
                    <a:pt x="817704" y="290772"/>
                  </a:lnTo>
                  <a:lnTo>
                    <a:pt x="817704" y="276750"/>
                  </a:lnTo>
                  <a:lnTo>
                    <a:pt x="796302" y="276750"/>
                  </a:lnTo>
                  <a:lnTo>
                    <a:pt x="796302" y="284130"/>
                  </a:lnTo>
                  <a:lnTo>
                    <a:pt x="811800" y="284130"/>
                  </a:lnTo>
                  <a:lnTo>
                    <a:pt x="811800" y="290772"/>
                  </a:lnTo>
                  <a:lnTo>
                    <a:pt x="790398" y="290772"/>
                  </a:lnTo>
                  <a:lnTo>
                    <a:pt x="790398" y="269370"/>
                  </a:lnTo>
                  <a:lnTo>
                    <a:pt x="818442" y="269370"/>
                  </a:lnTo>
                  <a:lnTo>
                    <a:pt x="818442" y="254610"/>
                  </a:lnTo>
                  <a:lnTo>
                    <a:pt x="825822" y="254610"/>
                  </a:lnTo>
                  <a:lnTo>
                    <a:pt x="825822" y="284130"/>
                  </a:lnTo>
                  <a:lnTo>
                    <a:pt x="833202" y="284130"/>
                  </a:lnTo>
                  <a:lnTo>
                    <a:pt x="833202" y="254610"/>
                  </a:lnTo>
                  <a:lnTo>
                    <a:pt x="839844" y="254610"/>
                  </a:lnTo>
                  <a:lnTo>
                    <a:pt x="839844" y="284130"/>
                  </a:lnTo>
                  <a:lnTo>
                    <a:pt x="847224" y="284130"/>
                  </a:lnTo>
                  <a:lnTo>
                    <a:pt x="847224" y="254610"/>
                  </a:lnTo>
                  <a:lnTo>
                    <a:pt x="854604" y="254610"/>
                  </a:lnTo>
                  <a:close/>
                  <a:moveTo>
                    <a:pt x="881910" y="290772"/>
                  </a:moveTo>
                  <a:lnTo>
                    <a:pt x="875268" y="290772"/>
                  </a:lnTo>
                  <a:lnTo>
                    <a:pt x="875268" y="284130"/>
                  </a:lnTo>
                  <a:lnTo>
                    <a:pt x="881910" y="284130"/>
                  </a:lnTo>
                  <a:close/>
                  <a:moveTo>
                    <a:pt x="924714" y="290772"/>
                  </a:moveTo>
                  <a:lnTo>
                    <a:pt x="885600" y="290772"/>
                  </a:lnTo>
                  <a:lnTo>
                    <a:pt x="885600" y="276750"/>
                  </a:lnTo>
                  <a:lnTo>
                    <a:pt x="864198" y="276750"/>
                  </a:lnTo>
                  <a:lnTo>
                    <a:pt x="864198" y="290772"/>
                  </a:lnTo>
                  <a:lnTo>
                    <a:pt x="856818" y="290772"/>
                  </a:lnTo>
                  <a:lnTo>
                    <a:pt x="856818" y="269370"/>
                  </a:lnTo>
                  <a:lnTo>
                    <a:pt x="892980" y="269370"/>
                  </a:lnTo>
                  <a:lnTo>
                    <a:pt x="892980" y="284130"/>
                  </a:lnTo>
                  <a:lnTo>
                    <a:pt x="914382" y="284130"/>
                  </a:lnTo>
                  <a:lnTo>
                    <a:pt x="914382" y="276750"/>
                  </a:lnTo>
                  <a:lnTo>
                    <a:pt x="899622" y="276750"/>
                  </a:lnTo>
                  <a:lnTo>
                    <a:pt x="899622" y="269370"/>
                  </a:lnTo>
                  <a:lnTo>
                    <a:pt x="921024" y="269370"/>
                  </a:lnTo>
                  <a:close/>
                  <a:moveTo>
                    <a:pt x="860508" y="261990"/>
                  </a:moveTo>
                  <a:lnTo>
                    <a:pt x="860508" y="254610"/>
                  </a:lnTo>
                  <a:lnTo>
                    <a:pt x="952020" y="254610"/>
                  </a:lnTo>
                  <a:lnTo>
                    <a:pt x="952020" y="261990"/>
                  </a:lnTo>
                  <a:close/>
                  <a:moveTo>
                    <a:pt x="996300" y="290772"/>
                  </a:moveTo>
                  <a:lnTo>
                    <a:pt x="959400" y="290772"/>
                  </a:lnTo>
                  <a:lnTo>
                    <a:pt x="959400" y="276750"/>
                  </a:lnTo>
                  <a:lnTo>
                    <a:pt x="937998" y="276750"/>
                  </a:lnTo>
                  <a:lnTo>
                    <a:pt x="937998" y="284130"/>
                  </a:lnTo>
                  <a:lnTo>
                    <a:pt x="952020" y="284130"/>
                  </a:lnTo>
                  <a:lnTo>
                    <a:pt x="952020" y="290772"/>
                  </a:lnTo>
                  <a:lnTo>
                    <a:pt x="930618" y="290772"/>
                  </a:lnTo>
                  <a:lnTo>
                    <a:pt x="930618" y="269370"/>
                  </a:lnTo>
                  <a:lnTo>
                    <a:pt x="959400" y="269370"/>
                  </a:lnTo>
                  <a:lnTo>
                    <a:pt x="959400" y="254610"/>
                  </a:lnTo>
                  <a:lnTo>
                    <a:pt x="966042" y="254610"/>
                  </a:lnTo>
                  <a:lnTo>
                    <a:pt x="966042" y="284130"/>
                  </a:lnTo>
                  <a:lnTo>
                    <a:pt x="973422" y="284130"/>
                  </a:lnTo>
                  <a:lnTo>
                    <a:pt x="973422" y="254610"/>
                  </a:lnTo>
                  <a:lnTo>
                    <a:pt x="980802" y="254610"/>
                  </a:lnTo>
                  <a:lnTo>
                    <a:pt x="980802" y="284130"/>
                  </a:lnTo>
                  <a:lnTo>
                    <a:pt x="987444" y="284130"/>
                  </a:lnTo>
                  <a:lnTo>
                    <a:pt x="987444" y="254610"/>
                  </a:lnTo>
                  <a:lnTo>
                    <a:pt x="994824" y="254610"/>
                  </a:lnTo>
                  <a:close/>
                  <a:moveTo>
                    <a:pt x="1025082" y="290772"/>
                  </a:moveTo>
                  <a:lnTo>
                    <a:pt x="1017702" y="290772"/>
                  </a:lnTo>
                  <a:lnTo>
                    <a:pt x="1017702" y="284130"/>
                  </a:lnTo>
                  <a:lnTo>
                    <a:pt x="1025082" y="284130"/>
                  </a:lnTo>
                  <a:close/>
                  <a:moveTo>
                    <a:pt x="1067148" y="290772"/>
                  </a:moveTo>
                  <a:lnTo>
                    <a:pt x="1033200" y="290772"/>
                  </a:lnTo>
                  <a:lnTo>
                    <a:pt x="1033200" y="276750"/>
                  </a:lnTo>
                  <a:lnTo>
                    <a:pt x="1011798" y="276750"/>
                  </a:lnTo>
                  <a:lnTo>
                    <a:pt x="1011798" y="290772"/>
                  </a:lnTo>
                  <a:lnTo>
                    <a:pt x="1005156" y="290772"/>
                  </a:lnTo>
                  <a:lnTo>
                    <a:pt x="1005156" y="269370"/>
                  </a:lnTo>
                  <a:lnTo>
                    <a:pt x="1040580" y="269370"/>
                  </a:lnTo>
                  <a:lnTo>
                    <a:pt x="1040580" y="284130"/>
                  </a:lnTo>
                  <a:lnTo>
                    <a:pt x="1061982" y="284130"/>
                  </a:lnTo>
                  <a:lnTo>
                    <a:pt x="1061982" y="276750"/>
                  </a:lnTo>
                  <a:lnTo>
                    <a:pt x="1047960" y="276750"/>
                  </a:lnTo>
                  <a:lnTo>
                    <a:pt x="1047960" y="269370"/>
                  </a:lnTo>
                  <a:lnTo>
                    <a:pt x="1068624" y="269370"/>
                  </a:lnTo>
                  <a:close/>
                  <a:moveTo>
                    <a:pt x="1003680" y="261990"/>
                  </a:moveTo>
                  <a:lnTo>
                    <a:pt x="1003680" y="254610"/>
                  </a:lnTo>
                  <a:lnTo>
                    <a:pt x="1095930" y="254610"/>
                  </a:lnTo>
                  <a:lnTo>
                    <a:pt x="1095930" y="261990"/>
                  </a:lnTo>
                  <a:close/>
                  <a:moveTo>
                    <a:pt x="1138734" y="290772"/>
                  </a:moveTo>
                  <a:lnTo>
                    <a:pt x="1103310" y="290772"/>
                  </a:lnTo>
                  <a:lnTo>
                    <a:pt x="1103310" y="276750"/>
                  </a:lnTo>
                  <a:lnTo>
                    <a:pt x="1081908" y="276750"/>
                  </a:lnTo>
                  <a:lnTo>
                    <a:pt x="1081908" y="284130"/>
                  </a:lnTo>
                  <a:lnTo>
                    <a:pt x="1095930" y="284130"/>
                  </a:lnTo>
                  <a:lnTo>
                    <a:pt x="1095930" y="290772"/>
                  </a:lnTo>
                  <a:lnTo>
                    <a:pt x="1074528" y="290772"/>
                  </a:lnTo>
                  <a:lnTo>
                    <a:pt x="1074528" y="269370"/>
                  </a:lnTo>
                  <a:lnTo>
                    <a:pt x="1103310" y="269370"/>
                  </a:lnTo>
                  <a:lnTo>
                    <a:pt x="1103310" y="254610"/>
                  </a:lnTo>
                  <a:lnTo>
                    <a:pt x="1107000" y="254610"/>
                  </a:lnTo>
                  <a:lnTo>
                    <a:pt x="1107000" y="284130"/>
                  </a:lnTo>
                  <a:lnTo>
                    <a:pt x="1113642" y="284130"/>
                  </a:lnTo>
                  <a:lnTo>
                    <a:pt x="1113642" y="254610"/>
                  </a:lnTo>
                  <a:lnTo>
                    <a:pt x="1121022" y="254610"/>
                  </a:lnTo>
                  <a:lnTo>
                    <a:pt x="1121022" y="284130"/>
                  </a:lnTo>
                  <a:lnTo>
                    <a:pt x="1128402" y="284130"/>
                  </a:lnTo>
                  <a:lnTo>
                    <a:pt x="1128402" y="254610"/>
                  </a:lnTo>
                  <a:lnTo>
                    <a:pt x="1135044" y="254610"/>
                  </a:lnTo>
                  <a:close/>
                  <a:moveTo>
                    <a:pt x="1167516" y="290772"/>
                  </a:moveTo>
                  <a:lnTo>
                    <a:pt x="1160136" y="290772"/>
                  </a:lnTo>
                  <a:lnTo>
                    <a:pt x="1160136" y="284130"/>
                  </a:lnTo>
                  <a:lnTo>
                    <a:pt x="1167516" y="284130"/>
                  </a:lnTo>
                  <a:close/>
                  <a:moveTo>
                    <a:pt x="1210320" y="290772"/>
                  </a:moveTo>
                  <a:lnTo>
                    <a:pt x="1174158" y="290772"/>
                  </a:lnTo>
                  <a:lnTo>
                    <a:pt x="1174158" y="276750"/>
                  </a:lnTo>
                  <a:lnTo>
                    <a:pt x="1153494" y="276750"/>
                  </a:lnTo>
                  <a:lnTo>
                    <a:pt x="1153494" y="290772"/>
                  </a:lnTo>
                  <a:lnTo>
                    <a:pt x="1146114" y="290772"/>
                  </a:lnTo>
                  <a:lnTo>
                    <a:pt x="1146114" y="269370"/>
                  </a:lnTo>
                  <a:lnTo>
                    <a:pt x="1180800" y="269370"/>
                  </a:lnTo>
                  <a:lnTo>
                    <a:pt x="1180800" y="284130"/>
                  </a:lnTo>
                  <a:lnTo>
                    <a:pt x="1202202" y="284130"/>
                  </a:lnTo>
                  <a:lnTo>
                    <a:pt x="1202202" y="276750"/>
                  </a:lnTo>
                  <a:lnTo>
                    <a:pt x="1188180" y="276750"/>
                  </a:lnTo>
                  <a:lnTo>
                    <a:pt x="1188180" y="269370"/>
                  </a:lnTo>
                  <a:lnTo>
                    <a:pt x="1209582" y="269370"/>
                  </a:lnTo>
                  <a:close/>
                  <a:moveTo>
                    <a:pt x="1146114" y="261990"/>
                  </a:moveTo>
                  <a:lnTo>
                    <a:pt x="1146114" y="254610"/>
                  </a:lnTo>
                  <a:lnTo>
                    <a:pt x="1238364" y="254610"/>
                  </a:lnTo>
                  <a:lnTo>
                    <a:pt x="1238364" y="261990"/>
                  </a:lnTo>
                  <a:close/>
                  <a:moveTo>
                    <a:pt x="1281906" y="290772"/>
                  </a:moveTo>
                  <a:lnTo>
                    <a:pt x="1245744" y="290772"/>
                  </a:lnTo>
                  <a:lnTo>
                    <a:pt x="1245744" y="276750"/>
                  </a:lnTo>
                  <a:lnTo>
                    <a:pt x="1224342" y="276750"/>
                  </a:lnTo>
                  <a:lnTo>
                    <a:pt x="1224342" y="284130"/>
                  </a:lnTo>
                  <a:lnTo>
                    <a:pt x="1238364" y="284130"/>
                  </a:lnTo>
                  <a:lnTo>
                    <a:pt x="1238364" y="290772"/>
                  </a:lnTo>
                  <a:lnTo>
                    <a:pt x="1216962" y="290772"/>
                  </a:lnTo>
                  <a:lnTo>
                    <a:pt x="1216962" y="269370"/>
                  </a:lnTo>
                  <a:lnTo>
                    <a:pt x="1245744" y="269370"/>
                  </a:lnTo>
                  <a:lnTo>
                    <a:pt x="1245744" y="254610"/>
                  </a:lnTo>
                  <a:lnTo>
                    <a:pt x="1254600" y="254610"/>
                  </a:lnTo>
                  <a:lnTo>
                    <a:pt x="1254600" y="284130"/>
                  </a:lnTo>
                  <a:lnTo>
                    <a:pt x="1261980" y="284130"/>
                  </a:lnTo>
                  <a:lnTo>
                    <a:pt x="1261980" y="254610"/>
                  </a:lnTo>
                  <a:lnTo>
                    <a:pt x="1268622" y="254610"/>
                  </a:lnTo>
                  <a:lnTo>
                    <a:pt x="1268622" y="284130"/>
                  </a:lnTo>
                  <a:lnTo>
                    <a:pt x="1276002" y="284130"/>
                  </a:lnTo>
                  <a:lnTo>
                    <a:pt x="1276002" y="254610"/>
                  </a:lnTo>
                  <a:lnTo>
                    <a:pt x="1283382" y="254610"/>
                  </a:lnTo>
                  <a:close/>
                  <a:moveTo>
                    <a:pt x="1309950" y="290772"/>
                  </a:moveTo>
                  <a:lnTo>
                    <a:pt x="1303308" y="290772"/>
                  </a:lnTo>
                  <a:lnTo>
                    <a:pt x="1303308" y="284130"/>
                  </a:lnTo>
                  <a:lnTo>
                    <a:pt x="1309950" y="284130"/>
                  </a:lnTo>
                  <a:close/>
                  <a:moveTo>
                    <a:pt x="1352754" y="290772"/>
                  </a:moveTo>
                  <a:lnTo>
                    <a:pt x="1317330" y="290772"/>
                  </a:lnTo>
                  <a:lnTo>
                    <a:pt x="1317330" y="276750"/>
                  </a:lnTo>
                  <a:lnTo>
                    <a:pt x="1295928" y="276750"/>
                  </a:lnTo>
                  <a:lnTo>
                    <a:pt x="1295928" y="290772"/>
                  </a:lnTo>
                  <a:lnTo>
                    <a:pt x="1288548" y="290772"/>
                  </a:lnTo>
                  <a:lnTo>
                    <a:pt x="1288548" y="269370"/>
                  </a:lnTo>
                  <a:lnTo>
                    <a:pt x="1323972" y="269370"/>
                  </a:lnTo>
                  <a:lnTo>
                    <a:pt x="1323972" y="284130"/>
                  </a:lnTo>
                  <a:lnTo>
                    <a:pt x="1345374" y="284130"/>
                  </a:lnTo>
                  <a:lnTo>
                    <a:pt x="1345374" y="276750"/>
                  </a:lnTo>
                  <a:lnTo>
                    <a:pt x="1328400" y="276750"/>
                  </a:lnTo>
                  <a:lnTo>
                    <a:pt x="1328400" y="269370"/>
                  </a:lnTo>
                  <a:lnTo>
                    <a:pt x="1349802" y="269370"/>
                  </a:lnTo>
                  <a:close/>
                  <a:moveTo>
                    <a:pt x="1288548" y="261990"/>
                  </a:moveTo>
                  <a:lnTo>
                    <a:pt x="1288548" y="254610"/>
                  </a:lnTo>
                  <a:lnTo>
                    <a:pt x="1380060" y="254610"/>
                  </a:lnTo>
                  <a:lnTo>
                    <a:pt x="1380060" y="261990"/>
                  </a:lnTo>
                  <a:close/>
                  <a:moveTo>
                    <a:pt x="1424340" y="290772"/>
                  </a:moveTo>
                  <a:lnTo>
                    <a:pt x="1388178" y="290772"/>
                  </a:lnTo>
                  <a:lnTo>
                    <a:pt x="1388178" y="276750"/>
                  </a:lnTo>
                  <a:lnTo>
                    <a:pt x="1367514" y="276750"/>
                  </a:lnTo>
                  <a:lnTo>
                    <a:pt x="1367514" y="284130"/>
                  </a:lnTo>
                  <a:lnTo>
                    <a:pt x="1381536" y="284130"/>
                  </a:lnTo>
                  <a:lnTo>
                    <a:pt x="1381536" y="290772"/>
                  </a:lnTo>
                  <a:lnTo>
                    <a:pt x="1360134" y="290772"/>
                  </a:lnTo>
                  <a:lnTo>
                    <a:pt x="1360134" y="269370"/>
                  </a:lnTo>
                  <a:lnTo>
                    <a:pt x="1388178" y="269370"/>
                  </a:lnTo>
                  <a:lnTo>
                    <a:pt x="1388178" y="254610"/>
                  </a:lnTo>
                  <a:lnTo>
                    <a:pt x="1395558" y="254610"/>
                  </a:lnTo>
                  <a:lnTo>
                    <a:pt x="1395558" y="284130"/>
                  </a:lnTo>
                  <a:lnTo>
                    <a:pt x="1402200" y="284130"/>
                  </a:lnTo>
                  <a:lnTo>
                    <a:pt x="1402200" y="254610"/>
                  </a:lnTo>
                  <a:lnTo>
                    <a:pt x="1408842" y="254610"/>
                  </a:lnTo>
                  <a:lnTo>
                    <a:pt x="1408842" y="284130"/>
                  </a:lnTo>
                  <a:lnTo>
                    <a:pt x="1416222" y="284130"/>
                  </a:lnTo>
                  <a:lnTo>
                    <a:pt x="1416222" y="254610"/>
                  </a:lnTo>
                  <a:lnTo>
                    <a:pt x="1423602" y="254610"/>
                  </a:lnTo>
                  <a:close/>
                  <a:moveTo>
                    <a:pt x="1452384" y="290772"/>
                  </a:moveTo>
                  <a:lnTo>
                    <a:pt x="1445742" y="290772"/>
                  </a:lnTo>
                  <a:lnTo>
                    <a:pt x="1445742" y="284130"/>
                  </a:lnTo>
                  <a:lnTo>
                    <a:pt x="1452384" y="284130"/>
                  </a:lnTo>
                  <a:close/>
                  <a:moveTo>
                    <a:pt x="1495188" y="290772"/>
                  </a:moveTo>
                  <a:lnTo>
                    <a:pt x="1459764" y="290772"/>
                  </a:lnTo>
                  <a:lnTo>
                    <a:pt x="1459764" y="276750"/>
                  </a:lnTo>
                  <a:lnTo>
                    <a:pt x="1438362" y="276750"/>
                  </a:lnTo>
                  <a:lnTo>
                    <a:pt x="1438362" y="290772"/>
                  </a:lnTo>
                  <a:lnTo>
                    <a:pt x="1430982" y="290772"/>
                  </a:lnTo>
                  <a:lnTo>
                    <a:pt x="1430982" y="269370"/>
                  </a:lnTo>
                  <a:lnTo>
                    <a:pt x="1467144" y="269370"/>
                  </a:lnTo>
                  <a:lnTo>
                    <a:pt x="1467144" y="284130"/>
                  </a:lnTo>
                  <a:lnTo>
                    <a:pt x="1488546" y="284130"/>
                  </a:lnTo>
                  <a:lnTo>
                    <a:pt x="1488546" y="276750"/>
                  </a:lnTo>
                  <a:lnTo>
                    <a:pt x="1476000" y="276750"/>
                  </a:lnTo>
                  <a:lnTo>
                    <a:pt x="1476000" y="269370"/>
                  </a:lnTo>
                  <a:lnTo>
                    <a:pt x="1497402" y="269370"/>
                  </a:lnTo>
                  <a:close/>
                  <a:moveTo>
                    <a:pt x="1430982" y="261990"/>
                  </a:moveTo>
                  <a:lnTo>
                    <a:pt x="1430982" y="254610"/>
                  </a:lnTo>
                  <a:lnTo>
                    <a:pt x="1523970" y="254610"/>
                  </a:lnTo>
                  <a:lnTo>
                    <a:pt x="1523970" y="261990"/>
                  </a:lnTo>
                  <a:close/>
                  <a:moveTo>
                    <a:pt x="1566774" y="290772"/>
                  </a:moveTo>
                  <a:lnTo>
                    <a:pt x="1531350" y="290772"/>
                  </a:lnTo>
                  <a:lnTo>
                    <a:pt x="1531350" y="276750"/>
                  </a:lnTo>
                  <a:lnTo>
                    <a:pt x="1509948" y="276750"/>
                  </a:lnTo>
                  <a:lnTo>
                    <a:pt x="1509948" y="284130"/>
                  </a:lnTo>
                  <a:lnTo>
                    <a:pt x="1523970" y="284130"/>
                  </a:lnTo>
                  <a:lnTo>
                    <a:pt x="1523970" y="290772"/>
                  </a:lnTo>
                  <a:lnTo>
                    <a:pt x="1502568" y="290772"/>
                  </a:lnTo>
                  <a:lnTo>
                    <a:pt x="1502568" y="269370"/>
                  </a:lnTo>
                  <a:lnTo>
                    <a:pt x="1531350" y="269370"/>
                  </a:lnTo>
                  <a:lnTo>
                    <a:pt x="1531350" y="254610"/>
                  </a:lnTo>
                  <a:lnTo>
                    <a:pt x="1537992" y="254610"/>
                  </a:lnTo>
                  <a:lnTo>
                    <a:pt x="1537992" y="284130"/>
                  </a:lnTo>
                  <a:lnTo>
                    <a:pt x="1545372" y="284130"/>
                  </a:lnTo>
                  <a:lnTo>
                    <a:pt x="1545372" y="254610"/>
                  </a:lnTo>
                  <a:lnTo>
                    <a:pt x="1549800" y="254610"/>
                  </a:lnTo>
                  <a:lnTo>
                    <a:pt x="1549800" y="284130"/>
                  </a:lnTo>
                  <a:lnTo>
                    <a:pt x="1556442" y="284130"/>
                  </a:lnTo>
                  <a:lnTo>
                    <a:pt x="1556442" y="254610"/>
                  </a:lnTo>
                  <a:lnTo>
                    <a:pt x="1563822" y="254610"/>
                  </a:lnTo>
                  <a:close/>
                </a:path>
              </a:pathLst>
            </a:custGeom>
            <a:solidFill>
              <a:srgbClr val="239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A21BB9B1-BDC5-4900-ADD3-F311CB0E00E4}"/>
                </a:ext>
              </a:extLst>
            </p:cNvPr>
            <p:cNvSpPr/>
            <p:nvPr/>
          </p:nvSpPr>
          <p:spPr>
            <a:xfrm>
              <a:off x="5129077" y="3869348"/>
              <a:ext cx="1571939" cy="305531"/>
            </a:xfrm>
            <a:custGeom>
              <a:avLst/>
              <a:gdLst>
                <a:gd name="connsiteX0" fmla="*/ 1565298 w 1571939"/>
                <a:gd name="connsiteY0" fmla="*/ 7380 h 305531"/>
                <a:gd name="connsiteX1" fmla="*/ 1501092 w 1571939"/>
                <a:gd name="connsiteY1" fmla="*/ 7380 h 305531"/>
                <a:gd name="connsiteX2" fmla="*/ 1501092 w 1571939"/>
                <a:gd name="connsiteY2" fmla="*/ 0 h 305531"/>
                <a:gd name="connsiteX3" fmla="*/ 1493712 w 1571939"/>
                <a:gd name="connsiteY3" fmla="*/ 0 h 305531"/>
                <a:gd name="connsiteX4" fmla="*/ 1493712 w 1571939"/>
                <a:gd name="connsiteY4" fmla="*/ 7380 h 305531"/>
                <a:gd name="connsiteX5" fmla="*/ 1429506 w 1571939"/>
                <a:gd name="connsiteY5" fmla="*/ 7380 h 305531"/>
                <a:gd name="connsiteX6" fmla="*/ 1429506 w 1571939"/>
                <a:gd name="connsiteY6" fmla="*/ 0 h 305531"/>
                <a:gd name="connsiteX7" fmla="*/ 1422864 w 1571939"/>
                <a:gd name="connsiteY7" fmla="*/ 0 h 305531"/>
                <a:gd name="connsiteX8" fmla="*/ 1422864 w 1571939"/>
                <a:gd name="connsiteY8" fmla="*/ 7380 h 305531"/>
                <a:gd name="connsiteX9" fmla="*/ 1358658 w 1571939"/>
                <a:gd name="connsiteY9" fmla="*/ 7380 h 305531"/>
                <a:gd name="connsiteX10" fmla="*/ 1358658 w 1571939"/>
                <a:gd name="connsiteY10" fmla="*/ 0 h 305531"/>
                <a:gd name="connsiteX11" fmla="*/ 1351278 w 1571939"/>
                <a:gd name="connsiteY11" fmla="*/ 0 h 305531"/>
                <a:gd name="connsiteX12" fmla="*/ 1351278 w 1571939"/>
                <a:gd name="connsiteY12" fmla="*/ 7380 h 305531"/>
                <a:gd name="connsiteX13" fmla="*/ 1287072 w 1571939"/>
                <a:gd name="connsiteY13" fmla="*/ 7380 h 305531"/>
                <a:gd name="connsiteX14" fmla="*/ 1287072 w 1571939"/>
                <a:gd name="connsiteY14" fmla="*/ 0 h 305531"/>
                <a:gd name="connsiteX15" fmla="*/ 1280430 w 1571939"/>
                <a:gd name="connsiteY15" fmla="*/ 0 h 305531"/>
                <a:gd name="connsiteX16" fmla="*/ 1280430 w 1571939"/>
                <a:gd name="connsiteY16" fmla="*/ 7380 h 305531"/>
                <a:gd name="connsiteX17" fmla="*/ 1215486 w 1571939"/>
                <a:gd name="connsiteY17" fmla="*/ 7380 h 305531"/>
                <a:gd name="connsiteX18" fmla="*/ 1215486 w 1571939"/>
                <a:gd name="connsiteY18" fmla="*/ 0 h 305531"/>
                <a:gd name="connsiteX19" fmla="*/ 1208844 w 1571939"/>
                <a:gd name="connsiteY19" fmla="*/ 0 h 305531"/>
                <a:gd name="connsiteX20" fmla="*/ 1208844 w 1571939"/>
                <a:gd name="connsiteY20" fmla="*/ 7380 h 305531"/>
                <a:gd name="connsiteX21" fmla="*/ 1144638 w 1571939"/>
                <a:gd name="connsiteY21" fmla="*/ 7380 h 305531"/>
                <a:gd name="connsiteX22" fmla="*/ 1144638 w 1571939"/>
                <a:gd name="connsiteY22" fmla="*/ 0 h 305531"/>
                <a:gd name="connsiteX23" fmla="*/ 1137258 w 1571939"/>
                <a:gd name="connsiteY23" fmla="*/ 0 h 305531"/>
                <a:gd name="connsiteX24" fmla="*/ 1137258 w 1571939"/>
                <a:gd name="connsiteY24" fmla="*/ 7380 h 305531"/>
                <a:gd name="connsiteX25" fmla="*/ 1073052 w 1571939"/>
                <a:gd name="connsiteY25" fmla="*/ 7380 h 305531"/>
                <a:gd name="connsiteX26" fmla="*/ 1073052 w 1571939"/>
                <a:gd name="connsiteY26" fmla="*/ 0 h 305531"/>
                <a:gd name="connsiteX27" fmla="*/ 1065672 w 1571939"/>
                <a:gd name="connsiteY27" fmla="*/ 0 h 305531"/>
                <a:gd name="connsiteX28" fmla="*/ 1065672 w 1571939"/>
                <a:gd name="connsiteY28" fmla="*/ 7380 h 305531"/>
                <a:gd name="connsiteX29" fmla="*/ 1002204 w 1571939"/>
                <a:gd name="connsiteY29" fmla="*/ 7380 h 305531"/>
                <a:gd name="connsiteX30" fmla="*/ 1002204 w 1571939"/>
                <a:gd name="connsiteY30" fmla="*/ 0 h 305531"/>
                <a:gd name="connsiteX31" fmla="*/ 994824 w 1571939"/>
                <a:gd name="connsiteY31" fmla="*/ 0 h 305531"/>
                <a:gd name="connsiteX32" fmla="*/ 994824 w 1571939"/>
                <a:gd name="connsiteY32" fmla="*/ 7380 h 305531"/>
                <a:gd name="connsiteX33" fmla="*/ 930618 w 1571939"/>
                <a:gd name="connsiteY33" fmla="*/ 7380 h 305531"/>
                <a:gd name="connsiteX34" fmla="*/ 930618 w 1571939"/>
                <a:gd name="connsiteY34" fmla="*/ 0 h 305531"/>
                <a:gd name="connsiteX35" fmla="*/ 923238 w 1571939"/>
                <a:gd name="connsiteY35" fmla="*/ 0 h 305531"/>
                <a:gd name="connsiteX36" fmla="*/ 923238 w 1571939"/>
                <a:gd name="connsiteY36" fmla="*/ 7380 h 305531"/>
                <a:gd name="connsiteX37" fmla="*/ 859032 w 1571939"/>
                <a:gd name="connsiteY37" fmla="*/ 7380 h 305531"/>
                <a:gd name="connsiteX38" fmla="*/ 859032 w 1571939"/>
                <a:gd name="connsiteY38" fmla="*/ 0 h 305531"/>
                <a:gd name="connsiteX39" fmla="*/ 852390 w 1571939"/>
                <a:gd name="connsiteY39" fmla="*/ 0 h 305531"/>
                <a:gd name="connsiteX40" fmla="*/ 852390 w 1571939"/>
                <a:gd name="connsiteY40" fmla="*/ 7380 h 305531"/>
                <a:gd name="connsiteX41" fmla="*/ 788184 w 1571939"/>
                <a:gd name="connsiteY41" fmla="*/ 7380 h 305531"/>
                <a:gd name="connsiteX42" fmla="*/ 788184 w 1571939"/>
                <a:gd name="connsiteY42" fmla="*/ 0 h 305531"/>
                <a:gd name="connsiteX43" fmla="*/ 780804 w 1571939"/>
                <a:gd name="connsiteY43" fmla="*/ 0 h 305531"/>
                <a:gd name="connsiteX44" fmla="*/ 780804 w 1571939"/>
                <a:gd name="connsiteY44" fmla="*/ 7380 h 305531"/>
                <a:gd name="connsiteX45" fmla="*/ 716598 w 1571939"/>
                <a:gd name="connsiteY45" fmla="*/ 7380 h 305531"/>
                <a:gd name="connsiteX46" fmla="*/ 716598 w 1571939"/>
                <a:gd name="connsiteY46" fmla="*/ 0 h 305531"/>
                <a:gd name="connsiteX47" fmla="*/ 709218 w 1571939"/>
                <a:gd name="connsiteY47" fmla="*/ 0 h 305531"/>
                <a:gd name="connsiteX48" fmla="*/ 709218 w 1571939"/>
                <a:gd name="connsiteY48" fmla="*/ 7380 h 305531"/>
                <a:gd name="connsiteX49" fmla="*/ 645012 w 1571939"/>
                <a:gd name="connsiteY49" fmla="*/ 7380 h 305531"/>
                <a:gd name="connsiteX50" fmla="*/ 645012 w 1571939"/>
                <a:gd name="connsiteY50" fmla="*/ 0 h 305531"/>
                <a:gd name="connsiteX51" fmla="*/ 638370 w 1571939"/>
                <a:gd name="connsiteY51" fmla="*/ 0 h 305531"/>
                <a:gd name="connsiteX52" fmla="*/ 638370 w 1571939"/>
                <a:gd name="connsiteY52" fmla="*/ 7380 h 305531"/>
                <a:gd name="connsiteX53" fmla="*/ 574164 w 1571939"/>
                <a:gd name="connsiteY53" fmla="*/ 7380 h 305531"/>
                <a:gd name="connsiteX54" fmla="*/ 574164 w 1571939"/>
                <a:gd name="connsiteY54" fmla="*/ 0 h 305531"/>
                <a:gd name="connsiteX55" fmla="*/ 566784 w 1571939"/>
                <a:gd name="connsiteY55" fmla="*/ 0 h 305531"/>
                <a:gd name="connsiteX56" fmla="*/ 566784 w 1571939"/>
                <a:gd name="connsiteY56" fmla="*/ 7380 h 305531"/>
                <a:gd name="connsiteX57" fmla="*/ 502578 w 1571939"/>
                <a:gd name="connsiteY57" fmla="*/ 7380 h 305531"/>
                <a:gd name="connsiteX58" fmla="*/ 502578 w 1571939"/>
                <a:gd name="connsiteY58" fmla="*/ 0 h 305531"/>
                <a:gd name="connsiteX59" fmla="*/ 495936 w 1571939"/>
                <a:gd name="connsiteY59" fmla="*/ 0 h 305531"/>
                <a:gd name="connsiteX60" fmla="*/ 495936 w 1571939"/>
                <a:gd name="connsiteY60" fmla="*/ 7380 h 305531"/>
                <a:gd name="connsiteX61" fmla="*/ 431730 w 1571939"/>
                <a:gd name="connsiteY61" fmla="*/ 7380 h 305531"/>
                <a:gd name="connsiteX62" fmla="*/ 431730 w 1571939"/>
                <a:gd name="connsiteY62" fmla="*/ 0 h 305531"/>
                <a:gd name="connsiteX63" fmla="*/ 424350 w 1571939"/>
                <a:gd name="connsiteY63" fmla="*/ 0 h 305531"/>
                <a:gd name="connsiteX64" fmla="*/ 424350 w 1571939"/>
                <a:gd name="connsiteY64" fmla="*/ 7380 h 305531"/>
                <a:gd name="connsiteX65" fmla="*/ 360144 w 1571939"/>
                <a:gd name="connsiteY65" fmla="*/ 7380 h 305531"/>
                <a:gd name="connsiteX66" fmla="*/ 360144 w 1571939"/>
                <a:gd name="connsiteY66" fmla="*/ 0 h 305531"/>
                <a:gd name="connsiteX67" fmla="*/ 352764 w 1571939"/>
                <a:gd name="connsiteY67" fmla="*/ 0 h 305531"/>
                <a:gd name="connsiteX68" fmla="*/ 352764 w 1571939"/>
                <a:gd name="connsiteY68" fmla="*/ 7380 h 305531"/>
                <a:gd name="connsiteX69" fmla="*/ 288558 w 1571939"/>
                <a:gd name="connsiteY69" fmla="*/ 7380 h 305531"/>
                <a:gd name="connsiteX70" fmla="*/ 288558 w 1571939"/>
                <a:gd name="connsiteY70" fmla="*/ 0 h 305531"/>
                <a:gd name="connsiteX71" fmla="*/ 281916 w 1571939"/>
                <a:gd name="connsiteY71" fmla="*/ 0 h 305531"/>
                <a:gd name="connsiteX72" fmla="*/ 281916 w 1571939"/>
                <a:gd name="connsiteY72" fmla="*/ 7380 h 305531"/>
                <a:gd name="connsiteX73" fmla="*/ 221400 w 1571939"/>
                <a:gd name="connsiteY73" fmla="*/ 7380 h 305531"/>
                <a:gd name="connsiteX74" fmla="*/ 221400 w 1571939"/>
                <a:gd name="connsiteY74" fmla="*/ 0 h 305531"/>
                <a:gd name="connsiteX75" fmla="*/ 214020 w 1571939"/>
                <a:gd name="connsiteY75" fmla="*/ 0 h 305531"/>
                <a:gd name="connsiteX76" fmla="*/ 214020 w 1571939"/>
                <a:gd name="connsiteY76" fmla="*/ 7380 h 305531"/>
                <a:gd name="connsiteX77" fmla="*/ 147600 w 1571939"/>
                <a:gd name="connsiteY77" fmla="*/ 7380 h 305531"/>
                <a:gd name="connsiteX78" fmla="*/ 147600 w 1571939"/>
                <a:gd name="connsiteY78" fmla="*/ 0 h 305531"/>
                <a:gd name="connsiteX79" fmla="*/ 140220 w 1571939"/>
                <a:gd name="connsiteY79" fmla="*/ 0 h 305531"/>
                <a:gd name="connsiteX80" fmla="*/ 140220 w 1571939"/>
                <a:gd name="connsiteY80" fmla="*/ 7380 h 305531"/>
                <a:gd name="connsiteX81" fmla="*/ 73800 w 1571939"/>
                <a:gd name="connsiteY81" fmla="*/ 7380 h 305531"/>
                <a:gd name="connsiteX82" fmla="*/ 73800 w 1571939"/>
                <a:gd name="connsiteY82" fmla="*/ 0 h 305531"/>
                <a:gd name="connsiteX83" fmla="*/ 67896 w 1571939"/>
                <a:gd name="connsiteY83" fmla="*/ 0 h 305531"/>
                <a:gd name="connsiteX84" fmla="*/ 67896 w 1571939"/>
                <a:gd name="connsiteY84" fmla="*/ 7380 h 305531"/>
                <a:gd name="connsiteX85" fmla="*/ 3690 w 1571939"/>
                <a:gd name="connsiteY85" fmla="*/ 7380 h 305531"/>
                <a:gd name="connsiteX86" fmla="*/ 3690 w 1571939"/>
                <a:gd name="connsiteY86" fmla="*/ 0 h 305531"/>
                <a:gd name="connsiteX87" fmla="*/ 0 w 1571939"/>
                <a:gd name="connsiteY87" fmla="*/ 0 h 305531"/>
                <a:gd name="connsiteX88" fmla="*/ 0 w 1571939"/>
                <a:gd name="connsiteY88" fmla="*/ 305532 h 305531"/>
                <a:gd name="connsiteX89" fmla="*/ 1568988 w 1571939"/>
                <a:gd name="connsiteY89" fmla="*/ 305532 h 305531"/>
                <a:gd name="connsiteX90" fmla="*/ 1568988 w 1571939"/>
                <a:gd name="connsiteY90" fmla="*/ 0 h 305531"/>
                <a:gd name="connsiteX91" fmla="*/ 1565298 w 1571939"/>
                <a:gd name="connsiteY91" fmla="*/ 0 h 305531"/>
                <a:gd name="connsiteX92" fmla="*/ 3690 w 1571939"/>
                <a:gd name="connsiteY92" fmla="*/ 14760 h 305531"/>
                <a:gd name="connsiteX93" fmla="*/ 95940 w 1571939"/>
                <a:gd name="connsiteY93" fmla="*/ 14760 h 305531"/>
                <a:gd name="connsiteX94" fmla="*/ 95940 w 1571939"/>
                <a:gd name="connsiteY94" fmla="*/ 22140 h 305531"/>
                <a:gd name="connsiteX95" fmla="*/ 3690 w 1571939"/>
                <a:gd name="connsiteY95" fmla="*/ 22140 h 305531"/>
                <a:gd name="connsiteX96" fmla="*/ 25092 w 1571939"/>
                <a:gd name="connsiteY96" fmla="*/ 54612 h 305531"/>
                <a:gd name="connsiteX97" fmla="*/ 17712 w 1571939"/>
                <a:gd name="connsiteY97" fmla="*/ 54612 h 305531"/>
                <a:gd name="connsiteX98" fmla="*/ 17712 w 1571939"/>
                <a:gd name="connsiteY98" fmla="*/ 47232 h 305531"/>
                <a:gd name="connsiteX99" fmla="*/ 25092 w 1571939"/>
                <a:gd name="connsiteY99" fmla="*/ 47232 h 305531"/>
                <a:gd name="connsiteX100" fmla="*/ 67896 w 1571939"/>
                <a:gd name="connsiteY100" fmla="*/ 54612 h 305531"/>
                <a:gd name="connsiteX101" fmla="*/ 31734 w 1571939"/>
                <a:gd name="connsiteY101" fmla="*/ 54612 h 305531"/>
                <a:gd name="connsiteX102" fmla="*/ 31734 w 1571939"/>
                <a:gd name="connsiteY102" fmla="*/ 39852 h 305531"/>
                <a:gd name="connsiteX103" fmla="*/ 10332 w 1571939"/>
                <a:gd name="connsiteY103" fmla="*/ 39852 h 305531"/>
                <a:gd name="connsiteX104" fmla="*/ 10332 w 1571939"/>
                <a:gd name="connsiteY104" fmla="*/ 54612 h 305531"/>
                <a:gd name="connsiteX105" fmla="*/ 3690 w 1571939"/>
                <a:gd name="connsiteY105" fmla="*/ 54612 h 305531"/>
                <a:gd name="connsiteX106" fmla="*/ 3690 w 1571939"/>
                <a:gd name="connsiteY106" fmla="*/ 32472 h 305531"/>
                <a:gd name="connsiteX107" fmla="*/ 39114 w 1571939"/>
                <a:gd name="connsiteY107" fmla="*/ 32472 h 305531"/>
                <a:gd name="connsiteX108" fmla="*/ 39114 w 1571939"/>
                <a:gd name="connsiteY108" fmla="*/ 47232 h 305531"/>
                <a:gd name="connsiteX109" fmla="*/ 60516 w 1571939"/>
                <a:gd name="connsiteY109" fmla="*/ 47232 h 305531"/>
                <a:gd name="connsiteX110" fmla="*/ 60516 w 1571939"/>
                <a:gd name="connsiteY110" fmla="*/ 39852 h 305531"/>
                <a:gd name="connsiteX111" fmla="*/ 46494 w 1571939"/>
                <a:gd name="connsiteY111" fmla="*/ 39852 h 305531"/>
                <a:gd name="connsiteX112" fmla="*/ 46494 w 1571939"/>
                <a:gd name="connsiteY112" fmla="*/ 32472 h 305531"/>
                <a:gd name="connsiteX113" fmla="*/ 67896 w 1571939"/>
                <a:gd name="connsiteY113" fmla="*/ 32472 h 305531"/>
                <a:gd name="connsiteX114" fmla="*/ 141696 w 1571939"/>
                <a:gd name="connsiteY114" fmla="*/ 54612 h 305531"/>
                <a:gd name="connsiteX115" fmla="*/ 103320 w 1571939"/>
                <a:gd name="connsiteY115" fmla="*/ 54612 h 305531"/>
                <a:gd name="connsiteX116" fmla="*/ 103320 w 1571939"/>
                <a:gd name="connsiteY116" fmla="*/ 39852 h 305531"/>
                <a:gd name="connsiteX117" fmla="*/ 81918 w 1571939"/>
                <a:gd name="connsiteY117" fmla="*/ 39852 h 305531"/>
                <a:gd name="connsiteX118" fmla="*/ 81918 w 1571939"/>
                <a:gd name="connsiteY118" fmla="*/ 47232 h 305531"/>
                <a:gd name="connsiteX119" fmla="*/ 95940 w 1571939"/>
                <a:gd name="connsiteY119" fmla="*/ 47232 h 305531"/>
                <a:gd name="connsiteX120" fmla="*/ 95940 w 1571939"/>
                <a:gd name="connsiteY120" fmla="*/ 54612 h 305531"/>
                <a:gd name="connsiteX121" fmla="*/ 73800 w 1571939"/>
                <a:gd name="connsiteY121" fmla="*/ 54612 h 305531"/>
                <a:gd name="connsiteX122" fmla="*/ 73800 w 1571939"/>
                <a:gd name="connsiteY122" fmla="*/ 32472 h 305531"/>
                <a:gd name="connsiteX123" fmla="*/ 103320 w 1571939"/>
                <a:gd name="connsiteY123" fmla="*/ 32472 h 305531"/>
                <a:gd name="connsiteX124" fmla="*/ 103320 w 1571939"/>
                <a:gd name="connsiteY124" fmla="*/ 14760 h 305531"/>
                <a:gd name="connsiteX125" fmla="*/ 110700 w 1571939"/>
                <a:gd name="connsiteY125" fmla="*/ 14760 h 305531"/>
                <a:gd name="connsiteX126" fmla="*/ 110700 w 1571939"/>
                <a:gd name="connsiteY126" fmla="*/ 43542 h 305531"/>
                <a:gd name="connsiteX127" fmla="*/ 117342 w 1571939"/>
                <a:gd name="connsiteY127" fmla="*/ 43542 h 305531"/>
                <a:gd name="connsiteX128" fmla="*/ 117342 w 1571939"/>
                <a:gd name="connsiteY128" fmla="*/ 14760 h 305531"/>
                <a:gd name="connsiteX129" fmla="*/ 124722 w 1571939"/>
                <a:gd name="connsiteY129" fmla="*/ 14760 h 305531"/>
                <a:gd name="connsiteX130" fmla="*/ 124722 w 1571939"/>
                <a:gd name="connsiteY130" fmla="*/ 43542 h 305531"/>
                <a:gd name="connsiteX131" fmla="*/ 132102 w 1571939"/>
                <a:gd name="connsiteY131" fmla="*/ 43542 h 305531"/>
                <a:gd name="connsiteX132" fmla="*/ 132102 w 1571939"/>
                <a:gd name="connsiteY132" fmla="*/ 14760 h 305531"/>
                <a:gd name="connsiteX133" fmla="*/ 138744 w 1571939"/>
                <a:gd name="connsiteY133" fmla="*/ 14760 h 305531"/>
                <a:gd name="connsiteX134" fmla="*/ 147600 w 1571939"/>
                <a:gd name="connsiteY134" fmla="*/ 14760 h 305531"/>
                <a:gd name="connsiteX135" fmla="*/ 239112 w 1571939"/>
                <a:gd name="connsiteY135" fmla="*/ 14760 h 305531"/>
                <a:gd name="connsiteX136" fmla="*/ 239112 w 1571939"/>
                <a:gd name="connsiteY136" fmla="*/ 22140 h 305531"/>
                <a:gd name="connsiteX137" fmla="*/ 147600 w 1571939"/>
                <a:gd name="connsiteY137" fmla="*/ 22140 h 305531"/>
                <a:gd name="connsiteX138" fmla="*/ 167526 w 1571939"/>
                <a:gd name="connsiteY138" fmla="*/ 54612 h 305531"/>
                <a:gd name="connsiteX139" fmla="*/ 160146 w 1571939"/>
                <a:gd name="connsiteY139" fmla="*/ 54612 h 305531"/>
                <a:gd name="connsiteX140" fmla="*/ 160146 w 1571939"/>
                <a:gd name="connsiteY140" fmla="*/ 47232 h 305531"/>
                <a:gd name="connsiteX141" fmla="*/ 167526 w 1571939"/>
                <a:gd name="connsiteY141" fmla="*/ 47232 h 305531"/>
                <a:gd name="connsiteX142" fmla="*/ 210330 w 1571939"/>
                <a:gd name="connsiteY142" fmla="*/ 54612 h 305531"/>
                <a:gd name="connsiteX143" fmla="*/ 174906 w 1571939"/>
                <a:gd name="connsiteY143" fmla="*/ 54612 h 305531"/>
                <a:gd name="connsiteX144" fmla="*/ 174906 w 1571939"/>
                <a:gd name="connsiteY144" fmla="*/ 39852 h 305531"/>
                <a:gd name="connsiteX145" fmla="*/ 153504 w 1571939"/>
                <a:gd name="connsiteY145" fmla="*/ 39852 h 305531"/>
                <a:gd name="connsiteX146" fmla="*/ 153504 w 1571939"/>
                <a:gd name="connsiteY146" fmla="*/ 54612 h 305531"/>
                <a:gd name="connsiteX147" fmla="*/ 147600 w 1571939"/>
                <a:gd name="connsiteY147" fmla="*/ 54612 h 305531"/>
                <a:gd name="connsiteX148" fmla="*/ 147600 w 1571939"/>
                <a:gd name="connsiteY148" fmla="*/ 32472 h 305531"/>
                <a:gd name="connsiteX149" fmla="*/ 183024 w 1571939"/>
                <a:gd name="connsiteY149" fmla="*/ 32472 h 305531"/>
                <a:gd name="connsiteX150" fmla="*/ 183024 w 1571939"/>
                <a:gd name="connsiteY150" fmla="*/ 47232 h 305531"/>
                <a:gd name="connsiteX151" fmla="*/ 204426 w 1571939"/>
                <a:gd name="connsiteY151" fmla="*/ 47232 h 305531"/>
                <a:gd name="connsiteX152" fmla="*/ 204426 w 1571939"/>
                <a:gd name="connsiteY152" fmla="*/ 39852 h 305531"/>
                <a:gd name="connsiteX153" fmla="*/ 188928 w 1571939"/>
                <a:gd name="connsiteY153" fmla="*/ 39852 h 305531"/>
                <a:gd name="connsiteX154" fmla="*/ 188928 w 1571939"/>
                <a:gd name="connsiteY154" fmla="*/ 32472 h 305531"/>
                <a:gd name="connsiteX155" fmla="*/ 210330 w 1571939"/>
                <a:gd name="connsiteY155" fmla="*/ 32472 h 305531"/>
                <a:gd name="connsiteX156" fmla="*/ 284130 w 1571939"/>
                <a:gd name="connsiteY156" fmla="*/ 54612 h 305531"/>
                <a:gd name="connsiteX157" fmla="*/ 245754 w 1571939"/>
                <a:gd name="connsiteY157" fmla="*/ 54612 h 305531"/>
                <a:gd name="connsiteX158" fmla="*/ 245754 w 1571939"/>
                <a:gd name="connsiteY158" fmla="*/ 39852 h 305531"/>
                <a:gd name="connsiteX159" fmla="*/ 221400 w 1571939"/>
                <a:gd name="connsiteY159" fmla="*/ 39852 h 305531"/>
                <a:gd name="connsiteX160" fmla="*/ 221400 w 1571939"/>
                <a:gd name="connsiteY160" fmla="*/ 47232 h 305531"/>
                <a:gd name="connsiteX161" fmla="*/ 236160 w 1571939"/>
                <a:gd name="connsiteY161" fmla="*/ 47232 h 305531"/>
                <a:gd name="connsiteX162" fmla="*/ 236160 w 1571939"/>
                <a:gd name="connsiteY162" fmla="*/ 54612 h 305531"/>
                <a:gd name="connsiteX163" fmla="*/ 221400 w 1571939"/>
                <a:gd name="connsiteY163" fmla="*/ 54612 h 305531"/>
                <a:gd name="connsiteX164" fmla="*/ 221400 w 1571939"/>
                <a:gd name="connsiteY164" fmla="*/ 32472 h 305531"/>
                <a:gd name="connsiteX165" fmla="*/ 249444 w 1571939"/>
                <a:gd name="connsiteY165" fmla="*/ 32472 h 305531"/>
                <a:gd name="connsiteX166" fmla="*/ 249444 w 1571939"/>
                <a:gd name="connsiteY166" fmla="*/ 14760 h 305531"/>
                <a:gd name="connsiteX167" fmla="*/ 256824 w 1571939"/>
                <a:gd name="connsiteY167" fmla="*/ 14760 h 305531"/>
                <a:gd name="connsiteX168" fmla="*/ 256824 w 1571939"/>
                <a:gd name="connsiteY168" fmla="*/ 43542 h 305531"/>
                <a:gd name="connsiteX169" fmla="*/ 264204 w 1571939"/>
                <a:gd name="connsiteY169" fmla="*/ 43542 h 305531"/>
                <a:gd name="connsiteX170" fmla="*/ 264204 w 1571939"/>
                <a:gd name="connsiteY170" fmla="*/ 14760 h 305531"/>
                <a:gd name="connsiteX171" fmla="*/ 270846 w 1571939"/>
                <a:gd name="connsiteY171" fmla="*/ 14760 h 305531"/>
                <a:gd name="connsiteX172" fmla="*/ 270846 w 1571939"/>
                <a:gd name="connsiteY172" fmla="*/ 43542 h 305531"/>
                <a:gd name="connsiteX173" fmla="*/ 278226 w 1571939"/>
                <a:gd name="connsiteY173" fmla="*/ 43542 h 305531"/>
                <a:gd name="connsiteX174" fmla="*/ 278226 w 1571939"/>
                <a:gd name="connsiteY174" fmla="*/ 14760 h 305531"/>
                <a:gd name="connsiteX175" fmla="*/ 285606 w 1571939"/>
                <a:gd name="connsiteY175" fmla="*/ 14760 h 305531"/>
                <a:gd name="connsiteX176" fmla="*/ 290772 w 1571939"/>
                <a:gd name="connsiteY176" fmla="*/ 18450 h 305531"/>
                <a:gd name="connsiteX177" fmla="*/ 381546 w 1571939"/>
                <a:gd name="connsiteY177" fmla="*/ 18450 h 305531"/>
                <a:gd name="connsiteX178" fmla="*/ 381546 w 1571939"/>
                <a:gd name="connsiteY178" fmla="*/ 25830 h 305531"/>
                <a:gd name="connsiteX179" fmla="*/ 288558 w 1571939"/>
                <a:gd name="connsiteY179" fmla="*/ 25830 h 305531"/>
                <a:gd name="connsiteX180" fmla="*/ 309960 w 1571939"/>
                <a:gd name="connsiteY180" fmla="*/ 54612 h 305531"/>
                <a:gd name="connsiteX181" fmla="*/ 303318 w 1571939"/>
                <a:gd name="connsiteY181" fmla="*/ 54612 h 305531"/>
                <a:gd name="connsiteX182" fmla="*/ 303318 w 1571939"/>
                <a:gd name="connsiteY182" fmla="*/ 47232 h 305531"/>
                <a:gd name="connsiteX183" fmla="*/ 309960 w 1571939"/>
                <a:gd name="connsiteY183" fmla="*/ 47232 h 305531"/>
                <a:gd name="connsiteX184" fmla="*/ 352764 w 1571939"/>
                <a:gd name="connsiteY184" fmla="*/ 54612 h 305531"/>
                <a:gd name="connsiteX185" fmla="*/ 317340 w 1571939"/>
                <a:gd name="connsiteY185" fmla="*/ 54612 h 305531"/>
                <a:gd name="connsiteX186" fmla="*/ 317340 w 1571939"/>
                <a:gd name="connsiteY186" fmla="*/ 39852 h 305531"/>
                <a:gd name="connsiteX187" fmla="*/ 295200 w 1571939"/>
                <a:gd name="connsiteY187" fmla="*/ 39852 h 305531"/>
                <a:gd name="connsiteX188" fmla="*/ 295200 w 1571939"/>
                <a:gd name="connsiteY188" fmla="*/ 54612 h 305531"/>
                <a:gd name="connsiteX189" fmla="*/ 287820 w 1571939"/>
                <a:gd name="connsiteY189" fmla="*/ 54612 h 305531"/>
                <a:gd name="connsiteX190" fmla="*/ 287820 w 1571939"/>
                <a:gd name="connsiteY190" fmla="*/ 32472 h 305531"/>
                <a:gd name="connsiteX191" fmla="*/ 324720 w 1571939"/>
                <a:gd name="connsiteY191" fmla="*/ 32472 h 305531"/>
                <a:gd name="connsiteX192" fmla="*/ 324720 w 1571939"/>
                <a:gd name="connsiteY192" fmla="*/ 47232 h 305531"/>
                <a:gd name="connsiteX193" fmla="*/ 346122 w 1571939"/>
                <a:gd name="connsiteY193" fmla="*/ 47232 h 305531"/>
                <a:gd name="connsiteX194" fmla="*/ 346122 w 1571939"/>
                <a:gd name="connsiteY194" fmla="*/ 39852 h 305531"/>
                <a:gd name="connsiteX195" fmla="*/ 331362 w 1571939"/>
                <a:gd name="connsiteY195" fmla="*/ 39852 h 305531"/>
                <a:gd name="connsiteX196" fmla="*/ 331362 w 1571939"/>
                <a:gd name="connsiteY196" fmla="*/ 32472 h 305531"/>
                <a:gd name="connsiteX197" fmla="*/ 352764 w 1571939"/>
                <a:gd name="connsiteY197" fmla="*/ 32472 h 305531"/>
                <a:gd name="connsiteX198" fmla="*/ 426564 w 1571939"/>
                <a:gd name="connsiteY198" fmla="*/ 54612 h 305531"/>
                <a:gd name="connsiteX199" fmla="*/ 388926 w 1571939"/>
                <a:gd name="connsiteY199" fmla="*/ 54612 h 305531"/>
                <a:gd name="connsiteX200" fmla="*/ 388926 w 1571939"/>
                <a:gd name="connsiteY200" fmla="*/ 39852 h 305531"/>
                <a:gd name="connsiteX201" fmla="*/ 369000 w 1571939"/>
                <a:gd name="connsiteY201" fmla="*/ 39852 h 305531"/>
                <a:gd name="connsiteX202" fmla="*/ 369000 w 1571939"/>
                <a:gd name="connsiteY202" fmla="*/ 47232 h 305531"/>
                <a:gd name="connsiteX203" fmla="*/ 383022 w 1571939"/>
                <a:gd name="connsiteY203" fmla="*/ 47232 h 305531"/>
                <a:gd name="connsiteX204" fmla="*/ 383022 w 1571939"/>
                <a:gd name="connsiteY204" fmla="*/ 54612 h 305531"/>
                <a:gd name="connsiteX205" fmla="*/ 360144 w 1571939"/>
                <a:gd name="connsiteY205" fmla="*/ 54612 h 305531"/>
                <a:gd name="connsiteX206" fmla="*/ 360144 w 1571939"/>
                <a:gd name="connsiteY206" fmla="*/ 32472 h 305531"/>
                <a:gd name="connsiteX207" fmla="*/ 388926 w 1571939"/>
                <a:gd name="connsiteY207" fmla="*/ 32472 h 305531"/>
                <a:gd name="connsiteX208" fmla="*/ 388926 w 1571939"/>
                <a:gd name="connsiteY208" fmla="*/ 14760 h 305531"/>
                <a:gd name="connsiteX209" fmla="*/ 395568 w 1571939"/>
                <a:gd name="connsiteY209" fmla="*/ 14760 h 305531"/>
                <a:gd name="connsiteX210" fmla="*/ 395568 w 1571939"/>
                <a:gd name="connsiteY210" fmla="*/ 43542 h 305531"/>
                <a:gd name="connsiteX211" fmla="*/ 402948 w 1571939"/>
                <a:gd name="connsiteY211" fmla="*/ 43542 h 305531"/>
                <a:gd name="connsiteX212" fmla="*/ 402948 w 1571939"/>
                <a:gd name="connsiteY212" fmla="*/ 14760 h 305531"/>
                <a:gd name="connsiteX213" fmla="*/ 410328 w 1571939"/>
                <a:gd name="connsiteY213" fmla="*/ 14760 h 305531"/>
                <a:gd name="connsiteX214" fmla="*/ 410328 w 1571939"/>
                <a:gd name="connsiteY214" fmla="*/ 43542 h 305531"/>
                <a:gd name="connsiteX215" fmla="*/ 416970 w 1571939"/>
                <a:gd name="connsiteY215" fmla="*/ 43542 h 305531"/>
                <a:gd name="connsiteX216" fmla="*/ 416970 w 1571939"/>
                <a:gd name="connsiteY216" fmla="*/ 14760 h 305531"/>
                <a:gd name="connsiteX217" fmla="*/ 424350 w 1571939"/>
                <a:gd name="connsiteY217" fmla="*/ 14760 h 305531"/>
                <a:gd name="connsiteX218" fmla="*/ 433944 w 1571939"/>
                <a:gd name="connsiteY218" fmla="*/ 18450 h 305531"/>
                <a:gd name="connsiteX219" fmla="*/ 523980 w 1571939"/>
                <a:gd name="connsiteY219" fmla="*/ 18450 h 305531"/>
                <a:gd name="connsiteX220" fmla="*/ 523980 w 1571939"/>
                <a:gd name="connsiteY220" fmla="*/ 25830 h 305531"/>
                <a:gd name="connsiteX221" fmla="*/ 431730 w 1571939"/>
                <a:gd name="connsiteY221" fmla="*/ 25830 h 305531"/>
                <a:gd name="connsiteX222" fmla="*/ 452394 w 1571939"/>
                <a:gd name="connsiteY222" fmla="*/ 54612 h 305531"/>
                <a:gd name="connsiteX223" fmla="*/ 442800 w 1571939"/>
                <a:gd name="connsiteY223" fmla="*/ 54612 h 305531"/>
                <a:gd name="connsiteX224" fmla="*/ 442800 w 1571939"/>
                <a:gd name="connsiteY224" fmla="*/ 47232 h 305531"/>
                <a:gd name="connsiteX225" fmla="*/ 449442 w 1571939"/>
                <a:gd name="connsiteY225" fmla="*/ 47232 h 305531"/>
                <a:gd name="connsiteX226" fmla="*/ 495936 w 1571939"/>
                <a:gd name="connsiteY226" fmla="*/ 54612 h 305531"/>
                <a:gd name="connsiteX227" fmla="*/ 459774 w 1571939"/>
                <a:gd name="connsiteY227" fmla="*/ 54612 h 305531"/>
                <a:gd name="connsiteX228" fmla="*/ 459774 w 1571939"/>
                <a:gd name="connsiteY228" fmla="*/ 39852 h 305531"/>
                <a:gd name="connsiteX229" fmla="*/ 438372 w 1571939"/>
                <a:gd name="connsiteY229" fmla="*/ 39852 h 305531"/>
                <a:gd name="connsiteX230" fmla="*/ 438372 w 1571939"/>
                <a:gd name="connsiteY230" fmla="*/ 54612 h 305531"/>
                <a:gd name="connsiteX231" fmla="*/ 431730 w 1571939"/>
                <a:gd name="connsiteY231" fmla="*/ 54612 h 305531"/>
                <a:gd name="connsiteX232" fmla="*/ 431730 w 1571939"/>
                <a:gd name="connsiteY232" fmla="*/ 32472 h 305531"/>
                <a:gd name="connsiteX233" fmla="*/ 467154 w 1571939"/>
                <a:gd name="connsiteY233" fmla="*/ 32472 h 305531"/>
                <a:gd name="connsiteX234" fmla="*/ 467154 w 1571939"/>
                <a:gd name="connsiteY234" fmla="*/ 47232 h 305531"/>
                <a:gd name="connsiteX235" fmla="*/ 488556 w 1571939"/>
                <a:gd name="connsiteY235" fmla="*/ 47232 h 305531"/>
                <a:gd name="connsiteX236" fmla="*/ 488556 w 1571939"/>
                <a:gd name="connsiteY236" fmla="*/ 39852 h 305531"/>
                <a:gd name="connsiteX237" fmla="*/ 473796 w 1571939"/>
                <a:gd name="connsiteY237" fmla="*/ 39852 h 305531"/>
                <a:gd name="connsiteX238" fmla="*/ 473796 w 1571939"/>
                <a:gd name="connsiteY238" fmla="*/ 32472 h 305531"/>
                <a:gd name="connsiteX239" fmla="*/ 495936 w 1571939"/>
                <a:gd name="connsiteY239" fmla="*/ 32472 h 305531"/>
                <a:gd name="connsiteX240" fmla="*/ 569736 w 1571939"/>
                <a:gd name="connsiteY240" fmla="*/ 54612 h 305531"/>
                <a:gd name="connsiteX241" fmla="*/ 531360 w 1571939"/>
                <a:gd name="connsiteY241" fmla="*/ 54612 h 305531"/>
                <a:gd name="connsiteX242" fmla="*/ 531360 w 1571939"/>
                <a:gd name="connsiteY242" fmla="*/ 39852 h 305531"/>
                <a:gd name="connsiteX243" fmla="*/ 509958 w 1571939"/>
                <a:gd name="connsiteY243" fmla="*/ 39852 h 305531"/>
                <a:gd name="connsiteX244" fmla="*/ 509958 w 1571939"/>
                <a:gd name="connsiteY244" fmla="*/ 47232 h 305531"/>
                <a:gd name="connsiteX245" fmla="*/ 523980 w 1571939"/>
                <a:gd name="connsiteY245" fmla="*/ 47232 h 305531"/>
                <a:gd name="connsiteX246" fmla="*/ 523980 w 1571939"/>
                <a:gd name="connsiteY246" fmla="*/ 54612 h 305531"/>
                <a:gd name="connsiteX247" fmla="*/ 502578 w 1571939"/>
                <a:gd name="connsiteY247" fmla="*/ 54612 h 305531"/>
                <a:gd name="connsiteX248" fmla="*/ 502578 w 1571939"/>
                <a:gd name="connsiteY248" fmla="*/ 32472 h 305531"/>
                <a:gd name="connsiteX249" fmla="*/ 531360 w 1571939"/>
                <a:gd name="connsiteY249" fmla="*/ 32472 h 305531"/>
                <a:gd name="connsiteX250" fmla="*/ 531360 w 1571939"/>
                <a:gd name="connsiteY250" fmla="*/ 14760 h 305531"/>
                <a:gd name="connsiteX251" fmla="*/ 538740 w 1571939"/>
                <a:gd name="connsiteY251" fmla="*/ 14760 h 305531"/>
                <a:gd name="connsiteX252" fmla="*/ 538740 w 1571939"/>
                <a:gd name="connsiteY252" fmla="*/ 43542 h 305531"/>
                <a:gd name="connsiteX253" fmla="*/ 545382 w 1571939"/>
                <a:gd name="connsiteY253" fmla="*/ 43542 h 305531"/>
                <a:gd name="connsiteX254" fmla="*/ 545382 w 1571939"/>
                <a:gd name="connsiteY254" fmla="*/ 14760 h 305531"/>
                <a:gd name="connsiteX255" fmla="*/ 552762 w 1571939"/>
                <a:gd name="connsiteY255" fmla="*/ 14760 h 305531"/>
                <a:gd name="connsiteX256" fmla="*/ 552762 w 1571939"/>
                <a:gd name="connsiteY256" fmla="*/ 43542 h 305531"/>
                <a:gd name="connsiteX257" fmla="*/ 559404 w 1571939"/>
                <a:gd name="connsiteY257" fmla="*/ 43542 h 305531"/>
                <a:gd name="connsiteX258" fmla="*/ 559404 w 1571939"/>
                <a:gd name="connsiteY258" fmla="*/ 14760 h 305531"/>
                <a:gd name="connsiteX259" fmla="*/ 566784 w 1571939"/>
                <a:gd name="connsiteY259" fmla="*/ 14760 h 305531"/>
                <a:gd name="connsiteX260" fmla="*/ 577116 w 1571939"/>
                <a:gd name="connsiteY260" fmla="*/ 18450 h 305531"/>
                <a:gd name="connsiteX261" fmla="*/ 664200 w 1571939"/>
                <a:gd name="connsiteY261" fmla="*/ 18450 h 305531"/>
                <a:gd name="connsiteX262" fmla="*/ 664200 w 1571939"/>
                <a:gd name="connsiteY262" fmla="*/ 25830 h 305531"/>
                <a:gd name="connsiteX263" fmla="*/ 574164 w 1571939"/>
                <a:gd name="connsiteY263" fmla="*/ 25830 h 305531"/>
                <a:gd name="connsiteX264" fmla="*/ 595566 w 1571939"/>
                <a:gd name="connsiteY264" fmla="*/ 54612 h 305531"/>
                <a:gd name="connsiteX265" fmla="*/ 590400 w 1571939"/>
                <a:gd name="connsiteY265" fmla="*/ 54612 h 305531"/>
                <a:gd name="connsiteX266" fmla="*/ 590400 w 1571939"/>
                <a:gd name="connsiteY266" fmla="*/ 47232 h 305531"/>
                <a:gd name="connsiteX267" fmla="*/ 597780 w 1571939"/>
                <a:gd name="connsiteY267" fmla="*/ 47232 h 305531"/>
                <a:gd name="connsiteX268" fmla="*/ 638370 w 1571939"/>
                <a:gd name="connsiteY268" fmla="*/ 54612 h 305531"/>
                <a:gd name="connsiteX269" fmla="*/ 602208 w 1571939"/>
                <a:gd name="connsiteY269" fmla="*/ 54612 h 305531"/>
                <a:gd name="connsiteX270" fmla="*/ 602208 w 1571939"/>
                <a:gd name="connsiteY270" fmla="*/ 39852 h 305531"/>
                <a:gd name="connsiteX271" fmla="*/ 580806 w 1571939"/>
                <a:gd name="connsiteY271" fmla="*/ 39852 h 305531"/>
                <a:gd name="connsiteX272" fmla="*/ 580806 w 1571939"/>
                <a:gd name="connsiteY272" fmla="*/ 54612 h 305531"/>
                <a:gd name="connsiteX273" fmla="*/ 574164 w 1571939"/>
                <a:gd name="connsiteY273" fmla="*/ 54612 h 305531"/>
                <a:gd name="connsiteX274" fmla="*/ 574164 w 1571939"/>
                <a:gd name="connsiteY274" fmla="*/ 32472 h 305531"/>
                <a:gd name="connsiteX275" fmla="*/ 609588 w 1571939"/>
                <a:gd name="connsiteY275" fmla="*/ 32472 h 305531"/>
                <a:gd name="connsiteX276" fmla="*/ 609588 w 1571939"/>
                <a:gd name="connsiteY276" fmla="*/ 47232 h 305531"/>
                <a:gd name="connsiteX277" fmla="*/ 630990 w 1571939"/>
                <a:gd name="connsiteY277" fmla="*/ 47232 h 305531"/>
                <a:gd name="connsiteX278" fmla="*/ 630990 w 1571939"/>
                <a:gd name="connsiteY278" fmla="*/ 39852 h 305531"/>
                <a:gd name="connsiteX279" fmla="*/ 616968 w 1571939"/>
                <a:gd name="connsiteY279" fmla="*/ 39852 h 305531"/>
                <a:gd name="connsiteX280" fmla="*/ 616968 w 1571939"/>
                <a:gd name="connsiteY280" fmla="*/ 32472 h 305531"/>
                <a:gd name="connsiteX281" fmla="*/ 638370 w 1571939"/>
                <a:gd name="connsiteY281" fmla="*/ 32472 h 305531"/>
                <a:gd name="connsiteX282" fmla="*/ 712170 w 1571939"/>
                <a:gd name="connsiteY282" fmla="*/ 54612 h 305531"/>
                <a:gd name="connsiteX283" fmla="*/ 673794 w 1571939"/>
                <a:gd name="connsiteY283" fmla="*/ 54612 h 305531"/>
                <a:gd name="connsiteX284" fmla="*/ 673794 w 1571939"/>
                <a:gd name="connsiteY284" fmla="*/ 39852 h 305531"/>
                <a:gd name="connsiteX285" fmla="*/ 652392 w 1571939"/>
                <a:gd name="connsiteY285" fmla="*/ 39852 h 305531"/>
                <a:gd name="connsiteX286" fmla="*/ 652392 w 1571939"/>
                <a:gd name="connsiteY286" fmla="*/ 47232 h 305531"/>
                <a:gd name="connsiteX287" fmla="*/ 664200 w 1571939"/>
                <a:gd name="connsiteY287" fmla="*/ 47232 h 305531"/>
                <a:gd name="connsiteX288" fmla="*/ 664200 w 1571939"/>
                <a:gd name="connsiteY288" fmla="*/ 54612 h 305531"/>
                <a:gd name="connsiteX289" fmla="*/ 645012 w 1571939"/>
                <a:gd name="connsiteY289" fmla="*/ 54612 h 305531"/>
                <a:gd name="connsiteX290" fmla="*/ 645012 w 1571939"/>
                <a:gd name="connsiteY290" fmla="*/ 32472 h 305531"/>
                <a:gd name="connsiteX291" fmla="*/ 673794 w 1571939"/>
                <a:gd name="connsiteY291" fmla="*/ 32472 h 305531"/>
                <a:gd name="connsiteX292" fmla="*/ 673794 w 1571939"/>
                <a:gd name="connsiteY292" fmla="*/ 14760 h 305531"/>
                <a:gd name="connsiteX293" fmla="*/ 681174 w 1571939"/>
                <a:gd name="connsiteY293" fmla="*/ 14760 h 305531"/>
                <a:gd name="connsiteX294" fmla="*/ 681174 w 1571939"/>
                <a:gd name="connsiteY294" fmla="*/ 43542 h 305531"/>
                <a:gd name="connsiteX295" fmla="*/ 687816 w 1571939"/>
                <a:gd name="connsiteY295" fmla="*/ 43542 h 305531"/>
                <a:gd name="connsiteX296" fmla="*/ 687816 w 1571939"/>
                <a:gd name="connsiteY296" fmla="*/ 14760 h 305531"/>
                <a:gd name="connsiteX297" fmla="*/ 695196 w 1571939"/>
                <a:gd name="connsiteY297" fmla="*/ 14760 h 305531"/>
                <a:gd name="connsiteX298" fmla="*/ 695196 w 1571939"/>
                <a:gd name="connsiteY298" fmla="*/ 43542 h 305531"/>
                <a:gd name="connsiteX299" fmla="*/ 702576 w 1571939"/>
                <a:gd name="connsiteY299" fmla="*/ 43542 h 305531"/>
                <a:gd name="connsiteX300" fmla="*/ 702576 w 1571939"/>
                <a:gd name="connsiteY300" fmla="*/ 14760 h 305531"/>
                <a:gd name="connsiteX301" fmla="*/ 709218 w 1571939"/>
                <a:gd name="connsiteY301" fmla="*/ 14760 h 305531"/>
                <a:gd name="connsiteX302" fmla="*/ 719550 w 1571939"/>
                <a:gd name="connsiteY302" fmla="*/ 18450 h 305531"/>
                <a:gd name="connsiteX303" fmla="*/ 811800 w 1571939"/>
                <a:gd name="connsiteY303" fmla="*/ 18450 h 305531"/>
                <a:gd name="connsiteX304" fmla="*/ 811800 w 1571939"/>
                <a:gd name="connsiteY304" fmla="*/ 25830 h 305531"/>
                <a:gd name="connsiteX305" fmla="*/ 716598 w 1571939"/>
                <a:gd name="connsiteY305" fmla="*/ 25830 h 305531"/>
                <a:gd name="connsiteX306" fmla="*/ 738000 w 1571939"/>
                <a:gd name="connsiteY306" fmla="*/ 54612 h 305531"/>
                <a:gd name="connsiteX307" fmla="*/ 730620 w 1571939"/>
                <a:gd name="connsiteY307" fmla="*/ 54612 h 305531"/>
                <a:gd name="connsiteX308" fmla="*/ 730620 w 1571939"/>
                <a:gd name="connsiteY308" fmla="*/ 47232 h 305531"/>
                <a:gd name="connsiteX309" fmla="*/ 738000 w 1571939"/>
                <a:gd name="connsiteY309" fmla="*/ 47232 h 305531"/>
                <a:gd name="connsiteX310" fmla="*/ 780804 w 1571939"/>
                <a:gd name="connsiteY310" fmla="*/ 54612 h 305531"/>
                <a:gd name="connsiteX311" fmla="*/ 745380 w 1571939"/>
                <a:gd name="connsiteY311" fmla="*/ 54612 h 305531"/>
                <a:gd name="connsiteX312" fmla="*/ 745380 w 1571939"/>
                <a:gd name="connsiteY312" fmla="*/ 39852 h 305531"/>
                <a:gd name="connsiteX313" fmla="*/ 723978 w 1571939"/>
                <a:gd name="connsiteY313" fmla="*/ 39852 h 305531"/>
                <a:gd name="connsiteX314" fmla="*/ 723978 w 1571939"/>
                <a:gd name="connsiteY314" fmla="*/ 54612 h 305531"/>
                <a:gd name="connsiteX315" fmla="*/ 716598 w 1571939"/>
                <a:gd name="connsiteY315" fmla="*/ 54612 h 305531"/>
                <a:gd name="connsiteX316" fmla="*/ 716598 w 1571939"/>
                <a:gd name="connsiteY316" fmla="*/ 32472 h 305531"/>
                <a:gd name="connsiteX317" fmla="*/ 752022 w 1571939"/>
                <a:gd name="connsiteY317" fmla="*/ 32472 h 305531"/>
                <a:gd name="connsiteX318" fmla="*/ 752022 w 1571939"/>
                <a:gd name="connsiteY318" fmla="*/ 47232 h 305531"/>
                <a:gd name="connsiteX319" fmla="*/ 773424 w 1571939"/>
                <a:gd name="connsiteY319" fmla="*/ 47232 h 305531"/>
                <a:gd name="connsiteX320" fmla="*/ 773424 w 1571939"/>
                <a:gd name="connsiteY320" fmla="*/ 39852 h 305531"/>
                <a:gd name="connsiteX321" fmla="*/ 759402 w 1571939"/>
                <a:gd name="connsiteY321" fmla="*/ 39852 h 305531"/>
                <a:gd name="connsiteX322" fmla="*/ 759402 w 1571939"/>
                <a:gd name="connsiteY322" fmla="*/ 32472 h 305531"/>
                <a:gd name="connsiteX323" fmla="*/ 780804 w 1571939"/>
                <a:gd name="connsiteY323" fmla="*/ 32472 h 305531"/>
                <a:gd name="connsiteX324" fmla="*/ 854604 w 1571939"/>
                <a:gd name="connsiteY324" fmla="*/ 54612 h 305531"/>
                <a:gd name="connsiteX325" fmla="*/ 818442 w 1571939"/>
                <a:gd name="connsiteY325" fmla="*/ 54612 h 305531"/>
                <a:gd name="connsiteX326" fmla="*/ 818442 w 1571939"/>
                <a:gd name="connsiteY326" fmla="*/ 39852 h 305531"/>
                <a:gd name="connsiteX327" fmla="*/ 797040 w 1571939"/>
                <a:gd name="connsiteY327" fmla="*/ 39852 h 305531"/>
                <a:gd name="connsiteX328" fmla="*/ 797040 w 1571939"/>
                <a:gd name="connsiteY328" fmla="*/ 47232 h 305531"/>
                <a:gd name="connsiteX329" fmla="*/ 811800 w 1571939"/>
                <a:gd name="connsiteY329" fmla="*/ 47232 h 305531"/>
                <a:gd name="connsiteX330" fmla="*/ 811800 w 1571939"/>
                <a:gd name="connsiteY330" fmla="*/ 54612 h 305531"/>
                <a:gd name="connsiteX331" fmla="*/ 790398 w 1571939"/>
                <a:gd name="connsiteY331" fmla="*/ 54612 h 305531"/>
                <a:gd name="connsiteX332" fmla="*/ 790398 w 1571939"/>
                <a:gd name="connsiteY332" fmla="*/ 32472 h 305531"/>
                <a:gd name="connsiteX333" fmla="*/ 818442 w 1571939"/>
                <a:gd name="connsiteY333" fmla="*/ 32472 h 305531"/>
                <a:gd name="connsiteX334" fmla="*/ 818442 w 1571939"/>
                <a:gd name="connsiteY334" fmla="*/ 14760 h 305531"/>
                <a:gd name="connsiteX335" fmla="*/ 825822 w 1571939"/>
                <a:gd name="connsiteY335" fmla="*/ 14760 h 305531"/>
                <a:gd name="connsiteX336" fmla="*/ 825822 w 1571939"/>
                <a:gd name="connsiteY336" fmla="*/ 43542 h 305531"/>
                <a:gd name="connsiteX337" fmla="*/ 833202 w 1571939"/>
                <a:gd name="connsiteY337" fmla="*/ 43542 h 305531"/>
                <a:gd name="connsiteX338" fmla="*/ 833202 w 1571939"/>
                <a:gd name="connsiteY338" fmla="*/ 14760 h 305531"/>
                <a:gd name="connsiteX339" fmla="*/ 839844 w 1571939"/>
                <a:gd name="connsiteY339" fmla="*/ 14760 h 305531"/>
                <a:gd name="connsiteX340" fmla="*/ 839844 w 1571939"/>
                <a:gd name="connsiteY340" fmla="*/ 43542 h 305531"/>
                <a:gd name="connsiteX341" fmla="*/ 847224 w 1571939"/>
                <a:gd name="connsiteY341" fmla="*/ 43542 h 305531"/>
                <a:gd name="connsiteX342" fmla="*/ 847224 w 1571939"/>
                <a:gd name="connsiteY342" fmla="*/ 14760 h 305531"/>
                <a:gd name="connsiteX343" fmla="*/ 854604 w 1571939"/>
                <a:gd name="connsiteY343" fmla="*/ 14760 h 305531"/>
                <a:gd name="connsiteX344" fmla="*/ 861246 w 1571939"/>
                <a:gd name="connsiteY344" fmla="*/ 18450 h 305531"/>
                <a:gd name="connsiteX345" fmla="*/ 952020 w 1571939"/>
                <a:gd name="connsiteY345" fmla="*/ 18450 h 305531"/>
                <a:gd name="connsiteX346" fmla="*/ 952020 w 1571939"/>
                <a:gd name="connsiteY346" fmla="*/ 25830 h 305531"/>
                <a:gd name="connsiteX347" fmla="*/ 859032 w 1571939"/>
                <a:gd name="connsiteY347" fmla="*/ 25830 h 305531"/>
                <a:gd name="connsiteX348" fmla="*/ 882648 w 1571939"/>
                <a:gd name="connsiteY348" fmla="*/ 54612 h 305531"/>
                <a:gd name="connsiteX349" fmla="*/ 876006 w 1571939"/>
                <a:gd name="connsiteY349" fmla="*/ 54612 h 305531"/>
                <a:gd name="connsiteX350" fmla="*/ 876006 w 1571939"/>
                <a:gd name="connsiteY350" fmla="*/ 47232 h 305531"/>
                <a:gd name="connsiteX351" fmla="*/ 882648 w 1571939"/>
                <a:gd name="connsiteY351" fmla="*/ 47232 h 305531"/>
                <a:gd name="connsiteX352" fmla="*/ 925452 w 1571939"/>
                <a:gd name="connsiteY352" fmla="*/ 54612 h 305531"/>
                <a:gd name="connsiteX353" fmla="*/ 885600 w 1571939"/>
                <a:gd name="connsiteY353" fmla="*/ 54612 h 305531"/>
                <a:gd name="connsiteX354" fmla="*/ 885600 w 1571939"/>
                <a:gd name="connsiteY354" fmla="*/ 39852 h 305531"/>
                <a:gd name="connsiteX355" fmla="*/ 864198 w 1571939"/>
                <a:gd name="connsiteY355" fmla="*/ 39852 h 305531"/>
                <a:gd name="connsiteX356" fmla="*/ 864198 w 1571939"/>
                <a:gd name="connsiteY356" fmla="*/ 54612 h 305531"/>
                <a:gd name="connsiteX357" fmla="*/ 856818 w 1571939"/>
                <a:gd name="connsiteY357" fmla="*/ 54612 h 305531"/>
                <a:gd name="connsiteX358" fmla="*/ 856818 w 1571939"/>
                <a:gd name="connsiteY358" fmla="*/ 32472 h 305531"/>
                <a:gd name="connsiteX359" fmla="*/ 892980 w 1571939"/>
                <a:gd name="connsiteY359" fmla="*/ 32472 h 305531"/>
                <a:gd name="connsiteX360" fmla="*/ 892980 w 1571939"/>
                <a:gd name="connsiteY360" fmla="*/ 47232 h 305531"/>
                <a:gd name="connsiteX361" fmla="*/ 914382 w 1571939"/>
                <a:gd name="connsiteY361" fmla="*/ 47232 h 305531"/>
                <a:gd name="connsiteX362" fmla="*/ 914382 w 1571939"/>
                <a:gd name="connsiteY362" fmla="*/ 39852 h 305531"/>
                <a:gd name="connsiteX363" fmla="*/ 899622 w 1571939"/>
                <a:gd name="connsiteY363" fmla="*/ 39852 h 305531"/>
                <a:gd name="connsiteX364" fmla="*/ 899622 w 1571939"/>
                <a:gd name="connsiteY364" fmla="*/ 32472 h 305531"/>
                <a:gd name="connsiteX365" fmla="*/ 921024 w 1571939"/>
                <a:gd name="connsiteY365" fmla="*/ 32472 h 305531"/>
                <a:gd name="connsiteX366" fmla="*/ 999252 w 1571939"/>
                <a:gd name="connsiteY366" fmla="*/ 54612 h 305531"/>
                <a:gd name="connsiteX367" fmla="*/ 959400 w 1571939"/>
                <a:gd name="connsiteY367" fmla="*/ 54612 h 305531"/>
                <a:gd name="connsiteX368" fmla="*/ 959400 w 1571939"/>
                <a:gd name="connsiteY368" fmla="*/ 39852 h 305531"/>
                <a:gd name="connsiteX369" fmla="*/ 937998 w 1571939"/>
                <a:gd name="connsiteY369" fmla="*/ 39852 h 305531"/>
                <a:gd name="connsiteX370" fmla="*/ 937998 w 1571939"/>
                <a:gd name="connsiteY370" fmla="*/ 47232 h 305531"/>
                <a:gd name="connsiteX371" fmla="*/ 952020 w 1571939"/>
                <a:gd name="connsiteY371" fmla="*/ 47232 h 305531"/>
                <a:gd name="connsiteX372" fmla="*/ 952020 w 1571939"/>
                <a:gd name="connsiteY372" fmla="*/ 54612 h 305531"/>
                <a:gd name="connsiteX373" fmla="*/ 930618 w 1571939"/>
                <a:gd name="connsiteY373" fmla="*/ 54612 h 305531"/>
                <a:gd name="connsiteX374" fmla="*/ 930618 w 1571939"/>
                <a:gd name="connsiteY374" fmla="*/ 32472 h 305531"/>
                <a:gd name="connsiteX375" fmla="*/ 959400 w 1571939"/>
                <a:gd name="connsiteY375" fmla="*/ 32472 h 305531"/>
                <a:gd name="connsiteX376" fmla="*/ 959400 w 1571939"/>
                <a:gd name="connsiteY376" fmla="*/ 14760 h 305531"/>
                <a:gd name="connsiteX377" fmla="*/ 966042 w 1571939"/>
                <a:gd name="connsiteY377" fmla="*/ 14760 h 305531"/>
                <a:gd name="connsiteX378" fmla="*/ 966042 w 1571939"/>
                <a:gd name="connsiteY378" fmla="*/ 43542 h 305531"/>
                <a:gd name="connsiteX379" fmla="*/ 973422 w 1571939"/>
                <a:gd name="connsiteY379" fmla="*/ 43542 h 305531"/>
                <a:gd name="connsiteX380" fmla="*/ 973422 w 1571939"/>
                <a:gd name="connsiteY380" fmla="*/ 14760 h 305531"/>
                <a:gd name="connsiteX381" fmla="*/ 980802 w 1571939"/>
                <a:gd name="connsiteY381" fmla="*/ 14760 h 305531"/>
                <a:gd name="connsiteX382" fmla="*/ 980802 w 1571939"/>
                <a:gd name="connsiteY382" fmla="*/ 43542 h 305531"/>
                <a:gd name="connsiteX383" fmla="*/ 987444 w 1571939"/>
                <a:gd name="connsiteY383" fmla="*/ 43542 h 305531"/>
                <a:gd name="connsiteX384" fmla="*/ 987444 w 1571939"/>
                <a:gd name="connsiteY384" fmla="*/ 14760 h 305531"/>
                <a:gd name="connsiteX385" fmla="*/ 994824 w 1571939"/>
                <a:gd name="connsiteY385" fmla="*/ 14760 h 305531"/>
                <a:gd name="connsiteX386" fmla="*/ 1006632 w 1571939"/>
                <a:gd name="connsiteY386" fmla="*/ 18450 h 305531"/>
                <a:gd name="connsiteX387" fmla="*/ 1098882 w 1571939"/>
                <a:gd name="connsiteY387" fmla="*/ 18450 h 305531"/>
                <a:gd name="connsiteX388" fmla="*/ 1098882 w 1571939"/>
                <a:gd name="connsiteY388" fmla="*/ 25830 h 305531"/>
                <a:gd name="connsiteX389" fmla="*/ 1002204 w 1571939"/>
                <a:gd name="connsiteY389" fmla="*/ 25830 h 305531"/>
                <a:gd name="connsiteX390" fmla="*/ 1028034 w 1571939"/>
                <a:gd name="connsiteY390" fmla="*/ 54612 h 305531"/>
                <a:gd name="connsiteX391" fmla="*/ 1020654 w 1571939"/>
                <a:gd name="connsiteY391" fmla="*/ 54612 h 305531"/>
                <a:gd name="connsiteX392" fmla="*/ 1020654 w 1571939"/>
                <a:gd name="connsiteY392" fmla="*/ 47232 h 305531"/>
                <a:gd name="connsiteX393" fmla="*/ 1028034 w 1571939"/>
                <a:gd name="connsiteY393" fmla="*/ 47232 h 305531"/>
                <a:gd name="connsiteX394" fmla="*/ 1070100 w 1571939"/>
                <a:gd name="connsiteY394" fmla="*/ 54612 h 305531"/>
                <a:gd name="connsiteX395" fmla="*/ 1033200 w 1571939"/>
                <a:gd name="connsiteY395" fmla="*/ 54612 h 305531"/>
                <a:gd name="connsiteX396" fmla="*/ 1033200 w 1571939"/>
                <a:gd name="connsiteY396" fmla="*/ 39852 h 305531"/>
                <a:gd name="connsiteX397" fmla="*/ 1011798 w 1571939"/>
                <a:gd name="connsiteY397" fmla="*/ 39852 h 305531"/>
                <a:gd name="connsiteX398" fmla="*/ 1011798 w 1571939"/>
                <a:gd name="connsiteY398" fmla="*/ 54612 h 305531"/>
                <a:gd name="connsiteX399" fmla="*/ 1005156 w 1571939"/>
                <a:gd name="connsiteY399" fmla="*/ 54612 h 305531"/>
                <a:gd name="connsiteX400" fmla="*/ 1005156 w 1571939"/>
                <a:gd name="connsiteY400" fmla="*/ 32472 h 305531"/>
                <a:gd name="connsiteX401" fmla="*/ 1040580 w 1571939"/>
                <a:gd name="connsiteY401" fmla="*/ 32472 h 305531"/>
                <a:gd name="connsiteX402" fmla="*/ 1040580 w 1571939"/>
                <a:gd name="connsiteY402" fmla="*/ 47232 h 305531"/>
                <a:gd name="connsiteX403" fmla="*/ 1061982 w 1571939"/>
                <a:gd name="connsiteY403" fmla="*/ 47232 h 305531"/>
                <a:gd name="connsiteX404" fmla="*/ 1061982 w 1571939"/>
                <a:gd name="connsiteY404" fmla="*/ 39852 h 305531"/>
                <a:gd name="connsiteX405" fmla="*/ 1047960 w 1571939"/>
                <a:gd name="connsiteY405" fmla="*/ 39852 h 305531"/>
                <a:gd name="connsiteX406" fmla="*/ 1047960 w 1571939"/>
                <a:gd name="connsiteY406" fmla="*/ 32472 h 305531"/>
                <a:gd name="connsiteX407" fmla="*/ 1068624 w 1571939"/>
                <a:gd name="connsiteY407" fmla="*/ 32472 h 305531"/>
                <a:gd name="connsiteX408" fmla="*/ 1143900 w 1571939"/>
                <a:gd name="connsiteY408" fmla="*/ 54612 h 305531"/>
                <a:gd name="connsiteX409" fmla="*/ 1108476 w 1571939"/>
                <a:gd name="connsiteY409" fmla="*/ 54612 h 305531"/>
                <a:gd name="connsiteX410" fmla="*/ 1108476 w 1571939"/>
                <a:gd name="connsiteY410" fmla="*/ 39852 h 305531"/>
                <a:gd name="connsiteX411" fmla="*/ 1087074 w 1571939"/>
                <a:gd name="connsiteY411" fmla="*/ 39852 h 305531"/>
                <a:gd name="connsiteX412" fmla="*/ 1087074 w 1571939"/>
                <a:gd name="connsiteY412" fmla="*/ 47232 h 305531"/>
                <a:gd name="connsiteX413" fmla="*/ 1101096 w 1571939"/>
                <a:gd name="connsiteY413" fmla="*/ 47232 h 305531"/>
                <a:gd name="connsiteX414" fmla="*/ 1101096 w 1571939"/>
                <a:gd name="connsiteY414" fmla="*/ 54612 h 305531"/>
                <a:gd name="connsiteX415" fmla="*/ 1079694 w 1571939"/>
                <a:gd name="connsiteY415" fmla="*/ 54612 h 305531"/>
                <a:gd name="connsiteX416" fmla="*/ 1079694 w 1571939"/>
                <a:gd name="connsiteY416" fmla="*/ 32472 h 305531"/>
                <a:gd name="connsiteX417" fmla="*/ 1108476 w 1571939"/>
                <a:gd name="connsiteY417" fmla="*/ 32472 h 305531"/>
                <a:gd name="connsiteX418" fmla="*/ 1108476 w 1571939"/>
                <a:gd name="connsiteY418" fmla="*/ 14760 h 305531"/>
                <a:gd name="connsiteX419" fmla="*/ 1107000 w 1571939"/>
                <a:gd name="connsiteY419" fmla="*/ 14760 h 305531"/>
                <a:gd name="connsiteX420" fmla="*/ 1107000 w 1571939"/>
                <a:gd name="connsiteY420" fmla="*/ 43542 h 305531"/>
                <a:gd name="connsiteX421" fmla="*/ 1113642 w 1571939"/>
                <a:gd name="connsiteY421" fmla="*/ 43542 h 305531"/>
                <a:gd name="connsiteX422" fmla="*/ 1113642 w 1571939"/>
                <a:gd name="connsiteY422" fmla="*/ 14760 h 305531"/>
                <a:gd name="connsiteX423" fmla="*/ 1121022 w 1571939"/>
                <a:gd name="connsiteY423" fmla="*/ 14760 h 305531"/>
                <a:gd name="connsiteX424" fmla="*/ 1121022 w 1571939"/>
                <a:gd name="connsiteY424" fmla="*/ 43542 h 305531"/>
                <a:gd name="connsiteX425" fmla="*/ 1128402 w 1571939"/>
                <a:gd name="connsiteY425" fmla="*/ 43542 h 305531"/>
                <a:gd name="connsiteX426" fmla="*/ 1128402 w 1571939"/>
                <a:gd name="connsiteY426" fmla="*/ 14760 h 305531"/>
                <a:gd name="connsiteX427" fmla="*/ 1135044 w 1571939"/>
                <a:gd name="connsiteY427" fmla="*/ 14760 h 305531"/>
                <a:gd name="connsiteX428" fmla="*/ 1151280 w 1571939"/>
                <a:gd name="connsiteY428" fmla="*/ 18450 h 305531"/>
                <a:gd name="connsiteX429" fmla="*/ 1243530 w 1571939"/>
                <a:gd name="connsiteY429" fmla="*/ 18450 h 305531"/>
                <a:gd name="connsiteX430" fmla="*/ 1243530 w 1571939"/>
                <a:gd name="connsiteY430" fmla="*/ 25830 h 305531"/>
                <a:gd name="connsiteX431" fmla="*/ 1144638 w 1571939"/>
                <a:gd name="connsiteY431" fmla="*/ 25830 h 305531"/>
                <a:gd name="connsiteX432" fmla="*/ 1166040 w 1571939"/>
                <a:gd name="connsiteY432" fmla="*/ 54612 h 305531"/>
                <a:gd name="connsiteX433" fmla="*/ 1158660 w 1571939"/>
                <a:gd name="connsiteY433" fmla="*/ 54612 h 305531"/>
                <a:gd name="connsiteX434" fmla="*/ 1158660 w 1571939"/>
                <a:gd name="connsiteY434" fmla="*/ 47232 h 305531"/>
                <a:gd name="connsiteX435" fmla="*/ 1166040 w 1571939"/>
                <a:gd name="connsiteY435" fmla="*/ 47232 h 305531"/>
                <a:gd name="connsiteX436" fmla="*/ 1208844 w 1571939"/>
                <a:gd name="connsiteY436" fmla="*/ 54612 h 305531"/>
                <a:gd name="connsiteX437" fmla="*/ 1172682 w 1571939"/>
                <a:gd name="connsiteY437" fmla="*/ 54612 h 305531"/>
                <a:gd name="connsiteX438" fmla="*/ 1172682 w 1571939"/>
                <a:gd name="connsiteY438" fmla="*/ 39852 h 305531"/>
                <a:gd name="connsiteX439" fmla="*/ 1152018 w 1571939"/>
                <a:gd name="connsiteY439" fmla="*/ 39852 h 305531"/>
                <a:gd name="connsiteX440" fmla="*/ 1152018 w 1571939"/>
                <a:gd name="connsiteY440" fmla="*/ 54612 h 305531"/>
                <a:gd name="connsiteX441" fmla="*/ 1144638 w 1571939"/>
                <a:gd name="connsiteY441" fmla="*/ 54612 h 305531"/>
                <a:gd name="connsiteX442" fmla="*/ 1144638 w 1571939"/>
                <a:gd name="connsiteY442" fmla="*/ 32472 h 305531"/>
                <a:gd name="connsiteX443" fmla="*/ 1180800 w 1571939"/>
                <a:gd name="connsiteY443" fmla="*/ 32472 h 305531"/>
                <a:gd name="connsiteX444" fmla="*/ 1180800 w 1571939"/>
                <a:gd name="connsiteY444" fmla="*/ 47232 h 305531"/>
                <a:gd name="connsiteX445" fmla="*/ 1202202 w 1571939"/>
                <a:gd name="connsiteY445" fmla="*/ 47232 h 305531"/>
                <a:gd name="connsiteX446" fmla="*/ 1202202 w 1571939"/>
                <a:gd name="connsiteY446" fmla="*/ 39852 h 305531"/>
                <a:gd name="connsiteX447" fmla="*/ 1188180 w 1571939"/>
                <a:gd name="connsiteY447" fmla="*/ 39852 h 305531"/>
                <a:gd name="connsiteX448" fmla="*/ 1188180 w 1571939"/>
                <a:gd name="connsiteY448" fmla="*/ 32472 h 305531"/>
                <a:gd name="connsiteX449" fmla="*/ 1209582 w 1571939"/>
                <a:gd name="connsiteY449" fmla="*/ 32472 h 305531"/>
                <a:gd name="connsiteX450" fmla="*/ 1282644 w 1571939"/>
                <a:gd name="connsiteY450" fmla="*/ 54612 h 305531"/>
                <a:gd name="connsiteX451" fmla="*/ 1246482 w 1571939"/>
                <a:gd name="connsiteY451" fmla="*/ 54612 h 305531"/>
                <a:gd name="connsiteX452" fmla="*/ 1246482 w 1571939"/>
                <a:gd name="connsiteY452" fmla="*/ 39852 h 305531"/>
                <a:gd name="connsiteX453" fmla="*/ 1225080 w 1571939"/>
                <a:gd name="connsiteY453" fmla="*/ 39852 h 305531"/>
                <a:gd name="connsiteX454" fmla="*/ 1225080 w 1571939"/>
                <a:gd name="connsiteY454" fmla="*/ 47232 h 305531"/>
                <a:gd name="connsiteX455" fmla="*/ 1239102 w 1571939"/>
                <a:gd name="connsiteY455" fmla="*/ 47232 h 305531"/>
                <a:gd name="connsiteX456" fmla="*/ 1239102 w 1571939"/>
                <a:gd name="connsiteY456" fmla="*/ 54612 h 305531"/>
                <a:gd name="connsiteX457" fmla="*/ 1217700 w 1571939"/>
                <a:gd name="connsiteY457" fmla="*/ 54612 h 305531"/>
                <a:gd name="connsiteX458" fmla="*/ 1217700 w 1571939"/>
                <a:gd name="connsiteY458" fmla="*/ 32472 h 305531"/>
                <a:gd name="connsiteX459" fmla="*/ 1246482 w 1571939"/>
                <a:gd name="connsiteY459" fmla="*/ 32472 h 305531"/>
                <a:gd name="connsiteX460" fmla="*/ 1246482 w 1571939"/>
                <a:gd name="connsiteY460" fmla="*/ 14760 h 305531"/>
                <a:gd name="connsiteX461" fmla="*/ 1254600 w 1571939"/>
                <a:gd name="connsiteY461" fmla="*/ 14760 h 305531"/>
                <a:gd name="connsiteX462" fmla="*/ 1254600 w 1571939"/>
                <a:gd name="connsiteY462" fmla="*/ 43542 h 305531"/>
                <a:gd name="connsiteX463" fmla="*/ 1261980 w 1571939"/>
                <a:gd name="connsiteY463" fmla="*/ 43542 h 305531"/>
                <a:gd name="connsiteX464" fmla="*/ 1261980 w 1571939"/>
                <a:gd name="connsiteY464" fmla="*/ 14760 h 305531"/>
                <a:gd name="connsiteX465" fmla="*/ 1268622 w 1571939"/>
                <a:gd name="connsiteY465" fmla="*/ 14760 h 305531"/>
                <a:gd name="connsiteX466" fmla="*/ 1268622 w 1571939"/>
                <a:gd name="connsiteY466" fmla="*/ 43542 h 305531"/>
                <a:gd name="connsiteX467" fmla="*/ 1276002 w 1571939"/>
                <a:gd name="connsiteY467" fmla="*/ 43542 h 305531"/>
                <a:gd name="connsiteX468" fmla="*/ 1276002 w 1571939"/>
                <a:gd name="connsiteY468" fmla="*/ 14760 h 305531"/>
                <a:gd name="connsiteX469" fmla="*/ 1283382 w 1571939"/>
                <a:gd name="connsiteY469" fmla="*/ 14760 h 305531"/>
                <a:gd name="connsiteX470" fmla="*/ 1289286 w 1571939"/>
                <a:gd name="connsiteY470" fmla="*/ 18450 h 305531"/>
                <a:gd name="connsiteX471" fmla="*/ 1380060 w 1571939"/>
                <a:gd name="connsiteY471" fmla="*/ 18450 h 305531"/>
                <a:gd name="connsiteX472" fmla="*/ 1380060 w 1571939"/>
                <a:gd name="connsiteY472" fmla="*/ 25830 h 305531"/>
                <a:gd name="connsiteX473" fmla="*/ 1287072 w 1571939"/>
                <a:gd name="connsiteY473" fmla="*/ 25830 h 305531"/>
                <a:gd name="connsiteX474" fmla="*/ 1310688 w 1571939"/>
                <a:gd name="connsiteY474" fmla="*/ 54612 h 305531"/>
                <a:gd name="connsiteX475" fmla="*/ 1304046 w 1571939"/>
                <a:gd name="connsiteY475" fmla="*/ 54612 h 305531"/>
                <a:gd name="connsiteX476" fmla="*/ 1304046 w 1571939"/>
                <a:gd name="connsiteY476" fmla="*/ 47232 h 305531"/>
                <a:gd name="connsiteX477" fmla="*/ 1310688 w 1571939"/>
                <a:gd name="connsiteY477" fmla="*/ 47232 h 305531"/>
                <a:gd name="connsiteX478" fmla="*/ 1353492 w 1571939"/>
                <a:gd name="connsiteY478" fmla="*/ 54612 h 305531"/>
                <a:gd name="connsiteX479" fmla="*/ 1318068 w 1571939"/>
                <a:gd name="connsiteY479" fmla="*/ 54612 h 305531"/>
                <a:gd name="connsiteX480" fmla="*/ 1318068 w 1571939"/>
                <a:gd name="connsiteY480" fmla="*/ 39852 h 305531"/>
                <a:gd name="connsiteX481" fmla="*/ 1296666 w 1571939"/>
                <a:gd name="connsiteY481" fmla="*/ 39852 h 305531"/>
                <a:gd name="connsiteX482" fmla="*/ 1296666 w 1571939"/>
                <a:gd name="connsiteY482" fmla="*/ 54612 h 305531"/>
                <a:gd name="connsiteX483" fmla="*/ 1289286 w 1571939"/>
                <a:gd name="connsiteY483" fmla="*/ 54612 h 305531"/>
                <a:gd name="connsiteX484" fmla="*/ 1289286 w 1571939"/>
                <a:gd name="connsiteY484" fmla="*/ 32472 h 305531"/>
                <a:gd name="connsiteX485" fmla="*/ 1324710 w 1571939"/>
                <a:gd name="connsiteY485" fmla="*/ 32472 h 305531"/>
                <a:gd name="connsiteX486" fmla="*/ 1324710 w 1571939"/>
                <a:gd name="connsiteY486" fmla="*/ 47232 h 305531"/>
                <a:gd name="connsiteX487" fmla="*/ 1346112 w 1571939"/>
                <a:gd name="connsiteY487" fmla="*/ 47232 h 305531"/>
                <a:gd name="connsiteX488" fmla="*/ 1346112 w 1571939"/>
                <a:gd name="connsiteY488" fmla="*/ 39852 h 305531"/>
                <a:gd name="connsiteX489" fmla="*/ 1328400 w 1571939"/>
                <a:gd name="connsiteY489" fmla="*/ 39852 h 305531"/>
                <a:gd name="connsiteX490" fmla="*/ 1328400 w 1571939"/>
                <a:gd name="connsiteY490" fmla="*/ 32472 h 305531"/>
                <a:gd name="connsiteX491" fmla="*/ 1349802 w 1571939"/>
                <a:gd name="connsiteY491" fmla="*/ 32472 h 305531"/>
                <a:gd name="connsiteX492" fmla="*/ 1427292 w 1571939"/>
                <a:gd name="connsiteY492" fmla="*/ 54612 h 305531"/>
                <a:gd name="connsiteX493" fmla="*/ 1391130 w 1571939"/>
                <a:gd name="connsiteY493" fmla="*/ 54612 h 305531"/>
                <a:gd name="connsiteX494" fmla="*/ 1391130 w 1571939"/>
                <a:gd name="connsiteY494" fmla="*/ 39852 h 305531"/>
                <a:gd name="connsiteX495" fmla="*/ 1370466 w 1571939"/>
                <a:gd name="connsiteY495" fmla="*/ 39852 h 305531"/>
                <a:gd name="connsiteX496" fmla="*/ 1370466 w 1571939"/>
                <a:gd name="connsiteY496" fmla="*/ 47232 h 305531"/>
                <a:gd name="connsiteX497" fmla="*/ 1384488 w 1571939"/>
                <a:gd name="connsiteY497" fmla="*/ 47232 h 305531"/>
                <a:gd name="connsiteX498" fmla="*/ 1384488 w 1571939"/>
                <a:gd name="connsiteY498" fmla="*/ 54612 h 305531"/>
                <a:gd name="connsiteX499" fmla="*/ 1363086 w 1571939"/>
                <a:gd name="connsiteY499" fmla="*/ 54612 h 305531"/>
                <a:gd name="connsiteX500" fmla="*/ 1363086 w 1571939"/>
                <a:gd name="connsiteY500" fmla="*/ 32472 h 305531"/>
                <a:gd name="connsiteX501" fmla="*/ 1391130 w 1571939"/>
                <a:gd name="connsiteY501" fmla="*/ 32472 h 305531"/>
                <a:gd name="connsiteX502" fmla="*/ 1391130 w 1571939"/>
                <a:gd name="connsiteY502" fmla="*/ 14760 h 305531"/>
                <a:gd name="connsiteX503" fmla="*/ 1398510 w 1571939"/>
                <a:gd name="connsiteY503" fmla="*/ 14760 h 305531"/>
                <a:gd name="connsiteX504" fmla="*/ 1398510 w 1571939"/>
                <a:gd name="connsiteY504" fmla="*/ 43542 h 305531"/>
                <a:gd name="connsiteX505" fmla="*/ 1402200 w 1571939"/>
                <a:gd name="connsiteY505" fmla="*/ 43542 h 305531"/>
                <a:gd name="connsiteX506" fmla="*/ 1402200 w 1571939"/>
                <a:gd name="connsiteY506" fmla="*/ 14760 h 305531"/>
                <a:gd name="connsiteX507" fmla="*/ 1408842 w 1571939"/>
                <a:gd name="connsiteY507" fmla="*/ 14760 h 305531"/>
                <a:gd name="connsiteX508" fmla="*/ 1408842 w 1571939"/>
                <a:gd name="connsiteY508" fmla="*/ 43542 h 305531"/>
                <a:gd name="connsiteX509" fmla="*/ 1416222 w 1571939"/>
                <a:gd name="connsiteY509" fmla="*/ 43542 h 305531"/>
                <a:gd name="connsiteX510" fmla="*/ 1416222 w 1571939"/>
                <a:gd name="connsiteY510" fmla="*/ 14760 h 305531"/>
                <a:gd name="connsiteX511" fmla="*/ 1423602 w 1571939"/>
                <a:gd name="connsiteY511" fmla="*/ 14760 h 305531"/>
                <a:gd name="connsiteX512" fmla="*/ 1433934 w 1571939"/>
                <a:gd name="connsiteY512" fmla="*/ 18450 h 305531"/>
                <a:gd name="connsiteX513" fmla="*/ 1526922 w 1571939"/>
                <a:gd name="connsiteY513" fmla="*/ 18450 h 305531"/>
                <a:gd name="connsiteX514" fmla="*/ 1526922 w 1571939"/>
                <a:gd name="connsiteY514" fmla="*/ 25830 h 305531"/>
                <a:gd name="connsiteX515" fmla="*/ 1429506 w 1571939"/>
                <a:gd name="connsiteY515" fmla="*/ 25830 h 305531"/>
                <a:gd name="connsiteX516" fmla="*/ 1455336 w 1571939"/>
                <a:gd name="connsiteY516" fmla="*/ 54612 h 305531"/>
                <a:gd name="connsiteX517" fmla="*/ 1448694 w 1571939"/>
                <a:gd name="connsiteY517" fmla="*/ 54612 h 305531"/>
                <a:gd name="connsiteX518" fmla="*/ 1448694 w 1571939"/>
                <a:gd name="connsiteY518" fmla="*/ 47232 h 305531"/>
                <a:gd name="connsiteX519" fmla="*/ 1455336 w 1571939"/>
                <a:gd name="connsiteY519" fmla="*/ 47232 h 305531"/>
                <a:gd name="connsiteX520" fmla="*/ 1498140 w 1571939"/>
                <a:gd name="connsiteY520" fmla="*/ 54612 h 305531"/>
                <a:gd name="connsiteX521" fmla="*/ 1462716 w 1571939"/>
                <a:gd name="connsiteY521" fmla="*/ 54612 h 305531"/>
                <a:gd name="connsiteX522" fmla="*/ 1462716 w 1571939"/>
                <a:gd name="connsiteY522" fmla="*/ 39852 h 305531"/>
                <a:gd name="connsiteX523" fmla="*/ 1441314 w 1571939"/>
                <a:gd name="connsiteY523" fmla="*/ 39852 h 305531"/>
                <a:gd name="connsiteX524" fmla="*/ 1441314 w 1571939"/>
                <a:gd name="connsiteY524" fmla="*/ 54612 h 305531"/>
                <a:gd name="connsiteX525" fmla="*/ 1433934 w 1571939"/>
                <a:gd name="connsiteY525" fmla="*/ 54612 h 305531"/>
                <a:gd name="connsiteX526" fmla="*/ 1433934 w 1571939"/>
                <a:gd name="connsiteY526" fmla="*/ 32472 h 305531"/>
                <a:gd name="connsiteX527" fmla="*/ 1470096 w 1571939"/>
                <a:gd name="connsiteY527" fmla="*/ 32472 h 305531"/>
                <a:gd name="connsiteX528" fmla="*/ 1470096 w 1571939"/>
                <a:gd name="connsiteY528" fmla="*/ 47232 h 305531"/>
                <a:gd name="connsiteX529" fmla="*/ 1491498 w 1571939"/>
                <a:gd name="connsiteY529" fmla="*/ 47232 h 305531"/>
                <a:gd name="connsiteX530" fmla="*/ 1491498 w 1571939"/>
                <a:gd name="connsiteY530" fmla="*/ 39852 h 305531"/>
                <a:gd name="connsiteX531" fmla="*/ 1476000 w 1571939"/>
                <a:gd name="connsiteY531" fmla="*/ 39852 h 305531"/>
                <a:gd name="connsiteX532" fmla="*/ 1476000 w 1571939"/>
                <a:gd name="connsiteY532" fmla="*/ 32472 h 305531"/>
                <a:gd name="connsiteX533" fmla="*/ 1497402 w 1571939"/>
                <a:gd name="connsiteY533" fmla="*/ 32472 h 305531"/>
                <a:gd name="connsiteX534" fmla="*/ 1571940 w 1571939"/>
                <a:gd name="connsiteY534" fmla="*/ 54612 h 305531"/>
                <a:gd name="connsiteX535" fmla="*/ 1536516 w 1571939"/>
                <a:gd name="connsiteY535" fmla="*/ 54612 h 305531"/>
                <a:gd name="connsiteX536" fmla="*/ 1536516 w 1571939"/>
                <a:gd name="connsiteY536" fmla="*/ 39852 h 305531"/>
                <a:gd name="connsiteX537" fmla="*/ 1515114 w 1571939"/>
                <a:gd name="connsiteY537" fmla="*/ 39852 h 305531"/>
                <a:gd name="connsiteX538" fmla="*/ 1515114 w 1571939"/>
                <a:gd name="connsiteY538" fmla="*/ 47232 h 305531"/>
                <a:gd name="connsiteX539" fmla="*/ 1529136 w 1571939"/>
                <a:gd name="connsiteY539" fmla="*/ 47232 h 305531"/>
                <a:gd name="connsiteX540" fmla="*/ 1529136 w 1571939"/>
                <a:gd name="connsiteY540" fmla="*/ 54612 h 305531"/>
                <a:gd name="connsiteX541" fmla="*/ 1507734 w 1571939"/>
                <a:gd name="connsiteY541" fmla="*/ 54612 h 305531"/>
                <a:gd name="connsiteX542" fmla="*/ 1507734 w 1571939"/>
                <a:gd name="connsiteY542" fmla="*/ 32472 h 305531"/>
                <a:gd name="connsiteX543" fmla="*/ 1536516 w 1571939"/>
                <a:gd name="connsiteY543" fmla="*/ 32472 h 305531"/>
                <a:gd name="connsiteX544" fmla="*/ 1536516 w 1571939"/>
                <a:gd name="connsiteY544" fmla="*/ 14760 h 305531"/>
                <a:gd name="connsiteX545" fmla="*/ 1543158 w 1571939"/>
                <a:gd name="connsiteY545" fmla="*/ 14760 h 305531"/>
                <a:gd name="connsiteX546" fmla="*/ 1543158 w 1571939"/>
                <a:gd name="connsiteY546" fmla="*/ 43542 h 305531"/>
                <a:gd name="connsiteX547" fmla="*/ 1550538 w 1571939"/>
                <a:gd name="connsiteY547" fmla="*/ 43542 h 305531"/>
                <a:gd name="connsiteX548" fmla="*/ 1550538 w 1571939"/>
                <a:gd name="connsiteY548" fmla="*/ 14760 h 305531"/>
                <a:gd name="connsiteX549" fmla="*/ 1549800 w 1571939"/>
                <a:gd name="connsiteY549" fmla="*/ 14760 h 305531"/>
                <a:gd name="connsiteX550" fmla="*/ 1549800 w 1571939"/>
                <a:gd name="connsiteY550" fmla="*/ 43542 h 305531"/>
                <a:gd name="connsiteX551" fmla="*/ 1556442 w 1571939"/>
                <a:gd name="connsiteY551" fmla="*/ 43542 h 305531"/>
                <a:gd name="connsiteX552" fmla="*/ 1556442 w 1571939"/>
                <a:gd name="connsiteY552" fmla="*/ 14760 h 305531"/>
                <a:gd name="connsiteX553" fmla="*/ 1563822 w 1571939"/>
                <a:gd name="connsiteY553" fmla="*/ 14760 h 30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</a:cxnLst>
              <a:rect l="l" t="t" r="r" b="b"/>
              <a:pathLst>
                <a:path w="1571939" h="305531">
                  <a:moveTo>
                    <a:pt x="1565298" y="7380"/>
                  </a:moveTo>
                  <a:lnTo>
                    <a:pt x="1501092" y="7380"/>
                  </a:lnTo>
                  <a:lnTo>
                    <a:pt x="1501092" y="0"/>
                  </a:lnTo>
                  <a:lnTo>
                    <a:pt x="1493712" y="0"/>
                  </a:lnTo>
                  <a:lnTo>
                    <a:pt x="1493712" y="7380"/>
                  </a:lnTo>
                  <a:lnTo>
                    <a:pt x="1429506" y="7380"/>
                  </a:lnTo>
                  <a:lnTo>
                    <a:pt x="1429506" y="0"/>
                  </a:lnTo>
                  <a:lnTo>
                    <a:pt x="1422864" y="0"/>
                  </a:lnTo>
                  <a:lnTo>
                    <a:pt x="1422864" y="7380"/>
                  </a:lnTo>
                  <a:lnTo>
                    <a:pt x="1358658" y="7380"/>
                  </a:lnTo>
                  <a:lnTo>
                    <a:pt x="1358658" y="0"/>
                  </a:lnTo>
                  <a:lnTo>
                    <a:pt x="1351278" y="0"/>
                  </a:lnTo>
                  <a:lnTo>
                    <a:pt x="1351278" y="7380"/>
                  </a:lnTo>
                  <a:lnTo>
                    <a:pt x="1287072" y="7380"/>
                  </a:lnTo>
                  <a:lnTo>
                    <a:pt x="1287072" y="0"/>
                  </a:lnTo>
                  <a:lnTo>
                    <a:pt x="1280430" y="0"/>
                  </a:lnTo>
                  <a:lnTo>
                    <a:pt x="1280430" y="7380"/>
                  </a:lnTo>
                  <a:lnTo>
                    <a:pt x="1215486" y="7380"/>
                  </a:lnTo>
                  <a:lnTo>
                    <a:pt x="1215486" y="0"/>
                  </a:lnTo>
                  <a:lnTo>
                    <a:pt x="1208844" y="0"/>
                  </a:lnTo>
                  <a:lnTo>
                    <a:pt x="1208844" y="7380"/>
                  </a:lnTo>
                  <a:lnTo>
                    <a:pt x="1144638" y="7380"/>
                  </a:lnTo>
                  <a:lnTo>
                    <a:pt x="1144638" y="0"/>
                  </a:lnTo>
                  <a:lnTo>
                    <a:pt x="1137258" y="0"/>
                  </a:lnTo>
                  <a:lnTo>
                    <a:pt x="1137258" y="7380"/>
                  </a:lnTo>
                  <a:lnTo>
                    <a:pt x="1073052" y="7380"/>
                  </a:lnTo>
                  <a:lnTo>
                    <a:pt x="1073052" y="0"/>
                  </a:lnTo>
                  <a:lnTo>
                    <a:pt x="1065672" y="0"/>
                  </a:lnTo>
                  <a:lnTo>
                    <a:pt x="1065672" y="7380"/>
                  </a:lnTo>
                  <a:lnTo>
                    <a:pt x="1002204" y="7380"/>
                  </a:lnTo>
                  <a:lnTo>
                    <a:pt x="1002204" y="0"/>
                  </a:lnTo>
                  <a:lnTo>
                    <a:pt x="994824" y="0"/>
                  </a:lnTo>
                  <a:lnTo>
                    <a:pt x="994824" y="7380"/>
                  </a:lnTo>
                  <a:lnTo>
                    <a:pt x="930618" y="7380"/>
                  </a:lnTo>
                  <a:lnTo>
                    <a:pt x="930618" y="0"/>
                  </a:lnTo>
                  <a:lnTo>
                    <a:pt x="923238" y="0"/>
                  </a:lnTo>
                  <a:lnTo>
                    <a:pt x="923238" y="7380"/>
                  </a:lnTo>
                  <a:lnTo>
                    <a:pt x="859032" y="7380"/>
                  </a:lnTo>
                  <a:lnTo>
                    <a:pt x="859032" y="0"/>
                  </a:lnTo>
                  <a:lnTo>
                    <a:pt x="852390" y="0"/>
                  </a:lnTo>
                  <a:lnTo>
                    <a:pt x="852390" y="7380"/>
                  </a:lnTo>
                  <a:lnTo>
                    <a:pt x="788184" y="7380"/>
                  </a:lnTo>
                  <a:lnTo>
                    <a:pt x="788184" y="0"/>
                  </a:lnTo>
                  <a:lnTo>
                    <a:pt x="780804" y="0"/>
                  </a:lnTo>
                  <a:lnTo>
                    <a:pt x="780804" y="7380"/>
                  </a:lnTo>
                  <a:lnTo>
                    <a:pt x="716598" y="7380"/>
                  </a:lnTo>
                  <a:lnTo>
                    <a:pt x="716598" y="0"/>
                  </a:lnTo>
                  <a:lnTo>
                    <a:pt x="709218" y="0"/>
                  </a:lnTo>
                  <a:lnTo>
                    <a:pt x="709218" y="7380"/>
                  </a:lnTo>
                  <a:lnTo>
                    <a:pt x="645012" y="7380"/>
                  </a:lnTo>
                  <a:lnTo>
                    <a:pt x="645012" y="0"/>
                  </a:lnTo>
                  <a:lnTo>
                    <a:pt x="638370" y="0"/>
                  </a:lnTo>
                  <a:lnTo>
                    <a:pt x="638370" y="7380"/>
                  </a:lnTo>
                  <a:lnTo>
                    <a:pt x="574164" y="7380"/>
                  </a:lnTo>
                  <a:lnTo>
                    <a:pt x="574164" y="0"/>
                  </a:lnTo>
                  <a:lnTo>
                    <a:pt x="566784" y="0"/>
                  </a:lnTo>
                  <a:lnTo>
                    <a:pt x="566784" y="7380"/>
                  </a:lnTo>
                  <a:lnTo>
                    <a:pt x="502578" y="7380"/>
                  </a:lnTo>
                  <a:lnTo>
                    <a:pt x="502578" y="0"/>
                  </a:lnTo>
                  <a:lnTo>
                    <a:pt x="495936" y="0"/>
                  </a:lnTo>
                  <a:lnTo>
                    <a:pt x="495936" y="7380"/>
                  </a:lnTo>
                  <a:lnTo>
                    <a:pt x="431730" y="7380"/>
                  </a:lnTo>
                  <a:lnTo>
                    <a:pt x="431730" y="0"/>
                  </a:lnTo>
                  <a:lnTo>
                    <a:pt x="424350" y="0"/>
                  </a:lnTo>
                  <a:lnTo>
                    <a:pt x="424350" y="7380"/>
                  </a:lnTo>
                  <a:lnTo>
                    <a:pt x="360144" y="7380"/>
                  </a:lnTo>
                  <a:lnTo>
                    <a:pt x="360144" y="0"/>
                  </a:lnTo>
                  <a:lnTo>
                    <a:pt x="352764" y="0"/>
                  </a:lnTo>
                  <a:lnTo>
                    <a:pt x="352764" y="7380"/>
                  </a:lnTo>
                  <a:lnTo>
                    <a:pt x="288558" y="7380"/>
                  </a:lnTo>
                  <a:lnTo>
                    <a:pt x="288558" y="0"/>
                  </a:lnTo>
                  <a:lnTo>
                    <a:pt x="281916" y="0"/>
                  </a:lnTo>
                  <a:lnTo>
                    <a:pt x="281916" y="7380"/>
                  </a:lnTo>
                  <a:lnTo>
                    <a:pt x="221400" y="7380"/>
                  </a:lnTo>
                  <a:lnTo>
                    <a:pt x="221400" y="0"/>
                  </a:lnTo>
                  <a:lnTo>
                    <a:pt x="214020" y="0"/>
                  </a:lnTo>
                  <a:lnTo>
                    <a:pt x="214020" y="7380"/>
                  </a:lnTo>
                  <a:lnTo>
                    <a:pt x="147600" y="7380"/>
                  </a:lnTo>
                  <a:lnTo>
                    <a:pt x="147600" y="0"/>
                  </a:lnTo>
                  <a:lnTo>
                    <a:pt x="140220" y="0"/>
                  </a:lnTo>
                  <a:lnTo>
                    <a:pt x="140220" y="7380"/>
                  </a:lnTo>
                  <a:lnTo>
                    <a:pt x="73800" y="7380"/>
                  </a:lnTo>
                  <a:lnTo>
                    <a:pt x="73800" y="0"/>
                  </a:lnTo>
                  <a:lnTo>
                    <a:pt x="67896" y="0"/>
                  </a:lnTo>
                  <a:lnTo>
                    <a:pt x="67896" y="7380"/>
                  </a:lnTo>
                  <a:lnTo>
                    <a:pt x="3690" y="738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305532"/>
                  </a:lnTo>
                  <a:lnTo>
                    <a:pt x="1568988" y="305532"/>
                  </a:lnTo>
                  <a:lnTo>
                    <a:pt x="1568988" y="0"/>
                  </a:lnTo>
                  <a:lnTo>
                    <a:pt x="1565298" y="0"/>
                  </a:lnTo>
                  <a:close/>
                  <a:moveTo>
                    <a:pt x="3690" y="14760"/>
                  </a:moveTo>
                  <a:lnTo>
                    <a:pt x="95940" y="14760"/>
                  </a:lnTo>
                  <a:lnTo>
                    <a:pt x="95940" y="22140"/>
                  </a:lnTo>
                  <a:lnTo>
                    <a:pt x="3690" y="22140"/>
                  </a:lnTo>
                  <a:close/>
                  <a:moveTo>
                    <a:pt x="25092" y="54612"/>
                  </a:moveTo>
                  <a:lnTo>
                    <a:pt x="17712" y="54612"/>
                  </a:lnTo>
                  <a:lnTo>
                    <a:pt x="17712" y="47232"/>
                  </a:lnTo>
                  <a:lnTo>
                    <a:pt x="25092" y="47232"/>
                  </a:lnTo>
                  <a:close/>
                  <a:moveTo>
                    <a:pt x="67896" y="54612"/>
                  </a:moveTo>
                  <a:lnTo>
                    <a:pt x="31734" y="54612"/>
                  </a:lnTo>
                  <a:lnTo>
                    <a:pt x="31734" y="39852"/>
                  </a:lnTo>
                  <a:lnTo>
                    <a:pt x="10332" y="39852"/>
                  </a:lnTo>
                  <a:lnTo>
                    <a:pt x="10332" y="54612"/>
                  </a:lnTo>
                  <a:lnTo>
                    <a:pt x="3690" y="54612"/>
                  </a:lnTo>
                  <a:lnTo>
                    <a:pt x="3690" y="32472"/>
                  </a:lnTo>
                  <a:lnTo>
                    <a:pt x="39114" y="32472"/>
                  </a:lnTo>
                  <a:lnTo>
                    <a:pt x="39114" y="47232"/>
                  </a:lnTo>
                  <a:lnTo>
                    <a:pt x="60516" y="47232"/>
                  </a:lnTo>
                  <a:lnTo>
                    <a:pt x="60516" y="39852"/>
                  </a:lnTo>
                  <a:lnTo>
                    <a:pt x="46494" y="39852"/>
                  </a:lnTo>
                  <a:lnTo>
                    <a:pt x="46494" y="32472"/>
                  </a:lnTo>
                  <a:lnTo>
                    <a:pt x="67896" y="32472"/>
                  </a:lnTo>
                  <a:close/>
                  <a:moveTo>
                    <a:pt x="141696" y="54612"/>
                  </a:moveTo>
                  <a:lnTo>
                    <a:pt x="103320" y="54612"/>
                  </a:lnTo>
                  <a:lnTo>
                    <a:pt x="103320" y="39852"/>
                  </a:lnTo>
                  <a:lnTo>
                    <a:pt x="81918" y="39852"/>
                  </a:lnTo>
                  <a:lnTo>
                    <a:pt x="81918" y="47232"/>
                  </a:lnTo>
                  <a:lnTo>
                    <a:pt x="95940" y="47232"/>
                  </a:lnTo>
                  <a:lnTo>
                    <a:pt x="95940" y="54612"/>
                  </a:lnTo>
                  <a:lnTo>
                    <a:pt x="73800" y="54612"/>
                  </a:lnTo>
                  <a:lnTo>
                    <a:pt x="73800" y="32472"/>
                  </a:lnTo>
                  <a:lnTo>
                    <a:pt x="103320" y="32472"/>
                  </a:lnTo>
                  <a:lnTo>
                    <a:pt x="103320" y="14760"/>
                  </a:lnTo>
                  <a:lnTo>
                    <a:pt x="110700" y="14760"/>
                  </a:lnTo>
                  <a:lnTo>
                    <a:pt x="110700" y="43542"/>
                  </a:lnTo>
                  <a:lnTo>
                    <a:pt x="117342" y="43542"/>
                  </a:lnTo>
                  <a:lnTo>
                    <a:pt x="117342" y="14760"/>
                  </a:lnTo>
                  <a:lnTo>
                    <a:pt x="124722" y="14760"/>
                  </a:lnTo>
                  <a:lnTo>
                    <a:pt x="124722" y="43542"/>
                  </a:lnTo>
                  <a:lnTo>
                    <a:pt x="132102" y="43542"/>
                  </a:lnTo>
                  <a:lnTo>
                    <a:pt x="132102" y="14760"/>
                  </a:lnTo>
                  <a:lnTo>
                    <a:pt x="138744" y="14760"/>
                  </a:lnTo>
                  <a:close/>
                  <a:moveTo>
                    <a:pt x="147600" y="14760"/>
                  </a:moveTo>
                  <a:lnTo>
                    <a:pt x="239112" y="14760"/>
                  </a:lnTo>
                  <a:lnTo>
                    <a:pt x="239112" y="22140"/>
                  </a:lnTo>
                  <a:lnTo>
                    <a:pt x="147600" y="22140"/>
                  </a:lnTo>
                  <a:close/>
                  <a:moveTo>
                    <a:pt x="167526" y="54612"/>
                  </a:moveTo>
                  <a:lnTo>
                    <a:pt x="160146" y="54612"/>
                  </a:lnTo>
                  <a:lnTo>
                    <a:pt x="160146" y="47232"/>
                  </a:lnTo>
                  <a:lnTo>
                    <a:pt x="167526" y="47232"/>
                  </a:lnTo>
                  <a:close/>
                  <a:moveTo>
                    <a:pt x="210330" y="54612"/>
                  </a:moveTo>
                  <a:lnTo>
                    <a:pt x="174906" y="54612"/>
                  </a:lnTo>
                  <a:lnTo>
                    <a:pt x="174906" y="39852"/>
                  </a:lnTo>
                  <a:lnTo>
                    <a:pt x="153504" y="39852"/>
                  </a:lnTo>
                  <a:lnTo>
                    <a:pt x="153504" y="54612"/>
                  </a:lnTo>
                  <a:lnTo>
                    <a:pt x="147600" y="54612"/>
                  </a:lnTo>
                  <a:lnTo>
                    <a:pt x="147600" y="32472"/>
                  </a:lnTo>
                  <a:lnTo>
                    <a:pt x="183024" y="32472"/>
                  </a:lnTo>
                  <a:lnTo>
                    <a:pt x="183024" y="47232"/>
                  </a:lnTo>
                  <a:lnTo>
                    <a:pt x="204426" y="47232"/>
                  </a:lnTo>
                  <a:lnTo>
                    <a:pt x="204426" y="39852"/>
                  </a:lnTo>
                  <a:lnTo>
                    <a:pt x="188928" y="39852"/>
                  </a:lnTo>
                  <a:lnTo>
                    <a:pt x="188928" y="32472"/>
                  </a:lnTo>
                  <a:lnTo>
                    <a:pt x="210330" y="32472"/>
                  </a:lnTo>
                  <a:close/>
                  <a:moveTo>
                    <a:pt x="284130" y="54612"/>
                  </a:moveTo>
                  <a:lnTo>
                    <a:pt x="245754" y="54612"/>
                  </a:lnTo>
                  <a:lnTo>
                    <a:pt x="245754" y="39852"/>
                  </a:lnTo>
                  <a:lnTo>
                    <a:pt x="221400" y="39852"/>
                  </a:lnTo>
                  <a:lnTo>
                    <a:pt x="221400" y="47232"/>
                  </a:lnTo>
                  <a:lnTo>
                    <a:pt x="236160" y="47232"/>
                  </a:lnTo>
                  <a:lnTo>
                    <a:pt x="236160" y="54612"/>
                  </a:lnTo>
                  <a:lnTo>
                    <a:pt x="221400" y="54612"/>
                  </a:lnTo>
                  <a:lnTo>
                    <a:pt x="221400" y="32472"/>
                  </a:lnTo>
                  <a:lnTo>
                    <a:pt x="249444" y="32472"/>
                  </a:lnTo>
                  <a:lnTo>
                    <a:pt x="249444" y="14760"/>
                  </a:lnTo>
                  <a:lnTo>
                    <a:pt x="256824" y="14760"/>
                  </a:lnTo>
                  <a:lnTo>
                    <a:pt x="256824" y="43542"/>
                  </a:lnTo>
                  <a:lnTo>
                    <a:pt x="264204" y="43542"/>
                  </a:lnTo>
                  <a:lnTo>
                    <a:pt x="264204" y="14760"/>
                  </a:lnTo>
                  <a:lnTo>
                    <a:pt x="270846" y="14760"/>
                  </a:lnTo>
                  <a:lnTo>
                    <a:pt x="270846" y="43542"/>
                  </a:lnTo>
                  <a:lnTo>
                    <a:pt x="278226" y="43542"/>
                  </a:lnTo>
                  <a:lnTo>
                    <a:pt x="278226" y="14760"/>
                  </a:lnTo>
                  <a:lnTo>
                    <a:pt x="285606" y="14760"/>
                  </a:lnTo>
                  <a:close/>
                  <a:moveTo>
                    <a:pt x="290772" y="18450"/>
                  </a:moveTo>
                  <a:lnTo>
                    <a:pt x="381546" y="18450"/>
                  </a:lnTo>
                  <a:lnTo>
                    <a:pt x="381546" y="25830"/>
                  </a:lnTo>
                  <a:lnTo>
                    <a:pt x="288558" y="25830"/>
                  </a:lnTo>
                  <a:close/>
                  <a:moveTo>
                    <a:pt x="309960" y="54612"/>
                  </a:moveTo>
                  <a:lnTo>
                    <a:pt x="303318" y="54612"/>
                  </a:lnTo>
                  <a:lnTo>
                    <a:pt x="303318" y="47232"/>
                  </a:lnTo>
                  <a:lnTo>
                    <a:pt x="309960" y="47232"/>
                  </a:lnTo>
                  <a:close/>
                  <a:moveTo>
                    <a:pt x="352764" y="54612"/>
                  </a:moveTo>
                  <a:lnTo>
                    <a:pt x="317340" y="54612"/>
                  </a:lnTo>
                  <a:lnTo>
                    <a:pt x="317340" y="39852"/>
                  </a:lnTo>
                  <a:lnTo>
                    <a:pt x="295200" y="39852"/>
                  </a:lnTo>
                  <a:lnTo>
                    <a:pt x="295200" y="54612"/>
                  </a:lnTo>
                  <a:lnTo>
                    <a:pt x="287820" y="54612"/>
                  </a:lnTo>
                  <a:lnTo>
                    <a:pt x="287820" y="32472"/>
                  </a:lnTo>
                  <a:lnTo>
                    <a:pt x="324720" y="32472"/>
                  </a:lnTo>
                  <a:lnTo>
                    <a:pt x="324720" y="47232"/>
                  </a:lnTo>
                  <a:lnTo>
                    <a:pt x="346122" y="47232"/>
                  </a:lnTo>
                  <a:lnTo>
                    <a:pt x="346122" y="39852"/>
                  </a:lnTo>
                  <a:lnTo>
                    <a:pt x="331362" y="39852"/>
                  </a:lnTo>
                  <a:lnTo>
                    <a:pt x="331362" y="32472"/>
                  </a:lnTo>
                  <a:lnTo>
                    <a:pt x="352764" y="32472"/>
                  </a:lnTo>
                  <a:close/>
                  <a:moveTo>
                    <a:pt x="426564" y="54612"/>
                  </a:moveTo>
                  <a:lnTo>
                    <a:pt x="388926" y="54612"/>
                  </a:lnTo>
                  <a:lnTo>
                    <a:pt x="388926" y="39852"/>
                  </a:lnTo>
                  <a:lnTo>
                    <a:pt x="369000" y="39852"/>
                  </a:lnTo>
                  <a:lnTo>
                    <a:pt x="369000" y="47232"/>
                  </a:lnTo>
                  <a:lnTo>
                    <a:pt x="383022" y="47232"/>
                  </a:lnTo>
                  <a:lnTo>
                    <a:pt x="383022" y="54612"/>
                  </a:lnTo>
                  <a:lnTo>
                    <a:pt x="360144" y="54612"/>
                  </a:lnTo>
                  <a:lnTo>
                    <a:pt x="360144" y="32472"/>
                  </a:lnTo>
                  <a:lnTo>
                    <a:pt x="388926" y="32472"/>
                  </a:lnTo>
                  <a:lnTo>
                    <a:pt x="388926" y="14760"/>
                  </a:lnTo>
                  <a:lnTo>
                    <a:pt x="395568" y="14760"/>
                  </a:lnTo>
                  <a:lnTo>
                    <a:pt x="395568" y="43542"/>
                  </a:lnTo>
                  <a:lnTo>
                    <a:pt x="402948" y="43542"/>
                  </a:lnTo>
                  <a:lnTo>
                    <a:pt x="402948" y="14760"/>
                  </a:lnTo>
                  <a:lnTo>
                    <a:pt x="410328" y="14760"/>
                  </a:lnTo>
                  <a:lnTo>
                    <a:pt x="410328" y="43542"/>
                  </a:lnTo>
                  <a:lnTo>
                    <a:pt x="416970" y="43542"/>
                  </a:lnTo>
                  <a:lnTo>
                    <a:pt x="416970" y="14760"/>
                  </a:lnTo>
                  <a:lnTo>
                    <a:pt x="424350" y="14760"/>
                  </a:lnTo>
                  <a:close/>
                  <a:moveTo>
                    <a:pt x="433944" y="18450"/>
                  </a:moveTo>
                  <a:lnTo>
                    <a:pt x="523980" y="18450"/>
                  </a:lnTo>
                  <a:lnTo>
                    <a:pt x="523980" y="25830"/>
                  </a:lnTo>
                  <a:lnTo>
                    <a:pt x="431730" y="25830"/>
                  </a:lnTo>
                  <a:close/>
                  <a:moveTo>
                    <a:pt x="452394" y="54612"/>
                  </a:moveTo>
                  <a:lnTo>
                    <a:pt x="442800" y="54612"/>
                  </a:lnTo>
                  <a:lnTo>
                    <a:pt x="442800" y="47232"/>
                  </a:lnTo>
                  <a:lnTo>
                    <a:pt x="449442" y="47232"/>
                  </a:lnTo>
                  <a:close/>
                  <a:moveTo>
                    <a:pt x="495936" y="54612"/>
                  </a:moveTo>
                  <a:lnTo>
                    <a:pt x="459774" y="54612"/>
                  </a:lnTo>
                  <a:lnTo>
                    <a:pt x="459774" y="39852"/>
                  </a:lnTo>
                  <a:lnTo>
                    <a:pt x="438372" y="39852"/>
                  </a:lnTo>
                  <a:lnTo>
                    <a:pt x="438372" y="54612"/>
                  </a:lnTo>
                  <a:lnTo>
                    <a:pt x="431730" y="54612"/>
                  </a:lnTo>
                  <a:lnTo>
                    <a:pt x="431730" y="32472"/>
                  </a:lnTo>
                  <a:lnTo>
                    <a:pt x="467154" y="32472"/>
                  </a:lnTo>
                  <a:lnTo>
                    <a:pt x="467154" y="47232"/>
                  </a:lnTo>
                  <a:lnTo>
                    <a:pt x="488556" y="47232"/>
                  </a:lnTo>
                  <a:lnTo>
                    <a:pt x="488556" y="39852"/>
                  </a:lnTo>
                  <a:lnTo>
                    <a:pt x="473796" y="39852"/>
                  </a:lnTo>
                  <a:lnTo>
                    <a:pt x="473796" y="32472"/>
                  </a:lnTo>
                  <a:lnTo>
                    <a:pt x="495936" y="32472"/>
                  </a:lnTo>
                  <a:close/>
                  <a:moveTo>
                    <a:pt x="569736" y="54612"/>
                  </a:moveTo>
                  <a:lnTo>
                    <a:pt x="531360" y="54612"/>
                  </a:lnTo>
                  <a:lnTo>
                    <a:pt x="531360" y="39852"/>
                  </a:lnTo>
                  <a:lnTo>
                    <a:pt x="509958" y="39852"/>
                  </a:lnTo>
                  <a:lnTo>
                    <a:pt x="509958" y="47232"/>
                  </a:lnTo>
                  <a:lnTo>
                    <a:pt x="523980" y="47232"/>
                  </a:lnTo>
                  <a:lnTo>
                    <a:pt x="523980" y="54612"/>
                  </a:lnTo>
                  <a:lnTo>
                    <a:pt x="502578" y="54612"/>
                  </a:lnTo>
                  <a:lnTo>
                    <a:pt x="502578" y="32472"/>
                  </a:lnTo>
                  <a:lnTo>
                    <a:pt x="531360" y="32472"/>
                  </a:lnTo>
                  <a:lnTo>
                    <a:pt x="531360" y="14760"/>
                  </a:lnTo>
                  <a:lnTo>
                    <a:pt x="538740" y="14760"/>
                  </a:lnTo>
                  <a:lnTo>
                    <a:pt x="538740" y="43542"/>
                  </a:lnTo>
                  <a:lnTo>
                    <a:pt x="545382" y="43542"/>
                  </a:lnTo>
                  <a:lnTo>
                    <a:pt x="545382" y="14760"/>
                  </a:lnTo>
                  <a:lnTo>
                    <a:pt x="552762" y="14760"/>
                  </a:lnTo>
                  <a:lnTo>
                    <a:pt x="552762" y="43542"/>
                  </a:lnTo>
                  <a:lnTo>
                    <a:pt x="559404" y="43542"/>
                  </a:lnTo>
                  <a:lnTo>
                    <a:pt x="559404" y="14760"/>
                  </a:lnTo>
                  <a:lnTo>
                    <a:pt x="566784" y="14760"/>
                  </a:lnTo>
                  <a:close/>
                  <a:moveTo>
                    <a:pt x="577116" y="18450"/>
                  </a:moveTo>
                  <a:lnTo>
                    <a:pt x="664200" y="18450"/>
                  </a:lnTo>
                  <a:lnTo>
                    <a:pt x="664200" y="25830"/>
                  </a:lnTo>
                  <a:lnTo>
                    <a:pt x="574164" y="25830"/>
                  </a:lnTo>
                  <a:close/>
                  <a:moveTo>
                    <a:pt x="595566" y="54612"/>
                  </a:moveTo>
                  <a:lnTo>
                    <a:pt x="590400" y="54612"/>
                  </a:lnTo>
                  <a:lnTo>
                    <a:pt x="590400" y="47232"/>
                  </a:lnTo>
                  <a:lnTo>
                    <a:pt x="597780" y="47232"/>
                  </a:lnTo>
                  <a:close/>
                  <a:moveTo>
                    <a:pt x="638370" y="54612"/>
                  </a:moveTo>
                  <a:lnTo>
                    <a:pt x="602208" y="54612"/>
                  </a:lnTo>
                  <a:lnTo>
                    <a:pt x="602208" y="39852"/>
                  </a:lnTo>
                  <a:lnTo>
                    <a:pt x="580806" y="39852"/>
                  </a:lnTo>
                  <a:lnTo>
                    <a:pt x="580806" y="54612"/>
                  </a:lnTo>
                  <a:lnTo>
                    <a:pt x="574164" y="54612"/>
                  </a:lnTo>
                  <a:lnTo>
                    <a:pt x="574164" y="32472"/>
                  </a:lnTo>
                  <a:lnTo>
                    <a:pt x="609588" y="32472"/>
                  </a:lnTo>
                  <a:lnTo>
                    <a:pt x="609588" y="47232"/>
                  </a:lnTo>
                  <a:lnTo>
                    <a:pt x="630990" y="47232"/>
                  </a:lnTo>
                  <a:lnTo>
                    <a:pt x="630990" y="39852"/>
                  </a:lnTo>
                  <a:lnTo>
                    <a:pt x="616968" y="39852"/>
                  </a:lnTo>
                  <a:lnTo>
                    <a:pt x="616968" y="32472"/>
                  </a:lnTo>
                  <a:lnTo>
                    <a:pt x="638370" y="32472"/>
                  </a:lnTo>
                  <a:close/>
                  <a:moveTo>
                    <a:pt x="712170" y="54612"/>
                  </a:moveTo>
                  <a:lnTo>
                    <a:pt x="673794" y="54612"/>
                  </a:lnTo>
                  <a:lnTo>
                    <a:pt x="673794" y="39852"/>
                  </a:lnTo>
                  <a:lnTo>
                    <a:pt x="652392" y="39852"/>
                  </a:lnTo>
                  <a:lnTo>
                    <a:pt x="652392" y="47232"/>
                  </a:lnTo>
                  <a:lnTo>
                    <a:pt x="664200" y="47232"/>
                  </a:lnTo>
                  <a:lnTo>
                    <a:pt x="664200" y="54612"/>
                  </a:lnTo>
                  <a:lnTo>
                    <a:pt x="645012" y="54612"/>
                  </a:lnTo>
                  <a:lnTo>
                    <a:pt x="645012" y="32472"/>
                  </a:lnTo>
                  <a:lnTo>
                    <a:pt x="673794" y="32472"/>
                  </a:lnTo>
                  <a:lnTo>
                    <a:pt x="673794" y="14760"/>
                  </a:lnTo>
                  <a:lnTo>
                    <a:pt x="681174" y="14760"/>
                  </a:lnTo>
                  <a:lnTo>
                    <a:pt x="681174" y="43542"/>
                  </a:lnTo>
                  <a:lnTo>
                    <a:pt x="687816" y="43542"/>
                  </a:lnTo>
                  <a:lnTo>
                    <a:pt x="687816" y="14760"/>
                  </a:lnTo>
                  <a:lnTo>
                    <a:pt x="695196" y="14760"/>
                  </a:lnTo>
                  <a:lnTo>
                    <a:pt x="695196" y="43542"/>
                  </a:lnTo>
                  <a:lnTo>
                    <a:pt x="702576" y="43542"/>
                  </a:lnTo>
                  <a:lnTo>
                    <a:pt x="702576" y="14760"/>
                  </a:lnTo>
                  <a:lnTo>
                    <a:pt x="709218" y="14760"/>
                  </a:lnTo>
                  <a:close/>
                  <a:moveTo>
                    <a:pt x="719550" y="18450"/>
                  </a:moveTo>
                  <a:lnTo>
                    <a:pt x="811800" y="18450"/>
                  </a:lnTo>
                  <a:lnTo>
                    <a:pt x="811800" y="25830"/>
                  </a:lnTo>
                  <a:lnTo>
                    <a:pt x="716598" y="25830"/>
                  </a:lnTo>
                  <a:close/>
                  <a:moveTo>
                    <a:pt x="738000" y="54612"/>
                  </a:moveTo>
                  <a:lnTo>
                    <a:pt x="730620" y="54612"/>
                  </a:lnTo>
                  <a:lnTo>
                    <a:pt x="730620" y="47232"/>
                  </a:lnTo>
                  <a:lnTo>
                    <a:pt x="738000" y="47232"/>
                  </a:lnTo>
                  <a:close/>
                  <a:moveTo>
                    <a:pt x="780804" y="54612"/>
                  </a:moveTo>
                  <a:lnTo>
                    <a:pt x="745380" y="54612"/>
                  </a:lnTo>
                  <a:lnTo>
                    <a:pt x="745380" y="39852"/>
                  </a:lnTo>
                  <a:lnTo>
                    <a:pt x="723978" y="39852"/>
                  </a:lnTo>
                  <a:lnTo>
                    <a:pt x="723978" y="54612"/>
                  </a:lnTo>
                  <a:lnTo>
                    <a:pt x="716598" y="54612"/>
                  </a:lnTo>
                  <a:lnTo>
                    <a:pt x="716598" y="32472"/>
                  </a:lnTo>
                  <a:lnTo>
                    <a:pt x="752022" y="32472"/>
                  </a:lnTo>
                  <a:lnTo>
                    <a:pt x="752022" y="47232"/>
                  </a:lnTo>
                  <a:lnTo>
                    <a:pt x="773424" y="47232"/>
                  </a:lnTo>
                  <a:lnTo>
                    <a:pt x="773424" y="39852"/>
                  </a:lnTo>
                  <a:lnTo>
                    <a:pt x="759402" y="39852"/>
                  </a:lnTo>
                  <a:lnTo>
                    <a:pt x="759402" y="32472"/>
                  </a:lnTo>
                  <a:lnTo>
                    <a:pt x="780804" y="32472"/>
                  </a:lnTo>
                  <a:close/>
                  <a:moveTo>
                    <a:pt x="854604" y="54612"/>
                  </a:moveTo>
                  <a:lnTo>
                    <a:pt x="818442" y="54612"/>
                  </a:lnTo>
                  <a:lnTo>
                    <a:pt x="818442" y="39852"/>
                  </a:lnTo>
                  <a:lnTo>
                    <a:pt x="797040" y="39852"/>
                  </a:lnTo>
                  <a:lnTo>
                    <a:pt x="797040" y="47232"/>
                  </a:lnTo>
                  <a:lnTo>
                    <a:pt x="811800" y="47232"/>
                  </a:lnTo>
                  <a:lnTo>
                    <a:pt x="811800" y="54612"/>
                  </a:lnTo>
                  <a:lnTo>
                    <a:pt x="790398" y="54612"/>
                  </a:lnTo>
                  <a:lnTo>
                    <a:pt x="790398" y="32472"/>
                  </a:lnTo>
                  <a:lnTo>
                    <a:pt x="818442" y="32472"/>
                  </a:lnTo>
                  <a:lnTo>
                    <a:pt x="818442" y="14760"/>
                  </a:lnTo>
                  <a:lnTo>
                    <a:pt x="825822" y="14760"/>
                  </a:lnTo>
                  <a:lnTo>
                    <a:pt x="825822" y="43542"/>
                  </a:lnTo>
                  <a:lnTo>
                    <a:pt x="833202" y="43542"/>
                  </a:lnTo>
                  <a:lnTo>
                    <a:pt x="833202" y="14760"/>
                  </a:lnTo>
                  <a:lnTo>
                    <a:pt x="839844" y="14760"/>
                  </a:lnTo>
                  <a:lnTo>
                    <a:pt x="839844" y="43542"/>
                  </a:lnTo>
                  <a:lnTo>
                    <a:pt x="847224" y="43542"/>
                  </a:lnTo>
                  <a:lnTo>
                    <a:pt x="847224" y="14760"/>
                  </a:lnTo>
                  <a:lnTo>
                    <a:pt x="854604" y="14760"/>
                  </a:lnTo>
                  <a:close/>
                  <a:moveTo>
                    <a:pt x="861246" y="18450"/>
                  </a:moveTo>
                  <a:lnTo>
                    <a:pt x="952020" y="18450"/>
                  </a:lnTo>
                  <a:lnTo>
                    <a:pt x="952020" y="25830"/>
                  </a:lnTo>
                  <a:lnTo>
                    <a:pt x="859032" y="25830"/>
                  </a:lnTo>
                  <a:close/>
                  <a:moveTo>
                    <a:pt x="882648" y="54612"/>
                  </a:moveTo>
                  <a:lnTo>
                    <a:pt x="876006" y="54612"/>
                  </a:lnTo>
                  <a:lnTo>
                    <a:pt x="876006" y="47232"/>
                  </a:lnTo>
                  <a:lnTo>
                    <a:pt x="882648" y="47232"/>
                  </a:lnTo>
                  <a:close/>
                  <a:moveTo>
                    <a:pt x="925452" y="54612"/>
                  </a:moveTo>
                  <a:lnTo>
                    <a:pt x="885600" y="54612"/>
                  </a:lnTo>
                  <a:lnTo>
                    <a:pt x="885600" y="39852"/>
                  </a:lnTo>
                  <a:lnTo>
                    <a:pt x="864198" y="39852"/>
                  </a:lnTo>
                  <a:lnTo>
                    <a:pt x="864198" y="54612"/>
                  </a:lnTo>
                  <a:lnTo>
                    <a:pt x="856818" y="54612"/>
                  </a:lnTo>
                  <a:lnTo>
                    <a:pt x="856818" y="32472"/>
                  </a:lnTo>
                  <a:lnTo>
                    <a:pt x="892980" y="32472"/>
                  </a:lnTo>
                  <a:lnTo>
                    <a:pt x="892980" y="47232"/>
                  </a:lnTo>
                  <a:lnTo>
                    <a:pt x="914382" y="47232"/>
                  </a:lnTo>
                  <a:lnTo>
                    <a:pt x="914382" y="39852"/>
                  </a:lnTo>
                  <a:lnTo>
                    <a:pt x="899622" y="39852"/>
                  </a:lnTo>
                  <a:lnTo>
                    <a:pt x="899622" y="32472"/>
                  </a:lnTo>
                  <a:lnTo>
                    <a:pt x="921024" y="32472"/>
                  </a:lnTo>
                  <a:close/>
                  <a:moveTo>
                    <a:pt x="999252" y="54612"/>
                  </a:moveTo>
                  <a:lnTo>
                    <a:pt x="959400" y="54612"/>
                  </a:lnTo>
                  <a:lnTo>
                    <a:pt x="959400" y="39852"/>
                  </a:lnTo>
                  <a:lnTo>
                    <a:pt x="937998" y="39852"/>
                  </a:lnTo>
                  <a:lnTo>
                    <a:pt x="937998" y="47232"/>
                  </a:lnTo>
                  <a:lnTo>
                    <a:pt x="952020" y="47232"/>
                  </a:lnTo>
                  <a:lnTo>
                    <a:pt x="952020" y="54612"/>
                  </a:lnTo>
                  <a:lnTo>
                    <a:pt x="930618" y="54612"/>
                  </a:lnTo>
                  <a:lnTo>
                    <a:pt x="930618" y="32472"/>
                  </a:lnTo>
                  <a:lnTo>
                    <a:pt x="959400" y="32472"/>
                  </a:lnTo>
                  <a:lnTo>
                    <a:pt x="959400" y="14760"/>
                  </a:lnTo>
                  <a:lnTo>
                    <a:pt x="966042" y="14760"/>
                  </a:lnTo>
                  <a:lnTo>
                    <a:pt x="966042" y="43542"/>
                  </a:lnTo>
                  <a:lnTo>
                    <a:pt x="973422" y="43542"/>
                  </a:lnTo>
                  <a:lnTo>
                    <a:pt x="973422" y="14760"/>
                  </a:lnTo>
                  <a:lnTo>
                    <a:pt x="980802" y="14760"/>
                  </a:lnTo>
                  <a:lnTo>
                    <a:pt x="980802" y="43542"/>
                  </a:lnTo>
                  <a:lnTo>
                    <a:pt x="987444" y="43542"/>
                  </a:lnTo>
                  <a:lnTo>
                    <a:pt x="987444" y="14760"/>
                  </a:lnTo>
                  <a:lnTo>
                    <a:pt x="994824" y="14760"/>
                  </a:lnTo>
                  <a:close/>
                  <a:moveTo>
                    <a:pt x="1006632" y="18450"/>
                  </a:moveTo>
                  <a:lnTo>
                    <a:pt x="1098882" y="18450"/>
                  </a:lnTo>
                  <a:lnTo>
                    <a:pt x="1098882" y="25830"/>
                  </a:lnTo>
                  <a:lnTo>
                    <a:pt x="1002204" y="25830"/>
                  </a:lnTo>
                  <a:close/>
                  <a:moveTo>
                    <a:pt x="1028034" y="54612"/>
                  </a:moveTo>
                  <a:lnTo>
                    <a:pt x="1020654" y="54612"/>
                  </a:lnTo>
                  <a:lnTo>
                    <a:pt x="1020654" y="47232"/>
                  </a:lnTo>
                  <a:lnTo>
                    <a:pt x="1028034" y="47232"/>
                  </a:lnTo>
                  <a:close/>
                  <a:moveTo>
                    <a:pt x="1070100" y="54612"/>
                  </a:moveTo>
                  <a:lnTo>
                    <a:pt x="1033200" y="54612"/>
                  </a:lnTo>
                  <a:lnTo>
                    <a:pt x="1033200" y="39852"/>
                  </a:lnTo>
                  <a:lnTo>
                    <a:pt x="1011798" y="39852"/>
                  </a:lnTo>
                  <a:lnTo>
                    <a:pt x="1011798" y="54612"/>
                  </a:lnTo>
                  <a:lnTo>
                    <a:pt x="1005156" y="54612"/>
                  </a:lnTo>
                  <a:lnTo>
                    <a:pt x="1005156" y="32472"/>
                  </a:lnTo>
                  <a:lnTo>
                    <a:pt x="1040580" y="32472"/>
                  </a:lnTo>
                  <a:lnTo>
                    <a:pt x="1040580" y="47232"/>
                  </a:lnTo>
                  <a:lnTo>
                    <a:pt x="1061982" y="47232"/>
                  </a:lnTo>
                  <a:lnTo>
                    <a:pt x="1061982" y="39852"/>
                  </a:lnTo>
                  <a:lnTo>
                    <a:pt x="1047960" y="39852"/>
                  </a:lnTo>
                  <a:lnTo>
                    <a:pt x="1047960" y="32472"/>
                  </a:lnTo>
                  <a:lnTo>
                    <a:pt x="1068624" y="32472"/>
                  </a:lnTo>
                  <a:close/>
                  <a:moveTo>
                    <a:pt x="1143900" y="54612"/>
                  </a:moveTo>
                  <a:lnTo>
                    <a:pt x="1108476" y="54612"/>
                  </a:lnTo>
                  <a:lnTo>
                    <a:pt x="1108476" y="39852"/>
                  </a:lnTo>
                  <a:lnTo>
                    <a:pt x="1087074" y="39852"/>
                  </a:lnTo>
                  <a:lnTo>
                    <a:pt x="1087074" y="47232"/>
                  </a:lnTo>
                  <a:lnTo>
                    <a:pt x="1101096" y="47232"/>
                  </a:lnTo>
                  <a:lnTo>
                    <a:pt x="1101096" y="54612"/>
                  </a:lnTo>
                  <a:lnTo>
                    <a:pt x="1079694" y="54612"/>
                  </a:lnTo>
                  <a:lnTo>
                    <a:pt x="1079694" y="32472"/>
                  </a:lnTo>
                  <a:lnTo>
                    <a:pt x="1108476" y="32472"/>
                  </a:lnTo>
                  <a:lnTo>
                    <a:pt x="1108476" y="14760"/>
                  </a:lnTo>
                  <a:lnTo>
                    <a:pt x="1107000" y="14760"/>
                  </a:lnTo>
                  <a:lnTo>
                    <a:pt x="1107000" y="43542"/>
                  </a:lnTo>
                  <a:lnTo>
                    <a:pt x="1113642" y="43542"/>
                  </a:lnTo>
                  <a:lnTo>
                    <a:pt x="1113642" y="14760"/>
                  </a:lnTo>
                  <a:lnTo>
                    <a:pt x="1121022" y="14760"/>
                  </a:lnTo>
                  <a:lnTo>
                    <a:pt x="1121022" y="43542"/>
                  </a:lnTo>
                  <a:lnTo>
                    <a:pt x="1128402" y="43542"/>
                  </a:lnTo>
                  <a:lnTo>
                    <a:pt x="1128402" y="14760"/>
                  </a:lnTo>
                  <a:lnTo>
                    <a:pt x="1135044" y="14760"/>
                  </a:lnTo>
                  <a:close/>
                  <a:moveTo>
                    <a:pt x="1151280" y="18450"/>
                  </a:moveTo>
                  <a:lnTo>
                    <a:pt x="1243530" y="18450"/>
                  </a:lnTo>
                  <a:lnTo>
                    <a:pt x="1243530" y="25830"/>
                  </a:lnTo>
                  <a:lnTo>
                    <a:pt x="1144638" y="25830"/>
                  </a:lnTo>
                  <a:close/>
                  <a:moveTo>
                    <a:pt x="1166040" y="54612"/>
                  </a:moveTo>
                  <a:lnTo>
                    <a:pt x="1158660" y="54612"/>
                  </a:lnTo>
                  <a:lnTo>
                    <a:pt x="1158660" y="47232"/>
                  </a:lnTo>
                  <a:lnTo>
                    <a:pt x="1166040" y="47232"/>
                  </a:lnTo>
                  <a:close/>
                  <a:moveTo>
                    <a:pt x="1208844" y="54612"/>
                  </a:moveTo>
                  <a:lnTo>
                    <a:pt x="1172682" y="54612"/>
                  </a:lnTo>
                  <a:lnTo>
                    <a:pt x="1172682" y="39852"/>
                  </a:lnTo>
                  <a:lnTo>
                    <a:pt x="1152018" y="39852"/>
                  </a:lnTo>
                  <a:lnTo>
                    <a:pt x="1152018" y="54612"/>
                  </a:lnTo>
                  <a:lnTo>
                    <a:pt x="1144638" y="54612"/>
                  </a:lnTo>
                  <a:lnTo>
                    <a:pt x="1144638" y="32472"/>
                  </a:lnTo>
                  <a:lnTo>
                    <a:pt x="1180800" y="32472"/>
                  </a:lnTo>
                  <a:lnTo>
                    <a:pt x="1180800" y="47232"/>
                  </a:lnTo>
                  <a:lnTo>
                    <a:pt x="1202202" y="47232"/>
                  </a:lnTo>
                  <a:lnTo>
                    <a:pt x="1202202" y="39852"/>
                  </a:lnTo>
                  <a:lnTo>
                    <a:pt x="1188180" y="39852"/>
                  </a:lnTo>
                  <a:lnTo>
                    <a:pt x="1188180" y="32472"/>
                  </a:lnTo>
                  <a:lnTo>
                    <a:pt x="1209582" y="32472"/>
                  </a:lnTo>
                  <a:close/>
                  <a:moveTo>
                    <a:pt x="1282644" y="54612"/>
                  </a:moveTo>
                  <a:lnTo>
                    <a:pt x="1246482" y="54612"/>
                  </a:lnTo>
                  <a:lnTo>
                    <a:pt x="1246482" y="39852"/>
                  </a:lnTo>
                  <a:lnTo>
                    <a:pt x="1225080" y="39852"/>
                  </a:lnTo>
                  <a:lnTo>
                    <a:pt x="1225080" y="47232"/>
                  </a:lnTo>
                  <a:lnTo>
                    <a:pt x="1239102" y="47232"/>
                  </a:lnTo>
                  <a:lnTo>
                    <a:pt x="1239102" y="54612"/>
                  </a:lnTo>
                  <a:lnTo>
                    <a:pt x="1217700" y="54612"/>
                  </a:lnTo>
                  <a:lnTo>
                    <a:pt x="1217700" y="32472"/>
                  </a:lnTo>
                  <a:lnTo>
                    <a:pt x="1246482" y="32472"/>
                  </a:lnTo>
                  <a:lnTo>
                    <a:pt x="1246482" y="14760"/>
                  </a:lnTo>
                  <a:lnTo>
                    <a:pt x="1254600" y="14760"/>
                  </a:lnTo>
                  <a:lnTo>
                    <a:pt x="1254600" y="43542"/>
                  </a:lnTo>
                  <a:lnTo>
                    <a:pt x="1261980" y="43542"/>
                  </a:lnTo>
                  <a:lnTo>
                    <a:pt x="1261980" y="14760"/>
                  </a:lnTo>
                  <a:lnTo>
                    <a:pt x="1268622" y="14760"/>
                  </a:lnTo>
                  <a:lnTo>
                    <a:pt x="1268622" y="43542"/>
                  </a:lnTo>
                  <a:lnTo>
                    <a:pt x="1276002" y="43542"/>
                  </a:lnTo>
                  <a:lnTo>
                    <a:pt x="1276002" y="14760"/>
                  </a:lnTo>
                  <a:lnTo>
                    <a:pt x="1283382" y="14760"/>
                  </a:lnTo>
                  <a:close/>
                  <a:moveTo>
                    <a:pt x="1289286" y="18450"/>
                  </a:moveTo>
                  <a:lnTo>
                    <a:pt x="1380060" y="18450"/>
                  </a:lnTo>
                  <a:lnTo>
                    <a:pt x="1380060" y="25830"/>
                  </a:lnTo>
                  <a:lnTo>
                    <a:pt x="1287072" y="25830"/>
                  </a:lnTo>
                  <a:close/>
                  <a:moveTo>
                    <a:pt x="1310688" y="54612"/>
                  </a:moveTo>
                  <a:lnTo>
                    <a:pt x="1304046" y="54612"/>
                  </a:lnTo>
                  <a:lnTo>
                    <a:pt x="1304046" y="47232"/>
                  </a:lnTo>
                  <a:lnTo>
                    <a:pt x="1310688" y="47232"/>
                  </a:lnTo>
                  <a:close/>
                  <a:moveTo>
                    <a:pt x="1353492" y="54612"/>
                  </a:moveTo>
                  <a:lnTo>
                    <a:pt x="1318068" y="54612"/>
                  </a:lnTo>
                  <a:lnTo>
                    <a:pt x="1318068" y="39852"/>
                  </a:lnTo>
                  <a:lnTo>
                    <a:pt x="1296666" y="39852"/>
                  </a:lnTo>
                  <a:lnTo>
                    <a:pt x="1296666" y="54612"/>
                  </a:lnTo>
                  <a:lnTo>
                    <a:pt x="1289286" y="54612"/>
                  </a:lnTo>
                  <a:lnTo>
                    <a:pt x="1289286" y="32472"/>
                  </a:lnTo>
                  <a:lnTo>
                    <a:pt x="1324710" y="32472"/>
                  </a:lnTo>
                  <a:lnTo>
                    <a:pt x="1324710" y="47232"/>
                  </a:lnTo>
                  <a:lnTo>
                    <a:pt x="1346112" y="47232"/>
                  </a:lnTo>
                  <a:lnTo>
                    <a:pt x="1346112" y="39852"/>
                  </a:lnTo>
                  <a:lnTo>
                    <a:pt x="1328400" y="39852"/>
                  </a:lnTo>
                  <a:lnTo>
                    <a:pt x="1328400" y="32472"/>
                  </a:lnTo>
                  <a:lnTo>
                    <a:pt x="1349802" y="32472"/>
                  </a:lnTo>
                  <a:close/>
                  <a:moveTo>
                    <a:pt x="1427292" y="54612"/>
                  </a:moveTo>
                  <a:lnTo>
                    <a:pt x="1391130" y="54612"/>
                  </a:lnTo>
                  <a:lnTo>
                    <a:pt x="1391130" y="39852"/>
                  </a:lnTo>
                  <a:lnTo>
                    <a:pt x="1370466" y="39852"/>
                  </a:lnTo>
                  <a:lnTo>
                    <a:pt x="1370466" y="47232"/>
                  </a:lnTo>
                  <a:lnTo>
                    <a:pt x="1384488" y="47232"/>
                  </a:lnTo>
                  <a:lnTo>
                    <a:pt x="1384488" y="54612"/>
                  </a:lnTo>
                  <a:lnTo>
                    <a:pt x="1363086" y="54612"/>
                  </a:lnTo>
                  <a:lnTo>
                    <a:pt x="1363086" y="32472"/>
                  </a:lnTo>
                  <a:lnTo>
                    <a:pt x="1391130" y="32472"/>
                  </a:lnTo>
                  <a:lnTo>
                    <a:pt x="1391130" y="14760"/>
                  </a:lnTo>
                  <a:lnTo>
                    <a:pt x="1398510" y="14760"/>
                  </a:lnTo>
                  <a:lnTo>
                    <a:pt x="1398510" y="43542"/>
                  </a:lnTo>
                  <a:lnTo>
                    <a:pt x="1402200" y="43542"/>
                  </a:lnTo>
                  <a:lnTo>
                    <a:pt x="1402200" y="14760"/>
                  </a:lnTo>
                  <a:lnTo>
                    <a:pt x="1408842" y="14760"/>
                  </a:lnTo>
                  <a:lnTo>
                    <a:pt x="1408842" y="43542"/>
                  </a:lnTo>
                  <a:lnTo>
                    <a:pt x="1416222" y="43542"/>
                  </a:lnTo>
                  <a:lnTo>
                    <a:pt x="1416222" y="14760"/>
                  </a:lnTo>
                  <a:lnTo>
                    <a:pt x="1423602" y="14760"/>
                  </a:lnTo>
                  <a:close/>
                  <a:moveTo>
                    <a:pt x="1433934" y="18450"/>
                  </a:moveTo>
                  <a:lnTo>
                    <a:pt x="1526922" y="18450"/>
                  </a:lnTo>
                  <a:lnTo>
                    <a:pt x="1526922" y="25830"/>
                  </a:lnTo>
                  <a:lnTo>
                    <a:pt x="1429506" y="25830"/>
                  </a:lnTo>
                  <a:close/>
                  <a:moveTo>
                    <a:pt x="1455336" y="54612"/>
                  </a:moveTo>
                  <a:lnTo>
                    <a:pt x="1448694" y="54612"/>
                  </a:lnTo>
                  <a:lnTo>
                    <a:pt x="1448694" y="47232"/>
                  </a:lnTo>
                  <a:lnTo>
                    <a:pt x="1455336" y="47232"/>
                  </a:lnTo>
                  <a:close/>
                  <a:moveTo>
                    <a:pt x="1498140" y="54612"/>
                  </a:moveTo>
                  <a:lnTo>
                    <a:pt x="1462716" y="54612"/>
                  </a:lnTo>
                  <a:lnTo>
                    <a:pt x="1462716" y="39852"/>
                  </a:lnTo>
                  <a:lnTo>
                    <a:pt x="1441314" y="39852"/>
                  </a:lnTo>
                  <a:lnTo>
                    <a:pt x="1441314" y="54612"/>
                  </a:lnTo>
                  <a:lnTo>
                    <a:pt x="1433934" y="54612"/>
                  </a:lnTo>
                  <a:lnTo>
                    <a:pt x="1433934" y="32472"/>
                  </a:lnTo>
                  <a:lnTo>
                    <a:pt x="1470096" y="32472"/>
                  </a:lnTo>
                  <a:lnTo>
                    <a:pt x="1470096" y="47232"/>
                  </a:lnTo>
                  <a:lnTo>
                    <a:pt x="1491498" y="47232"/>
                  </a:lnTo>
                  <a:lnTo>
                    <a:pt x="1491498" y="39852"/>
                  </a:lnTo>
                  <a:lnTo>
                    <a:pt x="1476000" y="39852"/>
                  </a:lnTo>
                  <a:lnTo>
                    <a:pt x="1476000" y="32472"/>
                  </a:lnTo>
                  <a:lnTo>
                    <a:pt x="1497402" y="32472"/>
                  </a:lnTo>
                  <a:close/>
                  <a:moveTo>
                    <a:pt x="1571940" y="54612"/>
                  </a:moveTo>
                  <a:lnTo>
                    <a:pt x="1536516" y="54612"/>
                  </a:lnTo>
                  <a:lnTo>
                    <a:pt x="1536516" y="39852"/>
                  </a:lnTo>
                  <a:lnTo>
                    <a:pt x="1515114" y="39852"/>
                  </a:lnTo>
                  <a:lnTo>
                    <a:pt x="1515114" y="47232"/>
                  </a:lnTo>
                  <a:lnTo>
                    <a:pt x="1529136" y="47232"/>
                  </a:lnTo>
                  <a:lnTo>
                    <a:pt x="1529136" y="54612"/>
                  </a:lnTo>
                  <a:lnTo>
                    <a:pt x="1507734" y="54612"/>
                  </a:lnTo>
                  <a:lnTo>
                    <a:pt x="1507734" y="32472"/>
                  </a:lnTo>
                  <a:lnTo>
                    <a:pt x="1536516" y="32472"/>
                  </a:lnTo>
                  <a:lnTo>
                    <a:pt x="1536516" y="14760"/>
                  </a:lnTo>
                  <a:lnTo>
                    <a:pt x="1543158" y="14760"/>
                  </a:lnTo>
                  <a:lnTo>
                    <a:pt x="1543158" y="43542"/>
                  </a:lnTo>
                  <a:lnTo>
                    <a:pt x="1550538" y="43542"/>
                  </a:lnTo>
                  <a:lnTo>
                    <a:pt x="1550538" y="14760"/>
                  </a:lnTo>
                  <a:lnTo>
                    <a:pt x="1549800" y="14760"/>
                  </a:lnTo>
                  <a:lnTo>
                    <a:pt x="1549800" y="43542"/>
                  </a:lnTo>
                  <a:lnTo>
                    <a:pt x="1556442" y="43542"/>
                  </a:lnTo>
                  <a:lnTo>
                    <a:pt x="1556442" y="14760"/>
                  </a:lnTo>
                  <a:lnTo>
                    <a:pt x="1563822" y="1476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E583D988-0A11-45DF-8E44-F79727766E4E}"/>
                </a:ext>
              </a:extLst>
            </p:cNvPr>
            <p:cNvSpPr/>
            <p:nvPr/>
          </p:nvSpPr>
          <p:spPr>
            <a:xfrm>
              <a:off x="5129077" y="3558650"/>
              <a:ext cx="1572677" cy="318077"/>
            </a:xfrm>
            <a:custGeom>
              <a:avLst/>
              <a:gdLst>
                <a:gd name="connsiteX0" fmla="*/ 1565298 w 1572677"/>
                <a:gd name="connsiteY0" fmla="*/ 0 h 318077"/>
                <a:gd name="connsiteX1" fmla="*/ 1501092 w 1572677"/>
                <a:gd name="connsiteY1" fmla="*/ 0 h 318077"/>
                <a:gd name="connsiteX2" fmla="*/ 1501092 w 1572677"/>
                <a:gd name="connsiteY2" fmla="*/ 6642 h 318077"/>
                <a:gd name="connsiteX3" fmla="*/ 1493712 w 1572677"/>
                <a:gd name="connsiteY3" fmla="*/ 6642 h 318077"/>
                <a:gd name="connsiteX4" fmla="*/ 1493712 w 1572677"/>
                <a:gd name="connsiteY4" fmla="*/ 0 h 318077"/>
                <a:gd name="connsiteX5" fmla="*/ 1429506 w 1572677"/>
                <a:gd name="connsiteY5" fmla="*/ 0 h 318077"/>
                <a:gd name="connsiteX6" fmla="*/ 1429506 w 1572677"/>
                <a:gd name="connsiteY6" fmla="*/ 6642 h 318077"/>
                <a:gd name="connsiteX7" fmla="*/ 1422864 w 1572677"/>
                <a:gd name="connsiteY7" fmla="*/ 6642 h 318077"/>
                <a:gd name="connsiteX8" fmla="*/ 1422864 w 1572677"/>
                <a:gd name="connsiteY8" fmla="*/ 0 h 318077"/>
                <a:gd name="connsiteX9" fmla="*/ 1358658 w 1572677"/>
                <a:gd name="connsiteY9" fmla="*/ 0 h 318077"/>
                <a:gd name="connsiteX10" fmla="*/ 1358658 w 1572677"/>
                <a:gd name="connsiteY10" fmla="*/ 6642 h 318077"/>
                <a:gd name="connsiteX11" fmla="*/ 1351278 w 1572677"/>
                <a:gd name="connsiteY11" fmla="*/ 6642 h 318077"/>
                <a:gd name="connsiteX12" fmla="*/ 1351278 w 1572677"/>
                <a:gd name="connsiteY12" fmla="*/ 0 h 318077"/>
                <a:gd name="connsiteX13" fmla="*/ 1287072 w 1572677"/>
                <a:gd name="connsiteY13" fmla="*/ 0 h 318077"/>
                <a:gd name="connsiteX14" fmla="*/ 1287072 w 1572677"/>
                <a:gd name="connsiteY14" fmla="*/ 6642 h 318077"/>
                <a:gd name="connsiteX15" fmla="*/ 1280430 w 1572677"/>
                <a:gd name="connsiteY15" fmla="*/ 6642 h 318077"/>
                <a:gd name="connsiteX16" fmla="*/ 1280430 w 1572677"/>
                <a:gd name="connsiteY16" fmla="*/ 0 h 318077"/>
                <a:gd name="connsiteX17" fmla="*/ 1215486 w 1572677"/>
                <a:gd name="connsiteY17" fmla="*/ 0 h 318077"/>
                <a:gd name="connsiteX18" fmla="*/ 1215486 w 1572677"/>
                <a:gd name="connsiteY18" fmla="*/ 6642 h 318077"/>
                <a:gd name="connsiteX19" fmla="*/ 1208844 w 1572677"/>
                <a:gd name="connsiteY19" fmla="*/ 6642 h 318077"/>
                <a:gd name="connsiteX20" fmla="*/ 1208844 w 1572677"/>
                <a:gd name="connsiteY20" fmla="*/ 0 h 318077"/>
                <a:gd name="connsiteX21" fmla="*/ 1144638 w 1572677"/>
                <a:gd name="connsiteY21" fmla="*/ 0 h 318077"/>
                <a:gd name="connsiteX22" fmla="*/ 1144638 w 1572677"/>
                <a:gd name="connsiteY22" fmla="*/ 6642 h 318077"/>
                <a:gd name="connsiteX23" fmla="*/ 1137258 w 1572677"/>
                <a:gd name="connsiteY23" fmla="*/ 6642 h 318077"/>
                <a:gd name="connsiteX24" fmla="*/ 1137258 w 1572677"/>
                <a:gd name="connsiteY24" fmla="*/ 0 h 318077"/>
                <a:gd name="connsiteX25" fmla="*/ 1073052 w 1572677"/>
                <a:gd name="connsiteY25" fmla="*/ 0 h 318077"/>
                <a:gd name="connsiteX26" fmla="*/ 1073052 w 1572677"/>
                <a:gd name="connsiteY26" fmla="*/ 6642 h 318077"/>
                <a:gd name="connsiteX27" fmla="*/ 1065672 w 1572677"/>
                <a:gd name="connsiteY27" fmla="*/ 6642 h 318077"/>
                <a:gd name="connsiteX28" fmla="*/ 1065672 w 1572677"/>
                <a:gd name="connsiteY28" fmla="*/ 0 h 318077"/>
                <a:gd name="connsiteX29" fmla="*/ 1002204 w 1572677"/>
                <a:gd name="connsiteY29" fmla="*/ 0 h 318077"/>
                <a:gd name="connsiteX30" fmla="*/ 1002204 w 1572677"/>
                <a:gd name="connsiteY30" fmla="*/ 6642 h 318077"/>
                <a:gd name="connsiteX31" fmla="*/ 994824 w 1572677"/>
                <a:gd name="connsiteY31" fmla="*/ 6642 h 318077"/>
                <a:gd name="connsiteX32" fmla="*/ 994824 w 1572677"/>
                <a:gd name="connsiteY32" fmla="*/ 0 h 318077"/>
                <a:gd name="connsiteX33" fmla="*/ 930618 w 1572677"/>
                <a:gd name="connsiteY33" fmla="*/ 0 h 318077"/>
                <a:gd name="connsiteX34" fmla="*/ 930618 w 1572677"/>
                <a:gd name="connsiteY34" fmla="*/ 6642 h 318077"/>
                <a:gd name="connsiteX35" fmla="*/ 923238 w 1572677"/>
                <a:gd name="connsiteY35" fmla="*/ 6642 h 318077"/>
                <a:gd name="connsiteX36" fmla="*/ 923238 w 1572677"/>
                <a:gd name="connsiteY36" fmla="*/ 0 h 318077"/>
                <a:gd name="connsiteX37" fmla="*/ 859032 w 1572677"/>
                <a:gd name="connsiteY37" fmla="*/ 0 h 318077"/>
                <a:gd name="connsiteX38" fmla="*/ 859032 w 1572677"/>
                <a:gd name="connsiteY38" fmla="*/ 6642 h 318077"/>
                <a:gd name="connsiteX39" fmla="*/ 852390 w 1572677"/>
                <a:gd name="connsiteY39" fmla="*/ 6642 h 318077"/>
                <a:gd name="connsiteX40" fmla="*/ 852390 w 1572677"/>
                <a:gd name="connsiteY40" fmla="*/ 0 h 318077"/>
                <a:gd name="connsiteX41" fmla="*/ 788184 w 1572677"/>
                <a:gd name="connsiteY41" fmla="*/ 0 h 318077"/>
                <a:gd name="connsiteX42" fmla="*/ 788184 w 1572677"/>
                <a:gd name="connsiteY42" fmla="*/ 6642 h 318077"/>
                <a:gd name="connsiteX43" fmla="*/ 780804 w 1572677"/>
                <a:gd name="connsiteY43" fmla="*/ 6642 h 318077"/>
                <a:gd name="connsiteX44" fmla="*/ 780804 w 1572677"/>
                <a:gd name="connsiteY44" fmla="*/ 0 h 318077"/>
                <a:gd name="connsiteX45" fmla="*/ 716598 w 1572677"/>
                <a:gd name="connsiteY45" fmla="*/ 0 h 318077"/>
                <a:gd name="connsiteX46" fmla="*/ 716598 w 1572677"/>
                <a:gd name="connsiteY46" fmla="*/ 6642 h 318077"/>
                <a:gd name="connsiteX47" fmla="*/ 709218 w 1572677"/>
                <a:gd name="connsiteY47" fmla="*/ 6642 h 318077"/>
                <a:gd name="connsiteX48" fmla="*/ 709218 w 1572677"/>
                <a:gd name="connsiteY48" fmla="*/ 0 h 318077"/>
                <a:gd name="connsiteX49" fmla="*/ 645012 w 1572677"/>
                <a:gd name="connsiteY49" fmla="*/ 0 h 318077"/>
                <a:gd name="connsiteX50" fmla="*/ 645012 w 1572677"/>
                <a:gd name="connsiteY50" fmla="*/ 6642 h 318077"/>
                <a:gd name="connsiteX51" fmla="*/ 638370 w 1572677"/>
                <a:gd name="connsiteY51" fmla="*/ 6642 h 318077"/>
                <a:gd name="connsiteX52" fmla="*/ 638370 w 1572677"/>
                <a:gd name="connsiteY52" fmla="*/ 0 h 318077"/>
                <a:gd name="connsiteX53" fmla="*/ 574164 w 1572677"/>
                <a:gd name="connsiteY53" fmla="*/ 0 h 318077"/>
                <a:gd name="connsiteX54" fmla="*/ 574164 w 1572677"/>
                <a:gd name="connsiteY54" fmla="*/ 6642 h 318077"/>
                <a:gd name="connsiteX55" fmla="*/ 566784 w 1572677"/>
                <a:gd name="connsiteY55" fmla="*/ 6642 h 318077"/>
                <a:gd name="connsiteX56" fmla="*/ 566784 w 1572677"/>
                <a:gd name="connsiteY56" fmla="*/ 0 h 318077"/>
                <a:gd name="connsiteX57" fmla="*/ 502578 w 1572677"/>
                <a:gd name="connsiteY57" fmla="*/ 0 h 318077"/>
                <a:gd name="connsiteX58" fmla="*/ 502578 w 1572677"/>
                <a:gd name="connsiteY58" fmla="*/ 6642 h 318077"/>
                <a:gd name="connsiteX59" fmla="*/ 495936 w 1572677"/>
                <a:gd name="connsiteY59" fmla="*/ 6642 h 318077"/>
                <a:gd name="connsiteX60" fmla="*/ 495936 w 1572677"/>
                <a:gd name="connsiteY60" fmla="*/ 0 h 318077"/>
                <a:gd name="connsiteX61" fmla="*/ 431730 w 1572677"/>
                <a:gd name="connsiteY61" fmla="*/ 0 h 318077"/>
                <a:gd name="connsiteX62" fmla="*/ 431730 w 1572677"/>
                <a:gd name="connsiteY62" fmla="*/ 6642 h 318077"/>
                <a:gd name="connsiteX63" fmla="*/ 424350 w 1572677"/>
                <a:gd name="connsiteY63" fmla="*/ 6642 h 318077"/>
                <a:gd name="connsiteX64" fmla="*/ 424350 w 1572677"/>
                <a:gd name="connsiteY64" fmla="*/ 0 h 318077"/>
                <a:gd name="connsiteX65" fmla="*/ 360144 w 1572677"/>
                <a:gd name="connsiteY65" fmla="*/ 0 h 318077"/>
                <a:gd name="connsiteX66" fmla="*/ 360144 w 1572677"/>
                <a:gd name="connsiteY66" fmla="*/ 6642 h 318077"/>
                <a:gd name="connsiteX67" fmla="*/ 352764 w 1572677"/>
                <a:gd name="connsiteY67" fmla="*/ 6642 h 318077"/>
                <a:gd name="connsiteX68" fmla="*/ 352764 w 1572677"/>
                <a:gd name="connsiteY68" fmla="*/ 0 h 318077"/>
                <a:gd name="connsiteX69" fmla="*/ 288558 w 1572677"/>
                <a:gd name="connsiteY69" fmla="*/ 0 h 318077"/>
                <a:gd name="connsiteX70" fmla="*/ 288558 w 1572677"/>
                <a:gd name="connsiteY70" fmla="*/ 6642 h 318077"/>
                <a:gd name="connsiteX71" fmla="*/ 281916 w 1572677"/>
                <a:gd name="connsiteY71" fmla="*/ 6642 h 318077"/>
                <a:gd name="connsiteX72" fmla="*/ 281916 w 1572677"/>
                <a:gd name="connsiteY72" fmla="*/ 0 h 318077"/>
                <a:gd name="connsiteX73" fmla="*/ 221400 w 1572677"/>
                <a:gd name="connsiteY73" fmla="*/ 0 h 318077"/>
                <a:gd name="connsiteX74" fmla="*/ 221400 w 1572677"/>
                <a:gd name="connsiteY74" fmla="*/ 6642 h 318077"/>
                <a:gd name="connsiteX75" fmla="*/ 214020 w 1572677"/>
                <a:gd name="connsiteY75" fmla="*/ 6642 h 318077"/>
                <a:gd name="connsiteX76" fmla="*/ 214020 w 1572677"/>
                <a:gd name="connsiteY76" fmla="*/ 0 h 318077"/>
                <a:gd name="connsiteX77" fmla="*/ 147600 w 1572677"/>
                <a:gd name="connsiteY77" fmla="*/ 0 h 318077"/>
                <a:gd name="connsiteX78" fmla="*/ 147600 w 1572677"/>
                <a:gd name="connsiteY78" fmla="*/ 6642 h 318077"/>
                <a:gd name="connsiteX79" fmla="*/ 140220 w 1572677"/>
                <a:gd name="connsiteY79" fmla="*/ 6642 h 318077"/>
                <a:gd name="connsiteX80" fmla="*/ 140220 w 1572677"/>
                <a:gd name="connsiteY80" fmla="*/ 0 h 318077"/>
                <a:gd name="connsiteX81" fmla="*/ 73800 w 1572677"/>
                <a:gd name="connsiteY81" fmla="*/ 0 h 318077"/>
                <a:gd name="connsiteX82" fmla="*/ 73800 w 1572677"/>
                <a:gd name="connsiteY82" fmla="*/ 6642 h 318077"/>
                <a:gd name="connsiteX83" fmla="*/ 67896 w 1572677"/>
                <a:gd name="connsiteY83" fmla="*/ 6642 h 318077"/>
                <a:gd name="connsiteX84" fmla="*/ 67896 w 1572677"/>
                <a:gd name="connsiteY84" fmla="*/ 0 h 318077"/>
                <a:gd name="connsiteX85" fmla="*/ 3690 w 1572677"/>
                <a:gd name="connsiteY85" fmla="*/ 0 h 318077"/>
                <a:gd name="connsiteX86" fmla="*/ 3690 w 1572677"/>
                <a:gd name="connsiteY86" fmla="*/ 6642 h 318077"/>
                <a:gd name="connsiteX87" fmla="*/ 0 w 1572677"/>
                <a:gd name="connsiteY87" fmla="*/ 6642 h 318077"/>
                <a:gd name="connsiteX88" fmla="*/ 0 w 1572677"/>
                <a:gd name="connsiteY88" fmla="*/ 310698 h 318077"/>
                <a:gd name="connsiteX89" fmla="*/ 3690 w 1572677"/>
                <a:gd name="connsiteY89" fmla="*/ 310698 h 318077"/>
                <a:gd name="connsiteX90" fmla="*/ 3690 w 1572677"/>
                <a:gd name="connsiteY90" fmla="*/ 318078 h 318077"/>
                <a:gd name="connsiteX91" fmla="*/ 67896 w 1572677"/>
                <a:gd name="connsiteY91" fmla="*/ 318078 h 318077"/>
                <a:gd name="connsiteX92" fmla="*/ 67896 w 1572677"/>
                <a:gd name="connsiteY92" fmla="*/ 310698 h 318077"/>
                <a:gd name="connsiteX93" fmla="*/ 73800 w 1572677"/>
                <a:gd name="connsiteY93" fmla="*/ 310698 h 318077"/>
                <a:gd name="connsiteX94" fmla="*/ 73800 w 1572677"/>
                <a:gd name="connsiteY94" fmla="*/ 318078 h 318077"/>
                <a:gd name="connsiteX95" fmla="*/ 138006 w 1572677"/>
                <a:gd name="connsiteY95" fmla="*/ 318078 h 318077"/>
                <a:gd name="connsiteX96" fmla="*/ 138006 w 1572677"/>
                <a:gd name="connsiteY96" fmla="*/ 310698 h 318077"/>
                <a:gd name="connsiteX97" fmla="*/ 147600 w 1572677"/>
                <a:gd name="connsiteY97" fmla="*/ 310698 h 318077"/>
                <a:gd name="connsiteX98" fmla="*/ 147600 w 1572677"/>
                <a:gd name="connsiteY98" fmla="*/ 318078 h 318077"/>
                <a:gd name="connsiteX99" fmla="*/ 211806 w 1572677"/>
                <a:gd name="connsiteY99" fmla="*/ 318078 h 318077"/>
                <a:gd name="connsiteX100" fmla="*/ 211806 w 1572677"/>
                <a:gd name="connsiteY100" fmla="*/ 310698 h 318077"/>
                <a:gd name="connsiteX101" fmla="*/ 221400 w 1572677"/>
                <a:gd name="connsiteY101" fmla="*/ 310698 h 318077"/>
                <a:gd name="connsiteX102" fmla="*/ 221400 w 1572677"/>
                <a:gd name="connsiteY102" fmla="*/ 318078 h 318077"/>
                <a:gd name="connsiteX103" fmla="*/ 285606 w 1572677"/>
                <a:gd name="connsiteY103" fmla="*/ 318078 h 318077"/>
                <a:gd name="connsiteX104" fmla="*/ 285606 w 1572677"/>
                <a:gd name="connsiteY104" fmla="*/ 310698 h 318077"/>
                <a:gd name="connsiteX105" fmla="*/ 292248 w 1572677"/>
                <a:gd name="connsiteY105" fmla="*/ 310698 h 318077"/>
                <a:gd name="connsiteX106" fmla="*/ 292248 w 1572677"/>
                <a:gd name="connsiteY106" fmla="*/ 318078 h 318077"/>
                <a:gd name="connsiteX107" fmla="*/ 356454 w 1572677"/>
                <a:gd name="connsiteY107" fmla="*/ 318078 h 318077"/>
                <a:gd name="connsiteX108" fmla="*/ 356454 w 1572677"/>
                <a:gd name="connsiteY108" fmla="*/ 310698 h 318077"/>
                <a:gd name="connsiteX109" fmla="*/ 363834 w 1572677"/>
                <a:gd name="connsiteY109" fmla="*/ 310698 h 318077"/>
                <a:gd name="connsiteX110" fmla="*/ 363834 w 1572677"/>
                <a:gd name="connsiteY110" fmla="*/ 318078 h 318077"/>
                <a:gd name="connsiteX111" fmla="*/ 428040 w 1572677"/>
                <a:gd name="connsiteY111" fmla="*/ 318078 h 318077"/>
                <a:gd name="connsiteX112" fmla="*/ 428040 w 1572677"/>
                <a:gd name="connsiteY112" fmla="*/ 310698 h 318077"/>
                <a:gd name="connsiteX113" fmla="*/ 435420 w 1572677"/>
                <a:gd name="connsiteY113" fmla="*/ 310698 h 318077"/>
                <a:gd name="connsiteX114" fmla="*/ 435420 w 1572677"/>
                <a:gd name="connsiteY114" fmla="*/ 318078 h 318077"/>
                <a:gd name="connsiteX115" fmla="*/ 499626 w 1572677"/>
                <a:gd name="connsiteY115" fmla="*/ 318078 h 318077"/>
                <a:gd name="connsiteX116" fmla="*/ 499626 w 1572677"/>
                <a:gd name="connsiteY116" fmla="*/ 310698 h 318077"/>
                <a:gd name="connsiteX117" fmla="*/ 506268 w 1572677"/>
                <a:gd name="connsiteY117" fmla="*/ 310698 h 318077"/>
                <a:gd name="connsiteX118" fmla="*/ 506268 w 1572677"/>
                <a:gd name="connsiteY118" fmla="*/ 318078 h 318077"/>
                <a:gd name="connsiteX119" fmla="*/ 570474 w 1572677"/>
                <a:gd name="connsiteY119" fmla="*/ 318078 h 318077"/>
                <a:gd name="connsiteX120" fmla="*/ 570474 w 1572677"/>
                <a:gd name="connsiteY120" fmla="*/ 310698 h 318077"/>
                <a:gd name="connsiteX121" fmla="*/ 577854 w 1572677"/>
                <a:gd name="connsiteY121" fmla="*/ 310698 h 318077"/>
                <a:gd name="connsiteX122" fmla="*/ 577854 w 1572677"/>
                <a:gd name="connsiteY122" fmla="*/ 318078 h 318077"/>
                <a:gd name="connsiteX123" fmla="*/ 642060 w 1572677"/>
                <a:gd name="connsiteY123" fmla="*/ 318078 h 318077"/>
                <a:gd name="connsiteX124" fmla="*/ 642060 w 1572677"/>
                <a:gd name="connsiteY124" fmla="*/ 310698 h 318077"/>
                <a:gd name="connsiteX125" fmla="*/ 648702 w 1572677"/>
                <a:gd name="connsiteY125" fmla="*/ 310698 h 318077"/>
                <a:gd name="connsiteX126" fmla="*/ 648702 w 1572677"/>
                <a:gd name="connsiteY126" fmla="*/ 318078 h 318077"/>
                <a:gd name="connsiteX127" fmla="*/ 712908 w 1572677"/>
                <a:gd name="connsiteY127" fmla="*/ 318078 h 318077"/>
                <a:gd name="connsiteX128" fmla="*/ 712908 w 1572677"/>
                <a:gd name="connsiteY128" fmla="*/ 310698 h 318077"/>
                <a:gd name="connsiteX129" fmla="*/ 720288 w 1572677"/>
                <a:gd name="connsiteY129" fmla="*/ 310698 h 318077"/>
                <a:gd name="connsiteX130" fmla="*/ 720288 w 1572677"/>
                <a:gd name="connsiteY130" fmla="*/ 318078 h 318077"/>
                <a:gd name="connsiteX131" fmla="*/ 784494 w 1572677"/>
                <a:gd name="connsiteY131" fmla="*/ 318078 h 318077"/>
                <a:gd name="connsiteX132" fmla="*/ 784494 w 1572677"/>
                <a:gd name="connsiteY132" fmla="*/ 310698 h 318077"/>
                <a:gd name="connsiteX133" fmla="*/ 791874 w 1572677"/>
                <a:gd name="connsiteY133" fmla="*/ 310698 h 318077"/>
                <a:gd name="connsiteX134" fmla="*/ 791874 w 1572677"/>
                <a:gd name="connsiteY134" fmla="*/ 318078 h 318077"/>
                <a:gd name="connsiteX135" fmla="*/ 856080 w 1572677"/>
                <a:gd name="connsiteY135" fmla="*/ 318078 h 318077"/>
                <a:gd name="connsiteX136" fmla="*/ 856080 w 1572677"/>
                <a:gd name="connsiteY136" fmla="*/ 310698 h 318077"/>
                <a:gd name="connsiteX137" fmla="*/ 862722 w 1572677"/>
                <a:gd name="connsiteY137" fmla="*/ 310698 h 318077"/>
                <a:gd name="connsiteX138" fmla="*/ 862722 w 1572677"/>
                <a:gd name="connsiteY138" fmla="*/ 318078 h 318077"/>
                <a:gd name="connsiteX139" fmla="*/ 926928 w 1572677"/>
                <a:gd name="connsiteY139" fmla="*/ 318078 h 318077"/>
                <a:gd name="connsiteX140" fmla="*/ 926928 w 1572677"/>
                <a:gd name="connsiteY140" fmla="*/ 310698 h 318077"/>
                <a:gd name="connsiteX141" fmla="*/ 934308 w 1572677"/>
                <a:gd name="connsiteY141" fmla="*/ 310698 h 318077"/>
                <a:gd name="connsiteX142" fmla="*/ 934308 w 1572677"/>
                <a:gd name="connsiteY142" fmla="*/ 318078 h 318077"/>
                <a:gd name="connsiteX143" fmla="*/ 998514 w 1572677"/>
                <a:gd name="connsiteY143" fmla="*/ 318078 h 318077"/>
                <a:gd name="connsiteX144" fmla="*/ 998514 w 1572677"/>
                <a:gd name="connsiteY144" fmla="*/ 310698 h 318077"/>
                <a:gd name="connsiteX145" fmla="*/ 1005894 w 1572677"/>
                <a:gd name="connsiteY145" fmla="*/ 310698 h 318077"/>
                <a:gd name="connsiteX146" fmla="*/ 1005894 w 1572677"/>
                <a:gd name="connsiteY146" fmla="*/ 318078 h 318077"/>
                <a:gd name="connsiteX147" fmla="*/ 1069362 w 1572677"/>
                <a:gd name="connsiteY147" fmla="*/ 318078 h 318077"/>
                <a:gd name="connsiteX148" fmla="*/ 1069362 w 1572677"/>
                <a:gd name="connsiteY148" fmla="*/ 310698 h 318077"/>
                <a:gd name="connsiteX149" fmla="*/ 1076742 w 1572677"/>
                <a:gd name="connsiteY149" fmla="*/ 310698 h 318077"/>
                <a:gd name="connsiteX150" fmla="*/ 1076742 w 1572677"/>
                <a:gd name="connsiteY150" fmla="*/ 318078 h 318077"/>
                <a:gd name="connsiteX151" fmla="*/ 1140948 w 1572677"/>
                <a:gd name="connsiteY151" fmla="*/ 318078 h 318077"/>
                <a:gd name="connsiteX152" fmla="*/ 1140948 w 1572677"/>
                <a:gd name="connsiteY152" fmla="*/ 310698 h 318077"/>
                <a:gd name="connsiteX153" fmla="*/ 1148328 w 1572677"/>
                <a:gd name="connsiteY153" fmla="*/ 310698 h 318077"/>
                <a:gd name="connsiteX154" fmla="*/ 1148328 w 1572677"/>
                <a:gd name="connsiteY154" fmla="*/ 318078 h 318077"/>
                <a:gd name="connsiteX155" fmla="*/ 1212534 w 1572677"/>
                <a:gd name="connsiteY155" fmla="*/ 318078 h 318077"/>
                <a:gd name="connsiteX156" fmla="*/ 1212534 w 1572677"/>
                <a:gd name="connsiteY156" fmla="*/ 310698 h 318077"/>
                <a:gd name="connsiteX157" fmla="*/ 1219176 w 1572677"/>
                <a:gd name="connsiteY157" fmla="*/ 310698 h 318077"/>
                <a:gd name="connsiteX158" fmla="*/ 1219176 w 1572677"/>
                <a:gd name="connsiteY158" fmla="*/ 318078 h 318077"/>
                <a:gd name="connsiteX159" fmla="*/ 1284120 w 1572677"/>
                <a:gd name="connsiteY159" fmla="*/ 318078 h 318077"/>
                <a:gd name="connsiteX160" fmla="*/ 1284120 w 1572677"/>
                <a:gd name="connsiteY160" fmla="*/ 310698 h 318077"/>
                <a:gd name="connsiteX161" fmla="*/ 1290762 w 1572677"/>
                <a:gd name="connsiteY161" fmla="*/ 310698 h 318077"/>
                <a:gd name="connsiteX162" fmla="*/ 1290762 w 1572677"/>
                <a:gd name="connsiteY162" fmla="*/ 318078 h 318077"/>
                <a:gd name="connsiteX163" fmla="*/ 1354968 w 1572677"/>
                <a:gd name="connsiteY163" fmla="*/ 318078 h 318077"/>
                <a:gd name="connsiteX164" fmla="*/ 1354968 w 1572677"/>
                <a:gd name="connsiteY164" fmla="*/ 310698 h 318077"/>
                <a:gd name="connsiteX165" fmla="*/ 1362348 w 1572677"/>
                <a:gd name="connsiteY165" fmla="*/ 310698 h 318077"/>
                <a:gd name="connsiteX166" fmla="*/ 1362348 w 1572677"/>
                <a:gd name="connsiteY166" fmla="*/ 318078 h 318077"/>
                <a:gd name="connsiteX167" fmla="*/ 1426554 w 1572677"/>
                <a:gd name="connsiteY167" fmla="*/ 318078 h 318077"/>
                <a:gd name="connsiteX168" fmla="*/ 1426554 w 1572677"/>
                <a:gd name="connsiteY168" fmla="*/ 310698 h 318077"/>
                <a:gd name="connsiteX169" fmla="*/ 1433196 w 1572677"/>
                <a:gd name="connsiteY169" fmla="*/ 310698 h 318077"/>
                <a:gd name="connsiteX170" fmla="*/ 1433196 w 1572677"/>
                <a:gd name="connsiteY170" fmla="*/ 318078 h 318077"/>
                <a:gd name="connsiteX171" fmla="*/ 1497402 w 1572677"/>
                <a:gd name="connsiteY171" fmla="*/ 318078 h 318077"/>
                <a:gd name="connsiteX172" fmla="*/ 1497402 w 1572677"/>
                <a:gd name="connsiteY172" fmla="*/ 310698 h 318077"/>
                <a:gd name="connsiteX173" fmla="*/ 1504782 w 1572677"/>
                <a:gd name="connsiteY173" fmla="*/ 310698 h 318077"/>
                <a:gd name="connsiteX174" fmla="*/ 1504782 w 1572677"/>
                <a:gd name="connsiteY174" fmla="*/ 318078 h 318077"/>
                <a:gd name="connsiteX175" fmla="*/ 1568988 w 1572677"/>
                <a:gd name="connsiteY175" fmla="*/ 318078 h 318077"/>
                <a:gd name="connsiteX176" fmla="*/ 1568988 w 1572677"/>
                <a:gd name="connsiteY176" fmla="*/ 310698 h 318077"/>
                <a:gd name="connsiteX177" fmla="*/ 1572678 w 1572677"/>
                <a:gd name="connsiteY177" fmla="*/ 310698 h 318077"/>
                <a:gd name="connsiteX178" fmla="*/ 1572678 w 1572677"/>
                <a:gd name="connsiteY178" fmla="*/ 6642 h 318077"/>
                <a:gd name="connsiteX179" fmla="*/ 1568988 w 1572677"/>
                <a:gd name="connsiteY179" fmla="*/ 6642 h 318077"/>
                <a:gd name="connsiteX180" fmla="*/ 864198 w 1572677"/>
                <a:gd name="connsiteY180" fmla="*/ 249444 h 318077"/>
                <a:gd name="connsiteX181" fmla="*/ 871578 w 1572677"/>
                <a:gd name="connsiteY181" fmla="*/ 240588 h 318077"/>
                <a:gd name="connsiteX182" fmla="*/ 841320 w 1572677"/>
                <a:gd name="connsiteY182" fmla="*/ 51660 h 318077"/>
                <a:gd name="connsiteX183" fmla="*/ 907740 w 1572677"/>
                <a:gd name="connsiteY183" fmla="*/ 104058 h 318077"/>
                <a:gd name="connsiteX184" fmla="*/ 864737 w 1572677"/>
                <a:gd name="connsiteY184" fmla="*/ 249154 h 318077"/>
                <a:gd name="connsiteX185" fmla="*/ 864198 w 1572677"/>
                <a:gd name="connsiteY185" fmla="*/ 249444 h 318077"/>
                <a:gd name="connsiteX186" fmla="*/ 785970 w 1572677"/>
                <a:gd name="connsiteY186" fmla="*/ 33210 h 318077"/>
                <a:gd name="connsiteX187" fmla="*/ 817704 w 1572677"/>
                <a:gd name="connsiteY187" fmla="*/ 25830 h 318077"/>
                <a:gd name="connsiteX188" fmla="*/ 812538 w 1572677"/>
                <a:gd name="connsiteY188" fmla="*/ 45018 h 318077"/>
                <a:gd name="connsiteX189" fmla="*/ 784494 w 1572677"/>
                <a:gd name="connsiteY189" fmla="*/ 45018 h 318077"/>
                <a:gd name="connsiteX190" fmla="*/ 756325 w 1572677"/>
                <a:gd name="connsiteY190" fmla="*/ 44214 h 318077"/>
                <a:gd name="connsiteX191" fmla="*/ 751284 w 1572677"/>
                <a:gd name="connsiteY191" fmla="*/ 26568 h 318077"/>
                <a:gd name="connsiteX192" fmla="*/ 751284 w 1572677"/>
                <a:gd name="connsiteY192" fmla="*/ 26568 h 318077"/>
                <a:gd name="connsiteX193" fmla="*/ 783756 w 1572677"/>
                <a:gd name="connsiteY193" fmla="*/ 30996 h 318077"/>
                <a:gd name="connsiteX194" fmla="*/ 664200 w 1572677"/>
                <a:gd name="connsiteY194" fmla="*/ 104058 h 318077"/>
                <a:gd name="connsiteX195" fmla="*/ 729882 w 1572677"/>
                <a:gd name="connsiteY195" fmla="*/ 51660 h 318077"/>
                <a:gd name="connsiteX196" fmla="*/ 700362 w 1572677"/>
                <a:gd name="connsiteY196" fmla="*/ 240588 h 318077"/>
                <a:gd name="connsiteX197" fmla="*/ 707004 w 1572677"/>
                <a:gd name="connsiteY197" fmla="*/ 249444 h 318077"/>
                <a:gd name="connsiteX198" fmla="*/ 664050 w 1572677"/>
                <a:gd name="connsiteY198" fmla="*/ 104333 h 318077"/>
                <a:gd name="connsiteX199" fmla="*/ 664200 w 1572677"/>
                <a:gd name="connsiteY199" fmla="*/ 104058 h 318077"/>
                <a:gd name="connsiteX200" fmla="*/ 774162 w 1572677"/>
                <a:gd name="connsiteY200" fmla="*/ 278226 h 318077"/>
                <a:gd name="connsiteX201" fmla="*/ 774162 w 1572677"/>
                <a:gd name="connsiteY201" fmla="*/ 278226 h 318077"/>
                <a:gd name="connsiteX202" fmla="*/ 704052 w 1572677"/>
                <a:gd name="connsiteY202" fmla="*/ 271584 h 318077"/>
                <a:gd name="connsiteX203" fmla="*/ 763830 w 1572677"/>
                <a:gd name="connsiteY203" fmla="*/ 264204 h 318077"/>
                <a:gd name="connsiteX204" fmla="*/ 707742 w 1572677"/>
                <a:gd name="connsiteY204" fmla="*/ 201474 h 318077"/>
                <a:gd name="connsiteX205" fmla="*/ 745380 w 1572677"/>
                <a:gd name="connsiteY205" fmla="*/ 57564 h 318077"/>
                <a:gd name="connsiteX206" fmla="*/ 773424 w 1572677"/>
                <a:gd name="connsiteY206" fmla="*/ 245016 h 318077"/>
                <a:gd name="connsiteX207" fmla="*/ 773424 w 1572677"/>
                <a:gd name="connsiteY207" fmla="*/ 63468 h 318077"/>
                <a:gd name="connsiteX208" fmla="*/ 790398 w 1572677"/>
                <a:gd name="connsiteY208" fmla="*/ 50184 h 318077"/>
                <a:gd name="connsiteX209" fmla="*/ 806634 w 1572677"/>
                <a:gd name="connsiteY209" fmla="*/ 63468 h 318077"/>
                <a:gd name="connsiteX210" fmla="*/ 806634 w 1572677"/>
                <a:gd name="connsiteY210" fmla="*/ 245016 h 318077"/>
                <a:gd name="connsiteX211" fmla="*/ 833940 w 1572677"/>
                <a:gd name="connsiteY211" fmla="*/ 57564 h 318077"/>
                <a:gd name="connsiteX212" fmla="*/ 849726 w 1572677"/>
                <a:gd name="connsiteY212" fmla="*/ 232192 h 318077"/>
                <a:gd name="connsiteX213" fmla="*/ 811800 w 1572677"/>
                <a:gd name="connsiteY213" fmla="*/ 262728 h 318077"/>
                <a:gd name="connsiteX214" fmla="*/ 871578 w 1572677"/>
                <a:gd name="connsiteY214" fmla="*/ 270108 h 318077"/>
                <a:gd name="connsiteX215" fmla="*/ 801468 w 1572677"/>
                <a:gd name="connsiteY215" fmla="*/ 276750 h 318077"/>
                <a:gd name="connsiteX216" fmla="*/ 801468 w 1572677"/>
                <a:gd name="connsiteY216" fmla="*/ 276750 h 318077"/>
                <a:gd name="connsiteX217" fmla="*/ 784494 w 1572677"/>
                <a:gd name="connsiteY217" fmla="*/ 291510 h 318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1572677" h="318077">
                  <a:moveTo>
                    <a:pt x="1565298" y="0"/>
                  </a:moveTo>
                  <a:lnTo>
                    <a:pt x="1501092" y="0"/>
                  </a:lnTo>
                  <a:lnTo>
                    <a:pt x="1501092" y="6642"/>
                  </a:lnTo>
                  <a:lnTo>
                    <a:pt x="1493712" y="6642"/>
                  </a:lnTo>
                  <a:lnTo>
                    <a:pt x="1493712" y="0"/>
                  </a:lnTo>
                  <a:lnTo>
                    <a:pt x="1429506" y="0"/>
                  </a:lnTo>
                  <a:lnTo>
                    <a:pt x="1429506" y="6642"/>
                  </a:lnTo>
                  <a:lnTo>
                    <a:pt x="1422864" y="6642"/>
                  </a:lnTo>
                  <a:lnTo>
                    <a:pt x="1422864" y="0"/>
                  </a:lnTo>
                  <a:lnTo>
                    <a:pt x="1358658" y="0"/>
                  </a:lnTo>
                  <a:lnTo>
                    <a:pt x="1358658" y="6642"/>
                  </a:lnTo>
                  <a:lnTo>
                    <a:pt x="1351278" y="6642"/>
                  </a:lnTo>
                  <a:lnTo>
                    <a:pt x="1351278" y="0"/>
                  </a:lnTo>
                  <a:lnTo>
                    <a:pt x="1287072" y="0"/>
                  </a:lnTo>
                  <a:lnTo>
                    <a:pt x="1287072" y="6642"/>
                  </a:lnTo>
                  <a:lnTo>
                    <a:pt x="1280430" y="6642"/>
                  </a:lnTo>
                  <a:lnTo>
                    <a:pt x="1280430" y="0"/>
                  </a:lnTo>
                  <a:lnTo>
                    <a:pt x="1215486" y="0"/>
                  </a:lnTo>
                  <a:lnTo>
                    <a:pt x="1215486" y="6642"/>
                  </a:lnTo>
                  <a:lnTo>
                    <a:pt x="1208844" y="6642"/>
                  </a:lnTo>
                  <a:lnTo>
                    <a:pt x="1208844" y="0"/>
                  </a:lnTo>
                  <a:lnTo>
                    <a:pt x="1144638" y="0"/>
                  </a:lnTo>
                  <a:lnTo>
                    <a:pt x="1144638" y="6642"/>
                  </a:lnTo>
                  <a:lnTo>
                    <a:pt x="1137258" y="6642"/>
                  </a:lnTo>
                  <a:lnTo>
                    <a:pt x="1137258" y="0"/>
                  </a:lnTo>
                  <a:lnTo>
                    <a:pt x="1073052" y="0"/>
                  </a:lnTo>
                  <a:lnTo>
                    <a:pt x="1073052" y="6642"/>
                  </a:lnTo>
                  <a:lnTo>
                    <a:pt x="1065672" y="6642"/>
                  </a:lnTo>
                  <a:lnTo>
                    <a:pt x="1065672" y="0"/>
                  </a:lnTo>
                  <a:lnTo>
                    <a:pt x="1002204" y="0"/>
                  </a:lnTo>
                  <a:lnTo>
                    <a:pt x="1002204" y="6642"/>
                  </a:lnTo>
                  <a:lnTo>
                    <a:pt x="994824" y="6642"/>
                  </a:lnTo>
                  <a:lnTo>
                    <a:pt x="994824" y="0"/>
                  </a:lnTo>
                  <a:lnTo>
                    <a:pt x="930618" y="0"/>
                  </a:lnTo>
                  <a:lnTo>
                    <a:pt x="930618" y="6642"/>
                  </a:lnTo>
                  <a:lnTo>
                    <a:pt x="923238" y="6642"/>
                  </a:lnTo>
                  <a:lnTo>
                    <a:pt x="923238" y="0"/>
                  </a:lnTo>
                  <a:lnTo>
                    <a:pt x="859032" y="0"/>
                  </a:lnTo>
                  <a:lnTo>
                    <a:pt x="859032" y="6642"/>
                  </a:lnTo>
                  <a:lnTo>
                    <a:pt x="852390" y="6642"/>
                  </a:lnTo>
                  <a:lnTo>
                    <a:pt x="852390" y="0"/>
                  </a:lnTo>
                  <a:lnTo>
                    <a:pt x="788184" y="0"/>
                  </a:lnTo>
                  <a:lnTo>
                    <a:pt x="788184" y="6642"/>
                  </a:lnTo>
                  <a:lnTo>
                    <a:pt x="780804" y="6642"/>
                  </a:lnTo>
                  <a:lnTo>
                    <a:pt x="780804" y="0"/>
                  </a:lnTo>
                  <a:lnTo>
                    <a:pt x="716598" y="0"/>
                  </a:lnTo>
                  <a:lnTo>
                    <a:pt x="716598" y="6642"/>
                  </a:lnTo>
                  <a:lnTo>
                    <a:pt x="709218" y="6642"/>
                  </a:lnTo>
                  <a:lnTo>
                    <a:pt x="709218" y="0"/>
                  </a:lnTo>
                  <a:lnTo>
                    <a:pt x="645012" y="0"/>
                  </a:lnTo>
                  <a:lnTo>
                    <a:pt x="645012" y="6642"/>
                  </a:lnTo>
                  <a:lnTo>
                    <a:pt x="638370" y="6642"/>
                  </a:lnTo>
                  <a:lnTo>
                    <a:pt x="638370" y="0"/>
                  </a:lnTo>
                  <a:lnTo>
                    <a:pt x="574164" y="0"/>
                  </a:lnTo>
                  <a:lnTo>
                    <a:pt x="574164" y="6642"/>
                  </a:lnTo>
                  <a:lnTo>
                    <a:pt x="566784" y="6642"/>
                  </a:lnTo>
                  <a:lnTo>
                    <a:pt x="566784" y="0"/>
                  </a:lnTo>
                  <a:lnTo>
                    <a:pt x="502578" y="0"/>
                  </a:lnTo>
                  <a:lnTo>
                    <a:pt x="502578" y="6642"/>
                  </a:lnTo>
                  <a:lnTo>
                    <a:pt x="495936" y="6642"/>
                  </a:lnTo>
                  <a:lnTo>
                    <a:pt x="495936" y="0"/>
                  </a:lnTo>
                  <a:lnTo>
                    <a:pt x="431730" y="0"/>
                  </a:lnTo>
                  <a:lnTo>
                    <a:pt x="431730" y="6642"/>
                  </a:lnTo>
                  <a:lnTo>
                    <a:pt x="424350" y="6642"/>
                  </a:lnTo>
                  <a:lnTo>
                    <a:pt x="424350" y="0"/>
                  </a:lnTo>
                  <a:lnTo>
                    <a:pt x="360144" y="0"/>
                  </a:lnTo>
                  <a:lnTo>
                    <a:pt x="360144" y="6642"/>
                  </a:lnTo>
                  <a:lnTo>
                    <a:pt x="352764" y="6642"/>
                  </a:lnTo>
                  <a:lnTo>
                    <a:pt x="352764" y="0"/>
                  </a:lnTo>
                  <a:lnTo>
                    <a:pt x="288558" y="0"/>
                  </a:lnTo>
                  <a:lnTo>
                    <a:pt x="288558" y="6642"/>
                  </a:lnTo>
                  <a:lnTo>
                    <a:pt x="281916" y="6642"/>
                  </a:lnTo>
                  <a:lnTo>
                    <a:pt x="281916" y="0"/>
                  </a:lnTo>
                  <a:lnTo>
                    <a:pt x="221400" y="0"/>
                  </a:lnTo>
                  <a:lnTo>
                    <a:pt x="221400" y="6642"/>
                  </a:lnTo>
                  <a:lnTo>
                    <a:pt x="214020" y="6642"/>
                  </a:lnTo>
                  <a:lnTo>
                    <a:pt x="214020" y="0"/>
                  </a:lnTo>
                  <a:lnTo>
                    <a:pt x="147600" y="0"/>
                  </a:lnTo>
                  <a:lnTo>
                    <a:pt x="147600" y="6642"/>
                  </a:lnTo>
                  <a:lnTo>
                    <a:pt x="140220" y="6642"/>
                  </a:lnTo>
                  <a:lnTo>
                    <a:pt x="140220" y="0"/>
                  </a:lnTo>
                  <a:lnTo>
                    <a:pt x="73800" y="0"/>
                  </a:lnTo>
                  <a:lnTo>
                    <a:pt x="73800" y="6642"/>
                  </a:lnTo>
                  <a:lnTo>
                    <a:pt x="67896" y="6642"/>
                  </a:lnTo>
                  <a:lnTo>
                    <a:pt x="67896" y="0"/>
                  </a:lnTo>
                  <a:lnTo>
                    <a:pt x="3690" y="0"/>
                  </a:lnTo>
                  <a:lnTo>
                    <a:pt x="3690" y="6642"/>
                  </a:lnTo>
                  <a:lnTo>
                    <a:pt x="0" y="6642"/>
                  </a:lnTo>
                  <a:lnTo>
                    <a:pt x="0" y="310698"/>
                  </a:lnTo>
                  <a:lnTo>
                    <a:pt x="3690" y="310698"/>
                  </a:lnTo>
                  <a:lnTo>
                    <a:pt x="3690" y="318078"/>
                  </a:lnTo>
                  <a:lnTo>
                    <a:pt x="67896" y="318078"/>
                  </a:lnTo>
                  <a:lnTo>
                    <a:pt x="67896" y="310698"/>
                  </a:lnTo>
                  <a:lnTo>
                    <a:pt x="73800" y="310698"/>
                  </a:lnTo>
                  <a:lnTo>
                    <a:pt x="73800" y="318078"/>
                  </a:lnTo>
                  <a:lnTo>
                    <a:pt x="138006" y="318078"/>
                  </a:lnTo>
                  <a:lnTo>
                    <a:pt x="138006" y="310698"/>
                  </a:lnTo>
                  <a:lnTo>
                    <a:pt x="147600" y="310698"/>
                  </a:lnTo>
                  <a:lnTo>
                    <a:pt x="147600" y="318078"/>
                  </a:lnTo>
                  <a:lnTo>
                    <a:pt x="211806" y="318078"/>
                  </a:lnTo>
                  <a:lnTo>
                    <a:pt x="211806" y="310698"/>
                  </a:lnTo>
                  <a:lnTo>
                    <a:pt x="221400" y="310698"/>
                  </a:lnTo>
                  <a:lnTo>
                    <a:pt x="221400" y="318078"/>
                  </a:lnTo>
                  <a:lnTo>
                    <a:pt x="285606" y="318078"/>
                  </a:lnTo>
                  <a:lnTo>
                    <a:pt x="285606" y="310698"/>
                  </a:lnTo>
                  <a:lnTo>
                    <a:pt x="292248" y="310698"/>
                  </a:lnTo>
                  <a:lnTo>
                    <a:pt x="292248" y="318078"/>
                  </a:lnTo>
                  <a:lnTo>
                    <a:pt x="356454" y="318078"/>
                  </a:lnTo>
                  <a:lnTo>
                    <a:pt x="356454" y="310698"/>
                  </a:lnTo>
                  <a:lnTo>
                    <a:pt x="363834" y="310698"/>
                  </a:lnTo>
                  <a:lnTo>
                    <a:pt x="363834" y="318078"/>
                  </a:lnTo>
                  <a:lnTo>
                    <a:pt x="428040" y="318078"/>
                  </a:lnTo>
                  <a:lnTo>
                    <a:pt x="428040" y="310698"/>
                  </a:lnTo>
                  <a:lnTo>
                    <a:pt x="435420" y="310698"/>
                  </a:lnTo>
                  <a:lnTo>
                    <a:pt x="435420" y="318078"/>
                  </a:lnTo>
                  <a:lnTo>
                    <a:pt x="499626" y="318078"/>
                  </a:lnTo>
                  <a:lnTo>
                    <a:pt x="499626" y="310698"/>
                  </a:lnTo>
                  <a:lnTo>
                    <a:pt x="506268" y="310698"/>
                  </a:lnTo>
                  <a:lnTo>
                    <a:pt x="506268" y="318078"/>
                  </a:lnTo>
                  <a:lnTo>
                    <a:pt x="570474" y="318078"/>
                  </a:lnTo>
                  <a:lnTo>
                    <a:pt x="570474" y="310698"/>
                  </a:lnTo>
                  <a:lnTo>
                    <a:pt x="577854" y="310698"/>
                  </a:lnTo>
                  <a:lnTo>
                    <a:pt x="577854" y="318078"/>
                  </a:lnTo>
                  <a:lnTo>
                    <a:pt x="642060" y="318078"/>
                  </a:lnTo>
                  <a:lnTo>
                    <a:pt x="642060" y="310698"/>
                  </a:lnTo>
                  <a:lnTo>
                    <a:pt x="648702" y="310698"/>
                  </a:lnTo>
                  <a:lnTo>
                    <a:pt x="648702" y="318078"/>
                  </a:lnTo>
                  <a:lnTo>
                    <a:pt x="712908" y="318078"/>
                  </a:lnTo>
                  <a:lnTo>
                    <a:pt x="712908" y="310698"/>
                  </a:lnTo>
                  <a:lnTo>
                    <a:pt x="720288" y="310698"/>
                  </a:lnTo>
                  <a:lnTo>
                    <a:pt x="720288" y="318078"/>
                  </a:lnTo>
                  <a:lnTo>
                    <a:pt x="784494" y="318078"/>
                  </a:lnTo>
                  <a:lnTo>
                    <a:pt x="784494" y="310698"/>
                  </a:lnTo>
                  <a:lnTo>
                    <a:pt x="791874" y="310698"/>
                  </a:lnTo>
                  <a:lnTo>
                    <a:pt x="791874" y="318078"/>
                  </a:lnTo>
                  <a:lnTo>
                    <a:pt x="856080" y="318078"/>
                  </a:lnTo>
                  <a:lnTo>
                    <a:pt x="856080" y="310698"/>
                  </a:lnTo>
                  <a:lnTo>
                    <a:pt x="862722" y="310698"/>
                  </a:lnTo>
                  <a:lnTo>
                    <a:pt x="862722" y="318078"/>
                  </a:lnTo>
                  <a:lnTo>
                    <a:pt x="926928" y="318078"/>
                  </a:lnTo>
                  <a:lnTo>
                    <a:pt x="926928" y="310698"/>
                  </a:lnTo>
                  <a:lnTo>
                    <a:pt x="934308" y="310698"/>
                  </a:lnTo>
                  <a:lnTo>
                    <a:pt x="934308" y="318078"/>
                  </a:lnTo>
                  <a:lnTo>
                    <a:pt x="998514" y="318078"/>
                  </a:lnTo>
                  <a:lnTo>
                    <a:pt x="998514" y="310698"/>
                  </a:lnTo>
                  <a:lnTo>
                    <a:pt x="1005894" y="310698"/>
                  </a:lnTo>
                  <a:lnTo>
                    <a:pt x="1005894" y="318078"/>
                  </a:lnTo>
                  <a:lnTo>
                    <a:pt x="1069362" y="318078"/>
                  </a:lnTo>
                  <a:lnTo>
                    <a:pt x="1069362" y="310698"/>
                  </a:lnTo>
                  <a:lnTo>
                    <a:pt x="1076742" y="310698"/>
                  </a:lnTo>
                  <a:lnTo>
                    <a:pt x="1076742" y="318078"/>
                  </a:lnTo>
                  <a:lnTo>
                    <a:pt x="1140948" y="318078"/>
                  </a:lnTo>
                  <a:lnTo>
                    <a:pt x="1140948" y="310698"/>
                  </a:lnTo>
                  <a:lnTo>
                    <a:pt x="1148328" y="310698"/>
                  </a:lnTo>
                  <a:lnTo>
                    <a:pt x="1148328" y="318078"/>
                  </a:lnTo>
                  <a:lnTo>
                    <a:pt x="1212534" y="318078"/>
                  </a:lnTo>
                  <a:lnTo>
                    <a:pt x="1212534" y="310698"/>
                  </a:lnTo>
                  <a:lnTo>
                    <a:pt x="1219176" y="310698"/>
                  </a:lnTo>
                  <a:lnTo>
                    <a:pt x="1219176" y="318078"/>
                  </a:lnTo>
                  <a:lnTo>
                    <a:pt x="1284120" y="318078"/>
                  </a:lnTo>
                  <a:lnTo>
                    <a:pt x="1284120" y="310698"/>
                  </a:lnTo>
                  <a:lnTo>
                    <a:pt x="1290762" y="310698"/>
                  </a:lnTo>
                  <a:lnTo>
                    <a:pt x="1290762" y="318078"/>
                  </a:lnTo>
                  <a:lnTo>
                    <a:pt x="1354968" y="318078"/>
                  </a:lnTo>
                  <a:lnTo>
                    <a:pt x="1354968" y="310698"/>
                  </a:lnTo>
                  <a:lnTo>
                    <a:pt x="1362348" y="310698"/>
                  </a:lnTo>
                  <a:lnTo>
                    <a:pt x="1362348" y="318078"/>
                  </a:lnTo>
                  <a:lnTo>
                    <a:pt x="1426554" y="318078"/>
                  </a:lnTo>
                  <a:lnTo>
                    <a:pt x="1426554" y="310698"/>
                  </a:lnTo>
                  <a:lnTo>
                    <a:pt x="1433196" y="310698"/>
                  </a:lnTo>
                  <a:lnTo>
                    <a:pt x="1433196" y="318078"/>
                  </a:lnTo>
                  <a:lnTo>
                    <a:pt x="1497402" y="318078"/>
                  </a:lnTo>
                  <a:lnTo>
                    <a:pt x="1497402" y="310698"/>
                  </a:lnTo>
                  <a:lnTo>
                    <a:pt x="1504782" y="310698"/>
                  </a:lnTo>
                  <a:lnTo>
                    <a:pt x="1504782" y="318078"/>
                  </a:lnTo>
                  <a:lnTo>
                    <a:pt x="1568988" y="318078"/>
                  </a:lnTo>
                  <a:lnTo>
                    <a:pt x="1568988" y="310698"/>
                  </a:lnTo>
                  <a:lnTo>
                    <a:pt x="1572678" y="310698"/>
                  </a:lnTo>
                  <a:lnTo>
                    <a:pt x="1572678" y="6642"/>
                  </a:lnTo>
                  <a:lnTo>
                    <a:pt x="1568988" y="6642"/>
                  </a:lnTo>
                  <a:close/>
                  <a:moveTo>
                    <a:pt x="864198" y="249444"/>
                  </a:moveTo>
                  <a:lnTo>
                    <a:pt x="871578" y="240588"/>
                  </a:lnTo>
                  <a:cubicBezTo>
                    <a:pt x="915105" y="179993"/>
                    <a:pt x="901592" y="95630"/>
                    <a:pt x="841320" y="51660"/>
                  </a:cubicBezTo>
                  <a:cubicBezTo>
                    <a:pt x="869799" y="59099"/>
                    <a:pt x="893873" y="78094"/>
                    <a:pt x="907740" y="104058"/>
                  </a:cubicBezTo>
                  <a:cubicBezTo>
                    <a:pt x="935932" y="156001"/>
                    <a:pt x="916677" y="220962"/>
                    <a:pt x="864737" y="249154"/>
                  </a:cubicBezTo>
                  <a:cubicBezTo>
                    <a:pt x="864560" y="249251"/>
                    <a:pt x="864375" y="249348"/>
                    <a:pt x="864198" y="249444"/>
                  </a:cubicBezTo>
                  <a:close/>
                  <a:moveTo>
                    <a:pt x="785970" y="33210"/>
                  </a:moveTo>
                  <a:cubicBezTo>
                    <a:pt x="796826" y="39608"/>
                    <a:pt x="810789" y="36361"/>
                    <a:pt x="817704" y="25830"/>
                  </a:cubicBezTo>
                  <a:cubicBezTo>
                    <a:pt x="819372" y="32688"/>
                    <a:pt x="817424" y="39924"/>
                    <a:pt x="812538" y="45018"/>
                  </a:cubicBezTo>
                  <a:cubicBezTo>
                    <a:pt x="804774" y="52709"/>
                    <a:pt x="792258" y="52709"/>
                    <a:pt x="784494" y="45018"/>
                  </a:cubicBezTo>
                  <a:cubicBezTo>
                    <a:pt x="776494" y="52574"/>
                    <a:pt x="763882" y="52215"/>
                    <a:pt x="756325" y="44214"/>
                  </a:cubicBezTo>
                  <a:cubicBezTo>
                    <a:pt x="751874" y="39502"/>
                    <a:pt x="749993" y="32920"/>
                    <a:pt x="751284" y="26568"/>
                  </a:cubicBezTo>
                  <a:lnTo>
                    <a:pt x="751284" y="26568"/>
                  </a:lnTo>
                  <a:cubicBezTo>
                    <a:pt x="759159" y="36536"/>
                    <a:pt x="773505" y="38493"/>
                    <a:pt x="783756" y="30996"/>
                  </a:cubicBezTo>
                  <a:close/>
                  <a:moveTo>
                    <a:pt x="664200" y="104058"/>
                  </a:moveTo>
                  <a:cubicBezTo>
                    <a:pt x="677967" y="78311"/>
                    <a:pt x="701720" y="59362"/>
                    <a:pt x="729882" y="51660"/>
                  </a:cubicBezTo>
                  <a:cubicBezTo>
                    <a:pt x="669852" y="95858"/>
                    <a:pt x="656677" y="180185"/>
                    <a:pt x="700362" y="240588"/>
                  </a:cubicBezTo>
                  <a:lnTo>
                    <a:pt x="707004" y="249444"/>
                  </a:lnTo>
                  <a:cubicBezTo>
                    <a:pt x="655071" y="221234"/>
                    <a:pt x="635840" y="156266"/>
                    <a:pt x="664050" y="104333"/>
                  </a:cubicBezTo>
                  <a:cubicBezTo>
                    <a:pt x="664100" y="104241"/>
                    <a:pt x="664150" y="104149"/>
                    <a:pt x="664200" y="104058"/>
                  </a:cubicBezTo>
                  <a:close/>
                  <a:moveTo>
                    <a:pt x="774162" y="278226"/>
                  </a:moveTo>
                  <a:lnTo>
                    <a:pt x="774162" y="278226"/>
                  </a:lnTo>
                  <a:cubicBezTo>
                    <a:pt x="750635" y="282629"/>
                    <a:pt x="726337" y="280327"/>
                    <a:pt x="704052" y="271584"/>
                  </a:cubicBezTo>
                  <a:cubicBezTo>
                    <a:pt x="724279" y="273605"/>
                    <a:pt x="744701" y="271084"/>
                    <a:pt x="763830" y="264204"/>
                  </a:cubicBezTo>
                  <a:cubicBezTo>
                    <a:pt x="738354" y="250521"/>
                    <a:pt x="718500" y="228317"/>
                    <a:pt x="707742" y="201474"/>
                  </a:cubicBezTo>
                  <a:cubicBezTo>
                    <a:pt x="687179" y="150453"/>
                    <a:pt x="702470" y="91985"/>
                    <a:pt x="745380" y="57564"/>
                  </a:cubicBezTo>
                  <a:cubicBezTo>
                    <a:pt x="701950" y="117217"/>
                    <a:pt x="714438" y="200685"/>
                    <a:pt x="773424" y="245016"/>
                  </a:cubicBezTo>
                  <a:lnTo>
                    <a:pt x="773424" y="63468"/>
                  </a:lnTo>
                  <a:lnTo>
                    <a:pt x="790398" y="50184"/>
                  </a:lnTo>
                  <a:lnTo>
                    <a:pt x="806634" y="63468"/>
                  </a:lnTo>
                  <a:lnTo>
                    <a:pt x="806634" y="245016"/>
                  </a:lnTo>
                  <a:cubicBezTo>
                    <a:pt x="865748" y="200681"/>
                    <a:pt x="877947" y="116921"/>
                    <a:pt x="833940" y="57564"/>
                  </a:cubicBezTo>
                  <a:cubicBezTo>
                    <a:pt x="886523" y="101428"/>
                    <a:pt x="893585" y="179611"/>
                    <a:pt x="849726" y="232192"/>
                  </a:cubicBezTo>
                  <a:cubicBezTo>
                    <a:pt x="839224" y="244777"/>
                    <a:pt x="826339" y="255156"/>
                    <a:pt x="811800" y="262728"/>
                  </a:cubicBezTo>
                  <a:cubicBezTo>
                    <a:pt x="830914" y="269656"/>
                    <a:pt x="851349" y="272180"/>
                    <a:pt x="871578" y="270108"/>
                  </a:cubicBezTo>
                  <a:cubicBezTo>
                    <a:pt x="849283" y="278812"/>
                    <a:pt x="825003" y="281113"/>
                    <a:pt x="801468" y="276750"/>
                  </a:cubicBezTo>
                  <a:lnTo>
                    <a:pt x="801468" y="276750"/>
                  </a:lnTo>
                  <a:lnTo>
                    <a:pt x="784494" y="2915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0DA03CD0-53F5-41D8-8DCA-A5A40A179B5D}"/>
                </a:ext>
              </a:extLst>
            </p:cNvPr>
            <p:cNvSpPr/>
            <p:nvPr/>
          </p:nvSpPr>
          <p:spPr>
            <a:xfrm>
              <a:off x="5818494" y="3607358"/>
              <a:ext cx="183843" cy="247230"/>
            </a:xfrm>
            <a:custGeom>
              <a:avLst/>
              <a:gdLst>
                <a:gd name="connsiteX0" fmla="*/ 108361 w 183843"/>
                <a:gd name="connsiteY0" fmla="*/ 228042 h 247230"/>
                <a:gd name="connsiteX1" fmla="*/ 178471 w 183843"/>
                <a:gd name="connsiteY1" fmla="*/ 221400 h 247230"/>
                <a:gd name="connsiteX2" fmla="*/ 118693 w 183843"/>
                <a:gd name="connsiteY2" fmla="*/ 214020 h 247230"/>
                <a:gd name="connsiteX3" fmla="*/ 168958 w 183843"/>
                <a:gd name="connsiteY3" fmla="*/ 46040 h 247230"/>
                <a:gd name="connsiteX4" fmla="*/ 136405 w 183843"/>
                <a:gd name="connsiteY4" fmla="*/ 7380 h 247230"/>
                <a:gd name="connsiteX5" fmla="*/ 109099 w 183843"/>
                <a:gd name="connsiteY5" fmla="*/ 194832 h 247230"/>
                <a:gd name="connsiteX6" fmla="*/ 109099 w 183843"/>
                <a:gd name="connsiteY6" fmla="*/ 13284 h 247230"/>
                <a:gd name="connsiteX7" fmla="*/ 92863 w 183843"/>
                <a:gd name="connsiteY7" fmla="*/ 0 h 247230"/>
                <a:gd name="connsiteX8" fmla="*/ 75889 w 183843"/>
                <a:gd name="connsiteY8" fmla="*/ 13284 h 247230"/>
                <a:gd name="connsiteX9" fmla="*/ 75889 w 183843"/>
                <a:gd name="connsiteY9" fmla="*/ 194832 h 247230"/>
                <a:gd name="connsiteX10" fmla="*/ 47845 w 183843"/>
                <a:gd name="connsiteY10" fmla="*/ 7380 h 247230"/>
                <a:gd name="connsiteX11" fmla="*/ 10207 w 183843"/>
                <a:gd name="connsiteY11" fmla="*/ 154980 h 247230"/>
                <a:gd name="connsiteX12" fmla="*/ 66295 w 183843"/>
                <a:gd name="connsiteY12" fmla="*/ 217710 h 247230"/>
                <a:gd name="connsiteX13" fmla="*/ 6517 w 183843"/>
                <a:gd name="connsiteY13" fmla="*/ 225090 h 247230"/>
                <a:gd name="connsiteX14" fmla="*/ 76627 w 183843"/>
                <a:gd name="connsiteY14" fmla="*/ 231732 h 247230"/>
                <a:gd name="connsiteX15" fmla="*/ 76627 w 183843"/>
                <a:gd name="connsiteY15" fmla="*/ 231732 h 247230"/>
                <a:gd name="connsiteX16" fmla="*/ 89911 w 183843"/>
                <a:gd name="connsiteY16" fmla="*/ 247230 h 247230"/>
                <a:gd name="connsiteX17" fmla="*/ 103195 w 183843"/>
                <a:gd name="connsiteY17" fmla="*/ 231732 h 2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3843" h="247230">
                  <a:moveTo>
                    <a:pt x="108361" y="228042"/>
                  </a:moveTo>
                  <a:cubicBezTo>
                    <a:pt x="131896" y="232405"/>
                    <a:pt x="156176" y="230104"/>
                    <a:pt x="178471" y="221400"/>
                  </a:cubicBezTo>
                  <a:cubicBezTo>
                    <a:pt x="158242" y="223472"/>
                    <a:pt x="137807" y="220948"/>
                    <a:pt x="118693" y="214020"/>
                  </a:cubicBezTo>
                  <a:cubicBezTo>
                    <a:pt x="178958" y="181515"/>
                    <a:pt x="201467" y="106307"/>
                    <a:pt x="168958" y="46040"/>
                  </a:cubicBezTo>
                  <a:cubicBezTo>
                    <a:pt x="160877" y="31055"/>
                    <a:pt x="149799" y="17895"/>
                    <a:pt x="136405" y="7380"/>
                  </a:cubicBezTo>
                  <a:cubicBezTo>
                    <a:pt x="180412" y="66737"/>
                    <a:pt x="168213" y="150497"/>
                    <a:pt x="109099" y="194832"/>
                  </a:cubicBezTo>
                  <a:lnTo>
                    <a:pt x="109099" y="13284"/>
                  </a:lnTo>
                  <a:lnTo>
                    <a:pt x="92863" y="0"/>
                  </a:lnTo>
                  <a:lnTo>
                    <a:pt x="75889" y="13284"/>
                  </a:lnTo>
                  <a:lnTo>
                    <a:pt x="75889" y="194832"/>
                  </a:lnTo>
                  <a:cubicBezTo>
                    <a:pt x="16903" y="150501"/>
                    <a:pt x="4415" y="67033"/>
                    <a:pt x="47845" y="7380"/>
                  </a:cubicBezTo>
                  <a:cubicBezTo>
                    <a:pt x="3222" y="42315"/>
                    <a:pt x="-12237" y="102943"/>
                    <a:pt x="10207" y="154980"/>
                  </a:cubicBezTo>
                  <a:cubicBezTo>
                    <a:pt x="20965" y="181823"/>
                    <a:pt x="40818" y="204027"/>
                    <a:pt x="66295" y="217710"/>
                  </a:cubicBezTo>
                  <a:cubicBezTo>
                    <a:pt x="47167" y="224590"/>
                    <a:pt x="26744" y="227111"/>
                    <a:pt x="6517" y="225090"/>
                  </a:cubicBezTo>
                  <a:cubicBezTo>
                    <a:pt x="28802" y="233833"/>
                    <a:pt x="53099" y="236135"/>
                    <a:pt x="76627" y="231732"/>
                  </a:cubicBezTo>
                  <a:lnTo>
                    <a:pt x="76627" y="231732"/>
                  </a:lnTo>
                  <a:lnTo>
                    <a:pt x="89911" y="247230"/>
                  </a:lnTo>
                  <a:lnTo>
                    <a:pt x="103195" y="231732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0698B26-45B3-40F6-AEB1-B2632E06EC1D}"/>
                </a:ext>
              </a:extLst>
            </p:cNvPr>
            <p:cNvSpPr/>
            <p:nvPr/>
          </p:nvSpPr>
          <p:spPr>
            <a:xfrm>
              <a:off x="5880696" y="3585217"/>
              <a:ext cx="67408" cy="24956"/>
            </a:xfrm>
            <a:custGeom>
              <a:avLst/>
              <a:gdLst>
                <a:gd name="connsiteX0" fmla="*/ 403 w 67408"/>
                <a:gd name="connsiteY0" fmla="*/ 738 h 24956"/>
                <a:gd name="connsiteX1" fmla="*/ 403 w 67408"/>
                <a:gd name="connsiteY1" fmla="*/ 738 h 24956"/>
                <a:gd name="connsiteX2" fmla="*/ 15967 w 67408"/>
                <a:gd name="connsiteY2" fmla="*/ 24230 h 24956"/>
                <a:gd name="connsiteX3" fmla="*/ 33613 w 67408"/>
                <a:gd name="connsiteY3" fmla="*/ 19188 h 24956"/>
                <a:gd name="connsiteX4" fmla="*/ 61657 w 67408"/>
                <a:gd name="connsiteY4" fmla="*/ 19188 h 24956"/>
                <a:gd name="connsiteX5" fmla="*/ 66823 w 67408"/>
                <a:gd name="connsiteY5" fmla="*/ 0 h 24956"/>
                <a:gd name="connsiteX6" fmla="*/ 35089 w 67408"/>
                <a:gd name="connsiteY6" fmla="*/ 7380 h 24956"/>
                <a:gd name="connsiteX7" fmla="*/ 35089 w 67408"/>
                <a:gd name="connsiteY7" fmla="*/ 7380 h 24956"/>
                <a:gd name="connsiteX8" fmla="*/ 1975 w 67408"/>
                <a:gd name="connsiteY8" fmla="*/ 3051 h 24956"/>
                <a:gd name="connsiteX9" fmla="*/ 403 w 67408"/>
                <a:gd name="connsiteY9" fmla="*/ 738 h 2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408" h="24956">
                  <a:moveTo>
                    <a:pt x="403" y="738"/>
                  </a:moveTo>
                  <a:lnTo>
                    <a:pt x="403" y="738"/>
                  </a:lnTo>
                  <a:cubicBezTo>
                    <a:pt x="-1789" y="11523"/>
                    <a:pt x="5185" y="22040"/>
                    <a:pt x="15967" y="24230"/>
                  </a:cubicBezTo>
                  <a:cubicBezTo>
                    <a:pt x="22321" y="25519"/>
                    <a:pt x="28904" y="23639"/>
                    <a:pt x="33613" y="19188"/>
                  </a:cubicBezTo>
                  <a:cubicBezTo>
                    <a:pt x="41377" y="26879"/>
                    <a:pt x="53893" y="26879"/>
                    <a:pt x="61657" y="19188"/>
                  </a:cubicBezTo>
                  <a:cubicBezTo>
                    <a:pt x="66542" y="14094"/>
                    <a:pt x="68491" y="6858"/>
                    <a:pt x="66823" y="0"/>
                  </a:cubicBezTo>
                  <a:cubicBezTo>
                    <a:pt x="59908" y="10531"/>
                    <a:pt x="45945" y="13778"/>
                    <a:pt x="35089" y="7380"/>
                  </a:cubicBezTo>
                  <a:lnTo>
                    <a:pt x="35089" y="7380"/>
                  </a:lnTo>
                  <a:cubicBezTo>
                    <a:pt x="24749" y="15330"/>
                    <a:pt x="9923" y="13391"/>
                    <a:pt x="1975" y="3051"/>
                  </a:cubicBezTo>
                  <a:cubicBezTo>
                    <a:pt x="1406" y="2312"/>
                    <a:pt x="882" y="1539"/>
                    <a:pt x="403" y="738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E000D409-8176-4237-9271-3FE9E0DC7657}"/>
                </a:ext>
              </a:extLst>
            </p:cNvPr>
            <p:cNvSpPr/>
            <p:nvPr/>
          </p:nvSpPr>
          <p:spPr>
            <a:xfrm>
              <a:off x="5970396" y="3610310"/>
              <a:ext cx="80352" cy="197783"/>
            </a:xfrm>
            <a:custGeom>
              <a:avLst/>
              <a:gdLst>
                <a:gd name="connsiteX0" fmla="*/ 0 w 80352"/>
                <a:gd name="connsiteY0" fmla="*/ 0 h 197783"/>
                <a:gd name="connsiteX1" fmla="*/ 30258 w 80352"/>
                <a:gd name="connsiteY1" fmla="*/ 188928 h 197783"/>
                <a:gd name="connsiteX2" fmla="*/ 22878 w 80352"/>
                <a:gd name="connsiteY2" fmla="*/ 197784 h 197783"/>
                <a:gd name="connsiteX3" fmla="*/ 68162 w 80352"/>
                <a:gd name="connsiteY3" fmla="*/ 53382 h 197783"/>
                <a:gd name="connsiteX4" fmla="*/ 66420 w 80352"/>
                <a:gd name="connsiteY4" fmla="*/ 50184 h 197783"/>
                <a:gd name="connsiteX5" fmla="*/ 0 w 80352"/>
                <a:gd name="connsiteY5" fmla="*/ 0 h 197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352" h="197783">
                  <a:moveTo>
                    <a:pt x="0" y="0"/>
                  </a:moveTo>
                  <a:cubicBezTo>
                    <a:pt x="60272" y="43970"/>
                    <a:pt x="73785" y="128333"/>
                    <a:pt x="30258" y="188928"/>
                  </a:cubicBezTo>
                  <a:lnTo>
                    <a:pt x="22878" y="197784"/>
                  </a:lnTo>
                  <a:cubicBezTo>
                    <a:pt x="75261" y="170413"/>
                    <a:pt x="95534" y="105763"/>
                    <a:pt x="68162" y="53382"/>
                  </a:cubicBezTo>
                  <a:cubicBezTo>
                    <a:pt x="67601" y="52306"/>
                    <a:pt x="67018" y="51240"/>
                    <a:pt x="66420" y="50184"/>
                  </a:cubicBezTo>
                  <a:cubicBezTo>
                    <a:pt x="52088" y="25062"/>
                    <a:pt x="28081" y="6920"/>
                    <a:pt x="0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F5C19871-956A-4154-84BB-93F07888BFBA}"/>
                </a:ext>
              </a:extLst>
            </p:cNvPr>
            <p:cNvSpPr/>
            <p:nvPr/>
          </p:nvSpPr>
          <p:spPr>
            <a:xfrm>
              <a:off x="5777740" y="3610310"/>
              <a:ext cx="78266" cy="197783"/>
            </a:xfrm>
            <a:custGeom>
              <a:avLst/>
              <a:gdLst>
                <a:gd name="connsiteX0" fmla="*/ 48747 w 78266"/>
                <a:gd name="connsiteY0" fmla="*/ 188928 h 197783"/>
                <a:gd name="connsiteX1" fmla="*/ 78267 w 78266"/>
                <a:gd name="connsiteY1" fmla="*/ 0 h 197783"/>
                <a:gd name="connsiteX2" fmla="*/ 4147 w 78266"/>
                <a:gd name="connsiteY2" fmla="*/ 133137 h 197783"/>
                <a:gd name="connsiteX3" fmla="*/ 55389 w 78266"/>
                <a:gd name="connsiteY3" fmla="*/ 197784 h 197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266" h="197783">
                  <a:moveTo>
                    <a:pt x="48747" y="188928"/>
                  </a:moveTo>
                  <a:cubicBezTo>
                    <a:pt x="5062" y="128525"/>
                    <a:pt x="18237" y="44198"/>
                    <a:pt x="78267" y="0"/>
                  </a:cubicBezTo>
                  <a:cubicBezTo>
                    <a:pt x="21034" y="16297"/>
                    <a:pt x="-12150" y="75905"/>
                    <a:pt x="4147" y="133137"/>
                  </a:cubicBezTo>
                  <a:cubicBezTo>
                    <a:pt x="11976" y="160630"/>
                    <a:pt x="30409" y="183885"/>
                    <a:pt x="55389" y="197784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2086D5B5-53ED-4C47-B058-C6EAEB378578}"/>
                </a:ext>
              </a:extLst>
            </p:cNvPr>
            <p:cNvSpPr/>
            <p:nvPr/>
          </p:nvSpPr>
          <p:spPr>
            <a:xfrm>
              <a:off x="5132767" y="3514370"/>
              <a:ext cx="92988" cy="7380"/>
            </a:xfrm>
            <a:custGeom>
              <a:avLst/>
              <a:gdLst>
                <a:gd name="connsiteX0" fmla="*/ 0 w 92988"/>
                <a:gd name="connsiteY0" fmla="*/ 0 h 7380"/>
                <a:gd name="connsiteX1" fmla="*/ 92988 w 92988"/>
                <a:gd name="connsiteY1" fmla="*/ 0 h 7380"/>
                <a:gd name="connsiteX2" fmla="*/ 92988 w 92988"/>
                <a:gd name="connsiteY2" fmla="*/ 7380 h 7380"/>
                <a:gd name="connsiteX3" fmla="*/ 0 w 92988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7955420F-A54E-4017-A7AD-5595C5E96DE1}"/>
                </a:ext>
              </a:extLst>
            </p:cNvPr>
            <p:cNvSpPr/>
            <p:nvPr/>
          </p:nvSpPr>
          <p:spPr>
            <a:xfrm>
              <a:off x="5132767" y="3529130"/>
              <a:ext cx="64206" cy="21401"/>
            </a:xfrm>
            <a:custGeom>
              <a:avLst/>
              <a:gdLst>
                <a:gd name="connsiteX0" fmla="*/ 42804 w 64206"/>
                <a:gd name="connsiteY0" fmla="*/ 7380 h 21401"/>
                <a:gd name="connsiteX1" fmla="*/ 56826 w 64206"/>
                <a:gd name="connsiteY1" fmla="*/ 7380 h 21401"/>
                <a:gd name="connsiteX2" fmla="*/ 56826 w 64206"/>
                <a:gd name="connsiteY2" fmla="*/ 14760 h 21401"/>
                <a:gd name="connsiteX3" fmla="*/ 35424 w 64206"/>
                <a:gd name="connsiteY3" fmla="*/ 14760 h 21401"/>
                <a:gd name="connsiteX4" fmla="*/ 35424 w 64206"/>
                <a:gd name="connsiteY4" fmla="*/ 0 h 21401"/>
                <a:gd name="connsiteX5" fmla="*/ 0 w 64206"/>
                <a:gd name="connsiteY5" fmla="*/ 0 h 21401"/>
                <a:gd name="connsiteX6" fmla="*/ 0 w 64206"/>
                <a:gd name="connsiteY6" fmla="*/ 21402 h 21401"/>
                <a:gd name="connsiteX7" fmla="*/ 6642 w 64206"/>
                <a:gd name="connsiteY7" fmla="*/ 21402 h 21401"/>
                <a:gd name="connsiteX8" fmla="*/ 6642 w 64206"/>
                <a:gd name="connsiteY8" fmla="*/ 7380 h 21401"/>
                <a:gd name="connsiteX9" fmla="*/ 28044 w 64206"/>
                <a:gd name="connsiteY9" fmla="*/ 7380 h 21401"/>
                <a:gd name="connsiteX10" fmla="*/ 28044 w 64206"/>
                <a:gd name="connsiteY10" fmla="*/ 21402 h 21401"/>
                <a:gd name="connsiteX11" fmla="*/ 64206 w 64206"/>
                <a:gd name="connsiteY11" fmla="*/ 21402 h 21401"/>
                <a:gd name="connsiteX12" fmla="*/ 64206 w 64206"/>
                <a:gd name="connsiteY12" fmla="*/ 0 h 21401"/>
                <a:gd name="connsiteX13" fmla="*/ 42804 w 64206"/>
                <a:gd name="connsiteY13" fmla="*/ 0 h 21401"/>
                <a:gd name="connsiteX14" fmla="*/ 42804 w 64206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6" h="21401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6642" y="21402"/>
                  </a:lnTo>
                  <a:lnTo>
                    <a:pt x="6642" y="7380"/>
                  </a:lnTo>
                  <a:lnTo>
                    <a:pt x="28044" y="7380"/>
                  </a:lnTo>
                  <a:lnTo>
                    <a:pt x="28044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16572C6-F2CE-49B3-A270-F4F32CE3499B}"/>
                </a:ext>
              </a:extLst>
            </p:cNvPr>
            <p:cNvSpPr/>
            <p:nvPr/>
          </p:nvSpPr>
          <p:spPr>
            <a:xfrm>
              <a:off x="5203614" y="3514370"/>
              <a:ext cx="64206" cy="36162"/>
            </a:xfrm>
            <a:custGeom>
              <a:avLst/>
              <a:gdLst>
                <a:gd name="connsiteX0" fmla="*/ 57564 w 64206"/>
                <a:gd name="connsiteY0" fmla="*/ 29520 h 36162"/>
                <a:gd name="connsiteX1" fmla="*/ 50184 w 64206"/>
                <a:gd name="connsiteY1" fmla="*/ 29520 h 36162"/>
                <a:gd name="connsiteX2" fmla="*/ 50184 w 64206"/>
                <a:gd name="connsiteY2" fmla="*/ 0 h 36162"/>
                <a:gd name="connsiteX3" fmla="*/ 42804 w 64206"/>
                <a:gd name="connsiteY3" fmla="*/ 0 h 36162"/>
                <a:gd name="connsiteX4" fmla="*/ 42804 w 64206"/>
                <a:gd name="connsiteY4" fmla="*/ 29520 h 36162"/>
                <a:gd name="connsiteX5" fmla="*/ 36162 w 64206"/>
                <a:gd name="connsiteY5" fmla="*/ 29520 h 36162"/>
                <a:gd name="connsiteX6" fmla="*/ 36162 w 64206"/>
                <a:gd name="connsiteY6" fmla="*/ 0 h 36162"/>
                <a:gd name="connsiteX7" fmla="*/ 28782 w 64206"/>
                <a:gd name="connsiteY7" fmla="*/ 0 h 36162"/>
                <a:gd name="connsiteX8" fmla="*/ 28782 w 64206"/>
                <a:gd name="connsiteY8" fmla="*/ 14760 h 36162"/>
                <a:gd name="connsiteX9" fmla="*/ 0 w 64206"/>
                <a:gd name="connsiteY9" fmla="*/ 14760 h 36162"/>
                <a:gd name="connsiteX10" fmla="*/ 0 w 64206"/>
                <a:gd name="connsiteY10" fmla="*/ 36162 h 36162"/>
                <a:gd name="connsiteX11" fmla="*/ 21402 w 64206"/>
                <a:gd name="connsiteY11" fmla="*/ 36162 h 36162"/>
                <a:gd name="connsiteX12" fmla="*/ 21402 w 64206"/>
                <a:gd name="connsiteY12" fmla="*/ 29520 h 36162"/>
                <a:gd name="connsiteX13" fmla="*/ 7380 w 64206"/>
                <a:gd name="connsiteY13" fmla="*/ 29520 h 36162"/>
                <a:gd name="connsiteX14" fmla="*/ 7380 w 64206"/>
                <a:gd name="connsiteY14" fmla="*/ 22140 h 36162"/>
                <a:gd name="connsiteX15" fmla="*/ 28782 w 64206"/>
                <a:gd name="connsiteY15" fmla="*/ 22140 h 36162"/>
                <a:gd name="connsiteX16" fmla="*/ 28782 w 64206"/>
                <a:gd name="connsiteY16" fmla="*/ 36162 h 36162"/>
                <a:gd name="connsiteX17" fmla="*/ 64206 w 64206"/>
                <a:gd name="connsiteY17" fmla="*/ 36162 h 36162"/>
                <a:gd name="connsiteX18" fmla="*/ 64206 w 64206"/>
                <a:gd name="connsiteY18" fmla="*/ 0 h 36162"/>
                <a:gd name="connsiteX19" fmla="*/ 57564 w 64206"/>
                <a:gd name="connsiteY19" fmla="*/ 0 h 36162"/>
                <a:gd name="connsiteX20" fmla="*/ 57564 w 64206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6" h="36162">
                  <a:moveTo>
                    <a:pt x="57564" y="29520"/>
                  </a:moveTo>
                  <a:lnTo>
                    <a:pt x="50184" y="29520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6162" y="29520"/>
                  </a:lnTo>
                  <a:lnTo>
                    <a:pt x="36162" y="0"/>
                  </a:lnTo>
                  <a:lnTo>
                    <a:pt x="28782" y="0"/>
                  </a:lnTo>
                  <a:lnTo>
                    <a:pt x="28782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9520"/>
                  </a:lnTo>
                  <a:lnTo>
                    <a:pt x="7380" y="29520"/>
                  </a:lnTo>
                  <a:lnTo>
                    <a:pt x="7380" y="22140"/>
                  </a:lnTo>
                  <a:lnTo>
                    <a:pt x="28782" y="22140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7564" y="0"/>
                  </a:lnTo>
                  <a:lnTo>
                    <a:pt x="57564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9C60A91A-D920-4C83-826E-6D7F5F39A26A}"/>
                </a:ext>
              </a:extLst>
            </p:cNvPr>
            <p:cNvSpPr/>
            <p:nvPr/>
          </p:nvSpPr>
          <p:spPr>
            <a:xfrm>
              <a:off x="5146789" y="3543890"/>
              <a:ext cx="7379" cy="7380"/>
            </a:xfrm>
            <a:custGeom>
              <a:avLst/>
              <a:gdLst>
                <a:gd name="connsiteX0" fmla="*/ 0 w 7379"/>
                <a:gd name="connsiteY0" fmla="*/ 0 h 7380"/>
                <a:gd name="connsiteX1" fmla="*/ 7380 w 7379"/>
                <a:gd name="connsiteY1" fmla="*/ 0 h 7380"/>
                <a:gd name="connsiteX2" fmla="*/ 7380 w 7379"/>
                <a:gd name="connsiteY2" fmla="*/ 7380 h 7380"/>
                <a:gd name="connsiteX3" fmla="*/ 0 w 7379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298E4AC2-A055-421E-AF54-F50AA14AA97F}"/>
                </a:ext>
              </a:extLst>
            </p:cNvPr>
            <p:cNvSpPr/>
            <p:nvPr/>
          </p:nvSpPr>
          <p:spPr>
            <a:xfrm>
              <a:off x="5275201" y="3529130"/>
              <a:ext cx="64205" cy="21401"/>
            </a:xfrm>
            <a:custGeom>
              <a:avLst/>
              <a:gdLst>
                <a:gd name="connsiteX0" fmla="*/ 42804 w 64205"/>
                <a:gd name="connsiteY0" fmla="*/ 7380 h 21401"/>
                <a:gd name="connsiteX1" fmla="*/ 56826 w 64205"/>
                <a:gd name="connsiteY1" fmla="*/ 7380 h 21401"/>
                <a:gd name="connsiteX2" fmla="*/ 56826 w 64205"/>
                <a:gd name="connsiteY2" fmla="*/ 14760 h 21401"/>
                <a:gd name="connsiteX3" fmla="*/ 35424 w 64205"/>
                <a:gd name="connsiteY3" fmla="*/ 14760 h 21401"/>
                <a:gd name="connsiteX4" fmla="*/ 35424 w 64205"/>
                <a:gd name="connsiteY4" fmla="*/ 0 h 21401"/>
                <a:gd name="connsiteX5" fmla="*/ 0 w 64205"/>
                <a:gd name="connsiteY5" fmla="*/ 0 h 21401"/>
                <a:gd name="connsiteX6" fmla="*/ 0 w 64205"/>
                <a:gd name="connsiteY6" fmla="*/ 21402 h 21401"/>
                <a:gd name="connsiteX7" fmla="*/ 7380 w 64205"/>
                <a:gd name="connsiteY7" fmla="*/ 21402 h 21401"/>
                <a:gd name="connsiteX8" fmla="*/ 7380 w 64205"/>
                <a:gd name="connsiteY8" fmla="*/ 7380 h 21401"/>
                <a:gd name="connsiteX9" fmla="*/ 28782 w 64205"/>
                <a:gd name="connsiteY9" fmla="*/ 7380 h 21401"/>
                <a:gd name="connsiteX10" fmla="*/ 28782 w 64205"/>
                <a:gd name="connsiteY10" fmla="*/ 21402 h 21401"/>
                <a:gd name="connsiteX11" fmla="*/ 64206 w 64205"/>
                <a:gd name="connsiteY11" fmla="*/ 21402 h 21401"/>
                <a:gd name="connsiteX12" fmla="*/ 64206 w 64205"/>
                <a:gd name="connsiteY12" fmla="*/ 0 h 21401"/>
                <a:gd name="connsiteX13" fmla="*/ 42804 w 64205"/>
                <a:gd name="connsiteY13" fmla="*/ 0 h 21401"/>
                <a:gd name="connsiteX14" fmla="*/ 42804 w 64205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1401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7380" y="21402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B475AA8-2BEE-4379-9BE1-9A50D0D21695}"/>
                </a:ext>
              </a:extLst>
            </p:cNvPr>
            <p:cNvSpPr/>
            <p:nvPr/>
          </p:nvSpPr>
          <p:spPr>
            <a:xfrm>
              <a:off x="5346787" y="3514370"/>
              <a:ext cx="64205" cy="36162"/>
            </a:xfrm>
            <a:custGeom>
              <a:avLst/>
              <a:gdLst>
                <a:gd name="connsiteX0" fmla="*/ 56826 w 64205"/>
                <a:gd name="connsiteY0" fmla="*/ 29520 h 36162"/>
                <a:gd name="connsiteX1" fmla="*/ 49446 w 64205"/>
                <a:gd name="connsiteY1" fmla="*/ 29520 h 36162"/>
                <a:gd name="connsiteX2" fmla="*/ 49446 w 64205"/>
                <a:gd name="connsiteY2" fmla="*/ 0 h 36162"/>
                <a:gd name="connsiteX3" fmla="*/ 42804 w 64205"/>
                <a:gd name="connsiteY3" fmla="*/ 0 h 36162"/>
                <a:gd name="connsiteX4" fmla="*/ 42804 w 64205"/>
                <a:gd name="connsiteY4" fmla="*/ 29520 h 36162"/>
                <a:gd name="connsiteX5" fmla="*/ 35424 w 64205"/>
                <a:gd name="connsiteY5" fmla="*/ 29520 h 36162"/>
                <a:gd name="connsiteX6" fmla="*/ 35424 w 64205"/>
                <a:gd name="connsiteY6" fmla="*/ 0 h 36162"/>
                <a:gd name="connsiteX7" fmla="*/ 28044 w 64205"/>
                <a:gd name="connsiteY7" fmla="*/ 0 h 36162"/>
                <a:gd name="connsiteX8" fmla="*/ 28044 w 64205"/>
                <a:gd name="connsiteY8" fmla="*/ 14760 h 36162"/>
                <a:gd name="connsiteX9" fmla="*/ 0 w 64205"/>
                <a:gd name="connsiteY9" fmla="*/ 14760 h 36162"/>
                <a:gd name="connsiteX10" fmla="*/ 0 w 64205"/>
                <a:gd name="connsiteY10" fmla="*/ 36162 h 36162"/>
                <a:gd name="connsiteX11" fmla="*/ 21402 w 64205"/>
                <a:gd name="connsiteY11" fmla="*/ 36162 h 36162"/>
                <a:gd name="connsiteX12" fmla="*/ 21402 w 64205"/>
                <a:gd name="connsiteY12" fmla="*/ 29520 h 36162"/>
                <a:gd name="connsiteX13" fmla="*/ 6642 w 64205"/>
                <a:gd name="connsiteY13" fmla="*/ 29520 h 36162"/>
                <a:gd name="connsiteX14" fmla="*/ 6642 w 64205"/>
                <a:gd name="connsiteY14" fmla="*/ 22140 h 36162"/>
                <a:gd name="connsiteX15" fmla="*/ 28044 w 64205"/>
                <a:gd name="connsiteY15" fmla="*/ 22140 h 36162"/>
                <a:gd name="connsiteX16" fmla="*/ 28044 w 64205"/>
                <a:gd name="connsiteY16" fmla="*/ 36162 h 36162"/>
                <a:gd name="connsiteX17" fmla="*/ 64206 w 64205"/>
                <a:gd name="connsiteY17" fmla="*/ 36162 h 36162"/>
                <a:gd name="connsiteX18" fmla="*/ 64206 w 64205"/>
                <a:gd name="connsiteY18" fmla="*/ 0 h 36162"/>
                <a:gd name="connsiteX19" fmla="*/ 56826 w 64205"/>
                <a:gd name="connsiteY19" fmla="*/ 0 h 36162"/>
                <a:gd name="connsiteX20" fmla="*/ 56826 w 64205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2">
                  <a:moveTo>
                    <a:pt x="56826" y="29520"/>
                  </a:moveTo>
                  <a:lnTo>
                    <a:pt x="49446" y="29520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5424" y="29520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8044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9520"/>
                  </a:lnTo>
                  <a:lnTo>
                    <a:pt x="6642" y="29520"/>
                  </a:lnTo>
                  <a:lnTo>
                    <a:pt x="6642" y="22140"/>
                  </a:lnTo>
                  <a:lnTo>
                    <a:pt x="28044" y="22140"/>
                  </a:lnTo>
                  <a:lnTo>
                    <a:pt x="28044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6FD25ADA-0D89-49E1-BDA0-00EECEBE537B}"/>
                </a:ext>
              </a:extLst>
            </p:cNvPr>
            <p:cNvSpPr/>
            <p:nvPr/>
          </p:nvSpPr>
          <p:spPr>
            <a:xfrm>
              <a:off x="5275201" y="3514370"/>
              <a:ext cx="92988" cy="7380"/>
            </a:xfrm>
            <a:custGeom>
              <a:avLst/>
              <a:gdLst>
                <a:gd name="connsiteX0" fmla="*/ 0 w 92988"/>
                <a:gd name="connsiteY0" fmla="*/ 0 h 7380"/>
                <a:gd name="connsiteX1" fmla="*/ 92988 w 92988"/>
                <a:gd name="connsiteY1" fmla="*/ 0 h 7380"/>
                <a:gd name="connsiteX2" fmla="*/ 92988 w 92988"/>
                <a:gd name="connsiteY2" fmla="*/ 7380 h 7380"/>
                <a:gd name="connsiteX3" fmla="*/ 0 w 92988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35768168-2545-4675-B69C-261DB00F4060}"/>
                </a:ext>
              </a:extLst>
            </p:cNvPr>
            <p:cNvSpPr/>
            <p:nvPr/>
          </p:nvSpPr>
          <p:spPr>
            <a:xfrm>
              <a:off x="5289223" y="3543890"/>
              <a:ext cx="7380" cy="7380"/>
            </a:xfrm>
            <a:custGeom>
              <a:avLst/>
              <a:gdLst>
                <a:gd name="connsiteX0" fmla="*/ 0 w 7380"/>
                <a:gd name="connsiteY0" fmla="*/ 0 h 7380"/>
                <a:gd name="connsiteX1" fmla="*/ 7380 w 7380"/>
                <a:gd name="connsiteY1" fmla="*/ 0 h 7380"/>
                <a:gd name="connsiteX2" fmla="*/ 7380 w 7380"/>
                <a:gd name="connsiteY2" fmla="*/ 7380 h 7380"/>
                <a:gd name="connsiteX3" fmla="*/ 0 w 7380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079A24AB-CDDF-4916-B612-23AB0D50641C}"/>
                </a:ext>
              </a:extLst>
            </p:cNvPr>
            <p:cNvSpPr/>
            <p:nvPr/>
          </p:nvSpPr>
          <p:spPr>
            <a:xfrm>
              <a:off x="5417635" y="3514370"/>
              <a:ext cx="92987" cy="7380"/>
            </a:xfrm>
            <a:custGeom>
              <a:avLst/>
              <a:gdLst>
                <a:gd name="connsiteX0" fmla="*/ 0 w 92987"/>
                <a:gd name="connsiteY0" fmla="*/ 0 h 7380"/>
                <a:gd name="connsiteX1" fmla="*/ 92988 w 92987"/>
                <a:gd name="connsiteY1" fmla="*/ 0 h 7380"/>
                <a:gd name="connsiteX2" fmla="*/ 92988 w 92987"/>
                <a:gd name="connsiteY2" fmla="*/ 7380 h 7380"/>
                <a:gd name="connsiteX3" fmla="*/ 0 w 92987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6E47B4E4-F1BC-458C-B0B6-4B6D9ABDC5F7}"/>
                </a:ext>
              </a:extLst>
            </p:cNvPr>
            <p:cNvSpPr/>
            <p:nvPr/>
          </p:nvSpPr>
          <p:spPr>
            <a:xfrm>
              <a:off x="5432395" y="3543890"/>
              <a:ext cx="7379" cy="7380"/>
            </a:xfrm>
            <a:custGeom>
              <a:avLst/>
              <a:gdLst>
                <a:gd name="connsiteX0" fmla="*/ 0 w 7379"/>
                <a:gd name="connsiteY0" fmla="*/ 0 h 7380"/>
                <a:gd name="connsiteX1" fmla="*/ 7380 w 7379"/>
                <a:gd name="connsiteY1" fmla="*/ 0 h 7380"/>
                <a:gd name="connsiteX2" fmla="*/ 7380 w 7379"/>
                <a:gd name="connsiteY2" fmla="*/ 7380 h 7380"/>
                <a:gd name="connsiteX3" fmla="*/ 0 w 7379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CFAC6CD-5DAB-4926-B350-93BF2B41029B}"/>
                </a:ext>
              </a:extLst>
            </p:cNvPr>
            <p:cNvSpPr/>
            <p:nvPr/>
          </p:nvSpPr>
          <p:spPr>
            <a:xfrm>
              <a:off x="5489221" y="3514370"/>
              <a:ext cx="64205" cy="36162"/>
            </a:xfrm>
            <a:custGeom>
              <a:avLst/>
              <a:gdLst>
                <a:gd name="connsiteX0" fmla="*/ 56826 w 64205"/>
                <a:gd name="connsiteY0" fmla="*/ 29520 h 36162"/>
                <a:gd name="connsiteX1" fmla="*/ 50184 w 64205"/>
                <a:gd name="connsiteY1" fmla="*/ 29520 h 36162"/>
                <a:gd name="connsiteX2" fmla="*/ 50184 w 64205"/>
                <a:gd name="connsiteY2" fmla="*/ 0 h 36162"/>
                <a:gd name="connsiteX3" fmla="*/ 42804 w 64205"/>
                <a:gd name="connsiteY3" fmla="*/ 0 h 36162"/>
                <a:gd name="connsiteX4" fmla="*/ 42804 w 64205"/>
                <a:gd name="connsiteY4" fmla="*/ 29520 h 36162"/>
                <a:gd name="connsiteX5" fmla="*/ 35424 w 64205"/>
                <a:gd name="connsiteY5" fmla="*/ 29520 h 36162"/>
                <a:gd name="connsiteX6" fmla="*/ 35424 w 64205"/>
                <a:gd name="connsiteY6" fmla="*/ 0 h 36162"/>
                <a:gd name="connsiteX7" fmla="*/ 28044 w 64205"/>
                <a:gd name="connsiteY7" fmla="*/ 0 h 36162"/>
                <a:gd name="connsiteX8" fmla="*/ 28044 w 64205"/>
                <a:gd name="connsiteY8" fmla="*/ 14760 h 36162"/>
                <a:gd name="connsiteX9" fmla="*/ 0 w 64205"/>
                <a:gd name="connsiteY9" fmla="*/ 14760 h 36162"/>
                <a:gd name="connsiteX10" fmla="*/ 0 w 64205"/>
                <a:gd name="connsiteY10" fmla="*/ 36162 h 36162"/>
                <a:gd name="connsiteX11" fmla="*/ 21402 w 64205"/>
                <a:gd name="connsiteY11" fmla="*/ 36162 h 36162"/>
                <a:gd name="connsiteX12" fmla="*/ 21402 w 64205"/>
                <a:gd name="connsiteY12" fmla="*/ 29520 h 36162"/>
                <a:gd name="connsiteX13" fmla="*/ 7380 w 64205"/>
                <a:gd name="connsiteY13" fmla="*/ 29520 h 36162"/>
                <a:gd name="connsiteX14" fmla="*/ 7380 w 64205"/>
                <a:gd name="connsiteY14" fmla="*/ 22140 h 36162"/>
                <a:gd name="connsiteX15" fmla="*/ 28044 w 64205"/>
                <a:gd name="connsiteY15" fmla="*/ 22140 h 36162"/>
                <a:gd name="connsiteX16" fmla="*/ 28044 w 64205"/>
                <a:gd name="connsiteY16" fmla="*/ 36162 h 36162"/>
                <a:gd name="connsiteX17" fmla="*/ 64206 w 64205"/>
                <a:gd name="connsiteY17" fmla="*/ 36162 h 36162"/>
                <a:gd name="connsiteX18" fmla="*/ 64206 w 64205"/>
                <a:gd name="connsiteY18" fmla="*/ 0 h 36162"/>
                <a:gd name="connsiteX19" fmla="*/ 56826 w 64205"/>
                <a:gd name="connsiteY19" fmla="*/ 0 h 36162"/>
                <a:gd name="connsiteX20" fmla="*/ 56826 w 64205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2">
                  <a:moveTo>
                    <a:pt x="56826" y="29520"/>
                  </a:moveTo>
                  <a:lnTo>
                    <a:pt x="50184" y="29520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5424" y="29520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8044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9520"/>
                  </a:lnTo>
                  <a:lnTo>
                    <a:pt x="7380" y="29520"/>
                  </a:lnTo>
                  <a:lnTo>
                    <a:pt x="7380" y="22140"/>
                  </a:lnTo>
                  <a:lnTo>
                    <a:pt x="28044" y="22140"/>
                  </a:lnTo>
                  <a:lnTo>
                    <a:pt x="28044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F43148AC-D8F0-404D-942E-F7050BAB8262}"/>
                </a:ext>
              </a:extLst>
            </p:cNvPr>
            <p:cNvSpPr/>
            <p:nvPr/>
          </p:nvSpPr>
          <p:spPr>
            <a:xfrm>
              <a:off x="5417635" y="3529130"/>
              <a:ext cx="64206" cy="21401"/>
            </a:xfrm>
            <a:custGeom>
              <a:avLst/>
              <a:gdLst>
                <a:gd name="connsiteX0" fmla="*/ 42804 w 64206"/>
                <a:gd name="connsiteY0" fmla="*/ 7380 h 21401"/>
                <a:gd name="connsiteX1" fmla="*/ 57564 w 64206"/>
                <a:gd name="connsiteY1" fmla="*/ 7380 h 21401"/>
                <a:gd name="connsiteX2" fmla="*/ 57564 w 64206"/>
                <a:gd name="connsiteY2" fmla="*/ 14760 h 21401"/>
                <a:gd name="connsiteX3" fmla="*/ 35424 w 64206"/>
                <a:gd name="connsiteY3" fmla="*/ 14760 h 21401"/>
                <a:gd name="connsiteX4" fmla="*/ 35424 w 64206"/>
                <a:gd name="connsiteY4" fmla="*/ 0 h 21401"/>
                <a:gd name="connsiteX5" fmla="*/ 0 w 64206"/>
                <a:gd name="connsiteY5" fmla="*/ 0 h 21401"/>
                <a:gd name="connsiteX6" fmla="*/ 0 w 64206"/>
                <a:gd name="connsiteY6" fmla="*/ 21402 h 21401"/>
                <a:gd name="connsiteX7" fmla="*/ 7380 w 64206"/>
                <a:gd name="connsiteY7" fmla="*/ 21402 h 21401"/>
                <a:gd name="connsiteX8" fmla="*/ 7380 w 64206"/>
                <a:gd name="connsiteY8" fmla="*/ 7380 h 21401"/>
                <a:gd name="connsiteX9" fmla="*/ 28782 w 64206"/>
                <a:gd name="connsiteY9" fmla="*/ 7380 h 21401"/>
                <a:gd name="connsiteX10" fmla="*/ 28782 w 64206"/>
                <a:gd name="connsiteY10" fmla="*/ 21402 h 21401"/>
                <a:gd name="connsiteX11" fmla="*/ 64206 w 64206"/>
                <a:gd name="connsiteY11" fmla="*/ 21402 h 21401"/>
                <a:gd name="connsiteX12" fmla="*/ 64206 w 64206"/>
                <a:gd name="connsiteY12" fmla="*/ 0 h 21401"/>
                <a:gd name="connsiteX13" fmla="*/ 42804 w 64206"/>
                <a:gd name="connsiteY13" fmla="*/ 0 h 21401"/>
                <a:gd name="connsiteX14" fmla="*/ 42804 w 64206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6" h="21401">
                  <a:moveTo>
                    <a:pt x="42804" y="7380"/>
                  </a:moveTo>
                  <a:lnTo>
                    <a:pt x="57564" y="7380"/>
                  </a:lnTo>
                  <a:lnTo>
                    <a:pt x="57564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7380" y="21402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27D5210-F99D-420D-83B8-DC86D316A6DC}"/>
                </a:ext>
              </a:extLst>
            </p:cNvPr>
            <p:cNvSpPr/>
            <p:nvPr/>
          </p:nvSpPr>
          <p:spPr>
            <a:xfrm>
              <a:off x="5560069" y="3529130"/>
              <a:ext cx="64205" cy="21401"/>
            </a:xfrm>
            <a:custGeom>
              <a:avLst/>
              <a:gdLst>
                <a:gd name="connsiteX0" fmla="*/ 42804 w 64205"/>
                <a:gd name="connsiteY0" fmla="*/ 7380 h 21401"/>
                <a:gd name="connsiteX1" fmla="*/ 57564 w 64205"/>
                <a:gd name="connsiteY1" fmla="*/ 7380 h 21401"/>
                <a:gd name="connsiteX2" fmla="*/ 57564 w 64205"/>
                <a:gd name="connsiteY2" fmla="*/ 14760 h 21401"/>
                <a:gd name="connsiteX3" fmla="*/ 36162 w 64205"/>
                <a:gd name="connsiteY3" fmla="*/ 14760 h 21401"/>
                <a:gd name="connsiteX4" fmla="*/ 36162 w 64205"/>
                <a:gd name="connsiteY4" fmla="*/ 0 h 21401"/>
                <a:gd name="connsiteX5" fmla="*/ 0 w 64205"/>
                <a:gd name="connsiteY5" fmla="*/ 0 h 21401"/>
                <a:gd name="connsiteX6" fmla="*/ 0 w 64205"/>
                <a:gd name="connsiteY6" fmla="*/ 21402 h 21401"/>
                <a:gd name="connsiteX7" fmla="*/ 7380 w 64205"/>
                <a:gd name="connsiteY7" fmla="*/ 21402 h 21401"/>
                <a:gd name="connsiteX8" fmla="*/ 7380 w 64205"/>
                <a:gd name="connsiteY8" fmla="*/ 7380 h 21401"/>
                <a:gd name="connsiteX9" fmla="*/ 28782 w 64205"/>
                <a:gd name="connsiteY9" fmla="*/ 7380 h 21401"/>
                <a:gd name="connsiteX10" fmla="*/ 28782 w 64205"/>
                <a:gd name="connsiteY10" fmla="*/ 21402 h 21401"/>
                <a:gd name="connsiteX11" fmla="*/ 64206 w 64205"/>
                <a:gd name="connsiteY11" fmla="*/ 21402 h 21401"/>
                <a:gd name="connsiteX12" fmla="*/ 64206 w 64205"/>
                <a:gd name="connsiteY12" fmla="*/ 0 h 21401"/>
                <a:gd name="connsiteX13" fmla="*/ 42804 w 64205"/>
                <a:gd name="connsiteY13" fmla="*/ 0 h 21401"/>
                <a:gd name="connsiteX14" fmla="*/ 42804 w 64205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1401">
                  <a:moveTo>
                    <a:pt x="42804" y="7380"/>
                  </a:moveTo>
                  <a:lnTo>
                    <a:pt x="57564" y="7380"/>
                  </a:lnTo>
                  <a:lnTo>
                    <a:pt x="57564" y="14760"/>
                  </a:lnTo>
                  <a:lnTo>
                    <a:pt x="36162" y="14760"/>
                  </a:lnTo>
                  <a:lnTo>
                    <a:pt x="36162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7380" y="21402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C624B5D4-FCD3-47A9-B53E-AA9E9A8F4C91}"/>
                </a:ext>
              </a:extLst>
            </p:cNvPr>
            <p:cNvSpPr/>
            <p:nvPr/>
          </p:nvSpPr>
          <p:spPr>
            <a:xfrm>
              <a:off x="5631654" y="3514370"/>
              <a:ext cx="64205" cy="36162"/>
            </a:xfrm>
            <a:custGeom>
              <a:avLst/>
              <a:gdLst>
                <a:gd name="connsiteX0" fmla="*/ 56826 w 64205"/>
                <a:gd name="connsiteY0" fmla="*/ 29520 h 36162"/>
                <a:gd name="connsiteX1" fmla="*/ 50184 w 64205"/>
                <a:gd name="connsiteY1" fmla="*/ 29520 h 36162"/>
                <a:gd name="connsiteX2" fmla="*/ 50184 w 64205"/>
                <a:gd name="connsiteY2" fmla="*/ 0 h 36162"/>
                <a:gd name="connsiteX3" fmla="*/ 42804 w 64205"/>
                <a:gd name="connsiteY3" fmla="*/ 0 h 36162"/>
                <a:gd name="connsiteX4" fmla="*/ 42804 w 64205"/>
                <a:gd name="connsiteY4" fmla="*/ 29520 h 36162"/>
                <a:gd name="connsiteX5" fmla="*/ 35424 w 64205"/>
                <a:gd name="connsiteY5" fmla="*/ 29520 h 36162"/>
                <a:gd name="connsiteX6" fmla="*/ 35424 w 64205"/>
                <a:gd name="connsiteY6" fmla="*/ 0 h 36162"/>
                <a:gd name="connsiteX7" fmla="*/ 28782 w 64205"/>
                <a:gd name="connsiteY7" fmla="*/ 0 h 36162"/>
                <a:gd name="connsiteX8" fmla="*/ 28782 w 64205"/>
                <a:gd name="connsiteY8" fmla="*/ 14760 h 36162"/>
                <a:gd name="connsiteX9" fmla="*/ 0 w 64205"/>
                <a:gd name="connsiteY9" fmla="*/ 14760 h 36162"/>
                <a:gd name="connsiteX10" fmla="*/ 0 w 64205"/>
                <a:gd name="connsiteY10" fmla="*/ 36162 h 36162"/>
                <a:gd name="connsiteX11" fmla="*/ 21402 w 64205"/>
                <a:gd name="connsiteY11" fmla="*/ 36162 h 36162"/>
                <a:gd name="connsiteX12" fmla="*/ 21402 w 64205"/>
                <a:gd name="connsiteY12" fmla="*/ 29520 h 36162"/>
                <a:gd name="connsiteX13" fmla="*/ 7380 w 64205"/>
                <a:gd name="connsiteY13" fmla="*/ 29520 h 36162"/>
                <a:gd name="connsiteX14" fmla="*/ 7380 w 64205"/>
                <a:gd name="connsiteY14" fmla="*/ 22140 h 36162"/>
                <a:gd name="connsiteX15" fmla="*/ 28782 w 64205"/>
                <a:gd name="connsiteY15" fmla="*/ 22140 h 36162"/>
                <a:gd name="connsiteX16" fmla="*/ 28782 w 64205"/>
                <a:gd name="connsiteY16" fmla="*/ 36162 h 36162"/>
                <a:gd name="connsiteX17" fmla="*/ 64206 w 64205"/>
                <a:gd name="connsiteY17" fmla="*/ 36162 h 36162"/>
                <a:gd name="connsiteX18" fmla="*/ 64206 w 64205"/>
                <a:gd name="connsiteY18" fmla="*/ 0 h 36162"/>
                <a:gd name="connsiteX19" fmla="*/ 56826 w 64205"/>
                <a:gd name="connsiteY19" fmla="*/ 0 h 36162"/>
                <a:gd name="connsiteX20" fmla="*/ 56826 w 64205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2">
                  <a:moveTo>
                    <a:pt x="56826" y="29520"/>
                  </a:moveTo>
                  <a:lnTo>
                    <a:pt x="50184" y="29520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5424" y="29520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8782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9520"/>
                  </a:lnTo>
                  <a:lnTo>
                    <a:pt x="7380" y="29520"/>
                  </a:lnTo>
                  <a:lnTo>
                    <a:pt x="7380" y="22140"/>
                  </a:lnTo>
                  <a:lnTo>
                    <a:pt x="28782" y="22140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9C957616-C829-42E7-94DF-CB3124C52E36}"/>
                </a:ext>
              </a:extLst>
            </p:cNvPr>
            <p:cNvSpPr/>
            <p:nvPr/>
          </p:nvSpPr>
          <p:spPr>
            <a:xfrm>
              <a:off x="5574829" y="3543890"/>
              <a:ext cx="7379" cy="7380"/>
            </a:xfrm>
            <a:custGeom>
              <a:avLst/>
              <a:gdLst>
                <a:gd name="connsiteX0" fmla="*/ 0 w 7379"/>
                <a:gd name="connsiteY0" fmla="*/ 0 h 7380"/>
                <a:gd name="connsiteX1" fmla="*/ 7380 w 7379"/>
                <a:gd name="connsiteY1" fmla="*/ 0 h 7380"/>
                <a:gd name="connsiteX2" fmla="*/ 7380 w 7379"/>
                <a:gd name="connsiteY2" fmla="*/ 7380 h 7380"/>
                <a:gd name="connsiteX3" fmla="*/ 0 w 7379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86764C96-C777-4129-974B-A59D843BA238}"/>
                </a:ext>
              </a:extLst>
            </p:cNvPr>
            <p:cNvSpPr/>
            <p:nvPr/>
          </p:nvSpPr>
          <p:spPr>
            <a:xfrm>
              <a:off x="5560807" y="3514370"/>
              <a:ext cx="92987" cy="7380"/>
            </a:xfrm>
            <a:custGeom>
              <a:avLst/>
              <a:gdLst>
                <a:gd name="connsiteX0" fmla="*/ 0 w 92987"/>
                <a:gd name="connsiteY0" fmla="*/ 0 h 7380"/>
                <a:gd name="connsiteX1" fmla="*/ 92988 w 92987"/>
                <a:gd name="connsiteY1" fmla="*/ 0 h 7380"/>
                <a:gd name="connsiteX2" fmla="*/ 92988 w 92987"/>
                <a:gd name="connsiteY2" fmla="*/ 7380 h 7380"/>
                <a:gd name="connsiteX3" fmla="*/ 0 w 92987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89D33F1C-FA66-4FF4-B996-EAB1FA271463}"/>
                </a:ext>
              </a:extLst>
            </p:cNvPr>
            <p:cNvSpPr/>
            <p:nvPr/>
          </p:nvSpPr>
          <p:spPr>
            <a:xfrm>
              <a:off x="5703241" y="3529130"/>
              <a:ext cx="64205" cy="21401"/>
            </a:xfrm>
            <a:custGeom>
              <a:avLst/>
              <a:gdLst>
                <a:gd name="connsiteX0" fmla="*/ 42804 w 64205"/>
                <a:gd name="connsiteY0" fmla="*/ 7380 h 21401"/>
                <a:gd name="connsiteX1" fmla="*/ 56826 w 64205"/>
                <a:gd name="connsiteY1" fmla="*/ 7380 h 21401"/>
                <a:gd name="connsiteX2" fmla="*/ 56826 w 64205"/>
                <a:gd name="connsiteY2" fmla="*/ 14760 h 21401"/>
                <a:gd name="connsiteX3" fmla="*/ 35424 w 64205"/>
                <a:gd name="connsiteY3" fmla="*/ 14760 h 21401"/>
                <a:gd name="connsiteX4" fmla="*/ 35424 w 64205"/>
                <a:gd name="connsiteY4" fmla="*/ 0 h 21401"/>
                <a:gd name="connsiteX5" fmla="*/ 0 w 64205"/>
                <a:gd name="connsiteY5" fmla="*/ 0 h 21401"/>
                <a:gd name="connsiteX6" fmla="*/ 0 w 64205"/>
                <a:gd name="connsiteY6" fmla="*/ 21402 h 21401"/>
                <a:gd name="connsiteX7" fmla="*/ 6642 w 64205"/>
                <a:gd name="connsiteY7" fmla="*/ 21402 h 21401"/>
                <a:gd name="connsiteX8" fmla="*/ 6642 w 64205"/>
                <a:gd name="connsiteY8" fmla="*/ 7380 h 21401"/>
                <a:gd name="connsiteX9" fmla="*/ 28044 w 64205"/>
                <a:gd name="connsiteY9" fmla="*/ 7380 h 21401"/>
                <a:gd name="connsiteX10" fmla="*/ 28044 w 64205"/>
                <a:gd name="connsiteY10" fmla="*/ 21402 h 21401"/>
                <a:gd name="connsiteX11" fmla="*/ 64206 w 64205"/>
                <a:gd name="connsiteY11" fmla="*/ 21402 h 21401"/>
                <a:gd name="connsiteX12" fmla="*/ 64206 w 64205"/>
                <a:gd name="connsiteY12" fmla="*/ 0 h 21401"/>
                <a:gd name="connsiteX13" fmla="*/ 42804 w 64205"/>
                <a:gd name="connsiteY13" fmla="*/ 0 h 21401"/>
                <a:gd name="connsiteX14" fmla="*/ 42804 w 64205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1401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6642" y="21402"/>
                  </a:lnTo>
                  <a:lnTo>
                    <a:pt x="6642" y="7380"/>
                  </a:lnTo>
                  <a:lnTo>
                    <a:pt x="28044" y="7380"/>
                  </a:lnTo>
                  <a:lnTo>
                    <a:pt x="28044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1B300301-1668-444D-BD31-0AB884A78567}"/>
                </a:ext>
              </a:extLst>
            </p:cNvPr>
            <p:cNvSpPr/>
            <p:nvPr/>
          </p:nvSpPr>
          <p:spPr>
            <a:xfrm>
              <a:off x="5774088" y="3514370"/>
              <a:ext cx="64205" cy="36162"/>
            </a:xfrm>
            <a:custGeom>
              <a:avLst/>
              <a:gdLst>
                <a:gd name="connsiteX0" fmla="*/ 57564 w 64205"/>
                <a:gd name="connsiteY0" fmla="*/ 29520 h 36162"/>
                <a:gd name="connsiteX1" fmla="*/ 50184 w 64205"/>
                <a:gd name="connsiteY1" fmla="*/ 29520 h 36162"/>
                <a:gd name="connsiteX2" fmla="*/ 50184 w 64205"/>
                <a:gd name="connsiteY2" fmla="*/ 0 h 36162"/>
                <a:gd name="connsiteX3" fmla="*/ 42804 w 64205"/>
                <a:gd name="connsiteY3" fmla="*/ 0 h 36162"/>
                <a:gd name="connsiteX4" fmla="*/ 42804 w 64205"/>
                <a:gd name="connsiteY4" fmla="*/ 29520 h 36162"/>
                <a:gd name="connsiteX5" fmla="*/ 36162 w 64205"/>
                <a:gd name="connsiteY5" fmla="*/ 29520 h 36162"/>
                <a:gd name="connsiteX6" fmla="*/ 36162 w 64205"/>
                <a:gd name="connsiteY6" fmla="*/ 0 h 36162"/>
                <a:gd name="connsiteX7" fmla="*/ 28782 w 64205"/>
                <a:gd name="connsiteY7" fmla="*/ 0 h 36162"/>
                <a:gd name="connsiteX8" fmla="*/ 28782 w 64205"/>
                <a:gd name="connsiteY8" fmla="*/ 14760 h 36162"/>
                <a:gd name="connsiteX9" fmla="*/ 0 w 64205"/>
                <a:gd name="connsiteY9" fmla="*/ 14760 h 36162"/>
                <a:gd name="connsiteX10" fmla="*/ 0 w 64205"/>
                <a:gd name="connsiteY10" fmla="*/ 36162 h 36162"/>
                <a:gd name="connsiteX11" fmla="*/ 22140 w 64205"/>
                <a:gd name="connsiteY11" fmla="*/ 36162 h 36162"/>
                <a:gd name="connsiteX12" fmla="*/ 22140 w 64205"/>
                <a:gd name="connsiteY12" fmla="*/ 29520 h 36162"/>
                <a:gd name="connsiteX13" fmla="*/ 7380 w 64205"/>
                <a:gd name="connsiteY13" fmla="*/ 29520 h 36162"/>
                <a:gd name="connsiteX14" fmla="*/ 7380 w 64205"/>
                <a:gd name="connsiteY14" fmla="*/ 22140 h 36162"/>
                <a:gd name="connsiteX15" fmla="*/ 28782 w 64205"/>
                <a:gd name="connsiteY15" fmla="*/ 22140 h 36162"/>
                <a:gd name="connsiteX16" fmla="*/ 28782 w 64205"/>
                <a:gd name="connsiteY16" fmla="*/ 36162 h 36162"/>
                <a:gd name="connsiteX17" fmla="*/ 64206 w 64205"/>
                <a:gd name="connsiteY17" fmla="*/ 36162 h 36162"/>
                <a:gd name="connsiteX18" fmla="*/ 64206 w 64205"/>
                <a:gd name="connsiteY18" fmla="*/ 0 h 36162"/>
                <a:gd name="connsiteX19" fmla="*/ 57564 w 64205"/>
                <a:gd name="connsiteY19" fmla="*/ 0 h 36162"/>
                <a:gd name="connsiteX20" fmla="*/ 57564 w 64205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2">
                  <a:moveTo>
                    <a:pt x="57564" y="29520"/>
                  </a:moveTo>
                  <a:lnTo>
                    <a:pt x="50184" y="29520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6162" y="29520"/>
                  </a:lnTo>
                  <a:lnTo>
                    <a:pt x="36162" y="0"/>
                  </a:lnTo>
                  <a:lnTo>
                    <a:pt x="28782" y="0"/>
                  </a:lnTo>
                  <a:lnTo>
                    <a:pt x="28782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2140" y="36162"/>
                  </a:lnTo>
                  <a:lnTo>
                    <a:pt x="22140" y="29520"/>
                  </a:lnTo>
                  <a:lnTo>
                    <a:pt x="7380" y="29520"/>
                  </a:lnTo>
                  <a:lnTo>
                    <a:pt x="7380" y="22140"/>
                  </a:lnTo>
                  <a:lnTo>
                    <a:pt x="28782" y="22140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7564" y="0"/>
                  </a:lnTo>
                  <a:lnTo>
                    <a:pt x="57564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03B1A542-6DFD-4FD4-B33F-8A2F16C90CF5}"/>
                </a:ext>
              </a:extLst>
            </p:cNvPr>
            <p:cNvSpPr/>
            <p:nvPr/>
          </p:nvSpPr>
          <p:spPr>
            <a:xfrm>
              <a:off x="5717263" y="3543890"/>
              <a:ext cx="7380" cy="7380"/>
            </a:xfrm>
            <a:custGeom>
              <a:avLst/>
              <a:gdLst>
                <a:gd name="connsiteX0" fmla="*/ 0 w 7380"/>
                <a:gd name="connsiteY0" fmla="*/ 0 h 7380"/>
                <a:gd name="connsiteX1" fmla="*/ 7380 w 7380"/>
                <a:gd name="connsiteY1" fmla="*/ 0 h 7380"/>
                <a:gd name="connsiteX2" fmla="*/ 7380 w 7380"/>
                <a:gd name="connsiteY2" fmla="*/ 7380 h 7380"/>
                <a:gd name="connsiteX3" fmla="*/ 0 w 7380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F95C0BD0-9D7F-433A-B79A-576EB08257FC}"/>
                </a:ext>
              </a:extLst>
            </p:cNvPr>
            <p:cNvSpPr/>
            <p:nvPr/>
          </p:nvSpPr>
          <p:spPr>
            <a:xfrm>
              <a:off x="5703241" y="3514370"/>
              <a:ext cx="92988" cy="7380"/>
            </a:xfrm>
            <a:custGeom>
              <a:avLst/>
              <a:gdLst>
                <a:gd name="connsiteX0" fmla="*/ 0 w 92988"/>
                <a:gd name="connsiteY0" fmla="*/ 0 h 7380"/>
                <a:gd name="connsiteX1" fmla="*/ 92988 w 92988"/>
                <a:gd name="connsiteY1" fmla="*/ 0 h 7380"/>
                <a:gd name="connsiteX2" fmla="*/ 92988 w 92988"/>
                <a:gd name="connsiteY2" fmla="*/ 7380 h 7380"/>
                <a:gd name="connsiteX3" fmla="*/ 0 w 92988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D83A3DC-8478-4631-A9A8-D12C6E45D258}"/>
                </a:ext>
              </a:extLst>
            </p:cNvPr>
            <p:cNvSpPr/>
            <p:nvPr/>
          </p:nvSpPr>
          <p:spPr>
            <a:xfrm>
              <a:off x="5917261" y="3514370"/>
              <a:ext cx="64205" cy="36162"/>
            </a:xfrm>
            <a:custGeom>
              <a:avLst/>
              <a:gdLst>
                <a:gd name="connsiteX0" fmla="*/ 56826 w 64205"/>
                <a:gd name="connsiteY0" fmla="*/ 29520 h 36162"/>
                <a:gd name="connsiteX1" fmla="*/ 49446 w 64205"/>
                <a:gd name="connsiteY1" fmla="*/ 29520 h 36162"/>
                <a:gd name="connsiteX2" fmla="*/ 49446 w 64205"/>
                <a:gd name="connsiteY2" fmla="*/ 0 h 36162"/>
                <a:gd name="connsiteX3" fmla="*/ 42804 w 64205"/>
                <a:gd name="connsiteY3" fmla="*/ 0 h 36162"/>
                <a:gd name="connsiteX4" fmla="*/ 42804 w 64205"/>
                <a:gd name="connsiteY4" fmla="*/ 29520 h 36162"/>
                <a:gd name="connsiteX5" fmla="*/ 35424 w 64205"/>
                <a:gd name="connsiteY5" fmla="*/ 29520 h 36162"/>
                <a:gd name="connsiteX6" fmla="*/ 35424 w 64205"/>
                <a:gd name="connsiteY6" fmla="*/ 0 h 36162"/>
                <a:gd name="connsiteX7" fmla="*/ 28044 w 64205"/>
                <a:gd name="connsiteY7" fmla="*/ 0 h 36162"/>
                <a:gd name="connsiteX8" fmla="*/ 28044 w 64205"/>
                <a:gd name="connsiteY8" fmla="*/ 14760 h 36162"/>
                <a:gd name="connsiteX9" fmla="*/ 0 w 64205"/>
                <a:gd name="connsiteY9" fmla="*/ 14760 h 36162"/>
                <a:gd name="connsiteX10" fmla="*/ 0 w 64205"/>
                <a:gd name="connsiteY10" fmla="*/ 36162 h 36162"/>
                <a:gd name="connsiteX11" fmla="*/ 21402 w 64205"/>
                <a:gd name="connsiteY11" fmla="*/ 36162 h 36162"/>
                <a:gd name="connsiteX12" fmla="*/ 21402 w 64205"/>
                <a:gd name="connsiteY12" fmla="*/ 29520 h 36162"/>
                <a:gd name="connsiteX13" fmla="*/ 6642 w 64205"/>
                <a:gd name="connsiteY13" fmla="*/ 29520 h 36162"/>
                <a:gd name="connsiteX14" fmla="*/ 6642 w 64205"/>
                <a:gd name="connsiteY14" fmla="*/ 22140 h 36162"/>
                <a:gd name="connsiteX15" fmla="*/ 28044 w 64205"/>
                <a:gd name="connsiteY15" fmla="*/ 22140 h 36162"/>
                <a:gd name="connsiteX16" fmla="*/ 28044 w 64205"/>
                <a:gd name="connsiteY16" fmla="*/ 36162 h 36162"/>
                <a:gd name="connsiteX17" fmla="*/ 64206 w 64205"/>
                <a:gd name="connsiteY17" fmla="*/ 36162 h 36162"/>
                <a:gd name="connsiteX18" fmla="*/ 64206 w 64205"/>
                <a:gd name="connsiteY18" fmla="*/ 0 h 36162"/>
                <a:gd name="connsiteX19" fmla="*/ 56826 w 64205"/>
                <a:gd name="connsiteY19" fmla="*/ 0 h 36162"/>
                <a:gd name="connsiteX20" fmla="*/ 56826 w 64205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2">
                  <a:moveTo>
                    <a:pt x="56826" y="29520"/>
                  </a:moveTo>
                  <a:lnTo>
                    <a:pt x="49446" y="29520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5424" y="29520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8044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9520"/>
                  </a:lnTo>
                  <a:lnTo>
                    <a:pt x="6642" y="29520"/>
                  </a:lnTo>
                  <a:lnTo>
                    <a:pt x="6642" y="22140"/>
                  </a:lnTo>
                  <a:lnTo>
                    <a:pt x="28044" y="22140"/>
                  </a:lnTo>
                  <a:lnTo>
                    <a:pt x="28044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E2959E8B-7B39-450C-8D79-22A26EF95A18}"/>
                </a:ext>
              </a:extLst>
            </p:cNvPr>
            <p:cNvSpPr/>
            <p:nvPr/>
          </p:nvSpPr>
          <p:spPr>
            <a:xfrm>
              <a:off x="5845675" y="3514370"/>
              <a:ext cx="92987" cy="7380"/>
            </a:xfrm>
            <a:custGeom>
              <a:avLst/>
              <a:gdLst>
                <a:gd name="connsiteX0" fmla="*/ 0 w 92987"/>
                <a:gd name="connsiteY0" fmla="*/ 0 h 7380"/>
                <a:gd name="connsiteX1" fmla="*/ 92988 w 92987"/>
                <a:gd name="connsiteY1" fmla="*/ 0 h 7380"/>
                <a:gd name="connsiteX2" fmla="*/ 92988 w 92987"/>
                <a:gd name="connsiteY2" fmla="*/ 7380 h 7380"/>
                <a:gd name="connsiteX3" fmla="*/ 0 w 92987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1F7DE03D-F476-40AF-AABA-443DB6260215}"/>
                </a:ext>
              </a:extLst>
            </p:cNvPr>
            <p:cNvSpPr/>
            <p:nvPr/>
          </p:nvSpPr>
          <p:spPr>
            <a:xfrm>
              <a:off x="5859697" y="3543890"/>
              <a:ext cx="7379" cy="7380"/>
            </a:xfrm>
            <a:custGeom>
              <a:avLst/>
              <a:gdLst>
                <a:gd name="connsiteX0" fmla="*/ 0 w 7379"/>
                <a:gd name="connsiteY0" fmla="*/ 0 h 7380"/>
                <a:gd name="connsiteX1" fmla="*/ 7380 w 7379"/>
                <a:gd name="connsiteY1" fmla="*/ 0 h 7380"/>
                <a:gd name="connsiteX2" fmla="*/ 7380 w 7379"/>
                <a:gd name="connsiteY2" fmla="*/ 7380 h 7380"/>
                <a:gd name="connsiteX3" fmla="*/ 0 w 7379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6C0D8B48-5FE6-4F54-BED1-EED6412549FB}"/>
                </a:ext>
              </a:extLst>
            </p:cNvPr>
            <p:cNvSpPr/>
            <p:nvPr/>
          </p:nvSpPr>
          <p:spPr>
            <a:xfrm>
              <a:off x="5845675" y="3529130"/>
              <a:ext cx="64205" cy="21401"/>
            </a:xfrm>
            <a:custGeom>
              <a:avLst/>
              <a:gdLst>
                <a:gd name="connsiteX0" fmla="*/ 42804 w 64205"/>
                <a:gd name="connsiteY0" fmla="*/ 7380 h 21401"/>
                <a:gd name="connsiteX1" fmla="*/ 56826 w 64205"/>
                <a:gd name="connsiteY1" fmla="*/ 7380 h 21401"/>
                <a:gd name="connsiteX2" fmla="*/ 56826 w 64205"/>
                <a:gd name="connsiteY2" fmla="*/ 14760 h 21401"/>
                <a:gd name="connsiteX3" fmla="*/ 35424 w 64205"/>
                <a:gd name="connsiteY3" fmla="*/ 14760 h 21401"/>
                <a:gd name="connsiteX4" fmla="*/ 35424 w 64205"/>
                <a:gd name="connsiteY4" fmla="*/ 0 h 21401"/>
                <a:gd name="connsiteX5" fmla="*/ 0 w 64205"/>
                <a:gd name="connsiteY5" fmla="*/ 0 h 21401"/>
                <a:gd name="connsiteX6" fmla="*/ 0 w 64205"/>
                <a:gd name="connsiteY6" fmla="*/ 21402 h 21401"/>
                <a:gd name="connsiteX7" fmla="*/ 7380 w 64205"/>
                <a:gd name="connsiteY7" fmla="*/ 21402 h 21401"/>
                <a:gd name="connsiteX8" fmla="*/ 7380 w 64205"/>
                <a:gd name="connsiteY8" fmla="*/ 7380 h 21401"/>
                <a:gd name="connsiteX9" fmla="*/ 28782 w 64205"/>
                <a:gd name="connsiteY9" fmla="*/ 7380 h 21401"/>
                <a:gd name="connsiteX10" fmla="*/ 28782 w 64205"/>
                <a:gd name="connsiteY10" fmla="*/ 21402 h 21401"/>
                <a:gd name="connsiteX11" fmla="*/ 64206 w 64205"/>
                <a:gd name="connsiteY11" fmla="*/ 21402 h 21401"/>
                <a:gd name="connsiteX12" fmla="*/ 64206 w 64205"/>
                <a:gd name="connsiteY12" fmla="*/ 0 h 21401"/>
                <a:gd name="connsiteX13" fmla="*/ 42804 w 64205"/>
                <a:gd name="connsiteY13" fmla="*/ 0 h 21401"/>
                <a:gd name="connsiteX14" fmla="*/ 42804 w 64205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1401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7380" y="21402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352F2BF-872B-49E7-8C0C-3019844BF986}"/>
                </a:ext>
              </a:extLst>
            </p:cNvPr>
            <p:cNvSpPr/>
            <p:nvPr/>
          </p:nvSpPr>
          <p:spPr>
            <a:xfrm>
              <a:off x="6059694" y="3514370"/>
              <a:ext cx="64205" cy="36162"/>
            </a:xfrm>
            <a:custGeom>
              <a:avLst/>
              <a:gdLst>
                <a:gd name="connsiteX0" fmla="*/ 56826 w 64205"/>
                <a:gd name="connsiteY0" fmla="*/ 29520 h 36162"/>
                <a:gd name="connsiteX1" fmla="*/ 50184 w 64205"/>
                <a:gd name="connsiteY1" fmla="*/ 29520 h 36162"/>
                <a:gd name="connsiteX2" fmla="*/ 50184 w 64205"/>
                <a:gd name="connsiteY2" fmla="*/ 0 h 36162"/>
                <a:gd name="connsiteX3" fmla="*/ 42804 w 64205"/>
                <a:gd name="connsiteY3" fmla="*/ 0 h 36162"/>
                <a:gd name="connsiteX4" fmla="*/ 42804 w 64205"/>
                <a:gd name="connsiteY4" fmla="*/ 29520 h 36162"/>
                <a:gd name="connsiteX5" fmla="*/ 35424 w 64205"/>
                <a:gd name="connsiteY5" fmla="*/ 29520 h 36162"/>
                <a:gd name="connsiteX6" fmla="*/ 35424 w 64205"/>
                <a:gd name="connsiteY6" fmla="*/ 0 h 36162"/>
                <a:gd name="connsiteX7" fmla="*/ 28782 w 64205"/>
                <a:gd name="connsiteY7" fmla="*/ 0 h 36162"/>
                <a:gd name="connsiteX8" fmla="*/ 28782 w 64205"/>
                <a:gd name="connsiteY8" fmla="*/ 14760 h 36162"/>
                <a:gd name="connsiteX9" fmla="*/ 0 w 64205"/>
                <a:gd name="connsiteY9" fmla="*/ 14760 h 36162"/>
                <a:gd name="connsiteX10" fmla="*/ 0 w 64205"/>
                <a:gd name="connsiteY10" fmla="*/ 36162 h 36162"/>
                <a:gd name="connsiteX11" fmla="*/ 21402 w 64205"/>
                <a:gd name="connsiteY11" fmla="*/ 36162 h 36162"/>
                <a:gd name="connsiteX12" fmla="*/ 21402 w 64205"/>
                <a:gd name="connsiteY12" fmla="*/ 29520 h 36162"/>
                <a:gd name="connsiteX13" fmla="*/ 7380 w 64205"/>
                <a:gd name="connsiteY13" fmla="*/ 29520 h 36162"/>
                <a:gd name="connsiteX14" fmla="*/ 7380 w 64205"/>
                <a:gd name="connsiteY14" fmla="*/ 22140 h 36162"/>
                <a:gd name="connsiteX15" fmla="*/ 28782 w 64205"/>
                <a:gd name="connsiteY15" fmla="*/ 22140 h 36162"/>
                <a:gd name="connsiteX16" fmla="*/ 28782 w 64205"/>
                <a:gd name="connsiteY16" fmla="*/ 36162 h 36162"/>
                <a:gd name="connsiteX17" fmla="*/ 64206 w 64205"/>
                <a:gd name="connsiteY17" fmla="*/ 36162 h 36162"/>
                <a:gd name="connsiteX18" fmla="*/ 64206 w 64205"/>
                <a:gd name="connsiteY18" fmla="*/ 0 h 36162"/>
                <a:gd name="connsiteX19" fmla="*/ 56826 w 64205"/>
                <a:gd name="connsiteY19" fmla="*/ 0 h 36162"/>
                <a:gd name="connsiteX20" fmla="*/ 56826 w 64205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2">
                  <a:moveTo>
                    <a:pt x="56826" y="29520"/>
                  </a:moveTo>
                  <a:lnTo>
                    <a:pt x="50184" y="29520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5424" y="29520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8782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9520"/>
                  </a:lnTo>
                  <a:lnTo>
                    <a:pt x="7380" y="29520"/>
                  </a:lnTo>
                  <a:lnTo>
                    <a:pt x="7380" y="22140"/>
                  </a:lnTo>
                  <a:lnTo>
                    <a:pt x="28782" y="22140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27C5099-C65A-44F2-A248-45A16BFA2C1D}"/>
                </a:ext>
              </a:extLst>
            </p:cNvPr>
            <p:cNvSpPr/>
            <p:nvPr/>
          </p:nvSpPr>
          <p:spPr>
            <a:xfrm>
              <a:off x="5988109" y="3514370"/>
              <a:ext cx="92987" cy="7380"/>
            </a:xfrm>
            <a:custGeom>
              <a:avLst/>
              <a:gdLst>
                <a:gd name="connsiteX0" fmla="*/ 0 w 92987"/>
                <a:gd name="connsiteY0" fmla="*/ 0 h 7380"/>
                <a:gd name="connsiteX1" fmla="*/ 92988 w 92987"/>
                <a:gd name="connsiteY1" fmla="*/ 0 h 7380"/>
                <a:gd name="connsiteX2" fmla="*/ 92988 w 92987"/>
                <a:gd name="connsiteY2" fmla="*/ 7380 h 7380"/>
                <a:gd name="connsiteX3" fmla="*/ 0 w 92987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0CDB7394-5298-46EA-94ED-5CB75B42B692}"/>
                </a:ext>
              </a:extLst>
            </p:cNvPr>
            <p:cNvSpPr/>
            <p:nvPr/>
          </p:nvSpPr>
          <p:spPr>
            <a:xfrm>
              <a:off x="5988109" y="3529130"/>
              <a:ext cx="64205" cy="21401"/>
            </a:xfrm>
            <a:custGeom>
              <a:avLst/>
              <a:gdLst>
                <a:gd name="connsiteX0" fmla="*/ 42804 w 64205"/>
                <a:gd name="connsiteY0" fmla="*/ 7380 h 21401"/>
                <a:gd name="connsiteX1" fmla="*/ 57564 w 64205"/>
                <a:gd name="connsiteY1" fmla="*/ 7380 h 21401"/>
                <a:gd name="connsiteX2" fmla="*/ 57564 w 64205"/>
                <a:gd name="connsiteY2" fmla="*/ 14760 h 21401"/>
                <a:gd name="connsiteX3" fmla="*/ 36162 w 64205"/>
                <a:gd name="connsiteY3" fmla="*/ 14760 h 21401"/>
                <a:gd name="connsiteX4" fmla="*/ 36162 w 64205"/>
                <a:gd name="connsiteY4" fmla="*/ 0 h 21401"/>
                <a:gd name="connsiteX5" fmla="*/ 0 w 64205"/>
                <a:gd name="connsiteY5" fmla="*/ 0 h 21401"/>
                <a:gd name="connsiteX6" fmla="*/ 0 w 64205"/>
                <a:gd name="connsiteY6" fmla="*/ 21402 h 21401"/>
                <a:gd name="connsiteX7" fmla="*/ 7380 w 64205"/>
                <a:gd name="connsiteY7" fmla="*/ 21402 h 21401"/>
                <a:gd name="connsiteX8" fmla="*/ 7380 w 64205"/>
                <a:gd name="connsiteY8" fmla="*/ 7380 h 21401"/>
                <a:gd name="connsiteX9" fmla="*/ 28782 w 64205"/>
                <a:gd name="connsiteY9" fmla="*/ 7380 h 21401"/>
                <a:gd name="connsiteX10" fmla="*/ 28782 w 64205"/>
                <a:gd name="connsiteY10" fmla="*/ 21402 h 21401"/>
                <a:gd name="connsiteX11" fmla="*/ 64206 w 64205"/>
                <a:gd name="connsiteY11" fmla="*/ 21402 h 21401"/>
                <a:gd name="connsiteX12" fmla="*/ 64206 w 64205"/>
                <a:gd name="connsiteY12" fmla="*/ 0 h 21401"/>
                <a:gd name="connsiteX13" fmla="*/ 42804 w 64205"/>
                <a:gd name="connsiteY13" fmla="*/ 0 h 21401"/>
                <a:gd name="connsiteX14" fmla="*/ 42804 w 64205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1401">
                  <a:moveTo>
                    <a:pt x="42804" y="7380"/>
                  </a:moveTo>
                  <a:lnTo>
                    <a:pt x="57564" y="7380"/>
                  </a:lnTo>
                  <a:lnTo>
                    <a:pt x="57564" y="14760"/>
                  </a:lnTo>
                  <a:lnTo>
                    <a:pt x="36162" y="14760"/>
                  </a:lnTo>
                  <a:lnTo>
                    <a:pt x="36162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7380" y="21402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85E041E6-5CB4-4C98-BA4A-2B30A7D0999F}"/>
                </a:ext>
              </a:extLst>
            </p:cNvPr>
            <p:cNvSpPr/>
            <p:nvPr/>
          </p:nvSpPr>
          <p:spPr>
            <a:xfrm>
              <a:off x="6002869" y="3543890"/>
              <a:ext cx="7379" cy="7380"/>
            </a:xfrm>
            <a:custGeom>
              <a:avLst/>
              <a:gdLst>
                <a:gd name="connsiteX0" fmla="*/ 0 w 7379"/>
                <a:gd name="connsiteY0" fmla="*/ 0 h 7380"/>
                <a:gd name="connsiteX1" fmla="*/ 7380 w 7379"/>
                <a:gd name="connsiteY1" fmla="*/ 0 h 7380"/>
                <a:gd name="connsiteX2" fmla="*/ 7380 w 7379"/>
                <a:gd name="connsiteY2" fmla="*/ 7380 h 7380"/>
                <a:gd name="connsiteX3" fmla="*/ 0 w 7379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AC7A667F-492F-4D3B-B35F-4B702578C681}"/>
                </a:ext>
              </a:extLst>
            </p:cNvPr>
            <p:cNvSpPr/>
            <p:nvPr/>
          </p:nvSpPr>
          <p:spPr>
            <a:xfrm>
              <a:off x="6202128" y="3514370"/>
              <a:ext cx="64205" cy="36162"/>
            </a:xfrm>
            <a:custGeom>
              <a:avLst/>
              <a:gdLst>
                <a:gd name="connsiteX0" fmla="*/ 57564 w 64205"/>
                <a:gd name="connsiteY0" fmla="*/ 29520 h 36162"/>
                <a:gd name="connsiteX1" fmla="*/ 50184 w 64205"/>
                <a:gd name="connsiteY1" fmla="*/ 29520 h 36162"/>
                <a:gd name="connsiteX2" fmla="*/ 50184 w 64205"/>
                <a:gd name="connsiteY2" fmla="*/ 0 h 36162"/>
                <a:gd name="connsiteX3" fmla="*/ 42804 w 64205"/>
                <a:gd name="connsiteY3" fmla="*/ 0 h 36162"/>
                <a:gd name="connsiteX4" fmla="*/ 42804 w 64205"/>
                <a:gd name="connsiteY4" fmla="*/ 29520 h 36162"/>
                <a:gd name="connsiteX5" fmla="*/ 36162 w 64205"/>
                <a:gd name="connsiteY5" fmla="*/ 29520 h 36162"/>
                <a:gd name="connsiteX6" fmla="*/ 36162 w 64205"/>
                <a:gd name="connsiteY6" fmla="*/ 0 h 36162"/>
                <a:gd name="connsiteX7" fmla="*/ 28782 w 64205"/>
                <a:gd name="connsiteY7" fmla="*/ 0 h 36162"/>
                <a:gd name="connsiteX8" fmla="*/ 28782 w 64205"/>
                <a:gd name="connsiteY8" fmla="*/ 14760 h 36162"/>
                <a:gd name="connsiteX9" fmla="*/ 0 w 64205"/>
                <a:gd name="connsiteY9" fmla="*/ 14760 h 36162"/>
                <a:gd name="connsiteX10" fmla="*/ 0 w 64205"/>
                <a:gd name="connsiteY10" fmla="*/ 36162 h 36162"/>
                <a:gd name="connsiteX11" fmla="*/ 21402 w 64205"/>
                <a:gd name="connsiteY11" fmla="*/ 36162 h 36162"/>
                <a:gd name="connsiteX12" fmla="*/ 21402 w 64205"/>
                <a:gd name="connsiteY12" fmla="*/ 29520 h 36162"/>
                <a:gd name="connsiteX13" fmla="*/ 7380 w 64205"/>
                <a:gd name="connsiteY13" fmla="*/ 29520 h 36162"/>
                <a:gd name="connsiteX14" fmla="*/ 7380 w 64205"/>
                <a:gd name="connsiteY14" fmla="*/ 22140 h 36162"/>
                <a:gd name="connsiteX15" fmla="*/ 28782 w 64205"/>
                <a:gd name="connsiteY15" fmla="*/ 22140 h 36162"/>
                <a:gd name="connsiteX16" fmla="*/ 28782 w 64205"/>
                <a:gd name="connsiteY16" fmla="*/ 36162 h 36162"/>
                <a:gd name="connsiteX17" fmla="*/ 64206 w 64205"/>
                <a:gd name="connsiteY17" fmla="*/ 36162 h 36162"/>
                <a:gd name="connsiteX18" fmla="*/ 64206 w 64205"/>
                <a:gd name="connsiteY18" fmla="*/ 0 h 36162"/>
                <a:gd name="connsiteX19" fmla="*/ 57564 w 64205"/>
                <a:gd name="connsiteY19" fmla="*/ 0 h 36162"/>
                <a:gd name="connsiteX20" fmla="*/ 57564 w 64205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2">
                  <a:moveTo>
                    <a:pt x="57564" y="29520"/>
                  </a:moveTo>
                  <a:lnTo>
                    <a:pt x="50184" y="29520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6162" y="29520"/>
                  </a:lnTo>
                  <a:lnTo>
                    <a:pt x="36162" y="0"/>
                  </a:lnTo>
                  <a:lnTo>
                    <a:pt x="28782" y="0"/>
                  </a:lnTo>
                  <a:lnTo>
                    <a:pt x="28782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9520"/>
                  </a:lnTo>
                  <a:lnTo>
                    <a:pt x="7380" y="29520"/>
                  </a:lnTo>
                  <a:lnTo>
                    <a:pt x="7380" y="22140"/>
                  </a:lnTo>
                  <a:lnTo>
                    <a:pt x="28782" y="22140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7564" y="0"/>
                  </a:lnTo>
                  <a:lnTo>
                    <a:pt x="57564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482758F1-2A61-4203-8882-BCD5157EDDC2}"/>
                </a:ext>
              </a:extLst>
            </p:cNvPr>
            <p:cNvSpPr/>
            <p:nvPr/>
          </p:nvSpPr>
          <p:spPr>
            <a:xfrm>
              <a:off x="6145303" y="3543890"/>
              <a:ext cx="7379" cy="7380"/>
            </a:xfrm>
            <a:custGeom>
              <a:avLst/>
              <a:gdLst>
                <a:gd name="connsiteX0" fmla="*/ 0 w 7379"/>
                <a:gd name="connsiteY0" fmla="*/ 0 h 7380"/>
                <a:gd name="connsiteX1" fmla="*/ 7380 w 7379"/>
                <a:gd name="connsiteY1" fmla="*/ 0 h 7380"/>
                <a:gd name="connsiteX2" fmla="*/ 7380 w 7379"/>
                <a:gd name="connsiteY2" fmla="*/ 7380 h 7380"/>
                <a:gd name="connsiteX3" fmla="*/ 0 w 7379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6090690C-91EC-4AA1-8FAE-FA2CBD64BD1D}"/>
                </a:ext>
              </a:extLst>
            </p:cNvPr>
            <p:cNvSpPr/>
            <p:nvPr/>
          </p:nvSpPr>
          <p:spPr>
            <a:xfrm>
              <a:off x="6131281" y="3514370"/>
              <a:ext cx="92987" cy="7380"/>
            </a:xfrm>
            <a:custGeom>
              <a:avLst/>
              <a:gdLst>
                <a:gd name="connsiteX0" fmla="*/ 0 w 92987"/>
                <a:gd name="connsiteY0" fmla="*/ 0 h 7380"/>
                <a:gd name="connsiteX1" fmla="*/ 92988 w 92987"/>
                <a:gd name="connsiteY1" fmla="*/ 0 h 7380"/>
                <a:gd name="connsiteX2" fmla="*/ 92988 w 92987"/>
                <a:gd name="connsiteY2" fmla="*/ 7380 h 7380"/>
                <a:gd name="connsiteX3" fmla="*/ 0 w 92987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0492109A-F433-4B1F-AEA1-8492AD032246}"/>
                </a:ext>
              </a:extLst>
            </p:cNvPr>
            <p:cNvSpPr/>
            <p:nvPr/>
          </p:nvSpPr>
          <p:spPr>
            <a:xfrm>
              <a:off x="6131280" y="3529130"/>
              <a:ext cx="64205" cy="21401"/>
            </a:xfrm>
            <a:custGeom>
              <a:avLst/>
              <a:gdLst>
                <a:gd name="connsiteX0" fmla="*/ 42804 w 64205"/>
                <a:gd name="connsiteY0" fmla="*/ 7380 h 21401"/>
                <a:gd name="connsiteX1" fmla="*/ 56826 w 64205"/>
                <a:gd name="connsiteY1" fmla="*/ 7380 h 21401"/>
                <a:gd name="connsiteX2" fmla="*/ 56826 w 64205"/>
                <a:gd name="connsiteY2" fmla="*/ 14760 h 21401"/>
                <a:gd name="connsiteX3" fmla="*/ 35424 w 64205"/>
                <a:gd name="connsiteY3" fmla="*/ 14760 h 21401"/>
                <a:gd name="connsiteX4" fmla="*/ 35424 w 64205"/>
                <a:gd name="connsiteY4" fmla="*/ 0 h 21401"/>
                <a:gd name="connsiteX5" fmla="*/ 0 w 64205"/>
                <a:gd name="connsiteY5" fmla="*/ 0 h 21401"/>
                <a:gd name="connsiteX6" fmla="*/ 0 w 64205"/>
                <a:gd name="connsiteY6" fmla="*/ 21402 h 21401"/>
                <a:gd name="connsiteX7" fmla="*/ 6642 w 64205"/>
                <a:gd name="connsiteY7" fmla="*/ 21402 h 21401"/>
                <a:gd name="connsiteX8" fmla="*/ 6642 w 64205"/>
                <a:gd name="connsiteY8" fmla="*/ 7380 h 21401"/>
                <a:gd name="connsiteX9" fmla="*/ 28044 w 64205"/>
                <a:gd name="connsiteY9" fmla="*/ 7380 h 21401"/>
                <a:gd name="connsiteX10" fmla="*/ 28044 w 64205"/>
                <a:gd name="connsiteY10" fmla="*/ 21402 h 21401"/>
                <a:gd name="connsiteX11" fmla="*/ 64206 w 64205"/>
                <a:gd name="connsiteY11" fmla="*/ 21402 h 21401"/>
                <a:gd name="connsiteX12" fmla="*/ 64206 w 64205"/>
                <a:gd name="connsiteY12" fmla="*/ 0 h 21401"/>
                <a:gd name="connsiteX13" fmla="*/ 42804 w 64205"/>
                <a:gd name="connsiteY13" fmla="*/ 0 h 21401"/>
                <a:gd name="connsiteX14" fmla="*/ 42804 w 64205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1401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6642" y="21402"/>
                  </a:lnTo>
                  <a:lnTo>
                    <a:pt x="6642" y="7380"/>
                  </a:lnTo>
                  <a:lnTo>
                    <a:pt x="28044" y="7380"/>
                  </a:lnTo>
                  <a:lnTo>
                    <a:pt x="28044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B484C702-5C91-421B-85FA-8EA19A1730AB}"/>
                </a:ext>
              </a:extLst>
            </p:cNvPr>
            <p:cNvSpPr/>
            <p:nvPr/>
          </p:nvSpPr>
          <p:spPr>
            <a:xfrm>
              <a:off x="6273715" y="3514370"/>
              <a:ext cx="92987" cy="7380"/>
            </a:xfrm>
            <a:custGeom>
              <a:avLst/>
              <a:gdLst>
                <a:gd name="connsiteX0" fmla="*/ 0 w 92987"/>
                <a:gd name="connsiteY0" fmla="*/ 0 h 7380"/>
                <a:gd name="connsiteX1" fmla="*/ 92988 w 92987"/>
                <a:gd name="connsiteY1" fmla="*/ 0 h 7380"/>
                <a:gd name="connsiteX2" fmla="*/ 92988 w 92987"/>
                <a:gd name="connsiteY2" fmla="*/ 7380 h 7380"/>
                <a:gd name="connsiteX3" fmla="*/ 0 w 92987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E51E1801-C25D-4EB7-988D-83CF8DE71272}"/>
                </a:ext>
              </a:extLst>
            </p:cNvPr>
            <p:cNvSpPr/>
            <p:nvPr/>
          </p:nvSpPr>
          <p:spPr>
            <a:xfrm>
              <a:off x="6273715" y="3529130"/>
              <a:ext cx="64205" cy="21401"/>
            </a:xfrm>
            <a:custGeom>
              <a:avLst/>
              <a:gdLst>
                <a:gd name="connsiteX0" fmla="*/ 42804 w 64205"/>
                <a:gd name="connsiteY0" fmla="*/ 7380 h 21401"/>
                <a:gd name="connsiteX1" fmla="*/ 56826 w 64205"/>
                <a:gd name="connsiteY1" fmla="*/ 7380 h 21401"/>
                <a:gd name="connsiteX2" fmla="*/ 56826 w 64205"/>
                <a:gd name="connsiteY2" fmla="*/ 14760 h 21401"/>
                <a:gd name="connsiteX3" fmla="*/ 35424 w 64205"/>
                <a:gd name="connsiteY3" fmla="*/ 14760 h 21401"/>
                <a:gd name="connsiteX4" fmla="*/ 35424 w 64205"/>
                <a:gd name="connsiteY4" fmla="*/ 0 h 21401"/>
                <a:gd name="connsiteX5" fmla="*/ 0 w 64205"/>
                <a:gd name="connsiteY5" fmla="*/ 0 h 21401"/>
                <a:gd name="connsiteX6" fmla="*/ 0 w 64205"/>
                <a:gd name="connsiteY6" fmla="*/ 21402 h 21401"/>
                <a:gd name="connsiteX7" fmla="*/ 7380 w 64205"/>
                <a:gd name="connsiteY7" fmla="*/ 21402 h 21401"/>
                <a:gd name="connsiteX8" fmla="*/ 7380 w 64205"/>
                <a:gd name="connsiteY8" fmla="*/ 7380 h 21401"/>
                <a:gd name="connsiteX9" fmla="*/ 28044 w 64205"/>
                <a:gd name="connsiteY9" fmla="*/ 7380 h 21401"/>
                <a:gd name="connsiteX10" fmla="*/ 28044 w 64205"/>
                <a:gd name="connsiteY10" fmla="*/ 21402 h 21401"/>
                <a:gd name="connsiteX11" fmla="*/ 64206 w 64205"/>
                <a:gd name="connsiteY11" fmla="*/ 21402 h 21401"/>
                <a:gd name="connsiteX12" fmla="*/ 64206 w 64205"/>
                <a:gd name="connsiteY12" fmla="*/ 0 h 21401"/>
                <a:gd name="connsiteX13" fmla="*/ 42804 w 64205"/>
                <a:gd name="connsiteY13" fmla="*/ 0 h 21401"/>
                <a:gd name="connsiteX14" fmla="*/ 42804 w 64205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1401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7380" y="21402"/>
                  </a:lnTo>
                  <a:lnTo>
                    <a:pt x="7380" y="7380"/>
                  </a:lnTo>
                  <a:lnTo>
                    <a:pt x="28044" y="7380"/>
                  </a:lnTo>
                  <a:lnTo>
                    <a:pt x="28044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5B3B5FB4-0C08-40AA-8D22-3BC51EC53654}"/>
                </a:ext>
              </a:extLst>
            </p:cNvPr>
            <p:cNvSpPr/>
            <p:nvPr/>
          </p:nvSpPr>
          <p:spPr>
            <a:xfrm>
              <a:off x="6345300" y="3514370"/>
              <a:ext cx="64206" cy="36162"/>
            </a:xfrm>
            <a:custGeom>
              <a:avLst/>
              <a:gdLst>
                <a:gd name="connsiteX0" fmla="*/ 56826 w 64206"/>
                <a:gd name="connsiteY0" fmla="*/ 29520 h 36162"/>
                <a:gd name="connsiteX1" fmla="*/ 49446 w 64206"/>
                <a:gd name="connsiteY1" fmla="*/ 29520 h 36162"/>
                <a:gd name="connsiteX2" fmla="*/ 49446 w 64206"/>
                <a:gd name="connsiteY2" fmla="*/ 0 h 36162"/>
                <a:gd name="connsiteX3" fmla="*/ 42804 w 64206"/>
                <a:gd name="connsiteY3" fmla="*/ 0 h 36162"/>
                <a:gd name="connsiteX4" fmla="*/ 42804 w 64206"/>
                <a:gd name="connsiteY4" fmla="*/ 29520 h 36162"/>
                <a:gd name="connsiteX5" fmla="*/ 35424 w 64206"/>
                <a:gd name="connsiteY5" fmla="*/ 29520 h 36162"/>
                <a:gd name="connsiteX6" fmla="*/ 35424 w 64206"/>
                <a:gd name="connsiteY6" fmla="*/ 0 h 36162"/>
                <a:gd name="connsiteX7" fmla="*/ 28044 w 64206"/>
                <a:gd name="connsiteY7" fmla="*/ 0 h 36162"/>
                <a:gd name="connsiteX8" fmla="*/ 28044 w 64206"/>
                <a:gd name="connsiteY8" fmla="*/ 14760 h 36162"/>
                <a:gd name="connsiteX9" fmla="*/ 0 w 64206"/>
                <a:gd name="connsiteY9" fmla="*/ 14760 h 36162"/>
                <a:gd name="connsiteX10" fmla="*/ 0 w 64206"/>
                <a:gd name="connsiteY10" fmla="*/ 36162 h 36162"/>
                <a:gd name="connsiteX11" fmla="*/ 20664 w 64206"/>
                <a:gd name="connsiteY11" fmla="*/ 36162 h 36162"/>
                <a:gd name="connsiteX12" fmla="*/ 20664 w 64206"/>
                <a:gd name="connsiteY12" fmla="*/ 29520 h 36162"/>
                <a:gd name="connsiteX13" fmla="*/ 6642 w 64206"/>
                <a:gd name="connsiteY13" fmla="*/ 29520 h 36162"/>
                <a:gd name="connsiteX14" fmla="*/ 6642 w 64206"/>
                <a:gd name="connsiteY14" fmla="*/ 22140 h 36162"/>
                <a:gd name="connsiteX15" fmla="*/ 28044 w 64206"/>
                <a:gd name="connsiteY15" fmla="*/ 22140 h 36162"/>
                <a:gd name="connsiteX16" fmla="*/ 28044 w 64206"/>
                <a:gd name="connsiteY16" fmla="*/ 36162 h 36162"/>
                <a:gd name="connsiteX17" fmla="*/ 64206 w 64206"/>
                <a:gd name="connsiteY17" fmla="*/ 36162 h 36162"/>
                <a:gd name="connsiteX18" fmla="*/ 64206 w 64206"/>
                <a:gd name="connsiteY18" fmla="*/ 0 h 36162"/>
                <a:gd name="connsiteX19" fmla="*/ 56826 w 64206"/>
                <a:gd name="connsiteY19" fmla="*/ 0 h 36162"/>
                <a:gd name="connsiteX20" fmla="*/ 56826 w 64206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6" h="36162">
                  <a:moveTo>
                    <a:pt x="56826" y="29520"/>
                  </a:moveTo>
                  <a:lnTo>
                    <a:pt x="49446" y="29520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5424" y="29520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8044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0664" y="36162"/>
                  </a:lnTo>
                  <a:lnTo>
                    <a:pt x="20664" y="29520"/>
                  </a:lnTo>
                  <a:lnTo>
                    <a:pt x="6642" y="29520"/>
                  </a:lnTo>
                  <a:lnTo>
                    <a:pt x="6642" y="22140"/>
                  </a:lnTo>
                  <a:lnTo>
                    <a:pt x="28044" y="22140"/>
                  </a:lnTo>
                  <a:lnTo>
                    <a:pt x="28044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EA11AE3-4A26-4D18-BD24-46440B478750}"/>
                </a:ext>
              </a:extLst>
            </p:cNvPr>
            <p:cNvSpPr/>
            <p:nvPr/>
          </p:nvSpPr>
          <p:spPr>
            <a:xfrm>
              <a:off x="6287737" y="3543890"/>
              <a:ext cx="7379" cy="7380"/>
            </a:xfrm>
            <a:custGeom>
              <a:avLst/>
              <a:gdLst>
                <a:gd name="connsiteX0" fmla="*/ 0 w 7379"/>
                <a:gd name="connsiteY0" fmla="*/ 0 h 7380"/>
                <a:gd name="connsiteX1" fmla="*/ 7380 w 7379"/>
                <a:gd name="connsiteY1" fmla="*/ 0 h 7380"/>
                <a:gd name="connsiteX2" fmla="*/ 7380 w 7379"/>
                <a:gd name="connsiteY2" fmla="*/ 7380 h 7380"/>
                <a:gd name="connsiteX3" fmla="*/ 0 w 7379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29157C7-2456-4435-86F2-A42272896961}"/>
                </a:ext>
              </a:extLst>
            </p:cNvPr>
            <p:cNvSpPr/>
            <p:nvPr/>
          </p:nvSpPr>
          <p:spPr>
            <a:xfrm>
              <a:off x="6416149" y="3514370"/>
              <a:ext cx="92988" cy="7380"/>
            </a:xfrm>
            <a:custGeom>
              <a:avLst/>
              <a:gdLst>
                <a:gd name="connsiteX0" fmla="*/ 0 w 92988"/>
                <a:gd name="connsiteY0" fmla="*/ 0 h 7380"/>
                <a:gd name="connsiteX1" fmla="*/ 92988 w 92988"/>
                <a:gd name="connsiteY1" fmla="*/ 0 h 7380"/>
                <a:gd name="connsiteX2" fmla="*/ 92988 w 92988"/>
                <a:gd name="connsiteY2" fmla="*/ 7380 h 7380"/>
                <a:gd name="connsiteX3" fmla="*/ 0 w 92988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24504849-4F9C-4E69-B545-66B10DF1B5A7}"/>
                </a:ext>
              </a:extLst>
            </p:cNvPr>
            <p:cNvSpPr/>
            <p:nvPr/>
          </p:nvSpPr>
          <p:spPr>
            <a:xfrm>
              <a:off x="6487734" y="3514370"/>
              <a:ext cx="64206" cy="36162"/>
            </a:xfrm>
            <a:custGeom>
              <a:avLst/>
              <a:gdLst>
                <a:gd name="connsiteX0" fmla="*/ 56826 w 64206"/>
                <a:gd name="connsiteY0" fmla="*/ 29520 h 36162"/>
                <a:gd name="connsiteX1" fmla="*/ 49446 w 64206"/>
                <a:gd name="connsiteY1" fmla="*/ 29520 h 36162"/>
                <a:gd name="connsiteX2" fmla="*/ 49446 w 64206"/>
                <a:gd name="connsiteY2" fmla="*/ 0 h 36162"/>
                <a:gd name="connsiteX3" fmla="*/ 42804 w 64206"/>
                <a:gd name="connsiteY3" fmla="*/ 0 h 36162"/>
                <a:gd name="connsiteX4" fmla="*/ 42804 w 64206"/>
                <a:gd name="connsiteY4" fmla="*/ 29520 h 36162"/>
                <a:gd name="connsiteX5" fmla="*/ 35424 w 64206"/>
                <a:gd name="connsiteY5" fmla="*/ 29520 h 36162"/>
                <a:gd name="connsiteX6" fmla="*/ 35424 w 64206"/>
                <a:gd name="connsiteY6" fmla="*/ 0 h 36162"/>
                <a:gd name="connsiteX7" fmla="*/ 28782 w 64206"/>
                <a:gd name="connsiteY7" fmla="*/ 0 h 36162"/>
                <a:gd name="connsiteX8" fmla="*/ 28782 w 64206"/>
                <a:gd name="connsiteY8" fmla="*/ 14760 h 36162"/>
                <a:gd name="connsiteX9" fmla="*/ 0 w 64206"/>
                <a:gd name="connsiteY9" fmla="*/ 14760 h 36162"/>
                <a:gd name="connsiteX10" fmla="*/ 0 w 64206"/>
                <a:gd name="connsiteY10" fmla="*/ 36162 h 36162"/>
                <a:gd name="connsiteX11" fmla="*/ 21402 w 64206"/>
                <a:gd name="connsiteY11" fmla="*/ 36162 h 36162"/>
                <a:gd name="connsiteX12" fmla="*/ 21402 w 64206"/>
                <a:gd name="connsiteY12" fmla="*/ 29520 h 36162"/>
                <a:gd name="connsiteX13" fmla="*/ 6642 w 64206"/>
                <a:gd name="connsiteY13" fmla="*/ 29520 h 36162"/>
                <a:gd name="connsiteX14" fmla="*/ 6642 w 64206"/>
                <a:gd name="connsiteY14" fmla="*/ 22140 h 36162"/>
                <a:gd name="connsiteX15" fmla="*/ 28782 w 64206"/>
                <a:gd name="connsiteY15" fmla="*/ 22140 h 36162"/>
                <a:gd name="connsiteX16" fmla="*/ 28782 w 64206"/>
                <a:gd name="connsiteY16" fmla="*/ 36162 h 36162"/>
                <a:gd name="connsiteX17" fmla="*/ 64206 w 64206"/>
                <a:gd name="connsiteY17" fmla="*/ 36162 h 36162"/>
                <a:gd name="connsiteX18" fmla="*/ 64206 w 64206"/>
                <a:gd name="connsiteY18" fmla="*/ 0 h 36162"/>
                <a:gd name="connsiteX19" fmla="*/ 56826 w 64206"/>
                <a:gd name="connsiteY19" fmla="*/ 0 h 36162"/>
                <a:gd name="connsiteX20" fmla="*/ 56826 w 64206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6" h="36162">
                  <a:moveTo>
                    <a:pt x="56826" y="29520"/>
                  </a:moveTo>
                  <a:lnTo>
                    <a:pt x="49446" y="29520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5424" y="29520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8782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9520"/>
                  </a:lnTo>
                  <a:lnTo>
                    <a:pt x="6642" y="29520"/>
                  </a:lnTo>
                  <a:lnTo>
                    <a:pt x="6642" y="22140"/>
                  </a:lnTo>
                  <a:lnTo>
                    <a:pt x="28782" y="22140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0CDE2470-B957-47DC-A3CA-9BE3ECD3B352}"/>
                </a:ext>
              </a:extLst>
            </p:cNvPr>
            <p:cNvSpPr/>
            <p:nvPr/>
          </p:nvSpPr>
          <p:spPr>
            <a:xfrm>
              <a:off x="6416149" y="3529130"/>
              <a:ext cx="64205" cy="21401"/>
            </a:xfrm>
            <a:custGeom>
              <a:avLst/>
              <a:gdLst>
                <a:gd name="connsiteX0" fmla="*/ 42804 w 64205"/>
                <a:gd name="connsiteY0" fmla="*/ 7380 h 21401"/>
                <a:gd name="connsiteX1" fmla="*/ 56826 w 64205"/>
                <a:gd name="connsiteY1" fmla="*/ 7380 h 21401"/>
                <a:gd name="connsiteX2" fmla="*/ 56826 w 64205"/>
                <a:gd name="connsiteY2" fmla="*/ 14760 h 21401"/>
                <a:gd name="connsiteX3" fmla="*/ 36162 w 64205"/>
                <a:gd name="connsiteY3" fmla="*/ 14760 h 21401"/>
                <a:gd name="connsiteX4" fmla="*/ 36162 w 64205"/>
                <a:gd name="connsiteY4" fmla="*/ 0 h 21401"/>
                <a:gd name="connsiteX5" fmla="*/ 0 w 64205"/>
                <a:gd name="connsiteY5" fmla="*/ 0 h 21401"/>
                <a:gd name="connsiteX6" fmla="*/ 0 w 64205"/>
                <a:gd name="connsiteY6" fmla="*/ 21402 h 21401"/>
                <a:gd name="connsiteX7" fmla="*/ 7380 w 64205"/>
                <a:gd name="connsiteY7" fmla="*/ 21402 h 21401"/>
                <a:gd name="connsiteX8" fmla="*/ 7380 w 64205"/>
                <a:gd name="connsiteY8" fmla="*/ 7380 h 21401"/>
                <a:gd name="connsiteX9" fmla="*/ 28782 w 64205"/>
                <a:gd name="connsiteY9" fmla="*/ 7380 h 21401"/>
                <a:gd name="connsiteX10" fmla="*/ 28782 w 64205"/>
                <a:gd name="connsiteY10" fmla="*/ 21402 h 21401"/>
                <a:gd name="connsiteX11" fmla="*/ 64206 w 64205"/>
                <a:gd name="connsiteY11" fmla="*/ 21402 h 21401"/>
                <a:gd name="connsiteX12" fmla="*/ 64206 w 64205"/>
                <a:gd name="connsiteY12" fmla="*/ 0 h 21401"/>
                <a:gd name="connsiteX13" fmla="*/ 42804 w 64205"/>
                <a:gd name="connsiteY13" fmla="*/ 0 h 21401"/>
                <a:gd name="connsiteX14" fmla="*/ 42804 w 64205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1401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6162" y="14760"/>
                  </a:lnTo>
                  <a:lnTo>
                    <a:pt x="36162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7380" y="21402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B99798DB-A5E9-445B-85B8-8733E4ED2FD3}"/>
                </a:ext>
              </a:extLst>
            </p:cNvPr>
            <p:cNvSpPr/>
            <p:nvPr/>
          </p:nvSpPr>
          <p:spPr>
            <a:xfrm>
              <a:off x="6430909" y="3543890"/>
              <a:ext cx="7380" cy="7380"/>
            </a:xfrm>
            <a:custGeom>
              <a:avLst/>
              <a:gdLst>
                <a:gd name="connsiteX0" fmla="*/ 0 w 7380"/>
                <a:gd name="connsiteY0" fmla="*/ 0 h 7380"/>
                <a:gd name="connsiteX1" fmla="*/ 7380 w 7380"/>
                <a:gd name="connsiteY1" fmla="*/ 0 h 7380"/>
                <a:gd name="connsiteX2" fmla="*/ 7380 w 7380"/>
                <a:gd name="connsiteY2" fmla="*/ 7380 h 7380"/>
                <a:gd name="connsiteX3" fmla="*/ 0 w 7380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80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FEB4C6BA-FBFC-494A-8E37-A46287AAF382}"/>
                </a:ext>
              </a:extLst>
            </p:cNvPr>
            <p:cNvSpPr/>
            <p:nvPr/>
          </p:nvSpPr>
          <p:spPr>
            <a:xfrm>
              <a:off x="6558583" y="3514370"/>
              <a:ext cx="92988" cy="7380"/>
            </a:xfrm>
            <a:custGeom>
              <a:avLst/>
              <a:gdLst>
                <a:gd name="connsiteX0" fmla="*/ 0 w 92988"/>
                <a:gd name="connsiteY0" fmla="*/ 0 h 7380"/>
                <a:gd name="connsiteX1" fmla="*/ 92988 w 92988"/>
                <a:gd name="connsiteY1" fmla="*/ 0 h 7380"/>
                <a:gd name="connsiteX2" fmla="*/ 92988 w 92988"/>
                <a:gd name="connsiteY2" fmla="*/ 7380 h 7380"/>
                <a:gd name="connsiteX3" fmla="*/ 0 w 92988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80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4A09F6AC-7AE2-45EC-80F1-9156D182755E}"/>
                </a:ext>
              </a:extLst>
            </p:cNvPr>
            <p:cNvSpPr/>
            <p:nvPr/>
          </p:nvSpPr>
          <p:spPr>
            <a:xfrm>
              <a:off x="6573343" y="3543890"/>
              <a:ext cx="6641" cy="7380"/>
            </a:xfrm>
            <a:custGeom>
              <a:avLst/>
              <a:gdLst>
                <a:gd name="connsiteX0" fmla="*/ 0 w 6641"/>
                <a:gd name="connsiteY0" fmla="*/ 0 h 7380"/>
                <a:gd name="connsiteX1" fmla="*/ 6642 w 6641"/>
                <a:gd name="connsiteY1" fmla="*/ 0 h 7380"/>
                <a:gd name="connsiteX2" fmla="*/ 6642 w 6641"/>
                <a:gd name="connsiteY2" fmla="*/ 7380 h 7380"/>
                <a:gd name="connsiteX3" fmla="*/ 0 w 6641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7380">
                  <a:moveTo>
                    <a:pt x="0" y="0"/>
                  </a:moveTo>
                  <a:lnTo>
                    <a:pt x="6642" y="0"/>
                  </a:lnTo>
                  <a:lnTo>
                    <a:pt x="6642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EDEE8CE0-6710-4C18-BD45-DDAE9E59FFBF}"/>
                </a:ext>
              </a:extLst>
            </p:cNvPr>
            <p:cNvSpPr/>
            <p:nvPr/>
          </p:nvSpPr>
          <p:spPr>
            <a:xfrm>
              <a:off x="6558583" y="3529130"/>
              <a:ext cx="64205" cy="21401"/>
            </a:xfrm>
            <a:custGeom>
              <a:avLst/>
              <a:gdLst>
                <a:gd name="connsiteX0" fmla="*/ 42804 w 64205"/>
                <a:gd name="connsiteY0" fmla="*/ 7380 h 21401"/>
                <a:gd name="connsiteX1" fmla="*/ 57564 w 64205"/>
                <a:gd name="connsiteY1" fmla="*/ 7380 h 21401"/>
                <a:gd name="connsiteX2" fmla="*/ 57564 w 64205"/>
                <a:gd name="connsiteY2" fmla="*/ 14760 h 21401"/>
                <a:gd name="connsiteX3" fmla="*/ 36162 w 64205"/>
                <a:gd name="connsiteY3" fmla="*/ 14760 h 21401"/>
                <a:gd name="connsiteX4" fmla="*/ 36162 w 64205"/>
                <a:gd name="connsiteY4" fmla="*/ 0 h 21401"/>
                <a:gd name="connsiteX5" fmla="*/ 0 w 64205"/>
                <a:gd name="connsiteY5" fmla="*/ 0 h 21401"/>
                <a:gd name="connsiteX6" fmla="*/ 0 w 64205"/>
                <a:gd name="connsiteY6" fmla="*/ 21402 h 21401"/>
                <a:gd name="connsiteX7" fmla="*/ 7380 w 64205"/>
                <a:gd name="connsiteY7" fmla="*/ 21402 h 21401"/>
                <a:gd name="connsiteX8" fmla="*/ 7380 w 64205"/>
                <a:gd name="connsiteY8" fmla="*/ 7380 h 21401"/>
                <a:gd name="connsiteX9" fmla="*/ 28782 w 64205"/>
                <a:gd name="connsiteY9" fmla="*/ 7380 h 21401"/>
                <a:gd name="connsiteX10" fmla="*/ 28782 w 64205"/>
                <a:gd name="connsiteY10" fmla="*/ 21402 h 21401"/>
                <a:gd name="connsiteX11" fmla="*/ 64206 w 64205"/>
                <a:gd name="connsiteY11" fmla="*/ 21402 h 21401"/>
                <a:gd name="connsiteX12" fmla="*/ 64206 w 64205"/>
                <a:gd name="connsiteY12" fmla="*/ 0 h 21401"/>
                <a:gd name="connsiteX13" fmla="*/ 42804 w 64205"/>
                <a:gd name="connsiteY13" fmla="*/ 0 h 21401"/>
                <a:gd name="connsiteX14" fmla="*/ 42804 w 64205"/>
                <a:gd name="connsiteY14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1401">
                  <a:moveTo>
                    <a:pt x="42804" y="7380"/>
                  </a:moveTo>
                  <a:lnTo>
                    <a:pt x="57564" y="7380"/>
                  </a:lnTo>
                  <a:lnTo>
                    <a:pt x="57564" y="14760"/>
                  </a:lnTo>
                  <a:lnTo>
                    <a:pt x="36162" y="14760"/>
                  </a:lnTo>
                  <a:lnTo>
                    <a:pt x="36162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7380" y="21402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1402"/>
                  </a:lnTo>
                  <a:lnTo>
                    <a:pt x="64206" y="21402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FE57C366-C67B-4705-8FF3-4C37787D7013}"/>
                </a:ext>
              </a:extLst>
            </p:cNvPr>
            <p:cNvSpPr/>
            <p:nvPr/>
          </p:nvSpPr>
          <p:spPr>
            <a:xfrm>
              <a:off x="6630169" y="3514370"/>
              <a:ext cx="64205" cy="36162"/>
            </a:xfrm>
            <a:custGeom>
              <a:avLst/>
              <a:gdLst>
                <a:gd name="connsiteX0" fmla="*/ 56826 w 64205"/>
                <a:gd name="connsiteY0" fmla="*/ 29520 h 36162"/>
                <a:gd name="connsiteX1" fmla="*/ 50184 w 64205"/>
                <a:gd name="connsiteY1" fmla="*/ 29520 h 36162"/>
                <a:gd name="connsiteX2" fmla="*/ 50184 w 64205"/>
                <a:gd name="connsiteY2" fmla="*/ 0 h 36162"/>
                <a:gd name="connsiteX3" fmla="*/ 42804 w 64205"/>
                <a:gd name="connsiteY3" fmla="*/ 0 h 36162"/>
                <a:gd name="connsiteX4" fmla="*/ 42804 w 64205"/>
                <a:gd name="connsiteY4" fmla="*/ 29520 h 36162"/>
                <a:gd name="connsiteX5" fmla="*/ 35424 w 64205"/>
                <a:gd name="connsiteY5" fmla="*/ 29520 h 36162"/>
                <a:gd name="connsiteX6" fmla="*/ 35424 w 64205"/>
                <a:gd name="connsiteY6" fmla="*/ 0 h 36162"/>
                <a:gd name="connsiteX7" fmla="*/ 28782 w 64205"/>
                <a:gd name="connsiteY7" fmla="*/ 0 h 36162"/>
                <a:gd name="connsiteX8" fmla="*/ 28782 w 64205"/>
                <a:gd name="connsiteY8" fmla="*/ 14760 h 36162"/>
                <a:gd name="connsiteX9" fmla="*/ 0 w 64205"/>
                <a:gd name="connsiteY9" fmla="*/ 14760 h 36162"/>
                <a:gd name="connsiteX10" fmla="*/ 0 w 64205"/>
                <a:gd name="connsiteY10" fmla="*/ 36162 h 36162"/>
                <a:gd name="connsiteX11" fmla="*/ 21402 w 64205"/>
                <a:gd name="connsiteY11" fmla="*/ 36162 h 36162"/>
                <a:gd name="connsiteX12" fmla="*/ 21402 w 64205"/>
                <a:gd name="connsiteY12" fmla="*/ 29520 h 36162"/>
                <a:gd name="connsiteX13" fmla="*/ 7380 w 64205"/>
                <a:gd name="connsiteY13" fmla="*/ 29520 h 36162"/>
                <a:gd name="connsiteX14" fmla="*/ 7380 w 64205"/>
                <a:gd name="connsiteY14" fmla="*/ 22140 h 36162"/>
                <a:gd name="connsiteX15" fmla="*/ 28782 w 64205"/>
                <a:gd name="connsiteY15" fmla="*/ 22140 h 36162"/>
                <a:gd name="connsiteX16" fmla="*/ 28782 w 64205"/>
                <a:gd name="connsiteY16" fmla="*/ 36162 h 36162"/>
                <a:gd name="connsiteX17" fmla="*/ 64206 w 64205"/>
                <a:gd name="connsiteY17" fmla="*/ 36162 h 36162"/>
                <a:gd name="connsiteX18" fmla="*/ 64206 w 64205"/>
                <a:gd name="connsiteY18" fmla="*/ 0 h 36162"/>
                <a:gd name="connsiteX19" fmla="*/ 56826 w 64205"/>
                <a:gd name="connsiteY19" fmla="*/ 0 h 36162"/>
                <a:gd name="connsiteX20" fmla="*/ 56826 w 64205"/>
                <a:gd name="connsiteY20" fmla="*/ 2952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2">
                  <a:moveTo>
                    <a:pt x="56826" y="29520"/>
                  </a:moveTo>
                  <a:lnTo>
                    <a:pt x="50184" y="29520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9520"/>
                  </a:lnTo>
                  <a:lnTo>
                    <a:pt x="35424" y="29520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8782" y="14760"/>
                  </a:lnTo>
                  <a:lnTo>
                    <a:pt x="0" y="14760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9520"/>
                  </a:lnTo>
                  <a:lnTo>
                    <a:pt x="7380" y="29520"/>
                  </a:lnTo>
                  <a:lnTo>
                    <a:pt x="7380" y="22140"/>
                  </a:lnTo>
                  <a:lnTo>
                    <a:pt x="28782" y="22140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1A274BBF-9B25-4D85-B400-CCFC2B1B4652}"/>
                </a:ext>
              </a:extLst>
            </p:cNvPr>
            <p:cNvSpPr/>
            <p:nvPr/>
          </p:nvSpPr>
          <p:spPr>
            <a:xfrm>
              <a:off x="5132767" y="3898129"/>
              <a:ext cx="64206" cy="22140"/>
            </a:xfrm>
            <a:custGeom>
              <a:avLst/>
              <a:gdLst>
                <a:gd name="connsiteX0" fmla="*/ 42804 w 64206"/>
                <a:gd name="connsiteY0" fmla="*/ 7380 h 22140"/>
                <a:gd name="connsiteX1" fmla="*/ 56826 w 64206"/>
                <a:gd name="connsiteY1" fmla="*/ 7380 h 22140"/>
                <a:gd name="connsiteX2" fmla="*/ 56826 w 64206"/>
                <a:gd name="connsiteY2" fmla="*/ 14760 h 22140"/>
                <a:gd name="connsiteX3" fmla="*/ 35424 w 64206"/>
                <a:gd name="connsiteY3" fmla="*/ 14760 h 22140"/>
                <a:gd name="connsiteX4" fmla="*/ 35424 w 64206"/>
                <a:gd name="connsiteY4" fmla="*/ 0 h 22140"/>
                <a:gd name="connsiteX5" fmla="*/ 0 w 64206"/>
                <a:gd name="connsiteY5" fmla="*/ 0 h 22140"/>
                <a:gd name="connsiteX6" fmla="*/ 0 w 64206"/>
                <a:gd name="connsiteY6" fmla="*/ 22140 h 22140"/>
                <a:gd name="connsiteX7" fmla="*/ 6642 w 64206"/>
                <a:gd name="connsiteY7" fmla="*/ 22140 h 22140"/>
                <a:gd name="connsiteX8" fmla="*/ 6642 w 64206"/>
                <a:gd name="connsiteY8" fmla="*/ 7380 h 22140"/>
                <a:gd name="connsiteX9" fmla="*/ 28044 w 64206"/>
                <a:gd name="connsiteY9" fmla="*/ 7380 h 22140"/>
                <a:gd name="connsiteX10" fmla="*/ 28044 w 64206"/>
                <a:gd name="connsiteY10" fmla="*/ 22140 h 22140"/>
                <a:gd name="connsiteX11" fmla="*/ 64206 w 64206"/>
                <a:gd name="connsiteY11" fmla="*/ 22140 h 22140"/>
                <a:gd name="connsiteX12" fmla="*/ 64206 w 64206"/>
                <a:gd name="connsiteY12" fmla="*/ 0 h 22140"/>
                <a:gd name="connsiteX13" fmla="*/ 42804 w 64206"/>
                <a:gd name="connsiteY13" fmla="*/ 0 h 22140"/>
                <a:gd name="connsiteX14" fmla="*/ 42804 w 64206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6" h="22140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6642" y="22140"/>
                  </a:lnTo>
                  <a:lnTo>
                    <a:pt x="6642" y="7380"/>
                  </a:lnTo>
                  <a:lnTo>
                    <a:pt x="28044" y="7380"/>
                  </a:lnTo>
                  <a:lnTo>
                    <a:pt x="28044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A5B078A2-48C3-464F-B287-AFC02AB05401}"/>
                </a:ext>
              </a:extLst>
            </p:cNvPr>
            <p:cNvSpPr/>
            <p:nvPr/>
          </p:nvSpPr>
          <p:spPr>
            <a:xfrm>
              <a:off x="5203614" y="3884108"/>
              <a:ext cx="64206" cy="36161"/>
            </a:xfrm>
            <a:custGeom>
              <a:avLst/>
              <a:gdLst>
                <a:gd name="connsiteX0" fmla="*/ 57564 w 64206"/>
                <a:gd name="connsiteY0" fmla="*/ 28782 h 36161"/>
                <a:gd name="connsiteX1" fmla="*/ 50184 w 64206"/>
                <a:gd name="connsiteY1" fmla="*/ 28782 h 36161"/>
                <a:gd name="connsiteX2" fmla="*/ 50184 w 64206"/>
                <a:gd name="connsiteY2" fmla="*/ 0 h 36161"/>
                <a:gd name="connsiteX3" fmla="*/ 42804 w 64206"/>
                <a:gd name="connsiteY3" fmla="*/ 0 h 36161"/>
                <a:gd name="connsiteX4" fmla="*/ 42804 w 64206"/>
                <a:gd name="connsiteY4" fmla="*/ 28782 h 36161"/>
                <a:gd name="connsiteX5" fmla="*/ 36162 w 64206"/>
                <a:gd name="connsiteY5" fmla="*/ 28782 h 36161"/>
                <a:gd name="connsiteX6" fmla="*/ 36162 w 64206"/>
                <a:gd name="connsiteY6" fmla="*/ 0 h 36161"/>
                <a:gd name="connsiteX7" fmla="*/ 28782 w 64206"/>
                <a:gd name="connsiteY7" fmla="*/ 0 h 36161"/>
                <a:gd name="connsiteX8" fmla="*/ 28782 w 64206"/>
                <a:gd name="connsiteY8" fmla="*/ 14022 h 36161"/>
                <a:gd name="connsiteX9" fmla="*/ 0 w 64206"/>
                <a:gd name="connsiteY9" fmla="*/ 14022 h 36161"/>
                <a:gd name="connsiteX10" fmla="*/ 0 w 64206"/>
                <a:gd name="connsiteY10" fmla="*/ 36162 h 36161"/>
                <a:gd name="connsiteX11" fmla="*/ 21402 w 64206"/>
                <a:gd name="connsiteY11" fmla="*/ 36162 h 36161"/>
                <a:gd name="connsiteX12" fmla="*/ 21402 w 64206"/>
                <a:gd name="connsiteY12" fmla="*/ 28782 h 36161"/>
                <a:gd name="connsiteX13" fmla="*/ 7380 w 64206"/>
                <a:gd name="connsiteY13" fmla="*/ 28782 h 36161"/>
                <a:gd name="connsiteX14" fmla="*/ 7380 w 64206"/>
                <a:gd name="connsiteY14" fmla="*/ 21402 h 36161"/>
                <a:gd name="connsiteX15" fmla="*/ 28782 w 64206"/>
                <a:gd name="connsiteY15" fmla="*/ 21402 h 36161"/>
                <a:gd name="connsiteX16" fmla="*/ 28782 w 64206"/>
                <a:gd name="connsiteY16" fmla="*/ 36162 h 36161"/>
                <a:gd name="connsiteX17" fmla="*/ 64206 w 64206"/>
                <a:gd name="connsiteY17" fmla="*/ 36162 h 36161"/>
                <a:gd name="connsiteX18" fmla="*/ 64206 w 64206"/>
                <a:gd name="connsiteY18" fmla="*/ 0 h 36161"/>
                <a:gd name="connsiteX19" fmla="*/ 57564 w 64206"/>
                <a:gd name="connsiteY19" fmla="*/ 0 h 36161"/>
                <a:gd name="connsiteX20" fmla="*/ 57564 w 64206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6" h="36161">
                  <a:moveTo>
                    <a:pt x="57564" y="28782"/>
                  </a:moveTo>
                  <a:lnTo>
                    <a:pt x="50184" y="28782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6162" y="28782"/>
                  </a:lnTo>
                  <a:lnTo>
                    <a:pt x="36162" y="0"/>
                  </a:lnTo>
                  <a:lnTo>
                    <a:pt x="28782" y="0"/>
                  </a:lnTo>
                  <a:lnTo>
                    <a:pt x="28782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8782"/>
                  </a:lnTo>
                  <a:lnTo>
                    <a:pt x="7380" y="28782"/>
                  </a:lnTo>
                  <a:lnTo>
                    <a:pt x="7380" y="21402"/>
                  </a:lnTo>
                  <a:lnTo>
                    <a:pt x="28782" y="21402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7564" y="0"/>
                  </a:lnTo>
                  <a:lnTo>
                    <a:pt x="57564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C8A2C35D-F26D-4857-9694-29540F55C259}"/>
                </a:ext>
              </a:extLst>
            </p:cNvPr>
            <p:cNvSpPr/>
            <p:nvPr/>
          </p:nvSpPr>
          <p:spPr>
            <a:xfrm>
              <a:off x="5146789" y="3912890"/>
              <a:ext cx="7379" cy="7379"/>
            </a:xfrm>
            <a:custGeom>
              <a:avLst/>
              <a:gdLst>
                <a:gd name="connsiteX0" fmla="*/ 0 w 7379"/>
                <a:gd name="connsiteY0" fmla="*/ 0 h 7379"/>
                <a:gd name="connsiteX1" fmla="*/ 7380 w 7379"/>
                <a:gd name="connsiteY1" fmla="*/ 0 h 7379"/>
                <a:gd name="connsiteX2" fmla="*/ 7380 w 7379"/>
                <a:gd name="connsiteY2" fmla="*/ 7380 h 7379"/>
                <a:gd name="connsiteX3" fmla="*/ 0 w 7379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AC3C40F-69E1-430A-90FC-866654315CD7}"/>
                </a:ext>
              </a:extLst>
            </p:cNvPr>
            <p:cNvSpPr/>
            <p:nvPr/>
          </p:nvSpPr>
          <p:spPr>
            <a:xfrm>
              <a:off x="5132767" y="3884108"/>
              <a:ext cx="92988" cy="7379"/>
            </a:xfrm>
            <a:custGeom>
              <a:avLst/>
              <a:gdLst>
                <a:gd name="connsiteX0" fmla="*/ 0 w 92988"/>
                <a:gd name="connsiteY0" fmla="*/ 0 h 7379"/>
                <a:gd name="connsiteX1" fmla="*/ 92988 w 92988"/>
                <a:gd name="connsiteY1" fmla="*/ 0 h 7379"/>
                <a:gd name="connsiteX2" fmla="*/ 92988 w 92988"/>
                <a:gd name="connsiteY2" fmla="*/ 7380 h 7379"/>
                <a:gd name="connsiteX3" fmla="*/ 0 w 92988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68553A77-2B86-4E12-B684-AF6E05906D03}"/>
                </a:ext>
              </a:extLst>
            </p:cNvPr>
            <p:cNvSpPr/>
            <p:nvPr/>
          </p:nvSpPr>
          <p:spPr>
            <a:xfrm>
              <a:off x="5275201" y="3884108"/>
              <a:ext cx="92988" cy="7379"/>
            </a:xfrm>
            <a:custGeom>
              <a:avLst/>
              <a:gdLst>
                <a:gd name="connsiteX0" fmla="*/ 0 w 92988"/>
                <a:gd name="connsiteY0" fmla="*/ 0 h 7379"/>
                <a:gd name="connsiteX1" fmla="*/ 92988 w 92988"/>
                <a:gd name="connsiteY1" fmla="*/ 0 h 7379"/>
                <a:gd name="connsiteX2" fmla="*/ 92988 w 92988"/>
                <a:gd name="connsiteY2" fmla="*/ 7380 h 7379"/>
                <a:gd name="connsiteX3" fmla="*/ 0 w 92988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BAB852B-0079-44FA-A994-36D5209733C6}"/>
                </a:ext>
              </a:extLst>
            </p:cNvPr>
            <p:cNvSpPr/>
            <p:nvPr/>
          </p:nvSpPr>
          <p:spPr>
            <a:xfrm>
              <a:off x="5289223" y="3912890"/>
              <a:ext cx="7380" cy="7379"/>
            </a:xfrm>
            <a:custGeom>
              <a:avLst/>
              <a:gdLst>
                <a:gd name="connsiteX0" fmla="*/ 0 w 7380"/>
                <a:gd name="connsiteY0" fmla="*/ 0 h 7379"/>
                <a:gd name="connsiteX1" fmla="*/ 7380 w 7380"/>
                <a:gd name="connsiteY1" fmla="*/ 0 h 7379"/>
                <a:gd name="connsiteX2" fmla="*/ 7380 w 7380"/>
                <a:gd name="connsiteY2" fmla="*/ 7380 h 7379"/>
                <a:gd name="connsiteX3" fmla="*/ 0 w 7380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66FE42FF-711B-4082-8E82-8C45F8EFA6A6}"/>
                </a:ext>
              </a:extLst>
            </p:cNvPr>
            <p:cNvSpPr/>
            <p:nvPr/>
          </p:nvSpPr>
          <p:spPr>
            <a:xfrm>
              <a:off x="5346787" y="3884108"/>
              <a:ext cx="64205" cy="36161"/>
            </a:xfrm>
            <a:custGeom>
              <a:avLst/>
              <a:gdLst>
                <a:gd name="connsiteX0" fmla="*/ 56826 w 64205"/>
                <a:gd name="connsiteY0" fmla="*/ 28782 h 36161"/>
                <a:gd name="connsiteX1" fmla="*/ 49446 w 64205"/>
                <a:gd name="connsiteY1" fmla="*/ 28782 h 36161"/>
                <a:gd name="connsiteX2" fmla="*/ 49446 w 64205"/>
                <a:gd name="connsiteY2" fmla="*/ 0 h 36161"/>
                <a:gd name="connsiteX3" fmla="*/ 42804 w 64205"/>
                <a:gd name="connsiteY3" fmla="*/ 0 h 36161"/>
                <a:gd name="connsiteX4" fmla="*/ 42804 w 64205"/>
                <a:gd name="connsiteY4" fmla="*/ 28782 h 36161"/>
                <a:gd name="connsiteX5" fmla="*/ 35424 w 64205"/>
                <a:gd name="connsiteY5" fmla="*/ 28782 h 36161"/>
                <a:gd name="connsiteX6" fmla="*/ 35424 w 64205"/>
                <a:gd name="connsiteY6" fmla="*/ 0 h 36161"/>
                <a:gd name="connsiteX7" fmla="*/ 28044 w 64205"/>
                <a:gd name="connsiteY7" fmla="*/ 0 h 36161"/>
                <a:gd name="connsiteX8" fmla="*/ 28044 w 64205"/>
                <a:gd name="connsiteY8" fmla="*/ 14022 h 36161"/>
                <a:gd name="connsiteX9" fmla="*/ 0 w 64205"/>
                <a:gd name="connsiteY9" fmla="*/ 14022 h 36161"/>
                <a:gd name="connsiteX10" fmla="*/ 0 w 64205"/>
                <a:gd name="connsiteY10" fmla="*/ 36162 h 36161"/>
                <a:gd name="connsiteX11" fmla="*/ 21402 w 64205"/>
                <a:gd name="connsiteY11" fmla="*/ 36162 h 36161"/>
                <a:gd name="connsiteX12" fmla="*/ 21402 w 64205"/>
                <a:gd name="connsiteY12" fmla="*/ 28782 h 36161"/>
                <a:gd name="connsiteX13" fmla="*/ 6642 w 64205"/>
                <a:gd name="connsiteY13" fmla="*/ 28782 h 36161"/>
                <a:gd name="connsiteX14" fmla="*/ 6642 w 64205"/>
                <a:gd name="connsiteY14" fmla="*/ 21402 h 36161"/>
                <a:gd name="connsiteX15" fmla="*/ 28044 w 64205"/>
                <a:gd name="connsiteY15" fmla="*/ 21402 h 36161"/>
                <a:gd name="connsiteX16" fmla="*/ 28044 w 64205"/>
                <a:gd name="connsiteY16" fmla="*/ 36162 h 36161"/>
                <a:gd name="connsiteX17" fmla="*/ 64206 w 64205"/>
                <a:gd name="connsiteY17" fmla="*/ 36162 h 36161"/>
                <a:gd name="connsiteX18" fmla="*/ 64206 w 64205"/>
                <a:gd name="connsiteY18" fmla="*/ 0 h 36161"/>
                <a:gd name="connsiteX19" fmla="*/ 56826 w 64205"/>
                <a:gd name="connsiteY19" fmla="*/ 0 h 36161"/>
                <a:gd name="connsiteX20" fmla="*/ 56826 w 64205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1">
                  <a:moveTo>
                    <a:pt x="56826" y="28782"/>
                  </a:moveTo>
                  <a:lnTo>
                    <a:pt x="49446" y="28782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5424" y="28782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8044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8782"/>
                  </a:lnTo>
                  <a:lnTo>
                    <a:pt x="6642" y="28782"/>
                  </a:lnTo>
                  <a:lnTo>
                    <a:pt x="6642" y="21402"/>
                  </a:lnTo>
                  <a:lnTo>
                    <a:pt x="28044" y="21402"/>
                  </a:lnTo>
                  <a:lnTo>
                    <a:pt x="28044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51CD2CC7-60BA-4FD0-97E1-916B9202D88B}"/>
                </a:ext>
              </a:extLst>
            </p:cNvPr>
            <p:cNvSpPr/>
            <p:nvPr/>
          </p:nvSpPr>
          <p:spPr>
            <a:xfrm>
              <a:off x="5275201" y="3898129"/>
              <a:ext cx="64205" cy="22140"/>
            </a:xfrm>
            <a:custGeom>
              <a:avLst/>
              <a:gdLst>
                <a:gd name="connsiteX0" fmla="*/ 42804 w 64205"/>
                <a:gd name="connsiteY0" fmla="*/ 7380 h 22140"/>
                <a:gd name="connsiteX1" fmla="*/ 56826 w 64205"/>
                <a:gd name="connsiteY1" fmla="*/ 7380 h 22140"/>
                <a:gd name="connsiteX2" fmla="*/ 56826 w 64205"/>
                <a:gd name="connsiteY2" fmla="*/ 14760 h 22140"/>
                <a:gd name="connsiteX3" fmla="*/ 35424 w 64205"/>
                <a:gd name="connsiteY3" fmla="*/ 14760 h 22140"/>
                <a:gd name="connsiteX4" fmla="*/ 35424 w 64205"/>
                <a:gd name="connsiteY4" fmla="*/ 0 h 22140"/>
                <a:gd name="connsiteX5" fmla="*/ 0 w 64205"/>
                <a:gd name="connsiteY5" fmla="*/ 0 h 22140"/>
                <a:gd name="connsiteX6" fmla="*/ 0 w 64205"/>
                <a:gd name="connsiteY6" fmla="*/ 22140 h 22140"/>
                <a:gd name="connsiteX7" fmla="*/ 7380 w 64205"/>
                <a:gd name="connsiteY7" fmla="*/ 22140 h 22140"/>
                <a:gd name="connsiteX8" fmla="*/ 7380 w 64205"/>
                <a:gd name="connsiteY8" fmla="*/ 7380 h 22140"/>
                <a:gd name="connsiteX9" fmla="*/ 28782 w 64205"/>
                <a:gd name="connsiteY9" fmla="*/ 7380 h 22140"/>
                <a:gd name="connsiteX10" fmla="*/ 28782 w 64205"/>
                <a:gd name="connsiteY10" fmla="*/ 22140 h 22140"/>
                <a:gd name="connsiteX11" fmla="*/ 64206 w 64205"/>
                <a:gd name="connsiteY11" fmla="*/ 22140 h 22140"/>
                <a:gd name="connsiteX12" fmla="*/ 64206 w 64205"/>
                <a:gd name="connsiteY12" fmla="*/ 0 h 22140"/>
                <a:gd name="connsiteX13" fmla="*/ 42804 w 64205"/>
                <a:gd name="connsiteY13" fmla="*/ 0 h 22140"/>
                <a:gd name="connsiteX14" fmla="*/ 42804 w 64205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2140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7380" y="22140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A740E347-68FF-491B-A78D-C1593C870EAF}"/>
                </a:ext>
              </a:extLst>
            </p:cNvPr>
            <p:cNvSpPr/>
            <p:nvPr/>
          </p:nvSpPr>
          <p:spPr>
            <a:xfrm>
              <a:off x="5432395" y="3912890"/>
              <a:ext cx="7379" cy="7379"/>
            </a:xfrm>
            <a:custGeom>
              <a:avLst/>
              <a:gdLst>
                <a:gd name="connsiteX0" fmla="*/ 0 w 7379"/>
                <a:gd name="connsiteY0" fmla="*/ 0 h 7379"/>
                <a:gd name="connsiteX1" fmla="*/ 7380 w 7379"/>
                <a:gd name="connsiteY1" fmla="*/ 0 h 7379"/>
                <a:gd name="connsiteX2" fmla="*/ 7380 w 7379"/>
                <a:gd name="connsiteY2" fmla="*/ 7380 h 7379"/>
                <a:gd name="connsiteX3" fmla="*/ 0 w 7379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3A97E007-72E8-4483-9AB9-DD87C4771C19}"/>
                </a:ext>
              </a:extLst>
            </p:cNvPr>
            <p:cNvSpPr/>
            <p:nvPr/>
          </p:nvSpPr>
          <p:spPr>
            <a:xfrm>
              <a:off x="5489221" y="3884108"/>
              <a:ext cx="64205" cy="36161"/>
            </a:xfrm>
            <a:custGeom>
              <a:avLst/>
              <a:gdLst>
                <a:gd name="connsiteX0" fmla="*/ 56826 w 64205"/>
                <a:gd name="connsiteY0" fmla="*/ 28782 h 36161"/>
                <a:gd name="connsiteX1" fmla="*/ 50184 w 64205"/>
                <a:gd name="connsiteY1" fmla="*/ 28782 h 36161"/>
                <a:gd name="connsiteX2" fmla="*/ 50184 w 64205"/>
                <a:gd name="connsiteY2" fmla="*/ 0 h 36161"/>
                <a:gd name="connsiteX3" fmla="*/ 42804 w 64205"/>
                <a:gd name="connsiteY3" fmla="*/ 0 h 36161"/>
                <a:gd name="connsiteX4" fmla="*/ 42804 w 64205"/>
                <a:gd name="connsiteY4" fmla="*/ 28782 h 36161"/>
                <a:gd name="connsiteX5" fmla="*/ 35424 w 64205"/>
                <a:gd name="connsiteY5" fmla="*/ 28782 h 36161"/>
                <a:gd name="connsiteX6" fmla="*/ 35424 w 64205"/>
                <a:gd name="connsiteY6" fmla="*/ 0 h 36161"/>
                <a:gd name="connsiteX7" fmla="*/ 28044 w 64205"/>
                <a:gd name="connsiteY7" fmla="*/ 0 h 36161"/>
                <a:gd name="connsiteX8" fmla="*/ 28044 w 64205"/>
                <a:gd name="connsiteY8" fmla="*/ 14022 h 36161"/>
                <a:gd name="connsiteX9" fmla="*/ 0 w 64205"/>
                <a:gd name="connsiteY9" fmla="*/ 14022 h 36161"/>
                <a:gd name="connsiteX10" fmla="*/ 0 w 64205"/>
                <a:gd name="connsiteY10" fmla="*/ 36162 h 36161"/>
                <a:gd name="connsiteX11" fmla="*/ 21402 w 64205"/>
                <a:gd name="connsiteY11" fmla="*/ 36162 h 36161"/>
                <a:gd name="connsiteX12" fmla="*/ 21402 w 64205"/>
                <a:gd name="connsiteY12" fmla="*/ 28782 h 36161"/>
                <a:gd name="connsiteX13" fmla="*/ 7380 w 64205"/>
                <a:gd name="connsiteY13" fmla="*/ 28782 h 36161"/>
                <a:gd name="connsiteX14" fmla="*/ 7380 w 64205"/>
                <a:gd name="connsiteY14" fmla="*/ 21402 h 36161"/>
                <a:gd name="connsiteX15" fmla="*/ 28044 w 64205"/>
                <a:gd name="connsiteY15" fmla="*/ 21402 h 36161"/>
                <a:gd name="connsiteX16" fmla="*/ 28044 w 64205"/>
                <a:gd name="connsiteY16" fmla="*/ 36162 h 36161"/>
                <a:gd name="connsiteX17" fmla="*/ 64206 w 64205"/>
                <a:gd name="connsiteY17" fmla="*/ 36162 h 36161"/>
                <a:gd name="connsiteX18" fmla="*/ 64206 w 64205"/>
                <a:gd name="connsiteY18" fmla="*/ 0 h 36161"/>
                <a:gd name="connsiteX19" fmla="*/ 56826 w 64205"/>
                <a:gd name="connsiteY19" fmla="*/ 0 h 36161"/>
                <a:gd name="connsiteX20" fmla="*/ 56826 w 64205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1">
                  <a:moveTo>
                    <a:pt x="56826" y="28782"/>
                  </a:moveTo>
                  <a:lnTo>
                    <a:pt x="50184" y="28782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5424" y="28782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8044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8782"/>
                  </a:lnTo>
                  <a:lnTo>
                    <a:pt x="7380" y="28782"/>
                  </a:lnTo>
                  <a:lnTo>
                    <a:pt x="7380" y="21402"/>
                  </a:lnTo>
                  <a:lnTo>
                    <a:pt x="28044" y="21402"/>
                  </a:lnTo>
                  <a:lnTo>
                    <a:pt x="28044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5D117241-A6C3-42DF-A42D-36486D8CCE91}"/>
                </a:ext>
              </a:extLst>
            </p:cNvPr>
            <p:cNvSpPr/>
            <p:nvPr/>
          </p:nvSpPr>
          <p:spPr>
            <a:xfrm>
              <a:off x="5417635" y="3898129"/>
              <a:ext cx="64206" cy="22140"/>
            </a:xfrm>
            <a:custGeom>
              <a:avLst/>
              <a:gdLst>
                <a:gd name="connsiteX0" fmla="*/ 42804 w 64206"/>
                <a:gd name="connsiteY0" fmla="*/ 7380 h 22140"/>
                <a:gd name="connsiteX1" fmla="*/ 57564 w 64206"/>
                <a:gd name="connsiteY1" fmla="*/ 7380 h 22140"/>
                <a:gd name="connsiteX2" fmla="*/ 57564 w 64206"/>
                <a:gd name="connsiteY2" fmla="*/ 14760 h 22140"/>
                <a:gd name="connsiteX3" fmla="*/ 35424 w 64206"/>
                <a:gd name="connsiteY3" fmla="*/ 14760 h 22140"/>
                <a:gd name="connsiteX4" fmla="*/ 35424 w 64206"/>
                <a:gd name="connsiteY4" fmla="*/ 0 h 22140"/>
                <a:gd name="connsiteX5" fmla="*/ 0 w 64206"/>
                <a:gd name="connsiteY5" fmla="*/ 0 h 22140"/>
                <a:gd name="connsiteX6" fmla="*/ 0 w 64206"/>
                <a:gd name="connsiteY6" fmla="*/ 22140 h 22140"/>
                <a:gd name="connsiteX7" fmla="*/ 7380 w 64206"/>
                <a:gd name="connsiteY7" fmla="*/ 22140 h 22140"/>
                <a:gd name="connsiteX8" fmla="*/ 7380 w 64206"/>
                <a:gd name="connsiteY8" fmla="*/ 7380 h 22140"/>
                <a:gd name="connsiteX9" fmla="*/ 28782 w 64206"/>
                <a:gd name="connsiteY9" fmla="*/ 7380 h 22140"/>
                <a:gd name="connsiteX10" fmla="*/ 28782 w 64206"/>
                <a:gd name="connsiteY10" fmla="*/ 22140 h 22140"/>
                <a:gd name="connsiteX11" fmla="*/ 64206 w 64206"/>
                <a:gd name="connsiteY11" fmla="*/ 22140 h 22140"/>
                <a:gd name="connsiteX12" fmla="*/ 64206 w 64206"/>
                <a:gd name="connsiteY12" fmla="*/ 0 h 22140"/>
                <a:gd name="connsiteX13" fmla="*/ 42804 w 64206"/>
                <a:gd name="connsiteY13" fmla="*/ 0 h 22140"/>
                <a:gd name="connsiteX14" fmla="*/ 42804 w 64206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6" h="22140">
                  <a:moveTo>
                    <a:pt x="42804" y="7380"/>
                  </a:moveTo>
                  <a:lnTo>
                    <a:pt x="57564" y="7380"/>
                  </a:lnTo>
                  <a:lnTo>
                    <a:pt x="57564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7380" y="22140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DF33F881-67C6-4273-A930-578895F07326}"/>
                </a:ext>
              </a:extLst>
            </p:cNvPr>
            <p:cNvSpPr/>
            <p:nvPr/>
          </p:nvSpPr>
          <p:spPr>
            <a:xfrm>
              <a:off x="5417635" y="3884108"/>
              <a:ext cx="92987" cy="7379"/>
            </a:xfrm>
            <a:custGeom>
              <a:avLst/>
              <a:gdLst>
                <a:gd name="connsiteX0" fmla="*/ 0 w 92987"/>
                <a:gd name="connsiteY0" fmla="*/ 0 h 7379"/>
                <a:gd name="connsiteX1" fmla="*/ 92988 w 92987"/>
                <a:gd name="connsiteY1" fmla="*/ 0 h 7379"/>
                <a:gd name="connsiteX2" fmla="*/ 92988 w 92987"/>
                <a:gd name="connsiteY2" fmla="*/ 7380 h 7379"/>
                <a:gd name="connsiteX3" fmla="*/ 0 w 9298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8D974ED8-FBF3-4BA8-A923-172A120D7FAC}"/>
                </a:ext>
              </a:extLst>
            </p:cNvPr>
            <p:cNvSpPr/>
            <p:nvPr/>
          </p:nvSpPr>
          <p:spPr>
            <a:xfrm>
              <a:off x="5560807" y="3884108"/>
              <a:ext cx="92987" cy="7379"/>
            </a:xfrm>
            <a:custGeom>
              <a:avLst/>
              <a:gdLst>
                <a:gd name="connsiteX0" fmla="*/ 0 w 92987"/>
                <a:gd name="connsiteY0" fmla="*/ 0 h 7379"/>
                <a:gd name="connsiteX1" fmla="*/ 92988 w 92987"/>
                <a:gd name="connsiteY1" fmla="*/ 0 h 7379"/>
                <a:gd name="connsiteX2" fmla="*/ 92988 w 92987"/>
                <a:gd name="connsiteY2" fmla="*/ 7380 h 7379"/>
                <a:gd name="connsiteX3" fmla="*/ 0 w 9298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A0A49EC-14F4-4612-A43C-A09FD314754A}"/>
                </a:ext>
              </a:extLst>
            </p:cNvPr>
            <p:cNvSpPr/>
            <p:nvPr/>
          </p:nvSpPr>
          <p:spPr>
            <a:xfrm>
              <a:off x="5560069" y="3898129"/>
              <a:ext cx="64205" cy="22140"/>
            </a:xfrm>
            <a:custGeom>
              <a:avLst/>
              <a:gdLst>
                <a:gd name="connsiteX0" fmla="*/ 42804 w 64205"/>
                <a:gd name="connsiteY0" fmla="*/ 7380 h 22140"/>
                <a:gd name="connsiteX1" fmla="*/ 57564 w 64205"/>
                <a:gd name="connsiteY1" fmla="*/ 7380 h 22140"/>
                <a:gd name="connsiteX2" fmla="*/ 57564 w 64205"/>
                <a:gd name="connsiteY2" fmla="*/ 14760 h 22140"/>
                <a:gd name="connsiteX3" fmla="*/ 36162 w 64205"/>
                <a:gd name="connsiteY3" fmla="*/ 14760 h 22140"/>
                <a:gd name="connsiteX4" fmla="*/ 36162 w 64205"/>
                <a:gd name="connsiteY4" fmla="*/ 0 h 22140"/>
                <a:gd name="connsiteX5" fmla="*/ 0 w 64205"/>
                <a:gd name="connsiteY5" fmla="*/ 0 h 22140"/>
                <a:gd name="connsiteX6" fmla="*/ 0 w 64205"/>
                <a:gd name="connsiteY6" fmla="*/ 22140 h 22140"/>
                <a:gd name="connsiteX7" fmla="*/ 7380 w 64205"/>
                <a:gd name="connsiteY7" fmla="*/ 22140 h 22140"/>
                <a:gd name="connsiteX8" fmla="*/ 7380 w 64205"/>
                <a:gd name="connsiteY8" fmla="*/ 7380 h 22140"/>
                <a:gd name="connsiteX9" fmla="*/ 28782 w 64205"/>
                <a:gd name="connsiteY9" fmla="*/ 7380 h 22140"/>
                <a:gd name="connsiteX10" fmla="*/ 28782 w 64205"/>
                <a:gd name="connsiteY10" fmla="*/ 22140 h 22140"/>
                <a:gd name="connsiteX11" fmla="*/ 64206 w 64205"/>
                <a:gd name="connsiteY11" fmla="*/ 22140 h 22140"/>
                <a:gd name="connsiteX12" fmla="*/ 64206 w 64205"/>
                <a:gd name="connsiteY12" fmla="*/ 0 h 22140"/>
                <a:gd name="connsiteX13" fmla="*/ 42804 w 64205"/>
                <a:gd name="connsiteY13" fmla="*/ 0 h 22140"/>
                <a:gd name="connsiteX14" fmla="*/ 42804 w 64205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2140">
                  <a:moveTo>
                    <a:pt x="42804" y="7380"/>
                  </a:moveTo>
                  <a:lnTo>
                    <a:pt x="57564" y="7380"/>
                  </a:lnTo>
                  <a:lnTo>
                    <a:pt x="57564" y="14760"/>
                  </a:lnTo>
                  <a:lnTo>
                    <a:pt x="36162" y="14760"/>
                  </a:lnTo>
                  <a:lnTo>
                    <a:pt x="36162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7380" y="22140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02568196-B209-483E-8DAD-678AEFB160BE}"/>
                </a:ext>
              </a:extLst>
            </p:cNvPr>
            <p:cNvSpPr/>
            <p:nvPr/>
          </p:nvSpPr>
          <p:spPr>
            <a:xfrm>
              <a:off x="5631654" y="3884108"/>
              <a:ext cx="64205" cy="36161"/>
            </a:xfrm>
            <a:custGeom>
              <a:avLst/>
              <a:gdLst>
                <a:gd name="connsiteX0" fmla="*/ 56826 w 64205"/>
                <a:gd name="connsiteY0" fmla="*/ 28782 h 36161"/>
                <a:gd name="connsiteX1" fmla="*/ 50184 w 64205"/>
                <a:gd name="connsiteY1" fmla="*/ 28782 h 36161"/>
                <a:gd name="connsiteX2" fmla="*/ 50184 w 64205"/>
                <a:gd name="connsiteY2" fmla="*/ 0 h 36161"/>
                <a:gd name="connsiteX3" fmla="*/ 42804 w 64205"/>
                <a:gd name="connsiteY3" fmla="*/ 0 h 36161"/>
                <a:gd name="connsiteX4" fmla="*/ 42804 w 64205"/>
                <a:gd name="connsiteY4" fmla="*/ 28782 h 36161"/>
                <a:gd name="connsiteX5" fmla="*/ 35424 w 64205"/>
                <a:gd name="connsiteY5" fmla="*/ 28782 h 36161"/>
                <a:gd name="connsiteX6" fmla="*/ 35424 w 64205"/>
                <a:gd name="connsiteY6" fmla="*/ 0 h 36161"/>
                <a:gd name="connsiteX7" fmla="*/ 28782 w 64205"/>
                <a:gd name="connsiteY7" fmla="*/ 0 h 36161"/>
                <a:gd name="connsiteX8" fmla="*/ 28782 w 64205"/>
                <a:gd name="connsiteY8" fmla="*/ 14022 h 36161"/>
                <a:gd name="connsiteX9" fmla="*/ 0 w 64205"/>
                <a:gd name="connsiteY9" fmla="*/ 14022 h 36161"/>
                <a:gd name="connsiteX10" fmla="*/ 0 w 64205"/>
                <a:gd name="connsiteY10" fmla="*/ 36162 h 36161"/>
                <a:gd name="connsiteX11" fmla="*/ 21402 w 64205"/>
                <a:gd name="connsiteY11" fmla="*/ 36162 h 36161"/>
                <a:gd name="connsiteX12" fmla="*/ 21402 w 64205"/>
                <a:gd name="connsiteY12" fmla="*/ 28782 h 36161"/>
                <a:gd name="connsiteX13" fmla="*/ 7380 w 64205"/>
                <a:gd name="connsiteY13" fmla="*/ 28782 h 36161"/>
                <a:gd name="connsiteX14" fmla="*/ 7380 w 64205"/>
                <a:gd name="connsiteY14" fmla="*/ 21402 h 36161"/>
                <a:gd name="connsiteX15" fmla="*/ 28782 w 64205"/>
                <a:gd name="connsiteY15" fmla="*/ 21402 h 36161"/>
                <a:gd name="connsiteX16" fmla="*/ 28782 w 64205"/>
                <a:gd name="connsiteY16" fmla="*/ 36162 h 36161"/>
                <a:gd name="connsiteX17" fmla="*/ 64206 w 64205"/>
                <a:gd name="connsiteY17" fmla="*/ 36162 h 36161"/>
                <a:gd name="connsiteX18" fmla="*/ 64206 w 64205"/>
                <a:gd name="connsiteY18" fmla="*/ 0 h 36161"/>
                <a:gd name="connsiteX19" fmla="*/ 56826 w 64205"/>
                <a:gd name="connsiteY19" fmla="*/ 0 h 36161"/>
                <a:gd name="connsiteX20" fmla="*/ 56826 w 64205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1">
                  <a:moveTo>
                    <a:pt x="56826" y="28782"/>
                  </a:moveTo>
                  <a:lnTo>
                    <a:pt x="50184" y="28782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5424" y="28782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8782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8782"/>
                  </a:lnTo>
                  <a:lnTo>
                    <a:pt x="7380" y="28782"/>
                  </a:lnTo>
                  <a:lnTo>
                    <a:pt x="7380" y="21402"/>
                  </a:lnTo>
                  <a:lnTo>
                    <a:pt x="28782" y="21402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50DF7ED1-88CB-4981-9FC2-E2A47652D30F}"/>
                </a:ext>
              </a:extLst>
            </p:cNvPr>
            <p:cNvSpPr/>
            <p:nvPr/>
          </p:nvSpPr>
          <p:spPr>
            <a:xfrm>
              <a:off x="5574829" y="3912890"/>
              <a:ext cx="7379" cy="7379"/>
            </a:xfrm>
            <a:custGeom>
              <a:avLst/>
              <a:gdLst>
                <a:gd name="connsiteX0" fmla="*/ 0 w 7379"/>
                <a:gd name="connsiteY0" fmla="*/ 0 h 7379"/>
                <a:gd name="connsiteX1" fmla="*/ 7380 w 7379"/>
                <a:gd name="connsiteY1" fmla="*/ 0 h 7379"/>
                <a:gd name="connsiteX2" fmla="*/ 7380 w 7379"/>
                <a:gd name="connsiteY2" fmla="*/ 7380 h 7379"/>
                <a:gd name="connsiteX3" fmla="*/ 0 w 7379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0C847069-1C8D-40F6-81D0-83E5516B4C4C}"/>
                </a:ext>
              </a:extLst>
            </p:cNvPr>
            <p:cNvSpPr/>
            <p:nvPr/>
          </p:nvSpPr>
          <p:spPr>
            <a:xfrm>
              <a:off x="5703241" y="3884108"/>
              <a:ext cx="92988" cy="7379"/>
            </a:xfrm>
            <a:custGeom>
              <a:avLst/>
              <a:gdLst>
                <a:gd name="connsiteX0" fmla="*/ 0 w 92988"/>
                <a:gd name="connsiteY0" fmla="*/ 0 h 7379"/>
                <a:gd name="connsiteX1" fmla="*/ 92988 w 92988"/>
                <a:gd name="connsiteY1" fmla="*/ 0 h 7379"/>
                <a:gd name="connsiteX2" fmla="*/ 92988 w 92988"/>
                <a:gd name="connsiteY2" fmla="*/ 7380 h 7379"/>
                <a:gd name="connsiteX3" fmla="*/ 0 w 92988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5FAD3A8D-D263-4ABA-A692-AB56CD0F4189}"/>
                </a:ext>
              </a:extLst>
            </p:cNvPr>
            <p:cNvSpPr/>
            <p:nvPr/>
          </p:nvSpPr>
          <p:spPr>
            <a:xfrm>
              <a:off x="5703241" y="3898129"/>
              <a:ext cx="64205" cy="22140"/>
            </a:xfrm>
            <a:custGeom>
              <a:avLst/>
              <a:gdLst>
                <a:gd name="connsiteX0" fmla="*/ 42804 w 64205"/>
                <a:gd name="connsiteY0" fmla="*/ 7380 h 22140"/>
                <a:gd name="connsiteX1" fmla="*/ 56826 w 64205"/>
                <a:gd name="connsiteY1" fmla="*/ 7380 h 22140"/>
                <a:gd name="connsiteX2" fmla="*/ 56826 w 64205"/>
                <a:gd name="connsiteY2" fmla="*/ 14760 h 22140"/>
                <a:gd name="connsiteX3" fmla="*/ 35424 w 64205"/>
                <a:gd name="connsiteY3" fmla="*/ 14760 h 22140"/>
                <a:gd name="connsiteX4" fmla="*/ 35424 w 64205"/>
                <a:gd name="connsiteY4" fmla="*/ 0 h 22140"/>
                <a:gd name="connsiteX5" fmla="*/ 0 w 64205"/>
                <a:gd name="connsiteY5" fmla="*/ 0 h 22140"/>
                <a:gd name="connsiteX6" fmla="*/ 0 w 64205"/>
                <a:gd name="connsiteY6" fmla="*/ 22140 h 22140"/>
                <a:gd name="connsiteX7" fmla="*/ 6642 w 64205"/>
                <a:gd name="connsiteY7" fmla="*/ 22140 h 22140"/>
                <a:gd name="connsiteX8" fmla="*/ 6642 w 64205"/>
                <a:gd name="connsiteY8" fmla="*/ 7380 h 22140"/>
                <a:gd name="connsiteX9" fmla="*/ 28044 w 64205"/>
                <a:gd name="connsiteY9" fmla="*/ 7380 h 22140"/>
                <a:gd name="connsiteX10" fmla="*/ 28044 w 64205"/>
                <a:gd name="connsiteY10" fmla="*/ 22140 h 22140"/>
                <a:gd name="connsiteX11" fmla="*/ 64206 w 64205"/>
                <a:gd name="connsiteY11" fmla="*/ 22140 h 22140"/>
                <a:gd name="connsiteX12" fmla="*/ 64206 w 64205"/>
                <a:gd name="connsiteY12" fmla="*/ 0 h 22140"/>
                <a:gd name="connsiteX13" fmla="*/ 42804 w 64205"/>
                <a:gd name="connsiteY13" fmla="*/ 0 h 22140"/>
                <a:gd name="connsiteX14" fmla="*/ 42804 w 64205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2140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6642" y="22140"/>
                  </a:lnTo>
                  <a:lnTo>
                    <a:pt x="6642" y="7380"/>
                  </a:lnTo>
                  <a:lnTo>
                    <a:pt x="28044" y="7380"/>
                  </a:lnTo>
                  <a:lnTo>
                    <a:pt x="28044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2BA5120D-7D26-48D8-A625-61948598A060}"/>
                </a:ext>
              </a:extLst>
            </p:cNvPr>
            <p:cNvSpPr/>
            <p:nvPr/>
          </p:nvSpPr>
          <p:spPr>
            <a:xfrm>
              <a:off x="5774088" y="3884108"/>
              <a:ext cx="64205" cy="36161"/>
            </a:xfrm>
            <a:custGeom>
              <a:avLst/>
              <a:gdLst>
                <a:gd name="connsiteX0" fmla="*/ 57564 w 64205"/>
                <a:gd name="connsiteY0" fmla="*/ 28782 h 36161"/>
                <a:gd name="connsiteX1" fmla="*/ 50184 w 64205"/>
                <a:gd name="connsiteY1" fmla="*/ 28782 h 36161"/>
                <a:gd name="connsiteX2" fmla="*/ 50184 w 64205"/>
                <a:gd name="connsiteY2" fmla="*/ 0 h 36161"/>
                <a:gd name="connsiteX3" fmla="*/ 42804 w 64205"/>
                <a:gd name="connsiteY3" fmla="*/ 0 h 36161"/>
                <a:gd name="connsiteX4" fmla="*/ 42804 w 64205"/>
                <a:gd name="connsiteY4" fmla="*/ 28782 h 36161"/>
                <a:gd name="connsiteX5" fmla="*/ 36162 w 64205"/>
                <a:gd name="connsiteY5" fmla="*/ 28782 h 36161"/>
                <a:gd name="connsiteX6" fmla="*/ 36162 w 64205"/>
                <a:gd name="connsiteY6" fmla="*/ 0 h 36161"/>
                <a:gd name="connsiteX7" fmla="*/ 28782 w 64205"/>
                <a:gd name="connsiteY7" fmla="*/ 0 h 36161"/>
                <a:gd name="connsiteX8" fmla="*/ 28782 w 64205"/>
                <a:gd name="connsiteY8" fmla="*/ 14022 h 36161"/>
                <a:gd name="connsiteX9" fmla="*/ 0 w 64205"/>
                <a:gd name="connsiteY9" fmla="*/ 14022 h 36161"/>
                <a:gd name="connsiteX10" fmla="*/ 0 w 64205"/>
                <a:gd name="connsiteY10" fmla="*/ 36162 h 36161"/>
                <a:gd name="connsiteX11" fmla="*/ 22140 w 64205"/>
                <a:gd name="connsiteY11" fmla="*/ 36162 h 36161"/>
                <a:gd name="connsiteX12" fmla="*/ 22140 w 64205"/>
                <a:gd name="connsiteY12" fmla="*/ 28782 h 36161"/>
                <a:gd name="connsiteX13" fmla="*/ 7380 w 64205"/>
                <a:gd name="connsiteY13" fmla="*/ 28782 h 36161"/>
                <a:gd name="connsiteX14" fmla="*/ 7380 w 64205"/>
                <a:gd name="connsiteY14" fmla="*/ 21402 h 36161"/>
                <a:gd name="connsiteX15" fmla="*/ 28782 w 64205"/>
                <a:gd name="connsiteY15" fmla="*/ 21402 h 36161"/>
                <a:gd name="connsiteX16" fmla="*/ 28782 w 64205"/>
                <a:gd name="connsiteY16" fmla="*/ 36162 h 36161"/>
                <a:gd name="connsiteX17" fmla="*/ 64206 w 64205"/>
                <a:gd name="connsiteY17" fmla="*/ 36162 h 36161"/>
                <a:gd name="connsiteX18" fmla="*/ 64206 w 64205"/>
                <a:gd name="connsiteY18" fmla="*/ 0 h 36161"/>
                <a:gd name="connsiteX19" fmla="*/ 57564 w 64205"/>
                <a:gd name="connsiteY19" fmla="*/ 0 h 36161"/>
                <a:gd name="connsiteX20" fmla="*/ 57564 w 64205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1">
                  <a:moveTo>
                    <a:pt x="57564" y="28782"/>
                  </a:moveTo>
                  <a:lnTo>
                    <a:pt x="50184" y="28782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6162" y="28782"/>
                  </a:lnTo>
                  <a:lnTo>
                    <a:pt x="36162" y="0"/>
                  </a:lnTo>
                  <a:lnTo>
                    <a:pt x="28782" y="0"/>
                  </a:lnTo>
                  <a:lnTo>
                    <a:pt x="28782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2140" y="36162"/>
                  </a:lnTo>
                  <a:lnTo>
                    <a:pt x="22140" y="28782"/>
                  </a:lnTo>
                  <a:lnTo>
                    <a:pt x="7380" y="28782"/>
                  </a:lnTo>
                  <a:lnTo>
                    <a:pt x="7380" y="21402"/>
                  </a:lnTo>
                  <a:lnTo>
                    <a:pt x="28782" y="21402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7564" y="0"/>
                  </a:lnTo>
                  <a:lnTo>
                    <a:pt x="57564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74D5C243-A212-43AC-8823-EBF856C77B44}"/>
                </a:ext>
              </a:extLst>
            </p:cNvPr>
            <p:cNvSpPr/>
            <p:nvPr/>
          </p:nvSpPr>
          <p:spPr>
            <a:xfrm>
              <a:off x="5717263" y="3912890"/>
              <a:ext cx="7380" cy="7379"/>
            </a:xfrm>
            <a:custGeom>
              <a:avLst/>
              <a:gdLst>
                <a:gd name="connsiteX0" fmla="*/ 0 w 7380"/>
                <a:gd name="connsiteY0" fmla="*/ 0 h 7379"/>
                <a:gd name="connsiteX1" fmla="*/ 7380 w 7380"/>
                <a:gd name="connsiteY1" fmla="*/ 0 h 7379"/>
                <a:gd name="connsiteX2" fmla="*/ 7380 w 7380"/>
                <a:gd name="connsiteY2" fmla="*/ 7380 h 7379"/>
                <a:gd name="connsiteX3" fmla="*/ 0 w 7380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220FDBDB-5395-4ED9-86FB-B9C255E2EF34}"/>
                </a:ext>
              </a:extLst>
            </p:cNvPr>
            <p:cNvSpPr/>
            <p:nvPr/>
          </p:nvSpPr>
          <p:spPr>
            <a:xfrm>
              <a:off x="5845675" y="3884108"/>
              <a:ext cx="92987" cy="7379"/>
            </a:xfrm>
            <a:custGeom>
              <a:avLst/>
              <a:gdLst>
                <a:gd name="connsiteX0" fmla="*/ 0 w 92987"/>
                <a:gd name="connsiteY0" fmla="*/ 0 h 7379"/>
                <a:gd name="connsiteX1" fmla="*/ 92988 w 92987"/>
                <a:gd name="connsiteY1" fmla="*/ 0 h 7379"/>
                <a:gd name="connsiteX2" fmla="*/ 92988 w 92987"/>
                <a:gd name="connsiteY2" fmla="*/ 7380 h 7379"/>
                <a:gd name="connsiteX3" fmla="*/ 0 w 9298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CCA49BE4-589B-435A-95F2-097E0406C36B}"/>
                </a:ext>
              </a:extLst>
            </p:cNvPr>
            <p:cNvSpPr/>
            <p:nvPr/>
          </p:nvSpPr>
          <p:spPr>
            <a:xfrm>
              <a:off x="5859697" y="3912890"/>
              <a:ext cx="7379" cy="7379"/>
            </a:xfrm>
            <a:custGeom>
              <a:avLst/>
              <a:gdLst>
                <a:gd name="connsiteX0" fmla="*/ 0 w 7379"/>
                <a:gd name="connsiteY0" fmla="*/ 0 h 7379"/>
                <a:gd name="connsiteX1" fmla="*/ 7380 w 7379"/>
                <a:gd name="connsiteY1" fmla="*/ 0 h 7379"/>
                <a:gd name="connsiteX2" fmla="*/ 7380 w 7379"/>
                <a:gd name="connsiteY2" fmla="*/ 7380 h 7379"/>
                <a:gd name="connsiteX3" fmla="*/ 0 w 7379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A4A00228-1A9C-449F-8C69-AFD25FC69731}"/>
                </a:ext>
              </a:extLst>
            </p:cNvPr>
            <p:cNvSpPr/>
            <p:nvPr/>
          </p:nvSpPr>
          <p:spPr>
            <a:xfrm>
              <a:off x="5845675" y="3898129"/>
              <a:ext cx="64205" cy="22140"/>
            </a:xfrm>
            <a:custGeom>
              <a:avLst/>
              <a:gdLst>
                <a:gd name="connsiteX0" fmla="*/ 42804 w 64205"/>
                <a:gd name="connsiteY0" fmla="*/ 7380 h 22140"/>
                <a:gd name="connsiteX1" fmla="*/ 56826 w 64205"/>
                <a:gd name="connsiteY1" fmla="*/ 7380 h 22140"/>
                <a:gd name="connsiteX2" fmla="*/ 56826 w 64205"/>
                <a:gd name="connsiteY2" fmla="*/ 14760 h 22140"/>
                <a:gd name="connsiteX3" fmla="*/ 35424 w 64205"/>
                <a:gd name="connsiteY3" fmla="*/ 14760 h 22140"/>
                <a:gd name="connsiteX4" fmla="*/ 35424 w 64205"/>
                <a:gd name="connsiteY4" fmla="*/ 0 h 22140"/>
                <a:gd name="connsiteX5" fmla="*/ 0 w 64205"/>
                <a:gd name="connsiteY5" fmla="*/ 0 h 22140"/>
                <a:gd name="connsiteX6" fmla="*/ 0 w 64205"/>
                <a:gd name="connsiteY6" fmla="*/ 22140 h 22140"/>
                <a:gd name="connsiteX7" fmla="*/ 7380 w 64205"/>
                <a:gd name="connsiteY7" fmla="*/ 22140 h 22140"/>
                <a:gd name="connsiteX8" fmla="*/ 7380 w 64205"/>
                <a:gd name="connsiteY8" fmla="*/ 7380 h 22140"/>
                <a:gd name="connsiteX9" fmla="*/ 28782 w 64205"/>
                <a:gd name="connsiteY9" fmla="*/ 7380 h 22140"/>
                <a:gd name="connsiteX10" fmla="*/ 28782 w 64205"/>
                <a:gd name="connsiteY10" fmla="*/ 22140 h 22140"/>
                <a:gd name="connsiteX11" fmla="*/ 64206 w 64205"/>
                <a:gd name="connsiteY11" fmla="*/ 22140 h 22140"/>
                <a:gd name="connsiteX12" fmla="*/ 64206 w 64205"/>
                <a:gd name="connsiteY12" fmla="*/ 0 h 22140"/>
                <a:gd name="connsiteX13" fmla="*/ 42804 w 64205"/>
                <a:gd name="connsiteY13" fmla="*/ 0 h 22140"/>
                <a:gd name="connsiteX14" fmla="*/ 42804 w 64205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2140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7380" y="22140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5E6BAAA6-3575-4500-BA19-DE5086096CC6}"/>
                </a:ext>
              </a:extLst>
            </p:cNvPr>
            <p:cNvSpPr/>
            <p:nvPr/>
          </p:nvSpPr>
          <p:spPr>
            <a:xfrm>
              <a:off x="5917261" y="3884108"/>
              <a:ext cx="64205" cy="36161"/>
            </a:xfrm>
            <a:custGeom>
              <a:avLst/>
              <a:gdLst>
                <a:gd name="connsiteX0" fmla="*/ 56826 w 64205"/>
                <a:gd name="connsiteY0" fmla="*/ 28782 h 36161"/>
                <a:gd name="connsiteX1" fmla="*/ 49446 w 64205"/>
                <a:gd name="connsiteY1" fmla="*/ 28782 h 36161"/>
                <a:gd name="connsiteX2" fmla="*/ 49446 w 64205"/>
                <a:gd name="connsiteY2" fmla="*/ 0 h 36161"/>
                <a:gd name="connsiteX3" fmla="*/ 42804 w 64205"/>
                <a:gd name="connsiteY3" fmla="*/ 0 h 36161"/>
                <a:gd name="connsiteX4" fmla="*/ 42804 w 64205"/>
                <a:gd name="connsiteY4" fmla="*/ 28782 h 36161"/>
                <a:gd name="connsiteX5" fmla="*/ 35424 w 64205"/>
                <a:gd name="connsiteY5" fmla="*/ 28782 h 36161"/>
                <a:gd name="connsiteX6" fmla="*/ 35424 w 64205"/>
                <a:gd name="connsiteY6" fmla="*/ 0 h 36161"/>
                <a:gd name="connsiteX7" fmla="*/ 28044 w 64205"/>
                <a:gd name="connsiteY7" fmla="*/ 0 h 36161"/>
                <a:gd name="connsiteX8" fmla="*/ 28044 w 64205"/>
                <a:gd name="connsiteY8" fmla="*/ 14022 h 36161"/>
                <a:gd name="connsiteX9" fmla="*/ 0 w 64205"/>
                <a:gd name="connsiteY9" fmla="*/ 14022 h 36161"/>
                <a:gd name="connsiteX10" fmla="*/ 0 w 64205"/>
                <a:gd name="connsiteY10" fmla="*/ 36162 h 36161"/>
                <a:gd name="connsiteX11" fmla="*/ 21402 w 64205"/>
                <a:gd name="connsiteY11" fmla="*/ 36162 h 36161"/>
                <a:gd name="connsiteX12" fmla="*/ 21402 w 64205"/>
                <a:gd name="connsiteY12" fmla="*/ 28782 h 36161"/>
                <a:gd name="connsiteX13" fmla="*/ 6642 w 64205"/>
                <a:gd name="connsiteY13" fmla="*/ 28782 h 36161"/>
                <a:gd name="connsiteX14" fmla="*/ 6642 w 64205"/>
                <a:gd name="connsiteY14" fmla="*/ 21402 h 36161"/>
                <a:gd name="connsiteX15" fmla="*/ 28044 w 64205"/>
                <a:gd name="connsiteY15" fmla="*/ 21402 h 36161"/>
                <a:gd name="connsiteX16" fmla="*/ 28044 w 64205"/>
                <a:gd name="connsiteY16" fmla="*/ 36162 h 36161"/>
                <a:gd name="connsiteX17" fmla="*/ 64206 w 64205"/>
                <a:gd name="connsiteY17" fmla="*/ 36162 h 36161"/>
                <a:gd name="connsiteX18" fmla="*/ 64206 w 64205"/>
                <a:gd name="connsiteY18" fmla="*/ 0 h 36161"/>
                <a:gd name="connsiteX19" fmla="*/ 56826 w 64205"/>
                <a:gd name="connsiteY19" fmla="*/ 0 h 36161"/>
                <a:gd name="connsiteX20" fmla="*/ 56826 w 64205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1">
                  <a:moveTo>
                    <a:pt x="56826" y="28782"/>
                  </a:moveTo>
                  <a:lnTo>
                    <a:pt x="49446" y="28782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5424" y="28782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8044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8782"/>
                  </a:lnTo>
                  <a:lnTo>
                    <a:pt x="6642" y="28782"/>
                  </a:lnTo>
                  <a:lnTo>
                    <a:pt x="6642" y="21402"/>
                  </a:lnTo>
                  <a:lnTo>
                    <a:pt x="28044" y="21402"/>
                  </a:lnTo>
                  <a:lnTo>
                    <a:pt x="28044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7DB687B-B9A0-47BD-B443-259E0D53A27D}"/>
                </a:ext>
              </a:extLst>
            </p:cNvPr>
            <p:cNvSpPr/>
            <p:nvPr/>
          </p:nvSpPr>
          <p:spPr>
            <a:xfrm>
              <a:off x="6059694" y="3884108"/>
              <a:ext cx="64205" cy="36161"/>
            </a:xfrm>
            <a:custGeom>
              <a:avLst/>
              <a:gdLst>
                <a:gd name="connsiteX0" fmla="*/ 56826 w 64205"/>
                <a:gd name="connsiteY0" fmla="*/ 28782 h 36161"/>
                <a:gd name="connsiteX1" fmla="*/ 50184 w 64205"/>
                <a:gd name="connsiteY1" fmla="*/ 28782 h 36161"/>
                <a:gd name="connsiteX2" fmla="*/ 50184 w 64205"/>
                <a:gd name="connsiteY2" fmla="*/ 0 h 36161"/>
                <a:gd name="connsiteX3" fmla="*/ 42804 w 64205"/>
                <a:gd name="connsiteY3" fmla="*/ 0 h 36161"/>
                <a:gd name="connsiteX4" fmla="*/ 42804 w 64205"/>
                <a:gd name="connsiteY4" fmla="*/ 28782 h 36161"/>
                <a:gd name="connsiteX5" fmla="*/ 35424 w 64205"/>
                <a:gd name="connsiteY5" fmla="*/ 28782 h 36161"/>
                <a:gd name="connsiteX6" fmla="*/ 35424 w 64205"/>
                <a:gd name="connsiteY6" fmla="*/ 0 h 36161"/>
                <a:gd name="connsiteX7" fmla="*/ 28782 w 64205"/>
                <a:gd name="connsiteY7" fmla="*/ 0 h 36161"/>
                <a:gd name="connsiteX8" fmla="*/ 28782 w 64205"/>
                <a:gd name="connsiteY8" fmla="*/ 14022 h 36161"/>
                <a:gd name="connsiteX9" fmla="*/ 0 w 64205"/>
                <a:gd name="connsiteY9" fmla="*/ 14022 h 36161"/>
                <a:gd name="connsiteX10" fmla="*/ 0 w 64205"/>
                <a:gd name="connsiteY10" fmla="*/ 36162 h 36161"/>
                <a:gd name="connsiteX11" fmla="*/ 21402 w 64205"/>
                <a:gd name="connsiteY11" fmla="*/ 36162 h 36161"/>
                <a:gd name="connsiteX12" fmla="*/ 21402 w 64205"/>
                <a:gd name="connsiteY12" fmla="*/ 28782 h 36161"/>
                <a:gd name="connsiteX13" fmla="*/ 7380 w 64205"/>
                <a:gd name="connsiteY13" fmla="*/ 28782 h 36161"/>
                <a:gd name="connsiteX14" fmla="*/ 7380 w 64205"/>
                <a:gd name="connsiteY14" fmla="*/ 21402 h 36161"/>
                <a:gd name="connsiteX15" fmla="*/ 28782 w 64205"/>
                <a:gd name="connsiteY15" fmla="*/ 21402 h 36161"/>
                <a:gd name="connsiteX16" fmla="*/ 28782 w 64205"/>
                <a:gd name="connsiteY16" fmla="*/ 36162 h 36161"/>
                <a:gd name="connsiteX17" fmla="*/ 64206 w 64205"/>
                <a:gd name="connsiteY17" fmla="*/ 36162 h 36161"/>
                <a:gd name="connsiteX18" fmla="*/ 64206 w 64205"/>
                <a:gd name="connsiteY18" fmla="*/ 0 h 36161"/>
                <a:gd name="connsiteX19" fmla="*/ 56826 w 64205"/>
                <a:gd name="connsiteY19" fmla="*/ 0 h 36161"/>
                <a:gd name="connsiteX20" fmla="*/ 56826 w 64205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1">
                  <a:moveTo>
                    <a:pt x="56826" y="28782"/>
                  </a:moveTo>
                  <a:lnTo>
                    <a:pt x="50184" y="28782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5424" y="28782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8782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8782"/>
                  </a:lnTo>
                  <a:lnTo>
                    <a:pt x="7380" y="28782"/>
                  </a:lnTo>
                  <a:lnTo>
                    <a:pt x="7380" y="21402"/>
                  </a:lnTo>
                  <a:lnTo>
                    <a:pt x="28782" y="21402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542625C-C354-4729-BA62-52790539ECC8}"/>
                </a:ext>
              </a:extLst>
            </p:cNvPr>
            <p:cNvSpPr/>
            <p:nvPr/>
          </p:nvSpPr>
          <p:spPr>
            <a:xfrm>
              <a:off x="5988109" y="3898129"/>
              <a:ext cx="64205" cy="22140"/>
            </a:xfrm>
            <a:custGeom>
              <a:avLst/>
              <a:gdLst>
                <a:gd name="connsiteX0" fmla="*/ 42804 w 64205"/>
                <a:gd name="connsiteY0" fmla="*/ 7380 h 22140"/>
                <a:gd name="connsiteX1" fmla="*/ 57564 w 64205"/>
                <a:gd name="connsiteY1" fmla="*/ 7380 h 22140"/>
                <a:gd name="connsiteX2" fmla="*/ 57564 w 64205"/>
                <a:gd name="connsiteY2" fmla="*/ 14760 h 22140"/>
                <a:gd name="connsiteX3" fmla="*/ 36162 w 64205"/>
                <a:gd name="connsiteY3" fmla="*/ 14760 h 22140"/>
                <a:gd name="connsiteX4" fmla="*/ 36162 w 64205"/>
                <a:gd name="connsiteY4" fmla="*/ 0 h 22140"/>
                <a:gd name="connsiteX5" fmla="*/ 0 w 64205"/>
                <a:gd name="connsiteY5" fmla="*/ 0 h 22140"/>
                <a:gd name="connsiteX6" fmla="*/ 0 w 64205"/>
                <a:gd name="connsiteY6" fmla="*/ 22140 h 22140"/>
                <a:gd name="connsiteX7" fmla="*/ 7380 w 64205"/>
                <a:gd name="connsiteY7" fmla="*/ 22140 h 22140"/>
                <a:gd name="connsiteX8" fmla="*/ 7380 w 64205"/>
                <a:gd name="connsiteY8" fmla="*/ 7380 h 22140"/>
                <a:gd name="connsiteX9" fmla="*/ 28782 w 64205"/>
                <a:gd name="connsiteY9" fmla="*/ 7380 h 22140"/>
                <a:gd name="connsiteX10" fmla="*/ 28782 w 64205"/>
                <a:gd name="connsiteY10" fmla="*/ 22140 h 22140"/>
                <a:gd name="connsiteX11" fmla="*/ 64206 w 64205"/>
                <a:gd name="connsiteY11" fmla="*/ 22140 h 22140"/>
                <a:gd name="connsiteX12" fmla="*/ 64206 w 64205"/>
                <a:gd name="connsiteY12" fmla="*/ 0 h 22140"/>
                <a:gd name="connsiteX13" fmla="*/ 42804 w 64205"/>
                <a:gd name="connsiteY13" fmla="*/ 0 h 22140"/>
                <a:gd name="connsiteX14" fmla="*/ 42804 w 64205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2140">
                  <a:moveTo>
                    <a:pt x="42804" y="7380"/>
                  </a:moveTo>
                  <a:lnTo>
                    <a:pt x="57564" y="7380"/>
                  </a:lnTo>
                  <a:lnTo>
                    <a:pt x="57564" y="14760"/>
                  </a:lnTo>
                  <a:lnTo>
                    <a:pt x="36162" y="14760"/>
                  </a:lnTo>
                  <a:lnTo>
                    <a:pt x="36162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7380" y="22140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8041FB28-999F-4E07-977F-D2A0DF504567}"/>
                </a:ext>
              </a:extLst>
            </p:cNvPr>
            <p:cNvSpPr/>
            <p:nvPr/>
          </p:nvSpPr>
          <p:spPr>
            <a:xfrm>
              <a:off x="5988109" y="3884108"/>
              <a:ext cx="92987" cy="7379"/>
            </a:xfrm>
            <a:custGeom>
              <a:avLst/>
              <a:gdLst>
                <a:gd name="connsiteX0" fmla="*/ 0 w 92987"/>
                <a:gd name="connsiteY0" fmla="*/ 0 h 7379"/>
                <a:gd name="connsiteX1" fmla="*/ 92988 w 92987"/>
                <a:gd name="connsiteY1" fmla="*/ 0 h 7379"/>
                <a:gd name="connsiteX2" fmla="*/ 92988 w 92987"/>
                <a:gd name="connsiteY2" fmla="*/ 7380 h 7379"/>
                <a:gd name="connsiteX3" fmla="*/ 0 w 9298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B3159EFA-1233-4B75-A634-12F4360D5013}"/>
                </a:ext>
              </a:extLst>
            </p:cNvPr>
            <p:cNvSpPr/>
            <p:nvPr/>
          </p:nvSpPr>
          <p:spPr>
            <a:xfrm>
              <a:off x="6002869" y="3912890"/>
              <a:ext cx="7379" cy="7379"/>
            </a:xfrm>
            <a:custGeom>
              <a:avLst/>
              <a:gdLst>
                <a:gd name="connsiteX0" fmla="*/ 0 w 7379"/>
                <a:gd name="connsiteY0" fmla="*/ 0 h 7379"/>
                <a:gd name="connsiteX1" fmla="*/ 7380 w 7379"/>
                <a:gd name="connsiteY1" fmla="*/ 0 h 7379"/>
                <a:gd name="connsiteX2" fmla="*/ 7380 w 7379"/>
                <a:gd name="connsiteY2" fmla="*/ 7380 h 7379"/>
                <a:gd name="connsiteX3" fmla="*/ 0 w 7379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2F573F3-C964-49E3-A387-A0A15BE817B7}"/>
                </a:ext>
              </a:extLst>
            </p:cNvPr>
            <p:cNvSpPr/>
            <p:nvPr/>
          </p:nvSpPr>
          <p:spPr>
            <a:xfrm>
              <a:off x="6145303" y="3912890"/>
              <a:ext cx="7379" cy="7379"/>
            </a:xfrm>
            <a:custGeom>
              <a:avLst/>
              <a:gdLst>
                <a:gd name="connsiteX0" fmla="*/ 0 w 7379"/>
                <a:gd name="connsiteY0" fmla="*/ 0 h 7379"/>
                <a:gd name="connsiteX1" fmla="*/ 7380 w 7379"/>
                <a:gd name="connsiteY1" fmla="*/ 0 h 7379"/>
                <a:gd name="connsiteX2" fmla="*/ 7380 w 7379"/>
                <a:gd name="connsiteY2" fmla="*/ 7380 h 7379"/>
                <a:gd name="connsiteX3" fmla="*/ 0 w 7379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97947AE4-F7F1-427C-8ECA-CC66EDDADC70}"/>
                </a:ext>
              </a:extLst>
            </p:cNvPr>
            <p:cNvSpPr/>
            <p:nvPr/>
          </p:nvSpPr>
          <p:spPr>
            <a:xfrm>
              <a:off x="6131280" y="3898129"/>
              <a:ext cx="64205" cy="22140"/>
            </a:xfrm>
            <a:custGeom>
              <a:avLst/>
              <a:gdLst>
                <a:gd name="connsiteX0" fmla="*/ 42804 w 64205"/>
                <a:gd name="connsiteY0" fmla="*/ 7380 h 22140"/>
                <a:gd name="connsiteX1" fmla="*/ 56826 w 64205"/>
                <a:gd name="connsiteY1" fmla="*/ 7380 h 22140"/>
                <a:gd name="connsiteX2" fmla="*/ 56826 w 64205"/>
                <a:gd name="connsiteY2" fmla="*/ 14760 h 22140"/>
                <a:gd name="connsiteX3" fmla="*/ 35424 w 64205"/>
                <a:gd name="connsiteY3" fmla="*/ 14760 h 22140"/>
                <a:gd name="connsiteX4" fmla="*/ 35424 w 64205"/>
                <a:gd name="connsiteY4" fmla="*/ 0 h 22140"/>
                <a:gd name="connsiteX5" fmla="*/ 0 w 64205"/>
                <a:gd name="connsiteY5" fmla="*/ 0 h 22140"/>
                <a:gd name="connsiteX6" fmla="*/ 0 w 64205"/>
                <a:gd name="connsiteY6" fmla="*/ 22140 h 22140"/>
                <a:gd name="connsiteX7" fmla="*/ 6642 w 64205"/>
                <a:gd name="connsiteY7" fmla="*/ 22140 h 22140"/>
                <a:gd name="connsiteX8" fmla="*/ 6642 w 64205"/>
                <a:gd name="connsiteY8" fmla="*/ 7380 h 22140"/>
                <a:gd name="connsiteX9" fmla="*/ 28044 w 64205"/>
                <a:gd name="connsiteY9" fmla="*/ 7380 h 22140"/>
                <a:gd name="connsiteX10" fmla="*/ 28044 w 64205"/>
                <a:gd name="connsiteY10" fmla="*/ 22140 h 22140"/>
                <a:gd name="connsiteX11" fmla="*/ 64206 w 64205"/>
                <a:gd name="connsiteY11" fmla="*/ 22140 h 22140"/>
                <a:gd name="connsiteX12" fmla="*/ 64206 w 64205"/>
                <a:gd name="connsiteY12" fmla="*/ 0 h 22140"/>
                <a:gd name="connsiteX13" fmla="*/ 42804 w 64205"/>
                <a:gd name="connsiteY13" fmla="*/ 0 h 22140"/>
                <a:gd name="connsiteX14" fmla="*/ 42804 w 64205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2140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6642" y="22140"/>
                  </a:lnTo>
                  <a:lnTo>
                    <a:pt x="6642" y="7380"/>
                  </a:lnTo>
                  <a:lnTo>
                    <a:pt x="28044" y="7380"/>
                  </a:lnTo>
                  <a:lnTo>
                    <a:pt x="28044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9CFE4E5-FB7A-4715-A840-B85659BFB41B}"/>
                </a:ext>
              </a:extLst>
            </p:cNvPr>
            <p:cNvSpPr/>
            <p:nvPr/>
          </p:nvSpPr>
          <p:spPr>
            <a:xfrm>
              <a:off x="6131281" y="3884108"/>
              <a:ext cx="92987" cy="7379"/>
            </a:xfrm>
            <a:custGeom>
              <a:avLst/>
              <a:gdLst>
                <a:gd name="connsiteX0" fmla="*/ 0 w 92987"/>
                <a:gd name="connsiteY0" fmla="*/ 0 h 7379"/>
                <a:gd name="connsiteX1" fmla="*/ 92988 w 92987"/>
                <a:gd name="connsiteY1" fmla="*/ 0 h 7379"/>
                <a:gd name="connsiteX2" fmla="*/ 92988 w 92987"/>
                <a:gd name="connsiteY2" fmla="*/ 7380 h 7379"/>
                <a:gd name="connsiteX3" fmla="*/ 0 w 9298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D42DC026-82EA-46EC-B9EC-76FCA8E9F6DF}"/>
                </a:ext>
              </a:extLst>
            </p:cNvPr>
            <p:cNvSpPr/>
            <p:nvPr/>
          </p:nvSpPr>
          <p:spPr>
            <a:xfrm>
              <a:off x="6202128" y="3884108"/>
              <a:ext cx="64205" cy="36161"/>
            </a:xfrm>
            <a:custGeom>
              <a:avLst/>
              <a:gdLst>
                <a:gd name="connsiteX0" fmla="*/ 57564 w 64205"/>
                <a:gd name="connsiteY0" fmla="*/ 28782 h 36161"/>
                <a:gd name="connsiteX1" fmla="*/ 50184 w 64205"/>
                <a:gd name="connsiteY1" fmla="*/ 28782 h 36161"/>
                <a:gd name="connsiteX2" fmla="*/ 50184 w 64205"/>
                <a:gd name="connsiteY2" fmla="*/ 0 h 36161"/>
                <a:gd name="connsiteX3" fmla="*/ 42804 w 64205"/>
                <a:gd name="connsiteY3" fmla="*/ 0 h 36161"/>
                <a:gd name="connsiteX4" fmla="*/ 42804 w 64205"/>
                <a:gd name="connsiteY4" fmla="*/ 28782 h 36161"/>
                <a:gd name="connsiteX5" fmla="*/ 36162 w 64205"/>
                <a:gd name="connsiteY5" fmla="*/ 28782 h 36161"/>
                <a:gd name="connsiteX6" fmla="*/ 36162 w 64205"/>
                <a:gd name="connsiteY6" fmla="*/ 0 h 36161"/>
                <a:gd name="connsiteX7" fmla="*/ 28782 w 64205"/>
                <a:gd name="connsiteY7" fmla="*/ 0 h 36161"/>
                <a:gd name="connsiteX8" fmla="*/ 28782 w 64205"/>
                <a:gd name="connsiteY8" fmla="*/ 14022 h 36161"/>
                <a:gd name="connsiteX9" fmla="*/ 0 w 64205"/>
                <a:gd name="connsiteY9" fmla="*/ 14022 h 36161"/>
                <a:gd name="connsiteX10" fmla="*/ 0 w 64205"/>
                <a:gd name="connsiteY10" fmla="*/ 36162 h 36161"/>
                <a:gd name="connsiteX11" fmla="*/ 21402 w 64205"/>
                <a:gd name="connsiteY11" fmla="*/ 36162 h 36161"/>
                <a:gd name="connsiteX12" fmla="*/ 21402 w 64205"/>
                <a:gd name="connsiteY12" fmla="*/ 28782 h 36161"/>
                <a:gd name="connsiteX13" fmla="*/ 7380 w 64205"/>
                <a:gd name="connsiteY13" fmla="*/ 28782 h 36161"/>
                <a:gd name="connsiteX14" fmla="*/ 7380 w 64205"/>
                <a:gd name="connsiteY14" fmla="*/ 21402 h 36161"/>
                <a:gd name="connsiteX15" fmla="*/ 28782 w 64205"/>
                <a:gd name="connsiteY15" fmla="*/ 21402 h 36161"/>
                <a:gd name="connsiteX16" fmla="*/ 28782 w 64205"/>
                <a:gd name="connsiteY16" fmla="*/ 36162 h 36161"/>
                <a:gd name="connsiteX17" fmla="*/ 64206 w 64205"/>
                <a:gd name="connsiteY17" fmla="*/ 36162 h 36161"/>
                <a:gd name="connsiteX18" fmla="*/ 64206 w 64205"/>
                <a:gd name="connsiteY18" fmla="*/ 0 h 36161"/>
                <a:gd name="connsiteX19" fmla="*/ 57564 w 64205"/>
                <a:gd name="connsiteY19" fmla="*/ 0 h 36161"/>
                <a:gd name="connsiteX20" fmla="*/ 57564 w 64205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1">
                  <a:moveTo>
                    <a:pt x="57564" y="28782"/>
                  </a:moveTo>
                  <a:lnTo>
                    <a:pt x="50184" y="28782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6162" y="28782"/>
                  </a:lnTo>
                  <a:lnTo>
                    <a:pt x="36162" y="0"/>
                  </a:lnTo>
                  <a:lnTo>
                    <a:pt x="28782" y="0"/>
                  </a:lnTo>
                  <a:lnTo>
                    <a:pt x="28782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8782"/>
                  </a:lnTo>
                  <a:lnTo>
                    <a:pt x="7380" y="28782"/>
                  </a:lnTo>
                  <a:lnTo>
                    <a:pt x="7380" y="21402"/>
                  </a:lnTo>
                  <a:lnTo>
                    <a:pt x="28782" y="21402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7564" y="0"/>
                  </a:lnTo>
                  <a:lnTo>
                    <a:pt x="57564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FFD85518-F02F-4F36-9FF3-281CAF4E5011}"/>
                </a:ext>
              </a:extLst>
            </p:cNvPr>
            <p:cNvSpPr/>
            <p:nvPr/>
          </p:nvSpPr>
          <p:spPr>
            <a:xfrm>
              <a:off x="6273715" y="3884108"/>
              <a:ext cx="92987" cy="7379"/>
            </a:xfrm>
            <a:custGeom>
              <a:avLst/>
              <a:gdLst>
                <a:gd name="connsiteX0" fmla="*/ 0 w 92987"/>
                <a:gd name="connsiteY0" fmla="*/ 0 h 7379"/>
                <a:gd name="connsiteX1" fmla="*/ 92988 w 92987"/>
                <a:gd name="connsiteY1" fmla="*/ 0 h 7379"/>
                <a:gd name="connsiteX2" fmla="*/ 92988 w 92987"/>
                <a:gd name="connsiteY2" fmla="*/ 7380 h 7379"/>
                <a:gd name="connsiteX3" fmla="*/ 0 w 9298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7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36132B56-C5AB-4632-9200-77B1CF025780}"/>
                </a:ext>
              </a:extLst>
            </p:cNvPr>
            <p:cNvSpPr/>
            <p:nvPr/>
          </p:nvSpPr>
          <p:spPr>
            <a:xfrm>
              <a:off x="6345300" y="3884108"/>
              <a:ext cx="64206" cy="36161"/>
            </a:xfrm>
            <a:custGeom>
              <a:avLst/>
              <a:gdLst>
                <a:gd name="connsiteX0" fmla="*/ 56826 w 64206"/>
                <a:gd name="connsiteY0" fmla="*/ 28782 h 36161"/>
                <a:gd name="connsiteX1" fmla="*/ 49446 w 64206"/>
                <a:gd name="connsiteY1" fmla="*/ 28782 h 36161"/>
                <a:gd name="connsiteX2" fmla="*/ 49446 w 64206"/>
                <a:gd name="connsiteY2" fmla="*/ 0 h 36161"/>
                <a:gd name="connsiteX3" fmla="*/ 42804 w 64206"/>
                <a:gd name="connsiteY3" fmla="*/ 0 h 36161"/>
                <a:gd name="connsiteX4" fmla="*/ 42804 w 64206"/>
                <a:gd name="connsiteY4" fmla="*/ 28782 h 36161"/>
                <a:gd name="connsiteX5" fmla="*/ 35424 w 64206"/>
                <a:gd name="connsiteY5" fmla="*/ 28782 h 36161"/>
                <a:gd name="connsiteX6" fmla="*/ 35424 w 64206"/>
                <a:gd name="connsiteY6" fmla="*/ 0 h 36161"/>
                <a:gd name="connsiteX7" fmla="*/ 28044 w 64206"/>
                <a:gd name="connsiteY7" fmla="*/ 0 h 36161"/>
                <a:gd name="connsiteX8" fmla="*/ 28044 w 64206"/>
                <a:gd name="connsiteY8" fmla="*/ 14022 h 36161"/>
                <a:gd name="connsiteX9" fmla="*/ 0 w 64206"/>
                <a:gd name="connsiteY9" fmla="*/ 14022 h 36161"/>
                <a:gd name="connsiteX10" fmla="*/ 0 w 64206"/>
                <a:gd name="connsiteY10" fmla="*/ 36162 h 36161"/>
                <a:gd name="connsiteX11" fmla="*/ 20664 w 64206"/>
                <a:gd name="connsiteY11" fmla="*/ 36162 h 36161"/>
                <a:gd name="connsiteX12" fmla="*/ 20664 w 64206"/>
                <a:gd name="connsiteY12" fmla="*/ 28782 h 36161"/>
                <a:gd name="connsiteX13" fmla="*/ 6642 w 64206"/>
                <a:gd name="connsiteY13" fmla="*/ 28782 h 36161"/>
                <a:gd name="connsiteX14" fmla="*/ 6642 w 64206"/>
                <a:gd name="connsiteY14" fmla="*/ 21402 h 36161"/>
                <a:gd name="connsiteX15" fmla="*/ 28044 w 64206"/>
                <a:gd name="connsiteY15" fmla="*/ 21402 h 36161"/>
                <a:gd name="connsiteX16" fmla="*/ 28044 w 64206"/>
                <a:gd name="connsiteY16" fmla="*/ 36162 h 36161"/>
                <a:gd name="connsiteX17" fmla="*/ 64206 w 64206"/>
                <a:gd name="connsiteY17" fmla="*/ 36162 h 36161"/>
                <a:gd name="connsiteX18" fmla="*/ 64206 w 64206"/>
                <a:gd name="connsiteY18" fmla="*/ 0 h 36161"/>
                <a:gd name="connsiteX19" fmla="*/ 56826 w 64206"/>
                <a:gd name="connsiteY19" fmla="*/ 0 h 36161"/>
                <a:gd name="connsiteX20" fmla="*/ 56826 w 64206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6" h="36161">
                  <a:moveTo>
                    <a:pt x="56826" y="28782"/>
                  </a:moveTo>
                  <a:lnTo>
                    <a:pt x="49446" y="28782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5424" y="28782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8044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0664" y="36162"/>
                  </a:lnTo>
                  <a:lnTo>
                    <a:pt x="20664" y="28782"/>
                  </a:lnTo>
                  <a:lnTo>
                    <a:pt x="6642" y="28782"/>
                  </a:lnTo>
                  <a:lnTo>
                    <a:pt x="6642" y="21402"/>
                  </a:lnTo>
                  <a:lnTo>
                    <a:pt x="28044" y="21402"/>
                  </a:lnTo>
                  <a:lnTo>
                    <a:pt x="28044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1F75848B-9D55-401E-8B0A-DA93890B532B}"/>
                </a:ext>
              </a:extLst>
            </p:cNvPr>
            <p:cNvSpPr/>
            <p:nvPr/>
          </p:nvSpPr>
          <p:spPr>
            <a:xfrm>
              <a:off x="6273715" y="3898129"/>
              <a:ext cx="64205" cy="22140"/>
            </a:xfrm>
            <a:custGeom>
              <a:avLst/>
              <a:gdLst>
                <a:gd name="connsiteX0" fmla="*/ 42804 w 64205"/>
                <a:gd name="connsiteY0" fmla="*/ 7380 h 22140"/>
                <a:gd name="connsiteX1" fmla="*/ 56826 w 64205"/>
                <a:gd name="connsiteY1" fmla="*/ 7380 h 22140"/>
                <a:gd name="connsiteX2" fmla="*/ 56826 w 64205"/>
                <a:gd name="connsiteY2" fmla="*/ 14760 h 22140"/>
                <a:gd name="connsiteX3" fmla="*/ 35424 w 64205"/>
                <a:gd name="connsiteY3" fmla="*/ 14760 h 22140"/>
                <a:gd name="connsiteX4" fmla="*/ 35424 w 64205"/>
                <a:gd name="connsiteY4" fmla="*/ 0 h 22140"/>
                <a:gd name="connsiteX5" fmla="*/ 0 w 64205"/>
                <a:gd name="connsiteY5" fmla="*/ 0 h 22140"/>
                <a:gd name="connsiteX6" fmla="*/ 0 w 64205"/>
                <a:gd name="connsiteY6" fmla="*/ 22140 h 22140"/>
                <a:gd name="connsiteX7" fmla="*/ 7380 w 64205"/>
                <a:gd name="connsiteY7" fmla="*/ 22140 h 22140"/>
                <a:gd name="connsiteX8" fmla="*/ 7380 w 64205"/>
                <a:gd name="connsiteY8" fmla="*/ 7380 h 22140"/>
                <a:gd name="connsiteX9" fmla="*/ 28044 w 64205"/>
                <a:gd name="connsiteY9" fmla="*/ 7380 h 22140"/>
                <a:gd name="connsiteX10" fmla="*/ 28044 w 64205"/>
                <a:gd name="connsiteY10" fmla="*/ 22140 h 22140"/>
                <a:gd name="connsiteX11" fmla="*/ 64206 w 64205"/>
                <a:gd name="connsiteY11" fmla="*/ 22140 h 22140"/>
                <a:gd name="connsiteX12" fmla="*/ 64206 w 64205"/>
                <a:gd name="connsiteY12" fmla="*/ 0 h 22140"/>
                <a:gd name="connsiteX13" fmla="*/ 42804 w 64205"/>
                <a:gd name="connsiteY13" fmla="*/ 0 h 22140"/>
                <a:gd name="connsiteX14" fmla="*/ 42804 w 64205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2140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5424" y="1476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7380" y="22140"/>
                  </a:lnTo>
                  <a:lnTo>
                    <a:pt x="7380" y="7380"/>
                  </a:lnTo>
                  <a:lnTo>
                    <a:pt x="28044" y="7380"/>
                  </a:lnTo>
                  <a:lnTo>
                    <a:pt x="28044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52278231-DF22-46D5-BD1D-726A42B4264A}"/>
                </a:ext>
              </a:extLst>
            </p:cNvPr>
            <p:cNvSpPr/>
            <p:nvPr/>
          </p:nvSpPr>
          <p:spPr>
            <a:xfrm>
              <a:off x="6287737" y="3912890"/>
              <a:ext cx="7379" cy="7379"/>
            </a:xfrm>
            <a:custGeom>
              <a:avLst/>
              <a:gdLst>
                <a:gd name="connsiteX0" fmla="*/ 0 w 7379"/>
                <a:gd name="connsiteY0" fmla="*/ 0 h 7379"/>
                <a:gd name="connsiteX1" fmla="*/ 7380 w 7379"/>
                <a:gd name="connsiteY1" fmla="*/ 0 h 7379"/>
                <a:gd name="connsiteX2" fmla="*/ 7380 w 7379"/>
                <a:gd name="connsiteY2" fmla="*/ 7380 h 7379"/>
                <a:gd name="connsiteX3" fmla="*/ 0 w 7379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1381DDE2-FF9A-425F-A3C0-83FEF4E7DC5A}"/>
                </a:ext>
              </a:extLst>
            </p:cNvPr>
            <p:cNvSpPr/>
            <p:nvPr/>
          </p:nvSpPr>
          <p:spPr>
            <a:xfrm>
              <a:off x="6487734" y="3884108"/>
              <a:ext cx="64206" cy="36161"/>
            </a:xfrm>
            <a:custGeom>
              <a:avLst/>
              <a:gdLst>
                <a:gd name="connsiteX0" fmla="*/ 56826 w 64206"/>
                <a:gd name="connsiteY0" fmla="*/ 28782 h 36161"/>
                <a:gd name="connsiteX1" fmla="*/ 49446 w 64206"/>
                <a:gd name="connsiteY1" fmla="*/ 28782 h 36161"/>
                <a:gd name="connsiteX2" fmla="*/ 49446 w 64206"/>
                <a:gd name="connsiteY2" fmla="*/ 0 h 36161"/>
                <a:gd name="connsiteX3" fmla="*/ 42804 w 64206"/>
                <a:gd name="connsiteY3" fmla="*/ 0 h 36161"/>
                <a:gd name="connsiteX4" fmla="*/ 42804 w 64206"/>
                <a:gd name="connsiteY4" fmla="*/ 28782 h 36161"/>
                <a:gd name="connsiteX5" fmla="*/ 35424 w 64206"/>
                <a:gd name="connsiteY5" fmla="*/ 28782 h 36161"/>
                <a:gd name="connsiteX6" fmla="*/ 35424 w 64206"/>
                <a:gd name="connsiteY6" fmla="*/ 0 h 36161"/>
                <a:gd name="connsiteX7" fmla="*/ 28782 w 64206"/>
                <a:gd name="connsiteY7" fmla="*/ 0 h 36161"/>
                <a:gd name="connsiteX8" fmla="*/ 28782 w 64206"/>
                <a:gd name="connsiteY8" fmla="*/ 14022 h 36161"/>
                <a:gd name="connsiteX9" fmla="*/ 0 w 64206"/>
                <a:gd name="connsiteY9" fmla="*/ 14022 h 36161"/>
                <a:gd name="connsiteX10" fmla="*/ 0 w 64206"/>
                <a:gd name="connsiteY10" fmla="*/ 36162 h 36161"/>
                <a:gd name="connsiteX11" fmla="*/ 21402 w 64206"/>
                <a:gd name="connsiteY11" fmla="*/ 36162 h 36161"/>
                <a:gd name="connsiteX12" fmla="*/ 21402 w 64206"/>
                <a:gd name="connsiteY12" fmla="*/ 28782 h 36161"/>
                <a:gd name="connsiteX13" fmla="*/ 6642 w 64206"/>
                <a:gd name="connsiteY13" fmla="*/ 28782 h 36161"/>
                <a:gd name="connsiteX14" fmla="*/ 6642 w 64206"/>
                <a:gd name="connsiteY14" fmla="*/ 21402 h 36161"/>
                <a:gd name="connsiteX15" fmla="*/ 28782 w 64206"/>
                <a:gd name="connsiteY15" fmla="*/ 21402 h 36161"/>
                <a:gd name="connsiteX16" fmla="*/ 28782 w 64206"/>
                <a:gd name="connsiteY16" fmla="*/ 36162 h 36161"/>
                <a:gd name="connsiteX17" fmla="*/ 64206 w 64206"/>
                <a:gd name="connsiteY17" fmla="*/ 36162 h 36161"/>
                <a:gd name="connsiteX18" fmla="*/ 64206 w 64206"/>
                <a:gd name="connsiteY18" fmla="*/ 0 h 36161"/>
                <a:gd name="connsiteX19" fmla="*/ 56826 w 64206"/>
                <a:gd name="connsiteY19" fmla="*/ 0 h 36161"/>
                <a:gd name="connsiteX20" fmla="*/ 56826 w 64206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6" h="36161">
                  <a:moveTo>
                    <a:pt x="56826" y="28782"/>
                  </a:moveTo>
                  <a:lnTo>
                    <a:pt x="49446" y="28782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5424" y="28782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8782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8782"/>
                  </a:lnTo>
                  <a:lnTo>
                    <a:pt x="6642" y="28782"/>
                  </a:lnTo>
                  <a:lnTo>
                    <a:pt x="6642" y="21402"/>
                  </a:lnTo>
                  <a:lnTo>
                    <a:pt x="28782" y="21402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48D0766B-4C4E-4D1B-9959-BFE17A14CF96}"/>
                </a:ext>
              </a:extLst>
            </p:cNvPr>
            <p:cNvSpPr/>
            <p:nvPr/>
          </p:nvSpPr>
          <p:spPr>
            <a:xfrm>
              <a:off x="6416149" y="3898129"/>
              <a:ext cx="64205" cy="22140"/>
            </a:xfrm>
            <a:custGeom>
              <a:avLst/>
              <a:gdLst>
                <a:gd name="connsiteX0" fmla="*/ 42804 w 64205"/>
                <a:gd name="connsiteY0" fmla="*/ 7380 h 22140"/>
                <a:gd name="connsiteX1" fmla="*/ 56826 w 64205"/>
                <a:gd name="connsiteY1" fmla="*/ 7380 h 22140"/>
                <a:gd name="connsiteX2" fmla="*/ 56826 w 64205"/>
                <a:gd name="connsiteY2" fmla="*/ 14760 h 22140"/>
                <a:gd name="connsiteX3" fmla="*/ 36162 w 64205"/>
                <a:gd name="connsiteY3" fmla="*/ 14760 h 22140"/>
                <a:gd name="connsiteX4" fmla="*/ 36162 w 64205"/>
                <a:gd name="connsiteY4" fmla="*/ 0 h 22140"/>
                <a:gd name="connsiteX5" fmla="*/ 0 w 64205"/>
                <a:gd name="connsiteY5" fmla="*/ 0 h 22140"/>
                <a:gd name="connsiteX6" fmla="*/ 0 w 64205"/>
                <a:gd name="connsiteY6" fmla="*/ 22140 h 22140"/>
                <a:gd name="connsiteX7" fmla="*/ 7380 w 64205"/>
                <a:gd name="connsiteY7" fmla="*/ 22140 h 22140"/>
                <a:gd name="connsiteX8" fmla="*/ 7380 w 64205"/>
                <a:gd name="connsiteY8" fmla="*/ 7380 h 22140"/>
                <a:gd name="connsiteX9" fmla="*/ 28782 w 64205"/>
                <a:gd name="connsiteY9" fmla="*/ 7380 h 22140"/>
                <a:gd name="connsiteX10" fmla="*/ 28782 w 64205"/>
                <a:gd name="connsiteY10" fmla="*/ 22140 h 22140"/>
                <a:gd name="connsiteX11" fmla="*/ 64206 w 64205"/>
                <a:gd name="connsiteY11" fmla="*/ 22140 h 22140"/>
                <a:gd name="connsiteX12" fmla="*/ 64206 w 64205"/>
                <a:gd name="connsiteY12" fmla="*/ 0 h 22140"/>
                <a:gd name="connsiteX13" fmla="*/ 42804 w 64205"/>
                <a:gd name="connsiteY13" fmla="*/ 0 h 22140"/>
                <a:gd name="connsiteX14" fmla="*/ 42804 w 64205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2140">
                  <a:moveTo>
                    <a:pt x="42804" y="7380"/>
                  </a:moveTo>
                  <a:lnTo>
                    <a:pt x="56826" y="7380"/>
                  </a:lnTo>
                  <a:lnTo>
                    <a:pt x="56826" y="14760"/>
                  </a:lnTo>
                  <a:lnTo>
                    <a:pt x="36162" y="14760"/>
                  </a:lnTo>
                  <a:lnTo>
                    <a:pt x="36162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7380" y="22140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2F3CF30E-B83E-405E-867D-0C1B52EFA098}"/>
                </a:ext>
              </a:extLst>
            </p:cNvPr>
            <p:cNvSpPr/>
            <p:nvPr/>
          </p:nvSpPr>
          <p:spPr>
            <a:xfrm>
              <a:off x="6430909" y="3912890"/>
              <a:ext cx="7380" cy="7379"/>
            </a:xfrm>
            <a:custGeom>
              <a:avLst/>
              <a:gdLst>
                <a:gd name="connsiteX0" fmla="*/ 0 w 7380"/>
                <a:gd name="connsiteY0" fmla="*/ 0 h 7379"/>
                <a:gd name="connsiteX1" fmla="*/ 7380 w 7380"/>
                <a:gd name="connsiteY1" fmla="*/ 0 h 7379"/>
                <a:gd name="connsiteX2" fmla="*/ 7380 w 7380"/>
                <a:gd name="connsiteY2" fmla="*/ 7380 h 7379"/>
                <a:gd name="connsiteX3" fmla="*/ 0 w 7380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79">
                  <a:moveTo>
                    <a:pt x="0" y="0"/>
                  </a:move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EE33CBC2-203C-4D30-AB7C-7A878AEDDB44}"/>
                </a:ext>
              </a:extLst>
            </p:cNvPr>
            <p:cNvSpPr/>
            <p:nvPr/>
          </p:nvSpPr>
          <p:spPr>
            <a:xfrm>
              <a:off x="6416149" y="3884108"/>
              <a:ext cx="92988" cy="7379"/>
            </a:xfrm>
            <a:custGeom>
              <a:avLst/>
              <a:gdLst>
                <a:gd name="connsiteX0" fmla="*/ 0 w 92988"/>
                <a:gd name="connsiteY0" fmla="*/ 0 h 7379"/>
                <a:gd name="connsiteX1" fmla="*/ 92988 w 92988"/>
                <a:gd name="connsiteY1" fmla="*/ 0 h 7379"/>
                <a:gd name="connsiteX2" fmla="*/ 92988 w 92988"/>
                <a:gd name="connsiteY2" fmla="*/ 7380 h 7379"/>
                <a:gd name="connsiteX3" fmla="*/ 0 w 92988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56026300-F98A-4128-8045-ABAFDF276EBA}"/>
                </a:ext>
              </a:extLst>
            </p:cNvPr>
            <p:cNvSpPr/>
            <p:nvPr/>
          </p:nvSpPr>
          <p:spPr>
            <a:xfrm>
              <a:off x="6630169" y="3884108"/>
              <a:ext cx="64205" cy="36161"/>
            </a:xfrm>
            <a:custGeom>
              <a:avLst/>
              <a:gdLst>
                <a:gd name="connsiteX0" fmla="*/ 56826 w 64205"/>
                <a:gd name="connsiteY0" fmla="*/ 28782 h 36161"/>
                <a:gd name="connsiteX1" fmla="*/ 50184 w 64205"/>
                <a:gd name="connsiteY1" fmla="*/ 28782 h 36161"/>
                <a:gd name="connsiteX2" fmla="*/ 50184 w 64205"/>
                <a:gd name="connsiteY2" fmla="*/ 0 h 36161"/>
                <a:gd name="connsiteX3" fmla="*/ 42804 w 64205"/>
                <a:gd name="connsiteY3" fmla="*/ 0 h 36161"/>
                <a:gd name="connsiteX4" fmla="*/ 42804 w 64205"/>
                <a:gd name="connsiteY4" fmla="*/ 28782 h 36161"/>
                <a:gd name="connsiteX5" fmla="*/ 35424 w 64205"/>
                <a:gd name="connsiteY5" fmla="*/ 28782 h 36161"/>
                <a:gd name="connsiteX6" fmla="*/ 35424 w 64205"/>
                <a:gd name="connsiteY6" fmla="*/ 0 h 36161"/>
                <a:gd name="connsiteX7" fmla="*/ 28782 w 64205"/>
                <a:gd name="connsiteY7" fmla="*/ 0 h 36161"/>
                <a:gd name="connsiteX8" fmla="*/ 28782 w 64205"/>
                <a:gd name="connsiteY8" fmla="*/ 14022 h 36161"/>
                <a:gd name="connsiteX9" fmla="*/ 0 w 64205"/>
                <a:gd name="connsiteY9" fmla="*/ 14022 h 36161"/>
                <a:gd name="connsiteX10" fmla="*/ 0 w 64205"/>
                <a:gd name="connsiteY10" fmla="*/ 36162 h 36161"/>
                <a:gd name="connsiteX11" fmla="*/ 21402 w 64205"/>
                <a:gd name="connsiteY11" fmla="*/ 36162 h 36161"/>
                <a:gd name="connsiteX12" fmla="*/ 21402 w 64205"/>
                <a:gd name="connsiteY12" fmla="*/ 28782 h 36161"/>
                <a:gd name="connsiteX13" fmla="*/ 7380 w 64205"/>
                <a:gd name="connsiteY13" fmla="*/ 28782 h 36161"/>
                <a:gd name="connsiteX14" fmla="*/ 7380 w 64205"/>
                <a:gd name="connsiteY14" fmla="*/ 21402 h 36161"/>
                <a:gd name="connsiteX15" fmla="*/ 28782 w 64205"/>
                <a:gd name="connsiteY15" fmla="*/ 21402 h 36161"/>
                <a:gd name="connsiteX16" fmla="*/ 28782 w 64205"/>
                <a:gd name="connsiteY16" fmla="*/ 36162 h 36161"/>
                <a:gd name="connsiteX17" fmla="*/ 64206 w 64205"/>
                <a:gd name="connsiteY17" fmla="*/ 36162 h 36161"/>
                <a:gd name="connsiteX18" fmla="*/ 64206 w 64205"/>
                <a:gd name="connsiteY18" fmla="*/ 0 h 36161"/>
                <a:gd name="connsiteX19" fmla="*/ 56826 w 64205"/>
                <a:gd name="connsiteY19" fmla="*/ 0 h 36161"/>
                <a:gd name="connsiteX20" fmla="*/ 56826 w 64205"/>
                <a:gd name="connsiteY20" fmla="*/ 2878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05" h="36161">
                  <a:moveTo>
                    <a:pt x="56826" y="28782"/>
                  </a:moveTo>
                  <a:lnTo>
                    <a:pt x="50184" y="28782"/>
                  </a:lnTo>
                  <a:lnTo>
                    <a:pt x="50184" y="0"/>
                  </a:lnTo>
                  <a:lnTo>
                    <a:pt x="42804" y="0"/>
                  </a:lnTo>
                  <a:lnTo>
                    <a:pt x="42804" y="28782"/>
                  </a:lnTo>
                  <a:lnTo>
                    <a:pt x="35424" y="28782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8782" y="14022"/>
                  </a:lnTo>
                  <a:lnTo>
                    <a:pt x="0" y="14022"/>
                  </a:lnTo>
                  <a:lnTo>
                    <a:pt x="0" y="36162"/>
                  </a:lnTo>
                  <a:lnTo>
                    <a:pt x="21402" y="36162"/>
                  </a:lnTo>
                  <a:lnTo>
                    <a:pt x="21402" y="28782"/>
                  </a:lnTo>
                  <a:lnTo>
                    <a:pt x="7380" y="28782"/>
                  </a:lnTo>
                  <a:lnTo>
                    <a:pt x="7380" y="21402"/>
                  </a:lnTo>
                  <a:lnTo>
                    <a:pt x="28782" y="21402"/>
                  </a:lnTo>
                  <a:lnTo>
                    <a:pt x="28782" y="36162"/>
                  </a:lnTo>
                  <a:lnTo>
                    <a:pt x="64206" y="36162"/>
                  </a:lnTo>
                  <a:lnTo>
                    <a:pt x="64206" y="0"/>
                  </a:lnTo>
                  <a:lnTo>
                    <a:pt x="56826" y="0"/>
                  </a:lnTo>
                  <a:lnTo>
                    <a:pt x="56826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56ED1D7-AA42-49E3-849F-3A7CA6D8B7A4}"/>
                </a:ext>
              </a:extLst>
            </p:cNvPr>
            <p:cNvSpPr/>
            <p:nvPr/>
          </p:nvSpPr>
          <p:spPr>
            <a:xfrm>
              <a:off x="6558583" y="3898129"/>
              <a:ext cx="64205" cy="22140"/>
            </a:xfrm>
            <a:custGeom>
              <a:avLst/>
              <a:gdLst>
                <a:gd name="connsiteX0" fmla="*/ 42804 w 64205"/>
                <a:gd name="connsiteY0" fmla="*/ 7380 h 22140"/>
                <a:gd name="connsiteX1" fmla="*/ 57564 w 64205"/>
                <a:gd name="connsiteY1" fmla="*/ 7380 h 22140"/>
                <a:gd name="connsiteX2" fmla="*/ 57564 w 64205"/>
                <a:gd name="connsiteY2" fmla="*/ 14760 h 22140"/>
                <a:gd name="connsiteX3" fmla="*/ 36162 w 64205"/>
                <a:gd name="connsiteY3" fmla="*/ 14760 h 22140"/>
                <a:gd name="connsiteX4" fmla="*/ 36162 w 64205"/>
                <a:gd name="connsiteY4" fmla="*/ 0 h 22140"/>
                <a:gd name="connsiteX5" fmla="*/ 0 w 64205"/>
                <a:gd name="connsiteY5" fmla="*/ 0 h 22140"/>
                <a:gd name="connsiteX6" fmla="*/ 0 w 64205"/>
                <a:gd name="connsiteY6" fmla="*/ 22140 h 22140"/>
                <a:gd name="connsiteX7" fmla="*/ 7380 w 64205"/>
                <a:gd name="connsiteY7" fmla="*/ 22140 h 22140"/>
                <a:gd name="connsiteX8" fmla="*/ 7380 w 64205"/>
                <a:gd name="connsiteY8" fmla="*/ 7380 h 22140"/>
                <a:gd name="connsiteX9" fmla="*/ 28782 w 64205"/>
                <a:gd name="connsiteY9" fmla="*/ 7380 h 22140"/>
                <a:gd name="connsiteX10" fmla="*/ 28782 w 64205"/>
                <a:gd name="connsiteY10" fmla="*/ 22140 h 22140"/>
                <a:gd name="connsiteX11" fmla="*/ 64206 w 64205"/>
                <a:gd name="connsiteY11" fmla="*/ 22140 h 22140"/>
                <a:gd name="connsiteX12" fmla="*/ 64206 w 64205"/>
                <a:gd name="connsiteY12" fmla="*/ 0 h 22140"/>
                <a:gd name="connsiteX13" fmla="*/ 42804 w 64205"/>
                <a:gd name="connsiteY13" fmla="*/ 0 h 22140"/>
                <a:gd name="connsiteX14" fmla="*/ 42804 w 64205"/>
                <a:gd name="connsiteY14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205" h="22140">
                  <a:moveTo>
                    <a:pt x="42804" y="7380"/>
                  </a:moveTo>
                  <a:lnTo>
                    <a:pt x="57564" y="7380"/>
                  </a:lnTo>
                  <a:lnTo>
                    <a:pt x="57564" y="14760"/>
                  </a:lnTo>
                  <a:lnTo>
                    <a:pt x="36162" y="14760"/>
                  </a:lnTo>
                  <a:lnTo>
                    <a:pt x="36162" y="0"/>
                  </a:lnTo>
                  <a:lnTo>
                    <a:pt x="0" y="0"/>
                  </a:lnTo>
                  <a:lnTo>
                    <a:pt x="0" y="22140"/>
                  </a:lnTo>
                  <a:lnTo>
                    <a:pt x="7380" y="22140"/>
                  </a:lnTo>
                  <a:lnTo>
                    <a:pt x="7380" y="7380"/>
                  </a:lnTo>
                  <a:lnTo>
                    <a:pt x="28782" y="7380"/>
                  </a:lnTo>
                  <a:lnTo>
                    <a:pt x="28782" y="22140"/>
                  </a:lnTo>
                  <a:lnTo>
                    <a:pt x="64206" y="22140"/>
                  </a:lnTo>
                  <a:lnTo>
                    <a:pt x="64206" y="0"/>
                  </a:lnTo>
                  <a:lnTo>
                    <a:pt x="42804" y="0"/>
                  </a:lnTo>
                  <a:lnTo>
                    <a:pt x="428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38B5D10-C80E-43BF-B4E5-DA4F25509A59}"/>
                </a:ext>
              </a:extLst>
            </p:cNvPr>
            <p:cNvSpPr/>
            <p:nvPr/>
          </p:nvSpPr>
          <p:spPr>
            <a:xfrm>
              <a:off x="6558583" y="3884108"/>
              <a:ext cx="92988" cy="7379"/>
            </a:xfrm>
            <a:custGeom>
              <a:avLst/>
              <a:gdLst>
                <a:gd name="connsiteX0" fmla="*/ 0 w 92988"/>
                <a:gd name="connsiteY0" fmla="*/ 0 h 7379"/>
                <a:gd name="connsiteX1" fmla="*/ 92988 w 92988"/>
                <a:gd name="connsiteY1" fmla="*/ 0 h 7379"/>
                <a:gd name="connsiteX2" fmla="*/ 92988 w 92988"/>
                <a:gd name="connsiteY2" fmla="*/ 7380 h 7379"/>
                <a:gd name="connsiteX3" fmla="*/ 0 w 92988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88" h="7379">
                  <a:moveTo>
                    <a:pt x="0" y="0"/>
                  </a:moveTo>
                  <a:lnTo>
                    <a:pt x="92988" y="0"/>
                  </a:lnTo>
                  <a:lnTo>
                    <a:pt x="929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854F575E-FB36-4FA6-AA05-31A46F24AAAD}"/>
                </a:ext>
              </a:extLst>
            </p:cNvPr>
            <p:cNvSpPr/>
            <p:nvPr/>
          </p:nvSpPr>
          <p:spPr>
            <a:xfrm>
              <a:off x="6573343" y="3912890"/>
              <a:ext cx="6641" cy="7379"/>
            </a:xfrm>
            <a:custGeom>
              <a:avLst/>
              <a:gdLst>
                <a:gd name="connsiteX0" fmla="*/ 0 w 6641"/>
                <a:gd name="connsiteY0" fmla="*/ 0 h 7379"/>
                <a:gd name="connsiteX1" fmla="*/ 6642 w 6641"/>
                <a:gd name="connsiteY1" fmla="*/ 0 h 7379"/>
                <a:gd name="connsiteX2" fmla="*/ 6642 w 6641"/>
                <a:gd name="connsiteY2" fmla="*/ 7380 h 7379"/>
                <a:gd name="connsiteX3" fmla="*/ 0 w 6641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7379">
                  <a:moveTo>
                    <a:pt x="0" y="0"/>
                  </a:moveTo>
                  <a:lnTo>
                    <a:pt x="6642" y="0"/>
                  </a:lnTo>
                  <a:lnTo>
                    <a:pt x="6642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F0D35F9-B4D4-4D94-B94A-9DBEB89008E9}"/>
              </a:ext>
            </a:extLst>
          </p:cNvPr>
          <p:cNvGrpSpPr/>
          <p:nvPr/>
        </p:nvGrpSpPr>
        <p:grpSpPr>
          <a:xfrm>
            <a:off x="7293810" y="3259760"/>
            <a:ext cx="1568988" cy="915119"/>
            <a:chOff x="7293810" y="3259760"/>
            <a:chExt cx="1568988" cy="915119"/>
          </a:xfrm>
        </p:grpSpPr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CEF9EA2F-5B84-4EBD-B6D4-E38ED93D0E83}"/>
                </a:ext>
              </a:extLst>
            </p:cNvPr>
            <p:cNvSpPr/>
            <p:nvPr/>
          </p:nvSpPr>
          <p:spPr>
            <a:xfrm>
              <a:off x="7293810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F50B195B-BA8A-43CA-A6C4-51B55CD3D533}"/>
                </a:ext>
              </a:extLst>
            </p:cNvPr>
            <p:cNvSpPr/>
            <p:nvPr/>
          </p:nvSpPr>
          <p:spPr>
            <a:xfrm>
              <a:off x="7293810" y="3564554"/>
              <a:ext cx="1568988" cy="305532"/>
            </a:xfrm>
            <a:custGeom>
              <a:avLst/>
              <a:gdLst>
                <a:gd name="connsiteX0" fmla="*/ 0 w 1568988"/>
                <a:gd name="connsiteY0" fmla="*/ 305532 h 305532"/>
                <a:gd name="connsiteX1" fmla="*/ 1568988 w 1568988"/>
                <a:gd name="connsiteY1" fmla="*/ 305532 h 305532"/>
                <a:gd name="connsiteX2" fmla="*/ 1568988 w 1568988"/>
                <a:gd name="connsiteY2" fmla="*/ 0 h 305532"/>
                <a:gd name="connsiteX3" fmla="*/ 0 w 1568988"/>
                <a:gd name="connsiteY3" fmla="*/ 0 h 305532"/>
                <a:gd name="connsiteX4" fmla="*/ 580806 w 1568988"/>
                <a:gd name="connsiteY4" fmla="*/ 241326 h 305532"/>
                <a:gd name="connsiteX5" fmla="*/ 574123 w 1568988"/>
                <a:gd name="connsiteY5" fmla="*/ 234725 h 305532"/>
                <a:gd name="connsiteX6" fmla="*/ 574164 w 1568988"/>
                <a:gd name="connsiteY6" fmla="*/ 233946 h 305532"/>
                <a:gd name="connsiteX7" fmla="*/ 582282 w 1568988"/>
                <a:gd name="connsiteY7" fmla="*/ 225828 h 305532"/>
                <a:gd name="connsiteX8" fmla="*/ 590400 w 1568988"/>
                <a:gd name="connsiteY8" fmla="*/ 233946 h 305532"/>
                <a:gd name="connsiteX9" fmla="*/ 585455 w 1568988"/>
                <a:gd name="connsiteY9" fmla="*/ 241933 h 305532"/>
                <a:gd name="connsiteX10" fmla="*/ 580806 w 1568988"/>
                <a:gd name="connsiteY10" fmla="*/ 241326 h 305532"/>
                <a:gd name="connsiteX11" fmla="*/ 1011060 w 1568988"/>
                <a:gd name="connsiteY11" fmla="*/ 71586 h 305532"/>
                <a:gd name="connsiteX12" fmla="*/ 1036152 w 1568988"/>
                <a:gd name="connsiteY12" fmla="*/ 84870 h 305532"/>
                <a:gd name="connsiteX13" fmla="*/ 1030248 w 1568988"/>
                <a:gd name="connsiteY13" fmla="*/ 95202 h 305532"/>
                <a:gd name="connsiteX14" fmla="*/ 1030248 w 1568988"/>
                <a:gd name="connsiteY14" fmla="*/ 185238 h 305532"/>
                <a:gd name="connsiteX15" fmla="*/ 1049436 w 1568988"/>
                <a:gd name="connsiteY15" fmla="*/ 177858 h 305532"/>
                <a:gd name="connsiteX16" fmla="*/ 1059768 w 1568988"/>
                <a:gd name="connsiteY16" fmla="*/ 217710 h 305532"/>
                <a:gd name="connsiteX17" fmla="*/ 1011060 w 1568988"/>
                <a:gd name="connsiteY17" fmla="*/ 217710 h 305532"/>
                <a:gd name="connsiteX18" fmla="*/ 937260 w 1568988"/>
                <a:gd name="connsiteY18" fmla="*/ 63468 h 305532"/>
                <a:gd name="connsiteX19" fmla="*/ 937260 w 1568988"/>
                <a:gd name="connsiteY19" fmla="*/ 73800 h 305532"/>
                <a:gd name="connsiteX20" fmla="*/ 937260 w 1568988"/>
                <a:gd name="connsiteY20" fmla="*/ 78966 h 305532"/>
                <a:gd name="connsiteX21" fmla="*/ 937260 w 1568988"/>
                <a:gd name="connsiteY21" fmla="*/ 65682 h 305532"/>
                <a:gd name="connsiteX22" fmla="*/ 938736 w 1568988"/>
                <a:gd name="connsiteY22" fmla="*/ 64206 h 305532"/>
                <a:gd name="connsiteX23" fmla="*/ 917334 w 1568988"/>
                <a:gd name="connsiteY23" fmla="*/ 92988 h 305532"/>
                <a:gd name="connsiteX24" fmla="*/ 935046 w 1568988"/>
                <a:gd name="connsiteY24" fmla="*/ 92988 h 305532"/>
                <a:gd name="connsiteX25" fmla="*/ 939474 w 1568988"/>
                <a:gd name="connsiteY25" fmla="*/ 92988 h 305532"/>
                <a:gd name="connsiteX26" fmla="*/ 944640 w 1568988"/>
                <a:gd name="connsiteY26" fmla="*/ 92988 h 305532"/>
                <a:gd name="connsiteX27" fmla="*/ 951282 w 1568988"/>
                <a:gd name="connsiteY27" fmla="*/ 92988 h 305532"/>
                <a:gd name="connsiteX28" fmla="*/ 959400 w 1568988"/>
                <a:gd name="connsiteY28" fmla="*/ 82656 h 305532"/>
                <a:gd name="connsiteX29" fmla="*/ 959400 w 1568988"/>
                <a:gd name="connsiteY29" fmla="*/ 82656 h 305532"/>
                <a:gd name="connsiteX30" fmla="*/ 953496 w 1568988"/>
                <a:gd name="connsiteY30" fmla="*/ 95940 h 305532"/>
                <a:gd name="connsiteX31" fmla="*/ 944640 w 1568988"/>
                <a:gd name="connsiteY31" fmla="*/ 95940 h 305532"/>
                <a:gd name="connsiteX32" fmla="*/ 936522 w 1568988"/>
                <a:gd name="connsiteY32" fmla="*/ 95940 h 305532"/>
                <a:gd name="connsiteX33" fmla="*/ 917334 w 1568988"/>
                <a:gd name="connsiteY33" fmla="*/ 95940 h 305532"/>
                <a:gd name="connsiteX34" fmla="*/ 912168 w 1568988"/>
                <a:gd name="connsiteY34" fmla="*/ 92250 h 305532"/>
                <a:gd name="connsiteX35" fmla="*/ 918810 w 1568988"/>
                <a:gd name="connsiteY35" fmla="*/ 92988 h 305532"/>
                <a:gd name="connsiteX36" fmla="*/ 912906 w 1568988"/>
                <a:gd name="connsiteY36" fmla="*/ 166788 h 305532"/>
                <a:gd name="connsiteX37" fmla="*/ 912906 w 1568988"/>
                <a:gd name="connsiteY37" fmla="*/ 152766 h 305532"/>
                <a:gd name="connsiteX38" fmla="*/ 909216 w 1568988"/>
                <a:gd name="connsiteY38" fmla="*/ 152766 h 305532"/>
                <a:gd name="connsiteX39" fmla="*/ 931356 w 1568988"/>
                <a:gd name="connsiteY39" fmla="*/ 133578 h 305532"/>
                <a:gd name="connsiteX40" fmla="*/ 931356 w 1568988"/>
                <a:gd name="connsiteY40" fmla="*/ 185238 h 305532"/>
                <a:gd name="connsiteX41" fmla="*/ 944640 w 1568988"/>
                <a:gd name="connsiteY41" fmla="*/ 185238 h 305532"/>
                <a:gd name="connsiteX42" fmla="*/ 944640 w 1568988"/>
                <a:gd name="connsiteY42" fmla="*/ 120294 h 305532"/>
                <a:gd name="connsiteX43" fmla="*/ 962352 w 1568988"/>
                <a:gd name="connsiteY43" fmla="*/ 104796 h 305532"/>
                <a:gd name="connsiteX44" fmla="*/ 962352 w 1568988"/>
                <a:gd name="connsiteY44" fmla="*/ 183024 h 305532"/>
                <a:gd name="connsiteX45" fmla="*/ 974898 w 1568988"/>
                <a:gd name="connsiteY45" fmla="*/ 183024 h 305532"/>
                <a:gd name="connsiteX46" fmla="*/ 974898 w 1568988"/>
                <a:gd name="connsiteY46" fmla="*/ 95202 h 305532"/>
                <a:gd name="connsiteX47" fmla="*/ 992610 w 1568988"/>
                <a:gd name="connsiteY47" fmla="*/ 76752 h 305532"/>
                <a:gd name="connsiteX48" fmla="*/ 992610 w 1568988"/>
                <a:gd name="connsiteY48" fmla="*/ 217710 h 305532"/>
                <a:gd name="connsiteX49" fmla="*/ 885600 w 1568988"/>
                <a:gd name="connsiteY49" fmla="*/ 217710 h 305532"/>
                <a:gd name="connsiteX50" fmla="*/ 914382 w 1568988"/>
                <a:gd name="connsiteY50" fmla="*/ 164574 h 305532"/>
                <a:gd name="connsiteX51" fmla="*/ 791136 w 1568988"/>
                <a:gd name="connsiteY51" fmla="*/ 72324 h 305532"/>
                <a:gd name="connsiteX52" fmla="*/ 816228 w 1568988"/>
                <a:gd name="connsiteY52" fmla="*/ 84870 h 305532"/>
                <a:gd name="connsiteX53" fmla="*/ 810324 w 1568988"/>
                <a:gd name="connsiteY53" fmla="*/ 95940 h 305532"/>
                <a:gd name="connsiteX54" fmla="*/ 810324 w 1568988"/>
                <a:gd name="connsiteY54" fmla="*/ 185238 h 305532"/>
                <a:gd name="connsiteX55" fmla="*/ 829512 w 1568988"/>
                <a:gd name="connsiteY55" fmla="*/ 177858 h 305532"/>
                <a:gd name="connsiteX56" fmla="*/ 839844 w 1568988"/>
                <a:gd name="connsiteY56" fmla="*/ 217710 h 305532"/>
                <a:gd name="connsiteX57" fmla="*/ 791136 w 1568988"/>
                <a:gd name="connsiteY57" fmla="*/ 217710 h 305532"/>
                <a:gd name="connsiteX58" fmla="*/ 521028 w 1568988"/>
                <a:gd name="connsiteY58" fmla="*/ 177120 h 305532"/>
                <a:gd name="connsiteX59" fmla="*/ 544644 w 1568988"/>
                <a:gd name="connsiteY59" fmla="*/ 164574 h 305532"/>
                <a:gd name="connsiteX60" fmla="*/ 585972 w 1568988"/>
                <a:gd name="connsiteY60" fmla="*/ 185238 h 305532"/>
                <a:gd name="connsiteX61" fmla="*/ 580068 w 1568988"/>
                <a:gd name="connsiteY61" fmla="*/ 166050 h 305532"/>
                <a:gd name="connsiteX62" fmla="*/ 602208 w 1568988"/>
                <a:gd name="connsiteY62" fmla="*/ 152028 h 305532"/>
                <a:gd name="connsiteX63" fmla="*/ 602208 w 1568988"/>
                <a:gd name="connsiteY63" fmla="*/ 183762 h 305532"/>
                <a:gd name="connsiteX64" fmla="*/ 756450 w 1568988"/>
                <a:gd name="connsiteY64" fmla="*/ 183762 h 305532"/>
                <a:gd name="connsiteX65" fmla="*/ 751284 w 1568988"/>
                <a:gd name="connsiteY65" fmla="*/ 157932 h 305532"/>
                <a:gd name="connsiteX66" fmla="*/ 744642 w 1568988"/>
                <a:gd name="connsiteY66" fmla="*/ 178596 h 305532"/>
                <a:gd name="connsiteX67" fmla="*/ 625824 w 1568988"/>
                <a:gd name="connsiteY67" fmla="*/ 178596 h 305532"/>
                <a:gd name="connsiteX68" fmla="*/ 625824 w 1568988"/>
                <a:gd name="connsiteY68" fmla="*/ 157194 h 305532"/>
                <a:gd name="connsiteX69" fmla="*/ 664938 w 1568988"/>
                <a:gd name="connsiteY69" fmla="*/ 118080 h 305532"/>
                <a:gd name="connsiteX70" fmla="*/ 713646 w 1568988"/>
                <a:gd name="connsiteY70" fmla="*/ 72324 h 305532"/>
                <a:gd name="connsiteX71" fmla="*/ 724716 w 1568988"/>
                <a:gd name="connsiteY71" fmla="*/ 90036 h 305532"/>
                <a:gd name="connsiteX72" fmla="*/ 716598 w 1568988"/>
                <a:gd name="connsiteY72" fmla="*/ 90036 h 305532"/>
                <a:gd name="connsiteX73" fmla="*/ 642798 w 1568988"/>
                <a:gd name="connsiteY73" fmla="*/ 163836 h 305532"/>
                <a:gd name="connsiteX74" fmla="*/ 722502 w 1568988"/>
                <a:gd name="connsiteY74" fmla="*/ 163836 h 305532"/>
                <a:gd name="connsiteX75" fmla="*/ 750546 w 1568988"/>
                <a:gd name="connsiteY75" fmla="*/ 138744 h 305532"/>
                <a:gd name="connsiteX76" fmla="*/ 772686 w 1568988"/>
                <a:gd name="connsiteY76" fmla="*/ 160884 h 305532"/>
                <a:gd name="connsiteX77" fmla="*/ 772686 w 1568988"/>
                <a:gd name="connsiteY77" fmla="*/ 219924 h 305532"/>
                <a:gd name="connsiteX78" fmla="*/ 551286 w 1568988"/>
                <a:gd name="connsiteY78" fmla="*/ 219924 h 305532"/>
                <a:gd name="connsiteX79" fmla="*/ 513385 w 1568988"/>
                <a:gd name="connsiteY79" fmla="*/ 245854 h 305532"/>
                <a:gd name="connsiteX80" fmla="*/ 509958 w 1568988"/>
                <a:gd name="connsiteY80" fmla="*/ 245016 h 305532"/>
                <a:gd name="connsiteX81" fmla="*/ 532098 w 1568988"/>
                <a:gd name="connsiteY81" fmla="*/ 225828 h 305532"/>
                <a:gd name="connsiteX82" fmla="*/ 521028 w 1568988"/>
                <a:gd name="connsiteY82" fmla="*/ 177120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568988" h="305532">
                  <a:moveTo>
                    <a:pt x="0" y="305532"/>
                  </a:moveTo>
                  <a:lnTo>
                    <a:pt x="1568988" y="305532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580806" y="241326"/>
                  </a:moveTo>
                  <a:cubicBezTo>
                    <a:pt x="577138" y="241349"/>
                    <a:pt x="574146" y="238393"/>
                    <a:pt x="574123" y="234725"/>
                  </a:cubicBezTo>
                  <a:cubicBezTo>
                    <a:pt x="574121" y="234465"/>
                    <a:pt x="574135" y="234205"/>
                    <a:pt x="574164" y="233946"/>
                  </a:cubicBezTo>
                  <a:cubicBezTo>
                    <a:pt x="574164" y="229463"/>
                    <a:pt x="577799" y="225828"/>
                    <a:pt x="582282" y="225828"/>
                  </a:cubicBezTo>
                  <a:cubicBezTo>
                    <a:pt x="586765" y="225828"/>
                    <a:pt x="590400" y="229463"/>
                    <a:pt x="590400" y="233946"/>
                  </a:cubicBezTo>
                  <a:cubicBezTo>
                    <a:pt x="591240" y="237517"/>
                    <a:pt x="589026" y="241093"/>
                    <a:pt x="585455" y="241933"/>
                  </a:cubicBezTo>
                  <a:cubicBezTo>
                    <a:pt x="583883" y="242302"/>
                    <a:pt x="582230" y="242087"/>
                    <a:pt x="580806" y="241326"/>
                  </a:cubicBezTo>
                  <a:close/>
                  <a:moveTo>
                    <a:pt x="1011060" y="71586"/>
                  </a:moveTo>
                  <a:cubicBezTo>
                    <a:pt x="1018669" y="77313"/>
                    <a:pt x="1027141" y="81797"/>
                    <a:pt x="1036152" y="84870"/>
                  </a:cubicBezTo>
                  <a:cubicBezTo>
                    <a:pt x="1036152" y="89298"/>
                    <a:pt x="1030986" y="90774"/>
                    <a:pt x="1030248" y="95202"/>
                  </a:cubicBezTo>
                  <a:lnTo>
                    <a:pt x="1030248" y="185238"/>
                  </a:lnTo>
                  <a:cubicBezTo>
                    <a:pt x="1041318" y="185238"/>
                    <a:pt x="1043532" y="185238"/>
                    <a:pt x="1049436" y="177858"/>
                  </a:cubicBezTo>
                  <a:cubicBezTo>
                    <a:pt x="1049436" y="191880"/>
                    <a:pt x="1059768" y="206640"/>
                    <a:pt x="1059768" y="217710"/>
                  </a:cubicBezTo>
                  <a:lnTo>
                    <a:pt x="1011060" y="217710"/>
                  </a:lnTo>
                  <a:close/>
                  <a:moveTo>
                    <a:pt x="937260" y="63468"/>
                  </a:moveTo>
                  <a:cubicBezTo>
                    <a:pt x="937260" y="63468"/>
                    <a:pt x="937260" y="63468"/>
                    <a:pt x="937260" y="73800"/>
                  </a:cubicBezTo>
                  <a:cubicBezTo>
                    <a:pt x="937260" y="84132"/>
                    <a:pt x="937260" y="81180"/>
                    <a:pt x="937260" y="78966"/>
                  </a:cubicBezTo>
                  <a:cubicBezTo>
                    <a:pt x="936227" y="74599"/>
                    <a:pt x="936227" y="70049"/>
                    <a:pt x="937260" y="65682"/>
                  </a:cubicBezTo>
                  <a:cubicBezTo>
                    <a:pt x="937260" y="65682"/>
                    <a:pt x="936522" y="64206"/>
                    <a:pt x="938736" y="64206"/>
                  </a:cubicBezTo>
                  <a:close/>
                  <a:moveTo>
                    <a:pt x="917334" y="92988"/>
                  </a:moveTo>
                  <a:cubicBezTo>
                    <a:pt x="922817" y="96152"/>
                    <a:pt x="929563" y="96152"/>
                    <a:pt x="935046" y="92988"/>
                  </a:cubicBezTo>
                  <a:lnTo>
                    <a:pt x="939474" y="92988"/>
                  </a:lnTo>
                  <a:lnTo>
                    <a:pt x="944640" y="92988"/>
                  </a:lnTo>
                  <a:lnTo>
                    <a:pt x="951282" y="92988"/>
                  </a:lnTo>
                  <a:cubicBezTo>
                    <a:pt x="955533" y="91103"/>
                    <a:pt x="958573" y="87233"/>
                    <a:pt x="959400" y="82656"/>
                  </a:cubicBezTo>
                  <a:cubicBezTo>
                    <a:pt x="959400" y="82656"/>
                    <a:pt x="959400" y="82656"/>
                    <a:pt x="959400" y="82656"/>
                  </a:cubicBezTo>
                  <a:cubicBezTo>
                    <a:pt x="961407" y="87954"/>
                    <a:pt x="958773" y="93880"/>
                    <a:pt x="953496" y="95940"/>
                  </a:cubicBezTo>
                  <a:cubicBezTo>
                    <a:pt x="950581" y="96631"/>
                    <a:pt x="947555" y="96631"/>
                    <a:pt x="944640" y="95940"/>
                  </a:cubicBezTo>
                  <a:cubicBezTo>
                    <a:pt x="939474" y="95940"/>
                    <a:pt x="938736" y="95940"/>
                    <a:pt x="936522" y="95940"/>
                  </a:cubicBezTo>
                  <a:cubicBezTo>
                    <a:pt x="930677" y="99705"/>
                    <a:pt x="923179" y="99705"/>
                    <a:pt x="917334" y="95940"/>
                  </a:cubicBezTo>
                  <a:cubicBezTo>
                    <a:pt x="915378" y="95080"/>
                    <a:pt x="913614" y="93823"/>
                    <a:pt x="912168" y="92250"/>
                  </a:cubicBezTo>
                  <a:cubicBezTo>
                    <a:pt x="912168" y="92250"/>
                    <a:pt x="914382" y="91512"/>
                    <a:pt x="918810" y="92988"/>
                  </a:cubicBezTo>
                  <a:close/>
                  <a:moveTo>
                    <a:pt x="912906" y="166788"/>
                  </a:moveTo>
                  <a:lnTo>
                    <a:pt x="912906" y="152766"/>
                  </a:lnTo>
                  <a:cubicBezTo>
                    <a:pt x="912906" y="152766"/>
                    <a:pt x="912906" y="152766"/>
                    <a:pt x="909216" y="152766"/>
                  </a:cubicBezTo>
                  <a:lnTo>
                    <a:pt x="931356" y="133578"/>
                  </a:lnTo>
                  <a:lnTo>
                    <a:pt x="931356" y="185238"/>
                  </a:lnTo>
                  <a:lnTo>
                    <a:pt x="944640" y="185238"/>
                  </a:lnTo>
                  <a:lnTo>
                    <a:pt x="944640" y="120294"/>
                  </a:lnTo>
                  <a:lnTo>
                    <a:pt x="962352" y="104796"/>
                  </a:lnTo>
                  <a:lnTo>
                    <a:pt x="962352" y="183024"/>
                  </a:lnTo>
                  <a:lnTo>
                    <a:pt x="974898" y="183024"/>
                  </a:lnTo>
                  <a:lnTo>
                    <a:pt x="974898" y="95202"/>
                  </a:lnTo>
                  <a:cubicBezTo>
                    <a:pt x="981547" y="89815"/>
                    <a:pt x="987496" y="83617"/>
                    <a:pt x="992610" y="76752"/>
                  </a:cubicBezTo>
                  <a:lnTo>
                    <a:pt x="992610" y="217710"/>
                  </a:lnTo>
                  <a:lnTo>
                    <a:pt x="885600" y="217710"/>
                  </a:lnTo>
                  <a:cubicBezTo>
                    <a:pt x="880434" y="188190"/>
                    <a:pt x="880434" y="157932"/>
                    <a:pt x="914382" y="164574"/>
                  </a:cubicBezTo>
                  <a:close/>
                  <a:moveTo>
                    <a:pt x="791136" y="72324"/>
                  </a:moveTo>
                  <a:cubicBezTo>
                    <a:pt x="798782" y="77813"/>
                    <a:pt x="807254" y="82048"/>
                    <a:pt x="816228" y="84870"/>
                  </a:cubicBezTo>
                  <a:cubicBezTo>
                    <a:pt x="816228" y="89298"/>
                    <a:pt x="811800" y="90774"/>
                    <a:pt x="810324" y="95940"/>
                  </a:cubicBezTo>
                  <a:lnTo>
                    <a:pt x="810324" y="185238"/>
                  </a:lnTo>
                  <a:cubicBezTo>
                    <a:pt x="822132" y="185238"/>
                    <a:pt x="824346" y="185238"/>
                    <a:pt x="829512" y="177858"/>
                  </a:cubicBezTo>
                  <a:cubicBezTo>
                    <a:pt x="829512" y="191880"/>
                    <a:pt x="839844" y="206640"/>
                    <a:pt x="839844" y="217710"/>
                  </a:cubicBezTo>
                  <a:lnTo>
                    <a:pt x="791136" y="217710"/>
                  </a:lnTo>
                  <a:close/>
                  <a:moveTo>
                    <a:pt x="521028" y="177120"/>
                  </a:moveTo>
                  <a:cubicBezTo>
                    <a:pt x="529598" y="174411"/>
                    <a:pt x="537602" y="170159"/>
                    <a:pt x="544644" y="164574"/>
                  </a:cubicBezTo>
                  <a:cubicBezTo>
                    <a:pt x="537264" y="188190"/>
                    <a:pt x="565308" y="185976"/>
                    <a:pt x="585972" y="185238"/>
                  </a:cubicBezTo>
                  <a:cubicBezTo>
                    <a:pt x="585972" y="177120"/>
                    <a:pt x="585972" y="167526"/>
                    <a:pt x="580068" y="166050"/>
                  </a:cubicBezTo>
                  <a:cubicBezTo>
                    <a:pt x="588186" y="166050"/>
                    <a:pt x="589662" y="166050"/>
                    <a:pt x="602208" y="152028"/>
                  </a:cubicBezTo>
                  <a:lnTo>
                    <a:pt x="602208" y="183762"/>
                  </a:lnTo>
                  <a:lnTo>
                    <a:pt x="756450" y="183762"/>
                  </a:lnTo>
                  <a:cubicBezTo>
                    <a:pt x="756450" y="174168"/>
                    <a:pt x="756450" y="157932"/>
                    <a:pt x="751284" y="157932"/>
                  </a:cubicBezTo>
                  <a:cubicBezTo>
                    <a:pt x="746118" y="157932"/>
                    <a:pt x="751284" y="178596"/>
                    <a:pt x="744642" y="178596"/>
                  </a:cubicBezTo>
                  <a:lnTo>
                    <a:pt x="625824" y="178596"/>
                  </a:lnTo>
                  <a:lnTo>
                    <a:pt x="625824" y="157194"/>
                  </a:lnTo>
                  <a:cubicBezTo>
                    <a:pt x="630990" y="152766"/>
                    <a:pt x="630252" y="152766"/>
                    <a:pt x="664938" y="118080"/>
                  </a:cubicBezTo>
                  <a:lnTo>
                    <a:pt x="713646" y="72324"/>
                  </a:lnTo>
                  <a:cubicBezTo>
                    <a:pt x="713646" y="76752"/>
                    <a:pt x="721026" y="87822"/>
                    <a:pt x="724716" y="90036"/>
                  </a:cubicBezTo>
                  <a:lnTo>
                    <a:pt x="716598" y="90036"/>
                  </a:lnTo>
                  <a:cubicBezTo>
                    <a:pt x="704052" y="103320"/>
                    <a:pt x="655344" y="150552"/>
                    <a:pt x="642798" y="163836"/>
                  </a:cubicBezTo>
                  <a:cubicBezTo>
                    <a:pt x="669366" y="163836"/>
                    <a:pt x="698148" y="163836"/>
                    <a:pt x="722502" y="163836"/>
                  </a:cubicBezTo>
                  <a:cubicBezTo>
                    <a:pt x="722502" y="146124"/>
                    <a:pt x="739476" y="145386"/>
                    <a:pt x="750546" y="138744"/>
                  </a:cubicBezTo>
                  <a:cubicBezTo>
                    <a:pt x="756450" y="147600"/>
                    <a:pt x="770472" y="147600"/>
                    <a:pt x="772686" y="160884"/>
                  </a:cubicBezTo>
                  <a:lnTo>
                    <a:pt x="772686" y="219924"/>
                  </a:lnTo>
                  <a:lnTo>
                    <a:pt x="551286" y="219924"/>
                  </a:lnTo>
                  <a:cubicBezTo>
                    <a:pt x="547980" y="237550"/>
                    <a:pt x="531011" y="249160"/>
                    <a:pt x="513385" y="245854"/>
                  </a:cubicBezTo>
                  <a:cubicBezTo>
                    <a:pt x="512228" y="245637"/>
                    <a:pt x="511084" y="245357"/>
                    <a:pt x="509958" y="245016"/>
                  </a:cubicBezTo>
                  <a:cubicBezTo>
                    <a:pt x="517338" y="237636"/>
                    <a:pt x="528408" y="235422"/>
                    <a:pt x="532098" y="225828"/>
                  </a:cubicBezTo>
                  <a:cubicBezTo>
                    <a:pt x="535049" y="208765"/>
                    <a:pt x="531064" y="191231"/>
                    <a:pt x="521028" y="17712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E24D457C-6542-48BA-A2D1-23239E10F651}"/>
                </a:ext>
              </a:extLst>
            </p:cNvPr>
            <p:cNvSpPr/>
            <p:nvPr/>
          </p:nvSpPr>
          <p:spPr>
            <a:xfrm>
              <a:off x="8197732" y="3741591"/>
              <a:ext cx="10459" cy="5342"/>
            </a:xfrm>
            <a:custGeom>
              <a:avLst/>
              <a:gdLst>
                <a:gd name="connsiteX0" fmla="*/ 10460 w 10459"/>
                <a:gd name="connsiteY0" fmla="*/ 2296 h 5342"/>
                <a:gd name="connsiteX1" fmla="*/ 128 w 10459"/>
                <a:gd name="connsiteY1" fmla="*/ 2296 h 5342"/>
                <a:gd name="connsiteX2" fmla="*/ 8150 w 10459"/>
                <a:gd name="connsiteY2" fmla="*/ 4604 h 5342"/>
                <a:gd name="connsiteX3" fmla="*/ 10460 w 10459"/>
                <a:gd name="connsiteY3" fmla="*/ 2296 h 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9" h="5342">
                  <a:moveTo>
                    <a:pt x="10460" y="2296"/>
                  </a:moveTo>
                  <a:cubicBezTo>
                    <a:pt x="10460" y="-2870"/>
                    <a:pt x="-1348" y="2296"/>
                    <a:pt x="128" y="2296"/>
                  </a:cubicBezTo>
                  <a:cubicBezTo>
                    <a:pt x="1707" y="5149"/>
                    <a:pt x="5301" y="6182"/>
                    <a:pt x="8150" y="4604"/>
                  </a:cubicBezTo>
                  <a:cubicBezTo>
                    <a:pt x="9124" y="4066"/>
                    <a:pt x="9921" y="3266"/>
                    <a:pt x="10460" y="229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EF6C7110-7578-48A9-8932-642095BB314B}"/>
                </a:ext>
              </a:extLst>
            </p:cNvPr>
            <p:cNvSpPr/>
            <p:nvPr/>
          </p:nvSpPr>
          <p:spPr>
            <a:xfrm>
              <a:off x="7293810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05FBCF3A-B3C0-47A9-BDD5-07C6DD5EDE3A}"/>
                </a:ext>
              </a:extLst>
            </p:cNvPr>
            <p:cNvSpPr/>
            <p:nvPr/>
          </p:nvSpPr>
          <p:spPr>
            <a:xfrm>
              <a:off x="8209299" y="3647948"/>
              <a:ext cx="45175" cy="16107"/>
            </a:xfrm>
            <a:custGeom>
              <a:avLst/>
              <a:gdLst>
                <a:gd name="connsiteX0" fmla="*/ 4797 w 45175"/>
                <a:gd name="connsiteY0" fmla="*/ 13284 h 16107"/>
                <a:gd name="connsiteX1" fmla="*/ 23985 w 45175"/>
                <a:gd name="connsiteY1" fmla="*/ 13284 h 16107"/>
                <a:gd name="connsiteX2" fmla="*/ 32103 w 45175"/>
                <a:gd name="connsiteY2" fmla="*/ 13284 h 16107"/>
                <a:gd name="connsiteX3" fmla="*/ 40959 w 45175"/>
                <a:gd name="connsiteY3" fmla="*/ 13284 h 16107"/>
                <a:gd name="connsiteX4" fmla="*/ 43911 w 45175"/>
                <a:gd name="connsiteY4" fmla="*/ 0 h 16107"/>
                <a:gd name="connsiteX5" fmla="*/ 43911 w 45175"/>
                <a:gd name="connsiteY5" fmla="*/ 0 h 16107"/>
                <a:gd name="connsiteX6" fmla="*/ 37269 w 45175"/>
                <a:gd name="connsiteY6" fmla="*/ 8118 h 16107"/>
                <a:gd name="connsiteX7" fmla="*/ 30627 w 45175"/>
                <a:gd name="connsiteY7" fmla="*/ 8118 h 16107"/>
                <a:gd name="connsiteX8" fmla="*/ 25461 w 45175"/>
                <a:gd name="connsiteY8" fmla="*/ 8118 h 16107"/>
                <a:gd name="connsiteX9" fmla="*/ 21033 w 45175"/>
                <a:gd name="connsiteY9" fmla="*/ 8118 h 16107"/>
                <a:gd name="connsiteX10" fmla="*/ 3321 w 45175"/>
                <a:gd name="connsiteY10" fmla="*/ 8118 h 16107"/>
                <a:gd name="connsiteX11" fmla="*/ 3321 w 45175"/>
                <a:gd name="connsiteY11" fmla="*/ 8118 h 16107"/>
                <a:gd name="connsiteX12" fmla="*/ 4797 w 45175"/>
                <a:gd name="connsiteY12" fmla="*/ 13284 h 1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175" h="16107">
                  <a:moveTo>
                    <a:pt x="4797" y="13284"/>
                  </a:moveTo>
                  <a:cubicBezTo>
                    <a:pt x="10642" y="17049"/>
                    <a:pt x="18140" y="17049"/>
                    <a:pt x="23985" y="13284"/>
                  </a:cubicBezTo>
                  <a:cubicBezTo>
                    <a:pt x="23985" y="13284"/>
                    <a:pt x="23985" y="13284"/>
                    <a:pt x="32103" y="13284"/>
                  </a:cubicBezTo>
                  <a:cubicBezTo>
                    <a:pt x="35018" y="13975"/>
                    <a:pt x="38044" y="13975"/>
                    <a:pt x="40959" y="13284"/>
                  </a:cubicBezTo>
                  <a:cubicBezTo>
                    <a:pt x="45129" y="10221"/>
                    <a:pt x="46391" y="4542"/>
                    <a:pt x="43911" y="0"/>
                  </a:cubicBezTo>
                  <a:cubicBezTo>
                    <a:pt x="43911" y="0"/>
                    <a:pt x="43911" y="0"/>
                    <a:pt x="43911" y="0"/>
                  </a:cubicBezTo>
                  <a:cubicBezTo>
                    <a:pt x="42834" y="3463"/>
                    <a:pt x="40450" y="6373"/>
                    <a:pt x="37269" y="8118"/>
                  </a:cubicBezTo>
                  <a:lnTo>
                    <a:pt x="30627" y="8118"/>
                  </a:lnTo>
                  <a:lnTo>
                    <a:pt x="25461" y="8118"/>
                  </a:lnTo>
                  <a:lnTo>
                    <a:pt x="21033" y="8118"/>
                  </a:lnTo>
                  <a:cubicBezTo>
                    <a:pt x="15550" y="11282"/>
                    <a:pt x="8804" y="11282"/>
                    <a:pt x="3321" y="8118"/>
                  </a:cubicBezTo>
                  <a:cubicBezTo>
                    <a:pt x="-1107" y="8118"/>
                    <a:pt x="-1107" y="8118"/>
                    <a:pt x="3321" y="8118"/>
                  </a:cubicBezTo>
                  <a:cubicBezTo>
                    <a:pt x="3506" y="9913"/>
                    <a:pt x="4007" y="11661"/>
                    <a:pt x="4797" y="13284"/>
                  </a:cubicBezTo>
                  <a:close/>
                </a:path>
              </a:pathLst>
            </a:custGeom>
            <a:solidFill>
              <a:srgbClr val="239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CDD7741E-9BD9-439B-9366-BE0051704AC8}"/>
                </a:ext>
              </a:extLst>
            </p:cNvPr>
            <p:cNvSpPr/>
            <p:nvPr/>
          </p:nvSpPr>
          <p:spPr>
            <a:xfrm>
              <a:off x="8234723" y="3627365"/>
              <a:ext cx="774" cy="14678"/>
            </a:xfrm>
            <a:custGeom>
              <a:avLst/>
              <a:gdLst>
                <a:gd name="connsiteX0" fmla="*/ 775 w 774"/>
                <a:gd name="connsiteY0" fmla="*/ 10988 h 14678"/>
                <a:gd name="connsiteX1" fmla="*/ 775 w 774"/>
                <a:gd name="connsiteY1" fmla="*/ 656 h 14678"/>
                <a:gd name="connsiteX2" fmla="*/ 775 w 774"/>
                <a:gd name="connsiteY2" fmla="*/ 656 h 14678"/>
                <a:gd name="connsiteX3" fmla="*/ 775 w 774"/>
                <a:gd name="connsiteY3" fmla="*/ 13940 h 14678"/>
                <a:gd name="connsiteX4" fmla="*/ 775 w 774"/>
                <a:gd name="connsiteY4" fmla="*/ 10988 h 14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" h="14678">
                  <a:moveTo>
                    <a:pt x="775" y="10988"/>
                  </a:moveTo>
                  <a:cubicBezTo>
                    <a:pt x="775" y="4346"/>
                    <a:pt x="775" y="2132"/>
                    <a:pt x="775" y="656"/>
                  </a:cubicBezTo>
                  <a:cubicBezTo>
                    <a:pt x="775" y="-820"/>
                    <a:pt x="775" y="656"/>
                    <a:pt x="775" y="656"/>
                  </a:cubicBezTo>
                  <a:cubicBezTo>
                    <a:pt x="-258" y="5024"/>
                    <a:pt x="-258" y="9573"/>
                    <a:pt x="775" y="13940"/>
                  </a:cubicBezTo>
                  <a:cubicBezTo>
                    <a:pt x="775" y="13940"/>
                    <a:pt x="775" y="16892"/>
                    <a:pt x="775" y="10988"/>
                  </a:cubicBezTo>
                  <a:close/>
                </a:path>
              </a:pathLst>
            </a:custGeom>
            <a:solidFill>
              <a:srgbClr val="239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969D4BEB-3AC7-48A4-916F-D97D5ADDC4F3}"/>
                </a:ext>
              </a:extLst>
            </p:cNvPr>
            <p:cNvSpPr/>
            <p:nvPr/>
          </p:nvSpPr>
          <p:spPr>
            <a:xfrm>
              <a:off x="7805982" y="3634663"/>
              <a:ext cx="262727" cy="174094"/>
            </a:xfrm>
            <a:custGeom>
              <a:avLst/>
              <a:gdLst>
                <a:gd name="connsiteX0" fmla="*/ 0 w 262727"/>
                <a:gd name="connsiteY0" fmla="*/ 172692 h 174094"/>
                <a:gd name="connsiteX1" fmla="*/ 40490 w 262727"/>
                <a:gd name="connsiteY1" fmla="*/ 151027 h 174094"/>
                <a:gd name="connsiteX2" fmla="*/ 41328 w 262727"/>
                <a:gd name="connsiteY2" fmla="*/ 147600 h 174094"/>
                <a:gd name="connsiteX3" fmla="*/ 262728 w 262727"/>
                <a:gd name="connsiteY3" fmla="*/ 147600 h 174094"/>
                <a:gd name="connsiteX4" fmla="*/ 262728 w 262727"/>
                <a:gd name="connsiteY4" fmla="*/ 88560 h 174094"/>
                <a:gd name="connsiteX5" fmla="*/ 240588 w 262727"/>
                <a:gd name="connsiteY5" fmla="*/ 66420 h 174094"/>
                <a:gd name="connsiteX6" fmla="*/ 212544 w 262727"/>
                <a:gd name="connsiteY6" fmla="*/ 91512 h 174094"/>
                <a:gd name="connsiteX7" fmla="*/ 132840 w 262727"/>
                <a:gd name="connsiteY7" fmla="*/ 91512 h 174094"/>
                <a:gd name="connsiteX8" fmla="*/ 206640 w 262727"/>
                <a:gd name="connsiteY8" fmla="*/ 17712 h 174094"/>
                <a:gd name="connsiteX9" fmla="*/ 214758 w 262727"/>
                <a:gd name="connsiteY9" fmla="*/ 17712 h 174094"/>
                <a:gd name="connsiteX10" fmla="*/ 203688 w 262727"/>
                <a:gd name="connsiteY10" fmla="*/ 0 h 174094"/>
                <a:gd name="connsiteX11" fmla="*/ 152028 w 262727"/>
                <a:gd name="connsiteY11" fmla="*/ 47970 h 174094"/>
                <a:gd name="connsiteX12" fmla="*/ 112914 w 262727"/>
                <a:gd name="connsiteY12" fmla="*/ 87084 h 174094"/>
                <a:gd name="connsiteX13" fmla="*/ 112914 w 262727"/>
                <a:gd name="connsiteY13" fmla="*/ 107748 h 174094"/>
                <a:gd name="connsiteX14" fmla="*/ 231732 w 262727"/>
                <a:gd name="connsiteY14" fmla="*/ 107748 h 174094"/>
                <a:gd name="connsiteX15" fmla="*/ 238374 w 262727"/>
                <a:gd name="connsiteY15" fmla="*/ 87084 h 174094"/>
                <a:gd name="connsiteX16" fmla="*/ 243540 w 262727"/>
                <a:gd name="connsiteY16" fmla="*/ 112914 h 174094"/>
                <a:gd name="connsiteX17" fmla="*/ 90036 w 262727"/>
                <a:gd name="connsiteY17" fmla="*/ 112914 h 174094"/>
                <a:gd name="connsiteX18" fmla="*/ 90036 w 262727"/>
                <a:gd name="connsiteY18" fmla="*/ 81918 h 174094"/>
                <a:gd name="connsiteX19" fmla="*/ 67896 w 262727"/>
                <a:gd name="connsiteY19" fmla="*/ 95940 h 174094"/>
                <a:gd name="connsiteX20" fmla="*/ 73800 w 262727"/>
                <a:gd name="connsiteY20" fmla="*/ 115128 h 174094"/>
                <a:gd name="connsiteX21" fmla="*/ 32472 w 262727"/>
                <a:gd name="connsiteY21" fmla="*/ 94464 h 174094"/>
                <a:gd name="connsiteX22" fmla="*/ 8856 w 262727"/>
                <a:gd name="connsiteY22" fmla="*/ 107010 h 174094"/>
                <a:gd name="connsiteX23" fmla="*/ 22140 w 262727"/>
                <a:gd name="connsiteY23" fmla="*/ 153504 h 174094"/>
                <a:gd name="connsiteX24" fmla="*/ 0 w 262727"/>
                <a:gd name="connsiteY24" fmla="*/ 172692 h 17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2727" h="174094">
                  <a:moveTo>
                    <a:pt x="0" y="172692"/>
                  </a:moveTo>
                  <a:cubicBezTo>
                    <a:pt x="17164" y="177890"/>
                    <a:pt x="35292" y="168190"/>
                    <a:pt x="40490" y="151027"/>
                  </a:cubicBezTo>
                  <a:cubicBezTo>
                    <a:pt x="40831" y="149900"/>
                    <a:pt x="41111" y="148756"/>
                    <a:pt x="41328" y="147600"/>
                  </a:cubicBezTo>
                  <a:lnTo>
                    <a:pt x="262728" y="147600"/>
                  </a:lnTo>
                  <a:lnTo>
                    <a:pt x="262728" y="88560"/>
                  </a:lnTo>
                  <a:cubicBezTo>
                    <a:pt x="262728" y="75276"/>
                    <a:pt x="246492" y="75276"/>
                    <a:pt x="240588" y="66420"/>
                  </a:cubicBezTo>
                  <a:cubicBezTo>
                    <a:pt x="229518" y="73062"/>
                    <a:pt x="212544" y="73800"/>
                    <a:pt x="212544" y="91512"/>
                  </a:cubicBezTo>
                  <a:cubicBezTo>
                    <a:pt x="188190" y="91512"/>
                    <a:pt x="159408" y="91512"/>
                    <a:pt x="132840" y="91512"/>
                  </a:cubicBezTo>
                  <a:cubicBezTo>
                    <a:pt x="141696" y="80442"/>
                    <a:pt x="190404" y="33210"/>
                    <a:pt x="206640" y="17712"/>
                  </a:cubicBezTo>
                  <a:lnTo>
                    <a:pt x="214758" y="17712"/>
                  </a:lnTo>
                  <a:cubicBezTo>
                    <a:pt x="211068" y="17712"/>
                    <a:pt x="202950" y="4428"/>
                    <a:pt x="203688" y="0"/>
                  </a:cubicBezTo>
                  <a:lnTo>
                    <a:pt x="152028" y="47970"/>
                  </a:lnTo>
                  <a:cubicBezTo>
                    <a:pt x="117342" y="82656"/>
                    <a:pt x="118080" y="82656"/>
                    <a:pt x="112914" y="87084"/>
                  </a:cubicBezTo>
                  <a:lnTo>
                    <a:pt x="112914" y="107748"/>
                  </a:lnTo>
                  <a:lnTo>
                    <a:pt x="231732" y="107748"/>
                  </a:lnTo>
                  <a:cubicBezTo>
                    <a:pt x="237636" y="107748"/>
                    <a:pt x="231732" y="87084"/>
                    <a:pt x="238374" y="87084"/>
                  </a:cubicBezTo>
                  <a:cubicBezTo>
                    <a:pt x="245016" y="87084"/>
                    <a:pt x="243540" y="103320"/>
                    <a:pt x="243540" y="112914"/>
                  </a:cubicBezTo>
                  <a:lnTo>
                    <a:pt x="90036" y="112914"/>
                  </a:lnTo>
                  <a:lnTo>
                    <a:pt x="90036" y="81918"/>
                  </a:lnTo>
                  <a:cubicBezTo>
                    <a:pt x="77490" y="92250"/>
                    <a:pt x="76014" y="93726"/>
                    <a:pt x="67896" y="95940"/>
                  </a:cubicBezTo>
                  <a:cubicBezTo>
                    <a:pt x="74538" y="95940"/>
                    <a:pt x="74538" y="107010"/>
                    <a:pt x="73800" y="115128"/>
                  </a:cubicBezTo>
                  <a:cubicBezTo>
                    <a:pt x="53136" y="115128"/>
                    <a:pt x="25092" y="115128"/>
                    <a:pt x="32472" y="94464"/>
                  </a:cubicBezTo>
                  <a:cubicBezTo>
                    <a:pt x="25430" y="100049"/>
                    <a:pt x="17426" y="104301"/>
                    <a:pt x="8856" y="107010"/>
                  </a:cubicBezTo>
                  <a:cubicBezTo>
                    <a:pt x="19104" y="120220"/>
                    <a:pt x="23862" y="136874"/>
                    <a:pt x="22140" y="153504"/>
                  </a:cubicBezTo>
                  <a:cubicBezTo>
                    <a:pt x="18450" y="163098"/>
                    <a:pt x="4428" y="165312"/>
                    <a:pt x="0" y="172692"/>
                  </a:cubicBezTo>
                  <a:close/>
                </a:path>
              </a:pathLst>
            </a:custGeom>
            <a:solidFill>
              <a:srgbClr val="239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02F28195-E0C0-4C20-AF7E-1B382A13C756}"/>
                </a:ext>
              </a:extLst>
            </p:cNvPr>
            <p:cNvSpPr/>
            <p:nvPr/>
          </p:nvSpPr>
          <p:spPr>
            <a:xfrm>
              <a:off x="8304869" y="3636139"/>
              <a:ext cx="48707" cy="147600"/>
            </a:xfrm>
            <a:custGeom>
              <a:avLst/>
              <a:gdLst>
                <a:gd name="connsiteX0" fmla="*/ 38376 w 48707"/>
                <a:gd name="connsiteY0" fmla="*/ 106272 h 147600"/>
                <a:gd name="connsiteX1" fmla="*/ 19188 w 48707"/>
                <a:gd name="connsiteY1" fmla="*/ 113652 h 147600"/>
                <a:gd name="connsiteX2" fmla="*/ 19188 w 48707"/>
                <a:gd name="connsiteY2" fmla="*/ 23616 h 147600"/>
                <a:gd name="connsiteX3" fmla="*/ 25092 w 48707"/>
                <a:gd name="connsiteY3" fmla="*/ 13284 h 147600"/>
                <a:gd name="connsiteX4" fmla="*/ 0 w 48707"/>
                <a:gd name="connsiteY4" fmla="*/ 0 h 147600"/>
                <a:gd name="connsiteX5" fmla="*/ 0 w 48707"/>
                <a:gd name="connsiteY5" fmla="*/ 147600 h 147600"/>
                <a:gd name="connsiteX6" fmla="*/ 48708 w 48707"/>
                <a:gd name="connsiteY6" fmla="*/ 147600 h 147600"/>
                <a:gd name="connsiteX7" fmla="*/ 38376 w 48707"/>
                <a:gd name="connsiteY7" fmla="*/ 106272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707" h="147600">
                  <a:moveTo>
                    <a:pt x="38376" y="106272"/>
                  </a:moveTo>
                  <a:cubicBezTo>
                    <a:pt x="32472" y="106272"/>
                    <a:pt x="30258" y="115866"/>
                    <a:pt x="19188" y="113652"/>
                  </a:cubicBezTo>
                  <a:lnTo>
                    <a:pt x="19188" y="23616"/>
                  </a:lnTo>
                  <a:cubicBezTo>
                    <a:pt x="19188" y="19188"/>
                    <a:pt x="23616" y="17712"/>
                    <a:pt x="25092" y="13284"/>
                  </a:cubicBezTo>
                  <a:cubicBezTo>
                    <a:pt x="16081" y="10211"/>
                    <a:pt x="7609" y="5727"/>
                    <a:pt x="0" y="0"/>
                  </a:cubicBezTo>
                  <a:lnTo>
                    <a:pt x="0" y="147600"/>
                  </a:lnTo>
                  <a:lnTo>
                    <a:pt x="48708" y="147600"/>
                  </a:lnTo>
                  <a:cubicBezTo>
                    <a:pt x="48708" y="135054"/>
                    <a:pt x="39852" y="120294"/>
                    <a:pt x="38376" y="106272"/>
                  </a:cubicBezTo>
                  <a:close/>
                </a:path>
              </a:pathLst>
            </a:custGeom>
            <a:solidFill>
              <a:srgbClr val="239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7A428F48-326F-4AD8-AFF1-CA53926DA672}"/>
                </a:ext>
              </a:extLst>
            </p:cNvPr>
            <p:cNvSpPr/>
            <p:nvPr/>
          </p:nvSpPr>
          <p:spPr>
            <a:xfrm>
              <a:off x="8175648" y="3641306"/>
              <a:ext cx="112247" cy="140957"/>
            </a:xfrm>
            <a:custGeom>
              <a:avLst/>
              <a:gdLst>
                <a:gd name="connsiteX0" fmla="*/ 112247 w 112247"/>
                <a:gd name="connsiteY0" fmla="*/ 140958 h 140957"/>
                <a:gd name="connsiteX1" fmla="*/ 112247 w 112247"/>
                <a:gd name="connsiteY1" fmla="*/ 0 h 140957"/>
                <a:gd name="connsiteX2" fmla="*/ 94535 w 112247"/>
                <a:gd name="connsiteY2" fmla="*/ 18450 h 140957"/>
                <a:gd name="connsiteX3" fmla="*/ 94535 w 112247"/>
                <a:gd name="connsiteY3" fmla="*/ 106272 h 140957"/>
                <a:gd name="connsiteX4" fmla="*/ 81989 w 112247"/>
                <a:gd name="connsiteY4" fmla="*/ 106272 h 140957"/>
                <a:gd name="connsiteX5" fmla="*/ 81989 w 112247"/>
                <a:gd name="connsiteY5" fmla="*/ 28044 h 140957"/>
                <a:gd name="connsiteX6" fmla="*/ 64277 w 112247"/>
                <a:gd name="connsiteY6" fmla="*/ 43542 h 140957"/>
                <a:gd name="connsiteX7" fmla="*/ 64277 w 112247"/>
                <a:gd name="connsiteY7" fmla="*/ 106272 h 140957"/>
                <a:gd name="connsiteX8" fmla="*/ 50993 w 112247"/>
                <a:gd name="connsiteY8" fmla="*/ 106272 h 140957"/>
                <a:gd name="connsiteX9" fmla="*/ 50993 w 112247"/>
                <a:gd name="connsiteY9" fmla="*/ 54612 h 140957"/>
                <a:gd name="connsiteX10" fmla="*/ 28853 w 112247"/>
                <a:gd name="connsiteY10" fmla="*/ 73800 h 140957"/>
                <a:gd name="connsiteX11" fmla="*/ 32543 w 112247"/>
                <a:gd name="connsiteY11" fmla="*/ 73800 h 140957"/>
                <a:gd name="connsiteX12" fmla="*/ 32543 w 112247"/>
                <a:gd name="connsiteY12" fmla="*/ 85608 h 140957"/>
                <a:gd name="connsiteX13" fmla="*/ 809 w 112247"/>
                <a:gd name="connsiteY13" fmla="*/ 138744 h 140957"/>
                <a:gd name="connsiteX14" fmla="*/ 32543 w 112247"/>
                <a:gd name="connsiteY14" fmla="*/ 102582 h 140957"/>
                <a:gd name="connsiteX15" fmla="*/ 24521 w 112247"/>
                <a:gd name="connsiteY15" fmla="*/ 104890 h 140957"/>
                <a:gd name="connsiteX16" fmla="*/ 22211 w 112247"/>
                <a:gd name="connsiteY16" fmla="*/ 102582 h 140957"/>
                <a:gd name="connsiteX17" fmla="*/ 32543 w 112247"/>
                <a:gd name="connsiteY17" fmla="*/ 102582 h 140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247" h="140957">
                  <a:moveTo>
                    <a:pt x="112247" y="140958"/>
                  </a:moveTo>
                  <a:lnTo>
                    <a:pt x="112247" y="0"/>
                  </a:lnTo>
                  <a:cubicBezTo>
                    <a:pt x="107133" y="6865"/>
                    <a:pt x="101185" y="13063"/>
                    <a:pt x="94535" y="18450"/>
                  </a:cubicBezTo>
                  <a:lnTo>
                    <a:pt x="94535" y="106272"/>
                  </a:lnTo>
                  <a:lnTo>
                    <a:pt x="81989" y="106272"/>
                  </a:lnTo>
                  <a:lnTo>
                    <a:pt x="81989" y="28044"/>
                  </a:lnTo>
                  <a:lnTo>
                    <a:pt x="64277" y="43542"/>
                  </a:lnTo>
                  <a:lnTo>
                    <a:pt x="64277" y="106272"/>
                  </a:lnTo>
                  <a:lnTo>
                    <a:pt x="50993" y="106272"/>
                  </a:lnTo>
                  <a:lnTo>
                    <a:pt x="50993" y="54612"/>
                  </a:lnTo>
                  <a:lnTo>
                    <a:pt x="28853" y="73800"/>
                  </a:lnTo>
                  <a:cubicBezTo>
                    <a:pt x="28853" y="73800"/>
                    <a:pt x="28853" y="73800"/>
                    <a:pt x="32543" y="73800"/>
                  </a:cubicBezTo>
                  <a:lnTo>
                    <a:pt x="32543" y="85608"/>
                  </a:lnTo>
                  <a:cubicBezTo>
                    <a:pt x="-1405" y="78966"/>
                    <a:pt x="-1405" y="109224"/>
                    <a:pt x="809" y="138744"/>
                  </a:cubicBezTo>
                  <a:close/>
                  <a:moveTo>
                    <a:pt x="32543" y="102582"/>
                  </a:moveTo>
                  <a:cubicBezTo>
                    <a:pt x="30964" y="105435"/>
                    <a:pt x="27370" y="106468"/>
                    <a:pt x="24521" y="104890"/>
                  </a:cubicBezTo>
                  <a:cubicBezTo>
                    <a:pt x="23547" y="104352"/>
                    <a:pt x="22750" y="103552"/>
                    <a:pt x="22211" y="102582"/>
                  </a:cubicBezTo>
                  <a:cubicBezTo>
                    <a:pt x="20735" y="99630"/>
                    <a:pt x="31067" y="97416"/>
                    <a:pt x="32543" y="102582"/>
                  </a:cubicBezTo>
                  <a:close/>
                </a:path>
              </a:pathLst>
            </a:custGeom>
            <a:solidFill>
              <a:srgbClr val="239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26887C04-7418-4011-A7A6-A6C46404DD2B}"/>
                </a:ext>
              </a:extLst>
            </p:cNvPr>
            <p:cNvSpPr/>
            <p:nvPr/>
          </p:nvSpPr>
          <p:spPr>
            <a:xfrm>
              <a:off x="7867974" y="3791146"/>
              <a:ext cx="16274" cy="15471"/>
            </a:xfrm>
            <a:custGeom>
              <a:avLst/>
              <a:gdLst>
                <a:gd name="connsiteX0" fmla="*/ 6642 w 16274"/>
                <a:gd name="connsiteY0" fmla="*/ 711 h 15471"/>
                <a:gd name="connsiteX1" fmla="*/ 0 w 16274"/>
                <a:gd name="connsiteY1" fmla="*/ 7353 h 15471"/>
                <a:gd name="connsiteX2" fmla="*/ 8118 w 16274"/>
                <a:gd name="connsiteY2" fmla="*/ 15471 h 15471"/>
                <a:gd name="connsiteX3" fmla="*/ 16236 w 16274"/>
                <a:gd name="connsiteY3" fmla="*/ 7353 h 15471"/>
                <a:gd name="connsiteX4" fmla="*/ 10343 w 16274"/>
                <a:gd name="connsiteY4" fmla="*/ 38 h 15471"/>
                <a:gd name="connsiteX5" fmla="*/ 6642 w 16274"/>
                <a:gd name="connsiteY5" fmla="*/ 711 h 1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74" h="15471">
                  <a:moveTo>
                    <a:pt x="6642" y="711"/>
                  </a:moveTo>
                  <a:cubicBezTo>
                    <a:pt x="2973" y="711"/>
                    <a:pt x="0" y="3685"/>
                    <a:pt x="0" y="7353"/>
                  </a:cubicBezTo>
                  <a:cubicBezTo>
                    <a:pt x="0" y="11837"/>
                    <a:pt x="3635" y="15471"/>
                    <a:pt x="8118" y="15471"/>
                  </a:cubicBezTo>
                  <a:cubicBezTo>
                    <a:pt x="12601" y="15471"/>
                    <a:pt x="16236" y="11837"/>
                    <a:pt x="16236" y="7353"/>
                  </a:cubicBezTo>
                  <a:cubicBezTo>
                    <a:pt x="16629" y="3706"/>
                    <a:pt x="13990" y="431"/>
                    <a:pt x="10343" y="38"/>
                  </a:cubicBezTo>
                  <a:cubicBezTo>
                    <a:pt x="9071" y="-99"/>
                    <a:pt x="7785" y="135"/>
                    <a:pt x="6642" y="711"/>
                  </a:cubicBezTo>
                  <a:close/>
                </a:path>
              </a:pathLst>
            </a:custGeom>
            <a:solidFill>
              <a:srgbClr val="239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8BB70B-C062-45FB-B38E-734B40D36D59}"/>
                </a:ext>
              </a:extLst>
            </p:cNvPr>
            <p:cNvSpPr/>
            <p:nvPr/>
          </p:nvSpPr>
          <p:spPr>
            <a:xfrm>
              <a:off x="8084946" y="3636878"/>
              <a:ext cx="48707" cy="147600"/>
            </a:xfrm>
            <a:custGeom>
              <a:avLst/>
              <a:gdLst>
                <a:gd name="connsiteX0" fmla="*/ 38376 w 48707"/>
                <a:gd name="connsiteY0" fmla="*/ 105534 h 147600"/>
                <a:gd name="connsiteX1" fmla="*/ 19188 w 48707"/>
                <a:gd name="connsiteY1" fmla="*/ 112914 h 147600"/>
                <a:gd name="connsiteX2" fmla="*/ 19188 w 48707"/>
                <a:gd name="connsiteY2" fmla="*/ 23616 h 147600"/>
                <a:gd name="connsiteX3" fmla="*/ 25092 w 48707"/>
                <a:gd name="connsiteY3" fmla="*/ 12546 h 147600"/>
                <a:gd name="connsiteX4" fmla="*/ 0 w 48707"/>
                <a:gd name="connsiteY4" fmla="*/ 0 h 147600"/>
                <a:gd name="connsiteX5" fmla="*/ 0 w 48707"/>
                <a:gd name="connsiteY5" fmla="*/ 147600 h 147600"/>
                <a:gd name="connsiteX6" fmla="*/ 48708 w 48707"/>
                <a:gd name="connsiteY6" fmla="*/ 147600 h 147600"/>
                <a:gd name="connsiteX7" fmla="*/ 38376 w 48707"/>
                <a:gd name="connsiteY7" fmla="*/ 105534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707" h="147600">
                  <a:moveTo>
                    <a:pt x="38376" y="105534"/>
                  </a:moveTo>
                  <a:cubicBezTo>
                    <a:pt x="33210" y="105534"/>
                    <a:pt x="30996" y="115866"/>
                    <a:pt x="19188" y="112914"/>
                  </a:cubicBezTo>
                  <a:lnTo>
                    <a:pt x="19188" y="23616"/>
                  </a:lnTo>
                  <a:cubicBezTo>
                    <a:pt x="19188" y="18450"/>
                    <a:pt x="23616" y="16974"/>
                    <a:pt x="25092" y="12546"/>
                  </a:cubicBezTo>
                  <a:cubicBezTo>
                    <a:pt x="16118" y="9724"/>
                    <a:pt x="7646" y="5488"/>
                    <a:pt x="0" y="0"/>
                  </a:cubicBezTo>
                  <a:lnTo>
                    <a:pt x="0" y="147600"/>
                  </a:lnTo>
                  <a:lnTo>
                    <a:pt x="48708" y="147600"/>
                  </a:lnTo>
                  <a:cubicBezTo>
                    <a:pt x="48708" y="134316"/>
                    <a:pt x="39852" y="119556"/>
                    <a:pt x="38376" y="105534"/>
                  </a:cubicBezTo>
                  <a:close/>
                </a:path>
              </a:pathLst>
            </a:custGeom>
            <a:solidFill>
              <a:srgbClr val="239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02" name="Group 601">
            <a:extLst>
              <a:ext uri="{FF2B5EF4-FFF2-40B4-BE49-F238E27FC236}">
                <a16:creationId xmlns:a16="http://schemas.microsoft.com/office/drawing/2014/main" id="{1EFFCA9E-86E1-4E42-9605-72B1BBCE55C0}"/>
              </a:ext>
            </a:extLst>
          </p:cNvPr>
          <p:cNvGrpSpPr/>
          <p:nvPr/>
        </p:nvGrpSpPr>
        <p:grpSpPr>
          <a:xfrm>
            <a:off x="9458544" y="3259760"/>
            <a:ext cx="1568987" cy="915120"/>
            <a:chOff x="9458544" y="3259760"/>
            <a:chExt cx="1568987" cy="915120"/>
          </a:xfrm>
        </p:grpSpPr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8A4FB782-3FA3-43C6-B2E1-FDBA6B142B3E}"/>
                </a:ext>
              </a:extLst>
            </p:cNvPr>
            <p:cNvSpPr/>
            <p:nvPr/>
          </p:nvSpPr>
          <p:spPr>
            <a:xfrm>
              <a:off x="9458544" y="3259760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169B6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C3B5449E-5EC6-4199-8D33-D3FB9CEE2FF1}"/>
                </a:ext>
              </a:extLst>
            </p:cNvPr>
            <p:cNvSpPr/>
            <p:nvPr/>
          </p:nvSpPr>
          <p:spPr>
            <a:xfrm>
              <a:off x="9981786" y="3259760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9C806D0E-40FB-42A4-926A-F85CA8C999DB}"/>
                </a:ext>
              </a:extLst>
            </p:cNvPr>
            <p:cNvSpPr/>
            <p:nvPr/>
          </p:nvSpPr>
          <p:spPr>
            <a:xfrm>
              <a:off x="10504290" y="3259760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88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03" name="Group 602">
            <a:extLst>
              <a:ext uri="{FF2B5EF4-FFF2-40B4-BE49-F238E27FC236}">
                <a16:creationId xmlns:a16="http://schemas.microsoft.com/office/drawing/2014/main" id="{5D806A8D-0015-4558-910C-1DFA07058272}"/>
              </a:ext>
            </a:extLst>
          </p:cNvPr>
          <p:cNvGrpSpPr/>
          <p:nvPr/>
        </p:nvGrpSpPr>
        <p:grpSpPr>
          <a:xfrm>
            <a:off x="799610" y="4993549"/>
            <a:ext cx="1568988" cy="915120"/>
            <a:chOff x="799610" y="4993549"/>
            <a:chExt cx="1568988" cy="915120"/>
          </a:xfrm>
        </p:grpSpPr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BF4B10B-CEDA-46BC-A9D5-28EEC24EFE38}"/>
                </a:ext>
              </a:extLst>
            </p:cNvPr>
            <p:cNvSpPr/>
            <p:nvPr/>
          </p:nvSpPr>
          <p:spPr>
            <a:xfrm>
              <a:off x="799610" y="5816419"/>
              <a:ext cx="1568988" cy="92250"/>
            </a:xfrm>
            <a:custGeom>
              <a:avLst/>
              <a:gdLst>
                <a:gd name="connsiteX0" fmla="*/ 0 w 1568988"/>
                <a:gd name="connsiteY0" fmla="*/ 0 h 92250"/>
                <a:gd name="connsiteX1" fmla="*/ 1568988 w 1568988"/>
                <a:gd name="connsiteY1" fmla="*/ 0 h 92250"/>
                <a:gd name="connsiteX2" fmla="*/ 1568988 w 1568988"/>
                <a:gd name="connsiteY2" fmla="*/ 92250 h 92250"/>
                <a:gd name="connsiteX3" fmla="*/ 0 w 1568988"/>
                <a:gd name="connsiteY3" fmla="*/ 92250 h 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2250">
                  <a:moveTo>
                    <a:pt x="0" y="0"/>
                  </a:moveTo>
                  <a:lnTo>
                    <a:pt x="1568988" y="0"/>
                  </a:lnTo>
                  <a:lnTo>
                    <a:pt x="1568988" y="92250"/>
                  </a:lnTo>
                  <a:lnTo>
                    <a:pt x="0" y="922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9ED23E8B-2594-4B29-86DA-87F2EF9D3386}"/>
                </a:ext>
              </a:extLst>
            </p:cNvPr>
            <p:cNvSpPr/>
            <p:nvPr/>
          </p:nvSpPr>
          <p:spPr>
            <a:xfrm>
              <a:off x="799610" y="5226019"/>
              <a:ext cx="1568988" cy="450179"/>
            </a:xfrm>
            <a:custGeom>
              <a:avLst/>
              <a:gdLst>
                <a:gd name="connsiteX0" fmla="*/ 0 w 1568988"/>
                <a:gd name="connsiteY0" fmla="*/ 450180 h 450179"/>
                <a:gd name="connsiteX1" fmla="*/ 1568988 w 1568988"/>
                <a:gd name="connsiteY1" fmla="*/ 450180 h 450179"/>
                <a:gd name="connsiteX2" fmla="*/ 1568988 w 1568988"/>
                <a:gd name="connsiteY2" fmla="*/ 0 h 450179"/>
                <a:gd name="connsiteX3" fmla="*/ 0 w 1568988"/>
                <a:gd name="connsiteY3" fmla="*/ 0 h 450179"/>
                <a:gd name="connsiteX4" fmla="*/ 600732 w 1568988"/>
                <a:gd name="connsiteY4" fmla="*/ 118818 h 450179"/>
                <a:gd name="connsiteX5" fmla="*/ 724716 w 1568988"/>
                <a:gd name="connsiteY5" fmla="*/ 118818 h 450179"/>
                <a:gd name="connsiteX6" fmla="*/ 784494 w 1568988"/>
                <a:gd name="connsiteY6" fmla="*/ 14760 h 450179"/>
                <a:gd name="connsiteX7" fmla="*/ 844272 w 1568988"/>
                <a:gd name="connsiteY7" fmla="*/ 118818 h 450179"/>
                <a:gd name="connsiteX8" fmla="*/ 967518 w 1568988"/>
                <a:gd name="connsiteY8" fmla="*/ 118818 h 450179"/>
                <a:gd name="connsiteX9" fmla="*/ 906264 w 1568988"/>
                <a:gd name="connsiteY9" fmla="*/ 225090 h 450179"/>
                <a:gd name="connsiteX10" fmla="*/ 967518 w 1568988"/>
                <a:gd name="connsiteY10" fmla="*/ 331362 h 450179"/>
                <a:gd name="connsiteX11" fmla="*/ 844272 w 1568988"/>
                <a:gd name="connsiteY11" fmla="*/ 331362 h 450179"/>
                <a:gd name="connsiteX12" fmla="*/ 784494 w 1568988"/>
                <a:gd name="connsiteY12" fmla="*/ 435420 h 450179"/>
                <a:gd name="connsiteX13" fmla="*/ 724716 w 1568988"/>
                <a:gd name="connsiteY13" fmla="*/ 331362 h 450179"/>
                <a:gd name="connsiteX14" fmla="*/ 600732 w 1568988"/>
                <a:gd name="connsiteY14" fmla="*/ 331362 h 450179"/>
                <a:gd name="connsiteX15" fmla="*/ 664200 w 1568988"/>
                <a:gd name="connsiteY15" fmla="*/ 225090 h 450179"/>
                <a:gd name="connsiteX16" fmla="*/ 600732 w 1568988"/>
                <a:gd name="connsiteY16" fmla="*/ 118818 h 450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68988" h="450179">
                  <a:moveTo>
                    <a:pt x="0" y="450180"/>
                  </a:moveTo>
                  <a:lnTo>
                    <a:pt x="1568988" y="450180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600732" y="118818"/>
                  </a:moveTo>
                  <a:lnTo>
                    <a:pt x="724716" y="118818"/>
                  </a:lnTo>
                  <a:lnTo>
                    <a:pt x="784494" y="14760"/>
                  </a:lnTo>
                  <a:lnTo>
                    <a:pt x="844272" y="118818"/>
                  </a:lnTo>
                  <a:lnTo>
                    <a:pt x="967518" y="118818"/>
                  </a:lnTo>
                  <a:lnTo>
                    <a:pt x="906264" y="225090"/>
                  </a:lnTo>
                  <a:lnTo>
                    <a:pt x="967518" y="331362"/>
                  </a:lnTo>
                  <a:lnTo>
                    <a:pt x="844272" y="331362"/>
                  </a:lnTo>
                  <a:lnTo>
                    <a:pt x="784494" y="435420"/>
                  </a:lnTo>
                  <a:lnTo>
                    <a:pt x="724716" y="331362"/>
                  </a:lnTo>
                  <a:lnTo>
                    <a:pt x="600732" y="331362"/>
                  </a:lnTo>
                  <a:cubicBezTo>
                    <a:pt x="600732" y="331362"/>
                    <a:pt x="664200" y="225090"/>
                    <a:pt x="664200" y="225090"/>
                  </a:cubicBezTo>
                  <a:cubicBezTo>
                    <a:pt x="664200" y="225090"/>
                    <a:pt x="600732" y="118818"/>
                    <a:pt x="600732" y="11881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BCCEE12C-A0F0-44B3-B393-1AD4CDFD1565}"/>
                </a:ext>
              </a:extLst>
            </p:cNvPr>
            <p:cNvSpPr/>
            <p:nvPr/>
          </p:nvSpPr>
          <p:spPr>
            <a:xfrm>
              <a:off x="799610" y="4993549"/>
              <a:ext cx="1568988" cy="92250"/>
            </a:xfrm>
            <a:custGeom>
              <a:avLst/>
              <a:gdLst>
                <a:gd name="connsiteX0" fmla="*/ 0 w 1568988"/>
                <a:gd name="connsiteY0" fmla="*/ 0 h 92250"/>
                <a:gd name="connsiteX1" fmla="*/ 1568988 w 1568988"/>
                <a:gd name="connsiteY1" fmla="*/ 0 h 92250"/>
                <a:gd name="connsiteX2" fmla="*/ 1568988 w 1568988"/>
                <a:gd name="connsiteY2" fmla="*/ 92250 h 92250"/>
                <a:gd name="connsiteX3" fmla="*/ 0 w 1568988"/>
                <a:gd name="connsiteY3" fmla="*/ 92250 h 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2250">
                  <a:moveTo>
                    <a:pt x="0" y="0"/>
                  </a:moveTo>
                  <a:lnTo>
                    <a:pt x="1568988" y="0"/>
                  </a:lnTo>
                  <a:lnTo>
                    <a:pt x="1568988" y="92250"/>
                  </a:lnTo>
                  <a:lnTo>
                    <a:pt x="0" y="922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46C0AD9D-42D7-4FCD-9A77-A4C77662529D}"/>
                </a:ext>
              </a:extLst>
            </p:cNvPr>
            <p:cNvSpPr/>
            <p:nvPr/>
          </p:nvSpPr>
          <p:spPr>
            <a:xfrm>
              <a:off x="799610" y="5085799"/>
              <a:ext cx="1568988" cy="140958"/>
            </a:xfrm>
            <a:custGeom>
              <a:avLst/>
              <a:gdLst>
                <a:gd name="connsiteX0" fmla="*/ 0 w 1568988"/>
                <a:gd name="connsiteY0" fmla="*/ 0 h 140958"/>
                <a:gd name="connsiteX1" fmla="*/ 1568988 w 1568988"/>
                <a:gd name="connsiteY1" fmla="*/ 0 h 140958"/>
                <a:gd name="connsiteX2" fmla="*/ 1568988 w 1568988"/>
                <a:gd name="connsiteY2" fmla="*/ 140958 h 140958"/>
                <a:gd name="connsiteX3" fmla="*/ 0 w 1568988"/>
                <a:gd name="connsiteY3" fmla="*/ 140958 h 140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40958">
                  <a:moveTo>
                    <a:pt x="0" y="0"/>
                  </a:moveTo>
                  <a:lnTo>
                    <a:pt x="1568988" y="0"/>
                  </a:lnTo>
                  <a:lnTo>
                    <a:pt x="1568988" y="140958"/>
                  </a:lnTo>
                  <a:lnTo>
                    <a:pt x="0" y="140958"/>
                  </a:lnTo>
                  <a:close/>
                </a:path>
              </a:pathLst>
            </a:custGeom>
            <a:solidFill>
              <a:srgbClr val="0038B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00A4EEB8-8FEC-4D99-A194-A6C164D289E9}"/>
                </a:ext>
              </a:extLst>
            </p:cNvPr>
            <p:cNvSpPr/>
            <p:nvPr/>
          </p:nvSpPr>
          <p:spPr>
            <a:xfrm>
              <a:off x="799610" y="5676199"/>
              <a:ext cx="1568988" cy="140958"/>
            </a:xfrm>
            <a:custGeom>
              <a:avLst/>
              <a:gdLst>
                <a:gd name="connsiteX0" fmla="*/ 0 w 1568988"/>
                <a:gd name="connsiteY0" fmla="*/ 0 h 140958"/>
                <a:gd name="connsiteX1" fmla="*/ 1568988 w 1568988"/>
                <a:gd name="connsiteY1" fmla="*/ 0 h 140958"/>
                <a:gd name="connsiteX2" fmla="*/ 1568988 w 1568988"/>
                <a:gd name="connsiteY2" fmla="*/ 140958 h 140958"/>
                <a:gd name="connsiteX3" fmla="*/ 0 w 1568988"/>
                <a:gd name="connsiteY3" fmla="*/ 140958 h 140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40958">
                  <a:moveTo>
                    <a:pt x="0" y="0"/>
                  </a:moveTo>
                  <a:lnTo>
                    <a:pt x="1568988" y="0"/>
                  </a:lnTo>
                  <a:lnTo>
                    <a:pt x="1568988" y="140958"/>
                  </a:lnTo>
                  <a:lnTo>
                    <a:pt x="0" y="140958"/>
                  </a:lnTo>
                  <a:close/>
                </a:path>
              </a:pathLst>
            </a:custGeom>
            <a:solidFill>
              <a:srgbClr val="0038B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8B4E9B-69F1-4006-9A55-F591B4A6BA2F}"/>
                </a:ext>
              </a:extLst>
            </p:cNvPr>
            <p:cNvSpPr/>
            <p:nvPr/>
          </p:nvSpPr>
          <p:spPr>
            <a:xfrm>
              <a:off x="1663069" y="5484319"/>
              <a:ext cx="46494" cy="39851"/>
            </a:xfrm>
            <a:custGeom>
              <a:avLst/>
              <a:gdLst>
                <a:gd name="connsiteX0" fmla="*/ 0 w 46494"/>
                <a:gd name="connsiteY0" fmla="*/ 39852 h 39851"/>
                <a:gd name="connsiteX1" fmla="*/ 46494 w 46494"/>
                <a:gd name="connsiteY1" fmla="*/ 39852 h 39851"/>
                <a:gd name="connsiteX2" fmla="*/ 23616 w 46494"/>
                <a:gd name="connsiteY2" fmla="*/ 0 h 39851"/>
                <a:gd name="connsiteX3" fmla="*/ 0 w 46494"/>
                <a:gd name="connsiteY3" fmla="*/ 3985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94" h="39851">
                  <a:moveTo>
                    <a:pt x="0" y="39852"/>
                  </a:moveTo>
                  <a:lnTo>
                    <a:pt x="46494" y="39852"/>
                  </a:lnTo>
                  <a:lnTo>
                    <a:pt x="23616" y="0"/>
                  </a:lnTo>
                  <a:lnTo>
                    <a:pt x="0" y="398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D0802A55-1D70-4077-A204-4458BCC5D5C3}"/>
                </a:ext>
              </a:extLst>
            </p:cNvPr>
            <p:cNvSpPr/>
            <p:nvPr/>
          </p:nvSpPr>
          <p:spPr>
            <a:xfrm>
              <a:off x="1562702" y="5557380"/>
              <a:ext cx="42803" cy="36900"/>
            </a:xfrm>
            <a:custGeom>
              <a:avLst/>
              <a:gdLst>
                <a:gd name="connsiteX0" fmla="*/ 21402 w 42803"/>
                <a:gd name="connsiteY0" fmla="*/ 36900 h 36900"/>
                <a:gd name="connsiteX1" fmla="*/ 42804 w 42803"/>
                <a:gd name="connsiteY1" fmla="*/ 0 h 36900"/>
                <a:gd name="connsiteX2" fmla="*/ 0 w 42803"/>
                <a:gd name="connsiteY2" fmla="*/ 0 h 36900"/>
                <a:gd name="connsiteX3" fmla="*/ 21402 w 42803"/>
                <a:gd name="connsiteY3" fmla="*/ 3690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803" h="36900">
                  <a:moveTo>
                    <a:pt x="21402" y="36900"/>
                  </a:moveTo>
                  <a:lnTo>
                    <a:pt x="42804" y="0"/>
                  </a:lnTo>
                  <a:lnTo>
                    <a:pt x="0" y="0"/>
                  </a:lnTo>
                  <a:lnTo>
                    <a:pt x="21402" y="3690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B7334A31-9BB8-4B33-A948-68B35F9A66B0}"/>
                </a:ext>
              </a:extLst>
            </p:cNvPr>
            <p:cNvSpPr/>
            <p:nvPr/>
          </p:nvSpPr>
          <p:spPr>
            <a:xfrm>
              <a:off x="1663069" y="5378047"/>
              <a:ext cx="46494" cy="39851"/>
            </a:xfrm>
            <a:custGeom>
              <a:avLst/>
              <a:gdLst>
                <a:gd name="connsiteX0" fmla="*/ 46494 w 46494"/>
                <a:gd name="connsiteY0" fmla="*/ 0 h 39851"/>
                <a:gd name="connsiteX1" fmla="*/ 0 w 46494"/>
                <a:gd name="connsiteY1" fmla="*/ 0 h 39851"/>
                <a:gd name="connsiteX2" fmla="*/ 23616 w 46494"/>
                <a:gd name="connsiteY2" fmla="*/ 39852 h 39851"/>
                <a:gd name="connsiteX3" fmla="*/ 46494 w 46494"/>
                <a:gd name="connsiteY3" fmla="*/ 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94" h="39851">
                  <a:moveTo>
                    <a:pt x="46494" y="0"/>
                  </a:moveTo>
                  <a:lnTo>
                    <a:pt x="0" y="0"/>
                  </a:lnTo>
                  <a:lnTo>
                    <a:pt x="23616" y="39852"/>
                  </a:lnTo>
                  <a:lnTo>
                    <a:pt x="464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0BA08EE7-7110-4B9E-ADA6-83E9D27A666B}"/>
                </a:ext>
              </a:extLst>
            </p:cNvPr>
            <p:cNvSpPr/>
            <p:nvPr/>
          </p:nvSpPr>
          <p:spPr>
            <a:xfrm>
              <a:off x="1562702" y="5307937"/>
              <a:ext cx="42803" cy="36900"/>
            </a:xfrm>
            <a:custGeom>
              <a:avLst/>
              <a:gdLst>
                <a:gd name="connsiteX0" fmla="*/ 21402 w 42803"/>
                <a:gd name="connsiteY0" fmla="*/ 0 h 36900"/>
                <a:gd name="connsiteX1" fmla="*/ 0 w 42803"/>
                <a:gd name="connsiteY1" fmla="*/ 36900 h 36900"/>
                <a:gd name="connsiteX2" fmla="*/ 42804 w 42803"/>
                <a:gd name="connsiteY2" fmla="*/ 36900 h 36900"/>
                <a:gd name="connsiteX3" fmla="*/ 21402 w 42803"/>
                <a:gd name="connsiteY3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803" h="36900">
                  <a:moveTo>
                    <a:pt x="21402" y="0"/>
                  </a:moveTo>
                  <a:lnTo>
                    <a:pt x="0" y="36900"/>
                  </a:lnTo>
                  <a:lnTo>
                    <a:pt x="42804" y="36900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94CA223C-05B8-4369-8CD1-DB9C0F659521}"/>
                </a:ext>
              </a:extLst>
            </p:cNvPr>
            <p:cNvSpPr/>
            <p:nvPr/>
          </p:nvSpPr>
          <p:spPr>
            <a:xfrm>
              <a:off x="1458644" y="5484319"/>
              <a:ext cx="45755" cy="39851"/>
            </a:xfrm>
            <a:custGeom>
              <a:avLst/>
              <a:gdLst>
                <a:gd name="connsiteX0" fmla="*/ 45756 w 45755"/>
                <a:gd name="connsiteY0" fmla="*/ 39852 h 39851"/>
                <a:gd name="connsiteX1" fmla="*/ 22878 w 45755"/>
                <a:gd name="connsiteY1" fmla="*/ 0 h 39851"/>
                <a:gd name="connsiteX2" fmla="*/ 0 w 45755"/>
                <a:gd name="connsiteY2" fmla="*/ 39852 h 39851"/>
                <a:gd name="connsiteX3" fmla="*/ 45756 w 45755"/>
                <a:gd name="connsiteY3" fmla="*/ 3985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55" h="39851">
                  <a:moveTo>
                    <a:pt x="45756" y="39852"/>
                  </a:moveTo>
                  <a:lnTo>
                    <a:pt x="22878" y="0"/>
                  </a:lnTo>
                  <a:lnTo>
                    <a:pt x="0" y="39852"/>
                  </a:lnTo>
                  <a:lnTo>
                    <a:pt x="45756" y="398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7898DD93-E18A-4BCB-A27B-0FDB10396CBF}"/>
                </a:ext>
              </a:extLst>
            </p:cNvPr>
            <p:cNvSpPr/>
            <p:nvPr/>
          </p:nvSpPr>
          <p:spPr>
            <a:xfrm>
              <a:off x="1501448" y="5378047"/>
              <a:ext cx="165311" cy="146124"/>
            </a:xfrm>
            <a:custGeom>
              <a:avLst/>
              <a:gdLst>
                <a:gd name="connsiteX0" fmla="*/ 42066 w 165311"/>
                <a:gd name="connsiteY0" fmla="*/ 146124 h 146124"/>
                <a:gd name="connsiteX1" fmla="*/ 123246 w 165311"/>
                <a:gd name="connsiteY1" fmla="*/ 146124 h 146124"/>
                <a:gd name="connsiteX2" fmla="*/ 165312 w 165311"/>
                <a:gd name="connsiteY2" fmla="*/ 73062 h 146124"/>
                <a:gd name="connsiteX3" fmla="*/ 123246 w 165311"/>
                <a:gd name="connsiteY3" fmla="*/ 0 h 146124"/>
                <a:gd name="connsiteX4" fmla="*/ 42066 w 165311"/>
                <a:gd name="connsiteY4" fmla="*/ 0 h 146124"/>
                <a:gd name="connsiteX5" fmla="*/ 0 w 165311"/>
                <a:gd name="connsiteY5" fmla="*/ 73062 h 146124"/>
                <a:gd name="connsiteX6" fmla="*/ 42066 w 165311"/>
                <a:gd name="connsiteY6" fmla="*/ 146124 h 14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311" h="146124">
                  <a:moveTo>
                    <a:pt x="42066" y="146124"/>
                  </a:moveTo>
                  <a:lnTo>
                    <a:pt x="123246" y="146124"/>
                  </a:lnTo>
                  <a:lnTo>
                    <a:pt x="165312" y="73062"/>
                  </a:lnTo>
                  <a:lnTo>
                    <a:pt x="123246" y="0"/>
                  </a:lnTo>
                  <a:lnTo>
                    <a:pt x="42066" y="0"/>
                  </a:lnTo>
                  <a:lnTo>
                    <a:pt x="0" y="73062"/>
                  </a:lnTo>
                  <a:lnTo>
                    <a:pt x="42066" y="14612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2D620D5B-41D9-4B4D-B4B4-436486239388}"/>
                </a:ext>
              </a:extLst>
            </p:cNvPr>
            <p:cNvSpPr/>
            <p:nvPr/>
          </p:nvSpPr>
          <p:spPr>
            <a:xfrm>
              <a:off x="1458644" y="5378047"/>
              <a:ext cx="45755" cy="39851"/>
            </a:xfrm>
            <a:custGeom>
              <a:avLst/>
              <a:gdLst>
                <a:gd name="connsiteX0" fmla="*/ 45756 w 45755"/>
                <a:gd name="connsiteY0" fmla="*/ 0 h 39851"/>
                <a:gd name="connsiteX1" fmla="*/ 0 w 45755"/>
                <a:gd name="connsiteY1" fmla="*/ 0 h 39851"/>
                <a:gd name="connsiteX2" fmla="*/ 22878 w 45755"/>
                <a:gd name="connsiteY2" fmla="*/ 39852 h 39851"/>
                <a:gd name="connsiteX3" fmla="*/ 45756 w 45755"/>
                <a:gd name="connsiteY3" fmla="*/ 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55" h="39851">
                  <a:moveTo>
                    <a:pt x="45756" y="0"/>
                  </a:moveTo>
                  <a:lnTo>
                    <a:pt x="0" y="0"/>
                  </a:lnTo>
                  <a:lnTo>
                    <a:pt x="22878" y="39852"/>
                  </a:lnTo>
                  <a:lnTo>
                    <a:pt x="457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786AE1B2-09FA-4AFD-9615-BE3961E1EC8C}"/>
                </a:ext>
              </a:extLst>
            </p:cNvPr>
            <p:cNvSpPr/>
            <p:nvPr/>
          </p:nvSpPr>
          <p:spPr>
            <a:xfrm>
              <a:off x="1400342" y="5240778"/>
              <a:ext cx="366785" cy="420660"/>
            </a:xfrm>
            <a:custGeom>
              <a:avLst/>
              <a:gdLst>
                <a:gd name="connsiteX0" fmla="*/ 123984 w 366785"/>
                <a:gd name="connsiteY0" fmla="*/ 316602 h 420660"/>
                <a:gd name="connsiteX1" fmla="*/ 183762 w 366785"/>
                <a:gd name="connsiteY1" fmla="*/ 420660 h 420660"/>
                <a:gd name="connsiteX2" fmla="*/ 243540 w 366785"/>
                <a:gd name="connsiteY2" fmla="*/ 316602 h 420660"/>
                <a:gd name="connsiteX3" fmla="*/ 366786 w 366785"/>
                <a:gd name="connsiteY3" fmla="*/ 316602 h 420660"/>
                <a:gd name="connsiteX4" fmla="*/ 305532 w 366785"/>
                <a:gd name="connsiteY4" fmla="*/ 210330 h 420660"/>
                <a:gd name="connsiteX5" fmla="*/ 366786 w 366785"/>
                <a:gd name="connsiteY5" fmla="*/ 104058 h 420660"/>
                <a:gd name="connsiteX6" fmla="*/ 243540 w 366785"/>
                <a:gd name="connsiteY6" fmla="*/ 104058 h 420660"/>
                <a:gd name="connsiteX7" fmla="*/ 183762 w 366785"/>
                <a:gd name="connsiteY7" fmla="*/ 0 h 420660"/>
                <a:gd name="connsiteX8" fmla="*/ 123984 w 366785"/>
                <a:gd name="connsiteY8" fmla="*/ 104058 h 420660"/>
                <a:gd name="connsiteX9" fmla="*/ 0 w 366785"/>
                <a:gd name="connsiteY9" fmla="*/ 104058 h 420660"/>
                <a:gd name="connsiteX10" fmla="*/ 63468 w 366785"/>
                <a:gd name="connsiteY10" fmla="*/ 210330 h 420660"/>
                <a:gd name="connsiteX11" fmla="*/ 1476 w 366785"/>
                <a:gd name="connsiteY11" fmla="*/ 316602 h 420660"/>
                <a:gd name="connsiteX12" fmla="*/ 183762 w 366785"/>
                <a:gd name="connsiteY12" fmla="*/ 353502 h 420660"/>
                <a:gd name="connsiteX13" fmla="*/ 162360 w 366785"/>
                <a:gd name="connsiteY13" fmla="*/ 316602 h 420660"/>
                <a:gd name="connsiteX14" fmla="*/ 205164 w 366785"/>
                <a:gd name="connsiteY14" fmla="*/ 316602 h 420660"/>
                <a:gd name="connsiteX15" fmla="*/ 309222 w 366785"/>
                <a:gd name="connsiteY15" fmla="*/ 279702 h 420660"/>
                <a:gd name="connsiteX16" fmla="*/ 262728 w 366785"/>
                <a:gd name="connsiteY16" fmla="*/ 279702 h 420660"/>
                <a:gd name="connsiteX17" fmla="*/ 284868 w 366785"/>
                <a:gd name="connsiteY17" fmla="*/ 243540 h 420660"/>
                <a:gd name="connsiteX18" fmla="*/ 309222 w 366785"/>
                <a:gd name="connsiteY18" fmla="*/ 132102 h 420660"/>
                <a:gd name="connsiteX19" fmla="*/ 284868 w 366785"/>
                <a:gd name="connsiteY19" fmla="*/ 177120 h 420660"/>
                <a:gd name="connsiteX20" fmla="*/ 261252 w 366785"/>
                <a:gd name="connsiteY20" fmla="*/ 137268 h 420660"/>
                <a:gd name="connsiteX21" fmla="*/ 183762 w 366785"/>
                <a:gd name="connsiteY21" fmla="*/ 58302 h 420660"/>
                <a:gd name="connsiteX22" fmla="*/ 205164 w 366785"/>
                <a:gd name="connsiteY22" fmla="*/ 95202 h 420660"/>
                <a:gd name="connsiteX23" fmla="*/ 162360 w 366785"/>
                <a:gd name="connsiteY23" fmla="*/ 95202 h 420660"/>
                <a:gd name="connsiteX24" fmla="*/ 143172 w 366785"/>
                <a:gd name="connsiteY24" fmla="*/ 132102 h 420660"/>
                <a:gd name="connsiteX25" fmla="*/ 224352 w 366785"/>
                <a:gd name="connsiteY25" fmla="*/ 132102 h 420660"/>
                <a:gd name="connsiteX26" fmla="*/ 266418 w 366785"/>
                <a:gd name="connsiteY26" fmla="*/ 205902 h 420660"/>
                <a:gd name="connsiteX27" fmla="*/ 224352 w 366785"/>
                <a:gd name="connsiteY27" fmla="*/ 279702 h 420660"/>
                <a:gd name="connsiteX28" fmla="*/ 143172 w 366785"/>
                <a:gd name="connsiteY28" fmla="*/ 279702 h 420660"/>
                <a:gd name="connsiteX29" fmla="*/ 101106 w 366785"/>
                <a:gd name="connsiteY29" fmla="*/ 205902 h 420660"/>
                <a:gd name="connsiteX30" fmla="*/ 58302 w 366785"/>
                <a:gd name="connsiteY30" fmla="*/ 132102 h 420660"/>
                <a:gd name="connsiteX31" fmla="*/ 104058 w 366785"/>
                <a:gd name="connsiteY31" fmla="*/ 132102 h 420660"/>
                <a:gd name="connsiteX32" fmla="*/ 81180 w 366785"/>
                <a:gd name="connsiteY32" fmla="*/ 171954 h 420660"/>
                <a:gd name="connsiteX33" fmla="*/ 81180 w 366785"/>
                <a:gd name="connsiteY33" fmla="*/ 238374 h 420660"/>
                <a:gd name="connsiteX34" fmla="*/ 104058 w 366785"/>
                <a:gd name="connsiteY34" fmla="*/ 278226 h 420660"/>
                <a:gd name="connsiteX35" fmla="*/ 58302 w 366785"/>
                <a:gd name="connsiteY35" fmla="*/ 278226 h 42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66785" h="420660">
                  <a:moveTo>
                    <a:pt x="123984" y="316602"/>
                  </a:moveTo>
                  <a:lnTo>
                    <a:pt x="183762" y="420660"/>
                  </a:lnTo>
                  <a:lnTo>
                    <a:pt x="243540" y="316602"/>
                  </a:lnTo>
                  <a:lnTo>
                    <a:pt x="366786" y="316602"/>
                  </a:lnTo>
                  <a:lnTo>
                    <a:pt x="305532" y="210330"/>
                  </a:lnTo>
                  <a:lnTo>
                    <a:pt x="366786" y="104058"/>
                  </a:lnTo>
                  <a:lnTo>
                    <a:pt x="243540" y="104058"/>
                  </a:lnTo>
                  <a:lnTo>
                    <a:pt x="183762" y="0"/>
                  </a:lnTo>
                  <a:lnTo>
                    <a:pt x="123984" y="104058"/>
                  </a:lnTo>
                  <a:lnTo>
                    <a:pt x="0" y="104058"/>
                  </a:lnTo>
                  <a:cubicBezTo>
                    <a:pt x="0" y="104058"/>
                    <a:pt x="63468" y="210330"/>
                    <a:pt x="63468" y="210330"/>
                  </a:cubicBezTo>
                  <a:cubicBezTo>
                    <a:pt x="63468" y="210330"/>
                    <a:pt x="1476" y="316602"/>
                    <a:pt x="1476" y="316602"/>
                  </a:cubicBezTo>
                  <a:close/>
                  <a:moveTo>
                    <a:pt x="183762" y="353502"/>
                  </a:moveTo>
                  <a:lnTo>
                    <a:pt x="162360" y="316602"/>
                  </a:lnTo>
                  <a:lnTo>
                    <a:pt x="205164" y="316602"/>
                  </a:lnTo>
                  <a:close/>
                  <a:moveTo>
                    <a:pt x="309222" y="279702"/>
                  </a:moveTo>
                  <a:lnTo>
                    <a:pt x="262728" y="279702"/>
                  </a:lnTo>
                  <a:lnTo>
                    <a:pt x="284868" y="243540"/>
                  </a:lnTo>
                  <a:close/>
                  <a:moveTo>
                    <a:pt x="309222" y="132102"/>
                  </a:moveTo>
                  <a:lnTo>
                    <a:pt x="284868" y="177120"/>
                  </a:lnTo>
                  <a:lnTo>
                    <a:pt x="261252" y="137268"/>
                  </a:lnTo>
                  <a:close/>
                  <a:moveTo>
                    <a:pt x="183762" y="58302"/>
                  </a:moveTo>
                  <a:lnTo>
                    <a:pt x="205164" y="95202"/>
                  </a:lnTo>
                  <a:lnTo>
                    <a:pt x="162360" y="95202"/>
                  </a:lnTo>
                  <a:close/>
                  <a:moveTo>
                    <a:pt x="143172" y="132102"/>
                  </a:moveTo>
                  <a:lnTo>
                    <a:pt x="224352" y="132102"/>
                  </a:lnTo>
                  <a:lnTo>
                    <a:pt x="266418" y="205902"/>
                  </a:lnTo>
                  <a:lnTo>
                    <a:pt x="224352" y="279702"/>
                  </a:lnTo>
                  <a:lnTo>
                    <a:pt x="143172" y="279702"/>
                  </a:lnTo>
                  <a:lnTo>
                    <a:pt x="101106" y="205902"/>
                  </a:lnTo>
                  <a:close/>
                  <a:moveTo>
                    <a:pt x="58302" y="132102"/>
                  </a:moveTo>
                  <a:lnTo>
                    <a:pt x="104058" y="132102"/>
                  </a:lnTo>
                  <a:lnTo>
                    <a:pt x="81180" y="171954"/>
                  </a:lnTo>
                  <a:close/>
                  <a:moveTo>
                    <a:pt x="81180" y="238374"/>
                  </a:moveTo>
                  <a:lnTo>
                    <a:pt x="104058" y="278226"/>
                  </a:lnTo>
                  <a:lnTo>
                    <a:pt x="58302" y="278226"/>
                  </a:lnTo>
                  <a:close/>
                </a:path>
              </a:pathLst>
            </a:custGeom>
            <a:solidFill>
              <a:srgbClr val="0038B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04" name="Group 603">
            <a:extLst>
              <a:ext uri="{FF2B5EF4-FFF2-40B4-BE49-F238E27FC236}">
                <a16:creationId xmlns:a16="http://schemas.microsoft.com/office/drawing/2014/main" id="{7B6D4CCF-5ABC-403E-8888-F78056DCEB8A}"/>
              </a:ext>
            </a:extLst>
          </p:cNvPr>
          <p:cNvGrpSpPr/>
          <p:nvPr/>
        </p:nvGrpSpPr>
        <p:grpSpPr>
          <a:xfrm>
            <a:off x="2964343" y="4993549"/>
            <a:ext cx="1568987" cy="915120"/>
            <a:chOff x="2964343" y="4993549"/>
            <a:chExt cx="1568987" cy="915120"/>
          </a:xfrm>
        </p:grpSpPr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38BF443-F68E-482F-9238-AB6613446349}"/>
                </a:ext>
              </a:extLst>
            </p:cNvPr>
            <p:cNvSpPr/>
            <p:nvPr/>
          </p:nvSpPr>
          <p:spPr>
            <a:xfrm>
              <a:off x="2964343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92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6297E848-7889-4CF0-BF83-7959C387DE77}"/>
                </a:ext>
              </a:extLst>
            </p:cNvPr>
            <p:cNvSpPr/>
            <p:nvPr/>
          </p:nvSpPr>
          <p:spPr>
            <a:xfrm>
              <a:off x="3487585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1F2F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DD2C516E-CEFA-40A0-BC5E-9D0DDBC7D8D5}"/>
                </a:ext>
              </a:extLst>
            </p:cNvPr>
            <p:cNvSpPr/>
            <p:nvPr/>
          </p:nvSpPr>
          <p:spPr>
            <a:xfrm>
              <a:off x="4010089" y="4993549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E2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C9529F1B-0128-4B23-8205-C069238D4E94}"/>
              </a:ext>
            </a:extLst>
          </p:cNvPr>
          <p:cNvGrpSpPr/>
          <p:nvPr/>
        </p:nvGrpSpPr>
        <p:grpSpPr>
          <a:xfrm>
            <a:off x="5129076" y="4993549"/>
            <a:ext cx="1568987" cy="915120"/>
            <a:chOff x="5129076" y="4993549"/>
            <a:chExt cx="1568987" cy="915120"/>
          </a:xfrm>
        </p:grpSpPr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45077AA-0B9E-47BA-97A7-B76411D31DED}"/>
                </a:ext>
              </a:extLst>
            </p:cNvPr>
            <p:cNvSpPr/>
            <p:nvPr/>
          </p:nvSpPr>
          <p:spPr>
            <a:xfrm>
              <a:off x="5652318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380874BB-BB47-4329-91E4-8FD6E41F726A}"/>
                </a:ext>
              </a:extLst>
            </p:cNvPr>
            <p:cNvSpPr/>
            <p:nvPr/>
          </p:nvSpPr>
          <p:spPr>
            <a:xfrm>
              <a:off x="5129076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77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3353E236-C3C8-4BFB-9C23-68CB19EE3B72}"/>
                </a:ext>
              </a:extLst>
            </p:cNvPr>
            <p:cNvSpPr/>
            <p:nvPr/>
          </p:nvSpPr>
          <p:spPr>
            <a:xfrm>
              <a:off x="6174822" y="4993549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9E6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474FEA23-3780-45C8-97DF-D91131BC5023}"/>
              </a:ext>
            </a:extLst>
          </p:cNvPr>
          <p:cNvGrpSpPr/>
          <p:nvPr/>
        </p:nvGrpSpPr>
        <p:grpSpPr>
          <a:xfrm>
            <a:off x="7293810" y="4993549"/>
            <a:ext cx="1568988" cy="915119"/>
            <a:chOff x="7293810" y="4993549"/>
            <a:chExt cx="1568988" cy="915119"/>
          </a:xfrm>
        </p:grpSpPr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E8AA6468-4B60-4619-ABDC-7CAF0109CAC1}"/>
                </a:ext>
              </a:extLst>
            </p:cNvPr>
            <p:cNvSpPr/>
            <p:nvPr/>
          </p:nvSpPr>
          <p:spPr>
            <a:xfrm>
              <a:off x="7439934" y="5536717"/>
              <a:ext cx="1276740" cy="371951"/>
            </a:xfrm>
            <a:custGeom>
              <a:avLst/>
              <a:gdLst>
                <a:gd name="connsiteX0" fmla="*/ 0 w 1276740"/>
                <a:gd name="connsiteY0" fmla="*/ 371952 h 371951"/>
                <a:gd name="connsiteX1" fmla="*/ 1276740 w 1276740"/>
                <a:gd name="connsiteY1" fmla="*/ 371952 h 371951"/>
                <a:gd name="connsiteX2" fmla="*/ 638370 w 1276740"/>
                <a:gd name="connsiteY2" fmla="*/ 0 h 371951"/>
                <a:gd name="connsiteX3" fmla="*/ 0 w 1276740"/>
                <a:gd name="connsiteY3" fmla="*/ 371952 h 371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6740" h="371951">
                  <a:moveTo>
                    <a:pt x="0" y="371952"/>
                  </a:moveTo>
                  <a:lnTo>
                    <a:pt x="1276740" y="371952"/>
                  </a:lnTo>
                  <a:lnTo>
                    <a:pt x="638370" y="0"/>
                  </a:lnTo>
                  <a:lnTo>
                    <a:pt x="0" y="371952"/>
                  </a:lnTo>
                  <a:close/>
                </a:path>
              </a:pathLst>
            </a:custGeom>
            <a:solidFill>
              <a:srgbClr val="009B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8EC6E817-7E8E-47FD-9313-BFF321541D67}"/>
                </a:ext>
              </a:extLst>
            </p:cNvPr>
            <p:cNvSpPr/>
            <p:nvPr/>
          </p:nvSpPr>
          <p:spPr>
            <a:xfrm>
              <a:off x="7439934" y="4993549"/>
              <a:ext cx="1276740" cy="372690"/>
            </a:xfrm>
            <a:custGeom>
              <a:avLst/>
              <a:gdLst>
                <a:gd name="connsiteX0" fmla="*/ 1276740 w 1276740"/>
                <a:gd name="connsiteY0" fmla="*/ 0 h 372690"/>
                <a:gd name="connsiteX1" fmla="*/ 0 w 1276740"/>
                <a:gd name="connsiteY1" fmla="*/ 0 h 372690"/>
                <a:gd name="connsiteX2" fmla="*/ 638370 w 1276740"/>
                <a:gd name="connsiteY2" fmla="*/ 372690 h 372690"/>
                <a:gd name="connsiteX3" fmla="*/ 1276740 w 1276740"/>
                <a:gd name="connsiteY3" fmla="*/ 0 h 37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6740" h="372690">
                  <a:moveTo>
                    <a:pt x="1276740" y="0"/>
                  </a:moveTo>
                  <a:lnTo>
                    <a:pt x="0" y="0"/>
                  </a:lnTo>
                  <a:lnTo>
                    <a:pt x="638370" y="372690"/>
                  </a:lnTo>
                  <a:lnTo>
                    <a:pt x="1276740" y="0"/>
                  </a:lnTo>
                  <a:close/>
                </a:path>
              </a:pathLst>
            </a:custGeom>
            <a:solidFill>
              <a:srgbClr val="009B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A97CC851-DAB6-4870-A683-538AE5ECEE93}"/>
                </a:ext>
              </a:extLst>
            </p:cNvPr>
            <p:cNvSpPr/>
            <p:nvPr/>
          </p:nvSpPr>
          <p:spPr>
            <a:xfrm>
              <a:off x="7293810" y="5079156"/>
              <a:ext cx="638369" cy="744642"/>
            </a:xfrm>
            <a:custGeom>
              <a:avLst/>
              <a:gdLst>
                <a:gd name="connsiteX0" fmla="*/ 0 w 638369"/>
                <a:gd name="connsiteY0" fmla="*/ 0 h 744642"/>
                <a:gd name="connsiteX1" fmla="*/ 0 w 638369"/>
                <a:gd name="connsiteY1" fmla="*/ 744642 h 744642"/>
                <a:gd name="connsiteX2" fmla="*/ 638370 w 638369"/>
                <a:gd name="connsiteY2" fmla="*/ 371952 h 744642"/>
                <a:gd name="connsiteX3" fmla="*/ 0 w 638369"/>
                <a:gd name="connsiteY3" fmla="*/ 0 h 744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69" h="744642">
                  <a:moveTo>
                    <a:pt x="0" y="0"/>
                  </a:moveTo>
                  <a:lnTo>
                    <a:pt x="0" y="744642"/>
                  </a:lnTo>
                  <a:lnTo>
                    <a:pt x="638370" y="371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56FAA5E8-373E-4770-A690-6B1CAEF70A50}"/>
                </a:ext>
              </a:extLst>
            </p:cNvPr>
            <p:cNvSpPr/>
            <p:nvPr/>
          </p:nvSpPr>
          <p:spPr>
            <a:xfrm>
              <a:off x="8224427" y="5079156"/>
              <a:ext cx="638370" cy="744642"/>
            </a:xfrm>
            <a:custGeom>
              <a:avLst/>
              <a:gdLst>
                <a:gd name="connsiteX0" fmla="*/ 638370 w 638370"/>
                <a:gd name="connsiteY0" fmla="*/ 744642 h 744642"/>
                <a:gd name="connsiteX1" fmla="*/ 638370 w 638370"/>
                <a:gd name="connsiteY1" fmla="*/ 0 h 744642"/>
                <a:gd name="connsiteX2" fmla="*/ 0 w 638370"/>
                <a:gd name="connsiteY2" fmla="*/ 371952 h 744642"/>
                <a:gd name="connsiteX3" fmla="*/ 638370 w 638370"/>
                <a:gd name="connsiteY3" fmla="*/ 744642 h 744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70" h="744642">
                  <a:moveTo>
                    <a:pt x="638370" y="744642"/>
                  </a:moveTo>
                  <a:lnTo>
                    <a:pt x="638370" y="0"/>
                  </a:lnTo>
                  <a:lnTo>
                    <a:pt x="0" y="371952"/>
                  </a:lnTo>
                  <a:lnTo>
                    <a:pt x="638370" y="744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8508AECB-C1C9-432C-9378-D864BEF7B038}"/>
                </a:ext>
              </a:extLst>
            </p:cNvPr>
            <p:cNvSpPr/>
            <p:nvPr/>
          </p:nvSpPr>
          <p:spPr>
            <a:xfrm>
              <a:off x="7293810" y="4993549"/>
              <a:ext cx="1568988" cy="915119"/>
            </a:xfrm>
            <a:custGeom>
              <a:avLst/>
              <a:gdLst>
                <a:gd name="connsiteX0" fmla="*/ 1422864 w 1568988"/>
                <a:gd name="connsiteY0" fmla="*/ 0 h 915119"/>
                <a:gd name="connsiteX1" fmla="*/ 784494 w 1568988"/>
                <a:gd name="connsiteY1" fmla="*/ 372690 h 915119"/>
                <a:gd name="connsiteX2" fmla="*/ 146124 w 1568988"/>
                <a:gd name="connsiteY2" fmla="*/ 0 h 915119"/>
                <a:gd name="connsiteX3" fmla="*/ 0 w 1568988"/>
                <a:gd name="connsiteY3" fmla="*/ 0 h 915119"/>
                <a:gd name="connsiteX4" fmla="*/ 0 w 1568988"/>
                <a:gd name="connsiteY4" fmla="*/ 85608 h 915119"/>
                <a:gd name="connsiteX5" fmla="*/ 638370 w 1568988"/>
                <a:gd name="connsiteY5" fmla="*/ 457560 h 915119"/>
                <a:gd name="connsiteX6" fmla="*/ 0 w 1568988"/>
                <a:gd name="connsiteY6" fmla="*/ 830250 h 915119"/>
                <a:gd name="connsiteX7" fmla="*/ 0 w 1568988"/>
                <a:gd name="connsiteY7" fmla="*/ 915120 h 915119"/>
                <a:gd name="connsiteX8" fmla="*/ 146124 w 1568988"/>
                <a:gd name="connsiteY8" fmla="*/ 915120 h 915119"/>
                <a:gd name="connsiteX9" fmla="*/ 784494 w 1568988"/>
                <a:gd name="connsiteY9" fmla="*/ 543168 h 915119"/>
                <a:gd name="connsiteX10" fmla="*/ 1422864 w 1568988"/>
                <a:gd name="connsiteY10" fmla="*/ 915120 h 915119"/>
                <a:gd name="connsiteX11" fmla="*/ 1568988 w 1568988"/>
                <a:gd name="connsiteY11" fmla="*/ 915120 h 915119"/>
                <a:gd name="connsiteX12" fmla="*/ 1568988 w 1568988"/>
                <a:gd name="connsiteY12" fmla="*/ 830250 h 915119"/>
                <a:gd name="connsiteX13" fmla="*/ 930618 w 1568988"/>
                <a:gd name="connsiteY13" fmla="*/ 457560 h 915119"/>
                <a:gd name="connsiteX14" fmla="*/ 1568988 w 1568988"/>
                <a:gd name="connsiteY14" fmla="*/ 85608 h 915119"/>
                <a:gd name="connsiteX15" fmla="*/ 1568988 w 1568988"/>
                <a:gd name="connsiteY15" fmla="*/ 0 h 915119"/>
                <a:gd name="connsiteX16" fmla="*/ 1422864 w 1568988"/>
                <a:gd name="connsiteY16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68988" h="915119">
                  <a:moveTo>
                    <a:pt x="1422864" y="0"/>
                  </a:moveTo>
                  <a:lnTo>
                    <a:pt x="784494" y="372690"/>
                  </a:lnTo>
                  <a:lnTo>
                    <a:pt x="146124" y="0"/>
                  </a:lnTo>
                  <a:lnTo>
                    <a:pt x="0" y="0"/>
                  </a:lnTo>
                  <a:lnTo>
                    <a:pt x="0" y="85608"/>
                  </a:lnTo>
                  <a:lnTo>
                    <a:pt x="638370" y="457560"/>
                  </a:lnTo>
                  <a:lnTo>
                    <a:pt x="0" y="830250"/>
                  </a:lnTo>
                  <a:lnTo>
                    <a:pt x="0" y="915120"/>
                  </a:lnTo>
                  <a:lnTo>
                    <a:pt x="146124" y="915120"/>
                  </a:lnTo>
                  <a:lnTo>
                    <a:pt x="784494" y="543168"/>
                  </a:lnTo>
                  <a:lnTo>
                    <a:pt x="1422864" y="915120"/>
                  </a:lnTo>
                  <a:lnTo>
                    <a:pt x="1568988" y="915120"/>
                  </a:lnTo>
                  <a:lnTo>
                    <a:pt x="1568988" y="830250"/>
                  </a:lnTo>
                  <a:lnTo>
                    <a:pt x="930618" y="457560"/>
                  </a:lnTo>
                  <a:lnTo>
                    <a:pt x="1568988" y="85608"/>
                  </a:lnTo>
                  <a:lnTo>
                    <a:pt x="1568988" y="0"/>
                  </a:lnTo>
                  <a:lnTo>
                    <a:pt x="1422864" y="0"/>
                  </a:lnTo>
                  <a:close/>
                </a:path>
              </a:pathLst>
            </a:custGeom>
            <a:solidFill>
              <a:srgbClr val="FED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4CCBA464-3648-4A60-8C92-17B6CD6498D8}"/>
              </a:ext>
            </a:extLst>
          </p:cNvPr>
          <p:cNvGrpSpPr/>
          <p:nvPr/>
        </p:nvGrpSpPr>
        <p:grpSpPr>
          <a:xfrm>
            <a:off x="9458544" y="4993549"/>
            <a:ext cx="1568988" cy="915119"/>
            <a:chOff x="9458544" y="4993549"/>
            <a:chExt cx="1568988" cy="915119"/>
          </a:xfrm>
        </p:grpSpPr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7852A266-2E5F-4236-97D9-70E9BF77D46D}"/>
                </a:ext>
              </a:extLst>
            </p:cNvPr>
            <p:cNvSpPr/>
            <p:nvPr/>
          </p:nvSpPr>
          <p:spPr>
            <a:xfrm>
              <a:off x="9458544" y="4993549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784494 w 1568988"/>
                <a:gd name="connsiteY4" fmla="*/ 732096 h 915119"/>
                <a:gd name="connsiteX5" fmla="*/ 509958 w 1568988"/>
                <a:gd name="connsiteY5" fmla="*/ 457560 h 915119"/>
                <a:gd name="connsiteX6" fmla="*/ 784494 w 1568988"/>
                <a:gd name="connsiteY6" fmla="*/ 183024 h 915119"/>
                <a:gd name="connsiteX7" fmla="*/ 1059030 w 1568988"/>
                <a:gd name="connsiteY7" fmla="*/ 457560 h 915119"/>
                <a:gd name="connsiteX8" fmla="*/ 784494 w 1568988"/>
                <a:gd name="connsiteY8" fmla="*/ 73209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784494" y="732096"/>
                  </a:moveTo>
                  <a:cubicBezTo>
                    <a:pt x="632872" y="732096"/>
                    <a:pt x="509958" y="609182"/>
                    <a:pt x="509958" y="457560"/>
                  </a:cubicBezTo>
                  <a:cubicBezTo>
                    <a:pt x="509958" y="305938"/>
                    <a:pt x="632872" y="183024"/>
                    <a:pt x="784494" y="183024"/>
                  </a:cubicBezTo>
                  <a:cubicBezTo>
                    <a:pt x="936116" y="183024"/>
                    <a:pt x="1059030" y="305938"/>
                    <a:pt x="1059030" y="457560"/>
                  </a:cubicBezTo>
                  <a:cubicBezTo>
                    <a:pt x="1058624" y="609014"/>
                    <a:pt x="935946" y="731691"/>
                    <a:pt x="784494" y="73209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AD5D4356-65B6-4BFF-949C-B175A85DAEE6}"/>
                </a:ext>
              </a:extLst>
            </p:cNvPr>
            <p:cNvSpPr/>
            <p:nvPr/>
          </p:nvSpPr>
          <p:spPr>
            <a:xfrm>
              <a:off x="9968501" y="5176573"/>
              <a:ext cx="549072" cy="549072"/>
            </a:xfrm>
            <a:custGeom>
              <a:avLst/>
              <a:gdLst>
                <a:gd name="connsiteX0" fmla="*/ 274536 w 549072"/>
                <a:gd name="connsiteY0" fmla="*/ 0 h 549072"/>
                <a:gd name="connsiteX1" fmla="*/ 0 w 549072"/>
                <a:gd name="connsiteY1" fmla="*/ 274536 h 549072"/>
                <a:gd name="connsiteX2" fmla="*/ 274536 w 549072"/>
                <a:gd name="connsiteY2" fmla="*/ 549072 h 549072"/>
                <a:gd name="connsiteX3" fmla="*/ 549072 w 549072"/>
                <a:gd name="connsiteY3" fmla="*/ 274536 h 549072"/>
                <a:gd name="connsiteX4" fmla="*/ 274536 w 549072"/>
                <a:gd name="connsiteY4" fmla="*/ 0 h 54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072" h="549072">
                  <a:moveTo>
                    <a:pt x="274536" y="0"/>
                  </a:moveTo>
                  <a:cubicBezTo>
                    <a:pt x="122914" y="0"/>
                    <a:pt x="0" y="122914"/>
                    <a:pt x="0" y="274536"/>
                  </a:cubicBezTo>
                  <a:cubicBezTo>
                    <a:pt x="0" y="426158"/>
                    <a:pt x="122914" y="549072"/>
                    <a:pt x="274536" y="549072"/>
                  </a:cubicBezTo>
                  <a:cubicBezTo>
                    <a:pt x="426158" y="549072"/>
                    <a:pt x="549072" y="426158"/>
                    <a:pt x="549072" y="274536"/>
                  </a:cubicBezTo>
                  <a:cubicBezTo>
                    <a:pt x="548666" y="123082"/>
                    <a:pt x="425988" y="405"/>
                    <a:pt x="274536" y="0"/>
                  </a:cubicBezTo>
                  <a:close/>
                </a:path>
              </a:pathLst>
            </a:custGeom>
            <a:solidFill>
              <a:srgbClr val="C700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608" name="Notes">
            <a:extLst>
              <a:ext uri="{FF2B5EF4-FFF2-40B4-BE49-F238E27FC236}">
                <a16:creationId xmlns:a16="http://schemas.microsoft.com/office/drawing/2014/main" id="{669CD12F-0F4D-420B-A4BC-D638ECE47637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951756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J–L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KUWAIT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KYRGYZSTAN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LAOS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LATIVA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LEBANON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LESOTHO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LIBERIA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LIBYA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LIECHTENSTEIN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LITHUANIA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JORDAN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KAZAKHSTAN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KENYA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KIRIBATI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KOSOVO</a:t>
              </a:r>
            </a:p>
          </p:txBody>
        </p: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E7BD6209-3140-436A-A350-631924155771}"/>
              </a:ext>
            </a:extLst>
          </p:cNvPr>
          <p:cNvGrpSpPr/>
          <p:nvPr/>
        </p:nvGrpSpPr>
        <p:grpSpPr>
          <a:xfrm>
            <a:off x="799610" y="1526355"/>
            <a:ext cx="1568988" cy="915120"/>
            <a:chOff x="799610" y="1526355"/>
            <a:chExt cx="1568988" cy="91512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E948F576-0F05-4D59-87EA-DE369F29BB28}"/>
                </a:ext>
              </a:extLst>
            </p:cNvPr>
            <p:cNvSpPr/>
            <p:nvPr/>
          </p:nvSpPr>
          <p:spPr>
            <a:xfrm>
              <a:off x="799610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92EBC60-5781-43E6-ABF8-27104DE92C89}"/>
                </a:ext>
              </a:extLst>
            </p:cNvPr>
            <p:cNvSpPr/>
            <p:nvPr/>
          </p:nvSpPr>
          <p:spPr>
            <a:xfrm>
              <a:off x="799610" y="18311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10681F36-564C-404F-AE51-900D59AF1CA8}"/>
                </a:ext>
              </a:extLst>
            </p:cNvPr>
            <p:cNvSpPr/>
            <p:nvPr/>
          </p:nvSpPr>
          <p:spPr>
            <a:xfrm>
              <a:off x="799610" y="2136681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7A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DD11E128-DE0A-42A3-ACB3-83BFE3260070}"/>
                </a:ext>
              </a:extLst>
            </p:cNvPr>
            <p:cNvSpPr/>
            <p:nvPr/>
          </p:nvSpPr>
          <p:spPr>
            <a:xfrm>
              <a:off x="799610" y="1526355"/>
              <a:ext cx="915119" cy="915119"/>
            </a:xfrm>
            <a:custGeom>
              <a:avLst/>
              <a:gdLst>
                <a:gd name="connsiteX0" fmla="*/ 0 w 915119"/>
                <a:gd name="connsiteY0" fmla="*/ 0 h 915119"/>
                <a:gd name="connsiteX1" fmla="*/ 0 w 915119"/>
                <a:gd name="connsiteY1" fmla="*/ 915120 h 915119"/>
                <a:gd name="connsiteX2" fmla="*/ 915120 w 915119"/>
                <a:gd name="connsiteY2" fmla="*/ 457560 h 915119"/>
                <a:gd name="connsiteX3" fmla="*/ 0 w 915119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5119" h="915119">
                  <a:moveTo>
                    <a:pt x="0" y="0"/>
                  </a:moveTo>
                  <a:lnTo>
                    <a:pt x="0" y="915120"/>
                  </a:lnTo>
                  <a:lnTo>
                    <a:pt x="915120" y="457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56B8BAF-54F5-421D-ADF9-960B746CF47B}"/>
                </a:ext>
              </a:extLst>
            </p:cNvPr>
            <p:cNvSpPr/>
            <p:nvPr/>
          </p:nvSpPr>
          <p:spPr>
            <a:xfrm>
              <a:off x="1018796" y="1918971"/>
              <a:ext cx="126936" cy="123983"/>
            </a:xfrm>
            <a:custGeom>
              <a:avLst/>
              <a:gdLst>
                <a:gd name="connsiteX0" fmla="*/ 63468 w 126936"/>
                <a:gd name="connsiteY0" fmla="*/ 0 h 123983"/>
                <a:gd name="connsiteX1" fmla="*/ 49446 w 126936"/>
                <a:gd name="connsiteY1" fmla="*/ 35424 h 123983"/>
                <a:gd name="connsiteX2" fmla="*/ 12546 w 126936"/>
                <a:gd name="connsiteY2" fmla="*/ 24354 h 123983"/>
                <a:gd name="connsiteX3" fmla="*/ 31734 w 126936"/>
                <a:gd name="connsiteY3" fmla="*/ 57564 h 123983"/>
                <a:gd name="connsiteX4" fmla="*/ 0 w 126936"/>
                <a:gd name="connsiteY4" fmla="*/ 79704 h 123983"/>
                <a:gd name="connsiteX5" fmla="*/ 37638 w 126936"/>
                <a:gd name="connsiteY5" fmla="*/ 85608 h 123983"/>
                <a:gd name="connsiteX6" fmla="*/ 35424 w 126936"/>
                <a:gd name="connsiteY6" fmla="*/ 123984 h 123983"/>
                <a:gd name="connsiteX7" fmla="*/ 63468 w 126936"/>
                <a:gd name="connsiteY7" fmla="*/ 97416 h 123983"/>
                <a:gd name="connsiteX8" fmla="*/ 92250 w 126936"/>
                <a:gd name="connsiteY8" fmla="*/ 123984 h 123983"/>
                <a:gd name="connsiteX9" fmla="*/ 89298 w 126936"/>
                <a:gd name="connsiteY9" fmla="*/ 85608 h 123983"/>
                <a:gd name="connsiteX10" fmla="*/ 126936 w 126936"/>
                <a:gd name="connsiteY10" fmla="*/ 79704 h 123983"/>
                <a:gd name="connsiteX11" fmla="*/ 95202 w 126936"/>
                <a:gd name="connsiteY11" fmla="*/ 57564 h 123983"/>
                <a:gd name="connsiteX12" fmla="*/ 114390 w 126936"/>
                <a:gd name="connsiteY12" fmla="*/ 24354 h 123983"/>
                <a:gd name="connsiteX13" fmla="*/ 77490 w 126936"/>
                <a:gd name="connsiteY13" fmla="*/ 35424 h 123983"/>
                <a:gd name="connsiteX14" fmla="*/ 63468 w 126936"/>
                <a:gd name="connsiteY14" fmla="*/ 0 h 12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936" h="123983">
                  <a:moveTo>
                    <a:pt x="63468" y="0"/>
                  </a:moveTo>
                  <a:lnTo>
                    <a:pt x="49446" y="35424"/>
                  </a:lnTo>
                  <a:lnTo>
                    <a:pt x="12546" y="24354"/>
                  </a:lnTo>
                  <a:lnTo>
                    <a:pt x="31734" y="57564"/>
                  </a:lnTo>
                  <a:lnTo>
                    <a:pt x="0" y="79704"/>
                  </a:lnTo>
                  <a:lnTo>
                    <a:pt x="37638" y="85608"/>
                  </a:lnTo>
                  <a:lnTo>
                    <a:pt x="35424" y="123984"/>
                  </a:lnTo>
                  <a:lnTo>
                    <a:pt x="63468" y="97416"/>
                  </a:lnTo>
                  <a:lnTo>
                    <a:pt x="92250" y="123984"/>
                  </a:lnTo>
                  <a:lnTo>
                    <a:pt x="89298" y="85608"/>
                  </a:lnTo>
                  <a:lnTo>
                    <a:pt x="126936" y="79704"/>
                  </a:lnTo>
                  <a:lnTo>
                    <a:pt x="95202" y="57564"/>
                  </a:lnTo>
                  <a:lnTo>
                    <a:pt x="114390" y="24354"/>
                  </a:lnTo>
                  <a:lnTo>
                    <a:pt x="77490" y="35424"/>
                  </a:lnTo>
                  <a:lnTo>
                    <a:pt x="6346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071A1A6C-FEB6-417E-B9E9-36D0E6F03E2A}"/>
              </a:ext>
            </a:extLst>
          </p:cNvPr>
          <p:cNvGrpSpPr/>
          <p:nvPr/>
        </p:nvGrpSpPr>
        <p:grpSpPr>
          <a:xfrm>
            <a:off x="7293811" y="1526355"/>
            <a:ext cx="1568988" cy="915119"/>
            <a:chOff x="7293811" y="1526355"/>
            <a:chExt cx="1568988" cy="915119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9D4B897-B245-4500-8ECE-885CE6B5FB41}"/>
                </a:ext>
              </a:extLst>
            </p:cNvPr>
            <p:cNvSpPr/>
            <p:nvPr/>
          </p:nvSpPr>
          <p:spPr>
            <a:xfrm>
              <a:off x="7293811" y="2104947"/>
              <a:ext cx="1568250" cy="90036"/>
            </a:xfrm>
            <a:custGeom>
              <a:avLst/>
              <a:gdLst>
                <a:gd name="connsiteX0" fmla="*/ 1254600 w 1568250"/>
                <a:gd name="connsiteY0" fmla="*/ 0 h 90036"/>
                <a:gd name="connsiteX1" fmla="*/ 1097406 w 1568250"/>
                <a:gd name="connsiteY1" fmla="*/ 33948 h 90036"/>
                <a:gd name="connsiteX2" fmla="*/ 940212 w 1568250"/>
                <a:gd name="connsiteY2" fmla="*/ 0 h 90036"/>
                <a:gd name="connsiteX3" fmla="*/ 783756 w 1568250"/>
                <a:gd name="connsiteY3" fmla="*/ 33948 h 90036"/>
                <a:gd name="connsiteX4" fmla="*/ 627300 w 1568250"/>
                <a:gd name="connsiteY4" fmla="*/ 0 h 90036"/>
                <a:gd name="connsiteX5" fmla="*/ 470844 w 1568250"/>
                <a:gd name="connsiteY5" fmla="*/ 33948 h 90036"/>
                <a:gd name="connsiteX6" fmla="*/ 313650 w 1568250"/>
                <a:gd name="connsiteY6" fmla="*/ 0 h 90036"/>
                <a:gd name="connsiteX7" fmla="*/ 157194 w 1568250"/>
                <a:gd name="connsiteY7" fmla="*/ 33948 h 90036"/>
                <a:gd name="connsiteX8" fmla="*/ 0 w 1568250"/>
                <a:gd name="connsiteY8" fmla="*/ 0 h 90036"/>
                <a:gd name="connsiteX9" fmla="*/ 0 w 1568250"/>
                <a:gd name="connsiteY9" fmla="*/ 56826 h 90036"/>
                <a:gd name="connsiteX10" fmla="*/ 157194 w 1568250"/>
                <a:gd name="connsiteY10" fmla="*/ 90036 h 90036"/>
                <a:gd name="connsiteX11" fmla="*/ 313650 w 1568250"/>
                <a:gd name="connsiteY11" fmla="*/ 56826 h 90036"/>
                <a:gd name="connsiteX12" fmla="*/ 470844 w 1568250"/>
                <a:gd name="connsiteY12" fmla="*/ 90036 h 90036"/>
                <a:gd name="connsiteX13" fmla="*/ 627300 w 1568250"/>
                <a:gd name="connsiteY13" fmla="*/ 56826 h 90036"/>
                <a:gd name="connsiteX14" fmla="*/ 784494 w 1568250"/>
                <a:gd name="connsiteY14" fmla="*/ 90036 h 90036"/>
                <a:gd name="connsiteX15" fmla="*/ 940950 w 1568250"/>
                <a:gd name="connsiteY15" fmla="*/ 56826 h 90036"/>
                <a:gd name="connsiteX16" fmla="*/ 1098144 w 1568250"/>
                <a:gd name="connsiteY16" fmla="*/ 90036 h 90036"/>
                <a:gd name="connsiteX17" fmla="*/ 1254600 w 1568250"/>
                <a:gd name="connsiteY17" fmla="*/ 56826 h 90036"/>
                <a:gd name="connsiteX18" fmla="*/ 1411056 w 1568250"/>
                <a:gd name="connsiteY18" fmla="*/ 90036 h 90036"/>
                <a:gd name="connsiteX19" fmla="*/ 1568250 w 1568250"/>
                <a:gd name="connsiteY19" fmla="*/ 56826 h 90036"/>
                <a:gd name="connsiteX20" fmla="*/ 1568250 w 1568250"/>
                <a:gd name="connsiteY20" fmla="*/ 0 h 90036"/>
                <a:gd name="connsiteX21" fmla="*/ 1411056 w 1568250"/>
                <a:gd name="connsiteY21" fmla="*/ 33948 h 90036"/>
                <a:gd name="connsiteX22" fmla="*/ 1254600 w 1568250"/>
                <a:gd name="connsiteY22" fmla="*/ 0 h 90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68250" h="90036">
                  <a:moveTo>
                    <a:pt x="1254600" y="0"/>
                  </a:moveTo>
                  <a:cubicBezTo>
                    <a:pt x="1202202" y="0"/>
                    <a:pt x="1149804" y="33948"/>
                    <a:pt x="1097406" y="33948"/>
                  </a:cubicBezTo>
                  <a:cubicBezTo>
                    <a:pt x="1045008" y="33948"/>
                    <a:pt x="992610" y="0"/>
                    <a:pt x="940212" y="0"/>
                  </a:cubicBezTo>
                  <a:cubicBezTo>
                    <a:pt x="887814" y="0"/>
                    <a:pt x="836154" y="33948"/>
                    <a:pt x="783756" y="33948"/>
                  </a:cubicBezTo>
                  <a:cubicBezTo>
                    <a:pt x="731358" y="33948"/>
                    <a:pt x="679698" y="0"/>
                    <a:pt x="627300" y="0"/>
                  </a:cubicBezTo>
                  <a:cubicBezTo>
                    <a:pt x="574902" y="0"/>
                    <a:pt x="523242" y="33948"/>
                    <a:pt x="470844" y="33948"/>
                  </a:cubicBezTo>
                  <a:cubicBezTo>
                    <a:pt x="418446" y="33948"/>
                    <a:pt x="369000" y="0"/>
                    <a:pt x="313650" y="0"/>
                  </a:cubicBezTo>
                  <a:cubicBezTo>
                    <a:pt x="258300" y="0"/>
                    <a:pt x="208854" y="33948"/>
                    <a:pt x="157194" y="33948"/>
                  </a:cubicBezTo>
                  <a:cubicBezTo>
                    <a:pt x="105534" y="33948"/>
                    <a:pt x="52398" y="0"/>
                    <a:pt x="0" y="0"/>
                  </a:cubicBezTo>
                  <a:lnTo>
                    <a:pt x="0" y="56826"/>
                  </a:lnTo>
                  <a:cubicBezTo>
                    <a:pt x="52398" y="56826"/>
                    <a:pt x="104796" y="90036"/>
                    <a:pt x="157194" y="90036"/>
                  </a:cubicBezTo>
                  <a:cubicBezTo>
                    <a:pt x="209592" y="90036"/>
                    <a:pt x="261252" y="56826"/>
                    <a:pt x="313650" y="56826"/>
                  </a:cubicBezTo>
                  <a:cubicBezTo>
                    <a:pt x="366048" y="56826"/>
                    <a:pt x="418446" y="90036"/>
                    <a:pt x="470844" y="90036"/>
                  </a:cubicBezTo>
                  <a:cubicBezTo>
                    <a:pt x="523242" y="90036"/>
                    <a:pt x="574902" y="56826"/>
                    <a:pt x="627300" y="56826"/>
                  </a:cubicBezTo>
                  <a:cubicBezTo>
                    <a:pt x="679698" y="56826"/>
                    <a:pt x="732096" y="90036"/>
                    <a:pt x="784494" y="90036"/>
                  </a:cubicBezTo>
                  <a:cubicBezTo>
                    <a:pt x="836892" y="90036"/>
                    <a:pt x="889290" y="56826"/>
                    <a:pt x="940950" y="56826"/>
                  </a:cubicBezTo>
                  <a:cubicBezTo>
                    <a:pt x="992610" y="56826"/>
                    <a:pt x="1045746" y="90036"/>
                    <a:pt x="1098144" y="90036"/>
                  </a:cubicBezTo>
                  <a:cubicBezTo>
                    <a:pt x="1150542" y="90036"/>
                    <a:pt x="1202940" y="56826"/>
                    <a:pt x="1254600" y="56826"/>
                  </a:cubicBezTo>
                  <a:cubicBezTo>
                    <a:pt x="1306260" y="56826"/>
                    <a:pt x="1358658" y="90036"/>
                    <a:pt x="1411056" y="90036"/>
                  </a:cubicBezTo>
                  <a:cubicBezTo>
                    <a:pt x="1463454" y="90036"/>
                    <a:pt x="1515852" y="56826"/>
                    <a:pt x="1568250" y="56826"/>
                  </a:cubicBezTo>
                  <a:lnTo>
                    <a:pt x="1568250" y="0"/>
                  </a:lnTo>
                  <a:cubicBezTo>
                    <a:pt x="1515852" y="0"/>
                    <a:pt x="1463454" y="33948"/>
                    <a:pt x="1411056" y="33948"/>
                  </a:cubicBezTo>
                  <a:cubicBezTo>
                    <a:pt x="1358658" y="33948"/>
                    <a:pt x="1306998" y="0"/>
                    <a:pt x="1254600" y="0"/>
                  </a:cubicBezTo>
                  <a:close/>
                </a:path>
              </a:pathLst>
            </a:custGeom>
            <a:solidFill>
              <a:srgbClr val="003F8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5AC8B08-4D56-4AAF-B0CE-865539213B78}"/>
                </a:ext>
              </a:extLst>
            </p:cNvPr>
            <p:cNvSpPr/>
            <p:nvPr/>
          </p:nvSpPr>
          <p:spPr>
            <a:xfrm>
              <a:off x="7293811" y="2329299"/>
              <a:ext cx="1568988" cy="112175"/>
            </a:xfrm>
            <a:custGeom>
              <a:avLst/>
              <a:gdLst>
                <a:gd name="connsiteX0" fmla="*/ 1254600 w 1568988"/>
                <a:gd name="connsiteY0" fmla="*/ 0 h 112175"/>
                <a:gd name="connsiteX1" fmla="*/ 1097406 w 1568988"/>
                <a:gd name="connsiteY1" fmla="*/ 33948 h 112175"/>
                <a:gd name="connsiteX2" fmla="*/ 940212 w 1568988"/>
                <a:gd name="connsiteY2" fmla="*/ 0 h 112175"/>
                <a:gd name="connsiteX3" fmla="*/ 783756 w 1568988"/>
                <a:gd name="connsiteY3" fmla="*/ 33948 h 112175"/>
                <a:gd name="connsiteX4" fmla="*/ 626562 w 1568988"/>
                <a:gd name="connsiteY4" fmla="*/ 0 h 112175"/>
                <a:gd name="connsiteX5" fmla="*/ 470106 w 1568988"/>
                <a:gd name="connsiteY5" fmla="*/ 33948 h 112175"/>
                <a:gd name="connsiteX6" fmla="*/ 313650 w 1568988"/>
                <a:gd name="connsiteY6" fmla="*/ 0 h 112175"/>
                <a:gd name="connsiteX7" fmla="*/ 157194 w 1568988"/>
                <a:gd name="connsiteY7" fmla="*/ 33948 h 112175"/>
                <a:gd name="connsiteX8" fmla="*/ 0 w 1568988"/>
                <a:gd name="connsiteY8" fmla="*/ 0 h 112175"/>
                <a:gd name="connsiteX9" fmla="*/ 0 w 1568988"/>
                <a:gd name="connsiteY9" fmla="*/ 112176 h 112175"/>
                <a:gd name="connsiteX10" fmla="*/ 1568988 w 1568988"/>
                <a:gd name="connsiteY10" fmla="*/ 112176 h 112175"/>
                <a:gd name="connsiteX11" fmla="*/ 1568988 w 1568988"/>
                <a:gd name="connsiteY11" fmla="*/ 0 h 112175"/>
                <a:gd name="connsiteX12" fmla="*/ 1411794 w 1568988"/>
                <a:gd name="connsiteY12" fmla="*/ 33948 h 112175"/>
                <a:gd name="connsiteX13" fmla="*/ 1254600 w 1568988"/>
                <a:gd name="connsiteY13" fmla="*/ 0 h 11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8" h="112175">
                  <a:moveTo>
                    <a:pt x="1254600" y="0"/>
                  </a:moveTo>
                  <a:cubicBezTo>
                    <a:pt x="1202202" y="0"/>
                    <a:pt x="1149804" y="33948"/>
                    <a:pt x="1097406" y="33948"/>
                  </a:cubicBezTo>
                  <a:cubicBezTo>
                    <a:pt x="1045008" y="33948"/>
                    <a:pt x="992610" y="0"/>
                    <a:pt x="940212" y="0"/>
                  </a:cubicBezTo>
                  <a:cubicBezTo>
                    <a:pt x="887814" y="0"/>
                    <a:pt x="836154" y="33948"/>
                    <a:pt x="783756" y="33948"/>
                  </a:cubicBezTo>
                  <a:cubicBezTo>
                    <a:pt x="731358" y="33948"/>
                    <a:pt x="678960" y="0"/>
                    <a:pt x="626562" y="0"/>
                  </a:cubicBezTo>
                  <a:cubicBezTo>
                    <a:pt x="574164" y="0"/>
                    <a:pt x="522504" y="33948"/>
                    <a:pt x="470106" y="33948"/>
                  </a:cubicBezTo>
                  <a:cubicBezTo>
                    <a:pt x="417708" y="33948"/>
                    <a:pt x="369000" y="0"/>
                    <a:pt x="313650" y="0"/>
                  </a:cubicBezTo>
                  <a:cubicBezTo>
                    <a:pt x="258300" y="0"/>
                    <a:pt x="208854" y="33948"/>
                    <a:pt x="157194" y="33948"/>
                  </a:cubicBezTo>
                  <a:cubicBezTo>
                    <a:pt x="105534" y="33948"/>
                    <a:pt x="52398" y="0"/>
                    <a:pt x="0" y="0"/>
                  </a:cubicBezTo>
                  <a:lnTo>
                    <a:pt x="0" y="112176"/>
                  </a:lnTo>
                  <a:lnTo>
                    <a:pt x="1568988" y="112176"/>
                  </a:lnTo>
                  <a:lnTo>
                    <a:pt x="1568988" y="0"/>
                  </a:lnTo>
                  <a:cubicBezTo>
                    <a:pt x="1516590" y="0"/>
                    <a:pt x="1464192" y="33948"/>
                    <a:pt x="1411794" y="33948"/>
                  </a:cubicBezTo>
                  <a:cubicBezTo>
                    <a:pt x="1359396" y="33948"/>
                    <a:pt x="1306998" y="0"/>
                    <a:pt x="1254600" y="0"/>
                  </a:cubicBezTo>
                  <a:close/>
                </a:path>
              </a:pathLst>
            </a:custGeom>
            <a:solidFill>
              <a:srgbClr val="003F8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82A57AE-0973-4982-BF06-735FFEA5C232}"/>
                </a:ext>
              </a:extLst>
            </p:cNvPr>
            <p:cNvSpPr/>
            <p:nvPr/>
          </p:nvSpPr>
          <p:spPr>
            <a:xfrm>
              <a:off x="7293811" y="2217122"/>
              <a:ext cx="1568988" cy="90036"/>
            </a:xfrm>
            <a:custGeom>
              <a:avLst/>
              <a:gdLst>
                <a:gd name="connsiteX0" fmla="*/ 1254600 w 1568988"/>
                <a:gd name="connsiteY0" fmla="*/ 0 h 90036"/>
                <a:gd name="connsiteX1" fmla="*/ 1097406 w 1568988"/>
                <a:gd name="connsiteY1" fmla="*/ 33948 h 90036"/>
                <a:gd name="connsiteX2" fmla="*/ 940212 w 1568988"/>
                <a:gd name="connsiteY2" fmla="*/ 0 h 90036"/>
                <a:gd name="connsiteX3" fmla="*/ 783756 w 1568988"/>
                <a:gd name="connsiteY3" fmla="*/ 33948 h 90036"/>
                <a:gd name="connsiteX4" fmla="*/ 627300 w 1568988"/>
                <a:gd name="connsiteY4" fmla="*/ 0 h 90036"/>
                <a:gd name="connsiteX5" fmla="*/ 470844 w 1568988"/>
                <a:gd name="connsiteY5" fmla="*/ 33948 h 90036"/>
                <a:gd name="connsiteX6" fmla="*/ 313650 w 1568988"/>
                <a:gd name="connsiteY6" fmla="*/ 0 h 90036"/>
                <a:gd name="connsiteX7" fmla="*/ 157194 w 1568988"/>
                <a:gd name="connsiteY7" fmla="*/ 33948 h 90036"/>
                <a:gd name="connsiteX8" fmla="*/ 0 w 1568988"/>
                <a:gd name="connsiteY8" fmla="*/ 0 h 90036"/>
                <a:gd name="connsiteX9" fmla="*/ 0 w 1568988"/>
                <a:gd name="connsiteY9" fmla="*/ 56088 h 90036"/>
                <a:gd name="connsiteX10" fmla="*/ 157194 w 1568988"/>
                <a:gd name="connsiteY10" fmla="*/ 90036 h 90036"/>
                <a:gd name="connsiteX11" fmla="*/ 313650 w 1568988"/>
                <a:gd name="connsiteY11" fmla="*/ 56088 h 90036"/>
                <a:gd name="connsiteX12" fmla="*/ 470844 w 1568988"/>
                <a:gd name="connsiteY12" fmla="*/ 90036 h 90036"/>
                <a:gd name="connsiteX13" fmla="*/ 627300 w 1568988"/>
                <a:gd name="connsiteY13" fmla="*/ 56088 h 90036"/>
                <a:gd name="connsiteX14" fmla="*/ 784494 w 1568988"/>
                <a:gd name="connsiteY14" fmla="*/ 90036 h 90036"/>
                <a:gd name="connsiteX15" fmla="*/ 940950 w 1568988"/>
                <a:gd name="connsiteY15" fmla="*/ 56088 h 90036"/>
                <a:gd name="connsiteX16" fmla="*/ 1098144 w 1568988"/>
                <a:gd name="connsiteY16" fmla="*/ 90036 h 90036"/>
                <a:gd name="connsiteX17" fmla="*/ 1255338 w 1568988"/>
                <a:gd name="connsiteY17" fmla="*/ 56088 h 90036"/>
                <a:gd name="connsiteX18" fmla="*/ 1411794 w 1568988"/>
                <a:gd name="connsiteY18" fmla="*/ 90036 h 90036"/>
                <a:gd name="connsiteX19" fmla="*/ 1568988 w 1568988"/>
                <a:gd name="connsiteY19" fmla="*/ 56088 h 90036"/>
                <a:gd name="connsiteX20" fmla="*/ 1568988 w 1568988"/>
                <a:gd name="connsiteY20" fmla="*/ 0 h 90036"/>
                <a:gd name="connsiteX21" fmla="*/ 1411794 w 1568988"/>
                <a:gd name="connsiteY21" fmla="*/ 33948 h 90036"/>
                <a:gd name="connsiteX22" fmla="*/ 1254600 w 1568988"/>
                <a:gd name="connsiteY22" fmla="*/ 0 h 90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68988" h="90036">
                  <a:moveTo>
                    <a:pt x="1254600" y="0"/>
                  </a:moveTo>
                  <a:cubicBezTo>
                    <a:pt x="1202202" y="0"/>
                    <a:pt x="1149804" y="33948"/>
                    <a:pt x="1097406" y="33948"/>
                  </a:cubicBezTo>
                  <a:cubicBezTo>
                    <a:pt x="1045008" y="33948"/>
                    <a:pt x="992610" y="0"/>
                    <a:pt x="940212" y="0"/>
                  </a:cubicBezTo>
                  <a:cubicBezTo>
                    <a:pt x="887814" y="0"/>
                    <a:pt x="836154" y="33948"/>
                    <a:pt x="783756" y="33948"/>
                  </a:cubicBezTo>
                  <a:cubicBezTo>
                    <a:pt x="731358" y="33948"/>
                    <a:pt x="679698" y="0"/>
                    <a:pt x="627300" y="0"/>
                  </a:cubicBezTo>
                  <a:cubicBezTo>
                    <a:pt x="574902" y="0"/>
                    <a:pt x="523242" y="33948"/>
                    <a:pt x="470844" y="33948"/>
                  </a:cubicBezTo>
                  <a:cubicBezTo>
                    <a:pt x="418446" y="33948"/>
                    <a:pt x="369000" y="0"/>
                    <a:pt x="313650" y="0"/>
                  </a:cubicBezTo>
                  <a:cubicBezTo>
                    <a:pt x="258300" y="0"/>
                    <a:pt x="208854" y="33948"/>
                    <a:pt x="157194" y="33948"/>
                  </a:cubicBezTo>
                  <a:cubicBezTo>
                    <a:pt x="105534" y="33948"/>
                    <a:pt x="52398" y="0"/>
                    <a:pt x="0" y="0"/>
                  </a:cubicBezTo>
                  <a:lnTo>
                    <a:pt x="0" y="56088"/>
                  </a:lnTo>
                  <a:cubicBezTo>
                    <a:pt x="52398" y="56088"/>
                    <a:pt x="104796" y="90036"/>
                    <a:pt x="157194" y="90036"/>
                  </a:cubicBezTo>
                  <a:cubicBezTo>
                    <a:pt x="209592" y="90036"/>
                    <a:pt x="261252" y="56088"/>
                    <a:pt x="313650" y="56088"/>
                  </a:cubicBezTo>
                  <a:cubicBezTo>
                    <a:pt x="366048" y="56088"/>
                    <a:pt x="418446" y="90036"/>
                    <a:pt x="470844" y="90036"/>
                  </a:cubicBezTo>
                  <a:cubicBezTo>
                    <a:pt x="523242" y="90036"/>
                    <a:pt x="574902" y="56088"/>
                    <a:pt x="627300" y="56088"/>
                  </a:cubicBezTo>
                  <a:cubicBezTo>
                    <a:pt x="679698" y="56088"/>
                    <a:pt x="732096" y="90036"/>
                    <a:pt x="784494" y="90036"/>
                  </a:cubicBezTo>
                  <a:cubicBezTo>
                    <a:pt x="836892" y="90036"/>
                    <a:pt x="889290" y="56088"/>
                    <a:pt x="940950" y="56088"/>
                  </a:cubicBezTo>
                  <a:cubicBezTo>
                    <a:pt x="992610" y="56088"/>
                    <a:pt x="1045746" y="90036"/>
                    <a:pt x="1098144" y="90036"/>
                  </a:cubicBezTo>
                  <a:cubicBezTo>
                    <a:pt x="1150542" y="90036"/>
                    <a:pt x="1202940" y="56088"/>
                    <a:pt x="1255338" y="56088"/>
                  </a:cubicBezTo>
                  <a:cubicBezTo>
                    <a:pt x="1307736" y="56088"/>
                    <a:pt x="1359396" y="90036"/>
                    <a:pt x="1411794" y="90036"/>
                  </a:cubicBezTo>
                  <a:cubicBezTo>
                    <a:pt x="1464192" y="90036"/>
                    <a:pt x="1516590" y="56088"/>
                    <a:pt x="1568988" y="56088"/>
                  </a:cubicBezTo>
                  <a:lnTo>
                    <a:pt x="1568988" y="0"/>
                  </a:lnTo>
                  <a:cubicBezTo>
                    <a:pt x="1516590" y="0"/>
                    <a:pt x="1464192" y="33948"/>
                    <a:pt x="1411794" y="33948"/>
                  </a:cubicBezTo>
                  <a:cubicBezTo>
                    <a:pt x="1359396" y="33948"/>
                    <a:pt x="1306998" y="0"/>
                    <a:pt x="1254600" y="0"/>
                  </a:cubicBezTo>
                  <a:close/>
                </a:path>
              </a:pathLst>
            </a:custGeom>
            <a:solidFill>
              <a:srgbClr val="003F8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869C0B3-4370-4C60-AF00-B6FF8A0CA10A}"/>
                </a:ext>
              </a:extLst>
            </p:cNvPr>
            <p:cNvSpPr/>
            <p:nvPr/>
          </p:nvSpPr>
          <p:spPr>
            <a:xfrm>
              <a:off x="7293811" y="2049597"/>
              <a:ext cx="1568250" cy="89298"/>
            </a:xfrm>
            <a:custGeom>
              <a:avLst/>
              <a:gdLst>
                <a:gd name="connsiteX0" fmla="*/ 1254600 w 1568250"/>
                <a:gd name="connsiteY0" fmla="*/ 0 h 89298"/>
                <a:gd name="connsiteX1" fmla="*/ 1097406 w 1568250"/>
                <a:gd name="connsiteY1" fmla="*/ 33210 h 89298"/>
                <a:gd name="connsiteX2" fmla="*/ 970470 w 1568250"/>
                <a:gd name="connsiteY2" fmla="*/ 2952 h 89298"/>
                <a:gd name="connsiteX3" fmla="*/ 964566 w 1568250"/>
                <a:gd name="connsiteY3" fmla="*/ 2952 h 89298"/>
                <a:gd name="connsiteX4" fmla="*/ 940212 w 1568250"/>
                <a:gd name="connsiteY4" fmla="*/ 2952 h 89298"/>
                <a:gd name="connsiteX5" fmla="*/ 906264 w 1568250"/>
                <a:gd name="connsiteY5" fmla="*/ 2952 h 89298"/>
                <a:gd name="connsiteX6" fmla="*/ 901098 w 1568250"/>
                <a:gd name="connsiteY6" fmla="*/ 2952 h 89298"/>
                <a:gd name="connsiteX7" fmla="*/ 892980 w 1568250"/>
                <a:gd name="connsiteY7" fmla="*/ 2952 h 89298"/>
                <a:gd name="connsiteX8" fmla="*/ 892980 w 1568250"/>
                <a:gd name="connsiteY8" fmla="*/ 2952 h 89298"/>
                <a:gd name="connsiteX9" fmla="*/ 786708 w 1568250"/>
                <a:gd name="connsiteY9" fmla="*/ 28044 h 89298"/>
                <a:gd name="connsiteX10" fmla="*/ 678222 w 1568250"/>
                <a:gd name="connsiteY10" fmla="*/ 8118 h 89298"/>
                <a:gd name="connsiteX11" fmla="*/ 678222 w 1568250"/>
                <a:gd name="connsiteY11" fmla="*/ 8118 h 89298"/>
                <a:gd name="connsiteX12" fmla="*/ 664200 w 1568250"/>
                <a:gd name="connsiteY12" fmla="*/ 5166 h 89298"/>
                <a:gd name="connsiteX13" fmla="*/ 664200 w 1568250"/>
                <a:gd name="connsiteY13" fmla="*/ 3690 h 89298"/>
                <a:gd name="connsiteX14" fmla="*/ 630252 w 1568250"/>
                <a:gd name="connsiteY14" fmla="*/ 3690 h 89298"/>
                <a:gd name="connsiteX15" fmla="*/ 593352 w 1568250"/>
                <a:gd name="connsiteY15" fmla="*/ 8118 h 89298"/>
                <a:gd name="connsiteX16" fmla="*/ 585972 w 1568250"/>
                <a:gd name="connsiteY16" fmla="*/ 8118 h 89298"/>
                <a:gd name="connsiteX17" fmla="*/ 470844 w 1568250"/>
                <a:gd name="connsiteY17" fmla="*/ 36162 h 89298"/>
                <a:gd name="connsiteX18" fmla="*/ 313650 w 1568250"/>
                <a:gd name="connsiteY18" fmla="*/ 2952 h 89298"/>
                <a:gd name="connsiteX19" fmla="*/ 157194 w 1568250"/>
                <a:gd name="connsiteY19" fmla="*/ 36162 h 89298"/>
                <a:gd name="connsiteX20" fmla="*/ 0 w 1568250"/>
                <a:gd name="connsiteY20" fmla="*/ 0 h 89298"/>
                <a:gd name="connsiteX21" fmla="*/ 0 w 1568250"/>
                <a:gd name="connsiteY21" fmla="*/ 55350 h 89298"/>
                <a:gd name="connsiteX22" fmla="*/ 157194 w 1568250"/>
                <a:gd name="connsiteY22" fmla="*/ 89298 h 89298"/>
                <a:gd name="connsiteX23" fmla="*/ 313650 w 1568250"/>
                <a:gd name="connsiteY23" fmla="*/ 55350 h 89298"/>
                <a:gd name="connsiteX24" fmla="*/ 470844 w 1568250"/>
                <a:gd name="connsiteY24" fmla="*/ 89298 h 89298"/>
                <a:gd name="connsiteX25" fmla="*/ 627300 w 1568250"/>
                <a:gd name="connsiteY25" fmla="*/ 55350 h 89298"/>
                <a:gd name="connsiteX26" fmla="*/ 784494 w 1568250"/>
                <a:gd name="connsiteY26" fmla="*/ 89298 h 89298"/>
                <a:gd name="connsiteX27" fmla="*/ 940950 w 1568250"/>
                <a:gd name="connsiteY27" fmla="*/ 55350 h 89298"/>
                <a:gd name="connsiteX28" fmla="*/ 1098144 w 1568250"/>
                <a:gd name="connsiteY28" fmla="*/ 89298 h 89298"/>
                <a:gd name="connsiteX29" fmla="*/ 1254600 w 1568250"/>
                <a:gd name="connsiteY29" fmla="*/ 55350 h 89298"/>
                <a:gd name="connsiteX30" fmla="*/ 1411056 w 1568250"/>
                <a:gd name="connsiteY30" fmla="*/ 89298 h 89298"/>
                <a:gd name="connsiteX31" fmla="*/ 1568250 w 1568250"/>
                <a:gd name="connsiteY31" fmla="*/ 55350 h 89298"/>
                <a:gd name="connsiteX32" fmla="*/ 1568250 w 1568250"/>
                <a:gd name="connsiteY32" fmla="*/ 0 h 89298"/>
                <a:gd name="connsiteX33" fmla="*/ 1411056 w 1568250"/>
                <a:gd name="connsiteY33" fmla="*/ 33210 h 89298"/>
                <a:gd name="connsiteX34" fmla="*/ 1254600 w 1568250"/>
                <a:gd name="connsiteY34" fmla="*/ 0 h 8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568250" h="89298">
                  <a:moveTo>
                    <a:pt x="1254600" y="0"/>
                  </a:moveTo>
                  <a:cubicBezTo>
                    <a:pt x="1202202" y="0"/>
                    <a:pt x="1149804" y="33210"/>
                    <a:pt x="1097406" y="33210"/>
                  </a:cubicBezTo>
                  <a:cubicBezTo>
                    <a:pt x="1054263" y="26986"/>
                    <a:pt x="1011776" y="16858"/>
                    <a:pt x="970470" y="2952"/>
                  </a:cubicBezTo>
                  <a:lnTo>
                    <a:pt x="964566" y="2952"/>
                  </a:lnTo>
                  <a:lnTo>
                    <a:pt x="940212" y="2952"/>
                  </a:lnTo>
                  <a:cubicBezTo>
                    <a:pt x="928921" y="1905"/>
                    <a:pt x="917555" y="1905"/>
                    <a:pt x="906264" y="2952"/>
                  </a:cubicBezTo>
                  <a:lnTo>
                    <a:pt x="901098" y="2952"/>
                  </a:lnTo>
                  <a:lnTo>
                    <a:pt x="892980" y="2952"/>
                  </a:lnTo>
                  <a:lnTo>
                    <a:pt x="892980" y="2952"/>
                  </a:lnTo>
                  <a:cubicBezTo>
                    <a:pt x="858774" y="15826"/>
                    <a:pt x="823062" y="24260"/>
                    <a:pt x="786708" y="28044"/>
                  </a:cubicBezTo>
                  <a:cubicBezTo>
                    <a:pt x="749838" y="26117"/>
                    <a:pt x="713371" y="19419"/>
                    <a:pt x="678222" y="8118"/>
                  </a:cubicBezTo>
                  <a:lnTo>
                    <a:pt x="678222" y="8118"/>
                  </a:lnTo>
                  <a:lnTo>
                    <a:pt x="664200" y="5166"/>
                  </a:lnTo>
                  <a:lnTo>
                    <a:pt x="664200" y="3690"/>
                  </a:lnTo>
                  <a:cubicBezTo>
                    <a:pt x="652912" y="2560"/>
                    <a:pt x="641540" y="2560"/>
                    <a:pt x="630252" y="3690"/>
                  </a:cubicBezTo>
                  <a:cubicBezTo>
                    <a:pt x="617817" y="3659"/>
                    <a:pt x="605426" y="5146"/>
                    <a:pt x="593352" y="8118"/>
                  </a:cubicBezTo>
                  <a:lnTo>
                    <a:pt x="585972" y="8118"/>
                  </a:lnTo>
                  <a:cubicBezTo>
                    <a:pt x="548832" y="21960"/>
                    <a:pt x="510189" y="31373"/>
                    <a:pt x="470844" y="36162"/>
                  </a:cubicBezTo>
                  <a:cubicBezTo>
                    <a:pt x="418446" y="36162"/>
                    <a:pt x="366048" y="2952"/>
                    <a:pt x="313650" y="2952"/>
                  </a:cubicBezTo>
                  <a:cubicBezTo>
                    <a:pt x="261252" y="2952"/>
                    <a:pt x="208854" y="36162"/>
                    <a:pt x="157194" y="36162"/>
                  </a:cubicBezTo>
                  <a:cubicBezTo>
                    <a:pt x="105534" y="36162"/>
                    <a:pt x="52398" y="0"/>
                    <a:pt x="0" y="0"/>
                  </a:cubicBezTo>
                  <a:lnTo>
                    <a:pt x="0" y="55350"/>
                  </a:lnTo>
                  <a:cubicBezTo>
                    <a:pt x="52398" y="55350"/>
                    <a:pt x="104796" y="89298"/>
                    <a:pt x="157194" y="89298"/>
                  </a:cubicBezTo>
                  <a:cubicBezTo>
                    <a:pt x="209592" y="89298"/>
                    <a:pt x="261252" y="55350"/>
                    <a:pt x="313650" y="55350"/>
                  </a:cubicBezTo>
                  <a:cubicBezTo>
                    <a:pt x="366048" y="55350"/>
                    <a:pt x="418446" y="89298"/>
                    <a:pt x="470844" y="89298"/>
                  </a:cubicBezTo>
                  <a:cubicBezTo>
                    <a:pt x="523242" y="89298"/>
                    <a:pt x="574902" y="55350"/>
                    <a:pt x="627300" y="55350"/>
                  </a:cubicBezTo>
                  <a:cubicBezTo>
                    <a:pt x="679698" y="55350"/>
                    <a:pt x="732096" y="89298"/>
                    <a:pt x="784494" y="89298"/>
                  </a:cubicBezTo>
                  <a:cubicBezTo>
                    <a:pt x="836892" y="89298"/>
                    <a:pt x="889290" y="55350"/>
                    <a:pt x="940950" y="55350"/>
                  </a:cubicBezTo>
                  <a:cubicBezTo>
                    <a:pt x="992610" y="55350"/>
                    <a:pt x="1045746" y="89298"/>
                    <a:pt x="1098144" y="89298"/>
                  </a:cubicBezTo>
                  <a:cubicBezTo>
                    <a:pt x="1150542" y="89298"/>
                    <a:pt x="1202940" y="55350"/>
                    <a:pt x="1254600" y="55350"/>
                  </a:cubicBezTo>
                  <a:cubicBezTo>
                    <a:pt x="1306260" y="55350"/>
                    <a:pt x="1358658" y="89298"/>
                    <a:pt x="1411056" y="89298"/>
                  </a:cubicBezTo>
                  <a:cubicBezTo>
                    <a:pt x="1463454" y="89298"/>
                    <a:pt x="1515852" y="55350"/>
                    <a:pt x="1568250" y="55350"/>
                  </a:cubicBezTo>
                  <a:lnTo>
                    <a:pt x="1568250" y="0"/>
                  </a:lnTo>
                  <a:cubicBezTo>
                    <a:pt x="1515852" y="0"/>
                    <a:pt x="1463454" y="33210"/>
                    <a:pt x="1411056" y="33210"/>
                  </a:cubicBezTo>
                  <a:cubicBezTo>
                    <a:pt x="1358658" y="33210"/>
                    <a:pt x="1306998" y="0"/>
                    <a:pt x="125460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BE6DFBC-3B86-4E51-881D-6EA2A15AB64B}"/>
                </a:ext>
              </a:extLst>
            </p:cNvPr>
            <p:cNvSpPr/>
            <p:nvPr/>
          </p:nvSpPr>
          <p:spPr>
            <a:xfrm>
              <a:off x="7293811" y="2161772"/>
              <a:ext cx="1568250" cy="89298"/>
            </a:xfrm>
            <a:custGeom>
              <a:avLst/>
              <a:gdLst>
                <a:gd name="connsiteX0" fmla="*/ 1254600 w 1568250"/>
                <a:gd name="connsiteY0" fmla="*/ 0 h 89298"/>
                <a:gd name="connsiteX1" fmla="*/ 1097406 w 1568250"/>
                <a:gd name="connsiteY1" fmla="*/ 33210 h 89298"/>
                <a:gd name="connsiteX2" fmla="*/ 940212 w 1568250"/>
                <a:gd name="connsiteY2" fmla="*/ 0 h 89298"/>
                <a:gd name="connsiteX3" fmla="*/ 783756 w 1568250"/>
                <a:gd name="connsiteY3" fmla="*/ 33210 h 89298"/>
                <a:gd name="connsiteX4" fmla="*/ 627300 w 1568250"/>
                <a:gd name="connsiteY4" fmla="*/ 0 h 89298"/>
                <a:gd name="connsiteX5" fmla="*/ 470844 w 1568250"/>
                <a:gd name="connsiteY5" fmla="*/ 33210 h 89298"/>
                <a:gd name="connsiteX6" fmla="*/ 313650 w 1568250"/>
                <a:gd name="connsiteY6" fmla="*/ 0 h 89298"/>
                <a:gd name="connsiteX7" fmla="*/ 157194 w 1568250"/>
                <a:gd name="connsiteY7" fmla="*/ 33210 h 89298"/>
                <a:gd name="connsiteX8" fmla="*/ 0 w 1568250"/>
                <a:gd name="connsiteY8" fmla="*/ 0 h 89298"/>
                <a:gd name="connsiteX9" fmla="*/ 0 w 1568250"/>
                <a:gd name="connsiteY9" fmla="*/ 55350 h 89298"/>
                <a:gd name="connsiteX10" fmla="*/ 157194 w 1568250"/>
                <a:gd name="connsiteY10" fmla="*/ 89298 h 89298"/>
                <a:gd name="connsiteX11" fmla="*/ 313650 w 1568250"/>
                <a:gd name="connsiteY11" fmla="*/ 55350 h 89298"/>
                <a:gd name="connsiteX12" fmla="*/ 470844 w 1568250"/>
                <a:gd name="connsiteY12" fmla="*/ 89298 h 89298"/>
                <a:gd name="connsiteX13" fmla="*/ 627300 w 1568250"/>
                <a:gd name="connsiteY13" fmla="*/ 55350 h 89298"/>
                <a:gd name="connsiteX14" fmla="*/ 784494 w 1568250"/>
                <a:gd name="connsiteY14" fmla="*/ 89298 h 89298"/>
                <a:gd name="connsiteX15" fmla="*/ 940950 w 1568250"/>
                <a:gd name="connsiteY15" fmla="*/ 55350 h 89298"/>
                <a:gd name="connsiteX16" fmla="*/ 1098144 w 1568250"/>
                <a:gd name="connsiteY16" fmla="*/ 89298 h 89298"/>
                <a:gd name="connsiteX17" fmla="*/ 1254600 w 1568250"/>
                <a:gd name="connsiteY17" fmla="*/ 55350 h 89298"/>
                <a:gd name="connsiteX18" fmla="*/ 1411056 w 1568250"/>
                <a:gd name="connsiteY18" fmla="*/ 89298 h 89298"/>
                <a:gd name="connsiteX19" fmla="*/ 1568250 w 1568250"/>
                <a:gd name="connsiteY19" fmla="*/ 55350 h 89298"/>
                <a:gd name="connsiteX20" fmla="*/ 1568250 w 1568250"/>
                <a:gd name="connsiteY20" fmla="*/ 0 h 89298"/>
                <a:gd name="connsiteX21" fmla="*/ 1411056 w 1568250"/>
                <a:gd name="connsiteY21" fmla="*/ 33210 h 89298"/>
                <a:gd name="connsiteX22" fmla="*/ 1254600 w 1568250"/>
                <a:gd name="connsiteY22" fmla="*/ 0 h 8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68250" h="89298">
                  <a:moveTo>
                    <a:pt x="1254600" y="0"/>
                  </a:moveTo>
                  <a:cubicBezTo>
                    <a:pt x="1202202" y="0"/>
                    <a:pt x="1149804" y="33210"/>
                    <a:pt x="1097406" y="33210"/>
                  </a:cubicBezTo>
                  <a:cubicBezTo>
                    <a:pt x="1045008" y="33210"/>
                    <a:pt x="992610" y="0"/>
                    <a:pt x="940212" y="0"/>
                  </a:cubicBezTo>
                  <a:cubicBezTo>
                    <a:pt x="887814" y="0"/>
                    <a:pt x="836154" y="33210"/>
                    <a:pt x="783756" y="33210"/>
                  </a:cubicBezTo>
                  <a:cubicBezTo>
                    <a:pt x="731358" y="33210"/>
                    <a:pt x="679698" y="0"/>
                    <a:pt x="627300" y="0"/>
                  </a:cubicBezTo>
                  <a:cubicBezTo>
                    <a:pt x="574902" y="0"/>
                    <a:pt x="523242" y="33210"/>
                    <a:pt x="470844" y="33210"/>
                  </a:cubicBezTo>
                  <a:cubicBezTo>
                    <a:pt x="418446" y="33210"/>
                    <a:pt x="369000" y="0"/>
                    <a:pt x="313650" y="0"/>
                  </a:cubicBezTo>
                  <a:cubicBezTo>
                    <a:pt x="258300" y="0"/>
                    <a:pt x="208854" y="33210"/>
                    <a:pt x="157194" y="33210"/>
                  </a:cubicBezTo>
                  <a:cubicBezTo>
                    <a:pt x="105534" y="33210"/>
                    <a:pt x="52398" y="0"/>
                    <a:pt x="0" y="0"/>
                  </a:cubicBezTo>
                  <a:lnTo>
                    <a:pt x="0" y="55350"/>
                  </a:lnTo>
                  <a:cubicBezTo>
                    <a:pt x="52398" y="55350"/>
                    <a:pt x="104796" y="89298"/>
                    <a:pt x="157194" y="89298"/>
                  </a:cubicBezTo>
                  <a:cubicBezTo>
                    <a:pt x="209592" y="89298"/>
                    <a:pt x="261252" y="55350"/>
                    <a:pt x="313650" y="55350"/>
                  </a:cubicBezTo>
                  <a:cubicBezTo>
                    <a:pt x="366048" y="55350"/>
                    <a:pt x="418446" y="89298"/>
                    <a:pt x="470844" y="89298"/>
                  </a:cubicBezTo>
                  <a:cubicBezTo>
                    <a:pt x="523242" y="89298"/>
                    <a:pt x="574902" y="55350"/>
                    <a:pt x="627300" y="55350"/>
                  </a:cubicBezTo>
                  <a:cubicBezTo>
                    <a:pt x="679698" y="55350"/>
                    <a:pt x="732096" y="89298"/>
                    <a:pt x="784494" y="89298"/>
                  </a:cubicBezTo>
                  <a:cubicBezTo>
                    <a:pt x="836892" y="89298"/>
                    <a:pt x="889290" y="55350"/>
                    <a:pt x="940950" y="55350"/>
                  </a:cubicBezTo>
                  <a:cubicBezTo>
                    <a:pt x="992610" y="55350"/>
                    <a:pt x="1045746" y="89298"/>
                    <a:pt x="1098144" y="89298"/>
                  </a:cubicBezTo>
                  <a:cubicBezTo>
                    <a:pt x="1150542" y="89298"/>
                    <a:pt x="1202940" y="55350"/>
                    <a:pt x="1254600" y="55350"/>
                  </a:cubicBezTo>
                  <a:cubicBezTo>
                    <a:pt x="1306260" y="55350"/>
                    <a:pt x="1358658" y="89298"/>
                    <a:pt x="1411056" y="89298"/>
                  </a:cubicBezTo>
                  <a:cubicBezTo>
                    <a:pt x="1463454" y="89298"/>
                    <a:pt x="1515852" y="55350"/>
                    <a:pt x="1568250" y="55350"/>
                  </a:cubicBezTo>
                  <a:lnTo>
                    <a:pt x="1568250" y="0"/>
                  </a:lnTo>
                  <a:cubicBezTo>
                    <a:pt x="1515852" y="0"/>
                    <a:pt x="1463454" y="33210"/>
                    <a:pt x="1411056" y="33210"/>
                  </a:cubicBezTo>
                  <a:cubicBezTo>
                    <a:pt x="1358658" y="33210"/>
                    <a:pt x="1306998" y="0"/>
                    <a:pt x="125460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7B5F288-46F5-4655-9BBD-C487A8689C61}"/>
                </a:ext>
              </a:extLst>
            </p:cNvPr>
            <p:cNvSpPr/>
            <p:nvPr/>
          </p:nvSpPr>
          <p:spPr>
            <a:xfrm>
              <a:off x="7293811" y="2273210"/>
              <a:ext cx="1568988" cy="90036"/>
            </a:xfrm>
            <a:custGeom>
              <a:avLst/>
              <a:gdLst>
                <a:gd name="connsiteX0" fmla="*/ 1254600 w 1568988"/>
                <a:gd name="connsiteY0" fmla="*/ 0 h 90036"/>
                <a:gd name="connsiteX1" fmla="*/ 1097406 w 1568988"/>
                <a:gd name="connsiteY1" fmla="*/ 33948 h 90036"/>
                <a:gd name="connsiteX2" fmla="*/ 940212 w 1568988"/>
                <a:gd name="connsiteY2" fmla="*/ 0 h 90036"/>
                <a:gd name="connsiteX3" fmla="*/ 783756 w 1568988"/>
                <a:gd name="connsiteY3" fmla="*/ 33948 h 90036"/>
                <a:gd name="connsiteX4" fmla="*/ 626562 w 1568988"/>
                <a:gd name="connsiteY4" fmla="*/ 0 h 90036"/>
                <a:gd name="connsiteX5" fmla="*/ 470106 w 1568988"/>
                <a:gd name="connsiteY5" fmla="*/ 33948 h 90036"/>
                <a:gd name="connsiteX6" fmla="*/ 313650 w 1568988"/>
                <a:gd name="connsiteY6" fmla="*/ 0 h 90036"/>
                <a:gd name="connsiteX7" fmla="*/ 157194 w 1568988"/>
                <a:gd name="connsiteY7" fmla="*/ 33948 h 90036"/>
                <a:gd name="connsiteX8" fmla="*/ 0 w 1568988"/>
                <a:gd name="connsiteY8" fmla="*/ 0 h 90036"/>
                <a:gd name="connsiteX9" fmla="*/ 0 w 1568988"/>
                <a:gd name="connsiteY9" fmla="*/ 56088 h 90036"/>
                <a:gd name="connsiteX10" fmla="*/ 157194 w 1568988"/>
                <a:gd name="connsiteY10" fmla="*/ 90036 h 90036"/>
                <a:gd name="connsiteX11" fmla="*/ 313650 w 1568988"/>
                <a:gd name="connsiteY11" fmla="*/ 56088 h 90036"/>
                <a:gd name="connsiteX12" fmla="*/ 470844 w 1568988"/>
                <a:gd name="connsiteY12" fmla="*/ 90036 h 90036"/>
                <a:gd name="connsiteX13" fmla="*/ 627300 w 1568988"/>
                <a:gd name="connsiteY13" fmla="*/ 56088 h 90036"/>
                <a:gd name="connsiteX14" fmla="*/ 784494 w 1568988"/>
                <a:gd name="connsiteY14" fmla="*/ 90036 h 90036"/>
                <a:gd name="connsiteX15" fmla="*/ 940950 w 1568988"/>
                <a:gd name="connsiteY15" fmla="*/ 56088 h 90036"/>
                <a:gd name="connsiteX16" fmla="*/ 1098144 w 1568988"/>
                <a:gd name="connsiteY16" fmla="*/ 90036 h 90036"/>
                <a:gd name="connsiteX17" fmla="*/ 1255338 w 1568988"/>
                <a:gd name="connsiteY17" fmla="*/ 56088 h 90036"/>
                <a:gd name="connsiteX18" fmla="*/ 1411794 w 1568988"/>
                <a:gd name="connsiteY18" fmla="*/ 90036 h 90036"/>
                <a:gd name="connsiteX19" fmla="*/ 1568988 w 1568988"/>
                <a:gd name="connsiteY19" fmla="*/ 56088 h 90036"/>
                <a:gd name="connsiteX20" fmla="*/ 1568988 w 1568988"/>
                <a:gd name="connsiteY20" fmla="*/ 0 h 90036"/>
                <a:gd name="connsiteX21" fmla="*/ 1411794 w 1568988"/>
                <a:gd name="connsiteY21" fmla="*/ 33948 h 90036"/>
                <a:gd name="connsiteX22" fmla="*/ 1254600 w 1568988"/>
                <a:gd name="connsiteY22" fmla="*/ 0 h 90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68988" h="90036">
                  <a:moveTo>
                    <a:pt x="1254600" y="0"/>
                  </a:moveTo>
                  <a:cubicBezTo>
                    <a:pt x="1202202" y="0"/>
                    <a:pt x="1149804" y="33948"/>
                    <a:pt x="1097406" y="33948"/>
                  </a:cubicBezTo>
                  <a:cubicBezTo>
                    <a:pt x="1045008" y="33948"/>
                    <a:pt x="992610" y="0"/>
                    <a:pt x="940212" y="0"/>
                  </a:cubicBezTo>
                  <a:cubicBezTo>
                    <a:pt x="887814" y="0"/>
                    <a:pt x="836154" y="33948"/>
                    <a:pt x="783756" y="33948"/>
                  </a:cubicBezTo>
                  <a:cubicBezTo>
                    <a:pt x="731358" y="33948"/>
                    <a:pt x="678960" y="0"/>
                    <a:pt x="626562" y="0"/>
                  </a:cubicBezTo>
                  <a:cubicBezTo>
                    <a:pt x="574164" y="0"/>
                    <a:pt x="522504" y="33948"/>
                    <a:pt x="470106" y="33948"/>
                  </a:cubicBezTo>
                  <a:cubicBezTo>
                    <a:pt x="417708" y="33948"/>
                    <a:pt x="369000" y="0"/>
                    <a:pt x="313650" y="0"/>
                  </a:cubicBezTo>
                  <a:cubicBezTo>
                    <a:pt x="258300" y="0"/>
                    <a:pt x="208854" y="33948"/>
                    <a:pt x="157194" y="33948"/>
                  </a:cubicBezTo>
                  <a:cubicBezTo>
                    <a:pt x="105534" y="33948"/>
                    <a:pt x="52398" y="0"/>
                    <a:pt x="0" y="0"/>
                  </a:cubicBezTo>
                  <a:lnTo>
                    <a:pt x="0" y="56088"/>
                  </a:lnTo>
                  <a:cubicBezTo>
                    <a:pt x="52398" y="56088"/>
                    <a:pt x="104796" y="90036"/>
                    <a:pt x="157194" y="90036"/>
                  </a:cubicBezTo>
                  <a:cubicBezTo>
                    <a:pt x="209592" y="90036"/>
                    <a:pt x="261252" y="56088"/>
                    <a:pt x="313650" y="56088"/>
                  </a:cubicBezTo>
                  <a:cubicBezTo>
                    <a:pt x="366048" y="56088"/>
                    <a:pt x="418446" y="90036"/>
                    <a:pt x="470844" y="90036"/>
                  </a:cubicBezTo>
                  <a:cubicBezTo>
                    <a:pt x="523242" y="90036"/>
                    <a:pt x="574902" y="56088"/>
                    <a:pt x="627300" y="56088"/>
                  </a:cubicBezTo>
                  <a:cubicBezTo>
                    <a:pt x="679698" y="56088"/>
                    <a:pt x="732096" y="90036"/>
                    <a:pt x="784494" y="90036"/>
                  </a:cubicBezTo>
                  <a:cubicBezTo>
                    <a:pt x="836892" y="90036"/>
                    <a:pt x="889290" y="56088"/>
                    <a:pt x="940950" y="56088"/>
                  </a:cubicBezTo>
                  <a:cubicBezTo>
                    <a:pt x="992610" y="56088"/>
                    <a:pt x="1045746" y="90036"/>
                    <a:pt x="1098144" y="90036"/>
                  </a:cubicBezTo>
                  <a:cubicBezTo>
                    <a:pt x="1150542" y="90036"/>
                    <a:pt x="1202940" y="56088"/>
                    <a:pt x="1255338" y="56088"/>
                  </a:cubicBezTo>
                  <a:cubicBezTo>
                    <a:pt x="1307736" y="56088"/>
                    <a:pt x="1359396" y="90036"/>
                    <a:pt x="1411794" y="90036"/>
                  </a:cubicBezTo>
                  <a:cubicBezTo>
                    <a:pt x="1464192" y="90036"/>
                    <a:pt x="1516590" y="56088"/>
                    <a:pt x="1568988" y="56088"/>
                  </a:cubicBezTo>
                  <a:lnTo>
                    <a:pt x="1568988" y="0"/>
                  </a:lnTo>
                  <a:cubicBezTo>
                    <a:pt x="1516590" y="0"/>
                    <a:pt x="1464192" y="33948"/>
                    <a:pt x="1411794" y="33948"/>
                  </a:cubicBezTo>
                  <a:cubicBezTo>
                    <a:pt x="1359396" y="33948"/>
                    <a:pt x="1306998" y="0"/>
                    <a:pt x="125460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4AD66F6-0CD3-483B-B0D4-28D5DDF1F4C7}"/>
                </a:ext>
              </a:extLst>
            </p:cNvPr>
            <p:cNvSpPr/>
            <p:nvPr/>
          </p:nvSpPr>
          <p:spPr>
            <a:xfrm>
              <a:off x="8064282" y="18031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BFC115F-D56B-42C2-A83D-27F67A143410}"/>
                </a:ext>
              </a:extLst>
            </p:cNvPr>
            <p:cNvSpPr/>
            <p:nvPr/>
          </p:nvSpPr>
          <p:spPr>
            <a:xfrm>
              <a:off x="8134393" y="1876905"/>
              <a:ext cx="40589" cy="74538"/>
            </a:xfrm>
            <a:custGeom>
              <a:avLst/>
              <a:gdLst>
                <a:gd name="connsiteX0" fmla="*/ 0 w 40589"/>
                <a:gd name="connsiteY0" fmla="*/ 74538 h 74538"/>
                <a:gd name="connsiteX1" fmla="*/ 35424 w 40589"/>
                <a:gd name="connsiteY1" fmla="*/ 47232 h 74538"/>
                <a:gd name="connsiteX2" fmla="*/ 35424 w 40589"/>
                <a:gd name="connsiteY2" fmla="*/ 34686 h 74538"/>
                <a:gd name="connsiteX3" fmla="*/ 40590 w 40589"/>
                <a:gd name="connsiteY3" fmla="*/ 0 h 74538"/>
                <a:gd name="connsiteX4" fmla="*/ 5904 w 40589"/>
                <a:gd name="connsiteY4" fmla="*/ 30996 h 74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89" h="74538">
                  <a:moveTo>
                    <a:pt x="0" y="74538"/>
                  </a:moveTo>
                  <a:lnTo>
                    <a:pt x="35424" y="47232"/>
                  </a:lnTo>
                  <a:lnTo>
                    <a:pt x="35424" y="34686"/>
                  </a:lnTo>
                  <a:cubicBezTo>
                    <a:pt x="34332" y="22877"/>
                    <a:pt x="36103" y="10979"/>
                    <a:pt x="40590" y="0"/>
                  </a:cubicBezTo>
                  <a:cubicBezTo>
                    <a:pt x="26509" y="7115"/>
                    <a:pt x="14553" y="17804"/>
                    <a:pt x="5904" y="30996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0AC19D4-205D-4AFE-9643-16CF1C41C25C}"/>
                </a:ext>
              </a:extLst>
            </p:cNvPr>
            <p:cNvSpPr/>
            <p:nvPr/>
          </p:nvSpPr>
          <p:spPr>
            <a:xfrm>
              <a:off x="8184576" y="1975819"/>
              <a:ext cx="78966" cy="34663"/>
            </a:xfrm>
            <a:custGeom>
              <a:avLst/>
              <a:gdLst>
                <a:gd name="connsiteX0" fmla="*/ 32472 w 78966"/>
                <a:gd name="connsiteY0" fmla="*/ 5144 h 34663"/>
                <a:gd name="connsiteX1" fmla="*/ 0 w 78966"/>
                <a:gd name="connsiteY1" fmla="*/ 34664 h 34663"/>
                <a:gd name="connsiteX2" fmla="*/ 44280 w 78966"/>
                <a:gd name="connsiteY2" fmla="*/ 34664 h 34663"/>
                <a:gd name="connsiteX3" fmla="*/ 53136 w 78966"/>
                <a:gd name="connsiteY3" fmla="*/ 24332 h 34663"/>
                <a:gd name="connsiteX4" fmla="*/ 78966 w 78966"/>
                <a:gd name="connsiteY4" fmla="*/ 1454 h 34663"/>
                <a:gd name="connsiteX5" fmla="*/ 32472 w 78966"/>
                <a:gd name="connsiteY5" fmla="*/ 5144 h 34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966" h="34663">
                  <a:moveTo>
                    <a:pt x="32472" y="5144"/>
                  </a:moveTo>
                  <a:lnTo>
                    <a:pt x="0" y="34664"/>
                  </a:lnTo>
                  <a:lnTo>
                    <a:pt x="44280" y="34664"/>
                  </a:lnTo>
                  <a:lnTo>
                    <a:pt x="53136" y="24332"/>
                  </a:lnTo>
                  <a:cubicBezTo>
                    <a:pt x="59239" y="14274"/>
                    <a:pt x="68243" y="6299"/>
                    <a:pt x="78966" y="1454"/>
                  </a:cubicBezTo>
                  <a:cubicBezTo>
                    <a:pt x="63409" y="-1353"/>
                    <a:pt x="47394" y="-81"/>
                    <a:pt x="32472" y="5144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8A95768-4D03-484C-9E69-5C54BB13D472}"/>
                </a:ext>
              </a:extLst>
            </p:cNvPr>
            <p:cNvSpPr/>
            <p:nvPr/>
          </p:nvSpPr>
          <p:spPr>
            <a:xfrm>
              <a:off x="7924801" y="1923399"/>
              <a:ext cx="66419" cy="53135"/>
            </a:xfrm>
            <a:custGeom>
              <a:avLst/>
              <a:gdLst>
                <a:gd name="connsiteX0" fmla="*/ 0 w 66419"/>
                <a:gd name="connsiteY0" fmla="*/ 0 h 53135"/>
                <a:gd name="connsiteX1" fmla="*/ 24354 w 66419"/>
                <a:gd name="connsiteY1" fmla="*/ 39852 h 53135"/>
                <a:gd name="connsiteX2" fmla="*/ 66420 w 66419"/>
                <a:gd name="connsiteY2" fmla="*/ 53136 h 53135"/>
                <a:gd name="connsiteX3" fmla="*/ 45756 w 66419"/>
                <a:gd name="connsiteY3" fmla="*/ 14022 h 53135"/>
                <a:gd name="connsiteX4" fmla="*/ 33210 w 66419"/>
                <a:gd name="connsiteY4" fmla="*/ 11808 h 53135"/>
                <a:gd name="connsiteX5" fmla="*/ 0 w 66419"/>
                <a:gd name="connsiteY5" fmla="*/ 0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19" h="53135">
                  <a:moveTo>
                    <a:pt x="0" y="0"/>
                  </a:moveTo>
                  <a:cubicBezTo>
                    <a:pt x="4406" y="15224"/>
                    <a:pt x="12816" y="28986"/>
                    <a:pt x="24354" y="39852"/>
                  </a:cubicBezTo>
                  <a:lnTo>
                    <a:pt x="66420" y="53136"/>
                  </a:lnTo>
                  <a:lnTo>
                    <a:pt x="45756" y="14022"/>
                  </a:lnTo>
                  <a:lnTo>
                    <a:pt x="33210" y="11808"/>
                  </a:lnTo>
                  <a:cubicBezTo>
                    <a:pt x="21279" y="10935"/>
                    <a:pt x="9804" y="6855"/>
                    <a:pt x="0" y="0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352321E-BF2D-4A29-8ACC-C5E138FDFCCE}"/>
                </a:ext>
              </a:extLst>
            </p:cNvPr>
            <p:cNvSpPr/>
            <p:nvPr/>
          </p:nvSpPr>
          <p:spPr>
            <a:xfrm>
              <a:off x="8164651" y="1920447"/>
              <a:ext cx="63467" cy="56087"/>
            </a:xfrm>
            <a:custGeom>
              <a:avLst/>
              <a:gdLst>
                <a:gd name="connsiteX0" fmla="*/ 63468 w 63467"/>
                <a:gd name="connsiteY0" fmla="*/ 0 h 56087"/>
                <a:gd name="connsiteX1" fmla="*/ 20664 w 63467"/>
                <a:gd name="connsiteY1" fmla="*/ 16974 h 56087"/>
                <a:gd name="connsiteX2" fmla="*/ 0 w 63467"/>
                <a:gd name="connsiteY2" fmla="*/ 56088 h 56087"/>
                <a:gd name="connsiteX3" fmla="*/ 42066 w 63467"/>
                <a:gd name="connsiteY3" fmla="*/ 42804 h 56087"/>
                <a:gd name="connsiteX4" fmla="*/ 46494 w 63467"/>
                <a:gd name="connsiteY4" fmla="*/ 30996 h 56087"/>
                <a:gd name="connsiteX5" fmla="*/ 63468 w 63467"/>
                <a:gd name="connsiteY5" fmla="*/ 0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467" h="56087">
                  <a:moveTo>
                    <a:pt x="63468" y="0"/>
                  </a:moveTo>
                  <a:cubicBezTo>
                    <a:pt x="47933" y="1715"/>
                    <a:pt x="33151" y="7578"/>
                    <a:pt x="20664" y="16974"/>
                  </a:cubicBezTo>
                  <a:lnTo>
                    <a:pt x="0" y="56088"/>
                  </a:lnTo>
                  <a:lnTo>
                    <a:pt x="42066" y="42804"/>
                  </a:lnTo>
                  <a:lnTo>
                    <a:pt x="46494" y="30996"/>
                  </a:lnTo>
                  <a:cubicBezTo>
                    <a:pt x="49380" y="19372"/>
                    <a:pt x="55232" y="8694"/>
                    <a:pt x="63468" y="0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EDAC15E-B4A2-4415-B118-51E9FCCFD9E1}"/>
                </a:ext>
              </a:extLst>
            </p:cNvPr>
            <p:cNvSpPr/>
            <p:nvPr/>
          </p:nvSpPr>
          <p:spPr>
            <a:xfrm>
              <a:off x="8088637" y="1854027"/>
              <a:ext cx="33209" cy="84131"/>
            </a:xfrm>
            <a:custGeom>
              <a:avLst/>
              <a:gdLst>
                <a:gd name="connsiteX0" fmla="*/ 0 w 33209"/>
                <a:gd name="connsiteY0" fmla="*/ 41328 h 84131"/>
                <a:gd name="connsiteX1" fmla="*/ 8856 w 33209"/>
                <a:gd name="connsiteY1" fmla="*/ 84132 h 84131"/>
                <a:gd name="connsiteX2" fmla="*/ 33210 w 33209"/>
                <a:gd name="connsiteY2" fmla="*/ 45756 h 84131"/>
                <a:gd name="connsiteX3" fmla="*/ 28782 w 33209"/>
                <a:gd name="connsiteY3" fmla="*/ 33948 h 84131"/>
                <a:gd name="connsiteX4" fmla="*/ 21402 w 33209"/>
                <a:gd name="connsiteY4" fmla="*/ 0 h 84131"/>
                <a:gd name="connsiteX5" fmla="*/ 0 w 33209"/>
                <a:gd name="connsiteY5" fmla="*/ 41328 h 8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09" h="84131">
                  <a:moveTo>
                    <a:pt x="0" y="41328"/>
                  </a:moveTo>
                  <a:lnTo>
                    <a:pt x="8856" y="84132"/>
                  </a:lnTo>
                  <a:lnTo>
                    <a:pt x="33210" y="45756"/>
                  </a:lnTo>
                  <a:lnTo>
                    <a:pt x="28782" y="33948"/>
                  </a:lnTo>
                  <a:cubicBezTo>
                    <a:pt x="23653" y="23381"/>
                    <a:pt x="21129" y="11742"/>
                    <a:pt x="21402" y="0"/>
                  </a:cubicBezTo>
                  <a:cubicBezTo>
                    <a:pt x="10826" y="11702"/>
                    <a:pt x="3454" y="25938"/>
                    <a:pt x="0" y="41328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2E42849-DF9C-434A-9764-3EEB84CEC125}"/>
                </a:ext>
              </a:extLst>
            </p:cNvPr>
            <p:cNvSpPr/>
            <p:nvPr/>
          </p:nvSpPr>
          <p:spPr>
            <a:xfrm>
              <a:off x="7891591" y="1980962"/>
              <a:ext cx="80441" cy="29520"/>
            </a:xfrm>
            <a:custGeom>
              <a:avLst/>
              <a:gdLst>
                <a:gd name="connsiteX0" fmla="*/ 80442 w 80441"/>
                <a:gd name="connsiteY0" fmla="*/ 29520 h 29520"/>
                <a:gd name="connsiteX1" fmla="*/ 47970 w 80441"/>
                <a:gd name="connsiteY1" fmla="*/ 0 h 29520"/>
                <a:gd name="connsiteX2" fmla="*/ 34686 w 80441"/>
                <a:gd name="connsiteY2" fmla="*/ 0 h 29520"/>
                <a:gd name="connsiteX3" fmla="*/ 0 w 80441"/>
                <a:gd name="connsiteY3" fmla="*/ 0 h 29520"/>
                <a:gd name="connsiteX4" fmla="*/ 36162 w 80441"/>
                <a:gd name="connsiteY4" fmla="*/ 28782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441" h="29520">
                  <a:moveTo>
                    <a:pt x="80442" y="29520"/>
                  </a:moveTo>
                  <a:lnTo>
                    <a:pt x="47970" y="0"/>
                  </a:lnTo>
                  <a:lnTo>
                    <a:pt x="34686" y="0"/>
                  </a:lnTo>
                  <a:cubicBezTo>
                    <a:pt x="23310" y="2937"/>
                    <a:pt x="11375" y="2937"/>
                    <a:pt x="0" y="0"/>
                  </a:cubicBezTo>
                  <a:cubicBezTo>
                    <a:pt x="9369" y="12553"/>
                    <a:pt x="21826" y="22468"/>
                    <a:pt x="36162" y="28782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31CF1EE-0FE2-4C76-89A3-938C68299E9B}"/>
                </a:ext>
              </a:extLst>
            </p:cNvPr>
            <p:cNvSpPr/>
            <p:nvPr/>
          </p:nvSpPr>
          <p:spPr>
            <a:xfrm>
              <a:off x="8033961" y="1855503"/>
              <a:ext cx="34011" cy="83394"/>
            </a:xfrm>
            <a:custGeom>
              <a:avLst/>
              <a:gdLst>
                <a:gd name="connsiteX0" fmla="*/ 34011 w 34011"/>
                <a:gd name="connsiteY0" fmla="*/ 39852 h 83394"/>
                <a:gd name="connsiteX1" fmla="*/ 25894 w 34011"/>
                <a:gd name="connsiteY1" fmla="*/ 29520 h 83394"/>
                <a:gd name="connsiteX2" fmla="*/ 7444 w 34011"/>
                <a:gd name="connsiteY2" fmla="*/ 0 h 83394"/>
                <a:gd name="connsiteX3" fmla="*/ 801 w 34011"/>
                <a:gd name="connsiteY3" fmla="*/ 45756 h 83394"/>
                <a:gd name="connsiteX4" fmla="*/ 24417 w 34011"/>
                <a:gd name="connsiteY4" fmla="*/ 83394 h 8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011" h="83394">
                  <a:moveTo>
                    <a:pt x="34011" y="39852"/>
                  </a:moveTo>
                  <a:cubicBezTo>
                    <a:pt x="31539" y="36232"/>
                    <a:pt x="28823" y="32780"/>
                    <a:pt x="25894" y="29520"/>
                  </a:cubicBezTo>
                  <a:cubicBezTo>
                    <a:pt x="17281" y="21451"/>
                    <a:pt x="10927" y="11276"/>
                    <a:pt x="7444" y="0"/>
                  </a:cubicBezTo>
                  <a:cubicBezTo>
                    <a:pt x="920" y="14310"/>
                    <a:pt x="-1383" y="30183"/>
                    <a:pt x="801" y="45756"/>
                  </a:cubicBezTo>
                  <a:lnTo>
                    <a:pt x="24417" y="83394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B6DA7D6-DCD1-4F60-BC41-6A84E6C0A611}"/>
                </a:ext>
              </a:extLst>
            </p:cNvPr>
            <p:cNvSpPr/>
            <p:nvPr/>
          </p:nvSpPr>
          <p:spPr>
            <a:xfrm>
              <a:off x="7977143" y="1879119"/>
              <a:ext cx="44335" cy="72324"/>
            </a:xfrm>
            <a:custGeom>
              <a:avLst/>
              <a:gdLst>
                <a:gd name="connsiteX0" fmla="*/ 9650 w 44335"/>
                <a:gd name="connsiteY0" fmla="*/ 45018 h 72324"/>
                <a:gd name="connsiteX1" fmla="*/ 44336 w 44335"/>
                <a:gd name="connsiteY1" fmla="*/ 72324 h 72324"/>
                <a:gd name="connsiteX2" fmla="*/ 38432 w 44335"/>
                <a:gd name="connsiteY2" fmla="*/ 28044 h 72324"/>
                <a:gd name="connsiteX3" fmla="*/ 27362 w 44335"/>
                <a:gd name="connsiteY3" fmla="*/ 21402 h 72324"/>
                <a:gd name="connsiteX4" fmla="*/ 56 w 44335"/>
                <a:gd name="connsiteY4" fmla="*/ 0 h 72324"/>
                <a:gd name="connsiteX5" fmla="*/ 9650 w 44335"/>
                <a:gd name="connsiteY5" fmla="*/ 45018 h 7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335" h="72324">
                  <a:moveTo>
                    <a:pt x="9650" y="45018"/>
                  </a:moveTo>
                  <a:lnTo>
                    <a:pt x="44336" y="72324"/>
                  </a:lnTo>
                  <a:lnTo>
                    <a:pt x="38432" y="28044"/>
                  </a:lnTo>
                  <a:lnTo>
                    <a:pt x="27362" y="21402"/>
                  </a:lnTo>
                  <a:cubicBezTo>
                    <a:pt x="16559" y="16753"/>
                    <a:pt x="7151" y="9379"/>
                    <a:pt x="56" y="0"/>
                  </a:cubicBezTo>
                  <a:cubicBezTo>
                    <a:pt x="-476" y="15565"/>
                    <a:pt x="2817" y="31023"/>
                    <a:pt x="9650" y="45018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407D6E9-4024-403C-B646-5410A678C4A7}"/>
                </a:ext>
              </a:extLst>
            </p:cNvPr>
            <p:cNvSpPr/>
            <p:nvPr/>
          </p:nvSpPr>
          <p:spPr>
            <a:xfrm>
              <a:off x="7869451" y="1844432"/>
              <a:ext cx="412542" cy="214757"/>
            </a:xfrm>
            <a:custGeom>
              <a:avLst/>
              <a:gdLst>
                <a:gd name="connsiteX0" fmla="*/ 14760 w 412542"/>
                <a:gd name="connsiteY0" fmla="*/ 209592 h 214757"/>
                <a:gd name="connsiteX1" fmla="*/ 47232 w 412542"/>
                <a:gd name="connsiteY1" fmla="*/ 197046 h 214757"/>
                <a:gd name="connsiteX2" fmla="*/ 59040 w 412542"/>
                <a:gd name="connsiteY2" fmla="*/ 191142 h 214757"/>
                <a:gd name="connsiteX3" fmla="*/ 99630 w 412542"/>
                <a:gd name="connsiteY3" fmla="*/ 208116 h 214757"/>
                <a:gd name="connsiteX4" fmla="*/ 88560 w 412542"/>
                <a:gd name="connsiteY4" fmla="*/ 208854 h 214757"/>
                <a:gd name="connsiteX5" fmla="*/ 93726 w 412542"/>
                <a:gd name="connsiteY5" fmla="*/ 208854 h 214757"/>
                <a:gd name="connsiteX6" fmla="*/ 101844 w 412542"/>
                <a:gd name="connsiteY6" fmla="*/ 208854 h 214757"/>
                <a:gd name="connsiteX7" fmla="*/ 101844 w 412542"/>
                <a:gd name="connsiteY7" fmla="*/ 214758 h 214757"/>
                <a:gd name="connsiteX8" fmla="*/ 101844 w 412542"/>
                <a:gd name="connsiteY8" fmla="*/ 214758 h 214757"/>
                <a:gd name="connsiteX9" fmla="*/ 101844 w 412542"/>
                <a:gd name="connsiteY9" fmla="*/ 206640 h 214757"/>
                <a:gd name="connsiteX10" fmla="*/ 199607 w 412542"/>
                <a:gd name="connsiteY10" fmla="*/ 91120 h 214757"/>
                <a:gd name="connsiteX11" fmla="*/ 315126 w 412542"/>
                <a:gd name="connsiteY11" fmla="*/ 188882 h 214757"/>
                <a:gd name="connsiteX12" fmla="*/ 315126 w 412542"/>
                <a:gd name="connsiteY12" fmla="*/ 206640 h 214757"/>
                <a:gd name="connsiteX13" fmla="*/ 315126 w 412542"/>
                <a:gd name="connsiteY13" fmla="*/ 213282 h 214757"/>
                <a:gd name="connsiteX14" fmla="*/ 315126 w 412542"/>
                <a:gd name="connsiteY14" fmla="*/ 213282 h 214757"/>
                <a:gd name="connsiteX15" fmla="*/ 315126 w 412542"/>
                <a:gd name="connsiteY15" fmla="*/ 206640 h 214757"/>
                <a:gd name="connsiteX16" fmla="*/ 323244 w 412542"/>
                <a:gd name="connsiteY16" fmla="*/ 206640 h 214757"/>
                <a:gd name="connsiteX17" fmla="*/ 328410 w 412542"/>
                <a:gd name="connsiteY17" fmla="*/ 206640 h 214757"/>
                <a:gd name="connsiteX18" fmla="*/ 318816 w 412542"/>
                <a:gd name="connsiteY18" fmla="*/ 206640 h 214757"/>
                <a:gd name="connsiteX19" fmla="*/ 359406 w 412542"/>
                <a:gd name="connsiteY19" fmla="*/ 189666 h 214757"/>
                <a:gd name="connsiteX20" fmla="*/ 403686 w 412542"/>
                <a:gd name="connsiteY20" fmla="*/ 204426 h 214757"/>
                <a:gd name="connsiteX21" fmla="*/ 386712 w 412542"/>
                <a:gd name="connsiteY21" fmla="*/ 208116 h 214757"/>
                <a:gd name="connsiteX22" fmla="*/ 392616 w 412542"/>
                <a:gd name="connsiteY22" fmla="*/ 208116 h 214757"/>
                <a:gd name="connsiteX23" fmla="*/ 407376 w 412542"/>
                <a:gd name="connsiteY23" fmla="*/ 208116 h 214757"/>
                <a:gd name="connsiteX24" fmla="*/ 412542 w 412542"/>
                <a:gd name="connsiteY24" fmla="*/ 208116 h 214757"/>
                <a:gd name="connsiteX25" fmla="*/ 412542 w 412542"/>
                <a:gd name="connsiteY25" fmla="*/ 208116 h 214757"/>
                <a:gd name="connsiteX26" fmla="*/ 368262 w 412542"/>
                <a:gd name="connsiteY26" fmla="*/ 190404 h 214757"/>
                <a:gd name="connsiteX27" fmla="*/ 400734 w 412542"/>
                <a:gd name="connsiteY27" fmla="*/ 177120 h 214757"/>
                <a:gd name="connsiteX28" fmla="*/ 400734 w 412542"/>
                <a:gd name="connsiteY28" fmla="*/ 177120 h 214757"/>
                <a:gd name="connsiteX29" fmla="*/ 363834 w 412542"/>
                <a:gd name="connsiteY29" fmla="*/ 177120 h 214757"/>
                <a:gd name="connsiteX30" fmla="*/ 371214 w 412542"/>
                <a:gd name="connsiteY30" fmla="*/ 169002 h 214757"/>
                <a:gd name="connsiteX31" fmla="*/ 399996 w 412542"/>
                <a:gd name="connsiteY31" fmla="*/ 146124 h 214757"/>
                <a:gd name="connsiteX32" fmla="*/ 404424 w 412542"/>
                <a:gd name="connsiteY32" fmla="*/ 146124 h 214757"/>
                <a:gd name="connsiteX33" fmla="*/ 399996 w 412542"/>
                <a:gd name="connsiteY33" fmla="*/ 146124 h 214757"/>
                <a:gd name="connsiteX34" fmla="*/ 352764 w 412542"/>
                <a:gd name="connsiteY34" fmla="*/ 146124 h 214757"/>
                <a:gd name="connsiteX35" fmla="*/ 378594 w 412542"/>
                <a:gd name="connsiteY35" fmla="*/ 122508 h 214757"/>
                <a:gd name="connsiteX36" fmla="*/ 378594 w 412542"/>
                <a:gd name="connsiteY36" fmla="*/ 122508 h 214757"/>
                <a:gd name="connsiteX37" fmla="*/ 343170 w 412542"/>
                <a:gd name="connsiteY37" fmla="*/ 133578 h 214757"/>
                <a:gd name="connsiteX38" fmla="*/ 346860 w 412542"/>
                <a:gd name="connsiteY38" fmla="*/ 123984 h 214757"/>
                <a:gd name="connsiteX39" fmla="*/ 366786 w 412542"/>
                <a:gd name="connsiteY39" fmla="*/ 92250 h 214757"/>
                <a:gd name="connsiteX40" fmla="*/ 371214 w 412542"/>
                <a:gd name="connsiteY40" fmla="*/ 92250 h 214757"/>
                <a:gd name="connsiteX41" fmla="*/ 366048 w 412542"/>
                <a:gd name="connsiteY41" fmla="*/ 92250 h 214757"/>
                <a:gd name="connsiteX42" fmla="*/ 321030 w 412542"/>
                <a:gd name="connsiteY42" fmla="*/ 107010 h 214757"/>
                <a:gd name="connsiteX43" fmla="*/ 337266 w 412542"/>
                <a:gd name="connsiteY43" fmla="*/ 76014 h 214757"/>
                <a:gd name="connsiteX44" fmla="*/ 337266 w 412542"/>
                <a:gd name="connsiteY44" fmla="*/ 76014 h 214757"/>
                <a:gd name="connsiteX45" fmla="*/ 307746 w 412542"/>
                <a:gd name="connsiteY45" fmla="*/ 98892 h 214757"/>
                <a:gd name="connsiteX46" fmla="*/ 307746 w 412542"/>
                <a:gd name="connsiteY46" fmla="*/ 67158 h 214757"/>
                <a:gd name="connsiteX47" fmla="*/ 315126 w 412542"/>
                <a:gd name="connsiteY47" fmla="*/ 30996 h 214757"/>
                <a:gd name="connsiteX48" fmla="*/ 318816 w 412542"/>
                <a:gd name="connsiteY48" fmla="*/ 27306 h 214757"/>
                <a:gd name="connsiteX49" fmla="*/ 309960 w 412542"/>
                <a:gd name="connsiteY49" fmla="*/ 27306 h 214757"/>
                <a:gd name="connsiteX50" fmla="*/ 271584 w 412542"/>
                <a:gd name="connsiteY50" fmla="*/ 56826 h 214757"/>
                <a:gd name="connsiteX51" fmla="*/ 276750 w 412542"/>
                <a:gd name="connsiteY51" fmla="*/ 21402 h 214757"/>
                <a:gd name="connsiteX52" fmla="*/ 276750 w 412542"/>
                <a:gd name="connsiteY52" fmla="*/ 21402 h 214757"/>
                <a:gd name="connsiteX53" fmla="*/ 254610 w 412542"/>
                <a:gd name="connsiteY53" fmla="*/ 50922 h 214757"/>
                <a:gd name="connsiteX54" fmla="*/ 250920 w 412542"/>
                <a:gd name="connsiteY54" fmla="*/ 40590 h 214757"/>
                <a:gd name="connsiteX55" fmla="*/ 245016 w 412542"/>
                <a:gd name="connsiteY55" fmla="*/ 5166 h 214757"/>
                <a:gd name="connsiteX56" fmla="*/ 245016 w 412542"/>
                <a:gd name="connsiteY56" fmla="*/ 0 h 214757"/>
                <a:gd name="connsiteX57" fmla="*/ 240588 w 412542"/>
                <a:gd name="connsiteY57" fmla="*/ 0 h 214757"/>
                <a:gd name="connsiteX58" fmla="*/ 215496 w 412542"/>
                <a:gd name="connsiteY58" fmla="*/ 40590 h 214757"/>
                <a:gd name="connsiteX59" fmla="*/ 208116 w 412542"/>
                <a:gd name="connsiteY59" fmla="*/ 5904 h 214757"/>
                <a:gd name="connsiteX60" fmla="*/ 208116 w 412542"/>
                <a:gd name="connsiteY60" fmla="*/ 5904 h 214757"/>
                <a:gd name="connsiteX61" fmla="*/ 199998 w 412542"/>
                <a:gd name="connsiteY61" fmla="*/ 42066 h 214757"/>
                <a:gd name="connsiteX62" fmla="*/ 193356 w 412542"/>
                <a:gd name="connsiteY62" fmla="*/ 33948 h 214757"/>
                <a:gd name="connsiteX63" fmla="*/ 175644 w 412542"/>
                <a:gd name="connsiteY63" fmla="*/ 1476 h 214757"/>
                <a:gd name="connsiteX64" fmla="*/ 175644 w 412542"/>
                <a:gd name="connsiteY64" fmla="*/ 1476 h 214757"/>
                <a:gd name="connsiteX65" fmla="*/ 175644 w 412542"/>
                <a:gd name="connsiteY65" fmla="*/ 1476 h 214757"/>
                <a:gd name="connsiteX66" fmla="*/ 162360 w 412542"/>
                <a:gd name="connsiteY66" fmla="*/ 50922 h 214757"/>
                <a:gd name="connsiteX67" fmla="*/ 143172 w 412542"/>
                <a:gd name="connsiteY67" fmla="*/ 21402 h 214757"/>
                <a:gd name="connsiteX68" fmla="*/ 143172 w 412542"/>
                <a:gd name="connsiteY68" fmla="*/ 21402 h 214757"/>
                <a:gd name="connsiteX69" fmla="*/ 148338 w 412542"/>
                <a:gd name="connsiteY69" fmla="*/ 58302 h 214757"/>
                <a:gd name="connsiteX70" fmla="*/ 136530 w 412542"/>
                <a:gd name="connsiteY70" fmla="*/ 50922 h 214757"/>
                <a:gd name="connsiteX71" fmla="*/ 109224 w 412542"/>
                <a:gd name="connsiteY71" fmla="*/ 26568 h 214757"/>
                <a:gd name="connsiteX72" fmla="*/ 109224 w 412542"/>
                <a:gd name="connsiteY72" fmla="*/ 21402 h 214757"/>
                <a:gd name="connsiteX73" fmla="*/ 109224 w 412542"/>
                <a:gd name="connsiteY73" fmla="*/ 26568 h 214757"/>
                <a:gd name="connsiteX74" fmla="*/ 115866 w 412542"/>
                <a:gd name="connsiteY74" fmla="*/ 73062 h 214757"/>
                <a:gd name="connsiteX75" fmla="*/ 88560 w 412542"/>
                <a:gd name="connsiteY75" fmla="*/ 54612 h 214757"/>
                <a:gd name="connsiteX76" fmla="*/ 88560 w 412542"/>
                <a:gd name="connsiteY76" fmla="*/ 54612 h 214757"/>
                <a:gd name="connsiteX77" fmla="*/ 105534 w 412542"/>
                <a:gd name="connsiteY77" fmla="*/ 87084 h 214757"/>
                <a:gd name="connsiteX78" fmla="*/ 88560 w 412542"/>
                <a:gd name="connsiteY78" fmla="*/ 87822 h 214757"/>
                <a:gd name="connsiteX79" fmla="*/ 54612 w 412542"/>
                <a:gd name="connsiteY79" fmla="*/ 73800 h 214757"/>
                <a:gd name="connsiteX80" fmla="*/ 54612 w 412542"/>
                <a:gd name="connsiteY80" fmla="*/ 73800 h 214757"/>
                <a:gd name="connsiteX81" fmla="*/ 54612 w 412542"/>
                <a:gd name="connsiteY81" fmla="*/ 78228 h 214757"/>
                <a:gd name="connsiteX82" fmla="*/ 76752 w 412542"/>
                <a:gd name="connsiteY82" fmla="*/ 120294 h 214757"/>
                <a:gd name="connsiteX83" fmla="*/ 42804 w 412542"/>
                <a:gd name="connsiteY83" fmla="*/ 109962 h 214757"/>
                <a:gd name="connsiteX84" fmla="*/ 42804 w 412542"/>
                <a:gd name="connsiteY84" fmla="*/ 109962 h 214757"/>
                <a:gd name="connsiteX85" fmla="*/ 70848 w 412542"/>
                <a:gd name="connsiteY85" fmla="*/ 134316 h 214757"/>
                <a:gd name="connsiteX86" fmla="*/ 60516 w 412542"/>
                <a:gd name="connsiteY86" fmla="*/ 134316 h 214757"/>
                <a:gd name="connsiteX87" fmla="*/ 23616 w 412542"/>
                <a:gd name="connsiteY87" fmla="*/ 134316 h 214757"/>
                <a:gd name="connsiteX88" fmla="*/ 14760 w 412542"/>
                <a:gd name="connsiteY88" fmla="*/ 132102 h 214757"/>
                <a:gd name="connsiteX89" fmla="*/ 14760 w 412542"/>
                <a:gd name="connsiteY89" fmla="*/ 136530 h 214757"/>
                <a:gd name="connsiteX90" fmla="*/ 50184 w 412542"/>
                <a:gd name="connsiteY90" fmla="*/ 168264 h 214757"/>
                <a:gd name="connsiteX91" fmla="*/ 14760 w 412542"/>
                <a:gd name="connsiteY91" fmla="*/ 169740 h 214757"/>
                <a:gd name="connsiteX92" fmla="*/ 14760 w 412542"/>
                <a:gd name="connsiteY92" fmla="*/ 169740 h 214757"/>
                <a:gd name="connsiteX93" fmla="*/ 48708 w 412542"/>
                <a:gd name="connsiteY93" fmla="*/ 183762 h 214757"/>
                <a:gd name="connsiteX94" fmla="*/ 39852 w 412542"/>
                <a:gd name="connsiteY94" fmla="*/ 188928 h 214757"/>
                <a:gd name="connsiteX95" fmla="*/ 4428 w 412542"/>
                <a:gd name="connsiteY95" fmla="*/ 200736 h 214757"/>
                <a:gd name="connsiteX96" fmla="*/ 0 w 412542"/>
                <a:gd name="connsiteY96" fmla="*/ 200736 h 214757"/>
                <a:gd name="connsiteX97" fmla="*/ 0 w 412542"/>
                <a:gd name="connsiteY97" fmla="*/ 200736 h 214757"/>
                <a:gd name="connsiteX98" fmla="*/ 5166 w 412542"/>
                <a:gd name="connsiteY98" fmla="*/ 205164 h 214757"/>
                <a:gd name="connsiteX99" fmla="*/ 22140 w 412542"/>
                <a:gd name="connsiteY99" fmla="*/ 135792 h 214757"/>
                <a:gd name="connsiteX100" fmla="*/ 56826 w 412542"/>
                <a:gd name="connsiteY100" fmla="*/ 135792 h 214757"/>
                <a:gd name="connsiteX101" fmla="*/ 70110 w 412542"/>
                <a:gd name="connsiteY101" fmla="*/ 135792 h 214757"/>
                <a:gd name="connsiteX102" fmla="*/ 102582 w 412542"/>
                <a:gd name="connsiteY102" fmla="*/ 165312 h 214757"/>
                <a:gd name="connsiteX103" fmla="*/ 58302 w 412542"/>
                <a:gd name="connsiteY103" fmla="*/ 165312 h 214757"/>
                <a:gd name="connsiteX104" fmla="*/ 22140 w 412542"/>
                <a:gd name="connsiteY104" fmla="*/ 139482 h 214757"/>
                <a:gd name="connsiteX105" fmla="*/ 135054 w 412542"/>
                <a:gd name="connsiteY105" fmla="*/ 56088 h 214757"/>
                <a:gd name="connsiteX106" fmla="*/ 146124 w 412542"/>
                <a:gd name="connsiteY106" fmla="*/ 62730 h 214757"/>
                <a:gd name="connsiteX107" fmla="*/ 152028 w 412542"/>
                <a:gd name="connsiteY107" fmla="*/ 107010 h 214757"/>
                <a:gd name="connsiteX108" fmla="*/ 117342 w 412542"/>
                <a:gd name="connsiteY108" fmla="*/ 79704 h 214757"/>
                <a:gd name="connsiteX109" fmla="*/ 107748 w 412542"/>
                <a:gd name="connsiteY109" fmla="*/ 34686 h 214757"/>
                <a:gd name="connsiteX110" fmla="*/ 135054 w 412542"/>
                <a:gd name="connsiteY110" fmla="*/ 56088 h 214757"/>
                <a:gd name="connsiteX111" fmla="*/ 171954 w 412542"/>
                <a:gd name="connsiteY111" fmla="*/ 10332 h 214757"/>
                <a:gd name="connsiteX112" fmla="*/ 190404 w 412542"/>
                <a:gd name="connsiteY112" fmla="*/ 39852 h 214757"/>
                <a:gd name="connsiteX113" fmla="*/ 198522 w 412542"/>
                <a:gd name="connsiteY113" fmla="*/ 50184 h 214757"/>
                <a:gd name="connsiteX114" fmla="*/ 188928 w 412542"/>
                <a:gd name="connsiteY114" fmla="*/ 93726 h 214757"/>
                <a:gd name="connsiteX115" fmla="*/ 162360 w 412542"/>
                <a:gd name="connsiteY115" fmla="*/ 56088 h 214757"/>
                <a:gd name="connsiteX116" fmla="*/ 171954 w 412542"/>
                <a:gd name="connsiteY116" fmla="*/ 10332 h 214757"/>
                <a:gd name="connsiteX117" fmla="*/ 245754 w 412542"/>
                <a:gd name="connsiteY117" fmla="*/ 43542 h 214757"/>
                <a:gd name="connsiteX118" fmla="*/ 250182 w 412542"/>
                <a:gd name="connsiteY118" fmla="*/ 55350 h 214757"/>
                <a:gd name="connsiteX119" fmla="*/ 225828 w 412542"/>
                <a:gd name="connsiteY119" fmla="*/ 93726 h 214757"/>
                <a:gd name="connsiteX120" fmla="*/ 219186 w 412542"/>
                <a:gd name="connsiteY120" fmla="*/ 50922 h 214757"/>
                <a:gd name="connsiteX121" fmla="*/ 240588 w 412542"/>
                <a:gd name="connsiteY121" fmla="*/ 9594 h 214757"/>
                <a:gd name="connsiteX122" fmla="*/ 247968 w 412542"/>
                <a:gd name="connsiteY122" fmla="*/ 43542 h 214757"/>
                <a:gd name="connsiteX123" fmla="*/ 303318 w 412542"/>
                <a:gd name="connsiteY123" fmla="*/ 32472 h 214757"/>
                <a:gd name="connsiteX124" fmla="*/ 298152 w 412542"/>
                <a:gd name="connsiteY124" fmla="*/ 67158 h 214757"/>
                <a:gd name="connsiteX125" fmla="*/ 298152 w 412542"/>
                <a:gd name="connsiteY125" fmla="*/ 79704 h 214757"/>
                <a:gd name="connsiteX126" fmla="*/ 262728 w 412542"/>
                <a:gd name="connsiteY126" fmla="*/ 107010 h 214757"/>
                <a:gd name="connsiteX127" fmla="*/ 268632 w 412542"/>
                <a:gd name="connsiteY127" fmla="*/ 63468 h 214757"/>
                <a:gd name="connsiteX128" fmla="*/ 305532 w 412542"/>
                <a:gd name="connsiteY128" fmla="*/ 32472 h 214757"/>
                <a:gd name="connsiteX129" fmla="*/ 366048 w 412542"/>
                <a:gd name="connsiteY129" fmla="*/ 157932 h 214757"/>
                <a:gd name="connsiteX130" fmla="*/ 357192 w 412542"/>
                <a:gd name="connsiteY130" fmla="*/ 168264 h 214757"/>
                <a:gd name="connsiteX131" fmla="*/ 312912 w 412542"/>
                <a:gd name="connsiteY131" fmla="*/ 168264 h 214757"/>
                <a:gd name="connsiteX132" fmla="*/ 345384 w 412542"/>
                <a:gd name="connsiteY132" fmla="*/ 138744 h 214757"/>
                <a:gd name="connsiteX133" fmla="*/ 391878 w 412542"/>
                <a:gd name="connsiteY133" fmla="*/ 138744 h 214757"/>
                <a:gd name="connsiteX134" fmla="*/ 368262 w 412542"/>
                <a:gd name="connsiteY134" fmla="*/ 157932 h 214757"/>
                <a:gd name="connsiteX135" fmla="*/ 315864 w 412542"/>
                <a:gd name="connsiteY135" fmla="*/ 202950 h 214757"/>
                <a:gd name="connsiteX136" fmla="*/ 309960 w 412542"/>
                <a:gd name="connsiteY136" fmla="*/ 169002 h 214757"/>
                <a:gd name="connsiteX137" fmla="*/ 391140 w 412542"/>
                <a:gd name="connsiteY137" fmla="*/ 172692 h 214757"/>
                <a:gd name="connsiteX138" fmla="*/ 309960 w 412542"/>
                <a:gd name="connsiteY138" fmla="*/ 165312 h 214757"/>
                <a:gd name="connsiteX139" fmla="*/ 292986 w 412542"/>
                <a:gd name="connsiteY139" fmla="*/ 135792 h 214757"/>
                <a:gd name="connsiteX140" fmla="*/ 366786 w 412542"/>
                <a:gd name="connsiteY140" fmla="*/ 111438 h 214757"/>
                <a:gd name="connsiteX141" fmla="*/ 295200 w 412542"/>
                <a:gd name="connsiteY141" fmla="*/ 132102 h 214757"/>
                <a:gd name="connsiteX142" fmla="*/ 315864 w 412542"/>
                <a:gd name="connsiteY142" fmla="*/ 92988 h 214757"/>
                <a:gd name="connsiteX143" fmla="*/ 358668 w 412542"/>
                <a:gd name="connsiteY143" fmla="*/ 76014 h 214757"/>
                <a:gd name="connsiteX144" fmla="*/ 341694 w 412542"/>
                <a:gd name="connsiteY144" fmla="*/ 107010 h 214757"/>
                <a:gd name="connsiteX145" fmla="*/ 337266 w 412542"/>
                <a:gd name="connsiteY145" fmla="*/ 118818 h 214757"/>
                <a:gd name="connsiteX146" fmla="*/ 291510 w 412542"/>
                <a:gd name="connsiteY146" fmla="*/ 132102 h 214757"/>
                <a:gd name="connsiteX147" fmla="*/ 264942 w 412542"/>
                <a:gd name="connsiteY147" fmla="*/ 109962 h 214757"/>
                <a:gd name="connsiteX148" fmla="*/ 329148 w 412542"/>
                <a:gd name="connsiteY148" fmla="*/ 60516 h 214757"/>
                <a:gd name="connsiteX149" fmla="*/ 261990 w 412542"/>
                <a:gd name="connsiteY149" fmla="*/ 108486 h 214757"/>
                <a:gd name="connsiteX150" fmla="*/ 229518 w 412542"/>
                <a:gd name="connsiteY150" fmla="*/ 96678 h 214757"/>
                <a:gd name="connsiteX151" fmla="*/ 273060 w 412542"/>
                <a:gd name="connsiteY151" fmla="*/ 28044 h 214757"/>
                <a:gd name="connsiteX152" fmla="*/ 225828 w 412542"/>
                <a:gd name="connsiteY152" fmla="*/ 95940 h 214757"/>
                <a:gd name="connsiteX153" fmla="*/ 208854 w 412542"/>
                <a:gd name="connsiteY153" fmla="*/ 95940 h 214757"/>
                <a:gd name="connsiteX154" fmla="*/ 191880 w 412542"/>
                <a:gd name="connsiteY154" fmla="*/ 95940 h 214757"/>
                <a:gd name="connsiteX155" fmla="*/ 208854 w 412542"/>
                <a:gd name="connsiteY155" fmla="*/ 16974 h 214757"/>
                <a:gd name="connsiteX156" fmla="*/ 187452 w 412542"/>
                <a:gd name="connsiteY156" fmla="*/ 95940 h 214757"/>
                <a:gd name="connsiteX157" fmla="*/ 155718 w 412542"/>
                <a:gd name="connsiteY157" fmla="*/ 107748 h 214757"/>
                <a:gd name="connsiteX158" fmla="*/ 144648 w 412542"/>
                <a:gd name="connsiteY158" fmla="*/ 28782 h 214757"/>
                <a:gd name="connsiteX159" fmla="*/ 152028 w 412542"/>
                <a:gd name="connsiteY159" fmla="*/ 109224 h 214757"/>
                <a:gd name="connsiteX160" fmla="*/ 126198 w 412542"/>
                <a:gd name="connsiteY160" fmla="*/ 131364 h 214757"/>
                <a:gd name="connsiteX161" fmla="*/ 88560 w 412542"/>
                <a:gd name="connsiteY161" fmla="*/ 61254 h 214757"/>
                <a:gd name="connsiteX162" fmla="*/ 121770 w 412542"/>
                <a:gd name="connsiteY162" fmla="*/ 130626 h 214757"/>
                <a:gd name="connsiteX163" fmla="*/ 79704 w 412542"/>
                <a:gd name="connsiteY163" fmla="*/ 117342 h 214757"/>
                <a:gd name="connsiteX164" fmla="*/ 55350 w 412542"/>
                <a:gd name="connsiteY164" fmla="*/ 77490 h 214757"/>
                <a:gd name="connsiteX165" fmla="*/ 88560 w 412542"/>
                <a:gd name="connsiteY165" fmla="*/ 90774 h 214757"/>
                <a:gd name="connsiteX166" fmla="*/ 101106 w 412542"/>
                <a:gd name="connsiteY166" fmla="*/ 90774 h 214757"/>
                <a:gd name="connsiteX167" fmla="*/ 121770 w 412542"/>
                <a:gd name="connsiteY167" fmla="*/ 134316 h 214757"/>
                <a:gd name="connsiteX168" fmla="*/ 104796 w 412542"/>
                <a:gd name="connsiteY168" fmla="*/ 163836 h 214757"/>
                <a:gd name="connsiteX169" fmla="*/ 45018 w 412542"/>
                <a:gd name="connsiteY169" fmla="*/ 109962 h 214757"/>
                <a:gd name="connsiteX170" fmla="*/ 103320 w 412542"/>
                <a:gd name="connsiteY170" fmla="*/ 167526 h 214757"/>
                <a:gd name="connsiteX171" fmla="*/ 97416 w 412542"/>
                <a:gd name="connsiteY171" fmla="*/ 201474 h 214757"/>
                <a:gd name="connsiteX172" fmla="*/ 23616 w 412542"/>
                <a:gd name="connsiteY172" fmla="*/ 171216 h 21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412542" h="214757">
                  <a:moveTo>
                    <a:pt x="14760" y="209592"/>
                  </a:moveTo>
                  <a:cubicBezTo>
                    <a:pt x="26560" y="208597"/>
                    <a:pt x="37828" y="204244"/>
                    <a:pt x="47232" y="197046"/>
                  </a:cubicBezTo>
                  <a:cubicBezTo>
                    <a:pt x="50934" y="194643"/>
                    <a:pt x="54895" y="192662"/>
                    <a:pt x="59040" y="191142"/>
                  </a:cubicBezTo>
                  <a:lnTo>
                    <a:pt x="99630" y="208116"/>
                  </a:lnTo>
                  <a:lnTo>
                    <a:pt x="88560" y="208854"/>
                  </a:lnTo>
                  <a:lnTo>
                    <a:pt x="93726" y="208854"/>
                  </a:lnTo>
                  <a:lnTo>
                    <a:pt x="101844" y="208854"/>
                  </a:lnTo>
                  <a:cubicBezTo>
                    <a:pt x="101844" y="208854"/>
                    <a:pt x="101844" y="208854"/>
                    <a:pt x="101844" y="214758"/>
                  </a:cubicBezTo>
                  <a:lnTo>
                    <a:pt x="101844" y="214758"/>
                  </a:lnTo>
                  <a:cubicBezTo>
                    <a:pt x="101844" y="214758"/>
                    <a:pt x="101844" y="208854"/>
                    <a:pt x="101844" y="206640"/>
                  </a:cubicBezTo>
                  <a:cubicBezTo>
                    <a:pt x="96940" y="147744"/>
                    <a:pt x="140710" y="96023"/>
                    <a:pt x="199607" y="91120"/>
                  </a:cubicBezTo>
                  <a:cubicBezTo>
                    <a:pt x="258499" y="86216"/>
                    <a:pt x="310226" y="129985"/>
                    <a:pt x="315126" y="188882"/>
                  </a:cubicBezTo>
                  <a:cubicBezTo>
                    <a:pt x="315620" y="194791"/>
                    <a:pt x="315620" y="200731"/>
                    <a:pt x="315126" y="206640"/>
                  </a:cubicBezTo>
                  <a:lnTo>
                    <a:pt x="315126" y="213282"/>
                  </a:lnTo>
                  <a:lnTo>
                    <a:pt x="315126" y="213282"/>
                  </a:lnTo>
                  <a:lnTo>
                    <a:pt x="315126" y="206640"/>
                  </a:lnTo>
                  <a:lnTo>
                    <a:pt x="323244" y="206640"/>
                  </a:lnTo>
                  <a:lnTo>
                    <a:pt x="328410" y="206640"/>
                  </a:lnTo>
                  <a:lnTo>
                    <a:pt x="318816" y="206640"/>
                  </a:lnTo>
                  <a:lnTo>
                    <a:pt x="359406" y="189666"/>
                  </a:lnTo>
                  <a:cubicBezTo>
                    <a:pt x="375295" y="190145"/>
                    <a:pt x="390690" y="195278"/>
                    <a:pt x="403686" y="204426"/>
                  </a:cubicBezTo>
                  <a:cubicBezTo>
                    <a:pt x="397812" y="204288"/>
                    <a:pt x="391996" y="205553"/>
                    <a:pt x="386712" y="208116"/>
                  </a:cubicBezTo>
                  <a:lnTo>
                    <a:pt x="392616" y="208116"/>
                  </a:lnTo>
                  <a:cubicBezTo>
                    <a:pt x="397369" y="206299"/>
                    <a:pt x="402623" y="206299"/>
                    <a:pt x="407376" y="208116"/>
                  </a:cubicBezTo>
                  <a:lnTo>
                    <a:pt x="412542" y="208116"/>
                  </a:lnTo>
                  <a:lnTo>
                    <a:pt x="412542" y="208116"/>
                  </a:lnTo>
                  <a:cubicBezTo>
                    <a:pt x="400151" y="197474"/>
                    <a:pt x="384579" y="191245"/>
                    <a:pt x="368262" y="190404"/>
                  </a:cubicBezTo>
                  <a:lnTo>
                    <a:pt x="400734" y="177120"/>
                  </a:lnTo>
                  <a:lnTo>
                    <a:pt x="400734" y="177120"/>
                  </a:lnTo>
                  <a:lnTo>
                    <a:pt x="363834" y="177120"/>
                  </a:lnTo>
                  <a:lnTo>
                    <a:pt x="371214" y="169002"/>
                  </a:lnTo>
                  <a:cubicBezTo>
                    <a:pt x="380070" y="157932"/>
                    <a:pt x="388926" y="146862"/>
                    <a:pt x="399996" y="146124"/>
                  </a:cubicBezTo>
                  <a:lnTo>
                    <a:pt x="404424" y="146124"/>
                  </a:lnTo>
                  <a:lnTo>
                    <a:pt x="399996" y="146124"/>
                  </a:lnTo>
                  <a:cubicBezTo>
                    <a:pt x="384675" y="140950"/>
                    <a:pt x="368085" y="140950"/>
                    <a:pt x="352764" y="146124"/>
                  </a:cubicBezTo>
                  <a:lnTo>
                    <a:pt x="378594" y="122508"/>
                  </a:lnTo>
                  <a:lnTo>
                    <a:pt x="378594" y="122508"/>
                  </a:lnTo>
                  <a:lnTo>
                    <a:pt x="343170" y="133578"/>
                  </a:lnTo>
                  <a:cubicBezTo>
                    <a:pt x="344720" y="130512"/>
                    <a:pt x="345960" y="127298"/>
                    <a:pt x="346860" y="123984"/>
                  </a:cubicBezTo>
                  <a:cubicBezTo>
                    <a:pt x="352026" y="110700"/>
                    <a:pt x="356454" y="97416"/>
                    <a:pt x="366786" y="92250"/>
                  </a:cubicBezTo>
                  <a:lnTo>
                    <a:pt x="371214" y="92250"/>
                  </a:lnTo>
                  <a:lnTo>
                    <a:pt x="366048" y="92250"/>
                  </a:lnTo>
                  <a:cubicBezTo>
                    <a:pt x="349827" y="92089"/>
                    <a:pt x="334004" y="97277"/>
                    <a:pt x="321030" y="107010"/>
                  </a:cubicBezTo>
                  <a:lnTo>
                    <a:pt x="337266" y="76014"/>
                  </a:lnTo>
                  <a:lnTo>
                    <a:pt x="337266" y="76014"/>
                  </a:lnTo>
                  <a:lnTo>
                    <a:pt x="307746" y="98892"/>
                  </a:lnTo>
                  <a:lnTo>
                    <a:pt x="307746" y="67158"/>
                  </a:lnTo>
                  <a:cubicBezTo>
                    <a:pt x="305871" y="54611"/>
                    <a:pt x="308484" y="41805"/>
                    <a:pt x="315126" y="30996"/>
                  </a:cubicBezTo>
                  <a:lnTo>
                    <a:pt x="318816" y="27306"/>
                  </a:lnTo>
                  <a:lnTo>
                    <a:pt x="309960" y="27306"/>
                  </a:lnTo>
                  <a:cubicBezTo>
                    <a:pt x="294211" y="32550"/>
                    <a:pt x="280691" y="42950"/>
                    <a:pt x="271584" y="56826"/>
                  </a:cubicBezTo>
                  <a:lnTo>
                    <a:pt x="276750" y="21402"/>
                  </a:lnTo>
                  <a:lnTo>
                    <a:pt x="276750" y="21402"/>
                  </a:lnTo>
                  <a:lnTo>
                    <a:pt x="254610" y="50922"/>
                  </a:lnTo>
                  <a:cubicBezTo>
                    <a:pt x="253053" y="47603"/>
                    <a:pt x="251820" y="44143"/>
                    <a:pt x="250920" y="40590"/>
                  </a:cubicBezTo>
                  <a:cubicBezTo>
                    <a:pt x="244581" y="29939"/>
                    <a:pt x="242477" y="17297"/>
                    <a:pt x="245016" y="5166"/>
                  </a:cubicBezTo>
                  <a:lnTo>
                    <a:pt x="245016" y="0"/>
                  </a:lnTo>
                  <a:lnTo>
                    <a:pt x="240588" y="0"/>
                  </a:lnTo>
                  <a:cubicBezTo>
                    <a:pt x="227961" y="10378"/>
                    <a:pt x="219134" y="24654"/>
                    <a:pt x="215496" y="40590"/>
                  </a:cubicBezTo>
                  <a:lnTo>
                    <a:pt x="208116" y="5904"/>
                  </a:lnTo>
                  <a:lnTo>
                    <a:pt x="208116" y="5904"/>
                  </a:lnTo>
                  <a:lnTo>
                    <a:pt x="199998" y="42066"/>
                  </a:lnTo>
                  <a:lnTo>
                    <a:pt x="193356" y="33948"/>
                  </a:lnTo>
                  <a:cubicBezTo>
                    <a:pt x="184500" y="22878"/>
                    <a:pt x="174906" y="12546"/>
                    <a:pt x="175644" y="1476"/>
                  </a:cubicBezTo>
                  <a:lnTo>
                    <a:pt x="175644" y="1476"/>
                  </a:lnTo>
                  <a:lnTo>
                    <a:pt x="175644" y="1476"/>
                  </a:lnTo>
                  <a:cubicBezTo>
                    <a:pt x="164633" y="15443"/>
                    <a:pt x="159830" y="33316"/>
                    <a:pt x="162360" y="50922"/>
                  </a:cubicBezTo>
                  <a:lnTo>
                    <a:pt x="143172" y="21402"/>
                  </a:lnTo>
                  <a:lnTo>
                    <a:pt x="143172" y="21402"/>
                  </a:lnTo>
                  <a:lnTo>
                    <a:pt x="148338" y="58302"/>
                  </a:lnTo>
                  <a:lnTo>
                    <a:pt x="136530" y="50922"/>
                  </a:lnTo>
                  <a:cubicBezTo>
                    <a:pt x="124722" y="44280"/>
                    <a:pt x="112176" y="36900"/>
                    <a:pt x="109224" y="26568"/>
                  </a:cubicBezTo>
                  <a:lnTo>
                    <a:pt x="109224" y="21402"/>
                  </a:lnTo>
                  <a:lnTo>
                    <a:pt x="109224" y="26568"/>
                  </a:lnTo>
                  <a:cubicBezTo>
                    <a:pt x="105702" y="42358"/>
                    <a:pt x="108064" y="58890"/>
                    <a:pt x="115866" y="73062"/>
                  </a:cubicBezTo>
                  <a:lnTo>
                    <a:pt x="88560" y="54612"/>
                  </a:lnTo>
                  <a:lnTo>
                    <a:pt x="88560" y="54612"/>
                  </a:lnTo>
                  <a:lnTo>
                    <a:pt x="105534" y="87084"/>
                  </a:lnTo>
                  <a:lnTo>
                    <a:pt x="88560" y="87822"/>
                  </a:lnTo>
                  <a:cubicBezTo>
                    <a:pt x="75276" y="87822"/>
                    <a:pt x="60516" y="82656"/>
                    <a:pt x="54612" y="73800"/>
                  </a:cubicBezTo>
                  <a:lnTo>
                    <a:pt x="54612" y="73800"/>
                  </a:lnTo>
                  <a:lnTo>
                    <a:pt x="54612" y="78228"/>
                  </a:lnTo>
                  <a:cubicBezTo>
                    <a:pt x="56188" y="94612"/>
                    <a:pt x="64139" y="109719"/>
                    <a:pt x="76752" y="120294"/>
                  </a:cubicBezTo>
                  <a:lnTo>
                    <a:pt x="42804" y="109962"/>
                  </a:lnTo>
                  <a:lnTo>
                    <a:pt x="42804" y="109962"/>
                  </a:lnTo>
                  <a:lnTo>
                    <a:pt x="70848" y="134316"/>
                  </a:lnTo>
                  <a:lnTo>
                    <a:pt x="60516" y="134316"/>
                  </a:lnTo>
                  <a:cubicBezTo>
                    <a:pt x="45756" y="134316"/>
                    <a:pt x="30996" y="138744"/>
                    <a:pt x="23616" y="134316"/>
                  </a:cubicBezTo>
                  <a:lnTo>
                    <a:pt x="14760" y="132102"/>
                  </a:lnTo>
                  <a:lnTo>
                    <a:pt x="14760" y="136530"/>
                  </a:lnTo>
                  <a:cubicBezTo>
                    <a:pt x="22743" y="150727"/>
                    <a:pt x="35197" y="161885"/>
                    <a:pt x="50184" y="168264"/>
                  </a:cubicBezTo>
                  <a:lnTo>
                    <a:pt x="14760" y="169740"/>
                  </a:lnTo>
                  <a:lnTo>
                    <a:pt x="14760" y="169740"/>
                  </a:lnTo>
                  <a:lnTo>
                    <a:pt x="48708" y="183762"/>
                  </a:lnTo>
                  <a:lnTo>
                    <a:pt x="39852" y="188928"/>
                  </a:lnTo>
                  <a:cubicBezTo>
                    <a:pt x="29768" y="196848"/>
                    <a:pt x="17247" y="201022"/>
                    <a:pt x="4428" y="200736"/>
                  </a:cubicBezTo>
                  <a:lnTo>
                    <a:pt x="0" y="200736"/>
                  </a:lnTo>
                  <a:lnTo>
                    <a:pt x="0" y="200736"/>
                  </a:lnTo>
                  <a:lnTo>
                    <a:pt x="5166" y="205164"/>
                  </a:lnTo>
                  <a:close/>
                  <a:moveTo>
                    <a:pt x="22140" y="135792"/>
                  </a:moveTo>
                  <a:cubicBezTo>
                    <a:pt x="33516" y="138729"/>
                    <a:pt x="45450" y="138729"/>
                    <a:pt x="56826" y="135792"/>
                  </a:cubicBezTo>
                  <a:lnTo>
                    <a:pt x="70110" y="135792"/>
                  </a:lnTo>
                  <a:lnTo>
                    <a:pt x="102582" y="165312"/>
                  </a:lnTo>
                  <a:lnTo>
                    <a:pt x="58302" y="165312"/>
                  </a:lnTo>
                  <a:cubicBezTo>
                    <a:pt x="44294" y="159831"/>
                    <a:pt x="31868" y="150955"/>
                    <a:pt x="22140" y="139482"/>
                  </a:cubicBezTo>
                  <a:close/>
                  <a:moveTo>
                    <a:pt x="135054" y="56088"/>
                  </a:moveTo>
                  <a:lnTo>
                    <a:pt x="146124" y="62730"/>
                  </a:lnTo>
                  <a:lnTo>
                    <a:pt x="152028" y="107010"/>
                  </a:lnTo>
                  <a:lnTo>
                    <a:pt x="117342" y="79704"/>
                  </a:lnTo>
                  <a:cubicBezTo>
                    <a:pt x="110510" y="65709"/>
                    <a:pt x="107216" y="50251"/>
                    <a:pt x="107748" y="34686"/>
                  </a:cubicBezTo>
                  <a:cubicBezTo>
                    <a:pt x="114843" y="44065"/>
                    <a:pt x="124252" y="51439"/>
                    <a:pt x="135054" y="56088"/>
                  </a:cubicBezTo>
                  <a:close/>
                  <a:moveTo>
                    <a:pt x="171954" y="10332"/>
                  </a:moveTo>
                  <a:cubicBezTo>
                    <a:pt x="175437" y="21608"/>
                    <a:pt x="181792" y="31783"/>
                    <a:pt x="190404" y="39852"/>
                  </a:cubicBezTo>
                  <a:cubicBezTo>
                    <a:pt x="193334" y="43112"/>
                    <a:pt x="196050" y="46564"/>
                    <a:pt x="198522" y="50184"/>
                  </a:cubicBezTo>
                  <a:lnTo>
                    <a:pt x="188928" y="93726"/>
                  </a:lnTo>
                  <a:lnTo>
                    <a:pt x="162360" y="56088"/>
                  </a:lnTo>
                  <a:cubicBezTo>
                    <a:pt x="161088" y="40231"/>
                    <a:pt x="164419" y="24343"/>
                    <a:pt x="171954" y="10332"/>
                  </a:cubicBezTo>
                  <a:close/>
                  <a:moveTo>
                    <a:pt x="245754" y="43542"/>
                  </a:moveTo>
                  <a:lnTo>
                    <a:pt x="250182" y="55350"/>
                  </a:lnTo>
                  <a:lnTo>
                    <a:pt x="225828" y="93726"/>
                  </a:lnTo>
                  <a:lnTo>
                    <a:pt x="219186" y="50922"/>
                  </a:lnTo>
                  <a:cubicBezTo>
                    <a:pt x="222640" y="35532"/>
                    <a:pt x="230012" y="21296"/>
                    <a:pt x="240588" y="9594"/>
                  </a:cubicBezTo>
                  <a:cubicBezTo>
                    <a:pt x="240315" y="21336"/>
                    <a:pt x="242839" y="32975"/>
                    <a:pt x="247968" y="43542"/>
                  </a:cubicBezTo>
                  <a:close/>
                  <a:moveTo>
                    <a:pt x="303318" y="32472"/>
                  </a:moveTo>
                  <a:cubicBezTo>
                    <a:pt x="298831" y="43451"/>
                    <a:pt x="297060" y="55349"/>
                    <a:pt x="298152" y="67158"/>
                  </a:cubicBezTo>
                  <a:lnTo>
                    <a:pt x="298152" y="79704"/>
                  </a:lnTo>
                  <a:lnTo>
                    <a:pt x="262728" y="107010"/>
                  </a:lnTo>
                  <a:lnTo>
                    <a:pt x="268632" y="63468"/>
                  </a:lnTo>
                  <a:cubicBezTo>
                    <a:pt x="277887" y="49975"/>
                    <a:pt x="290647" y="39259"/>
                    <a:pt x="305532" y="32472"/>
                  </a:cubicBezTo>
                  <a:close/>
                  <a:moveTo>
                    <a:pt x="366048" y="157932"/>
                  </a:moveTo>
                  <a:lnTo>
                    <a:pt x="357192" y="168264"/>
                  </a:lnTo>
                  <a:lnTo>
                    <a:pt x="312912" y="168264"/>
                  </a:lnTo>
                  <a:lnTo>
                    <a:pt x="345384" y="138744"/>
                  </a:lnTo>
                  <a:cubicBezTo>
                    <a:pt x="360624" y="134741"/>
                    <a:pt x="376638" y="134741"/>
                    <a:pt x="391878" y="138744"/>
                  </a:cubicBezTo>
                  <a:cubicBezTo>
                    <a:pt x="382446" y="142937"/>
                    <a:pt x="374299" y="149559"/>
                    <a:pt x="368262" y="157932"/>
                  </a:cubicBezTo>
                  <a:close/>
                  <a:moveTo>
                    <a:pt x="315864" y="202950"/>
                  </a:moveTo>
                  <a:cubicBezTo>
                    <a:pt x="315753" y="191388"/>
                    <a:pt x="313761" y="179921"/>
                    <a:pt x="309960" y="169002"/>
                  </a:cubicBezTo>
                  <a:lnTo>
                    <a:pt x="391140" y="172692"/>
                  </a:lnTo>
                  <a:close/>
                  <a:moveTo>
                    <a:pt x="309960" y="165312"/>
                  </a:moveTo>
                  <a:cubicBezTo>
                    <a:pt x="306049" y="154565"/>
                    <a:pt x="300307" y="144576"/>
                    <a:pt x="292986" y="135792"/>
                  </a:cubicBezTo>
                  <a:lnTo>
                    <a:pt x="366786" y="111438"/>
                  </a:lnTo>
                  <a:close/>
                  <a:moveTo>
                    <a:pt x="295200" y="132102"/>
                  </a:moveTo>
                  <a:lnTo>
                    <a:pt x="315864" y="92988"/>
                  </a:lnTo>
                  <a:cubicBezTo>
                    <a:pt x="328351" y="83592"/>
                    <a:pt x="343133" y="77729"/>
                    <a:pt x="358668" y="76014"/>
                  </a:cubicBezTo>
                  <a:cubicBezTo>
                    <a:pt x="350432" y="84708"/>
                    <a:pt x="344580" y="95386"/>
                    <a:pt x="341694" y="107010"/>
                  </a:cubicBezTo>
                  <a:lnTo>
                    <a:pt x="337266" y="118818"/>
                  </a:lnTo>
                  <a:close/>
                  <a:moveTo>
                    <a:pt x="291510" y="132102"/>
                  </a:moveTo>
                  <a:cubicBezTo>
                    <a:pt x="283857" y="123385"/>
                    <a:pt x="274898" y="115915"/>
                    <a:pt x="264942" y="109962"/>
                  </a:cubicBezTo>
                  <a:lnTo>
                    <a:pt x="329148" y="60516"/>
                  </a:lnTo>
                  <a:close/>
                  <a:moveTo>
                    <a:pt x="261990" y="108486"/>
                  </a:moveTo>
                  <a:cubicBezTo>
                    <a:pt x="251924" y="102716"/>
                    <a:pt x="240942" y="98722"/>
                    <a:pt x="229518" y="96678"/>
                  </a:cubicBezTo>
                  <a:lnTo>
                    <a:pt x="273060" y="28044"/>
                  </a:lnTo>
                  <a:close/>
                  <a:moveTo>
                    <a:pt x="225828" y="95940"/>
                  </a:moveTo>
                  <a:lnTo>
                    <a:pt x="208854" y="95940"/>
                  </a:lnTo>
                  <a:lnTo>
                    <a:pt x="191880" y="95940"/>
                  </a:lnTo>
                  <a:lnTo>
                    <a:pt x="208854" y="16974"/>
                  </a:lnTo>
                  <a:close/>
                  <a:moveTo>
                    <a:pt x="187452" y="95940"/>
                  </a:moveTo>
                  <a:cubicBezTo>
                    <a:pt x="176264" y="97978"/>
                    <a:pt x="165519" y="101976"/>
                    <a:pt x="155718" y="107748"/>
                  </a:cubicBezTo>
                  <a:lnTo>
                    <a:pt x="144648" y="28782"/>
                  </a:lnTo>
                  <a:close/>
                  <a:moveTo>
                    <a:pt x="152028" y="109224"/>
                  </a:moveTo>
                  <a:cubicBezTo>
                    <a:pt x="142441" y="115382"/>
                    <a:pt x="133750" y="122832"/>
                    <a:pt x="126198" y="131364"/>
                  </a:cubicBezTo>
                  <a:lnTo>
                    <a:pt x="88560" y="61254"/>
                  </a:lnTo>
                  <a:close/>
                  <a:moveTo>
                    <a:pt x="121770" y="130626"/>
                  </a:moveTo>
                  <a:lnTo>
                    <a:pt x="79704" y="117342"/>
                  </a:lnTo>
                  <a:cubicBezTo>
                    <a:pt x="68166" y="106476"/>
                    <a:pt x="59756" y="92714"/>
                    <a:pt x="55350" y="77490"/>
                  </a:cubicBezTo>
                  <a:cubicBezTo>
                    <a:pt x="64997" y="84871"/>
                    <a:pt x="76483" y="89466"/>
                    <a:pt x="88560" y="90774"/>
                  </a:cubicBezTo>
                  <a:lnTo>
                    <a:pt x="101106" y="90774"/>
                  </a:lnTo>
                  <a:close/>
                  <a:moveTo>
                    <a:pt x="121770" y="134316"/>
                  </a:moveTo>
                  <a:cubicBezTo>
                    <a:pt x="114992" y="143468"/>
                    <a:pt x="109296" y="153374"/>
                    <a:pt x="104796" y="163836"/>
                  </a:cubicBezTo>
                  <a:lnTo>
                    <a:pt x="45018" y="109962"/>
                  </a:lnTo>
                  <a:close/>
                  <a:moveTo>
                    <a:pt x="103320" y="167526"/>
                  </a:moveTo>
                  <a:cubicBezTo>
                    <a:pt x="99862" y="178532"/>
                    <a:pt x="97876" y="189947"/>
                    <a:pt x="97416" y="201474"/>
                  </a:cubicBezTo>
                  <a:lnTo>
                    <a:pt x="23616" y="171216"/>
                  </a:lnTo>
                  <a:close/>
                </a:path>
              </a:pathLst>
            </a:custGeom>
            <a:solidFill>
              <a:srgbClr val="B39B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E8A7807-9356-433C-A4A0-D80161BDE8EC}"/>
                </a:ext>
              </a:extLst>
            </p:cNvPr>
            <p:cNvSpPr/>
            <p:nvPr/>
          </p:nvSpPr>
          <p:spPr>
            <a:xfrm>
              <a:off x="8098968" y="1873214"/>
              <a:ext cx="43542" cy="80442"/>
            </a:xfrm>
            <a:custGeom>
              <a:avLst/>
              <a:gdLst>
                <a:gd name="connsiteX0" fmla="*/ 43542 w 43542"/>
                <a:gd name="connsiteY0" fmla="*/ 0 h 80442"/>
                <a:gd name="connsiteX1" fmla="*/ 0 w 43542"/>
                <a:gd name="connsiteY1" fmla="*/ 68634 h 80442"/>
                <a:gd name="connsiteX2" fmla="*/ 32472 w 43542"/>
                <a:gd name="connsiteY2" fmla="*/ 80442 h 80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542" h="80442">
                  <a:moveTo>
                    <a:pt x="43542" y="0"/>
                  </a:moveTo>
                  <a:lnTo>
                    <a:pt x="0" y="68634"/>
                  </a:lnTo>
                  <a:cubicBezTo>
                    <a:pt x="11424" y="70678"/>
                    <a:pt x="22406" y="74672"/>
                    <a:pt x="32472" y="80442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0E40C1F-41DC-4781-8EA6-7E104F1D744C}"/>
                </a:ext>
              </a:extLst>
            </p:cNvPr>
            <p:cNvSpPr/>
            <p:nvPr/>
          </p:nvSpPr>
          <p:spPr>
            <a:xfrm>
              <a:off x="8061330" y="1862145"/>
              <a:ext cx="33948" cy="78965"/>
            </a:xfrm>
            <a:custGeom>
              <a:avLst/>
              <a:gdLst>
                <a:gd name="connsiteX0" fmla="*/ 16974 w 33948"/>
                <a:gd name="connsiteY0" fmla="*/ 0 h 78965"/>
                <a:gd name="connsiteX1" fmla="*/ 0 w 33948"/>
                <a:gd name="connsiteY1" fmla="*/ 78966 h 78965"/>
                <a:gd name="connsiteX2" fmla="*/ 16974 w 33948"/>
                <a:gd name="connsiteY2" fmla="*/ 78966 h 78965"/>
                <a:gd name="connsiteX3" fmla="*/ 33948 w 33948"/>
                <a:gd name="connsiteY3" fmla="*/ 78966 h 7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48" h="78965">
                  <a:moveTo>
                    <a:pt x="16974" y="0"/>
                  </a:moveTo>
                  <a:lnTo>
                    <a:pt x="0" y="78966"/>
                  </a:lnTo>
                  <a:lnTo>
                    <a:pt x="16974" y="78966"/>
                  </a:lnTo>
                  <a:lnTo>
                    <a:pt x="33948" y="78966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28B22D5C-1E63-44FE-ADA2-41EEC4C39CE8}"/>
                </a:ext>
              </a:extLst>
            </p:cNvPr>
            <p:cNvSpPr/>
            <p:nvPr/>
          </p:nvSpPr>
          <p:spPr>
            <a:xfrm>
              <a:off x="7915945" y="1955871"/>
              <a:ext cx="76751" cy="53874"/>
            </a:xfrm>
            <a:custGeom>
              <a:avLst/>
              <a:gdLst>
                <a:gd name="connsiteX0" fmla="*/ 0 w 76751"/>
                <a:gd name="connsiteY0" fmla="*/ 0 h 53874"/>
                <a:gd name="connsiteX1" fmla="*/ 59778 w 76751"/>
                <a:gd name="connsiteY1" fmla="*/ 53874 h 53874"/>
                <a:gd name="connsiteX2" fmla="*/ 76752 w 76751"/>
                <a:gd name="connsiteY2" fmla="*/ 2435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751" h="53874">
                  <a:moveTo>
                    <a:pt x="0" y="0"/>
                  </a:moveTo>
                  <a:lnTo>
                    <a:pt x="59778" y="53874"/>
                  </a:lnTo>
                  <a:cubicBezTo>
                    <a:pt x="64278" y="43412"/>
                    <a:pt x="69974" y="33506"/>
                    <a:pt x="76752" y="24354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2798F98-2573-49D5-BE4E-F3A4374C548F}"/>
                </a:ext>
              </a:extLst>
            </p:cNvPr>
            <p:cNvSpPr/>
            <p:nvPr/>
          </p:nvSpPr>
          <p:spPr>
            <a:xfrm>
              <a:off x="7958011" y="1905686"/>
              <a:ext cx="63467" cy="73800"/>
            </a:xfrm>
            <a:custGeom>
              <a:avLst/>
              <a:gdLst>
                <a:gd name="connsiteX0" fmla="*/ 0 w 63467"/>
                <a:gd name="connsiteY0" fmla="*/ 0 h 73800"/>
                <a:gd name="connsiteX1" fmla="*/ 37638 w 63467"/>
                <a:gd name="connsiteY1" fmla="*/ 73800 h 73800"/>
                <a:gd name="connsiteX2" fmla="*/ 63468 w 63467"/>
                <a:gd name="connsiteY2" fmla="*/ 5166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67" h="73800">
                  <a:moveTo>
                    <a:pt x="0" y="0"/>
                  </a:moveTo>
                  <a:lnTo>
                    <a:pt x="37638" y="73800"/>
                  </a:lnTo>
                  <a:cubicBezTo>
                    <a:pt x="45190" y="65268"/>
                    <a:pt x="53881" y="57818"/>
                    <a:pt x="63468" y="51660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4D7BDE-32DC-4442-A149-8DDABE6FC37F}"/>
                </a:ext>
              </a:extLst>
            </p:cNvPr>
            <p:cNvSpPr/>
            <p:nvPr/>
          </p:nvSpPr>
          <p:spPr>
            <a:xfrm>
              <a:off x="8014099" y="1873214"/>
              <a:ext cx="42803" cy="80442"/>
            </a:xfrm>
            <a:custGeom>
              <a:avLst/>
              <a:gdLst>
                <a:gd name="connsiteX0" fmla="*/ 0 w 42803"/>
                <a:gd name="connsiteY0" fmla="*/ 0 h 80442"/>
                <a:gd name="connsiteX1" fmla="*/ 11070 w 42803"/>
                <a:gd name="connsiteY1" fmla="*/ 80442 h 80442"/>
                <a:gd name="connsiteX2" fmla="*/ 42804 w 42803"/>
                <a:gd name="connsiteY2" fmla="*/ 68634 h 80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803" h="80442">
                  <a:moveTo>
                    <a:pt x="0" y="0"/>
                  </a:moveTo>
                  <a:lnTo>
                    <a:pt x="11070" y="80442"/>
                  </a:lnTo>
                  <a:cubicBezTo>
                    <a:pt x="20871" y="74670"/>
                    <a:pt x="31616" y="70672"/>
                    <a:pt x="42804" y="68634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9D4FAC1-155B-4782-912F-8CA57A1FE21C}"/>
                </a:ext>
              </a:extLst>
            </p:cNvPr>
            <p:cNvSpPr/>
            <p:nvPr/>
          </p:nvSpPr>
          <p:spPr>
            <a:xfrm>
              <a:off x="8134393" y="1905686"/>
              <a:ext cx="64205" cy="71586"/>
            </a:xfrm>
            <a:custGeom>
              <a:avLst/>
              <a:gdLst>
                <a:gd name="connsiteX0" fmla="*/ 64206 w 64205"/>
                <a:gd name="connsiteY0" fmla="*/ 0 h 71586"/>
                <a:gd name="connsiteX1" fmla="*/ 0 w 64205"/>
                <a:gd name="connsiteY1" fmla="*/ 49446 h 71586"/>
                <a:gd name="connsiteX2" fmla="*/ 26568 w 64205"/>
                <a:gd name="connsiteY2" fmla="*/ 71586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05" h="71586">
                  <a:moveTo>
                    <a:pt x="64206" y="0"/>
                  </a:moveTo>
                  <a:lnTo>
                    <a:pt x="0" y="49446"/>
                  </a:lnTo>
                  <a:cubicBezTo>
                    <a:pt x="9956" y="55399"/>
                    <a:pt x="18915" y="62869"/>
                    <a:pt x="26568" y="71586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37CA4F6-833B-43C2-9BA2-6B978836EFB1}"/>
                </a:ext>
              </a:extLst>
            </p:cNvPr>
            <p:cNvSpPr/>
            <p:nvPr/>
          </p:nvSpPr>
          <p:spPr>
            <a:xfrm>
              <a:off x="8179411" y="2013434"/>
              <a:ext cx="83394" cy="33948"/>
            </a:xfrm>
            <a:custGeom>
              <a:avLst/>
              <a:gdLst>
                <a:gd name="connsiteX0" fmla="*/ 83394 w 83394"/>
                <a:gd name="connsiteY0" fmla="*/ 3690 h 33948"/>
                <a:gd name="connsiteX1" fmla="*/ 0 w 83394"/>
                <a:gd name="connsiteY1" fmla="*/ 0 h 33948"/>
                <a:gd name="connsiteX2" fmla="*/ 5904 w 83394"/>
                <a:gd name="connsiteY2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394" h="33948">
                  <a:moveTo>
                    <a:pt x="83394" y="3690"/>
                  </a:moveTo>
                  <a:lnTo>
                    <a:pt x="0" y="0"/>
                  </a:lnTo>
                  <a:cubicBezTo>
                    <a:pt x="3801" y="10919"/>
                    <a:pt x="5793" y="22386"/>
                    <a:pt x="5904" y="33948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0933641-6C44-4072-9C68-07E5F3368F1C}"/>
                </a:ext>
              </a:extLst>
            </p:cNvPr>
            <p:cNvSpPr/>
            <p:nvPr/>
          </p:nvSpPr>
          <p:spPr>
            <a:xfrm>
              <a:off x="7893805" y="2013434"/>
              <a:ext cx="79703" cy="33948"/>
            </a:xfrm>
            <a:custGeom>
              <a:avLst/>
              <a:gdLst>
                <a:gd name="connsiteX0" fmla="*/ 0 w 79703"/>
                <a:gd name="connsiteY0" fmla="*/ 3690 h 33948"/>
                <a:gd name="connsiteX1" fmla="*/ 73800 w 79703"/>
                <a:gd name="connsiteY1" fmla="*/ 33948 h 33948"/>
                <a:gd name="connsiteX2" fmla="*/ 79704 w 79703"/>
                <a:gd name="connsiteY2" fmla="*/ 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703" h="33948">
                  <a:moveTo>
                    <a:pt x="0" y="3690"/>
                  </a:moveTo>
                  <a:lnTo>
                    <a:pt x="73800" y="33948"/>
                  </a:lnTo>
                  <a:cubicBezTo>
                    <a:pt x="74261" y="22421"/>
                    <a:pt x="76246" y="11006"/>
                    <a:pt x="79704" y="0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3CDA216-4316-4ED5-9411-E25127EA4D4B}"/>
                </a:ext>
              </a:extLst>
            </p:cNvPr>
            <p:cNvSpPr/>
            <p:nvPr/>
          </p:nvSpPr>
          <p:spPr>
            <a:xfrm>
              <a:off x="8166126" y="1955871"/>
              <a:ext cx="73800" cy="53874"/>
            </a:xfrm>
            <a:custGeom>
              <a:avLst/>
              <a:gdLst>
                <a:gd name="connsiteX0" fmla="*/ 73800 w 73800"/>
                <a:gd name="connsiteY0" fmla="*/ 0 h 53874"/>
                <a:gd name="connsiteX1" fmla="*/ 0 w 73800"/>
                <a:gd name="connsiteY1" fmla="*/ 24354 h 53874"/>
                <a:gd name="connsiteX2" fmla="*/ 16974 w 73800"/>
                <a:gd name="connsiteY2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3874">
                  <a:moveTo>
                    <a:pt x="73800" y="0"/>
                  </a:moveTo>
                  <a:lnTo>
                    <a:pt x="0" y="24354"/>
                  </a:lnTo>
                  <a:cubicBezTo>
                    <a:pt x="7321" y="33138"/>
                    <a:pt x="13063" y="43126"/>
                    <a:pt x="16974" y="53874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C5AF09D-1DD3-4056-9A7F-746BFAD9DB89}"/>
                </a:ext>
              </a:extLst>
            </p:cNvPr>
            <p:cNvSpPr/>
            <p:nvPr/>
          </p:nvSpPr>
          <p:spPr>
            <a:xfrm>
              <a:off x="7970925" y="1933702"/>
              <a:ext cx="214025" cy="149104"/>
            </a:xfrm>
            <a:custGeom>
              <a:avLst/>
              <a:gdLst>
                <a:gd name="connsiteX0" fmla="*/ 213651 w 214025"/>
                <a:gd name="connsiteY0" fmla="*/ 115895 h 149104"/>
                <a:gd name="connsiteX1" fmla="*/ 115888 w 214025"/>
                <a:gd name="connsiteY1" fmla="*/ 375 h 149104"/>
                <a:gd name="connsiteX2" fmla="*/ 369 w 214025"/>
                <a:gd name="connsiteY2" fmla="*/ 98137 h 149104"/>
                <a:gd name="connsiteX3" fmla="*/ 369 w 214025"/>
                <a:gd name="connsiteY3" fmla="*/ 115895 h 149104"/>
                <a:gd name="connsiteX4" fmla="*/ 369 w 214025"/>
                <a:gd name="connsiteY4" fmla="*/ 124013 h 149104"/>
                <a:gd name="connsiteX5" fmla="*/ 106641 w 214025"/>
                <a:gd name="connsiteY5" fmla="*/ 149105 h 149104"/>
                <a:gd name="connsiteX6" fmla="*/ 212913 w 214025"/>
                <a:gd name="connsiteY6" fmla="*/ 124013 h 149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25" h="149104">
                  <a:moveTo>
                    <a:pt x="213651" y="115895"/>
                  </a:moveTo>
                  <a:cubicBezTo>
                    <a:pt x="218552" y="56999"/>
                    <a:pt x="174788" y="5278"/>
                    <a:pt x="115888" y="375"/>
                  </a:cubicBezTo>
                  <a:cubicBezTo>
                    <a:pt x="56993" y="-4529"/>
                    <a:pt x="5273" y="39240"/>
                    <a:pt x="369" y="98137"/>
                  </a:cubicBezTo>
                  <a:cubicBezTo>
                    <a:pt x="-123" y="104046"/>
                    <a:pt x="-123" y="109986"/>
                    <a:pt x="369" y="115895"/>
                  </a:cubicBezTo>
                  <a:cubicBezTo>
                    <a:pt x="369" y="115895"/>
                    <a:pt x="369" y="121061"/>
                    <a:pt x="369" y="124013"/>
                  </a:cubicBezTo>
                  <a:cubicBezTo>
                    <a:pt x="34575" y="136887"/>
                    <a:pt x="70287" y="145320"/>
                    <a:pt x="106641" y="149105"/>
                  </a:cubicBezTo>
                  <a:cubicBezTo>
                    <a:pt x="142995" y="145320"/>
                    <a:pt x="178707" y="136887"/>
                    <a:pt x="212913" y="124013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A0B307B-D708-44E3-A6C8-E084FBFFD029}"/>
                </a:ext>
              </a:extLst>
            </p:cNvPr>
            <p:cNvSpPr/>
            <p:nvPr/>
          </p:nvSpPr>
          <p:spPr>
            <a:xfrm>
              <a:off x="8129964" y="1780584"/>
              <a:ext cx="39851" cy="5546"/>
            </a:xfrm>
            <a:custGeom>
              <a:avLst/>
              <a:gdLst>
                <a:gd name="connsiteX0" fmla="*/ 39852 w 39851"/>
                <a:gd name="connsiteY0" fmla="*/ 5547 h 5546"/>
                <a:gd name="connsiteX1" fmla="*/ 31734 w 39851"/>
                <a:gd name="connsiteY1" fmla="*/ 1119 h 5546"/>
                <a:gd name="connsiteX2" fmla="*/ 8856 w 39851"/>
                <a:gd name="connsiteY2" fmla="*/ 1119 h 5546"/>
                <a:gd name="connsiteX3" fmla="*/ 8856 w 39851"/>
                <a:gd name="connsiteY3" fmla="*/ 1119 h 5546"/>
                <a:gd name="connsiteX4" fmla="*/ 0 w 39851"/>
                <a:gd name="connsiteY4" fmla="*/ 1119 h 5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51" h="5546">
                  <a:moveTo>
                    <a:pt x="39852" y="5547"/>
                  </a:moveTo>
                  <a:cubicBezTo>
                    <a:pt x="37808" y="3091"/>
                    <a:pt x="34907" y="1507"/>
                    <a:pt x="31734" y="1119"/>
                  </a:cubicBezTo>
                  <a:cubicBezTo>
                    <a:pt x="24184" y="-373"/>
                    <a:pt x="16406" y="-373"/>
                    <a:pt x="8856" y="1119"/>
                  </a:cubicBezTo>
                  <a:lnTo>
                    <a:pt x="8856" y="1119"/>
                  </a:lnTo>
                  <a:lnTo>
                    <a:pt x="0" y="1119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CECCA1B-BBF0-4BB5-B545-5E3BBC0B299E}"/>
                </a:ext>
              </a:extLst>
            </p:cNvPr>
            <p:cNvSpPr/>
            <p:nvPr/>
          </p:nvSpPr>
          <p:spPr>
            <a:xfrm>
              <a:off x="7958011" y="1704951"/>
              <a:ext cx="302580" cy="96677"/>
            </a:xfrm>
            <a:custGeom>
              <a:avLst/>
              <a:gdLst>
                <a:gd name="connsiteX0" fmla="*/ 105534 w 302580"/>
                <a:gd name="connsiteY0" fmla="*/ 96678 h 96677"/>
                <a:gd name="connsiteX1" fmla="*/ 163836 w 302580"/>
                <a:gd name="connsiteY1" fmla="*/ 80442 h 96677"/>
                <a:gd name="connsiteX2" fmla="*/ 210330 w 302580"/>
                <a:gd name="connsiteY2" fmla="*/ 63468 h 96677"/>
                <a:gd name="connsiteX3" fmla="*/ 147600 w 302580"/>
                <a:gd name="connsiteY3" fmla="*/ 63468 h 96677"/>
                <a:gd name="connsiteX4" fmla="*/ 131364 w 302580"/>
                <a:gd name="connsiteY4" fmla="*/ 78228 h 96677"/>
                <a:gd name="connsiteX5" fmla="*/ 109962 w 302580"/>
                <a:gd name="connsiteY5" fmla="*/ 86346 h 96677"/>
                <a:gd name="connsiteX6" fmla="*/ 92250 w 302580"/>
                <a:gd name="connsiteY6" fmla="*/ 77490 h 96677"/>
                <a:gd name="connsiteX7" fmla="*/ 92250 w 302580"/>
                <a:gd name="connsiteY7" fmla="*/ 77490 h 96677"/>
                <a:gd name="connsiteX8" fmla="*/ 92250 w 302580"/>
                <a:gd name="connsiteY8" fmla="*/ 77490 h 96677"/>
                <a:gd name="connsiteX9" fmla="*/ 127674 w 302580"/>
                <a:gd name="connsiteY9" fmla="*/ 77490 h 96677"/>
                <a:gd name="connsiteX10" fmla="*/ 147600 w 302580"/>
                <a:gd name="connsiteY10" fmla="*/ 53874 h 96677"/>
                <a:gd name="connsiteX11" fmla="*/ 166050 w 302580"/>
                <a:gd name="connsiteY11" fmla="*/ 36900 h 96677"/>
                <a:gd name="connsiteX12" fmla="*/ 302580 w 302580"/>
                <a:gd name="connsiteY12" fmla="*/ 0 h 96677"/>
                <a:gd name="connsiteX13" fmla="*/ 216972 w 302580"/>
                <a:gd name="connsiteY13" fmla="*/ 14760 h 96677"/>
                <a:gd name="connsiteX14" fmla="*/ 143172 w 302580"/>
                <a:gd name="connsiteY14" fmla="*/ 32472 h 96677"/>
                <a:gd name="connsiteX15" fmla="*/ 124722 w 302580"/>
                <a:gd name="connsiteY15" fmla="*/ 42804 h 96677"/>
                <a:gd name="connsiteX16" fmla="*/ 101106 w 302580"/>
                <a:gd name="connsiteY16" fmla="*/ 61254 h 96677"/>
                <a:gd name="connsiteX17" fmla="*/ 101106 w 302580"/>
                <a:gd name="connsiteY17" fmla="*/ 61254 h 96677"/>
                <a:gd name="connsiteX18" fmla="*/ 101106 w 302580"/>
                <a:gd name="connsiteY18" fmla="*/ 61254 h 96677"/>
                <a:gd name="connsiteX19" fmla="*/ 123246 w 302580"/>
                <a:gd name="connsiteY19" fmla="*/ 42804 h 96677"/>
                <a:gd name="connsiteX20" fmla="*/ 138744 w 302580"/>
                <a:gd name="connsiteY20" fmla="*/ 29520 h 96677"/>
                <a:gd name="connsiteX21" fmla="*/ 212544 w 302580"/>
                <a:gd name="connsiteY21" fmla="*/ 11808 h 96677"/>
                <a:gd name="connsiteX22" fmla="*/ 286344 w 302580"/>
                <a:gd name="connsiteY22" fmla="*/ 0 h 96677"/>
                <a:gd name="connsiteX23" fmla="*/ 194832 w 302580"/>
                <a:gd name="connsiteY23" fmla="*/ 8118 h 96677"/>
                <a:gd name="connsiteX24" fmla="*/ 112176 w 302580"/>
                <a:gd name="connsiteY24" fmla="*/ 42804 h 96677"/>
                <a:gd name="connsiteX25" fmla="*/ 94464 w 302580"/>
                <a:gd name="connsiteY25" fmla="*/ 59778 h 96677"/>
                <a:gd name="connsiteX26" fmla="*/ 73800 w 302580"/>
                <a:gd name="connsiteY26" fmla="*/ 59778 h 96677"/>
                <a:gd name="connsiteX27" fmla="*/ 47970 w 302580"/>
                <a:gd name="connsiteY27" fmla="*/ 49446 h 96677"/>
                <a:gd name="connsiteX28" fmla="*/ 30996 w 302580"/>
                <a:gd name="connsiteY28" fmla="*/ 56088 h 96677"/>
                <a:gd name="connsiteX29" fmla="*/ 0 w 302580"/>
                <a:gd name="connsiteY29" fmla="*/ 56088 h 96677"/>
                <a:gd name="connsiteX30" fmla="*/ 0 w 302580"/>
                <a:gd name="connsiteY30" fmla="*/ 56088 h 96677"/>
                <a:gd name="connsiteX31" fmla="*/ 33210 w 302580"/>
                <a:gd name="connsiteY31" fmla="*/ 56088 h 96677"/>
                <a:gd name="connsiteX32" fmla="*/ 33210 w 302580"/>
                <a:gd name="connsiteY32" fmla="*/ 56088 h 96677"/>
                <a:gd name="connsiteX33" fmla="*/ 33210 w 302580"/>
                <a:gd name="connsiteY33" fmla="*/ 56088 h 96677"/>
                <a:gd name="connsiteX34" fmla="*/ 4428 w 302580"/>
                <a:gd name="connsiteY34" fmla="*/ 56088 h 96677"/>
                <a:gd name="connsiteX35" fmla="*/ 11070 w 302580"/>
                <a:gd name="connsiteY35" fmla="*/ 60516 h 96677"/>
                <a:gd name="connsiteX36" fmla="*/ 40590 w 302580"/>
                <a:gd name="connsiteY36" fmla="*/ 60516 h 96677"/>
                <a:gd name="connsiteX37" fmla="*/ 105534 w 302580"/>
                <a:gd name="connsiteY37" fmla="*/ 90036 h 96677"/>
                <a:gd name="connsiteX38" fmla="*/ 105534 w 302580"/>
                <a:gd name="connsiteY38" fmla="*/ 90036 h 96677"/>
                <a:gd name="connsiteX39" fmla="*/ 105534 w 302580"/>
                <a:gd name="connsiteY39" fmla="*/ 90036 h 96677"/>
                <a:gd name="connsiteX40" fmla="*/ 46494 w 302580"/>
                <a:gd name="connsiteY40" fmla="*/ 63468 h 96677"/>
                <a:gd name="connsiteX41" fmla="*/ 40590 w 302580"/>
                <a:gd name="connsiteY41" fmla="*/ 59165 h 96677"/>
                <a:gd name="connsiteX42" fmla="*/ 40590 w 302580"/>
                <a:gd name="connsiteY42" fmla="*/ 57564 h 96677"/>
                <a:gd name="connsiteX43" fmla="*/ 45703 w 302580"/>
                <a:gd name="connsiteY43" fmla="*/ 52346 h 96677"/>
                <a:gd name="connsiteX44" fmla="*/ 46494 w 302580"/>
                <a:gd name="connsiteY44" fmla="*/ 52398 h 96677"/>
                <a:gd name="connsiteX45" fmla="*/ 52398 w 302580"/>
                <a:gd name="connsiteY45" fmla="*/ 57564 h 96677"/>
                <a:gd name="connsiteX46" fmla="*/ 46494 w 302580"/>
                <a:gd name="connsiteY46" fmla="*/ 63468 h 96677"/>
                <a:gd name="connsiteX47" fmla="*/ 93726 w 302580"/>
                <a:gd name="connsiteY47" fmla="*/ 92250 h 96677"/>
                <a:gd name="connsiteX48" fmla="*/ 93726 w 302580"/>
                <a:gd name="connsiteY48" fmla="*/ 92250 h 96677"/>
                <a:gd name="connsiteX49" fmla="*/ 93726 w 302580"/>
                <a:gd name="connsiteY49" fmla="*/ 92250 h 96677"/>
                <a:gd name="connsiteX50" fmla="*/ 162360 w 302580"/>
                <a:gd name="connsiteY50" fmla="*/ 74538 h 96677"/>
                <a:gd name="connsiteX51" fmla="*/ 162360 w 302580"/>
                <a:gd name="connsiteY51" fmla="*/ 74538 h 96677"/>
                <a:gd name="connsiteX52" fmla="*/ 162360 w 302580"/>
                <a:gd name="connsiteY52" fmla="*/ 74538 h 96677"/>
                <a:gd name="connsiteX53" fmla="*/ 99630 w 302580"/>
                <a:gd name="connsiteY53" fmla="*/ 92250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2580" h="96677">
                  <a:moveTo>
                    <a:pt x="105534" y="96678"/>
                  </a:moveTo>
                  <a:cubicBezTo>
                    <a:pt x="125785" y="94802"/>
                    <a:pt x="145534" y="89303"/>
                    <a:pt x="163836" y="80442"/>
                  </a:cubicBezTo>
                  <a:cubicBezTo>
                    <a:pt x="178950" y="73782"/>
                    <a:pt x="194478" y="68111"/>
                    <a:pt x="210330" y="63468"/>
                  </a:cubicBezTo>
                  <a:lnTo>
                    <a:pt x="147600" y="63468"/>
                  </a:lnTo>
                  <a:cubicBezTo>
                    <a:pt x="142759" y="68979"/>
                    <a:pt x="137312" y="73931"/>
                    <a:pt x="131364" y="78228"/>
                  </a:cubicBezTo>
                  <a:cubicBezTo>
                    <a:pt x="125202" y="83007"/>
                    <a:pt x="117748" y="85835"/>
                    <a:pt x="109962" y="86346"/>
                  </a:cubicBezTo>
                  <a:cubicBezTo>
                    <a:pt x="102966" y="86467"/>
                    <a:pt x="96353" y="83160"/>
                    <a:pt x="92250" y="77490"/>
                  </a:cubicBezTo>
                  <a:lnTo>
                    <a:pt x="92250" y="77490"/>
                  </a:lnTo>
                  <a:lnTo>
                    <a:pt x="92250" y="77490"/>
                  </a:lnTo>
                  <a:cubicBezTo>
                    <a:pt x="103320" y="91512"/>
                    <a:pt x="118818" y="84132"/>
                    <a:pt x="127674" y="77490"/>
                  </a:cubicBezTo>
                  <a:cubicBezTo>
                    <a:pt x="135120" y="70337"/>
                    <a:pt x="141799" y="62422"/>
                    <a:pt x="147600" y="53874"/>
                  </a:cubicBezTo>
                  <a:cubicBezTo>
                    <a:pt x="155718" y="44280"/>
                    <a:pt x="161622" y="36900"/>
                    <a:pt x="166050" y="36900"/>
                  </a:cubicBezTo>
                  <a:cubicBezTo>
                    <a:pt x="213356" y="32625"/>
                    <a:pt x="259562" y="20138"/>
                    <a:pt x="302580" y="0"/>
                  </a:cubicBezTo>
                  <a:cubicBezTo>
                    <a:pt x="274580" y="7655"/>
                    <a:pt x="245916" y="12598"/>
                    <a:pt x="216972" y="14760"/>
                  </a:cubicBezTo>
                  <a:cubicBezTo>
                    <a:pt x="191105" y="12546"/>
                    <a:pt x="165216" y="18759"/>
                    <a:pt x="143172" y="32472"/>
                  </a:cubicBezTo>
                  <a:lnTo>
                    <a:pt x="124722" y="42804"/>
                  </a:lnTo>
                  <a:cubicBezTo>
                    <a:pt x="117497" y="49739"/>
                    <a:pt x="109586" y="55921"/>
                    <a:pt x="101106" y="61254"/>
                  </a:cubicBezTo>
                  <a:lnTo>
                    <a:pt x="101106" y="61254"/>
                  </a:lnTo>
                  <a:cubicBezTo>
                    <a:pt x="101106" y="61254"/>
                    <a:pt x="101106" y="61254"/>
                    <a:pt x="101106" y="61254"/>
                  </a:cubicBezTo>
                  <a:lnTo>
                    <a:pt x="123246" y="42804"/>
                  </a:lnTo>
                  <a:lnTo>
                    <a:pt x="138744" y="29520"/>
                  </a:lnTo>
                  <a:cubicBezTo>
                    <a:pt x="160869" y="16000"/>
                    <a:pt x="186692" y="9802"/>
                    <a:pt x="212544" y="11808"/>
                  </a:cubicBezTo>
                  <a:cubicBezTo>
                    <a:pt x="237444" y="10039"/>
                    <a:pt x="262138" y="6088"/>
                    <a:pt x="286344" y="0"/>
                  </a:cubicBezTo>
                  <a:cubicBezTo>
                    <a:pt x="256071" y="4900"/>
                    <a:pt x="225489" y="7613"/>
                    <a:pt x="194832" y="8118"/>
                  </a:cubicBezTo>
                  <a:cubicBezTo>
                    <a:pt x="163319" y="5812"/>
                    <a:pt x="132604" y="18702"/>
                    <a:pt x="112176" y="42804"/>
                  </a:cubicBezTo>
                  <a:lnTo>
                    <a:pt x="94464" y="59778"/>
                  </a:lnTo>
                  <a:lnTo>
                    <a:pt x="73800" y="59778"/>
                  </a:lnTo>
                  <a:cubicBezTo>
                    <a:pt x="66377" y="53896"/>
                    <a:pt x="57402" y="50306"/>
                    <a:pt x="47970" y="49446"/>
                  </a:cubicBezTo>
                  <a:cubicBezTo>
                    <a:pt x="41665" y="49380"/>
                    <a:pt x="35581" y="51760"/>
                    <a:pt x="30996" y="56088"/>
                  </a:cubicBezTo>
                  <a:lnTo>
                    <a:pt x="0" y="56088"/>
                  </a:lnTo>
                  <a:lnTo>
                    <a:pt x="0" y="56088"/>
                  </a:lnTo>
                  <a:lnTo>
                    <a:pt x="33210" y="56088"/>
                  </a:lnTo>
                  <a:lnTo>
                    <a:pt x="33210" y="56088"/>
                  </a:lnTo>
                  <a:lnTo>
                    <a:pt x="33210" y="56088"/>
                  </a:lnTo>
                  <a:lnTo>
                    <a:pt x="4428" y="56088"/>
                  </a:lnTo>
                  <a:cubicBezTo>
                    <a:pt x="4428" y="56088"/>
                    <a:pt x="8856" y="60516"/>
                    <a:pt x="11070" y="60516"/>
                  </a:cubicBezTo>
                  <a:lnTo>
                    <a:pt x="40590" y="60516"/>
                  </a:lnTo>
                  <a:cubicBezTo>
                    <a:pt x="56912" y="79336"/>
                    <a:pt x="80619" y="90114"/>
                    <a:pt x="105534" y="90036"/>
                  </a:cubicBezTo>
                  <a:lnTo>
                    <a:pt x="105534" y="90036"/>
                  </a:lnTo>
                  <a:lnTo>
                    <a:pt x="105534" y="90036"/>
                  </a:lnTo>
                  <a:close/>
                  <a:moveTo>
                    <a:pt x="46494" y="63468"/>
                  </a:moveTo>
                  <a:cubicBezTo>
                    <a:pt x="43676" y="63910"/>
                    <a:pt x="41032" y="61983"/>
                    <a:pt x="40590" y="59165"/>
                  </a:cubicBezTo>
                  <a:cubicBezTo>
                    <a:pt x="40507" y="58634"/>
                    <a:pt x="40507" y="58095"/>
                    <a:pt x="40590" y="57564"/>
                  </a:cubicBezTo>
                  <a:cubicBezTo>
                    <a:pt x="40560" y="54711"/>
                    <a:pt x="42850" y="52374"/>
                    <a:pt x="45703" y="52346"/>
                  </a:cubicBezTo>
                  <a:cubicBezTo>
                    <a:pt x="45967" y="52343"/>
                    <a:pt x="46232" y="52360"/>
                    <a:pt x="46494" y="52398"/>
                  </a:cubicBezTo>
                  <a:cubicBezTo>
                    <a:pt x="49487" y="52374"/>
                    <a:pt x="52024" y="54594"/>
                    <a:pt x="52398" y="57564"/>
                  </a:cubicBezTo>
                  <a:cubicBezTo>
                    <a:pt x="52398" y="60824"/>
                    <a:pt x="49754" y="63468"/>
                    <a:pt x="46494" y="63468"/>
                  </a:cubicBezTo>
                  <a:close/>
                  <a:moveTo>
                    <a:pt x="93726" y="92250"/>
                  </a:moveTo>
                  <a:lnTo>
                    <a:pt x="93726" y="92250"/>
                  </a:lnTo>
                  <a:lnTo>
                    <a:pt x="93726" y="92250"/>
                  </a:lnTo>
                  <a:cubicBezTo>
                    <a:pt x="117866" y="93420"/>
                    <a:pt x="141799" y="87244"/>
                    <a:pt x="162360" y="74538"/>
                  </a:cubicBezTo>
                  <a:lnTo>
                    <a:pt x="162360" y="74538"/>
                  </a:lnTo>
                  <a:lnTo>
                    <a:pt x="162360" y="74538"/>
                  </a:lnTo>
                  <a:cubicBezTo>
                    <a:pt x="143209" y="85475"/>
                    <a:pt x="121674" y="91556"/>
                    <a:pt x="99630" y="92250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32776C1-229A-49F5-B146-8A254F480A57}"/>
                </a:ext>
              </a:extLst>
            </p:cNvPr>
            <p:cNvSpPr/>
            <p:nvPr/>
          </p:nvSpPr>
          <p:spPr>
            <a:xfrm>
              <a:off x="7897495" y="1710855"/>
              <a:ext cx="163098" cy="48708"/>
            </a:xfrm>
            <a:custGeom>
              <a:avLst/>
              <a:gdLst>
                <a:gd name="connsiteX0" fmla="*/ 163098 w 163098"/>
                <a:gd name="connsiteY0" fmla="*/ 43542 h 48708"/>
                <a:gd name="connsiteX1" fmla="*/ 118818 w 163098"/>
                <a:gd name="connsiteY1" fmla="*/ 15498 h 48708"/>
                <a:gd name="connsiteX2" fmla="*/ 91512 w 163098"/>
                <a:gd name="connsiteY2" fmla="*/ 15498 h 48708"/>
                <a:gd name="connsiteX3" fmla="*/ 0 w 163098"/>
                <a:gd name="connsiteY3" fmla="*/ 0 h 48708"/>
                <a:gd name="connsiteX4" fmla="*/ 8118 w 163098"/>
                <a:gd name="connsiteY4" fmla="*/ 0 h 48708"/>
                <a:gd name="connsiteX5" fmla="*/ 71586 w 163098"/>
                <a:gd name="connsiteY5" fmla="*/ 11070 h 48708"/>
                <a:gd name="connsiteX6" fmla="*/ 94464 w 163098"/>
                <a:gd name="connsiteY6" fmla="*/ 14760 h 48708"/>
                <a:gd name="connsiteX7" fmla="*/ 146862 w 163098"/>
                <a:gd name="connsiteY7" fmla="*/ 48708 h 48708"/>
                <a:gd name="connsiteX8" fmla="*/ 154242 w 163098"/>
                <a:gd name="connsiteY8" fmla="*/ 4870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098" h="48708">
                  <a:moveTo>
                    <a:pt x="163098" y="43542"/>
                  </a:moveTo>
                  <a:cubicBezTo>
                    <a:pt x="154294" y="27058"/>
                    <a:pt x="137482" y="16409"/>
                    <a:pt x="118818" y="15498"/>
                  </a:cubicBezTo>
                  <a:lnTo>
                    <a:pt x="91512" y="15498"/>
                  </a:lnTo>
                  <a:cubicBezTo>
                    <a:pt x="60704" y="12323"/>
                    <a:pt x="30135" y="7146"/>
                    <a:pt x="0" y="0"/>
                  </a:cubicBezTo>
                  <a:lnTo>
                    <a:pt x="8118" y="0"/>
                  </a:lnTo>
                  <a:cubicBezTo>
                    <a:pt x="28924" y="5473"/>
                    <a:pt x="50156" y="9176"/>
                    <a:pt x="71586" y="11070"/>
                  </a:cubicBezTo>
                  <a:lnTo>
                    <a:pt x="94464" y="14760"/>
                  </a:lnTo>
                  <a:cubicBezTo>
                    <a:pt x="122508" y="19188"/>
                    <a:pt x="142434" y="26568"/>
                    <a:pt x="146862" y="48708"/>
                  </a:cubicBezTo>
                  <a:lnTo>
                    <a:pt x="154242" y="48708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60EFD2E-19A1-49BA-93F3-802AF9751F1A}"/>
                </a:ext>
              </a:extLst>
            </p:cNvPr>
            <p:cNvSpPr/>
            <p:nvPr/>
          </p:nvSpPr>
          <p:spPr>
            <a:xfrm>
              <a:off x="7895280" y="1716020"/>
              <a:ext cx="147600" cy="47232"/>
            </a:xfrm>
            <a:custGeom>
              <a:avLst/>
              <a:gdLst>
                <a:gd name="connsiteX0" fmla="*/ 95940 w 147600"/>
                <a:gd name="connsiteY0" fmla="*/ 15498 h 47232"/>
                <a:gd name="connsiteX1" fmla="*/ 73062 w 147600"/>
                <a:gd name="connsiteY1" fmla="*/ 15498 h 47232"/>
                <a:gd name="connsiteX2" fmla="*/ 9594 w 147600"/>
                <a:gd name="connsiteY2" fmla="*/ 3690 h 47232"/>
                <a:gd name="connsiteX3" fmla="*/ 0 w 147600"/>
                <a:gd name="connsiteY3" fmla="*/ 0 h 47232"/>
                <a:gd name="connsiteX4" fmla="*/ 73800 w 147600"/>
                <a:gd name="connsiteY4" fmla="*/ 22140 h 47232"/>
                <a:gd name="connsiteX5" fmla="*/ 147600 w 147600"/>
                <a:gd name="connsiteY5" fmla="*/ 47232 h 47232"/>
                <a:gd name="connsiteX6" fmla="*/ 95940 w 147600"/>
                <a:gd name="connsiteY6" fmla="*/ 15498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00" h="47232">
                  <a:moveTo>
                    <a:pt x="95940" y="15498"/>
                  </a:moveTo>
                  <a:lnTo>
                    <a:pt x="73062" y="15498"/>
                  </a:lnTo>
                  <a:cubicBezTo>
                    <a:pt x="51664" y="12994"/>
                    <a:pt x="30460" y="9049"/>
                    <a:pt x="9594" y="3690"/>
                  </a:cubicBezTo>
                  <a:lnTo>
                    <a:pt x="0" y="0"/>
                  </a:lnTo>
                  <a:cubicBezTo>
                    <a:pt x="23040" y="11830"/>
                    <a:pt x="48053" y="19334"/>
                    <a:pt x="73800" y="22140"/>
                  </a:cubicBezTo>
                  <a:cubicBezTo>
                    <a:pt x="100019" y="24639"/>
                    <a:pt x="125291" y="33231"/>
                    <a:pt x="147600" y="47232"/>
                  </a:cubicBezTo>
                  <a:cubicBezTo>
                    <a:pt x="140220" y="25830"/>
                    <a:pt x="121770" y="19188"/>
                    <a:pt x="95940" y="15498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5791FF0D-8008-4DC3-88A3-3B645A7B4EAB}"/>
                </a:ext>
              </a:extLst>
            </p:cNvPr>
            <p:cNvSpPr/>
            <p:nvPr/>
          </p:nvSpPr>
          <p:spPr>
            <a:xfrm>
              <a:off x="7884211" y="1699784"/>
              <a:ext cx="389663" cy="105537"/>
            </a:xfrm>
            <a:custGeom>
              <a:avLst/>
              <a:gdLst>
                <a:gd name="connsiteX0" fmla="*/ 376380 w 389663"/>
                <a:gd name="connsiteY0" fmla="*/ 0 h 105537"/>
                <a:gd name="connsiteX1" fmla="*/ 271584 w 389663"/>
                <a:gd name="connsiteY1" fmla="*/ 10332 h 105537"/>
                <a:gd name="connsiteX2" fmla="*/ 184500 w 389663"/>
                <a:gd name="connsiteY2" fmla="*/ 47970 h 105537"/>
                <a:gd name="connsiteX3" fmla="*/ 178596 w 389663"/>
                <a:gd name="connsiteY3" fmla="*/ 53136 h 105537"/>
                <a:gd name="connsiteX4" fmla="*/ 132102 w 389663"/>
                <a:gd name="connsiteY4" fmla="*/ 24354 h 105537"/>
                <a:gd name="connsiteX5" fmla="*/ 105534 w 389663"/>
                <a:gd name="connsiteY5" fmla="*/ 24354 h 105537"/>
                <a:gd name="connsiteX6" fmla="*/ 0 w 389663"/>
                <a:gd name="connsiteY6" fmla="*/ 4428 h 105537"/>
                <a:gd name="connsiteX7" fmla="*/ 0 w 389663"/>
                <a:gd name="connsiteY7" fmla="*/ 4428 h 105537"/>
                <a:gd name="connsiteX8" fmla="*/ 84132 w 389663"/>
                <a:gd name="connsiteY8" fmla="*/ 36162 h 105537"/>
                <a:gd name="connsiteX9" fmla="*/ 157932 w 389663"/>
                <a:gd name="connsiteY9" fmla="*/ 61254 h 105537"/>
                <a:gd name="connsiteX10" fmla="*/ 147600 w 389663"/>
                <a:gd name="connsiteY10" fmla="*/ 61254 h 105537"/>
                <a:gd name="connsiteX11" fmla="*/ 103320 w 389663"/>
                <a:gd name="connsiteY11" fmla="*/ 61254 h 105537"/>
                <a:gd name="connsiteX12" fmla="*/ 73800 w 389663"/>
                <a:gd name="connsiteY12" fmla="*/ 61254 h 105537"/>
                <a:gd name="connsiteX13" fmla="*/ 73800 w 389663"/>
                <a:gd name="connsiteY13" fmla="*/ 66420 h 105537"/>
                <a:gd name="connsiteX14" fmla="*/ 85608 w 389663"/>
                <a:gd name="connsiteY14" fmla="*/ 76014 h 105537"/>
                <a:gd name="connsiteX15" fmla="*/ 113652 w 389663"/>
                <a:gd name="connsiteY15" fmla="*/ 76014 h 105537"/>
                <a:gd name="connsiteX16" fmla="*/ 180072 w 389663"/>
                <a:gd name="connsiteY16" fmla="*/ 105534 h 105537"/>
                <a:gd name="connsiteX17" fmla="*/ 180072 w 389663"/>
                <a:gd name="connsiteY17" fmla="*/ 105534 h 105537"/>
                <a:gd name="connsiteX18" fmla="*/ 236898 w 389663"/>
                <a:gd name="connsiteY18" fmla="*/ 90036 h 105537"/>
                <a:gd name="connsiteX19" fmla="*/ 289296 w 389663"/>
                <a:gd name="connsiteY19" fmla="*/ 90036 h 105537"/>
                <a:gd name="connsiteX20" fmla="*/ 289296 w 389663"/>
                <a:gd name="connsiteY20" fmla="*/ 90036 h 105537"/>
                <a:gd name="connsiteX21" fmla="*/ 278226 w 389663"/>
                <a:gd name="connsiteY21" fmla="*/ 79704 h 105537"/>
                <a:gd name="connsiteX22" fmla="*/ 264942 w 389663"/>
                <a:gd name="connsiteY22" fmla="*/ 79704 h 105537"/>
                <a:gd name="connsiteX23" fmla="*/ 295200 w 389663"/>
                <a:gd name="connsiteY23" fmla="*/ 69372 h 105537"/>
                <a:gd name="connsiteX24" fmla="*/ 295200 w 389663"/>
                <a:gd name="connsiteY24" fmla="*/ 69372 h 105537"/>
                <a:gd name="connsiteX25" fmla="*/ 221400 w 389663"/>
                <a:gd name="connsiteY25" fmla="*/ 69372 h 105537"/>
                <a:gd name="connsiteX26" fmla="*/ 221400 w 389663"/>
                <a:gd name="connsiteY26" fmla="*/ 64944 h 105537"/>
                <a:gd name="connsiteX27" fmla="*/ 237636 w 389663"/>
                <a:gd name="connsiteY27" fmla="*/ 49446 h 105537"/>
                <a:gd name="connsiteX28" fmla="*/ 389664 w 389663"/>
                <a:gd name="connsiteY28" fmla="*/ 5166 h 105537"/>
                <a:gd name="connsiteX29" fmla="*/ 389664 w 389663"/>
                <a:gd name="connsiteY29" fmla="*/ 5166 h 105537"/>
                <a:gd name="connsiteX30" fmla="*/ 81180 w 389663"/>
                <a:gd name="connsiteY30" fmla="*/ 35424 h 105537"/>
                <a:gd name="connsiteX31" fmla="*/ 7380 w 389663"/>
                <a:gd name="connsiteY31" fmla="*/ 13284 h 105537"/>
                <a:gd name="connsiteX32" fmla="*/ 16974 w 389663"/>
                <a:gd name="connsiteY32" fmla="*/ 16974 h 105537"/>
                <a:gd name="connsiteX33" fmla="*/ 80442 w 389663"/>
                <a:gd name="connsiteY33" fmla="*/ 28782 h 105537"/>
                <a:gd name="connsiteX34" fmla="*/ 103320 w 389663"/>
                <a:gd name="connsiteY34" fmla="*/ 28782 h 105537"/>
                <a:gd name="connsiteX35" fmla="*/ 152766 w 389663"/>
                <a:gd name="connsiteY35" fmla="*/ 57564 h 105537"/>
                <a:gd name="connsiteX36" fmla="*/ 81918 w 389663"/>
                <a:gd name="connsiteY36" fmla="*/ 35424 h 105537"/>
                <a:gd name="connsiteX37" fmla="*/ 107010 w 389663"/>
                <a:gd name="connsiteY37" fmla="*/ 28782 h 105537"/>
                <a:gd name="connsiteX38" fmla="*/ 84132 w 389663"/>
                <a:gd name="connsiteY38" fmla="*/ 25092 h 105537"/>
                <a:gd name="connsiteX39" fmla="*/ 20664 w 389663"/>
                <a:gd name="connsiteY39" fmla="*/ 14022 h 105537"/>
                <a:gd name="connsiteX40" fmla="*/ 12546 w 389663"/>
                <a:gd name="connsiteY40" fmla="*/ 14022 h 105537"/>
                <a:gd name="connsiteX41" fmla="*/ 104058 w 389663"/>
                <a:gd name="connsiteY41" fmla="*/ 26568 h 105537"/>
                <a:gd name="connsiteX42" fmla="*/ 131364 w 389663"/>
                <a:gd name="connsiteY42" fmla="*/ 26568 h 105537"/>
                <a:gd name="connsiteX43" fmla="*/ 175644 w 389663"/>
                <a:gd name="connsiteY43" fmla="*/ 54612 h 105537"/>
                <a:gd name="connsiteX44" fmla="*/ 166788 w 389663"/>
                <a:gd name="connsiteY44" fmla="*/ 62730 h 105537"/>
                <a:gd name="connsiteX45" fmla="*/ 159408 w 389663"/>
                <a:gd name="connsiteY45" fmla="*/ 62730 h 105537"/>
                <a:gd name="connsiteX46" fmla="*/ 107748 w 389663"/>
                <a:gd name="connsiteY46" fmla="*/ 28782 h 105537"/>
                <a:gd name="connsiteX47" fmla="*/ 180810 w 389663"/>
                <a:gd name="connsiteY47" fmla="*/ 102582 h 105537"/>
                <a:gd name="connsiteX48" fmla="*/ 180810 w 389663"/>
                <a:gd name="connsiteY48" fmla="*/ 102582 h 105537"/>
                <a:gd name="connsiteX49" fmla="*/ 115866 w 389663"/>
                <a:gd name="connsiteY49" fmla="*/ 73062 h 105537"/>
                <a:gd name="connsiteX50" fmla="*/ 86346 w 389663"/>
                <a:gd name="connsiteY50" fmla="*/ 73062 h 105537"/>
                <a:gd name="connsiteX51" fmla="*/ 79704 w 389663"/>
                <a:gd name="connsiteY51" fmla="*/ 68634 h 105537"/>
                <a:gd name="connsiteX52" fmla="*/ 110700 w 389663"/>
                <a:gd name="connsiteY52" fmla="*/ 68634 h 105537"/>
                <a:gd name="connsiteX53" fmla="*/ 110700 w 389663"/>
                <a:gd name="connsiteY53" fmla="*/ 68634 h 105537"/>
                <a:gd name="connsiteX54" fmla="*/ 110700 w 389663"/>
                <a:gd name="connsiteY54" fmla="*/ 68634 h 105537"/>
                <a:gd name="connsiteX55" fmla="*/ 73800 w 389663"/>
                <a:gd name="connsiteY55" fmla="*/ 68634 h 105537"/>
                <a:gd name="connsiteX56" fmla="*/ 73800 w 389663"/>
                <a:gd name="connsiteY56" fmla="*/ 68634 h 105537"/>
                <a:gd name="connsiteX57" fmla="*/ 103320 w 389663"/>
                <a:gd name="connsiteY57" fmla="*/ 68634 h 105537"/>
                <a:gd name="connsiteX58" fmla="*/ 120294 w 389663"/>
                <a:gd name="connsiteY58" fmla="*/ 61992 h 105537"/>
                <a:gd name="connsiteX59" fmla="*/ 146124 w 389663"/>
                <a:gd name="connsiteY59" fmla="*/ 72324 h 105537"/>
                <a:gd name="connsiteX60" fmla="*/ 166788 w 389663"/>
                <a:gd name="connsiteY60" fmla="*/ 72324 h 105537"/>
                <a:gd name="connsiteX61" fmla="*/ 185976 w 389663"/>
                <a:gd name="connsiteY61" fmla="*/ 47970 h 105537"/>
                <a:gd name="connsiteX62" fmla="*/ 271584 w 389663"/>
                <a:gd name="connsiteY62" fmla="*/ 11808 h 105537"/>
                <a:gd name="connsiteX63" fmla="*/ 363096 w 389663"/>
                <a:gd name="connsiteY63" fmla="*/ 3690 h 105537"/>
                <a:gd name="connsiteX64" fmla="*/ 289296 w 389663"/>
                <a:gd name="connsiteY64" fmla="*/ 15498 h 105537"/>
                <a:gd name="connsiteX65" fmla="*/ 215496 w 389663"/>
                <a:gd name="connsiteY65" fmla="*/ 33210 h 105537"/>
                <a:gd name="connsiteX66" fmla="*/ 197046 w 389663"/>
                <a:gd name="connsiteY66" fmla="*/ 47970 h 105537"/>
                <a:gd name="connsiteX67" fmla="*/ 173430 w 389663"/>
                <a:gd name="connsiteY67" fmla="*/ 66420 h 105537"/>
                <a:gd name="connsiteX68" fmla="*/ 173430 w 389663"/>
                <a:gd name="connsiteY68" fmla="*/ 66420 h 105537"/>
                <a:gd name="connsiteX69" fmla="*/ 173430 w 389663"/>
                <a:gd name="connsiteY69" fmla="*/ 66420 h 105537"/>
                <a:gd name="connsiteX70" fmla="*/ 198522 w 389663"/>
                <a:gd name="connsiteY70" fmla="*/ 47970 h 105537"/>
                <a:gd name="connsiteX71" fmla="*/ 214758 w 389663"/>
                <a:gd name="connsiteY71" fmla="*/ 35424 h 105537"/>
                <a:gd name="connsiteX72" fmla="*/ 288558 w 389663"/>
                <a:gd name="connsiteY72" fmla="*/ 17712 h 105537"/>
                <a:gd name="connsiteX73" fmla="*/ 374166 w 389663"/>
                <a:gd name="connsiteY73" fmla="*/ 2952 h 105537"/>
                <a:gd name="connsiteX74" fmla="*/ 237636 w 389663"/>
                <a:gd name="connsiteY74" fmla="*/ 39852 h 105537"/>
                <a:gd name="connsiteX75" fmla="*/ 219186 w 389663"/>
                <a:gd name="connsiteY75" fmla="*/ 56826 h 105537"/>
                <a:gd name="connsiteX76" fmla="*/ 198522 w 389663"/>
                <a:gd name="connsiteY76" fmla="*/ 78228 h 105537"/>
                <a:gd name="connsiteX77" fmla="*/ 163098 w 389663"/>
                <a:gd name="connsiteY77" fmla="*/ 78228 h 105537"/>
                <a:gd name="connsiteX78" fmla="*/ 163098 w 389663"/>
                <a:gd name="connsiteY78" fmla="*/ 78228 h 105537"/>
                <a:gd name="connsiteX79" fmla="*/ 163098 w 389663"/>
                <a:gd name="connsiteY79" fmla="*/ 78228 h 105537"/>
                <a:gd name="connsiteX80" fmla="*/ 180810 w 389663"/>
                <a:gd name="connsiteY80" fmla="*/ 87084 h 105537"/>
                <a:gd name="connsiteX81" fmla="*/ 202212 w 389663"/>
                <a:gd name="connsiteY81" fmla="*/ 78966 h 105537"/>
                <a:gd name="connsiteX82" fmla="*/ 218448 w 389663"/>
                <a:gd name="connsiteY82" fmla="*/ 64206 h 105537"/>
                <a:gd name="connsiteX83" fmla="*/ 284868 w 389663"/>
                <a:gd name="connsiteY83" fmla="*/ 64206 h 105537"/>
                <a:gd name="connsiteX84" fmla="*/ 238374 w 389663"/>
                <a:gd name="connsiteY84" fmla="*/ 81180 h 105537"/>
                <a:gd name="connsiteX85" fmla="*/ 180072 w 389663"/>
                <a:gd name="connsiteY85" fmla="*/ 97416 h 105537"/>
                <a:gd name="connsiteX86" fmla="*/ 180072 w 389663"/>
                <a:gd name="connsiteY86" fmla="*/ 97416 h 105537"/>
                <a:gd name="connsiteX87" fmla="*/ 254610 w 389663"/>
                <a:gd name="connsiteY87" fmla="*/ 81918 h 105537"/>
                <a:gd name="connsiteX88" fmla="*/ 277488 w 389663"/>
                <a:gd name="connsiteY88" fmla="*/ 81918 h 105537"/>
                <a:gd name="connsiteX89" fmla="*/ 285606 w 389663"/>
                <a:gd name="connsiteY89" fmla="*/ 86346 h 105537"/>
                <a:gd name="connsiteX90" fmla="*/ 243540 w 389663"/>
                <a:gd name="connsiteY90" fmla="*/ 86346 h 105537"/>
                <a:gd name="connsiteX91" fmla="*/ 252396 w 389663"/>
                <a:gd name="connsiteY91" fmla="*/ 86346 h 105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89663" h="105537">
                  <a:moveTo>
                    <a:pt x="376380" y="0"/>
                  </a:moveTo>
                  <a:cubicBezTo>
                    <a:pt x="341753" y="6033"/>
                    <a:pt x="306720" y="9487"/>
                    <a:pt x="271584" y="10332"/>
                  </a:cubicBezTo>
                  <a:cubicBezTo>
                    <a:pt x="238042" y="7227"/>
                    <a:pt x="205223" y="21410"/>
                    <a:pt x="184500" y="47970"/>
                  </a:cubicBezTo>
                  <a:lnTo>
                    <a:pt x="178596" y="53136"/>
                  </a:lnTo>
                  <a:cubicBezTo>
                    <a:pt x="169039" y="36226"/>
                    <a:pt x="151504" y="25371"/>
                    <a:pt x="132102" y="24354"/>
                  </a:cubicBezTo>
                  <a:lnTo>
                    <a:pt x="105534" y="24354"/>
                  </a:lnTo>
                  <a:cubicBezTo>
                    <a:pt x="69872" y="20601"/>
                    <a:pt x="34576" y="13936"/>
                    <a:pt x="0" y="4428"/>
                  </a:cubicBezTo>
                  <a:lnTo>
                    <a:pt x="0" y="4428"/>
                  </a:lnTo>
                  <a:cubicBezTo>
                    <a:pt x="24767" y="22218"/>
                    <a:pt x="53786" y="33164"/>
                    <a:pt x="84132" y="36162"/>
                  </a:cubicBezTo>
                  <a:cubicBezTo>
                    <a:pt x="110351" y="38661"/>
                    <a:pt x="135623" y="47253"/>
                    <a:pt x="157932" y="61254"/>
                  </a:cubicBezTo>
                  <a:lnTo>
                    <a:pt x="147600" y="61254"/>
                  </a:lnTo>
                  <a:cubicBezTo>
                    <a:pt x="134565" y="51161"/>
                    <a:pt x="116355" y="51161"/>
                    <a:pt x="103320" y="61254"/>
                  </a:cubicBezTo>
                  <a:lnTo>
                    <a:pt x="73800" y="61254"/>
                  </a:lnTo>
                  <a:cubicBezTo>
                    <a:pt x="72692" y="62798"/>
                    <a:pt x="72692" y="64876"/>
                    <a:pt x="73800" y="66420"/>
                  </a:cubicBezTo>
                  <a:cubicBezTo>
                    <a:pt x="75658" y="71556"/>
                    <a:pt x="80200" y="75247"/>
                    <a:pt x="85608" y="76014"/>
                  </a:cubicBezTo>
                  <a:lnTo>
                    <a:pt x="113652" y="76014"/>
                  </a:lnTo>
                  <a:cubicBezTo>
                    <a:pt x="130490" y="94984"/>
                    <a:pt x="154707" y="105747"/>
                    <a:pt x="180072" y="105534"/>
                  </a:cubicBezTo>
                  <a:lnTo>
                    <a:pt x="180072" y="105534"/>
                  </a:lnTo>
                  <a:cubicBezTo>
                    <a:pt x="199806" y="103926"/>
                    <a:pt x="219075" y="98671"/>
                    <a:pt x="236898" y="90036"/>
                  </a:cubicBezTo>
                  <a:lnTo>
                    <a:pt x="289296" y="90036"/>
                  </a:lnTo>
                  <a:lnTo>
                    <a:pt x="289296" y="90036"/>
                  </a:lnTo>
                  <a:cubicBezTo>
                    <a:pt x="289296" y="90036"/>
                    <a:pt x="283392" y="80442"/>
                    <a:pt x="278226" y="79704"/>
                  </a:cubicBezTo>
                  <a:cubicBezTo>
                    <a:pt x="273828" y="78961"/>
                    <a:pt x="269340" y="78961"/>
                    <a:pt x="264942" y="79704"/>
                  </a:cubicBezTo>
                  <a:cubicBezTo>
                    <a:pt x="274647" y="75231"/>
                    <a:pt x="284787" y="71769"/>
                    <a:pt x="295200" y="69372"/>
                  </a:cubicBezTo>
                  <a:lnTo>
                    <a:pt x="295200" y="69372"/>
                  </a:lnTo>
                  <a:lnTo>
                    <a:pt x="221400" y="69372"/>
                  </a:lnTo>
                  <a:lnTo>
                    <a:pt x="221400" y="64944"/>
                  </a:lnTo>
                  <a:cubicBezTo>
                    <a:pt x="228042" y="57564"/>
                    <a:pt x="234684" y="49446"/>
                    <a:pt x="237636" y="49446"/>
                  </a:cubicBezTo>
                  <a:cubicBezTo>
                    <a:pt x="290713" y="44715"/>
                    <a:pt x="342351" y="29674"/>
                    <a:pt x="389664" y="5166"/>
                  </a:cubicBezTo>
                  <a:lnTo>
                    <a:pt x="389664" y="5166"/>
                  </a:lnTo>
                  <a:close/>
                  <a:moveTo>
                    <a:pt x="81180" y="35424"/>
                  </a:moveTo>
                  <a:cubicBezTo>
                    <a:pt x="55433" y="32618"/>
                    <a:pt x="30420" y="25114"/>
                    <a:pt x="7380" y="13284"/>
                  </a:cubicBezTo>
                  <a:lnTo>
                    <a:pt x="16974" y="16974"/>
                  </a:lnTo>
                  <a:cubicBezTo>
                    <a:pt x="37840" y="22333"/>
                    <a:pt x="59044" y="26278"/>
                    <a:pt x="80442" y="28782"/>
                  </a:cubicBezTo>
                  <a:lnTo>
                    <a:pt x="103320" y="28782"/>
                  </a:lnTo>
                  <a:cubicBezTo>
                    <a:pt x="129150" y="32472"/>
                    <a:pt x="147600" y="39114"/>
                    <a:pt x="152766" y="57564"/>
                  </a:cubicBezTo>
                  <a:cubicBezTo>
                    <a:pt x="131083" y="45025"/>
                    <a:pt x="106883" y="37462"/>
                    <a:pt x="81918" y="35424"/>
                  </a:cubicBezTo>
                  <a:close/>
                  <a:moveTo>
                    <a:pt x="107010" y="28782"/>
                  </a:moveTo>
                  <a:lnTo>
                    <a:pt x="84132" y="25092"/>
                  </a:lnTo>
                  <a:cubicBezTo>
                    <a:pt x="62702" y="23198"/>
                    <a:pt x="41470" y="19495"/>
                    <a:pt x="20664" y="14022"/>
                  </a:cubicBezTo>
                  <a:lnTo>
                    <a:pt x="12546" y="14022"/>
                  </a:lnTo>
                  <a:cubicBezTo>
                    <a:pt x="42747" y="20175"/>
                    <a:pt x="73315" y="24367"/>
                    <a:pt x="104058" y="26568"/>
                  </a:cubicBezTo>
                  <a:lnTo>
                    <a:pt x="131364" y="26568"/>
                  </a:lnTo>
                  <a:cubicBezTo>
                    <a:pt x="150028" y="27479"/>
                    <a:pt x="166840" y="38128"/>
                    <a:pt x="175644" y="54612"/>
                  </a:cubicBezTo>
                  <a:lnTo>
                    <a:pt x="166788" y="62730"/>
                  </a:lnTo>
                  <a:lnTo>
                    <a:pt x="159408" y="62730"/>
                  </a:lnTo>
                  <a:cubicBezTo>
                    <a:pt x="155718" y="40590"/>
                    <a:pt x="135792" y="33210"/>
                    <a:pt x="107748" y="28782"/>
                  </a:cubicBezTo>
                  <a:close/>
                  <a:moveTo>
                    <a:pt x="180810" y="102582"/>
                  </a:moveTo>
                  <a:lnTo>
                    <a:pt x="180810" y="102582"/>
                  </a:lnTo>
                  <a:cubicBezTo>
                    <a:pt x="155895" y="102660"/>
                    <a:pt x="132188" y="91882"/>
                    <a:pt x="115866" y="73062"/>
                  </a:cubicBezTo>
                  <a:lnTo>
                    <a:pt x="86346" y="73062"/>
                  </a:lnTo>
                  <a:cubicBezTo>
                    <a:pt x="86346" y="73062"/>
                    <a:pt x="81918" y="73062"/>
                    <a:pt x="79704" y="68634"/>
                  </a:cubicBezTo>
                  <a:lnTo>
                    <a:pt x="110700" y="68634"/>
                  </a:lnTo>
                  <a:lnTo>
                    <a:pt x="110700" y="68634"/>
                  </a:lnTo>
                  <a:lnTo>
                    <a:pt x="110700" y="68634"/>
                  </a:lnTo>
                  <a:lnTo>
                    <a:pt x="73800" y="68634"/>
                  </a:lnTo>
                  <a:lnTo>
                    <a:pt x="73800" y="68634"/>
                  </a:lnTo>
                  <a:lnTo>
                    <a:pt x="103320" y="68634"/>
                  </a:lnTo>
                  <a:cubicBezTo>
                    <a:pt x="107905" y="64306"/>
                    <a:pt x="113989" y="61926"/>
                    <a:pt x="120294" y="61992"/>
                  </a:cubicBezTo>
                  <a:cubicBezTo>
                    <a:pt x="129726" y="62852"/>
                    <a:pt x="138701" y="66442"/>
                    <a:pt x="146124" y="72324"/>
                  </a:cubicBezTo>
                  <a:lnTo>
                    <a:pt x="166788" y="72324"/>
                  </a:lnTo>
                  <a:lnTo>
                    <a:pt x="185976" y="47970"/>
                  </a:lnTo>
                  <a:cubicBezTo>
                    <a:pt x="206721" y="22423"/>
                    <a:pt x="238809" y="8868"/>
                    <a:pt x="271584" y="11808"/>
                  </a:cubicBezTo>
                  <a:cubicBezTo>
                    <a:pt x="302241" y="11303"/>
                    <a:pt x="332823" y="8590"/>
                    <a:pt x="363096" y="3690"/>
                  </a:cubicBezTo>
                  <a:cubicBezTo>
                    <a:pt x="338890" y="9778"/>
                    <a:pt x="314196" y="13729"/>
                    <a:pt x="289296" y="15498"/>
                  </a:cubicBezTo>
                  <a:cubicBezTo>
                    <a:pt x="263444" y="13492"/>
                    <a:pt x="237621" y="19690"/>
                    <a:pt x="215496" y="33210"/>
                  </a:cubicBezTo>
                  <a:lnTo>
                    <a:pt x="197046" y="47970"/>
                  </a:lnTo>
                  <a:lnTo>
                    <a:pt x="173430" y="66420"/>
                  </a:lnTo>
                  <a:cubicBezTo>
                    <a:pt x="173430" y="66420"/>
                    <a:pt x="173430" y="66420"/>
                    <a:pt x="173430" y="66420"/>
                  </a:cubicBezTo>
                  <a:lnTo>
                    <a:pt x="173430" y="66420"/>
                  </a:lnTo>
                  <a:cubicBezTo>
                    <a:pt x="182419" y="61172"/>
                    <a:pt x="190832" y="54988"/>
                    <a:pt x="198522" y="47970"/>
                  </a:cubicBezTo>
                  <a:lnTo>
                    <a:pt x="214758" y="35424"/>
                  </a:lnTo>
                  <a:cubicBezTo>
                    <a:pt x="236802" y="21711"/>
                    <a:pt x="262691" y="15498"/>
                    <a:pt x="288558" y="17712"/>
                  </a:cubicBezTo>
                  <a:cubicBezTo>
                    <a:pt x="317502" y="15550"/>
                    <a:pt x="346166" y="10607"/>
                    <a:pt x="374166" y="2952"/>
                  </a:cubicBezTo>
                  <a:cubicBezTo>
                    <a:pt x="331148" y="23090"/>
                    <a:pt x="284942" y="35577"/>
                    <a:pt x="237636" y="39852"/>
                  </a:cubicBezTo>
                  <a:cubicBezTo>
                    <a:pt x="233208" y="39852"/>
                    <a:pt x="227304" y="47232"/>
                    <a:pt x="219186" y="56826"/>
                  </a:cubicBezTo>
                  <a:cubicBezTo>
                    <a:pt x="213038" y="64638"/>
                    <a:pt x="206116" y="71808"/>
                    <a:pt x="198522" y="78228"/>
                  </a:cubicBezTo>
                  <a:cubicBezTo>
                    <a:pt x="189666" y="84132"/>
                    <a:pt x="174168" y="91512"/>
                    <a:pt x="163098" y="78228"/>
                  </a:cubicBezTo>
                  <a:lnTo>
                    <a:pt x="163098" y="78228"/>
                  </a:lnTo>
                  <a:lnTo>
                    <a:pt x="163098" y="78228"/>
                  </a:lnTo>
                  <a:cubicBezTo>
                    <a:pt x="167201" y="83898"/>
                    <a:pt x="173814" y="87205"/>
                    <a:pt x="180810" y="87084"/>
                  </a:cubicBezTo>
                  <a:cubicBezTo>
                    <a:pt x="188596" y="86573"/>
                    <a:pt x="196050" y="83745"/>
                    <a:pt x="202212" y="78966"/>
                  </a:cubicBezTo>
                  <a:cubicBezTo>
                    <a:pt x="208160" y="74669"/>
                    <a:pt x="213607" y="69717"/>
                    <a:pt x="218448" y="64206"/>
                  </a:cubicBezTo>
                  <a:lnTo>
                    <a:pt x="284868" y="64206"/>
                  </a:lnTo>
                  <a:cubicBezTo>
                    <a:pt x="269016" y="68849"/>
                    <a:pt x="253488" y="74520"/>
                    <a:pt x="238374" y="81180"/>
                  </a:cubicBezTo>
                  <a:cubicBezTo>
                    <a:pt x="220072" y="90041"/>
                    <a:pt x="200323" y="95540"/>
                    <a:pt x="180072" y="97416"/>
                  </a:cubicBezTo>
                  <a:lnTo>
                    <a:pt x="180072" y="97416"/>
                  </a:lnTo>
                  <a:close/>
                  <a:moveTo>
                    <a:pt x="254610" y="81918"/>
                  </a:moveTo>
                  <a:cubicBezTo>
                    <a:pt x="262160" y="80427"/>
                    <a:pt x="269938" y="80427"/>
                    <a:pt x="277488" y="81918"/>
                  </a:cubicBezTo>
                  <a:cubicBezTo>
                    <a:pt x="280661" y="82307"/>
                    <a:pt x="283562" y="83890"/>
                    <a:pt x="285606" y="86346"/>
                  </a:cubicBezTo>
                  <a:lnTo>
                    <a:pt x="243540" y="86346"/>
                  </a:lnTo>
                  <a:lnTo>
                    <a:pt x="252396" y="86346"/>
                  </a:lnTo>
                  <a:close/>
                </a:path>
              </a:pathLst>
            </a:custGeom>
            <a:solidFill>
              <a:srgbClr val="B39B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BB61F7B-7BB1-4E60-A054-A72481D29196}"/>
                </a:ext>
              </a:extLst>
            </p:cNvPr>
            <p:cNvSpPr/>
            <p:nvPr/>
          </p:nvSpPr>
          <p:spPr>
            <a:xfrm>
              <a:off x="8053951" y="1779489"/>
              <a:ext cx="68633" cy="17852"/>
            </a:xfrm>
            <a:custGeom>
              <a:avLst/>
              <a:gdLst>
                <a:gd name="connsiteX0" fmla="*/ 68634 w 68633"/>
                <a:gd name="connsiteY0" fmla="*/ 0 h 17852"/>
                <a:gd name="connsiteX1" fmla="*/ 68634 w 68633"/>
                <a:gd name="connsiteY1" fmla="*/ 0 h 17852"/>
                <a:gd name="connsiteX2" fmla="*/ 68634 w 68633"/>
                <a:gd name="connsiteY2" fmla="*/ 0 h 17852"/>
                <a:gd name="connsiteX3" fmla="*/ 0 w 68633"/>
                <a:gd name="connsiteY3" fmla="*/ 17712 h 17852"/>
                <a:gd name="connsiteX4" fmla="*/ 0 w 68633"/>
                <a:gd name="connsiteY4" fmla="*/ 17712 h 17852"/>
                <a:gd name="connsiteX5" fmla="*/ 0 w 68633"/>
                <a:gd name="connsiteY5" fmla="*/ 17712 h 17852"/>
                <a:gd name="connsiteX6" fmla="*/ 8118 w 68633"/>
                <a:gd name="connsiteY6" fmla="*/ 17712 h 17852"/>
                <a:gd name="connsiteX7" fmla="*/ 68634 w 68633"/>
                <a:gd name="connsiteY7" fmla="*/ 0 h 17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633" h="17852">
                  <a:moveTo>
                    <a:pt x="68634" y="0"/>
                  </a:moveTo>
                  <a:lnTo>
                    <a:pt x="68634" y="0"/>
                  </a:lnTo>
                  <a:lnTo>
                    <a:pt x="68634" y="0"/>
                  </a:lnTo>
                  <a:cubicBezTo>
                    <a:pt x="48073" y="12706"/>
                    <a:pt x="24140" y="18882"/>
                    <a:pt x="0" y="17712"/>
                  </a:cubicBezTo>
                  <a:lnTo>
                    <a:pt x="0" y="17712"/>
                  </a:lnTo>
                  <a:lnTo>
                    <a:pt x="0" y="17712"/>
                  </a:lnTo>
                  <a:lnTo>
                    <a:pt x="8118" y="17712"/>
                  </a:lnTo>
                  <a:cubicBezTo>
                    <a:pt x="29402" y="16666"/>
                    <a:pt x="50140" y="10596"/>
                    <a:pt x="68634" y="0"/>
                  </a:cubicBezTo>
                  <a:close/>
                </a:path>
              </a:pathLst>
            </a:custGeom>
            <a:solidFill>
              <a:srgbClr val="B39B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B2524DA-A865-4F37-A45D-186A89E3CFB4}"/>
                </a:ext>
              </a:extLst>
            </p:cNvPr>
            <p:cNvSpPr/>
            <p:nvPr/>
          </p:nvSpPr>
          <p:spPr>
            <a:xfrm>
              <a:off x="7998537" y="1757295"/>
              <a:ext cx="11871" cy="11186"/>
            </a:xfrm>
            <a:custGeom>
              <a:avLst/>
              <a:gdLst>
                <a:gd name="connsiteX0" fmla="*/ 5967 w 11871"/>
                <a:gd name="connsiteY0" fmla="*/ 54 h 11186"/>
                <a:gd name="connsiteX1" fmla="*/ 115 w 11871"/>
                <a:gd name="connsiteY1" fmla="*/ 4428 h 11186"/>
                <a:gd name="connsiteX2" fmla="*/ 63 w 11871"/>
                <a:gd name="connsiteY2" fmla="*/ 5220 h 11186"/>
                <a:gd name="connsiteX3" fmla="*/ 4366 w 11871"/>
                <a:gd name="connsiteY3" fmla="*/ 11124 h 11186"/>
                <a:gd name="connsiteX4" fmla="*/ 5967 w 11871"/>
                <a:gd name="connsiteY4" fmla="*/ 11124 h 11186"/>
                <a:gd name="connsiteX5" fmla="*/ 11871 w 11871"/>
                <a:gd name="connsiteY5" fmla="*/ 5220 h 11186"/>
                <a:gd name="connsiteX6" fmla="*/ 5967 w 11871"/>
                <a:gd name="connsiteY6" fmla="*/ 54 h 1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71" h="11186">
                  <a:moveTo>
                    <a:pt x="5967" y="54"/>
                  </a:moveTo>
                  <a:cubicBezTo>
                    <a:pt x="3143" y="-354"/>
                    <a:pt x="524" y="1604"/>
                    <a:pt x="115" y="4428"/>
                  </a:cubicBezTo>
                  <a:cubicBezTo>
                    <a:pt x="78" y="4690"/>
                    <a:pt x="60" y="4955"/>
                    <a:pt x="63" y="5220"/>
                  </a:cubicBezTo>
                  <a:cubicBezTo>
                    <a:pt x="-379" y="8038"/>
                    <a:pt x="1548" y="10682"/>
                    <a:pt x="4366" y="11124"/>
                  </a:cubicBezTo>
                  <a:cubicBezTo>
                    <a:pt x="4896" y="11207"/>
                    <a:pt x="5437" y="11207"/>
                    <a:pt x="5967" y="11124"/>
                  </a:cubicBezTo>
                  <a:cubicBezTo>
                    <a:pt x="9228" y="11124"/>
                    <a:pt x="11871" y="8480"/>
                    <a:pt x="11871" y="5220"/>
                  </a:cubicBezTo>
                  <a:cubicBezTo>
                    <a:pt x="11497" y="2250"/>
                    <a:pt x="8960" y="30"/>
                    <a:pt x="5967" y="54"/>
                  </a:cubicBezTo>
                  <a:close/>
                </a:path>
              </a:pathLst>
            </a:custGeom>
            <a:solidFill>
              <a:srgbClr val="B39B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713B4F3-095A-4FAE-9516-AD934CB9609C}"/>
                </a:ext>
              </a:extLst>
            </p:cNvPr>
            <p:cNvSpPr/>
            <p:nvPr/>
          </p:nvSpPr>
          <p:spPr>
            <a:xfrm>
              <a:off x="7958011" y="2048858"/>
              <a:ext cx="8855" cy="5903"/>
            </a:xfrm>
            <a:custGeom>
              <a:avLst/>
              <a:gdLst>
                <a:gd name="connsiteX0" fmla="*/ 0 w 8855"/>
                <a:gd name="connsiteY0" fmla="*/ 5904 h 5903"/>
                <a:gd name="connsiteX1" fmla="*/ 8856 w 8855"/>
                <a:gd name="connsiteY1" fmla="*/ 5904 h 5903"/>
                <a:gd name="connsiteX2" fmla="*/ 8856 w 8855"/>
                <a:gd name="connsiteY2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55" h="5903">
                  <a:moveTo>
                    <a:pt x="0" y="5904"/>
                  </a:moveTo>
                  <a:lnTo>
                    <a:pt x="8856" y="5904"/>
                  </a:lnTo>
                  <a:cubicBezTo>
                    <a:pt x="8856" y="5904"/>
                    <a:pt x="8856" y="2214"/>
                    <a:pt x="8856" y="0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5853335-F2BC-466B-B01D-3D396055F9BA}"/>
                </a:ext>
              </a:extLst>
            </p:cNvPr>
            <p:cNvSpPr/>
            <p:nvPr/>
          </p:nvSpPr>
          <p:spPr>
            <a:xfrm>
              <a:off x="8187528" y="2056977"/>
              <a:ext cx="8118" cy="73800"/>
            </a:xfrm>
            <a:custGeom>
              <a:avLst/>
              <a:gdLst>
                <a:gd name="connsiteX0" fmla="*/ 0 w 8118"/>
                <a:gd name="connsiteY0" fmla="*/ 0 h 73800"/>
                <a:gd name="connsiteX1" fmla="*/ 8118 w 8118"/>
                <a:gd name="connsiteY1" fmla="*/ 0 h 73800"/>
                <a:gd name="connsiteX2" fmla="*/ 0 w 811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18" h="73800">
                  <a:moveTo>
                    <a:pt x="0" y="0"/>
                  </a:moveTo>
                  <a:lnTo>
                    <a:pt x="8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5B010DD-1D4A-4CBB-B12A-9009D22F8A33}"/>
                </a:ext>
              </a:extLst>
            </p:cNvPr>
            <p:cNvSpPr/>
            <p:nvPr/>
          </p:nvSpPr>
          <p:spPr>
            <a:xfrm>
              <a:off x="8191218" y="2032623"/>
              <a:ext cx="84870" cy="16974"/>
            </a:xfrm>
            <a:custGeom>
              <a:avLst/>
              <a:gdLst>
                <a:gd name="connsiteX0" fmla="*/ 40590 w 84870"/>
                <a:gd name="connsiteY0" fmla="*/ 0 h 16974"/>
                <a:gd name="connsiteX1" fmla="*/ 0 w 84870"/>
                <a:gd name="connsiteY1" fmla="*/ 16974 h 16974"/>
                <a:gd name="connsiteX2" fmla="*/ 9594 w 84870"/>
                <a:gd name="connsiteY2" fmla="*/ 16974 h 16974"/>
                <a:gd name="connsiteX3" fmla="*/ 43542 w 84870"/>
                <a:gd name="connsiteY3" fmla="*/ 16974 h 16974"/>
                <a:gd name="connsiteX4" fmla="*/ 67896 w 84870"/>
                <a:gd name="connsiteY4" fmla="*/ 16974 h 16974"/>
                <a:gd name="connsiteX5" fmla="*/ 84870 w 84870"/>
                <a:gd name="connsiteY5" fmla="*/ 13284 h 16974"/>
                <a:gd name="connsiteX6" fmla="*/ 40590 w 84870"/>
                <a:gd name="connsiteY6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870" h="16974">
                  <a:moveTo>
                    <a:pt x="40590" y="0"/>
                  </a:moveTo>
                  <a:lnTo>
                    <a:pt x="0" y="16974"/>
                  </a:lnTo>
                  <a:lnTo>
                    <a:pt x="9594" y="16974"/>
                  </a:lnTo>
                  <a:cubicBezTo>
                    <a:pt x="20885" y="15927"/>
                    <a:pt x="32251" y="15927"/>
                    <a:pt x="43542" y="16974"/>
                  </a:cubicBezTo>
                  <a:lnTo>
                    <a:pt x="67896" y="16974"/>
                  </a:lnTo>
                  <a:cubicBezTo>
                    <a:pt x="73180" y="14411"/>
                    <a:pt x="78996" y="13146"/>
                    <a:pt x="84870" y="13284"/>
                  </a:cubicBezTo>
                  <a:cubicBezTo>
                    <a:pt x="71711" y="4658"/>
                    <a:pt x="56324" y="43"/>
                    <a:pt x="40590" y="0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D43473E-D36C-46C3-A3C1-B17A5BA7166A}"/>
                </a:ext>
              </a:extLst>
            </p:cNvPr>
            <p:cNvSpPr/>
            <p:nvPr/>
          </p:nvSpPr>
          <p:spPr>
            <a:xfrm>
              <a:off x="7884211" y="2032623"/>
              <a:ext cx="81180" cy="18450"/>
            </a:xfrm>
            <a:custGeom>
              <a:avLst/>
              <a:gdLst>
                <a:gd name="connsiteX0" fmla="*/ 40590 w 81180"/>
                <a:gd name="connsiteY0" fmla="*/ 0 h 18450"/>
                <a:gd name="connsiteX1" fmla="*/ 28782 w 81180"/>
                <a:gd name="connsiteY1" fmla="*/ 5904 h 18450"/>
                <a:gd name="connsiteX2" fmla="*/ 0 w 81180"/>
                <a:gd name="connsiteY2" fmla="*/ 18450 h 18450"/>
                <a:gd name="connsiteX3" fmla="*/ 36900 w 81180"/>
                <a:gd name="connsiteY3" fmla="*/ 14022 h 18450"/>
                <a:gd name="connsiteX4" fmla="*/ 70848 w 81180"/>
                <a:gd name="connsiteY4" fmla="*/ 14022 h 18450"/>
                <a:gd name="connsiteX5" fmla="*/ 81180 w 81180"/>
                <a:gd name="connsiteY5" fmla="*/ 1402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0" h="18450">
                  <a:moveTo>
                    <a:pt x="40590" y="0"/>
                  </a:moveTo>
                  <a:cubicBezTo>
                    <a:pt x="36445" y="1520"/>
                    <a:pt x="32485" y="3501"/>
                    <a:pt x="28782" y="5904"/>
                  </a:cubicBezTo>
                  <a:cubicBezTo>
                    <a:pt x="20423" y="12486"/>
                    <a:pt x="10511" y="16807"/>
                    <a:pt x="0" y="18450"/>
                  </a:cubicBezTo>
                  <a:cubicBezTo>
                    <a:pt x="12074" y="15478"/>
                    <a:pt x="24465" y="13991"/>
                    <a:pt x="36900" y="14022"/>
                  </a:cubicBezTo>
                  <a:cubicBezTo>
                    <a:pt x="48188" y="12893"/>
                    <a:pt x="59560" y="12893"/>
                    <a:pt x="70848" y="14022"/>
                  </a:cubicBezTo>
                  <a:lnTo>
                    <a:pt x="81180" y="14022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A164A54-A2FA-4230-AC63-36A3471BA959}"/>
                </a:ext>
              </a:extLst>
            </p:cNvPr>
            <p:cNvSpPr/>
            <p:nvPr/>
          </p:nvSpPr>
          <p:spPr>
            <a:xfrm>
              <a:off x="7293811" y="1526355"/>
              <a:ext cx="1560869" cy="556451"/>
            </a:xfrm>
            <a:custGeom>
              <a:avLst/>
              <a:gdLst>
                <a:gd name="connsiteX0" fmla="*/ 0 w 1560869"/>
                <a:gd name="connsiteY0" fmla="*/ 0 h 556451"/>
                <a:gd name="connsiteX1" fmla="*/ 0 w 1560869"/>
                <a:gd name="connsiteY1" fmla="*/ 523242 h 556451"/>
                <a:gd name="connsiteX2" fmla="*/ 157194 w 1560869"/>
                <a:gd name="connsiteY2" fmla="*/ 556452 h 556451"/>
                <a:gd name="connsiteX3" fmla="*/ 313650 w 1560869"/>
                <a:gd name="connsiteY3" fmla="*/ 523242 h 556451"/>
                <a:gd name="connsiteX4" fmla="*/ 470844 w 1560869"/>
                <a:gd name="connsiteY4" fmla="*/ 556452 h 556451"/>
                <a:gd name="connsiteX5" fmla="*/ 585972 w 1560869"/>
                <a:gd name="connsiteY5" fmla="*/ 528408 h 556451"/>
                <a:gd name="connsiteX6" fmla="*/ 580806 w 1560869"/>
                <a:gd name="connsiteY6" fmla="*/ 523980 h 556451"/>
                <a:gd name="connsiteX7" fmla="*/ 580806 w 1560869"/>
                <a:gd name="connsiteY7" fmla="*/ 523980 h 556451"/>
                <a:gd name="connsiteX8" fmla="*/ 585234 w 1560869"/>
                <a:gd name="connsiteY8" fmla="*/ 523980 h 556451"/>
                <a:gd name="connsiteX9" fmla="*/ 620658 w 1560869"/>
                <a:gd name="connsiteY9" fmla="*/ 512172 h 556451"/>
                <a:gd name="connsiteX10" fmla="*/ 629514 w 1560869"/>
                <a:gd name="connsiteY10" fmla="*/ 507006 h 556451"/>
                <a:gd name="connsiteX11" fmla="*/ 590400 w 1560869"/>
                <a:gd name="connsiteY11" fmla="*/ 490770 h 556451"/>
                <a:gd name="connsiteX12" fmla="*/ 590400 w 1560869"/>
                <a:gd name="connsiteY12" fmla="*/ 490770 h 556451"/>
                <a:gd name="connsiteX13" fmla="*/ 625824 w 1560869"/>
                <a:gd name="connsiteY13" fmla="*/ 490770 h 556451"/>
                <a:gd name="connsiteX14" fmla="*/ 590400 w 1560869"/>
                <a:gd name="connsiteY14" fmla="*/ 454608 h 556451"/>
                <a:gd name="connsiteX15" fmla="*/ 590400 w 1560869"/>
                <a:gd name="connsiteY15" fmla="*/ 450180 h 556451"/>
                <a:gd name="connsiteX16" fmla="*/ 594828 w 1560869"/>
                <a:gd name="connsiteY16" fmla="*/ 450180 h 556451"/>
                <a:gd name="connsiteX17" fmla="*/ 631728 w 1560869"/>
                <a:gd name="connsiteY17" fmla="*/ 450180 h 556451"/>
                <a:gd name="connsiteX18" fmla="*/ 642060 w 1560869"/>
                <a:gd name="connsiteY18" fmla="*/ 450180 h 556451"/>
                <a:gd name="connsiteX19" fmla="*/ 614016 w 1560869"/>
                <a:gd name="connsiteY19" fmla="*/ 425826 h 556451"/>
                <a:gd name="connsiteX20" fmla="*/ 614016 w 1560869"/>
                <a:gd name="connsiteY20" fmla="*/ 425826 h 556451"/>
                <a:gd name="connsiteX21" fmla="*/ 647964 w 1560869"/>
                <a:gd name="connsiteY21" fmla="*/ 436158 h 556451"/>
                <a:gd name="connsiteX22" fmla="*/ 625824 w 1560869"/>
                <a:gd name="connsiteY22" fmla="*/ 394092 h 556451"/>
                <a:gd name="connsiteX23" fmla="*/ 625824 w 1560869"/>
                <a:gd name="connsiteY23" fmla="*/ 388188 h 556451"/>
                <a:gd name="connsiteX24" fmla="*/ 625824 w 1560869"/>
                <a:gd name="connsiteY24" fmla="*/ 388188 h 556451"/>
                <a:gd name="connsiteX25" fmla="*/ 659772 w 1560869"/>
                <a:gd name="connsiteY25" fmla="*/ 402210 h 556451"/>
                <a:gd name="connsiteX26" fmla="*/ 670104 w 1560869"/>
                <a:gd name="connsiteY26" fmla="*/ 402210 h 556451"/>
                <a:gd name="connsiteX27" fmla="*/ 653130 w 1560869"/>
                <a:gd name="connsiteY27" fmla="*/ 369738 h 556451"/>
                <a:gd name="connsiteX28" fmla="*/ 653130 w 1560869"/>
                <a:gd name="connsiteY28" fmla="*/ 369738 h 556451"/>
                <a:gd name="connsiteX29" fmla="*/ 681174 w 1560869"/>
                <a:gd name="connsiteY29" fmla="*/ 391140 h 556451"/>
                <a:gd name="connsiteX30" fmla="*/ 674532 w 1560869"/>
                <a:gd name="connsiteY30" fmla="*/ 344646 h 556451"/>
                <a:gd name="connsiteX31" fmla="*/ 674532 w 1560869"/>
                <a:gd name="connsiteY31" fmla="*/ 339480 h 556451"/>
                <a:gd name="connsiteX32" fmla="*/ 674532 w 1560869"/>
                <a:gd name="connsiteY32" fmla="*/ 344646 h 556451"/>
                <a:gd name="connsiteX33" fmla="*/ 701838 w 1560869"/>
                <a:gd name="connsiteY33" fmla="*/ 369000 h 556451"/>
                <a:gd name="connsiteX34" fmla="*/ 711432 w 1560869"/>
                <a:gd name="connsiteY34" fmla="*/ 374166 h 556451"/>
                <a:gd name="connsiteX35" fmla="*/ 706266 w 1560869"/>
                <a:gd name="connsiteY35" fmla="*/ 337266 h 556451"/>
                <a:gd name="connsiteX36" fmla="*/ 706266 w 1560869"/>
                <a:gd name="connsiteY36" fmla="*/ 337266 h 556451"/>
                <a:gd name="connsiteX37" fmla="*/ 738000 w 1560869"/>
                <a:gd name="connsiteY37" fmla="*/ 369000 h 556451"/>
                <a:gd name="connsiteX38" fmla="*/ 748332 w 1560869"/>
                <a:gd name="connsiteY38" fmla="*/ 322506 h 556451"/>
                <a:gd name="connsiteX39" fmla="*/ 748332 w 1560869"/>
                <a:gd name="connsiteY39" fmla="*/ 322506 h 556451"/>
                <a:gd name="connsiteX40" fmla="*/ 748332 w 1560869"/>
                <a:gd name="connsiteY40" fmla="*/ 326934 h 556451"/>
                <a:gd name="connsiteX41" fmla="*/ 766044 w 1560869"/>
                <a:gd name="connsiteY41" fmla="*/ 359406 h 556451"/>
                <a:gd name="connsiteX42" fmla="*/ 772686 w 1560869"/>
                <a:gd name="connsiteY42" fmla="*/ 367524 h 556451"/>
                <a:gd name="connsiteX43" fmla="*/ 780804 w 1560869"/>
                <a:gd name="connsiteY43" fmla="*/ 331362 h 556451"/>
                <a:gd name="connsiteX44" fmla="*/ 780804 w 1560869"/>
                <a:gd name="connsiteY44" fmla="*/ 331362 h 556451"/>
                <a:gd name="connsiteX45" fmla="*/ 788184 w 1560869"/>
                <a:gd name="connsiteY45" fmla="*/ 366048 h 556451"/>
                <a:gd name="connsiteX46" fmla="*/ 813276 w 1560869"/>
                <a:gd name="connsiteY46" fmla="*/ 325458 h 556451"/>
                <a:gd name="connsiteX47" fmla="*/ 817704 w 1560869"/>
                <a:gd name="connsiteY47" fmla="*/ 325458 h 556451"/>
                <a:gd name="connsiteX48" fmla="*/ 817704 w 1560869"/>
                <a:gd name="connsiteY48" fmla="*/ 330624 h 556451"/>
                <a:gd name="connsiteX49" fmla="*/ 823608 w 1560869"/>
                <a:gd name="connsiteY49" fmla="*/ 366048 h 556451"/>
                <a:gd name="connsiteX50" fmla="*/ 827298 w 1560869"/>
                <a:gd name="connsiteY50" fmla="*/ 376380 h 556451"/>
                <a:gd name="connsiteX51" fmla="*/ 846486 w 1560869"/>
                <a:gd name="connsiteY51" fmla="*/ 345384 h 556451"/>
                <a:gd name="connsiteX52" fmla="*/ 846486 w 1560869"/>
                <a:gd name="connsiteY52" fmla="*/ 345384 h 556451"/>
                <a:gd name="connsiteX53" fmla="*/ 841320 w 1560869"/>
                <a:gd name="connsiteY53" fmla="*/ 380808 h 556451"/>
                <a:gd name="connsiteX54" fmla="*/ 879696 w 1560869"/>
                <a:gd name="connsiteY54" fmla="*/ 351288 h 556451"/>
                <a:gd name="connsiteX55" fmla="*/ 884124 w 1560869"/>
                <a:gd name="connsiteY55" fmla="*/ 351288 h 556451"/>
                <a:gd name="connsiteX56" fmla="*/ 885600 w 1560869"/>
                <a:gd name="connsiteY56" fmla="*/ 349074 h 556451"/>
                <a:gd name="connsiteX57" fmla="*/ 878220 w 1560869"/>
                <a:gd name="connsiteY57" fmla="*/ 385236 h 556451"/>
                <a:gd name="connsiteX58" fmla="*/ 878220 w 1560869"/>
                <a:gd name="connsiteY58" fmla="*/ 395568 h 556451"/>
                <a:gd name="connsiteX59" fmla="*/ 907740 w 1560869"/>
                <a:gd name="connsiteY59" fmla="*/ 372690 h 556451"/>
                <a:gd name="connsiteX60" fmla="*/ 907740 w 1560869"/>
                <a:gd name="connsiteY60" fmla="*/ 372690 h 556451"/>
                <a:gd name="connsiteX61" fmla="*/ 891504 w 1560869"/>
                <a:gd name="connsiteY61" fmla="*/ 403686 h 556451"/>
                <a:gd name="connsiteX62" fmla="*/ 936522 w 1560869"/>
                <a:gd name="connsiteY62" fmla="*/ 388926 h 556451"/>
                <a:gd name="connsiteX63" fmla="*/ 941688 w 1560869"/>
                <a:gd name="connsiteY63" fmla="*/ 388926 h 556451"/>
                <a:gd name="connsiteX64" fmla="*/ 937260 w 1560869"/>
                <a:gd name="connsiteY64" fmla="*/ 388926 h 556451"/>
                <a:gd name="connsiteX65" fmla="*/ 917334 w 1560869"/>
                <a:gd name="connsiteY65" fmla="*/ 420660 h 556451"/>
                <a:gd name="connsiteX66" fmla="*/ 913644 w 1560869"/>
                <a:gd name="connsiteY66" fmla="*/ 430254 h 556451"/>
                <a:gd name="connsiteX67" fmla="*/ 949068 w 1560869"/>
                <a:gd name="connsiteY67" fmla="*/ 419184 h 556451"/>
                <a:gd name="connsiteX68" fmla="*/ 949068 w 1560869"/>
                <a:gd name="connsiteY68" fmla="*/ 419184 h 556451"/>
                <a:gd name="connsiteX69" fmla="*/ 923238 w 1560869"/>
                <a:gd name="connsiteY69" fmla="*/ 442800 h 556451"/>
                <a:gd name="connsiteX70" fmla="*/ 970470 w 1560869"/>
                <a:gd name="connsiteY70" fmla="*/ 442800 h 556451"/>
                <a:gd name="connsiteX71" fmla="*/ 974898 w 1560869"/>
                <a:gd name="connsiteY71" fmla="*/ 442800 h 556451"/>
                <a:gd name="connsiteX72" fmla="*/ 970470 w 1560869"/>
                <a:gd name="connsiteY72" fmla="*/ 442800 h 556451"/>
                <a:gd name="connsiteX73" fmla="*/ 941688 w 1560869"/>
                <a:gd name="connsiteY73" fmla="*/ 465678 h 556451"/>
                <a:gd name="connsiteX74" fmla="*/ 934308 w 1560869"/>
                <a:gd name="connsiteY74" fmla="*/ 473796 h 556451"/>
                <a:gd name="connsiteX75" fmla="*/ 971208 w 1560869"/>
                <a:gd name="connsiteY75" fmla="*/ 473796 h 556451"/>
                <a:gd name="connsiteX76" fmla="*/ 971208 w 1560869"/>
                <a:gd name="connsiteY76" fmla="*/ 473796 h 556451"/>
                <a:gd name="connsiteX77" fmla="*/ 938736 w 1560869"/>
                <a:gd name="connsiteY77" fmla="*/ 487080 h 556451"/>
                <a:gd name="connsiteX78" fmla="*/ 983016 w 1560869"/>
                <a:gd name="connsiteY78" fmla="*/ 504792 h 556451"/>
                <a:gd name="connsiteX79" fmla="*/ 983016 w 1560869"/>
                <a:gd name="connsiteY79" fmla="*/ 504792 h 556451"/>
                <a:gd name="connsiteX80" fmla="*/ 977850 w 1560869"/>
                <a:gd name="connsiteY80" fmla="*/ 504792 h 556451"/>
                <a:gd name="connsiteX81" fmla="*/ 963090 w 1560869"/>
                <a:gd name="connsiteY81" fmla="*/ 504792 h 556451"/>
                <a:gd name="connsiteX82" fmla="*/ 1090026 w 1560869"/>
                <a:gd name="connsiteY82" fmla="*/ 535050 h 556451"/>
                <a:gd name="connsiteX83" fmla="*/ 1247220 w 1560869"/>
                <a:gd name="connsiteY83" fmla="*/ 501840 h 556451"/>
                <a:gd name="connsiteX84" fmla="*/ 1403676 w 1560869"/>
                <a:gd name="connsiteY84" fmla="*/ 535050 h 556451"/>
                <a:gd name="connsiteX85" fmla="*/ 1560870 w 1560869"/>
                <a:gd name="connsiteY85" fmla="*/ 501840 h 556451"/>
                <a:gd name="connsiteX86" fmla="*/ 1560870 w 1560869"/>
                <a:gd name="connsiteY86" fmla="*/ 0 h 556451"/>
                <a:gd name="connsiteX87" fmla="*/ 829512 w 1560869"/>
                <a:gd name="connsiteY87" fmla="*/ 221400 h 556451"/>
                <a:gd name="connsiteX88" fmla="*/ 813276 w 1560869"/>
                <a:gd name="connsiteY88" fmla="*/ 236898 h 556451"/>
                <a:gd name="connsiteX89" fmla="*/ 813276 w 1560869"/>
                <a:gd name="connsiteY89" fmla="*/ 241326 h 556451"/>
                <a:gd name="connsiteX90" fmla="*/ 887076 w 1560869"/>
                <a:gd name="connsiteY90" fmla="*/ 241326 h 556451"/>
                <a:gd name="connsiteX91" fmla="*/ 887076 w 1560869"/>
                <a:gd name="connsiteY91" fmla="*/ 241326 h 556451"/>
                <a:gd name="connsiteX92" fmla="*/ 855342 w 1560869"/>
                <a:gd name="connsiteY92" fmla="*/ 250182 h 556451"/>
                <a:gd name="connsiteX93" fmla="*/ 868626 w 1560869"/>
                <a:gd name="connsiteY93" fmla="*/ 250182 h 556451"/>
                <a:gd name="connsiteX94" fmla="*/ 879696 w 1560869"/>
                <a:gd name="connsiteY94" fmla="*/ 260514 h 556451"/>
                <a:gd name="connsiteX95" fmla="*/ 879696 w 1560869"/>
                <a:gd name="connsiteY95" fmla="*/ 260514 h 556451"/>
                <a:gd name="connsiteX96" fmla="*/ 826560 w 1560869"/>
                <a:gd name="connsiteY96" fmla="*/ 260514 h 556451"/>
                <a:gd name="connsiteX97" fmla="*/ 769734 w 1560869"/>
                <a:gd name="connsiteY97" fmla="*/ 276012 h 556451"/>
                <a:gd name="connsiteX98" fmla="*/ 769734 w 1560869"/>
                <a:gd name="connsiteY98" fmla="*/ 276012 h 556451"/>
                <a:gd name="connsiteX99" fmla="*/ 703314 w 1560869"/>
                <a:gd name="connsiteY99" fmla="*/ 246492 h 556451"/>
                <a:gd name="connsiteX100" fmla="*/ 675270 w 1560869"/>
                <a:gd name="connsiteY100" fmla="*/ 246492 h 556451"/>
                <a:gd name="connsiteX101" fmla="*/ 664200 w 1560869"/>
                <a:gd name="connsiteY101" fmla="*/ 239112 h 556451"/>
                <a:gd name="connsiteX102" fmla="*/ 664200 w 1560869"/>
                <a:gd name="connsiteY102" fmla="*/ 233946 h 556451"/>
                <a:gd name="connsiteX103" fmla="*/ 693720 w 1560869"/>
                <a:gd name="connsiteY103" fmla="*/ 233946 h 556451"/>
                <a:gd name="connsiteX104" fmla="*/ 738000 w 1560869"/>
                <a:gd name="connsiteY104" fmla="*/ 233946 h 556451"/>
                <a:gd name="connsiteX105" fmla="*/ 745380 w 1560869"/>
                <a:gd name="connsiteY105" fmla="*/ 233946 h 556451"/>
                <a:gd name="connsiteX106" fmla="*/ 671580 w 1560869"/>
                <a:gd name="connsiteY106" fmla="*/ 208854 h 556451"/>
                <a:gd name="connsiteX107" fmla="*/ 590400 w 1560869"/>
                <a:gd name="connsiteY107" fmla="*/ 180072 h 556451"/>
                <a:gd name="connsiteX108" fmla="*/ 590400 w 1560869"/>
                <a:gd name="connsiteY108" fmla="*/ 180072 h 556451"/>
                <a:gd name="connsiteX109" fmla="*/ 697410 w 1560869"/>
                <a:gd name="connsiteY109" fmla="*/ 196308 h 556451"/>
                <a:gd name="connsiteX110" fmla="*/ 723978 w 1560869"/>
                <a:gd name="connsiteY110" fmla="*/ 196308 h 556451"/>
                <a:gd name="connsiteX111" fmla="*/ 770472 w 1560869"/>
                <a:gd name="connsiteY111" fmla="*/ 225090 h 556451"/>
                <a:gd name="connsiteX112" fmla="*/ 774900 w 1560869"/>
                <a:gd name="connsiteY112" fmla="*/ 221400 h 556451"/>
                <a:gd name="connsiteX113" fmla="*/ 861984 w 1560869"/>
                <a:gd name="connsiteY113" fmla="*/ 184500 h 556451"/>
                <a:gd name="connsiteX114" fmla="*/ 966780 w 1560869"/>
                <a:gd name="connsiteY114" fmla="*/ 174168 h 556451"/>
                <a:gd name="connsiteX115" fmla="*/ 980064 w 1560869"/>
                <a:gd name="connsiteY115" fmla="*/ 174168 h 556451"/>
                <a:gd name="connsiteX116" fmla="*/ 980064 w 1560869"/>
                <a:gd name="connsiteY116" fmla="*/ 174168 h 556451"/>
                <a:gd name="connsiteX117" fmla="*/ 829512 w 1560869"/>
                <a:gd name="connsiteY117" fmla="*/ 221400 h 55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560869" h="556451">
                  <a:moveTo>
                    <a:pt x="0" y="0"/>
                  </a:moveTo>
                  <a:lnTo>
                    <a:pt x="0" y="523242"/>
                  </a:lnTo>
                  <a:cubicBezTo>
                    <a:pt x="52398" y="523242"/>
                    <a:pt x="104796" y="556452"/>
                    <a:pt x="157194" y="556452"/>
                  </a:cubicBezTo>
                  <a:cubicBezTo>
                    <a:pt x="209592" y="556452"/>
                    <a:pt x="261252" y="523242"/>
                    <a:pt x="313650" y="523242"/>
                  </a:cubicBezTo>
                  <a:cubicBezTo>
                    <a:pt x="366048" y="523242"/>
                    <a:pt x="418446" y="556452"/>
                    <a:pt x="470844" y="556452"/>
                  </a:cubicBezTo>
                  <a:cubicBezTo>
                    <a:pt x="510189" y="551663"/>
                    <a:pt x="548832" y="542250"/>
                    <a:pt x="585972" y="528408"/>
                  </a:cubicBezTo>
                  <a:lnTo>
                    <a:pt x="580806" y="523980"/>
                  </a:lnTo>
                  <a:lnTo>
                    <a:pt x="580806" y="523980"/>
                  </a:lnTo>
                  <a:lnTo>
                    <a:pt x="585234" y="523980"/>
                  </a:lnTo>
                  <a:cubicBezTo>
                    <a:pt x="598053" y="524266"/>
                    <a:pt x="610574" y="520092"/>
                    <a:pt x="620658" y="512172"/>
                  </a:cubicBezTo>
                  <a:lnTo>
                    <a:pt x="629514" y="507006"/>
                  </a:lnTo>
                  <a:lnTo>
                    <a:pt x="590400" y="490770"/>
                  </a:lnTo>
                  <a:lnTo>
                    <a:pt x="590400" y="490770"/>
                  </a:lnTo>
                  <a:lnTo>
                    <a:pt x="625824" y="490770"/>
                  </a:lnTo>
                  <a:cubicBezTo>
                    <a:pt x="610122" y="483270"/>
                    <a:pt x="597576" y="470462"/>
                    <a:pt x="590400" y="454608"/>
                  </a:cubicBezTo>
                  <a:lnTo>
                    <a:pt x="590400" y="450180"/>
                  </a:lnTo>
                  <a:lnTo>
                    <a:pt x="594828" y="450180"/>
                  </a:lnTo>
                  <a:cubicBezTo>
                    <a:pt x="602208" y="456084"/>
                    <a:pt x="616968" y="450180"/>
                    <a:pt x="631728" y="450180"/>
                  </a:cubicBezTo>
                  <a:lnTo>
                    <a:pt x="642060" y="450180"/>
                  </a:lnTo>
                  <a:lnTo>
                    <a:pt x="614016" y="425826"/>
                  </a:lnTo>
                  <a:lnTo>
                    <a:pt x="614016" y="425826"/>
                  </a:lnTo>
                  <a:lnTo>
                    <a:pt x="647964" y="436158"/>
                  </a:lnTo>
                  <a:cubicBezTo>
                    <a:pt x="635351" y="425583"/>
                    <a:pt x="627400" y="410476"/>
                    <a:pt x="625824" y="394092"/>
                  </a:cubicBezTo>
                  <a:lnTo>
                    <a:pt x="625824" y="388188"/>
                  </a:lnTo>
                  <a:lnTo>
                    <a:pt x="625824" y="388188"/>
                  </a:lnTo>
                  <a:cubicBezTo>
                    <a:pt x="631728" y="397044"/>
                    <a:pt x="646488" y="399996"/>
                    <a:pt x="659772" y="402210"/>
                  </a:cubicBezTo>
                  <a:lnTo>
                    <a:pt x="670104" y="402210"/>
                  </a:lnTo>
                  <a:lnTo>
                    <a:pt x="653130" y="369738"/>
                  </a:lnTo>
                  <a:lnTo>
                    <a:pt x="653130" y="369738"/>
                  </a:lnTo>
                  <a:lnTo>
                    <a:pt x="681174" y="391140"/>
                  </a:lnTo>
                  <a:cubicBezTo>
                    <a:pt x="673372" y="376968"/>
                    <a:pt x="671010" y="360436"/>
                    <a:pt x="674532" y="344646"/>
                  </a:cubicBezTo>
                  <a:lnTo>
                    <a:pt x="674532" y="339480"/>
                  </a:lnTo>
                  <a:lnTo>
                    <a:pt x="674532" y="344646"/>
                  </a:lnTo>
                  <a:cubicBezTo>
                    <a:pt x="674532" y="354978"/>
                    <a:pt x="690030" y="362358"/>
                    <a:pt x="701838" y="369000"/>
                  </a:cubicBezTo>
                  <a:lnTo>
                    <a:pt x="711432" y="374166"/>
                  </a:lnTo>
                  <a:lnTo>
                    <a:pt x="706266" y="337266"/>
                  </a:lnTo>
                  <a:lnTo>
                    <a:pt x="706266" y="337266"/>
                  </a:lnTo>
                  <a:lnTo>
                    <a:pt x="738000" y="369000"/>
                  </a:lnTo>
                  <a:cubicBezTo>
                    <a:pt x="735432" y="352753"/>
                    <a:pt x="739122" y="336136"/>
                    <a:pt x="748332" y="322506"/>
                  </a:cubicBezTo>
                  <a:lnTo>
                    <a:pt x="748332" y="322506"/>
                  </a:lnTo>
                  <a:lnTo>
                    <a:pt x="748332" y="326934"/>
                  </a:lnTo>
                  <a:cubicBezTo>
                    <a:pt x="748332" y="338004"/>
                    <a:pt x="757188" y="348336"/>
                    <a:pt x="766044" y="359406"/>
                  </a:cubicBezTo>
                  <a:lnTo>
                    <a:pt x="772686" y="367524"/>
                  </a:lnTo>
                  <a:lnTo>
                    <a:pt x="780804" y="331362"/>
                  </a:lnTo>
                  <a:lnTo>
                    <a:pt x="780804" y="331362"/>
                  </a:lnTo>
                  <a:lnTo>
                    <a:pt x="788184" y="366048"/>
                  </a:lnTo>
                  <a:cubicBezTo>
                    <a:pt x="791822" y="350112"/>
                    <a:pt x="800649" y="335836"/>
                    <a:pt x="813276" y="325458"/>
                  </a:cubicBezTo>
                  <a:lnTo>
                    <a:pt x="817704" y="325458"/>
                  </a:lnTo>
                  <a:lnTo>
                    <a:pt x="817704" y="330624"/>
                  </a:lnTo>
                  <a:cubicBezTo>
                    <a:pt x="815165" y="342755"/>
                    <a:pt x="817269" y="355397"/>
                    <a:pt x="823608" y="366048"/>
                  </a:cubicBezTo>
                  <a:cubicBezTo>
                    <a:pt x="824508" y="369601"/>
                    <a:pt x="825741" y="373061"/>
                    <a:pt x="827298" y="376380"/>
                  </a:cubicBezTo>
                  <a:lnTo>
                    <a:pt x="846486" y="345384"/>
                  </a:lnTo>
                  <a:lnTo>
                    <a:pt x="846486" y="345384"/>
                  </a:lnTo>
                  <a:lnTo>
                    <a:pt x="841320" y="380808"/>
                  </a:lnTo>
                  <a:cubicBezTo>
                    <a:pt x="850427" y="366932"/>
                    <a:pt x="863947" y="356532"/>
                    <a:pt x="879696" y="351288"/>
                  </a:cubicBezTo>
                  <a:lnTo>
                    <a:pt x="884124" y="351288"/>
                  </a:lnTo>
                  <a:lnTo>
                    <a:pt x="885600" y="349074"/>
                  </a:lnTo>
                  <a:cubicBezTo>
                    <a:pt x="878958" y="359883"/>
                    <a:pt x="876346" y="372689"/>
                    <a:pt x="878220" y="385236"/>
                  </a:cubicBezTo>
                  <a:lnTo>
                    <a:pt x="878220" y="395568"/>
                  </a:lnTo>
                  <a:lnTo>
                    <a:pt x="907740" y="372690"/>
                  </a:lnTo>
                  <a:lnTo>
                    <a:pt x="907740" y="372690"/>
                  </a:lnTo>
                  <a:lnTo>
                    <a:pt x="891504" y="403686"/>
                  </a:lnTo>
                  <a:cubicBezTo>
                    <a:pt x="904478" y="393953"/>
                    <a:pt x="920301" y="388765"/>
                    <a:pt x="936522" y="388926"/>
                  </a:cubicBezTo>
                  <a:lnTo>
                    <a:pt x="941688" y="388926"/>
                  </a:lnTo>
                  <a:lnTo>
                    <a:pt x="937260" y="388926"/>
                  </a:lnTo>
                  <a:cubicBezTo>
                    <a:pt x="926928" y="394092"/>
                    <a:pt x="922500" y="407376"/>
                    <a:pt x="917334" y="420660"/>
                  </a:cubicBezTo>
                  <a:cubicBezTo>
                    <a:pt x="916434" y="423974"/>
                    <a:pt x="915194" y="427188"/>
                    <a:pt x="913644" y="430254"/>
                  </a:cubicBezTo>
                  <a:lnTo>
                    <a:pt x="949068" y="419184"/>
                  </a:lnTo>
                  <a:lnTo>
                    <a:pt x="949068" y="419184"/>
                  </a:lnTo>
                  <a:lnTo>
                    <a:pt x="923238" y="442800"/>
                  </a:lnTo>
                  <a:cubicBezTo>
                    <a:pt x="938559" y="437626"/>
                    <a:pt x="955149" y="437626"/>
                    <a:pt x="970470" y="442800"/>
                  </a:cubicBezTo>
                  <a:lnTo>
                    <a:pt x="974898" y="442800"/>
                  </a:lnTo>
                  <a:lnTo>
                    <a:pt x="970470" y="442800"/>
                  </a:lnTo>
                  <a:cubicBezTo>
                    <a:pt x="959400" y="442800"/>
                    <a:pt x="950544" y="454608"/>
                    <a:pt x="941688" y="465678"/>
                  </a:cubicBezTo>
                  <a:lnTo>
                    <a:pt x="934308" y="473796"/>
                  </a:lnTo>
                  <a:lnTo>
                    <a:pt x="971208" y="473796"/>
                  </a:lnTo>
                  <a:lnTo>
                    <a:pt x="971208" y="473796"/>
                  </a:lnTo>
                  <a:lnTo>
                    <a:pt x="938736" y="487080"/>
                  </a:lnTo>
                  <a:cubicBezTo>
                    <a:pt x="955046" y="487921"/>
                    <a:pt x="970625" y="494150"/>
                    <a:pt x="983016" y="504792"/>
                  </a:cubicBezTo>
                  <a:lnTo>
                    <a:pt x="983016" y="504792"/>
                  </a:lnTo>
                  <a:lnTo>
                    <a:pt x="977850" y="504792"/>
                  </a:lnTo>
                  <a:cubicBezTo>
                    <a:pt x="973097" y="502975"/>
                    <a:pt x="967843" y="502975"/>
                    <a:pt x="963090" y="504792"/>
                  </a:cubicBezTo>
                  <a:cubicBezTo>
                    <a:pt x="1004396" y="518698"/>
                    <a:pt x="1046883" y="528826"/>
                    <a:pt x="1090026" y="535050"/>
                  </a:cubicBezTo>
                  <a:cubicBezTo>
                    <a:pt x="1142424" y="535050"/>
                    <a:pt x="1194822" y="501840"/>
                    <a:pt x="1247220" y="501840"/>
                  </a:cubicBezTo>
                  <a:cubicBezTo>
                    <a:pt x="1299618" y="501840"/>
                    <a:pt x="1351278" y="535050"/>
                    <a:pt x="1403676" y="535050"/>
                  </a:cubicBezTo>
                  <a:cubicBezTo>
                    <a:pt x="1456074" y="535050"/>
                    <a:pt x="1508472" y="501840"/>
                    <a:pt x="1560870" y="501840"/>
                  </a:cubicBezTo>
                  <a:lnTo>
                    <a:pt x="1560870" y="0"/>
                  </a:lnTo>
                  <a:close/>
                  <a:moveTo>
                    <a:pt x="829512" y="221400"/>
                  </a:moveTo>
                  <a:cubicBezTo>
                    <a:pt x="829512" y="221400"/>
                    <a:pt x="819918" y="229518"/>
                    <a:pt x="813276" y="236898"/>
                  </a:cubicBezTo>
                  <a:lnTo>
                    <a:pt x="813276" y="241326"/>
                  </a:lnTo>
                  <a:lnTo>
                    <a:pt x="887076" y="241326"/>
                  </a:lnTo>
                  <a:lnTo>
                    <a:pt x="887076" y="241326"/>
                  </a:lnTo>
                  <a:cubicBezTo>
                    <a:pt x="876213" y="243147"/>
                    <a:pt x="865578" y="246116"/>
                    <a:pt x="855342" y="250182"/>
                  </a:cubicBezTo>
                  <a:cubicBezTo>
                    <a:pt x="859741" y="249439"/>
                    <a:pt x="864228" y="249439"/>
                    <a:pt x="868626" y="250182"/>
                  </a:cubicBezTo>
                  <a:cubicBezTo>
                    <a:pt x="873792" y="250182"/>
                    <a:pt x="880434" y="256824"/>
                    <a:pt x="879696" y="260514"/>
                  </a:cubicBezTo>
                  <a:lnTo>
                    <a:pt x="879696" y="260514"/>
                  </a:lnTo>
                  <a:lnTo>
                    <a:pt x="826560" y="260514"/>
                  </a:lnTo>
                  <a:cubicBezTo>
                    <a:pt x="808737" y="269149"/>
                    <a:pt x="789468" y="274404"/>
                    <a:pt x="769734" y="276012"/>
                  </a:cubicBezTo>
                  <a:lnTo>
                    <a:pt x="769734" y="276012"/>
                  </a:lnTo>
                  <a:cubicBezTo>
                    <a:pt x="744369" y="276225"/>
                    <a:pt x="720152" y="265462"/>
                    <a:pt x="703314" y="246492"/>
                  </a:cubicBezTo>
                  <a:lnTo>
                    <a:pt x="675270" y="246492"/>
                  </a:lnTo>
                  <a:cubicBezTo>
                    <a:pt x="670618" y="245929"/>
                    <a:pt x="666509" y="243190"/>
                    <a:pt x="664200" y="239112"/>
                  </a:cubicBezTo>
                  <a:cubicBezTo>
                    <a:pt x="663092" y="237568"/>
                    <a:pt x="663092" y="235490"/>
                    <a:pt x="664200" y="233946"/>
                  </a:cubicBezTo>
                  <a:lnTo>
                    <a:pt x="693720" y="233946"/>
                  </a:lnTo>
                  <a:cubicBezTo>
                    <a:pt x="706755" y="223853"/>
                    <a:pt x="724966" y="223853"/>
                    <a:pt x="738000" y="233946"/>
                  </a:cubicBezTo>
                  <a:lnTo>
                    <a:pt x="745380" y="233946"/>
                  </a:lnTo>
                  <a:cubicBezTo>
                    <a:pt x="723071" y="219945"/>
                    <a:pt x="697799" y="211353"/>
                    <a:pt x="671580" y="208854"/>
                  </a:cubicBezTo>
                  <a:cubicBezTo>
                    <a:pt x="642530" y="206239"/>
                    <a:pt x="614609" y="196340"/>
                    <a:pt x="590400" y="180072"/>
                  </a:cubicBezTo>
                  <a:lnTo>
                    <a:pt x="590400" y="180072"/>
                  </a:lnTo>
                  <a:cubicBezTo>
                    <a:pt x="625564" y="188416"/>
                    <a:pt x="661354" y="193846"/>
                    <a:pt x="697410" y="196308"/>
                  </a:cubicBezTo>
                  <a:lnTo>
                    <a:pt x="723978" y="196308"/>
                  </a:lnTo>
                  <a:cubicBezTo>
                    <a:pt x="743380" y="197325"/>
                    <a:pt x="760915" y="208180"/>
                    <a:pt x="770472" y="225090"/>
                  </a:cubicBezTo>
                  <a:lnTo>
                    <a:pt x="774900" y="221400"/>
                  </a:lnTo>
                  <a:cubicBezTo>
                    <a:pt x="795785" y="195116"/>
                    <a:pt x="828575" y="181222"/>
                    <a:pt x="861984" y="184500"/>
                  </a:cubicBezTo>
                  <a:cubicBezTo>
                    <a:pt x="897120" y="183655"/>
                    <a:pt x="932153" y="180201"/>
                    <a:pt x="966780" y="174168"/>
                  </a:cubicBezTo>
                  <a:lnTo>
                    <a:pt x="980064" y="174168"/>
                  </a:lnTo>
                  <a:lnTo>
                    <a:pt x="980064" y="174168"/>
                  </a:lnTo>
                  <a:cubicBezTo>
                    <a:pt x="933415" y="199521"/>
                    <a:pt x="882286" y="215562"/>
                    <a:pt x="829512" y="22140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068B368E-125D-461D-A4CB-D85B718A9021}"/>
              </a:ext>
            </a:extLst>
          </p:cNvPr>
          <p:cNvGrpSpPr/>
          <p:nvPr/>
        </p:nvGrpSpPr>
        <p:grpSpPr>
          <a:xfrm>
            <a:off x="9458544" y="1526355"/>
            <a:ext cx="1568988" cy="915120"/>
            <a:chOff x="9458544" y="1526355"/>
            <a:chExt cx="1568988" cy="915120"/>
          </a:xfrm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5329D67-B02F-49E4-A935-A88B844826BE}"/>
                </a:ext>
              </a:extLst>
            </p:cNvPr>
            <p:cNvSpPr/>
            <p:nvPr/>
          </p:nvSpPr>
          <p:spPr>
            <a:xfrm>
              <a:off x="9458544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244A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107277A-19D0-4867-A589-6756C0FB9D77}"/>
                </a:ext>
              </a:extLst>
            </p:cNvPr>
            <p:cNvSpPr/>
            <p:nvPr/>
          </p:nvSpPr>
          <p:spPr>
            <a:xfrm>
              <a:off x="10091696" y="1887975"/>
              <a:ext cx="344697" cy="390401"/>
            </a:xfrm>
            <a:custGeom>
              <a:avLst/>
              <a:gdLst>
                <a:gd name="connsiteX0" fmla="*/ 141747 w 344697"/>
                <a:gd name="connsiteY0" fmla="*/ 0 h 390401"/>
                <a:gd name="connsiteX1" fmla="*/ 146913 w 344697"/>
                <a:gd name="connsiteY1" fmla="*/ 0 h 390401"/>
                <a:gd name="connsiteX2" fmla="*/ 157983 w 344697"/>
                <a:gd name="connsiteY2" fmla="*/ 11070 h 390401"/>
                <a:gd name="connsiteX3" fmla="*/ 157983 w 344697"/>
                <a:gd name="connsiteY3" fmla="*/ 16236 h 390401"/>
                <a:gd name="connsiteX4" fmla="*/ 150603 w 344697"/>
                <a:gd name="connsiteY4" fmla="*/ 16236 h 390401"/>
                <a:gd name="connsiteX5" fmla="*/ 146913 w 344697"/>
                <a:gd name="connsiteY5" fmla="*/ 16236 h 390401"/>
                <a:gd name="connsiteX6" fmla="*/ 153555 w 344697"/>
                <a:gd name="connsiteY6" fmla="*/ 25092 h 390401"/>
                <a:gd name="connsiteX7" fmla="*/ 160935 w 344697"/>
                <a:gd name="connsiteY7" fmla="*/ 25092 h 390401"/>
                <a:gd name="connsiteX8" fmla="*/ 166101 w 344697"/>
                <a:gd name="connsiteY8" fmla="*/ 25092 h 390401"/>
                <a:gd name="connsiteX9" fmla="*/ 166101 w 344697"/>
                <a:gd name="connsiteY9" fmla="*/ 32472 h 390401"/>
                <a:gd name="connsiteX10" fmla="*/ 172743 w 344697"/>
                <a:gd name="connsiteY10" fmla="*/ 32472 h 390401"/>
                <a:gd name="connsiteX11" fmla="*/ 185289 w 344697"/>
                <a:gd name="connsiteY11" fmla="*/ 32472 h 390401"/>
                <a:gd name="connsiteX12" fmla="*/ 190455 w 344697"/>
                <a:gd name="connsiteY12" fmla="*/ 32472 h 390401"/>
                <a:gd name="connsiteX13" fmla="*/ 190455 w 344697"/>
                <a:gd name="connsiteY13" fmla="*/ 37638 h 390401"/>
                <a:gd name="connsiteX14" fmla="*/ 197835 w 344697"/>
                <a:gd name="connsiteY14" fmla="*/ 31734 h 390401"/>
                <a:gd name="connsiteX15" fmla="*/ 201525 w 344697"/>
                <a:gd name="connsiteY15" fmla="*/ 36162 h 390401"/>
                <a:gd name="connsiteX16" fmla="*/ 207429 w 344697"/>
                <a:gd name="connsiteY16" fmla="*/ 36162 h 390401"/>
                <a:gd name="connsiteX17" fmla="*/ 207429 w 344697"/>
                <a:gd name="connsiteY17" fmla="*/ 36162 h 390401"/>
                <a:gd name="connsiteX18" fmla="*/ 207429 w 344697"/>
                <a:gd name="connsiteY18" fmla="*/ 50184 h 390401"/>
                <a:gd name="connsiteX19" fmla="*/ 207429 w 344697"/>
                <a:gd name="connsiteY19" fmla="*/ 50184 h 390401"/>
                <a:gd name="connsiteX20" fmla="*/ 207429 w 344697"/>
                <a:gd name="connsiteY20" fmla="*/ 61254 h 390401"/>
                <a:gd name="connsiteX21" fmla="*/ 216285 w 344697"/>
                <a:gd name="connsiteY21" fmla="*/ 61254 h 390401"/>
                <a:gd name="connsiteX22" fmla="*/ 216285 w 344697"/>
                <a:gd name="connsiteY22" fmla="*/ 61254 h 390401"/>
                <a:gd name="connsiteX23" fmla="*/ 221451 w 344697"/>
                <a:gd name="connsiteY23" fmla="*/ 66420 h 390401"/>
                <a:gd name="connsiteX24" fmla="*/ 221451 w 344697"/>
                <a:gd name="connsiteY24" fmla="*/ 88560 h 390401"/>
                <a:gd name="connsiteX25" fmla="*/ 221451 w 344697"/>
                <a:gd name="connsiteY25" fmla="*/ 101106 h 390401"/>
                <a:gd name="connsiteX26" fmla="*/ 226617 w 344697"/>
                <a:gd name="connsiteY26" fmla="*/ 107748 h 390401"/>
                <a:gd name="connsiteX27" fmla="*/ 226617 w 344697"/>
                <a:gd name="connsiteY27" fmla="*/ 104058 h 390401"/>
                <a:gd name="connsiteX28" fmla="*/ 252447 w 344697"/>
                <a:gd name="connsiteY28" fmla="*/ 104058 h 390401"/>
                <a:gd name="connsiteX29" fmla="*/ 256137 w 344697"/>
                <a:gd name="connsiteY29" fmla="*/ 108486 h 390401"/>
                <a:gd name="connsiteX30" fmla="*/ 256137 w 344697"/>
                <a:gd name="connsiteY30" fmla="*/ 108486 h 390401"/>
                <a:gd name="connsiteX31" fmla="*/ 261303 w 344697"/>
                <a:gd name="connsiteY31" fmla="*/ 108486 h 390401"/>
                <a:gd name="connsiteX32" fmla="*/ 266469 w 344697"/>
                <a:gd name="connsiteY32" fmla="*/ 108486 h 390401"/>
                <a:gd name="connsiteX33" fmla="*/ 273849 w 344697"/>
                <a:gd name="connsiteY33" fmla="*/ 108486 h 390401"/>
                <a:gd name="connsiteX34" fmla="*/ 273849 w 344697"/>
                <a:gd name="connsiteY34" fmla="*/ 108486 h 390401"/>
                <a:gd name="connsiteX35" fmla="*/ 273849 w 344697"/>
                <a:gd name="connsiteY35" fmla="*/ 126198 h 390401"/>
                <a:gd name="connsiteX36" fmla="*/ 273849 w 344697"/>
                <a:gd name="connsiteY36" fmla="*/ 126198 h 390401"/>
                <a:gd name="connsiteX37" fmla="*/ 273849 w 344697"/>
                <a:gd name="connsiteY37" fmla="*/ 135054 h 390401"/>
                <a:gd name="connsiteX38" fmla="*/ 279015 w 344697"/>
                <a:gd name="connsiteY38" fmla="*/ 135054 h 390401"/>
                <a:gd name="connsiteX39" fmla="*/ 279015 w 344697"/>
                <a:gd name="connsiteY39" fmla="*/ 135054 h 390401"/>
                <a:gd name="connsiteX40" fmla="*/ 279015 w 344697"/>
                <a:gd name="connsiteY40" fmla="*/ 135054 h 390401"/>
                <a:gd name="connsiteX41" fmla="*/ 279015 w 344697"/>
                <a:gd name="connsiteY41" fmla="*/ 135054 h 390401"/>
                <a:gd name="connsiteX42" fmla="*/ 283443 w 344697"/>
                <a:gd name="connsiteY42" fmla="*/ 135054 h 390401"/>
                <a:gd name="connsiteX43" fmla="*/ 283443 w 344697"/>
                <a:gd name="connsiteY43" fmla="*/ 135054 h 390401"/>
                <a:gd name="connsiteX44" fmla="*/ 291561 w 344697"/>
                <a:gd name="connsiteY44" fmla="*/ 135054 h 390401"/>
                <a:gd name="connsiteX45" fmla="*/ 312225 w 344697"/>
                <a:gd name="connsiteY45" fmla="*/ 135054 h 390401"/>
                <a:gd name="connsiteX46" fmla="*/ 312225 w 344697"/>
                <a:gd name="connsiteY46" fmla="*/ 154980 h 390401"/>
                <a:gd name="connsiteX47" fmla="*/ 312225 w 344697"/>
                <a:gd name="connsiteY47" fmla="*/ 154980 h 390401"/>
                <a:gd name="connsiteX48" fmla="*/ 319605 w 344697"/>
                <a:gd name="connsiteY48" fmla="*/ 154980 h 390401"/>
                <a:gd name="connsiteX49" fmla="*/ 319605 w 344697"/>
                <a:gd name="connsiteY49" fmla="*/ 159408 h 390401"/>
                <a:gd name="connsiteX50" fmla="*/ 326985 w 344697"/>
                <a:gd name="connsiteY50" fmla="*/ 159408 h 390401"/>
                <a:gd name="connsiteX51" fmla="*/ 326985 w 344697"/>
                <a:gd name="connsiteY51" fmla="*/ 162360 h 390401"/>
                <a:gd name="connsiteX52" fmla="*/ 331413 w 344697"/>
                <a:gd name="connsiteY52" fmla="*/ 162360 h 390401"/>
                <a:gd name="connsiteX53" fmla="*/ 331413 w 344697"/>
                <a:gd name="connsiteY53" fmla="*/ 162360 h 390401"/>
                <a:gd name="connsiteX54" fmla="*/ 339531 w 344697"/>
                <a:gd name="connsiteY54" fmla="*/ 166050 h 390401"/>
                <a:gd name="connsiteX55" fmla="*/ 339531 w 344697"/>
                <a:gd name="connsiteY55" fmla="*/ 162360 h 390401"/>
                <a:gd name="connsiteX56" fmla="*/ 344697 w 344697"/>
                <a:gd name="connsiteY56" fmla="*/ 162360 h 390401"/>
                <a:gd name="connsiteX57" fmla="*/ 344697 w 344697"/>
                <a:gd name="connsiteY57" fmla="*/ 166050 h 390401"/>
                <a:gd name="connsiteX58" fmla="*/ 344697 w 344697"/>
                <a:gd name="connsiteY58" fmla="*/ 173430 h 390401"/>
                <a:gd name="connsiteX59" fmla="*/ 340269 w 344697"/>
                <a:gd name="connsiteY59" fmla="*/ 173430 h 390401"/>
                <a:gd name="connsiteX60" fmla="*/ 340269 w 344697"/>
                <a:gd name="connsiteY60" fmla="*/ 185238 h 390401"/>
                <a:gd name="connsiteX61" fmla="*/ 335103 w 344697"/>
                <a:gd name="connsiteY61" fmla="*/ 185238 h 390401"/>
                <a:gd name="connsiteX62" fmla="*/ 335103 w 344697"/>
                <a:gd name="connsiteY62" fmla="*/ 198522 h 390401"/>
                <a:gd name="connsiteX63" fmla="*/ 327723 w 344697"/>
                <a:gd name="connsiteY63" fmla="*/ 205164 h 390401"/>
                <a:gd name="connsiteX64" fmla="*/ 327723 w 344697"/>
                <a:gd name="connsiteY64" fmla="*/ 213282 h 390401"/>
                <a:gd name="connsiteX65" fmla="*/ 322557 w 344697"/>
                <a:gd name="connsiteY65" fmla="*/ 217710 h 390401"/>
                <a:gd name="connsiteX66" fmla="*/ 322557 w 344697"/>
                <a:gd name="connsiteY66" fmla="*/ 228780 h 390401"/>
                <a:gd name="connsiteX67" fmla="*/ 326247 w 344697"/>
                <a:gd name="connsiteY67" fmla="*/ 228780 h 390401"/>
                <a:gd name="connsiteX68" fmla="*/ 326247 w 344697"/>
                <a:gd name="connsiteY68" fmla="*/ 233208 h 390401"/>
                <a:gd name="connsiteX69" fmla="*/ 322557 w 344697"/>
                <a:gd name="connsiteY69" fmla="*/ 233208 h 390401"/>
                <a:gd name="connsiteX70" fmla="*/ 326985 w 344697"/>
                <a:gd name="connsiteY70" fmla="*/ 233208 h 390401"/>
                <a:gd name="connsiteX71" fmla="*/ 326985 w 344697"/>
                <a:gd name="connsiteY71" fmla="*/ 249444 h 390401"/>
                <a:gd name="connsiteX72" fmla="*/ 315177 w 344697"/>
                <a:gd name="connsiteY72" fmla="*/ 249444 h 390401"/>
                <a:gd name="connsiteX73" fmla="*/ 315177 w 344697"/>
                <a:gd name="connsiteY73" fmla="*/ 254610 h 390401"/>
                <a:gd name="connsiteX74" fmla="*/ 307797 w 344697"/>
                <a:gd name="connsiteY74" fmla="*/ 258300 h 390401"/>
                <a:gd name="connsiteX75" fmla="*/ 307797 w 344697"/>
                <a:gd name="connsiteY75" fmla="*/ 266418 h 390401"/>
                <a:gd name="connsiteX76" fmla="*/ 319605 w 344697"/>
                <a:gd name="connsiteY76" fmla="*/ 274536 h 390401"/>
                <a:gd name="connsiteX77" fmla="*/ 319605 w 344697"/>
                <a:gd name="connsiteY77" fmla="*/ 286344 h 390401"/>
                <a:gd name="connsiteX78" fmla="*/ 314439 w 344697"/>
                <a:gd name="connsiteY78" fmla="*/ 286344 h 390401"/>
                <a:gd name="connsiteX79" fmla="*/ 301893 w 344697"/>
                <a:gd name="connsiteY79" fmla="*/ 286344 h 390401"/>
                <a:gd name="connsiteX80" fmla="*/ 301893 w 344697"/>
                <a:gd name="connsiteY80" fmla="*/ 288558 h 390401"/>
                <a:gd name="connsiteX81" fmla="*/ 297465 w 344697"/>
                <a:gd name="connsiteY81" fmla="*/ 288558 h 390401"/>
                <a:gd name="connsiteX82" fmla="*/ 297465 w 344697"/>
                <a:gd name="connsiteY82" fmla="*/ 292986 h 390401"/>
                <a:gd name="connsiteX83" fmla="*/ 291561 w 344697"/>
                <a:gd name="connsiteY83" fmla="*/ 292986 h 390401"/>
                <a:gd name="connsiteX84" fmla="*/ 267207 w 344697"/>
                <a:gd name="connsiteY84" fmla="*/ 292986 h 390401"/>
                <a:gd name="connsiteX85" fmla="*/ 267207 w 344697"/>
                <a:gd name="connsiteY85" fmla="*/ 292986 h 390401"/>
                <a:gd name="connsiteX86" fmla="*/ 260565 w 344697"/>
                <a:gd name="connsiteY86" fmla="*/ 292986 h 390401"/>
                <a:gd name="connsiteX87" fmla="*/ 260565 w 344697"/>
                <a:gd name="connsiteY87" fmla="*/ 299628 h 390401"/>
                <a:gd name="connsiteX88" fmla="*/ 252447 w 344697"/>
                <a:gd name="connsiteY88" fmla="*/ 308484 h 390401"/>
                <a:gd name="connsiteX89" fmla="*/ 252447 w 344697"/>
                <a:gd name="connsiteY89" fmla="*/ 315864 h 390401"/>
                <a:gd name="connsiteX90" fmla="*/ 252447 w 344697"/>
                <a:gd name="connsiteY90" fmla="*/ 326196 h 390401"/>
                <a:gd name="connsiteX91" fmla="*/ 252447 w 344697"/>
                <a:gd name="connsiteY91" fmla="*/ 326196 h 390401"/>
                <a:gd name="connsiteX92" fmla="*/ 233259 w 344697"/>
                <a:gd name="connsiteY92" fmla="*/ 326196 h 390401"/>
                <a:gd name="connsiteX93" fmla="*/ 233259 w 344697"/>
                <a:gd name="connsiteY93" fmla="*/ 323244 h 390401"/>
                <a:gd name="connsiteX94" fmla="*/ 233259 w 344697"/>
                <a:gd name="connsiteY94" fmla="*/ 312174 h 390401"/>
                <a:gd name="connsiteX95" fmla="*/ 233259 w 344697"/>
                <a:gd name="connsiteY95" fmla="*/ 312174 h 390401"/>
                <a:gd name="connsiteX96" fmla="*/ 233259 w 344697"/>
                <a:gd name="connsiteY96" fmla="*/ 307746 h 390401"/>
                <a:gd name="connsiteX97" fmla="*/ 228093 w 344697"/>
                <a:gd name="connsiteY97" fmla="*/ 307746 h 390401"/>
                <a:gd name="connsiteX98" fmla="*/ 228093 w 344697"/>
                <a:gd name="connsiteY98" fmla="*/ 307746 h 390401"/>
                <a:gd name="connsiteX99" fmla="*/ 228093 w 344697"/>
                <a:gd name="connsiteY99" fmla="*/ 302580 h 390401"/>
                <a:gd name="connsiteX100" fmla="*/ 216285 w 344697"/>
                <a:gd name="connsiteY100" fmla="*/ 302580 h 390401"/>
                <a:gd name="connsiteX101" fmla="*/ 216285 w 344697"/>
                <a:gd name="connsiteY101" fmla="*/ 302580 h 390401"/>
                <a:gd name="connsiteX102" fmla="*/ 216285 w 344697"/>
                <a:gd name="connsiteY102" fmla="*/ 306270 h 390401"/>
                <a:gd name="connsiteX103" fmla="*/ 209643 w 344697"/>
                <a:gd name="connsiteY103" fmla="*/ 306270 h 390401"/>
                <a:gd name="connsiteX104" fmla="*/ 209643 w 344697"/>
                <a:gd name="connsiteY104" fmla="*/ 310698 h 390401"/>
                <a:gd name="connsiteX105" fmla="*/ 200787 w 344697"/>
                <a:gd name="connsiteY105" fmla="*/ 310698 h 390401"/>
                <a:gd name="connsiteX106" fmla="*/ 200787 w 344697"/>
                <a:gd name="connsiteY106" fmla="*/ 310698 h 390401"/>
                <a:gd name="connsiteX107" fmla="*/ 200787 w 344697"/>
                <a:gd name="connsiteY107" fmla="*/ 314388 h 390401"/>
                <a:gd name="connsiteX108" fmla="*/ 194883 w 344697"/>
                <a:gd name="connsiteY108" fmla="*/ 314388 h 390401"/>
                <a:gd name="connsiteX109" fmla="*/ 171267 w 344697"/>
                <a:gd name="connsiteY109" fmla="*/ 314388 h 390401"/>
                <a:gd name="connsiteX110" fmla="*/ 167577 w 344697"/>
                <a:gd name="connsiteY110" fmla="*/ 318816 h 390401"/>
                <a:gd name="connsiteX111" fmla="*/ 156507 w 344697"/>
                <a:gd name="connsiteY111" fmla="*/ 318816 h 390401"/>
                <a:gd name="connsiteX112" fmla="*/ 146913 w 344697"/>
                <a:gd name="connsiteY112" fmla="*/ 318816 h 390401"/>
                <a:gd name="connsiteX113" fmla="*/ 141747 w 344697"/>
                <a:gd name="connsiteY113" fmla="*/ 323982 h 390401"/>
                <a:gd name="connsiteX114" fmla="*/ 141747 w 344697"/>
                <a:gd name="connsiteY114" fmla="*/ 330624 h 390401"/>
                <a:gd name="connsiteX115" fmla="*/ 141747 w 344697"/>
                <a:gd name="connsiteY115" fmla="*/ 330624 h 390401"/>
                <a:gd name="connsiteX116" fmla="*/ 141747 w 344697"/>
                <a:gd name="connsiteY116" fmla="*/ 337266 h 390401"/>
                <a:gd name="connsiteX117" fmla="*/ 136581 w 344697"/>
                <a:gd name="connsiteY117" fmla="*/ 340956 h 390401"/>
                <a:gd name="connsiteX118" fmla="*/ 136581 w 344697"/>
                <a:gd name="connsiteY118" fmla="*/ 358668 h 390401"/>
                <a:gd name="connsiteX119" fmla="*/ 141747 w 344697"/>
                <a:gd name="connsiteY119" fmla="*/ 362358 h 390401"/>
                <a:gd name="connsiteX120" fmla="*/ 141747 w 344697"/>
                <a:gd name="connsiteY120" fmla="*/ 378594 h 390401"/>
                <a:gd name="connsiteX121" fmla="*/ 138057 w 344697"/>
                <a:gd name="connsiteY121" fmla="*/ 378594 h 390401"/>
                <a:gd name="connsiteX122" fmla="*/ 134367 w 344697"/>
                <a:gd name="connsiteY122" fmla="*/ 378594 h 390401"/>
                <a:gd name="connsiteX123" fmla="*/ 134367 w 344697"/>
                <a:gd name="connsiteY123" fmla="*/ 383022 h 390401"/>
                <a:gd name="connsiteX124" fmla="*/ 134367 w 344697"/>
                <a:gd name="connsiteY124" fmla="*/ 383022 h 390401"/>
                <a:gd name="connsiteX125" fmla="*/ 121821 w 344697"/>
                <a:gd name="connsiteY125" fmla="*/ 383022 h 390401"/>
                <a:gd name="connsiteX126" fmla="*/ 115917 w 344697"/>
                <a:gd name="connsiteY126" fmla="*/ 390402 h 390401"/>
                <a:gd name="connsiteX127" fmla="*/ 100419 w 344697"/>
                <a:gd name="connsiteY127" fmla="*/ 390402 h 390401"/>
                <a:gd name="connsiteX128" fmla="*/ 100419 w 344697"/>
                <a:gd name="connsiteY128" fmla="*/ 383760 h 390401"/>
                <a:gd name="connsiteX129" fmla="*/ 100419 w 344697"/>
                <a:gd name="connsiteY129" fmla="*/ 366786 h 390401"/>
                <a:gd name="connsiteX130" fmla="*/ 104847 w 344697"/>
                <a:gd name="connsiteY130" fmla="*/ 376380 h 390401"/>
                <a:gd name="connsiteX131" fmla="*/ 104847 w 344697"/>
                <a:gd name="connsiteY131" fmla="*/ 369000 h 390401"/>
                <a:gd name="connsiteX132" fmla="*/ 104847 w 344697"/>
                <a:gd name="connsiteY132" fmla="*/ 369000 h 390401"/>
                <a:gd name="connsiteX133" fmla="*/ 104847 w 344697"/>
                <a:gd name="connsiteY133" fmla="*/ 345384 h 390401"/>
                <a:gd name="connsiteX134" fmla="*/ 98205 w 344697"/>
                <a:gd name="connsiteY134" fmla="*/ 345384 h 390401"/>
                <a:gd name="connsiteX135" fmla="*/ 98205 w 344697"/>
                <a:gd name="connsiteY135" fmla="*/ 339480 h 390401"/>
                <a:gd name="connsiteX136" fmla="*/ 98205 w 344697"/>
                <a:gd name="connsiteY136" fmla="*/ 321030 h 390401"/>
                <a:gd name="connsiteX137" fmla="*/ 90825 w 344697"/>
                <a:gd name="connsiteY137" fmla="*/ 317340 h 390401"/>
                <a:gd name="connsiteX138" fmla="*/ 90825 w 344697"/>
                <a:gd name="connsiteY138" fmla="*/ 311436 h 390401"/>
                <a:gd name="connsiteX139" fmla="*/ 90825 w 344697"/>
                <a:gd name="connsiteY139" fmla="*/ 306270 h 390401"/>
                <a:gd name="connsiteX140" fmla="*/ 90825 w 344697"/>
                <a:gd name="connsiteY140" fmla="*/ 299628 h 390401"/>
                <a:gd name="connsiteX141" fmla="*/ 82707 w 344697"/>
                <a:gd name="connsiteY141" fmla="*/ 291510 h 390401"/>
                <a:gd name="connsiteX142" fmla="*/ 82707 w 344697"/>
                <a:gd name="connsiteY142" fmla="*/ 291510 h 390401"/>
                <a:gd name="connsiteX143" fmla="*/ 73851 w 344697"/>
                <a:gd name="connsiteY143" fmla="*/ 291510 h 390401"/>
                <a:gd name="connsiteX144" fmla="*/ 68685 w 344697"/>
                <a:gd name="connsiteY144" fmla="*/ 291510 h 390401"/>
                <a:gd name="connsiteX145" fmla="*/ 68685 w 344697"/>
                <a:gd name="connsiteY145" fmla="*/ 291510 h 390401"/>
                <a:gd name="connsiteX146" fmla="*/ 63519 w 344697"/>
                <a:gd name="connsiteY146" fmla="*/ 291510 h 390401"/>
                <a:gd name="connsiteX147" fmla="*/ 63519 w 344697"/>
                <a:gd name="connsiteY147" fmla="*/ 291510 h 390401"/>
                <a:gd name="connsiteX148" fmla="*/ 63519 w 344697"/>
                <a:gd name="connsiteY148" fmla="*/ 277488 h 390401"/>
                <a:gd name="connsiteX149" fmla="*/ 63519 w 344697"/>
                <a:gd name="connsiteY149" fmla="*/ 273798 h 390401"/>
                <a:gd name="connsiteX150" fmla="*/ 31047 w 344697"/>
                <a:gd name="connsiteY150" fmla="*/ 273798 h 390401"/>
                <a:gd name="connsiteX151" fmla="*/ 27357 w 344697"/>
                <a:gd name="connsiteY151" fmla="*/ 270108 h 390401"/>
                <a:gd name="connsiteX152" fmla="*/ 27357 w 344697"/>
                <a:gd name="connsiteY152" fmla="*/ 258300 h 390401"/>
                <a:gd name="connsiteX153" fmla="*/ 22929 w 344697"/>
                <a:gd name="connsiteY153" fmla="*/ 250182 h 390401"/>
                <a:gd name="connsiteX154" fmla="*/ 22929 w 344697"/>
                <a:gd name="connsiteY154" fmla="*/ 250182 h 390401"/>
                <a:gd name="connsiteX155" fmla="*/ 22929 w 344697"/>
                <a:gd name="connsiteY155" fmla="*/ 250182 h 390401"/>
                <a:gd name="connsiteX156" fmla="*/ 22929 w 344697"/>
                <a:gd name="connsiteY156" fmla="*/ 228780 h 390401"/>
                <a:gd name="connsiteX157" fmla="*/ 22929 w 344697"/>
                <a:gd name="connsiteY157" fmla="*/ 220662 h 390401"/>
                <a:gd name="connsiteX158" fmla="*/ 15549 w 344697"/>
                <a:gd name="connsiteY158" fmla="*/ 220662 h 390401"/>
                <a:gd name="connsiteX159" fmla="*/ 15549 w 344697"/>
                <a:gd name="connsiteY159" fmla="*/ 220662 h 390401"/>
                <a:gd name="connsiteX160" fmla="*/ 15549 w 344697"/>
                <a:gd name="connsiteY160" fmla="*/ 220662 h 390401"/>
                <a:gd name="connsiteX161" fmla="*/ 789 w 344697"/>
                <a:gd name="connsiteY161" fmla="*/ 220662 h 390401"/>
                <a:gd name="connsiteX162" fmla="*/ 789 w 344697"/>
                <a:gd name="connsiteY162" fmla="*/ 220662 h 390401"/>
                <a:gd name="connsiteX163" fmla="*/ 789 w 344697"/>
                <a:gd name="connsiteY163" fmla="*/ 214020 h 390401"/>
                <a:gd name="connsiteX164" fmla="*/ 5955 w 344697"/>
                <a:gd name="connsiteY164" fmla="*/ 214020 h 390401"/>
                <a:gd name="connsiteX165" fmla="*/ 5955 w 344697"/>
                <a:gd name="connsiteY165" fmla="*/ 200736 h 390401"/>
                <a:gd name="connsiteX166" fmla="*/ 1527 w 344697"/>
                <a:gd name="connsiteY166" fmla="*/ 193356 h 390401"/>
                <a:gd name="connsiteX167" fmla="*/ 1527 w 344697"/>
                <a:gd name="connsiteY167" fmla="*/ 193356 h 390401"/>
                <a:gd name="connsiteX168" fmla="*/ 1527 w 344697"/>
                <a:gd name="connsiteY168" fmla="*/ 193356 h 390401"/>
                <a:gd name="connsiteX169" fmla="*/ 1527 w 344697"/>
                <a:gd name="connsiteY169" fmla="*/ 193356 h 390401"/>
                <a:gd name="connsiteX170" fmla="*/ 1527 w 344697"/>
                <a:gd name="connsiteY170" fmla="*/ 170478 h 390401"/>
                <a:gd name="connsiteX171" fmla="*/ 1527 w 344697"/>
                <a:gd name="connsiteY171" fmla="*/ 163098 h 390401"/>
                <a:gd name="connsiteX172" fmla="*/ 1527 w 344697"/>
                <a:gd name="connsiteY172" fmla="*/ 151290 h 390401"/>
                <a:gd name="connsiteX173" fmla="*/ 1527 w 344697"/>
                <a:gd name="connsiteY173" fmla="*/ 151290 h 390401"/>
                <a:gd name="connsiteX174" fmla="*/ 5955 w 344697"/>
                <a:gd name="connsiteY174" fmla="*/ 146124 h 390401"/>
                <a:gd name="connsiteX175" fmla="*/ 12597 w 344697"/>
                <a:gd name="connsiteY175" fmla="*/ 146124 h 390401"/>
                <a:gd name="connsiteX176" fmla="*/ 16287 w 344697"/>
                <a:gd name="connsiteY176" fmla="*/ 150552 h 390401"/>
                <a:gd name="connsiteX177" fmla="*/ 20715 w 344697"/>
                <a:gd name="connsiteY177" fmla="*/ 150552 h 390401"/>
                <a:gd name="connsiteX178" fmla="*/ 20715 w 344697"/>
                <a:gd name="connsiteY178" fmla="*/ 154980 h 390401"/>
                <a:gd name="connsiteX179" fmla="*/ 31047 w 344697"/>
                <a:gd name="connsiteY179" fmla="*/ 154980 h 390401"/>
                <a:gd name="connsiteX180" fmla="*/ 31047 w 344697"/>
                <a:gd name="connsiteY180" fmla="*/ 149814 h 390401"/>
                <a:gd name="connsiteX181" fmla="*/ 31047 w 344697"/>
                <a:gd name="connsiteY181" fmla="*/ 132840 h 390401"/>
                <a:gd name="connsiteX182" fmla="*/ 39165 w 344697"/>
                <a:gd name="connsiteY182" fmla="*/ 132840 h 390401"/>
                <a:gd name="connsiteX183" fmla="*/ 42855 w 344697"/>
                <a:gd name="connsiteY183" fmla="*/ 132840 h 390401"/>
                <a:gd name="connsiteX184" fmla="*/ 42855 w 344697"/>
                <a:gd name="connsiteY184" fmla="*/ 125460 h 390401"/>
                <a:gd name="connsiteX185" fmla="*/ 54663 w 344697"/>
                <a:gd name="connsiteY185" fmla="*/ 125460 h 390401"/>
                <a:gd name="connsiteX186" fmla="*/ 54663 w 344697"/>
                <a:gd name="connsiteY186" fmla="*/ 125460 h 390401"/>
                <a:gd name="connsiteX187" fmla="*/ 59091 w 344697"/>
                <a:gd name="connsiteY187" fmla="*/ 125460 h 390401"/>
                <a:gd name="connsiteX188" fmla="*/ 63519 w 344697"/>
                <a:gd name="connsiteY188" fmla="*/ 120294 h 390401"/>
                <a:gd name="connsiteX189" fmla="*/ 70161 w 344697"/>
                <a:gd name="connsiteY189" fmla="*/ 120294 h 390401"/>
                <a:gd name="connsiteX190" fmla="*/ 78279 w 344697"/>
                <a:gd name="connsiteY190" fmla="*/ 115128 h 390401"/>
                <a:gd name="connsiteX191" fmla="*/ 78279 w 344697"/>
                <a:gd name="connsiteY191" fmla="*/ 115128 h 390401"/>
                <a:gd name="connsiteX192" fmla="*/ 73113 w 344697"/>
                <a:gd name="connsiteY192" fmla="*/ 107748 h 390401"/>
                <a:gd name="connsiteX193" fmla="*/ 73113 w 344697"/>
                <a:gd name="connsiteY193" fmla="*/ 90036 h 390401"/>
                <a:gd name="connsiteX194" fmla="*/ 79017 w 344697"/>
                <a:gd name="connsiteY194" fmla="*/ 84870 h 390401"/>
                <a:gd name="connsiteX195" fmla="*/ 84183 w 344697"/>
                <a:gd name="connsiteY195" fmla="*/ 84870 h 390401"/>
                <a:gd name="connsiteX196" fmla="*/ 97467 w 344697"/>
                <a:gd name="connsiteY196" fmla="*/ 73800 h 390401"/>
                <a:gd name="connsiteX197" fmla="*/ 97467 w 344697"/>
                <a:gd name="connsiteY197" fmla="*/ 70110 h 390401"/>
                <a:gd name="connsiteX198" fmla="*/ 104847 w 344697"/>
                <a:gd name="connsiteY198" fmla="*/ 70110 h 390401"/>
                <a:gd name="connsiteX199" fmla="*/ 109275 w 344697"/>
                <a:gd name="connsiteY199" fmla="*/ 70110 h 390401"/>
                <a:gd name="connsiteX200" fmla="*/ 109275 w 344697"/>
                <a:gd name="connsiteY200" fmla="*/ 70110 h 390401"/>
                <a:gd name="connsiteX201" fmla="*/ 109275 w 344697"/>
                <a:gd name="connsiteY201" fmla="*/ 70110 h 390401"/>
                <a:gd name="connsiteX202" fmla="*/ 109275 w 344697"/>
                <a:gd name="connsiteY202" fmla="*/ 58302 h 390401"/>
                <a:gd name="connsiteX203" fmla="*/ 114441 w 344697"/>
                <a:gd name="connsiteY203" fmla="*/ 52398 h 390401"/>
                <a:gd name="connsiteX204" fmla="*/ 109275 w 344697"/>
                <a:gd name="connsiteY204" fmla="*/ 46494 h 390401"/>
                <a:gd name="connsiteX205" fmla="*/ 104847 w 344697"/>
                <a:gd name="connsiteY205" fmla="*/ 29520 h 390401"/>
                <a:gd name="connsiteX206" fmla="*/ 100419 w 344697"/>
                <a:gd name="connsiteY206" fmla="*/ 29520 h 390401"/>
                <a:gd name="connsiteX207" fmla="*/ 100419 w 344697"/>
                <a:gd name="connsiteY207" fmla="*/ 23616 h 390401"/>
                <a:gd name="connsiteX208" fmla="*/ 100419 w 344697"/>
                <a:gd name="connsiteY208" fmla="*/ 14760 h 390401"/>
                <a:gd name="connsiteX209" fmla="*/ 119607 w 344697"/>
                <a:gd name="connsiteY209" fmla="*/ 14760 h 390401"/>
                <a:gd name="connsiteX210" fmla="*/ 119607 w 344697"/>
                <a:gd name="connsiteY210" fmla="*/ 14760 h 390401"/>
                <a:gd name="connsiteX211" fmla="*/ 125511 w 344697"/>
                <a:gd name="connsiteY211" fmla="*/ 7380 h 390401"/>
                <a:gd name="connsiteX212" fmla="*/ 132891 w 344697"/>
                <a:gd name="connsiteY212" fmla="*/ 7380 h 390401"/>
                <a:gd name="connsiteX213" fmla="*/ 132891 w 344697"/>
                <a:gd name="connsiteY213" fmla="*/ 2952 h 390401"/>
                <a:gd name="connsiteX214" fmla="*/ 137319 w 344697"/>
                <a:gd name="connsiteY214" fmla="*/ 2952 h 390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</a:cxnLst>
              <a:rect l="l" t="t" r="r" b="b"/>
              <a:pathLst>
                <a:path w="344697" h="390401">
                  <a:moveTo>
                    <a:pt x="141747" y="0"/>
                  </a:moveTo>
                  <a:lnTo>
                    <a:pt x="146913" y="0"/>
                  </a:lnTo>
                  <a:lnTo>
                    <a:pt x="157983" y="11070"/>
                  </a:lnTo>
                  <a:cubicBezTo>
                    <a:pt x="156876" y="12614"/>
                    <a:pt x="156876" y="14692"/>
                    <a:pt x="157983" y="16236"/>
                  </a:cubicBezTo>
                  <a:lnTo>
                    <a:pt x="150603" y="16236"/>
                  </a:lnTo>
                  <a:cubicBezTo>
                    <a:pt x="150603" y="16236"/>
                    <a:pt x="150603" y="16236"/>
                    <a:pt x="146913" y="16236"/>
                  </a:cubicBezTo>
                  <a:cubicBezTo>
                    <a:pt x="143223" y="16236"/>
                    <a:pt x="150603" y="22140"/>
                    <a:pt x="153555" y="25092"/>
                  </a:cubicBezTo>
                  <a:cubicBezTo>
                    <a:pt x="155917" y="24108"/>
                    <a:pt x="158574" y="24108"/>
                    <a:pt x="160935" y="25092"/>
                  </a:cubicBezTo>
                  <a:lnTo>
                    <a:pt x="166101" y="25092"/>
                  </a:lnTo>
                  <a:lnTo>
                    <a:pt x="166101" y="32472"/>
                  </a:lnTo>
                  <a:cubicBezTo>
                    <a:pt x="166101" y="32472"/>
                    <a:pt x="172005" y="32472"/>
                    <a:pt x="172743" y="32472"/>
                  </a:cubicBezTo>
                  <a:lnTo>
                    <a:pt x="185289" y="32472"/>
                  </a:lnTo>
                  <a:cubicBezTo>
                    <a:pt x="185289" y="32472"/>
                    <a:pt x="185289" y="32472"/>
                    <a:pt x="190455" y="32472"/>
                  </a:cubicBezTo>
                  <a:lnTo>
                    <a:pt x="190455" y="37638"/>
                  </a:lnTo>
                  <a:cubicBezTo>
                    <a:pt x="191570" y="34412"/>
                    <a:pt x="194440" y="32116"/>
                    <a:pt x="197835" y="31734"/>
                  </a:cubicBezTo>
                  <a:lnTo>
                    <a:pt x="201525" y="36162"/>
                  </a:lnTo>
                  <a:cubicBezTo>
                    <a:pt x="203385" y="35239"/>
                    <a:pt x="205570" y="35239"/>
                    <a:pt x="207429" y="36162"/>
                  </a:cubicBezTo>
                  <a:lnTo>
                    <a:pt x="207429" y="36162"/>
                  </a:lnTo>
                  <a:lnTo>
                    <a:pt x="207429" y="50184"/>
                  </a:lnTo>
                  <a:lnTo>
                    <a:pt x="207429" y="50184"/>
                  </a:lnTo>
                  <a:cubicBezTo>
                    <a:pt x="208167" y="53837"/>
                    <a:pt x="208167" y="57601"/>
                    <a:pt x="207429" y="61254"/>
                  </a:cubicBezTo>
                  <a:cubicBezTo>
                    <a:pt x="207429" y="61254"/>
                    <a:pt x="214071" y="61254"/>
                    <a:pt x="216285" y="61254"/>
                  </a:cubicBezTo>
                  <a:lnTo>
                    <a:pt x="216285" y="61254"/>
                  </a:lnTo>
                  <a:cubicBezTo>
                    <a:pt x="217414" y="63479"/>
                    <a:pt x="219230" y="65287"/>
                    <a:pt x="221451" y="66420"/>
                  </a:cubicBezTo>
                  <a:lnTo>
                    <a:pt x="221451" y="88560"/>
                  </a:lnTo>
                  <a:cubicBezTo>
                    <a:pt x="226617" y="88560"/>
                    <a:pt x="221451" y="96678"/>
                    <a:pt x="221451" y="101106"/>
                  </a:cubicBezTo>
                  <a:cubicBezTo>
                    <a:pt x="223931" y="102611"/>
                    <a:pt x="225769" y="104975"/>
                    <a:pt x="226617" y="107748"/>
                  </a:cubicBezTo>
                  <a:lnTo>
                    <a:pt x="226617" y="104058"/>
                  </a:lnTo>
                  <a:lnTo>
                    <a:pt x="252447" y="104058"/>
                  </a:lnTo>
                  <a:lnTo>
                    <a:pt x="256137" y="108486"/>
                  </a:lnTo>
                  <a:lnTo>
                    <a:pt x="256137" y="108486"/>
                  </a:lnTo>
                  <a:lnTo>
                    <a:pt x="261303" y="108486"/>
                  </a:lnTo>
                  <a:lnTo>
                    <a:pt x="266469" y="108486"/>
                  </a:lnTo>
                  <a:cubicBezTo>
                    <a:pt x="266469" y="108486"/>
                    <a:pt x="270897" y="108486"/>
                    <a:pt x="273849" y="108486"/>
                  </a:cubicBezTo>
                  <a:lnTo>
                    <a:pt x="273849" y="108486"/>
                  </a:lnTo>
                  <a:lnTo>
                    <a:pt x="273849" y="126198"/>
                  </a:lnTo>
                  <a:lnTo>
                    <a:pt x="273849" y="126198"/>
                  </a:lnTo>
                  <a:cubicBezTo>
                    <a:pt x="274491" y="129115"/>
                    <a:pt x="274491" y="132137"/>
                    <a:pt x="273849" y="135054"/>
                  </a:cubicBezTo>
                  <a:lnTo>
                    <a:pt x="279015" y="135054"/>
                  </a:lnTo>
                  <a:lnTo>
                    <a:pt x="279015" y="135054"/>
                  </a:lnTo>
                  <a:lnTo>
                    <a:pt x="279015" y="135054"/>
                  </a:lnTo>
                  <a:lnTo>
                    <a:pt x="279015" y="135054"/>
                  </a:lnTo>
                  <a:lnTo>
                    <a:pt x="283443" y="135054"/>
                  </a:lnTo>
                  <a:lnTo>
                    <a:pt x="283443" y="135054"/>
                  </a:lnTo>
                  <a:cubicBezTo>
                    <a:pt x="283443" y="135054"/>
                    <a:pt x="290085" y="135054"/>
                    <a:pt x="291561" y="135054"/>
                  </a:cubicBezTo>
                  <a:lnTo>
                    <a:pt x="312225" y="135054"/>
                  </a:lnTo>
                  <a:lnTo>
                    <a:pt x="312225" y="154980"/>
                  </a:lnTo>
                  <a:lnTo>
                    <a:pt x="312225" y="154980"/>
                  </a:lnTo>
                  <a:lnTo>
                    <a:pt x="319605" y="154980"/>
                  </a:lnTo>
                  <a:lnTo>
                    <a:pt x="319605" y="159408"/>
                  </a:lnTo>
                  <a:cubicBezTo>
                    <a:pt x="322019" y="160067"/>
                    <a:pt x="324572" y="160067"/>
                    <a:pt x="326985" y="159408"/>
                  </a:cubicBezTo>
                  <a:lnTo>
                    <a:pt x="326985" y="162360"/>
                  </a:lnTo>
                  <a:lnTo>
                    <a:pt x="331413" y="162360"/>
                  </a:lnTo>
                  <a:lnTo>
                    <a:pt x="331413" y="162360"/>
                  </a:lnTo>
                  <a:cubicBezTo>
                    <a:pt x="331413" y="162360"/>
                    <a:pt x="338793" y="162360"/>
                    <a:pt x="339531" y="166050"/>
                  </a:cubicBezTo>
                  <a:lnTo>
                    <a:pt x="339531" y="162360"/>
                  </a:lnTo>
                  <a:cubicBezTo>
                    <a:pt x="341199" y="161738"/>
                    <a:pt x="343029" y="161738"/>
                    <a:pt x="344697" y="162360"/>
                  </a:cubicBezTo>
                  <a:lnTo>
                    <a:pt x="344697" y="166050"/>
                  </a:lnTo>
                  <a:cubicBezTo>
                    <a:pt x="344697" y="166050"/>
                    <a:pt x="344697" y="171216"/>
                    <a:pt x="344697" y="173430"/>
                  </a:cubicBezTo>
                  <a:lnTo>
                    <a:pt x="340269" y="173430"/>
                  </a:lnTo>
                  <a:lnTo>
                    <a:pt x="340269" y="185238"/>
                  </a:lnTo>
                  <a:lnTo>
                    <a:pt x="335103" y="185238"/>
                  </a:lnTo>
                  <a:lnTo>
                    <a:pt x="335103" y="198522"/>
                  </a:lnTo>
                  <a:lnTo>
                    <a:pt x="327723" y="205164"/>
                  </a:lnTo>
                  <a:lnTo>
                    <a:pt x="327723" y="213282"/>
                  </a:lnTo>
                  <a:lnTo>
                    <a:pt x="322557" y="217710"/>
                  </a:lnTo>
                  <a:lnTo>
                    <a:pt x="322557" y="228780"/>
                  </a:lnTo>
                  <a:cubicBezTo>
                    <a:pt x="323775" y="228541"/>
                    <a:pt x="325030" y="228541"/>
                    <a:pt x="326247" y="228780"/>
                  </a:cubicBezTo>
                  <a:lnTo>
                    <a:pt x="326247" y="233208"/>
                  </a:lnTo>
                  <a:lnTo>
                    <a:pt x="322557" y="233208"/>
                  </a:lnTo>
                  <a:lnTo>
                    <a:pt x="326985" y="233208"/>
                  </a:lnTo>
                  <a:cubicBezTo>
                    <a:pt x="326247" y="238595"/>
                    <a:pt x="326247" y="244057"/>
                    <a:pt x="326985" y="249444"/>
                  </a:cubicBezTo>
                  <a:cubicBezTo>
                    <a:pt x="323126" y="250551"/>
                    <a:pt x="319037" y="250551"/>
                    <a:pt x="315177" y="249444"/>
                  </a:cubicBezTo>
                  <a:lnTo>
                    <a:pt x="315177" y="254610"/>
                  </a:lnTo>
                  <a:cubicBezTo>
                    <a:pt x="312402" y="255072"/>
                    <a:pt x="309834" y="256358"/>
                    <a:pt x="307797" y="258300"/>
                  </a:cubicBezTo>
                  <a:cubicBezTo>
                    <a:pt x="308159" y="260994"/>
                    <a:pt x="308159" y="263724"/>
                    <a:pt x="307797" y="266418"/>
                  </a:cubicBezTo>
                  <a:cubicBezTo>
                    <a:pt x="312225" y="266418"/>
                    <a:pt x="313701" y="275274"/>
                    <a:pt x="319605" y="274536"/>
                  </a:cubicBezTo>
                  <a:cubicBezTo>
                    <a:pt x="325509" y="273798"/>
                    <a:pt x="319605" y="283392"/>
                    <a:pt x="319605" y="286344"/>
                  </a:cubicBezTo>
                  <a:lnTo>
                    <a:pt x="314439" y="286344"/>
                  </a:lnTo>
                  <a:cubicBezTo>
                    <a:pt x="314439" y="290034"/>
                    <a:pt x="305583" y="286344"/>
                    <a:pt x="301893" y="286344"/>
                  </a:cubicBezTo>
                  <a:lnTo>
                    <a:pt x="301893" y="288558"/>
                  </a:lnTo>
                  <a:lnTo>
                    <a:pt x="297465" y="288558"/>
                  </a:lnTo>
                  <a:lnTo>
                    <a:pt x="297465" y="292986"/>
                  </a:lnTo>
                  <a:lnTo>
                    <a:pt x="291561" y="292986"/>
                  </a:lnTo>
                  <a:lnTo>
                    <a:pt x="267207" y="292986"/>
                  </a:lnTo>
                  <a:lnTo>
                    <a:pt x="267207" y="292986"/>
                  </a:lnTo>
                  <a:lnTo>
                    <a:pt x="260565" y="292986"/>
                  </a:lnTo>
                  <a:cubicBezTo>
                    <a:pt x="259776" y="295129"/>
                    <a:pt x="259776" y="297485"/>
                    <a:pt x="260565" y="299628"/>
                  </a:cubicBezTo>
                  <a:lnTo>
                    <a:pt x="252447" y="308484"/>
                  </a:lnTo>
                  <a:cubicBezTo>
                    <a:pt x="252447" y="308484"/>
                    <a:pt x="252447" y="314388"/>
                    <a:pt x="252447" y="315864"/>
                  </a:cubicBezTo>
                  <a:cubicBezTo>
                    <a:pt x="252447" y="317340"/>
                    <a:pt x="252447" y="324720"/>
                    <a:pt x="252447" y="326196"/>
                  </a:cubicBezTo>
                  <a:lnTo>
                    <a:pt x="252447" y="326196"/>
                  </a:lnTo>
                  <a:lnTo>
                    <a:pt x="233259" y="326196"/>
                  </a:lnTo>
                  <a:lnTo>
                    <a:pt x="233259" y="323244"/>
                  </a:lnTo>
                  <a:cubicBezTo>
                    <a:pt x="228831" y="323244"/>
                    <a:pt x="233259" y="315864"/>
                    <a:pt x="233259" y="312174"/>
                  </a:cubicBezTo>
                  <a:lnTo>
                    <a:pt x="233259" y="312174"/>
                  </a:lnTo>
                  <a:lnTo>
                    <a:pt x="233259" y="307746"/>
                  </a:lnTo>
                  <a:cubicBezTo>
                    <a:pt x="233259" y="307746"/>
                    <a:pt x="228831" y="307746"/>
                    <a:pt x="228093" y="307746"/>
                  </a:cubicBezTo>
                  <a:lnTo>
                    <a:pt x="228093" y="307746"/>
                  </a:lnTo>
                  <a:lnTo>
                    <a:pt x="228093" y="302580"/>
                  </a:lnTo>
                  <a:lnTo>
                    <a:pt x="216285" y="302580"/>
                  </a:lnTo>
                  <a:lnTo>
                    <a:pt x="216285" y="302580"/>
                  </a:lnTo>
                  <a:lnTo>
                    <a:pt x="216285" y="306270"/>
                  </a:lnTo>
                  <a:lnTo>
                    <a:pt x="209643" y="306270"/>
                  </a:lnTo>
                  <a:lnTo>
                    <a:pt x="209643" y="310698"/>
                  </a:lnTo>
                  <a:lnTo>
                    <a:pt x="200787" y="310698"/>
                  </a:lnTo>
                  <a:lnTo>
                    <a:pt x="200787" y="310698"/>
                  </a:lnTo>
                  <a:lnTo>
                    <a:pt x="200787" y="314388"/>
                  </a:lnTo>
                  <a:cubicBezTo>
                    <a:pt x="200787" y="314388"/>
                    <a:pt x="195621" y="314388"/>
                    <a:pt x="194883" y="314388"/>
                  </a:cubicBezTo>
                  <a:lnTo>
                    <a:pt x="171267" y="314388"/>
                  </a:lnTo>
                  <a:lnTo>
                    <a:pt x="167577" y="318816"/>
                  </a:lnTo>
                  <a:lnTo>
                    <a:pt x="156507" y="318816"/>
                  </a:lnTo>
                  <a:cubicBezTo>
                    <a:pt x="156507" y="323244"/>
                    <a:pt x="149865" y="318816"/>
                    <a:pt x="146913" y="318816"/>
                  </a:cubicBezTo>
                  <a:cubicBezTo>
                    <a:pt x="145386" y="320719"/>
                    <a:pt x="143651" y="322451"/>
                    <a:pt x="141747" y="323982"/>
                  </a:cubicBezTo>
                  <a:cubicBezTo>
                    <a:pt x="141386" y="326181"/>
                    <a:pt x="141386" y="328425"/>
                    <a:pt x="141747" y="330624"/>
                  </a:cubicBezTo>
                  <a:lnTo>
                    <a:pt x="141747" y="330624"/>
                  </a:lnTo>
                  <a:lnTo>
                    <a:pt x="141747" y="337266"/>
                  </a:lnTo>
                  <a:lnTo>
                    <a:pt x="136581" y="340956"/>
                  </a:lnTo>
                  <a:lnTo>
                    <a:pt x="136581" y="358668"/>
                  </a:lnTo>
                  <a:lnTo>
                    <a:pt x="141747" y="362358"/>
                  </a:lnTo>
                  <a:lnTo>
                    <a:pt x="141747" y="378594"/>
                  </a:lnTo>
                  <a:lnTo>
                    <a:pt x="138057" y="378594"/>
                  </a:lnTo>
                  <a:lnTo>
                    <a:pt x="134367" y="378594"/>
                  </a:lnTo>
                  <a:lnTo>
                    <a:pt x="134367" y="383022"/>
                  </a:lnTo>
                  <a:lnTo>
                    <a:pt x="134367" y="383022"/>
                  </a:lnTo>
                  <a:lnTo>
                    <a:pt x="121821" y="383022"/>
                  </a:lnTo>
                  <a:lnTo>
                    <a:pt x="115917" y="390402"/>
                  </a:lnTo>
                  <a:lnTo>
                    <a:pt x="100419" y="390402"/>
                  </a:lnTo>
                  <a:cubicBezTo>
                    <a:pt x="100732" y="388195"/>
                    <a:pt x="100732" y="385959"/>
                    <a:pt x="100419" y="383760"/>
                  </a:cubicBezTo>
                  <a:cubicBezTo>
                    <a:pt x="100034" y="378107"/>
                    <a:pt x="100034" y="372438"/>
                    <a:pt x="100419" y="366786"/>
                  </a:cubicBezTo>
                  <a:lnTo>
                    <a:pt x="104847" y="376380"/>
                  </a:lnTo>
                  <a:lnTo>
                    <a:pt x="104847" y="369000"/>
                  </a:lnTo>
                  <a:lnTo>
                    <a:pt x="104847" y="369000"/>
                  </a:lnTo>
                  <a:cubicBezTo>
                    <a:pt x="104847" y="360882"/>
                    <a:pt x="104847" y="352764"/>
                    <a:pt x="104847" y="345384"/>
                  </a:cubicBezTo>
                  <a:lnTo>
                    <a:pt x="98205" y="345384"/>
                  </a:lnTo>
                  <a:cubicBezTo>
                    <a:pt x="98205" y="345384"/>
                    <a:pt x="98205" y="339480"/>
                    <a:pt x="98205" y="339480"/>
                  </a:cubicBezTo>
                  <a:lnTo>
                    <a:pt x="98205" y="321030"/>
                  </a:lnTo>
                  <a:lnTo>
                    <a:pt x="90825" y="317340"/>
                  </a:lnTo>
                  <a:cubicBezTo>
                    <a:pt x="90825" y="317340"/>
                    <a:pt x="90825" y="312174"/>
                    <a:pt x="90825" y="311436"/>
                  </a:cubicBezTo>
                  <a:lnTo>
                    <a:pt x="90825" y="306270"/>
                  </a:lnTo>
                  <a:lnTo>
                    <a:pt x="90825" y="299628"/>
                  </a:lnTo>
                  <a:cubicBezTo>
                    <a:pt x="87938" y="297110"/>
                    <a:pt x="85225" y="294398"/>
                    <a:pt x="82707" y="291510"/>
                  </a:cubicBezTo>
                  <a:lnTo>
                    <a:pt x="82707" y="291510"/>
                  </a:lnTo>
                  <a:lnTo>
                    <a:pt x="73851" y="291510"/>
                  </a:lnTo>
                  <a:cubicBezTo>
                    <a:pt x="73851" y="291510"/>
                    <a:pt x="73851" y="291510"/>
                    <a:pt x="68685" y="291510"/>
                  </a:cubicBezTo>
                  <a:lnTo>
                    <a:pt x="68685" y="291510"/>
                  </a:lnTo>
                  <a:cubicBezTo>
                    <a:pt x="67034" y="292207"/>
                    <a:pt x="65171" y="292207"/>
                    <a:pt x="63519" y="291510"/>
                  </a:cubicBezTo>
                  <a:lnTo>
                    <a:pt x="63519" y="291510"/>
                  </a:lnTo>
                  <a:cubicBezTo>
                    <a:pt x="62474" y="286895"/>
                    <a:pt x="62474" y="282103"/>
                    <a:pt x="63519" y="277488"/>
                  </a:cubicBezTo>
                  <a:lnTo>
                    <a:pt x="63519" y="273798"/>
                  </a:lnTo>
                  <a:lnTo>
                    <a:pt x="31047" y="273798"/>
                  </a:lnTo>
                  <a:cubicBezTo>
                    <a:pt x="31047" y="273798"/>
                    <a:pt x="31047" y="273798"/>
                    <a:pt x="27357" y="270108"/>
                  </a:cubicBezTo>
                  <a:cubicBezTo>
                    <a:pt x="23667" y="266418"/>
                    <a:pt x="27357" y="261990"/>
                    <a:pt x="27357" y="258300"/>
                  </a:cubicBezTo>
                  <a:cubicBezTo>
                    <a:pt x="26469" y="255313"/>
                    <a:pt x="24960" y="252546"/>
                    <a:pt x="22929" y="250182"/>
                  </a:cubicBezTo>
                  <a:lnTo>
                    <a:pt x="22929" y="250182"/>
                  </a:lnTo>
                  <a:lnTo>
                    <a:pt x="22929" y="250182"/>
                  </a:lnTo>
                  <a:lnTo>
                    <a:pt x="22929" y="228780"/>
                  </a:lnTo>
                  <a:cubicBezTo>
                    <a:pt x="22929" y="228780"/>
                    <a:pt x="22929" y="223614"/>
                    <a:pt x="22929" y="220662"/>
                  </a:cubicBezTo>
                  <a:lnTo>
                    <a:pt x="15549" y="220662"/>
                  </a:lnTo>
                  <a:lnTo>
                    <a:pt x="15549" y="220662"/>
                  </a:lnTo>
                  <a:lnTo>
                    <a:pt x="15549" y="220662"/>
                  </a:lnTo>
                  <a:lnTo>
                    <a:pt x="789" y="220662"/>
                  </a:lnTo>
                  <a:lnTo>
                    <a:pt x="789" y="220662"/>
                  </a:lnTo>
                  <a:cubicBezTo>
                    <a:pt x="-263" y="218573"/>
                    <a:pt x="-263" y="216109"/>
                    <a:pt x="789" y="214020"/>
                  </a:cubicBezTo>
                  <a:lnTo>
                    <a:pt x="5955" y="214020"/>
                  </a:lnTo>
                  <a:cubicBezTo>
                    <a:pt x="6321" y="209599"/>
                    <a:pt x="6321" y="205157"/>
                    <a:pt x="5955" y="200736"/>
                  </a:cubicBezTo>
                  <a:cubicBezTo>
                    <a:pt x="4755" y="198121"/>
                    <a:pt x="3270" y="195646"/>
                    <a:pt x="1527" y="193356"/>
                  </a:cubicBezTo>
                  <a:lnTo>
                    <a:pt x="1527" y="193356"/>
                  </a:lnTo>
                  <a:lnTo>
                    <a:pt x="1527" y="193356"/>
                  </a:lnTo>
                  <a:lnTo>
                    <a:pt x="1527" y="193356"/>
                  </a:lnTo>
                  <a:lnTo>
                    <a:pt x="1527" y="170478"/>
                  </a:lnTo>
                  <a:cubicBezTo>
                    <a:pt x="1527" y="170478"/>
                    <a:pt x="1527" y="165312"/>
                    <a:pt x="1527" y="163098"/>
                  </a:cubicBezTo>
                  <a:cubicBezTo>
                    <a:pt x="1527" y="160884"/>
                    <a:pt x="1527" y="154980"/>
                    <a:pt x="1527" y="151290"/>
                  </a:cubicBezTo>
                  <a:lnTo>
                    <a:pt x="1527" y="151290"/>
                  </a:lnTo>
                  <a:cubicBezTo>
                    <a:pt x="3405" y="149958"/>
                    <a:pt x="4926" y="148184"/>
                    <a:pt x="5955" y="146124"/>
                  </a:cubicBezTo>
                  <a:lnTo>
                    <a:pt x="12597" y="146124"/>
                  </a:lnTo>
                  <a:lnTo>
                    <a:pt x="16287" y="150552"/>
                  </a:lnTo>
                  <a:lnTo>
                    <a:pt x="20715" y="150552"/>
                  </a:lnTo>
                  <a:lnTo>
                    <a:pt x="20715" y="154980"/>
                  </a:lnTo>
                  <a:lnTo>
                    <a:pt x="31047" y="154980"/>
                  </a:lnTo>
                  <a:cubicBezTo>
                    <a:pt x="31047" y="154980"/>
                    <a:pt x="31047" y="149814"/>
                    <a:pt x="31047" y="149814"/>
                  </a:cubicBezTo>
                  <a:lnTo>
                    <a:pt x="31047" y="132840"/>
                  </a:lnTo>
                  <a:cubicBezTo>
                    <a:pt x="31047" y="132840"/>
                    <a:pt x="36951" y="132840"/>
                    <a:pt x="39165" y="132840"/>
                  </a:cubicBezTo>
                  <a:lnTo>
                    <a:pt x="42855" y="132840"/>
                  </a:lnTo>
                  <a:lnTo>
                    <a:pt x="42855" y="125460"/>
                  </a:lnTo>
                  <a:lnTo>
                    <a:pt x="54663" y="125460"/>
                  </a:lnTo>
                  <a:lnTo>
                    <a:pt x="54663" y="125460"/>
                  </a:lnTo>
                  <a:cubicBezTo>
                    <a:pt x="56033" y="124669"/>
                    <a:pt x="57722" y="124669"/>
                    <a:pt x="59091" y="125460"/>
                  </a:cubicBezTo>
                  <a:lnTo>
                    <a:pt x="63519" y="120294"/>
                  </a:lnTo>
                  <a:cubicBezTo>
                    <a:pt x="65698" y="120856"/>
                    <a:pt x="67983" y="120856"/>
                    <a:pt x="70161" y="120294"/>
                  </a:cubicBezTo>
                  <a:cubicBezTo>
                    <a:pt x="72575" y="118150"/>
                    <a:pt x="75315" y="116406"/>
                    <a:pt x="78279" y="115128"/>
                  </a:cubicBezTo>
                  <a:lnTo>
                    <a:pt x="78279" y="115128"/>
                  </a:lnTo>
                  <a:cubicBezTo>
                    <a:pt x="77470" y="112141"/>
                    <a:pt x="75642" y="109531"/>
                    <a:pt x="73113" y="107748"/>
                  </a:cubicBezTo>
                  <a:lnTo>
                    <a:pt x="73113" y="90036"/>
                  </a:lnTo>
                  <a:lnTo>
                    <a:pt x="79017" y="84870"/>
                  </a:lnTo>
                  <a:lnTo>
                    <a:pt x="84183" y="84870"/>
                  </a:lnTo>
                  <a:cubicBezTo>
                    <a:pt x="87926" y="80429"/>
                    <a:pt x="92424" y="76681"/>
                    <a:pt x="97467" y="73800"/>
                  </a:cubicBezTo>
                  <a:lnTo>
                    <a:pt x="97467" y="70110"/>
                  </a:lnTo>
                  <a:lnTo>
                    <a:pt x="104847" y="70110"/>
                  </a:lnTo>
                  <a:cubicBezTo>
                    <a:pt x="104847" y="70110"/>
                    <a:pt x="104847" y="70110"/>
                    <a:pt x="109275" y="70110"/>
                  </a:cubicBezTo>
                  <a:lnTo>
                    <a:pt x="109275" y="70110"/>
                  </a:lnTo>
                  <a:lnTo>
                    <a:pt x="109275" y="70110"/>
                  </a:lnTo>
                  <a:cubicBezTo>
                    <a:pt x="109275" y="70110"/>
                    <a:pt x="109275" y="61992"/>
                    <a:pt x="109275" y="58302"/>
                  </a:cubicBezTo>
                  <a:cubicBezTo>
                    <a:pt x="109275" y="54612"/>
                    <a:pt x="113703" y="58302"/>
                    <a:pt x="114441" y="52398"/>
                  </a:cubicBezTo>
                  <a:cubicBezTo>
                    <a:pt x="115179" y="46494"/>
                    <a:pt x="110751" y="52398"/>
                    <a:pt x="109275" y="46494"/>
                  </a:cubicBezTo>
                  <a:cubicBezTo>
                    <a:pt x="107799" y="40590"/>
                    <a:pt x="104847" y="33210"/>
                    <a:pt x="104847" y="29520"/>
                  </a:cubicBezTo>
                  <a:lnTo>
                    <a:pt x="100419" y="29520"/>
                  </a:lnTo>
                  <a:cubicBezTo>
                    <a:pt x="100419" y="29520"/>
                    <a:pt x="100419" y="25092"/>
                    <a:pt x="100419" y="23616"/>
                  </a:cubicBezTo>
                  <a:cubicBezTo>
                    <a:pt x="100056" y="20675"/>
                    <a:pt x="100056" y="17701"/>
                    <a:pt x="100419" y="14760"/>
                  </a:cubicBezTo>
                  <a:lnTo>
                    <a:pt x="119607" y="14760"/>
                  </a:lnTo>
                  <a:lnTo>
                    <a:pt x="119607" y="14760"/>
                  </a:lnTo>
                  <a:lnTo>
                    <a:pt x="125511" y="7380"/>
                  </a:lnTo>
                  <a:lnTo>
                    <a:pt x="132891" y="7380"/>
                  </a:lnTo>
                  <a:lnTo>
                    <a:pt x="132891" y="2952"/>
                  </a:lnTo>
                  <a:lnTo>
                    <a:pt x="137319" y="2952"/>
                  </a:lnTo>
                  <a:close/>
                </a:path>
              </a:pathLst>
            </a:custGeom>
            <a:solidFill>
              <a:srgbClr val="D0A65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CD38DE5-36B1-4604-AA88-BC9F54DAB9CD}"/>
                </a:ext>
              </a:extLst>
            </p:cNvPr>
            <p:cNvSpPr/>
            <p:nvPr/>
          </p:nvSpPr>
          <p:spPr>
            <a:xfrm>
              <a:off x="10385472" y="1692405"/>
              <a:ext cx="122507" cy="116603"/>
            </a:xfrm>
            <a:custGeom>
              <a:avLst/>
              <a:gdLst>
                <a:gd name="connsiteX0" fmla="*/ 61254 w 122507"/>
                <a:gd name="connsiteY0" fmla="*/ 0 h 116603"/>
                <a:gd name="connsiteX1" fmla="*/ 46494 w 122507"/>
                <a:gd name="connsiteY1" fmla="*/ 45018 h 116603"/>
                <a:gd name="connsiteX2" fmla="*/ 0 w 122507"/>
                <a:gd name="connsiteY2" fmla="*/ 45018 h 116603"/>
                <a:gd name="connsiteX3" fmla="*/ 38376 w 122507"/>
                <a:gd name="connsiteY3" fmla="*/ 72324 h 116603"/>
                <a:gd name="connsiteX4" fmla="*/ 23616 w 122507"/>
                <a:gd name="connsiteY4" fmla="*/ 116604 h 116603"/>
                <a:gd name="connsiteX5" fmla="*/ 61992 w 122507"/>
                <a:gd name="connsiteY5" fmla="*/ 89298 h 116603"/>
                <a:gd name="connsiteX6" fmla="*/ 99630 w 122507"/>
                <a:gd name="connsiteY6" fmla="*/ 116604 h 116603"/>
                <a:gd name="connsiteX7" fmla="*/ 84870 w 122507"/>
                <a:gd name="connsiteY7" fmla="*/ 71586 h 116603"/>
                <a:gd name="connsiteX8" fmla="*/ 122508 w 122507"/>
                <a:gd name="connsiteY8" fmla="*/ 45018 h 116603"/>
                <a:gd name="connsiteX9" fmla="*/ 75276 w 122507"/>
                <a:gd name="connsiteY9" fmla="*/ 45018 h 116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507" h="116603">
                  <a:moveTo>
                    <a:pt x="61254" y="0"/>
                  </a:moveTo>
                  <a:lnTo>
                    <a:pt x="46494" y="45018"/>
                  </a:lnTo>
                  <a:lnTo>
                    <a:pt x="0" y="45018"/>
                  </a:lnTo>
                  <a:lnTo>
                    <a:pt x="38376" y="72324"/>
                  </a:lnTo>
                  <a:lnTo>
                    <a:pt x="23616" y="116604"/>
                  </a:lnTo>
                  <a:lnTo>
                    <a:pt x="61992" y="89298"/>
                  </a:lnTo>
                  <a:lnTo>
                    <a:pt x="99630" y="116604"/>
                  </a:lnTo>
                  <a:lnTo>
                    <a:pt x="84870" y="71586"/>
                  </a:lnTo>
                  <a:lnTo>
                    <a:pt x="122508" y="45018"/>
                  </a:lnTo>
                  <a:lnTo>
                    <a:pt x="75276" y="450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C97D4C3-DCBB-4F92-8D77-370457496677}"/>
                </a:ext>
              </a:extLst>
            </p:cNvPr>
            <p:cNvSpPr/>
            <p:nvPr/>
          </p:nvSpPr>
          <p:spPr>
            <a:xfrm>
              <a:off x="10251155" y="1673955"/>
              <a:ext cx="122507" cy="116603"/>
            </a:xfrm>
            <a:custGeom>
              <a:avLst/>
              <a:gdLst>
                <a:gd name="connsiteX0" fmla="*/ 61254 w 122507"/>
                <a:gd name="connsiteY0" fmla="*/ 0 h 116603"/>
                <a:gd name="connsiteX1" fmla="*/ 47232 w 122507"/>
                <a:gd name="connsiteY1" fmla="*/ 45018 h 116603"/>
                <a:gd name="connsiteX2" fmla="*/ 0 w 122507"/>
                <a:gd name="connsiteY2" fmla="*/ 45018 h 116603"/>
                <a:gd name="connsiteX3" fmla="*/ 38376 w 122507"/>
                <a:gd name="connsiteY3" fmla="*/ 72324 h 116603"/>
                <a:gd name="connsiteX4" fmla="*/ 23616 w 122507"/>
                <a:gd name="connsiteY4" fmla="*/ 116604 h 116603"/>
                <a:gd name="connsiteX5" fmla="*/ 61992 w 122507"/>
                <a:gd name="connsiteY5" fmla="*/ 88560 h 116603"/>
                <a:gd name="connsiteX6" fmla="*/ 99630 w 122507"/>
                <a:gd name="connsiteY6" fmla="*/ 116604 h 116603"/>
                <a:gd name="connsiteX7" fmla="*/ 84870 w 122507"/>
                <a:gd name="connsiteY7" fmla="*/ 73800 h 116603"/>
                <a:gd name="connsiteX8" fmla="*/ 122508 w 122507"/>
                <a:gd name="connsiteY8" fmla="*/ 47232 h 116603"/>
                <a:gd name="connsiteX9" fmla="*/ 75276 w 122507"/>
                <a:gd name="connsiteY9" fmla="*/ 47232 h 116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507" h="116603">
                  <a:moveTo>
                    <a:pt x="61254" y="0"/>
                  </a:moveTo>
                  <a:lnTo>
                    <a:pt x="47232" y="45018"/>
                  </a:lnTo>
                  <a:lnTo>
                    <a:pt x="0" y="45018"/>
                  </a:lnTo>
                  <a:lnTo>
                    <a:pt x="38376" y="72324"/>
                  </a:lnTo>
                  <a:lnTo>
                    <a:pt x="23616" y="116604"/>
                  </a:lnTo>
                  <a:lnTo>
                    <a:pt x="61992" y="88560"/>
                  </a:lnTo>
                  <a:lnTo>
                    <a:pt x="99630" y="116604"/>
                  </a:lnTo>
                  <a:lnTo>
                    <a:pt x="84870" y="73800"/>
                  </a:lnTo>
                  <a:lnTo>
                    <a:pt x="122508" y="47232"/>
                  </a:lnTo>
                  <a:lnTo>
                    <a:pt x="75276" y="472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4F5D6EB-A77D-4F9D-B250-BA8E58B43D22}"/>
                </a:ext>
              </a:extLst>
            </p:cNvPr>
            <p:cNvSpPr/>
            <p:nvPr/>
          </p:nvSpPr>
          <p:spPr>
            <a:xfrm>
              <a:off x="9840090" y="1733732"/>
              <a:ext cx="123246" cy="116603"/>
            </a:xfrm>
            <a:custGeom>
              <a:avLst/>
              <a:gdLst>
                <a:gd name="connsiteX0" fmla="*/ 61254 w 123246"/>
                <a:gd name="connsiteY0" fmla="*/ 0 h 116603"/>
                <a:gd name="connsiteX1" fmla="*/ 76014 w 123246"/>
                <a:gd name="connsiteY1" fmla="*/ 45018 h 116603"/>
                <a:gd name="connsiteX2" fmla="*/ 123246 w 123246"/>
                <a:gd name="connsiteY2" fmla="*/ 45018 h 116603"/>
                <a:gd name="connsiteX3" fmla="*/ 84870 w 123246"/>
                <a:gd name="connsiteY3" fmla="*/ 72324 h 116603"/>
                <a:gd name="connsiteX4" fmla="*/ 99630 w 123246"/>
                <a:gd name="connsiteY4" fmla="*/ 116604 h 116603"/>
                <a:gd name="connsiteX5" fmla="*/ 61254 w 123246"/>
                <a:gd name="connsiteY5" fmla="*/ 87822 h 116603"/>
                <a:gd name="connsiteX6" fmla="*/ 23616 w 123246"/>
                <a:gd name="connsiteY6" fmla="*/ 115866 h 116603"/>
                <a:gd name="connsiteX7" fmla="*/ 38376 w 123246"/>
                <a:gd name="connsiteY7" fmla="*/ 70848 h 116603"/>
                <a:gd name="connsiteX8" fmla="*/ 0 w 123246"/>
                <a:gd name="connsiteY8" fmla="*/ 44280 h 116603"/>
                <a:gd name="connsiteX9" fmla="*/ 47970 w 123246"/>
                <a:gd name="connsiteY9" fmla="*/ 44280 h 116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246" h="116603">
                  <a:moveTo>
                    <a:pt x="61254" y="0"/>
                  </a:moveTo>
                  <a:lnTo>
                    <a:pt x="76014" y="45018"/>
                  </a:lnTo>
                  <a:lnTo>
                    <a:pt x="123246" y="45018"/>
                  </a:lnTo>
                  <a:lnTo>
                    <a:pt x="84870" y="72324"/>
                  </a:lnTo>
                  <a:lnTo>
                    <a:pt x="99630" y="116604"/>
                  </a:lnTo>
                  <a:lnTo>
                    <a:pt x="61254" y="87822"/>
                  </a:lnTo>
                  <a:lnTo>
                    <a:pt x="23616" y="115866"/>
                  </a:lnTo>
                  <a:lnTo>
                    <a:pt x="38376" y="70848"/>
                  </a:lnTo>
                  <a:lnTo>
                    <a:pt x="0" y="44280"/>
                  </a:lnTo>
                  <a:lnTo>
                    <a:pt x="47970" y="442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2CC67ED-65E0-4F35-BC63-BF6AA06C11C1}"/>
                </a:ext>
              </a:extLst>
            </p:cNvPr>
            <p:cNvSpPr/>
            <p:nvPr/>
          </p:nvSpPr>
          <p:spPr>
            <a:xfrm>
              <a:off x="9975144" y="1692405"/>
              <a:ext cx="125459" cy="116603"/>
            </a:xfrm>
            <a:custGeom>
              <a:avLst/>
              <a:gdLst>
                <a:gd name="connsiteX0" fmla="*/ 64206 w 125459"/>
                <a:gd name="connsiteY0" fmla="*/ 0 h 116603"/>
                <a:gd name="connsiteX1" fmla="*/ 78228 w 125459"/>
                <a:gd name="connsiteY1" fmla="*/ 45018 h 116603"/>
                <a:gd name="connsiteX2" fmla="*/ 125460 w 125459"/>
                <a:gd name="connsiteY2" fmla="*/ 45018 h 116603"/>
                <a:gd name="connsiteX3" fmla="*/ 87084 w 125459"/>
                <a:gd name="connsiteY3" fmla="*/ 72324 h 116603"/>
                <a:gd name="connsiteX4" fmla="*/ 101844 w 125459"/>
                <a:gd name="connsiteY4" fmla="*/ 116604 h 116603"/>
                <a:gd name="connsiteX5" fmla="*/ 63468 w 125459"/>
                <a:gd name="connsiteY5" fmla="*/ 89298 h 116603"/>
                <a:gd name="connsiteX6" fmla="*/ 25830 w 125459"/>
                <a:gd name="connsiteY6" fmla="*/ 116604 h 116603"/>
                <a:gd name="connsiteX7" fmla="*/ 40590 w 125459"/>
                <a:gd name="connsiteY7" fmla="*/ 71586 h 116603"/>
                <a:gd name="connsiteX8" fmla="*/ 0 w 125459"/>
                <a:gd name="connsiteY8" fmla="*/ 45018 h 116603"/>
                <a:gd name="connsiteX9" fmla="*/ 47232 w 125459"/>
                <a:gd name="connsiteY9" fmla="*/ 45018 h 116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59" h="116603">
                  <a:moveTo>
                    <a:pt x="64206" y="0"/>
                  </a:moveTo>
                  <a:lnTo>
                    <a:pt x="78228" y="45018"/>
                  </a:lnTo>
                  <a:lnTo>
                    <a:pt x="125460" y="45018"/>
                  </a:lnTo>
                  <a:lnTo>
                    <a:pt x="87084" y="72324"/>
                  </a:lnTo>
                  <a:lnTo>
                    <a:pt x="101844" y="116604"/>
                  </a:lnTo>
                  <a:lnTo>
                    <a:pt x="63468" y="89298"/>
                  </a:lnTo>
                  <a:lnTo>
                    <a:pt x="25830" y="116604"/>
                  </a:lnTo>
                  <a:lnTo>
                    <a:pt x="40590" y="71586"/>
                  </a:lnTo>
                  <a:lnTo>
                    <a:pt x="0" y="45018"/>
                  </a:lnTo>
                  <a:lnTo>
                    <a:pt x="47232" y="450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C2BCD35D-D15F-4C0F-ACA3-79E7993E256B}"/>
                </a:ext>
              </a:extLst>
            </p:cNvPr>
            <p:cNvSpPr/>
            <p:nvPr/>
          </p:nvSpPr>
          <p:spPr>
            <a:xfrm>
              <a:off x="10111674" y="1673955"/>
              <a:ext cx="122507" cy="118079"/>
            </a:xfrm>
            <a:custGeom>
              <a:avLst/>
              <a:gdLst>
                <a:gd name="connsiteX0" fmla="*/ 61254 w 122507"/>
                <a:gd name="connsiteY0" fmla="*/ 0 h 118079"/>
                <a:gd name="connsiteX1" fmla="*/ 76014 w 122507"/>
                <a:gd name="connsiteY1" fmla="*/ 45018 h 118079"/>
                <a:gd name="connsiteX2" fmla="*/ 122508 w 122507"/>
                <a:gd name="connsiteY2" fmla="*/ 45018 h 118079"/>
                <a:gd name="connsiteX3" fmla="*/ 84870 w 122507"/>
                <a:gd name="connsiteY3" fmla="*/ 73800 h 118079"/>
                <a:gd name="connsiteX4" fmla="*/ 99630 w 122507"/>
                <a:gd name="connsiteY4" fmla="*/ 118080 h 118079"/>
                <a:gd name="connsiteX5" fmla="*/ 61254 w 122507"/>
                <a:gd name="connsiteY5" fmla="*/ 90036 h 118079"/>
                <a:gd name="connsiteX6" fmla="*/ 23616 w 122507"/>
                <a:gd name="connsiteY6" fmla="*/ 118080 h 118079"/>
                <a:gd name="connsiteX7" fmla="*/ 38376 w 122507"/>
                <a:gd name="connsiteY7" fmla="*/ 73800 h 118079"/>
                <a:gd name="connsiteX8" fmla="*/ 0 w 122507"/>
                <a:gd name="connsiteY8" fmla="*/ 47232 h 118079"/>
                <a:gd name="connsiteX9" fmla="*/ 47232 w 122507"/>
                <a:gd name="connsiteY9" fmla="*/ 47232 h 11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507" h="118079">
                  <a:moveTo>
                    <a:pt x="61254" y="0"/>
                  </a:moveTo>
                  <a:lnTo>
                    <a:pt x="76014" y="45018"/>
                  </a:lnTo>
                  <a:lnTo>
                    <a:pt x="122508" y="45018"/>
                  </a:lnTo>
                  <a:lnTo>
                    <a:pt x="84870" y="73800"/>
                  </a:lnTo>
                  <a:lnTo>
                    <a:pt x="99630" y="118080"/>
                  </a:lnTo>
                  <a:lnTo>
                    <a:pt x="61254" y="90036"/>
                  </a:lnTo>
                  <a:lnTo>
                    <a:pt x="23616" y="118080"/>
                  </a:lnTo>
                  <a:lnTo>
                    <a:pt x="38376" y="73800"/>
                  </a:lnTo>
                  <a:lnTo>
                    <a:pt x="0" y="47232"/>
                  </a:lnTo>
                  <a:lnTo>
                    <a:pt x="47232" y="472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CFD313CE-D338-46A8-8CA2-B0B3D8EBA91F}"/>
                </a:ext>
              </a:extLst>
            </p:cNvPr>
            <p:cNvSpPr/>
            <p:nvPr/>
          </p:nvSpPr>
          <p:spPr>
            <a:xfrm>
              <a:off x="10522740" y="1733732"/>
              <a:ext cx="122507" cy="116603"/>
            </a:xfrm>
            <a:custGeom>
              <a:avLst/>
              <a:gdLst>
                <a:gd name="connsiteX0" fmla="*/ 61254 w 122507"/>
                <a:gd name="connsiteY0" fmla="*/ 0 h 116603"/>
                <a:gd name="connsiteX1" fmla="*/ 47232 w 122507"/>
                <a:gd name="connsiteY1" fmla="*/ 45018 h 116603"/>
                <a:gd name="connsiteX2" fmla="*/ 0 w 122507"/>
                <a:gd name="connsiteY2" fmla="*/ 45018 h 116603"/>
                <a:gd name="connsiteX3" fmla="*/ 38376 w 122507"/>
                <a:gd name="connsiteY3" fmla="*/ 72324 h 116603"/>
                <a:gd name="connsiteX4" fmla="*/ 23616 w 122507"/>
                <a:gd name="connsiteY4" fmla="*/ 116604 h 116603"/>
                <a:gd name="connsiteX5" fmla="*/ 61992 w 122507"/>
                <a:gd name="connsiteY5" fmla="*/ 87822 h 116603"/>
                <a:gd name="connsiteX6" fmla="*/ 99630 w 122507"/>
                <a:gd name="connsiteY6" fmla="*/ 115866 h 116603"/>
                <a:gd name="connsiteX7" fmla="*/ 84870 w 122507"/>
                <a:gd name="connsiteY7" fmla="*/ 70848 h 116603"/>
                <a:gd name="connsiteX8" fmla="*/ 122508 w 122507"/>
                <a:gd name="connsiteY8" fmla="*/ 44280 h 116603"/>
                <a:gd name="connsiteX9" fmla="*/ 75276 w 122507"/>
                <a:gd name="connsiteY9" fmla="*/ 44280 h 116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507" h="116603">
                  <a:moveTo>
                    <a:pt x="61254" y="0"/>
                  </a:moveTo>
                  <a:lnTo>
                    <a:pt x="47232" y="45018"/>
                  </a:lnTo>
                  <a:lnTo>
                    <a:pt x="0" y="45018"/>
                  </a:lnTo>
                  <a:lnTo>
                    <a:pt x="38376" y="72324"/>
                  </a:lnTo>
                  <a:lnTo>
                    <a:pt x="23616" y="116604"/>
                  </a:lnTo>
                  <a:lnTo>
                    <a:pt x="61992" y="87822"/>
                  </a:lnTo>
                  <a:lnTo>
                    <a:pt x="99630" y="115866"/>
                  </a:lnTo>
                  <a:lnTo>
                    <a:pt x="84870" y="70848"/>
                  </a:lnTo>
                  <a:lnTo>
                    <a:pt x="122508" y="44280"/>
                  </a:lnTo>
                  <a:lnTo>
                    <a:pt x="75276" y="442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F9DB0BFD-4271-4F3B-BCBF-9E610AB4726B}"/>
              </a:ext>
            </a:extLst>
          </p:cNvPr>
          <p:cNvGrpSpPr/>
          <p:nvPr/>
        </p:nvGrpSpPr>
        <p:grpSpPr>
          <a:xfrm>
            <a:off x="799610" y="3259760"/>
            <a:ext cx="1568988" cy="913644"/>
            <a:chOff x="799610" y="3259760"/>
            <a:chExt cx="1568988" cy="913644"/>
          </a:xfrm>
        </p:grpSpPr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E2871F0-B707-41BD-BA1B-DAA1F1BC5D9D}"/>
                </a:ext>
              </a:extLst>
            </p:cNvPr>
            <p:cNvSpPr/>
            <p:nvPr/>
          </p:nvSpPr>
          <p:spPr>
            <a:xfrm>
              <a:off x="799610" y="3259760"/>
              <a:ext cx="1568988" cy="303318"/>
            </a:xfrm>
            <a:custGeom>
              <a:avLst/>
              <a:gdLst>
                <a:gd name="connsiteX0" fmla="*/ 0 w 1568988"/>
                <a:gd name="connsiteY0" fmla="*/ 0 h 303318"/>
                <a:gd name="connsiteX1" fmla="*/ 1568988 w 1568988"/>
                <a:gd name="connsiteY1" fmla="*/ 0 h 303318"/>
                <a:gd name="connsiteX2" fmla="*/ 1568988 w 1568988"/>
                <a:gd name="connsiteY2" fmla="*/ 303318 h 303318"/>
                <a:gd name="connsiteX3" fmla="*/ 0 w 1568988"/>
                <a:gd name="connsiteY3" fmla="*/ 303318 h 30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3318">
                  <a:moveTo>
                    <a:pt x="0" y="0"/>
                  </a:moveTo>
                  <a:lnTo>
                    <a:pt x="1568988" y="0"/>
                  </a:lnTo>
                  <a:lnTo>
                    <a:pt x="1568988" y="303318"/>
                  </a:lnTo>
                  <a:lnTo>
                    <a:pt x="0" y="303318"/>
                  </a:lnTo>
                  <a:close/>
                </a:path>
              </a:pathLst>
            </a:custGeom>
            <a:solidFill>
              <a:srgbClr val="007A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686D2410-8A81-4A02-8836-16DB98818F0E}"/>
                </a:ext>
              </a:extLst>
            </p:cNvPr>
            <p:cNvSpPr/>
            <p:nvPr/>
          </p:nvSpPr>
          <p:spPr>
            <a:xfrm>
              <a:off x="799610" y="3563078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AF1745AE-3A7E-451D-8B01-0E1420C17DBD}"/>
                </a:ext>
              </a:extLst>
            </p:cNvPr>
            <p:cNvSpPr/>
            <p:nvPr/>
          </p:nvSpPr>
          <p:spPr>
            <a:xfrm>
              <a:off x="799610" y="3868610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BDCBAB-63F9-4F5C-A9B8-5ACCC037F810}"/>
                </a:ext>
              </a:extLst>
            </p:cNvPr>
            <p:cNvSpPr/>
            <p:nvPr/>
          </p:nvSpPr>
          <p:spPr>
            <a:xfrm>
              <a:off x="799610" y="3259760"/>
              <a:ext cx="457559" cy="913644"/>
            </a:xfrm>
            <a:custGeom>
              <a:avLst/>
              <a:gdLst>
                <a:gd name="connsiteX0" fmla="*/ 0 w 457559"/>
                <a:gd name="connsiteY0" fmla="*/ 0 h 913644"/>
                <a:gd name="connsiteX1" fmla="*/ 0 w 457559"/>
                <a:gd name="connsiteY1" fmla="*/ 913644 h 913644"/>
                <a:gd name="connsiteX2" fmla="*/ 457560 w 457559"/>
                <a:gd name="connsiteY2" fmla="*/ 608850 h 913644"/>
                <a:gd name="connsiteX3" fmla="*/ 457560 w 457559"/>
                <a:gd name="connsiteY3" fmla="*/ 303318 h 913644"/>
                <a:gd name="connsiteX4" fmla="*/ 2214 w 457559"/>
                <a:gd name="connsiteY4" fmla="*/ 0 h 913644"/>
                <a:gd name="connsiteX5" fmla="*/ 0 w 457559"/>
                <a:gd name="connsiteY5" fmla="*/ 0 h 913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559" h="913644">
                  <a:moveTo>
                    <a:pt x="0" y="0"/>
                  </a:moveTo>
                  <a:lnTo>
                    <a:pt x="0" y="913644"/>
                  </a:lnTo>
                  <a:lnTo>
                    <a:pt x="457560" y="608850"/>
                  </a:lnTo>
                  <a:lnTo>
                    <a:pt x="457560" y="303318"/>
                  </a:lnTo>
                  <a:lnTo>
                    <a:pt x="22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0D4DE137-1B18-4069-B1F5-2F01637ACD1A}"/>
              </a:ext>
            </a:extLst>
          </p:cNvPr>
          <p:cNvGrpSpPr/>
          <p:nvPr/>
        </p:nvGrpSpPr>
        <p:grpSpPr>
          <a:xfrm>
            <a:off x="2964343" y="3259760"/>
            <a:ext cx="1568988" cy="915120"/>
            <a:chOff x="2964343" y="3259760"/>
            <a:chExt cx="1568988" cy="915120"/>
          </a:xfrm>
        </p:grpSpPr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81B3EAC6-C436-4652-A116-90063E8CD5C7}"/>
                </a:ext>
              </a:extLst>
            </p:cNvPr>
            <p:cNvSpPr/>
            <p:nvPr/>
          </p:nvSpPr>
          <p:spPr>
            <a:xfrm>
              <a:off x="2964343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E811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735C250-3E42-4F83-AF8D-A4B9A503633C}"/>
                </a:ext>
              </a:extLst>
            </p:cNvPr>
            <p:cNvSpPr/>
            <p:nvPr/>
          </p:nvSpPr>
          <p:spPr>
            <a:xfrm>
              <a:off x="3477252" y="3442784"/>
              <a:ext cx="546857" cy="548333"/>
            </a:xfrm>
            <a:custGeom>
              <a:avLst/>
              <a:gdLst>
                <a:gd name="connsiteX0" fmla="*/ 546858 w 546857"/>
                <a:gd name="connsiteY0" fmla="*/ 275274 h 548333"/>
                <a:gd name="connsiteX1" fmla="*/ 440586 w 546857"/>
                <a:gd name="connsiteY1" fmla="*/ 261990 h 548333"/>
                <a:gd name="connsiteX2" fmla="*/ 440586 w 546857"/>
                <a:gd name="connsiteY2" fmla="*/ 259776 h 548333"/>
                <a:gd name="connsiteX3" fmla="*/ 543906 w 546857"/>
                <a:gd name="connsiteY3" fmla="*/ 231732 h 548333"/>
                <a:gd name="connsiteX4" fmla="*/ 436896 w 546857"/>
                <a:gd name="connsiteY4" fmla="*/ 231732 h 548333"/>
                <a:gd name="connsiteX5" fmla="*/ 436896 w 546857"/>
                <a:gd name="connsiteY5" fmla="*/ 231732 h 548333"/>
                <a:gd name="connsiteX6" fmla="*/ 534312 w 546857"/>
                <a:gd name="connsiteY6" fmla="*/ 187452 h 548333"/>
                <a:gd name="connsiteX7" fmla="*/ 429516 w 546857"/>
                <a:gd name="connsiteY7" fmla="*/ 207378 h 548333"/>
                <a:gd name="connsiteX8" fmla="*/ 429516 w 546857"/>
                <a:gd name="connsiteY8" fmla="*/ 207378 h 548333"/>
                <a:gd name="connsiteX9" fmla="*/ 520290 w 546857"/>
                <a:gd name="connsiteY9" fmla="*/ 150552 h 548333"/>
                <a:gd name="connsiteX10" fmla="*/ 419922 w 546857"/>
                <a:gd name="connsiteY10" fmla="*/ 186714 h 548333"/>
                <a:gd name="connsiteX11" fmla="*/ 419922 w 546857"/>
                <a:gd name="connsiteY11" fmla="*/ 185976 h 548333"/>
                <a:gd name="connsiteX12" fmla="*/ 498150 w 546857"/>
                <a:gd name="connsiteY12" fmla="*/ 112176 h 548333"/>
                <a:gd name="connsiteX13" fmla="*/ 405162 w 546857"/>
                <a:gd name="connsiteY13" fmla="*/ 163098 h 548333"/>
                <a:gd name="connsiteX14" fmla="*/ 405162 w 546857"/>
                <a:gd name="connsiteY14" fmla="*/ 163098 h 548333"/>
                <a:gd name="connsiteX15" fmla="*/ 471582 w 546857"/>
                <a:gd name="connsiteY15" fmla="*/ 80442 h 548333"/>
                <a:gd name="connsiteX16" fmla="*/ 388188 w 546857"/>
                <a:gd name="connsiteY16" fmla="*/ 145386 h 548333"/>
                <a:gd name="connsiteX17" fmla="*/ 388188 w 546857"/>
                <a:gd name="connsiteY17" fmla="*/ 145386 h 548333"/>
                <a:gd name="connsiteX18" fmla="*/ 440586 w 546857"/>
                <a:gd name="connsiteY18" fmla="*/ 53874 h 548333"/>
                <a:gd name="connsiteX19" fmla="*/ 366786 w 546857"/>
                <a:gd name="connsiteY19" fmla="*/ 127674 h 548333"/>
                <a:gd name="connsiteX20" fmla="*/ 366786 w 546857"/>
                <a:gd name="connsiteY20" fmla="*/ 127674 h 548333"/>
                <a:gd name="connsiteX21" fmla="*/ 404424 w 546857"/>
                <a:gd name="connsiteY21" fmla="*/ 29520 h 548333"/>
                <a:gd name="connsiteX22" fmla="*/ 344646 w 546857"/>
                <a:gd name="connsiteY22" fmla="*/ 116604 h 548333"/>
                <a:gd name="connsiteX23" fmla="*/ 344646 w 546857"/>
                <a:gd name="connsiteY23" fmla="*/ 116604 h 548333"/>
                <a:gd name="connsiteX24" fmla="*/ 366048 w 546857"/>
                <a:gd name="connsiteY24" fmla="*/ 13284 h 548333"/>
                <a:gd name="connsiteX25" fmla="*/ 321030 w 546857"/>
                <a:gd name="connsiteY25" fmla="*/ 108486 h 548333"/>
                <a:gd name="connsiteX26" fmla="*/ 321030 w 546857"/>
                <a:gd name="connsiteY26" fmla="*/ 108486 h 548333"/>
                <a:gd name="connsiteX27" fmla="*/ 326934 w 546857"/>
                <a:gd name="connsiteY27" fmla="*/ 3690 h 548333"/>
                <a:gd name="connsiteX28" fmla="*/ 296676 w 546857"/>
                <a:gd name="connsiteY28" fmla="*/ 104796 h 548333"/>
                <a:gd name="connsiteX29" fmla="*/ 296676 w 546857"/>
                <a:gd name="connsiteY29" fmla="*/ 104796 h 548333"/>
                <a:gd name="connsiteX30" fmla="*/ 285606 w 546857"/>
                <a:gd name="connsiteY30" fmla="*/ 0 h 548333"/>
                <a:gd name="connsiteX31" fmla="*/ 272322 w 546857"/>
                <a:gd name="connsiteY31" fmla="*/ 104796 h 548333"/>
                <a:gd name="connsiteX32" fmla="*/ 272322 w 546857"/>
                <a:gd name="connsiteY32" fmla="*/ 104796 h 548333"/>
                <a:gd name="connsiteX33" fmla="*/ 245016 w 546857"/>
                <a:gd name="connsiteY33" fmla="*/ 3690 h 548333"/>
                <a:gd name="connsiteX34" fmla="*/ 245016 w 546857"/>
                <a:gd name="connsiteY34" fmla="*/ 109224 h 548333"/>
                <a:gd name="connsiteX35" fmla="*/ 245016 w 546857"/>
                <a:gd name="connsiteY35" fmla="*/ 109224 h 548333"/>
                <a:gd name="connsiteX36" fmla="*/ 202212 w 546857"/>
                <a:gd name="connsiteY36" fmla="*/ 13284 h 548333"/>
                <a:gd name="connsiteX37" fmla="*/ 222138 w 546857"/>
                <a:gd name="connsiteY37" fmla="*/ 117342 h 548333"/>
                <a:gd name="connsiteX38" fmla="*/ 222138 w 546857"/>
                <a:gd name="connsiteY38" fmla="*/ 117342 h 548333"/>
                <a:gd name="connsiteX39" fmla="*/ 151290 w 546857"/>
                <a:gd name="connsiteY39" fmla="*/ 30996 h 548333"/>
                <a:gd name="connsiteX40" fmla="*/ 187452 w 546857"/>
                <a:gd name="connsiteY40" fmla="*/ 130626 h 548333"/>
                <a:gd name="connsiteX41" fmla="*/ 187452 w 546857"/>
                <a:gd name="connsiteY41" fmla="*/ 130626 h 548333"/>
                <a:gd name="connsiteX42" fmla="*/ 117342 w 546857"/>
                <a:gd name="connsiteY42" fmla="*/ 52398 h 548333"/>
                <a:gd name="connsiteX43" fmla="*/ 167526 w 546857"/>
                <a:gd name="connsiteY43" fmla="*/ 146124 h 548333"/>
                <a:gd name="connsiteX44" fmla="*/ 167526 w 546857"/>
                <a:gd name="connsiteY44" fmla="*/ 146124 h 548333"/>
                <a:gd name="connsiteX45" fmla="*/ 84870 w 546857"/>
                <a:gd name="connsiteY45" fmla="*/ 79704 h 548333"/>
                <a:gd name="connsiteX46" fmla="*/ 149814 w 546857"/>
                <a:gd name="connsiteY46" fmla="*/ 164574 h 548333"/>
                <a:gd name="connsiteX47" fmla="*/ 149814 w 546857"/>
                <a:gd name="connsiteY47" fmla="*/ 164574 h 548333"/>
                <a:gd name="connsiteX48" fmla="*/ 50184 w 546857"/>
                <a:gd name="connsiteY48" fmla="*/ 112176 h 548333"/>
                <a:gd name="connsiteX49" fmla="*/ 128412 w 546857"/>
                <a:gd name="connsiteY49" fmla="*/ 185976 h 548333"/>
                <a:gd name="connsiteX50" fmla="*/ 128412 w 546857"/>
                <a:gd name="connsiteY50" fmla="*/ 185976 h 548333"/>
                <a:gd name="connsiteX51" fmla="*/ 28782 w 546857"/>
                <a:gd name="connsiteY51" fmla="*/ 148338 h 548333"/>
                <a:gd name="connsiteX52" fmla="*/ 117342 w 546857"/>
                <a:gd name="connsiteY52" fmla="*/ 208854 h 548333"/>
                <a:gd name="connsiteX53" fmla="*/ 117342 w 546857"/>
                <a:gd name="connsiteY53" fmla="*/ 208854 h 548333"/>
                <a:gd name="connsiteX54" fmla="*/ 13284 w 546857"/>
                <a:gd name="connsiteY54" fmla="*/ 186714 h 548333"/>
                <a:gd name="connsiteX55" fmla="*/ 109962 w 546857"/>
                <a:gd name="connsiteY55" fmla="*/ 232470 h 548333"/>
                <a:gd name="connsiteX56" fmla="*/ 109962 w 546857"/>
                <a:gd name="connsiteY56" fmla="*/ 232470 h 548333"/>
                <a:gd name="connsiteX57" fmla="*/ 3690 w 546857"/>
                <a:gd name="connsiteY57" fmla="*/ 232470 h 548333"/>
                <a:gd name="connsiteX58" fmla="*/ 107010 w 546857"/>
                <a:gd name="connsiteY58" fmla="*/ 262728 h 548333"/>
                <a:gd name="connsiteX59" fmla="*/ 107010 w 546857"/>
                <a:gd name="connsiteY59" fmla="*/ 262728 h 548333"/>
                <a:gd name="connsiteX60" fmla="*/ 0 w 546857"/>
                <a:gd name="connsiteY60" fmla="*/ 274536 h 548333"/>
                <a:gd name="connsiteX61" fmla="*/ 107748 w 546857"/>
                <a:gd name="connsiteY61" fmla="*/ 287820 h 548333"/>
                <a:gd name="connsiteX62" fmla="*/ 107748 w 546857"/>
                <a:gd name="connsiteY62" fmla="*/ 287820 h 548333"/>
                <a:gd name="connsiteX63" fmla="*/ 3690 w 546857"/>
                <a:gd name="connsiteY63" fmla="*/ 318816 h 548333"/>
                <a:gd name="connsiteX64" fmla="*/ 112176 w 546857"/>
                <a:gd name="connsiteY64" fmla="*/ 314388 h 548333"/>
                <a:gd name="connsiteX65" fmla="*/ 112176 w 546857"/>
                <a:gd name="connsiteY65" fmla="*/ 314388 h 548333"/>
                <a:gd name="connsiteX66" fmla="*/ 14022 w 546857"/>
                <a:gd name="connsiteY66" fmla="*/ 359406 h 548333"/>
                <a:gd name="connsiteX67" fmla="*/ 120294 w 546857"/>
                <a:gd name="connsiteY67" fmla="*/ 338742 h 548333"/>
                <a:gd name="connsiteX68" fmla="*/ 120294 w 546857"/>
                <a:gd name="connsiteY68" fmla="*/ 338742 h 548333"/>
                <a:gd name="connsiteX69" fmla="*/ 29520 w 546857"/>
                <a:gd name="connsiteY69" fmla="*/ 398520 h 548333"/>
                <a:gd name="connsiteX70" fmla="*/ 132102 w 546857"/>
                <a:gd name="connsiteY70" fmla="*/ 360882 h 548333"/>
                <a:gd name="connsiteX71" fmla="*/ 132102 w 546857"/>
                <a:gd name="connsiteY71" fmla="*/ 360882 h 548333"/>
                <a:gd name="connsiteX72" fmla="*/ 51660 w 546857"/>
                <a:gd name="connsiteY72" fmla="*/ 434682 h 548333"/>
                <a:gd name="connsiteX73" fmla="*/ 146124 w 546857"/>
                <a:gd name="connsiteY73" fmla="*/ 383760 h 548333"/>
                <a:gd name="connsiteX74" fmla="*/ 146124 w 546857"/>
                <a:gd name="connsiteY74" fmla="*/ 383760 h 548333"/>
                <a:gd name="connsiteX75" fmla="*/ 78228 w 546857"/>
                <a:gd name="connsiteY75" fmla="*/ 469368 h 548333"/>
                <a:gd name="connsiteX76" fmla="*/ 164574 w 546857"/>
                <a:gd name="connsiteY76" fmla="*/ 401472 h 548333"/>
                <a:gd name="connsiteX77" fmla="*/ 164574 w 546857"/>
                <a:gd name="connsiteY77" fmla="*/ 401472 h 548333"/>
                <a:gd name="connsiteX78" fmla="*/ 110700 w 546857"/>
                <a:gd name="connsiteY78" fmla="*/ 496674 h 548333"/>
                <a:gd name="connsiteX79" fmla="*/ 184500 w 546857"/>
                <a:gd name="connsiteY79" fmla="*/ 416232 h 548333"/>
                <a:gd name="connsiteX80" fmla="*/ 184500 w 546857"/>
                <a:gd name="connsiteY80" fmla="*/ 416232 h 548333"/>
                <a:gd name="connsiteX81" fmla="*/ 146124 w 546857"/>
                <a:gd name="connsiteY81" fmla="*/ 519552 h 548333"/>
                <a:gd name="connsiteX82" fmla="*/ 207378 w 546857"/>
                <a:gd name="connsiteY82" fmla="*/ 428040 h 548333"/>
                <a:gd name="connsiteX83" fmla="*/ 207378 w 546857"/>
                <a:gd name="connsiteY83" fmla="*/ 428040 h 548333"/>
                <a:gd name="connsiteX84" fmla="*/ 185238 w 546857"/>
                <a:gd name="connsiteY84" fmla="*/ 535788 h 548333"/>
                <a:gd name="connsiteX85" fmla="*/ 231732 w 546857"/>
                <a:gd name="connsiteY85" fmla="*/ 435420 h 548333"/>
                <a:gd name="connsiteX86" fmla="*/ 231732 w 546857"/>
                <a:gd name="connsiteY86" fmla="*/ 435420 h 548333"/>
                <a:gd name="connsiteX87" fmla="*/ 227304 w 546857"/>
                <a:gd name="connsiteY87" fmla="*/ 545382 h 548333"/>
                <a:gd name="connsiteX88" fmla="*/ 257562 w 546857"/>
                <a:gd name="connsiteY88" fmla="*/ 439110 h 548333"/>
                <a:gd name="connsiteX89" fmla="*/ 257562 w 546857"/>
                <a:gd name="connsiteY89" fmla="*/ 439110 h 548333"/>
                <a:gd name="connsiteX90" fmla="*/ 270108 w 546857"/>
                <a:gd name="connsiteY90" fmla="*/ 548334 h 548333"/>
                <a:gd name="connsiteX91" fmla="*/ 283392 w 546857"/>
                <a:gd name="connsiteY91" fmla="*/ 439110 h 548333"/>
                <a:gd name="connsiteX92" fmla="*/ 283392 w 546857"/>
                <a:gd name="connsiteY92" fmla="*/ 439110 h 548333"/>
                <a:gd name="connsiteX93" fmla="*/ 313650 w 546857"/>
                <a:gd name="connsiteY93" fmla="*/ 545382 h 548333"/>
                <a:gd name="connsiteX94" fmla="*/ 309222 w 546857"/>
                <a:gd name="connsiteY94" fmla="*/ 435420 h 548333"/>
                <a:gd name="connsiteX95" fmla="*/ 309222 w 546857"/>
                <a:gd name="connsiteY95" fmla="*/ 435420 h 548333"/>
                <a:gd name="connsiteX96" fmla="*/ 354978 w 546857"/>
                <a:gd name="connsiteY96" fmla="*/ 535788 h 548333"/>
                <a:gd name="connsiteX97" fmla="*/ 333576 w 546857"/>
                <a:gd name="connsiteY97" fmla="*/ 428040 h 548333"/>
                <a:gd name="connsiteX98" fmla="*/ 333576 w 546857"/>
                <a:gd name="connsiteY98" fmla="*/ 428040 h 548333"/>
                <a:gd name="connsiteX99" fmla="*/ 394092 w 546857"/>
                <a:gd name="connsiteY99" fmla="*/ 519552 h 548333"/>
                <a:gd name="connsiteX100" fmla="*/ 356454 w 546857"/>
                <a:gd name="connsiteY100" fmla="*/ 416232 h 548333"/>
                <a:gd name="connsiteX101" fmla="*/ 356454 w 546857"/>
                <a:gd name="connsiteY101" fmla="*/ 416232 h 548333"/>
                <a:gd name="connsiteX102" fmla="*/ 430254 w 546857"/>
                <a:gd name="connsiteY102" fmla="*/ 496674 h 548333"/>
                <a:gd name="connsiteX103" fmla="*/ 376380 w 546857"/>
                <a:gd name="connsiteY103" fmla="*/ 400734 h 548333"/>
                <a:gd name="connsiteX104" fmla="*/ 376380 w 546857"/>
                <a:gd name="connsiteY104" fmla="*/ 400734 h 548333"/>
                <a:gd name="connsiteX105" fmla="*/ 461988 w 546857"/>
                <a:gd name="connsiteY105" fmla="*/ 468630 h 548333"/>
                <a:gd name="connsiteX106" fmla="*/ 394830 w 546857"/>
                <a:gd name="connsiteY106" fmla="*/ 383022 h 548333"/>
                <a:gd name="connsiteX107" fmla="*/ 394830 w 546857"/>
                <a:gd name="connsiteY107" fmla="*/ 383022 h 548333"/>
                <a:gd name="connsiteX108" fmla="*/ 489294 w 546857"/>
                <a:gd name="connsiteY108" fmla="*/ 436896 h 548333"/>
                <a:gd name="connsiteX109" fmla="*/ 409590 w 546857"/>
                <a:gd name="connsiteY109" fmla="*/ 363096 h 548333"/>
                <a:gd name="connsiteX110" fmla="*/ 409590 w 546857"/>
                <a:gd name="connsiteY110" fmla="*/ 363096 h 548333"/>
                <a:gd name="connsiteX111" fmla="*/ 511434 w 546857"/>
                <a:gd name="connsiteY111" fmla="*/ 400734 h 548333"/>
                <a:gd name="connsiteX112" fmla="*/ 421398 w 546857"/>
                <a:gd name="connsiteY112" fmla="*/ 340218 h 548333"/>
                <a:gd name="connsiteX113" fmla="*/ 421398 w 546857"/>
                <a:gd name="connsiteY113" fmla="*/ 340218 h 548333"/>
                <a:gd name="connsiteX114" fmla="*/ 527670 w 546857"/>
                <a:gd name="connsiteY114" fmla="*/ 361620 h 548333"/>
                <a:gd name="connsiteX115" fmla="*/ 429516 w 546857"/>
                <a:gd name="connsiteY115" fmla="*/ 315864 h 548333"/>
                <a:gd name="connsiteX116" fmla="*/ 429516 w 546857"/>
                <a:gd name="connsiteY116" fmla="*/ 315864 h 548333"/>
                <a:gd name="connsiteX117" fmla="*/ 537264 w 546857"/>
                <a:gd name="connsiteY117" fmla="*/ 321030 h 548333"/>
                <a:gd name="connsiteX118" fmla="*/ 433206 w 546857"/>
                <a:gd name="connsiteY118" fmla="*/ 290772 h 548333"/>
                <a:gd name="connsiteX119" fmla="*/ 433206 w 546857"/>
                <a:gd name="connsiteY119" fmla="*/ 290772 h 548333"/>
                <a:gd name="connsiteX120" fmla="*/ 539478 w 546857"/>
                <a:gd name="connsiteY120" fmla="*/ 278964 h 548333"/>
                <a:gd name="connsiteX121" fmla="*/ 414018 w 546857"/>
                <a:gd name="connsiteY121" fmla="*/ 296676 h 548333"/>
                <a:gd name="connsiteX122" fmla="*/ 409590 w 546857"/>
                <a:gd name="connsiteY122" fmla="*/ 318078 h 548333"/>
                <a:gd name="connsiteX123" fmla="*/ 409590 w 546857"/>
                <a:gd name="connsiteY123" fmla="*/ 318078 h 548333"/>
                <a:gd name="connsiteX124" fmla="*/ 401472 w 546857"/>
                <a:gd name="connsiteY124" fmla="*/ 338742 h 548333"/>
                <a:gd name="connsiteX125" fmla="*/ 401472 w 546857"/>
                <a:gd name="connsiteY125" fmla="*/ 338742 h 548333"/>
                <a:gd name="connsiteX126" fmla="*/ 390402 w 546857"/>
                <a:gd name="connsiteY126" fmla="*/ 357930 h 548333"/>
                <a:gd name="connsiteX127" fmla="*/ 390402 w 546857"/>
                <a:gd name="connsiteY127" fmla="*/ 357930 h 548333"/>
                <a:gd name="connsiteX128" fmla="*/ 386712 w 546857"/>
                <a:gd name="connsiteY128" fmla="*/ 357930 h 548333"/>
                <a:gd name="connsiteX129" fmla="*/ 373428 w 546857"/>
                <a:gd name="connsiteY129" fmla="*/ 374904 h 548333"/>
                <a:gd name="connsiteX130" fmla="*/ 373428 w 546857"/>
                <a:gd name="connsiteY130" fmla="*/ 374904 h 548333"/>
                <a:gd name="connsiteX131" fmla="*/ 373428 w 546857"/>
                <a:gd name="connsiteY131" fmla="*/ 374904 h 548333"/>
                <a:gd name="connsiteX132" fmla="*/ 357930 w 546857"/>
                <a:gd name="connsiteY132" fmla="*/ 389664 h 548333"/>
                <a:gd name="connsiteX133" fmla="*/ 357930 w 546857"/>
                <a:gd name="connsiteY133" fmla="*/ 389664 h 548333"/>
                <a:gd name="connsiteX134" fmla="*/ 357930 w 546857"/>
                <a:gd name="connsiteY134" fmla="*/ 389664 h 548333"/>
                <a:gd name="connsiteX135" fmla="*/ 339480 w 546857"/>
                <a:gd name="connsiteY135" fmla="*/ 402210 h 548333"/>
                <a:gd name="connsiteX136" fmla="*/ 339480 w 546857"/>
                <a:gd name="connsiteY136" fmla="*/ 402210 h 548333"/>
                <a:gd name="connsiteX137" fmla="*/ 339480 w 546857"/>
                <a:gd name="connsiteY137" fmla="*/ 402210 h 548333"/>
                <a:gd name="connsiteX138" fmla="*/ 319554 w 546857"/>
                <a:gd name="connsiteY138" fmla="*/ 411804 h 548333"/>
                <a:gd name="connsiteX139" fmla="*/ 319554 w 546857"/>
                <a:gd name="connsiteY139" fmla="*/ 411804 h 548333"/>
                <a:gd name="connsiteX140" fmla="*/ 319554 w 546857"/>
                <a:gd name="connsiteY140" fmla="*/ 411804 h 548333"/>
                <a:gd name="connsiteX141" fmla="*/ 298152 w 546857"/>
                <a:gd name="connsiteY141" fmla="*/ 418446 h 548333"/>
                <a:gd name="connsiteX142" fmla="*/ 298152 w 546857"/>
                <a:gd name="connsiteY142" fmla="*/ 418446 h 548333"/>
                <a:gd name="connsiteX143" fmla="*/ 298152 w 546857"/>
                <a:gd name="connsiteY143" fmla="*/ 418446 h 548333"/>
                <a:gd name="connsiteX144" fmla="*/ 276750 w 546857"/>
                <a:gd name="connsiteY144" fmla="*/ 418446 h 548333"/>
                <a:gd name="connsiteX145" fmla="*/ 276750 w 546857"/>
                <a:gd name="connsiteY145" fmla="*/ 418446 h 548333"/>
                <a:gd name="connsiteX146" fmla="*/ 276750 w 546857"/>
                <a:gd name="connsiteY146" fmla="*/ 418446 h 548333"/>
                <a:gd name="connsiteX147" fmla="*/ 254610 w 546857"/>
                <a:gd name="connsiteY147" fmla="*/ 418446 h 548333"/>
                <a:gd name="connsiteX148" fmla="*/ 254610 w 546857"/>
                <a:gd name="connsiteY148" fmla="*/ 418446 h 548333"/>
                <a:gd name="connsiteX149" fmla="*/ 254610 w 546857"/>
                <a:gd name="connsiteY149" fmla="*/ 418446 h 548333"/>
                <a:gd name="connsiteX150" fmla="*/ 233208 w 546857"/>
                <a:gd name="connsiteY150" fmla="*/ 414018 h 548333"/>
                <a:gd name="connsiteX151" fmla="*/ 233208 w 546857"/>
                <a:gd name="connsiteY151" fmla="*/ 410328 h 548333"/>
                <a:gd name="connsiteX152" fmla="*/ 212544 w 546857"/>
                <a:gd name="connsiteY152" fmla="*/ 402948 h 548333"/>
                <a:gd name="connsiteX153" fmla="*/ 212544 w 546857"/>
                <a:gd name="connsiteY153" fmla="*/ 402948 h 548333"/>
                <a:gd name="connsiteX154" fmla="*/ 212544 w 546857"/>
                <a:gd name="connsiteY154" fmla="*/ 402948 h 548333"/>
                <a:gd name="connsiteX155" fmla="*/ 193356 w 546857"/>
                <a:gd name="connsiteY155" fmla="*/ 391878 h 548333"/>
                <a:gd name="connsiteX156" fmla="*/ 193356 w 546857"/>
                <a:gd name="connsiteY156" fmla="*/ 391878 h 548333"/>
                <a:gd name="connsiteX157" fmla="*/ 175644 w 546857"/>
                <a:gd name="connsiteY157" fmla="*/ 378594 h 548333"/>
                <a:gd name="connsiteX158" fmla="*/ 175644 w 546857"/>
                <a:gd name="connsiteY158" fmla="*/ 378594 h 548333"/>
                <a:gd name="connsiteX159" fmla="*/ 175644 w 546857"/>
                <a:gd name="connsiteY159" fmla="*/ 378594 h 548333"/>
                <a:gd name="connsiteX160" fmla="*/ 160884 w 546857"/>
                <a:gd name="connsiteY160" fmla="*/ 362358 h 548333"/>
                <a:gd name="connsiteX161" fmla="*/ 160884 w 546857"/>
                <a:gd name="connsiteY161" fmla="*/ 362358 h 548333"/>
                <a:gd name="connsiteX162" fmla="*/ 160884 w 546857"/>
                <a:gd name="connsiteY162" fmla="*/ 362358 h 548333"/>
                <a:gd name="connsiteX163" fmla="*/ 149076 w 546857"/>
                <a:gd name="connsiteY163" fmla="*/ 343908 h 548333"/>
                <a:gd name="connsiteX164" fmla="*/ 149076 w 546857"/>
                <a:gd name="connsiteY164" fmla="*/ 343908 h 548333"/>
                <a:gd name="connsiteX165" fmla="*/ 149076 w 546857"/>
                <a:gd name="connsiteY165" fmla="*/ 343908 h 548333"/>
                <a:gd name="connsiteX166" fmla="*/ 139482 w 546857"/>
                <a:gd name="connsiteY166" fmla="*/ 323982 h 548333"/>
                <a:gd name="connsiteX167" fmla="*/ 139482 w 546857"/>
                <a:gd name="connsiteY167" fmla="*/ 323982 h 548333"/>
                <a:gd name="connsiteX168" fmla="*/ 139482 w 546857"/>
                <a:gd name="connsiteY168" fmla="*/ 323982 h 548333"/>
                <a:gd name="connsiteX169" fmla="*/ 133578 w 546857"/>
                <a:gd name="connsiteY169" fmla="*/ 302580 h 548333"/>
                <a:gd name="connsiteX170" fmla="*/ 133578 w 546857"/>
                <a:gd name="connsiteY170" fmla="*/ 302580 h 548333"/>
                <a:gd name="connsiteX171" fmla="*/ 133578 w 546857"/>
                <a:gd name="connsiteY171" fmla="*/ 302580 h 548333"/>
                <a:gd name="connsiteX172" fmla="*/ 133578 w 546857"/>
                <a:gd name="connsiteY172" fmla="*/ 281178 h 548333"/>
                <a:gd name="connsiteX173" fmla="*/ 133578 w 546857"/>
                <a:gd name="connsiteY173" fmla="*/ 281178 h 548333"/>
                <a:gd name="connsiteX174" fmla="*/ 133578 w 546857"/>
                <a:gd name="connsiteY174" fmla="*/ 281178 h 548333"/>
                <a:gd name="connsiteX175" fmla="*/ 133578 w 546857"/>
                <a:gd name="connsiteY175" fmla="*/ 275274 h 548333"/>
                <a:gd name="connsiteX176" fmla="*/ 133578 w 546857"/>
                <a:gd name="connsiteY176" fmla="*/ 259776 h 548333"/>
                <a:gd name="connsiteX177" fmla="*/ 120294 w 546857"/>
                <a:gd name="connsiteY177" fmla="*/ 259776 h 548333"/>
                <a:gd name="connsiteX178" fmla="*/ 123984 w 546857"/>
                <a:gd name="connsiteY178" fmla="*/ 259776 h 548333"/>
                <a:gd name="connsiteX179" fmla="*/ 128412 w 546857"/>
                <a:gd name="connsiteY179" fmla="*/ 237636 h 548333"/>
                <a:gd name="connsiteX180" fmla="*/ 128412 w 546857"/>
                <a:gd name="connsiteY180" fmla="*/ 237636 h 548333"/>
                <a:gd name="connsiteX181" fmla="*/ 135792 w 546857"/>
                <a:gd name="connsiteY181" fmla="*/ 216972 h 548333"/>
                <a:gd name="connsiteX182" fmla="*/ 135792 w 546857"/>
                <a:gd name="connsiteY182" fmla="*/ 216972 h 548333"/>
                <a:gd name="connsiteX183" fmla="*/ 136530 w 546857"/>
                <a:gd name="connsiteY183" fmla="*/ 216972 h 548333"/>
                <a:gd name="connsiteX184" fmla="*/ 146862 w 546857"/>
                <a:gd name="connsiteY184" fmla="*/ 197784 h 548333"/>
                <a:gd name="connsiteX185" fmla="*/ 146862 w 546857"/>
                <a:gd name="connsiteY185" fmla="*/ 197784 h 548333"/>
                <a:gd name="connsiteX186" fmla="*/ 151290 w 546857"/>
                <a:gd name="connsiteY186" fmla="*/ 197784 h 548333"/>
                <a:gd name="connsiteX187" fmla="*/ 165312 w 546857"/>
                <a:gd name="connsiteY187" fmla="*/ 180072 h 548333"/>
                <a:gd name="connsiteX188" fmla="*/ 165312 w 546857"/>
                <a:gd name="connsiteY188" fmla="*/ 180072 h 548333"/>
                <a:gd name="connsiteX189" fmla="*/ 165312 w 546857"/>
                <a:gd name="connsiteY189" fmla="*/ 180072 h 548333"/>
                <a:gd name="connsiteX190" fmla="*/ 181548 w 546857"/>
                <a:gd name="connsiteY190" fmla="*/ 165312 h 548333"/>
                <a:gd name="connsiteX191" fmla="*/ 181548 w 546857"/>
                <a:gd name="connsiteY191" fmla="*/ 165312 h 548333"/>
                <a:gd name="connsiteX192" fmla="*/ 181548 w 546857"/>
                <a:gd name="connsiteY192" fmla="*/ 165312 h 548333"/>
                <a:gd name="connsiteX193" fmla="*/ 199998 w 546857"/>
                <a:gd name="connsiteY193" fmla="*/ 153504 h 548333"/>
                <a:gd name="connsiteX194" fmla="*/ 199998 w 546857"/>
                <a:gd name="connsiteY194" fmla="*/ 153504 h 548333"/>
                <a:gd name="connsiteX195" fmla="*/ 199998 w 546857"/>
                <a:gd name="connsiteY195" fmla="*/ 153504 h 548333"/>
                <a:gd name="connsiteX196" fmla="*/ 219924 w 546857"/>
                <a:gd name="connsiteY196" fmla="*/ 143910 h 548333"/>
                <a:gd name="connsiteX197" fmla="*/ 219924 w 546857"/>
                <a:gd name="connsiteY197" fmla="*/ 143910 h 548333"/>
                <a:gd name="connsiteX198" fmla="*/ 219924 w 546857"/>
                <a:gd name="connsiteY198" fmla="*/ 143910 h 548333"/>
                <a:gd name="connsiteX199" fmla="*/ 240588 w 546857"/>
                <a:gd name="connsiteY199" fmla="*/ 138006 h 548333"/>
                <a:gd name="connsiteX200" fmla="*/ 240588 w 546857"/>
                <a:gd name="connsiteY200" fmla="*/ 138006 h 548333"/>
                <a:gd name="connsiteX201" fmla="*/ 262728 w 546857"/>
                <a:gd name="connsiteY201" fmla="*/ 138006 h 548333"/>
                <a:gd name="connsiteX202" fmla="*/ 262728 w 546857"/>
                <a:gd name="connsiteY202" fmla="*/ 138006 h 548333"/>
                <a:gd name="connsiteX203" fmla="*/ 284868 w 546857"/>
                <a:gd name="connsiteY203" fmla="*/ 138006 h 548333"/>
                <a:gd name="connsiteX204" fmla="*/ 284868 w 546857"/>
                <a:gd name="connsiteY204" fmla="*/ 138006 h 548333"/>
                <a:gd name="connsiteX205" fmla="*/ 284868 w 546857"/>
                <a:gd name="connsiteY205" fmla="*/ 138006 h 548333"/>
                <a:gd name="connsiteX206" fmla="*/ 306270 w 546857"/>
                <a:gd name="connsiteY206" fmla="*/ 138006 h 548333"/>
                <a:gd name="connsiteX207" fmla="*/ 306270 w 546857"/>
                <a:gd name="connsiteY207" fmla="*/ 138006 h 548333"/>
                <a:gd name="connsiteX208" fmla="*/ 326934 w 546857"/>
                <a:gd name="connsiteY208" fmla="*/ 145386 h 548333"/>
                <a:gd name="connsiteX209" fmla="*/ 326934 w 546857"/>
                <a:gd name="connsiteY209" fmla="*/ 145386 h 548333"/>
                <a:gd name="connsiteX210" fmla="*/ 346122 w 546857"/>
                <a:gd name="connsiteY210" fmla="*/ 155718 h 548333"/>
                <a:gd name="connsiteX211" fmla="*/ 346122 w 546857"/>
                <a:gd name="connsiteY211" fmla="*/ 155718 h 548333"/>
                <a:gd name="connsiteX212" fmla="*/ 346122 w 546857"/>
                <a:gd name="connsiteY212" fmla="*/ 155718 h 548333"/>
                <a:gd name="connsiteX213" fmla="*/ 363096 w 546857"/>
                <a:gd name="connsiteY213" fmla="*/ 169002 h 548333"/>
                <a:gd name="connsiteX214" fmla="*/ 363096 w 546857"/>
                <a:gd name="connsiteY214" fmla="*/ 169002 h 548333"/>
                <a:gd name="connsiteX215" fmla="*/ 377856 w 546857"/>
                <a:gd name="connsiteY215" fmla="*/ 185238 h 548333"/>
                <a:gd name="connsiteX216" fmla="*/ 377856 w 546857"/>
                <a:gd name="connsiteY216" fmla="*/ 185238 h 548333"/>
                <a:gd name="connsiteX217" fmla="*/ 377856 w 546857"/>
                <a:gd name="connsiteY217" fmla="*/ 185238 h 548333"/>
                <a:gd name="connsiteX218" fmla="*/ 390402 w 546857"/>
                <a:gd name="connsiteY218" fmla="*/ 203688 h 548333"/>
                <a:gd name="connsiteX219" fmla="*/ 390402 w 546857"/>
                <a:gd name="connsiteY219" fmla="*/ 203688 h 548333"/>
                <a:gd name="connsiteX220" fmla="*/ 399996 w 546857"/>
                <a:gd name="connsiteY220" fmla="*/ 223614 h 548333"/>
                <a:gd name="connsiteX221" fmla="*/ 399996 w 546857"/>
                <a:gd name="connsiteY221" fmla="*/ 223614 h 548333"/>
                <a:gd name="connsiteX222" fmla="*/ 399996 w 546857"/>
                <a:gd name="connsiteY222" fmla="*/ 223614 h 548333"/>
                <a:gd name="connsiteX223" fmla="*/ 406638 w 546857"/>
                <a:gd name="connsiteY223" fmla="*/ 244278 h 548333"/>
                <a:gd name="connsiteX224" fmla="*/ 406638 w 546857"/>
                <a:gd name="connsiteY224" fmla="*/ 244278 h 548333"/>
                <a:gd name="connsiteX225" fmla="*/ 406638 w 546857"/>
                <a:gd name="connsiteY225" fmla="*/ 244278 h 548333"/>
                <a:gd name="connsiteX226" fmla="*/ 406638 w 546857"/>
                <a:gd name="connsiteY226" fmla="*/ 266418 h 548333"/>
                <a:gd name="connsiteX227" fmla="*/ 406638 w 546857"/>
                <a:gd name="connsiteY227" fmla="*/ 266418 h 548333"/>
                <a:gd name="connsiteX228" fmla="*/ 406638 w 546857"/>
                <a:gd name="connsiteY228" fmla="*/ 266418 h 548333"/>
                <a:gd name="connsiteX229" fmla="*/ 406638 w 546857"/>
                <a:gd name="connsiteY229" fmla="*/ 272322 h 548333"/>
                <a:gd name="connsiteX230" fmla="*/ 406638 w 546857"/>
                <a:gd name="connsiteY230" fmla="*/ 288558 h 548333"/>
                <a:gd name="connsiteX231" fmla="*/ 406638 w 546857"/>
                <a:gd name="connsiteY231" fmla="*/ 288558 h 548333"/>
                <a:gd name="connsiteX232" fmla="*/ 406638 w 546857"/>
                <a:gd name="connsiteY232" fmla="*/ 288558 h 548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</a:cxnLst>
              <a:rect l="l" t="t" r="r" b="b"/>
              <a:pathLst>
                <a:path w="546857" h="548333">
                  <a:moveTo>
                    <a:pt x="546858" y="275274"/>
                  </a:moveTo>
                  <a:cubicBezTo>
                    <a:pt x="511434" y="284130"/>
                    <a:pt x="473058" y="256086"/>
                    <a:pt x="440586" y="261990"/>
                  </a:cubicBezTo>
                  <a:lnTo>
                    <a:pt x="440586" y="259776"/>
                  </a:lnTo>
                  <a:cubicBezTo>
                    <a:pt x="472320" y="245016"/>
                    <a:pt x="524718" y="259776"/>
                    <a:pt x="543906" y="231732"/>
                  </a:cubicBezTo>
                  <a:cubicBezTo>
                    <a:pt x="509958" y="245754"/>
                    <a:pt x="470106" y="224352"/>
                    <a:pt x="436896" y="231732"/>
                  </a:cubicBezTo>
                  <a:lnTo>
                    <a:pt x="436896" y="231732"/>
                  </a:lnTo>
                  <a:cubicBezTo>
                    <a:pt x="465678" y="211806"/>
                    <a:pt x="520290" y="219924"/>
                    <a:pt x="534312" y="187452"/>
                  </a:cubicBezTo>
                  <a:cubicBezTo>
                    <a:pt x="503316" y="206640"/>
                    <a:pt x="460512" y="191880"/>
                    <a:pt x="429516" y="207378"/>
                  </a:cubicBezTo>
                  <a:lnTo>
                    <a:pt x="429516" y="207378"/>
                  </a:lnTo>
                  <a:cubicBezTo>
                    <a:pt x="453870" y="185976"/>
                    <a:pt x="508482" y="185976"/>
                    <a:pt x="520290" y="150552"/>
                  </a:cubicBezTo>
                  <a:cubicBezTo>
                    <a:pt x="492984" y="174906"/>
                    <a:pt x="446490" y="167526"/>
                    <a:pt x="419922" y="186714"/>
                  </a:cubicBezTo>
                  <a:lnTo>
                    <a:pt x="419922" y="185976"/>
                  </a:lnTo>
                  <a:cubicBezTo>
                    <a:pt x="441324" y="158670"/>
                    <a:pt x="493722" y="149814"/>
                    <a:pt x="498150" y="112176"/>
                  </a:cubicBezTo>
                  <a:cubicBezTo>
                    <a:pt x="475272" y="139482"/>
                    <a:pt x="428778" y="139482"/>
                    <a:pt x="405162" y="163098"/>
                  </a:cubicBezTo>
                  <a:cubicBezTo>
                    <a:pt x="405162" y="163098"/>
                    <a:pt x="405162" y="163098"/>
                    <a:pt x="405162" y="163098"/>
                  </a:cubicBezTo>
                  <a:cubicBezTo>
                    <a:pt x="422874" y="132840"/>
                    <a:pt x="473796" y="115866"/>
                    <a:pt x="471582" y="80442"/>
                  </a:cubicBezTo>
                  <a:cubicBezTo>
                    <a:pt x="453132" y="111438"/>
                    <a:pt x="407376" y="118818"/>
                    <a:pt x="388188" y="145386"/>
                  </a:cubicBezTo>
                  <a:lnTo>
                    <a:pt x="388188" y="145386"/>
                  </a:lnTo>
                  <a:cubicBezTo>
                    <a:pt x="400734" y="113652"/>
                    <a:pt x="447966" y="87822"/>
                    <a:pt x="440586" y="53874"/>
                  </a:cubicBezTo>
                  <a:cubicBezTo>
                    <a:pt x="427302" y="87084"/>
                    <a:pt x="383022" y="101844"/>
                    <a:pt x="366786" y="127674"/>
                  </a:cubicBezTo>
                  <a:lnTo>
                    <a:pt x="366786" y="127674"/>
                  </a:lnTo>
                  <a:cubicBezTo>
                    <a:pt x="374904" y="93726"/>
                    <a:pt x="416970" y="61992"/>
                    <a:pt x="404424" y="29520"/>
                  </a:cubicBezTo>
                  <a:cubicBezTo>
                    <a:pt x="396306" y="64206"/>
                    <a:pt x="355716" y="85608"/>
                    <a:pt x="344646" y="116604"/>
                  </a:cubicBezTo>
                  <a:lnTo>
                    <a:pt x="344646" y="116604"/>
                  </a:lnTo>
                  <a:cubicBezTo>
                    <a:pt x="344646" y="81918"/>
                    <a:pt x="383760" y="42804"/>
                    <a:pt x="366048" y="13284"/>
                  </a:cubicBezTo>
                  <a:cubicBezTo>
                    <a:pt x="366048" y="49446"/>
                    <a:pt x="326196" y="76752"/>
                    <a:pt x="321030" y="108486"/>
                  </a:cubicBezTo>
                  <a:lnTo>
                    <a:pt x="321030" y="108486"/>
                  </a:lnTo>
                  <a:cubicBezTo>
                    <a:pt x="321030" y="73800"/>
                    <a:pt x="348336" y="30258"/>
                    <a:pt x="326934" y="3690"/>
                  </a:cubicBezTo>
                  <a:cubicBezTo>
                    <a:pt x="326934" y="39114"/>
                    <a:pt x="297414" y="72324"/>
                    <a:pt x="296676" y="104796"/>
                  </a:cubicBezTo>
                  <a:lnTo>
                    <a:pt x="296676" y="104796"/>
                  </a:lnTo>
                  <a:cubicBezTo>
                    <a:pt x="288558" y="70848"/>
                    <a:pt x="312174" y="23616"/>
                    <a:pt x="285606" y="0"/>
                  </a:cubicBezTo>
                  <a:cubicBezTo>
                    <a:pt x="294462" y="34686"/>
                    <a:pt x="267894" y="73800"/>
                    <a:pt x="272322" y="104796"/>
                  </a:cubicBezTo>
                  <a:lnTo>
                    <a:pt x="272322" y="104796"/>
                  </a:lnTo>
                  <a:cubicBezTo>
                    <a:pt x="259038" y="73062"/>
                    <a:pt x="272322" y="22140"/>
                    <a:pt x="245016" y="3690"/>
                  </a:cubicBezTo>
                  <a:cubicBezTo>
                    <a:pt x="259038" y="36162"/>
                    <a:pt x="238374" y="77490"/>
                    <a:pt x="245016" y="109224"/>
                  </a:cubicBezTo>
                  <a:lnTo>
                    <a:pt x="245016" y="109224"/>
                  </a:lnTo>
                  <a:cubicBezTo>
                    <a:pt x="227304" y="80442"/>
                    <a:pt x="234684" y="27306"/>
                    <a:pt x="202212" y="13284"/>
                  </a:cubicBezTo>
                  <a:cubicBezTo>
                    <a:pt x="221400" y="44280"/>
                    <a:pt x="207378" y="87084"/>
                    <a:pt x="222138" y="117342"/>
                  </a:cubicBezTo>
                  <a:lnTo>
                    <a:pt x="222138" y="117342"/>
                  </a:lnTo>
                  <a:cubicBezTo>
                    <a:pt x="182286" y="92988"/>
                    <a:pt x="181548" y="38376"/>
                    <a:pt x="151290" y="30996"/>
                  </a:cubicBezTo>
                  <a:cubicBezTo>
                    <a:pt x="174906" y="57564"/>
                    <a:pt x="168264" y="104796"/>
                    <a:pt x="187452" y="130626"/>
                  </a:cubicBezTo>
                  <a:lnTo>
                    <a:pt x="187452" y="130626"/>
                  </a:lnTo>
                  <a:cubicBezTo>
                    <a:pt x="160884" y="108486"/>
                    <a:pt x="152028" y="56826"/>
                    <a:pt x="117342" y="52398"/>
                  </a:cubicBezTo>
                  <a:cubicBezTo>
                    <a:pt x="144648" y="76014"/>
                    <a:pt x="144648" y="126198"/>
                    <a:pt x="167526" y="146124"/>
                  </a:cubicBezTo>
                  <a:lnTo>
                    <a:pt x="167526" y="146124"/>
                  </a:lnTo>
                  <a:cubicBezTo>
                    <a:pt x="137268" y="129150"/>
                    <a:pt x="120294" y="77490"/>
                    <a:pt x="84870" y="79704"/>
                  </a:cubicBezTo>
                  <a:cubicBezTo>
                    <a:pt x="115866" y="98154"/>
                    <a:pt x="123246" y="144648"/>
                    <a:pt x="149814" y="164574"/>
                  </a:cubicBezTo>
                  <a:lnTo>
                    <a:pt x="149814" y="164574"/>
                  </a:lnTo>
                  <a:cubicBezTo>
                    <a:pt x="109962" y="154242"/>
                    <a:pt x="84870" y="106272"/>
                    <a:pt x="50184" y="112176"/>
                  </a:cubicBezTo>
                  <a:cubicBezTo>
                    <a:pt x="84132" y="125460"/>
                    <a:pt x="98154" y="170478"/>
                    <a:pt x="128412" y="185976"/>
                  </a:cubicBezTo>
                  <a:lnTo>
                    <a:pt x="128412" y="185976"/>
                  </a:lnTo>
                  <a:cubicBezTo>
                    <a:pt x="93726" y="179334"/>
                    <a:pt x="61254" y="135792"/>
                    <a:pt x="28782" y="148338"/>
                  </a:cubicBezTo>
                  <a:cubicBezTo>
                    <a:pt x="64206" y="156456"/>
                    <a:pt x="85608" y="199260"/>
                    <a:pt x="117342" y="208854"/>
                  </a:cubicBezTo>
                  <a:lnTo>
                    <a:pt x="117342" y="208854"/>
                  </a:lnTo>
                  <a:cubicBezTo>
                    <a:pt x="82656" y="208854"/>
                    <a:pt x="43542" y="169002"/>
                    <a:pt x="13284" y="186714"/>
                  </a:cubicBezTo>
                  <a:cubicBezTo>
                    <a:pt x="49446" y="186714"/>
                    <a:pt x="76752" y="228042"/>
                    <a:pt x="109962" y="232470"/>
                  </a:cubicBezTo>
                  <a:lnTo>
                    <a:pt x="109962" y="232470"/>
                  </a:lnTo>
                  <a:cubicBezTo>
                    <a:pt x="77490" y="242064"/>
                    <a:pt x="28782" y="209592"/>
                    <a:pt x="3690" y="232470"/>
                  </a:cubicBezTo>
                  <a:cubicBezTo>
                    <a:pt x="39852" y="232470"/>
                    <a:pt x="77490" y="263466"/>
                    <a:pt x="107010" y="262728"/>
                  </a:cubicBezTo>
                  <a:lnTo>
                    <a:pt x="107010" y="262728"/>
                  </a:lnTo>
                  <a:cubicBezTo>
                    <a:pt x="73800" y="273060"/>
                    <a:pt x="23616" y="247968"/>
                    <a:pt x="0" y="274536"/>
                  </a:cubicBezTo>
                  <a:cubicBezTo>
                    <a:pt x="36162" y="265680"/>
                    <a:pt x="73800" y="294462"/>
                    <a:pt x="107748" y="287820"/>
                  </a:cubicBezTo>
                  <a:lnTo>
                    <a:pt x="107748" y="287820"/>
                  </a:lnTo>
                  <a:cubicBezTo>
                    <a:pt x="77490" y="305532"/>
                    <a:pt x="20664" y="287820"/>
                    <a:pt x="3690" y="318816"/>
                  </a:cubicBezTo>
                  <a:cubicBezTo>
                    <a:pt x="37638" y="304056"/>
                    <a:pt x="77490" y="326934"/>
                    <a:pt x="112176" y="314388"/>
                  </a:cubicBezTo>
                  <a:lnTo>
                    <a:pt x="112176" y="314388"/>
                  </a:lnTo>
                  <a:cubicBezTo>
                    <a:pt x="84132" y="335790"/>
                    <a:pt x="28044" y="326934"/>
                    <a:pt x="14022" y="359406"/>
                  </a:cubicBezTo>
                  <a:cubicBezTo>
                    <a:pt x="45018" y="340218"/>
                    <a:pt x="87822" y="355716"/>
                    <a:pt x="120294" y="338742"/>
                  </a:cubicBezTo>
                  <a:lnTo>
                    <a:pt x="120294" y="338742"/>
                  </a:lnTo>
                  <a:cubicBezTo>
                    <a:pt x="95202" y="363834"/>
                    <a:pt x="38376" y="363834"/>
                    <a:pt x="29520" y="398520"/>
                  </a:cubicBezTo>
                  <a:cubicBezTo>
                    <a:pt x="57564" y="374166"/>
                    <a:pt x="103320" y="383022"/>
                    <a:pt x="132102" y="360882"/>
                  </a:cubicBezTo>
                  <a:lnTo>
                    <a:pt x="132102" y="360882"/>
                  </a:lnTo>
                  <a:cubicBezTo>
                    <a:pt x="112176" y="389664"/>
                    <a:pt x="58302" y="398520"/>
                    <a:pt x="51660" y="434682"/>
                  </a:cubicBezTo>
                  <a:cubicBezTo>
                    <a:pt x="77490" y="407376"/>
                    <a:pt x="123984" y="407376"/>
                    <a:pt x="146124" y="383760"/>
                  </a:cubicBezTo>
                  <a:lnTo>
                    <a:pt x="146124" y="383760"/>
                  </a:lnTo>
                  <a:cubicBezTo>
                    <a:pt x="131364" y="416232"/>
                    <a:pt x="76014" y="433206"/>
                    <a:pt x="78228" y="469368"/>
                  </a:cubicBezTo>
                  <a:cubicBezTo>
                    <a:pt x="97416" y="437634"/>
                    <a:pt x="146862" y="430992"/>
                    <a:pt x="164574" y="401472"/>
                  </a:cubicBezTo>
                  <a:lnTo>
                    <a:pt x="164574" y="401472"/>
                  </a:lnTo>
                  <a:cubicBezTo>
                    <a:pt x="154242" y="435420"/>
                    <a:pt x="102582" y="461250"/>
                    <a:pt x="110700" y="496674"/>
                  </a:cubicBezTo>
                  <a:cubicBezTo>
                    <a:pt x="124722" y="461988"/>
                    <a:pt x="171954" y="447966"/>
                    <a:pt x="184500" y="416232"/>
                  </a:cubicBezTo>
                  <a:lnTo>
                    <a:pt x="184500" y="416232"/>
                  </a:lnTo>
                  <a:cubicBezTo>
                    <a:pt x="180072" y="451656"/>
                    <a:pt x="132840" y="485604"/>
                    <a:pt x="146124" y="519552"/>
                  </a:cubicBezTo>
                  <a:cubicBezTo>
                    <a:pt x="154980" y="482652"/>
                    <a:pt x="199260" y="461250"/>
                    <a:pt x="207378" y="428040"/>
                  </a:cubicBezTo>
                  <a:lnTo>
                    <a:pt x="207378" y="428040"/>
                  </a:lnTo>
                  <a:cubicBezTo>
                    <a:pt x="207378" y="464202"/>
                    <a:pt x="166788" y="501840"/>
                    <a:pt x="185238" y="535788"/>
                  </a:cubicBezTo>
                  <a:cubicBezTo>
                    <a:pt x="185238" y="498150"/>
                    <a:pt x="228780" y="470106"/>
                    <a:pt x="231732" y="435420"/>
                  </a:cubicBezTo>
                  <a:lnTo>
                    <a:pt x="231732" y="435420"/>
                  </a:lnTo>
                  <a:cubicBezTo>
                    <a:pt x="239112" y="470106"/>
                    <a:pt x="204426" y="517338"/>
                    <a:pt x="227304" y="545382"/>
                  </a:cubicBezTo>
                  <a:cubicBezTo>
                    <a:pt x="227304" y="507744"/>
                    <a:pt x="259776" y="471582"/>
                    <a:pt x="257562" y="439110"/>
                  </a:cubicBezTo>
                  <a:lnTo>
                    <a:pt x="257562" y="439110"/>
                  </a:lnTo>
                  <a:cubicBezTo>
                    <a:pt x="270108" y="472320"/>
                    <a:pt x="242802" y="523980"/>
                    <a:pt x="270108" y="548334"/>
                  </a:cubicBezTo>
                  <a:cubicBezTo>
                    <a:pt x="261252" y="512172"/>
                    <a:pt x="291510" y="474534"/>
                    <a:pt x="283392" y="439110"/>
                  </a:cubicBezTo>
                  <a:lnTo>
                    <a:pt x="283392" y="439110"/>
                  </a:lnTo>
                  <a:cubicBezTo>
                    <a:pt x="301104" y="470844"/>
                    <a:pt x="283392" y="525456"/>
                    <a:pt x="313650" y="545382"/>
                  </a:cubicBezTo>
                  <a:cubicBezTo>
                    <a:pt x="298890" y="510696"/>
                    <a:pt x="321768" y="467154"/>
                    <a:pt x="309222" y="435420"/>
                  </a:cubicBezTo>
                  <a:lnTo>
                    <a:pt x="309222" y="435420"/>
                  </a:lnTo>
                  <a:cubicBezTo>
                    <a:pt x="331362" y="464202"/>
                    <a:pt x="321768" y="521028"/>
                    <a:pt x="354978" y="535788"/>
                  </a:cubicBezTo>
                  <a:cubicBezTo>
                    <a:pt x="335052" y="504054"/>
                    <a:pt x="354978" y="456822"/>
                    <a:pt x="333576" y="428040"/>
                  </a:cubicBezTo>
                  <a:lnTo>
                    <a:pt x="333576" y="428040"/>
                  </a:lnTo>
                  <a:cubicBezTo>
                    <a:pt x="359406" y="452394"/>
                    <a:pt x="358668" y="509958"/>
                    <a:pt x="394092" y="519552"/>
                  </a:cubicBezTo>
                  <a:cubicBezTo>
                    <a:pt x="369738" y="490770"/>
                    <a:pt x="378594" y="445752"/>
                    <a:pt x="356454" y="416232"/>
                  </a:cubicBezTo>
                  <a:lnTo>
                    <a:pt x="356454" y="416232"/>
                  </a:lnTo>
                  <a:cubicBezTo>
                    <a:pt x="385974" y="436158"/>
                    <a:pt x="394830" y="490032"/>
                    <a:pt x="430254" y="496674"/>
                  </a:cubicBezTo>
                  <a:cubicBezTo>
                    <a:pt x="401472" y="473058"/>
                    <a:pt x="402948" y="422874"/>
                    <a:pt x="376380" y="400734"/>
                  </a:cubicBezTo>
                  <a:lnTo>
                    <a:pt x="376380" y="400734"/>
                  </a:lnTo>
                  <a:cubicBezTo>
                    <a:pt x="408852" y="416232"/>
                    <a:pt x="425826" y="470844"/>
                    <a:pt x="461988" y="468630"/>
                  </a:cubicBezTo>
                  <a:cubicBezTo>
                    <a:pt x="430254" y="449442"/>
                    <a:pt x="423612" y="400734"/>
                    <a:pt x="394830" y="383022"/>
                  </a:cubicBezTo>
                  <a:lnTo>
                    <a:pt x="394830" y="383022"/>
                  </a:lnTo>
                  <a:cubicBezTo>
                    <a:pt x="428778" y="393354"/>
                    <a:pt x="453870" y="444276"/>
                    <a:pt x="489294" y="436896"/>
                  </a:cubicBezTo>
                  <a:cubicBezTo>
                    <a:pt x="455346" y="422874"/>
                    <a:pt x="440586" y="376380"/>
                    <a:pt x="409590" y="363096"/>
                  </a:cubicBezTo>
                  <a:lnTo>
                    <a:pt x="409590" y="363096"/>
                  </a:lnTo>
                  <a:cubicBezTo>
                    <a:pt x="444276" y="367524"/>
                    <a:pt x="477486" y="414018"/>
                    <a:pt x="511434" y="400734"/>
                  </a:cubicBezTo>
                  <a:cubicBezTo>
                    <a:pt x="475272" y="392616"/>
                    <a:pt x="453870" y="349074"/>
                    <a:pt x="421398" y="340218"/>
                  </a:cubicBezTo>
                  <a:lnTo>
                    <a:pt x="421398" y="340218"/>
                  </a:lnTo>
                  <a:cubicBezTo>
                    <a:pt x="456822" y="340218"/>
                    <a:pt x="495198" y="380070"/>
                    <a:pt x="527670" y="361620"/>
                  </a:cubicBezTo>
                  <a:cubicBezTo>
                    <a:pt x="490770" y="361620"/>
                    <a:pt x="463464" y="320292"/>
                    <a:pt x="429516" y="315864"/>
                  </a:cubicBezTo>
                  <a:lnTo>
                    <a:pt x="429516" y="315864"/>
                  </a:lnTo>
                  <a:cubicBezTo>
                    <a:pt x="464202" y="310698"/>
                    <a:pt x="509220" y="343170"/>
                    <a:pt x="537264" y="321030"/>
                  </a:cubicBezTo>
                  <a:cubicBezTo>
                    <a:pt x="500364" y="321030"/>
                    <a:pt x="463464" y="290034"/>
                    <a:pt x="433206" y="290772"/>
                  </a:cubicBezTo>
                  <a:lnTo>
                    <a:pt x="433206" y="290772"/>
                  </a:lnTo>
                  <a:cubicBezTo>
                    <a:pt x="466416" y="280440"/>
                    <a:pt x="515862" y="305532"/>
                    <a:pt x="539478" y="278964"/>
                  </a:cubicBezTo>
                  <a:moveTo>
                    <a:pt x="414018" y="296676"/>
                  </a:moveTo>
                  <a:cubicBezTo>
                    <a:pt x="414018" y="304056"/>
                    <a:pt x="414018" y="310698"/>
                    <a:pt x="409590" y="318078"/>
                  </a:cubicBezTo>
                  <a:lnTo>
                    <a:pt x="409590" y="318078"/>
                  </a:lnTo>
                  <a:cubicBezTo>
                    <a:pt x="407332" y="325134"/>
                    <a:pt x="404623" y="332036"/>
                    <a:pt x="401472" y="338742"/>
                  </a:cubicBezTo>
                  <a:lnTo>
                    <a:pt x="401472" y="338742"/>
                  </a:lnTo>
                  <a:cubicBezTo>
                    <a:pt x="398225" y="345383"/>
                    <a:pt x="394527" y="351794"/>
                    <a:pt x="390402" y="357930"/>
                  </a:cubicBezTo>
                  <a:lnTo>
                    <a:pt x="390402" y="357930"/>
                  </a:lnTo>
                  <a:lnTo>
                    <a:pt x="386712" y="357930"/>
                  </a:lnTo>
                  <a:cubicBezTo>
                    <a:pt x="382705" y="363904"/>
                    <a:pt x="378262" y="369577"/>
                    <a:pt x="373428" y="374904"/>
                  </a:cubicBezTo>
                  <a:lnTo>
                    <a:pt x="373428" y="374904"/>
                  </a:lnTo>
                  <a:lnTo>
                    <a:pt x="373428" y="374904"/>
                  </a:lnTo>
                  <a:cubicBezTo>
                    <a:pt x="369000" y="380070"/>
                    <a:pt x="363096" y="384498"/>
                    <a:pt x="357930" y="389664"/>
                  </a:cubicBezTo>
                  <a:lnTo>
                    <a:pt x="357930" y="389664"/>
                  </a:lnTo>
                  <a:lnTo>
                    <a:pt x="357930" y="389664"/>
                  </a:lnTo>
                  <a:cubicBezTo>
                    <a:pt x="352078" y="394264"/>
                    <a:pt x="345908" y="398456"/>
                    <a:pt x="339480" y="402210"/>
                  </a:cubicBezTo>
                  <a:lnTo>
                    <a:pt x="339480" y="402210"/>
                  </a:lnTo>
                  <a:lnTo>
                    <a:pt x="339480" y="402210"/>
                  </a:lnTo>
                  <a:lnTo>
                    <a:pt x="319554" y="411804"/>
                  </a:lnTo>
                  <a:lnTo>
                    <a:pt x="319554" y="411804"/>
                  </a:lnTo>
                  <a:lnTo>
                    <a:pt x="319554" y="411804"/>
                  </a:lnTo>
                  <a:cubicBezTo>
                    <a:pt x="312565" y="414456"/>
                    <a:pt x="305414" y="416675"/>
                    <a:pt x="298152" y="418446"/>
                  </a:cubicBezTo>
                  <a:cubicBezTo>
                    <a:pt x="298152" y="418446"/>
                    <a:pt x="298152" y="418446"/>
                    <a:pt x="298152" y="418446"/>
                  </a:cubicBezTo>
                  <a:lnTo>
                    <a:pt x="298152" y="418446"/>
                  </a:lnTo>
                  <a:lnTo>
                    <a:pt x="276750" y="418446"/>
                  </a:lnTo>
                  <a:lnTo>
                    <a:pt x="276750" y="418446"/>
                  </a:lnTo>
                  <a:lnTo>
                    <a:pt x="276750" y="418446"/>
                  </a:lnTo>
                  <a:lnTo>
                    <a:pt x="254610" y="418446"/>
                  </a:lnTo>
                  <a:lnTo>
                    <a:pt x="254610" y="418446"/>
                  </a:lnTo>
                  <a:lnTo>
                    <a:pt x="254610" y="418446"/>
                  </a:lnTo>
                  <a:cubicBezTo>
                    <a:pt x="247392" y="417400"/>
                    <a:pt x="240249" y="415921"/>
                    <a:pt x="233208" y="414018"/>
                  </a:cubicBezTo>
                  <a:cubicBezTo>
                    <a:pt x="232750" y="412830"/>
                    <a:pt x="232750" y="411516"/>
                    <a:pt x="233208" y="410328"/>
                  </a:cubicBezTo>
                  <a:cubicBezTo>
                    <a:pt x="226064" y="408648"/>
                    <a:pt x="219134" y="406172"/>
                    <a:pt x="212544" y="402948"/>
                  </a:cubicBezTo>
                  <a:lnTo>
                    <a:pt x="212544" y="402948"/>
                  </a:lnTo>
                  <a:lnTo>
                    <a:pt x="212544" y="402948"/>
                  </a:lnTo>
                  <a:lnTo>
                    <a:pt x="193356" y="391878"/>
                  </a:lnTo>
                  <a:lnTo>
                    <a:pt x="193356" y="391878"/>
                  </a:lnTo>
                  <a:lnTo>
                    <a:pt x="175644" y="378594"/>
                  </a:lnTo>
                  <a:lnTo>
                    <a:pt x="175644" y="378594"/>
                  </a:lnTo>
                  <a:cubicBezTo>
                    <a:pt x="175644" y="378594"/>
                    <a:pt x="175644" y="378594"/>
                    <a:pt x="175644" y="378594"/>
                  </a:cubicBezTo>
                  <a:lnTo>
                    <a:pt x="160884" y="362358"/>
                  </a:lnTo>
                  <a:lnTo>
                    <a:pt x="160884" y="362358"/>
                  </a:lnTo>
                  <a:cubicBezTo>
                    <a:pt x="160884" y="362358"/>
                    <a:pt x="160884" y="362358"/>
                    <a:pt x="160884" y="362358"/>
                  </a:cubicBezTo>
                  <a:cubicBezTo>
                    <a:pt x="156524" y="356490"/>
                    <a:pt x="152579" y="350325"/>
                    <a:pt x="149076" y="343908"/>
                  </a:cubicBezTo>
                  <a:lnTo>
                    <a:pt x="149076" y="343908"/>
                  </a:lnTo>
                  <a:lnTo>
                    <a:pt x="149076" y="343908"/>
                  </a:lnTo>
                  <a:cubicBezTo>
                    <a:pt x="145284" y="337569"/>
                    <a:pt x="142072" y="330900"/>
                    <a:pt x="139482" y="323982"/>
                  </a:cubicBezTo>
                  <a:lnTo>
                    <a:pt x="139482" y="323982"/>
                  </a:lnTo>
                  <a:lnTo>
                    <a:pt x="139482" y="323982"/>
                  </a:lnTo>
                  <a:cubicBezTo>
                    <a:pt x="137078" y="316975"/>
                    <a:pt x="135106" y="309828"/>
                    <a:pt x="133578" y="302580"/>
                  </a:cubicBezTo>
                  <a:lnTo>
                    <a:pt x="133578" y="302580"/>
                  </a:lnTo>
                  <a:lnTo>
                    <a:pt x="133578" y="302580"/>
                  </a:lnTo>
                  <a:cubicBezTo>
                    <a:pt x="132810" y="295466"/>
                    <a:pt x="132810" y="288292"/>
                    <a:pt x="133578" y="281178"/>
                  </a:cubicBezTo>
                  <a:lnTo>
                    <a:pt x="133578" y="281178"/>
                  </a:lnTo>
                  <a:lnTo>
                    <a:pt x="133578" y="281178"/>
                  </a:lnTo>
                  <a:lnTo>
                    <a:pt x="133578" y="275274"/>
                  </a:lnTo>
                  <a:cubicBezTo>
                    <a:pt x="133211" y="270115"/>
                    <a:pt x="133211" y="264935"/>
                    <a:pt x="133578" y="259776"/>
                  </a:cubicBezTo>
                  <a:lnTo>
                    <a:pt x="120294" y="259776"/>
                  </a:lnTo>
                  <a:lnTo>
                    <a:pt x="123984" y="259776"/>
                  </a:lnTo>
                  <a:cubicBezTo>
                    <a:pt x="124745" y="252271"/>
                    <a:pt x="126228" y="244857"/>
                    <a:pt x="128412" y="237636"/>
                  </a:cubicBezTo>
                  <a:lnTo>
                    <a:pt x="128412" y="237636"/>
                  </a:lnTo>
                  <a:cubicBezTo>
                    <a:pt x="130426" y="230597"/>
                    <a:pt x="132891" y="223694"/>
                    <a:pt x="135792" y="216972"/>
                  </a:cubicBezTo>
                  <a:lnTo>
                    <a:pt x="135792" y="216972"/>
                  </a:lnTo>
                  <a:lnTo>
                    <a:pt x="136530" y="216972"/>
                  </a:lnTo>
                  <a:cubicBezTo>
                    <a:pt x="139530" y="210347"/>
                    <a:pt x="142982" y="203936"/>
                    <a:pt x="146862" y="197784"/>
                  </a:cubicBezTo>
                  <a:lnTo>
                    <a:pt x="146862" y="197784"/>
                  </a:lnTo>
                  <a:lnTo>
                    <a:pt x="151290" y="197784"/>
                  </a:lnTo>
                  <a:lnTo>
                    <a:pt x="165312" y="180072"/>
                  </a:lnTo>
                  <a:lnTo>
                    <a:pt x="165312" y="180072"/>
                  </a:lnTo>
                  <a:lnTo>
                    <a:pt x="165312" y="180072"/>
                  </a:lnTo>
                  <a:cubicBezTo>
                    <a:pt x="170367" y="174773"/>
                    <a:pt x="175792" y="169840"/>
                    <a:pt x="181548" y="165312"/>
                  </a:cubicBezTo>
                  <a:lnTo>
                    <a:pt x="181548" y="165312"/>
                  </a:lnTo>
                  <a:lnTo>
                    <a:pt x="181548" y="165312"/>
                  </a:lnTo>
                  <a:lnTo>
                    <a:pt x="199998" y="153504"/>
                  </a:lnTo>
                  <a:lnTo>
                    <a:pt x="199998" y="153504"/>
                  </a:lnTo>
                  <a:lnTo>
                    <a:pt x="199998" y="153504"/>
                  </a:lnTo>
                  <a:cubicBezTo>
                    <a:pt x="206261" y="149571"/>
                    <a:pt x="212944" y="146353"/>
                    <a:pt x="219924" y="143910"/>
                  </a:cubicBezTo>
                  <a:cubicBezTo>
                    <a:pt x="219924" y="143910"/>
                    <a:pt x="219924" y="143910"/>
                    <a:pt x="219924" y="143910"/>
                  </a:cubicBezTo>
                  <a:cubicBezTo>
                    <a:pt x="219924" y="143910"/>
                    <a:pt x="219924" y="143910"/>
                    <a:pt x="219924" y="143910"/>
                  </a:cubicBezTo>
                  <a:lnTo>
                    <a:pt x="240588" y="138006"/>
                  </a:lnTo>
                  <a:lnTo>
                    <a:pt x="240588" y="138006"/>
                  </a:lnTo>
                  <a:cubicBezTo>
                    <a:pt x="247924" y="136892"/>
                    <a:pt x="255392" y="136892"/>
                    <a:pt x="262728" y="138006"/>
                  </a:cubicBezTo>
                  <a:lnTo>
                    <a:pt x="262728" y="138006"/>
                  </a:lnTo>
                  <a:lnTo>
                    <a:pt x="284868" y="138006"/>
                  </a:lnTo>
                  <a:lnTo>
                    <a:pt x="284868" y="138006"/>
                  </a:lnTo>
                  <a:cubicBezTo>
                    <a:pt x="284868" y="138006"/>
                    <a:pt x="284868" y="138006"/>
                    <a:pt x="284868" y="138006"/>
                  </a:cubicBezTo>
                  <a:lnTo>
                    <a:pt x="306270" y="138006"/>
                  </a:lnTo>
                  <a:cubicBezTo>
                    <a:pt x="306270" y="138006"/>
                    <a:pt x="306270" y="138006"/>
                    <a:pt x="306270" y="138006"/>
                  </a:cubicBezTo>
                  <a:lnTo>
                    <a:pt x="326934" y="145386"/>
                  </a:lnTo>
                  <a:cubicBezTo>
                    <a:pt x="326934" y="145386"/>
                    <a:pt x="326934" y="145386"/>
                    <a:pt x="326934" y="145386"/>
                  </a:cubicBezTo>
                  <a:lnTo>
                    <a:pt x="346122" y="155718"/>
                  </a:lnTo>
                  <a:lnTo>
                    <a:pt x="346122" y="155718"/>
                  </a:lnTo>
                  <a:lnTo>
                    <a:pt x="346122" y="155718"/>
                  </a:lnTo>
                  <a:cubicBezTo>
                    <a:pt x="352262" y="159494"/>
                    <a:pt x="357952" y="163950"/>
                    <a:pt x="363096" y="169002"/>
                  </a:cubicBezTo>
                  <a:lnTo>
                    <a:pt x="363096" y="169002"/>
                  </a:lnTo>
                  <a:cubicBezTo>
                    <a:pt x="368395" y="174057"/>
                    <a:pt x="373325" y="179482"/>
                    <a:pt x="377856" y="185238"/>
                  </a:cubicBezTo>
                  <a:lnTo>
                    <a:pt x="377856" y="185238"/>
                  </a:lnTo>
                  <a:lnTo>
                    <a:pt x="377856" y="185238"/>
                  </a:lnTo>
                  <a:cubicBezTo>
                    <a:pt x="382454" y="191093"/>
                    <a:pt x="386646" y="197258"/>
                    <a:pt x="390402" y="203688"/>
                  </a:cubicBezTo>
                  <a:lnTo>
                    <a:pt x="390402" y="203688"/>
                  </a:lnTo>
                  <a:cubicBezTo>
                    <a:pt x="394181" y="210033"/>
                    <a:pt x="397391" y="216701"/>
                    <a:pt x="399996" y="223614"/>
                  </a:cubicBezTo>
                  <a:lnTo>
                    <a:pt x="399996" y="223614"/>
                  </a:lnTo>
                  <a:lnTo>
                    <a:pt x="399996" y="223614"/>
                  </a:lnTo>
                  <a:cubicBezTo>
                    <a:pt x="402874" y="230271"/>
                    <a:pt x="405096" y="237192"/>
                    <a:pt x="406638" y="244278"/>
                  </a:cubicBezTo>
                  <a:lnTo>
                    <a:pt x="406638" y="244278"/>
                  </a:lnTo>
                  <a:lnTo>
                    <a:pt x="406638" y="244278"/>
                  </a:lnTo>
                  <a:cubicBezTo>
                    <a:pt x="406638" y="251658"/>
                    <a:pt x="406638" y="259038"/>
                    <a:pt x="406638" y="266418"/>
                  </a:cubicBezTo>
                  <a:lnTo>
                    <a:pt x="406638" y="266418"/>
                  </a:lnTo>
                  <a:lnTo>
                    <a:pt x="406638" y="266418"/>
                  </a:lnTo>
                  <a:lnTo>
                    <a:pt x="406638" y="272322"/>
                  </a:lnTo>
                  <a:cubicBezTo>
                    <a:pt x="407007" y="277728"/>
                    <a:pt x="407007" y="283152"/>
                    <a:pt x="406638" y="288558"/>
                  </a:cubicBezTo>
                  <a:lnTo>
                    <a:pt x="406638" y="288558"/>
                  </a:lnTo>
                  <a:lnTo>
                    <a:pt x="406638" y="288558"/>
                  </a:ln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BDEEB4DB-BBBD-4714-B194-793A098632F4}"/>
                </a:ext>
              </a:extLst>
            </p:cNvPr>
            <p:cNvSpPr/>
            <p:nvPr/>
          </p:nvSpPr>
          <p:spPr>
            <a:xfrm>
              <a:off x="3662491" y="3617689"/>
              <a:ext cx="73061" cy="19188"/>
            </a:xfrm>
            <a:custGeom>
              <a:avLst/>
              <a:gdLst>
                <a:gd name="connsiteX0" fmla="*/ 73062 w 73061"/>
                <a:gd name="connsiteY0" fmla="*/ 14760 h 19188"/>
                <a:gd name="connsiteX1" fmla="*/ 5904 w 73061"/>
                <a:gd name="connsiteY1" fmla="*/ 0 h 19188"/>
                <a:gd name="connsiteX2" fmla="*/ 0 w 73061"/>
                <a:gd name="connsiteY2" fmla="*/ 5166 h 19188"/>
                <a:gd name="connsiteX3" fmla="*/ 64206 w 73061"/>
                <a:gd name="connsiteY3" fmla="*/ 19188 h 19188"/>
                <a:gd name="connsiteX4" fmla="*/ 73062 w 73061"/>
                <a:gd name="connsiteY4" fmla="*/ 1476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61" h="19188">
                  <a:moveTo>
                    <a:pt x="73062" y="14760"/>
                  </a:moveTo>
                  <a:cubicBezTo>
                    <a:pt x="51771" y="5773"/>
                    <a:pt x="29004" y="770"/>
                    <a:pt x="5904" y="0"/>
                  </a:cubicBezTo>
                  <a:lnTo>
                    <a:pt x="0" y="5166"/>
                  </a:lnTo>
                  <a:cubicBezTo>
                    <a:pt x="22067" y="5976"/>
                    <a:pt x="43808" y="10725"/>
                    <a:pt x="64206" y="19188"/>
                  </a:cubicBezTo>
                  <a:lnTo>
                    <a:pt x="73062" y="14760"/>
                  </a:ln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576E251-0F2A-4FF8-9654-BCB8250B239D}"/>
                </a:ext>
              </a:extLst>
            </p:cNvPr>
            <p:cNvSpPr/>
            <p:nvPr/>
          </p:nvSpPr>
          <p:spPr>
            <a:xfrm>
              <a:off x="3673560" y="3585882"/>
              <a:ext cx="147600" cy="39187"/>
            </a:xfrm>
            <a:custGeom>
              <a:avLst/>
              <a:gdLst>
                <a:gd name="connsiteX0" fmla="*/ 147600 w 147600"/>
                <a:gd name="connsiteY0" fmla="*/ 23689 h 39187"/>
                <a:gd name="connsiteX1" fmla="*/ 73800 w 147600"/>
                <a:gd name="connsiteY1" fmla="*/ 73 h 39187"/>
                <a:gd name="connsiteX2" fmla="*/ 0 w 147600"/>
                <a:gd name="connsiteY2" fmla="*/ 23689 h 39187"/>
                <a:gd name="connsiteX3" fmla="*/ 73800 w 147600"/>
                <a:gd name="connsiteY3" fmla="*/ 39187 h 39187"/>
                <a:gd name="connsiteX4" fmla="*/ 147600 w 147600"/>
                <a:gd name="connsiteY4" fmla="*/ 23689 h 3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00" h="39187">
                  <a:moveTo>
                    <a:pt x="147600" y="23689"/>
                  </a:moveTo>
                  <a:cubicBezTo>
                    <a:pt x="126493" y="7472"/>
                    <a:pt x="100398" y="-880"/>
                    <a:pt x="73800" y="73"/>
                  </a:cubicBezTo>
                  <a:cubicBezTo>
                    <a:pt x="47232" y="-638"/>
                    <a:pt x="21216" y="7688"/>
                    <a:pt x="0" y="23689"/>
                  </a:cubicBezTo>
                  <a:cubicBezTo>
                    <a:pt x="25385" y="23903"/>
                    <a:pt x="50472" y="29172"/>
                    <a:pt x="73800" y="39187"/>
                  </a:cubicBezTo>
                  <a:cubicBezTo>
                    <a:pt x="97150" y="29247"/>
                    <a:pt x="122220" y="23981"/>
                    <a:pt x="147600" y="23689"/>
                  </a:cubicBez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D056AC1-292F-4317-9C88-3D8BC049D699}"/>
                </a:ext>
              </a:extLst>
            </p:cNvPr>
            <p:cNvSpPr/>
            <p:nvPr/>
          </p:nvSpPr>
          <p:spPr>
            <a:xfrm>
              <a:off x="3655848" y="3628760"/>
              <a:ext cx="62730" cy="19188"/>
            </a:xfrm>
            <a:custGeom>
              <a:avLst/>
              <a:gdLst>
                <a:gd name="connsiteX0" fmla="*/ 59040 w 62730"/>
                <a:gd name="connsiteY0" fmla="*/ 15498 h 19188"/>
                <a:gd name="connsiteX1" fmla="*/ 0 w 62730"/>
                <a:gd name="connsiteY1" fmla="*/ 0 h 19188"/>
                <a:gd name="connsiteX2" fmla="*/ 0 w 62730"/>
                <a:gd name="connsiteY2" fmla="*/ 5166 h 19188"/>
                <a:gd name="connsiteX3" fmla="*/ 56088 w 62730"/>
                <a:gd name="connsiteY3" fmla="*/ 19188 h 19188"/>
                <a:gd name="connsiteX4" fmla="*/ 62730 w 62730"/>
                <a:gd name="connsiteY4" fmla="*/ 14022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730" h="19188">
                  <a:moveTo>
                    <a:pt x="59040" y="15498"/>
                  </a:moveTo>
                  <a:cubicBezTo>
                    <a:pt x="40284" y="7297"/>
                    <a:pt x="20366" y="2068"/>
                    <a:pt x="0" y="0"/>
                  </a:cubicBezTo>
                  <a:lnTo>
                    <a:pt x="0" y="5166"/>
                  </a:lnTo>
                  <a:cubicBezTo>
                    <a:pt x="19316" y="6863"/>
                    <a:pt x="38245" y="11595"/>
                    <a:pt x="56088" y="19188"/>
                  </a:cubicBezTo>
                  <a:lnTo>
                    <a:pt x="62730" y="14022"/>
                  </a:ln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6A4A8934-926D-463E-8B67-F4AF02532722}"/>
                </a:ext>
              </a:extLst>
            </p:cNvPr>
            <p:cNvSpPr/>
            <p:nvPr/>
          </p:nvSpPr>
          <p:spPr>
            <a:xfrm>
              <a:off x="3759906" y="3677467"/>
              <a:ext cx="67896" cy="135053"/>
            </a:xfrm>
            <a:custGeom>
              <a:avLst/>
              <a:gdLst>
                <a:gd name="connsiteX0" fmla="*/ 6642 w 67896"/>
                <a:gd name="connsiteY0" fmla="*/ 0 h 135053"/>
                <a:gd name="connsiteX1" fmla="*/ 0 w 67896"/>
                <a:gd name="connsiteY1" fmla="*/ 5904 h 135053"/>
                <a:gd name="connsiteX2" fmla="*/ 56826 w 67896"/>
                <a:gd name="connsiteY2" fmla="*/ 135054 h 135053"/>
                <a:gd name="connsiteX3" fmla="*/ 67896 w 67896"/>
                <a:gd name="connsiteY3" fmla="*/ 126936 h 135053"/>
                <a:gd name="connsiteX4" fmla="*/ 6642 w 67896"/>
                <a:gd name="connsiteY4" fmla="*/ 0 h 13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96" h="135053">
                  <a:moveTo>
                    <a:pt x="6642" y="0"/>
                  </a:moveTo>
                  <a:lnTo>
                    <a:pt x="0" y="5904"/>
                  </a:lnTo>
                  <a:cubicBezTo>
                    <a:pt x="35513" y="39580"/>
                    <a:pt x="55992" y="86121"/>
                    <a:pt x="56826" y="135054"/>
                  </a:cubicBezTo>
                  <a:lnTo>
                    <a:pt x="67896" y="126936"/>
                  </a:lnTo>
                  <a:cubicBezTo>
                    <a:pt x="65084" y="78185"/>
                    <a:pt x="43055" y="32538"/>
                    <a:pt x="6642" y="0"/>
                  </a:cubicBez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91BE18F-8013-4577-8A46-96C2F311E656}"/>
                </a:ext>
              </a:extLst>
            </p:cNvPr>
            <p:cNvSpPr/>
            <p:nvPr/>
          </p:nvSpPr>
          <p:spPr>
            <a:xfrm>
              <a:off x="3767287" y="3617689"/>
              <a:ext cx="72323" cy="19188"/>
            </a:xfrm>
            <a:custGeom>
              <a:avLst/>
              <a:gdLst>
                <a:gd name="connsiteX0" fmla="*/ 8856 w 72323"/>
                <a:gd name="connsiteY0" fmla="*/ 19188 h 19188"/>
                <a:gd name="connsiteX1" fmla="*/ 72324 w 72323"/>
                <a:gd name="connsiteY1" fmla="*/ 5166 h 19188"/>
                <a:gd name="connsiteX2" fmla="*/ 67158 w 72323"/>
                <a:gd name="connsiteY2" fmla="*/ 0 h 19188"/>
                <a:gd name="connsiteX3" fmla="*/ 0 w 72323"/>
                <a:gd name="connsiteY3" fmla="*/ 14760 h 19188"/>
                <a:gd name="connsiteX4" fmla="*/ 8856 w 72323"/>
                <a:gd name="connsiteY4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323" h="19188">
                  <a:moveTo>
                    <a:pt x="8856" y="19188"/>
                  </a:moveTo>
                  <a:cubicBezTo>
                    <a:pt x="29018" y="10795"/>
                    <a:pt x="50501" y="6047"/>
                    <a:pt x="72324" y="5166"/>
                  </a:cubicBezTo>
                  <a:cubicBezTo>
                    <a:pt x="70796" y="3263"/>
                    <a:pt x="69062" y="1531"/>
                    <a:pt x="67158" y="0"/>
                  </a:cubicBezTo>
                  <a:cubicBezTo>
                    <a:pt x="44051" y="703"/>
                    <a:pt x="21277" y="5708"/>
                    <a:pt x="0" y="14760"/>
                  </a:cubicBezTo>
                  <a:lnTo>
                    <a:pt x="8856" y="19188"/>
                  </a:ln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F103E82-715F-4187-827E-FBFE8CD9AD52}"/>
                </a:ext>
              </a:extLst>
            </p:cNvPr>
            <p:cNvSpPr/>
            <p:nvPr/>
          </p:nvSpPr>
          <p:spPr>
            <a:xfrm>
              <a:off x="3776143" y="3664184"/>
              <a:ext cx="73800" cy="124722"/>
            </a:xfrm>
            <a:custGeom>
              <a:avLst/>
              <a:gdLst>
                <a:gd name="connsiteX0" fmla="*/ 11070 w 73800"/>
                <a:gd name="connsiteY0" fmla="*/ 0 h 124722"/>
                <a:gd name="connsiteX1" fmla="*/ 0 w 73800"/>
                <a:gd name="connsiteY1" fmla="*/ 5166 h 124722"/>
                <a:gd name="connsiteX2" fmla="*/ 64944 w 73800"/>
                <a:gd name="connsiteY2" fmla="*/ 124722 h 124722"/>
                <a:gd name="connsiteX3" fmla="*/ 73800 w 73800"/>
                <a:gd name="connsiteY3" fmla="*/ 112176 h 124722"/>
                <a:gd name="connsiteX4" fmla="*/ 8118 w 73800"/>
                <a:gd name="connsiteY4" fmla="*/ 738 h 12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24722">
                  <a:moveTo>
                    <a:pt x="11070" y="0"/>
                  </a:moveTo>
                  <a:lnTo>
                    <a:pt x="0" y="5166"/>
                  </a:lnTo>
                  <a:cubicBezTo>
                    <a:pt x="35468" y="35791"/>
                    <a:pt x="58560" y="78297"/>
                    <a:pt x="64944" y="124722"/>
                  </a:cubicBezTo>
                  <a:lnTo>
                    <a:pt x="73800" y="112176"/>
                  </a:lnTo>
                  <a:cubicBezTo>
                    <a:pt x="65121" y="68676"/>
                    <a:pt x="41970" y="29397"/>
                    <a:pt x="8118" y="738"/>
                  </a:cubicBez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A5F1BDB-AEDF-474F-86BF-139E7CF2BE9B}"/>
                </a:ext>
              </a:extLst>
            </p:cNvPr>
            <p:cNvSpPr/>
            <p:nvPr/>
          </p:nvSpPr>
          <p:spPr>
            <a:xfrm>
              <a:off x="3631485" y="3642782"/>
              <a:ext cx="70857" cy="108485"/>
            </a:xfrm>
            <a:custGeom>
              <a:avLst/>
              <a:gdLst>
                <a:gd name="connsiteX0" fmla="*/ 70858 w 70857"/>
                <a:gd name="connsiteY0" fmla="*/ 14022 h 108485"/>
                <a:gd name="connsiteX1" fmla="*/ 19198 w 70857"/>
                <a:gd name="connsiteY1" fmla="*/ 0 h 108485"/>
                <a:gd name="connsiteX2" fmla="*/ 10 w 70857"/>
                <a:gd name="connsiteY2" fmla="*/ 66420 h 108485"/>
                <a:gd name="connsiteX3" fmla="*/ 7390 w 70857"/>
                <a:gd name="connsiteY3" fmla="*/ 108486 h 108485"/>
                <a:gd name="connsiteX4" fmla="*/ 70858 w 70857"/>
                <a:gd name="connsiteY4" fmla="*/ 14022 h 108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857" h="108485">
                  <a:moveTo>
                    <a:pt x="70858" y="14022"/>
                  </a:moveTo>
                  <a:cubicBezTo>
                    <a:pt x="54440" y="6779"/>
                    <a:pt x="37024" y="2052"/>
                    <a:pt x="19198" y="0"/>
                  </a:cubicBezTo>
                  <a:cubicBezTo>
                    <a:pt x="6440" y="19786"/>
                    <a:pt x="-232" y="42879"/>
                    <a:pt x="10" y="66420"/>
                  </a:cubicBezTo>
                  <a:cubicBezTo>
                    <a:pt x="-176" y="80779"/>
                    <a:pt x="2328" y="95047"/>
                    <a:pt x="7390" y="108486"/>
                  </a:cubicBezTo>
                  <a:cubicBezTo>
                    <a:pt x="19287" y="71678"/>
                    <a:pt x="41277" y="38949"/>
                    <a:pt x="70858" y="14022"/>
                  </a:cubicBez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CFD75C6-08D5-4048-9B78-1EC5FE416C9F}"/>
                </a:ext>
              </a:extLst>
            </p:cNvPr>
            <p:cNvSpPr/>
            <p:nvPr/>
          </p:nvSpPr>
          <p:spPr>
            <a:xfrm>
              <a:off x="3784260" y="3628760"/>
              <a:ext cx="65682" cy="20664"/>
            </a:xfrm>
            <a:custGeom>
              <a:avLst/>
              <a:gdLst>
                <a:gd name="connsiteX0" fmla="*/ 7380 w 65682"/>
                <a:gd name="connsiteY0" fmla="*/ 20664 h 20664"/>
                <a:gd name="connsiteX1" fmla="*/ 65682 w 65682"/>
                <a:gd name="connsiteY1" fmla="*/ 6642 h 20664"/>
                <a:gd name="connsiteX2" fmla="*/ 59778 w 65682"/>
                <a:gd name="connsiteY2" fmla="*/ 0 h 20664"/>
                <a:gd name="connsiteX3" fmla="*/ 0 w 65682"/>
                <a:gd name="connsiteY3" fmla="*/ 14022 h 20664"/>
                <a:gd name="connsiteX4" fmla="*/ 7380 w 65682"/>
                <a:gd name="connsiteY4" fmla="*/ 19188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682" h="20664">
                  <a:moveTo>
                    <a:pt x="7380" y="20664"/>
                  </a:moveTo>
                  <a:cubicBezTo>
                    <a:pt x="25889" y="12751"/>
                    <a:pt x="45601" y="8011"/>
                    <a:pt x="65682" y="6642"/>
                  </a:cubicBezTo>
                  <a:lnTo>
                    <a:pt x="59778" y="0"/>
                  </a:lnTo>
                  <a:cubicBezTo>
                    <a:pt x="39239" y="1522"/>
                    <a:pt x="19070" y="6253"/>
                    <a:pt x="0" y="14022"/>
                  </a:cubicBezTo>
                  <a:lnTo>
                    <a:pt x="7380" y="19188"/>
                  </a:ln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B6566EF-A0FE-4E75-B344-3CC4236B0487}"/>
                </a:ext>
              </a:extLst>
            </p:cNvPr>
            <p:cNvSpPr/>
            <p:nvPr/>
          </p:nvSpPr>
          <p:spPr>
            <a:xfrm>
              <a:off x="3702342" y="3692965"/>
              <a:ext cx="101107" cy="139455"/>
            </a:xfrm>
            <a:custGeom>
              <a:avLst/>
              <a:gdLst>
                <a:gd name="connsiteX0" fmla="*/ 0 w 101107"/>
                <a:gd name="connsiteY0" fmla="*/ 123246 h 139455"/>
                <a:gd name="connsiteX1" fmla="*/ 0 w 101107"/>
                <a:gd name="connsiteY1" fmla="*/ 129150 h 139455"/>
                <a:gd name="connsiteX2" fmla="*/ 101106 w 101107"/>
                <a:gd name="connsiteY2" fmla="*/ 129150 h 139455"/>
                <a:gd name="connsiteX3" fmla="*/ 101106 w 101107"/>
                <a:gd name="connsiteY3" fmla="*/ 123246 h 139455"/>
                <a:gd name="connsiteX4" fmla="*/ 50184 w 101107"/>
                <a:gd name="connsiteY4" fmla="*/ 0 h 139455"/>
                <a:gd name="connsiteX5" fmla="*/ 0 w 101107"/>
                <a:gd name="connsiteY5" fmla="*/ 123246 h 139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07" h="139455">
                  <a:moveTo>
                    <a:pt x="0" y="123246"/>
                  </a:moveTo>
                  <a:lnTo>
                    <a:pt x="0" y="129150"/>
                  </a:lnTo>
                  <a:cubicBezTo>
                    <a:pt x="32303" y="142890"/>
                    <a:pt x="68804" y="142890"/>
                    <a:pt x="101106" y="129150"/>
                  </a:cubicBezTo>
                  <a:lnTo>
                    <a:pt x="101106" y="123246"/>
                  </a:lnTo>
                  <a:cubicBezTo>
                    <a:pt x="101239" y="77019"/>
                    <a:pt x="82907" y="32654"/>
                    <a:pt x="50184" y="0"/>
                  </a:cubicBezTo>
                  <a:cubicBezTo>
                    <a:pt x="17941" y="32910"/>
                    <a:pt x="-84" y="77172"/>
                    <a:pt x="0" y="123246"/>
                  </a:cubicBez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C52DDD0-4998-4442-9E80-9F672504864E}"/>
                </a:ext>
              </a:extLst>
            </p:cNvPr>
            <p:cNvSpPr/>
            <p:nvPr/>
          </p:nvSpPr>
          <p:spPr>
            <a:xfrm>
              <a:off x="3741456" y="3639091"/>
              <a:ext cx="16974" cy="9594"/>
            </a:xfrm>
            <a:custGeom>
              <a:avLst/>
              <a:gdLst>
                <a:gd name="connsiteX0" fmla="*/ 8118 w 16974"/>
                <a:gd name="connsiteY0" fmla="*/ 0 h 9594"/>
                <a:gd name="connsiteX1" fmla="*/ 0 w 16974"/>
                <a:gd name="connsiteY1" fmla="*/ 4428 h 9594"/>
                <a:gd name="connsiteX2" fmla="*/ 8118 w 16974"/>
                <a:gd name="connsiteY2" fmla="*/ 9594 h 9594"/>
                <a:gd name="connsiteX3" fmla="*/ 16974 w 16974"/>
                <a:gd name="connsiteY3" fmla="*/ 4428 h 9594"/>
                <a:gd name="connsiteX4" fmla="*/ 8118 w 16974"/>
                <a:gd name="connsiteY4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9594">
                  <a:moveTo>
                    <a:pt x="8118" y="0"/>
                  </a:moveTo>
                  <a:lnTo>
                    <a:pt x="0" y="4428"/>
                  </a:lnTo>
                  <a:cubicBezTo>
                    <a:pt x="2413" y="6572"/>
                    <a:pt x="5151" y="8316"/>
                    <a:pt x="8118" y="9594"/>
                  </a:cubicBezTo>
                  <a:lnTo>
                    <a:pt x="16974" y="4428"/>
                  </a:lnTo>
                  <a:lnTo>
                    <a:pt x="8118" y="0"/>
                  </a:ln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92D14A16-188B-48B5-8F76-993AB352614A}"/>
                </a:ext>
              </a:extLst>
            </p:cNvPr>
            <p:cNvSpPr/>
            <p:nvPr/>
          </p:nvSpPr>
          <p:spPr>
            <a:xfrm>
              <a:off x="3801235" y="3642782"/>
              <a:ext cx="70848" cy="108485"/>
            </a:xfrm>
            <a:custGeom>
              <a:avLst/>
              <a:gdLst>
                <a:gd name="connsiteX0" fmla="*/ 0 w 70848"/>
                <a:gd name="connsiteY0" fmla="*/ 14022 h 108485"/>
                <a:gd name="connsiteX1" fmla="*/ 63468 w 70848"/>
                <a:gd name="connsiteY1" fmla="*/ 108486 h 108485"/>
                <a:gd name="connsiteX2" fmla="*/ 70848 w 70848"/>
                <a:gd name="connsiteY2" fmla="*/ 66420 h 108485"/>
                <a:gd name="connsiteX3" fmla="*/ 51660 w 70848"/>
                <a:gd name="connsiteY3" fmla="*/ 0 h 108485"/>
                <a:gd name="connsiteX4" fmla="*/ 0 w 70848"/>
                <a:gd name="connsiteY4" fmla="*/ 14022 h 108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848" h="108485">
                  <a:moveTo>
                    <a:pt x="0" y="14022"/>
                  </a:moveTo>
                  <a:cubicBezTo>
                    <a:pt x="29026" y="39442"/>
                    <a:pt x="50907" y="72006"/>
                    <a:pt x="63468" y="108486"/>
                  </a:cubicBezTo>
                  <a:cubicBezTo>
                    <a:pt x="68184" y="94954"/>
                    <a:pt x="70671" y="80748"/>
                    <a:pt x="70848" y="66420"/>
                  </a:cubicBezTo>
                  <a:cubicBezTo>
                    <a:pt x="70723" y="42931"/>
                    <a:pt x="64081" y="19939"/>
                    <a:pt x="51660" y="0"/>
                  </a:cubicBezTo>
                  <a:cubicBezTo>
                    <a:pt x="33815" y="1961"/>
                    <a:pt x="16384" y="6691"/>
                    <a:pt x="0" y="14022"/>
                  </a:cubicBez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618E42B-6922-452A-8877-645AF987E4D6}"/>
                </a:ext>
              </a:extLst>
            </p:cNvPr>
            <p:cNvSpPr/>
            <p:nvPr/>
          </p:nvSpPr>
          <p:spPr>
            <a:xfrm>
              <a:off x="3672085" y="3677467"/>
              <a:ext cx="67896" cy="135053"/>
            </a:xfrm>
            <a:custGeom>
              <a:avLst/>
              <a:gdLst>
                <a:gd name="connsiteX0" fmla="*/ 67896 w 67896"/>
                <a:gd name="connsiteY0" fmla="*/ 5904 h 135053"/>
                <a:gd name="connsiteX1" fmla="*/ 60516 w 67896"/>
                <a:gd name="connsiteY1" fmla="*/ 0 h 135053"/>
                <a:gd name="connsiteX2" fmla="*/ 0 w 67896"/>
                <a:gd name="connsiteY2" fmla="*/ 126936 h 135053"/>
                <a:gd name="connsiteX3" fmla="*/ 10332 w 67896"/>
                <a:gd name="connsiteY3" fmla="*/ 135054 h 135053"/>
                <a:gd name="connsiteX4" fmla="*/ 67896 w 67896"/>
                <a:gd name="connsiteY4" fmla="*/ 5904 h 13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96" h="135053">
                  <a:moveTo>
                    <a:pt x="67896" y="5904"/>
                  </a:moveTo>
                  <a:lnTo>
                    <a:pt x="60516" y="0"/>
                  </a:lnTo>
                  <a:cubicBezTo>
                    <a:pt x="24572" y="32809"/>
                    <a:pt x="2859" y="78354"/>
                    <a:pt x="0" y="126936"/>
                  </a:cubicBezTo>
                  <a:lnTo>
                    <a:pt x="10332" y="135054"/>
                  </a:lnTo>
                  <a:cubicBezTo>
                    <a:pt x="11444" y="86031"/>
                    <a:pt x="32184" y="39504"/>
                    <a:pt x="67896" y="5904"/>
                  </a:cubicBez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D8261B0-3F71-4339-9E51-BE180D6F556C}"/>
                </a:ext>
              </a:extLst>
            </p:cNvPr>
            <p:cNvSpPr/>
            <p:nvPr/>
          </p:nvSpPr>
          <p:spPr>
            <a:xfrm>
              <a:off x="3742933" y="3664184"/>
              <a:ext cx="14021" cy="10331"/>
            </a:xfrm>
            <a:custGeom>
              <a:avLst/>
              <a:gdLst>
                <a:gd name="connsiteX0" fmla="*/ 0 w 14021"/>
                <a:gd name="connsiteY0" fmla="*/ 5166 h 10331"/>
                <a:gd name="connsiteX1" fmla="*/ 6642 w 14021"/>
                <a:gd name="connsiteY1" fmla="*/ 10332 h 10331"/>
                <a:gd name="connsiteX2" fmla="*/ 14022 w 14021"/>
                <a:gd name="connsiteY2" fmla="*/ 5166 h 10331"/>
                <a:gd name="connsiteX3" fmla="*/ 6642 w 14021"/>
                <a:gd name="connsiteY3" fmla="*/ 0 h 10331"/>
                <a:gd name="connsiteX4" fmla="*/ 0 w 14021"/>
                <a:gd name="connsiteY4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10331">
                  <a:moveTo>
                    <a:pt x="0" y="5166"/>
                  </a:moveTo>
                  <a:lnTo>
                    <a:pt x="6642" y="10332"/>
                  </a:lnTo>
                  <a:lnTo>
                    <a:pt x="14022" y="5166"/>
                  </a:lnTo>
                  <a:lnTo>
                    <a:pt x="6642" y="0"/>
                  </a:lnTo>
                  <a:lnTo>
                    <a:pt x="0" y="5166"/>
                  </a:ln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96AFE965-8E99-4A4B-AB6B-3B84C5D0D8F3}"/>
                </a:ext>
              </a:extLst>
            </p:cNvPr>
            <p:cNvSpPr/>
            <p:nvPr/>
          </p:nvSpPr>
          <p:spPr>
            <a:xfrm>
              <a:off x="3646254" y="3664184"/>
              <a:ext cx="74538" cy="125459"/>
            </a:xfrm>
            <a:custGeom>
              <a:avLst/>
              <a:gdLst>
                <a:gd name="connsiteX0" fmla="*/ 74538 w 74538"/>
                <a:gd name="connsiteY0" fmla="*/ 5166 h 125459"/>
                <a:gd name="connsiteX1" fmla="*/ 66420 w 74538"/>
                <a:gd name="connsiteY1" fmla="*/ 0 h 125459"/>
                <a:gd name="connsiteX2" fmla="*/ 0 w 74538"/>
                <a:gd name="connsiteY2" fmla="*/ 112176 h 125459"/>
                <a:gd name="connsiteX3" fmla="*/ 9594 w 74538"/>
                <a:gd name="connsiteY3" fmla="*/ 125460 h 125459"/>
                <a:gd name="connsiteX4" fmla="*/ 74538 w 74538"/>
                <a:gd name="connsiteY4" fmla="*/ 5904 h 12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538" h="125459">
                  <a:moveTo>
                    <a:pt x="74538" y="5166"/>
                  </a:moveTo>
                  <a:lnTo>
                    <a:pt x="66420" y="0"/>
                  </a:lnTo>
                  <a:cubicBezTo>
                    <a:pt x="32460" y="28997"/>
                    <a:pt x="9097" y="68456"/>
                    <a:pt x="0" y="112176"/>
                  </a:cubicBezTo>
                  <a:lnTo>
                    <a:pt x="9594" y="125460"/>
                  </a:lnTo>
                  <a:cubicBezTo>
                    <a:pt x="16605" y="79243"/>
                    <a:pt x="39583" y="36941"/>
                    <a:pt x="74538" y="5904"/>
                  </a:cubicBez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A2DDAD8-ED2A-43CD-A867-589685CB8C03}"/>
                </a:ext>
              </a:extLst>
            </p:cNvPr>
            <p:cNvSpPr/>
            <p:nvPr/>
          </p:nvSpPr>
          <p:spPr>
            <a:xfrm>
              <a:off x="3759906" y="3650900"/>
              <a:ext cx="16236" cy="10331"/>
            </a:xfrm>
            <a:custGeom>
              <a:avLst/>
              <a:gdLst>
                <a:gd name="connsiteX0" fmla="*/ 1476 w 16236"/>
                <a:gd name="connsiteY0" fmla="*/ 5166 h 10331"/>
                <a:gd name="connsiteX1" fmla="*/ 8856 w 16236"/>
                <a:gd name="connsiteY1" fmla="*/ 10332 h 10331"/>
                <a:gd name="connsiteX2" fmla="*/ 16236 w 16236"/>
                <a:gd name="connsiteY2" fmla="*/ 5166 h 10331"/>
                <a:gd name="connsiteX3" fmla="*/ 8856 w 16236"/>
                <a:gd name="connsiteY3" fmla="*/ 0 h 10331"/>
                <a:gd name="connsiteX4" fmla="*/ 0 w 16236"/>
                <a:gd name="connsiteY4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10331">
                  <a:moveTo>
                    <a:pt x="1476" y="5166"/>
                  </a:moveTo>
                  <a:lnTo>
                    <a:pt x="8856" y="10332"/>
                  </a:lnTo>
                  <a:lnTo>
                    <a:pt x="16236" y="5166"/>
                  </a:lnTo>
                  <a:lnTo>
                    <a:pt x="8856" y="0"/>
                  </a:lnTo>
                  <a:lnTo>
                    <a:pt x="0" y="5166"/>
                  </a:ln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6092C89-3615-409D-AE02-9EC6A1C8C072}"/>
                </a:ext>
              </a:extLst>
            </p:cNvPr>
            <p:cNvSpPr/>
            <p:nvPr/>
          </p:nvSpPr>
          <p:spPr>
            <a:xfrm>
              <a:off x="3722269" y="3650900"/>
              <a:ext cx="15497" cy="10331"/>
            </a:xfrm>
            <a:custGeom>
              <a:avLst/>
              <a:gdLst>
                <a:gd name="connsiteX0" fmla="*/ 0 w 15497"/>
                <a:gd name="connsiteY0" fmla="*/ 5166 h 10331"/>
                <a:gd name="connsiteX1" fmla="*/ 8118 w 15497"/>
                <a:gd name="connsiteY1" fmla="*/ 10332 h 10331"/>
                <a:gd name="connsiteX2" fmla="*/ 15498 w 15497"/>
                <a:gd name="connsiteY2" fmla="*/ 5166 h 10331"/>
                <a:gd name="connsiteX3" fmla="*/ 6642 w 15497"/>
                <a:gd name="connsiteY3" fmla="*/ 0 h 10331"/>
                <a:gd name="connsiteX4" fmla="*/ 0 w 15497"/>
                <a:gd name="connsiteY4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7" h="10331">
                  <a:moveTo>
                    <a:pt x="0" y="5166"/>
                  </a:moveTo>
                  <a:lnTo>
                    <a:pt x="8118" y="10332"/>
                  </a:lnTo>
                  <a:lnTo>
                    <a:pt x="15498" y="5166"/>
                  </a:lnTo>
                  <a:lnTo>
                    <a:pt x="6642" y="0"/>
                  </a:lnTo>
                  <a:lnTo>
                    <a:pt x="0" y="5166"/>
                  </a:lnTo>
                </a:path>
              </a:pathLst>
            </a:custGeom>
            <a:solidFill>
              <a:srgbClr val="FFE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B16A433E-C6C7-4232-8115-1D96EF598723}"/>
              </a:ext>
            </a:extLst>
          </p:cNvPr>
          <p:cNvGrpSpPr/>
          <p:nvPr/>
        </p:nvGrpSpPr>
        <p:grpSpPr>
          <a:xfrm>
            <a:off x="5129076" y="3259760"/>
            <a:ext cx="1568988" cy="915120"/>
            <a:chOff x="5129076" y="3259760"/>
            <a:chExt cx="1568988" cy="915120"/>
          </a:xfrm>
        </p:grpSpPr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4ED16063-1613-4783-A61F-DF0155A365B3}"/>
                </a:ext>
              </a:extLst>
            </p:cNvPr>
            <p:cNvSpPr/>
            <p:nvPr/>
          </p:nvSpPr>
          <p:spPr>
            <a:xfrm>
              <a:off x="5129076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629BBD5F-B801-47C4-9317-1F8D26811974}"/>
                </a:ext>
              </a:extLst>
            </p:cNvPr>
            <p:cNvSpPr/>
            <p:nvPr/>
          </p:nvSpPr>
          <p:spPr>
            <a:xfrm>
              <a:off x="5129076" y="3488540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0E4AFD9-5929-4804-853F-0FE32DF2222C}"/>
                </a:ext>
              </a:extLst>
            </p:cNvPr>
            <p:cNvSpPr/>
            <p:nvPr/>
          </p:nvSpPr>
          <p:spPr>
            <a:xfrm>
              <a:off x="5730545" y="3534296"/>
              <a:ext cx="366048" cy="366048"/>
            </a:xfrm>
            <a:custGeom>
              <a:avLst/>
              <a:gdLst>
                <a:gd name="connsiteX0" fmla="*/ 183024 w 366048"/>
                <a:gd name="connsiteY0" fmla="*/ 0 h 366048"/>
                <a:gd name="connsiteX1" fmla="*/ 366048 w 366048"/>
                <a:gd name="connsiteY1" fmla="*/ 183024 h 366048"/>
                <a:gd name="connsiteX2" fmla="*/ 183024 w 366048"/>
                <a:gd name="connsiteY2" fmla="*/ 366048 h 366048"/>
                <a:gd name="connsiteX3" fmla="*/ 0 w 366048"/>
                <a:gd name="connsiteY3" fmla="*/ 183024 h 366048"/>
                <a:gd name="connsiteX4" fmla="*/ 183024 w 366048"/>
                <a:gd name="connsiteY4" fmla="*/ 0 h 366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6048" h="366048">
                  <a:moveTo>
                    <a:pt x="183024" y="0"/>
                  </a:moveTo>
                  <a:cubicBezTo>
                    <a:pt x="284108" y="0"/>
                    <a:pt x="366048" y="81942"/>
                    <a:pt x="366048" y="183024"/>
                  </a:cubicBezTo>
                  <a:cubicBezTo>
                    <a:pt x="366048" y="284106"/>
                    <a:pt x="284108" y="366048"/>
                    <a:pt x="183024" y="366048"/>
                  </a:cubicBezTo>
                  <a:cubicBezTo>
                    <a:pt x="81942" y="366048"/>
                    <a:pt x="0" y="284106"/>
                    <a:pt x="0" y="183024"/>
                  </a:cubicBezTo>
                  <a:cubicBezTo>
                    <a:pt x="0" y="81942"/>
                    <a:pt x="81942" y="0"/>
                    <a:pt x="183024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0FCB58FD-B3FD-4259-B7CD-6DFD12BED72D}"/>
              </a:ext>
            </a:extLst>
          </p:cNvPr>
          <p:cNvGrpSpPr/>
          <p:nvPr/>
        </p:nvGrpSpPr>
        <p:grpSpPr>
          <a:xfrm>
            <a:off x="7293810" y="3259760"/>
            <a:ext cx="1568988" cy="915120"/>
            <a:chOff x="7293810" y="3259760"/>
            <a:chExt cx="1568988" cy="915120"/>
          </a:xfrm>
        </p:grpSpPr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C73AC14B-928E-4862-ADAC-82DEBBB3298B}"/>
                </a:ext>
              </a:extLst>
            </p:cNvPr>
            <p:cNvSpPr/>
            <p:nvPr/>
          </p:nvSpPr>
          <p:spPr>
            <a:xfrm>
              <a:off x="7293810" y="3808832"/>
              <a:ext cx="1568988" cy="366048"/>
            </a:xfrm>
            <a:custGeom>
              <a:avLst/>
              <a:gdLst>
                <a:gd name="connsiteX0" fmla="*/ 0 w 1568988"/>
                <a:gd name="connsiteY0" fmla="*/ 0 h 366048"/>
                <a:gd name="connsiteX1" fmla="*/ 1568988 w 1568988"/>
                <a:gd name="connsiteY1" fmla="*/ 0 h 366048"/>
                <a:gd name="connsiteX2" fmla="*/ 1568988 w 1568988"/>
                <a:gd name="connsiteY2" fmla="*/ 366048 h 366048"/>
                <a:gd name="connsiteX3" fmla="*/ 0 w 1568988"/>
                <a:gd name="connsiteY3" fmla="*/ 366048 h 366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66048">
                  <a:moveTo>
                    <a:pt x="0" y="0"/>
                  </a:moveTo>
                  <a:lnTo>
                    <a:pt x="1568988" y="0"/>
                  </a:lnTo>
                  <a:lnTo>
                    <a:pt x="1568988" y="366048"/>
                  </a:lnTo>
                  <a:lnTo>
                    <a:pt x="0" y="366048"/>
                  </a:lnTo>
                  <a:close/>
                </a:path>
              </a:pathLst>
            </a:custGeom>
            <a:solidFill>
              <a:srgbClr val="9E1B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DF594BB-7A31-405E-B756-C684011712B9}"/>
                </a:ext>
              </a:extLst>
            </p:cNvPr>
            <p:cNvSpPr/>
            <p:nvPr/>
          </p:nvSpPr>
          <p:spPr>
            <a:xfrm>
              <a:off x="7293810" y="3259760"/>
              <a:ext cx="1568988" cy="366048"/>
            </a:xfrm>
            <a:custGeom>
              <a:avLst/>
              <a:gdLst>
                <a:gd name="connsiteX0" fmla="*/ 0 w 1568988"/>
                <a:gd name="connsiteY0" fmla="*/ 0 h 366048"/>
                <a:gd name="connsiteX1" fmla="*/ 1568988 w 1568988"/>
                <a:gd name="connsiteY1" fmla="*/ 0 h 366048"/>
                <a:gd name="connsiteX2" fmla="*/ 1568988 w 1568988"/>
                <a:gd name="connsiteY2" fmla="*/ 366048 h 366048"/>
                <a:gd name="connsiteX3" fmla="*/ 0 w 1568988"/>
                <a:gd name="connsiteY3" fmla="*/ 366048 h 366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66048">
                  <a:moveTo>
                    <a:pt x="0" y="0"/>
                  </a:moveTo>
                  <a:lnTo>
                    <a:pt x="1568988" y="0"/>
                  </a:lnTo>
                  <a:lnTo>
                    <a:pt x="1568988" y="366048"/>
                  </a:lnTo>
                  <a:lnTo>
                    <a:pt x="0" y="366048"/>
                  </a:lnTo>
                  <a:close/>
                </a:path>
              </a:pathLst>
            </a:custGeom>
            <a:solidFill>
              <a:srgbClr val="9E1B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C0950F72-C2EE-4A95-B987-AFFF55ADC1B0}"/>
                </a:ext>
              </a:extLst>
            </p:cNvPr>
            <p:cNvSpPr/>
            <p:nvPr/>
          </p:nvSpPr>
          <p:spPr>
            <a:xfrm>
              <a:off x="7293810" y="3625808"/>
              <a:ext cx="1568988" cy="183023"/>
            </a:xfrm>
            <a:custGeom>
              <a:avLst/>
              <a:gdLst>
                <a:gd name="connsiteX0" fmla="*/ 0 w 1568988"/>
                <a:gd name="connsiteY0" fmla="*/ 0 h 183023"/>
                <a:gd name="connsiteX1" fmla="*/ 1568988 w 1568988"/>
                <a:gd name="connsiteY1" fmla="*/ 0 h 183023"/>
                <a:gd name="connsiteX2" fmla="*/ 1568988 w 1568988"/>
                <a:gd name="connsiteY2" fmla="*/ 183024 h 183023"/>
                <a:gd name="connsiteX3" fmla="*/ 0 w 1568988"/>
                <a:gd name="connsiteY3" fmla="*/ 183024 h 18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83023">
                  <a:moveTo>
                    <a:pt x="0" y="0"/>
                  </a:moveTo>
                  <a:lnTo>
                    <a:pt x="1568988" y="0"/>
                  </a:lnTo>
                  <a:lnTo>
                    <a:pt x="1568988" y="183024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E6F7D11C-364E-40CF-BD22-6A205AC59E35}"/>
              </a:ext>
            </a:extLst>
          </p:cNvPr>
          <p:cNvGrpSpPr/>
          <p:nvPr/>
        </p:nvGrpSpPr>
        <p:grpSpPr>
          <a:xfrm>
            <a:off x="9458544" y="3259760"/>
            <a:ext cx="1568988" cy="915119"/>
            <a:chOff x="9458544" y="3259760"/>
            <a:chExt cx="1568988" cy="915119"/>
          </a:xfrm>
        </p:grpSpPr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A344DC73-9820-4CD8-810D-8802022FB23C}"/>
                </a:ext>
              </a:extLst>
            </p:cNvPr>
            <p:cNvSpPr/>
            <p:nvPr/>
          </p:nvSpPr>
          <p:spPr>
            <a:xfrm>
              <a:off x="9458544" y="3488539"/>
              <a:ext cx="1568988" cy="457560"/>
            </a:xfrm>
            <a:custGeom>
              <a:avLst/>
              <a:gdLst>
                <a:gd name="connsiteX0" fmla="*/ 777852 w 1568988"/>
                <a:gd name="connsiteY0" fmla="*/ 0 h 457560"/>
                <a:gd name="connsiteX1" fmla="*/ 0 w 1568988"/>
                <a:gd name="connsiteY1" fmla="*/ 0 h 457560"/>
                <a:gd name="connsiteX2" fmla="*/ 0 w 1568988"/>
                <a:gd name="connsiteY2" fmla="*/ 457560 h 457560"/>
                <a:gd name="connsiteX3" fmla="*/ 885600 w 1568988"/>
                <a:gd name="connsiteY3" fmla="*/ 457560 h 457560"/>
                <a:gd name="connsiteX4" fmla="*/ 1290024 w 1568988"/>
                <a:gd name="connsiteY4" fmla="*/ 457560 h 457560"/>
                <a:gd name="connsiteX5" fmla="*/ 1568988 w 1568988"/>
                <a:gd name="connsiteY5" fmla="*/ 457560 h 457560"/>
                <a:gd name="connsiteX6" fmla="*/ 1568988 w 1568988"/>
                <a:gd name="connsiteY6" fmla="*/ 0 h 457560"/>
                <a:gd name="connsiteX7" fmla="*/ 777852 w 1568988"/>
                <a:gd name="connsiteY7" fmla="*/ 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8988" h="457560">
                  <a:moveTo>
                    <a:pt x="777852" y="0"/>
                  </a:moveTo>
                  <a:lnTo>
                    <a:pt x="0" y="0"/>
                  </a:lnTo>
                  <a:lnTo>
                    <a:pt x="0" y="457560"/>
                  </a:lnTo>
                  <a:lnTo>
                    <a:pt x="885600" y="457560"/>
                  </a:lnTo>
                  <a:lnTo>
                    <a:pt x="1290024" y="457560"/>
                  </a:lnTo>
                  <a:lnTo>
                    <a:pt x="1568988" y="457560"/>
                  </a:lnTo>
                  <a:lnTo>
                    <a:pt x="1568988" y="0"/>
                  </a:lnTo>
                  <a:lnTo>
                    <a:pt x="77785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2FAFBFEF-CCED-4D8B-AC17-A608237351D9}"/>
                </a:ext>
              </a:extLst>
            </p:cNvPr>
            <p:cNvSpPr/>
            <p:nvPr/>
          </p:nvSpPr>
          <p:spPr>
            <a:xfrm>
              <a:off x="9458544" y="3946100"/>
              <a:ext cx="1568988" cy="228779"/>
            </a:xfrm>
            <a:custGeom>
              <a:avLst/>
              <a:gdLst>
                <a:gd name="connsiteX0" fmla="*/ 878220 w 1568988"/>
                <a:gd name="connsiteY0" fmla="*/ 0 h 228779"/>
                <a:gd name="connsiteX1" fmla="*/ 645012 w 1568988"/>
                <a:gd name="connsiteY1" fmla="*/ 0 h 228779"/>
                <a:gd name="connsiteX2" fmla="*/ 639846 w 1568988"/>
                <a:gd name="connsiteY2" fmla="*/ 0 h 228779"/>
                <a:gd name="connsiteX3" fmla="*/ 0 w 1568988"/>
                <a:gd name="connsiteY3" fmla="*/ 0 h 228779"/>
                <a:gd name="connsiteX4" fmla="*/ 0 w 1568988"/>
                <a:gd name="connsiteY4" fmla="*/ 228780 h 228779"/>
                <a:gd name="connsiteX5" fmla="*/ 1568988 w 1568988"/>
                <a:gd name="connsiteY5" fmla="*/ 228780 h 228779"/>
                <a:gd name="connsiteX6" fmla="*/ 1568988 w 1568988"/>
                <a:gd name="connsiteY6" fmla="*/ 0 h 228779"/>
                <a:gd name="connsiteX7" fmla="*/ 885600 w 1568988"/>
                <a:gd name="connsiteY7" fmla="*/ 0 h 228779"/>
                <a:gd name="connsiteX8" fmla="*/ 878220 w 1568988"/>
                <a:gd name="connsiteY8" fmla="*/ 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8988" h="228779">
                  <a:moveTo>
                    <a:pt x="878220" y="0"/>
                  </a:moveTo>
                  <a:lnTo>
                    <a:pt x="645012" y="0"/>
                  </a:lnTo>
                  <a:lnTo>
                    <a:pt x="639846" y="0"/>
                  </a:lnTo>
                  <a:lnTo>
                    <a:pt x="0" y="0"/>
                  </a:lnTo>
                  <a:lnTo>
                    <a:pt x="0" y="228780"/>
                  </a:lnTo>
                  <a:lnTo>
                    <a:pt x="1568988" y="228780"/>
                  </a:lnTo>
                  <a:lnTo>
                    <a:pt x="1568988" y="0"/>
                  </a:lnTo>
                  <a:lnTo>
                    <a:pt x="885600" y="0"/>
                  </a:lnTo>
                  <a:lnTo>
                    <a:pt x="878220" y="0"/>
                  </a:lnTo>
                  <a:close/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165DEEFA-D22A-4A87-9A4D-9A9FE85607BC}"/>
                </a:ext>
              </a:extLst>
            </p:cNvPr>
            <p:cNvSpPr/>
            <p:nvPr/>
          </p:nvSpPr>
          <p:spPr>
            <a:xfrm>
              <a:off x="9458544" y="3259760"/>
              <a:ext cx="1568988" cy="228779"/>
            </a:xfrm>
            <a:custGeom>
              <a:avLst/>
              <a:gdLst>
                <a:gd name="connsiteX0" fmla="*/ 0 w 1568988"/>
                <a:gd name="connsiteY0" fmla="*/ 0 h 228779"/>
                <a:gd name="connsiteX1" fmla="*/ 0 w 1568988"/>
                <a:gd name="connsiteY1" fmla="*/ 228780 h 228779"/>
                <a:gd name="connsiteX2" fmla="*/ 777852 w 1568988"/>
                <a:gd name="connsiteY2" fmla="*/ 228780 h 228779"/>
                <a:gd name="connsiteX3" fmla="*/ 1568988 w 1568988"/>
                <a:gd name="connsiteY3" fmla="*/ 228780 h 228779"/>
                <a:gd name="connsiteX4" fmla="*/ 1568988 w 1568988"/>
                <a:gd name="connsiteY4" fmla="*/ 0 h 228779"/>
                <a:gd name="connsiteX5" fmla="*/ 0 w 1568988"/>
                <a:gd name="connsiteY5" fmla="*/ 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8988" h="228779">
                  <a:moveTo>
                    <a:pt x="0" y="0"/>
                  </a:moveTo>
                  <a:lnTo>
                    <a:pt x="0" y="228780"/>
                  </a:lnTo>
                  <a:lnTo>
                    <a:pt x="777852" y="228780"/>
                  </a:lnTo>
                  <a:lnTo>
                    <a:pt x="1568988" y="228780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AD8476C-E6EF-473E-A81D-CB3185768499}"/>
                </a:ext>
              </a:extLst>
            </p:cNvPr>
            <p:cNvSpPr/>
            <p:nvPr/>
          </p:nvSpPr>
          <p:spPr>
            <a:xfrm>
              <a:off x="10014258" y="3488539"/>
              <a:ext cx="457000" cy="456822"/>
            </a:xfrm>
            <a:custGeom>
              <a:avLst/>
              <a:gdLst>
                <a:gd name="connsiteX0" fmla="*/ 192618 w 457000"/>
                <a:gd name="connsiteY0" fmla="*/ 35424 h 456822"/>
                <a:gd name="connsiteX1" fmla="*/ 171216 w 457000"/>
                <a:gd name="connsiteY1" fmla="*/ 53874 h 456822"/>
                <a:gd name="connsiteX2" fmla="*/ 163836 w 457000"/>
                <a:gd name="connsiteY2" fmla="*/ 66420 h 456822"/>
                <a:gd name="connsiteX3" fmla="*/ 171216 w 457000"/>
                <a:gd name="connsiteY3" fmla="*/ 66420 h 456822"/>
                <a:gd name="connsiteX4" fmla="*/ 182286 w 457000"/>
                <a:gd name="connsiteY4" fmla="*/ 56826 h 456822"/>
                <a:gd name="connsiteX5" fmla="*/ 186714 w 457000"/>
                <a:gd name="connsiteY5" fmla="*/ 56826 h 456822"/>
                <a:gd name="connsiteX6" fmla="*/ 186714 w 457000"/>
                <a:gd name="connsiteY6" fmla="*/ 56826 h 456822"/>
                <a:gd name="connsiteX7" fmla="*/ 163098 w 457000"/>
                <a:gd name="connsiteY7" fmla="*/ 75276 h 456822"/>
                <a:gd name="connsiteX8" fmla="*/ 136530 w 457000"/>
                <a:gd name="connsiteY8" fmla="*/ 94464 h 456822"/>
                <a:gd name="connsiteX9" fmla="*/ 136530 w 457000"/>
                <a:gd name="connsiteY9" fmla="*/ 94464 h 456822"/>
                <a:gd name="connsiteX10" fmla="*/ 144648 w 457000"/>
                <a:gd name="connsiteY10" fmla="*/ 94464 h 456822"/>
                <a:gd name="connsiteX11" fmla="*/ 155718 w 457000"/>
                <a:gd name="connsiteY11" fmla="*/ 98154 h 456822"/>
                <a:gd name="connsiteX12" fmla="*/ 149076 w 457000"/>
                <a:gd name="connsiteY12" fmla="*/ 107748 h 456822"/>
                <a:gd name="connsiteX13" fmla="*/ 126198 w 457000"/>
                <a:gd name="connsiteY13" fmla="*/ 124722 h 456822"/>
                <a:gd name="connsiteX14" fmla="*/ 109224 w 457000"/>
                <a:gd name="connsiteY14" fmla="*/ 138744 h 456822"/>
                <a:gd name="connsiteX15" fmla="*/ 68634 w 457000"/>
                <a:gd name="connsiteY15" fmla="*/ 166050 h 456822"/>
                <a:gd name="connsiteX16" fmla="*/ 68634 w 457000"/>
                <a:gd name="connsiteY16" fmla="*/ 166050 h 456822"/>
                <a:gd name="connsiteX17" fmla="*/ 103320 w 457000"/>
                <a:gd name="connsiteY17" fmla="*/ 166050 h 456822"/>
                <a:gd name="connsiteX18" fmla="*/ 114390 w 457000"/>
                <a:gd name="connsiteY18" fmla="*/ 174168 h 456822"/>
                <a:gd name="connsiteX19" fmla="*/ 108486 w 457000"/>
                <a:gd name="connsiteY19" fmla="*/ 197784 h 456822"/>
                <a:gd name="connsiteX20" fmla="*/ 87822 w 457000"/>
                <a:gd name="connsiteY20" fmla="*/ 212544 h 456822"/>
                <a:gd name="connsiteX21" fmla="*/ 52398 w 457000"/>
                <a:gd name="connsiteY21" fmla="*/ 236160 h 456822"/>
                <a:gd name="connsiteX22" fmla="*/ 34686 w 457000"/>
                <a:gd name="connsiteY22" fmla="*/ 254610 h 456822"/>
                <a:gd name="connsiteX23" fmla="*/ 34686 w 457000"/>
                <a:gd name="connsiteY23" fmla="*/ 254610 h 456822"/>
                <a:gd name="connsiteX24" fmla="*/ 50184 w 457000"/>
                <a:gd name="connsiteY24" fmla="*/ 261990 h 456822"/>
                <a:gd name="connsiteX25" fmla="*/ 70848 w 457000"/>
                <a:gd name="connsiteY25" fmla="*/ 252396 h 456822"/>
                <a:gd name="connsiteX26" fmla="*/ 90036 w 457000"/>
                <a:gd name="connsiteY26" fmla="*/ 247968 h 456822"/>
                <a:gd name="connsiteX27" fmla="*/ 95940 w 457000"/>
                <a:gd name="connsiteY27" fmla="*/ 261252 h 456822"/>
                <a:gd name="connsiteX28" fmla="*/ 75276 w 457000"/>
                <a:gd name="connsiteY28" fmla="*/ 278964 h 456822"/>
                <a:gd name="connsiteX29" fmla="*/ 34686 w 457000"/>
                <a:gd name="connsiteY29" fmla="*/ 310698 h 456822"/>
                <a:gd name="connsiteX30" fmla="*/ 7380 w 457000"/>
                <a:gd name="connsiteY30" fmla="*/ 328410 h 456822"/>
                <a:gd name="connsiteX31" fmla="*/ 0 w 457000"/>
                <a:gd name="connsiteY31" fmla="*/ 328410 h 456822"/>
                <a:gd name="connsiteX32" fmla="*/ 0 w 457000"/>
                <a:gd name="connsiteY32" fmla="*/ 328410 h 456822"/>
                <a:gd name="connsiteX33" fmla="*/ 0 w 457000"/>
                <a:gd name="connsiteY33" fmla="*/ 334314 h 456822"/>
                <a:gd name="connsiteX34" fmla="*/ 12546 w 457000"/>
                <a:gd name="connsiteY34" fmla="*/ 338742 h 456822"/>
                <a:gd name="connsiteX35" fmla="*/ 75276 w 457000"/>
                <a:gd name="connsiteY35" fmla="*/ 315864 h 456822"/>
                <a:gd name="connsiteX36" fmla="*/ 108486 w 457000"/>
                <a:gd name="connsiteY36" fmla="*/ 309960 h 456822"/>
                <a:gd name="connsiteX37" fmla="*/ 56088 w 457000"/>
                <a:gd name="connsiteY37" fmla="*/ 347598 h 456822"/>
                <a:gd name="connsiteX38" fmla="*/ 25830 w 457000"/>
                <a:gd name="connsiteY38" fmla="*/ 361620 h 456822"/>
                <a:gd name="connsiteX39" fmla="*/ 25830 w 457000"/>
                <a:gd name="connsiteY39" fmla="*/ 361620 h 456822"/>
                <a:gd name="connsiteX40" fmla="*/ 25830 w 457000"/>
                <a:gd name="connsiteY40" fmla="*/ 368262 h 456822"/>
                <a:gd name="connsiteX41" fmla="*/ 72324 w 457000"/>
                <a:gd name="connsiteY41" fmla="*/ 368262 h 456822"/>
                <a:gd name="connsiteX42" fmla="*/ 115128 w 457000"/>
                <a:gd name="connsiteY42" fmla="*/ 351288 h 456822"/>
                <a:gd name="connsiteX43" fmla="*/ 154242 w 457000"/>
                <a:gd name="connsiteY43" fmla="*/ 343908 h 456822"/>
                <a:gd name="connsiteX44" fmla="*/ 147600 w 457000"/>
                <a:gd name="connsiteY44" fmla="*/ 412542 h 456822"/>
                <a:gd name="connsiteX45" fmla="*/ 108486 w 457000"/>
                <a:gd name="connsiteY45" fmla="*/ 435420 h 456822"/>
                <a:gd name="connsiteX46" fmla="*/ 86346 w 457000"/>
                <a:gd name="connsiteY46" fmla="*/ 456822 h 456822"/>
                <a:gd name="connsiteX47" fmla="*/ 91512 w 457000"/>
                <a:gd name="connsiteY47" fmla="*/ 456822 h 456822"/>
                <a:gd name="connsiteX48" fmla="*/ 91512 w 457000"/>
                <a:gd name="connsiteY48" fmla="*/ 456822 h 456822"/>
                <a:gd name="connsiteX49" fmla="*/ 123246 w 457000"/>
                <a:gd name="connsiteY49" fmla="*/ 442800 h 456822"/>
                <a:gd name="connsiteX50" fmla="*/ 166050 w 457000"/>
                <a:gd name="connsiteY50" fmla="*/ 423612 h 456822"/>
                <a:gd name="connsiteX51" fmla="*/ 197046 w 457000"/>
                <a:gd name="connsiteY51" fmla="*/ 414756 h 456822"/>
                <a:gd name="connsiteX52" fmla="*/ 211806 w 457000"/>
                <a:gd name="connsiteY52" fmla="*/ 414756 h 456822"/>
                <a:gd name="connsiteX53" fmla="*/ 226566 w 457000"/>
                <a:gd name="connsiteY53" fmla="*/ 420660 h 456822"/>
                <a:gd name="connsiteX54" fmla="*/ 234684 w 457000"/>
                <a:gd name="connsiteY54" fmla="*/ 430992 h 456822"/>
                <a:gd name="connsiteX55" fmla="*/ 253134 w 457000"/>
                <a:gd name="connsiteY55" fmla="*/ 445014 h 456822"/>
                <a:gd name="connsiteX56" fmla="*/ 261990 w 457000"/>
                <a:gd name="connsiteY56" fmla="*/ 450918 h 456822"/>
                <a:gd name="connsiteX57" fmla="*/ 261990 w 457000"/>
                <a:gd name="connsiteY57" fmla="*/ 450918 h 456822"/>
                <a:gd name="connsiteX58" fmla="*/ 259776 w 457000"/>
                <a:gd name="connsiteY58" fmla="*/ 435420 h 456822"/>
                <a:gd name="connsiteX59" fmla="*/ 259776 w 457000"/>
                <a:gd name="connsiteY59" fmla="*/ 428040 h 456822"/>
                <a:gd name="connsiteX60" fmla="*/ 259776 w 457000"/>
                <a:gd name="connsiteY60" fmla="*/ 428040 h 456822"/>
                <a:gd name="connsiteX61" fmla="*/ 281178 w 457000"/>
                <a:gd name="connsiteY61" fmla="*/ 428040 h 456822"/>
                <a:gd name="connsiteX62" fmla="*/ 311436 w 457000"/>
                <a:gd name="connsiteY62" fmla="*/ 443538 h 456822"/>
                <a:gd name="connsiteX63" fmla="*/ 324720 w 457000"/>
                <a:gd name="connsiteY63" fmla="*/ 454608 h 456822"/>
                <a:gd name="connsiteX64" fmla="*/ 329886 w 457000"/>
                <a:gd name="connsiteY64" fmla="*/ 454608 h 456822"/>
                <a:gd name="connsiteX65" fmla="*/ 329886 w 457000"/>
                <a:gd name="connsiteY65" fmla="*/ 454608 h 456822"/>
                <a:gd name="connsiteX66" fmla="*/ 329886 w 457000"/>
                <a:gd name="connsiteY66" fmla="*/ 454608 h 456822"/>
                <a:gd name="connsiteX67" fmla="*/ 308484 w 457000"/>
                <a:gd name="connsiteY67" fmla="*/ 435420 h 456822"/>
                <a:gd name="connsiteX68" fmla="*/ 275274 w 457000"/>
                <a:gd name="connsiteY68" fmla="*/ 369000 h 456822"/>
                <a:gd name="connsiteX69" fmla="*/ 280440 w 457000"/>
                <a:gd name="connsiteY69" fmla="*/ 338742 h 456822"/>
                <a:gd name="connsiteX70" fmla="*/ 309960 w 457000"/>
                <a:gd name="connsiteY70" fmla="*/ 338742 h 456822"/>
                <a:gd name="connsiteX71" fmla="*/ 358668 w 457000"/>
                <a:gd name="connsiteY71" fmla="*/ 346122 h 456822"/>
                <a:gd name="connsiteX72" fmla="*/ 408852 w 457000"/>
                <a:gd name="connsiteY72" fmla="*/ 354978 h 456822"/>
                <a:gd name="connsiteX73" fmla="*/ 433944 w 457000"/>
                <a:gd name="connsiteY73" fmla="*/ 371214 h 456822"/>
                <a:gd name="connsiteX74" fmla="*/ 456822 w 457000"/>
                <a:gd name="connsiteY74" fmla="*/ 371214 h 456822"/>
                <a:gd name="connsiteX75" fmla="*/ 403686 w 457000"/>
                <a:gd name="connsiteY75" fmla="*/ 326934 h 456822"/>
                <a:gd name="connsiteX76" fmla="*/ 380808 w 457000"/>
                <a:gd name="connsiteY76" fmla="*/ 292986 h 456822"/>
                <a:gd name="connsiteX77" fmla="*/ 405900 w 457000"/>
                <a:gd name="connsiteY77" fmla="*/ 296676 h 456822"/>
                <a:gd name="connsiteX78" fmla="*/ 431730 w 457000"/>
                <a:gd name="connsiteY78" fmla="*/ 303318 h 456822"/>
                <a:gd name="connsiteX79" fmla="*/ 441324 w 457000"/>
                <a:gd name="connsiteY79" fmla="*/ 303318 h 456822"/>
                <a:gd name="connsiteX80" fmla="*/ 419184 w 457000"/>
                <a:gd name="connsiteY80" fmla="*/ 285606 h 456822"/>
                <a:gd name="connsiteX81" fmla="*/ 393354 w 457000"/>
                <a:gd name="connsiteY81" fmla="*/ 261990 h 456822"/>
                <a:gd name="connsiteX82" fmla="*/ 362358 w 457000"/>
                <a:gd name="connsiteY82" fmla="*/ 247968 h 456822"/>
                <a:gd name="connsiteX83" fmla="*/ 349812 w 457000"/>
                <a:gd name="connsiteY83" fmla="*/ 247968 h 456822"/>
                <a:gd name="connsiteX84" fmla="*/ 349812 w 457000"/>
                <a:gd name="connsiteY84" fmla="*/ 247968 h 456822"/>
                <a:gd name="connsiteX85" fmla="*/ 385236 w 457000"/>
                <a:gd name="connsiteY85" fmla="*/ 237636 h 456822"/>
                <a:gd name="connsiteX86" fmla="*/ 402948 w 457000"/>
                <a:gd name="connsiteY86" fmla="*/ 222876 h 456822"/>
                <a:gd name="connsiteX87" fmla="*/ 367524 w 457000"/>
                <a:gd name="connsiteY87" fmla="*/ 213282 h 456822"/>
                <a:gd name="connsiteX88" fmla="*/ 349074 w 457000"/>
                <a:gd name="connsiteY88" fmla="*/ 205902 h 456822"/>
                <a:gd name="connsiteX89" fmla="*/ 349074 w 457000"/>
                <a:gd name="connsiteY89" fmla="*/ 205902 h 456822"/>
                <a:gd name="connsiteX90" fmla="*/ 349074 w 457000"/>
                <a:gd name="connsiteY90" fmla="*/ 205902 h 456822"/>
                <a:gd name="connsiteX91" fmla="*/ 349074 w 457000"/>
                <a:gd name="connsiteY91" fmla="*/ 205902 h 456822"/>
                <a:gd name="connsiteX92" fmla="*/ 374166 w 457000"/>
                <a:gd name="connsiteY92" fmla="*/ 205902 h 456822"/>
                <a:gd name="connsiteX93" fmla="*/ 401472 w 457000"/>
                <a:gd name="connsiteY93" fmla="*/ 205902 h 456822"/>
                <a:gd name="connsiteX94" fmla="*/ 378594 w 457000"/>
                <a:gd name="connsiteY94" fmla="*/ 188928 h 456822"/>
                <a:gd name="connsiteX95" fmla="*/ 335052 w 457000"/>
                <a:gd name="connsiteY95" fmla="*/ 157932 h 456822"/>
                <a:gd name="connsiteX96" fmla="*/ 306270 w 457000"/>
                <a:gd name="connsiteY96" fmla="*/ 135792 h 456822"/>
                <a:gd name="connsiteX97" fmla="*/ 295200 w 457000"/>
                <a:gd name="connsiteY97" fmla="*/ 125460 h 456822"/>
                <a:gd name="connsiteX98" fmla="*/ 321768 w 457000"/>
                <a:gd name="connsiteY98" fmla="*/ 125460 h 456822"/>
                <a:gd name="connsiteX99" fmla="*/ 343908 w 457000"/>
                <a:gd name="connsiteY99" fmla="*/ 129888 h 456822"/>
                <a:gd name="connsiteX100" fmla="*/ 359406 w 457000"/>
                <a:gd name="connsiteY100" fmla="*/ 129888 h 456822"/>
                <a:gd name="connsiteX101" fmla="*/ 349074 w 457000"/>
                <a:gd name="connsiteY101" fmla="*/ 126198 h 456822"/>
                <a:gd name="connsiteX102" fmla="*/ 309222 w 457000"/>
                <a:gd name="connsiteY102" fmla="*/ 97416 h 456822"/>
                <a:gd name="connsiteX103" fmla="*/ 340218 w 457000"/>
                <a:gd name="connsiteY103" fmla="*/ 97416 h 456822"/>
                <a:gd name="connsiteX104" fmla="*/ 317340 w 457000"/>
                <a:gd name="connsiteY104" fmla="*/ 80442 h 456822"/>
                <a:gd name="connsiteX105" fmla="*/ 279702 w 457000"/>
                <a:gd name="connsiteY105" fmla="*/ 59778 h 456822"/>
                <a:gd name="connsiteX106" fmla="*/ 256086 w 457000"/>
                <a:gd name="connsiteY106" fmla="*/ 45018 h 456822"/>
                <a:gd name="connsiteX107" fmla="*/ 225090 w 457000"/>
                <a:gd name="connsiteY107" fmla="*/ 12546 h 456822"/>
                <a:gd name="connsiteX108" fmla="*/ 219186 w 457000"/>
                <a:gd name="connsiteY108" fmla="*/ 0 h 456822"/>
                <a:gd name="connsiteX109" fmla="*/ 211806 w 457000"/>
                <a:gd name="connsiteY109" fmla="*/ 12546 h 456822"/>
                <a:gd name="connsiteX110" fmla="*/ 192618 w 457000"/>
                <a:gd name="connsiteY110" fmla="*/ 35424 h 456822"/>
                <a:gd name="connsiteX111" fmla="*/ 147600 w 457000"/>
                <a:gd name="connsiteY111" fmla="*/ 239850 h 456822"/>
                <a:gd name="connsiteX112" fmla="*/ 137268 w 457000"/>
                <a:gd name="connsiteY112" fmla="*/ 248706 h 456822"/>
                <a:gd name="connsiteX113" fmla="*/ 117342 w 457000"/>
                <a:gd name="connsiteY113" fmla="*/ 255348 h 456822"/>
                <a:gd name="connsiteX114" fmla="*/ 102582 w 457000"/>
                <a:gd name="connsiteY114" fmla="*/ 248706 h 456822"/>
                <a:gd name="connsiteX115" fmla="*/ 98154 w 457000"/>
                <a:gd name="connsiteY115" fmla="*/ 237636 h 456822"/>
                <a:gd name="connsiteX116" fmla="*/ 98154 w 457000"/>
                <a:gd name="connsiteY116" fmla="*/ 237636 h 456822"/>
                <a:gd name="connsiteX117" fmla="*/ 128412 w 457000"/>
                <a:gd name="connsiteY117" fmla="*/ 237636 h 456822"/>
                <a:gd name="connsiteX118" fmla="*/ 138744 w 457000"/>
                <a:gd name="connsiteY118" fmla="*/ 237636 h 456822"/>
                <a:gd name="connsiteX119" fmla="*/ 146862 w 457000"/>
                <a:gd name="connsiteY119" fmla="*/ 237636 h 456822"/>
                <a:gd name="connsiteX120" fmla="*/ 146862 w 457000"/>
                <a:gd name="connsiteY120" fmla="*/ 237636 h 456822"/>
                <a:gd name="connsiteX121" fmla="*/ 146862 w 457000"/>
                <a:gd name="connsiteY121" fmla="*/ 237636 h 456822"/>
                <a:gd name="connsiteX122" fmla="*/ 140220 w 457000"/>
                <a:gd name="connsiteY122" fmla="*/ 179334 h 456822"/>
                <a:gd name="connsiteX123" fmla="*/ 124722 w 457000"/>
                <a:gd name="connsiteY123" fmla="*/ 172692 h 456822"/>
                <a:gd name="connsiteX124" fmla="*/ 120294 w 457000"/>
                <a:gd name="connsiteY124" fmla="*/ 160884 h 456822"/>
                <a:gd name="connsiteX125" fmla="*/ 120294 w 457000"/>
                <a:gd name="connsiteY125" fmla="*/ 160884 h 456822"/>
                <a:gd name="connsiteX126" fmla="*/ 129150 w 457000"/>
                <a:gd name="connsiteY126" fmla="*/ 160884 h 456822"/>
                <a:gd name="connsiteX127" fmla="*/ 129150 w 457000"/>
                <a:gd name="connsiteY127" fmla="*/ 160884 h 456822"/>
                <a:gd name="connsiteX128" fmla="*/ 141696 w 457000"/>
                <a:gd name="connsiteY128" fmla="*/ 169740 h 456822"/>
                <a:gd name="connsiteX129" fmla="*/ 147600 w 457000"/>
                <a:gd name="connsiteY129" fmla="*/ 180072 h 456822"/>
                <a:gd name="connsiteX130" fmla="*/ 340218 w 457000"/>
                <a:gd name="connsiteY130" fmla="*/ 287820 h 456822"/>
                <a:gd name="connsiteX131" fmla="*/ 360882 w 457000"/>
                <a:gd name="connsiteY131" fmla="*/ 271584 h 456822"/>
                <a:gd name="connsiteX132" fmla="*/ 360882 w 457000"/>
                <a:gd name="connsiteY132" fmla="*/ 271584 h 456822"/>
                <a:gd name="connsiteX133" fmla="*/ 369738 w 457000"/>
                <a:gd name="connsiteY133" fmla="*/ 276012 h 456822"/>
                <a:gd name="connsiteX134" fmla="*/ 369738 w 457000"/>
                <a:gd name="connsiteY134" fmla="*/ 287820 h 456822"/>
                <a:gd name="connsiteX135" fmla="*/ 361620 w 457000"/>
                <a:gd name="connsiteY135" fmla="*/ 295938 h 456822"/>
                <a:gd name="connsiteX136" fmla="*/ 361620 w 457000"/>
                <a:gd name="connsiteY136" fmla="*/ 295938 h 456822"/>
                <a:gd name="connsiteX137" fmla="*/ 351288 w 457000"/>
                <a:gd name="connsiteY137" fmla="*/ 295938 h 456822"/>
                <a:gd name="connsiteX138" fmla="*/ 342432 w 457000"/>
                <a:gd name="connsiteY138" fmla="*/ 290034 h 456822"/>
                <a:gd name="connsiteX139" fmla="*/ 309960 w 457000"/>
                <a:gd name="connsiteY139" fmla="*/ 192618 h 456822"/>
                <a:gd name="connsiteX140" fmla="*/ 317340 w 457000"/>
                <a:gd name="connsiteY140" fmla="*/ 187452 h 456822"/>
                <a:gd name="connsiteX141" fmla="*/ 328380 w 457000"/>
                <a:gd name="connsiteY141" fmla="*/ 197019 h 456822"/>
                <a:gd name="connsiteX142" fmla="*/ 328410 w 457000"/>
                <a:gd name="connsiteY142" fmla="*/ 197784 h 456822"/>
                <a:gd name="connsiteX143" fmla="*/ 310698 w 457000"/>
                <a:gd name="connsiteY143" fmla="*/ 202212 h 456822"/>
                <a:gd name="connsiteX144" fmla="*/ 309960 w 457000"/>
                <a:gd name="connsiteY144" fmla="*/ 191142 h 456822"/>
                <a:gd name="connsiteX145" fmla="*/ 320292 w 457000"/>
                <a:gd name="connsiteY145" fmla="*/ 262728 h 456822"/>
                <a:gd name="connsiteX146" fmla="*/ 325458 w 457000"/>
                <a:gd name="connsiteY146" fmla="*/ 278964 h 456822"/>
                <a:gd name="connsiteX147" fmla="*/ 298890 w 457000"/>
                <a:gd name="connsiteY147" fmla="*/ 278964 h 456822"/>
                <a:gd name="connsiteX148" fmla="*/ 303318 w 457000"/>
                <a:gd name="connsiteY148" fmla="*/ 267894 h 456822"/>
                <a:gd name="connsiteX149" fmla="*/ 320292 w 457000"/>
                <a:gd name="connsiteY149" fmla="*/ 261252 h 456822"/>
                <a:gd name="connsiteX150" fmla="*/ 282654 w 457000"/>
                <a:gd name="connsiteY150" fmla="*/ 151290 h 456822"/>
                <a:gd name="connsiteX151" fmla="*/ 292248 w 457000"/>
                <a:gd name="connsiteY151" fmla="*/ 151290 h 456822"/>
                <a:gd name="connsiteX152" fmla="*/ 298152 w 457000"/>
                <a:gd name="connsiteY152" fmla="*/ 161622 h 456822"/>
                <a:gd name="connsiteX153" fmla="*/ 276012 w 457000"/>
                <a:gd name="connsiteY153" fmla="*/ 166050 h 456822"/>
                <a:gd name="connsiteX154" fmla="*/ 269370 w 457000"/>
                <a:gd name="connsiteY154" fmla="*/ 157194 h 456822"/>
                <a:gd name="connsiteX155" fmla="*/ 282654 w 457000"/>
                <a:gd name="connsiteY155" fmla="*/ 149814 h 456822"/>
                <a:gd name="connsiteX156" fmla="*/ 264204 w 457000"/>
                <a:gd name="connsiteY156" fmla="*/ 106272 h 456822"/>
                <a:gd name="connsiteX157" fmla="*/ 273060 w 457000"/>
                <a:gd name="connsiteY157" fmla="*/ 98154 h 456822"/>
                <a:gd name="connsiteX158" fmla="*/ 273060 w 457000"/>
                <a:gd name="connsiteY158" fmla="*/ 98154 h 456822"/>
                <a:gd name="connsiteX159" fmla="*/ 276750 w 457000"/>
                <a:gd name="connsiteY159" fmla="*/ 108486 h 456822"/>
                <a:gd name="connsiteX160" fmla="*/ 267894 w 457000"/>
                <a:gd name="connsiteY160" fmla="*/ 112914 h 456822"/>
                <a:gd name="connsiteX161" fmla="*/ 264204 w 457000"/>
                <a:gd name="connsiteY161" fmla="*/ 104796 h 456822"/>
                <a:gd name="connsiteX162" fmla="*/ 171954 w 457000"/>
                <a:gd name="connsiteY162" fmla="*/ 87084 h 456822"/>
                <a:gd name="connsiteX163" fmla="*/ 171954 w 457000"/>
                <a:gd name="connsiteY163" fmla="*/ 87084 h 456822"/>
                <a:gd name="connsiteX164" fmla="*/ 177858 w 457000"/>
                <a:gd name="connsiteY164" fmla="*/ 87084 h 456822"/>
                <a:gd name="connsiteX165" fmla="*/ 177858 w 457000"/>
                <a:gd name="connsiteY165" fmla="*/ 87084 h 456822"/>
                <a:gd name="connsiteX166" fmla="*/ 171216 w 457000"/>
                <a:gd name="connsiteY166" fmla="*/ 95202 h 456822"/>
                <a:gd name="connsiteX167" fmla="*/ 166050 w 457000"/>
                <a:gd name="connsiteY167" fmla="*/ 95202 h 456822"/>
                <a:gd name="connsiteX168" fmla="*/ 166050 w 457000"/>
                <a:gd name="connsiteY168" fmla="*/ 95202 h 456822"/>
                <a:gd name="connsiteX169" fmla="*/ 166050 w 457000"/>
                <a:gd name="connsiteY169" fmla="*/ 89298 h 456822"/>
                <a:gd name="connsiteX170" fmla="*/ 171954 w 457000"/>
                <a:gd name="connsiteY170" fmla="*/ 87084 h 456822"/>
                <a:gd name="connsiteX171" fmla="*/ 189666 w 457000"/>
                <a:gd name="connsiteY171" fmla="*/ 111438 h 456822"/>
                <a:gd name="connsiteX172" fmla="*/ 189666 w 457000"/>
                <a:gd name="connsiteY172" fmla="*/ 111438 h 456822"/>
                <a:gd name="connsiteX173" fmla="*/ 183762 w 457000"/>
                <a:gd name="connsiteY173" fmla="*/ 130626 h 456822"/>
                <a:gd name="connsiteX174" fmla="*/ 165312 w 457000"/>
                <a:gd name="connsiteY174" fmla="*/ 135792 h 456822"/>
                <a:gd name="connsiteX175" fmla="*/ 165312 w 457000"/>
                <a:gd name="connsiteY175" fmla="*/ 135792 h 456822"/>
                <a:gd name="connsiteX176" fmla="*/ 189666 w 457000"/>
                <a:gd name="connsiteY176" fmla="*/ 111438 h 456822"/>
                <a:gd name="connsiteX177" fmla="*/ 157194 w 457000"/>
                <a:gd name="connsiteY177" fmla="*/ 298152 h 456822"/>
                <a:gd name="connsiteX178" fmla="*/ 157194 w 457000"/>
                <a:gd name="connsiteY178" fmla="*/ 282654 h 456822"/>
                <a:gd name="connsiteX179" fmla="*/ 157194 w 457000"/>
                <a:gd name="connsiteY179" fmla="*/ 282654 h 456822"/>
                <a:gd name="connsiteX180" fmla="*/ 169002 w 457000"/>
                <a:gd name="connsiteY180" fmla="*/ 299628 h 456822"/>
                <a:gd name="connsiteX181" fmla="*/ 157194 w 457000"/>
                <a:gd name="connsiteY181" fmla="*/ 298152 h 456822"/>
                <a:gd name="connsiteX182" fmla="*/ 170478 w 457000"/>
                <a:gd name="connsiteY182" fmla="*/ 161622 h 456822"/>
                <a:gd name="connsiteX183" fmla="*/ 162360 w 457000"/>
                <a:gd name="connsiteY183" fmla="*/ 170478 h 456822"/>
                <a:gd name="connsiteX184" fmla="*/ 154242 w 457000"/>
                <a:gd name="connsiteY184" fmla="*/ 170478 h 456822"/>
                <a:gd name="connsiteX185" fmla="*/ 154242 w 457000"/>
                <a:gd name="connsiteY185" fmla="*/ 157932 h 456822"/>
                <a:gd name="connsiteX186" fmla="*/ 164574 w 457000"/>
                <a:gd name="connsiteY186" fmla="*/ 157932 h 456822"/>
                <a:gd name="connsiteX187" fmla="*/ 164574 w 457000"/>
                <a:gd name="connsiteY187" fmla="*/ 157932 h 456822"/>
                <a:gd name="connsiteX188" fmla="*/ 170478 w 457000"/>
                <a:gd name="connsiteY188" fmla="*/ 161622 h 456822"/>
                <a:gd name="connsiteX189" fmla="*/ 180072 w 457000"/>
                <a:gd name="connsiteY189" fmla="*/ 218448 h 456822"/>
                <a:gd name="connsiteX190" fmla="*/ 174168 w 457000"/>
                <a:gd name="connsiteY190" fmla="*/ 214020 h 456822"/>
                <a:gd name="connsiteX191" fmla="*/ 174168 w 457000"/>
                <a:gd name="connsiteY191" fmla="*/ 214020 h 456822"/>
                <a:gd name="connsiteX192" fmla="*/ 174168 w 457000"/>
                <a:gd name="connsiteY192" fmla="*/ 214020 h 456822"/>
                <a:gd name="connsiteX193" fmla="*/ 184500 w 457000"/>
                <a:gd name="connsiteY193" fmla="*/ 218448 h 456822"/>
                <a:gd name="connsiteX194" fmla="*/ 184500 w 457000"/>
                <a:gd name="connsiteY194" fmla="*/ 224352 h 456822"/>
                <a:gd name="connsiteX195" fmla="*/ 184500 w 457000"/>
                <a:gd name="connsiteY195" fmla="*/ 224352 h 456822"/>
                <a:gd name="connsiteX196" fmla="*/ 182286 w 457000"/>
                <a:gd name="connsiteY196" fmla="*/ 218448 h 456822"/>
                <a:gd name="connsiteX197" fmla="*/ 197784 w 457000"/>
                <a:gd name="connsiteY197" fmla="*/ 307008 h 456822"/>
                <a:gd name="connsiteX198" fmla="*/ 197784 w 457000"/>
                <a:gd name="connsiteY198" fmla="*/ 307008 h 456822"/>
                <a:gd name="connsiteX199" fmla="*/ 191880 w 457000"/>
                <a:gd name="connsiteY199" fmla="*/ 300366 h 456822"/>
                <a:gd name="connsiteX200" fmla="*/ 191880 w 457000"/>
                <a:gd name="connsiteY200" fmla="*/ 291510 h 456822"/>
                <a:gd name="connsiteX201" fmla="*/ 197046 w 457000"/>
                <a:gd name="connsiteY201" fmla="*/ 291510 h 456822"/>
                <a:gd name="connsiteX202" fmla="*/ 204426 w 457000"/>
                <a:gd name="connsiteY202" fmla="*/ 298152 h 456822"/>
                <a:gd name="connsiteX203" fmla="*/ 197784 w 457000"/>
                <a:gd name="connsiteY203" fmla="*/ 307008 h 456822"/>
                <a:gd name="connsiteX204" fmla="*/ 206640 w 457000"/>
                <a:gd name="connsiteY204" fmla="*/ 214020 h 456822"/>
                <a:gd name="connsiteX205" fmla="*/ 211806 w 457000"/>
                <a:gd name="connsiteY205" fmla="*/ 202950 h 456822"/>
                <a:gd name="connsiteX206" fmla="*/ 211806 w 457000"/>
                <a:gd name="connsiteY206" fmla="*/ 202950 h 456822"/>
                <a:gd name="connsiteX207" fmla="*/ 211806 w 457000"/>
                <a:gd name="connsiteY207" fmla="*/ 208116 h 456822"/>
                <a:gd name="connsiteX208" fmla="*/ 206640 w 457000"/>
                <a:gd name="connsiteY208" fmla="*/ 214020 h 456822"/>
                <a:gd name="connsiteX209" fmla="*/ 233208 w 457000"/>
                <a:gd name="connsiteY209" fmla="*/ 292986 h 456822"/>
                <a:gd name="connsiteX210" fmla="*/ 225828 w 457000"/>
                <a:gd name="connsiteY210" fmla="*/ 303318 h 456822"/>
                <a:gd name="connsiteX211" fmla="*/ 219924 w 457000"/>
                <a:gd name="connsiteY211" fmla="*/ 312174 h 456822"/>
                <a:gd name="connsiteX212" fmla="*/ 219924 w 457000"/>
                <a:gd name="connsiteY212" fmla="*/ 301104 h 456822"/>
                <a:gd name="connsiteX213" fmla="*/ 219924 w 457000"/>
                <a:gd name="connsiteY213" fmla="*/ 288558 h 456822"/>
                <a:gd name="connsiteX214" fmla="*/ 219924 w 457000"/>
                <a:gd name="connsiteY214" fmla="*/ 288558 h 456822"/>
                <a:gd name="connsiteX215" fmla="*/ 236898 w 457000"/>
                <a:gd name="connsiteY215" fmla="*/ 292986 h 456822"/>
                <a:gd name="connsiteX216" fmla="*/ 236898 w 457000"/>
                <a:gd name="connsiteY216" fmla="*/ 292986 h 456822"/>
                <a:gd name="connsiteX217" fmla="*/ 256086 w 457000"/>
                <a:gd name="connsiteY217" fmla="*/ 235422 h 456822"/>
                <a:gd name="connsiteX218" fmla="*/ 256086 w 457000"/>
                <a:gd name="connsiteY218" fmla="*/ 235422 h 456822"/>
                <a:gd name="connsiteX219" fmla="*/ 249444 w 457000"/>
                <a:gd name="connsiteY219" fmla="*/ 225828 h 456822"/>
                <a:gd name="connsiteX220" fmla="*/ 249444 w 457000"/>
                <a:gd name="connsiteY220" fmla="*/ 220662 h 456822"/>
                <a:gd name="connsiteX221" fmla="*/ 254610 w 457000"/>
                <a:gd name="connsiteY221" fmla="*/ 228780 h 456822"/>
                <a:gd name="connsiteX222" fmla="*/ 256086 w 457000"/>
                <a:gd name="connsiteY222" fmla="*/ 235422 h 456822"/>
                <a:gd name="connsiteX223" fmla="*/ 256086 w 457000"/>
                <a:gd name="connsiteY223" fmla="*/ 150552 h 456822"/>
                <a:gd name="connsiteX224" fmla="*/ 247968 w 457000"/>
                <a:gd name="connsiteY224" fmla="*/ 157932 h 456822"/>
                <a:gd name="connsiteX225" fmla="*/ 240588 w 457000"/>
                <a:gd name="connsiteY225" fmla="*/ 157932 h 456822"/>
                <a:gd name="connsiteX226" fmla="*/ 245754 w 457000"/>
                <a:gd name="connsiteY226" fmla="*/ 147600 h 456822"/>
                <a:gd name="connsiteX227" fmla="*/ 256086 w 457000"/>
                <a:gd name="connsiteY227" fmla="*/ 140220 h 456822"/>
                <a:gd name="connsiteX228" fmla="*/ 256086 w 457000"/>
                <a:gd name="connsiteY228" fmla="*/ 150552 h 456822"/>
                <a:gd name="connsiteX229" fmla="*/ 245754 w 457000"/>
                <a:gd name="connsiteY229" fmla="*/ 94464 h 456822"/>
                <a:gd name="connsiteX230" fmla="*/ 245754 w 457000"/>
                <a:gd name="connsiteY230" fmla="*/ 94464 h 456822"/>
                <a:gd name="connsiteX231" fmla="*/ 253134 w 457000"/>
                <a:gd name="connsiteY231" fmla="*/ 100368 h 456822"/>
                <a:gd name="connsiteX232" fmla="*/ 245754 w 457000"/>
                <a:gd name="connsiteY232" fmla="*/ 105534 h 456822"/>
                <a:gd name="connsiteX233" fmla="*/ 238374 w 457000"/>
                <a:gd name="connsiteY233" fmla="*/ 105534 h 456822"/>
                <a:gd name="connsiteX234" fmla="*/ 240153 w 457000"/>
                <a:gd name="connsiteY234" fmla="*/ 95250 h 456822"/>
                <a:gd name="connsiteX235" fmla="*/ 247230 w 457000"/>
                <a:gd name="connsiteY235" fmla="*/ 94464 h 456822"/>
                <a:gd name="connsiteX236" fmla="*/ 241326 w 457000"/>
                <a:gd name="connsiteY236" fmla="*/ 223614 h 456822"/>
                <a:gd name="connsiteX237" fmla="*/ 232470 w 457000"/>
                <a:gd name="connsiteY237" fmla="*/ 231732 h 456822"/>
                <a:gd name="connsiteX238" fmla="*/ 226846 w 457000"/>
                <a:gd name="connsiteY238" fmla="*/ 216007 h 456822"/>
                <a:gd name="connsiteX239" fmla="*/ 228042 w 457000"/>
                <a:gd name="connsiteY239" fmla="*/ 214020 h 456822"/>
                <a:gd name="connsiteX240" fmla="*/ 232470 w 457000"/>
                <a:gd name="connsiteY240" fmla="*/ 214020 h 456822"/>
                <a:gd name="connsiteX241" fmla="*/ 236898 w 457000"/>
                <a:gd name="connsiteY241" fmla="*/ 214020 h 456822"/>
                <a:gd name="connsiteX242" fmla="*/ 242802 w 457000"/>
                <a:gd name="connsiteY242" fmla="*/ 223614 h 456822"/>
                <a:gd name="connsiteX243" fmla="*/ 228780 w 457000"/>
                <a:gd name="connsiteY243" fmla="*/ 149814 h 456822"/>
                <a:gd name="connsiteX244" fmla="*/ 222876 w 457000"/>
                <a:gd name="connsiteY244" fmla="*/ 149814 h 456822"/>
                <a:gd name="connsiteX245" fmla="*/ 222876 w 457000"/>
                <a:gd name="connsiteY245" fmla="*/ 149814 h 456822"/>
                <a:gd name="connsiteX246" fmla="*/ 214758 w 457000"/>
                <a:gd name="connsiteY246" fmla="*/ 149814 h 456822"/>
                <a:gd name="connsiteX247" fmla="*/ 207378 w 457000"/>
                <a:gd name="connsiteY247" fmla="*/ 149814 h 456822"/>
                <a:gd name="connsiteX248" fmla="*/ 215496 w 457000"/>
                <a:gd name="connsiteY248" fmla="*/ 149814 h 456822"/>
                <a:gd name="connsiteX249" fmla="*/ 226566 w 457000"/>
                <a:gd name="connsiteY249" fmla="*/ 149814 h 456822"/>
                <a:gd name="connsiteX250" fmla="*/ 226566 w 457000"/>
                <a:gd name="connsiteY250" fmla="*/ 149814 h 456822"/>
                <a:gd name="connsiteX251" fmla="*/ 230256 w 457000"/>
                <a:gd name="connsiteY251" fmla="*/ 152028 h 456822"/>
                <a:gd name="connsiteX252" fmla="*/ 223614 w 457000"/>
                <a:gd name="connsiteY252" fmla="*/ 93726 h 456822"/>
                <a:gd name="connsiteX253" fmla="*/ 228780 w 457000"/>
                <a:gd name="connsiteY253" fmla="*/ 101106 h 456822"/>
                <a:gd name="connsiteX254" fmla="*/ 216234 w 457000"/>
                <a:gd name="connsiteY254" fmla="*/ 111438 h 456822"/>
                <a:gd name="connsiteX255" fmla="*/ 202212 w 457000"/>
                <a:gd name="connsiteY255" fmla="*/ 111438 h 456822"/>
                <a:gd name="connsiteX256" fmla="*/ 202212 w 457000"/>
                <a:gd name="connsiteY256" fmla="*/ 111438 h 456822"/>
                <a:gd name="connsiteX257" fmla="*/ 210330 w 457000"/>
                <a:gd name="connsiteY257" fmla="*/ 97416 h 45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57000" h="456822">
                  <a:moveTo>
                    <a:pt x="192618" y="35424"/>
                  </a:moveTo>
                  <a:cubicBezTo>
                    <a:pt x="184913" y="40876"/>
                    <a:pt x="177744" y="47053"/>
                    <a:pt x="171216" y="53874"/>
                  </a:cubicBezTo>
                  <a:lnTo>
                    <a:pt x="163836" y="66420"/>
                  </a:lnTo>
                  <a:lnTo>
                    <a:pt x="171216" y="66420"/>
                  </a:lnTo>
                  <a:lnTo>
                    <a:pt x="182286" y="56826"/>
                  </a:lnTo>
                  <a:cubicBezTo>
                    <a:pt x="182286" y="56826"/>
                    <a:pt x="186714" y="56826"/>
                    <a:pt x="186714" y="56826"/>
                  </a:cubicBezTo>
                  <a:lnTo>
                    <a:pt x="186714" y="56826"/>
                  </a:lnTo>
                  <a:cubicBezTo>
                    <a:pt x="186714" y="61254"/>
                    <a:pt x="173430" y="70848"/>
                    <a:pt x="163098" y="75276"/>
                  </a:cubicBezTo>
                  <a:cubicBezTo>
                    <a:pt x="153040" y="79817"/>
                    <a:pt x="144003" y="86344"/>
                    <a:pt x="136530" y="94464"/>
                  </a:cubicBezTo>
                  <a:lnTo>
                    <a:pt x="136530" y="94464"/>
                  </a:lnTo>
                  <a:cubicBezTo>
                    <a:pt x="139176" y="95265"/>
                    <a:pt x="142002" y="95265"/>
                    <a:pt x="144648" y="94464"/>
                  </a:cubicBezTo>
                  <a:cubicBezTo>
                    <a:pt x="150552" y="94464"/>
                    <a:pt x="153504" y="94464"/>
                    <a:pt x="155718" y="98154"/>
                  </a:cubicBezTo>
                  <a:cubicBezTo>
                    <a:pt x="157932" y="101844"/>
                    <a:pt x="155718" y="107748"/>
                    <a:pt x="149076" y="107748"/>
                  </a:cubicBezTo>
                  <a:cubicBezTo>
                    <a:pt x="138930" y="108823"/>
                    <a:pt x="130168" y="115324"/>
                    <a:pt x="126198" y="124722"/>
                  </a:cubicBezTo>
                  <a:cubicBezTo>
                    <a:pt x="126198" y="129888"/>
                    <a:pt x="119556" y="133578"/>
                    <a:pt x="109224" y="138744"/>
                  </a:cubicBezTo>
                  <a:cubicBezTo>
                    <a:pt x="94161" y="145328"/>
                    <a:pt x="80410" y="154579"/>
                    <a:pt x="68634" y="166050"/>
                  </a:cubicBezTo>
                  <a:lnTo>
                    <a:pt x="68634" y="166050"/>
                  </a:lnTo>
                  <a:cubicBezTo>
                    <a:pt x="68634" y="171954"/>
                    <a:pt x="82656" y="171954"/>
                    <a:pt x="103320" y="166050"/>
                  </a:cubicBezTo>
                  <a:cubicBezTo>
                    <a:pt x="108486" y="166050"/>
                    <a:pt x="110700" y="166050"/>
                    <a:pt x="114390" y="174168"/>
                  </a:cubicBezTo>
                  <a:cubicBezTo>
                    <a:pt x="118080" y="182286"/>
                    <a:pt x="118080" y="184500"/>
                    <a:pt x="108486" y="197784"/>
                  </a:cubicBezTo>
                  <a:cubicBezTo>
                    <a:pt x="103431" y="204865"/>
                    <a:pt x="96160" y="210059"/>
                    <a:pt x="87822" y="212544"/>
                  </a:cubicBezTo>
                  <a:cubicBezTo>
                    <a:pt x="74538" y="212544"/>
                    <a:pt x="70110" y="218448"/>
                    <a:pt x="52398" y="236160"/>
                  </a:cubicBezTo>
                  <a:cubicBezTo>
                    <a:pt x="47402" y="243122"/>
                    <a:pt x="41438" y="249334"/>
                    <a:pt x="34686" y="254610"/>
                  </a:cubicBezTo>
                  <a:lnTo>
                    <a:pt x="34686" y="254610"/>
                  </a:lnTo>
                  <a:cubicBezTo>
                    <a:pt x="38954" y="258629"/>
                    <a:pt x="44374" y="261211"/>
                    <a:pt x="50184" y="261990"/>
                  </a:cubicBezTo>
                  <a:cubicBezTo>
                    <a:pt x="57677" y="260301"/>
                    <a:pt x="64723" y="257031"/>
                    <a:pt x="70848" y="252396"/>
                  </a:cubicBezTo>
                  <a:cubicBezTo>
                    <a:pt x="84132" y="243540"/>
                    <a:pt x="84870" y="242802"/>
                    <a:pt x="90036" y="247968"/>
                  </a:cubicBezTo>
                  <a:cubicBezTo>
                    <a:pt x="93310" y="251692"/>
                    <a:pt x="95370" y="256327"/>
                    <a:pt x="95940" y="261252"/>
                  </a:cubicBezTo>
                  <a:cubicBezTo>
                    <a:pt x="95940" y="267156"/>
                    <a:pt x="92250" y="270108"/>
                    <a:pt x="75276" y="278964"/>
                  </a:cubicBezTo>
                  <a:cubicBezTo>
                    <a:pt x="60191" y="287385"/>
                    <a:pt x="46498" y="298090"/>
                    <a:pt x="34686" y="310698"/>
                  </a:cubicBezTo>
                  <a:cubicBezTo>
                    <a:pt x="18450" y="326196"/>
                    <a:pt x="14022" y="329148"/>
                    <a:pt x="7380" y="328410"/>
                  </a:cubicBezTo>
                  <a:cubicBezTo>
                    <a:pt x="738" y="327672"/>
                    <a:pt x="738" y="328410"/>
                    <a:pt x="0" y="328410"/>
                  </a:cubicBezTo>
                  <a:lnTo>
                    <a:pt x="0" y="328410"/>
                  </a:lnTo>
                  <a:lnTo>
                    <a:pt x="0" y="334314"/>
                  </a:lnTo>
                  <a:cubicBezTo>
                    <a:pt x="3605" y="337085"/>
                    <a:pt x="8000" y="338636"/>
                    <a:pt x="12546" y="338742"/>
                  </a:cubicBezTo>
                  <a:cubicBezTo>
                    <a:pt x="34731" y="335215"/>
                    <a:pt x="56029" y="327448"/>
                    <a:pt x="75276" y="315864"/>
                  </a:cubicBezTo>
                  <a:cubicBezTo>
                    <a:pt x="83356" y="305942"/>
                    <a:pt x="97482" y="303431"/>
                    <a:pt x="108486" y="309960"/>
                  </a:cubicBezTo>
                  <a:cubicBezTo>
                    <a:pt x="122508" y="318078"/>
                    <a:pt x="99630" y="334314"/>
                    <a:pt x="56088" y="347598"/>
                  </a:cubicBezTo>
                  <a:cubicBezTo>
                    <a:pt x="45619" y="351399"/>
                    <a:pt x="35497" y="356090"/>
                    <a:pt x="25830" y="361620"/>
                  </a:cubicBezTo>
                  <a:lnTo>
                    <a:pt x="25830" y="361620"/>
                  </a:lnTo>
                  <a:cubicBezTo>
                    <a:pt x="25830" y="361620"/>
                    <a:pt x="25830" y="361620"/>
                    <a:pt x="25830" y="368262"/>
                  </a:cubicBezTo>
                  <a:cubicBezTo>
                    <a:pt x="25830" y="374904"/>
                    <a:pt x="53136" y="374166"/>
                    <a:pt x="72324" y="368262"/>
                  </a:cubicBezTo>
                  <a:cubicBezTo>
                    <a:pt x="86967" y="363599"/>
                    <a:pt x="101269" y="357927"/>
                    <a:pt x="115128" y="351288"/>
                  </a:cubicBezTo>
                  <a:cubicBezTo>
                    <a:pt x="143910" y="338004"/>
                    <a:pt x="143910" y="338004"/>
                    <a:pt x="154242" y="343908"/>
                  </a:cubicBezTo>
                  <a:cubicBezTo>
                    <a:pt x="177120" y="355716"/>
                    <a:pt x="175644" y="377118"/>
                    <a:pt x="147600" y="412542"/>
                  </a:cubicBezTo>
                  <a:cubicBezTo>
                    <a:pt x="137284" y="424081"/>
                    <a:pt x="123600" y="432084"/>
                    <a:pt x="108486" y="435420"/>
                  </a:cubicBezTo>
                  <a:cubicBezTo>
                    <a:pt x="101106" y="435420"/>
                    <a:pt x="86346" y="451656"/>
                    <a:pt x="86346" y="456822"/>
                  </a:cubicBezTo>
                  <a:lnTo>
                    <a:pt x="91512" y="456822"/>
                  </a:lnTo>
                  <a:lnTo>
                    <a:pt x="91512" y="456822"/>
                  </a:lnTo>
                  <a:cubicBezTo>
                    <a:pt x="99325" y="447456"/>
                    <a:pt x="111060" y="442270"/>
                    <a:pt x="123246" y="442800"/>
                  </a:cubicBezTo>
                  <a:cubicBezTo>
                    <a:pt x="139221" y="441230"/>
                    <a:pt x="154249" y="434493"/>
                    <a:pt x="166050" y="423612"/>
                  </a:cubicBezTo>
                  <a:cubicBezTo>
                    <a:pt x="177120" y="412542"/>
                    <a:pt x="188928" y="409590"/>
                    <a:pt x="197046" y="414756"/>
                  </a:cubicBezTo>
                  <a:cubicBezTo>
                    <a:pt x="201614" y="417393"/>
                    <a:pt x="207238" y="417393"/>
                    <a:pt x="211806" y="414756"/>
                  </a:cubicBezTo>
                  <a:cubicBezTo>
                    <a:pt x="221400" y="414756"/>
                    <a:pt x="226566" y="414756"/>
                    <a:pt x="226566" y="420660"/>
                  </a:cubicBezTo>
                  <a:cubicBezTo>
                    <a:pt x="226566" y="426564"/>
                    <a:pt x="230256" y="428040"/>
                    <a:pt x="234684" y="430992"/>
                  </a:cubicBezTo>
                  <a:cubicBezTo>
                    <a:pt x="241178" y="435192"/>
                    <a:pt x="247348" y="439880"/>
                    <a:pt x="253134" y="445014"/>
                  </a:cubicBezTo>
                  <a:cubicBezTo>
                    <a:pt x="257562" y="449442"/>
                    <a:pt x="260514" y="450918"/>
                    <a:pt x="261990" y="450918"/>
                  </a:cubicBezTo>
                  <a:lnTo>
                    <a:pt x="261990" y="450918"/>
                  </a:lnTo>
                  <a:cubicBezTo>
                    <a:pt x="263163" y="445655"/>
                    <a:pt x="262374" y="440144"/>
                    <a:pt x="259776" y="435420"/>
                  </a:cubicBezTo>
                  <a:cubicBezTo>
                    <a:pt x="259119" y="433005"/>
                    <a:pt x="259119" y="430456"/>
                    <a:pt x="259776" y="428040"/>
                  </a:cubicBezTo>
                  <a:lnTo>
                    <a:pt x="259776" y="428040"/>
                  </a:lnTo>
                  <a:cubicBezTo>
                    <a:pt x="266876" y="427000"/>
                    <a:pt x="274078" y="427000"/>
                    <a:pt x="281178" y="428040"/>
                  </a:cubicBezTo>
                  <a:cubicBezTo>
                    <a:pt x="298890" y="428040"/>
                    <a:pt x="301104" y="428040"/>
                    <a:pt x="311436" y="443538"/>
                  </a:cubicBezTo>
                  <a:cubicBezTo>
                    <a:pt x="315001" y="448156"/>
                    <a:pt x="319532" y="451935"/>
                    <a:pt x="324720" y="454608"/>
                  </a:cubicBezTo>
                  <a:lnTo>
                    <a:pt x="329886" y="454608"/>
                  </a:lnTo>
                  <a:lnTo>
                    <a:pt x="329886" y="454608"/>
                  </a:lnTo>
                  <a:lnTo>
                    <a:pt x="329886" y="454608"/>
                  </a:lnTo>
                  <a:cubicBezTo>
                    <a:pt x="323362" y="447563"/>
                    <a:pt x="316196" y="441140"/>
                    <a:pt x="308484" y="435420"/>
                  </a:cubicBezTo>
                  <a:cubicBezTo>
                    <a:pt x="285067" y="421971"/>
                    <a:pt x="271983" y="395803"/>
                    <a:pt x="275274" y="369000"/>
                  </a:cubicBezTo>
                  <a:cubicBezTo>
                    <a:pt x="275274" y="349074"/>
                    <a:pt x="275274" y="343908"/>
                    <a:pt x="280440" y="338742"/>
                  </a:cubicBezTo>
                  <a:cubicBezTo>
                    <a:pt x="285606" y="333576"/>
                    <a:pt x="292248" y="330624"/>
                    <a:pt x="309960" y="338742"/>
                  </a:cubicBezTo>
                  <a:cubicBezTo>
                    <a:pt x="327672" y="346860"/>
                    <a:pt x="327672" y="346122"/>
                    <a:pt x="358668" y="346122"/>
                  </a:cubicBezTo>
                  <a:cubicBezTo>
                    <a:pt x="389664" y="346122"/>
                    <a:pt x="391878" y="346122"/>
                    <a:pt x="408852" y="354978"/>
                  </a:cubicBezTo>
                  <a:cubicBezTo>
                    <a:pt x="417531" y="359889"/>
                    <a:pt x="425907" y="365312"/>
                    <a:pt x="433944" y="371214"/>
                  </a:cubicBezTo>
                  <a:cubicBezTo>
                    <a:pt x="444276" y="378594"/>
                    <a:pt x="454608" y="379332"/>
                    <a:pt x="456822" y="371214"/>
                  </a:cubicBezTo>
                  <a:cubicBezTo>
                    <a:pt x="459036" y="363096"/>
                    <a:pt x="440586" y="346860"/>
                    <a:pt x="403686" y="326934"/>
                  </a:cubicBezTo>
                  <a:cubicBezTo>
                    <a:pt x="366786" y="307008"/>
                    <a:pt x="363834" y="301842"/>
                    <a:pt x="380808" y="292986"/>
                  </a:cubicBezTo>
                  <a:cubicBezTo>
                    <a:pt x="397782" y="284130"/>
                    <a:pt x="390402" y="288558"/>
                    <a:pt x="405900" y="296676"/>
                  </a:cubicBezTo>
                  <a:cubicBezTo>
                    <a:pt x="413280" y="302244"/>
                    <a:pt x="422579" y="304635"/>
                    <a:pt x="431730" y="303318"/>
                  </a:cubicBezTo>
                  <a:lnTo>
                    <a:pt x="441324" y="303318"/>
                  </a:lnTo>
                  <a:lnTo>
                    <a:pt x="419184" y="285606"/>
                  </a:lnTo>
                  <a:cubicBezTo>
                    <a:pt x="409834" y="278581"/>
                    <a:pt x="401184" y="270673"/>
                    <a:pt x="393354" y="261990"/>
                  </a:cubicBezTo>
                  <a:cubicBezTo>
                    <a:pt x="385516" y="253083"/>
                    <a:pt x="374225" y="247975"/>
                    <a:pt x="362358" y="247968"/>
                  </a:cubicBezTo>
                  <a:cubicBezTo>
                    <a:pt x="358240" y="249030"/>
                    <a:pt x="353930" y="249030"/>
                    <a:pt x="349812" y="247968"/>
                  </a:cubicBezTo>
                  <a:lnTo>
                    <a:pt x="349812" y="247968"/>
                  </a:lnTo>
                  <a:cubicBezTo>
                    <a:pt x="349812" y="242064"/>
                    <a:pt x="356454" y="239112"/>
                    <a:pt x="385236" y="237636"/>
                  </a:cubicBezTo>
                  <a:cubicBezTo>
                    <a:pt x="414018" y="236160"/>
                    <a:pt x="429516" y="231732"/>
                    <a:pt x="402948" y="222876"/>
                  </a:cubicBezTo>
                  <a:lnTo>
                    <a:pt x="367524" y="213282"/>
                  </a:lnTo>
                  <a:cubicBezTo>
                    <a:pt x="356454" y="213282"/>
                    <a:pt x="350550" y="208854"/>
                    <a:pt x="349074" y="205902"/>
                  </a:cubicBezTo>
                  <a:lnTo>
                    <a:pt x="349074" y="205902"/>
                  </a:lnTo>
                  <a:lnTo>
                    <a:pt x="349074" y="205902"/>
                  </a:lnTo>
                  <a:cubicBezTo>
                    <a:pt x="349074" y="205902"/>
                    <a:pt x="349074" y="205902"/>
                    <a:pt x="349074" y="205902"/>
                  </a:cubicBezTo>
                  <a:cubicBezTo>
                    <a:pt x="349074" y="205902"/>
                    <a:pt x="359406" y="205902"/>
                    <a:pt x="374166" y="205902"/>
                  </a:cubicBezTo>
                  <a:cubicBezTo>
                    <a:pt x="388926" y="205902"/>
                    <a:pt x="399996" y="205902"/>
                    <a:pt x="401472" y="205902"/>
                  </a:cubicBezTo>
                  <a:cubicBezTo>
                    <a:pt x="402948" y="205902"/>
                    <a:pt x="395568" y="198522"/>
                    <a:pt x="378594" y="188928"/>
                  </a:cubicBezTo>
                  <a:cubicBezTo>
                    <a:pt x="362838" y="180462"/>
                    <a:pt x="348211" y="170049"/>
                    <a:pt x="335052" y="157932"/>
                  </a:cubicBezTo>
                  <a:cubicBezTo>
                    <a:pt x="326292" y="149531"/>
                    <a:pt x="316639" y="142107"/>
                    <a:pt x="306270" y="135792"/>
                  </a:cubicBezTo>
                  <a:cubicBezTo>
                    <a:pt x="296676" y="132102"/>
                    <a:pt x="293724" y="128412"/>
                    <a:pt x="295200" y="125460"/>
                  </a:cubicBezTo>
                  <a:cubicBezTo>
                    <a:pt x="296676" y="122508"/>
                    <a:pt x="312174" y="119556"/>
                    <a:pt x="321768" y="125460"/>
                  </a:cubicBezTo>
                  <a:cubicBezTo>
                    <a:pt x="328764" y="128442"/>
                    <a:pt x="336299" y="129949"/>
                    <a:pt x="343908" y="129888"/>
                  </a:cubicBezTo>
                  <a:lnTo>
                    <a:pt x="359406" y="129888"/>
                  </a:lnTo>
                  <a:lnTo>
                    <a:pt x="349074" y="126198"/>
                  </a:lnTo>
                  <a:cubicBezTo>
                    <a:pt x="334336" y="118796"/>
                    <a:pt x="320882" y="109079"/>
                    <a:pt x="309222" y="97416"/>
                  </a:cubicBezTo>
                  <a:lnTo>
                    <a:pt x="340218" y="97416"/>
                  </a:lnTo>
                  <a:lnTo>
                    <a:pt x="317340" y="80442"/>
                  </a:lnTo>
                  <a:cubicBezTo>
                    <a:pt x="306395" y="70976"/>
                    <a:pt x="293562" y="63934"/>
                    <a:pt x="279702" y="59778"/>
                  </a:cubicBezTo>
                  <a:lnTo>
                    <a:pt x="256086" y="45018"/>
                  </a:lnTo>
                  <a:cubicBezTo>
                    <a:pt x="242145" y="38331"/>
                    <a:pt x="231119" y="26784"/>
                    <a:pt x="225090" y="12546"/>
                  </a:cubicBezTo>
                  <a:lnTo>
                    <a:pt x="219186" y="0"/>
                  </a:lnTo>
                  <a:lnTo>
                    <a:pt x="211806" y="12546"/>
                  </a:lnTo>
                  <a:cubicBezTo>
                    <a:pt x="206706" y="21171"/>
                    <a:pt x="200227" y="28900"/>
                    <a:pt x="192618" y="35424"/>
                  </a:cubicBezTo>
                  <a:close/>
                  <a:moveTo>
                    <a:pt x="147600" y="239850"/>
                  </a:moveTo>
                  <a:cubicBezTo>
                    <a:pt x="147600" y="239850"/>
                    <a:pt x="147600" y="245016"/>
                    <a:pt x="137268" y="248706"/>
                  </a:cubicBezTo>
                  <a:cubicBezTo>
                    <a:pt x="130977" y="251859"/>
                    <a:pt x="124267" y="254096"/>
                    <a:pt x="117342" y="255348"/>
                  </a:cubicBezTo>
                  <a:cubicBezTo>
                    <a:pt x="107748" y="255348"/>
                    <a:pt x="106272" y="255348"/>
                    <a:pt x="102582" y="248706"/>
                  </a:cubicBezTo>
                  <a:cubicBezTo>
                    <a:pt x="100549" y="245264"/>
                    <a:pt x="99056" y="241530"/>
                    <a:pt x="98154" y="237636"/>
                  </a:cubicBezTo>
                  <a:lnTo>
                    <a:pt x="98154" y="237636"/>
                  </a:lnTo>
                  <a:cubicBezTo>
                    <a:pt x="108194" y="236269"/>
                    <a:pt x="118372" y="236269"/>
                    <a:pt x="128412" y="237636"/>
                  </a:cubicBezTo>
                  <a:lnTo>
                    <a:pt x="138744" y="237636"/>
                  </a:lnTo>
                  <a:cubicBezTo>
                    <a:pt x="141430" y="237167"/>
                    <a:pt x="144176" y="237167"/>
                    <a:pt x="146862" y="237636"/>
                  </a:cubicBezTo>
                  <a:lnTo>
                    <a:pt x="146862" y="237636"/>
                  </a:lnTo>
                  <a:lnTo>
                    <a:pt x="146862" y="237636"/>
                  </a:lnTo>
                  <a:close/>
                  <a:moveTo>
                    <a:pt x="140220" y="179334"/>
                  </a:moveTo>
                  <a:cubicBezTo>
                    <a:pt x="132840" y="179334"/>
                    <a:pt x="131364" y="179334"/>
                    <a:pt x="124722" y="172692"/>
                  </a:cubicBezTo>
                  <a:cubicBezTo>
                    <a:pt x="118080" y="166050"/>
                    <a:pt x="119556" y="163098"/>
                    <a:pt x="120294" y="160884"/>
                  </a:cubicBezTo>
                  <a:lnTo>
                    <a:pt x="120294" y="160884"/>
                  </a:lnTo>
                  <a:cubicBezTo>
                    <a:pt x="123198" y="160134"/>
                    <a:pt x="126246" y="160134"/>
                    <a:pt x="129150" y="160884"/>
                  </a:cubicBezTo>
                  <a:lnTo>
                    <a:pt x="129150" y="160884"/>
                  </a:lnTo>
                  <a:cubicBezTo>
                    <a:pt x="134316" y="160884"/>
                    <a:pt x="137268" y="160884"/>
                    <a:pt x="141696" y="169740"/>
                  </a:cubicBezTo>
                  <a:lnTo>
                    <a:pt x="147600" y="180072"/>
                  </a:lnTo>
                  <a:close/>
                  <a:moveTo>
                    <a:pt x="340218" y="287820"/>
                  </a:moveTo>
                  <a:cubicBezTo>
                    <a:pt x="345030" y="280187"/>
                    <a:pt x="352329" y="274451"/>
                    <a:pt x="360882" y="271584"/>
                  </a:cubicBezTo>
                  <a:lnTo>
                    <a:pt x="360882" y="271584"/>
                  </a:lnTo>
                  <a:cubicBezTo>
                    <a:pt x="364277" y="271934"/>
                    <a:pt x="367421" y="273508"/>
                    <a:pt x="369738" y="276012"/>
                  </a:cubicBezTo>
                  <a:cubicBezTo>
                    <a:pt x="374904" y="276012"/>
                    <a:pt x="374904" y="280440"/>
                    <a:pt x="369738" y="287820"/>
                  </a:cubicBezTo>
                  <a:cubicBezTo>
                    <a:pt x="367244" y="290733"/>
                    <a:pt x="364535" y="293447"/>
                    <a:pt x="361620" y="295938"/>
                  </a:cubicBezTo>
                  <a:lnTo>
                    <a:pt x="361620" y="295938"/>
                  </a:lnTo>
                  <a:lnTo>
                    <a:pt x="351288" y="295938"/>
                  </a:lnTo>
                  <a:cubicBezTo>
                    <a:pt x="345384" y="295938"/>
                    <a:pt x="342432" y="295938"/>
                    <a:pt x="342432" y="290034"/>
                  </a:cubicBezTo>
                  <a:close/>
                  <a:moveTo>
                    <a:pt x="309960" y="192618"/>
                  </a:moveTo>
                  <a:cubicBezTo>
                    <a:pt x="311502" y="189858"/>
                    <a:pt x="314218" y="187955"/>
                    <a:pt x="317340" y="187452"/>
                  </a:cubicBezTo>
                  <a:cubicBezTo>
                    <a:pt x="323030" y="187045"/>
                    <a:pt x="327975" y="191328"/>
                    <a:pt x="328380" y="197019"/>
                  </a:cubicBezTo>
                  <a:cubicBezTo>
                    <a:pt x="328403" y="197274"/>
                    <a:pt x="328410" y="197529"/>
                    <a:pt x="328410" y="197784"/>
                  </a:cubicBezTo>
                  <a:cubicBezTo>
                    <a:pt x="328410" y="205902"/>
                    <a:pt x="318078" y="208116"/>
                    <a:pt x="310698" y="202212"/>
                  </a:cubicBezTo>
                  <a:cubicBezTo>
                    <a:pt x="303318" y="196308"/>
                    <a:pt x="306270" y="196308"/>
                    <a:pt x="309960" y="191142"/>
                  </a:cubicBezTo>
                  <a:close/>
                  <a:moveTo>
                    <a:pt x="320292" y="262728"/>
                  </a:moveTo>
                  <a:cubicBezTo>
                    <a:pt x="331362" y="262728"/>
                    <a:pt x="337266" y="269370"/>
                    <a:pt x="325458" y="278964"/>
                  </a:cubicBezTo>
                  <a:cubicBezTo>
                    <a:pt x="317443" y="284418"/>
                    <a:pt x="306905" y="284418"/>
                    <a:pt x="298890" y="278964"/>
                  </a:cubicBezTo>
                  <a:cubicBezTo>
                    <a:pt x="293724" y="274536"/>
                    <a:pt x="294462" y="273798"/>
                    <a:pt x="303318" y="267894"/>
                  </a:cubicBezTo>
                  <a:cubicBezTo>
                    <a:pt x="308263" y="264174"/>
                    <a:pt x="314137" y="261877"/>
                    <a:pt x="320292" y="261252"/>
                  </a:cubicBezTo>
                  <a:close/>
                  <a:moveTo>
                    <a:pt x="282654" y="151290"/>
                  </a:moveTo>
                  <a:cubicBezTo>
                    <a:pt x="285813" y="150612"/>
                    <a:pt x="289089" y="150612"/>
                    <a:pt x="292248" y="151290"/>
                  </a:cubicBezTo>
                  <a:cubicBezTo>
                    <a:pt x="298152" y="151290"/>
                    <a:pt x="299628" y="155718"/>
                    <a:pt x="298152" y="161622"/>
                  </a:cubicBezTo>
                  <a:cubicBezTo>
                    <a:pt x="296676" y="167526"/>
                    <a:pt x="292248" y="171954"/>
                    <a:pt x="276012" y="166050"/>
                  </a:cubicBezTo>
                  <a:cubicBezTo>
                    <a:pt x="259776" y="160146"/>
                    <a:pt x="267156" y="162360"/>
                    <a:pt x="269370" y="157194"/>
                  </a:cubicBezTo>
                  <a:cubicBezTo>
                    <a:pt x="272093" y="152469"/>
                    <a:pt x="277200" y="149630"/>
                    <a:pt x="282654" y="149814"/>
                  </a:cubicBezTo>
                  <a:close/>
                  <a:moveTo>
                    <a:pt x="264204" y="106272"/>
                  </a:moveTo>
                  <a:cubicBezTo>
                    <a:pt x="264204" y="101106"/>
                    <a:pt x="264204" y="98892"/>
                    <a:pt x="273060" y="98154"/>
                  </a:cubicBezTo>
                  <a:lnTo>
                    <a:pt x="273060" y="98154"/>
                  </a:lnTo>
                  <a:cubicBezTo>
                    <a:pt x="278964" y="98154"/>
                    <a:pt x="279702" y="98154"/>
                    <a:pt x="276750" y="108486"/>
                  </a:cubicBezTo>
                  <a:cubicBezTo>
                    <a:pt x="274846" y="111489"/>
                    <a:pt x="271436" y="113193"/>
                    <a:pt x="267894" y="112914"/>
                  </a:cubicBezTo>
                  <a:cubicBezTo>
                    <a:pt x="264942" y="111438"/>
                    <a:pt x="263466" y="110700"/>
                    <a:pt x="264204" y="104796"/>
                  </a:cubicBezTo>
                  <a:close/>
                  <a:moveTo>
                    <a:pt x="171954" y="87084"/>
                  </a:moveTo>
                  <a:lnTo>
                    <a:pt x="171954" y="87084"/>
                  </a:lnTo>
                  <a:lnTo>
                    <a:pt x="177858" y="87084"/>
                  </a:lnTo>
                  <a:lnTo>
                    <a:pt x="177858" y="87084"/>
                  </a:lnTo>
                  <a:lnTo>
                    <a:pt x="171216" y="95202"/>
                  </a:lnTo>
                  <a:cubicBezTo>
                    <a:pt x="171216" y="95202"/>
                    <a:pt x="166788" y="95202"/>
                    <a:pt x="166050" y="95202"/>
                  </a:cubicBezTo>
                  <a:lnTo>
                    <a:pt x="166050" y="95202"/>
                  </a:lnTo>
                  <a:cubicBezTo>
                    <a:pt x="166050" y="95202"/>
                    <a:pt x="166050" y="95202"/>
                    <a:pt x="166050" y="89298"/>
                  </a:cubicBezTo>
                  <a:cubicBezTo>
                    <a:pt x="166050" y="83394"/>
                    <a:pt x="166788" y="87084"/>
                    <a:pt x="171954" y="87084"/>
                  </a:cubicBezTo>
                  <a:close/>
                  <a:moveTo>
                    <a:pt x="189666" y="111438"/>
                  </a:moveTo>
                  <a:lnTo>
                    <a:pt x="189666" y="111438"/>
                  </a:lnTo>
                  <a:cubicBezTo>
                    <a:pt x="196308" y="111438"/>
                    <a:pt x="189666" y="124722"/>
                    <a:pt x="183762" y="130626"/>
                  </a:cubicBezTo>
                  <a:cubicBezTo>
                    <a:pt x="177858" y="136530"/>
                    <a:pt x="167526" y="138006"/>
                    <a:pt x="165312" y="135792"/>
                  </a:cubicBezTo>
                  <a:lnTo>
                    <a:pt x="165312" y="135792"/>
                  </a:lnTo>
                  <a:cubicBezTo>
                    <a:pt x="165312" y="126936"/>
                    <a:pt x="182286" y="112176"/>
                    <a:pt x="189666" y="111438"/>
                  </a:cubicBezTo>
                  <a:close/>
                  <a:moveTo>
                    <a:pt x="157194" y="298152"/>
                  </a:moveTo>
                  <a:cubicBezTo>
                    <a:pt x="153504" y="284130"/>
                    <a:pt x="153504" y="282654"/>
                    <a:pt x="157194" y="282654"/>
                  </a:cubicBezTo>
                  <a:lnTo>
                    <a:pt x="157194" y="282654"/>
                  </a:lnTo>
                  <a:cubicBezTo>
                    <a:pt x="164574" y="282654"/>
                    <a:pt x="169002" y="288558"/>
                    <a:pt x="169002" y="299628"/>
                  </a:cubicBezTo>
                  <a:cubicBezTo>
                    <a:pt x="169002" y="310698"/>
                    <a:pt x="161622" y="314388"/>
                    <a:pt x="157194" y="298152"/>
                  </a:cubicBezTo>
                  <a:close/>
                  <a:moveTo>
                    <a:pt x="170478" y="161622"/>
                  </a:moveTo>
                  <a:lnTo>
                    <a:pt x="162360" y="170478"/>
                  </a:lnTo>
                  <a:cubicBezTo>
                    <a:pt x="157932" y="170478"/>
                    <a:pt x="157194" y="170478"/>
                    <a:pt x="154242" y="170478"/>
                  </a:cubicBezTo>
                  <a:cubicBezTo>
                    <a:pt x="151290" y="170478"/>
                    <a:pt x="154242" y="160884"/>
                    <a:pt x="154242" y="157932"/>
                  </a:cubicBezTo>
                  <a:cubicBezTo>
                    <a:pt x="154242" y="154980"/>
                    <a:pt x="158670" y="157932"/>
                    <a:pt x="164574" y="157932"/>
                  </a:cubicBezTo>
                  <a:lnTo>
                    <a:pt x="164574" y="157932"/>
                  </a:lnTo>
                  <a:cubicBezTo>
                    <a:pt x="174168" y="152028"/>
                    <a:pt x="176382" y="154242"/>
                    <a:pt x="170478" y="161622"/>
                  </a:cubicBezTo>
                  <a:close/>
                  <a:moveTo>
                    <a:pt x="180072" y="218448"/>
                  </a:moveTo>
                  <a:cubicBezTo>
                    <a:pt x="180072" y="218448"/>
                    <a:pt x="174168" y="214020"/>
                    <a:pt x="174168" y="214020"/>
                  </a:cubicBezTo>
                  <a:lnTo>
                    <a:pt x="174168" y="214020"/>
                  </a:lnTo>
                  <a:cubicBezTo>
                    <a:pt x="174168" y="214020"/>
                    <a:pt x="174168" y="214020"/>
                    <a:pt x="174168" y="214020"/>
                  </a:cubicBezTo>
                  <a:cubicBezTo>
                    <a:pt x="174168" y="214020"/>
                    <a:pt x="180072" y="214020"/>
                    <a:pt x="184500" y="218448"/>
                  </a:cubicBezTo>
                  <a:cubicBezTo>
                    <a:pt x="185031" y="220379"/>
                    <a:pt x="185031" y="222420"/>
                    <a:pt x="184500" y="224352"/>
                  </a:cubicBezTo>
                  <a:lnTo>
                    <a:pt x="184500" y="224352"/>
                  </a:lnTo>
                  <a:cubicBezTo>
                    <a:pt x="183061" y="222723"/>
                    <a:pt x="182275" y="220621"/>
                    <a:pt x="182286" y="218448"/>
                  </a:cubicBezTo>
                  <a:close/>
                  <a:moveTo>
                    <a:pt x="197784" y="307008"/>
                  </a:moveTo>
                  <a:lnTo>
                    <a:pt x="197784" y="307008"/>
                  </a:lnTo>
                  <a:cubicBezTo>
                    <a:pt x="197784" y="307008"/>
                    <a:pt x="193356" y="307008"/>
                    <a:pt x="191880" y="300366"/>
                  </a:cubicBezTo>
                  <a:cubicBezTo>
                    <a:pt x="191356" y="297438"/>
                    <a:pt x="191356" y="294438"/>
                    <a:pt x="191880" y="291510"/>
                  </a:cubicBezTo>
                  <a:lnTo>
                    <a:pt x="197046" y="291510"/>
                  </a:lnTo>
                  <a:cubicBezTo>
                    <a:pt x="200736" y="291510"/>
                    <a:pt x="204426" y="295200"/>
                    <a:pt x="204426" y="298152"/>
                  </a:cubicBezTo>
                  <a:cubicBezTo>
                    <a:pt x="204426" y="301104"/>
                    <a:pt x="199260" y="305532"/>
                    <a:pt x="197784" y="307008"/>
                  </a:cubicBezTo>
                  <a:close/>
                  <a:moveTo>
                    <a:pt x="206640" y="214020"/>
                  </a:moveTo>
                  <a:cubicBezTo>
                    <a:pt x="206640" y="207378"/>
                    <a:pt x="206640" y="203688"/>
                    <a:pt x="211806" y="202950"/>
                  </a:cubicBezTo>
                  <a:lnTo>
                    <a:pt x="211806" y="202950"/>
                  </a:lnTo>
                  <a:cubicBezTo>
                    <a:pt x="212596" y="204581"/>
                    <a:pt x="212596" y="206485"/>
                    <a:pt x="211806" y="208116"/>
                  </a:cubicBezTo>
                  <a:cubicBezTo>
                    <a:pt x="214758" y="214020"/>
                    <a:pt x="208854" y="219186"/>
                    <a:pt x="206640" y="214020"/>
                  </a:cubicBezTo>
                  <a:close/>
                  <a:moveTo>
                    <a:pt x="233208" y="292986"/>
                  </a:moveTo>
                  <a:cubicBezTo>
                    <a:pt x="233208" y="292986"/>
                    <a:pt x="233208" y="298890"/>
                    <a:pt x="225828" y="303318"/>
                  </a:cubicBezTo>
                  <a:lnTo>
                    <a:pt x="219924" y="312174"/>
                  </a:lnTo>
                  <a:lnTo>
                    <a:pt x="219924" y="301104"/>
                  </a:lnTo>
                  <a:cubicBezTo>
                    <a:pt x="219710" y="296925"/>
                    <a:pt x="219710" y="292737"/>
                    <a:pt x="219924" y="288558"/>
                  </a:cubicBezTo>
                  <a:lnTo>
                    <a:pt x="219924" y="288558"/>
                  </a:lnTo>
                  <a:cubicBezTo>
                    <a:pt x="225806" y="288961"/>
                    <a:pt x="231570" y="290463"/>
                    <a:pt x="236898" y="292986"/>
                  </a:cubicBezTo>
                  <a:lnTo>
                    <a:pt x="236898" y="292986"/>
                  </a:lnTo>
                  <a:close/>
                  <a:moveTo>
                    <a:pt x="256086" y="235422"/>
                  </a:moveTo>
                  <a:lnTo>
                    <a:pt x="256086" y="235422"/>
                  </a:lnTo>
                  <a:cubicBezTo>
                    <a:pt x="252396" y="235422"/>
                    <a:pt x="249444" y="235422"/>
                    <a:pt x="249444" y="225828"/>
                  </a:cubicBezTo>
                  <a:cubicBezTo>
                    <a:pt x="248521" y="224230"/>
                    <a:pt x="248521" y="222261"/>
                    <a:pt x="249444" y="220662"/>
                  </a:cubicBezTo>
                  <a:cubicBezTo>
                    <a:pt x="249444" y="220662"/>
                    <a:pt x="253872" y="220662"/>
                    <a:pt x="254610" y="228780"/>
                  </a:cubicBezTo>
                  <a:cubicBezTo>
                    <a:pt x="255968" y="230709"/>
                    <a:pt x="256499" y="233100"/>
                    <a:pt x="256086" y="235422"/>
                  </a:cubicBezTo>
                  <a:close/>
                  <a:moveTo>
                    <a:pt x="256086" y="150552"/>
                  </a:moveTo>
                  <a:cubicBezTo>
                    <a:pt x="255193" y="154469"/>
                    <a:pt x="251953" y="157415"/>
                    <a:pt x="247968" y="157932"/>
                  </a:cubicBezTo>
                  <a:lnTo>
                    <a:pt x="240588" y="157932"/>
                  </a:lnTo>
                  <a:cubicBezTo>
                    <a:pt x="240588" y="157932"/>
                    <a:pt x="240588" y="152766"/>
                    <a:pt x="245754" y="147600"/>
                  </a:cubicBezTo>
                  <a:cubicBezTo>
                    <a:pt x="247724" y="143547"/>
                    <a:pt x="251614" y="140768"/>
                    <a:pt x="256086" y="140220"/>
                  </a:cubicBezTo>
                  <a:cubicBezTo>
                    <a:pt x="256086" y="140220"/>
                    <a:pt x="256086" y="144648"/>
                    <a:pt x="256086" y="150552"/>
                  </a:cubicBezTo>
                  <a:close/>
                  <a:moveTo>
                    <a:pt x="245754" y="94464"/>
                  </a:moveTo>
                  <a:lnTo>
                    <a:pt x="245754" y="94464"/>
                  </a:lnTo>
                  <a:cubicBezTo>
                    <a:pt x="250182" y="94464"/>
                    <a:pt x="253134" y="94464"/>
                    <a:pt x="253134" y="100368"/>
                  </a:cubicBezTo>
                  <a:cubicBezTo>
                    <a:pt x="253134" y="106272"/>
                    <a:pt x="253134" y="105534"/>
                    <a:pt x="245754" y="105534"/>
                  </a:cubicBezTo>
                  <a:cubicBezTo>
                    <a:pt x="243356" y="106322"/>
                    <a:pt x="240772" y="106322"/>
                    <a:pt x="238374" y="105534"/>
                  </a:cubicBezTo>
                  <a:cubicBezTo>
                    <a:pt x="236027" y="102203"/>
                    <a:pt x="236824" y="97598"/>
                    <a:pt x="240153" y="95250"/>
                  </a:cubicBezTo>
                  <a:cubicBezTo>
                    <a:pt x="242219" y="93792"/>
                    <a:pt x="244891" y="93496"/>
                    <a:pt x="247230" y="94464"/>
                  </a:cubicBezTo>
                  <a:close/>
                  <a:moveTo>
                    <a:pt x="241326" y="223614"/>
                  </a:moveTo>
                  <a:cubicBezTo>
                    <a:pt x="241326" y="232470"/>
                    <a:pt x="241326" y="236160"/>
                    <a:pt x="232470" y="231732"/>
                  </a:cubicBezTo>
                  <a:cubicBezTo>
                    <a:pt x="226573" y="228942"/>
                    <a:pt x="224057" y="221901"/>
                    <a:pt x="226846" y="216007"/>
                  </a:cubicBezTo>
                  <a:cubicBezTo>
                    <a:pt x="227179" y="215307"/>
                    <a:pt x="227577" y="214641"/>
                    <a:pt x="228042" y="214020"/>
                  </a:cubicBezTo>
                  <a:cubicBezTo>
                    <a:pt x="228042" y="214020"/>
                    <a:pt x="228042" y="214020"/>
                    <a:pt x="232470" y="214020"/>
                  </a:cubicBezTo>
                  <a:cubicBezTo>
                    <a:pt x="236898" y="214020"/>
                    <a:pt x="232470" y="214020"/>
                    <a:pt x="236898" y="214020"/>
                  </a:cubicBezTo>
                  <a:cubicBezTo>
                    <a:pt x="239533" y="216759"/>
                    <a:pt x="241540" y="220031"/>
                    <a:pt x="242802" y="223614"/>
                  </a:cubicBezTo>
                  <a:close/>
                  <a:moveTo>
                    <a:pt x="228780" y="149814"/>
                  </a:moveTo>
                  <a:lnTo>
                    <a:pt x="222876" y="149814"/>
                  </a:lnTo>
                  <a:lnTo>
                    <a:pt x="222876" y="149814"/>
                  </a:lnTo>
                  <a:lnTo>
                    <a:pt x="214758" y="149814"/>
                  </a:lnTo>
                  <a:lnTo>
                    <a:pt x="207378" y="149814"/>
                  </a:lnTo>
                  <a:lnTo>
                    <a:pt x="215496" y="149814"/>
                  </a:lnTo>
                  <a:lnTo>
                    <a:pt x="226566" y="149814"/>
                  </a:lnTo>
                  <a:lnTo>
                    <a:pt x="226566" y="149814"/>
                  </a:lnTo>
                  <a:cubicBezTo>
                    <a:pt x="235422" y="140220"/>
                    <a:pt x="236160" y="148338"/>
                    <a:pt x="230256" y="152028"/>
                  </a:cubicBezTo>
                  <a:close/>
                  <a:moveTo>
                    <a:pt x="223614" y="93726"/>
                  </a:moveTo>
                  <a:cubicBezTo>
                    <a:pt x="227304" y="93726"/>
                    <a:pt x="228780" y="93726"/>
                    <a:pt x="228780" y="101106"/>
                  </a:cubicBezTo>
                  <a:cubicBezTo>
                    <a:pt x="228780" y="108486"/>
                    <a:pt x="228780" y="108486"/>
                    <a:pt x="216234" y="111438"/>
                  </a:cubicBezTo>
                  <a:cubicBezTo>
                    <a:pt x="211599" y="112316"/>
                    <a:pt x="206847" y="112316"/>
                    <a:pt x="202212" y="111438"/>
                  </a:cubicBezTo>
                  <a:lnTo>
                    <a:pt x="202212" y="111438"/>
                  </a:lnTo>
                  <a:cubicBezTo>
                    <a:pt x="202212" y="111438"/>
                    <a:pt x="202212" y="102582"/>
                    <a:pt x="210330" y="97416"/>
                  </a:cubicBezTo>
                  <a:close/>
                </a:path>
              </a:pathLst>
            </a:custGeom>
            <a:solidFill>
              <a:srgbClr val="00A6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D0828D8A-9448-41E9-B3F1-2A3DE8FBE51B}"/>
              </a:ext>
            </a:extLst>
          </p:cNvPr>
          <p:cNvGrpSpPr/>
          <p:nvPr/>
        </p:nvGrpSpPr>
        <p:grpSpPr>
          <a:xfrm>
            <a:off x="799610" y="4993549"/>
            <a:ext cx="1568988" cy="915120"/>
            <a:chOff x="799610" y="4993549"/>
            <a:chExt cx="1568988" cy="915120"/>
          </a:xfrm>
        </p:grpSpPr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4482CB6-14DF-43A6-8B02-A8CA4FE91F1A}"/>
                </a:ext>
              </a:extLst>
            </p:cNvPr>
            <p:cNvSpPr/>
            <p:nvPr/>
          </p:nvSpPr>
          <p:spPr>
            <a:xfrm>
              <a:off x="799610" y="5268085"/>
              <a:ext cx="1568988" cy="366047"/>
            </a:xfrm>
            <a:custGeom>
              <a:avLst/>
              <a:gdLst>
                <a:gd name="connsiteX0" fmla="*/ 0 w 1568988"/>
                <a:gd name="connsiteY0" fmla="*/ 0 h 366047"/>
                <a:gd name="connsiteX1" fmla="*/ 1568988 w 1568988"/>
                <a:gd name="connsiteY1" fmla="*/ 0 h 366047"/>
                <a:gd name="connsiteX2" fmla="*/ 1568988 w 1568988"/>
                <a:gd name="connsiteY2" fmla="*/ 366048 h 366047"/>
                <a:gd name="connsiteX3" fmla="*/ 0 w 1568988"/>
                <a:gd name="connsiteY3" fmla="*/ 366048 h 36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66047">
                  <a:moveTo>
                    <a:pt x="0" y="0"/>
                  </a:moveTo>
                  <a:lnTo>
                    <a:pt x="1568988" y="0"/>
                  </a:lnTo>
                  <a:lnTo>
                    <a:pt x="1568988" y="366048"/>
                  </a:lnTo>
                  <a:lnTo>
                    <a:pt x="0" y="36604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CE7F860-B19D-4CF4-A9B4-1F4CC1241306}"/>
                </a:ext>
              </a:extLst>
            </p:cNvPr>
            <p:cNvSpPr/>
            <p:nvPr/>
          </p:nvSpPr>
          <p:spPr>
            <a:xfrm>
              <a:off x="799610" y="5634133"/>
              <a:ext cx="1568988" cy="274536"/>
            </a:xfrm>
            <a:custGeom>
              <a:avLst/>
              <a:gdLst>
                <a:gd name="connsiteX0" fmla="*/ 0 w 1568988"/>
                <a:gd name="connsiteY0" fmla="*/ 0 h 274536"/>
                <a:gd name="connsiteX1" fmla="*/ 1568988 w 1568988"/>
                <a:gd name="connsiteY1" fmla="*/ 0 h 274536"/>
                <a:gd name="connsiteX2" fmla="*/ 1568988 w 1568988"/>
                <a:gd name="connsiteY2" fmla="*/ 274536 h 274536"/>
                <a:gd name="connsiteX3" fmla="*/ 0 w 1568988"/>
                <a:gd name="connsiteY3" fmla="*/ 274536 h 27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74536">
                  <a:moveTo>
                    <a:pt x="0" y="0"/>
                  </a:moveTo>
                  <a:lnTo>
                    <a:pt x="1568988" y="0"/>
                  </a:lnTo>
                  <a:lnTo>
                    <a:pt x="1568988" y="274536"/>
                  </a:lnTo>
                  <a:lnTo>
                    <a:pt x="0" y="274536"/>
                  </a:lnTo>
                  <a:close/>
                </a:path>
              </a:pathLst>
            </a:custGeom>
            <a:solidFill>
              <a:srgbClr val="0095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B64BD88F-99DB-4E66-89D6-24D2569FD2AC}"/>
                </a:ext>
              </a:extLst>
            </p:cNvPr>
            <p:cNvSpPr/>
            <p:nvPr/>
          </p:nvSpPr>
          <p:spPr>
            <a:xfrm>
              <a:off x="799610" y="4993549"/>
              <a:ext cx="1568988" cy="274536"/>
            </a:xfrm>
            <a:custGeom>
              <a:avLst/>
              <a:gdLst>
                <a:gd name="connsiteX0" fmla="*/ 0 w 1568988"/>
                <a:gd name="connsiteY0" fmla="*/ 0 h 274536"/>
                <a:gd name="connsiteX1" fmla="*/ 1568988 w 1568988"/>
                <a:gd name="connsiteY1" fmla="*/ 0 h 274536"/>
                <a:gd name="connsiteX2" fmla="*/ 1568988 w 1568988"/>
                <a:gd name="connsiteY2" fmla="*/ 274536 h 274536"/>
                <a:gd name="connsiteX3" fmla="*/ 0 w 1568988"/>
                <a:gd name="connsiteY3" fmla="*/ 274536 h 27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74536">
                  <a:moveTo>
                    <a:pt x="0" y="0"/>
                  </a:moveTo>
                  <a:lnTo>
                    <a:pt x="1568988" y="0"/>
                  </a:lnTo>
                  <a:lnTo>
                    <a:pt x="1568988" y="274536"/>
                  </a:lnTo>
                  <a:lnTo>
                    <a:pt x="0" y="274536"/>
                  </a:lnTo>
                  <a:close/>
                </a:path>
              </a:pathLst>
            </a:custGeom>
            <a:solidFill>
              <a:srgbClr val="00209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9A3767B-CD3C-4735-9DF0-560FB3E04559}"/>
                </a:ext>
              </a:extLst>
            </p:cNvPr>
            <p:cNvSpPr/>
            <p:nvPr/>
          </p:nvSpPr>
          <p:spPr>
            <a:xfrm>
              <a:off x="1437979" y="5282845"/>
              <a:ext cx="294462" cy="337265"/>
            </a:xfrm>
            <a:custGeom>
              <a:avLst/>
              <a:gdLst>
                <a:gd name="connsiteX0" fmla="*/ 146862 w 294462"/>
                <a:gd name="connsiteY0" fmla="*/ 335052 h 337265"/>
                <a:gd name="connsiteX1" fmla="*/ 294462 w 294462"/>
                <a:gd name="connsiteY1" fmla="*/ 295938 h 337265"/>
                <a:gd name="connsiteX2" fmla="*/ 269370 w 294462"/>
                <a:gd name="connsiteY2" fmla="*/ 245754 h 337265"/>
                <a:gd name="connsiteX3" fmla="*/ 269370 w 294462"/>
                <a:gd name="connsiteY3" fmla="*/ 245754 h 337265"/>
                <a:gd name="connsiteX4" fmla="*/ 258300 w 294462"/>
                <a:gd name="connsiteY4" fmla="*/ 250920 h 337265"/>
                <a:gd name="connsiteX5" fmla="*/ 181548 w 294462"/>
                <a:gd name="connsiteY5" fmla="*/ 153504 h 337265"/>
                <a:gd name="connsiteX6" fmla="*/ 200736 w 294462"/>
                <a:gd name="connsiteY6" fmla="*/ 67158 h 337265"/>
                <a:gd name="connsiteX7" fmla="*/ 156456 w 294462"/>
                <a:gd name="connsiteY7" fmla="*/ 14760 h 337265"/>
                <a:gd name="connsiteX8" fmla="*/ 156456 w 294462"/>
                <a:gd name="connsiteY8" fmla="*/ 5904 h 337265"/>
                <a:gd name="connsiteX9" fmla="*/ 145386 w 294462"/>
                <a:gd name="connsiteY9" fmla="*/ 0 h 337265"/>
                <a:gd name="connsiteX10" fmla="*/ 134316 w 294462"/>
                <a:gd name="connsiteY10" fmla="*/ 6642 h 337265"/>
                <a:gd name="connsiteX11" fmla="*/ 134316 w 294462"/>
                <a:gd name="connsiteY11" fmla="*/ 6642 h 337265"/>
                <a:gd name="connsiteX12" fmla="*/ 90036 w 294462"/>
                <a:gd name="connsiteY12" fmla="*/ 60516 h 337265"/>
                <a:gd name="connsiteX13" fmla="*/ 110700 w 294462"/>
                <a:gd name="connsiteY13" fmla="*/ 153504 h 337265"/>
                <a:gd name="connsiteX14" fmla="*/ 110700 w 294462"/>
                <a:gd name="connsiteY14" fmla="*/ 153504 h 337265"/>
                <a:gd name="connsiteX15" fmla="*/ 36900 w 294462"/>
                <a:gd name="connsiteY15" fmla="*/ 251658 h 337265"/>
                <a:gd name="connsiteX16" fmla="*/ 25830 w 294462"/>
                <a:gd name="connsiteY16" fmla="*/ 246492 h 337265"/>
                <a:gd name="connsiteX17" fmla="*/ 0 w 294462"/>
                <a:gd name="connsiteY17" fmla="*/ 301104 h 337265"/>
                <a:gd name="connsiteX18" fmla="*/ 143172 w 294462"/>
                <a:gd name="connsiteY18" fmla="*/ 337266 h 337265"/>
                <a:gd name="connsiteX19" fmla="*/ 25830 w 294462"/>
                <a:gd name="connsiteY19" fmla="*/ 284868 h 337265"/>
                <a:gd name="connsiteX20" fmla="*/ 34686 w 294462"/>
                <a:gd name="connsiteY20" fmla="*/ 267894 h 337265"/>
                <a:gd name="connsiteX21" fmla="*/ 39114 w 294462"/>
                <a:gd name="connsiteY21" fmla="*/ 281916 h 337265"/>
                <a:gd name="connsiteX22" fmla="*/ 42804 w 294462"/>
                <a:gd name="connsiteY22" fmla="*/ 284868 h 337265"/>
                <a:gd name="connsiteX23" fmla="*/ 42804 w 294462"/>
                <a:gd name="connsiteY23" fmla="*/ 295938 h 337265"/>
                <a:gd name="connsiteX24" fmla="*/ 25830 w 294462"/>
                <a:gd name="connsiteY24" fmla="*/ 292248 h 337265"/>
                <a:gd name="connsiteX25" fmla="*/ 56088 w 294462"/>
                <a:gd name="connsiteY25" fmla="*/ 284868 h 337265"/>
                <a:gd name="connsiteX26" fmla="*/ 48708 w 294462"/>
                <a:gd name="connsiteY26" fmla="*/ 263466 h 337265"/>
                <a:gd name="connsiteX27" fmla="*/ 68634 w 294462"/>
                <a:gd name="connsiteY27" fmla="*/ 269370 h 337265"/>
                <a:gd name="connsiteX28" fmla="*/ 73062 w 294462"/>
                <a:gd name="connsiteY28" fmla="*/ 279702 h 337265"/>
                <a:gd name="connsiteX29" fmla="*/ 76014 w 294462"/>
                <a:gd name="connsiteY29" fmla="*/ 284868 h 337265"/>
                <a:gd name="connsiteX30" fmla="*/ 84870 w 294462"/>
                <a:gd name="connsiteY30" fmla="*/ 304056 h 337265"/>
                <a:gd name="connsiteX31" fmla="*/ 61992 w 294462"/>
                <a:gd name="connsiteY31" fmla="*/ 298152 h 337265"/>
                <a:gd name="connsiteX32" fmla="*/ 61992 w 294462"/>
                <a:gd name="connsiteY32" fmla="*/ 289296 h 337265"/>
                <a:gd name="connsiteX33" fmla="*/ 158670 w 294462"/>
                <a:gd name="connsiteY33" fmla="*/ 301104 h 337265"/>
                <a:gd name="connsiteX34" fmla="*/ 173430 w 294462"/>
                <a:gd name="connsiteY34" fmla="*/ 315864 h 337265"/>
                <a:gd name="connsiteX35" fmla="*/ 142434 w 294462"/>
                <a:gd name="connsiteY35" fmla="*/ 315864 h 337265"/>
                <a:gd name="connsiteX36" fmla="*/ 137268 w 294462"/>
                <a:gd name="connsiteY36" fmla="*/ 306270 h 337265"/>
                <a:gd name="connsiteX37" fmla="*/ 129888 w 294462"/>
                <a:gd name="connsiteY37" fmla="*/ 301104 h 337265"/>
                <a:gd name="connsiteX38" fmla="*/ 119556 w 294462"/>
                <a:gd name="connsiteY38" fmla="*/ 283392 h 337265"/>
                <a:gd name="connsiteX39" fmla="*/ 152028 w 294462"/>
                <a:gd name="connsiteY39" fmla="*/ 283392 h 337265"/>
                <a:gd name="connsiteX40" fmla="*/ 152028 w 294462"/>
                <a:gd name="connsiteY40" fmla="*/ 290034 h 337265"/>
                <a:gd name="connsiteX41" fmla="*/ 258300 w 294462"/>
                <a:gd name="connsiteY41" fmla="*/ 293724 h 337265"/>
                <a:gd name="connsiteX42" fmla="*/ 258300 w 294462"/>
                <a:gd name="connsiteY42" fmla="*/ 288558 h 337265"/>
                <a:gd name="connsiteX43" fmla="*/ 265680 w 294462"/>
                <a:gd name="connsiteY43" fmla="*/ 276750 h 337265"/>
                <a:gd name="connsiteX44" fmla="*/ 272322 w 294462"/>
                <a:gd name="connsiteY44" fmla="*/ 290034 h 337265"/>
                <a:gd name="connsiteX45" fmla="*/ 250920 w 294462"/>
                <a:gd name="connsiteY45" fmla="*/ 283392 h 337265"/>
                <a:gd name="connsiteX46" fmla="*/ 239112 w 294462"/>
                <a:gd name="connsiteY46" fmla="*/ 269370 h 337265"/>
                <a:gd name="connsiteX47" fmla="*/ 257562 w 294462"/>
                <a:gd name="connsiteY47" fmla="*/ 261990 h 337265"/>
                <a:gd name="connsiteX48" fmla="*/ 257562 w 294462"/>
                <a:gd name="connsiteY48" fmla="*/ 267156 h 337265"/>
                <a:gd name="connsiteX49" fmla="*/ 247230 w 294462"/>
                <a:gd name="connsiteY49" fmla="*/ 301104 h 337265"/>
                <a:gd name="connsiteX50" fmla="*/ 225828 w 294462"/>
                <a:gd name="connsiteY50" fmla="*/ 307008 h 337265"/>
                <a:gd name="connsiteX51" fmla="*/ 219924 w 294462"/>
                <a:gd name="connsiteY51" fmla="*/ 301104 h 337265"/>
                <a:gd name="connsiteX52" fmla="*/ 236160 w 294462"/>
                <a:gd name="connsiteY52" fmla="*/ 289296 h 337265"/>
                <a:gd name="connsiteX53" fmla="*/ 217710 w 294462"/>
                <a:gd name="connsiteY53" fmla="*/ 293724 h 337265"/>
                <a:gd name="connsiteX54" fmla="*/ 207378 w 294462"/>
                <a:gd name="connsiteY54" fmla="*/ 280440 h 337265"/>
                <a:gd name="connsiteX55" fmla="*/ 228042 w 294462"/>
                <a:gd name="connsiteY55" fmla="*/ 274536 h 337265"/>
                <a:gd name="connsiteX56" fmla="*/ 233946 w 294462"/>
                <a:gd name="connsiteY56" fmla="*/ 280440 h 337265"/>
                <a:gd name="connsiteX57" fmla="*/ 212544 w 294462"/>
                <a:gd name="connsiteY57" fmla="*/ 309960 h 337265"/>
                <a:gd name="connsiteX58" fmla="*/ 186714 w 294462"/>
                <a:gd name="connsiteY58" fmla="*/ 314388 h 337265"/>
                <a:gd name="connsiteX59" fmla="*/ 180810 w 294462"/>
                <a:gd name="connsiteY59" fmla="*/ 305532 h 337265"/>
                <a:gd name="connsiteX60" fmla="*/ 200736 w 294462"/>
                <a:gd name="connsiteY60" fmla="*/ 295938 h 337265"/>
                <a:gd name="connsiteX61" fmla="*/ 173430 w 294462"/>
                <a:gd name="connsiteY61" fmla="*/ 301104 h 337265"/>
                <a:gd name="connsiteX62" fmla="*/ 164574 w 294462"/>
                <a:gd name="connsiteY62" fmla="*/ 286344 h 337265"/>
                <a:gd name="connsiteX63" fmla="*/ 187452 w 294462"/>
                <a:gd name="connsiteY63" fmla="*/ 286344 h 337265"/>
                <a:gd name="connsiteX64" fmla="*/ 192618 w 294462"/>
                <a:gd name="connsiteY64" fmla="*/ 294462 h 337265"/>
                <a:gd name="connsiteX65" fmla="*/ 121770 w 294462"/>
                <a:gd name="connsiteY65" fmla="*/ 317340 h 337265"/>
                <a:gd name="connsiteX66" fmla="*/ 94464 w 294462"/>
                <a:gd name="connsiteY66" fmla="*/ 317340 h 337265"/>
                <a:gd name="connsiteX67" fmla="*/ 94464 w 294462"/>
                <a:gd name="connsiteY67" fmla="*/ 309960 h 337265"/>
                <a:gd name="connsiteX68" fmla="*/ 112176 w 294462"/>
                <a:gd name="connsiteY68" fmla="*/ 301104 h 337265"/>
                <a:gd name="connsiteX69" fmla="*/ 90774 w 294462"/>
                <a:gd name="connsiteY69" fmla="*/ 301104 h 337265"/>
                <a:gd name="connsiteX70" fmla="*/ 82656 w 294462"/>
                <a:gd name="connsiteY70" fmla="*/ 278964 h 337265"/>
                <a:gd name="connsiteX71" fmla="*/ 102582 w 294462"/>
                <a:gd name="connsiteY71" fmla="*/ 278964 h 337265"/>
                <a:gd name="connsiteX72" fmla="*/ 108486 w 294462"/>
                <a:gd name="connsiteY72" fmla="*/ 287820 h 337265"/>
                <a:gd name="connsiteX73" fmla="*/ 164574 w 294462"/>
                <a:gd name="connsiteY73" fmla="*/ 83394 h 337265"/>
                <a:gd name="connsiteX74" fmla="*/ 174168 w 294462"/>
                <a:gd name="connsiteY74" fmla="*/ 91512 h 337265"/>
                <a:gd name="connsiteX75" fmla="*/ 174168 w 294462"/>
                <a:gd name="connsiteY75" fmla="*/ 91512 h 337265"/>
                <a:gd name="connsiteX76" fmla="*/ 120294 w 294462"/>
                <a:gd name="connsiteY76" fmla="*/ 92988 h 337265"/>
                <a:gd name="connsiteX77" fmla="*/ 120294 w 294462"/>
                <a:gd name="connsiteY77" fmla="*/ 92988 h 337265"/>
                <a:gd name="connsiteX78" fmla="*/ 194094 w 294462"/>
                <a:gd name="connsiteY78" fmla="*/ 68634 h 337265"/>
                <a:gd name="connsiteX79" fmla="*/ 173430 w 294462"/>
                <a:gd name="connsiteY79" fmla="*/ 144648 h 337265"/>
                <a:gd name="connsiteX80" fmla="*/ 159408 w 294462"/>
                <a:gd name="connsiteY80" fmla="*/ 126198 h 337265"/>
                <a:gd name="connsiteX81" fmla="*/ 159408 w 294462"/>
                <a:gd name="connsiteY81" fmla="*/ 90036 h 337265"/>
                <a:gd name="connsiteX82" fmla="*/ 175644 w 294462"/>
                <a:gd name="connsiteY82" fmla="*/ 90036 h 337265"/>
                <a:gd name="connsiteX83" fmla="*/ 154242 w 294462"/>
                <a:gd name="connsiteY83" fmla="*/ 70110 h 337265"/>
                <a:gd name="connsiteX84" fmla="*/ 154242 w 294462"/>
                <a:gd name="connsiteY84" fmla="*/ 18450 h 337265"/>
                <a:gd name="connsiteX85" fmla="*/ 194094 w 294462"/>
                <a:gd name="connsiteY85" fmla="*/ 65682 h 337265"/>
                <a:gd name="connsiteX86" fmla="*/ 99630 w 294462"/>
                <a:gd name="connsiteY86" fmla="*/ 66420 h 337265"/>
                <a:gd name="connsiteX87" fmla="*/ 136530 w 294462"/>
                <a:gd name="connsiteY87" fmla="*/ 19188 h 337265"/>
                <a:gd name="connsiteX88" fmla="*/ 136530 w 294462"/>
                <a:gd name="connsiteY88" fmla="*/ 69372 h 337265"/>
                <a:gd name="connsiteX89" fmla="*/ 123984 w 294462"/>
                <a:gd name="connsiteY89" fmla="*/ 79704 h 337265"/>
                <a:gd name="connsiteX90" fmla="*/ 115866 w 294462"/>
                <a:gd name="connsiteY90" fmla="*/ 87822 h 337265"/>
                <a:gd name="connsiteX91" fmla="*/ 131364 w 294462"/>
                <a:gd name="connsiteY91" fmla="*/ 87822 h 337265"/>
                <a:gd name="connsiteX92" fmla="*/ 131364 w 294462"/>
                <a:gd name="connsiteY92" fmla="*/ 123246 h 337265"/>
                <a:gd name="connsiteX93" fmla="*/ 115128 w 294462"/>
                <a:gd name="connsiteY93" fmla="*/ 144648 h 337265"/>
                <a:gd name="connsiteX94" fmla="*/ 99630 w 294462"/>
                <a:gd name="connsiteY94" fmla="*/ 66420 h 33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294462" h="337265">
                  <a:moveTo>
                    <a:pt x="146862" y="335052"/>
                  </a:moveTo>
                  <a:cubicBezTo>
                    <a:pt x="198876" y="337186"/>
                    <a:pt x="250330" y="323553"/>
                    <a:pt x="294462" y="295938"/>
                  </a:cubicBezTo>
                  <a:lnTo>
                    <a:pt x="269370" y="245754"/>
                  </a:lnTo>
                  <a:lnTo>
                    <a:pt x="269370" y="245754"/>
                  </a:lnTo>
                  <a:lnTo>
                    <a:pt x="258300" y="250920"/>
                  </a:lnTo>
                  <a:lnTo>
                    <a:pt x="181548" y="153504"/>
                  </a:lnTo>
                  <a:cubicBezTo>
                    <a:pt x="194766" y="126674"/>
                    <a:pt x="201349" y="97062"/>
                    <a:pt x="200736" y="67158"/>
                  </a:cubicBezTo>
                  <a:cubicBezTo>
                    <a:pt x="196308" y="35424"/>
                    <a:pt x="182286" y="18450"/>
                    <a:pt x="156456" y="14760"/>
                  </a:cubicBezTo>
                  <a:lnTo>
                    <a:pt x="156456" y="5904"/>
                  </a:lnTo>
                  <a:cubicBezTo>
                    <a:pt x="153467" y="2836"/>
                    <a:pt x="149600" y="773"/>
                    <a:pt x="145386" y="0"/>
                  </a:cubicBezTo>
                  <a:cubicBezTo>
                    <a:pt x="141061" y="924"/>
                    <a:pt x="137165" y="3261"/>
                    <a:pt x="134316" y="6642"/>
                  </a:cubicBezTo>
                  <a:lnTo>
                    <a:pt x="134316" y="6642"/>
                  </a:lnTo>
                  <a:cubicBezTo>
                    <a:pt x="108833" y="12127"/>
                    <a:pt x="90482" y="34450"/>
                    <a:pt x="90036" y="60516"/>
                  </a:cubicBezTo>
                  <a:cubicBezTo>
                    <a:pt x="88802" y="92774"/>
                    <a:pt x="95920" y="124805"/>
                    <a:pt x="110700" y="153504"/>
                  </a:cubicBezTo>
                  <a:lnTo>
                    <a:pt x="110700" y="153504"/>
                  </a:lnTo>
                  <a:lnTo>
                    <a:pt x="36900" y="251658"/>
                  </a:lnTo>
                  <a:lnTo>
                    <a:pt x="25830" y="246492"/>
                  </a:lnTo>
                  <a:lnTo>
                    <a:pt x="0" y="301104"/>
                  </a:lnTo>
                  <a:cubicBezTo>
                    <a:pt x="43983" y="324855"/>
                    <a:pt x="93187" y="337283"/>
                    <a:pt x="143172" y="337266"/>
                  </a:cubicBezTo>
                  <a:close/>
                  <a:moveTo>
                    <a:pt x="25830" y="284868"/>
                  </a:moveTo>
                  <a:lnTo>
                    <a:pt x="34686" y="267894"/>
                  </a:lnTo>
                  <a:lnTo>
                    <a:pt x="39114" y="281916"/>
                  </a:lnTo>
                  <a:close/>
                  <a:moveTo>
                    <a:pt x="42804" y="284868"/>
                  </a:moveTo>
                  <a:lnTo>
                    <a:pt x="42804" y="295938"/>
                  </a:lnTo>
                  <a:lnTo>
                    <a:pt x="25830" y="292248"/>
                  </a:lnTo>
                  <a:close/>
                  <a:moveTo>
                    <a:pt x="56088" y="284868"/>
                  </a:moveTo>
                  <a:lnTo>
                    <a:pt x="48708" y="263466"/>
                  </a:lnTo>
                  <a:lnTo>
                    <a:pt x="68634" y="269370"/>
                  </a:lnTo>
                  <a:lnTo>
                    <a:pt x="73062" y="279702"/>
                  </a:lnTo>
                  <a:close/>
                  <a:moveTo>
                    <a:pt x="76014" y="284868"/>
                  </a:moveTo>
                  <a:lnTo>
                    <a:pt x="84870" y="304056"/>
                  </a:lnTo>
                  <a:lnTo>
                    <a:pt x="61992" y="298152"/>
                  </a:lnTo>
                  <a:lnTo>
                    <a:pt x="61992" y="289296"/>
                  </a:lnTo>
                  <a:close/>
                  <a:moveTo>
                    <a:pt x="158670" y="301104"/>
                  </a:moveTo>
                  <a:lnTo>
                    <a:pt x="173430" y="315864"/>
                  </a:lnTo>
                  <a:lnTo>
                    <a:pt x="142434" y="315864"/>
                  </a:lnTo>
                  <a:lnTo>
                    <a:pt x="137268" y="306270"/>
                  </a:lnTo>
                  <a:close/>
                  <a:moveTo>
                    <a:pt x="129888" y="301104"/>
                  </a:moveTo>
                  <a:lnTo>
                    <a:pt x="119556" y="283392"/>
                  </a:lnTo>
                  <a:lnTo>
                    <a:pt x="152028" y="283392"/>
                  </a:lnTo>
                  <a:lnTo>
                    <a:pt x="152028" y="290034"/>
                  </a:lnTo>
                  <a:close/>
                  <a:moveTo>
                    <a:pt x="258300" y="293724"/>
                  </a:moveTo>
                  <a:lnTo>
                    <a:pt x="258300" y="288558"/>
                  </a:lnTo>
                  <a:lnTo>
                    <a:pt x="265680" y="276750"/>
                  </a:lnTo>
                  <a:lnTo>
                    <a:pt x="272322" y="290034"/>
                  </a:lnTo>
                  <a:close/>
                  <a:moveTo>
                    <a:pt x="250920" y="283392"/>
                  </a:moveTo>
                  <a:lnTo>
                    <a:pt x="239112" y="269370"/>
                  </a:lnTo>
                  <a:lnTo>
                    <a:pt x="257562" y="261990"/>
                  </a:lnTo>
                  <a:lnTo>
                    <a:pt x="257562" y="267156"/>
                  </a:lnTo>
                  <a:close/>
                  <a:moveTo>
                    <a:pt x="247230" y="301104"/>
                  </a:moveTo>
                  <a:lnTo>
                    <a:pt x="225828" y="307008"/>
                  </a:lnTo>
                  <a:lnTo>
                    <a:pt x="219924" y="301104"/>
                  </a:lnTo>
                  <a:lnTo>
                    <a:pt x="236160" y="289296"/>
                  </a:lnTo>
                  <a:close/>
                  <a:moveTo>
                    <a:pt x="217710" y="293724"/>
                  </a:moveTo>
                  <a:lnTo>
                    <a:pt x="207378" y="280440"/>
                  </a:lnTo>
                  <a:lnTo>
                    <a:pt x="228042" y="274536"/>
                  </a:lnTo>
                  <a:lnTo>
                    <a:pt x="233946" y="280440"/>
                  </a:lnTo>
                  <a:close/>
                  <a:moveTo>
                    <a:pt x="212544" y="309960"/>
                  </a:moveTo>
                  <a:lnTo>
                    <a:pt x="186714" y="314388"/>
                  </a:lnTo>
                  <a:lnTo>
                    <a:pt x="180810" y="305532"/>
                  </a:lnTo>
                  <a:lnTo>
                    <a:pt x="200736" y="295938"/>
                  </a:lnTo>
                  <a:close/>
                  <a:moveTo>
                    <a:pt x="173430" y="301104"/>
                  </a:moveTo>
                  <a:lnTo>
                    <a:pt x="164574" y="286344"/>
                  </a:lnTo>
                  <a:lnTo>
                    <a:pt x="187452" y="286344"/>
                  </a:lnTo>
                  <a:lnTo>
                    <a:pt x="192618" y="294462"/>
                  </a:lnTo>
                  <a:close/>
                  <a:moveTo>
                    <a:pt x="121770" y="317340"/>
                  </a:moveTo>
                  <a:lnTo>
                    <a:pt x="94464" y="317340"/>
                  </a:lnTo>
                  <a:lnTo>
                    <a:pt x="94464" y="309960"/>
                  </a:lnTo>
                  <a:lnTo>
                    <a:pt x="112176" y="301104"/>
                  </a:lnTo>
                  <a:close/>
                  <a:moveTo>
                    <a:pt x="90774" y="301104"/>
                  </a:moveTo>
                  <a:lnTo>
                    <a:pt x="82656" y="278964"/>
                  </a:lnTo>
                  <a:lnTo>
                    <a:pt x="102582" y="278964"/>
                  </a:lnTo>
                  <a:lnTo>
                    <a:pt x="108486" y="287820"/>
                  </a:lnTo>
                  <a:close/>
                  <a:moveTo>
                    <a:pt x="164574" y="83394"/>
                  </a:moveTo>
                  <a:lnTo>
                    <a:pt x="174168" y="91512"/>
                  </a:lnTo>
                  <a:lnTo>
                    <a:pt x="174168" y="91512"/>
                  </a:lnTo>
                  <a:close/>
                  <a:moveTo>
                    <a:pt x="120294" y="92988"/>
                  </a:moveTo>
                  <a:lnTo>
                    <a:pt x="120294" y="92988"/>
                  </a:lnTo>
                  <a:close/>
                  <a:moveTo>
                    <a:pt x="194094" y="68634"/>
                  </a:moveTo>
                  <a:cubicBezTo>
                    <a:pt x="193127" y="95222"/>
                    <a:pt x="186057" y="121231"/>
                    <a:pt x="173430" y="144648"/>
                  </a:cubicBezTo>
                  <a:lnTo>
                    <a:pt x="159408" y="126198"/>
                  </a:lnTo>
                  <a:lnTo>
                    <a:pt x="159408" y="90036"/>
                  </a:lnTo>
                  <a:lnTo>
                    <a:pt x="175644" y="90036"/>
                  </a:lnTo>
                  <a:lnTo>
                    <a:pt x="154242" y="70110"/>
                  </a:lnTo>
                  <a:lnTo>
                    <a:pt x="154242" y="18450"/>
                  </a:lnTo>
                  <a:cubicBezTo>
                    <a:pt x="178596" y="22140"/>
                    <a:pt x="190404" y="36900"/>
                    <a:pt x="194094" y="65682"/>
                  </a:cubicBezTo>
                  <a:close/>
                  <a:moveTo>
                    <a:pt x="99630" y="66420"/>
                  </a:moveTo>
                  <a:cubicBezTo>
                    <a:pt x="99085" y="43889"/>
                    <a:pt x="114538" y="24112"/>
                    <a:pt x="136530" y="19188"/>
                  </a:cubicBezTo>
                  <a:lnTo>
                    <a:pt x="136530" y="69372"/>
                  </a:lnTo>
                  <a:lnTo>
                    <a:pt x="123984" y="79704"/>
                  </a:lnTo>
                  <a:lnTo>
                    <a:pt x="115866" y="87822"/>
                  </a:lnTo>
                  <a:lnTo>
                    <a:pt x="131364" y="87822"/>
                  </a:lnTo>
                  <a:lnTo>
                    <a:pt x="131364" y="123246"/>
                  </a:lnTo>
                  <a:lnTo>
                    <a:pt x="115128" y="144648"/>
                  </a:lnTo>
                  <a:cubicBezTo>
                    <a:pt x="104604" y="119926"/>
                    <a:pt x="99326" y="93288"/>
                    <a:pt x="99630" y="6642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B3CFA3A6-04F4-4DCF-9F57-FA65856A58B1}"/>
              </a:ext>
            </a:extLst>
          </p:cNvPr>
          <p:cNvGrpSpPr/>
          <p:nvPr/>
        </p:nvGrpSpPr>
        <p:grpSpPr>
          <a:xfrm>
            <a:off x="2964343" y="4993549"/>
            <a:ext cx="1568988" cy="915119"/>
            <a:chOff x="2964343" y="4993549"/>
            <a:chExt cx="1568988" cy="915119"/>
          </a:xfrm>
        </p:grpSpPr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71EDAAFE-F9D0-416E-A021-D1052E6DB5D4}"/>
                </a:ext>
              </a:extLst>
            </p:cNvPr>
            <p:cNvSpPr/>
            <p:nvPr/>
          </p:nvSpPr>
          <p:spPr>
            <a:xfrm>
              <a:off x="2964343" y="5825275"/>
              <a:ext cx="1568988" cy="83393"/>
            </a:xfrm>
            <a:custGeom>
              <a:avLst/>
              <a:gdLst>
                <a:gd name="connsiteX0" fmla="*/ 0 w 1568988"/>
                <a:gd name="connsiteY0" fmla="*/ 0 h 83393"/>
                <a:gd name="connsiteX1" fmla="*/ 1568988 w 1568988"/>
                <a:gd name="connsiteY1" fmla="*/ 0 h 83393"/>
                <a:gd name="connsiteX2" fmla="*/ 1568988 w 1568988"/>
                <a:gd name="connsiteY2" fmla="*/ 83394 h 83393"/>
                <a:gd name="connsiteX3" fmla="*/ 0 w 1568988"/>
                <a:gd name="connsiteY3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83393">
                  <a:moveTo>
                    <a:pt x="0" y="0"/>
                  </a:moveTo>
                  <a:lnTo>
                    <a:pt x="1568988" y="0"/>
                  </a:lnTo>
                  <a:lnTo>
                    <a:pt x="1568988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BF0A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31043CB3-B7DD-49BB-B265-B1EEA5E86A57}"/>
                </a:ext>
              </a:extLst>
            </p:cNvPr>
            <p:cNvSpPr/>
            <p:nvPr/>
          </p:nvSpPr>
          <p:spPr>
            <a:xfrm>
              <a:off x="3380575" y="4993549"/>
              <a:ext cx="1152755" cy="83393"/>
            </a:xfrm>
            <a:custGeom>
              <a:avLst/>
              <a:gdLst>
                <a:gd name="connsiteX0" fmla="*/ 0 w 1152755"/>
                <a:gd name="connsiteY0" fmla="*/ 0 h 83393"/>
                <a:gd name="connsiteX1" fmla="*/ 1152756 w 1152755"/>
                <a:gd name="connsiteY1" fmla="*/ 0 h 83393"/>
                <a:gd name="connsiteX2" fmla="*/ 1152756 w 1152755"/>
                <a:gd name="connsiteY2" fmla="*/ 83394 h 83393"/>
                <a:gd name="connsiteX3" fmla="*/ 0 w 1152755"/>
                <a:gd name="connsiteY3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2755" h="83393">
                  <a:moveTo>
                    <a:pt x="0" y="0"/>
                  </a:moveTo>
                  <a:lnTo>
                    <a:pt x="1152756" y="0"/>
                  </a:lnTo>
                  <a:lnTo>
                    <a:pt x="1152756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BF0A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1284C5D0-EBE1-4C41-A35D-97EB2427BB41}"/>
                </a:ext>
              </a:extLst>
            </p:cNvPr>
            <p:cNvSpPr/>
            <p:nvPr/>
          </p:nvSpPr>
          <p:spPr>
            <a:xfrm>
              <a:off x="3380575" y="5160337"/>
              <a:ext cx="1152755" cy="83393"/>
            </a:xfrm>
            <a:custGeom>
              <a:avLst/>
              <a:gdLst>
                <a:gd name="connsiteX0" fmla="*/ 0 w 1152755"/>
                <a:gd name="connsiteY0" fmla="*/ 0 h 83393"/>
                <a:gd name="connsiteX1" fmla="*/ 1152756 w 1152755"/>
                <a:gd name="connsiteY1" fmla="*/ 0 h 83393"/>
                <a:gd name="connsiteX2" fmla="*/ 1152756 w 1152755"/>
                <a:gd name="connsiteY2" fmla="*/ 83394 h 83393"/>
                <a:gd name="connsiteX3" fmla="*/ 0 w 1152755"/>
                <a:gd name="connsiteY3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2755" h="83393">
                  <a:moveTo>
                    <a:pt x="0" y="0"/>
                  </a:moveTo>
                  <a:lnTo>
                    <a:pt x="1152756" y="0"/>
                  </a:lnTo>
                  <a:lnTo>
                    <a:pt x="1152756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BF0A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B56183B8-22F9-4270-8BDC-CECB28AB8D62}"/>
                </a:ext>
              </a:extLst>
            </p:cNvPr>
            <p:cNvSpPr/>
            <p:nvPr/>
          </p:nvSpPr>
          <p:spPr>
            <a:xfrm>
              <a:off x="2964343" y="5492437"/>
              <a:ext cx="1568988" cy="83393"/>
            </a:xfrm>
            <a:custGeom>
              <a:avLst/>
              <a:gdLst>
                <a:gd name="connsiteX0" fmla="*/ 0 w 1568988"/>
                <a:gd name="connsiteY0" fmla="*/ 0 h 83393"/>
                <a:gd name="connsiteX1" fmla="*/ 1568988 w 1568988"/>
                <a:gd name="connsiteY1" fmla="*/ 0 h 83393"/>
                <a:gd name="connsiteX2" fmla="*/ 1568988 w 1568988"/>
                <a:gd name="connsiteY2" fmla="*/ 83394 h 83393"/>
                <a:gd name="connsiteX3" fmla="*/ 0 w 1568988"/>
                <a:gd name="connsiteY3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83393">
                  <a:moveTo>
                    <a:pt x="0" y="0"/>
                  </a:moveTo>
                  <a:lnTo>
                    <a:pt x="1568988" y="0"/>
                  </a:lnTo>
                  <a:lnTo>
                    <a:pt x="1568988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BF0A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57C626E9-7BCA-4166-B584-AA8AB992771A}"/>
                </a:ext>
              </a:extLst>
            </p:cNvPr>
            <p:cNvSpPr/>
            <p:nvPr/>
          </p:nvSpPr>
          <p:spPr>
            <a:xfrm>
              <a:off x="2964343" y="5659225"/>
              <a:ext cx="1568988" cy="83393"/>
            </a:xfrm>
            <a:custGeom>
              <a:avLst/>
              <a:gdLst>
                <a:gd name="connsiteX0" fmla="*/ 0 w 1568988"/>
                <a:gd name="connsiteY0" fmla="*/ 0 h 83393"/>
                <a:gd name="connsiteX1" fmla="*/ 1568988 w 1568988"/>
                <a:gd name="connsiteY1" fmla="*/ 0 h 83393"/>
                <a:gd name="connsiteX2" fmla="*/ 1568988 w 1568988"/>
                <a:gd name="connsiteY2" fmla="*/ 83394 h 83393"/>
                <a:gd name="connsiteX3" fmla="*/ 0 w 1568988"/>
                <a:gd name="connsiteY3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83393">
                  <a:moveTo>
                    <a:pt x="0" y="0"/>
                  </a:moveTo>
                  <a:lnTo>
                    <a:pt x="1568988" y="0"/>
                  </a:lnTo>
                  <a:lnTo>
                    <a:pt x="1568988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BF0A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B5DB0A2-25E8-447C-A9CE-D3095F879258}"/>
                </a:ext>
              </a:extLst>
            </p:cNvPr>
            <p:cNvSpPr/>
            <p:nvPr/>
          </p:nvSpPr>
          <p:spPr>
            <a:xfrm>
              <a:off x="3380575" y="5326387"/>
              <a:ext cx="1152755" cy="83393"/>
            </a:xfrm>
            <a:custGeom>
              <a:avLst/>
              <a:gdLst>
                <a:gd name="connsiteX0" fmla="*/ 0 w 1152755"/>
                <a:gd name="connsiteY0" fmla="*/ 0 h 83393"/>
                <a:gd name="connsiteX1" fmla="*/ 1152756 w 1152755"/>
                <a:gd name="connsiteY1" fmla="*/ 0 h 83393"/>
                <a:gd name="connsiteX2" fmla="*/ 1152756 w 1152755"/>
                <a:gd name="connsiteY2" fmla="*/ 83394 h 83393"/>
                <a:gd name="connsiteX3" fmla="*/ 0 w 1152755"/>
                <a:gd name="connsiteY3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2755" h="83393">
                  <a:moveTo>
                    <a:pt x="0" y="0"/>
                  </a:moveTo>
                  <a:lnTo>
                    <a:pt x="1152756" y="0"/>
                  </a:lnTo>
                  <a:lnTo>
                    <a:pt x="1152756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BF0A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C4813B52-B8FE-4A5D-9452-71A104F7A0C1}"/>
                </a:ext>
              </a:extLst>
            </p:cNvPr>
            <p:cNvSpPr/>
            <p:nvPr/>
          </p:nvSpPr>
          <p:spPr>
            <a:xfrm>
              <a:off x="2964343" y="5575831"/>
              <a:ext cx="1568988" cy="83393"/>
            </a:xfrm>
            <a:custGeom>
              <a:avLst/>
              <a:gdLst>
                <a:gd name="connsiteX0" fmla="*/ 0 w 1568988"/>
                <a:gd name="connsiteY0" fmla="*/ 0 h 83393"/>
                <a:gd name="connsiteX1" fmla="*/ 1568988 w 1568988"/>
                <a:gd name="connsiteY1" fmla="*/ 0 h 83393"/>
                <a:gd name="connsiteX2" fmla="*/ 1568988 w 1568988"/>
                <a:gd name="connsiteY2" fmla="*/ 83394 h 83393"/>
                <a:gd name="connsiteX3" fmla="*/ 0 w 1568988"/>
                <a:gd name="connsiteY3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83393">
                  <a:moveTo>
                    <a:pt x="0" y="0"/>
                  </a:moveTo>
                  <a:lnTo>
                    <a:pt x="1568988" y="0"/>
                  </a:lnTo>
                  <a:lnTo>
                    <a:pt x="1568988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388EF9CA-8D91-4F61-9AF8-F63305B495E2}"/>
                </a:ext>
              </a:extLst>
            </p:cNvPr>
            <p:cNvSpPr/>
            <p:nvPr/>
          </p:nvSpPr>
          <p:spPr>
            <a:xfrm>
              <a:off x="2964343" y="5742619"/>
              <a:ext cx="1568988" cy="83394"/>
            </a:xfrm>
            <a:custGeom>
              <a:avLst/>
              <a:gdLst>
                <a:gd name="connsiteX0" fmla="*/ 0 w 1568988"/>
                <a:gd name="connsiteY0" fmla="*/ 0 h 83394"/>
                <a:gd name="connsiteX1" fmla="*/ 1568988 w 1568988"/>
                <a:gd name="connsiteY1" fmla="*/ 0 h 83394"/>
                <a:gd name="connsiteX2" fmla="*/ 1568988 w 1568988"/>
                <a:gd name="connsiteY2" fmla="*/ 83394 h 83394"/>
                <a:gd name="connsiteX3" fmla="*/ 0 w 1568988"/>
                <a:gd name="connsiteY3" fmla="*/ 83394 h 8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83394">
                  <a:moveTo>
                    <a:pt x="0" y="0"/>
                  </a:moveTo>
                  <a:lnTo>
                    <a:pt x="1568988" y="0"/>
                  </a:lnTo>
                  <a:lnTo>
                    <a:pt x="1568988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C7D0663-5A86-40BF-8BF3-908A8C21E7AD}"/>
                </a:ext>
              </a:extLst>
            </p:cNvPr>
            <p:cNvSpPr/>
            <p:nvPr/>
          </p:nvSpPr>
          <p:spPr>
            <a:xfrm>
              <a:off x="3380575" y="5242993"/>
              <a:ext cx="1152755" cy="83393"/>
            </a:xfrm>
            <a:custGeom>
              <a:avLst/>
              <a:gdLst>
                <a:gd name="connsiteX0" fmla="*/ 0 w 1152755"/>
                <a:gd name="connsiteY0" fmla="*/ 0 h 83393"/>
                <a:gd name="connsiteX1" fmla="*/ 1152756 w 1152755"/>
                <a:gd name="connsiteY1" fmla="*/ 0 h 83393"/>
                <a:gd name="connsiteX2" fmla="*/ 1152756 w 1152755"/>
                <a:gd name="connsiteY2" fmla="*/ 83394 h 83393"/>
                <a:gd name="connsiteX3" fmla="*/ 0 w 1152755"/>
                <a:gd name="connsiteY3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2755" h="83393">
                  <a:moveTo>
                    <a:pt x="0" y="0"/>
                  </a:moveTo>
                  <a:lnTo>
                    <a:pt x="1152756" y="0"/>
                  </a:lnTo>
                  <a:lnTo>
                    <a:pt x="1152756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D02457DB-16A2-4183-AB88-0B64BDFFF21D}"/>
                </a:ext>
              </a:extLst>
            </p:cNvPr>
            <p:cNvSpPr/>
            <p:nvPr/>
          </p:nvSpPr>
          <p:spPr>
            <a:xfrm>
              <a:off x="2964343" y="5409780"/>
              <a:ext cx="1568988" cy="82656"/>
            </a:xfrm>
            <a:custGeom>
              <a:avLst/>
              <a:gdLst>
                <a:gd name="connsiteX0" fmla="*/ 0 w 1568988"/>
                <a:gd name="connsiteY0" fmla="*/ 0 h 82656"/>
                <a:gd name="connsiteX1" fmla="*/ 0 w 1568988"/>
                <a:gd name="connsiteY1" fmla="*/ 82656 h 82656"/>
                <a:gd name="connsiteX2" fmla="*/ 1568988 w 1568988"/>
                <a:gd name="connsiteY2" fmla="*/ 82656 h 82656"/>
                <a:gd name="connsiteX3" fmla="*/ 1568988 w 1568988"/>
                <a:gd name="connsiteY3" fmla="*/ 0 h 82656"/>
                <a:gd name="connsiteX4" fmla="*/ 416232 w 1568988"/>
                <a:gd name="connsiteY4" fmla="*/ 0 h 82656"/>
                <a:gd name="connsiteX5" fmla="*/ 0 w 1568988"/>
                <a:gd name="connsiteY5" fmla="*/ 0 h 8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8988" h="82656">
                  <a:moveTo>
                    <a:pt x="0" y="0"/>
                  </a:moveTo>
                  <a:lnTo>
                    <a:pt x="0" y="82656"/>
                  </a:lnTo>
                  <a:lnTo>
                    <a:pt x="1568988" y="82656"/>
                  </a:lnTo>
                  <a:lnTo>
                    <a:pt x="1568988" y="0"/>
                  </a:lnTo>
                  <a:lnTo>
                    <a:pt x="4162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0A88729-2715-4B0F-AE9E-70442B45761C}"/>
                </a:ext>
              </a:extLst>
            </p:cNvPr>
            <p:cNvSpPr/>
            <p:nvPr/>
          </p:nvSpPr>
          <p:spPr>
            <a:xfrm>
              <a:off x="3380575" y="5076943"/>
              <a:ext cx="1152755" cy="83393"/>
            </a:xfrm>
            <a:custGeom>
              <a:avLst/>
              <a:gdLst>
                <a:gd name="connsiteX0" fmla="*/ 0 w 1152755"/>
                <a:gd name="connsiteY0" fmla="*/ 0 h 83393"/>
                <a:gd name="connsiteX1" fmla="*/ 1152756 w 1152755"/>
                <a:gd name="connsiteY1" fmla="*/ 0 h 83393"/>
                <a:gd name="connsiteX2" fmla="*/ 1152756 w 1152755"/>
                <a:gd name="connsiteY2" fmla="*/ 83394 h 83393"/>
                <a:gd name="connsiteX3" fmla="*/ 0 w 1152755"/>
                <a:gd name="connsiteY3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2755" h="83393">
                  <a:moveTo>
                    <a:pt x="0" y="0"/>
                  </a:moveTo>
                  <a:lnTo>
                    <a:pt x="1152756" y="0"/>
                  </a:lnTo>
                  <a:lnTo>
                    <a:pt x="1152756" y="83394"/>
                  </a:lnTo>
                  <a:lnTo>
                    <a:pt x="0" y="833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D576B309-F72F-4810-A642-D9054FBE92D7}"/>
                </a:ext>
              </a:extLst>
            </p:cNvPr>
            <p:cNvSpPr/>
            <p:nvPr/>
          </p:nvSpPr>
          <p:spPr>
            <a:xfrm>
              <a:off x="2964343" y="4993549"/>
              <a:ext cx="416231" cy="416231"/>
            </a:xfrm>
            <a:custGeom>
              <a:avLst/>
              <a:gdLst>
                <a:gd name="connsiteX0" fmla="*/ 416232 w 416231"/>
                <a:gd name="connsiteY0" fmla="*/ 416232 h 416231"/>
                <a:gd name="connsiteX1" fmla="*/ 416232 w 416231"/>
                <a:gd name="connsiteY1" fmla="*/ 0 h 416231"/>
                <a:gd name="connsiteX2" fmla="*/ 0 w 416231"/>
                <a:gd name="connsiteY2" fmla="*/ 0 h 416231"/>
                <a:gd name="connsiteX3" fmla="*/ 0 w 416231"/>
                <a:gd name="connsiteY3" fmla="*/ 416232 h 416231"/>
                <a:gd name="connsiteX4" fmla="*/ 89298 w 416231"/>
                <a:gd name="connsiteY4" fmla="*/ 169740 h 416231"/>
                <a:gd name="connsiteX5" fmla="*/ 180072 w 416231"/>
                <a:gd name="connsiteY5" fmla="*/ 169740 h 416231"/>
                <a:gd name="connsiteX6" fmla="*/ 208116 w 416231"/>
                <a:gd name="connsiteY6" fmla="*/ 83394 h 416231"/>
                <a:gd name="connsiteX7" fmla="*/ 236160 w 416231"/>
                <a:gd name="connsiteY7" fmla="*/ 169740 h 416231"/>
                <a:gd name="connsiteX8" fmla="*/ 326934 w 416231"/>
                <a:gd name="connsiteY8" fmla="*/ 169740 h 416231"/>
                <a:gd name="connsiteX9" fmla="*/ 253134 w 416231"/>
                <a:gd name="connsiteY9" fmla="*/ 221400 h 416231"/>
                <a:gd name="connsiteX10" fmla="*/ 281178 w 416231"/>
                <a:gd name="connsiteY10" fmla="*/ 307746 h 416231"/>
                <a:gd name="connsiteX11" fmla="*/ 207378 w 416231"/>
                <a:gd name="connsiteY11" fmla="*/ 254610 h 416231"/>
                <a:gd name="connsiteX12" fmla="*/ 133578 w 416231"/>
                <a:gd name="connsiteY12" fmla="*/ 307746 h 416231"/>
                <a:gd name="connsiteX13" fmla="*/ 162360 w 416231"/>
                <a:gd name="connsiteY13" fmla="*/ 221400 h 4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231" h="416231">
                  <a:moveTo>
                    <a:pt x="416232" y="416232"/>
                  </a:moveTo>
                  <a:lnTo>
                    <a:pt x="416232" y="0"/>
                  </a:lnTo>
                  <a:lnTo>
                    <a:pt x="0" y="0"/>
                  </a:lnTo>
                  <a:lnTo>
                    <a:pt x="0" y="416232"/>
                  </a:lnTo>
                  <a:close/>
                  <a:moveTo>
                    <a:pt x="89298" y="169740"/>
                  </a:moveTo>
                  <a:lnTo>
                    <a:pt x="180072" y="169740"/>
                  </a:lnTo>
                  <a:lnTo>
                    <a:pt x="208116" y="83394"/>
                  </a:lnTo>
                  <a:lnTo>
                    <a:pt x="236160" y="169740"/>
                  </a:lnTo>
                  <a:lnTo>
                    <a:pt x="326934" y="169740"/>
                  </a:lnTo>
                  <a:lnTo>
                    <a:pt x="253134" y="221400"/>
                  </a:lnTo>
                  <a:lnTo>
                    <a:pt x="281178" y="307746"/>
                  </a:lnTo>
                  <a:lnTo>
                    <a:pt x="207378" y="254610"/>
                  </a:lnTo>
                  <a:lnTo>
                    <a:pt x="133578" y="307746"/>
                  </a:lnTo>
                  <a:lnTo>
                    <a:pt x="162360" y="221400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6DCC8CA9-EB4D-4C23-8B1B-C5A2E456FBF0}"/>
                </a:ext>
              </a:extLst>
            </p:cNvPr>
            <p:cNvSpPr/>
            <p:nvPr/>
          </p:nvSpPr>
          <p:spPr>
            <a:xfrm>
              <a:off x="3053641" y="5076942"/>
              <a:ext cx="237635" cy="225828"/>
            </a:xfrm>
            <a:custGeom>
              <a:avLst/>
              <a:gdLst>
                <a:gd name="connsiteX0" fmla="*/ 45756 w 237635"/>
                <a:gd name="connsiteY0" fmla="*/ 225828 h 225828"/>
                <a:gd name="connsiteX1" fmla="*/ 118818 w 237635"/>
                <a:gd name="connsiteY1" fmla="*/ 172692 h 225828"/>
                <a:gd name="connsiteX2" fmla="*/ 191880 w 237635"/>
                <a:gd name="connsiteY2" fmla="*/ 225828 h 225828"/>
                <a:gd name="connsiteX3" fmla="*/ 163836 w 237635"/>
                <a:gd name="connsiteY3" fmla="*/ 139482 h 225828"/>
                <a:gd name="connsiteX4" fmla="*/ 237636 w 237635"/>
                <a:gd name="connsiteY4" fmla="*/ 86346 h 225828"/>
                <a:gd name="connsiteX5" fmla="*/ 146862 w 237635"/>
                <a:gd name="connsiteY5" fmla="*/ 86346 h 225828"/>
                <a:gd name="connsiteX6" fmla="*/ 118818 w 237635"/>
                <a:gd name="connsiteY6" fmla="*/ 0 h 225828"/>
                <a:gd name="connsiteX7" fmla="*/ 90774 w 237635"/>
                <a:gd name="connsiteY7" fmla="*/ 86346 h 225828"/>
                <a:gd name="connsiteX8" fmla="*/ 0 w 237635"/>
                <a:gd name="connsiteY8" fmla="*/ 86346 h 225828"/>
                <a:gd name="connsiteX9" fmla="*/ 73800 w 237635"/>
                <a:gd name="connsiteY9" fmla="*/ 139482 h 225828"/>
                <a:gd name="connsiteX10" fmla="*/ 45756 w 237635"/>
                <a:gd name="connsiteY10" fmla="*/ 225828 h 22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635" h="225828">
                  <a:moveTo>
                    <a:pt x="45756" y="225828"/>
                  </a:moveTo>
                  <a:lnTo>
                    <a:pt x="118818" y="172692"/>
                  </a:lnTo>
                  <a:lnTo>
                    <a:pt x="191880" y="225828"/>
                  </a:lnTo>
                  <a:lnTo>
                    <a:pt x="163836" y="139482"/>
                  </a:lnTo>
                  <a:lnTo>
                    <a:pt x="237636" y="86346"/>
                  </a:lnTo>
                  <a:lnTo>
                    <a:pt x="146862" y="86346"/>
                  </a:lnTo>
                  <a:lnTo>
                    <a:pt x="118818" y="0"/>
                  </a:lnTo>
                  <a:lnTo>
                    <a:pt x="90774" y="86346"/>
                  </a:lnTo>
                  <a:lnTo>
                    <a:pt x="0" y="86346"/>
                  </a:lnTo>
                  <a:lnTo>
                    <a:pt x="73800" y="139482"/>
                  </a:lnTo>
                  <a:lnTo>
                    <a:pt x="45756" y="2258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6A7265D7-F550-4C27-A1FC-60F098A85C0D}"/>
              </a:ext>
            </a:extLst>
          </p:cNvPr>
          <p:cNvGrpSpPr/>
          <p:nvPr/>
        </p:nvGrpSpPr>
        <p:grpSpPr>
          <a:xfrm>
            <a:off x="5129077" y="4993549"/>
            <a:ext cx="1568988" cy="917334"/>
            <a:chOff x="5129077" y="4993549"/>
            <a:chExt cx="1568988" cy="917334"/>
          </a:xfrm>
        </p:grpSpPr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ABB3B19-80EF-460E-A116-B6B7A736AF95}"/>
                </a:ext>
              </a:extLst>
            </p:cNvPr>
            <p:cNvSpPr/>
            <p:nvPr/>
          </p:nvSpPr>
          <p:spPr>
            <a:xfrm>
              <a:off x="5129077" y="5233399"/>
              <a:ext cx="1568988" cy="438372"/>
            </a:xfrm>
            <a:custGeom>
              <a:avLst/>
              <a:gdLst>
                <a:gd name="connsiteX0" fmla="*/ 0 w 1568988"/>
                <a:gd name="connsiteY0" fmla="*/ 0 h 438372"/>
                <a:gd name="connsiteX1" fmla="*/ 1568988 w 1568988"/>
                <a:gd name="connsiteY1" fmla="*/ 0 h 438372"/>
                <a:gd name="connsiteX2" fmla="*/ 1568988 w 1568988"/>
                <a:gd name="connsiteY2" fmla="*/ 438372 h 438372"/>
                <a:gd name="connsiteX3" fmla="*/ 0 w 1568988"/>
                <a:gd name="connsiteY3" fmla="*/ 438372 h 43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38372">
                  <a:moveTo>
                    <a:pt x="0" y="0"/>
                  </a:moveTo>
                  <a:lnTo>
                    <a:pt x="1568988" y="0"/>
                  </a:lnTo>
                  <a:lnTo>
                    <a:pt x="1568988" y="438372"/>
                  </a:lnTo>
                  <a:lnTo>
                    <a:pt x="0" y="43837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E46CD377-AE66-43CC-8E34-B3E321DB467A}"/>
                </a:ext>
              </a:extLst>
            </p:cNvPr>
            <p:cNvSpPr/>
            <p:nvPr/>
          </p:nvSpPr>
          <p:spPr>
            <a:xfrm>
              <a:off x="5129077" y="4993549"/>
              <a:ext cx="1568988" cy="239850"/>
            </a:xfrm>
            <a:custGeom>
              <a:avLst/>
              <a:gdLst>
                <a:gd name="connsiteX0" fmla="*/ 0 w 1568988"/>
                <a:gd name="connsiteY0" fmla="*/ 0 h 239850"/>
                <a:gd name="connsiteX1" fmla="*/ 0 w 1568988"/>
                <a:gd name="connsiteY1" fmla="*/ 225828 h 239850"/>
                <a:gd name="connsiteX2" fmla="*/ 0 w 1568988"/>
                <a:gd name="connsiteY2" fmla="*/ 239850 h 239850"/>
                <a:gd name="connsiteX3" fmla="*/ 1568988 w 1568988"/>
                <a:gd name="connsiteY3" fmla="*/ 239850 h 239850"/>
                <a:gd name="connsiteX4" fmla="*/ 1568988 w 1568988"/>
                <a:gd name="connsiteY4" fmla="*/ 225828 h 239850"/>
                <a:gd name="connsiteX5" fmla="*/ 1568988 w 1568988"/>
                <a:gd name="connsiteY5" fmla="*/ 0 h 239850"/>
                <a:gd name="connsiteX6" fmla="*/ 0 w 1568988"/>
                <a:gd name="connsiteY6" fmla="*/ 0 h 239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239850">
                  <a:moveTo>
                    <a:pt x="0" y="0"/>
                  </a:moveTo>
                  <a:lnTo>
                    <a:pt x="0" y="225828"/>
                  </a:lnTo>
                  <a:lnTo>
                    <a:pt x="0" y="239850"/>
                  </a:lnTo>
                  <a:lnTo>
                    <a:pt x="1568988" y="239850"/>
                  </a:lnTo>
                  <a:lnTo>
                    <a:pt x="1568988" y="225828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001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32E2688C-89C8-4143-BCE8-C058A767E217}"/>
                </a:ext>
              </a:extLst>
            </p:cNvPr>
            <p:cNvSpPr/>
            <p:nvPr/>
          </p:nvSpPr>
          <p:spPr>
            <a:xfrm>
              <a:off x="5129077" y="5671033"/>
              <a:ext cx="1568988" cy="239850"/>
            </a:xfrm>
            <a:custGeom>
              <a:avLst/>
              <a:gdLst>
                <a:gd name="connsiteX0" fmla="*/ 0 w 1568988"/>
                <a:gd name="connsiteY0" fmla="*/ 24354 h 239850"/>
                <a:gd name="connsiteX1" fmla="*/ 0 w 1568988"/>
                <a:gd name="connsiteY1" fmla="*/ 239850 h 239850"/>
                <a:gd name="connsiteX2" fmla="*/ 1568988 w 1568988"/>
                <a:gd name="connsiteY2" fmla="*/ 239850 h 239850"/>
                <a:gd name="connsiteX3" fmla="*/ 1568988 w 1568988"/>
                <a:gd name="connsiteY3" fmla="*/ 24354 h 239850"/>
                <a:gd name="connsiteX4" fmla="*/ 1568988 w 1568988"/>
                <a:gd name="connsiteY4" fmla="*/ 0 h 239850"/>
                <a:gd name="connsiteX5" fmla="*/ 0 w 1568988"/>
                <a:gd name="connsiteY5" fmla="*/ 0 h 239850"/>
                <a:gd name="connsiteX6" fmla="*/ 0 w 1568988"/>
                <a:gd name="connsiteY6" fmla="*/ 24354 h 239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239850">
                  <a:moveTo>
                    <a:pt x="0" y="24354"/>
                  </a:moveTo>
                  <a:lnTo>
                    <a:pt x="0" y="239850"/>
                  </a:lnTo>
                  <a:lnTo>
                    <a:pt x="1568988" y="239850"/>
                  </a:lnTo>
                  <a:lnTo>
                    <a:pt x="1568988" y="24354"/>
                  </a:lnTo>
                  <a:lnTo>
                    <a:pt x="1568988" y="0"/>
                  </a:lnTo>
                  <a:lnTo>
                    <a:pt x="0" y="0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239E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80709ED2-4C34-4C94-848A-2B8291589674}"/>
                </a:ext>
              </a:extLst>
            </p:cNvPr>
            <p:cNvSpPr/>
            <p:nvPr/>
          </p:nvSpPr>
          <p:spPr>
            <a:xfrm>
              <a:off x="5928330" y="5368452"/>
              <a:ext cx="152028" cy="166050"/>
            </a:xfrm>
            <a:custGeom>
              <a:avLst/>
              <a:gdLst>
                <a:gd name="connsiteX0" fmla="*/ 56826 w 152028"/>
                <a:gd name="connsiteY0" fmla="*/ 102582 h 166050"/>
                <a:gd name="connsiteX1" fmla="*/ 54612 w 152028"/>
                <a:gd name="connsiteY1" fmla="*/ 166050 h 166050"/>
                <a:gd name="connsiteX2" fmla="*/ 91512 w 152028"/>
                <a:gd name="connsiteY2" fmla="*/ 115866 h 166050"/>
                <a:gd name="connsiteX3" fmla="*/ 148338 w 152028"/>
                <a:gd name="connsiteY3" fmla="*/ 138006 h 166050"/>
                <a:gd name="connsiteX4" fmla="*/ 115128 w 152028"/>
                <a:gd name="connsiteY4" fmla="*/ 84870 h 166050"/>
                <a:gd name="connsiteX5" fmla="*/ 152028 w 152028"/>
                <a:gd name="connsiteY5" fmla="*/ 35424 h 166050"/>
                <a:gd name="connsiteX6" fmla="*/ 94464 w 152028"/>
                <a:gd name="connsiteY6" fmla="*/ 53136 h 166050"/>
                <a:gd name="connsiteX7" fmla="*/ 60516 w 152028"/>
                <a:gd name="connsiteY7" fmla="*/ 0 h 166050"/>
                <a:gd name="connsiteX8" fmla="*/ 58302 w 152028"/>
                <a:gd name="connsiteY8" fmla="*/ 63468 h 166050"/>
                <a:gd name="connsiteX9" fmla="*/ 0 w 152028"/>
                <a:gd name="connsiteY9" fmla="*/ 81180 h 166050"/>
                <a:gd name="connsiteX10" fmla="*/ 56826 w 152028"/>
                <a:gd name="connsiteY10" fmla="*/ 102582 h 16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028" h="166050">
                  <a:moveTo>
                    <a:pt x="56826" y="102582"/>
                  </a:moveTo>
                  <a:lnTo>
                    <a:pt x="54612" y="166050"/>
                  </a:lnTo>
                  <a:lnTo>
                    <a:pt x="91512" y="115866"/>
                  </a:lnTo>
                  <a:lnTo>
                    <a:pt x="148338" y="138006"/>
                  </a:lnTo>
                  <a:lnTo>
                    <a:pt x="115128" y="84870"/>
                  </a:lnTo>
                  <a:lnTo>
                    <a:pt x="152028" y="35424"/>
                  </a:lnTo>
                  <a:lnTo>
                    <a:pt x="94464" y="53136"/>
                  </a:lnTo>
                  <a:lnTo>
                    <a:pt x="60516" y="0"/>
                  </a:lnTo>
                  <a:lnTo>
                    <a:pt x="58302" y="63468"/>
                  </a:lnTo>
                  <a:lnTo>
                    <a:pt x="0" y="81180"/>
                  </a:lnTo>
                  <a:lnTo>
                    <a:pt x="56826" y="1025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9A69C15-702F-4041-8180-131BBBA444A1}"/>
                </a:ext>
              </a:extLst>
            </p:cNvPr>
            <p:cNvSpPr/>
            <p:nvPr/>
          </p:nvSpPr>
          <p:spPr>
            <a:xfrm>
              <a:off x="5746722" y="5332291"/>
              <a:ext cx="198582" cy="239850"/>
            </a:xfrm>
            <a:custGeom>
              <a:avLst/>
              <a:gdLst>
                <a:gd name="connsiteX0" fmla="*/ 113713 w 198582"/>
                <a:gd name="connsiteY0" fmla="*/ 239850 h 239850"/>
                <a:gd name="connsiteX1" fmla="*/ 198583 w 198582"/>
                <a:gd name="connsiteY1" fmla="*/ 199260 h 239850"/>
                <a:gd name="connsiteX2" fmla="*/ 59864 w 198582"/>
                <a:gd name="connsiteY2" fmla="*/ 181476 h 239850"/>
                <a:gd name="connsiteX3" fmla="*/ 77648 w 198582"/>
                <a:gd name="connsiteY3" fmla="*/ 42757 h 239850"/>
                <a:gd name="connsiteX4" fmla="*/ 140281 w 198582"/>
                <a:gd name="connsiteY4" fmla="*/ 22140 h 239850"/>
                <a:gd name="connsiteX5" fmla="*/ 197107 w 198582"/>
                <a:gd name="connsiteY5" fmla="*/ 39114 h 239850"/>
                <a:gd name="connsiteX6" fmla="*/ 113713 w 198582"/>
                <a:gd name="connsiteY6" fmla="*/ 0 h 239850"/>
                <a:gd name="connsiteX7" fmla="*/ 59 w 198582"/>
                <a:gd name="connsiteY7" fmla="*/ 119481 h 239850"/>
                <a:gd name="connsiteX8" fmla="*/ 61 w 198582"/>
                <a:gd name="connsiteY8" fmla="*/ 119556 h 239850"/>
                <a:gd name="connsiteX9" fmla="*/ 112880 w 198582"/>
                <a:gd name="connsiteY9" fmla="*/ 239826 h 239850"/>
                <a:gd name="connsiteX10" fmla="*/ 113713 w 198582"/>
                <a:gd name="connsiteY10" fmla="*/ 239850 h 239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582" h="239850">
                  <a:moveTo>
                    <a:pt x="113713" y="239850"/>
                  </a:moveTo>
                  <a:cubicBezTo>
                    <a:pt x="146628" y="239612"/>
                    <a:pt x="177734" y="224736"/>
                    <a:pt x="198583" y="199260"/>
                  </a:cubicBezTo>
                  <a:cubicBezTo>
                    <a:pt x="155365" y="232655"/>
                    <a:pt x="93259" y="224693"/>
                    <a:pt x="59864" y="181476"/>
                  </a:cubicBezTo>
                  <a:cubicBezTo>
                    <a:pt x="26469" y="138258"/>
                    <a:pt x="34431" y="76152"/>
                    <a:pt x="77648" y="42757"/>
                  </a:cubicBezTo>
                  <a:cubicBezTo>
                    <a:pt x="95552" y="28921"/>
                    <a:pt x="117660" y="21645"/>
                    <a:pt x="140281" y="22140"/>
                  </a:cubicBezTo>
                  <a:cubicBezTo>
                    <a:pt x="160524" y="21755"/>
                    <a:pt x="180391" y="27688"/>
                    <a:pt x="197107" y="39114"/>
                  </a:cubicBezTo>
                  <a:cubicBezTo>
                    <a:pt x="176310" y="14581"/>
                    <a:pt x="145875" y="305"/>
                    <a:pt x="113713" y="0"/>
                  </a:cubicBezTo>
                  <a:cubicBezTo>
                    <a:pt x="49334" y="1609"/>
                    <a:pt x="-1550" y="55103"/>
                    <a:pt x="59" y="119481"/>
                  </a:cubicBezTo>
                  <a:cubicBezTo>
                    <a:pt x="59" y="119507"/>
                    <a:pt x="60" y="119531"/>
                    <a:pt x="61" y="119556"/>
                  </a:cubicBezTo>
                  <a:cubicBezTo>
                    <a:pt x="-1997" y="183921"/>
                    <a:pt x="48513" y="237769"/>
                    <a:pt x="112880" y="239826"/>
                  </a:cubicBezTo>
                  <a:cubicBezTo>
                    <a:pt x="113157" y="239835"/>
                    <a:pt x="113435" y="239843"/>
                    <a:pt x="113713" y="2398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E194FC4E-23B7-4447-8713-400E08181D2E}"/>
              </a:ext>
            </a:extLst>
          </p:cNvPr>
          <p:cNvGrpSpPr/>
          <p:nvPr/>
        </p:nvGrpSpPr>
        <p:grpSpPr>
          <a:xfrm>
            <a:off x="7293811" y="4993549"/>
            <a:ext cx="1568988" cy="915120"/>
            <a:chOff x="7293811" y="4993549"/>
            <a:chExt cx="1568988" cy="915120"/>
          </a:xfrm>
        </p:grpSpPr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EF524FE6-1550-4BA4-85C1-1783B15FABDD}"/>
                </a:ext>
              </a:extLst>
            </p:cNvPr>
            <p:cNvSpPr/>
            <p:nvPr/>
          </p:nvSpPr>
          <p:spPr>
            <a:xfrm>
              <a:off x="7293811" y="4993549"/>
              <a:ext cx="1568988" cy="457559"/>
            </a:xfrm>
            <a:custGeom>
              <a:avLst/>
              <a:gdLst>
                <a:gd name="connsiteX0" fmla="*/ 0 w 1568988"/>
                <a:gd name="connsiteY0" fmla="*/ 0 h 457559"/>
                <a:gd name="connsiteX1" fmla="*/ 0 w 1568988"/>
                <a:gd name="connsiteY1" fmla="*/ 457560 h 457559"/>
                <a:gd name="connsiteX2" fmla="*/ 1568988 w 1568988"/>
                <a:gd name="connsiteY2" fmla="*/ 457560 h 457559"/>
                <a:gd name="connsiteX3" fmla="*/ 1568988 w 1568988"/>
                <a:gd name="connsiteY3" fmla="*/ 0 h 457559"/>
                <a:gd name="connsiteX4" fmla="*/ 471582 w 1568988"/>
                <a:gd name="connsiteY4" fmla="*/ 300366 h 457559"/>
                <a:gd name="connsiteX5" fmla="*/ 454608 w 1568988"/>
                <a:gd name="connsiteY5" fmla="*/ 335052 h 457559"/>
                <a:gd name="connsiteX6" fmla="*/ 454608 w 1568988"/>
                <a:gd name="connsiteY6" fmla="*/ 335052 h 457559"/>
                <a:gd name="connsiteX7" fmla="*/ 339480 w 1568988"/>
                <a:gd name="connsiteY7" fmla="*/ 352764 h 457559"/>
                <a:gd name="connsiteX8" fmla="*/ 221400 w 1568988"/>
                <a:gd name="connsiteY8" fmla="*/ 334314 h 457559"/>
                <a:gd name="connsiteX9" fmla="*/ 203688 w 1568988"/>
                <a:gd name="connsiteY9" fmla="*/ 300366 h 457559"/>
                <a:gd name="connsiteX10" fmla="*/ 180810 w 1568988"/>
                <a:gd name="connsiteY10" fmla="*/ 258300 h 457559"/>
                <a:gd name="connsiteX11" fmla="*/ 180810 w 1568988"/>
                <a:gd name="connsiteY11" fmla="*/ 258300 h 457559"/>
                <a:gd name="connsiteX12" fmla="*/ 198522 w 1568988"/>
                <a:gd name="connsiteY12" fmla="*/ 249444 h 457559"/>
                <a:gd name="connsiteX13" fmla="*/ 198522 w 1568988"/>
                <a:gd name="connsiteY13" fmla="*/ 249444 h 457559"/>
                <a:gd name="connsiteX14" fmla="*/ 189666 w 1568988"/>
                <a:gd name="connsiteY14" fmla="*/ 240588 h 457559"/>
                <a:gd name="connsiteX15" fmla="*/ 194832 w 1568988"/>
                <a:gd name="connsiteY15" fmla="*/ 232470 h 457559"/>
                <a:gd name="connsiteX16" fmla="*/ 186170 w 1568988"/>
                <a:gd name="connsiteY16" fmla="*/ 224935 h 457559"/>
                <a:gd name="connsiteX17" fmla="*/ 186714 w 1568988"/>
                <a:gd name="connsiteY17" fmla="*/ 221400 h 457559"/>
                <a:gd name="connsiteX18" fmla="*/ 194094 w 1568988"/>
                <a:gd name="connsiteY18" fmla="*/ 213282 h 457559"/>
                <a:gd name="connsiteX19" fmla="*/ 185976 w 1568988"/>
                <a:gd name="connsiteY19" fmla="*/ 205164 h 457559"/>
                <a:gd name="connsiteX20" fmla="*/ 194832 w 1568988"/>
                <a:gd name="connsiteY20" fmla="*/ 196308 h 457559"/>
                <a:gd name="connsiteX21" fmla="*/ 194832 w 1568988"/>
                <a:gd name="connsiteY21" fmla="*/ 196308 h 457559"/>
                <a:gd name="connsiteX22" fmla="*/ 189666 w 1568988"/>
                <a:gd name="connsiteY22" fmla="*/ 188190 h 457559"/>
                <a:gd name="connsiteX23" fmla="*/ 189666 w 1568988"/>
                <a:gd name="connsiteY23" fmla="*/ 182286 h 457559"/>
                <a:gd name="connsiteX24" fmla="*/ 202174 w 1568988"/>
                <a:gd name="connsiteY24" fmla="*/ 182934 h 457559"/>
                <a:gd name="connsiteX25" fmla="*/ 204426 w 1568988"/>
                <a:gd name="connsiteY25" fmla="*/ 188190 h 457559"/>
                <a:gd name="connsiteX26" fmla="*/ 204426 w 1568988"/>
                <a:gd name="connsiteY26" fmla="*/ 188190 h 457559"/>
                <a:gd name="connsiteX27" fmla="*/ 210330 w 1568988"/>
                <a:gd name="connsiteY27" fmla="*/ 179334 h 457559"/>
                <a:gd name="connsiteX28" fmla="*/ 205902 w 1568988"/>
                <a:gd name="connsiteY28" fmla="*/ 179334 h 457559"/>
                <a:gd name="connsiteX29" fmla="*/ 197046 w 1568988"/>
                <a:gd name="connsiteY29" fmla="*/ 170478 h 457559"/>
                <a:gd name="connsiteX30" fmla="*/ 205130 w 1568988"/>
                <a:gd name="connsiteY30" fmla="*/ 162327 h 457559"/>
                <a:gd name="connsiteX31" fmla="*/ 205902 w 1568988"/>
                <a:gd name="connsiteY31" fmla="*/ 162360 h 457559"/>
                <a:gd name="connsiteX32" fmla="*/ 211068 w 1568988"/>
                <a:gd name="connsiteY32" fmla="*/ 162360 h 457559"/>
                <a:gd name="connsiteX33" fmla="*/ 220572 w 1568988"/>
                <a:gd name="connsiteY33" fmla="*/ 154204 h 457559"/>
                <a:gd name="connsiteX34" fmla="*/ 225828 w 1568988"/>
                <a:gd name="connsiteY34" fmla="*/ 156456 h 457559"/>
                <a:gd name="connsiteX35" fmla="*/ 225828 w 1568988"/>
                <a:gd name="connsiteY35" fmla="*/ 156456 h 457559"/>
                <a:gd name="connsiteX36" fmla="*/ 225828 w 1568988"/>
                <a:gd name="connsiteY36" fmla="*/ 156456 h 457559"/>
                <a:gd name="connsiteX37" fmla="*/ 225828 w 1568988"/>
                <a:gd name="connsiteY37" fmla="*/ 150552 h 457559"/>
                <a:gd name="connsiteX38" fmla="*/ 238274 w 1568988"/>
                <a:gd name="connsiteY38" fmla="*/ 151949 h 457559"/>
                <a:gd name="connsiteX39" fmla="*/ 239850 w 1568988"/>
                <a:gd name="connsiteY39" fmla="*/ 154980 h 457559"/>
                <a:gd name="connsiteX40" fmla="*/ 248706 w 1568988"/>
                <a:gd name="connsiteY40" fmla="*/ 146124 h 457559"/>
                <a:gd name="connsiteX41" fmla="*/ 257562 w 1568988"/>
                <a:gd name="connsiteY41" fmla="*/ 154980 h 457559"/>
                <a:gd name="connsiteX42" fmla="*/ 250920 w 1568988"/>
                <a:gd name="connsiteY42" fmla="*/ 163098 h 457559"/>
                <a:gd name="connsiteX43" fmla="*/ 261252 w 1568988"/>
                <a:gd name="connsiteY43" fmla="*/ 163098 h 457559"/>
                <a:gd name="connsiteX44" fmla="*/ 256824 w 1568988"/>
                <a:gd name="connsiteY44" fmla="*/ 155718 h 457559"/>
                <a:gd name="connsiteX45" fmla="*/ 265680 w 1568988"/>
                <a:gd name="connsiteY45" fmla="*/ 147600 h 457559"/>
                <a:gd name="connsiteX46" fmla="*/ 274503 w 1568988"/>
                <a:gd name="connsiteY46" fmla="*/ 154946 h 457559"/>
                <a:gd name="connsiteX47" fmla="*/ 274536 w 1568988"/>
                <a:gd name="connsiteY47" fmla="*/ 155718 h 457559"/>
                <a:gd name="connsiteX48" fmla="*/ 267894 w 1568988"/>
                <a:gd name="connsiteY48" fmla="*/ 164574 h 457559"/>
                <a:gd name="connsiteX49" fmla="*/ 278226 w 1568988"/>
                <a:gd name="connsiteY49" fmla="*/ 164574 h 457559"/>
                <a:gd name="connsiteX50" fmla="*/ 274536 w 1568988"/>
                <a:gd name="connsiteY50" fmla="*/ 157194 h 457559"/>
                <a:gd name="connsiteX51" fmla="*/ 283392 w 1568988"/>
                <a:gd name="connsiteY51" fmla="*/ 148338 h 457559"/>
                <a:gd name="connsiteX52" fmla="*/ 291510 w 1568988"/>
                <a:gd name="connsiteY52" fmla="*/ 157194 h 457559"/>
                <a:gd name="connsiteX53" fmla="*/ 284130 w 1568988"/>
                <a:gd name="connsiteY53" fmla="*/ 166050 h 457559"/>
                <a:gd name="connsiteX54" fmla="*/ 294462 w 1568988"/>
                <a:gd name="connsiteY54" fmla="*/ 166050 h 457559"/>
                <a:gd name="connsiteX55" fmla="*/ 294462 w 1568988"/>
                <a:gd name="connsiteY55" fmla="*/ 159408 h 457559"/>
                <a:gd name="connsiteX56" fmla="*/ 303318 w 1568988"/>
                <a:gd name="connsiteY56" fmla="*/ 150552 h 457559"/>
                <a:gd name="connsiteX57" fmla="*/ 312174 w 1568988"/>
                <a:gd name="connsiteY57" fmla="*/ 159408 h 457559"/>
                <a:gd name="connsiteX58" fmla="*/ 312174 w 1568988"/>
                <a:gd name="connsiteY58" fmla="*/ 165312 h 457559"/>
                <a:gd name="connsiteX59" fmla="*/ 307746 w 1568988"/>
                <a:gd name="connsiteY59" fmla="*/ 165312 h 457559"/>
                <a:gd name="connsiteX60" fmla="*/ 307746 w 1568988"/>
                <a:gd name="connsiteY60" fmla="*/ 165312 h 457559"/>
                <a:gd name="connsiteX61" fmla="*/ 315126 w 1568988"/>
                <a:gd name="connsiteY61" fmla="*/ 165312 h 457559"/>
                <a:gd name="connsiteX62" fmla="*/ 315126 w 1568988"/>
                <a:gd name="connsiteY62" fmla="*/ 158670 h 457559"/>
                <a:gd name="connsiteX63" fmla="*/ 323982 w 1568988"/>
                <a:gd name="connsiteY63" fmla="*/ 149814 h 457559"/>
                <a:gd name="connsiteX64" fmla="*/ 323982 w 1568988"/>
                <a:gd name="connsiteY64" fmla="*/ 149814 h 457559"/>
                <a:gd name="connsiteX65" fmla="*/ 323982 w 1568988"/>
                <a:gd name="connsiteY65" fmla="*/ 142434 h 457559"/>
                <a:gd name="connsiteX66" fmla="*/ 323982 w 1568988"/>
                <a:gd name="connsiteY66" fmla="*/ 142434 h 457559"/>
                <a:gd name="connsiteX67" fmla="*/ 323982 w 1568988"/>
                <a:gd name="connsiteY67" fmla="*/ 138744 h 457559"/>
                <a:gd name="connsiteX68" fmla="*/ 334314 w 1568988"/>
                <a:gd name="connsiteY68" fmla="*/ 123246 h 457559"/>
                <a:gd name="connsiteX69" fmla="*/ 334314 w 1568988"/>
                <a:gd name="connsiteY69" fmla="*/ 119556 h 457559"/>
                <a:gd name="connsiteX70" fmla="*/ 340218 w 1568988"/>
                <a:gd name="connsiteY70" fmla="*/ 107010 h 457559"/>
                <a:gd name="connsiteX71" fmla="*/ 331362 w 1568988"/>
                <a:gd name="connsiteY71" fmla="*/ 112914 h 457559"/>
                <a:gd name="connsiteX72" fmla="*/ 331362 w 1568988"/>
                <a:gd name="connsiteY72" fmla="*/ 112914 h 457559"/>
                <a:gd name="connsiteX73" fmla="*/ 309960 w 1568988"/>
                <a:gd name="connsiteY73" fmla="*/ 115128 h 457559"/>
                <a:gd name="connsiteX74" fmla="*/ 309960 w 1568988"/>
                <a:gd name="connsiteY74" fmla="*/ 115128 h 457559"/>
                <a:gd name="connsiteX75" fmla="*/ 309960 w 1568988"/>
                <a:gd name="connsiteY75" fmla="*/ 115128 h 457559"/>
                <a:gd name="connsiteX76" fmla="*/ 322506 w 1568988"/>
                <a:gd name="connsiteY76" fmla="*/ 107010 h 457559"/>
                <a:gd name="connsiteX77" fmla="*/ 332100 w 1568988"/>
                <a:gd name="connsiteY77" fmla="*/ 112914 h 457559"/>
                <a:gd name="connsiteX78" fmla="*/ 332100 w 1568988"/>
                <a:gd name="connsiteY78" fmla="*/ 109224 h 457559"/>
                <a:gd name="connsiteX79" fmla="*/ 326196 w 1568988"/>
                <a:gd name="connsiteY79" fmla="*/ 98154 h 457559"/>
                <a:gd name="connsiteX80" fmla="*/ 333576 w 1568988"/>
                <a:gd name="connsiteY80" fmla="*/ 81918 h 457559"/>
                <a:gd name="connsiteX81" fmla="*/ 333576 w 1568988"/>
                <a:gd name="connsiteY81" fmla="*/ 81918 h 457559"/>
                <a:gd name="connsiteX82" fmla="*/ 341694 w 1568988"/>
                <a:gd name="connsiteY82" fmla="*/ 96678 h 457559"/>
                <a:gd name="connsiteX83" fmla="*/ 335052 w 1568988"/>
                <a:gd name="connsiteY83" fmla="*/ 109224 h 457559"/>
                <a:gd name="connsiteX84" fmla="*/ 335052 w 1568988"/>
                <a:gd name="connsiteY84" fmla="*/ 112914 h 457559"/>
                <a:gd name="connsiteX85" fmla="*/ 343908 w 1568988"/>
                <a:gd name="connsiteY85" fmla="*/ 107010 h 457559"/>
                <a:gd name="connsiteX86" fmla="*/ 369000 w 1568988"/>
                <a:gd name="connsiteY86" fmla="*/ 113652 h 457559"/>
                <a:gd name="connsiteX87" fmla="*/ 369000 w 1568988"/>
                <a:gd name="connsiteY87" fmla="*/ 113652 h 457559"/>
                <a:gd name="connsiteX88" fmla="*/ 356454 w 1568988"/>
                <a:gd name="connsiteY88" fmla="*/ 121770 h 457559"/>
                <a:gd name="connsiteX89" fmla="*/ 356454 w 1568988"/>
                <a:gd name="connsiteY89" fmla="*/ 121770 h 457559"/>
                <a:gd name="connsiteX90" fmla="*/ 347598 w 1568988"/>
                <a:gd name="connsiteY90" fmla="*/ 115866 h 457559"/>
                <a:gd name="connsiteX91" fmla="*/ 353502 w 1568988"/>
                <a:gd name="connsiteY91" fmla="*/ 126936 h 457559"/>
                <a:gd name="connsiteX92" fmla="*/ 353502 w 1568988"/>
                <a:gd name="connsiteY92" fmla="*/ 131364 h 457559"/>
                <a:gd name="connsiteX93" fmla="*/ 363834 w 1568988"/>
                <a:gd name="connsiteY93" fmla="*/ 147600 h 457559"/>
                <a:gd name="connsiteX94" fmla="*/ 363834 w 1568988"/>
                <a:gd name="connsiteY94" fmla="*/ 151290 h 457559"/>
                <a:gd name="connsiteX95" fmla="*/ 363834 w 1568988"/>
                <a:gd name="connsiteY95" fmla="*/ 151290 h 457559"/>
                <a:gd name="connsiteX96" fmla="*/ 363834 w 1568988"/>
                <a:gd name="connsiteY96" fmla="*/ 158670 h 457559"/>
                <a:gd name="connsiteX97" fmla="*/ 363834 w 1568988"/>
                <a:gd name="connsiteY97" fmla="*/ 158670 h 457559"/>
                <a:gd name="connsiteX98" fmla="*/ 372690 w 1568988"/>
                <a:gd name="connsiteY98" fmla="*/ 167526 h 457559"/>
                <a:gd name="connsiteX99" fmla="*/ 369000 w 1568988"/>
                <a:gd name="connsiteY99" fmla="*/ 174168 h 457559"/>
                <a:gd name="connsiteX100" fmla="*/ 376380 w 1568988"/>
                <a:gd name="connsiteY100" fmla="*/ 174168 h 457559"/>
                <a:gd name="connsiteX101" fmla="*/ 369000 w 1568988"/>
                <a:gd name="connsiteY101" fmla="*/ 174168 h 457559"/>
                <a:gd name="connsiteX102" fmla="*/ 362358 w 1568988"/>
                <a:gd name="connsiteY102" fmla="*/ 166050 h 457559"/>
                <a:gd name="connsiteX103" fmla="*/ 369000 w 1568988"/>
                <a:gd name="connsiteY103" fmla="*/ 159408 h 457559"/>
                <a:gd name="connsiteX104" fmla="*/ 377118 w 1568988"/>
                <a:gd name="connsiteY104" fmla="*/ 168264 h 457559"/>
                <a:gd name="connsiteX105" fmla="*/ 377118 w 1568988"/>
                <a:gd name="connsiteY105" fmla="*/ 174906 h 457559"/>
                <a:gd name="connsiteX106" fmla="*/ 387450 w 1568988"/>
                <a:gd name="connsiteY106" fmla="*/ 174906 h 457559"/>
                <a:gd name="connsiteX107" fmla="*/ 380070 w 1568988"/>
                <a:gd name="connsiteY107" fmla="*/ 166050 h 457559"/>
                <a:gd name="connsiteX108" fmla="*/ 388926 w 1568988"/>
                <a:gd name="connsiteY108" fmla="*/ 157194 h 457559"/>
                <a:gd name="connsiteX109" fmla="*/ 397782 w 1568988"/>
                <a:gd name="connsiteY109" fmla="*/ 166050 h 457559"/>
                <a:gd name="connsiteX110" fmla="*/ 397782 w 1568988"/>
                <a:gd name="connsiteY110" fmla="*/ 172692 h 457559"/>
                <a:gd name="connsiteX111" fmla="*/ 397782 w 1568988"/>
                <a:gd name="connsiteY111" fmla="*/ 172692 h 457559"/>
                <a:gd name="connsiteX112" fmla="*/ 408114 w 1568988"/>
                <a:gd name="connsiteY112" fmla="*/ 172692 h 457559"/>
                <a:gd name="connsiteX113" fmla="*/ 401472 w 1568988"/>
                <a:gd name="connsiteY113" fmla="*/ 163836 h 457559"/>
                <a:gd name="connsiteX114" fmla="*/ 412496 w 1568988"/>
                <a:gd name="connsiteY114" fmla="*/ 155926 h 457559"/>
                <a:gd name="connsiteX115" fmla="*/ 416970 w 1568988"/>
                <a:gd name="connsiteY115" fmla="*/ 157932 h 457559"/>
                <a:gd name="connsiteX116" fmla="*/ 416970 w 1568988"/>
                <a:gd name="connsiteY116" fmla="*/ 163836 h 457559"/>
                <a:gd name="connsiteX117" fmla="*/ 412542 w 1568988"/>
                <a:gd name="connsiteY117" fmla="*/ 171216 h 457559"/>
                <a:gd name="connsiteX118" fmla="*/ 422874 w 1568988"/>
                <a:gd name="connsiteY118" fmla="*/ 171216 h 457559"/>
                <a:gd name="connsiteX119" fmla="*/ 422874 w 1568988"/>
                <a:gd name="connsiteY119" fmla="*/ 171216 h 457559"/>
                <a:gd name="connsiteX120" fmla="*/ 422874 w 1568988"/>
                <a:gd name="connsiteY120" fmla="*/ 165312 h 457559"/>
                <a:gd name="connsiteX121" fmla="*/ 413280 w 1568988"/>
                <a:gd name="connsiteY121" fmla="*/ 157194 h 457559"/>
                <a:gd name="connsiteX122" fmla="*/ 421398 w 1568988"/>
                <a:gd name="connsiteY122" fmla="*/ 147600 h 457559"/>
                <a:gd name="connsiteX123" fmla="*/ 429516 w 1568988"/>
                <a:gd name="connsiteY123" fmla="*/ 155718 h 457559"/>
                <a:gd name="connsiteX124" fmla="*/ 438372 w 1568988"/>
                <a:gd name="connsiteY124" fmla="*/ 149076 h 457559"/>
                <a:gd name="connsiteX125" fmla="*/ 446490 w 1568988"/>
                <a:gd name="connsiteY125" fmla="*/ 157194 h 457559"/>
                <a:gd name="connsiteX126" fmla="*/ 446490 w 1568988"/>
                <a:gd name="connsiteY126" fmla="*/ 157194 h 457559"/>
                <a:gd name="connsiteX127" fmla="*/ 453870 w 1568988"/>
                <a:gd name="connsiteY127" fmla="*/ 152028 h 457559"/>
                <a:gd name="connsiteX128" fmla="*/ 462726 w 1568988"/>
                <a:gd name="connsiteY128" fmla="*/ 160884 h 457559"/>
                <a:gd name="connsiteX129" fmla="*/ 462726 w 1568988"/>
                <a:gd name="connsiteY129" fmla="*/ 160884 h 457559"/>
                <a:gd name="connsiteX130" fmla="*/ 468630 w 1568988"/>
                <a:gd name="connsiteY130" fmla="*/ 160884 h 457559"/>
                <a:gd name="connsiteX131" fmla="*/ 477486 w 1568988"/>
                <a:gd name="connsiteY131" fmla="*/ 169002 h 457559"/>
                <a:gd name="connsiteX132" fmla="*/ 477486 w 1568988"/>
                <a:gd name="connsiteY132" fmla="*/ 174906 h 457559"/>
                <a:gd name="connsiteX133" fmla="*/ 477486 w 1568988"/>
                <a:gd name="connsiteY133" fmla="*/ 174906 h 457559"/>
                <a:gd name="connsiteX134" fmla="*/ 486342 w 1568988"/>
                <a:gd name="connsiteY134" fmla="*/ 183762 h 457559"/>
                <a:gd name="connsiteX135" fmla="*/ 481176 w 1568988"/>
                <a:gd name="connsiteY135" fmla="*/ 191880 h 457559"/>
                <a:gd name="connsiteX136" fmla="*/ 481176 w 1568988"/>
                <a:gd name="connsiteY136" fmla="*/ 191880 h 457559"/>
                <a:gd name="connsiteX137" fmla="*/ 490032 w 1568988"/>
                <a:gd name="connsiteY137" fmla="*/ 200736 h 457559"/>
                <a:gd name="connsiteX138" fmla="*/ 481914 w 1568988"/>
                <a:gd name="connsiteY138" fmla="*/ 208854 h 457559"/>
                <a:gd name="connsiteX139" fmla="*/ 491233 w 1568988"/>
                <a:gd name="connsiteY139" fmla="*/ 218715 h 457559"/>
                <a:gd name="connsiteX140" fmla="*/ 490770 w 1568988"/>
                <a:gd name="connsiteY140" fmla="*/ 221400 h 457559"/>
                <a:gd name="connsiteX141" fmla="*/ 481914 w 1568988"/>
                <a:gd name="connsiteY141" fmla="*/ 230256 h 457559"/>
                <a:gd name="connsiteX142" fmla="*/ 487080 w 1568988"/>
                <a:gd name="connsiteY142" fmla="*/ 238374 h 457559"/>
                <a:gd name="connsiteX143" fmla="*/ 478224 w 1568988"/>
                <a:gd name="connsiteY143" fmla="*/ 247230 h 457559"/>
                <a:gd name="connsiteX144" fmla="*/ 478224 w 1568988"/>
                <a:gd name="connsiteY144" fmla="*/ 247230 h 457559"/>
                <a:gd name="connsiteX145" fmla="*/ 497412 w 1568988"/>
                <a:gd name="connsiteY145" fmla="*/ 256086 h 457559"/>
                <a:gd name="connsiteX146" fmla="*/ 471582 w 1568988"/>
                <a:gd name="connsiteY146" fmla="*/ 300366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1568988" h="457559">
                  <a:moveTo>
                    <a:pt x="0" y="0"/>
                  </a:moveTo>
                  <a:lnTo>
                    <a:pt x="0" y="457560"/>
                  </a:lnTo>
                  <a:lnTo>
                    <a:pt x="1568988" y="457560"/>
                  </a:lnTo>
                  <a:lnTo>
                    <a:pt x="1568988" y="0"/>
                  </a:lnTo>
                  <a:close/>
                  <a:moveTo>
                    <a:pt x="471582" y="300366"/>
                  </a:moveTo>
                  <a:cubicBezTo>
                    <a:pt x="467421" y="312603"/>
                    <a:pt x="461717" y="324259"/>
                    <a:pt x="454608" y="335052"/>
                  </a:cubicBezTo>
                  <a:lnTo>
                    <a:pt x="454608" y="335052"/>
                  </a:lnTo>
                  <a:cubicBezTo>
                    <a:pt x="418501" y="351126"/>
                    <a:pt x="378749" y="357242"/>
                    <a:pt x="339480" y="352764"/>
                  </a:cubicBezTo>
                  <a:cubicBezTo>
                    <a:pt x="277488" y="352764"/>
                    <a:pt x="221400" y="344646"/>
                    <a:pt x="221400" y="334314"/>
                  </a:cubicBezTo>
                  <a:cubicBezTo>
                    <a:pt x="213896" y="323907"/>
                    <a:pt x="207931" y="312474"/>
                    <a:pt x="203688" y="300366"/>
                  </a:cubicBezTo>
                  <a:cubicBezTo>
                    <a:pt x="199179" y="284861"/>
                    <a:pt x="191374" y="270512"/>
                    <a:pt x="180810" y="258300"/>
                  </a:cubicBezTo>
                  <a:lnTo>
                    <a:pt x="180810" y="258300"/>
                  </a:lnTo>
                  <a:cubicBezTo>
                    <a:pt x="185893" y="253931"/>
                    <a:pt x="191977" y="250888"/>
                    <a:pt x="198522" y="249444"/>
                  </a:cubicBezTo>
                  <a:lnTo>
                    <a:pt x="198522" y="249444"/>
                  </a:lnTo>
                  <a:cubicBezTo>
                    <a:pt x="193631" y="249444"/>
                    <a:pt x="189666" y="245479"/>
                    <a:pt x="189666" y="240588"/>
                  </a:cubicBezTo>
                  <a:cubicBezTo>
                    <a:pt x="189639" y="237101"/>
                    <a:pt x="191662" y="233923"/>
                    <a:pt x="194832" y="232470"/>
                  </a:cubicBezTo>
                  <a:cubicBezTo>
                    <a:pt x="190360" y="232781"/>
                    <a:pt x="186482" y="229407"/>
                    <a:pt x="186170" y="224935"/>
                  </a:cubicBezTo>
                  <a:cubicBezTo>
                    <a:pt x="186087" y="223731"/>
                    <a:pt x="186272" y="222523"/>
                    <a:pt x="186714" y="221400"/>
                  </a:cubicBezTo>
                  <a:cubicBezTo>
                    <a:pt x="187000" y="217313"/>
                    <a:pt x="190052" y="213955"/>
                    <a:pt x="194094" y="213282"/>
                  </a:cubicBezTo>
                  <a:cubicBezTo>
                    <a:pt x="189763" y="212934"/>
                    <a:pt x="186324" y="209495"/>
                    <a:pt x="185976" y="205164"/>
                  </a:cubicBezTo>
                  <a:cubicBezTo>
                    <a:pt x="185976" y="200273"/>
                    <a:pt x="189941" y="196308"/>
                    <a:pt x="194832" y="196308"/>
                  </a:cubicBezTo>
                  <a:lnTo>
                    <a:pt x="194832" y="196308"/>
                  </a:lnTo>
                  <a:cubicBezTo>
                    <a:pt x="191662" y="194855"/>
                    <a:pt x="189639" y="191677"/>
                    <a:pt x="189666" y="188190"/>
                  </a:cubicBezTo>
                  <a:cubicBezTo>
                    <a:pt x="188925" y="186292"/>
                    <a:pt x="188925" y="184184"/>
                    <a:pt x="189666" y="182286"/>
                  </a:cubicBezTo>
                  <a:cubicBezTo>
                    <a:pt x="193299" y="179012"/>
                    <a:pt x="198898" y="179302"/>
                    <a:pt x="202174" y="182934"/>
                  </a:cubicBezTo>
                  <a:cubicBezTo>
                    <a:pt x="203485" y="184389"/>
                    <a:pt x="204277" y="186237"/>
                    <a:pt x="204426" y="188190"/>
                  </a:cubicBezTo>
                  <a:lnTo>
                    <a:pt x="204426" y="188190"/>
                  </a:lnTo>
                  <a:cubicBezTo>
                    <a:pt x="206133" y="185072"/>
                    <a:pt x="208109" y="182109"/>
                    <a:pt x="210330" y="179334"/>
                  </a:cubicBezTo>
                  <a:lnTo>
                    <a:pt x="205902" y="179334"/>
                  </a:lnTo>
                  <a:cubicBezTo>
                    <a:pt x="201011" y="179334"/>
                    <a:pt x="197046" y="175369"/>
                    <a:pt x="197046" y="170478"/>
                  </a:cubicBezTo>
                  <a:cubicBezTo>
                    <a:pt x="197028" y="165995"/>
                    <a:pt x="200647" y="162345"/>
                    <a:pt x="205130" y="162327"/>
                  </a:cubicBezTo>
                  <a:cubicBezTo>
                    <a:pt x="205388" y="162325"/>
                    <a:pt x="205645" y="162336"/>
                    <a:pt x="205902" y="162360"/>
                  </a:cubicBezTo>
                  <a:cubicBezTo>
                    <a:pt x="207554" y="161663"/>
                    <a:pt x="209416" y="161663"/>
                    <a:pt x="211068" y="162360"/>
                  </a:cubicBezTo>
                  <a:cubicBezTo>
                    <a:pt x="211440" y="157483"/>
                    <a:pt x="215695" y="153832"/>
                    <a:pt x="220572" y="154204"/>
                  </a:cubicBezTo>
                  <a:cubicBezTo>
                    <a:pt x="222525" y="154353"/>
                    <a:pt x="224373" y="155145"/>
                    <a:pt x="225828" y="156456"/>
                  </a:cubicBezTo>
                  <a:lnTo>
                    <a:pt x="225828" y="156456"/>
                  </a:lnTo>
                  <a:cubicBezTo>
                    <a:pt x="225828" y="156456"/>
                    <a:pt x="225828" y="156456"/>
                    <a:pt x="225828" y="156456"/>
                  </a:cubicBezTo>
                  <a:cubicBezTo>
                    <a:pt x="224906" y="154596"/>
                    <a:pt x="224906" y="152412"/>
                    <a:pt x="225828" y="150552"/>
                  </a:cubicBezTo>
                  <a:cubicBezTo>
                    <a:pt x="229651" y="147501"/>
                    <a:pt x="235223" y="148127"/>
                    <a:pt x="238274" y="151949"/>
                  </a:cubicBezTo>
                  <a:cubicBezTo>
                    <a:pt x="238991" y="152848"/>
                    <a:pt x="239526" y="153877"/>
                    <a:pt x="239850" y="154980"/>
                  </a:cubicBezTo>
                  <a:cubicBezTo>
                    <a:pt x="239850" y="150089"/>
                    <a:pt x="243815" y="146124"/>
                    <a:pt x="248706" y="146124"/>
                  </a:cubicBezTo>
                  <a:cubicBezTo>
                    <a:pt x="253597" y="146124"/>
                    <a:pt x="257562" y="150089"/>
                    <a:pt x="257562" y="154980"/>
                  </a:cubicBezTo>
                  <a:cubicBezTo>
                    <a:pt x="257361" y="158847"/>
                    <a:pt x="254671" y="162135"/>
                    <a:pt x="250920" y="163098"/>
                  </a:cubicBezTo>
                  <a:lnTo>
                    <a:pt x="261252" y="163098"/>
                  </a:lnTo>
                  <a:cubicBezTo>
                    <a:pt x="258600" y="161569"/>
                    <a:pt x="256925" y="158778"/>
                    <a:pt x="256824" y="155718"/>
                  </a:cubicBezTo>
                  <a:cubicBezTo>
                    <a:pt x="257209" y="151117"/>
                    <a:pt x="261063" y="147584"/>
                    <a:pt x="265680" y="147600"/>
                  </a:cubicBezTo>
                  <a:cubicBezTo>
                    <a:pt x="270145" y="147193"/>
                    <a:pt x="274095" y="150481"/>
                    <a:pt x="274503" y="154946"/>
                  </a:cubicBezTo>
                  <a:cubicBezTo>
                    <a:pt x="274526" y="155203"/>
                    <a:pt x="274537" y="155460"/>
                    <a:pt x="274536" y="155718"/>
                  </a:cubicBezTo>
                  <a:cubicBezTo>
                    <a:pt x="274420" y="159778"/>
                    <a:pt x="271760" y="163326"/>
                    <a:pt x="267894" y="164574"/>
                  </a:cubicBezTo>
                  <a:lnTo>
                    <a:pt x="278226" y="164574"/>
                  </a:lnTo>
                  <a:cubicBezTo>
                    <a:pt x="275855" y="162872"/>
                    <a:pt x="274475" y="160112"/>
                    <a:pt x="274536" y="157194"/>
                  </a:cubicBezTo>
                  <a:cubicBezTo>
                    <a:pt x="274536" y="152303"/>
                    <a:pt x="278501" y="148338"/>
                    <a:pt x="283392" y="148338"/>
                  </a:cubicBezTo>
                  <a:cubicBezTo>
                    <a:pt x="287993" y="148722"/>
                    <a:pt x="291526" y="152577"/>
                    <a:pt x="291510" y="157194"/>
                  </a:cubicBezTo>
                  <a:cubicBezTo>
                    <a:pt x="291571" y="161562"/>
                    <a:pt x="288438" y="165322"/>
                    <a:pt x="284130" y="166050"/>
                  </a:cubicBezTo>
                  <a:lnTo>
                    <a:pt x="294462" y="166050"/>
                  </a:lnTo>
                  <a:cubicBezTo>
                    <a:pt x="293671" y="163907"/>
                    <a:pt x="293671" y="161551"/>
                    <a:pt x="294462" y="159408"/>
                  </a:cubicBezTo>
                  <a:cubicBezTo>
                    <a:pt x="294462" y="154517"/>
                    <a:pt x="298427" y="150552"/>
                    <a:pt x="303318" y="150552"/>
                  </a:cubicBezTo>
                  <a:cubicBezTo>
                    <a:pt x="308055" y="150904"/>
                    <a:pt x="311822" y="154671"/>
                    <a:pt x="312174" y="159408"/>
                  </a:cubicBezTo>
                  <a:cubicBezTo>
                    <a:pt x="313097" y="161268"/>
                    <a:pt x="313097" y="163452"/>
                    <a:pt x="312174" y="165312"/>
                  </a:cubicBezTo>
                  <a:cubicBezTo>
                    <a:pt x="310742" y="165818"/>
                    <a:pt x="309178" y="165818"/>
                    <a:pt x="307746" y="165312"/>
                  </a:cubicBezTo>
                  <a:lnTo>
                    <a:pt x="307746" y="165312"/>
                  </a:lnTo>
                  <a:lnTo>
                    <a:pt x="315126" y="165312"/>
                  </a:lnTo>
                  <a:cubicBezTo>
                    <a:pt x="314564" y="163133"/>
                    <a:pt x="314564" y="160849"/>
                    <a:pt x="315126" y="158670"/>
                  </a:cubicBezTo>
                  <a:cubicBezTo>
                    <a:pt x="315126" y="153779"/>
                    <a:pt x="319091" y="149814"/>
                    <a:pt x="323982" y="149814"/>
                  </a:cubicBezTo>
                  <a:lnTo>
                    <a:pt x="323982" y="149814"/>
                  </a:lnTo>
                  <a:cubicBezTo>
                    <a:pt x="323583" y="147370"/>
                    <a:pt x="323583" y="144878"/>
                    <a:pt x="323982" y="142434"/>
                  </a:cubicBezTo>
                  <a:lnTo>
                    <a:pt x="323982" y="142434"/>
                  </a:lnTo>
                  <a:cubicBezTo>
                    <a:pt x="323910" y="141205"/>
                    <a:pt x="323910" y="139973"/>
                    <a:pt x="323982" y="138744"/>
                  </a:cubicBezTo>
                  <a:cubicBezTo>
                    <a:pt x="323826" y="131920"/>
                    <a:pt x="327955" y="125726"/>
                    <a:pt x="334314" y="123246"/>
                  </a:cubicBezTo>
                  <a:lnTo>
                    <a:pt x="334314" y="119556"/>
                  </a:lnTo>
                  <a:lnTo>
                    <a:pt x="340218" y="107010"/>
                  </a:lnTo>
                  <a:lnTo>
                    <a:pt x="331362" y="112914"/>
                  </a:lnTo>
                  <a:lnTo>
                    <a:pt x="331362" y="112914"/>
                  </a:lnTo>
                  <a:lnTo>
                    <a:pt x="309960" y="115128"/>
                  </a:lnTo>
                  <a:cubicBezTo>
                    <a:pt x="309960" y="115128"/>
                    <a:pt x="309960" y="115128"/>
                    <a:pt x="309960" y="115128"/>
                  </a:cubicBezTo>
                  <a:lnTo>
                    <a:pt x="309960" y="115128"/>
                  </a:lnTo>
                  <a:lnTo>
                    <a:pt x="322506" y="107010"/>
                  </a:lnTo>
                  <a:lnTo>
                    <a:pt x="332100" y="112914"/>
                  </a:lnTo>
                  <a:cubicBezTo>
                    <a:pt x="331841" y="111698"/>
                    <a:pt x="331841" y="110440"/>
                    <a:pt x="332100" y="109224"/>
                  </a:cubicBezTo>
                  <a:lnTo>
                    <a:pt x="326196" y="98154"/>
                  </a:lnTo>
                  <a:lnTo>
                    <a:pt x="333576" y="81918"/>
                  </a:lnTo>
                  <a:lnTo>
                    <a:pt x="333576" y="81918"/>
                  </a:lnTo>
                  <a:lnTo>
                    <a:pt x="341694" y="96678"/>
                  </a:lnTo>
                  <a:lnTo>
                    <a:pt x="335052" y="109224"/>
                  </a:lnTo>
                  <a:cubicBezTo>
                    <a:pt x="335311" y="110440"/>
                    <a:pt x="335311" y="111698"/>
                    <a:pt x="335052" y="112914"/>
                  </a:cubicBezTo>
                  <a:lnTo>
                    <a:pt x="343908" y="107010"/>
                  </a:lnTo>
                  <a:lnTo>
                    <a:pt x="369000" y="113652"/>
                  </a:lnTo>
                  <a:lnTo>
                    <a:pt x="369000" y="113652"/>
                  </a:lnTo>
                  <a:lnTo>
                    <a:pt x="356454" y="121770"/>
                  </a:lnTo>
                  <a:lnTo>
                    <a:pt x="356454" y="121770"/>
                  </a:lnTo>
                  <a:lnTo>
                    <a:pt x="347598" y="115866"/>
                  </a:lnTo>
                  <a:lnTo>
                    <a:pt x="353502" y="126936"/>
                  </a:lnTo>
                  <a:lnTo>
                    <a:pt x="353502" y="131364"/>
                  </a:lnTo>
                  <a:cubicBezTo>
                    <a:pt x="359720" y="134409"/>
                    <a:pt x="363709" y="140678"/>
                    <a:pt x="363834" y="147600"/>
                  </a:cubicBezTo>
                  <a:cubicBezTo>
                    <a:pt x="364289" y="148788"/>
                    <a:pt x="364289" y="150102"/>
                    <a:pt x="363834" y="151290"/>
                  </a:cubicBezTo>
                  <a:lnTo>
                    <a:pt x="363834" y="151290"/>
                  </a:lnTo>
                  <a:cubicBezTo>
                    <a:pt x="364493" y="153706"/>
                    <a:pt x="364493" y="156254"/>
                    <a:pt x="363834" y="158670"/>
                  </a:cubicBezTo>
                  <a:lnTo>
                    <a:pt x="363834" y="158670"/>
                  </a:lnTo>
                  <a:cubicBezTo>
                    <a:pt x="368725" y="158670"/>
                    <a:pt x="372690" y="162635"/>
                    <a:pt x="372690" y="167526"/>
                  </a:cubicBezTo>
                  <a:cubicBezTo>
                    <a:pt x="372225" y="170086"/>
                    <a:pt x="370928" y="172421"/>
                    <a:pt x="369000" y="174168"/>
                  </a:cubicBezTo>
                  <a:lnTo>
                    <a:pt x="376380" y="174168"/>
                  </a:lnTo>
                  <a:lnTo>
                    <a:pt x="369000" y="174168"/>
                  </a:lnTo>
                  <a:cubicBezTo>
                    <a:pt x="365100" y="173448"/>
                    <a:pt x="362292" y="170015"/>
                    <a:pt x="362358" y="166050"/>
                  </a:cubicBezTo>
                  <a:cubicBezTo>
                    <a:pt x="363119" y="162747"/>
                    <a:pt x="365697" y="160169"/>
                    <a:pt x="369000" y="159408"/>
                  </a:cubicBezTo>
                  <a:cubicBezTo>
                    <a:pt x="373601" y="159793"/>
                    <a:pt x="377134" y="163647"/>
                    <a:pt x="377118" y="168264"/>
                  </a:cubicBezTo>
                  <a:cubicBezTo>
                    <a:pt x="378170" y="170353"/>
                    <a:pt x="378170" y="172817"/>
                    <a:pt x="377118" y="174906"/>
                  </a:cubicBezTo>
                  <a:lnTo>
                    <a:pt x="387450" y="174906"/>
                  </a:lnTo>
                  <a:cubicBezTo>
                    <a:pt x="383142" y="174178"/>
                    <a:pt x="380009" y="170418"/>
                    <a:pt x="380070" y="166050"/>
                  </a:cubicBezTo>
                  <a:cubicBezTo>
                    <a:pt x="380070" y="161159"/>
                    <a:pt x="384035" y="157194"/>
                    <a:pt x="388926" y="157194"/>
                  </a:cubicBezTo>
                  <a:cubicBezTo>
                    <a:pt x="393663" y="157546"/>
                    <a:pt x="397430" y="161313"/>
                    <a:pt x="397782" y="166050"/>
                  </a:cubicBezTo>
                  <a:cubicBezTo>
                    <a:pt x="398344" y="168229"/>
                    <a:pt x="398344" y="170513"/>
                    <a:pt x="397782" y="172692"/>
                  </a:cubicBezTo>
                  <a:lnTo>
                    <a:pt x="397782" y="172692"/>
                  </a:lnTo>
                  <a:lnTo>
                    <a:pt x="408114" y="172692"/>
                  </a:lnTo>
                  <a:cubicBezTo>
                    <a:pt x="404248" y="171444"/>
                    <a:pt x="401588" y="167896"/>
                    <a:pt x="401472" y="163836"/>
                  </a:cubicBezTo>
                  <a:cubicBezTo>
                    <a:pt x="402332" y="158608"/>
                    <a:pt x="407268" y="155066"/>
                    <a:pt x="412496" y="155926"/>
                  </a:cubicBezTo>
                  <a:cubicBezTo>
                    <a:pt x="414136" y="156196"/>
                    <a:pt x="415678" y="156887"/>
                    <a:pt x="416970" y="157932"/>
                  </a:cubicBezTo>
                  <a:cubicBezTo>
                    <a:pt x="417711" y="159830"/>
                    <a:pt x="417711" y="161938"/>
                    <a:pt x="416970" y="163836"/>
                  </a:cubicBezTo>
                  <a:cubicBezTo>
                    <a:pt x="417230" y="166991"/>
                    <a:pt x="415448" y="169961"/>
                    <a:pt x="412542" y="171216"/>
                  </a:cubicBezTo>
                  <a:lnTo>
                    <a:pt x="422874" y="171216"/>
                  </a:lnTo>
                  <a:cubicBezTo>
                    <a:pt x="422874" y="171216"/>
                    <a:pt x="422874" y="171216"/>
                    <a:pt x="422874" y="171216"/>
                  </a:cubicBezTo>
                  <a:cubicBezTo>
                    <a:pt x="422133" y="169318"/>
                    <a:pt x="422133" y="167210"/>
                    <a:pt x="422874" y="165312"/>
                  </a:cubicBezTo>
                  <a:cubicBezTo>
                    <a:pt x="417983" y="165719"/>
                    <a:pt x="413687" y="162085"/>
                    <a:pt x="413280" y="157194"/>
                  </a:cubicBezTo>
                  <a:cubicBezTo>
                    <a:pt x="412873" y="152303"/>
                    <a:pt x="416507" y="148007"/>
                    <a:pt x="421398" y="147600"/>
                  </a:cubicBezTo>
                  <a:cubicBezTo>
                    <a:pt x="425881" y="147600"/>
                    <a:pt x="429516" y="151235"/>
                    <a:pt x="429516" y="155718"/>
                  </a:cubicBezTo>
                  <a:cubicBezTo>
                    <a:pt x="430550" y="151705"/>
                    <a:pt x="434230" y="148945"/>
                    <a:pt x="438372" y="149076"/>
                  </a:cubicBezTo>
                  <a:cubicBezTo>
                    <a:pt x="442855" y="149076"/>
                    <a:pt x="446490" y="152711"/>
                    <a:pt x="446490" y="157194"/>
                  </a:cubicBezTo>
                  <a:lnTo>
                    <a:pt x="446490" y="157194"/>
                  </a:lnTo>
                  <a:cubicBezTo>
                    <a:pt x="447825" y="154256"/>
                    <a:pt x="450652" y="152277"/>
                    <a:pt x="453870" y="152028"/>
                  </a:cubicBezTo>
                  <a:cubicBezTo>
                    <a:pt x="458761" y="152028"/>
                    <a:pt x="462726" y="155993"/>
                    <a:pt x="462726" y="160884"/>
                  </a:cubicBezTo>
                  <a:cubicBezTo>
                    <a:pt x="462726" y="160884"/>
                    <a:pt x="462726" y="160884"/>
                    <a:pt x="462726" y="160884"/>
                  </a:cubicBezTo>
                  <a:cubicBezTo>
                    <a:pt x="464624" y="160143"/>
                    <a:pt x="466732" y="160143"/>
                    <a:pt x="468630" y="160884"/>
                  </a:cubicBezTo>
                  <a:cubicBezTo>
                    <a:pt x="473247" y="160868"/>
                    <a:pt x="477102" y="164401"/>
                    <a:pt x="477486" y="169002"/>
                  </a:cubicBezTo>
                  <a:cubicBezTo>
                    <a:pt x="478161" y="170912"/>
                    <a:pt x="478161" y="172996"/>
                    <a:pt x="477486" y="174906"/>
                  </a:cubicBezTo>
                  <a:lnTo>
                    <a:pt x="477486" y="174906"/>
                  </a:lnTo>
                  <a:cubicBezTo>
                    <a:pt x="482223" y="175258"/>
                    <a:pt x="485990" y="179025"/>
                    <a:pt x="486342" y="183762"/>
                  </a:cubicBezTo>
                  <a:cubicBezTo>
                    <a:pt x="486369" y="187249"/>
                    <a:pt x="484346" y="190427"/>
                    <a:pt x="481176" y="191880"/>
                  </a:cubicBezTo>
                  <a:lnTo>
                    <a:pt x="481176" y="191880"/>
                  </a:lnTo>
                  <a:cubicBezTo>
                    <a:pt x="486067" y="191880"/>
                    <a:pt x="490032" y="195845"/>
                    <a:pt x="490032" y="200736"/>
                  </a:cubicBezTo>
                  <a:cubicBezTo>
                    <a:pt x="489684" y="205067"/>
                    <a:pt x="486245" y="208506"/>
                    <a:pt x="481914" y="208854"/>
                  </a:cubicBezTo>
                  <a:cubicBezTo>
                    <a:pt x="487211" y="209004"/>
                    <a:pt x="491383" y="213419"/>
                    <a:pt x="491233" y="218715"/>
                  </a:cubicBezTo>
                  <a:cubicBezTo>
                    <a:pt x="491207" y="219628"/>
                    <a:pt x="491051" y="220531"/>
                    <a:pt x="490770" y="221400"/>
                  </a:cubicBezTo>
                  <a:cubicBezTo>
                    <a:pt x="490770" y="226291"/>
                    <a:pt x="486805" y="230256"/>
                    <a:pt x="481914" y="230256"/>
                  </a:cubicBezTo>
                  <a:cubicBezTo>
                    <a:pt x="485084" y="231709"/>
                    <a:pt x="487107" y="234887"/>
                    <a:pt x="487080" y="238374"/>
                  </a:cubicBezTo>
                  <a:cubicBezTo>
                    <a:pt x="487080" y="243265"/>
                    <a:pt x="483115" y="247230"/>
                    <a:pt x="478224" y="247230"/>
                  </a:cubicBezTo>
                  <a:lnTo>
                    <a:pt x="478224" y="247230"/>
                  </a:lnTo>
                  <a:cubicBezTo>
                    <a:pt x="485176" y="248786"/>
                    <a:pt x="491717" y="251806"/>
                    <a:pt x="497412" y="256086"/>
                  </a:cubicBezTo>
                  <a:cubicBezTo>
                    <a:pt x="486039" y="269050"/>
                    <a:pt x="477269" y="284084"/>
                    <a:pt x="471582" y="300366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EE5B022F-FF95-445A-BBCB-D73EBB31F284}"/>
                </a:ext>
              </a:extLst>
            </p:cNvPr>
            <p:cNvSpPr/>
            <p:nvPr/>
          </p:nvSpPr>
          <p:spPr>
            <a:xfrm>
              <a:off x="7293811" y="5451109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6CB4CA9B-40ED-41B6-8259-64B1DC353D3F}"/>
                </a:ext>
              </a:extLst>
            </p:cNvPr>
            <p:cNvSpPr/>
            <p:nvPr/>
          </p:nvSpPr>
          <p:spPr>
            <a:xfrm>
              <a:off x="7490119" y="5203878"/>
              <a:ext cx="6641" cy="11070"/>
            </a:xfrm>
            <a:custGeom>
              <a:avLst/>
              <a:gdLst>
                <a:gd name="connsiteX0" fmla="*/ 6642 w 6641"/>
                <a:gd name="connsiteY0" fmla="*/ 11070 h 11070"/>
                <a:gd name="connsiteX1" fmla="*/ 6642 w 6641"/>
                <a:gd name="connsiteY1" fmla="*/ 0 h 11070"/>
                <a:gd name="connsiteX2" fmla="*/ 0 w 6641"/>
                <a:gd name="connsiteY2" fmla="*/ 4428 h 11070"/>
                <a:gd name="connsiteX3" fmla="*/ 6642 w 6641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11070">
                  <a:moveTo>
                    <a:pt x="6642" y="11070"/>
                  </a:moveTo>
                  <a:lnTo>
                    <a:pt x="6642" y="0"/>
                  </a:lnTo>
                  <a:cubicBezTo>
                    <a:pt x="5056" y="2251"/>
                    <a:pt x="2688" y="3829"/>
                    <a:pt x="0" y="4428"/>
                  </a:cubicBezTo>
                  <a:cubicBezTo>
                    <a:pt x="3400" y="5007"/>
                    <a:pt x="6063" y="7670"/>
                    <a:pt x="6642" y="11070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66EA8BF2-900E-4115-95CA-E3556C99AF3D}"/>
                </a:ext>
              </a:extLst>
            </p:cNvPr>
            <p:cNvSpPr/>
            <p:nvPr/>
          </p:nvSpPr>
          <p:spPr>
            <a:xfrm>
              <a:off x="7637718" y="51647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158C677F-D46E-417A-831C-3451829C7670}"/>
                </a:ext>
              </a:extLst>
            </p:cNvPr>
            <p:cNvSpPr/>
            <p:nvPr/>
          </p:nvSpPr>
          <p:spPr>
            <a:xfrm>
              <a:off x="7626649" y="51647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EE53C7F6-29FC-4213-B5C1-5B67E08B38EC}"/>
                </a:ext>
              </a:extLst>
            </p:cNvPr>
            <p:cNvSpPr/>
            <p:nvPr/>
          </p:nvSpPr>
          <p:spPr>
            <a:xfrm>
              <a:off x="7522590" y="5160336"/>
              <a:ext cx="9594" cy="5165"/>
            </a:xfrm>
            <a:custGeom>
              <a:avLst/>
              <a:gdLst>
                <a:gd name="connsiteX0" fmla="*/ 0 w 9594"/>
                <a:gd name="connsiteY0" fmla="*/ 5166 h 5165"/>
                <a:gd name="connsiteX1" fmla="*/ 9594 w 9594"/>
                <a:gd name="connsiteY1" fmla="*/ 5166 h 5165"/>
                <a:gd name="connsiteX2" fmla="*/ 2214 w 9594"/>
                <a:gd name="connsiteY2" fmla="*/ 0 h 5165"/>
                <a:gd name="connsiteX3" fmla="*/ 2214 w 9594"/>
                <a:gd name="connsiteY3" fmla="*/ 0 h 5165"/>
                <a:gd name="connsiteX4" fmla="*/ 0 w 9594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5165">
                  <a:moveTo>
                    <a:pt x="0" y="5166"/>
                  </a:moveTo>
                  <a:lnTo>
                    <a:pt x="9594" y="5166"/>
                  </a:lnTo>
                  <a:cubicBezTo>
                    <a:pt x="6376" y="4917"/>
                    <a:pt x="3549" y="2938"/>
                    <a:pt x="2214" y="0"/>
                  </a:cubicBezTo>
                  <a:lnTo>
                    <a:pt x="2214" y="0"/>
                  </a:lnTo>
                  <a:cubicBezTo>
                    <a:pt x="2277" y="1965"/>
                    <a:pt x="1466" y="3857"/>
                    <a:pt x="0" y="5166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709EF62-BE57-4208-8BBA-8EE1180796DD}"/>
                </a:ext>
              </a:extLst>
            </p:cNvPr>
            <p:cNvSpPr/>
            <p:nvPr/>
          </p:nvSpPr>
          <p:spPr>
            <a:xfrm>
              <a:off x="7638457" y="5169931"/>
              <a:ext cx="5165" cy="385"/>
            </a:xfrm>
            <a:custGeom>
              <a:avLst/>
              <a:gdLst>
                <a:gd name="connsiteX0" fmla="*/ 0 w 5165"/>
                <a:gd name="connsiteY0" fmla="*/ 0 h 385"/>
                <a:gd name="connsiteX1" fmla="*/ 0 w 5165"/>
                <a:gd name="connsiteY1" fmla="*/ 0 h 385"/>
                <a:gd name="connsiteX2" fmla="*/ 5166 w 5165"/>
                <a:gd name="connsiteY2" fmla="*/ 0 h 385"/>
                <a:gd name="connsiteX3" fmla="*/ 0 w 5165"/>
                <a:gd name="connsiteY3" fmla="*/ 0 h 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85">
                  <a:moveTo>
                    <a:pt x="0" y="0"/>
                  </a:moveTo>
                  <a:lnTo>
                    <a:pt x="0" y="0"/>
                  </a:lnTo>
                  <a:lnTo>
                    <a:pt x="5166" y="0"/>
                  </a:lnTo>
                  <a:cubicBezTo>
                    <a:pt x="3483" y="514"/>
                    <a:pt x="1683" y="514"/>
                    <a:pt x="0" y="0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147E6622-F98B-4771-B629-F730AF1E32AF}"/>
                </a:ext>
              </a:extLst>
            </p:cNvPr>
            <p:cNvSpPr/>
            <p:nvPr/>
          </p:nvSpPr>
          <p:spPr>
            <a:xfrm>
              <a:off x="7622220" y="5167878"/>
              <a:ext cx="5166" cy="5742"/>
            </a:xfrm>
            <a:custGeom>
              <a:avLst/>
              <a:gdLst>
                <a:gd name="connsiteX0" fmla="*/ 0 w 5166"/>
                <a:gd name="connsiteY0" fmla="*/ 5742 h 5742"/>
                <a:gd name="connsiteX1" fmla="*/ 5166 w 5166"/>
                <a:gd name="connsiteY1" fmla="*/ 5742 h 5742"/>
                <a:gd name="connsiteX2" fmla="*/ 5166 w 5166"/>
                <a:gd name="connsiteY2" fmla="*/ 5742 h 5742"/>
                <a:gd name="connsiteX3" fmla="*/ 5166 w 5166"/>
                <a:gd name="connsiteY3" fmla="*/ 5742 h 5742"/>
                <a:gd name="connsiteX4" fmla="*/ 5166 w 5166"/>
                <a:gd name="connsiteY4" fmla="*/ 1314 h 5742"/>
                <a:gd name="connsiteX5" fmla="*/ 0 w 5166"/>
                <a:gd name="connsiteY5" fmla="*/ 5742 h 5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5742">
                  <a:moveTo>
                    <a:pt x="0" y="5742"/>
                  </a:moveTo>
                  <a:lnTo>
                    <a:pt x="5166" y="5742"/>
                  </a:lnTo>
                  <a:lnTo>
                    <a:pt x="5166" y="5742"/>
                  </a:lnTo>
                  <a:lnTo>
                    <a:pt x="5166" y="5742"/>
                  </a:lnTo>
                  <a:cubicBezTo>
                    <a:pt x="5166" y="5742"/>
                    <a:pt x="5166" y="5742"/>
                    <a:pt x="5166" y="1314"/>
                  </a:cubicBezTo>
                  <a:cubicBezTo>
                    <a:pt x="5166" y="-3114"/>
                    <a:pt x="2214" y="5004"/>
                    <a:pt x="0" y="5742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BE4EEDA-01AB-4DE5-B058-AA1B6CF1694B}"/>
                </a:ext>
              </a:extLst>
            </p:cNvPr>
            <p:cNvSpPr/>
            <p:nvPr/>
          </p:nvSpPr>
          <p:spPr>
            <a:xfrm>
              <a:off x="7767607" y="5203140"/>
              <a:ext cx="7379" cy="6642"/>
            </a:xfrm>
            <a:custGeom>
              <a:avLst/>
              <a:gdLst>
                <a:gd name="connsiteX0" fmla="*/ 7380 w 7379"/>
                <a:gd name="connsiteY0" fmla="*/ 5166 h 6642"/>
                <a:gd name="connsiteX1" fmla="*/ 0 w 7379"/>
                <a:gd name="connsiteY1" fmla="*/ 0 h 6642"/>
                <a:gd name="connsiteX2" fmla="*/ 0 w 7379"/>
                <a:gd name="connsiteY2" fmla="*/ 6642 h 6642"/>
                <a:gd name="connsiteX3" fmla="*/ 7380 w 7379"/>
                <a:gd name="connsiteY3" fmla="*/ 5166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6642">
                  <a:moveTo>
                    <a:pt x="7380" y="5166"/>
                  </a:moveTo>
                  <a:cubicBezTo>
                    <a:pt x="4259" y="4663"/>
                    <a:pt x="1540" y="2760"/>
                    <a:pt x="0" y="0"/>
                  </a:cubicBezTo>
                  <a:cubicBezTo>
                    <a:pt x="358" y="2199"/>
                    <a:pt x="358" y="4443"/>
                    <a:pt x="0" y="6642"/>
                  </a:cubicBezTo>
                  <a:cubicBezTo>
                    <a:pt x="2156" y="5165"/>
                    <a:pt x="4821" y="4632"/>
                    <a:pt x="7380" y="5166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3F615A-65F4-4E76-A1F2-C4BBE5CF26BB}"/>
                </a:ext>
              </a:extLst>
            </p:cNvPr>
            <p:cNvSpPr/>
            <p:nvPr/>
          </p:nvSpPr>
          <p:spPr>
            <a:xfrm>
              <a:off x="7756536" y="5176573"/>
              <a:ext cx="6642" cy="8855"/>
            </a:xfrm>
            <a:custGeom>
              <a:avLst/>
              <a:gdLst>
                <a:gd name="connsiteX0" fmla="*/ 0 w 6642"/>
                <a:gd name="connsiteY0" fmla="*/ 0 h 8855"/>
                <a:gd name="connsiteX1" fmla="*/ 6642 w 6642"/>
                <a:gd name="connsiteY1" fmla="*/ 8856 h 8855"/>
                <a:gd name="connsiteX2" fmla="*/ 6642 w 6642"/>
                <a:gd name="connsiteY2" fmla="*/ 8856 h 8855"/>
                <a:gd name="connsiteX3" fmla="*/ 6642 w 6642"/>
                <a:gd name="connsiteY3" fmla="*/ 2952 h 8855"/>
                <a:gd name="connsiteX4" fmla="*/ 6642 w 6642"/>
                <a:gd name="connsiteY4" fmla="*/ 2952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8855">
                  <a:moveTo>
                    <a:pt x="0" y="0"/>
                  </a:moveTo>
                  <a:cubicBezTo>
                    <a:pt x="2446" y="2770"/>
                    <a:pt x="4667" y="5732"/>
                    <a:pt x="6642" y="8856"/>
                  </a:cubicBezTo>
                  <a:lnTo>
                    <a:pt x="6642" y="8856"/>
                  </a:lnTo>
                  <a:cubicBezTo>
                    <a:pt x="5901" y="6958"/>
                    <a:pt x="5901" y="4850"/>
                    <a:pt x="6642" y="2952"/>
                  </a:cubicBezTo>
                  <a:lnTo>
                    <a:pt x="6642" y="2952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45BFB5AE-9550-470F-A716-80AE145A3F29}"/>
                </a:ext>
              </a:extLst>
            </p:cNvPr>
            <p:cNvSpPr/>
            <p:nvPr/>
          </p:nvSpPr>
          <p:spPr>
            <a:xfrm>
              <a:off x="7509307" y="5167716"/>
              <a:ext cx="9593" cy="5166"/>
            </a:xfrm>
            <a:custGeom>
              <a:avLst/>
              <a:gdLst>
                <a:gd name="connsiteX0" fmla="*/ 9594 w 9593"/>
                <a:gd name="connsiteY0" fmla="*/ 0 h 5166"/>
                <a:gd name="connsiteX1" fmla="*/ 5904 w 9593"/>
                <a:gd name="connsiteY1" fmla="*/ 0 h 5166"/>
                <a:gd name="connsiteX2" fmla="*/ 0 w 9593"/>
                <a:gd name="connsiteY2" fmla="*/ 0 h 5166"/>
                <a:gd name="connsiteX3" fmla="*/ 0 w 9593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3" h="5166">
                  <a:moveTo>
                    <a:pt x="9594" y="0"/>
                  </a:moveTo>
                  <a:lnTo>
                    <a:pt x="5904" y="0"/>
                  </a:lnTo>
                  <a:cubicBezTo>
                    <a:pt x="5904" y="0"/>
                    <a:pt x="5904" y="0"/>
                    <a:pt x="0" y="0"/>
                  </a:cubicBezTo>
                  <a:cubicBezTo>
                    <a:pt x="793" y="1631"/>
                    <a:pt x="793" y="3535"/>
                    <a:pt x="0" y="5166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C2E6D5AF-CDDA-4255-BB0A-088EED7420A5}"/>
                </a:ext>
              </a:extLst>
            </p:cNvPr>
            <p:cNvSpPr/>
            <p:nvPr/>
          </p:nvSpPr>
          <p:spPr>
            <a:xfrm>
              <a:off x="7746942" y="5169193"/>
              <a:ext cx="8118" cy="6641"/>
            </a:xfrm>
            <a:custGeom>
              <a:avLst/>
              <a:gdLst>
                <a:gd name="connsiteX0" fmla="*/ 5904 w 8118"/>
                <a:gd name="connsiteY0" fmla="*/ 0 h 6641"/>
                <a:gd name="connsiteX1" fmla="*/ 0 w 8118"/>
                <a:gd name="connsiteY1" fmla="*/ 0 h 6641"/>
                <a:gd name="connsiteX2" fmla="*/ 0 w 8118"/>
                <a:gd name="connsiteY2" fmla="*/ 0 h 6641"/>
                <a:gd name="connsiteX3" fmla="*/ 8118 w 8118"/>
                <a:gd name="connsiteY3" fmla="*/ 6642 h 6641"/>
                <a:gd name="connsiteX4" fmla="*/ 5904 w 8118"/>
                <a:gd name="connsiteY4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6641">
                  <a:moveTo>
                    <a:pt x="5904" y="0"/>
                  </a:moveTo>
                  <a:cubicBezTo>
                    <a:pt x="3994" y="675"/>
                    <a:pt x="1910" y="675"/>
                    <a:pt x="0" y="0"/>
                  </a:cubicBezTo>
                  <a:lnTo>
                    <a:pt x="0" y="0"/>
                  </a:lnTo>
                  <a:cubicBezTo>
                    <a:pt x="3021" y="1799"/>
                    <a:pt x="5756" y="4038"/>
                    <a:pt x="8118" y="6642"/>
                  </a:cubicBezTo>
                  <a:cubicBezTo>
                    <a:pt x="6629" y="4753"/>
                    <a:pt x="5846" y="2404"/>
                    <a:pt x="5904" y="0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8DE49555-626D-4947-88C7-DD32523A4672}"/>
                </a:ext>
              </a:extLst>
            </p:cNvPr>
            <p:cNvSpPr/>
            <p:nvPr/>
          </p:nvSpPr>
          <p:spPr>
            <a:xfrm>
              <a:off x="7492333" y="5216424"/>
              <a:ext cx="6682" cy="8118"/>
            </a:xfrm>
            <a:custGeom>
              <a:avLst/>
              <a:gdLst>
                <a:gd name="connsiteX0" fmla="*/ 0 w 6682"/>
                <a:gd name="connsiteY0" fmla="*/ 8118 h 8118"/>
                <a:gd name="connsiteX1" fmla="*/ 6642 w 6682"/>
                <a:gd name="connsiteY1" fmla="*/ 8118 h 8118"/>
                <a:gd name="connsiteX2" fmla="*/ 6642 w 6682"/>
                <a:gd name="connsiteY2" fmla="*/ 0 h 8118"/>
                <a:gd name="connsiteX3" fmla="*/ 73 w 6682"/>
                <a:gd name="connsiteY3" fmla="*/ 8111 h 8118"/>
                <a:gd name="connsiteX4" fmla="*/ 0 w 6682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82" h="8118">
                  <a:moveTo>
                    <a:pt x="0" y="8118"/>
                  </a:moveTo>
                  <a:cubicBezTo>
                    <a:pt x="2143" y="7327"/>
                    <a:pt x="4499" y="7327"/>
                    <a:pt x="6642" y="8118"/>
                  </a:cubicBezTo>
                  <a:cubicBezTo>
                    <a:pt x="6355" y="5420"/>
                    <a:pt x="6355" y="2698"/>
                    <a:pt x="6642" y="0"/>
                  </a:cubicBezTo>
                  <a:cubicBezTo>
                    <a:pt x="7068" y="4054"/>
                    <a:pt x="4127" y="7685"/>
                    <a:pt x="73" y="8111"/>
                  </a:cubicBezTo>
                  <a:cubicBezTo>
                    <a:pt x="49" y="8114"/>
                    <a:pt x="24" y="8116"/>
                    <a:pt x="0" y="8118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70152A99-A080-430F-832D-0213E6DFE6B8}"/>
                </a:ext>
              </a:extLst>
            </p:cNvPr>
            <p:cNvSpPr/>
            <p:nvPr/>
          </p:nvSpPr>
          <p:spPr>
            <a:xfrm>
              <a:off x="7786794" y="52503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13804F41-B672-4733-B1EC-AFAD752E0CD9}"/>
                </a:ext>
              </a:extLst>
            </p:cNvPr>
            <p:cNvSpPr/>
            <p:nvPr/>
          </p:nvSpPr>
          <p:spPr>
            <a:xfrm>
              <a:off x="7491595" y="5189119"/>
              <a:ext cx="6078" cy="8855"/>
            </a:xfrm>
            <a:custGeom>
              <a:avLst/>
              <a:gdLst>
                <a:gd name="connsiteX0" fmla="*/ 5904 w 6078"/>
                <a:gd name="connsiteY0" fmla="*/ 8856 h 8855"/>
                <a:gd name="connsiteX1" fmla="*/ 5904 w 6078"/>
                <a:gd name="connsiteY1" fmla="*/ 0 h 8855"/>
                <a:gd name="connsiteX2" fmla="*/ 0 w 6078"/>
                <a:gd name="connsiteY2" fmla="*/ 0 h 8855"/>
                <a:gd name="connsiteX3" fmla="*/ 0 w 6078"/>
                <a:gd name="connsiteY3" fmla="*/ 0 h 8855"/>
                <a:gd name="connsiteX4" fmla="*/ 5962 w 6078"/>
                <a:gd name="connsiteY4" fmla="*/ 8567 h 8855"/>
                <a:gd name="connsiteX5" fmla="*/ 5904 w 6078"/>
                <a:gd name="connsiteY5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78" h="8855">
                  <a:moveTo>
                    <a:pt x="5904" y="8856"/>
                  </a:moveTo>
                  <a:cubicBezTo>
                    <a:pt x="5569" y="5914"/>
                    <a:pt x="5569" y="2942"/>
                    <a:pt x="5904" y="0"/>
                  </a:cubicBezTo>
                  <a:cubicBezTo>
                    <a:pt x="4044" y="922"/>
                    <a:pt x="1860" y="922"/>
                    <a:pt x="0" y="0"/>
                  </a:cubicBezTo>
                  <a:lnTo>
                    <a:pt x="0" y="0"/>
                  </a:lnTo>
                  <a:cubicBezTo>
                    <a:pt x="4012" y="720"/>
                    <a:pt x="6681" y="4555"/>
                    <a:pt x="5962" y="8567"/>
                  </a:cubicBezTo>
                  <a:cubicBezTo>
                    <a:pt x="5945" y="8663"/>
                    <a:pt x="5925" y="8760"/>
                    <a:pt x="5904" y="8856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B152FAD-5A4E-4FE2-9A2F-87E2E12E2F45}"/>
                </a:ext>
              </a:extLst>
            </p:cNvPr>
            <p:cNvSpPr/>
            <p:nvPr/>
          </p:nvSpPr>
          <p:spPr>
            <a:xfrm>
              <a:off x="7763916" y="5235612"/>
              <a:ext cx="6642" cy="5165"/>
            </a:xfrm>
            <a:custGeom>
              <a:avLst/>
              <a:gdLst>
                <a:gd name="connsiteX0" fmla="*/ 0 w 6642"/>
                <a:gd name="connsiteY0" fmla="*/ 0 h 5165"/>
                <a:gd name="connsiteX1" fmla="*/ 0 w 6642"/>
                <a:gd name="connsiteY1" fmla="*/ 5166 h 5165"/>
                <a:gd name="connsiteX2" fmla="*/ 6642 w 6642"/>
                <a:gd name="connsiteY2" fmla="*/ 5166 h 5165"/>
                <a:gd name="connsiteX3" fmla="*/ 0 w 6642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5165">
                  <a:moveTo>
                    <a:pt x="0" y="0"/>
                  </a:moveTo>
                  <a:cubicBezTo>
                    <a:pt x="0" y="0"/>
                    <a:pt x="0" y="3690"/>
                    <a:pt x="0" y="5166"/>
                  </a:cubicBezTo>
                  <a:lnTo>
                    <a:pt x="6642" y="5166"/>
                  </a:lnTo>
                  <a:cubicBezTo>
                    <a:pt x="3638" y="4815"/>
                    <a:pt x="1079" y="2824"/>
                    <a:pt x="0" y="0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C9D4FAA-339B-4337-9321-5305D7214B43}"/>
                </a:ext>
              </a:extLst>
            </p:cNvPr>
            <p:cNvSpPr/>
            <p:nvPr/>
          </p:nvSpPr>
          <p:spPr>
            <a:xfrm>
              <a:off x="7767340" y="5218638"/>
              <a:ext cx="4694" cy="8856"/>
            </a:xfrm>
            <a:custGeom>
              <a:avLst/>
              <a:gdLst>
                <a:gd name="connsiteX0" fmla="*/ 4695 w 4694"/>
                <a:gd name="connsiteY0" fmla="*/ 5904 h 8856"/>
                <a:gd name="connsiteX1" fmla="*/ 267 w 4694"/>
                <a:gd name="connsiteY1" fmla="*/ 0 h 8856"/>
                <a:gd name="connsiteX2" fmla="*/ 267 w 4694"/>
                <a:gd name="connsiteY2" fmla="*/ 8856 h 8856"/>
                <a:gd name="connsiteX3" fmla="*/ 4695 w 4694"/>
                <a:gd name="connsiteY3" fmla="*/ 5904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94" h="8856">
                  <a:moveTo>
                    <a:pt x="4695" y="5904"/>
                  </a:moveTo>
                  <a:cubicBezTo>
                    <a:pt x="2270" y="4869"/>
                    <a:pt x="582" y="2618"/>
                    <a:pt x="267" y="0"/>
                  </a:cubicBezTo>
                  <a:cubicBezTo>
                    <a:pt x="-89" y="2942"/>
                    <a:pt x="-89" y="5915"/>
                    <a:pt x="267" y="8856"/>
                  </a:cubicBezTo>
                  <a:cubicBezTo>
                    <a:pt x="1406" y="7441"/>
                    <a:pt x="2951" y="6411"/>
                    <a:pt x="4695" y="5904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7EC5945-7B81-4E4F-90FC-A58AA7EA4368}"/>
                </a:ext>
              </a:extLst>
            </p:cNvPr>
            <p:cNvSpPr/>
            <p:nvPr/>
          </p:nvSpPr>
          <p:spPr>
            <a:xfrm>
              <a:off x="7497498" y="5235612"/>
              <a:ext cx="7379" cy="5903"/>
            </a:xfrm>
            <a:custGeom>
              <a:avLst/>
              <a:gdLst>
                <a:gd name="connsiteX0" fmla="*/ 5166 w 7379"/>
                <a:gd name="connsiteY0" fmla="*/ 5166 h 5903"/>
                <a:gd name="connsiteX1" fmla="*/ 5166 w 7379"/>
                <a:gd name="connsiteY1" fmla="*/ 0 h 5903"/>
                <a:gd name="connsiteX2" fmla="*/ 0 w 7379"/>
                <a:gd name="connsiteY2" fmla="*/ 5904 h 5903"/>
                <a:gd name="connsiteX3" fmla="*/ 7380 w 7379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5903">
                  <a:moveTo>
                    <a:pt x="5166" y="5166"/>
                  </a:moveTo>
                  <a:lnTo>
                    <a:pt x="5166" y="0"/>
                  </a:lnTo>
                  <a:cubicBezTo>
                    <a:pt x="4720" y="2796"/>
                    <a:pt x="2712" y="5090"/>
                    <a:pt x="0" y="5904"/>
                  </a:cubicBezTo>
                  <a:lnTo>
                    <a:pt x="7380" y="5904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4AE6AA89-9158-412D-B008-18E859561575}"/>
                </a:ext>
              </a:extLst>
            </p:cNvPr>
            <p:cNvSpPr/>
            <p:nvPr/>
          </p:nvSpPr>
          <p:spPr>
            <a:xfrm>
              <a:off x="7764655" y="5189119"/>
              <a:ext cx="4427" cy="8855"/>
            </a:xfrm>
            <a:custGeom>
              <a:avLst/>
              <a:gdLst>
                <a:gd name="connsiteX0" fmla="*/ 0 w 4427"/>
                <a:gd name="connsiteY0" fmla="*/ 0 h 8855"/>
                <a:gd name="connsiteX1" fmla="*/ 0 w 4427"/>
                <a:gd name="connsiteY1" fmla="*/ 8856 h 8855"/>
                <a:gd name="connsiteX2" fmla="*/ 4428 w 4427"/>
                <a:gd name="connsiteY2" fmla="*/ 2952 h 8855"/>
                <a:gd name="connsiteX3" fmla="*/ 4428 w 4427"/>
                <a:gd name="connsiteY3" fmla="*/ 2952 h 8855"/>
                <a:gd name="connsiteX4" fmla="*/ 0 w 4427"/>
                <a:gd name="connsiteY4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8855">
                  <a:moveTo>
                    <a:pt x="0" y="0"/>
                  </a:moveTo>
                  <a:cubicBezTo>
                    <a:pt x="317" y="2943"/>
                    <a:pt x="317" y="5913"/>
                    <a:pt x="0" y="8856"/>
                  </a:cubicBezTo>
                  <a:cubicBezTo>
                    <a:pt x="0" y="8856"/>
                    <a:pt x="0" y="3690"/>
                    <a:pt x="4428" y="2952"/>
                  </a:cubicBezTo>
                  <a:lnTo>
                    <a:pt x="4428" y="2952"/>
                  </a:lnTo>
                  <a:cubicBezTo>
                    <a:pt x="2703" y="2405"/>
                    <a:pt x="1168" y="1382"/>
                    <a:pt x="0" y="0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C835B8CE-76FF-480E-A8CB-97BB4238299A}"/>
                </a:ext>
              </a:extLst>
            </p:cNvPr>
            <p:cNvSpPr/>
            <p:nvPr/>
          </p:nvSpPr>
          <p:spPr>
            <a:xfrm>
              <a:off x="7736611" y="5156647"/>
              <a:ext cx="8855" cy="5903"/>
            </a:xfrm>
            <a:custGeom>
              <a:avLst/>
              <a:gdLst>
                <a:gd name="connsiteX0" fmla="*/ 0 w 8855"/>
                <a:gd name="connsiteY0" fmla="*/ 5904 h 5903"/>
                <a:gd name="connsiteX1" fmla="*/ 8856 w 8855"/>
                <a:gd name="connsiteY1" fmla="*/ 5904 h 5903"/>
                <a:gd name="connsiteX2" fmla="*/ 8856 w 8855"/>
                <a:gd name="connsiteY2" fmla="*/ 0 h 5903"/>
                <a:gd name="connsiteX3" fmla="*/ 8856 w 8855"/>
                <a:gd name="connsiteY3" fmla="*/ 0 h 5903"/>
                <a:gd name="connsiteX4" fmla="*/ 0 w 8855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5903">
                  <a:moveTo>
                    <a:pt x="0" y="5904"/>
                  </a:moveTo>
                  <a:lnTo>
                    <a:pt x="8856" y="5904"/>
                  </a:lnTo>
                  <a:cubicBezTo>
                    <a:pt x="8115" y="4006"/>
                    <a:pt x="8115" y="1898"/>
                    <a:pt x="8856" y="0"/>
                  </a:cubicBezTo>
                  <a:lnTo>
                    <a:pt x="8856" y="0"/>
                  </a:lnTo>
                  <a:cubicBezTo>
                    <a:pt x="7105" y="3351"/>
                    <a:pt x="3767" y="5577"/>
                    <a:pt x="0" y="5904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6164898-EEB3-4859-B8DC-CC72AD854DBE}"/>
                </a:ext>
              </a:extLst>
            </p:cNvPr>
            <p:cNvSpPr/>
            <p:nvPr/>
          </p:nvSpPr>
          <p:spPr>
            <a:xfrm>
              <a:off x="7536612" y="5154433"/>
              <a:ext cx="9594" cy="7379"/>
            </a:xfrm>
            <a:custGeom>
              <a:avLst/>
              <a:gdLst>
                <a:gd name="connsiteX0" fmla="*/ 4428 w 9594"/>
                <a:gd name="connsiteY0" fmla="*/ 0 h 7379"/>
                <a:gd name="connsiteX1" fmla="*/ 0 w 9594"/>
                <a:gd name="connsiteY1" fmla="*/ 7380 h 7379"/>
                <a:gd name="connsiteX2" fmla="*/ 9594 w 9594"/>
                <a:gd name="connsiteY2" fmla="*/ 7380 h 7379"/>
                <a:gd name="connsiteX3" fmla="*/ 4428 w 9594"/>
                <a:gd name="connsiteY3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7379">
                  <a:moveTo>
                    <a:pt x="4428" y="0"/>
                  </a:moveTo>
                  <a:cubicBezTo>
                    <a:pt x="4485" y="3104"/>
                    <a:pt x="2766" y="5969"/>
                    <a:pt x="0" y="7380"/>
                  </a:cubicBezTo>
                  <a:lnTo>
                    <a:pt x="9594" y="7380"/>
                  </a:lnTo>
                  <a:cubicBezTo>
                    <a:pt x="6965" y="5700"/>
                    <a:pt x="5107" y="3046"/>
                    <a:pt x="4428" y="0"/>
                  </a:cubicBez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7BFD27F5-0658-4AEC-A518-884E25629E43}"/>
                </a:ext>
              </a:extLst>
            </p:cNvPr>
            <p:cNvSpPr/>
            <p:nvPr/>
          </p:nvSpPr>
          <p:spPr>
            <a:xfrm>
              <a:off x="7477573" y="52518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1F1A48CB-2420-4006-834B-23DFC3C06FC5}"/>
                </a:ext>
              </a:extLst>
            </p:cNvPr>
            <p:cNvSpPr/>
            <p:nvPr/>
          </p:nvSpPr>
          <p:spPr>
            <a:xfrm>
              <a:off x="7718899" y="5154433"/>
              <a:ext cx="8855" cy="7379"/>
            </a:xfrm>
            <a:custGeom>
              <a:avLst/>
              <a:gdLst>
                <a:gd name="connsiteX0" fmla="*/ 8856 w 8855"/>
                <a:gd name="connsiteY0" fmla="*/ 7380 h 7379"/>
                <a:gd name="connsiteX1" fmla="*/ 4428 w 8855"/>
                <a:gd name="connsiteY1" fmla="*/ 0 h 7379"/>
                <a:gd name="connsiteX2" fmla="*/ 0 w 8855"/>
                <a:gd name="connsiteY2" fmla="*/ 6642 h 7379"/>
                <a:gd name="connsiteX3" fmla="*/ 8856 w 8855"/>
                <a:gd name="connsiteY3" fmla="*/ 6642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7379">
                  <a:moveTo>
                    <a:pt x="8856" y="7380"/>
                  </a:moveTo>
                  <a:cubicBezTo>
                    <a:pt x="6297" y="5757"/>
                    <a:pt x="4656" y="3021"/>
                    <a:pt x="4428" y="0"/>
                  </a:cubicBezTo>
                  <a:cubicBezTo>
                    <a:pt x="3829" y="2688"/>
                    <a:pt x="2251" y="5056"/>
                    <a:pt x="0" y="6642"/>
                  </a:cubicBezTo>
                  <a:lnTo>
                    <a:pt x="8856" y="6642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AB28530D-0DDE-4D52-ABD2-63FC225E4BF3}"/>
                </a:ext>
              </a:extLst>
            </p:cNvPr>
            <p:cNvSpPr/>
            <p:nvPr/>
          </p:nvSpPr>
          <p:spPr>
            <a:xfrm>
              <a:off x="7538826" y="5173621"/>
              <a:ext cx="5166" cy="64943"/>
            </a:xfrm>
            <a:custGeom>
              <a:avLst/>
              <a:gdLst>
                <a:gd name="connsiteX0" fmla="*/ 5166 w 5166"/>
                <a:gd name="connsiteY0" fmla="*/ 0 h 64943"/>
                <a:gd name="connsiteX1" fmla="*/ 0 w 5166"/>
                <a:gd name="connsiteY1" fmla="*/ 0 h 64943"/>
                <a:gd name="connsiteX2" fmla="*/ 0 w 5166"/>
                <a:gd name="connsiteY2" fmla="*/ 64944 h 64943"/>
                <a:gd name="connsiteX3" fmla="*/ 0 w 5166"/>
                <a:gd name="connsiteY3" fmla="*/ 64944 h 64943"/>
                <a:gd name="connsiteX4" fmla="*/ 0 w 5166"/>
                <a:gd name="connsiteY4" fmla="*/ 64944 h 64943"/>
                <a:gd name="connsiteX5" fmla="*/ 0 w 5166"/>
                <a:gd name="connsiteY5" fmla="*/ 64944 h 64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64943">
                  <a:moveTo>
                    <a:pt x="5166" y="0"/>
                  </a:moveTo>
                  <a:lnTo>
                    <a:pt x="0" y="0"/>
                  </a:lnTo>
                  <a:lnTo>
                    <a:pt x="0" y="64944"/>
                  </a:lnTo>
                  <a:lnTo>
                    <a:pt x="0" y="64944"/>
                  </a:lnTo>
                  <a:lnTo>
                    <a:pt x="0" y="64944"/>
                  </a:lnTo>
                  <a:lnTo>
                    <a:pt x="0" y="64944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244B4C9B-62BC-4666-9998-6974245589C7}"/>
                </a:ext>
              </a:extLst>
            </p:cNvPr>
            <p:cNvSpPr/>
            <p:nvPr/>
          </p:nvSpPr>
          <p:spPr>
            <a:xfrm>
              <a:off x="7562443" y="5175835"/>
              <a:ext cx="4427" cy="54612"/>
            </a:xfrm>
            <a:custGeom>
              <a:avLst/>
              <a:gdLst>
                <a:gd name="connsiteX0" fmla="*/ 4428 w 4427"/>
                <a:gd name="connsiteY0" fmla="*/ 54612 h 54612"/>
                <a:gd name="connsiteX1" fmla="*/ 4428 w 4427"/>
                <a:gd name="connsiteY1" fmla="*/ 0 h 54612"/>
                <a:gd name="connsiteX2" fmla="*/ 0 w 4427"/>
                <a:gd name="connsiteY2" fmla="*/ 0 h 54612"/>
                <a:gd name="connsiteX3" fmla="*/ 0 w 4427"/>
                <a:gd name="connsiteY3" fmla="*/ 0 h 54612"/>
                <a:gd name="connsiteX4" fmla="*/ 0 w 4427"/>
                <a:gd name="connsiteY4" fmla="*/ 53874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54612">
                  <a:moveTo>
                    <a:pt x="4428" y="54612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3874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61A180A0-7A73-4CD1-BBFB-DC07600B9C9F}"/>
                </a:ext>
              </a:extLst>
            </p:cNvPr>
            <p:cNvSpPr/>
            <p:nvPr/>
          </p:nvSpPr>
          <p:spPr>
            <a:xfrm>
              <a:off x="7569823" y="5178049"/>
              <a:ext cx="5165" cy="54612"/>
            </a:xfrm>
            <a:custGeom>
              <a:avLst/>
              <a:gdLst>
                <a:gd name="connsiteX0" fmla="*/ 5166 w 5165"/>
                <a:gd name="connsiteY0" fmla="*/ 0 h 54612"/>
                <a:gd name="connsiteX1" fmla="*/ 0 w 5165"/>
                <a:gd name="connsiteY1" fmla="*/ 0 h 54612"/>
                <a:gd name="connsiteX2" fmla="*/ 0 w 5165"/>
                <a:gd name="connsiteY2" fmla="*/ 54612 h 54612"/>
                <a:gd name="connsiteX3" fmla="*/ 5166 w 5165"/>
                <a:gd name="connsiteY3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54612">
                  <a:moveTo>
                    <a:pt x="5166" y="0"/>
                  </a:moveTo>
                  <a:lnTo>
                    <a:pt x="0" y="0"/>
                  </a:lnTo>
                  <a:lnTo>
                    <a:pt x="0" y="54612"/>
                  </a:lnTo>
                  <a:lnTo>
                    <a:pt x="5166" y="54612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9D2081D-E422-40CF-AA3F-9DB63B2F8B6D}"/>
                </a:ext>
              </a:extLst>
            </p:cNvPr>
            <p:cNvSpPr/>
            <p:nvPr/>
          </p:nvSpPr>
          <p:spPr>
            <a:xfrm>
              <a:off x="7554324" y="5174359"/>
              <a:ext cx="5165" cy="55350"/>
            </a:xfrm>
            <a:custGeom>
              <a:avLst/>
              <a:gdLst>
                <a:gd name="connsiteX0" fmla="*/ 5166 w 5165"/>
                <a:gd name="connsiteY0" fmla="*/ 0 h 55350"/>
                <a:gd name="connsiteX1" fmla="*/ 0 w 5165"/>
                <a:gd name="connsiteY1" fmla="*/ 0 h 55350"/>
                <a:gd name="connsiteX2" fmla="*/ 0 w 5165"/>
                <a:gd name="connsiteY2" fmla="*/ 55350 h 55350"/>
                <a:gd name="connsiteX3" fmla="*/ 5166 w 5165"/>
                <a:gd name="connsiteY3" fmla="*/ 5535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55350">
                  <a:moveTo>
                    <a:pt x="5166" y="0"/>
                  </a:moveTo>
                  <a:lnTo>
                    <a:pt x="0" y="0"/>
                  </a:lnTo>
                  <a:lnTo>
                    <a:pt x="0" y="55350"/>
                  </a:lnTo>
                  <a:lnTo>
                    <a:pt x="5166" y="55350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0F5EA569-C2FA-40C0-826F-33AD48990346}"/>
                </a:ext>
              </a:extLst>
            </p:cNvPr>
            <p:cNvSpPr/>
            <p:nvPr/>
          </p:nvSpPr>
          <p:spPr>
            <a:xfrm>
              <a:off x="7546207" y="5173621"/>
              <a:ext cx="5903" cy="59039"/>
            </a:xfrm>
            <a:custGeom>
              <a:avLst/>
              <a:gdLst>
                <a:gd name="connsiteX0" fmla="*/ 5904 w 5903"/>
                <a:gd name="connsiteY0" fmla="*/ 0 h 59039"/>
                <a:gd name="connsiteX1" fmla="*/ 0 w 5903"/>
                <a:gd name="connsiteY1" fmla="*/ 0 h 59039"/>
                <a:gd name="connsiteX2" fmla="*/ 0 w 5903"/>
                <a:gd name="connsiteY2" fmla="*/ 59040 h 59039"/>
                <a:gd name="connsiteX3" fmla="*/ 5904 w 5903"/>
                <a:gd name="connsiteY3" fmla="*/ 59040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59039">
                  <a:moveTo>
                    <a:pt x="5904" y="0"/>
                  </a:moveTo>
                  <a:lnTo>
                    <a:pt x="0" y="0"/>
                  </a:lnTo>
                  <a:lnTo>
                    <a:pt x="0" y="59040"/>
                  </a:lnTo>
                  <a:cubicBezTo>
                    <a:pt x="1898" y="58299"/>
                    <a:pt x="4006" y="58299"/>
                    <a:pt x="5904" y="5904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972880A2-14BB-4C05-B339-BE4D29C1D9C1}"/>
                </a:ext>
              </a:extLst>
            </p:cNvPr>
            <p:cNvSpPr/>
            <p:nvPr/>
          </p:nvSpPr>
          <p:spPr>
            <a:xfrm>
              <a:off x="7608199" y="5203878"/>
              <a:ext cx="1059" cy="18450"/>
            </a:xfrm>
            <a:custGeom>
              <a:avLst/>
              <a:gdLst>
                <a:gd name="connsiteX0" fmla="*/ 0 w 1059"/>
                <a:gd name="connsiteY0" fmla="*/ 18450 h 18450"/>
                <a:gd name="connsiteX1" fmla="*/ 0 w 1059"/>
                <a:gd name="connsiteY1" fmla="*/ 11808 h 18450"/>
                <a:gd name="connsiteX2" fmla="*/ 0 w 1059"/>
                <a:gd name="connsiteY2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9" h="18450">
                  <a:moveTo>
                    <a:pt x="0" y="18450"/>
                  </a:moveTo>
                  <a:cubicBezTo>
                    <a:pt x="217" y="16241"/>
                    <a:pt x="217" y="14017"/>
                    <a:pt x="0" y="11808"/>
                  </a:cubicBezTo>
                  <a:cubicBezTo>
                    <a:pt x="1413" y="7999"/>
                    <a:pt x="1413" y="3809"/>
                    <a:pt x="0" y="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7A583A5-B042-4F47-B5A9-0EAAB6710F2F}"/>
                </a:ext>
              </a:extLst>
            </p:cNvPr>
            <p:cNvSpPr/>
            <p:nvPr/>
          </p:nvSpPr>
          <p:spPr>
            <a:xfrm>
              <a:off x="7530709" y="5175097"/>
              <a:ext cx="5903" cy="68634"/>
            </a:xfrm>
            <a:custGeom>
              <a:avLst/>
              <a:gdLst>
                <a:gd name="connsiteX0" fmla="*/ 0 w 5903"/>
                <a:gd name="connsiteY0" fmla="*/ 1476 h 68634"/>
                <a:gd name="connsiteX1" fmla="*/ 0 w 5903"/>
                <a:gd name="connsiteY1" fmla="*/ 68634 h 68634"/>
                <a:gd name="connsiteX2" fmla="*/ 5904 w 5903"/>
                <a:gd name="connsiteY2" fmla="*/ 68634 h 68634"/>
                <a:gd name="connsiteX3" fmla="*/ 5904 w 5903"/>
                <a:gd name="connsiteY3" fmla="*/ 0 h 6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68634">
                  <a:moveTo>
                    <a:pt x="0" y="1476"/>
                  </a:moveTo>
                  <a:lnTo>
                    <a:pt x="0" y="68634"/>
                  </a:lnTo>
                  <a:lnTo>
                    <a:pt x="5904" y="68634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BF38529-EBE8-4FA6-A4AD-51D14F6E5B5C}"/>
                </a:ext>
              </a:extLst>
            </p:cNvPr>
            <p:cNvSpPr/>
            <p:nvPr/>
          </p:nvSpPr>
          <p:spPr>
            <a:xfrm>
              <a:off x="7515211" y="5182476"/>
              <a:ext cx="5165" cy="59777"/>
            </a:xfrm>
            <a:custGeom>
              <a:avLst/>
              <a:gdLst>
                <a:gd name="connsiteX0" fmla="*/ 5166 w 5165"/>
                <a:gd name="connsiteY0" fmla="*/ 59778 h 59777"/>
                <a:gd name="connsiteX1" fmla="*/ 5166 w 5165"/>
                <a:gd name="connsiteY1" fmla="*/ 0 h 59777"/>
                <a:gd name="connsiteX2" fmla="*/ 0 w 5165"/>
                <a:gd name="connsiteY2" fmla="*/ 6642 h 59777"/>
                <a:gd name="connsiteX3" fmla="*/ 0 w 5165"/>
                <a:gd name="connsiteY3" fmla="*/ 47232 h 59777"/>
                <a:gd name="connsiteX4" fmla="*/ 4428 w 5165"/>
                <a:gd name="connsiteY4" fmla="*/ 58302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59777">
                  <a:moveTo>
                    <a:pt x="5166" y="59778"/>
                  </a:moveTo>
                  <a:lnTo>
                    <a:pt x="5166" y="0"/>
                  </a:lnTo>
                  <a:cubicBezTo>
                    <a:pt x="3092" y="1917"/>
                    <a:pt x="1348" y="4161"/>
                    <a:pt x="0" y="6642"/>
                  </a:cubicBezTo>
                  <a:lnTo>
                    <a:pt x="0" y="47232"/>
                  </a:lnTo>
                  <a:lnTo>
                    <a:pt x="4428" y="58302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2D4B2D9-FA47-463E-A383-A1088BA201F8}"/>
                </a:ext>
              </a:extLst>
            </p:cNvPr>
            <p:cNvSpPr/>
            <p:nvPr/>
          </p:nvSpPr>
          <p:spPr>
            <a:xfrm>
              <a:off x="7600818" y="5194285"/>
              <a:ext cx="5166" cy="40589"/>
            </a:xfrm>
            <a:custGeom>
              <a:avLst/>
              <a:gdLst>
                <a:gd name="connsiteX0" fmla="*/ 5166 w 5166"/>
                <a:gd name="connsiteY0" fmla="*/ 33210 h 40589"/>
                <a:gd name="connsiteX1" fmla="*/ 5166 w 5166"/>
                <a:gd name="connsiteY1" fmla="*/ 5904 h 40589"/>
                <a:gd name="connsiteX2" fmla="*/ 5166 w 5166"/>
                <a:gd name="connsiteY2" fmla="*/ 5904 h 40589"/>
                <a:gd name="connsiteX3" fmla="*/ 0 w 5166"/>
                <a:gd name="connsiteY3" fmla="*/ 0 h 40589"/>
                <a:gd name="connsiteX4" fmla="*/ 0 w 5166"/>
                <a:gd name="connsiteY4" fmla="*/ 40590 h 40589"/>
                <a:gd name="connsiteX5" fmla="*/ 5166 w 5166"/>
                <a:gd name="connsiteY5" fmla="*/ 3321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40589">
                  <a:moveTo>
                    <a:pt x="5166" y="33210"/>
                  </a:moveTo>
                  <a:lnTo>
                    <a:pt x="5166" y="5904"/>
                  </a:lnTo>
                  <a:lnTo>
                    <a:pt x="5166" y="5904"/>
                  </a:lnTo>
                  <a:lnTo>
                    <a:pt x="0" y="0"/>
                  </a:lnTo>
                  <a:lnTo>
                    <a:pt x="0" y="40590"/>
                  </a:lnTo>
                  <a:cubicBezTo>
                    <a:pt x="2576" y="38854"/>
                    <a:pt x="4417" y="36225"/>
                    <a:pt x="5166" y="3321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9320C608-3CF1-4D67-AB29-00E7BB30F22A}"/>
                </a:ext>
              </a:extLst>
            </p:cNvPr>
            <p:cNvSpPr/>
            <p:nvPr/>
          </p:nvSpPr>
          <p:spPr>
            <a:xfrm>
              <a:off x="7514903" y="5195023"/>
              <a:ext cx="307" cy="24353"/>
            </a:xfrm>
            <a:custGeom>
              <a:avLst/>
              <a:gdLst>
                <a:gd name="connsiteX0" fmla="*/ 307 w 307"/>
                <a:gd name="connsiteY0" fmla="*/ 24354 h 24353"/>
                <a:gd name="connsiteX1" fmla="*/ 307 w 307"/>
                <a:gd name="connsiteY1" fmla="*/ 0 h 24353"/>
                <a:gd name="connsiteX2" fmla="*/ 307 w 307"/>
                <a:gd name="connsiteY2" fmla="*/ 9594 h 24353"/>
                <a:gd name="connsiteX3" fmla="*/ 307 w 307"/>
                <a:gd name="connsiteY3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7" h="24353">
                  <a:moveTo>
                    <a:pt x="307" y="24354"/>
                  </a:moveTo>
                  <a:lnTo>
                    <a:pt x="307" y="0"/>
                  </a:lnTo>
                  <a:cubicBezTo>
                    <a:pt x="-102" y="3185"/>
                    <a:pt x="-102" y="6409"/>
                    <a:pt x="307" y="9594"/>
                  </a:cubicBezTo>
                  <a:cubicBezTo>
                    <a:pt x="-55" y="14508"/>
                    <a:pt x="-55" y="19440"/>
                    <a:pt x="307" y="24354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4A78B75-1BFE-495D-B488-95D43DFC8ED7}"/>
                </a:ext>
              </a:extLst>
            </p:cNvPr>
            <p:cNvSpPr/>
            <p:nvPr/>
          </p:nvSpPr>
          <p:spPr>
            <a:xfrm>
              <a:off x="7523328" y="5178049"/>
              <a:ext cx="5166" cy="65682"/>
            </a:xfrm>
            <a:custGeom>
              <a:avLst/>
              <a:gdLst>
                <a:gd name="connsiteX0" fmla="*/ 0 w 5166"/>
                <a:gd name="connsiteY0" fmla="*/ 65682 h 65682"/>
                <a:gd name="connsiteX1" fmla="*/ 5166 w 5166"/>
                <a:gd name="connsiteY1" fmla="*/ 65682 h 65682"/>
                <a:gd name="connsiteX2" fmla="*/ 5166 w 5166"/>
                <a:gd name="connsiteY2" fmla="*/ 0 h 65682"/>
                <a:gd name="connsiteX3" fmla="*/ 0 w 5166"/>
                <a:gd name="connsiteY3" fmla="*/ 0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65682">
                  <a:moveTo>
                    <a:pt x="0" y="65682"/>
                  </a:moveTo>
                  <a:lnTo>
                    <a:pt x="5166" y="65682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7D63602D-3EAE-4834-A6D2-80A6B0E70B94}"/>
                </a:ext>
              </a:extLst>
            </p:cNvPr>
            <p:cNvSpPr/>
            <p:nvPr/>
          </p:nvSpPr>
          <p:spPr>
            <a:xfrm>
              <a:off x="7592701" y="5187643"/>
              <a:ext cx="5903" cy="47969"/>
            </a:xfrm>
            <a:custGeom>
              <a:avLst/>
              <a:gdLst>
                <a:gd name="connsiteX0" fmla="*/ 5904 w 5903"/>
                <a:gd name="connsiteY0" fmla="*/ 3690 h 47969"/>
                <a:gd name="connsiteX1" fmla="*/ 0 w 5903"/>
                <a:gd name="connsiteY1" fmla="*/ 0 h 47969"/>
                <a:gd name="connsiteX2" fmla="*/ 0 w 5903"/>
                <a:gd name="connsiteY2" fmla="*/ 47970 h 47969"/>
                <a:gd name="connsiteX3" fmla="*/ 5904 w 5903"/>
                <a:gd name="connsiteY3" fmla="*/ 47970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7969">
                  <a:moveTo>
                    <a:pt x="5904" y="3690"/>
                  </a:moveTo>
                  <a:lnTo>
                    <a:pt x="0" y="0"/>
                  </a:lnTo>
                  <a:lnTo>
                    <a:pt x="0" y="47970"/>
                  </a:lnTo>
                  <a:lnTo>
                    <a:pt x="5904" y="47970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5B081541-8796-40D4-BA64-690B741AE499}"/>
                </a:ext>
              </a:extLst>
            </p:cNvPr>
            <p:cNvSpPr/>
            <p:nvPr/>
          </p:nvSpPr>
          <p:spPr>
            <a:xfrm>
              <a:off x="7577202" y="5181738"/>
              <a:ext cx="5904" cy="54612"/>
            </a:xfrm>
            <a:custGeom>
              <a:avLst/>
              <a:gdLst>
                <a:gd name="connsiteX0" fmla="*/ 5904 w 5904"/>
                <a:gd name="connsiteY0" fmla="*/ 0 h 54612"/>
                <a:gd name="connsiteX1" fmla="*/ 0 w 5904"/>
                <a:gd name="connsiteY1" fmla="*/ 0 h 54612"/>
                <a:gd name="connsiteX2" fmla="*/ 0 w 5904"/>
                <a:gd name="connsiteY2" fmla="*/ 54612 h 54612"/>
                <a:gd name="connsiteX3" fmla="*/ 5904 w 5904"/>
                <a:gd name="connsiteY3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4" h="54612">
                  <a:moveTo>
                    <a:pt x="5904" y="0"/>
                  </a:moveTo>
                  <a:lnTo>
                    <a:pt x="0" y="0"/>
                  </a:lnTo>
                  <a:lnTo>
                    <a:pt x="0" y="54612"/>
                  </a:lnTo>
                  <a:lnTo>
                    <a:pt x="5904" y="54612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81C6D6D6-3527-4F27-B7FF-C924A4671138}"/>
                </a:ext>
              </a:extLst>
            </p:cNvPr>
            <p:cNvSpPr/>
            <p:nvPr/>
          </p:nvSpPr>
          <p:spPr>
            <a:xfrm>
              <a:off x="7589011" y="5182476"/>
              <a:ext cx="73800" cy="52398"/>
            </a:xfrm>
            <a:custGeom>
              <a:avLst/>
              <a:gdLst>
                <a:gd name="connsiteX0" fmla="*/ 0 w 73800"/>
                <a:gd name="connsiteY0" fmla="*/ 3690 h 52398"/>
                <a:gd name="connsiteX1" fmla="*/ 0 w 73800"/>
                <a:gd name="connsiteY1" fmla="*/ 0 h 52398"/>
                <a:gd name="connsiteX2" fmla="*/ 0 w 73800"/>
                <a:gd name="connsiteY2" fmla="*/ 52398 h 52398"/>
                <a:gd name="connsiteX3" fmla="*/ 0 w 73800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2398">
                  <a:moveTo>
                    <a:pt x="0" y="3690"/>
                  </a:moveTo>
                  <a:lnTo>
                    <a:pt x="0" y="0"/>
                  </a:lnTo>
                  <a:lnTo>
                    <a:pt x="0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9F2EA26-7087-40C9-A1B5-D94E0E1825CE}"/>
                </a:ext>
              </a:extLst>
            </p:cNvPr>
            <p:cNvSpPr/>
            <p:nvPr/>
          </p:nvSpPr>
          <p:spPr>
            <a:xfrm>
              <a:off x="7611888" y="5159599"/>
              <a:ext cx="12546" cy="12546"/>
            </a:xfrm>
            <a:custGeom>
              <a:avLst/>
              <a:gdLst>
                <a:gd name="connsiteX0" fmla="*/ 6642 w 12546"/>
                <a:gd name="connsiteY0" fmla="*/ 12546 h 12546"/>
                <a:gd name="connsiteX1" fmla="*/ 12546 w 12546"/>
                <a:gd name="connsiteY1" fmla="*/ 6642 h 12546"/>
                <a:gd name="connsiteX2" fmla="*/ 6642 w 12546"/>
                <a:gd name="connsiteY2" fmla="*/ 0 h 12546"/>
                <a:gd name="connsiteX3" fmla="*/ 0 w 12546"/>
                <a:gd name="connsiteY3" fmla="*/ 6642 h 12546"/>
                <a:gd name="connsiteX4" fmla="*/ 6642 w 12546"/>
                <a:gd name="connsiteY4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2546">
                  <a:moveTo>
                    <a:pt x="6642" y="12546"/>
                  </a:moveTo>
                  <a:cubicBezTo>
                    <a:pt x="9756" y="12215"/>
                    <a:pt x="12215" y="9756"/>
                    <a:pt x="12546" y="6642"/>
                  </a:cubicBezTo>
                  <a:cubicBezTo>
                    <a:pt x="12567" y="3244"/>
                    <a:pt x="10019" y="378"/>
                    <a:pt x="6642" y="0"/>
                  </a:cubicBezTo>
                  <a:cubicBezTo>
                    <a:pt x="2973" y="0"/>
                    <a:pt x="0" y="2973"/>
                    <a:pt x="0" y="6642"/>
                  </a:cubicBezTo>
                  <a:cubicBezTo>
                    <a:pt x="378" y="10019"/>
                    <a:pt x="3244" y="12567"/>
                    <a:pt x="6642" y="12546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63E62FDE-A71A-437A-81F7-CA4C0546DBDC}"/>
                </a:ext>
              </a:extLst>
            </p:cNvPr>
            <p:cNvSpPr/>
            <p:nvPr/>
          </p:nvSpPr>
          <p:spPr>
            <a:xfrm>
              <a:off x="7593057" y="5155170"/>
              <a:ext cx="12973" cy="15510"/>
            </a:xfrm>
            <a:custGeom>
              <a:avLst/>
              <a:gdLst>
                <a:gd name="connsiteX0" fmla="*/ 12927 w 12973"/>
                <a:gd name="connsiteY0" fmla="*/ 11070 h 15510"/>
                <a:gd name="connsiteX1" fmla="*/ 12927 w 12973"/>
                <a:gd name="connsiteY1" fmla="*/ 6642 h 15510"/>
                <a:gd name="connsiteX2" fmla="*/ 7808 w 12973"/>
                <a:gd name="connsiteY2" fmla="*/ 47 h 15510"/>
                <a:gd name="connsiteX3" fmla="*/ 7023 w 12973"/>
                <a:gd name="connsiteY3" fmla="*/ 0 h 15510"/>
                <a:gd name="connsiteX4" fmla="*/ 381 w 12973"/>
                <a:gd name="connsiteY4" fmla="*/ 6642 h 15510"/>
                <a:gd name="connsiteX5" fmla="*/ 4440 w 12973"/>
                <a:gd name="connsiteY5" fmla="*/ 15129 h 15510"/>
                <a:gd name="connsiteX6" fmla="*/ 12927 w 12973"/>
                <a:gd name="connsiteY6" fmla="*/ 11070 h 15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73" h="15510">
                  <a:moveTo>
                    <a:pt x="12927" y="11070"/>
                  </a:moveTo>
                  <a:cubicBezTo>
                    <a:pt x="12927" y="11070"/>
                    <a:pt x="12927" y="11070"/>
                    <a:pt x="12927" y="6642"/>
                  </a:cubicBezTo>
                  <a:cubicBezTo>
                    <a:pt x="13334" y="3407"/>
                    <a:pt x="11043" y="454"/>
                    <a:pt x="7808" y="47"/>
                  </a:cubicBezTo>
                  <a:cubicBezTo>
                    <a:pt x="7547" y="13"/>
                    <a:pt x="7285" y="-2"/>
                    <a:pt x="7023" y="0"/>
                  </a:cubicBezTo>
                  <a:cubicBezTo>
                    <a:pt x="3354" y="0"/>
                    <a:pt x="381" y="2974"/>
                    <a:pt x="381" y="6642"/>
                  </a:cubicBezTo>
                  <a:cubicBezTo>
                    <a:pt x="-842" y="10106"/>
                    <a:pt x="976" y="13906"/>
                    <a:pt x="4440" y="15129"/>
                  </a:cubicBezTo>
                  <a:cubicBezTo>
                    <a:pt x="7904" y="16352"/>
                    <a:pt x="11704" y="14534"/>
                    <a:pt x="12927" y="1107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EBE288CF-5220-4158-BD08-0B157A0E1B12}"/>
                </a:ext>
              </a:extLst>
            </p:cNvPr>
            <p:cNvSpPr/>
            <p:nvPr/>
          </p:nvSpPr>
          <p:spPr>
            <a:xfrm>
              <a:off x="7576462" y="5151434"/>
              <a:ext cx="12558" cy="12759"/>
            </a:xfrm>
            <a:custGeom>
              <a:avLst/>
              <a:gdLst>
                <a:gd name="connsiteX0" fmla="*/ 8120 w 12558"/>
                <a:gd name="connsiteY0" fmla="*/ 12593 h 12759"/>
                <a:gd name="connsiteX1" fmla="*/ 12548 w 12558"/>
                <a:gd name="connsiteY1" fmla="*/ 5951 h 12759"/>
                <a:gd name="connsiteX2" fmla="*/ 6644 w 12558"/>
                <a:gd name="connsiteY2" fmla="*/ 47 h 12759"/>
                <a:gd name="connsiteX3" fmla="*/ 49 w 12558"/>
                <a:gd name="connsiteY3" fmla="*/ 5166 h 12759"/>
                <a:gd name="connsiteX4" fmla="*/ 2 w 12558"/>
                <a:gd name="connsiteY4" fmla="*/ 5951 h 12759"/>
                <a:gd name="connsiteX5" fmla="*/ 6475 w 12558"/>
                <a:gd name="connsiteY5" fmla="*/ 12757 h 12759"/>
                <a:gd name="connsiteX6" fmla="*/ 8120 w 12558"/>
                <a:gd name="connsiteY6" fmla="*/ 12593 h 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8" h="12759">
                  <a:moveTo>
                    <a:pt x="8120" y="12593"/>
                  </a:moveTo>
                  <a:cubicBezTo>
                    <a:pt x="10911" y="11612"/>
                    <a:pt x="12716" y="8904"/>
                    <a:pt x="12548" y="5951"/>
                  </a:cubicBezTo>
                  <a:cubicBezTo>
                    <a:pt x="12548" y="2690"/>
                    <a:pt x="9905" y="47"/>
                    <a:pt x="6644" y="47"/>
                  </a:cubicBezTo>
                  <a:cubicBezTo>
                    <a:pt x="3409" y="-360"/>
                    <a:pt x="456" y="1931"/>
                    <a:pt x="49" y="5166"/>
                  </a:cubicBezTo>
                  <a:cubicBezTo>
                    <a:pt x="15" y="5427"/>
                    <a:pt x="0" y="5689"/>
                    <a:pt x="2" y="5951"/>
                  </a:cubicBezTo>
                  <a:cubicBezTo>
                    <a:pt x="-90" y="9618"/>
                    <a:pt x="2808" y="12665"/>
                    <a:pt x="6475" y="12757"/>
                  </a:cubicBezTo>
                  <a:cubicBezTo>
                    <a:pt x="7029" y="12771"/>
                    <a:pt x="7581" y="12716"/>
                    <a:pt x="8120" y="12593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0E01C838-D127-4D72-9F00-9A4FB8FA888B}"/>
                </a:ext>
              </a:extLst>
            </p:cNvPr>
            <p:cNvSpPr/>
            <p:nvPr/>
          </p:nvSpPr>
          <p:spPr>
            <a:xfrm>
              <a:off x="7560920" y="5148528"/>
              <a:ext cx="12592" cy="12546"/>
            </a:xfrm>
            <a:custGeom>
              <a:avLst/>
              <a:gdLst>
                <a:gd name="connsiteX0" fmla="*/ 5951 w 12592"/>
                <a:gd name="connsiteY0" fmla="*/ 12546 h 12546"/>
                <a:gd name="connsiteX1" fmla="*/ 12593 w 12592"/>
                <a:gd name="connsiteY1" fmla="*/ 5904 h 12546"/>
                <a:gd name="connsiteX2" fmla="*/ 5951 w 12592"/>
                <a:gd name="connsiteY2" fmla="*/ 0 h 12546"/>
                <a:gd name="connsiteX3" fmla="*/ 47 w 12592"/>
                <a:gd name="connsiteY3" fmla="*/ 5904 h 12546"/>
                <a:gd name="connsiteX4" fmla="*/ 5166 w 12592"/>
                <a:gd name="connsiteY4" fmla="*/ 12500 h 12546"/>
                <a:gd name="connsiteX5" fmla="*/ 5951 w 12592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2" h="12546">
                  <a:moveTo>
                    <a:pt x="5951" y="12546"/>
                  </a:moveTo>
                  <a:cubicBezTo>
                    <a:pt x="9620" y="12546"/>
                    <a:pt x="12593" y="9573"/>
                    <a:pt x="12593" y="5904"/>
                  </a:cubicBezTo>
                  <a:cubicBezTo>
                    <a:pt x="12215" y="2527"/>
                    <a:pt x="9349" y="-21"/>
                    <a:pt x="5951" y="0"/>
                  </a:cubicBezTo>
                  <a:cubicBezTo>
                    <a:pt x="2690" y="0"/>
                    <a:pt x="47" y="2644"/>
                    <a:pt x="47" y="5904"/>
                  </a:cubicBezTo>
                  <a:cubicBezTo>
                    <a:pt x="-360" y="9140"/>
                    <a:pt x="1931" y="12092"/>
                    <a:pt x="5166" y="12500"/>
                  </a:cubicBezTo>
                  <a:cubicBezTo>
                    <a:pt x="5427" y="12533"/>
                    <a:pt x="5689" y="12548"/>
                    <a:pt x="5951" y="12546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C38C28D8-678E-471C-B334-DDCC4FCD4646}"/>
                </a:ext>
              </a:extLst>
            </p:cNvPr>
            <p:cNvSpPr/>
            <p:nvPr/>
          </p:nvSpPr>
          <p:spPr>
            <a:xfrm>
              <a:off x="7543255" y="5146314"/>
              <a:ext cx="13283" cy="13284"/>
            </a:xfrm>
            <a:custGeom>
              <a:avLst/>
              <a:gdLst>
                <a:gd name="connsiteX0" fmla="*/ 6642 w 13283"/>
                <a:gd name="connsiteY0" fmla="*/ 13284 h 13284"/>
                <a:gd name="connsiteX1" fmla="*/ 13284 w 13283"/>
                <a:gd name="connsiteY1" fmla="*/ 6642 h 13284"/>
                <a:gd name="connsiteX2" fmla="*/ 6642 w 13283"/>
                <a:gd name="connsiteY2" fmla="*/ 0 h 13284"/>
                <a:gd name="connsiteX3" fmla="*/ 0 w 13283"/>
                <a:gd name="connsiteY3" fmla="*/ 6642 h 13284"/>
                <a:gd name="connsiteX4" fmla="*/ 6642 w 13283"/>
                <a:gd name="connsiteY4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13284">
                  <a:moveTo>
                    <a:pt x="6642" y="13284"/>
                  </a:moveTo>
                  <a:cubicBezTo>
                    <a:pt x="10311" y="13284"/>
                    <a:pt x="13284" y="10311"/>
                    <a:pt x="13284" y="6642"/>
                  </a:cubicBezTo>
                  <a:cubicBezTo>
                    <a:pt x="13284" y="2973"/>
                    <a:pt x="10311" y="0"/>
                    <a:pt x="6642" y="0"/>
                  </a:cubicBezTo>
                  <a:cubicBezTo>
                    <a:pt x="2973" y="0"/>
                    <a:pt x="0" y="2973"/>
                    <a:pt x="0" y="6642"/>
                  </a:cubicBezTo>
                  <a:cubicBezTo>
                    <a:pt x="0" y="10311"/>
                    <a:pt x="2973" y="13284"/>
                    <a:pt x="6642" y="13284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66FFE6B3-3FFE-4421-ABE5-39B1CA5539A1}"/>
                </a:ext>
              </a:extLst>
            </p:cNvPr>
            <p:cNvSpPr/>
            <p:nvPr/>
          </p:nvSpPr>
          <p:spPr>
            <a:xfrm>
              <a:off x="7528115" y="5147790"/>
              <a:ext cx="11449" cy="12546"/>
            </a:xfrm>
            <a:custGeom>
              <a:avLst/>
              <a:gdLst>
                <a:gd name="connsiteX0" fmla="*/ 4808 w 11449"/>
                <a:gd name="connsiteY0" fmla="*/ 12546 h 12546"/>
                <a:gd name="connsiteX1" fmla="*/ 11450 w 11449"/>
                <a:gd name="connsiteY1" fmla="*/ 5904 h 12546"/>
                <a:gd name="connsiteX2" fmla="*/ 4808 w 11449"/>
                <a:gd name="connsiteY2" fmla="*/ 0 h 12546"/>
                <a:gd name="connsiteX3" fmla="*/ 380 w 11449"/>
                <a:gd name="connsiteY3" fmla="*/ 0 h 12546"/>
                <a:gd name="connsiteX4" fmla="*/ 380 w 11449"/>
                <a:gd name="connsiteY4" fmla="*/ 4428 h 12546"/>
                <a:gd name="connsiteX5" fmla="*/ 4808 w 11449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49" h="12546">
                  <a:moveTo>
                    <a:pt x="4808" y="12546"/>
                  </a:moveTo>
                  <a:cubicBezTo>
                    <a:pt x="8476" y="12546"/>
                    <a:pt x="11450" y="9573"/>
                    <a:pt x="11450" y="5904"/>
                  </a:cubicBezTo>
                  <a:cubicBezTo>
                    <a:pt x="11072" y="2527"/>
                    <a:pt x="8206" y="-21"/>
                    <a:pt x="4808" y="0"/>
                  </a:cubicBezTo>
                  <a:lnTo>
                    <a:pt x="380" y="0"/>
                  </a:lnTo>
                  <a:cubicBezTo>
                    <a:pt x="-127" y="1433"/>
                    <a:pt x="-127" y="2996"/>
                    <a:pt x="380" y="4428"/>
                  </a:cubicBezTo>
                  <a:cubicBezTo>
                    <a:pt x="-580" y="7886"/>
                    <a:pt x="1381" y="11480"/>
                    <a:pt x="4808" y="12546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48F0AB1E-C05E-4AA9-ABA4-C6F701F18872}"/>
                </a:ext>
              </a:extLst>
            </p:cNvPr>
            <p:cNvSpPr/>
            <p:nvPr/>
          </p:nvSpPr>
          <p:spPr>
            <a:xfrm>
              <a:off x="7510045" y="5152957"/>
              <a:ext cx="13283" cy="13283"/>
            </a:xfrm>
            <a:custGeom>
              <a:avLst/>
              <a:gdLst>
                <a:gd name="connsiteX0" fmla="*/ 0 w 13283"/>
                <a:gd name="connsiteY0" fmla="*/ 6642 h 13283"/>
                <a:gd name="connsiteX1" fmla="*/ 6642 w 13283"/>
                <a:gd name="connsiteY1" fmla="*/ 13284 h 13283"/>
                <a:gd name="connsiteX2" fmla="*/ 13284 w 13283"/>
                <a:gd name="connsiteY2" fmla="*/ 6642 h 13283"/>
                <a:gd name="connsiteX3" fmla="*/ 6642 w 13283"/>
                <a:gd name="connsiteY3" fmla="*/ 0 h 13283"/>
                <a:gd name="connsiteX4" fmla="*/ 0 w 13283"/>
                <a:gd name="connsiteY4" fmla="*/ 6642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13283">
                  <a:moveTo>
                    <a:pt x="0" y="6642"/>
                  </a:moveTo>
                  <a:cubicBezTo>
                    <a:pt x="0" y="10311"/>
                    <a:pt x="2973" y="13284"/>
                    <a:pt x="6642" y="13284"/>
                  </a:cubicBezTo>
                  <a:cubicBezTo>
                    <a:pt x="10311" y="13284"/>
                    <a:pt x="13284" y="10311"/>
                    <a:pt x="13284" y="6642"/>
                  </a:cubicBezTo>
                  <a:cubicBezTo>
                    <a:pt x="13284" y="2973"/>
                    <a:pt x="10311" y="0"/>
                    <a:pt x="6642" y="0"/>
                  </a:cubicBezTo>
                  <a:cubicBezTo>
                    <a:pt x="2973" y="0"/>
                    <a:pt x="0" y="2973"/>
                    <a:pt x="0" y="6642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1F2FB652-F281-4BCE-9863-A8CBB8D2F2B2}"/>
                </a:ext>
              </a:extLst>
            </p:cNvPr>
            <p:cNvSpPr/>
            <p:nvPr/>
          </p:nvSpPr>
          <p:spPr>
            <a:xfrm>
              <a:off x="7496761" y="5163288"/>
              <a:ext cx="12546" cy="12546"/>
            </a:xfrm>
            <a:custGeom>
              <a:avLst/>
              <a:gdLst>
                <a:gd name="connsiteX0" fmla="*/ 6642 w 12546"/>
                <a:gd name="connsiteY0" fmla="*/ 12546 h 12546"/>
                <a:gd name="connsiteX1" fmla="*/ 12546 w 12546"/>
                <a:gd name="connsiteY1" fmla="*/ 5904 h 12546"/>
                <a:gd name="connsiteX2" fmla="*/ 6642 w 12546"/>
                <a:gd name="connsiteY2" fmla="*/ 0 h 12546"/>
                <a:gd name="connsiteX3" fmla="*/ 0 w 12546"/>
                <a:gd name="connsiteY3" fmla="*/ 5904 h 12546"/>
                <a:gd name="connsiteX4" fmla="*/ 6642 w 12546"/>
                <a:gd name="connsiteY4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2546">
                  <a:moveTo>
                    <a:pt x="6642" y="12546"/>
                  </a:moveTo>
                  <a:cubicBezTo>
                    <a:pt x="10019" y="12168"/>
                    <a:pt x="12567" y="9303"/>
                    <a:pt x="12546" y="5904"/>
                  </a:cubicBezTo>
                  <a:cubicBezTo>
                    <a:pt x="12215" y="2791"/>
                    <a:pt x="9756" y="331"/>
                    <a:pt x="6642" y="0"/>
                  </a:cubicBezTo>
                  <a:cubicBezTo>
                    <a:pt x="3244" y="-21"/>
                    <a:pt x="378" y="2527"/>
                    <a:pt x="0" y="5904"/>
                  </a:cubicBezTo>
                  <a:cubicBezTo>
                    <a:pt x="0" y="9573"/>
                    <a:pt x="2973" y="12546"/>
                    <a:pt x="6642" y="12546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C54001EB-CD21-4946-9682-F847D7CE43AE}"/>
                </a:ext>
              </a:extLst>
            </p:cNvPr>
            <p:cNvSpPr/>
            <p:nvPr/>
          </p:nvSpPr>
          <p:spPr>
            <a:xfrm>
              <a:off x="7488402" y="5177248"/>
              <a:ext cx="11373" cy="12608"/>
            </a:xfrm>
            <a:custGeom>
              <a:avLst/>
              <a:gdLst>
                <a:gd name="connsiteX0" fmla="*/ 5406 w 11373"/>
                <a:gd name="connsiteY0" fmla="*/ 12609 h 12608"/>
                <a:gd name="connsiteX1" fmla="*/ 11357 w 11373"/>
                <a:gd name="connsiteY1" fmla="*/ 6751 h 12608"/>
                <a:gd name="connsiteX2" fmla="*/ 11310 w 11373"/>
                <a:gd name="connsiteY2" fmla="*/ 5967 h 12608"/>
                <a:gd name="connsiteX3" fmla="*/ 7007 w 11373"/>
                <a:gd name="connsiteY3" fmla="*/ 63 h 12608"/>
                <a:gd name="connsiteX4" fmla="*/ 5406 w 11373"/>
                <a:gd name="connsiteY4" fmla="*/ 63 h 12608"/>
                <a:gd name="connsiteX5" fmla="*/ 240 w 11373"/>
                <a:gd name="connsiteY5" fmla="*/ 63 h 12608"/>
                <a:gd name="connsiteX6" fmla="*/ 240 w 11373"/>
                <a:gd name="connsiteY6" fmla="*/ 4491 h 12608"/>
                <a:gd name="connsiteX7" fmla="*/ 5086 w 11373"/>
                <a:gd name="connsiteY7" fmla="*/ 12538 h 12608"/>
                <a:gd name="connsiteX8" fmla="*/ 5406 w 11373"/>
                <a:gd name="connsiteY8" fmla="*/ 12609 h 1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73" h="12608">
                  <a:moveTo>
                    <a:pt x="5406" y="12609"/>
                  </a:moveTo>
                  <a:cubicBezTo>
                    <a:pt x="8667" y="12634"/>
                    <a:pt x="11331" y="10012"/>
                    <a:pt x="11357" y="6751"/>
                  </a:cubicBezTo>
                  <a:cubicBezTo>
                    <a:pt x="11358" y="6489"/>
                    <a:pt x="11343" y="6227"/>
                    <a:pt x="11310" y="5967"/>
                  </a:cubicBezTo>
                  <a:cubicBezTo>
                    <a:pt x="11752" y="3148"/>
                    <a:pt x="9825" y="505"/>
                    <a:pt x="7007" y="63"/>
                  </a:cubicBezTo>
                  <a:cubicBezTo>
                    <a:pt x="6476" y="-21"/>
                    <a:pt x="5937" y="-21"/>
                    <a:pt x="5406" y="63"/>
                  </a:cubicBezTo>
                  <a:lnTo>
                    <a:pt x="240" y="63"/>
                  </a:lnTo>
                  <a:cubicBezTo>
                    <a:pt x="-80" y="1521"/>
                    <a:pt x="-80" y="3032"/>
                    <a:pt x="240" y="4491"/>
                  </a:cubicBezTo>
                  <a:cubicBezTo>
                    <a:pt x="-644" y="8051"/>
                    <a:pt x="1526" y="11654"/>
                    <a:pt x="5086" y="12538"/>
                  </a:cubicBezTo>
                  <a:cubicBezTo>
                    <a:pt x="5192" y="12564"/>
                    <a:pt x="5299" y="12587"/>
                    <a:pt x="5406" y="12609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D0CEF215-E323-4646-8CBC-BD1A509E3B44}"/>
                </a:ext>
              </a:extLst>
            </p:cNvPr>
            <p:cNvSpPr/>
            <p:nvPr/>
          </p:nvSpPr>
          <p:spPr>
            <a:xfrm>
              <a:off x="7482738" y="5193547"/>
              <a:ext cx="12546" cy="12546"/>
            </a:xfrm>
            <a:custGeom>
              <a:avLst/>
              <a:gdLst>
                <a:gd name="connsiteX0" fmla="*/ 5904 w 12546"/>
                <a:gd name="connsiteY0" fmla="*/ 12546 h 12546"/>
                <a:gd name="connsiteX1" fmla="*/ 12546 w 12546"/>
                <a:gd name="connsiteY1" fmla="*/ 6642 h 12546"/>
                <a:gd name="connsiteX2" fmla="*/ 5904 w 12546"/>
                <a:gd name="connsiteY2" fmla="*/ 0 h 12546"/>
                <a:gd name="connsiteX3" fmla="*/ 0 w 12546"/>
                <a:gd name="connsiteY3" fmla="*/ 6642 h 12546"/>
                <a:gd name="connsiteX4" fmla="*/ 5904 w 12546"/>
                <a:gd name="connsiteY4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2546">
                  <a:moveTo>
                    <a:pt x="5904" y="12546"/>
                  </a:moveTo>
                  <a:cubicBezTo>
                    <a:pt x="9303" y="12567"/>
                    <a:pt x="12168" y="10019"/>
                    <a:pt x="12546" y="6642"/>
                  </a:cubicBezTo>
                  <a:cubicBezTo>
                    <a:pt x="12546" y="2973"/>
                    <a:pt x="9573" y="0"/>
                    <a:pt x="5904" y="0"/>
                  </a:cubicBezTo>
                  <a:cubicBezTo>
                    <a:pt x="2527" y="378"/>
                    <a:pt x="-21" y="3244"/>
                    <a:pt x="0" y="6642"/>
                  </a:cubicBezTo>
                  <a:cubicBezTo>
                    <a:pt x="331" y="9756"/>
                    <a:pt x="2791" y="12215"/>
                    <a:pt x="5904" y="12546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E32EF-319C-4BEB-A661-AC3353661772}"/>
                </a:ext>
              </a:extLst>
            </p:cNvPr>
            <p:cNvSpPr/>
            <p:nvPr/>
          </p:nvSpPr>
          <p:spPr>
            <a:xfrm>
              <a:off x="7482571" y="5209044"/>
              <a:ext cx="12886" cy="14024"/>
            </a:xfrm>
            <a:custGeom>
              <a:avLst/>
              <a:gdLst>
                <a:gd name="connsiteX0" fmla="*/ 6810 w 12886"/>
                <a:gd name="connsiteY0" fmla="*/ 14022 h 14024"/>
                <a:gd name="connsiteX1" fmla="*/ 12862 w 12886"/>
                <a:gd name="connsiteY1" fmla="*/ 6838 h 14024"/>
                <a:gd name="connsiteX2" fmla="*/ 12714 w 12886"/>
                <a:gd name="connsiteY2" fmla="*/ 5904 h 14024"/>
                <a:gd name="connsiteX3" fmla="*/ 6810 w 12886"/>
                <a:gd name="connsiteY3" fmla="*/ 0 h 14024"/>
                <a:gd name="connsiteX4" fmla="*/ 168 w 12886"/>
                <a:gd name="connsiteY4" fmla="*/ 5904 h 14024"/>
                <a:gd name="connsiteX5" fmla="*/ 5166 w 12886"/>
                <a:gd name="connsiteY5" fmla="*/ 13858 h 14024"/>
                <a:gd name="connsiteX6" fmla="*/ 6810 w 12886"/>
                <a:gd name="connsiteY6" fmla="*/ 14022 h 14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86" h="14024">
                  <a:moveTo>
                    <a:pt x="6810" y="14022"/>
                  </a:moveTo>
                  <a:cubicBezTo>
                    <a:pt x="10465" y="13709"/>
                    <a:pt x="13174" y="10493"/>
                    <a:pt x="12862" y="6838"/>
                  </a:cubicBezTo>
                  <a:cubicBezTo>
                    <a:pt x="12834" y="6523"/>
                    <a:pt x="12786" y="6211"/>
                    <a:pt x="12714" y="5904"/>
                  </a:cubicBezTo>
                  <a:cubicBezTo>
                    <a:pt x="12383" y="2791"/>
                    <a:pt x="9924" y="331"/>
                    <a:pt x="6810" y="0"/>
                  </a:cubicBezTo>
                  <a:cubicBezTo>
                    <a:pt x="3411" y="-21"/>
                    <a:pt x="546" y="2527"/>
                    <a:pt x="168" y="5904"/>
                  </a:cubicBezTo>
                  <a:cubicBezTo>
                    <a:pt x="-648" y="9480"/>
                    <a:pt x="1589" y="13041"/>
                    <a:pt x="5166" y="13858"/>
                  </a:cubicBezTo>
                  <a:cubicBezTo>
                    <a:pt x="5704" y="13981"/>
                    <a:pt x="6257" y="14036"/>
                    <a:pt x="6810" y="14022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E7951C1-9913-406D-BE61-A7D3526E754A}"/>
                </a:ext>
              </a:extLst>
            </p:cNvPr>
            <p:cNvSpPr/>
            <p:nvPr/>
          </p:nvSpPr>
          <p:spPr>
            <a:xfrm>
              <a:off x="7485690" y="5226757"/>
              <a:ext cx="13284" cy="13283"/>
            </a:xfrm>
            <a:custGeom>
              <a:avLst/>
              <a:gdLst>
                <a:gd name="connsiteX0" fmla="*/ 6642 w 13284"/>
                <a:gd name="connsiteY0" fmla="*/ 13284 h 13283"/>
                <a:gd name="connsiteX1" fmla="*/ 13284 w 13284"/>
                <a:gd name="connsiteY1" fmla="*/ 6642 h 13283"/>
                <a:gd name="connsiteX2" fmla="*/ 6642 w 13284"/>
                <a:gd name="connsiteY2" fmla="*/ 0 h 13283"/>
                <a:gd name="connsiteX3" fmla="*/ 0 w 13284"/>
                <a:gd name="connsiteY3" fmla="*/ 6642 h 13283"/>
                <a:gd name="connsiteX4" fmla="*/ 6642 w 13284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3283">
                  <a:moveTo>
                    <a:pt x="6642" y="13284"/>
                  </a:moveTo>
                  <a:cubicBezTo>
                    <a:pt x="10311" y="13284"/>
                    <a:pt x="13284" y="10311"/>
                    <a:pt x="13284" y="6642"/>
                  </a:cubicBezTo>
                  <a:cubicBezTo>
                    <a:pt x="13284" y="2973"/>
                    <a:pt x="10311" y="0"/>
                    <a:pt x="6642" y="0"/>
                  </a:cubicBezTo>
                  <a:cubicBezTo>
                    <a:pt x="2973" y="0"/>
                    <a:pt x="0" y="2973"/>
                    <a:pt x="0" y="6642"/>
                  </a:cubicBezTo>
                  <a:cubicBezTo>
                    <a:pt x="0" y="10311"/>
                    <a:pt x="2973" y="13284"/>
                    <a:pt x="6642" y="13284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235B8BC-EA0E-4D34-8F65-8279848AC7CC}"/>
                </a:ext>
              </a:extLst>
            </p:cNvPr>
            <p:cNvSpPr/>
            <p:nvPr/>
          </p:nvSpPr>
          <p:spPr>
            <a:xfrm>
              <a:off x="7498236" y="5161710"/>
              <a:ext cx="116604" cy="82758"/>
            </a:xfrm>
            <a:custGeom>
              <a:avLst/>
              <a:gdLst>
                <a:gd name="connsiteX0" fmla="*/ 11070 w 116604"/>
                <a:gd name="connsiteY0" fmla="*/ 42906 h 82758"/>
                <a:gd name="connsiteX1" fmla="*/ 52398 w 116604"/>
                <a:gd name="connsiteY1" fmla="*/ 9696 h 82758"/>
                <a:gd name="connsiteX2" fmla="*/ 100368 w 116604"/>
                <a:gd name="connsiteY2" fmla="*/ 17814 h 82758"/>
                <a:gd name="connsiteX3" fmla="*/ 116604 w 116604"/>
                <a:gd name="connsiteY3" fmla="*/ 17814 h 82758"/>
                <a:gd name="connsiteX4" fmla="*/ 116604 w 116604"/>
                <a:gd name="connsiteY4" fmla="*/ 9696 h 82758"/>
                <a:gd name="connsiteX5" fmla="*/ 105534 w 116604"/>
                <a:gd name="connsiteY5" fmla="*/ 9696 h 82758"/>
                <a:gd name="connsiteX6" fmla="*/ 46494 w 116604"/>
                <a:gd name="connsiteY6" fmla="*/ 102 h 82758"/>
                <a:gd name="connsiteX7" fmla="*/ 96 w 116604"/>
                <a:gd name="connsiteY7" fmla="*/ 40587 h 82758"/>
                <a:gd name="connsiteX8" fmla="*/ 0 w 116604"/>
                <a:gd name="connsiteY8" fmla="*/ 42906 h 82758"/>
                <a:gd name="connsiteX9" fmla="*/ 5904 w 116604"/>
                <a:gd name="connsiteY9" fmla="*/ 77592 h 82758"/>
                <a:gd name="connsiteX10" fmla="*/ 19926 w 116604"/>
                <a:gd name="connsiteY10" fmla="*/ 82758 h 82758"/>
                <a:gd name="connsiteX11" fmla="*/ 11070 w 116604"/>
                <a:gd name="connsiteY11" fmla="*/ 42906 h 8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604" h="82758">
                  <a:moveTo>
                    <a:pt x="11070" y="42906"/>
                  </a:moveTo>
                  <a:cubicBezTo>
                    <a:pt x="11070" y="21504"/>
                    <a:pt x="25830" y="9696"/>
                    <a:pt x="52398" y="9696"/>
                  </a:cubicBezTo>
                  <a:cubicBezTo>
                    <a:pt x="68655" y="10476"/>
                    <a:pt x="84760" y="13202"/>
                    <a:pt x="100368" y="17814"/>
                  </a:cubicBezTo>
                  <a:lnTo>
                    <a:pt x="116604" y="17814"/>
                  </a:lnTo>
                  <a:cubicBezTo>
                    <a:pt x="116604" y="17814"/>
                    <a:pt x="116604" y="12648"/>
                    <a:pt x="116604" y="9696"/>
                  </a:cubicBezTo>
                  <a:lnTo>
                    <a:pt x="105534" y="9696"/>
                  </a:lnTo>
                  <a:cubicBezTo>
                    <a:pt x="86289" y="4236"/>
                    <a:pt x="66478" y="1017"/>
                    <a:pt x="46494" y="102"/>
                  </a:cubicBezTo>
                  <a:cubicBezTo>
                    <a:pt x="22502" y="-1531"/>
                    <a:pt x="1729" y="16595"/>
                    <a:pt x="96" y="40587"/>
                  </a:cubicBezTo>
                  <a:cubicBezTo>
                    <a:pt x="44" y="41359"/>
                    <a:pt x="11" y="42133"/>
                    <a:pt x="0" y="42906"/>
                  </a:cubicBezTo>
                  <a:cubicBezTo>
                    <a:pt x="-29" y="54721"/>
                    <a:pt x="1968" y="66453"/>
                    <a:pt x="5904" y="77592"/>
                  </a:cubicBezTo>
                  <a:cubicBezTo>
                    <a:pt x="10944" y="78083"/>
                    <a:pt x="15773" y="79862"/>
                    <a:pt x="19926" y="82758"/>
                  </a:cubicBezTo>
                  <a:cubicBezTo>
                    <a:pt x="14193" y="70249"/>
                    <a:pt x="11174" y="56666"/>
                    <a:pt x="11070" y="42906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4CB23A8-AD86-42DC-BE49-B352B31900EA}"/>
                </a:ext>
              </a:extLst>
            </p:cNvPr>
            <p:cNvSpPr/>
            <p:nvPr/>
          </p:nvSpPr>
          <p:spPr>
            <a:xfrm>
              <a:off x="7655367" y="5203878"/>
              <a:ext cx="801" cy="18450"/>
            </a:xfrm>
            <a:custGeom>
              <a:avLst/>
              <a:gdLst>
                <a:gd name="connsiteX0" fmla="*/ 801 w 801"/>
                <a:gd name="connsiteY0" fmla="*/ 18450 h 18450"/>
                <a:gd name="connsiteX1" fmla="*/ 801 w 801"/>
                <a:gd name="connsiteY1" fmla="*/ 0 h 18450"/>
                <a:gd name="connsiteX2" fmla="*/ 801 w 801"/>
                <a:gd name="connsiteY2" fmla="*/ 11808 h 18450"/>
                <a:gd name="connsiteX3" fmla="*/ 801 w 801"/>
                <a:gd name="connsiteY3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1" h="18450">
                  <a:moveTo>
                    <a:pt x="801" y="18450"/>
                  </a:moveTo>
                  <a:lnTo>
                    <a:pt x="801" y="0"/>
                  </a:lnTo>
                  <a:cubicBezTo>
                    <a:pt x="-267" y="3863"/>
                    <a:pt x="-267" y="7945"/>
                    <a:pt x="801" y="11808"/>
                  </a:cubicBezTo>
                  <a:cubicBezTo>
                    <a:pt x="297" y="13993"/>
                    <a:pt x="297" y="16265"/>
                    <a:pt x="801" y="1845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9E09EEC0-9272-4F4E-9FCA-04DC5FDF654A}"/>
                </a:ext>
              </a:extLst>
            </p:cNvPr>
            <p:cNvSpPr/>
            <p:nvPr/>
          </p:nvSpPr>
          <p:spPr>
            <a:xfrm>
              <a:off x="7673881" y="5182476"/>
              <a:ext cx="5903" cy="49446"/>
            </a:xfrm>
            <a:custGeom>
              <a:avLst/>
              <a:gdLst>
                <a:gd name="connsiteX0" fmla="*/ 5904 w 5903"/>
                <a:gd name="connsiteY0" fmla="*/ 0 h 49446"/>
                <a:gd name="connsiteX1" fmla="*/ 0 w 5903"/>
                <a:gd name="connsiteY1" fmla="*/ 0 h 49446"/>
                <a:gd name="connsiteX2" fmla="*/ 0 w 5903"/>
                <a:gd name="connsiteY2" fmla="*/ 49446 h 49446"/>
                <a:gd name="connsiteX3" fmla="*/ 5904 w 5903"/>
                <a:gd name="connsiteY3" fmla="*/ 49446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9446">
                  <a:moveTo>
                    <a:pt x="5904" y="0"/>
                  </a:moveTo>
                  <a:lnTo>
                    <a:pt x="0" y="0"/>
                  </a:lnTo>
                  <a:lnTo>
                    <a:pt x="0" y="49446"/>
                  </a:lnTo>
                  <a:lnTo>
                    <a:pt x="5904" y="49446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BC2F6985-122E-4557-BCD9-17EBFD06B8F0}"/>
                </a:ext>
              </a:extLst>
            </p:cNvPr>
            <p:cNvSpPr/>
            <p:nvPr/>
          </p:nvSpPr>
          <p:spPr>
            <a:xfrm>
              <a:off x="7658383" y="5193547"/>
              <a:ext cx="4427" cy="40589"/>
            </a:xfrm>
            <a:custGeom>
              <a:avLst/>
              <a:gdLst>
                <a:gd name="connsiteX0" fmla="*/ 4428 w 4427"/>
                <a:gd name="connsiteY0" fmla="*/ 40590 h 40589"/>
                <a:gd name="connsiteX1" fmla="*/ 4428 w 4427"/>
                <a:gd name="connsiteY1" fmla="*/ 0 h 40589"/>
                <a:gd name="connsiteX2" fmla="*/ 0 w 4427"/>
                <a:gd name="connsiteY2" fmla="*/ 5904 h 40589"/>
                <a:gd name="connsiteX3" fmla="*/ 0 w 4427"/>
                <a:gd name="connsiteY3" fmla="*/ 5904 h 40589"/>
                <a:gd name="connsiteX4" fmla="*/ 0 w 4427"/>
                <a:gd name="connsiteY4" fmla="*/ 34686 h 40589"/>
                <a:gd name="connsiteX5" fmla="*/ 4428 w 4427"/>
                <a:gd name="connsiteY5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" h="40589">
                  <a:moveTo>
                    <a:pt x="4428" y="4059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0" y="5904"/>
                  </a:cubicBezTo>
                  <a:lnTo>
                    <a:pt x="0" y="5904"/>
                  </a:lnTo>
                  <a:lnTo>
                    <a:pt x="0" y="34686"/>
                  </a:lnTo>
                  <a:cubicBezTo>
                    <a:pt x="1123" y="36896"/>
                    <a:pt x="2621" y="38893"/>
                    <a:pt x="4428" y="4059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700F4A7E-A03D-48DA-BC13-7AEF4EF5C2E5}"/>
                </a:ext>
              </a:extLst>
            </p:cNvPr>
            <p:cNvSpPr/>
            <p:nvPr/>
          </p:nvSpPr>
          <p:spPr>
            <a:xfrm>
              <a:off x="7666501" y="5187643"/>
              <a:ext cx="5165" cy="47231"/>
            </a:xfrm>
            <a:custGeom>
              <a:avLst/>
              <a:gdLst>
                <a:gd name="connsiteX0" fmla="*/ 5166 w 5165"/>
                <a:gd name="connsiteY0" fmla="*/ 0 h 47231"/>
                <a:gd name="connsiteX1" fmla="*/ 0 w 5165"/>
                <a:gd name="connsiteY1" fmla="*/ 3690 h 47231"/>
                <a:gd name="connsiteX2" fmla="*/ 0 w 5165"/>
                <a:gd name="connsiteY2" fmla="*/ 47232 h 47231"/>
                <a:gd name="connsiteX3" fmla="*/ 5166 w 5165"/>
                <a:gd name="connsiteY3" fmla="*/ 47232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47231">
                  <a:moveTo>
                    <a:pt x="5166" y="0"/>
                  </a:moveTo>
                  <a:cubicBezTo>
                    <a:pt x="3171" y="794"/>
                    <a:pt x="1399" y="2060"/>
                    <a:pt x="0" y="3690"/>
                  </a:cubicBezTo>
                  <a:lnTo>
                    <a:pt x="0" y="47232"/>
                  </a:lnTo>
                  <a:lnTo>
                    <a:pt x="5166" y="47232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D8B32B8-4AC1-45EB-BEED-038489AA5049}"/>
                </a:ext>
              </a:extLst>
            </p:cNvPr>
            <p:cNvSpPr/>
            <p:nvPr/>
          </p:nvSpPr>
          <p:spPr>
            <a:xfrm>
              <a:off x="7728492" y="5174359"/>
              <a:ext cx="5166" cy="66419"/>
            </a:xfrm>
            <a:custGeom>
              <a:avLst/>
              <a:gdLst>
                <a:gd name="connsiteX0" fmla="*/ 0 w 5166"/>
                <a:gd name="connsiteY0" fmla="*/ 66420 h 66419"/>
                <a:gd name="connsiteX1" fmla="*/ 5166 w 5166"/>
                <a:gd name="connsiteY1" fmla="*/ 66420 h 66419"/>
                <a:gd name="connsiteX2" fmla="*/ 5166 w 5166"/>
                <a:gd name="connsiteY2" fmla="*/ 0 h 66419"/>
                <a:gd name="connsiteX3" fmla="*/ 0 w 5166"/>
                <a:gd name="connsiteY3" fmla="*/ 0 h 6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66419">
                  <a:moveTo>
                    <a:pt x="0" y="66420"/>
                  </a:moveTo>
                  <a:lnTo>
                    <a:pt x="5166" y="66420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CDF25193-2A77-4BF4-9B11-FAEDF88C26C9}"/>
                </a:ext>
              </a:extLst>
            </p:cNvPr>
            <p:cNvSpPr/>
            <p:nvPr/>
          </p:nvSpPr>
          <p:spPr>
            <a:xfrm>
              <a:off x="7743990" y="5182476"/>
              <a:ext cx="343" cy="59039"/>
            </a:xfrm>
            <a:custGeom>
              <a:avLst/>
              <a:gdLst>
                <a:gd name="connsiteX0" fmla="*/ 0 w 343"/>
                <a:gd name="connsiteY0" fmla="*/ 0 h 59039"/>
                <a:gd name="connsiteX1" fmla="*/ 0 w 343"/>
                <a:gd name="connsiteY1" fmla="*/ 59040 h 59039"/>
                <a:gd name="connsiteX2" fmla="*/ 0 w 343"/>
                <a:gd name="connsiteY2" fmla="*/ 59040 h 59039"/>
                <a:gd name="connsiteX3" fmla="*/ 0 w 343"/>
                <a:gd name="connsiteY3" fmla="*/ 47970 h 59039"/>
                <a:gd name="connsiteX4" fmla="*/ 0 w 343"/>
                <a:gd name="connsiteY4" fmla="*/ 6642 h 59039"/>
                <a:gd name="connsiteX5" fmla="*/ 0 w 343"/>
                <a:gd name="connsiteY5" fmla="*/ 0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3" h="59039">
                  <a:moveTo>
                    <a:pt x="0" y="0"/>
                  </a:moveTo>
                  <a:lnTo>
                    <a:pt x="0" y="59040"/>
                  </a:lnTo>
                  <a:lnTo>
                    <a:pt x="0" y="59040"/>
                  </a:lnTo>
                  <a:cubicBezTo>
                    <a:pt x="315" y="55357"/>
                    <a:pt x="315" y="51653"/>
                    <a:pt x="0" y="47970"/>
                  </a:cubicBezTo>
                  <a:lnTo>
                    <a:pt x="0" y="6642"/>
                  </a:lnTo>
                  <a:cubicBezTo>
                    <a:pt x="458" y="4452"/>
                    <a:pt x="458" y="2190"/>
                    <a:pt x="0" y="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A3A3098-2765-46B0-933A-1D9BA7BE3A74}"/>
                </a:ext>
              </a:extLst>
            </p:cNvPr>
            <p:cNvSpPr/>
            <p:nvPr/>
          </p:nvSpPr>
          <p:spPr>
            <a:xfrm>
              <a:off x="7720375" y="5174359"/>
              <a:ext cx="5903" cy="61488"/>
            </a:xfrm>
            <a:custGeom>
              <a:avLst/>
              <a:gdLst>
                <a:gd name="connsiteX0" fmla="*/ 5904 w 5903"/>
                <a:gd name="connsiteY0" fmla="*/ 0 h 61488"/>
                <a:gd name="connsiteX1" fmla="*/ 0 w 5903"/>
                <a:gd name="connsiteY1" fmla="*/ 0 h 61488"/>
                <a:gd name="connsiteX2" fmla="*/ 0 w 5903"/>
                <a:gd name="connsiteY2" fmla="*/ 61254 h 61488"/>
                <a:gd name="connsiteX3" fmla="*/ 0 w 5903"/>
                <a:gd name="connsiteY3" fmla="*/ 61254 h 61488"/>
                <a:gd name="connsiteX4" fmla="*/ 3690 w 5903"/>
                <a:gd name="connsiteY4" fmla="*/ 61254 h 6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61488">
                  <a:moveTo>
                    <a:pt x="5904" y="0"/>
                  </a:moveTo>
                  <a:lnTo>
                    <a:pt x="0" y="0"/>
                  </a:lnTo>
                  <a:lnTo>
                    <a:pt x="0" y="61254"/>
                  </a:lnTo>
                  <a:lnTo>
                    <a:pt x="0" y="61254"/>
                  </a:lnTo>
                  <a:cubicBezTo>
                    <a:pt x="1210" y="61566"/>
                    <a:pt x="2480" y="61566"/>
                    <a:pt x="3690" y="61254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A4C49B7-4775-467E-88E6-B6DBDEE42F40}"/>
                </a:ext>
              </a:extLst>
            </p:cNvPr>
            <p:cNvSpPr/>
            <p:nvPr/>
          </p:nvSpPr>
          <p:spPr>
            <a:xfrm>
              <a:off x="7751370" y="5194285"/>
              <a:ext cx="571" cy="25829"/>
            </a:xfrm>
            <a:custGeom>
              <a:avLst/>
              <a:gdLst>
                <a:gd name="connsiteX0" fmla="*/ 0 w 571"/>
                <a:gd name="connsiteY0" fmla="*/ 0 h 25829"/>
                <a:gd name="connsiteX1" fmla="*/ 0 w 571"/>
                <a:gd name="connsiteY1" fmla="*/ 25830 h 25829"/>
                <a:gd name="connsiteX2" fmla="*/ 0 w 571"/>
                <a:gd name="connsiteY2" fmla="*/ 10332 h 25829"/>
                <a:gd name="connsiteX3" fmla="*/ 0 w 571"/>
                <a:gd name="connsiteY3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" h="25829">
                  <a:moveTo>
                    <a:pt x="0" y="0"/>
                  </a:moveTo>
                  <a:lnTo>
                    <a:pt x="0" y="25830"/>
                  </a:lnTo>
                  <a:cubicBezTo>
                    <a:pt x="717" y="20689"/>
                    <a:pt x="717" y="15473"/>
                    <a:pt x="0" y="10332"/>
                  </a:cubicBezTo>
                  <a:cubicBezTo>
                    <a:pt x="762" y="6931"/>
                    <a:pt x="762" y="3401"/>
                    <a:pt x="0" y="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F4159840-AF14-454A-ADCE-4D351E4A63CC}"/>
                </a:ext>
              </a:extLst>
            </p:cNvPr>
            <p:cNvSpPr/>
            <p:nvPr/>
          </p:nvSpPr>
          <p:spPr>
            <a:xfrm>
              <a:off x="7736611" y="5178049"/>
              <a:ext cx="5903" cy="65682"/>
            </a:xfrm>
            <a:custGeom>
              <a:avLst/>
              <a:gdLst>
                <a:gd name="connsiteX0" fmla="*/ 0 w 5903"/>
                <a:gd name="connsiteY0" fmla="*/ 65682 h 65682"/>
                <a:gd name="connsiteX1" fmla="*/ 5904 w 5903"/>
                <a:gd name="connsiteY1" fmla="*/ 65682 h 65682"/>
                <a:gd name="connsiteX2" fmla="*/ 5904 w 5903"/>
                <a:gd name="connsiteY2" fmla="*/ 2952 h 65682"/>
                <a:gd name="connsiteX3" fmla="*/ 0 w 5903"/>
                <a:gd name="connsiteY3" fmla="*/ 0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65682">
                  <a:moveTo>
                    <a:pt x="0" y="65682"/>
                  </a:moveTo>
                  <a:lnTo>
                    <a:pt x="5904" y="65682"/>
                  </a:lnTo>
                  <a:lnTo>
                    <a:pt x="5904" y="2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958ECDD3-7604-4D0A-99BA-3E156CF8FCD8}"/>
                </a:ext>
              </a:extLst>
            </p:cNvPr>
            <p:cNvSpPr/>
            <p:nvPr/>
          </p:nvSpPr>
          <p:spPr>
            <a:xfrm>
              <a:off x="7712994" y="5173621"/>
              <a:ext cx="5166" cy="56825"/>
            </a:xfrm>
            <a:custGeom>
              <a:avLst/>
              <a:gdLst>
                <a:gd name="connsiteX0" fmla="*/ 5166 w 5166"/>
                <a:gd name="connsiteY0" fmla="*/ 0 h 56825"/>
                <a:gd name="connsiteX1" fmla="*/ 0 w 5166"/>
                <a:gd name="connsiteY1" fmla="*/ 0 h 56825"/>
                <a:gd name="connsiteX2" fmla="*/ 0 w 5166"/>
                <a:gd name="connsiteY2" fmla="*/ 56826 h 56825"/>
                <a:gd name="connsiteX3" fmla="*/ 5166 w 5166"/>
                <a:gd name="connsiteY3" fmla="*/ 56826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56825">
                  <a:moveTo>
                    <a:pt x="5166" y="0"/>
                  </a:moveTo>
                  <a:lnTo>
                    <a:pt x="0" y="0"/>
                  </a:lnTo>
                  <a:lnTo>
                    <a:pt x="0" y="56826"/>
                  </a:lnTo>
                  <a:lnTo>
                    <a:pt x="5166" y="56826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712BE90-5FED-443F-8E9E-3B1BB5BE3853}"/>
                </a:ext>
              </a:extLst>
            </p:cNvPr>
            <p:cNvSpPr/>
            <p:nvPr/>
          </p:nvSpPr>
          <p:spPr>
            <a:xfrm>
              <a:off x="7704877" y="5173621"/>
              <a:ext cx="5903" cy="56087"/>
            </a:xfrm>
            <a:custGeom>
              <a:avLst/>
              <a:gdLst>
                <a:gd name="connsiteX0" fmla="*/ 5904 w 5903"/>
                <a:gd name="connsiteY0" fmla="*/ 0 h 56087"/>
                <a:gd name="connsiteX1" fmla="*/ 0 w 5903"/>
                <a:gd name="connsiteY1" fmla="*/ 0 h 56087"/>
                <a:gd name="connsiteX2" fmla="*/ 0 w 5903"/>
                <a:gd name="connsiteY2" fmla="*/ 56088 h 56087"/>
                <a:gd name="connsiteX3" fmla="*/ 5904 w 5903"/>
                <a:gd name="connsiteY3" fmla="*/ 56088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56087">
                  <a:moveTo>
                    <a:pt x="5904" y="0"/>
                  </a:moveTo>
                  <a:lnTo>
                    <a:pt x="0" y="0"/>
                  </a:lnTo>
                  <a:lnTo>
                    <a:pt x="0" y="56088"/>
                  </a:lnTo>
                  <a:lnTo>
                    <a:pt x="5904" y="56088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3E79AF0B-10A1-495F-926F-8A37CCC0651D}"/>
                </a:ext>
              </a:extLst>
            </p:cNvPr>
            <p:cNvSpPr/>
            <p:nvPr/>
          </p:nvSpPr>
          <p:spPr>
            <a:xfrm>
              <a:off x="7681999" y="5178786"/>
              <a:ext cx="5165" cy="52398"/>
            </a:xfrm>
            <a:custGeom>
              <a:avLst/>
              <a:gdLst>
                <a:gd name="connsiteX0" fmla="*/ 5166 w 5165"/>
                <a:gd name="connsiteY0" fmla="*/ 0 h 52398"/>
                <a:gd name="connsiteX1" fmla="*/ 0 w 5165"/>
                <a:gd name="connsiteY1" fmla="*/ 0 h 52398"/>
                <a:gd name="connsiteX2" fmla="*/ 0 w 5165"/>
                <a:gd name="connsiteY2" fmla="*/ 52398 h 52398"/>
                <a:gd name="connsiteX3" fmla="*/ 5166 w 5165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52398">
                  <a:moveTo>
                    <a:pt x="5166" y="0"/>
                  </a:moveTo>
                  <a:lnTo>
                    <a:pt x="0" y="0"/>
                  </a:lnTo>
                  <a:lnTo>
                    <a:pt x="0" y="52398"/>
                  </a:lnTo>
                  <a:lnTo>
                    <a:pt x="5166" y="52398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9532A21-9E12-4CDE-A211-FC7E4B6617F9}"/>
                </a:ext>
              </a:extLst>
            </p:cNvPr>
            <p:cNvSpPr/>
            <p:nvPr/>
          </p:nvSpPr>
          <p:spPr>
            <a:xfrm>
              <a:off x="7689379" y="5176573"/>
              <a:ext cx="5903" cy="54612"/>
            </a:xfrm>
            <a:custGeom>
              <a:avLst/>
              <a:gdLst>
                <a:gd name="connsiteX0" fmla="*/ 5904 w 5903"/>
                <a:gd name="connsiteY0" fmla="*/ 0 h 54612"/>
                <a:gd name="connsiteX1" fmla="*/ 0 w 5903"/>
                <a:gd name="connsiteY1" fmla="*/ 0 h 54612"/>
                <a:gd name="connsiteX2" fmla="*/ 0 w 5903"/>
                <a:gd name="connsiteY2" fmla="*/ 54612 h 54612"/>
                <a:gd name="connsiteX3" fmla="*/ 5904 w 5903"/>
                <a:gd name="connsiteY3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54612">
                  <a:moveTo>
                    <a:pt x="5904" y="0"/>
                  </a:moveTo>
                  <a:lnTo>
                    <a:pt x="0" y="0"/>
                  </a:lnTo>
                  <a:lnTo>
                    <a:pt x="0" y="54612"/>
                  </a:lnTo>
                  <a:lnTo>
                    <a:pt x="5904" y="54612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E8344CF6-4559-4E01-9D22-C82D70CBBB7E}"/>
                </a:ext>
              </a:extLst>
            </p:cNvPr>
            <p:cNvSpPr/>
            <p:nvPr/>
          </p:nvSpPr>
          <p:spPr>
            <a:xfrm>
              <a:off x="7698235" y="5174359"/>
              <a:ext cx="5166" cy="54612"/>
            </a:xfrm>
            <a:custGeom>
              <a:avLst/>
              <a:gdLst>
                <a:gd name="connsiteX0" fmla="*/ 4428 w 5166"/>
                <a:gd name="connsiteY0" fmla="*/ 0 h 54612"/>
                <a:gd name="connsiteX1" fmla="*/ 4428 w 5166"/>
                <a:gd name="connsiteY1" fmla="*/ 0 h 54612"/>
                <a:gd name="connsiteX2" fmla="*/ 0 w 5166"/>
                <a:gd name="connsiteY2" fmla="*/ 0 h 54612"/>
                <a:gd name="connsiteX3" fmla="*/ 0 w 5166"/>
                <a:gd name="connsiteY3" fmla="*/ 54612 h 54612"/>
                <a:gd name="connsiteX4" fmla="*/ 5166 w 5166"/>
                <a:gd name="connsiteY4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54612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54612"/>
                  </a:lnTo>
                  <a:lnTo>
                    <a:pt x="5166" y="54612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B4FEED65-679B-4E98-89AB-30353A1422E3}"/>
                </a:ext>
              </a:extLst>
            </p:cNvPr>
            <p:cNvSpPr/>
            <p:nvPr/>
          </p:nvSpPr>
          <p:spPr>
            <a:xfrm>
              <a:off x="7639933" y="5159599"/>
              <a:ext cx="12546" cy="12546"/>
            </a:xfrm>
            <a:custGeom>
              <a:avLst/>
              <a:gdLst>
                <a:gd name="connsiteX0" fmla="*/ 12546 w 12546"/>
                <a:gd name="connsiteY0" fmla="*/ 6642 h 12546"/>
                <a:gd name="connsiteX1" fmla="*/ 6642 w 12546"/>
                <a:gd name="connsiteY1" fmla="*/ 0 h 12546"/>
                <a:gd name="connsiteX2" fmla="*/ 0 w 12546"/>
                <a:gd name="connsiteY2" fmla="*/ 6642 h 12546"/>
                <a:gd name="connsiteX3" fmla="*/ 6642 w 12546"/>
                <a:gd name="connsiteY3" fmla="*/ 12546 h 12546"/>
                <a:gd name="connsiteX4" fmla="*/ 12546 w 12546"/>
                <a:gd name="connsiteY4" fmla="*/ 664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2546">
                  <a:moveTo>
                    <a:pt x="12546" y="6642"/>
                  </a:moveTo>
                  <a:cubicBezTo>
                    <a:pt x="12567" y="3244"/>
                    <a:pt x="10019" y="378"/>
                    <a:pt x="6642" y="0"/>
                  </a:cubicBezTo>
                  <a:cubicBezTo>
                    <a:pt x="2973" y="0"/>
                    <a:pt x="0" y="2973"/>
                    <a:pt x="0" y="6642"/>
                  </a:cubicBezTo>
                  <a:cubicBezTo>
                    <a:pt x="378" y="10019"/>
                    <a:pt x="3244" y="12567"/>
                    <a:pt x="6642" y="12546"/>
                  </a:cubicBezTo>
                  <a:cubicBezTo>
                    <a:pt x="9756" y="12215"/>
                    <a:pt x="12215" y="9756"/>
                    <a:pt x="12546" y="6642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5A4EB9-299E-46C4-96DB-A37F225CCDF9}"/>
                </a:ext>
              </a:extLst>
            </p:cNvPr>
            <p:cNvSpPr/>
            <p:nvPr/>
          </p:nvSpPr>
          <p:spPr>
            <a:xfrm>
              <a:off x="7656168" y="5155171"/>
              <a:ext cx="13284" cy="13283"/>
            </a:xfrm>
            <a:custGeom>
              <a:avLst/>
              <a:gdLst>
                <a:gd name="connsiteX0" fmla="*/ 6642 w 13284"/>
                <a:gd name="connsiteY0" fmla="*/ 13284 h 13283"/>
                <a:gd name="connsiteX1" fmla="*/ 13284 w 13284"/>
                <a:gd name="connsiteY1" fmla="*/ 6642 h 13283"/>
                <a:gd name="connsiteX2" fmla="*/ 6642 w 13284"/>
                <a:gd name="connsiteY2" fmla="*/ 0 h 13283"/>
                <a:gd name="connsiteX3" fmla="*/ 0 w 13284"/>
                <a:gd name="connsiteY3" fmla="*/ 6642 h 13283"/>
                <a:gd name="connsiteX4" fmla="*/ 6642 w 13284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3283">
                  <a:moveTo>
                    <a:pt x="6642" y="13284"/>
                  </a:moveTo>
                  <a:cubicBezTo>
                    <a:pt x="10311" y="13284"/>
                    <a:pt x="13284" y="10311"/>
                    <a:pt x="13284" y="6642"/>
                  </a:cubicBezTo>
                  <a:cubicBezTo>
                    <a:pt x="13284" y="2973"/>
                    <a:pt x="10311" y="0"/>
                    <a:pt x="6642" y="0"/>
                  </a:cubicBezTo>
                  <a:cubicBezTo>
                    <a:pt x="2973" y="0"/>
                    <a:pt x="0" y="2973"/>
                    <a:pt x="0" y="6642"/>
                  </a:cubicBezTo>
                  <a:cubicBezTo>
                    <a:pt x="0" y="10311"/>
                    <a:pt x="2973" y="13284"/>
                    <a:pt x="6642" y="13284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B0D9C22-1D07-4707-AB95-EF54D341BB53}"/>
                </a:ext>
              </a:extLst>
            </p:cNvPr>
            <p:cNvSpPr/>
            <p:nvPr/>
          </p:nvSpPr>
          <p:spPr>
            <a:xfrm>
              <a:off x="7672404" y="5153648"/>
              <a:ext cx="12976" cy="10758"/>
            </a:xfrm>
            <a:custGeom>
              <a:avLst/>
              <a:gdLst>
                <a:gd name="connsiteX0" fmla="*/ 8118 w 12976"/>
                <a:gd name="connsiteY0" fmla="*/ 10379 h 10758"/>
                <a:gd name="connsiteX1" fmla="*/ 12546 w 12976"/>
                <a:gd name="connsiteY1" fmla="*/ 10379 h 10758"/>
                <a:gd name="connsiteX2" fmla="*/ 12546 w 12976"/>
                <a:gd name="connsiteY2" fmla="*/ 5951 h 10758"/>
                <a:gd name="connsiteX3" fmla="*/ 6642 w 12976"/>
                <a:gd name="connsiteY3" fmla="*/ 47 h 10758"/>
                <a:gd name="connsiteX4" fmla="*/ 47 w 12976"/>
                <a:gd name="connsiteY4" fmla="*/ 5166 h 10758"/>
                <a:gd name="connsiteX5" fmla="*/ 0 w 12976"/>
                <a:gd name="connsiteY5" fmla="*/ 5951 h 10758"/>
                <a:gd name="connsiteX6" fmla="*/ 8118 w 12976"/>
                <a:gd name="connsiteY6" fmla="*/ 10379 h 10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76" h="10758">
                  <a:moveTo>
                    <a:pt x="8118" y="10379"/>
                  </a:moveTo>
                  <a:cubicBezTo>
                    <a:pt x="9551" y="10885"/>
                    <a:pt x="11114" y="10885"/>
                    <a:pt x="12546" y="10379"/>
                  </a:cubicBezTo>
                  <a:cubicBezTo>
                    <a:pt x="13120" y="8959"/>
                    <a:pt x="13120" y="7371"/>
                    <a:pt x="12546" y="5951"/>
                  </a:cubicBezTo>
                  <a:cubicBezTo>
                    <a:pt x="12216" y="2837"/>
                    <a:pt x="9756" y="378"/>
                    <a:pt x="6642" y="47"/>
                  </a:cubicBezTo>
                  <a:cubicBezTo>
                    <a:pt x="3407" y="-360"/>
                    <a:pt x="454" y="1931"/>
                    <a:pt x="47" y="5166"/>
                  </a:cubicBezTo>
                  <a:cubicBezTo>
                    <a:pt x="13" y="5427"/>
                    <a:pt x="-2" y="5689"/>
                    <a:pt x="0" y="5951"/>
                  </a:cubicBezTo>
                  <a:cubicBezTo>
                    <a:pt x="1066" y="9377"/>
                    <a:pt x="4661" y="11338"/>
                    <a:pt x="8118" y="10379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883843C1-F2DD-4621-AC62-AFEAA9F78F16}"/>
                </a:ext>
              </a:extLst>
            </p:cNvPr>
            <p:cNvSpPr/>
            <p:nvPr/>
          </p:nvSpPr>
          <p:spPr>
            <a:xfrm>
              <a:off x="7693807" y="5149574"/>
              <a:ext cx="10711" cy="11500"/>
            </a:xfrm>
            <a:custGeom>
              <a:avLst/>
              <a:gdLst>
                <a:gd name="connsiteX0" fmla="*/ 3690 w 10711"/>
                <a:gd name="connsiteY0" fmla="*/ 11501 h 11500"/>
                <a:gd name="connsiteX1" fmla="*/ 10332 w 10711"/>
                <a:gd name="connsiteY1" fmla="*/ 4859 h 11500"/>
                <a:gd name="connsiteX2" fmla="*/ 10332 w 10711"/>
                <a:gd name="connsiteY2" fmla="*/ 431 h 11500"/>
                <a:gd name="connsiteX3" fmla="*/ 5904 w 10711"/>
                <a:gd name="connsiteY3" fmla="*/ 431 h 11500"/>
                <a:gd name="connsiteX4" fmla="*/ 0 w 10711"/>
                <a:gd name="connsiteY4" fmla="*/ 6335 h 11500"/>
                <a:gd name="connsiteX5" fmla="*/ 3690 w 10711"/>
                <a:gd name="connsiteY5" fmla="*/ 11501 h 1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1" h="11500">
                  <a:moveTo>
                    <a:pt x="3690" y="11501"/>
                  </a:moveTo>
                  <a:cubicBezTo>
                    <a:pt x="7359" y="11501"/>
                    <a:pt x="10332" y="8527"/>
                    <a:pt x="10332" y="4859"/>
                  </a:cubicBezTo>
                  <a:cubicBezTo>
                    <a:pt x="10838" y="3426"/>
                    <a:pt x="10838" y="1863"/>
                    <a:pt x="10332" y="431"/>
                  </a:cubicBezTo>
                  <a:cubicBezTo>
                    <a:pt x="8912" y="-144"/>
                    <a:pt x="7324" y="-144"/>
                    <a:pt x="5904" y="431"/>
                  </a:cubicBezTo>
                  <a:cubicBezTo>
                    <a:pt x="2790" y="761"/>
                    <a:pt x="331" y="3221"/>
                    <a:pt x="0" y="6335"/>
                  </a:cubicBezTo>
                  <a:cubicBezTo>
                    <a:pt x="275" y="8571"/>
                    <a:pt x="1663" y="10516"/>
                    <a:pt x="3690" y="11501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B4A551F-F197-4923-97C9-D8CAA656116D}"/>
                </a:ext>
              </a:extLst>
            </p:cNvPr>
            <p:cNvSpPr/>
            <p:nvPr/>
          </p:nvSpPr>
          <p:spPr>
            <a:xfrm>
              <a:off x="7708566" y="5146314"/>
              <a:ext cx="12546" cy="12778"/>
            </a:xfrm>
            <a:custGeom>
              <a:avLst/>
              <a:gdLst>
                <a:gd name="connsiteX0" fmla="*/ 1476 w 12546"/>
                <a:gd name="connsiteY0" fmla="*/ 11070 h 12778"/>
                <a:gd name="connsiteX1" fmla="*/ 10857 w 12546"/>
                <a:gd name="connsiteY1" fmla="*/ 10584 h 12778"/>
                <a:gd name="connsiteX2" fmla="*/ 12546 w 12546"/>
                <a:gd name="connsiteY2" fmla="*/ 6642 h 12778"/>
                <a:gd name="connsiteX3" fmla="*/ 6642 w 12546"/>
                <a:gd name="connsiteY3" fmla="*/ 0 h 12778"/>
                <a:gd name="connsiteX4" fmla="*/ 0 w 12546"/>
                <a:gd name="connsiteY4" fmla="*/ 6642 h 12778"/>
                <a:gd name="connsiteX5" fmla="*/ 1476 w 12546"/>
                <a:gd name="connsiteY5" fmla="*/ 11070 h 1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2778">
                  <a:moveTo>
                    <a:pt x="1476" y="11070"/>
                  </a:moveTo>
                  <a:cubicBezTo>
                    <a:pt x="4201" y="13526"/>
                    <a:pt x="8401" y="13308"/>
                    <a:pt x="10857" y="10584"/>
                  </a:cubicBezTo>
                  <a:cubicBezTo>
                    <a:pt x="11840" y="9493"/>
                    <a:pt x="12435" y="8107"/>
                    <a:pt x="12546" y="6642"/>
                  </a:cubicBezTo>
                  <a:cubicBezTo>
                    <a:pt x="12567" y="3244"/>
                    <a:pt x="10019" y="378"/>
                    <a:pt x="6642" y="0"/>
                  </a:cubicBezTo>
                  <a:cubicBezTo>
                    <a:pt x="2973" y="0"/>
                    <a:pt x="0" y="2973"/>
                    <a:pt x="0" y="6642"/>
                  </a:cubicBezTo>
                  <a:cubicBezTo>
                    <a:pt x="148" y="8211"/>
                    <a:pt x="652" y="9726"/>
                    <a:pt x="1476" y="1107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4150BB22-93AF-4509-9631-8A9762C2ED62}"/>
                </a:ext>
              </a:extLst>
            </p:cNvPr>
            <p:cNvSpPr/>
            <p:nvPr/>
          </p:nvSpPr>
          <p:spPr>
            <a:xfrm>
              <a:off x="7724062" y="5147744"/>
              <a:ext cx="12558" cy="12759"/>
            </a:xfrm>
            <a:custGeom>
              <a:avLst/>
              <a:gdLst>
                <a:gd name="connsiteX0" fmla="*/ 8120 w 12558"/>
                <a:gd name="connsiteY0" fmla="*/ 12593 h 12759"/>
                <a:gd name="connsiteX1" fmla="*/ 12548 w 12558"/>
                <a:gd name="connsiteY1" fmla="*/ 5951 h 12759"/>
                <a:gd name="connsiteX2" fmla="*/ 6644 w 12558"/>
                <a:gd name="connsiteY2" fmla="*/ 47 h 12759"/>
                <a:gd name="connsiteX3" fmla="*/ 49 w 12558"/>
                <a:gd name="connsiteY3" fmla="*/ 5166 h 12759"/>
                <a:gd name="connsiteX4" fmla="*/ 2 w 12558"/>
                <a:gd name="connsiteY4" fmla="*/ 5951 h 12759"/>
                <a:gd name="connsiteX5" fmla="*/ 6476 w 12558"/>
                <a:gd name="connsiteY5" fmla="*/ 12757 h 12759"/>
                <a:gd name="connsiteX6" fmla="*/ 8120 w 12558"/>
                <a:gd name="connsiteY6" fmla="*/ 12593 h 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8" h="12759">
                  <a:moveTo>
                    <a:pt x="8120" y="12593"/>
                  </a:moveTo>
                  <a:cubicBezTo>
                    <a:pt x="10911" y="11612"/>
                    <a:pt x="12716" y="8904"/>
                    <a:pt x="12548" y="5951"/>
                  </a:cubicBezTo>
                  <a:cubicBezTo>
                    <a:pt x="12218" y="2837"/>
                    <a:pt x="9758" y="378"/>
                    <a:pt x="6644" y="47"/>
                  </a:cubicBezTo>
                  <a:cubicBezTo>
                    <a:pt x="3409" y="-360"/>
                    <a:pt x="456" y="1931"/>
                    <a:pt x="49" y="5166"/>
                  </a:cubicBezTo>
                  <a:cubicBezTo>
                    <a:pt x="15" y="5427"/>
                    <a:pt x="0" y="5689"/>
                    <a:pt x="2" y="5951"/>
                  </a:cubicBezTo>
                  <a:cubicBezTo>
                    <a:pt x="-90" y="9618"/>
                    <a:pt x="2809" y="12665"/>
                    <a:pt x="6476" y="12757"/>
                  </a:cubicBezTo>
                  <a:cubicBezTo>
                    <a:pt x="7029" y="12771"/>
                    <a:pt x="7581" y="12716"/>
                    <a:pt x="8120" y="12593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4C5E834A-507A-401E-A5B0-9589219A7A8E}"/>
                </a:ext>
              </a:extLst>
            </p:cNvPr>
            <p:cNvSpPr/>
            <p:nvPr/>
          </p:nvSpPr>
          <p:spPr>
            <a:xfrm>
              <a:off x="7742784" y="5152577"/>
              <a:ext cx="11538" cy="12972"/>
            </a:xfrm>
            <a:custGeom>
              <a:avLst/>
              <a:gdLst>
                <a:gd name="connsiteX0" fmla="*/ 4896 w 11538"/>
                <a:gd name="connsiteY0" fmla="*/ 12926 h 12972"/>
                <a:gd name="connsiteX1" fmla="*/ 11492 w 11538"/>
                <a:gd name="connsiteY1" fmla="*/ 7806 h 12972"/>
                <a:gd name="connsiteX2" fmla="*/ 11538 w 11538"/>
                <a:gd name="connsiteY2" fmla="*/ 7022 h 12972"/>
                <a:gd name="connsiteX3" fmla="*/ 4896 w 11538"/>
                <a:gd name="connsiteY3" fmla="*/ 380 h 12972"/>
                <a:gd name="connsiteX4" fmla="*/ 468 w 11538"/>
                <a:gd name="connsiteY4" fmla="*/ 380 h 12972"/>
                <a:gd name="connsiteX5" fmla="*/ 468 w 11538"/>
                <a:gd name="connsiteY5" fmla="*/ 4808 h 12972"/>
                <a:gd name="connsiteX6" fmla="*/ 3605 w 11538"/>
                <a:gd name="connsiteY6" fmla="*/ 12546 h 12972"/>
                <a:gd name="connsiteX7" fmla="*/ 4896 w 11538"/>
                <a:gd name="connsiteY7" fmla="*/ 12926 h 1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38" h="12972">
                  <a:moveTo>
                    <a:pt x="4896" y="12926"/>
                  </a:moveTo>
                  <a:cubicBezTo>
                    <a:pt x="8132" y="13333"/>
                    <a:pt x="11084" y="11042"/>
                    <a:pt x="11492" y="7806"/>
                  </a:cubicBezTo>
                  <a:cubicBezTo>
                    <a:pt x="11525" y="7546"/>
                    <a:pt x="11541" y="7284"/>
                    <a:pt x="11538" y="7022"/>
                  </a:cubicBezTo>
                  <a:cubicBezTo>
                    <a:pt x="11538" y="3353"/>
                    <a:pt x="8565" y="380"/>
                    <a:pt x="4896" y="380"/>
                  </a:cubicBezTo>
                  <a:cubicBezTo>
                    <a:pt x="3464" y="-127"/>
                    <a:pt x="1901" y="-127"/>
                    <a:pt x="468" y="380"/>
                  </a:cubicBezTo>
                  <a:cubicBezTo>
                    <a:pt x="-106" y="1800"/>
                    <a:pt x="-106" y="3388"/>
                    <a:pt x="468" y="4808"/>
                  </a:cubicBezTo>
                  <a:cubicBezTo>
                    <a:pt x="-802" y="7811"/>
                    <a:pt x="602" y="11275"/>
                    <a:pt x="3605" y="12546"/>
                  </a:cubicBezTo>
                  <a:cubicBezTo>
                    <a:pt x="4020" y="12721"/>
                    <a:pt x="4453" y="12849"/>
                    <a:pt x="4896" y="12926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2210D687-CC3F-4559-8852-5C0D6C3394C1}"/>
                </a:ext>
              </a:extLst>
            </p:cNvPr>
            <p:cNvSpPr/>
            <p:nvPr/>
          </p:nvSpPr>
          <p:spPr>
            <a:xfrm>
              <a:off x="7755061" y="5163288"/>
              <a:ext cx="12546" cy="12546"/>
            </a:xfrm>
            <a:custGeom>
              <a:avLst/>
              <a:gdLst>
                <a:gd name="connsiteX0" fmla="*/ 6642 w 12546"/>
                <a:gd name="connsiteY0" fmla="*/ 12546 h 12546"/>
                <a:gd name="connsiteX1" fmla="*/ 12546 w 12546"/>
                <a:gd name="connsiteY1" fmla="*/ 5904 h 12546"/>
                <a:gd name="connsiteX2" fmla="*/ 6642 w 12546"/>
                <a:gd name="connsiteY2" fmla="*/ 0 h 12546"/>
                <a:gd name="connsiteX3" fmla="*/ 0 w 12546"/>
                <a:gd name="connsiteY3" fmla="*/ 5904 h 12546"/>
                <a:gd name="connsiteX4" fmla="*/ 6642 w 12546"/>
                <a:gd name="connsiteY4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2546">
                  <a:moveTo>
                    <a:pt x="6642" y="12546"/>
                  </a:moveTo>
                  <a:cubicBezTo>
                    <a:pt x="10019" y="12168"/>
                    <a:pt x="12567" y="9303"/>
                    <a:pt x="12546" y="5904"/>
                  </a:cubicBezTo>
                  <a:cubicBezTo>
                    <a:pt x="12215" y="2791"/>
                    <a:pt x="9756" y="331"/>
                    <a:pt x="6642" y="0"/>
                  </a:cubicBezTo>
                  <a:cubicBezTo>
                    <a:pt x="3244" y="-21"/>
                    <a:pt x="378" y="2527"/>
                    <a:pt x="0" y="5904"/>
                  </a:cubicBezTo>
                  <a:cubicBezTo>
                    <a:pt x="0" y="9573"/>
                    <a:pt x="2973" y="12546"/>
                    <a:pt x="6642" y="12546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432C4F8F-BF6E-46A8-B0A2-A44F72588524}"/>
                </a:ext>
              </a:extLst>
            </p:cNvPr>
            <p:cNvSpPr/>
            <p:nvPr/>
          </p:nvSpPr>
          <p:spPr>
            <a:xfrm>
              <a:off x="7764654" y="5177264"/>
              <a:ext cx="13284" cy="12592"/>
            </a:xfrm>
            <a:custGeom>
              <a:avLst/>
              <a:gdLst>
                <a:gd name="connsiteX0" fmla="*/ 6642 w 13284"/>
                <a:gd name="connsiteY0" fmla="*/ 47 h 12592"/>
                <a:gd name="connsiteX1" fmla="*/ 47 w 13284"/>
                <a:gd name="connsiteY1" fmla="*/ 5166 h 12592"/>
                <a:gd name="connsiteX2" fmla="*/ 0 w 13284"/>
                <a:gd name="connsiteY2" fmla="*/ 5951 h 12592"/>
                <a:gd name="connsiteX3" fmla="*/ 6642 w 13284"/>
                <a:gd name="connsiteY3" fmla="*/ 12593 h 12592"/>
                <a:gd name="connsiteX4" fmla="*/ 13284 w 13284"/>
                <a:gd name="connsiteY4" fmla="*/ 5951 h 12592"/>
                <a:gd name="connsiteX5" fmla="*/ 7427 w 13284"/>
                <a:gd name="connsiteY5" fmla="*/ 0 h 12592"/>
                <a:gd name="connsiteX6" fmla="*/ 6642 w 13284"/>
                <a:gd name="connsiteY6" fmla="*/ 47 h 12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84" h="12592">
                  <a:moveTo>
                    <a:pt x="6642" y="47"/>
                  </a:moveTo>
                  <a:cubicBezTo>
                    <a:pt x="3407" y="-360"/>
                    <a:pt x="454" y="1931"/>
                    <a:pt x="47" y="5166"/>
                  </a:cubicBezTo>
                  <a:cubicBezTo>
                    <a:pt x="13" y="5427"/>
                    <a:pt x="-2" y="5689"/>
                    <a:pt x="0" y="5951"/>
                  </a:cubicBezTo>
                  <a:cubicBezTo>
                    <a:pt x="0" y="9619"/>
                    <a:pt x="2974" y="12593"/>
                    <a:pt x="6642" y="12593"/>
                  </a:cubicBezTo>
                  <a:cubicBezTo>
                    <a:pt x="10311" y="12593"/>
                    <a:pt x="13284" y="9619"/>
                    <a:pt x="13284" y="5951"/>
                  </a:cubicBezTo>
                  <a:cubicBezTo>
                    <a:pt x="13310" y="2690"/>
                    <a:pt x="10687" y="26"/>
                    <a:pt x="7427" y="0"/>
                  </a:cubicBezTo>
                  <a:cubicBezTo>
                    <a:pt x="7165" y="-1"/>
                    <a:pt x="6903" y="14"/>
                    <a:pt x="6642" y="47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4593870-C9B9-4ECE-B4D0-2A8AFBEC847A}"/>
                </a:ext>
              </a:extLst>
            </p:cNvPr>
            <p:cNvSpPr/>
            <p:nvPr/>
          </p:nvSpPr>
          <p:spPr>
            <a:xfrm>
              <a:off x="7769774" y="5193547"/>
              <a:ext cx="12592" cy="12546"/>
            </a:xfrm>
            <a:custGeom>
              <a:avLst/>
              <a:gdLst>
                <a:gd name="connsiteX0" fmla="*/ 5951 w 12592"/>
                <a:gd name="connsiteY0" fmla="*/ 0 h 12546"/>
                <a:gd name="connsiteX1" fmla="*/ 47 w 12592"/>
                <a:gd name="connsiteY1" fmla="*/ 5904 h 12546"/>
                <a:gd name="connsiteX2" fmla="*/ 5166 w 12592"/>
                <a:gd name="connsiteY2" fmla="*/ 12500 h 12546"/>
                <a:gd name="connsiteX3" fmla="*/ 5951 w 12592"/>
                <a:gd name="connsiteY3" fmla="*/ 12546 h 12546"/>
                <a:gd name="connsiteX4" fmla="*/ 12593 w 12592"/>
                <a:gd name="connsiteY4" fmla="*/ 6642 h 12546"/>
                <a:gd name="connsiteX5" fmla="*/ 5951 w 12592"/>
                <a:gd name="connsiteY5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2" h="12546">
                  <a:moveTo>
                    <a:pt x="5951" y="0"/>
                  </a:moveTo>
                  <a:cubicBezTo>
                    <a:pt x="2690" y="0"/>
                    <a:pt x="47" y="2644"/>
                    <a:pt x="47" y="5904"/>
                  </a:cubicBezTo>
                  <a:cubicBezTo>
                    <a:pt x="-360" y="9139"/>
                    <a:pt x="1931" y="12092"/>
                    <a:pt x="5166" y="12500"/>
                  </a:cubicBezTo>
                  <a:cubicBezTo>
                    <a:pt x="5427" y="12533"/>
                    <a:pt x="5689" y="12548"/>
                    <a:pt x="5951" y="12546"/>
                  </a:cubicBezTo>
                  <a:cubicBezTo>
                    <a:pt x="9349" y="12567"/>
                    <a:pt x="12215" y="10019"/>
                    <a:pt x="12593" y="6642"/>
                  </a:cubicBezTo>
                  <a:cubicBezTo>
                    <a:pt x="12593" y="2973"/>
                    <a:pt x="9620" y="0"/>
                    <a:pt x="5951" y="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9FD7EA82-4DAA-4F4D-8976-2A76AA838E27}"/>
                </a:ext>
              </a:extLst>
            </p:cNvPr>
            <p:cNvSpPr/>
            <p:nvPr/>
          </p:nvSpPr>
          <p:spPr>
            <a:xfrm>
              <a:off x="7769083" y="5210510"/>
              <a:ext cx="12592" cy="11080"/>
            </a:xfrm>
            <a:custGeom>
              <a:avLst/>
              <a:gdLst>
                <a:gd name="connsiteX0" fmla="*/ 6642 w 12592"/>
                <a:gd name="connsiteY0" fmla="*/ 11 h 11080"/>
                <a:gd name="connsiteX1" fmla="*/ 0 w 12592"/>
                <a:gd name="connsiteY1" fmla="*/ 4439 h 11080"/>
                <a:gd name="connsiteX2" fmla="*/ 6642 w 12592"/>
                <a:gd name="connsiteY2" fmla="*/ 11081 h 11080"/>
                <a:gd name="connsiteX3" fmla="*/ 12592 w 12592"/>
                <a:gd name="connsiteY3" fmla="*/ 5223 h 11080"/>
                <a:gd name="connsiteX4" fmla="*/ 12546 w 12592"/>
                <a:gd name="connsiteY4" fmla="*/ 4439 h 11080"/>
                <a:gd name="connsiteX5" fmla="*/ 6642 w 12592"/>
                <a:gd name="connsiteY5" fmla="*/ 11 h 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2" h="11080">
                  <a:moveTo>
                    <a:pt x="6642" y="11"/>
                  </a:moveTo>
                  <a:cubicBezTo>
                    <a:pt x="3689" y="-157"/>
                    <a:pt x="981" y="1648"/>
                    <a:pt x="0" y="4439"/>
                  </a:cubicBezTo>
                  <a:cubicBezTo>
                    <a:pt x="0" y="8107"/>
                    <a:pt x="2973" y="11081"/>
                    <a:pt x="6642" y="11081"/>
                  </a:cubicBezTo>
                  <a:cubicBezTo>
                    <a:pt x="9902" y="11107"/>
                    <a:pt x="12567" y="8484"/>
                    <a:pt x="12592" y="5223"/>
                  </a:cubicBezTo>
                  <a:cubicBezTo>
                    <a:pt x="12594" y="4961"/>
                    <a:pt x="12578" y="4699"/>
                    <a:pt x="12546" y="4439"/>
                  </a:cubicBezTo>
                  <a:cubicBezTo>
                    <a:pt x="11857" y="1763"/>
                    <a:pt x="9404" y="-76"/>
                    <a:pt x="6642" y="11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AA0598D5-537D-415A-A0C0-61B8AE78FFC1}"/>
                </a:ext>
              </a:extLst>
            </p:cNvPr>
            <p:cNvSpPr/>
            <p:nvPr/>
          </p:nvSpPr>
          <p:spPr>
            <a:xfrm>
              <a:off x="7765392" y="5226757"/>
              <a:ext cx="13284" cy="13283"/>
            </a:xfrm>
            <a:custGeom>
              <a:avLst/>
              <a:gdLst>
                <a:gd name="connsiteX0" fmla="*/ 6642 w 13284"/>
                <a:gd name="connsiteY0" fmla="*/ 0 h 13283"/>
                <a:gd name="connsiteX1" fmla="*/ 0 w 13284"/>
                <a:gd name="connsiteY1" fmla="*/ 6642 h 13283"/>
                <a:gd name="connsiteX2" fmla="*/ 6642 w 13284"/>
                <a:gd name="connsiteY2" fmla="*/ 13284 h 13283"/>
                <a:gd name="connsiteX3" fmla="*/ 13284 w 13284"/>
                <a:gd name="connsiteY3" fmla="*/ 6642 h 13283"/>
                <a:gd name="connsiteX4" fmla="*/ 6642 w 13284"/>
                <a:gd name="connsiteY4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3283">
                  <a:moveTo>
                    <a:pt x="6642" y="0"/>
                  </a:moveTo>
                  <a:cubicBezTo>
                    <a:pt x="2973" y="0"/>
                    <a:pt x="0" y="2973"/>
                    <a:pt x="0" y="6642"/>
                  </a:cubicBezTo>
                  <a:cubicBezTo>
                    <a:pt x="0" y="10311"/>
                    <a:pt x="2973" y="13284"/>
                    <a:pt x="6642" y="13284"/>
                  </a:cubicBezTo>
                  <a:cubicBezTo>
                    <a:pt x="10311" y="13284"/>
                    <a:pt x="13284" y="10311"/>
                    <a:pt x="13284" y="6642"/>
                  </a:cubicBezTo>
                  <a:cubicBezTo>
                    <a:pt x="13284" y="2973"/>
                    <a:pt x="10311" y="0"/>
                    <a:pt x="6642" y="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7C1427C8-EA93-4179-AD20-53817AE3078A}"/>
                </a:ext>
              </a:extLst>
            </p:cNvPr>
            <p:cNvSpPr/>
            <p:nvPr/>
          </p:nvSpPr>
          <p:spPr>
            <a:xfrm>
              <a:off x="7476835" y="5075467"/>
              <a:ext cx="309959" cy="272271"/>
            </a:xfrm>
            <a:custGeom>
              <a:avLst/>
              <a:gdLst>
                <a:gd name="connsiteX0" fmla="*/ 295200 w 309959"/>
                <a:gd name="connsiteY0" fmla="*/ 166788 h 272271"/>
                <a:gd name="connsiteX1" fmla="*/ 304056 w 309959"/>
                <a:gd name="connsiteY1" fmla="*/ 157932 h 272271"/>
                <a:gd name="connsiteX2" fmla="*/ 298890 w 309959"/>
                <a:gd name="connsiteY2" fmla="*/ 149814 h 272271"/>
                <a:gd name="connsiteX3" fmla="*/ 307869 w 309959"/>
                <a:gd name="connsiteY3" fmla="*/ 141083 h 272271"/>
                <a:gd name="connsiteX4" fmla="*/ 307746 w 309959"/>
                <a:gd name="connsiteY4" fmla="*/ 139482 h 272271"/>
                <a:gd name="connsiteX5" fmla="*/ 299628 w 309959"/>
                <a:gd name="connsiteY5" fmla="*/ 131364 h 272271"/>
                <a:gd name="connsiteX6" fmla="*/ 307746 w 309959"/>
                <a:gd name="connsiteY6" fmla="*/ 123246 h 272271"/>
                <a:gd name="connsiteX7" fmla="*/ 298890 w 309959"/>
                <a:gd name="connsiteY7" fmla="*/ 114390 h 272271"/>
                <a:gd name="connsiteX8" fmla="*/ 298890 w 309959"/>
                <a:gd name="connsiteY8" fmla="*/ 114390 h 272271"/>
                <a:gd name="connsiteX9" fmla="*/ 304056 w 309959"/>
                <a:gd name="connsiteY9" fmla="*/ 106272 h 272271"/>
                <a:gd name="connsiteX10" fmla="*/ 295200 w 309959"/>
                <a:gd name="connsiteY10" fmla="*/ 97416 h 272271"/>
                <a:gd name="connsiteX11" fmla="*/ 295200 w 309959"/>
                <a:gd name="connsiteY11" fmla="*/ 97416 h 272271"/>
                <a:gd name="connsiteX12" fmla="*/ 295200 w 309959"/>
                <a:gd name="connsiteY12" fmla="*/ 91512 h 272271"/>
                <a:gd name="connsiteX13" fmla="*/ 286344 w 309959"/>
                <a:gd name="connsiteY13" fmla="*/ 83394 h 272271"/>
                <a:gd name="connsiteX14" fmla="*/ 280440 w 309959"/>
                <a:gd name="connsiteY14" fmla="*/ 83394 h 272271"/>
                <a:gd name="connsiteX15" fmla="*/ 280440 w 309959"/>
                <a:gd name="connsiteY15" fmla="*/ 83394 h 272271"/>
                <a:gd name="connsiteX16" fmla="*/ 271584 w 309959"/>
                <a:gd name="connsiteY16" fmla="*/ 74538 h 272271"/>
                <a:gd name="connsiteX17" fmla="*/ 264204 w 309959"/>
                <a:gd name="connsiteY17" fmla="*/ 79704 h 272271"/>
                <a:gd name="connsiteX18" fmla="*/ 264204 w 309959"/>
                <a:gd name="connsiteY18" fmla="*/ 79704 h 272271"/>
                <a:gd name="connsiteX19" fmla="*/ 256086 w 309959"/>
                <a:gd name="connsiteY19" fmla="*/ 71586 h 272271"/>
                <a:gd name="connsiteX20" fmla="*/ 247230 w 309959"/>
                <a:gd name="connsiteY20" fmla="*/ 78228 h 272271"/>
                <a:gd name="connsiteX21" fmla="*/ 245403 w 309959"/>
                <a:gd name="connsiteY21" fmla="*/ 66894 h 272271"/>
                <a:gd name="connsiteX22" fmla="*/ 238374 w 309959"/>
                <a:gd name="connsiteY22" fmla="*/ 65682 h 272271"/>
                <a:gd name="connsiteX23" fmla="*/ 229518 w 309959"/>
                <a:gd name="connsiteY23" fmla="*/ 74538 h 272271"/>
                <a:gd name="connsiteX24" fmla="*/ 229518 w 309959"/>
                <a:gd name="connsiteY24" fmla="*/ 80442 h 272271"/>
                <a:gd name="connsiteX25" fmla="*/ 229518 w 309959"/>
                <a:gd name="connsiteY25" fmla="*/ 80442 h 272271"/>
                <a:gd name="connsiteX26" fmla="*/ 225090 w 309959"/>
                <a:gd name="connsiteY26" fmla="*/ 80442 h 272271"/>
                <a:gd name="connsiteX27" fmla="*/ 229518 w 309959"/>
                <a:gd name="connsiteY27" fmla="*/ 73062 h 272271"/>
                <a:gd name="connsiteX28" fmla="*/ 229518 w 309959"/>
                <a:gd name="connsiteY28" fmla="*/ 67158 h 272271"/>
                <a:gd name="connsiteX29" fmla="*/ 216026 w 309959"/>
                <a:gd name="connsiteY29" fmla="*/ 68588 h 272271"/>
                <a:gd name="connsiteX30" fmla="*/ 214020 w 309959"/>
                <a:gd name="connsiteY30" fmla="*/ 73062 h 272271"/>
                <a:gd name="connsiteX31" fmla="*/ 220662 w 309959"/>
                <a:gd name="connsiteY31" fmla="*/ 81918 h 272271"/>
                <a:gd name="connsiteX32" fmla="*/ 210330 w 309959"/>
                <a:gd name="connsiteY32" fmla="*/ 81918 h 272271"/>
                <a:gd name="connsiteX33" fmla="*/ 210330 w 309959"/>
                <a:gd name="connsiteY33" fmla="*/ 81918 h 272271"/>
                <a:gd name="connsiteX34" fmla="*/ 210330 w 309959"/>
                <a:gd name="connsiteY34" fmla="*/ 75276 h 272271"/>
                <a:gd name="connsiteX35" fmla="*/ 201474 w 309959"/>
                <a:gd name="connsiteY35" fmla="*/ 66420 h 272271"/>
                <a:gd name="connsiteX36" fmla="*/ 192618 w 309959"/>
                <a:gd name="connsiteY36" fmla="*/ 75276 h 272271"/>
                <a:gd name="connsiteX37" fmla="*/ 199998 w 309959"/>
                <a:gd name="connsiteY37" fmla="*/ 84132 h 272271"/>
                <a:gd name="connsiteX38" fmla="*/ 189666 w 309959"/>
                <a:gd name="connsiteY38" fmla="*/ 84132 h 272271"/>
                <a:gd name="connsiteX39" fmla="*/ 189666 w 309959"/>
                <a:gd name="connsiteY39" fmla="*/ 77490 h 272271"/>
                <a:gd name="connsiteX40" fmla="*/ 185976 w 309959"/>
                <a:gd name="connsiteY40" fmla="*/ 77490 h 272271"/>
                <a:gd name="connsiteX41" fmla="*/ 177120 w 309959"/>
                <a:gd name="connsiteY41" fmla="*/ 86346 h 272271"/>
                <a:gd name="connsiteX42" fmla="*/ 185204 w 309959"/>
                <a:gd name="connsiteY42" fmla="*/ 94497 h 272271"/>
                <a:gd name="connsiteX43" fmla="*/ 185976 w 309959"/>
                <a:gd name="connsiteY43" fmla="*/ 94464 h 272271"/>
                <a:gd name="connsiteX44" fmla="*/ 185976 w 309959"/>
                <a:gd name="connsiteY44" fmla="*/ 94464 h 272271"/>
                <a:gd name="connsiteX45" fmla="*/ 178596 w 309959"/>
                <a:gd name="connsiteY45" fmla="*/ 94464 h 272271"/>
                <a:gd name="connsiteX46" fmla="*/ 182286 w 309959"/>
                <a:gd name="connsiteY46" fmla="*/ 87822 h 272271"/>
                <a:gd name="connsiteX47" fmla="*/ 173430 w 309959"/>
                <a:gd name="connsiteY47" fmla="*/ 78966 h 272271"/>
                <a:gd name="connsiteX48" fmla="*/ 173430 w 309959"/>
                <a:gd name="connsiteY48" fmla="*/ 78966 h 272271"/>
                <a:gd name="connsiteX49" fmla="*/ 173430 w 309959"/>
                <a:gd name="connsiteY49" fmla="*/ 71586 h 272271"/>
                <a:gd name="connsiteX50" fmla="*/ 173430 w 309959"/>
                <a:gd name="connsiteY50" fmla="*/ 71586 h 272271"/>
                <a:gd name="connsiteX51" fmla="*/ 173430 w 309959"/>
                <a:gd name="connsiteY51" fmla="*/ 67896 h 272271"/>
                <a:gd name="connsiteX52" fmla="*/ 163098 w 309959"/>
                <a:gd name="connsiteY52" fmla="*/ 51660 h 272271"/>
                <a:gd name="connsiteX53" fmla="*/ 163098 w 309959"/>
                <a:gd name="connsiteY53" fmla="*/ 47232 h 272271"/>
                <a:gd name="connsiteX54" fmla="*/ 157194 w 309959"/>
                <a:gd name="connsiteY54" fmla="*/ 36162 h 272271"/>
                <a:gd name="connsiteX55" fmla="*/ 166050 w 309959"/>
                <a:gd name="connsiteY55" fmla="*/ 42066 h 272271"/>
                <a:gd name="connsiteX56" fmla="*/ 166050 w 309959"/>
                <a:gd name="connsiteY56" fmla="*/ 42066 h 272271"/>
                <a:gd name="connsiteX57" fmla="*/ 185976 w 309959"/>
                <a:gd name="connsiteY57" fmla="*/ 33210 h 272271"/>
                <a:gd name="connsiteX58" fmla="*/ 185976 w 309959"/>
                <a:gd name="connsiteY58" fmla="*/ 33210 h 272271"/>
                <a:gd name="connsiteX59" fmla="*/ 171954 w 309959"/>
                <a:gd name="connsiteY59" fmla="*/ 25092 h 272271"/>
                <a:gd name="connsiteX60" fmla="*/ 163098 w 309959"/>
                <a:gd name="connsiteY60" fmla="*/ 30996 h 272271"/>
                <a:gd name="connsiteX61" fmla="*/ 163098 w 309959"/>
                <a:gd name="connsiteY61" fmla="*/ 27306 h 272271"/>
                <a:gd name="connsiteX62" fmla="*/ 169740 w 309959"/>
                <a:gd name="connsiteY62" fmla="*/ 14760 h 272271"/>
                <a:gd name="connsiteX63" fmla="*/ 161622 w 309959"/>
                <a:gd name="connsiteY63" fmla="*/ 0 h 272271"/>
                <a:gd name="connsiteX64" fmla="*/ 161622 w 309959"/>
                <a:gd name="connsiteY64" fmla="*/ 0 h 272271"/>
                <a:gd name="connsiteX65" fmla="*/ 154242 w 309959"/>
                <a:gd name="connsiteY65" fmla="*/ 16236 h 272271"/>
                <a:gd name="connsiteX66" fmla="*/ 160146 w 309959"/>
                <a:gd name="connsiteY66" fmla="*/ 27306 h 272271"/>
                <a:gd name="connsiteX67" fmla="*/ 160146 w 309959"/>
                <a:gd name="connsiteY67" fmla="*/ 30996 h 272271"/>
                <a:gd name="connsiteX68" fmla="*/ 150552 w 309959"/>
                <a:gd name="connsiteY68" fmla="*/ 25092 h 272271"/>
                <a:gd name="connsiteX69" fmla="*/ 138006 w 309959"/>
                <a:gd name="connsiteY69" fmla="*/ 33210 h 272271"/>
                <a:gd name="connsiteX70" fmla="*/ 138006 w 309959"/>
                <a:gd name="connsiteY70" fmla="*/ 33210 h 272271"/>
                <a:gd name="connsiteX71" fmla="*/ 138006 w 309959"/>
                <a:gd name="connsiteY71" fmla="*/ 33210 h 272271"/>
                <a:gd name="connsiteX72" fmla="*/ 150552 w 309959"/>
                <a:gd name="connsiteY72" fmla="*/ 41328 h 272271"/>
                <a:gd name="connsiteX73" fmla="*/ 150552 w 309959"/>
                <a:gd name="connsiteY73" fmla="*/ 41328 h 272271"/>
                <a:gd name="connsiteX74" fmla="*/ 159408 w 309959"/>
                <a:gd name="connsiteY74" fmla="*/ 35424 h 272271"/>
                <a:gd name="connsiteX75" fmla="*/ 153504 w 309959"/>
                <a:gd name="connsiteY75" fmla="*/ 47970 h 272271"/>
                <a:gd name="connsiteX76" fmla="*/ 153504 w 309959"/>
                <a:gd name="connsiteY76" fmla="*/ 51660 h 272271"/>
                <a:gd name="connsiteX77" fmla="*/ 143172 w 309959"/>
                <a:gd name="connsiteY77" fmla="*/ 67158 h 272271"/>
                <a:gd name="connsiteX78" fmla="*/ 143172 w 309959"/>
                <a:gd name="connsiteY78" fmla="*/ 70848 h 272271"/>
                <a:gd name="connsiteX79" fmla="*/ 143172 w 309959"/>
                <a:gd name="connsiteY79" fmla="*/ 70848 h 272271"/>
                <a:gd name="connsiteX80" fmla="*/ 143172 w 309959"/>
                <a:gd name="connsiteY80" fmla="*/ 78228 h 272271"/>
                <a:gd name="connsiteX81" fmla="*/ 143172 w 309959"/>
                <a:gd name="connsiteY81" fmla="*/ 78228 h 272271"/>
                <a:gd name="connsiteX82" fmla="*/ 134316 w 309959"/>
                <a:gd name="connsiteY82" fmla="*/ 87084 h 272271"/>
                <a:gd name="connsiteX83" fmla="*/ 134316 w 309959"/>
                <a:gd name="connsiteY83" fmla="*/ 93726 h 272271"/>
                <a:gd name="connsiteX84" fmla="*/ 126936 w 309959"/>
                <a:gd name="connsiteY84" fmla="*/ 93726 h 272271"/>
                <a:gd name="connsiteX85" fmla="*/ 126936 w 309959"/>
                <a:gd name="connsiteY85" fmla="*/ 93726 h 272271"/>
                <a:gd name="connsiteX86" fmla="*/ 131364 w 309959"/>
                <a:gd name="connsiteY86" fmla="*/ 93726 h 272271"/>
                <a:gd name="connsiteX87" fmla="*/ 131364 w 309959"/>
                <a:gd name="connsiteY87" fmla="*/ 87822 h 272271"/>
                <a:gd name="connsiteX88" fmla="*/ 122508 w 309959"/>
                <a:gd name="connsiteY88" fmla="*/ 78966 h 272271"/>
                <a:gd name="connsiteX89" fmla="*/ 113652 w 309959"/>
                <a:gd name="connsiteY89" fmla="*/ 87822 h 272271"/>
                <a:gd name="connsiteX90" fmla="*/ 113652 w 309959"/>
                <a:gd name="connsiteY90" fmla="*/ 94464 h 272271"/>
                <a:gd name="connsiteX91" fmla="*/ 112176 w 309959"/>
                <a:gd name="connsiteY91" fmla="*/ 90774 h 272271"/>
                <a:gd name="connsiteX92" fmla="*/ 119556 w 309959"/>
                <a:gd name="connsiteY92" fmla="*/ 81918 h 272271"/>
                <a:gd name="connsiteX93" fmla="*/ 111438 w 309959"/>
                <a:gd name="connsiteY93" fmla="*/ 73062 h 272271"/>
                <a:gd name="connsiteX94" fmla="*/ 102582 w 309959"/>
                <a:gd name="connsiteY94" fmla="*/ 81918 h 272271"/>
                <a:gd name="connsiteX95" fmla="*/ 106272 w 309959"/>
                <a:gd name="connsiteY95" fmla="*/ 89298 h 272271"/>
                <a:gd name="connsiteX96" fmla="*/ 95940 w 309959"/>
                <a:gd name="connsiteY96" fmla="*/ 89298 h 272271"/>
                <a:gd name="connsiteX97" fmla="*/ 102582 w 309959"/>
                <a:gd name="connsiteY97" fmla="*/ 80442 h 272271"/>
                <a:gd name="connsiteX98" fmla="*/ 94498 w 309959"/>
                <a:gd name="connsiteY98" fmla="*/ 72291 h 272271"/>
                <a:gd name="connsiteX99" fmla="*/ 93726 w 309959"/>
                <a:gd name="connsiteY99" fmla="*/ 72324 h 272271"/>
                <a:gd name="connsiteX100" fmla="*/ 84870 w 309959"/>
                <a:gd name="connsiteY100" fmla="*/ 80442 h 272271"/>
                <a:gd name="connsiteX101" fmla="*/ 89298 w 309959"/>
                <a:gd name="connsiteY101" fmla="*/ 87822 h 272271"/>
                <a:gd name="connsiteX102" fmla="*/ 75276 w 309959"/>
                <a:gd name="connsiteY102" fmla="*/ 87822 h 272271"/>
                <a:gd name="connsiteX103" fmla="*/ 81918 w 309959"/>
                <a:gd name="connsiteY103" fmla="*/ 79704 h 272271"/>
                <a:gd name="connsiteX104" fmla="*/ 73062 w 309959"/>
                <a:gd name="connsiteY104" fmla="*/ 70848 h 272271"/>
                <a:gd name="connsiteX105" fmla="*/ 64206 w 309959"/>
                <a:gd name="connsiteY105" fmla="*/ 79704 h 272271"/>
                <a:gd name="connsiteX106" fmla="*/ 53215 w 309959"/>
                <a:gd name="connsiteY106" fmla="*/ 73700 h 272271"/>
                <a:gd name="connsiteX107" fmla="*/ 50184 w 309959"/>
                <a:gd name="connsiteY107" fmla="*/ 75276 h 272271"/>
                <a:gd name="connsiteX108" fmla="*/ 50184 w 309959"/>
                <a:gd name="connsiteY108" fmla="*/ 81180 h 272271"/>
                <a:gd name="connsiteX109" fmla="*/ 50184 w 309959"/>
                <a:gd name="connsiteY109" fmla="*/ 81180 h 272271"/>
                <a:gd name="connsiteX110" fmla="*/ 50184 w 309959"/>
                <a:gd name="connsiteY110" fmla="*/ 81180 h 272271"/>
                <a:gd name="connsiteX111" fmla="*/ 37676 w 309959"/>
                <a:gd name="connsiteY111" fmla="*/ 81828 h 272271"/>
                <a:gd name="connsiteX112" fmla="*/ 35424 w 309959"/>
                <a:gd name="connsiteY112" fmla="*/ 87084 h 272271"/>
                <a:gd name="connsiteX113" fmla="*/ 30258 w 309959"/>
                <a:gd name="connsiteY113" fmla="*/ 87084 h 272271"/>
                <a:gd name="connsiteX114" fmla="*/ 21435 w 309959"/>
                <a:gd name="connsiteY114" fmla="*/ 94430 h 272271"/>
                <a:gd name="connsiteX115" fmla="*/ 21402 w 309959"/>
                <a:gd name="connsiteY115" fmla="*/ 95202 h 272271"/>
                <a:gd name="connsiteX116" fmla="*/ 30258 w 309959"/>
                <a:gd name="connsiteY116" fmla="*/ 104058 h 272271"/>
                <a:gd name="connsiteX117" fmla="*/ 34686 w 309959"/>
                <a:gd name="connsiteY117" fmla="*/ 104058 h 272271"/>
                <a:gd name="connsiteX118" fmla="*/ 28782 w 309959"/>
                <a:gd name="connsiteY118" fmla="*/ 112914 h 272271"/>
                <a:gd name="connsiteX119" fmla="*/ 28782 w 309959"/>
                <a:gd name="connsiteY119" fmla="*/ 112914 h 272271"/>
                <a:gd name="connsiteX120" fmla="*/ 19278 w 309959"/>
                <a:gd name="connsiteY120" fmla="*/ 104758 h 272271"/>
                <a:gd name="connsiteX121" fmla="*/ 14022 w 309959"/>
                <a:gd name="connsiteY121" fmla="*/ 107010 h 272271"/>
                <a:gd name="connsiteX122" fmla="*/ 14022 w 309959"/>
                <a:gd name="connsiteY122" fmla="*/ 112914 h 272271"/>
                <a:gd name="connsiteX123" fmla="*/ 19188 w 309959"/>
                <a:gd name="connsiteY123" fmla="*/ 121032 h 272271"/>
                <a:gd name="connsiteX124" fmla="*/ 19188 w 309959"/>
                <a:gd name="connsiteY124" fmla="*/ 121032 h 272271"/>
                <a:gd name="connsiteX125" fmla="*/ 10332 w 309959"/>
                <a:gd name="connsiteY125" fmla="*/ 129888 h 272271"/>
                <a:gd name="connsiteX126" fmla="*/ 18450 w 309959"/>
                <a:gd name="connsiteY126" fmla="*/ 138006 h 272271"/>
                <a:gd name="connsiteX127" fmla="*/ 11070 w 309959"/>
                <a:gd name="connsiteY127" fmla="*/ 146124 h 272271"/>
                <a:gd name="connsiteX128" fmla="*/ 18416 w 309959"/>
                <a:gd name="connsiteY128" fmla="*/ 154947 h 272271"/>
                <a:gd name="connsiteX129" fmla="*/ 19188 w 309959"/>
                <a:gd name="connsiteY129" fmla="*/ 154980 h 272271"/>
                <a:gd name="connsiteX130" fmla="*/ 14022 w 309959"/>
                <a:gd name="connsiteY130" fmla="*/ 163098 h 272271"/>
                <a:gd name="connsiteX131" fmla="*/ 22878 w 309959"/>
                <a:gd name="connsiteY131" fmla="*/ 171954 h 272271"/>
                <a:gd name="connsiteX132" fmla="*/ 22878 w 309959"/>
                <a:gd name="connsiteY132" fmla="*/ 171954 h 272271"/>
                <a:gd name="connsiteX133" fmla="*/ 5166 w 309959"/>
                <a:gd name="connsiteY133" fmla="*/ 180810 h 272271"/>
                <a:gd name="connsiteX134" fmla="*/ 5166 w 309959"/>
                <a:gd name="connsiteY134" fmla="*/ 180810 h 272271"/>
                <a:gd name="connsiteX135" fmla="*/ 28044 w 309959"/>
                <a:gd name="connsiteY135" fmla="*/ 222876 h 272271"/>
                <a:gd name="connsiteX136" fmla="*/ 38376 w 309959"/>
                <a:gd name="connsiteY136" fmla="*/ 252396 h 272271"/>
                <a:gd name="connsiteX137" fmla="*/ 154242 w 309959"/>
                <a:gd name="connsiteY137" fmla="*/ 270846 h 272271"/>
                <a:gd name="connsiteX138" fmla="*/ 269370 w 309959"/>
                <a:gd name="connsiteY138" fmla="*/ 253134 h 272271"/>
                <a:gd name="connsiteX139" fmla="*/ 269370 w 309959"/>
                <a:gd name="connsiteY139" fmla="*/ 253134 h 272271"/>
                <a:gd name="connsiteX140" fmla="*/ 286344 w 309959"/>
                <a:gd name="connsiteY140" fmla="*/ 218448 h 272271"/>
                <a:gd name="connsiteX141" fmla="*/ 309960 w 309959"/>
                <a:gd name="connsiteY141" fmla="*/ 174906 h 272271"/>
                <a:gd name="connsiteX142" fmla="*/ 290772 w 309959"/>
                <a:gd name="connsiteY142" fmla="*/ 166050 h 272271"/>
                <a:gd name="connsiteX143" fmla="*/ 221400 w 309959"/>
                <a:gd name="connsiteY143" fmla="*/ 73062 h 272271"/>
                <a:gd name="connsiteX144" fmla="*/ 225828 w 309959"/>
                <a:gd name="connsiteY144" fmla="*/ 73062 h 272271"/>
                <a:gd name="connsiteX145" fmla="*/ 225828 w 309959"/>
                <a:gd name="connsiteY145" fmla="*/ 77490 h 272271"/>
                <a:gd name="connsiteX146" fmla="*/ 219186 w 309959"/>
                <a:gd name="connsiteY146" fmla="*/ 84132 h 272271"/>
                <a:gd name="connsiteX147" fmla="*/ 213282 w 309959"/>
                <a:gd name="connsiteY147" fmla="*/ 77490 h 272271"/>
                <a:gd name="connsiteX148" fmla="*/ 220662 w 309959"/>
                <a:gd name="connsiteY148" fmla="*/ 73062 h 272271"/>
                <a:gd name="connsiteX149" fmla="*/ 204426 w 309959"/>
                <a:gd name="connsiteY149" fmla="*/ 73062 h 272271"/>
                <a:gd name="connsiteX150" fmla="*/ 210330 w 309959"/>
                <a:gd name="connsiteY150" fmla="*/ 78966 h 272271"/>
                <a:gd name="connsiteX151" fmla="*/ 210330 w 309959"/>
                <a:gd name="connsiteY151" fmla="*/ 83394 h 272271"/>
                <a:gd name="connsiteX152" fmla="*/ 205902 w 309959"/>
                <a:gd name="connsiteY152" fmla="*/ 83394 h 272271"/>
                <a:gd name="connsiteX153" fmla="*/ 199260 w 309959"/>
                <a:gd name="connsiteY153" fmla="*/ 76752 h 272271"/>
                <a:gd name="connsiteX154" fmla="*/ 203688 w 309959"/>
                <a:gd name="connsiteY154" fmla="*/ 76014 h 272271"/>
                <a:gd name="connsiteX155" fmla="*/ 185976 w 309959"/>
                <a:gd name="connsiteY155" fmla="*/ 79704 h 272271"/>
                <a:gd name="connsiteX156" fmla="*/ 192618 w 309959"/>
                <a:gd name="connsiteY156" fmla="*/ 86346 h 272271"/>
                <a:gd name="connsiteX157" fmla="*/ 185976 w 309959"/>
                <a:gd name="connsiteY157" fmla="*/ 92988 h 272271"/>
                <a:gd name="connsiteX158" fmla="*/ 179334 w 309959"/>
                <a:gd name="connsiteY158" fmla="*/ 86346 h 272271"/>
                <a:gd name="connsiteX159" fmla="*/ 185976 w 309959"/>
                <a:gd name="connsiteY159" fmla="*/ 79704 h 272271"/>
                <a:gd name="connsiteX160" fmla="*/ 123984 w 309959"/>
                <a:gd name="connsiteY160" fmla="*/ 79704 h 272271"/>
                <a:gd name="connsiteX161" fmla="*/ 129935 w 309959"/>
                <a:gd name="connsiteY161" fmla="*/ 85562 h 272271"/>
                <a:gd name="connsiteX162" fmla="*/ 129888 w 309959"/>
                <a:gd name="connsiteY162" fmla="*/ 86346 h 272271"/>
                <a:gd name="connsiteX163" fmla="*/ 129888 w 309959"/>
                <a:gd name="connsiteY163" fmla="*/ 90774 h 272271"/>
                <a:gd name="connsiteX164" fmla="*/ 120507 w 309959"/>
                <a:gd name="connsiteY164" fmla="*/ 90288 h 272271"/>
                <a:gd name="connsiteX165" fmla="*/ 118818 w 309959"/>
                <a:gd name="connsiteY165" fmla="*/ 86346 h 272271"/>
                <a:gd name="connsiteX166" fmla="*/ 124722 w 309959"/>
                <a:gd name="connsiteY166" fmla="*/ 79704 h 272271"/>
                <a:gd name="connsiteX167" fmla="*/ 107010 w 309959"/>
                <a:gd name="connsiteY167" fmla="*/ 79704 h 272271"/>
                <a:gd name="connsiteX168" fmla="*/ 112176 w 309959"/>
                <a:gd name="connsiteY168" fmla="*/ 81918 h 272271"/>
                <a:gd name="connsiteX169" fmla="*/ 106272 w 309959"/>
                <a:gd name="connsiteY169" fmla="*/ 88560 h 272271"/>
                <a:gd name="connsiteX170" fmla="*/ 99630 w 309959"/>
                <a:gd name="connsiteY170" fmla="*/ 81918 h 272271"/>
                <a:gd name="connsiteX171" fmla="*/ 105080 w 309959"/>
                <a:gd name="connsiteY171" fmla="*/ 75593 h 272271"/>
                <a:gd name="connsiteX172" fmla="*/ 107748 w 309959"/>
                <a:gd name="connsiteY172" fmla="*/ 76014 h 272271"/>
                <a:gd name="connsiteX173" fmla="*/ 89298 w 309959"/>
                <a:gd name="connsiteY173" fmla="*/ 79704 h 272271"/>
                <a:gd name="connsiteX174" fmla="*/ 95940 w 309959"/>
                <a:gd name="connsiteY174" fmla="*/ 85608 h 272271"/>
                <a:gd name="connsiteX175" fmla="*/ 89298 w 309959"/>
                <a:gd name="connsiteY175" fmla="*/ 92250 h 272271"/>
                <a:gd name="connsiteX176" fmla="*/ 83348 w 309959"/>
                <a:gd name="connsiteY176" fmla="*/ 86393 h 272271"/>
                <a:gd name="connsiteX177" fmla="*/ 83394 w 309959"/>
                <a:gd name="connsiteY177" fmla="*/ 85608 h 272271"/>
                <a:gd name="connsiteX178" fmla="*/ 80442 w 309959"/>
                <a:gd name="connsiteY178" fmla="*/ 76014 h 272271"/>
                <a:gd name="connsiteX179" fmla="*/ 90036 w 309959"/>
                <a:gd name="connsiteY179" fmla="*/ 73062 h 272271"/>
                <a:gd name="connsiteX180" fmla="*/ 15498 w 309959"/>
                <a:gd name="connsiteY180" fmla="*/ 157932 h 272271"/>
                <a:gd name="connsiteX181" fmla="*/ 22140 w 309959"/>
                <a:gd name="connsiteY181" fmla="*/ 164574 h 272271"/>
                <a:gd name="connsiteX182" fmla="*/ 15498 w 309959"/>
                <a:gd name="connsiteY182" fmla="*/ 171216 h 272271"/>
                <a:gd name="connsiteX183" fmla="*/ 8856 w 309959"/>
                <a:gd name="connsiteY183" fmla="*/ 164574 h 272271"/>
                <a:gd name="connsiteX184" fmla="*/ 5535 w 309959"/>
                <a:gd name="connsiteY184" fmla="*/ 154611 h 272271"/>
                <a:gd name="connsiteX185" fmla="*/ 15498 w 309959"/>
                <a:gd name="connsiteY185" fmla="*/ 151290 h 272271"/>
                <a:gd name="connsiteX186" fmla="*/ 15498 w 309959"/>
                <a:gd name="connsiteY186" fmla="*/ 157932 h 272271"/>
                <a:gd name="connsiteX187" fmla="*/ 20664 w 309959"/>
                <a:gd name="connsiteY187" fmla="*/ 152766 h 272271"/>
                <a:gd name="connsiteX188" fmla="*/ 20664 w 309959"/>
                <a:gd name="connsiteY188" fmla="*/ 160884 h 272271"/>
                <a:gd name="connsiteX189" fmla="*/ 15498 w 309959"/>
                <a:gd name="connsiteY189" fmla="*/ 149076 h 272271"/>
                <a:gd name="connsiteX190" fmla="*/ 15498 w 309959"/>
                <a:gd name="connsiteY190" fmla="*/ 126936 h 272271"/>
                <a:gd name="connsiteX191" fmla="*/ 22140 w 309959"/>
                <a:gd name="connsiteY191" fmla="*/ 133578 h 272271"/>
                <a:gd name="connsiteX192" fmla="*/ 15498 w 309959"/>
                <a:gd name="connsiteY192" fmla="*/ 139482 h 272271"/>
                <a:gd name="connsiteX193" fmla="*/ 9594 w 309959"/>
                <a:gd name="connsiteY193" fmla="*/ 133578 h 272271"/>
                <a:gd name="connsiteX194" fmla="*/ 2952 w 309959"/>
                <a:gd name="connsiteY194" fmla="*/ 124722 h 272271"/>
                <a:gd name="connsiteX195" fmla="*/ 11808 w 309959"/>
                <a:gd name="connsiteY195" fmla="*/ 118080 h 272271"/>
                <a:gd name="connsiteX196" fmla="*/ 23616 w 309959"/>
                <a:gd name="connsiteY196" fmla="*/ 137268 h 272271"/>
                <a:gd name="connsiteX197" fmla="*/ 23616 w 309959"/>
                <a:gd name="connsiteY197" fmla="*/ 139482 h 272271"/>
                <a:gd name="connsiteX198" fmla="*/ 16974 w 309959"/>
                <a:gd name="connsiteY198" fmla="*/ 135054 h 272271"/>
                <a:gd name="connsiteX199" fmla="*/ 19926 w 309959"/>
                <a:gd name="connsiteY199" fmla="*/ 128412 h 272271"/>
                <a:gd name="connsiteX200" fmla="*/ 30258 w 309959"/>
                <a:gd name="connsiteY200" fmla="*/ 96678 h 272271"/>
                <a:gd name="connsiteX201" fmla="*/ 36162 w 309959"/>
                <a:gd name="connsiteY201" fmla="*/ 102582 h 272271"/>
                <a:gd name="connsiteX202" fmla="*/ 30258 w 309959"/>
                <a:gd name="connsiteY202" fmla="*/ 109224 h 272271"/>
                <a:gd name="connsiteX203" fmla="*/ 23616 w 309959"/>
                <a:gd name="connsiteY203" fmla="*/ 102582 h 272271"/>
                <a:gd name="connsiteX204" fmla="*/ 17712 w 309959"/>
                <a:gd name="connsiteY204" fmla="*/ 93726 h 272271"/>
                <a:gd name="connsiteX205" fmla="*/ 26568 w 309959"/>
                <a:gd name="connsiteY205" fmla="*/ 87822 h 272271"/>
                <a:gd name="connsiteX206" fmla="*/ 37638 w 309959"/>
                <a:gd name="connsiteY206" fmla="*/ 96678 h 272271"/>
                <a:gd name="connsiteX207" fmla="*/ 43542 w 309959"/>
                <a:gd name="connsiteY207" fmla="*/ 96678 h 272271"/>
                <a:gd name="connsiteX208" fmla="*/ 43542 w 309959"/>
                <a:gd name="connsiteY208" fmla="*/ 96678 h 272271"/>
                <a:gd name="connsiteX209" fmla="*/ 34686 w 309959"/>
                <a:gd name="connsiteY209" fmla="*/ 103320 h 272271"/>
                <a:gd name="connsiteX210" fmla="*/ 34686 w 309959"/>
                <a:gd name="connsiteY210" fmla="*/ 98154 h 272271"/>
                <a:gd name="connsiteX211" fmla="*/ 35358 w 309959"/>
                <a:gd name="connsiteY211" fmla="*/ 91928 h 272271"/>
                <a:gd name="connsiteX212" fmla="*/ 33948 w 309959"/>
                <a:gd name="connsiteY212" fmla="*/ 90774 h 272271"/>
                <a:gd name="connsiteX213" fmla="*/ 50184 w 309959"/>
                <a:gd name="connsiteY213" fmla="*/ 90036 h 272271"/>
                <a:gd name="connsiteX214" fmla="*/ 43542 w 309959"/>
                <a:gd name="connsiteY214" fmla="*/ 96678 h 272271"/>
                <a:gd name="connsiteX215" fmla="*/ 36900 w 309959"/>
                <a:gd name="connsiteY215" fmla="*/ 90036 h 272271"/>
                <a:gd name="connsiteX216" fmla="*/ 43542 w 309959"/>
                <a:gd name="connsiteY216" fmla="*/ 83394 h 272271"/>
                <a:gd name="connsiteX217" fmla="*/ 50184 w 309959"/>
                <a:gd name="connsiteY217" fmla="*/ 90036 h 272271"/>
                <a:gd name="connsiteX218" fmla="*/ 59778 w 309959"/>
                <a:gd name="connsiteY218" fmla="*/ 78228 h 272271"/>
                <a:gd name="connsiteX219" fmla="*/ 66420 w 309959"/>
                <a:gd name="connsiteY219" fmla="*/ 84132 h 272271"/>
                <a:gd name="connsiteX220" fmla="*/ 59778 w 309959"/>
                <a:gd name="connsiteY220" fmla="*/ 90774 h 272271"/>
                <a:gd name="connsiteX221" fmla="*/ 53136 w 309959"/>
                <a:gd name="connsiteY221" fmla="*/ 84132 h 272271"/>
                <a:gd name="connsiteX222" fmla="*/ 53136 w 309959"/>
                <a:gd name="connsiteY222" fmla="*/ 79704 h 272271"/>
                <a:gd name="connsiteX223" fmla="*/ 145386 w 309959"/>
                <a:gd name="connsiteY223" fmla="*/ 90036 h 272271"/>
                <a:gd name="connsiteX224" fmla="*/ 151290 w 309959"/>
                <a:gd name="connsiteY224" fmla="*/ 96678 h 272271"/>
                <a:gd name="connsiteX225" fmla="*/ 145386 w 309959"/>
                <a:gd name="connsiteY225" fmla="*/ 102582 h 272271"/>
                <a:gd name="connsiteX226" fmla="*/ 138744 w 309959"/>
                <a:gd name="connsiteY226" fmla="*/ 96678 h 272271"/>
                <a:gd name="connsiteX227" fmla="*/ 135881 w 309959"/>
                <a:gd name="connsiteY227" fmla="*/ 87732 h 272271"/>
                <a:gd name="connsiteX228" fmla="*/ 141696 w 309959"/>
                <a:gd name="connsiteY228" fmla="*/ 84132 h 272271"/>
                <a:gd name="connsiteX229" fmla="*/ 154242 w 309959"/>
                <a:gd name="connsiteY229" fmla="*/ 38376 h 272271"/>
                <a:gd name="connsiteX230" fmla="*/ 159408 w 309959"/>
                <a:gd name="connsiteY230" fmla="*/ 33948 h 272271"/>
                <a:gd name="connsiteX231" fmla="*/ 163836 w 309959"/>
                <a:gd name="connsiteY231" fmla="*/ 38376 h 272271"/>
                <a:gd name="connsiteX232" fmla="*/ 150552 w 309959"/>
                <a:gd name="connsiteY232" fmla="*/ 32472 h 272271"/>
                <a:gd name="connsiteX233" fmla="*/ 143172 w 309959"/>
                <a:gd name="connsiteY233" fmla="*/ 31734 h 272271"/>
                <a:gd name="connsiteX234" fmla="*/ 152028 w 309959"/>
                <a:gd name="connsiteY234" fmla="*/ 37638 h 272271"/>
                <a:gd name="connsiteX235" fmla="*/ 152028 w 309959"/>
                <a:gd name="connsiteY235" fmla="*/ 37638 h 272271"/>
                <a:gd name="connsiteX236" fmla="*/ 143910 w 309959"/>
                <a:gd name="connsiteY236" fmla="*/ 43542 h 272271"/>
                <a:gd name="connsiteX237" fmla="*/ 133578 w 309959"/>
                <a:gd name="connsiteY237" fmla="*/ 36900 h 272271"/>
                <a:gd name="connsiteX238" fmla="*/ 159408 w 309959"/>
                <a:gd name="connsiteY238" fmla="*/ 7380 h 272271"/>
                <a:gd name="connsiteX239" fmla="*/ 166050 w 309959"/>
                <a:gd name="connsiteY239" fmla="*/ 19188 h 272271"/>
                <a:gd name="connsiteX240" fmla="*/ 159408 w 309959"/>
                <a:gd name="connsiteY240" fmla="*/ 31734 h 272271"/>
                <a:gd name="connsiteX241" fmla="*/ 159408 w 309959"/>
                <a:gd name="connsiteY241" fmla="*/ 31734 h 272271"/>
                <a:gd name="connsiteX242" fmla="*/ 149076 w 309959"/>
                <a:gd name="connsiteY242" fmla="*/ 14760 h 272271"/>
                <a:gd name="connsiteX243" fmla="*/ 174906 w 309959"/>
                <a:gd name="connsiteY243" fmla="*/ 45018 h 272271"/>
                <a:gd name="connsiteX244" fmla="*/ 166050 w 309959"/>
                <a:gd name="connsiteY244" fmla="*/ 39114 h 272271"/>
                <a:gd name="connsiteX245" fmla="*/ 166050 w 309959"/>
                <a:gd name="connsiteY245" fmla="*/ 39114 h 272271"/>
                <a:gd name="connsiteX246" fmla="*/ 174168 w 309959"/>
                <a:gd name="connsiteY246" fmla="*/ 33210 h 272271"/>
                <a:gd name="connsiteX247" fmla="*/ 185238 w 309959"/>
                <a:gd name="connsiteY247" fmla="*/ 39852 h 272271"/>
                <a:gd name="connsiteX248" fmla="*/ 159408 w 309959"/>
                <a:gd name="connsiteY248" fmla="*/ 45018 h 272271"/>
                <a:gd name="connsiteX249" fmla="*/ 159408 w 309959"/>
                <a:gd name="connsiteY249" fmla="*/ 45018 h 272271"/>
                <a:gd name="connsiteX250" fmla="*/ 165312 w 309959"/>
                <a:gd name="connsiteY250" fmla="*/ 55350 h 272271"/>
                <a:gd name="connsiteX251" fmla="*/ 165312 w 309959"/>
                <a:gd name="connsiteY251" fmla="*/ 59778 h 272271"/>
                <a:gd name="connsiteX252" fmla="*/ 150552 w 309959"/>
                <a:gd name="connsiteY252" fmla="*/ 59778 h 272271"/>
                <a:gd name="connsiteX253" fmla="*/ 150552 w 309959"/>
                <a:gd name="connsiteY253" fmla="*/ 59778 h 272271"/>
                <a:gd name="connsiteX254" fmla="*/ 156456 w 309959"/>
                <a:gd name="connsiteY254" fmla="*/ 47970 h 272271"/>
                <a:gd name="connsiteX255" fmla="*/ 144648 w 309959"/>
                <a:gd name="connsiteY255" fmla="*/ 76014 h 272271"/>
                <a:gd name="connsiteX256" fmla="*/ 155718 w 309959"/>
                <a:gd name="connsiteY256" fmla="*/ 76014 h 272271"/>
                <a:gd name="connsiteX257" fmla="*/ 155718 w 309959"/>
                <a:gd name="connsiteY257" fmla="*/ 56826 h 272271"/>
                <a:gd name="connsiteX258" fmla="*/ 161622 w 309959"/>
                <a:gd name="connsiteY258" fmla="*/ 56826 h 272271"/>
                <a:gd name="connsiteX259" fmla="*/ 161622 w 309959"/>
                <a:gd name="connsiteY259" fmla="*/ 65682 h 272271"/>
                <a:gd name="connsiteX260" fmla="*/ 171954 w 309959"/>
                <a:gd name="connsiteY260" fmla="*/ 65682 h 272271"/>
                <a:gd name="connsiteX261" fmla="*/ 171954 w 309959"/>
                <a:gd name="connsiteY261" fmla="*/ 65682 h 272271"/>
                <a:gd name="connsiteX262" fmla="*/ 171954 w 309959"/>
                <a:gd name="connsiteY262" fmla="*/ 65682 h 272271"/>
                <a:gd name="connsiteX263" fmla="*/ 142434 w 309959"/>
                <a:gd name="connsiteY263" fmla="*/ 65682 h 272271"/>
                <a:gd name="connsiteX264" fmla="*/ 160884 w 309959"/>
                <a:gd name="connsiteY264" fmla="*/ 65682 h 272271"/>
                <a:gd name="connsiteX265" fmla="*/ 160884 w 309959"/>
                <a:gd name="connsiteY265" fmla="*/ 56826 h 272271"/>
                <a:gd name="connsiteX266" fmla="*/ 169002 w 309959"/>
                <a:gd name="connsiteY266" fmla="*/ 65682 h 272271"/>
                <a:gd name="connsiteX267" fmla="*/ 160884 w 309959"/>
                <a:gd name="connsiteY267" fmla="*/ 65682 h 272271"/>
                <a:gd name="connsiteX268" fmla="*/ 150552 w 309959"/>
                <a:gd name="connsiteY268" fmla="*/ 65682 h 272271"/>
                <a:gd name="connsiteX269" fmla="*/ 150552 w 309959"/>
                <a:gd name="connsiteY269" fmla="*/ 65682 h 272271"/>
                <a:gd name="connsiteX270" fmla="*/ 141696 w 309959"/>
                <a:gd name="connsiteY270" fmla="*/ 65682 h 272271"/>
                <a:gd name="connsiteX271" fmla="*/ 150552 w 309959"/>
                <a:gd name="connsiteY271" fmla="*/ 57564 h 272271"/>
                <a:gd name="connsiteX272" fmla="*/ 141696 w 309959"/>
                <a:gd name="connsiteY272" fmla="*/ 78966 h 272271"/>
                <a:gd name="connsiteX273" fmla="*/ 169740 w 309959"/>
                <a:gd name="connsiteY273" fmla="*/ 78966 h 272271"/>
                <a:gd name="connsiteX274" fmla="*/ 155718 w 309959"/>
                <a:gd name="connsiteY274" fmla="*/ 89298 h 272271"/>
                <a:gd name="connsiteX275" fmla="*/ 141696 w 309959"/>
                <a:gd name="connsiteY275" fmla="*/ 75276 h 272271"/>
                <a:gd name="connsiteX276" fmla="*/ 255348 w 309959"/>
                <a:gd name="connsiteY276" fmla="*/ 78966 h 272271"/>
                <a:gd name="connsiteX277" fmla="*/ 259776 w 309959"/>
                <a:gd name="connsiteY277" fmla="*/ 78228 h 272271"/>
                <a:gd name="connsiteX278" fmla="*/ 253872 w 309959"/>
                <a:gd name="connsiteY278" fmla="*/ 84870 h 272271"/>
                <a:gd name="connsiteX279" fmla="*/ 247230 w 309959"/>
                <a:gd name="connsiteY279" fmla="*/ 78228 h 272271"/>
                <a:gd name="connsiteX280" fmla="*/ 252680 w 309959"/>
                <a:gd name="connsiteY280" fmla="*/ 71903 h 272271"/>
                <a:gd name="connsiteX281" fmla="*/ 255348 w 309959"/>
                <a:gd name="connsiteY281" fmla="*/ 72324 h 272271"/>
                <a:gd name="connsiteX282" fmla="*/ 270846 w 309959"/>
                <a:gd name="connsiteY282" fmla="*/ 84132 h 272271"/>
                <a:gd name="connsiteX283" fmla="*/ 277488 w 309959"/>
                <a:gd name="connsiteY283" fmla="*/ 90774 h 272271"/>
                <a:gd name="connsiteX284" fmla="*/ 271631 w 309959"/>
                <a:gd name="connsiteY284" fmla="*/ 96724 h 272271"/>
                <a:gd name="connsiteX285" fmla="*/ 270846 w 309959"/>
                <a:gd name="connsiteY285" fmla="*/ 96678 h 272271"/>
                <a:gd name="connsiteX286" fmla="*/ 264942 w 309959"/>
                <a:gd name="connsiteY286" fmla="*/ 90774 h 272271"/>
                <a:gd name="connsiteX287" fmla="*/ 264942 w 309959"/>
                <a:gd name="connsiteY287" fmla="*/ 86346 h 272271"/>
                <a:gd name="connsiteX288" fmla="*/ 268977 w 309959"/>
                <a:gd name="connsiteY288" fmla="*/ 77863 h 272271"/>
                <a:gd name="connsiteX289" fmla="*/ 270846 w 309959"/>
                <a:gd name="connsiteY289" fmla="*/ 77490 h 272271"/>
                <a:gd name="connsiteX290" fmla="*/ 270846 w 309959"/>
                <a:gd name="connsiteY290" fmla="*/ 99630 h 272271"/>
                <a:gd name="connsiteX291" fmla="*/ 276750 w 309959"/>
                <a:gd name="connsiteY291" fmla="*/ 99630 h 272271"/>
                <a:gd name="connsiteX292" fmla="*/ 276750 w 309959"/>
                <a:gd name="connsiteY292" fmla="*/ 104796 h 272271"/>
                <a:gd name="connsiteX293" fmla="*/ 268632 w 309959"/>
                <a:gd name="connsiteY293" fmla="*/ 98154 h 272271"/>
                <a:gd name="connsiteX294" fmla="*/ 284868 w 309959"/>
                <a:gd name="connsiteY294" fmla="*/ 94464 h 272271"/>
                <a:gd name="connsiteX295" fmla="*/ 290772 w 309959"/>
                <a:gd name="connsiteY295" fmla="*/ 100368 h 272271"/>
                <a:gd name="connsiteX296" fmla="*/ 284868 w 309959"/>
                <a:gd name="connsiteY296" fmla="*/ 107010 h 272271"/>
                <a:gd name="connsiteX297" fmla="*/ 278226 w 309959"/>
                <a:gd name="connsiteY297" fmla="*/ 100368 h 272271"/>
                <a:gd name="connsiteX298" fmla="*/ 275274 w 309959"/>
                <a:gd name="connsiteY298" fmla="*/ 90774 h 272271"/>
                <a:gd name="connsiteX299" fmla="*/ 284868 w 309959"/>
                <a:gd name="connsiteY299" fmla="*/ 87822 h 272271"/>
                <a:gd name="connsiteX300" fmla="*/ 294462 w 309959"/>
                <a:gd name="connsiteY300" fmla="*/ 121032 h 272271"/>
                <a:gd name="connsiteX301" fmla="*/ 287820 w 309959"/>
                <a:gd name="connsiteY301" fmla="*/ 114390 h 272271"/>
                <a:gd name="connsiteX302" fmla="*/ 294462 w 309959"/>
                <a:gd name="connsiteY302" fmla="*/ 107748 h 272271"/>
                <a:gd name="connsiteX303" fmla="*/ 301104 w 309959"/>
                <a:gd name="connsiteY303" fmla="*/ 114390 h 272271"/>
                <a:gd name="connsiteX304" fmla="*/ 294462 w 309959"/>
                <a:gd name="connsiteY304" fmla="*/ 114390 h 272271"/>
                <a:gd name="connsiteX305" fmla="*/ 285606 w 309959"/>
                <a:gd name="connsiteY305" fmla="*/ 114390 h 272271"/>
                <a:gd name="connsiteX306" fmla="*/ 285606 w 309959"/>
                <a:gd name="connsiteY306" fmla="*/ 114390 h 272271"/>
                <a:gd name="connsiteX307" fmla="*/ 278964 w 309959"/>
                <a:gd name="connsiteY307" fmla="*/ 105534 h 272271"/>
                <a:gd name="connsiteX308" fmla="*/ 284130 w 309959"/>
                <a:gd name="connsiteY308" fmla="*/ 105534 h 272271"/>
                <a:gd name="connsiteX309" fmla="*/ 284130 w 309959"/>
                <a:gd name="connsiteY309" fmla="*/ 105534 h 272271"/>
                <a:gd name="connsiteX310" fmla="*/ 285606 w 309959"/>
                <a:gd name="connsiteY310" fmla="*/ 107748 h 272271"/>
                <a:gd name="connsiteX311" fmla="*/ 242802 w 309959"/>
                <a:gd name="connsiteY311" fmla="*/ 87822 h 272271"/>
                <a:gd name="connsiteX312" fmla="*/ 289200 w 309959"/>
                <a:gd name="connsiteY312" fmla="*/ 128306 h 272271"/>
                <a:gd name="connsiteX313" fmla="*/ 289296 w 309959"/>
                <a:gd name="connsiteY313" fmla="*/ 130626 h 272271"/>
                <a:gd name="connsiteX314" fmla="*/ 282654 w 309959"/>
                <a:gd name="connsiteY314" fmla="*/ 165312 h 272271"/>
                <a:gd name="connsiteX315" fmla="*/ 268632 w 309959"/>
                <a:gd name="connsiteY315" fmla="*/ 170478 h 272271"/>
                <a:gd name="connsiteX316" fmla="*/ 278964 w 309959"/>
                <a:gd name="connsiteY316" fmla="*/ 129150 h 272271"/>
                <a:gd name="connsiteX317" fmla="*/ 236898 w 309959"/>
                <a:gd name="connsiteY317" fmla="*/ 95940 h 272271"/>
                <a:gd name="connsiteX318" fmla="*/ 185976 w 309959"/>
                <a:gd name="connsiteY318" fmla="*/ 104058 h 272271"/>
                <a:gd name="connsiteX319" fmla="*/ 169002 w 309959"/>
                <a:gd name="connsiteY319" fmla="*/ 108486 h 272271"/>
                <a:gd name="connsiteX320" fmla="*/ 169002 w 309959"/>
                <a:gd name="connsiteY320" fmla="*/ 100368 h 272271"/>
                <a:gd name="connsiteX321" fmla="*/ 180810 w 309959"/>
                <a:gd name="connsiteY321" fmla="*/ 100368 h 272271"/>
                <a:gd name="connsiteX322" fmla="*/ 242802 w 309959"/>
                <a:gd name="connsiteY322" fmla="*/ 87822 h 272271"/>
                <a:gd name="connsiteX323" fmla="*/ 242802 w 309959"/>
                <a:gd name="connsiteY323" fmla="*/ 161622 h 272271"/>
                <a:gd name="connsiteX324" fmla="*/ 242802 w 309959"/>
                <a:gd name="connsiteY324" fmla="*/ 161622 h 272271"/>
                <a:gd name="connsiteX325" fmla="*/ 242802 w 309959"/>
                <a:gd name="connsiteY325" fmla="*/ 98154 h 272271"/>
                <a:gd name="connsiteX326" fmla="*/ 248706 w 309959"/>
                <a:gd name="connsiteY326" fmla="*/ 98154 h 272271"/>
                <a:gd name="connsiteX327" fmla="*/ 248706 w 309959"/>
                <a:gd name="connsiteY327" fmla="*/ 162360 h 272271"/>
                <a:gd name="connsiteX328" fmla="*/ 245016 w 309959"/>
                <a:gd name="connsiteY328" fmla="*/ 162360 h 272271"/>
                <a:gd name="connsiteX329" fmla="*/ 272322 w 309959"/>
                <a:gd name="connsiteY329" fmla="*/ 120294 h 272271"/>
                <a:gd name="connsiteX330" fmla="*/ 272322 w 309959"/>
                <a:gd name="connsiteY330" fmla="*/ 130626 h 272271"/>
                <a:gd name="connsiteX331" fmla="*/ 272322 w 309959"/>
                <a:gd name="connsiteY331" fmla="*/ 146124 h 272271"/>
                <a:gd name="connsiteX332" fmla="*/ 272322 w 309959"/>
                <a:gd name="connsiteY332" fmla="*/ 155718 h 272271"/>
                <a:gd name="connsiteX333" fmla="*/ 272322 w 309959"/>
                <a:gd name="connsiteY333" fmla="*/ 166788 h 272271"/>
                <a:gd name="connsiteX334" fmla="*/ 272322 w 309959"/>
                <a:gd name="connsiteY334" fmla="*/ 166788 h 272271"/>
                <a:gd name="connsiteX335" fmla="*/ 272322 w 309959"/>
                <a:gd name="connsiteY335" fmla="*/ 107748 h 272271"/>
                <a:gd name="connsiteX336" fmla="*/ 277488 w 309959"/>
                <a:gd name="connsiteY336" fmla="*/ 114390 h 272271"/>
                <a:gd name="connsiteX337" fmla="*/ 264942 w 309959"/>
                <a:gd name="connsiteY337" fmla="*/ 169740 h 272271"/>
                <a:gd name="connsiteX338" fmla="*/ 259776 w 309959"/>
                <a:gd name="connsiteY338" fmla="*/ 169740 h 272271"/>
                <a:gd name="connsiteX339" fmla="*/ 259776 w 309959"/>
                <a:gd name="connsiteY339" fmla="*/ 102582 h 272271"/>
                <a:gd name="connsiteX340" fmla="*/ 265680 w 309959"/>
                <a:gd name="connsiteY340" fmla="*/ 102582 h 272271"/>
                <a:gd name="connsiteX341" fmla="*/ 259776 w 309959"/>
                <a:gd name="connsiteY341" fmla="*/ 167526 h 272271"/>
                <a:gd name="connsiteX342" fmla="*/ 254610 w 309959"/>
                <a:gd name="connsiteY342" fmla="*/ 167526 h 272271"/>
                <a:gd name="connsiteX343" fmla="*/ 254610 w 309959"/>
                <a:gd name="connsiteY343" fmla="*/ 99630 h 272271"/>
                <a:gd name="connsiteX344" fmla="*/ 259776 w 309959"/>
                <a:gd name="connsiteY344" fmla="*/ 99630 h 272271"/>
                <a:gd name="connsiteX345" fmla="*/ 185976 w 309959"/>
                <a:gd name="connsiteY345" fmla="*/ 123984 h 272271"/>
                <a:gd name="connsiteX346" fmla="*/ 185976 w 309959"/>
                <a:gd name="connsiteY346" fmla="*/ 123984 h 272271"/>
                <a:gd name="connsiteX347" fmla="*/ 190404 w 309959"/>
                <a:gd name="connsiteY347" fmla="*/ 118080 h 272271"/>
                <a:gd name="connsiteX348" fmla="*/ 190404 w 309959"/>
                <a:gd name="connsiteY348" fmla="*/ 158670 h 272271"/>
                <a:gd name="connsiteX349" fmla="*/ 185238 w 309959"/>
                <a:gd name="connsiteY349" fmla="*/ 152766 h 272271"/>
                <a:gd name="connsiteX350" fmla="*/ 194094 w 309959"/>
                <a:gd name="connsiteY350" fmla="*/ 115866 h 272271"/>
                <a:gd name="connsiteX351" fmla="*/ 199260 w 309959"/>
                <a:gd name="connsiteY351" fmla="*/ 112176 h 272271"/>
                <a:gd name="connsiteX352" fmla="*/ 199260 w 309959"/>
                <a:gd name="connsiteY352" fmla="*/ 160146 h 272271"/>
                <a:gd name="connsiteX353" fmla="*/ 189666 w 309959"/>
                <a:gd name="connsiteY353" fmla="*/ 160146 h 272271"/>
                <a:gd name="connsiteX354" fmla="*/ 201474 w 309959"/>
                <a:gd name="connsiteY354" fmla="*/ 110700 h 272271"/>
                <a:gd name="connsiteX355" fmla="*/ 207378 w 309959"/>
                <a:gd name="connsiteY355" fmla="*/ 110700 h 272271"/>
                <a:gd name="connsiteX356" fmla="*/ 207378 w 309959"/>
                <a:gd name="connsiteY356" fmla="*/ 163098 h 272271"/>
                <a:gd name="connsiteX357" fmla="*/ 197046 w 309959"/>
                <a:gd name="connsiteY357" fmla="*/ 163098 h 272271"/>
                <a:gd name="connsiteX358" fmla="*/ 209592 w 309959"/>
                <a:gd name="connsiteY358" fmla="*/ 106272 h 272271"/>
                <a:gd name="connsiteX359" fmla="*/ 214758 w 309959"/>
                <a:gd name="connsiteY359" fmla="*/ 106272 h 272271"/>
                <a:gd name="connsiteX360" fmla="*/ 214758 w 309959"/>
                <a:gd name="connsiteY360" fmla="*/ 160884 h 272271"/>
                <a:gd name="connsiteX361" fmla="*/ 205164 w 309959"/>
                <a:gd name="connsiteY361" fmla="*/ 160884 h 272271"/>
                <a:gd name="connsiteX362" fmla="*/ 183762 w 309959"/>
                <a:gd name="connsiteY362" fmla="*/ 128412 h 272271"/>
                <a:gd name="connsiteX363" fmla="*/ 183762 w 309959"/>
                <a:gd name="connsiteY363" fmla="*/ 146862 h 272271"/>
                <a:gd name="connsiteX364" fmla="*/ 183762 w 309959"/>
                <a:gd name="connsiteY364" fmla="*/ 140220 h 272271"/>
                <a:gd name="connsiteX365" fmla="*/ 179334 w 309959"/>
                <a:gd name="connsiteY365" fmla="*/ 128412 h 272271"/>
                <a:gd name="connsiteX366" fmla="*/ 216972 w 309959"/>
                <a:gd name="connsiteY366" fmla="*/ 102582 h 272271"/>
                <a:gd name="connsiteX367" fmla="*/ 222876 w 309959"/>
                <a:gd name="connsiteY367" fmla="*/ 102582 h 272271"/>
                <a:gd name="connsiteX368" fmla="*/ 222876 w 309959"/>
                <a:gd name="connsiteY368" fmla="*/ 157194 h 272271"/>
                <a:gd name="connsiteX369" fmla="*/ 216972 w 309959"/>
                <a:gd name="connsiteY369" fmla="*/ 157194 h 272271"/>
                <a:gd name="connsiteX370" fmla="*/ 225090 w 309959"/>
                <a:gd name="connsiteY370" fmla="*/ 102582 h 272271"/>
                <a:gd name="connsiteX371" fmla="*/ 229518 w 309959"/>
                <a:gd name="connsiteY371" fmla="*/ 102582 h 272271"/>
                <a:gd name="connsiteX372" fmla="*/ 229518 w 309959"/>
                <a:gd name="connsiteY372" fmla="*/ 102582 h 272271"/>
                <a:gd name="connsiteX373" fmla="*/ 229518 w 309959"/>
                <a:gd name="connsiteY373" fmla="*/ 154242 h 272271"/>
                <a:gd name="connsiteX374" fmla="*/ 220662 w 309959"/>
                <a:gd name="connsiteY374" fmla="*/ 154242 h 272271"/>
                <a:gd name="connsiteX375" fmla="*/ 232470 w 309959"/>
                <a:gd name="connsiteY375" fmla="*/ 102582 h 272271"/>
                <a:gd name="connsiteX376" fmla="*/ 238374 w 309959"/>
                <a:gd name="connsiteY376" fmla="*/ 102582 h 272271"/>
                <a:gd name="connsiteX377" fmla="*/ 238374 w 309959"/>
                <a:gd name="connsiteY377" fmla="*/ 154242 h 272271"/>
                <a:gd name="connsiteX378" fmla="*/ 228042 w 309959"/>
                <a:gd name="connsiteY378" fmla="*/ 154242 h 272271"/>
                <a:gd name="connsiteX379" fmla="*/ 240588 w 309959"/>
                <a:gd name="connsiteY379" fmla="*/ 102582 h 272271"/>
                <a:gd name="connsiteX380" fmla="*/ 245754 w 309959"/>
                <a:gd name="connsiteY380" fmla="*/ 102582 h 272271"/>
                <a:gd name="connsiteX381" fmla="*/ 245754 w 309959"/>
                <a:gd name="connsiteY381" fmla="*/ 161622 h 272271"/>
                <a:gd name="connsiteX382" fmla="*/ 240588 w 309959"/>
                <a:gd name="connsiteY382" fmla="*/ 161622 h 272271"/>
                <a:gd name="connsiteX383" fmla="*/ 185238 w 309959"/>
                <a:gd name="connsiteY383" fmla="*/ 165312 h 272271"/>
                <a:gd name="connsiteX384" fmla="*/ 173430 w 309959"/>
                <a:gd name="connsiteY384" fmla="*/ 159408 h 272271"/>
                <a:gd name="connsiteX385" fmla="*/ 167526 w 309959"/>
                <a:gd name="connsiteY385" fmla="*/ 117342 h 272271"/>
                <a:gd name="connsiteX386" fmla="*/ 167526 w 309959"/>
                <a:gd name="connsiteY386" fmla="*/ 109224 h 272271"/>
                <a:gd name="connsiteX387" fmla="*/ 167526 w 309959"/>
                <a:gd name="connsiteY387" fmla="*/ 109224 h 272271"/>
                <a:gd name="connsiteX388" fmla="*/ 167526 w 309959"/>
                <a:gd name="connsiteY388" fmla="*/ 109224 h 272271"/>
                <a:gd name="connsiteX389" fmla="*/ 175644 w 309959"/>
                <a:gd name="connsiteY389" fmla="*/ 109224 h 272271"/>
                <a:gd name="connsiteX390" fmla="*/ 175644 w 309959"/>
                <a:gd name="connsiteY390" fmla="*/ 109224 h 272271"/>
                <a:gd name="connsiteX391" fmla="*/ 180810 w 309959"/>
                <a:gd name="connsiteY391" fmla="*/ 160884 h 272271"/>
                <a:gd name="connsiteX392" fmla="*/ 32472 w 309959"/>
                <a:gd name="connsiteY392" fmla="*/ 169740 h 272271"/>
                <a:gd name="connsiteX393" fmla="*/ 26568 w 309959"/>
                <a:gd name="connsiteY393" fmla="*/ 135054 h 272271"/>
                <a:gd name="connsiteX394" fmla="*/ 70743 w 309959"/>
                <a:gd name="connsiteY394" fmla="*/ 92154 h 272271"/>
                <a:gd name="connsiteX395" fmla="*/ 73062 w 309959"/>
                <a:gd name="connsiteY395" fmla="*/ 92250 h 272271"/>
                <a:gd name="connsiteX396" fmla="*/ 132102 w 309959"/>
                <a:gd name="connsiteY396" fmla="*/ 101844 h 272271"/>
                <a:gd name="connsiteX397" fmla="*/ 143172 w 309959"/>
                <a:gd name="connsiteY397" fmla="*/ 101844 h 272271"/>
                <a:gd name="connsiteX398" fmla="*/ 143172 w 309959"/>
                <a:gd name="connsiteY398" fmla="*/ 109962 h 272271"/>
                <a:gd name="connsiteX399" fmla="*/ 126936 w 309959"/>
                <a:gd name="connsiteY399" fmla="*/ 109962 h 272271"/>
                <a:gd name="connsiteX400" fmla="*/ 78966 w 309959"/>
                <a:gd name="connsiteY400" fmla="*/ 101844 h 272271"/>
                <a:gd name="connsiteX401" fmla="*/ 37638 w 309959"/>
                <a:gd name="connsiteY401" fmla="*/ 135054 h 272271"/>
                <a:gd name="connsiteX402" fmla="*/ 47232 w 309959"/>
                <a:gd name="connsiteY402" fmla="*/ 176382 h 272271"/>
                <a:gd name="connsiteX403" fmla="*/ 28044 w 309959"/>
                <a:gd name="connsiteY403" fmla="*/ 165312 h 272271"/>
                <a:gd name="connsiteX404" fmla="*/ 38376 w 309959"/>
                <a:gd name="connsiteY404" fmla="*/ 143910 h 272271"/>
                <a:gd name="connsiteX405" fmla="*/ 38376 w 309959"/>
                <a:gd name="connsiteY405" fmla="*/ 129150 h 272271"/>
                <a:gd name="connsiteX406" fmla="*/ 38376 w 309959"/>
                <a:gd name="connsiteY406" fmla="*/ 119556 h 272271"/>
                <a:gd name="connsiteX407" fmla="*/ 38376 w 309959"/>
                <a:gd name="connsiteY407" fmla="*/ 113652 h 272271"/>
                <a:gd name="connsiteX408" fmla="*/ 43542 w 309959"/>
                <a:gd name="connsiteY408" fmla="*/ 107010 h 272271"/>
                <a:gd name="connsiteX409" fmla="*/ 43542 w 309959"/>
                <a:gd name="connsiteY409" fmla="*/ 165312 h 272271"/>
                <a:gd name="connsiteX410" fmla="*/ 38376 w 309959"/>
                <a:gd name="connsiteY410" fmla="*/ 154242 h 272271"/>
                <a:gd name="connsiteX411" fmla="*/ 51660 w 309959"/>
                <a:gd name="connsiteY411" fmla="*/ 169002 h 272271"/>
                <a:gd name="connsiteX412" fmla="*/ 46494 w 309959"/>
                <a:gd name="connsiteY412" fmla="*/ 169002 h 272271"/>
                <a:gd name="connsiteX413" fmla="*/ 46494 w 309959"/>
                <a:gd name="connsiteY413" fmla="*/ 105534 h 272271"/>
                <a:gd name="connsiteX414" fmla="*/ 51660 w 309959"/>
                <a:gd name="connsiteY414" fmla="*/ 105534 h 272271"/>
                <a:gd name="connsiteX415" fmla="*/ 51660 w 309959"/>
                <a:gd name="connsiteY415" fmla="*/ 169002 h 272271"/>
                <a:gd name="connsiteX416" fmla="*/ 51660 w 309959"/>
                <a:gd name="connsiteY416" fmla="*/ 101106 h 272271"/>
                <a:gd name="connsiteX417" fmla="*/ 57564 w 309959"/>
                <a:gd name="connsiteY417" fmla="*/ 101106 h 272271"/>
                <a:gd name="connsiteX418" fmla="*/ 57564 w 309959"/>
                <a:gd name="connsiteY418" fmla="*/ 166788 h 272271"/>
                <a:gd name="connsiteX419" fmla="*/ 98154 w 309959"/>
                <a:gd name="connsiteY419" fmla="*/ 104058 h 272271"/>
                <a:gd name="connsiteX420" fmla="*/ 104058 w 309959"/>
                <a:gd name="connsiteY420" fmla="*/ 104058 h 272271"/>
                <a:gd name="connsiteX421" fmla="*/ 104058 w 309959"/>
                <a:gd name="connsiteY421" fmla="*/ 157194 h 272271"/>
                <a:gd name="connsiteX422" fmla="*/ 98154 w 309959"/>
                <a:gd name="connsiteY422" fmla="*/ 157194 h 272271"/>
                <a:gd name="connsiteX423" fmla="*/ 112176 w 309959"/>
                <a:gd name="connsiteY423" fmla="*/ 107010 h 272271"/>
                <a:gd name="connsiteX424" fmla="*/ 117342 w 309959"/>
                <a:gd name="connsiteY424" fmla="*/ 107010 h 272271"/>
                <a:gd name="connsiteX425" fmla="*/ 117342 w 309959"/>
                <a:gd name="connsiteY425" fmla="*/ 156456 h 272271"/>
                <a:gd name="connsiteX426" fmla="*/ 112176 w 309959"/>
                <a:gd name="connsiteY426" fmla="*/ 156456 h 272271"/>
                <a:gd name="connsiteX427" fmla="*/ 119556 w 309959"/>
                <a:gd name="connsiteY427" fmla="*/ 112176 h 272271"/>
                <a:gd name="connsiteX428" fmla="*/ 125460 w 309959"/>
                <a:gd name="connsiteY428" fmla="*/ 115866 h 272271"/>
                <a:gd name="connsiteX429" fmla="*/ 125460 w 309959"/>
                <a:gd name="connsiteY429" fmla="*/ 159408 h 272271"/>
                <a:gd name="connsiteX430" fmla="*/ 115866 w 309959"/>
                <a:gd name="connsiteY430" fmla="*/ 159408 h 272271"/>
                <a:gd name="connsiteX431" fmla="*/ 127674 w 309959"/>
                <a:gd name="connsiteY431" fmla="*/ 118080 h 272271"/>
                <a:gd name="connsiteX432" fmla="*/ 132840 w 309959"/>
                <a:gd name="connsiteY432" fmla="*/ 123984 h 272271"/>
                <a:gd name="connsiteX433" fmla="*/ 132840 w 309959"/>
                <a:gd name="connsiteY433" fmla="*/ 123984 h 272271"/>
                <a:gd name="connsiteX434" fmla="*/ 132840 w 309959"/>
                <a:gd name="connsiteY434" fmla="*/ 151290 h 272271"/>
                <a:gd name="connsiteX435" fmla="*/ 127674 w 309959"/>
                <a:gd name="connsiteY435" fmla="*/ 157932 h 272271"/>
                <a:gd name="connsiteX436" fmla="*/ 137268 w 309959"/>
                <a:gd name="connsiteY436" fmla="*/ 140220 h 272271"/>
                <a:gd name="connsiteX437" fmla="*/ 137268 w 309959"/>
                <a:gd name="connsiteY437" fmla="*/ 146862 h 272271"/>
                <a:gd name="connsiteX438" fmla="*/ 137268 w 309959"/>
                <a:gd name="connsiteY438" fmla="*/ 128412 h 272271"/>
                <a:gd name="connsiteX439" fmla="*/ 133578 w 309959"/>
                <a:gd name="connsiteY439" fmla="*/ 139482 h 272271"/>
                <a:gd name="connsiteX440" fmla="*/ 89298 w 309959"/>
                <a:gd name="connsiteY440" fmla="*/ 98892 h 272271"/>
                <a:gd name="connsiteX441" fmla="*/ 89298 w 309959"/>
                <a:gd name="connsiteY441" fmla="*/ 98892 h 272271"/>
                <a:gd name="connsiteX442" fmla="*/ 93726 w 309959"/>
                <a:gd name="connsiteY442" fmla="*/ 98892 h 272271"/>
                <a:gd name="connsiteX443" fmla="*/ 93726 w 309959"/>
                <a:gd name="connsiteY443" fmla="*/ 153504 h 272271"/>
                <a:gd name="connsiteX444" fmla="*/ 84870 w 309959"/>
                <a:gd name="connsiteY444" fmla="*/ 153504 h 272271"/>
                <a:gd name="connsiteX445" fmla="*/ 84870 w 309959"/>
                <a:gd name="connsiteY445" fmla="*/ 98892 h 272271"/>
                <a:gd name="connsiteX446" fmla="*/ 96678 w 309959"/>
                <a:gd name="connsiteY446" fmla="*/ 98892 h 272271"/>
                <a:gd name="connsiteX447" fmla="*/ 101844 w 309959"/>
                <a:gd name="connsiteY447" fmla="*/ 98892 h 272271"/>
                <a:gd name="connsiteX448" fmla="*/ 101844 w 309959"/>
                <a:gd name="connsiteY448" fmla="*/ 153504 h 272271"/>
                <a:gd name="connsiteX449" fmla="*/ 96678 w 309959"/>
                <a:gd name="connsiteY449" fmla="*/ 153504 h 272271"/>
                <a:gd name="connsiteX450" fmla="*/ 68634 w 309959"/>
                <a:gd name="connsiteY450" fmla="*/ 158670 h 272271"/>
                <a:gd name="connsiteX451" fmla="*/ 68634 w 309959"/>
                <a:gd name="connsiteY451" fmla="*/ 158670 h 272271"/>
                <a:gd name="connsiteX452" fmla="*/ 68634 w 309959"/>
                <a:gd name="connsiteY452" fmla="*/ 98892 h 272271"/>
                <a:gd name="connsiteX453" fmla="*/ 73800 w 309959"/>
                <a:gd name="connsiteY453" fmla="*/ 98892 h 272271"/>
                <a:gd name="connsiteX454" fmla="*/ 73800 w 309959"/>
                <a:gd name="connsiteY454" fmla="*/ 159408 h 272271"/>
                <a:gd name="connsiteX455" fmla="*/ 73800 w 309959"/>
                <a:gd name="connsiteY455" fmla="*/ 159408 h 272271"/>
                <a:gd name="connsiteX456" fmla="*/ 73062 w 309959"/>
                <a:gd name="connsiteY456" fmla="*/ 95940 h 272271"/>
                <a:gd name="connsiteX457" fmla="*/ 75276 w 309959"/>
                <a:gd name="connsiteY457" fmla="*/ 95940 h 272271"/>
                <a:gd name="connsiteX458" fmla="*/ 75276 w 309959"/>
                <a:gd name="connsiteY458" fmla="*/ 152766 h 272271"/>
                <a:gd name="connsiteX459" fmla="*/ 69372 w 309959"/>
                <a:gd name="connsiteY459" fmla="*/ 152766 h 272271"/>
                <a:gd name="connsiteX460" fmla="*/ 81180 w 309959"/>
                <a:gd name="connsiteY460" fmla="*/ 95940 h 272271"/>
                <a:gd name="connsiteX461" fmla="*/ 82656 w 309959"/>
                <a:gd name="connsiteY461" fmla="*/ 95940 h 272271"/>
                <a:gd name="connsiteX462" fmla="*/ 82656 w 309959"/>
                <a:gd name="connsiteY462" fmla="*/ 154242 h 272271"/>
                <a:gd name="connsiteX463" fmla="*/ 77490 w 309959"/>
                <a:gd name="connsiteY463" fmla="*/ 154242 h 272271"/>
                <a:gd name="connsiteX464" fmla="*/ 143172 w 309959"/>
                <a:gd name="connsiteY464" fmla="*/ 95940 h 272271"/>
                <a:gd name="connsiteX465" fmla="*/ 149076 w 309959"/>
                <a:gd name="connsiteY465" fmla="*/ 95940 h 272271"/>
                <a:gd name="connsiteX466" fmla="*/ 149076 w 309959"/>
                <a:gd name="connsiteY466" fmla="*/ 109962 h 272271"/>
                <a:gd name="connsiteX467" fmla="*/ 143910 w 309959"/>
                <a:gd name="connsiteY467" fmla="*/ 152028 h 272271"/>
                <a:gd name="connsiteX468" fmla="*/ 132102 w 309959"/>
                <a:gd name="connsiteY468" fmla="*/ 157932 h 272271"/>
                <a:gd name="connsiteX469" fmla="*/ 139482 w 309959"/>
                <a:gd name="connsiteY469" fmla="*/ 99630 h 272271"/>
                <a:gd name="connsiteX470" fmla="*/ 159408 w 309959"/>
                <a:gd name="connsiteY470" fmla="*/ 149076 h 272271"/>
                <a:gd name="connsiteX471" fmla="*/ 152766 w 309959"/>
                <a:gd name="connsiteY471" fmla="*/ 142434 h 272271"/>
                <a:gd name="connsiteX472" fmla="*/ 159408 w 309959"/>
                <a:gd name="connsiteY472" fmla="*/ 135792 h 272271"/>
                <a:gd name="connsiteX473" fmla="*/ 166050 w 309959"/>
                <a:gd name="connsiteY473" fmla="*/ 142434 h 272271"/>
                <a:gd name="connsiteX474" fmla="*/ 166050 w 309959"/>
                <a:gd name="connsiteY474" fmla="*/ 152766 h 272271"/>
                <a:gd name="connsiteX475" fmla="*/ 155718 w 309959"/>
                <a:gd name="connsiteY475" fmla="*/ 152766 h 272271"/>
                <a:gd name="connsiteX476" fmla="*/ 152766 w 309959"/>
                <a:gd name="connsiteY476" fmla="*/ 90036 h 272271"/>
                <a:gd name="connsiteX477" fmla="*/ 152766 w 309959"/>
                <a:gd name="connsiteY477" fmla="*/ 94464 h 272271"/>
                <a:gd name="connsiteX478" fmla="*/ 152766 w 309959"/>
                <a:gd name="connsiteY478" fmla="*/ 94464 h 272271"/>
                <a:gd name="connsiteX479" fmla="*/ 152766 w 309959"/>
                <a:gd name="connsiteY479" fmla="*/ 94464 h 272271"/>
                <a:gd name="connsiteX480" fmla="*/ 145386 w 309959"/>
                <a:gd name="connsiteY480" fmla="*/ 94464 h 272271"/>
                <a:gd name="connsiteX481" fmla="*/ 149076 w 309959"/>
                <a:gd name="connsiteY481" fmla="*/ 93726 h 272271"/>
                <a:gd name="connsiteX482" fmla="*/ 163836 w 309959"/>
                <a:gd name="connsiteY482" fmla="*/ 100368 h 272271"/>
                <a:gd name="connsiteX483" fmla="*/ 154980 w 309959"/>
                <a:gd name="connsiteY483" fmla="*/ 100368 h 272271"/>
                <a:gd name="connsiteX484" fmla="*/ 159408 w 309959"/>
                <a:gd name="connsiteY484" fmla="*/ 95940 h 272271"/>
                <a:gd name="connsiteX485" fmla="*/ 162269 w 309959"/>
                <a:gd name="connsiteY485" fmla="*/ 101510 h 272271"/>
                <a:gd name="connsiteX486" fmla="*/ 160146 w 309959"/>
                <a:gd name="connsiteY486" fmla="*/ 104058 h 272271"/>
                <a:gd name="connsiteX487" fmla="*/ 155718 w 309959"/>
                <a:gd name="connsiteY487" fmla="*/ 139482 h 272271"/>
                <a:gd name="connsiteX488" fmla="*/ 149814 w 309959"/>
                <a:gd name="connsiteY488" fmla="*/ 133578 h 272271"/>
                <a:gd name="connsiteX489" fmla="*/ 154117 w 309959"/>
                <a:gd name="connsiteY489" fmla="*/ 127674 h 272271"/>
                <a:gd name="connsiteX490" fmla="*/ 155718 w 309959"/>
                <a:gd name="connsiteY490" fmla="*/ 127674 h 272271"/>
                <a:gd name="connsiteX491" fmla="*/ 161622 w 309959"/>
                <a:gd name="connsiteY491" fmla="*/ 133578 h 272271"/>
                <a:gd name="connsiteX492" fmla="*/ 155718 w 309959"/>
                <a:gd name="connsiteY492" fmla="*/ 139482 h 272271"/>
                <a:gd name="connsiteX493" fmla="*/ 150552 w 309959"/>
                <a:gd name="connsiteY493" fmla="*/ 119556 h 272271"/>
                <a:gd name="connsiteX494" fmla="*/ 155718 w 309959"/>
                <a:gd name="connsiteY494" fmla="*/ 114390 h 272271"/>
                <a:gd name="connsiteX495" fmla="*/ 160884 w 309959"/>
                <a:gd name="connsiteY495" fmla="*/ 119556 h 272271"/>
                <a:gd name="connsiteX496" fmla="*/ 150552 w 309959"/>
                <a:gd name="connsiteY496" fmla="*/ 116604 h 272271"/>
                <a:gd name="connsiteX497" fmla="*/ 159408 w 309959"/>
                <a:gd name="connsiteY497" fmla="*/ 95940 h 272271"/>
                <a:gd name="connsiteX498" fmla="*/ 151290 w 309959"/>
                <a:gd name="connsiteY498" fmla="*/ 95940 h 272271"/>
                <a:gd name="connsiteX499" fmla="*/ 151290 w 309959"/>
                <a:gd name="connsiteY499" fmla="*/ 95940 h 272271"/>
                <a:gd name="connsiteX500" fmla="*/ 155124 w 309959"/>
                <a:gd name="connsiteY500" fmla="*/ 90989 h 272271"/>
                <a:gd name="connsiteX501" fmla="*/ 159408 w 309959"/>
                <a:gd name="connsiteY501" fmla="*/ 92988 h 272271"/>
                <a:gd name="connsiteX502" fmla="*/ 159408 w 309959"/>
                <a:gd name="connsiteY502" fmla="*/ 102582 h 272271"/>
                <a:gd name="connsiteX503" fmla="*/ 159408 w 309959"/>
                <a:gd name="connsiteY503" fmla="*/ 102582 h 272271"/>
                <a:gd name="connsiteX504" fmla="*/ 159408 w 309959"/>
                <a:gd name="connsiteY504" fmla="*/ 92250 h 272271"/>
                <a:gd name="connsiteX505" fmla="*/ 159408 w 309959"/>
                <a:gd name="connsiteY505" fmla="*/ 92250 h 272271"/>
                <a:gd name="connsiteX506" fmla="*/ 159408 w 309959"/>
                <a:gd name="connsiteY506" fmla="*/ 92250 h 272271"/>
                <a:gd name="connsiteX507" fmla="*/ 160884 w 309959"/>
                <a:gd name="connsiteY507" fmla="*/ 89298 h 272271"/>
                <a:gd name="connsiteX508" fmla="*/ 149814 w 309959"/>
                <a:gd name="connsiteY508" fmla="*/ 92250 h 272271"/>
                <a:gd name="connsiteX509" fmla="*/ 149814 w 309959"/>
                <a:gd name="connsiteY509" fmla="*/ 92250 h 272271"/>
                <a:gd name="connsiteX510" fmla="*/ 149814 w 309959"/>
                <a:gd name="connsiteY510" fmla="*/ 92250 h 272271"/>
                <a:gd name="connsiteX511" fmla="*/ 168264 w 309959"/>
                <a:gd name="connsiteY511" fmla="*/ 100368 h 272271"/>
                <a:gd name="connsiteX512" fmla="*/ 161622 w 309959"/>
                <a:gd name="connsiteY512" fmla="*/ 94464 h 272271"/>
                <a:gd name="connsiteX513" fmla="*/ 168264 w 309959"/>
                <a:gd name="connsiteY513" fmla="*/ 87822 h 272271"/>
                <a:gd name="connsiteX514" fmla="*/ 174168 w 309959"/>
                <a:gd name="connsiteY514" fmla="*/ 94464 h 272271"/>
                <a:gd name="connsiteX515" fmla="*/ 169740 w 309959"/>
                <a:gd name="connsiteY515" fmla="*/ 96678 h 272271"/>
                <a:gd name="connsiteX516" fmla="*/ 11070 w 309959"/>
                <a:gd name="connsiteY516" fmla="*/ 138006 h 272271"/>
                <a:gd name="connsiteX517" fmla="*/ 18450 w 309959"/>
                <a:gd name="connsiteY517" fmla="*/ 139482 h 272271"/>
                <a:gd name="connsiteX518" fmla="*/ 12546 w 309959"/>
                <a:gd name="connsiteY518" fmla="*/ 146124 h 272271"/>
                <a:gd name="connsiteX519" fmla="*/ 5904 w 309959"/>
                <a:gd name="connsiteY519" fmla="*/ 139482 h 272271"/>
                <a:gd name="connsiteX520" fmla="*/ 12546 w 309959"/>
                <a:gd name="connsiteY520" fmla="*/ 135054 h 272271"/>
                <a:gd name="connsiteX521" fmla="*/ 289296 w 309959"/>
                <a:gd name="connsiteY521" fmla="*/ 130626 h 272271"/>
                <a:gd name="connsiteX522" fmla="*/ 296676 w 309959"/>
                <a:gd name="connsiteY522" fmla="*/ 135792 h 272271"/>
                <a:gd name="connsiteX523" fmla="*/ 289296 w 309959"/>
                <a:gd name="connsiteY523" fmla="*/ 140220 h 272271"/>
                <a:gd name="connsiteX524" fmla="*/ 289296 w 309959"/>
                <a:gd name="connsiteY524" fmla="*/ 133578 h 272271"/>
                <a:gd name="connsiteX525" fmla="*/ 290772 w 309959"/>
                <a:gd name="connsiteY525" fmla="*/ 127674 h 272271"/>
                <a:gd name="connsiteX526" fmla="*/ 297414 w 309959"/>
                <a:gd name="connsiteY526" fmla="*/ 130626 h 272271"/>
                <a:gd name="connsiteX527" fmla="*/ 291464 w 309959"/>
                <a:gd name="connsiteY527" fmla="*/ 124769 h 272271"/>
                <a:gd name="connsiteX528" fmla="*/ 291510 w 309959"/>
                <a:gd name="connsiteY528" fmla="*/ 123984 h 272271"/>
                <a:gd name="connsiteX529" fmla="*/ 297414 w 309959"/>
                <a:gd name="connsiteY529" fmla="*/ 118080 h 272271"/>
                <a:gd name="connsiteX530" fmla="*/ 304056 w 309959"/>
                <a:gd name="connsiteY530" fmla="*/ 124722 h 272271"/>
                <a:gd name="connsiteX531" fmla="*/ 298890 w 309959"/>
                <a:gd name="connsiteY531" fmla="*/ 130626 h 272271"/>
                <a:gd name="connsiteX532" fmla="*/ 297414 w 309959"/>
                <a:gd name="connsiteY532" fmla="*/ 147600 h 272271"/>
                <a:gd name="connsiteX533" fmla="*/ 292177 w 309959"/>
                <a:gd name="connsiteY533" fmla="*/ 139802 h 272271"/>
                <a:gd name="connsiteX534" fmla="*/ 292248 w 309959"/>
                <a:gd name="connsiteY534" fmla="*/ 139482 h 272271"/>
                <a:gd name="connsiteX535" fmla="*/ 298890 w 309959"/>
                <a:gd name="connsiteY535" fmla="*/ 133578 h 272271"/>
                <a:gd name="connsiteX536" fmla="*/ 304794 w 309959"/>
                <a:gd name="connsiteY536" fmla="*/ 139482 h 272271"/>
                <a:gd name="connsiteX537" fmla="*/ 301558 w 309959"/>
                <a:gd name="connsiteY537" fmla="*/ 147179 h 272271"/>
                <a:gd name="connsiteX538" fmla="*/ 298890 w 309959"/>
                <a:gd name="connsiteY538" fmla="*/ 147600 h 272271"/>
                <a:gd name="connsiteX539" fmla="*/ 289296 w 309959"/>
                <a:gd name="connsiteY539" fmla="*/ 143172 h 272271"/>
                <a:gd name="connsiteX540" fmla="*/ 293724 w 309959"/>
                <a:gd name="connsiteY540" fmla="*/ 149076 h 272271"/>
                <a:gd name="connsiteX541" fmla="*/ 287820 w 309959"/>
                <a:gd name="connsiteY541" fmla="*/ 149076 h 272271"/>
                <a:gd name="connsiteX542" fmla="*/ 290772 w 309959"/>
                <a:gd name="connsiteY542" fmla="*/ 143172 h 272271"/>
                <a:gd name="connsiteX543" fmla="*/ 293724 w 309959"/>
                <a:gd name="connsiteY543" fmla="*/ 164574 h 272271"/>
                <a:gd name="connsiteX544" fmla="*/ 287082 w 309959"/>
                <a:gd name="connsiteY544" fmla="*/ 157932 h 272271"/>
                <a:gd name="connsiteX545" fmla="*/ 293724 w 309959"/>
                <a:gd name="connsiteY545" fmla="*/ 151290 h 272271"/>
                <a:gd name="connsiteX546" fmla="*/ 300366 w 309959"/>
                <a:gd name="connsiteY546" fmla="*/ 157932 h 272271"/>
                <a:gd name="connsiteX547" fmla="*/ 293724 w 309959"/>
                <a:gd name="connsiteY547" fmla="*/ 164574 h 272271"/>
                <a:gd name="connsiteX548" fmla="*/ 289296 w 309959"/>
                <a:gd name="connsiteY548" fmla="*/ 122508 h 272271"/>
                <a:gd name="connsiteX549" fmla="*/ 289296 w 309959"/>
                <a:gd name="connsiteY549" fmla="*/ 113652 h 272271"/>
                <a:gd name="connsiteX550" fmla="*/ 295938 w 309959"/>
                <a:gd name="connsiteY550" fmla="*/ 113652 h 272271"/>
                <a:gd name="connsiteX551" fmla="*/ 295938 w 309959"/>
                <a:gd name="connsiteY551" fmla="*/ 113652 h 272271"/>
                <a:gd name="connsiteX552" fmla="*/ 290772 w 309959"/>
                <a:gd name="connsiteY552" fmla="*/ 122508 h 272271"/>
                <a:gd name="connsiteX553" fmla="*/ 263466 w 309959"/>
                <a:gd name="connsiteY553" fmla="*/ 90036 h 272271"/>
                <a:gd name="connsiteX554" fmla="*/ 259776 w 309959"/>
                <a:gd name="connsiteY554" fmla="*/ 87084 h 272271"/>
                <a:gd name="connsiteX555" fmla="*/ 259776 w 309959"/>
                <a:gd name="connsiteY555" fmla="*/ 82656 h 272271"/>
                <a:gd name="connsiteX556" fmla="*/ 259776 w 309959"/>
                <a:gd name="connsiteY556" fmla="*/ 82656 h 272271"/>
                <a:gd name="connsiteX557" fmla="*/ 264942 w 309959"/>
                <a:gd name="connsiteY557" fmla="*/ 90036 h 272271"/>
                <a:gd name="connsiteX558" fmla="*/ 236898 w 309959"/>
                <a:gd name="connsiteY558" fmla="*/ 70848 h 272271"/>
                <a:gd name="connsiteX559" fmla="*/ 242802 w 309959"/>
                <a:gd name="connsiteY559" fmla="*/ 77490 h 272271"/>
                <a:gd name="connsiteX560" fmla="*/ 235674 w 309959"/>
                <a:gd name="connsiteY560" fmla="*/ 83607 h 272271"/>
                <a:gd name="connsiteX561" fmla="*/ 231732 w 309959"/>
                <a:gd name="connsiteY561" fmla="*/ 81918 h 272271"/>
                <a:gd name="connsiteX562" fmla="*/ 231732 w 309959"/>
                <a:gd name="connsiteY562" fmla="*/ 77490 h 272271"/>
                <a:gd name="connsiteX563" fmla="*/ 238374 w 309959"/>
                <a:gd name="connsiteY563" fmla="*/ 70848 h 272271"/>
                <a:gd name="connsiteX564" fmla="*/ 245016 w 309959"/>
                <a:gd name="connsiteY564" fmla="*/ 78966 h 272271"/>
                <a:gd name="connsiteX565" fmla="*/ 249444 w 309959"/>
                <a:gd name="connsiteY565" fmla="*/ 86346 h 272271"/>
                <a:gd name="connsiteX566" fmla="*/ 242064 w 309959"/>
                <a:gd name="connsiteY566" fmla="*/ 86346 h 272271"/>
                <a:gd name="connsiteX567" fmla="*/ 246492 w 309959"/>
                <a:gd name="connsiteY567" fmla="*/ 78966 h 272271"/>
                <a:gd name="connsiteX568" fmla="*/ 171216 w 309959"/>
                <a:gd name="connsiteY568" fmla="*/ 99630 h 272271"/>
                <a:gd name="connsiteX569" fmla="*/ 171216 w 309959"/>
                <a:gd name="connsiteY569" fmla="*/ 99630 h 272271"/>
                <a:gd name="connsiteX570" fmla="*/ 171216 w 309959"/>
                <a:gd name="connsiteY570" fmla="*/ 99630 h 272271"/>
                <a:gd name="connsiteX571" fmla="*/ 68634 w 309959"/>
                <a:gd name="connsiteY571" fmla="*/ 85608 h 272271"/>
                <a:gd name="connsiteX572" fmla="*/ 59778 w 309959"/>
                <a:gd name="connsiteY572" fmla="*/ 85608 h 272271"/>
                <a:gd name="connsiteX573" fmla="*/ 64206 w 309959"/>
                <a:gd name="connsiteY573" fmla="*/ 78228 h 272271"/>
                <a:gd name="connsiteX574" fmla="*/ 69372 w 309959"/>
                <a:gd name="connsiteY574" fmla="*/ 84870 h 272271"/>
                <a:gd name="connsiteX575" fmla="*/ 73062 w 309959"/>
                <a:gd name="connsiteY575" fmla="*/ 70848 h 272271"/>
                <a:gd name="connsiteX576" fmla="*/ 79704 w 309959"/>
                <a:gd name="connsiteY576" fmla="*/ 77490 h 272271"/>
                <a:gd name="connsiteX577" fmla="*/ 73062 w 309959"/>
                <a:gd name="connsiteY577" fmla="*/ 84132 h 272271"/>
                <a:gd name="connsiteX578" fmla="*/ 66420 w 309959"/>
                <a:gd name="connsiteY578" fmla="*/ 77490 h 272271"/>
                <a:gd name="connsiteX579" fmla="*/ 73062 w 309959"/>
                <a:gd name="connsiteY579" fmla="*/ 70848 h 272271"/>
                <a:gd name="connsiteX580" fmla="*/ 55350 w 309959"/>
                <a:gd name="connsiteY580" fmla="*/ 87084 h 272271"/>
                <a:gd name="connsiteX581" fmla="*/ 45756 w 309959"/>
                <a:gd name="connsiteY581" fmla="*/ 87084 h 272271"/>
                <a:gd name="connsiteX582" fmla="*/ 45756 w 309959"/>
                <a:gd name="connsiteY582" fmla="*/ 81180 h 272271"/>
                <a:gd name="connsiteX583" fmla="*/ 45756 w 309959"/>
                <a:gd name="connsiteY583" fmla="*/ 81180 h 272271"/>
                <a:gd name="connsiteX584" fmla="*/ 55350 w 309959"/>
                <a:gd name="connsiteY584" fmla="*/ 87084 h 272271"/>
                <a:gd name="connsiteX585" fmla="*/ 16974 w 309959"/>
                <a:gd name="connsiteY585" fmla="*/ 101844 h 272271"/>
                <a:gd name="connsiteX586" fmla="*/ 22878 w 309959"/>
                <a:gd name="connsiteY586" fmla="*/ 106147 h 272271"/>
                <a:gd name="connsiteX587" fmla="*/ 22878 w 309959"/>
                <a:gd name="connsiteY587" fmla="*/ 107748 h 272271"/>
                <a:gd name="connsiteX588" fmla="*/ 17758 w 309959"/>
                <a:gd name="connsiteY588" fmla="*/ 114344 h 272271"/>
                <a:gd name="connsiteX589" fmla="*/ 16974 w 309959"/>
                <a:gd name="connsiteY589" fmla="*/ 114390 h 272271"/>
                <a:gd name="connsiteX590" fmla="*/ 10332 w 309959"/>
                <a:gd name="connsiteY590" fmla="*/ 107748 h 272271"/>
                <a:gd name="connsiteX591" fmla="*/ 10332 w 309959"/>
                <a:gd name="connsiteY591" fmla="*/ 103320 h 272271"/>
                <a:gd name="connsiteX592" fmla="*/ 16974 w 309959"/>
                <a:gd name="connsiteY592" fmla="*/ 116604 h 272271"/>
                <a:gd name="connsiteX593" fmla="*/ 22878 w 309959"/>
                <a:gd name="connsiteY593" fmla="*/ 116604 h 272271"/>
                <a:gd name="connsiteX594" fmla="*/ 22878 w 309959"/>
                <a:gd name="connsiteY594" fmla="*/ 125460 h 272271"/>
                <a:gd name="connsiteX595" fmla="*/ 17712 w 309959"/>
                <a:gd name="connsiteY595" fmla="*/ 119556 h 272271"/>
                <a:gd name="connsiteX596" fmla="*/ 23616 w 309959"/>
                <a:gd name="connsiteY596" fmla="*/ 160146 h 272271"/>
                <a:gd name="connsiteX597" fmla="*/ 23616 w 309959"/>
                <a:gd name="connsiteY597" fmla="*/ 165312 h 272271"/>
                <a:gd name="connsiteX598" fmla="*/ 16236 w 309959"/>
                <a:gd name="connsiteY598" fmla="*/ 165312 h 272271"/>
                <a:gd name="connsiteX599" fmla="*/ 23616 w 309959"/>
                <a:gd name="connsiteY599" fmla="*/ 160146 h 272271"/>
                <a:gd name="connsiteX600" fmla="*/ 309960 w 309959"/>
                <a:gd name="connsiteY600" fmla="*/ 174906 h 272271"/>
                <a:gd name="connsiteX601" fmla="*/ 286344 w 309959"/>
                <a:gd name="connsiteY601" fmla="*/ 216972 h 272271"/>
                <a:gd name="connsiteX602" fmla="*/ 270108 w 309959"/>
                <a:gd name="connsiteY602" fmla="*/ 250182 h 272271"/>
                <a:gd name="connsiteX603" fmla="*/ 264942 w 309959"/>
                <a:gd name="connsiteY603" fmla="*/ 250182 h 272271"/>
                <a:gd name="connsiteX604" fmla="*/ 264942 w 309959"/>
                <a:gd name="connsiteY604" fmla="*/ 250182 h 272271"/>
                <a:gd name="connsiteX605" fmla="*/ 264942 w 309959"/>
                <a:gd name="connsiteY605" fmla="*/ 250182 h 272271"/>
                <a:gd name="connsiteX606" fmla="*/ 264942 w 309959"/>
                <a:gd name="connsiteY606" fmla="*/ 250182 h 272271"/>
                <a:gd name="connsiteX607" fmla="*/ 264942 w 309959"/>
                <a:gd name="connsiteY607" fmla="*/ 253872 h 272271"/>
                <a:gd name="connsiteX608" fmla="*/ 259776 w 309959"/>
                <a:gd name="connsiteY608" fmla="*/ 253872 h 272271"/>
                <a:gd name="connsiteX609" fmla="*/ 259776 w 309959"/>
                <a:gd name="connsiteY609" fmla="*/ 253872 h 272271"/>
                <a:gd name="connsiteX610" fmla="*/ 259776 w 309959"/>
                <a:gd name="connsiteY610" fmla="*/ 253872 h 272271"/>
                <a:gd name="connsiteX611" fmla="*/ 259776 w 309959"/>
                <a:gd name="connsiteY611" fmla="*/ 253872 h 272271"/>
                <a:gd name="connsiteX612" fmla="*/ 259776 w 309959"/>
                <a:gd name="connsiteY612" fmla="*/ 253872 h 272271"/>
                <a:gd name="connsiteX613" fmla="*/ 259776 w 309959"/>
                <a:gd name="connsiteY613" fmla="*/ 253872 h 272271"/>
                <a:gd name="connsiteX614" fmla="*/ 259776 w 309959"/>
                <a:gd name="connsiteY614" fmla="*/ 253872 h 272271"/>
                <a:gd name="connsiteX615" fmla="*/ 259776 w 309959"/>
                <a:gd name="connsiteY615" fmla="*/ 253872 h 272271"/>
                <a:gd name="connsiteX616" fmla="*/ 259776 w 309959"/>
                <a:gd name="connsiteY616" fmla="*/ 253872 h 272271"/>
                <a:gd name="connsiteX617" fmla="*/ 259776 w 309959"/>
                <a:gd name="connsiteY617" fmla="*/ 258300 h 272271"/>
                <a:gd name="connsiteX618" fmla="*/ 259776 w 309959"/>
                <a:gd name="connsiteY618" fmla="*/ 258300 h 272271"/>
                <a:gd name="connsiteX619" fmla="*/ 259776 w 309959"/>
                <a:gd name="connsiteY619" fmla="*/ 236898 h 272271"/>
                <a:gd name="connsiteX620" fmla="*/ 259776 w 309959"/>
                <a:gd name="connsiteY620" fmla="*/ 236898 h 272271"/>
                <a:gd name="connsiteX621" fmla="*/ 259776 w 309959"/>
                <a:gd name="connsiteY621" fmla="*/ 236898 h 272271"/>
                <a:gd name="connsiteX622" fmla="*/ 239112 w 309959"/>
                <a:gd name="connsiteY622" fmla="*/ 236898 h 272271"/>
                <a:gd name="connsiteX623" fmla="*/ 239112 w 309959"/>
                <a:gd name="connsiteY623" fmla="*/ 236898 h 272271"/>
                <a:gd name="connsiteX624" fmla="*/ 239112 w 309959"/>
                <a:gd name="connsiteY624" fmla="*/ 236898 h 272271"/>
                <a:gd name="connsiteX625" fmla="*/ 239112 w 309959"/>
                <a:gd name="connsiteY625" fmla="*/ 236898 h 272271"/>
                <a:gd name="connsiteX626" fmla="*/ 239112 w 309959"/>
                <a:gd name="connsiteY626" fmla="*/ 236898 h 272271"/>
                <a:gd name="connsiteX627" fmla="*/ 230994 w 309959"/>
                <a:gd name="connsiteY627" fmla="*/ 236898 h 272271"/>
                <a:gd name="connsiteX628" fmla="*/ 230994 w 309959"/>
                <a:gd name="connsiteY628" fmla="*/ 236160 h 272271"/>
                <a:gd name="connsiteX629" fmla="*/ 230994 w 309959"/>
                <a:gd name="connsiteY629" fmla="*/ 236160 h 272271"/>
                <a:gd name="connsiteX630" fmla="*/ 230994 w 309959"/>
                <a:gd name="connsiteY630" fmla="*/ 236160 h 272271"/>
                <a:gd name="connsiteX631" fmla="*/ 222138 w 309959"/>
                <a:gd name="connsiteY631" fmla="*/ 236160 h 272271"/>
                <a:gd name="connsiteX632" fmla="*/ 222138 w 309959"/>
                <a:gd name="connsiteY632" fmla="*/ 234684 h 272271"/>
                <a:gd name="connsiteX633" fmla="*/ 222138 w 309959"/>
                <a:gd name="connsiteY633" fmla="*/ 234684 h 272271"/>
                <a:gd name="connsiteX634" fmla="*/ 222138 w 309959"/>
                <a:gd name="connsiteY634" fmla="*/ 239850 h 272271"/>
                <a:gd name="connsiteX635" fmla="*/ 214758 w 309959"/>
                <a:gd name="connsiteY635" fmla="*/ 239850 h 272271"/>
                <a:gd name="connsiteX636" fmla="*/ 214758 w 309959"/>
                <a:gd name="connsiteY636" fmla="*/ 235422 h 272271"/>
                <a:gd name="connsiteX637" fmla="*/ 214758 w 309959"/>
                <a:gd name="connsiteY637" fmla="*/ 235422 h 272271"/>
                <a:gd name="connsiteX638" fmla="*/ 214758 w 309959"/>
                <a:gd name="connsiteY638" fmla="*/ 241326 h 272271"/>
                <a:gd name="connsiteX639" fmla="*/ 207378 w 309959"/>
                <a:gd name="connsiteY639" fmla="*/ 241326 h 272271"/>
                <a:gd name="connsiteX640" fmla="*/ 207378 w 309959"/>
                <a:gd name="connsiteY640" fmla="*/ 234684 h 272271"/>
                <a:gd name="connsiteX641" fmla="*/ 207378 w 309959"/>
                <a:gd name="connsiteY641" fmla="*/ 234684 h 272271"/>
                <a:gd name="connsiteX642" fmla="*/ 207378 w 309959"/>
                <a:gd name="connsiteY642" fmla="*/ 234684 h 272271"/>
                <a:gd name="connsiteX643" fmla="*/ 207378 w 309959"/>
                <a:gd name="connsiteY643" fmla="*/ 239850 h 272271"/>
                <a:gd name="connsiteX644" fmla="*/ 199998 w 309959"/>
                <a:gd name="connsiteY644" fmla="*/ 239850 h 272271"/>
                <a:gd name="connsiteX645" fmla="*/ 199998 w 309959"/>
                <a:gd name="connsiteY645" fmla="*/ 233946 h 272271"/>
                <a:gd name="connsiteX646" fmla="*/ 199998 w 309959"/>
                <a:gd name="connsiteY646" fmla="*/ 233946 h 272271"/>
                <a:gd name="connsiteX647" fmla="*/ 199998 w 309959"/>
                <a:gd name="connsiteY647" fmla="*/ 233946 h 272271"/>
                <a:gd name="connsiteX648" fmla="*/ 199998 w 309959"/>
                <a:gd name="connsiteY648" fmla="*/ 239850 h 272271"/>
                <a:gd name="connsiteX649" fmla="*/ 191880 w 309959"/>
                <a:gd name="connsiteY649" fmla="*/ 239850 h 272271"/>
                <a:gd name="connsiteX650" fmla="*/ 191880 w 309959"/>
                <a:gd name="connsiteY650" fmla="*/ 233946 h 272271"/>
                <a:gd name="connsiteX651" fmla="*/ 191880 w 309959"/>
                <a:gd name="connsiteY651" fmla="*/ 233946 h 272271"/>
                <a:gd name="connsiteX652" fmla="*/ 191880 w 309959"/>
                <a:gd name="connsiteY652" fmla="*/ 233946 h 272271"/>
                <a:gd name="connsiteX653" fmla="*/ 191880 w 309959"/>
                <a:gd name="connsiteY653" fmla="*/ 238374 h 272271"/>
                <a:gd name="connsiteX654" fmla="*/ 185976 w 309959"/>
                <a:gd name="connsiteY654" fmla="*/ 238374 h 272271"/>
                <a:gd name="connsiteX655" fmla="*/ 185976 w 309959"/>
                <a:gd name="connsiteY655" fmla="*/ 231732 h 272271"/>
                <a:gd name="connsiteX656" fmla="*/ 185976 w 309959"/>
                <a:gd name="connsiteY656" fmla="*/ 231732 h 272271"/>
                <a:gd name="connsiteX657" fmla="*/ 185976 w 309959"/>
                <a:gd name="connsiteY657" fmla="*/ 236898 h 272271"/>
                <a:gd name="connsiteX658" fmla="*/ 177120 w 309959"/>
                <a:gd name="connsiteY658" fmla="*/ 236898 h 272271"/>
                <a:gd name="connsiteX659" fmla="*/ 177120 w 309959"/>
                <a:gd name="connsiteY659" fmla="*/ 232470 h 272271"/>
                <a:gd name="connsiteX660" fmla="*/ 177120 w 309959"/>
                <a:gd name="connsiteY660" fmla="*/ 232470 h 272271"/>
                <a:gd name="connsiteX661" fmla="*/ 177120 w 309959"/>
                <a:gd name="connsiteY661" fmla="*/ 238374 h 272271"/>
                <a:gd name="connsiteX662" fmla="*/ 169740 w 309959"/>
                <a:gd name="connsiteY662" fmla="*/ 238374 h 272271"/>
                <a:gd name="connsiteX663" fmla="*/ 169740 w 309959"/>
                <a:gd name="connsiteY663" fmla="*/ 232470 h 272271"/>
                <a:gd name="connsiteX664" fmla="*/ 169740 w 309959"/>
                <a:gd name="connsiteY664" fmla="*/ 232470 h 272271"/>
                <a:gd name="connsiteX665" fmla="*/ 169740 w 309959"/>
                <a:gd name="connsiteY665" fmla="*/ 239850 h 272271"/>
                <a:gd name="connsiteX666" fmla="*/ 156456 w 309959"/>
                <a:gd name="connsiteY666" fmla="*/ 239850 h 272271"/>
                <a:gd name="connsiteX667" fmla="*/ 156456 w 309959"/>
                <a:gd name="connsiteY667" fmla="*/ 231732 h 272271"/>
                <a:gd name="connsiteX668" fmla="*/ 156456 w 309959"/>
                <a:gd name="connsiteY668" fmla="*/ 231732 h 272271"/>
                <a:gd name="connsiteX669" fmla="*/ 156456 w 309959"/>
                <a:gd name="connsiteY669" fmla="*/ 238374 h 272271"/>
                <a:gd name="connsiteX670" fmla="*/ 145386 w 309959"/>
                <a:gd name="connsiteY670" fmla="*/ 238374 h 272271"/>
                <a:gd name="connsiteX671" fmla="*/ 145386 w 309959"/>
                <a:gd name="connsiteY671" fmla="*/ 232470 h 272271"/>
                <a:gd name="connsiteX672" fmla="*/ 145386 w 309959"/>
                <a:gd name="connsiteY672" fmla="*/ 232470 h 272271"/>
                <a:gd name="connsiteX673" fmla="*/ 145386 w 309959"/>
                <a:gd name="connsiteY673" fmla="*/ 232470 h 272271"/>
                <a:gd name="connsiteX674" fmla="*/ 145386 w 309959"/>
                <a:gd name="connsiteY674" fmla="*/ 238374 h 272271"/>
                <a:gd name="connsiteX675" fmla="*/ 136530 w 309959"/>
                <a:gd name="connsiteY675" fmla="*/ 238374 h 272271"/>
                <a:gd name="connsiteX676" fmla="*/ 136530 w 309959"/>
                <a:gd name="connsiteY676" fmla="*/ 232470 h 272271"/>
                <a:gd name="connsiteX677" fmla="*/ 136530 w 309959"/>
                <a:gd name="connsiteY677" fmla="*/ 232470 h 272271"/>
                <a:gd name="connsiteX678" fmla="*/ 136530 w 309959"/>
                <a:gd name="connsiteY678" fmla="*/ 238374 h 272271"/>
                <a:gd name="connsiteX679" fmla="*/ 128412 w 309959"/>
                <a:gd name="connsiteY679" fmla="*/ 238374 h 272271"/>
                <a:gd name="connsiteX680" fmla="*/ 128412 w 309959"/>
                <a:gd name="connsiteY680" fmla="*/ 233208 h 272271"/>
                <a:gd name="connsiteX681" fmla="*/ 128412 w 309959"/>
                <a:gd name="connsiteY681" fmla="*/ 233208 h 272271"/>
                <a:gd name="connsiteX682" fmla="*/ 128412 w 309959"/>
                <a:gd name="connsiteY682" fmla="*/ 233208 h 272271"/>
                <a:gd name="connsiteX683" fmla="*/ 128412 w 309959"/>
                <a:gd name="connsiteY683" fmla="*/ 238374 h 272271"/>
                <a:gd name="connsiteX684" fmla="*/ 121032 w 309959"/>
                <a:gd name="connsiteY684" fmla="*/ 238374 h 272271"/>
                <a:gd name="connsiteX685" fmla="*/ 121032 w 309959"/>
                <a:gd name="connsiteY685" fmla="*/ 233946 h 272271"/>
                <a:gd name="connsiteX686" fmla="*/ 121032 w 309959"/>
                <a:gd name="connsiteY686" fmla="*/ 233946 h 272271"/>
                <a:gd name="connsiteX687" fmla="*/ 121032 w 309959"/>
                <a:gd name="connsiteY687" fmla="*/ 233946 h 272271"/>
                <a:gd name="connsiteX688" fmla="*/ 121032 w 309959"/>
                <a:gd name="connsiteY688" fmla="*/ 238374 h 272271"/>
                <a:gd name="connsiteX689" fmla="*/ 112176 w 309959"/>
                <a:gd name="connsiteY689" fmla="*/ 238374 h 272271"/>
                <a:gd name="connsiteX690" fmla="*/ 112176 w 309959"/>
                <a:gd name="connsiteY690" fmla="*/ 233208 h 272271"/>
                <a:gd name="connsiteX691" fmla="*/ 112176 w 309959"/>
                <a:gd name="connsiteY691" fmla="*/ 233208 h 272271"/>
                <a:gd name="connsiteX692" fmla="*/ 112176 w 309959"/>
                <a:gd name="connsiteY692" fmla="*/ 233208 h 272271"/>
                <a:gd name="connsiteX693" fmla="*/ 112176 w 309959"/>
                <a:gd name="connsiteY693" fmla="*/ 238374 h 272271"/>
                <a:gd name="connsiteX694" fmla="*/ 106272 w 309959"/>
                <a:gd name="connsiteY694" fmla="*/ 238374 h 272271"/>
                <a:gd name="connsiteX695" fmla="*/ 106272 w 309959"/>
                <a:gd name="connsiteY695" fmla="*/ 233946 h 272271"/>
                <a:gd name="connsiteX696" fmla="*/ 106272 w 309959"/>
                <a:gd name="connsiteY696" fmla="*/ 233946 h 272271"/>
                <a:gd name="connsiteX697" fmla="*/ 106272 w 309959"/>
                <a:gd name="connsiteY697" fmla="*/ 233946 h 272271"/>
                <a:gd name="connsiteX698" fmla="*/ 106272 w 309959"/>
                <a:gd name="connsiteY698" fmla="*/ 238374 h 272271"/>
                <a:gd name="connsiteX699" fmla="*/ 98892 w 309959"/>
                <a:gd name="connsiteY699" fmla="*/ 238374 h 272271"/>
                <a:gd name="connsiteX700" fmla="*/ 98892 w 309959"/>
                <a:gd name="connsiteY700" fmla="*/ 235422 h 272271"/>
                <a:gd name="connsiteX701" fmla="*/ 98892 w 309959"/>
                <a:gd name="connsiteY701" fmla="*/ 235422 h 272271"/>
                <a:gd name="connsiteX702" fmla="*/ 98892 w 309959"/>
                <a:gd name="connsiteY702" fmla="*/ 235422 h 272271"/>
                <a:gd name="connsiteX703" fmla="*/ 98892 w 309959"/>
                <a:gd name="connsiteY703" fmla="*/ 239850 h 272271"/>
                <a:gd name="connsiteX704" fmla="*/ 90774 w 309959"/>
                <a:gd name="connsiteY704" fmla="*/ 239850 h 272271"/>
                <a:gd name="connsiteX705" fmla="*/ 90774 w 309959"/>
                <a:gd name="connsiteY705" fmla="*/ 234684 h 272271"/>
                <a:gd name="connsiteX706" fmla="*/ 90774 w 309959"/>
                <a:gd name="connsiteY706" fmla="*/ 234684 h 272271"/>
                <a:gd name="connsiteX707" fmla="*/ 90774 w 309959"/>
                <a:gd name="connsiteY707" fmla="*/ 239850 h 272271"/>
                <a:gd name="connsiteX708" fmla="*/ 82656 w 309959"/>
                <a:gd name="connsiteY708" fmla="*/ 239850 h 272271"/>
                <a:gd name="connsiteX709" fmla="*/ 82656 w 309959"/>
                <a:gd name="connsiteY709" fmla="*/ 236160 h 272271"/>
                <a:gd name="connsiteX710" fmla="*/ 82656 w 309959"/>
                <a:gd name="connsiteY710" fmla="*/ 236160 h 272271"/>
                <a:gd name="connsiteX711" fmla="*/ 82656 w 309959"/>
                <a:gd name="connsiteY711" fmla="*/ 236160 h 272271"/>
                <a:gd name="connsiteX712" fmla="*/ 74538 w 309959"/>
                <a:gd name="connsiteY712" fmla="*/ 236160 h 272271"/>
                <a:gd name="connsiteX713" fmla="*/ 74538 w 309959"/>
                <a:gd name="connsiteY713" fmla="*/ 236160 h 272271"/>
                <a:gd name="connsiteX714" fmla="*/ 74538 w 309959"/>
                <a:gd name="connsiteY714" fmla="*/ 236160 h 272271"/>
                <a:gd name="connsiteX715" fmla="*/ 74538 w 309959"/>
                <a:gd name="connsiteY715" fmla="*/ 241326 h 272271"/>
                <a:gd name="connsiteX716" fmla="*/ 66420 w 309959"/>
                <a:gd name="connsiteY716" fmla="*/ 241326 h 272271"/>
                <a:gd name="connsiteX717" fmla="*/ 66420 w 309959"/>
                <a:gd name="connsiteY717" fmla="*/ 241326 h 272271"/>
                <a:gd name="connsiteX718" fmla="*/ 66420 w 309959"/>
                <a:gd name="connsiteY718" fmla="*/ 241326 h 272271"/>
                <a:gd name="connsiteX719" fmla="*/ 66420 w 309959"/>
                <a:gd name="connsiteY719" fmla="*/ 242802 h 272271"/>
                <a:gd name="connsiteX720" fmla="*/ 60516 w 309959"/>
                <a:gd name="connsiteY720" fmla="*/ 242802 h 272271"/>
                <a:gd name="connsiteX721" fmla="*/ 60516 w 309959"/>
                <a:gd name="connsiteY721" fmla="*/ 239112 h 272271"/>
                <a:gd name="connsiteX722" fmla="*/ 60516 w 309959"/>
                <a:gd name="connsiteY722" fmla="*/ 239112 h 272271"/>
                <a:gd name="connsiteX723" fmla="*/ 60516 w 309959"/>
                <a:gd name="connsiteY723" fmla="*/ 239112 h 272271"/>
                <a:gd name="connsiteX724" fmla="*/ 60516 w 309959"/>
                <a:gd name="connsiteY724" fmla="*/ 239112 h 272271"/>
                <a:gd name="connsiteX725" fmla="*/ 60516 w 309959"/>
                <a:gd name="connsiteY725" fmla="*/ 239112 h 272271"/>
                <a:gd name="connsiteX726" fmla="*/ 60516 w 309959"/>
                <a:gd name="connsiteY726" fmla="*/ 239112 h 272271"/>
                <a:gd name="connsiteX727" fmla="*/ 60516 w 309959"/>
                <a:gd name="connsiteY727" fmla="*/ 239112 h 272271"/>
                <a:gd name="connsiteX728" fmla="*/ 60516 w 309959"/>
                <a:gd name="connsiteY728" fmla="*/ 239112 h 272271"/>
                <a:gd name="connsiteX729" fmla="*/ 60516 w 309959"/>
                <a:gd name="connsiteY729" fmla="*/ 239112 h 272271"/>
                <a:gd name="connsiteX730" fmla="*/ 47970 w 309959"/>
                <a:gd name="connsiteY730" fmla="*/ 239112 h 272271"/>
                <a:gd name="connsiteX731" fmla="*/ 47970 w 309959"/>
                <a:gd name="connsiteY731" fmla="*/ 242064 h 272271"/>
                <a:gd name="connsiteX732" fmla="*/ 47970 w 309959"/>
                <a:gd name="connsiteY732" fmla="*/ 242064 h 272271"/>
                <a:gd name="connsiteX733" fmla="*/ 47970 w 309959"/>
                <a:gd name="connsiteY733" fmla="*/ 242064 h 272271"/>
                <a:gd name="connsiteX734" fmla="*/ 47970 w 309959"/>
                <a:gd name="connsiteY734" fmla="*/ 242064 h 272271"/>
                <a:gd name="connsiteX735" fmla="*/ 38376 w 309959"/>
                <a:gd name="connsiteY735" fmla="*/ 250182 h 272271"/>
                <a:gd name="connsiteX736" fmla="*/ 22140 w 309959"/>
                <a:gd name="connsiteY736" fmla="*/ 216972 h 272271"/>
                <a:gd name="connsiteX737" fmla="*/ 0 w 309959"/>
                <a:gd name="connsiteY737" fmla="*/ 177858 h 272271"/>
                <a:gd name="connsiteX738" fmla="*/ 0 w 309959"/>
                <a:gd name="connsiteY738" fmla="*/ 177858 h 272271"/>
                <a:gd name="connsiteX739" fmla="*/ 0 w 309959"/>
                <a:gd name="connsiteY739" fmla="*/ 177858 h 272271"/>
                <a:gd name="connsiteX740" fmla="*/ 24354 w 309959"/>
                <a:gd name="connsiteY740" fmla="*/ 169002 h 272271"/>
                <a:gd name="connsiteX741" fmla="*/ 55350 w 309959"/>
                <a:gd name="connsiteY741" fmla="*/ 193356 h 272271"/>
                <a:gd name="connsiteX742" fmla="*/ 55350 w 309959"/>
                <a:gd name="connsiteY742" fmla="*/ 193356 h 272271"/>
                <a:gd name="connsiteX743" fmla="*/ 55350 w 309959"/>
                <a:gd name="connsiteY743" fmla="*/ 193356 h 272271"/>
                <a:gd name="connsiteX744" fmla="*/ 73800 w 309959"/>
                <a:gd name="connsiteY744" fmla="*/ 158670 h 272271"/>
                <a:gd name="connsiteX745" fmla="*/ 117342 w 309959"/>
                <a:gd name="connsiteY745" fmla="*/ 189666 h 272271"/>
                <a:gd name="connsiteX746" fmla="*/ 117342 w 309959"/>
                <a:gd name="connsiteY746" fmla="*/ 189666 h 272271"/>
                <a:gd name="connsiteX747" fmla="*/ 117342 w 309959"/>
                <a:gd name="connsiteY747" fmla="*/ 189666 h 272271"/>
                <a:gd name="connsiteX748" fmla="*/ 145844 w 309959"/>
                <a:gd name="connsiteY748" fmla="*/ 157748 h 272271"/>
                <a:gd name="connsiteX749" fmla="*/ 151290 w 309959"/>
                <a:gd name="connsiteY749" fmla="*/ 157932 h 272271"/>
                <a:gd name="connsiteX750" fmla="*/ 185108 w 309959"/>
                <a:gd name="connsiteY750" fmla="*/ 185822 h 272271"/>
                <a:gd name="connsiteX751" fmla="*/ 185238 w 309959"/>
                <a:gd name="connsiteY751" fmla="*/ 189666 h 272271"/>
                <a:gd name="connsiteX752" fmla="*/ 185238 w 309959"/>
                <a:gd name="connsiteY752" fmla="*/ 189666 h 272271"/>
                <a:gd name="connsiteX753" fmla="*/ 185238 w 309959"/>
                <a:gd name="connsiteY753" fmla="*/ 189666 h 272271"/>
                <a:gd name="connsiteX754" fmla="*/ 228042 w 309959"/>
                <a:gd name="connsiteY754" fmla="*/ 158670 h 272271"/>
                <a:gd name="connsiteX755" fmla="*/ 246492 w 309959"/>
                <a:gd name="connsiteY755" fmla="*/ 193356 h 272271"/>
                <a:gd name="connsiteX756" fmla="*/ 246492 w 309959"/>
                <a:gd name="connsiteY756" fmla="*/ 193356 h 272271"/>
                <a:gd name="connsiteX757" fmla="*/ 246492 w 309959"/>
                <a:gd name="connsiteY757" fmla="*/ 193356 h 272271"/>
                <a:gd name="connsiteX758" fmla="*/ 277488 w 309959"/>
                <a:gd name="connsiteY758" fmla="*/ 169002 h 272271"/>
                <a:gd name="connsiteX759" fmla="*/ 298890 w 309959"/>
                <a:gd name="connsiteY759" fmla="*/ 174906 h 272271"/>
                <a:gd name="connsiteX760" fmla="*/ 298890 w 309959"/>
                <a:gd name="connsiteY760" fmla="*/ 174906 h 272271"/>
                <a:gd name="connsiteX761" fmla="*/ 286344 w 309959"/>
                <a:gd name="connsiteY761" fmla="*/ 165312 h 272271"/>
                <a:gd name="connsiteX762" fmla="*/ 286344 w 309959"/>
                <a:gd name="connsiteY762" fmla="*/ 165312 h 272271"/>
                <a:gd name="connsiteX763" fmla="*/ 286344 w 309959"/>
                <a:gd name="connsiteY763" fmla="*/ 160146 h 272271"/>
                <a:gd name="connsiteX764" fmla="*/ 291510 w 309959"/>
                <a:gd name="connsiteY764" fmla="*/ 166050 h 27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</a:cxnLst>
              <a:rect l="l" t="t" r="r" b="b"/>
              <a:pathLst>
                <a:path w="309959" h="272271">
                  <a:moveTo>
                    <a:pt x="295200" y="166788"/>
                  </a:moveTo>
                  <a:cubicBezTo>
                    <a:pt x="300091" y="166788"/>
                    <a:pt x="304056" y="162823"/>
                    <a:pt x="304056" y="157932"/>
                  </a:cubicBezTo>
                  <a:cubicBezTo>
                    <a:pt x="304083" y="154445"/>
                    <a:pt x="302060" y="151267"/>
                    <a:pt x="298890" y="149814"/>
                  </a:cubicBezTo>
                  <a:cubicBezTo>
                    <a:pt x="303781" y="149883"/>
                    <a:pt x="307801" y="145973"/>
                    <a:pt x="307869" y="141083"/>
                  </a:cubicBezTo>
                  <a:cubicBezTo>
                    <a:pt x="307877" y="140547"/>
                    <a:pt x="307835" y="140011"/>
                    <a:pt x="307746" y="139482"/>
                  </a:cubicBezTo>
                  <a:cubicBezTo>
                    <a:pt x="307136" y="135277"/>
                    <a:pt x="303833" y="131974"/>
                    <a:pt x="299628" y="131364"/>
                  </a:cubicBezTo>
                  <a:cubicBezTo>
                    <a:pt x="303959" y="131016"/>
                    <a:pt x="307398" y="127577"/>
                    <a:pt x="307746" y="123246"/>
                  </a:cubicBezTo>
                  <a:cubicBezTo>
                    <a:pt x="307746" y="118355"/>
                    <a:pt x="303781" y="114390"/>
                    <a:pt x="298890" y="114390"/>
                  </a:cubicBezTo>
                  <a:lnTo>
                    <a:pt x="298890" y="114390"/>
                  </a:lnTo>
                  <a:cubicBezTo>
                    <a:pt x="302060" y="112937"/>
                    <a:pt x="304083" y="109759"/>
                    <a:pt x="304056" y="106272"/>
                  </a:cubicBezTo>
                  <a:cubicBezTo>
                    <a:pt x="303704" y="101535"/>
                    <a:pt x="299937" y="97768"/>
                    <a:pt x="295200" y="97416"/>
                  </a:cubicBezTo>
                  <a:lnTo>
                    <a:pt x="295200" y="97416"/>
                  </a:lnTo>
                  <a:cubicBezTo>
                    <a:pt x="295875" y="95506"/>
                    <a:pt x="295875" y="93422"/>
                    <a:pt x="295200" y="91512"/>
                  </a:cubicBezTo>
                  <a:cubicBezTo>
                    <a:pt x="294816" y="86911"/>
                    <a:pt x="290961" y="83378"/>
                    <a:pt x="286344" y="83394"/>
                  </a:cubicBezTo>
                  <a:cubicBezTo>
                    <a:pt x="284446" y="82653"/>
                    <a:pt x="282338" y="82653"/>
                    <a:pt x="280440" y="83394"/>
                  </a:cubicBezTo>
                  <a:cubicBezTo>
                    <a:pt x="280440" y="83394"/>
                    <a:pt x="280440" y="83394"/>
                    <a:pt x="280440" y="83394"/>
                  </a:cubicBezTo>
                  <a:cubicBezTo>
                    <a:pt x="280440" y="78503"/>
                    <a:pt x="276475" y="74538"/>
                    <a:pt x="271584" y="74538"/>
                  </a:cubicBezTo>
                  <a:cubicBezTo>
                    <a:pt x="268366" y="74787"/>
                    <a:pt x="265539" y="76766"/>
                    <a:pt x="264204" y="79704"/>
                  </a:cubicBezTo>
                  <a:lnTo>
                    <a:pt x="264204" y="79704"/>
                  </a:lnTo>
                  <a:cubicBezTo>
                    <a:pt x="264204" y="75221"/>
                    <a:pt x="260569" y="71586"/>
                    <a:pt x="256086" y="71586"/>
                  </a:cubicBezTo>
                  <a:cubicBezTo>
                    <a:pt x="251944" y="71455"/>
                    <a:pt x="248264" y="74215"/>
                    <a:pt x="247230" y="78228"/>
                  </a:cubicBezTo>
                  <a:cubicBezTo>
                    <a:pt x="249855" y="74593"/>
                    <a:pt x="249037" y="69519"/>
                    <a:pt x="245403" y="66894"/>
                  </a:cubicBezTo>
                  <a:cubicBezTo>
                    <a:pt x="243372" y="65427"/>
                    <a:pt x="240778" y="64980"/>
                    <a:pt x="238374" y="65682"/>
                  </a:cubicBezTo>
                  <a:cubicBezTo>
                    <a:pt x="233483" y="65682"/>
                    <a:pt x="229518" y="69647"/>
                    <a:pt x="229518" y="74538"/>
                  </a:cubicBezTo>
                  <a:cubicBezTo>
                    <a:pt x="228777" y="76436"/>
                    <a:pt x="228777" y="78544"/>
                    <a:pt x="229518" y="80442"/>
                  </a:cubicBezTo>
                  <a:cubicBezTo>
                    <a:pt x="229518" y="80442"/>
                    <a:pt x="229518" y="80442"/>
                    <a:pt x="229518" y="80442"/>
                  </a:cubicBezTo>
                  <a:lnTo>
                    <a:pt x="225090" y="80442"/>
                  </a:lnTo>
                  <a:cubicBezTo>
                    <a:pt x="227996" y="79187"/>
                    <a:pt x="229778" y="76217"/>
                    <a:pt x="229518" y="73062"/>
                  </a:cubicBezTo>
                  <a:cubicBezTo>
                    <a:pt x="230259" y="71164"/>
                    <a:pt x="230259" y="69056"/>
                    <a:pt x="229518" y="67158"/>
                  </a:cubicBezTo>
                  <a:cubicBezTo>
                    <a:pt x="225397" y="63827"/>
                    <a:pt x="219356" y="64467"/>
                    <a:pt x="216026" y="68588"/>
                  </a:cubicBezTo>
                  <a:cubicBezTo>
                    <a:pt x="214981" y="69880"/>
                    <a:pt x="214290" y="71422"/>
                    <a:pt x="214020" y="73062"/>
                  </a:cubicBezTo>
                  <a:cubicBezTo>
                    <a:pt x="214136" y="77122"/>
                    <a:pt x="216796" y="80670"/>
                    <a:pt x="220662" y="81918"/>
                  </a:cubicBezTo>
                  <a:lnTo>
                    <a:pt x="210330" y="81918"/>
                  </a:lnTo>
                  <a:lnTo>
                    <a:pt x="210330" y="81918"/>
                  </a:lnTo>
                  <a:cubicBezTo>
                    <a:pt x="210892" y="79739"/>
                    <a:pt x="210892" y="77455"/>
                    <a:pt x="210330" y="75276"/>
                  </a:cubicBezTo>
                  <a:cubicBezTo>
                    <a:pt x="209978" y="70539"/>
                    <a:pt x="206211" y="66772"/>
                    <a:pt x="201474" y="66420"/>
                  </a:cubicBezTo>
                  <a:cubicBezTo>
                    <a:pt x="196583" y="66420"/>
                    <a:pt x="192618" y="70385"/>
                    <a:pt x="192618" y="75276"/>
                  </a:cubicBezTo>
                  <a:cubicBezTo>
                    <a:pt x="192557" y="79644"/>
                    <a:pt x="195690" y="83404"/>
                    <a:pt x="199998" y="84132"/>
                  </a:cubicBezTo>
                  <a:lnTo>
                    <a:pt x="189666" y="84132"/>
                  </a:lnTo>
                  <a:cubicBezTo>
                    <a:pt x="190718" y="82043"/>
                    <a:pt x="190718" y="79579"/>
                    <a:pt x="189666" y="77490"/>
                  </a:cubicBezTo>
                  <a:cubicBezTo>
                    <a:pt x="188450" y="77231"/>
                    <a:pt x="187192" y="77231"/>
                    <a:pt x="185976" y="77490"/>
                  </a:cubicBezTo>
                  <a:cubicBezTo>
                    <a:pt x="181085" y="77490"/>
                    <a:pt x="177120" y="81455"/>
                    <a:pt x="177120" y="86346"/>
                  </a:cubicBezTo>
                  <a:cubicBezTo>
                    <a:pt x="177102" y="90829"/>
                    <a:pt x="180721" y="94479"/>
                    <a:pt x="185204" y="94497"/>
                  </a:cubicBezTo>
                  <a:cubicBezTo>
                    <a:pt x="185462" y="94499"/>
                    <a:pt x="185719" y="94488"/>
                    <a:pt x="185976" y="94464"/>
                  </a:cubicBezTo>
                  <a:lnTo>
                    <a:pt x="185976" y="94464"/>
                  </a:lnTo>
                  <a:lnTo>
                    <a:pt x="178596" y="94464"/>
                  </a:lnTo>
                  <a:cubicBezTo>
                    <a:pt x="180524" y="92717"/>
                    <a:pt x="181821" y="90382"/>
                    <a:pt x="182286" y="87822"/>
                  </a:cubicBezTo>
                  <a:cubicBezTo>
                    <a:pt x="182286" y="82931"/>
                    <a:pt x="178321" y="78966"/>
                    <a:pt x="173430" y="78966"/>
                  </a:cubicBezTo>
                  <a:lnTo>
                    <a:pt x="173430" y="78966"/>
                  </a:lnTo>
                  <a:cubicBezTo>
                    <a:pt x="174089" y="76550"/>
                    <a:pt x="174089" y="74002"/>
                    <a:pt x="173430" y="71586"/>
                  </a:cubicBezTo>
                  <a:lnTo>
                    <a:pt x="173430" y="71586"/>
                  </a:lnTo>
                  <a:cubicBezTo>
                    <a:pt x="173885" y="70398"/>
                    <a:pt x="173885" y="69084"/>
                    <a:pt x="173430" y="67896"/>
                  </a:cubicBezTo>
                  <a:cubicBezTo>
                    <a:pt x="173305" y="60974"/>
                    <a:pt x="169316" y="54705"/>
                    <a:pt x="163098" y="51660"/>
                  </a:cubicBezTo>
                  <a:lnTo>
                    <a:pt x="163098" y="47232"/>
                  </a:lnTo>
                  <a:lnTo>
                    <a:pt x="157194" y="36162"/>
                  </a:lnTo>
                  <a:lnTo>
                    <a:pt x="166050" y="42066"/>
                  </a:lnTo>
                  <a:lnTo>
                    <a:pt x="166050" y="42066"/>
                  </a:lnTo>
                  <a:lnTo>
                    <a:pt x="185976" y="33210"/>
                  </a:lnTo>
                  <a:lnTo>
                    <a:pt x="185976" y="33210"/>
                  </a:lnTo>
                  <a:lnTo>
                    <a:pt x="171954" y="25092"/>
                  </a:lnTo>
                  <a:lnTo>
                    <a:pt x="163098" y="30996"/>
                  </a:lnTo>
                  <a:cubicBezTo>
                    <a:pt x="163357" y="29780"/>
                    <a:pt x="163357" y="28522"/>
                    <a:pt x="163098" y="27306"/>
                  </a:cubicBezTo>
                  <a:lnTo>
                    <a:pt x="169740" y="14760"/>
                  </a:lnTo>
                  <a:lnTo>
                    <a:pt x="161622" y="0"/>
                  </a:lnTo>
                  <a:lnTo>
                    <a:pt x="161622" y="0"/>
                  </a:lnTo>
                  <a:lnTo>
                    <a:pt x="154242" y="16236"/>
                  </a:lnTo>
                  <a:lnTo>
                    <a:pt x="160146" y="27306"/>
                  </a:lnTo>
                  <a:cubicBezTo>
                    <a:pt x="159887" y="28522"/>
                    <a:pt x="159887" y="29780"/>
                    <a:pt x="160146" y="30996"/>
                  </a:cubicBezTo>
                  <a:lnTo>
                    <a:pt x="150552" y="25092"/>
                  </a:lnTo>
                  <a:lnTo>
                    <a:pt x="138006" y="33210"/>
                  </a:lnTo>
                  <a:lnTo>
                    <a:pt x="138006" y="33210"/>
                  </a:lnTo>
                  <a:cubicBezTo>
                    <a:pt x="138006" y="33210"/>
                    <a:pt x="138006" y="33210"/>
                    <a:pt x="138006" y="33210"/>
                  </a:cubicBezTo>
                  <a:lnTo>
                    <a:pt x="150552" y="41328"/>
                  </a:lnTo>
                  <a:lnTo>
                    <a:pt x="150552" y="41328"/>
                  </a:lnTo>
                  <a:lnTo>
                    <a:pt x="159408" y="35424"/>
                  </a:lnTo>
                  <a:lnTo>
                    <a:pt x="153504" y="47970"/>
                  </a:lnTo>
                  <a:lnTo>
                    <a:pt x="153504" y="51660"/>
                  </a:lnTo>
                  <a:cubicBezTo>
                    <a:pt x="147145" y="54140"/>
                    <a:pt x="143016" y="60334"/>
                    <a:pt x="143172" y="67158"/>
                  </a:cubicBezTo>
                  <a:cubicBezTo>
                    <a:pt x="143100" y="68387"/>
                    <a:pt x="143100" y="69619"/>
                    <a:pt x="143172" y="70848"/>
                  </a:cubicBezTo>
                  <a:lnTo>
                    <a:pt x="143172" y="70848"/>
                  </a:lnTo>
                  <a:cubicBezTo>
                    <a:pt x="142773" y="73292"/>
                    <a:pt x="142773" y="75784"/>
                    <a:pt x="143172" y="78228"/>
                  </a:cubicBezTo>
                  <a:lnTo>
                    <a:pt x="143172" y="78228"/>
                  </a:lnTo>
                  <a:cubicBezTo>
                    <a:pt x="138281" y="78228"/>
                    <a:pt x="134316" y="82193"/>
                    <a:pt x="134316" y="87084"/>
                  </a:cubicBezTo>
                  <a:cubicBezTo>
                    <a:pt x="133754" y="89263"/>
                    <a:pt x="133754" y="91547"/>
                    <a:pt x="134316" y="93726"/>
                  </a:cubicBezTo>
                  <a:lnTo>
                    <a:pt x="126936" y="93726"/>
                  </a:lnTo>
                  <a:lnTo>
                    <a:pt x="126936" y="93726"/>
                  </a:lnTo>
                  <a:cubicBezTo>
                    <a:pt x="128368" y="94232"/>
                    <a:pt x="129932" y="94232"/>
                    <a:pt x="131364" y="93726"/>
                  </a:cubicBezTo>
                  <a:cubicBezTo>
                    <a:pt x="132287" y="91866"/>
                    <a:pt x="132287" y="89682"/>
                    <a:pt x="131364" y="87822"/>
                  </a:cubicBezTo>
                  <a:cubicBezTo>
                    <a:pt x="131012" y="83085"/>
                    <a:pt x="127245" y="79318"/>
                    <a:pt x="122508" y="78966"/>
                  </a:cubicBezTo>
                  <a:cubicBezTo>
                    <a:pt x="117617" y="78966"/>
                    <a:pt x="113652" y="82931"/>
                    <a:pt x="113652" y="87822"/>
                  </a:cubicBezTo>
                  <a:cubicBezTo>
                    <a:pt x="112861" y="89965"/>
                    <a:pt x="112861" y="92321"/>
                    <a:pt x="113652" y="94464"/>
                  </a:cubicBezTo>
                  <a:lnTo>
                    <a:pt x="112176" y="90774"/>
                  </a:lnTo>
                  <a:cubicBezTo>
                    <a:pt x="116484" y="90046"/>
                    <a:pt x="119617" y="86286"/>
                    <a:pt x="119556" y="81918"/>
                  </a:cubicBezTo>
                  <a:cubicBezTo>
                    <a:pt x="119572" y="77301"/>
                    <a:pt x="116039" y="73447"/>
                    <a:pt x="111438" y="73062"/>
                  </a:cubicBezTo>
                  <a:cubicBezTo>
                    <a:pt x="106547" y="73062"/>
                    <a:pt x="102582" y="77027"/>
                    <a:pt x="102582" y="81918"/>
                  </a:cubicBezTo>
                  <a:cubicBezTo>
                    <a:pt x="102521" y="84836"/>
                    <a:pt x="103901" y="87596"/>
                    <a:pt x="106272" y="89298"/>
                  </a:cubicBezTo>
                  <a:lnTo>
                    <a:pt x="95940" y="89298"/>
                  </a:lnTo>
                  <a:cubicBezTo>
                    <a:pt x="99806" y="88050"/>
                    <a:pt x="102466" y="84502"/>
                    <a:pt x="102582" y="80442"/>
                  </a:cubicBezTo>
                  <a:cubicBezTo>
                    <a:pt x="102600" y="75959"/>
                    <a:pt x="98981" y="72309"/>
                    <a:pt x="94498" y="72291"/>
                  </a:cubicBezTo>
                  <a:cubicBezTo>
                    <a:pt x="94240" y="72289"/>
                    <a:pt x="93983" y="72300"/>
                    <a:pt x="93726" y="72324"/>
                  </a:cubicBezTo>
                  <a:cubicBezTo>
                    <a:pt x="89109" y="72308"/>
                    <a:pt x="85255" y="75841"/>
                    <a:pt x="84870" y="80442"/>
                  </a:cubicBezTo>
                  <a:cubicBezTo>
                    <a:pt x="84971" y="83502"/>
                    <a:pt x="86646" y="86293"/>
                    <a:pt x="89298" y="87822"/>
                  </a:cubicBezTo>
                  <a:lnTo>
                    <a:pt x="75276" y="87822"/>
                  </a:lnTo>
                  <a:cubicBezTo>
                    <a:pt x="79027" y="86859"/>
                    <a:pt x="81717" y="83571"/>
                    <a:pt x="81918" y="79704"/>
                  </a:cubicBezTo>
                  <a:cubicBezTo>
                    <a:pt x="81918" y="74813"/>
                    <a:pt x="77953" y="70848"/>
                    <a:pt x="73062" y="70848"/>
                  </a:cubicBezTo>
                  <a:cubicBezTo>
                    <a:pt x="68171" y="70848"/>
                    <a:pt x="64206" y="74813"/>
                    <a:pt x="64206" y="79704"/>
                  </a:cubicBezTo>
                  <a:cubicBezTo>
                    <a:pt x="62829" y="75011"/>
                    <a:pt x="57908" y="72323"/>
                    <a:pt x="53215" y="73700"/>
                  </a:cubicBezTo>
                  <a:cubicBezTo>
                    <a:pt x="52112" y="74024"/>
                    <a:pt x="51082" y="74559"/>
                    <a:pt x="50184" y="75276"/>
                  </a:cubicBezTo>
                  <a:cubicBezTo>
                    <a:pt x="49262" y="77136"/>
                    <a:pt x="49262" y="79320"/>
                    <a:pt x="50184" y="81180"/>
                  </a:cubicBezTo>
                  <a:cubicBezTo>
                    <a:pt x="50184" y="81180"/>
                    <a:pt x="50184" y="81180"/>
                    <a:pt x="50184" y="81180"/>
                  </a:cubicBezTo>
                  <a:lnTo>
                    <a:pt x="50184" y="81180"/>
                  </a:lnTo>
                  <a:cubicBezTo>
                    <a:pt x="46551" y="77906"/>
                    <a:pt x="40952" y="78196"/>
                    <a:pt x="37676" y="81828"/>
                  </a:cubicBezTo>
                  <a:cubicBezTo>
                    <a:pt x="36365" y="83283"/>
                    <a:pt x="35573" y="85131"/>
                    <a:pt x="35424" y="87084"/>
                  </a:cubicBezTo>
                  <a:cubicBezTo>
                    <a:pt x="33772" y="86387"/>
                    <a:pt x="31910" y="86387"/>
                    <a:pt x="30258" y="87084"/>
                  </a:cubicBezTo>
                  <a:cubicBezTo>
                    <a:pt x="25793" y="86677"/>
                    <a:pt x="21843" y="89965"/>
                    <a:pt x="21435" y="94430"/>
                  </a:cubicBezTo>
                  <a:cubicBezTo>
                    <a:pt x="21412" y="94687"/>
                    <a:pt x="21401" y="94944"/>
                    <a:pt x="21402" y="95202"/>
                  </a:cubicBezTo>
                  <a:cubicBezTo>
                    <a:pt x="21402" y="100093"/>
                    <a:pt x="25367" y="104058"/>
                    <a:pt x="30258" y="104058"/>
                  </a:cubicBezTo>
                  <a:lnTo>
                    <a:pt x="34686" y="104058"/>
                  </a:lnTo>
                  <a:cubicBezTo>
                    <a:pt x="32465" y="106833"/>
                    <a:pt x="30489" y="109796"/>
                    <a:pt x="28782" y="112914"/>
                  </a:cubicBezTo>
                  <a:lnTo>
                    <a:pt x="28782" y="112914"/>
                  </a:lnTo>
                  <a:cubicBezTo>
                    <a:pt x="28410" y="108037"/>
                    <a:pt x="24155" y="104386"/>
                    <a:pt x="19278" y="104758"/>
                  </a:cubicBezTo>
                  <a:cubicBezTo>
                    <a:pt x="17325" y="104907"/>
                    <a:pt x="15477" y="105699"/>
                    <a:pt x="14022" y="107010"/>
                  </a:cubicBezTo>
                  <a:cubicBezTo>
                    <a:pt x="13281" y="108908"/>
                    <a:pt x="13281" y="111016"/>
                    <a:pt x="14022" y="112914"/>
                  </a:cubicBezTo>
                  <a:cubicBezTo>
                    <a:pt x="13995" y="116401"/>
                    <a:pt x="16018" y="119579"/>
                    <a:pt x="19188" y="121032"/>
                  </a:cubicBezTo>
                  <a:lnTo>
                    <a:pt x="19188" y="121032"/>
                  </a:lnTo>
                  <a:cubicBezTo>
                    <a:pt x="14297" y="121032"/>
                    <a:pt x="10332" y="124997"/>
                    <a:pt x="10332" y="129888"/>
                  </a:cubicBezTo>
                  <a:cubicBezTo>
                    <a:pt x="10680" y="134219"/>
                    <a:pt x="14119" y="137658"/>
                    <a:pt x="18450" y="138006"/>
                  </a:cubicBezTo>
                  <a:cubicBezTo>
                    <a:pt x="14408" y="138679"/>
                    <a:pt x="11356" y="142036"/>
                    <a:pt x="11070" y="146124"/>
                  </a:cubicBezTo>
                  <a:cubicBezTo>
                    <a:pt x="10663" y="150589"/>
                    <a:pt x="13951" y="154539"/>
                    <a:pt x="18416" y="154947"/>
                  </a:cubicBezTo>
                  <a:cubicBezTo>
                    <a:pt x="18673" y="154970"/>
                    <a:pt x="18930" y="154981"/>
                    <a:pt x="19188" y="154980"/>
                  </a:cubicBezTo>
                  <a:cubicBezTo>
                    <a:pt x="16018" y="156433"/>
                    <a:pt x="13995" y="159611"/>
                    <a:pt x="14022" y="163098"/>
                  </a:cubicBezTo>
                  <a:cubicBezTo>
                    <a:pt x="14022" y="167989"/>
                    <a:pt x="17987" y="171954"/>
                    <a:pt x="22878" y="171954"/>
                  </a:cubicBezTo>
                  <a:lnTo>
                    <a:pt x="22878" y="171954"/>
                  </a:lnTo>
                  <a:cubicBezTo>
                    <a:pt x="16333" y="173398"/>
                    <a:pt x="10249" y="176441"/>
                    <a:pt x="5166" y="180810"/>
                  </a:cubicBezTo>
                  <a:lnTo>
                    <a:pt x="5166" y="180810"/>
                  </a:lnTo>
                  <a:cubicBezTo>
                    <a:pt x="15730" y="193022"/>
                    <a:pt x="23535" y="207371"/>
                    <a:pt x="28044" y="222876"/>
                  </a:cubicBezTo>
                  <a:cubicBezTo>
                    <a:pt x="30320" y="233087"/>
                    <a:pt x="33788" y="242995"/>
                    <a:pt x="38376" y="252396"/>
                  </a:cubicBezTo>
                  <a:cubicBezTo>
                    <a:pt x="38376" y="262728"/>
                    <a:pt x="92988" y="270846"/>
                    <a:pt x="154242" y="270846"/>
                  </a:cubicBezTo>
                  <a:cubicBezTo>
                    <a:pt x="193511" y="275324"/>
                    <a:pt x="233263" y="269208"/>
                    <a:pt x="269370" y="253134"/>
                  </a:cubicBezTo>
                  <a:lnTo>
                    <a:pt x="269370" y="253134"/>
                  </a:lnTo>
                  <a:cubicBezTo>
                    <a:pt x="276479" y="242341"/>
                    <a:pt x="282183" y="230685"/>
                    <a:pt x="286344" y="218448"/>
                  </a:cubicBezTo>
                  <a:cubicBezTo>
                    <a:pt x="291449" y="202596"/>
                    <a:pt x="299457" y="187831"/>
                    <a:pt x="309960" y="174906"/>
                  </a:cubicBezTo>
                  <a:cubicBezTo>
                    <a:pt x="304265" y="170626"/>
                    <a:pt x="297724" y="167606"/>
                    <a:pt x="290772" y="166050"/>
                  </a:cubicBezTo>
                  <a:close/>
                  <a:moveTo>
                    <a:pt x="221400" y="73062"/>
                  </a:moveTo>
                  <a:cubicBezTo>
                    <a:pt x="222820" y="72488"/>
                    <a:pt x="224408" y="72488"/>
                    <a:pt x="225828" y="73062"/>
                  </a:cubicBezTo>
                  <a:cubicBezTo>
                    <a:pt x="226334" y="74494"/>
                    <a:pt x="226334" y="76058"/>
                    <a:pt x="225828" y="77490"/>
                  </a:cubicBezTo>
                  <a:cubicBezTo>
                    <a:pt x="225828" y="81159"/>
                    <a:pt x="222855" y="84132"/>
                    <a:pt x="219186" y="84132"/>
                  </a:cubicBezTo>
                  <a:cubicBezTo>
                    <a:pt x="215809" y="83754"/>
                    <a:pt x="213261" y="80888"/>
                    <a:pt x="213282" y="77490"/>
                  </a:cubicBezTo>
                  <a:cubicBezTo>
                    <a:pt x="214324" y="74404"/>
                    <a:pt x="217449" y="72529"/>
                    <a:pt x="220662" y="73062"/>
                  </a:cubicBezTo>
                  <a:close/>
                  <a:moveTo>
                    <a:pt x="204426" y="73062"/>
                  </a:moveTo>
                  <a:cubicBezTo>
                    <a:pt x="207540" y="73393"/>
                    <a:pt x="209999" y="75852"/>
                    <a:pt x="210330" y="78966"/>
                  </a:cubicBezTo>
                  <a:cubicBezTo>
                    <a:pt x="210904" y="80386"/>
                    <a:pt x="210904" y="81974"/>
                    <a:pt x="210330" y="83394"/>
                  </a:cubicBezTo>
                  <a:cubicBezTo>
                    <a:pt x="208898" y="83900"/>
                    <a:pt x="207334" y="83900"/>
                    <a:pt x="205902" y="83394"/>
                  </a:cubicBezTo>
                  <a:cubicBezTo>
                    <a:pt x="202233" y="83394"/>
                    <a:pt x="199260" y="80421"/>
                    <a:pt x="199260" y="76752"/>
                  </a:cubicBezTo>
                  <a:cubicBezTo>
                    <a:pt x="200581" y="75933"/>
                    <a:pt x="202172" y="75667"/>
                    <a:pt x="203688" y="76014"/>
                  </a:cubicBezTo>
                  <a:close/>
                  <a:moveTo>
                    <a:pt x="185976" y="79704"/>
                  </a:moveTo>
                  <a:cubicBezTo>
                    <a:pt x="189645" y="79704"/>
                    <a:pt x="192618" y="82677"/>
                    <a:pt x="192618" y="86346"/>
                  </a:cubicBezTo>
                  <a:cubicBezTo>
                    <a:pt x="192618" y="90015"/>
                    <a:pt x="189645" y="92988"/>
                    <a:pt x="185976" y="92988"/>
                  </a:cubicBezTo>
                  <a:cubicBezTo>
                    <a:pt x="182307" y="92988"/>
                    <a:pt x="179334" y="90015"/>
                    <a:pt x="179334" y="86346"/>
                  </a:cubicBezTo>
                  <a:cubicBezTo>
                    <a:pt x="179334" y="82677"/>
                    <a:pt x="182307" y="79704"/>
                    <a:pt x="185976" y="79704"/>
                  </a:cubicBezTo>
                  <a:close/>
                  <a:moveTo>
                    <a:pt x="123984" y="79704"/>
                  </a:moveTo>
                  <a:cubicBezTo>
                    <a:pt x="127244" y="79678"/>
                    <a:pt x="129909" y="82301"/>
                    <a:pt x="129935" y="85562"/>
                  </a:cubicBezTo>
                  <a:cubicBezTo>
                    <a:pt x="129936" y="85823"/>
                    <a:pt x="129920" y="86085"/>
                    <a:pt x="129888" y="86346"/>
                  </a:cubicBezTo>
                  <a:cubicBezTo>
                    <a:pt x="129888" y="86346"/>
                    <a:pt x="129888" y="90036"/>
                    <a:pt x="129888" y="90774"/>
                  </a:cubicBezTo>
                  <a:cubicBezTo>
                    <a:pt x="127163" y="93230"/>
                    <a:pt x="122963" y="93012"/>
                    <a:pt x="120507" y="90288"/>
                  </a:cubicBezTo>
                  <a:cubicBezTo>
                    <a:pt x="119524" y="89197"/>
                    <a:pt x="118929" y="87811"/>
                    <a:pt x="118818" y="86346"/>
                  </a:cubicBezTo>
                  <a:cubicBezTo>
                    <a:pt x="118797" y="82948"/>
                    <a:pt x="121345" y="80082"/>
                    <a:pt x="124722" y="79704"/>
                  </a:cubicBezTo>
                  <a:close/>
                  <a:moveTo>
                    <a:pt x="107010" y="79704"/>
                  </a:moveTo>
                  <a:cubicBezTo>
                    <a:pt x="108995" y="79522"/>
                    <a:pt x="110938" y="80355"/>
                    <a:pt x="112176" y="81918"/>
                  </a:cubicBezTo>
                  <a:cubicBezTo>
                    <a:pt x="112197" y="85317"/>
                    <a:pt x="109649" y="88182"/>
                    <a:pt x="106272" y="88560"/>
                  </a:cubicBezTo>
                  <a:cubicBezTo>
                    <a:pt x="102603" y="88560"/>
                    <a:pt x="99630" y="85587"/>
                    <a:pt x="99630" y="81918"/>
                  </a:cubicBezTo>
                  <a:cubicBezTo>
                    <a:pt x="99389" y="78666"/>
                    <a:pt x="101829" y="75835"/>
                    <a:pt x="105080" y="75593"/>
                  </a:cubicBezTo>
                  <a:cubicBezTo>
                    <a:pt x="105990" y="75525"/>
                    <a:pt x="106903" y="75669"/>
                    <a:pt x="107748" y="76014"/>
                  </a:cubicBezTo>
                  <a:close/>
                  <a:moveTo>
                    <a:pt x="89298" y="79704"/>
                  </a:moveTo>
                  <a:cubicBezTo>
                    <a:pt x="92696" y="79683"/>
                    <a:pt x="95562" y="82231"/>
                    <a:pt x="95940" y="85608"/>
                  </a:cubicBezTo>
                  <a:cubicBezTo>
                    <a:pt x="95940" y="89277"/>
                    <a:pt x="92967" y="92250"/>
                    <a:pt x="89298" y="92250"/>
                  </a:cubicBezTo>
                  <a:cubicBezTo>
                    <a:pt x="86038" y="92276"/>
                    <a:pt x="83373" y="89653"/>
                    <a:pt x="83348" y="86393"/>
                  </a:cubicBezTo>
                  <a:cubicBezTo>
                    <a:pt x="83346" y="86131"/>
                    <a:pt x="83362" y="85869"/>
                    <a:pt x="83394" y="85608"/>
                  </a:cubicBezTo>
                  <a:cubicBezTo>
                    <a:pt x="79930" y="83774"/>
                    <a:pt x="78608" y="79478"/>
                    <a:pt x="80442" y="76014"/>
                  </a:cubicBezTo>
                  <a:cubicBezTo>
                    <a:pt x="82276" y="72550"/>
                    <a:pt x="86572" y="71228"/>
                    <a:pt x="90036" y="73062"/>
                  </a:cubicBezTo>
                  <a:close/>
                  <a:moveTo>
                    <a:pt x="15498" y="157932"/>
                  </a:moveTo>
                  <a:cubicBezTo>
                    <a:pt x="19167" y="157932"/>
                    <a:pt x="22140" y="160905"/>
                    <a:pt x="22140" y="164574"/>
                  </a:cubicBezTo>
                  <a:cubicBezTo>
                    <a:pt x="22140" y="168243"/>
                    <a:pt x="19167" y="171216"/>
                    <a:pt x="15498" y="171216"/>
                  </a:cubicBezTo>
                  <a:cubicBezTo>
                    <a:pt x="11829" y="171216"/>
                    <a:pt x="8856" y="168243"/>
                    <a:pt x="8856" y="164574"/>
                  </a:cubicBezTo>
                  <a:cubicBezTo>
                    <a:pt x="5187" y="162740"/>
                    <a:pt x="3701" y="158280"/>
                    <a:pt x="5535" y="154611"/>
                  </a:cubicBezTo>
                  <a:cubicBezTo>
                    <a:pt x="7369" y="150942"/>
                    <a:pt x="11829" y="149456"/>
                    <a:pt x="15498" y="151290"/>
                  </a:cubicBezTo>
                  <a:close/>
                  <a:moveTo>
                    <a:pt x="15498" y="157932"/>
                  </a:moveTo>
                  <a:cubicBezTo>
                    <a:pt x="18012" y="157243"/>
                    <a:pt x="19975" y="155280"/>
                    <a:pt x="20664" y="152766"/>
                  </a:cubicBezTo>
                  <a:cubicBezTo>
                    <a:pt x="20377" y="155464"/>
                    <a:pt x="20377" y="158186"/>
                    <a:pt x="20664" y="160884"/>
                  </a:cubicBezTo>
                  <a:cubicBezTo>
                    <a:pt x="22236" y="156205"/>
                    <a:pt x="20001" y="151097"/>
                    <a:pt x="15498" y="149076"/>
                  </a:cubicBezTo>
                  <a:close/>
                  <a:moveTo>
                    <a:pt x="15498" y="126936"/>
                  </a:moveTo>
                  <a:cubicBezTo>
                    <a:pt x="19167" y="126936"/>
                    <a:pt x="22140" y="129909"/>
                    <a:pt x="22140" y="133578"/>
                  </a:cubicBezTo>
                  <a:cubicBezTo>
                    <a:pt x="21762" y="136955"/>
                    <a:pt x="18896" y="139503"/>
                    <a:pt x="15498" y="139482"/>
                  </a:cubicBezTo>
                  <a:cubicBezTo>
                    <a:pt x="12384" y="139151"/>
                    <a:pt x="9925" y="136692"/>
                    <a:pt x="9594" y="133578"/>
                  </a:cubicBezTo>
                  <a:cubicBezTo>
                    <a:pt x="5314" y="132967"/>
                    <a:pt x="2341" y="129002"/>
                    <a:pt x="2952" y="124722"/>
                  </a:cubicBezTo>
                  <a:cubicBezTo>
                    <a:pt x="3563" y="120442"/>
                    <a:pt x="7528" y="117469"/>
                    <a:pt x="11808" y="118080"/>
                  </a:cubicBezTo>
                  <a:close/>
                  <a:moveTo>
                    <a:pt x="23616" y="137268"/>
                  </a:moveTo>
                  <a:lnTo>
                    <a:pt x="23616" y="139482"/>
                  </a:lnTo>
                  <a:cubicBezTo>
                    <a:pt x="22330" y="136944"/>
                    <a:pt x="19811" y="135264"/>
                    <a:pt x="16974" y="135054"/>
                  </a:cubicBezTo>
                  <a:cubicBezTo>
                    <a:pt x="18677" y="133236"/>
                    <a:pt x="19718" y="130895"/>
                    <a:pt x="19926" y="128412"/>
                  </a:cubicBezTo>
                  <a:close/>
                  <a:moveTo>
                    <a:pt x="30258" y="96678"/>
                  </a:moveTo>
                  <a:cubicBezTo>
                    <a:pt x="33372" y="97009"/>
                    <a:pt x="35831" y="99468"/>
                    <a:pt x="36162" y="102582"/>
                  </a:cubicBezTo>
                  <a:cubicBezTo>
                    <a:pt x="36183" y="105980"/>
                    <a:pt x="33635" y="108846"/>
                    <a:pt x="30258" y="109224"/>
                  </a:cubicBezTo>
                  <a:cubicBezTo>
                    <a:pt x="26589" y="109224"/>
                    <a:pt x="23616" y="106251"/>
                    <a:pt x="23616" y="102582"/>
                  </a:cubicBezTo>
                  <a:cubicBezTo>
                    <a:pt x="19540" y="101767"/>
                    <a:pt x="16897" y="97802"/>
                    <a:pt x="17712" y="93726"/>
                  </a:cubicBezTo>
                  <a:cubicBezTo>
                    <a:pt x="18527" y="89650"/>
                    <a:pt x="22492" y="87007"/>
                    <a:pt x="26568" y="87822"/>
                  </a:cubicBezTo>
                  <a:close/>
                  <a:moveTo>
                    <a:pt x="37638" y="96678"/>
                  </a:moveTo>
                  <a:cubicBezTo>
                    <a:pt x="37638" y="96678"/>
                    <a:pt x="41328" y="96678"/>
                    <a:pt x="43542" y="96678"/>
                  </a:cubicBezTo>
                  <a:lnTo>
                    <a:pt x="43542" y="96678"/>
                  </a:lnTo>
                  <a:lnTo>
                    <a:pt x="34686" y="103320"/>
                  </a:lnTo>
                  <a:cubicBezTo>
                    <a:pt x="35479" y="101689"/>
                    <a:pt x="35479" y="99785"/>
                    <a:pt x="34686" y="98154"/>
                  </a:cubicBezTo>
                  <a:cubicBezTo>
                    <a:pt x="36591" y="96620"/>
                    <a:pt x="36892" y="93833"/>
                    <a:pt x="35358" y="91928"/>
                  </a:cubicBezTo>
                  <a:cubicBezTo>
                    <a:pt x="34974" y="91450"/>
                    <a:pt x="34493" y="91057"/>
                    <a:pt x="33948" y="90774"/>
                  </a:cubicBezTo>
                  <a:close/>
                  <a:moveTo>
                    <a:pt x="50184" y="90036"/>
                  </a:moveTo>
                  <a:cubicBezTo>
                    <a:pt x="50184" y="93705"/>
                    <a:pt x="47211" y="96678"/>
                    <a:pt x="43542" y="96678"/>
                  </a:cubicBezTo>
                  <a:cubicBezTo>
                    <a:pt x="39873" y="96678"/>
                    <a:pt x="36900" y="93705"/>
                    <a:pt x="36900" y="90036"/>
                  </a:cubicBezTo>
                  <a:cubicBezTo>
                    <a:pt x="36900" y="86367"/>
                    <a:pt x="39873" y="83394"/>
                    <a:pt x="43542" y="83394"/>
                  </a:cubicBezTo>
                  <a:cubicBezTo>
                    <a:pt x="47211" y="83394"/>
                    <a:pt x="50184" y="86367"/>
                    <a:pt x="50184" y="90036"/>
                  </a:cubicBezTo>
                  <a:close/>
                  <a:moveTo>
                    <a:pt x="59778" y="78228"/>
                  </a:moveTo>
                  <a:cubicBezTo>
                    <a:pt x="63176" y="78207"/>
                    <a:pt x="66042" y="80755"/>
                    <a:pt x="66420" y="84132"/>
                  </a:cubicBezTo>
                  <a:cubicBezTo>
                    <a:pt x="66420" y="87801"/>
                    <a:pt x="63447" y="90774"/>
                    <a:pt x="59778" y="90774"/>
                  </a:cubicBezTo>
                  <a:cubicBezTo>
                    <a:pt x="56109" y="90774"/>
                    <a:pt x="53136" y="87801"/>
                    <a:pt x="53136" y="84132"/>
                  </a:cubicBezTo>
                  <a:cubicBezTo>
                    <a:pt x="52630" y="82700"/>
                    <a:pt x="52630" y="81136"/>
                    <a:pt x="53136" y="79704"/>
                  </a:cubicBezTo>
                  <a:close/>
                  <a:moveTo>
                    <a:pt x="145386" y="90036"/>
                  </a:moveTo>
                  <a:cubicBezTo>
                    <a:pt x="148763" y="90414"/>
                    <a:pt x="151311" y="93280"/>
                    <a:pt x="151290" y="96678"/>
                  </a:cubicBezTo>
                  <a:cubicBezTo>
                    <a:pt x="150959" y="99792"/>
                    <a:pt x="148500" y="102251"/>
                    <a:pt x="145386" y="102582"/>
                  </a:cubicBezTo>
                  <a:cubicBezTo>
                    <a:pt x="141988" y="102603"/>
                    <a:pt x="139122" y="100055"/>
                    <a:pt x="138744" y="96678"/>
                  </a:cubicBezTo>
                  <a:cubicBezTo>
                    <a:pt x="135483" y="94998"/>
                    <a:pt x="134201" y="90992"/>
                    <a:pt x="135881" y="87732"/>
                  </a:cubicBezTo>
                  <a:cubicBezTo>
                    <a:pt x="137005" y="85550"/>
                    <a:pt x="139241" y="84165"/>
                    <a:pt x="141696" y="84132"/>
                  </a:cubicBezTo>
                  <a:close/>
                  <a:moveTo>
                    <a:pt x="154242" y="38376"/>
                  </a:moveTo>
                  <a:cubicBezTo>
                    <a:pt x="154612" y="35814"/>
                    <a:pt x="156820" y="33921"/>
                    <a:pt x="159408" y="33948"/>
                  </a:cubicBezTo>
                  <a:cubicBezTo>
                    <a:pt x="161854" y="33948"/>
                    <a:pt x="163836" y="35930"/>
                    <a:pt x="163836" y="38376"/>
                  </a:cubicBezTo>
                  <a:cubicBezTo>
                    <a:pt x="160146" y="37638"/>
                    <a:pt x="150552" y="37638"/>
                    <a:pt x="150552" y="32472"/>
                  </a:cubicBezTo>
                  <a:close/>
                  <a:moveTo>
                    <a:pt x="143172" y="31734"/>
                  </a:moveTo>
                  <a:lnTo>
                    <a:pt x="152028" y="37638"/>
                  </a:lnTo>
                  <a:lnTo>
                    <a:pt x="152028" y="37638"/>
                  </a:lnTo>
                  <a:lnTo>
                    <a:pt x="143910" y="43542"/>
                  </a:lnTo>
                  <a:lnTo>
                    <a:pt x="133578" y="36900"/>
                  </a:lnTo>
                  <a:close/>
                  <a:moveTo>
                    <a:pt x="159408" y="7380"/>
                  </a:moveTo>
                  <a:lnTo>
                    <a:pt x="166050" y="19188"/>
                  </a:lnTo>
                  <a:lnTo>
                    <a:pt x="159408" y="31734"/>
                  </a:lnTo>
                  <a:lnTo>
                    <a:pt x="159408" y="31734"/>
                  </a:lnTo>
                  <a:lnTo>
                    <a:pt x="149076" y="14760"/>
                  </a:lnTo>
                  <a:close/>
                  <a:moveTo>
                    <a:pt x="174906" y="45018"/>
                  </a:moveTo>
                  <a:lnTo>
                    <a:pt x="166050" y="39114"/>
                  </a:lnTo>
                  <a:lnTo>
                    <a:pt x="166050" y="39114"/>
                  </a:lnTo>
                  <a:lnTo>
                    <a:pt x="174168" y="33210"/>
                  </a:lnTo>
                  <a:lnTo>
                    <a:pt x="185238" y="39852"/>
                  </a:lnTo>
                  <a:close/>
                  <a:moveTo>
                    <a:pt x="159408" y="45018"/>
                  </a:moveTo>
                  <a:lnTo>
                    <a:pt x="159408" y="45018"/>
                  </a:lnTo>
                  <a:lnTo>
                    <a:pt x="165312" y="55350"/>
                  </a:lnTo>
                  <a:lnTo>
                    <a:pt x="165312" y="59778"/>
                  </a:lnTo>
                  <a:lnTo>
                    <a:pt x="150552" y="59778"/>
                  </a:lnTo>
                  <a:lnTo>
                    <a:pt x="150552" y="59778"/>
                  </a:lnTo>
                  <a:lnTo>
                    <a:pt x="156456" y="47970"/>
                  </a:lnTo>
                  <a:close/>
                  <a:moveTo>
                    <a:pt x="144648" y="76014"/>
                  </a:moveTo>
                  <a:lnTo>
                    <a:pt x="155718" y="76014"/>
                  </a:lnTo>
                  <a:lnTo>
                    <a:pt x="155718" y="56826"/>
                  </a:lnTo>
                  <a:lnTo>
                    <a:pt x="161622" y="56826"/>
                  </a:lnTo>
                  <a:lnTo>
                    <a:pt x="161622" y="65682"/>
                  </a:lnTo>
                  <a:lnTo>
                    <a:pt x="171954" y="65682"/>
                  </a:lnTo>
                  <a:cubicBezTo>
                    <a:pt x="171954" y="65682"/>
                    <a:pt x="171954" y="65682"/>
                    <a:pt x="171954" y="65682"/>
                  </a:cubicBezTo>
                  <a:lnTo>
                    <a:pt x="171954" y="65682"/>
                  </a:lnTo>
                  <a:cubicBezTo>
                    <a:pt x="162170" y="64205"/>
                    <a:pt x="152218" y="64205"/>
                    <a:pt x="142434" y="65682"/>
                  </a:cubicBezTo>
                  <a:close/>
                  <a:moveTo>
                    <a:pt x="160884" y="65682"/>
                  </a:moveTo>
                  <a:lnTo>
                    <a:pt x="160884" y="56826"/>
                  </a:lnTo>
                  <a:cubicBezTo>
                    <a:pt x="164723" y="58493"/>
                    <a:pt x="167674" y="61712"/>
                    <a:pt x="169002" y="65682"/>
                  </a:cubicBezTo>
                  <a:cubicBezTo>
                    <a:pt x="169002" y="65682"/>
                    <a:pt x="163098" y="65682"/>
                    <a:pt x="160884" y="65682"/>
                  </a:cubicBezTo>
                  <a:close/>
                  <a:moveTo>
                    <a:pt x="150552" y="65682"/>
                  </a:moveTo>
                  <a:lnTo>
                    <a:pt x="150552" y="65682"/>
                  </a:lnTo>
                  <a:lnTo>
                    <a:pt x="141696" y="65682"/>
                  </a:lnTo>
                  <a:cubicBezTo>
                    <a:pt x="143281" y="61785"/>
                    <a:pt x="146531" y="58805"/>
                    <a:pt x="150552" y="57564"/>
                  </a:cubicBezTo>
                  <a:close/>
                  <a:moveTo>
                    <a:pt x="141696" y="78966"/>
                  </a:moveTo>
                  <a:cubicBezTo>
                    <a:pt x="150986" y="77489"/>
                    <a:pt x="160450" y="77489"/>
                    <a:pt x="169740" y="78966"/>
                  </a:cubicBezTo>
                  <a:cubicBezTo>
                    <a:pt x="167626" y="84959"/>
                    <a:pt x="162069" y="89054"/>
                    <a:pt x="155718" y="89298"/>
                  </a:cubicBezTo>
                  <a:cubicBezTo>
                    <a:pt x="148133" y="88928"/>
                    <a:pt x="142066" y="82861"/>
                    <a:pt x="141696" y="75276"/>
                  </a:cubicBezTo>
                  <a:close/>
                  <a:moveTo>
                    <a:pt x="255348" y="78966"/>
                  </a:moveTo>
                  <a:cubicBezTo>
                    <a:pt x="256693" y="78213"/>
                    <a:pt x="258259" y="77953"/>
                    <a:pt x="259776" y="78228"/>
                  </a:cubicBezTo>
                  <a:cubicBezTo>
                    <a:pt x="259797" y="81626"/>
                    <a:pt x="257249" y="84492"/>
                    <a:pt x="253872" y="84870"/>
                  </a:cubicBezTo>
                  <a:cubicBezTo>
                    <a:pt x="250203" y="84870"/>
                    <a:pt x="247230" y="81897"/>
                    <a:pt x="247230" y="78228"/>
                  </a:cubicBezTo>
                  <a:cubicBezTo>
                    <a:pt x="246989" y="74976"/>
                    <a:pt x="249428" y="72145"/>
                    <a:pt x="252680" y="71903"/>
                  </a:cubicBezTo>
                  <a:cubicBezTo>
                    <a:pt x="253590" y="71835"/>
                    <a:pt x="254503" y="71979"/>
                    <a:pt x="255348" y="72324"/>
                  </a:cubicBezTo>
                  <a:close/>
                  <a:moveTo>
                    <a:pt x="270846" y="84132"/>
                  </a:moveTo>
                  <a:cubicBezTo>
                    <a:pt x="274515" y="84132"/>
                    <a:pt x="277488" y="87105"/>
                    <a:pt x="277488" y="90774"/>
                  </a:cubicBezTo>
                  <a:cubicBezTo>
                    <a:pt x="277514" y="94034"/>
                    <a:pt x="274891" y="96699"/>
                    <a:pt x="271631" y="96724"/>
                  </a:cubicBezTo>
                  <a:cubicBezTo>
                    <a:pt x="271369" y="96726"/>
                    <a:pt x="271107" y="96710"/>
                    <a:pt x="270846" y="96678"/>
                  </a:cubicBezTo>
                  <a:cubicBezTo>
                    <a:pt x="267586" y="96678"/>
                    <a:pt x="264942" y="94034"/>
                    <a:pt x="264942" y="90774"/>
                  </a:cubicBezTo>
                  <a:cubicBezTo>
                    <a:pt x="264368" y="89354"/>
                    <a:pt x="264368" y="87766"/>
                    <a:pt x="264942" y="86346"/>
                  </a:cubicBezTo>
                  <a:cubicBezTo>
                    <a:pt x="263714" y="82889"/>
                    <a:pt x="265521" y="79091"/>
                    <a:pt x="268977" y="77863"/>
                  </a:cubicBezTo>
                  <a:cubicBezTo>
                    <a:pt x="269579" y="77650"/>
                    <a:pt x="270208" y="77524"/>
                    <a:pt x="270846" y="77490"/>
                  </a:cubicBezTo>
                  <a:close/>
                  <a:moveTo>
                    <a:pt x="270846" y="99630"/>
                  </a:moveTo>
                  <a:cubicBezTo>
                    <a:pt x="272756" y="100305"/>
                    <a:pt x="274840" y="100305"/>
                    <a:pt x="276750" y="99630"/>
                  </a:cubicBezTo>
                  <a:cubicBezTo>
                    <a:pt x="276312" y="101324"/>
                    <a:pt x="276312" y="103102"/>
                    <a:pt x="276750" y="104796"/>
                  </a:cubicBezTo>
                  <a:cubicBezTo>
                    <a:pt x="274388" y="102192"/>
                    <a:pt x="271653" y="99953"/>
                    <a:pt x="268632" y="98154"/>
                  </a:cubicBezTo>
                  <a:close/>
                  <a:moveTo>
                    <a:pt x="284868" y="94464"/>
                  </a:moveTo>
                  <a:cubicBezTo>
                    <a:pt x="287982" y="94795"/>
                    <a:pt x="290441" y="97254"/>
                    <a:pt x="290772" y="100368"/>
                  </a:cubicBezTo>
                  <a:cubicBezTo>
                    <a:pt x="290793" y="103767"/>
                    <a:pt x="288245" y="106632"/>
                    <a:pt x="284868" y="107010"/>
                  </a:cubicBezTo>
                  <a:cubicBezTo>
                    <a:pt x="281199" y="107010"/>
                    <a:pt x="278226" y="104037"/>
                    <a:pt x="278226" y="100368"/>
                  </a:cubicBezTo>
                  <a:cubicBezTo>
                    <a:pt x="274762" y="98534"/>
                    <a:pt x="273440" y="94238"/>
                    <a:pt x="275274" y="90774"/>
                  </a:cubicBezTo>
                  <a:cubicBezTo>
                    <a:pt x="277108" y="87310"/>
                    <a:pt x="281404" y="85988"/>
                    <a:pt x="284868" y="87822"/>
                  </a:cubicBezTo>
                  <a:close/>
                  <a:moveTo>
                    <a:pt x="294462" y="121032"/>
                  </a:moveTo>
                  <a:cubicBezTo>
                    <a:pt x="290793" y="121032"/>
                    <a:pt x="287820" y="118059"/>
                    <a:pt x="287820" y="114390"/>
                  </a:cubicBezTo>
                  <a:cubicBezTo>
                    <a:pt x="287820" y="110721"/>
                    <a:pt x="290793" y="107748"/>
                    <a:pt x="294462" y="107748"/>
                  </a:cubicBezTo>
                  <a:cubicBezTo>
                    <a:pt x="298131" y="107748"/>
                    <a:pt x="301104" y="110721"/>
                    <a:pt x="301104" y="114390"/>
                  </a:cubicBezTo>
                  <a:cubicBezTo>
                    <a:pt x="299049" y="115577"/>
                    <a:pt x="296517" y="115577"/>
                    <a:pt x="294462" y="114390"/>
                  </a:cubicBezTo>
                  <a:close/>
                  <a:moveTo>
                    <a:pt x="285606" y="114390"/>
                  </a:moveTo>
                  <a:lnTo>
                    <a:pt x="285606" y="114390"/>
                  </a:lnTo>
                  <a:cubicBezTo>
                    <a:pt x="283631" y="111266"/>
                    <a:pt x="281410" y="108304"/>
                    <a:pt x="278964" y="105534"/>
                  </a:cubicBezTo>
                  <a:lnTo>
                    <a:pt x="284130" y="105534"/>
                  </a:lnTo>
                  <a:lnTo>
                    <a:pt x="284130" y="105534"/>
                  </a:lnTo>
                  <a:cubicBezTo>
                    <a:pt x="284497" y="106348"/>
                    <a:pt x="284996" y="107096"/>
                    <a:pt x="285606" y="107748"/>
                  </a:cubicBezTo>
                  <a:close/>
                  <a:moveTo>
                    <a:pt x="242802" y="87822"/>
                  </a:moveTo>
                  <a:cubicBezTo>
                    <a:pt x="266794" y="86189"/>
                    <a:pt x="287567" y="104315"/>
                    <a:pt x="289200" y="128306"/>
                  </a:cubicBezTo>
                  <a:cubicBezTo>
                    <a:pt x="289252" y="129079"/>
                    <a:pt x="289285" y="129853"/>
                    <a:pt x="289296" y="130626"/>
                  </a:cubicBezTo>
                  <a:cubicBezTo>
                    <a:pt x="289150" y="142489"/>
                    <a:pt x="286900" y="154233"/>
                    <a:pt x="282654" y="165312"/>
                  </a:cubicBezTo>
                  <a:cubicBezTo>
                    <a:pt x="277642" y="165921"/>
                    <a:pt x="272841" y="167689"/>
                    <a:pt x="268632" y="170478"/>
                  </a:cubicBezTo>
                  <a:cubicBezTo>
                    <a:pt x="275083" y="157633"/>
                    <a:pt x="278611" y="143520"/>
                    <a:pt x="278964" y="129150"/>
                  </a:cubicBezTo>
                  <a:cubicBezTo>
                    <a:pt x="278964" y="107748"/>
                    <a:pt x="263466" y="95940"/>
                    <a:pt x="236898" y="95940"/>
                  </a:cubicBezTo>
                  <a:cubicBezTo>
                    <a:pt x="219649" y="96478"/>
                    <a:pt x="202537" y="99206"/>
                    <a:pt x="185976" y="104058"/>
                  </a:cubicBezTo>
                  <a:lnTo>
                    <a:pt x="169002" y="108486"/>
                  </a:lnTo>
                  <a:cubicBezTo>
                    <a:pt x="169367" y="105792"/>
                    <a:pt x="169367" y="103062"/>
                    <a:pt x="169002" y="100368"/>
                  </a:cubicBezTo>
                  <a:lnTo>
                    <a:pt x="180810" y="100368"/>
                  </a:lnTo>
                  <a:cubicBezTo>
                    <a:pt x="200886" y="93677"/>
                    <a:pt x="221704" y="89463"/>
                    <a:pt x="242802" y="87822"/>
                  </a:cubicBezTo>
                  <a:close/>
                  <a:moveTo>
                    <a:pt x="242802" y="161622"/>
                  </a:moveTo>
                  <a:lnTo>
                    <a:pt x="242802" y="161622"/>
                  </a:lnTo>
                  <a:lnTo>
                    <a:pt x="242802" y="98154"/>
                  </a:lnTo>
                  <a:lnTo>
                    <a:pt x="248706" y="98154"/>
                  </a:lnTo>
                  <a:lnTo>
                    <a:pt x="248706" y="162360"/>
                  </a:lnTo>
                  <a:cubicBezTo>
                    <a:pt x="247496" y="162672"/>
                    <a:pt x="246226" y="162672"/>
                    <a:pt x="245016" y="162360"/>
                  </a:cubicBezTo>
                  <a:close/>
                  <a:moveTo>
                    <a:pt x="272322" y="120294"/>
                  </a:moveTo>
                  <a:cubicBezTo>
                    <a:pt x="273084" y="123695"/>
                    <a:pt x="273084" y="127225"/>
                    <a:pt x="272322" y="130626"/>
                  </a:cubicBezTo>
                  <a:cubicBezTo>
                    <a:pt x="273039" y="135767"/>
                    <a:pt x="273039" y="140983"/>
                    <a:pt x="272322" y="146124"/>
                  </a:cubicBezTo>
                  <a:close/>
                  <a:moveTo>
                    <a:pt x="272322" y="155718"/>
                  </a:moveTo>
                  <a:cubicBezTo>
                    <a:pt x="272637" y="159401"/>
                    <a:pt x="272637" y="163105"/>
                    <a:pt x="272322" y="166788"/>
                  </a:cubicBezTo>
                  <a:lnTo>
                    <a:pt x="272322" y="166788"/>
                  </a:lnTo>
                  <a:lnTo>
                    <a:pt x="272322" y="107748"/>
                  </a:lnTo>
                  <a:cubicBezTo>
                    <a:pt x="274598" y="109470"/>
                    <a:pt x="276380" y="111761"/>
                    <a:pt x="277488" y="114390"/>
                  </a:cubicBezTo>
                  <a:close/>
                  <a:moveTo>
                    <a:pt x="264942" y="169740"/>
                  </a:moveTo>
                  <a:lnTo>
                    <a:pt x="259776" y="169740"/>
                  </a:lnTo>
                  <a:lnTo>
                    <a:pt x="259776" y="102582"/>
                  </a:lnTo>
                  <a:lnTo>
                    <a:pt x="265680" y="102582"/>
                  </a:lnTo>
                  <a:close/>
                  <a:moveTo>
                    <a:pt x="259776" y="167526"/>
                  </a:moveTo>
                  <a:lnTo>
                    <a:pt x="254610" y="167526"/>
                  </a:lnTo>
                  <a:lnTo>
                    <a:pt x="254610" y="99630"/>
                  </a:lnTo>
                  <a:lnTo>
                    <a:pt x="259776" y="99630"/>
                  </a:lnTo>
                  <a:close/>
                  <a:moveTo>
                    <a:pt x="185976" y="123984"/>
                  </a:moveTo>
                  <a:lnTo>
                    <a:pt x="185976" y="123984"/>
                  </a:lnTo>
                  <a:cubicBezTo>
                    <a:pt x="185976" y="123984"/>
                    <a:pt x="185976" y="123984"/>
                    <a:pt x="190404" y="118080"/>
                  </a:cubicBezTo>
                  <a:lnTo>
                    <a:pt x="190404" y="158670"/>
                  </a:lnTo>
                  <a:cubicBezTo>
                    <a:pt x="188333" y="157037"/>
                    <a:pt x="186581" y="155035"/>
                    <a:pt x="185238" y="152766"/>
                  </a:cubicBezTo>
                  <a:close/>
                  <a:moveTo>
                    <a:pt x="194094" y="115866"/>
                  </a:moveTo>
                  <a:cubicBezTo>
                    <a:pt x="195493" y="114236"/>
                    <a:pt x="197265" y="112970"/>
                    <a:pt x="199260" y="112176"/>
                  </a:cubicBezTo>
                  <a:lnTo>
                    <a:pt x="199260" y="160146"/>
                  </a:lnTo>
                  <a:lnTo>
                    <a:pt x="189666" y="160146"/>
                  </a:lnTo>
                  <a:close/>
                  <a:moveTo>
                    <a:pt x="201474" y="110700"/>
                  </a:moveTo>
                  <a:lnTo>
                    <a:pt x="207378" y="110700"/>
                  </a:lnTo>
                  <a:lnTo>
                    <a:pt x="207378" y="163098"/>
                  </a:lnTo>
                  <a:lnTo>
                    <a:pt x="197046" y="163098"/>
                  </a:lnTo>
                  <a:close/>
                  <a:moveTo>
                    <a:pt x="209592" y="106272"/>
                  </a:moveTo>
                  <a:lnTo>
                    <a:pt x="214758" y="106272"/>
                  </a:lnTo>
                  <a:lnTo>
                    <a:pt x="214758" y="160884"/>
                  </a:lnTo>
                  <a:lnTo>
                    <a:pt x="205164" y="160884"/>
                  </a:lnTo>
                  <a:close/>
                  <a:moveTo>
                    <a:pt x="183762" y="128412"/>
                  </a:moveTo>
                  <a:lnTo>
                    <a:pt x="183762" y="146862"/>
                  </a:lnTo>
                  <a:cubicBezTo>
                    <a:pt x="183257" y="144677"/>
                    <a:pt x="183257" y="142405"/>
                    <a:pt x="183762" y="140220"/>
                  </a:cubicBezTo>
                  <a:cubicBezTo>
                    <a:pt x="181172" y="136796"/>
                    <a:pt x="179634" y="132694"/>
                    <a:pt x="179334" y="128412"/>
                  </a:cubicBezTo>
                  <a:close/>
                  <a:moveTo>
                    <a:pt x="216972" y="102582"/>
                  </a:moveTo>
                  <a:lnTo>
                    <a:pt x="222876" y="102582"/>
                  </a:lnTo>
                  <a:lnTo>
                    <a:pt x="222876" y="157194"/>
                  </a:lnTo>
                  <a:lnTo>
                    <a:pt x="216972" y="157194"/>
                  </a:lnTo>
                  <a:close/>
                  <a:moveTo>
                    <a:pt x="225090" y="102582"/>
                  </a:moveTo>
                  <a:lnTo>
                    <a:pt x="229518" y="102582"/>
                  </a:lnTo>
                  <a:lnTo>
                    <a:pt x="229518" y="102582"/>
                  </a:lnTo>
                  <a:lnTo>
                    <a:pt x="229518" y="154242"/>
                  </a:lnTo>
                  <a:lnTo>
                    <a:pt x="220662" y="154242"/>
                  </a:lnTo>
                  <a:close/>
                  <a:moveTo>
                    <a:pt x="232470" y="102582"/>
                  </a:moveTo>
                  <a:lnTo>
                    <a:pt x="238374" y="102582"/>
                  </a:lnTo>
                  <a:lnTo>
                    <a:pt x="238374" y="154242"/>
                  </a:lnTo>
                  <a:lnTo>
                    <a:pt x="228042" y="154242"/>
                  </a:lnTo>
                  <a:close/>
                  <a:moveTo>
                    <a:pt x="240588" y="102582"/>
                  </a:moveTo>
                  <a:lnTo>
                    <a:pt x="245754" y="102582"/>
                  </a:lnTo>
                  <a:lnTo>
                    <a:pt x="245754" y="161622"/>
                  </a:lnTo>
                  <a:lnTo>
                    <a:pt x="240588" y="161622"/>
                  </a:lnTo>
                  <a:close/>
                  <a:moveTo>
                    <a:pt x="185238" y="165312"/>
                  </a:moveTo>
                  <a:cubicBezTo>
                    <a:pt x="181880" y="162354"/>
                    <a:pt x="177811" y="160320"/>
                    <a:pt x="173430" y="159408"/>
                  </a:cubicBezTo>
                  <a:cubicBezTo>
                    <a:pt x="173430" y="145386"/>
                    <a:pt x="169002" y="129888"/>
                    <a:pt x="167526" y="117342"/>
                  </a:cubicBezTo>
                  <a:cubicBezTo>
                    <a:pt x="166050" y="104796"/>
                    <a:pt x="167526" y="111438"/>
                    <a:pt x="167526" y="109224"/>
                  </a:cubicBezTo>
                  <a:lnTo>
                    <a:pt x="167526" y="109224"/>
                  </a:lnTo>
                  <a:cubicBezTo>
                    <a:pt x="167526" y="109224"/>
                    <a:pt x="167526" y="109224"/>
                    <a:pt x="167526" y="109224"/>
                  </a:cubicBezTo>
                  <a:lnTo>
                    <a:pt x="175644" y="109224"/>
                  </a:lnTo>
                  <a:lnTo>
                    <a:pt x="175644" y="109224"/>
                  </a:lnTo>
                  <a:cubicBezTo>
                    <a:pt x="175334" y="126587"/>
                    <a:pt x="177068" y="143926"/>
                    <a:pt x="180810" y="160884"/>
                  </a:cubicBezTo>
                  <a:close/>
                  <a:moveTo>
                    <a:pt x="32472" y="169740"/>
                  </a:moveTo>
                  <a:cubicBezTo>
                    <a:pt x="28536" y="158601"/>
                    <a:pt x="26538" y="146869"/>
                    <a:pt x="26568" y="135054"/>
                  </a:cubicBezTo>
                  <a:cubicBezTo>
                    <a:pt x="26920" y="111009"/>
                    <a:pt x="46698" y="91802"/>
                    <a:pt x="70743" y="92154"/>
                  </a:cubicBezTo>
                  <a:cubicBezTo>
                    <a:pt x="71517" y="92166"/>
                    <a:pt x="72290" y="92198"/>
                    <a:pt x="73062" y="92250"/>
                  </a:cubicBezTo>
                  <a:cubicBezTo>
                    <a:pt x="93046" y="93164"/>
                    <a:pt x="112857" y="96384"/>
                    <a:pt x="132102" y="101844"/>
                  </a:cubicBezTo>
                  <a:lnTo>
                    <a:pt x="143172" y="101844"/>
                  </a:lnTo>
                  <a:cubicBezTo>
                    <a:pt x="143172" y="101844"/>
                    <a:pt x="143172" y="107010"/>
                    <a:pt x="143172" y="109962"/>
                  </a:cubicBezTo>
                  <a:lnTo>
                    <a:pt x="126936" y="109962"/>
                  </a:lnTo>
                  <a:cubicBezTo>
                    <a:pt x="111328" y="105349"/>
                    <a:pt x="95223" y="102624"/>
                    <a:pt x="78966" y="101844"/>
                  </a:cubicBezTo>
                  <a:cubicBezTo>
                    <a:pt x="52398" y="101844"/>
                    <a:pt x="37638" y="113652"/>
                    <a:pt x="37638" y="135054"/>
                  </a:cubicBezTo>
                  <a:cubicBezTo>
                    <a:pt x="37761" y="149368"/>
                    <a:pt x="41036" y="163478"/>
                    <a:pt x="47232" y="176382"/>
                  </a:cubicBezTo>
                  <a:cubicBezTo>
                    <a:pt x="42515" y="170341"/>
                    <a:pt x="35634" y="166371"/>
                    <a:pt x="28044" y="165312"/>
                  </a:cubicBezTo>
                  <a:close/>
                  <a:moveTo>
                    <a:pt x="38376" y="143910"/>
                  </a:moveTo>
                  <a:cubicBezTo>
                    <a:pt x="38014" y="138996"/>
                    <a:pt x="38014" y="134064"/>
                    <a:pt x="38376" y="129150"/>
                  </a:cubicBezTo>
                  <a:cubicBezTo>
                    <a:pt x="37966" y="125965"/>
                    <a:pt x="37966" y="122741"/>
                    <a:pt x="38376" y="119556"/>
                  </a:cubicBezTo>
                  <a:close/>
                  <a:moveTo>
                    <a:pt x="38376" y="113652"/>
                  </a:moveTo>
                  <a:cubicBezTo>
                    <a:pt x="39724" y="111171"/>
                    <a:pt x="41468" y="108927"/>
                    <a:pt x="43542" y="107010"/>
                  </a:cubicBezTo>
                  <a:lnTo>
                    <a:pt x="43542" y="165312"/>
                  </a:lnTo>
                  <a:lnTo>
                    <a:pt x="38376" y="154242"/>
                  </a:lnTo>
                  <a:close/>
                  <a:moveTo>
                    <a:pt x="51660" y="169002"/>
                  </a:moveTo>
                  <a:lnTo>
                    <a:pt x="46494" y="169002"/>
                  </a:lnTo>
                  <a:lnTo>
                    <a:pt x="46494" y="105534"/>
                  </a:lnTo>
                  <a:lnTo>
                    <a:pt x="51660" y="105534"/>
                  </a:lnTo>
                  <a:close/>
                  <a:moveTo>
                    <a:pt x="51660" y="169002"/>
                  </a:moveTo>
                  <a:lnTo>
                    <a:pt x="51660" y="101106"/>
                  </a:lnTo>
                  <a:lnTo>
                    <a:pt x="57564" y="101106"/>
                  </a:lnTo>
                  <a:lnTo>
                    <a:pt x="57564" y="166788"/>
                  </a:lnTo>
                  <a:close/>
                  <a:moveTo>
                    <a:pt x="98154" y="104058"/>
                  </a:moveTo>
                  <a:lnTo>
                    <a:pt x="104058" y="104058"/>
                  </a:lnTo>
                  <a:lnTo>
                    <a:pt x="104058" y="157194"/>
                  </a:lnTo>
                  <a:lnTo>
                    <a:pt x="98154" y="157194"/>
                  </a:lnTo>
                  <a:close/>
                  <a:moveTo>
                    <a:pt x="112176" y="107010"/>
                  </a:moveTo>
                  <a:lnTo>
                    <a:pt x="117342" y="107010"/>
                  </a:lnTo>
                  <a:lnTo>
                    <a:pt x="117342" y="156456"/>
                  </a:lnTo>
                  <a:lnTo>
                    <a:pt x="112176" y="156456"/>
                  </a:lnTo>
                  <a:close/>
                  <a:moveTo>
                    <a:pt x="119556" y="112176"/>
                  </a:moveTo>
                  <a:lnTo>
                    <a:pt x="125460" y="115866"/>
                  </a:lnTo>
                  <a:lnTo>
                    <a:pt x="125460" y="159408"/>
                  </a:lnTo>
                  <a:lnTo>
                    <a:pt x="115866" y="159408"/>
                  </a:lnTo>
                  <a:close/>
                  <a:moveTo>
                    <a:pt x="127674" y="118080"/>
                  </a:moveTo>
                  <a:lnTo>
                    <a:pt x="132840" y="123984"/>
                  </a:lnTo>
                  <a:lnTo>
                    <a:pt x="132840" y="123984"/>
                  </a:lnTo>
                  <a:lnTo>
                    <a:pt x="132840" y="151290"/>
                  </a:lnTo>
                  <a:cubicBezTo>
                    <a:pt x="131934" y="154032"/>
                    <a:pt x="130109" y="156379"/>
                    <a:pt x="127674" y="157932"/>
                  </a:cubicBezTo>
                  <a:close/>
                  <a:moveTo>
                    <a:pt x="137268" y="140220"/>
                  </a:moveTo>
                  <a:cubicBezTo>
                    <a:pt x="137485" y="142429"/>
                    <a:pt x="137485" y="144653"/>
                    <a:pt x="137268" y="146862"/>
                  </a:cubicBezTo>
                  <a:lnTo>
                    <a:pt x="137268" y="128412"/>
                  </a:lnTo>
                  <a:cubicBezTo>
                    <a:pt x="137385" y="132422"/>
                    <a:pt x="136078" y="136344"/>
                    <a:pt x="133578" y="139482"/>
                  </a:cubicBezTo>
                  <a:close/>
                  <a:moveTo>
                    <a:pt x="89298" y="98892"/>
                  </a:moveTo>
                  <a:lnTo>
                    <a:pt x="89298" y="98892"/>
                  </a:lnTo>
                  <a:lnTo>
                    <a:pt x="93726" y="98892"/>
                  </a:lnTo>
                  <a:lnTo>
                    <a:pt x="93726" y="153504"/>
                  </a:lnTo>
                  <a:lnTo>
                    <a:pt x="84870" y="153504"/>
                  </a:lnTo>
                  <a:lnTo>
                    <a:pt x="84870" y="98892"/>
                  </a:lnTo>
                  <a:close/>
                  <a:moveTo>
                    <a:pt x="96678" y="98892"/>
                  </a:moveTo>
                  <a:lnTo>
                    <a:pt x="101844" y="98892"/>
                  </a:lnTo>
                  <a:lnTo>
                    <a:pt x="101844" y="153504"/>
                  </a:lnTo>
                  <a:lnTo>
                    <a:pt x="96678" y="153504"/>
                  </a:lnTo>
                  <a:close/>
                  <a:moveTo>
                    <a:pt x="68634" y="158670"/>
                  </a:moveTo>
                  <a:lnTo>
                    <a:pt x="68634" y="158670"/>
                  </a:lnTo>
                  <a:lnTo>
                    <a:pt x="68634" y="98892"/>
                  </a:lnTo>
                  <a:lnTo>
                    <a:pt x="73800" y="98892"/>
                  </a:lnTo>
                  <a:lnTo>
                    <a:pt x="73800" y="159408"/>
                  </a:lnTo>
                  <a:lnTo>
                    <a:pt x="73800" y="159408"/>
                  </a:lnTo>
                  <a:close/>
                  <a:moveTo>
                    <a:pt x="73062" y="95940"/>
                  </a:moveTo>
                  <a:lnTo>
                    <a:pt x="75276" y="95940"/>
                  </a:lnTo>
                  <a:lnTo>
                    <a:pt x="75276" y="152766"/>
                  </a:lnTo>
                  <a:cubicBezTo>
                    <a:pt x="73378" y="152025"/>
                    <a:pt x="71270" y="152025"/>
                    <a:pt x="69372" y="152766"/>
                  </a:cubicBezTo>
                  <a:close/>
                  <a:moveTo>
                    <a:pt x="81180" y="95940"/>
                  </a:moveTo>
                  <a:lnTo>
                    <a:pt x="82656" y="95940"/>
                  </a:lnTo>
                  <a:lnTo>
                    <a:pt x="82656" y="154242"/>
                  </a:lnTo>
                  <a:lnTo>
                    <a:pt x="77490" y="154242"/>
                  </a:lnTo>
                  <a:close/>
                  <a:moveTo>
                    <a:pt x="143172" y="95940"/>
                  </a:moveTo>
                  <a:lnTo>
                    <a:pt x="149076" y="95940"/>
                  </a:lnTo>
                  <a:cubicBezTo>
                    <a:pt x="149365" y="100609"/>
                    <a:pt x="149365" y="105293"/>
                    <a:pt x="149076" y="109962"/>
                  </a:cubicBezTo>
                  <a:cubicBezTo>
                    <a:pt x="148314" y="124085"/>
                    <a:pt x="146587" y="138140"/>
                    <a:pt x="143910" y="152028"/>
                  </a:cubicBezTo>
                  <a:cubicBezTo>
                    <a:pt x="139465" y="152750"/>
                    <a:pt x="135346" y="154809"/>
                    <a:pt x="132102" y="157932"/>
                  </a:cubicBezTo>
                  <a:cubicBezTo>
                    <a:pt x="137576" y="138999"/>
                    <a:pt x="140066" y="119329"/>
                    <a:pt x="139482" y="99630"/>
                  </a:cubicBezTo>
                  <a:close/>
                  <a:moveTo>
                    <a:pt x="159408" y="149076"/>
                  </a:moveTo>
                  <a:cubicBezTo>
                    <a:pt x="155739" y="149076"/>
                    <a:pt x="152766" y="146103"/>
                    <a:pt x="152766" y="142434"/>
                  </a:cubicBezTo>
                  <a:cubicBezTo>
                    <a:pt x="152766" y="138765"/>
                    <a:pt x="155739" y="135792"/>
                    <a:pt x="159408" y="135792"/>
                  </a:cubicBezTo>
                  <a:cubicBezTo>
                    <a:pt x="163077" y="135792"/>
                    <a:pt x="166050" y="138765"/>
                    <a:pt x="166050" y="142434"/>
                  </a:cubicBezTo>
                  <a:cubicBezTo>
                    <a:pt x="168903" y="145287"/>
                    <a:pt x="168903" y="149913"/>
                    <a:pt x="166050" y="152766"/>
                  </a:cubicBezTo>
                  <a:cubicBezTo>
                    <a:pt x="163197" y="155619"/>
                    <a:pt x="158571" y="155619"/>
                    <a:pt x="155718" y="152766"/>
                  </a:cubicBezTo>
                  <a:close/>
                  <a:moveTo>
                    <a:pt x="152766" y="90036"/>
                  </a:moveTo>
                  <a:cubicBezTo>
                    <a:pt x="152766" y="90036"/>
                    <a:pt x="152766" y="93726"/>
                    <a:pt x="152766" y="94464"/>
                  </a:cubicBezTo>
                  <a:lnTo>
                    <a:pt x="152766" y="94464"/>
                  </a:lnTo>
                  <a:lnTo>
                    <a:pt x="152766" y="94464"/>
                  </a:lnTo>
                  <a:lnTo>
                    <a:pt x="145386" y="94464"/>
                  </a:lnTo>
                  <a:cubicBezTo>
                    <a:pt x="145386" y="94464"/>
                    <a:pt x="148338" y="95940"/>
                    <a:pt x="149076" y="93726"/>
                  </a:cubicBezTo>
                  <a:close/>
                  <a:moveTo>
                    <a:pt x="163836" y="100368"/>
                  </a:moveTo>
                  <a:cubicBezTo>
                    <a:pt x="163836" y="105534"/>
                    <a:pt x="154980" y="105534"/>
                    <a:pt x="154980" y="100368"/>
                  </a:cubicBezTo>
                  <a:cubicBezTo>
                    <a:pt x="154980" y="97922"/>
                    <a:pt x="156962" y="95940"/>
                    <a:pt x="159408" y="95940"/>
                  </a:cubicBezTo>
                  <a:cubicBezTo>
                    <a:pt x="161736" y="96688"/>
                    <a:pt x="163017" y="99182"/>
                    <a:pt x="162269" y="101510"/>
                  </a:cubicBezTo>
                  <a:cubicBezTo>
                    <a:pt x="161918" y="102603"/>
                    <a:pt x="161157" y="103516"/>
                    <a:pt x="160146" y="104058"/>
                  </a:cubicBezTo>
                  <a:close/>
                  <a:moveTo>
                    <a:pt x="155718" y="139482"/>
                  </a:moveTo>
                  <a:cubicBezTo>
                    <a:pt x="152458" y="139482"/>
                    <a:pt x="149814" y="136838"/>
                    <a:pt x="149814" y="133578"/>
                  </a:cubicBezTo>
                  <a:cubicBezTo>
                    <a:pt x="149372" y="130760"/>
                    <a:pt x="151299" y="128116"/>
                    <a:pt x="154117" y="127674"/>
                  </a:cubicBezTo>
                  <a:cubicBezTo>
                    <a:pt x="154648" y="127591"/>
                    <a:pt x="155187" y="127591"/>
                    <a:pt x="155718" y="127674"/>
                  </a:cubicBezTo>
                  <a:cubicBezTo>
                    <a:pt x="158978" y="127674"/>
                    <a:pt x="161622" y="130318"/>
                    <a:pt x="161622" y="133578"/>
                  </a:cubicBezTo>
                  <a:cubicBezTo>
                    <a:pt x="161291" y="136692"/>
                    <a:pt x="158832" y="139151"/>
                    <a:pt x="155718" y="139482"/>
                  </a:cubicBezTo>
                  <a:close/>
                  <a:moveTo>
                    <a:pt x="150552" y="119556"/>
                  </a:moveTo>
                  <a:cubicBezTo>
                    <a:pt x="150552" y="116703"/>
                    <a:pt x="152865" y="114390"/>
                    <a:pt x="155718" y="114390"/>
                  </a:cubicBezTo>
                  <a:cubicBezTo>
                    <a:pt x="158571" y="114390"/>
                    <a:pt x="160884" y="116703"/>
                    <a:pt x="160884" y="119556"/>
                  </a:cubicBezTo>
                  <a:cubicBezTo>
                    <a:pt x="160884" y="122508"/>
                    <a:pt x="150552" y="122508"/>
                    <a:pt x="150552" y="116604"/>
                  </a:cubicBezTo>
                  <a:close/>
                  <a:moveTo>
                    <a:pt x="159408" y="95940"/>
                  </a:moveTo>
                  <a:cubicBezTo>
                    <a:pt x="159408" y="100368"/>
                    <a:pt x="151290" y="100368"/>
                    <a:pt x="151290" y="95940"/>
                  </a:cubicBezTo>
                  <a:lnTo>
                    <a:pt x="151290" y="95940"/>
                  </a:lnTo>
                  <a:cubicBezTo>
                    <a:pt x="150982" y="93514"/>
                    <a:pt x="152698" y="91297"/>
                    <a:pt x="155124" y="90989"/>
                  </a:cubicBezTo>
                  <a:cubicBezTo>
                    <a:pt x="156818" y="90773"/>
                    <a:pt x="158485" y="91551"/>
                    <a:pt x="159408" y="92988"/>
                  </a:cubicBezTo>
                  <a:close/>
                  <a:moveTo>
                    <a:pt x="159408" y="102582"/>
                  </a:moveTo>
                  <a:lnTo>
                    <a:pt x="159408" y="102582"/>
                  </a:lnTo>
                  <a:close/>
                  <a:moveTo>
                    <a:pt x="159408" y="92250"/>
                  </a:moveTo>
                  <a:lnTo>
                    <a:pt x="159408" y="92250"/>
                  </a:lnTo>
                  <a:lnTo>
                    <a:pt x="159408" y="92250"/>
                  </a:lnTo>
                  <a:cubicBezTo>
                    <a:pt x="159408" y="92250"/>
                    <a:pt x="160884" y="88560"/>
                    <a:pt x="160884" y="89298"/>
                  </a:cubicBezTo>
                  <a:close/>
                  <a:moveTo>
                    <a:pt x="149814" y="92250"/>
                  </a:moveTo>
                  <a:lnTo>
                    <a:pt x="149814" y="92250"/>
                  </a:lnTo>
                  <a:lnTo>
                    <a:pt x="149814" y="92250"/>
                  </a:lnTo>
                  <a:close/>
                  <a:moveTo>
                    <a:pt x="168264" y="100368"/>
                  </a:moveTo>
                  <a:cubicBezTo>
                    <a:pt x="164866" y="100389"/>
                    <a:pt x="162000" y="97841"/>
                    <a:pt x="161622" y="94464"/>
                  </a:cubicBezTo>
                  <a:cubicBezTo>
                    <a:pt x="161622" y="90795"/>
                    <a:pt x="164595" y="87822"/>
                    <a:pt x="168264" y="87822"/>
                  </a:cubicBezTo>
                  <a:cubicBezTo>
                    <a:pt x="171641" y="88200"/>
                    <a:pt x="174189" y="91066"/>
                    <a:pt x="174168" y="94464"/>
                  </a:cubicBezTo>
                  <a:cubicBezTo>
                    <a:pt x="173032" y="95745"/>
                    <a:pt x="171446" y="96539"/>
                    <a:pt x="169740" y="96678"/>
                  </a:cubicBezTo>
                  <a:close/>
                  <a:moveTo>
                    <a:pt x="11070" y="138006"/>
                  </a:moveTo>
                  <a:cubicBezTo>
                    <a:pt x="13598" y="136923"/>
                    <a:pt x="16533" y="137509"/>
                    <a:pt x="18450" y="139482"/>
                  </a:cubicBezTo>
                  <a:cubicBezTo>
                    <a:pt x="18471" y="142881"/>
                    <a:pt x="15923" y="145746"/>
                    <a:pt x="12546" y="146124"/>
                  </a:cubicBezTo>
                  <a:cubicBezTo>
                    <a:pt x="8877" y="146124"/>
                    <a:pt x="5904" y="143151"/>
                    <a:pt x="5904" y="139482"/>
                  </a:cubicBezTo>
                  <a:cubicBezTo>
                    <a:pt x="6885" y="136692"/>
                    <a:pt x="9593" y="134886"/>
                    <a:pt x="12546" y="135054"/>
                  </a:cubicBezTo>
                  <a:close/>
                  <a:moveTo>
                    <a:pt x="289296" y="130626"/>
                  </a:moveTo>
                  <a:cubicBezTo>
                    <a:pt x="290836" y="133386"/>
                    <a:pt x="293555" y="135289"/>
                    <a:pt x="296676" y="135792"/>
                  </a:cubicBezTo>
                  <a:cubicBezTo>
                    <a:pt x="293655" y="136020"/>
                    <a:pt x="290919" y="137661"/>
                    <a:pt x="289296" y="140220"/>
                  </a:cubicBezTo>
                  <a:cubicBezTo>
                    <a:pt x="289654" y="138021"/>
                    <a:pt x="289654" y="135777"/>
                    <a:pt x="289296" y="133578"/>
                  </a:cubicBezTo>
                  <a:cubicBezTo>
                    <a:pt x="290843" y="132035"/>
                    <a:pt x="291410" y="129763"/>
                    <a:pt x="290772" y="127674"/>
                  </a:cubicBezTo>
                  <a:close/>
                  <a:moveTo>
                    <a:pt x="297414" y="130626"/>
                  </a:moveTo>
                  <a:cubicBezTo>
                    <a:pt x="294154" y="130652"/>
                    <a:pt x="291489" y="128029"/>
                    <a:pt x="291464" y="124769"/>
                  </a:cubicBezTo>
                  <a:cubicBezTo>
                    <a:pt x="291462" y="124507"/>
                    <a:pt x="291478" y="124245"/>
                    <a:pt x="291510" y="123984"/>
                  </a:cubicBezTo>
                  <a:cubicBezTo>
                    <a:pt x="291510" y="120724"/>
                    <a:pt x="294154" y="118080"/>
                    <a:pt x="297414" y="118080"/>
                  </a:cubicBezTo>
                  <a:cubicBezTo>
                    <a:pt x="301083" y="118080"/>
                    <a:pt x="304056" y="121053"/>
                    <a:pt x="304056" y="124722"/>
                  </a:cubicBezTo>
                  <a:cubicBezTo>
                    <a:pt x="303804" y="127605"/>
                    <a:pt x="301714" y="129994"/>
                    <a:pt x="298890" y="130626"/>
                  </a:cubicBezTo>
                  <a:close/>
                  <a:moveTo>
                    <a:pt x="297414" y="147600"/>
                  </a:moveTo>
                  <a:cubicBezTo>
                    <a:pt x="293815" y="146893"/>
                    <a:pt x="291469" y="143402"/>
                    <a:pt x="292177" y="139802"/>
                  </a:cubicBezTo>
                  <a:cubicBezTo>
                    <a:pt x="292198" y="139695"/>
                    <a:pt x="292221" y="139588"/>
                    <a:pt x="292248" y="139482"/>
                  </a:cubicBezTo>
                  <a:cubicBezTo>
                    <a:pt x="292626" y="136105"/>
                    <a:pt x="295492" y="133557"/>
                    <a:pt x="298890" y="133578"/>
                  </a:cubicBezTo>
                  <a:cubicBezTo>
                    <a:pt x="302151" y="133578"/>
                    <a:pt x="304794" y="136222"/>
                    <a:pt x="304794" y="139482"/>
                  </a:cubicBezTo>
                  <a:cubicBezTo>
                    <a:pt x="306026" y="142501"/>
                    <a:pt x="304577" y="145947"/>
                    <a:pt x="301558" y="147179"/>
                  </a:cubicBezTo>
                  <a:cubicBezTo>
                    <a:pt x="300713" y="147523"/>
                    <a:pt x="299800" y="147668"/>
                    <a:pt x="298890" y="147600"/>
                  </a:cubicBezTo>
                  <a:close/>
                  <a:moveTo>
                    <a:pt x="289296" y="143172"/>
                  </a:moveTo>
                  <a:cubicBezTo>
                    <a:pt x="289611" y="145790"/>
                    <a:pt x="291300" y="148041"/>
                    <a:pt x="293724" y="149076"/>
                  </a:cubicBezTo>
                  <a:cubicBezTo>
                    <a:pt x="291814" y="148401"/>
                    <a:pt x="289730" y="148401"/>
                    <a:pt x="287820" y="149076"/>
                  </a:cubicBezTo>
                  <a:cubicBezTo>
                    <a:pt x="288626" y="147024"/>
                    <a:pt x="289613" y="145048"/>
                    <a:pt x="290772" y="143172"/>
                  </a:cubicBezTo>
                  <a:close/>
                  <a:moveTo>
                    <a:pt x="293724" y="164574"/>
                  </a:moveTo>
                  <a:cubicBezTo>
                    <a:pt x="290055" y="164574"/>
                    <a:pt x="287082" y="161601"/>
                    <a:pt x="287082" y="157932"/>
                  </a:cubicBezTo>
                  <a:cubicBezTo>
                    <a:pt x="287082" y="154263"/>
                    <a:pt x="290055" y="151290"/>
                    <a:pt x="293724" y="151290"/>
                  </a:cubicBezTo>
                  <a:cubicBezTo>
                    <a:pt x="297393" y="151290"/>
                    <a:pt x="300366" y="154263"/>
                    <a:pt x="300366" y="157932"/>
                  </a:cubicBezTo>
                  <a:cubicBezTo>
                    <a:pt x="300366" y="161601"/>
                    <a:pt x="297393" y="164574"/>
                    <a:pt x="293724" y="164574"/>
                  </a:cubicBezTo>
                  <a:close/>
                  <a:moveTo>
                    <a:pt x="289296" y="122508"/>
                  </a:moveTo>
                  <a:cubicBezTo>
                    <a:pt x="289613" y="119565"/>
                    <a:pt x="289613" y="116595"/>
                    <a:pt x="289296" y="113652"/>
                  </a:cubicBezTo>
                  <a:cubicBezTo>
                    <a:pt x="291439" y="114443"/>
                    <a:pt x="293795" y="114443"/>
                    <a:pt x="295938" y="113652"/>
                  </a:cubicBezTo>
                  <a:lnTo>
                    <a:pt x="295938" y="113652"/>
                  </a:lnTo>
                  <a:cubicBezTo>
                    <a:pt x="295938" y="113652"/>
                    <a:pt x="291510" y="120294"/>
                    <a:pt x="290772" y="122508"/>
                  </a:cubicBezTo>
                  <a:close/>
                  <a:moveTo>
                    <a:pt x="263466" y="90036"/>
                  </a:moveTo>
                  <a:lnTo>
                    <a:pt x="259776" y="87084"/>
                  </a:lnTo>
                  <a:cubicBezTo>
                    <a:pt x="260074" y="85623"/>
                    <a:pt x="260074" y="84117"/>
                    <a:pt x="259776" y="82656"/>
                  </a:cubicBezTo>
                  <a:lnTo>
                    <a:pt x="259776" y="82656"/>
                  </a:lnTo>
                  <a:cubicBezTo>
                    <a:pt x="259850" y="85933"/>
                    <a:pt x="261888" y="88845"/>
                    <a:pt x="264942" y="90036"/>
                  </a:cubicBezTo>
                  <a:close/>
                  <a:moveTo>
                    <a:pt x="236898" y="70848"/>
                  </a:moveTo>
                  <a:cubicBezTo>
                    <a:pt x="240275" y="71226"/>
                    <a:pt x="242823" y="74092"/>
                    <a:pt x="242802" y="77490"/>
                  </a:cubicBezTo>
                  <a:cubicBezTo>
                    <a:pt x="242523" y="81148"/>
                    <a:pt x="239331" y="83886"/>
                    <a:pt x="235674" y="83607"/>
                  </a:cubicBezTo>
                  <a:cubicBezTo>
                    <a:pt x="234209" y="83496"/>
                    <a:pt x="232823" y="82902"/>
                    <a:pt x="231732" y="81918"/>
                  </a:cubicBezTo>
                  <a:cubicBezTo>
                    <a:pt x="231412" y="80459"/>
                    <a:pt x="231412" y="78948"/>
                    <a:pt x="231732" y="77490"/>
                  </a:cubicBezTo>
                  <a:cubicBezTo>
                    <a:pt x="231732" y="73821"/>
                    <a:pt x="234705" y="70848"/>
                    <a:pt x="238374" y="70848"/>
                  </a:cubicBezTo>
                  <a:close/>
                  <a:moveTo>
                    <a:pt x="245016" y="78966"/>
                  </a:moveTo>
                  <a:cubicBezTo>
                    <a:pt x="245244" y="81987"/>
                    <a:pt x="246885" y="84723"/>
                    <a:pt x="249444" y="86346"/>
                  </a:cubicBezTo>
                  <a:lnTo>
                    <a:pt x="242064" y="86346"/>
                  </a:lnTo>
                  <a:cubicBezTo>
                    <a:pt x="244475" y="84584"/>
                    <a:pt x="246072" y="81922"/>
                    <a:pt x="246492" y="78966"/>
                  </a:cubicBezTo>
                  <a:close/>
                  <a:moveTo>
                    <a:pt x="171216" y="99630"/>
                  </a:moveTo>
                  <a:lnTo>
                    <a:pt x="171216" y="99630"/>
                  </a:lnTo>
                  <a:lnTo>
                    <a:pt x="171216" y="99630"/>
                  </a:lnTo>
                  <a:close/>
                  <a:moveTo>
                    <a:pt x="68634" y="85608"/>
                  </a:moveTo>
                  <a:lnTo>
                    <a:pt x="59778" y="85608"/>
                  </a:lnTo>
                  <a:cubicBezTo>
                    <a:pt x="62544" y="84197"/>
                    <a:pt x="64263" y="81332"/>
                    <a:pt x="64206" y="78228"/>
                  </a:cubicBezTo>
                  <a:cubicBezTo>
                    <a:pt x="65054" y="81001"/>
                    <a:pt x="66893" y="83365"/>
                    <a:pt x="69372" y="84870"/>
                  </a:cubicBezTo>
                  <a:close/>
                  <a:moveTo>
                    <a:pt x="73062" y="70848"/>
                  </a:moveTo>
                  <a:cubicBezTo>
                    <a:pt x="76731" y="70848"/>
                    <a:pt x="79704" y="73821"/>
                    <a:pt x="79704" y="77490"/>
                  </a:cubicBezTo>
                  <a:cubicBezTo>
                    <a:pt x="79704" y="81159"/>
                    <a:pt x="76731" y="84132"/>
                    <a:pt x="73062" y="84132"/>
                  </a:cubicBezTo>
                  <a:cubicBezTo>
                    <a:pt x="69393" y="84132"/>
                    <a:pt x="66420" y="81159"/>
                    <a:pt x="66420" y="77490"/>
                  </a:cubicBezTo>
                  <a:cubicBezTo>
                    <a:pt x="66420" y="73821"/>
                    <a:pt x="69393" y="70848"/>
                    <a:pt x="73062" y="70848"/>
                  </a:cubicBezTo>
                  <a:close/>
                  <a:moveTo>
                    <a:pt x="55350" y="87084"/>
                  </a:moveTo>
                  <a:lnTo>
                    <a:pt x="45756" y="87084"/>
                  </a:lnTo>
                  <a:cubicBezTo>
                    <a:pt x="46678" y="85224"/>
                    <a:pt x="46678" y="83040"/>
                    <a:pt x="45756" y="81180"/>
                  </a:cubicBezTo>
                  <a:lnTo>
                    <a:pt x="45756" y="81180"/>
                  </a:lnTo>
                  <a:cubicBezTo>
                    <a:pt x="47129" y="85190"/>
                    <a:pt x="51152" y="87666"/>
                    <a:pt x="55350" y="87084"/>
                  </a:cubicBezTo>
                  <a:close/>
                  <a:moveTo>
                    <a:pt x="16974" y="101844"/>
                  </a:moveTo>
                  <a:cubicBezTo>
                    <a:pt x="19792" y="101402"/>
                    <a:pt x="22436" y="103329"/>
                    <a:pt x="22878" y="106147"/>
                  </a:cubicBezTo>
                  <a:cubicBezTo>
                    <a:pt x="22961" y="106678"/>
                    <a:pt x="22961" y="107217"/>
                    <a:pt x="22878" y="107748"/>
                  </a:cubicBezTo>
                  <a:cubicBezTo>
                    <a:pt x="23285" y="110983"/>
                    <a:pt x="20994" y="113936"/>
                    <a:pt x="17758" y="114344"/>
                  </a:cubicBezTo>
                  <a:cubicBezTo>
                    <a:pt x="17498" y="114377"/>
                    <a:pt x="17236" y="114392"/>
                    <a:pt x="16974" y="114390"/>
                  </a:cubicBezTo>
                  <a:cubicBezTo>
                    <a:pt x="13305" y="114390"/>
                    <a:pt x="10332" y="111417"/>
                    <a:pt x="10332" y="107748"/>
                  </a:cubicBezTo>
                  <a:cubicBezTo>
                    <a:pt x="10012" y="106290"/>
                    <a:pt x="10012" y="104779"/>
                    <a:pt x="10332" y="103320"/>
                  </a:cubicBezTo>
                  <a:close/>
                  <a:moveTo>
                    <a:pt x="16974" y="116604"/>
                  </a:moveTo>
                  <a:cubicBezTo>
                    <a:pt x="18834" y="117527"/>
                    <a:pt x="21018" y="117527"/>
                    <a:pt x="22878" y="116604"/>
                  </a:cubicBezTo>
                  <a:cubicBezTo>
                    <a:pt x="22543" y="119546"/>
                    <a:pt x="22543" y="122518"/>
                    <a:pt x="22878" y="125460"/>
                  </a:cubicBezTo>
                  <a:cubicBezTo>
                    <a:pt x="22432" y="122664"/>
                    <a:pt x="20424" y="120370"/>
                    <a:pt x="17712" y="119556"/>
                  </a:cubicBezTo>
                  <a:close/>
                  <a:moveTo>
                    <a:pt x="23616" y="160146"/>
                  </a:moveTo>
                  <a:lnTo>
                    <a:pt x="23616" y="165312"/>
                  </a:lnTo>
                  <a:lnTo>
                    <a:pt x="16236" y="165312"/>
                  </a:lnTo>
                  <a:cubicBezTo>
                    <a:pt x="19584" y="165466"/>
                    <a:pt x="22615" y="163344"/>
                    <a:pt x="23616" y="160146"/>
                  </a:cubicBezTo>
                  <a:close/>
                  <a:moveTo>
                    <a:pt x="309960" y="174906"/>
                  </a:moveTo>
                  <a:cubicBezTo>
                    <a:pt x="299441" y="187268"/>
                    <a:pt x="291421" y="201554"/>
                    <a:pt x="286344" y="216972"/>
                  </a:cubicBezTo>
                  <a:cubicBezTo>
                    <a:pt x="282591" y="228779"/>
                    <a:pt x="277121" y="239969"/>
                    <a:pt x="270108" y="250182"/>
                  </a:cubicBezTo>
                  <a:cubicBezTo>
                    <a:pt x="270108" y="250182"/>
                    <a:pt x="270108" y="250182"/>
                    <a:pt x="264942" y="250182"/>
                  </a:cubicBezTo>
                  <a:lnTo>
                    <a:pt x="264942" y="250182"/>
                  </a:lnTo>
                  <a:lnTo>
                    <a:pt x="264942" y="250182"/>
                  </a:lnTo>
                  <a:lnTo>
                    <a:pt x="264942" y="250182"/>
                  </a:lnTo>
                  <a:lnTo>
                    <a:pt x="264942" y="253872"/>
                  </a:lnTo>
                  <a:lnTo>
                    <a:pt x="259776" y="253872"/>
                  </a:lnTo>
                  <a:lnTo>
                    <a:pt x="259776" y="253872"/>
                  </a:lnTo>
                  <a:cubicBezTo>
                    <a:pt x="259776" y="253872"/>
                    <a:pt x="259776" y="253872"/>
                    <a:pt x="259776" y="253872"/>
                  </a:cubicBezTo>
                  <a:cubicBezTo>
                    <a:pt x="259776" y="253872"/>
                    <a:pt x="259776" y="253872"/>
                    <a:pt x="259776" y="253872"/>
                  </a:cubicBezTo>
                  <a:lnTo>
                    <a:pt x="259776" y="253872"/>
                  </a:lnTo>
                  <a:lnTo>
                    <a:pt x="259776" y="253872"/>
                  </a:lnTo>
                  <a:lnTo>
                    <a:pt x="259776" y="253872"/>
                  </a:lnTo>
                  <a:cubicBezTo>
                    <a:pt x="259776" y="253872"/>
                    <a:pt x="259776" y="253872"/>
                    <a:pt x="259776" y="253872"/>
                  </a:cubicBezTo>
                  <a:lnTo>
                    <a:pt x="259776" y="253872"/>
                  </a:lnTo>
                  <a:lnTo>
                    <a:pt x="259776" y="258300"/>
                  </a:lnTo>
                  <a:lnTo>
                    <a:pt x="259776" y="258300"/>
                  </a:lnTo>
                  <a:lnTo>
                    <a:pt x="259776" y="236898"/>
                  </a:lnTo>
                  <a:lnTo>
                    <a:pt x="259776" y="236898"/>
                  </a:lnTo>
                  <a:lnTo>
                    <a:pt x="259776" y="236898"/>
                  </a:lnTo>
                  <a:lnTo>
                    <a:pt x="239112" y="236898"/>
                  </a:lnTo>
                  <a:lnTo>
                    <a:pt x="239112" y="236898"/>
                  </a:lnTo>
                  <a:lnTo>
                    <a:pt x="239112" y="236898"/>
                  </a:lnTo>
                  <a:cubicBezTo>
                    <a:pt x="239112" y="236898"/>
                    <a:pt x="239112" y="236898"/>
                    <a:pt x="239112" y="236898"/>
                  </a:cubicBezTo>
                  <a:lnTo>
                    <a:pt x="239112" y="236898"/>
                  </a:lnTo>
                  <a:lnTo>
                    <a:pt x="230994" y="236898"/>
                  </a:lnTo>
                  <a:lnTo>
                    <a:pt x="230994" y="236160"/>
                  </a:lnTo>
                  <a:lnTo>
                    <a:pt x="230994" y="236160"/>
                  </a:lnTo>
                  <a:lnTo>
                    <a:pt x="230994" y="236160"/>
                  </a:lnTo>
                  <a:lnTo>
                    <a:pt x="222138" y="236160"/>
                  </a:lnTo>
                  <a:lnTo>
                    <a:pt x="222138" y="234684"/>
                  </a:lnTo>
                  <a:lnTo>
                    <a:pt x="222138" y="234684"/>
                  </a:lnTo>
                  <a:lnTo>
                    <a:pt x="222138" y="239850"/>
                  </a:lnTo>
                  <a:lnTo>
                    <a:pt x="214758" y="239850"/>
                  </a:lnTo>
                  <a:lnTo>
                    <a:pt x="214758" y="235422"/>
                  </a:lnTo>
                  <a:lnTo>
                    <a:pt x="214758" y="235422"/>
                  </a:lnTo>
                  <a:lnTo>
                    <a:pt x="214758" y="241326"/>
                  </a:lnTo>
                  <a:lnTo>
                    <a:pt x="207378" y="241326"/>
                  </a:lnTo>
                  <a:lnTo>
                    <a:pt x="207378" y="234684"/>
                  </a:lnTo>
                  <a:lnTo>
                    <a:pt x="207378" y="234684"/>
                  </a:lnTo>
                  <a:lnTo>
                    <a:pt x="207378" y="234684"/>
                  </a:lnTo>
                  <a:lnTo>
                    <a:pt x="207378" y="239850"/>
                  </a:lnTo>
                  <a:lnTo>
                    <a:pt x="199998" y="239850"/>
                  </a:lnTo>
                  <a:lnTo>
                    <a:pt x="199998" y="233946"/>
                  </a:lnTo>
                  <a:lnTo>
                    <a:pt x="199998" y="233946"/>
                  </a:lnTo>
                  <a:lnTo>
                    <a:pt x="199998" y="233946"/>
                  </a:lnTo>
                  <a:lnTo>
                    <a:pt x="199998" y="239850"/>
                  </a:lnTo>
                  <a:lnTo>
                    <a:pt x="191880" y="239850"/>
                  </a:lnTo>
                  <a:lnTo>
                    <a:pt x="191880" y="233946"/>
                  </a:lnTo>
                  <a:lnTo>
                    <a:pt x="191880" y="233946"/>
                  </a:lnTo>
                  <a:cubicBezTo>
                    <a:pt x="191880" y="233946"/>
                    <a:pt x="191880" y="233946"/>
                    <a:pt x="191880" y="233946"/>
                  </a:cubicBezTo>
                  <a:lnTo>
                    <a:pt x="191880" y="238374"/>
                  </a:lnTo>
                  <a:lnTo>
                    <a:pt x="185976" y="238374"/>
                  </a:lnTo>
                  <a:lnTo>
                    <a:pt x="185976" y="231732"/>
                  </a:lnTo>
                  <a:lnTo>
                    <a:pt x="185976" y="231732"/>
                  </a:lnTo>
                  <a:lnTo>
                    <a:pt x="185976" y="236898"/>
                  </a:lnTo>
                  <a:lnTo>
                    <a:pt x="177120" y="236898"/>
                  </a:lnTo>
                  <a:lnTo>
                    <a:pt x="177120" y="232470"/>
                  </a:lnTo>
                  <a:lnTo>
                    <a:pt x="177120" y="232470"/>
                  </a:lnTo>
                  <a:lnTo>
                    <a:pt x="177120" y="238374"/>
                  </a:lnTo>
                  <a:lnTo>
                    <a:pt x="169740" y="238374"/>
                  </a:lnTo>
                  <a:lnTo>
                    <a:pt x="169740" y="232470"/>
                  </a:lnTo>
                  <a:lnTo>
                    <a:pt x="169740" y="232470"/>
                  </a:lnTo>
                  <a:lnTo>
                    <a:pt x="169740" y="239850"/>
                  </a:lnTo>
                  <a:lnTo>
                    <a:pt x="156456" y="239850"/>
                  </a:lnTo>
                  <a:lnTo>
                    <a:pt x="156456" y="231732"/>
                  </a:lnTo>
                  <a:lnTo>
                    <a:pt x="156456" y="231732"/>
                  </a:lnTo>
                  <a:lnTo>
                    <a:pt x="156456" y="238374"/>
                  </a:lnTo>
                  <a:lnTo>
                    <a:pt x="145386" y="238374"/>
                  </a:lnTo>
                  <a:lnTo>
                    <a:pt x="145386" y="232470"/>
                  </a:lnTo>
                  <a:lnTo>
                    <a:pt x="145386" y="232470"/>
                  </a:lnTo>
                  <a:cubicBezTo>
                    <a:pt x="145386" y="232470"/>
                    <a:pt x="145386" y="232470"/>
                    <a:pt x="145386" y="232470"/>
                  </a:cubicBezTo>
                  <a:lnTo>
                    <a:pt x="145386" y="238374"/>
                  </a:lnTo>
                  <a:lnTo>
                    <a:pt x="136530" y="238374"/>
                  </a:lnTo>
                  <a:lnTo>
                    <a:pt x="136530" y="232470"/>
                  </a:lnTo>
                  <a:lnTo>
                    <a:pt x="136530" y="232470"/>
                  </a:lnTo>
                  <a:lnTo>
                    <a:pt x="136530" y="238374"/>
                  </a:lnTo>
                  <a:lnTo>
                    <a:pt x="128412" y="238374"/>
                  </a:lnTo>
                  <a:lnTo>
                    <a:pt x="128412" y="233208"/>
                  </a:lnTo>
                  <a:lnTo>
                    <a:pt x="128412" y="233208"/>
                  </a:lnTo>
                  <a:cubicBezTo>
                    <a:pt x="128412" y="233208"/>
                    <a:pt x="128412" y="233208"/>
                    <a:pt x="128412" y="233208"/>
                  </a:cubicBezTo>
                  <a:lnTo>
                    <a:pt x="128412" y="238374"/>
                  </a:lnTo>
                  <a:lnTo>
                    <a:pt x="121032" y="238374"/>
                  </a:lnTo>
                  <a:lnTo>
                    <a:pt x="121032" y="233946"/>
                  </a:lnTo>
                  <a:cubicBezTo>
                    <a:pt x="121032" y="233946"/>
                    <a:pt x="121032" y="233946"/>
                    <a:pt x="121032" y="233946"/>
                  </a:cubicBezTo>
                  <a:cubicBezTo>
                    <a:pt x="121032" y="233946"/>
                    <a:pt x="121032" y="233946"/>
                    <a:pt x="121032" y="233946"/>
                  </a:cubicBezTo>
                  <a:lnTo>
                    <a:pt x="121032" y="238374"/>
                  </a:lnTo>
                  <a:lnTo>
                    <a:pt x="112176" y="238374"/>
                  </a:lnTo>
                  <a:lnTo>
                    <a:pt x="112176" y="233208"/>
                  </a:lnTo>
                  <a:lnTo>
                    <a:pt x="112176" y="233208"/>
                  </a:lnTo>
                  <a:cubicBezTo>
                    <a:pt x="112176" y="233208"/>
                    <a:pt x="112176" y="233208"/>
                    <a:pt x="112176" y="233208"/>
                  </a:cubicBezTo>
                  <a:lnTo>
                    <a:pt x="112176" y="238374"/>
                  </a:lnTo>
                  <a:lnTo>
                    <a:pt x="106272" y="238374"/>
                  </a:lnTo>
                  <a:lnTo>
                    <a:pt x="106272" y="233946"/>
                  </a:lnTo>
                  <a:lnTo>
                    <a:pt x="106272" y="233946"/>
                  </a:lnTo>
                  <a:cubicBezTo>
                    <a:pt x="106272" y="233946"/>
                    <a:pt x="106272" y="233946"/>
                    <a:pt x="106272" y="233946"/>
                  </a:cubicBezTo>
                  <a:lnTo>
                    <a:pt x="106272" y="238374"/>
                  </a:lnTo>
                  <a:lnTo>
                    <a:pt x="98892" y="238374"/>
                  </a:lnTo>
                  <a:lnTo>
                    <a:pt x="98892" y="235422"/>
                  </a:lnTo>
                  <a:lnTo>
                    <a:pt x="98892" y="235422"/>
                  </a:lnTo>
                  <a:cubicBezTo>
                    <a:pt x="98892" y="235422"/>
                    <a:pt x="98892" y="235422"/>
                    <a:pt x="98892" y="235422"/>
                  </a:cubicBezTo>
                  <a:lnTo>
                    <a:pt x="98892" y="239850"/>
                  </a:lnTo>
                  <a:lnTo>
                    <a:pt x="90774" y="239850"/>
                  </a:lnTo>
                  <a:lnTo>
                    <a:pt x="90774" y="234684"/>
                  </a:lnTo>
                  <a:lnTo>
                    <a:pt x="90774" y="234684"/>
                  </a:lnTo>
                  <a:lnTo>
                    <a:pt x="90774" y="239850"/>
                  </a:lnTo>
                  <a:lnTo>
                    <a:pt x="82656" y="239850"/>
                  </a:lnTo>
                  <a:lnTo>
                    <a:pt x="82656" y="236160"/>
                  </a:lnTo>
                  <a:lnTo>
                    <a:pt x="82656" y="236160"/>
                  </a:lnTo>
                  <a:lnTo>
                    <a:pt x="82656" y="236160"/>
                  </a:lnTo>
                  <a:lnTo>
                    <a:pt x="74538" y="236160"/>
                  </a:lnTo>
                  <a:lnTo>
                    <a:pt x="74538" y="236160"/>
                  </a:lnTo>
                  <a:lnTo>
                    <a:pt x="74538" y="236160"/>
                  </a:lnTo>
                  <a:lnTo>
                    <a:pt x="74538" y="241326"/>
                  </a:lnTo>
                  <a:lnTo>
                    <a:pt x="66420" y="241326"/>
                  </a:lnTo>
                  <a:lnTo>
                    <a:pt x="66420" y="241326"/>
                  </a:lnTo>
                  <a:lnTo>
                    <a:pt x="66420" y="241326"/>
                  </a:lnTo>
                  <a:lnTo>
                    <a:pt x="66420" y="242802"/>
                  </a:lnTo>
                  <a:lnTo>
                    <a:pt x="60516" y="242802"/>
                  </a:lnTo>
                  <a:lnTo>
                    <a:pt x="60516" y="239112"/>
                  </a:lnTo>
                  <a:lnTo>
                    <a:pt x="60516" y="239112"/>
                  </a:lnTo>
                  <a:cubicBezTo>
                    <a:pt x="60516" y="239112"/>
                    <a:pt x="60516" y="239112"/>
                    <a:pt x="60516" y="239112"/>
                  </a:cubicBezTo>
                  <a:lnTo>
                    <a:pt x="60516" y="239112"/>
                  </a:lnTo>
                  <a:lnTo>
                    <a:pt x="60516" y="239112"/>
                  </a:lnTo>
                  <a:lnTo>
                    <a:pt x="60516" y="239112"/>
                  </a:lnTo>
                  <a:cubicBezTo>
                    <a:pt x="60516" y="239112"/>
                    <a:pt x="60516" y="239112"/>
                    <a:pt x="60516" y="239112"/>
                  </a:cubicBezTo>
                  <a:cubicBezTo>
                    <a:pt x="60516" y="239112"/>
                    <a:pt x="60516" y="239112"/>
                    <a:pt x="60516" y="239112"/>
                  </a:cubicBezTo>
                  <a:lnTo>
                    <a:pt x="60516" y="239112"/>
                  </a:lnTo>
                  <a:lnTo>
                    <a:pt x="47970" y="239112"/>
                  </a:lnTo>
                  <a:lnTo>
                    <a:pt x="47970" y="242064"/>
                  </a:lnTo>
                  <a:lnTo>
                    <a:pt x="47970" y="242064"/>
                  </a:lnTo>
                  <a:cubicBezTo>
                    <a:pt x="47970" y="242064"/>
                    <a:pt x="47970" y="242064"/>
                    <a:pt x="47970" y="242064"/>
                  </a:cubicBezTo>
                  <a:lnTo>
                    <a:pt x="47970" y="242064"/>
                  </a:lnTo>
                  <a:cubicBezTo>
                    <a:pt x="47970" y="242064"/>
                    <a:pt x="38376" y="248706"/>
                    <a:pt x="38376" y="250182"/>
                  </a:cubicBezTo>
                  <a:cubicBezTo>
                    <a:pt x="31659" y="239799"/>
                    <a:pt x="26208" y="228650"/>
                    <a:pt x="22140" y="216972"/>
                  </a:cubicBezTo>
                  <a:cubicBezTo>
                    <a:pt x="17437" y="202590"/>
                    <a:pt x="9910" y="189293"/>
                    <a:pt x="0" y="177858"/>
                  </a:cubicBezTo>
                  <a:lnTo>
                    <a:pt x="0" y="177858"/>
                  </a:lnTo>
                  <a:lnTo>
                    <a:pt x="0" y="177858"/>
                  </a:lnTo>
                  <a:cubicBezTo>
                    <a:pt x="7008" y="172460"/>
                    <a:pt x="15516" y="169367"/>
                    <a:pt x="24354" y="169002"/>
                  </a:cubicBezTo>
                  <a:cubicBezTo>
                    <a:pt x="38907" y="169447"/>
                    <a:pt x="51474" y="179321"/>
                    <a:pt x="55350" y="193356"/>
                  </a:cubicBezTo>
                  <a:lnTo>
                    <a:pt x="55350" y="193356"/>
                  </a:lnTo>
                  <a:lnTo>
                    <a:pt x="55350" y="193356"/>
                  </a:lnTo>
                  <a:cubicBezTo>
                    <a:pt x="53015" y="178963"/>
                    <a:pt x="60560" y="164778"/>
                    <a:pt x="73800" y="158670"/>
                  </a:cubicBezTo>
                  <a:cubicBezTo>
                    <a:pt x="92988" y="158670"/>
                    <a:pt x="113652" y="183024"/>
                    <a:pt x="117342" y="189666"/>
                  </a:cubicBezTo>
                  <a:cubicBezTo>
                    <a:pt x="121032" y="196308"/>
                    <a:pt x="117342" y="189666"/>
                    <a:pt x="117342" y="189666"/>
                  </a:cubicBezTo>
                  <a:lnTo>
                    <a:pt x="117342" y="189666"/>
                  </a:lnTo>
                  <a:cubicBezTo>
                    <a:pt x="116399" y="172981"/>
                    <a:pt x="129160" y="158691"/>
                    <a:pt x="145844" y="157748"/>
                  </a:cubicBezTo>
                  <a:cubicBezTo>
                    <a:pt x="147661" y="157646"/>
                    <a:pt x="149484" y="157707"/>
                    <a:pt x="151290" y="157932"/>
                  </a:cubicBezTo>
                  <a:cubicBezTo>
                    <a:pt x="168330" y="156295"/>
                    <a:pt x="183471" y="168781"/>
                    <a:pt x="185108" y="185822"/>
                  </a:cubicBezTo>
                  <a:cubicBezTo>
                    <a:pt x="185231" y="187099"/>
                    <a:pt x="185274" y="188383"/>
                    <a:pt x="185238" y="189666"/>
                  </a:cubicBezTo>
                  <a:cubicBezTo>
                    <a:pt x="185238" y="189666"/>
                    <a:pt x="185238" y="189666"/>
                    <a:pt x="185238" y="189666"/>
                  </a:cubicBezTo>
                  <a:lnTo>
                    <a:pt x="185238" y="189666"/>
                  </a:lnTo>
                  <a:cubicBezTo>
                    <a:pt x="191142" y="179334"/>
                    <a:pt x="211068" y="155718"/>
                    <a:pt x="228042" y="158670"/>
                  </a:cubicBezTo>
                  <a:cubicBezTo>
                    <a:pt x="241282" y="164778"/>
                    <a:pt x="248827" y="178963"/>
                    <a:pt x="246492" y="193356"/>
                  </a:cubicBezTo>
                  <a:lnTo>
                    <a:pt x="246492" y="193356"/>
                  </a:lnTo>
                  <a:lnTo>
                    <a:pt x="246492" y="193356"/>
                  </a:lnTo>
                  <a:cubicBezTo>
                    <a:pt x="250151" y="179178"/>
                    <a:pt x="262847" y="169203"/>
                    <a:pt x="277488" y="169002"/>
                  </a:cubicBezTo>
                  <a:cubicBezTo>
                    <a:pt x="284951" y="169484"/>
                    <a:pt x="292235" y="171493"/>
                    <a:pt x="298890" y="174906"/>
                  </a:cubicBezTo>
                  <a:lnTo>
                    <a:pt x="298890" y="174906"/>
                  </a:lnTo>
                  <a:close/>
                  <a:moveTo>
                    <a:pt x="286344" y="165312"/>
                  </a:moveTo>
                  <a:lnTo>
                    <a:pt x="286344" y="165312"/>
                  </a:lnTo>
                  <a:cubicBezTo>
                    <a:pt x="286344" y="165312"/>
                    <a:pt x="286344" y="161622"/>
                    <a:pt x="286344" y="160146"/>
                  </a:cubicBezTo>
                  <a:cubicBezTo>
                    <a:pt x="286937" y="162871"/>
                    <a:pt x="288889" y="165100"/>
                    <a:pt x="291510" y="1660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0C077660-F685-4028-B754-D0FF1F8AE56C}"/>
                </a:ext>
              </a:extLst>
            </p:cNvPr>
            <p:cNvSpPr/>
            <p:nvPr/>
          </p:nvSpPr>
          <p:spPr>
            <a:xfrm>
              <a:off x="7648788" y="5163188"/>
              <a:ext cx="114390" cy="82756"/>
            </a:xfrm>
            <a:custGeom>
              <a:avLst/>
              <a:gdLst>
                <a:gd name="connsiteX0" fmla="*/ 0 w 114390"/>
                <a:gd name="connsiteY0" fmla="*/ 20765 h 82756"/>
                <a:gd name="connsiteX1" fmla="*/ 14022 w 114390"/>
                <a:gd name="connsiteY1" fmla="*/ 16337 h 82756"/>
                <a:gd name="connsiteX2" fmla="*/ 61992 w 114390"/>
                <a:gd name="connsiteY2" fmla="*/ 8219 h 82756"/>
                <a:gd name="connsiteX3" fmla="*/ 104058 w 114390"/>
                <a:gd name="connsiteY3" fmla="*/ 41429 h 82756"/>
                <a:gd name="connsiteX4" fmla="*/ 93726 w 114390"/>
                <a:gd name="connsiteY4" fmla="*/ 82757 h 82756"/>
                <a:gd name="connsiteX5" fmla="*/ 107748 w 114390"/>
                <a:gd name="connsiteY5" fmla="*/ 77591 h 82756"/>
                <a:gd name="connsiteX6" fmla="*/ 114390 w 114390"/>
                <a:gd name="connsiteY6" fmla="*/ 42905 h 82756"/>
                <a:gd name="connsiteX7" fmla="*/ 70216 w 114390"/>
                <a:gd name="connsiteY7" fmla="*/ 5 h 82756"/>
                <a:gd name="connsiteX8" fmla="*/ 67896 w 114390"/>
                <a:gd name="connsiteY8" fmla="*/ 101 h 82756"/>
                <a:gd name="connsiteX9" fmla="*/ 14022 w 114390"/>
                <a:gd name="connsiteY9" fmla="*/ 9695 h 82756"/>
                <a:gd name="connsiteX10" fmla="*/ 2214 w 114390"/>
                <a:gd name="connsiteY10" fmla="*/ 9695 h 82756"/>
                <a:gd name="connsiteX11" fmla="*/ 0 w 114390"/>
                <a:gd name="connsiteY11" fmla="*/ 20765 h 82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390" h="82756">
                  <a:moveTo>
                    <a:pt x="0" y="20765"/>
                  </a:moveTo>
                  <a:lnTo>
                    <a:pt x="14022" y="16337"/>
                  </a:lnTo>
                  <a:cubicBezTo>
                    <a:pt x="29630" y="11724"/>
                    <a:pt x="45735" y="8999"/>
                    <a:pt x="61992" y="8219"/>
                  </a:cubicBezTo>
                  <a:cubicBezTo>
                    <a:pt x="88560" y="8219"/>
                    <a:pt x="104058" y="20027"/>
                    <a:pt x="104058" y="41429"/>
                  </a:cubicBezTo>
                  <a:cubicBezTo>
                    <a:pt x="103705" y="55798"/>
                    <a:pt x="100177" y="69912"/>
                    <a:pt x="93726" y="82757"/>
                  </a:cubicBezTo>
                  <a:cubicBezTo>
                    <a:pt x="97935" y="79968"/>
                    <a:pt x="102736" y="78199"/>
                    <a:pt x="107748" y="77591"/>
                  </a:cubicBezTo>
                  <a:cubicBezTo>
                    <a:pt x="111994" y="66512"/>
                    <a:pt x="114244" y="54768"/>
                    <a:pt x="114390" y="42905"/>
                  </a:cubicBezTo>
                  <a:cubicBezTo>
                    <a:pt x="114038" y="18860"/>
                    <a:pt x="94260" y="-347"/>
                    <a:pt x="70216" y="5"/>
                  </a:cubicBezTo>
                  <a:cubicBezTo>
                    <a:pt x="69441" y="16"/>
                    <a:pt x="68668" y="48"/>
                    <a:pt x="67896" y="101"/>
                  </a:cubicBezTo>
                  <a:cubicBezTo>
                    <a:pt x="49650" y="1393"/>
                    <a:pt x="31592" y="4609"/>
                    <a:pt x="14022" y="9695"/>
                  </a:cubicBezTo>
                  <a:lnTo>
                    <a:pt x="2214" y="9695"/>
                  </a:lnTo>
                  <a:cubicBezTo>
                    <a:pt x="2177" y="13491"/>
                    <a:pt x="1426" y="17246"/>
                    <a:pt x="0" y="20765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C0B8BFA5-A2DC-4FDB-8B7B-74F845D8E93C}"/>
                </a:ext>
              </a:extLst>
            </p:cNvPr>
            <p:cNvSpPr/>
            <p:nvPr/>
          </p:nvSpPr>
          <p:spPr>
            <a:xfrm>
              <a:off x="7625911" y="5076942"/>
              <a:ext cx="13283" cy="24354"/>
            </a:xfrm>
            <a:custGeom>
              <a:avLst/>
              <a:gdLst>
                <a:gd name="connsiteX0" fmla="*/ 6642 w 13283"/>
                <a:gd name="connsiteY0" fmla="*/ 24354 h 24354"/>
                <a:gd name="connsiteX1" fmla="*/ 6642 w 13283"/>
                <a:gd name="connsiteY1" fmla="*/ 24354 h 24354"/>
                <a:gd name="connsiteX2" fmla="*/ 13284 w 13283"/>
                <a:gd name="connsiteY2" fmla="*/ 11808 h 24354"/>
                <a:gd name="connsiteX3" fmla="*/ 6642 w 13283"/>
                <a:gd name="connsiteY3" fmla="*/ 0 h 24354"/>
                <a:gd name="connsiteX4" fmla="*/ 0 w 13283"/>
                <a:gd name="connsiteY4" fmla="*/ 12546 h 24354"/>
                <a:gd name="connsiteX5" fmla="*/ 5904 w 13283"/>
                <a:gd name="connsiteY5" fmla="*/ 24354 h 24354"/>
                <a:gd name="connsiteX6" fmla="*/ 6642 w 13283"/>
                <a:gd name="connsiteY6" fmla="*/ 24354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83" h="24354">
                  <a:moveTo>
                    <a:pt x="6642" y="24354"/>
                  </a:moveTo>
                  <a:lnTo>
                    <a:pt x="6642" y="24354"/>
                  </a:lnTo>
                  <a:lnTo>
                    <a:pt x="13284" y="11808"/>
                  </a:lnTo>
                  <a:lnTo>
                    <a:pt x="6642" y="0"/>
                  </a:lnTo>
                  <a:lnTo>
                    <a:pt x="0" y="12546"/>
                  </a:lnTo>
                  <a:lnTo>
                    <a:pt x="5904" y="24354"/>
                  </a:lnTo>
                  <a:lnTo>
                    <a:pt x="6642" y="24354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7979F2ED-EA84-4141-B75A-357A42B70522}"/>
                </a:ext>
              </a:extLst>
            </p:cNvPr>
            <p:cNvSpPr/>
            <p:nvPr/>
          </p:nvSpPr>
          <p:spPr>
            <a:xfrm>
              <a:off x="7627386" y="5115318"/>
              <a:ext cx="9594" cy="14760"/>
            </a:xfrm>
            <a:custGeom>
              <a:avLst/>
              <a:gdLst>
                <a:gd name="connsiteX0" fmla="*/ 0 w 9594"/>
                <a:gd name="connsiteY0" fmla="*/ 14760 h 14760"/>
                <a:gd name="connsiteX1" fmla="*/ 9594 w 9594"/>
                <a:gd name="connsiteY1" fmla="*/ 14760 h 14760"/>
                <a:gd name="connsiteX2" fmla="*/ 9594 w 9594"/>
                <a:gd name="connsiteY2" fmla="*/ 10332 h 14760"/>
                <a:gd name="connsiteX3" fmla="*/ 5904 w 9594"/>
                <a:gd name="connsiteY3" fmla="*/ 0 h 14760"/>
                <a:gd name="connsiteX4" fmla="*/ 5904 w 9594"/>
                <a:gd name="connsiteY4" fmla="*/ 0 h 14760"/>
                <a:gd name="connsiteX5" fmla="*/ 0 w 9594"/>
                <a:gd name="connsiteY5" fmla="*/ 11808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14760">
                  <a:moveTo>
                    <a:pt x="0" y="14760"/>
                  </a:moveTo>
                  <a:lnTo>
                    <a:pt x="9594" y="14760"/>
                  </a:lnTo>
                  <a:lnTo>
                    <a:pt x="9594" y="10332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B2622FEA-C55B-458F-AD70-831D10AC4DBD}"/>
                </a:ext>
              </a:extLst>
            </p:cNvPr>
            <p:cNvSpPr/>
            <p:nvPr/>
          </p:nvSpPr>
          <p:spPr>
            <a:xfrm>
              <a:off x="7606722" y="5102773"/>
              <a:ext cx="18450" cy="13283"/>
            </a:xfrm>
            <a:custGeom>
              <a:avLst/>
              <a:gdLst>
                <a:gd name="connsiteX0" fmla="*/ 18450 w 18450"/>
                <a:gd name="connsiteY0" fmla="*/ 5904 h 13283"/>
                <a:gd name="connsiteX1" fmla="*/ 18450 w 18450"/>
                <a:gd name="connsiteY1" fmla="*/ 5904 h 13283"/>
                <a:gd name="connsiteX2" fmla="*/ 9594 w 18450"/>
                <a:gd name="connsiteY2" fmla="*/ 0 h 13283"/>
                <a:gd name="connsiteX3" fmla="*/ 0 w 18450"/>
                <a:gd name="connsiteY3" fmla="*/ 6642 h 13283"/>
                <a:gd name="connsiteX4" fmla="*/ 10332 w 18450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13283">
                  <a:moveTo>
                    <a:pt x="18450" y="5904"/>
                  </a:moveTo>
                  <a:lnTo>
                    <a:pt x="18450" y="5904"/>
                  </a:lnTo>
                  <a:lnTo>
                    <a:pt x="9594" y="0"/>
                  </a:lnTo>
                  <a:lnTo>
                    <a:pt x="0" y="6642"/>
                  </a:lnTo>
                  <a:lnTo>
                    <a:pt x="10332" y="13284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FCD5E938-C37B-492E-9269-94F70C43CC96}"/>
                </a:ext>
              </a:extLst>
            </p:cNvPr>
            <p:cNvSpPr/>
            <p:nvPr/>
          </p:nvSpPr>
          <p:spPr>
            <a:xfrm>
              <a:off x="7639194" y="5099821"/>
              <a:ext cx="19188" cy="13283"/>
            </a:xfrm>
            <a:custGeom>
              <a:avLst/>
              <a:gdLst>
                <a:gd name="connsiteX0" fmla="*/ 0 w 19188"/>
                <a:gd name="connsiteY0" fmla="*/ 7380 h 13283"/>
                <a:gd name="connsiteX1" fmla="*/ 0 w 19188"/>
                <a:gd name="connsiteY1" fmla="*/ 7380 h 13283"/>
                <a:gd name="connsiteX2" fmla="*/ 8856 w 19188"/>
                <a:gd name="connsiteY2" fmla="*/ 13284 h 13283"/>
                <a:gd name="connsiteX3" fmla="*/ 19188 w 19188"/>
                <a:gd name="connsiteY3" fmla="*/ 6642 h 13283"/>
                <a:gd name="connsiteX4" fmla="*/ 8118 w 19188"/>
                <a:gd name="connsiteY4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13283">
                  <a:moveTo>
                    <a:pt x="0" y="7380"/>
                  </a:moveTo>
                  <a:lnTo>
                    <a:pt x="0" y="7380"/>
                  </a:lnTo>
                  <a:lnTo>
                    <a:pt x="8856" y="13284"/>
                  </a:lnTo>
                  <a:lnTo>
                    <a:pt x="19188" y="6642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65A8BBC3-B18A-412D-AEFC-78585BEFE094}"/>
                </a:ext>
              </a:extLst>
            </p:cNvPr>
            <p:cNvSpPr/>
            <p:nvPr/>
          </p:nvSpPr>
          <p:spPr>
            <a:xfrm>
              <a:off x="7627386" y="5103510"/>
              <a:ext cx="9594" cy="8302"/>
            </a:xfrm>
            <a:custGeom>
              <a:avLst/>
              <a:gdLst>
                <a:gd name="connsiteX0" fmla="*/ 9594 w 9594"/>
                <a:gd name="connsiteY0" fmla="*/ 4428 h 8302"/>
                <a:gd name="connsiteX1" fmla="*/ 5166 w 9594"/>
                <a:gd name="connsiteY1" fmla="*/ 0 h 8302"/>
                <a:gd name="connsiteX2" fmla="*/ 0 w 9594"/>
                <a:gd name="connsiteY2" fmla="*/ 4428 h 8302"/>
                <a:gd name="connsiteX3" fmla="*/ 9594 w 9594"/>
                <a:gd name="connsiteY3" fmla="*/ 4428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8302">
                  <a:moveTo>
                    <a:pt x="9594" y="4428"/>
                  </a:moveTo>
                  <a:cubicBezTo>
                    <a:pt x="9594" y="1983"/>
                    <a:pt x="7612" y="0"/>
                    <a:pt x="5166" y="0"/>
                  </a:cubicBezTo>
                  <a:cubicBezTo>
                    <a:pt x="2578" y="-26"/>
                    <a:pt x="370" y="1867"/>
                    <a:pt x="0" y="4428"/>
                  </a:cubicBezTo>
                  <a:cubicBezTo>
                    <a:pt x="0" y="9594"/>
                    <a:pt x="9594" y="9594"/>
                    <a:pt x="9594" y="4428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4E71A51-0D1D-4837-B71B-F3FEC4AB77FC}"/>
                </a:ext>
              </a:extLst>
            </p:cNvPr>
            <p:cNvSpPr/>
            <p:nvPr/>
          </p:nvSpPr>
          <p:spPr>
            <a:xfrm>
              <a:off x="7618531" y="5133768"/>
              <a:ext cx="9594" cy="7380"/>
            </a:xfrm>
            <a:custGeom>
              <a:avLst/>
              <a:gdLst>
                <a:gd name="connsiteX0" fmla="*/ 0 w 9594"/>
                <a:gd name="connsiteY0" fmla="*/ 7380 h 7380"/>
                <a:gd name="connsiteX1" fmla="*/ 9594 w 9594"/>
                <a:gd name="connsiteY1" fmla="*/ 7380 h 7380"/>
                <a:gd name="connsiteX2" fmla="*/ 9594 w 9594"/>
                <a:gd name="connsiteY2" fmla="*/ 0 h 7380"/>
                <a:gd name="connsiteX3" fmla="*/ 0 w 9594"/>
                <a:gd name="connsiteY3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7380">
                  <a:moveTo>
                    <a:pt x="0" y="7380"/>
                  </a:moveTo>
                  <a:lnTo>
                    <a:pt x="9594" y="7380"/>
                  </a:lnTo>
                  <a:lnTo>
                    <a:pt x="9594" y="0"/>
                  </a:lnTo>
                  <a:cubicBezTo>
                    <a:pt x="5444" y="882"/>
                    <a:pt x="1917" y="3596"/>
                    <a:pt x="0" y="738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C651B5-0C54-4485-BF59-B1B5950AEEF3}"/>
                </a:ext>
              </a:extLst>
            </p:cNvPr>
            <p:cNvSpPr/>
            <p:nvPr/>
          </p:nvSpPr>
          <p:spPr>
            <a:xfrm>
              <a:off x="7618531" y="5149635"/>
              <a:ext cx="28044" cy="11439"/>
            </a:xfrm>
            <a:custGeom>
              <a:avLst/>
              <a:gdLst>
                <a:gd name="connsiteX0" fmla="*/ 14022 w 28044"/>
                <a:gd name="connsiteY0" fmla="*/ 11440 h 11439"/>
                <a:gd name="connsiteX1" fmla="*/ 28044 w 28044"/>
                <a:gd name="connsiteY1" fmla="*/ 1108 h 11439"/>
                <a:gd name="connsiteX2" fmla="*/ 0 w 28044"/>
                <a:gd name="connsiteY2" fmla="*/ 1108 h 11439"/>
                <a:gd name="connsiteX3" fmla="*/ 14022 w 28044"/>
                <a:gd name="connsiteY3" fmla="*/ 11440 h 1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044" h="11439">
                  <a:moveTo>
                    <a:pt x="14022" y="11440"/>
                  </a:moveTo>
                  <a:cubicBezTo>
                    <a:pt x="20372" y="11196"/>
                    <a:pt x="25930" y="7101"/>
                    <a:pt x="28044" y="1108"/>
                  </a:cubicBezTo>
                  <a:cubicBezTo>
                    <a:pt x="18754" y="-369"/>
                    <a:pt x="9290" y="-369"/>
                    <a:pt x="0" y="1108"/>
                  </a:cubicBezTo>
                  <a:cubicBezTo>
                    <a:pt x="1928" y="7236"/>
                    <a:pt x="7598" y="11414"/>
                    <a:pt x="14022" y="1144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7267566-43AC-46B8-BE57-40E62AC7129B}"/>
                </a:ext>
              </a:extLst>
            </p:cNvPr>
            <p:cNvSpPr/>
            <p:nvPr/>
          </p:nvSpPr>
          <p:spPr>
            <a:xfrm>
              <a:off x="7618531" y="5131555"/>
              <a:ext cx="28781" cy="16973"/>
            </a:xfrm>
            <a:custGeom>
              <a:avLst/>
              <a:gdLst>
                <a:gd name="connsiteX0" fmla="*/ 28782 w 28781"/>
                <a:gd name="connsiteY0" fmla="*/ 16974 h 16973"/>
                <a:gd name="connsiteX1" fmla="*/ 28782 w 28781"/>
                <a:gd name="connsiteY1" fmla="*/ 16974 h 16973"/>
                <a:gd name="connsiteX2" fmla="*/ 28782 w 28781"/>
                <a:gd name="connsiteY2" fmla="*/ 16974 h 16973"/>
                <a:gd name="connsiteX3" fmla="*/ 17712 w 28781"/>
                <a:gd name="connsiteY3" fmla="*/ 9594 h 16973"/>
                <a:gd name="connsiteX4" fmla="*/ 17712 w 28781"/>
                <a:gd name="connsiteY4" fmla="*/ 0 h 16973"/>
                <a:gd name="connsiteX5" fmla="*/ 11070 w 28781"/>
                <a:gd name="connsiteY5" fmla="*/ 0 h 16973"/>
                <a:gd name="connsiteX6" fmla="*/ 11070 w 28781"/>
                <a:gd name="connsiteY6" fmla="*/ 9594 h 16973"/>
                <a:gd name="connsiteX7" fmla="*/ 0 w 28781"/>
                <a:gd name="connsiteY7" fmla="*/ 9594 h 16973"/>
                <a:gd name="connsiteX8" fmla="*/ 0 w 28781"/>
                <a:gd name="connsiteY8" fmla="*/ 9594 h 16973"/>
                <a:gd name="connsiteX9" fmla="*/ 28782 w 28781"/>
                <a:gd name="connsiteY9" fmla="*/ 16974 h 16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81" h="16973">
                  <a:moveTo>
                    <a:pt x="28782" y="16974"/>
                  </a:moveTo>
                  <a:lnTo>
                    <a:pt x="28782" y="16974"/>
                  </a:lnTo>
                  <a:cubicBezTo>
                    <a:pt x="28782" y="16974"/>
                    <a:pt x="28782" y="16974"/>
                    <a:pt x="28782" y="16974"/>
                  </a:cubicBezTo>
                  <a:lnTo>
                    <a:pt x="17712" y="9594"/>
                  </a:lnTo>
                  <a:lnTo>
                    <a:pt x="17712" y="0"/>
                  </a:lnTo>
                  <a:lnTo>
                    <a:pt x="11070" y="0"/>
                  </a:lnTo>
                  <a:lnTo>
                    <a:pt x="11070" y="9594"/>
                  </a:lnTo>
                  <a:lnTo>
                    <a:pt x="0" y="9594"/>
                  </a:lnTo>
                  <a:lnTo>
                    <a:pt x="0" y="9594"/>
                  </a:lnTo>
                  <a:cubicBezTo>
                    <a:pt x="9911" y="10590"/>
                    <a:pt x="19615" y="13079"/>
                    <a:pt x="28782" y="16974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159DA317-C312-4028-AC2F-31591325496D}"/>
                </a:ext>
              </a:extLst>
            </p:cNvPr>
            <p:cNvSpPr/>
            <p:nvPr/>
          </p:nvSpPr>
          <p:spPr>
            <a:xfrm>
              <a:off x="7637718" y="5132292"/>
              <a:ext cx="8118" cy="8856"/>
            </a:xfrm>
            <a:custGeom>
              <a:avLst/>
              <a:gdLst>
                <a:gd name="connsiteX0" fmla="*/ 0 w 8118"/>
                <a:gd name="connsiteY0" fmla="*/ 0 h 8856"/>
                <a:gd name="connsiteX1" fmla="*/ 0 w 8118"/>
                <a:gd name="connsiteY1" fmla="*/ 8856 h 8856"/>
                <a:gd name="connsiteX2" fmla="*/ 8118 w 8118"/>
                <a:gd name="connsiteY2" fmla="*/ 8856 h 8856"/>
                <a:gd name="connsiteX3" fmla="*/ 0 w 8118"/>
                <a:gd name="connsiteY3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8" h="8856">
                  <a:moveTo>
                    <a:pt x="0" y="0"/>
                  </a:moveTo>
                  <a:lnTo>
                    <a:pt x="0" y="8856"/>
                  </a:lnTo>
                  <a:cubicBezTo>
                    <a:pt x="0" y="8856"/>
                    <a:pt x="5166" y="8856"/>
                    <a:pt x="8118" y="8856"/>
                  </a:cubicBezTo>
                  <a:cubicBezTo>
                    <a:pt x="6790" y="4886"/>
                    <a:pt x="3839" y="1667"/>
                    <a:pt x="0" y="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85E8E08-9E7D-4BF6-B5A6-A5C33C2AA93C}"/>
                </a:ext>
              </a:extLst>
            </p:cNvPr>
            <p:cNvSpPr/>
            <p:nvPr/>
          </p:nvSpPr>
          <p:spPr>
            <a:xfrm>
              <a:off x="7607461" y="5174359"/>
              <a:ext cx="17190" cy="61253"/>
            </a:xfrm>
            <a:custGeom>
              <a:avLst/>
              <a:gdLst>
                <a:gd name="connsiteX0" fmla="*/ 11808 w 17190"/>
                <a:gd name="connsiteY0" fmla="*/ 56088 h 61253"/>
                <a:gd name="connsiteX1" fmla="*/ 16974 w 17190"/>
                <a:gd name="connsiteY1" fmla="*/ 14022 h 61253"/>
                <a:gd name="connsiteX2" fmla="*/ 16974 w 17190"/>
                <a:gd name="connsiteY2" fmla="*/ 0 h 61253"/>
                <a:gd name="connsiteX3" fmla="*/ 8856 w 17190"/>
                <a:gd name="connsiteY3" fmla="*/ 0 h 61253"/>
                <a:gd name="connsiteX4" fmla="*/ 0 w 17190"/>
                <a:gd name="connsiteY4" fmla="*/ 61254 h 61253"/>
                <a:gd name="connsiteX5" fmla="*/ 11808 w 17190"/>
                <a:gd name="connsiteY5" fmla="*/ 56088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90" h="61253">
                  <a:moveTo>
                    <a:pt x="11808" y="56088"/>
                  </a:moveTo>
                  <a:cubicBezTo>
                    <a:pt x="14485" y="42200"/>
                    <a:pt x="16212" y="28145"/>
                    <a:pt x="16974" y="14022"/>
                  </a:cubicBezTo>
                  <a:cubicBezTo>
                    <a:pt x="17263" y="9353"/>
                    <a:pt x="17263" y="4669"/>
                    <a:pt x="16974" y="0"/>
                  </a:cubicBezTo>
                  <a:lnTo>
                    <a:pt x="8856" y="0"/>
                  </a:lnTo>
                  <a:cubicBezTo>
                    <a:pt x="9277" y="20765"/>
                    <a:pt x="6286" y="41459"/>
                    <a:pt x="0" y="61254"/>
                  </a:cubicBezTo>
                  <a:cubicBezTo>
                    <a:pt x="3336" y="58399"/>
                    <a:pt x="7446" y="56601"/>
                    <a:pt x="11808" y="56088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6DF45F13-12F4-4456-9D24-CD93CC890041}"/>
                </a:ext>
              </a:extLst>
            </p:cNvPr>
            <p:cNvSpPr/>
            <p:nvPr/>
          </p:nvSpPr>
          <p:spPr>
            <a:xfrm>
              <a:off x="7617055" y="517288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4439F95-E4E8-4B04-B4BF-ACA3F42D489A}"/>
                </a:ext>
              </a:extLst>
            </p:cNvPr>
            <p:cNvSpPr/>
            <p:nvPr/>
          </p:nvSpPr>
          <p:spPr>
            <a:xfrm>
              <a:off x="7648051" y="517288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BB48412-F1B3-466C-B905-52A497F69DBB}"/>
                </a:ext>
              </a:extLst>
            </p:cNvPr>
            <p:cNvSpPr/>
            <p:nvPr/>
          </p:nvSpPr>
          <p:spPr>
            <a:xfrm>
              <a:off x="7638457" y="5173621"/>
              <a:ext cx="17711" cy="56087"/>
            </a:xfrm>
            <a:custGeom>
              <a:avLst/>
              <a:gdLst>
                <a:gd name="connsiteX0" fmla="*/ 8118 w 17711"/>
                <a:gd name="connsiteY0" fmla="*/ 0 h 56087"/>
                <a:gd name="connsiteX1" fmla="*/ 8118 w 17711"/>
                <a:gd name="connsiteY1" fmla="*/ 0 h 56087"/>
                <a:gd name="connsiteX2" fmla="*/ 0 w 17711"/>
                <a:gd name="connsiteY2" fmla="*/ 0 h 56087"/>
                <a:gd name="connsiteX3" fmla="*/ 0 w 17711"/>
                <a:gd name="connsiteY3" fmla="*/ 0 h 56087"/>
                <a:gd name="connsiteX4" fmla="*/ 0 w 17711"/>
                <a:gd name="connsiteY4" fmla="*/ 0 h 56087"/>
                <a:gd name="connsiteX5" fmla="*/ 0 w 17711"/>
                <a:gd name="connsiteY5" fmla="*/ 8118 h 56087"/>
                <a:gd name="connsiteX6" fmla="*/ 5904 w 17711"/>
                <a:gd name="connsiteY6" fmla="*/ 50184 h 56087"/>
                <a:gd name="connsiteX7" fmla="*/ 17712 w 17711"/>
                <a:gd name="connsiteY7" fmla="*/ 56088 h 56087"/>
                <a:gd name="connsiteX8" fmla="*/ 8118 w 17711"/>
                <a:gd name="connsiteY8" fmla="*/ 0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11" h="56087">
                  <a:moveTo>
                    <a:pt x="8118" y="0"/>
                  </a:moveTo>
                  <a:lnTo>
                    <a:pt x="8118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0" y="8118"/>
                  </a:cubicBezTo>
                  <a:cubicBezTo>
                    <a:pt x="0" y="11070"/>
                    <a:pt x="0" y="36162"/>
                    <a:pt x="5904" y="50184"/>
                  </a:cubicBezTo>
                  <a:cubicBezTo>
                    <a:pt x="10285" y="51096"/>
                    <a:pt x="14354" y="53130"/>
                    <a:pt x="17712" y="56088"/>
                  </a:cubicBezTo>
                  <a:cubicBezTo>
                    <a:pt x="12115" y="37882"/>
                    <a:pt x="8890" y="19031"/>
                    <a:pt x="8118" y="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E27F77E7-1997-485D-B4C8-8F9FBECC2D61}"/>
                </a:ext>
              </a:extLst>
            </p:cNvPr>
            <p:cNvSpPr/>
            <p:nvPr/>
          </p:nvSpPr>
          <p:spPr>
            <a:xfrm>
              <a:off x="7485690" y="5231687"/>
              <a:ext cx="295938" cy="102079"/>
            </a:xfrm>
            <a:custGeom>
              <a:avLst/>
              <a:gdLst>
                <a:gd name="connsiteX0" fmla="*/ 277488 w 295938"/>
                <a:gd name="connsiteY0" fmla="*/ 11305 h 102079"/>
                <a:gd name="connsiteX1" fmla="*/ 246492 w 295938"/>
                <a:gd name="connsiteY1" fmla="*/ 35659 h 102079"/>
                <a:gd name="connsiteX2" fmla="*/ 246492 w 295938"/>
                <a:gd name="connsiteY2" fmla="*/ 35659 h 102079"/>
                <a:gd name="connsiteX3" fmla="*/ 246492 w 295938"/>
                <a:gd name="connsiteY3" fmla="*/ 35659 h 102079"/>
                <a:gd name="connsiteX4" fmla="*/ 228042 w 295938"/>
                <a:gd name="connsiteY4" fmla="*/ 973 h 102079"/>
                <a:gd name="connsiteX5" fmla="*/ 185238 w 295938"/>
                <a:gd name="connsiteY5" fmla="*/ 31969 h 102079"/>
                <a:gd name="connsiteX6" fmla="*/ 185238 w 295938"/>
                <a:gd name="connsiteY6" fmla="*/ 31969 h 102079"/>
                <a:gd name="connsiteX7" fmla="*/ 185238 w 295938"/>
                <a:gd name="connsiteY7" fmla="*/ 31969 h 102079"/>
                <a:gd name="connsiteX8" fmla="*/ 155135 w 295938"/>
                <a:gd name="connsiteY8" fmla="*/ 105 h 102079"/>
                <a:gd name="connsiteX9" fmla="*/ 151290 w 295938"/>
                <a:gd name="connsiteY9" fmla="*/ 235 h 102079"/>
                <a:gd name="connsiteX10" fmla="*/ 117526 w 295938"/>
                <a:gd name="connsiteY10" fmla="*/ 26523 h 102079"/>
                <a:gd name="connsiteX11" fmla="*/ 117342 w 295938"/>
                <a:gd name="connsiteY11" fmla="*/ 31969 h 102079"/>
                <a:gd name="connsiteX12" fmla="*/ 117342 w 295938"/>
                <a:gd name="connsiteY12" fmla="*/ 31969 h 102079"/>
                <a:gd name="connsiteX13" fmla="*/ 117342 w 295938"/>
                <a:gd name="connsiteY13" fmla="*/ 31969 h 102079"/>
                <a:gd name="connsiteX14" fmla="*/ 73800 w 295938"/>
                <a:gd name="connsiteY14" fmla="*/ 973 h 102079"/>
                <a:gd name="connsiteX15" fmla="*/ 55350 w 295938"/>
                <a:gd name="connsiteY15" fmla="*/ 35659 h 102079"/>
                <a:gd name="connsiteX16" fmla="*/ 55350 w 295938"/>
                <a:gd name="connsiteY16" fmla="*/ 35659 h 102079"/>
                <a:gd name="connsiteX17" fmla="*/ 55350 w 295938"/>
                <a:gd name="connsiteY17" fmla="*/ 35659 h 102079"/>
                <a:gd name="connsiteX18" fmla="*/ 24354 w 295938"/>
                <a:gd name="connsiteY18" fmla="*/ 11305 h 102079"/>
                <a:gd name="connsiteX19" fmla="*/ 0 w 295938"/>
                <a:gd name="connsiteY19" fmla="*/ 20161 h 102079"/>
                <a:gd name="connsiteX20" fmla="*/ 0 w 295938"/>
                <a:gd name="connsiteY20" fmla="*/ 20161 h 102079"/>
                <a:gd name="connsiteX21" fmla="*/ 22140 w 295938"/>
                <a:gd name="connsiteY21" fmla="*/ 59275 h 102079"/>
                <a:gd name="connsiteX22" fmla="*/ 29520 w 295938"/>
                <a:gd name="connsiteY22" fmla="*/ 93961 h 102079"/>
                <a:gd name="connsiteX23" fmla="*/ 35424 w 295938"/>
                <a:gd name="connsiteY23" fmla="*/ 93961 h 102079"/>
                <a:gd name="connsiteX24" fmla="*/ 35424 w 295938"/>
                <a:gd name="connsiteY24" fmla="*/ 93961 h 102079"/>
                <a:gd name="connsiteX25" fmla="*/ 35424 w 295938"/>
                <a:gd name="connsiteY25" fmla="*/ 93961 h 102079"/>
                <a:gd name="connsiteX26" fmla="*/ 35424 w 295938"/>
                <a:gd name="connsiteY26" fmla="*/ 93961 h 102079"/>
                <a:gd name="connsiteX27" fmla="*/ 35424 w 295938"/>
                <a:gd name="connsiteY27" fmla="*/ 97651 h 102079"/>
                <a:gd name="connsiteX28" fmla="*/ 39852 w 295938"/>
                <a:gd name="connsiteY28" fmla="*/ 97651 h 102079"/>
                <a:gd name="connsiteX29" fmla="*/ 39852 w 295938"/>
                <a:gd name="connsiteY29" fmla="*/ 97651 h 102079"/>
                <a:gd name="connsiteX30" fmla="*/ 39852 w 295938"/>
                <a:gd name="connsiteY30" fmla="*/ 97651 h 102079"/>
                <a:gd name="connsiteX31" fmla="*/ 39852 w 295938"/>
                <a:gd name="connsiteY31" fmla="*/ 97651 h 102079"/>
                <a:gd name="connsiteX32" fmla="*/ 39852 w 295938"/>
                <a:gd name="connsiteY32" fmla="*/ 97651 h 102079"/>
                <a:gd name="connsiteX33" fmla="*/ 39852 w 295938"/>
                <a:gd name="connsiteY33" fmla="*/ 97651 h 102079"/>
                <a:gd name="connsiteX34" fmla="*/ 39852 w 295938"/>
                <a:gd name="connsiteY34" fmla="*/ 97651 h 102079"/>
                <a:gd name="connsiteX35" fmla="*/ 39852 w 295938"/>
                <a:gd name="connsiteY35" fmla="*/ 97651 h 102079"/>
                <a:gd name="connsiteX36" fmla="*/ 39852 w 295938"/>
                <a:gd name="connsiteY36" fmla="*/ 97651 h 102079"/>
                <a:gd name="connsiteX37" fmla="*/ 39852 w 295938"/>
                <a:gd name="connsiteY37" fmla="*/ 102079 h 102079"/>
                <a:gd name="connsiteX38" fmla="*/ 43542 w 295938"/>
                <a:gd name="connsiteY38" fmla="*/ 102079 h 102079"/>
                <a:gd name="connsiteX39" fmla="*/ 43542 w 295938"/>
                <a:gd name="connsiteY39" fmla="*/ 80677 h 102079"/>
                <a:gd name="connsiteX40" fmla="*/ 43542 w 295938"/>
                <a:gd name="connsiteY40" fmla="*/ 80677 h 102079"/>
                <a:gd name="connsiteX41" fmla="*/ 43542 w 295938"/>
                <a:gd name="connsiteY41" fmla="*/ 80677 h 102079"/>
                <a:gd name="connsiteX42" fmla="*/ 49446 w 295938"/>
                <a:gd name="connsiteY42" fmla="*/ 80677 h 102079"/>
                <a:gd name="connsiteX43" fmla="*/ 49446 w 295938"/>
                <a:gd name="connsiteY43" fmla="*/ 79939 h 102079"/>
                <a:gd name="connsiteX44" fmla="*/ 49446 w 295938"/>
                <a:gd name="connsiteY44" fmla="*/ 79939 h 102079"/>
                <a:gd name="connsiteX45" fmla="*/ 49446 w 295938"/>
                <a:gd name="connsiteY45" fmla="*/ 79939 h 102079"/>
                <a:gd name="connsiteX46" fmla="*/ 55350 w 295938"/>
                <a:gd name="connsiteY46" fmla="*/ 79939 h 102079"/>
                <a:gd name="connsiteX47" fmla="*/ 55350 w 295938"/>
                <a:gd name="connsiteY47" fmla="*/ 79939 h 102079"/>
                <a:gd name="connsiteX48" fmla="*/ 55350 w 295938"/>
                <a:gd name="connsiteY48" fmla="*/ 79939 h 102079"/>
                <a:gd name="connsiteX49" fmla="*/ 55350 w 295938"/>
                <a:gd name="connsiteY49" fmla="*/ 84367 h 102079"/>
                <a:gd name="connsiteX50" fmla="*/ 61254 w 295938"/>
                <a:gd name="connsiteY50" fmla="*/ 84367 h 102079"/>
                <a:gd name="connsiteX51" fmla="*/ 61254 w 295938"/>
                <a:gd name="connsiteY51" fmla="*/ 78463 h 102079"/>
                <a:gd name="connsiteX52" fmla="*/ 61254 w 295938"/>
                <a:gd name="connsiteY52" fmla="*/ 78463 h 102079"/>
                <a:gd name="connsiteX53" fmla="*/ 61254 w 295938"/>
                <a:gd name="connsiteY53" fmla="*/ 83629 h 102079"/>
                <a:gd name="connsiteX54" fmla="*/ 66420 w 295938"/>
                <a:gd name="connsiteY54" fmla="*/ 83629 h 102079"/>
                <a:gd name="connsiteX55" fmla="*/ 66420 w 295938"/>
                <a:gd name="connsiteY55" fmla="*/ 79201 h 102079"/>
                <a:gd name="connsiteX56" fmla="*/ 66420 w 295938"/>
                <a:gd name="connsiteY56" fmla="*/ 79201 h 102079"/>
                <a:gd name="connsiteX57" fmla="*/ 66420 w 295938"/>
                <a:gd name="connsiteY57" fmla="*/ 79201 h 102079"/>
                <a:gd name="connsiteX58" fmla="*/ 66420 w 295938"/>
                <a:gd name="connsiteY58" fmla="*/ 83629 h 102079"/>
                <a:gd name="connsiteX59" fmla="*/ 71586 w 295938"/>
                <a:gd name="connsiteY59" fmla="*/ 83629 h 102079"/>
                <a:gd name="connsiteX60" fmla="*/ 71586 w 295938"/>
                <a:gd name="connsiteY60" fmla="*/ 78463 h 102079"/>
                <a:gd name="connsiteX61" fmla="*/ 71586 w 295938"/>
                <a:gd name="connsiteY61" fmla="*/ 78463 h 102079"/>
                <a:gd name="connsiteX62" fmla="*/ 71586 w 295938"/>
                <a:gd name="connsiteY62" fmla="*/ 78463 h 102079"/>
                <a:gd name="connsiteX63" fmla="*/ 71586 w 295938"/>
                <a:gd name="connsiteY63" fmla="*/ 83629 h 102079"/>
                <a:gd name="connsiteX64" fmla="*/ 103320 w 295938"/>
                <a:gd name="connsiteY64" fmla="*/ 83629 h 102079"/>
                <a:gd name="connsiteX65" fmla="*/ 103320 w 295938"/>
                <a:gd name="connsiteY65" fmla="*/ 77725 h 102079"/>
                <a:gd name="connsiteX66" fmla="*/ 103320 w 295938"/>
                <a:gd name="connsiteY66" fmla="*/ 77725 h 102079"/>
                <a:gd name="connsiteX67" fmla="*/ 103320 w 295938"/>
                <a:gd name="connsiteY67" fmla="*/ 77725 h 102079"/>
                <a:gd name="connsiteX68" fmla="*/ 103320 w 295938"/>
                <a:gd name="connsiteY68" fmla="*/ 83629 h 102079"/>
                <a:gd name="connsiteX69" fmla="*/ 108486 w 295938"/>
                <a:gd name="connsiteY69" fmla="*/ 83629 h 102079"/>
                <a:gd name="connsiteX70" fmla="*/ 108486 w 295938"/>
                <a:gd name="connsiteY70" fmla="*/ 77725 h 102079"/>
                <a:gd name="connsiteX71" fmla="*/ 108486 w 295938"/>
                <a:gd name="connsiteY71" fmla="*/ 77725 h 102079"/>
                <a:gd name="connsiteX72" fmla="*/ 108486 w 295938"/>
                <a:gd name="connsiteY72" fmla="*/ 77725 h 102079"/>
                <a:gd name="connsiteX73" fmla="*/ 108486 w 295938"/>
                <a:gd name="connsiteY73" fmla="*/ 82153 h 102079"/>
                <a:gd name="connsiteX74" fmla="*/ 113652 w 295938"/>
                <a:gd name="connsiteY74" fmla="*/ 82153 h 102079"/>
                <a:gd name="connsiteX75" fmla="*/ 113652 w 295938"/>
                <a:gd name="connsiteY75" fmla="*/ 76987 h 102079"/>
                <a:gd name="connsiteX76" fmla="*/ 113652 w 295938"/>
                <a:gd name="connsiteY76" fmla="*/ 76987 h 102079"/>
                <a:gd name="connsiteX77" fmla="*/ 113652 w 295938"/>
                <a:gd name="connsiteY77" fmla="*/ 76987 h 102079"/>
                <a:gd name="connsiteX78" fmla="*/ 113652 w 295938"/>
                <a:gd name="connsiteY78" fmla="*/ 82153 h 102079"/>
                <a:gd name="connsiteX79" fmla="*/ 125460 w 295938"/>
                <a:gd name="connsiteY79" fmla="*/ 82153 h 102079"/>
                <a:gd name="connsiteX80" fmla="*/ 125460 w 295938"/>
                <a:gd name="connsiteY80" fmla="*/ 76249 h 102079"/>
                <a:gd name="connsiteX81" fmla="*/ 125460 w 295938"/>
                <a:gd name="connsiteY81" fmla="*/ 76249 h 102079"/>
                <a:gd name="connsiteX82" fmla="*/ 125460 w 295938"/>
                <a:gd name="connsiteY82" fmla="*/ 82153 h 102079"/>
                <a:gd name="connsiteX83" fmla="*/ 132102 w 295938"/>
                <a:gd name="connsiteY83" fmla="*/ 82153 h 102079"/>
                <a:gd name="connsiteX84" fmla="*/ 132102 w 295938"/>
                <a:gd name="connsiteY84" fmla="*/ 76249 h 102079"/>
                <a:gd name="connsiteX85" fmla="*/ 132102 w 295938"/>
                <a:gd name="connsiteY85" fmla="*/ 76249 h 102079"/>
                <a:gd name="connsiteX86" fmla="*/ 132102 w 295938"/>
                <a:gd name="connsiteY86" fmla="*/ 76249 h 102079"/>
                <a:gd name="connsiteX87" fmla="*/ 132102 w 295938"/>
                <a:gd name="connsiteY87" fmla="*/ 82153 h 102079"/>
                <a:gd name="connsiteX88" fmla="*/ 140958 w 295938"/>
                <a:gd name="connsiteY88" fmla="*/ 82153 h 102079"/>
                <a:gd name="connsiteX89" fmla="*/ 140958 w 295938"/>
                <a:gd name="connsiteY89" fmla="*/ 75511 h 102079"/>
                <a:gd name="connsiteX90" fmla="*/ 140958 w 295938"/>
                <a:gd name="connsiteY90" fmla="*/ 75511 h 102079"/>
                <a:gd name="connsiteX91" fmla="*/ 140958 w 295938"/>
                <a:gd name="connsiteY91" fmla="*/ 82153 h 102079"/>
                <a:gd name="connsiteX92" fmla="*/ 149814 w 295938"/>
                <a:gd name="connsiteY92" fmla="*/ 82153 h 102079"/>
                <a:gd name="connsiteX93" fmla="*/ 149814 w 295938"/>
                <a:gd name="connsiteY93" fmla="*/ 74773 h 102079"/>
                <a:gd name="connsiteX94" fmla="*/ 149814 w 295938"/>
                <a:gd name="connsiteY94" fmla="*/ 74773 h 102079"/>
                <a:gd name="connsiteX95" fmla="*/ 149814 w 295938"/>
                <a:gd name="connsiteY95" fmla="*/ 80677 h 102079"/>
                <a:gd name="connsiteX96" fmla="*/ 157194 w 295938"/>
                <a:gd name="connsiteY96" fmla="*/ 80677 h 102079"/>
                <a:gd name="connsiteX97" fmla="*/ 157194 w 295938"/>
                <a:gd name="connsiteY97" fmla="*/ 76249 h 102079"/>
                <a:gd name="connsiteX98" fmla="*/ 157194 w 295938"/>
                <a:gd name="connsiteY98" fmla="*/ 76249 h 102079"/>
                <a:gd name="connsiteX99" fmla="*/ 157194 w 295938"/>
                <a:gd name="connsiteY99" fmla="*/ 82153 h 102079"/>
                <a:gd name="connsiteX100" fmla="*/ 177120 w 295938"/>
                <a:gd name="connsiteY100" fmla="*/ 82153 h 102079"/>
                <a:gd name="connsiteX101" fmla="*/ 177120 w 295938"/>
                <a:gd name="connsiteY101" fmla="*/ 76987 h 102079"/>
                <a:gd name="connsiteX102" fmla="*/ 177120 w 295938"/>
                <a:gd name="connsiteY102" fmla="*/ 76987 h 102079"/>
                <a:gd name="connsiteX103" fmla="*/ 177120 w 295938"/>
                <a:gd name="connsiteY103" fmla="*/ 83629 h 102079"/>
                <a:gd name="connsiteX104" fmla="*/ 181548 w 295938"/>
                <a:gd name="connsiteY104" fmla="*/ 83629 h 102079"/>
                <a:gd name="connsiteX105" fmla="*/ 181548 w 295938"/>
                <a:gd name="connsiteY105" fmla="*/ 77725 h 102079"/>
                <a:gd name="connsiteX106" fmla="*/ 181548 w 295938"/>
                <a:gd name="connsiteY106" fmla="*/ 77725 h 102079"/>
                <a:gd name="connsiteX107" fmla="*/ 181548 w 295938"/>
                <a:gd name="connsiteY107" fmla="*/ 77725 h 102079"/>
                <a:gd name="connsiteX108" fmla="*/ 181548 w 295938"/>
                <a:gd name="connsiteY108" fmla="*/ 82153 h 102079"/>
                <a:gd name="connsiteX109" fmla="*/ 187452 w 295938"/>
                <a:gd name="connsiteY109" fmla="*/ 82153 h 102079"/>
                <a:gd name="connsiteX110" fmla="*/ 187452 w 295938"/>
                <a:gd name="connsiteY110" fmla="*/ 76987 h 102079"/>
                <a:gd name="connsiteX111" fmla="*/ 187452 w 295938"/>
                <a:gd name="connsiteY111" fmla="*/ 76987 h 102079"/>
                <a:gd name="connsiteX112" fmla="*/ 187452 w 295938"/>
                <a:gd name="connsiteY112" fmla="*/ 76987 h 102079"/>
                <a:gd name="connsiteX113" fmla="*/ 187452 w 295938"/>
                <a:gd name="connsiteY113" fmla="*/ 82153 h 102079"/>
                <a:gd name="connsiteX114" fmla="*/ 192618 w 295938"/>
                <a:gd name="connsiteY114" fmla="*/ 82153 h 102079"/>
                <a:gd name="connsiteX115" fmla="*/ 192618 w 295938"/>
                <a:gd name="connsiteY115" fmla="*/ 77725 h 102079"/>
                <a:gd name="connsiteX116" fmla="*/ 192618 w 295938"/>
                <a:gd name="connsiteY116" fmla="*/ 77725 h 102079"/>
                <a:gd name="connsiteX117" fmla="*/ 192618 w 295938"/>
                <a:gd name="connsiteY117" fmla="*/ 77725 h 102079"/>
                <a:gd name="connsiteX118" fmla="*/ 192618 w 295938"/>
                <a:gd name="connsiteY118" fmla="*/ 82153 h 102079"/>
                <a:gd name="connsiteX119" fmla="*/ 197784 w 295938"/>
                <a:gd name="connsiteY119" fmla="*/ 82153 h 102079"/>
                <a:gd name="connsiteX120" fmla="*/ 197784 w 295938"/>
                <a:gd name="connsiteY120" fmla="*/ 77725 h 102079"/>
                <a:gd name="connsiteX121" fmla="*/ 197784 w 295938"/>
                <a:gd name="connsiteY121" fmla="*/ 77725 h 102079"/>
                <a:gd name="connsiteX122" fmla="*/ 197784 w 295938"/>
                <a:gd name="connsiteY122" fmla="*/ 82153 h 102079"/>
                <a:gd name="connsiteX123" fmla="*/ 202950 w 295938"/>
                <a:gd name="connsiteY123" fmla="*/ 82153 h 102079"/>
                <a:gd name="connsiteX124" fmla="*/ 202950 w 295938"/>
                <a:gd name="connsiteY124" fmla="*/ 78463 h 102079"/>
                <a:gd name="connsiteX125" fmla="*/ 202950 w 295938"/>
                <a:gd name="connsiteY125" fmla="*/ 78463 h 102079"/>
                <a:gd name="connsiteX126" fmla="*/ 202950 w 295938"/>
                <a:gd name="connsiteY126" fmla="*/ 83629 h 102079"/>
                <a:gd name="connsiteX127" fmla="*/ 208854 w 295938"/>
                <a:gd name="connsiteY127" fmla="*/ 83629 h 102079"/>
                <a:gd name="connsiteX128" fmla="*/ 208854 w 295938"/>
                <a:gd name="connsiteY128" fmla="*/ 83629 h 102079"/>
                <a:gd name="connsiteX129" fmla="*/ 208854 w 295938"/>
                <a:gd name="connsiteY129" fmla="*/ 83629 h 102079"/>
                <a:gd name="connsiteX130" fmla="*/ 208854 w 295938"/>
                <a:gd name="connsiteY130" fmla="*/ 88057 h 102079"/>
                <a:gd name="connsiteX131" fmla="*/ 214020 w 295938"/>
                <a:gd name="connsiteY131" fmla="*/ 88057 h 102079"/>
                <a:gd name="connsiteX132" fmla="*/ 214020 w 295938"/>
                <a:gd name="connsiteY132" fmla="*/ 88057 h 102079"/>
                <a:gd name="connsiteX133" fmla="*/ 214020 w 295938"/>
                <a:gd name="connsiteY133" fmla="*/ 88057 h 102079"/>
                <a:gd name="connsiteX134" fmla="*/ 214020 w 295938"/>
                <a:gd name="connsiteY134" fmla="*/ 88057 h 102079"/>
                <a:gd name="connsiteX135" fmla="*/ 214020 w 295938"/>
                <a:gd name="connsiteY135" fmla="*/ 88057 h 102079"/>
                <a:gd name="connsiteX136" fmla="*/ 219186 w 295938"/>
                <a:gd name="connsiteY136" fmla="*/ 88057 h 102079"/>
                <a:gd name="connsiteX137" fmla="*/ 219186 w 295938"/>
                <a:gd name="connsiteY137" fmla="*/ 88057 h 102079"/>
                <a:gd name="connsiteX138" fmla="*/ 219186 w 295938"/>
                <a:gd name="connsiteY138" fmla="*/ 88057 h 102079"/>
                <a:gd name="connsiteX139" fmla="*/ 219186 w 295938"/>
                <a:gd name="connsiteY139" fmla="*/ 86581 h 102079"/>
                <a:gd name="connsiteX140" fmla="*/ 219186 w 295938"/>
                <a:gd name="connsiteY140" fmla="*/ 86581 h 102079"/>
                <a:gd name="connsiteX141" fmla="*/ 219186 w 295938"/>
                <a:gd name="connsiteY141" fmla="*/ 82891 h 102079"/>
                <a:gd name="connsiteX142" fmla="*/ 219186 w 295938"/>
                <a:gd name="connsiteY142" fmla="*/ 82891 h 102079"/>
                <a:gd name="connsiteX143" fmla="*/ 219186 w 295938"/>
                <a:gd name="connsiteY143" fmla="*/ 82891 h 102079"/>
                <a:gd name="connsiteX144" fmla="*/ 219186 w 295938"/>
                <a:gd name="connsiteY144" fmla="*/ 82891 h 102079"/>
                <a:gd name="connsiteX145" fmla="*/ 250920 w 295938"/>
                <a:gd name="connsiteY145" fmla="*/ 82891 h 102079"/>
                <a:gd name="connsiteX146" fmla="*/ 250920 w 295938"/>
                <a:gd name="connsiteY146" fmla="*/ 82891 h 102079"/>
                <a:gd name="connsiteX147" fmla="*/ 250920 w 295938"/>
                <a:gd name="connsiteY147" fmla="*/ 82891 h 102079"/>
                <a:gd name="connsiteX148" fmla="*/ 250920 w 295938"/>
                <a:gd name="connsiteY148" fmla="*/ 82891 h 102079"/>
                <a:gd name="connsiteX149" fmla="*/ 250920 w 295938"/>
                <a:gd name="connsiteY149" fmla="*/ 82891 h 102079"/>
                <a:gd name="connsiteX150" fmla="*/ 250920 w 295938"/>
                <a:gd name="connsiteY150" fmla="*/ 82891 h 102079"/>
                <a:gd name="connsiteX151" fmla="*/ 250920 w 295938"/>
                <a:gd name="connsiteY151" fmla="*/ 79201 h 102079"/>
                <a:gd name="connsiteX152" fmla="*/ 250920 w 295938"/>
                <a:gd name="connsiteY152" fmla="*/ 79201 h 102079"/>
                <a:gd name="connsiteX153" fmla="*/ 250920 w 295938"/>
                <a:gd name="connsiteY153" fmla="*/ 79201 h 102079"/>
                <a:gd name="connsiteX154" fmla="*/ 250920 w 295938"/>
                <a:gd name="connsiteY154" fmla="*/ 79201 h 102079"/>
                <a:gd name="connsiteX155" fmla="*/ 256086 w 295938"/>
                <a:gd name="connsiteY155" fmla="*/ 79201 h 102079"/>
                <a:gd name="connsiteX156" fmla="*/ 272322 w 295938"/>
                <a:gd name="connsiteY156" fmla="*/ 45991 h 102079"/>
                <a:gd name="connsiteX157" fmla="*/ 295938 w 295938"/>
                <a:gd name="connsiteY157" fmla="*/ 3925 h 102079"/>
                <a:gd name="connsiteX158" fmla="*/ 295938 w 295938"/>
                <a:gd name="connsiteY158" fmla="*/ 3925 h 102079"/>
                <a:gd name="connsiteX159" fmla="*/ 277488 w 295938"/>
                <a:gd name="connsiteY159" fmla="*/ 11305 h 102079"/>
                <a:gd name="connsiteX160" fmla="*/ 268632 w 295938"/>
                <a:gd name="connsiteY160" fmla="*/ 29755 h 102079"/>
                <a:gd name="connsiteX161" fmla="*/ 268632 w 295938"/>
                <a:gd name="connsiteY161" fmla="*/ 23851 h 102079"/>
                <a:gd name="connsiteX162" fmla="*/ 268632 w 295938"/>
                <a:gd name="connsiteY162" fmla="*/ 23851 h 102079"/>
                <a:gd name="connsiteX163" fmla="*/ 268632 w 295938"/>
                <a:gd name="connsiteY163" fmla="*/ 23851 h 102079"/>
                <a:gd name="connsiteX164" fmla="*/ 268632 w 295938"/>
                <a:gd name="connsiteY164" fmla="*/ 29755 h 102079"/>
                <a:gd name="connsiteX165" fmla="*/ 268632 w 295938"/>
                <a:gd name="connsiteY165" fmla="*/ 29755 h 102079"/>
                <a:gd name="connsiteX166" fmla="*/ 268632 w 295938"/>
                <a:gd name="connsiteY166" fmla="*/ 24589 h 102079"/>
                <a:gd name="connsiteX167" fmla="*/ 268632 w 295938"/>
                <a:gd name="connsiteY167" fmla="*/ 24589 h 102079"/>
                <a:gd name="connsiteX168" fmla="*/ 268632 w 295938"/>
                <a:gd name="connsiteY168" fmla="*/ 30493 h 102079"/>
                <a:gd name="connsiteX169" fmla="*/ 268632 w 295938"/>
                <a:gd name="connsiteY169" fmla="*/ 30493 h 102079"/>
                <a:gd name="connsiteX170" fmla="*/ 268632 w 295938"/>
                <a:gd name="connsiteY170" fmla="*/ 26065 h 102079"/>
                <a:gd name="connsiteX171" fmla="*/ 264942 w 295938"/>
                <a:gd name="connsiteY171" fmla="*/ 24589 h 102079"/>
                <a:gd name="connsiteX172" fmla="*/ 262728 w 295938"/>
                <a:gd name="connsiteY172" fmla="*/ 29017 h 102079"/>
                <a:gd name="connsiteX173" fmla="*/ 262728 w 295938"/>
                <a:gd name="connsiteY173" fmla="*/ 34183 h 102079"/>
                <a:gd name="connsiteX174" fmla="*/ 262728 w 295938"/>
                <a:gd name="connsiteY174" fmla="*/ 34183 h 102079"/>
                <a:gd name="connsiteX175" fmla="*/ 262728 w 295938"/>
                <a:gd name="connsiteY175" fmla="*/ 29017 h 102079"/>
                <a:gd name="connsiteX176" fmla="*/ 262728 w 295938"/>
                <a:gd name="connsiteY176" fmla="*/ 29017 h 102079"/>
                <a:gd name="connsiteX177" fmla="*/ 259038 w 295938"/>
                <a:gd name="connsiteY177" fmla="*/ 29017 h 102079"/>
                <a:gd name="connsiteX178" fmla="*/ 222138 w 295938"/>
                <a:gd name="connsiteY178" fmla="*/ 15733 h 102079"/>
                <a:gd name="connsiteX179" fmla="*/ 222138 w 295938"/>
                <a:gd name="connsiteY179" fmla="*/ 9829 h 102079"/>
                <a:gd name="connsiteX180" fmla="*/ 222138 w 295938"/>
                <a:gd name="connsiteY180" fmla="*/ 9829 h 102079"/>
                <a:gd name="connsiteX181" fmla="*/ 222138 w 295938"/>
                <a:gd name="connsiteY181" fmla="*/ 9829 h 102079"/>
                <a:gd name="connsiteX182" fmla="*/ 222138 w 295938"/>
                <a:gd name="connsiteY182" fmla="*/ 15733 h 102079"/>
                <a:gd name="connsiteX183" fmla="*/ 218448 w 295938"/>
                <a:gd name="connsiteY183" fmla="*/ 15733 h 102079"/>
                <a:gd name="connsiteX184" fmla="*/ 236898 w 295938"/>
                <a:gd name="connsiteY184" fmla="*/ 15733 h 102079"/>
                <a:gd name="connsiteX185" fmla="*/ 236898 w 295938"/>
                <a:gd name="connsiteY185" fmla="*/ 20899 h 102079"/>
                <a:gd name="connsiteX186" fmla="*/ 236898 w 295938"/>
                <a:gd name="connsiteY186" fmla="*/ 20899 h 102079"/>
                <a:gd name="connsiteX187" fmla="*/ 236898 w 295938"/>
                <a:gd name="connsiteY187" fmla="*/ 14995 h 102079"/>
                <a:gd name="connsiteX188" fmla="*/ 236898 w 295938"/>
                <a:gd name="connsiteY188" fmla="*/ 14995 h 102079"/>
                <a:gd name="connsiteX189" fmla="*/ 233208 w 295938"/>
                <a:gd name="connsiteY189" fmla="*/ 17947 h 102079"/>
                <a:gd name="connsiteX190" fmla="*/ 228042 w 295938"/>
                <a:gd name="connsiteY190" fmla="*/ 15733 h 102079"/>
                <a:gd name="connsiteX191" fmla="*/ 228042 w 295938"/>
                <a:gd name="connsiteY191" fmla="*/ 11305 h 102079"/>
                <a:gd name="connsiteX192" fmla="*/ 228042 w 295938"/>
                <a:gd name="connsiteY192" fmla="*/ 11305 h 102079"/>
                <a:gd name="connsiteX193" fmla="*/ 228042 w 295938"/>
                <a:gd name="connsiteY193" fmla="*/ 11305 h 102079"/>
                <a:gd name="connsiteX194" fmla="*/ 228042 w 295938"/>
                <a:gd name="connsiteY194" fmla="*/ 15733 h 102079"/>
                <a:gd name="connsiteX195" fmla="*/ 224352 w 295938"/>
                <a:gd name="connsiteY195" fmla="*/ 17209 h 102079"/>
                <a:gd name="connsiteX196" fmla="*/ 242064 w 295938"/>
                <a:gd name="connsiteY196" fmla="*/ 28279 h 102079"/>
                <a:gd name="connsiteX197" fmla="*/ 242064 w 295938"/>
                <a:gd name="connsiteY197" fmla="*/ 28279 h 102079"/>
                <a:gd name="connsiteX198" fmla="*/ 237636 w 295938"/>
                <a:gd name="connsiteY198" fmla="*/ 33445 h 102079"/>
                <a:gd name="connsiteX199" fmla="*/ 237636 w 295938"/>
                <a:gd name="connsiteY199" fmla="*/ 33445 h 102079"/>
                <a:gd name="connsiteX200" fmla="*/ 237636 w 295938"/>
                <a:gd name="connsiteY200" fmla="*/ 28279 h 102079"/>
                <a:gd name="connsiteX201" fmla="*/ 237636 w 295938"/>
                <a:gd name="connsiteY201" fmla="*/ 28279 h 102079"/>
                <a:gd name="connsiteX202" fmla="*/ 242064 w 295938"/>
                <a:gd name="connsiteY202" fmla="*/ 23851 h 102079"/>
                <a:gd name="connsiteX203" fmla="*/ 242064 w 295938"/>
                <a:gd name="connsiteY203" fmla="*/ 28279 h 102079"/>
                <a:gd name="connsiteX204" fmla="*/ 242064 w 295938"/>
                <a:gd name="connsiteY204" fmla="*/ 28279 h 102079"/>
                <a:gd name="connsiteX205" fmla="*/ 242064 w 295938"/>
                <a:gd name="connsiteY205" fmla="*/ 22375 h 102079"/>
                <a:gd name="connsiteX206" fmla="*/ 242064 w 295938"/>
                <a:gd name="connsiteY206" fmla="*/ 22375 h 102079"/>
                <a:gd name="connsiteX207" fmla="*/ 236160 w 295938"/>
                <a:gd name="connsiteY207" fmla="*/ 25327 h 102079"/>
                <a:gd name="connsiteX208" fmla="*/ 218448 w 295938"/>
                <a:gd name="connsiteY208" fmla="*/ 14257 h 102079"/>
                <a:gd name="connsiteX209" fmla="*/ 218448 w 295938"/>
                <a:gd name="connsiteY209" fmla="*/ 9091 h 102079"/>
                <a:gd name="connsiteX210" fmla="*/ 218448 w 295938"/>
                <a:gd name="connsiteY210" fmla="*/ 9091 h 102079"/>
                <a:gd name="connsiteX211" fmla="*/ 218448 w 295938"/>
                <a:gd name="connsiteY211" fmla="*/ 9091 h 102079"/>
                <a:gd name="connsiteX212" fmla="*/ 218448 w 295938"/>
                <a:gd name="connsiteY212" fmla="*/ 9091 h 102079"/>
                <a:gd name="connsiteX213" fmla="*/ 218448 w 295938"/>
                <a:gd name="connsiteY213" fmla="*/ 14995 h 102079"/>
                <a:gd name="connsiteX214" fmla="*/ 212544 w 295938"/>
                <a:gd name="connsiteY214" fmla="*/ 15733 h 102079"/>
                <a:gd name="connsiteX215" fmla="*/ 212544 w 295938"/>
                <a:gd name="connsiteY215" fmla="*/ 14257 h 102079"/>
                <a:gd name="connsiteX216" fmla="*/ 212544 w 295938"/>
                <a:gd name="connsiteY216" fmla="*/ 14257 h 102079"/>
                <a:gd name="connsiteX217" fmla="*/ 212544 w 295938"/>
                <a:gd name="connsiteY217" fmla="*/ 14257 h 102079"/>
                <a:gd name="connsiteX218" fmla="*/ 212544 w 295938"/>
                <a:gd name="connsiteY218" fmla="*/ 20161 h 102079"/>
                <a:gd name="connsiteX219" fmla="*/ 212544 w 295938"/>
                <a:gd name="connsiteY219" fmla="*/ 20161 h 102079"/>
                <a:gd name="connsiteX220" fmla="*/ 206640 w 295938"/>
                <a:gd name="connsiteY220" fmla="*/ 12043 h 102079"/>
                <a:gd name="connsiteX221" fmla="*/ 169002 w 295938"/>
                <a:gd name="connsiteY221" fmla="*/ 14257 h 102079"/>
                <a:gd name="connsiteX222" fmla="*/ 169002 w 295938"/>
                <a:gd name="connsiteY222" fmla="*/ 20161 h 102079"/>
                <a:gd name="connsiteX223" fmla="*/ 169002 w 295938"/>
                <a:gd name="connsiteY223" fmla="*/ 20161 h 102079"/>
                <a:gd name="connsiteX224" fmla="*/ 169002 w 295938"/>
                <a:gd name="connsiteY224" fmla="*/ 10567 h 102079"/>
                <a:gd name="connsiteX225" fmla="*/ 169002 w 295938"/>
                <a:gd name="connsiteY225" fmla="*/ 10567 h 102079"/>
                <a:gd name="connsiteX226" fmla="*/ 169002 w 295938"/>
                <a:gd name="connsiteY226" fmla="*/ 10567 h 102079"/>
                <a:gd name="connsiteX227" fmla="*/ 163098 w 295938"/>
                <a:gd name="connsiteY227" fmla="*/ 10567 h 102079"/>
                <a:gd name="connsiteX228" fmla="*/ 177120 w 295938"/>
                <a:gd name="connsiteY228" fmla="*/ 29017 h 102079"/>
                <a:gd name="connsiteX229" fmla="*/ 177120 w 295938"/>
                <a:gd name="connsiteY229" fmla="*/ 29017 h 102079"/>
                <a:gd name="connsiteX230" fmla="*/ 177120 w 295938"/>
                <a:gd name="connsiteY230" fmla="*/ 29017 h 102079"/>
                <a:gd name="connsiteX231" fmla="*/ 177120 w 295938"/>
                <a:gd name="connsiteY231" fmla="*/ 29017 h 102079"/>
                <a:gd name="connsiteX232" fmla="*/ 177120 w 295938"/>
                <a:gd name="connsiteY232" fmla="*/ 34921 h 102079"/>
                <a:gd name="connsiteX233" fmla="*/ 177120 w 295938"/>
                <a:gd name="connsiteY233" fmla="*/ 34921 h 102079"/>
                <a:gd name="connsiteX234" fmla="*/ 171216 w 295938"/>
                <a:gd name="connsiteY234" fmla="*/ 25327 h 102079"/>
                <a:gd name="connsiteX235" fmla="*/ 172692 w 295938"/>
                <a:gd name="connsiteY235" fmla="*/ 20899 h 102079"/>
                <a:gd name="connsiteX236" fmla="*/ 172692 w 295938"/>
                <a:gd name="connsiteY236" fmla="*/ 20899 h 102079"/>
                <a:gd name="connsiteX237" fmla="*/ 172692 w 295938"/>
                <a:gd name="connsiteY237" fmla="*/ 20899 h 102079"/>
                <a:gd name="connsiteX238" fmla="*/ 172692 w 295938"/>
                <a:gd name="connsiteY238" fmla="*/ 26065 h 102079"/>
                <a:gd name="connsiteX239" fmla="*/ 172692 w 295938"/>
                <a:gd name="connsiteY239" fmla="*/ 26065 h 102079"/>
                <a:gd name="connsiteX240" fmla="*/ 166788 w 295938"/>
                <a:gd name="connsiteY240" fmla="*/ 17209 h 102079"/>
                <a:gd name="connsiteX241" fmla="*/ 204426 w 295938"/>
                <a:gd name="connsiteY241" fmla="*/ 20899 h 102079"/>
                <a:gd name="connsiteX242" fmla="*/ 204426 w 295938"/>
                <a:gd name="connsiteY242" fmla="*/ 20899 h 102079"/>
                <a:gd name="connsiteX243" fmla="*/ 204426 w 295938"/>
                <a:gd name="connsiteY243" fmla="*/ 20899 h 102079"/>
                <a:gd name="connsiteX244" fmla="*/ 204426 w 295938"/>
                <a:gd name="connsiteY244" fmla="*/ 20899 h 102079"/>
                <a:gd name="connsiteX245" fmla="*/ 204426 w 295938"/>
                <a:gd name="connsiteY245" fmla="*/ 26803 h 102079"/>
                <a:gd name="connsiteX246" fmla="*/ 204426 w 295938"/>
                <a:gd name="connsiteY246" fmla="*/ 26803 h 102079"/>
                <a:gd name="connsiteX247" fmla="*/ 198522 w 295938"/>
                <a:gd name="connsiteY247" fmla="*/ 16471 h 102079"/>
                <a:gd name="connsiteX248" fmla="*/ 160146 w 295938"/>
                <a:gd name="connsiteY248" fmla="*/ 11305 h 102079"/>
                <a:gd name="connsiteX249" fmla="*/ 160146 w 295938"/>
                <a:gd name="connsiteY249" fmla="*/ 11305 h 102079"/>
                <a:gd name="connsiteX250" fmla="*/ 160146 w 295938"/>
                <a:gd name="connsiteY250" fmla="*/ 11305 h 102079"/>
                <a:gd name="connsiteX251" fmla="*/ 160146 w 295938"/>
                <a:gd name="connsiteY251" fmla="*/ 11305 h 102079"/>
                <a:gd name="connsiteX252" fmla="*/ 160146 w 295938"/>
                <a:gd name="connsiteY252" fmla="*/ 12781 h 102079"/>
                <a:gd name="connsiteX253" fmla="*/ 160146 w 295938"/>
                <a:gd name="connsiteY253" fmla="*/ 12781 h 102079"/>
                <a:gd name="connsiteX254" fmla="*/ 154242 w 295938"/>
                <a:gd name="connsiteY254" fmla="*/ 6877 h 102079"/>
                <a:gd name="connsiteX255" fmla="*/ 155718 w 295938"/>
                <a:gd name="connsiteY255" fmla="*/ 11305 h 102079"/>
                <a:gd name="connsiteX256" fmla="*/ 155718 w 295938"/>
                <a:gd name="connsiteY256" fmla="*/ 11305 h 102079"/>
                <a:gd name="connsiteX257" fmla="*/ 155718 w 295938"/>
                <a:gd name="connsiteY257" fmla="*/ 17947 h 102079"/>
                <a:gd name="connsiteX258" fmla="*/ 155718 w 295938"/>
                <a:gd name="connsiteY258" fmla="*/ 17947 h 102079"/>
                <a:gd name="connsiteX259" fmla="*/ 155718 w 295938"/>
                <a:gd name="connsiteY259" fmla="*/ 6877 h 102079"/>
                <a:gd name="connsiteX260" fmla="*/ 149814 w 295938"/>
                <a:gd name="connsiteY260" fmla="*/ 4663 h 102079"/>
                <a:gd name="connsiteX261" fmla="*/ 149076 w 295938"/>
                <a:gd name="connsiteY261" fmla="*/ 11305 h 102079"/>
                <a:gd name="connsiteX262" fmla="*/ 149076 w 295938"/>
                <a:gd name="connsiteY262" fmla="*/ 11305 h 102079"/>
                <a:gd name="connsiteX263" fmla="*/ 149076 w 295938"/>
                <a:gd name="connsiteY263" fmla="*/ 17947 h 102079"/>
                <a:gd name="connsiteX264" fmla="*/ 149076 w 295938"/>
                <a:gd name="connsiteY264" fmla="*/ 17947 h 102079"/>
                <a:gd name="connsiteX265" fmla="*/ 149076 w 295938"/>
                <a:gd name="connsiteY265" fmla="*/ 11305 h 102079"/>
                <a:gd name="connsiteX266" fmla="*/ 143172 w 295938"/>
                <a:gd name="connsiteY266" fmla="*/ 4663 h 102079"/>
                <a:gd name="connsiteX267" fmla="*/ 143910 w 295938"/>
                <a:gd name="connsiteY267" fmla="*/ 11305 h 102079"/>
                <a:gd name="connsiteX268" fmla="*/ 143910 w 295938"/>
                <a:gd name="connsiteY268" fmla="*/ 11305 h 102079"/>
                <a:gd name="connsiteX269" fmla="*/ 143910 w 295938"/>
                <a:gd name="connsiteY269" fmla="*/ 11305 h 102079"/>
                <a:gd name="connsiteX270" fmla="*/ 143910 w 295938"/>
                <a:gd name="connsiteY270" fmla="*/ 12781 h 102079"/>
                <a:gd name="connsiteX271" fmla="*/ 143910 w 295938"/>
                <a:gd name="connsiteY271" fmla="*/ 12781 h 102079"/>
                <a:gd name="connsiteX272" fmla="*/ 143910 w 295938"/>
                <a:gd name="connsiteY272" fmla="*/ 7615 h 102079"/>
                <a:gd name="connsiteX273" fmla="*/ 138006 w 295938"/>
                <a:gd name="connsiteY273" fmla="*/ 5401 h 102079"/>
                <a:gd name="connsiteX274" fmla="*/ 138744 w 295938"/>
                <a:gd name="connsiteY274" fmla="*/ 16471 h 102079"/>
                <a:gd name="connsiteX275" fmla="*/ 138744 w 295938"/>
                <a:gd name="connsiteY275" fmla="*/ 22375 h 102079"/>
                <a:gd name="connsiteX276" fmla="*/ 138744 w 295938"/>
                <a:gd name="connsiteY276" fmla="*/ 22375 h 102079"/>
                <a:gd name="connsiteX277" fmla="*/ 138744 w 295938"/>
                <a:gd name="connsiteY277" fmla="*/ 16471 h 102079"/>
                <a:gd name="connsiteX278" fmla="*/ 138744 w 295938"/>
                <a:gd name="connsiteY278" fmla="*/ 16471 h 102079"/>
                <a:gd name="connsiteX279" fmla="*/ 132840 w 295938"/>
                <a:gd name="connsiteY279" fmla="*/ 10567 h 102079"/>
                <a:gd name="connsiteX280" fmla="*/ 126936 w 295938"/>
                <a:gd name="connsiteY280" fmla="*/ 29755 h 102079"/>
                <a:gd name="connsiteX281" fmla="*/ 126936 w 295938"/>
                <a:gd name="connsiteY281" fmla="*/ 29755 h 102079"/>
                <a:gd name="connsiteX282" fmla="*/ 126936 w 295938"/>
                <a:gd name="connsiteY282" fmla="*/ 29755 h 102079"/>
                <a:gd name="connsiteX283" fmla="*/ 126936 w 295938"/>
                <a:gd name="connsiteY283" fmla="*/ 35659 h 102079"/>
                <a:gd name="connsiteX284" fmla="*/ 126936 w 295938"/>
                <a:gd name="connsiteY284" fmla="*/ 35659 h 102079"/>
                <a:gd name="connsiteX285" fmla="*/ 126936 w 295938"/>
                <a:gd name="connsiteY285" fmla="*/ 29755 h 102079"/>
                <a:gd name="connsiteX286" fmla="*/ 131364 w 295938"/>
                <a:gd name="connsiteY286" fmla="*/ 29755 h 102079"/>
                <a:gd name="connsiteX287" fmla="*/ 131364 w 295938"/>
                <a:gd name="connsiteY287" fmla="*/ 24589 h 102079"/>
                <a:gd name="connsiteX288" fmla="*/ 131364 w 295938"/>
                <a:gd name="connsiteY288" fmla="*/ 24589 h 102079"/>
                <a:gd name="connsiteX289" fmla="*/ 131364 w 295938"/>
                <a:gd name="connsiteY289" fmla="*/ 24589 h 102079"/>
                <a:gd name="connsiteX290" fmla="*/ 131364 w 295938"/>
                <a:gd name="connsiteY290" fmla="*/ 30493 h 102079"/>
                <a:gd name="connsiteX291" fmla="*/ 125460 w 295938"/>
                <a:gd name="connsiteY291" fmla="*/ 23113 h 102079"/>
                <a:gd name="connsiteX292" fmla="*/ 98154 w 295938"/>
                <a:gd name="connsiteY292" fmla="*/ 21637 h 102079"/>
                <a:gd name="connsiteX293" fmla="*/ 98154 w 295938"/>
                <a:gd name="connsiteY293" fmla="*/ 21637 h 102079"/>
                <a:gd name="connsiteX294" fmla="*/ 98154 w 295938"/>
                <a:gd name="connsiteY294" fmla="*/ 21637 h 102079"/>
                <a:gd name="connsiteX295" fmla="*/ 98154 w 295938"/>
                <a:gd name="connsiteY295" fmla="*/ 26803 h 102079"/>
                <a:gd name="connsiteX296" fmla="*/ 98154 w 295938"/>
                <a:gd name="connsiteY296" fmla="*/ 26803 h 102079"/>
                <a:gd name="connsiteX297" fmla="*/ 98154 w 295938"/>
                <a:gd name="connsiteY297" fmla="*/ 20899 h 102079"/>
                <a:gd name="connsiteX298" fmla="*/ 92250 w 295938"/>
                <a:gd name="connsiteY298" fmla="*/ 14995 h 102079"/>
                <a:gd name="connsiteX299" fmla="*/ 90774 w 295938"/>
                <a:gd name="connsiteY299" fmla="*/ 16471 h 102079"/>
                <a:gd name="connsiteX300" fmla="*/ 90774 w 295938"/>
                <a:gd name="connsiteY300" fmla="*/ 16471 h 102079"/>
                <a:gd name="connsiteX301" fmla="*/ 90774 w 295938"/>
                <a:gd name="connsiteY301" fmla="*/ 23113 h 102079"/>
                <a:gd name="connsiteX302" fmla="*/ 90774 w 295938"/>
                <a:gd name="connsiteY302" fmla="*/ 23113 h 102079"/>
                <a:gd name="connsiteX303" fmla="*/ 90774 w 295938"/>
                <a:gd name="connsiteY303" fmla="*/ 17209 h 102079"/>
                <a:gd name="connsiteX304" fmla="*/ 84870 w 295938"/>
                <a:gd name="connsiteY304" fmla="*/ 9829 h 102079"/>
                <a:gd name="connsiteX305" fmla="*/ 83394 w 295938"/>
                <a:gd name="connsiteY305" fmla="*/ 16471 h 102079"/>
                <a:gd name="connsiteX306" fmla="*/ 83394 w 295938"/>
                <a:gd name="connsiteY306" fmla="*/ 16471 h 102079"/>
                <a:gd name="connsiteX307" fmla="*/ 83394 w 295938"/>
                <a:gd name="connsiteY307" fmla="*/ 21637 h 102079"/>
                <a:gd name="connsiteX308" fmla="*/ 83394 w 295938"/>
                <a:gd name="connsiteY308" fmla="*/ 21637 h 102079"/>
                <a:gd name="connsiteX309" fmla="*/ 83394 w 295938"/>
                <a:gd name="connsiteY309" fmla="*/ 15733 h 102079"/>
                <a:gd name="connsiteX310" fmla="*/ 77490 w 295938"/>
                <a:gd name="connsiteY310" fmla="*/ 8353 h 102079"/>
                <a:gd name="connsiteX311" fmla="*/ 67158 w 295938"/>
                <a:gd name="connsiteY311" fmla="*/ 23851 h 102079"/>
                <a:gd name="connsiteX312" fmla="*/ 67158 w 295938"/>
                <a:gd name="connsiteY312" fmla="*/ 23851 h 102079"/>
                <a:gd name="connsiteX313" fmla="*/ 67158 w 295938"/>
                <a:gd name="connsiteY313" fmla="*/ 29755 h 102079"/>
                <a:gd name="connsiteX314" fmla="*/ 67158 w 295938"/>
                <a:gd name="connsiteY314" fmla="*/ 29755 h 102079"/>
                <a:gd name="connsiteX315" fmla="*/ 67158 w 295938"/>
                <a:gd name="connsiteY315" fmla="*/ 24589 h 102079"/>
                <a:gd name="connsiteX316" fmla="*/ 61254 w 295938"/>
                <a:gd name="connsiteY316" fmla="*/ 15733 h 102079"/>
                <a:gd name="connsiteX317" fmla="*/ 73062 w 295938"/>
                <a:gd name="connsiteY317" fmla="*/ 23851 h 102079"/>
                <a:gd name="connsiteX318" fmla="*/ 73062 w 295938"/>
                <a:gd name="connsiteY318" fmla="*/ 19423 h 102079"/>
                <a:gd name="connsiteX319" fmla="*/ 73062 w 295938"/>
                <a:gd name="connsiteY319" fmla="*/ 19423 h 102079"/>
                <a:gd name="connsiteX320" fmla="*/ 73062 w 295938"/>
                <a:gd name="connsiteY320" fmla="*/ 19423 h 102079"/>
                <a:gd name="connsiteX321" fmla="*/ 73062 w 295938"/>
                <a:gd name="connsiteY321" fmla="*/ 23851 h 102079"/>
                <a:gd name="connsiteX322" fmla="*/ 67158 w 295938"/>
                <a:gd name="connsiteY322" fmla="*/ 17947 h 102079"/>
                <a:gd name="connsiteX323" fmla="*/ 77490 w 295938"/>
                <a:gd name="connsiteY323" fmla="*/ 14257 h 102079"/>
                <a:gd name="connsiteX324" fmla="*/ 77490 w 295938"/>
                <a:gd name="connsiteY324" fmla="*/ 14257 h 102079"/>
                <a:gd name="connsiteX325" fmla="*/ 77490 w 295938"/>
                <a:gd name="connsiteY325" fmla="*/ 20161 h 102079"/>
                <a:gd name="connsiteX326" fmla="*/ 77490 w 295938"/>
                <a:gd name="connsiteY326" fmla="*/ 20161 h 102079"/>
                <a:gd name="connsiteX327" fmla="*/ 77490 w 295938"/>
                <a:gd name="connsiteY327" fmla="*/ 14257 h 102079"/>
                <a:gd name="connsiteX328" fmla="*/ 71586 w 295938"/>
                <a:gd name="connsiteY328" fmla="*/ 8353 h 102079"/>
                <a:gd name="connsiteX329" fmla="*/ 62730 w 295938"/>
                <a:gd name="connsiteY329" fmla="*/ 27541 h 102079"/>
                <a:gd name="connsiteX330" fmla="*/ 62730 w 295938"/>
                <a:gd name="connsiteY330" fmla="*/ 27541 h 102079"/>
                <a:gd name="connsiteX331" fmla="*/ 62730 w 295938"/>
                <a:gd name="connsiteY331" fmla="*/ 33445 h 102079"/>
                <a:gd name="connsiteX332" fmla="*/ 62730 w 295938"/>
                <a:gd name="connsiteY332" fmla="*/ 33445 h 102079"/>
                <a:gd name="connsiteX333" fmla="*/ 58302 w 295938"/>
                <a:gd name="connsiteY333" fmla="*/ 29017 h 102079"/>
                <a:gd name="connsiteX334" fmla="*/ 56826 w 295938"/>
                <a:gd name="connsiteY334" fmla="*/ 21637 h 102079"/>
                <a:gd name="connsiteX335" fmla="*/ 62730 w 295938"/>
                <a:gd name="connsiteY335" fmla="*/ 35659 h 102079"/>
                <a:gd name="connsiteX336" fmla="*/ 62730 w 295938"/>
                <a:gd name="connsiteY336" fmla="*/ 35659 h 102079"/>
                <a:gd name="connsiteX337" fmla="*/ 66420 w 295938"/>
                <a:gd name="connsiteY337" fmla="*/ 40825 h 102079"/>
                <a:gd name="connsiteX338" fmla="*/ 66420 w 295938"/>
                <a:gd name="connsiteY338" fmla="*/ 40825 h 102079"/>
                <a:gd name="connsiteX339" fmla="*/ 62730 w 295938"/>
                <a:gd name="connsiteY339" fmla="*/ 35659 h 102079"/>
                <a:gd name="connsiteX340" fmla="*/ 55350 w 295938"/>
                <a:gd name="connsiteY340" fmla="*/ 29755 h 102079"/>
                <a:gd name="connsiteX341" fmla="*/ 31734 w 295938"/>
                <a:gd name="connsiteY341" fmla="*/ 35659 h 102079"/>
                <a:gd name="connsiteX342" fmla="*/ 31734 w 295938"/>
                <a:gd name="connsiteY342" fmla="*/ 35659 h 102079"/>
                <a:gd name="connsiteX343" fmla="*/ 31734 w 295938"/>
                <a:gd name="connsiteY343" fmla="*/ 29755 h 102079"/>
                <a:gd name="connsiteX344" fmla="*/ 31734 w 295938"/>
                <a:gd name="connsiteY344" fmla="*/ 29755 h 102079"/>
                <a:gd name="connsiteX345" fmla="*/ 31734 w 295938"/>
                <a:gd name="connsiteY345" fmla="*/ 29755 h 102079"/>
                <a:gd name="connsiteX346" fmla="*/ 42066 w 295938"/>
                <a:gd name="connsiteY346" fmla="*/ 35659 h 102079"/>
                <a:gd name="connsiteX347" fmla="*/ 42066 w 295938"/>
                <a:gd name="connsiteY347" fmla="*/ 35659 h 102079"/>
                <a:gd name="connsiteX348" fmla="*/ 42066 w 295938"/>
                <a:gd name="connsiteY348" fmla="*/ 40825 h 102079"/>
                <a:gd name="connsiteX349" fmla="*/ 42066 w 295938"/>
                <a:gd name="connsiteY349" fmla="*/ 40825 h 102079"/>
                <a:gd name="connsiteX350" fmla="*/ 42066 w 295938"/>
                <a:gd name="connsiteY350" fmla="*/ 35659 h 102079"/>
                <a:gd name="connsiteX351" fmla="*/ 34686 w 295938"/>
                <a:gd name="connsiteY351" fmla="*/ 27541 h 102079"/>
                <a:gd name="connsiteX352" fmla="*/ 29520 w 295938"/>
                <a:gd name="connsiteY352" fmla="*/ 26065 h 102079"/>
                <a:gd name="connsiteX353" fmla="*/ 29520 w 295938"/>
                <a:gd name="connsiteY353" fmla="*/ 30493 h 102079"/>
                <a:gd name="connsiteX354" fmla="*/ 29520 w 295938"/>
                <a:gd name="connsiteY354" fmla="*/ 30493 h 102079"/>
                <a:gd name="connsiteX355" fmla="*/ 29520 w 295938"/>
                <a:gd name="connsiteY355" fmla="*/ 24589 h 102079"/>
                <a:gd name="connsiteX356" fmla="*/ 29520 w 295938"/>
                <a:gd name="connsiteY356" fmla="*/ 24589 h 102079"/>
                <a:gd name="connsiteX357" fmla="*/ 29520 w 295938"/>
                <a:gd name="connsiteY357" fmla="*/ 26065 h 102079"/>
                <a:gd name="connsiteX358" fmla="*/ 8856 w 295938"/>
                <a:gd name="connsiteY358" fmla="*/ 26065 h 102079"/>
                <a:gd name="connsiteX359" fmla="*/ 4428 w 295938"/>
                <a:gd name="connsiteY359" fmla="*/ 26065 h 102079"/>
                <a:gd name="connsiteX360" fmla="*/ 4428 w 295938"/>
                <a:gd name="connsiteY360" fmla="*/ 26065 h 102079"/>
                <a:gd name="connsiteX361" fmla="*/ 4428 w 295938"/>
                <a:gd name="connsiteY361" fmla="*/ 26065 h 102079"/>
                <a:gd name="connsiteX362" fmla="*/ 9594 w 295938"/>
                <a:gd name="connsiteY362" fmla="*/ 26065 h 102079"/>
                <a:gd name="connsiteX363" fmla="*/ 9594 w 295938"/>
                <a:gd name="connsiteY363" fmla="*/ 27541 h 102079"/>
                <a:gd name="connsiteX364" fmla="*/ 15498 w 295938"/>
                <a:gd name="connsiteY364" fmla="*/ 26065 h 102079"/>
                <a:gd name="connsiteX365" fmla="*/ 15498 w 295938"/>
                <a:gd name="connsiteY365" fmla="*/ 21637 h 102079"/>
                <a:gd name="connsiteX366" fmla="*/ 15498 w 295938"/>
                <a:gd name="connsiteY366" fmla="*/ 21637 h 102079"/>
                <a:gd name="connsiteX367" fmla="*/ 15498 w 295938"/>
                <a:gd name="connsiteY367" fmla="*/ 21637 h 102079"/>
                <a:gd name="connsiteX368" fmla="*/ 15498 w 295938"/>
                <a:gd name="connsiteY368" fmla="*/ 26065 h 102079"/>
                <a:gd name="connsiteX369" fmla="*/ 16236 w 295938"/>
                <a:gd name="connsiteY369" fmla="*/ 27541 h 102079"/>
                <a:gd name="connsiteX370" fmla="*/ 40590 w 295938"/>
                <a:gd name="connsiteY370" fmla="*/ 68869 h 102079"/>
                <a:gd name="connsiteX371" fmla="*/ 18450 w 295938"/>
                <a:gd name="connsiteY371" fmla="*/ 48205 h 102079"/>
                <a:gd name="connsiteX372" fmla="*/ 18450 w 295938"/>
                <a:gd name="connsiteY372" fmla="*/ 48205 h 102079"/>
                <a:gd name="connsiteX373" fmla="*/ 29520 w 295938"/>
                <a:gd name="connsiteY373" fmla="*/ 49681 h 102079"/>
                <a:gd name="connsiteX374" fmla="*/ 29520 w 295938"/>
                <a:gd name="connsiteY374" fmla="*/ 49681 h 102079"/>
                <a:gd name="connsiteX375" fmla="*/ 25092 w 295938"/>
                <a:gd name="connsiteY375" fmla="*/ 39349 h 102079"/>
                <a:gd name="connsiteX376" fmla="*/ 25092 w 295938"/>
                <a:gd name="connsiteY376" fmla="*/ 39349 h 102079"/>
                <a:gd name="connsiteX377" fmla="*/ 25092 w 295938"/>
                <a:gd name="connsiteY377" fmla="*/ 39349 h 102079"/>
                <a:gd name="connsiteX378" fmla="*/ 33210 w 295938"/>
                <a:gd name="connsiteY378" fmla="*/ 48205 h 102079"/>
                <a:gd name="connsiteX379" fmla="*/ 37638 w 295938"/>
                <a:gd name="connsiteY379" fmla="*/ 48205 h 102079"/>
                <a:gd name="connsiteX380" fmla="*/ 37638 w 295938"/>
                <a:gd name="connsiteY380" fmla="*/ 43777 h 102079"/>
                <a:gd name="connsiteX381" fmla="*/ 37638 w 295938"/>
                <a:gd name="connsiteY381" fmla="*/ 43777 h 102079"/>
                <a:gd name="connsiteX382" fmla="*/ 37638 w 295938"/>
                <a:gd name="connsiteY382" fmla="*/ 53371 h 102079"/>
                <a:gd name="connsiteX383" fmla="*/ 37638 w 295938"/>
                <a:gd name="connsiteY383" fmla="*/ 72559 h 102079"/>
                <a:gd name="connsiteX384" fmla="*/ 41328 w 295938"/>
                <a:gd name="connsiteY384" fmla="*/ 70345 h 102079"/>
                <a:gd name="connsiteX385" fmla="*/ 86346 w 295938"/>
                <a:gd name="connsiteY385" fmla="*/ 62965 h 102079"/>
                <a:gd name="connsiteX386" fmla="*/ 67896 w 295938"/>
                <a:gd name="connsiteY386" fmla="*/ 36397 h 102079"/>
                <a:gd name="connsiteX387" fmla="*/ 67896 w 295938"/>
                <a:gd name="connsiteY387" fmla="*/ 36397 h 102079"/>
                <a:gd name="connsiteX388" fmla="*/ 72324 w 295938"/>
                <a:gd name="connsiteY388" fmla="*/ 36397 h 102079"/>
                <a:gd name="connsiteX389" fmla="*/ 72324 w 295938"/>
                <a:gd name="connsiteY389" fmla="*/ 36397 h 102079"/>
                <a:gd name="connsiteX390" fmla="*/ 72324 w 295938"/>
                <a:gd name="connsiteY390" fmla="*/ 22375 h 102079"/>
                <a:gd name="connsiteX391" fmla="*/ 72324 w 295938"/>
                <a:gd name="connsiteY391" fmla="*/ 22375 h 102079"/>
                <a:gd name="connsiteX392" fmla="*/ 72324 w 295938"/>
                <a:gd name="connsiteY392" fmla="*/ 22375 h 102079"/>
                <a:gd name="connsiteX393" fmla="*/ 72324 w 295938"/>
                <a:gd name="connsiteY393" fmla="*/ 22375 h 102079"/>
                <a:gd name="connsiteX394" fmla="*/ 78228 w 295938"/>
                <a:gd name="connsiteY394" fmla="*/ 34183 h 102079"/>
                <a:gd name="connsiteX395" fmla="*/ 83394 w 295938"/>
                <a:gd name="connsiteY395" fmla="*/ 34183 h 102079"/>
                <a:gd name="connsiteX396" fmla="*/ 83394 w 295938"/>
                <a:gd name="connsiteY396" fmla="*/ 34183 h 102079"/>
                <a:gd name="connsiteX397" fmla="*/ 83394 w 295938"/>
                <a:gd name="connsiteY397" fmla="*/ 65179 h 102079"/>
                <a:gd name="connsiteX398" fmla="*/ 87084 w 295938"/>
                <a:gd name="connsiteY398" fmla="*/ 64441 h 102079"/>
                <a:gd name="connsiteX399" fmla="*/ 146124 w 295938"/>
                <a:gd name="connsiteY399" fmla="*/ 62965 h 102079"/>
                <a:gd name="connsiteX400" fmla="*/ 146124 w 295938"/>
                <a:gd name="connsiteY400" fmla="*/ 62965 h 102079"/>
                <a:gd name="connsiteX401" fmla="*/ 131364 w 295938"/>
                <a:gd name="connsiteY401" fmla="*/ 28279 h 102079"/>
                <a:gd name="connsiteX402" fmla="*/ 131364 w 295938"/>
                <a:gd name="connsiteY402" fmla="*/ 28279 h 102079"/>
                <a:gd name="connsiteX403" fmla="*/ 136530 w 295938"/>
                <a:gd name="connsiteY403" fmla="*/ 28279 h 102079"/>
                <a:gd name="connsiteX404" fmla="*/ 141696 w 295938"/>
                <a:gd name="connsiteY404" fmla="*/ 28279 h 102079"/>
                <a:gd name="connsiteX405" fmla="*/ 141696 w 295938"/>
                <a:gd name="connsiteY405" fmla="*/ 18685 h 102079"/>
                <a:gd name="connsiteX406" fmla="*/ 141696 w 295938"/>
                <a:gd name="connsiteY406" fmla="*/ 18685 h 102079"/>
                <a:gd name="connsiteX407" fmla="*/ 141696 w 295938"/>
                <a:gd name="connsiteY407" fmla="*/ 18685 h 102079"/>
                <a:gd name="connsiteX408" fmla="*/ 141696 w 295938"/>
                <a:gd name="connsiteY408" fmla="*/ 28279 h 102079"/>
                <a:gd name="connsiteX409" fmla="*/ 146862 w 295938"/>
                <a:gd name="connsiteY409" fmla="*/ 28279 h 102079"/>
                <a:gd name="connsiteX410" fmla="*/ 152028 w 295938"/>
                <a:gd name="connsiteY410" fmla="*/ 28279 h 102079"/>
                <a:gd name="connsiteX411" fmla="*/ 152028 w 295938"/>
                <a:gd name="connsiteY411" fmla="*/ 28279 h 102079"/>
                <a:gd name="connsiteX412" fmla="*/ 138006 w 295938"/>
                <a:gd name="connsiteY412" fmla="*/ 62965 h 102079"/>
                <a:gd name="connsiteX413" fmla="*/ 146862 w 295938"/>
                <a:gd name="connsiteY413" fmla="*/ 67393 h 102079"/>
                <a:gd name="connsiteX414" fmla="*/ 205164 w 295938"/>
                <a:gd name="connsiteY414" fmla="*/ 62965 h 102079"/>
                <a:gd name="connsiteX415" fmla="*/ 205164 w 295938"/>
                <a:gd name="connsiteY415" fmla="*/ 62965 h 102079"/>
                <a:gd name="connsiteX416" fmla="*/ 205164 w 295938"/>
                <a:gd name="connsiteY416" fmla="*/ 31969 h 102079"/>
                <a:gd name="connsiteX417" fmla="*/ 205164 w 295938"/>
                <a:gd name="connsiteY417" fmla="*/ 31969 h 102079"/>
                <a:gd name="connsiteX418" fmla="*/ 210330 w 295938"/>
                <a:gd name="connsiteY418" fmla="*/ 31969 h 102079"/>
                <a:gd name="connsiteX419" fmla="*/ 216234 w 295938"/>
                <a:gd name="connsiteY419" fmla="*/ 20161 h 102079"/>
                <a:gd name="connsiteX420" fmla="*/ 216234 w 295938"/>
                <a:gd name="connsiteY420" fmla="*/ 20161 h 102079"/>
                <a:gd name="connsiteX421" fmla="*/ 216234 w 295938"/>
                <a:gd name="connsiteY421" fmla="*/ 20161 h 102079"/>
                <a:gd name="connsiteX422" fmla="*/ 216234 w 295938"/>
                <a:gd name="connsiteY422" fmla="*/ 20161 h 102079"/>
                <a:gd name="connsiteX423" fmla="*/ 216234 w 295938"/>
                <a:gd name="connsiteY423" fmla="*/ 34183 h 102079"/>
                <a:gd name="connsiteX424" fmla="*/ 216234 w 295938"/>
                <a:gd name="connsiteY424" fmla="*/ 34183 h 102079"/>
                <a:gd name="connsiteX425" fmla="*/ 220662 w 295938"/>
                <a:gd name="connsiteY425" fmla="*/ 34183 h 102079"/>
                <a:gd name="connsiteX426" fmla="*/ 220662 w 295938"/>
                <a:gd name="connsiteY426" fmla="*/ 34183 h 102079"/>
                <a:gd name="connsiteX427" fmla="*/ 205902 w 295938"/>
                <a:gd name="connsiteY427" fmla="*/ 64441 h 102079"/>
                <a:gd name="connsiteX428" fmla="*/ 273798 w 295938"/>
                <a:gd name="connsiteY428" fmla="*/ 48205 h 102079"/>
                <a:gd name="connsiteX429" fmla="*/ 251658 w 295938"/>
                <a:gd name="connsiteY429" fmla="*/ 68869 h 102079"/>
                <a:gd name="connsiteX430" fmla="*/ 251658 w 295938"/>
                <a:gd name="connsiteY430" fmla="*/ 68869 h 102079"/>
                <a:gd name="connsiteX431" fmla="*/ 251658 w 295938"/>
                <a:gd name="connsiteY431" fmla="*/ 49681 h 102079"/>
                <a:gd name="connsiteX432" fmla="*/ 251658 w 295938"/>
                <a:gd name="connsiteY432" fmla="*/ 40087 h 102079"/>
                <a:gd name="connsiteX433" fmla="*/ 251658 w 295938"/>
                <a:gd name="connsiteY433" fmla="*/ 40087 h 102079"/>
                <a:gd name="connsiteX434" fmla="*/ 251658 w 295938"/>
                <a:gd name="connsiteY434" fmla="*/ 44515 h 102079"/>
                <a:gd name="connsiteX435" fmla="*/ 256086 w 295938"/>
                <a:gd name="connsiteY435" fmla="*/ 44515 h 102079"/>
                <a:gd name="connsiteX436" fmla="*/ 264942 w 295938"/>
                <a:gd name="connsiteY436" fmla="*/ 35659 h 102079"/>
                <a:gd name="connsiteX437" fmla="*/ 264942 w 295938"/>
                <a:gd name="connsiteY437" fmla="*/ 35659 h 102079"/>
                <a:gd name="connsiteX438" fmla="*/ 264942 w 295938"/>
                <a:gd name="connsiteY438" fmla="*/ 35659 h 102079"/>
                <a:gd name="connsiteX439" fmla="*/ 259776 w 295938"/>
                <a:gd name="connsiteY439" fmla="*/ 45991 h 102079"/>
                <a:gd name="connsiteX440" fmla="*/ 259776 w 295938"/>
                <a:gd name="connsiteY440" fmla="*/ 45991 h 102079"/>
                <a:gd name="connsiteX441" fmla="*/ 266418 w 295938"/>
                <a:gd name="connsiteY441" fmla="*/ 45991 h 102079"/>
                <a:gd name="connsiteX442" fmla="*/ 274536 w 295938"/>
                <a:gd name="connsiteY442" fmla="*/ 49681 h 102079"/>
                <a:gd name="connsiteX443" fmla="*/ 273798 w 295938"/>
                <a:gd name="connsiteY443" fmla="*/ 26065 h 102079"/>
                <a:gd name="connsiteX444" fmla="*/ 273798 w 295938"/>
                <a:gd name="connsiteY444" fmla="*/ 26065 h 102079"/>
                <a:gd name="connsiteX445" fmla="*/ 273798 w 295938"/>
                <a:gd name="connsiteY445" fmla="*/ 21637 h 102079"/>
                <a:gd name="connsiteX446" fmla="*/ 273798 w 295938"/>
                <a:gd name="connsiteY446" fmla="*/ 21637 h 102079"/>
                <a:gd name="connsiteX447" fmla="*/ 273798 w 295938"/>
                <a:gd name="connsiteY447" fmla="*/ 21637 h 102079"/>
                <a:gd name="connsiteX448" fmla="*/ 285606 w 295938"/>
                <a:gd name="connsiteY448" fmla="*/ 26065 h 102079"/>
                <a:gd name="connsiteX449" fmla="*/ 280440 w 295938"/>
                <a:gd name="connsiteY449" fmla="*/ 26065 h 102079"/>
                <a:gd name="connsiteX450" fmla="*/ 280440 w 295938"/>
                <a:gd name="connsiteY450" fmla="*/ 26065 h 102079"/>
                <a:gd name="connsiteX451" fmla="*/ 284868 w 295938"/>
                <a:gd name="connsiteY451" fmla="*/ 26065 h 102079"/>
                <a:gd name="connsiteX452" fmla="*/ 284868 w 295938"/>
                <a:gd name="connsiteY452" fmla="*/ 26065 h 102079"/>
                <a:gd name="connsiteX453" fmla="*/ 288558 w 295938"/>
                <a:gd name="connsiteY453" fmla="*/ 24589 h 102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</a:cxnLst>
              <a:rect l="l" t="t" r="r" b="b"/>
              <a:pathLst>
                <a:path w="295938" h="102079">
                  <a:moveTo>
                    <a:pt x="277488" y="11305"/>
                  </a:moveTo>
                  <a:cubicBezTo>
                    <a:pt x="262847" y="11506"/>
                    <a:pt x="250151" y="21481"/>
                    <a:pt x="246492" y="35659"/>
                  </a:cubicBezTo>
                  <a:lnTo>
                    <a:pt x="246492" y="35659"/>
                  </a:lnTo>
                  <a:lnTo>
                    <a:pt x="246492" y="35659"/>
                  </a:lnTo>
                  <a:cubicBezTo>
                    <a:pt x="248827" y="21266"/>
                    <a:pt x="241282" y="7081"/>
                    <a:pt x="228042" y="973"/>
                  </a:cubicBezTo>
                  <a:cubicBezTo>
                    <a:pt x="211068" y="973"/>
                    <a:pt x="191142" y="21637"/>
                    <a:pt x="185238" y="31969"/>
                  </a:cubicBezTo>
                  <a:lnTo>
                    <a:pt x="185238" y="31969"/>
                  </a:lnTo>
                  <a:cubicBezTo>
                    <a:pt x="185238" y="31969"/>
                    <a:pt x="185238" y="31969"/>
                    <a:pt x="185238" y="31969"/>
                  </a:cubicBezTo>
                  <a:cubicBezTo>
                    <a:pt x="185724" y="14857"/>
                    <a:pt x="172246" y="591"/>
                    <a:pt x="155135" y="105"/>
                  </a:cubicBezTo>
                  <a:cubicBezTo>
                    <a:pt x="153852" y="69"/>
                    <a:pt x="152568" y="113"/>
                    <a:pt x="151290" y="235"/>
                  </a:cubicBezTo>
                  <a:cubicBezTo>
                    <a:pt x="134707" y="-1830"/>
                    <a:pt x="119590" y="9940"/>
                    <a:pt x="117526" y="26523"/>
                  </a:cubicBezTo>
                  <a:cubicBezTo>
                    <a:pt x="117301" y="28329"/>
                    <a:pt x="117239" y="30152"/>
                    <a:pt x="117342" y="31969"/>
                  </a:cubicBezTo>
                  <a:lnTo>
                    <a:pt x="117342" y="31969"/>
                  </a:lnTo>
                  <a:cubicBezTo>
                    <a:pt x="117342" y="31969"/>
                    <a:pt x="117342" y="31969"/>
                    <a:pt x="117342" y="31969"/>
                  </a:cubicBezTo>
                  <a:cubicBezTo>
                    <a:pt x="117342" y="31969"/>
                    <a:pt x="92988" y="-2717"/>
                    <a:pt x="73800" y="973"/>
                  </a:cubicBezTo>
                  <a:cubicBezTo>
                    <a:pt x="60560" y="7081"/>
                    <a:pt x="53015" y="21266"/>
                    <a:pt x="55350" y="35659"/>
                  </a:cubicBezTo>
                  <a:lnTo>
                    <a:pt x="55350" y="35659"/>
                  </a:lnTo>
                  <a:lnTo>
                    <a:pt x="55350" y="35659"/>
                  </a:lnTo>
                  <a:cubicBezTo>
                    <a:pt x="51474" y="21624"/>
                    <a:pt x="38907" y="11750"/>
                    <a:pt x="24354" y="11305"/>
                  </a:cubicBezTo>
                  <a:cubicBezTo>
                    <a:pt x="15516" y="11670"/>
                    <a:pt x="7008" y="14763"/>
                    <a:pt x="0" y="20161"/>
                  </a:cubicBezTo>
                  <a:lnTo>
                    <a:pt x="0" y="20161"/>
                  </a:lnTo>
                  <a:cubicBezTo>
                    <a:pt x="9910" y="31595"/>
                    <a:pt x="17437" y="44893"/>
                    <a:pt x="22140" y="59275"/>
                  </a:cubicBezTo>
                  <a:cubicBezTo>
                    <a:pt x="23265" y="71082"/>
                    <a:pt x="25741" y="82720"/>
                    <a:pt x="29520" y="93961"/>
                  </a:cubicBezTo>
                  <a:cubicBezTo>
                    <a:pt x="29520" y="93961"/>
                    <a:pt x="29520" y="93961"/>
                    <a:pt x="35424" y="93961"/>
                  </a:cubicBezTo>
                  <a:lnTo>
                    <a:pt x="35424" y="93961"/>
                  </a:lnTo>
                  <a:cubicBezTo>
                    <a:pt x="35424" y="93961"/>
                    <a:pt x="35424" y="93961"/>
                    <a:pt x="35424" y="93961"/>
                  </a:cubicBezTo>
                  <a:lnTo>
                    <a:pt x="35424" y="93961"/>
                  </a:lnTo>
                  <a:lnTo>
                    <a:pt x="35424" y="97651"/>
                  </a:lnTo>
                  <a:lnTo>
                    <a:pt x="39852" y="97651"/>
                  </a:lnTo>
                  <a:lnTo>
                    <a:pt x="39852" y="97651"/>
                  </a:lnTo>
                  <a:cubicBezTo>
                    <a:pt x="39852" y="97651"/>
                    <a:pt x="39852" y="97651"/>
                    <a:pt x="39852" y="97651"/>
                  </a:cubicBezTo>
                  <a:cubicBezTo>
                    <a:pt x="39852" y="97651"/>
                    <a:pt x="39852" y="97651"/>
                    <a:pt x="39852" y="97651"/>
                  </a:cubicBezTo>
                  <a:lnTo>
                    <a:pt x="39852" y="97651"/>
                  </a:lnTo>
                  <a:lnTo>
                    <a:pt x="39852" y="97651"/>
                  </a:lnTo>
                  <a:lnTo>
                    <a:pt x="39852" y="97651"/>
                  </a:lnTo>
                  <a:cubicBezTo>
                    <a:pt x="39852" y="97651"/>
                    <a:pt x="39852" y="97651"/>
                    <a:pt x="39852" y="97651"/>
                  </a:cubicBezTo>
                  <a:lnTo>
                    <a:pt x="39852" y="97651"/>
                  </a:lnTo>
                  <a:lnTo>
                    <a:pt x="39852" y="102079"/>
                  </a:lnTo>
                  <a:lnTo>
                    <a:pt x="43542" y="102079"/>
                  </a:lnTo>
                  <a:lnTo>
                    <a:pt x="43542" y="80677"/>
                  </a:lnTo>
                  <a:lnTo>
                    <a:pt x="43542" y="80677"/>
                  </a:lnTo>
                  <a:lnTo>
                    <a:pt x="43542" y="80677"/>
                  </a:lnTo>
                  <a:lnTo>
                    <a:pt x="49446" y="80677"/>
                  </a:lnTo>
                  <a:lnTo>
                    <a:pt x="49446" y="79939"/>
                  </a:lnTo>
                  <a:lnTo>
                    <a:pt x="49446" y="79939"/>
                  </a:lnTo>
                  <a:lnTo>
                    <a:pt x="49446" y="79939"/>
                  </a:lnTo>
                  <a:lnTo>
                    <a:pt x="55350" y="79939"/>
                  </a:lnTo>
                  <a:lnTo>
                    <a:pt x="55350" y="79939"/>
                  </a:lnTo>
                  <a:lnTo>
                    <a:pt x="55350" y="79939"/>
                  </a:lnTo>
                  <a:lnTo>
                    <a:pt x="55350" y="84367"/>
                  </a:lnTo>
                  <a:lnTo>
                    <a:pt x="61254" y="84367"/>
                  </a:lnTo>
                  <a:lnTo>
                    <a:pt x="61254" y="78463"/>
                  </a:lnTo>
                  <a:lnTo>
                    <a:pt x="61254" y="78463"/>
                  </a:lnTo>
                  <a:lnTo>
                    <a:pt x="61254" y="83629"/>
                  </a:lnTo>
                  <a:lnTo>
                    <a:pt x="66420" y="83629"/>
                  </a:lnTo>
                  <a:lnTo>
                    <a:pt x="66420" y="79201"/>
                  </a:lnTo>
                  <a:cubicBezTo>
                    <a:pt x="66420" y="79201"/>
                    <a:pt x="66420" y="79201"/>
                    <a:pt x="66420" y="79201"/>
                  </a:cubicBezTo>
                  <a:lnTo>
                    <a:pt x="66420" y="79201"/>
                  </a:lnTo>
                  <a:lnTo>
                    <a:pt x="66420" y="83629"/>
                  </a:lnTo>
                  <a:lnTo>
                    <a:pt x="71586" y="83629"/>
                  </a:lnTo>
                  <a:lnTo>
                    <a:pt x="71586" y="78463"/>
                  </a:lnTo>
                  <a:cubicBezTo>
                    <a:pt x="71586" y="78463"/>
                    <a:pt x="71586" y="78463"/>
                    <a:pt x="71586" y="78463"/>
                  </a:cubicBezTo>
                  <a:lnTo>
                    <a:pt x="71586" y="78463"/>
                  </a:lnTo>
                  <a:lnTo>
                    <a:pt x="71586" y="83629"/>
                  </a:lnTo>
                  <a:lnTo>
                    <a:pt x="103320" y="83629"/>
                  </a:lnTo>
                  <a:lnTo>
                    <a:pt x="103320" y="77725"/>
                  </a:lnTo>
                  <a:cubicBezTo>
                    <a:pt x="103320" y="77725"/>
                    <a:pt x="103320" y="77725"/>
                    <a:pt x="103320" y="77725"/>
                  </a:cubicBezTo>
                  <a:lnTo>
                    <a:pt x="103320" y="77725"/>
                  </a:lnTo>
                  <a:lnTo>
                    <a:pt x="103320" y="83629"/>
                  </a:lnTo>
                  <a:lnTo>
                    <a:pt x="108486" y="83629"/>
                  </a:lnTo>
                  <a:lnTo>
                    <a:pt x="108486" y="77725"/>
                  </a:lnTo>
                  <a:cubicBezTo>
                    <a:pt x="108486" y="77725"/>
                    <a:pt x="108486" y="77725"/>
                    <a:pt x="108486" y="77725"/>
                  </a:cubicBezTo>
                  <a:cubicBezTo>
                    <a:pt x="108486" y="77725"/>
                    <a:pt x="108486" y="77725"/>
                    <a:pt x="108486" y="77725"/>
                  </a:cubicBezTo>
                  <a:lnTo>
                    <a:pt x="108486" y="82153"/>
                  </a:lnTo>
                  <a:lnTo>
                    <a:pt x="113652" y="82153"/>
                  </a:lnTo>
                  <a:lnTo>
                    <a:pt x="113652" y="76987"/>
                  </a:lnTo>
                  <a:cubicBezTo>
                    <a:pt x="113652" y="76987"/>
                    <a:pt x="113652" y="76987"/>
                    <a:pt x="113652" y="76987"/>
                  </a:cubicBezTo>
                  <a:lnTo>
                    <a:pt x="113652" y="76987"/>
                  </a:lnTo>
                  <a:lnTo>
                    <a:pt x="113652" y="82153"/>
                  </a:lnTo>
                  <a:lnTo>
                    <a:pt x="125460" y="82153"/>
                  </a:lnTo>
                  <a:lnTo>
                    <a:pt x="125460" y="76249"/>
                  </a:lnTo>
                  <a:lnTo>
                    <a:pt x="125460" y="76249"/>
                  </a:lnTo>
                  <a:lnTo>
                    <a:pt x="125460" y="82153"/>
                  </a:lnTo>
                  <a:lnTo>
                    <a:pt x="132102" y="82153"/>
                  </a:lnTo>
                  <a:lnTo>
                    <a:pt x="132102" y="76249"/>
                  </a:lnTo>
                  <a:cubicBezTo>
                    <a:pt x="132102" y="76249"/>
                    <a:pt x="132102" y="76249"/>
                    <a:pt x="132102" y="76249"/>
                  </a:cubicBezTo>
                  <a:lnTo>
                    <a:pt x="132102" y="76249"/>
                  </a:lnTo>
                  <a:lnTo>
                    <a:pt x="132102" y="82153"/>
                  </a:lnTo>
                  <a:lnTo>
                    <a:pt x="140958" y="82153"/>
                  </a:lnTo>
                  <a:lnTo>
                    <a:pt x="140958" y="75511"/>
                  </a:lnTo>
                  <a:lnTo>
                    <a:pt x="140958" y="75511"/>
                  </a:lnTo>
                  <a:lnTo>
                    <a:pt x="140958" y="82153"/>
                  </a:lnTo>
                  <a:lnTo>
                    <a:pt x="149814" y="82153"/>
                  </a:lnTo>
                  <a:lnTo>
                    <a:pt x="149814" y="74773"/>
                  </a:lnTo>
                  <a:lnTo>
                    <a:pt x="149814" y="74773"/>
                  </a:lnTo>
                  <a:lnTo>
                    <a:pt x="149814" y="80677"/>
                  </a:lnTo>
                  <a:lnTo>
                    <a:pt x="157194" y="80677"/>
                  </a:lnTo>
                  <a:lnTo>
                    <a:pt x="157194" y="76249"/>
                  </a:lnTo>
                  <a:lnTo>
                    <a:pt x="157194" y="76249"/>
                  </a:lnTo>
                  <a:lnTo>
                    <a:pt x="157194" y="82153"/>
                  </a:lnTo>
                  <a:lnTo>
                    <a:pt x="177120" y="82153"/>
                  </a:lnTo>
                  <a:lnTo>
                    <a:pt x="177120" y="76987"/>
                  </a:lnTo>
                  <a:lnTo>
                    <a:pt x="177120" y="76987"/>
                  </a:lnTo>
                  <a:lnTo>
                    <a:pt x="177120" y="83629"/>
                  </a:lnTo>
                  <a:lnTo>
                    <a:pt x="181548" y="83629"/>
                  </a:lnTo>
                  <a:lnTo>
                    <a:pt x="181548" y="77725"/>
                  </a:lnTo>
                  <a:cubicBezTo>
                    <a:pt x="181548" y="77725"/>
                    <a:pt x="181548" y="77725"/>
                    <a:pt x="181548" y="77725"/>
                  </a:cubicBezTo>
                  <a:lnTo>
                    <a:pt x="181548" y="77725"/>
                  </a:lnTo>
                  <a:lnTo>
                    <a:pt x="181548" y="82153"/>
                  </a:lnTo>
                  <a:lnTo>
                    <a:pt x="187452" y="82153"/>
                  </a:lnTo>
                  <a:lnTo>
                    <a:pt x="187452" y="76987"/>
                  </a:lnTo>
                  <a:lnTo>
                    <a:pt x="187452" y="76987"/>
                  </a:lnTo>
                  <a:lnTo>
                    <a:pt x="187452" y="76987"/>
                  </a:lnTo>
                  <a:lnTo>
                    <a:pt x="187452" y="82153"/>
                  </a:lnTo>
                  <a:lnTo>
                    <a:pt x="192618" y="82153"/>
                  </a:lnTo>
                  <a:lnTo>
                    <a:pt x="192618" y="77725"/>
                  </a:lnTo>
                  <a:lnTo>
                    <a:pt x="192618" y="77725"/>
                  </a:lnTo>
                  <a:lnTo>
                    <a:pt x="192618" y="77725"/>
                  </a:lnTo>
                  <a:lnTo>
                    <a:pt x="192618" y="82153"/>
                  </a:lnTo>
                  <a:lnTo>
                    <a:pt x="197784" y="82153"/>
                  </a:lnTo>
                  <a:lnTo>
                    <a:pt x="197784" y="77725"/>
                  </a:lnTo>
                  <a:lnTo>
                    <a:pt x="197784" y="77725"/>
                  </a:lnTo>
                  <a:lnTo>
                    <a:pt x="197784" y="82153"/>
                  </a:lnTo>
                  <a:lnTo>
                    <a:pt x="202950" y="82153"/>
                  </a:lnTo>
                  <a:lnTo>
                    <a:pt x="202950" y="78463"/>
                  </a:lnTo>
                  <a:lnTo>
                    <a:pt x="202950" y="78463"/>
                  </a:lnTo>
                  <a:lnTo>
                    <a:pt x="202950" y="83629"/>
                  </a:lnTo>
                  <a:lnTo>
                    <a:pt x="208854" y="83629"/>
                  </a:lnTo>
                  <a:lnTo>
                    <a:pt x="208854" y="83629"/>
                  </a:lnTo>
                  <a:lnTo>
                    <a:pt x="208854" y="83629"/>
                  </a:lnTo>
                  <a:lnTo>
                    <a:pt x="208854" y="88057"/>
                  </a:lnTo>
                  <a:lnTo>
                    <a:pt x="214020" y="88057"/>
                  </a:lnTo>
                  <a:lnTo>
                    <a:pt x="214020" y="88057"/>
                  </a:lnTo>
                  <a:cubicBezTo>
                    <a:pt x="214020" y="88057"/>
                    <a:pt x="214020" y="88057"/>
                    <a:pt x="214020" y="88057"/>
                  </a:cubicBezTo>
                  <a:lnTo>
                    <a:pt x="214020" y="88057"/>
                  </a:lnTo>
                  <a:lnTo>
                    <a:pt x="214020" y="88057"/>
                  </a:lnTo>
                  <a:lnTo>
                    <a:pt x="219186" y="88057"/>
                  </a:lnTo>
                  <a:lnTo>
                    <a:pt x="219186" y="88057"/>
                  </a:lnTo>
                  <a:lnTo>
                    <a:pt x="219186" y="88057"/>
                  </a:lnTo>
                  <a:lnTo>
                    <a:pt x="219186" y="86581"/>
                  </a:lnTo>
                  <a:lnTo>
                    <a:pt x="219186" y="86581"/>
                  </a:lnTo>
                  <a:lnTo>
                    <a:pt x="219186" y="82891"/>
                  </a:lnTo>
                  <a:lnTo>
                    <a:pt x="219186" y="82891"/>
                  </a:lnTo>
                  <a:cubicBezTo>
                    <a:pt x="219186" y="82891"/>
                    <a:pt x="219186" y="82891"/>
                    <a:pt x="219186" y="82891"/>
                  </a:cubicBezTo>
                  <a:lnTo>
                    <a:pt x="219186" y="82891"/>
                  </a:lnTo>
                  <a:lnTo>
                    <a:pt x="250920" y="82891"/>
                  </a:lnTo>
                  <a:lnTo>
                    <a:pt x="250920" y="82891"/>
                  </a:lnTo>
                  <a:cubicBezTo>
                    <a:pt x="250920" y="82891"/>
                    <a:pt x="250920" y="82891"/>
                    <a:pt x="250920" y="82891"/>
                  </a:cubicBezTo>
                  <a:cubicBezTo>
                    <a:pt x="250920" y="82891"/>
                    <a:pt x="250920" y="82891"/>
                    <a:pt x="250920" y="82891"/>
                  </a:cubicBezTo>
                  <a:lnTo>
                    <a:pt x="250920" y="82891"/>
                  </a:lnTo>
                  <a:lnTo>
                    <a:pt x="250920" y="82891"/>
                  </a:lnTo>
                  <a:lnTo>
                    <a:pt x="250920" y="79201"/>
                  </a:lnTo>
                  <a:lnTo>
                    <a:pt x="250920" y="79201"/>
                  </a:lnTo>
                  <a:lnTo>
                    <a:pt x="250920" y="79201"/>
                  </a:lnTo>
                  <a:lnTo>
                    <a:pt x="250920" y="79201"/>
                  </a:lnTo>
                  <a:cubicBezTo>
                    <a:pt x="250920" y="79201"/>
                    <a:pt x="255348" y="79201"/>
                    <a:pt x="256086" y="79201"/>
                  </a:cubicBezTo>
                  <a:cubicBezTo>
                    <a:pt x="263098" y="68988"/>
                    <a:pt x="268569" y="57798"/>
                    <a:pt x="272322" y="45991"/>
                  </a:cubicBezTo>
                  <a:cubicBezTo>
                    <a:pt x="277399" y="30573"/>
                    <a:pt x="285419" y="16287"/>
                    <a:pt x="295938" y="3925"/>
                  </a:cubicBezTo>
                  <a:lnTo>
                    <a:pt x="295938" y="3925"/>
                  </a:lnTo>
                  <a:cubicBezTo>
                    <a:pt x="289388" y="5236"/>
                    <a:pt x="283135" y="7738"/>
                    <a:pt x="277488" y="11305"/>
                  </a:cubicBezTo>
                  <a:close/>
                  <a:moveTo>
                    <a:pt x="268632" y="29755"/>
                  </a:moveTo>
                  <a:cubicBezTo>
                    <a:pt x="268825" y="27792"/>
                    <a:pt x="268825" y="25814"/>
                    <a:pt x="268632" y="23851"/>
                  </a:cubicBezTo>
                  <a:cubicBezTo>
                    <a:pt x="268632" y="23851"/>
                    <a:pt x="268632" y="23851"/>
                    <a:pt x="268632" y="23851"/>
                  </a:cubicBezTo>
                  <a:cubicBezTo>
                    <a:pt x="268632" y="23851"/>
                    <a:pt x="268632" y="23851"/>
                    <a:pt x="268632" y="23851"/>
                  </a:cubicBezTo>
                  <a:cubicBezTo>
                    <a:pt x="268766" y="25817"/>
                    <a:pt x="268766" y="27789"/>
                    <a:pt x="268632" y="29755"/>
                  </a:cubicBezTo>
                  <a:cubicBezTo>
                    <a:pt x="268632" y="29755"/>
                    <a:pt x="267894" y="31969"/>
                    <a:pt x="268632" y="29755"/>
                  </a:cubicBezTo>
                  <a:close/>
                  <a:moveTo>
                    <a:pt x="268632" y="24589"/>
                  </a:moveTo>
                  <a:cubicBezTo>
                    <a:pt x="268632" y="24589"/>
                    <a:pt x="268632" y="24589"/>
                    <a:pt x="268632" y="24589"/>
                  </a:cubicBezTo>
                  <a:cubicBezTo>
                    <a:pt x="269051" y="26534"/>
                    <a:pt x="269051" y="28548"/>
                    <a:pt x="268632" y="30493"/>
                  </a:cubicBezTo>
                  <a:cubicBezTo>
                    <a:pt x="268632" y="30493"/>
                    <a:pt x="268632" y="30493"/>
                    <a:pt x="268632" y="30493"/>
                  </a:cubicBezTo>
                  <a:cubicBezTo>
                    <a:pt x="268977" y="29037"/>
                    <a:pt x="268977" y="27521"/>
                    <a:pt x="268632" y="26065"/>
                  </a:cubicBezTo>
                  <a:cubicBezTo>
                    <a:pt x="268632" y="26065"/>
                    <a:pt x="264204" y="24589"/>
                    <a:pt x="264942" y="24589"/>
                  </a:cubicBezTo>
                  <a:close/>
                  <a:moveTo>
                    <a:pt x="262728" y="29017"/>
                  </a:moveTo>
                  <a:cubicBezTo>
                    <a:pt x="262728" y="29017"/>
                    <a:pt x="262728" y="29017"/>
                    <a:pt x="262728" y="34183"/>
                  </a:cubicBezTo>
                  <a:cubicBezTo>
                    <a:pt x="262728" y="39349"/>
                    <a:pt x="262728" y="34183"/>
                    <a:pt x="262728" y="34183"/>
                  </a:cubicBezTo>
                  <a:lnTo>
                    <a:pt x="262728" y="29017"/>
                  </a:lnTo>
                  <a:lnTo>
                    <a:pt x="262728" y="29017"/>
                  </a:lnTo>
                  <a:cubicBezTo>
                    <a:pt x="262728" y="29017"/>
                    <a:pt x="259776" y="28279"/>
                    <a:pt x="259038" y="29017"/>
                  </a:cubicBezTo>
                  <a:close/>
                  <a:moveTo>
                    <a:pt x="222138" y="15733"/>
                  </a:moveTo>
                  <a:cubicBezTo>
                    <a:pt x="221740" y="13785"/>
                    <a:pt x="221740" y="11777"/>
                    <a:pt x="222138" y="9829"/>
                  </a:cubicBezTo>
                  <a:lnTo>
                    <a:pt x="222138" y="9829"/>
                  </a:lnTo>
                  <a:lnTo>
                    <a:pt x="222138" y="9829"/>
                  </a:lnTo>
                  <a:cubicBezTo>
                    <a:pt x="222138" y="9829"/>
                    <a:pt x="222138" y="9829"/>
                    <a:pt x="222138" y="15733"/>
                  </a:cubicBezTo>
                  <a:cubicBezTo>
                    <a:pt x="222138" y="21637"/>
                    <a:pt x="217710" y="17209"/>
                    <a:pt x="218448" y="15733"/>
                  </a:cubicBezTo>
                  <a:close/>
                  <a:moveTo>
                    <a:pt x="236898" y="15733"/>
                  </a:moveTo>
                  <a:cubicBezTo>
                    <a:pt x="237187" y="17443"/>
                    <a:pt x="237187" y="19189"/>
                    <a:pt x="236898" y="20899"/>
                  </a:cubicBezTo>
                  <a:cubicBezTo>
                    <a:pt x="236898" y="20899"/>
                    <a:pt x="236898" y="20899"/>
                    <a:pt x="236898" y="20899"/>
                  </a:cubicBezTo>
                  <a:cubicBezTo>
                    <a:pt x="236705" y="18936"/>
                    <a:pt x="236705" y="16958"/>
                    <a:pt x="236898" y="14995"/>
                  </a:cubicBezTo>
                  <a:cubicBezTo>
                    <a:pt x="236898" y="14995"/>
                    <a:pt x="236898" y="14995"/>
                    <a:pt x="236898" y="14995"/>
                  </a:cubicBezTo>
                  <a:cubicBezTo>
                    <a:pt x="236898" y="14995"/>
                    <a:pt x="233946" y="16471"/>
                    <a:pt x="233208" y="17947"/>
                  </a:cubicBezTo>
                  <a:close/>
                  <a:moveTo>
                    <a:pt x="228042" y="15733"/>
                  </a:moveTo>
                  <a:cubicBezTo>
                    <a:pt x="228042" y="15733"/>
                    <a:pt x="228042" y="15733"/>
                    <a:pt x="228042" y="11305"/>
                  </a:cubicBezTo>
                  <a:cubicBezTo>
                    <a:pt x="228042" y="6877"/>
                    <a:pt x="228042" y="11305"/>
                    <a:pt x="228042" y="11305"/>
                  </a:cubicBezTo>
                  <a:lnTo>
                    <a:pt x="228042" y="11305"/>
                  </a:lnTo>
                  <a:cubicBezTo>
                    <a:pt x="228042" y="11305"/>
                    <a:pt x="228042" y="11305"/>
                    <a:pt x="228042" y="15733"/>
                  </a:cubicBezTo>
                  <a:cubicBezTo>
                    <a:pt x="228042" y="20161"/>
                    <a:pt x="224352" y="17947"/>
                    <a:pt x="224352" y="17209"/>
                  </a:cubicBezTo>
                  <a:close/>
                  <a:moveTo>
                    <a:pt x="242064" y="28279"/>
                  </a:moveTo>
                  <a:lnTo>
                    <a:pt x="242064" y="28279"/>
                  </a:lnTo>
                  <a:cubicBezTo>
                    <a:pt x="240952" y="30282"/>
                    <a:pt x="239446" y="32040"/>
                    <a:pt x="237636" y="33445"/>
                  </a:cubicBezTo>
                  <a:cubicBezTo>
                    <a:pt x="237636" y="33445"/>
                    <a:pt x="237636" y="33445"/>
                    <a:pt x="237636" y="33445"/>
                  </a:cubicBezTo>
                  <a:lnTo>
                    <a:pt x="237636" y="28279"/>
                  </a:lnTo>
                  <a:lnTo>
                    <a:pt x="237636" y="28279"/>
                  </a:lnTo>
                  <a:close/>
                  <a:moveTo>
                    <a:pt x="242064" y="23851"/>
                  </a:moveTo>
                  <a:lnTo>
                    <a:pt x="242064" y="28279"/>
                  </a:lnTo>
                  <a:cubicBezTo>
                    <a:pt x="242064" y="28279"/>
                    <a:pt x="242064" y="28279"/>
                    <a:pt x="242064" y="28279"/>
                  </a:cubicBezTo>
                  <a:lnTo>
                    <a:pt x="242064" y="22375"/>
                  </a:lnTo>
                  <a:lnTo>
                    <a:pt x="242064" y="22375"/>
                  </a:lnTo>
                  <a:cubicBezTo>
                    <a:pt x="242064" y="22375"/>
                    <a:pt x="237636" y="23851"/>
                    <a:pt x="236160" y="25327"/>
                  </a:cubicBezTo>
                  <a:close/>
                  <a:moveTo>
                    <a:pt x="218448" y="14257"/>
                  </a:moveTo>
                  <a:cubicBezTo>
                    <a:pt x="218300" y="12538"/>
                    <a:pt x="218300" y="10810"/>
                    <a:pt x="218448" y="9091"/>
                  </a:cubicBezTo>
                  <a:cubicBezTo>
                    <a:pt x="218448" y="9091"/>
                    <a:pt x="218448" y="9091"/>
                    <a:pt x="218448" y="9091"/>
                  </a:cubicBezTo>
                  <a:lnTo>
                    <a:pt x="218448" y="9091"/>
                  </a:lnTo>
                  <a:cubicBezTo>
                    <a:pt x="218448" y="9091"/>
                    <a:pt x="218448" y="9091"/>
                    <a:pt x="218448" y="9091"/>
                  </a:cubicBezTo>
                  <a:lnTo>
                    <a:pt x="218448" y="14995"/>
                  </a:lnTo>
                  <a:cubicBezTo>
                    <a:pt x="218448" y="14995"/>
                    <a:pt x="211806" y="17947"/>
                    <a:pt x="212544" y="15733"/>
                  </a:cubicBezTo>
                  <a:close/>
                  <a:moveTo>
                    <a:pt x="212544" y="14257"/>
                  </a:moveTo>
                  <a:cubicBezTo>
                    <a:pt x="212544" y="14257"/>
                    <a:pt x="212544" y="14257"/>
                    <a:pt x="212544" y="14257"/>
                  </a:cubicBezTo>
                  <a:cubicBezTo>
                    <a:pt x="212544" y="14257"/>
                    <a:pt x="212544" y="14257"/>
                    <a:pt x="212544" y="14257"/>
                  </a:cubicBezTo>
                  <a:cubicBezTo>
                    <a:pt x="212544" y="14257"/>
                    <a:pt x="212544" y="17947"/>
                    <a:pt x="212544" y="20161"/>
                  </a:cubicBezTo>
                  <a:cubicBezTo>
                    <a:pt x="212544" y="22375"/>
                    <a:pt x="212544" y="20161"/>
                    <a:pt x="212544" y="20161"/>
                  </a:cubicBezTo>
                  <a:cubicBezTo>
                    <a:pt x="210796" y="17302"/>
                    <a:pt x="208822" y="14587"/>
                    <a:pt x="206640" y="12043"/>
                  </a:cubicBezTo>
                  <a:close/>
                  <a:moveTo>
                    <a:pt x="169002" y="14257"/>
                  </a:moveTo>
                  <a:cubicBezTo>
                    <a:pt x="168583" y="16202"/>
                    <a:pt x="168583" y="18216"/>
                    <a:pt x="169002" y="20161"/>
                  </a:cubicBezTo>
                  <a:cubicBezTo>
                    <a:pt x="169002" y="20161"/>
                    <a:pt x="169002" y="20161"/>
                    <a:pt x="169002" y="20161"/>
                  </a:cubicBezTo>
                  <a:lnTo>
                    <a:pt x="169002" y="10567"/>
                  </a:lnTo>
                  <a:cubicBezTo>
                    <a:pt x="169002" y="10567"/>
                    <a:pt x="169002" y="10567"/>
                    <a:pt x="169002" y="10567"/>
                  </a:cubicBezTo>
                  <a:lnTo>
                    <a:pt x="169002" y="10567"/>
                  </a:lnTo>
                  <a:cubicBezTo>
                    <a:pt x="169002" y="10567"/>
                    <a:pt x="163098" y="9091"/>
                    <a:pt x="163098" y="10567"/>
                  </a:cubicBezTo>
                  <a:close/>
                  <a:moveTo>
                    <a:pt x="177120" y="29017"/>
                  </a:moveTo>
                  <a:cubicBezTo>
                    <a:pt x="177120" y="29017"/>
                    <a:pt x="177120" y="29017"/>
                    <a:pt x="177120" y="29017"/>
                  </a:cubicBezTo>
                  <a:lnTo>
                    <a:pt x="177120" y="29017"/>
                  </a:lnTo>
                  <a:cubicBezTo>
                    <a:pt x="177120" y="29017"/>
                    <a:pt x="177120" y="29017"/>
                    <a:pt x="177120" y="29017"/>
                  </a:cubicBezTo>
                  <a:cubicBezTo>
                    <a:pt x="177451" y="30971"/>
                    <a:pt x="177451" y="32967"/>
                    <a:pt x="177120" y="34921"/>
                  </a:cubicBezTo>
                  <a:lnTo>
                    <a:pt x="177120" y="34921"/>
                  </a:lnTo>
                  <a:cubicBezTo>
                    <a:pt x="177120" y="34921"/>
                    <a:pt x="170478" y="27541"/>
                    <a:pt x="171216" y="25327"/>
                  </a:cubicBezTo>
                  <a:close/>
                  <a:moveTo>
                    <a:pt x="172692" y="20899"/>
                  </a:moveTo>
                  <a:cubicBezTo>
                    <a:pt x="172692" y="20899"/>
                    <a:pt x="172692" y="20899"/>
                    <a:pt x="172692" y="20899"/>
                  </a:cubicBezTo>
                  <a:cubicBezTo>
                    <a:pt x="172692" y="20899"/>
                    <a:pt x="172692" y="20899"/>
                    <a:pt x="172692" y="20899"/>
                  </a:cubicBezTo>
                  <a:cubicBezTo>
                    <a:pt x="172692" y="20899"/>
                    <a:pt x="172692" y="20899"/>
                    <a:pt x="172692" y="26065"/>
                  </a:cubicBezTo>
                  <a:cubicBezTo>
                    <a:pt x="172692" y="31231"/>
                    <a:pt x="172692" y="26065"/>
                    <a:pt x="172692" y="26065"/>
                  </a:cubicBezTo>
                  <a:cubicBezTo>
                    <a:pt x="172692" y="26065"/>
                    <a:pt x="166788" y="20161"/>
                    <a:pt x="166788" y="17209"/>
                  </a:cubicBezTo>
                  <a:close/>
                  <a:moveTo>
                    <a:pt x="204426" y="20899"/>
                  </a:moveTo>
                  <a:cubicBezTo>
                    <a:pt x="204426" y="20899"/>
                    <a:pt x="204426" y="20899"/>
                    <a:pt x="204426" y="20899"/>
                  </a:cubicBezTo>
                  <a:lnTo>
                    <a:pt x="204426" y="20899"/>
                  </a:lnTo>
                  <a:cubicBezTo>
                    <a:pt x="204426" y="20899"/>
                    <a:pt x="204426" y="20899"/>
                    <a:pt x="204426" y="20899"/>
                  </a:cubicBezTo>
                  <a:lnTo>
                    <a:pt x="204426" y="26803"/>
                  </a:lnTo>
                  <a:cubicBezTo>
                    <a:pt x="204426" y="26803"/>
                    <a:pt x="204426" y="26803"/>
                    <a:pt x="204426" y="26803"/>
                  </a:cubicBezTo>
                  <a:cubicBezTo>
                    <a:pt x="200846" y="24571"/>
                    <a:pt x="198628" y="20689"/>
                    <a:pt x="198522" y="16471"/>
                  </a:cubicBezTo>
                  <a:close/>
                  <a:moveTo>
                    <a:pt x="160146" y="11305"/>
                  </a:moveTo>
                  <a:cubicBezTo>
                    <a:pt x="160146" y="11305"/>
                    <a:pt x="160146" y="11305"/>
                    <a:pt x="160146" y="11305"/>
                  </a:cubicBezTo>
                  <a:lnTo>
                    <a:pt x="160146" y="11305"/>
                  </a:lnTo>
                  <a:cubicBezTo>
                    <a:pt x="160146" y="11305"/>
                    <a:pt x="160146" y="11305"/>
                    <a:pt x="160146" y="11305"/>
                  </a:cubicBezTo>
                  <a:lnTo>
                    <a:pt x="160146" y="12781"/>
                  </a:lnTo>
                  <a:cubicBezTo>
                    <a:pt x="160146" y="12781"/>
                    <a:pt x="160146" y="12781"/>
                    <a:pt x="160146" y="12781"/>
                  </a:cubicBezTo>
                  <a:cubicBezTo>
                    <a:pt x="157651" y="11422"/>
                    <a:pt x="155601" y="9372"/>
                    <a:pt x="154242" y="6877"/>
                  </a:cubicBezTo>
                  <a:close/>
                  <a:moveTo>
                    <a:pt x="155718" y="11305"/>
                  </a:moveTo>
                  <a:cubicBezTo>
                    <a:pt x="155718" y="11305"/>
                    <a:pt x="155718" y="11305"/>
                    <a:pt x="155718" y="11305"/>
                  </a:cubicBezTo>
                  <a:cubicBezTo>
                    <a:pt x="155718" y="11305"/>
                    <a:pt x="155718" y="15733"/>
                    <a:pt x="155718" y="17947"/>
                  </a:cubicBezTo>
                  <a:cubicBezTo>
                    <a:pt x="155718" y="20161"/>
                    <a:pt x="155718" y="17947"/>
                    <a:pt x="155718" y="17947"/>
                  </a:cubicBezTo>
                  <a:lnTo>
                    <a:pt x="155718" y="6877"/>
                  </a:lnTo>
                  <a:cubicBezTo>
                    <a:pt x="155718" y="6877"/>
                    <a:pt x="149076" y="4663"/>
                    <a:pt x="149814" y="4663"/>
                  </a:cubicBezTo>
                  <a:close/>
                  <a:moveTo>
                    <a:pt x="149076" y="11305"/>
                  </a:moveTo>
                  <a:lnTo>
                    <a:pt x="149076" y="11305"/>
                  </a:lnTo>
                  <a:cubicBezTo>
                    <a:pt x="149534" y="13495"/>
                    <a:pt x="149534" y="15757"/>
                    <a:pt x="149076" y="17947"/>
                  </a:cubicBezTo>
                  <a:cubicBezTo>
                    <a:pt x="149076" y="17947"/>
                    <a:pt x="149076" y="17947"/>
                    <a:pt x="149076" y="17947"/>
                  </a:cubicBezTo>
                  <a:cubicBezTo>
                    <a:pt x="148753" y="15745"/>
                    <a:pt x="148753" y="13507"/>
                    <a:pt x="149076" y="11305"/>
                  </a:cubicBezTo>
                  <a:cubicBezTo>
                    <a:pt x="149076" y="11305"/>
                    <a:pt x="142434" y="4663"/>
                    <a:pt x="143172" y="4663"/>
                  </a:cubicBezTo>
                  <a:close/>
                  <a:moveTo>
                    <a:pt x="143910" y="11305"/>
                  </a:moveTo>
                  <a:lnTo>
                    <a:pt x="143910" y="11305"/>
                  </a:lnTo>
                  <a:lnTo>
                    <a:pt x="143910" y="11305"/>
                  </a:lnTo>
                  <a:lnTo>
                    <a:pt x="143910" y="12781"/>
                  </a:lnTo>
                  <a:cubicBezTo>
                    <a:pt x="143910" y="12781"/>
                    <a:pt x="143910" y="12781"/>
                    <a:pt x="143910" y="12781"/>
                  </a:cubicBezTo>
                  <a:cubicBezTo>
                    <a:pt x="143910" y="12781"/>
                    <a:pt x="143910" y="12781"/>
                    <a:pt x="143910" y="7615"/>
                  </a:cubicBezTo>
                  <a:cubicBezTo>
                    <a:pt x="143910" y="2449"/>
                    <a:pt x="137268" y="5401"/>
                    <a:pt x="138006" y="5401"/>
                  </a:cubicBezTo>
                  <a:close/>
                  <a:moveTo>
                    <a:pt x="138744" y="16471"/>
                  </a:moveTo>
                  <a:lnTo>
                    <a:pt x="138744" y="22375"/>
                  </a:lnTo>
                  <a:cubicBezTo>
                    <a:pt x="138744" y="22375"/>
                    <a:pt x="138744" y="22375"/>
                    <a:pt x="138744" y="22375"/>
                  </a:cubicBezTo>
                  <a:cubicBezTo>
                    <a:pt x="138744" y="22375"/>
                    <a:pt x="138744" y="17947"/>
                    <a:pt x="138744" y="16471"/>
                  </a:cubicBezTo>
                  <a:cubicBezTo>
                    <a:pt x="138744" y="14995"/>
                    <a:pt x="138744" y="16471"/>
                    <a:pt x="138744" y="16471"/>
                  </a:cubicBezTo>
                  <a:cubicBezTo>
                    <a:pt x="138744" y="16471"/>
                    <a:pt x="132840" y="8353"/>
                    <a:pt x="132840" y="10567"/>
                  </a:cubicBezTo>
                  <a:close/>
                  <a:moveTo>
                    <a:pt x="126936" y="29755"/>
                  </a:moveTo>
                  <a:lnTo>
                    <a:pt x="126936" y="29755"/>
                  </a:lnTo>
                  <a:lnTo>
                    <a:pt x="126936" y="29755"/>
                  </a:lnTo>
                  <a:cubicBezTo>
                    <a:pt x="126936" y="29755"/>
                    <a:pt x="126936" y="34183"/>
                    <a:pt x="126936" y="35659"/>
                  </a:cubicBezTo>
                  <a:cubicBezTo>
                    <a:pt x="126936" y="37135"/>
                    <a:pt x="126936" y="35659"/>
                    <a:pt x="126936" y="35659"/>
                  </a:cubicBezTo>
                  <a:cubicBezTo>
                    <a:pt x="127267" y="33705"/>
                    <a:pt x="127267" y="31709"/>
                    <a:pt x="126936" y="29755"/>
                  </a:cubicBezTo>
                  <a:close/>
                  <a:moveTo>
                    <a:pt x="131364" y="29755"/>
                  </a:moveTo>
                  <a:lnTo>
                    <a:pt x="131364" y="24589"/>
                  </a:lnTo>
                  <a:cubicBezTo>
                    <a:pt x="131364" y="24589"/>
                    <a:pt x="131364" y="24589"/>
                    <a:pt x="131364" y="24589"/>
                  </a:cubicBezTo>
                  <a:cubicBezTo>
                    <a:pt x="131364" y="24589"/>
                    <a:pt x="131364" y="24589"/>
                    <a:pt x="131364" y="24589"/>
                  </a:cubicBezTo>
                  <a:cubicBezTo>
                    <a:pt x="131647" y="26547"/>
                    <a:pt x="131647" y="28535"/>
                    <a:pt x="131364" y="30493"/>
                  </a:cubicBezTo>
                  <a:cubicBezTo>
                    <a:pt x="131364" y="30493"/>
                    <a:pt x="126198" y="25327"/>
                    <a:pt x="125460" y="23113"/>
                  </a:cubicBezTo>
                  <a:close/>
                  <a:moveTo>
                    <a:pt x="98154" y="21637"/>
                  </a:moveTo>
                  <a:lnTo>
                    <a:pt x="98154" y="21637"/>
                  </a:lnTo>
                  <a:lnTo>
                    <a:pt x="98154" y="21637"/>
                  </a:lnTo>
                  <a:cubicBezTo>
                    <a:pt x="98513" y="23340"/>
                    <a:pt x="98513" y="25100"/>
                    <a:pt x="98154" y="26803"/>
                  </a:cubicBezTo>
                  <a:cubicBezTo>
                    <a:pt x="98154" y="26803"/>
                    <a:pt x="98154" y="26803"/>
                    <a:pt x="98154" y="26803"/>
                  </a:cubicBezTo>
                  <a:cubicBezTo>
                    <a:pt x="98154" y="26803"/>
                    <a:pt x="98154" y="22375"/>
                    <a:pt x="98154" y="20899"/>
                  </a:cubicBezTo>
                  <a:lnTo>
                    <a:pt x="92250" y="14995"/>
                  </a:lnTo>
                  <a:close/>
                  <a:moveTo>
                    <a:pt x="90774" y="16471"/>
                  </a:moveTo>
                  <a:cubicBezTo>
                    <a:pt x="90774" y="16471"/>
                    <a:pt x="90774" y="16471"/>
                    <a:pt x="90774" y="16471"/>
                  </a:cubicBezTo>
                  <a:lnTo>
                    <a:pt x="90774" y="23113"/>
                  </a:lnTo>
                  <a:cubicBezTo>
                    <a:pt x="90774" y="23113"/>
                    <a:pt x="90774" y="23113"/>
                    <a:pt x="90774" y="23113"/>
                  </a:cubicBezTo>
                  <a:lnTo>
                    <a:pt x="90774" y="17209"/>
                  </a:lnTo>
                  <a:cubicBezTo>
                    <a:pt x="90774" y="17209"/>
                    <a:pt x="84132" y="10567"/>
                    <a:pt x="84870" y="9829"/>
                  </a:cubicBezTo>
                  <a:close/>
                  <a:moveTo>
                    <a:pt x="83394" y="16471"/>
                  </a:moveTo>
                  <a:cubicBezTo>
                    <a:pt x="83394" y="16471"/>
                    <a:pt x="83394" y="16471"/>
                    <a:pt x="83394" y="16471"/>
                  </a:cubicBezTo>
                  <a:cubicBezTo>
                    <a:pt x="83199" y="18188"/>
                    <a:pt x="83199" y="19920"/>
                    <a:pt x="83394" y="21637"/>
                  </a:cubicBezTo>
                  <a:cubicBezTo>
                    <a:pt x="83394" y="21637"/>
                    <a:pt x="83394" y="21637"/>
                    <a:pt x="83394" y="21637"/>
                  </a:cubicBezTo>
                  <a:lnTo>
                    <a:pt x="83394" y="15733"/>
                  </a:lnTo>
                  <a:cubicBezTo>
                    <a:pt x="83394" y="15733"/>
                    <a:pt x="76752" y="9091"/>
                    <a:pt x="77490" y="8353"/>
                  </a:cubicBezTo>
                  <a:close/>
                  <a:moveTo>
                    <a:pt x="67158" y="23851"/>
                  </a:moveTo>
                  <a:lnTo>
                    <a:pt x="67158" y="23851"/>
                  </a:lnTo>
                  <a:cubicBezTo>
                    <a:pt x="67158" y="23851"/>
                    <a:pt x="67158" y="28279"/>
                    <a:pt x="67158" y="29755"/>
                  </a:cubicBezTo>
                  <a:cubicBezTo>
                    <a:pt x="67158" y="31231"/>
                    <a:pt x="67158" y="29755"/>
                    <a:pt x="67158" y="29755"/>
                  </a:cubicBezTo>
                  <a:cubicBezTo>
                    <a:pt x="66869" y="28045"/>
                    <a:pt x="66869" y="26299"/>
                    <a:pt x="67158" y="24589"/>
                  </a:cubicBezTo>
                  <a:cubicBezTo>
                    <a:pt x="67158" y="24589"/>
                    <a:pt x="59778" y="15733"/>
                    <a:pt x="61254" y="15733"/>
                  </a:cubicBezTo>
                  <a:close/>
                  <a:moveTo>
                    <a:pt x="73062" y="23851"/>
                  </a:moveTo>
                  <a:cubicBezTo>
                    <a:pt x="73062" y="23851"/>
                    <a:pt x="73062" y="23851"/>
                    <a:pt x="73062" y="19423"/>
                  </a:cubicBezTo>
                  <a:cubicBezTo>
                    <a:pt x="73062" y="14995"/>
                    <a:pt x="73062" y="19423"/>
                    <a:pt x="73062" y="19423"/>
                  </a:cubicBezTo>
                  <a:cubicBezTo>
                    <a:pt x="73062" y="19423"/>
                    <a:pt x="73062" y="19423"/>
                    <a:pt x="73062" y="19423"/>
                  </a:cubicBezTo>
                  <a:cubicBezTo>
                    <a:pt x="73382" y="20881"/>
                    <a:pt x="73382" y="22393"/>
                    <a:pt x="73062" y="23851"/>
                  </a:cubicBezTo>
                  <a:lnTo>
                    <a:pt x="67158" y="17947"/>
                  </a:lnTo>
                  <a:close/>
                  <a:moveTo>
                    <a:pt x="77490" y="14257"/>
                  </a:moveTo>
                  <a:lnTo>
                    <a:pt x="77490" y="14257"/>
                  </a:lnTo>
                  <a:cubicBezTo>
                    <a:pt x="77258" y="16218"/>
                    <a:pt x="77258" y="18200"/>
                    <a:pt x="77490" y="20161"/>
                  </a:cubicBezTo>
                  <a:cubicBezTo>
                    <a:pt x="77490" y="20161"/>
                    <a:pt x="77490" y="20161"/>
                    <a:pt x="77490" y="20161"/>
                  </a:cubicBezTo>
                  <a:cubicBezTo>
                    <a:pt x="77753" y="18202"/>
                    <a:pt x="77753" y="16216"/>
                    <a:pt x="77490" y="14257"/>
                  </a:cubicBezTo>
                  <a:cubicBezTo>
                    <a:pt x="77490" y="14257"/>
                    <a:pt x="70110" y="8353"/>
                    <a:pt x="71586" y="8353"/>
                  </a:cubicBezTo>
                  <a:close/>
                  <a:moveTo>
                    <a:pt x="62730" y="27541"/>
                  </a:moveTo>
                  <a:lnTo>
                    <a:pt x="62730" y="27541"/>
                  </a:lnTo>
                  <a:lnTo>
                    <a:pt x="62730" y="33445"/>
                  </a:lnTo>
                  <a:cubicBezTo>
                    <a:pt x="62730" y="33445"/>
                    <a:pt x="62730" y="33445"/>
                    <a:pt x="62730" y="33445"/>
                  </a:cubicBezTo>
                  <a:cubicBezTo>
                    <a:pt x="61070" y="32166"/>
                    <a:pt x="59581" y="30678"/>
                    <a:pt x="58302" y="29017"/>
                  </a:cubicBezTo>
                  <a:cubicBezTo>
                    <a:pt x="58302" y="29017"/>
                    <a:pt x="56088" y="21637"/>
                    <a:pt x="56826" y="21637"/>
                  </a:cubicBezTo>
                  <a:close/>
                  <a:moveTo>
                    <a:pt x="62730" y="35659"/>
                  </a:moveTo>
                  <a:lnTo>
                    <a:pt x="62730" y="35659"/>
                  </a:lnTo>
                  <a:lnTo>
                    <a:pt x="66420" y="40825"/>
                  </a:lnTo>
                  <a:cubicBezTo>
                    <a:pt x="66420" y="40825"/>
                    <a:pt x="66420" y="40825"/>
                    <a:pt x="66420" y="40825"/>
                  </a:cubicBezTo>
                  <a:cubicBezTo>
                    <a:pt x="64900" y="39329"/>
                    <a:pt x="63653" y="37582"/>
                    <a:pt x="62730" y="35659"/>
                  </a:cubicBezTo>
                  <a:cubicBezTo>
                    <a:pt x="62730" y="35659"/>
                    <a:pt x="53874" y="29755"/>
                    <a:pt x="55350" y="29755"/>
                  </a:cubicBezTo>
                  <a:close/>
                  <a:moveTo>
                    <a:pt x="31734" y="35659"/>
                  </a:moveTo>
                  <a:cubicBezTo>
                    <a:pt x="31734" y="35659"/>
                    <a:pt x="31734" y="35659"/>
                    <a:pt x="31734" y="35659"/>
                  </a:cubicBezTo>
                  <a:lnTo>
                    <a:pt x="31734" y="29755"/>
                  </a:lnTo>
                  <a:cubicBezTo>
                    <a:pt x="31734" y="29755"/>
                    <a:pt x="31734" y="29755"/>
                    <a:pt x="31734" y="29755"/>
                  </a:cubicBezTo>
                  <a:lnTo>
                    <a:pt x="31734" y="29755"/>
                  </a:lnTo>
                  <a:close/>
                  <a:moveTo>
                    <a:pt x="42066" y="35659"/>
                  </a:moveTo>
                  <a:lnTo>
                    <a:pt x="42066" y="35659"/>
                  </a:lnTo>
                  <a:cubicBezTo>
                    <a:pt x="42425" y="37362"/>
                    <a:pt x="42425" y="39122"/>
                    <a:pt x="42066" y="40825"/>
                  </a:cubicBezTo>
                  <a:cubicBezTo>
                    <a:pt x="42066" y="40825"/>
                    <a:pt x="42066" y="40825"/>
                    <a:pt x="42066" y="40825"/>
                  </a:cubicBezTo>
                  <a:cubicBezTo>
                    <a:pt x="41972" y="39104"/>
                    <a:pt x="41972" y="37380"/>
                    <a:pt x="42066" y="35659"/>
                  </a:cubicBezTo>
                  <a:cubicBezTo>
                    <a:pt x="42066" y="35659"/>
                    <a:pt x="33948" y="27541"/>
                    <a:pt x="34686" y="27541"/>
                  </a:cubicBezTo>
                  <a:close/>
                  <a:moveTo>
                    <a:pt x="29520" y="26065"/>
                  </a:moveTo>
                  <a:cubicBezTo>
                    <a:pt x="29865" y="27521"/>
                    <a:pt x="29865" y="29037"/>
                    <a:pt x="29520" y="30493"/>
                  </a:cubicBezTo>
                  <a:cubicBezTo>
                    <a:pt x="29520" y="30493"/>
                    <a:pt x="29520" y="30493"/>
                    <a:pt x="29520" y="30493"/>
                  </a:cubicBezTo>
                  <a:cubicBezTo>
                    <a:pt x="29713" y="28530"/>
                    <a:pt x="29713" y="26552"/>
                    <a:pt x="29520" y="24589"/>
                  </a:cubicBezTo>
                  <a:cubicBezTo>
                    <a:pt x="29520" y="24589"/>
                    <a:pt x="29520" y="24589"/>
                    <a:pt x="29520" y="24589"/>
                  </a:cubicBezTo>
                  <a:cubicBezTo>
                    <a:pt x="29520" y="24589"/>
                    <a:pt x="29520" y="24589"/>
                    <a:pt x="29520" y="26065"/>
                  </a:cubicBezTo>
                  <a:close/>
                  <a:moveTo>
                    <a:pt x="8856" y="26065"/>
                  </a:moveTo>
                  <a:lnTo>
                    <a:pt x="4428" y="26065"/>
                  </a:lnTo>
                  <a:cubicBezTo>
                    <a:pt x="4428" y="26065"/>
                    <a:pt x="4428" y="26065"/>
                    <a:pt x="4428" y="26065"/>
                  </a:cubicBezTo>
                  <a:cubicBezTo>
                    <a:pt x="4428" y="26065"/>
                    <a:pt x="4428" y="26065"/>
                    <a:pt x="4428" y="26065"/>
                  </a:cubicBezTo>
                  <a:lnTo>
                    <a:pt x="9594" y="26065"/>
                  </a:lnTo>
                  <a:cubicBezTo>
                    <a:pt x="9594" y="26065"/>
                    <a:pt x="11808" y="29755"/>
                    <a:pt x="9594" y="27541"/>
                  </a:cubicBezTo>
                  <a:close/>
                  <a:moveTo>
                    <a:pt x="15498" y="26065"/>
                  </a:moveTo>
                  <a:cubicBezTo>
                    <a:pt x="15498" y="26065"/>
                    <a:pt x="15498" y="26065"/>
                    <a:pt x="15498" y="21637"/>
                  </a:cubicBezTo>
                  <a:cubicBezTo>
                    <a:pt x="15498" y="17209"/>
                    <a:pt x="15498" y="21637"/>
                    <a:pt x="15498" y="21637"/>
                  </a:cubicBezTo>
                  <a:lnTo>
                    <a:pt x="15498" y="21637"/>
                  </a:lnTo>
                  <a:lnTo>
                    <a:pt x="15498" y="26065"/>
                  </a:lnTo>
                  <a:cubicBezTo>
                    <a:pt x="15498" y="26065"/>
                    <a:pt x="17712" y="29017"/>
                    <a:pt x="16236" y="27541"/>
                  </a:cubicBezTo>
                  <a:close/>
                  <a:moveTo>
                    <a:pt x="40590" y="68869"/>
                  </a:moveTo>
                  <a:cubicBezTo>
                    <a:pt x="34485" y="60730"/>
                    <a:pt x="26989" y="53735"/>
                    <a:pt x="18450" y="48205"/>
                  </a:cubicBezTo>
                  <a:cubicBezTo>
                    <a:pt x="18450" y="48205"/>
                    <a:pt x="18450" y="48205"/>
                    <a:pt x="18450" y="48205"/>
                  </a:cubicBezTo>
                  <a:cubicBezTo>
                    <a:pt x="21884" y="49878"/>
                    <a:pt x="25767" y="50395"/>
                    <a:pt x="29520" y="49681"/>
                  </a:cubicBezTo>
                  <a:cubicBezTo>
                    <a:pt x="29520" y="49681"/>
                    <a:pt x="29520" y="49681"/>
                    <a:pt x="29520" y="49681"/>
                  </a:cubicBezTo>
                  <a:cubicBezTo>
                    <a:pt x="28738" y="45979"/>
                    <a:pt x="27233" y="42469"/>
                    <a:pt x="25092" y="39349"/>
                  </a:cubicBezTo>
                  <a:cubicBezTo>
                    <a:pt x="25092" y="39349"/>
                    <a:pt x="25092" y="39349"/>
                    <a:pt x="25092" y="39349"/>
                  </a:cubicBezTo>
                  <a:lnTo>
                    <a:pt x="25092" y="39349"/>
                  </a:lnTo>
                  <a:cubicBezTo>
                    <a:pt x="28158" y="41949"/>
                    <a:pt x="30886" y="44925"/>
                    <a:pt x="33210" y="48205"/>
                  </a:cubicBezTo>
                  <a:cubicBezTo>
                    <a:pt x="33210" y="48205"/>
                    <a:pt x="37638" y="48205"/>
                    <a:pt x="37638" y="48205"/>
                  </a:cubicBezTo>
                  <a:cubicBezTo>
                    <a:pt x="37772" y="46732"/>
                    <a:pt x="37772" y="45250"/>
                    <a:pt x="37638" y="43777"/>
                  </a:cubicBezTo>
                  <a:cubicBezTo>
                    <a:pt x="37638" y="43777"/>
                    <a:pt x="37638" y="43777"/>
                    <a:pt x="37638" y="43777"/>
                  </a:cubicBezTo>
                  <a:cubicBezTo>
                    <a:pt x="37638" y="43777"/>
                    <a:pt x="37638" y="48943"/>
                    <a:pt x="37638" y="53371"/>
                  </a:cubicBezTo>
                  <a:cubicBezTo>
                    <a:pt x="35873" y="59646"/>
                    <a:pt x="35873" y="66285"/>
                    <a:pt x="37638" y="72559"/>
                  </a:cubicBezTo>
                  <a:cubicBezTo>
                    <a:pt x="37638" y="72559"/>
                    <a:pt x="42804" y="73297"/>
                    <a:pt x="41328" y="70345"/>
                  </a:cubicBezTo>
                  <a:close/>
                  <a:moveTo>
                    <a:pt x="86346" y="62965"/>
                  </a:moveTo>
                  <a:cubicBezTo>
                    <a:pt x="83574" y="52187"/>
                    <a:pt x="77027" y="42759"/>
                    <a:pt x="67896" y="36397"/>
                  </a:cubicBezTo>
                  <a:cubicBezTo>
                    <a:pt x="67896" y="36397"/>
                    <a:pt x="67896" y="36397"/>
                    <a:pt x="67896" y="36397"/>
                  </a:cubicBezTo>
                  <a:lnTo>
                    <a:pt x="72324" y="36397"/>
                  </a:lnTo>
                  <a:cubicBezTo>
                    <a:pt x="72324" y="36397"/>
                    <a:pt x="72324" y="36397"/>
                    <a:pt x="72324" y="36397"/>
                  </a:cubicBezTo>
                  <a:cubicBezTo>
                    <a:pt x="73450" y="31791"/>
                    <a:pt x="73450" y="26981"/>
                    <a:pt x="72324" y="22375"/>
                  </a:cubicBezTo>
                  <a:cubicBezTo>
                    <a:pt x="72324" y="22375"/>
                    <a:pt x="72324" y="22375"/>
                    <a:pt x="72324" y="22375"/>
                  </a:cubicBezTo>
                  <a:lnTo>
                    <a:pt x="72324" y="22375"/>
                  </a:lnTo>
                  <a:cubicBezTo>
                    <a:pt x="72324" y="22375"/>
                    <a:pt x="72324" y="22375"/>
                    <a:pt x="72324" y="22375"/>
                  </a:cubicBezTo>
                  <a:lnTo>
                    <a:pt x="78228" y="34183"/>
                  </a:lnTo>
                  <a:cubicBezTo>
                    <a:pt x="78228" y="34183"/>
                    <a:pt x="82656" y="34183"/>
                    <a:pt x="83394" y="34183"/>
                  </a:cubicBezTo>
                  <a:cubicBezTo>
                    <a:pt x="84132" y="34183"/>
                    <a:pt x="87084" y="34183"/>
                    <a:pt x="83394" y="34183"/>
                  </a:cubicBezTo>
                  <a:cubicBezTo>
                    <a:pt x="80669" y="44335"/>
                    <a:pt x="80669" y="55027"/>
                    <a:pt x="83394" y="65179"/>
                  </a:cubicBezTo>
                  <a:cubicBezTo>
                    <a:pt x="83394" y="65179"/>
                    <a:pt x="87822" y="66655"/>
                    <a:pt x="87084" y="64441"/>
                  </a:cubicBezTo>
                  <a:close/>
                  <a:moveTo>
                    <a:pt x="146124" y="62965"/>
                  </a:moveTo>
                  <a:cubicBezTo>
                    <a:pt x="146124" y="62965"/>
                    <a:pt x="146124" y="62965"/>
                    <a:pt x="146124" y="62965"/>
                  </a:cubicBezTo>
                  <a:cubicBezTo>
                    <a:pt x="145748" y="49956"/>
                    <a:pt x="140478" y="37569"/>
                    <a:pt x="131364" y="28279"/>
                  </a:cubicBezTo>
                  <a:cubicBezTo>
                    <a:pt x="131364" y="28279"/>
                    <a:pt x="131364" y="23851"/>
                    <a:pt x="131364" y="28279"/>
                  </a:cubicBezTo>
                  <a:lnTo>
                    <a:pt x="136530" y="28279"/>
                  </a:lnTo>
                  <a:lnTo>
                    <a:pt x="141696" y="28279"/>
                  </a:lnTo>
                  <a:cubicBezTo>
                    <a:pt x="142542" y="25137"/>
                    <a:pt x="142542" y="21827"/>
                    <a:pt x="141696" y="18685"/>
                  </a:cubicBezTo>
                  <a:cubicBezTo>
                    <a:pt x="141696" y="18685"/>
                    <a:pt x="141696" y="18685"/>
                    <a:pt x="141696" y="18685"/>
                  </a:cubicBezTo>
                  <a:cubicBezTo>
                    <a:pt x="141696" y="18685"/>
                    <a:pt x="141696" y="18685"/>
                    <a:pt x="141696" y="18685"/>
                  </a:cubicBezTo>
                  <a:cubicBezTo>
                    <a:pt x="140850" y="21827"/>
                    <a:pt x="140850" y="25137"/>
                    <a:pt x="141696" y="28279"/>
                  </a:cubicBezTo>
                  <a:cubicBezTo>
                    <a:pt x="141696" y="28279"/>
                    <a:pt x="141696" y="28279"/>
                    <a:pt x="146862" y="28279"/>
                  </a:cubicBezTo>
                  <a:lnTo>
                    <a:pt x="152028" y="28279"/>
                  </a:lnTo>
                  <a:cubicBezTo>
                    <a:pt x="152028" y="28279"/>
                    <a:pt x="152028" y="28279"/>
                    <a:pt x="152028" y="28279"/>
                  </a:cubicBezTo>
                  <a:cubicBezTo>
                    <a:pt x="143469" y="37863"/>
                    <a:pt x="138512" y="50126"/>
                    <a:pt x="138006" y="62965"/>
                  </a:cubicBezTo>
                  <a:cubicBezTo>
                    <a:pt x="138006" y="62965"/>
                    <a:pt x="147600" y="67393"/>
                    <a:pt x="146862" y="67393"/>
                  </a:cubicBezTo>
                  <a:close/>
                  <a:moveTo>
                    <a:pt x="205164" y="62965"/>
                  </a:moveTo>
                  <a:cubicBezTo>
                    <a:pt x="205164" y="62965"/>
                    <a:pt x="205164" y="62965"/>
                    <a:pt x="205164" y="62965"/>
                  </a:cubicBezTo>
                  <a:cubicBezTo>
                    <a:pt x="207822" y="52804"/>
                    <a:pt x="207822" y="42130"/>
                    <a:pt x="205164" y="31969"/>
                  </a:cubicBezTo>
                  <a:cubicBezTo>
                    <a:pt x="205164" y="31969"/>
                    <a:pt x="205164" y="26803"/>
                    <a:pt x="205164" y="31969"/>
                  </a:cubicBezTo>
                  <a:cubicBezTo>
                    <a:pt x="205164" y="37135"/>
                    <a:pt x="208854" y="35659"/>
                    <a:pt x="210330" y="31969"/>
                  </a:cubicBezTo>
                  <a:cubicBezTo>
                    <a:pt x="212591" y="28187"/>
                    <a:pt x="214565" y="24239"/>
                    <a:pt x="216234" y="20161"/>
                  </a:cubicBezTo>
                  <a:lnTo>
                    <a:pt x="216234" y="20161"/>
                  </a:lnTo>
                  <a:lnTo>
                    <a:pt x="216234" y="20161"/>
                  </a:lnTo>
                  <a:cubicBezTo>
                    <a:pt x="216234" y="20161"/>
                    <a:pt x="216234" y="20161"/>
                    <a:pt x="216234" y="20161"/>
                  </a:cubicBezTo>
                  <a:cubicBezTo>
                    <a:pt x="215655" y="24817"/>
                    <a:pt x="215655" y="29527"/>
                    <a:pt x="216234" y="34183"/>
                  </a:cubicBezTo>
                  <a:cubicBezTo>
                    <a:pt x="216234" y="34183"/>
                    <a:pt x="216234" y="34183"/>
                    <a:pt x="216234" y="34183"/>
                  </a:cubicBezTo>
                  <a:lnTo>
                    <a:pt x="220662" y="34183"/>
                  </a:lnTo>
                  <a:cubicBezTo>
                    <a:pt x="220662" y="34183"/>
                    <a:pt x="220662" y="34183"/>
                    <a:pt x="220662" y="34183"/>
                  </a:cubicBezTo>
                  <a:cubicBezTo>
                    <a:pt x="212405" y="42269"/>
                    <a:pt x="207191" y="52956"/>
                    <a:pt x="205902" y="64441"/>
                  </a:cubicBezTo>
                  <a:close/>
                  <a:moveTo>
                    <a:pt x="273798" y="48205"/>
                  </a:moveTo>
                  <a:cubicBezTo>
                    <a:pt x="265069" y="53488"/>
                    <a:pt x="257530" y="60524"/>
                    <a:pt x="251658" y="68869"/>
                  </a:cubicBezTo>
                  <a:cubicBezTo>
                    <a:pt x="251658" y="68869"/>
                    <a:pt x="251658" y="72559"/>
                    <a:pt x="251658" y="68869"/>
                  </a:cubicBezTo>
                  <a:cubicBezTo>
                    <a:pt x="253164" y="62561"/>
                    <a:pt x="253164" y="55989"/>
                    <a:pt x="251658" y="49681"/>
                  </a:cubicBezTo>
                  <a:cubicBezTo>
                    <a:pt x="251460" y="46486"/>
                    <a:pt x="251460" y="43282"/>
                    <a:pt x="251658" y="40087"/>
                  </a:cubicBezTo>
                  <a:cubicBezTo>
                    <a:pt x="251658" y="40087"/>
                    <a:pt x="251658" y="40087"/>
                    <a:pt x="251658" y="40087"/>
                  </a:cubicBezTo>
                  <a:cubicBezTo>
                    <a:pt x="251248" y="41534"/>
                    <a:pt x="251248" y="43068"/>
                    <a:pt x="251658" y="44515"/>
                  </a:cubicBezTo>
                  <a:cubicBezTo>
                    <a:pt x="251658" y="44515"/>
                    <a:pt x="251658" y="44515"/>
                    <a:pt x="256086" y="44515"/>
                  </a:cubicBezTo>
                  <a:cubicBezTo>
                    <a:pt x="258656" y="41205"/>
                    <a:pt x="261632" y="38229"/>
                    <a:pt x="264942" y="35659"/>
                  </a:cubicBezTo>
                  <a:lnTo>
                    <a:pt x="264942" y="35659"/>
                  </a:lnTo>
                  <a:cubicBezTo>
                    <a:pt x="264942" y="35659"/>
                    <a:pt x="264942" y="35659"/>
                    <a:pt x="264942" y="35659"/>
                  </a:cubicBezTo>
                  <a:cubicBezTo>
                    <a:pt x="262630" y="38775"/>
                    <a:pt x="260882" y="42272"/>
                    <a:pt x="259776" y="45991"/>
                  </a:cubicBezTo>
                  <a:cubicBezTo>
                    <a:pt x="259776" y="45991"/>
                    <a:pt x="259776" y="45991"/>
                    <a:pt x="259776" y="45991"/>
                  </a:cubicBezTo>
                  <a:cubicBezTo>
                    <a:pt x="261970" y="46410"/>
                    <a:pt x="264224" y="46410"/>
                    <a:pt x="266418" y="45991"/>
                  </a:cubicBezTo>
                  <a:cubicBezTo>
                    <a:pt x="266418" y="45991"/>
                    <a:pt x="276012" y="48205"/>
                    <a:pt x="274536" y="49681"/>
                  </a:cubicBezTo>
                  <a:close/>
                  <a:moveTo>
                    <a:pt x="273798" y="26065"/>
                  </a:moveTo>
                  <a:cubicBezTo>
                    <a:pt x="273798" y="26065"/>
                    <a:pt x="273798" y="26065"/>
                    <a:pt x="273798" y="26065"/>
                  </a:cubicBezTo>
                  <a:lnTo>
                    <a:pt x="273798" y="21637"/>
                  </a:lnTo>
                  <a:lnTo>
                    <a:pt x="273798" y="21637"/>
                  </a:lnTo>
                  <a:cubicBezTo>
                    <a:pt x="273798" y="21637"/>
                    <a:pt x="273798" y="21637"/>
                    <a:pt x="273798" y="21637"/>
                  </a:cubicBezTo>
                  <a:close/>
                  <a:moveTo>
                    <a:pt x="285606" y="26065"/>
                  </a:moveTo>
                  <a:lnTo>
                    <a:pt x="280440" y="26065"/>
                  </a:lnTo>
                  <a:cubicBezTo>
                    <a:pt x="280440" y="26065"/>
                    <a:pt x="280440" y="26065"/>
                    <a:pt x="280440" y="26065"/>
                  </a:cubicBezTo>
                  <a:cubicBezTo>
                    <a:pt x="280440" y="26065"/>
                    <a:pt x="280440" y="26065"/>
                    <a:pt x="284868" y="26065"/>
                  </a:cubicBezTo>
                  <a:lnTo>
                    <a:pt x="284868" y="26065"/>
                  </a:lnTo>
                  <a:cubicBezTo>
                    <a:pt x="284868" y="26065"/>
                    <a:pt x="289296" y="23851"/>
                    <a:pt x="288558" y="24589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60E6D22-FA16-4274-9010-C99EF44FC96C}"/>
                </a:ext>
              </a:extLst>
            </p:cNvPr>
            <p:cNvSpPr/>
            <p:nvPr/>
          </p:nvSpPr>
          <p:spPr>
            <a:xfrm>
              <a:off x="7293811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41C74265-A0F8-45FC-90E9-AC18D04471CC}"/>
                </a:ext>
              </a:extLst>
            </p:cNvPr>
            <p:cNvSpPr/>
            <p:nvPr/>
          </p:nvSpPr>
          <p:spPr>
            <a:xfrm>
              <a:off x="7627559" y="5161616"/>
              <a:ext cx="9276" cy="10159"/>
            </a:xfrm>
            <a:custGeom>
              <a:avLst/>
              <a:gdLst>
                <a:gd name="connsiteX0" fmla="*/ 566 w 9276"/>
                <a:gd name="connsiteY0" fmla="*/ 6839 h 10159"/>
                <a:gd name="connsiteX1" fmla="*/ 8684 w 9276"/>
                <a:gd name="connsiteY1" fmla="*/ 6839 h 10159"/>
                <a:gd name="connsiteX2" fmla="*/ 8684 w 9276"/>
                <a:gd name="connsiteY2" fmla="*/ 2411 h 10159"/>
                <a:gd name="connsiteX3" fmla="*/ 8684 w 9276"/>
                <a:gd name="connsiteY3" fmla="*/ 2411 h 10159"/>
                <a:gd name="connsiteX4" fmla="*/ 2411 w 9276"/>
                <a:gd name="connsiteY4" fmla="*/ 566 h 10159"/>
                <a:gd name="connsiteX5" fmla="*/ 566 w 9276"/>
                <a:gd name="connsiteY5" fmla="*/ 6839 h 10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76" h="10159">
                  <a:moveTo>
                    <a:pt x="566" y="6839"/>
                  </a:moveTo>
                  <a:cubicBezTo>
                    <a:pt x="566" y="11267"/>
                    <a:pt x="8684" y="11267"/>
                    <a:pt x="8684" y="6839"/>
                  </a:cubicBezTo>
                  <a:cubicBezTo>
                    <a:pt x="9475" y="5469"/>
                    <a:pt x="9475" y="3780"/>
                    <a:pt x="8684" y="2411"/>
                  </a:cubicBezTo>
                  <a:lnTo>
                    <a:pt x="8684" y="2411"/>
                  </a:lnTo>
                  <a:cubicBezTo>
                    <a:pt x="7461" y="168"/>
                    <a:pt x="4653" y="-657"/>
                    <a:pt x="2411" y="566"/>
                  </a:cubicBezTo>
                  <a:cubicBezTo>
                    <a:pt x="168" y="1788"/>
                    <a:pt x="-657" y="4597"/>
                    <a:pt x="566" y="6839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53C1EB26-C740-40C8-8BB1-6A9631FE12C8}"/>
                </a:ext>
              </a:extLst>
            </p:cNvPr>
            <p:cNvSpPr/>
            <p:nvPr/>
          </p:nvSpPr>
          <p:spPr>
            <a:xfrm>
              <a:off x="7628125" y="5175097"/>
              <a:ext cx="8855" cy="8302"/>
            </a:xfrm>
            <a:custGeom>
              <a:avLst/>
              <a:gdLst>
                <a:gd name="connsiteX0" fmla="*/ 4428 w 8855"/>
                <a:gd name="connsiteY0" fmla="*/ 0 h 8302"/>
                <a:gd name="connsiteX1" fmla="*/ 0 w 8855"/>
                <a:gd name="connsiteY1" fmla="*/ 4428 h 8302"/>
                <a:gd name="connsiteX2" fmla="*/ 8856 w 8855"/>
                <a:gd name="connsiteY2" fmla="*/ 4428 h 8302"/>
                <a:gd name="connsiteX3" fmla="*/ 4428 w 8855"/>
                <a:gd name="connsiteY3" fmla="*/ 0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8302">
                  <a:moveTo>
                    <a:pt x="4428" y="0"/>
                  </a:moveTo>
                  <a:cubicBezTo>
                    <a:pt x="1982" y="0"/>
                    <a:pt x="0" y="1982"/>
                    <a:pt x="0" y="4428"/>
                  </a:cubicBezTo>
                  <a:cubicBezTo>
                    <a:pt x="0" y="9594"/>
                    <a:pt x="8856" y="9594"/>
                    <a:pt x="8856" y="4428"/>
                  </a:cubicBezTo>
                  <a:cubicBezTo>
                    <a:pt x="8856" y="1982"/>
                    <a:pt x="6874" y="0"/>
                    <a:pt x="4428" y="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5579986-28B9-4B13-8BDA-829569D94371}"/>
                </a:ext>
              </a:extLst>
            </p:cNvPr>
            <p:cNvSpPr/>
            <p:nvPr/>
          </p:nvSpPr>
          <p:spPr>
            <a:xfrm>
              <a:off x="7627386" y="5186904"/>
              <a:ext cx="10331" cy="9594"/>
            </a:xfrm>
            <a:custGeom>
              <a:avLst/>
              <a:gdLst>
                <a:gd name="connsiteX0" fmla="*/ 5166 w 10331"/>
                <a:gd name="connsiteY0" fmla="*/ 0 h 9594"/>
                <a:gd name="connsiteX1" fmla="*/ 0 w 10331"/>
                <a:gd name="connsiteY1" fmla="*/ 5166 h 9594"/>
                <a:gd name="connsiteX2" fmla="*/ 10332 w 10331"/>
                <a:gd name="connsiteY2" fmla="*/ 5166 h 9594"/>
                <a:gd name="connsiteX3" fmla="*/ 5166 w 10331"/>
                <a:gd name="connsiteY3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9594">
                  <a:moveTo>
                    <a:pt x="5166" y="0"/>
                  </a:moveTo>
                  <a:cubicBezTo>
                    <a:pt x="2313" y="0"/>
                    <a:pt x="0" y="2313"/>
                    <a:pt x="0" y="5166"/>
                  </a:cubicBezTo>
                  <a:cubicBezTo>
                    <a:pt x="0" y="11070"/>
                    <a:pt x="10332" y="11070"/>
                    <a:pt x="10332" y="5166"/>
                  </a:cubicBezTo>
                  <a:cubicBezTo>
                    <a:pt x="10332" y="2313"/>
                    <a:pt x="8019" y="0"/>
                    <a:pt x="5166" y="0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48B691EF-A6C4-45F4-A1A3-7916383D7229}"/>
                </a:ext>
              </a:extLst>
            </p:cNvPr>
            <p:cNvSpPr/>
            <p:nvPr/>
          </p:nvSpPr>
          <p:spPr>
            <a:xfrm>
              <a:off x="7625823" y="5200125"/>
              <a:ext cx="13459" cy="14881"/>
            </a:xfrm>
            <a:custGeom>
              <a:avLst/>
              <a:gdLst>
                <a:gd name="connsiteX0" fmla="*/ 6730 w 13459"/>
                <a:gd name="connsiteY0" fmla="*/ 63 h 14881"/>
                <a:gd name="connsiteX1" fmla="*/ 826 w 13459"/>
                <a:gd name="connsiteY1" fmla="*/ 4366 h 14881"/>
                <a:gd name="connsiteX2" fmla="*/ 826 w 13459"/>
                <a:gd name="connsiteY2" fmla="*/ 5967 h 14881"/>
                <a:gd name="connsiteX3" fmla="*/ 2895 w 13459"/>
                <a:gd name="connsiteY3" fmla="*/ 14056 h 14881"/>
                <a:gd name="connsiteX4" fmla="*/ 6730 w 13459"/>
                <a:gd name="connsiteY4" fmla="*/ 14823 h 14881"/>
                <a:gd name="connsiteX5" fmla="*/ 12634 w 13459"/>
                <a:gd name="connsiteY5" fmla="*/ 8919 h 14881"/>
                <a:gd name="connsiteX6" fmla="*/ 10564 w 13459"/>
                <a:gd name="connsiteY6" fmla="*/ 830 h 14881"/>
                <a:gd name="connsiteX7" fmla="*/ 6730 w 13459"/>
                <a:gd name="connsiteY7" fmla="*/ 63 h 1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59" h="14881">
                  <a:moveTo>
                    <a:pt x="6730" y="63"/>
                  </a:moveTo>
                  <a:cubicBezTo>
                    <a:pt x="3911" y="-379"/>
                    <a:pt x="1268" y="1548"/>
                    <a:pt x="826" y="4366"/>
                  </a:cubicBezTo>
                  <a:cubicBezTo>
                    <a:pt x="742" y="4897"/>
                    <a:pt x="742" y="5436"/>
                    <a:pt x="826" y="5967"/>
                  </a:cubicBezTo>
                  <a:cubicBezTo>
                    <a:pt x="-836" y="8772"/>
                    <a:pt x="90" y="12394"/>
                    <a:pt x="2895" y="14056"/>
                  </a:cubicBezTo>
                  <a:cubicBezTo>
                    <a:pt x="4049" y="14740"/>
                    <a:pt x="5401" y="15011"/>
                    <a:pt x="6730" y="14823"/>
                  </a:cubicBezTo>
                  <a:cubicBezTo>
                    <a:pt x="9843" y="14493"/>
                    <a:pt x="12303" y="12033"/>
                    <a:pt x="12634" y="8919"/>
                  </a:cubicBezTo>
                  <a:cubicBezTo>
                    <a:pt x="14296" y="6114"/>
                    <a:pt x="13369" y="2493"/>
                    <a:pt x="10564" y="830"/>
                  </a:cubicBezTo>
                  <a:cubicBezTo>
                    <a:pt x="9410" y="147"/>
                    <a:pt x="8058" y="-124"/>
                    <a:pt x="6730" y="63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B698AEA-6C11-4606-828A-098A1C55C49B}"/>
                </a:ext>
              </a:extLst>
            </p:cNvPr>
            <p:cNvSpPr/>
            <p:nvPr/>
          </p:nvSpPr>
          <p:spPr>
            <a:xfrm>
              <a:off x="7625911" y="5214949"/>
              <a:ext cx="13283" cy="13284"/>
            </a:xfrm>
            <a:custGeom>
              <a:avLst/>
              <a:gdLst>
                <a:gd name="connsiteX0" fmla="*/ 13284 w 13283"/>
                <a:gd name="connsiteY0" fmla="*/ 6642 h 13284"/>
                <a:gd name="connsiteX1" fmla="*/ 6642 w 13283"/>
                <a:gd name="connsiteY1" fmla="*/ 0 h 13284"/>
                <a:gd name="connsiteX2" fmla="*/ 0 w 13283"/>
                <a:gd name="connsiteY2" fmla="*/ 6642 h 13284"/>
                <a:gd name="connsiteX3" fmla="*/ 6642 w 13283"/>
                <a:gd name="connsiteY3" fmla="*/ 13284 h 13284"/>
                <a:gd name="connsiteX4" fmla="*/ 13284 w 13283"/>
                <a:gd name="connsiteY4" fmla="*/ 664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13284">
                  <a:moveTo>
                    <a:pt x="13284" y="6642"/>
                  </a:moveTo>
                  <a:cubicBezTo>
                    <a:pt x="13284" y="2973"/>
                    <a:pt x="10311" y="0"/>
                    <a:pt x="6642" y="0"/>
                  </a:cubicBezTo>
                  <a:cubicBezTo>
                    <a:pt x="2973" y="0"/>
                    <a:pt x="0" y="2973"/>
                    <a:pt x="0" y="6642"/>
                  </a:cubicBezTo>
                  <a:cubicBezTo>
                    <a:pt x="0" y="10311"/>
                    <a:pt x="2973" y="13284"/>
                    <a:pt x="6642" y="13284"/>
                  </a:cubicBezTo>
                  <a:cubicBezTo>
                    <a:pt x="10311" y="13284"/>
                    <a:pt x="13284" y="10311"/>
                    <a:pt x="13284" y="6642"/>
                  </a:cubicBezTo>
                  <a:close/>
                </a:path>
              </a:pathLst>
            </a:custGeom>
            <a:solidFill>
              <a:srgbClr val="FFD8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42B92947-BADB-409F-8E2D-D28D3BCAF7CC}"/>
                </a:ext>
              </a:extLst>
            </p:cNvPr>
            <p:cNvSpPr/>
            <p:nvPr/>
          </p:nvSpPr>
          <p:spPr>
            <a:xfrm>
              <a:off x="7559490" y="5253324"/>
              <a:ext cx="18450" cy="40590"/>
            </a:xfrm>
            <a:custGeom>
              <a:avLst/>
              <a:gdLst>
                <a:gd name="connsiteX0" fmla="*/ 15498 w 18450"/>
                <a:gd name="connsiteY0" fmla="*/ 11808 h 40590"/>
                <a:gd name="connsiteX1" fmla="*/ 15498 w 18450"/>
                <a:gd name="connsiteY1" fmla="*/ 11808 h 40590"/>
                <a:gd name="connsiteX2" fmla="*/ 10332 w 18450"/>
                <a:gd name="connsiteY2" fmla="*/ 11808 h 40590"/>
                <a:gd name="connsiteX3" fmla="*/ 4428 w 18450"/>
                <a:gd name="connsiteY3" fmla="*/ 0 h 40590"/>
                <a:gd name="connsiteX4" fmla="*/ 4428 w 18450"/>
                <a:gd name="connsiteY4" fmla="*/ 0 h 40590"/>
                <a:gd name="connsiteX5" fmla="*/ 4428 w 18450"/>
                <a:gd name="connsiteY5" fmla="*/ 0 h 40590"/>
                <a:gd name="connsiteX6" fmla="*/ 4428 w 18450"/>
                <a:gd name="connsiteY6" fmla="*/ 0 h 40590"/>
                <a:gd name="connsiteX7" fmla="*/ 4428 w 18450"/>
                <a:gd name="connsiteY7" fmla="*/ 14022 h 40590"/>
                <a:gd name="connsiteX8" fmla="*/ 4428 w 18450"/>
                <a:gd name="connsiteY8" fmla="*/ 14022 h 40590"/>
                <a:gd name="connsiteX9" fmla="*/ 0 w 18450"/>
                <a:gd name="connsiteY9" fmla="*/ 14022 h 40590"/>
                <a:gd name="connsiteX10" fmla="*/ 0 w 18450"/>
                <a:gd name="connsiteY10" fmla="*/ 14022 h 40590"/>
                <a:gd name="connsiteX11" fmla="*/ 18450 w 18450"/>
                <a:gd name="connsiteY11" fmla="*/ 40590 h 40590"/>
                <a:gd name="connsiteX12" fmla="*/ 18450 w 18450"/>
                <a:gd name="connsiteY12" fmla="*/ 40590 h 40590"/>
                <a:gd name="connsiteX13" fmla="*/ 15498 w 18450"/>
                <a:gd name="connsiteY13" fmla="*/ 11808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50" h="40590">
                  <a:moveTo>
                    <a:pt x="15498" y="11808"/>
                  </a:moveTo>
                  <a:cubicBezTo>
                    <a:pt x="15498" y="11808"/>
                    <a:pt x="15498" y="6642"/>
                    <a:pt x="15498" y="11808"/>
                  </a:cubicBezTo>
                  <a:cubicBezTo>
                    <a:pt x="15498" y="16974"/>
                    <a:pt x="15498" y="15498"/>
                    <a:pt x="10332" y="11808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5554" y="4606"/>
                    <a:pt x="5554" y="9416"/>
                    <a:pt x="4428" y="14022"/>
                  </a:cubicBezTo>
                  <a:cubicBezTo>
                    <a:pt x="4428" y="14022"/>
                    <a:pt x="4428" y="14022"/>
                    <a:pt x="4428" y="14022"/>
                  </a:cubicBezTo>
                  <a:lnTo>
                    <a:pt x="0" y="14022"/>
                  </a:lnTo>
                  <a:cubicBezTo>
                    <a:pt x="0" y="14022"/>
                    <a:pt x="0" y="14022"/>
                    <a:pt x="0" y="14022"/>
                  </a:cubicBezTo>
                  <a:cubicBezTo>
                    <a:pt x="9131" y="20384"/>
                    <a:pt x="15678" y="29812"/>
                    <a:pt x="18450" y="40590"/>
                  </a:cubicBezTo>
                  <a:cubicBezTo>
                    <a:pt x="18450" y="40590"/>
                    <a:pt x="18450" y="40590"/>
                    <a:pt x="18450" y="40590"/>
                  </a:cubicBezTo>
                  <a:cubicBezTo>
                    <a:pt x="15124" y="31383"/>
                    <a:pt x="14111" y="21499"/>
                    <a:pt x="15498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C2A788C-5C34-436A-B93C-42097199A981}"/>
                </a:ext>
              </a:extLst>
            </p:cNvPr>
            <p:cNvSpPr/>
            <p:nvPr/>
          </p:nvSpPr>
          <p:spPr>
            <a:xfrm>
              <a:off x="7508569" y="5270299"/>
              <a:ext cx="22139" cy="31897"/>
            </a:xfrm>
            <a:custGeom>
              <a:avLst/>
              <a:gdLst>
                <a:gd name="connsiteX0" fmla="*/ 16974 w 22139"/>
                <a:gd name="connsiteY0" fmla="*/ 14022 h 31897"/>
                <a:gd name="connsiteX1" fmla="*/ 16974 w 22139"/>
                <a:gd name="connsiteY1" fmla="*/ 4428 h 31897"/>
                <a:gd name="connsiteX2" fmla="*/ 16974 w 22139"/>
                <a:gd name="connsiteY2" fmla="*/ 4428 h 31897"/>
                <a:gd name="connsiteX3" fmla="*/ 16974 w 22139"/>
                <a:gd name="connsiteY3" fmla="*/ 8856 h 31897"/>
                <a:gd name="connsiteX4" fmla="*/ 12546 w 22139"/>
                <a:gd name="connsiteY4" fmla="*/ 8856 h 31897"/>
                <a:gd name="connsiteX5" fmla="*/ 4428 w 22139"/>
                <a:gd name="connsiteY5" fmla="*/ 0 h 31897"/>
                <a:gd name="connsiteX6" fmla="*/ 4428 w 22139"/>
                <a:gd name="connsiteY6" fmla="*/ 0 h 31897"/>
                <a:gd name="connsiteX7" fmla="*/ 4428 w 22139"/>
                <a:gd name="connsiteY7" fmla="*/ 0 h 31897"/>
                <a:gd name="connsiteX8" fmla="*/ 6642 w 22139"/>
                <a:gd name="connsiteY8" fmla="*/ 9594 h 31897"/>
                <a:gd name="connsiteX9" fmla="*/ 6642 w 22139"/>
                <a:gd name="connsiteY9" fmla="*/ 9594 h 31897"/>
                <a:gd name="connsiteX10" fmla="*/ 0 w 22139"/>
                <a:gd name="connsiteY10" fmla="*/ 9594 h 31897"/>
                <a:gd name="connsiteX11" fmla="*/ 0 w 22139"/>
                <a:gd name="connsiteY11" fmla="*/ 9594 h 31897"/>
                <a:gd name="connsiteX12" fmla="*/ 22140 w 22139"/>
                <a:gd name="connsiteY12" fmla="*/ 30258 h 31897"/>
                <a:gd name="connsiteX13" fmla="*/ 22140 w 22139"/>
                <a:gd name="connsiteY13" fmla="*/ 30258 h 31897"/>
                <a:gd name="connsiteX14" fmla="*/ 16974 w 22139"/>
                <a:gd name="connsiteY14" fmla="*/ 14022 h 31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39" h="31897">
                  <a:moveTo>
                    <a:pt x="16974" y="14022"/>
                  </a:moveTo>
                  <a:cubicBezTo>
                    <a:pt x="16974" y="9594"/>
                    <a:pt x="16974" y="6642"/>
                    <a:pt x="16974" y="4428"/>
                  </a:cubicBezTo>
                  <a:cubicBezTo>
                    <a:pt x="16974" y="2214"/>
                    <a:pt x="16974" y="4428"/>
                    <a:pt x="16974" y="4428"/>
                  </a:cubicBezTo>
                  <a:cubicBezTo>
                    <a:pt x="17108" y="5901"/>
                    <a:pt x="17108" y="7383"/>
                    <a:pt x="16974" y="8856"/>
                  </a:cubicBezTo>
                  <a:cubicBezTo>
                    <a:pt x="16974" y="8856"/>
                    <a:pt x="16974" y="8856"/>
                    <a:pt x="12546" y="8856"/>
                  </a:cubicBezTo>
                  <a:cubicBezTo>
                    <a:pt x="10222" y="5576"/>
                    <a:pt x="7494" y="260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5711" y="3047"/>
                    <a:pt x="6460" y="6293"/>
                    <a:pt x="6642" y="9594"/>
                  </a:cubicBezTo>
                  <a:cubicBezTo>
                    <a:pt x="6642" y="9594"/>
                    <a:pt x="6642" y="9594"/>
                    <a:pt x="6642" y="9594"/>
                  </a:cubicBezTo>
                  <a:cubicBezTo>
                    <a:pt x="4448" y="10013"/>
                    <a:pt x="2194" y="10013"/>
                    <a:pt x="0" y="9594"/>
                  </a:cubicBezTo>
                  <a:cubicBezTo>
                    <a:pt x="0" y="9594"/>
                    <a:pt x="0" y="9594"/>
                    <a:pt x="0" y="9594"/>
                  </a:cubicBezTo>
                  <a:cubicBezTo>
                    <a:pt x="8539" y="15124"/>
                    <a:pt x="16035" y="22119"/>
                    <a:pt x="22140" y="30258"/>
                  </a:cubicBezTo>
                  <a:cubicBezTo>
                    <a:pt x="22140" y="30258"/>
                    <a:pt x="22140" y="33948"/>
                    <a:pt x="22140" y="30258"/>
                  </a:cubicBezTo>
                  <a:cubicBezTo>
                    <a:pt x="19123" y="25347"/>
                    <a:pt x="17350" y="19774"/>
                    <a:pt x="16974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E58BCB89-695E-42D3-AD93-95B4B5051F1E}"/>
                </a:ext>
              </a:extLst>
            </p:cNvPr>
            <p:cNvSpPr/>
            <p:nvPr/>
          </p:nvSpPr>
          <p:spPr>
            <a:xfrm>
              <a:off x="7492333" y="5254800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0 w 4427"/>
                <a:gd name="connsiteY1" fmla="*/ 0 h 73800"/>
                <a:gd name="connsiteX2" fmla="*/ 0 w 4427"/>
                <a:gd name="connsiteY2" fmla="*/ 0 h 73800"/>
                <a:gd name="connsiteX3" fmla="*/ 4428 w 4427"/>
                <a:gd name="connsiteY3" fmla="*/ 0 h 73800"/>
                <a:gd name="connsiteX4" fmla="*/ 4428 w 44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558685C7-8D38-40B1-A986-FCD1CA181BB3}"/>
                </a:ext>
              </a:extLst>
            </p:cNvPr>
            <p:cNvSpPr/>
            <p:nvPr/>
          </p:nvSpPr>
          <p:spPr>
            <a:xfrm>
              <a:off x="7499712" y="5253324"/>
              <a:ext cx="73800" cy="6396"/>
            </a:xfrm>
            <a:custGeom>
              <a:avLst/>
              <a:gdLst>
                <a:gd name="connsiteX0" fmla="*/ 0 w 73800"/>
                <a:gd name="connsiteY0" fmla="*/ 0 h 6396"/>
                <a:gd name="connsiteX1" fmla="*/ 0 w 73800"/>
                <a:gd name="connsiteY1" fmla="*/ 0 h 6396"/>
                <a:gd name="connsiteX2" fmla="*/ 0 w 73800"/>
                <a:gd name="connsiteY2" fmla="*/ 0 h 6396"/>
                <a:gd name="connsiteX3" fmla="*/ 0 w 73800"/>
                <a:gd name="connsiteY3" fmla="*/ 4428 h 6396"/>
                <a:gd name="connsiteX4" fmla="*/ 0 w 73800"/>
                <a:gd name="connsiteY4" fmla="*/ 4428 h 6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3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cubicBezTo>
                    <a:pt x="0" y="8856"/>
                    <a:pt x="0" y="4428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CB68A0B4-3C9D-4BF5-BA5C-26AA8423A0F5}"/>
                </a:ext>
              </a:extLst>
            </p:cNvPr>
            <p:cNvSpPr/>
            <p:nvPr/>
          </p:nvSpPr>
          <p:spPr>
            <a:xfrm>
              <a:off x="7736611" y="5268823"/>
              <a:ext cx="23452" cy="34685"/>
            </a:xfrm>
            <a:custGeom>
              <a:avLst/>
              <a:gdLst>
                <a:gd name="connsiteX0" fmla="*/ 22140 w 23452"/>
                <a:gd name="connsiteY0" fmla="*/ 10332 h 34685"/>
                <a:gd name="connsiteX1" fmla="*/ 15498 w 23452"/>
                <a:gd name="connsiteY1" fmla="*/ 10332 h 34685"/>
                <a:gd name="connsiteX2" fmla="*/ 15498 w 23452"/>
                <a:gd name="connsiteY2" fmla="*/ 10332 h 34685"/>
                <a:gd name="connsiteX3" fmla="*/ 20664 w 23452"/>
                <a:gd name="connsiteY3" fmla="*/ 0 h 34685"/>
                <a:gd name="connsiteX4" fmla="*/ 20664 w 23452"/>
                <a:gd name="connsiteY4" fmla="*/ 0 h 34685"/>
                <a:gd name="connsiteX5" fmla="*/ 20664 w 23452"/>
                <a:gd name="connsiteY5" fmla="*/ 0 h 34685"/>
                <a:gd name="connsiteX6" fmla="*/ 11808 w 23452"/>
                <a:gd name="connsiteY6" fmla="*/ 8856 h 34685"/>
                <a:gd name="connsiteX7" fmla="*/ 7380 w 23452"/>
                <a:gd name="connsiteY7" fmla="*/ 8856 h 34685"/>
                <a:gd name="connsiteX8" fmla="*/ 7380 w 23452"/>
                <a:gd name="connsiteY8" fmla="*/ 4428 h 34685"/>
                <a:gd name="connsiteX9" fmla="*/ 7380 w 23452"/>
                <a:gd name="connsiteY9" fmla="*/ 4428 h 34685"/>
                <a:gd name="connsiteX10" fmla="*/ 7380 w 23452"/>
                <a:gd name="connsiteY10" fmla="*/ 14022 h 34685"/>
                <a:gd name="connsiteX11" fmla="*/ 0 w 23452"/>
                <a:gd name="connsiteY11" fmla="*/ 34686 h 34685"/>
                <a:gd name="connsiteX12" fmla="*/ 0 w 23452"/>
                <a:gd name="connsiteY12" fmla="*/ 34686 h 34685"/>
                <a:gd name="connsiteX13" fmla="*/ 22140 w 23452"/>
                <a:gd name="connsiteY13" fmla="*/ 14022 h 34685"/>
                <a:gd name="connsiteX14" fmla="*/ 22140 w 23452"/>
                <a:gd name="connsiteY14" fmla="*/ 10332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452" h="34685">
                  <a:moveTo>
                    <a:pt x="22140" y="10332"/>
                  </a:moveTo>
                  <a:cubicBezTo>
                    <a:pt x="19946" y="10751"/>
                    <a:pt x="17692" y="10751"/>
                    <a:pt x="15498" y="10332"/>
                  </a:cubicBezTo>
                  <a:cubicBezTo>
                    <a:pt x="15498" y="10332"/>
                    <a:pt x="15498" y="10332"/>
                    <a:pt x="15498" y="10332"/>
                  </a:cubicBezTo>
                  <a:cubicBezTo>
                    <a:pt x="16604" y="6612"/>
                    <a:pt x="18352" y="3116"/>
                    <a:pt x="20664" y="0"/>
                  </a:cubicBezTo>
                  <a:cubicBezTo>
                    <a:pt x="20664" y="0"/>
                    <a:pt x="20664" y="0"/>
                    <a:pt x="20664" y="0"/>
                  </a:cubicBezTo>
                  <a:lnTo>
                    <a:pt x="20664" y="0"/>
                  </a:lnTo>
                  <a:cubicBezTo>
                    <a:pt x="17354" y="2570"/>
                    <a:pt x="14378" y="5546"/>
                    <a:pt x="11808" y="8856"/>
                  </a:cubicBezTo>
                  <a:cubicBezTo>
                    <a:pt x="11808" y="8856"/>
                    <a:pt x="11808" y="8856"/>
                    <a:pt x="7380" y="8856"/>
                  </a:cubicBezTo>
                  <a:cubicBezTo>
                    <a:pt x="6970" y="7409"/>
                    <a:pt x="6970" y="5875"/>
                    <a:pt x="7380" y="4428"/>
                  </a:cubicBezTo>
                  <a:cubicBezTo>
                    <a:pt x="7380" y="4428"/>
                    <a:pt x="7380" y="4428"/>
                    <a:pt x="7380" y="4428"/>
                  </a:cubicBezTo>
                  <a:cubicBezTo>
                    <a:pt x="7181" y="7623"/>
                    <a:pt x="7181" y="10827"/>
                    <a:pt x="7380" y="14022"/>
                  </a:cubicBezTo>
                  <a:cubicBezTo>
                    <a:pt x="6827" y="21449"/>
                    <a:pt x="4277" y="28589"/>
                    <a:pt x="0" y="34686"/>
                  </a:cubicBezTo>
                  <a:cubicBezTo>
                    <a:pt x="0" y="34686"/>
                    <a:pt x="0" y="34686"/>
                    <a:pt x="0" y="34686"/>
                  </a:cubicBezTo>
                  <a:cubicBezTo>
                    <a:pt x="5872" y="26341"/>
                    <a:pt x="13411" y="19305"/>
                    <a:pt x="22140" y="14022"/>
                  </a:cubicBezTo>
                  <a:cubicBezTo>
                    <a:pt x="22140" y="14022"/>
                    <a:pt x="25092" y="9594"/>
                    <a:pt x="22140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F65D6C75-7623-4E5C-91D9-53B8F6151BB8}"/>
                </a:ext>
              </a:extLst>
            </p:cNvPr>
            <p:cNvSpPr/>
            <p:nvPr/>
          </p:nvSpPr>
          <p:spPr>
            <a:xfrm>
              <a:off x="7767278" y="5254800"/>
              <a:ext cx="5493" cy="73800"/>
            </a:xfrm>
            <a:custGeom>
              <a:avLst/>
              <a:gdLst>
                <a:gd name="connsiteX0" fmla="*/ 4756 w 5493"/>
                <a:gd name="connsiteY0" fmla="*/ 0 h 73800"/>
                <a:gd name="connsiteX1" fmla="*/ 328 w 5493"/>
                <a:gd name="connsiteY1" fmla="*/ 0 h 73800"/>
                <a:gd name="connsiteX2" fmla="*/ 328 w 5493"/>
                <a:gd name="connsiteY2" fmla="*/ 0 h 73800"/>
                <a:gd name="connsiteX3" fmla="*/ 5494 w 5493"/>
                <a:gd name="connsiteY3" fmla="*/ 0 h 73800"/>
                <a:gd name="connsiteX4" fmla="*/ 5494 w 549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3" h="73800">
                  <a:moveTo>
                    <a:pt x="4756" y="0"/>
                  </a:moveTo>
                  <a:cubicBezTo>
                    <a:pt x="4756" y="0"/>
                    <a:pt x="1066" y="0"/>
                    <a:pt x="328" y="0"/>
                  </a:cubicBezTo>
                  <a:cubicBezTo>
                    <a:pt x="-410" y="0"/>
                    <a:pt x="328" y="0"/>
                    <a:pt x="328" y="0"/>
                  </a:cubicBezTo>
                  <a:lnTo>
                    <a:pt x="5494" y="0"/>
                  </a:lnTo>
                  <a:cubicBezTo>
                    <a:pt x="5494" y="0"/>
                    <a:pt x="5494" y="0"/>
                    <a:pt x="549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089D549F-DFFC-4012-95D8-6E1A8F7ECD50}"/>
                </a:ext>
              </a:extLst>
            </p:cNvPr>
            <p:cNvSpPr/>
            <p:nvPr/>
          </p:nvSpPr>
          <p:spPr>
            <a:xfrm>
              <a:off x="7766868" y="5251849"/>
              <a:ext cx="4427" cy="4427"/>
            </a:xfrm>
            <a:custGeom>
              <a:avLst/>
              <a:gdLst>
                <a:gd name="connsiteX0" fmla="*/ 0 w 4427"/>
                <a:gd name="connsiteY0" fmla="*/ 0 h 4427"/>
                <a:gd name="connsiteX1" fmla="*/ 0 w 4427"/>
                <a:gd name="connsiteY1" fmla="*/ 0 h 4427"/>
                <a:gd name="connsiteX2" fmla="*/ 0 w 4427"/>
                <a:gd name="connsiteY2" fmla="*/ 4428 h 4427"/>
                <a:gd name="connsiteX3" fmla="*/ 0 w 4427"/>
                <a:gd name="connsiteY3" fmla="*/ 4428 h 4427"/>
                <a:gd name="connsiteX4" fmla="*/ 4428 w 4427"/>
                <a:gd name="connsiteY4" fmla="*/ 0 h 4427"/>
                <a:gd name="connsiteX5" fmla="*/ 0 w 4427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" h="4427">
                  <a:moveTo>
                    <a:pt x="0" y="0"/>
                  </a:moveTo>
                  <a:lnTo>
                    <a:pt x="0" y="0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4428" y="0"/>
                  </a:lnTo>
                  <a:cubicBezTo>
                    <a:pt x="4428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BE42D034-E70F-4330-9E5C-232D9660C4C3}"/>
                </a:ext>
              </a:extLst>
            </p:cNvPr>
            <p:cNvSpPr/>
            <p:nvPr/>
          </p:nvSpPr>
          <p:spPr>
            <a:xfrm>
              <a:off x="7630096" y="5238564"/>
              <a:ext cx="585" cy="7298"/>
            </a:xfrm>
            <a:custGeom>
              <a:avLst/>
              <a:gdLst>
                <a:gd name="connsiteX0" fmla="*/ 242 w 585"/>
                <a:gd name="connsiteY0" fmla="*/ 6642 h 7298"/>
                <a:gd name="connsiteX1" fmla="*/ 242 w 585"/>
                <a:gd name="connsiteY1" fmla="*/ 0 h 7298"/>
                <a:gd name="connsiteX2" fmla="*/ 242 w 585"/>
                <a:gd name="connsiteY2" fmla="*/ 0 h 7298"/>
                <a:gd name="connsiteX3" fmla="*/ 242 w 585"/>
                <a:gd name="connsiteY3" fmla="*/ 0 h 7298"/>
                <a:gd name="connsiteX4" fmla="*/ 242 w 585"/>
                <a:gd name="connsiteY4" fmla="*/ 6642 h 7298"/>
                <a:gd name="connsiteX5" fmla="*/ 242 w 585"/>
                <a:gd name="connsiteY5" fmla="*/ 6642 h 7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5" h="7298">
                  <a:moveTo>
                    <a:pt x="242" y="6642"/>
                  </a:moveTo>
                  <a:cubicBezTo>
                    <a:pt x="700" y="4452"/>
                    <a:pt x="700" y="2190"/>
                    <a:pt x="242" y="0"/>
                  </a:cubicBezTo>
                  <a:lnTo>
                    <a:pt x="242" y="0"/>
                  </a:lnTo>
                  <a:cubicBezTo>
                    <a:pt x="242" y="0"/>
                    <a:pt x="242" y="0"/>
                    <a:pt x="242" y="0"/>
                  </a:cubicBezTo>
                  <a:cubicBezTo>
                    <a:pt x="-81" y="2202"/>
                    <a:pt x="-81" y="4440"/>
                    <a:pt x="242" y="6642"/>
                  </a:cubicBezTo>
                  <a:cubicBezTo>
                    <a:pt x="242" y="6642"/>
                    <a:pt x="242" y="8118"/>
                    <a:pt x="242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7A7FAEB4-D3E6-433A-AB74-97E84A4372F2}"/>
                </a:ext>
              </a:extLst>
            </p:cNvPr>
            <p:cNvSpPr/>
            <p:nvPr/>
          </p:nvSpPr>
          <p:spPr>
            <a:xfrm>
              <a:off x="7622959" y="5238564"/>
              <a:ext cx="73800" cy="5904"/>
            </a:xfrm>
            <a:custGeom>
              <a:avLst/>
              <a:gdLst>
                <a:gd name="connsiteX0" fmla="*/ 0 w 73800"/>
                <a:gd name="connsiteY0" fmla="*/ 5904 h 5904"/>
                <a:gd name="connsiteX1" fmla="*/ 0 w 73800"/>
                <a:gd name="connsiteY1" fmla="*/ 5904 h 5904"/>
                <a:gd name="connsiteX2" fmla="*/ 0 w 73800"/>
                <a:gd name="connsiteY2" fmla="*/ 0 h 5904"/>
                <a:gd name="connsiteX3" fmla="*/ 0 w 73800"/>
                <a:gd name="connsiteY3" fmla="*/ 0 h 5904"/>
                <a:gd name="connsiteX4" fmla="*/ 0 w 73800"/>
                <a:gd name="connsiteY4" fmla="*/ 0 h 5904"/>
                <a:gd name="connsiteX5" fmla="*/ 0 w 73800"/>
                <a:gd name="connsiteY5" fmla="*/ 0 h 5904"/>
                <a:gd name="connsiteX6" fmla="*/ 0 w 73800"/>
                <a:gd name="connsiteY6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5904">
                  <a:moveTo>
                    <a:pt x="0" y="5904"/>
                  </a:moveTo>
                  <a:cubicBezTo>
                    <a:pt x="0" y="5904"/>
                    <a:pt x="0" y="5904"/>
                    <a:pt x="0" y="5904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3690"/>
                    <a:pt x="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20DD94E-601F-4C78-AAAF-9B62339F5B7A}"/>
                </a:ext>
              </a:extLst>
            </p:cNvPr>
            <p:cNvSpPr/>
            <p:nvPr/>
          </p:nvSpPr>
          <p:spPr>
            <a:xfrm>
              <a:off x="7579416" y="5248897"/>
              <a:ext cx="269" cy="5165"/>
            </a:xfrm>
            <a:custGeom>
              <a:avLst/>
              <a:gdLst>
                <a:gd name="connsiteX0" fmla="*/ 0 w 269"/>
                <a:gd name="connsiteY0" fmla="*/ 5166 h 5165"/>
                <a:gd name="connsiteX1" fmla="*/ 0 w 269"/>
                <a:gd name="connsiteY1" fmla="*/ 5166 h 5165"/>
                <a:gd name="connsiteX2" fmla="*/ 0 w 269"/>
                <a:gd name="connsiteY2" fmla="*/ 0 h 5165"/>
                <a:gd name="connsiteX3" fmla="*/ 0 w 269"/>
                <a:gd name="connsiteY3" fmla="*/ 0 h 5165"/>
                <a:gd name="connsiteX4" fmla="*/ 0 w 269"/>
                <a:gd name="connsiteY4" fmla="*/ 0 h 5165"/>
                <a:gd name="connsiteX5" fmla="*/ 0 w 269"/>
                <a:gd name="connsiteY5" fmla="*/ 0 h 5165"/>
                <a:gd name="connsiteX6" fmla="*/ 0 w 269"/>
                <a:gd name="connsiteY6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" h="5165">
                  <a:moveTo>
                    <a:pt x="0" y="5166"/>
                  </a:moveTo>
                  <a:cubicBezTo>
                    <a:pt x="0" y="5166"/>
                    <a:pt x="0" y="5166"/>
                    <a:pt x="0" y="5166"/>
                  </a:cubicBezTo>
                  <a:cubicBezTo>
                    <a:pt x="359" y="3463"/>
                    <a:pt x="359" y="1703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3690"/>
                    <a:pt x="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8C34AE-E98E-4F60-A90E-C0A6D4EE1086}"/>
                </a:ext>
              </a:extLst>
            </p:cNvPr>
            <p:cNvSpPr/>
            <p:nvPr/>
          </p:nvSpPr>
          <p:spPr>
            <a:xfrm>
              <a:off x="7572036" y="5243731"/>
              <a:ext cx="73800" cy="6641"/>
            </a:xfrm>
            <a:custGeom>
              <a:avLst/>
              <a:gdLst>
                <a:gd name="connsiteX0" fmla="*/ 0 w 73800"/>
                <a:gd name="connsiteY0" fmla="*/ 6642 h 6641"/>
                <a:gd name="connsiteX1" fmla="*/ 0 w 73800"/>
                <a:gd name="connsiteY1" fmla="*/ 6642 h 6641"/>
                <a:gd name="connsiteX2" fmla="*/ 0 w 73800"/>
                <a:gd name="connsiteY2" fmla="*/ 0 h 6641"/>
                <a:gd name="connsiteX3" fmla="*/ 0 w 73800"/>
                <a:gd name="connsiteY3" fmla="*/ 0 h 6641"/>
                <a:gd name="connsiteX4" fmla="*/ 0 w 73800"/>
                <a:gd name="connsiteY4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641">
                  <a:moveTo>
                    <a:pt x="0" y="6642"/>
                  </a:moveTo>
                  <a:cubicBezTo>
                    <a:pt x="0" y="6642"/>
                    <a:pt x="0" y="6642"/>
                    <a:pt x="0" y="6642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6FDB473-600E-4B03-9F34-2029A9AEE006}"/>
                </a:ext>
              </a:extLst>
            </p:cNvPr>
            <p:cNvSpPr/>
            <p:nvPr/>
          </p:nvSpPr>
          <p:spPr>
            <a:xfrm>
              <a:off x="7565248" y="5242993"/>
              <a:ext cx="146" cy="5165"/>
            </a:xfrm>
            <a:custGeom>
              <a:avLst/>
              <a:gdLst>
                <a:gd name="connsiteX0" fmla="*/ 146 w 146"/>
                <a:gd name="connsiteY0" fmla="*/ 5166 h 5165"/>
                <a:gd name="connsiteX1" fmla="*/ 146 w 146"/>
                <a:gd name="connsiteY1" fmla="*/ 5166 h 5165"/>
                <a:gd name="connsiteX2" fmla="*/ 146 w 146"/>
                <a:gd name="connsiteY2" fmla="*/ 0 h 5165"/>
                <a:gd name="connsiteX3" fmla="*/ 146 w 146"/>
                <a:gd name="connsiteY3" fmla="*/ 0 h 5165"/>
                <a:gd name="connsiteX4" fmla="*/ 146 w 146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" h="5165">
                  <a:moveTo>
                    <a:pt x="146" y="5166"/>
                  </a:moveTo>
                  <a:cubicBezTo>
                    <a:pt x="146" y="5166"/>
                    <a:pt x="146" y="5166"/>
                    <a:pt x="146" y="5166"/>
                  </a:cubicBezTo>
                  <a:cubicBezTo>
                    <a:pt x="-49" y="3449"/>
                    <a:pt x="-49" y="1717"/>
                    <a:pt x="146" y="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7120D77B-8D5E-4736-A3C3-B479FE2AC642}"/>
                </a:ext>
              </a:extLst>
            </p:cNvPr>
            <p:cNvSpPr/>
            <p:nvPr/>
          </p:nvSpPr>
          <p:spPr>
            <a:xfrm>
              <a:off x="7548875" y="5248897"/>
              <a:ext cx="283" cy="5903"/>
            </a:xfrm>
            <a:custGeom>
              <a:avLst/>
              <a:gdLst>
                <a:gd name="connsiteX0" fmla="*/ 284 w 283"/>
                <a:gd name="connsiteY0" fmla="*/ 5904 h 5903"/>
                <a:gd name="connsiteX1" fmla="*/ 284 w 283"/>
                <a:gd name="connsiteY1" fmla="*/ 5904 h 5903"/>
                <a:gd name="connsiteX2" fmla="*/ 284 w 283"/>
                <a:gd name="connsiteY2" fmla="*/ 0 h 5903"/>
                <a:gd name="connsiteX3" fmla="*/ 284 w 283"/>
                <a:gd name="connsiteY3" fmla="*/ 0 h 5903"/>
                <a:gd name="connsiteX4" fmla="*/ 284 w 283"/>
                <a:gd name="connsiteY4" fmla="*/ 0 h 5903"/>
                <a:gd name="connsiteX5" fmla="*/ 284 w 283"/>
                <a:gd name="connsiteY5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" h="5903">
                  <a:moveTo>
                    <a:pt x="284" y="5904"/>
                  </a:moveTo>
                  <a:cubicBezTo>
                    <a:pt x="284" y="5904"/>
                    <a:pt x="284" y="5904"/>
                    <a:pt x="284" y="5904"/>
                  </a:cubicBezTo>
                  <a:cubicBezTo>
                    <a:pt x="284" y="5904"/>
                    <a:pt x="284" y="5904"/>
                    <a:pt x="284" y="0"/>
                  </a:cubicBezTo>
                  <a:lnTo>
                    <a:pt x="284" y="0"/>
                  </a:lnTo>
                  <a:cubicBezTo>
                    <a:pt x="284" y="0"/>
                    <a:pt x="284" y="0"/>
                    <a:pt x="284" y="0"/>
                  </a:cubicBezTo>
                  <a:cubicBezTo>
                    <a:pt x="-95" y="1950"/>
                    <a:pt x="-95" y="3954"/>
                    <a:pt x="284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560CDA0-BEF5-4058-BD7E-CE82C54CB094}"/>
                </a:ext>
              </a:extLst>
            </p:cNvPr>
            <p:cNvSpPr/>
            <p:nvPr/>
          </p:nvSpPr>
          <p:spPr>
            <a:xfrm>
              <a:off x="7615988" y="5241598"/>
              <a:ext cx="327" cy="9184"/>
            </a:xfrm>
            <a:custGeom>
              <a:avLst/>
              <a:gdLst>
                <a:gd name="connsiteX0" fmla="*/ 328 w 327"/>
                <a:gd name="connsiteY0" fmla="*/ 656 h 9184"/>
                <a:gd name="connsiteX1" fmla="*/ 328 w 327"/>
                <a:gd name="connsiteY1" fmla="*/ 6560 h 9184"/>
                <a:gd name="connsiteX2" fmla="*/ 328 w 327"/>
                <a:gd name="connsiteY2" fmla="*/ 6560 h 9184"/>
                <a:gd name="connsiteX3" fmla="*/ 328 w 327"/>
                <a:gd name="connsiteY3" fmla="*/ 656 h 9184"/>
                <a:gd name="connsiteX4" fmla="*/ 328 w 327"/>
                <a:gd name="connsiteY4" fmla="*/ 656 h 9184"/>
                <a:gd name="connsiteX5" fmla="*/ 328 w 327"/>
                <a:gd name="connsiteY5" fmla="*/ 656 h 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" h="9184">
                  <a:moveTo>
                    <a:pt x="328" y="656"/>
                  </a:moveTo>
                  <a:cubicBezTo>
                    <a:pt x="328" y="656"/>
                    <a:pt x="328" y="656"/>
                    <a:pt x="328" y="6560"/>
                  </a:cubicBezTo>
                  <a:cubicBezTo>
                    <a:pt x="328" y="12464"/>
                    <a:pt x="328" y="6560"/>
                    <a:pt x="328" y="6560"/>
                  </a:cubicBezTo>
                  <a:lnTo>
                    <a:pt x="328" y="656"/>
                  </a:lnTo>
                  <a:cubicBezTo>
                    <a:pt x="328" y="656"/>
                    <a:pt x="328" y="656"/>
                    <a:pt x="328" y="656"/>
                  </a:cubicBezTo>
                  <a:cubicBezTo>
                    <a:pt x="328" y="656"/>
                    <a:pt x="-410" y="-820"/>
                    <a:pt x="328" y="6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B1EDFEC4-D1B6-4521-8688-A64A24AB9425}"/>
                </a:ext>
              </a:extLst>
            </p:cNvPr>
            <p:cNvSpPr/>
            <p:nvPr/>
          </p:nvSpPr>
          <p:spPr>
            <a:xfrm>
              <a:off x="7554324" y="5244469"/>
              <a:ext cx="240" cy="4427"/>
            </a:xfrm>
            <a:custGeom>
              <a:avLst/>
              <a:gdLst>
                <a:gd name="connsiteX0" fmla="*/ 0 w 240"/>
                <a:gd name="connsiteY0" fmla="*/ 4428 h 4427"/>
                <a:gd name="connsiteX1" fmla="*/ 0 w 240"/>
                <a:gd name="connsiteY1" fmla="*/ 0 h 4427"/>
                <a:gd name="connsiteX2" fmla="*/ 0 w 240"/>
                <a:gd name="connsiteY2" fmla="*/ 0 h 4427"/>
                <a:gd name="connsiteX3" fmla="*/ 0 w 240"/>
                <a:gd name="connsiteY3" fmla="*/ 0 h 4427"/>
                <a:gd name="connsiteX4" fmla="*/ 0 w 240"/>
                <a:gd name="connsiteY4" fmla="*/ 4428 h 4427"/>
                <a:gd name="connsiteX5" fmla="*/ 0 w 240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" h="4427">
                  <a:moveTo>
                    <a:pt x="0" y="4428"/>
                  </a:moveTo>
                  <a:cubicBezTo>
                    <a:pt x="320" y="2970"/>
                    <a:pt x="320" y="145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A92A658E-20A4-4699-8508-93CEAD0D8F48}"/>
                </a:ext>
              </a:extLst>
            </p:cNvPr>
            <p:cNvSpPr/>
            <p:nvPr/>
          </p:nvSpPr>
          <p:spPr>
            <a:xfrm>
              <a:off x="7610412" y="5246683"/>
              <a:ext cx="328" cy="5903"/>
            </a:xfrm>
            <a:custGeom>
              <a:avLst/>
              <a:gdLst>
                <a:gd name="connsiteX0" fmla="*/ 0 w 328"/>
                <a:gd name="connsiteY0" fmla="*/ 738 h 5903"/>
                <a:gd name="connsiteX1" fmla="*/ 0 w 328"/>
                <a:gd name="connsiteY1" fmla="*/ 738 h 5903"/>
                <a:gd name="connsiteX2" fmla="*/ 0 w 328"/>
                <a:gd name="connsiteY2" fmla="*/ 5904 h 5903"/>
                <a:gd name="connsiteX3" fmla="*/ 0 w 328"/>
                <a:gd name="connsiteY3" fmla="*/ 5904 h 5903"/>
                <a:gd name="connsiteX4" fmla="*/ 0 w 328"/>
                <a:gd name="connsiteY4" fmla="*/ 0 h 5903"/>
                <a:gd name="connsiteX5" fmla="*/ 0 w 328"/>
                <a:gd name="connsiteY5" fmla="*/ 738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" h="5903">
                  <a:moveTo>
                    <a:pt x="0" y="738"/>
                  </a:moveTo>
                  <a:cubicBezTo>
                    <a:pt x="0" y="738"/>
                    <a:pt x="0" y="738"/>
                    <a:pt x="0" y="738"/>
                  </a:cubicBez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cubicBezTo>
                    <a:pt x="283" y="3946"/>
                    <a:pt x="283" y="1958"/>
                    <a:pt x="0" y="0"/>
                  </a:cubicBezTo>
                  <a:cubicBezTo>
                    <a:pt x="0" y="0"/>
                    <a:pt x="738" y="738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FED50CB6-1178-4279-9FFF-CEB0B1D69AB0}"/>
                </a:ext>
              </a:extLst>
            </p:cNvPr>
            <p:cNvSpPr/>
            <p:nvPr/>
          </p:nvSpPr>
          <p:spPr>
            <a:xfrm>
              <a:off x="7608936" y="5257014"/>
              <a:ext cx="328" cy="6560"/>
            </a:xfrm>
            <a:custGeom>
              <a:avLst/>
              <a:gdLst>
                <a:gd name="connsiteX0" fmla="*/ 0 w 328"/>
                <a:gd name="connsiteY0" fmla="*/ 5904 h 6560"/>
                <a:gd name="connsiteX1" fmla="*/ 0 w 328"/>
                <a:gd name="connsiteY1" fmla="*/ 0 h 6560"/>
                <a:gd name="connsiteX2" fmla="*/ 0 w 328"/>
                <a:gd name="connsiteY2" fmla="*/ 0 h 6560"/>
                <a:gd name="connsiteX3" fmla="*/ 0 w 328"/>
                <a:gd name="connsiteY3" fmla="*/ 0 h 6560"/>
                <a:gd name="connsiteX4" fmla="*/ 0 w 328"/>
                <a:gd name="connsiteY4" fmla="*/ 0 h 6560"/>
                <a:gd name="connsiteX5" fmla="*/ 0 w 328"/>
                <a:gd name="connsiteY5" fmla="*/ 5904 h 6560"/>
                <a:gd name="connsiteX6" fmla="*/ 0 w 328"/>
                <a:gd name="connsiteY6" fmla="*/ 5904 h 6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6560">
                  <a:moveTo>
                    <a:pt x="0" y="5904"/>
                  </a:moveTo>
                  <a:cubicBezTo>
                    <a:pt x="0" y="5904"/>
                    <a:pt x="0" y="5904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31" y="1954"/>
                    <a:pt x="331" y="3950"/>
                    <a:pt x="0" y="5904"/>
                  </a:cubicBezTo>
                  <a:cubicBezTo>
                    <a:pt x="0" y="5904"/>
                    <a:pt x="738" y="7380"/>
                    <a:pt x="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3F60F49-14EE-4998-911E-0823E020D398}"/>
                </a:ext>
              </a:extLst>
            </p:cNvPr>
            <p:cNvSpPr/>
            <p:nvPr/>
          </p:nvSpPr>
          <p:spPr>
            <a:xfrm>
              <a:off x="7546765" y="5255538"/>
              <a:ext cx="179" cy="5904"/>
            </a:xfrm>
            <a:custGeom>
              <a:avLst/>
              <a:gdLst>
                <a:gd name="connsiteX0" fmla="*/ 179 w 179"/>
                <a:gd name="connsiteY0" fmla="*/ 5904 h 5904"/>
                <a:gd name="connsiteX1" fmla="*/ 179 w 179"/>
                <a:gd name="connsiteY1" fmla="*/ 5904 h 5904"/>
                <a:gd name="connsiteX2" fmla="*/ 179 w 179"/>
                <a:gd name="connsiteY2" fmla="*/ 0 h 5904"/>
                <a:gd name="connsiteX3" fmla="*/ 179 w 179"/>
                <a:gd name="connsiteY3" fmla="*/ 0 h 5904"/>
                <a:gd name="connsiteX4" fmla="*/ 179 w 179"/>
                <a:gd name="connsiteY4" fmla="*/ 0 h 5904"/>
                <a:gd name="connsiteX5" fmla="*/ 179 w 179"/>
                <a:gd name="connsiteY5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" h="5904">
                  <a:moveTo>
                    <a:pt x="179" y="5904"/>
                  </a:moveTo>
                  <a:cubicBezTo>
                    <a:pt x="179" y="5904"/>
                    <a:pt x="179" y="5904"/>
                    <a:pt x="179" y="5904"/>
                  </a:cubicBezTo>
                  <a:lnTo>
                    <a:pt x="179" y="0"/>
                  </a:lnTo>
                  <a:lnTo>
                    <a:pt x="179" y="0"/>
                  </a:lnTo>
                  <a:cubicBezTo>
                    <a:pt x="179" y="0"/>
                    <a:pt x="179" y="0"/>
                    <a:pt x="179" y="0"/>
                  </a:cubicBezTo>
                  <a:cubicBezTo>
                    <a:pt x="-60" y="1961"/>
                    <a:pt x="-60" y="3943"/>
                    <a:pt x="179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4E3B345-364F-4529-A0A1-43EFB3792EDF}"/>
                </a:ext>
              </a:extLst>
            </p:cNvPr>
            <p:cNvSpPr/>
            <p:nvPr/>
          </p:nvSpPr>
          <p:spPr>
            <a:xfrm>
              <a:off x="7540302" y="5263657"/>
              <a:ext cx="3690" cy="5165"/>
            </a:xfrm>
            <a:custGeom>
              <a:avLst/>
              <a:gdLst>
                <a:gd name="connsiteX0" fmla="*/ 3690 w 3690"/>
                <a:gd name="connsiteY0" fmla="*/ 5166 h 5165"/>
                <a:gd name="connsiteX1" fmla="*/ 3690 w 3690"/>
                <a:gd name="connsiteY1" fmla="*/ 5166 h 5165"/>
                <a:gd name="connsiteX2" fmla="*/ 0 w 3690"/>
                <a:gd name="connsiteY2" fmla="*/ 0 h 5165"/>
                <a:gd name="connsiteX3" fmla="*/ 0 w 3690"/>
                <a:gd name="connsiteY3" fmla="*/ 0 h 5165"/>
                <a:gd name="connsiteX4" fmla="*/ 0 w 3690"/>
                <a:gd name="connsiteY4" fmla="*/ 0 h 5165"/>
                <a:gd name="connsiteX5" fmla="*/ 3690 w 3690"/>
                <a:gd name="connsiteY5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5165">
                  <a:moveTo>
                    <a:pt x="3690" y="5166"/>
                  </a:moveTo>
                  <a:cubicBezTo>
                    <a:pt x="3690" y="5166"/>
                    <a:pt x="3690" y="5166"/>
                    <a:pt x="3690" y="5166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923" y="1922"/>
                    <a:pt x="2170" y="3670"/>
                    <a:pt x="3690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6ED2C4D1-CC27-4066-8BB0-F40740671AC4}"/>
                </a:ext>
              </a:extLst>
            </p:cNvPr>
            <p:cNvSpPr/>
            <p:nvPr/>
          </p:nvSpPr>
          <p:spPr>
            <a:xfrm>
              <a:off x="7558578" y="5242254"/>
              <a:ext cx="371" cy="5904"/>
            </a:xfrm>
            <a:custGeom>
              <a:avLst/>
              <a:gdLst>
                <a:gd name="connsiteX0" fmla="*/ 174 w 371"/>
                <a:gd name="connsiteY0" fmla="*/ 5904 h 5904"/>
                <a:gd name="connsiteX1" fmla="*/ 174 w 371"/>
                <a:gd name="connsiteY1" fmla="*/ 5904 h 5904"/>
                <a:gd name="connsiteX2" fmla="*/ 174 w 371"/>
                <a:gd name="connsiteY2" fmla="*/ 0 h 5904"/>
                <a:gd name="connsiteX3" fmla="*/ 174 w 371"/>
                <a:gd name="connsiteY3" fmla="*/ 0 h 5904"/>
                <a:gd name="connsiteX4" fmla="*/ 174 w 371"/>
                <a:gd name="connsiteY4" fmla="*/ 0 h 5904"/>
                <a:gd name="connsiteX5" fmla="*/ 174 w 371"/>
                <a:gd name="connsiteY5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" h="5904">
                  <a:moveTo>
                    <a:pt x="174" y="5904"/>
                  </a:moveTo>
                  <a:cubicBezTo>
                    <a:pt x="174" y="5904"/>
                    <a:pt x="174" y="5904"/>
                    <a:pt x="174" y="5904"/>
                  </a:cubicBezTo>
                  <a:cubicBezTo>
                    <a:pt x="-58" y="3943"/>
                    <a:pt x="-58" y="1961"/>
                    <a:pt x="174" y="0"/>
                  </a:cubicBezTo>
                  <a:lnTo>
                    <a:pt x="174" y="0"/>
                  </a:lnTo>
                  <a:cubicBezTo>
                    <a:pt x="174" y="0"/>
                    <a:pt x="174" y="0"/>
                    <a:pt x="174" y="0"/>
                  </a:cubicBezTo>
                  <a:cubicBezTo>
                    <a:pt x="438" y="1959"/>
                    <a:pt x="438" y="3945"/>
                    <a:pt x="174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8F2C7DEE-BB3C-4AF5-B6CE-45539A41B91F}"/>
                </a:ext>
              </a:extLst>
            </p:cNvPr>
            <p:cNvSpPr/>
            <p:nvPr/>
          </p:nvSpPr>
          <p:spPr>
            <a:xfrm>
              <a:off x="7515211" y="5257339"/>
              <a:ext cx="259" cy="6317"/>
            </a:xfrm>
            <a:custGeom>
              <a:avLst/>
              <a:gdLst>
                <a:gd name="connsiteX0" fmla="*/ 0 w 259"/>
                <a:gd name="connsiteY0" fmla="*/ 413 h 6317"/>
                <a:gd name="connsiteX1" fmla="*/ 0 w 259"/>
                <a:gd name="connsiteY1" fmla="*/ 6317 h 6317"/>
                <a:gd name="connsiteX2" fmla="*/ 0 w 259"/>
                <a:gd name="connsiteY2" fmla="*/ 6317 h 6317"/>
                <a:gd name="connsiteX3" fmla="*/ 0 w 259"/>
                <a:gd name="connsiteY3" fmla="*/ 1889 h 6317"/>
                <a:gd name="connsiteX4" fmla="*/ 0 w 259"/>
                <a:gd name="connsiteY4" fmla="*/ 1889 h 6317"/>
                <a:gd name="connsiteX5" fmla="*/ 0 w 259"/>
                <a:gd name="connsiteY5" fmla="*/ 413 h 6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" h="6317">
                  <a:moveTo>
                    <a:pt x="0" y="413"/>
                  </a:moveTo>
                  <a:cubicBezTo>
                    <a:pt x="193" y="2376"/>
                    <a:pt x="193" y="4354"/>
                    <a:pt x="0" y="6317"/>
                  </a:cubicBezTo>
                  <a:cubicBezTo>
                    <a:pt x="0" y="6317"/>
                    <a:pt x="0" y="6317"/>
                    <a:pt x="0" y="6317"/>
                  </a:cubicBezTo>
                  <a:cubicBezTo>
                    <a:pt x="345" y="4861"/>
                    <a:pt x="345" y="3345"/>
                    <a:pt x="0" y="1889"/>
                  </a:cubicBezTo>
                  <a:cubicBezTo>
                    <a:pt x="0" y="1889"/>
                    <a:pt x="0" y="1889"/>
                    <a:pt x="0" y="1889"/>
                  </a:cubicBezTo>
                  <a:cubicBezTo>
                    <a:pt x="0" y="1889"/>
                    <a:pt x="0" y="-1063"/>
                    <a:pt x="0" y="41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FDB7C5B8-9F60-418B-A0BB-397999B5340E}"/>
                </a:ext>
              </a:extLst>
            </p:cNvPr>
            <p:cNvSpPr/>
            <p:nvPr/>
          </p:nvSpPr>
          <p:spPr>
            <a:xfrm>
              <a:off x="7522520" y="5260704"/>
              <a:ext cx="339" cy="5822"/>
            </a:xfrm>
            <a:custGeom>
              <a:avLst/>
              <a:gdLst>
                <a:gd name="connsiteX0" fmla="*/ 71 w 339"/>
                <a:gd name="connsiteY0" fmla="*/ 5166 h 5822"/>
                <a:gd name="connsiteX1" fmla="*/ 71 w 339"/>
                <a:gd name="connsiteY1" fmla="*/ 0 h 5822"/>
                <a:gd name="connsiteX2" fmla="*/ 71 w 339"/>
                <a:gd name="connsiteY2" fmla="*/ 0 h 5822"/>
                <a:gd name="connsiteX3" fmla="*/ 71 w 339"/>
                <a:gd name="connsiteY3" fmla="*/ 0 h 5822"/>
                <a:gd name="connsiteX4" fmla="*/ 71 w 339"/>
                <a:gd name="connsiteY4" fmla="*/ 5166 h 5822"/>
                <a:gd name="connsiteX5" fmla="*/ 71 w 339"/>
                <a:gd name="connsiteY5" fmla="*/ 5166 h 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" h="5822">
                  <a:moveTo>
                    <a:pt x="71" y="5166"/>
                  </a:moveTo>
                  <a:cubicBezTo>
                    <a:pt x="430" y="3463"/>
                    <a:pt x="430" y="1703"/>
                    <a:pt x="71" y="0"/>
                  </a:cubicBezTo>
                  <a:lnTo>
                    <a:pt x="71" y="0"/>
                  </a:lnTo>
                  <a:cubicBezTo>
                    <a:pt x="71" y="0"/>
                    <a:pt x="71" y="0"/>
                    <a:pt x="71" y="0"/>
                  </a:cubicBezTo>
                  <a:cubicBezTo>
                    <a:pt x="-24" y="1721"/>
                    <a:pt x="-24" y="3445"/>
                    <a:pt x="71" y="5166"/>
                  </a:cubicBezTo>
                  <a:cubicBezTo>
                    <a:pt x="71" y="5166"/>
                    <a:pt x="71" y="6642"/>
                    <a:pt x="71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0779D55-A2AD-4AA1-81F1-B18FA5F89E29}"/>
                </a:ext>
              </a:extLst>
            </p:cNvPr>
            <p:cNvSpPr/>
            <p:nvPr/>
          </p:nvSpPr>
          <p:spPr>
            <a:xfrm>
              <a:off x="7505616" y="5254062"/>
              <a:ext cx="1640" cy="5903"/>
            </a:xfrm>
            <a:custGeom>
              <a:avLst/>
              <a:gdLst>
                <a:gd name="connsiteX0" fmla="*/ 0 w 1640"/>
                <a:gd name="connsiteY0" fmla="*/ 0 h 5903"/>
                <a:gd name="connsiteX1" fmla="*/ 0 w 1640"/>
                <a:gd name="connsiteY1" fmla="*/ 0 h 5903"/>
                <a:gd name="connsiteX2" fmla="*/ 0 w 1640"/>
                <a:gd name="connsiteY2" fmla="*/ 5904 h 5903"/>
                <a:gd name="connsiteX3" fmla="*/ 0 w 1640"/>
                <a:gd name="connsiteY3" fmla="*/ 5904 h 5903"/>
                <a:gd name="connsiteX4" fmla="*/ 0 w 1640"/>
                <a:gd name="connsiteY4" fmla="*/ 0 h 5903"/>
                <a:gd name="connsiteX5" fmla="*/ 0 w 1640"/>
                <a:gd name="connsiteY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0" h="59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5904"/>
                  </a:lnTo>
                  <a:cubicBezTo>
                    <a:pt x="0" y="5904"/>
                    <a:pt x="3690" y="5904"/>
                    <a:pt x="0" y="5904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3067096-8D47-4562-908C-605345205B10}"/>
                </a:ext>
              </a:extLst>
            </p:cNvPr>
            <p:cNvSpPr/>
            <p:nvPr/>
          </p:nvSpPr>
          <p:spPr>
            <a:xfrm>
              <a:off x="7641818" y="5239302"/>
              <a:ext cx="327" cy="6385"/>
            </a:xfrm>
            <a:custGeom>
              <a:avLst/>
              <a:gdLst>
                <a:gd name="connsiteX0" fmla="*/ 328 w 327"/>
                <a:gd name="connsiteY0" fmla="*/ 5166 h 6385"/>
                <a:gd name="connsiteX1" fmla="*/ 328 w 327"/>
                <a:gd name="connsiteY1" fmla="*/ 0 h 6385"/>
                <a:gd name="connsiteX2" fmla="*/ 328 w 327"/>
                <a:gd name="connsiteY2" fmla="*/ 0 h 6385"/>
                <a:gd name="connsiteX3" fmla="*/ 328 w 327"/>
                <a:gd name="connsiteY3" fmla="*/ 0 h 6385"/>
                <a:gd name="connsiteX4" fmla="*/ 328 w 327"/>
                <a:gd name="connsiteY4" fmla="*/ 0 h 6385"/>
                <a:gd name="connsiteX5" fmla="*/ 328 w 327"/>
                <a:gd name="connsiteY5" fmla="*/ 5904 h 6385"/>
                <a:gd name="connsiteX6" fmla="*/ 328 w 327"/>
                <a:gd name="connsiteY6" fmla="*/ 5166 h 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" h="6385">
                  <a:moveTo>
                    <a:pt x="328" y="5166"/>
                  </a:move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cubicBezTo>
                    <a:pt x="-70" y="1948"/>
                    <a:pt x="-70" y="3956"/>
                    <a:pt x="328" y="5904"/>
                  </a:cubicBezTo>
                  <a:cubicBezTo>
                    <a:pt x="328" y="5904"/>
                    <a:pt x="-410" y="7380"/>
                    <a:pt x="328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34197FE0-CA7C-4E2B-AAAC-3CC8EED6B4F5}"/>
                </a:ext>
              </a:extLst>
            </p:cNvPr>
            <p:cNvSpPr/>
            <p:nvPr/>
          </p:nvSpPr>
          <p:spPr>
            <a:xfrm>
              <a:off x="7635914" y="5237908"/>
              <a:ext cx="327" cy="8282"/>
            </a:xfrm>
            <a:custGeom>
              <a:avLst/>
              <a:gdLst>
                <a:gd name="connsiteX0" fmla="*/ 328 w 327"/>
                <a:gd name="connsiteY0" fmla="*/ 7298 h 8282"/>
                <a:gd name="connsiteX1" fmla="*/ 328 w 327"/>
                <a:gd name="connsiteY1" fmla="*/ 656 h 8282"/>
                <a:gd name="connsiteX2" fmla="*/ 328 w 327"/>
                <a:gd name="connsiteY2" fmla="*/ 656 h 8282"/>
                <a:gd name="connsiteX3" fmla="*/ 328 w 327"/>
                <a:gd name="connsiteY3" fmla="*/ 656 h 8282"/>
                <a:gd name="connsiteX4" fmla="*/ 328 w 327"/>
                <a:gd name="connsiteY4" fmla="*/ 7298 h 8282"/>
                <a:gd name="connsiteX5" fmla="*/ 328 w 327"/>
                <a:gd name="connsiteY5" fmla="*/ 7298 h 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" h="8282">
                  <a:moveTo>
                    <a:pt x="328" y="7298"/>
                  </a:moveTo>
                  <a:cubicBezTo>
                    <a:pt x="328" y="7298"/>
                    <a:pt x="328" y="2132"/>
                    <a:pt x="328" y="656"/>
                  </a:cubicBezTo>
                  <a:cubicBezTo>
                    <a:pt x="328" y="-820"/>
                    <a:pt x="328" y="656"/>
                    <a:pt x="328" y="656"/>
                  </a:cubicBezTo>
                  <a:cubicBezTo>
                    <a:pt x="328" y="656"/>
                    <a:pt x="328" y="656"/>
                    <a:pt x="328" y="656"/>
                  </a:cubicBezTo>
                  <a:lnTo>
                    <a:pt x="328" y="7298"/>
                  </a:lnTo>
                  <a:cubicBezTo>
                    <a:pt x="328" y="7298"/>
                    <a:pt x="-410" y="9512"/>
                    <a:pt x="328" y="72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4AE72F2A-9493-4923-8ED0-22EBDD359788}"/>
                </a:ext>
              </a:extLst>
            </p:cNvPr>
            <p:cNvSpPr/>
            <p:nvPr/>
          </p:nvSpPr>
          <p:spPr>
            <a:xfrm>
              <a:off x="7756209" y="5255538"/>
              <a:ext cx="472" cy="6560"/>
            </a:xfrm>
            <a:custGeom>
              <a:avLst/>
              <a:gdLst>
                <a:gd name="connsiteX0" fmla="*/ 328 w 472"/>
                <a:gd name="connsiteY0" fmla="*/ 5904 h 6560"/>
                <a:gd name="connsiteX1" fmla="*/ 328 w 472"/>
                <a:gd name="connsiteY1" fmla="*/ 0 h 6560"/>
                <a:gd name="connsiteX2" fmla="*/ 328 w 472"/>
                <a:gd name="connsiteY2" fmla="*/ 0 h 6560"/>
                <a:gd name="connsiteX3" fmla="*/ 328 w 472"/>
                <a:gd name="connsiteY3" fmla="*/ 0 h 6560"/>
                <a:gd name="connsiteX4" fmla="*/ 328 w 472"/>
                <a:gd name="connsiteY4" fmla="*/ 5904 h 6560"/>
                <a:gd name="connsiteX5" fmla="*/ 328 w 472"/>
                <a:gd name="connsiteY5" fmla="*/ 5904 h 6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2" h="6560">
                  <a:moveTo>
                    <a:pt x="328" y="5904"/>
                  </a:moveTo>
                  <a:cubicBezTo>
                    <a:pt x="462" y="3938"/>
                    <a:pt x="462" y="1966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521" y="1963"/>
                    <a:pt x="521" y="3941"/>
                    <a:pt x="328" y="5904"/>
                  </a:cubicBezTo>
                  <a:cubicBezTo>
                    <a:pt x="328" y="5904"/>
                    <a:pt x="-410" y="7380"/>
                    <a:pt x="328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9CAFD120-9C66-406C-963A-1E135BAC761C}"/>
                </a:ext>
              </a:extLst>
            </p:cNvPr>
            <p:cNvSpPr/>
            <p:nvPr/>
          </p:nvSpPr>
          <p:spPr>
            <a:xfrm>
              <a:off x="7711190" y="5245207"/>
              <a:ext cx="327" cy="6766"/>
            </a:xfrm>
            <a:custGeom>
              <a:avLst/>
              <a:gdLst>
                <a:gd name="connsiteX0" fmla="*/ 328 w 327"/>
                <a:gd name="connsiteY0" fmla="*/ 4428 h 6766"/>
                <a:gd name="connsiteX1" fmla="*/ 328 w 327"/>
                <a:gd name="connsiteY1" fmla="*/ 0 h 6766"/>
                <a:gd name="connsiteX2" fmla="*/ 328 w 327"/>
                <a:gd name="connsiteY2" fmla="*/ 0 h 6766"/>
                <a:gd name="connsiteX3" fmla="*/ 328 w 327"/>
                <a:gd name="connsiteY3" fmla="*/ 0 h 6766"/>
                <a:gd name="connsiteX4" fmla="*/ 328 w 327"/>
                <a:gd name="connsiteY4" fmla="*/ 4428 h 6766"/>
                <a:gd name="connsiteX5" fmla="*/ 328 w 327"/>
                <a:gd name="connsiteY5" fmla="*/ 4428 h 6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" h="6766">
                  <a:moveTo>
                    <a:pt x="328" y="4428"/>
                  </a:moveTo>
                  <a:cubicBezTo>
                    <a:pt x="328" y="4428"/>
                    <a:pt x="328" y="4428"/>
                    <a:pt x="328" y="0"/>
                  </a:cubicBez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4428"/>
                  </a:cubicBezTo>
                  <a:cubicBezTo>
                    <a:pt x="328" y="8856"/>
                    <a:pt x="-410" y="5904"/>
                    <a:pt x="328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BA9A62-C7F5-4E30-BDB7-DC7E87167E04}"/>
                </a:ext>
              </a:extLst>
            </p:cNvPr>
            <p:cNvSpPr/>
            <p:nvPr/>
          </p:nvSpPr>
          <p:spPr>
            <a:xfrm>
              <a:off x="7718899" y="5262181"/>
              <a:ext cx="4427" cy="5165"/>
            </a:xfrm>
            <a:custGeom>
              <a:avLst/>
              <a:gdLst>
                <a:gd name="connsiteX0" fmla="*/ 0 w 4427"/>
                <a:gd name="connsiteY0" fmla="*/ 5166 h 5165"/>
                <a:gd name="connsiteX1" fmla="*/ 0 w 4427"/>
                <a:gd name="connsiteY1" fmla="*/ 5166 h 5165"/>
                <a:gd name="connsiteX2" fmla="*/ 4428 w 4427"/>
                <a:gd name="connsiteY2" fmla="*/ 0 h 5165"/>
                <a:gd name="connsiteX3" fmla="*/ 4428 w 4427"/>
                <a:gd name="connsiteY3" fmla="*/ 0 h 5165"/>
                <a:gd name="connsiteX4" fmla="*/ 4428 w 4427"/>
                <a:gd name="connsiteY4" fmla="*/ 0 h 5165"/>
                <a:gd name="connsiteX5" fmla="*/ 4428 w 4427"/>
                <a:gd name="connsiteY5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" h="5165">
                  <a:moveTo>
                    <a:pt x="0" y="5166"/>
                  </a:moveTo>
                  <a:cubicBezTo>
                    <a:pt x="0" y="5166"/>
                    <a:pt x="0" y="5166"/>
                    <a:pt x="0" y="5166"/>
                  </a:cubicBezTo>
                  <a:cubicBezTo>
                    <a:pt x="1810" y="3761"/>
                    <a:pt x="3316" y="2003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80E952FC-788D-4F10-8BF5-C5F66BF3D2BE}"/>
                </a:ext>
              </a:extLst>
            </p:cNvPr>
            <p:cNvSpPr/>
            <p:nvPr/>
          </p:nvSpPr>
          <p:spPr>
            <a:xfrm>
              <a:off x="7699382" y="5242254"/>
              <a:ext cx="328" cy="6411"/>
            </a:xfrm>
            <a:custGeom>
              <a:avLst/>
              <a:gdLst>
                <a:gd name="connsiteX0" fmla="*/ 328 w 328"/>
                <a:gd name="connsiteY0" fmla="*/ 5904 h 6411"/>
                <a:gd name="connsiteX1" fmla="*/ 328 w 328"/>
                <a:gd name="connsiteY1" fmla="*/ 0 h 6411"/>
                <a:gd name="connsiteX2" fmla="*/ 328 w 328"/>
                <a:gd name="connsiteY2" fmla="*/ 0 h 6411"/>
                <a:gd name="connsiteX3" fmla="*/ 328 w 328"/>
                <a:gd name="connsiteY3" fmla="*/ 0 h 6411"/>
                <a:gd name="connsiteX4" fmla="*/ 328 w 328"/>
                <a:gd name="connsiteY4" fmla="*/ 0 h 6411"/>
                <a:gd name="connsiteX5" fmla="*/ 328 w 328"/>
                <a:gd name="connsiteY5" fmla="*/ 5166 h 6411"/>
                <a:gd name="connsiteX6" fmla="*/ 328 w 328"/>
                <a:gd name="connsiteY6" fmla="*/ 5904 h 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6411">
                  <a:moveTo>
                    <a:pt x="328" y="5904"/>
                  </a:move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cubicBezTo>
                    <a:pt x="180" y="1719"/>
                    <a:pt x="180" y="3447"/>
                    <a:pt x="328" y="5166"/>
                  </a:cubicBezTo>
                  <a:cubicBezTo>
                    <a:pt x="328" y="5166"/>
                    <a:pt x="-410" y="7380"/>
                    <a:pt x="328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96102A9-393E-4F7F-B0C6-F54B8231C537}"/>
                </a:ext>
              </a:extLst>
            </p:cNvPr>
            <p:cNvSpPr/>
            <p:nvPr/>
          </p:nvSpPr>
          <p:spPr>
            <a:xfrm>
              <a:off x="7716685" y="5256276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0 h 4427"/>
                <a:gd name="connsiteX3" fmla="*/ 0 w 73800"/>
                <a:gd name="connsiteY3" fmla="*/ 0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88093B66-D6A8-445B-B949-F73875425129}"/>
                </a:ext>
              </a:extLst>
            </p:cNvPr>
            <p:cNvSpPr/>
            <p:nvPr/>
          </p:nvSpPr>
          <p:spPr>
            <a:xfrm>
              <a:off x="7716540" y="5247952"/>
              <a:ext cx="361" cy="6110"/>
            </a:xfrm>
            <a:custGeom>
              <a:avLst/>
              <a:gdLst>
                <a:gd name="connsiteX0" fmla="*/ 144 w 361"/>
                <a:gd name="connsiteY0" fmla="*/ 207 h 6110"/>
                <a:gd name="connsiteX1" fmla="*/ 144 w 361"/>
                <a:gd name="connsiteY1" fmla="*/ 6111 h 6110"/>
                <a:gd name="connsiteX2" fmla="*/ 144 w 361"/>
                <a:gd name="connsiteY2" fmla="*/ 6111 h 6110"/>
                <a:gd name="connsiteX3" fmla="*/ 144 w 361"/>
                <a:gd name="connsiteY3" fmla="*/ 945 h 6110"/>
                <a:gd name="connsiteX4" fmla="*/ 144 w 361"/>
                <a:gd name="connsiteY4" fmla="*/ 945 h 6110"/>
                <a:gd name="connsiteX5" fmla="*/ 144 w 361"/>
                <a:gd name="connsiteY5" fmla="*/ 207 h 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" h="6110">
                  <a:moveTo>
                    <a:pt x="144" y="207"/>
                  </a:moveTo>
                  <a:cubicBezTo>
                    <a:pt x="-48" y="2170"/>
                    <a:pt x="-48" y="4148"/>
                    <a:pt x="144" y="6111"/>
                  </a:cubicBezTo>
                  <a:cubicBezTo>
                    <a:pt x="144" y="6111"/>
                    <a:pt x="144" y="6111"/>
                    <a:pt x="144" y="6111"/>
                  </a:cubicBezTo>
                  <a:cubicBezTo>
                    <a:pt x="434" y="4401"/>
                    <a:pt x="434" y="2655"/>
                    <a:pt x="144" y="945"/>
                  </a:cubicBezTo>
                  <a:cubicBezTo>
                    <a:pt x="144" y="945"/>
                    <a:pt x="144" y="945"/>
                    <a:pt x="144" y="945"/>
                  </a:cubicBezTo>
                  <a:cubicBezTo>
                    <a:pt x="144" y="945"/>
                    <a:pt x="144" y="-531"/>
                    <a:pt x="144" y="20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257CAEB-41FD-4D17-A056-03D7DAC9B571}"/>
                </a:ext>
              </a:extLst>
            </p:cNvPr>
            <p:cNvSpPr/>
            <p:nvPr/>
          </p:nvSpPr>
          <p:spPr>
            <a:xfrm>
              <a:off x="7692002" y="5241845"/>
              <a:ext cx="416" cy="9747"/>
            </a:xfrm>
            <a:custGeom>
              <a:avLst/>
              <a:gdLst>
                <a:gd name="connsiteX0" fmla="*/ 328 w 416"/>
                <a:gd name="connsiteY0" fmla="*/ 8528 h 9747"/>
                <a:gd name="connsiteX1" fmla="*/ 328 w 416"/>
                <a:gd name="connsiteY1" fmla="*/ 2624 h 9747"/>
                <a:gd name="connsiteX2" fmla="*/ 328 w 416"/>
                <a:gd name="connsiteY2" fmla="*/ 2624 h 9747"/>
                <a:gd name="connsiteX3" fmla="*/ 328 w 416"/>
                <a:gd name="connsiteY3" fmla="*/ 2624 h 9747"/>
                <a:gd name="connsiteX4" fmla="*/ 328 w 416"/>
                <a:gd name="connsiteY4" fmla="*/ 9266 h 9747"/>
                <a:gd name="connsiteX5" fmla="*/ 328 w 416"/>
                <a:gd name="connsiteY5" fmla="*/ 8528 h 9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6" h="9747">
                  <a:moveTo>
                    <a:pt x="328" y="8528"/>
                  </a:moveTo>
                  <a:cubicBezTo>
                    <a:pt x="328" y="8528"/>
                    <a:pt x="328" y="8528"/>
                    <a:pt x="328" y="2624"/>
                  </a:cubicBezTo>
                  <a:cubicBezTo>
                    <a:pt x="328" y="-3280"/>
                    <a:pt x="328" y="2624"/>
                    <a:pt x="328" y="2624"/>
                  </a:cubicBezTo>
                  <a:cubicBezTo>
                    <a:pt x="328" y="2624"/>
                    <a:pt x="328" y="2624"/>
                    <a:pt x="328" y="2624"/>
                  </a:cubicBezTo>
                  <a:cubicBezTo>
                    <a:pt x="445" y="4837"/>
                    <a:pt x="445" y="7053"/>
                    <a:pt x="328" y="9266"/>
                  </a:cubicBezTo>
                  <a:cubicBezTo>
                    <a:pt x="328" y="9266"/>
                    <a:pt x="-410" y="10742"/>
                    <a:pt x="328" y="85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39047DC-C7C2-4DC1-84F2-06967ECF44D2}"/>
                </a:ext>
              </a:extLst>
            </p:cNvPr>
            <p:cNvSpPr/>
            <p:nvPr/>
          </p:nvSpPr>
          <p:spPr>
            <a:xfrm>
              <a:off x="7684681" y="5248159"/>
              <a:ext cx="269" cy="6411"/>
            </a:xfrm>
            <a:custGeom>
              <a:avLst/>
              <a:gdLst>
                <a:gd name="connsiteX0" fmla="*/ 269 w 269"/>
                <a:gd name="connsiteY0" fmla="*/ 5904 h 6411"/>
                <a:gd name="connsiteX1" fmla="*/ 269 w 269"/>
                <a:gd name="connsiteY1" fmla="*/ 0 h 6411"/>
                <a:gd name="connsiteX2" fmla="*/ 269 w 269"/>
                <a:gd name="connsiteY2" fmla="*/ 0 h 6411"/>
                <a:gd name="connsiteX3" fmla="*/ 269 w 269"/>
                <a:gd name="connsiteY3" fmla="*/ 0 h 6411"/>
                <a:gd name="connsiteX4" fmla="*/ 269 w 269"/>
                <a:gd name="connsiteY4" fmla="*/ 0 h 6411"/>
                <a:gd name="connsiteX5" fmla="*/ 269 w 269"/>
                <a:gd name="connsiteY5" fmla="*/ 5166 h 6411"/>
                <a:gd name="connsiteX6" fmla="*/ 269 w 269"/>
                <a:gd name="connsiteY6" fmla="*/ 5904 h 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" h="6411">
                  <a:moveTo>
                    <a:pt x="269" y="5904"/>
                  </a:moveTo>
                  <a:lnTo>
                    <a:pt x="269" y="0"/>
                  </a:lnTo>
                  <a:cubicBezTo>
                    <a:pt x="269" y="0"/>
                    <a:pt x="269" y="0"/>
                    <a:pt x="269" y="0"/>
                  </a:cubicBezTo>
                  <a:lnTo>
                    <a:pt x="269" y="0"/>
                  </a:lnTo>
                  <a:cubicBezTo>
                    <a:pt x="269" y="0"/>
                    <a:pt x="269" y="0"/>
                    <a:pt x="269" y="0"/>
                  </a:cubicBezTo>
                  <a:cubicBezTo>
                    <a:pt x="-90" y="1703"/>
                    <a:pt x="-90" y="3463"/>
                    <a:pt x="269" y="5166"/>
                  </a:cubicBezTo>
                  <a:cubicBezTo>
                    <a:pt x="269" y="5166"/>
                    <a:pt x="269" y="7380"/>
                    <a:pt x="269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53D700E1-C3BD-4ABD-93B3-DED4D47F8CC4}"/>
                </a:ext>
              </a:extLst>
            </p:cNvPr>
            <p:cNvSpPr/>
            <p:nvPr/>
          </p:nvSpPr>
          <p:spPr>
            <a:xfrm>
              <a:off x="7705287" y="5242254"/>
              <a:ext cx="327" cy="6888"/>
            </a:xfrm>
            <a:custGeom>
              <a:avLst/>
              <a:gdLst>
                <a:gd name="connsiteX0" fmla="*/ 328 w 327"/>
                <a:gd name="connsiteY0" fmla="*/ 5904 h 6888"/>
                <a:gd name="connsiteX1" fmla="*/ 328 w 327"/>
                <a:gd name="connsiteY1" fmla="*/ 0 h 6888"/>
                <a:gd name="connsiteX2" fmla="*/ 328 w 327"/>
                <a:gd name="connsiteY2" fmla="*/ 0 h 6888"/>
                <a:gd name="connsiteX3" fmla="*/ 328 w 327"/>
                <a:gd name="connsiteY3" fmla="*/ 0 h 6888"/>
                <a:gd name="connsiteX4" fmla="*/ 328 w 327"/>
                <a:gd name="connsiteY4" fmla="*/ 5904 h 6888"/>
                <a:gd name="connsiteX5" fmla="*/ 328 w 327"/>
                <a:gd name="connsiteY5" fmla="*/ 5904 h 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" h="6888">
                  <a:moveTo>
                    <a:pt x="328" y="5904"/>
                  </a:moveTo>
                  <a:cubicBezTo>
                    <a:pt x="328" y="5904"/>
                    <a:pt x="328" y="2214"/>
                    <a:pt x="328" y="0"/>
                  </a:cubicBezTo>
                  <a:lnTo>
                    <a:pt x="328" y="0"/>
                  </a:lnTo>
                  <a:lnTo>
                    <a:pt x="328" y="0"/>
                  </a:lnTo>
                  <a:cubicBezTo>
                    <a:pt x="-70" y="1948"/>
                    <a:pt x="-70" y="3956"/>
                    <a:pt x="328" y="5904"/>
                  </a:cubicBezTo>
                  <a:cubicBezTo>
                    <a:pt x="328" y="5904"/>
                    <a:pt x="-410" y="8118"/>
                    <a:pt x="328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A1FEBE3-C33A-417A-9EDD-192CC7E1EEF6}"/>
                </a:ext>
              </a:extLst>
            </p:cNvPr>
            <p:cNvSpPr/>
            <p:nvPr/>
          </p:nvSpPr>
          <p:spPr>
            <a:xfrm>
              <a:off x="7657644" y="5257014"/>
              <a:ext cx="247" cy="5904"/>
            </a:xfrm>
            <a:custGeom>
              <a:avLst/>
              <a:gdLst>
                <a:gd name="connsiteX0" fmla="*/ 0 w 247"/>
                <a:gd name="connsiteY0" fmla="*/ 5904 h 5904"/>
                <a:gd name="connsiteX1" fmla="*/ 0 w 247"/>
                <a:gd name="connsiteY1" fmla="*/ 0 h 5904"/>
                <a:gd name="connsiteX2" fmla="*/ 0 w 247"/>
                <a:gd name="connsiteY2" fmla="*/ 0 h 5904"/>
                <a:gd name="connsiteX3" fmla="*/ 0 w 247"/>
                <a:gd name="connsiteY3" fmla="*/ 0 h 5904"/>
                <a:gd name="connsiteX4" fmla="*/ 0 w 247"/>
                <a:gd name="connsiteY4" fmla="*/ 0 h 5904"/>
                <a:gd name="connsiteX5" fmla="*/ 0 w 247"/>
                <a:gd name="connsiteY5" fmla="*/ 5904 h 5904"/>
                <a:gd name="connsiteX6" fmla="*/ 0 w 247"/>
                <a:gd name="connsiteY6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" h="5904">
                  <a:moveTo>
                    <a:pt x="0" y="5904"/>
                  </a:moveTo>
                  <a:cubicBezTo>
                    <a:pt x="331" y="3950"/>
                    <a:pt x="331" y="195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4428"/>
                    <a:pt x="0" y="5904"/>
                  </a:cubicBezTo>
                  <a:lnTo>
                    <a:pt x="0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2EFEF2F-E4A7-4617-831B-03B3A55CCACB}"/>
                </a:ext>
              </a:extLst>
            </p:cNvPr>
            <p:cNvSpPr/>
            <p:nvPr/>
          </p:nvSpPr>
          <p:spPr>
            <a:xfrm>
              <a:off x="7653627" y="5247339"/>
              <a:ext cx="328" cy="9228"/>
            </a:xfrm>
            <a:custGeom>
              <a:avLst/>
              <a:gdLst>
                <a:gd name="connsiteX0" fmla="*/ 328 w 328"/>
                <a:gd name="connsiteY0" fmla="*/ 7462 h 9228"/>
                <a:gd name="connsiteX1" fmla="*/ 328 w 328"/>
                <a:gd name="connsiteY1" fmla="*/ 2296 h 9228"/>
                <a:gd name="connsiteX2" fmla="*/ 328 w 328"/>
                <a:gd name="connsiteY2" fmla="*/ 2296 h 9228"/>
                <a:gd name="connsiteX3" fmla="*/ 328 w 328"/>
                <a:gd name="connsiteY3" fmla="*/ 2296 h 9228"/>
                <a:gd name="connsiteX4" fmla="*/ 328 w 328"/>
                <a:gd name="connsiteY4" fmla="*/ 8200 h 9228"/>
                <a:gd name="connsiteX5" fmla="*/ 328 w 328"/>
                <a:gd name="connsiteY5" fmla="*/ 7462 h 9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" h="9228">
                  <a:moveTo>
                    <a:pt x="328" y="7462"/>
                  </a:moveTo>
                  <a:cubicBezTo>
                    <a:pt x="328" y="7462"/>
                    <a:pt x="328" y="7462"/>
                    <a:pt x="328" y="2296"/>
                  </a:cubicBezTo>
                  <a:cubicBezTo>
                    <a:pt x="328" y="-2870"/>
                    <a:pt x="328" y="2296"/>
                    <a:pt x="328" y="2296"/>
                  </a:cubicBezTo>
                  <a:cubicBezTo>
                    <a:pt x="328" y="2296"/>
                    <a:pt x="328" y="2296"/>
                    <a:pt x="328" y="2296"/>
                  </a:cubicBezTo>
                  <a:cubicBezTo>
                    <a:pt x="328" y="2296"/>
                    <a:pt x="328" y="6724"/>
                    <a:pt x="328" y="8200"/>
                  </a:cubicBezTo>
                  <a:cubicBezTo>
                    <a:pt x="328" y="9676"/>
                    <a:pt x="-410" y="9676"/>
                    <a:pt x="328" y="746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B49ED833-713A-40DE-BBB5-586177768402}"/>
                </a:ext>
              </a:extLst>
            </p:cNvPr>
            <p:cNvSpPr/>
            <p:nvPr/>
          </p:nvSpPr>
          <p:spPr>
            <a:xfrm>
              <a:off x="7692248" y="5255538"/>
              <a:ext cx="17793" cy="42804"/>
            </a:xfrm>
            <a:custGeom>
              <a:avLst/>
              <a:gdLst>
                <a:gd name="connsiteX0" fmla="*/ 17794 w 17793"/>
                <a:gd name="connsiteY0" fmla="*/ 14022 h 42804"/>
                <a:gd name="connsiteX1" fmla="*/ 17794 w 17793"/>
                <a:gd name="connsiteY1" fmla="*/ 14022 h 42804"/>
                <a:gd name="connsiteX2" fmla="*/ 13366 w 17793"/>
                <a:gd name="connsiteY2" fmla="*/ 14022 h 42804"/>
                <a:gd name="connsiteX3" fmla="*/ 13366 w 17793"/>
                <a:gd name="connsiteY3" fmla="*/ 14022 h 42804"/>
                <a:gd name="connsiteX4" fmla="*/ 13366 w 17793"/>
                <a:gd name="connsiteY4" fmla="*/ 0 h 42804"/>
                <a:gd name="connsiteX5" fmla="*/ 13366 w 17793"/>
                <a:gd name="connsiteY5" fmla="*/ 0 h 42804"/>
                <a:gd name="connsiteX6" fmla="*/ 13366 w 17793"/>
                <a:gd name="connsiteY6" fmla="*/ 0 h 42804"/>
                <a:gd name="connsiteX7" fmla="*/ 13366 w 17793"/>
                <a:gd name="connsiteY7" fmla="*/ 0 h 42804"/>
                <a:gd name="connsiteX8" fmla="*/ 7462 w 17793"/>
                <a:gd name="connsiteY8" fmla="*/ 11808 h 42804"/>
                <a:gd name="connsiteX9" fmla="*/ 2296 w 17793"/>
                <a:gd name="connsiteY9" fmla="*/ 11808 h 42804"/>
                <a:gd name="connsiteX10" fmla="*/ 2296 w 17793"/>
                <a:gd name="connsiteY10" fmla="*/ 11808 h 42804"/>
                <a:gd name="connsiteX11" fmla="*/ 2296 w 17793"/>
                <a:gd name="connsiteY11" fmla="*/ 42804 h 42804"/>
                <a:gd name="connsiteX12" fmla="*/ 2296 w 17793"/>
                <a:gd name="connsiteY12" fmla="*/ 42804 h 42804"/>
                <a:gd name="connsiteX13" fmla="*/ 17794 w 17793"/>
                <a:gd name="connsiteY13" fmla="*/ 14022 h 4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93" h="42804">
                  <a:moveTo>
                    <a:pt x="17794" y="14022"/>
                  </a:moveTo>
                  <a:cubicBezTo>
                    <a:pt x="17794" y="14022"/>
                    <a:pt x="17794" y="14022"/>
                    <a:pt x="17794" y="14022"/>
                  </a:cubicBezTo>
                  <a:lnTo>
                    <a:pt x="13366" y="14022"/>
                  </a:lnTo>
                  <a:cubicBezTo>
                    <a:pt x="13366" y="14022"/>
                    <a:pt x="13366" y="14022"/>
                    <a:pt x="13366" y="14022"/>
                  </a:cubicBezTo>
                  <a:cubicBezTo>
                    <a:pt x="12787" y="9366"/>
                    <a:pt x="12787" y="4656"/>
                    <a:pt x="13366" y="0"/>
                  </a:cubicBezTo>
                  <a:cubicBezTo>
                    <a:pt x="13366" y="0"/>
                    <a:pt x="13366" y="0"/>
                    <a:pt x="13366" y="0"/>
                  </a:cubicBezTo>
                  <a:lnTo>
                    <a:pt x="13366" y="0"/>
                  </a:lnTo>
                  <a:lnTo>
                    <a:pt x="13366" y="0"/>
                  </a:lnTo>
                  <a:cubicBezTo>
                    <a:pt x="11697" y="4078"/>
                    <a:pt x="9723" y="8026"/>
                    <a:pt x="7462" y="11808"/>
                  </a:cubicBezTo>
                  <a:cubicBezTo>
                    <a:pt x="7462" y="11808"/>
                    <a:pt x="7462" y="11808"/>
                    <a:pt x="2296" y="11808"/>
                  </a:cubicBezTo>
                  <a:cubicBezTo>
                    <a:pt x="-2870" y="11808"/>
                    <a:pt x="2296" y="11808"/>
                    <a:pt x="2296" y="11808"/>
                  </a:cubicBezTo>
                  <a:cubicBezTo>
                    <a:pt x="4954" y="21969"/>
                    <a:pt x="4954" y="32643"/>
                    <a:pt x="2296" y="42804"/>
                  </a:cubicBezTo>
                  <a:cubicBezTo>
                    <a:pt x="2296" y="42804"/>
                    <a:pt x="2296" y="42804"/>
                    <a:pt x="2296" y="42804"/>
                  </a:cubicBezTo>
                  <a:cubicBezTo>
                    <a:pt x="4105" y="31750"/>
                    <a:pt x="9560" y="21618"/>
                    <a:pt x="17794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B0C85D3E-3F07-4190-B8A4-8A54AD8050A1}"/>
                </a:ext>
              </a:extLst>
            </p:cNvPr>
            <p:cNvSpPr/>
            <p:nvPr/>
          </p:nvSpPr>
          <p:spPr>
            <a:xfrm>
              <a:off x="7627386" y="5251849"/>
              <a:ext cx="20664" cy="44279"/>
            </a:xfrm>
            <a:custGeom>
              <a:avLst/>
              <a:gdLst>
                <a:gd name="connsiteX0" fmla="*/ 20664 w 20664"/>
                <a:gd name="connsiteY0" fmla="*/ 9594 h 44279"/>
                <a:gd name="connsiteX1" fmla="*/ 20664 w 20664"/>
                <a:gd name="connsiteY1" fmla="*/ 9594 h 44279"/>
                <a:gd name="connsiteX2" fmla="*/ 15498 w 20664"/>
                <a:gd name="connsiteY2" fmla="*/ 9594 h 44279"/>
                <a:gd name="connsiteX3" fmla="*/ 10332 w 20664"/>
                <a:gd name="connsiteY3" fmla="*/ 9594 h 44279"/>
                <a:gd name="connsiteX4" fmla="*/ 10332 w 20664"/>
                <a:gd name="connsiteY4" fmla="*/ 0 h 44279"/>
                <a:gd name="connsiteX5" fmla="*/ 10332 w 20664"/>
                <a:gd name="connsiteY5" fmla="*/ 0 h 44279"/>
                <a:gd name="connsiteX6" fmla="*/ 10332 w 20664"/>
                <a:gd name="connsiteY6" fmla="*/ 0 h 44279"/>
                <a:gd name="connsiteX7" fmla="*/ 10332 w 20664"/>
                <a:gd name="connsiteY7" fmla="*/ 9594 h 44279"/>
                <a:gd name="connsiteX8" fmla="*/ 5166 w 20664"/>
                <a:gd name="connsiteY8" fmla="*/ 9594 h 44279"/>
                <a:gd name="connsiteX9" fmla="*/ 0 w 20664"/>
                <a:gd name="connsiteY9" fmla="*/ 9594 h 44279"/>
                <a:gd name="connsiteX10" fmla="*/ 0 w 20664"/>
                <a:gd name="connsiteY10" fmla="*/ 9594 h 44279"/>
                <a:gd name="connsiteX11" fmla="*/ 14760 w 20664"/>
                <a:gd name="connsiteY11" fmla="*/ 44280 h 44279"/>
                <a:gd name="connsiteX12" fmla="*/ 14760 w 20664"/>
                <a:gd name="connsiteY12" fmla="*/ 44280 h 44279"/>
                <a:gd name="connsiteX13" fmla="*/ 14760 w 20664"/>
                <a:gd name="connsiteY13" fmla="*/ 44280 h 44279"/>
                <a:gd name="connsiteX14" fmla="*/ 20664 w 20664"/>
                <a:gd name="connsiteY14" fmla="*/ 9594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664" h="44279">
                  <a:moveTo>
                    <a:pt x="20664" y="9594"/>
                  </a:moveTo>
                  <a:cubicBezTo>
                    <a:pt x="20664" y="9594"/>
                    <a:pt x="20664" y="5166"/>
                    <a:pt x="20664" y="9594"/>
                  </a:cubicBezTo>
                  <a:lnTo>
                    <a:pt x="15498" y="9594"/>
                  </a:lnTo>
                  <a:cubicBezTo>
                    <a:pt x="15498" y="9594"/>
                    <a:pt x="15498" y="9594"/>
                    <a:pt x="10332" y="9594"/>
                  </a:cubicBezTo>
                  <a:cubicBezTo>
                    <a:pt x="9486" y="6452"/>
                    <a:pt x="9486" y="3142"/>
                    <a:pt x="10332" y="0"/>
                  </a:cubicBezTo>
                  <a:cubicBezTo>
                    <a:pt x="10332" y="0"/>
                    <a:pt x="10332" y="0"/>
                    <a:pt x="10332" y="0"/>
                  </a:cubicBezTo>
                  <a:cubicBezTo>
                    <a:pt x="10332" y="0"/>
                    <a:pt x="10332" y="0"/>
                    <a:pt x="10332" y="0"/>
                  </a:cubicBezTo>
                  <a:cubicBezTo>
                    <a:pt x="11178" y="3142"/>
                    <a:pt x="11178" y="6452"/>
                    <a:pt x="10332" y="9594"/>
                  </a:cubicBezTo>
                  <a:lnTo>
                    <a:pt x="5166" y="9594"/>
                  </a:ln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ubicBezTo>
                    <a:pt x="9114" y="18884"/>
                    <a:pt x="14384" y="31271"/>
                    <a:pt x="14760" y="44280"/>
                  </a:cubicBezTo>
                  <a:cubicBezTo>
                    <a:pt x="14760" y="44280"/>
                    <a:pt x="14760" y="44280"/>
                    <a:pt x="14760" y="44280"/>
                  </a:cubicBezTo>
                  <a:cubicBezTo>
                    <a:pt x="14760" y="44280"/>
                    <a:pt x="14760" y="44280"/>
                    <a:pt x="14760" y="44280"/>
                  </a:cubicBezTo>
                  <a:cubicBezTo>
                    <a:pt x="12903" y="32383"/>
                    <a:pt x="14975" y="20206"/>
                    <a:pt x="20664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29545A53-6BB3-413D-8F33-A37E3E596FFB}"/>
                </a:ext>
              </a:extLst>
            </p:cNvPr>
            <p:cNvSpPr/>
            <p:nvPr/>
          </p:nvSpPr>
          <p:spPr>
            <a:xfrm>
              <a:off x="7747681" y="5256276"/>
              <a:ext cx="465" cy="5904"/>
            </a:xfrm>
            <a:custGeom>
              <a:avLst/>
              <a:gdLst>
                <a:gd name="connsiteX0" fmla="*/ 0 w 465"/>
                <a:gd name="connsiteY0" fmla="*/ 5904 h 5904"/>
                <a:gd name="connsiteX1" fmla="*/ 0 w 465"/>
                <a:gd name="connsiteY1" fmla="*/ 5904 h 5904"/>
                <a:gd name="connsiteX2" fmla="*/ 0 w 465"/>
                <a:gd name="connsiteY2" fmla="*/ 0 h 5904"/>
                <a:gd name="connsiteX3" fmla="*/ 0 w 465"/>
                <a:gd name="connsiteY3" fmla="*/ 0 h 5904"/>
                <a:gd name="connsiteX4" fmla="*/ 0 w 465"/>
                <a:gd name="connsiteY4" fmla="*/ 0 h 5904"/>
                <a:gd name="connsiteX5" fmla="*/ 0 w 465"/>
                <a:gd name="connsiteY5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5" h="5904">
                  <a:moveTo>
                    <a:pt x="0" y="5904"/>
                  </a:moveTo>
                  <a:cubicBezTo>
                    <a:pt x="0" y="5904"/>
                    <a:pt x="0" y="5904"/>
                    <a:pt x="0" y="5904"/>
                  </a:cubicBezTo>
                  <a:cubicBezTo>
                    <a:pt x="419" y="3959"/>
                    <a:pt x="419" y="194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21" y="1919"/>
                    <a:pt x="621" y="3985"/>
                    <a:pt x="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969D0988-BEA5-41A1-818F-A3E7E072B059}"/>
                </a:ext>
              </a:extLst>
            </p:cNvPr>
            <p:cNvSpPr/>
            <p:nvPr/>
          </p:nvSpPr>
          <p:spPr>
            <a:xfrm>
              <a:off x="7742514" y="5258408"/>
              <a:ext cx="73800" cy="7462"/>
            </a:xfrm>
            <a:custGeom>
              <a:avLst/>
              <a:gdLst>
                <a:gd name="connsiteX0" fmla="*/ 0 w 73800"/>
                <a:gd name="connsiteY0" fmla="*/ 2296 h 7462"/>
                <a:gd name="connsiteX1" fmla="*/ 0 w 73800"/>
                <a:gd name="connsiteY1" fmla="*/ 7462 h 7462"/>
                <a:gd name="connsiteX2" fmla="*/ 0 w 73800"/>
                <a:gd name="connsiteY2" fmla="*/ 7462 h 7462"/>
                <a:gd name="connsiteX3" fmla="*/ 0 w 73800"/>
                <a:gd name="connsiteY3" fmla="*/ 2296 h 7462"/>
                <a:gd name="connsiteX4" fmla="*/ 0 w 73800"/>
                <a:gd name="connsiteY4" fmla="*/ 2296 h 7462"/>
                <a:gd name="connsiteX5" fmla="*/ 0 w 73800"/>
                <a:gd name="connsiteY5" fmla="*/ 2296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462">
                  <a:moveTo>
                    <a:pt x="0" y="2296"/>
                  </a:moveTo>
                  <a:lnTo>
                    <a:pt x="0" y="7462"/>
                  </a:lnTo>
                  <a:cubicBezTo>
                    <a:pt x="0" y="7462"/>
                    <a:pt x="0" y="7462"/>
                    <a:pt x="0" y="7462"/>
                  </a:cubicBezTo>
                  <a:cubicBezTo>
                    <a:pt x="0" y="7462"/>
                    <a:pt x="0" y="7462"/>
                    <a:pt x="0" y="2296"/>
                  </a:cubicBezTo>
                  <a:cubicBezTo>
                    <a:pt x="0" y="-2870"/>
                    <a:pt x="0" y="2296"/>
                    <a:pt x="0" y="2296"/>
                  </a:cubicBezTo>
                  <a:lnTo>
                    <a:pt x="0" y="229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48D310F9-D78D-4576-A784-DE01AC4EF4D9}"/>
                </a:ext>
              </a:extLst>
            </p:cNvPr>
            <p:cNvSpPr/>
            <p:nvPr/>
          </p:nvSpPr>
          <p:spPr>
            <a:xfrm>
              <a:off x="7646998" y="5240040"/>
              <a:ext cx="314" cy="5904"/>
            </a:xfrm>
            <a:custGeom>
              <a:avLst/>
              <a:gdLst>
                <a:gd name="connsiteX0" fmla="*/ 314 w 314"/>
                <a:gd name="connsiteY0" fmla="*/ 0 h 5904"/>
                <a:gd name="connsiteX1" fmla="*/ 314 w 314"/>
                <a:gd name="connsiteY1" fmla="*/ 0 h 5904"/>
                <a:gd name="connsiteX2" fmla="*/ 314 w 314"/>
                <a:gd name="connsiteY2" fmla="*/ 5904 h 5904"/>
                <a:gd name="connsiteX3" fmla="*/ 314 w 314"/>
                <a:gd name="connsiteY3" fmla="*/ 5904 h 5904"/>
                <a:gd name="connsiteX4" fmla="*/ 314 w 314"/>
                <a:gd name="connsiteY4" fmla="*/ 0 h 5904"/>
                <a:gd name="connsiteX5" fmla="*/ 314 w 314"/>
                <a:gd name="connsiteY5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4" h="5904">
                  <a:moveTo>
                    <a:pt x="314" y="0"/>
                  </a:moveTo>
                  <a:cubicBezTo>
                    <a:pt x="314" y="0"/>
                    <a:pt x="314" y="0"/>
                    <a:pt x="314" y="0"/>
                  </a:cubicBezTo>
                  <a:lnTo>
                    <a:pt x="314" y="5904"/>
                  </a:lnTo>
                  <a:cubicBezTo>
                    <a:pt x="314" y="5904"/>
                    <a:pt x="314" y="5904"/>
                    <a:pt x="314" y="5904"/>
                  </a:cubicBezTo>
                  <a:cubicBezTo>
                    <a:pt x="-105" y="3959"/>
                    <a:pt x="-105" y="1945"/>
                    <a:pt x="314" y="0"/>
                  </a:cubicBezTo>
                  <a:cubicBezTo>
                    <a:pt x="314" y="0"/>
                    <a:pt x="314" y="0"/>
                    <a:pt x="31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46199D3D-0988-438F-B131-59CA5BDD1910}"/>
              </a:ext>
            </a:extLst>
          </p:cNvPr>
          <p:cNvGrpSpPr/>
          <p:nvPr/>
        </p:nvGrpSpPr>
        <p:grpSpPr>
          <a:xfrm>
            <a:off x="9458544" y="4993549"/>
            <a:ext cx="1568988" cy="915119"/>
            <a:chOff x="9458544" y="4993549"/>
            <a:chExt cx="1568988" cy="915119"/>
          </a:xfrm>
        </p:grpSpPr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125AD32-9781-4A25-B212-4D293A8E667B}"/>
                </a:ext>
              </a:extLst>
            </p:cNvPr>
            <p:cNvSpPr/>
            <p:nvPr/>
          </p:nvSpPr>
          <p:spPr>
            <a:xfrm>
              <a:off x="9458544" y="49935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DB91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5112BB1-E161-44C3-952A-734FF6135F15}"/>
                </a:ext>
              </a:extLst>
            </p:cNvPr>
            <p:cNvSpPr/>
            <p:nvPr/>
          </p:nvSpPr>
          <p:spPr>
            <a:xfrm>
              <a:off x="9458544" y="5298343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6A4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8329EDFC-46A2-49A8-9677-4B309AD0F2FF}"/>
                </a:ext>
              </a:extLst>
            </p:cNvPr>
            <p:cNvSpPr/>
            <p:nvPr/>
          </p:nvSpPr>
          <p:spPr>
            <a:xfrm>
              <a:off x="9458544" y="5603875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127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FE5F56E2-20DF-483D-90E6-D3133AC84984}"/>
              </a:ext>
            </a:extLst>
          </p:cNvPr>
          <p:cNvGrpSpPr/>
          <p:nvPr/>
        </p:nvGrpSpPr>
        <p:grpSpPr>
          <a:xfrm>
            <a:off x="2964343" y="1526355"/>
            <a:ext cx="1568988" cy="915120"/>
            <a:chOff x="2964343" y="1526355"/>
            <a:chExt cx="1568988" cy="915120"/>
          </a:xfrm>
        </p:grpSpPr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64F7FD6A-89EE-4AA9-9083-9059C35B0710}"/>
                </a:ext>
              </a:extLst>
            </p:cNvPr>
            <p:cNvSpPr/>
            <p:nvPr/>
          </p:nvSpPr>
          <p:spPr>
            <a:xfrm>
              <a:off x="2964343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AF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A0B5128A-7BE0-4856-AD37-B7B8904B97C6}"/>
                </a:ext>
              </a:extLst>
            </p:cNvPr>
            <p:cNvSpPr/>
            <p:nvPr/>
          </p:nvSpPr>
          <p:spPr>
            <a:xfrm>
              <a:off x="3066924" y="2143878"/>
              <a:ext cx="56891" cy="163037"/>
            </a:xfrm>
            <a:custGeom>
              <a:avLst/>
              <a:gdLst>
                <a:gd name="connsiteX0" fmla="*/ 0 w 56891"/>
                <a:gd name="connsiteY0" fmla="*/ 28227 h 163037"/>
                <a:gd name="connsiteX1" fmla="*/ 29501 w 56891"/>
                <a:gd name="connsiteY1" fmla="*/ 182 h 163037"/>
                <a:gd name="connsiteX2" fmla="*/ 29520 w 56891"/>
                <a:gd name="connsiteY2" fmla="*/ 183 h 163037"/>
                <a:gd name="connsiteX3" fmla="*/ 56652 w 56891"/>
                <a:gd name="connsiteY3" fmla="*/ 21398 h 163037"/>
                <a:gd name="connsiteX4" fmla="*/ 56826 w 56891"/>
                <a:gd name="connsiteY4" fmla="*/ 23799 h 163037"/>
                <a:gd name="connsiteX5" fmla="*/ 51660 w 56891"/>
                <a:gd name="connsiteY5" fmla="*/ 46677 h 163037"/>
                <a:gd name="connsiteX6" fmla="*/ 11808 w 56891"/>
                <a:gd name="connsiteY6" fmla="*/ 129333 h 163037"/>
                <a:gd name="connsiteX7" fmla="*/ 11808 w 56891"/>
                <a:gd name="connsiteY7" fmla="*/ 140403 h 163037"/>
                <a:gd name="connsiteX8" fmla="*/ 26568 w 56891"/>
                <a:gd name="connsiteY8" fmla="*/ 153687 h 163037"/>
                <a:gd name="connsiteX9" fmla="*/ 41328 w 56891"/>
                <a:gd name="connsiteY9" fmla="*/ 139665 h 163037"/>
                <a:gd name="connsiteX10" fmla="*/ 31734 w 56891"/>
                <a:gd name="connsiteY10" fmla="*/ 127119 h 163037"/>
                <a:gd name="connsiteX11" fmla="*/ 22878 w 56891"/>
                <a:gd name="connsiteY11" fmla="*/ 133023 h 163037"/>
                <a:gd name="connsiteX12" fmla="*/ 26568 w 56891"/>
                <a:gd name="connsiteY12" fmla="*/ 137451 h 163037"/>
                <a:gd name="connsiteX13" fmla="*/ 30258 w 56891"/>
                <a:gd name="connsiteY13" fmla="*/ 130809 h 163037"/>
                <a:gd name="connsiteX14" fmla="*/ 34185 w 56891"/>
                <a:gd name="connsiteY14" fmla="*/ 135687 h 163037"/>
                <a:gd name="connsiteX15" fmla="*/ 33948 w 56891"/>
                <a:gd name="connsiteY15" fmla="*/ 136713 h 163037"/>
                <a:gd name="connsiteX16" fmla="*/ 38376 w 56891"/>
                <a:gd name="connsiteY16" fmla="*/ 136713 h 163037"/>
                <a:gd name="connsiteX17" fmla="*/ 33948 w 56891"/>
                <a:gd name="connsiteY17" fmla="*/ 136713 h 163037"/>
                <a:gd name="connsiteX18" fmla="*/ 30507 w 56891"/>
                <a:gd name="connsiteY18" fmla="*/ 143156 h 163037"/>
                <a:gd name="connsiteX19" fmla="*/ 29520 w 56891"/>
                <a:gd name="connsiteY19" fmla="*/ 143355 h 163037"/>
                <a:gd name="connsiteX20" fmla="*/ 15698 w 56891"/>
                <a:gd name="connsiteY20" fmla="*/ 133982 h 163037"/>
                <a:gd name="connsiteX21" fmla="*/ 15498 w 56891"/>
                <a:gd name="connsiteY21" fmla="*/ 132285 h 163037"/>
                <a:gd name="connsiteX22" fmla="*/ 29557 w 56891"/>
                <a:gd name="connsiteY22" fmla="*/ 116856 h 163037"/>
                <a:gd name="connsiteX23" fmla="*/ 34686 w 56891"/>
                <a:gd name="connsiteY23" fmla="*/ 117525 h 163037"/>
                <a:gd name="connsiteX24" fmla="*/ 29520 w 56891"/>
                <a:gd name="connsiteY24" fmla="*/ 110145 h 163037"/>
                <a:gd name="connsiteX25" fmla="*/ 34686 w 56891"/>
                <a:gd name="connsiteY25" fmla="*/ 110145 h 163037"/>
                <a:gd name="connsiteX26" fmla="*/ 30996 w 56891"/>
                <a:gd name="connsiteY26" fmla="*/ 100551 h 163037"/>
                <a:gd name="connsiteX27" fmla="*/ 38376 w 56891"/>
                <a:gd name="connsiteY27" fmla="*/ 100551 h 163037"/>
                <a:gd name="connsiteX28" fmla="*/ 53874 w 56891"/>
                <a:gd name="connsiteY28" fmla="*/ 76197 h 163037"/>
                <a:gd name="connsiteX29" fmla="*/ 45018 w 56891"/>
                <a:gd name="connsiteY29" fmla="*/ 98337 h 163037"/>
                <a:gd name="connsiteX30" fmla="*/ 50922 w 56891"/>
                <a:gd name="connsiteY30" fmla="*/ 137451 h 163037"/>
                <a:gd name="connsiteX31" fmla="*/ 41328 w 56891"/>
                <a:gd name="connsiteY31" fmla="*/ 155163 h 163037"/>
                <a:gd name="connsiteX32" fmla="*/ 41328 w 56891"/>
                <a:gd name="connsiteY32" fmla="*/ 155163 h 163037"/>
                <a:gd name="connsiteX33" fmla="*/ 50184 w 56891"/>
                <a:gd name="connsiteY33" fmla="*/ 161067 h 163037"/>
                <a:gd name="connsiteX34" fmla="*/ 19188 w 56891"/>
                <a:gd name="connsiteY34" fmla="*/ 161067 h 163037"/>
                <a:gd name="connsiteX35" fmla="*/ 2952 w 56891"/>
                <a:gd name="connsiteY35" fmla="*/ 149997 h 163037"/>
                <a:gd name="connsiteX36" fmla="*/ 2952 w 56891"/>
                <a:gd name="connsiteY36" fmla="*/ 124167 h 163037"/>
                <a:gd name="connsiteX37" fmla="*/ 45018 w 56891"/>
                <a:gd name="connsiteY37" fmla="*/ 37821 h 163037"/>
                <a:gd name="connsiteX38" fmla="*/ 45018 w 56891"/>
                <a:gd name="connsiteY38" fmla="*/ 25275 h 163037"/>
                <a:gd name="connsiteX39" fmla="*/ 29520 w 56891"/>
                <a:gd name="connsiteY39" fmla="*/ 10515 h 163037"/>
                <a:gd name="connsiteX40" fmla="*/ 15498 w 56891"/>
                <a:gd name="connsiteY40" fmla="*/ 22323 h 163037"/>
                <a:gd name="connsiteX41" fmla="*/ 20572 w 56891"/>
                <a:gd name="connsiteY41" fmla="*/ 28953 h 163037"/>
                <a:gd name="connsiteX42" fmla="*/ 20664 w 56891"/>
                <a:gd name="connsiteY42" fmla="*/ 28965 h 163037"/>
                <a:gd name="connsiteX43" fmla="*/ 26568 w 56891"/>
                <a:gd name="connsiteY43" fmla="*/ 18633 h 163037"/>
                <a:gd name="connsiteX44" fmla="*/ 33210 w 56891"/>
                <a:gd name="connsiteY44" fmla="*/ 28227 h 163037"/>
                <a:gd name="connsiteX45" fmla="*/ 45018 w 56891"/>
                <a:gd name="connsiteY45" fmla="*/ 32655 h 163037"/>
                <a:gd name="connsiteX46" fmla="*/ 36900 w 56891"/>
                <a:gd name="connsiteY46" fmla="*/ 32655 h 163037"/>
                <a:gd name="connsiteX47" fmla="*/ 30258 w 56891"/>
                <a:gd name="connsiteY47" fmla="*/ 42987 h 163037"/>
                <a:gd name="connsiteX48" fmla="*/ 24354 w 56891"/>
                <a:gd name="connsiteY48" fmla="*/ 33393 h 163037"/>
                <a:gd name="connsiteX49" fmla="*/ 11808 w 56891"/>
                <a:gd name="connsiteY49" fmla="*/ 28965 h 163037"/>
                <a:gd name="connsiteX50" fmla="*/ 11808 w 56891"/>
                <a:gd name="connsiteY50" fmla="*/ 53319 h 163037"/>
                <a:gd name="connsiteX51" fmla="*/ 28044 w 56891"/>
                <a:gd name="connsiteY51" fmla="*/ 58485 h 163037"/>
                <a:gd name="connsiteX52" fmla="*/ 9594 w 56891"/>
                <a:gd name="connsiteY52" fmla="*/ 70293 h 163037"/>
                <a:gd name="connsiteX53" fmla="*/ 15498 w 56891"/>
                <a:gd name="connsiteY53" fmla="*/ 79149 h 163037"/>
                <a:gd name="connsiteX54" fmla="*/ 5904 w 56891"/>
                <a:gd name="connsiteY54" fmla="*/ 95385 h 163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56891" h="163037">
                  <a:moveTo>
                    <a:pt x="0" y="28227"/>
                  </a:moveTo>
                  <a:cubicBezTo>
                    <a:pt x="402" y="12336"/>
                    <a:pt x="13610" y="-220"/>
                    <a:pt x="29501" y="182"/>
                  </a:cubicBezTo>
                  <a:cubicBezTo>
                    <a:pt x="29507" y="183"/>
                    <a:pt x="29513" y="183"/>
                    <a:pt x="29520" y="183"/>
                  </a:cubicBezTo>
                  <a:cubicBezTo>
                    <a:pt x="42870" y="-1451"/>
                    <a:pt x="55018" y="8048"/>
                    <a:pt x="56652" y="21398"/>
                  </a:cubicBezTo>
                  <a:cubicBezTo>
                    <a:pt x="56749" y="22195"/>
                    <a:pt x="56808" y="22996"/>
                    <a:pt x="56826" y="23799"/>
                  </a:cubicBezTo>
                  <a:cubicBezTo>
                    <a:pt x="57267" y="31757"/>
                    <a:pt x="55478" y="39681"/>
                    <a:pt x="51660" y="46677"/>
                  </a:cubicBezTo>
                  <a:lnTo>
                    <a:pt x="11808" y="129333"/>
                  </a:lnTo>
                  <a:cubicBezTo>
                    <a:pt x="10801" y="132956"/>
                    <a:pt x="10801" y="136779"/>
                    <a:pt x="11808" y="140403"/>
                  </a:cubicBezTo>
                  <a:cubicBezTo>
                    <a:pt x="12569" y="147975"/>
                    <a:pt x="18959" y="153724"/>
                    <a:pt x="26568" y="153687"/>
                  </a:cubicBezTo>
                  <a:cubicBezTo>
                    <a:pt x="34299" y="153355"/>
                    <a:pt x="40598" y="147370"/>
                    <a:pt x="41328" y="139665"/>
                  </a:cubicBezTo>
                  <a:cubicBezTo>
                    <a:pt x="41328" y="130809"/>
                    <a:pt x="36162" y="127119"/>
                    <a:pt x="31734" y="127119"/>
                  </a:cubicBezTo>
                  <a:cubicBezTo>
                    <a:pt x="27306" y="127119"/>
                    <a:pt x="22878" y="127119"/>
                    <a:pt x="22878" y="133023"/>
                  </a:cubicBezTo>
                  <a:cubicBezTo>
                    <a:pt x="22878" y="138927"/>
                    <a:pt x="22878" y="137451"/>
                    <a:pt x="26568" y="137451"/>
                  </a:cubicBezTo>
                  <a:cubicBezTo>
                    <a:pt x="30258" y="137451"/>
                    <a:pt x="30258" y="130809"/>
                    <a:pt x="30258" y="130809"/>
                  </a:cubicBezTo>
                  <a:cubicBezTo>
                    <a:pt x="32690" y="131075"/>
                    <a:pt x="34448" y="133259"/>
                    <a:pt x="34185" y="135687"/>
                  </a:cubicBezTo>
                  <a:cubicBezTo>
                    <a:pt x="34147" y="136034"/>
                    <a:pt x="34068" y="136381"/>
                    <a:pt x="33948" y="136713"/>
                  </a:cubicBezTo>
                  <a:cubicBezTo>
                    <a:pt x="33948" y="136713"/>
                    <a:pt x="37638" y="136713"/>
                    <a:pt x="38376" y="136713"/>
                  </a:cubicBezTo>
                  <a:cubicBezTo>
                    <a:pt x="36956" y="137289"/>
                    <a:pt x="35368" y="137289"/>
                    <a:pt x="33948" y="136713"/>
                  </a:cubicBezTo>
                  <a:cubicBezTo>
                    <a:pt x="34778" y="139443"/>
                    <a:pt x="33237" y="142329"/>
                    <a:pt x="30507" y="143156"/>
                  </a:cubicBezTo>
                  <a:cubicBezTo>
                    <a:pt x="30185" y="143259"/>
                    <a:pt x="29854" y="143318"/>
                    <a:pt x="29520" y="143355"/>
                  </a:cubicBezTo>
                  <a:cubicBezTo>
                    <a:pt x="23116" y="144587"/>
                    <a:pt x="16928" y="140388"/>
                    <a:pt x="15698" y="133982"/>
                  </a:cubicBezTo>
                  <a:cubicBezTo>
                    <a:pt x="15590" y="133421"/>
                    <a:pt x="15523" y="132853"/>
                    <a:pt x="15498" y="132285"/>
                  </a:cubicBezTo>
                  <a:cubicBezTo>
                    <a:pt x="15119" y="124145"/>
                    <a:pt x="21415" y="117234"/>
                    <a:pt x="29557" y="116856"/>
                  </a:cubicBezTo>
                  <a:cubicBezTo>
                    <a:pt x="31293" y="116775"/>
                    <a:pt x="33029" y="117002"/>
                    <a:pt x="34686" y="117525"/>
                  </a:cubicBezTo>
                  <a:cubicBezTo>
                    <a:pt x="31926" y="115985"/>
                    <a:pt x="30023" y="113266"/>
                    <a:pt x="29520" y="110145"/>
                  </a:cubicBezTo>
                  <a:lnTo>
                    <a:pt x="34686" y="110145"/>
                  </a:lnTo>
                  <a:cubicBezTo>
                    <a:pt x="32449" y="107431"/>
                    <a:pt x="31155" y="104064"/>
                    <a:pt x="30996" y="100551"/>
                  </a:cubicBezTo>
                  <a:cubicBezTo>
                    <a:pt x="33339" y="101625"/>
                    <a:pt x="36033" y="101625"/>
                    <a:pt x="38376" y="100551"/>
                  </a:cubicBezTo>
                  <a:cubicBezTo>
                    <a:pt x="33948" y="90957"/>
                    <a:pt x="38376" y="79149"/>
                    <a:pt x="53874" y="76197"/>
                  </a:cubicBezTo>
                  <a:cubicBezTo>
                    <a:pt x="47940" y="82003"/>
                    <a:pt x="44725" y="90040"/>
                    <a:pt x="45018" y="98337"/>
                  </a:cubicBezTo>
                  <a:cubicBezTo>
                    <a:pt x="45018" y="119001"/>
                    <a:pt x="50922" y="122691"/>
                    <a:pt x="50922" y="137451"/>
                  </a:cubicBezTo>
                  <a:cubicBezTo>
                    <a:pt x="50751" y="144550"/>
                    <a:pt x="47182" y="151141"/>
                    <a:pt x="41328" y="155163"/>
                  </a:cubicBezTo>
                  <a:lnTo>
                    <a:pt x="41328" y="155163"/>
                  </a:lnTo>
                  <a:cubicBezTo>
                    <a:pt x="45095" y="155488"/>
                    <a:pt x="48434" y="157716"/>
                    <a:pt x="50184" y="161067"/>
                  </a:cubicBezTo>
                  <a:cubicBezTo>
                    <a:pt x="40019" y="163694"/>
                    <a:pt x="29353" y="163694"/>
                    <a:pt x="19188" y="161067"/>
                  </a:cubicBezTo>
                  <a:cubicBezTo>
                    <a:pt x="12207" y="160491"/>
                    <a:pt x="6042" y="156285"/>
                    <a:pt x="2952" y="149997"/>
                  </a:cubicBezTo>
                  <a:cubicBezTo>
                    <a:pt x="-908" y="141820"/>
                    <a:pt x="-908" y="132344"/>
                    <a:pt x="2952" y="124167"/>
                  </a:cubicBezTo>
                  <a:lnTo>
                    <a:pt x="45018" y="37821"/>
                  </a:lnTo>
                  <a:cubicBezTo>
                    <a:pt x="45693" y="33666"/>
                    <a:pt x="45693" y="29430"/>
                    <a:pt x="45018" y="25275"/>
                  </a:cubicBezTo>
                  <a:cubicBezTo>
                    <a:pt x="44624" y="17005"/>
                    <a:pt x="37799" y="10505"/>
                    <a:pt x="29520" y="10515"/>
                  </a:cubicBezTo>
                  <a:cubicBezTo>
                    <a:pt x="22444" y="10079"/>
                    <a:pt x="16272" y="15276"/>
                    <a:pt x="15498" y="22323"/>
                  </a:cubicBezTo>
                  <a:cubicBezTo>
                    <a:pt x="15068" y="25555"/>
                    <a:pt x="17340" y="28524"/>
                    <a:pt x="20572" y="28953"/>
                  </a:cubicBezTo>
                  <a:cubicBezTo>
                    <a:pt x="20603" y="28957"/>
                    <a:pt x="20634" y="28961"/>
                    <a:pt x="20664" y="28965"/>
                  </a:cubicBezTo>
                  <a:cubicBezTo>
                    <a:pt x="28782" y="28965"/>
                    <a:pt x="28044" y="22323"/>
                    <a:pt x="26568" y="18633"/>
                  </a:cubicBezTo>
                  <a:cubicBezTo>
                    <a:pt x="25092" y="14943"/>
                    <a:pt x="34686" y="23799"/>
                    <a:pt x="33210" y="28227"/>
                  </a:cubicBezTo>
                  <a:cubicBezTo>
                    <a:pt x="37695" y="26851"/>
                    <a:pt x="42543" y="28670"/>
                    <a:pt x="45018" y="32655"/>
                  </a:cubicBezTo>
                  <a:cubicBezTo>
                    <a:pt x="42425" y="33763"/>
                    <a:pt x="39493" y="33763"/>
                    <a:pt x="36900" y="32655"/>
                  </a:cubicBezTo>
                  <a:cubicBezTo>
                    <a:pt x="36900" y="39297"/>
                    <a:pt x="36900" y="41511"/>
                    <a:pt x="30258" y="42987"/>
                  </a:cubicBezTo>
                  <a:cubicBezTo>
                    <a:pt x="23616" y="44463"/>
                    <a:pt x="30258" y="33393"/>
                    <a:pt x="24354" y="33393"/>
                  </a:cubicBezTo>
                  <a:cubicBezTo>
                    <a:pt x="19706" y="33992"/>
                    <a:pt x="15050" y="32349"/>
                    <a:pt x="11808" y="28965"/>
                  </a:cubicBezTo>
                  <a:cubicBezTo>
                    <a:pt x="11808" y="34131"/>
                    <a:pt x="11808" y="53319"/>
                    <a:pt x="11808" y="53319"/>
                  </a:cubicBezTo>
                  <a:cubicBezTo>
                    <a:pt x="11808" y="53319"/>
                    <a:pt x="22140" y="59961"/>
                    <a:pt x="28044" y="58485"/>
                  </a:cubicBezTo>
                  <a:cubicBezTo>
                    <a:pt x="26206" y="66838"/>
                    <a:pt x="17949" y="72122"/>
                    <a:pt x="9594" y="70293"/>
                  </a:cubicBezTo>
                  <a:cubicBezTo>
                    <a:pt x="13169" y="71783"/>
                    <a:pt x="15498" y="75276"/>
                    <a:pt x="15498" y="79149"/>
                  </a:cubicBezTo>
                  <a:cubicBezTo>
                    <a:pt x="14783" y="85688"/>
                    <a:pt x="11288" y="91604"/>
                    <a:pt x="5904" y="95385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5B128866-788E-43F6-9BE0-68D725B7FF45}"/>
                </a:ext>
              </a:extLst>
            </p:cNvPr>
            <p:cNvSpPr/>
            <p:nvPr/>
          </p:nvSpPr>
          <p:spPr>
            <a:xfrm>
              <a:off x="3015096" y="2143873"/>
              <a:ext cx="56656" cy="163042"/>
            </a:xfrm>
            <a:custGeom>
              <a:avLst/>
              <a:gdLst>
                <a:gd name="connsiteX0" fmla="*/ 55518 w 56656"/>
                <a:gd name="connsiteY0" fmla="*/ 28232 h 163042"/>
                <a:gd name="connsiteX1" fmla="*/ 26736 w 56656"/>
                <a:gd name="connsiteY1" fmla="*/ 188 h 163042"/>
                <a:gd name="connsiteX2" fmla="*/ 353 w 56656"/>
                <a:gd name="connsiteY2" fmla="*/ 20666 h 163042"/>
                <a:gd name="connsiteX3" fmla="*/ 168 w 56656"/>
                <a:gd name="connsiteY3" fmla="*/ 23804 h 163042"/>
                <a:gd name="connsiteX4" fmla="*/ 4596 w 56656"/>
                <a:gd name="connsiteY4" fmla="*/ 46682 h 163042"/>
                <a:gd name="connsiteX5" fmla="*/ 44448 w 56656"/>
                <a:gd name="connsiteY5" fmla="*/ 129338 h 163042"/>
                <a:gd name="connsiteX6" fmla="*/ 44448 w 56656"/>
                <a:gd name="connsiteY6" fmla="*/ 140408 h 163042"/>
                <a:gd name="connsiteX7" fmla="*/ 29688 w 56656"/>
                <a:gd name="connsiteY7" fmla="*/ 153692 h 163042"/>
                <a:gd name="connsiteX8" fmla="*/ 14928 w 56656"/>
                <a:gd name="connsiteY8" fmla="*/ 139670 h 163042"/>
                <a:gd name="connsiteX9" fmla="*/ 24522 w 56656"/>
                <a:gd name="connsiteY9" fmla="*/ 127124 h 163042"/>
                <a:gd name="connsiteX10" fmla="*/ 33378 w 56656"/>
                <a:gd name="connsiteY10" fmla="*/ 133028 h 163042"/>
                <a:gd name="connsiteX11" fmla="*/ 33378 w 56656"/>
                <a:gd name="connsiteY11" fmla="*/ 137456 h 163042"/>
                <a:gd name="connsiteX12" fmla="*/ 29688 w 56656"/>
                <a:gd name="connsiteY12" fmla="*/ 130814 h 163042"/>
                <a:gd name="connsiteX13" fmla="*/ 25761 w 56656"/>
                <a:gd name="connsiteY13" fmla="*/ 135692 h 163042"/>
                <a:gd name="connsiteX14" fmla="*/ 25998 w 56656"/>
                <a:gd name="connsiteY14" fmla="*/ 136718 h 163042"/>
                <a:gd name="connsiteX15" fmla="*/ 21570 w 56656"/>
                <a:gd name="connsiteY15" fmla="*/ 136718 h 163042"/>
                <a:gd name="connsiteX16" fmla="*/ 25998 w 56656"/>
                <a:gd name="connsiteY16" fmla="*/ 136718 h 163042"/>
                <a:gd name="connsiteX17" fmla="*/ 29440 w 56656"/>
                <a:gd name="connsiteY17" fmla="*/ 143161 h 163042"/>
                <a:gd name="connsiteX18" fmla="*/ 30426 w 56656"/>
                <a:gd name="connsiteY18" fmla="*/ 143360 h 163042"/>
                <a:gd name="connsiteX19" fmla="*/ 44248 w 56656"/>
                <a:gd name="connsiteY19" fmla="*/ 133987 h 163042"/>
                <a:gd name="connsiteX20" fmla="*/ 44448 w 56656"/>
                <a:gd name="connsiteY20" fmla="*/ 132290 h 163042"/>
                <a:gd name="connsiteX21" fmla="*/ 28407 w 56656"/>
                <a:gd name="connsiteY21" fmla="*/ 118933 h 163042"/>
                <a:gd name="connsiteX22" fmla="*/ 23046 w 56656"/>
                <a:gd name="connsiteY22" fmla="*/ 120482 h 163042"/>
                <a:gd name="connsiteX23" fmla="*/ 28212 w 56656"/>
                <a:gd name="connsiteY23" fmla="*/ 113102 h 163042"/>
                <a:gd name="connsiteX24" fmla="*/ 23046 w 56656"/>
                <a:gd name="connsiteY24" fmla="*/ 113102 h 163042"/>
                <a:gd name="connsiteX25" fmla="*/ 26736 w 56656"/>
                <a:gd name="connsiteY25" fmla="*/ 103508 h 163042"/>
                <a:gd name="connsiteX26" fmla="*/ 19356 w 56656"/>
                <a:gd name="connsiteY26" fmla="*/ 103508 h 163042"/>
                <a:gd name="connsiteX27" fmla="*/ 3858 w 56656"/>
                <a:gd name="connsiteY27" fmla="*/ 79154 h 163042"/>
                <a:gd name="connsiteX28" fmla="*/ 11976 w 56656"/>
                <a:gd name="connsiteY28" fmla="*/ 98342 h 163042"/>
                <a:gd name="connsiteX29" fmla="*/ 6072 w 56656"/>
                <a:gd name="connsiteY29" fmla="*/ 137456 h 163042"/>
                <a:gd name="connsiteX30" fmla="*/ 15666 w 56656"/>
                <a:gd name="connsiteY30" fmla="*/ 155168 h 163042"/>
                <a:gd name="connsiteX31" fmla="*/ 15666 w 56656"/>
                <a:gd name="connsiteY31" fmla="*/ 155168 h 163042"/>
                <a:gd name="connsiteX32" fmla="*/ 6810 w 56656"/>
                <a:gd name="connsiteY32" fmla="*/ 161072 h 163042"/>
                <a:gd name="connsiteX33" fmla="*/ 37806 w 56656"/>
                <a:gd name="connsiteY33" fmla="*/ 161072 h 163042"/>
                <a:gd name="connsiteX34" fmla="*/ 54042 w 56656"/>
                <a:gd name="connsiteY34" fmla="*/ 150002 h 163042"/>
                <a:gd name="connsiteX35" fmla="*/ 54042 w 56656"/>
                <a:gd name="connsiteY35" fmla="*/ 124172 h 163042"/>
                <a:gd name="connsiteX36" fmla="*/ 13452 w 56656"/>
                <a:gd name="connsiteY36" fmla="*/ 37826 h 163042"/>
                <a:gd name="connsiteX37" fmla="*/ 13452 w 56656"/>
                <a:gd name="connsiteY37" fmla="*/ 25280 h 163042"/>
                <a:gd name="connsiteX38" fmla="*/ 23046 w 56656"/>
                <a:gd name="connsiteY38" fmla="*/ 10520 h 163042"/>
                <a:gd name="connsiteX39" fmla="*/ 37068 w 56656"/>
                <a:gd name="connsiteY39" fmla="*/ 22328 h 163042"/>
                <a:gd name="connsiteX40" fmla="*/ 31949 w 56656"/>
                <a:gd name="connsiteY40" fmla="*/ 28923 h 163042"/>
                <a:gd name="connsiteX41" fmla="*/ 31164 w 56656"/>
                <a:gd name="connsiteY41" fmla="*/ 28970 h 163042"/>
                <a:gd name="connsiteX42" fmla="*/ 25998 w 56656"/>
                <a:gd name="connsiteY42" fmla="*/ 18638 h 163042"/>
                <a:gd name="connsiteX43" fmla="*/ 23046 w 56656"/>
                <a:gd name="connsiteY43" fmla="*/ 28232 h 163042"/>
                <a:gd name="connsiteX44" fmla="*/ 14928 w 56656"/>
                <a:gd name="connsiteY44" fmla="*/ 32660 h 163042"/>
                <a:gd name="connsiteX45" fmla="*/ 23046 w 56656"/>
                <a:gd name="connsiteY45" fmla="*/ 32660 h 163042"/>
                <a:gd name="connsiteX46" fmla="*/ 28950 w 56656"/>
                <a:gd name="connsiteY46" fmla="*/ 46682 h 163042"/>
                <a:gd name="connsiteX47" fmla="*/ 34116 w 56656"/>
                <a:gd name="connsiteY47" fmla="*/ 37088 h 163042"/>
                <a:gd name="connsiteX48" fmla="*/ 47400 w 56656"/>
                <a:gd name="connsiteY48" fmla="*/ 32660 h 163042"/>
                <a:gd name="connsiteX49" fmla="*/ 47400 w 56656"/>
                <a:gd name="connsiteY49" fmla="*/ 57014 h 163042"/>
                <a:gd name="connsiteX50" fmla="*/ 31164 w 56656"/>
                <a:gd name="connsiteY50" fmla="*/ 62180 h 163042"/>
                <a:gd name="connsiteX51" fmla="*/ 49614 w 56656"/>
                <a:gd name="connsiteY51" fmla="*/ 73988 h 163042"/>
                <a:gd name="connsiteX52" fmla="*/ 43710 w 56656"/>
                <a:gd name="connsiteY52" fmla="*/ 82844 h 163042"/>
                <a:gd name="connsiteX53" fmla="*/ 53304 w 56656"/>
                <a:gd name="connsiteY53" fmla="*/ 99080 h 163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56656" h="163042">
                  <a:moveTo>
                    <a:pt x="55518" y="28232"/>
                  </a:moveTo>
                  <a:cubicBezTo>
                    <a:pt x="55118" y="12625"/>
                    <a:pt x="42349" y="183"/>
                    <a:pt x="26736" y="188"/>
                  </a:cubicBezTo>
                  <a:cubicBezTo>
                    <a:pt x="13796" y="-1443"/>
                    <a:pt x="1984" y="7725"/>
                    <a:pt x="353" y="20666"/>
                  </a:cubicBezTo>
                  <a:cubicBezTo>
                    <a:pt x="222" y="21706"/>
                    <a:pt x="160" y="22755"/>
                    <a:pt x="168" y="23804"/>
                  </a:cubicBezTo>
                  <a:cubicBezTo>
                    <a:pt x="-540" y="31695"/>
                    <a:pt x="995" y="39625"/>
                    <a:pt x="4596" y="46682"/>
                  </a:cubicBezTo>
                  <a:lnTo>
                    <a:pt x="44448" y="129338"/>
                  </a:lnTo>
                  <a:cubicBezTo>
                    <a:pt x="45455" y="132961"/>
                    <a:pt x="45455" y="136784"/>
                    <a:pt x="44448" y="140408"/>
                  </a:cubicBezTo>
                  <a:cubicBezTo>
                    <a:pt x="43687" y="147980"/>
                    <a:pt x="37297" y="153729"/>
                    <a:pt x="29688" y="153692"/>
                  </a:cubicBezTo>
                  <a:cubicBezTo>
                    <a:pt x="21958" y="153360"/>
                    <a:pt x="15658" y="147375"/>
                    <a:pt x="14928" y="139670"/>
                  </a:cubicBezTo>
                  <a:cubicBezTo>
                    <a:pt x="14928" y="130814"/>
                    <a:pt x="20094" y="127124"/>
                    <a:pt x="24522" y="127124"/>
                  </a:cubicBezTo>
                  <a:cubicBezTo>
                    <a:pt x="28950" y="127124"/>
                    <a:pt x="33378" y="127124"/>
                    <a:pt x="33378" y="133028"/>
                  </a:cubicBezTo>
                  <a:cubicBezTo>
                    <a:pt x="33378" y="138932"/>
                    <a:pt x="33378" y="137456"/>
                    <a:pt x="33378" y="137456"/>
                  </a:cubicBezTo>
                  <a:cubicBezTo>
                    <a:pt x="33378" y="137456"/>
                    <a:pt x="29688" y="130814"/>
                    <a:pt x="29688" y="130814"/>
                  </a:cubicBezTo>
                  <a:cubicBezTo>
                    <a:pt x="27257" y="131080"/>
                    <a:pt x="25499" y="133264"/>
                    <a:pt x="25761" y="135692"/>
                  </a:cubicBezTo>
                  <a:cubicBezTo>
                    <a:pt x="25799" y="136039"/>
                    <a:pt x="25879" y="136386"/>
                    <a:pt x="25998" y="136718"/>
                  </a:cubicBezTo>
                  <a:cubicBezTo>
                    <a:pt x="25998" y="136718"/>
                    <a:pt x="22308" y="136718"/>
                    <a:pt x="21570" y="136718"/>
                  </a:cubicBezTo>
                  <a:cubicBezTo>
                    <a:pt x="22971" y="137382"/>
                    <a:pt x="24597" y="137382"/>
                    <a:pt x="25998" y="136718"/>
                  </a:cubicBezTo>
                  <a:cubicBezTo>
                    <a:pt x="25169" y="139448"/>
                    <a:pt x="26710" y="142334"/>
                    <a:pt x="29440" y="143161"/>
                  </a:cubicBezTo>
                  <a:cubicBezTo>
                    <a:pt x="29761" y="143264"/>
                    <a:pt x="30092" y="143323"/>
                    <a:pt x="30426" y="143360"/>
                  </a:cubicBezTo>
                  <a:cubicBezTo>
                    <a:pt x="36831" y="144592"/>
                    <a:pt x="43019" y="140393"/>
                    <a:pt x="44248" y="133987"/>
                  </a:cubicBezTo>
                  <a:cubicBezTo>
                    <a:pt x="44356" y="133426"/>
                    <a:pt x="44423" y="132858"/>
                    <a:pt x="44448" y="132290"/>
                  </a:cubicBezTo>
                  <a:cubicBezTo>
                    <a:pt x="43707" y="124172"/>
                    <a:pt x="36525" y="118192"/>
                    <a:pt x="28407" y="118933"/>
                  </a:cubicBezTo>
                  <a:cubicBezTo>
                    <a:pt x="26538" y="119104"/>
                    <a:pt x="24719" y="119630"/>
                    <a:pt x="23046" y="120482"/>
                  </a:cubicBezTo>
                  <a:cubicBezTo>
                    <a:pt x="25806" y="118942"/>
                    <a:pt x="27710" y="116223"/>
                    <a:pt x="28212" y="113102"/>
                  </a:cubicBezTo>
                  <a:lnTo>
                    <a:pt x="23046" y="113102"/>
                  </a:lnTo>
                  <a:cubicBezTo>
                    <a:pt x="25283" y="110388"/>
                    <a:pt x="26578" y="107021"/>
                    <a:pt x="26736" y="103508"/>
                  </a:cubicBezTo>
                  <a:cubicBezTo>
                    <a:pt x="24393" y="104582"/>
                    <a:pt x="21699" y="104582"/>
                    <a:pt x="19356" y="103508"/>
                  </a:cubicBezTo>
                  <a:cubicBezTo>
                    <a:pt x="23784" y="93914"/>
                    <a:pt x="19356" y="82106"/>
                    <a:pt x="3858" y="79154"/>
                  </a:cubicBezTo>
                  <a:cubicBezTo>
                    <a:pt x="8806" y="84351"/>
                    <a:pt x="11692" y="91172"/>
                    <a:pt x="11976" y="98342"/>
                  </a:cubicBezTo>
                  <a:cubicBezTo>
                    <a:pt x="11976" y="119006"/>
                    <a:pt x="6072" y="122696"/>
                    <a:pt x="6072" y="137456"/>
                  </a:cubicBezTo>
                  <a:cubicBezTo>
                    <a:pt x="6244" y="144555"/>
                    <a:pt x="9812" y="151146"/>
                    <a:pt x="15666" y="155168"/>
                  </a:cubicBezTo>
                  <a:lnTo>
                    <a:pt x="15666" y="155168"/>
                  </a:lnTo>
                  <a:cubicBezTo>
                    <a:pt x="11900" y="155493"/>
                    <a:pt x="8560" y="157721"/>
                    <a:pt x="6810" y="161072"/>
                  </a:cubicBezTo>
                  <a:cubicBezTo>
                    <a:pt x="16976" y="163699"/>
                    <a:pt x="27641" y="163699"/>
                    <a:pt x="37806" y="161072"/>
                  </a:cubicBezTo>
                  <a:cubicBezTo>
                    <a:pt x="44693" y="160231"/>
                    <a:pt x="50744" y="156105"/>
                    <a:pt x="54042" y="150002"/>
                  </a:cubicBezTo>
                  <a:cubicBezTo>
                    <a:pt x="57528" y="141744"/>
                    <a:pt x="57528" y="132430"/>
                    <a:pt x="54042" y="124172"/>
                  </a:cubicBezTo>
                  <a:lnTo>
                    <a:pt x="13452" y="37826"/>
                  </a:lnTo>
                  <a:cubicBezTo>
                    <a:pt x="12777" y="33671"/>
                    <a:pt x="12777" y="29435"/>
                    <a:pt x="13452" y="25280"/>
                  </a:cubicBezTo>
                  <a:cubicBezTo>
                    <a:pt x="13274" y="18845"/>
                    <a:pt x="17093" y="12970"/>
                    <a:pt x="23046" y="10520"/>
                  </a:cubicBezTo>
                  <a:cubicBezTo>
                    <a:pt x="30002" y="10433"/>
                    <a:pt x="35970" y="15459"/>
                    <a:pt x="37068" y="22328"/>
                  </a:cubicBezTo>
                  <a:cubicBezTo>
                    <a:pt x="37476" y="25563"/>
                    <a:pt x="35184" y="28516"/>
                    <a:pt x="31949" y="28923"/>
                  </a:cubicBezTo>
                  <a:cubicBezTo>
                    <a:pt x="31688" y="28957"/>
                    <a:pt x="31426" y="28972"/>
                    <a:pt x="31164" y="28970"/>
                  </a:cubicBezTo>
                  <a:cubicBezTo>
                    <a:pt x="23784" y="28970"/>
                    <a:pt x="24522" y="22328"/>
                    <a:pt x="25998" y="18638"/>
                  </a:cubicBezTo>
                  <a:cubicBezTo>
                    <a:pt x="22918" y="20771"/>
                    <a:pt x="21698" y="24736"/>
                    <a:pt x="23046" y="28232"/>
                  </a:cubicBezTo>
                  <a:cubicBezTo>
                    <a:pt x="19794" y="28347"/>
                    <a:pt x="16786" y="29988"/>
                    <a:pt x="14928" y="32660"/>
                  </a:cubicBezTo>
                  <a:cubicBezTo>
                    <a:pt x="17521" y="33768"/>
                    <a:pt x="20454" y="33768"/>
                    <a:pt x="23046" y="32660"/>
                  </a:cubicBezTo>
                  <a:cubicBezTo>
                    <a:pt x="23046" y="46682"/>
                    <a:pt x="23046" y="46682"/>
                    <a:pt x="28950" y="46682"/>
                  </a:cubicBezTo>
                  <a:cubicBezTo>
                    <a:pt x="34854" y="46682"/>
                    <a:pt x="28950" y="37088"/>
                    <a:pt x="34116" y="37088"/>
                  </a:cubicBezTo>
                  <a:cubicBezTo>
                    <a:pt x="38997" y="37810"/>
                    <a:pt x="43929" y="36166"/>
                    <a:pt x="47400" y="32660"/>
                  </a:cubicBezTo>
                  <a:cubicBezTo>
                    <a:pt x="47400" y="37826"/>
                    <a:pt x="47400" y="57014"/>
                    <a:pt x="47400" y="57014"/>
                  </a:cubicBezTo>
                  <a:cubicBezTo>
                    <a:pt x="47400" y="57014"/>
                    <a:pt x="37068" y="63656"/>
                    <a:pt x="31164" y="62180"/>
                  </a:cubicBezTo>
                  <a:cubicBezTo>
                    <a:pt x="33003" y="70533"/>
                    <a:pt x="41259" y="75817"/>
                    <a:pt x="49614" y="73988"/>
                  </a:cubicBezTo>
                  <a:cubicBezTo>
                    <a:pt x="45715" y="75058"/>
                    <a:pt x="43199" y="78834"/>
                    <a:pt x="43710" y="82844"/>
                  </a:cubicBezTo>
                  <a:cubicBezTo>
                    <a:pt x="44425" y="89383"/>
                    <a:pt x="47921" y="95299"/>
                    <a:pt x="53304" y="99080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77D83887-4D6D-4E0E-AEA4-2DEE8E0BBC95}"/>
                </a:ext>
              </a:extLst>
            </p:cNvPr>
            <p:cNvSpPr/>
            <p:nvPr/>
          </p:nvSpPr>
          <p:spPr>
            <a:xfrm>
              <a:off x="3066186" y="2301905"/>
              <a:ext cx="52397" cy="83481"/>
            </a:xfrm>
            <a:custGeom>
              <a:avLst/>
              <a:gdLst>
                <a:gd name="connsiteX0" fmla="*/ 2952 w 52397"/>
                <a:gd name="connsiteY0" fmla="*/ 67984 h 83481"/>
                <a:gd name="connsiteX1" fmla="*/ 14760 w 52397"/>
                <a:gd name="connsiteY1" fmla="*/ 71674 h 83481"/>
                <a:gd name="connsiteX2" fmla="*/ 0 w 52397"/>
                <a:gd name="connsiteY2" fmla="*/ 25918 h 83481"/>
                <a:gd name="connsiteX3" fmla="*/ 25092 w 52397"/>
                <a:gd name="connsiteY3" fmla="*/ 2302 h 83481"/>
                <a:gd name="connsiteX4" fmla="*/ 50184 w 52397"/>
                <a:gd name="connsiteY4" fmla="*/ 2302 h 83481"/>
                <a:gd name="connsiteX5" fmla="*/ 40590 w 52397"/>
                <a:gd name="connsiteY5" fmla="*/ 7468 h 83481"/>
                <a:gd name="connsiteX6" fmla="*/ 51660 w 52397"/>
                <a:gd name="connsiteY6" fmla="*/ 25180 h 83481"/>
                <a:gd name="connsiteX7" fmla="*/ 45018 w 52397"/>
                <a:gd name="connsiteY7" fmla="*/ 62080 h 83481"/>
                <a:gd name="connsiteX8" fmla="*/ 52398 w 52397"/>
                <a:gd name="connsiteY8" fmla="*/ 83482 h 83481"/>
                <a:gd name="connsiteX9" fmla="*/ 35913 w 52397"/>
                <a:gd name="connsiteY9" fmla="*/ 64626 h 83481"/>
                <a:gd name="connsiteX10" fmla="*/ 36900 w 52397"/>
                <a:gd name="connsiteY10" fmla="*/ 59866 h 83481"/>
                <a:gd name="connsiteX11" fmla="*/ 30996 w 52397"/>
                <a:gd name="connsiteY11" fmla="*/ 59866 h 83481"/>
                <a:gd name="connsiteX12" fmla="*/ 30996 w 52397"/>
                <a:gd name="connsiteY12" fmla="*/ 51748 h 83481"/>
                <a:gd name="connsiteX13" fmla="*/ 28044 w 52397"/>
                <a:gd name="connsiteY13" fmla="*/ 51748 h 83481"/>
                <a:gd name="connsiteX14" fmla="*/ 33948 w 52397"/>
                <a:gd name="connsiteY14" fmla="*/ 42892 h 83481"/>
                <a:gd name="connsiteX15" fmla="*/ 15745 w 52397"/>
                <a:gd name="connsiteY15" fmla="*/ 35025 h 83481"/>
                <a:gd name="connsiteX16" fmla="*/ 14760 w 52397"/>
                <a:gd name="connsiteY16" fmla="*/ 29608 h 83481"/>
                <a:gd name="connsiteX17" fmla="*/ 23616 w 52397"/>
                <a:gd name="connsiteY17" fmla="*/ 17800 h 83481"/>
                <a:gd name="connsiteX18" fmla="*/ 28782 w 52397"/>
                <a:gd name="connsiteY18" fmla="*/ 17800 h 83481"/>
                <a:gd name="connsiteX19" fmla="*/ 28782 w 52397"/>
                <a:gd name="connsiteY19" fmla="*/ 12634 h 83481"/>
                <a:gd name="connsiteX20" fmla="*/ 33210 w 52397"/>
                <a:gd name="connsiteY20" fmla="*/ 19276 h 83481"/>
                <a:gd name="connsiteX21" fmla="*/ 39114 w 52397"/>
                <a:gd name="connsiteY21" fmla="*/ 19276 h 83481"/>
                <a:gd name="connsiteX22" fmla="*/ 33210 w 52397"/>
                <a:gd name="connsiteY22" fmla="*/ 19276 h 83481"/>
                <a:gd name="connsiteX23" fmla="*/ 29520 w 52397"/>
                <a:gd name="connsiteY23" fmla="*/ 26656 h 83481"/>
                <a:gd name="connsiteX24" fmla="*/ 29520 w 52397"/>
                <a:gd name="connsiteY24" fmla="*/ 19276 h 83481"/>
                <a:gd name="connsiteX25" fmla="*/ 25830 w 52397"/>
                <a:gd name="connsiteY25" fmla="*/ 19276 h 83481"/>
                <a:gd name="connsiteX26" fmla="*/ 33948 w 52397"/>
                <a:gd name="connsiteY26" fmla="*/ 25918 h 83481"/>
                <a:gd name="connsiteX27" fmla="*/ 44280 w 52397"/>
                <a:gd name="connsiteY27" fmla="*/ 12634 h 83481"/>
                <a:gd name="connsiteX28" fmla="*/ 28044 w 52397"/>
                <a:gd name="connsiteY28" fmla="*/ 88 h 83481"/>
                <a:gd name="connsiteX29" fmla="*/ 14109 w 52397"/>
                <a:gd name="connsiteY29" fmla="*/ 11069 h 83481"/>
                <a:gd name="connsiteX30" fmla="*/ 14022 w 52397"/>
                <a:gd name="connsiteY30" fmla="*/ 12634 h 83481"/>
                <a:gd name="connsiteX31" fmla="*/ 30258 w 52397"/>
                <a:gd name="connsiteY31" fmla="*/ 58390 h 83481"/>
                <a:gd name="connsiteX32" fmla="*/ 17824 w 52397"/>
                <a:gd name="connsiteY32" fmla="*/ 69534 h 83481"/>
                <a:gd name="connsiteX33" fmla="*/ 16974 w 52397"/>
                <a:gd name="connsiteY33" fmla="*/ 69460 h 83481"/>
                <a:gd name="connsiteX34" fmla="*/ 1476 w 52397"/>
                <a:gd name="connsiteY34" fmla="*/ 61342 h 8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2397" h="83481">
                  <a:moveTo>
                    <a:pt x="2952" y="67984"/>
                  </a:moveTo>
                  <a:cubicBezTo>
                    <a:pt x="2952" y="67984"/>
                    <a:pt x="11808" y="74626"/>
                    <a:pt x="14760" y="71674"/>
                  </a:cubicBezTo>
                  <a:cubicBezTo>
                    <a:pt x="17712" y="68722"/>
                    <a:pt x="0" y="36250"/>
                    <a:pt x="0" y="25918"/>
                  </a:cubicBezTo>
                  <a:cubicBezTo>
                    <a:pt x="0" y="15586"/>
                    <a:pt x="11070" y="4516"/>
                    <a:pt x="25092" y="2302"/>
                  </a:cubicBezTo>
                  <a:cubicBezTo>
                    <a:pt x="33402" y="951"/>
                    <a:pt x="41874" y="951"/>
                    <a:pt x="50184" y="2302"/>
                  </a:cubicBezTo>
                  <a:cubicBezTo>
                    <a:pt x="47940" y="5394"/>
                    <a:pt x="44408" y="7298"/>
                    <a:pt x="40590" y="7468"/>
                  </a:cubicBezTo>
                  <a:cubicBezTo>
                    <a:pt x="47326" y="10811"/>
                    <a:pt x="51608" y="17659"/>
                    <a:pt x="51660" y="25180"/>
                  </a:cubicBezTo>
                  <a:cubicBezTo>
                    <a:pt x="51660" y="39940"/>
                    <a:pt x="45018" y="45844"/>
                    <a:pt x="45018" y="62080"/>
                  </a:cubicBezTo>
                  <a:cubicBezTo>
                    <a:pt x="45816" y="69681"/>
                    <a:pt x="48340" y="77002"/>
                    <a:pt x="52398" y="83482"/>
                  </a:cubicBezTo>
                  <a:cubicBezTo>
                    <a:pt x="42638" y="82825"/>
                    <a:pt x="35257" y="74382"/>
                    <a:pt x="35913" y="64626"/>
                  </a:cubicBezTo>
                  <a:cubicBezTo>
                    <a:pt x="36022" y="63002"/>
                    <a:pt x="36354" y="61401"/>
                    <a:pt x="36900" y="59866"/>
                  </a:cubicBezTo>
                  <a:cubicBezTo>
                    <a:pt x="35073" y="58810"/>
                    <a:pt x="32823" y="58810"/>
                    <a:pt x="30996" y="59866"/>
                  </a:cubicBezTo>
                  <a:cubicBezTo>
                    <a:pt x="29795" y="57290"/>
                    <a:pt x="29795" y="54323"/>
                    <a:pt x="30996" y="51748"/>
                  </a:cubicBezTo>
                  <a:lnTo>
                    <a:pt x="28044" y="51748"/>
                  </a:lnTo>
                  <a:cubicBezTo>
                    <a:pt x="28905" y="48191"/>
                    <a:pt x="30996" y="45054"/>
                    <a:pt x="33948" y="42892"/>
                  </a:cubicBezTo>
                  <a:cubicBezTo>
                    <a:pt x="26749" y="45748"/>
                    <a:pt x="18599" y="42228"/>
                    <a:pt x="15745" y="35025"/>
                  </a:cubicBezTo>
                  <a:cubicBezTo>
                    <a:pt x="15062" y="33305"/>
                    <a:pt x="14727" y="31460"/>
                    <a:pt x="14760" y="29608"/>
                  </a:cubicBezTo>
                  <a:cubicBezTo>
                    <a:pt x="14585" y="24087"/>
                    <a:pt x="18265" y="19180"/>
                    <a:pt x="23616" y="17800"/>
                  </a:cubicBezTo>
                  <a:lnTo>
                    <a:pt x="28782" y="17800"/>
                  </a:lnTo>
                  <a:cubicBezTo>
                    <a:pt x="29890" y="16257"/>
                    <a:pt x="29890" y="14176"/>
                    <a:pt x="28782" y="12634"/>
                  </a:cubicBezTo>
                  <a:cubicBezTo>
                    <a:pt x="32472" y="12634"/>
                    <a:pt x="34686" y="12634"/>
                    <a:pt x="33210" y="19276"/>
                  </a:cubicBezTo>
                  <a:cubicBezTo>
                    <a:pt x="35108" y="18538"/>
                    <a:pt x="37216" y="18538"/>
                    <a:pt x="39114" y="19276"/>
                  </a:cubicBezTo>
                  <a:cubicBezTo>
                    <a:pt x="37254" y="20198"/>
                    <a:pt x="35070" y="20198"/>
                    <a:pt x="33210" y="19276"/>
                  </a:cubicBezTo>
                  <a:cubicBezTo>
                    <a:pt x="33210" y="19276"/>
                    <a:pt x="33210" y="25180"/>
                    <a:pt x="29520" y="26656"/>
                  </a:cubicBezTo>
                  <a:cubicBezTo>
                    <a:pt x="25830" y="28132"/>
                    <a:pt x="29520" y="19276"/>
                    <a:pt x="29520" y="19276"/>
                  </a:cubicBezTo>
                  <a:cubicBezTo>
                    <a:pt x="29520" y="19276"/>
                    <a:pt x="25830" y="19276"/>
                    <a:pt x="25830" y="19276"/>
                  </a:cubicBezTo>
                  <a:cubicBezTo>
                    <a:pt x="25830" y="19276"/>
                    <a:pt x="25830" y="25918"/>
                    <a:pt x="33948" y="25918"/>
                  </a:cubicBezTo>
                  <a:cubicBezTo>
                    <a:pt x="42066" y="25918"/>
                    <a:pt x="44280" y="25918"/>
                    <a:pt x="44280" y="12634"/>
                  </a:cubicBezTo>
                  <a:cubicBezTo>
                    <a:pt x="44280" y="-650"/>
                    <a:pt x="37638" y="826"/>
                    <a:pt x="28044" y="88"/>
                  </a:cubicBezTo>
                  <a:cubicBezTo>
                    <a:pt x="21163" y="-724"/>
                    <a:pt x="14924" y="4191"/>
                    <a:pt x="14109" y="11069"/>
                  </a:cubicBezTo>
                  <a:cubicBezTo>
                    <a:pt x="14047" y="11586"/>
                    <a:pt x="14018" y="12110"/>
                    <a:pt x="14022" y="12634"/>
                  </a:cubicBezTo>
                  <a:cubicBezTo>
                    <a:pt x="14022" y="23704"/>
                    <a:pt x="30258" y="48058"/>
                    <a:pt x="30258" y="58390"/>
                  </a:cubicBezTo>
                  <a:cubicBezTo>
                    <a:pt x="29903" y="64899"/>
                    <a:pt x="24336" y="69895"/>
                    <a:pt x="17824" y="69534"/>
                  </a:cubicBezTo>
                  <a:cubicBezTo>
                    <a:pt x="17540" y="69519"/>
                    <a:pt x="17257" y="69497"/>
                    <a:pt x="16974" y="69460"/>
                  </a:cubicBezTo>
                  <a:cubicBezTo>
                    <a:pt x="11001" y="68700"/>
                    <a:pt x="5501" y="65821"/>
                    <a:pt x="1476" y="61342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7A041583-946A-4AFF-91B4-D34081143B1F}"/>
                </a:ext>
              </a:extLst>
            </p:cNvPr>
            <p:cNvSpPr/>
            <p:nvPr/>
          </p:nvSpPr>
          <p:spPr>
            <a:xfrm>
              <a:off x="3018955" y="2303194"/>
              <a:ext cx="53136" cy="82238"/>
            </a:xfrm>
            <a:custGeom>
              <a:avLst/>
              <a:gdLst>
                <a:gd name="connsiteX0" fmla="*/ 50184 w 53136"/>
                <a:gd name="connsiteY0" fmla="*/ 66695 h 82238"/>
                <a:gd name="connsiteX1" fmla="*/ 38376 w 53136"/>
                <a:gd name="connsiteY1" fmla="*/ 70385 h 82238"/>
                <a:gd name="connsiteX2" fmla="*/ 53136 w 53136"/>
                <a:gd name="connsiteY2" fmla="*/ 24629 h 82238"/>
                <a:gd name="connsiteX3" fmla="*/ 28044 w 53136"/>
                <a:gd name="connsiteY3" fmla="*/ 1013 h 82238"/>
                <a:gd name="connsiteX4" fmla="*/ 2952 w 53136"/>
                <a:gd name="connsiteY4" fmla="*/ 1013 h 82238"/>
                <a:gd name="connsiteX5" fmla="*/ 12546 w 53136"/>
                <a:gd name="connsiteY5" fmla="*/ 6179 h 82238"/>
                <a:gd name="connsiteX6" fmla="*/ 2214 w 53136"/>
                <a:gd name="connsiteY6" fmla="*/ 23891 h 82238"/>
                <a:gd name="connsiteX7" fmla="*/ 8118 w 53136"/>
                <a:gd name="connsiteY7" fmla="*/ 60791 h 82238"/>
                <a:gd name="connsiteX8" fmla="*/ 0 w 53136"/>
                <a:gd name="connsiteY8" fmla="*/ 82193 h 82238"/>
                <a:gd name="connsiteX9" fmla="*/ 19694 w 53136"/>
                <a:gd name="connsiteY9" fmla="*/ 65079 h 82238"/>
                <a:gd name="connsiteX10" fmla="*/ 19188 w 53136"/>
                <a:gd name="connsiteY10" fmla="*/ 59315 h 82238"/>
                <a:gd name="connsiteX11" fmla="*/ 25092 w 53136"/>
                <a:gd name="connsiteY11" fmla="*/ 59315 h 82238"/>
                <a:gd name="connsiteX12" fmla="*/ 25092 w 53136"/>
                <a:gd name="connsiteY12" fmla="*/ 51197 h 82238"/>
                <a:gd name="connsiteX13" fmla="*/ 30996 w 53136"/>
                <a:gd name="connsiteY13" fmla="*/ 51197 h 82238"/>
                <a:gd name="connsiteX14" fmla="*/ 19188 w 53136"/>
                <a:gd name="connsiteY14" fmla="*/ 43817 h 82238"/>
                <a:gd name="connsiteX15" fmla="*/ 37391 w 53136"/>
                <a:gd name="connsiteY15" fmla="*/ 35950 h 82238"/>
                <a:gd name="connsiteX16" fmla="*/ 38376 w 53136"/>
                <a:gd name="connsiteY16" fmla="*/ 30533 h 82238"/>
                <a:gd name="connsiteX17" fmla="*/ 28782 w 53136"/>
                <a:gd name="connsiteY17" fmla="*/ 18725 h 82238"/>
                <a:gd name="connsiteX18" fmla="*/ 24354 w 53136"/>
                <a:gd name="connsiteY18" fmla="*/ 18725 h 82238"/>
                <a:gd name="connsiteX19" fmla="*/ 24354 w 53136"/>
                <a:gd name="connsiteY19" fmla="*/ 13559 h 82238"/>
                <a:gd name="connsiteX20" fmla="*/ 19926 w 53136"/>
                <a:gd name="connsiteY20" fmla="*/ 20201 h 82238"/>
                <a:gd name="connsiteX21" fmla="*/ 14022 w 53136"/>
                <a:gd name="connsiteY21" fmla="*/ 20201 h 82238"/>
                <a:gd name="connsiteX22" fmla="*/ 19926 w 53136"/>
                <a:gd name="connsiteY22" fmla="*/ 20201 h 82238"/>
                <a:gd name="connsiteX23" fmla="*/ 23616 w 53136"/>
                <a:gd name="connsiteY23" fmla="*/ 27581 h 82238"/>
                <a:gd name="connsiteX24" fmla="*/ 23616 w 53136"/>
                <a:gd name="connsiteY24" fmla="*/ 20201 h 82238"/>
                <a:gd name="connsiteX25" fmla="*/ 23616 w 53136"/>
                <a:gd name="connsiteY25" fmla="*/ 20201 h 82238"/>
                <a:gd name="connsiteX26" fmla="*/ 15498 w 53136"/>
                <a:gd name="connsiteY26" fmla="*/ 26843 h 82238"/>
                <a:gd name="connsiteX27" fmla="*/ 5166 w 53136"/>
                <a:gd name="connsiteY27" fmla="*/ 13559 h 82238"/>
                <a:gd name="connsiteX28" fmla="*/ 21402 w 53136"/>
                <a:gd name="connsiteY28" fmla="*/ 1013 h 82238"/>
                <a:gd name="connsiteX29" fmla="*/ 35337 w 53136"/>
                <a:gd name="connsiteY29" fmla="*/ 11994 h 82238"/>
                <a:gd name="connsiteX30" fmla="*/ 35424 w 53136"/>
                <a:gd name="connsiteY30" fmla="*/ 13559 h 82238"/>
                <a:gd name="connsiteX31" fmla="*/ 19188 w 53136"/>
                <a:gd name="connsiteY31" fmla="*/ 59315 h 82238"/>
                <a:gd name="connsiteX32" fmla="*/ 31622 w 53136"/>
                <a:gd name="connsiteY32" fmla="*/ 70459 h 82238"/>
                <a:gd name="connsiteX33" fmla="*/ 32472 w 53136"/>
                <a:gd name="connsiteY33" fmla="*/ 70385 h 82238"/>
                <a:gd name="connsiteX34" fmla="*/ 47970 w 53136"/>
                <a:gd name="connsiteY34" fmla="*/ 62267 h 8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3136" h="82238">
                  <a:moveTo>
                    <a:pt x="50184" y="66695"/>
                  </a:moveTo>
                  <a:cubicBezTo>
                    <a:pt x="50184" y="66695"/>
                    <a:pt x="41328" y="73337"/>
                    <a:pt x="38376" y="70385"/>
                  </a:cubicBezTo>
                  <a:cubicBezTo>
                    <a:pt x="35424" y="67433"/>
                    <a:pt x="53136" y="34961"/>
                    <a:pt x="53136" y="24629"/>
                  </a:cubicBezTo>
                  <a:cubicBezTo>
                    <a:pt x="53136" y="14297"/>
                    <a:pt x="42066" y="3227"/>
                    <a:pt x="28044" y="1013"/>
                  </a:cubicBezTo>
                  <a:cubicBezTo>
                    <a:pt x="19734" y="-338"/>
                    <a:pt x="11262" y="-338"/>
                    <a:pt x="2952" y="1013"/>
                  </a:cubicBezTo>
                  <a:cubicBezTo>
                    <a:pt x="5196" y="4105"/>
                    <a:pt x="8728" y="6009"/>
                    <a:pt x="12546" y="6179"/>
                  </a:cubicBezTo>
                  <a:cubicBezTo>
                    <a:pt x="5972" y="9596"/>
                    <a:pt x="1950" y="16489"/>
                    <a:pt x="2214" y="23891"/>
                  </a:cubicBezTo>
                  <a:cubicBezTo>
                    <a:pt x="2214" y="38651"/>
                    <a:pt x="8118" y="44555"/>
                    <a:pt x="8118" y="60791"/>
                  </a:cubicBezTo>
                  <a:cubicBezTo>
                    <a:pt x="7179" y="68473"/>
                    <a:pt x="4393" y="75817"/>
                    <a:pt x="0" y="82193"/>
                  </a:cubicBezTo>
                  <a:cubicBezTo>
                    <a:pt x="10165" y="82901"/>
                    <a:pt x="18982" y="75241"/>
                    <a:pt x="19694" y="65079"/>
                  </a:cubicBezTo>
                  <a:cubicBezTo>
                    <a:pt x="19829" y="63138"/>
                    <a:pt x="19658" y="61197"/>
                    <a:pt x="19188" y="59315"/>
                  </a:cubicBezTo>
                  <a:cubicBezTo>
                    <a:pt x="21015" y="58260"/>
                    <a:pt x="23265" y="58260"/>
                    <a:pt x="25092" y="59315"/>
                  </a:cubicBezTo>
                  <a:cubicBezTo>
                    <a:pt x="26293" y="56739"/>
                    <a:pt x="26293" y="53773"/>
                    <a:pt x="25092" y="51197"/>
                  </a:cubicBezTo>
                  <a:lnTo>
                    <a:pt x="30996" y="51197"/>
                  </a:lnTo>
                  <a:cubicBezTo>
                    <a:pt x="28912" y="46577"/>
                    <a:pt x="24253" y="43669"/>
                    <a:pt x="19188" y="43817"/>
                  </a:cubicBezTo>
                  <a:cubicBezTo>
                    <a:pt x="26387" y="46673"/>
                    <a:pt x="34537" y="43153"/>
                    <a:pt x="37391" y="35950"/>
                  </a:cubicBezTo>
                  <a:cubicBezTo>
                    <a:pt x="38074" y="34230"/>
                    <a:pt x="38409" y="32385"/>
                    <a:pt x="38376" y="30533"/>
                  </a:cubicBezTo>
                  <a:cubicBezTo>
                    <a:pt x="38818" y="24673"/>
                    <a:pt x="34606" y="19492"/>
                    <a:pt x="28782" y="18725"/>
                  </a:cubicBezTo>
                  <a:lnTo>
                    <a:pt x="24354" y="18725"/>
                  </a:lnTo>
                  <a:cubicBezTo>
                    <a:pt x="23246" y="17182"/>
                    <a:pt x="23246" y="15101"/>
                    <a:pt x="24354" y="13559"/>
                  </a:cubicBezTo>
                  <a:cubicBezTo>
                    <a:pt x="20664" y="13559"/>
                    <a:pt x="18450" y="13559"/>
                    <a:pt x="19926" y="20201"/>
                  </a:cubicBezTo>
                  <a:cubicBezTo>
                    <a:pt x="18028" y="19463"/>
                    <a:pt x="15920" y="19463"/>
                    <a:pt x="14022" y="20201"/>
                  </a:cubicBezTo>
                  <a:cubicBezTo>
                    <a:pt x="15882" y="21123"/>
                    <a:pt x="18066" y="21123"/>
                    <a:pt x="19926" y="20201"/>
                  </a:cubicBezTo>
                  <a:cubicBezTo>
                    <a:pt x="19926" y="20201"/>
                    <a:pt x="19926" y="26105"/>
                    <a:pt x="23616" y="27581"/>
                  </a:cubicBezTo>
                  <a:cubicBezTo>
                    <a:pt x="27306" y="29057"/>
                    <a:pt x="23616" y="20201"/>
                    <a:pt x="23616" y="20201"/>
                  </a:cubicBezTo>
                  <a:cubicBezTo>
                    <a:pt x="23616" y="20201"/>
                    <a:pt x="23616" y="20201"/>
                    <a:pt x="23616" y="20201"/>
                  </a:cubicBezTo>
                  <a:cubicBezTo>
                    <a:pt x="23616" y="20201"/>
                    <a:pt x="23616" y="26843"/>
                    <a:pt x="15498" y="26843"/>
                  </a:cubicBezTo>
                  <a:cubicBezTo>
                    <a:pt x="7380" y="26843"/>
                    <a:pt x="5166" y="26843"/>
                    <a:pt x="5166" y="13559"/>
                  </a:cubicBezTo>
                  <a:cubicBezTo>
                    <a:pt x="5166" y="275"/>
                    <a:pt x="11808" y="1751"/>
                    <a:pt x="21402" y="1013"/>
                  </a:cubicBezTo>
                  <a:cubicBezTo>
                    <a:pt x="28283" y="201"/>
                    <a:pt x="34522" y="5116"/>
                    <a:pt x="35337" y="11994"/>
                  </a:cubicBezTo>
                  <a:cubicBezTo>
                    <a:pt x="35399" y="12511"/>
                    <a:pt x="35428" y="13035"/>
                    <a:pt x="35424" y="13559"/>
                  </a:cubicBezTo>
                  <a:cubicBezTo>
                    <a:pt x="35424" y="24629"/>
                    <a:pt x="19188" y="48983"/>
                    <a:pt x="19188" y="59315"/>
                  </a:cubicBezTo>
                  <a:cubicBezTo>
                    <a:pt x="19543" y="65824"/>
                    <a:pt x="25110" y="70820"/>
                    <a:pt x="31622" y="70459"/>
                  </a:cubicBezTo>
                  <a:cubicBezTo>
                    <a:pt x="31906" y="70444"/>
                    <a:pt x="32189" y="70422"/>
                    <a:pt x="32472" y="70385"/>
                  </a:cubicBezTo>
                  <a:cubicBezTo>
                    <a:pt x="38445" y="69625"/>
                    <a:pt x="43945" y="66747"/>
                    <a:pt x="47970" y="62267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BB37F2-B5E9-4E50-91FF-1B5217E2BC30}"/>
                </a:ext>
              </a:extLst>
            </p:cNvPr>
            <p:cNvSpPr/>
            <p:nvPr/>
          </p:nvSpPr>
          <p:spPr>
            <a:xfrm>
              <a:off x="3066915" y="1821372"/>
              <a:ext cx="56842" cy="165494"/>
            </a:xfrm>
            <a:custGeom>
              <a:avLst/>
              <a:gdLst>
                <a:gd name="connsiteX0" fmla="*/ 10 w 56842"/>
                <a:gd name="connsiteY0" fmla="*/ 29703 h 165494"/>
                <a:gd name="connsiteX1" fmla="*/ 28035 w 56842"/>
                <a:gd name="connsiteY1" fmla="*/ 183 h 165494"/>
                <a:gd name="connsiteX2" fmla="*/ 29530 w 56842"/>
                <a:gd name="connsiteY2" fmla="*/ 183 h 165494"/>
                <a:gd name="connsiteX3" fmla="*/ 56662 w 56842"/>
                <a:gd name="connsiteY3" fmla="*/ 21398 h 165494"/>
                <a:gd name="connsiteX4" fmla="*/ 56836 w 56842"/>
                <a:gd name="connsiteY4" fmla="*/ 23799 h 165494"/>
                <a:gd name="connsiteX5" fmla="*/ 51670 w 56842"/>
                <a:gd name="connsiteY5" fmla="*/ 43725 h 165494"/>
                <a:gd name="connsiteX6" fmla="*/ 11818 w 56842"/>
                <a:gd name="connsiteY6" fmla="*/ 128595 h 165494"/>
                <a:gd name="connsiteX7" fmla="*/ 11818 w 56842"/>
                <a:gd name="connsiteY7" fmla="*/ 139665 h 165494"/>
                <a:gd name="connsiteX8" fmla="*/ 26578 w 56842"/>
                <a:gd name="connsiteY8" fmla="*/ 153687 h 165494"/>
                <a:gd name="connsiteX9" fmla="*/ 41338 w 56842"/>
                <a:gd name="connsiteY9" fmla="*/ 139665 h 165494"/>
                <a:gd name="connsiteX10" fmla="*/ 31744 w 56842"/>
                <a:gd name="connsiteY10" fmla="*/ 126381 h 165494"/>
                <a:gd name="connsiteX11" fmla="*/ 22888 w 56842"/>
                <a:gd name="connsiteY11" fmla="*/ 133023 h 165494"/>
                <a:gd name="connsiteX12" fmla="*/ 26578 w 56842"/>
                <a:gd name="connsiteY12" fmla="*/ 137451 h 165494"/>
                <a:gd name="connsiteX13" fmla="*/ 30268 w 56842"/>
                <a:gd name="connsiteY13" fmla="*/ 130071 h 165494"/>
                <a:gd name="connsiteX14" fmla="*/ 33958 w 56842"/>
                <a:gd name="connsiteY14" fmla="*/ 136713 h 165494"/>
                <a:gd name="connsiteX15" fmla="*/ 38386 w 56842"/>
                <a:gd name="connsiteY15" fmla="*/ 136713 h 165494"/>
                <a:gd name="connsiteX16" fmla="*/ 33958 w 56842"/>
                <a:gd name="connsiteY16" fmla="*/ 136713 h 165494"/>
                <a:gd name="connsiteX17" fmla="*/ 36172 w 56842"/>
                <a:gd name="connsiteY17" fmla="*/ 145569 h 165494"/>
                <a:gd name="connsiteX18" fmla="*/ 27316 w 56842"/>
                <a:gd name="connsiteY18" fmla="*/ 147783 h 165494"/>
                <a:gd name="connsiteX19" fmla="*/ 27316 w 56842"/>
                <a:gd name="connsiteY19" fmla="*/ 143355 h 165494"/>
                <a:gd name="connsiteX20" fmla="*/ 13961 w 56842"/>
                <a:gd name="connsiteY20" fmla="*/ 137427 h 165494"/>
                <a:gd name="connsiteX21" fmla="*/ 13294 w 56842"/>
                <a:gd name="connsiteY21" fmla="*/ 133023 h 165494"/>
                <a:gd name="connsiteX22" fmla="*/ 28338 w 56842"/>
                <a:gd name="connsiteY22" fmla="*/ 117084 h 165494"/>
                <a:gd name="connsiteX23" fmla="*/ 32482 w 56842"/>
                <a:gd name="connsiteY23" fmla="*/ 117525 h 165494"/>
                <a:gd name="connsiteX24" fmla="*/ 27316 w 56842"/>
                <a:gd name="connsiteY24" fmla="*/ 110145 h 165494"/>
                <a:gd name="connsiteX25" fmla="*/ 32482 w 56842"/>
                <a:gd name="connsiteY25" fmla="*/ 110145 h 165494"/>
                <a:gd name="connsiteX26" fmla="*/ 28792 w 56842"/>
                <a:gd name="connsiteY26" fmla="*/ 101289 h 165494"/>
                <a:gd name="connsiteX27" fmla="*/ 36172 w 56842"/>
                <a:gd name="connsiteY27" fmla="*/ 101289 h 165494"/>
                <a:gd name="connsiteX28" fmla="*/ 45916 w 56842"/>
                <a:gd name="connsiteY28" fmla="*/ 78213 h 165494"/>
                <a:gd name="connsiteX29" fmla="*/ 51670 w 56842"/>
                <a:gd name="connsiteY29" fmla="*/ 76935 h 165494"/>
                <a:gd name="connsiteX30" fmla="*/ 45028 w 56842"/>
                <a:gd name="connsiteY30" fmla="*/ 99813 h 165494"/>
                <a:gd name="connsiteX31" fmla="*/ 50932 w 56842"/>
                <a:gd name="connsiteY31" fmla="*/ 139665 h 165494"/>
                <a:gd name="connsiteX32" fmla="*/ 41338 w 56842"/>
                <a:gd name="connsiteY32" fmla="*/ 157377 h 165494"/>
                <a:gd name="connsiteX33" fmla="*/ 41338 w 56842"/>
                <a:gd name="connsiteY33" fmla="*/ 157377 h 165494"/>
                <a:gd name="connsiteX34" fmla="*/ 50194 w 56842"/>
                <a:gd name="connsiteY34" fmla="*/ 163281 h 165494"/>
                <a:gd name="connsiteX35" fmla="*/ 19198 w 56842"/>
                <a:gd name="connsiteY35" fmla="*/ 163281 h 165494"/>
                <a:gd name="connsiteX36" fmla="*/ 2962 w 56842"/>
                <a:gd name="connsiteY36" fmla="*/ 152211 h 165494"/>
                <a:gd name="connsiteX37" fmla="*/ 2962 w 56842"/>
                <a:gd name="connsiteY37" fmla="*/ 126381 h 165494"/>
                <a:gd name="connsiteX38" fmla="*/ 43552 w 56842"/>
                <a:gd name="connsiteY38" fmla="*/ 40035 h 165494"/>
                <a:gd name="connsiteX39" fmla="*/ 43552 w 56842"/>
                <a:gd name="connsiteY39" fmla="*/ 28227 h 165494"/>
                <a:gd name="connsiteX40" fmla="*/ 28054 w 56842"/>
                <a:gd name="connsiteY40" fmla="*/ 13467 h 165494"/>
                <a:gd name="connsiteX41" fmla="*/ 14032 w 56842"/>
                <a:gd name="connsiteY41" fmla="*/ 25275 h 165494"/>
                <a:gd name="connsiteX42" fmla="*/ 18407 w 56842"/>
                <a:gd name="connsiteY42" fmla="*/ 31126 h 165494"/>
                <a:gd name="connsiteX43" fmla="*/ 19198 w 56842"/>
                <a:gd name="connsiteY43" fmla="*/ 31179 h 165494"/>
                <a:gd name="connsiteX44" fmla="*/ 25102 w 56842"/>
                <a:gd name="connsiteY44" fmla="*/ 20847 h 165494"/>
                <a:gd name="connsiteX45" fmla="*/ 31744 w 56842"/>
                <a:gd name="connsiteY45" fmla="*/ 31179 h 165494"/>
                <a:gd name="connsiteX46" fmla="*/ 45028 w 56842"/>
                <a:gd name="connsiteY46" fmla="*/ 34869 h 165494"/>
                <a:gd name="connsiteX47" fmla="*/ 36910 w 56842"/>
                <a:gd name="connsiteY47" fmla="*/ 34869 h 165494"/>
                <a:gd name="connsiteX48" fmla="*/ 30268 w 56842"/>
                <a:gd name="connsiteY48" fmla="*/ 45201 h 165494"/>
                <a:gd name="connsiteX49" fmla="*/ 24364 w 56842"/>
                <a:gd name="connsiteY49" fmla="*/ 35607 h 165494"/>
                <a:gd name="connsiteX50" fmla="*/ 11818 w 56842"/>
                <a:gd name="connsiteY50" fmla="*/ 31179 h 165494"/>
                <a:gd name="connsiteX51" fmla="*/ 11818 w 56842"/>
                <a:gd name="connsiteY51" fmla="*/ 55533 h 165494"/>
                <a:gd name="connsiteX52" fmla="*/ 28054 w 56842"/>
                <a:gd name="connsiteY52" fmla="*/ 59961 h 165494"/>
                <a:gd name="connsiteX53" fmla="*/ 17107 w 56842"/>
                <a:gd name="connsiteY53" fmla="*/ 76496 h 165494"/>
                <a:gd name="connsiteX54" fmla="*/ 5914 w 56842"/>
                <a:gd name="connsiteY54" fmla="*/ 73983 h 165494"/>
                <a:gd name="connsiteX55" fmla="*/ 11818 w 56842"/>
                <a:gd name="connsiteY55" fmla="*/ 82839 h 165494"/>
                <a:gd name="connsiteX56" fmla="*/ 2224 w 56842"/>
                <a:gd name="connsiteY56" fmla="*/ 99813 h 16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6842" h="165494">
                  <a:moveTo>
                    <a:pt x="10" y="29703"/>
                  </a:moveTo>
                  <a:cubicBezTo>
                    <a:pt x="-403" y="13812"/>
                    <a:pt x="12144" y="596"/>
                    <a:pt x="28035" y="183"/>
                  </a:cubicBezTo>
                  <a:cubicBezTo>
                    <a:pt x="28533" y="170"/>
                    <a:pt x="29032" y="170"/>
                    <a:pt x="29530" y="183"/>
                  </a:cubicBezTo>
                  <a:cubicBezTo>
                    <a:pt x="42880" y="-1451"/>
                    <a:pt x="55028" y="8048"/>
                    <a:pt x="56662" y="21398"/>
                  </a:cubicBezTo>
                  <a:cubicBezTo>
                    <a:pt x="56759" y="22195"/>
                    <a:pt x="56817" y="22996"/>
                    <a:pt x="56836" y="23799"/>
                  </a:cubicBezTo>
                  <a:cubicBezTo>
                    <a:pt x="56961" y="30788"/>
                    <a:pt x="55175" y="37677"/>
                    <a:pt x="51670" y="43725"/>
                  </a:cubicBezTo>
                  <a:lnTo>
                    <a:pt x="11818" y="128595"/>
                  </a:lnTo>
                  <a:cubicBezTo>
                    <a:pt x="10968" y="132236"/>
                    <a:pt x="10968" y="136024"/>
                    <a:pt x="11818" y="139665"/>
                  </a:cubicBezTo>
                  <a:cubicBezTo>
                    <a:pt x="12548" y="147368"/>
                    <a:pt x="18847" y="153353"/>
                    <a:pt x="26578" y="153687"/>
                  </a:cubicBezTo>
                  <a:cubicBezTo>
                    <a:pt x="34308" y="153353"/>
                    <a:pt x="40608" y="147368"/>
                    <a:pt x="41338" y="139665"/>
                  </a:cubicBezTo>
                  <a:cubicBezTo>
                    <a:pt x="41338" y="130071"/>
                    <a:pt x="36172" y="126381"/>
                    <a:pt x="31744" y="126381"/>
                  </a:cubicBezTo>
                  <a:cubicBezTo>
                    <a:pt x="27316" y="126381"/>
                    <a:pt x="22888" y="126381"/>
                    <a:pt x="22888" y="133023"/>
                  </a:cubicBezTo>
                  <a:cubicBezTo>
                    <a:pt x="22888" y="139665"/>
                    <a:pt x="22888" y="137451"/>
                    <a:pt x="26578" y="137451"/>
                  </a:cubicBezTo>
                  <a:cubicBezTo>
                    <a:pt x="30268" y="137451"/>
                    <a:pt x="30268" y="130071"/>
                    <a:pt x="30268" y="130071"/>
                  </a:cubicBezTo>
                  <a:cubicBezTo>
                    <a:pt x="32948" y="131094"/>
                    <a:pt x="34506" y="133897"/>
                    <a:pt x="33958" y="136713"/>
                  </a:cubicBezTo>
                  <a:cubicBezTo>
                    <a:pt x="33958" y="136713"/>
                    <a:pt x="37648" y="136713"/>
                    <a:pt x="38386" y="136713"/>
                  </a:cubicBezTo>
                  <a:cubicBezTo>
                    <a:pt x="39124" y="136713"/>
                    <a:pt x="38386" y="136713"/>
                    <a:pt x="33958" y="136713"/>
                  </a:cubicBezTo>
                  <a:cubicBezTo>
                    <a:pt x="37015" y="138547"/>
                    <a:pt x="38006" y="142512"/>
                    <a:pt x="36172" y="145569"/>
                  </a:cubicBezTo>
                  <a:cubicBezTo>
                    <a:pt x="34338" y="148626"/>
                    <a:pt x="30373" y="149617"/>
                    <a:pt x="27316" y="147783"/>
                  </a:cubicBezTo>
                  <a:cubicBezTo>
                    <a:pt x="27661" y="146327"/>
                    <a:pt x="27661" y="144811"/>
                    <a:pt x="27316" y="143355"/>
                  </a:cubicBezTo>
                  <a:cubicBezTo>
                    <a:pt x="21991" y="145406"/>
                    <a:pt x="16012" y="142751"/>
                    <a:pt x="13961" y="137427"/>
                  </a:cubicBezTo>
                  <a:cubicBezTo>
                    <a:pt x="13422" y="136024"/>
                    <a:pt x="13194" y="134522"/>
                    <a:pt x="13294" y="133023"/>
                  </a:cubicBezTo>
                  <a:cubicBezTo>
                    <a:pt x="13047" y="124467"/>
                    <a:pt x="19782" y="117331"/>
                    <a:pt x="28338" y="117084"/>
                  </a:cubicBezTo>
                  <a:cubicBezTo>
                    <a:pt x="29733" y="117044"/>
                    <a:pt x="31127" y="117192"/>
                    <a:pt x="32482" y="117525"/>
                  </a:cubicBezTo>
                  <a:cubicBezTo>
                    <a:pt x="32482" y="117525"/>
                    <a:pt x="28054" y="113097"/>
                    <a:pt x="27316" y="110145"/>
                  </a:cubicBezTo>
                  <a:lnTo>
                    <a:pt x="32482" y="110145"/>
                  </a:lnTo>
                  <a:cubicBezTo>
                    <a:pt x="30127" y="107798"/>
                    <a:pt x="28800" y="104613"/>
                    <a:pt x="28792" y="101289"/>
                  </a:cubicBezTo>
                  <a:cubicBezTo>
                    <a:pt x="28792" y="101289"/>
                    <a:pt x="33220" y="101289"/>
                    <a:pt x="36172" y="101289"/>
                  </a:cubicBezTo>
                  <a:cubicBezTo>
                    <a:pt x="32491" y="92226"/>
                    <a:pt x="36853" y="81895"/>
                    <a:pt x="45916" y="78213"/>
                  </a:cubicBezTo>
                  <a:cubicBezTo>
                    <a:pt x="47750" y="77469"/>
                    <a:pt x="49694" y="77037"/>
                    <a:pt x="51670" y="76935"/>
                  </a:cubicBezTo>
                  <a:cubicBezTo>
                    <a:pt x="46702" y="83477"/>
                    <a:pt x="44336" y="91628"/>
                    <a:pt x="45028" y="99813"/>
                  </a:cubicBezTo>
                  <a:cubicBezTo>
                    <a:pt x="45028" y="121215"/>
                    <a:pt x="50932" y="124905"/>
                    <a:pt x="50932" y="139665"/>
                  </a:cubicBezTo>
                  <a:cubicBezTo>
                    <a:pt x="50645" y="146735"/>
                    <a:pt x="47103" y="153274"/>
                    <a:pt x="41338" y="157377"/>
                  </a:cubicBezTo>
                  <a:lnTo>
                    <a:pt x="41338" y="157377"/>
                  </a:lnTo>
                  <a:cubicBezTo>
                    <a:pt x="44984" y="158025"/>
                    <a:pt x="48194" y="160164"/>
                    <a:pt x="50194" y="163281"/>
                  </a:cubicBezTo>
                  <a:cubicBezTo>
                    <a:pt x="40073" y="166233"/>
                    <a:pt x="29319" y="166233"/>
                    <a:pt x="19198" y="163281"/>
                  </a:cubicBezTo>
                  <a:cubicBezTo>
                    <a:pt x="12355" y="162327"/>
                    <a:pt x="6350" y="158232"/>
                    <a:pt x="2962" y="152211"/>
                  </a:cubicBezTo>
                  <a:cubicBezTo>
                    <a:pt x="-898" y="144033"/>
                    <a:pt x="-898" y="134559"/>
                    <a:pt x="2962" y="126381"/>
                  </a:cubicBezTo>
                  <a:cubicBezTo>
                    <a:pt x="8866" y="114573"/>
                    <a:pt x="35434" y="57747"/>
                    <a:pt x="43552" y="40035"/>
                  </a:cubicBezTo>
                  <a:cubicBezTo>
                    <a:pt x="44308" y="36135"/>
                    <a:pt x="44308" y="32126"/>
                    <a:pt x="43552" y="28227"/>
                  </a:cubicBezTo>
                  <a:cubicBezTo>
                    <a:pt x="43158" y="19957"/>
                    <a:pt x="36333" y="13457"/>
                    <a:pt x="28054" y="13467"/>
                  </a:cubicBezTo>
                  <a:cubicBezTo>
                    <a:pt x="20978" y="13031"/>
                    <a:pt x="14806" y="18228"/>
                    <a:pt x="14032" y="25275"/>
                  </a:cubicBezTo>
                  <a:cubicBezTo>
                    <a:pt x="13625" y="28098"/>
                    <a:pt x="15582" y="30718"/>
                    <a:pt x="18407" y="31126"/>
                  </a:cubicBezTo>
                  <a:cubicBezTo>
                    <a:pt x="18669" y="31164"/>
                    <a:pt x="18933" y="31182"/>
                    <a:pt x="19198" y="31179"/>
                  </a:cubicBezTo>
                  <a:cubicBezTo>
                    <a:pt x="27316" y="31179"/>
                    <a:pt x="26578" y="25275"/>
                    <a:pt x="25102" y="20847"/>
                  </a:cubicBezTo>
                  <a:cubicBezTo>
                    <a:pt x="23626" y="16419"/>
                    <a:pt x="33220" y="26751"/>
                    <a:pt x="31744" y="31179"/>
                  </a:cubicBezTo>
                  <a:cubicBezTo>
                    <a:pt x="36465" y="28842"/>
                    <a:pt x="42188" y="30433"/>
                    <a:pt x="45028" y="34869"/>
                  </a:cubicBezTo>
                  <a:cubicBezTo>
                    <a:pt x="42435" y="35977"/>
                    <a:pt x="39503" y="35977"/>
                    <a:pt x="36910" y="34869"/>
                  </a:cubicBezTo>
                  <a:cubicBezTo>
                    <a:pt x="36910" y="41511"/>
                    <a:pt x="36910" y="43725"/>
                    <a:pt x="30268" y="45201"/>
                  </a:cubicBezTo>
                  <a:cubicBezTo>
                    <a:pt x="23626" y="46677"/>
                    <a:pt x="30268" y="35607"/>
                    <a:pt x="24364" y="35607"/>
                  </a:cubicBezTo>
                  <a:cubicBezTo>
                    <a:pt x="19716" y="36206"/>
                    <a:pt x="15060" y="34563"/>
                    <a:pt x="11818" y="31179"/>
                  </a:cubicBezTo>
                  <a:cubicBezTo>
                    <a:pt x="11818" y="35607"/>
                    <a:pt x="11818" y="55533"/>
                    <a:pt x="11818" y="55533"/>
                  </a:cubicBezTo>
                  <a:cubicBezTo>
                    <a:pt x="11818" y="55533"/>
                    <a:pt x="22150" y="62175"/>
                    <a:pt x="28054" y="59961"/>
                  </a:cubicBezTo>
                  <a:cubicBezTo>
                    <a:pt x="29597" y="67550"/>
                    <a:pt x="24696" y="74953"/>
                    <a:pt x="17107" y="76496"/>
                  </a:cubicBezTo>
                  <a:cubicBezTo>
                    <a:pt x="13188" y="77292"/>
                    <a:pt x="9116" y="76378"/>
                    <a:pt x="5914" y="73983"/>
                  </a:cubicBezTo>
                  <a:cubicBezTo>
                    <a:pt x="9368" y="75616"/>
                    <a:pt x="11639" y="79022"/>
                    <a:pt x="11818" y="82839"/>
                  </a:cubicBezTo>
                  <a:cubicBezTo>
                    <a:pt x="11312" y="89645"/>
                    <a:pt x="7794" y="95869"/>
                    <a:pt x="2224" y="99813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62571224-04B9-4C8B-B71F-A8B053282AA8}"/>
                </a:ext>
              </a:extLst>
            </p:cNvPr>
            <p:cNvSpPr/>
            <p:nvPr/>
          </p:nvSpPr>
          <p:spPr>
            <a:xfrm>
              <a:off x="3015206" y="1821367"/>
              <a:ext cx="56547" cy="163285"/>
            </a:xfrm>
            <a:custGeom>
              <a:avLst/>
              <a:gdLst>
                <a:gd name="connsiteX0" fmla="*/ 55409 w 56547"/>
                <a:gd name="connsiteY0" fmla="*/ 29708 h 163285"/>
                <a:gd name="connsiteX1" fmla="*/ 28891 w 56547"/>
                <a:gd name="connsiteY1" fmla="*/ 217 h 163285"/>
                <a:gd name="connsiteX2" fmla="*/ 26627 w 56547"/>
                <a:gd name="connsiteY2" fmla="*/ 188 h 163285"/>
                <a:gd name="connsiteX3" fmla="*/ 243 w 56547"/>
                <a:gd name="connsiteY3" fmla="*/ 20666 h 163285"/>
                <a:gd name="connsiteX4" fmla="*/ 59 w 56547"/>
                <a:gd name="connsiteY4" fmla="*/ 23804 h 163285"/>
                <a:gd name="connsiteX5" fmla="*/ 4487 w 56547"/>
                <a:gd name="connsiteY5" fmla="*/ 43730 h 163285"/>
                <a:gd name="connsiteX6" fmla="*/ 44339 w 56547"/>
                <a:gd name="connsiteY6" fmla="*/ 126386 h 163285"/>
                <a:gd name="connsiteX7" fmla="*/ 44339 w 56547"/>
                <a:gd name="connsiteY7" fmla="*/ 137456 h 163285"/>
                <a:gd name="connsiteX8" fmla="*/ 29579 w 56547"/>
                <a:gd name="connsiteY8" fmla="*/ 152216 h 163285"/>
                <a:gd name="connsiteX9" fmla="*/ 14819 w 56547"/>
                <a:gd name="connsiteY9" fmla="*/ 137456 h 163285"/>
                <a:gd name="connsiteX10" fmla="*/ 24413 w 56547"/>
                <a:gd name="connsiteY10" fmla="*/ 124172 h 163285"/>
                <a:gd name="connsiteX11" fmla="*/ 33269 w 56547"/>
                <a:gd name="connsiteY11" fmla="*/ 130814 h 163285"/>
                <a:gd name="connsiteX12" fmla="*/ 33269 w 56547"/>
                <a:gd name="connsiteY12" fmla="*/ 135242 h 163285"/>
                <a:gd name="connsiteX13" fmla="*/ 29579 w 56547"/>
                <a:gd name="connsiteY13" fmla="*/ 127862 h 163285"/>
                <a:gd name="connsiteX14" fmla="*/ 22241 w 56547"/>
                <a:gd name="connsiteY14" fmla="*/ 131845 h 163285"/>
                <a:gd name="connsiteX15" fmla="*/ 22937 w 56547"/>
                <a:gd name="connsiteY15" fmla="*/ 136718 h 163285"/>
                <a:gd name="connsiteX16" fmla="*/ 18509 w 56547"/>
                <a:gd name="connsiteY16" fmla="*/ 136718 h 163285"/>
                <a:gd name="connsiteX17" fmla="*/ 22937 w 56547"/>
                <a:gd name="connsiteY17" fmla="*/ 136718 h 163285"/>
                <a:gd name="connsiteX18" fmla="*/ 20354 w 56547"/>
                <a:gd name="connsiteY18" fmla="*/ 145205 h 163285"/>
                <a:gd name="connsiteX19" fmla="*/ 28841 w 56547"/>
                <a:gd name="connsiteY19" fmla="*/ 147788 h 163285"/>
                <a:gd name="connsiteX20" fmla="*/ 28841 w 56547"/>
                <a:gd name="connsiteY20" fmla="*/ 143360 h 163285"/>
                <a:gd name="connsiteX21" fmla="*/ 42196 w 56547"/>
                <a:gd name="connsiteY21" fmla="*/ 137432 h 163285"/>
                <a:gd name="connsiteX22" fmla="*/ 42863 w 56547"/>
                <a:gd name="connsiteY22" fmla="*/ 133028 h 163285"/>
                <a:gd name="connsiteX23" fmla="*/ 26563 w 56547"/>
                <a:gd name="connsiteY23" fmla="*/ 118375 h 163285"/>
                <a:gd name="connsiteX24" fmla="*/ 22937 w 56547"/>
                <a:gd name="connsiteY24" fmla="*/ 119006 h 163285"/>
                <a:gd name="connsiteX25" fmla="*/ 28103 w 56547"/>
                <a:gd name="connsiteY25" fmla="*/ 111626 h 163285"/>
                <a:gd name="connsiteX26" fmla="*/ 22937 w 56547"/>
                <a:gd name="connsiteY26" fmla="*/ 111626 h 163285"/>
                <a:gd name="connsiteX27" fmla="*/ 26627 w 56547"/>
                <a:gd name="connsiteY27" fmla="*/ 102770 h 163285"/>
                <a:gd name="connsiteX28" fmla="*/ 19247 w 56547"/>
                <a:gd name="connsiteY28" fmla="*/ 102770 h 163285"/>
                <a:gd name="connsiteX29" fmla="*/ 9502 w 56547"/>
                <a:gd name="connsiteY29" fmla="*/ 79694 h 163285"/>
                <a:gd name="connsiteX30" fmla="*/ 3749 w 56547"/>
                <a:gd name="connsiteY30" fmla="*/ 78416 h 163285"/>
                <a:gd name="connsiteX31" fmla="*/ 11867 w 56547"/>
                <a:gd name="connsiteY31" fmla="*/ 97604 h 163285"/>
                <a:gd name="connsiteX32" fmla="*/ 5963 w 56547"/>
                <a:gd name="connsiteY32" fmla="*/ 137456 h 163285"/>
                <a:gd name="connsiteX33" fmla="*/ 15557 w 56547"/>
                <a:gd name="connsiteY33" fmla="*/ 155168 h 163285"/>
                <a:gd name="connsiteX34" fmla="*/ 15557 w 56547"/>
                <a:gd name="connsiteY34" fmla="*/ 155168 h 163285"/>
                <a:gd name="connsiteX35" fmla="*/ 6701 w 56547"/>
                <a:gd name="connsiteY35" fmla="*/ 161072 h 163285"/>
                <a:gd name="connsiteX36" fmla="*/ 37697 w 56547"/>
                <a:gd name="connsiteY36" fmla="*/ 161072 h 163285"/>
                <a:gd name="connsiteX37" fmla="*/ 53933 w 56547"/>
                <a:gd name="connsiteY37" fmla="*/ 150002 h 163285"/>
                <a:gd name="connsiteX38" fmla="*/ 53933 w 56547"/>
                <a:gd name="connsiteY38" fmla="*/ 124172 h 163285"/>
                <a:gd name="connsiteX39" fmla="*/ 13343 w 56547"/>
                <a:gd name="connsiteY39" fmla="*/ 39302 h 163285"/>
                <a:gd name="connsiteX40" fmla="*/ 13343 w 56547"/>
                <a:gd name="connsiteY40" fmla="*/ 27494 h 163285"/>
                <a:gd name="connsiteX41" fmla="*/ 22937 w 56547"/>
                <a:gd name="connsiteY41" fmla="*/ 12734 h 163285"/>
                <a:gd name="connsiteX42" fmla="*/ 36959 w 56547"/>
                <a:gd name="connsiteY42" fmla="*/ 24542 h 163285"/>
                <a:gd name="connsiteX43" fmla="*/ 32656 w 56547"/>
                <a:gd name="connsiteY43" fmla="*/ 30446 h 163285"/>
                <a:gd name="connsiteX44" fmla="*/ 31055 w 56547"/>
                <a:gd name="connsiteY44" fmla="*/ 30446 h 163285"/>
                <a:gd name="connsiteX45" fmla="*/ 25889 w 56547"/>
                <a:gd name="connsiteY45" fmla="*/ 20114 h 163285"/>
                <a:gd name="connsiteX46" fmla="*/ 22937 w 56547"/>
                <a:gd name="connsiteY46" fmla="*/ 30446 h 163285"/>
                <a:gd name="connsiteX47" fmla="*/ 14819 w 56547"/>
                <a:gd name="connsiteY47" fmla="*/ 34874 h 163285"/>
                <a:gd name="connsiteX48" fmla="*/ 22937 w 56547"/>
                <a:gd name="connsiteY48" fmla="*/ 34874 h 163285"/>
                <a:gd name="connsiteX49" fmla="*/ 29579 w 56547"/>
                <a:gd name="connsiteY49" fmla="*/ 45206 h 163285"/>
                <a:gd name="connsiteX50" fmla="*/ 34745 w 56547"/>
                <a:gd name="connsiteY50" fmla="*/ 35612 h 163285"/>
                <a:gd name="connsiteX51" fmla="*/ 48029 w 56547"/>
                <a:gd name="connsiteY51" fmla="*/ 31184 h 163285"/>
                <a:gd name="connsiteX52" fmla="*/ 48029 w 56547"/>
                <a:gd name="connsiteY52" fmla="*/ 55538 h 163285"/>
                <a:gd name="connsiteX53" fmla="*/ 31793 w 56547"/>
                <a:gd name="connsiteY53" fmla="*/ 59966 h 163285"/>
                <a:gd name="connsiteX54" fmla="*/ 45072 w 56547"/>
                <a:gd name="connsiteY54" fmla="*/ 74693 h 163285"/>
                <a:gd name="connsiteX55" fmla="*/ 50243 w 56547"/>
                <a:gd name="connsiteY55" fmla="*/ 73988 h 163285"/>
                <a:gd name="connsiteX56" fmla="*/ 44339 w 56547"/>
                <a:gd name="connsiteY56" fmla="*/ 82844 h 163285"/>
                <a:gd name="connsiteX57" fmla="*/ 53933 w 56547"/>
                <a:gd name="connsiteY57" fmla="*/ 99818 h 163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6547" h="163285">
                  <a:moveTo>
                    <a:pt x="55409" y="29708"/>
                  </a:moveTo>
                  <a:cubicBezTo>
                    <a:pt x="56230" y="14242"/>
                    <a:pt x="44357" y="1037"/>
                    <a:pt x="28891" y="217"/>
                  </a:cubicBezTo>
                  <a:cubicBezTo>
                    <a:pt x="28137" y="177"/>
                    <a:pt x="27382" y="167"/>
                    <a:pt x="26627" y="188"/>
                  </a:cubicBezTo>
                  <a:cubicBezTo>
                    <a:pt x="13686" y="-1443"/>
                    <a:pt x="1874" y="7726"/>
                    <a:pt x="243" y="20666"/>
                  </a:cubicBezTo>
                  <a:cubicBezTo>
                    <a:pt x="112" y="21706"/>
                    <a:pt x="51" y="22755"/>
                    <a:pt x="59" y="23804"/>
                  </a:cubicBezTo>
                  <a:cubicBezTo>
                    <a:pt x="-329" y="30727"/>
                    <a:pt x="1204" y="37623"/>
                    <a:pt x="4487" y="43730"/>
                  </a:cubicBezTo>
                  <a:lnTo>
                    <a:pt x="44339" y="126386"/>
                  </a:lnTo>
                  <a:cubicBezTo>
                    <a:pt x="45188" y="130027"/>
                    <a:pt x="45188" y="133815"/>
                    <a:pt x="44339" y="137456"/>
                  </a:cubicBezTo>
                  <a:cubicBezTo>
                    <a:pt x="44339" y="145608"/>
                    <a:pt x="37731" y="152216"/>
                    <a:pt x="29579" y="152216"/>
                  </a:cubicBezTo>
                  <a:cubicBezTo>
                    <a:pt x="21427" y="152216"/>
                    <a:pt x="14819" y="145608"/>
                    <a:pt x="14819" y="137456"/>
                  </a:cubicBezTo>
                  <a:cubicBezTo>
                    <a:pt x="14819" y="127862"/>
                    <a:pt x="19985" y="124172"/>
                    <a:pt x="24413" y="124172"/>
                  </a:cubicBezTo>
                  <a:cubicBezTo>
                    <a:pt x="28841" y="124172"/>
                    <a:pt x="33269" y="124172"/>
                    <a:pt x="33269" y="130814"/>
                  </a:cubicBezTo>
                  <a:cubicBezTo>
                    <a:pt x="33269" y="137456"/>
                    <a:pt x="33269" y="135242"/>
                    <a:pt x="33269" y="135242"/>
                  </a:cubicBezTo>
                  <a:cubicBezTo>
                    <a:pt x="33269" y="135242"/>
                    <a:pt x="29579" y="127862"/>
                    <a:pt x="29579" y="127862"/>
                  </a:cubicBezTo>
                  <a:cubicBezTo>
                    <a:pt x="26453" y="126936"/>
                    <a:pt x="23167" y="128719"/>
                    <a:pt x="22241" y="131845"/>
                  </a:cubicBezTo>
                  <a:cubicBezTo>
                    <a:pt x="21752" y="133494"/>
                    <a:pt x="22007" y="135272"/>
                    <a:pt x="22937" y="136718"/>
                  </a:cubicBezTo>
                  <a:cubicBezTo>
                    <a:pt x="22937" y="136718"/>
                    <a:pt x="19247" y="136718"/>
                    <a:pt x="18509" y="136718"/>
                  </a:cubicBezTo>
                  <a:cubicBezTo>
                    <a:pt x="19941" y="137224"/>
                    <a:pt x="21504" y="137224"/>
                    <a:pt x="22937" y="136718"/>
                  </a:cubicBezTo>
                  <a:cubicBezTo>
                    <a:pt x="19880" y="138348"/>
                    <a:pt x="18724" y="142148"/>
                    <a:pt x="20354" y="145205"/>
                  </a:cubicBezTo>
                  <a:cubicBezTo>
                    <a:pt x="21984" y="148262"/>
                    <a:pt x="25784" y="149418"/>
                    <a:pt x="28841" y="147788"/>
                  </a:cubicBezTo>
                  <a:cubicBezTo>
                    <a:pt x="28495" y="146332"/>
                    <a:pt x="28495" y="144816"/>
                    <a:pt x="28841" y="143360"/>
                  </a:cubicBezTo>
                  <a:cubicBezTo>
                    <a:pt x="34166" y="145411"/>
                    <a:pt x="40145" y="142756"/>
                    <a:pt x="42196" y="137432"/>
                  </a:cubicBezTo>
                  <a:cubicBezTo>
                    <a:pt x="42735" y="136029"/>
                    <a:pt x="42963" y="134527"/>
                    <a:pt x="42863" y="133028"/>
                  </a:cubicBezTo>
                  <a:cubicBezTo>
                    <a:pt x="42408" y="124480"/>
                    <a:pt x="35111" y="117920"/>
                    <a:pt x="26563" y="118375"/>
                  </a:cubicBezTo>
                  <a:cubicBezTo>
                    <a:pt x="25334" y="118441"/>
                    <a:pt x="24116" y="118652"/>
                    <a:pt x="22937" y="119006"/>
                  </a:cubicBezTo>
                  <a:cubicBezTo>
                    <a:pt x="22937" y="119006"/>
                    <a:pt x="27365" y="114578"/>
                    <a:pt x="28103" y="111626"/>
                  </a:cubicBezTo>
                  <a:lnTo>
                    <a:pt x="22937" y="111626"/>
                  </a:lnTo>
                  <a:cubicBezTo>
                    <a:pt x="25292" y="109279"/>
                    <a:pt x="26619" y="106094"/>
                    <a:pt x="26627" y="102770"/>
                  </a:cubicBezTo>
                  <a:cubicBezTo>
                    <a:pt x="26627" y="102770"/>
                    <a:pt x="22199" y="102770"/>
                    <a:pt x="19247" y="102770"/>
                  </a:cubicBezTo>
                  <a:cubicBezTo>
                    <a:pt x="22928" y="93707"/>
                    <a:pt x="18565" y="83376"/>
                    <a:pt x="9502" y="79694"/>
                  </a:cubicBezTo>
                  <a:cubicBezTo>
                    <a:pt x="7669" y="78950"/>
                    <a:pt x="5725" y="78518"/>
                    <a:pt x="3749" y="78416"/>
                  </a:cubicBezTo>
                  <a:cubicBezTo>
                    <a:pt x="8443" y="83775"/>
                    <a:pt x="11289" y="90503"/>
                    <a:pt x="11867" y="97604"/>
                  </a:cubicBezTo>
                  <a:cubicBezTo>
                    <a:pt x="11867" y="119006"/>
                    <a:pt x="5963" y="122696"/>
                    <a:pt x="5963" y="137456"/>
                  </a:cubicBezTo>
                  <a:cubicBezTo>
                    <a:pt x="6250" y="144526"/>
                    <a:pt x="9792" y="151065"/>
                    <a:pt x="15557" y="155168"/>
                  </a:cubicBezTo>
                  <a:lnTo>
                    <a:pt x="15557" y="155168"/>
                  </a:lnTo>
                  <a:cubicBezTo>
                    <a:pt x="11911" y="155816"/>
                    <a:pt x="8701" y="157955"/>
                    <a:pt x="6701" y="161072"/>
                  </a:cubicBezTo>
                  <a:cubicBezTo>
                    <a:pt x="16822" y="164024"/>
                    <a:pt x="27576" y="164024"/>
                    <a:pt x="37697" y="161072"/>
                  </a:cubicBezTo>
                  <a:cubicBezTo>
                    <a:pt x="44460" y="159915"/>
                    <a:pt x="50386" y="155875"/>
                    <a:pt x="53933" y="150002"/>
                  </a:cubicBezTo>
                  <a:cubicBezTo>
                    <a:pt x="57418" y="141744"/>
                    <a:pt x="57418" y="132429"/>
                    <a:pt x="53933" y="124172"/>
                  </a:cubicBezTo>
                  <a:cubicBezTo>
                    <a:pt x="48029" y="113840"/>
                    <a:pt x="22937" y="57014"/>
                    <a:pt x="13343" y="39302"/>
                  </a:cubicBezTo>
                  <a:cubicBezTo>
                    <a:pt x="12586" y="35402"/>
                    <a:pt x="12586" y="31393"/>
                    <a:pt x="13343" y="27494"/>
                  </a:cubicBezTo>
                  <a:cubicBezTo>
                    <a:pt x="13165" y="21059"/>
                    <a:pt x="16984" y="15184"/>
                    <a:pt x="22937" y="12734"/>
                  </a:cubicBezTo>
                  <a:cubicBezTo>
                    <a:pt x="29893" y="12647"/>
                    <a:pt x="35861" y="17673"/>
                    <a:pt x="36959" y="24542"/>
                  </a:cubicBezTo>
                  <a:cubicBezTo>
                    <a:pt x="37401" y="27360"/>
                    <a:pt x="35474" y="30004"/>
                    <a:pt x="32656" y="30446"/>
                  </a:cubicBezTo>
                  <a:cubicBezTo>
                    <a:pt x="32125" y="30529"/>
                    <a:pt x="31585" y="30529"/>
                    <a:pt x="31055" y="30446"/>
                  </a:cubicBezTo>
                  <a:cubicBezTo>
                    <a:pt x="23675" y="30446"/>
                    <a:pt x="24413" y="24542"/>
                    <a:pt x="25889" y="20114"/>
                  </a:cubicBezTo>
                  <a:cubicBezTo>
                    <a:pt x="22888" y="22632"/>
                    <a:pt x="21719" y="26722"/>
                    <a:pt x="22937" y="30446"/>
                  </a:cubicBezTo>
                  <a:cubicBezTo>
                    <a:pt x="19684" y="30561"/>
                    <a:pt x="16676" y="32202"/>
                    <a:pt x="14819" y="34874"/>
                  </a:cubicBezTo>
                  <a:cubicBezTo>
                    <a:pt x="17412" y="35982"/>
                    <a:pt x="20344" y="35982"/>
                    <a:pt x="22937" y="34874"/>
                  </a:cubicBezTo>
                  <a:cubicBezTo>
                    <a:pt x="22937" y="41516"/>
                    <a:pt x="22937" y="43730"/>
                    <a:pt x="29579" y="45206"/>
                  </a:cubicBezTo>
                  <a:cubicBezTo>
                    <a:pt x="36221" y="46682"/>
                    <a:pt x="29579" y="35612"/>
                    <a:pt x="34745" y="35612"/>
                  </a:cubicBezTo>
                  <a:cubicBezTo>
                    <a:pt x="39625" y="36334"/>
                    <a:pt x="44558" y="34690"/>
                    <a:pt x="48029" y="31184"/>
                  </a:cubicBezTo>
                  <a:cubicBezTo>
                    <a:pt x="48029" y="35612"/>
                    <a:pt x="48029" y="55538"/>
                    <a:pt x="48029" y="55538"/>
                  </a:cubicBezTo>
                  <a:cubicBezTo>
                    <a:pt x="48029" y="55538"/>
                    <a:pt x="37697" y="62180"/>
                    <a:pt x="31793" y="59966"/>
                  </a:cubicBezTo>
                  <a:cubicBezTo>
                    <a:pt x="31393" y="67699"/>
                    <a:pt x="37339" y="74293"/>
                    <a:pt x="45072" y="74693"/>
                  </a:cubicBezTo>
                  <a:cubicBezTo>
                    <a:pt x="46825" y="74783"/>
                    <a:pt x="48579" y="74544"/>
                    <a:pt x="50243" y="73988"/>
                  </a:cubicBezTo>
                  <a:cubicBezTo>
                    <a:pt x="46523" y="75296"/>
                    <a:pt x="44115" y="78907"/>
                    <a:pt x="44339" y="82844"/>
                  </a:cubicBezTo>
                  <a:cubicBezTo>
                    <a:pt x="44845" y="89650"/>
                    <a:pt x="48363" y="95874"/>
                    <a:pt x="53933" y="99818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3B8EF19F-394E-4ED2-9F9C-9E38659D0C5C}"/>
                </a:ext>
              </a:extLst>
            </p:cNvPr>
            <p:cNvSpPr/>
            <p:nvPr/>
          </p:nvSpPr>
          <p:spPr>
            <a:xfrm>
              <a:off x="3015206" y="1661409"/>
              <a:ext cx="56547" cy="160333"/>
            </a:xfrm>
            <a:custGeom>
              <a:avLst/>
              <a:gdLst>
                <a:gd name="connsiteX0" fmla="*/ 55409 w 56547"/>
                <a:gd name="connsiteY0" fmla="*/ 135054 h 160333"/>
                <a:gd name="connsiteX1" fmla="*/ 26627 w 56547"/>
                <a:gd name="connsiteY1" fmla="*/ 160146 h 160333"/>
                <a:gd name="connsiteX2" fmla="*/ 243 w 56547"/>
                <a:gd name="connsiteY2" fmla="*/ 139668 h 160333"/>
                <a:gd name="connsiteX3" fmla="*/ 59 w 56547"/>
                <a:gd name="connsiteY3" fmla="*/ 136530 h 160333"/>
                <a:gd name="connsiteX4" fmla="*/ 4487 w 56547"/>
                <a:gd name="connsiteY4" fmla="*/ 116604 h 160333"/>
                <a:gd name="connsiteX5" fmla="*/ 44339 w 56547"/>
                <a:gd name="connsiteY5" fmla="*/ 33948 h 160333"/>
                <a:gd name="connsiteX6" fmla="*/ 44339 w 56547"/>
                <a:gd name="connsiteY6" fmla="*/ 22878 h 160333"/>
                <a:gd name="connsiteX7" fmla="*/ 31793 w 56547"/>
                <a:gd name="connsiteY7" fmla="*/ 12546 h 160333"/>
                <a:gd name="connsiteX8" fmla="*/ 17033 w 56547"/>
                <a:gd name="connsiteY8" fmla="*/ 26568 h 160333"/>
                <a:gd name="connsiteX9" fmla="*/ 26627 w 56547"/>
                <a:gd name="connsiteY9" fmla="*/ 39852 h 160333"/>
                <a:gd name="connsiteX10" fmla="*/ 35483 w 56547"/>
                <a:gd name="connsiteY10" fmla="*/ 33210 h 160333"/>
                <a:gd name="connsiteX11" fmla="*/ 35483 w 56547"/>
                <a:gd name="connsiteY11" fmla="*/ 28782 h 160333"/>
                <a:gd name="connsiteX12" fmla="*/ 31793 w 56547"/>
                <a:gd name="connsiteY12" fmla="*/ 36162 h 160333"/>
                <a:gd name="connsiteX13" fmla="*/ 23306 w 56547"/>
                <a:gd name="connsiteY13" fmla="*/ 36531 h 160333"/>
                <a:gd name="connsiteX14" fmla="*/ 22937 w 56547"/>
                <a:gd name="connsiteY14" fmla="*/ 28044 h 160333"/>
                <a:gd name="connsiteX15" fmla="*/ 18509 w 56547"/>
                <a:gd name="connsiteY15" fmla="*/ 28044 h 160333"/>
                <a:gd name="connsiteX16" fmla="*/ 22937 w 56547"/>
                <a:gd name="connsiteY16" fmla="*/ 28044 h 160333"/>
                <a:gd name="connsiteX17" fmla="*/ 18140 w 56547"/>
                <a:gd name="connsiteY17" fmla="*/ 17343 h 160333"/>
                <a:gd name="connsiteX18" fmla="*/ 28841 w 56547"/>
                <a:gd name="connsiteY18" fmla="*/ 12546 h 160333"/>
                <a:gd name="connsiteX19" fmla="*/ 28841 w 56547"/>
                <a:gd name="connsiteY19" fmla="*/ 16974 h 160333"/>
                <a:gd name="connsiteX20" fmla="*/ 42196 w 56547"/>
                <a:gd name="connsiteY20" fmla="*/ 22902 h 160333"/>
                <a:gd name="connsiteX21" fmla="*/ 42863 w 56547"/>
                <a:gd name="connsiteY21" fmla="*/ 27306 h 160333"/>
                <a:gd name="connsiteX22" fmla="*/ 28804 w 56547"/>
                <a:gd name="connsiteY22" fmla="*/ 42735 h 160333"/>
                <a:gd name="connsiteX23" fmla="*/ 23675 w 56547"/>
                <a:gd name="connsiteY23" fmla="*/ 42066 h 160333"/>
                <a:gd name="connsiteX24" fmla="*/ 28841 w 56547"/>
                <a:gd name="connsiteY24" fmla="*/ 50184 h 160333"/>
                <a:gd name="connsiteX25" fmla="*/ 22937 w 56547"/>
                <a:gd name="connsiteY25" fmla="*/ 51660 h 160333"/>
                <a:gd name="connsiteX26" fmla="*/ 26627 w 56547"/>
                <a:gd name="connsiteY26" fmla="*/ 61254 h 160333"/>
                <a:gd name="connsiteX27" fmla="*/ 19247 w 56547"/>
                <a:gd name="connsiteY27" fmla="*/ 61254 h 160333"/>
                <a:gd name="connsiteX28" fmla="*/ 10540 w 56547"/>
                <a:gd name="connsiteY28" fmla="*/ 84741 h 160333"/>
                <a:gd name="connsiteX29" fmla="*/ 3749 w 56547"/>
                <a:gd name="connsiteY29" fmla="*/ 86346 h 160333"/>
                <a:gd name="connsiteX30" fmla="*/ 11867 w 56547"/>
                <a:gd name="connsiteY30" fmla="*/ 67158 h 160333"/>
                <a:gd name="connsiteX31" fmla="*/ 5963 w 56547"/>
                <a:gd name="connsiteY31" fmla="*/ 27306 h 160333"/>
                <a:gd name="connsiteX32" fmla="*/ 15557 w 56547"/>
                <a:gd name="connsiteY32" fmla="*/ 8118 h 160333"/>
                <a:gd name="connsiteX33" fmla="*/ 15557 w 56547"/>
                <a:gd name="connsiteY33" fmla="*/ 8118 h 160333"/>
                <a:gd name="connsiteX34" fmla="*/ 6701 w 56547"/>
                <a:gd name="connsiteY34" fmla="*/ 2214 h 160333"/>
                <a:gd name="connsiteX35" fmla="*/ 37697 w 56547"/>
                <a:gd name="connsiteY35" fmla="*/ 2214 h 160333"/>
                <a:gd name="connsiteX36" fmla="*/ 53933 w 56547"/>
                <a:gd name="connsiteY36" fmla="*/ 12546 h 160333"/>
                <a:gd name="connsiteX37" fmla="*/ 53933 w 56547"/>
                <a:gd name="connsiteY37" fmla="*/ 38376 h 160333"/>
                <a:gd name="connsiteX38" fmla="*/ 13343 w 56547"/>
                <a:gd name="connsiteY38" fmla="*/ 124722 h 160333"/>
                <a:gd name="connsiteX39" fmla="*/ 13343 w 56547"/>
                <a:gd name="connsiteY39" fmla="*/ 136530 h 160333"/>
                <a:gd name="connsiteX40" fmla="*/ 28841 w 56547"/>
                <a:gd name="connsiteY40" fmla="*/ 151290 h 160333"/>
                <a:gd name="connsiteX41" fmla="*/ 42863 w 56547"/>
                <a:gd name="connsiteY41" fmla="*/ 140220 h 160333"/>
                <a:gd name="connsiteX42" fmla="*/ 36959 w 56547"/>
                <a:gd name="connsiteY42" fmla="*/ 132840 h 160333"/>
                <a:gd name="connsiteX43" fmla="*/ 31793 w 56547"/>
                <a:gd name="connsiteY43" fmla="*/ 143910 h 160333"/>
                <a:gd name="connsiteX44" fmla="*/ 22937 w 56547"/>
                <a:gd name="connsiteY44" fmla="*/ 134316 h 160333"/>
                <a:gd name="connsiteX45" fmla="*/ 14819 w 56547"/>
                <a:gd name="connsiteY45" fmla="*/ 129888 h 160333"/>
                <a:gd name="connsiteX46" fmla="*/ 22937 w 56547"/>
                <a:gd name="connsiteY46" fmla="*/ 129888 h 160333"/>
                <a:gd name="connsiteX47" fmla="*/ 29579 w 56547"/>
                <a:gd name="connsiteY47" fmla="*/ 119556 h 160333"/>
                <a:gd name="connsiteX48" fmla="*/ 34745 w 56547"/>
                <a:gd name="connsiteY48" fmla="*/ 129150 h 160333"/>
                <a:gd name="connsiteX49" fmla="*/ 48029 w 56547"/>
                <a:gd name="connsiteY49" fmla="*/ 133578 h 160333"/>
                <a:gd name="connsiteX50" fmla="*/ 48029 w 56547"/>
                <a:gd name="connsiteY50" fmla="*/ 109224 h 160333"/>
                <a:gd name="connsiteX51" fmla="*/ 31793 w 56547"/>
                <a:gd name="connsiteY51" fmla="*/ 104796 h 160333"/>
                <a:gd name="connsiteX52" fmla="*/ 39061 w 56547"/>
                <a:gd name="connsiteY52" fmla="*/ 86346 h 160333"/>
                <a:gd name="connsiteX53" fmla="*/ 50243 w 56547"/>
                <a:gd name="connsiteY53" fmla="*/ 86346 h 160333"/>
                <a:gd name="connsiteX54" fmla="*/ 44339 w 56547"/>
                <a:gd name="connsiteY54" fmla="*/ 77490 h 160333"/>
                <a:gd name="connsiteX55" fmla="*/ 53933 w 56547"/>
                <a:gd name="connsiteY55" fmla="*/ 60516 h 16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6547" h="160333">
                  <a:moveTo>
                    <a:pt x="55409" y="135054"/>
                  </a:moveTo>
                  <a:cubicBezTo>
                    <a:pt x="53869" y="149666"/>
                    <a:pt x="41313" y="160613"/>
                    <a:pt x="26627" y="160146"/>
                  </a:cubicBezTo>
                  <a:cubicBezTo>
                    <a:pt x="13686" y="161777"/>
                    <a:pt x="1874" y="152609"/>
                    <a:pt x="243" y="139668"/>
                  </a:cubicBezTo>
                  <a:cubicBezTo>
                    <a:pt x="112" y="138627"/>
                    <a:pt x="51" y="137579"/>
                    <a:pt x="59" y="136530"/>
                  </a:cubicBezTo>
                  <a:cubicBezTo>
                    <a:pt x="-329" y="129607"/>
                    <a:pt x="1204" y="122711"/>
                    <a:pt x="4487" y="116604"/>
                  </a:cubicBezTo>
                  <a:lnTo>
                    <a:pt x="44339" y="33948"/>
                  </a:lnTo>
                  <a:cubicBezTo>
                    <a:pt x="45188" y="30307"/>
                    <a:pt x="45188" y="26519"/>
                    <a:pt x="44339" y="22878"/>
                  </a:cubicBezTo>
                  <a:cubicBezTo>
                    <a:pt x="42443" y="17342"/>
                    <a:pt x="37590" y="13345"/>
                    <a:pt x="31793" y="12546"/>
                  </a:cubicBezTo>
                  <a:cubicBezTo>
                    <a:pt x="24062" y="12880"/>
                    <a:pt x="17763" y="18865"/>
                    <a:pt x="17033" y="26568"/>
                  </a:cubicBezTo>
                  <a:cubicBezTo>
                    <a:pt x="17033" y="36162"/>
                    <a:pt x="22199" y="39852"/>
                    <a:pt x="26627" y="39852"/>
                  </a:cubicBezTo>
                  <a:cubicBezTo>
                    <a:pt x="31055" y="39852"/>
                    <a:pt x="35483" y="39852"/>
                    <a:pt x="35483" y="33210"/>
                  </a:cubicBezTo>
                  <a:cubicBezTo>
                    <a:pt x="35483" y="26568"/>
                    <a:pt x="35483" y="28782"/>
                    <a:pt x="35483" y="28782"/>
                  </a:cubicBezTo>
                  <a:cubicBezTo>
                    <a:pt x="35483" y="28782"/>
                    <a:pt x="31793" y="36162"/>
                    <a:pt x="31793" y="36162"/>
                  </a:cubicBezTo>
                  <a:cubicBezTo>
                    <a:pt x="29551" y="38608"/>
                    <a:pt x="25752" y="38773"/>
                    <a:pt x="23306" y="36531"/>
                  </a:cubicBezTo>
                  <a:cubicBezTo>
                    <a:pt x="20860" y="34289"/>
                    <a:pt x="20695" y="30490"/>
                    <a:pt x="22937" y="28044"/>
                  </a:cubicBezTo>
                  <a:cubicBezTo>
                    <a:pt x="22937" y="28044"/>
                    <a:pt x="19247" y="28044"/>
                    <a:pt x="18509" y="28044"/>
                  </a:cubicBezTo>
                  <a:cubicBezTo>
                    <a:pt x="19941" y="27538"/>
                    <a:pt x="21504" y="27538"/>
                    <a:pt x="22937" y="28044"/>
                  </a:cubicBezTo>
                  <a:cubicBezTo>
                    <a:pt x="18657" y="26414"/>
                    <a:pt x="16510" y="21623"/>
                    <a:pt x="18140" y="17343"/>
                  </a:cubicBezTo>
                  <a:cubicBezTo>
                    <a:pt x="19770" y="13063"/>
                    <a:pt x="24561" y="10916"/>
                    <a:pt x="28841" y="12546"/>
                  </a:cubicBezTo>
                  <a:cubicBezTo>
                    <a:pt x="28495" y="14002"/>
                    <a:pt x="28495" y="15518"/>
                    <a:pt x="28841" y="16974"/>
                  </a:cubicBezTo>
                  <a:cubicBezTo>
                    <a:pt x="34166" y="14923"/>
                    <a:pt x="40145" y="17578"/>
                    <a:pt x="42196" y="22902"/>
                  </a:cubicBezTo>
                  <a:cubicBezTo>
                    <a:pt x="42735" y="24305"/>
                    <a:pt x="42963" y="25807"/>
                    <a:pt x="42863" y="27306"/>
                  </a:cubicBezTo>
                  <a:cubicBezTo>
                    <a:pt x="43241" y="35449"/>
                    <a:pt x="36946" y="42357"/>
                    <a:pt x="28804" y="42735"/>
                  </a:cubicBezTo>
                  <a:cubicBezTo>
                    <a:pt x="27068" y="42816"/>
                    <a:pt x="25332" y="42589"/>
                    <a:pt x="23675" y="42066"/>
                  </a:cubicBezTo>
                  <a:cubicBezTo>
                    <a:pt x="26629" y="43756"/>
                    <a:pt x="28561" y="46792"/>
                    <a:pt x="28841" y="50184"/>
                  </a:cubicBezTo>
                  <a:lnTo>
                    <a:pt x="22937" y="51660"/>
                  </a:lnTo>
                  <a:cubicBezTo>
                    <a:pt x="25051" y="54444"/>
                    <a:pt x="26330" y="57771"/>
                    <a:pt x="26627" y="61254"/>
                  </a:cubicBezTo>
                  <a:cubicBezTo>
                    <a:pt x="26627" y="61254"/>
                    <a:pt x="22199" y="61254"/>
                    <a:pt x="19247" y="61254"/>
                  </a:cubicBezTo>
                  <a:cubicBezTo>
                    <a:pt x="23328" y="70144"/>
                    <a:pt x="19430" y="80659"/>
                    <a:pt x="10540" y="84741"/>
                  </a:cubicBezTo>
                  <a:cubicBezTo>
                    <a:pt x="8405" y="85721"/>
                    <a:pt x="6097" y="86266"/>
                    <a:pt x="3749" y="86346"/>
                  </a:cubicBezTo>
                  <a:cubicBezTo>
                    <a:pt x="8588" y="81078"/>
                    <a:pt x="11456" y="74299"/>
                    <a:pt x="11867" y="67158"/>
                  </a:cubicBezTo>
                  <a:cubicBezTo>
                    <a:pt x="11867" y="45756"/>
                    <a:pt x="5963" y="42066"/>
                    <a:pt x="5963" y="27306"/>
                  </a:cubicBezTo>
                  <a:cubicBezTo>
                    <a:pt x="5330" y="19621"/>
                    <a:pt x="9029" y="12223"/>
                    <a:pt x="15557" y="8118"/>
                  </a:cubicBezTo>
                  <a:lnTo>
                    <a:pt x="15557" y="8118"/>
                  </a:lnTo>
                  <a:cubicBezTo>
                    <a:pt x="11911" y="7470"/>
                    <a:pt x="8701" y="5331"/>
                    <a:pt x="6701" y="2214"/>
                  </a:cubicBezTo>
                  <a:cubicBezTo>
                    <a:pt x="16822" y="-738"/>
                    <a:pt x="27576" y="-738"/>
                    <a:pt x="37697" y="2214"/>
                  </a:cubicBezTo>
                  <a:cubicBezTo>
                    <a:pt x="44238" y="3438"/>
                    <a:pt x="50054" y="7139"/>
                    <a:pt x="53933" y="12546"/>
                  </a:cubicBezTo>
                  <a:cubicBezTo>
                    <a:pt x="57418" y="20803"/>
                    <a:pt x="57418" y="30119"/>
                    <a:pt x="53933" y="38376"/>
                  </a:cubicBezTo>
                  <a:cubicBezTo>
                    <a:pt x="48029" y="50184"/>
                    <a:pt x="21461" y="107010"/>
                    <a:pt x="13343" y="124722"/>
                  </a:cubicBezTo>
                  <a:cubicBezTo>
                    <a:pt x="12586" y="128622"/>
                    <a:pt x="12586" y="132630"/>
                    <a:pt x="13343" y="136530"/>
                  </a:cubicBezTo>
                  <a:cubicBezTo>
                    <a:pt x="13737" y="144800"/>
                    <a:pt x="20562" y="151300"/>
                    <a:pt x="28841" y="151290"/>
                  </a:cubicBezTo>
                  <a:cubicBezTo>
                    <a:pt x="35483" y="151290"/>
                    <a:pt x="42863" y="146124"/>
                    <a:pt x="42863" y="140220"/>
                  </a:cubicBezTo>
                  <a:cubicBezTo>
                    <a:pt x="42863" y="134316"/>
                    <a:pt x="42863" y="132840"/>
                    <a:pt x="36959" y="132840"/>
                  </a:cubicBezTo>
                  <a:cubicBezTo>
                    <a:pt x="31055" y="132840"/>
                    <a:pt x="30317" y="139482"/>
                    <a:pt x="31793" y="143910"/>
                  </a:cubicBezTo>
                  <a:cubicBezTo>
                    <a:pt x="26784" y="143523"/>
                    <a:pt x="22922" y="139340"/>
                    <a:pt x="22937" y="134316"/>
                  </a:cubicBezTo>
                  <a:cubicBezTo>
                    <a:pt x="19684" y="134201"/>
                    <a:pt x="16676" y="132560"/>
                    <a:pt x="14819" y="129888"/>
                  </a:cubicBezTo>
                  <a:cubicBezTo>
                    <a:pt x="17412" y="128780"/>
                    <a:pt x="20344" y="128780"/>
                    <a:pt x="22937" y="129888"/>
                  </a:cubicBezTo>
                  <a:cubicBezTo>
                    <a:pt x="22937" y="123246"/>
                    <a:pt x="22937" y="121032"/>
                    <a:pt x="29579" y="119556"/>
                  </a:cubicBezTo>
                  <a:cubicBezTo>
                    <a:pt x="36221" y="118080"/>
                    <a:pt x="29579" y="129150"/>
                    <a:pt x="34745" y="129150"/>
                  </a:cubicBezTo>
                  <a:cubicBezTo>
                    <a:pt x="39625" y="128427"/>
                    <a:pt x="44558" y="130072"/>
                    <a:pt x="48029" y="133578"/>
                  </a:cubicBezTo>
                  <a:cubicBezTo>
                    <a:pt x="48029" y="129150"/>
                    <a:pt x="48029" y="109224"/>
                    <a:pt x="48029" y="109224"/>
                  </a:cubicBezTo>
                  <a:cubicBezTo>
                    <a:pt x="48029" y="109224"/>
                    <a:pt x="37697" y="102582"/>
                    <a:pt x="31793" y="104796"/>
                  </a:cubicBezTo>
                  <a:cubicBezTo>
                    <a:pt x="28705" y="97694"/>
                    <a:pt x="31960" y="89434"/>
                    <a:pt x="39061" y="86346"/>
                  </a:cubicBezTo>
                  <a:cubicBezTo>
                    <a:pt x="42627" y="84795"/>
                    <a:pt x="46677" y="84795"/>
                    <a:pt x="50243" y="86346"/>
                  </a:cubicBezTo>
                  <a:cubicBezTo>
                    <a:pt x="46789" y="84713"/>
                    <a:pt x="44518" y="81307"/>
                    <a:pt x="44339" y="77490"/>
                  </a:cubicBezTo>
                  <a:cubicBezTo>
                    <a:pt x="45033" y="70743"/>
                    <a:pt x="48511" y="64591"/>
                    <a:pt x="53933" y="6051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9C48E0B3-3579-4646-85A6-CA955D19B53F}"/>
                </a:ext>
              </a:extLst>
            </p:cNvPr>
            <p:cNvSpPr/>
            <p:nvPr/>
          </p:nvSpPr>
          <p:spPr>
            <a:xfrm>
              <a:off x="3066244" y="1661409"/>
              <a:ext cx="57512" cy="162542"/>
            </a:xfrm>
            <a:custGeom>
              <a:avLst/>
              <a:gdLst>
                <a:gd name="connsiteX0" fmla="*/ 681 w 57512"/>
                <a:gd name="connsiteY0" fmla="*/ 135054 h 162542"/>
                <a:gd name="connsiteX1" fmla="*/ 30201 w 57512"/>
                <a:gd name="connsiteY1" fmla="*/ 162360 h 162542"/>
                <a:gd name="connsiteX2" fmla="*/ 57333 w 57512"/>
                <a:gd name="connsiteY2" fmla="*/ 141145 h 162542"/>
                <a:gd name="connsiteX3" fmla="*/ 57507 w 57512"/>
                <a:gd name="connsiteY3" fmla="*/ 138744 h 162542"/>
                <a:gd name="connsiteX4" fmla="*/ 52341 w 57512"/>
                <a:gd name="connsiteY4" fmla="*/ 118818 h 162542"/>
                <a:gd name="connsiteX5" fmla="*/ 12489 w 57512"/>
                <a:gd name="connsiteY5" fmla="*/ 36162 h 162542"/>
                <a:gd name="connsiteX6" fmla="*/ 12489 w 57512"/>
                <a:gd name="connsiteY6" fmla="*/ 25092 h 162542"/>
                <a:gd name="connsiteX7" fmla="*/ 25035 w 57512"/>
                <a:gd name="connsiteY7" fmla="*/ 12546 h 162542"/>
                <a:gd name="connsiteX8" fmla="*/ 39795 w 57512"/>
                <a:gd name="connsiteY8" fmla="*/ 26568 h 162542"/>
                <a:gd name="connsiteX9" fmla="*/ 30201 w 57512"/>
                <a:gd name="connsiteY9" fmla="*/ 39852 h 162542"/>
                <a:gd name="connsiteX10" fmla="*/ 21345 w 57512"/>
                <a:gd name="connsiteY10" fmla="*/ 33210 h 162542"/>
                <a:gd name="connsiteX11" fmla="*/ 25035 w 57512"/>
                <a:gd name="connsiteY11" fmla="*/ 28782 h 162542"/>
                <a:gd name="connsiteX12" fmla="*/ 28725 w 57512"/>
                <a:gd name="connsiteY12" fmla="*/ 36162 h 162542"/>
                <a:gd name="connsiteX13" fmla="*/ 32415 w 57512"/>
                <a:gd name="connsiteY13" fmla="*/ 29520 h 162542"/>
                <a:gd name="connsiteX14" fmla="*/ 36843 w 57512"/>
                <a:gd name="connsiteY14" fmla="*/ 29520 h 162542"/>
                <a:gd name="connsiteX15" fmla="*/ 32415 w 57512"/>
                <a:gd name="connsiteY15" fmla="*/ 29520 h 162542"/>
                <a:gd name="connsiteX16" fmla="*/ 38688 w 57512"/>
                <a:gd name="connsiteY16" fmla="*/ 18819 h 162542"/>
                <a:gd name="connsiteX17" fmla="*/ 27987 w 57512"/>
                <a:gd name="connsiteY17" fmla="*/ 12546 h 162542"/>
                <a:gd name="connsiteX18" fmla="*/ 27987 w 57512"/>
                <a:gd name="connsiteY18" fmla="*/ 16974 h 162542"/>
                <a:gd name="connsiteX19" fmla="*/ 14632 w 57512"/>
                <a:gd name="connsiteY19" fmla="*/ 22902 h 162542"/>
                <a:gd name="connsiteX20" fmla="*/ 13965 w 57512"/>
                <a:gd name="connsiteY20" fmla="*/ 27306 h 162542"/>
                <a:gd name="connsiteX21" fmla="*/ 28024 w 57512"/>
                <a:gd name="connsiteY21" fmla="*/ 42735 h 162542"/>
                <a:gd name="connsiteX22" fmla="*/ 33153 w 57512"/>
                <a:gd name="connsiteY22" fmla="*/ 42066 h 162542"/>
                <a:gd name="connsiteX23" fmla="*/ 27987 w 57512"/>
                <a:gd name="connsiteY23" fmla="*/ 50184 h 162542"/>
                <a:gd name="connsiteX24" fmla="*/ 33153 w 57512"/>
                <a:gd name="connsiteY24" fmla="*/ 50184 h 162542"/>
                <a:gd name="connsiteX25" fmla="*/ 29463 w 57512"/>
                <a:gd name="connsiteY25" fmla="*/ 59778 h 162542"/>
                <a:gd name="connsiteX26" fmla="*/ 36843 w 57512"/>
                <a:gd name="connsiteY26" fmla="*/ 59778 h 162542"/>
                <a:gd name="connsiteX27" fmla="*/ 43289 w 57512"/>
                <a:gd name="connsiteY27" fmla="*/ 83983 h 162542"/>
                <a:gd name="connsiteX28" fmla="*/ 53079 w 57512"/>
                <a:gd name="connsiteY28" fmla="*/ 86346 h 162542"/>
                <a:gd name="connsiteX29" fmla="*/ 45699 w 57512"/>
                <a:gd name="connsiteY29" fmla="*/ 64944 h 162542"/>
                <a:gd name="connsiteX30" fmla="*/ 51603 w 57512"/>
                <a:gd name="connsiteY30" fmla="*/ 25092 h 162542"/>
                <a:gd name="connsiteX31" fmla="*/ 42009 w 57512"/>
                <a:gd name="connsiteY31" fmla="*/ 8118 h 162542"/>
                <a:gd name="connsiteX32" fmla="*/ 42009 w 57512"/>
                <a:gd name="connsiteY32" fmla="*/ 8118 h 162542"/>
                <a:gd name="connsiteX33" fmla="*/ 50865 w 57512"/>
                <a:gd name="connsiteY33" fmla="*/ 2214 h 162542"/>
                <a:gd name="connsiteX34" fmla="*/ 19869 w 57512"/>
                <a:gd name="connsiteY34" fmla="*/ 2214 h 162542"/>
                <a:gd name="connsiteX35" fmla="*/ 2895 w 57512"/>
                <a:gd name="connsiteY35" fmla="*/ 12546 h 162542"/>
                <a:gd name="connsiteX36" fmla="*/ 2895 w 57512"/>
                <a:gd name="connsiteY36" fmla="*/ 38376 h 162542"/>
                <a:gd name="connsiteX37" fmla="*/ 43485 w 57512"/>
                <a:gd name="connsiteY37" fmla="*/ 124722 h 162542"/>
                <a:gd name="connsiteX38" fmla="*/ 43485 w 57512"/>
                <a:gd name="connsiteY38" fmla="*/ 136530 h 162542"/>
                <a:gd name="connsiteX39" fmla="*/ 27987 w 57512"/>
                <a:gd name="connsiteY39" fmla="*/ 151290 h 162542"/>
                <a:gd name="connsiteX40" fmla="*/ 13965 w 57512"/>
                <a:gd name="connsiteY40" fmla="*/ 140220 h 162542"/>
                <a:gd name="connsiteX41" fmla="*/ 19131 w 57512"/>
                <a:gd name="connsiteY41" fmla="*/ 132840 h 162542"/>
                <a:gd name="connsiteX42" fmla="*/ 25035 w 57512"/>
                <a:gd name="connsiteY42" fmla="*/ 143910 h 162542"/>
                <a:gd name="connsiteX43" fmla="*/ 31677 w 57512"/>
                <a:gd name="connsiteY43" fmla="*/ 133578 h 162542"/>
                <a:gd name="connsiteX44" fmla="*/ 45699 w 57512"/>
                <a:gd name="connsiteY44" fmla="*/ 129888 h 162542"/>
                <a:gd name="connsiteX45" fmla="*/ 37581 w 57512"/>
                <a:gd name="connsiteY45" fmla="*/ 129888 h 162542"/>
                <a:gd name="connsiteX46" fmla="*/ 30939 w 57512"/>
                <a:gd name="connsiteY46" fmla="*/ 119556 h 162542"/>
                <a:gd name="connsiteX47" fmla="*/ 25035 w 57512"/>
                <a:gd name="connsiteY47" fmla="*/ 129150 h 162542"/>
                <a:gd name="connsiteX48" fmla="*/ 12489 w 57512"/>
                <a:gd name="connsiteY48" fmla="*/ 133578 h 162542"/>
                <a:gd name="connsiteX49" fmla="*/ 12489 w 57512"/>
                <a:gd name="connsiteY49" fmla="*/ 109224 h 162542"/>
                <a:gd name="connsiteX50" fmla="*/ 28725 w 57512"/>
                <a:gd name="connsiteY50" fmla="*/ 104796 h 162542"/>
                <a:gd name="connsiteX51" fmla="*/ 26880 w 57512"/>
                <a:gd name="connsiteY51" fmla="*/ 84501 h 162542"/>
                <a:gd name="connsiteX52" fmla="*/ 6585 w 57512"/>
                <a:gd name="connsiteY52" fmla="*/ 86346 h 162542"/>
                <a:gd name="connsiteX53" fmla="*/ 12489 w 57512"/>
                <a:gd name="connsiteY53" fmla="*/ 77490 h 162542"/>
                <a:gd name="connsiteX54" fmla="*/ 2895 w 57512"/>
                <a:gd name="connsiteY54" fmla="*/ 60516 h 1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57512" h="162542">
                  <a:moveTo>
                    <a:pt x="681" y="135054"/>
                  </a:moveTo>
                  <a:cubicBezTo>
                    <a:pt x="1476" y="150660"/>
                    <a:pt x="14580" y="162781"/>
                    <a:pt x="30201" y="162360"/>
                  </a:cubicBezTo>
                  <a:cubicBezTo>
                    <a:pt x="43551" y="163994"/>
                    <a:pt x="55699" y="154495"/>
                    <a:pt x="57333" y="141145"/>
                  </a:cubicBezTo>
                  <a:cubicBezTo>
                    <a:pt x="57430" y="140348"/>
                    <a:pt x="57488" y="139547"/>
                    <a:pt x="57507" y="138744"/>
                  </a:cubicBezTo>
                  <a:cubicBezTo>
                    <a:pt x="57632" y="131755"/>
                    <a:pt x="55846" y="124866"/>
                    <a:pt x="52341" y="118818"/>
                  </a:cubicBezTo>
                  <a:lnTo>
                    <a:pt x="12489" y="36162"/>
                  </a:lnTo>
                  <a:cubicBezTo>
                    <a:pt x="11639" y="32521"/>
                    <a:pt x="11639" y="28733"/>
                    <a:pt x="12489" y="25092"/>
                  </a:cubicBezTo>
                  <a:cubicBezTo>
                    <a:pt x="13626" y="18693"/>
                    <a:pt x="18636" y="13683"/>
                    <a:pt x="25035" y="12546"/>
                  </a:cubicBezTo>
                  <a:cubicBezTo>
                    <a:pt x="32765" y="12880"/>
                    <a:pt x="39065" y="18865"/>
                    <a:pt x="39795" y="26568"/>
                  </a:cubicBezTo>
                  <a:cubicBezTo>
                    <a:pt x="39795" y="36162"/>
                    <a:pt x="34629" y="39852"/>
                    <a:pt x="30201" y="39852"/>
                  </a:cubicBezTo>
                  <a:cubicBezTo>
                    <a:pt x="25773" y="39852"/>
                    <a:pt x="21345" y="39852"/>
                    <a:pt x="21345" y="33210"/>
                  </a:cubicBezTo>
                  <a:cubicBezTo>
                    <a:pt x="21345" y="26568"/>
                    <a:pt x="21345" y="28782"/>
                    <a:pt x="25035" y="28782"/>
                  </a:cubicBezTo>
                  <a:cubicBezTo>
                    <a:pt x="28725" y="28782"/>
                    <a:pt x="28725" y="36162"/>
                    <a:pt x="28725" y="36162"/>
                  </a:cubicBezTo>
                  <a:cubicBezTo>
                    <a:pt x="31405" y="35138"/>
                    <a:pt x="32962" y="32336"/>
                    <a:pt x="32415" y="29520"/>
                  </a:cubicBezTo>
                  <a:cubicBezTo>
                    <a:pt x="32415" y="29520"/>
                    <a:pt x="36105" y="29520"/>
                    <a:pt x="36843" y="29520"/>
                  </a:cubicBezTo>
                  <a:cubicBezTo>
                    <a:pt x="37581" y="29520"/>
                    <a:pt x="36843" y="29520"/>
                    <a:pt x="32415" y="29520"/>
                  </a:cubicBezTo>
                  <a:cubicBezTo>
                    <a:pt x="37102" y="28297"/>
                    <a:pt x="39911" y="23506"/>
                    <a:pt x="38688" y="18819"/>
                  </a:cubicBezTo>
                  <a:cubicBezTo>
                    <a:pt x="37465" y="14132"/>
                    <a:pt x="32674" y="11323"/>
                    <a:pt x="27987" y="12546"/>
                  </a:cubicBezTo>
                  <a:cubicBezTo>
                    <a:pt x="28332" y="14002"/>
                    <a:pt x="28332" y="15518"/>
                    <a:pt x="27987" y="16974"/>
                  </a:cubicBezTo>
                  <a:cubicBezTo>
                    <a:pt x="22662" y="14923"/>
                    <a:pt x="16683" y="17578"/>
                    <a:pt x="14632" y="22902"/>
                  </a:cubicBezTo>
                  <a:cubicBezTo>
                    <a:pt x="14092" y="24305"/>
                    <a:pt x="13864" y="25807"/>
                    <a:pt x="13965" y="27306"/>
                  </a:cubicBezTo>
                  <a:cubicBezTo>
                    <a:pt x="13587" y="35449"/>
                    <a:pt x="19881" y="42357"/>
                    <a:pt x="28024" y="42735"/>
                  </a:cubicBezTo>
                  <a:cubicBezTo>
                    <a:pt x="29759" y="42816"/>
                    <a:pt x="31496" y="42589"/>
                    <a:pt x="33153" y="42066"/>
                  </a:cubicBezTo>
                  <a:cubicBezTo>
                    <a:pt x="30199" y="43756"/>
                    <a:pt x="28267" y="46792"/>
                    <a:pt x="27987" y="50184"/>
                  </a:cubicBezTo>
                  <a:lnTo>
                    <a:pt x="33153" y="50184"/>
                  </a:lnTo>
                  <a:cubicBezTo>
                    <a:pt x="31038" y="52968"/>
                    <a:pt x="29759" y="56295"/>
                    <a:pt x="29463" y="59778"/>
                  </a:cubicBezTo>
                  <a:cubicBezTo>
                    <a:pt x="29463" y="59778"/>
                    <a:pt x="33891" y="59778"/>
                    <a:pt x="36843" y="59778"/>
                  </a:cubicBezTo>
                  <a:cubicBezTo>
                    <a:pt x="31939" y="68242"/>
                    <a:pt x="34825" y="79079"/>
                    <a:pt x="43289" y="83983"/>
                  </a:cubicBezTo>
                  <a:cubicBezTo>
                    <a:pt x="46255" y="85701"/>
                    <a:pt x="49655" y="86522"/>
                    <a:pt x="53079" y="86346"/>
                  </a:cubicBezTo>
                  <a:cubicBezTo>
                    <a:pt x="48008" y="80398"/>
                    <a:pt x="45373" y="72754"/>
                    <a:pt x="45699" y="64944"/>
                  </a:cubicBezTo>
                  <a:cubicBezTo>
                    <a:pt x="45699" y="43542"/>
                    <a:pt x="51603" y="39852"/>
                    <a:pt x="51603" y="25092"/>
                  </a:cubicBezTo>
                  <a:cubicBezTo>
                    <a:pt x="51443" y="18186"/>
                    <a:pt x="47843" y="11817"/>
                    <a:pt x="42009" y="8118"/>
                  </a:cubicBezTo>
                  <a:lnTo>
                    <a:pt x="42009" y="8118"/>
                  </a:lnTo>
                  <a:cubicBezTo>
                    <a:pt x="45655" y="7470"/>
                    <a:pt x="48865" y="5331"/>
                    <a:pt x="50865" y="2214"/>
                  </a:cubicBezTo>
                  <a:cubicBezTo>
                    <a:pt x="40744" y="-738"/>
                    <a:pt x="29990" y="-738"/>
                    <a:pt x="19869" y="2214"/>
                  </a:cubicBezTo>
                  <a:cubicBezTo>
                    <a:pt x="13000" y="3088"/>
                    <a:pt x="6827" y="6846"/>
                    <a:pt x="2895" y="12546"/>
                  </a:cubicBezTo>
                  <a:cubicBezTo>
                    <a:pt x="-965" y="20724"/>
                    <a:pt x="-965" y="30198"/>
                    <a:pt x="2895" y="38376"/>
                  </a:cubicBezTo>
                  <a:cubicBezTo>
                    <a:pt x="8799" y="50184"/>
                    <a:pt x="35367" y="107010"/>
                    <a:pt x="43485" y="124722"/>
                  </a:cubicBezTo>
                  <a:cubicBezTo>
                    <a:pt x="44241" y="128622"/>
                    <a:pt x="44241" y="132630"/>
                    <a:pt x="43485" y="136530"/>
                  </a:cubicBezTo>
                  <a:cubicBezTo>
                    <a:pt x="43091" y="144800"/>
                    <a:pt x="36266" y="151300"/>
                    <a:pt x="27987" y="151290"/>
                  </a:cubicBezTo>
                  <a:cubicBezTo>
                    <a:pt x="21159" y="151763"/>
                    <a:pt x="15089" y="146971"/>
                    <a:pt x="13965" y="140220"/>
                  </a:cubicBezTo>
                  <a:cubicBezTo>
                    <a:pt x="13965" y="135792"/>
                    <a:pt x="13965" y="132840"/>
                    <a:pt x="19131" y="132840"/>
                  </a:cubicBezTo>
                  <a:cubicBezTo>
                    <a:pt x="24297" y="132840"/>
                    <a:pt x="26511" y="139482"/>
                    <a:pt x="25035" y="143910"/>
                  </a:cubicBezTo>
                  <a:cubicBezTo>
                    <a:pt x="23559" y="148338"/>
                    <a:pt x="33153" y="138006"/>
                    <a:pt x="31677" y="133578"/>
                  </a:cubicBezTo>
                  <a:cubicBezTo>
                    <a:pt x="36574" y="136385"/>
                    <a:pt x="42818" y="134742"/>
                    <a:pt x="45699" y="129888"/>
                  </a:cubicBezTo>
                  <a:cubicBezTo>
                    <a:pt x="43106" y="128780"/>
                    <a:pt x="40173" y="128780"/>
                    <a:pt x="37581" y="129888"/>
                  </a:cubicBezTo>
                  <a:cubicBezTo>
                    <a:pt x="37581" y="123246"/>
                    <a:pt x="37581" y="121032"/>
                    <a:pt x="30939" y="119556"/>
                  </a:cubicBezTo>
                  <a:cubicBezTo>
                    <a:pt x="24297" y="118080"/>
                    <a:pt x="30939" y="129150"/>
                    <a:pt x="25035" y="129150"/>
                  </a:cubicBezTo>
                  <a:cubicBezTo>
                    <a:pt x="20387" y="128551"/>
                    <a:pt x="15731" y="130194"/>
                    <a:pt x="12489" y="133578"/>
                  </a:cubicBezTo>
                  <a:cubicBezTo>
                    <a:pt x="12489" y="129150"/>
                    <a:pt x="12489" y="109224"/>
                    <a:pt x="12489" y="109224"/>
                  </a:cubicBezTo>
                  <a:cubicBezTo>
                    <a:pt x="12489" y="109224"/>
                    <a:pt x="22821" y="102582"/>
                    <a:pt x="28725" y="104796"/>
                  </a:cubicBezTo>
                  <a:cubicBezTo>
                    <a:pt x="33820" y="98682"/>
                    <a:pt x="32993" y="89596"/>
                    <a:pt x="26880" y="84501"/>
                  </a:cubicBezTo>
                  <a:cubicBezTo>
                    <a:pt x="20766" y="79406"/>
                    <a:pt x="11680" y="80232"/>
                    <a:pt x="6585" y="86346"/>
                  </a:cubicBezTo>
                  <a:cubicBezTo>
                    <a:pt x="9936" y="84596"/>
                    <a:pt x="12162" y="81257"/>
                    <a:pt x="12489" y="77490"/>
                  </a:cubicBezTo>
                  <a:cubicBezTo>
                    <a:pt x="11794" y="70743"/>
                    <a:pt x="8317" y="64591"/>
                    <a:pt x="2895" y="6051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6EB99E8-EAF7-4759-BDBD-64A2226FC788}"/>
                </a:ext>
              </a:extLst>
            </p:cNvPr>
            <p:cNvSpPr/>
            <p:nvPr/>
          </p:nvSpPr>
          <p:spPr>
            <a:xfrm>
              <a:off x="3015206" y="1981946"/>
              <a:ext cx="56517" cy="163042"/>
            </a:xfrm>
            <a:custGeom>
              <a:avLst/>
              <a:gdLst>
                <a:gd name="connsiteX0" fmla="*/ 55409 w 56517"/>
                <a:gd name="connsiteY0" fmla="*/ 134808 h 163042"/>
                <a:gd name="connsiteX1" fmla="*/ 26627 w 56517"/>
                <a:gd name="connsiteY1" fmla="*/ 162852 h 163042"/>
                <a:gd name="connsiteX2" fmla="*/ 228 w 56517"/>
                <a:gd name="connsiteY2" fmla="*/ 142394 h 163042"/>
                <a:gd name="connsiteX3" fmla="*/ 59 w 56517"/>
                <a:gd name="connsiteY3" fmla="*/ 138498 h 163042"/>
                <a:gd name="connsiteX4" fmla="*/ 4487 w 56517"/>
                <a:gd name="connsiteY4" fmla="*/ 118572 h 163042"/>
                <a:gd name="connsiteX5" fmla="*/ 44339 w 56517"/>
                <a:gd name="connsiteY5" fmla="*/ 35916 h 163042"/>
                <a:gd name="connsiteX6" fmla="*/ 44339 w 56517"/>
                <a:gd name="connsiteY6" fmla="*/ 24846 h 163042"/>
                <a:gd name="connsiteX7" fmla="*/ 29579 w 56517"/>
                <a:gd name="connsiteY7" fmla="*/ 10824 h 163042"/>
                <a:gd name="connsiteX8" fmla="*/ 14819 w 56517"/>
                <a:gd name="connsiteY8" fmla="*/ 24846 h 163042"/>
                <a:gd name="connsiteX9" fmla="*/ 24413 w 56517"/>
                <a:gd name="connsiteY9" fmla="*/ 38130 h 163042"/>
                <a:gd name="connsiteX10" fmla="*/ 33269 w 56517"/>
                <a:gd name="connsiteY10" fmla="*/ 31488 h 163042"/>
                <a:gd name="connsiteX11" fmla="*/ 33269 w 56517"/>
                <a:gd name="connsiteY11" fmla="*/ 27060 h 163042"/>
                <a:gd name="connsiteX12" fmla="*/ 29579 w 56517"/>
                <a:gd name="connsiteY12" fmla="*/ 34440 h 163042"/>
                <a:gd name="connsiteX13" fmla="*/ 22937 w 56517"/>
                <a:gd name="connsiteY13" fmla="*/ 31397 h 163042"/>
                <a:gd name="connsiteX14" fmla="*/ 22937 w 56517"/>
                <a:gd name="connsiteY14" fmla="*/ 27798 h 163042"/>
                <a:gd name="connsiteX15" fmla="*/ 18509 w 56517"/>
                <a:gd name="connsiteY15" fmla="*/ 27798 h 163042"/>
                <a:gd name="connsiteX16" fmla="*/ 22937 w 56517"/>
                <a:gd name="connsiteY16" fmla="*/ 27798 h 163042"/>
                <a:gd name="connsiteX17" fmla="*/ 27365 w 56517"/>
                <a:gd name="connsiteY17" fmla="*/ 20418 h 163042"/>
                <a:gd name="connsiteX18" fmla="*/ 27365 w 56517"/>
                <a:gd name="connsiteY18" fmla="*/ 24846 h 163042"/>
                <a:gd name="connsiteX19" fmla="*/ 40990 w 56517"/>
                <a:gd name="connsiteY19" fmla="*/ 32557 h 163042"/>
                <a:gd name="connsiteX20" fmla="*/ 41387 w 56517"/>
                <a:gd name="connsiteY20" fmla="*/ 35178 h 163042"/>
                <a:gd name="connsiteX21" fmla="*/ 23310 w 56517"/>
                <a:gd name="connsiteY21" fmla="*/ 45615 h 163042"/>
                <a:gd name="connsiteX22" fmla="*/ 22937 w 56517"/>
                <a:gd name="connsiteY22" fmla="*/ 45510 h 163042"/>
                <a:gd name="connsiteX23" fmla="*/ 28103 w 56517"/>
                <a:gd name="connsiteY23" fmla="*/ 52890 h 163042"/>
                <a:gd name="connsiteX24" fmla="*/ 22937 w 56517"/>
                <a:gd name="connsiteY24" fmla="*/ 52890 h 163042"/>
                <a:gd name="connsiteX25" fmla="*/ 26627 w 56517"/>
                <a:gd name="connsiteY25" fmla="*/ 61008 h 163042"/>
                <a:gd name="connsiteX26" fmla="*/ 22937 w 56517"/>
                <a:gd name="connsiteY26" fmla="*/ 61008 h 163042"/>
                <a:gd name="connsiteX27" fmla="*/ 13192 w 56517"/>
                <a:gd name="connsiteY27" fmla="*/ 84084 h 163042"/>
                <a:gd name="connsiteX28" fmla="*/ 7439 w 56517"/>
                <a:gd name="connsiteY28" fmla="*/ 85362 h 163042"/>
                <a:gd name="connsiteX29" fmla="*/ 15557 w 56517"/>
                <a:gd name="connsiteY29" fmla="*/ 66174 h 163042"/>
                <a:gd name="connsiteX30" fmla="*/ 9653 w 56517"/>
                <a:gd name="connsiteY30" fmla="*/ 26322 h 163042"/>
                <a:gd name="connsiteX31" fmla="*/ 15557 w 56517"/>
                <a:gd name="connsiteY31" fmla="*/ 7872 h 163042"/>
                <a:gd name="connsiteX32" fmla="*/ 15557 w 56517"/>
                <a:gd name="connsiteY32" fmla="*/ 7872 h 163042"/>
                <a:gd name="connsiteX33" fmla="*/ 6701 w 56517"/>
                <a:gd name="connsiteY33" fmla="*/ 1968 h 163042"/>
                <a:gd name="connsiteX34" fmla="*/ 37697 w 56517"/>
                <a:gd name="connsiteY34" fmla="*/ 1968 h 163042"/>
                <a:gd name="connsiteX35" fmla="*/ 53933 w 56517"/>
                <a:gd name="connsiteY35" fmla="*/ 12300 h 163042"/>
                <a:gd name="connsiteX36" fmla="*/ 53933 w 56517"/>
                <a:gd name="connsiteY36" fmla="*/ 38868 h 163042"/>
                <a:gd name="connsiteX37" fmla="*/ 13343 w 56517"/>
                <a:gd name="connsiteY37" fmla="*/ 125214 h 163042"/>
                <a:gd name="connsiteX38" fmla="*/ 10391 w 56517"/>
                <a:gd name="connsiteY38" fmla="*/ 134808 h 163042"/>
                <a:gd name="connsiteX39" fmla="*/ 25889 w 56517"/>
                <a:gd name="connsiteY39" fmla="*/ 149568 h 163042"/>
                <a:gd name="connsiteX40" fmla="*/ 39911 w 56517"/>
                <a:gd name="connsiteY40" fmla="*/ 138498 h 163042"/>
                <a:gd name="connsiteX41" fmla="*/ 34007 w 56517"/>
                <a:gd name="connsiteY41" fmla="*/ 134808 h 163042"/>
                <a:gd name="connsiteX42" fmla="*/ 28841 w 56517"/>
                <a:gd name="connsiteY42" fmla="*/ 145140 h 163042"/>
                <a:gd name="connsiteX43" fmla="*/ 22937 w 56517"/>
                <a:gd name="connsiteY43" fmla="*/ 134808 h 163042"/>
                <a:gd name="connsiteX44" fmla="*/ 14819 w 56517"/>
                <a:gd name="connsiteY44" fmla="*/ 134808 h 163042"/>
                <a:gd name="connsiteX45" fmla="*/ 22937 w 56517"/>
                <a:gd name="connsiteY45" fmla="*/ 125952 h 163042"/>
                <a:gd name="connsiteX46" fmla="*/ 29579 w 56517"/>
                <a:gd name="connsiteY46" fmla="*/ 115620 h 163042"/>
                <a:gd name="connsiteX47" fmla="*/ 34745 w 56517"/>
                <a:gd name="connsiteY47" fmla="*/ 125214 h 163042"/>
                <a:gd name="connsiteX48" fmla="*/ 48029 w 56517"/>
                <a:gd name="connsiteY48" fmla="*/ 130380 h 163042"/>
                <a:gd name="connsiteX49" fmla="*/ 48029 w 56517"/>
                <a:gd name="connsiteY49" fmla="*/ 106026 h 163042"/>
                <a:gd name="connsiteX50" fmla="*/ 31793 w 56517"/>
                <a:gd name="connsiteY50" fmla="*/ 100860 h 163042"/>
                <a:gd name="connsiteX51" fmla="*/ 50243 w 56517"/>
                <a:gd name="connsiteY51" fmla="*/ 89052 h 163042"/>
                <a:gd name="connsiteX52" fmla="*/ 44339 w 56517"/>
                <a:gd name="connsiteY52" fmla="*/ 80196 h 163042"/>
                <a:gd name="connsiteX53" fmla="*/ 53933 w 56517"/>
                <a:gd name="connsiteY53" fmla="*/ 61008 h 163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56517" h="163042">
                  <a:moveTo>
                    <a:pt x="55409" y="134808"/>
                  </a:moveTo>
                  <a:cubicBezTo>
                    <a:pt x="55009" y="150415"/>
                    <a:pt x="42239" y="162857"/>
                    <a:pt x="26627" y="162852"/>
                  </a:cubicBezTo>
                  <a:cubicBezTo>
                    <a:pt x="13688" y="164493"/>
                    <a:pt x="1869" y="155333"/>
                    <a:pt x="228" y="142394"/>
                  </a:cubicBezTo>
                  <a:cubicBezTo>
                    <a:pt x="64" y="141103"/>
                    <a:pt x="8" y="139799"/>
                    <a:pt x="59" y="138498"/>
                  </a:cubicBezTo>
                  <a:cubicBezTo>
                    <a:pt x="-329" y="131575"/>
                    <a:pt x="1204" y="124680"/>
                    <a:pt x="4487" y="118572"/>
                  </a:cubicBezTo>
                  <a:lnTo>
                    <a:pt x="44339" y="35916"/>
                  </a:lnTo>
                  <a:cubicBezTo>
                    <a:pt x="45245" y="32282"/>
                    <a:pt x="45245" y="28481"/>
                    <a:pt x="44339" y="24846"/>
                  </a:cubicBezTo>
                  <a:cubicBezTo>
                    <a:pt x="43609" y="17143"/>
                    <a:pt x="37309" y="11159"/>
                    <a:pt x="29579" y="10824"/>
                  </a:cubicBezTo>
                  <a:cubicBezTo>
                    <a:pt x="21848" y="11159"/>
                    <a:pt x="15549" y="17143"/>
                    <a:pt x="14819" y="24846"/>
                  </a:cubicBezTo>
                  <a:cubicBezTo>
                    <a:pt x="14819" y="34440"/>
                    <a:pt x="19985" y="38130"/>
                    <a:pt x="24413" y="38130"/>
                  </a:cubicBezTo>
                  <a:cubicBezTo>
                    <a:pt x="28841" y="38130"/>
                    <a:pt x="33269" y="38130"/>
                    <a:pt x="33269" y="31488"/>
                  </a:cubicBezTo>
                  <a:cubicBezTo>
                    <a:pt x="33269" y="24846"/>
                    <a:pt x="33269" y="27060"/>
                    <a:pt x="33269" y="27060"/>
                  </a:cubicBezTo>
                  <a:cubicBezTo>
                    <a:pt x="33269" y="27060"/>
                    <a:pt x="29579" y="34440"/>
                    <a:pt x="29579" y="34440"/>
                  </a:cubicBezTo>
                  <a:cubicBezTo>
                    <a:pt x="26904" y="35434"/>
                    <a:pt x="23931" y="34072"/>
                    <a:pt x="22937" y="31397"/>
                  </a:cubicBezTo>
                  <a:cubicBezTo>
                    <a:pt x="22505" y="30237"/>
                    <a:pt x="22505" y="28959"/>
                    <a:pt x="22937" y="27798"/>
                  </a:cubicBezTo>
                  <a:cubicBezTo>
                    <a:pt x="21517" y="28372"/>
                    <a:pt x="19929" y="28372"/>
                    <a:pt x="18509" y="27798"/>
                  </a:cubicBezTo>
                  <a:cubicBezTo>
                    <a:pt x="19879" y="27007"/>
                    <a:pt x="21567" y="27007"/>
                    <a:pt x="22937" y="27798"/>
                  </a:cubicBezTo>
                  <a:cubicBezTo>
                    <a:pt x="22937" y="23370"/>
                    <a:pt x="22937" y="21894"/>
                    <a:pt x="27365" y="20418"/>
                  </a:cubicBezTo>
                  <a:cubicBezTo>
                    <a:pt x="27117" y="21884"/>
                    <a:pt x="27117" y="23381"/>
                    <a:pt x="27365" y="24846"/>
                  </a:cubicBezTo>
                  <a:cubicBezTo>
                    <a:pt x="33256" y="23213"/>
                    <a:pt x="39357" y="26665"/>
                    <a:pt x="40990" y="32557"/>
                  </a:cubicBezTo>
                  <a:cubicBezTo>
                    <a:pt x="41227" y="33411"/>
                    <a:pt x="41360" y="34292"/>
                    <a:pt x="41387" y="35178"/>
                  </a:cubicBezTo>
                  <a:cubicBezTo>
                    <a:pt x="39277" y="43052"/>
                    <a:pt x="31184" y="47725"/>
                    <a:pt x="23310" y="45615"/>
                  </a:cubicBezTo>
                  <a:cubicBezTo>
                    <a:pt x="23185" y="45582"/>
                    <a:pt x="23061" y="45547"/>
                    <a:pt x="22937" y="45510"/>
                  </a:cubicBezTo>
                  <a:cubicBezTo>
                    <a:pt x="25697" y="47050"/>
                    <a:pt x="27600" y="49769"/>
                    <a:pt x="28103" y="52890"/>
                  </a:cubicBezTo>
                  <a:lnTo>
                    <a:pt x="22937" y="52890"/>
                  </a:lnTo>
                  <a:cubicBezTo>
                    <a:pt x="24974" y="55151"/>
                    <a:pt x="26263" y="57986"/>
                    <a:pt x="26627" y="61008"/>
                  </a:cubicBezTo>
                  <a:cubicBezTo>
                    <a:pt x="25411" y="60749"/>
                    <a:pt x="24153" y="60749"/>
                    <a:pt x="22937" y="61008"/>
                  </a:cubicBezTo>
                  <a:cubicBezTo>
                    <a:pt x="26618" y="70071"/>
                    <a:pt x="22255" y="80402"/>
                    <a:pt x="13192" y="84084"/>
                  </a:cubicBezTo>
                  <a:cubicBezTo>
                    <a:pt x="11359" y="84828"/>
                    <a:pt x="9415" y="85260"/>
                    <a:pt x="7439" y="85362"/>
                  </a:cubicBezTo>
                  <a:cubicBezTo>
                    <a:pt x="12387" y="80165"/>
                    <a:pt x="15273" y="73345"/>
                    <a:pt x="15557" y="66174"/>
                  </a:cubicBezTo>
                  <a:cubicBezTo>
                    <a:pt x="15557" y="44772"/>
                    <a:pt x="9653" y="41820"/>
                    <a:pt x="9653" y="26322"/>
                  </a:cubicBezTo>
                  <a:cubicBezTo>
                    <a:pt x="8438" y="19574"/>
                    <a:pt x="10650" y="12662"/>
                    <a:pt x="15557" y="7872"/>
                  </a:cubicBezTo>
                  <a:lnTo>
                    <a:pt x="15557" y="7872"/>
                  </a:lnTo>
                  <a:cubicBezTo>
                    <a:pt x="11790" y="7545"/>
                    <a:pt x="8451" y="5319"/>
                    <a:pt x="6701" y="1968"/>
                  </a:cubicBezTo>
                  <a:cubicBezTo>
                    <a:pt x="16866" y="-656"/>
                    <a:pt x="27532" y="-656"/>
                    <a:pt x="37697" y="1968"/>
                  </a:cubicBezTo>
                  <a:cubicBezTo>
                    <a:pt x="44365" y="2858"/>
                    <a:pt x="50303" y="6637"/>
                    <a:pt x="53933" y="12300"/>
                  </a:cubicBezTo>
                  <a:cubicBezTo>
                    <a:pt x="57379" y="20821"/>
                    <a:pt x="57379" y="30347"/>
                    <a:pt x="53933" y="38868"/>
                  </a:cubicBezTo>
                  <a:lnTo>
                    <a:pt x="13343" y="125214"/>
                  </a:lnTo>
                  <a:cubicBezTo>
                    <a:pt x="11844" y="128230"/>
                    <a:pt x="10847" y="131471"/>
                    <a:pt x="10391" y="134808"/>
                  </a:cubicBezTo>
                  <a:cubicBezTo>
                    <a:pt x="10785" y="143078"/>
                    <a:pt x="17610" y="149578"/>
                    <a:pt x="25889" y="149568"/>
                  </a:cubicBezTo>
                  <a:cubicBezTo>
                    <a:pt x="32531" y="149568"/>
                    <a:pt x="39911" y="144402"/>
                    <a:pt x="39911" y="138498"/>
                  </a:cubicBezTo>
                  <a:cubicBezTo>
                    <a:pt x="39911" y="132594"/>
                    <a:pt x="37697" y="134808"/>
                    <a:pt x="34007" y="134808"/>
                  </a:cubicBezTo>
                  <a:cubicBezTo>
                    <a:pt x="30317" y="134808"/>
                    <a:pt x="27365" y="141450"/>
                    <a:pt x="28841" y="145140"/>
                  </a:cubicBezTo>
                  <a:cubicBezTo>
                    <a:pt x="24717" y="143480"/>
                    <a:pt x="22273" y="139205"/>
                    <a:pt x="22937" y="134808"/>
                  </a:cubicBezTo>
                  <a:cubicBezTo>
                    <a:pt x="20316" y="135768"/>
                    <a:pt x="17440" y="135768"/>
                    <a:pt x="14819" y="134808"/>
                  </a:cubicBezTo>
                  <a:cubicBezTo>
                    <a:pt x="15548" y="130517"/>
                    <a:pt x="18725" y="127051"/>
                    <a:pt x="22937" y="125952"/>
                  </a:cubicBezTo>
                  <a:cubicBezTo>
                    <a:pt x="22937" y="120048"/>
                    <a:pt x="22937" y="117096"/>
                    <a:pt x="29579" y="115620"/>
                  </a:cubicBezTo>
                  <a:cubicBezTo>
                    <a:pt x="36221" y="114144"/>
                    <a:pt x="29579" y="125214"/>
                    <a:pt x="34745" y="125214"/>
                  </a:cubicBezTo>
                  <a:cubicBezTo>
                    <a:pt x="39749" y="124677"/>
                    <a:pt x="44703" y="126603"/>
                    <a:pt x="48029" y="130380"/>
                  </a:cubicBezTo>
                  <a:cubicBezTo>
                    <a:pt x="48029" y="125214"/>
                    <a:pt x="48029" y="106026"/>
                    <a:pt x="48029" y="106026"/>
                  </a:cubicBezTo>
                  <a:cubicBezTo>
                    <a:pt x="48029" y="106026"/>
                    <a:pt x="37697" y="98646"/>
                    <a:pt x="31793" y="100860"/>
                  </a:cubicBezTo>
                  <a:cubicBezTo>
                    <a:pt x="33631" y="92508"/>
                    <a:pt x="41888" y="87223"/>
                    <a:pt x="50243" y="89052"/>
                  </a:cubicBezTo>
                  <a:cubicBezTo>
                    <a:pt x="46344" y="87982"/>
                    <a:pt x="43827" y="84207"/>
                    <a:pt x="44339" y="80196"/>
                  </a:cubicBezTo>
                  <a:cubicBezTo>
                    <a:pt x="44396" y="72661"/>
                    <a:pt x="47938" y="65576"/>
                    <a:pt x="53933" y="61008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D08ADEA6-D323-4C30-97C2-733A3895F805}"/>
                </a:ext>
              </a:extLst>
            </p:cNvPr>
            <p:cNvSpPr/>
            <p:nvPr/>
          </p:nvSpPr>
          <p:spPr>
            <a:xfrm>
              <a:off x="3066924" y="1981946"/>
              <a:ext cx="56832" cy="163034"/>
            </a:xfrm>
            <a:custGeom>
              <a:avLst/>
              <a:gdLst>
                <a:gd name="connsiteX0" fmla="*/ 0 w 56832"/>
                <a:gd name="connsiteY0" fmla="*/ 134808 h 163034"/>
                <a:gd name="connsiteX1" fmla="*/ 29501 w 56832"/>
                <a:gd name="connsiteY1" fmla="*/ 162853 h 163034"/>
                <a:gd name="connsiteX2" fmla="*/ 29520 w 56832"/>
                <a:gd name="connsiteY2" fmla="*/ 162852 h 163034"/>
                <a:gd name="connsiteX3" fmla="*/ 56647 w 56832"/>
                <a:gd name="connsiteY3" fmla="*/ 141630 h 163034"/>
                <a:gd name="connsiteX4" fmla="*/ 56826 w 56832"/>
                <a:gd name="connsiteY4" fmla="*/ 138498 h 163034"/>
                <a:gd name="connsiteX5" fmla="*/ 51660 w 56832"/>
                <a:gd name="connsiteY5" fmla="*/ 118572 h 163034"/>
                <a:gd name="connsiteX6" fmla="*/ 11808 w 56832"/>
                <a:gd name="connsiteY6" fmla="*/ 35916 h 163034"/>
                <a:gd name="connsiteX7" fmla="*/ 11808 w 56832"/>
                <a:gd name="connsiteY7" fmla="*/ 24846 h 163034"/>
                <a:gd name="connsiteX8" fmla="*/ 26568 w 56832"/>
                <a:gd name="connsiteY8" fmla="*/ 10824 h 163034"/>
                <a:gd name="connsiteX9" fmla="*/ 41328 w 56832"/>
                <a:gd name="connsiteY9" fmla="*/ 24846 h 163034"/>
                <a:gd name="connsiteX10" fmla="*/ 31734 w 56832"/>
                <a:gd name="connsiteY10" fmla="*/ 38130 h 163034"/>
                <a:gd name="connsiteX11" fmla="*/ 22878 w 56832"/>
                <a:gd name="connsiteY11" fmla="*/ 31488 h 163034"/>
                <a:gd name="connsiteX12" fmla="*/ 26568 w 56832"/>
                <a:gd name="connsiteY12" fmla="*/ 27060 h 163034"/>
                <a:gd name="connsiteX13" fmla="*/ 30258 w 56832"/>
                <a:gd name="connsiteY13" fmla="*/ 34440 h 163034"/>
                <a:gd name="connsiteX14" fmla="*/ 34064 w 56832"/>
                <a:gd name="connsiteY14" fmla="*/ 28204 h 163034"/>
                <a:gd name="connsiteX15" fmla="*/ 33948 w 56832"/>
                <a:gd name="connsiteY15" fmla="*/ 27798 h 163034"/>
                <a:gd name="connsiteX16" fmla="*/ 38376 w 56832"/>
                <a:gd name="connsiteY16" fmla="*/ 27798 h 163034"/>
                <a:gd name="connsiteX17" fmla="*/ 33948 w 56832"/>
                <a:gd name="connsiteY17" fmla="*/ 27798 h 163034"/>
                <a:gd name="connsiteX18" fmla="*/ 29520 w 56832"/>
                <a:gd name="connsiteY18" fmla="*/ 20418 h 163034"/>
                <a:gd name="connsiteX19" fmla="*/ 29520 w 56832"/>
                <a:gd name="connsiteY19" fmla="*/ 24846 h 163034"/>
                <a:gd name="connsiteX20" fmla="*/ 15895 w 56832"/>
                <a:gd name="connsiteY20" fmla="*/ 32557 h 163034"/>
                <a:gd name="connsiteX21" fmla="*/ 15498 w 56832"/>
                <a:gd name="connsiteY21" fmla="*/ 35178 h 163034"/>
                <a:gd name="connsiteX22" fmla="*/ 28747 w 56832"/>
                <a:gd name="connsiteY22" fmla="*/ 51308 h 163034"/>
                <a:gd name="connsiteX23" fmla="*/ 34686 w 56832"/>
                <a:gd name="connsiteY23" fmla="*/ 50676 h 163034"/>
                <a:gd name="connsiteX24" fmla="*/ 29520 w 56832"/>
                <a:gd name="connsiteY24" fmla="*/ 58056 h 163034"/>
                <a:gd name="connsiteX25" fmla="*/ 34686 w 56832"/>
                <a:gd name="connsiteY25" fmla="*/ 58056 h 163034"/>
                <a:gd name="connsiteX26" fmla="*/ 29520 w 56832"/>
                <a:gd name="connsiteY26" fmla="*/ 61008 h 163034"/>
                <a:gd name="connsiteX27" fmla="*/ 36900 w 56832"/>
                <a:gd name="connsiteY27" fmla="*/ 61008 h 163034"/>
                <a:gd name="connsiteX28" fmla="*/ 46645 w 56832"/>
                <a:gd name="connsiteY28" fmla="*/ 84084 h 163034"/>
                <a:gd name="connsiteX29" fmla="*/ 52398 w 56832"/>
                <a:gd name="connsiteY29" fmla="*/ 85362 h 163034"/>
                <a:gd name="connsiteX30" fmla="*/ 45018 w 56832"/>
                <a:gd name="connsiteY30" fmla="*/ 64698 h 163034"/>
                <a:gd name="connsiteX31" fmla="*/ 50922 w 56832"/>
                <a:gd name="connsiteY31" fmla="*/ 24846 h 163034"/>
                <a:gd name="connsiteX32" fmla="*/ 41328 w 56832"/>
                <a:gd name="connsiteY32" fmla="*/ 7872 h 163034"/>
                <a:gd name="connsiteX33" fmla="*/ 41328 w 56832"/>
                <a:gd name="connsiteY33" fmla="*/ 7872 h 163034"/>
                <a:gd name="connsiteX34" fmla="*/ 50184 w 56832"/>
                <a:gd name="connsiteY34" fmla="*/ 1968 h 163034"/>
                <a:gd name="connsiteX35" fmla="*/ 19188 w 56832"/>
                <a:gd name="connsiteY35" fmla="*/ 1968 h 163034"/>
                <a:gd name="connsiteX36" fmla="*/ 2952 w 56832"/>
                <a:gd name="connsiteY36" fmla="*/ 12300 h 163034"/>
                <a:gd name="connsiteX37" fmla="*/ 2952 w 56832"/>
                <a:gd name="connsiteY37" fmla="*/ 38868 h 163034"/>
                <a:gd name="connsiteX38" fmla="*/ 45018 w 56832"/>
                <a:gd name="connsiteY38" fmla="*/ 125214 h 163034"/>
                <a:gd name="connsiteX39" fmla="*/ 45018 w 56832"/>
                <a:gd name="connsiteY39" fmla="*/ 134808 h 163034"/>
                <a:gd name="connsiteX40" fmla="*/ 29520 w 56832"/>
                <a:gd name="connsiteY40" fmla="*/ 149568 h 163034"/>
                <a:gd name="connsiteX41" fmla="*/ 15498 w 56832"/>
                <a:gd name="connsiteY41" fmla="*/ 138498 h 163034"/>
                <a:gd name="connsiteX42" fmla="*/ 20664 w 56832"/>
                <a:gd name="connsiteY42" fmla="*/ 131856 h 163034"/>
                <a:gd name="connsiteX43" fmla="*/ 26568 w 56832"/>
                <a:gd name="connsiteY43" fmla="*/ 142188 h 163034"/>
                <a:gd name="connsiteX44" fmla="*/ 33210 w 56832"/>
                <a:gd name="connsiteY44" fmla="*/ 131856 h 163034"/>
                <a:gd name="connsiteX45" fmla="*/ 41328 w 56832"/>
                <a:gd name="connsiteY45" fmla="*/ 131856 h 163034"/>
                <a:gd name="connsiteX46" fmla="*/ 33210 w 56832"/>
                <a:gd name="connsiteY46" fmla="*/ 127428 h 163034"/>
                <a:gd name="connsiteX47" fmla="*/ 26568 w 56832"/>
                <a:gd name="connsiteY47" fmla="*/ 117096 h 163034"/>
                <a:gd name="connsiteX48" fmla="*/ 20664 w 56832"/>
                <a:gd name="connsiteY48" fmla="*/ 126690 h 163034"/>
                <a:gd name="connsiteX49" fmla="*/ 8118 w 56832"/>
                <a:gd name="connsiteY49" fmla="*/ 131856 h 163034"/>
                <a:gd name="connsiteX50" fmla="*/ 8118 w 56832"/>
                <a:gd name="connsiteY50" fmla="*/ 107502 h 163034"/>
                <a:gd name="connsiteX51" fmla="*/ 24354 w 56832"/>
                <a:gd name="connsiteY51" fmla="*/ 102336 h 163034"/>
                <a:gd name="connsiteX52" fmla="*/ 5904 w 56832"/>
                <a:gd name="connsiteY52" fmla="*/ 90528 h 163034"/>
                <a:gd name="connsiteX53" fmla="*/ 11808 w 56832"/>
                <a:gd name="connsiteY53" fmla="*/ 81672 h 163034"/>
                <a:gd name="connsiteX54" fmla="*/ 2214 w 56832"/>
                <a:gd name="connsiteY54" fmla="*/ 61008 h 16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56832" h="163034">
                  <a:moveTo>
                    <a:pt x="0" y="134808"/>
                  </a:moveTo>
                  <a:cubicBezTo>
                    <a:pt x="402" y="150699"/>
                    <a:pt x="13610" y="163255"/>
                    <a:pt x="29501" y="162853"/>
                  </a:cubicBezTo>
                  <a:cubicBezTo>
                    <a:pt x="29507" y="162852"/>
                    <a:pt x="29513" y="162852"/>
                    <a:pt x="29520" y="162852"/>
                  </a:cubicBezTo>
                  <a:cubicBezTo>
                    <a:pt x="42871" y="164483"/>
                    <a:pt x="55016" y="154981"/>
                    <a:pt x="56647" y="141630"/>
                  </a:cubicBezTo>
                  <a:cubicBezTo>
                    <a:pt x="56774" y="140591"/>
                    <a:pt x="56833" y="139545"/>
                    <a:pt x="56826" y="138498"/>
                  </a:cubicBezTo>
                  <a:cubicBezTo>
                    <a:pt x="56951" y="131509"/>
                    <a:pt x="55165" y="124620"/>
                    <a:pt x="51660" y="118572"/>
                  </a:cubicBezTo>
                  <a:lnTo>
                    <a:pt x="11808" y="35916"/>
                  </a:lnTo>
                  <a:cubicBezTo>
                    <a:pt x="10902" y="32282"/>
                    <a:pt x="10902" y="28481"/>
                    <a:pt x="11808" y="24846"/>
                  </a:cubicBezTo>
                  <a:cubicBezTo>
                    <a:pt x="12538" y="17143"/>
                    <a:pt x="18837" y="11159"/>
                    <a:pt x="26568" y="10824"/>
                  </a:cubicBezTo>
                  <a:cubicBezTo>
                    <a:pt x="34299" y="11159"/>
                    <a:pt x="40598" y="17143"/>
                    <a:pt x="41328" y="24846"/>
                  </a:cubicBezTo>
                  <a:cubicBezTo>
                    <a:pt x="41328" y="34440"/>
                    <a:pt x="36162" y="38130"/>
                    <a:pt x="31734" y="38130"/>
                  </a:cubicBezTo>
                  <a:cubicBezTo>
                    <a:pt x="27306" y="38130"/>
                    <a:pt x="22878" y="38130"/>
                    <a:pt x="22878" y="31488"/>
                  </a:cubicBezTo>
                  <a:cubicBezTo>
                    <a:pt x="22878" y="24846"/>
                    <a:pt x="22878" y="27060"/>
                    <a:pt x="26568" y="27060"/>
                  </a:cubicBezTo>
                  <a:cubicBezTo>
                    <a:pt x="30258" y="27060"/>
                    <a:pt x="30258" y="34440"/>
                    <a:pt x="30258" y="34440"/>
                  </a:cubicBezTo>
                  <a:cubicBezTo>
                    <a:pt x="33031" y="33769"/>
                    <a:pt x="34735" y="30977"/>
                    <a:pt x="34064" y="28204"/>
                  </a:cubicBezTo>
                  <a:cubicBezTo>
                    <a:pt x="34031" y="28068"/>
                    <a:pt x="33992" y="27932"/>
                    <a:pt x="33948" y="27798"/>
                  </a:cubicBezTo>
                  <a:cubicBezTo>
                    <a:pt x="35368" y="28372"/>
                    <a:pt x="36956" y="28372"/>
                    <a:pt x="38376" y="27798"/>
                  </a:cubicBezTo>
                  <a:cubicBezTo>
                    <a:pt x="36975" y="27133"/>
                    <a:pt x="35349" y="27133"/>
                    <a:pt x="33948" y="27798"/>
                  </a:cubicBezTo>
                  <a:cubicBezTo>
                    <a:pt x="33948" y="23370"/>
                    <a:pt x="33948" y="21894"/>
                    <a:pt x="29520" y="20418"/>
                  </a:cubicBezTo>
                  <a:cubicBezTo>
                    <a:pt x="29768" y="21884"/>
                    <a:pt x="29768" y="23381"/>
                    <a:pt x="29520" y="24846"/>
                  </a:cubicBezTo>
                  <a:cubicBezTo>
                    <a:pt x="23629" y="23213"/>
                    <a:pt x="17528" y="26665"/>
                    <a:pt x="15895" y="32557"/>
                  </a:cubicBezTo>
                  <a:cubicBezTo>
                    <a:pt x="15658" y="33411"/>
                    <a:pt x="15525" y="34292"/>
                    <a:pt x="15498" y="35178"/>
                  </a:cubicBezTo>
                  <a:cubicBezTo>
                    <a:pt x="14702" y="43291"/>
                    <a:pt x="20634" y="50512"/>
                    <a:pt x="28747" y="51308"/>
                  </a:cubicBezTo>
                  <a:cubicBezTo>
                    <a:pt x="30750" y="51504"/>
                    <a:pt x="32770" y="51290"/>
                    <a:pt x="34686" y="50676"/>
                  </a:cubicBezTo>
                  <a:cubicBezTo>
                    <a:pt x="31926" y="52216"/>
                    <a:pt x="30023" y="54935"/>
                    <a:pt x="29520" y="58056"/>
                  </a:cubicBezTo>
                  <a:lnTo>
                    <a:pt x="34686" y="58056"/>
                  </a:lnTo>
                  <a:cubicBezTo>
                    <a:pt x="32781" y="58679"/>
                    <a:pt x="31024" y="59684"/>
                    <a:pt x="29520" y="61008"/>
                  </a:cubicBezTo>
                  <a:cubicBezTo>
                    <a:pt x="31863" y="59934"/>
                    <a:pt x="34557" y="59934"/>
                    <a:pt x="36900" y="61008"/>
                  </a:cubicBezTo>
                  <a:cubicBezTo>
                    <a:pt x="33219" y="70071"/>
                    <a:pt x="37581" y="80402"/>
                    <a:pt x="46645" y="84084"/>
                  </a:cubicBezTo>
                  <a:cubicBezTo>
                    <a:pt x="48478" y="84828"/>
                    <a:pt x="50422" y="85260"/>
                    <a:pt x="52398" y="85362"/>
                  </a:cubicBezTo>
                  <a:cubicBezTo>
                    <a:pt x="47374" y="79678"/>
                    <a:pt x="44732" y="72279"/>
                    <a:pt x="45018" y="64698"/>
                  </a:cubicBezTo>
                  <a:cubicBezTo>
                    <a:pt x="45018" y="43296"/>
                    <a:pt x="50922" y="40344"/>
                    <a:pt x="50922" y="24846"/>
                  </a:cubicBezTo>
                  <a:cubicBezTo>
                    <a:pt x="50762" y="17940"/>
                    <a:pt x="47162" y="11571"/>
                    <a:pt x="41328" y="7872"/>
                  </a:cubicBezTo>
                  <a:lnTo>
                    <a:pt x="41328" y="7872"/>
                  </a:lnTo>
                  <a:cubicBezTo>
                    <a:pt x="45095" y="7545"/>
                    <a:pt x="48434" y="5319"/>
                    <a:pt x="50184" y="1968"/>
                  </a:cubicBezTo>
                  <a:cubicBezTo>
                    <a:pt x="40019" y="-656"/>
                    <a:pt x="29353" y="-656"/>
                    <a:pt x="19188" y="1968"/>
                  </a:cubicBezTo>
                  <a:cubicBezTo>
                    <a:pt x="12446" y="2648"/>
                    <a:pt x="6423" y="6480"/>
                    <a:pt x="2952" y="12300"/>
                  </a:cubicBezTo>
                  <a:cubicBezTo>
                    <a:pt x="-934" y="20730"/>
                    <a:pt x="-934" y="30439"/>
                    <a:pt x="2952" y="38868"/>
                  </a:cubicBezTo>
                  <a:lnTo>
                    <a:pt x="45018" y="125214"/>
                  </a:lnTo>
                  <a:cubicBezTo>
                    <a:pt x="45516" y="128393"/>
                    <a:pt x="45516" y="131630"/>
                    <a:pt x="45018" y="134808"/>
                  </a:cubicBezTo>
                  <a:cubicBezTo>
                    <a:pt x="44624" y="143078"/>
                    <a:pt x="37799" y="149578"/>
                    <a:pt x="29520" y="149568"/>
                  </a:cubicBezTo>
                  <a:cubicBezTo>
                    <a:pt x="22692" y="150041"/>
                    <a:pt x="16622" y="145250"/>
                    <a:pt x="15498" y="138498"/>
                  </a:cubicBezTo>
                  <a:cubicBezTo>
                    <a:pt x="15498" y="134070"/>
                    <a:pt x="15498" y="131856"/>
                    <a:pt x="20664" y="131856"/>
                  </a:cubicBezTo>
                  <a:cubicBezTo>
                    <a:pt x="25830" y="131856"/>
                    <a:pt x="28044" y="138498"/>
                    <a:pt x="26568" y="142188"/>
                  </a:cubicBezTo>
                  <a:cubicBezTo>
                    <a:pt x="25092" y="145878"/>
                    <a:pt x="34686" y="136284"/>
                    <a:pt x="33210" y="131856"/>
                  </a:cubicBezTo>
                  <a:cubicBezTo>
                    <a:pt x="35831" y="132816"/>
                    <a:pt x="38707" y="132816"/>
                    <a:pt x="41328" y="131856"/>
                  </a:cubicBezTo>
                  <a:cubicBezTo>
                    <a:pt x="39397" y="129267"/>
                    <a:pt x="36432" y="127649"/>
                    <a:pt x="33210" y="127428"/>
                  </a:cubicBezTo>
                  <a:cubicBezTo>
                    <a:pt x="33210" y="121524"/>
                    <a:pt x="33210" y="118572"/>
                    <a:pt x="26568" y="117096"/>
                  </a:cubicBezTo>
                  <a:cubicBezTo>
                    <a:pt x="19926" y="115620"/>
                    <a:pt x="26568" y="126690"/>
                    <a:pt x="20664" y="126690"/>
                  </a:cubicBezTo>
                  <a:cubicBezTo>
                    <a:pt x="15911" y="126393"/>
                    <a:pt x="11284" y="128298"/>
                    <a:pt x="8118" y="131856"/>
                  </a:cubicBezTo>
                  <a:cubicBezTo>
                    <a:pt x="8118" y="126690"/>
                    <a:pt x="8118" y="107502"/>
                    <a:pt x="8118" y="107502"/>
                  </a:cubicBezTo>
                  <a:cubicBezTo>
                    <a:pt x="8118" y="107502"/>
                    <a:pt x="18450" y="100122"/>
                    <a:pt x="24354" y="102336"/>
                  </a:cubicBezTo>
                  <a:cubicBezTo>
                    <a:pt x="22516" y="93984"/>
                    <a:pt x="14259" y="88699"/>
                    <a:pt x="5904" y="90528"/>
                  </a:cubicBezTo>
                  <a:cubicBezTo>
                    <a:pt x="9479" y="89039"/>
                    <a:pt x="11808" y="85545"/>
                    <a:pt x="11808" y="81672"/>
                  </a:cubicBezTo>
                  <a:cubicBezTo>
                    <a:pt x="12227" y="73621"/>
                    <a:pt x="8635" y="65883"/>
                    <a:pt x="2214" y="61008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B380CE55-229C-4E7B-A659-40336855D00C}"/>
                </a:ext>
              </a:extLst>
            </p:cNvPr>
            <p:cNvSpPr/>
            <p:nvPr/>
          </p:nvSpPr>
          <p:spPr>
            <a:xfrm>
              <a:off x="3063973" y="1582220"/>
              <a:ext cx="54611" cy="88024"/>
            </a:xfrm>
            <a:custGeom>
              <a:avLst/>
              <a:gdLst>
                <a:gd name="connsiteX0" fmla="*/ 5166 w 54611"/>
                <a:gd name="connsiteY0" fmla="*/ 17934 h 88024"/>
                <a:gd name="connsiteX1" fmla="*/ 16974 w 54611"/>
                <a:gd name="connsiteY1" fmla="*/ 17934 h 88024"/>
                <a:gd name="connsiteX2" fmla="*/ 2214 w 54611"/>
                <a:gd name="connsiteY2" fmla="*/ 62952 h 88024"/>
                <a:gd name="connsiteX3" fmla="*/ 27306 w 54611"/>
                <a:gd name="connsiteY3" fmla="*/ 87306 h 88024"/>
                <a:gd name="connsiteX4" fmla="*/ 52398 w 54611"/>
                <a:gd name="connsiteY4" fmla="*/ 87306 h 88024"/>
                <a:gd name="connsiteX5" fmla="*/ 42804 w 54611"/>
                <a:gd name="connsiteY5" fmla="*/ 82140 h 88024"/>
                <a:gd name="connsiteX6" fmla="*/ 53874 w 54611"/>
                <a:gd name="connsiteY6" fmla="*/ 63690 h 88024"/>
                <a:gd name="connsiteX7" fmla="*/ 47232 w 54611"/>
                <a:gd name="connsiteY7" fmla="*/ 26790 h 88024"/>
                <a:gd name="connsiteX8" fmla="*/ 54612 w 54611"/>
                <a:gd name="connsiteY8" fmla="*/ 6126 h 88024"/>
                <a:gd name="connsiteX9" fmla="*/ 38057 w 54611"/>
                <a:gd name="connsiteY9" fmla="*/ 23509 h 88024"/>
                <a:gd name="connsiteX10" fmla="*/ 39114 w 54611"/>
                <a:gd name="connsiteY10" fmla="*/ 29004 h 88024"/>
                <a:gd name="connsiteX11" fmla="*/ 33210 w 54611"/>
                <a:gd name="connsiteY11" fmla="*/ 29004 h 88024"/>
                <a:gd name="connsiteX12" fmla="*/ 33210 w 54611"/>
                <a:gd name="connsiteY12" fmla="*/ 37860 h 88024"/>
                <a:gd name="connsiteX13" fmla="*/ 27306 w 54611"/>
                <a:gd name="connsiteY13" fmla="*/ 37860 h 88024"/>
                <a:gd name="connsiteX14" fmla="*/ 33210 w 54611"/>
                <a:gd name="connsiteY14" fmla="*/ 46716 h 88024"/>
                <a:gd name="connsiteX15" fmla="*/ 14702 w 54611"/>
                <a:gd name="connsiteY15" fmla="*/ 56368 h 88024"/>
                <a:gd name="connsiteX16" fmla="*/ 14022 w 54611"/>
                <a:gd name="connsiteY16" fmla="*/ 60738 h 88024"/>
                <a:gd name="connsiteX17" fmla="*/ 22878 w 54611"/>
                <a:gd name="connsiteY17" fmla="*/ 71808 h 88024"/>
                <a:gd name="connsiteX18" fmla="*/ 28044 w 54611"/>
                <a:gd name="connsiteY18" fmla="*/ 71808 h 88024"/>
                <a:gd name="connsiteX19" fmla="*/ 28044 w 54611"/>
                <a:gd name="connsiteY19" fmla="*/ 77712 h 88024"/>
                <a:gd name="connsiteX20" fmla="*/ 32472 w 54611"/>
                <a:gd name="connsiteY20" fmla="*/ 71070 h 88024"/>
                <a:gd name="connsiteX21" fmla="*/ 38376 w 54611"/>
                <a:gd name="connsiteY21" fmla="*/ 71070 h 88024"/>
                <a:gd name="connsiteX22" fmla="*/ 32472 w 54611"/>
                <a:gd name="connsiteY22" fmla="*/ 71070 h 88024"/>
                <a:gd name="connsiteX23" fmla="*/ 28782 w 54611"/>
                <a:gd name="connsiteY23" fmla="*/ 63690 h 88024"/>
                <a:gd name="connsiteX24" fmla="*/ 28782 w 54611"/>
                <a:gd name="connsiteY24" fmla="*/ 71070 h 88024"/>
                <a:gd name="connsiteX25" fmla="*/ 25092 w 54611"/>
                <a:gd name="connsiteY25" fmla="*/ 67380 h 88024"/>
                <a:gd name="connsiteX26" fmla="*/ 33210 w 54611"/>
                <a:gd name="connsiteY26" fmla="*/ 60738 h 88024"/>
                <a:gd name="connsiteX27" fmla="*/ 43565 w 54611"/>
                <a:gd name="connsiteY27" fmla="*/ 73839 h 88024"/>
                <a:gd name="connsiteX28" fmla="*/ 43542 w 54611"/>
                <a:gd name="connsiteY28" fmla="*/ 74022 h 88024"/>
                <a:gd name="connsiteX29" fmla="*/ 27306 w 54611"/>
                <a:gd name="connsiteY29" fmla="*/ 86568 h 88024"/>
                <a:gd name="connsiteX30" fmla="*/ 13284 w 54611"/>
                <a:gd name="connsiteY30" fmla="*/ 74760 h 88024"/>
                <a:gd name="connsiteX31" fmla="*/ 29520 w 54611"/>
                <a:gd name="connsiteY31" fmla="*/ 29004 h 88024"/>
                <a:gd name="connsiteX32" fmla="*/ 36162 w 54611"/>
                <a:gd name="connsiteY32" fmla="*/ 8340 h 88024"/>
                <a:gd name="connsiteX33" fmla="*/ 15498 w 54611"/>
                <a:gd name="connsiteY33" fmla="*/ 1698 h 88024"/>
                <a:gd name="connsiteX34" fmla="*/ 0 w 54611"/>
                <a:gd name="connsiteY34" fmla="*/ 9816 h 8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4611" h="88024">
                  <a:moveTo>
                    <a:pt x="5166" y="17934"/>
                  </a:moveTo>
                  <a:cubicBezTo>
                    <a:pt x="5166" y="17934"/>
                    <a:pt x="14022" y="10554"/>
                    <a:pt x="16974" y="17934"/>
                  </a:cubicBezTo>
                  <a:cubicBezTo>
                    <a:pt x="19926" y="25314"/>
                    <a:pt x="2214" y="53358"/>
                    <a:pt x="2214" y="62952"/>
                  </a:cubicBezTo>
                  <a:cubicBezTo>
                    <a:pt x="2214" y="72546"/>
                    <a:pt x="13284" y="85092"/>
                    <a:pt x="27306" y="87306"/>
                  </a:cubicBezTo>
                  <a:cubicBezTo>
                    <a:pt x="35642" y="88263"/>
                    <a:pt x="44062" y="88263"/>
                    <a:pt x="52398" y="87306"/>
                  </a:cubicBezTo>
                  <a:cubicBezTo>
                    <a:pt x="50328" y="84021"/>
                    <a:pt x="46687" y="82060"/>
                    <a:pt x="42804" y="82140"/>
                  </a:cubicBezTo>
                  <a:cubicBezTo>
                    <a:pt x="49657" y="78548"/>
                    <a:pt x="53929" y="71427"/>
                    <a:pt x="53874" y="63690"/>
                  </a:cubicBezTo>
                  <a:cubicBezTo>
                    <a:pt x="53874" y="48930"/>
                    <a:pt x="47232" y="43026"/>
                    <a:pt x="47232" y="26790"/>
                  </a:cubicBezTo>
                  <a:cubicBezTo>
                    <a:pt x="47980" y="19406"/>
                    <a:pt x="50512" y="12314"/>
                    <a:pt x="54612" y="6126"/>
                  </a:cubicBezTo>
                  <a:cubicBezTo>
                    <a:pt x="45240" y="6355"/>
                    <a:pt x="37828" y="14138"/>
                    <a:pt x="38057" y="23509"/>
                  </a:cubicBezTo>
                  <a:cubicBezTo>
                    <a:pt x="38103" y="25386"/>
                    <a:pt x="38460" y="27243"/>
                    <a:pt x="39114" y="29004"/>
                  </a:cubicBezTo>
                  <a:cubicBezTo>
                    <a:pt x="37287" y="30059"/>
                    <a:pt x="35037" y="30059"/>
                    <a:pt x="33210" y="29004"/>
                  </a:cubicBezTo>
                  <a:cubicBezTo>
                    <a:pt x="31978" y="31828"/>
                    <a:pt x="31978" y="35037"/>
                    <a:pt x="33210" y="37860"/>
                  </a:cubicBezTo>
                  <a:cubicBezTo>
                    <a:pt x="33210" y="37860"/>
                    <a:pt x="33210" y="37860"/>
                    <a:pt x="27306" y="37860"/>
                  </a:cubicBezTo>
                  <a:cubicBezTo>
                    <a:pt x="28167" y="41417"/>
                    <a:pt x="30258" y="44554"/>
                    <a:pt x="33210" y="46716"/>
                  </a:cubicBezTo>
                  <a:cubicBezTo>
                    <a:pt x="25434" y="44270"/>
                    <a:pt x="17147" y="48592"/>
                    <a:pt x="14702" y="56368"/>
                  </a:cubicBezTo>
                  <a:cubicBezTo>
                    <a:pt x="14257" y="57782"/>
                    <a:pt x="14028" y="59256"/>
                    <a:pt x="14022" y="60738"/>
                  </a:cubicBezTo>
                  <a:cubicBezTo>
                    <a:pt x="13578" y="66190"/>
                    <a:pt x="17461" y="71045"/>
                    <a:pt x="22878" y="71808"/>
                  </a:cubicBezTo>
                  <a:lnTo>
                    <a:pt x="28044" y="71808"/>
                  </a:lnTo>
                  <a:cubicBezTo>
                    <a:pt x="29099" y="73635"/>
                    <a:pt x="29099" y="75886"/>
                    <a:pt x="28044" y="77712"/>
                  </a:cubicBezTo>
                  <a:cubicBezTo>
                    <a:pt x="31734" y="77712"/>
                    <a:pt x="33948" y="77712"/>
                    <a:pt x="32472" y="71070"/>
                  </a:cubicBezTo>
                  <a:cubicBezTo>
                    <a:pt x="34420" y="71468"/>
                    <a:pt x="36428" y="71468"/>
                    <a:pt x="38376" y="71070"/>
                  </a:cubicBezTo>
                  <a:cubicBezTo>
                    <a:pt x="36466" y="70395"/>
                    <a:pt x="34382" y="70395"/>
                    <a:pt x="32472" y="71070"/>
                  </a:cubicBezTo>
                  <a:cubicBezTo>
                    <a:pt x="32472" y="67380"/>
                    <a:pt x="32472" y="65166"/>
                    <a:pt x="28782" y="63690"/>
                  </a:cubicBezTo>
                  <a:cubicBezTo>
                    <a:pt x="25092" y="62214"/>
                    <a:pt x="28782" y="71070"/>
                    <a:pt x="28782" y="71070"/>
                  </a:cubicBezTo>
                  <a:cubicBezTo>
                    <a:pt x="28782" y="71070"/>
                    <a:pt x="25092" y="71070"/>
                    <a:pt x="25092" y="67380"/>
                  </a:cubicBezTo>
                  <a:cubicBezTo>
                    <a:pt x="25092" y="63690"/>
                    <a:pt x="25092" y="60738"/>
                    <a:pt x="33210" y="60738"/>
                  </a:cubicBezTo>
                  <a:cubicBezTo>
                    <a:pt x="39687" y="61497"/>
                    <a:pt x="44324" y="67362"/>
                    <a:pt x="43565" y="73839"/>
                  </a:cubicBezTo>
                  <a:cubicBezTo>
                    <a:pt x="43557" y="73900"/>
                    <a:pt x="43550" y="73961"/>
                    <a:pt x="43542" y="74022"/>
                  </a:cubicBezTo>
                  <a:cubicBezTo>
                    <a:pt x="43542" y="82140"/>
                    <a:pt x="36900" y="86568"/>
                    <a:pt x="27306" y="86568"/>
                  </a:cubicBezTo>
                  <a:cubicBezTo>
                    <a:pt x="17712" y="86568"/>
                    <a:pt x="13284" y="82878"/>
                    <a:pt x="13284" y="74760"/>
                  </a:cubicBezTo>
                  <a:cubicBezTo>
                    <a:pt x="13284" y="66642"/>
                    <a:pt x="29520" y="38598"/>
                    <a:pt x="29520" y="29004"/>
                  </a:cubicBezTo>
                  <a:cubicBezTo>
                    <a:pt x="37060" y="25132"/>
                    <a:pt x="40034" y="15881"/>
                    <a:pt x="36162" y="8340"/>
                  </a:cubicBezTo>
                  <a:cubicBezTo>
                    <a:pt x="32290" y="800"/>
                    <a:pt x="23038" y="-2174"/>
                    <a:pt x="15498" y="1698"/>
                  </a:cubicBezTo>
                  <a:cubicBezTo>
                    <a:pt x="9525" y="2457"/>
                    <a:pt x="4025" y="5338"/>
                    <a:pt x="0" y="981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546B3BF7-7631-45FB-8418-D1E93FAEB7F2}"/>
                </a:ext>
              </a:extLst>
            </p:cNvPr>
            <p:cNvSpPr/>
            <p:nvPr/>
          </p:nvSpPr>
          <p:spPr>
            <a:xfrm>
              <a:off x="3018955" y="1582292"/>
              <a:ext cx="55350" cy="87952"/>
            </a:xfrm>
            <a:custGeom>
              <a:avLst/>
              <a:gdLst>
                <a:gd name="connsiteX0" fmla="*/ 50184 w 55350"/>
                <a:gd name="connsiteY0" fmla="*/ 17863 h 87952"/>
                <a:gd name="connsiteX1" fmla="*/ 38376 w 55350"/>
                <a:gd name="connsiteY1" fmla="*/ 17863 h 87952"/>
                <a:gd name="connsiteX2" fmla="*/ 53136 w 55350"/>
                <a:gd name="connsiteY2" fmla="*/ 62881 h 87952"/>
                <a:gd name="connsiteX3" fmla="*/ 28044 w 55350"/>
                <a:gd name="connsiteY3" fmla="*/ 87235 h 87952"/>
                <a:gd name="connsiteX4" fmla="*/ 2952 w 55350"/>
                <a:gd name="connsiteY4" fmla="*/ 87235 h 87952"/>
                <a:gd name="connsiteX5" fmla="*/ 12546 w 55350"/>
                <a:gd name="connsiteY5" fmla="*/ 82069 h 87952"/>
                <a:gd name="connsiteX6" fmla="*/ 2214 w 55350"/>
                <a:gd name="connsiteY6" fmla="*/ 63619 h 87952"/>
                <a:gd name="connsiteX7" fmla="*/ 8118 w 55350"/>
                <a:gd name="connsiteY7" fmla="*/ 26719 h 87952"/>
                <a:gd name="connsiteX8" fmla="*/ 0 w 55350"/>
                <a:gd name="connsiteY8" fmla="*/ 151 h 87952"/>
                <a:gd name="connsiteX9" fmla="*/ 19855 w 55350"/>
                <a:gd name="connsiteY9" fmla="*/ 15422 h 87952"/>
                <a:gd name="connsiteX10" fmla="*/ 19188 w 55350"/>
                <a:gd name="connsiteY10" fmla="*/ 23029 h 87952"/>
                <a:gd name="connsiteX11" fmla="*/ 25092 w 55350"/>
                <a:gd name="connsiteY11" fmla="*/ 23029 h 87952"/>
                <a:gd name="connsiteX12" fmla="*/ 25092 w 55350"/>
                <a:gd name="connsiteY12" fmla="*/ 31885 h 87952"/>
                <a:gd name="connsiteX13" fmla="*/ 30996 w 55350"/>
                <a:gd name="connsiteY13" fmla="*/ 31885 h 87952"/>
                <a:gd name="connsiteX14" fmla="*/ 19188 w 55350"/>
                <a:gd name="connsiteY14" fmla="*/ 38527 h 87952"/>
                <a:gd name="connsiteX15" fmla="*/ 37696 w 55350"/>
                <a:gd name="connsiteY15" fmla="*/ 48179 h 87952"/>
                <a:gd name="connsiteX16" fmla="*/ 38376 w 55350"/>
                <a:gd name="connsiteY16" fmla="*/ 52549 h 87952"/>
                <a:gd name="connsiteX17" fmla="*/ 28834 w 55350"/>
                <a:gd name="connsiteY17" fmla="*/ 63615 h 87952"/>
                <a:gd name="connsiteX18" fmla="*/ 28782 w 55350"/>
                <a:gd name="connsiteY18" fmla="*/ 63619 h 87952"/>
                <a:gd name="connsiteX19" fmla="*/ 24354 w 55350"/>
                <a:gd name="connsiteY19" fmla="*/ 63619 h 87952"/>
                <a:gd name="connsiteX20" fmla="*/ 24354 w 55350"/>
                <a:gd name="connsiteY20" fmla="*/ 69523 h 87952"/>
                <a:gd name="connsiteX21" fmla="*/ 19188 w 55350"/>
                <a:gd name="connsiteY21" fmla="*/ 61405 h 87952"/>
                <a:gd name="connsiteX22" fmla="*/ 13284 w 55350"/>
                <a:gd name="connsiteY22" fmla="*/ 61405 h 87952"/>
                <a:gd name="connsiteX23" fmla="*/ 19188 w 55350"/>
                <a:gd name="connsiteY23" fmla="*/ 61405 h 87952"/>
                <a:gd name="connsiteX24" fmla="*/ 22878 w 55350"/>
                <a:gd name="connsiteY24" fmla="*/ 54025 h 87952"/>
                <a:gd name="connsiteX25" fmla="*/ 22878 w 55350"/>
                <a:gd name="connsiteY25" fmla="*/ 61405 h 87952"/>
                <a:gd name="connsiteX26" fmla="*/ 22878 w 55350"/>
                <a:gd name="connsiteY26" fmla="*/ 57715 h 87952"/>
                <a:gd name="connsiteX27" fmla="*/ 14760 w 55350"/>
                <a:gd name="connsiteY27" fmla="*/ 51073 h 87952"/>
                <a:gd name="connsiteX28" fmla="*/ 4405 w 55350"/>
                <a:gd name="connsiteY28" fmla="*/ 64174 h 87952"/>
                <a:gd name="connsiteX29" fmla="*/ 4428 w 55350"/>
                <a:gd name="connsiteY29" fmla="*/ 64357 h 87952"/>
                <a:gd name="connsiteX30" fmla="*/ 20664 w 55350"/>
                <a:gd name="connsiteY30" fmla="*/ 76903 h 87952"/>
                <a:gd name="connsiteX31" fmla="*/ 34686 w 55350"/>
                <a:gd name="connsiteY31" fmla="*/ 65095 h 87952"/>
                <a:gd name="connsiteX32" fmla="*/ 26568 w 55350"/>
                <a:gd name="connsiteY32" fmla="*/ 13435 h 87952"/>
                <a:gd name="connsiteX33" fmla="*/ 39808 w 55350"/>
                <a:gd name="connsiteY33" fmla="*/ 1624 h 87952"/>
                <a:gd name="connsiteX34" fmla="*/ 39852 w 55350"/>
                <a:gd name="connsiteY34" fmla="*/ 1627 h 87952"/>
                <a:gd name="connsiteX35" fmla="*/ 55350 w 55350"/>
                <a:gd name="connsiteY35" fmla="*/ 9745 h 8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5350" h="87952">
                  <a:moveTo>
                    <a:pt x="50184" y="17863"/>
                  </a:moveTo>
                  <a:cubicBezTo>
                    <a:pt x="50184" y="17863"/>
                    <a:pt x="41328" y="10483"/>
                    <a:pt x="38376" y="17863"/>
                  </a:cubicBezTo>
                  <a:cubicBezTo>
                    <a:pt x="35424" y="25243"/>
                    <a:pt x="53136" y="53287"/>
                    <a:pt x="53136" y="62881"/>
                  </a:cubicBezTo>
                  <a:cubicBezTo>
                    <a:pt x="53136" y="72475"/>
                    <a:pt x="42066" y="85021"/>
                    <a:pt x="28044" y="87235"/>
                  </a:cubicBezTo>
                  <a:cubicBezTo>
                    <a:pt x="19708" y="88192"/>
                    <a:pt x="11289" y="88192"/>
                    <a:pt x="2952" y="87235"/>
                  </a:cubicBezTo>
                  <a:cubicBezTo>
                    <a:pt x="5022" y="83949"/>
                    <a:pt x="8663" y="81988"/>
                    <a:pt x="12546" y="82069"/>
                  </a:cubicBezTo>
                  <a:cubicBezTo>
                    <a:pt x="5978" y="78280"/>
                    <a:pt x="2012" y="71199"/>
                    <a:pt x="2214" y="63619"/>
                  </a:cubicBezTo>
                  <a:cubicBezTo>
                    <a:pt x="2214" y="48859"/>
                    <a:pt x="8118" y="42955"/>
                    <a:pt x="8118" y="26719"/>
                  </a:cubicBezTo>
                  <a:cubicBezTo>
                    <a:pt x="8386" y="17214"/>
                    <a:pt x="5534" y="7883"/>
                    <a:pt x="0" y="151"/>
                  </a:cubicBezTo>
                  <a:cubicBezTo>
                    <a:pt x="9700" y="-1115"/>
                    <a:pt x="18589" y="5722"/>
                    <a:pt x="19855" y="15422"/>
                  </a:cubicBezTo>
                  <a:cubicBezTo>
                    <a:pt x="20189" y="17976"/>
                    <a:pt x="19961" y="20572"/>
                    <a:pt x="19188" y="23029"/>
                  </a:cubicBezTo>
                  <a:cubicBezTo>
                    <a:pt x="21015" y="24084"/>
                    <a:pt x="23265" y="24084"/>
                    <a:pt x="25092" y="23029"/>
                  </a:cubicBezTo>
                  <a:cubicBezTo>
                    <a:pt x="26324" y="25853"/>
                    <a:pt x="26324" y="29061"/>
                    <a:pt x="25092" y="31885"/>
                  </a:cubicBezTo>
                  <a:cubicBezTo>
                    <a:pt x="25092" y="31885"/>
                    <a:pt x="25092" y="31885"/>
                    <a:pt x="30996" y="31885"/>
                  </a:cubicBezTo>
                  <a:cubicBezTo>
                    <a:pt x="28696" y="36216"/>
                    <a:pt x="24084" y="38811"/>
                    <a:pt x="19188" y="38527"/>
                  </a:cubicBezTo>
                  <a:cubicBezTo>
                    <a:pt x="26964" y="36081"/>
                    <a:pt x="35251" y="40403"/>
                    <a:pt x="37696" y="48179"/>
                  </a:cubicBezTo>
                  <a:cubicBezTo>
                    <a:pt x="38141" y="49593"/>
                    <a:pt x="38370" y="51066"/>
                    <a:pt x="38376" y="52549"/>
                  </a:cubicBezTo>
                  <a:cubicBezTo>
                    <a:pt x="38797" y="58240"/>
                    <a:pt x="34525" y="63194"/>
                    <a:pt x="28834" y="63615"/>
                  </a:cubicBezTo>
                  <a:cubicBezTo>
                    <a:pt x="28817" y="63617"/>
                    <a:pt x="28800" y="63617"/>
                    <a:pt x="28782" y="63619"/>
                  </a:cubicBezTo>
                  <a:lnTo>
                    <a:pt x="24354" y="63619"/>
                  </a:lnTo>
                  <a:cubicBezTo>
                    <a:pt x="23299" y="65445"/>
                    <a:pt x="23299" y="67696"/>
                    <a:pt x="24354" y="69523"/>
                  </a:cubicBezTo>
                  <a:cubicBezTo>
                    <a:pt x="19188" y="67309"/>
                    <a:pt x="19188" y="65095"/>
                    <a:pt x="19188" y="61405"/>
                  </a:cubicBezTo>
                  <a:cubicBezTo>
                    <a:pt x="17240" y="61803"/>
                    <a:pt x="15232" y="61803"/>
                    <a:pt x="13284" y="61405"/>
                  </a:cubicBezTo>
                  <a:cubicBezTo>
                    <a:pt x="15194" y="60730"/>
                    <a:pt x="17278" y="60730"/>
                    <a:pt x="19188" y="61405"/>
                  </a:cubicBezTo>
                  <a:cubicBezTo>
                    <a:pt x="19188" y="57715"/>
                    <a:pt x="19188" y="55501"/>
                    <a:pt x="22878" y="54025"/>
                  </a:cubicBezTo>
                  <a:cubicBezTo>
                    <a:pt x="26568" y="52549"/>
                    <a:pt x="22878" y="61405"/>
                    <a:pt x="22878" y="61405"/>
                  </a:cubicBezTo>
                  <a:cubicBezTo>
                    <a:pt x="22878" y="61405"/>
                    <a:pt x="22878" y="61405"/>
                    <a:pt x="22878" y="57715"/>
                  </a:cubicBezTo>
                  <a:cubicBezTo>
                    <a:pt x="22878" y="54025"/>
                    <a:pt x="22878" y="51073"/>
                    <a:pt x="14760" y="51073"/>
                  </a:cubicBezTo>
                  <a:cubicBezTo>
                    <a:pt x="8283" y="51832"/>
                    <a:pt x="3647" y="57696"/>
                    <a:pt x="4405" y="64174"/>
                  </a:cubicBezTo>
                  <a:cubicBezTo>
                    <a:pt x="4412" y="64235"/>
                    <a:pt x="4420" y="64296"/>
                    <a:pt x="4428" y="64357"/>
                  </a:cubicBezTo>
                  <a:cubicBezTo>
                    <a:pt x="4428" y="72475"/>
                    <a:pt x="11070" y="76903"/>
                    <a:pt x="20664" y="76903"/>
                  </a:cubicBezTo>
                  <a:cubicBezTo>
                    <a:pt x="30258" y="76903"/>
                    <a:pt x="34686" y="73213"/>
                    <a:pt x="34686" y="65095"/>
                  </a:cubicBezTo>
                  <a:cubicBezTo>
                    <a:pt x="34686" y="56977"/>
                    <a:pt x="26568" y="23029"/>
                    <a:pt x="26568" y="13435"/>
                  </a:cubicBezTo>
                  <a:cubicBezTo>
                    <a:pt x="26963" y="6517"/>
                    <a:pt x="32891" y="1229"/>
                    <a:pt x="39808" y="1624"/>
                  </a:cubicBezTo>
                  <a:cubicBezTo>
                    <a:pt x="39823" y="1625"/>
                    <a:pt x="39837" y="1626"/>
                    <a:pt x="39852" y="1627"/>
                  </a:cubicBezTo>
                  <a:cubicBezTo>
                    <a:pt x="45825" y="2386"/>
                    <a:pt x="51325" y="5267"/>
                    <a:pt x="55350" y="9745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9E6ED5E-852F-4892-9D48-6F46C55A4F90}"/>
                </a:ext>
              </a:extLst>
            </p:cNvPr>
            <p:cNvSpPr/>
            <p:nvPr/>
          </p:nvSpPr>
          <p:spPr>
            <a:xfrm>
              <a:off x="3042570" y="2116755"/>
              <a:ext cx="10000" cy="73800"/>
            </a:xfrm>
            <a:custGeom>
              <a:avLst/>
              <a:gdLst>
                <a:gd name="connsiteX0" fmla="*/ 9594 w 10000"/>
                <a:gd name="connsiteY0" fmla="*/ 0 h 73800"/>
                <a:gd name="connsiteX1" fmla="*/ 3690 w 10000"/>
                <a:gd name="connsiteY1" fmla="*/ 0 h 73800"/>
                <a:gd name="connsiteX2" fmla="*/ 0 w 10000"/>
                <a:gd name="connsiteY2" fmla="*/ 0 h 73800"/>
                <a:gd name="connsiteX3" fmla="*/ 5904 w 10000"/>
                <a:gd name="connsiteY3" fmla="*/ 0 h 73800"/>
                <a:gd name="connsiteX4" fmla="*/ 9594 w 100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73800">
                  <a:moveTo>
                    <a:pt x="9594" y="0"/>
                  </a:moveTo>
                  <a:cubicBezTo>
                    <a:pt x="9594" y="0"/>
                    <a:pt x="5904" y="0"/>
                    <a:pt x="369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5904" y="0"/>
                  </a:cubicBezTo>
                  <a:cubicBezTo>
                    <a:pt x="11808" y="0"/>
                    <a:pt x="9594" y="0"/>
                    <a:pt x="9594" y="0"/>
                  </a:cubicBezTo>
                  <a:close/>
                </a:path>
              </a:pathLst>
            </a:custGeom>
            <a:solidFill>
              <a:srgbClr val="00AF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F59F395F-556A-458D-97C7-B666C5AA6DB5}"/>
                </a:ext>
              </a:extLst>
            </p:cNvPr>
            <p:cNvSpPr/>
            <p:nvPr/>
          </p:nvSpPr>
          <p:spPr>
            <a:xfrm>
              <a:off x="3044047" y="2120445"/>
              <a:ext cx="9593" cy="4427"/>
            </a:xfrm>
            <a:custGeom>
              <a:avLst/>
              <a:gdLst>
                <a:gd name="connsiteX0" fmla="*/ 0 w 9593"/>
                <a:gd name="connsiteY0" fmla="*/ 0 h 4427"/>
                <a:gd name="connsiteX1" fmla="*/ 0 w 9593"/>
                <a:gd name="connsiteY1" fmla="*/ 0 h 4427"/>
                <a:gd name="connsiteX2" fmla="*/ 0 w 9593"/>
                <a:gd name="connsiteY2" fmla="*/ 0 h 4427"/>
                <a:gd name="connsiteX3" fmla="*/ 4428 w 9593"/>
                <a:gd name="connsiteY3" fmla="*/ 0 h 4427"/>
                <a:gd name="connsiteX4" fmla="*/ 9594 w 9593"/>
                <a:gd name="connsiteY4" fmla="*/ 0 h 4427"/>
                <a:gd name="connsiteX5" fmla="*/ 9594 w 9593"/>
                <a:gd name="connsiteY5" fmla="*/ 0 h 4427"/>
                <a:gd name="connsiteX6" fmla="*/ 5166 w 9593"/>
                <a:gd name="connsiteY6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3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4428" y="0"/>
                  </a:cubicBez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5166" y="4428"/>
                  </a:cubicBezTo>
                  <a:close/>
                </a:path>
              </a:pathLst>
            </a:custGeom>
            <a:solidFill>
              <a:srgbClr val="00AF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EBB7AC10-0AF8-471C-99CE-2EACD8E00E4B}"/>
                </a:ext>
              </a:extLst>
            </p:cNvPr>
            <p:cNvSpPr/>
            <p:nvPr/>
          </p:nvSpPr>
          <p:spPr>
            <a:xfrm>
              <a:off x="3509318" y="1933330"/>
              <a:ext cx="274204" cy="243335"/>
            </a:xfrm>
            <a:custGeom>
              <a:avLst/>
              <a:gdLst>
                <a:gd name="connsiteX0" fmla="*/ 274205 w 274204"/>
                <a:gd name="connsiteY0" fmla="*/ 215159 h 243335"/>
                <a:gd name="connsiteX1" fmla="*/ 57233 w 274204"/>
                <a:gd name="connsiteY1" fmla="*/ 18113 h 243335"/>
                <a:gd name="connsiteX2" fmla="*/ 51329 w 274204"/>
                <a:gd name="connsiteY2" fmla="*/ 18113 h 243335"/>
                <a:gd name="connsiteX3" fmla="*/ 51329 w 274204"/>
                <a:gd name="connsiteY3" fmla="*/ 57965 h 243335"/>
                <a:gd name="connsiteX4" fmla="*/ 21809 w 274204"/>
                <a:gd name="connsiteY4" fmla="*/ 401 h 243335"/>
                <a:gd name="connsiteX5" fmla="*/ 45425 w 274204"/>
                <a:gd name="connsiteY5" fmla="*/ 83057 h 243335"/>
                <a:gd name="connsiteX6" fmla="*/ 1145 w 274204"/>
                <a:gd name="connsiteY6" fmla="*/ 21065 h 243335"/>
                <a:gd name="connsiteX7" fmla="*/ 45425 w 274204"/>
                <a:gd name="connsiteY7" fmla="*/ 109625 h 243335"/>
                <a:gd name="connsiteX8" fmla="*/ 1145 w 274204"/>
                <a:gd name="connsiteY8" fmla="*/ 78629 h 243335"/>
                <a:gd name="connsiteX9" fmla="*/ 45425 w 274204"/>
                <a:gd name="connsiteY9" fmla="*/ 134717 h 243335"/>
                <a:gd name="connsiteX10" fmla="*/ 16643 w 274204"/>
                <a:gd name="connsiteY10" fmla="*/ 127337 h 243335"/>
                <a:gd name="connsiteX11" fmla="*/ 44687 w 274204"/>
                <a:gd name="connsiteY11" fmla="*/ 154643 h 243335"/>
                <a:gd name="connsiteX12" fmla="*/ 61661 w 274204"/>
                <a:gd name="connsiteY12" fmla="*/ 164237 h 243335"/>
                <a:gd name="connsiteX13" fmla="*/ 42473 w 274204"/>
                <a:gd name="connsiteY13" fmla="*/ 164237 h 243335"/>
                <a:gd name="connsiteX14" fmla="*/ 70517 w 274204"/>
                <a:gd name="connsiteY14" fmla="*/ 176783 h 243335"/>
                <a:gd name="connsiteX15" fmla="*/ 56495 w 274204"/>
                <a:gd name="connsiteY15" fmla="*/ 183425 h 243335"/>
                <a:gd name="connsiteX16" fmla="*/ 78635 w 274204"/>
                <a:gd name="connsiteY16" fmla="*/ 193757 h 243335"/>
                <a:gd name="connsiteX17" fmla="*/ 66827 w 274204"/>
                <a:gd name="connsiteY17" fmla="*/ 199661 h 243335"/>
                <a:gd name="connsiteX18" fmla="*/ 91919 w 274204"/>
                <a:gd name="connsiteY18" fmla="*/ 207041 h 243335"/>
                <a:gd name="connsiteX19" fmla="*/ 91919 w 274204"/>
                <a:gd name="connsiteY19" fmla="*/ 215897 h 243335"/>
                <a:gd name="connsiteX20" fmla="*/ 156125 w 274204"/>
                <a:gd name="connsiteY20" fmla="*/ 239513 h 243335"/>
                <a:gd name="connsiteX21" fmla="*/ 198191 w 274204"/>
                <a:gd name="connsiteY21" fmla="*/ 239513 h 243335"/>
                <a:gd name="connsiteX22" fmla="*/ 165719 w 274204"/>
                <a:gd name="connsiteY22" fmla="*/ 239513 h 243335"/>
                <a:gd name="connsiteX23" fmla="*/ 110369 w 274204"/>
                <a:gd name="connsiteY23" fmla="*/ 217373 h 243335"/>
                <a:gd name="connsiteX24" fmla="*/ 117749 w 274204"/>
                <a:gd name="connsiteY24" fmla="*/ 207779 h 243335"/>
                <a:gd name="connsiteX25" fmla="*/ 100037 w 274204"/>
                <a:gd name="connsiteY25" fmla="*/ 203351 h 243335"/>
                <a:gd name="connsiteX26" fmla="*/ 104465 w 274204"/>
                <a:gd name="connsiteY26" fmla="*/ 197447 h 243335"/>
                <a:gd name="connsiteX27" fmla="*/ 86753 w 274204"/>
                <a:gd name="connsiteY27" fmla="*/ 183425 h 243335"/>
                <a:gd name="connsiteX28" fmla="*/ 94133 w 274204"/>
                <a:gd name="connsiteY28" fmla="*/ 178259 h 243335"/>
                <a:gd name="connsiteX29" fmla="*/ 83801 w 274204"/>
                <a:gd name="connsiteY29" fmla="*/ 170879 h 243335"/>
                <a:gd name="connsiteX30" fmla="*/ 89705 w 274204"/>
                <a:gd name="connsiteY30" fmla="*/ 165713 h 243335"/>
                <a:gd name="connsiteX31" fmla="*/ 65351 w 274204"/>
                <a:gd name="connsiteY31" fmla="*/ 153167 h 243335"/>
                <a:gd name="connsiteX32" fmla="*/ 73469 w 274204"/>
                <a:gd name="connsiteY32" fmla="*/ 148739 h 243335"/>
                <a:gd name="connsiteX33" fmla="*/ 53543 w 274204"/>
                <a:gd name="connsiteY33" fmla="*/ 131027 h 243335"/>
                <a:gd name="connsiteX34" fmla="*/ 63875 w 274204"/>
                <a:gd name="connsiteY34" fmla="*/ 126599 h 243335"/>
                <a:gd name="connsiteX35" fmla="*/ 54281 w 274204"/>
                <a:gd name="connsiteY35" fmla="*/ 108149 h 243335"/>
                <a:gd name="connsiteX36" fmla="*/ 63875 w 274204"/>
                <a:gd name="connsiteY36" fmla="*/ 108149 h 243335"/>
                <a:gd name="connsiteX37" fmla="*/ 63875 w 274204"/>
                <a:gd name="connsiteY37" fmla="*/ 108149 h 243335"/>
                <a:gd name="connsiteX38" fmla="*/ 91181 w 274204"/>
                <a:gd name="connsiteY38" fmla="*/ 133241 h 243335"/>
                <a:gd name="connsiteX39" fmla="*/ 125867 w 274204"/>
                <a:gd name="connsiteY39" fmla="*/ 180473 h 243335"/>
                <a:gd name="connsiteX40" fmla="*/ 148745 w 274204"/>
                <a:gd name="connsiteY40" fmla="*/ 187853 h 243335"/>
                <a:gd name="connsiteX41" fmla="*/ 188597 w 274204"/>
                <a:gd name="connsiteY41" fmla="*/ 218849 h 243335"/>
                <a:gd name="connsiteX42" fmla="*/ 233615 w 274204"/>
                <a:gd name="connsiteY42" fmla="*/ 224015 h 243335"/>
                <a:gd name="connsiteX43" fmla="*/ 254279 w 274204"/>
                <a:gd name="connsiteY43" fmla="*/ 236561 h 243335"/>
                <a:gd name="connsiteX44" fmla="*/ 266825 w 274204"/>
                <a:gd name="connsiteY44" fmla="*/ 219587 h 243335"/>
                <a:gd name="connsiteX45" fmla="*/ 271253 w 274204"/>
                <a:gd name="connsiteY45" fmla="*/ 219587 h 243335"/>
                <a:gd name="connsiteX46" fmla="*/ 271253 w 274204"/>
                <a:gd name="connsiteY46" fmla="*/ 215897 h 2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74204" h="243335">
                  <a:moveTo>
                    <a:pt x="274205" y="215159"/>
                  </a:moveTo>
                  <a:cubicBezTo>
                    <a:pt x="162534" y="213602"/>
                    <a:pt x="69507" y="129118"/>
                    <a:pt x="57233" y="18113"/>
                  </a:cubicBezTo>
                  <a:cubicBezTo>
                    <a:pt x="57233" y="18113"/>
                    <a:pt x="52067" y="18113"/>
                    <a:pt x="51329" y="18113"/>
                  </a:cubicBezTo>
                  <a:cubicBezTo>
                    <a:pt x="50591" y="18113"/>
                    <a:pt x="51329" y="60179"/>
                    <a:pt x="51329" y="57965"/>
                  </a:cubicBezTo>
                  <a:cubicBezTo>
                    <a:pt x="51329" y="55751"/>
                    <a:pt x="25499" y="-5503"/>
                    <a:pt x="21809" y="401"/>
                  </a:cubicBezTo>
                  <a:cubicBezTo>
                    <a:pt x="18119" y="6305"/>
                    <a:pt x="45425" y="80843"/>
                    <a:pt x="45425" y="83057"/>
                  </a:cubicBezTo>
                  <a:cubicBezTo>
                    <a:pt x="45425" y="85271"/>
                    <a:pt x="4097" y="15899"/>
                    <a:pt x="1145" y="21065"/>
                  </a:cubicBezTo>
                  <a:cubicBezTo>
                    <a:pt x="-8449" y="42467"/>
                    <a:pt x="45425" y="109625"/>
                    <a:pt x="45425" y="109625"/>
                  </a:cubicBezTo>
                  <a:cubicBezTo>
                    <a:pt x="45425" y="109625"/>
                    <a:pt x="4097" y="73463"/>
                    <a:pt x="1145" y="78629"/>
                  </a:cubicBezTo>
                  <a:cubicBezTo>
                    <a:pt x="-1807" y="83795"/>
                    <a:pt x="45425" y="131765"/>
                    <a:pt x="45425" y="134717"/>
                  </a:cubicBezTo>
                  <a:cubicBezTo>
                    <a:pt x="45425" y="137669"/>
                    <a:pt x="17381" y="118481"/>
                    <a:pt x="16643" y="127337"/>
                  </a:cubicBezTo>
                  <a:cubicBezTo>
                    <a:pt x="15905" y="136193"/>
                    <a:pt x="33617" y="148739"/>
                    <a:pt x="44687" y="154643"/>
                  </a:cubicBezTo>
                  <a:cubicBezTo>
                    <a:pt x="55757" y="160547"/>
                    <a:pt x="58709" y="159071"/>
                    <a:pt x="61661" y="164237"/>
                  </a:cubicBezTo>
                  <a:cubicBezTo>
                    <a:pt x="64613" y="169403"/>
                    <a:pt x="41735" y="164237"/>
                    <a:pt x="42473" y="164237"/>
                  </a:cubicBezTo>
                  <a:cubicBezTo>
                    <a:pt x="43211" y="164237"/>
                    <a:pt x="66827" y="172355"/>
                    <a:pt x="70517" y="176783"/>
                  </a:cubicBezTo>
                  <a:cubicBezTo>
                    <a:pt x="74207" y="181211"/>
                    <a:pt x="55757" y="183425"/>
                    <a:pt x="56495" y="183425"/>
                  </a:cubicBezTo>
                  <a:cubicBezTo>
                    <a:pt x="57233" y="183425"/>
                    <a:pt x="77897" y="190805"/>
                    <a:pt x="78635" y="193757"/>
                  </a:cubicBezTo>
                  <a:cubicBezTo>
                    <a:pt x="79373" y="196709"/>
                    <a:pt x="66089" y="193757"/>
                    <a:pt x="66827" y="199661"/>
                  </a:cubicBezTo>
                  <a:cubicBezTo>
                    <a:pt x="67565" y="205565"/>
                    <a:pt x="86753" y="199661"/>
                    <a:pt x="91919" y="207041"/>
                  </a:cubicBezTo>
                  <a:cubicBezTo>
                    <a:pt x="97085" y="214421"/>
                    <a:pt x="74207" y="207041"/>
                    <a:pt x="91919" y="215897"/>
                  </a:cubicBezTo>
                  <a:cubicBezTo>
                    <a:pt x="111968" y="227048"/>
                    <a:pt x="133628" y="235015"/>
                    <a:pt x="156125" y="239513"/>
                  </a:cubicBezTo>
                  <a:cubicBezTo>
                    <a:pt x="169683" y="244609"/>
                    <a:pt x="184632" y="244609"/>
                    <a:pt x="198191" y="239513"/>
                  </a:cubicBezTo>
                  <a:cubicBezTo>
                    <a:pt x="198191" y="239513"/>
                    <a:pt x="185645" y="239513"/>
                    <a:pt x="165719" y="239513"/>
                  </a:cubicBezTo>
                  <a:cubicBezTo>
                    <a:pt x="146249" y="234993"/>
                    <a:pt x="127584" y="227528"/>
                    <a:pt x="110369" y="217373"/>
                  </a:cubicBezTo>
                  <a:cubicBezTo>
                    <a:pt x="106679" y="217373"/>
                    <a:pt x="120701" y="211469"/>
                    <a:pt x="117749" y="207779"/>
                  </a:cubicBezTo>
                  <a:cubicBezTo>
                    <a:pt x="114797" y="204089"/>
                    <a:pt x="103727" y="207779"/>
                    <a:pt x="100037" y="203351"/>
                  </a:cubicBezTo>
                  <a:cubicBezTo>
                    <a:pt x="96347" y="198923"/>
                    <a:pt x="105203" y="199661"/>
                    <a:pt x="104465" y="197447"/>
                  </a:cubicBezTo>
                  <a:cubicBezTo>
                    <a:pt x="103727" y="195233"/>
                    <a:pt x="89705" y="187853"/>
                    <a:pt x="86753" y="183425"/>
                  </a:cubicBezTo>
                  <a:cubicBezTo>
                    <a:pt x="83801" y="178997"/>
                    <a:pt x="93395" y="183425"/>
                    <a:pt x="94133" y="178259"/>
                  </a:cubicBezTo>
                  <a:cubicBezTo>
                    <a:pt x="94871" y="173093"/>
                    <a:pt x="84539" y="173093"/>
                    <a:pt x="83801" y="170879"/>
                  </a:cubicBezTo>
                  <a:cubicBezTo>
                    <a:pt x="83063" y="168665"/>
                    <a:pt x="94871" y="170879"/>
                    <a:pt x="89705" y="165713"/>
                  </a:cubicBezTo>
                  <a:cubicBezTo>
                    <a:pt x="84539" y="160547"/>
                    <a:pt x="68303" y="159071"/>
                    <a:pt x="65351" y="153167"/>
                  </a:cubicBezTo>
                  <a:cubicBezTo>
                    <a:pt x="62399" y="147263"/>
                    <a:pt x="77159" y="153167"/>
                    <a:pt x="73469" y="148739"/>
                  </a:cubicBezTo>
                  <a:cubicBezTo>
                    <a:pt x="69779" y="144311"/>
                    <a:pt x="56495" y="139145"/>
                    <a:pt x="53543" y="131027"/>
                  </a:cubicBezTo>
                  <a:cubicBezTo>
                    <a:pt x="50591" y="122909"/>
                    <a:pt x="63137" y="131027"/>
                    <a:pt x="63875" y="126599"/>
                  </a:cubicBezTo>
                  <a:cubicBezTo>
                    <a:pt x="64613" y="122171"/>
                    <a:pt x="56495" y="126599"/>
                    <a:pt x="54281" y="108149"/>
                  </a:cubicBezTo>
                  <a:cubicBezTo>
                    <a:pt x="52067" y="89699"/>
                    <a:pt x="63875" y="108149"/>
                    <a:pt x="63875" y="108149"/>
                  </a:cubicBezTo>
                  <a:lnTo>
                    <a:pt x="63875" y="108149"/>
                  </a:lnTo>
                  <a:cubicBezTo>
                    <a:pt x="74281" y="114972"/>
                    <a:pt x="83504" y="123447"/>
                    <a:pt x="91181" y="133241"/>
                  </a:cubicBezTo>
                  <a:cubicBezTo>
                    <a:pt x="106679" y="150953"/>
                    <a:pt x="111107" y="167927"/>
                    <a:pt x="125867" y="180473"/>
                  </a:cubicBezTo>
                  <a:cubicBezTo>
                    <a:pt x="140627" y="193019"/>
                    <a:pt x="133247" y="180473"/>
                    <a:pt x="148745" y="187853"/>
                  </a:cubicBezTo>
                  <a:cubicBezTo>
                    <a:pt x="162767" y="197199"/>
                    <a:pt x="176087" y="207558"/>
                    <a:pt x="188597" y="218849"/>
                  </a:cubicBezTo>
                  <a:cubicBezTo>
                    <a:pt x="188597" y="218849"/>
                    <a:pt x="201881" y="218849"/>
                    <a:pt x="233615" y="224015"/>
                  </a:cubicBezTo>
                  <a:cubicBezTo>
                    <a:pt x="250589" y="224015"/>
                    <a:pt x="254279" y="236561"/>
                    <a:pt x="254279" y="236561"/>
                  </a:cubicBezTo>
                  <a:cubicBezTo>
                    <a:pt x="259541" y="231785"/>
                    <a:pt x="263806" y="226017"/>
                    <a:pt x="266825" y="219587"/>
                  </a:cubicBezTo>
                  <a:cubicBezTo>
                    <a:pt x="266825" y="219587"/>
                    <a:pt x="270515" y="219587"/>
                    <a:pt x="271253" y="219587"/>
                  </a:cubicBezTo>
                  <a:cubicBezTo>
                    <a:pt x="271991" y="219587"/>
                    <a:pt x="271253" y="215897"/>
                    <a:pt x="271253" y="215897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6B204B6-9D4C-47A7-BA52-C15CFBC6D113}"/>
                </a:ext>
              </a:extLst>
            </p:cNvPr>
            <p:cNvSpPr/>
            <p:nvPr/>
          </p:nvSpPr>
          <p:spPr>
            <a:xfrm>
              <a:off x="3505831" y="1935945"/>
              <a:ext cx="277445" cy="254609"/>
            </a:xfrm>
            <a:custGeom>
              <a:avLst/>
              <a:gdLst>
                <a:gd name="connsiteX0" fmla="*/ 180275 w 277445"/>
                <a:gd name="connsiteY0" fmla="*/ 239850 h 254609"/>
                <a:gd name="connsiteX1" fmla="*/ 159611 w 277445"/>
                <a:gd name="connsiteY1" fmla="*/ 239850 h 254609"/>
                <a:gd name="connsiteX2" fmla="*/ 94667 w 277445"/>
                <a:gd name="connsiteY2" fmla="*/ 216234 h 254609"/>
                <a:gd name="connsiteX3" fmla="*/ 87287 w 277445"/>
                <a:gd name="connsiteY3" fmla="*/ 210330 h 254609"/>
                <a:gd name="connsiteX4" fmla="*/ 92453 w 277445"/>
                <a:gd name="connsiteY4" fmla="*/ 210330 h 254609"/>
                <a:gd name="connsiteX5" fmla="*/ 92453 w 277445"/>
                <a:gd name="connsiteY5" fmla="*/ 210330 h 254609"/>
                <a:gd name="connsiteX6" fmla="*/ 80645 w 277445"/>
                <a:gd name="connsiteY6" fmla="*/ 210330 h 254609"/>
                <a:gd name="connsiteX7" fmla="*/ 66623 w 277445"/>
                <a:gd name="connsiteY7" fmla="*/ 205164 h 254609"/>
                <a:gd name="connsiteX8" fmla="*/ 66623 w 277445"/>
                <a:gd name="connsiteY8" fmla="*/ 205164 h 254609"/>
                <a:gd name="connsiteX9" fmla="*/ 66623 w 277445"/>
                <a:gd name="connsiteY9" fmla="*/ 205164 h 254609"/>
                <a:gd name="connsiteX10" fmla="*/ 74003 w 277445"/>
                <a:gd name="connsiteY10" fmla="*/ 205164 h 254609"/>
                <a:gd name="connsiteX11" fmla="*/ 74003 w 277445"/>
                <a:gd name="connsiteY11" fmla="*/ 205164 h 254609"/>
                <a:gd name="connsiteX12" fmla="*/ 68099 w 277445"/>
                <a:gd name="connsiteY12" fmla="*/ 205164 h 254609"/>
                <a:gd name="connsiteX13" fmla="*/ 52601 w 277445"/>
                <a:gd name="connsiteY13" fmla="*/ 197046 h 254609"/>
                <a:gd name="connsiteX14" fmla="*/ 61457 w 277445"/>
                <a:gd name="connsiteY14" fmla="*/ 197046 h 254609"/>
                <a:gd name="connsiteX15" fmla="*/ 68099 w 277445"/>
                <a:gd name="connsiteY15" fmla="*/ 197046 h 254609"/>
                <a:gd name="connsiteX16" fmla="*/ 57767 w 277445"/>
                <a:gd name="connsiteY16" fmla="*/ 197046 h 254609"/>
                <a:gd name="connsiteX17" fmla="*/ 48911 w 277445"/>
                <a:gd name="connsiteY17" fmla="*/ 164574 h 254609"/>
                <a:gd name="connsiteX18" fmla="*/ 61457 w 277445"/>
                <a:gd name="connsiteY18" fmla="*/ 164574 h 254609"/>
                <a:gd name="connsiteX19" fmla="*/ 67361 w 277445"/>
                <a:gd name="connsiteY19" fmla="*/ 164574 h 254609"/>
                <a:gd name="connsiteX20" fmla="*/ 62195 w 277445"/>
                <a:gd name="connsiteY20" fmla="*/ 160146 h 254609"/>
                <a:gd name="connsiteX21" fmla="*/ 48911 w 277445"/>
                <a:gd name="connsiteY21" fmla="*/ 152766 h 254609"/>
                <a:gd name="connsiteX22" fmla="*/ 20867 w 277445"/>
                <a:gd name="connsiteY22" fmla="*/ 124722 h 254609"/>
                <a:gd name="connsiteX23" fmla="*/ 20867 w 277445"/>
                <a:gd name="connsiteY23" fmla="*/ 124722 h 254609"/>
                <a:gd name="connsiteX24" fmla="*/ 40055 w 277445"/>
                <a:gd name="connsiteY24" fmla="*/ 132102 h 254609"/>
                <a:gd name="connsiteX25" fmla="*/ 48173 w 277445"/>
                <a:gd name="connsiteY25" fmla="*/ 132102 h 254609"/>
                <a:gd name="connsiteX26" fmla="*/ 41531 w 277445"/>
                <a:gd name="connsiteY26" fmla="*/ 127674 h 254609"/>
                <a:gd name="connsiteX27" fmla="*/ 941 w 277445"/>
                <a:gd name="connsiteY27" fmla="*/ 76752 h 254609"/>
                <a:gd name="connsiteX28" fmla="*/ 23081 w 277445"/>
                <a:gd name="connsiteY28" fmla="*/ 92250 h 254609"/>
                <a:gd name="connsiteX29" fmla="*/ 48911 w 277445"/>
                <a:gd name="connsiteY29" fmla="*/ 107010 h 254609"/>
                <a:gd name="connsiteX30" fmla="*/ 42269 w 277445"/>
                <a:gd name="connsiteY30" fmla="*/ 95940 h 254609"/>
                <a:gd name="connsiteX31" fmla="*/ 5369 w 277445"/>
                <a:gd name="connsiteY31" fmla="*/ 18450 h 254609"/>
                <a:gd name="connsiteX32" fmla="*/ 23819 w 277445"/>
                <a:gd name="connsiteY32" fmla="*/ 42804 h 254609"/>
                <a:gd name="connsiteX33" fmla="*/ 48911 w 277445"/>
                <a:gd name="connsiteY33" fmla="*/ 79704 h 254609"/>
                <a:gd name="connsiteX34" fmla="*/ 42269 w 277445"/>
                <a:gd name="connsiteY34" fmla="*/ 59040 h 254609"/>
                <a:gd name="connsiteX35" fmla="*/ 26033 w 277445"/>
                <a:gd name="connsiteY35" fmla="*/ 0 h 254609"/>
                <a:gd name="connsiteX36" fmla="*/ 50387 w 277445"/>
                <a:gd name="connsiteY36" fmla="*/ 42804 h 254609"/>
                <a:gd name="connsiteX37" fmla="*/ 56291 w 277445"/>
                <a:gd name="connsiteY37" fmla="*/ 56826 h 254609"/>
                <a:gd name="connsiteX38" fmla="*/ 56291 w 277445"/>
                <a:gd name="connsiteY38" fmla="*/ 46494 h 254609"/>
                <a:gd name="connsiteX39" fmla="*/ 56291 w 277445"/>
                <a:gd name="connsiteY39" fmla="*/ 17712 h 254609"/>
                <a:gd name="connsiteX40" fmla="*/ 60719 w 277445"/>
                <a:gd name="connsiteY40" fmla="*/ 17712 h 254609"/>
                <a:gd name="connsiteX41" fmla="*/ 60719 w 277445"/>
                <a:gd name="connsiteY41" fmla="*/ 17712 h 254609"/>
                <a:gd name="connsiteX42" fmla="*/ 276953 w 277445"/>
                <a:gd name="connsiteY42" fmla="*/ 214020 h 254609"/>
                <a:gd name="connsiteX43" fmla="*/ 276953 w 277445"/>
                <a:gd name="connsiteY43" fmla="*/ 217710 h 254609"/>
                <a:gd name="connsiteX44" fmla="*/ 276953 w 277445"/>
                <a:gd name="connsiteY44" fmla="*/ 217710 h 254609"/>
                <a:gd name="connsiteX45" fmla="*/ 276953 w 277445"/>
                <a:gd name="connsiteY45" fmla="*/ 217710 h 254609"/>
                <a:gd name="connsiteX46" fmla="*/ 276953 w 277445"/>
                <a:gd name="connsiteY46" fmla="*/ 217710 h 254609"/>
                <a:gd name="connsiteX47" fmla="*/ 260717 w 277445"/>
                <a:gd name="connsiteY47" fmla="*/ 231732 h 254609"/>
                <a:gd name="connsiteX48" fmla="*/ 240053 w 277445"/>
                <a:gd name="connsiteY48" fmla="*/ 219186 h 254609"/>
                <a:gd name="connsiteX49" fmla="*/ 204629 w 277445"/>
                <a:gd name="connsiteY49" fmla="*/ 214758 h 254609"/>
                <a:gd name="connsiteX50" fmla="*/ 196511 w 277445"/>
                <a:gd name="connsiteY50" fmla="*/ 214758 h 254609"/>
                <a:gd name="connsiteX51" fmla="*/ 186917 w 277445"/>
                <a:gd name="connsiteY51" fmla="*/ 206640 h 254609"/>
                <a:gd name="connsiteX52" fmla="*/ 153707 w 277445"/>
                <a:gd name="connsiteY52" fmla="*/ 180810 h 254609"/>
                <a:gd name="connsiteX53" fmla="*/ 139685 w 277445"/>
                <a:gd name="connsiteY53" fmla="*/ 175644 h 254609"/>
                <a:gd name="connsiteX54" fmla="*/ 139685 w 277445"/>
                <a:gd name="connsiteY54" fmla="*/ 175644 h 254609"/>
                <a:gd name="connsiteX55" fmla="*/ 133043 w 277445"/>
                <a:gd name="connsiteY55" fmla="*/ 175644 h 254609"/>
                <a:gd name="connsiteX56" fmla="*/ 114593 w 277445"/>
                <a:gd name="connsiteY56" fmla="*/ 151290 h 254609"/>
                <a:gd name="connsiteX57" fmla="*/ 98357 w 277445"/>
                <a:gd name="connsiteY57" fmla="*/ 127674 h 254609"/>
                <a:gd name="connsiteX58" fmla="*/ 71051 w 277445"/>
                <a:gd name="connsiteY58" fmla="*/ 103320 h 254609"/>
                <a:gd name="connsiteX59" fmla="*/ 71051 w 277445"/>
                <a:gd name="connsiteY59" fmla="*/ 107010 h 254609"/>
                <a:gd name="connsiteX60" fmla="*/ 63671 w 277445"/>
                <a:gd name="connsiteY60" fmla="*/ 107010 h 254609"/>
                <a:gd name="connsiteX61" fmla="*/ 63671 w 277445"/>
                <a:gd name="connsiteY61" fmla="*/ 107010 h 254609"/>
                <a:gd name="connsiteX62" fmla="*/ 70313 w 277445"/>
                <a:gd name="connsiteY62" fmla="*/ 121770 h 254609"/>
                <a:gd name="connsiteX63" fmla="*/ 70313 w 277445"/>
                <a:gd name="connsiteY63" fmla="*/ 126936 h 254609"/>
                <a:gd name="connsiteX64" fmla="*/ 65885 w 277445"/>
                <a:gd name="connsiteY64" fmla="*/ 126936 h 254609"/>
                <a:gd name="connsiteX65" fmla="*/ 57767 w 277445"/>
                <a:gd name="connsiteY65" fmla="*/ 126936 h 254609"/>
                <a:gd name="connsiteX66" fmla="*/ 71051 w 277445"/>
                <a:gd name="connsiteY66" fmla="*/ 140958 h 254609"/>
                <a:gd name="connsiteX67" fmla="*/ 77693 w 277445"/>
                <a:gd name="connsiteY67" fmla="*/ 146124 h 254609"/>
                <a:gd name="connsiteX68" fmla="*/ 77693 w 277445"/>
                <a:gd name="connsiteY68" fmla="*/ 146124 h 254609"/>
                <a:gd name="connsiteX69" fmla="*/ 77693 w 277445"/>
                <a:gd name="connsiteY69" fmla="*/ 146124 h 254609"/>
                <a:gd name="connsiteX70" fmla="*/ 77693 w 277445"/>
                <a:gd name="connsiteY70" fmla="*/ 146124 h 254609"/>
                <a:gd name="connsiteX71" fmla="*/ 71051 w 277445"/>
                <a:gd name="connsiteY71" fmla="*/ 146124 h 254609"/>
                <a:gd name="connsiteX72" fmla="*/ 85073 w 277445"/>
                <a:gd name="connsiteY72" fmla="*/ 156456 h 254609"/>
                <a:gd name="connsiteX73" fmla="*/ 93191 w 277445"/>
                <a:gd name="connsiteY73" fmla="*/ 156456 h 254609"/>
                <a:gd name="connsiteX74" fmla="*/ 93191 w 277445"/>
                <a:gd name="connsiteY74" fmla="*/ 156456 h 254609"/>
                <a:gd name="connsiteX75" fmla="*/ 89501 w 277445"/>
                <a:gd name="connsiteY75" fmla="*/ 156456 h 254609"/>
                <a:gd name="connsiteX76" fmla="*/ 85811 w 277445"/>
                <a:gd name="connsiteY76" fmla="*/ 156456 h 254609"/>
                <a:gd name="connsiteX77" fmla="*/ 90977 w 277445"/>
                <a:gd name="connsiteY77" fmla="*/ 156456 h 254609"/>
                <a:gd name="connsiteX78" fmla="*/ 96143 w 277445"/>
                <a:gd name="connsiteY78" fmla="*/ 160884 h 254609"/>
                <a:gd name="connsiteX79" fmla="*/ 91715 w 277445"/>
                <a:gd name="connsiteY79" fmla="*/ 160884 h 254609"/>
                <a:gd name="connsiteX80" fmla="*/ 91715 w 277445"/>
                <a:gd name="connsiteY80" fmla="*/ 160884 h 254609"/>
                <a:gd name="connsiteX81" fmla="*/ 102047 w 277445"/>
                <a:gd name="connsiteY81" fmla="*/ 166788 h 254609"/>
                <a:gd name="connsiteX82" fmla="*/ 110165 w 277445"/>
                <a:gd name="connsiteY82" fmla="*/ 171216 h 254609"/>
                <a:gd name="connsiteX83" fmla="*/ 106475 w 277445"/>
                <a:gd name="connsiteY83" fmla="*/ 171216 h 254609"/>
                <a:gd name="connsiteX84" fmla="*/ 106475 w 277445"/>
                <a:gd name="connsiteY84" fmla="*/ 171216 h 254609"/>
                <a:gd name="connsiteX85" fmla="*/ 116807 w 277445"/>
                <a:gd name="connsiteY85" fmla="*/ 174906 h 254609"/>
                <a:gd name="connsiteX86" fmla="*/ 124925 w 277445"/>
                <a:gd name="connsiteY86" fmla="*/ 174906 h 254609"/>
                <a:gd name="connsiteX87" fmla="*/ 124925 w 277445"/>
                <a:gd name="connsiteY87" fmla="*/ 174906 h 254609"/>
                <a:gd name="connsiteX88" fmla="*/ 119759 w 277445"/>
                <a:gd name="connsiteY88" fmla="*/ 180072 h 254609"/>
                <a:gd name="connsiteX89" fmla="*/ 119759 w 277445"/>
                <a:gd name="connsiteY89" fmla="*/ 180072 h 254609"/>
                <a:gd name="connsiteX90" fmla="*/ 175109 w 277445"/>
                <a:gd name="connsiteY90" fmla="*/ 201474 h 254609"/>
                <a:gd name="connsiteX91" fmla="*/ 195035 w 277445"/>
                <a:gd name="connsiteY91" fmla="*/ 201474 h 254609"/>
                <a:gd name="connsiteX92" fmla="*/ 207581 w 277445"/>
                <a:gd name="connsiteY92" fmla="*/ 201474 h 254609"/>
                <a:gd name="connsiteX93" fmla="*/ 185441 w 277445"/>
                <a:gd name="connsiteY93" fmla="*/ 207378 h 254609"/>
                <a:gd name="connsiteX94" fmla="*/ 48911 w 277445"/>
                <a:gd name="connsiteY94" fmla="*/ 163098 h 254609"/>
                <a:gd name="connsiteX95" fmla="*/ 48911 w 277445"/>
                <a:gd name="connsiteY95" fmla="*/ 163098 h 254609"/>
                <a:gd name="connsiteX96" fmla="*/ 65885 w 277445"/>
                <a:gd name="connsiteY96" fmla="*/ 171954 h 254609"/>
                <a:gd name="connsiteX97" fmla="*/ 76955 w 277445"/>
                <a:gd name="connsiteY97" fmla="*/ 171954 h 254609"/>
                <a:gd name="connsiteX98" fmla="*/ 76955 w 277445"/>
                <a:gd name="connsiteY98" fmla="*/ 171954 h 254609"/>
                <a:gd name="connsiteX99" fmla="*/ 76955 w 277445"/>
                <a:gd name="connsiteY99" fmla="*/ 180810 h 254609"/>
                <a:gd name="connsiteX100" fmla="*/ 68099 w 277445"/>
                <a:gd name="connsiteY100" fmla="*/ 180810 h 254609"/>
                <a:gd name="connsiteX101" fmla="*/ 61457 w 277445"/>
                <a:gd name="connsiteY101" fmla="*/ 180810 h 254609"/>
                <a:gd name="connsiteX102" fmla="*/ 74741 w 277445"/>
                <a:gd name="connsiteY102" fmla="*/ 187452 h 254609"/>
                <a:gd name="connsiteX103" fmla="*/ 82859 w 277445"/>
                <a:gd name="connsiteY103" fmla="*/ 191142 h 254609"/>
                <a:gd name="connsiteX104" fmla="*/ 77693 w 277445"/>
                <a:gd name="connsiteY104" fmla="*/ 191142 h 254609"/>
                <a:gd name="connsiteX105" fmla="*/ 71051 w 277445"/>
                <a:gd name="connsiteY105" fmla="*/ 191142 h 254609"/>
                <a:gd name="connsiteX106" fmla="*/ 83597 w 277445"/>
                <a:gd name="connsiteY106" fmla="*/ 196308 h 254609"/>
                <a:gd name="connsiteX107" fmla="*/ 96143 w 277445"/>
                <a:gd name="connsiteY107" fmla="*/ 196308 h 254609"/>
                <a:gd name="connsiteX108" fmla="*/ 96143 w 277445"/>
                <a:gd name="connsiteY108" fmla="*/ 196308 h 254609"/>
                <a:gd name="connsiteX109" fmla="*/ 92453 w 277445"/>
                <a:gd name="connsiteY109" fmla="*/ 196308 h 254609"/>
                <a:gd name="connsiteX110" fmla="*/ 92453 w 277445"/>
                <a:gd name="connsiteY110" fmla="*/ 196308 h 254609"/>
                <a:gd name="connsiteX111" fmla="*/ 98357 w 277445"/>
                <a:gd name="connsiteY111" fmla="*/ 200736 h 254609"/>
                <a:gd name="connsiteX112" fmla="*/ 162563 w 277445"/>
                <a:gd name="connsiteY112" fmla="*/ 224352 h 254609"/>
                <a:gd name="connsiteX113" fmla="*/ 183227 w 277445"/>
                <a:gd name="connsiteY113" fmla="*/ 224352 h 254609"/>
                <a:gd name="connsiteX114" fmla="*/ 203891 w 277445"/>
                <a:gd name="connsiteY114" fmla="*/ 219924 h 254609"/>
                <a:gd name="connsiteX115" fmla="*/ 189869 w 277445"/>
                <a:gd name="connsiteY115" fmla="*/ 219924 h 254609"/>
                <a:gd name="connsiteX116" fmla="*/ 169205 w 277445"/>
                <a:gd name="connsiteY116" fmla="*/ 219924 h 254609"/>
                <a:gd name="connsiteX117" fmla="*/ 113117 w 277445"/>
                <a:gd name="connsiteY117" fmla="*/ 197784 h 254609"/>
                <a:gd name="connsiteX118" fmla="*/ 113117 w 277445"/>
                <a:gd name="connsiteY118" fmla="*/ 192618 h 254609"/>
                <a:gd name="connsiteX119" fmla="*/ 122711 w 277445"/>
                <a:gd name="connsiteY119" fmla="*/ 202212 h 254609"/>
                <a:gd name="connsiteX120" fmla="*/ 116069 w 277445"/>
                <a:gd name="connsiteY120" fmla="*/ 202212 h 254609"/>
                <a:gd name="connsiteX121" fmla="*/ 104999 w 277445"/>
                <a:gd name="connsiteY121" fmla="*/ 202212 h 254609"/>
                <a:gd name="connsiteX122" fmla="*/ 104999 w 277445"/>
                <a:gd name="connsiteY122" fmla="*/ 202212 h 254609"/>
                <a:gd name="connsiteX123" fmla="*/ 104999 w 277445"/>
                <a:gd name="connsiteY123" fmla="*/ 202212 h 254609"/>
                <a:gd name="connsiteX124" fmla="*/ 104999 w 277445"/>
                <a:gd name="connsiteY124" fmla="*/ 202212 h 254609"/>
                <a:gd name="connsiteX125" fmla="*/ 98357 w 277445"/>
                <a:gd name="connsiteY125" fmla="*/ 202212 h 254609"/>
                <a:gd name="connsiteX126" fmla="*/ 89501 w 277445"/>
                <a:gd name="connsiteY126" fmla="*/ 180810 h 254609"/>
                <a:gd name="connsiteX127" fmla="*/ 89501 w 277445"/>
                <a:gd name="connsiteY127" fmla="*/ 180810 h 254609"/>
                <a:gd name="connsiteX128" fmla="*/ 93929 w 277445"/>
                <a:gd name="connsiteY128" fmla="*/ 180810 h 254609"/>
                <a:gd name="connsiteX129" fmla="*/ 93929 w 277445"/>
                <a:gd name="connsiteY129" fmla="*/ 180810 h 254609"/>
                <a:gd name="connsiteX130" fmla="*/ 89501 w 277445"/>
                <a:gd name="connsiteY130" fmla="*/ 180810 h 254609"/>
                <a:gd name="connsiteX131" fmla="*/ 83597 w 277445"/>
                <a:gd name="connsiteY131" fmla="*/ 176382 h 254609"/>
                <a:gd name="connsiteX132" fmla="*/ 88025 w 277445"/>
                <a:gd name="connsiteY132" fmla="*/ 176382 h 254609"/>
                <a:gd name="connsiteX133" fmla="*/ 88025 w 277445"/>
                <a:gd name="connsiteY133" fmla="*/ 176382 h 254609"/>
                <a:gd name="connsiteX134" fmla="*/ 79907 w 277445"/>
                <a:gd name="connsiteY134" fmla="*/ 176382 h 254609"/>
                <a:gd name="connsiteX135" fmla="*/ 62933 w 277445"/>
                <a:gd name="connsiteY135" fmla="*/ 166788 h 254609"/>
                <a:gd name="connsiteX136" fmla="*/ 62933 w 277445"/>
                <a:gd name="connsiteY136" fmla="*/ 166788 h 254609"/>
                <a:gd name="connsiteX137" fmla="*/ 62933 w 277445"/>
                <a:gd name="connsiteY137" fmla="*/ 166788 h 254609"/>
                <a:gd name="connsiteX138" fmla="*/ 68837 w 277445"/>
                <a:gd name="connsiteY138" fmla="*/ 166788 h 254609"/>
                <a:gd name="connsiteX139" fmla="*/ 68837 w 277445"/>
                <a:gd name="connsiteY139" fmla="*/ 166788 h 254609"/>
                <a:gd name="connsiteX140" fmla="*/ 63671 w 277445"/>
                <a:gd name="connsiteY140" fmla="*/ 160884 h 254609"/>
                <a:gd name="connsiteX141" fmla="*/ 49649 w 277445"/>
                <a:gd name="connsiteY141" fmla="*/ 147600 h 254609"/>
                <a:gd name="connsiteX142" fmla="*/ 49649 w 277445"/>
                <a:gd name="connsiteY142" fmla="*/ 147600 h 254609"/>
                <a:gd name="connsiteX143" fmla="*/ 53339 w 277445"/>
                <a:gd name="connsiteY143" fmla="*/ 147600 h 254609"/>
                <a:gd name="connsiteX144" fmla="*/ 59243 w 277445"/>
                <a:gd name="connsiteY144" fmla="*/ 147600 h 254609"/>
                <a:gd name="connsiteX145" fmla="*/ 59243 w 277445"/>
                <a:gd name="connsiteY145" fmla="*/ 143910 h 254609"/>
                <a:gd name="connsiteX146" fmla="*/ 51863 w 277445"/>
                <a:gd name="connsiteY146" fmla="*/ 129150 h 254609"/>
                <a:gd name="connsiteX147" fmla="*/ 51863 w 277445"/>
                <a:gd name="connsiteY147" fmla="*/ 129150 h 254609"/>
                <a:gd name="connsiteX148" fmla="*/ 62195 w 277445"/>
                <a:gd name="connsiteY148" fmla="*/ 129150 h 254609"/>
                <a:gd name="connsiteX149" fmla="*/ 62195 w 277445"/>
                <a:gd name="connsiteY149" fmla="*/ 129150 h 254609"/>
                <a:gd name="connsiteX150" fmla="*/ 62195 w 277445"/>
                <a:gd name="connsiteY150" fmla="*/ 129150 h 254609"/>
                <a:gd name="connsiteX151" fmla="*/ 91715 w 277445"/>
                <a:gd name="connsiteY151" fmla="*/ 154242 h 254609"/>
                <a:gd name="connsiteX152" fmla="*/ 107951 w 277445"/>
                <a:gd name="connsiteY152" fmla="*/ 177120 h 254609"/>
                <a:gd name="connsiteX153" fmla="*/ 126401 w 277445"/>
                <a:gd name="connsiteY153" fmla="*/ 201474 h 254609"/>
                <a:gd name="connsiteX154" fmla="*/ 131567 w 277445"/>
                <a:gd name="connsiteY154" fmla="*/ 201474 h 254609"/>
                <a:gd name="connsiteX155" fmla="*/ 131567 w 277445"/>
                <a:gd name="connsiteY155" fmla="*/ 201474 h 254609"/>
                <a:gd name="connsiteX156" fmla="*/ 146327 w 277445"/>
                <a:gd name="connsiteY156" fmla="*/ 206640 h 254609"/>
                <a:gd name="connsiteX157" fmla="*/ 175847 w 277445"/>
                <a:gd name="connsiteY157" fmla="*/ 229518 h 254609"/>
                <a:gd name="connsiteX158" fmla="*/ 185441 w 277445"/>
                <a:gd name="connsiteY158" fmla="*/ 237636 h 254609"/>
                <a:gd name="connsiteX159" fmla="*/ 195035 w 277445"/>
                <a:gd name="connsiteY159" fmla="*/ 237636 h 254609"/>
                <a:gd name="connsiteX160" fmla="*/ 230459 w 277445"/>
                <a:gd name="connsiteY160" fmla="*/ 242064 h 254609"/>
                <a:gd name="connsiteX161" fmla="*/ 251861 w 277445"/>
                <a:gd name="connsiteY161" fmla="*/ 254610 h 254609"/>
                <a:gd name="connsiteX162" fmla="*/ 270311 w 277445"/>
                <a:gd name="connsiteY162" fmla="*/ 216234 h 254609"/>
                <a:gd name="connsiteX163" fmla="*/ 270311 w 277445"/>
                <a:gd name="connsiteY163" fmla="*/ 216234 h 254609"/>
                <a:gd name="connsiteX164" fmla="*/ 270311 w 277445"/>
                <a:gd name="connsiteY164" fmla="*/ 216234 h 254609"/>
                <a:gd name="connsiteX165" fmla="*/ 270311 w 277445"/>
                <a:gd name="connsiteY165" fmla="*/ 216234 h 254609"/>
                <a:gd name="connsiteX166" fmla="*/ 270311 w 277445"/>
                <a:gd name="connsiteY166" fmla="*/ 216234 h 254609"/>
                <a:gd name="connsiteX167" fmla="*/ 59243 w 277445"/>
                <a:gd name="connsiteY167" fmla="*/ 16236 h 254609"/>
                <a:gd name="connsiteX168" fmla="*/ 59243 w 277445"/>
                <a:gd name="connsiteY168" fmla="*/ 16236 h 254609"/>
                <a:gd name="connsiteX169" fmla="*/ 59243 w 277445"/>
                <a:gd name="connsiteY169" fmla="*/ 16236 h 254609"/>
                <a:gd name="connsiteX170" fmla="*/ 59243 w 277445"/>
                <a:gd name="connsiteY170" fmla="*/ 44280 h 254609"/>
                <a:gd name="connsiteX171" fmla="*/ 59243 w 277445"/>
                <a:gd name="connsiteY171" fmla="*/ 56826 h 254609"/>
                <a:gd name="connsiteX172" fmla="*/ 48911 w 277445"/>
                <a:gd name="connsiteY172" fmla="*/ 43542 h 254609"/>
                <a:gd name="connsiteX173" fmla="*/ 28247 w 277445"/>
                <a:gd name="connsiteY173" fmla="*/ 1476 h 254609"/>
                <a:gd name="connsiteX174" fmla="*/ 44483 w 277445"/>
                <a:gd name="connsiteY174" fmla="*/ 59040 h 254609"/>
                <a:gd name="connsiteX175" fmla="*/ 51863 w 277445"/>
                <a:gd name="connsiteY175" fmla="*/ 80442 h 254609"/>
                <a:gd name="connsiteX176" fmla="*/ 48911 w 277445"/>
                <a:gd name="connsiteY176" fmla="*/ 80442 h 254609"/>
                <a:gd name="connsiteX177" fmla="*/ 22343 w 277445"/>
                <a:gd name="connsiteY177" fmla="*/ 42804 h 254609"/>
                <a:gd name="connsiteX178" fmla="*/ 6107 w 277445"/>
                <a:gd name="connsiteY178" fmla="*/ 18450 h 254609"/>
                <a:gd name="connsiteX179" fmla="*/ 42269 w 277445"/>
                <a:gd name="connsiteY179" fmla="*/ 97416 h 254609"/>
                <a:gd name="connsiteX180" fmla="*/ 48911 w 277445"/>
                <a:gd name="connsiteY180" fmla="*/ 107010 h 254609"/>
                <a:gd name="connsiteX181" fmla="*/ 48911 w 277445"/>
                <a:gd name="connsiteY181" fmla="*/ 107010 h 254609"/>
                <a:gd name="connsiteX182" fmla="*/ 26771 w 277445"/>
                <a:gd name="connsiteY182" fmla="*/ 90036 h 254609"/>
                <a:gd name="connsiteX183" fmla="*/ 6845 w 277445"/>
                <a:gd name="connsiteY183" fmla="*/ 74538 h 254609"/>
                <a:gd name="connsiteX184" fmla="*/ 46697 w 277445"/>
                <a:gd name="connsiteY184" fmla="*/ 121770 h 254609"/>
                <a:gd name="connsiteX185" fmla="*/ 48911 w 277445"/>
                <a:gd name="connsiteY185" fmla="*/ 131364 h 254609"/>
                <a:gd name="connsiteX186" fmla="*/ 48911 w 277445"/>
                <a:gd name="connsiteY186" fmla="*/ 131364 h 254609"/>
                <a:gd name="connsiteX187" fmla="*/ 39317 w 277445"/>
                <a:gd name="connsiteY187" fmla="*/ 131364 h 254609"/>
                <a:gd name="connsiteX188" fmla="*/ 20867 w 277445"/>
                <a:gd name="connsiteY188" fmla="*/ 123984 h 254609"/>
                <a:gd name="connsiteX189" fmla="*/ 20867 w 277445"/>
                <a:gd name="connsiteY189" fmla="*/ 123984 h 254609"/>
                <a:gd name="connsiteX190" fmla="*/ 48173 w 277445"/>
                <a:gd name="connsiteY190" fmla="*/ 150552 h 254609"/>
                <a:gd name="connsiteX191" fmla="*/ 58505 w 277445"/>
                <a:gd name="connsiteY191" fmla="*/ 154980 h 254609"/>
                <a:gd name="connsiteX192" fmla="*/ 65885 w 277445"/>
                <a:gd name="connsiteY192" fmla="*/ 160146 h 254609"/>
                <a:gd name="connsiteX193" fmla="*/ 57029 w 277445"/>
                <a:gd name="connsiteY193" fmla="*/ 160146 h 254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</a:cxnLst>
              <a:rect l="l" t="t" r="r" b="b"/>
              <a:pathLst>
                <a:path w="277445" h="254609">
                  <a:moveTo>
                    <a:pt x="180275" y="239850"/>
                  </a:moveTo>
                  <a:lnTo>
                    <a:pt x="159611" y="239850"/>
                  </a:lnTo>
                  <a:cubicBezTo>
                    <a:pt x="136928" y="235184"/>
                    <a:pt x="115048" y="227229"/>
                    <a:pt x="94667" y="216234"/>
                  </a:cubicBezTo>
                  <a:cubicBezTo>
                    <a:pt x="89501" y="216234"/>
                    <a:pt x="87287" y="211806"/>
                    <a:pt x="87287" y="210330"/>
                  </a:cubicBezTo>
                  <a:cubicBezTo>
                    <a:pt x="87287" y="208854"/>
                    <a:pt x="87287" y="210330"/>
                    <a:pt x="92453" y="210330"/>
                  </a:cubicBezTo>
                  <a:lnTo>
                    <a:pt x="92453" y="210330"/>
                  </a:lnTo>
                  <a:lnTo>
                    <a:pt x="80645" y="210330"/>
                  </a:lnTo>
                  <a:cubicBezTo>
                    <a:pt x="73265" y="210330"/>
                    <a:pt x="66623" y="210330"/>
                    <a:pt x="66623" y="205164"/>
                  </a:cubicBezTo>
                  <a:lnTo>
                    <a:pt x="66623" y="205164"/>
                  </a:lnTo>
                  <a:lnTo>
                    <a:pt x="66623" y="205164"/>
                  </a:lnTo>
                  <a:cubicBezTo>
                    <a:pt x="69028" y="204424"/>
                    <a:pt x="71599" y="204424"/>
                    <a:pt x="74003" y="205164"/>
                  </a:cubicBezTo>
                  <a:lnTo>
                    <a:pt x="74003" y="205164"/>
                  </a:lnTo>
                  <a:lnTo>
                    <a:pt x="68099" y="205164"/>
                  </a:lnTo>
                  <a:cubicBezTo>
                    <a:pt x="61457" y="205164"/>
                    <a:pt x="53339" y="205164"/>
                    <a:pt x="52601" y="197046"/>
                  </a:cubicBezTo>
                  <a:cubicBezTo>
                    <a:pt x="51863" y="188928"/>
                    <a:pt x="57029" y="197046"/>
                    <a:pt x="61457" y="197046"/>
                  </a:cubicBezTo>
                  <a:lnTo>
                    <a:pt x="68099" y="197046"/>
                  </a:lnTo>
                  <a:cubicBezTo>
                    <a:pt x="68099" y="197046"/>
                    <a:pt x="62195" y="197046"/>
                    <a:pt x="57767" y="197046"/>
                  </a:cubicBezTo>
                  <a:cubicBezTo>
                    <a:pt x="53339" y="197046"/>
                    <a:pt x="48911" y="171216"/>
                    <a:pt x="48911" y="164574"/>
                  </a:cubicBezTo>
                  <a:cubicBezTo>
                    <a:pt x="48911" y="157932"/>
                    <a:pt x="56291" y="164574"/>
                    <a:pt x="61457" y="164574"/>
                  </a:cubicBezTo>
                  <a:lnTo>
                    <a:pt x="67361" y="164574"/>
                  </a:lnTo>
                  <a:cubicBezTo>
                    <a:pt x="67361" y="164574"/>
                    <a:pt x="67361" y="164574"/>
                    <a:pt x="62195" y="160146"/>
                  </a:cubicBezTo>
                  <a:lnTo>
                    <a:pt x="48911" y="152766"/>
                  </a:lnTo>
                  <a:cubicBezTo>
                    <a:pt x="38579" y="147600"/>
                    <a:pt x="19391" y="132102"/>
                    <a:pt x="20867" y="124722"/>
                  </a:cubicBezTo>
                  <a:lnTo>
                    <a:pt x="20867" y="124722"/>
                  </a:lnTo>
                  <a:cubicBezTo>
                    <a:pt x="27576" y="126275"/>
                    <a:pt x="34034" y="128759"/>
                    <a:pt x="40055" y="132102"/>
                  </a:cubicBezTo>
                  <a:cubicBezTo>
                    <a:pt x="42739" y="132586"/>
                    <a:pt x="45489" y="132586"/>
                    <a:pt x="48173" y="132102"/>
                  </a:cubicBezTo>
                  <a:lnTo>
                    <a:pt x="41531" y="127674"/>
                  </a:lnTo>
                  <a:cubicBezTo>
                    <a:pt x="17915" y="107010"/>
                    <a:pt x="-4963" y="85608"/>
                    <a:pt x="941" y="76752"/>
                  </a:cubicBezTo>
                  <a:cubicBezTo>
                    <a:pt x="6845" y="67896"/>
                    <a:pt x="12011" y="82656"/>
                    <a:pt x="23081" y="92250"/>
                  </a:cubicBezTo>
                  <a:cubicBezTo>
                    <a:pt x="30829" y="98546"/>
                    <a:pt x="39554" y="103532"/>
                    <a:pt x="48911" y="107010"/>
                  </a:cubicBezTo>
                  <a:cubicBezTo>
                    <a:pt x="48911" y="107010"/>
                    <a:pt x="48911" y="101106"/>
                    <a:pt x="42269" y="95940"/>
                  </a:cubicBezTo>
                  <a:cubicBezTo>
                    <a:pt x="26771" y="78228"/>
                    <a:pt x="-3487" y="33210"/>
                    <a:pt x="5369" y="18450"/>
                  </a:cubicBezTo>
                  <a:cubicBezTo>
                    <a:pt x="5369" y="18450"/>
                    <a:pt x="12749" y="24354"/>
                    <a:pt x="23819" y="42804"/>
                  </a:cubicBezTo>
                  <a:cubicBezTo>
                    <a:pt x="30079" y="56411"/>
                    <a:pt x="38559" y="68880"/>
                    <a:pt x="48911" y="79704"/>
                  </a:cubicBezTo>
                  <a:cubicBezTo>
                    <a:pt x="47623" y="72552"/>
                    <a:pt x="45390" y="65603"/>
                    <a:pt x="42269" y="59040"/>
                  </a:cubicBezTo>
                  <a:cubicBezTo>
                    <a:pt x="32551" y="40805"/>
                    <a:pt x="27005" y="20640"/>
                    <a:pt x="26033" y="0"/>
                  </a:cubicBezTo>
                  <a:cubicBezTo>
                    <a:pt x="30461" y="0"/>
                    <a:pt x="37841" y="14022"/>
                    <a:pt x="50387" y="42804"/>
                  </a:cubicBezTo>
                  <a:lnTo>
                    <a:pt x="56291" y="56826"/>
                  </a:lnTo>
                  <a:cubicBezTo>
                    <a:pt x="56291" y="56826"/>
                    <a:pt x="56291" y="50184"/>
                    <a:pt x="56291" y="46494"/>
                  </a:cubicBezTo>
                  <a:cubicBezTo>
                    <a:pt x="55594" y="36913"/>
                    <a:pt x="55594" y="27293"/>
                    <a:pt x="56291" y="17712"/>
                  </a:cubicBezTo>
                  <a:cubicBezTo>
                    <a:pt x="56291" y="17712"/>
                    <a:pt x="56291" y="17712"/>
                    <a:pt x="60719" y="17712"/>
                  </a:cubicBezTo>
                  <a:lnTo>
                    <a:pt x="60719" y="17712"/>
                  </a:lnTo>
                  <a:cubicBezTo>
                    <a:pt x="71044" y="129292"/>
                    <a:pt x="164898" y="214497"/>
                    <a:pt x="276953" y="214020"/>
                  </a:cubicBezTo>
                  <a:cubicBezTo>
                    <a:pt x="277610" y="215162"/>
                    <a:pt x="277610" y="216568"/>
                    <a:pt x="276953" y="217710"/>
                  </a:cubicBezTo>
                  <a:lnTo>
                    <a:pt x="276953" y="217710"/>
                  </a:lnTo>
                  <a:lnTo>
                    <a:pt x="276953" y="217710"/>
                  </a:lnTo>
                  <a:lnTo>
                    <a:pt x="276953" y="217710"/>
                  </a:lnTo>
                  <a:cubicBezTo>
                    <a:pt x="272983" y="223832"/>
                    <a:pt x="267352" y="228697"/>
                    <a:pt x="260717" y="231732"/>
                  </a:cubicBezTo>
                  <a:cubicBezTo>
                    <a:pt x="256237" y="224477"/>
                    <a:pt x="248555" y="219810"/>
                    <a:pt x="240053" y="219186"/>
                  </a:cubicBezTo>
                  <a:cubicBezTo>
                    <a:pt x="228430" y="216511"/>
                    <a:pt x="216555" y="215027"/>
                    <a:pt x="204629" y="214758"/>
                  </a:cubicBezTo>
                  <a:lnTo>
                    <a:pt x="196511" y="214758"/>
                  </a:lnTo>
                  <a:lnTo>
                    <a:pt x="186917" y="206640"/>
                  </a:lnTo>
                  <a:cubicBezTo>
                    <a:pt x="176625" y="197074"/>
                    <a:pt x="165512" y="188431"/>
                    <a:pt x="153707" y="180810"/>
                  </a:cubicBezTo>
                  <a:cubicBezTo>
                    <a:pt x="149569" y="177884"/>
                    <a:pt x="144732" y="176102"/>
                    <a:pt x="139685" y="175644"/>
                  </a:cubicBezTo>
                  <a:lnTo>
                    <a:pt x="139685" y="175644"/>
                  </a:lnTo>
                  <a:cubicBezTo>
                    <a:pt x="137555" y="176506"/>
                    <a:pt x="135173" y="176506"/>
                    <a:pt x="133043" y="175644"/>
                  </a:cubicBezTo>
                  <a:cubicBezTo>
                    <a:pt x="125641" y="168556"/>
                    <a:pt x="119413" y="160335"/>
                    <a:pt x="114593" y="151290"/>
                  </a:cubicBezTo>
                  <a:cubicBezTo>
                    <a:pt x="109960" y="142910"/>
                    <a:pt x="104522" y="135001"/>
                    <a:pt x="98357" y="127674"/>
                  </a:cubicBezTo>
                  <a:cubicBezTo>
                    <a:pt x="90559" y="118203"/>
                    <a:pt x="81348" y="109989"/>
                    <a:pt x="71051" y="103320"/>
                  </a:cubicBezTo>
                  <a:lnTo>
                    <a:pt x="71051" y="107010"/>
                  </a:lnTo>
                  <a:cubicBezTo>
                    <a:pt x="71051" y="107010"/>
                    <a:pt x="66623" y="107010"/>
                    <a:pt x="63671" y="107010"/>
                  </a:cubicBezTo>
                  <a:lnTo>
                    <a:pt x="63671" y="107010"/>
                  </a:lnTo>
                  <a:cubicBezTo>
                    <a:pt x="63671" y="118080"/>
                    <a:pt x="68099" y="120294"/>
                    <a:pt x="70313" y="121770"/>
                  </a:cubicBezTo>
                  <a:cubicBezTo>
                    <a:pt x="72527" y="123246"/>
                    <a:pt x="70313" y="121770"/>
                    <a:pt x="70313" y="126936"/>
                  </a:cubicBezTo>
                  <a:cubicBezTo>
                    <a:pt x="70313" y="132102"/>
                    <a:pt x="70313" y="126936"/>
                    <a:pt x="65885" y="126936"/>
                  </a:cubicBezTo>
                  <a:lnTo>
                    <a:pt x="57767" y="126936"/>
                  </a:lnTo>
                  <a:cubicBezTo>
                    <a:pt x="60146" y="133195"/>
                    <a:pt x="64929" y="138244"/>
                    <a:pt x="71051" y="140958"/>
                  </a:cubicBezTo>
                  <a:lnTo>
                    <a:pt x="77693" y="146124"/>
                  </a:lnTo>
                  <a:lnTo>
                    <a:pt x="77693" y="146124"/>
                  </a:lnTo>
                  <a:lnTo>
                    <a:pt x="77693" y="146124"/>
                  </a:lnTo>
                  <a:cubicBezTo>
                    <a:pt x="77693" y="146124"/>
                    <a:pt x="77693" y="146124"/>
                    <a:pt x="77693" y="146124"/>
                  </a:cubicBezTo>
                  <a:lnTo>
                    <a:pt x="71051" y="146124"/>
                  </a:lnTo>
                  <a:cubicBezTo>
                    <a:pt x="71051" y="150552"/>
                    <a:pt x="79169" y="153504"/>
                    <a:pt x="85073" y="156456"/>
                  </a:cubicBezTo>
                  <a:lnTo>
                    <a:pt x="93191" y="156456"/>
                  </a:lnTo>
                  <a:cubicBezTo>
                    <a:pt x="93191" y="156456"/>
                    <a:pt x="93191" y="156456"/>
                    <a:pt x="93191" y="156456"/>
                  </a:cubicBezTo>
                  <a:cubicBezTo>
                    <a:pt x="92049" y="157115"/>
                    <a:pt x="90643" y="157115"/>
                    <a:pt x="89501" y="156456"/>
                  </a:cubicBezTo>
                  <a:lnTo>
                    <a:pt x="85811" y="156456"/>
                  </a:lnTo>
                  <a:lnTo>
                    <a:pt x="90977" y="156456"/>
                  </a:lnTo>
                  <a:cubicBezTo>
                    <a:pt x="94667" y="156456"/>
                    <a:pt x="96143" y="156456"/>
                    <a:pt x="96143" y="160884"/>
                  </a:cubicBezTo>
                  <a:cubicBezTo>
                    <a:pt x="96143" y="165312"/>
                    <a:pt x="96143" y="160884"/>
                    <a:pt x="91715" y="160884"/>
                  </a:cubicBezTo>
                  <a:lnTo>
                    <a:pt x="91715" y="160884"/>
                  </a:lnTo>
                  <a:cubicBezTo>
                    <a:pt x="94683" y="163587"/>
                    <a:pt x="98211" y="165604"/>
                    <a:pt x="102047" y="166788"/>
                  </a:cubicBezTo>
                  <a:cubicBezTo>
                    <a:pt x="107213" y="166788"/>
                    <a:pt x="109427" y="166788"/>
                    <a:pt x="110165" y="171216"/>
                  </a:cubicBezTo>
                  <a:cubicBezTo>
                    <a:pt x="110903" y="175644"/>
                    <a:pt x="110165" y="171216"/>
                    <a:pt x="106475" y="171216"/>
                  </a:cubicBezTo>
                  <a:lnTo>
                    <a:pt x="106475" y="171216"/>
                  </a:lnTo>
                  <a:cubicBezTo>
                    <a:pt x="106475" y="171216"/>
                    <a:pt x="113117" y="171216"/>
                    <a:pt x="116807" y="174906"/>
                  </a:cubicBezTo>
                  <a:cubicBezTo>
                    <a:pt x="120497" y="178596"/>
                    <a:pt x="123449" y="174906"/>
                    <a:pt x="124925" y="174906"/>
                  </a:cubicBezTo>
                  <a:lnTo>
                    <a:pt x="124925" y="174906"/>
                  </a:lnTo>
                  <a:cubicBezTo>
                    <a:pt x="123792" y="177131"/>
                    <a:pt x="121984" y="178939"/>
                    <a:pt x="119759" y="180072"/>
                  </a:cubicBezTo>
                  <a:lnTo>
                    <a:pt x="119759" y="180072"/>
                  </a:lnTo>
                  <a:cubicBezTo>
                    <a:pt x="136836" y="190346"/>
                    <a:pt x="155562" y="197587"/>
                    <a:pt x="175109" y="201474"/>
                  </a:cubicBezTo>
                  <a:cubicBezTo>
                    <a:pt x="181727" y="202278"/>
                    <a:pt x="188417" y="202278"/>
                    <a:pt x="195035" y="201474"/>
                  </a:cubicBezTo>
                  <a:lnTo>
                    <a:pt x="207581" y="201474"/>
                  </a:lnTo>
                  <a:cubicBezTo>
                    <a:pt x="207581" y="201474"/>
                    <a:pt x="199463" y="207378"/>
                    <a:pt x="185441" y="207378"/>
                  </a:cubicBezTo>
                  <a:close/>
                  <a:moveTo>
                    <a:pt x="48911" y="163098"/>
                  </a:moveTo>
                  <a:lnTo>
                    <a:pt x="48911" y="163098"/>
                  </a:lnTo>
                  <a:cubicBezTo>
                    <a:pt x="48911" y="169002"/>
                    <a:pt x="58505" y="170478"/>
                    <a:pt x="65885" y="171954"/>
                  </a:cubicBezTo>
                  <a:cubicBezTo>
                    <a:pt x="69529" y="171130"/>
                    <a:pt x="73311" y="171130"/>
                    <a:pt x="76955" y="171954"/>
                  </a:cubicBezTo>
                  <a:lnTo>
                    <a:pt x="76955" y="171954"/>
                  </a:lnTo>
                  <a:lnTo>
                    <a:pt x="76955" y="180810"/>
                  </a:lnTo>
                  <a:cubicBezTo>
                    <a:pt x="76955" y="180810"/>
                    <a:pt x="73265" y="180810"/>
                    <a:pt x="68099" y="180810"/>
                  </a:cubicBezTo>
                  <a:lnTo>
                    <a:pt x="61457" y="180810"/>
                  </a:lnTo>
                  <a:cubicBezTo>
                    <a:pt x="61457" y="180810"/>
                    <a:pt x="69575" y="185976"/>
                    <a:pt x="74741" y="187452"/>
                  </a:cubicBezTo>
                  <a:cubicBezTo>
                    <a:pt x="79907" y="188928"/>
                    <a:pt x="82859" y="187452"/>
                    <a:pt x="82859" y="191142"/>
                  </a:cubicBezTo>
                  <a:cubicBezTo>
                    <a:pt x="82859" y="194832"/>
                    <a:pt x="82859" y="191142"/>
                    <a:pt x="77693" y="191142"/>
                  </a:cubicBezTo>
                  <a:lnTo>
                    <a:pt x="71051" y="191142"/>
                  </a:lnTo>
                  <a:cubicBezTo>
                    <a:pt x="71051" y="194832"/>
                    <a:pt x="78431" y="195570"/>
                    <a:pt x="83597" y="196308"/>
                  </a:cubicBezTo>
                  <a:cubicBezTo>
                    <a:pt x="87761" y="195759"/>
                    <a:pt x="91979" y="195759"/>
                    <a:pt x="96143" y="196308"/>
                  </a:cubicBezTo>
                  <a:lnTo>
                    <a:pt x="96143" y="196308"/>
                  </a:lnTo>
                  <a:cubicBezTo>
                    <a:pt x="96143" y="196308"/>
                    <a:pt x="96143" y="196308"/>
                    <a:pt x="92453" y="196308"/>
                  </a:cubicBezTo>
                  <a:lnTo>
                    <a:pt x="92453" y="196308"/>
                  </a:lnTo>
                  <a:cubicBezTo>
                    <a:pt x="92453" y="196308"/>
                    <a:pt x="92453" y="196308"/>
                    <a:pt x="98357" y="200736"/>
                  </a:cubicBezTo>
                  <a:cubicBezTo>
                    <a:pt x="118672" y="211297"/>
                    <a:pt x="140247" y="219233"/>
                    <a:pt x="162563" y="224352"/>
                  </a:cubicBezTo>
                  <a:lnTo>
                    <a:pt x="183227" y="224352"/>
                  </a:lnTo>
                  <a:cubicBezTo>
                    <a:pt x="190400" y="224922"/>
                    <a:pt x="197581" y="223383"/>
                    <a:pt x="203891" y="219924"/>
                  </a:cubicBezTo>
                  <a:lnTo>
                    <a:pt x="189869" y="219924"/>
                  </a:lnTo>
                  <a:cubicBezTo>
                    <a:pt x="183002" y="220686"/>
                    <a:pt x="176072" y="220686"/>
                    <a:pt x="169205" y="219924"/>
                  </a:cubicBezTo>
                  <a:cubicBezTo>
                    <a:pt x="149524" y="215337"/>
                    <a:pt x="130625" y="207876"/>
                    <a:pt x="113117" y="197784"/>
                  </a:cubicBezTo>
                  <a:cubicBezTo>
                    <a:pt x="113117" y="197784"/>
                    <a:pt x="113117" y="194094"/>
                    <a:pt x="113117" y="192618"/>
                  </a:cubicBezTo>
                  <a:cubicBezTo>
                    <a:pt x="113117" y="191142"/>
                    <a:pt x="122711" y="202950"/>
                    <a:pt x="122711" y="202212"/>
                  </a:cubicBezTo>
                  <a:cubicBezTo>
                    <a:pt x="122711" y="201474"/>
                    <a:pt x="119021" y="202212"/>
                    <a:pt x="116069" y="202212"/>
                  </a:cubicBezTo>
                  <a:cubicBezTo>
                    <a:pt x="113117" y="202212"/>
                    <a:pt x="107213" y="202212"/>
                    <a:pt x="104999" y="202212"/>
                  </a:cubicBezTo>
                  <a:lnTo>
                    <a:pt x="104999" y="202212"/>
                  </a:lnTo>
                  <a:cubicBezTo>
                    <a:pt x="104999" y="202212"/>
                    <a:pt x="104999" y="202212"/>
                    <a:pt x="104999" y="202212"/>
                  </a:cubicBezTo>
                  <a:lnTo>
                    <a:pt x="104999" y="202212"/>
                  </a:lnTo>
                  <a:cubicBezTo>
                    <a:pt x="104999" y="202212"/>
                    <a:pt x="104999" y="202212"/>
                    <a:pt x="98357" y="202212"/>
                  </a:cubicBezTo>
                  <a:cubicBezTo>
                    <a:pt x="92193" y="196876"/>
                    <a:pt x="88910" y="188942"/>
                    <a:pt x="89501" y="180810"/>
                  </a:cubicBezTo>
                  <a:lnTo>
                    <a:pt x="89501" y="180810"/>
                  </a:lnTo>
                  <a:cubicBezTo>
                    <a:pt x="89501" y="180810"/>
                    <a:pt x="89501" y="180810"/>
                    <a:pt x="93929" y="180810"/>
                  </a:cubicBezTo>
                  <a:lnTo>
                    <a:pt x="93929" y="180810"/>
                  </a:lnTo>
                  <a:lnTo>
                    <a:pt x="89501" y="180810"/>
                  </a:lnTo>
                  <a:cubicBezTo>
                    <a:pt x="87154" y="179921"/>
                    <a:pt x="85107" y="178386"/>
                    <a:pt x="83597" y="176382"/>
                  </a:cubicBezTo>
                  <a:cubicBezTo>
                    <a:pt x="84909" y="175398"/>
                    <a:pt x="86713" y="175398"/>
                    <a:pt x="88025" y="176382"/>
                  </a:cubicBezTo>
                  <a:lnTo>
                    <a:pt x="88025" y="176382"/>
                  </a:lnTo>
                  <a:lnTo>
                    <a:pt x="79907" y="176382"/>
                  </a:lnTo>
                  <a:cubicBezTo>
                    <a:pt x="72527" y="176382"/>
                    <a:pt x="64409" y="170478"/>
                    <a:pt x="62933" y="166788"/>
                  </a:cubicBezTo>
                  <a:lnTo>
                    <a:pt x="62933" y="166788"/>
                  </a:lnTo>
                  <a:lnTo>
                    <a:pt x="62933" y="166788"/>
                  </a:lnTo>
                  <a:cubicBezTo>
                    <a:pt x="64760" y="165733"/>
                    <a:pt x="67011" y="165733"/>
                    <a:pt x="68837" y="166788"/>
                  </a:cubicBezTo>
                  <a:lnTo>
                    <a:pt x="68837" y="166788"/>
                  </a:lnTo>
                  <a:cubicBezTo>
                    <a:pt x="68837" y="166788"/>
                    <a:pt x="68837" y="166788"/>
                    <a:pt x="63671" y="160884"/>
                  </a:cubicBezTo>
                  <a:cubicBezTo>
                    <a:pt x="58505" y="154980"/>
                    <a:pt x="51125" y="153504"/>
                    <a:pt x="49649" y="147600"/>
                  </a:cubicBezTo>
                  <a:cubicBezTo>
                    <a:pt x="48173" y="141696"/>
                    <a:pt x="49649" y="147600"/>
                    <a:pt x="49649" y="147600"/>
                  </a:cubicBezTo>
                  <a:lnTo>
                    <a:pt x="53339" y="147600"/>
                  </a:lnTo>
                  <a:lnTo>
                    <a:pt x="59243" y="147600"/>
                  </a:lnTo>
                  <a:cubicBezTo>
                    <a:pt x="59243" y="147600"/>
                    <a:pt x="59243" y="147600"/>
                    <a:pt x="59243" y="143910"/>
                  </a:cubicBezTo>
                  <a:cubicBezTo>
                    <a:pt x="59243" y="140220"/>
                    <a:pt x="54077" y="139482"/>
                    <a:pt x="51863" y="129150"/>
                  </a:cubicBezTo>
                  <a:cubicBezTo>
                    <a:pt x="49649" y="118818"/>
                    <a:pt x="51863" y="129150"/>
                    <a:pt x="51863" y="129150"/>
                  </a:cubicBezTo>
                  <a:cubicBezTo>
                    <a:pt x="51863" y="129150"/>
                    <a:pt x="62195" y="129150"/>
                    <a:pt x="62195" y="129150"/>
                  </a:cubicBezTo>
                  <a:lnTo>
                    <a:pt x="62195" y="129150"/>
                  </a:lnTo>
                  <a:lnTo>
                    <a:pt x="62195" y="129150"/>
                  </a:lnTo>
                  <a:cubicBezTo>
                    <a:pt x="74094" y="134736"/>
                    <a:pt x="84286" y="143399"/>
                    <a:pt x="91715" y="154242"/>
                  </a:cubicBezTo>
                  <a:cubicBezTo>
                    <a:pt x="97683" y="161458"/>
                    <a:pt x="103109" y="169105"/>
                    <a:pt x="107951" y="177120"/>
                  </a:cubicBezTo>
                  <a:cubicBezTo>
                    <a:pt x="112577" y="186287"/>
                    <a:pt x="118828" y="194539"/>
                    <a:pt x="126401" y="201474"/>
                  </a:cubicBezTo>
                  <a:cubicBezTo>
                    <a:pt x="128031" y="202267"/>
                    <a:pt x="129937" y="202267"/>
                    <a:pt x="131567" y="201474"/>
                  </a:cubicBezTo>
                  <a:lnTo>
                    <a:pt x="131567" y="201474"/>
                  </a:lnTo>
                  <a:cubicBezTo>
                    <a:pt x="136878" y="201762"/>
                    <a:pt x="141997" y="203554"/>
                    <a:pt x="146327" y="206640"/>
                  </a:cubicBezTo>
                  <a:cubicBezTo>
                    <a:pt x="156747" y="213487"/>
                    <a:pt x="166617" y="221137"/>
                    <a:pt x="175847" y="229518"/>
                  </a:cubicBezTo>
                  <a:lnTo>
                    <a:pt x="185441" y="237636"/>
                  </a:lnTo>
                  <a:lnTo>
                    <a:pt x="195035" y="237636"/>
                  </a:lnTo>
                  <a:cubicBezTo>
                    <a:pt x="206961" y="237905"/>
                    <a:pt x="218836" y="239389"/>
                    <a:pt x="230459" y="242064"/>
                  </a:cubicBezTo>
                  <a:cubicBezTo>
                    <a:pt x="248171" y="242064"/>
                    <a:pt x="251861" y="254610"/>
                    <a:pt x="251861" y="254610"/>
                  </a:cubicBezTo>
                  <a:cubicBezTo>
                    <a:pt x="259831" y="242777"/>
                    <a:pt x="266045" y="229851"/>
                    <a:pt x="270311" y="216234"/>
                  </a:cubicBezTo>
                  <a:cubicBezTo>
                    <a:pt x="270311" y="216234"/>
                    <a:pt x="270311" y="216234"/>
                    <a:pt x="270311" y="216234"/>
                  </a:cubicBezTo>
                  <a:lnTo>
                    <a:pt x="270311" y="216234"/>
                  </a:lnTo>
                  <a:lnTo>
                    <a:pt x="270311" y="216234"/>
                  </a:lnTo>
                  <a:lnTo>
                    <a:pt x="270311" y="216234"/>
                  </a:lnTo>
                  <a:cubicBezTo>
                    <a:pt x="159902" y="211585"/>
                    <a:pt x="69827" y="126235"/>
                    <a:pt x="59243" y="16236"/>
                  </a:cubicBezTo>
                  <a:lnTo>
                    <a:pt x="59243" y="16236"/>
                  </a:lnTo>
                  <a:cubicBezTo>
                    <a:pt x="59243" y="16236"/>
                    <a:pt x="59243" y="16236"/>
                    <a:pt x="59243" y="16236"/>
                  </a:cubicBezTo>
                  <a:cubicBezTo>
                    <a:pt x="58599" y="25573"/>
                    <a:pt x="58599" y="34943"/>
                    <a:pt x="59243" y="44280"/>
                  </a:cubicBezTo>
                  <a:cubicBezTo>
                    <a:pt x="59243" y="54612"/>
                    <a:pt x="59243" y="56088"/>
                    <a:pt x="59243" y="56826"/>
                  </a:cubicBezTo>
                  <a:cubicBezTo>
                    <a:pt x="55142" y="52951"/>
                    <a:pt x="51658" y="48471"/>
                    <a:pt x="48911" y="43542"/>
                  </a:cubicBezTo>
                  <a:cubicBezTo>
                    <a:pt x="43715" y="28750"/>
                    <a:pt x="36778" y="14629"/>
                    <a:pt x="28247" y="1476"/>
                  </a:cubicBezTo>
                  <a:cubicBezTo>
                    <a:pt x="30270" y="21462"/>
                    <a:pt x="35764" y="40942"/>
                    <a:pt x="44483" y="59040"/>
                  </a:cubicBezTo>
                  <a:cubicBezTo>
                    <a:pt x="51863" y="76752"/>
                    <a:pt x="52601" y="79704"/>
                    <a:pt x="51863" y="80442"/>
                  </a:cubicBezTo>
                  <a:lnTo>
                    <a:pt x="48911" y="80442"/>
                  </a:lnTo>
                  <a:cubicBezTo>
                    <a:pt x="44483" y="80442"/>
                    <a:pt x="34889" y="65682"/>
                    <a:pt x="22343" y="42804"/>
                  </a:cubicBezTo>
                  <a:cubicBezTo>
                    <a:pt x="17877" y="34093"/>
                    <a:pt x="12430" y="25923"/>
                    <a:pt x="6107" y="18450"/>
                  </a:cubicBezTo>
                  <a:cubicBezTo>
                    <a:pt x="-1273" y="33948"/>
                    <a:pt x="28247" y="76752"/>
                    <a:pt x="42269" y="97416"/>
                  </a:cubicBezTo>
                  <a:cubicBezTo>
                    <a:pt x="48911" y="107010"/>
                    <a:pt x="48911" y="107010"/>
                    <a:pt x="48911" y="107010"/>
                  </a:cubicBezTo>
                  <a:lnTo>
                    <a:pt x="48911" y="107010"/>
                  </a:lnTo>
                  <a:cubicBezTo>
                    <a:pt x="48911" y="107010"/>
                    <a:pt x="38579" y="100368"/>
                    <a:pt x="26771" y="90036"/>
                  </a:cubicBezTo>
                  <a:cubicBezTo>
                    <a:pt x="20890" y="83960"/>
                    <a:pt x="14182" y="78742"/>
                    <a:pt x="6845" y="74538"/>
                  </a:cubicBezTo>
                  <a:cubicBezTo>
                    <a:pt x="941" y="82656"/>
                    <a:pt x="35627" y="112176"/>
                    <a:pt x="46697" y="121770"/>
                  </a:cubicBezTo>
                  <a:lnTo>
                    <a:pt x="48911" y="131364"/>
                  </a:lnTo>
                  <a:cubicBezTo>
                    <a:pt x="48911" y="131364"/>
                    <a:pt x="48911" y="131364"/>
                    <a:pt x="48911" y="131364"/>
                  </a:cubicBezTo>
                  <a:cubicBezTo>
                    <a:pt x="48911" y="131364"/>
                    <a:pt x="44483" y="131364"/>
                    <a:pt x="39317" y="131364"/>
                  </a:cubicBezTo>
                  <a:cubicBezTo>
                    <a:pt x="33622" y="127892"/>
                    <a:pt x="27386" y="125397"/>
                    <a:pt x="20867" y="123984"/>
                  </a:cubicBezTo>
                  <a:lnTo>
                    <a:pt x="20867" y="123984"/>
                  </a:lnTo>
                  <a:cubicBezTo>
                    <a:pt x="20867" y="129888"/>
                    <a:pt x="36365" y="143910"/>
                    <a:pt x="48173" y="150552"/>
                  </a:cubicBezTo>
                  <a:cubicBezTo>
                    <a:pt x="51360" y="152568"/>
                    <a:pt x="54848" y="154063"/>
                    <a:pt x="58505" y="154980"/>
                  </a:cubicBezTo>
                  <a:cubicBezTo>
                    <a:pt x="58505" y="154980"/>
                    <a:pt x="64409" y="154980"/>
                    <a:pt x="65885" y="160146"/>
                  </a:cubicBezTo>
                  <a:cubicBezTo>
                    <a:pt x="67361" y="165312"/>
                    <a:pt x="61457" y="160146"/>
                    <a:pt x="57029" y="16014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20F14BA8-9685-4434-A86A-1852C6A2AFF4}"/>
                </a:ext>
              </a:extLst>
            </p:cNvPr>
            <p:cNvSpPr/>
            <p:nvPr/>
          </p:nvSpPr>
          <p:spPr>
            <a:xfrm>
              <a:off x="3748611" y="2180960"/>
              <a:ext cx="197319" cy="56088"/>
            </a:xfrm>
            <a:custGeom>
              <a:avLst/>
              <a:gdLst>
                <a:gd name="connsiteX0" fmla="*/ 117567 w 197319"/>
                <a:gd name="connsiteY0" fmla="*/ 3690 h 56088"/>
                <a:gd name="connsiteX1" fmla="*/ 113139 w 197319"/>
                <a:gd name="connsiteY1" fmla="*/ 3690 h 56088"/>
                <a:gd name="connsiteX2" fmla="*/ 107235 w 197319"/>
                <a:gd name="connsiteY2" fmla="*/ 14022 h 56088"/>
                <a:gd name="connsiteX3" fmla="*/ 107235 w 197319"/>
                <a:gd name="connsiteY3" fmla="*/ 18450 h 56088"/>
                <a:gd name="connsiteX4" fmla="*/ 95427 w 197319"/>
                <a:gd name="connsiteY4" fmla="*/ 18450 h 56088"/>
                <a:gd name="connsiteX5" fmla="*/ 21627 w 197319"/>
                <a:gd name="connsiteY5" fmla="*/ 29520 h 56088"/>
                <a:gd name="connsiteX6" fmla="*/ 9819 w 197319"/>
                <a:gd name="connsiteY6" fmla="*/ 38376 h 56088"/>
                <a:gd name="connsiteX7" fmla="*/ 225 w 197319"/>
                <a:gd name="connsiteY7" fmla="*/ 47970 h 56088"/>
                <a:gd name="connsiteX8" fmla="*/ 7605 w 197319"/>
                <a:gd name="connsiteY8" fmla="*/ 53874 h 56088"/>
                <a:gd name="connsiteX9" fmla="*/ 18675 w 197319"/>
                <a:gd name="connsiteY9" fmla="*/ 50184 h 56088"/>
                <a:gd name="connsiteX10" fmla="*/ 24579 w 197319"/>
                <a:gd name="connsiteY10" fmla="*/ 53874 h 56088"/>
                <a:gd name="connsiteX11" fmla="*/ 37125 w 197319"/>
                <a:gd name="connsiteY11" fmla="*/ 53874 h 56088"/>
                <a:gd name="connsiteX12" fmla="*/ 49671 w 197319"/>
                <a:gd name="connsiteY12" fmla="*/ 53874 h 56088"/>
                <a:gd name="connsiteX13" fmla="*/ 59265 w 197319"/>
                <a:gd name="connsiteY13" fmla="*/ 49446 h 56088"/>
                <a:gd name="connsiteX14" fmla="*/ 65907 w 197319"/>
                <a:gd name="connsiteY14" fmla="*/ 56088 h 56088"/>
                <a:gd name="connsiteX15" fmla="*/ 79191 w 197319"/>
                <a:gd name="connsiteY15" fmla="*/ 49446 h 56088"/>
                <a:gd name="connsiteX16" fmla="*/ 88047 w 197319"/>
                <a:gd name="connsiteY16" fmla="*/ 49446 h 56088"/>
                <a:gd name="connsiteX17" fmla="*/ 101331 w 197319"/>
                <a:gd name="connsiteY17" fmla="*/ 49446 h 56088"/>
                <a:gd name="connsiteX18" fmla="*/ 113139 w 197319"/>
                <a:gd name="connsiteY18" fmla="*/ 49446 h 56088"/>
                <a:gd name="connsiteX19" fmla="*/ 124209 w 197319"/>
                <a:gd name="connsiteY19" fmla="*/ 42066 h 56088"/>
                <a:gd name="connsiteX20" fmla="*/ 133803 w 197319"/>
                <a:gd name="connsiteY20" fmla="*/ 42066 h 56088"/>
                <a:gd name="connsiteX21" fmla="*/ 141183 w 197319"/>
                <a:gd name="connsiteY21" fmla="*/ 34686 h 56088"/>
                <a:gd name="connsiteX22" fmla="*/ 161109 w 197319"/>
                <a:gd name="connsiteY22" fmla="*/ 34686 h 56088"/>
                <a:gd name="connsiteX23" fmla="*/ 165537 w 197319"/>
                <a:gd name="connsiteY23" fmla="*/ 22878 h 56088"/>
                <a:gd name="connsiteX24" fmla="*/ 197271 w 197319"/>
                <a:gd name="connsiteY24" fmla="*/ 5904 h 56088"/>
                <a:gd name="connsiteX25" fmla="*/ 123471 w 197319"/>
                <a:gd name="connsiteY25" fmla="*/ 0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97319" h="56088">
                  <a:moveTo>
                    <a:pt x="117567" y="3690"/>
                  </a:moveTo>
                  <a:cubicBezTo>
                    <a:pt x="113139" y="3690"/>
                    <a:pt x="113139" y="3690"/>
                    <a:pt x="113139" y="3690"/>
                  </a:cubicBezTo>
                  <a:cubicBezTo>
                    <a:pt x="113553" y="8035"/>
                    <a:pt x="111191" y="12171"/>
                    <a:pt x="107235" y="14022"/>
                  </a:cubicBezTo>
                  <a:cubicBezTo>
                    <a:pt x="107235" y="14022"/>
                    <a:pt x="107235" y="14022"/>
                    <a:pt x="107235" y="18450"/>
                  </a:cubicBezTo>
                  <a:lnTo>
                    <a:pt x="95427" y="18450"/>
                  </a:lnTo>
                  <a:cubicBezTo>
                    <a:pt x="72638" y="29920"/>
                    <a:pt x="46778" y="33799"/>
                    <a:pt x="21627" y="29520"/>
                  </a:cubicBezTo>
                  <a:lnTo>
                    <a:pt x="9819" y="38376"/>
                  </a:lnTo>
                  <a:cubicBezTo>
                    <a:pt x="4653" y="43542"/>
                    <a:pt x="963" y="44280"/>
                    <a:pt x="225" y="47970"/>
                  </a:cubicBezTo>
                  <a:cubicBezTo>
                    <a:pt x="-513" y="51660"/>
                    <a:pt x="225" y="53874"/>
                    <a:pt x="7605" y="53874"/>
                  </a:cubicBezTo>
                  <a:cubicBezTo>
                    <a:pt x="11598" y="53874"/>
                    <a:pt x="15480" y="52580"/>
                    <a:pt x="18675" y="50184"/>
                  </a:cubicBezTo>
                  <a:cubicBezTo>
                    <a:pt x="19989" y="52239"/>
                    <a:pt x="22159" y="53594"/>
                    <a:pt x="24579" y="53874"/>
                  </a:cubicBezTo>
                  <a:cubicBezTo>
                    <a:pt x="28712" y="54751"/>
                    <a:pt x="32993" y="54751"/>
                    <a:pt x="37125" y="53874"/>
                  </a:cubicBezTo>
                  <a:cubicBezTo>
                    <a:pt x="41236" y="54970"/>
                    <a:pt x="45561" y="54970"/>
                    <a:pt x="49671" y="53874"/>
                  </a:cubicBezTo>
                  <a:cubicBezTo>
                    <a:pt x="53177" y="53194"/>
                    <a:pt x="56468" y="51675"/>
                    <a:pt x="59265" y="49446"/>
                  </a:cubicBezTo>
                  <a:cubicBezTo>
                    <a:pt x="59265" y="49446"/>
                    <a:pt x="59265" y="55350"/>
                    <a:pt x="65907" y="56088"/>
                  </a:cubicBezTo>
                  <a:cubicBezTo>
                    <a:pt x="70815" y="55012"/>
                    <a:pt x="75383" y="52729"/>
                    <a:pt x="79191" y="49446"/>
                  </a:cubicBezTo>
                  <a:cubicBezTo>
                    <a:pt x="82018" y="50678"/>
                    <a:pt x="85221" y="50678"/>
                    <a:pt x="88047" y="49446"/>
                  </a:cubicBezTo>
                  <a:cubicBezTo>
                    <a:pt x="92416" y="50482"/>
                    <a:pt x="96962" y="50482"/>
                    <a:pt x="101331" y="49446"/>
                  </a:cubicBezTo>
                  <a:cubicBezTo>
                    <a:pt x="105198" y="50515"/>
                    <a:pt x="109280" y="50515"/>
                    <a:pt x="113139" y="49446"/>
                  </a:cubicBezTo>
                  <a:cubicBezTo>
                    <a:pt x="117398" y="47965"/>
                    <a:pt x="121206" y="45425"/>
                    <a:pt x="124209" y="42066"/>
                  </a:cubicBezTo>
                  <a:cubicBezTo>
                    <a:pt x="124209" y="42066"/>
                    <a:pt x="129375" y="46494"/>
                    <a:pt x="133803" y="42066"/>
                  </a:cubicBezTo>
                  <a:cubicBezTo>
                    <a:pt x="137006" y="40485"/>
                    <a:pt x="139604" y="37891"/>
                    <a:pt x="141183" y="34686"/>
                  </a:cubicBezTo>
                  <a:cubicBezTo>
                    <a:pt x="147575" y="37271"/>
                    <a:pt x="154718" y="37271"/>
                    <a:pt x="161109" y="34686"/>
                  </a:cubicBezTo>
                  <a:cubicBezTo>
                    <a:pt x="167013" y="34686"/>
                    <a:pt x="165537" y="22878"/>
                    <a:pt x="165537" y="22878"/>
                  </a:cubicBezTo>
                  <a:cubicBezTo>
                    <a:pt x="165537" y="22878"/>
                    <a:pt x="198747" y="28044"/>
                    <a:pt x="197271" y="5904"/>
                  </a:cubicBezTo>
                  <a:cubicBezTo>
                    <a:pt x="197271" y="5904"/>
                    <a:pt x="144135" y="5904"/>
                    <a:pt x="123471" y="0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6474EFA4-40FB-4B60-88C3-6C05865E7F16}"/>
                </a:ext>
              </a:extLst>
            </p:cNvPr>
            <p:cNvSpPr/>
            <p:nvPr/>
          </p:nvSpPr>
          <p:spPr>
            <a:xfrm>
              <a:off x="3747838" y="2182437"/>
              <a:ext cx="195400" cy="65681"/>
            </a:xfrm>
            <a:custGeom>
              <a:avLst/>
              <a:gdLst>
                <a:gd name="connsiteX0" fmla="*/ 66680 w 195400"/>
                <a:gd name="connsiteY0" fmla="*/ 57564 h 65681"/>
                <a:gd name="connsiteX1" fmla="*/ 66680 w 195400"/>
                <a:gd name="connsiteY1" fmla="*/ 57564 h 65681"/>
                <a:gd name="connsiteX2" fmla="*/ 59300 w 195400"/>
                <a:gd name="connsiteY2" fmla="*/ 50922 h 65681"/>
                <a:gd name="connsiteX3" fmla="*/ 50444 w 195400"/>
                <a:gd name="connsiteY3" fmla="*/ 55350 h 65681"/>
                <a:gd name="connsiteX4" fmla="*/ 37160 w 195400"/>
                <a:gd name="connsiteY4" fmla="*/ 55350 h 65681"/>
                <a:gd name="connsiteX5" fmla="*/ 26090 w 195400"/>
                <a:gd name="connsiteY5" fmla="*/ 55350 h 65681"/>
                <a:gd name="connsiteX6" fmla="*/ 18710 w 195400"/>
                <a:gd name="connsiteY6" fmla="*/ 50922 h 65681"/>
                <a:gd name="connsiteX7" fmla="*/ 8378 w 195400"/>
                <a:gd name="connsiteY7" fmla="*/ 56088 h 65681"/>
                <a:gd name="connsiteX8" fmla="*/ 260 w 195400"/>
                <a:gd name="connsiteY8" fmla="*/ 56088 h 65681"/>
                <a:gd name="connsiteX9" fmla="*/ 260 w 195400"/>
                <a:gd name="connsiteY9" fmla="*/ 51660 h 65681"/>
                <a:gd name="connsiteX10" fmla="*/ 6164 w 195400"/>
                <a:gd name="connsiteY10" fmla="*/ 45756 h 65681"/>
                <a:gd name="connsiteX11" fmla="*/ 11330 w 195400"/>
                <a:gd name="connsiteY11" fmla="*/ 41328 h 65681"/>
                <a:gd name="connsiteX12" fmla="*/ 22400 w 195400"/>
                <a:gd name="connsiteY12" fmla="*/ 32472 h 65681"/>
                <a:gd name="connsiteX13" fmla="*/ 42326 w 195400"/>
                <a:gd name="connsiteY13" fmla="*/ 32472 h 65681"/>
                <a:gd name="connsiteX14" fmla="*/ 93986 w 195400"/>
                <a:gd name="connsiteY14" fmla="*/ 20664 h 65681"/>
                <a:gd name="connsiteX15" fmla="*/ 102104 w 195400"/>
                <a:gd name="connsiteY15" fmla="*/ 20664 h 65681"/>
                <a:gd name="connsiteX16" fmla="*/ 102104 w 195400"/>
                <a:gd name="connsiteY16" fmla="*/ 16236 h 65681"/>
                <a:gd name="connsiteX17" fmla="*/ 113137 w 195400"/>
                <a:gd name="connsiteY17" fmla="*/ 8342 h 65681"/>
                <a:gd name="connsiteX18" fmla="*/ 113174 w 195400"/>
                <a:gd name="connsiteY18" fmla="*/ 8118 h 65681"/>
                <a:gd name="connsiteX19" fmla="*/ 113174 w 195400"/>
                <a:gd name="connsiteY19" fmla="*/ 8118 h 65681"/>
                <a:gd name="connsiteX20" fmla="*/ 167048 w 195400"/>
                <a:gd name="connsiteY20" fmla="*/ 11808 h 65681"/>
                <a:gd name="connsiteX21" fmla="*/ 192878 w 195400"/>
                <a:gd name="connsiteY21" fmla="*/ 11808 h 65681"/>
                <a:gd name="connsiteX22" fmla="*/ 188450 w 195400"/>
                <a:gd name="connsiteY22" fmla="*/ 23616 h 65681"/>
                <a:gd name="connsiteX23" fmla="*/ 167048 w 195400"/>
                <a:gd name="connsiteY23" fmla="*/ 30258 h 65681"/>
                <a:gd name="connsiteX24" fmla="*/ 159668 w 195400"/>
                <a:gd name="connsiteY24" fmla="*/ 30258 h 65681"/>
                <a:gd name="connsiteX25" fmla="*/ 156222 w 195400"/>
                <a:gd name="connsiteY25" fmla="*/ 41208 h 65681"/>
                <a:gd name="connsiteX26" fmla="*/ 155978 w 195400"/>
                <a:gd name="connsiteY26" fmla="*/ 41328 h 65681"/>
                <a:gd name="connsiteX27" fmla="*/ 135314 w 195400"/>
                <a:gd name="connsiteY27" fmla="*/ 41328 h 65681"/>
                <a:gd name="connsiteX28" fmla="*/ 127934 w 195400"/>
                <a:gd name="connsiteY28" fmla="*/ 49446 h 65681"/>
                <a:gd name="connsiteX29" fmla="*/ 117602 w 195400"/>
                <a:gd name="connsiteY29" fmla="*/ 49446 h 65681"/>
                <a:gd name="connsiteX30" fmla="*/ 107270 w 195400"/>
                <a:gd name="connsiteY30" fmla="*/ 56826 h 65681"/>
                <a:gd name="connsiteX31" fmla="*/ 95462 w 195400"/>
                <a:gd name="connsiteY31" fmla="*/ 56826 h 65681"/>
                <a:gd name="connsiteX32" fmla="*/ 85130 w 195400"/>
                <a:gd name="connsiteY32" fmla="*/ 63468 h 65681"/>
                <a:gd name="connsiteX33" fmla="*/ 85130 w 195400"/>
                <a:gd name="connsiteY33" fmla="*/ 63468 h 65681"/>
                <a:gd name="connsiteX34" fmla="*/ 75536 w 195400"/>
                <a:gd name="connsiteY34" fmla="*/ 59040 h 65681"/>
                <a:gd name="connsiteX35" fmla="*/ 62990 w 195400"/>
                <a:gd name="connsiteY35" fmla="*/ 65682 h 65681"/>
                <a:gd name="connsiteX36" fmla="*/ 59300 w 195400"/>
                <a:gd name="connsiteY36" fmla="*/ 49446 h 65681"/>
                <a:gd name="connsiteX37" fmla="*/ 66680 w 195400"/>
                <a:gd name="connsiteY37" fmla="*/ 55350 h 65681"/>
                <a:gd name="connsiteX38" fmla="*/ 66680 w 195400"/>
                <a:gd name="connsiteY38" fmla="*/ 55350 h 65681"/>
                <a:gd name="connsiteX39" fmla="*/ 66680 w 195400"/>
                <a:gd name="connsiteY39" fmla="*/ 55350 h 65681"/>
                <a:gd name="connsiteX40" fmla="*/ 79226 w 195400"/>
                <a:gd name="connsiteY40" fmla="*/ 48708 h 65681"/>
                <a:gd name="connsiteX41" fmla="*/ 88082 w 195400"/>
                <a:gd name="connsiteY41" fmla="*/ 48708 h 65681"/>
                <a:gd name="connsiteX42" fmla="*/ 102104 w 195400"/>
                <a:gd name="connsiteY42" fmla="*/ 47232 h 65681"/>
                <a:gd name="connsiteX43" fmla="*/ 113174 w 195400"/>
                <a:gd name="connsiteY43" fmla="*/ 47232 h 65681"/>
                <a:gd name="connsiteX44" fmla="*/ 124244 w 195400"/>
                <a:gd name="connsiteY44" fmla="*/ 39852 h 65681"/>
                <a:gd name="connsiteX45" fmla="*/ 132362 w 195400"/>
                <a:gd name="connsiteY45" fmla="*/ 39852 h 65681"/>
                <a:gd name="connsiteX46" fmla="*/ 141218 w 195400"/>
                <a:gd name="connsiteY46" fmla="*/ 31734 h 65681"/>
                <a:gd name="connsiteX47" fmla="*/ 154502 w 195400"/>
                <a:gd name="connsiteY47" fmla="*/ 31734 h 65681"/>
                <a:gd name="connsiteX48" fmla="*/ 161882 w 195400"/>
                <a:gd name="connsiteY48" fmla="*/ 31734 h 65681"/>
                <a:gd name="connsiteX49" fmla="*/ 165572 w 195400"/>
                <a:gd name="connsiteY49" fmla="*/ 20664 h 65681"/>
                <a:gd name="connsiteX50" fmla="*/ 173690 w 195400"/>
                <a:gd name="connsiteY50" fmla="*/ 20664 h 65681"/>
                <a:gd name="connsiteX51" fmla="*/ 194354 w 195400"/>
                <a:gd name="connsiteY51" fmla="*/ 14022 h 65681"/>
                <a:gd name="connsiteX52" fmla="*/ 194354 w 195400"/>
                <a:gd name="connsiteY52" fmla="*/ 3690 h 65681"/>
                <a:gd name="connsiteX53" fmla="*/ 170738 w 195400"/>
                <a:gd name="connsiteY53" fmla="*/ 3690 h 65681"/>
                <a:gd name="connsiteX54" fmla="*/ 117602 w 195400"/>
                <a:gd name="connsiteY54" fmla="*/ 0 h 65681"/>
                <a:gd name="connsiteX55" fmla="*/ 117602 w 195400"/>
                <a:gd name="connsiteY55" fmla="*/ 0 h 65681"/>
                <a:gd name="connsiteX56" fmla="*/ 110222 w 195400"/>
                <a:gd name="connsiteY56" fmla="*/ 12546 h 65681"/>
                <a:gd name="connsiteX57" fmla="*/ 110222 w 195400"/>
                <a:gd name="connsiteY57" fmla="*/ 12546 h 65681"/>
                <a:gd name="connsiteX58" fmla="*/ 97676 w 195400"/>
                <a:gd name="connsiteY58" fmla="*/ 12546 h 65681"/>
                <a:gd name="connsiteX59" fmla="*/ 23876 w 195400"/>
                <a:gd name="connsiteY59" fmla="*/ 23616 h 65681"/>
                <a:gd name="connsiteX60" fmla="*/ 13544 w 195400"/>
                <a:gd name="connsiteY60" fmla="*/ 32472 h 65681"/>
                <a:gd name="connsiteX61" fmla="*/ 8378 w 195400"/>
                <a:gd name="connsiteY61" fmla="*/ 36900 h 65681"/>
                <a:gd name="connsiteX62" fmla="*/ 3950 w 195400"/>
                <a:gd name="connsiteY62" fmla="*/ 42066 h 65681"/>
                <a:gd name="connsiteX63" fmla="*/ 3950 w 195400"/>
                <a:gd name="connsiteY63" fmla="*/ 42066 h 65681"/>
                <a:gd name="connsiteX64" fmla="*/ 10592 w 195400"/>
                <a:gd name="connsiteY64" fmla="*/ 42066 h 65681"/>
                <a:gd name="connsiteX65" fmla="*/ 10592 w 195400"/>
                <a:gd name="connsiteY65" fmla="*/ 42066 h 65681"/>
                <a:gd name="connsiteX66" fmla="*/ 21662 w 195400"/>
                <a:gd name="connsiteY66" fmla="*/ 37638 h 65681"/>
                <a:gd name="connsiteX67" fmla="*/ 27566 w 195400"/>
                <a:gd name="connsiteY67" fmla="*/ 42066 h 65681"/>
                <a:gd name="connsiteX68" fmla="*/ 27566 w 195400"/>
                <a:gd name="connsiteY68" fmla="*/ 42066 h 65681"/>
                <a:gd name="connsiteX69" fmla="*/ 40112 w 195400"/>
                <a:gd name="connsiteY69" fmla="*/ 42066 h 65681"/>
                <a:gd name="connsiteX70" fmla="*/ 50444 w 195400"/>
                <a:gd name="connsiteY70" fmla="*/ 42066 h 65681"/>
                <a:gd name="connsiteX71" fmla="*/ 61514 w 195400"/>
                <a:gd name="connsiteY71" fmla="*/ 42066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95400" h="65681">
                  <a:moveTo>
                    <a:pt x="66680" y="57564"/>
                  </a:moveTo>
                  <a:lnTo>
                    <a:pt x="66680" y="57564"/>
                  </a:lnTo>
                  <a:cubicBezTo>
                    <a:pt x="62998" y="57288"/>
                    <a:pt x="59964" y="54557"/>
                    <a:pt x="59300" y="50922"/>
                  </a:cubicBezTo>
                  <a:cubicBezTo>
                    <a:pt x="56983" y="53426"/>
                    <a:pt x="53839" y="55000"/>
                    <a:pt x="50444" y="55350"/>
                  </a:cubicBezTo>
                  <a:cubicBezTo>
                    <a:pt x="46031" y="55876"/>
                    <a:pt x="41573" y="55876"/>
                    <a:pt x="37160" y="55350"/>
                  </a:cubicBezTo>
                  <a:cubicBezTo>
                    <a:pt x="33492" y="55895"/>
                    <a:pt x="29758" y="55895"/>
                    <a:pt x="26090" y="55350"/>
                  </a:cubicBezTo>
                  <a:cubicBezTo>
                    <a:pt x="22983" y="55407"/>
                    <a:pt x="20120" y="53688"/>
                    <a:pt x="18710" y="50922"/>
                  </a:cubicBezTo>
                  <a:cubicBezTo>
                    <a:pt x="18710" y="50922"/>
                    <a:pt x="12806" y="56088"/>
                    <a:pt x="8378" y="56088"/>
                  </a:cubicBezTo>
                  <a:cubicBezTo>
                    <a:pt x="5714" y="56745"/>
                    <a:pt x="2924" y="56745"/>
                    <a:pt x="260" y="56088"/>
                  </a:cubicBezTo>
                  <a:cubicBezTo>
                    <a:pt x="-87" y="54632"/>
                    <a:pt x="-87" y="53116"/>
                    <a:pt x="260" y="51660"/>
                  </a:cubicBezTo>
                  <a:cubicBezTo>
                    <a:pt x="1441" y="49039"/>
                    <a:pt x="3544" y="46939"/>
                    <a:pt x="6164" y="45756"/>
                  </a:cubicBezTo>
                  <a:lnTo>
                    <a:pt x="11330" y="41328"/>
                  </a:lnTo>
                  <a:lnTo>
                    <a:pt x="22400" y="32472"/>
                  </a:lnTo>
                  <a:lnTo>
                    <a:pt x="42326" y="32472"/>
                  </a:lnTo>
                  <a:cubicBezTo>
                    <a:pt x="60274" y="33027"/>
                    <a:pt x="78060" y="28961"/>
                    <a:pt x="93986" y="20664"/>
                  </a:cubicBezTo>
                  <a:lnTo>
                    <a:pt x="102104" y="20664"/>
                  </a:lnTo>
                  <a:cubicBezTo>
                    <a:pt x="102104" y="20664"/>
                    <a:pt x="102104" y="16974"/>
                    <a:pt x="102104" y="16236"/>
                  </a:cubicBezTo>
                  <a:cubicBezTo>
                    <a:pt x="107329" y="17104"/>
                    <a:pt x="112274" y="13570"/>
                    <a:pt x="113137" y="8342"/>
                  </a:cubicBezTo>
                  <a:cubicBezTo>
                    <a:pt x="113152" y="8268"/>
                    <a:pt x="113167" y="8193"/>
                    <a:pt x="113174" y="8118"/>
                  </a:cubicBezTo>
                  <a:lnTo>
                    <a:pt x="113174" y="8118"/>
                  </a:lnTo>
                  <a:cubicBezTo>
                    <a:pt x="131026" y="10551"/>
                    <a:pt x="149026" y="11784"/>
                    <a:pt x="167048" y="11808"/>
                  </a:cubicBezTo>
                  <a:cubicBezTo>
                    <a:pt x="190664" y="11808"/>
                    <a:pt x="192140" y="11808"/>
                    <a:pt x="192878" y="11808"/>
                  </a:cubicBezTo>
                  <a:cubicBezTo>
                    <a:pt x="193144" y="16194"/>
                    <a:pt x="191535" y="20485"/>
                    <a:pt x="188450" y="23616"/>
                  </a:cubicBezTo>
                  <a:cubicBezTo>
                    <a:pt x="182546" y="28708"/>
                    <a:pt x="174797" y="31114"/>
                    <a:pt x="167048" y="30258"/>
                  </a:cubicBezTo>
                  <a:lnTo>
                    <a:pt x="159668" y="30258"/>
                  </a:lnTo>
                  <a:cubicBezTo>
                    <a:pt x="161742" y="34234"/>
                    <a:pt x="160192" y="39137"/>
                    <a:pt x="156222" y="41208"/>
                  </a:cubicBezTo>
                  <a:cubicBezTo>
                    <a:pt x="156140" y="41249"/>
                    <a:pt x="156059" y="41290"/>
                    <a:pt x="155978" y="41328"/>
                  </a:cubicBezTo>
                  <a:cubicBezTo>
                    <a:pt x="149292" y="43692"/>
                    <a:pt x="142000" y="43692"/>
                    <a:pt x="135314" y="41328"/>
                  </a:cubicBezTo>
                  <a:cubicBezTo>
                    <a:pt x="134060" y="44924"/>
                    <a:pt x="131395" y="47855"/>
                    <a:pt x="127934" y="49446"/>
                  </a:cubicBezTo>
                  <a:cubicBezTo>
                    <a:pt x="124576" y="50520"/>
                    <a:pt x="120960" y="50520"/>
                    <a:pt x="117602" y="49446"/>
                  </a:cubicBezTo>
                  <a:cubicBezTo>
                    <a:pt x="117602" y="49446"/>
                    <a:pt x="113174" y="55350"/>
                    <a:pt x="107270" y="56826"/>
                  </a:cubicBezTo>
                  <a:cubicBezTo>
                    <a:pt x="103381" y="57712"/>
                    <a:pt x="99351" y="57712"/>
                    <a:pt x="95462" y="56826"/>
                  </a:cubicBezTo>
                  <a:cubicBezTo>
                    <a:pt x="92739" y="60002"/>
                    <a:pt x="89152" y="62311"/>
                    <a:pt x="85130" y="63468"/>
                  </a:cubicBezTo>
                  <a:lnTo>
                    <a:pt x="85130" y="63468"/>
                  </a:lnTo>
                  <a:cubicBezTo>
                    <a:pt x="81477" y="63300"/>
                    <a:pt x="78038" y="61711"/>
                    <a:pt x="75536" y="59040"/>
                  </a:cubicBezTo>
                  <a:cubicBezTo>
                    <a:pt x="72230" y="62617"/>
                    <a:pt x="67809" y="64959"/>
                    <a:pt x="62990" y="65682"/>
                  </a:cubicBezTo>
                  <a:close/>
                  <a:moveTo>
                    <a:pt x="59300" y="49446"/>
                  </a:moveTo>
                  <a:cubicBezTo>
                    <a:pt x="59300" y="49446"/>
                    <a:pt x="59300" y="55350"/>
                    <a:pt x="66680" y="55350"/>
                  </a:cubicBezTo>
                  <a:lnTo>
                    <a:pt x="66680" y="55350"/>
                  </a:lnTo>
                  <a:lnTo>
                    <a:pt x="66680" y="55350"/>
                  </a:lnTo>
                  <a:cubicBezTo>
                    <a:pt x="71389" y="54315"/>
                    <a:pt x="75721" y="52019"/>
                    <a:pt x="79226" y="48708"/>
                  </a:cubicBezTo>
                  <a:cubicBezTo>
                    <a:pt x="79226" y="48708"/>
                    <a:pt x="83654" y="48708"/>
                    <a:pt x="88082" y="48708"/>
                  </a:cubicBezTo>
                  <a:cubicBezTo>
                    <a:pt x="92805" y="49181"/>
                    <a:pt x="97580" y="48678"/>
                    <a:pt x="102104" y="47232"/>
                  </a:cubicBezTo>
                  <a:lnTo>
                    <a:pt x="113174" y="47232"/>
                  </a:lnTo>
                  <a:cubicBezTo>
                    <a:pt x="117277" y="45463"/>
                    <a:pt x="121034" y="42963"/>
                    <a:pt x="124244" y="39852"/>
                  </a:cubicBezTo>
                  <a:cubicBezTo>
                    <a:pt x="126930" y="40321"/>
                    <a:pt x="129676" y="40321"/>
                    <a:pt x="132362" y="39852"/>
                  </a:cubicBezTo>
                  <a:cubicBezTo>
                    <a:pt x="136141" y="38210"/>
                    <a:pt x="139255" y="35352"/>
                    <a:pt x="141218" y="31734"/>
                  </a:cubicBezTo>
                  <a:cubicBezTo>
                    <a:pt x="145639" y="32110"/>
                    <a:pt x="150082" y="32110"/>
                    <a:pt x="154502" y="31734"/>
                  </a:cubicBezTo>
                  <a:lnTo>
                    <a:pt x="161882" y="31734"/>
                  </a:lnTo>
                  <a:cubicBezTo>
                    <a:pt x="167048" y="31734"/>
                    <a:pt x="165572" y="21402"/>
                    <a:pt x="165572" y="20664"/>
                  </a:cubicBezTo>
                  <a:lnTo>
                    <a:pt x="173690" y="20664"/>
                  </a:lnTo>
                  <a:cubicBezTo>
                    <a:pt x="181166" y="21082"/>
                    <a:pt x="188524" y="18716"/>
                    <a:pt x="194354" y="14022"/>
                  </a:cubicBezTo>
                  <a:cubicBezTo>
                    <a:pt x="195749" y="10719"/>
                    <a:pt x="195749" y="6993"/>
                    <a:pt x="194354" y="3690"/>
                  </a:cubicBezTo>
                  <a:lnTo>
                    <a:pt x="170738" y="3690"/>
                  </a:lnTo>
                  <a:cubicBezTo>
                    <a:pt x="152974" y="3351"/>
                    <a:pt x="135240" y="2120"/>
                    <a:pt x="117602" y="0"/>
                  </a:cubicBezTo>
                  <a:lnTo>
                    <a:pt x="117602" y="0"/>
                  </a:lnTo>
                  <a:cubicBezTo>
                    <a:pt x="117602" y="5904"/>
                    <a:pt x="117602" y="11808"/>
                    <a:pt x="110222" y="12546"/>
                  </a:cubicBezTo>
                  <a:cubicBezTo>
                    <a:pt x="102842" y="13284"/>
                    <a:pt x="110222" y="12546"/>
                    <a:pt x="110222" y="12546"/>
                  </a:cubicBezTo>
                  <a:lnTo>
                    <a:pt x="97676" y="12546"/>
                  </a:lnTo>
                  <a:cubicBezTo>
                    <a:pt x="74990" y="24327"/>
                    <a:pt x="49020" y="28223"/>
                    <a:pt x="23876" y="23616"/>
                  </a:cubicBezTo>
                  <a:cubicBezTo>
                    <a:pt x="23876" y="23616"/>
                    <a:pt x="18710" y="28044"/>
                    <a:pt x="13544" y="32472"/>
                  </a:cubicBezTo>
                  <a:cubicBezTo>
                    <a:pt x="8378" y="36900"/>
                    <a:pt x="13544" y="32472"/>
                    <a:pt x="8378" y="36900"/>
                  </a:cubicBezTo>
                  <a:cubicBezTo>
                    <a:pt x="6319" y="38023"/>
                    <a:pt x="4747" y="39861"/>
                    <a:pt x="3950" y="42066"/>
                  </a:cubicBezTo>
                  <a:lnTo>
                    <a:pt x="3950" y="42066"/>
                  </a:lnTo>
                  <a:cubicBezTo>
                    <a:pt x="6083" y="42928"/>
                    <a:pt x="8459" y="42928"/>
                    <a:pt x="10592" y="42066"/>
                  </a:cubicBezTo>
                  <a:lnTo>
                    <a:pt x="10592" y="42066"/>
                  </a:lnTo>
                  <a:cubicBezTo>
                    <a:pt x="14695" y="41977"/>
                    <a:pt x="18629" y="40404"/>
                    <a:pt x="21662" y="37638"/>
                  </a:cubicBezTo>
                  <a:cubicBezTo>
                    <a:pt x="21662" y="37638"/>
                    <a:pt x="21662" y="37638"/>
                    <a:pt x="27566" y="42066"/>
                  </a:cubicBezTo>
                  <a:lnTo>
                    <a:pt x="27566" y="42066"/>
                  </a:lnTo>
                  <a:cubicBezTo>
                    <a:pt x="31736" y="42576"/>
                    <a:pt x="35942" y="42576"/>
                    <a:pt x="40112" y="42066"/>
                  </a:cubicBezTo>
                  <a:cubicBezTo>
                    <a:pt x="43544" y="42462"/>
                    <a:pt x="47012" y="42462"/>
                    <a:pt x="50444" y="42066"/>
                  </a:cubicBezTo>
                  <a:cubicBezTo>
                    <a:pt x="54046" y="43199"/>
                    <a:pt x="57913" y="43199"/>
                    <a:pt x="61514" y="4206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A7D6E6F9-04DE-473B-86CE-E0A01492AE54}"/>
                </a:ext>
              </a:extLst>
            </p:cNvPr>
            <p:cNvSpPr/>
            <p:nvPr/>
          </p:nvSpPr>
          <p:spPr>
            <a:xfrm>
              <a:off x="3701604" y="1931687"/>
              <a:ext cx="351903" cy="284022"/>
            </a:xfrm>
            <a:custGeom>
              <a:avLst/>
              <a:gdLst>
                <a:gd name="connsiteX0" fmla="*/ 93726 w 351903"/>
                <a:gd name="connsiteY0" fmla="*/ 230085 h 284022"/>
                <a:gd name="connsiteX1" fmla="*/ 120294 w 351903"/>
                <a:gd name="connsiteY1" fmla="*/ 222705 h 284022"/>
                <a:gd name="connsiteX2" fmla="*/ 166050 w 351903"/>
                <a:gd name="connsiteY2" fmla="*/ 216063 h 284022"/>
                <a:gd name="connsiteX3" fmla="*/ 228780 w 351903"/>
                <a:gd name="connsiteY3" fmla="*/ 178425 h 284022"/>
                <a:gd name="connsiteX4" fmla="*/ 263466 w 351903"/>
                <a:gd name="connsiteY4" fmla="*/ 130455 h 284022"/>
                <a:gd name="connsiteX5" fmla="*/ 288558 w 351903"/>
                <a:gd name="connsiteY5" fmla="*/ 111267 h 284022"/>
                <a:gd name="connsiteX6" fmla="*/ 288558 w 351903"/>
                <a:gd name="connsiteY6" fmla="*/ 115695 h 284022"/>
                <a:gd name="connsiteX7" fmla="*/ 295938 w 351903"/>
                <a:gd name="connsiteY7" fmla="*/ 111267 h 284022"/>
                <a:gd name="connsiteX8" fmla="*/ 289296 w 351903"/>
                <a:gd name="connsiteY8" fmla="*/ 131931 h 284022"/>
                <a:gd name="connsiteX9" fmla="*/ 299628 w 351903"/>
                <a:gd name="connsiteY9" fmla="*/ 131931 h 284022"/>
                <a:gd name="connsiteX10" fmla="*/ 285606 w 351903"/>
                <a:gd name="connsiteY10" fmla="*/ 148905 h 284022"/>
                <a:gd name="connsiteX11" fmla="*/ 292986 w 351903"/>
                <a:gd name="connsiteY11" fmla="*/ 148905 h 284022"/>
                <a:gd name="connsiteX12" fmla="*/ 270108 w 351903"/>
                <a:gd name="connsiteY12" fmla="*/ 163665 h 284022"/>
                <a:gd name="connsiteX13" fmla="*/ 270108 w 351903"/>
                <a:gd name="connsiteY13" fmla="*/ 168831 h 284022"/>
                <a:gd name="connsiteX14" fmla="*/ 255348 w 351903"/>
                <a:gd name="connsiteY14" fmla="*/ 178425 h 284022"/>
                <a:gd name="connsiteX15" fmla="*/ 255348 w 351903"/>
                <a:gd name="connsiteY15" fmla="*/ 182853 h 284022"/>
                <a:gd name="connsiteX16" fmla="*/ 239850 w 351903"/>
                <a:gd name="connsiteY16" fmla="*/ 188757 h 284022"/>
                <a:gd name="connsiteX17" fmla="*/ 239850 w 351903"/>
                <a:gd name="connsiteY17" fmla="*/ 196875 h 284022"/>
                <a:gd name="connsiteX18" fmla="*/ 230994 w 351903"/>
                <a:gd name="connsiteY18" fmla="*/ 201303 h 284022"/>
                <a:gd name="connsiteX19" fmla="*/ 230994 w 351903"/>
                <a:gd name="connsiteY19" fmla="*/ 209421 h 284022"/>
                <a:gd name="connsiteX20" fmla="*/ 211806 w 351903"/>
                <a:gd name="connsiteY20" fmla="*/ 218277 h 284022"/>
                <a:gd name="connsiteX21" fmla="*/ 191880 w 351903"/>
                <a:gd name="connsiteY21" fmla="*/ 223443 h 284022"/>
                <a:gd name="connsiteX22" fmla="*/ 166050 w 351903"/>
                <a:gd name="connsiteY22" fmla="*/ 228609 h 284022"/>
                <a:gd name="connsiteX23" fmla="*/ 211806 w 351903"/>
                <a:gd name="connsiteY23" fmla="*/ 224919 h 284022"/>
                <a:gd name="connsiteX24" fmla="*/ 253134 w 351903"/>
                <a:gd name="connsiteY24" fmla="*/ 214587 h 284022"/>
                <a:gd name="connsiteX25" fmla="*/ 253134 w 351903"/>
                <a:gd name="connsiteY25" fmla="*/ 203517 h 284022"/>
                <a:gd name="connsiteX26" fmla="*/ 279702 w 351903"/>
                <a:gd name="connsiteY26" fmla="*/ 197613 h 284022"/>
                <a:gd name="connsiteX27" fmla="*/ 268632 w 351903"/>
                <a:gd name="connsiteY27" fmla="*/ 190971 h 284022"/>
                <a:gd name="connsiteX28" fmla="*/ 294462 w 351903"/>
                <a:gd name="connsiteY28" fmla="*/ 182115 h 284022"/>
                <a:gd name="connsiteX29" fmla="*/ 284130 w 351903"/>
                <a:gd name="connsiteY29" fmla="*/ 176211 h 284022"/>
                <a:gd name="connsiteX30" fmla="*/ 307746 w 351903"/>
                <a:gd name="connsiteY30" fmla="*/ 162189 h 284022"/>
                <a:gd name="connsiteX31" fmla="*/ 293724 w 351903"/>
                <a:gd name="connsiteY31" fmla="*/ 162189 h 284022"/>
                <a:gd name="connsiteX32" fmla="*/ 307746 w 351903"/>
                <a:gd name="connsiteY32" fmla="*/ 154809 h 284022"/>
                <a:gd name="connsiteX33" fmla="*/ 333576 w 351903"/>
                <a:gd name="connsiteY33" fmla="*/ 128241 h 284022"/>
                <a:gd name="connsiteX34" fmla="*/ 302580 w 351903"/>
                <a:gd name="connsiteY34" fmla="*/ 137097 h 284022"/>
                <a:gd name="connsiteX35" fmla="*/ 347598 w 351903"/>
                <a:gd name="connsiteY35" fmla="*/ 81747 h 284022"/>
                <a:gd name="connsiteX36" fmla="*/ 302580 w 351903"/>
                <a:gd name="connsiteY36" fmla="*/ 110529 h 284022"/>
                <a:gd name="connsiteX37" fmla="*/ 350550 w 351903"/>
                <a:gd name="connsiteY37" fmla="*/ 20493 h 284022"/>
                <a:gd name="connsiteX38" fmla="*/ 297414 w 351903"/>
                <a:gd name="connsiteY38" fmla="*/ 94293 h 284022"/>
                <a:gd name="connsiteX39" fmla="*/ 328410 w 351903"/>
                <a:gd name="connsiteY39" fmla="*/ 2043 h 284022"/>
                <a:gd name="connsiteX40" fmla="*/ 312912 w 351903"/>
                <a:gd name="connsiteY40" fmla="*/ 26397 h 284022"/>
                <a:gd name="connsiteX41" fmla="*/ 297414 w 351903"/>
                <a:gd name="connsiteY41" fmla="*/ 60345 h 284022"/>
                <a:gd name="connsiteX42" fmla="*/ 297414 w 351903"/>
                <a:gd name="connsiteY42" fmla="*/ 18279 h 284022"/>
                <a:gd name="connsiteX43" fmla="*/ 292248 w 351903"/>
                <a:gd name="connsiteY43" fmla="*/ 18279 h 284022"/>
                <a:gd name="connsiteX44" fmla="*/ 101844 w 351903"/>
                <a:gd name="connsiteY44" fmla="*/ 214587 h 284022"/>
                <a:gd name="connsiteX45" fmla="*/ 50922 w 351903"/>
                <a:gd name="connsiteY45" fmla="*/ 241155 h 284022"/>
                <a:gd name="connsiteX46" fmla="*/ 21402 w 351903"/>
                <a:gd name="connsiteY46" fmla="*/ 252963 h 284022"/>
                <a:gd name="connsiteX47" fmla="*/ 0 w 351903"/>
                <a:gd name="connsiteY47" fmla="*/ 272889 h 284022"/>
                <a:gd name="connsiteX48" fmla="*/ 0 w 351903"/>
                <a:gd name="connsiteY48" fmla="*/ 283959 h 284022"/>
                <a:gd name="connsiteX49" fmla="*/ 4428 w 351903"/>
                <a:gd name="connsiteY49" fmla="*/ 277317 h 284022"/>
                <a:gd name="connsiteX50" fmla="*/ 9594 w 351903"/>
                <a:gd name="connsiteY50" fmla="*/ 277317 h 284022"/>
                <a:gd name="connsiteX51" fmla="*/ 16236 w 351903"/>
                <a:gd name="connsiteY51" fmla="*/ 277317 h 284022"/>
                <a:gd name="connsiteX52" fmla="*/ 97416 w 351903"/>
                <a:gd name="connsiteY52" fmla="*/ 277317 h 284022"/>
                <a:gd name="connsiteX53" fmla="*/ 112914 w 351903"/>
                <a:gd name="connsiteY53" fmla="*/ 272151 h 284022"/>
                <a:gd name="connsiteX54" fmla="*/ 101106 w 351903"/>
                <a:gd name="connsiteY54" fmla="*/ 272151 h 284022"/>
                <a:gd name="connsiteX55" fmla="*/ 45018 w 351903"/>
                <a:gd name="connsiteY55" fmla="*/ 272151 h 284022"/>
                <a:gd name="connsiteX56" fmla="*/ 45018 w 351903"/>
                <a:gd name="connsiteY56" fmla="*/ 272151 h 284022"/>
                <a:gd name="connsiteX57" fmla="*/ 61992 w 351903"/>
                <a:gd name="connsiteY57" fmla="*/ 258867 h 284022"/>
                <a:gd name="connsiteX58" fmla="*/ 53874 w 351903"/>
                <a:gd name="connsiteY58" fmla="*/ 258867 h 284022"/>
                <a:gd name="connsiteX59" fmla="*/ 46494 w 351903"/>
                <a:gd name="connsiteY59" fmla="*/ 258867 h 284022"/>
                <a:gd name="connsiteX60" fmla="*/ 46494 w 351903"/>
                <a:gd name="connsiteY60" fmla="*/ 258867 h 284022"/>
                <a:gd name="connsiteX61" fmla="*/ 95940 w 351903"/>
                <a:gd name="connsiteY61" fmla="*/ 233037 h 28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51903" h="284022">
                  <a:moveTo>
                    <a:pt x="93726" y="230085"/>
                  </a:moveTo>
                  <a:cubicBezTo>
                    <a:pt x="102405" y="227017"/>
                    <a:pt x="111276" y="224551"/>
                    <a:pt x="120294" y="222705"/>
                  </a:cubicBezTo>
                  <a:cubicBezTo>
                    <a:pt x="152766" y="216063"/>
                    <a:pt x="163836" y="218277"/>
                    <a:pt x="166050" y="216063"/>
                  </a:cubicBezTo>
                  <a:cubicBezTo>
                    <a:pt x="182699" y="197494"/>
                    <a:pt x="204559" y="184376"/>
                    <a:pt x="228780" y="178425"/>
                  </a:cubicBezTo>
                  <a:cubicBezTo>
                    <a:pt x="243540" y="165879"/>
                    <a:pt x="247968" y="148167"/>
                    <a:pt x="263466" y="130455"/>
                  </a:cubicBezTo>
                  <a:cubicBezTo>
                    <a:pt x="278964" y="112743"/>
                    <a:pt x="288558" y="111267"/>
                    <a:pt x="288558" y="111267"/>
                  </a:cubicBezTo>
                  <a:lnTo>
                    <a:pt x="288558" y="115695"/>
                  </a:lnTo>
                  <a:cubicBezTo>
                    <a:pt x="288558" y="115695"/>
                    <a:pt x="295938" y="111267"/>
                    <a:pt x="295938" y="111267"/>
                  </a:cubicBezTo>
                  <a:cubicBezTo>
                    <a:pt x="295938" y="111267"/>
                    <a:pt x="289296" y="126765"/>
                    <a:pt x="289296" y="131931"/>
                  </a:cubicBezTo>
                  <a:cubicBezTo>
                    <a:pt x="289296" y="137097"/>
                    <a:pt x="301104" y="131931"/>
                    <a:pt x="299628" y="131931"/>
                  </a:cubicBezTo>
                  <a:cubicBezTo>
                    <a:pt x="298152" y="131931"/>
                    <a:pt x="287820" y="145215"/>
                    <a:pt x="285606" y="148905"/>
                  </a:cubicBezTo>
                  <a:cubicBezTo>
                    <a:pt x="283392" y="152595"/>
                    <a:pt x="295938" y="148905"/>
                    <a:pt x="292986" y="148905"/>
                  </a:cubicBezTo>
                  <a:cubicBezTo>
                    <a:pt x="290034" y="148905"/>
                    <a:pt x="276012" y="159975"/>
                    <a:pt x="270108" y="163665"/>
                  </a:cubicBezTo>
                  <a:cubicBezTo>
                    <a:pt x="264204" y="167355"/>
                    <a:pt x="273798" y="163665"/>
                    <a:pt x="270108" y="168831"/>
                  </a:cubicBezTo>
                  <a:cubicBezTo>
                    <a:pt x="266418" y="173997"/>
                    <a:pt x="254610" y="176211"/>
                    <a:pt x="255348" y="178425"/>
                  </a:cubicBezTo>
                  <a:cubicBezTo>
                    <a:pt x="256086" y="180639"/>
                    <a:pt x="259038" y="178425"/>
                    <a:pt x="255348" y="182853"/>
                  </a:cubicBezTo>
                  <a:cubicBezTo>
                    <a:pt x="251658" y="187281"/>
                    <a:pt x="239850" y="186543"/>
                    <a:pt x="239850" y="188757"/>
                  </a:cubicBezTo>
                  <a:cubicBezTo>
                    <a:pt x="239850" y="190971"/>
                    <a:pt x="239850" y="193185"/>
                    <a:pt x="239850" y="196875"/>
                  </a:cubicBezTo>
                  <a:cubicBezTo>
                    <a:pt x="239850" y="200565"/>
                    <a:pt x="232470" y="196875"/>
                    <a:pt x="230994" y="201303"/>
                  </a:cubicBezTo>
                  <a:cubicBezTo>
                    <a:pt x="229518" y="205731"/>
                    <a:pt x="237636" y="208683"/>
                    <a:pt x="230994" y="209421"/>
                  </a:cubicBezTo>
                  <a:cubicBezTo>
                    <a:pt x="223998" y="210835"/>
                    <a:pt x="217422" y="213868"/>
                    <a:pt x="211806" y="218277"/>
                  </a:cubicBezTo>
                  <a:cubicBezTo>
                    <a:pt x="205319" y="220549"/>
                    <a:pt x="198655" y="222276"/>
                    <a:pt x="191880" y="223443"/>
                  </a:cubicBezTo>
                  <a:cubicBezTo>
                    <a:pt x="183127" y="224368"/>
                    <a:pt x="174485" y="226097"/>
                    <a:pt x="166050" y="228609"/>
                  </a:cubicBezTo>
                  <a:cubicBezTo>
                    <a:pt x="166050" y="228609"/>
                    <a:pt x="181548" y="228609"/>
                    <a:pt x="211806" y="224919"/>
                  </a:cubicBezTo>
                  <a:cubicBezTo>
                    <a:pt x="225865" y="222724"/>
                    <a:pt x="239695" y="219265"/>
                    <a:pt x="253134" y="214587"/>
                  </a:cubicBezTo>
                  <a:cubicBezTo>
                    <a:pt x="276750" y="207207"/>
                    <a:pt x="247230" y="206469"/>
                    <a:pt x="253134" y="203517"/>
                  </a:cubicBezTo>
                  <a:cubicBezTo>
                    <a:pt x="259038" y="200565"/>
                    <a:pt x="278226" y="203517"/>
                    <a:pt x="279702" y="197613"/>
                  </a:cubicBezTo>
                  <a:cubicBezTo>
                    <a:pt x="281178" y="191709"/>
                    <a:pt x="267894" y="197613"/>
                    <a:pt x="268632" y="190971"/>
                  </a:cubicBezTo>
                  <a:cubicBezTo>
                    <a:pt x="269370" y="184329"/>
                    <a:pt x="292986" y="190971"/>
                    <a:pt x="294462" y="182115"/>
                  </a:cubicBezTo>
                  <a:cubicBezTo>
                    <a:pt x="295938" y="173259"/>
                    <a:pt x="280440" y="182115"/>
                    <a:pt x="284130" y="176211"/>
                  </a:cubicBezTo>
                  <a:cubicBezTo>
                    <a:pt x="287820" y="170307"/>
                    <a:pt x="307008" y="171045"/>
                    <a:pt x="307746" y="162189"/>
                  </a:cubicBezTo>
                  <a:cubicBezTo>
                    <a:pt x="308484" y="153333"/>
                    <a:pt x="291510" y="162189"/>
                    <a:pt x="293724" y="162189"/>
                  </a:cubicBezTo>
                  <a:lnTo>
                    <a:pt x="307746" y="154809"/>
                  </a:lnTo>
                  <a:cubicBezTo>
                    <a:pt x="318078" y="147429"/>
                    <a:pt x="334314" y="134883"/>
                    <a:pt x="333576" y="128241"/>
                  </a:cubicBezTo>
                  <a:cubicBezTo>
                    <a:pt x="332838" y="121599"/>
                    <a:pt x="299628" y="148167"/>
                    <a:pt x="302580" y="137097"/>
                  </a:cubicBezTo>
                  <a:cubicBezTo>
                    <a:pt x="305532" y="126027"/>
                    <a:pt x="355716" y="92079"/>
                    <a:pt x="347598" y="81747"/>
                  </a:cubicBezTo>
                  <a:cubicBezTo>
                    <a:pt x="339480" y="71415"/>
                    <a:pt x="304056" y="119385"/>
                    <a:pt x="302580" y="110529"/>
                  </a:cubicBezTo>
                  <a:cubicBezTo>
                    <a:pt x="301104" y="101673"/>
                    <a:pt x="361620" y="41157"/>
                    <a:pt x="350550" y="20493"/>
                  </a:cubicBezTo>
                  <a:cubicBezTo>
                    <a:pt x="350550" y="15327"/>
                    <a:pt x="303318" y="100197"/>
                    <a:pt x="297414" y="94293"/>
                  </a:cubicBezTo>
                  <a:cubicBezTo>
                    <a:pt x="291510" y="88389"/>
                    <a:pt x="335052" y="10161"/>
                    <a:pt x="328410" y="2043"/>
                  </a:cubicBezTo>
                  <a:cubicBezTo>
                    <a:pt x="321768" y="-6075"/>
                    <a:pt x="319554" y="11637"/>
                    <a:pt x="312912" y="26397"/>
                  </a:cubicBezTo>
                  <a:cubicBezTo>
                    <a:pt x="306270" y="41157"/>
                    <a:pt x="298890" y="58131"/>
                    <a:pt x="297414" y="60345"/>
                  </a:cubicBezTo>
                  <a:cubicBezTo>
                    <a:pt x="295938" y="62559"/>
                    <a:pt x="297414" y="28611"/>
                    <a:pt x="297414" y="18279"/>
                  </a:cubicBezTo>
                  <a:cubicBezTo>
                    <a:pt x="295982" y="16873"/>
                    <a:pt x="293680" y="16873"/>
                    <a:pt x="292248" y="18279"/>
                  </a:cubicBezTo>
                  <a:cubicBezTo>
                    <a:pt x="278499" y="118292"/>
                    <a:pt x="201393" y="197789"/>
                    <a:pt x="101844" y="214587"/>
                  </a:cubicBezTo>
                  <a:cubicBezTo>
                    <a:pt x="81180" y="214587"/>
                    <a:pt x="74538" y="227871"/>
                    <a:pt x="50922" y="241155"/>
                  </a:cubicBezTo>
                  <a:cubicBezTo>
                    <a:pt x="43542" y="245583"/>
                    <a:pt x="31734" y="247059"/>
                    <a:pt x="21402" y="252963"/>
                  </a:cubicBezTo>
                  <a:cubicBezTo>
                    <a:pt x="13011" y="258111"/>
                    <a:pt x="5734" y="264886"/>
                    <a:pt x="0" y="272889"/>
                  </a:cubicBezTo>
                  <a:cubicBezTo>
                    <a:pt x="0" y="272889"/>
                    <a:pt x="0" y="283221"/>
                    <a:pt x="0" y="283959"/>
                  </a:cubicBezTo>
                  <a:cubicBezTo>
                    <a:pt x="0" y="284697"/>
                    <a:pt x="0" y="278793"/>
                    <a:pt x="4428" y="277317"/>
                  </a:cubicBezTo>
                  <a:cubicBezTo>
                    <a:pt x="8856" y="275841"/>
                    <a:pt x="4428" y="277317"/>
                    <a:pt x="9594" y="277317"/>
                  </a:cubicBezTo>
                  <a:cubicBezTo>
                    <a:pt x="11778" y="277849"/>
                    <a:pt x="14052" y="277849"/>
                    <a:pt x="16236" y="277317"/>
                  </a:cubicBezTo>
                  <a:lnTo>
                    <a:pt x="97416" y="277317"/>
                  </a:lnTo>
                  <a:cubicBezTo>
                    <a:pt x="102981" y="277171"/>
                    <a:pt x="108375" y="275373"/>
                    <a:pt x="112914" y="272151"/>
                  </a:cubicBezTo>
                  <a:cubicBezTo>
                    <a:pt x="112914" y="272151"/>
                    <a:pt x="104796" y="272151"/>
                    <a:pt x="101106" y="272151"/>
                  </a:cubicBezTo>
                  <a:lnTo>
                    <a:pt x="45018" y="272151"/>
                  </a:lnTo>
                  <a:lnTo>
                    <a:pt x="45018" y="272151"/>
                  </a:lnTo>
                  <a:lnTo>
                    <a:pt x="61992" y="258867"/>
                  </a:lnTo>
                  <a:lnTo>
                    <a:pt x="53874" y="258867"/>
                  </a:lnTo>
                  <a:cubicBezTo>
                    <a:pt x="51439" y="259364"/>
                    <a:pt x="48929" y="259364"/>
                    <a:pt x="46494" y="258867"/>
                  </a:cubicBezTo>
                  <a:cubicBezTo>
                    <a:pt x="46494" y="258867"/>
                    <a:pt x="46494" y="258867"/>
                    <a:pt x="46494" y="258867"/>
                  </a:cubicBezTo>
                  <a:cubicBezTo>
                    <a:pt x="62472" y="249321"/>
                    <a:pt x="78981" y="240697"/>
                    <a:pt x="95940" y="233037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0386A656-5523-4E61-A804-12A730DFB4D4}"/>
                </a:ext>
              </a:extLst>
            </p:cNvPr>
            <p:cNvSpPr/>
            <p:nvPr/>
          </p:nvSpPr>
          <p:spPr>
            <a:xfrm>
              <a:off x="3708193" y="1934469"/>
              <a:ext cx="351885" cy="283391"/>
            </a:xfrm>
            <a:custGeom>
              <a:avLst/>
              <a:gdLst>
                <a:gd name="connsiteX0" fmla="*/ 3744 w 351885"/>
                <a:gd name="connsiteY0" fmla="*/ 283392 h 283391"/>
                <a:gd name="connsiteX1" fmla="*/ 3744 w 351885"/>
                <a:gd name="connsiteY1" fmla="*/ 283392 h 283391"/>
                <a:gd name="connsiteX2" fmla="*/ 3744 w 351885"/>
                <a:gd name="connsiteY2" fmla="*/ 278964 h 283391"/>
                <a:gd name="connsiteX3" fmla="*/ 3744 w 351885"/>
                <a:gd name="connsiteY3" fmla="*/ 271584 h 283391"/>
                <a:gd name="connsiteX4" fmla="*/ 25146 w 351885"/>
                <a:gd name="connsiteY4" fmla="*/ 250920 h 283391"/>
                <a:gd name="connsiteX5" fmla="*/ 42119 w 351885"/>
                <a:gd name="connsiteY5" fmla="*/ 244278 h 283391"/>
                <a:gd name="connsiteX6" fmla="*/ 55404 w 351885"/>
                <a:gd name="connsiteY6" fmla="*/ 239112 h 283391"/>
                <a:gd name="connsiteX7" fmla="*/ 67950 w 351885"/>
                <a:gd name="connsiteY7" fmla="*/ 227304 h 283391"/>
                <a:gd name="connsiteX8" fmla="*/ 101160 w 351885"/>
                <a:gd name="connsiteY8" fmla="*/ 212544 h 283391"/>
                <a:gd name="connsiteX9" fmla="*/ 289350 w 351885"/>
                <a:gd name="connsiteY9" fmla="*/ 16974 h 283391"/>
                <a:gd name="connsiteX10" fmla="*/ 296730 w 351885"/>
                <a:gd name="connsiteY10" fmla="*/ 16974 h 283391"/>
                <a:gd name="connsiteX11" fmla="*/ 296730 w 351885"/>
                <a:gd name="connsiteY11" fmla="*/ 45756 h 283391"/>
                <a:gd name="connsiteX12" fmla="*/ 296730 w 351885"/>
                <a:gd name="connsiteY12" fmla="*/ 59040 h 283391"/>
                <a:gd name="connsiteX13" fmla="*/ 309276 w 351885"/>
                <a:gd name="connsiteY13" fmla="*/ 30996 h 283391"/>
                <a:gd name="connsiteX14" fmla="*/ 309276 w 351885"/>
                <a:gd name="connsiteY14" fmla="*/ 25830 h 283391"/>
                <a:gd name="connsiteX15" fmla="*/ 324773 w 351885"/>
                <a:gd name="connsiteY15" fmla="*/ 0 h 283391"/>
                <a:gd name="connsiteX16" fmla="*/ 324773 w 351885"/>
                <a:gd name="connsiteY16" fmla="*/ 0 h 283391"/>
                <a:gd name="connsiteX17" fmla="*/ 324773 w 351885"/>
                <a:gd name="connsiteY17" fmla="*/ 0 h 283391"/>
                <a:gd name="connsiteX18" fmla="*/ 302634 w 351885"/>
                <a:gd name="connsiteY18" fmla="*/ 68634 h 283391"/>
                <a:gd name="connsiteX19" fmla="*/ 293040 w 351885"/>
                <a:gd name="connsiteY19" fmla="*/ 91512 h 283391"/>
                <a:gd name="connsiteX20" fmla="*/ 324036 w 351885"/>
                <a:gd name="connsiteY20" fmla="*/ 47970 h 283391"/>
                <a:gd name="connsiteX21" fmla="*/ 344700 w 351885"/>
                <a:gd name="connsiteY21" fmla="*/ 19188 h 283391"/>
                <a:gd name="connsiteX22" fmla="*/ 306323 w 351885"/>
                <a:gd name="connsiteY22" fmla="*/ 99630 h 283391"/>
                <a:gd name="connsiteX23" fmla="*/ 298944 w 351885"/>
                <a:gd name="connsiteY23" fmla="*/ 109962 h 283391"/>
                <a:gd name="connsiteX24" fmla="*/ 316656 w 351885"/>
                <a:gd name="connsiteY24" fmla="*/ 96678 h 283391"/>
                <a:gd name="connsiteX25" fmla="*/ 340271 w 351885"/>
                <a:gd name="connsiteY25" fmla="*/ 79704 h 283391"/>
                <a:gd name="connsiteX26" fmla="*/ 340271 w 351885"/>
                <a:gd name="connsiteY26" fmla="*/ 79704 h 283391"/>
                <a:gd name="connsiteX27" fmla="*/ 306323 w 351885"/>
                <a:gd name="connsiteY27" fmla="*/ 125460 h 283391"/>
                <a:gd name="connsiteX28" fmla="*/ 295254 w 351885"/>
                <a:gd name="connsiteY28" fmla="*/ 135792 h 283391"/>
                <a:gd name="connsiteX29" fmla="*/ 308538 w 351885"/>
                <a:gd name="connsiteY29" fmla="*/ 131364 h 283391"/>
                <a:gd name="connsiteX30" fmla="*/ 326250 w 351885"/>
                <a:gd name="connsiteY30" fmla="*/ 126198 h 283391"/>
                <a:gd name="connsiteX31" fmla="*/ 300420 w 351885"/>
                <a:gd name="connsiteY31" fmla="*/ 154242 h 283391"/>
                <a:gd name="connsiteX32" fmla="*/ 290826 w 351885"/>
                <a:gd name="connsiteY32" fmla="*/ 159408 h 283391"/>
                <a:gd name="connsiteX33" fmla="*/ 286398 w 351885"/>
                <a:gd name="connsiteY33" fmla="*/ 159408 h 283391"/>
                <a:gd name="connsiteX34" fmla="*/ 291564 w 351885"/>
                <a:gd name="connsiteY34" fmla="*/ 159408 h 283391"/>
                <a:gd name="connsiteX35" fmla="*/ 299682 w 351885"/>
                <a:gd name="connsiteY35" fmla="*/ 159408 h 283391"/>
                <a:gd name="connsiteX36" fmla="*/ 299682 w 351885"/>
                <a:gd name="connsiteY36" fmla="*/ 159408 h 283391"/>
                <a:gd name="connsiteX37" fmla="*/ 284921 w 351885"/>
                <a:gd name="connsiteY37" fmla="*/ 169740 h 283391"/>
                <a:gd name="connsiteX38" fmla="*/ 276066 w 351885"/>
                <a:gd name="connsiteY38" fmla="*/ 169740 h 283391"/>
                <a:gd name="connsiteX39" fmla="*/ 289350 w 351885"/>
                <a:gd name="connsiteY39" fmla="*/ 182286 h 283391"/>
                <a:gd name="connsiteX40" fmla="*/ 295992 w 351885"/>
                <a:gd name="connsiteY40" fmla="*/ 182286 h 283391"/>
                <a:gd name="connsiteX41" fmla="*/ 278280 w 351885"/>
                <a:gd name="connsiteY41" fmla="*/ 191142 h 283391"/>
                <a:gd name="connsiteX42" fmla="*/ 270162 w 351885"/>
                <a:gd name="connsiteY42" fmla="*/ 191142 h 283391"/>
                <a:gd name="connsiteX43" fmla="*/ 270162 w 351885"/>
                <a:gd name="connsiteY43" fmla="*/ 191142 h 283391"/>
                <a:gd name="connsiteX44" fmla="*/ 277542 w 351885"/>
                <a:gd name="connsiteY44" fmla="*/ 196308 h 283391"/>
                <a:gd name="connsiteX45" fmla="*/ 262782 w 351885"/>
                <a:gd name="connsiteY45" fmla="*/ 200736 h 283391"/>
                <a:gd name="connsiteX46" fmla="*/ 250973 w 351885"/>
                <a:gd name="connsiteY46" fmla="*/ 200736 h 283391"/>
                <a:gd name="connsiteX47" fmla="*/ 254664 w 351885"/>
                <a:gd name="connsiteY47" fmla="*/ 200736 h 283391"/>
                <a:gd name="connsiteX48" fmla="*/ 262044 w 351885"/>
                <a:gd name="connsiteY48" fmla="*/ 205164 h 283391"/>
                <a:gd name="connsiteX49" fmla="*/ 251712 w 351885"/>
                <a:gd name="connsiteY49" fmla="*/ 211068 h 283391"/>
                <a:gd name="connsiteX50" fmla="*/ 210384 w 351885"/>
                <a:gd name="connsiteY50" fmla="*/ 221400 h 283391"/>
                <a:gd name="connsiteX51" fmla="*/ 171269 w 351885"/>
                <a:gd name="connsiteY51" fmla="*/ 225828 h 283391"/>
                <a:gd name="connsiteX52" fmla="*/ 163890 w 351885"/>
                <a:gd name="connsiteY52" fmla="*/ 225828 h 283391"/>
                <a:gd name="connsiteX53" fmla="*/ 182340 w 351885"/>
                <a:gd name="connsiteY53" fmla="*/ 219924 h 283391"/>
                <a:gd name="connsiteX54" fmla="*/ 190458 w 351885"/>
                <a:gd name="connsiteY54" fmla="*/ 219924 h 283391"/>
                <a:gd name="connsiteX55" fmla="*/ 197100 w 351885"/>
                <a:gd name="connsiteY55" fmla="*/ 219924 h 283391"/>
                <a:gd name="connsiteX56" fmla="*/ 209646 w 351885"/>
                <a:gd name="connsiteY56" fmla="*/ 219924 h 283391"/>
                <a:gd name="connsiteX57" fmla="*/ 229571 w 351885"/>
                <a:gd name="connsiteY57" fmla="*/ 211068 h 283391"/>
                <a:gd name="connsiteX58" fmla="*/ 229571 w 351885"/>
                <a:gd name="connsiteY58" fmla="*/ 211068 h 283391"/>
                <a:gd name="connsiteX59" fmla="*/ 229571 w 351885"/>
                <a:gd name="connsiteY59" fmla="*/ 206640 h 283391"/>
                <a:gd name="connsiteX60" fmla="*/ 229571 w 351885"/>
                <a:gd name="connsiteY60" fmla="*/ 206640 h 283391"/>
                <a:gd name="connsiteX61" fmla="*/ 229571 w 351885"/>
                <a:gd name="connsiteY61" fmla="*/ 206640 h 283391"/>
                <a:gd name="connsiteX62" fmla="*/ 233262 w 351885"/>
                <a:gd name="connsiteY62" fmla="*/ 206640 h 283391"/>
                <a:gd name="connsiteX63" fmla="*/ 233262 w 351885"/>
                <a:gd name="connsiteY63" fmla="*/ 202212 h 283391"/>
                <a:gd name="connsiteX64" fmla="*/ 233262 w 351885"/>
                <a:gd name="connsiteY64" fmla="*/ 202212 h 283391"/>
                <a:gd name="connsiteX65" fmla="*/ 239904 w 351885"/>
                <a:gd name="connsiteY65" fmla="*/ 202212 h 283391"/>
                <a:gd name="connsiteX66" fmla="*/ 249498 w 351885"/>
                <a:gd name="connsiteY66" fmla="*/ 198522 h 283391"/>
                <a:gd name="connsiteX67" fmla="*/ 249498 w 351885"/>
                <a:gd name="connsiteY67" fmla="*/ 194832 h 283391"/>
                <a:gd name="connsiteX68" fmla="*/ 256878 w 351885"/>
                <a:gd name="connsiteY68" fmla="*/ 189666 h 283391"/>
                <a:gd name="connsiteX69" fmla="*/ 264996 w 351885"/>
                <a:gd name="connsiteY69" fmla="*/ 184500 h 283391"/>
                <a:gd name="connsiteX70" fmla="*/ 264996 w 351885"/>
                <a:gd name="connsiteY70" fmla="*/ 184500 h 283391"/>
                <a:gd name="connsiteX71" fmla="*/ 264996 w 351885"/>
                <a:gd name="connsiteY71" fmla="*/ 184500 h 283391"/>
                <a:gd name="connsiteX72" fmla="*/ 264996 w 351885"/>
                <a:gd name="connsiteY72" fmla="*/ 184500 h 283391"/>
                <a:gd name="connsiteX73" fmla="*/ 264996 w 351885"/>
                <a:gd name="connsiteY73" fmla="*/ 184500 h 283391"/>
                <a:gd name="connsiteX74" fmla="*/ 272376 w 351885"/>
                <a:gd name="connsiteY74" fmla="*/ 180810 h 283391"/>
                <a:gd name="connsiteX75" fmla="*/ 289350 w 351885"/>
                <a:gd name="connsiteY75" fmla="*/ 154242 h 283391"/>
                <a:gd name="connsiteX76" fmla="*/ 281232 w 351885"/>
                <a:gd name="connsiteY76" fmla="*/ 154242 h 283391"/>
                <a:gd name="connsiteX77" fmla="*/ 281232 w 351885"/>
                <a:gd name="connsiteY77" fmla="*/ 154242 h 283391"/>
                <a:gd name="connsiteX78" fmla="*/ 281232 w 351885"/>
                <a:gd name="connsiteY78" fmla="*/ 150552 h 283391"/>
                <a:gd name="connsiteX79" fmla="*/ 291564 w 351885"/>
                <a:gd name="connsiteY79" fmla="*/ 137268 h 283391"/>
                <a:gd name="connsiteX80" fmla="*/ 289350 w 351885"/>
                <a:gd name="connsiteY80" fmla="*/ 137268 h 283391"/>
                <a:gd name="connsiteX81" fmla="*/ 282708 w 351885"/>
                <a:gd name="connsiteY81" fmla="*/ 137268 h 283391"/>
                <a:gd name="connsiteX82" fmla="*/ 282708 w 351885"/>
                <a:gd name="connsiteY82" fmla="*/ 126936 h 283391"/>
                <a:gd name="connsiteX83" fmla="*/ 289350 w 351885"/>
                <a:gd name="connsiteY83" fmla="*/ 108486 h 283391"/>
                <a:gd name="connsiteX84" fmla="*/ 282708 w 351885"/>
                <a:gd name="connsiteY84" fmla="*/ 108486 h 283391"/>
                <a:gd name="connsiteX85" fmla="*/ 282708 w 351885"/>
                <a:gd name="connsiteY85" fmla="*/ 104058 h 283391"/>
                <a:gd name="connsiteX86" fmla="*/ 259092 w 351885"/>
                <a:gd name="connsiteY86" fmla="*/ 123984 h 283391"/>
                <a:gd name="connsiteX87" fmla="*/ 242856 w 351885"/>
                <a:gd name="connsiteY87" fmla="*/ 146862 h 283391"/>
                <a:gd name="connsiteX88" fmla="*/ 223667 w 351885"/>
                <a:gd name="connsiteY88" fmla="*/ 171954 h 283391"/>
                <a:gd name="connsiteX89" fmla="*/ 215550 w 351885"/>
                <a:gd name="connsiteY89" fmla="*/ 182286 h 283391"/>
                <a:gd name="connsiteX90" fmla="*/ 163152 w 351885"/>
                <a:gd name="connsiteY90" fmla="*/ 216234 h 283391"/>
                <a:gd name="connsiteX91" fmla="*/ 155034 w 351885"/>
                <a:gd name="connsiteY91" fmla="*/ 216234 h 283391"/>
                <a:gd name="connsiteX92" fmla="*/ 116658 w 351885"/>
                <a:gd name="connsiteY92" fmla="*/ 221400 h 283391"/>
                <a:gd name="connsiteX93" fmla="*/ 90090 w 351885"/>
                <a:gd name="connsiteY93" fmla="*/ 228780 h 283391"/>
                <a:gd name="connsiteX94" fmla="*/ 41382 w 351885"/>
                <a:gd name="connsiteY94" fmla="*/ 254610 h 283391"/>
                <a:gd name="connsiteX95" fmla="*/ 50238 w 351885"/>
                <a:gd name="connsiteY95" fmla="*/ 254610 h 283391"/>
                <a:gd name="connsiteX96" fmla="*/ 58356 w 351885"/>
                <a:gd name="connsiteY96" fmla="*/ 254610 h 283391"/>
                <a:gd name="connsiteX97" fmla="*/ 49500 w 351885"/>
                <a:gd name="connsiteY97" fmla="*/ 267156 h 283391"/>
                <a:gd name="connsiteX98" fmla="*/ 49500 w 351885"/>
                <a:gd name="connsiteY98" fmla="*/ 267156 h 283391"/>
                <a:gd name="connsiteX99" fmla="*/ 49500 w 351885"/>
                <a:gd name="connsiteY99" fmla="*/ 267156 h 283391"/>
                <a:gd name="connsiteX100" fmla="*/ 105588 w 351885"/>
                <a:gd name="connsiteY100" fmla="*/ 267156 h 283391"/>
                <a:gd name="connsiteX101" fmla="*/ 105588 w 351885"/>
                <a:gd name="connsiteY101" fmla="*/ 267156 h 283391"/>
                <a:gd name="connsiteX102" fmla="*/ 115182 w 351885"/>
                <a:gd name="connsiteY102" fmla="*/ 267156 h 283391"/>
                <a:gd name="connsiteX103" fmla="*/ 98946 w 351885"/>
                <a:gd name="connsiteY103" fmla="*/ 273060 h 283391"/>
                <a:gd name="connsiteX104" fmla="*/ 17765 w 351885"/>
                <a:gd name="connsiteY104" fmla="*/ 273060 h 283391"/>
                <a:gd name="connsiteX105" fmla="*/ 11123 w 351885"/>
                <a:gd name="connsiteY105" fmla="*/ 273060 h 283391"/>
                <a:gd name="connsiteX106" fmla="*/ 11123 w 351885"/>
                <a:gd name="connsiteY106" fmla="*/ 273060 h 283391"/>
                <a:gd name="connsiteX107" fmla="*/ 11123 w 351885"/>
                <a:gd name="connsiteY107" fmla="*/ 273060 h 283391"/>
                <a:gd name="connsiteX108" fmla="*/ 7434 w 351885"/>
                <a:gd name="connsiteY108" fmla="*/ 273060 h 283391"/>
                <a:gd name="connsiteX109" fmla="*/ 7434 w 351885"/>
                <a:gd name="connsiteY109" fmla="*/ 273060 h 283391"/>
                <a:gd name="connsiteX110" fmla="*/ 294516 w 351885"/>
                <a:gd name="connsiteY110" fmla="*/ 17712 h 283391"/>
                <a:gd name="connsiteX111" fmla="*/ 294516 w 351885"/>
                <a:gd name="connsiteY111" fmla="*/ 17712 h 283391"/>
                <a:gd name="connsiteX112" fmla="*/ 104850 w 351885"/>
                <a:gd name="connsiteY112" fmla="*/ 213282 h 283391"/>
                <a:gd name="connsiteX113" fmla="*/ 72378 w 351885"/>
                <a:gd name="connsiteY113" fmla="*/ 228042 h 283391"/>
                <a:gd name="connsiteX114" fmla="*/ 53928 w 351885"/>
                <a:gd name="connsiteY114" fmla="*/ 239850 h 283391"/>
                <a:gd name="connsiteX115" fmla="*/ 40644 w 351885"/>
                <a:gd name="connsiteY115" fmla="*/ 245016 h 283391"/>
                <a:gd name="connsiteX116" fmla="*/ 21456 w 351885"/>
                <a:gd name="connsiteY116" fmla="*/ 256086 h 283391"/>
                <a:gd name="connsiteX117" fmla="*/ 792 w 351885"/>
                <a:gd name="connsiteY117" fmla="*/ 276012 h 283391"/>
                <a:gd name="connsiteX118" fmla="*/ 792 w 351885"/>
                <a:gd name="connsiteY118" fmla="*/ 281916 h 283391"/>
                <a:gd name="connsiteX119" fmla="*/ 792 w 351885"/>
                <a:gd name="connsiteY119" fmla="*/ 281916 h 283391"/>
                <a:gd name="connsiteX120" fmla="*/ 792 w 351885"/>
                <a:gd name="connsiteY120" fmla="*/ 281916 h 283391"/>
                <a:gd name="connsiteX121" fmla="*/ 792 w 351885"/>
                <a:gd name="connsiteY121" fmla="*/ 281916 h 283391"/>
                <a:gd name="connsiteX122" fmla="*/ 792 w 351885"/>
                <a:gd name="connsiteY122" fmla="*/ 277488 h 283391"/>
                <a:gd name="connsiteX123" fmla="*/ 4482 w 351885"/>
                <a:gd name="connsiteY123" fmla="*/ 277488 h 283391"/>
                <a:gd name="connsiteX124" fmla="*/ 4482 w 351885"/>
                <a:gd name="connsiteY124" fmla="*/ 277488 h 283391"/>
                <a:gd name="connsiteX125" fmla="*/ 10386 w 351885"/>
                <a:gd name="connsiteY125" fmla="*/ 277488 h 283391"/>
                <a:gd name="connsiteX126" fmla="*/ 92304 w 351885"/>
                <a:gd name="connsiteY126" fmla="*/ 277488 h 283391"/>
                <a:gd name="connsiteX127" fmla="*/ 107063 w 351885"/>
                <a:gd name="connsiteY127" fmla="*/ 272322 h 283391"/>
                <a:gd name="connsiteX128" fmla="*/ 95994 w 351885"/>
                <a:gd name="connsiteY128" fmla="*/ 272322 h 283391"/>
                <a:gd name="connsiteX129" fmla="*/ 39167 w 351885"/>
                <a:gd name="connsiteY129" fmla="*/ 272322 h 283391"/>
                <a:gd name="connsiteX130" fmla="*/ 39167 w 351885"/>
                <a:gd name="connsiteY130" fmla="*/ 272322 h 283391"/>
                <a:gd name="connsiteX131" fmla="*/ 39167 w 351885"/>
                <a:gd name="connsiteY131" fmla="*/ 272322 h 283391"/>
                <a:gd name="connsiteX132" fmla="*/ 49500 w 351885"/>
                <a:gd name="connsiteY132" fmla="*/ 259776 h 283391"/>
                <a:gd name="connsiteX133" fmla="*/ 42119 w 351885"/>
                <a:gd name="connsiteY133" fmla="*/ 259776 h 283391"/>
                <a:gd name="connsiteX134" fmla="*/ 42119 w 351885"/>
                <a:gd name="connsiteY134" fmla="*/ 259776 h 283391"/>
                <a:gd name="connsiteX135" fmla="*/ 35478 w 351885"/>
                <a:gd name="connsiteY135" fmla="*/ 259776 h 283391"/>
                <a:gd name="connsiteX136" fmla="*/ 31050 w 351885"/>
                <a:gd name="connsiteY136" fmla="*/ 259776 h 283391"/>
                <a:gd name="connsiteX137" fmla="*/ 31050 w 351885"/>
                <a:gd name="connsiteY137" fmla="*/ 259776 h 283391"/>
                <a:gd name="connsiteX138" fmla="*/ 31050 w 351885"/>
                <a:gd name="connsiteY138" fmla="*/ 256086 h 283391"/>
                <a:gd name="connsiteX139" fmla="*/ 80496 w 351885"/>
                <a:gd name="connsiteY139" fmla="*/ 230256 h 283391"/>
                <a:gd name="connsiteX140" fmla="*/ 107802 w 351885"/>
                <a:gd name="connsiteY140" fmla="*/ 222876 h 283391"/>
                <a:gd name="connsiteX141" fmla="*/ 146178 w 351885"/>
                <a:gd name="connsiteY141" fmla="*/ 217710 h 283391"/>
                <a:gd name="connsiteX142" fmla="*/ 152819 w 351885"/>
                <a:gd name="connsiteY142" fmla="*/ 217710 h 283391"/>
                <a:gd name="connsiteX143" fmla="*/ 215550 w 351885"/>
                <a:gd name="connsiteY143" fmla="*/ 182286 h 283391"/>
                <a:gd name="connsiteX144" fmla="*/ 225144 w 351885"/>
                <a:gd name="connsiteY144" fmla="*/ 182286 h 283391"/>
                <a:gd name="connsiteX145" fmla="*/ 243594 w 351885"/>
                <a:gd name="connsiteY145" fmla="*/ 157932 h 283391"/>
                <a:gd name="connsiteX146" fmla="*/ 259830 w 351885"/>
                <a:gd name="connsiteY146" fmla="*/ 134316 h 283391"/>
                <a:gd name="connsiteX147" fmla="*/ 285660 w 351885"/>
                <a:gd name="connsiteY147" fmla="*/ 114390 h 283391"/>
                <a:gd name="connsiteX148" fmla="*/ 285660 w 351885"/>
                <a:gd name="connsiteY148" fmla="*/ 118818 h 283391"/>
                <a:gd name="connsiteX149" fmla="*/ 289350 w 351885"/>
                <a:gd name="connsiteY149" fmla="*/ 108486 h 283391"/>
                <a:gd name="connsiteX150" fmla="*/ 289350 w 351885"/>
                <a:gd name="connsiteY150" fmla="*/ 108486 h 283391"/>
                <a:gd name="connsiteX151" fmla="*/ 289350 w 351885"/>
                <a:gd name="connsiteY151" fmla="*/ 108486 h 283391"/>
                <a:gd name="connsiteX152" fmla="*/ 289350 w 351885"/>
                <a:gd name="connsiteY152" fmla="*/ 123246 h 283391"/>
                <a:gd name="connsiteX153" fmla="*/ 289350 w 351885"/>
                <a:gd name="connsiteY153" fmla="*/ 132102 h 283391"/>
                <a:gd name="connsiteX154" fmla="*/ 299682 w 351885"/>
                <a:gd name="connsiteY154" fmla="*/ 132102 h 283391"/>
                <a:gd name="connsiteX155" fmla="*/ 289350 w 351885"/>
                <a:gd name="connsiteY155" fmla="*/ 147600 h 283391"/>
                <a:gd name="connsiteX156" fmla="*/ 289350 w 351885"/>
                <a:gd name="connsiteY156" fmla="*/ 147600 h 283391"/>
                <a:gd name="connsiteX157" fmla="*/ 289350 w 351885"/>
                <a:gd name="connsiteY157" fmla="*/ 147600 h 283391"/>
                <a:gd name="connsiteX158" fmla="*/ 289350 w 351885"/>
                <a:gd name="connsiteY158" fmla="*/ 147600 h 283391"/>
                <a:gd name="connsiteX159" fmla="*/ 273114 w 351885"/>
                <a:gd name="connsiteY159" fmla="*/ 159408 h 283391"/>
                <a:gd name="connsiteX160" fmla="*/ 266471 w 351885"/>
                <a:gd name="connsiteY160" fmla="*/ 159408 h 283391"/>
                <a:gd name="connsiteX161" fmla="*/ 266471 w 351885"/>
                <a:gd name="connsiteY161" fmla="*/ 163836 h 283391"/>
                <a:gd name="connsiteX162" fmla="*/ 257615 w 351885"/>
                <a:gd name="connsiteY162" fmla="*/ 169740 h 283391"/>
                <a:gd name="connsiteX163" fmla="*/ 251712 w 351885"/>
                <a:gd name="connsiteY163" fmla="*/ 169740 h 283391"/>
                <a:gd name="connsiteX164" fmla="*/ 251712 w 351885"/>
                <a:gd name="connsiteY164" fmla="*/ 169740 h 283391"/>
                <a:gd name="connsiteX165" fmla="*/ 251712 w 351885"/>
                <a:gd name="connsiteY165" fmla="*/ 169740 h 283391"/>
                <a:gd name="connsiteX166" fmla="*/ 241380 w 351885"/>
                <a:gd name="connsiteY166" fmla="*/ 174906 h 283391"/>
                <a:gd name="connsiteX167" fmla="*/ 236214 w 351885"/>
                <a:gd name="connsiteY167" fmla="*/ 174906 h 283391"/>
                <a:gd name="connsiteX168" fmla="*/ 236214 w 351885"/>
                <a:gd name="connsiteY168" fmla="*/ 183024 h 283391"/>
                <a:gd name="connsiteX169" fmla="*/ 231048 w 351885"/>
                <a:gd name="connsiteY169" fmla="*/ 186714 h 283391"/>
                <a:gd name="connsiteX170" fmla="*/ 231048 w 351885"/>
                <a:gd name="connsiteY170" fmla="*/ 186714 h 283391"/>
                <a:gd name="connsiteX171" fmla="*/ 231048 w 351885"/>
                <a:gd name="connsiteY171" fmla="*/ 186714 h 283391"/>
                <a:gd name="connsiteX172" fmla="*/ 231048 w 351885"/>
                <a:gd name="connsiteY172" fmla="*/ 186714 h 283391"/>
                <a:gd name="connsiteX173" fmla="*/ 231048 w 351885"/>
                <a:gd name="connsiteY173" fmla="*/ 191142 h 283391"/>
                <a:gd name="connsiteX174" fmla="*/ 212598 w 351885"/>
                <a:gd name="connsiteY174" fmla="*/ 199998 h 283391"/>
                <a:gd name="connsiteX175" fmla="*/ 199314 w 351885"/>
                <a:gd name="connsiteY175" fmla="*/ 203688 h 283391"/>
                <a:gd name="connsiteX176" fmla="*/ 192671 w 351885"/>
                <a:gd name="connsiteY176" fmla="*/ 203688 h 283391"/>
                <a:gd name="connsiteX177" fmla="*/ 184554 w 351885"/>
                <a:gd name="connsiteY177" fmla="*/ 203688 h 283391"/>
                <a:gd name="connsiteX178" fmla="*/ 167580 w 351885"/>
                <a:gd name="connsiteY178" fmla="*/ 203688 h 283391"/>
                <a:gd name="connsiteX179" fmla="*/ 211860 w 351885"/>
                <a:gd name="connsiteY179" fmla="*/ 199260 h 283391"/>
                <a:gd name="connsiteX180" fmla="*/ 253188 w 351885"/>
                <a:gd name="connsiteY180" fmla="*/ 188928 h 283391"/>
                <a:gd name="connsiteX181" fmla="*/ 261306 w 351885"/>
                <a:gd name="connsiteY181" fmla="*/ 188928 h 283391"/>
                <a:gd name="connsiteX182" fmla="*/ 255402 w 351885"/>
                <a:gd name="connsiteY182" fmla="*/ 188928 h 283391"/>
                <a:gd name="connsiteX183" fmla="*/ 250236 w 351885"/>
                <a:gd name="connsiteY183" fmla="*/ 188928 h 283391"/>
                <a:gd name="connsiteX184" fmla="*/ 250236 w 351885"/>
                <a:gd name="connsiteY184" fmla="*/ 188928 h 283391"/>
                <a:gd name="connsiteX185" fmla="*/ 250236 w 351885"/>
                <a:gd name="connsiteY185" fmla="*/ 188928 h 283391"/>
                <a:gd name="connsiteX186" fmla="*/ 262782 w 351885"/>
                <a:gd name="connsiteY186" fmla="*/ 188928 h 283391"/>
                <a:gd name="connsiteX187" fmla="*/ 275328 w 351885"/>
                <a:gd name="connsiteY187" fmla="*/ 188928 h 283391"/>
                <a:gd name="connsiteX188" fmla="*/ 269423 w 351885"/>
                <a:gd name="connsiteY188" fmla="*/ 188928 h 283391"/>
                <a:gd name="connsiteX189" fmla="*/ 264258 w 351885"/>
                <a:gd name="connsiteY189" fmla="*/ 188928 h 283391"/>
                <a:gd name="connsiteX190" fmla="*/ 273852 w 351885"/>
                <a:gd name="connsiteY190" fmla="*/ 188928 h 283391"/>
                <a:gd name="connsiteX191" fmla="*/ 290826 w 351885"/>
                <a:gd name="connsiteY191" fmla="*/ 183024 h 283391"/>
                <a:gd name="connsiteX192" fmla="*/ 285660 w 351885"/>
                <a:gd name="connsiteY192" fmla="*/ 183024 h 283391"/>
                <a:gd name="connsiteX193" fmla="*/ 279756 w 351885"/>
                <a:gd name="connsiteY193" fmla="*/ 183024 h 283391"/>
                <a:gd name="connsiteX194" fmla="*/ 279756 w 351885"/>
                <a:gd name="connsiteY194" fmla="*/ 183024 h 283391"/>
                <a:gd name="connsiteX195" fmla="*/ 279756 w 351885"/>
                <a:gd name="connsiteY195" fmla="*/ 182286 h 283391"/>
                <a:gd name="connsiteX196" fmla="*/ 289350 w 351885"/>
                <a:gd name="connsiteY196" fmla="*/ 177858 h 283391"/>
                <a:gd name="connsiteX197" fmla="*/ 303371 w 351885"/>
                <a:gd name="connsiteY197" fmla="*/ 169002 h 283391"/>
                <a:gd name="connsiteX198" fmla="*/ 295992 w 351885"/>
                <a:gd name="connsiteY198" fmla="*/ 169002 h 283391"/>
                <a:gd name="connsiteX199" fmla="*/ 289350 w 351885"/>
                <a:gd name="connsiteY199" fmla="*/ 169002 h 283391"/>
                <a:gd name="connsiteX200" fmla="*/ 294516 w 351885"/>
                <a:gd name="connsiteY200" fmla="*/ 163836 h 283391"/>
                <a:gd name="connsiteX201" fmla="*/ 304110 w 351885"/>
                <a:gd name="connsiteY201" fmla="*/ 159408 h 283391"/>
                <a:gd name="connsiteX202" fmla="*/ 329202 w 351885"/>
                <a:gd name="connsiteY202" fmla="*/ 133578 h 283391"/>
                <a:gd name="connsiteX203" fmla="*/ 313704 w 351885"/>
                <a:gd name="connsiteY203" fmla="*/ 139482 h 283391"/>
                <a:gd name="connsiteX204" fmla="*/ 300420 w 351885"/>
                <a:gd name="connsiteY204" fmla="*/ 146124 h 283391"/>
                <a:gd name="connsiteX205" fmla="*/ 300420 w 351885"/>
                <a:gd name="connsiteY205" fmla="*/ 146124 h 283391"/>
                <a:gd name="connsiteX206" fmla="*/ 300420 w 351885"/>
                <a:gd name="connsiteY206" fmla="*/ 146124 h 283391"/>
                <a:gd name="connsiteX207" fmla="*/ 311490 w 351885"/>
                <a:gd name="connsiteY207" fmla="*/ 134316 h 283391"/>
                <a:gd name="connsiteX208" fmla="*/ 345438 w 351885"/>
                <a:gd name="connsiteY208" fmla="*/ 91512 h 283391"/>
                <a:gd name="connsiteX209" fmla="*/ 321084 w 351885"/>
                <a:gd name="connsiteY209" fmla="*/ 107748 h 283391"/>
                <a:gd name="connsiteX210" fmla="*/ 302634 w 351885"/>
                <a:gd name="connsiteY210" fmla="*/ 121770 h 283391"/>
                <a:gd name="connsiteX211" fmla="*/ 302634 w 351885"/>
                <a:gd name="connsiteY211" fmla="*/ 121770 h 283391"/>
                <a:gd name="connsiteX212" fmla="*/ 302634 w 351885"/>
                <a:gd name="connsiteY212" fmla="*/ 121770 h 283391"/>
                <a:gd name="connsiteX213" fmla="*/ 310752 w 351885"/>
                <a:gd name="connsiteY213" fmla="*/ 109962 h 283391"/>
                <a:gd name="connsiteX214" fmla="*/ 350604 w 351885"/>
                <a:gd name="connsiteY214" fmla="*/ 36162 h 283391"/>
                <a:gd name="connsiteX215" fmla="*/ 331416 w 351885"/>
                <a:gd name="connsiteY215" fmla="*/ 64206 h 283391"/>
                <a:gd name="connsiteX216" fmla="*/ 298944 w 351885"/>
                <a:gd name="connsiteY216" fmla="*/ 108486 h 283391"/>
                <a:gd name="connsiteX217" fmla="*/ 306323 w 351885"/>
                <a:gd name="connsiteY217" fmla="*/ 83394 h 283391"/>
                <a:gd name="connsiteX218" fmla="*/ 328464 w 351885"/>
                <a:gd name="connsiteY218" fmla="*/ 16236 h 283391"/>
                <a:gd name="connsiteX219" fmla="*/ 314442 w 351885"/>
                <a:gd name="connsiteY219" fmla="*/ 40590 h 283391"/>
                <a:gd name="connsiteX220" fmla="*/ 314442 w 351885"/>
                <a:gd name="connsiteY220" fmla="*/ 45756 h 283391"/>
                <a:gd name="connsiteX221" fmla="*/ 301158 w 351885"/>
                <a:gd name="connsiteY221" fmla="*/ 74538 h 283391"/>
                <a:gd name="connsiteX222" fmla="*/ 301158 w 351885"/>
                <a:gd name="connsiteY222" fmla="*/ 59778 h 283391"/>
                <a:gd name="connsiteX223" fmla="*/ 301158 w 351885"/>
                <a:gd name="connsiteY223" fmla="*/ 31734 h 283391"/>
                <a:gd name="connsiteX224" fmla="*/ 301158 w 351885"/>
                <a:gd name="connsiteY224" fmla="*/ 31734 h 28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351885" h="283391">
                  <a:moveTo>
                    <a:pt x="3744" y="283392"/>
                  </a:moveTo>
                  <a:lnTo>
                    <a:pt x="3744" y="283392"/>
                  </a:lnTo>
                  <a:cubicBezTo>
                    <a:pt x="3744" y="283392"/>
                    <a:pt x="3744" y="283392"/>
                    <a:pt x="3744" y="278964"/>
                  </a:cubicBezTo>
                  <a:cubicBezTo>
                    <a:pt x="3006" y="276560"/>
                    <a:pt x="3006" y="273988"/>
                    <a:pt x="3744" y="271584"/>
                  </a:cubicBezTo>
                  <a:cubicBezTo>
                    <a:pt x="9160" y="263115"/>
                    <a:pt x="16489" y="256037"/>
                    <a:pt x="25146" y="250920"/>
                  </a:cubicBezTo>
                  <a:lnTo>
                    <a:pt x="42119" y="244278"/>
                  </a:lnTo>
                  <a:lnTo>
                    <a:pt x="55404" y="239112"/>
                  </a:lnTo>
                  <a:lnTo>
                    <a:pt x="67950" y="227304"/>
                  </a:lnTo>
                  <a:cubicBezTo>
                    <a:pt x="77617" y="219692"/>
                    <a:pt x="89034" y="214619"/>
                    <a:pt x="101160" y="212544"/>
                  </a:cubicBezTo>
                  <a:cubicBezTo>
                    <a:pt x="200199" y="196069"/>
                    <a:pt x="276693" y="116571"/>
                    <a:pt x="289350" y="16974"/>
                  </a:cubicBezTo>
                  <a:cubicBezTo>
                    <a:pt x="289350" y="16974"/>
                    <a:pt x="296730" y="16974"/>
                    <a:pt x="296730" y="16974"/>
                  </a:cubicBezTo>
                  <a:cubicBezTo>
                    <a:pt x="297851" y="26535"/>
                    <a:pt x="297851" y="36195"/>
                    <a:pt x="296730" y="45756"/>
                  </a:cubicBezTo>
                  <a:cubicBezTo>
                    <a:pt x="296730" y="51660"/>
                    <a:pt x="296730" y="58302"/>
                    <a:pt x="296730" y="59040"/>
                  </a:cubicBezTo>
                  <a:cubicBezTo>
                    <a:pt x="296730" y="59778"/>
                    <a:pt x="303371" y="43542"/>
                    <a:pt x="309276" y="30996"/>
                  </a:cubicBezTo>
                  <a:lnTo>
                    <a:pt x="309276" y="25830"/>
                  </a:lnTo>
                  <a:cubicBezTo>
                    <a:pt x="316656" y="8118"/>
                    <a:pt x="321084" y="0"/>
                    <a:pt x="324773" y="0"/>
                  </a:cubicBezTo>
                  <a:lnTo>
                    <a:pt x="324773" y="0"/>
                  </a:lnTo>
                  <a:lnTo>
                    <a:pt x="324773" y="0"/>
                  </a:lnTo>
                  <a:cubicBezTo>
                    <a:pt x="321681" y="24046"/>
                    <a:pt x="314176" y="47312"/>
                    <a:pt x="302634" y="68634"/>
                  </a:cubicBezTo>
                  <a:cubicBezTo>
                    <a:pt x="298899" y="76022"/>
                    <a:pt x="295689" y="83668"/>
                    <a:pt x="293040" y="91512"/>
                  </a:cubicBezTo>
                  <a:cubicBezTo>
                    <a:pt x="297468" y="91512"/>
                    <a:pt x="312966" y="66420"/>
                    <a:pt x="324036" y="47970"/>
                  </a:cubicBezTo>
                  <a:cubicBezTo>
                    <a:pt x="335106" y="29520"/>
                    <a:pt x="342486" y="19188"/>
                    <a:pt x="344700" y="19188"/>
                  </a:cubicBezTo>
                  <a:cubicBezTo>
                    <a:pt x="354294" y="36162"/>
                    <a:pt x="322560" y="78966"/>
                    <a:pt x="306323" y="99630"/>
                  </a:cubicBezTo>
                  <a:cubicBezTo>
                    <a:pt x="303482" y="102787"/>
                    <a:pt x="301010" y="106253"/>
                    <a:pt x="298944" y="109962"/>
                  </a:cubicBezTo>
                  <a:cubicBezTo>
                    <a:pt x="305172" y="105983"/>
                    <a:pt x="311091" y="101543"/>
                    <a:pt x="316656" y="96678"/>
                  </a:cubicBezTo>
                  <a:cubicBezTo>
                    <a:pt x="325512" y="88560"/>
                    <a:pt x="335844" y="79704"/>
                    <a:pt x="340271" y="79704"/>
                  </a:cubicBezTo>
                  <a:lnTo>
                    <a:pt x="340271" y="79704"/>
                  </a:lnTo>
                  <a:cubicBezTo>
                    <a:pt x="346176" y="87084"/>
                    <a:pt x="326988" y="106272"/>
                    <a:pt x="306323" y="125460"/>
                  </a:cubicBezTo>
                  <a:lnTo>
                    <a:pt x="295254" y="135792"/>
                  </a:lnTo>
                  <a:cubicBezTo>
                    <a:pt x="295254" y="135792"/>
                    <a:pt x="303371" y="135792"/>
                    <a:pt x="308538" y="131364"/>
                  </a:cubicBezTo>
                  <a:cubicBezTo>
                    <a:pt x="313704" y="126936"/>
                    <a:pt x="326250" y="121770"/>
                    <a:pt x="326250" y="126198"/>
                  </a:cubicBezTo>
                  <a:cubicBezTo>
                    <a:pt x="326250" y="130626"/>
                    <a:pt x="318870" y="141696"/>
                    <a:pt x="300420" y="154242"/>
                  </a:cubicBezTo>
                  <a:lnTo>
                    <a:pt x="290826" y="159408"/>
                  </a:lnTo>
                  <a:lnTo>
                    <a:pt x="286398" y="159408"/>
                  </a:lnTo>
                  <a:lnTo>
                    <a:pt x="291564" y="159408"/>
                  </a:lnTo>
                  <a:cubicBezTo>
                    <a:pt x="291564" y="159408"/>
                    <a:pt x="298944" y="159408"/>
                    <a:pt x="299682" y="159408"/>
                  </a:cubicBezTo>
                  <a:lnTo>
                    <a:pt x="299682" y="159408"/>
                  </a:lnTo>
                  <a:cubicBezTo>
                    <a:pt x="299682" y="165312"/>
                    <a:pt x="291564" y="167526"/>
                    <a:pt x="284921" y="169740"/>
                  </a:cubicBezTo>
                  <a:cubicBezTo>
                    <a:pt x="282006" y="169076"/>
                    <a:pt x="278981" y="169076"/>
                    <a:pt x="276066" y="169740"/>
                  </a:cubicBezTo>
                  <a:cubicBezTo>
                    <a:pt x="276066" y="169740"/>
                    <a:pt x="289350" y="182286"/>
                    <a:pt x="289350" y="182286"/>
                  </a:cubicBezTo>
                  <a:cubicBezTo>
                    <a:pt x="289350" y="182286"/>
                    <a:pt x="294516" y="182286"/>
                    <a:pt x="295992" y="182286"/>
                  </a:cubicBezTo>
                  <a:cubicBezTo>
                    <a:pt x="297468" y="182286"/>
                    <a:pt x="286398" y="189666"/>
                    <a:pt x="278280" y="191142"/>
                  </a:cubicBezTo>
                  <a:lnTo>
                    <a:pt x="270162" y="191142"/>
                  </a:lnTo>
                  <a:cubicBezTo>
                    <a:pt x="270162" y="191142"/>
                    <a:pt x="270162" y="191142"/>
                    <a:pt x="270162" y="191142"/>
                  </a:cubicBezTo>
                  <a:cubicBezTo>
                    <a:pt x="270162" y="191142"/>
                    <a:pt x="278280" y="191142"/>
                    <a:pt x="277542" y="196308"/>
                  </a:cubicBezTo>
                  <a:cubicBezTo>
                    <a:pt x="276804" y="201474"/>
                    <a:pt x="270162" y="199998"/>
                    <a:pt x="262782" y="200736"/>
                  </a:cubicBezTo>
                  <a:lnTo>
                    <a:pt x="250973" y="200736"/>
                  </a:lnTo>
                  <a:lnTo>
                    <a:pt x="254664" y="200736"/>
                  </a:lnTo>
                  <a:cubicBezTo>
                    <a:pt x="254664" y="200736"/>
                    <a:pt x="262044" y="200736"/>
                    <a:pt x="262044" y="205164"/>
                  </a:cubicBezTo>
                  <a:cubicBezTo>
                    <a:pt x="262044" y="209592"/>
                    <a:pt x="262044" y="205164"/>
                    <a:pt x="251712" y="211068"/>
                  </a:cubicBezTo>
                  <a:cubicBezTo>
                    <a:pt x="238169" y="215395"/>
                    <a:pt x="224369" y="218846"/>
                    <a:pt x="210384" y="221400"/>
                  </a:cubicBezTo>
                  <a:cubicBezTo>
                    <a:pt x="197461" y="223781"/>
                    <a:pt x="184391" y="225260"/>
                    <a:pt x="171269" y="225828"/>
                  </a:cubicBezTo>
                  <a:cubicBezTo>
                    <a:pt x="165365" y="225828"/>
                    <a:pt x="164628" y="225828"/>
                    <a:pt x="163890" y="225828"/>
                  </a:cubicBezTo>
                  <a:cubicBezTo>
                    <a:pt x="163152" y="225828"/>
                    <a:pt x="168317" y="225828"/>
                    <a:pt x="182340" y="219924"/>
                  </a:cubicBezTo>
                  <a:lnTo>
                    <a:pt x="190458" y="219924"/>
                  </a:lnTo>
                  <a:lnTo>
                    <a:pt x="197100" y="219924"/>
                  </a:lnTo>
                  <a:lnTo>
                    <a:pt x="209646" y="219924"/>
                  </a:lnTo>
                  <a:cubicBezTo>
                    <a:pt x="215461" y="215384"/>
                    <a:pt x="222302" y="212343"/>
                    <a:pt x="229571" y="211068"/>
                  </a:cubicBezTo>
                  <a:cubicBezTo>
                    <a:pt x="229571" y="211068"/>
                    <a:pt x="229571" y="211068"/>
                    <a:pt x="229571" y="211068"/>
                  </a:cubicBezTo>
                  <a:cubicBezTo>
                    <a:pt x="229571" y="211068"/>
                    <a:pt x="229571" y="211068"/>
                    <a:pt x="229571" y="206640"/>
                  </a:cubicBezTo>
                  <a:cubicBezTo>
                    <a:pt x="229571" y="202212"/>
                    <a:pt x="229571" y="206640"/>
                    <a:pt x="229571" y="206640"/>
                  </a:cubicBezTo>
                  <a:lnTo>
                    <a:pt x="229571" y="206640"/>
                  </a:lnTo>
                  <a:cubicBezTo>
                    <a:pt x="229571" y="206640"/>
                    <a:pt x="229571" y="206640"/>
                    <a:pt x="233262" y="206640"/>
                  </a:cubicBezTo>
                  <a:cubicBezTo>
                    <a:pt x="236952" y="206640"/>
                    <a:pt x="233262" y="206640"/>
                    <a:pt x="233262" y="202212"/>
                  </a:cubicBezTo>
                  <a:cubicBezTo>
                    <a:pt x="233262" y="197784"/>
                    <a:pt x="233262" y="202212"/>
                    <a:pt x="233262" y="202212"/>
                  </a:cubicBezTo>
                  <a:cubicBezTo>
                    <a:pt x="233262" y="202212"/>
                    <a:pt x="233262" y="202212"/>
                    <a:pt x="239904" y="202212"/>
                  </a:cubicBezTo>
                  <a:cubicBezTo>
                    <a:pt x="246546" y="202212"/>
                    <a:pt x="248021" y="202212"/>
                    <a:pt x="249498" y="198522"/>
                  </a:cubicBezTo>
                  <a:lnTo>
                    <a:pt x="249498" y="194832"/>
                  </a:lnTo>
                  <a:cubicBezTo>
                    <a:pt x="249498" y="194832"/>
                    <a:pt x="249498" y="194832"/>
                    <a:pt x="256878" y="189666"/>
                  </a:cubicBezTo>
                  <a:cubicBezTo>
                    <a:pt x="259881" y="188467"/>
                    <a:pt x="262634" y="186716"/>
                    <a:pt x="264996" y="184500"/>
                  </a:cubicBezTo>
                  <a:lnTo>
                    <a:pt x="264996" y="184500"/>
                  </a:lnTo>
                  <a:lnTo>
                    <a:pt x="264996" y="184500"/>
                  </a:lnTo>
                  <a:lnTo>
                    <a:pt x="264996" y="184500"/>
                  </a:lnTo>
                  <a:lnTo>
                    <a:pt x="264996" y="184500"/>
                  </a:lnTo>
                  <a:lnTo>
                    <a:pt x="272376" y="180810"/>
                  </a:lnTo>
                  <a:cubicBezTo>
                    <a:pt x="280457" y="173759"/>
                    <a:pt x="286346" y="164539"/>
                    <a:pt x="289350" y="154242"/>
                  </a:cubicBezTo>
                  <a:lnTo>
                    <a:pt x="281232" y="154242"/>
                  </a:lnTo>
                  <a:cubicBezTo>
                    <a:pt x="281232" y="154242"/>
                    <a:pt x="281232" y="154242"/>
                    <a:pt x="281232" y="154242"/>
                  </a:cubicBezTo>
                  <a:lnTo>
                    <a:pt x="281232" y="150552"/>
                  </a:lnTo>
                  <a:cubicBezTo>
                    <a:pt x="285837" y="147162"/>
                    <a:pt x="289409" y="142564"/>
                    <a:pt x="291564" y="137268"/>
                  </a:cubicBezTo>
                  <a:lnTo>
                    <a:pt x="289350" y="137268"/>
                  </a:lnTo>
                  <a:cubicBezTo>
                    <a:pt x="284921" y="137268"/>
                    <a:pt x="282708" y="137268"/>
                    <a:pt x="282708" y="137268"/>
                  </a:cubicBezTo>
                  <a:cubicBezTo>
                    <a:pt x="282147" y="133847"/>
                    <a:pt x="282147" y="130357"/>
                    <a:pt x="282708" y="126936"/>
                  </a:cubicBezTo>
                  <a:cubicBezTo>
                    <a:pt x="286811" y="121642"/>
                    <a:pt x="289135" y="115183"/>
                    <a:pt x="289350" y="108486"/>
                  </a:cubicBezTo>
                  <a:cubicBezTo>
                    <a:pt x="289350" y="108486"/>
                    <a:pt x="284921" y="108486"/>
                    <a:pt x="282708" y="108486"/>
                  </a:cubicBezTo>
                  <a:lnTo>
                    <a:pt x="282708" y="104058"/>
                  </a:lnTo>
                  <a:cubicBezTo>
                    <a:pt x="273623" y="109112"/>
                    <a:pt x="265601" y="115879"/>
                    <a:pt x="259092" y="123984"/>
                  </a:cubicBezTo>
                  <a:cubicBezTo>
                    <a:pt x="252450" y="132102"/>
                    <a:pt x="248021" y="139482"/>
                    <a:pt x="242856" y="146862"/>
                  </a:cubicBezTo>
                  <a:cubicBezTo>
                    <a:pt x="238346" y="156513"/>
                    <a:pt x="231800" y="165073"/>
                    <a:pt x="223667" y="171954"/>
                  </a:cubicBezTo>
                  <a:lnTo>
                    <a:pt x="215550" y="182286"/>
                  </a:lnTo>
                  <a:cubicBezTo>
                    <a:pt x="195100" y="188142"/>
                    <a:pt x="176856" y="199961"/>
                    <a:pt x="163152" y="216234"/>
                  </a:cubicBezTo>
                  <a:cubicBezTo>
                    <a:pt x="163152" y="216234"/>
                    <a:pt x="159462" y="216234"/>
                    <a:pt x="155034" y="216234"/>
                  </a:cubicBezTo>
                  <a:cubicBezTo>
                    <a:pt x="142163" y="217294"/>
                    <a:pt x="129351" y="219018"/>
                    <a:pt x="116658" y="221400"/>
                  </a:cubicBezTo>
                  <a:cubicBezTo>
                    <a:pt x="107639" y="223246"/>
                    <a:pt x="98768" y="225711"/>
                    <a:pt x="90090" y="228780"/>
                  </a:cubicBezTo>
                  <a:cubicBezTo>
                    <a:pt x="90090" y="228780"/>
                    <a:pt x="53190" y="245754"/>
                    <a:pt x="41382" y="254610"/>
                  </a:cubicBezTo>
                  <a:cubicBezTo>
                    <a:pt x="44304" y="255206"/>
                    <a:pt x="47315" y="255206"/>
                    <a:pt x="50238" y="254610"/>
                  </a:cubicBezTo>
                  <a:lnTo>
                    <a:pt x="58356" y="254610"/>
                  </a:lnTo>
                  <a:cubicBezTo>
                    <a:pt x="54665" y="261252"/>
                    <a:pt x="49500" y="266418"/>
                    <a:pt x="49500" y="267156"/>
                  </a:cubicBezTo>
                  <a:lnTo>
                    <a:pt x="49500" y="267156"/>
                  </a:lnTo>
                  <a:lnTo>
                    <a:pt x="49500" y="267156"/>
                  </a:lnTo>
                  <a:cubicBezTo>
                    <a:pt x="65736" y="267156"/>
                    <a:pt x="87876" y="267156"/>
                    <a:pt x="105588" y="267156"/>
                  </a:cubicBezTo>
                  <a:lnTo>
                    <a:pt x="105588" y="267156"/>
                  </a:lnTo>
                  <a:cubicBezTo>
                    <a:pt x="109278" y="267156"/>
                    <a:pt x="113706" y="267156"/>
                    <a:pt x="115182" y="267156"/>
                  </a:cubicBezTo>
                  <a:cubicBezTo>
                    <a:pt x="110790" y="271242"/>
                    <a:pt x="104931" y="273372"/>
                    <a:pt x="98946" y="273060"/>
                  </a:cubicBezTo>
                  <a:lnTo>
                    <a:pt x="17765" y="273060"/>
                  </a:lnTo>
                  <a:cubicBezTo>
                    <a:pt x="15655" y="274007"/>
                    <a:pt x="13234" y="274007"/>
                    <a:pt x="11123" y="273060"/>
                  </a:cubicBezTo>
                  <a:lnTo>
                    <a:pt x="11123" y="273060"/>
                  </a:lnTo>
                  <a:lnTo>
                    <a:pt x="11123" y="273060"/>
                  </a:lnTo>
                  <a:cubicBezTo>
                    <a:pt x="11123" y="273060"/>
                    <a:pt x="11123" y="273060"/>
                    <a:pt x="7434" y="273060"/>
                  </a:cubicBezTo>
                  <a:cubicBezTo>
                    <a:pt x="3744" y="273060"/>
                    <a:pt x="7434" y="273060"/>
                    <a:pt x="7434" y="273060"/>
                  </a:cubicBezTo>
                  <a:close/>
                  <a:moveTo>
                    <a:pt x="294516" y="17712"/>
                  </a:moveTo>
                  <a:lnTo>
                    <a:pt x="294516" y="17712"/>
                  </a:lnTo>
                  <a:cubicBezTo>
                    <a:pt x="281232" y="117542"/>
                    <a:pt x="204229" y="196944"/>
                    <a:pt x="104850" y="213282"/>
                  </a:cubicBezTo>
                  <a:cubicBezTo>
                    <a:pt x="92872" y="215112"/>
                    <a:pt x="81632" y="220221"/>
                    <a:pt x="72378" y="228042"/>
                  </a:cubicBezTo>
                  <a:lnTo>
                    <a:pt x="53928" y="239850"/>
                  </a:lnTo>
                  <a:cubicBezTo>
                    <a:pt x="49743" y="242137"/>
                    <a:pt x="45278" y="243874"/>
                    <a:pt x="40644" y="245016"/>
                  </a:cubicBezTo>
                  <a:lnTo>
                    <a:pt x="21456" y="256086"/>
                  </a:lnTo>
                  <a:cubicBezTo>
                    <a:pt x="13330" y="261312"/>
                    <a:pt x="6312" y="268081"/>
                    <a:pt x="792" y="276012"/>
                  </a:cubicBezTo>
                  <a:cubicBezTo>
                    <a:pt x="-264" y="277839"/>
                    <a:pt x="-264" y="280089"/>
                    <a:pt x="792" y="281916"/>
                  </a:cubicBezTo>
                  <a:cubicBezTo>
                    <a:pt x="792" y="281916"/>
                    <a:pt x="792" y="281916"/>
                    <a:pt x="792" y="281916"/>
                  </a:cubicBezTo>
                  <a:lnTo>
                    <a:pt x="792" y="281916"/>
                  </a:lnTo>
                  <a:lnTo>
                    <a:pt x="792" y="281916"/>
                  </a:lnTo>
                  <a:cubicBezTo>
                    <a:pt x="792" y="281916"/>
                    <a:pt x="792" y="278226"/>
                    <a:pt x="792" y="277488"/>
                  </a:cubicBezTo>
                  <a:lnTo>
                    <a:pt x="4482" y="277488"/>
                  </a:lnTo>
                  <a:lnTo>
                    <a:pt x="4482" y="277488"/>
                  </a:lnTo>
                  <a:cubicBezTo>
                    <a:pt x="6408" y="278062"/>
                    <a:pt x="8459" y="278062"/>
                    <a:pt x="10386" y="277488"/>
                  </a:cubicBezTo>
                  <a:lnTo>
                    <a:pt x="92304" y="277488"/>
                  </a:lnTo>
                  <a:cubicBezTo>
                    <a:pt x="97698" y="277689"/>
                    <a:pt x="102968" y="275844"/>
                    <a:pt x="107063" y="272322"/>
                  </a:cubicBezTo>
                  <a:lnTo>
                    <a:pt x="95994" y="272322"/>
                  </a:lnTo>
                  <a:cubicBezTo>
                    <a:pt x="78282" y="272322"/>
                    <a:pt x="55404" y="272322"/>
                    <a:pt x="39167" y="272322"/>
                  </a:cubicBezTo>
                  <a:lnTo>
                    <a:pt x="39167" y="272322"/>
                  </a:lnTo>
                  <a:cubicBezTo>
                    <a:pt x="39167" y="272322"/>
                    <a:pt x="39167" y="272322"/>
                    <a:pt x="39167" y="272322"/>
                  </a:cubicBezTo>
                  <a:lnTo>
                    <a:pt x="49500" y="259776"/>
                  </a:lnTo>
                  <a:lnTo>
                    <a:pt x="42119" y="259776"/>
                  </a:lnTo>
                  <a:lnTo>
                    <a:pt x="42119" y="259776"/>
                  </a:lnTo>
                  <a:cubicBezTo>
                    <a:pt x="39935" y="260308"/>
                    <a:pt x="37662" y="260308"/>
                    <a:pt x="35478" y="259776"/>
                  </a:cubicBezTo>
                  <a:lnTo>
                    <a:pt x="31050" y="259776"/>
                  </a:lnTo>
                  <a:lnTo>
                    <a:pt x="31050" y="259776"/>
                  </a:lnTo>
                  <a:lnTo>
                    <a:pt x="31050" y="256086"/>
                  </a:lnTo>
                  <a:cubicBezTo>
                    <a:pt x="47020" y="246534"/>
                    <a:pt x="63529" y="237910"/>
                    <a:pt x="80496" y="230256"/>
                  </a:cubicBezTo>
                  <a:cubicBezTo>
                    <a:pt x="89447" y="227267"/>
                    <a:pt x="98562" y="224803"/>
                    <a:pt x="107802" y="222876"/>
                  </a:cubicBezTo>
                  <a:cubicBezTo>
                    <a:pt x="120355" y="219683"/>
                    <a:pt x="133233" y="217949"/>
                    <a:pt x="146178" y="217710"/>
                  </a:cubicBezTo>
                  <a:lnTo>
                    <a:pt x="152819" y="217710"/>
                  </a:lnTo>
                  <a:cubicBezTo>
                    <a:pt x="169085" y="199101"/>
                    <a:pt x="191218" y="186604"/>
                    <a:pt x="215550" y="182286"/>
                  </a:cubicBezTo>
                  <a:lnTo>
                    <a:pt x="225144" y="182286"/>
                  </a:lnTo>
                  <a:cubicBezTo>
                    <a:pt x="232715" y="175351"/>
                    <a:pt x="238966" y="167099"/>
                    <a:pt x="243594" y="157932"/>
                  </a:cubicBezTo>
                  <a:cubicBezTo>
                    <a:pt x="248420" y="149672"/>
                    <a:pt x="253844" y="141779"/>
                    <a:pt x="259830" y="134316"/>
                  </a:cubicBezTo>
                  <a:cubicBezTo>
                    <a:pt x="276066" y="116604"/>
                    <a:pt x="284921" y="114390"/>
                    <a:pt x="285660" y="114390"/>
                  </a:cubicBezTo>
                  <a:lnTo>
                    <a:pt x="285660" y="118818"/>
                  </a:lnTo>
                  <a:cubicBezTo>
                    <a:pt x="285660" y="118818"/>
                    <a:pt x="289350" y="108486"/>
                    <a:pt x="289350" y="108486"/>
                  </a:cubicBezTo>
                  <a:lnTo>
                    <a:pt x="289350" y="108486"/>
                  </a:lnTo>
                  <a:cubicBezTo>
                    <a:pt x="289350" y="108486"/>
                    <a:pt x="289350" y="108486"/>
                    <a:pt x="289350" y="108486"/>
                  </a:cubicBezTo>
                  <a:cubicBezTo>
                    <a:pt x="290486" y="113341"/>
                    <a:pt x="290486" y="118391"/>
                    <a:pt x="289350" y="123246"/>
                  </a:cubicBezTo>
                  <a:cubicBezTo>
                    <a:pt x="288914" y="126182"/>
                    <a:pt x="288914" y="129166"/>
                    <a:pt x="289350" y="132102"/>
                  </a:cubicBezTo>
                  <a:lnTo>
                    <a:pt x="299682" y="132102"/>
                  </a:lnTo>
                  <a:cubicBezTo>
                    <a:pt x="297955" y="138226"/>
                    <a:pt x="294338" y="143649"/>
                    <a:pt x="289350" y="147600"/>
                  </a:cubicBezTo>
                  <a:lnTo>
                    <a:pt x="289350" y="147600"/>
                  </a:lnTo>
                  <a:lnTo>
                    <a:pt x="289350" y="147600"/>
                  </a:lnTo>
                  <a:cubicBezTo>
                    <a:pt x="289350" y="147600"/>
                    <a:pt x="289350" y="147600"/>
                    <a:pt x="289350" y="147600"/>
                  </a:cubicBezTo>
                  <a:cubicBezTo>
                    <a:pt x="289350" y="147600"/>
                    <a:pt x="279756" y="155718"/>
                    <a:pt x="273114" y="159408"/>
                  </a:cubicBezTo>
                  <a:lnTo>
                    <a:pt x="266471" y="159408"/>
                  </a:lnTo>
                  <a:cubicBezTo>
                    <a:pt x="266471" y="159408"/>
                    <a:pt x="270162" y="159408"/>
                    <a:pt x="266471" y="163836"/>
                  </a:cubicBezTo>
                  <a:cubicBezTo>
                    <a:pt x="262782" y="168264"/>
                    <a:pt x="266471" y="163836"/>
                    <a:pt x="257615" y="169740"/>
                  </a:cubicBezTo>
                  <a:lnTo>
                    <a:pt x="251712" y="169740"/>
                  </a:lnTo>
                  <a:lnTo>
                    <a:pt x="251712" y="169740"/>
                  </a:lnTo>
                  <a:lnTo>
                    <a:pt x="251712" y="169740"/>
                  </a:lnTo>
                  <a:cubicBezTo>
                    <a:pt x="249173" y="172866"/>
                    <a:pt x="245409" y="174749"/>
                    <a:pt x="241380" y="174906"/>
                  </a:cubicBezTo>
                  <a:lnTo>
                    <a:pt x="236214" y="174906"/>
                  </a:lnTo>
                  <a:cubicBezTo>
                    <a:pt x="236214" y="178596"/>
                    <a:pt x="236214" y="180810"/>
                    <a:pt x="236214" y="183024"/>
                  </a:cubicBezTo>
                  <a:cubicBezTo>
                    <a:pt x="235357" y="185154"/>
                    <a:pt x="233343" y="186593"/>
                    <a:pt x="231048" y="186714"/>
                  </a:cubicBezTo>
                  <a:lnTo>
                    <a:pt x="231048" y="186714"/>
                  </a:lnTo>
                  <a:lnTo>
                    <a:pt x="231048" y="186714"/>
                  </a:lnTo>
                  <a:lnTo>
                    <a:pt x="231048" y="186714"/>
                  </a:lnTo>
                  <a:cubicBezTo>
                    <a:pt x="231557" y="188146"/>
                    <a:pt x="231557" y="189710"/>
                    <a:pt x="231048" y="191142"/>
                  </a:cubicBezTo>
                  <a:cubicBezTo>
                    <a:pt x="224383" y="192870"/>
                    <a:pt x="218118" y="195878"/>
                    <a:pt x="212598" y="199998"/>
                  </a:cubicBezTo>
                  <a:lnTo>
                    <a:pt x="199314" y="203688"/>
                  </a:lnTo>
                  <a:lnTo>
                    <a:pt x="192671" y="203688"/>
                  </a:lnTo>
                  <a:lnTo>
                    <a:pt x="184554" y="203688"/>
                  </a:lnTo>
                  <a:lnTo>
                    <a:pt x="167580" y="203688"/>
                  </a:lnTo>
                  <a:cubicBezTo>
                    <a:pt x="182480" y="204644"/>
                    <a:pt x="197439" y="203148"/>
                    <a:pt x="211860" y="199260"/>
                  </a:cubicBezTo>
                  <a:cubicBezTo>
                    <a:pt x="225918" y="197064"/>
                    <a:pt x="239749" y="193606"/>
                    <a:pt x="253188" y="188928"/>
                  </a:cubicBezTo>
                  <a:lnTo>
                    <a:pt x="261306" y="188928"/>
                  </a:lnTo>
                  <a:cubicBezTo>
                    <a:pt x="261306" y="188928"/>
                    <a:pt x="257615" y="188928"/>
                    <a:pt x="255402" y="188928"/>
                  </a:cubicBezTo>
                  <a:lnTo>
                    <a:pt x="250236" y="188928"/>
                  </a:lnTo>
                  <a:lnTo>
                    <a:pt x="250236" y="188928"/>
                  </a:lnTo>
                  <a:lnTo>
                    <a:pt x="250236" y="188928"/>
                  </a:lnTo>
                  <a:cubicBezTo>
                    <a:pt x="254361" y="187955"/>
                    <a:pt x="258656" y="187955"/>
                    <a:pt x="262782" y="188928"/>
                  </a:cubicBezTo>
                  <a:cubicBezTo>
                    <a:pt x="267948" y="188928"/>
                    <a:pt x="275328" y="188928"/>
                    <a:pt x="275328" y="188928"/>
                  </a:cubicBezTo>
                  <a:cubicBezTo>
                    <a:pt x="275328" y="188928"/>
                    <a:pt x="275328" y="188928"/>
                    <a:pt x="269423" y="188928"/>
                  </a:cubicBezTo>
                  <a:cubicBezTo>
                    <a:pt x="263520" y="188928"/>
                    <a:pt x="264258" y="188928"/>
                    <a:pt x="264258" y="188928"/>
                  </a:cubicBezTo>
                  <a:cubicBezTo>
                    <a:pt x="264258" y="188928"/>
                    <a:pt x="264258" y="188928"/>
                    <a:pt x="273852" y="188928"/>
                  </a:cubicBezTo>
                  <a:cubicBezTo>
                    <a:pt x="283446" y="188928"/>
                    <a:pt x="290088" y="188928"/>
                    <a:pt x="290826" y="183024"/>
                  </a:cubicBezTo>
                  <a:cubicBezTo>
                    <a:pt x="291564" y="177120"/>
                    <a:pt x="290826" y="183024"/>
                    <a:pt x="285660" y="183024"/>
                  </a:cubicBezTo>
                  <a:cubicBezTo>
                    <a:pt x="280494" y="183024"/>
                    <a:pt x="280494" y="183024"/>
                    <a:pt x="279756" y="183024"/>
                  </a:cubicBezTo>
                  <a:lnTo>
                    <a:pt x="279756" y="183024"/>
                  </a:lnTo>
                  <a:lnTo>
                    <a:pt x="279756" y="182286"/>
                  </a:lnTo>
                  <a:cubicBezTo>
                    <a:pt x="282663" y="180245"/>
                    <a:pt x="285910" y="178745"/>
                    <a:pt x="289350" y="177858"/>
                  </a:cubicBezTo>
                  <a:cubicBezTo>
                    <a:pt x="295992" y="177858"/>
                    <a:pt x="302634" y="177858"/>
                    <a:pt x="303371" y="169002"/>
                  </a:cubicBezTo>
                  <a:lnTo>
                    <a:pt x="295992" y="169002"/>
                  </a:lnTo>
                  <a:cubicBezTo>
                    <a:pt x="295992" y="169002"/>
                    <a:pt x="290088" y="169002"/>
                    <a:pt x="289350" y="169002"/>
                  </a:cubicBezTo>
                  <a:cubicBezTo>
                    <a:pt x="290250" y="166617"/>
                    <a:pt x="292132" y="164734"/>
                    <a:pt x="294516" y="163836"/>
                  </a:cubicBezTo>
                  <a:lnTo>
                    <a:pt x="304110" y="159408"/>
                  </a:lnTo>
                  <a:cubicBezTo>
                    <a:pt x="326988" y="143172"/>
                    <a:pt x="329202" y="136530"/>
                    <a:pt x="329202" y="133578"/>
                  </a:cubicBezTo>
                  <a:cubicBezTo>
                    <a:pt x="323578" y="134024"/>
                    <a:pt x="318198" y="136073"/>
                    <a:pt x="313704" y="139482"/>
                  </a:cubicBezTo>
                  <a:cubicBezTo>
                    <a:pt x="309512" y="142137"/>
                    <a:pt x="305062" y="144362"/>
                    <a:pt x="300420" y="146124"/>
                  </a:cubicBezTo>
                  <a:lnTo>
                    <a:pt x="300420" y="146124"/>
                  </a:lnTo>
                  <a:lnTo>
                    <a:pt x="300420" y="146124"/>
                  </a:lnTo>
                  <a:cubicBezTo>
                    <a:pt x="300420" y="146124"/>
                    <a:pt x="300420" y="141696"/>
                    <a:pt x="311490" y="134316"/>
                  </a:cubicBezTo>
                  <a:cubicBezTo>
                    <a:pt x="322560" y="126936"/>
                    <a:pt x="350604" y="97416"/>
                    <a:pt x="345438" y="91512"/>
                  </a:cubicBezTo>
                  <a:cubicBezTo>
                    <a:pt x="340271" y="85608"/>
                    <a:pt x="329940" y="100368"/>
                    <a:pt x="321084" y="107748"/>
                  </a:cubicBezTo>
                  <a:cubicBezTo>
                    <a:pt x="312228" y="115128"/>
                    <a:pt x="305586" y="121770"/>
                    <a:pt x="302634" y="121770"/>
                  </a:cubicBezTo>
                  <a:lnTo>
                    <a:pt x="302634" y="121770"/>
                  </a:lnTo>
                  <a:lnTo>
                    <a:pt x="302634" y="121770"/>
                  </a:lnTo>
                  <a:cubicBezTo>
                    <a:pt x="304818" y="117499"/>
                    <a:pt x="307549" y="113529"/>
                    <a:pt x="310752" y="109962"/>
                  </a:cubicBezTo>
                  <a:cubicBezTo>
                    <a:pt x="326250" y="90036"/>
                    <a:pt x="358721" y="47232"/>
                    <a:pt x="350604" y="36162"/>
                  </a:cubicBezTo>
                  <a:cubicBezTo>
                    <a:pt x="343674" y="45134"/>
                    <a:pt x="337268" y="54498"/>
                    <a:pt x="331416" y="64206"/>
                  </a:cubicBezTo>
                  <a:cubicBezTo>
                    <a:pt x="315180" y="91512"/>
                    <a:pt x="304110" y="108486"/>
                    <a:pt x="298944" y="108486"/>
                  </a:cubicBezTo>
                  <a:cubicBezTo>
                    <a:pt x="293778" y="108486"/>
                    <a:pt x="298944" y="108486"/>
                    <a:pt x="306323" y="83394"/>
                  </a:cubicBezTo>
                  <a:cubicBezTo>
                    <a:pt x="313704" y="58302"/>
                    <a:pt x="332892" y="21402"/>
                    <a:pt x="328464" y="16236"/>
                  </a:cubicBezTo>
                  <a:cubicBezTo>
                    <a:pt x="324036" y="11070"/>
                    <a:pt x="318870" y="30258"/>
                    <a:pt x="314442" y="40590"/>
                  </a:cubicBezTo>
                  <a:lnTo>
                    <a:pt x="314442" y="45756"/>
                  </a:lnTo>
                  <a:cubicBezTo>
                    <a:pt x="308538" y="59778"/>
                    <a:pt x="302634" y="72324"/>
                    <a:pt x="301158" y="74538"/>
                  </a:cubicBezTo>
                  <a:cubicBezTo>
                    <a:pt x="299682" y="76752"/>
                    <a:pt x="301158" y="74538"/>
                    <a:pt x="301158" y="59778"/>
                  </a:cubicBezTo>
                  <a:cubicBezTo>
                    <a:pt x="301158" y="45018"/>
                    <a:pt x="301158" y="36900"/>
                    <a:pt x="301158" y="31734"/>
                  </a:cubicBezTo>
                  <a:lnTo>
                    <a:pt x="301158" y="31734"/>
                  </a:ln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24BE4953-72FE-4D03-B627-4CAA88D0D91F}"/>
                </a:ext>
              </a:extLst>
            </p:cNvPr>
            <p:cNvSpPr/>
            <p:nvPr/>
          </p:nvSpPr>
          <p:spPr>
            <a:xfrm>
              <a:off x="3733339" y="2196458"/>
              <a:ext cx="8164" cy="73800"/>
            </a:xfrm>
            <a:custGeom>
              <a:avLst/>
              <a:gdLst>
                <a:gd name="connsiteX0" fmla="*/ 5166 w 8164"/>
                <a:gd name="connsiteY0" fmla="*/ 0 h 73800"/>
                <a:gd name="connsiteX1" fmla="*/ 0 w 8164"/>
                <a:gd name="connsiteY1" fmla="*/ 0 h 73800"/>
                <a:gd name="connsiteX2" fmla="*/ 0 w 8164"/>
                <a:gd name="connsiteY2" fmla="*/ 0 h 73800"/>
                <a:gd name="connsiteX3" fmla="*/ 4428 w 8164"/>
                <a:gd name="connsiteY3" fmla="*/ 0 h 73800"/>
                <a:gd name="connsiteX4" fmla="*/ 8118 w 8164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64" h="73800">
                  <a:moveTo>
                    <a:pt x="5166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4428" y="0"/>
                  </a:cubicBezTo>
                  <a:cubicBezTo>
                    <a:pt x="8856" y="0"/>
                    <a:pt x="8118" y="0"/>
                    <a:pt x="8118" y="0"/>
                  </a:cubicBezTo>
                  <a:close/>
                </a:path>
              </a:pathLst>
            </a:custGeom>
            <a:solidFill>
              <a:srgbClr val="00AF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F24C93D0-333C-4992-9AA1-B3B1376CB560}"/>
                </a:ext>
              </a:extLst>
            </p:cNvPr>
            <p:cNvSpPr/>
            <p:nvPr/>
          </p:nvSpPr>
          <p:spPr>
            <a:xfrm>
              <a:off x="3731862" y="2200887"/>
              <a:ext cx="8118" cy="3689"/>
            </a:xfrm>
            <a:custGeom>
              <a:avLst/>
              <a:gdLst>
                <a:gd name="connsiteX0" fmla="*/ 0 w 8118"/>
                <a:gd name="connsiteY0" fmla="*/ 0 h 3689"/>
                <a:gd name="connsiteX1" fmla="*/ 0 w 8118"/>
                <a:gd name="connsiteY1" fmla="*/ 0 h 3689"/>
                <a:gd name="connsiteX2" fmla="*/ 0 w 8118"/>
                <a:gd name="connsiteY2" fmla="*/ 0 h 3689"/>
                <a:gd name="connsiteX3" fmla="*/ 3690 w 8118"/>
                <a:gd name="connsiteY3" fmla="*/ 0 h 3689"/>
                <a:gd name="connsiteX4" fmla="*/ 8118 w 8118"/>
                <a:gd name="connsiteY4" fmla="*/ 0 h 3689"/>
                <a:gd name="connsiteX5" fmla="*/ 8118 w 8118"/>
                <a:gd name="connsiteY5" fmla="*/ 0 h 3689"/>
                <a:gd name="connsiteX6" fmla="*/ 4428 w 8118"/>
                <a:gd name="connsiteY6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8" h="368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lnTo>
                    <a:pt x="8118" y="0"/>
                  </a:lnTo>
                  <a:lnTo>
                    <a:pt x="8118" y="0"/>
                  </a:lnTo>
                  <a:cubicBezTo>
                    <a:pt x="8118" y="0"/>
                    <a:pt x="8118" y="0"/>
                    <a:pt x="4428" y="3690"/>
                  </a:cubicBezTo>
                  <a:close/>
                </a:path>
              </a:pathLst>
            </a:custGeom>
            <a:solidFill>
              <a:srgbClr val="00AFC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BBE8CDD-6CED-4D32-98CA-432D6F0FF222}"/>
                </a:ext>
              </a:extLst>
            </p:cNvPr>
            <p:cNvSpPr/>
            <p:nvPr/>
          </p:nvSpPr>
          <p:spPr>
            <a:xfrm>
              <a:off x="3805134" y="1731518"/>
              <a:ext cx="18161" cy="49749"/>
            </a:xfrm>
            <a:custGeom>
              <a:avLst/>
              <a:gdLst>
                <a:gd name="connsiteX0" fmla="*/ 6432 w 18161"/>
                <a:gd name="connsiteY0" fmla="*/ 49446 h 49749"/>
                <a:gd name="connsiteX1" fmla="*/ 17281 w 18161"/>
                <a:gd name="connsiteY1" fmla="*/ 43184 h 49749"/>
                <a:gd name="connsiteX2" fmla="*/ 17502 w 18161"/>
                <a:gd name="connsiteY2" fmla="*/ 42066 h 49749"/>
                <a:gd name="connsiteX3" fmla="*/ 17502 w 18161"/>
                <a:gd name="connsiteY3" fmla="*/ 0 h 49749"/>
                <a:gd name="connsiteX4" fmla="*/ 528 w 18161"/>
                <a:gd name="connsiteY4" fmla="*/ 37638 h 49749"/>
                <a:gd name="connsiteX5" fmla="*/ 5857 w 18161"/>
                <a:gd name="connsiteY5" fmla="*/ 48972 h 49749"/>
                <a:gd name="connsiteX6" fmla="*/ 7908 w 18161"/>
                <a:gd name="connsiteY6" fmla="*/ 49446 h 4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61" h="49749">
                  <a:moveTo>
                    <a:pt x="6432" y="49446"/>
                  </a:moveTo>
                  <a:cubicBezTo>
                    <a:pt x="11156" y="50712"/>
                    <a:pt x="16012" y="47908"/>
                    <a:pt x="17281" y="43184"/>
                  </a:cubicBezTo>
                  <a:cubicBezTo>
                    <a:pt x="17377" y="42817"/>
                    <a:pt x="17451" y="42443"/>
                    <a:pt x="17502" y="42066"/>
                  </a:cubicBezTo>
                  <a:cubicBezTo>
                    <a:pt x="18381" y="28058"/>
                    <a:pt x="18381" y="14008"/>
                    <a:pt x="17502" y="0"/>
                  </a:cubicBezTo>
                  <a:cubicBezTo>
                    <a:pt x="11207" y="12249"/>
                    <a:pt x="5539" y="24811"/>
                    <a:pt x="528" y="37638"/>
                  </a:cubicBezTo>
                  <a:cubicBezTo>
                    <a:pt x="-1132" y="42239"/>
                    <a:pt x="1252" y="47314"/>
                    <a:pt x="5857" y="48972"/>
                  </a:cubicBezTo>
                  <a:cubicBezTo>
                    <a:pt x="6521" y="49211"/>
                    <a:pt x="7207" y="49370"/>
                    <a:pt x="7908" y="4944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0AD3CD9B-52E3-4A58-BC17-4AAD8032E19A}"/>
                </a:ext>
              </a:extLst>
            </p:cNvPr>
            <p:cNvSpPr/>
            <p:nvPr/>
          </p:nvSpPr>
          <p:spPr>
            <a:xfrm>
              <a:off x="3831221" y="1741851"/>
              <a:ext cx="25363" cy="48405"/>
            </a:xfrm>
            <a:custGeom>
              <a:avLst/>
              <a:gdLst>
                <a:gd name="connsiteX0" fmla="*/ 5438 w 25363"/>
                <a:gd name="connsiteY0" fmla="*/ 46494 h 48405"/>
                <a:gd name="connsiteX1" fmla="*/ 16877 w 25363"/>
                <a:gd name="connsiteY1" fmla="*/ 45521 h 48405"/>
                <a:gd name="connsiteX2" fmla="*/ 18722 w 25363"/>
                <a:gd name="connsiteY2" fmla="*/ 41328 h 48405"/>
                <a:gd name="connsiteX3" fmla="*/ 25364 w 25363"/>
                <a:gd name="connsiteY3" fmla="*/ 0 h 48405"/>
                <a:gd name="connsiteX4" fmla="*/ 1010 w 25363"/>
                <a:gd name="connsiteY4" fmla="*/ 33948 h 48405"/>
                <a:gd name="connsiteX5" fmla="*/ 4751 w 25363"/>
                <a:gd name="connsiteY5" fmla="*/ 45901 h 48405"/>
                <a:gd name="connsiteX6" fmla="*/ 6176 w 25363"/>
                <a:gd name="connsiteY6" fmla="*/ 46494 h 48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63" h="48405">
                  <a:moveTo>
                    <a:pt x="5438" y="46494"/>
                  </a:moveTo>
                  <a:cubicBezTo>
                    <a:pt x="8862" y="49384"/>
                    <a:pt x="13984" y="48949"/>
                    <a:pt x="16877" y="45521"/>
                  </a:cubicBezTo>
                  <a:cubicBezTo>
                    <a:pt x="17880" y="44329"/>
                    <a:pt x="18523" y="42873"/>
                    <a:pt x="18722" y="41328"/>
                  </a:cubicBezTo>
                  <a:cubicBezTo>
                    <a:pt x="21866" y="27718"/>
                    <a:pt x="24087" y="13911"/>
                    <a:pt x="25364" y="0"/>
                  </a:cubicBezTo>
                  <a:cubicBezTo>
                    <a:pt x="16641" y="10871"/>
                    <a:pt x="8515" y="22203"/>
                    <a:pt x="1010" y="33948"/>
                  </a:cubicBezTo>
                  <a:cubicBezTo>
                    <a:pt x="-1256" y="38282"/>
                    <a:pt x="419" y="43633"/>
                    <a:pt x="4751" y="45901"/>
                  </a:cubicBezTo>
                  <a:cubicBezTo>
                    <a:pt x="5209" y="46139"/>
                    <a:pt x="5681" y="46338"/>
                    <a:pt x="6176" y="46494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8E5FE3A0-992D-4601-830E-8547271F95FF}"/>
                </a:ext>
              </a:extLst>
            </p:cNvPr>
            <p:cNvSpPr/>
            <p:nvPr/>
          </p:nvSpPr>
          <p:spPr>
            <a:xfrm>
              <a:off x="3854323" y="1761777"/>
              <a:ext cx="33995" cy="42112"/>
            </a:xfrm>
            <a:custGeom>
              <a:avLst/>
              <a:gdLst>
                <a:gd name="connsiteX0" fmla="*/ 5951 w 33995"/>
                <a:gd name="connsiteY0" fmla="*/ 39114 h 42112"/>
                <a:gd name="connsiteX1" fmla="*/ 18453 w 33995"/>
                <a:gd name="connsiteY1" fmla="*/ 39898 h 42112"/>
                <a:gd name="connsiteX2" fmla="*/ 19235 w 33995"/>
                <a:gd name="connsiteY2" fmla="*/ 39114 h 42112"/>
                <a:gd name="connsiteX3" fmla="*/ 33995 w 33995"/>
                <a:gd name="connsiteY3" fmla="*/ 0 h 42112"/>
                <a:gd name="connsiteX4" fmla="*/ 2999 w 33995"/>
                <a:gd name="connsiteY4" fmla="*/ 28782 h 42112"/>
                <a:gd name="connsiteX5" fmla="*/ 2217 w 33995"/>
                <a:gd name="connsiteY5" fmla="*/ 41282 h 42112"/>
                <a:gd name="connsiteX6" fmla="*/ 2999 w 33995"/>
                <a:gd name="connsiteY6" fmla="*/ 42066 h 4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95" h="42112">
                  <a:moveTo>
                    <a:pt x="5951" y="39114"/>
                  </a:moveTo>
                  <a:cubicBezTo>
                    <a:pt x="9183" y="42783"/>
                    <a:pt x="14785" y="43133"/>
                    <a:pt x="18453" y="39898"/>
                  </a:cubicBezTo>
                  <a:cubicBezTo>
                    <a:pt x="18726" y="39653"/>
                    <a:pt x="18991" y="39391"/>
                    <a:pt x="19235" y="39114"/>
                  </a:cubicBezTo>
                  <a:cubicBezTo>
                    <a:pt x="19235" y="33210"/>
                    <a:pt x="33995" y="0"/>
                    <a:pt x="33995" y="0"/>
                  </a:cubicBezTo>
                  <a:cubicBezTo>
                    <a:pt x="33995" y="0"/>
                    <a:pt x="7427" y="22878"/>
                    <a:pt x="2999" y="28782"/>
                  </a:cubicBezTo>
                  <a:cubicBezTo>
                    <a:pt x="-669" y="32017"/>
                    <a:pt x="-1023" y="37614"/>
                    <a:pt x="2217" y="41282"/>
                  </a:cubicBezTo>
                  <a:cubicBezTo>
                    <a:pt x="2460" y="41559"/>
                    <a:pt x="2719" y="41821"/>
                    <a:pt x="2999" y="4206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88184908-7E88-48A9-9F7D-56D16E13FAD1}"/>
                </a:ext>
              </a:extLst>
            </p:cNvPr>
            <p:cNvSpPr/>
            <p:nvPr/>
          </p:nvSpPr>
          <p:spPr>
            <a:xfrm>
              <a:off x="3877491" y="1786868"/>
              <a:ext cx="38871" cy="38132"/>
            </a:xfrm>
            <a:custGeom>
              <a:avLst/>
              <a:gdLst>
                <a:gd name="connsiteX0" fmla="*/ 2710 w 38871"/>
                <a:gd name="connsiteY0" fmla="*/ 34686 h 38132"/>
                <a:gd name="connsiteX1" fmla="*/ 15130 w 38871"/>
                <a:gd name="connsiteY1" fmla="*/ 36287 h 38132"/>
                <a:gd name="connsiteX2" fmla="*/ 16732 w 38871"/>
                <a:gd name="connsiteY2" fmla="*/ 34686 h 38132"/>
                <a:gd name="connsiteX3" fmla="*/ 38872 w 38871"/>
                <a:gd name="connsiteY3" fmla="*/ 0 h 38132"/>
                <a:gd name="connsiteX4" fmla="*/ 3448 w 38871"/>
                <a:gd name="connsiteY4" fmla="*/ 21402 h 38132"/>
                <a:gd name="connsiteX5" fmla="*/ 1846 w 38871"/>
                <a:gd name="connsiteY5" fmla="*/ 33823 h 38132"/>
                <a:gd name="connsiteX6" fmla="*/ 3448 w 38871"/>
                <a:gd name="connsiteY6" fmla="*/ 35424 h 38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71" h="38132">
                  <a:moveTo>
                    <a:pt x="2710" y="34686"/>
                  </a:moveTo>
                  <a:cubicBezTo>
                    <a:pt x="5698" y="38558"/>
                    <a:pt x="11256" y="39275"/>
                    <a:pt x="15130" y="36287"/>
                  </a:cubicBezTo>
                  <a:cubicBezTo>
                    <a:pt x="15728" y="35823"/>
                    <a:pt x="16267" y="35286"/>
                    <a:pt x="16732" y="34686"/>
                  </a:cubicBezTo>
                  <a:cubicBezTo>
                    <a:pt x="24945" y="23677"/>
                    <a:pt x="32348" y="12085"/>
                    <a:pt x="38872" y="0"/>
                  </a:cubicBezTo>
                  <a:cubicBezTo>
                    <a:pt x="26525" y="6197"/>
                    <a:pt x="14680" y="13353"/>
                    <a:pt x="3448" y="21402"/>
                  </a:cubicBezTo>
                  <a:cubicBezTo>
                    <a:pt x="-427" y="24390"/>
                    <a:pt x="-1143" y="29952"/>
                    <a:pt x="1846" y="33823"/>
                  </a:cubicBezTo>
                  <a:cubicBezTo>
                    <a:pt x="2311" y="34423"/>
                    <a:pt x="2850" y="34961"/>
                    <a:pt x="3448" y="35424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949A0907-A730-4385-A1ED-BCAF6E7BD408}"/>
                </a:ext>
              </a:extLst>
            </p:cNvPr>
            <p:cNvSpPr/>
            <p:nvPr/>
          </p:nvSpPr>
          <p:spPr>
            <a:xfrm>
              <a:off x="3897127" y="1806794"/>
              <a:ext cx="42113" cy="33994"/>
            </a:xfrm>
            <a:custGeom>
              <a:avLst/>
              <a:gdLst>
                <a:gd name="connsiteX0" fmla="*/ 47 w 42113"/>
                <a:gd name="connsiteY0" fmla="*/ 30996 h 33994"/>
                <a:gd name="connsiteX1" fmla="*/ 12549 w 42113"/>
                <a:gd name="connsiteY1" fmla="*/ 31780 h 33994"/>
                <a:gd name="connsiteX2" fmla="*/ 13331 w 42113"/>
                <a:gd name="connsiteY2" fmla="*/ 30996 h 33994"/>
                <a:gd name="connsiteX3" fmla="*/ 42113 w 42113"/>
                <a:gd name="connsiteY3" fmla="*/ 0 h 33994"/>
                <a:gd name="connsiteX4" fmla="*/ 2999 w 42113"/>
                <a:gd name="connsiteY4" fmla="*/ 14760 h 33994"/>
                <a:gd name="connsiteX5" fmla="*/ 2217 w 42113"/>
                <a:gd name="connsiteY5" fmla="*/ 27260 h 33994"/>
                <a:gd name="connsiteX6" fmla="*/ 2999 w 42113"/>
                <a:gd name="connsiteY6" fmla="*/ 28044 h 33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13" h="33994">
                  <a:moveTo>
                    <a:pt x="47" y="30996"/>
                  </a:moveTo>
                  <a:cubicBezTo>
                    <a:pt x="3279" y="34665"/>
                    <a:pt x="8881" y="35015"/>
                    <a:pt x="12549" y="31780"/>
                  </a:cubicBezTo>
                  <a:cubicBezTo>
                    <a:pt x="12822" y="31535"/>
                    <a:pt x="13088" y="31274"/>
                    <a:pt x="13331" y="30996"/>
                  </a:cubicBezTo>
                  <a:cubicBezTo>
                    <a:pt x="19235" y="26568"/>
                    <a:pt x="42113" y="0"/>
                    <a:pt x="42113" y="0"/>
                  </a:cubicBezTo>
                  <a:cubicBezTo>
                    <a:pt x="42113" y="0"/>
                    <a:pt x="8903" y="11070"/>
                    <a:pt x="2999" y="14760"/>
                  </a:cubicBezTo>
                  <a:cubicBezTo>
                    <a:pt x="-669" y="17995"/>
                    <a:pt x="-1023" y="23592"/>
                    <a:pt x="2217" y="27260"/>
                  </a:cubicBezTo>
                  <a:cubicBezTo>
                    <a:pt x="2460" y="27537"/>
                    <a:pt x="2719" y="27799"/>
                    <a:pt x="2999" y="28044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346260EF-E758-474D-9C58-CF4A18BB0134}"/>
                </a:ext>
              </a:extLst>
            </p:cNvPr>
            <p:cNvSpPr/>
            <p:nvPr/>
          </p:nvSpPr>
          <p:spPr>
            <a:xfrm>
              <a:off x="3908308" y="1842219"/>
              <a:ext cx="47906" cy="25365"/>
            </a:xfrm>
            <a:custGeom>
              <a:avLst/>
              <a:gdLst>
                <a:gd name="connsiteX0" fmla="*/ 1412 w 47906"/>
                <a:gd name="connsiteY0" fmla="*/ 19188 h 25365"/>
                <a:gd name="connsiteX1" fmla="*/ 12534 w 47906"/>
                <a:gd name="connsiteY1" fmla="*/ 24947 h 25365"/>
                <a:gd name="connsiteX2" fmla="*/ 13958 w 47906"/>
                <a:gd name="connsiteY2" fmla="*/ 24354 h 25365"/>
                <a:gd name="connsiteX3" fmla="*/ 47906 w 47906"/>
                <a:gd name="connsiteY3" fmla="*/ 0 h 25365"/>
                <a:gd name="connsiteX4" fmla="*/ 6578 w 47906"/>
                <a:gd name="connsiteY4" fmla="*/ 6642 h 25365"/>
                <a:gd name="connsiteX5" fmla="*/ 150 w 47906"/>
                <a:gd name="connsiteY5" fmla="*/ 16153 h 25365"/>
                <a:gd name="connsiteX6" fmla="*/ 1412 w 47906"/>
                <a:gd name="connsiteY6" fmla="*/ 19188 h 25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6" h="25365">
                  <a:moveTo>
                    <a:pt x="1412" y="19188"/>
                  </a:moveTo>
                  <a:cubicBezTo>
                    <a:pt x="2896" y="23849"/>
                    <a:pt x="7870" y="26429"/>
                    <a:pt x="12534" y="24947"/>
                  </a:cubicBezTo>
                  <a:cubicBezTo>
                    <a:pt x="13028" y="24792"/>
                    <a:pt x="13501" y="24593"/>
                    <a:pt x="13958" y="24354"/>
                  </a:cubicBezTo>
                  <a:cubicBezTo>
                    <a:pt x="25700" y="16850"/>
                    <a:pt x="37036" y="8720"/>
                    <a:pt x="47906" y="0"/>
                  </a:cubicBezTo>
                  <a:cubicBezTo>
                    <a:pt x="33995" y="1278"/>
                    <a:pt x="20187" y="3497"/>
                    <a:pt x="6578" y="6642"/>
                  </a:cubicBezTo>
                  <a:cubicBezTo>
                    <a:pt x="2180" y="7492"/>
                    <a:pt x="-706" y="11750"/>
                    <a:pt x="150" y="16153"/>
                  </a:cubicBezTo>
                  <a:cubicBezTo>
                    <a:pt x="357" y="17240"/>
                    <a:pt x="785" y="18273"/>
                    <a:pt x="1412" y="19188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E3DD733A-49B3-4007-A81C-F3A4F0295CAC}"/>
                </a:ext>
              </a:extLst>
            </p:cNvPr>
            <p:cNvSpPr/>
            <p:nvPr/>
          </p:nvSpPr>
          <p:spPr>
            <a:xfrm>
              <a:off x="3916816" y="1876254"/>
              <a:ext cx="49730" cy="18150"/>
            </a:xfrm>
            <a:custGeom>
              <a:avLst/>
              <a:gdLst>
                <a:gd name="connsiteX0" fmla="*/ 285 w 49730"/>
                <a:gd name="connsiteY0" fmla="*/ 10245 h 18150"/>
                <a:gd name="connsiteX1" fmla="*/ 10041 w 49730"/>
                <a:gd name="connsiteY1" fmla="*/ 18099 h 18150"/>
                <a:gd name="connsiteX2" fmla="*/ 12093 w 49730"/>
                <a:gd name="connsiteY2" fmla="*/ 17625 h 18150"/>
                <a:gd name="connsiteX3" fmla="*/ 49731 w 49730"/>
                <a:gd name="connsiteY3" fmla="*/ 651 h 18150"/>
                <a:gd name="connsiteX4" fmla="*/ 8403 w 49730"/>
                <a:gd name="connsiteY4" fmla="*/ 651 h 18150"/>
                <a:gd name="connsiteX5" fmla="*/ 12 w 49730"/>
                <a:gd name="connsiteY5" fmla="*/ 9949 h 18150"/>
                <a:gd name="connsiteX6" fmla="*/ 285 w 49730"/>
                <a:gd name="connsiteY6" fmla="*/ 11721 h 1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730" h="18150">
                  <a:moveTo>
                    <a:pt x="285" y="10245"/>
                  </a:moveTo>
                  <a:cubicBezTo>
                    <a:pt x="809" y="15108"/>
                    <a:pt x="5178" y="18624"/>
                    <a:pt x="10041" y="18099"/>
                  </a:cubicBezTo>
                  <a:cubicBezTo>
                    <a:pt x="10742" y="18023"/>
                    <a:pt x="11429" y="17864"/>
                    <a:pt x="12093" y="17625"/>
                  </a:cubicBezTo>
                  <a:cubicBezTo>
                    <a:pt x="24919" y="12612"/>
                    <a:pt x="37480" y="6946"/>
                    <a:pt x="49731" y="651"/>
                  </a:cubicBezTo>
                  <a:cubicBezTo>
                    <a:pt x="35967" y="-217"/>
                    <a:pt x="22167" y="-217"/>
                    <a:pt x="8403" y="651"/>
                  </a:cubicBezTo>
                  <a:cubicBezTo>
                    <a:pt x="3517" y="902"/>
                    <a:pt x="-239" y="5064"/>
                    <a:pt x="12" y="9949"/>
                  </a:cubicBezTo>
                  <a:cubicBezTo>
                    <a:pt x="41" y="10548"/>
                    <a:pt x="137" y="11141"/>
                    <a:pt x="285" y="11721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F89BD009-517A-47BD-9A1E-7C0349749BCF}"/>
                </a:ext>
              </a:extLst>
            </p:cNvPr>
            <p:cNvSpPr/>
            <p:nvPr/>
          </p:nvSpPr>
          <p:spPr>
            <a:xfrm>
              <a:off x="3923609" y="1902691"/>
              <a:ext cx="50317" cy="20003"/>
            </a:xfrm>
            <a:custGeom>
              <a:avLst/>
              <a:gdLst>
                <a:gd name="connsiteX0" fmla="*/ 133 w 50317"/>
                <a:gd name="connsiteY0" fmla="*/ 10375 h 20003"/>
                <a:gd name="connsiteX1" fmla="*/ 8185 w 50317"/>
                <a:gd name="connsiteY1" fmla="*/ 19969 h 20003"/>
                <a:gd name="connsiteX2" fmla="*/ 9727 w 50317"/>
                <a:gd name="connsiteY2" fmla="*/ 19969 h 20003"/>
                <a:gd name="connsiteX3" fmla="*/ 50317 w 50317"/>
                <a:gd name="connsiteY3" fmla="*/ 10375 h 20003"/>
                <a:gd name="connsiteX4" fmla="*/ 9727 w 50317"/>
                <a:gd name="connsiteY4" fmla="*/ 43 h 20003"/>
                <a:gd name="connsiteX5" fmla="*/ 45 w 50317"/>
                <a:gd name="connsiteY5" fmla="*/ 7987 h 20003"/>
                <a:gd name="connsiteX6" fmla="*/ 133 w 50317"/>
                <a:gd name="connsiteY6" fmla="*/ 10375 h 20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317" h="20003">
                  <a:moveTo>
                    <a:pt x="133" y="10375"/>
                  </a:moveTo>
                  <a:cubicBezTo>
                    <a:pt x="-295" y="15248"/>
                    <a:pt x="3314" y="19543"/>
                    <a:pt x="8185" y="19969"/>
                  </a:cubicBezTo>
                  <a:cubicBezTo>
                    <a:pt x="8694" y="20014"/>
                    <a:pt x="9211" y="20014"/>
                    <a:pt x="9727" y="19969"/>
                  </a:cubicBezTo>
                  <a:cubicBezTo>
                    <a:pt x="23439" y="17614"/>
                    <a:pt x="36996" y="14409"/>
                    <a:pt x="50317" y="10375"/>
                  </a:cubicBezTo>
                  <a:cubicBezTo>
                    <a:pt x="37033" y="6039"/>
                    <a:pt x="23469" y="2588"/>
                    <a:pt x="9727" y="43"/>
                  </a:cubicBezTo>
                  <a:cubicBezTo>
                    <a:pt x="4856" y="-436"/>
                    <a:pt x="524" y="3120"/>
                    <a:pt x="45" y="7987"/>
                  </a:cubicBezTo>
                  <a:cubicBezTo>
                    <a:pt x="-37" y="8783"/>
                    <a:pt x="-7" y="9587"/>
                    <a:pt x="133" y="10375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0FC524-5CB0-40B1-B6D3-9543A039A977}"/>
                </a:ext>
              </a:extLst>
            </p:cNvPr>
            <p:cNvSpPr/>
            <p:nvPr/>
          </p:nvSpPr>
          <p:spPr>
            <a:xfrm>
              <a:off x="3916822" y="1932684"/>
              <a:ext cx="49724" cy="18020"/>
            </a:xfrm>
            <a:custGeom>
              <a:avLst/>
              <a:gdLst>
                <a:gd name="connsiteX0" fmla="*/ 279 w 49724"/>
                <a:gd name="connsiteY0" fmla="*/ 6213 h 18020"/>
                <a:gd name="connsiteX1" fmla="*/ 7304 w 49724"/>
                <a:gd name="connsiteY1" fmla="*/ 17819 h 18020"/>
                <a:gd name="connsiteX2" fmla="*/ 8397 w 49724"/>
                <a:gd name="connsiteY2" fmla="*/ 18021 h 18020"/>
                <a:gd name="connsiteX3" fmla="*/ 49725 w 49724"/>
                <a:gd name="connsiteY3" fmla="*/ 18021 h 18020"/>
                <a:gd name="connsiteX4" fmla="*/ 12087 w 49724"/>
                <a:gd name="connsiteY4" fmla="*/ 309 h 18020"/>
                <a:gd name="connsiteX5" fmla="*/ 397 w 49724"/>
                <a:gd name="connsiteY5" fmla="*/ 7191 h 18020"/>
                <a:gd name="connsiteX6" fmla="*/ 279 w 49724"/>
                <a:gd name="connsiteY6" fmla="*/ 7689 h 1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724" h="18020">
                  <a:moveTo>
                    <a:pt x="279" y="6213"/>
                  </a:moveTo>
                  <a:cubicBezTo>
                    <a:pt x="-983" y="11358"/>
                    <a:pt x="2161" y="16554"/>
                    <a:pt x="7304" y="17819"/>
                  </a:cubicBezTo>
                  <a:cubicBezTo>
                    <a:pt x="7666" y="17907"/>
                    <a:pt x="8028" y="17974"/>
                    <a:pt x="8397" y="18021"/>
                  </a:cubicBezTo>
                  <a:cubicBezTo>
                    <a:pt x="15039" y="18021"/>
                    <a:pt x="49725" y="18021"/>
                    <a:pt x="49725" y="18021"/>
                  </a:cubicBezTo>
                  <a:cubicBezTo>
                    <a:pt x="37511" y="11436"/>
                    <a:pt x="24943" y="5523"/>
                    <a:pt x="12087" y="309"/>
                  </a:cubicBezTo>
                  <a:cubicBezTo>
                    <a:pt x="6957" y="-1020"/>
                    <a:pt x="1725" y="2061"/>
                    <a:pt x="397" y="7191"/>
                  </a:cubicBezTo>
                  <a:cubicBezTo>
                    <a:pt x="352" y="7356"/>
                    <a:pt x="315" y="7522"/>
                    <a:pt x="279" y="7689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7DDBB87B-83C2-4D23-A1ED-13F3342A3DB6}"/>
                </a:ext>
              </a:extLst>
            </p:cNvPr>
            <p:cNvSpPr/>
            <p:nvPr/>
          </p:nvSpPr>
          <p:spPr>
            <a:xfrm>
              <a:off x="3908309" y="1957812"/>
              <a:ext cx="47905" cy="25364"/>
            </a:xfrm>
            <a:custGeom>
              <a:avLst/>
              <a:gdLst>
                <a:gd name="connsiteX0" fmla="*/ 1411 w 47905"/>
                <a:gd name="connsiteY0" fmla="*/ 6177 h 25364"/>
                <a:gd name="connsiteX1" fmla="*/ 3544 w 47905"/>
                <a:gd name="connsiteY1" fmla="*/ 17458 h 25364"/>
                <a:gd name="connsiteX2" fmla="*/ 6577 w 47905"/>
                <a:gd name="connsiteY2" fmla="*/ 18723 h 25364"/>
                <a:gd name="connsiteX3" fmla="*/ 47905 w 47905"/>
                <a:gd name="connsiteY3" fmla="*/ 25365 h 25364"/>
                <a:gd name="connsiteX4" fmla="*/ 15433 w 47905"/>
                <a:gd name="connsiteY4" fmla="*/ 1011 h 25364"/>
                <a:gd name="connsiteX5" fmla="*/ 3478 w 47905"/>
                <a:gd name="connsiteY5" fmla="*/ 4752 h 25364"/>
                <a:gd name="connsiteX6" fmla="*/ 2887 w 47905"/>
                <a:gd name="connsiteY6" fmla="*/ 6177 h 25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5" h="25364">
                  <a:moveTo>
                    <a:pt x="1411" y="6177"/>
                  </a:moveTo>
                  <a:cubicBezTo>
                    <a:pt x="-1113" y="9880"/>
                    <a:pt x="-161" y="14931"/>
                    <a:pt x="3544" y="17458"/>
                  </a:cubicBezTo>
                  <a:cubicBezTo>
                    <a:pt x="4459" y="18082"/>
                    <a:pt x="5492" y="18513"/>
                    <a:pt x="6577" y="18723"/>
                  </a:cubicBezTo>
                  <a:cubicBezTo>
                    <a:pt x="20186" y="21867"/>
                    <a:pt x="33994" y="24087"/>
                    <a:pt x="47905" y="25365"/>
                  </a:cubicBezTo>
                  <a:cubicBezTo>
                    <a:pt x="37514" y="16687"/>
                    <a:pt x="26673" y="8558"/>
                    <a:pt x="15433" y="1011"/>
                  </a:cubicBezTo>
                  <a:cubicBezTo>
                    <a:pt x="11101" y="-1256"/>
                    <a:pt x="5751" y="418"/>
                    <a:pt x="3478" y="4752"/>
                  </a:cubicBezTo>
                  <a:cubicBezTo>
                    <a:pt x="3241" y="5209"/>
                    <a:pt x="3042" y="5685"/>
                    <a:pt x="2887" y="6177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533C8D13-961E-48AE-9B1A-98CE9225B732}"/>
                </a:ext>
              </a:extLst>
            </p:cNvPr>
            <p:cNvSpPr/>
            <p:nvPr/>
          </p:nvSpPr>
          <p:spPr>
            <a:xfrm>
              <a:off x="3894175" y="1981654"/>
              <a:ext cx="42113" cy="33994"/>
            </a:xfrm>
            <a:custGeom>
              <a:avLst/>
              <a:gdLst>
                <a:gd name="connsiteX0" fmla="*/ 2999 w 42113"/>
                <a:gd name="connsiteY0" fmla="*/ 5950 h 33994"/>
                <a:gd name="connsiteX1" fmla="*/ 2217 w 42113"/>
                <a:gd name="connsiteY1" fmla="*/ 18450 h 33994"/>
                <a:gd name="connsiteX2" fmla="*/ 2999 w 42113"/>
                <a:gd name="connsiteY2" fmla="*/ 19234 h 33994"/>
                <a:gd name="connsiteX3" fmla="*/ 42113 w 42113"/>
                <a:gd name="connsiteY3" fmla="*/ 33994 h 33994"/>
                <a:gd name="connsiteX4" fmla="*/ 13331 w 42113"/>
                <a:gd name="connsiteY4" fmla="*/ 2998 h 33994"/>
                <a:gd name="connsiteX5" fmla="*/ 829 w 42113"/>
                <a:gd name="connsiteY5" fmla="*/ 2214 h 33994"/>
                <a:gd name="connsiteX6" fmla="*/ 47 w 42113"/>
                <a:gd name="connsiteY6" fmla="*/ 2998 h 33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13" h="33994">
                  <a:moveTo>
                    <a:pt x="2999" y="5950"/>
                  </a:moveTo>
                  <a:cubicBezTo>
                    <a:pt x="-669" y="9186"/>
                    <a:pt x="-1023" y="14782"/>
                    <a:pt x="2217" y="18450"/>
                  </a:cubicBezTo>
                  <a:cubicBezTo>
                    <a:pt x="2460" y="18727"/>
                    <a:pt x="2719" y="18989"/>
                    <a:pt x="2999" y="19234"/>
                  </a:cubicBezTo>
                  <a:cubicBezTo>
                    <a:pt x="8903" y="22924"/>
                    <a:pt x="42113" y="33994"/>
                    <a:pt x="42113" y="33994"/>
                  </a:cubicBezTo>
                  <a:cubicBezTo>
                    <a:pt x="42113" y="33994"/>
                    <a:pt x="19235" y="7426"/>
                    <a:pt x="13331" y="2998"/>
                  </a:cubicBezTo>
                  <a:cubicBezTo>
                    <a:pt x="10099" y="-670"/>
                    <a:pt x="4497" y="-1021"/>
                    <a:pt x="829" y="2214"/>
                  </a:cubicBezTo>
                  <a:cubicBezTo>
                    <a:pt x="556" y="2459"/>
                    <a:pt x="291" y="2721"/>
                    <a:pt x="47" y="2998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0EF2D7CC-979F-49A8-9A3B-5F05D2072535}"/>
                </a:ext>
              </a:extLst>
            </p:cNvPr>
            <p:cNvSpPr/>
            <p:nvPr/>
          </p:nvSpPr>
          <p:spPr>
            <a:xfrm>
              <a:off x="3876753" y="2005223"/>
              <a:ext cx="38871" cy="38469"/>
            </a:xfrm>
            <a:custGeom>
              <a:avLst/>
              <a:gdLst>
                <a:gd name="connsiteX0" fmla="*/ 3448 w 38871"/>
                <a:gd name="connsiteY0" fmla="*/ 2307 h 38469"/>
                <a:gd name="connsiteX1" fmla="*/ 1846 w 38871"/>
                <a:gd name="connsiteY1" fmla="*/ 14728 h 38469"/>
                <a:gd name="connsiteX2" fmla="*/ 3448 w 38871"/>
                <a:gd name="connsiteY2" fmla="*/ 16329 h 38469"/>
                <a:gd name="connsiteX3" fmla="*/ 38872 w 38871"/>
                <a:gd name="connsiteY3" fmla="*/ 38469 h 38469"/>
                <a:gd name="connsiteX4" fmla="*/ 16732 w 38871"/>
                <a:gd name="connsiteY4" fmla="*/ 3045 h 38469"/>
                <a:gd name="connsiteX5" fmla="*/ 3174 w 38871"/>
                <a:gd name="connsiteY5" fmla="*/ 2583 h 38469"/>
                <a:gd name="connsiteX6" fmla="*/ 2709 w 38871"/>
                <a:gd name="connsiteY6" fmla="*/ 3045 h 3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71" h="38469">
                  <a:moveTo>
                    <a:pt x="3448" y="2307"/>
                  </a:moveTo>
                  <a:cubicBezTo>
                    <a:pt x="-427" y="5295"/>
                    <a:pt x="-1143" y="10857"/>
                    <a:pt x="1846" y="14728"/>
                  </a:cubicBezTo>
                  <a:cubicBezTo>
                    <a:pt x="2311" y="15328"/>
                    <a:pt x="2850" y="15866"/>
                    <a:pt x="3448" y="16329"/>
                  </a:cubicBezTo>
                  <a:cubicBezTo>
                    <a:pt x="14695" y="24573"/>
                    <a:pt x="26532" y="31973"/>
                    <a:pt x="38872" y="38469"/>
                  </a:cubicBezTo>
                  <a:cubicBezTo>
                    <a:pt x="32377" y="26131"/>
                    <a:pt x="24975" y="14291"/>
                    <a:pt x="16732" y="3045"/>
                  </a:cubicBezTo>
                  <a:cubicBezTo>
                    <a:pt x="13115" y="-827"/>
                    <a:pt x="7042" y="-1034"/>
                    <a:pt x="3174" y="2583"/>
                  </a:cubicBezTo>
                  <a:cubicBezTo>
                    <a:pt x="3012" y="2732"/>
                    <a:pt x="2857" y="2886"/>
                    <a:pt x="2709" y="3045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837F3B77-C0C6-41F6-89BE-694E5B3AD132}"/>
                </a:ext>
              </a:extLst>
            </p:cNvPr>
            <p:cNvSpPr/>
            <p:nvPr/>
          </p:nvSpPr>
          <p:spPr>
            <a:xfrm>
              <a:off x="3857275" y="2024458"/>
              <a:ext cx="33995" cy="42112"/>
            </a:xfrm>
            <a:custGeom>
              <a:avLst/>
              <a:gdLst>
                <a:gd name="connsiteX0" fmla="*/ 2999 w 33995"/>
                <a:gd name="connsiteY0" fmla="*/ 46 h 42112"/>
                <a:gd name="connsiteX1" fmla="*/ 2217 w 33995"/>
                <a:gd name="connsiteY1" fmla="*/ 12546 h 42112"/>
                <a:gd name="connsiteX2" fmla="*/ 2999 w 33995"/>
                <a:gd name="connsiteY2" fmla="*/ 13330 h 42112"/>
                <a:gd name="connsiteX3" fmla="*/ 33995 w 33995"/>
                <a:gd name="connsiteY3" fmla="*/ 42112 h 42112"/>
                <a:gd name="connsiteX4" fmla="*/ 19235 w 33995"/>
                <a:gd name="connsiteY4" fmla="*/ 2998 h 42112"/>
                <a:gd name="connsiteX5" fmla="*/ 6733 w 33995"/>
                <a:gd name="connsiteY5" fmla="*/ 2214 h 42112"/>
                <a:gd name="connsiteX6" fmla="*/ 5951 w 33995"/>
                <a:gd name="connsiteY6" fmla="*/ 2998 h 4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95" h="42112">
                  <a:moveTo>
                    <a:pt x="2999" y="46"/>
                  </a:moveTo>
                  <a:cubicBezTo>
                    <a:pt x="-669" y="3282"/>
                    <a:pt x="-1023" y="8878"/>
                    <a:pt x="2217" y="12546"/>
                  </a:cubicBezTo>
                  <a:cubicBezTo>
                    <a:pt x="2460" y="12823"/>
                    <a:pt x="2719" y="13085"/>
                    <a:pt x="2999" y="13330"/>
                  </a:cubicBezTo>
                  <a:cubicBezTo>
                    <a:pt x="7427" y="19234"/>
                    <a:pt x="33995" y="42112"/>
                    <a:pt x="33995" y="42112"/>
                  </a:cubicBezTo>
                  <a:cubicBezTo>
                    <a:pt x="33995" y="42112"/>
                    <a:pt x="22925" y="8902"/>
                    <a:pt x="19235" y="2998"/>
                  </a:cubicBezTo>
                  <a:cubicBezTo>
                    <a:pt x="16003" y="-670"/>
                    <a:pt x="10401" y="-1021"/>
                    <a:pt x="6733" y="2214"/>
                  </a:cubicBezTo>
                  <a:cubicBezTo>
                    <a:pt x="6460" y="2459"/>
                    <a:pt x="6195" y="2721"/>
                    <a:pt x="5951" y="2998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A953560D-1DF8-4E00-ACE6-8C73C3AA3799}"/>
                </a:ext>
              </a:extLst>
            </p:cNvPr>
            <p:cNvSpPr/>
            <p:nvPr/>
          </p:nvSpPr>
          <p:spPr>
            <a:xfrm>
              <a:off x="3830752" y="2036777"/>
              <a:ext cx="25094" cy="46767"/>
            </a:xfrm>
            <a:custGeom>
              <a:avLst/>
              <a:gdLst>
                <a:gd name="connsiteX0" fmla="*/ 5906 w 25094"/>
                <a:gd name="connsiteY0" fmla="*/ 273 h 46767"/>
                <a:gd name="connsiteX1" fmla="*/ 740 w 25094"/>
                <a:gd name="connsiteY1" fmla="*/ 12819 h 46767"/>
                <a:gd name="connsiteX2" fmla="*/ 25094 w 25094"/>
                <a:gd name="connsiteY2" fmla="*/ 46767 h 46767"/>
                <a:gd name="connsiteX3" fmla="*/ 19190 w 25094"/>
                <a:gd name="connsiteY3" fmla="*/ 6177 h 46767"/>
                <a:gd name="connsiteX4" fmla="*/ 8069 w 25094"/>
                <a:gd name="connsiteY4" fmla="*/ 418 h 46767"/>
                <a:gd name="connsiteX5" fmla="*/ 6644 w 25094"/>
                <a:gd name="connsiteY5" fmla="*/ 1011 h 4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4" h="46767">
                  <a:moveTo>
                    <a:pt x="5906" y="273"/>
                  </a:moveTo>
                  <a:cubicBezTo>
                    <a:pt x="1013" y="2311"/>
                    <a:pt x="-1297" y="7929"/>
                    <a:pt x="740" y="12819"/>
                  </a:cubicBezTo>
                  <a:cubicBezTo>
                    <a:pt x="8246" y="24564"/>
                    <a:pt x="16371" y="35896"/>
                    <a:pt x="25094" y="46767"/>
                  </a:cubicBezTo>
                  <a:cubicBezTo>
                    <a:pt x="24024" y="33122"/>
                    <a:pt x="22054" y="19562"/>
                    <a:pt x="19190" y="6177"/>
                  </a:cubicBezTo>
                  <a:cubicBezTo>
                    <a:pt x="17707" y="1516"/>
                    <a:pt x="12733" y="-1063"/>
                    <a:pt x="8069" y="418"/>
                  </a:cubicBezTo>
                  <a:cubicBezTo>
                    <a:pt x="7574" y="574"/>
                    <a:pt x="7102" y="772"/>
                    <a:pt x="6644" y="1011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58758DE2-636B-4F67-BB8A-08A93FDBD1C5}"/>
                </a:ext>
              </a:extLst>
            </p:cNvPr>
            <p:cNvSpPr/>
            <p:nvPr/>
          </p:nvSpPr>
          <p:spPr>
            <a:xfrm>
              <a:off x="3682416" y="2021506"/>
              <a:ext cx="33995" cy="42112"/>
            </a:xfrm>
            <a:custGeom>
              <a:avLst/>
              <a:gdLst>
                <a:gd name="connsiteX0" fmla="*/ 28044 w 33995"/>
                <a:gd name="connsiteY0" fmla="*/ 2998 h 42112"/>
                <a:gd name="connsiteX1" fmla="*/ 15545 w 33995"/>
                <a:gd name="connsiteY1" fmla="*/ 2214 h 42112"/>
                <a:gd name="connsiteX2" fmla="*/ 14760 w 33995"/>
                <a:gd name="connsiteY2" fmla="*/ 2998 h 42112"/>
                <a:gd name="connsiteX3" fmla="*/ 0 w 33995"/>
                <a:gd name="connsiteY3" fmla="*/ 42112 h 42112"/>
                <a:gd name="connsiteX4" fmla="*/ 30996 w 33995"/>
                <a:gd name="connsiteY4" fmla="*/ 13330 h 42112"/>
                <a:gd name="connsiteX5" fmla="*/ 31778 w 33995"/>
                <a:gd name="connsiteY5" fmla="*/ 831 h 42112"/>
                <a:gd name="connsiteX6" fmla="*/ 30996 w 33995"/>
                <a:gd name="connsiteY6" fmla="*/ 46 h 4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95" h="42112">
                  <a:moveTo>
                    <a:pt x="28044" y="2998"/>
                  </a:moveTo>
                  <a:cubicBezTo>
                    <a:pt x="24812" y="-670"/>
                    <a:pt x="19212" y="-1021"/>
                    <a:pt x="15545" y="2214"/>
                  </a:cubicBezTo>
                  <a:cubicBezTo>
                    <a:pt x="15267" y="2459"/>
                    <a:pt x="15005" y="2721"/>
                    <a:pt x="14760" y="2998"/>
                  </a:cubicBezTo>
                  <a:cubicBezTo>
                    <a:pt x="14760" y="8902"/>
                    <a:pt x="0" y="42112"/>
                    <a:pt x="0" y="42112"/>
                  </a:cubicBezTo>
                  <a:cubicBezTo>
                    <a:pt x="0" y="42112"/>
                    <a:pt x="26568" y="19234"/>
                    <a:pt x="30996" y="13330"/>
                  </a:cubicBezTo>
                  <a:cubicBezTo>
                    <a:pt x="34664" y="10095"/>
                    <a:pt x="35018" y="4499"/>
                    <a:pt x="31778" y="831"/>
                  </a:cubicBezTo>
                  <a:cubicBezTo>
                    <a:pt x="31535" y="553"/>
                    <a:pt x="31276" y="291"/>
                    <a:pt x="30996" y="4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4C9733D-53DC-45FC-803B-0BE3C100F5DC}"/>
                </a:ext>
              </a:extLst>
            </p:cNvPr>
            <p:cNvSpPr/>
            <p:nvPr/>
          </p:nvSpPr>
          <p:spPr>
            <a:xfrm>
              <a:off x="3654373" y="2004485"/>
              <a:ext cx="39207" cy="38469"/>
            </a:xfrm>
            <a:custGeom>
              <a:avLst/>
              <a:gdLst>
                <a:gd name="connsiteX0" fmla="*/ 36162 w 39207"/>
                <a:gd name="connsiteY0" fmla="*/ 3045 h 38469"/>
                <a:gd name="connsiteX1" fmla="*/ 22602 w 39207"/>
                <a:gd name="connsiteY1" fmla="*/ 2583 h 38469"/>
                <a:gd name="connsiteX2" fmla="*/ 22140 w 39207"/>
                <a:gd name="connsiteY2" fmla="*/ 3045 h 38469"/>
                <a:gd name="connsiteX3" fmla="*/ 0 w 39207"/>
                <a:gd name="connsiteY3" fmla="*/ 38469 h 38469"/>
                <a:gd name="connsiteX4" fmla="*/ 36162 w 39207"/>
                <a:gd name="connsiteY4" fmla="*/ 16329 h 38469"/>
                <a:gd name="connsiteX5" fmla="*/ 36624 w 39207"/>
                <a:gd name="connsiteY5" fmla="*/ 2769 h 38469"/>
                <a:gd name="connsiteX6" fmla="*/ 36162 w 39207"/>
                <a:gd name="connsiteY6" fmla="*/ 2307 h 3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07" h="38469">
                  <a:moveTo>
                    <a:pt x="36162" y="3045"/>
                  </a:moveTo>
                  <a:cubicBezTo>
                    <a:pt x="32545" y="-827"/>
                    <a:pt x="26474" y="-1034"/>
                    <a:pt x="22602" y="2583"/>
                  </a:cubicBezTo>
                  <a:cubicBezTo>
                    <a:pt x="22443" y="2732"/>
                    <a:pt x="22288" y="2886"/>
                    <a:pt x="22140" y="3045"/>
                  </a:cubicBezTo>
                  <a:cubicBezTo>
                    <a:pt x="13896" y="14291"/>
                    <a:pt x="6496" y="26131"/>
                    <a:pt x="0" y="38469"/>
                  </a:cubicBezTo>
                  <a:cubicBezTo>
                    <a:pt x="12496" y="31837"/>
                    <a:pt x="24572" y="24443"/>
                    <a:pt x="36162" y="16329"/>
                  </a:cubicBezTo>
                  <a:cubicBezTo>
                    <a:pt x="40034" y="12712"/>
                    <a:pt x="40241" y="6641"/>
                    <a:pt x="36624" y="2769"/>
                  </a:cubicBezTo>
                  <a:cubicBezTo>
                    <a:pt x="36475" y="2610"/>
                    <a:pt x="36321" y="2455"/>
                    <a:pt x="36162" y="2307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4938CE1-78A0-44E2-9A57-BDE7C833CC50}"/>
                </a:ext>
              </a:extLst>
            </p:cNvPr>
            <p:cNvSpPr/>
            <p:nvPr/>
          </p:nvSpPr>
          <p:spPr>
            <a:xfrm>
              <a:off x="3631494" y="1984606"/>
              <a:ext cx="42112" cy="33994"/>
            </a:xfrm>
            <a:custGeom>
              <a:avLst/>
              <a:gdLst>
                <a:gd name="connsiteX0" fmla="*/ 42066 w 42112"/>
                <a:gd name="connsiteY0" fmla="*/ 2998 h 33994"/>
                <a:gd name="connsiteX1" fmla="*/ 29566 w 42112"/>
                <a:gd name="connsiteY1" fmla="*/ 2214 h 33994"/>
                <a:gd name="connsiteX2" fmla="*/ 28782 w 42112"/>
                <a:gd name="connsiteY2" fmla="*/ 2998 h 33994"/>
                <a:gd name="connsiteX3" fmla="*/ 0 w 42112"/>
                <a:gd name="connsiteY3" fmla="*/ 33994 h 33994"/>
                <a:gd name="connsiteX4" fmla="*/ 39114 w 42112"/>
                <a:gd name="connsiteY4" fmla="*/ 19234 h 33994"/>
                <a:gd name="connsiteX5" fmla="*/ 39899 w 42112"/>
                <a:gd name="connsiteY5" fmla="*/ 6735 h 33994"/>
                <a:gd name="connsiteX6" fmla="*/ 39114 w 42112"/>
                <a:gd name="connsiteY6" fmla="*/ 5950 h 33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12" h="33994">
                  <a:moveTo>
                    <a:pt x="42066" y="2998"/>
                  </a:moveTo>
                  <a:cubicBezTo>
                    <a:pt x="38831" y="-670"/>
                    <a:pt x="33234" y="-1021"/>
                    <a:pt x="29566" y="2214"/>
                  </a:cubicBezTo>
                  <a:cubicBezTo>
                    <a:pt x="29289" y="2459"/>
                    <a:pt x="29027" y="2721"/>
                    <a:pt x="28782" y="2998"/>
                  </a:cubicBezTo>
                  <a:cubicBezTo>
                    <a:pt x="22878" y="7426"/>
                    <a:pt x="0" y="33994"/>
                    <a:pt x="0" y="33994"/>
                  </a:cubicBezTo>
                  <a:cubicBezTo>
                    <a:pt x="0" y="33994"/>
                    <a:pt x="33210" y="22924"/>
                    <a:pt x="39114" y="19234"/>
                  </a:cubicBezTo>
                  <a:cubicBezTo>
                    <a:pt x="42783" y="15999"/>
                    <a:pt x="43133" y="10403"/>
                    <a:pt x="39899" y="6735"/>
                  </a:cubicBezTo>
                  <a:cubicBezTo>
                    <a:pt x="39653" y="6457"/>
                    <a:pt x="39391" y="6195"/>
                    <a:pt x="39114" y="5950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BC4111BB-2BD5-41B4-B6AC-4C80FBDB4AC3}"/>
                </a:ext>
              </a:extLst>
            </p:cNvPr>
            <p:cNvSpPr/>
            <p:nvPr/>
          </p:nvSpPr>
          <p:spPr>
            <a:xfrm>
              <a:off x="3614521" y="1958028"/>
              <a:ext cx="47907" cy="25148"/>
            </a:xfrm>
            <a:custGeom>
              <a:avLst/>
              <a:gdLst>
                <a:gd name="connsiteX0" fmla="*/ 46494 w 47907"/>
                <a:gd name="connsiteY0" fmla="*/ 5960 h 25148"/>
                <a:gd name="connsiteX1" fmla="*/ 33948 w 47907"/>
                <a:gd name="connsiteY1" fmla="*/ 794 h 25148"/>
                <a:gd name="connsiteX2" fmla="*/ 0 w 47907"/>
                <a:gd name="connsiteY2" fmla="*/ 25148 h 25148"/>
                <a:gd name="connsiteX3" fmla="*/ 41328 w 47907"/>
                <a:gd name="connsiteY3" fmla="*/ 18506 h 25148"/>
                <a:gd name="connsiteX4" fmla="*/ 47759 w 47907"/>
                <a:gd name="connsiteY4" fmla="*/ 8996 h 25148"/>
                <a:gd name="connsiteX5" fmla="*/ 46494 w 47907"/>
                <a:gd name="connsiteY5" fmla="*/ 5960 h 2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907" h="25148">
                  <a:moveTo>
                    <a:pt x="46494" y="5960"/>
                  </a:moveTo>
                  <a:cubicBezTo>
                    <a:pt x="46494" y="-682"/>
                    <a:pt x="39114" y="-682"/>
                    <a:pt x="33948" y="794"/>
                  </a:cubicBezTo>
                  <a:cubicBezTo>
                    <a:pt x="22204" y="8298"/>
                    <a:pt x="10871" y="16428"/>
                    <a:pt x="0" y="25148"/>
                  </a:cubicBezTo>
                  <a:cubicBezTo>
                    <a:pt x="13911" y="23870"/>
                    <a:pt x="27718" y="21651"/>
                    <a:pt x="41328" y="18506"/>
                  </a:cubicBezTo>
                  <a:cubicBezTo>
                    <a:pt x="45730" y="17656"/>
                    <a:pt x="48609" y="13398"/>
                    <a:pt x="47759" y="8996"/>
                  </a:cubicBezTo>
                  <a:cubicBezTo>
                    <a:pt x="47549" y="7909"/>
                    <a:pt x="47118" y="6875"/>
                    <a:pt x="46494" y="5960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B2E68E3-1829-4DE0-9EE7-816664FF065A}"/>
                </a:ext>
              </a:extLst>
            </p:cNvPr>
            <p:cNvSpPr/>
            <p:nvPr/>
          </p:nvSpPr>
          <p:spPr>
            <a:xfrm>
              <a:off x="3604189" y="1931208"/>
              <a:ext cx="49818" cy="18020"/>
            </a:xfrm>
            <a:custGeom>
              <a:avLst/>
              <a:gdLst>
                <a:gd name="connsiteX0" fmla="*/ 49446 w 49818"/>
                <a:gd name="connsiteY0" fmla="*/ 7688 h 18020"/>
                <a:gd name="connsiteX1" fmla="*/ 38136 w 49818"/>
                <a:gd name="connsiteY1" fmla="*/ 193 h 18020"/>
                <a:gd name="connsiteX2" fmla="*/ 37638 w 49818"/>
                <a:gd name="connsiteY2" fmla="*/ 308 h 18020"/>
                <a:gd name="connsiteX3" fmla="*/ 0 w 49818"/>
                <a:gd name="connsiteY3" fmla="*/ 18020 h 18020"/>
                <a:gd name="connsiteX4" fmla="*/ 41328 w 49818"/>
                <a:gd name="connsiteY4" fmla="*/ 18020 h 18020"/>
                <a:gd name="connsiteX5" fmla="*/ 49446 w 49818"/>
                <a:gd name="connsiteY5" fmla="*/ 6212 h 1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818" h="18020">
                  <a:moveTo>
                    <a:pt x="49446" y="7688"/>
                  </a:moveTo>
                  <a:cubicBezTo>
                    <a:pt x="48393" y="2496"/>
                    <a:pt x="43329" y="-860"/>
                    <a:pt x="38136" y="193"/>
                  </a:cubicBezTo>
                  <a:cubicBezTo>
                    <a:pt x="37969" y="227"/>
                    <a:pt x="37803" y="266"/>
                    <a:pt x="37638" y="308"/>
                  </a:cubicBezTo>
                  <a:cubicBezTo>
                    <a:pt x="24778" y="5522"/>
                    <a:pt x="12214" y="11435"/>
                    <a:pt x="0" y="18020"/>
                  </a:cubicBezTo>
                  <a:cubicBezTo>
                    <a:pt x="0" y="18020"/>
                    <a:pt x="34686" y="18020"/>
                    <a:pt x="41328" y="18020"/>
                  </a:cubicBezTo>
                  <a:cubicBezTo>
                    <a:pt x="47970" y="18020"/>
                    <a:pt x="50922" y="13592"/>
                    <a:pt x="49446" y="6212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D0E35530-6491-42E6-B9EE-EEB092757866}"/>
                </a:ext>
              </a:extLst>
            </p:cNvPr>
            <p:cNvSpPr/>
            <p:nvPr/>
          </p:nvSpPr>
          <p:spPr>
            <a:xfrm>
              <a:off x="3600498" y="1902692"/>
              <a:ext cx="50316" cy="20002"/>
            </a:xfrm>
            <a:custGeom>
              <a:avLst/>
              <a:gdLst>
                <a:gd name="connsiteX0" fmla="*/ 50184 w 50316"/>
                <a:gd name="connsiteY0" fmla="*/ 10375 h 20002"/>
                <a:gd name="connsiteX1" fmla="*/ 42978 w 50316"/>
                <a:gd name="connsiteY1" fmla="*/ 131 h 20002"/>
                <a:gd name="connsiteX2" fmla="*/ 40590 w 50316"/>
                <a:gd name="connsiteY2" fmla="*/ 43 h 20002"/>
                <a:gd name="connsiteX3" fmla="*/ 0 w 50316"/>
                <a:gd name="connsiteY3" fmla="*/ 10375 h 20002"/>
                <a:gd name="connsiteX4" fmla="*/ 40590 w 50316"/>
                <a:gd name="connsiteY4" fmla="*/ 19969 h 20002"/>
                <a:gd name="connsiteX5" fmla="*/ 50184 w 50316"/>
                <a:gd name="connsiteY5" fmla="*/ 11918 h 20002"/>
                <a:gd name="connsiteX6" fmla="*/ 50184 w 50316"/>
                <a:gd name="connsiteY6" fmla="*/ 10375 h 20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316" h="20002">
                  <a:moveTo>
                    <a:pt x="50184" y="10375"/>
                  </a:moveTo>
                  <a:cubicBezTo>
                    <a:pt x="51023" y="5556"/>
                    <a:pt x="47797" y="970"/>
                    <a:pt x="42978" y="131"/>
                  </a:cubicBezTo>
                  <a:cubicBezTo>
                    <a:pt x="42190" y="-6"/>
                    <a:pt x="41386" y="-36"/>
                    <a:pt x="40590" y="43"/>
                  </a:cubicBezTo>
                  <a:cubicBezTo>
                    <a:pt x="26868" y="2679"/>
                    <a:pt x="13314" y="6130"/>
                    <a:pt x="0" y="10375"/>
                  </a:cubicBezTo>
                  <a:cubicBezTo>
                    <a:pt x="13342" y="14324"/>
                    <a:pt x="26893" y="17527"/>
                    <a:pt x="40590" y="19969"/>
                  </a:cubicBezTo>
                  <a:cubicBezTo>
                    <a:pt x="45462" y="20394"/>
                    <a:pt x="49757" y="16790"/>
                    <a:pt x="50184" y="11918"/>
                  </a:cubicBezTo>
                  <a:cubicBezTo>
                    <a:pt x="50229" y="11405"/>
                    <a:pt x="50229" y="10888"/>
                    <a:pt x="50184" y="10375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2F74ED7E-8FFD-41B8-8879-90FC3C9FFBCB}"/>
                </a:ext>
              </a:extLst>
            </p:cNvPr>
            <p:cNvSpPr/>
            <p:nvPr/>
          </p:nvSpPr>
          <p:spPr>
            <a:xfrm>
              <a:off x="3604189" y="1874778"/>
              <a:ext cx="49732" cy="21103"/>
            </a:xfrm>
            <a:custGeom>
              <a:avLst/>
              <a:gdLst>
                <a:gd name="connsiteX0" fmla="*/ 49446 w 49732"/>
                <a:gd name="connsiteY0" fmla="*/ 11721 h 21103"/>
                <a:gd name="connsiteX1" fmla="*/ 43100 w 49732"/>
                <a:gd name="connsiteY1" fmla="*/ 923 h 21103"/>
                <a:gd name="connsiteX2" fmla="*/ 41328 w 49732"/>
                <a:gd name="connsiteY2" fmla="*/ 651 h 21103"/>
                <a:gd name="connsiteX3" fmla="*/ 0 w 49732"/>
                <a:gd name="connsiteY3" fmla="*/ 651 h 21103"/>
                <a:gd name="connsiteX4" fmla="*/ 37638 w 49732"/>
                <a:gd name="connsiteY4" fmla="*/ 20577 h 21103"/>
                <a:gd name="connsiteX5" fmla="*/ 48972 w 49732"/>
                <a:gd name="connsiteY5" fmla="*/ 15249 h 21103"/>
                <a:gd name="connsiteX6" fmla="*/ 49446 w 49732"/>
                <a:gd name="connsiteY6" fmla="*/ 13197 h 2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732" h="21103">
                  <a:moveTo>
                    <a:pt x="49446" y="11721"/>
                  </a:moveTo>
                  <a:cubicBezTo>
                    <a:pt x="50675" y="6987"/>
                    <a:pt x="47834" y="2153"/>
                    <a:pt x="43100" y="923"/>
                  </a:cubicBezTo>
                  <a:cubicBezTo>
                    <a:pt x="42520" y="773"/>
                    <a:pt x="41926" y="682"/>
                    <a:pt x="41328" y="651"/>
                  </a:cubicBezTo>
                  <a:cubicBezTo>
                    <a:pt x="27566" y="-217"/>
                    <a:pt x="13762" y="-217"/>
                    <a:pt x="0" y="651"/>
                  </a:cubicBezTo>
                  <a:cubicBezTo>
                    <a:pt x="12187" y="7949"/>
                    <a:pt x="24751" y="14601"/>
                    <a:pt x="37638" y="20577"/>
                  </a:cubicBezTo>
                  <a:cubicBezTo>
                    <a:pt x="42239" y="22235"/>
                    <a:pt x="47314" y="19850"/>
                    <a:pt x="48972" y="15249"/>
                  </a:cubicBezTo>
                  <a:cubicBezTo>
                    <a:pt x="49211" y="14586"/>
                    <a:pt x="49370" y="13897"/>
                    <a:pt x="49446" y="13197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5890667E-1E03-4CEE-BAC6-DCFAA98E0DBB}"/>
                </a:ext>
              </a:extLst>
            </p:cNvPr>
            <p:cNvSpPr/>
            <p:nvPr/>
          </p:nvSpPr>
          <p:spPr>
            <a:xfrm>
              <a:off x="3614521" y="1842219"/>
              <a:ext cx="47907" cy="25767"/>
            </a:xfrm>
            <a:custGeom>
              <a:avLst/>
              <a:gdLst>
                <a:gd name="connsiteX0" fmla="*/ 46494 w 47907"/>
                <a:gd name="connsiteY0" fmla="*/ 19188 h 25767"/>
                <a:gd name="connsiteX1" fmla="*/ 44363 w 47907"/>
                <a:gd name="connsiteY1" fmla="*/ 7907 h 25767"/>
                <a:gd name="connsiteX2" fmla="*/ 41328 w 47907"/>
                <a:gd name="connsiteY2" fmla="*/ 6642 h 25767"/>
                <a:gd name="connsiteX3" fmla="*/ 0 w 47907"/>
                <a:gd name="connsiteY3" fmla="*/ 0 h 25767"/>
                <a:gd name="connsiteX4" fmla="*/ 33948 w 47907"/>
                <a:gd name="connsiteY4" fmla="*/ 24354 h 25767"/>
                <a:gd name="connsiteX5" fmla="*/ 45229 w 47907"/>
                <a:gd name="connsiteY5" fmla="*/ 22223 h 25767"/>
                <a:gd name="connsiteX6" fmla="*/ 46494 w 47907"/>
                <a:gd name="connsiteY6" fmla="*/ 19188 h 25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7" h="25767">
                  <a:moveTo>
                    <a:pt x="46494" y="19188"/>
                  </a:moveTo>
                  <a:cubicBezTo>
                    <a:pt x="49021" y="15485"/>
                    <a:pt x="48067" y="10434"/>
                    <a:pt x="44363" y="7907"/>
                  </a:cubicBezTo>
                  <a:cubicBezTo>
                    <a:pt x="43448" y="7283"/>
                    <a:pt x="42416" y="6852"/>
                    <a:pt x="41328" y="6642"/>
                  </a:cubicBezTo>
                  <a:cubicBezTo>
                    <a:pt x="27718" y="3497"/>
                    <a:pt x="13911" y="1278"/>
                    <a:pt x="0" y="0"/>
                  </a:cubicBezTo>
                  <a:cubicBezTo>
                    <a:pt x="10871" y="8720"/>
                    <a:pt x="22203" y="16850"/>
                    <a:pt x="33948" y="24354"/>
                  </a:cubicBezTo>
                  <a:cubicBezTo>
                    <a:pt x="37651" y="26881"/>
                    <a:pt x="42702" y="25927"/>
                    <a:pt x="45229" y="22223"/>
                  </a:cubicBezTo>
                  <a:cubicBezTo>
                    <a:pt x="45853" y="21308"/>
                    <a:pt x="46284" y="20276"/>
                    <a:pt x="46494" y="19188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6914125-DC6E-439F-B663-84263CD8BCFA}"/>
                </a:ext>
              </a:extLst>
            </p:cNvPr>
            <p:cNvSpPr/>
            <p:nvPr/>
          </p:nvSpPr>
          <p:spPr>
            <a:xfrm>
              <a:off x="3628543" y="1809746"/>
              <a:ext cx="48016" cy="34447"/>
            </a:xfrm>
            <a:custGeom>
              <a:avLst/>
              <a:gdLst>
                <a:gd name="connsiteX0" fmla="*/ 45018 w 48016"/>
                <a:gd name="connsiteY0" fmla="*/ 28044 h 34447"/>
                <a:gd name="connsiteX1" fmla="*/ 45803 w 48016"/>
                <a:gd name="connsiteY1" fmla="*/ 15545 h 34447"/>
                <a:gd name="connsiteX2" fmla="*/ 45018 w 48016"/>
                <a:gd name="connsiteY2" fmla="*/ 14760 h 34447"/>
                <a:gd name="connsiteX3" fmla="*/ 0 w 48016"/>
                <a:gd name="connsiteY3" fmla="*/ 0 h 34447"/>
                <a:gd name="connsiteX4" fmla="*/ 28782 w 48016"/>
                <a:gd name="connsiteY4" fmla="*/ 30996 h 34447"/>
                <a:gd name="connsiteX5" fmla="*/ 40092 w 48016"/>
                <a:gd name="connsiteY5" fmla="*/ 32970 h 34447"/>
                <a:gd name="connsiteX6" fmla="*/ 42066 w 48016"/>
                <a:gd name="connsiteY6" fmla="*/ 30996 h 34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016" h="34447">
                  <a:moveTo>
                    <a:pt x="45018" y="28044"/>
                  </a:moveTo>
                  <a:cubicBezTo>
                    <a:pt x="48687" y="24809"/>
                    <a:pt x="49037" y="19212"/>
                    <a:pt x="45803" y="15545"/>
                  </a:cubicBezTo>
                  <a:cubicBezTo>
                    <a:pt x="45557" y="15267"/>
                    <a:pt x="45295" y="15005"/>
                    <a:pt x="45018" y="14760"/>
                  </a:cubicBezTo>
                  <a:cubicBezTo>
                    <a:pt x="36162" y="11808"/>
                    <a:pt x="0" y="0"/>
                    <a:pt x="0" y="0"/>
                  </a:cubicBezTo>
                  <a:cubicBezTo>
                    <a:pt x="0" y="0"/>
                    <a:pt x="22878" y="26568"/>
                    <a:pt x="28782" y="30996"/>
                  </a:cubicBezTo>
                  <a:cubicBezTo>
                    <a:pt x="31360" y="34665"/>
                    <a:pt x="36423" y="35548"/>
                    <a:pt x="40092" y="32970"/>
                  </a:cubicBezTo>
                  <a:cubicBezTo>
                    <a:pt x="40859" y="32431"/>
                    <a:pt x="41527" y="31764"/>
                    <a:pt x="42066" y="3099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6452D81B-E10A-438C-9DD1-6618AA5A32FB}"/>
                </a:ext>
              </a:extLst>
            </p:cNvPr>
            <p:cNvSpPr/>
            <p:nvPr/>
          </p:nvSpPr>
          <p:spPr>
            <a:xfrm>
              <a:off x="3654373" y="1786130"/>
              <a:ext cx="39207" cy="38132"/>
            </a:xfrm>
            <a:custGeom>
              <a:avLst/>
              <a:gdLst>
                <a:gd name="connsiteX0" fmla="*/ 36162 w 39207"/>
                <a:gd name="connsiteY0" fmla="*/ 35424 h 38132"/>
                <a:gd name="connsiteX1" fmla="*/ 36624 w 39207"/>
                <a:gd name="connsiteY1" fmla="*/ 21864 h 38132"/>
                <a:gd name="connsiteX2" fmla="*/ 36162 w 39207"/>
                <a:gd name="connsiteY2" fmla="*/ 21402 h 38132"/>
                <a:gd name="connsiteX3" fmla="*/ 0 w 39207"/>
                <a:gd name="connsiteY3" fmla="*/ 0 h 38132"/>
                <a:gd name="connsiteX4" fmla="*/ 22140 w 39207"/>
                <a:gd name="connsiteY4" fmla="*/ 34686 h 38132"/>
                <a:gd name="connsiteX5" fmla="*/ 34561 w 39207"/>
                <a:gd name="connsiteY5" fmla="*/ 36287 h 38132"/>
                <a:gd name="connsiteX6" fmla="*/ 36162 w 39207"/>
                <a:gd name="connsiteY6" fmla="*/ 34686 h 38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07" h="38132">
                  <a:moveTo>
                    <a:pt x="36162" y="35424"/>
                  </a:moveTo>
                  <a:cubicBezTo>
                    <a:pt x="40034" y="31807"/>
                    <a:pt x="40241" y="25736"/>
                    <a:pt x="36624" y="21864"/>
                  </a:cubicBezTo>
                  <a:cubicBezTo>
                    <a:pt x="36475" y="21705"/>
                    <a:pt x="36321" y="21550"/>
                    <a:pt x="36162" y="21402"/>
                  </a:cubicBezTo>
                  <a:cubicBezTo>
                    <a:pt x="24591" y="13483"/>
                    <a:pt x="12511" y="6333"/>
                    <a:pt x="0" y="0"/>
                  </a:cubicBezTo>
                  <a:cubicBezTo>
                    <a:pt x="6528" y="12085"/>
                    <a:pt x="13927" y="23677"/>
                    <a:pt x="22140" y="34686"/>
                  </a:cubicBezTo>
                  <a:cubicBezTo>
                    <a:pt x="25128" y="38558"/>
                    <a:pt x="30690" y="39275"/>
                    <a:pt x="34561" y="36287"/>
                  </a:cubicBezTo>
                  <a:cubicBezTo>
                    <a:pt x="35161" y="35823"/>
                    <a:pt x="35699" y="35286"/>
                    <a:pt x="36162" y="3468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AFDE699-83CA-4A22-A711-FB4BB5E791C3}"/>
                </a:ext>
              </a:extLst>
            </p:cNvPr>
            <p:cNvSpPr/>
            <p:nvPr/>
          </p:nvSpPr>
          <p:spPr>
            <a:xfrm>
              <a:off x="3666919" y="1794246"/>
              <a:ext cx="237638" cy="237636"/>
            </a:xfrm>
            <a:custGeom>
              <a:avLst/>
              <a:gdLst>
                <a:gd name="connsiteX0" fmla="*/ 118080 w 237638"/>
                <a:gd name="connsiteY0" fmla="*/ 2 h 237636"/>
                <a:gd name="connsiteX1" fmla="*/ 237636 w 237638"/>
                <a:gd name="connsiteY1" fmla="*/ 118080 h 237636"/>
                <a:gd name="connsiteX2" fmla="*/ 119556 w 237638"/>
                <a:gd name="connsiteY2" fmla="*/ 237634 h 237636"/>
                <a:gd name="connsiteX3" fmla="*/ 2 w 237638"/>
                <a:gd name="connsiteY3" fmla="*/ 119556 h 237636"/>
                <a:gd name="connsiteX4" fmla="*/ 0 w 237638"/>
                <a:gd name="connsiteY4" fmla="*/ 118820 h 237636"/>
                <a:gd name="connsiteX5" fmla="*/ 118080 w 237638"/>
                <a:gd name="connsiteY5" fmla="*/ 2 h 23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638" h="237636">
                  <a:moveTo>
                    <a:pt x="118080" y="2"/>
                  </a:moveTo>
                  <a:cubicBezTo>
                    <a:pt x="183703" y="-405"/>
                    <a:pt x="237223" y="52460"/>
                    <a:pt x="237636" y="118080"/>
                  </a:cubicBezTo>
                  <a:cubicBezTo>
                    <a:pt x="238042" y="183700"/>
                    <a:pt x="185179" y="237227"/>
                    <a:pt x="119556" y="237634"/>
                  </a:cubicBezTo>
                  <a:cubicBezTo>
                    <a:pt x="53933" y="238041"/>
                    <a:pt x="410" y="185176"/>
                    <a:pt x="2" y="119556"/>
                  </a:cubicBezTo>
                  <a:cubicBezTo>
                    <a:pt x="1" y="119311"/>
                    <a:pt x="0" y="119065"/>
                    <a:pt x="0" y="118820"/>
                  </a:cubicBezTo>
                  <a:cubicBezTo>
                    <a:pt x="-1" y="53486"/>
                    <a:pt x="52745" y="408"/>
                    <a:pt x="118080" y="2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2490DE7-ECF9-4EEA-9B60-D9872EDC4C7C}"/>
                </a:ext>
              </a:extLst>
            </p:cNvPr>
            <p:cNvSpPr/>
            <p:nvPr/>
          </p:nvSpPr>
          <p:spPr>
            <a:xfrm>
              <a:off x="3776143" y="1727829"/>
              <a:ext cx="19232" cy="50316"/>
            </a:xfrm>
            <a:custGeom>
              <a:avLst/>
              <a:gdLst>
                <a:gd name="connsiteX0" fmla="*/ 8856 w 19232"/>
                <a:gd name="connsiteY0" fmla="*/ 50184 h 50316"/>
                <a:gd name="connsiteX1" fmla="*/ 19099 w 19232"/>
                <a:gd name="connsiteY1" fmla="*/ 42978 h 50316"/>
                <a:gd name="connsiteX2" fmla="*/ 19188 w 19232"/>
                <a:gd name="connsiteY2" fmla="*/ 40590 h 50316"/>
                <a:gd name="connsiteX3" fmla="*/ 8856 w 19232"/>
                <a:gd name="connsiteY3" fmla="*/ 0 h 50316"/>
                <a:gd name="connsiteX4" fmla="*/ 0 w 19232"/>
                <a:gd name="connsiteY4" fmla="*/ 40590 h 50316"/>
                <a:gd name="connsiteX5" fmla="*/ 8856 w 19232"/>
                <a:gd name="connsiteY5" fmla="*/ 50184 h 5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232" h="50316">
                  <a:moveTo>
                    <a:pt x="8856" y="50184"/>
                  </a:moveTo>
                  <a:cubicBezTo>
                    <a:pt x="13675" y="51023"/>
                    <a:pt x="18258" y="47797"/>
                    <a:pt x="19099" y="42978"/>
                  </a:cubicBezTo>
                  <a:cubicBezTo>
                    <a:pt x="19240" y="42190"/>
                    <a:pt x="19269" y="41386"/>
                    <a:pt x="19188" y="40590"/>
                  </a:cubicBezTo>
                  <a:cubicBezTo>
                    <a:pt x="16553" y="26868"/>
                    <a:pt x="13099" y="13314"/>
                    <a:pt x="8856" y="0"/>
                  </a:cubicBezTo>
                  <a:cubicBezTo>
                    <a:pt x="5203" y="13368"/>
                    <a:pt x="2251" y="26916"/>
                    <a:pt x="0" y="40590"/>
                  </a:cubicBezTo>
                  <a:cubicBezTo>
                    <a:pt x="0" y="45756"/>
                    <a:pt x="0" y="50184"/>
                    <a:pt x="8856" y="50184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CE06A3A1-9D8D-431F-A3A6-C910E72D017E}"/>
                </a:ext>
              </a:extLst>
            </p:cNvPr>
            <p:cNvSpPr/>
            <p:nvPr/>
          </p:nvSpPr>
          <p:spPr>
            <a:xfrm>
              <a:off x="3803662" y="2042921"/>
              <a:ext cx="18151" cy="49479"/>
            </a:xfrm>
            <a:custGeom>
              <a:avLst/>
              <a:gdLst>
                <a:gd name="connsiteX0" fmla="*/ 7904 w 18151"/>
                <a:gd name="connsiteY0" fmla="*/ 34 h 49479"/>
                <a:gd name="connsiteX1" fmla="*/ 52 w 18151"/>
                <a:gd name="connsiteY1" fmla="*/ 9789 h 49479"/>
                <a:gd name="connsiteX2" fmla="*/ 524 w 18151"/>
                <a:gd name="connsiteY2" fmla="*/ 11842 h 49479"/>
                <a:gd name="connsiteX3" fmla="*/ 17498 w 18151"/>
                <a:gd name="connsiteY3" fmla="*/ 49480 h 49479"/>
                <a:gd name="connsiteX4" fmla="*/ 17498 w 18151"/>
                <a:gd name="connsiteY4" fmla="*/ 8152 h 49479"/>
                <a:gd name="connsiteX5" fmla="*/ 7963 w 18151"/>
                <a:gd name="connsiteY5" fmla="*/ 29 h 49479"/>
                <a:gd name="connsiteX6" fmla="*/ 7904 w 18151"/>
                <a:gd name="connsiteY6" fmla="*/ 34 h 49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1" h="49479">
                  <a:moveTo>
                    <a:pt x="7904" y="34"/>
                  </a:moveTo>
                  <a:cubicBezTo>
                    <a:pt x="3041" y="559"/>
                    <a:pt x="-472" y="4927"/>
                    <a:pt x="52" y="9789"/>
                  </a:cubicBezTo>
                  <a:cubicBezTo>
                    <a:pt x="126" y="10490"/>
                    <a:pt x="288" y="11179"/>
                    <a:pt x="524" y="11842"/>
                  </a:cubicBezTo>
                  <a:cubicBezTo>
                    <a:pt x="5535" y="24669"/>
                    <a:pt x="11203" y="37231"/>
                    <a:pt x="17498" y="49480"/>
                  </a:cubicBezTo>
                  <a:cubicBezTo>
                    <a:pt x="18369" y="35717"/>
                    <a:pt x="18369" y="21914"/>
                    <a:pt x="17498" y="8152"/>
                  </a:cubicBezTo>
                  <a:cubicBezTo>
                    <a:pt x="17107" y="3276"/>
                    <a:pt x="12841" y="-360"/>
                    <a:pt x="7963" y="29"/>
                  </a:cubicBezTo>
                  <a:cubicBezTo>
                    <a:pt x="7948" y="30"/>
                    <a:pt x="7926" y="32"/>
                    <a:pt x="7904" y="34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B240512-3551-4958-80BE-729342930181}"/>
                </a:ext>
              </a:extLst>
            </p:cNvPr>
            <p:cNvSpPr/>
            <p:nvPr/>
          </p:nvSpPr>
          <p:spPr>
            <a:xfrm>
              <a:off x="3776143" y="2047251"/>
              <a:ext cx="19231" cy="50315"/>
            </a:xfrm>
            <a:custGeom>
              <a:avLst/>
              <a:gdLst>
                <a:gd name="connsiteX0" fmla="*/ 8856 w 19231"/>
                <a:gd name="connsiteY0" fmla="*/ 131 h 50315"/>
                <a:gd name="connsiteX1" fmla="*/ 0 w 19231"/>
                <a:gd name="connsiteY1" fmla="*/ 9725 h 50315"/>
                <a:gd name="connsiteX2" fmla="*/ 8856 w 19231"/>
                <a:gd name="connsiteY2" fmla="*/ 50315 h 50315"/>
                <a:gd name="connsiteX3" fmla="*/ 19188 w 19231"/>
                <a:gd name="connsiteY3" fmla="*/ 9725 h 50315"/>
                <a:gd name="connsiteX4" fmla="*/ 11247 w 19231"/>
                <a:gd name="connsiteY4" fmla="*/ 43 h 50315"/>
                <a:gd name="connsiteX5" fmla="*/ 8856 w 19231"/>
                <a:gd name="connsiteY5" fmla="*/ 131 h 50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231" h="50315">
                  <a:moveTo>
                    <a:pt x="8856" y="131"/>
                  </a:moveTo>
                  <a:cubicBezTo>
                    <a:pt x="2214" y="131"/>
                    <a:pt x="0" y="4559"/>
                    <a:pt x="0" y="9725"/>
                  </a:cubicBezTo>
                  <a:cubicBezTo>
                    <a:pt x="2170" y="23414"/>
                    <a:pt x="5129" y="36967"/>
                    <a:pt x="8856" y="50315"/>
                  </a:cubicBezTo>
                  <a:cubicBezTo>
                    <a:pt x="13195" y="37028"/>
                    <a:pt x="16642" y="23468"/>
                    <a:pt x="19188" y="9725"/>
                  </a:cubicBezTo>
                  <a:cubicBezTo>
                    <a:pt x="19668" y="4858"/>
                    <a:pt x="16111" y="523"/>
                    <a:pt x="11247" y="43"/>
                  </a:cubicBezTo>
                  <a:cubicBezTo>
                    <a:pt x="10450" y="-36"/>
                    <a:pt x="9646" y="-6"/>
                    <a:pt x="8856" y="131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D327ECA-5596-49F4-987E-16FEEC7517AA}"/>
                </a:ext>
              </a:extLst>
            </p:cNvPr>
            <p:cNvSpPr/>
            <p:nvPr/>
          </p:nvSpPr>
          <p:spPr>
            <a:xfrm>
              <a:off x="3747445" y="2042668"/>
              <a:ext cx="18155" cy="49732"/>
            </a:xfrm>
            <a:custGeom>
              <a:avLst/>
              <a:gdLst>
                <a:gd name="connsiteX0" fmla="*/ 11723 w 18155"/>
                <a:gd name="connsiteY0" fmla="*/ 287 h 49732"/>
                <a:gd name="connsiteX1" fmla="*/ 926 w 18155"/>
                <a:gd name="connsiteY1" fmla="*/ 6633 h 49732"/>
                <a:gd name="connsiteX2" fmla="*/ 653 w 18155"/>
                <a:gd name="connsiteY2" fmla="*/ 8405 h 49732"/>
                <a:gd name="connsiteX3" fmla="*/ 653 w 18155"/>
                <a:gd name="connsiteY3" fmla="*/ 49733 h 49732"/>
                <a:gd name="connsiteX4" fmla="*/ 17627 w 18155"/>
                <a:gd name="connsiteY4" fmla="*/ 12095 h 49732"/>
                <a:gd name="connsiteX5" fmla="*/ 12299 w 18155"/>
                <a:gd name="connsiteY5" fmla="*/ 760 h 49732"/>
                <a:gd name="connsiteX6" fmla="*/ 10247 w 18155"/>
                <a:gd name="connsiteY6" fmla="*/ 287 h 49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5" h="49732">
                  <a:moveTo>
                    <a:pt x="11723" y="287"/>
                  </a:moveTo>
                  <a:cubicBezTo>
                    <a:pt x="6993" y="-943"/>
                    <a:pt x="2151" y="1898"/>
                    <a:pt x="926" y="6633"/>
                  </a:cubicBezTo>
                  <a:cubicBezTo>
                    <a:pt x="779" y="7213"/>
                    <a:pt x="683" y="7806"/>
                    <a:pt x="653" y="8405"/>
                  </a:cubicBezTo>
                  <a:cubicBezTo>
                    <a:pt x="-218" y="22167"/>
                    <a:pt x="-218" y="35970"/>
                    <a:pt x="653" y="49733"/>
                  </a:cubicBezTo>
                  <a:cubicBezTo>
                    <a:pt x="6948" y="37484"/>
                    <a:pt x="12616" y="24921"/>
                    <a:pt x="17627" y="12095"/>
                  </a:cubicBezTo>
                  <a:cubicBezTo>
                    <a:pt x="19288" y="7493"/>
                    <a:pt x="16904" y="2419"/>
                    <a:pt x="12299" y="760"/>
                  </a:cubicBezTo>
                  <a:cubicBezTo>
                    <a:pt x="11635" y="521"/>
                    <a:pt x="10948" y="362"/>
                    <a:pt x="10247" y="287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720A0BF6-B41B-467C-A34A-BB22DC65DC08}"/>
                </a:ext>
              </a:extLst>
            </p:cNvPr>
            <p:cNvSpPr/>
            <p:nvPr/>
          </p:nvSpPr>
          <p:spPr>
            <a:xfrm>
              <a:off x="3714889" y="2036040"/>
              <a:ext cx="25765" cy="47504"/>
            </a:xfrm>
            <a:custGeom>
              <a:avLst/>
              <a:gdLst>
                <a:gd name="connsiteX0" fmla="*/ 19188 w 25765"/>
                <a:gd name="connsiteY0" fmla="*/ 1011 h 47504"/>
                <a:gd name="connsiteX1" fmla="*/ 7232 w 25765"/>
                <a:gd name="connsiteY1" fmla="*/ 4752 h 47504"/>
                <a:gd name="connsiteX2" fmla="*/ 6642 w 25765"/>
                <a:gd name="connsiteY2" fmla="*/ 6177 h 47504"/>
                <a:gd name="connsiteX3" fmla="*/ 0 w 25765"/>
                <a:gd name="connsiteY3" fmla="*/ 47505 h 47504"/>
                <a:gd name="connsiteX4" fmla="*/ 24354 w 25765"/>
                <a:gd name="connsiteY4" fmla="*/ 13557 h 47504"/>
                <a:gd name="connsiteX5" fmla="*/ 22221 w 25765"/>
                <a:gd name="connsiteY5" fmla="*/ 2276 h 47504"/>
                <a:gd name="connsiteX6" fmla="*/ 19188 w 25765"/>
                <a:gd name="connsiteY6" fmla="*/ 1011 h 47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65" h="47504">
                  <a:moveTo>
                    <a:pt x="19188" y="1011"/>
                  </a:moveTo>
                  <a:cubicBezTo>
                    <a:pt x="14856" y="-1256"/>
                    <a:pt x="9505" y="418"/>
                    <a:pt x="7232" y="4752"/>
                  </a:cubicBezTo>
                  <a:cubicBezTo>
                    <a:pt x="6996" y="5209"/>
                    <a:pt x="6797" y="5685"/>
                    <a:pt x="6642" y="6177"/>
                  </a:cubicBezTo>
                  <a:cubicBezTo>
                    <a:pt x="3498" y="19787"/>
                    <a:pt x="1277" y="33595"/>
                    <a:pt x="0" y="47505"/>
                  </a:cubicBezTo>
                  <a:cubicBezTo>
                    <a:pt x="8723" y="36633"/>
                    <a:pt x="16849" y="25301"/>
                    <a:pt x="24354" y="13557"/>
                  </a:cubicBezTo>
                  <a:cubicBezTo>
                    <a:pt x="26878" y="9854"/>
                    <a:pt x="25926" y="4803"/>
                    <a:pt x="22221" y="2276"/>
                  </a:cubicBezTo>
                  <a:cubicBezTo>
                    <a:pt x="21306" y="1651"/>
                    <a:pt x="20273" y="1221"/>
                    <a:pt x="19188" y="1011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657980EF-F3E3-4E4B-B36B-690B9C95CC9A}"/>
                </a:ext>
              </a:extLst>
            </p:cNvPr>
            <p:cNvSpPr/>
            <p:nvPr/>
          </p:nvSpPr>
          <p:spPr>
            <a:xfrm>
              <a:off x="3679464" y="1758825"/>
              <a:ext cx="33995" cy="42112"/>
            </a:xfrm>
            <a:custGeom>
              <a:avLst/>
              <a:gdLst>
                <a:gd name="connsiteX0" fmla="*/ 30996 w 33995"/>
                <a:gd name="connsiteY0" fmla="*/ 42066 h 42112"/>
                <a:gd name="connsiteX1" fmla="*/ 31778 w 33995"/>
                <a:gd name="connsiteY1" fmla="*/ 29566 h 42112"/>
                <a:gd name="connsiteX2" fmla="*/ 30996 w 33995"/>
                <a:gd name="connsiteY2" fmla="*/ 28782 h 42112"/>
                <a:gd name="connsiteX3" fmla="*/ 0 w 33995"/>
                <a:gd name="connsiteY3" fmla="*/ 0 h 42112"/>
                <a:gd name="connsiteX4" fmla="*/ 14760 w 33995"/>
                <a:gd name="connsiteY4" fmla="*/ 39114 h 42112"/>
                <a:gd name="connsiteX5" fmla="*/ 27262 w 33995"/>
                <a:gd name="connsiteY5" fmla="*/ 39898 h 42112"/>
                <a:gd name="connsiteX6" fmla="*/ 28044 w 33995"/>
                <a:gd name="connsiteY6" fmla="*/ 39114 h 4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95" h="42112">
                  <a:moveTo>
                    <a:pt x="30996" y="42066"/>
                  </a:moveTo>
                  <a:cubicBezTo>
                    <a:pt x="34664" y="38831"/>
                    <a:pt x="35018" y="33234"/>
                    <a:pt x="31778" y="29566"/>
                  </a:cubicBezTo>
                  <a:cubicBezTo>
                    <a:pt x="31535" y="29289"/>
                    <a:pt x="31276" y="29027"/>
                    <a:pt x="30996" y="28782"/>
                  </a:cubicBezTo>
                  <a:cubicBezTo>
                    <a:pt x="26568" y="22878"/>
                    <a:pt x="0" y="0"/>
                    <a:pt x="0" y="0"/>
                  </a:cubicBezTo>
                  <a:cubicBezTo>
                    <a:pt x="0" y="0"/>
                    <a:pt x="11070" y="33210"/>
                    <a:pt x="14760" y="39114"/>
                  </a:cubicBezTo>
                  <a:cubicBezTo>
                    <a:pt x="17995" y="42783"/>
                    <a:pt x="23594" y="43133"/>
                    <a:pt x="27262" y="39898"/>
                  </a:cubicBezTo>
                  <a:cubicBezTo>
                    <a:pt x="27535" y="39653"/>
                    <a:pt x="27800" y="39391"/>
                    <a:pt x="28044" y="39114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43C15CB1-CE53-4596-BFDC-121E568D7DDA}"/>
                </a:ext>
              </a:extLst>
            </p:cNvPr>
            <p:cNvSpPr/>
            <p:nvPr/>
          </p:nvSpPr>
          <p:spPr>
            <a:xfrm>
              <a:off x="3714889" y="1741851"/>
              <a:ext cx="25766" cy="47907"/>
            </a:xfrm>
            <a:custGeom>
              <a:avLst/>
              <a:gdLst>
                <a:gd name="connsiteX0" fmla="*/ 19188 w 25766"/>
                <a:gd name="connsiteY0" fmla="*/ 46494 h 47907"/>
                <a:gd name="connsiteX1" fmla="*/ 25616 w 25766"/>
                <a:gd name="connsiteY1" fmla="*/ 36983 h 47907"/>
                <a:gd name="connsiteX2" fmla="*/ 24354 w 25766"/>
                <a:gd name="connsiteY2" fmla="*/ 33948 h 47907"/>
                <a:gd name="connsiteX3" fmla="*/ 0 w 25766"/>
                <a:gd name="connsiteY3" fmla="*/ 0 h 47907"/>
                <a:gd name="connsiteX4" fmla="*/ 6642 w 25766"/>
                <a:gd name="connsiteY4" fmla="*/ 41328 h 47907"/>
                <a:gd name="connsiteX5" fmla="*/ 16155 w 25766"/>
                <a:gd name="connsiteY5" fmla="*/ 47759 h 47907"/>
                <a:gd name="connsiteX6" fmla="*/ 19188 w 25766"/>
                <a:gd name="connsiteY6" fmla="*/ 46494 h 47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66" h="47907">
                  <a:moveTo>
                    <a:pt x="19188" y="46494"/>
                  </a:moveTo>
                  <a:cubicBezTo>
                    <a:pt x="23586" y="45644"/>
                    <a:pt x="26472" y="41386"/>
                    <a:pt x="25616" y="36983"/>
                  </a:cubicBezTo>
                  <a:cubicBezTo>
                    <a:pt x="25409" y="35896"/>
                    <a:pt x="24981" y="34863"/>
                    <a:pt x="24354" y="33948"/>
                  </a:cubicBezTo>
                  <a:cubicBezTo>
                    <a:pt x="16849" y="22204"/>
                    <a:pt x="8723" y="10871"/>
                    <a:pt x="0" y="0"/>
                  </a:cubicBezTo>
                  <a:cubicBezTo>
                    <a:pt x="1277" y="13911"/>
                    <a:pt x="3498" y="27718"/>
                    <a:pt x="6642" y="41328"/>
                  </a:cubicBezTo>
                  <a:cubicBezTo>
                    <a:pt x="7491" y="45730"/>
                    <a:pt x="11749" y="48609"/>
                    <a:pt x="16155" y="47759"/>
                  </a:cubicBezTo>
                  <a:cubicBezTo>
                    <a:pt x="17240" y="47549"/>
                    <a:pt x="18273" y="47118"/>
                    <a:pt x="19188" y="46494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BA5B033E-7EB8-477D-8876-8506F5C9FB6E}"/>
                </a:ext>
              </a:extLst>
            </p:cNvPr>
            <p:cNvSpPr/>
            <p:nvPr/>
          </p:nvSpPr>
          <p:spPr>
            <a:xfrm>
              <a:off x="3748916" y="1731518"/>
              <a:ext cx="18156" cy="49748"/>
            </a:xfrm>
            <a:custGeom>
              <a:avLst/>
              <a:gdLst>
                <a:gd name="connsiteX0" fmla="*/ 10253 w 18156"/>
                <a:gd name="connsiteY0" fmla="*/ 49446 h 49748"/>
                <a:gd name="connsiteX1" fmla="*/ 18105 w 18156"/>
                <a:gd name="connsiteY1" fmla="*/ 39690 h 49748"/>
                <a:gd name="connsiteX2" fmla="*/ 17633 w 18156"/>
                <a:gd name="connsiteY2" fmla="*/ 37638 h 49748"/>
                <a:gd name="connsiteX3" fmla="*/ 659 w 18156"/>
                <a:gd name="connsiteY3" fmla="*/ 0 h 49748"/>
                <a:gd name="connsiteX4" fmla="*/ 659 w 18156"/>
                <a:gd name="connsiteY4" fmla="*/ 42066 h 49748"/>
                <a:gd name="connsiteX5" fmla="*/ 10614 w 18156"/>
                <a:gd name="connsiteY5" fmla="*/ 49670 h 49748"/>
                <a:gd name="connsiteX6" fmla="*/ 11729 w 18156"/>
                <a:gd name="connsiteY6" fmla="*/ 49446 h 49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6" h="49748">
                  <a:moveTo>
                    <a:pt x="10253" y="49446"/>
                  </a:moveTo>
                  <a:cubicBezTo>
                    <a:pt x="15116" y="48921"/>
                    <a:pt x="18629" y="44553"/>
                    <a:pt x="18105" y="39690"/>
                  </a:cubicBezTo>
                  <a:cubicBezTo>
                    <a:pt x="18031" y="38989"/>
                    <a:pt x="17869" y="38301"/>
                    <a:pt x="17633" y="37638"/>
                  </a:cubicBezTo>
                  <a:cubicBezTo>
                    <a:pt x="12622" y="24811"/>
                    <a:pt x="6954" y="12249"/>
                    <a:pt x="659" y="0"/>
                  </a:cubicBezTo>
                  <a:cubicBezTo>
                    <a:pt x="-220" y="14008"/>
                    <a:pt x="-220" y="28058"/>
                    <a:pt x="659" y="42066"/>
                  </a:cubicBezTo>
                  <a:cubicBezTo>
                    <a:pt x="1308" y="46914"/>
                    <a:pt x="5766" y="50318"/>
                    <a:pt x="10614" y="49670"/>
                  </a:cubicBezTo>
                  <a:cubicBezTo>
                    <a:pt x="10991" y="49619"/>
                    <a:pt x="11360" y="49544"/>
                    <a:pt x="11729" y="49446"/>
                  </a:cubicBezTo>
                  <a:close/>
                </a:path>
              </a:pathLst>
            </a:custGeom>
            <a:solidFill>
              <a:srgbClr val="FEC5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3FAAF8B9-FB3B-4EA4-9ED2-92E87EC7623C}"/>
              </a:ext>
            </a:extLst>
          </p:cNvPr>
          <p:cNvGrpSpPr/>
          <p:nvPr/>
        </p:nvGrpSpPr>
        <p:grpSpPr>
          <a:xfrm>
            <a:off x="5129077" y="1526355"/>
            <a:ext cx="1568988" cy="915120"/>
            <a:chOff x="5129077" y="1526355"/>
            <a:chExt cx="1568988" cy="915120"/>
          </a:xfrm>
        </p:grpSpPr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B5DFA4F5-1EDF-4E77-A5DE-F88EAF84ADD3}"/>
                </a:ext>
              </a:extLst>
            </p:cNvPr>
            <p:cNvSpPr/>
            <p:nvPr/>
          </p:nvSpPr>
          <p:spPr>
            <a:xfrm>
              <a:off x="5129077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02CE604-2B61-4393-93A4-E77D3D025C6C}"/>
                </a:ext>
              </a:extLst>
            </p:cNvPr>
            <p:cNvSpPr/>
            <p:nvPr/>
          </p:nvSpPr>
          <p:spPr>
            <a:xfrm>
              <a:off x="5129077" y="1526355"/>
              <a:ext cx="1568988" cy="274536"/>
            </a:xfrm>
            <a:custGeom>
              <a:avLst/>
              <a:gdLst>
                <a:gd name="connsiteX0" fmla="*/ 0 w 1568988"/>
                <a:gd name="connsiteY0" fmla="*/ 0 h 274536"/>
                <a:gd name="connsiteX1" fmla="*/ 1568988 w 1568988"/>
                <a:gd name="connsiteY1" fmla="*/ 0 h 274536"/>
                <a:gd name="connsiteX2" fmla="*/ 1568988 w 1568988"/>
                <a:gd name="connsiteY2" fmla="*/ 274536 h 274536"/>
                <a:gd name="connsiteX3" fmla="*/ 0 w 1568988"/>
                <a:gd name="connsiteY3" fmla="*/ 274536 h 27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74536">
                  <a:moveTo>
                    <a:pt x="0" y="0"/>
                  </a:moveTo>
                  <a:lnTo>
                    <a:pt x="1568988" y="0"/>
                  </a:lnTo>
                  <a:lnTo>
                    <a:pt x="1568988" y="274536"/>
                  </a:lnTo>
                  <a:lnTo>
                    <a:pt x="0" y="27453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98A57703-3C4A-49AD-AD52-4E71E6D43E28}"/>
                </a:ext>
              </a:extLst>
            </p:cNvPr>
            <p:cNvSpPr/>
            <p:nvPr/>
          </p:nvSpPr>
          <p:spPr>
            <a:xfrm>
              <a:off x="5129077" y="2166939"/>
              <a:ext cx="1568988" cy="274536"/>
            </a:xfrm>
            <a:custGeom>
              <a:avLst/>
              <a:gdLst>
                <a:gd name="connsiteX0" fmla="*/ 0 w 1568988"/>
                <a:gd name="connsiteY0" fmla="*/ 0 h 274536"/>
                <a:gd name="connsiteX1" fmla="*/ 1568988 w 1568988"/>
                <a:gd name="connsiteY1" fmla="*/ 0 h 274536"/>
                <a:gd name="connsiteX2" fmla="*/ 1568988 w 1568988"/>
                <a:gd name="connsiteY2" fmla="*/ 274536 h 274536"/>
                <a:gd name="connsiteX3" fmla="*/ 0 w 1568988"/>
                <a:gd name="connsiteY3" fmla="*/ 274536 h 27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74536">
                  <a:moveTo>
                    <a:pt x="0" y="0"/>
                  </a:moveTo>
                  <a:lnTo>
                    <a:pt x="1568988" y="0"/>
                  </a:lnTo>
                  <a:lnTo>
                    <a:pt x="1568988" y="274536"/>
                  </a:lnTo>
                  <a:lnTo>
                    <a:pt x="0" y="274536"/>
                  </a:lnTo>
                  <a:close/>
                </a:path>
              </a:pathLst>
            </a:custGeom>
            <a:solidFill>
              <a:srgbClr val="006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0DA0713A-272D-4CBE-9102-9E69DBB5A392}"/>
                </a:ext>
              </a:extLst>
            </p:cNvPr>
            <p:cNvSpPr/>
            <p:nvPr/>
          </p:nvSpPr>
          <p:spPr>
            <a:xfrm>
              <a:off x="5743092" y="1663623"/>
              <a:ext cx="345384" cy="597780"/>
            </a:xfrm>
            <a:custGeom>
              <a:avLst/>
              <a:gdLst>
                <a:gd name="connsiteX0" fmla="*/ 0 w 345384"/>
                <a:gd name="connsiteY0" fmla="*/ 591876 h 597780"/>
                <a:gd name="connsiteX1" fmla="*/ 10332 w 345384"/>
                <a:gd name="connsiteY1" fmla="*/ 597780 h 597780"/>
                <a:gd name="connsiteX2" fmla="*/ 277488 w 345384"/>
                <a:gd name="connsiteY2" fmla="*/ 135054 h 597780"/>
                <a:gd name="connsiteX3" fmla="*/ 309960 w 345384"/>
                <a:gd name="connsiteY3" fmla="*/ 101106 h 597780"/>
                <a:gd name="connsiteX4" fmla="*/ 345384 w 345384"/>
                <a:gd name="connsiteY4" fmla="*/ 0 h 597780"/>
                <a:gd name="connsiteX5" fmla="*/ 280440 w 345384"/>
                <a:gd name="connsiteY5" fmla="*/ 84132 h 597780"/>
                <a:gd name="connsiteX6" fmla="*/ 267156 w 345384"/>
                <a:gd name="connsiteY6" fmla="*/ 129150 h 59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5384" h="597780">
                  <a:moveTo>
                    <a:pt x="0" y="591876"/>
                  </a:moveTo>
                  <a:lnTo>
                    <a:pt x="10332" y="597780"/>
                  </a:lnTo>
                  <a:lnTo>
                    <a:pt x="277488" y="135054"/>
                  </a:lnTo>
                  <a:cubicBezTo>
                    <a:pt x="292986" y="130626"/>
                    <a:pt x="301104" y="115866"/>
                    <a:pt x="309960" y="101106"/>
                  </a:cubicBezTo>
                  <a:cubicBezTo>
                    <a:pt x="327451" y="69673"/>
                    <a:pt x="339436" y="35477"/>
                    <a:pt x="345384" y="0"/>
                  </a:cubicBezTo>
                  <a:cubicBezTo>
                    <a:pt x="319443" y="24452"/>
                    <a:pt x="297525" y="52845"/>
                    <a:pt x="280440" y="84132"/>
                  </a:cubicBezTo>
                  <a:cubicBezTo>
                    <a:pt x="269983" y="96657"/>
                    <a:pt x="265171" y="112953"/>
                    <a:pt x="267156" y="1291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E2F05F40-1724-4A94-BA0C-C0FF0BFDA06F}"/>
                </a:ext>
              </a:extLst>
            </p:cNvPr>
            <p:cNvSpPr/>
            <p:nvPr/>
          </p:nvSpPr>
          <p:spPr>
            <a:xfrm>
              <a:off x="5743092" y="1663623"/>
              <a:ext cx="345384" cy="600731"/>
            </a:xfrm>
            <a:custGeom>
              <a:avLst/>
              <a:gdLst>
                <a:gd name="connsiteX0" fmla="*/ 10332 w 345384"/>
                <a:gd name="connsiteY0" fmla="*/ 600732 h 600731"/>
                <a:gd name="connsiteX1" fmla="*/ 0 w 345384"/>
                <a:gd name="connsiteY1" fmla="*/ 594828 h 600731"/>
                <a:gd name="connsiteX2" fmla="*/ 266418 w 345384"/>
                <a:gd name="connsiteY2" fmla="*/ 131364 h 600731"/>
                <a:gd name="connsiteX3" fmla="*/ 279702 w 345384"/>
                <a:gd name="connsiteY3" fmla="*/ 84132 h 600731"/>
                <a:gd name="connsiteX4" fmla="*/ 345384 w 345384"/>
                <a:gd name="connsiteY4" fmla="*/ 0 h 600731"/>
                <a:gd name="connsiteX5" fmla="*/ 308484 w 345384"/>
                <a:gd name="connsiteY5" fmla="*/ 101844 h 600731"/>
                <a:gd name="connsiteX6" fmla="*/ 275274 w 345384"/>
                <a:gd name="connsiteY6" fmla="*/ 135792 h 600731"/>
                <a:gd name="connsiteX7" fmla="*/ 10332 w 345384"/>
                <a:gd name="connsiteY7" fmla="*/ 600732 h 600731"/>
                <a:gd name="connsiteX8" fmla="*/ 345384 w 345384"/>
                <a:gd name="connsiteY8" fmla="*/ 0 h 600731"/>
                <a:gd name="connsiteX9" fmla="*/ 281178 w 345384"/>
                <a:gd name="connsiteY9" fmla="*/ 84132 h 600731"/>
                <a:gd name="connsiteX10" fmla="*/ 267894 w 345384"/>
                <a:gd name="connsiteY10" fmla="*/ 129150 h 600731"/>
                <a:gd name="connsiteX11" fmla="*/ 738 w 345384"/>
                <a:gd name="connsiteY11" fmla="*/ 592614 h 600731"/>
                <a:gd name="connsiteX12" fmla="*/ 9594 w 345384"/>
                <a:gd name="connsiteY12" fmla="*/ 597042 h 600731"/>
                <a:gd name="connsiteX13" fmla="*/ 276750 w 345384"/>
                <a:gd name="connsiteY13" fmla="*/ 135054 h 600731"/>
                <a:gd name="connsiteX14" fmla="*/ 309222 w 345384"/>
                <a:gd name="connsiteY14" fmla="*/ 101106 h 600731"/>
                <a:gd name="connsiteX15" fmla="*/ 345384 w 345384"/>
                <a:gd name="connsiteY15" fmla="*/ 0 h 600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5384" h="600731">
                  <a:moveTo>
                    <a:pt x="10332" y="600732"/>
                  </a:moveTo>
                  <a:lnTo>
                    <a:pt x="0" y="594828"/>
                  </a:lnTo>
                  <a:lnTo>
                    <a:pt x="266418" y="131364"/>
                  </a:lnTo>
                  <a:cubicBezTo>
                    <a:pt x="263680" y="114433"/>
                    <a:pt x="268544" y="97155"/>
                    <a:pt x="279702" y="84132"/>
                  </a:cubicBezTo>
                  <a:cubicBezTo>
                    <a:pt x="296861" y="52694"/>
                    <a:pt x="319052" y="24275"/>
                    <a:pt x="345384" y="0"/>
                  </a:cubicBezTo>
                  <a:cubicBezTo>
                    <a:pt x="339657" y="35982"/>
                    <a:pt x="327133" y="70545"/>
                    <a:pt x="308484" y="101844"/>
                  </a:cubicBezTo>
                  <a:cubicBezTo>
                    <a:pt x="299628" y="116604"/>
                    <a:pt x="290772" y="131364"/>
                    <a:pt x="275274" y="135792"/>
                  </a:cubicBezTo>
                  <a:lnTo>
                    <a:pt x="10332" y="600732"/>
                  </a:lnTo>
                  <a:close/>
                  <a:moveTo>
                    <a:pt x="345384" y="0"/>
                  </a:moveTo>
                  <a:cubicBezTo>
                    <a:pt x="319938" y="24715"/>
                    <a:pt x="298300" y="53067"/>
                    <a:pt x="281178" y="84132"/>
                  </a:cubicBezTo>
                  <a:cubicBezTo>
                    <a:pt x="271023" y="96817"/>
                    <a:pt x="266248" y="112983"/>
                    <a:pt x="267894" y="129150"/>
                  </a:cubicBezTo>
                  <a:lnTo>
                    <a:pt x="738" y="592614"/>
                  </a:lnTo>
                  <a:lnTo>
                    <a:pt x="9594" y="597042"/>
                  </a:lnTo>
                  <a:lnTo>
                    <a:pt x="276750" y="135054"/>
                  </a:lnTo>
                  <a:cubicBezTo>
                    <a:pt x="291348" y="128072"/>
                    <a:pt x="302897" y="116000"/>
                    <a:pt x="309222" y="101106"/>
                  </a:cubicBezTo>
                  <a:cubicBezTo>
                    <a:pt x="326757" y="69621"/>
                    <a:pt x="338971" y="35461"/>
                    <a:pt x="34538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146F8FE2-6A77-4135-89DF-E94D5E1A3715}"/>
                </a:ext>
              </a:extLst>
            </p:cNvPr>
            <p:cNvSpPr/>
            <p:nvPr/>
          </p:nvSpPr>
          <p:spPr>
            <a:xfrm>
              <a:off x="5743092" y="1663623"/>
              <a:ext cx="345384" cy="597780"/>
            </a:xfrm>
            <a:custGeom>
              <a:avLst/>
              <a:gdLst>
                <a:gd name="connsiteX0" fmla="*/ 0 w 345384"/>
                <a:gd name="connsiteY0" fmla="*/ 591876 h 597780"/>
                <a:gd name="connsiteX1" fmla="*/ 10332 w 345384"/>
                <a:gd name="connsiteY1" fmla="*/ 597780 h 597780"/>
                <a:gd name="connsiteX2" fmla="*/ 277488 w 345384"/>
                <a:gd name="connsiteY2" fmla="*/ 135054 h 597780"/>
                <a:gd name="connsiteX3" fmla="*/ 309960 w 345384"/>
                <a:gd name="connsiteY3" fmla="*/ 101106 h 597780"/>
                <a:gd name="connsiteX4" fmla="*/ 345384 w 345384"/>
                <a:gd name="connsiteY4" fmla="*/ 0 h 597780"/>
                <a:gd name="connsiteX5" fmla="*/ 280440 w 345384"/>
                <a:gd name="connsiteY5" fmla="*/ 84132 h 597780"/>
                <a:gd name="connsiteX6" fmla="*/ 267156 w 345384"/>
                <a:gd name="connsiteY6" fmla="*/ 129150 h 59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5384" h="597780">
                  <a:moveTo>
                    <a:pt x="0" y="591876"/>
                  </a:moveTo>
                  <a:lnTo>
                    <a:pt x="10332" y="597780"/>
                  </a:lnTo>
                  <a:lnTo>
                    <a:pt x="277488" y="135054"/>
                  </a:lnTo>
                  <a:cubicBezTo>
                    <a:pt x="292986" y="130626"/>
                    <a:pt x="301104" y="115866"/>
                    <a:pt x="309960" y="101106"/>
                  </a:cubicBezTo>
                  <a:cubicBezTo>
                    <a:pt x="327451" y="69673"/>
                    <a:pt x="339436" y="35477"/>
                    <a:pt x="345384" y="0"/>
                  </a:cubicBezTo>
                  <a:cubicBezTo>
                    <a:pt x="319443" y="24452"/>
                    <a:pt x="297525" y="52845"/>
                    <a:pt x="280440" y="84132"/>
                  </a:cubicBezTo>
                  <a:cubicBezTo>
                    <a:pt x="269983" y="96657"/>
                    <a:pt x="265171" y="112953"/>
                    <a:pt x="267156" y="1291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168FFB3-EB7A-4F84-A3C5-4373012FF99B}"/>
                </a:ext>
              </a:extLst>
            </p:cNvPr>
            <p:cNvSpPr/>
            <p:nvPr/>
          </p:nvSpPr>
          <p:spPr>
            <a:xfrm>
              <a:off x="5719477" y="1663623"/>
              <a:ext cx="350550" cy="597780"/>
            </a:xfrm>
            <a:custGeom>
              <a:avLst/>
              <a:gdLst>
                <a:gd name="connsiteX0" fmla="*/ 350550 w 350550"/>
                <a:gd name="connsiteY0" fmla="*/ 591876 h 597780"/>
                <a:gd name="connsiteX1" fmla="*/ 340218 w 350550"/>
                <a:gd name="connsiteY1" fmla="*/ 597780 h 597780"/>
                <a:gd name="connsiteX2" fmla="*/ 73800 w 350550"/>
                <a:gd name="connsiteY2" fmla="*/ 135054 h 597780"/>
                <a:gd name="connsiteX3" fmla="*/ 41328 w 350550"/>
                <a:gd name="connsiteY3" fmla="*/ 101106 h 597780"/>
                <a:gd name="connsiteX4" fmla="*/ 0 w 350550"/>
                <a:gd name="connsiteY4" fmla="*/ 0 h 597780"/>
                <a:gd name="connsiteX5" fmla="*/ 73800 w 350550"/>
                <a:gd name="connsiteY5" fmla="*/ 84132 h 597780"/>
                <a:gd name="connsiteX6" fmla="*/ 86346 w 350550"/>
                <a:gd name="connsiteY6" fmla="*/ 129150 h 59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0550" h="597780">
                  <a:moveTo>
                    <a:pt x="350550" y="591876"/>
                  </a:moveTo>
                  <a:lnTo>
                    <a:pt x="340218" y="597780"/>
                  </a:lnTo>
                  <a:lnTo>
                    <a:pt x="73800" y="135054"/>
                  </a:lnTo>
                  <a:cubicBezTo>
                    <a:pt x="58895" y="128504"/>
                    <a:pt x="47210" y="116288"/>
                    <a:pt x="41328" y="101106"/>
                  </a:cubicBezTo>
                  <a:cubicBezTo>
                    <a:pt x="22005" y="69947"/>
                    <a:pt x="8035" y="35772"/>
                    <a:pt x="0" y="0"/>
                  </a:cubicBezTo>
                  <a:cubicBezTo>
                    <a:pt x="28974" y="23883"/>
                    <a:pt x="53895" y="52294"/>
                    <a:pt x="73800" y="84132"/>
                  </a:cubicBezTo>
                  <a:cubicBezTo>
                    <a:pt x="83767" y="96891"/>
                    <a:pt x="88277" y="113076"/>
                    <a:pt x="86346" y="1291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55733A8A-6BC0-4D49-9B38-5B357824D2B5}"/>
                </a:ext>
              </a:extLst>
            </p:cNvPr>
            <p:cNvSpPr/>
            <p:nvPr/>
          </p:nvSpPr>
          <p:spPr>
            <a:xfrm>
              <a:off x="5719477" y="1664361"/>
              <a:ext cx="353501" cy="599993"/>
            </a:xfrm>
            <a:custGeom>
              <a:avLst/>
              <a:gdLst>
                <a:gd name="connsiteX0" fmla="*/ 340218 w 353501"/>
                <a:gd name="connsiteY0" fmla="*/ 599994 h 599993"/>
                <a:gd name="connsiteX1" fmla="*/ 340218 w 353501"/>
                <a:gd name="connsiteY1" fmla="*/ 599994 h 599993"/>
                <a:gd name="connsiteX2" fmla="*/ 73800 w 353501"/>
                <a:gd name="connsiteY2" fmla="*/ 135054 h 599993"/>
                <a:gd name="connsiteX3" fmla="*/ 41328 w 353501"/>
                <a:gd name="connsiteY3" fmla="*/ 101106 h 599993"/>
                <a:gd name="connsiteX4" fmla="*/ 0 w 353501"/>
                <a:gd name="connsiteY4" fmla="*/ 0 h 599993"/>
                <a:gd name="connsiteX5" fmla="*/ 73800 w 353501"/>
                <a:gd name="connsiteY5" fmla="*/ 83394 h 599993"/>
                <a:gd name="connsiteX6" fmla="*/ 86346 w 353501"/>
                <a:gd name="connsiteY6" fmla="*/ 128412 h 599993"/>
                <a:gd name="connsiteX7" fmla="*/ 353502 w 353501"/>
                <a:gd name="connsiteY7" fmla="*/ 591138 h 599993"/>
                <a:gd name="connsiteX8" fmla="*/ 342432 w 353501"/>
                <a:gd name="connsiteY8" fmla="*/ 597780 h 599993"/>
                <a:gd name="connsiteX9" fmla="*/ 0 w 353501"/>
                <a:gd name="connsiteY9" fmla="*/ 0 h 599993"/>
                <a:gd name="connsiteX10" fmla="*/ 39114 w 353501"/>
                <a:gd name="connsiteY10" fmla="*/ 100368 h 599993"/>
                <a:gd name="connsiteX11" fmla="*/ 71586 w 353501"/>
                <a:gd name="connsiteY11" fmla="*/ 133578 h 599993"/>
                <a:gd name="connsiteX12" fmla="*/ 340956 w 353501"/>
                <a:gd name="connsiteY12" fmla="*/ 599994 h 599993"/>
                <a:gd name="connsiteX13" fmla="*/ 349812 w 353501"/>
                <a:gd name="connsiteY13" fmla="*/ 594090 h 599993"/>
                <a:gd name="connsiteX14" fmla="*/ 82656 w 353501"/>
                <a:gd name="connsiteY14" fmla="*/ 129150 h 599993"/>
                <a:gd name="connsiteX15" fmla="*/ 73800 w 353501"/>
                <a:gd name="connsiteY15" fmla="*/ 83394 h 599993"/>
                <a:gd name="connsiteX16" fmla="*/ 0 w 353501"/>
                <a:gd name="connsiteY16" fmla="*/ 0 h 599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53501" h="599993">
                  <a:moveTo>
                    <a:pt x="340218" y="599994"/>
                  </a:moveTo>
                  <a:lnTo>
                    <a:pt x="340218" y="599994"/>
                  </a:lnTo>
                  <a:lnTo>
                    <a:pt x="73800" y="135054"/>
                  </a:lnTo>
                  <a:cubicBezTo>
                    <a:pt x="58895" y="128504"/>
                    <a:pt x="47210" y="116288"/>
                    <a:pt x="41328" y="101106"/>
                  </a:cubicBezTo>
                  <a:cubicBezTo>
                    <a:pt x="22208" y="69844"/>
                    <a:pt x="8253" y="35704"/>
                    <a:pt x="0" y="0"/>
                  </a:cubicBezTo>
                  <a:cubicBezTo>
                    <a:pt x="30068" y="22434"/>
                    <a:pt x="55190" y="50822"/>
                    <a:pt x="73800" y="83394"/>
                  </a:cubicBezTo>
                  <a:cubicBezTo>
                    <a:pt x="83841" y="96115"/>
                    <a:pt x="88361" y="112332"/>
                    <a:pt x="86346" y="128412"/>
                  </a:cubicBezTo>
                  <a:lnTo>
                    <a:pt x="353502" y="591138"/>
                  </a:lnTo>
                  <a:lnTo>
                    <a:pt x="342432" y="597780"/>
                  </a:lnTo>
                  <a:close/>
                  <a:moveTo>
                    <a:pt x="0" y="0"/>
                  </a:moveTo>
                  <a:cubicBezTo>
                    <a:pt x="8620" y="35014"/>
                    <a:pt x="21768" y="68754"/>
                    <a:pt x="39114" y="100368"/>
                  </a:cubicBezTo>
                  <a:cubicBezTo>
                    <a:pt x="47970" y="114390"/>
                    <a:pt x="56826" y="129150"/>
                    <a:pt x="71586" y="133578"/>
                  </a:cubicBezTo>
                  <a:lnTo>
                    <a:pt x="340956" y="599994"/>
                  </a:lnTo>
                  <a:lnTo>
                    <a:pt x="349812" y="594090"/>
                  </a:lnTo>
                  <a:lnTo>
                    <a:pt x="82656" y="129150"/>
                  </a:lnTo>
                  <a:cubicBezTo>
                    <a:pt x="85689" y="113327"/>
                    <a:pt x="82519" y="96943"/>
                    <a:pt x="73800" y="83394"/>
                  </a:cubicBezTo>
                  <a:cubicBezTo>
                    <a:pt x="54013" y="51682"/>
                    <a:pt x="29070" y="23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D560C98A-F966-41E7-8A5E-D5CF7B3FE63C}"/>
                </a:ext>
              </a:extLst>
            </p:cNvPr>
            <p:cNvSpPr/>
            <p:nvPr/>
          </p:nvSpPr>
          <p:spPr>
            <a:xfrm>
              <a:off x="5719477" y="1663623"/>
              <a:ext cx="350550" cy="597780"/>
            </a:xfrm>
            <a:custGeom>
              <a:avLst/>
              <a:gdLst>
                <a:gd name="connsiteX0" fmla="*/ 350550 w 350550"/>
                <a:gd name="connsiteY0" fmla="*/ 591876 h 597780"/>
                <a:gd name="connsiteX1" fmla="*/ 340218 w 350550"/>
                <a:gd name="connsiteY1" fmla="*/ 597780 h 597780"/>
                <a:gd name="connsiteX2" fmla="*/ 73800 w 350550"/>
                <a:gd name="connsiteY2" fmla="*/ 135054 h 597780"/>
                <a:gd name="connsiteX3" fmla="*/ 41328 w 350550"/>
                <a:gd name="connsiteY3" fmla="*/ 101106 h 597780"/>
                <a:gd name="connsiteX4" fmla="*/ 0 w 350550"/>
                <a:gd name="connsiteY4" fmla="*/ 0 h 597780"/>
                <a:gd name="connsiteX5" fmla="*/ 73800 w 350550"/>
                <a:gd name="connsiteY5" fmla="*/ 84132 h 597780"/>
                <a:gd name="connsiteX6" fmla="*/ 86346 w 350550"/>
                <a:gd name="connsiteY6" fmla="*/ 129150 h 59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0550" h="597780">
                  <a:moveTo>
                    <a:pt x="350550" y="591876"/>
                  </a:moveTo>
                  <a:lnTo>
                    <a:pt x="340218" y="597780"/>
                  </a:lnTo>
                  <a:lnTo>
                    <a:pt x="73800" y="135054"/>
                  </a:lnTo>
                  <a:cubicBezTo>
                    <a:pt x="58895" y="128504"/>
                    <a:pt x="47210" y="116288"/>
                    <a:pt x="41328" y="101106"/>
                  </a:cubicBezTo>
                  <a:cubicBezTo>
                    <a:pt x="22005" y="69947"/>
                    <a:pt x="8035" y="35772"/>
                    <a:pt x="0" y="0"/>
                  </a:cubicBezTo>
                  <a:cubicBezTo>
                    <a:pt x="28974" y="23883"/>
                    <a:pt x="53895" y="52294"/>
                    <a:pt x="73800" y="84132"/>
                  </a:cubicBezTo>
                  <a:cubicBezTo>
                    <a:pt x="83767" y="96891"/>
                    <a:pt x="88277" y="113076"/>
                    <a:pt x="86346" y="1291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B1331FAB-BD05-4EDD-BFEB-987D52CF33E7}"/>
                </a:ext>
              </a:extLst>
            </p:cNvPr>
            <p:cNvSpPr/>
            <p:nvPr/>
          </p:nvSpPr>
          <p:spPr>
            <a:xfrm>
              <a:off x="5129077" y="1709379"/>
              <a:ext cx="1568250" cy="549072"/>
            </a:xfrm>
            <a:custGeom>
              <a:avLst/>
              <a:gdLst>
                <a:gd name="connsiteX0" fmla="*/ 0 w 1568250"/>
                <a:gd name="connsiteY0" fmla="*/ 137268 h 549072"/>
                <a:gd name="connsiteX1" fmla="*/ 0 w 1568250"/>
                <a:gd name="connsiteY1" fmla="*/ 411804 h 549072"/>
                <a:gd name="connsiteX2" fmla="*/ 669366 w 1568250"/>
                <a:gd name="connsiteY2" fmla="*/ 411804 h 549072"/>
                <a:gd name="connsiteX3" fmla="*/ 777852 w 1568250"/>
                <a:gd name="connsiteY3" fmla="*/ 549072 h 549072"/>
                <a:gd name="connsiteX4" fmla="*/ 885600 w 1568250"/>
                <a:gd name="connsiteY4" fmla="*/ 411804 h 549072"/>
                <a:gd name="connsiteX5" fmla="*/ 1568250 w 1568250"/>
                <a:gd name="connsiteY5" fmla="*/ 411804 h 549072"/>
                <a:gd name="connsiteX6" fmla="*/ 1568250 w 1568250"/>
                <a:gd name="connsiteY6" fmla="*/ 137268 h 549072"/>
                <a:gd name="connsiteX7" fmla="*/ 885600 w 1568250"/>
                <a:gd name="connsiteY7" fmla="*/ 137268 h 549072"/>
                <a:gd name="connsiteX8" fmla="*/ 777114 w 1568250"/>
                <a:gd name="connsiteY8" fmla="*/ 0 h 549072"/>
                <a:gd name="connsiteX9" fmla="*/ 669366 w 1568250"/>
                <a:gd name="connsiteY9" fmla="*/ 137268 h 54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8250" h="549072">
                  <a:moveTo>
                    <a:pt x="0" y="137268"/>
                  </a:moveTo>
                  <a:lnTo>
                    <a:pt x="0" y="411804"/>
                  </a:lnTo>
                  <a:lnTo>
                    <a:pt x="669366" y="411804"/>
                  </a:lnTo>
                  <a:cubicBezTo>
                    <a:pt x="686340" y="457560"/>
                    <a:pt x="743166" y="549072"/>
                    <a:pt x="777852" y="549072"/>
                  </a:cubicBezTo>
                  <a:cubicBezTo>
                    <a:pt x="812538" y="549072"/>
                    <a:pt x="869364" y="457560"/>
                    <a:pt x="885600" y="411804"/>
                  </a:cubicBezTo>
                  <a:lnTo>
                    <a:pt x="1568250" y="411804"/>
                  </a:lnTo>
                  <a:lnTo>
                    <a:pt x="1568250" y="137268"/>
                  </a:lnTo>
                  <a:lnTo>
                    <a:pt x="885600" y="137268"/>
                  </a:lnTo>
                  <a:cubicBezTo>
                    <a:pt x="868626" y="91512"/>
                    <a:pt x="811800" y="0"/>
                    <a:pt x="777114" y="0"/>
                  </a:cubicBezTo>
                  <a:cubicBezTo>
                    <a:pt x="742428" y="0"/>
                    <a:pt x="686340" y="91512"/>
                    <a:pt x="669366" y="137268"/>
                  </a:cubicBezTo>
                  <a:close/>
                </a:path>
              </a:pathLst>
            </a:custGeom>
            <a:solidFill>
              <a:srgbClr val="BB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E443ECB8-6302-4595-93E7-BEC3477CF2C4}"/>
                </a:ext>
              </a:extLst>
            </p:cNvPr>
            <p:cNvSpPr/>
            <p:nvPr/>
          </p:nvSpPr>
          <p:spPr>
            <a:xfrm>
              <a:off x="5985894" y="1846647"/>
              <a:ext cx="58301" cy="274536"/>
            </a:xfrm>
            <a:custGeom>
              <a:avLst/>
              <a:gdLst>
                <a:gd name="connsiteX0" fmla="*/ 28782 w 58301"/>
                <a:gd name="connsiteY0" fmla="*/ 274536 h 274536"/>
                <a:gd name="connsiteX1" fmla="*/ 58302 w 58301"/>
                <a:gd name="connsiteY1" fmla="*/ 137268 h 274536"/>
                <a:gd name="connsiteX2" fmla="*/ 28782 w 58301"/>
                <a:gd name="connsiteY2" fmla="*/ 0 h 274536"/>
                <a:gd name="connsiteX3" fmla="*/ 0 w 58301"/>
                <a:gd name="connsiteY3" fmla="*/ 137268 h 274536"/>
                <a:gd name="connsiteX4" fmla="*/ 28782 w 58301"/>
                <a:gd name="connsiteY4" fmla="*/ 274536 h 27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301" h="274536">
                  <a:moveTo>
                    <a:pt x="28782" y="274536"/>
                  </a:moveTo>
                  <a:cubicBezTo>
                    <a:pt x="46686" y="230892"/>
                    <a:pt x="56678" y="184412"/>
                    <a:pt x="58302" y="137268"/>
                  </a:cubicBezTo>
                  <a:cubicBezTo>
                    <a:pt x="56678" y="90124"/>
                    <a:pt x="46686" y="43644"/>
                    <a:pt x="28782" y="0"/>
                  </a:cubicBezTo>
                  <a:cubicBezTo>
                    <a:pt x="11136" y="43690"/>
                    <a:pt x="1387" y="90168"/>
                    <a:pt x="0" y="137268"/>
                  </a:cubicBezTo>
                  <a:cubicBezTo>
                    <a:pt x="1387" y="184368"/>
                    <a:pt x="11136" y="230846"/>
                    <a:pt x="28782" y="2745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205390E6-5C1B-4007-9BF9-C34A2B0228CB}"/>
                </a:ext>
              </a:extLst>
            </p:cNvPr>
            <p:cNvSpPr/>
            <p:nvPr/>
          </p:nvSpPr>
          <p:spPr>
            <a:xfrm>
              <a:off x="5769661" y="1846647"/>
              <a:ext cx="56825" cy="274536"/>
            </a:xfrm>
            <a:custGeom>
              <a:avLst/>
              <a:gdLst>
                <a:gd name="connsiteX0" fmla="*/ 28782 w 56825"/>
                <a:gd name="connsiteY0" fmla="*/ 274536 h 274536"/>
                <a:gd name="connsiteX1" fmla="*/ 0 w 56825"/>
                <a:gd name="connsiteY1" fmla="*/ 137268 h 274536"/>
                <a:gd name="connsiteX2" fmla="*/ 28782 w 56825"/>
                <a:gd name="connsiteY2" fmla="*/ 0 h 274536"/>
                <a:gd name="connsiteX3" fmla="*/ 56826 w 56825"/>
                <a:gd name="connsiteY3" fmla="*/ 137268 h 274536"/>
                <a:gd name="connsiteX4" fmla="*/ 28782 w 56825"/>
                <a:gd name="connsiteY4" fmla="*/ 274536 h 27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25" h="274536">
                  <a:moveTo>
                    <a:pt x="28782" y="274536"/>
                  </a:moveTo>
                  <a:cubicBezTo>
                    <a:pt x="10788" y="230952"/>
                    <a:pt x="1029" y="184409"/>
                    <a:pt x="0" y="137268"/>
                  </a:cubicBezTo>
                  <a:cubicBezTo>
                    <a:pt x="1029" y="90127"/>
                    <a:pt x="10788" y="43585"/>
                    <a:pt x="28782" y="0"/>
                  </a:cubicBezTo>
                  <a:cubicBezTo>
                    <a:pt x="46208" y="43727"/>
                    <a:pt x="55704" y="90209"/>
                    <a:pt x="56826" y="137268"/>
                  </a:cubicBezTo>
                  <a:cubicBezTo>
                    <a:pt x="55704" y="184327"/>
                    <a:pt x="46208" y="230809"/>
                    <a:pt x="28782" y="2745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12758D27-6E07-4B57-88D0-B2A429644767}"/>
                </a:ext>
              </a:extLst>
            </p:cNvPr>
            <p:cNvSpPr/>
            <p:nvPr/>
          </p:nvSpPr>
          <p:spPr>
            <a:xfrm>
              <a:off x="5884050" y="1949966"/>
              <a:ext cx="45756" cy="68634"/>
            </a:xfrm>
            <a:custGeom>
              <a:avLst/>
              <a:gdLst>
                <a:gd name="connsiteX0" fmla="*/ 22878 w 45756"/>
                <a:gd name="connsiteY0" fmla="*/ 0 h 68634"/>
                <a:gd name="connsiteX1" fmla="*/ 45756 w 45756"/>
                <a:gd name="connsiteY1" fmla="*/ 33948 h 68634"/>
                <a:gd name="connsiteX2" fmla="*/ 22878 w 45756"/>
                <a:gd name="connsiteY2" fmla="*/ 68634 h 68634"/>
                <a:gd name="connsiteX3" fmla="*/ 0 w 45756"/>
                <a:gd name="connsiteY3" fmla="*/ 33948 h 68634"/>
                <a:gd name="connsiteX4" fmla="*/ 22878 w 45756"/>
                <a:gd name="connsiteY4" fmla="*/ 0 h 6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56" h="68634">
                  <a:moveTo>
                    <a:pt x="22878" y="0"/>
                  </a:moveTo>
                  <a:cubicBezTo>
                    <a:pt x="35424" y="0"/>
                    <a:pt x="45756" y="14760"/>
                    <a:pt x="45756" y="33948"/>
                  </a:cubicBezTo>
                  <a:cubicBezTo>
                    <a:pt x="45756" y="53136"/>
                    <a:pt x="35424" y="68634"/>
                    <a:pt x="22878" y="68634"/>
                  </a:cubicBezTo>
                  <a:cubicBezTo>
                    <a:pt x="10332" y="68634"/>
                    <a:pt x="0" y="53136"/>
                    <a:pt x="0" y="33948"/>
                  </a:cubicBezTo>
                  <a:cubicBezTo>
                    <a:pt x="0" y="14760"/>
                    <a:pt x="10332" y="0"/>
                    <a:pt x="2287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BAE3907-AC8B-46DE-89FA-5CB26D8CBAD7}"/>
                </a:ext>
              </a:extLst>
            </p:cNvPr>
            <p:cNvSpPr/>
            <p:nvPr/>
          </p:nvSpPr>
          <p:spPr>
            <a:xfrm>
              <a:off x="5912832" y="2017125"/>
              <a:ext cx="22245" cy="240587"/>
            </a:xfrm>
            <a:custGeom>
              <a:avLst/>
              <a:gdLst>
                <a:gd name="connsiteX0" fmla="*/ 0 w 22245"/>
                <a:gd name="connsiteY0" fmla="*/ 0 h 240587"/>
                <a:gd name="connsiteX1" fmla="*/ 22140 w 22245"/>
                <a:gd name="connsiteY1" fmla="*/ 120294 h 240587"/>
                <a:gd name="connsiteX2" fmla="*/ 0 w 22245"/>
                <a:gd name="connsiteY2" fmla="*/ 240588 h 24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245" h="240587">
                  <a:moveTo>
                    <a:pt x="0" y="0"/>
                  </a:moveTo>
                  <a:cubicBezTo>
                    <a:pt x="15697" y="38113"/>
                    <a:pt x="23240" y="79090"/>
                    <a:pt x="22140" y="120294"/>
                  </a:cubicBezTo>
                  <a:cubicBezTo>
                    <a:pt x="23240" y="161498"/>
                    <a:pt x="15697" y="202475"/>
                    <a:pt x="0" y="24058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38F2454E-0C3F-4E31-B35A-5D3BEA2A305D}"/>
                </a:ext>
              </a:extLst>
            </p:cNvPr>
            <p:cNvSpPr/>
            <p:nvPr/>
          </p:nvSpPr>
          <p:spPr>
            <a:xfrm>
              <a:off x="5878062" y="1710117"/>
              <a:ext cx="22962" cy="240587"/>
            </a:xfrm>
            <a:custGeom>
              <a:avLst/>
              <a:gdLst>
                <a:gd name="connsiteX0" fmla="*/ 22963 w 22962"/>
                <a:gd name="connsiteY0" fmla="*/ 240588 h 240587"/>
                <a:gd name="connsiteX1" fmla="*/ 85 w 22962"/>
                <a:gd name="connsiteY1" fmla="*/ 120294 h 240587"/>
                <a:gd name="connsiteX2" fmla="*/ 22963 w 22962"/>
                <a:gd name="connsiteY2" fmla="*/ 0 h 24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62" h="240587">
                  <a:moveTo>
                    <a:pt x="22963" y="240588"/>
                  </a:moveTo>
                  <a:cubicBezTo>
                    <a:pt x="6882" y="202568"/>
                    <a:pt x="-911" y="161562"/>
                    <a:pt x="85" y="120294"/>
                  </a:cubicBezTo>
                  <a:cubicBezTo>
                    <a:pt x="-911" y="79027"/>
                    <a:pt x="6882" y="38020"/>
                    <a:pt x="22963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611F96B-7042-494B-B407-3AB642F763B5}"/>
                </a:ext>
              </a:extLst>
            </p:cNvPr>
            <p:cNvSpPr/>
            <p:nvPr/>
          </p:nvSpPr>
          <p:spPr>
            <a:xfrm>
              <a:off x="5878062" y="2017125"/>
              <a:ext cx="22962" cy="240587"/>
            </a:xfrm>
            <a:custGeom>
              <a:avLst/>
              <a:gdLst>
                <a:gd name="connsiteX0" fmla="*/ 22963 w 22962"/>
                <a:gd name="connsiteY0" fmla="*/ 0 h 240587"/>
                <a:gd name="connsiteX1" fmla="*/ 85 w 22962"/>
                <a:gd name="connsiteY1" fmla="*/ 120294 h 240587"/>
                <a:gd name="connsiteX2" fmla="*/ 22963 w 22962"/>
                <a:gd name="connsiteY2" fmla="*/ 240588 h 24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62" h="240587">
                  <a:moveTo>
                    <a:pt x="22963" y="0"/>
                  </a:moveTo>
                  <a:cubicBezTo>
                    <a:pt x="6882" y="38020"/>
                    <a:pt x="-911" y="79027"/>
                    <a:pt x="85" y="120294"/>
                  </a:cubicBezTo>
                  <a:cubicBezTo>
                    <a:pt x="-911" y="161561"/>
                    <a:pt x="6882" y="202568"/>
                    <a:pt x="22963" y="24058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C8CE5A08-7B78-4774-8587-C89B7A51F117}"/>
                </a:ext>
              </a:extLst>
            </p:cNvPr>
            <p:cNvSpPr/>
            <p:nvPr/>
          </p:nvSpPr>
          <p:spPr>
            <a:xfrm>
              <a:off x="5912832" y="1710117"/>
              <a:ext cx="22245" cy="240587"/>
            </a:xfrm>
            <a:custGeom>
              <a:avLst/>
              <a:gdLst>
                <a:gd name="connsiteX0" fmla="*/ 0 w 22245"/>
                <a:gd name="connsiteY0" fmla="*/ 240588 h 240587"/>
                <a:gd name="connsiteX1" fmla="*/ 22140 w 22245"/>
                <a:gd name="connsiteY1" fmla="*/ 120294 h 240587"/>
                <a:gd name="connsiteX2" fmla="*/ 0 w 22245"/>
                <a:gd name="connsiteY2" fmla="*/ 0 h 24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245" h="240587">
                  <a:moveTo>
                    <a:pt x="0" y="240588"/>
                  </a:moveTo>
                  <a:cubicBezTo>
                    <a:pt x="15697" y="202475"/>
                    <a:pt x="23240" y="161498"/>
                    <a:pt x="22140" y="120294"/>
                  </a:cubicBezTo>
                  <a:cubicBezTo>
                    <a:pt x="23240" y="79090"/>
                    <a:pt x="15697" y="381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386" name="Notes">
            <a:extLst>
              <a:ext uri="{FF2B5EF4-FFF2-40B4-BE49-F238E27FC236}">
                <a16:creationId xmlns:a16="http://schemas.microsoft.com/office/drawing/2014/main" id="{6737079E-F3CE-41A9-B618-3D01BB5D6050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847644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L–M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MALDIVES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MALI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MALTA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286930" y="4308283"/>
              <a:ext cx="1556848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MARSHALL ISLANDS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MAURITANIA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MAURITIUS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MEXICO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MICRONESIA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MOLDOVA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MONACO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LUXEMBOURG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MACEDONIA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MADAGASCAR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MALAWI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MALAYSIA</a:t>
              </a:r>
            </a:p>
          </p:txBody>
        </p:sp>
      </p:grpSp>
      <p:grpSp>
        <p:nvGrpSpPr>
          <p:cNvPr id="1112" name="Group 1111">
            <a:extLst>
              <a:ext uri="{FF2B5EF4-FFF2-40B4-BE49-F238E27FC236}">
                <a16:creationId xmlns:a16="http://schemas.microsoft.com/office/drawing/2014/main" id="{6A02B213-D002-4ECD-B492-E6F6708FF3AB}"/>
              </a:ext>
            </a:extLst>
          </p:cNvPr>
          <p:cNvGrpSpPr/>
          <p:nvPr/>
        </p:nvGrpSpPr>
        <p:grpSpPr>
          <a:xfrm>
            <a:off x="799610" y="1526355"/>
            <a:ext cx="1568988" cy="915119"/>
            <a:chOff x="799610" y="1526355"/>
            <a:chExt cx="1568988" cy="915119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277CDDCA-741A-450D-951D-F35293CD5CD9}"/>
                </a:ext>
              </a:extLst>
            </p:cNvPr>
            <p:cNvSpPr/>
            <p:nvPr/>
          </p:nvSpPr>
          <p:spPr>
            <a:xfrm>
              <a:off x="799610" y="2136681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A1D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AB94E706-014B-49CA-9F5D-7D95166ADC1A}"/>
                </a:ext>
              </a:extLst>
            </p:cNvPr>
            <p:cNvSpPr/>
            <p:nvPr/>
          </p:nvSpPr>
          <p:spPr>
            <a:xfrm>
              <a:off x="799610" y="18311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865A3FB-9134-414C-B186-A1920C62B365}"/>
                </a:ext>
              </a:extLst>
            </p:cNvPr>
            <p:cNvSpPr/>
            <p:nvPr/>
          </p:nvSpPr>
          <p:spPr>
            <a:xfrm>
              <a:off x="799610" y="1526355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ED29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14" name="Group 1113">
            <a:extLst>
              <a:ext uri="{FF2B5EF4-FFF2-40B4-BE49-F238E27FC236}">
                <a16:creationId xmlns:a16="http://schemas.microsoft.com/office/drawing/2014/main" id="{66AE5B44-3FC9-4BFF-AB7E-FBEF7466EADB}"/>
              </a:ext>
            </a:extLst>
          </p:cNvPr>
          <p:cNvGrpSpPr/>
          <p:nvPr/>
        </p:nvGrpSpPr>
        <p:grpSpPr>
          <a:xfrm>
            <a:off x="5129078" y="1526355"/>
            <a:ext cx="1568988" cy="915120"/>
            <a:chOff x="5129078" y="1526355"/>
            <a:chExt cx="1568988" cy="915120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AB3CEB0-42EF-43A0-9926-C506D61E78A1}"/>
                </a:ext>
              </a:extLst>
            </p:cNvPr>
            <p:cNvSpPr/>
            <p:nvPr/>
          </p:nvSpPr>
          <p:spPr>
            <a:xfrm>
              <a:off x="5129078" y="1526355"/>
              <a:ext cx="457560" cy="915120"/>
            </a:xfrm>
            <a:custGeom>
              <a:avLst/>
              <a:gdLst>
                <a:gd name="connsiteX0" fmla="*/ 0 w 457560"/>
                <a:gd name="connsiteY0" fmla="*/ 0 h 915120"/>
                <a:gd name="connsiteX1" fmla="*/ 457560 w 457560"/>
                <a:gd name="connsiteY1" fmla="*/ 0 h 915120"/>
                <a:gd name="connsiteX2" fmla="*/ 457560 w 457560"/>
                <a:gd name="connsiteY2" fmla="*/ 915120 h 915120"/>
                <a:gd name="connsiteX3" fmla="*/ 0 w 457560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560" h="915120">
                  <a:moveTo>
                    <a:pt x="0" y="0"/>
                  </a:moveTo>
                  <a:lnTo>
                    <a:pt x="457560" y="0"/>
                  </a:lnTo>
                  <a:lnTo>
                    <a:pt x="457560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603D1E8-569E-498C-816C-0E49146F61DD}"/>
                </a:ext>
              </a:extLst>
            </p:cNvPr>
            <p:cNvSpPr/>
            <p:nvPr/>
          </p:nvSpPr>
          <p:spPr>
            <a:xfrm>
              <a:off x="5586638" y="1526355"/>
              <a:ext cx="1111428" cy="457560"/>
            </a:xfrm>
            <a:custGeom>
              <a:avLst/>
              <a:gdLst>
                <a:gd name="connsiteX0" fmla="*/ 0 w 1111428"/>
                <a:gd name="connsiteY0" fmla="*/ 0 h 457560"/>
                <a:gd name="connsiteX1" fmla="*/ 1111428 w 1111428"/>
                <a:gd name="connsiteY1" fmla="*/ 0 h 457560"/>
                <a:gd name="connsiteX2" fmla="*/ 1111428 w 1111428"/>
                <a:gd name="connsiteY2" fmla="*/ 457560 h 457560"/>
                <a:gd name="connsiteX3" fmla="*/ 0 w 111142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1428" h="457560">
                  <a:moveTo>
                    <a:pt x="0" y="0"/>
                  </a:moveTo>
                  <a:lnTo>
                    <a:pt x="1111428" y="0"/>
                  </a:lnTo>
                  <a:lnTo>
                    <a:pt x="111142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C3D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75B2086-7358-47C6-AD01-2001691D7ED6}"/>
                </a:ext>
              </a:extLst>
            </p:cNvPr>
            <p:cNvSpPr/>
            <p:nvPr/>
          </p:nvSpPr>
          <p:spPr>
            <a:xfrm>
              <a:off x="5586638" y="1983915"/>
              <a:ext cx="1111428" cy="457560"/>
            </a:xfrm>
            <a:custGeom>
              <a:avLst/>
              <a:gdLst>
                <a:gd name="connsiteX0" fmla="*/ 0 w 1111428"/>
                <a:gd name="connsiteY0" fmla="*/ 0 h 457560"/>
                <a:gd name="connsiteX1" fmla="*/ 1111428 w 1111428"/>
                <a:gd name="connsiteY1" fmla="*/ 0 h 457560"/>
                <a:gd name="connsiteX2" fmla="*/ 1111428 w 1111428"/>
                <a:gd name="connsiteY2" fmla="*/ 457560 h 457560"/>
                <a:gd name="connsiteX3" fmla="*/ 0 w 111142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1428" h="457560">
                  <a:moveTo>
                    <a:pt x="0" y="0"/>
                  </a:moveTo>
                  <a:lnTo>
                    <a:pt x="1111428" y="0"/>
                  </a:lnTo>
                  <a:lnTo>
                    <a:pt x="111142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007E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EBC03104-EDCA-42C5-9B0D-046D861A9F10}"/>
              </a:ext>
            </a:extLst>
          </p:cNvPr>
          <p:cNvGrpSpPr/>
          <p:nvPr/>
        </p:nvGrpSpPr>
        <p:grpSpPr>
          <a:xfrm>
            <a:off x="7293811" y="1526355"/>
            <a:ext cx="1568988" cy="915119"/>
            <a:chOff x="7293811" y="1526355"/>
            <a:chExt cx="1568988" cy="915119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203CFCE-A413-45AF-B853-191DF0935FA4}"/>
                </a:ext>
              </a:extLst>
            </p:cNvPr>
            <p:cNvSpPr/>
            <p:nvPr/>
          </p:nvSpPr>
          <p:spPr>
            <a:xfrm>
              <a:off x="7293811" y="1526355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0 w 1568988"/>
                <a:gd name="connsiteY1" fmla="*/ 304794 h 304794"/>
                <a:gd name="connsiteX2" fmla="*/ 1568988 w 1568988"/>
                <a:gd name="connsiteY2" fmla="*/ 304794 h 304794"/>
                <a:gd name="connsiteX3" fmla="*/ 1568988 w 1568988"/>
                <a:gd name="connsiteY3" fmla="*/ 0 h 304794"/>
                <a:gd name="connsiteX4" fmla="*/ 1039104 w 1568988"/>
                <a:gd name="connsiteY4" fmla="*/ 169740 h 304794"/>
                <a:gd name="connsiteX5" fmla="*/ 1028034 w 1568988"/>
                <a:gd name="connsiteY5" fmla="*/ 188190 h 304794"/>
                <a:gd name="connsiteX6" fmla="*/ 964566 w 1568988"/>
                <a:gd name="connsiteY6" fmla="*/ 221400 h 304794"/>
                <a:gd name="connsiteX7" fmla="*/ 1017702 w 1568988"/>
                <a:gd name="connsiteY7" fmla="*/ 173430 h 304794"/>
                <a:gd name="connsiteX8" fmla="*/ 1033200 w 1568988"/>
                <a:gd name="connsiteY8" fmla="*/ 166788 h 304794"/>
                <a:gd name="connsiteX9" fmla="*/ 1039104 w 1568988"/>
                <a:gd name="connsiteY9" fmla="*/ 169740 h 304794"/>
                <a:gd name="connsiteX10" fmla="*/ 1022868 w 1568988"/>
                <a:gd name="connsiteY10" fmla="*/ 147600 h 304794"/>
                <a:gd name="connsiteX11" fmla="*/ 1013274 w 1568988"/>
                <a:gd name="connsiteY11" fmla="*/ 166788 h 304794"/>
                <a:gd name="connsiteX12" fmla="*/ 952758 w 1568988"/>
                <a:gd name="connsiteY12" fmla="*/ 205902 h 304794"/>
                <a:gd name="connsiteX13" fmla="*/ 1001466 w 1568988"/>
                <a:gd name="connsiteY13" fmla="*/ 152766 h 304794"/>
                <a:gd name="connsiteX14" fmla="*/ 1017702 w 1568988"/>
                <a:gd name="connsiteY14" fmla="*/ 147600 h 304794"/>
                <a:gd name="connsiteX15" fmla="*/ 1022868 w 1568988"/>
                <a:gd name="connsiteY15" fmla="*/ 147600 h 304794"/>
                <a:gd name="connsiteX16" fmla="*/ 1004418 w 1568988"/>
                <a:gd name="connsiteY16" fmla="*/ 126936 h 304794"/>
                <a:gd name="connsiteX17" fmla="*/ 997038 w 1568988"/>
                <a:gd name="connsiteY17" fmla="*/ 147600 h 304794"/>
                <a:gd name="connsiteX18" fmla="*/ 939474 w 1568988"/>
                <a:gd name="connsiteY18" fmla="*/ 191880 h 304794"/>
                <a:gd name="connsiteX19" fmla="*/ 983754 w 1568988"/>
                <a:gd name="connsiteY19" fmla="*/ 135054 h 304794"/>
                <a:gd name="connsiteX20" fmla="*/ 999990 w 1568988"/>
                <a:gd name="connsiteY20" fmla="*/ 125460 h 304794"/>
                <a:gd name="connsiteX21" fmla="*/ 1004418 w 1568988"/>
                <a:gd name="connsiteY21" fmla="*/ 127674 h 304794"/>
                <a:gd name="connsiteX22" fmla="*/ 980064 w 1568988"/>
                <a:gd name="connsiteY22" fmla="*/ 107010 h 304794"/>
                <a:gd name="connsiteX23" fmla="*/ 984492 w 1568988"/>
                <a:gd name="connsiteY23" fmla="*/ 107010 h 304794"/>
                <a:gd name="connsiteX24" fmla="*/ 978588 w 1568988"/>
                <a:gd name="connsiteY24" fmla="*/ 128412 h 304794"/>
                <a:gd name="connsiteX25" fmla="*/ 925452 w 1568988"/>
                <a:gd name="connsiteY25" fmla="*/ 177120 h 304794"/>
                <a:gd name="connsiteX26" fmla="*/ 964566 w 1568988"/>
                <a:gd name="connsiteY26" fmla="*/ 116604 h 304794"/>
                <a:gd name="connsiteX27" fmla="*/ 980064 w 1568988"/>
                <a:gd name="connsiteY27" fmla="*/ 107748 h 304794"/>
                <a:gd name="connsiteX28" fmla="*/ 959400 w 1568988"/>
                <a:gd name="connsiteY28" fmla="*/ 91512 h 304794"/>
                <a:gd name="connsiteX29" fmla="*/ 963090 w 1568988"/>
                <a:gd name="connsiteY29" fmla="*/ 91512 h 304794"/>
                <a:gd name="connsiteX30" fmla="*/ 958662 w 1568988"/>
                <a:gd name="connsiteY30" fmla="*/ 112914 h 304794"/>
                <a:gd name="connsiteX31" fmla="*/ 910692 w 1568988"/>
                <a:gd name="connsiteY31" fmla="*/ 166788 h 304794"/>
                <a:gd name="connsiteX32" fmla="*/ 943902 w 1568988"/>
                <a:gd name="connsiteY32" fmla="*/ 102582 h 304794"/>
                <a:gd name="connsiteX33" fmla="*/ 959400 w 1568988"/>
                <a:gd name="connsiteY33" fmla="*/ 91512 h 304794"/>
                <a:gd name="connsiteX34" fmla="*/ 936522 w 1568988"/>
                <a:gd name="connsiteY34" fmla="*/ 77490 h 304794"/>
                <a:gd name="connsiteX35" fmla="*/ 940212 w 1568988"/>
                <a:gd name="connsiteY35" fmla="*/ 77490 h 304794"/>
                <a:gd name="connsiteX36" fmla="*/ 940212 w 1568988"/>
                <a:gd name="connsiteY36" fmla="*/ 99630 h 304794"/>
                <a:gd name="connsiteX37" fmla="*/ 896670 w 1568988"/>
                <a:gd name="connsiteY37" fmla="*/ 157194 h 304794"/>
                <a:gd name="connsiteX38" fmla="*/ 924714 w 1568988"/>
                <a:gd name="connsiteY38" fmla="*/ 90036 h 304794"/>
                <a:gd name="connsiteX39" fmla="*/ 936522 w 1568988"/>
                <a:gd name="connsiteY39" fmla="*/ 77490 h 304794"/>
                <a:gd name="connsiteX40" fmla="*/ 913644 w 1568988"/>
                <a:gd name="connsiteY40" fmla="*/ 65682 h 304794"/>
                <a:gd name="connsiteX41" fmla="*/ 913644 w 1568988"/>
                <a:gd name="connsiteY41" fmla="*/ 65682 h 304794"/>
                <a:gd name="connsiteX42" fmla="*/ 913644 w 1568988"/>
                <a:gd name="connsiteY42" fmla="*/ 87822 h 304794"/>
                <a:gd name="connsiteX43" fmla="*/ 875268 w 1568988"/>
                <a:gd name="connsiteY43" fmla="*/ 149076 h 304794"/>
                <a:gd name="connsiteX44" fmla="*/ 896670 w 1568988"/>
                <a:gd name="connsiteY44" fmla="*/ 79704 h 304794"/>
                <a:gd name="connsiteX45" fmla="*/ 913644 w 1568988"/>
                <a:gd name="connsiteY45" fmla="*/ 65682 h 304794"/>
                <a:gd name="connsiteX46" fmla="*/ 885600 w 1568988"/>
                <a:gd name="connsiteY46" fmla="*/ 55350 h 304794"/>
                <a:gd name="connsiteX47" fmla="*/ 885600 w 1568988"/>
                <a:gd name="connsiteY47" fmla="*/ 55350 h 304794"/>
                <a:gd name="connsiteX48" fmla="*/ 885600 w 1568988"/>
                <a:gd name="connsiteY48" fmla="*/ 77490 h 304794"/>
                <a:gd name="connsiteX49" fmla="*/ 852390 w 1568988"/>
                <a:gd name="connsiteY49" fmla="*/ 141696 h 304794"/>
                <a:gd name="connsiteX50" fmla="*/ 867888 w 1568988"/>
                <a:gd name="connsiteY50" fmla="*/ 67896 h 304794"/>
                <a:gd name="connsiteX51" fmla="*/ 885600 w 1568988"/>
                <a:gd name="connsiteY51" fmla="*/ 55350 h 304794"/>
                <a:gd name="connsiteX52" fmla="*/ 863460 w 1568988"/>
                <a:gd name="connsiteY52" fmla="*/ 47232 h 304794"/>
                <a:gd name="connsiteX53" fmla="*/ 863460 w 1568988"/>
                <a:gd name="connsiteY53" fmla="*/ 47232 h 304794"/>
                <a:gd name="connsiteX54" fmla="*/ 863460 w 1568988"/>
                <a:gd name="connsiteY54" fmla="*/ 68634 h 304794"/>
                <a:gd name="connsiteX55" fmla="*/ 836154 w 1568988"/>
                <a:gd name="connsiteY55" fmla="*/ 135792 h 304794"/>
                <a:gd name="connsiteX56" fmla="*/ 845748 w 1568988"/>
                <a:gd name="connsiteY56" fmla="*/ 61992 h 304794"/>
                <a:gd name="connsiteX57" fmla="*/ 863460 w 1568988"/>
                <a:gd name="connsiteY57" fmla="*/ 47232 h 304794"/>
                <a:gd name="connsiteX58" fmla="*/ 825822 w 1568988"/>
                <a:gd name="connsiteY58" fmla="*/ 59040 h 304794"/>
                <a:gd name="connsiteX59" fmla="*/ 837630 w 1568988"/>
                <a:gd name="connsiteY59" fmla="*/ 41328 h 304794"/>
                <a:gd name="connsiteX60" fmla="*/ 837630 w 1568988"/>
                <a:gd name="connsiteY60" fmla="*/ 41328 h 304794"/>
                <a:gd name="connsiteX61" fmla="*/ 843534 w 1568988"/>
                <a:gd name="connsiteY61" fmla="*/ 62730 h 304794"/>
                <a:gd name="connsiteX62" fmla="*/ 822132 w 1568988"/>
                <a:gd name="connsiteY62" fmla="*/ 131364 h 304794"/>
                <a:gd name="connsiteX63" fmla="*/ 825822 w 1568988"/>
                <a:gd name="connsiteY63" fmla="*/ 59040 h 304794"/>
                <a:gd name="connsiteX64" fmla="*/ 800730 w 1568988"/>
                <a:gd name="connsiteY64" fmla="*/ 59040 h 304794"/>
                <a:gd name="connsiteX65" fmla="*/ 811800 w 1568988"/>
                <a:gd name="connsiteY65" fmla="*/ 39852 h 304794"/>
                <a:gd name="connsiteX66" fmla="*/ 819180 w 1568988"/>
                <a:gd name="connsiteY66" fmla="*/ 60516 h 304794"/>
                <a:gd name="connsiteX67" fmla="*/ 803682 w 1568988"/>
                <a:gd name="connsiteY67" fmla="*/ 134316 h 304794"/>
                <a:gd name="connsiteX68" fmla="*/ 800730 w 1568988"/>
                <a:gd name="connsiteY68" fmla="*/ 56826 h 304794"/>
                <a:gd name="connsiteX69" fmla="*/ 784494 w 1568988"/>
                <a:gd name="connsiteY69" fmla="*/ 36900 h 304794"/>
                <a:gd name="connsiteX70" fmla="*/ 793350 w 1568988"/>
                <a:gd name="connsiteY70" fmla="*/ 56826 h 304794"/>
                <a:gd name="connsiteX71" fmla="*/ 784494 w 1568988"/>
                <a:gd name="connsiteY71" fmla="*/ 130626 h 304794"/>
                <a:gd name="connsiteX72" fmla="*/ 774900 w 1568988"/>
                <a:gd name="connsiteY72" fmla="*/ 56826 h 304794"/>
                <a:gd name="connsiteX73" fmla="*/ 784494 w 1568988"/>
                <a:gd name="connsiteY73" fmla="*/ 36900 h 304794"/>
                <a:gd name="connsiteX74" fmla="*/ 757188 w 1568988"/>
                <a:gd name="connsiteY74" fmla="*/ 36900 h 304794"/>
                <a:gd name="connsiteX75" fmla="*/ 768258 w 1568988"/>
                <a:gd name="connsiteY75" fmla="*/ 56088 h 304794"/>
                <a:gd name="connsiteX76" fmla="*/ 768258 w 1568988"/>
                <a:gd name="connsiteY76" fmla="*/ 129888 h 304794"/>
                <a:gd name="connsiteX77" fmla="*/ 752760 w 1568988"/>
                <a:gd name="connsiteY77" fmla="*/ 56088 h 304794"/>
                <a:gd name="connsiteX78" fmla="*/ 757188 w 1568988"/>
                <a:gd name="connsiteY78" fmla="*/ 37638 h 304794"/>
                <a:gd name="connsiteX79" fmla="*/ 730620 w 1568988"/>
                <a:gd name="connsiteY79" fmla="*/ 41328 h 304794"/>
                <a:gd name="connsiteX80" fmla="*/ 730620 w 1568988"/>
                <a:gd name="connsiteY80" fmla="*/ 41328 h 304794"/>
                <a:gd name="connsiteX81" fmla="*/ 742428 w 1568988"/>
                <a:gd name="connsiteY81" fmla="*/ 59040 h 304794"/>
                <a:gd name="connsiteX82" fmla="*/ 742428 w 1568988"/>
                <a:gd name="connsiteY82" fmla="*/ 132840 h 304794"/>
                <a:gd name="connsiteX83" fmla="*/ 724716 w 1568988"/>
                <a:gd name="connsiteY83" fmla="*/ 62730 h 304794"/>
                <a:gd name="connsiteX84" fmla="*/ 730620 w 1568988"/>
                <a:gd name="connsiteY84" fmla="*/ 41328 h 304794"/>
                <a:gd name="connsiteX85" fmla="*/ 704052 w 1568988"/>
                <a:gd name="connsiteY85" fmla="*/ 47232 h 304794"/>
                <a:gd name="connsiteX86" fmla="*/ 704052 w 1568988"/>
                <a:gd name="connsiteY86" fmla="*/ 47232 h 304794"/>
                <a:gd name="connsiteX87" fmla="*/ 717336 w 1568988"/>
                <a:gd name="connsiteY87" fmla="*/ 64206 h 304794"/>
                <a:gd name="connsiteX88" fmla="*/ 726930 w 1568988"/>
                <a:gd name="connsiteY88" fmla="*/ 138006 h 304794"/>
                <a:gd name="connsiteX89" fmla="*/ 700362 w 1568988"/>
                <a:gd name="connsiteY89" fmla="*/ 68634 h 304794"/>
                <a:gd name="connsiteX90" fmla="*/ 704052 w 1568988"/>
                <a:gd name="connsiteY90" fmla="*/ 47232 h 304794"/>
                <a:gd name="connsiteX91" fmla="*/ 678222 w 1568988"/>
                <a:gd name="connsiteY91" fmla="*/ 55350 h 304794"/>
                <a:gd name="connsiteX92" fmla="*/ 678222 w 1568988"/>
                <a:gd name="connsiteY92" fmla="*/ 55350 h 304794"/>
                <a:gd name="connsiteX93" fmla="*/ 691506 w 1568988"/>
                <a:gd name="connsiteY93" fmla="*/ 70848 h 304794"/>
                <a:gd name="connsiteX94" fmla="*/ 707004 w 1568988"/>
                <a:gd name="connsiteY94" fmla="*/ 144648 h 304794"/>
                <a:gd name="connsiteX95" fmla="*/ 673794 w 1568988"/>
                <a:gd name="connsiteY95" fmla="*/ 80442 h 304794"/>
                <a:gd name="connsiteX96" fmla="*/ 678222 w 1568988"/>
                <a:gd name="connsiteY96" fmla="*/ 55350 h 304794"/>
                <a:gd name="connsiteX97" fmla="*/ 653130 w 1568988"/>
                <a:gd name="connsiteY97" fmla="*/ 65682 h 304794"/>
                <a:gd name="connsiteX98" fmla="*/ 653130 w 1568988"/>
                <a:gd name="connsiteY98" fmla="*/ 65682 h 304794"/>
                <a:gd name="connsiteX99" fmla="*/ 667152 w 1568988"/>
                <a:gd name="connsiteY99" fmla="*/ 79704 h 304794"/>
                <a:gd name="connsiteX100" fmla="*/ 689292 w 1568988"/>
                <a:gd name="connsiteY100" fmla="*/ 149076 h 304794"/>
                <a:gd name="connsiteX101" fmla="*/ 650916 w 1568988"/>
                <a:gd name="connsiteY101" fmla="*/ 87822 h 304794"/>
                <a:gd name="connsiteX102" fmla="*/ 653130 w 1568988"/>
                <a:gd name="connsiteY102" fmla="*/ 65682 h 304794"/>
                <a:gd name="connsiteX103" fmla="*/ 628776 w 1568988"/>
                <a:gd name="connsiteY103" fmla="*/ 78228 h 304794"/>
                <a:gd name="connsiteX104" fmla="*/ 628776 w 1568988"/>
                <a:gd name="connsiteY104" fmla="*/ 78228 h 304794"/>
                <a:gd name="connsiteX105" fmla="*/ 644274 w 1568988"/>
                <a:gd name="connsiteY105" fmla="*/ 91512 h 304794"/>
                <a:gd name="connsiteX106" fmla="*/ 672318 w 1568988"/>
                <a:gd name="connsiteY106" fmla="*/ 158670 h 304794"/>
                <a:gd name="connsiteX107" fmla="*/ 628776 w 1568988"/>
                <a:gd name="connsiteY107" fmla="*/ 101106 h 304794"/>
                <a:gd name="connsiteX108" fmla="*/ 628776 w 1568988"/>
                <a:gd name="connsiteY108" fmla="*/ 78228 h 304794"/>
                <a:gd name="connsiteX109" fmla="*/ 605898 w 1568988"/>
                <a:gd name="connsiteY109" fmla="*/ 92988 h 304794"/>
                <a:gd name="connsiteX110" fmla="*/ 605898 w 1568988"/>
                <a:gd name="connsiteY110" fmla="*/ 92988 h 304794"/>
                <a:gd name="connsiteX111" fmla="*/ 622134 w 1568988"/>
                <a:gd name="connsiteY111" fmla="*/ 105534 h 304794"/>
                <a:gd name="connsiteX112" fmla="*/ 655344 w 1568988"/>
                <a:gd name="connsiteY112" fmla="*/ 169740 h 304794"/>
                <a:gd name="connsiteX113" fmla="*/ 606636 w 1568988"/>
                <a:gd name="connsiteY113" fmla="*/ 115866 h 304794"/>
                <a:gd name="connsiteX114" fmla="*/ 605898 w 1568988"/>
                <a:gd name="connsiteY114" fmla="*/ 92988 h 304794"/>
                <a:gd name="connsiteX115" fmla="*/ 584496 w 1568988"/>
                <a:gd name="connsiteY115" fmla="*/ 109224 h 304794"/>
                <a:gd name="connsiteX116" fmla="*/ 584496 w 1568988"/>
                <a:gd name="connsiteY116" fmla="*/ 109224 h 304794"/>
                <a:gd name="connsiteX117" fmla="*/ 601470 w 1568988"/>
                <a:gd name="connsiteY117" fmla="*/ 120294 h 304794"/>
                <a:gd name="connsiteX118" fmla="*/ 640584 w 1568988"/>
                <a:gd name="connsiteY118" fmla="*/ 180810 h 304794"/>
                <a:gd name="connsiteX119" fmla="*/ 590400 w 1568988"/>
                <a:gd name="connsiteY119" fmla="*/ 130626 h 304794"/>
                <a:gd name="connsiteX120" fmla="*/ 584496 w 1568988"/>
                <a:gd name="connsiteY120" fmla="*/ 109224 h 304794"/>
                <a:gd name="connsiteX121" fmla="*/ 564570 w 1568988"/>
                <a:gd name="connsiteY121" fmla="*/ 127674 h 304794"/>
                <a:gd name="connsiteX122" fmla="*/ 564570 w 1568988"/>
                <a:gd name="connsiteY122" fmla="*/ 127674 h 304794"/>
                <a:gd name="connsiteX123" fmla="*/ 580806 w 1568988"/>
                <a:gd name="connsiteY123" fmla="*/ 137268 h 304794"/>
                <a:gd name="connsiteX124" fmla="*/ 625086 w 1568988"/>
                <a:gd name="connsiteY124" fmla="*/ 194094 h 304794"/>
                <a:gd name="connsiteX125" fmla="*/ 571950 w 1568988"/>
                <a:gd name="connsiteY125" fmla="*/ 147600 h 304794"/>
                <a:gd name="connsiteX126" fmla="*/ 564570 w 1568988"/>
                <a:gd name="connsiteY126" fmla="*/ 127674 h 304794"/>
                <a:gd name="connsiteX127" fmla="*/ 546120 w 1568988"/>
                <a:gd name="connsiteY127" fmla="*/ 147600 h 304794"/>
                <a:gd name="connsiteX128" fmla="*/ 551286 w 1568988"/>
                <a:gd name="connsiteY128" fmla="*/ 147600 h 304794"/>
                <a:gd name="connsiteX129" fmla="*/ 567522 w 1568988"/>
                <a:gd name="connsiteY129" fmla="*/ 155718 h 304794"/>
                <a:gd name="connsiteX130" fmla="*/ 616230 w 1568988"/>
                <a:gd name="connsiteY130" fmla="*/ 208854 h 304794"/>
                <a:gd name="connsiteX131" fmla="*/ 555714 w 1568988"/>
                <a:gd name="connsiteY131" fmla="*/ 169740 h 304794"/>
                <a:gd name="connsiteX132" fmla="*/ 546120 w 1568988"/>
                <a:gd name="connsiteY132" fmla="*/ 147600 h 304794"/>
                <a:gd name="connsiteX133" fmla="*/ 529884 w 1568988"/>
                <a:gd name="connsiteY133" fmla="*/ 169002 h 304794"/>
                <a:gd name="connsiteX134" fmla="*/ 534312 w 1568988"/>
                <a:gd name="connsiteY134" fmla="*/ 169002 h 304794"/>
                <a:gd name="connsiteX135" fmla="*/ 551286 w 1568988"/>
                <a:gd name="connsiteY135" fmla="*/ 175644 h 304794"/>
                <a:gd name="connsiteX136" fmla="*/ 604422 w 1568988"/>
                <a:gd name="connsiteY136" fmla="*/ 221400 h 304794"/>
                <a:gd name="connsiteX137" fmla="*/ 540954 w 1568988"/>
                <a:gd name="connsiteY137" fmla="*/ 188190 h 304794"/>
                <a:gd name="connsiteX138" fmla="*/ 529884 w 1568988"/>
                <a:gd name="connsiteY138" fmla="*/ 169740 h 304794"/>
                <a:gd name="connsiteX139" fmla="*/ 504792 w 1568988"/>
                <a:gd name="connsiteY139" fmla="*/ 282654 h 304794"/>
                <a:gd name="connsiteX140" fmla="*/ 500364 w 1568988"/>
                <a:gd name="connsiteY140" fmla="*/ 282654 h 304794"/>
                <a:gd name="connsiteX141" fmla="*/ 484128 w 1568988"/>
                <a:gd name="connsiteY141" fmla="*/ 268632 h 304794"/>
                <a:gd name="connsiteX142" fmla="*/ 495198 w 1568988"/>
                <a:gd name="connsiteY142" fmla="*/ 263466 h 304794"/>
                <a:gd name="connsiteX143" fmla="*/ 505530 w 1568988"/>
                <a:gd name="connsiteY143" fmla="*/ 263466 h 304794"/>
                <a:gd name="connsiteX144" fmla="*/ 553500 w 1568988"/>
                <a:gd name="connsiteY144" fmla="*/ 282654 h 304794"/>
                <a:gd name="connsiteX145" fmla="*/ 504792 w 1568988"/>
                <a:gd name="connsiteY145" fmla="*/ 256824 h 304794"/>
                <a:gd name="connsiteX146" fmla="*/ 489294 w 1568988"/>
                <a:gd name="connsiteY146" fmla="*/ 241326 h 304794"/>
                <a:gd name="connsiteX147" fmla="*/ 497412 w 1568988"/>
                <a:gd name="connsiteY147" fmla="*/ 236898 h 304794"/>
                <a:gd name="connsiteX148" fmla="*/ 510696 w 1568988"/>
                <a:gd name="connsiteY148" fmla="*/ 236898 h 304794"/>
                <a:gd name="connsiteX149" fmla="*/ 574902 w 1568988"/>
                <a:gd name="connsiteY149" fmla="*/ 270108 h 304794"/>
                <a:gd name="connsiteX150" fmla="*/ 507744 w 1568988"/>
                <a:gd name="connsiteY150" fmla="*/ 256824 h 304794"/>
                <a:gd name="connsiteX151" fmla="*/ 516600 w 1568988"/>
                <a:gd name="connsiteY151" fmla="*/ 233208 h 304794"/>
                <a:gd name="connsiteX152" fmla="*/ 502578 w 1568988"/>
                <a:gd name="connsiteY152" fmla="*/ 216234 h 304794"/>
                <a:gd name="connsiteX153" fmla="*/ 510696 w 1568988"/>
                <a:gd name="connsiteY153" fmla="*/ 212544 h 304794"/>
                <a:gd name="connsiteX154" fmla="*/ 523980 w 1568988"/>
                <a:gd name="connsiteY154" fmla="*/ 216234 h 304794"/>
                <a:gd name="connsiteX155" fmla="*/ 585234 w 1568988"/>
                <a:gd name="connsiteY155" fmla="*/ 255348 h 304794"/>
                <a:gd name="connsiteX156" fmla="*/ 516600 w 1568988"/>
                <a:gd name="connsiteY156" fmla="*/ 233208 h 304794"/>
                <a:gd name="connsiteX157" fmla="*/ 527670 w 1568988"/>
                <a:gd name="connsiteY157" fmla="*/ 210330 h 304794"/>
                <a:gd name="connsiteX158" fmla="*/ 516600 w 1568988"/>
                <a:gd name="connsiteY158" fmla="*/ 192618 h 304794"/>
                <a:gd name="connsiteX159" fmla="*/ 522504 w 1568988"/>
                <a:gd name="connsiteY159" fmla="*/ 192618 h 304794"/>
                <a:gd name="connsiteX160" fmla="*/ 538002 w 1568988"/>
                <a:gd name="connsiteY160" fmla="*/ 197784 h 304794"/>
                <a:gd name="connsiteX161" fmla="*/ 595566 w 1568988"/>
                <a:gd name="connsiteY161" fmla="*/ 242064 h 304794"/>
                <a:gd name="connsiteX162" fmla="*/ 527670 w 1568988"/>
                <a:gd name="connsiteY162" fmla="*/ 210330 h 304794"/>
                <a:gd name="connsiteX163" fmla="*/ 601470 w 1568988"/>
                <a:gd name="connsiteY163" fmla="*/ 284130 h 304794"/>
                <a:gd name="connsiteX164" fmla="*/ 855158 w 1568988"/>
                <a:gd name="connsiteY164" fmla="*/ 168818 h 304794"/>
                <a:gd name="connsiteX165" fmla="*/ 970470 w 1568988"/>
                <a:gd name="connsiteY165" fmla="*/ 284130 h 304794"/>
                <a:gd name="connsiteX166" fmla="*/ 1033200 w 1568988"/>
                <a:gd name="connsiteY166" fmla="*/ 194094 h 304794"/>
                <a:gd name="connsiteX167" fmla="*/ 1048698 w 1568988"/>
                <a:gd name="connsiteY167" fmla="*/ 188928 h 304794"/>
                <a:gd name="connsiteX168" fmla="*/ 1054602 w 1568988"/>
                <a:gd name="connsiteY168" fmla="*/ 188928 h 304794"/>
                <a:gd name="connsiteX169" fmla="*/ 1042056 w 1568988"/>
                <a:gd name="connsiteY169" fmla="*/ 206640 h 304794"/>
                <a:gd name="connsiteX170" fmla="*/ 975636 w 1568988"/>
                <a:gd name="connsiteY170" fmla="*/ 234684 h 304794"/>
                <a:gd name="connsiteX171" fmla="*/ 1033200 w 1568988"/>
                <a:gd name="connsiteY171" fmla="*/ 194094 h 304794"/>
                <a:gd name="connsiteX172" fmla="*/ 1045008 w 1568988"/>
                <a:gd name="connsiteY172" fmla="*/ 216234 h 304794"/>
                <a:gd name="connsiteX173" fmla="*/ 1058292 w 1568988"/>
                <a:gd name="connsiteY173" fmla="*/ 212544 h 304794"/>
                <a:gd name="connsiteX174" fmla="*/ 1067148 w 1568988"/>
                <a:gd name="connsiteY174" fmla="*/ 216234 h 304794"/>
                <a:gd name="connsiteX175" fmla="*/ 1053126 w 1568988"/>
                <a:gd name="connsiteY175" fmla="*/ 233208 h 304794"/>
                <a:gd name="connsiteX176" fmla="*/ 984492 w 1568988"/>
                <a:gd name="connsiteY176" fmla="*/ 255348 h 304794"/>
                <a:gd name="connsiteX177" fmla="*/ 1044270 w 1568988"/>
                <a:gd name="connsiteY177" fmla="*/ 216234 h 304794"/>
                <a:gd name="connsiteX178" fmla="*/ 1056078 w 1568988"/>
                <a:gd name="connsiteY178" fmla="*/ 239850 h 304794"/>
                <a:gd name="connsiteX179" fmla="*/ 1069362 w 1568988"/>
                <a:gd name="connsiteY179" fmla="*/ 239850 h 304794"/>
                <a:gd name="connsiteX180" fmla="*/ 1077480 w 1568988"/>
                <a:gd name="connsiteY180" fmla="*/ 244278 h 304794"/>
                <a:gd name="connsiteX181" fmla="*/ 1061982 w 1568988"/>
                <a:gd name="connsiteY181" fmla="*/ 259776 h 304794"/>
                <a:gd name="connsiteX182" fmla="*/ 988182 w 1568988"/>
                <a:gd name="connsiteY182" fmla="*/ 276012 h 304794"/>
                <a:gd name="connsiteX183" fmla="*/ 1055340 w 1568988"/>
                <a:gd name="connsiteY183" fmla="*/ 239850 h 304794"/>
                <a:gd name="connsiteX184" fmla="*/ 1068624 w 1568988"/>
                <a:gd name="connsiteY184" fmla="*/ 281178 h 304794"/>
                <a:gd name="connsiteX185" fmla="*/ 1064934 w 1568988"/>
                <a:gd name="connsiteY185" fmla="*/ 281178 h 304794"/>
                <a:gd name="connsiteX186" fmla="*/ 1016226 w 1568988"/>
                <a:gd name="connsiteY186" fmla="*/ 281178 h 304794"/>
                <a:gd name="connsiteX187" fmla="*/ 1064196 w 1568988"/>
                <a:gd name="connsiteY187" fmla="*/ 261990 h 304794"/>
                <a:gd name="connsiteX188" fmla="*/ 1074528 w 1568988"/>
                <a:gd name="connsiteY188" fmla="*/ 261990 h 304794"/>
                <a:gd name="connsiteX189" fmla="*/ 1085598 w 1568988"/>
                <a:gd name="connsiteY189" fmla="*/ 267156 h 304794"/>
                <a:gd name="connsiteX190" fmla="*/ 1067886 w 1568988"/>
                <a:gd name="connsiteY190" fmla="*/ 281178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0" y="304794"/>
                  </a:lnTo>
                  <a:lnTo>
                    <a:pt x="1568988" y="304794"/>
                  </a:lnTo>
                  <a:lnTo>
                    <a:pt x="1568988" y="0"/>
                  </a:lnTo>
                  <a:close/>
                  <a:moveTo>
                    <a:pt x="1039104" y="169740"/>
                  </a:moveTo>
                  <a:cubicBezTo>
                    <a:pt x="1042794" y="174906"/>
                    <a:pt x="1039104" y="182286"/>
                    <a:pt x="1028034" y="188190"/>
                  </a:cubicBezTo>
                  <a:cubicBezTo>
                    <a:pt x="1008248" y="201698"/>
                    <a:pt x="986942" y="212844"/>
                    <a:pt x="964566" y="221400"/>
                  </a:cubicBezTo>
                  <a:cubicBezTo>
                    <a:pt x="980795" y="203837"/>
                    <a:pt x="998573" y="187781"/>
                    <a:pt x="1017702" y="173430"/>
                  </a:cubicBezTo>
                  <a:cubicBezTo>
                    <a:pt x="1022152" y="169826"/>
                    <a:pt x="1027517" y="167527"/>
                    <a:pt x="1033200" y="166788"/>
                  </a:cubicBezTo>
                  <a:cubicBezTo>
                    <a:pt x="1035554" y="166655"/>
                    <a:pt x="1037798" y="167778"/>
                    <a:pt x="1039104" y="169740"/>
                  </a:cubicBezTo>
                  <a:close/>
                  <a:moveTo>
                    <a:pt x="1022868" y="147600"/>
                  </a:moveTo>
                  <a:cubicBezTo>
                    <a:pt x="1027296" y="152028"/>
                    <a:pt x="1022868" y="160146"/>
                    <a:pt x="1013274" y="166788"/>
                  </a:cubicBezTo>
                  <a:cubicBezTo>
                    <a:pt x="994521" y="181900"/>
                    <a:pt x="974241" y="195010"/>
                    <a:pt x="952758" y="205902"/>
                  </a:cubicBezTo>
                  <a:cubicBezTo>
                    <a:pt x="967193" y="186618"/>
                    <a:pt x="983511" y="168818"/>
                    <a:pt x="1001466" y="152766"/>
                  </a:cubicBezTo>
                  <a:cubicBezTo>
                    <a:pt x="1006270" y="149525"/>
                    <a:pt x="1011909" y="147731"/>
                    <a:pt x="1017702" y="147600"/>
                  </a:cubicBezTo>
                  <a:cubicBezTo>
                    <a:pt x="1019355" y="146903"/>
                    <a:pt x="1021215" y="146903"/>
                    <a:pt x="1022868" y="147600"/>
                  </a:cubicBezTo>
                  <a:close/>
                  <a:moveTo>
                    <a:pt x="1004418" y="126936"/>
                  </a:moveTo>
                  <a:cubicBezTo>
                    <a:pt x="1008846" y="132102"/>
                    <a:pt x="1004418" y="140220"/>
                    <a:pt x="997038" y="147600"/>
                  </a:cubicBezTo>
                  <a:cubicBezTo>
                    <a:pt x="979356" y="164217"/>
                    <a:pt x="960072" y="179048"/>
                    <a:pt x="939474" y="191880"/>
                  </a:cubicBezTo>
                  <a:cubicBezTo>
                    <a:pt x="952079" y="171354"/>
                    <a:pt x="966935" y="152295"/>
                    <a:pt x="983754" y="135054"/>
                  </a:cubicBezTo>
                  <a:cubicBezTo>
                    <a:pt x="987761" y="129924"/>
                    <a:pt x="993562" y="126498"/>
                    <a:pt x="999990" y="125460"/>
                  </a:cubicBezTo>
                  <a:cubicBezTo>
                    <a:pt x="1001717" y="125514"/>
                    <a:pt x="1003341" y="126323"/>
                    <a:pt x="1004418" y="127674"/>
                  </a:cubicBezTo>
                  <a:close/>
                  <a:moveTo>
                    <a:pt x="980064" y="107010"/>
                  </a:moveTo>
                  <a:lnTo>
                    <a:pt x="984492" y="107010"/>
                  </a:lnTo>
                  <a:cubicBezTo>
                    <a:pt x="989658" y="111438"/>
                    <a:pt x="984492" y="121032"/>
                    <a:pt x="978588" y="128412"/>
                  </a:cubicBezTo>
                  <a:cubicBezTo>
                    <a:pt x="962536" y="146371"/>
                    <a:pt x="944736" y="162687"/>
                    <a:pt x="925452" y="177120"/>
                  </a:cubicBezTo>
                  <a:cubicBezTo>
                    <a:pt x="936345" y="155640"/>
                    <a:pt x="949452" y="135357"/>
                    <a:pt x="964566" y="116604"/>
                  </a:cubicBezTo>
                  <a:cubicBezTo>
                    <a:pt x="968802" y="112262"/>
                    <a:pt x="974175" y="109194"/>
                    <a:pt x="980064" y="107748"/>
                  </a:cubicBezTo>
                  <a:close/>
                  <a:moveTo>
                    <a:pt x="959400" y="91512"/>
                  </a:moveTo>
                  <a:lnTo>
                    <a:pt x="963090" y="91512"/>
                  </a:lnTo>
                  <a:cubicBezTo>
                    <a:pt x="968256" y="95202"/>
                    <a:pt x="963090" y="104796"/>
                    <a:pt x="958662" y="112914"/>
                  </a:cubicBezTo>
                  <a:cubicBezTo>
                    <a:pt x="944574" y="132477"/>
                    <a:pt x="928493" y="150531"/>
                    <a:pt x="910692" y="166788"/>
                  </a:cubicBezTo>
                  <a:cubicBezTo>
                    <a:pt x="919570" y="144323"/>
                    <a:pt x="930699" y="122811"/>
                    <a:pt x="943902" y="102582"/>
                  </a:cubicBezTo>
                  <a:cubicBezTo>
                    <a:pt x="948330" y="97416"/>
                    <a:pt x="954972" y="91512"/>
                    <a:pt x="959400" y="91512"/>
                  </a:cubicBezTo>
                  <a:close/>
                  <a:moveTo>
                    <a:pt x="936522" y="77490"/>
                  </a:moveTo>
                  <a:lnTo>
                    <a:pt x="940212" y="77490"/>
                  </a:lnTo>
                  <a:cubicBezTo>
                    <a:pt x="945378" y="81180"/>
                    <a:pt x="940212" y="90774"/>
                    <a:pt x="940212" y="99630"/>
                  </a:cubicBezTo>
                  <a:cubicBezTo>
                    <a:pt x="927504" y="120119"/>
                    <a:pt x="912928" y="139389"/>
                    <a:pt x="896670" y="157194"/>
                  </a:cubicBezTo>
                  <a:cubicBezTo>
                    <a:pt x="903268" y="133757"/>
                    <a:pt x="912685" y="111206"/>
                    <a:pt x="924714" y="90036"/>
                  </a:cubicBezTo>
                  <a:cubicBezTo>
                    <a:pt x="926190" y="84132"/>
                    <a:pt x="931356" y="78228"/>
                    <a:pt x="936522" y="77490"/>
                  </a:cubicBezTo>
                  <a:close/>
                  <a:moveTo>
                    <a:pt x="913644" y="65682"/>
                  </a:moveTo>
                  <a:lnTo>
                    <a:pt x="913644" y="65682"/>
                  </a:lnTo>
                  <a:cubicBezTo>
                    <a:pt x="919548" y="65682"/>
                    <a:pt x="918072" y="78966"/>
                    <a:pt x="913644" y="87822"/>
                  </a:cubicBezTo>
                  <a:cubicBezTo>
                    <a:pt x="902795" y="109395"/>
                    <a:pt x="889947" y="129904"/>
                    <a:pt x="875268" y="149076"/>
                  </a:cubicBezTo>
                  <a:cubicBezTo>
                    <a:pt x="880250" y="125343"/>
                    <a:pt x="887416" y="102120"/>
                    <a:pt x="896670" y="79704"/>
                  </a:cubicBezTo>
                  <a:cubicBezTo>
                    <a:pt x="902574" y="73800"/>
                    <a:pt x="908478" y="64944"/>
                    <a:pt x="913644" y="65682"/>
                  </a:cubicBezTo>
                  <a:close/>
                  <a:moveTo>
                    <a:pt x="885600" y="55350"/>
                  </a:moveTo>
                  <a:lnTo>
                    <a:pt x="885600" y="55350"/>
                  </a:lnTo>
                  <a:cubicBezTo>
                    <a:pt x="891504" y="55350"/>
                    <a:pt x="890766" y="67896"/>
                    <a:pt x="885600" y="77490"/>
                  </a:cubicBezTo>
                  <a:cubicBezTo>
                    <a:pt x="876257" y="99744"/>
                    <a:pt x="865157" y="121214"/>
                    <a:pt x="852390" y="141696"/>
                  </a:cubicBezTo>
                  <a:cubicBezTo>
                    <a:pt x="854936" y="116618"/>
                    <a:pt x="860132" y="91880"/>
                    <a:pt x="867888" y="67896"/>
                  </a:cubicBezTo>
                  <a:cubicBezTo>
                    <a:pt x="878220" y="62730"/>
                    <a:pt x="885600" y="55350"/>
                    <a:pt x="885600" y="55350"/>
                  </a:cubicBezTo>
                  <a:close/>
                  <a:moveTo>
                    <a:pt x="863460" y="47232"/>
                  </a:moveTo>
                  <a:lnTo>
                    <a:pt x="863460" y="47232"/>
                  </a:lnTo>
                  <a:cubicBezTo>
                    <a:pt x="870102" y="47232"/>
                    <a:pt x="870102" y="59040"/>
                    <a:pt x="863460" y="68634"/>
                  </a:cubicBezTo>
                  <a:cubicBezTo>
                    <a:pt x="856538" y="91846"/>
                    <a:pt x="847394" y="114337"/>
                    <a:pt x="836154" y="135792"/>
                  </a:cubicBezTo>
                  <a:cubicBezTo>
                    <a:pt x="836885" y="110934"/>
                    <a:pt x="840102" y="86211"/>
                    <a:pt x="845748" y="61992"/>
                  </a:cubicBezTo>
                  <a:cubicBezTo>
                    <a:pt x="853128" y="55350"/>
                    <a:pt x="858294" y="46494"/>
                    <a:pt x="863460" y="47232"/>
                  </a:cubicBezTo>
                  <a:close/>
                  <a:moveTo>
                    <a:pt x="825822" y="59040"/>
                  </a:moveTo>
                  <a:cubicBezTo>
                    <a:pt x="825822" y="50184"/>
                    <a:pt x="831726" y="41328"/>
                    <a:pt x="837630" y="41328"/>
                  </a:cubicBezTo>
                  <a:lnTo>
                    <a:pt x="837630" y="41328"/>
                  </a:lnTo>
                  <a:cubicBezTo>
                    <a:pt x="844272" y="41328"/>
                    <a:pt x="845010" y="53136"/>
                    <a:pt x="843534" y="62730"/>
                  </a:cubicBezTo>
                  <a:cubicBezTo>
                    <a:pt x="838442" y="86195"/>
                    <a:pt x="831276" y="109163"/>
                    <a:pt x="822132" y="131364"/>
                  </a:cubicBezTo>
                  <a:cubicBezTo>
                    <a:pt x="821246" y="107195"/>
                    <a:pt x="822479" y="82994"/>
                    <a:pt x="825822" y="59040"/>
                  </a:cubicBezTo>
                  <a:close/>
                  <a:moveTo>
                    <a:pt x="800730" y="59040"/>
                  </a:moveTo>
                  <a:cubicBezTo>
                    <a:pt x="800730" y="49446"/>
                    <a:pt x="805158" y="39852"/>
                    <a:pt x="811800" y="39852"/>
                  </a:cubicBezTo>
                  <a:cubicBezTo>
                    <a:pt x="818442" y="39852"/>
                    <a:pt x="819918" y="50922"/>
                    <a:pt x="819180" y="60516"/>
                  </a:cubicBezTo>
                  <a:cubicBezTo>
                    <a:pt x="816634" y="85594"/>
                    <a:pt x="811438" y="110332"/>
                    <a:pt x="803682" y="134316"/>
                  </a:cubicBezTo>
                  <a:cubicBezTo>
                    <a:pt x="799977" y="108662"/>
                    <a:pt x="798988" y="82688"/>
                    <a:pt x="800730" y="56826"/>
                  </a:cubicBezTo>
                  <a:close/>
                  <a:moveTo>
                    <a:pt x="784494" y="36900"/>
                  </a:moveTo>
                  <a:cubicBezTo>
                    <a:pt x="791136" y="36900"/>
                    <a:pt x="793350" y="46494"/>
                    <a:pt x="793350" y="56826"/>
                  </a:cubicBezTo>
                  <a:cubicBezTo>
                    <a:pt x="792767" y="81653"/>
                    <a:pt x="789808" y="106366"/>
                    <a:pt x="784494" y="130626"/>
                  </a:cubicBezTo>
                  <a:cubicBezTo>
                    <a:pt x="778620" y="106448"/>
                    <a:pt x="775402" y="81702"/>
                    <a:pt x="774900" y="56826"/>
                  </a:cubicBezTo>
                  <a:cubicBezTo>
                    <a:pt x="774900" y="46494"/>
                    <a:pt x="777852" y="36900"/>
                    <a:pt x="784494" y="36900"/>
                  </a:cubicBezTo>
                  <a:close/>
                  <a:moveTo>
                    <a:pt x="757188" y="36900"/>
                  </a:moveTo>
                  <a:cubicBezTo>
                    <a:pt x="763830" y="36900"/>
                    <a:pt x="767520" y="46494"/>
                    <a:pt x="768258" y="56088"/>
                  </a:cubicBezTo>
                  <a:cubicBezTo>
                    <a:pt x="770723" y="80627"/>
                    <a:pt x="770723" y="105350"/>
                    <a:pt x="768258" y="129888"/>
                  </a:cubicBezTo>
                  <a:cubicBezTo>
                    <a:pt x="760502" y="105904"/>
                    <a:pt x="755306" y="81166"/>
                    <a:pt x="752760" y="56088"/>
                  </a:cubicBezTo>
                  <a:cubicBezTo>
                    <a:pt x="749070" y="48708"/>
                    <a:pt x="750546" y="38376"/>
                    <a:pt x="757188" y="37638"/>
                  </a:cubicBezTo>
                  <a:close/>
                  <a:moveTo>
                    <a:pt x="730620" y="41328"/>
                  </a:moveTo>
                  <a:lnTo>
                    <a:pt x="730620" y="41328"/>
                  </a:lnTo>
                  <a:cubicBezTo>
                    <a:pt x="736524" y="41328"/>
                    <a:pt x="740214" y="50184"/>
                    <a:pt x="742428" y="59040"/>
                  </a:cubicBezTo>
                  <a:cubicBezTo>
                    <a:pt x="744627" y="83591"/>
                    <a:pt x="744627" y="108289"/>
                    <a:pt x="742428" y="132840"/>
                  </a:cubicBezTo>
                  <a:cubicBezTo>
                    <a:pt x="734454" y="110042"/>
                    <a:pt x="728526" y="86580"/>
                    <a:pt x="724716" y="62730"/>
                  </a:cubicBezTo>
                  <a:cubicBezTo>
                    <a:pt x="723240" y="53136"/>
                    <a:pt x="723978" y="42804"/>
                    <a:pt x="730620" y="41328"/>
                  </a:cubicBezTo>
                  <a:close/>
                  <a:moveTo>
                    <a:pt x="704052" y="47232"/>
                  </a:moveTo>
                  <a:lnTo>
                    <a:pt x="704052" y="47232"/>
                  </a:lnTo>
                  <a:cubicBezTo>
                    <a:pt x="709956" y="47232"/>
                    <a:pt x="715122" y="55350"/>
                    <a:pt x="717336" y="64206"/>
                  </a:cubicBezTo>
                  <a:cubicBezTo>
                    <a:pt x="722983" y="88425"/>
                    <a:pt x="726197" y="113148"/>
                    <a:pt x="726930" y="138006"/>
                  </a:cubicBezTo>
                  <a:cubicBezTo>
                    <a:pt x="715473" y="115964"/>
                    <a:pt x="706560" y="92691"/>
                    <a:pt x="700362" y="68634"/>
                  </a:cubicBezTo>
                  <a:cubicBezTo>
                    <a:pt x="697410" y="59040"/>
                    <a:pt x="697410" y="49446"/>
                    <a:pt x="704052" y="47232"/>
                  </a:cubicBezTo>
                  <a:close/>
                  <a:moveTo>
                    <a:pt x="678222" y="55350"/>
                  </a:moveTo>
                  <a:lnTo>
                    <a:pt x="678222" y="55350"/>
                  </a:lnTo>
                  <a:cubicBezTo>
                    <a:pt x="683388" y="55350"/>
                    <a:pt x="688554" y="62730"/>
                    <a:pt x="691506" y="70848"/>
                  </a:cubicBezTo>
                  <a:cubicBezTo>
                    <a:pt x="699262" y="94832"/>
                    <a:pt x="704456" y="119570"/>
                    <a:pt x="707004" y="144648"/>
                  </a:cubicBezTo>
                  <a:cubicBezTo>
                    <a:pt x="693950" y="124332"/>
                    <a:pt x="682831" y="102836"/>
                    <a:pt x="673794" y="80442"/>
                  </a:cubicBezTo>
                  <a:cubicBezTo>
                    <a:pt x="673056" y="67896"/>
                    <a:pt x="671580" y="57564"/>
                    <a:pt x="678222" y="55350"/>
                  </a:cubicBezTo>
                  <a:close/>
                  <a:moveTo>
                    <a:pt x="653130" y="65682"/>
                  </a:moveTo>
                  <a:lnTo>
                    <a:pt x="653130" y="65682"/>
                  </a:lnTo>
                  <a:cubicBezTo>
                    <a:pt x="658296" y="65682"/>
                    <a:pt x="663462" y="72324"/>
                    <a:pt x="667152" y="79704"/>
                  </a:cubicBezTo>
                  <a:cubicBezTo>
                    <a:pt x="677030" y="101955"/>
                    <a:pt x="684454" y="125216"/>
                    <a:pt x="689292" y="149076"/>
                  </a:cubicBezTo>
                  <a:cubicBezTo>
                    <a:pt x="674613" y="129904"/>
                    <a:pt x="661764" y="109395"/>
                    <a:pt x="650916" y="87822"/>
                  </a:cubicBezTo>
                  <a:cubicBezTo>
                    <a:pt x="648702" y="78966"/>
                    <a:pt x="647226" y="68634"/>
                    <a:pt x="653130" y="65682"/>
                  </a:cubicBezTo>
                  <a:close/>
                  <a:moveTo>
                    <a:pt x="628776" y="78228"/>
                  </a:moveTo>
                  <a:lnTo>
                    <a:pt x="628776" y="78228"/>
                  </a:lnTo>
                  <a:cubicBezTo>
                    <a:pt x="633942" y="78228"/>
                    <a:pt x="639846" y="84132"/>
                    <a:pt x="644274" y="91512"/>
                  </a:cubicBezTo>
                  <a:cubicBezTo>
                    <a:pt x="655685" y="112980"/>
                    <a:pt x="665074" y="135463"/>
                    <a:pt x="672318" y="158670"/>
                  </a:cubicBezTo>
                  <a:cubicBezTo>
                    <a:pt x="656061" y="140865"/>
                    <a:pt x="641485" y="121595"/>
                    <a:pt x="628776" y="101106"/>
                  </a:cubicBezTo>
                  <a:cubicBezTo>
                    <a:pt x="625824" y="91512"/>
                    <a:pt x="622872" y="81918"/>
                    <a:pt x="628776" y="78228"/>
                  </a:cubicBezTo>
                  <a:close/>
                  <a:moveTo>
                    <a:pt x="605898" y="92988"/>
                  </a:moveTo>
                  <a:lnTo>
                    <a:pt x="605898" y="92988"/>
                  </a:lnTo>
                  <a:cubicBezTo>
                    <a:pt x="611064" y="92988"/>
                    <a:pt x="616968" y="98892"/>
                    <a:pt x="622134" y="105534"/>
                  </a:cubicBezTo>
                  <a:cubicBezTo>
                    <a:pt x="635338" y="125763"/>
                    <a:pt x="646464" y="147275"/>
                    <a:pt x="655344" y="169740"/>
                  </a:cubicBezTo>
                  <a:cubicBezTo>
                    <a:pt x="637539" y="153265"/>
                    <a:pt x="621239" y="135236"/>
                    <a:pt x="606636" y="115866"/>
                  </a:cubicBezTo>
                  <a:cubicBezTo>
                    <a:pt x="604422" y="106272"/>
                    <a:pt x="600732" y="96678"/>
                    <a:pt x="605898" y="92988"/>
                  </a:cubicBezTo>
                  <a:close/>
                  <a:moveTo>
                    <a:pt x="584496" y="109224"/>
                  </a:moveTo>
                  <a:lnTo>
                    <a:pt x="584496" y="109224"/>
                  </a:lnTo>
                  <a:cubicBezTo>
                    <a:pt x="591336" y="110669"/>
                    <a:pt x="597390" y="114617"/>
                    <a:pt x="601470" y="120294"/>
                  </a:cubicBezTo>
                  <a:cubicBezTo>
                    <a:pt x="616074" y="139410"/>
                    <a:pt x="629152" y="159644"/>
                    <a:pt x="640584" y="180810"/>
                  </a:cubicBezTo>
                  <a:cubicBezTo>
                    <a:pt x="621922" y="166134"/>
                    <a:pt x="605076" y="149288"/>
                    <a:pt x="590400" y="130626"/>
                  </a:cubicBezTo>
                  <a:cubicBezTo>
                    <a:pt x="583758" y="123246"/>
                    <a:pt x="579330" y="113652"/>
                    <a:pt x="584496" y="109224"/>
                  </a:cubicBezTo>
                  <a:close/>
                  <a:moveTo>
                    <a:pt x="564570" y="127674"/>
                  </a:moveTo>
                  <a:lnTo>
                    <a:pt x="564570" y="127674"/>
                  </a:lnTo>
                  <a:cubicBezTo>
                    <a:pt x="571079" y="128478"/>
                    <a:pt x="576961" y="131954"/>
                    <a:pt x="580806" y="137268"/>
                  </a:cubicBezTo>
                  <a:cubicBezTo>
                    <a:pt x="597831" y="154331"/>
                    <a:pt x="612702" y="173415"/>
                    <a:pt x="625086" y="194094"/>
                  </a:cubicBezTo>
                  <a:cubicBezTo>
                    <a:pt x="606016" y="180220"/>
                    <a:pt x="588233" y="164660"/>
                    <a:pt x="571950" y="147600"/>
                  </a:cubicBezTo>
                  <a:cubicBezTo>
                    <a:pt x="565308" y="140958"/>
                    <a:pt x="560142" y="132840"/>
                    <a:pt x="564570" y="127674"/>
                  </a:cubicBezTo>
                  <a:close/>
                  <a:moveTo>
                    <a:pt x="546120" y="147600"/>
                  </a:moveTo>
                  <a:cubicBezTo>
                    <a:pt x="547751" y="146807"/>
                    <a:pt x="549656" y="146807"/>
                    <a:pt x="551286" y="147600"/>
                  </a:cubicBezTo>
                  <a:cubicBezTo>
                    <a:pt x="557347" y="148745"/>
                    <a:pt x="562969" y="151556"/>
                    <a:pt x="567522" y="155718"/>
                  </a:cubicBezTo>
                  <a:cubicBezTo>
                    <a:pt x="585288" y="171964"/>
                    <a:pt x="601587" y="189745"/>
                    <a:pt x="616230" y="208854"/>
                  </a:cubicBezTo>
                  <a:cubicBezTo>
                    <a:pt x="594645" y="198145"/>
                    <a:pt x="574343" y="185023"/>
                    <a:pt x="555714" y="169740"/>
                  </a:cubicBezTo>
                  <a:cubicBezTo>
                    <a:pt x="547596" y="160884"/>
                    <a:pt x="541692" y="152766"/>
                    <a:pt x="546120" y="147600"/>
                  </a:cubicBezTo>
                  <a:close/>
                  <a:moveTo>
                    <a:pt x="529884" y="169002"/>
                  </a:moveTo>
                  <a:cubicBezTo>
                    <a:pt x="531196" y="168018"/>
                    <a:pt x="533000" y="168018"/>
                    <a:pt x="534312" y="169002"/>
                  </a:cubicBezTo>
                  <a:cubicBezTo>
                    <a:pt x="540452" y="169697"/>
                    <a:pt x="546305" y="171987"/>
                    <a:pt x="551286" y="175644"/>
                  </a:cubicBezTo>
                  <a:cubicBezTo>
                    <a:pt x="570318" y="189293"/>
                    <a:pt x="588100" y="204605"/>
                    <a:pt x="604422" y="221400"/>
                  </a:cubicBezTo>
                  <a:cubicBezTo>
                    <a:pt x="582043" y="212844"/>
                    <a:pt x="560741" y="201698"/>
                    <a:pt x="540954" y="188190"/>
                  </a:cubicBezTo>
                  <a:cubicBezTo>
                    <a:pt x="532098" y="182286"/>
                    <a:pt x="525456" y="174906"/>
                    <a:pt x="529884" y="169740"/>
                  </a:cubicBezTo>
                  <a:close/>
                  <a:moveTo>
                    <a:pt x="504792" y="282654"/>
                  </a:moveTo>
                  <a:lnTo>
                    <a:pt x="500364" y="282654"/>
                  </a:lnTo>
                  <a:cubicBezTo>
                    <a:pt x="490770" y="282654"/>
                    <a:pt x="481914" y="275274"/>
                    <a:pt x="484128" y="268632"/>
                  </a:cubicBezTo>
                  <a:cubicBezTo>
                    <a:pt x="486342" y="261990"/>
                    <a:pt x="489294" y="263466"/>
                    <a:pt x="495198" y="263466"/>
                  </a:cubicBezTo>
                  <a:lnTo>
                    <a:pt x="505530" y="263466"/>
                  </a:lnTo>
                  <a:cubicBezTo>
                    <a:pt x="522139" y="268189"/>
                    <a:pt x="538215" y="274619"/>
                    <a:pt x="553500" y="282654"/>
                  </a:cubicBezTo>
                  <a:close/>
                  <a:moveTo>
                    <a:pt x="504792" y="256824"/>
                  </a:moveTo>
                  <a:cubicBezTo>
                    <a:pt x="495198" y="256824"/>
                    <a:pt x="487080" y="247968"/>
                    <a:pt x="489294" y="241326"/>
                  </a:cubicBezTo>
                  <a:cubicBezTo>
                    <a:pt x="491508" y="234684"/>
                    <a:pt x="489294" y="236898"/>
                    <a:pt x="497412" y="236898"/>
                  </a:cubicBezTo>
                  <a:cubicBezTo>
                    <a:pt x="501819" y="236282"/>
                    <a:pt x="506289" y="236282"/>
                    <a:pt x="510696" y="236898"/>
                  </a:cubicBezTo>
                  <a:cubicBezTo>
                    <a:pt x="533298" y="245474"/>
                    <a:pt x="554842" y="256617"/>
                    <a:pt x="574902" y="270108"/>
                  </a:cubicBezTo>
                  <a:cubicBezTo>
                    <a:pt x="552165" y="267690"/>
                    <a:pt x="529689" y="263244"/>
                    <a:pt x="507744" y="256824"/>
                  </a:cubicBezTo>
                  <a:close/>
                  <a:moveTo>
                    <a:pt x="516600" y="233208"/>
                  </a:moveTo>
                  <a:cubicBezTo>
                    <a:pt x="507744" y="228780"/>
                    <a:pt x="499626" y="222138"/>
                    <a:pt x="502578" y="216234"/>
                  </a:cubicBezTo>
                  <a:cubicBezTo>
                    <a:pt x="505530" y="210330"/>
                    <a:pt x="507006" y="212544"/>
                    <a:pt x="510696" y="212544"/>
                  </a:cubicBezTo>
                  <a:cubicBezTo>
                    <a:pt x="515349" y="212735"/>
                    <a:pt x="519895" y="213998"/>
                    <a:pt x="523980" y="216234"/>
                  </a:cubicBezTo>
                  <a:cubicBezTo>
                    <a:pt x="545635" y="227224"/>
                    <a:pt x="566153" y="240326"/>
                    <a:pt x="585234" y="255348"/>
                  </a:cubicBezTo>
                  <a:cubicBezTo>
                    <a:pt x="561761" y="249957"/>
                    <a:pt x="538798" y="242550"/>
                    <a:pt x="516600" y="233208"/>
                  </a:cubicBezTo>
                  <a:close/>
                  <a:moveTo>
                    <a:pt x="527670" y="210330"/>
                  </a:moveTo>
                  <a:cubicBezTo>
                    <a:pt x="516600" y="205164"/>
                    <a:pt x="511434" y="197784"/>
                    <a:pt x="516600" y="192618"/>
                  </a:cubicBezTo>
                  <a:cubicBezTo>
                    <a:pt x="521766" y="187452"/>
                    <a:pt x="516600" y="192618"/>
                    <a:pt x="522504" y="192618"/>
                  </a:cubicBezTo>
                  <a:cubicBezTo>
                    <a:pt x="528007" y="193081"/>
                    <a:pt x="533321" y="194853"/>
                    <a:pt x="538002" y="197784"/>
                  </a:cubicBezTo>
                  <a:cubicBezTo>
                    <a:pt x="558600" y="210616"/>
                    <a:pt x="577881" y="225447"/>
                    <a:pt x="595566" y="242064"/>
                  </a:cubicBezTo>
                  <a:cubicBezTo>
                    <a:pt x="572007" y="233595"/>
                    <a:pt x="549279" y="222972"/>
                    <a:pt x="527670" y="210330"/>
                  </a:cubicBezTo>
                  <a:close/>
                  <a:moveTo>
                    <a:pt x="601470" y="284130"/>
                  </a:moveTo>
                  <a:cubicBezTo>
                    <a:pt x="639681" y="182234"/>
                    <a:pt x="753262" y="130606"/>
                    <a:pt x="855158" y="168818"/>
                  </a:cubicBezTo>
                  <a:cubicBezTo>
                    <a:pt x="908441" y="188800"/>
                    <a:pt x="950485" y="230844"/>
                    <a:pt x="970470" y="284130"/>
                  </a:cubicBezTo>
                  <a:close/>
                  <a:moveTo>
                    <a:pt x="1033200" y="194094"/>
                  </a:moveTo>
                  <a:cubicBezTo>
                    <a:pt x="1037879" y="191163"/>
                    <a:pt x="1043193" y="189391"/>
                    <a:pt x="1048698" y="188928"/>
                  </a:cubicBezTo>
                  <a:cubicBezTo>
                    <a:pt x="1050624" y="188354"/>
                    <a:pt x="1052676" y="188354"/>
                    <a:pt x="1054602" y="188928"/>
                  </a:cubicBezTo>
                  <a:cubicBezTo>
                    <a:pt x="1058292" y="194094"/>
                    <a:pt x="1054602" y="201474"/>
                    <a:pt x="1042056" y="206640"/>
                  </a:cubicBezTo>
                  <a:cubicBezTo>
                    <a:pt x="1020787" y="217933"/>
                    <a:pt x="998558" y="227317"/>
                    <a:pt x="975636" y="234684"/>
                  </a:cubicBezTo>
                  <a:cubicBezTo>
                    <a:pt x="993488" y="219349"/>
                    <a:pt x="1012765" y="205757"/>
                    <a:pt x="1033200" y="194094"/>
                  </a:cubicBezTo>
                  <a:close/>
                  <a:moveTo>
                    <a:pt x="1045008" y="216234"/>
                  </a:moveTo>
                  <a:cubicBezTo>
                    <a:pt x="1049156" y="214163"/>
                    <a:pt x="1053665" y="212911"/>
                    <a:pt x="1058292" y="212544"/>
                  </a:cubicBezTo>
                  <a:cubicBezTo>
                    <a:pt x="1062720" y="212544"/>
                    <a:pt x="1065672" y="212544"/>
                    <a:pt x="1067148" y="216234"/>
                  </a:cubicBezTo>
                  <a:cubicBezTo>
                    <a:pt x="1068624" y="219924"/>
                    <a:pt x="1061982" y="228780"/>
                    <a:pt x="1053126" y="233208"/>
                  </a:cubicBezTo>
                  <a:cubicBezTo>
                    <a:pt x="1030927" y="242550"/>
                    <a:pt x="1007968" y="249957"/>
                    <a:pt x="984492" y="255348"/>
                  </a:cubicBezTo>
                  <a:cubicBezTo>
                    <a:pt x="1003104" y="240407"/>
                    <a:pt x="1023126" y="227308"/>
                    <a:pt x="1044270" y="216234"/>
                  </a:cubicBezTo>
                  <a:close/>
                  <a:moveTo>
                    <a:pt x="1056078" y="239850"/>
                  </a:moveTo>
                  <a:cubicBezTo>
                    <a:pt x="1060484" y="239234"/>
                    <a:pt x="1064956" y="239234"/>
                    <a:pt x="1069362" y="239850"/>
                  </a:cubicBezTo>
                  <a:cubicBezTo>
                    <a:pt x="1069362" y="239850"/>
                    <a:pt x="1076742" y="239850"/>
                    <a:pt x="1077480" y="244278"/>
                  </a:cubicBezTo>
                  <a:cubicBezTo>
                    <a:pt x="1078218" y="248706"/>
                    <a:pt x="1071576" y="256086"/>
                    <a:pt x="1061982" y="259776"/>
                  </a:cubicBezTo>
                  <a:cubicBezTo>
                    <a:pt x="1037953" y="267509"/>
                    <a:pt x="1013237" y="272946"/>
                    <a:pt x="988182" y="276012"/>
                  </a:cubicBezTo>
                  <a:cubicBezTo>
                    <a:pt x="1009023" y="261290"/>
                    <a:pt x="1031576" y="249147"/>
                    <a:pt x="1055340" y="239850"/>
                  </a:cubicBezTo>
                  <a:close/>
                  <a:moveTo>
                    <a:pt x="1068624" y="281178"/>
                  </a:moveTo>
                  <a:lnTo>
                    <a:pt x="1064934" y="281178"/>
                  </a:lnTo>
                  <a:lnTo>
                    <a:pt x="1016226" y="281178"/>
                  </a:lnTo>
                  <a:cubicBezTo>
                    <a:pt x="1031510" y="273143"/>
                    <a:pt x="1047584" y="266713"/>
                    <a:pt x="1064196" y="261990"/>
                  </a:cubicBezTo>
                  <a:lnTo>
                    <a:pt x="1074528" y="261990"/>
                  </a:lnTo>
                  <a:cubicBezTo>
                    <a:pt x="1080432" y="261990"/>
                    <a:pt x="1084860" y="261990"/>
                    <a:pt x="1085598" y="267156"/>
                  </a:cubicBezTo>
                  <a:cubicBezTo>
                    <a:pt x="1086336" y="272322"/>
                    <a:pt x="1077480" y="278964"/>
                    <a:pt x="1067886" y="2811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5978C82-C2ED-4ED8-95E0-7B621804A7D6}"/>
                </a:ext>
              </a:extLst>
            </p:cNvPr>
            <p:cNvSpPr/>
            <p:nvPr/>
          </p:nvSpPr>
          <p:spPr>
            <a:xfrm>
              <a:off x="7293811" y="2136681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339E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B2D1EE5-CFCB-4A8F-9901-CB4C5375D0D0}"/>
                </a:ext>
              </a:extLst>
            </p:cNvPr>
            <p:cNvSpPr/>
            <p:nvPr/>
          </p:nvSpPr>
          <p:spPr>
            <a:xfrm>
              <a:off x="7293811" y="1831149"/>
              <a:ext cx="1568988" cy="305532"/>
            </a:xfrm>
            <a:custGeom>
              <a:avLst/>
              <a:gdLst>
                <a:gd name="connsiteX0" fmla="*/ 0 w 1568988"/>
                <a:gd name="connsiteY0" fmla="*/ 152766 h 305532"/>
                <a:gd name="connsiteX1" fmla="*/ 0 w 1568988"/>
                <a:gd name="connsiteY1" fmla="*/ 305532 h 305532"/>
                <a:gd name="connsiteX2" fmla="*/ 1568988 w 1568988"/>
                <a:gd name="connsiteY2" fmla="*/ 305532 h 305532"/>
                <a:gd name="connsiteX3" fmla="*/ 1568988 w 1568988"/>
                <a:gd name="connsiteY3" fmla="*/ 152766 h 305532"/>
                <a:gd name="connsiteX4" fmla="*/ 1568988 w 1568988"/>
                <a:gd name="connsiteY4" fmla="*/ 0 h 305532"/>
                <a:gd name="connsiteX5" fmla="*/ 0 w 1568988"/>
                <a:gd name="connsiteY5" fmla="*/ 0 h 305532"/>
                <a:gd name="connsiteX6" fmla="*/ 0 w 1568988"/>
                <a:gd name="connsiteY6" fmla="*/ 152766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305532">
                  <a:moveTo>
                    <a:pt x="0" y="152766"/>
                  </a:moveTo>
                  <a:lnTo>
                    <a:pt x="0" y="305532"/>
                  </a:lnTo>
                  <a:lnTo>
                    <a:pt x="1568988" y="305532"/>
                  </a:lnTo>
                  <a:lnTo>
                    <a:pt x="1568988" y="152766"/>
                  </a:lnTo>
                  <a:lnTo>
                    <a:pt x="1568988" y="0"/>
                  </a:lnTo>
                  <a:lnTo>
                    <a:pt x="0" y="0"/>
                  </a:lnTo>
                  <a:lnTo>
                    <a:pt x="0" y="152766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B9C3647-3A39-4665-BC6E-98BB6F11B60E}"/>
                </a:ext>
              </a:extLst>
            </p:cNvPr>
            <p:cNvSpPr/>
            <p:nvPr/>
          </p:nvSpPr>
          <p:spPr>
            <a:xfrm>
              <a:off x="7892328" y="1677644"/>
              <a:ext cx="369000" cy="131363"/>
            </a:xfrm>
            <a:custGeom>
              <a:avLst/>
              <a:gdLst>
                <a:gd name="connsiteX0" fmla="*/ 185976 w 369000"/>
                <a:gd name="connsiteY0" fmla="*/ 0 h 131363"/>
                <a:gd name="connsiteX1" fmla="*/ 0 w 369000"/>
                <a:gd name="connsiteY1" fmla="*/ 131364 h 131363"/>
                <a:gd name="connsiteX2" fmla="*/ 369000 w 369000"/>
                <a:gd name="connsiteY2" fmla="*/ 131364 h 131363"/>
                <a:gd name="connsiteX3" fmla="*/ 185976 w 369000"/>
                <a:gd name="connsiteY3" fmla="*/ 0 h 13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00" h="131363">
                  <a:moveTo>
                    <a:pt x="185976" y="0"/>
                  </a:moveTo>
                  <a:cubicBezTo>
                    <a:pt x="102468" y="136"/>
                    <a:pt x="28044" y="52706"/>
                    <a:pt x="0" y="131364"/>
                  </a:cubicBezTo>
                  <a:lnTo>
                    <a:pt x="369000" y="131364"/>
                  </a:lnTo>
                  <a:cubicBezTo>
                    <a:pt x="341871" y="53306"/>
                    <a:pt x="268610" y="722"/>
                    <a:pt x="185976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080D2AA-A506-4E73-B897-19E697258AFB}"/>
                </a:ext>
              </a:extLst>
            </p:cNvPr>
            <p:cNvSpPr/>
            <p:nvPr/>
          </p:nvSpPr>
          <p:spPr>
            <a:xfrm>
              <a:off x="8018626" y="1567683"/>
              <a:ext cx="22952" cy="90035"/>
            </a:xfrm>
            <a:custGeom>
              <a:avLst/>
              <a:gdLst>
                <a:gd name="connsiteX0" fmla="*/ 21303 w 22952"/>
                <a:gd name="connsiteY0" fmla="*/ 90036 h 90035"/>
                <a:gd name="connsiteX1" fmla="*/ 21303 w 22952"/>
                <a:gd name="connsiteY1" fmla="*/ 16236 h 90035"/>
                <a:gd name="connsiteX2" fmla="*/ 6543 w 22952"/>
                <a:gd name="connsiteY2" fmla="*/ 0 h 90035"/>
                <a:gd name="connsiteX3" fmla="*/ 6543 w 22952"/>
                <a:gd name="connsiteY3" fmla="*/ 0 h 90035"/>
                <a:gd name="connsiteX4" fmla="*/ 639 w 22952"/>
                <a:gd name="connsiteY4" fmla="*/ 21402 h 90035"/>
                <a:gd name="connsiteX5" fmla="*/ 21303 w 22952"/>
                <a:gd name="connsiteY5" fmla="*/ 90036 h 90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952" h="90035">
                  <a:moveTo>
                    <a:pt x="21303" y="90036"/>
                  </a:moveTo>
                  <a:cubicBezTo>
                    <a:pt x="23502" y="65485"/>
                    <a:pt x="23502" y="40787"/>
                    <a:pt x="21303" y="16236"/>
                  </a:cubicBezTo>
                  <a:cubicBezTo>
                    <a:pt x="13185" y="8856"/>
                    <a:pt x="13185" y="0"/>
                    <a:pt x="6543" y="0"/>
                  </a:cubicBezTo>
                  <a:lnTo>
                    <a:pt x="6543" y="0"/>
                  </a:lnTo>
                  <a:cubicBezTo>
                    <a:pt x="-99" y="0"/>
                    <a:pt x="-837" y="11808"/>
                    <a:pt x="639" y="21402"/>
                  </a:cubicBezTo>
                  <a:cubicBezTo>
                    <a:pt x="5493" y="44844"/>
                    <a:pt x="12408" y="67811"/>
                    <a:pt x="21303" y="90036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C43B0F-EA2B-4F0B-9AC8-223BE96D96E4}"/>
                </a:ext>
              </a:extLst>
            </p:cNvPr>
            <p:cNvSpPr/>
            <p:nvPr/>
          </p:nvSpPr>
          <p:spPr>
            <a:xfrm>
              <a:off x="7945260" y="1591993"/>
              <a:ext cx="40056" cy="81961"/>
            </a:xfrm>
            <a:custGeom>
              <a:avLst/>
              <a:gdLst>
                <a:gd name="connsiteX0" fmla="*/ 40056 w 40056"/>
                <a:gd name="connsiteY0" fmla="*/ 81961 h 81961"/>
                <a:gd name="connsiteX1" fmla="*/ 17916 w 40056"/>
                <a:gd name="connsiteY1" fmla="*/ 12589 h 81961"/>
                <a:gd name="connsiteX2" fmla="*/ 3894 w 40056"/>
                <a:gd name="connsiteY2" fmla="*/ 43 h 81961"/>
                <a:gd name="connsiteX3" fmla="*/ 3894 w 40056"/>
                <a:gd name="connsiteY3" fmla="*/ 43 h 81961"/>
                <a:gd name="connsiteX4" fmla="*/ 3894 w 40056"/>
                <a:gd name="connsiteY4" fmla="*/ 22183 h 81961"/>
                <a:gd name="connsiteX5" fmla="*/ 40056 w 40056"/>
                <a:gd name="connsiteY5" fmla="*/ 81961 h 8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6" h="81961">
                  <a:moveTo>
                    <a:pt x="40056" y="81961"/>
                  </a:moveTo>
                  <a:cubicBezTo>
                    <a:pt x="35218" y="58102"/>
                    <a:pt x="27794" y="34840"/>
                    <a:pt x="17916" y="12589"/>
                  </a:cubicBezTo>
                  <a:cubicBezTo>
                    <a:pt x="12750" y="8161"/>
                    <a:pt x="12750" y="-695"/>
                    <a:pt x="3894" y="43"/>
                  </a:cubicBezTo>
                  <a:lnTo>
                    <a:pt x="3894" y="43"/>
                  </a:lnTo>
                  <a:cubicBezTo>
                    <a:pt x="-2010" y="43"/>
                    <a:pt x="-534" y="13327"/>
                    <a:pt x="3894" y="22183"/>
                  </a:cubicBezTo>
                  <a:cubicBezTo>
                    <a:pt x="14116" y="43162"/>
                    <a:pt x="26220" y="63170"/>
                    <a:pt x="40056" y="81961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9E11BE0-1AE7-4791-B810-55C73246D798}"/>
                </a:ext>
              </a:extLst>
            </p:cNvPr>
            <p:cNvSpPr/>
            <p:nvPr/>
          </p:nvSpPr>
          <p:spPr>
            <a:xfrm>
              <a:off x="7969801" y="1584657"/>
              <a:ext cx="33227" cy="83393"/>
            </a:xfrm>
            <a:custGeom>
              <a:avLst/>
              <a:gdLst>
                <a:gd name="connsiteX0" fmla="*/ 33227 w 33227"/>
                <a:gd name="connsiteY0" fmla="*/ 83394 h 83393"/>
                <a:gd name="connsiteX1" fmla="*/ 17729 w 33227"/>
                <a:gd name="connsiteY1" fmla="*/ 15498 h 83393"/>
                <a:gd name="connsiteX2" fmla="*/ 4445 w 33227"/>
                <a:gd name="connsiteY2" fmla="*/ 0 h 83393"/>
                <a:gd name="connsiteX3" fmla="*/ 4445 w 33227"/>
                <a:gd name="connsiteY3" fmla="*/ 0 h 83393"/>
                <a:gd name="connsiteX4" fmla="*/ 4445 w 33227"/>
                <a:gd name="connsiteY4" fmla="*/ 22140 h 83393"/>
                <a:gd name="connsiteX5" fmla="*/ 33227 w 33227"/>
                <a:gd name="connsiteY5" fmla="*/ 8339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27" h="83393">
                  <a:moveTo>
                    <a:pt x="33227" y="83394"/>
                  </a:moveTo>
                  <a:cubicBezTo>
                    <a:pt x="30285" y="60312"/>
                    <a:pt x="25094" y="37571"/>
                    <a:pt x="17729" y="15498"/>
                  </a:cubicBezTo>
                  <a:cubicBezTo>
                    <a:pt x="17729" y="7380"/>
                    <a:pt x="9611" y="0"/>
                    <a:pt x="4445" y="0"/>
                  </a:cubicBezTo>
                  <a:lnTo>
                    <a:pt x="4445" y="0"/>
                  </a:lnTo>
                  <a:cubicBezTo>
                    <a:pt x="-2197" y="0"/>
                    <a:pt x="-721" y="12546"/>
                    <a:pt x="4445" y="22140"/>
                  </a:cubicBezTo>
                  <a:cubicBezTo>
                    <a:pt x="12227" y="43361"/>
                    <a:pt x="21858" y="63858"/>
                    <a:pt x="33227" y="83394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BDF17A1-5221-4BBC-BE56-F74BF9DF8203}"/>
                </a:ext>
              </a:extLst>
            </p:cNvPr>
            <p:cNvSpPr/>
            <p:nvPr/>
          </p:nvSpPr>
          <p:spPr>
            <a:xfrm>
              <a:off x="7993619" y="1571329"/>
              <a:ext cx="27859" cy="90817"/>
            </a:xfrm>
            <a:custGeom>
              <a:avLst/>
              <a:gdLst>
                <a:gd name="connsiteX0" fmla="*/ 27859 w 27859"/>
                <a:gd name="connsiteY0" fmla="*/ 90817 h 90817"/>
                <a:gd name="connsiteX1" fmla="*/ 18265 w 27859"/>
                <a:gd name="connsiteY1" fmla="*/ 17017 h 90817"/>
                <a:gd name="connsiteX2" fmla="*/ 4982 w 27859"/>
                <a:gd name="connsiteY2" fmla="*/ 43 h 90817"/>
                <a:gd name="connsiteX3" fmla="*/ 4982 w 27859"/>
                <a:gd name="connsiteY3" fmla="*/ 43 h 90817"/>
                <a:gd name="connsiteX4" fmla="*/ 4982 w 27859"/>
                <a:gd name="connsiteY4" fmla="*/ 21445 h 90817"/>
                <a:gd name="connsiteX5" fmla="*/ 27859 w 27859"/>
                <a:gd name="connsiteY5" fmla="*/ 90817 h 9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59" h="90817">
                  <a:moveTo>
                    <a:pt x="27859" y="90817"/>
                  </a:moveTo>
                  <a:cubicBezTo>
                    <a:pt x="27127" y="65959"/>
                    <a:pt x="23913" y="41236"/>
                    <a:pt x="18265" y="17017"/>
                  </a:cubicBezTo>
                  <a:cubicBezTo>
                    <a:pt x="18265" y="8161"/>
                    <a:pt x="10886" y="-695"/>
                    <a:pt x="4982" y="43"/>
                  </a:cubicBezTo>
                  <a:lnTo>
                    <a:pt x="4982" y="43"/>
                  </a:lnTo>
                  <a:cubicBezTo>
                    <a:pt x="-1661" y="43"/>
                    <a:pt x="-1661" y="11851"/>
                    <a:pt x="4982" y="21445"/>
                  </a:cubicBezTo>
                  <a:cubicBezTo>
                    <a:pt x="9998" y="45350"/>
                    <a:pt x="17672" y="68618"/>
                    <a:pt x="27859" y="90817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328FA02-56E2-4B6D-9F75-22D97B3A76AA}"/>
                </a:ext>
              </a:extLst>
            </p:cNvPr>
            <p:cNvSpPr/>
            <p:nvPr/>
          </p:nvSpPr>
          <p:spPr>
            <a:xfrm>
              <a:off x="8092692" y="1563955"/>
              <a:ext cx="20298" cy="93025"/>
            </a:xfrm>
            <a:custGeom>
              <a:avLst/>
              <a:gdLst>
                <a:gd name="connsiteX0" fmla="*/ 20299 w 20298"/>
                <a:gd name="connsiteY0" fmla="*/ 20701 h 93025"/>
                <a:gd name="connsiteX1" fmla="*/ 12919 w 20298"/>
                <a:gd name="connsiteY1" fmla="*/ 37 h 93025"/>
                <a:gd name="connsiteX2" fmla="*/ 1849 w 20298"/>
                <a:gd name="connsiteY2" fmla="*/ 19225 h 93025"/>
                <a:gd name="connsiteX3" fmla="*/ 1849 w 20298"/>
                <a:gd name="connsiteY3" fmla="*/ 93025 h 93025"/>
                <a:gd name="connsiteX4" fmla="*/ 20299 w 20298"/>
                <a:gd name="connsiteY4" fmla="*/ 20701 h 9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98" h="93025">
                  <a:moveTo>
                    <a:pt x="20299" y="20701"/>
                  </a:moveTo>
                  <a:cubicBezTo>
                    <a:pt x="20299" y="11107"/>
                    <a:pt x="20299" y="775"/>
                    <a:pt x="12919" y="37"/>
                  </a:cubicBezTo>
                  <a:cubicBezTo>
                    <a:pt x="5539" y="-701"/>
                    <a:pt x="2587" y="9631"/>
                    <a:pt x="1849" y="19225"/>
                  </a:cubicBezTo>
                  <a:cubicBezTo>
                    <a:pt x="-616" y="43764"/>
                    <a:pt x="-616" y="68487"/>
                    <a:pt x="1849" y="93025"/>
                  </a:cubicBezTo>
                  <a:cubicBezTo>
                    <a:pt x="10505" y="69628"/>
                    <a:pt x="16690" y="45387"/>
                    <a:pt x="20299" y="20701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94981BB-80B1-4A9B-A536-29E3F1BDEC84}"/>
                </a:ext>
              </a:extLst>
            </p:cNvPr>
            <p:cNvSpPr/>
            <p:nvPr/>
          </p:nvSpPr>
          <p:spPr>
            <a:xfrm>
              <a:off x="8040494" y="1562517"/>
              <a:ext cx="20471" cy="92987"/>
            </a:xfrm>
            <a:custGeom>
              <a:avLst/>
              <a:gdLst>
                <a:gd name="connsiteX0" fmla="*/ 18623 w 20471"/>
                <a:gd name="connsiteY0" fmla="*/ 92988 h 92987"/>
                <a:gd name="connsiteX1" fmla="*/ 18623 w 20471"/>
                <a:gd name="connsiteY1" fmla="*/ 19188 h 92987"/>
                <a:gd name="connsiteX2" fmla="*/ 7553 w 20471"/>
                <a:gd name="connsiteY2" fmla="*/ 0 h 92987"/>
                <a:gd name="connsiteX3" fmla="*/ 173 w 20471"/>
                <a:gd name="connsiteY3" fmla="*/ 20664 h 92987"/>
                <a:gd name="connsiteX4" fmla="*/ 18623 w 20471"/>
                <a:gd name="connsiteY4" fmla="*/ 92988 h 92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71" h="92987">
                  <a:moveTo>
                    <a:pt x="18623" y="92988"/>
                  </a:moveTo>
                  <a:cubicBezTo>
                    <a:pt x="21088" y="68450"/>
                    <a:pt x="21088" y="43726"/>
                    <a:pt x="18623" y="19188"/>
                  </a:cubicBezTo>
                  <a:cubicBezTo>
                    <a:pt x="18623" y="9594"/>
                    <a:pt x="14195" y="0"/>
                    <a:pt x="7553" y="0"/>
                  </a:cubicBezTo>
                  <a:cubicBezTo>
                    <a:pt x="911" y="0"/>
                    <a:pt x="-565" y="11070"/>
                    <a:pt x="173" y="20664"/>
                  </a:cubicBezTo>
                  <a:cubicBezTo>
                    <a:pt x="3782" y="45350"/>
                    <a:pt x="9966" y="69590"/>
                    <a:pt x="18623" y="92988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1C12C8A-55E3-49B9-A94B-6F1F3841B0E8}"/>
                </a:ext>
              </a:extLst>
            </p:cNvPr>
            <p:cNvSpPr/>
            <p:nvPr/>
          </p:nvSpPr>
          <p:spPr>
            <a:xfrm>
              <a:off x="8118721" y="1567683"/>
              <a:ext cx="19361" cy="91511"/>
            </a:xfrm>
            <a:custGeom>
              <a:avLst/>
              <a:gdLst>
                <a:gd name="connsiteX0" fmla="*/ 19361 w 19361"/>
                <a:gd name="connsiteY0" fmla="*/ 21402 h 91511"/>
                <a:gd name="connsiteX1" fmla="*/ 13457 w 19361"/>
                <a:gd name="connsiteY1" fmla="*/ 0 h 91511"/>
                <a:gd name="connsiteX2" fmla="*/ 13457 w 19361"/>
                <a:gd name="connsiteY2" fmla="*/ 0 h 91511"/>
                <a:gd name="connsiteX3" fmla="*/ 1649 w 19361"/>
                <a:gd name="connsiteY3" fmla="*/ 17712 h 91511"/>
                <a:gd name="connsiteX4" fmla="*/ 1649 w 19361"/>
                <a:gd name="connsiteY4" fmla="*/ 91512 h 91511"/>
                <a:gd name="connsiteX5" fmla="*/ 19361 w 19361"/>
                <a:gd name="connsiteY5" fmla="*/ 21402 h 91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61" h="91511">
                  <a:moveTo>
                    <a:pt x="19361" y="21402"/>
                  </a:moveTo>
                  <a:cubicBezTo>
                    <a:pt x="19361" y="11808"/>
                    <a:pt x="19361" y="1476"/>
                    <a:pt x="13457" y="0"/>
                  </a:cubicBezTo>
                  <a:lnTo>
                    <a:pt x="13457" y="0"/>
                  </a:lnTo>
                  <a:cubicBezTo>
                    <a:pt x="7553" y="0"/>
                    <a:pt x="3125" y="8856"/>
                    <a:pt x="1649" y="17712"/>
                  </a:cubicBezTo>
                  <a:cubicBezTo>
                    <a:pt x="-550" y="42263"/>
                    <a:pt x="-550" y="66961"/>
                    <a:pt x="1649" y="91512"/>
                  </a:cubicBezTo>
                  <a:cubicBezTo>
                    <a:pt x="9627" y="68714"/>
                    <a:pt x="15553" y="45252"/>
                    <a:pt x="19361" y="21402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CC32D06-F97D-4496-B660-C0FEAABC8F4F}"/>
                </a:ext>
              </a:extLst>
            </p:cNvPr>
            <p:cNvSpPr/>
            <p:nvPr/>
          </p:nvSpPr>
          <p:spPr>
            <a:xfrm>
              <a:off x="8068711" y="1563255"/>
              <a:ext cx="18450" cy="93725"/>
            </a:xfrm>
            <a:custGeom>
              <a:avLst/>
              <a:gdLst>
                <a:gd name="connsiteX0" fmla="*/ 18450 w 18450"/>
                <a:gd name="connsiteY0" fmla="*/ 19926 h 93725"/>
                <a:gd name="connsiteX1" fmla="*/ 9594 w 18450"/>
                <a:gd name="connsiteY1" fmla="*/ 0 h 93725"/>
                <a:gd name="connsiteX2" fmla="*/ 0 w 18450"/>
                <a:gd name="connsiteY2" fmla="*/ 19926 h 93725"/>
                <a:gd name="connsiteX3" fmla="*/ 9594 w 18450"/>
                <a:gd name="connsiteY3" fmla="*/ 93726 h 93725"/>
                <a:gd name="connsiteX4" fmla="*/ 18450 w 18450"/>
                <a:gd name="connsiteY4" fmla="*/ 19926 h 9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93725">
                  <a:moveTo>
                    <a:pt x="18450" y="19926"/>
                  </a:moveTo>
                  <a:cubicBezTo>
                    <a:pt x="18450" y="9594"/>
                    <a:pt x="18450" y="0"/>
                    <a:pt x="9594" y="0"/>
                  </a:cubicBezTo>
                  <a:cubicBezTo>
                    <a:pt x="738" y="0"/>
                    <a:pt x="0" y="9594"/>
                    <a:pt x="0" y="19926"/>
                  </a:cubicBezTo>
                  <a:cubicBezTo>
                    <a:pt x="502" y="44802"/>
                    <a:pt x="3720" y="69548"/>
                    <a:pt x="9594" y="93726"/>
                  </a:cubicBezTo>
                  <a:cubicBezTo>
                    <a:pt x="14908" y="69466"/>
                    <a:pt x="17867" y="44753"/>
                    <a:pt x="18450" y="19926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1A515C3-9CEB-4A72-B871-446C7C7FB363}"/>
                </a:ext>
              </a:extLst>
            </p:cNvPr>
            <p:cNvSpPr/>
            <p:nvPr/>
          </p:nvSpPr>
          <p:spPr>
            <a:xfrm>
              <a:off x="7860304" y="1652553"/>
              <a:ext cx="62282" cy="66419"/>
            </a:xfrm>
            <a:custGeom>
              <a:avLst/>
              <a:gdLst>
                <a:gd name="connsiteX0" fmla="*/ 62283 w 62282"/>
                <a:gd name="connsiteY0" fmla="*/ 66420 h 66419"/>
                <a:gd name="connsiteX1" fmla="*/ 18003 w 62282"/>
                <a:gd name="connsiteY1" fmla="*/ 9594 h 66419"/>
                <a:gd name="connsiteX2" fmla="*/ 1767 w 62282"/>
                <a:gd name="connsiteY2" fmla="*/ 0 h 66419"/>
                <a:gd name="connsiteX3" fmla="*/ 1767 w 62282"/>
                <a:gd name="connsiteY3" fmla="*/ 0 h 66419"/>
                <a:gd name="connsiteX4" fmla="*/ 9147 w 62282"/>
                <a:gd name="connsiteY4" fmla="*/ 20664 h 66419"/>
                <a:gd name="connsiteX5" fmla="*/ 62283 w 62282"/>
                <a:gd name="connsiteY5" fmla="*/ 66420 h 6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282" h="66419">
                  <a:moveTo>
                    <a:pt x="62283" y="66420"/>
                  </a:moveTo>
                  <a:cubicBezTo>
                    <a:pt x="49898" y="45741"/>
                    <a:pt x="35028" y="26657"/>
                    <a:pt x="18003" y="9594"/>
                  </a:cubicBezTo>
                  <a:cubicBezTo>
                    <a:pt x="14158" y="4280"/>
                    <a:pt x="8276" y="804"/>
                    <a:pt x="1767" y="0"/>
                  </a:cubicBezTo>
                  <a:lnTo>
                    <a:pt x="1767" y="0"/>
                  </a:lnTo>
                  <a:cubicBezTo>
                    <a:pt x="-2661" y="5166"/>
                    <a:pt x="1767" y="13284"/>
                    <a:pt x="9147" y="20664"/>
                  </a:cubicBezTo>
                  <a:cubicBezTo>
                    <a:pt x="25461" y="37468"/>
                    <a:pt x="43244" y="52780"/>
                    <a:pt x="62283" y="6642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8688B73-3B1C-4FD3-8F42-A61B7C4BD015}"/>
                </a:ext>
              </a:extLst>
            </p:cNvPr>
            <p:cNvSpPr/>
            <p:nvPr/>
          </p:nvSpPr>
          <p:spPr>
            <a:xfrm>
              <a:off x="7838415" y="1673359"/>
              <a:ext cx="71625" cy="59635"/>
            </a:xfrm>
            <a:custGeom>
              <a:avLst/>
              <a:gdLst>
                <a:gd name="connsiteX0" fmla="*/ 11109 w 71625"/>
                <a:gd name="connsiteY0" fmla="*/ 20521 h 59635"/>
                <a:gd name="connsiteX1" fmla="*/ 71625 w 71625"/>
                <a:gd name="connsiteY1" fmla="*/ 59635 h 59635"/>
                <a:gd name="connsiteX2" fmla="*/ 22917 w 71625"/>
                <a:gd name="connsiteY2" fmla="*/ 6499 h 59635"/>
                <a:gd name="connsiteX3" fmla="*/ 6681 w 71625"/>
                <a:gd name="connsiteY3" fmla="*/ 595 h 59635"/>
                <a:gd name="connsiteX4" fmla="*/ 1515 w 71625"/>
                <a:gd name="connsiteY4" fmla="*/ 595 h 59635"/>
                <a:gd name="connsiteX5" fmla="*/ 11109 w 71625"/>
                <a:gd name="connsiteY5" fmla="*/ 20521 h 5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625" h="59635">
                  <a:moveTo>
                    <a:pt x="11109" y="20521"/>
                  </a:moveTo>
                  <a:cubicBezTo>
                    <a:pt x="29739" y="35804"/>
                    <a:pt x="50040" y="48926"/>
                    <a:pt x="71625" y="59635"/>
                  </a:cubicBezTo>
                  <a:cubicBezTo>
                    <a:pt x="56983" y="40526"/>
                    <a:pt x="40683" y="22745"/>
                    <a:pt x="22917" y="6499"/>
                  </a:cubicBezTo>
                  <a:cubicBezTo>
                    <a:pt x="18121" y="3133"/>
                    <a:pt x="12520" y="1096"/>
                    <a:pt x="6681" y="595"/>
                  </a:cubicBezTo>
                  <a:cubicBezTo>
                    <a:pt x="5051" y="-198"/>
                    <a:pt x="3146" y="-198"/>
                    <a:pt x="1515" y="595"/>
                  </a:cubicBezTo>
                  <a:cubicBezTo>
                    <a:pt x="-2913" y="5761"/>
                    <a:pt x="2991" y="13879"/>
                    <a:pt x="11109" y="20521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46B9B25-EE72-42D3-8A89-4484B6009B4B}"/>
                </a:ext>
              </a:extLst>
            </p:cNvPr>
            <p:cNvSpPr/>
            <p:nvPr/>
          </p:nvSpPr>
          <p:spPr>
            <a:xfrm>
              <a:off x="7822285" y="1692405"/>
              <a:ext cx="75947" cy="55349"/>
            </a:xfrm>
            <a:custGeom>
              <a:avLst/>
              <a:gdLst>
                <a:gd name="connsiteX0" fmla="*/ 12479 w 75947"/>
                <a:gd name="connsiteY0" fmla="*/ 22140 h 55349"/>
                <a:gd name="connsiteX1" fmla="*/ 75947 w 75947"/>
                <a:gd name="connsiteY1" fmla="*/ 55350 h 55349"/>
                <a:gd name="connsiteX2" fmla="*/ 22811 w 75947"/>
                <a:gd name="connsiteY2" fmla="*/ 7380 h 55349"/>
                <a:gd name="connsiteX3" fmla="*/ 5837 w 75947"/>
                <a:gd name="connsiteY3" fmla="*/ 738 h 55349"/>
                <a:gd name="connsiteX4" fmla="*/ 1409 w 75947"/>
                <a:gd name="connsiteY4" fmla="*/ 738 h 55349"/>
                <a:gd name="connsiteX5" fmla="*/ 12479 w 75947"/>
                <a:gd name="connsiteY5" fmla="*/ 22140 h 5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47" h="55349">
                  <a:moveTo>
                    <a:pt x="12479" y="22140"/>
                  </a:moveTo>
                  <a:cubicBezTo>
                    <a:pt x="32267" y="35648"/>
                    <a:pt x="53568" y="46794"/>
                    <a:pt x="75947" y="55350"/>
                  </a:cubicBezTo>
                  <a:cubicBezTo>
                    <a:pt x="59722" y="37787"/>
                    <a:pt x="41937" y="21731"/>
                    <a:pt x="22811" y="7380"/>
                  </a:cubicBezTo>
                  <a:cubicBezTo>
                    <a:pt x="17830" y="3723"/>
                    <a:pt x="11978" y="1433"/>
                    <a:pt x="5837" y="738"/>
                  </a:cubicBezTo>
                  <a:cubicBezTo>
                    <a:pt x="4525" y="-246"/>
                    <a:pt x="2722" y="-246"/>
                    <a:pt x="1409" y="738"/>
                  </a:cubicBezTo>
                  <a:cubicBezTo>
                    <a:pt x="-3019" y="8856"/>
                    <a:pt x="3623" y="16236"/>
                    <a:pt x="12479" y="2214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6912F08-0E4E-4FCB-97B8-85AF1D1183AE}"/>
                </a:ext>
              </a:extLst>
            </p:cNvPr>
            <p:cNvSpPr/>
            <p:nvPr/>
          </p:nvSpPr>
          <p:spPr>
            <a:xfrm>
              <a:off x="7900365" y="1617867"/>
              <a:ext cx="51741" cy="76751"/>
            </a:xfrm>
            <a:custGeom>
              <a:avLst/>
              <a:gdLst>
                <a:gd name="connsiteX0" fmla="*/ 51742 w 51741"/>
                <a:gd name="connsiteY0" fmla="*/ 76752 h 76751"/>
                <a:gd name="connsiteX1" fmla="*/ 18532 w 51741"/>
                <a:gd name="connsiteY1" fmla="*/ 12546 h 76751"/>
                <a:gd name="connsiteX2" fmla="*/ 2296 w 51741"/>
                <a:gd name="connsiteY2" fmla="*/ 0 h 76751"/>
                <a:gd name="connsiteX3" fmla="*/ 2296 w 51741"/>
                <a:gd name="connsiteY3" fmla="*/ 0 h 76751"/>
                <a:gd name="connsiteX4" fmla="*/ 2296 w 51741"/>
                <a:gd name="connsiteY4" fmla="*/ 21402 h 76751"/>
                <a:gd name="connsiteX5" fmla="*/ 51742 w 51741"/>
                <a:gd name="connsiteY5" fmla="*/ 76752 h 7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741" h="76751">
                  <a:moveTo>
                    <a:pt x="51742" y="76752"/>
                  </a:moveTo>
                  <a:cubicBezTo>
                    <a:pt x="42862" y="54287"/>
                    <a:pt x="31736" y="32775"/>
                    <a:pt x="18532" y="12546"/>
                  </a:cubicBezTo>
                  <a:cubicBezTo>
                    <a:pt x="13366" y="5904"/>
                    <a:pt x="7462" y="0"/>
                    <a:pt x="2296" y="0"/>
                  </a:cubicBezTo>
                  <a:lnTo>
                    <a:pt x="2296" y="0"/>
                  </a:lnTo>
                  <a:cubicBezTo>
                    <a:pt x="-2870" y="3690"/>
                    <a:pt x="2296" y="13284"/>
                    <a:pt x="2296" y="21402"/>
                  </a:cubicBezTo>
                  <a:cubicBezTo>
                    <a:pt x="17063" y="41315"/>
                    <a:pt x="33613" y="59842"/>
                    <a:pt x="51742" y="76752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77C0A23-5AB5-4480-9658-464E085946B7}"/>
                </a:ext>
              </a:extLst>
            </p:cNvPr>
            <p:cNvSpPr/>
            <p:nvPr/>
          </p:nvSpPr>
          <p:spPr>
            <a:xfrm>
              <a:off x="7777888" y="1788344"/>
              <a:ext cx="69422" cy="19187"/>
            </a:xfrm>
            <a:custGeom>
              <a:avLst/>
              <a:gdLst>
                <a:gd name="connsiteX0" fmla="*/ 11121 w 69422"/>
                <a:gd name="connsiteY0" fmla="*/ 0 h 19187"/>
                <a:gd name="connsiteX1" fmla="*/ 51 w 69422"/>
                <a:gd name="connsiteY1" fmla="*/ 5166 h 19187"/>
                <a:gd name="connsiteX2" fmla="*/ 16287 w 69422"/>
                <a:gd name="connsiteY2" fmla="*/ 19188 h 19187"/>
                <a:gd name="connsiteX3" fmla="*/ 20715 w 69422"/>
                <a:gd name="connsiteY3" fmla="*/ 19188 h 19187"/>
                <a:gd name="connsiteX4" fmla="*/ 69423 w 69422"/>
                <a:gd name="connsiteY4" fmla="*/ 19188 h 19187"/>
                <a:gd name="connsiteX5" fmla="*/ 21453 w 69422"/>
                <a:gd name="connsiteY5" fmla="*/ 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22" h="19187">
                  <a:moveTo>
                    <a:pt x="11121" y="0"/>
                  </a:moveTo>
                  <a:cubicBezTo>
                    <a:pt x="5217" y="0"/>
                    <a:pt x="789" y="0"/>
                    <a:pt x="51" y="5166"/>
                  </a:cubicBezTo>
                  <a:cubicBezTo>
                    <a:pt x="-687" y="10332"/>
                    <a:pt x="6693" y="16974"/>
                    <a:pt x="16287" y="19188"/>
                  </a:cubicBezTo>
                  <a:lnTo>
                    <a:pt x="20715" y="19188"/>
                  </a:lnTo>
                  <a:lnTo>
                    <a:pt x="69423" y="19188"/>
                  </a:lnTo>
                  <a:cubicBezTo>
                    <a:pt x="54138" y="11153"/>
                    <a:pt x="38062" y="4723"/>
                    <a:pt x="21453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285A11C-A8CC-4A89-9CE1-4A8CD8B7A278}"/>
                </a:ext>
              </a:extLst>
            </p:cNvPr>
            <p:cNvSpPr/>
            <p:nvPr/>
          </p:nvSpPr>
          <p:spPr>
            <a:xfrm>
              <a:off x="7922177" y="1603788"/>
              <a:ext cx="46166" cy="80498"/>
            </a:xfrm>
            <a:custGeom>
              <a:avLst/>
              <a:gdLst>
                <a:gd name="connsiteX0" fmla="*/ 46166 w 46166"/>
                <a:gd name="connsiteY0" fmla="*/ 80498 h 80498"/>
                <a:gd name="connsiteX1" fmla="*/ 18122 w 46166"/>
                <a:gd name="connsiteY1" fmla="*/ 13340 h 80498"/>
                <a:gd name="connsiteX2" fmla="*/ 2624 w 46166"/>
                <a:gd name="connsiteY2" fmla="*/ 56 h 80498"/>
                <a:gd name="connsiteX3" fmla="*/ 2624 w 46166"/>
                <a:gd name="connsiteY3" fmla="*/ 56 h 80498"/>
                <a:gd name="connsiteX4" fmla="*/ 2624 w 46166"/>
                <a:gd name="connsiteY4" fmla="*/ 22196 h 80498"/>
                <a:gd name="connsiteX5" fmla="*/ 46166 w 46166"/>
                <a:gd name="connsiteY5" fmla="*/ 80498 h 8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166" h="80498">
                  <a:moveTo>
                    <a:pt x="46166" y="80498"/>
                  </a:moveTo>
                  <a:cubicBezTo>
                    <a:pt x="38922" y="57291"/>
                    <a:pt x="29533" y="34808"/>
                    <a:pt x="18122" y="13340"/>
                  </a:cubicBezTo>
                  <a:cubicBezTo>
                    <a:pt x="13694" y="5960"/>
                    <a:pt x="7790" y="-682"/>
                    <a:pt x="2624" y="56"/>
                  </a:cubicBezTo>
                  <a:lnTo>
                    <a:pt x="2624" y="56"/>
                  </a:lnTo>
                  <a:cubicBezTo>
                    <a:pt x="-3280" y="3746"/>
                    <a:pt x="2624" y="13340"/>
                    <a:pt x="2624" y="22196"/>
                  </a:cubicBezTo>
                  <a:cubicBezTo>
                    <a:pt x="15295" y="42941"/>
                    <a:pt x="29872" y="62459"/>
                    <a:pt x="46166" y="80498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0B50D85-6E3D-4A9C-B9AF-1C7F790F3602}"/>
                </a:ext>
              </a:extLst>
            </p:cNvPr>
            <p:cNvSpPr/>
            <p:nvPr/>
          </p:nvSpPr>
          <p:spPr>
            <a:xfrm>
              <a:off x="7882089" y="1634103"/>
              <a:ext cx="55257" cy="71586"/>
            </a:xfrm>
            <a:custGeom>
              <a:avLst/>
              <a:gdLst>
                <a:gd name="connsiteX0" fmla="*/ 55258 w 55257"/>
                <a:gd name="connsiteY0" fmla="*/ 71586 h 71586"/>
                <a:gd name="connsiteX1" fmla="*/ 16144 w 55257"/>
                <a:gd name="connsiteY1" fmla="*/ 11070 h 71586"/>
                <a:gd name="connsiteX2" fmla="*/ 2122 w 55257"/>
                <a:gd name="connsiteY2" fmla="*/ 0 h 71586"/>
                <a:gd name="connsiteX3" fmla="*/ 2122 w 55257"/>
                <a:gd name="connsiteY3" fmla="*/ 0 h 71586"/>
                <a:gd name="connsiteX4" fmla="*/ 8026 w 55257"/>
                <a:gd name="connsiteY4" fmla="*/ 21402 h 71586"/>
                <a:gd name="connsiteX5" fmla="*/ 55258 w 55257"/>
                <a:gd name="connsiteY5" fmla="*/ 71586 h 7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257" h="71586">
                  <a:moveTo>
                    <a:pt x="55258" y="71586"/>
                  </a:moveTo>
                  <a:cubicBezTo>
                    <a:pt x="43825" y="50420"/>
                    <a:pt x="30747" y="30186"/>
                    <a:pt x="16144" y="11070"/>
                  </a:cubicBezTo>
                  <a:cubicBezTo>
                    <a:pt x="12801" y="5950"/>
                    <a:pt x="7877" y="2063"/>
                    <a:pt x="2122" y="0"/>
                  </a:cubicBezTo>
                  <a:lnTo>
                    <a:pt x="2122" y="0"/>
                  </a:lnTo>
                  <a:cubicBezTo>
                    <a:pt x="-3044" y="4428"/>
                    <a:pt x="2122" y="14022"/>
                    <a:pt x="8026" y="21402"/>
                  </a:cubicBezTo>
                  <a:cubicBezTo>
                    <a:pt x="21782" y="39895"/>
                    <a:pt x="37631" y="56735"/>
                    <a:pt x="55258" y="71586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4BD36DC-583B-4DCC-B8DC-EDB1F08C8337}"/>
                </a:ext>
              </a:extLst>
            </p:cNvPr>
            <p:cNvSpPr/>
            <p:nvPr/>
          </p:nvSpPr>
          <p:spPr>
            <a:xfrm>
              <a:off x="8140297" y="1573586"/>
              <a:ext cx="22140" cy="90774"/>
            </a:xfrm>
            <a:custGeom>
              <a:avLst/>
              <a:gdLst>
                <a:gd name="connsiteX0" fmla="*/ 22140 w 22140"/>
                <a:gd name="connsiteY0" fmla="*/ 21402 h 90774"/>
                <a:gd name="connsiteX1" fmla="*/ 22140 w 22140"/>
                <a:gd name="connsiteY1" fmla="*/ 0 h 90774"/>
                <a:gd name="connsiteX2" fmla="*/ 22140 w 22140"/>
                <a:gd name="connsiteY2" fmla="*/ 0 h 90774"/>
                <a:gd name="connsiteX3" fmla="*/ 9594 w 22140"/>
                <a:gd name="connsiteY3" fmla="*/ 16974 h 90774"/>
                <a:gd name="connsiteX4" fmla="*/ 0 w 22140"/>
                <a:gd name="connsiteY4" fmla="*/ 90774 h 90774"/>
                <a:gd name="connsiteX5" fmla="*/ 22140 w 22140"/>
                <a:gd name="connsiteY5" fmla="*/ 21402 h 9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40" h="90774">
                  <a:moveTo>
                    <a:pt x="22140" y="21402"/>
                  </a:moveTo>
                  <a:cubicBezTo>
                    <a:pt x="22140" y="11808"/>
                    <a:pt x="22140" y="2214"/>
                    <a:pt x="22140" y="0"/>
                  </a:cubicBezTo>
                  <a:lnTo>
                    <a:pt x="22140" y="0"/>
                  </a:lnTo>
                  <a:cubicBezTo>
                    <a:pt x="16974" y="0"/>
                    <a:pt x="11808" y="8118"/>
                    <a:pt x="9594" y="16974"/>
                  </a:cubicBezTo>
                  <a:cubicBezTo>
                    <a:pt x="3948" y="41193"/>
                    <a:pt x="731" y="65916"/>
                    <a:pt x="0" y="90774"/>
                  </a:cubicBezTo>
                  <a:cubicBezTo>
                    <a:pt x="9601" y="68420"/>
                    <a:pt x="17018" y="45187"/>
                    <a:pt x="22140" y="21402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32F6DB7-DF2D-4B3C-B3DC-8BBD55C84BB4}"/>
                </a:ext>
              </a:extLst>
            </p:cNvPr>
            <p:cNvSpPr/>
            <p:nvPr/>
          </p:nvSpPr>
          <p:spPr>
            <a:xfrm>
              <a:off x="7808736" y="1714984"/>
              <a:ext cx="79164" cy="46054"/>
            </a:xfrm>
            <a:custGeom>
              <a:avLst/>
              <a:gdLst>
                <a:gd name="connsiteX0" fmla="*/ 6103 w 79164"/>
                <a:gd name="connsiteY0" fmla="*/ 299 h 46054"/>
                <a:gd name="connsiteX1" fmla="*/ 199 w 79164"/>
                <a:gd name="connsiteY1" fmla="*/ 299 h 46054"/>
                <a:gd name="connsiteX2" fmla="*/ 12745 w 79164"/>
                <a:gd name="connsiteY2" fmla="*/ 18011 h 46054"/>
                <a:gd name="connsiteX3" fmla="*/ 79165 w 79164"/>
                <a:gd name="connsiteY3" fmla="*/ 46055 h 46054"/>
                <a:gd name="connsiteX4" fmla="*/ 21601 w 79164"/>
                <a:gd name="connsiteY4" fmla="*/ 1775 h 46054"/>
                <a:gd name="connsiteX5" fmla="*/ 6103 w 79164"/>
                <a:gd name="connsiteY5" fmla="*/ 299 h 46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164" h="46054">
                  <a:moveTo>
                    <a:pt x="6103" y="299"/>
                  </a:moveTo>
                  <a:cubicBezTo>
                    <a:pt x="6103" y="299"/>
                    <a:pt x="937" y="299"/>
                    <a:pt x="199" y="299"/>
                  </a:cubicBezTo>
                  <a:cubicBezTo>
                    <a:pt x="-539" y="299"/>
                    <a:pt x="199" y="12845"/>
                    <a:pt x="12745" y="18011"/>
                  </a:cubicBezTo>
                  <a:cubicBezTo>
                    <a:pt x="34012" y="29304"/>
                    <a:pt x="56239" y="38688"/>
                    <a:pt x="79165" y="46055"/>
                  </a:cubicBezTo>
                  <a:cubicBezTo>
                    <a:pt x="61479" y="29438"/>
                    <a:pt x="42198" y="14607"/>
                    <a:pt x="21601" y="1775"/>
                  </a:cubicBezTo>
                  <a:cubicBezTo>
                    <a:pt x="16613" y="115"/>
                    <a:pt x="11314" y="-390"/>
                    <a:pt x="6103" y="299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705335F-C1C3-4C28-A1FC-638B2B966442}"/>
                </a:ext>
              </a:extLst>
            </p:cNvPr>
            <p:cNvSpPr/>
            <p:nvPr/>
          </p:nvSpPr>
          <p:spPr>
            <a:xfrm>
              <a:off x="7796183" y="1738899"/>
              <a:ext cx="82861" cy="42803"/>
            </a:xfrm>
            <a:custGeom>
              <a:avLst/>
              <a:gdLst>
                <a:gd name="connsiteX0" fmla="*/ 8324 w 82861"/>
                <a:gd name="connsiteY0" fmla="*/ 0 h 42803"/>
                <a:gd name="connsiteX1" fmla="*/ 206 w 82861"/>
                <a:gd name="connsiteY1" fmla="*/ 3690 h 42803"/>
                <a:gd name="connsiteX2" fmla="*/ 14228 w 82861"/>
                <a:gd name="connsiteY2" fmla="*/ 20664 h 42803"/>
                <a:gd name="connsiteX3" fmla="*/ 82862 w 82861"/>
                <a:gd name="connsiteY3" fmla="*/ 42804 h 42803"/>
                <a:gd name="connsiteX4" fmla="*/ 21608 w 82861"/>
                <a:gd name="connsiteY4" fmla="*/ 3690 h 42803"/>
                <a:gd name="connsiteX5" fmla="*/ 8324 w 82861"/>
                <a:gd name="connsiteY5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61" h="42803">
                  <a:moveTo>
                    <a:pt x="8324" y="0"/>
                  </a:moveTo>
                  <a:cubicBezTo>
                    <a:pt x="8324" y="0"/>
                    <a:pt x="1682" y="0"/>
                    <a:pt x="206" y="3690"/>
                  </a:cubicBezTo>
                  <a:cubicBezTo>
                    <a:pt x="-1270" y="7380"/>
                    <a:pt x="5372" y="16236"/>
                    <a:pt x="14228" y="20664"/>
                  </a:cubicBezTo>
                  <a:cubicBezTo>
                    <a:pt x="36426" y="30006"/>
                    <a:pt x="59389" y="37413"/>
                    <a:pt x="82862" y="42804"/>
                  </a:cubicBezTo>
                  <a:cubicBezTo>
                    <a:pt x="63781" y="27782"/>
                    <a:pt x="43263" y="14680"/>
                    <a:pt x="21608" y="3690"/>
                  </a:cubicBezTo>
                  <a:cubicBezTo>
                    <a:pt x="17523" y="1454"/>
                    <a:pt x="12977" y="191"/>
                    <a:pt x="8324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571E298-1730-4E29-8BC0-23AF6635E45C}"/>
                </a:ext>
              </a:extLst>
            </p:cNvPr>
            <p:cNvSpPr/>
            <p:nvPr/>
          </p:nvSpPr>
          <p:spPr>
            <a:xfrm>
              <a:off x="7786001" y="1763253"/>
              <a:ext cx="89353" cy="36162"/>
            </a:xfrm>
            <a:custGeom>
              <a:avLst/>
              <a:gdLst>
                <a:gd name="connsiteX0" fmla="*/ 8174 w 89353"/>
                <a:gd name="connsiteY0" fmla="*/ 0 h 36162"/>
                <a:gd name="connsiteX1" fmla="*/ 56 w 89353"/>
                <a:gd name="connsiteY1" fmla="*/ 4428 h 36162"/>
                <a:gd name="connsiteX2" fmla="*/ 15554 w 89353"/>
                <a:gd name="connsiteY2" fmla="*/ 19926 h 36162"/>
                <a:gd name="connsiteX3" fmla="*/ 89354 w 89353"/>
                <a:gd name="connsiteY3" fmla="*/ 36162 h 36162"/>
                <a:gd name="connsiteX4" fmla="*/ 24410 w 89353"/>
                <a:gd name="connsiteY4" fmla="*/ 2952 h 36162"/>
                <a:gd name="connsiteX5" fmla="*/ 8174 w 89353"/>
                <a:gd name="connsiteY5" fmla="*/ 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353" h="36162">
                  <a:moveTo>
                    <a:pt x="8174" y="0"/>
                  </a:moveTo>
                  <a:cubicBezTo>
                    <a:pt x="3746" y="0"/>
                    <a:pt x="794" y="0"/>
                    <a:pt x="56" y="4428"/>
                  </a:cubicBezTo>
                  <a:cubicBezTo>
                    <a:pt x="-682" y="8856"/>
                    <a:pt x="5960" y="16236"/>
                    <a:pt x="15554" y="19926"/>
                  </a:cubicBezTo>
                  <a:cubicBezTo>
                    <a:pt x="39560" y="27752"/>
                    <a:pt x="64280" y="33191"/>
                    <a:pt x="89354" y="36162"/>
                  </a:cubicBezTo>
                  <a:cubicBezTo>
                    <a:pt x="69061" y="22621"/>
                    <a:pt x="47268" y="11477"/>
                    <a:pt x="24410" y="2952"/>
                  </a:cubicBezTo>
                  <a:cubicBezTo>
                    <a:pt x="19209" y="1038"/>
                    <a:pt x="13716" y="38"/>
                    <a:pt x="8174" y="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A95168-84B4-4728-A80E-73E1935009CA}"/>
                </a:ext>
              </a:extLst>
            </p:cNvPr>
            <p:cNvSpPr/>
            <p:nvPr/>
          </p:nvSpPr>
          <p:spPr>
            <a:xfrm>
              <a:off x="8277564" y="1738899"/>
              <a:ext cx="83273" cy="42803"/>
            </a:xfrm>
            <a:custGeom>
              <a:avLst/>
              <a:gdLst>
                <a:gd name="connsiteX0" fmla="*/ 82656 w 83273"/>
                <a:gd name="connsiteY0" fmla="*/ 3690 h 42803"/>
                <a:gd name="connsiteX1" fmla="*/ 73800 w 83273"/>
                <a:gd name="connsiteY1" fmla="*/ 0 h 42803"/>
                <a:gd name="connsiteX2" fmla="*/ 60516 w 83273"/>
                <a:gd name="connsiteY2" fmla="*/ 3690 h 42803"/>
                <a:gd name="connsiteX3" fmla="*/ 0 w 83273"/>
                <a:gd name="connsiteY3" fmla="*/ 42804 h 42803"/>
                <a:gd name="connsiteX4" fmla="*/ 68634 w 83273"/>
                <a:gd name="connsiteY4" fmla="*/ 20664 h 42803"/>
                <a:gd name="connsiteX5" fmla="*/ 82656 w 83273"/>
                <a:gd name="connsiteY5" fmla="*/ 369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273" h="42803">
                  <a:moveTo>
                    <a:pt x="82656" y="3690"/>
                  </a:moveTo>
                  <a:cubicBezTo>
                    <a:pt x="82656" y="3690"/>
                    <a:pt x="78228" y="0"/>
                    <a:pt x="73800" y="0"/>
                  </a:cubicBezTo>
                  <a:cubicBezTo>
                    <a:pt x="69173" y="367"/>
                    <a:pt x="64664" y="1619"/>
                    <a:pt x="60516" y="3690"/>
                  </a:cubicBezTo>
                  <a:cubicBezTo>
                    <a:pt x="39114" y="14722"/>
                    <a:pt x="18848" y="27823"/>
                    <a:pt x="0" y="42804"/>
                  </a:cubicBezTo>
                  <a:cubicBezTo>
                    <a:pt x="23476" y="37413"/>
                    <a:pt x="46435" y="30006"/>
                    <a:pt x="68634" y="20664"/>
                  </a:cubicBezTo>
                  <a:cubicBezTo>
                    <a:pt x="77490" y="16236"/>
                    <a:pt x="85608" y="8856"/>
                    <a:pt x="82656" y="369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62EC86D-05B7-48BC-8A95-A7C5F7049270}"/>
                </a:ext>
              </a:extLst>
            </p:cNvPr>
            <p:cNvSpPr/>
            <p:nvPr/>
          </p:nvSpPr>
          <p:spPr>
            <a:xfrm>
              <a:off x="8268709" y="1718542"/>
              <a:ext cx="79938" cy="49876"/>
            </a:xfrm>
            <a:custGeom>
              <a:avLst/>
              <a:gdLst>
                <a:gd name="connsiteX0" fmla="*/ 78966 w 79938"/>
                <a:gd name="connsiteY0" fmla="*/ 431 h 49876"/>
                <a:gd name="connsiteX1" fmla="*/ 73062 w 79938"/>
                <a:gd name="connsiteY1" fmla="*/ 431 h 49876"/>
                <a:gd name="connsiteX2" fmla="*/ 57564 w 79938"/>
                <a:gd name="connsiteY2" fmla="*/ 5597 h 49876"/>
                <a:gd name="connsiteX3" fmla="*/ 0 w 79938"/>
                <a:gd name="connsiteY3" fmla="*/ 49877 h 49876"/>
                <a:gd name="connsiteX4" fmla="*/ 66420 w 79938"/>
                <a:gd name="connsiteY4" fmla="*/ 21833 h 49876"/>
                <a:gd name="connsiteX5" fmla="*/ 78966 w 79938"/>
                <a:gd name="connsiteY5" fmla="*/ 431 h 4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938" h="49876">
                  <a:moveTo>
                    <a:pt x="78966" y="431"/>
                  </a:moveTo>
                  <a:cubicBezTo>
                    <a:pt x="77040" y="-144"/>
                    <a:pt x="74988" y="-144"/>
                    <a:pt x="73062" y="431"/>
                  </a:cubicBezTo>
                  <a:cubicBezTo>
                    <a:pt x="67556" y="894"/>
                    <a:pt x="62243" y="2665"/>
                    <a:pt x="57564" y="5597"/>
                  </a:cubicBezTo>
                  <a:cubicBezTo>
                    <a:pt x="36966" y="18428"/>
                    <a:pt x="17682" y="33260"/>
                    <a:pt x="0" y="49877"/>
                  </a:cubicBezTo>
                  <a:cubicBezTo>
                    <a:pt x="22922" y="42510"/>
                    <a:pt x="45151" y="33125"/>
                    <a:pt x="66420" y="21833"/>
                  </a:cubicBezTo>
                  <a:cubicBezTo>
                    <a:pt x="75276" y="12977"/>
                    <a:pt x="82656" y="5597"/>
                    <a:pt x="78966" y="431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6B5515DE-7C68-4968-B4C7-46A765E1D1F5}"/>
                </a:ext>
              </a:extLst>
            </p:cNvPr>
            <p:cNvSpPr/>
            <p:nvPr/>
          </p:nvSpPr>
          <p:spPr>
            <a:xfrm>
              <a:off x="8284945" y="1762790"/>
              <a:ext cx="85980" cy="33672"/>
            </a:xfrm>
            <a:custGeom>
              <a:avLst/>
              <a:gdLst>
                <a:gd name="connsiteX0" fmla="*/ 85608 w 85980"/>
                <a:gd name="connsiteY0" fmla="*/ 4890 h 33672"/>
                <a:gd name="connsiteX1" fmla="*/ 77490 w 85980"/>
                <a:gd name="connsiteY1" fmla="*/ 462 h 33672"/>
                <a:gd name="connsiteX2" fmla="*/ 64206 w 85980"/>
                <a:gd name="connsiteY2" fmla="*/ 462 h 33672"/>
                <a:gd name="connsiteX3" fmla="*/ 0 w 85980"/>
                <a:gd name="connsiteY3" fmla="*/ 33672 h 33672"/>
                <a:gd name="connsiteX4" fmla="*/ 73800 w 85980"/>
                <a:gd name="connsiteY4" fmla="*/ 17436 h 33672"/>
                <a:gd name="connsiteX5" fmla="*/ 85608 w 85980"/>
                <a:gd name="connsiteY5" fmla="*/ 4890 h 3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80" h="33672">
                  <a:moveTo>
                    <a:pt x="85608" y="4890"/>
                  </a:moveTo>
                  <a:cubicBezTo>
                    <a:pt x="85608" y="4890"/>
                    <a:pt x="81180" y="462"/>
                    <a:pt x="77490" y="462"/>
                  </a:cubicBezTo>
                  <a:cubicBezTo>
                    <a:pt x="73084" y="-154"/>
                    <a:pt x="68612" y="-154"/>
                    <a:pt x="64206" y="462"/>
                  </a:cubicBezTo>
                  <a:cubicBezTo>
                    <a:pt x="41601" y="9038"/>
                    <a:pt x="20059" y="20182"/>
                    <a:pt x="0" y="33672"/>
                  </a:cubicBezTo>
                  <a:cubicBezTo>
                    <a:pt x="25055" y="30606"/>
                    <a:pt x="49771" y="25169"/>
                    <a:pt x="73800" y="17436"/>
                  </a:cubicBezTo>
                  <a:cubicBezTo>
                    <a:pt x="79704" y="16698"/>
                    <a:pt x="87822" y="11532"/>
                    <a:pt x="85608" y="489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2F15A4C-72DB-43C0-818D-E5CCF2272D1C}"/>
                </a:ext>
              </a:extLst>
            </p:cNvPr>
            <p:cNvSpPr/>
            <p:nvPr/>
          </p:nvSpPr>
          <p:spPr>
            <a:xfrm>
              <a:off x="8258376" y="1695403"/>
              <a:ext cx="75583" cy="52351"/>
            </a:xfrm>
            <a:custGeom>
              <a:avLst/>
              <a:gdLst>
                <a:gd name="connsiteX0" fmla="*/ 0 w 75583"/>
                <a:gd name="connsiteY0" fmla="*/ 52352 h 52351"/>
                <a:gd name="connsiteX1" fmla="*/ 63468 w 75583"/>
                <a:gd name="connsiteY1" fmla="*/ 19142 h 52351"/>
                <a:gd name="connsiteX2" fmla="*/ 74538 w 75583"/>
                <a:gd name="connsiteY2" fmla="*/ 692 h 52351"/>
                <a:gd name="connsiteX3" fmla="*/ 68634 w 75583"/>
                <a:gd name="connsiteY3" fmla="*/ 692 h 52351"/>
                <a:gd name="connsiteX4" fmla="*/ 53136 w 75583"/>
                <a:gd name="connsiteY4" fmla="*/ 7334 h 52351"/>
                <a:gd name="connsiteX5" fmla="*/ 0 w 75583"/>
                <a:gd name="connsiteY5" fmla="*/ 52352 h 52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583" h="52351">
                  <a:moveTo>
                    <a:pt x="0" y="52352"/>
                  </a:moveTo>
                  <a:cubicBezTo>
                    <a:pt x="22376" y="43796"/>
                    <a:pt x="43682" y="32650"/>
                    <a:pt x="63468" y="19142"/>
                  </a:cubicBezTo>
                  <a:cubicBezTo>
                    <a:pt x="71586" y="13238"/>
                    <a:pt x="78228" y="5858"/>
                    <a:pt x="74538" y="692"/>
                  </a:cubicBezTo>
                  <a:cubicBezTo>
                    <a:pt x="72678" y="-231"/>
                    <a:pt x="70494" y="-231"/>
                    <a:pt x="68634" y="692"/>
                  </a:cubicBezTo>
                  <a:cubicBezTo>
                    <a:pt x="62951" y="1431"/>
                    <a:pt x="57586" y="3730"/>
                    <a:pt x="53136" y="7334"/>
                  </a:cubicBezTo>
                  <a:cubicBezTo>
                    <a:pt x="34133" y="20749"/>
                    <a:pt x="16354" y="35813"/>
                    <a:pt x="0" y="52352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A4F8EB8-CABD-47F4-BE1A-E2177AD7341A}"/>
                </a:ext>
              </a:extLst>
            </p:cNvPr>
            <p:cNvSpPr/>
            <p:nvPr/>
          </p:nvSpPr>
          <p:spPr>
            <a:xfrm>
              <a:off x="8205241" y="1619342"/>
              <a:ext cx="54857" cy="76751"/>
            </a:xfrm>
            <a:custGeom>
              <a:avLst/>
              <a:gdLst>
                <a:gd name="connsiteX0" fmla="*/ 47970 w 54857"/>
                <a:gd name="connsiteY0" fmla="*/ 21402 h 76751"/>
                <a:gd name="connsiteX1" fmla="*/ 52398 w 54857"/>
                <a:gd name="connsiteY1" fmla="*/ 0 h 76751"/>
                <a:gd name="connsiteX2" fmla="*/ 48708 w 54857"/>
                <a:gd name="connsiteY2" fmla="*/ 0 h 76751"/>
                <a:gd name="connsiteX3" fmla="*/ 33210 w 54857"/>
                <a:gd name="connsiteY3" fmla="*/ 12546 h 76751"/>
                <a:gd name="connsiteX4" fmla="*/ 0 w 54857"/>
                <a:gd name="connsiteY4" fmla="*/ 76752 h 76751"/>
                <a:gd name="connsiteX5" fmla="*/ 47970 w 54857"/>
                <a:gd name="connsiteY5" fmla="*/ 21402 h 7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857" h="76751">
                  <a:moveTo>
                    <a:pt x="47970" y="21402"/>
                  </a:moveTo>
                  <a:cubicBezTo>
                    <a:pt x="53874" y="13284"/>
                    <a:pt x="57564" y="3690"/>
                    <a:pt x="52398" y="0"/>
                  </a:cubicBezTo>
                  <a:lnTo>
                    <a:pt x="48708" y="0"/>
                  </a:lnTo>
                  <a:cubicBezTo>
                    <a:pt x="44280" y="0"/>
                    <a:pt x="37638" y="5904"/>
                    <a:pt x="33210" y="12546"/>
                  </a:cubicBezTo>
                  <a:cubicBezTo>
                    <a:pt x="20007" y="32775"/>
                    <a:pt x="8878" y="54287"/>
                    <a:pt x="0" y="76752"/>
                  </a:cubicBezTo>
                  <a:cubicBezTo>
                    <a:pt x="17882" y="60031"/>
                    <a:pt x="33963" y="41480"/>
                    <a:pt x="47970" y="21402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1A217522-3764-4F8B-8F3F-477917AF78AA}"/>
                </a:ext>
              </a:extLst>
            </p:cNvPr>
            <p:cNvSpPr/>
            <p:nvPr/>
          </p:nvSpPr>
          <p:spPr>
            <a:xfrm>
              <a:off x="8173507" y="1592036"/>
              <a:ext cx="40056" cy="83393"/>
            </a:xfrm>
            <a:custGeom>
              <a:avLst/>
              <a:gdLst>
                <a:gd name="connsiteX0" fmla="*/ 36162 w 40056"/>
                <a:gd name="connsiteY0" fmla="*/ 22140 h 83393"/>
                <a:gd name="connsiteX1" fmla="*/ 36162 w 40056"/>
                <a:gd name="connsiteY1" fmla="*/ 0 h 83393"/>
                <a:gd name="connsiteX2" fmla="*/ 36162 w 40056"/>
                <a:gd name="connsiteY2" fmla="*/ 0 h 83393"/>
                <a:gd name="connsiteX3" fmla="*/ 21402 w 40056"/>
                <a:gd name="connsiteY3" fmla="*/ 14022 h 83393"/>
                <a:gd name="connsiteX4" fmla="*/ 0 w 40056"/>
                <a:gd name="connsiteY4" fmla="*/ 83394 h 83393"/>
                <a:gd name="connsiteX5" fmla="*/ 36162 w 40056"/>
                <a:gd name="connsiteY5" fmla="*/ 22140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6" h="83393">
                  <a:moveTo>
                    <a:pt x="36162" y="22140"/>
                  </a:moveTo>
                  <a:cubicBezTo>
                    <a:pt x="40590" y="13284"/>
                    <a:pt x="42066" y="2952"/>
                    <a:pt x="36162" y="0"/>
                  </a:cubicBezTo>
                  <a:lnTo>
                    <a:pt x="36162" y="0"/>
                  </a:lnTo>
                  <a:cubicBezTo>
                    <a:pt x="30996" y="0"/>
                    <a:pt x="25092" y="6642"/>
                    <a:pt x="21402" y="14022"/>
                  </a:cubicBezTo>
                  <a:cubicBezTo>
                    <a:pt x="12148" y="36438"/>
                    <a:pt x="4982" y="59661"/>
                    <a:pt x="0" y="83394"/>
                  </a:cubicBezTo>
                  <a:cubicBezTo>
                    <a:pt x="13911" y="64133"/>
                    <a:pt x="26022" y="43628"/>
                    <a:pt x="36162" y="2214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1C81CFC-D037-4BC1-B6B6-6D9C661A900D}"/>
                </a:ext>
              </a:extLst>
            </p:cNvPr>
            <p:cNvSpPr/>
            <p:nvPr/>
          </p:nvSpPr>
          <p:spPr>
            <a:xfrm>
              <a:off x="8186053" y="1604582"/>
              <a:ext cx="50496" cy="80442"/>
            </a:xfrm>
            <a:custGeom>
              <a:avLst/>
              <a:gdLst>
                <a:gd name="connsiteX0" fmla="*/ 45756 w 50496"/>
                <a:gd name="connsiteY0" fmla="*/ 22140 h 80442"/>
                <a:gd name="connsiteX1" fmla="*/ 45756 w 50496"/>
                <a:gd name="connsiteY1" fmla="*/ 0 h 80442"/>
                <a:gd name="connsiteX2" fmla="*/ 42066 w 50496"/>
                <a:gd name="connsiteY2" fmla="*/ 0 h 80442"/>
                <a:gd name="connsiteX3" fmla="*/ 28044 w 50496"/>
                <a:gd name="connsiteY3" fmla="*/ 13284 h 80442"/>
                <a:gd name="connsiteX4" fmla="*/ 0 w 50496"/>
                <a:gd name="connsiteY4" fmla="*/ 80442 h 80442"/>
                <a:gd name="connsiteX5" fmla="*/ 45756 w 50496"/>
                <a:gd name="connsiteY5" fmla="*/ 22140 h 80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496" h="80442">
                  <a:moveTo>
                    <a:pt x="45756" y="22140"/>
                  </a:moveTo>
                  <a:cubicBezTo>
                    <a:pt x="50922" y="13284"/>
                    <a:pt x="53136" y="3690"/>
                    <a:pt x="45756" y="0"/>
                  </a:cubicBezTo>
                  <a:lnTo>
                    <a:pt x="42066" y="0"/>
                  </a:lnTo>
                  <a:cubicBezTo>
                    <a:pt x="36900" y="0"/>
                    <a:pt x="31734" y="6642"/>
                    <a:pt x="28044" y="13284"/>
                  </a:cubicBezTo>
                  <a:cubicBezTo>
                    <a:pt x="16015" y="34454"/>
                    <a:pt x="6598" y="57005"/>
                    <a:pt x="0" y="80442"/>
                  </a:cubicBezTo>
                  <a:cubicBezTo>
                    <a:pt x="17063" y="62500"/>
                    <a:pt x="32383" y="42978"/>
                    <a:pt x="45756" y="2214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6B2545F-FA0C-4401-8C2D-878965B53E19}"/>
                </a:ext>
              </a:extLst>
            </p:cNvPr>
            <p:cNvSpPr/>
            <p:nvPr/>
          </p:nvSpPr>
          <p:spPr>
            <a:xfrm>
              <a:off x="8158009" y="1581705"/>
              <a:ext cx="30422" cy="89298"/>
            </a:xfrm>
            <a:custGeom>
              <a:avLst/>
              <a:gdLst>
                <a:gd name="connsiteX0" fmla="*/ 28782 w 30422"/>
                <a:gd name="connsiteY0" fmla="*/ 22140 h 89298"/>
                <a:gd name="connsiteX1" fmla="*/ 28782 w 30422"/>
                <a:gd name="connsiteY1" fmla="*/ 0 h 89298"/>
                <a:gd name="connsiteX2" fmla="*/ 28782 w 30422"/>
                <a:gd name="connsiteY2" fmla="*/ 0 h 89298"/>
                <a:gd name="connsiteX3" fmla="*/ 15498 w 30422"/>
                <a:gd name="connsiteY3" fmla="*/ 15498 h 89298"/>
                <a:gd name="connsiteX4" fmla="*/ 0 w 30422"/>
                <a:gd name="connsiteY4" fmla="*/ 89298 h 89298"/>
                <a:gd name="connsiteX5" fmla="*/ 28782 w 30422"/>
                <a:gd name="connsiteY5" fmla="*/ 22140 h 8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22" h="89298">
                  <a:moveTo>
                    <a:pt x="28782" y="22140"/>
                  </a:moveTo>
                  <a:cubicBezTo>
                    <a:pt x="28782" y="12546"/>
                    <a:pt x="32472" y="2214"/>
                    <a:pt x="28782" y="0"/>
                  </a:cubicBezTo>
                  <a:lnTo>
                    <a:pt x="28782" y="0"/>
                  </a:lnTo>
                  <a:cubicBezTo>
                    <a:pt x="23616" y="0"/>
                    <a:pt x="18450" y="7380"/>
                    <a:pt x="15498" y="15498"/>
                  </a:cubicBezTo>
                  <a:cubicBezTo>
                    <a:pt x="7742" y="39482"/>
                    <a:pt x="2546" y="64220"/>
                    <a:pt x="0" y="89298"/>
                  </a:cubicBezTo>
                  <a:cubicBezTo>
                    <a:pt x="11387" y="67725"/>
                    <a:pt x="21011" y="45265"/>
                    <a:pt x="28782" y="2214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6FA4237-FC37-49C5-B62D-B2CE80DCCA77}"/>
                </a:ext>
              </a:extLst>
            </p:cNvPr>
            <p:cNvSpPr/>
            <p:nvPr/>
          </p:nvSpPr>
          <p:spPr>
            <a:xfrm>
              <a:off x="8219262" y="1635579"/>
              <a:ext cx="61298" cy="70110"/>
            </a:xfrm>
            <a:custGeom>
              <a:avLst/>
              <a:gdLst>
                <a:gd name="connsiteX0" fmla="*/ 0 w 61298"/>
                <a:gd name="connsiteY0" fmla="*/ 70110 h 70110"/>
                <a:gd name="connsiteX1" fmla="*/ 53136 w 61298"/>
                <a:gd name="connsiteY1" fmla="*/ 21402 h 70110"/>
                <a:gd name="connsiteX2" fmla="*/ 59040 w 61298"/>
                <a:gd name="connsiteY2" fmla="*/ 0 h 70110"/>
                <a:gd name="connsiteX3" fmla="*/ 54612 w 61298"/>
                <a:gd name="connsiteY3" fmla="*/ 0 h 70110"/>
                <a:gd name="connsiteX4" fmla="*/ 39114 w 61298"/>
                <a:gd name="connsiteY4" fmla="*/ 11070 h 70110"/>
                <a:gd name="connsiteX5" fmla="*/ 0 w 61298"/>
                <a:gd name="connsiteY5" fmla="*/ 70110 h 7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298" h="70110">
                  <a:moveTo>
                    <a:pt x="0" y="70110"/>
                  </a:moveTo>
                  <a:cubicBezTo>
                    <a:pt x="19284" y="55677"/>
                    <a:pt x="37084" y="39360"/>
                    <a:pt x="53136" y="21402"/>
                  </a:cubicBezTo>
                  <a:cubicBezTo>
                    <a:pt x="59778" y="14022"/>
                    <a:pt x="64206" y="4428"/>
                    <a:pt x="59040" y="0"/>
                  </a:cubicBezTo>
                  <a:lnTo>
                    <a:pt x="54612" y="0"/>
                  </a:lnTo>
                  <a:cubicBezTo>
                    <a:pt x="48457" y="2058"/>
                    <a:pt x="43055" y="5914"/>
                    <a:pt x="39114" y="11070"/>
                  </a:cubicBezTo>
                  <a:cubicBezTo>
                    <a:pt x="24088" y="29358"/>
                    <a:pt x="10981" y="49142"/>
                    <a:pt x="0" y="7011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4B836A00-C599-469F-A006-C724CE9286F3}"/>
                </a:ext>
              </a:extLst>
            </p:cNvPr>
            <p:cNvSpPr/>
            <p:nvPr/>
          </p:nvSpPr>
          <p:spPr>
            <a:xfrm>
              <a:off x="8309299" y="1788205"/>
              <a:ext cx="69533" cy="19327"/>
            </a:xfrm>
            <a:custGeom>
              <a:avLst/>
              <a:gdLst>
                <a:gd name="connsiteX0" fmla="*/ 58302 w 69533"/>
                <a:gd name="connsiteY0" fmla="*/ 140 h 19327"/>
                <a:gd name="connsiteX1" fmla="*/ 47970 w 69533"/>
                <a:gd name="connsiteY1" fmla="*/ 140 h 19327"/>
                <a:gd name="connsiteX2" fmla="*/ 0 w 69533"/>
                <a:gd name="connsiteY2" fmla="*/ 19328 h 19327"/>
                <a:gd name="connsiteX3" fmla="*/ 48708 w 69533"/>
                <a:gd name="connsiteY3" fmla="*/ 19328 h 19327"/>
                <a:gd name="connsiteX4" fmla="*/ 52398 w 69533"/>
                <a:gd name="connsiteY4" fmla="*/ 19328 h 19327"/>
                <a:gd name="connsiteX5" fmla="*/ 69372 w 69533"/>
                <a:gd name="connsiteY5" fmla="*/ 5306 h 19327"/>
                <a:gd name="connsiteX6" fmla="*/ 58302 w 69533"/>
                <a:gd name="connsiteY6" fmla="*/ 140 h 1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533" h="19327">
                  <a:moveTo>
                    <a:pt x="58302" y="140"/>
                  </a:moveTo>
                  <a:lnTo>
                    <a:pt x="47970" y="140"/>
                  </a:lnTo>
                  <a:cubicBezTo>
                    <a:pt x="31358" y="4863"/>
                    <a:pt x="15284" y="11293"/>
                    <a:pt x="0" y="19328"/>
                  </a:cubicBezTo>
                  <a:lnTo>
                    <a:pt x="48708" y="19328"/>
                  </a:lnTo>
                  <a:lnTo>
                    <a:pt x="52398" y="19328"/>
                  </a:lnTo>
                  <a:cubicBezTo>
                    <a:pt x="61992" y="19328"/>
                    <a:pt x="70848" y="11948"/>
                    <a:pt x="69372" y="5306"/>
                  </a:cubicBezTo>
                  <a:cubicBezTo>
                    <a:pt x="67896" y="-1336"/>
                    <a:pt x="64206" y="140"/>
                    <a:pt x="58302" y="140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44005CF-9010-4095-A20D-F7E37B94133A}"/>
                </a:ext>
              </a:extLst>
            </p:cNvPr>
            <p:cNvSpPr/>
            <p:nvPr/>
          </p:nvSpPr>
          <p:spPr>
            <a:xfrm>
              <a:off x="8233284" y="1653598"/>
              <a:ext cx="66594" cy="65374"/>
            </a:xfrm>
            <a:custGeom>
              <a:avLst/>
              <a:gdLst>
                <a:gd name="connsiteX0" fmla="*/ 0 w 66594"/>
                <a:gd name="connsiteY0" fmla="*/ 65375 h 65374"/>
                <a:gd name="connsiteX1" fmla="*/ 57564 w 66594"/>
                <a:gd name="connsiteY1" fmla="*/ 21095 h 65374"/>
                <a:gd name="connsiteX2" fmla="*/ 64944 w 66594"/>
                <a:gd name="connsiteY2" fmla="*/ 431 h 65374"/>
                <a:gd name="connsiteX3" fmla="*/ 60516 w 66594"/>
                <a:gd name="connsiteY3" fmla="*/ 431 h 65374"/>
                <a:gd name="connsiteX4" fmla="*/ 44280 w 66594"/>
                <a:gd name="connsiteY4" fmla="*/ 10025 h 65374"/>
                <a:gd name="connsiteX5" fmla="*/ 0 w 66594"/>
                <a:gd name="connsiteY5" fmla="*/ 65375 h 65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594" h="65374">
                  <a:moveTo>
                    <a:pt x="0" y="65375"/>
                  </a:moveTo>
                  <a:cubicBezTo>
                    <a:pt x="20598" y="52543"/>
                    <a:pt x="39882" y="37711"/>
                    <a:pt x="57564" y="21095"/>
                  </a:cubicBezTo>
                  <a:cubicBezTo>
                    <a:pt x="64206" y="13715"/>
                    <a:pt x="69372" y="5597"/>
                    <a:pt x="64944" y="431"/>
                  </a:cubicBezTo>
                  <a:cubicBezTo>
                    <a:pt x="63527" y="-144"/>
                    <a:pt x="61933" y="-144"/>
                    <a:pt x="60516" y="431"/>
                  </a:cubicBezTo>
                  <a:cubicBezTo>
                    <a:pt x="54088" y="1468"/>
                    <a:pt x="48287" y="4895"/>
                    <a:pt x="44280" y="10025"/>
                  </a:cubicBezTo>
                  <a:cubicBezTo>
                    <a:pt x="27542" y="26804"/>
                    <a:pt x="12694" y="45364"/>
                    <a:pt x="0" y="65375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486DF30-7169-45B8-B35D-36C850E28271}"/>
                </a:ext>
              </a:extLst>
            </p:cNvPr>
            <p:cNvSpPr/>
            <p:nvPr/>
          </p:nvSpPr>
          <p:spPr>
            <a:xfrm>
              <a:off x="8246568" y="1674169"/>
              <a:ext cx="71625" cy="58825"/>
            </a:xfrm>
            <a:custGeom>
              <a:avLst/>
              <a:gdLst>
                <a:gd name="connsiteX0" fmla="*/ 0 w 71625"/>
                <a:gd name="connsiteY0" fmla="*/ 58825 h 58825"/>
                <a:gd name="connsiteX1" fmla="*/ 60516 w 71625"/>
                <a:gd name="connsiteY1" fmla="*/ 19711 h 58825"/>
                <a:gd name="connsiteX2" fmla="*/ 70110 w 71625"/>
                <a:gd name="connsiteY2" fmla="*/ 523 h 58825"/>
                <a:gd name="connsiteX3" fmla="*/ 64944 w 71625"/>
                <a:gd name="connsiteY3" fmla="*/ 523 h 58825"/>
                <a:gd name="connsiteX4" fmla="*/ 48708 w 71625"/>
                <a:gd name="connsiteY4" fmla="*/ 8641 h 58825"/>
                <a:gd name="connsiteX5" fmla="*/ 0 w 71625"/>
                <a:gd name="connsiteY5" fmla="*/ 58825 h 58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625" h="58825">
                  <a:moveTo>
                    <a:pt x="0" y="58825"/>
                  </a:moveTo>
                  <a:cubicBezTo>
                    <a:pt x="21483" y="47933"/>
                    <a:pt x="41763" y="34823"/>
                    <a:pt x="60516" y="19711"/>
                  </a:cubicBezTo>
                  <a:cubicBezTo>
                    <a:pt x="68634" y="13069"/>
                    <a:pt x="74538" y="4951"/>
                    <a:pt x="70110" y="523"/>
                  </a:cubicBezTo>
                  <a:cubicBezTo>
                    <a:pt x="68457" y="-174"/>
                    <a:pt x="66597" y="-174"/>
                    <a:pt x="64944" y="523"/>
                  </a:cubicBezTo>
                  <a:cubicBezTo>
                    <a:pt x="58826" y="1504"/>
                    <a:pt x="53158" y="4337"/>
                    <a:pt x="48708" y="8641"/>
                  </a:cubicBezTo>
                  <a:cubicBezTo>
                    <a:pt x="30893" y="23763"/>
                    <a:pt x="14583" y="40568"/>
                    <a:pt x="0" y="58825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16" name="Group 1115">
            <a:extLst>
              <a:ext uri="{FF2B5EF4-FFF2-40B4-BE49-F238E27FC236}">
                <a16:creationId xmlns:a16="http://schemas.microsoft.com/office/drawing/2014/main" id="{D7E87786-87AC-4EF0-AD25-705E0F2EE9B4}"/>
              </a:ext>
            </a:extLst>
          </p:cNvPr>
          <p:cNvGrpSpPr/>
          <p:nvPr/>
        </p:nvGrpSpPr>
        <p:grpSpPr>
          <a:xfrm>
            <a:off x="9458544" y="1526355"/>
            <a:ext cx="1568988" cy="915858"/>
            <a:chOff x="9458544" y="1526355"/>
            <a:chExt cx="1568988" cy="915858"/>
          </a:xfrm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EA74F315-8991-443E-BEF9-336BCF4EDF3C}"/>
                </a:ext>
              </a:extLst>
            </p:cNvPr>
            <p:cNvSpPr/>
            <p:nvPr/>
          </p:nvSpPr>
          <p:spPr>
            <a:xfrm>
              <a:off x="10373664" y="1526355"/>
              <a:ext cx="653867" cy="65682"/>
            </a:xfrm>
            <a:custGeom>
              <a:avLst/>
              <a:gdLst>
                <a:gd name="connsiteX0" fmla="*/ 0 w 653867"/>
                <a:gd name="connsiteY0" fmla="*/ 0 h 65682"/>
                <a:gd name="connsiteX1" fmla="*/ 653868 w 653867"/>
                <a:gd name="connsiteY1" fmla="*/ 0 h 65682"/>
                <a:gd name="connsiteX2" fmla="*/ 653868 w 653867"/>
                <a:gd name="connsiteY2" fmla="*/ 65682 h 65682"/>
                <a:gd name="connsiteX3" fmla="*/ 0 w 653867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867" h="65682">
                  <a:moveTo>
                    <a:pt x="0" y="0"/>
                  </a:moveTo>
                  <a:lnTo>
                    <a:pt x="653868" y="0"/>
                  </a:lnTo>
                  <a:lnTo>
                    <a:pt x="65386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CC00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99231EA-DF1F-4736-B1D3-75A88EAB317F}"/>
                </a:ext>
              </a:extLst>
            </p:cNvPr>
            <p:cNvSpPr/>
            <p:nvPr/>
          </p:nvSpPr>
          <p:spPr>
            <a:xfrm>
              <a:off x="10373664" y="1592037"/>
              <a:ext cx="653867" cy="65682"/>
            </a:xfrm>
            <a:custGeom>
              <a:avLst/>
              <a:gdLst>
                <a:gd name="connsiteX0" fmla="*/ 0 w 653867"/>
                <a:gd name="connsiteY0" fmla="*/ 0 h 65682"/>
                <a:gd name="connsiteX1" fmla="*/ 653868 w 653867"/>
                <a:gd name="connsiteY1" fmla="*/ 0 h 65682"/>
                <a:gd name="connsiteX2" fmla="*/ 653868 w 653867"/>
                <a:gd name="connsiteY2" fmla="*/ 65682 h 65682"/>
                <a:gd name="connsiteX3" fmla="*/ 0 w 653867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867" h="65682">
                  <a:moveTo>
                    <a:pt x="0" y="0"/>
                  </a:moveTo>
                  <a:lnTo>
                    <a:pt x="653868" y="0"/>
                  </a:lnTo>
                  <a:lnTo>
                    <a:pt x="65386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EB7183B9-E45C-4CA5-899F-6105593C5A26}"/>
                </a:ext>
              </a:extLst>
            </p:cNvPr>
            <p:cNvSpPr/>
            <p:nvPr/>
          </p:nvSpPr>
          <p:spPr>
            <a:xfrm>
              <a:off x="10373664" y="1656981"/>
              <a:ext cx="653867" cy="65682"/>
            </a:xfrm>
            <a:custGeom>
              <a:avLst/>
              <a:gdLst>
                <a:gd name="connsiteX0" fmla="*/ 0 w 653867"/>
                <a:gd name="connsiteY0" fmla="*/ 0 h 65682"/>
                <a:gd name="connsiteX1" fmla="*/ 653868 w 653867"/>
                <a:gd name="connsiteY1" fmla="*/ 0 h 65682"/>
                <a:gd name="connsiteX2" fmla="*/ 653868 w 653867"/>
                <a:gd name="connsiteY2" fmla="*/ 65682 h 65682"/>
                <a:gd name="connsiteX3" fmla="*/ 0 w 653867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867" h="65682">
                  <a:moveTo>
                    <a:pt x="0" y="0"/>
                  </a:moveTo>
                  <a:lnTo>
                    <a:pt x="653868" y="0"/>
                  </a:lnTo>
                  <a:lnTo>
                    <a:pt x="65386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CC00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AB82DD1-283E-4B61-A827-2BE8AED6E368}"/>
                </a:ext>
              </a:extLst>
            </p:cNvPr>
            <p:cNvSpPr/>
            <p:nvPr/>
          </p:nvSpPr>
          <p:spPr>
            <a:xfrm>
              <a:off x="10373664" y="1722663"/>
              <a:ext cx="653867" cy="65682"/>
            </a:xfrm>
            <a:custGeom>
              <a:avLst/>
              <a:gdLst>
                <a:gd name="connsiteX0" fmla="*/ 0 w 653867"/>
                <a:gd name="connsiteY0" fmla="*/ 0 h 65682"/>
                <a:gd name="connsiteX1" fmla="*/ 653868 w 653867"/>
                <a:gd name="connsiteY1" fmla="*/ 0 h 65682"/>
                <a:gd name="connsiteX2" fmla="*/ 653868 w 653867"/>
                <a:gd name="connsiteY2" fmla="*/ 65682 h 65682"/>
                <a:gd name="connsiteX3" fmla="*/ 0 w 653867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867" h="65682">
                  <a:moveTo>
                    <a:pt x="0" y="0"/>
                  </a:moveTo>
                  <a:lnTo>
                    <a:pt x="653868" y="0"/>
                  </a:lnTo>
                  <a:lnTo>
                    <a:pt x="65386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22B299C-1A5A-4A45-AC55-AE3ECADA73DB}"/>
                </a:ext>
              </a:extLst>
            </p:cNvPr>
            <p:cNvSpPr/>
            <p:nvPr/>
          </p:nvSpPr>
          <p:spPr>
            <a:xfrm>
              <a:off x="10373664" y="1787607"/>
              <a:ext cx="653867" cy="65681"/>
            </a:xfrm>
            <a:custGeom>
              <a:avLst/>
              <a:gdLst>
                <a:gd name="connsiteX0" fmla="*/ 0 w 653867"/>
                <a:gd name="connsiteY0" fmla="*/ 0 h 65681"/>
                <a:gd name="connsiteX1" fmla="*/ 653868 w 653867"/>
                <a:gd name="connsiteY1" fmla="*/ 0 h 65681"/>
                <a:gd name="connsiteX2" fmla="*/ 653868 w 653867"/>
                <a:gd name="connsiteY2" fmla="*/ 65682 h 65681"/>
                <a:gd name="connsiteX3" fmla="*/ 0 w 653867"/>
                <a:gd name="connsiteY3" fmla="*/ 65682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867" h="65681">
                  <a:moveTo>
                    <a:pt x="0" y="0"/>
                  </a:moveTo>
                  <a:lnTo>
                    <a:pt x="653868" y="0"/>
                  </a:lnTo>
                  <a:lnTo>
                    <a:pt x="65386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CC00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C8E020D3-CE54-4007-AA7C-BFFACA93392D}"/>
                </a:ext>
              </a:extLst>
            </p:cNvPr>
            <p:cNvSpPr/>
            <p:nvPr/>
          </p:nvSpPr>
          <p:spPr>
            <a:xfrm>
              <a:off x="10373664" y="1853289"/>
              <a:ext cx="653867" cy="65681"/>
            </a:xfrm>
            <a:custGeom>
              <a:avLst/>
              <a:gdLst>
                <a:gd name="connsiteX0" fmla="*/ 0 w 653867"/>
                <a:gd name="connsiteY0" fmla="*/ 0 h 65681"/>
                <a:gd name="connsiteX1" fmla="*/ 653868 w 653867"/>
                <a:gd name="connsiteY1" fmla="*/ 0 h 65681"/>
                <a:gd name="connsiteX2" fmla="*/ 653868 w 653867"/>
                <a:gd name="connsiteY2" fmla="*/ 65682 h 65681"/>
                <a:gd name="connsiteX3" fmla="*/ 0 w 653867"/>
                <a:gd name="connsiteY3" fmla="*/ 65682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867" h="65681">
                  <a:moveTo>
                    <a:pt x="0" y="0"/>
                  </a:moveTo>
                  <a:lnTo>
                    <a:pt x="653868" y="0"/>
                  </a:lnTo>
                  <a:lnTo>
                    <a:pt x="65386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5FA2A0D-4B99-4799-8FF4-EE43684C8914}"/>
                </a:ext>
              </a:extLst>
            </p:cNvPr>
            <p:cNvSpPr/>
            <p:nvPr/>
          </p:nvSpPr>
          <p:spPr>
            <a:xfrm>
              <a:off x="10373664" y="1918233"/>
              <a:ext cx="653867" cy="65681"/>
            </a:xfrm>
            <a:custGeom>
              <a:avLst/>
              <a:gdLst>
                <a:gd name="connsiteX0" fmla="*/ 0 w 653867"/>
                <a:gd name="connsiteY0" fmla="*/ 0 h 65681"/>
                <a:gd name="connsiteX1" fmla="*/ 653868 w 653867"/>
                <a:gd name="connsiteY1" fmla="*/ 0 h 65681"/>
                <a:gd name="connsiteX2" fmla="*/ 653868 w 653867"/>
                <a:gd name="connsiteY2" fmla="*/ 65682 h 65681"/>
                <a:gd name="connsiteX3" fmla="*/ 0 w 653867"/>
                <a:gd name="connsiteY3" fmla="*/ 65682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867" h="65681">
                  <a:moveTo>
                    <a:pt x="0" y="0"/>
                  </a:moveTo>
                  <a:lnTo>
                    <a:pt x="653868" y="0"/>
                  </a:lnTo>
                  <a:lnTo>
                    <a:pt x="65386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CC00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FC4A63D-CAEA-4507-976D-C487DFD1C608}"/>
                </a:ext>
              </a:extLst>
            </p:cNvPr>
            <p:cNvSpPr/>
            <p:nvPr/>
          </p:nvSpPr>
          <p:spPr>
            <a:xfrm>
              <a:off x="10373664" y="1983915"/>
              <a:ext cx="653867" cy="65681"/>
            </a:xfrm>
            <a:custGeom>
              <a:avLst/>
              <a:gdLst>
                <a:gd name="connsiteX0" fmla="*/ 0 w 653867"/>
                <a:gd name="connsiteY0" fmla="*/ 0 h 65681"/>
                <a:gd name="connsiteX1" fmla="*/ 653868 w 653867"/>
                <a:gd name="connsiteY1" fmla="*/ 0 h 65681"/>
                <a:gd name="connsiteX2" fmla="*/ 653868 w 653867"/>
                <a:gd name="connsiteY2" fmla="*/ 65682 h 65681"/>
                <a:gd name="connsiteX3" fmla="*/ 0 w 653867"/>
                <a:gd name="connsiteY3" fmla="*/ 65682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867" h="65681">
                  <a:moveTo>
                    <a:pt x="0" y="0"/>
                  </a:moveTo>
                  <a:lnTo>
                    <a:pt x="653868" y="0"/>
                  </a:lnTo>
                  <a:lnTo>
                    <a:pt x="65386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34E4ADC6-0D95-46F6-B9A8-1338183F8D07}"/>
                </a:ext>
              </a:extLst>
            </p:cNvPr>
            <p:cNvSpPr/>
            <p:nvPr/>
          </p:nvSpPr>
          <p:spPr>
            <a:xfrm>
              <a:off x="9458544" y="2049597"/>
              <a:ext cx="1568988" cy="64943"/>
            </a:xfrm>
            <a:custGeom>
              <a:avLst/>
              <a:gdLst>
                <a:gd name="connsiteX0" fmla="*/ 0 w 1568988"/>
                <a:gd name="connsiteY0" fmla="*/ 0 h 64943"/>
                <a:gd name="connsiteX1" fmla="*/ 0 w 1568988"/>
                <a:gd name="connsiteY1" fmla="*/ 64944 h 64943"/>
                <a:gd name="connsiteX2" fmla="*/ 1568988 w 1568988"/>
                <a:gd name="connsiteY2" fmla="*/ 64944 h 64943"/>
                <a:gd name="connsiteX3" fmla="*/ 1568988 w 1568988"/>
                <a:gd name="connsiteY3" fmla="*/ 0 h 64943"/>
                <a:gd name="connsiteX4" fmla="*/ 915120 w 1568988"/>
                <a:gd name="connsiteY4" fmla="*/ 0 h 64943"/>
                <a:gd name="connsiteX5" fmla="*/ 0 w 1568988"/>
                <a:gd name="connsiteY5" fmla="*/ 0 h 64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8988" h="64943">
                  <a:moveTo>
                    <a:pt x="0" y="0"/>
                  </a:moveTo>
                  <a:lnTo>
                    <a:pt x="0" y="64944"/>
                  </a:lnTo>
                  <a:lnTo>
                    <a:pt x="1568988" y="64944"/>
                  </a:lnTo>
                  <a:lnTo>
                    <a:pt x="1568988" y="0"/>
                  </a:lnTo>
                  <a:lnTo>
                    <a:pt x="915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00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EE3DC25-98BC-483A-8FFF-107848091513}"/>
                </a:ext>
              </a:extLst>
            </p:cNvPr>
            <p:cNvSpPr/>
            <p:nvPr/>
          </p:nvSpPr>
          <p:spPr>
            <a:xfrm>
              <a:off x="9458544" y="2114541"/>
              <a:ext cx="1568988" cy="65681"/>
            </a:xfrm>
            <a:custGeom>
              <a:avLst/>
              <a:gdLst>
                <a:gd name="connsiteX0" fmla="*/ 0 w 1568988"/>
                <a:gd name="connsiteY0" fmla="*/ 0 h 65681"/>
                <a:gd name="connsiteX1" fmla="*/ 1568988 w 1568988"/>
                <a:gd name="connsiteY1" fmla="*/ 0 h 65681"/>
                <a:gd name="connsiteX2" fmla="*/ 1568988 w 1568988"/>
                <a:gd name="connsiteY2" fmla="*/ 65682 h 65681"/>
                <a:gd name="connsiteX3" fmla="*/ 0 w 1568988"/>
                <a:gd name="connsiteY3" fmla="*/ 65682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5681">
                  <a:moveTo>
                    <a:pt x="0" y="0"/>
                  </a:moveTo>
                  <a:lnTo>
                    <a:pt x="1568988" y="0"/>
                  </a:lnTo>
                  <a:lnTo>
                    <a:pt x="156898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55CCD75-C335-46EC-ACD5-700A571D28F1}"/>
                </a:ext>
              </a:extLst>
            </p:cNvPr>
            <p:cNvSpPr/>
            <p:nvPr/>
          </p:nvSpPr>
          <p:spPr>
            <a:xfrm>
              <a:off x="9458544" y="2180223"/>
              <a:ext cx="1568988" cy="65682"/>
            </a:xfrm>
            <a:custGeom>
              <a:avLst/>
              <a:gdLst>
                <a:gd name="connsiteX0" fmla="*/ 0 w 1568988"/>
                <a:gd name="connsiteY0" fmla="*/ 0 h 65682"/>
                <a:gd name="connsiteX1" fmla="*/ 1568988 w 1568988"/>
                <a:gd name="connsiteY1" fmla="*/ 0 h 65682"/>
                <a:gd name="connsiteX2" fmla="*/ 1568988 w 1568988"/>
                <a:gd name="connsiteY2" fmla="*/ 65682 h 65682"/>
                <a:gd name="connsiteX3" fmla="*/ 0 w 1568988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5682">
                  <a:moveTo>
                    <a:pt x="0" y="0"/>
                  </a:moveTo>
                  <a:lnTo>
                    <a:pt x="1568988" y="0"/>
                  </a:lnTo>
                  <a:lnTo>
                    <a:pt x="156898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CC00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2A94D80E-1C6F-40E4-AFD8-70C8CF7D7867}"/>
                </a:ext>
              </a:extLst>
            </p:cNvPr>
            <p:cNvSpPr/>
            <p:nvPr/>
          </p:nvSpPr>
          <p:spPr>
            <a:xfrm>
              <a:off x="9458544" y="2245167"/>
              <a:ext cx="1568988" cy="65682"/>
            </a:xfrm>
            <a:custGeom>
              <a:avLst/>
              <a:gdLst>
                <a:gd name="connsiteX0" fmla="*/ 0 w 1568988"/>
                <a:gd name="connsiteY0" fmla="*/ 0 h 65682"/>
                <a:gd name="connsiteX1" fmla="*/ 1568988 w 1568988"/>
                <a:gd name="connsiteY1" fmla="*/ 0 h 65682"/>
                <a:gd name="connsiteX2" fmla="*/ 1568988 w 1568988"/>
                <a:gd name="connsiteY2" fmla="*/ 65682 h 65682"/>
                <a:gd name="connsiteX3" fmla="*/ 0 w 1568988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5682">
                  <a:moveTo>
                    <a:pt x="0" y="0"/>
                  </a:moveTo>
                  <a:lnTo>
                    <a:pt x="1568988" y="0"/>
                  </a:lnTo>
                  <a:lnTo>
                    <a:pt x="156898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1A95AA10-144E-4706-8AFC-1118517BA009}"/>
                </a:ext>
              </a:extLst>
            </p:cNvPr>
            <p:cNvSpPr/>
            <p:nvPr/>
          </p:nvSpPr>
          <p:spPr>
            <a:xfrm>
              <a:off x="9458544" y="2310849"/>
              <a:ext cx="1568988" cy="65682"/>
            </a:xfrm>
            <a:custGeom>
              <a:avLst/>
              <a:gdLst>
                <a:gd name="connsiteX0" fmla="*/ 0 w 1568988"/>
                <a:gd name="connsiteY0" fmla="*/ 0 h 65682"/>
                <a:gd name="connsiteX1" fmla="*/ 1568988 w 1568988"/>
                <a:gd name="connsiteY1" fmla="*/ 0 h 65682"/>
                <a:gd name="connsiteX2" fmla="*/ 1568988 w 1568988"/>
                <a:gd name="connsiteY2" fmla="*/ 65682 h 65682"/>
                <a:gd name="connsiteX3" fmla="*/ 0 w 1568988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5682">
                  <a:moveTo>
                    <a:pt x="0" y="0"/>
                  </a:moveTo>
                  <a:lnTo>
                    <a:pt x="1568988" y="0"/>
                  </a:lnTo>
                  <a:lnTo>
                    <a:pt x="156898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CC00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550384E-FFD0-4E09-8B1D-224CD4DEF0A1}"/>
                </a:ext>
              </a:extLst>
            </p:cNvPr>
            <p:cNvSpPr/>
            <p:nvPr/>
          </p:nvSpPr>
          <p:spPr>
            <a:xfrm>
              <a:off x="9458544" y="2376531"/>
              <a:ext cx="1568988" cy="65682"/>
            </a:xfrm>
            <a:custGeom>
              <a:avLst/>
              <a:gdLst>
                <a:gd name="connsiteX0" fmla="*/ 0 w 1568988"/>
                <a:gd name="connsiteY0" fmla="*/ 0 h 65682"/>
                <a:gd name="connsiteX1" fmla="*/ 1568988 w 1568988"/>
                <a:gd name="connsiteY1" fmla="*/ 0 h 65682"/>
                <a:gd name="connsiteX2" fmla="*/ 1568988 w 1568988"/>
                <a:gd name="connsiteY2" fmla="*/ 65682 h 65682"/>
                <a:gd name="connsiteX3" fmla="*/ 0 w 1568988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5682">
                  <a:moveTo>
                    <a:pt x="0" y="0"/>
                  </a:moveTo>
                  <a:lnTo>
                    <a:pt x="1568988" y="0"/>
                  </a:lnTo>
                  <a:lnTo>
                    <a:pt x="156898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ECC59822-0AC4-475F-AD5E-E41A6F628B58}"/>
                </a:ext>
              </a:extLst>
            </p:cNvPr>
            <p:cNvSpPr/>
            <p:nvPr/>
          </p:nvSpPr>
          <p:spPr>
            <a:xfrm>
              <a:off x="9458544" y="1526355"/>
              <a:ext cx="915119" cy="523242"/>
            </a:xfrm>
            <a:custGeom>
              <a:avLst/>
              <a:gdLst>
                <a:gd name="connsiteX0" fmla="*/ 915120 w 915119"/>
                <a:gd name="connsiteY0" fmla="*/ 457560 h 523242"/>
                <a:gd name="connsiteX1" fmla="*/ 915120 w 915119"/>
                <a:gd name="connsiteY1" fmla="*/ 0 h 523242"/>
                <a:gd name="connsiteX2" fmla="*/ 0 w 915119"/>
                <a:gd name="connsiteY2" fmla="*/ 0 h 523242"/>
                <a:gd name="connsiteX3" fmla="*/ 0 w 915119"/>
                <a:gd name="connsiteY3" fmla="*/ 523242 h 523242"/>
                <a:gd name="connsiteX4" fmla="*/ 915120 w 915119"/>
                <a:gd name="connsiteY4" fmla="*/ 523242 h 523242"/>
                <a:gd name="connsiteX5" fmla="*/ 699624 w 915119"/>
                <a:gd name="connsiteY5" fmla="*/ 162360 h 523242"/>
                <a:gd name="connsiteX6" fmla="*/ 630990 w 915119"/>
                <a:gd name="connsiteY6" fmla="*/ 236160 h 523242"/>
                <a:gd name="connsiteX7" fmla="*/ 731358 w 915119"/>
                <a:gd name="connsiteY7" fmla="*/ 228042 h 523242"/>
                <a:gd name="connsiteX8" fmla="*/ 637632 w 915119"/>
                <a:gd name="connsiteY8" fmla="*/ 264204 h 523242"/>
                <a:gd name="connsiteX9" fmla="*/ 731358 w 915119"/>
                <a:gd name="connsiteY9" fmla="*/ 295200 h 523242"/>
                <a:gd name="connsiteX10" fmla="*/ 630990 w 915119"/>
                <a:gd name="connsiteY10" fmla="*/ 290034 h 523242"/>
                <a:gd name="connsiteX11" fmla="*/ 699624 w 915119"/>
                <a:gd name="connsiteY11" fmla="*/ 363834 h 523242"/>
                <a:gd name="connsiteX12" fmla="*/ 612540 w 915119"/>
                <a:gd name="connsiteY12" fmla="*/ 312912 h 523242"/>
                <a:gd name="connsiteX13" fmla="*/ 642798 w 915119"/>
                <a:gd name="connsiteY13" fmla="*/ 408852 h 523242"/>
                <a:gd name="connsiteX14" fmla="*/ 590400 w 915119"/>
                <a:gd name="connsiteY14" fmla="*/ 325458 h 523242"/>
                <a:gd name="connsiteX15" fmla="*/ 575640 w 915119"/>
                <a:gd name="connsiteY15" fmla="*/ 425088 h 523242"/>
                <a:gd name="connsiteX16" fmla="*/ 565308 w 915119"/>
                <a:gd name="connsiteY16" fmla="*/ 351288 h 523242"/>
                <a:gd name="connsiteX17" fmla="*/ 565308 w 915119"/>
                <a:gd name="connsiteY17" fmla="*/ 330624 h 523242"/>
                <a:gd name="connsiteX18" fmla="*/ 565308 w 915119"/>
                <a:gd name="connsiteY18" fmla="*/ 323244 h 523242"/>
                <a:gd name="connsiteX19" fmla="*/ 501102 w 915119"/>
                <a:gd name="connsiteY19" fmla="*/ 408852 h 523242"/>
                <a:gd name="connsiteX20" fmla="*/ 531360 w 915119"/>
                <a:gd name="connsiteY20" fmla="*/ 312912 h 523242"/>
                <a:gd name="connsiteX21" fmla="*/ 442800 w 915119"/>
                <a:gd name="connsiteY21" fmla="*/ 363834 h 523242"/>
                <a:gd name="connsiteX22" fmla="*/ 511434 w 915119"/>
                <a:gd name="connsiteY22" fmla="*/ 290034 h 523242"/>
                <a:gd name="connsiteX23" fmla="*/ 412542 w 915119"/>
                <a:gd name="connsiteY23" fmla="*/ 295200 h 523242"/>
                <a:gd name="connsiteX24" fmla="*/ 507006 w 915119"/>
                <a:gd name="connsiteY24" fmla="*/ 258300 h 523242"/>
                <a:gd name="connsiteX25" fmla="*/ 412542 w 915119"/>
                <a:gd name="connsiteY25" fmla="*/ 225090 h 523242"/>
                <a:gd name="connsiteX26" fmla="*/ 516600 w 915119"/>
                <a:gd name="connsiteY26" fmla="*/ 233208 h 523242"/>
                <a:gd name="connsiteX27" fmla="*/ 442800 w 915119"/>
                <a:gd name="connsiteY27" fmla="*/ 159408 h 523242"/>
                <a:gd name="connsiteX28" fmla="*/ 529884 w 915119"/>
                <a:gd name="connsiteY28" fmla="*/ 210330 h 523242"/>
                <a:gd name="connsiteX29" fmla="*/ 499626 w 915119"/>
                <a:gd name="connsiteY29" fmla="*/ 114390 h 523242"/>
                <a:gd name="connsiteX30" fmla="*/ 555714 w 915119"/>
                <a:gd name="connsiteY30" fmla="*/ 197784 h 523242"/>
                <a:gd name="connsiteX31" fmla="*/ 555714 w 915119"/>
                <a:gd name="connsiteY31" fmla="*/ 190404 h 523242"/>
                <a:gd name="connsiteX32" fmla="*/ 555714 w 915119"/>
                <a:gd name="connsiteY32" fmla="*/ 169740 h 523242"/>
                <a:gd name="connsiteX33" fmla="*/ 566046 w 915119"/>
                <a:gd name="connsiteY33" fmla="*/ 95940 h 523242"/>
                <a:gd name="connsiteX34" fmla="*/ 590400 w 915119"/>
                <a:gd name="connsiteY34" fmla="*/ 197784 h 523242"/>
                <a:gd name="connsiteX35" fmla="*/ 646488 w 915119"/>
                <a:gd name="connsiteY35" fmla="*/ 114390 h 523242"/>
                <a:gd name="connsiteX36" fmla="*/ 612540 w 915119"/>
                <a:gd name="connsiteY36" fmla="*/ 210330 h 523242"/>
                <a:gd name="connsiteX37" fmla="*/ 183024 w 915119"/>
                <a:gd name="connsiteY37" fmla="*/ 264204 h 523242"/>
                <a:gd name="connsiteX38" fmla="*/ 378925 w 915119"/>
                <a:gd name="connsiteY38" fmla="*/ 67490 h 523242"/>
                <a:gd name="connsiteX39" fmla="*/ 509220 w 915119"/>
                <a:gd name="connsiteY39" fmla="*/ 116604 h 523242"/>
                <a:gd name="connsiteX40" fmla="*/ 419922 w 915119"/>
                <a:gd name="connsiteY40" fmla="*/ 91512 h 523242"/>
                <a:gd name="connsiteX41" fmla="*/ 237078 w 915119"/>
                <a:gd name="connsiteY41" fmla="*/ 251838 h 523242"/>
                <a:gd name="connsiteX42" fmla="*/ 397404 w 915119"/>
                <a:gd name="connsiteY42" fmla="*/ 434682 h 523242"/>
                <a:gd name="connsiteX43" fmla="*/ 419922 w 915119"/>
                <a:gd name="connsiteY43" fmla="*/ 434682 h 523242"/>
                <a:gd name="connsiteX44" fmla="*/ 509220 w 915119"/>
                <a:gd name="connsiteY44" fmla="*/ 409590 h 523242"/>
                <a:gd name="connsiteX45" fmla="*/ 378594 w 915119"/>
                <a:gd name="connsiteY45" fmla="*/ 459036 h 523242"/>
                <a:gd name="connsiteX46" fmla="*/ 180079 w 915119"/>
                <a:gd name="connsiteY46" fmla="*/ 264960 h 523242"/>
                <a:gd name="connsiteX47" fmla="*/ 180072 w 915119"/>
                <a:gd name="connsiteY47" fmla="*/ 261252 h 52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915119" h="523242">
                  <a:moveTo>
                    <a:pt x="915120" y="457560"/>
                  </a:moveTo>
                  <a:lnTo>
                    <a:pt x="915120" y="0"/>
                  </a:lnTo>
                  <a:lnTo>
                    <a:pt x="0" y="0"/>
                  </a:lnTo>
                  <a:lnTo>
                    <a:pt x="0" y="523242"/>
                  </a:lnTo>
                  <a:lnTo>
                    <a:pt x="915120" y="523242"/>
                  </a:lnTo>
                  <a:close/>
                  <a:moveTo>
                    <a:pt x="699624" y="162360"/>
                  </a:moveTo>
                  <a:lnTo>
                    <a:pt x="630990" y="236160"/>
                  </a:lnTo>
                  <a:lnTo>
                    <a:pt x="731358" y="228042"/>
                  </a:lnTo>
                  <a:lnTo>
                    <a:pt x="637632" y="264204"/>
                  </a:lnTo>
                  <a:lnTo>
                    <a:pt x="731358" y="295200"/>
                  </a:lnTo>
                  <a:lnTo>
                    <a:pt x="630990" y="290034"/>
                  </a:lnTo>
                  <a:lnTo>
                    <a:pt x="699624" y="363834"/>
                  </a:lnTo>
                  <a:lnTo>
                    <a:pt x="612540" y="312912"/>
                  </a:lnTo>
                  <a:lnTo>
                    <a:pt x="642798" y="408852"/>
                  </a:lnTo>
                  <a:lnTo>
                    <a:pt x="590400" y="325458"/>
                  </a:lnTo>
                  <a:lnTo>
                    <a:pt x="575640" y="425088"/>
                  </a:lnTo>
                  <a:lnTo>
                    <a:pt x="565308" y="351288"/>
                  </a:lnTo>
                  <a:lnTo>
                    <a:pt x="565308" y="330624"/>
                  </a:lnTo>
                  <a:lnTo>
                    <a:pt x="565308" y="323244"/>
                  </a:lnTo>
                  <a:lnTo>
                    <a:pt x="501102" y="408852"/>
                  </a:lnTo>
                  <a:lnTo>
                    <a:pt x="531360" y="312912"/>
                  </a:lnTo>
                  <a:lnTo>
                    <a:pt x="442800" y="363834"/>
                  </a:lnTo>
                  <a:lnTo>
                    <a:pt x="511434" y="290034"/>
                  </a:lnTo>
                  <a:lnTo>
                    <a:pt x="412542" y="295200"/>
                  </a:lnTo>
                  <a:lnTo>
                    <a:pt x="507006" y="258300"/>
                  </a:lnTo>
                  <a:lnTo>
                    <a:pt x="412542" y="225090"/>
                  </a:lnTo>
                  <a:lnTo>
                    <a:pt x="516600" y="233208"/>
                  </a:lnTo>
                  <a:lnTo>
                    <a:pt x="442800" y="159408"/>
                  </a:lnTo>
                  <a:lnTo>
                    <a:pt x="529884" y="210330"/>
                  </a:lnTo>
                  <a:lnTo>
                    <a:pt x="499626" y="114390"/>
                  </a:lnTo>
                  <a:lnTo>
                    <a:pt x="555714" y="197784"/>
                  </a:lnTo>
                  <a:lnTo>
                    <a:pt x="555714" y="190404"/>
                  </a:lnTo>
                  <a:lnTo>
                    <a:pt x="555714" y="169740"/>
                  </a:lnTo>
                  <a:lnTo>
                    <a:pt x="566046" y="95940"/>
                  </a:lnTo>
                  <a:lnTo>
                    <a:pt x="590400" y="197784"/>
                  </a:lnTo>
                  <a:lnTo>
                    <a:pt x="646488" y="114390"/>
                  </a:lnTo>
                  <a:lnTo>
                    <a:pt x="612540" y="210330"/>
                  </a:lnTo>
                  <a:close/>
                  <a:moveTo>
                    <a:pt x="183024" y="264204"/>
                  </a:moveTo>
                  <a:cubicBezTo>
                    <a:pt x="182800" y="155787"/>
                    <a:pt x="270507" y="67714"/>
                    <a:pt x="378925" y="67490"/>
                  </a:cubicBezTo>
                  <a:cubicBezTo>
                    <a:pt x="426899" y="67390"/>
                    <a:pt x="473248" y="84862"/>
                    <a:pt x="509220" y="116604"/>
                  </a:cubicBezTo>
                  <a:cubicBezTo>
                    <a:pt x="482409" y="100002"/>
                    <a:pt x="451457" y="91305"/>
                    <a:pt x="419922" y="91512"/>
                  </a:cubicBezTo>
                  <a:cubicBezTo>
                    <a:pt x="325158" y="85294"/>
                    <a:pt x="243296" y="157074"/>
                    <a:pt x="237078" y="251838"/>
                  </a:cubicBezTo>
                  <a:cubicBezTo>
                    <a:pt x="230860" y="346602"/>
                    <a:pt x="302641" y="428464"/>
                    <a:pt x="397404" y="434682"/>
                  </a:cubicBezTo>
                  <a:cubicBezTo>
                    <a:pt x="404902" y="435174"/>
                    <a:pt x="412424" y="435174"/>
                    <a:pt x="419922" y="434682"/>
                  </a:cubicBezTo>
                  <a:cubicBezTo>
                    <a:pt x="451404" y="434507"/>
                    <a:pt x="482255" y="425838"/>
                    <a:pt x="509220" y="409590"/>
                  </a:cubicBezTo>
                  <a:cubicBezTo>
                    <a:pt x="473105" y="441351"/>
                    <a:pt x="426688" y="458921"/>
                    <a:pt x="378594" y="459036"/>
                  </a:cubicBezTo>
                  <a:cubicBezTo>
                    <a:pt x="270183" y="460262"/>
                    <a:pt x="181304" y="373371"/>
                    <a:pt x="180079" y="264960"/>
                  </a:cubicBezTo>
                  <a:cubicBezTo>
                    <a:pt x="180065" y="263724"/>
                    <a:pt x="180062" y="262488"/>
                    <a:pt x="180072" y="261252"/>
                  </a:cubicBezTo>
                  <a:close/>
                </a:path>
              </a:pathLst>
            </a:custGeom>
            <a:solidFill>
              <a:srgbClr val="0100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8E9061A1-0B77-47E4-9FD2-B62F00332E5B}"/>
                </a:ext>
              </a:extLst>
            </p:cNvPr>
            <p:cNvSpPr/>
            <p:nvPr/>
          </p:nvSpPr>
          <p:spPr>
            <a:xfrm>
              <a:off x="9637412" y="1591297"/>
              <a:ext cx="327399" cy="392617"/>
            </a:xfrm>
            <a:custGeom>
              <a:avLst/>
              <a:gdLst>
                <a:gd name="connsiteX0" fmla="*/ 238101 w 327399"/>
                <a:gd name="connsiteY0" fmla="*/ 368263 h 392617"/>
                <a:gd name="connsiteX1" fmla="*/ 55257 w 327399"/>
                <a:gd name="connsiteY1" fmla="*/ 207937 h 392617"/>
                <a:gd name="connsiteX2" fmla="*/ 215584 w 327399"/>
                <a:gd name="connsiteY2" fmla="*/ 25093 h 392617"/>
                <a:gd name="connsiteX3" fmla="*/ 238101 w 327399"/>
                <a:gd name="connsiteY3" fmla="*/ 25093 h 392617"/>
                <a:gd name="connsiteX4" fmla="*/ 327399 w 327399"/>
                <a:gd name="connsiteY4" fmla="*/ 50185 h 392617"/>
                <a:gd name="connsiteX5" fmla="*/ 50185 w 327399"/>
                <a:gd name="connsiteY5" fmla="*/ 65221 h 392617"/>
                <a:gd name="connsiteX6" fmla="*/ 65220 w 327399"/>
                <a:gd name="connsiteY6" fmla="*/ 342434 h 392617"/>
                <a:gd name="connsiteX7" fmla="*/ 196773 w 327399"/>
                <a:gd name="connsiteY7" fmla="*/ 392617 h 392617"/>
                <a:gd name="connsiteX8" fmla="*/ 327399 w 327399"/>
                <a:gd name="connsiteY8" fmla="*/ 343171 h 392617"/>
                <a:gd name="connsiteX9" fmla="*/ 238101 w 327399"/>
                <a:gd name="connsiteY9" fmla="*/ 368263 h 39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7399" h="392617">
                  <a:moveTo>
                    <a:pt x="238101" y="368263"/>
                  </a:moveTo>
                  <a:cubicBezTo>
                    <a:pt x="143338" y="374482"/>
                    <a:pt x="61476" y="302701"/>
                    <a:pt x="55257" y="207937"/>
                  </a:cubicBezTo>
                  <a:cubicBezTo>
                    <a:pt x="49039" y="113174"/>
                    <a:pt x="120820" y="31312"/>
                    <a:pt x="215584" y="25093"/>
                  </a:cubicBezTo>
                  <a:cubicBezTo>
                    <a:pt x="223082" y="24601"/>
                    <a:pt x="230603" y="24601"/>
                    <a:pt x="238101" y="25093"/>
                  </a:cubicBezTo>
                  <a:cubicBezTo>
                    <a:pt x="269635" y="24886"/>
                    <a:pt x="300589" y="33583"/>
                    <a:pt x="327399" y="50185"/>
                  </a:cubicBezTo>
                  <a:cubicBezTo>
                    <a:pt x="246697" y="-22214"/>
                    <a:pt x="122584" y="-15482"/>
                    <a:pt x="50185" y="65221"/>
                  </a:cubicBezTo>
                  <a:cubicBezTo>
                    <a:pt x="-22213" y="145922"/>
                    <a:pt x="-15482" y="270035"/>
                    <a:pt x="65220" y="342434"/>
                  </a:cubicBezTo>
                  <a:cubicBezTo>
                    <a:pt x="101357" y="374854"/>
                    <a:pt x="148225" y="392732"/>
                    <a:pt x="196773" y="392617"/>
                  </a:cubicBezTo>
                  <a:cubicBezTo>
                    <a:pt x="244867" y="392502"/>
                    <a:pt x="291285" y="374932"/>
                    <a:pt x="327399" y="343171"/>
                  </a:cubicBezTo>
                  <a:cubicBezTo>
                    <a:pt x="300434" y="359419"/>
                    <a:pt x="269583" y="368088"/>
                    <a:pt x="238101" y="368263"/>
                  </a:cubicBez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831D02A0-E2C1-4181-AEB5-4102364F0A61}"/>
                </a:ext>
              </a:extLst>
            </p:cNvPr>
            <p:cNvSpPr/>
            <p:nvPr/>
          </p:nvSpPr>
          <p:spPr>
            <a:xfrm>
              <a:off x="9871086" y="1624509"/>
              <a:ext cx="318815" cy="326934"/>
            </a:xfrm>
            <a:custGeom>
              <a:avLst/>
              <a:gdLst>
                <a:gd name="connsiteX0" fmla="*/ 230256 w 318815"/>
                <a:gd name="connsiteY0" fmla="*/ 16236 h 326934"/>
                <a:gd name="connsiteX1" fmla="*/ 174168 w 318815"/>
                <a:gd name="connsiteY1" fmla="*/ 99630 h 326934"/>
                <a:gd name="connsiteX2" fmla="*/ 159408 w 318815"/>
                <a:gd name="connsiteY2" fmla="*/ 0 h 326934"/>
                <a:gd name="connsiteX3" fmla="*/ 149076 w 318815"/>
                <a:gd name="connsiteY3" fmla="*/ 71586 h 326934"/>
                <a:gd name="connsiteX4" fmla="*/ 146124 w 318815"/>
                <a:gd name="connsiteY4" fmla="*/ 92250 h 326934"/>
                <a:gd name="connsiteX5" fmla="*/ 144648 w 318815"/>
                <a:gd name="connsiteY5" fmla="*/ 99630 h 326934"/>
                <a:gd name="connsiteX6" fmla="*/ 88560 w 318815"/>
                <a:gd name="connsiteY6" fmla="*/ 16236 h 326934"/>
                <a:gd name="connsiteX7" fmla="*/ 118818 w 318815"/>
                <a:gd name="connsiteY7" fmla="*/ 112176 h 326934"/>
                <a:gd name="connsiteX8" fmla="*/ 31734 w 318815"/>
                <a:gd name="connsiteY8" fmla="*/ 61254 h 326934"/>
                <a:gd name="connsiteX9" fmla="*/ 100368 w 318815"/>
                <a:gd name="connsiteY9" fmla="*/ 135054 h 326934"/>
                <a:gd name="connsiteX10" fmla="*/ 0 w 318815"/>
                <a:gd name="connsiteY10" fmla="*/ 126936 h 326934"/>
                <a:gd name="connsiteX11" fmla="*/ 94464 w 318815"/>
                <a:gd name="connsiteY11" fmla="*/ 163098 h 326934"/>
                <a:gd name="connsiteX12" fmla="*/ 0 w 318815"/>
                <a:gd name="connsiteY12" fmla="*/ 199998 h 326934"/>
                <a:gd name="connsiteX13" fmla="*/ 100368 w 318815"/>
                <a:gd name="connsiteY13" fmla="*/ 191880 h 326934"/>
                <a:gd name="connsiteX14" fmla="*/ 31734 w 318815"/>
                <a:gd name="connsiteY14" fmla="*/ 265680 h 326934"/>
                <a:gd name="connsiteX15" fmla="*/ 118818 w 318815"/>
                <a:gd name="connsiteY15" fmla="*/ 214758 h 326934"/>
                <a:gd name="connsiteX16" fmla="*/ 88560 w 318815"/>
                <a:gd name="connsiteY16" fmla="*/ 310698 h 326934"/>
                <a:gd name="connsiteX17" fmla="*/ 144648 w 318815"/>
                <a:gd name="connsiteY17" fmla="*/ 227304 h 326934"/>
                <a:gd name="connsiteX18" fmla="*/ 146124 w 318815"/>
                <a:gd name="connsiteY18" fmla="*/ 234684 h 326934"/>
                <a:gd name="connsiteX19" fmla="*/ 149076 w 318815"/>
                <a:gd name="connsiteY19" fmla="*/ 255348 h 326934"/>
                <a:gd name="connsiteX20" fmla="*/ 159408 w 318815"/>
                <a:gd name="connsiteY20" fmla="*/ 326934 h 326934"/>
                <a:gd name="connsiteX21" fmla="*/ 174168 w 318815"/>
                <a:gd name="connsiteY21" fmla="*/ 227304 h 326934"/>
                <a:gd name="connsiteX22" fmla="*/ 230256 w 318815"/>
                <a:gd name="connsiteY22" fmla="*/ 310698 h 326934"/>
                <a:gd name="connsiteX23" fmla="*/ 199998 w 318815"/>
                <a:gd name="connsiteY23" fmla="*/ 214758 h 326934"/>
                <a:gd name="connsiteX24" fmla="*/ 287082 w 318815"/>
                <a:gd name="connsiteY24" fmla="*/ 265680 h 326934"/>
                <a:gd name="connsiteX25" fmla="*/ 218448 w 318815"/>
                <a:gd name="connsiteY25" fmla="*/ 191880 h 326934"/>
                <a:gd name="connsiteX26" fmla="*/ 318816 w 318815"/>
                <a:gd name="connsiteY26" fmla="*/ 199998 h 326934"/>
                <a:gd name="connsiteX27" fmla="*/ 225090 w 318815"/>
                <a:gd name="connsiteY27" fmla="*/ 163098 h 326934"/>
                <a:gd name="connsiteX28" fmla="*/ 318816 w 318815"/>
                <a:gd name="connsiteY28" fmla="*/ 126936 h 326934"/>
                <a:gd name="connsiteX29" fmla="*/ 218448 w 318815"/>
                <a:gd name="connsiteY29" fmla="*/ 135054 h 326934"/>
                <a:gd name="connsiteX30" fmla="*/ 287082 w 318815"/>
                <a:gd name="connsiteY30" fmla="*/ 61254 h 326934"/>
                <a:gd name="connsiteX31" fmla="*/ 199998 w 318815"/>
                <a:gd name="connsiteY31" fmla="*/ 112176 h 326934"/>
                <a:gd name="connsiteX32" fmla="*/ 230256 w 318815"/>
                <a:gd name="connsiteY32" fmla="*/ 16236 h 326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8815" h="326934">
                  <a:moveTo>
                    <a:pt x="230256" y="16236"/>
                  </a:moveTo>
                  <a:lnTo>
                    <a:pt x="174168" y="99630"/>
                  </a:lnTo>
                  <a:lnTo>
                    <a:pt x="159408" y="0"/>
                  </a:lnTo>
                  <a:lnTo>
                    <a:pt x="149076" y="71586"/>
                  </a:lnTo>
                  <a:lnTo>
                    <a:pt x="146124" y="92250"/>
                  </a:lnTo>
                  <a:lnTo>
                    <a:pt x="144648" y="99630"/>
                  </a:lnTo>
                  <a:lnTo>
                    <a:pt x="88560" y="16236"/>
                  </a:lnTo>
                  <a:lnTo>
                    <a:pt x="118818" y="112176"/>
                  </a:lnTo>
                  <a:lnTo>
                    <a:pt x="31734" y="61254"/>
                  </a:lnTo>
                  <a:lnTo>
                    <a:pt x="100368" y="135054"/>
                  </a:lnTo>
                  <a:lnTo>
                    <a:pt x="0" y="126936"/>
                  </a:lnTo>
                  <a:lnTo>
                    <a:pt x="94464" y="163098"/>
                  </a:lnTo>
                  <a:lnTo>
                    <a:pt x="0" y="199998"/>
                  </a:lnTo>
                  <a:lnTo>
                    <a:pt x="100368" y="191880"/>
                  </a:lnTo>
                  <a:lnTo>
                    <a:pt x="31734" y="265680"/>
                  </a:lnTo>
                  <a:lnTo>
                    <a:pt x="118818" y="214758"/>
                  </a:lnTo>
                  <a:lnTo>
                    <a:pt x="88560" y="310698"/>
                  </a:lnTo>
                  <a:lnTo>
                    <a:pt x="144648" y="227304"/>
                  </a:lnTo>
                  <a:lnTo>
                    <a:pt x="146124" y="234684"/>
                  </a:lnTo>
                  <a:lnTo>
                    <a:pt x="149076" y="255348"/>
                  </a:lnTo>
                  <a:lnTo>
                    <a:pt x="159408" y="326934"/>
                  </a:lnTo>
                  <a:lnTo>
                    <a:pt x="174168" y="227304"/>
                  </a:lnTo>
                  <a:lnTo>
                    <a:pt x="230256" y="310698"/>
                  </a:lnTo>
                  <a:lnTo>
                    <a:pt x="199998" y="214758"/>
                  </a:lnTo>
                  <a:lnTo>
                    <a:pt x="287082" y="265680"/>
                  </a:lnTo>
                  <a:lnTo>
                    <a:pt x="218448" y="191880"/>
                  </a:lnTo>
                  <a:lnTo>
                    <a:pt x="318816" y="199998"/>
                  </a:lnTo>
                  <a:lnTo>
                    <a:pt x="225090" y="163098"/>
                  </a:lnTo>
                  <a:lnTo>
                    <a:pt x="318816" y="126936"/>
                  </a:lnTo>
                  <a:lnTo>
                    <a:pt x="218448" y="135054"/>
                  </a:lnTo>
                  <a:lnTo>
                    <a:pt x="287082" y="61254"/>
                  </a:lnTo>
                  <a:lnTo>
                    <a:pt x="199998" y="112176"/>
                  </a:lnTo>
                  <a:lnTo>
                    <a:pt x="230256" y="16236"/>
                  </a:lnTo>
                  <a:close/>
                </a:path>
              </a:pathLst>
            </a:custGeom>
            <a:solidFill>
              <a:srgbClr val="FFCC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id="{A756ACCF-07C4-4AA9-B53C-C5A9765CA611}"/>
              </a:ext>
            </a:extLst>
          </p:cNvPr>
          <p:cNvGrpSpPr/>
          <p:nvPr/>
        </p:nvGrpSpPr>
        <p:grpSpPr>
          <a:xfrm>
            <a:off x="2964345" y="1526355"/>
            <a:ext cx="1569726" cy="918071"/>
            <a:chOff x="2964345" y="1526355"/>
            <a:chExt cx="1569726" cy="918071"/>
          </a:xfrm>
        </p:grpSpPr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BD72DB3-4B6E-4768-AB15-BD9E62732FDE}"/>
                </a:ext>
              </a:extLst>
            </p:cNvPr>
            <p:cNvSpPr/>
            <p:nvPr/>
          </p:nvSpPr>
          <p:spPr>
            <a:xfrm>
              <a:off x="2964345" y="1526355"/>
              <a:ext cx="1568988" cy="918071"/>
            </a:xfrm>
            <a:custGeom>
              <a:avLst/>
              <a:gdLst>
                <a:gd name="connsiteX0" fmla="*/ 925452 w 1568988"/>
                <a:gd name="connsiteY0" fmla="*/ 375642 h 918071"/>
                <a:gd name="connsiteX1" fmla="*/ 909954 w 1568988"/>
                <a:gd name="connsiteY1" fmla="*/ 352764 h 918071"/>
                <a:gd name="connsiteX2" fmla="*/ 1333566 w 1568988"/>
                <a:gd name="connsiteY2" fmla="*/ 0 h 918071"/>
                <a:gd name="connsiteX3" fmla="*/ 862722 w 1568988"/>
                <a:gd name="connsiteY3" fmla="*/ 0 h 918071"/>
                <a:gd name="connsiteX4" fmla="*/ 811800 w 1568988"/>
                <a:gd name="connsiteY4" fmla="*/ 295200 h 918071"/>
                <a:gd name="connsiteX5" fmla="*/ 757188 w 1568988"/>
                <a:gd name="connsiteY5" fmla="*/ 295200 h 918071"/>
                <a:gd name="connsiteX6" fmla="*/ 706266 w 1568988"/>
                <a:gd name="connsiteY6" fmla="*/ 0 h 918071"/>
                <a:gd name="connsiteX7" fmla="*/ 235422 w 1568988"/>
                <a:gd name="connsiteY7" fmla="*/ 0 h 918071"/>
                <a:gd name="connsiteX8" fmla="*/ 659034 w 1568988"/>
                <a:gd name="connsiteY8" fmla="*/ 352764 h 918071"/>
                <a:gd name="connsiteX9" fmla="*/ 643536 w 1568988"/>
                <a:gd name="connsiteY9" fmla="*/ 375642 h 918071"/>
                <a:gd name="connsiteX10" fmla="*/ 0 w 1568988"/>
                <a:gd name="connsiteY10" fmla="*/ 0 h 918071"/>
                <a:gd name="connsiteX11" fmla="*/ 0 w 1568988"/>
                <a:gd name="connsiteY11" fmla="*/ 369000 h 918071"/>
                <a:gd name="connsiteX12" fmla="*/ 622134 w 1568988"/>
                <a:gd name="connsiteY12" fmla="*/ 442800 h 918071"/>
                <a:gd name="connsiteX13" fmla="*/ 622134 w 1568988"/>
                <a:gd name="connsiteY13" fmla="*/ 461988 h 918071"/>
                <a:gd name="connsiteX14" fmla="*/ 622134 w 1568988"/>
                <a:gd name="connsiteY14" fmla="*/ 481176 h 918071"/>
                <a:gd name="connsiteX15" fmla="*/ 0 w 1568988"/>
                <a:gd name="connsiteY15" fmla="*/ 549072 h 918071"/>
                <a:gd name="connsiteX16" fmla="*/ 0 w 1568988"/>
                <a:gd name="connsiteY16" fmla="*/ 918072 h 918071"/>
                <a:gd name="connsiteX17" fmla="*/ 643536 w 1568988"/>
                <a:gd name="connsiteY17" fmla="*/ 540216 h 918071"/>
                <a:gd name="connsiteX18" fmla="*/ 659034 w 1568988"/>
                <a:gd name="connsiteY18" fmla="*/ 562356 h 918071"/>
                <a:gd name="connsiteX19" fmla="*/ 235422 w 1568988"/>
                <a:gd name="connsiteY19" fmla="*/ 915120 h 918071"/>
                <a:gd name="connsiteX20" fmla="*/ 706266 w 1568988"/>
                <a:gd name="connsiteY20" fmla="*/ 915120 h 918071"/>
                <a:gd name="connsiteX21" fmla="*/ 757188 w 1568988"/>
                <a:gd name="connsiteY21" fmla="*/ 619920 h 918071"/>
                <a:gd name="connsiteX22" fmla="*/ 811800 w 1568988"/>
                <a:gd name="connsiteY22" fmla="*/ 619920 h 918071"/>
                <a:gd name="connsiteX23" fmla="*/ 862722 w 1568988"/>
                <a:gd name="connsiteY23" fmla="*/ 915120 h 918071"/>
                <a:gd name="connsiteX24" fmla="*/ 1333566 w 1568988"/>
                <a:gd name="connsiteY24" fmla="*/ 915120 h 918071"/>
                <a:gd name="connsiteX25" fmla="*/ 909954 w 1568988"/>
                <a:gd name="connsiteY25" fmla="*/ 562356 h 918071"/>
                <a:gd name="connsiteX26" fmla="*/ 925452 w 1568988"/>
                <a:gd name="connsiteY26" fmla="*/ 540216 h 918071"/>
                <a:gd name="connsiteX27" fmla="*/ 1568988 w 1568988"/>
                <a:gd name="connsiteY27" fmla="*/ 915120 h 918071"/>
                <a:gd name="connsiteX28" fmla="*/ 1568988 w 1568988"/>
                <a:gd name="connsiteY28" fmla="*/ 546120 h 918071"/>
                <a:gd name="connsiteX29" fmla="*/ 946854 w 1568988"/>
                <a:gd name="connsiteY29" fmla="*/ 472320 h 918071"/>
                <a:gd name="connsiteX30" fmla="*/ 946854 w 1568988"/>
                <a:gd name="connsiteY30" fmla="*/ 453132 h 918071"/>
                <a:gd name="connsiteX31" fmla="*/ 946854 w 1568988"/>
                <a:gd name="connsiteY31" fmla="*/ 433944 h 918071"/>
                <a:gd name="connsiteX32" fmla="*/ 1568988 w 1568988"/>
                <a:gd name="connsiteY32" fmla="*/ 360144 h 918071"/>
                <a:gd name="connsiteX33" fmla="*/ 1568988 w 1568988"/>
                <a:gd name="connsiteY33" fmla="*/ 0 h 918071"/>
                <a:gd name="connsiteX34" fmla="*/ 915120 w 1568988"/>
                <a:gd name="connsiteY34" fmla="*/ 457560 h 918071"/>
                <a:gd name="connsiteX35" fmla="*/ 784494 w 1568988"/>
                <a:gd name="connsiteY35" fmla="*/ 588186 h 918071"/>
                <a:gd name="connsiteX36" fmla="*/ 653868 w 1568988"/>
                <a:gd name="connsiteY36" fmla="*/ 457560 h 918071"/>
                <a:gd name="connsiteX37" fmla="*/ 784494 w 1568988"/>
                <a:gd name="connsiteY37" fmla="*/ 326934 h 918071"/>
                <a:gd name="connsiteX38" fmla="*/ 915120 w 1568988"/>
                <a:gd name="connsiteY38" fmla="*/ 457560 h 918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568988" h="918071">
                  <a:moveTo>
                    <a:pt x="925452" y="375642"/>
                  </a:moveTo>
                  <a:cubicBezTo>
                    <a:pt x="920972" y="367572"/>
                    <a:pt x="915784" y="359916"/>
                    <a:pt x="909954" y="352764"/>
                  </a:cubicBezTo>
                  <a:lnTo>
                    <a:pt x="1333566" y="0"/>
                  </a:lnTo>
                  <a:lnTo>
                    <a:pt x="862722" y="0"/>
                  </a:lnTo>
                  <a:lnTo>
                    <a:pt x="811800" y="295200"/>
                  </a:lnTo>
                  <a:cubicBezTo>
                    <a:pt x="793719" y="292252"/>
                    <a:pt x="775269" y="292252"/>
                    <a:pt x="757188" y="295200"/>
                  </a:cubicBezTo>
                  <a:lnTo>
                    <a:pt x="706266" y="0"/>
                  </a:lnTo>
                  <a:lnTo>
                    <a:pt x="235422" y="0"/>
                  </a:lnTo>
                  <a:lnTo>
                    <a:pt x="659034" y="352764"/>
                  </a:lnTo>
                  <a:cubicBezTo>
                    <a:pt x="653200" y="359916"/>
                    <a:pt x="648013" y="367572"/>
                    <a:pt x="643536" y="375642"/>
                  </a:cubicBezTo>
                  <a:lnTo>
                    <a:pt x="0" y="0"/>
                  </a:lnTo>
                  <a:lnTo>
                    <a:pt x="0" y="369000"/>
                  </a:lnTo>
                  <a:lnTo>
                    <a:pt x="622134" y="442800"/>
                  </a:lnTo>
                  <a:cubicBezTo>
                    <a:pt x="621769" y="449191"/>
                    <a:pt x="621769" y="455597"/>
                    <a:pt x="622134" y="461988"/>
                  </a:cubicBezTo>
                  <a:cubicBezTo>
                    <a:pt x="621769" y="468379"/>
                    <a:pt x="621769" y="474785"/>
                    <a:pt x="622134" y="481176"/>
                  </a:cubicBezTo>
                  <a:lnTo>
                    <a:pt x="0" y="549072"/>
                  </a:lnTo>
                  <a:lnTo>
                    <a:pt x="0" y="918072"/>
                  </a:lnTo>
                  <a:lnTo>
                    <a:pt x="643536" y="540216"/>
                  </a:lnTo>
                  <a:cubicBezTo>
                    <a:pt x="648201" y="547935"/>
                    <a:pt x="653378" y="555331"/>
                    <a:pt x="659034" y="562356"/>
                  </a:cubicBezTo>
                  <a:lnTo>
                    <a:pt x="235422" y="915120"/>
                  </a:lnTo>
                  <a:lnTo>
                    <a:pt x="706266" y="915120"/>
                  </a:lnTo>
                  <a:lnTo>
                    <a:pt x="757188" y="619920"/>
                  </a:lnTo>
                  <a:cubicBezTo>
                    <a:pt x="775181" y="623859"/>
                    <a:pt x="793808" y="623859"/>
                    <a:pt x="811800" y="619920"/>
                  </a:cubicBezTo>
                  <a:lnTo>
                    <a:pt x="862722" y="915120"/>
                  </a:lnTo>
                  <a:lnTo>
                    <a:pt x="1333566" y="915120"/>
                  </a:lnTo>
                  <a:lnTo>
                    <a:pt x="909954" y="562356"/>
                  </a:lnTo>
                  <a:cubicBezTo>
                    <a:pt x="915607" y="555331"/>
                    <a:pt x="920788" y="547935"/>
                    <a:pt x="925452" y="540216"/>
                  </a:cubicBezTo>
                  <a:lnTo>
                    <a:pt x="1568988" y="915120"/>
                  </a:lnTo>
                  <a:lnTo>
                    <a:pt x="1568988" y="546120"/>
                  </a:lnTo>
                  <a:lnTo>
                    <a:pt x="946854" y="472320"/>
                  </a:lnTo>
                  <a:cubicBezTo>
                    <a:pt x="947223" y="465930"/>
                    <a:pt x="947223" y="459522"/>
                    <a:pt x="946854" y="453132"/>
                  </a:cubicBezTo>
                  <a:cubicBezTo>
                    <a:pt x="947223" y="446741"/>
                    <a:pt x="947223" y="440334"/>
                    <a:pt x="946854" y="433944"/>
                  </a:cubicBezTo>
                  <a:lnTo>
                    <a:pt x="1568988" y="360144"/>
                  </a:lnTo>
                  <a:lnTo>
                    <a:pt x="1568988" y="0"/>
                  </a:lnTo>
                  <a:close/>
                  <a:moveTo>
                    <a:pt x="915120" y="457560"/>
                  </a:moveTo>
                  <a:cubicBezTo>
                    <a:pt x="915120" y="529702"/>
                    <a:pt x="856634" y="588186"/>
                    <a:pt x="784494" y="588186"/>
                  </a:cubicBezTo>
                  <a:cubicBezTo>
                    <a:pt x="712352" y="588186"/>
                    <a:pt x="653868" y="529702"/>
                    <a:pt x="653868" y="457560"/>
                  </a:cubicBezTo>
                  <a:cubicBezTo>
                    <a:pt x="653868" y="385418"/>
                    <a:pt x="712351" y="326934"/>
                    <a:pt x="784494" y="326934"/>
                  </a:cubicBezTo>
                  <a:cubicBezTo>
                    <a:pt x="856634" y="326934"/>
                    <a:pt x="915120" y="385418"/>
                    <a:pt x="915120" y="457560"/>
                  </a:cubicBezTo>
                  <a:close/>
                </a:path>
              </a:pathLst>
            </a:custGeom>
            <a:solidFill>
              <a:srgbClr val="D2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09749D77-4051-4F75-93C5-A9B335C0FB3C}"/>
                </a:ext>
              </a:extLst>
            </p:cNvPr>
            <p:cNvSpPr/>
            <p:nvPr/>
          </p:nvSpPr>
          <p:spPr>
            <a:xfrm>
              <a:off x="2964345" y="1526355"/>
              <a:ext cx="659034" cy="375642"/>
            </a:xfrm>
            <a:custGeom>
              <a:avLst/>
              <a:gdLst>
                <a:gd name="connsiteX0" fmla="*/ 659034 w 659034"/>
                <a:gd name="connsiteY0" fmla="*/ 352764 h 375642"/>
                <a:gd name="connsiteX1" fmla="*/ 235422 w 659034"/>
                <a:gd name="connsiteY1" fmla="*/ 0 h 375642"/>
                <a:gd name="connsiteX2" fmla="*/ 0 w 659034"/>
                <a:gd name="connsiteY2" fmla="*/ 0 h 375642"/>
                <a:gd name="connsiteX3" fmla="*/ 643536 w 659034"/>
                <a:gd name="connsiteY3" fmla="*/ 375642 h 375642"/>
                <a:gd name="connsiteX4" fmla="*/ 659034 w 659034"/>
                <a:gd name="connsiteY4" fmla="*/ 352764 h 37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034" h="375642">
                  <a:moveTo>
                    <a:pt x="659034" y="352764"/>
                  </a:moveTo>
                  <a:lnTo>
                    <a:pt x="235422" y="0"/>
                  </a:lnTo>
                  <a:lnTo>
                    <a:pt x="0" y="0"/>
                  </a:lnTo>
                  <a:lnTo>
                    <a:pt x="643536" y="375642"/>
                  </a:lnTo>
                  <a:cubicBezTo>
                    <a:pt x="648013" y="367572"/>
                    <a:pt x="653200" y="359916"/>
                    <a:pt x="659034" y="352764"/>
                  </a:cubicBezTo>
                  <a:close/>
                </a:path>
              </a:pathLst>
            </a:custGeom>
            <a:solidFill>
              <a:srgbClr val="FFE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73EF45AA-22D5-4E86-B24A-C21FCBD27078}"/>
                </a:ext>
              </a:extLst>
            </p:cNvPr>
            <p:cNvSpPr/>
            <p:nvPr/>
          </p:nvSpPr>
          <p:spPr>
            <a:xfrm>
              <a:off x="3670610" y="2147751"/>
              <a:ext cx="156455" cy="295200"/>
            </a:xfrm>
            <a:custGeom>
              <a:avLst/>
              <a:gdLst>
                <a:gd name="connsiteX0" fmla="*/ 78228 w 156455"/>
                <a:gd name="connsiteY0" fmla="*/ 0 h 295200"/>
                <a:gd name="connsiteX1" fmla="*/ 50922 w 156455"/>
                <a:gd name="connsiteY1" fmla="*/ 0 h 295200"/>
                <a:gd name="connsiteX2" fmla="*/ 0 w 156455"/>
                <a:gd name="connsiteY2" fmla="*/ 295200 h 295200"/>
                <a:gd name="connsiteX3" fmla="*/ 156456 w 156455"/>
                <a:gd name="connsiteY3" fmla="*/ 295200 h 295200"/>
                <a:gd name="connsiteX4" fmla="*/ 105534 w 156455"/>
                <a:gd name="connsiteY4" fmla="*/ 0 h 295200"/>
                <a:gd name="connsiteX5" fmla="*/ 78228 w 156455"/>
                <a:gd name="connsiteY5" fmla="*/ 0 h 29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455" h="295200">
                  <a:moveTo>
                    <a:pt x="78228" y="0"/>
                  </a:moveTo>
                  <a:cubicBezTo>
                    <a:pt x="69143" y="763"/>
                    <a:pt x="60007" y="763"/>
                    <a:pt x="50922" y="0"/>
                  </a:cubicBezTo>
                  <a:lnTo>
                    <a:pt x="0" y="295200"/>
                  </a:lnTo>
                  <a:lnTo>
                    <a:pt x="156456" y="295200"/>
                  </a:lnTo>
                  <a:lnTo>
                    <a:pt x="105534" y="0"/>
                  </a:lnTo>
                  <a:cubicBezTo>
                    <a:pt x="96449" y="763"/>
                    <a:pt x="87313" y="763"/>
                    <a:pt x="78228" y="0"/>
                  </a:cubicBezTo>
                  <a:close/>
                </a:path>
              </a:pathLst>
            </a:custGeom>
            <a:solidFill>
              <a:srgbClr val="FFE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F03D6700-1E08-4900-89F4-B550E2C8EE00}"/>
                </a:ext>
              </a:extLst>
            </p:cNvPr>
            <p:cNvSpPr/>
            <p:nvPr/>
          </p:nvSpPr>
          <p:spPr>
            <a:xfrm>
              <a:off x="3670610" y="1526355"/>
              <a:ext cx="156455" cy="295200"/>
            </a:xfrm>
            <a:custGeom>
              <a:avLst/>
              <a:gdLst>
                <a:gd name="connsiteX0" fmla="*/ 78228 w 156455"/>
                <a:gd name="connsiteY0" fmla="*/ 295200 h 295200"/>
                <a:gd name="connsiteX1" fmla="*/ 105534 w 156455"/>
                <a:gd name="connsiteY1" fmla="*/ 295200 h 295200"/>
                <a:gd name="connsiteX2" fmla="*/ 156456 w 156455"/>
                <a:gd name="connsiteY2" fmla="*/ 0 h 295200"/>
                <a:gd name="connsiteX3" fmla="*/ 0 w 156455"/>
                <a:gd name="connsiteY3" fmla="*/ 0 h 295200"/>
                <a:gd name="connsiteX4" fmla="*/ 50922 w 156455"/>
                <a:gd name="connsiteY4" fmla="*/ 295200 h 295200"/>
                <a:gd name="connsiteX5" fmla="*/ 78228 w 156455"/>
                <a:gd name="connsiteY5" fmla="*/ 295200 h 29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455" h="295200">
                  <a:moveTo>
                    <a:pt x="78228" y="295200"/>
                  </a:moveTo>
                  <a:cubicBezTo>
                    <a:pt x="87313" y="294440"/>
                    <a:pt x="96449" y="294440"/>
                    <a:pt x="105534" y="295200"/>
                  </a:cubicBezTo>
                  <a:lnTo>
                    <a:pt x="156456" y="0"/>
                  </a:lnTo>
                  <a:lnTo>
                    <a:pt x="0" y="0"/>
                  </a:lnTo>
                  <a:lnTo>
                    <a:pt x="50922" y="295200"/>
                  </a:lnTo>
                  <a:cubicBezTo>
                    <a:pt x="60007" y="294440"/>
                    <a:pt x="69143" y="294440"/>
                    <a:pt x="78228" y="295200"/>
                  </a:cubicBezTo>
                  <a:close/>
                </a:path>
              </a:pathLst>
            </a:custGeom>
            <a:solidFill>
              <a:srgbClr val="FFE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59EF7BD-528B-4BE7-B9F1-70081B0D9109}"/>
                </a:ext>
              </a:extLst>
            </p:cNvPr>
            <p:cNvSpPr/>
            <p:nvPr/>
          </p:nvSpPr>
          <p:spPr>
            <a:xfrm>
              <a:off x="3874298" y="1526355"/>
              <a:ext cx="659034" cy="375642"/>
            </a:xfrm>
            <a:custGeom>
              <a:avLst/>
              <a:gdLst>
                <a:gd name="connsiteX0" fmla="*/ 15498 w 659034"/>
                <a:gd name="connsiteY0" fmla="*/ 375642 h 375642"/>
                <a:gd name="connsiteX1" fmla="*/ 659034 w 659034"/>
                <a:gd name="connsiteY1" fmla="*/ 0 h 375642"/>
                <a:gd name="connsiteX2" fmla="*/ 423612 w 659034"/>
                <a:gd name="connsiteY2" fmla="*/ 0 h 375642"/>
                <a:gd name="connsiteX3" fmla="*/ 0 w 659034"/>
                <a:gd name="connsiteY3" fmla="*/ 352764 h 375642"/>
                <a:gd name="connsiteX4" fmla="*/ 15498 w 659034"/>
                <a:gd name="connsiteY4" fmla="*/ 375642 h 37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034" h="375642">
                  <a:moveTo>
                    <a:pt x="15498" y="375642"/>
                  </a:moveTo>
                  <a:lnTo>
                    <a:pt x="659034" y="0"/>
                  </a:lnTo>
                  <a:lnTo>
                    <a:pt x="423612" y="0"/>
                  </a:lnTo>
                  <a:lnTo>
                    <a:pt x="0" y="352764"/>
                  </a:lnTo>
                  <a:cubicBezTo>
                    <a:pt x="5830" y="359916"/>
                    <a:pt x="11018" y="367572"/>
                    <a:pt x="15498" y="375642"/>
                  </a:cubicBezTo>
                  <a:close/>
                </a:path>
              </a:pathLst>
            </a:custGeom>
            <a:solidFill>
              <a:srgbClr val="FFE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DD1B0C5-061F-4F2B-A118-B8C3ED17E862}"/>
                </a:ext>
              </a:extLst>
            </p:cNvPr>
            <p:cNvSpPr/>
            <p:nvPr/>
          </p:nvSpPr>
          <p:spPr>
            <a:xfrm>
              <a:off x="2964345" y="2066571"/>
              <a:ext cx="659034" cy="374903"/>
            </a:xfrm>
            <a:custGeom>
              <a:avLst/>
              <a:gdLst>
                <a:gd name="connsiteX0" fmla="*/ 643536 w 659034"/>
                <a:gd name="connsiteY0" fmla="*/ 0 h 374903"/>
                <a:gd name="connsiteX1" fmla="*/ 0 w 659034"/>
                <a:gd name="connsiteY1" fmla="*/ 374904 h 374903"/>
                <a:gd name="connsiteX2" fmla="*/ 235422 w 659034"/>
                <a:gd name="connsiteY2" fmla="*/ 374904 h 374903"/>
                <a:gd name="connsiteX3" fmla="*/ 659034 w 659034"/>
                <a:gd name="connsiteY3" fmla="*/ 22140 h 374903"/>
                <a:gd name="connsiteX4" fmla="*/ 643536 w 659034"/>
                <a:gd name="connsiteY4" fmla="*/ 0 h 374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034" h="374903">
                  <a:moveTo>
                    <a:pt x="643536" y="0"/>
                  </a:moveTo>
                  <a:lnTo>
                    <a:pt x="0" y="374904"/>
                  </a:lnTo>
                  <a:lnTo>
                    <a:pt x="235422" y="374904"/>
                  </a:lnTo>
                  <a:lnTo>
                    <a:pt x="659034" y="22140"/>
                  </a:lnTo>
                  <a:cubicBezTo>
                    <a:pt x="653378" y="15115"/>
                    <a:pt x="648201" y="7719"/>
                    <a:pt x="643536" y="0"/>
                  </a:cubicBezTo>
                  <a:close/>
                </a:path>
              </a:pathLst>
            </a:custGeom>
            <a:solidFill>
              <a:srgbClr val="FFE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C387D1FD-30BB-4150-8946-A47CA8ED46D4}"/>
                </a:ext>
              </a:extLst>
            </p:cNvPr>
            <p:cNvSpPr/>
            <p:nvPr/>
          </p:nvSpPr>
          <p:spPr>
            <a:xfrm>
              <a:off x="2964345" y="1895355"/>
              <a:ext cx="622134" cy="180072"/>
            </a:xfrm>
            <a:custGeom>
              <a:avLst/>
              <a:gdLst>
                <a:gd name="connsiteX0" fmla="*/ 620658 w 622134"/>
                <a:gd name="connsiteY0" fmla="*/ 88560 h 180072"/>
                <a:gd name="connsiteX1" fmla="*/ 620658 w 622134"/>
                <a:gd name="connsiteY1" fmla="*/ 69372 h 180072"/>
                <a:gd name="connsiteX2" fmla="*/ 0 w 622134"/>
                <a:gd name="connsiteY2" fmla="*/ 0 h 180072"/>
                <a:gd name="connsiteX3" fmla="*/ 0 w 622134"/>
                <a:gd name="connsiteY3" fmla="*/ 180072 h 180072"/>
                <a:gd name="connsiteX4" fmla="*/ 622134 w 622134"/>
                <a:gd name="connsiteY4" fmla="*/ 106272 h 180072"/>
                <a:gd name="connsiteX5" fmla="*/ 620658 w 622134"/>
                <a:gd name="connsiteY5" fmla="*/ 88560 h 1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2134" h="180072">
                  <a:moveTo>
                    <a:pt x="620658" y="88560"/>
                  </a:moveTo>
                  <a:cubicBezTo>
                    <a:pt x="620293" y="82169"/>
                    <a:pt x="620293" y="75763"/>
                    <a:pt x="620658" y="69372"/>
                  </a:cubicBezTo>
                  <a:lnTo>
                    <a:pt x="0" y="0"/>
                  </a:lnTo>
                  <a:lnTo>
                    <a:pt x="0" y="180072"/>
                  </a:lnTo>
                  <a:lnTo>
                    <a:pt x="622134" y="106272"/>
                  </a:lnTo>
                  <a:cubicBezTo>
                    <a:pt x="621330" y="100398"/>
                    <a:pt x="620837" y="94486"/>
                    <a:pt x="620658" y="88560"/>
                  </a:cubicBezTo>
                  <a:close/>
                </a:path>
              </a:pathLst>
            </a:custGeom>
            <a:solidFill>
              <a:srgbClr val="FFE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4AA2252D-29B1-479D-8DAE-EE72125AC3A3}"/>
                </a:ext>
              </a:extLst>
            </p:cNvPr>
            <p:cNvSpPr/>
            <p:nvPr/>
          </p:nvSpPr>
          <p:spPr>
            <a:xfrm>
              <a:off x="3911937" y="1895355"/>
              <a:ext cx="622134" cy="181548"/>
            </a:xfrm>
            <a:custGeom>
              <a:avLst/>
              <a:gdLst>
                <a:gd name="connsiteX0" fmla="*/ 0 w 622134"/>
                <a:gd name="connsiteY0" fmla="*/ 88560 h 181548"/>
                <a:gd name="connsiteX1" fmla="*/ 0 w 622134"/>
                <a:gd name="connsiteY1" fmla="*/ 107748 h 181548"/>
                <a:gd name="connsiteX2" fmla="*/ 622134 w 622134"/>
                <a:gd name="connsiteY2" fmla="*/ 181548 h 181548"/>
                <a:gd name="connsiteX3" fmla="*/ 622134 w 622134"/>
                <a:gd name="connsiteY3" fmla="*/ 0 h 181548"/>
                <a:gd name="connsiteX4" fmla="*/ 0 w 622134"/>
                <a:gd name="connsiteY4" fmla="*/ 73800 h 181548"/>
                <a:gd name="connsiteX5" fmla="*/ 0 w 622134"/>
                <a:gd name="connsiteY5" fmla="*/ 88560 h 18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2134" h="181548">
                  <a:moveTo>
                    <a:pt x="0" y="88560"/>
                  </a:moveTo>
                  <a:cubicBezTo>
                    <a:pt x="369" y="94950"/>
                    <a:pt x="369" y="101357"/>
                    <a:pt x="0" y="107748"/>
                  </a:cubicBezTo>
                  <a:lnTo>
                    <a:pt x="622134" y="181548"/>
                  </a:lnTo>
                  <a:lnTo>
                    <a:pt x="622134" y="0"/>
                  </a:lnTo>
                  <a:lnTo>
                    <a:pt x="0" y="73800"/>
                  </a:lnTo>
                  <a:cubicBezTo>
                    <a:pt x="221" y="78717"/>
                    <a:pt x="221" y="83643"/>
                    <a:pt x="0" y="88560"/>
                  </a:cubicBezTo>
                  <a:close/>
                </a:path>
              </a:pathLst>
            </a:custGeom>
            <a:solidFill>
              <a:srgbClr val="FFE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15ACD475-D0CC-44AE-A663-774613618830}"/>
                </a:ext>
              </a:extLst>
            </p:cNvPr>
            <p:cNvSpPr/>
            <p:nvPr/>
          </p:nvSpPr>
          <p:spPr>
            <a:xfrm>
              <a:off x="3618212" y="1853288"/>
              <a:ext cx="261251" cy="261251"/>
            </a:xfrm>
            <a:custGeom>
              <a:avLst/>
              <a:gdLst>
                <a:gd name="connsiteX0" fmla="*/ 130626 w 261251"/>
                <a:gd name="connsiteY0" fmla="*/ 0 h 261251"/>
                <a:gd name="connsiteX1" fmla="*/ 0 w 261251"/>
                <a:gd name="connsiteY1" fmla="*/ 130626 h 261251"/>
                <a:gd name="connsiteX2" fmla="*/ 130626 w 261251"/>
                <a:gd name="connsiteY2" fmla="*/ 261252 h 261251"/>
                <a:gd name="connsiteX3" fmla="*/ 261252 w 261251"/>
                <a:gd name="connsiteY3" fmla="*/ 130626 h 261251"/>
                <a:gd name="connsiteX4" fmla="*/ 130626 w 261251"/>
                <a:gd name="connsiteY4" fmla="*/ 0 h 261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251" h="261251">
                  <a:moveTo>
                    <a:pt x="130626" y="0"/>
                  </a:moveTo>
                  <a:cubicBezTo>
                    <a:pt x="58484" y="0"/>
                    <a:pt x="0" y="58484"/>
                    <a:pt x="0" y="130626"/>
                  </a:cubicBezTo>
                  <a:cubicBezTo>
                    <a:pt x="0" y="202768"/>
                    <a:pt x="58484" y="261252"/>
                    <a:pt x="130626" y="261252"/>
                  </a:cubicBezTo>
                  <a:cubicBezTo>
                    <a:pt x="202766" y="261252"/>
                    <a:pt x="261252" y="202768"/>
                    <a:pt x="261252" y="130626"/>
                  </a:cubicBezTo>
                  <a:cubicBezTo>
                    <a:pt x="261252" y="58484"/>
                    <a:pt x="202766" y="0"/>
                    <a:pt x="130626" y="0"/>
                  </a:cubicBezTo>
                  <a:close/>
                </a:path>
              </a:pathLst>
            </a:custGeom>
            <a:solidFill>
              <a:srgbClr val="FFE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8D41589-F8A9-4679-9B8D-BEFA0153713D}"/>
                </a:ext>
              </a:extLst>
            </p:cNvPr>
            <p:cNvSpPr/>
            <p:nvPr/>
          </p:nvSpPr>
          <p:spPr>
            <a:xfrm>
              <a:off x="3874298" y="2066571"/>
              <a:ext cx="659034" cy="374903"/>
            </a:xfrm>
            <a:custGeom>
              <a:avLst/>
              <a:gdLst>
                <a:gd name="connsiteX0" fmla="*/ 0 w 659034"/>
                <a:gd name="connsiteY0" fmla="*/ 22140 h 374903"/>
                <a:gd name="connsiteX1" fmla="*/ 423612 w 659034"/>
                <a:gd name="connsiteY1" fmla="*/ 374904 h 374903"/>
                <a:gd name="connsiteX2" fmla="*/ 659034 w 659034"/>
                <a:gd name="connsiteY2" fmla="*/ 374904 h 374903"/>
                <a:gd name="connsiteX3" fmla="*/ 15498 w 659034"/>
                <a:gd name="connsiteY3" fmla="*/ 0 h 374903"/>
                <a:gd name="connsiteX4" fmla="*/ 0 w 659034"/>
                <a:gd name="connsiteY4" fmla="*/ 22140 h 374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034" h="374903">
                  <a:moveTo>
                    <a:pt x="0" y="22140"/>
                  </a:moveTo>
                  <a:lnTo>
                    <a:pt x="423612" y="374904"/>
                  </a:lnTo>
                  <a:lnTo>
                    <a:pt x="659034" y="374904"/>
                  </a:lnTo>
                  <a:lnTo>
                    <a:pt x="15498" y="0"/>
                  </a:lnTo>
                  <a:cubicBezTo>
                    <a:pt x="10834" y="7719"/>
                    <a:pt x="5653" y="15115"/>
                    <a:pt x="0" y="22140"/>
                  </a:cubicBezTo>
                  <a:close/>
                </a:path>
              </a:pathLst>
            </a:custGeom>
            <a:solidFill>
              <a:srgbClr val="FFE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21" name="Group 1120">
            <a:extLst>
              <a:ext uri="{FF2B5EF4-FFF2-40B4-BE49-F238E27FC236}">
                <a16:creationId xmlns:a16="http://schemas.microsoft.com/office/drawing/2014/main" id="{A0D3DEBD-95C0-437E-9CE6-FA1BDFD3BC1D}"/>
              </a:ext>
            </a:extLst>
          </p:cNvPr>
          <p:cNvGrpSpPr/>
          <p:nvPr/>
        </p:nvGrpSpPr>
        <p:grpSpPr>
          <a:xfrm>
            <a:off x="799610" y="3259760"/>
            <a:ext cx="1568988" cy="915119"/>
            <a:chOff x="799610" y="3259760"/>
            <a:chExt cx="1568988" cy="915119"/>
          </a:xfrm>
        </p:grpSpPr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7590E6AF-5CD0-4B8B-9C7B-1F7B3D1C2170}"/>
                </a:ext>
              </a:extLst>
            </p:cNvPr>
            <p:cNvSpPr/>
            <p:nvPr/>
          </p:nvSpPr>
          <p:spPr>
            <a:xfrm>
              <a:off x="799610" y="3259760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1340208 w 1568988"/>
                <a:gd name="connsiteY4" fmla="*/ 686340 h 915119"/>
                <a:gd name="connsiteX5" fmla="*/ 228780 w 1568988"/>
                <a:gd name="connsiteY5" fmla="*/ 686340 h 915119"/>
                <a:gd name="connsiteX6" fmla="*/ 228780 w 1568988"/>
                <a:gd name="connsiteY6" fmla="*/ 228780 h 915119"/>
                <a:gd name="connsiteX7" fmla="*/ 1340208 w 1568988"/>
                <a:gd name="connsiteY7" fmla="*/ 22878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1340208" y="686340"/>
                  </a:moveTo>
                  <a:lnTo>
                    <a:pt x="228780" y="686340"/>
                  </a:lnTo>
                  <a:lnTo>
                    <a:pt x="228780" y="228780"/>
                  </a:lnTo>
                  <a:lnTo>
                    <a:pt x="1340208" y="22878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A26D33F7-201E-46BA-BF93-48A9154C6975}"/>
                </a:ext>
              </a:extLst>
            </p:cNvPr>
            <p:cNvSpPr/>
            <p:nvPr/>
          </p:nvSpPr>
          <p:spPr>
            <a:xfrm>
              <a:off x="1028389" y="3488539"/>
              <a:ext cx="1111427" cy="457560"/>
            </a:xfrm>
            <a:custGeom>
              <a:avLst/>
              <a:gdLst>
                <a:gd name="connsiteX0" fmla="*/ 0 w 1111427"/>
                <a:gd name="connsiteY0" fmla="*/ 457560 h 457560"/>
                <a:gd name="connsiteX1" fmla="*/ 1111428 w 1111427"/>
                <a:gd name="connsiteY1" fmla="*/ 457560 h 457560"/>
                <a:gd name="connsiteX2" fmla="*/ 1111428 w 1111427"/>
                <a:gd name="connsiteY2" fmla="*/ 0 h 457560"/>
                <a:gd name="connsiteX3" fmla="*/ 0 w 1111427"/>
                <a:gd name="connsiteY3" fmla="*/ 0 h 457560"/>
                <a:gd name="connsiteX4" fmla="*/ 612540 w 1111427"/>
                <a:gd name="connsiteY4" fmla="*/ 76014 h 457560"/>
                <a:gd name="connsiteX5" fmla="*/ 641322 w 1111427"/>
                <a:gd name="connsiteY5" fmla="*/ 76014 h 457560"/>
                <a:gd name="connsiteX6" fmla="*/ 521397 w 1111427"/>
                <a:gd name="connsiteY6" fmla="*/ 255715 h 457560"/>
                <a:gd name="connsiteX7" fmla="*/ 641322 w 1111427"/>
                <a:gd name="connsiteY7" fmla="*/ 375642 h 457560"/>
                <a:gd name="connsiteX8" fmla="*/ 612540 w 1111427"/>
                <a:gd name="connsiteY8" fmla="*/ 375642 h 457560"/>
                <a:gd name="connsiteX9" fmla="*/ 459774 w 1111427"/>
                <a:gd name="connsiteY9" fmla="*/ 222876 h 457560"/>
                <a:gd name="connsiteX10" fmla="*/ 612540 w 1111427"/>
                <a:gd name="connsiteY10" fmla="*/ 7011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427" h="457560">
                  <a:moveTo>
                    <a:pt x="0" y="457560"/>
                  </a:moveTo>
                  <a:lnTo>
                    <a:pt x="1111428" y="457560"/>
                  </a:lnTo>
                  <a:lnTo>
                    <a:pt x="1111428" y="0"/>
                  </a:lnTo>
                  <a:lnTo>
                    <a:pt x="0" y="0"/>
                  </a:lnTo>
                  <a:close/>
                  <a:moveTo>
                    <a:pt x="612540" y="76014"/>
                  </a:moveTo>
                  <a:cubicBezTo>
                    <a:pt x="622119" y="75213"/>
                    <a:pt x="631743" y="75213"/>
                    <a:pt x="641322" y="76014"/>
                  </a:cubicBezTo>
                  <a:cubicBezTo>
                    <a:pt x="558585" y="92520"/>
                    <a:pt x="504889" y="172975"/>
                    <a:pt x="521397" y="255715"/>
                  </a:cubicBezTo>
                  <a:cubicBezTo>
                    <a:pt x="533471" y="316248"/>
                    <a:pt x="580791" y="363566"/>
                    <a:pt x="641322" y="375642"/>
                  </a:cubicBezTo>
                  <a:cubicBezTo>
                    <a:pt x="631743" y="376443"/>
                    <a:pt x="622119" y="376443"/>
                    <a:pt x="612540" y="375642"/>
                  </a:cubicBezTo>
                  <a:cubicBezTo>
                    <a:pt x="528172" y="375642"/>
                    <a:pt x="459774" y="307246"/>
                    <a:pt x="459774" y="222876"/>
                  </a:cubicBezTo>
                  <a:cubicBezTo>
                    <a:pt x="459774" y="138506"/>
                    <a:pt x="528172" y="70110"/>
                    <a:pt x="612540" y="70110"/>
                  </a:cubicBezTo>
                  <a:close/>
                </a:path>
              </a:pathLst>
            </a:custGeom>
            <a:solidFill>
              <a:srgbClr val="007E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1F18007-9B11-4C58-9EFF-82733E3C0C65}"/>
                </a:ext>
              </a:extLst>
            </p:cNvPr>
            <p:cNvSpPr/>
            <p:nvPr/>
          </p:nvSpPr>
          <p:spPr>
            <a:xfrm>
              <a:off x="1488163" y="3569857"/>
              <a:ext cx="181548" cy="306132"/>
            </a:xfrm>
            <a:custGeom>
              <a:avLst/>
              <a:gdLst>
                <a:gd name="connsiteX0" fmla="*/ 152766 w 181548"/>
                <a:gd name="connsiteY0" fmla="*/ 300229 h 306132"/>
                <a:gd name="connsiteX1" fmla="*/ 181548 w 181548"/>
                <a:gd name="connsiteY1" fmla="*/ 300229 h 306132"/>
                <a:gd name="connsiteX2" fmla="*/ 61623 w 181548"/>
                <a:gd name="connsiteY2" fmla="*/ 120528 h 306132"/>
                <a:gd name="connsiteX3" fmla="*/ 181548 w 181548"/>
                <a:gd name="connsiteY3" fmla="*/ 601 h 306132"/>
                <a:gd name="connsiteX4" fmla="*/ 152766 w 181548"/>
                <a:gd name="connsiteY4" fmla="*/ 601 h 306132"/>
                <a:gd name="connsiteX5" fmla="*/ 0 w 181548"/>
                <a:gd name="connsiteY5" fmla="*/ 153367 h 306132"/>
                <a:gd name="connsiteX6" fmla="*/ 152766 w 181548"/>
                <a:gd name="connsiteY6" fmla="*/ 306133 h 306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48" h="306132">
                  <a:moveTo>
                    <a:pt x="152766" y="300229"/>
                  </a:moveTo>
                  <a:cubicBezTo>
                    <a:pt x="162345" y="301029"/>
                    <a:pt x="171969" y="301029"/>
                    <a:pt x="181548" y="300229"/>
                  </a:cubicBezTo>
                  <a:cubicBezTo>
                    <a:pt x="98811" y="283722"/>
                    <a:pt x="45115" y="203268"/>
                    <a:pt x="61623" y="120528"/>
                  </a:cubicBezTo>
                  <a:cubicBezTo>
                    <a:pt x="73697" y="59995"/>
                    <a:pt x="121017" y="12676"/>
                    <a:pt x="181548" y="601"/>
                  </a:cubicBezTo>
                  <a:cubicBezTo>
                    <a:pt x="171969" y="-200"/>
                    <a:pt x="162345" y="-200"/>
                    <a:pt x="152766" y="601"/>
                  </a:cubicBezTo>
                  <a:cubicBezTo>
                    <a:pt x="68398" y="601"/>
                    <a:pt x="0" y="68996"/>
                    <a:pt x="0" y="153367"/>
                  </a:cubicBezTo>
                  <a:cubicBezTo>
                    <a:pt x="0" y="237737"/>
                    <a:pt x="68398" y="306133"/>
                    <a:pt x="152766" y="30613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20" name="Group 1119">
            <a:extLst>
              <a:ext uri="{FF2B5EF4-FFF2-40B4-BE49-F238E27FC236}">
                <a16:creationId xmlns:a16="http://schemas.microsoft.com/office/drawing/2014/main" id="{F093045C-848E-4FAD-9F0C-B2594B02541C}"/>
              </a:ext>
            </a:extLst>
          </p:cNvPr>
          <p:cNvGrpSpPr/>
          <p:nvPr/>
        </p:nvGrpSpPr>
        <p:grpSpPr>
          <a:xfrm>
            <a:off x="2964345" y="3259760"/>
            <a:ext cx="1568987" cy="915120"/>
            <a:chOff x="2964345" y="3259760"/>
            <a:chExt cx="1568987" cy="915120"/>
          </a:xfrm>
        </p:grpSpPr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A16E09BF-27A0-4659-AE1B-21A94694D33F}"/>
                </a:ext>
              </a:extLst>
            </p:cNvPr>
            <p:cNvSpPr/>
            <p:nvPr/>
          </p:nvSpPr>
          <p:spPr>
            <a:xfrm>
              <a:off x="2964345" y="3259760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14B5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E0671599-FBAF-4B7B-99AC-C3B4B43D019F}"/>
                </a:ext>
              </a:extLst>
            </p:cNvPr>
            <p:cNvSpPr/>
            <p:nvPr/>
          </p:nvSpPr>
          <p:spPr>
            <a:xfrm>
              <a:off x="3487587" y="3259760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BB9BA7A3-10E2-4D3E-9F51-E18EAC7B78BE}"/>
                </a:ext>
              </a:extLst>
            </p:cNvPr>
            <p:cNvSpPr/>
            <p:nvPr/>
          </p:nvSpPr>
          <p:spPr>
            <a:xfrm>
              <a:off x="4010091" y="3259760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19" name="Group 1118">
            <a:extLst>
              <a:ext uri="{FF2B5EF4-FFF2-40B4-BE49-F238E27FC236}">
                <a16:creationId xmlns:a16="http://schemas.microsoft.com/office/drawing/2014/main" id="{F814508D-4ACC-4C72-89E6-082BC42C3E79}"/>
              </a:ext>
            </a:extLst>
          </p:cNvPr>
          <p:cNvGrpSpPr/>
          <p:nvPr/>
        </p:nvGrpSpPr>
        <p:grpSpPr>
          <a:xfrm>
            <a:off x="5129078" y="3259760"/>
            <a:ext cx="1568988" cy="915120"/>
            <a:chOff x="5129078" y="3259760"/>
            <a:chExt cx="1568988" cy="915120"/>
          </a:xfrm>
        </p:grpSpPr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AFD842A-5728-4C2B-9FB5-A9C609BDB2AB}"/>
                </a:ext>
              </a:extLst>
            </p:cNvPr>
            <p:cNvSpPr/>
            <p:nvPr/>
          </p:nvSpPr>
          <p:spPr>
            <a:xfrm>
              <a:off x="5913572" y="3259760"/>
              <a:ext cx="784494" cy="915120"/>
            </a:xfrm>
            <a:custGeom>
              <a:avLst/>
              <a:gdLst>
                <a:gd name="connsiteX0" fmla="*/ 0 w 784494"/>
                <a:gd name="connsiteY0" fmla="*/ 0 h 915120"/>
                <a:gd name="connsiteX1" fmla="*/ 784494 w 784494"/>
                <a:gd name="connsiteY1" fmla="*/ 0 h 915120"/>
                <a:gd name="connsiteX2" fmla="*/ 784494 w 784494"/>
                <a:gd name="connsiteY2" fmla="*/ 915120 h 915120"/>
                <a:gd name="connsiteX3" fmla="*/ 0 w 784494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494" h="915120">
                  <a:moveTo>
                    <a:pt x="0" y="0"/>
                  </a:moveTo>
                  <a:lnTo>
                    <a:pt x="784494" y="0"/>
                  </a:lnTo>
                  <a:lnTo>
                    <a:pt x="78449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46C8B491-67A5-4BE8-A0DD-B67B6642D1C1}"/>
                </a:ext>
              </a:extLst>
            </p:cNvPr>
            <p:cNvSpPr/>
            <p:nvPr/>
          </p:nvSpPr>
          <p:spPr>
            <a:xfrm>
              <a:off x="5129078" y="3259760"/>
              <a:ext cx="784494" cy="915120"/>
            </a:xfrm>
            <a:custGeom>
              <a:avLst/>
              <a:gdLst>
                <a:gd name="connsiteX0" fmla="*/ 0 w 784494"/>
                <a:gd name="connsiteY0" fmla="*/ 0 h 915120"/>
                <a:gd name="connsiteX1" fmla="*/ 784494 w 784494"/>
                <a:gd name="connsiteY1" fmla="*/ 0 h 915120"/>
                <a:gd name="connsiteX2" fmla="*/ 784494 w 784494"/>
                <a:gd name="connsiteY2" fmla="*/ 915120 h 915120"/>
                <a:gd name="connsiteX3" fmla="*/ 0 w 784494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494" h="915120">
                  <a:moveTo>
                    <a:pt x="0" y="0"/>
                  </a:moveTo>
                  <a:lnTo>
                    <a:pt x="784494" y="0"/>
                  </a:lnTo>
                  <a:lnTo>
                    <a:pt x="78449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88C1C9C-64C6-46A2-A738-3495BD167CEE}"/>
                </a:ext>
              </a:extLst>
            </p:cNvPr>
            <p:cNvSpPr/>
            <p:nvPr/>
          </p:nvSpPr>
          <p:spPr>
            <a:xfrm>
              <a:off x="5306936" y="3395552"/>
              <a:ext cx="7379" cy="3689"/>
            </a:xfrm>
            <a:custGeom>
              <a:avLst/>
              <a:gdLst>
                <a:gd name="connsiteX0" fmla="*/ 3690 w 7379"/>
                <a:gd name="connsiteY0" fmla="*/ 3690 h 3689"/>
                <a:gd name="connsiteX1" fmla="*/ 3690 w 7379"/>
                <a:gd name="connsiteY1" fmla="*/ 3690 h 3689"/>
                <a:gd name="connsiteX2" fmla="*/ 0 w 7379"/>
                <a:gd name="connsiteY2" fmla="*/ 3690 h 3689"/>
                <a:gd name="connsiteX3" fmla="*/ 3690 w 7379"/>
                <a:gd name="connsiteY3" fmla="*/ 0 h 3689"/>
                <a:gd name="connsiteX4" fmla="*/ 7380 w 7379"/>
                <a:gd name="connsiteY4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3689">
                  <a:moveTo>
                    <a:pt x="3690" y="3690"/>
                  </a:moveTo>
                  <a:cubicBezTo>
                    <a:pt x="3690" y="3690"/>
                    <a:pt x="3690" y="3690"/>
                    <a:pt x="3690" y="3690"/>
                  </a:cubicBezTo>
                  <a:cubicBezTo>
                    <a:pt x="3690" y="3690"/>
                    <a:pt x="0" y="3690"/>
                    <a:pt x="0" y="3690"/>
                  </a:cubicBezTo>
                  <a:cubicBezTo>
                    <a:pt x="0" y="1652"/>
                    <a:pt x="1652" y="0"/>
                    <a:pt x="3690" y="0"/>
                  </a:cubicBezTo>
                  <a:cubicBezTo>
                    <a:pt x="5728" y="0"/>
                    <a:pt x="7380" y="1652"/>
                    <a:pt x="7380" y="3690"/>
                  </a:cubicBezTo>
                  <a:close/>
                </a:path>
              </a:pathLst>
            </a:custGeom>
            <a:solidFill>
              <a:srgbClr val="EFECE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8E81D179-2670-4416-A868-606001E1AC86}"/>
                </a:ext>
              </a:extLst>
            </p:cNvPr>
            <p:cNvSpPr/>
            <p:nvPr/>
          </p:nvSpPr>
          <p:spPr>
            <a:xfrm>
              <a:off x="5194759" y="3296660"/>
              <a:ext cx="245753" cy="247229"/>
            </a:xfrm>
            <a:custGeom>
              <a:avLst/>
              <a:gdLst>
                <a:gd name="connsiteX0" fmla="*/ 0 w 245753"/>
                <a:gd name="connsiteY0" fmla="*/ 89298 h 247229"/>
                <a:gd name="connsiteX1" fmla="*/ 0 w 245753"/>
                <a:gd name="connsiteY1" fmla="*/ 157194 h 247229"/>
                <a:gd name="connsiteX2" fmla="*/ 67158 w 245753"/>
                <a:gd name="connsiteY2" fmla="*/ 157194 h 247229"/>
                <a:gd name="connsiteX3" fmla="*/ 89298 w 245753"/>
                <a:gd name="connsiteY3" fmla="*/ 179334 h 247229"/>
                <a:gd name="connsiteX4" fmla="*/ 89298 w 245753"/>
                <a:gd name="connsiteY4" fmla="*/ 247230 h 247229"/>
                <a:gd name="connsiteX5" fmla="*/ 155718 w 245753"/>
                <a:gd name="connsiteY5" fmla="*/ 247230 h 247229"/>
                <a:gd name="connsiteX6" fmla="*/ 155718 w 245753"/>
                <a:gd name="connsiteY6" fmla="*/ 179334 h 247229"/>
                <a:gd name="connsiteX7" fmla="*/ 178596 w 245753"/>
                <a:gd name="connsiteY7" fmla="*/ 157194 h 247229"/>
                <a:gd name="connsiteX8" fmla="*/ 245754 w 245753"/>
                <a:gd name="connsiteY8" fmla="*/ 157194 h 247229"/>
                <a:gd name="connsiteX9" fmla="*/ 245754 w 245753"/>
                <a:gd name="connsiteY9" fmla="*/ 89298 h 247229"/>
                <a:gd name="connsiteX10" fmla="*/ 179334 w 245753"/>
                <a:gd name="connsiteY10" fmla="*/ 89298 h 247229"/>
                <a:gd name="connsiteX11" fmla="*/ 155718 w 245753"/>
                <a:gd name="connsiteY11" fmla="*/ 67158 h 247229"/>
                <a:gd name="connsiteX12" fmla="*/ 155718 w 245753"/>
                <a:gd name="connsiteY12" fmla="*/ 0 h 247229"/>
                <a:gd name="connsiteX13" fmla="*/ 89298 w 245753"/>
                <a:gd name="connsiteY13" fmla="*/ 0 h 247229"/>
                <a:gd name="connsiteX14" fmla="*/ 89298 w 245753"/>
                <a:gd name="connsiteY14" fmla="*/ 67158 h 247229"/>
                <a:gd name="connsiteX15" fmla="*/ 67158 w 245753"/>
                <a:gd name="connsiteY15" fmla="*/ 89298 h 24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5753" h="247229">
                  <a:moveTo>
                    <a:pt x="0" y="89298"/>
                  </a:moveTo>
                  <a:lnTo>
                    <a:pt x="0" y="157194"/>
                  </a:lnTo>
                  <a:lnTo>
                    <a:pt x="67158" y="157194"/>
                  </a:lnTo>
                  <a:cubicBezTo>
                    <a:pt x="67882" y="169109"/>
                    <a:pt x="77383" y="178610"/>
                    <a:pt x="89298" y="179334"/>
                  </a:cubicBezTo>
                  <a:lnTo>
                    <a:pt x="89298" y="247230"/>
                  </a:lnTo>
                  <a:lnTo>
                    <a:pt x="155718" y="247230"/>
                  </a:lnTo>
                  <a:lnTo>
                    <a:pt x="155718" y="179334"/>
                  </a:lnTo>
                  <a:cubicBezTo>
                    <a:pt x="167920" y="178976"/>
                    <a:pt x="177838" y="169378"/>
                    <a:pt x="178596" y="157194"/>
                  </a:cubicBezTo>
                  <a:lnTo>
                    <a:pt x="245754" y="157194"/>
                  </a:lnTo>
                  <a:lnTo>
                    <a:pt x="245754" y="89298"/>
                  </a:lnTo>
                  <a:lnTo>
                    <a:pt x="179334" y="89298"/>
                  </a:lnTo>
                  <a:cubicBezTo>
                    <a:pt x="178553" y="76835"/>
                    <a:pt x="168206" y="67134"/>
                    <a:pt x="155718" y="67158"/>
                  </a:cubicBezTo>
                  <a:lnTo>
                    <a:pt x="155718" y="0"/>
                  </a:lnTo>
                  <a:lnTo>
                    <a:pt x="89298" y="0"/>
                  </a:lnTo>
                  <a:lnTo>
                    <a:pt x="89298" y="67158"/>
                  </a:lnTo>
                  <a:cubicBezTo>
                    <a:pt x="77383" y="67882"/>
                    <a:pt x="67882" y="77383"/>
                    <a:pt x="67158" y="89298"/>
                  </a:cubicBezTo>
                  <a:close/>
                </a:path>
              </a:pathLst>
            </a:custGeom>
            <a:solidFill>
              <a:srgbClr val="D31F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7DC4B99-9779-4701-B7BB-8D5B713EBB81}"/>
                </a:ext>
              </a:extLst>
            </p:cNvPr>
            <p:cNvSpPr/>
            <p:nvPr/>
          </p:nvSpPr>
          <p:spPr>
            <a:xfrm>
              <a:off x="5196974" y="3298873"/>
              <a:ext cx="242063" cy="242801"/>
            </a:xfrm>
            <a:custGeom>
              <a:avLst/>
              <a:gdLst>
                <a:gd name="connsiteX0" fmla="*/ 0 w 242063"/>
                <a:gd name="connsiteY0" fmla="*/ 90036 h 242801"/>
                <a:gd name="connsiteX1" fmla="*/ 0 w 242063"/>
                <a:gd name="connsiteY1" fmla="*/ 152766 h 242801"/>
                <a:gd name="connsiteX2" fmla="*/ 67158 w 242063"/>
                <a:gd name="connsiteY2" fmla="*/ 152766 h 242801"/>
                <a:gd name="connsiteX3" fmla="*/ 89298 w 242063"/>
                <a:gd name="connsiteY3" fmla="*/ 174906 h 242801"/>
                <a:gd name="connsiteX4" fmla="*/ 89298 w 242063"/>
                <a:gd name="connsiteY4" fmla="*/ 242802 h 242801"/>
                <a:gd name="connsiteX5" fmla="*/ 153504 w 242063"/>
                <a:gd name="connsiteY5" fmla="*/ 242802 h 242801"/>
                <a:gd name="connsiteX6" fmla="*/ 153504 w 242063"/>
                <a:gd name="connsiteY6" fmla="*/ 174906 h 242801"/>
                <a:gd name="connsiteX7" fmla="*/ 175644 w 242063"/>
                <a:gd name="connsiteY7" fmla="*/ 152766 h 242801"/>
                <a:gd name="connsiteX8" fmla="*/ 242064 w 242063"/>
                <a:gd name="connsiteY8" fmla="*/ 152766 h 242801"/>
                <a:gd name="connsiteX9" fmla="*/ 242064 w 242063"/>
                <a:gd name="connsiteY9" fmla="*/ 90036 h 242801"/>
                <a:gd name="connsiteX10" fmla="*/ 174906 w 242063"/>
                <a:gd name="connsiteY10" fmla="*/ 90036 h 242801"/>
                <a:gd name="connsiteX11" fmla="*/ 153504 w 242063"/>
                <a:gd name="connsiteY11" fmla="*/ 67158 h 242801"/>
                <a:gd name="connsiteX12" fmla="*/ 153504 w 242063"/>
                <a:gd name="connsiteY12" fmla="*/ 0 h 242801"/>
                <a:gd name="connsiteX13" fmla="*/ 89298 w 242063"/>
                <a:gd name="connsiteY13" fmla="*/ 0 h 242801"/>
                <a:gd name="connsiteX14" fmla="*/ 89298 w 242063"/>
                <a:gd name="connsiteY14" fmla="*/ 67158 h 242801"/>
                <a:gd name="connsiteX15" fmla="*/ 67158 w 242063"/>
                <a:gd name="connsiteY15" fmla="*/ 90036 h 242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2063" h="242801">
                  <a:moveTo>
                    <a:pt x="0" y="90036"/>
                  </a:moveTo>
                  <a:lnTo>
                    <a:pt x="0" y="152766"/>
                  </a:lnTo>
                  <a:lnTo>
                    <a:pt x="67158" y="152766"/>
                  </a:lnTo>
                  <a:cubicBezTo>
                    <a:pt x="67882" y="164681"/>
                    <a:pt x="77383" y="174182"/>
                    <a:pt x="89298" y="174906"/>
                  </a:cubicBezTo>
                  <a:lnTo>
                    <a:pt x="89298" y="242802"/>
                  </a:lnTo>
                  <a:lnTo>
                    <a:pt x="153504" y="242802"/>
                  </a:lnTo>
                  <a:lnTo>
                    <a:pt x="153504" y="174906"/>
                  </a:lnTo>
                  <a:cubicBezTo>
                    <a:pt x="165419" y="174182"/>
                    <a:pt x="174920" y="164681"/>
                    <a:pt x="175644" y="152766"/>
                  </a:cubicBezTo>
                  <a:lnTo>
                    <a:pt x="242064" y="152766"/>
                  </a:lnTo>
                  <a:lnTo>
                    <a:pt x="242064" y="90036"/>
                  </a:lnTo>
                  <a:lnTo>
                    <a:pt x="174906" y="90036"/>
                  </a:lnTo>
                  <a:cubicBezTo>
                    <a:pt x="174585" y="78094"/>
                    <a:pt x="165398" y="68274"/>
                    <a:pt x="153504" y="67158"/>
                  </a:cubicBezTo>
                  <a:lnTo>
                    <a:pt x="153504" y="0"/>
                  </a:lnTo>
                  <a:lnTo>
                    <a:pt x="89298" y="0"/>
                  </a:lnTo>
                  <a:lnTo>
                    <a:pt x="89298" y="67158"/>
                  </a:lnTo>
                  <a:cubicBezTo>
                    <a:pt x="77114" y="67916"/>
                    <a:pt x="67516" y="77834"/>
                    <a:pt x="67158" y="90036"/>
                  </a:cubicBez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2E12F39-2EDD-4512-8386-FF77DEB3A936}"/>
                </a:ext>
              </a:extLst>
            </p:cNvPr>
            <p:cNvSpPr/>
            <p:nvPr/>
          </p:nvSpPr>
          <p:spPr>
            <a:xfrm>
              <a:off x="5202878" y="3301088"/>
              <a:ext cx="236898" cy="237635"/>
            </a:xfrm>
            <a:custGeom>
              <a:avLst/>
              <a:gdLst>
                <a:gd name="connsiteX0" fmla="*/ 0 w 236898"/>
                <a:gd name="connsiteY0" fmla="*/ 90036 h 237635"/>
                <a:gd name="connsiteX1" fmla="*/ 0 w 236898"/>
                <a:gd name="connsiteY1" fmla="*/ 148338 h 237635"/>
                <a:gd name="connsiteX2" fmla="*/ 67158 w 236898"/>
                <a:gd name="connsiteY2" fmla="*/ 148338 h 237635"/>
                <a:gd name="connsiteX3" fmla="*/ 89298 w 236898"/>
                <a:gd name="connsiteY3" fmla="*/ 170478 h 237635"/>
                <a:gd name="connsiteX4" fmla="*/ 89298 w 236898"/>
                <a:gd name="connsiteY4" fmla="*/ 237636 h 237635"/>
                <a:gd name="connsiteX5" fmla="*/ 147600 w 236898"/>
                <a:gd name="connsiteY5" fmla="*/ 237636 h 237635"/>
                <a:gd name="connsiteX6" fmla="*/ 147600 w 236898"/>
                <a:gd name="connsiteY6" fmla="*/ 170478 h 237635"/>
                <a:gd name="connsiteX7" fmla="*/ 169740 w 236898"/>
                <a:gd name="connsiteY7" fmla="*/ 148338 h 237635"/>
                <a:gd name="connsiteX8" fmla="*/ 236898 w 236898"/>
                <a:gd name="connsiteY8" fmla="*/ 148338 h 237635"/>
                <a:gd name="connsiteX9" fmla="*/ 236898 w 236898"/>
                <a:gd name="connsiteY9" fmla="*/ 90036 h 237635"/>
                <a:gd name="connsiteX10" fmla="*/ 166788 w 236898"/>
                <a:gd name="connsiteY10" fmla="*/ 90036 h 237635"/>
                <a:gd name="connsiteX11" fmla="*/ 147600 w 236898"/>
                <a:gd name="connsiteY11" fmla="*/ 67158 h 237635"/>
                <a:gd name="connsiteX12" fmla="*/ 147600 w 236898"/>
                <a:gd name="connsiteY12" fmla="*/ 0 h 237635"/>
                <a:gd name="connsiteX13" fmla="*/ 88560 w 236898"/>
                <a:gd name="connsiteY13" fmla="*/ 0 h 237635"/>
                <a:gd name="connsiteX14" fmla="*/ 88560 w 236898"/>
                <a:gd name="connsiteY14" fmla="*/ 67158 h 237635"/>
                <a:gd name="connsiteX15" fmla="*/ 66420 w 236898"/>
                <a:gd name="connsiteY15" fmla="*/ 90036 h 23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6898" h="237635">
                  <a:moveTo>
                    <a:pt x="0" y="90036"/>
                  </a:moveTo>
                  <a:lnTo>
                    <a:pt x="0" y="148338"/>
                  </a:lnTo>
                  <a:lnTo>
                    <a:pt x="67158" y="148338"/>
                  </a:lnTo>
                  <a:cubicBezTo>
                    <a:pt x="67882" y="160253"/>
                    <a:pt x="77383" y="169754"/>
                    <a:pt x="89298" y="170478"/>
                  </a:cubicBezTo>
                  <a:lnTo>
                    <a:pt x="89298" y="237636"/>
                  </a:lnTo>
                  <a:lnTo>
                    <a:pt x="147600" y="237636"/>
                  </a:lnTo>
                  <a:lnTo>
                    <a:pt x="147600" y="170478"/>
                  </a:lnTo>
                  <a:cubicBezTo>
                    <a:pt x="159515" y="169754"/>
                    <a:pt x="169016" y="160253"/>
                    <a:pt x="169740" y="148338"/>
                  </a:cubicBezTo>
                  <a:lnTo>
                    <a:pt x="236898" y="148338"/>
                  </a:lnTo>
                  <a:lnTo>
                    <a:pt x="236898" y="90036"/>
                  </a:lnTo>
                  <a:lnTo>
                    <a:pt x="166788" y="90036"/>
                  </a:lnTo>
                  <a:cubicBezTo>
                    <a:pt x="166636" y="78821"/>
                    <a:pt x="158617" y="69260"/>
                    <a:pt x="147600" y="67158"/>
                  </a:cubicBezTo>
                  <a:lnTo>
                    <a:pt x="147600" y="0"/>
                  </a:lnTo>
                  <a:lnTo>
                    <a:pt x="88560" y="0"/>
                  </a:lnTo>
                  <a:lnTo>
                    <a:pt x="88560" y="67158"/>
                  </a:lnTo>
                  <a:cubicBezTo>
                    <a:pt x="76376" y="67916"/>
                    <a:pt x="66778" y="77834"/>
                    <a:pt x="66420" y="90036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24A3A5B1-AD52-4A6B-9A15-3202C1DDE717}"/>
                </a:ext>
              </a:extLst>
            </p:cNvPr>
            <p:cNvSpPr/>
            <p:nvPr/>
          </p:nvSpPr>
          <p:spPr>
            <a:xfrm>
              <a:off x="5202878" y="3303301"/>
              <a:ext cx="233207" cy="233208"/>
            </a:xfrm>
            <a:custGeom>
              <a:avLst/>
              <a:gdLst>
                <a:gd name="connsiteX0" fmla="*/ 0 w 233207"/>
                <a:gd name="connsiteY0" fmla="*/ 90036 h 233208"/>
                <a:gd name="connsiteX1" fmla="*/ 0 w 233207"/>
                <a:gd name="connsiteY1" fmla="*/ 143910 h 233208"/>
                <a:gd name="connsiteX2" fmla="*/ 67158 w 233207"/>
                <a:gd name="connsiteY2" fmla="*/ 143910 h 233208"/>
                <a:gd name="connsiteX3" fmla="*/ 89298 w 233207"/>
                <a:gd name="connsiteY3" fmla="*/ 166050 h 233208"/>
                <a:gd name="connsiteX4" fmla="*/ 89298 w 233207"/>
                <a:gd name="connsiteY4" fmla="*/ 233208 h 233208"/>
                <a:gd name="connsiteX5" fmla="*/ 143910 w 233207"/>
                <a:gd name="connsiteY5" fmla="*/ 233208 h 233208"/>
                <a:gd name="connsiteX6" fmla="*/ 143910 w 233207"/>
                <a:gd name="connsiteY6" fmla="*/ 166050 h 233208"/>
                <a:gd name="connsiteX7" fmla="*/ 166050 w 233207"/>
                <a:gd name="connsiteY7" fmla="*/ 143910 h 233208"/>
                <a:gd name="connsiteX8" fmla="*/ 233208 w 233207"/>
                <a:gd name="connsiteY8" fmla="*/ 143910 h 233208"/>
                <a:gd name="connsiteX9" fmla="*/ 233208 w 233207"/>
                <a:gd name="connsiteY9" fmla="*/ 90036 h 233208"/>
                <a:gd name="connsiteX10" fmla="*/ 164574 w 233207"/>
                <a:gd name="connsiteY10" fmla="*/ 90036 h 233208"/>
                <a:gd name="connsiteX11" fmla="*/ 142434 w 233207"/>
                <a:gd name="connsiteY11" fmla="*/ 67158 h 233208"/>
                <a:gd name="connsiteX12" fmla="*/ 142434 w 233207"/>
                <a:gd name="connsiteY12" fmla="*/ 0 h 233208"/>
                <a:gd name="connsiteX13" fmla="*/ 87822 w 233207"/>
                <a:gd name="connsiteY13" fmla="*/ 0 h 233208"/>
                <a:gd name="connsiteX14" fmla="*/ 87822 w 233207"/>
                <a:gd name="connsiteY14" fmla="*/ 67158 h 233208"/>
                <a:gd name="connsiteX15" fmla="*/ 65682 w 233207"/>
                <a:gd name="connsiteY15" fmla="*/ 90036 h 23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207" h="233208">
                  <a:moveTo>
                    <a:pt x="0" y="90036"/>
                  </a:moveTo>
                  <a:lnTo>
                    <a:pt x="0" y="143910"/>
                  </a:lnTo>
                  <a:lnTo>
                    <a:pt x="67158" y="143910"/>
                  </a:lnTo>
                  <a:cubicBezTo>
                    <a:pt x="67882" y="155825"/>
                    <a:pt x="77383" y="165326"/>
                    <a:pt x="89298" y="166050"/>
                  </a:cubicBezTo>
                  <a:lnTo>
                    <a:pt x="89298" y="233208"/>
                  </a:lnTo>
                  <a:lnTo>
                    <a:pt x="143910" y="233208"/>
                  </a:lnTo>
                  <a:lnTo>
                    <a:pt x="143910" y="166050"/>
                  </a:lnTo>
                  <a:cubicBezTo>
                    <a:pt x="155825" y="165326"/>
                    <a:pt x="165326" y="155825"/>
                    <a:pt x="166050" y="143910"/>
                  </a:cubicBezTo>
                  <a:lnTo>
                    <a:pt x="233208" y="143910"/>
                  </a:lnTo>
                  <a:lnTo>
                    <a:pt x="233208" y="90036"/>
                  </a:lnTo>
                  <a:lnTo>
                    <a:pt x="164574" y="90036"/>
                  </a:lnTo>
                  <a:cubicBezTo>
                    <a:pt x="164216" y="77834"/>
                    <a:pt x="154618" y="67916"/>
                    <a:pt x="142434" y="67158"/>
                  </a:cubicBezTo>
                  <a:lnTo>
                    <a:pt x="142434" y="0"/>
                  </a:lnTo>
                  <a:lnTo>
                    <a:pt x="87822" y="0"/>
                  </a:lnTo>
                  <a:lnTo>
                    <a:pt x="87822" y="67158"/>
                  </a:lnTo>
                  <a:cubicBezTo>
                    <a:pt x="75638" y="67916"/>
                    <a:pt x="66040" y="77834"/>
                    <a:pt x="65682" y="90036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C7F739B8-CBBA-48E8-A07D-2B5B6D33C73C}"/>
                </a:ext>
              </a:extLst>
            </p:cNvPr>
            <p:cNvSpPr/>
            <p:nvPr/>
          </p:nvSpPr>
          <p:spPr>
            <a:xfrm>
              <a:off x="5260889" y="3363237"/>
              <a:ext cx="32331" cy="32157"/>
            </a:xfrm>
            <a:custGeom>
              <a:avLst/>
              <a:gdLst>
                <a:gd name="connsiteX0" fmla="*/ 30549 w 32331"/>
                <a:gd name="connsiteY0" fmla="*/ 2057 h 32157"/>
                <a:gd name="connsiteX1" fmla="*/ 23907 w 32331"/>
                <a:gd name="connsiteY1" fmla="*/ 23459 h 32157"/>
                <a:gd name="connsiteX2" fmla="*/ 1767 w 32331"/>
                <a:gd name="connsiteY2" fmla="*/ 30101 h 32157"/>
                <a:gd name="connsiteX3" fmla="*/ 9147 w 32331"/>
                <a:gd name="connsiteY3" fmla="*/ 8699 h 32157"/>
                <a:gd name="connsiteX4" fmla="*/ 30549 w 32331"/>
                <a:gd name="connsiteY4" fmla="*/ 2057 h 3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31" h="32157">
                  <a:moveTo>
                    <a:pt x="30549" y="2057"/>
                  </a:moveTo>
                  <a:cubicBezTo>
                    <a:pt x="34977" y="5747"/>
                    <a:pt x="30549" y="15341"/>
                    <a:pt x="23907" y="23459"/>
                  </a:cubicBezTo>
                  <a:cubicBezTo>
                    <a:pt x="17265" y="31577"/>
                    <a:pt x="6195" y="34529"/>
                    <a:pt x="1767" y="30101"/>
                  </a:cubicBezTo>
                  <a:cubicBezTo>
                    <a:pt x="-2661" y="25673"/>
                    <a:pt x="1767" y="16817"/>
                    <a:pt x="9147" y="8699"/>
                  </a:cubicBezTo>
                  <a:cubicBezTo>
                    <a:pt x="16527" y="581"/>
                    <a:pt x="26859" y="-2371"/>
                    <a:pt x="30549" y="2057"/>
                  </a:cubicBez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C1FCF97-2A14-48D6-BC7D-8DF4064A4836}"/>
                </a:ext>
              </a:extLst>
            </p:cNvPr>
            <p:cNvSpPr/>
            <p:nvPr/>
          </p:nvSpPr>
          <p:spPr>
            <a:xfrm>
              <a:off x="5266729" y="3366415"/>
              <a:ext cx="23586" cy="23586"/>
            </a:xfrm>
            <a:custGeom>
              <a:avLst/>
              <a:gdLst>
                <a:gd name="connsiteX0" fmla="*/ 20280 w 23586"/>
                <a:gd name="connsiteY0" fmla="*/ 3306 h 23586"/>
                <a:gd name="connsiteX1" fmla="*/ 20280 w 23586"/>
                <a:gd name="connsiteY1" fmla="*/ 20280 h 23586"/>
                <a:gd name="connsiteX2" fmla="*/ 3306 w 23586"/>
                <a:gd name="connsiteY2" fmla="*/ 20280 h 23586"/>
                <a:gd name="connsiteX3" fmla="*/ 3306 w 23586"/>
                <a:gd name="connsiteY3" fmla="*/ 3306 h 23586"/>
                <a:gd name="connsiteX4" fmla="*/ 20280 w 23586"/>
                <a:gd name="connsiteY4" fmla="*/ 3306 h 23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86" h="23586">
                  <a:moveTo>
                    <a:pt x="20280" y="3306"/>
                  </a:moveTo>
                  <a:cubicBezTo>
                    <a:pt x="24688" y="8105"/>
                    <a:pt x="24688" y="15481"/>
                    <a:pt x="20280" y="20280"/>
                  </a:cubicBezTo>
                  <a:cubicBezTo>
                    <a:pt x="15481" y="24688"/>
                    <a:pt x="8105" y="24688"/>
                    <a:pt x="3306" y="20280"/>
                  </a:cubicBezTo>
                  <a:cubicBezTo>
                    <a:pt x="-1102" y="15481"/>
                    <a:pt x="-1102" y="8105"/>
                    <a:pt x="3306" y="3306"/>
                  </a:cubicBezTo>
                  <a:cubicBezTo>
                    <a:pt x="8105" y="-1102"/>
                    <a:pt x="15481" y="-1102"/>
                    <a:pt x="20280" y="3306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02336FA-9F2C-4644-A60B-4681074B0111}"/>
                </a:ext>
              </a:extLst>
            </p:cNvPr>
            <p:cNvSpPr/>
            <p:nvPr/>
          </p:nvSpPr>
          <p:spPr>
            <a:xfrm>
              <a:off x="5267084" y="3375626"/>
              <a:ext cx="12545" cy="12545"/>
            </a:xfrm>
            <a:custGeom>
              <a:avLst/>
              <a:gdLst>
                <a:gd name="connsiteX0" fmla="*/ 0 w 12545"/>
                <a:gd name="connsiteY0" fmla="*/ 5904 h 12545"/>
                <a:gd name="connsiteX1" fmla="*/ 1476 w 12545"/>
                <a:gd name="connsiteY1" fmla="*/ 4428 h 12545"/>
                <a:gd name="connsiteX2" fmla="*/ 7380 w 12545"/>
                <a:gd name="connsiteY2" fmla="*/ 7380 h 12545"/>
                <a:gd name="connsiteX3" fmla="*/ 4428 w 12545"/>
                <a:gd name="connsiteY3" fmla="*/ 1476 h 12545"/>
                <a:gd name="connsiteX4" fmla="*/ 6642 w 12545"/>
                <a:gd name="connsiteY4" fmla="*/ 0 h 12545"/>
                <a:gd name="connsiteX5" fmla="*/ 12546 w 12545"/>
                <a:gd name="connsiteY5" fmla="*/ 12546 h 12545"/>
                <a:gd name="connsiteX6" fmla="*/ 0 w 12545"/>
                <a:gd name="connsiteY6" fmla="*/ 5904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5" h="12545">
                  <a:moveTo>
                    <a:pt x="0" y="5904"/>
                  </a:moveTo>
                  <a:lnTo>
                    <a:pt x="1476" y="4428"/>
                  </a:lnTo>
                  <a:lnTo>
                    <a:pt x="7380" y="7380"/>
                  </a:lnTo>
                  <a:lnTo>
                    <a:pt x="4428" y="1476"/>
                  </a:lnTo>
                  <a:lnTo>
                    <a:pt x="6642" y="0"/>
                  </a:lnTo>
                  <a:lnTo>
                    <a:pt x="12546" y="12546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7FBDB4F-F6FA-440E-9DCA-2D9912E6111F}"/>
                </a:ext>
              </a:extLst>
            </p:cNvPr>
            <p:cNvSpPr/>
            <p:nvPr/>
          </p:nvSpPr>
          <p:spPr>
            <a:xfrm rot="18859800">
              <a:off x="5281490" y="3369706"/>
              <a:ext cx="2214" cy="13284"/>
            </a:xfrm>
            <a:custGeom>
              <a:avLst/>
              <a:gdLst>
                <a:gd name="connsiteX0" fmla="*/ 0 w 2214"/>
                <a:gd name="connsiteY0" fmla="*/ 0 h 13284"/>
                <a:gd name="connsiteX1" fmla="*/ 2214 w 2214"/>
                <a:gd name="connsiteY1" fmla="*/ 0 h 13284"/>
                <a:gd name="connsiteX2" fmla="*/ 2214 w 2214"/>
                <a:gd name="connsiteY2" fmla="*/ 13284 h 13284"/>
                <a:gd name="connsiteX3" fmla="*/ 0 w 2214"/>
                <a:gd name="connsiteY3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" h="13284">
                  <a:moveTo>
                    <a:pt x="0" y="0"/>
                  </a:moveTo>
                  <a:lnTo>
                    <a:pt x="2214" y="0"/>
                  </a:lnTo>
                  <a:lnTo>
                    <a:pt x="2214" y="13284"/>
                  </a:lnTo>
                  <a:lnTo>
                    <a:pt x="0" y="13284"/>
                  </a:ln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C911123-0DD3-4BA4-A0D7-B0843815694E}"/>
                </a:ext>
              </a:extLst>
            </p:cNvPr>
            <p:cNvSpPr/>
            <p:nvPr/>
          </p:nvSpPr>
          <p:spPr>
            <a:xfrm>
              <a:off x="5342517" y="3363831"/>
              <a:ext cx="32157" cy="31288"/>
            </a:xfrm>
            <a:custGeom>
              <a:avLst/>
              <a:gdLst>
                <a:gd name="connsiteX0" fmla="*/ 30101 w 32157"/>
                <a:gd name="connsiteY0" fmla="*/ 29506 h 31288"/>
                <a:gd name="connsiteX1" fmla="*/ 8699 w 32157"/>
                <a:gd name="connsiteY1" fmla="*/ 22864 h 31288"/>
                <a:gd name="connsiteX2" fmla="*/ 2057 w 32157"/>
                <a:gd name="connsiteY2" fmla="*/ 1462 h 31288"/>
                <a:gd name="connsiteX3" fmla="*/ 23459 w 32157"/>
                <a:gd name="connsiteY3" fmla="*/ 8104 h 31288"/>
                <a:gd name="connsiteX4" fmla="*/ 30101 w 32157"/>
                <a:gd name="connsiteY4" fmla="*/ 29506 h 31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7" h="31288">
                  <a:moveTo>
                    <a:pt x="30101" y="29506"/>
                  </a:moveTo>
                  <a:cubicBezTo>
                    <a:pt x="30101" y="33934"/>
                    <a:pt x="16817" y="29506"/>
                    <a:pt x="8699" y="22864"/>
                  </a:cubicBezTo>
                  <a:cubicBezTo>
                    <a:pt x="581" y="16222"/>
                    <a:pt x="-2371" y="5152"/>
                    <a:pt x="2057" y="1462"/>
                  </a:cubicBezTo>
                  <a:cubicBezTo>
                    <a:pt x="6485" y="-2228"/>
                    <a:pt x="15341" y="1462"/>
                    <a:pt x="23459" y="8104"/>
                  </a:cubicBezTo>
                  <a:cubicBezTo>
                    <a:pt x="31577" y="14746"/>
                    <a:pt x="34529" y="25816"/>
                    <a:pt x="30101" y="29506"/>
                  </a:cubicBez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8FFA697-D856-42EB-9FC6-EDCBF7AFF8F9}"/>
                </a:ext>
              </a:extLst>
            </p:cNvPr>
            <p:cNvSpPr/>
            <p:nvPr/>
          </p:nvSpPr>
          <p:spPr>
            <a:xfrm>
              <a:off x="5347909" y="3368629"/>
              <a:ext cx="23586" cy="23586"/>
            </a:xfrm>
            <a:custGeom>
              <a:avLst/>
              <a:gdLst>
                <a:gd name="connsiteX0" fmla="*/ 20280 w 23586"/>
                <a:gd name="connsiteY0" fmla="*/ 20280 h 23586"/>
                <a:gd name="connsiteX1" fmla="*/ 3306 w 23586"/>
                <a:gd name="connsiteY1" fmla="*/ 20280 h 23586"/>
                <a:gd name="connsiteX2" fmla="*/ 3306 w 23586"/>
                <a:gd name="connsiteY2" fmla="*/ 3306 h 23586"/>
                <a:gd name="connsiteX3" fmla="*/ 20280 w 23586"/>
                <a:gd name="connsiteY3" fmla="*/ 3306 h 23586"/>
                <a:gd name="connsiteX4" fmla="*/ 20280 w 23586"/>
                <a:gd name="connsiteY4" fmla="*/ 20280 h 23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86" h="23586">
                  <a:moveTo>
                    <a:pt x="20280" y="20280"/>
                  </a:moveTo>
                  <a:cubicBezTo>
                    <a:pt x="15481" y="24688"/>
                    <a:pt x="8105" y="24688"/>
                    <a:pt x="3306" y="20280"/>
                  </a:cubicBezTo>
                  <a:cubicBezTo>
                    <a:pt x="-1102" y="15481"/>
                    <a:pt x="-1102" y="8105"/>
                    <a:pt x="3306" y="3306"/>
                  </a:cubicBezTo>
                  <a:cubicBezTo>
                    <a:pt x="8105" y="-1102"/>
                    <a:pt x="15481" y="-1102"/>
                    <a:pt x="20280" y="3306"/>
                  </a:cubicBezTo>
                  <a:cubicBezTo>
                    <a:pt x="24688" y="8105"/>
                    <a:pt x="24688" y="15481"/>
                    <a:pt x="20280" y="20280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EF089160-2570-4B1A-908E-B67F3DF2E34F}"/>
                </a:ext>
              </a:extLst>
            </p:cNvPr>
            <p:cNvSpPr/>
            <p:nvPr/>
          </p:nvSpPr>
          <p:spPr>
            <a:xfrm>
              <a:off x="5349740" y="3368984"/>
              <a:ext cx="12546" cy="12545"/>
            </a:xfrm>
            <a:custGeom>
              <a:avLst/>
              <a:gdLst>
                <a:gd name="connsiteX0" fmla="*/ 6642 w 12546"/>
                <a:gd name="connsiteY0" fmla="*/ 0 h 12545"/>
                <a:gd name="connsiteX1" fmla="*/ 8118 w 12546"/>
                <a:gd name="connsiteY1" fmla="*/ 1476 h 12545"/>
                <a:gd name="connsiteX2" fmla="*/ 5166 w 12546"/>
                <a:gd name="connsiteY2" fmla="*/ 8118 h 12545"/>
                <a:gd name="connsiteX3" fmla="*/ 11070 w 12546"/>
                <a:gd name="connsiteY3" fmla="*/ 4428 h 12545"/>
                <a:gd name="connsiteX4" fmla="*/ 12546 w 12546"/>
                <a:gd name="connsiteY4" fmla="*/ 6642 h 12545"/>
                <a:gd name="connsiteX5" fmla="*/ 0 w 12546"/>
                <a:gd name="connsiteY5" fmla="*/ 12546 h 12545"/>
                <a:gd name="connsiteX6" fmla="*/ 6642 w 12546"/>
                <a:gd name="connsiteY6" fmla="*/ 0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12545">
                  <a:moveTo>
                    <a:pt x="6642" y="0"/>
                  </a:moveTo>
                  <a:lnTo>
                    <a:pt x="8118" y="1476"/>
                  </a:lnTo>
                  <a:lnTo>
                    <a:pt x="5166" y="8118"/>
                  </a:lnTo>
                  <a:lnTo>
                    <a:pt x="11070" y="4428"/>
                  </a:lnTo>
                  <a:lnTo>
                    <a:pt x="12546" y="6642"/>
                  </a:lnTo>
                  <a:lnTo>
                    <a:pt x="0" y="12546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2A35CA5-F234-4FCC-B35F-C7376B6B9B4D}"/>
                </a:ext>
              </a:extLst>
            </p:cNvPr>
            <p:cNvSpPr/>
            <p:nvPr/>
          </p:nvSpPr>
          <p:spPr>
            <a:xfrm>
              <a:off x="5356381" y="3378578"/>
              <a:ext cx="11070" cy="11069"/>
            </a:xfrm>
            <a:custGeom>
              <a:avLst/>
              <a:gdLst>
                <a:gd name="connsiteX0" fmla="*/ 9594 w 11070"/>
                <a:gd name="connsiteY0" fmla="*/ 0 h 11069"/>
                <a:gd name="connsiteX1" fmla="*/ 11070 w 11070"/>
                <a:gd name="connsiteY1" fmla="*/ 1476 h 11069"/>
                <a:gd name="connsiteX2" fmla="*/ 1476 w 11070"/>
                <a:gd name="connsiteY2" fmla="*/ 11070 h 11069"/>
                <a:gd name="connsiteX3" fmla="*/ 0 w 11070"/>
                <a:gd name="connsiteY3" fmla="*/ 9594 h 11069"/>
                <a:gd name="connsiteX4" fmla="*/ 9594 w 11070"/>
                <a:gd name="connsiteY4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11069">
                  <a:moveTo>
                    <a:pt x="9594" y="0"/>
                  </a:moveTo>
                  <a:lnTo>
                    <a:pt x="11070" y="1476"/>
                  </a:lnTo>
                  <a:lnTo>
                    <a:pt x="1476" y="11070"/>
                  </a:lnTo>
                  <a:lnTo>
                    <a:pt x="0" y="9594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E73FE15-1545-45A5-8CAB-A5437AB3439C}"/>
                </a:ext>
              </a:extLst>
            </p:cNvPr>
            <p:cNvSpPr/>
            <p:nvPr/>
          </p:nvSpPr>
          <p:spPr>
            <a:xfrm>
              <a:off x="5342791" y="3445026"/>
              <a:ext cx="31288" cy="32773"/>
            </a:xfrm>
            <a:custGeom>
              <a:avLst/>
              <a:gdLst>
                <a:gd name="connsiteX0" fmla="*/ 1782 w 31288"/>
                <a:gd name="connsiteY0" fmla="*/ 30230 h 32773"/>
                <a:gd name="connsiteX1" fmla="*/ 8424 w 31288"/>
                <a:gd name="connsiteY1" fmla="*/ 8828 h 32773"/>
                <a:gd name="connsiteX2" fmla="*/ 29826 w 31288"/>
                <a:gd name="connsiteY2" fmla="*/ 1448 h 32773"/>
                <a:gd name="connsiteX3" fmla="*/ 23184 w 31288"/>
                <a:gd name="connsiteY3" fmla="*/ 22850 h 32773"/>
                <a:gd name="connsiteX4" fmla="*/ 1782 w 31288"/>
                <a:gd name="connsiteY4" fmla="*/ 30230 h 32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88" h="32773">
                  <a:moveTo>
                    <a:pt x="1782" y="30230"/>
                  </a:moveTo>
                  <a:cubicBezTo>
                    <a:pt x="-2646" y="25802"/>
                    <a:pt x="1782" y="16208"/>
                    <a:pt x="8424" y="8828"/>
                  </a:cubicBezTo>
                  <a:cubicBezTo>
                    <a:pt x="15066" y="1448"/>
                    <a:pt x="26136" y="-2242"/>
                    <a:pt x="29826" y="1448"/>
                  </a:cubicBezTo>
                  <a:cubicBezTo>
                    <a:pt x="33516" y="5138"/>
                    <a:pt x="29826" y="14732"/>
                    <a:pt x="23184" y="22850"/>
                  </a:cubicBezTo>
                  <a:cubicBezTo>
                    <a:pt x="16542" y="30968"/>
                    <a:pt x="7686" y="36134"/>
                    <a:pt x="1782" y="30230"/>
                  </a:cubicBez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FBE8DF1-3DE3-42D3-98F5-5571E1FD5CE7}"/>
                </a:ext>
              </a:extLst>
            </p:cNvPr>
            <p:cNvSpPr/>
            <p:nvPr/>
          </p:nvSpPr>
          <p:spPr>
            <a:xfrm>
              <a:off x="5347245" y="3449145"/>
              <a:ext cx="23513" cy="25280"/>
            </a:xfrm>
            <a:custGeom>
              <a:avLst/>
              <a:gdLst>
                <a:gd name="connsiteX0" fmla="*/ 3233 w 23513"/>
                <a:gd name="connsiteY0" fmla="*/ 20945 h 25280"/>
                <a:gd name="connsiteX1" fmla="*/ 3233 w 23513"/>
                <a:gd name="connsiteY1" fmla="*/ 4709 h 25280"/>
                <a:gd name="connsiteX2" fmla="*/ 20207 w 23513"/>
                <a:gd name="connsiteY2" fmla="*/ 4709 h 25280"/>
                <a:gd name="connsiteX3" fmla="*/ 20207 w 23513"/>
                <a:gd name="connsiteY3" fmla="*/ 21683 h 25280"/>
                <a:gd name="connsiteX4" fmla="*/ 3510 w 23513"/>
                <a:gd name="connsiteY4" fmla="*/ 21960 h 25280"/>
                <a:gd name="connsiteX5" fmla="*/ 3233 w 23513"/>
                <a:gd name="connsiteY5" fmla="*/ 21683 h 25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13" h="25280">
                  <a:moveTo>
                    <a:pt x="3233" y="20945"/>
                  </a:moveTo>
                  <a:cubicBezTo>
                    <a:pt x="-1078" y="16391"/>
                    <a:pt x="-1078" y="9262"/>
                    <a:pt x="3233" y="4709"/>
                  </a:cubicBezTo>
                  <a:cubicBezTo>
                    <a:pt x="9137" y="-1195"/>
                    <a:pt x="16517" y="-1933"/>
                    <a:pt x="20207" y="4709"/>
                  </a:cubicBezTo>
                  <a:cubicBezTo>
                    <a:pt x="24615" y="9508"/>
                    <a:pt x="24615" y="16884"/>
                    <a:pt x="20207" y="21683"/>
                  </a:cubicBezTo>
                  <a:cubicBezTo>
                    <a:pt x="15673" y="26370"/>
                    <a:pt x="8198" y="26494"/>
                    <a:pt x="3510" y="21960"/>
                  </a:cubicBezTo>
                  <a:cubicBezTo>
                    <a:pt x="3416" y="21870"/>
                    <a:pt x="3324" y="21777"/>
                    <a:pt x="3233" y="21683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25F8B8C-E95B-47A6-9FDB-3A32B3AB42A7}"/>
                </a:ext>
              </a:extLst>
            </p:cNvPr>
            <p:cNvSpPr/>
            <p:nvPr/>
          </p:nvSpPr>
          <p:spPr>
            <a:xfrm>
              <a:off x="5356381" y="3451639"/>
              <a:ext cx="12546" cy="12546"/>
            </a:xfrm>
            <a:custGeom>
              <a:avLst/>
              <a:gdLst>
                <a:gd name="connsiteX0" fmla="*/ 12546 w 12546"/>
                <a:gd name="connsiteY0" fmla="*/ 6642 h 12546"/>
                <a:gd name="connsiteX1" fmla="*/ 11070 w 12546"/>
                <a:gd name="connsiteY1" fmla="*/ 8118 h 12546"/>
                <a:gd name="connsiteX2" fmla="*/ 4428 w 12546"/>
                <a:gd name="connsiteY2" fmla="*/ 5166 h 12546"/>
                <a:gd name="connsiteX3" fmla="*/ 8118 w 12546"/>
                <a:gd name="connsiteY3" fmla="*/ 11070 h 12546"/>
                <a:gd name="connsiteX4" fmla="*/ 5904 w 12546"/>
                <a:gd name="connsiteY4" fmla="*/ 12546 h 12546"/>
                <a:gd name="connsiteX5" fmla="*/ 0 w 12546"/>
                <a:gd name="connsiteY5" fmla="*/ 0 h 12546"/>
                <a:gd name="connsiteX6" fmla="*/ 12546 w 12546"/>
                <a:gd name="connsiteY6" fmla="*/ 664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12546">
                  <a:moveTo>
                    <a:pt x="12546" y="6642"/>
                  </a:moveTo>
                  <a:lnTo>
                    <a:pt x="11070" y="8118"/>
                  </a:lnTo>
                  <a:lnTo>
                    <a:pt x="4428" y="5166"/>
                  </a:lnTo>
                  <a:lnTo>
                    <a:pt x="8118" y="11070"/>
                  </a:lnTo>
                  <a:lnTo>
                    <a:pt x="5904" y="12546"/>
                  </a:lnTo>
                  <a:lnTo>
                    <a:pt x="0" y="0"/>
                  </a:lnTo>
                  <a:lnTo>
                    <a:pt x="12546" y="6642"/>
                  </a:ln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DF6E1358-9EC9-40ED-BE27-325FD0CCC74E}"/>
                </a:ext>
              </a:extLst>
            </p:cNvPr>
            <p:cNvSpPr/>
            <p:nvPr/>
          </p:nvSpPr>
          <p:spPr>
            <a:xfrm>
              <a:off x="5348264" y="3458282"/>
              <a:ext cx="11069" cy="11069"/>
            </a:xfrm>
            <a:custGeom>
              <a:avLst/>
              <a:gdLst>
                <a:gd name="connsiteX0" fmla="*/ 11070 w 11069"/>
                <a:gd name="connsiteY0" fmla="*/ 9594 h 11069"/>
                <a:gd name="connsiteX1" fmla="*/ 9594 w 11069"/>
                <a:gd name="connsiteY1" fmla="*/ 11070 h 11069"/>
                <a:gd name="connsiteX2" fmla="*/ 0 w 11069"/>
                <a:gd name="connsiteY2" fmla="*/ 1476 h 11069"/>
                <a:gd name="connsiteX3" fmla="*/ 1476 w 11069"/>
                <a:gd name="connsiteY3" fmla="*/ 0 h 11069"/>
                <a:gd name="connsiteX4" fmla="*/ 11070 w 11069"/>
                <a:gd name="connsiteY4" fmla="*/ 9594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11069">
                  <a:moveTo>
                    <a:pt x="11070" y="9594"/>
                  </a:moveTo>
                  <a:lnTo>
                    <a:pt x="9594" y="11070"/>
                  </a:lnTo>
                  <a:lnTo>
                    <a:pt x="0" y="1476"/>
                  </a:lnTo>
                  <a:lnTo>
                    <a:pt x="1476" y="0"/>
                  </a:lnTo>
                  <a:lnTo>
                    <a:pt x="11070" y="9594"/>
                  </a:ln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ABDFC383-014F-42C5-85C2-C0C5E8BA1D8F}"/>
                </a:ext>
              </a:extLst>
            </p:cNvPr>
            <p:cNvSpPr/>
            <p:nvPr/>
          </p:nvSpPr>
          <p:spPr>
            <a:xfrm>
              <a:off x="5261085" y="3446473"/>
              <a:ext cx="32409" cy="30548"/>
            </a:xfrm>
            <a:custGeom>
              <a:avLst/>
              <a:gdLst>
                <a:gd name="connsiteX0" fmla="*/ 1571 w 32409"/>
                <a:gd name="connsiteY0" fmla="*/ 0 h 30548"/>
                <a:gd name="connsiteX1" fmla="*/ 23711 w 32409"/>
                <a:gd name="connsiteY1" fmla="*/ 7380 h 30548"/>
                <a:gd name="connsiteX2" fmla="*/ 30353 w 32409"/>
                <a:gd name="connsiteY2" fmla="*/ 28782 h 30548"/>
                <a:gd name="connsiteX3" fmla="*/ 8951 w 32409"/>
                <a:gd name="connsiteY3" fmla="*/ 21402 h 30548"/>
                <a:gd name="connsiteX4" fmla="*/ 1571 w 32409"/>
                <a:gd name="connsiteY4" fmla="*/ 0 h 30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09" h="30548">
                  <a:moveTo>
                    <a:pt x="1571" y="0"/>
                  </a:moveTo>
                  <a:cubicBezTo>
                    <a:pt x="5999" y="0"/>
                    <a:pt x="15593" y="0"/>
                    <a:pt x="23711" y="7380"/>
                  </a:cubicBezTo>
                  <a:cubicBezTo>
                    <a:pt x="31829" y="14760"/>
                    <a:pt x="34781" y="24354"/>
                    <a:pt x="30353" y="28782"/>
                  </a:cubicBezTo>
                  <a:cubicBezTo>
                    <a:pt x="25925" y="33210"/>
                    <a:pt x="17069" y="28782"/>
                    <a:pt x="8951" y="21402"/>
                  </a:cubicBezTo>
                  <a:cubicBezTo>
                    <a:pt x="833" y="14022"/>
                    <a:pt x="-2119" y="3690"/>
                    <a:pt x="1571" y="0"/>
                  </a:cubicBez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5B7D0682-EFC4-46A1-BEB9-D8EB16A348E2}"/>
                </a:ext>
              </a:extLst>
            </p:cNvPr>
            <p:cNvSpPr/>
            <p:nvPr/>
          </p:nvSpPr>
          <p:spPr>
            <a:xfrm>
              <a:off x="5264515" y="3450163"/>
              <a:ext cx="23513" cy="20572"/>
            </a:xfrm>
            <a:custGeom>
              <a:avLst/>
              <a:gdLst>
                <a:gd name="connsiteX0" fmla="*/ 3306 w 23513"/>
                <a:gd name="connsiteY0" fmla="*/ 738 h 20572"/>
                <a:gd name="connsiteX1" fmla="*/ 20280 w 23513"/>
                <a:gd name="connsiteY1" fmla="*/ 738 h 20572"/>
                <a:gd name="connsiteX2" fmla="*/ 20280 w 23513"/>
                <a:gd name="connsiteY2" fmla="*/ 16974 h 20572"/>
                <a:gd name="connsiteX3" fmla="*/ 3584 w 23513"/>
                <a:gd name="connsiteY3" fmla="*/ 17251 h 20572"/>
                <a:gd name="connsiteX4" fmla="*/ 3306 w 23513"/>
                <a:gd name="connsiteY4" fmla="*/ 16974 h 20572"/>
                <a:gd name="connsiteX5" fmla="*/ 3306 w 23513"/>
                <a:gd name="connsiteY5" fmla="*/ 0 h 2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13" h="20572">
                  <a:moveTo>
                    <a:pt x="3306" y="738"/>
                  </a:moveTo>
                  <a:cubicBezTo>
                    <a:pt x="6996" y="738"/>
                    <a:pt x="14376" y="738"/>
                    <a:pt x="20280" y="738"/>
                  </a:cubicBezTo>
                  <a:cubicBezTo>
                    <a:pt x="24591" y="5291"/>
                    <a:pt x="24591" y="12421"/>
                    <a:pt x="20280" y="16974"/>
                  </a:cubicBezTo>
                  <a:cubicBezTo>
                    <a:pt x="15746" y="21661"/>
                    <a:pt x="8271" y="21785"/>
                    <a:pt x="3584" y="17251"/>
                  </a:cubicBezTo>
                  <a:cubicBezTo>
                    <a:pt x="3489" y="17161"/>
                    <a:pt x="3397" y="17068"/>
                    <a:pt x="3306" y="16974"/>
                  </a:cubicBezTo>
                  <a:cubicBezTo>
                    <a:pt x="-1102" y="12175"/>
                    <a:pt x="-1102" y="4799"/>
                    <a:pt x="3306" y="0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957ABC14-E86B-49E6-93E7-48A90E278D1E}"/>
                </a:ext>
              </a:extLst>
            </p:cNvPr>
            <p:cNvSpPr/>
            <p:nvPr/>
          </p:nvSpPr>
          <p:spPr>
            <a:xfrm>
              <a:off x="5273726" y="3458282"/>
              <a:ext cx="12546" cy="12545"/>
            </a:xfrm>
            <a:custGeom>
              <a:avLst/>
              <a:gdLst>
                <a:gd name="connsiteX0" fmla="*/ 5904 w 12546"/>
                <a:gd name="connsiteY0" fmla="*/ 12546 h 12545"/>
                <a:gd name="connsiteX1" fmla="*/ 4428 w 12546"/>
                <a:gd name="connsiteY1" fmla="*/ 11070 h 12545"/>
                <a:gd name="connsiteX2" fmla="*/ 7380 w 12546"/>
                <a:gd name="connsiteY2" fmla="*/ 4428 h 12545"/>
                <a:gd name="connsiteX3" fmla="*/ 738 w 12546"/>
                <a:gd name="connsiteY3" fmla="*/ 8118 h 12545"/>
                <a:gd name="connsiteX4" fmla="*/ 0 w 12546"/>
                <a:gd name="connsiteY4" fmla="*/ 5904 h 12545"/>
                <a:gd name="connsiteX5" fmla="*/ 12546 w 12546"/>
                <a:gd name="connsiteY5" fmla="*/ 0 h 12545"/>
                <a:gd name="connsiteX6" fmla="*/ 5904 w 12546"/>
                <a:gd name="connsiteY6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12545">
                  <a:moveTo>
                    <a:pt x="5904" y="12546"/>
                  </a:moveTo>
                  <a:lnTo>
                    <a:pt x="4428" y="11070"/>
                  </a:lnTo>
                  <a:lnTo>
                    <a:pt x="7380" y="4428"/>
                  </a:lnTo>
                  <a:lnTo>
                    <a:pt x="738" y="8118"/>
                  </a:lnTo>
                  <a:lnTo>
                    <a:pt x="0" y="5904"/>
                  </a:lnTo>
                  <a:lnTo>
                    <a:pt x="12546" y="0"/>
                  </a:lnTo>
                  <a:lnTo>
                    <a:pt x="5904" y="12546"/>
                  </a:ln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49F4D6AE-1ABE-427F-AA2B-71425029DE5B}"/>
                </a:ext>
              </a:extLst>
            </p:cNvPr>
            <p:cNvSpPr/>
            <p:nvPr/>
          </p:nvSpPr>
          <p:spPr>
            <a:xfrm>
              <a:off x="5268559" y="3450163"/>
              <a:ext cx="11069" cy="11070"/>
            </a:xfrm>
            <a:custGeom>
              <a:avLst/>
              <a:gdLst>
                <a:gd name="connsiteX0" fmla="*/ 1476 w 11069"/>
                <a:gd name="connsiteY0" fmla="*/ 11070 h 11070"/>
                <a:gd name="connsiteX1" fmla="*/ 0 w 11069"/>
                <a:gd name="connsiteY1" fmla="*/ 9594 h 11070"/>
                <a:gd name="connsiteX2" fmla="*/ 9594 w 11069"/>
                <a:gd name="connsiteY2" fmla="*/ 0 h 11070"/>
                <a:gd name="connsiteX3" fmla="*/ 11070 w 11069"/>
                <a:gd name="connsiteY3" fmla="*/ 1476 h 11070"/>
                <a:gd name="connsiteX4" fmla="*/ 1476 w 11069"/>
                <a:gd name="connsiteY4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11070">
                  <a:moveTo>
                    <a:pt x="1476" y="11070"/>
                  </a:moveTo>
                  <a:lnTo>
                    <a:pt x="0" y="9594"/>
                  </a:lnTo>
                  <a:lnTo>
                    <a:pt x="9594" y="0"/>
                  </a:lnTo>
                  <a:lnTo>
                    <a:pt x="11070" y="1476"/>
                  </a:lnTo>
                  <a:lnTo>
                    <a:pt x="1476" y="11070"/>
                  </a:lnTo>
                  <a:close/>
                </a:path>
              </a:pathLst>
            </a:custGeom>
            <a:solidFill>
              <a:srgbClr val="CFCFC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8BC8858-A745-4186-96F7-751DD87713B3}"/>
                </a:ext>
              </a:extLst>
            </p:cNvPr>
            <p:cNvSpPr/>
            <p:nvPr/>
          </p:nvSpPr>
          <p:spPr>
            <a:xfrm>
              <a:off x="5264092" y="3372304"/>
              <a:ext cx="100416" cy="95945"/>
            </a:xfrm>
            <a:custGeom>
              <a:avLst/>
              <a:gdLst>
                <a:gd name="connsiteX0" fmla="*/ 53914 w 100416"/>
                <a:gd name="connsiteY0" fmla="*/ 95571 h 95945"/>
                <a:gd name="connsiteX1" fmla="*/ 374 w 100416"/>
                <a:gd name="connsiteY1" fmla="*/ 53909 h 95945"/>
                <a:gd name="connsiteX2" fmla="*/ 42037 w 100416"/>
                <a:gd name="connsiteY2" fmla="*/ 369 h 95945"/>
                <a:gd name="connsiteX3" fmla="*/ 53914 w 100416"/>
                <a:gd name="connsiteY3" fmla="*/ 369 h 95945"/>
                <a:gd name="connsiteX4" fmla="*/ 86386 w 100416"/>
                <a:gd name="connsiteY4" fmla="*/ 14391 h 95945"/>
                <a:gd name="connsiteX5" fmla="*/ 100408 w 100416"/>
                <a:gd name="connsiteY5" fmla="*/ 47601 h 95945"/>
                <a:gd name="connsiteX6" fmla="*/ 53176 w 100416"/>
                <a:gd name="connsiteY6" fmla="*/ 95571 h 95945"/>
                <a:gd name="connsiteX7" fmla="*/ 53914 w 100416"/>
                <a:gd name="connsiteY7" fmla="*/ 1107 h 95945"/>
                <a:gd name="connsiteX8" fmla="*/ 8393 w 100416"/>
                <a:gd name="connsiteY8" fmla="*/ 47098 h 95945"/>
                <a:gd name="connsiteX9" fmla="*/ 54384 w 100416"/>
                <a:gd name="connsiteY9" fmla="*/ 92618 h 95945"/>
                <a:gd name="connsiteX10" fmla="*/ 99904 w 100416"/>
                <a:gd name="connsiteY10" fmla="*/ 46628 h 95945"/>
                <a:gd name="connsiteX11" fmla="*/ 86386 w 100416"/>
                <a:gd name="connsiteY11" fmla="*/ 14391 h 95945"/>
                <a:gd name="connsiteX12" fmla="*/ 53176 w 100416"/>
                <a:gd name="connsiteY12" fmla="*/ 1107 h 95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416" h="95945">
                  <a:moveTo>
                    <a:pt x="53914" y="95571"/>
                  </a:moveTo>
                  <a:cubicBezTo>
                    <a:pt x="27625" y="98851"/>
                    <a:pt x="3654" y="80198"/>
                    <a:pt x="374" y="53909"/>
                  </a:cubicBezTo>
                  <a:cubicBezTo>
                    <a:pt x="-2906" y="27619"/>
                    <a:pt x="15747" y="3649"/>
                    <a:pt x="42037" y="369"/>
                  </a:cubicBezTo>
                  <a:cubicBezTo>
                    <a:pt x="45980" y="-123"/>
                    <a:pt x="49970" y="-123"/>
                    <a:pt x="53914" y="369"/>
                  </a:cubicBezTo>
                  <a:cubicBezTo>
                    <a:pt x="66215" y="329"/>
                    <a:pt x="77979" y="5410"/>
                    <a:pt x="86386" y="14391"/>
                  </a:cubicBezTo>
                  <a:cubicBezTo>
                    <a:pt x="95558" y="22971"/>
                    <a:pt x="100655" y="35043"/>
                    <a:pt x="100408" y="47601"/>
                  </a:cubicBezTo>
                  <a:cubicBezTo>
                    <a:pt x="100411" y="73809"/>
                    <a:pt x="79380" y="95168"/>
                    <a:pt x="53176" y="95571"/>
                  </a:cubicBezTo>
                  <a:close/>
                  <a:moveTo>
                    <a:pt x="53914" y="1107"/>
                  </a:moveTo>
                  <a:cubicBezTo>
                    <a:pt x="28644" y="1237"/>
                    <a:pt x="8263" y="21827"/>
                    <a:pt x="8393" y="47098"/>
                  </a:cubicBezTo>
                  <a:cubicBezTo>
                    <a:pt x="8523" y="72368"/>
                    <a:pt x="29114" y="92748"/>
                    <a:pt x="54384" y="92618"/>
                  </a:cubicBezTo>
                  <a:cubicBezTo>
                    <a:pt x="79654" y="92488"/>
                    <a:pt x="100034" y="71898"/>
                    <a:pt x="99904" y="46628"/>
                  </a:cubicBezTo>
                  <a:cubicBezTo>
                    <a:pt x="99842" y="34516"/>
                    <a:pt x="94980" y="22924"/>
                    <a:pt x="86386" y="14391"/>
                  </a:cubicBezTo>
                  <a:cubicBezTo>
                    <a:pt x="77530" y="5712"/>
                    <a:pt x="65574" y="929"/>
                    <a:pt x="53176" y="1107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40DAA1D-AC7F-46A9-9FF3-B7CD6BD129B2}"/>
                </a:ext>
              </a:extLst>
            </p:cNvPr>
            <p:cNvSpPr/>
            <p:nvPr/>
          </p:nvSpPr>
          <p:spPr>
            <a:xfrm>
              <a:off x="5281843" y="3382267"/>
              <a:ext cx="72324" cy="73800"/>
            </a:xfrm>
            <a:custGeom>
              <a:avLst/>
              <a:gdLst>
                <a:gd name="connsiteX0" fmla="*/ 36162 w 72324"/>
                <a:gd name="connsiteY0" fmla="*/ 73800 h 73800"/>
                <a:gd name="connsiteX1" fmla="*/ 0 w 72324"/>
                <a:gd name="connsiteY1" fmla="*/ 37638 h 73800"/>
                <a:gd name="connsiteX2" fmla="*/ 36162 w 72324"/>
                <a:gd name="connsiteY2" fmla="*/ 1476 h 73800"/>
                <a:gd name="connsiteX3" fmla="*/ 72324 w 72324"/>
                <a:gd name="connsiteY3" fmla="*/ 37638 h 73800"/>
                <a:gd name="connsiteX4" fmla="*/ 36162 w 72324"/>
                <a:gd name="connsiteY4" fmla="*/ 73800 h 73800"/>
                <a:gd name="connsiteX5" fmla="*/ 36162 w 72324"/>
                <a:gd name="connsiteY5" fmla="*/ 0 h 73800"/>
                <a:gd name="connsiteX6" fmla="*/ 738 w 72324"/>
                <a:gd name="connsiteY6" fmla="*/ 35424 h 73800"/>
                <a:gd name="connsiteX7" fmla="*/ 34670 w 72324"/>
                <a:gd name="connsiteY7" fmla="*/ 70848 h 73800"/>
                <a:gd name="connsiteX8" fmla="*/ 36162 w 72324"/>
                <a:gd name="connsiteY8" fmla="*/ 70848 h 73800"/>
                <a:gd name="connsiteX9" fmla="*/ 68634 w 72324"/>
                <a:gd name="connsiteY9" fmla="*/ 37638 h 73800"/>
                <a:gd name="connsiteX10" fmla="*/ 33210 w 72324"/>
                <a:gd name="connsiteY10" fmla="*/ 2214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324" h="73800">
                  <a:moveTo>
                    <a:pt x="36162" y="73800"/>
                  </a:moveTo>
                  <a:cubicBezTo>
                    <a:pt x="16190" y="73800"/>
                    <a:pt x="0" y="57610"/>
                    <a:pt x="0" y="37638"/>
                  </a:cubicBezTo>
                  <a:cubicBezTo>
                    <a:pt x="0" y="17666"/>
                    <a:pt x="16190" y="1476"/>
                    <a:pt x="36162" y="1476"/>
                  </a:cubicBezTo>
                  <a:cubicBezTo>
                    <a:pt x="56134" y="1476"/>
                    <a:pt x="72324" y="17666"/>
                    <a:pt x="72324" y="37638"/>
                  </a:cubicBezTo>
                  <a:cubicBezTo>
                    <a:pt x="72324" y="57610"/>
                    <a:pt x="56134" y="73800"/>
                    <a:pt x="36162" y="73800"/>
                  </a:cubicBezTo>
                  <a:close/>
                  <a:moveTo>
                    <a:pt x="36162" y="0"/>
                  </a:moveTo>
                  <a:cubicBezTo>
                    <a:pt x="16598" y="0"/>
                    <a:pt x="738" y="15860"/>
                    <a:pt x="738" y="35424"/>
                  </a:cubicBezTo>
                  <a:cubicBezTo>
                    <a:pt x="326" y="54576"/>
                    <a:pt x="15518" y="70436"/>
                    <a:pt x="34670" y="70848"/>
                  </a:cubicBezTo>
                  <a:cubicBezTo>
                    <a:pt x="35167" y="70858"/>
                    <a:pt x="35665" y="70858"/>
                    <a:pt x="36162" y="70848"/>
                  </a:cubicBezTo>
                  <a:cubicBezTo>
                    <a:pt x="53746" y="69409"/>
                    <a:pt x="67590" y="55250"/>
                    <a:pt x="68634" y="37638"/>
                  </a:cubicBezTo>
                  <a:cubicBezTo>
                    <a:pt x="68242" y="18238"/>
                    <a:pt x="52610" y="2606"/>
                    <a:pt x="33210" y="2214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ABD1920-B302-4A7A-8D92-625CE0E6EC68}"/>
                </a:ext>
              </a:extLst>
            </p:cNvPr>
            <p:cNvSpPr/>
            <p:nvPr/>
          </p:nvSpPr>
          <p:spPr>
            <a:xfrm>
              <a:off x="5302507" y="34582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303BE179-DF28-45D1-B1E7-68C5BD777C8E}"/>
                </a:ext>
              </a:extLst>
            </p:cNvPr>
            <p:cNvSpPr/>
            <p:nvPr/>
          </p:nvSpPr>
          <p:spPr>
            <a:xfrm>
              <a:off x="5337931" y="34582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2D5A7D3-8AF7-4B50-83FC-0B024253D0D0}"/>
                </a:ext>
              </a:extLst>
            </p:cNvPr>
            <p:cNvSpPr/>
            <p:nvPr/>
          </p:nvSpPr>
          <p:spPr>
            <a:xfrm>
              <a:off x="5316529" y="34582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3FD739F7-8F70-45C6-B488-D2CBCC1DC62F}"/>
                </a:ext>
              </a:extLst>
            </p:cNvPr>
            <p:cNvSpPr/>
            <p:nvPr/>
          </p:nvSpPr>
          <p:spPr>
            <a:xfrm>
              <a:off x="5343836" y="34265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CDA9C528-2746-4D1C-B1A3-7D79C14E5954}"/>
                </a:ext>
              </a:extLst>
            </p:cNvPr>
            <p:cNvSpPr/>
            <p:nvPr/>
          </p:nvSpPr>
          <p:spPr>
            <a:xfrm>
              <a:off x="5343836" y="34265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1EA4B3F-8391-4FE1-902B-C194C28ECEEB}"/>
                </a:ext>
              </a:extLst>
            </p:cNvPr>
            <p:cNvSpPr/>
            <p:nvPr/>
          </p:nvSpPr>
          <p:spPr>
            <a:xfrm>
              <a:off x="5337193" y="3425810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0 w 3689"/>
                <a:gd name="connsiteY1" fmla="*/ 0 h 73800"/>
                <a:gd name="connsiteX2" fmla="*/ 0 w 3689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cubicBezTo>
                    <a:pt x="369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617D9F2-A777-4BF9-AEC1-A449D1131715}"/>
                </a:ext>
              </a:extLst>
            </p:cNvPr>
            <p:cNvSpPr/>
            <p:nvPr/>
          </p:nvSpPr>
          <p:spPr>
            <a:xfrm>
              <a:off x="5337193" y="3425810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0 w 3689"/>
                <a:gd name="connsiteY1" fmla="*/ 0 h 73800"/>
                <a:gd name="connsiteX2" fmla="*/ 0 w 3689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cubicBezTo>
                    <a:pt x="369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CE6FAC5B-1A07-4929-A5B8-CE4FDA3B8DA8}"/>
                </a:ext>
              </a:extLst>
            </p:cNvPr>
            <p:cNvSpPr/>
            <p:nvPr/>
          </p:nvSpPr>
          <p:spPr>
            <a:xfrm>
              <a:off x="5295128" y="3437618"/>
              <a:ext cx="45755" cy="8855"/>
            </a:xfrm>
            <a:custGeom>
              <a:avLst/>
              <a:gdLst>
                <a:gd name="connsiteX0" fmla="*/ 4428 w 45755"/>
                <a:gd name="connsiteY0" fmla="*/ 8856 h 8855"/>
                <a:gd name="connsiteX1" fmla="*/ 42804 w 45755"/>
                <a:gd name="connsiteY1" fmla="*/ 8856 h 8855"/>
                <a:gd name="connsiteX2" fmla="*/ 45756 w 45755"/>
                <a:gd name="connsiteY2" fmla="*/ 6642 h 8855"/>
                <a:gd name="connsiteX3" fmla="*/ 40590 w 45755"/>
                <a:gd name="connsiteY3" fmla="*/ 4428 h 8855"/>
                <a:gd name="connsiteX4" fmla="*/ 33210 w 45755"/>
                <a:gd name="connsiteY4" fmla="*/ 1476 h 8855"/>
                <a:gd name="connsiteX5" fmla="*/ 30258 w 45755"/>
                <a:gd name="connsiteY5" fmla="*/ 0 h 8855"/>
                <a:gd name="connsiteX6" fmla="*/ 24354 w 45755"/>
                <a:gd name="connsiteY6" fmla="*/ 0 h 8855"/>
                <a:gd name="connsiteX7" fmla="*/ 19926 w 45755"/>
                <a:gd name="connsiteY7" fmla="*/ 2952 h 8855"/>
                <a:gd name="connsiteX8" fmla="*/ 13284 w 45755"/>
                <a:gd name="connsiteY8" fmla="*/ 3690 h 8855"/>
                <a:gd name="connsiteX9" fmla="*/ 11808 w 45755"/>
                <a:gd name="connsiteY9" fmla="*/ 5166 h 8855"/>
                <a:gd name="connsiteX10" fmla="*/ 7380 w 45755"/>
                <a:gd name="connsiteY10" fmla="*/ 5904 h 8855"/>
                <a:gd name="connsiteX11" fmla="*/ 0 w 45755"/>
                <a:gd name="connsiteY11" fmla="*/ 5166 h 8855"/>
                <a:gd name="connsiteX12" fmla="*/ 11808 w 45755"/>
                <a:gd name="connsiteY12" fmla="*/ 7380 h 8855"/>
                <a:gd name="connsiteX13" fmla="*/ 1476 w 45755"/>
                <a:gd name="connsiteY13" fmla="*/ 6642 h 8855"/>
                <a:gd name="connsiteX14" fmla="*/ 4428 w 45755"/>
                <a:gd name="connsiteY1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755" h="8855">
                  <a:moveTo>
                    <a:pt x="4428" y="8856"/>
                  </a:moveTo>
                  <a:lnTo>
                    <a:pt x="42804" y="8856"/>
                  </a:lnTo>
                  <a:lnTo>
                    <a:pt x="45756" y="6642"/>
                  </a:lnTo>
                  <a:lnTo>
                    <a:pt x="40590" y="4428"/>
                  </a:lnTo>
                  <a:lnTo>
                    <a:pt x="33210" y="1476"/>
                  </a:lnTo>
                  <a:lnTo>
                    <a:pt x="30258" y="0"/>
                  </a:lnTo>
                  <a:lnTo>
                    <a:pt x="24354" y="0"/>
                  </a:lnTo>
                  <a:lnTo>
                    <a:pt x="19926" y="2952"/>
                  </a:lnTo>
                  <a:lnTo>
                    <a:pt x="13284" y="3690"/>
                  </a:lnTo>
                  <a:lnTo>
                    <a:pt x="11808" y="5166"/>
                  </a:lnTo>
                  <a:lnTo>
                    <a:pt x="7380" y="5904"/>
                  </a:lnTo>
                  <a:lnTo>
                    <a:pt x="0" y="5166"/>
                  </a:lnTo>
                  <a:lnTo>
                    <a:pt x="11808" y="7380"/>
                  </a:lnTo>
                  <a:lnTo>
                    <a:pt x="1476" y="6642"/>
                  </a:lnTo>
                  <a:lnTo>
                    <a:pt x="4428" y="8856"/>
                  </a:ln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38798BDF-28A6-415C-9439-6CF8D1B747C8}"/>
                </a:ext>
              </a:extLst>
            </p:cNvPr>
            <p:cNvSpPr/>
            <p:nvPr/>
          </p:nvSpPr>
          <p:spPr>
            <a:xfrm>
              <a:off x="5295128" y="3440570"/>
              <a:ext cx="44279" cy="11807"/>
            </a:xfrm>
            <a:custGeom>
              <a:avLst/>
              <a:gdLst>
                <a:gd name="connsiteX0" fmla="*/ 42804 w 44279"/>
                <a:gd name="connsiteY0" fmla="*/ 6642 h 11807"/>
                <a:gd name="connsiteX1" fmla="*/ 4428 w 44279"/>
                <a:gd name="connsiteY1" fmla="*/ 6642 h 11807"/>
                <a:gd name="connsiteX2" fmla="*/ 4428 w 44279"/>
                <a:gd name="connsiteY2" fmla="*/ 6642 h 11807"/>
                <a:gd name="connsiteX3" fmla="*/ 15498 w 44279"/>
                <a:gd name="connsiteY3" fmla="*/ 6642 h 11807"/>
                <a:gd name="connsiteX4" fmla="*/ 2952 w 44279"/>
                <a:gd name="connsiteY4" fmla="*/ 6642 h 11807"/>
                <a:gd name="connsiteX5" fmla="*/ 14760 w 44279"/>
                <a:gd name="connsiteY5" fmla="*/ 6642 h 11807"/>
                <a:gd name="connsiteX6" fmla="*/ 14760 w 44279"/>
                <a:gd name="connsiteY6" fmla="*/ 6642 h 11807"/>
                <a:gd name="connsiteX7" fmla="*/ 21402 w 44279"/>
                <a:gd name="connsiteY7" fmla="*/ 6642 h 11807"/>
                <a:gd name="connsiteX8" fmla="*/ 25830 w 44279"/>
                <a:gd name="connsiteY8" fmla="*/ 6642 h 11807"/>
                <a:gd name="connsiteX9" fmla="*/ 31734 w 44279"/>
                <a:gd name="connsiteY9" fmla="*/ 6642 h 11807"/>
                <a:gd name="connsiteX10" fmla="*/ 31734 w 44279"/>
                <a:gd name="connsiteY10" fmla="*/ 6642 h 11807"/>
                <a:gd name="connsiteX11" fmla="*/ 44280 w 44279"/>
                <a:gd name="connsiteY11" fmla="*/ 11808 h 11807"/>
                <a:gd name="connsiteX12" fmla="*/ 44280 w 44279"/>
                <a:gd name="connsiteY12" fmla="*/ 11808 h 11807"/>
                <a:gd name="connsiteX13" fmla="*/ 1476 w 44279"/>
                <a:gd name="connsiteY13" fmla="*/ 6642 h 11807"/>
                <a:gd name="connsiteX14" fmla="*/ 1476 w 44279"/>
                <a:gd name="connsiteY14" fmla="*/ 6642 h 11807"/>
                <a:gd name="connsiteX15" fmla="*/ 39852 w 44279"/>
                <a:gd name="connsiteY15" fmla="*/ 6642 h 11807"/>
                <a:gd name="connsiteX16" fmla="*/ 39852 w 44279"/>
                <a:gd name="connsiteY16" fmla="*/ 6642 h 11807"/>
                <a:gd name="connsiteX17" fmla="*/ 24354 w 44279"/>
                <a:gd name="connsiteY17" fmla="*/ 0 h 11807"/>
                <a:gd name="connsiteX18" fmla="*/ 24354 w 44279"/>
                <a:gd name="connsiteY18" fmla="*/ 0 h 11807"/>
                <a:gd name="connsiteX19" fmla="*/ 19926 w 44279"/>
                <a:gd name="connsiteY19" fmla="*/ 0 h 11807"/>
                <a:gd name="connsiteX20" fmla="*/ 13284 w 44279"/>
                <a:gd name="connsiteY20" fmla="*/ 0 h 11807"/>
                <a:gd name="connsiteX21" fmla="*/ 13284 w 44279"/>
                <a:gd name="connsiteY21" fmla="*/ 0 h 11807"/>
                <a:gd name="connsiteX22" fmla="*/ 0 w 44279"/>
                <a:gd name="connsiteY22" fmla="*/ 0 h 11807"/>
                <a:gd name="connsiteX23" fmla="*/ 12546 w 44279"/>
                <a:gd name="connsiteY23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4279" h="11807">
                  <a:moveTo>
                    <a:pt x="42804" y="6642"/>
                  </a:moveTo>
                  <a:lnTo>
                    <a:pt x="4428" y="6642"/>
                  </a:lnTo>
                  <a:lnTo>
                    <a:pt x="4428" y="6642"/>
                  </a:lnTo>
                  <a:lnTo>
                    <a:pt x="15498" y="6642"/>
                  </a:lnTo>
                  <a:lnTo>
                    <a:pt x="2952" y="6642"/>
                  </a:lnTo>
                  <a:lnTo>
                    <a:pt x="14760" y="6642"/>
                  </a:lnTo>
                  <a:lnTo>
                    <a:pt x="14760" y="6642"/>
                  </a:lnTo>
                  <a:lnTo>
                    <a:pt x="21402" y="6642"/>
                  </a:lnTo>
                  <a:lnTo>
                    <a:pt x="25830" y="6642"/>
                  </a:lnTo>
                  <a:lnTo>
                    <a:pt x="31734" y="6642"/>
                  </a:lnTo>
                  <a:lnTo>
                    <a:pt x="31734" y="6642"/>
                  </a:lnTo>
                  <a:lnTo>
                    <a:pt x="44280" y="11808"/>
                  </a:lnTo>
                  <a:lnTo>
                    <a:pt x="44280" y="11808"/>
                  </a:lnTo>
                  <a:close/>
                  <a:moveTo>
                    <a:pt x="1476" y="6642"/>
                  </a:moveTo>
                  <a:lnTo>
                    <a:pt x="1476" y="6642"/>
                  </a:lnTo>
                  <a:lnTo>
                    <a:pt x="39852" y="6642"/>
                  </a:lnTo>
                  <a:lnTo>
                    <a:pt x="39852" y="6642"/>
                  </a:lnTo>
                  <a:lnTo>
                    <a:pt x="24354" y="0"/>
                  </a:lnTo>
                  <a:lnTo>
                    <a:pt x="24354" y="0"/>
                  </a:lnTo>
                  <a:lnTo>
                    <a:pt x="19926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0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8DA36-99BB-4995-8C5B-51747FCE11E8}"/>
                </a:ext>
              </a:extLst>
            </p:cNvPr>
            <p:cNvSpPr/>
            <p:nvPr/>
          </p:nvSpPr>
          <p:spPr>
            <a:xfrm>
              <a:off x="5311658" y="3429499"/>
              <a:ext cx="45215" cy="14104"/>
            </a:xfrm>
            <a:custGeom>
              <a:avLst/>
              <a:gdLst>
                <a:gd name="connsiteX0" fmla="*/ 8562 w 45215"/>
                <a:gd name="connsiteY0" fmla="*/ 6642 h 14104"/>
                <a:gd name="connsiteX1" fmla="*/ 444 w 45215"/>
                <a:gd name="connsiteY1" fmla="*/ 11808 h 14104"/>
                <a:gd name="connsiteX2" fmla="*/ 7824 w 45215"/>
                <a:gd name="connsiteY2" fmla="*/ 11808 h 14104"/>
                <a:gd name="connsiteX3" fmla="*/ 12252 w 45215"/>
                <a:gd name="connsiteY3" fmla="*/ 11808 h 14104"/>
                <a:gd name="connsiteX4" fmla="*/ 19632 w 45215"/>
                <a:gd name="connsiteY4" fmla="*/ 11808 h 14104"/>
                <a:gd name="connsiteX5" fmla="*/ 19632 w 45215"/>
                <a:gd name="connsiteY5" fmla="*/ 11808 h 14104"/>
                <a:gd name="connsiteX6" fmla="*/ 19632 w 45215"/>
                <a:gd name="connsiteY6" fmla="*/ 11808 h 14104"/>
                <a:gd name="connsiteX7" fmla="*/ 19632 w 45215"/>
                <a:gd name="connsiteY7" fmla="*/ 11808 h 14104"/>
                <a:gd name="connsiteX8" fmla="*/ 19632 w 45215"/>
                <a:gd name="connsiteY8" fmla="*/ 11808 h 14104"/>
                <a:gd name="connsiteX9" fmla="*/ 24798 w 45215"/>
                <a:gd name="connsiteY9" fmla="*/ 7380 h 14104"/>
                <a:gd name="connsiteX10" fmla="*/ 24798 w 45215"/>
                <a:gd name="connsiteY10" fmla="*/ 7380 h 14104"/>
                <a:gd name="connsiteX11" fmla="*/ 38820 w 45215"/>
                <a:gd name="connsiteY11" fmla="*/ 7380 h 14104"/>
                <a:gd name="connsiteX12" fmla="*/ 38820 w 45215"/>
                <a:gd name="connsiteY12" fmla="*/ 7380 h 14104"/>
                <a:gd name="connsiteX13" fmla="*/ 38820 w 45215"/>
                <a:gd name="connsiteY13" fmla="*/ 7380 h 14104"/>
                <a:gd name="connsiteX14" fmla="*/ 38820 w 45215"/>
                <a:gd name="connsiteY14" fmla="*/ 11070 h 14104"/>
                <a:gd name="connsiteX15" fmla="*/ 38820 w 45215"/>
                <a:gd name="connsiteY15" fmla="*/ 11070 h 14104"/>
                <a:gd name="connsiteX16" fmla="*/ 38820 w 45215"/>
                <a:gd name="connsiteY16" fmla="*/ 5166 h 14104"/>
                <a:gd name="connsiteX17" fmla="*/ 43248 w 45215"/>
                <a:gd name="connsiteY17" fmla="*/ 5166 h 14104"/>
                <a:gd name="connsiteX18" fmla="*/ 43248 w 45215"/>
                <a:gd name="connsiteY18" fmla="*/ 0 h 14104"/>
                <a:gd name="connsiteX19" fmla="*/ 43248 w 45215"/>
                <a:gd name="connsiteY19" fmla="*/ 0 h 14104"/>
                <a:gd name="connsiteX20" fmla="*/ 43248 w 45215"/>
                <a:gd name="connsiteY20" fmla="*/ 0 h 14104"/>
                <a:gd name="connsiteX21" fmla="*/ 43248 w 45215"/>
                <a:gd name="connsiteY21" fmla="*/ 0 h 14104"/>
                <a:gd name="connsiteX22" fmla="*/ 43248 w 45215"/>
                <a:gd name="connsiteY22" fmla="*/ 0 h 14104"/>
                <a:gd name="connsiteX23" fmla="*/ 43248 w 45215"/>
                <a:gd name="connsiteY23" fmla="*/ 0 h 14104"/>
                <a:gd name="connsiteX24" fmla="*/ 43248 w 45215"/>
                <a:gd name="connsiteY24" fmla="*/ 0 h 14104"/>
                <a:gd name="connsiteX25" fmla="*/ 43248 w 45215"/>
                <a:gd name="connsiteY25" fmla="*/ 0 h 14104"/>
                <a:gd name="connsiteX26" fmla="*/ 43248 w 45215"/>
                <a:gd name="connsiteY26" fmla="*/ 0 h 14104"/>
                <a:gd name="connsiteX27" fmla="*/ 43248 w 45215"/>
                <a:gd name="connsiteY27" fmla="*/ 0 h 14104"/>
                <a:gd name="connsiteX28" fmla="*/ 37344 w 45215"/>
                <a:gd name="connsiteY28" fmla="*/ 0 h 14104"/>
                <a:gd name="connsiteX29" fmla="*/ 37344 w 45215"/>
                <a:gd name="connsiteY29" fmla="*/ 4428 h 14104"/>
                <a:gd name="connsiteX30" fmla="*/ 33654 w 45215"/>
                <a:gd name="connsiteY30" fmla="*/ 4428 h 14104"/>
                <a:gd name="connsiteX31" fmla="*/ 21108 w 45215"/>
                <a:gd name="connsiteY31" fmla="*/ 4428 h 1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5215" h="14104">
                  <a:moveTo>
                    <a:pt x="8562" y="6642"/>
                  </a:moveTo>
                  <a:cubicBezTo>
                    <a:pt x="4134" y="6642"/>
                    <a:pt x="2658" y="6642"/>
                    <a:pt x="444" y="11808"/>
                  </a:cubicBezTo>
                  <a:cubicBezTo>
                    <a:pt x="-1770" y="16974"/>
                    <a:pt x="4872" y="11808"/>
                    <a:pt x="7824" y="11808"/>
                  </a:cubicBezTo>
                  <a:cubicBezTo>
                    <a:pt x="10776" y="11808"/>
                    <a:pt x="12252" y="11808"/>
                    <a:pt x="12252" y="11808"/>
                  </a:cubicBezTo>
                  <a:cubicBezTo>
                    <a:pt x="12252" y="11808"/>
                    <a:pt x="12252" y="16974"/>
                    <a:pt x="19632" y="11808"/>
                  </a:cubicBezTo>
                  <a:lnTo>
                    <a:pt x="19632" y="11808"/>
                  </a:lnTo>
                  <a:cubicBezTo>
                    <a:pt x="19632" y="11808"/>
                    <a:pt x="19632" y="11808"/>
                    <a:pt x="19632" y="11808"/>
                  </a:cubicBezTo>
                  <a:lnTo>
                    <a:pt x="19632" y="11808"/>
                  </a:lnTo>
                  <a:lnTo>
                    <a:pt x="19632" y="11808"/>
                  </a:lnTo>
                  <a:cubicBezTo>
                    <a:pt x="19632" y="11808"/>
                    <a:pt x="24798" y="7380"/>
                    <a:pt x="24798" y="7380"/>
                  </a:cubicBezTo>
                  <a:lnTo>
                    <a:pt x="24798" y="7380"/>
                  </a:lnTo>
                  <a:lnTo>
                    <a:pt x="38820" y="7380"/>
                  </a:lnTo>
                  <a:cubicBezTo>
                    <a:pt x="38820" y="7380"/>
                    <a:pt x="38820" y="7380"/>
                    <a:pt x="38820" y="7380"/>
                  </a:cubicBezTo>
                  <a:lnTo>
                    <a:pt x="38820" y="7380"/>
                  </a:lnTo>
                  <a:cubicBezTo>
                    <a:pt x="38820" y="7380"/>
                    <a:pt x="38820" y="11070"/>
                    <a:pt x="38820" y="11070"/>
                  </a:cubicBezTo>
                  <a:lnTo>
                    <a:pt x="38820" y="11070"/>
                  </a:lnTo>
                  <a:cubicBezTo>
                    <a:pt x="38820" y="11070"/>
                    <a:pt x="38820" y="5904"/>
                    <a:pt x="38820" y="5166"/>
                  </a:cubicBezTo>
                  <a:cubicBezTo>
                    <a:pt x="38820" y="4428"/>
                    <a:pt x="38820" y="5166"/>
                    <a:pt x="43248" y="5166"/>
                  </a:cubicBezTo>
                  <a:cubicBezTo>
                    <a:pt x="47676" y="5166"/>
                    <a:pt x="43248" y="5166"/>
                    <a:pt x="43248" y="0"/>
                  </a:cubicBezTo>
                  <a:lnTo>
                    <a:pt x="43248" y="0"/>
                  </a:lnTo>
                  <a:lnTo>
                    <a:pt x="43248" y="0"/>
                  </a:lnTo>
                  <a:lnTo>
                    <a:pt x="43248" y="0"/>
                  </a:lnTo>
                  <a:cubicBezTo>
                    <a:pt x="43248" y="0"/>
                    <a:pt x="43248" y="0"/>
                    <a:pt x="43248" y="0"/>
                  </a:cubicBezTo>
                  <a:cubicBezTo>
                    <a:pt x="43248" y="0"/>
                    <a:pt x="43248" y="0"/>
                    <a:pt x="43248" y="0"/>
                  </a:cubicBezTo>
                  <a:lnTo>
                    <a:pt x="43248" y="0"/>
                  </a:lnTo>
                  <a:cubicBezTo>
                    <a:pt x="43248" y="0"/>
                    <a:pt x="43248" y="0"/>
                    <a:pt x="43248" y="0"/>
                  </a:cubicBezTo>
                  <a:lnTo>
                    <a:pt x="43248" y="0"/>
                  </a:lnTo>
                  <a:cubicBezTo>
                    <a:pt x="43248" y="0"/>
                    <a:pt x="43248" y="0"/>
                    <a:pt x="43248" y="0"/>
                  </a:cubicBezTo>
                  <a:cubicBezTo>
                    <a:pt x="43248" y="0"/>
                    <a:pt x="39558" y="0"/>
                    <a:pt x="37344" y="0"/>
                  </a:cubicBezTo>
                  <a:cubicBezTo>
                    <a:pt x="35130" y="0"/>
                    <a:pt x="37344" y="4428"/>
                    <a:pt x="37344" y="4428"/>
                  </a:cubicBezTo>
                  <a:cubicBezTo>
                    <a:pt x="36133" y="4116"/>
                    <a:pt x="34864" y="4116"/>
                    <a:pt x="33654" y="4428"/>
                  </a:cubicBezTo>
                  <a:cubicBezTo>
                    <a:pt x="29226" y="4428"/>
                    <a:pt x="26274" y="4428"/>
                    <a:pt x="21108" y="4428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A9652D74-21C8-49EC-B648-BDD122606E26}"/>
                </a:ext>
              </a:extLst>
            </p:cNvPr>
            <p:cNvSpPr/>
            <p:nvPr/>
          </p:nvSpPr>
          <p:spPr>
            <a:xfrm>
              <a:off x="5312102" y="3429499"/>
              <a:ext cx="27305" cy="18450"/>
            </a:xfrm>
            <a:custGeom>
              <a:avLst/>
              <a:gdLst>
                <a:gd name="connsiteX0" fmla="*/ 16974 w 27305"/>
                <a:gd name="connsiteY0" fmla="*/ 13284 h 18450"/>
                <a:gd name="connsiteX1" fmla="*/ 11808 w 27305"/>
                <a:gd name="connsiteY1" fmla="*/ 13284 h 18450"/>
                <a:gd name="connsiteX2" fmla="*/ 7380 w 27305"/>
                <a:gd name="connsiteY2" fmla="*/ 13284 h 18450"/>
                <a:gd name="connsiteX3" fmla="*/ 7380 w 27305"/>
                <a:gd name="connsiteY3" fmla="*/ 13284 h 18450"/>
                <a:gd name="connsiteX4" fmla="*/ 2952 w 27305"/>
                <a:gd name="connsiteY4" fmla="*/ 13284 h 18450"/>
                <a:gd name="connsiteX5" fmla="*/ 2952 w 27305"/>
                <a:gd name="connsiteY5" fmla="*/ 13284 h 18450"/>
                <a:gd name="connsiteX6" fmla="*/ 7380 w 27305"/>
                <a:gd name="connsiteY6" fmla="*/ 13284 h 18450"/>
                <a:gd name="connsiteX7" fmla="*/ 7380 w 27305"/>
                <a:gd name="connsiteY7" fmla="*/ 13284 h 18450"/>
                <a:gd name="connsiteX8" fmla="*/ 11808 w 27305"/>
                <a:gd name="connsiteY8" fmla="*/ 13284 h 18450"/>
                <a:gd name="connsiteX9" fmla="*/ 19188 w 27305"/>
                <a:gd name="connsiteY9" fmla="*/ 13284 h 18450"/>
                <a:gd name="connsiteX10" fmla="*/ 19188 w 27305"/>
                <a:gd name="connsiteY10" fmla="*/ 13284 h 18450"/>
                <a:gd name="connsiteX11" fmla="*/ 19188 w 27305"/>
                <a:gd name="connsiteY11" fmla="*/ 13284 h 18450"/>
                <a:gd name="connsiteX12" fmla="*/ 24354 w 27305"/>
                <a:gd name="connsiteY12" fmla="*/ 8856 h 18450"/>
                <a:gd name="connsiteX13" fmla="*/ 24354 w 27305"/>
                <a:gd name="connsiteY13" fmla="*/ 8856 h 18450"/>
                <a:gd name="connsiteX14" fmla="*/ 24354 w 27305"/>
                <a:gd name="connsiteY14" fmla="*/ 8856 h 18450"/>
                <a:gd name="connsiteX15" fmla="*/ 24354 w 27305"/>
                <a:gd name="connsiteY15" fmla="*/ 8856 h 18450"/>
                <a:gd name="connsiteX16" fmla="*/ 24354 w 27305"/>
                <a:gd name="connsiteY16" fmla="*/ 12546 h 18450"/>
                <a:gd name="connsiteX17" fmla="*/ 24354 w 27305"/>
                <a:gd name="connsiteY17" fmla="*/ 12546 h 18450"/>
                <a:gd name="connsiteX18" fmla="*/ 24354 w 27305"/>
                <a:gd name="connsiteY18" fmla="*/ 12546 h 18450"/>
                <a:gd name="connsiteX19" fmla="*/ 24354 w 27305"/>
                <a:gd name="connsiteY19" fmla="*/ 12546 h 18450"/>
                <a:gd name="connsiteX20" fmla="*/ 24354 w 27305"/>
                <a:gd name="connsiteY20" fmla="*/ 12546 h 18450"/>
                <a:gd name="connsiteX21" fmla="*/ 24354 w 27305"/>
                <a:gd name="connsiteY21" fmla="*/ 12546 h 18450"/>
                <a:gd name="connsiteX22" fmla="*/ 24354 w 27305"/>
                <a:gd name="connsiteY22" fmla="*/ 8118 h 18450"/>
                <a:gd name="connsiteX23" fmla="*/ 24354 w 27305"/>
                <a:gd name="connsiteY23" fmla="*/ 8118 h 18450"/>
                <a:gd name="connsiteX24" fmla="*/ 24354 w 27305"/>
                <a:gd name="connsiteY24" fmla="*/ 13284 h 18450"/>
                <a:gd name="connsiteX25" fmla="*/ 24354 w 27305"/>
                <a:gd name="connsiteY25" fmla="*/ 13284 h 18450"/>
                <a:gd name="connsiteX26" fmla="*/ 24354 w 27305"/>
                <a:gd name="connsiteY26" fmla="*/ 13284 h 18450"/>
                <a:gd name="connsiteX27" fmla="*/ 24354 w 27305"/>
                <a:gd name="connsiteY27" fmla="*/ 13284 h 18450"/>
                <a:gd name="connsiteX28" fmla="*/ 24354 w 27305"/>
                <a:gd name="connsiteY28" fmla="*/ 13284 h 18450"/>
                <a:gd name="connsiteX29" fmla="*/ 24354 w 27305"/>
                <a:gd name="connsiteY29" fmla="*/ 13284 h 18450"/>
                <a:gd name="connsiteX30" fmla="*/ 24354 w 27305"/>
                <a:gd name="connsiteY30" fmla="*/ 13284 h 18450"/>
                <a:gd name="connsiteX31" fmla="*/ 24354 w 27305"/>
                <a:gd name="connsiteY31" fmla="*/ 13284 h 18450"/>
                <a:gd name="connsiteX32" fmla="*/ 18450 w 27305"/>
                <a:gd name="connsiteY32" fmla="*/ 18450 h 18450"/>
                <a:gd name="connsiteX33" fmla="*/ 16974 w 27305"/>
                <a:gd name="connsiteY33" fmla="*/ 18450 h 18450"/>
                <a:gd name="connsiteX34" fmla="*/ 738 w 27305"/>
                <a:gd name="connsiteY34" fmla="*/ 13284 h 18450"/>
                <a:gd name="connsiteX35" fmla="*/ 738 w 27305"/>
                <a:gd name="connsiteY35" fmla="*/ 13284 h 18450"/>
                <a:gd name="connsiteX36" fmla="*/ 7380 w 27305"/>
                <a:gd name="connsiteY36" fmla="*/ 9594 h 18450"/>
                <a:gd name="connsiteX37" fmla="*/ 7380 w 27305"/>
                <a:gd name="connsiteY37" fmla="*/ 9594 h 18450"/>
                <a:gd name="connsiteX38" fmla="*/ 16974 w 27305"/>
                <a:gd name="connsiteY38" fmla="*/ 9594 h 18450"/>
                <a:gd name="connsiteX39" fmla="*/ 16974 w 27305"/>
                <a:gd name="connsiteY39" fmla="*/ 9594 h 18450"/>
                <a:gd name="connsiteX40" fmla="*/ 16974 w 27305"/>
                <a:gd name="connsiteY40" fmla="*/ 9594 h 18450"/>
                <a:gd name="connsiteX41" fmla="*/ 16974 w 27305"/>
                <a:gd name="connsiteY41" fmla="*/ 9594 h 18450"/>
                <a:gd name="connsiteX42" fmla="*/ 16974 w 27305"/>
                <a:gd name="connsiteY42" fmla="*/ 9594 h 18450"/>
                <a:gd name="connsiteX43" fmla="*/ 16974 w 27305"/>
                <a:gd name="connsiteY43" fmla="*/ 9594 h 18450"/>
                <a:gd name="connsiteX44" fmla="*/ 16974 w 27305"/>
                <a:gd name="connsiteY44" fmla="*/ 9594 h 18450"/>
                <a:gd name="connsiteX45" fmla="*/ 16974 w 27305"/>
                <a:gd name="connsiteY45" fmla="*/ 9594 h 18450"/>
                <a:gd name="connsiteX46" fmla="*/ 16974 w 27305"/>
                <a:gd name="connsiteY46" fmla="*/ 9594 h 18450"/>
                <a:gd name="connsiteX47" fmla="*/ 16974 w 27305"/>
                <a:gd name="connsiteY47" fmla="*/ 9594 h 18450"/>
                <a:gd name="connsiteX48" fmla="*/ 16974 w 27305"/>
                <a:gd name="connsiteY48" fmla="*/ 9594 h 18450"/>
                <a:gd name="connsiteX49" fmla="*/ 16974 w 27305"/>
                <a:gd name="connsiteY49" fmla="*/ 9594 h 18450"/>
                <a:gd name="connsiteX50" fmla="*/ 6642 w 27305"/>
                <a:gd name="connsiteY50" fmla="*/ 9594 h 18450"/>
                <a:gd name="connsiteX51" fmla="*/ 6642 w 27305"/>
                <a:gd name="connsiteY51" fmla="*/ 9594 h 18450"/>
                <a:gd name="connsiteX52" fmla="*/ 0 w 27305"/>
                <a:gd name="connsiteY52" fmla="*/ 9594 h 18450"/>
                <a:gd name="connsiteX53" fmla="*/ 0 w 27305"/>
                <a:gd name="connsiteY53" fmla="*/ 9594 h 18450"/>
                <a:gd name="connsiteX54" fmla="*/ 27306 w 27305"/>
                <a:gd name="connsiteY54" fmla="*/ 0 h 18450"/>
                <a:gd name="connsiteX55" fmla="*/ 27306 w 27305"/>
                <a:gd name="connsiteY55" fmla="*/ 0 h 18450"/>
                <a:gd name="connsiteX56" fmla="*/ 27306 w 27305"/>
                <a:gd name="connsiteY56" fmla="*/ 0 h 18450"/>
                <a:gd name="connsiteX57" fmla="*/ 27306 w 27305"/>
                <a:gd name="connsiteY57" fmla="*/ 0 h 18450"/>
                <a:gd name="connsiteX58" fmla="*/ 27306 w 27305"/>
                <a:gd name="connsiteY58" fmla="*/ 0 h 18450"/>
                <a:gd name="connsiteX59" fmla="*/ 27306 w 27305"/>
                <a:gd name="connsiteY59" fmla="*/ 0 h 18450"/>
                <a:gd name="connsiteX60" fmla="*/ 27306 w 27305"/>
                <a:gd name="connsiteY60" fmla="*/ 0 h 18450"/>
                <a:gd name="connsiteX61" fmla="*/ 27306 w 27305"/>
                <a:gd name="connsiteY61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305" h="18450">
                  <a:moveTo>
                    <a:pt x="16974" y="13284"/>
                  </a:moveTo>
                  <a:cubicBezTo>
                    <a:pt x="15308" y="13906"/>
                    <a:pt x="13474" y="13906"/>
                    <a:pt x="11808" y="13284"/>
                  </a:cubicBezTo>
                  <a:cubicBezTo>
                    <a:pt x="11808" y="13284"/>
                    <a:pt x="11808" y="13284"/>
                    <a:pt x="7380" y="13284"/>
                  </a:cubicBezTo>
                  <a:lnTo>
                    <a:pt x="7380" y="13284"/>
                  </a:lnTo>
                  <a:lnTo>
                    <a:pt x="2952" y="13284"/>
                  </a:lnTo>
                  <a:lnTo>
                    <a:pt x="2952" y="13284"/>
                  </a:lnTo>
                  <a:lnTo>
                    <a:pt x="7380" y="13284"/>
                  </a:lnTo>
                  <a:lnTo>
                    <a:pt x="7380" y="13284"/>
                  </a:lnTo>
                  <a:lnTo>
                    <a:pt x="11808" y="13284"/>
                  </a:lnTo>
                  <a:cubicBezTo>
                    <a:pt x="11808" y="13284"/>
                    <a:pt x="11808" y="17712"/>
                    <a:pt x="19188" y="13284"/>
                  </a:cubicBezTo>
                  <a:lnTo>
                    <a:pt x="19188" y="13284"/>
                  </a:lnTo>
                  <a:lnTo>
                    <a:pt x="19188" y="13284"/>
                  </a:lnTo>
                  <a:cubicBezTo>
                    <a:pt x="19188" y="13284"/>
                    <a:pt x="24354" y="8856"/>
                    <a:pt x="24354" y="8856"/>
                  </a:cubicBezTo>
                  <a:lnTo>
                    <a:pt x="24354" y="8856"/>
                  </a:lnTo>
                  <a:lnTo>
                    <a:pt x="24354" y="8856"/>
                  </a:lnTo>
                  <a:lnTo>
                    <a:pt x="24354" y="8856"/>
                  </a:lnTo>
                  <a:cubicBezTo>
                    <a:pt x="24354" y="8856"/>
                    <a:pt x="24354" y="8856"/>
                    <a:pt x="24354" y="12546"/>
                  </a:cubicBezTo>
                  <a:lnTo>
                    <a:pt x="24354" y="12546"/>
                  </a:lnTo>
                  <a:lnTo>
                    <a:pt x="24354" y="12546"/>
                  </a:lnTo>
                  <a:cubicBezTo>
                    <a:pt x="24354" y="12546"/>
                    <a:pt x="24354" y="12546"/>
                    <a:pt x="24354" y="12546"/>
                  </a:cubicBezTo>
                  <a:lnTo>
                    <a:pt x="24354" y="12546"/>
                  </a:lnTo>
                  <a:cubicBezTo>
                    <a:pt x="24354" y="12546"/>
                    <a:pt x="24354" y="12546"/>
                    <a:pt x="24354" y="12546"/>
                  </a:cubicBezTo>
                  <a:cubicBezTo>
                    <a:pt x="24354" y="12546"/>
                    <a:pt x="24354" y="12546"/>
                    <a:pt x="24354" y="8118"/>
                  </a:cubicBezTo>
                  <a:lnTo>
                    <a:pt x="24354" y="8118"/>
                  </a:lnTo>
                  <a:cubicBezTo>
                    <a:pt x="25276" y="9717"/>
                    <a:pt x="25276" y="11685"/>
                    <a:pt x="24354" y="13284"/>
                  </a:cubicBezTo>
                  <a:lnTo>
                    <a:pt x="24354" y="13284"/>
                  </a:lnTo>
                  <a:cubicBezTo>
                    <a:pt x="24354" y="13284"/>
                    <a:pt x="24354" y="13284"/>
                    <a:pt x="24354" y="13284"/>
                  </a:cubicBezTo>
                  <a:cubicBezTo>
                    <a:pt x="24354" y="13284"/>
                    <a:pt x="24354" y="13284"/>
                    <a:pt x="24354" y="13284"/>
                  </a:cubicBezTo>
                  <a:lnTo>
                    <a:pt x="24354" y="13284"/>
                  </a:lnTo>
                  <a:cubicBezTo>
                    <a:pt x="24354" y="13284"/>
                    <a:pt x="24354" y="13284"/>
                    <a:pt x="24354" y="13284"/>
                  </a:cubicBezTo>
                  <a:lnTo>
                    <a:pt x="24354" y="13284"/>
                  </a:lnTo>
                  <a:lnTo>
                    <a:pt x="24354" y="13284"/>
                  </a:lnTo>
                  <a:cubicBezTo>
                    <a:pt x="24354" y="13284"/>
                    <a:pt x="24354" y="18450"/>
                    <a:pt x="18450" y="18450"/>
                  </a:cubicBezTo>
                  <a:lnTo>
                    <a:pt x="16974" y="18450"/>
                  </a:lnTo>
                  <a:close/>
                  <a:moveTo>
                    <a:pt x="738" y="13284"/>
                  </a:moveTo>
                  <a:cubicBezTo>
                    <a:pt x="738" y="13284"/>
                    <a:pt x="738" y="13284"/>
                    <a:pt x="738" y="13284"/>
                  </a:cubicBezTo>
                  <a:cubicBezTo>
                    <a:pt x="738" y="13284"/>
                    <a:pt x="738" y="8118"/>
                    <a:pt x="7380" y="9594"/>
                  </a:cubicBezTo>
                  <a:lnTo>
                    <a:pt x="7380" y="9594"/>
                  </a:lnTo>
                  <a:cubicBezTo>
                    <a:pt x="10236" y="7502"/>
                    <a:pt x="14118" y="7502"/>
                    <a:pt x="16974" y="9594"/>
                  </a:cubicBezTo>
                  <a:lnTo>
                    <a:pt x="16974" y="9594"/>
                  </a:lnTo>
                  <a:lnTo>
                    <a:pt x="16974" y="9594"/>
                  </a:lnTo>
                  <a:lnTo>
                    <a:pt x="16974" y="9594"/>
                  </a:lnTo>
                  <a:lnTo>
                    <a:pt x="16974" y="9594"/>
                  </a:lnTo>
                  <a:cubicBezTo>
                    <a:pt x="16974" y="9594"/>
                    <a:pt x="16974" y="9594"/>
                    <a:pt x="16974" y="9594"/>
                  </a:cubicBezTo>
                  <a:lnTo>
                    <a:pt x="16974" y="9594"/>
                  </a:lnTo>
                  <a:lnTo>
                    <a:pt x="16974" y="9594"/>
                  </a:lnTo>
                  <a:lnTo>
                    <a:pt x="16974" y="9594"/>
                  </a:lnTo>
                  <a:lnTo>
                    <a:pt x="16974" y="9594"/>
                  </a:lnTo>
                  <a:lnTo>
                    <a:pt x="16974" y="9594"/>
                  </a:lnTo>
                  <a:cubicBezTo>
                    <a:pt x="16974" y="9594"/>
                    <a:pt x="16974" y="9594"/>
                    <a:pt x="16974" y="9594"/>
                  </a:cubicBezTo>
                  <a:cubicBezTo>
                    <a:pt x="13742" y="7888"/>
                    <a:pt x="9874" y="7888"/>
                    <a:pt x="6642" y="9594"/>
                  </a:cubicBezTo>
                  <a:lnTo>
                    <a:pt x="6642" y="9594"/>
                  </a:lnTo>
                  <a:cubicBezTo>
                    <a:pt x="6642" y="9594"/>
                    <a:pt x="1476" y="9594"/>
                    <a:pt x="0" y="9594"/>
                  </a:cubicBezTo>
                  <a:lnTo>
                    <a:pt x="0" y="9594"/>
                  </a:lnTo>
                  <a:close/>
                  <a:moveTo>
                    <a:pt x="27306" y="0"/>
                  </a:moveTo>
                  <a:lnTo>
                    <a:pt x="27306" y="0"/>
                  </a:lnTo>
                  <a:cubicBezTo>
                    <a:pt x="27306" y="0"/>
                    <a:pt x="27306" y="0"/>
                    <a:pt x="27306" y="0"/>
                  </a:cubicBezTo>
                  <a:cubicBezTo>
                    <a:pt x="27306" y="0"/>
                    <a:pt x="27306" y="0"/>
                    <a:pt x="27306" y="0"/>
                  </a:cubicBezTo>
                  <a:lnTo>
                    <a:pt x="27306" y="0"/>
                  </a:lnTo>
                  <a:cubicBezTo>
                    <a:pt x="27306" y="0"/>
                    <a:pt x="27306" y="0"/>
                    <a:pt x="27306" y="0"/>
                  </a:cubicBezTo>
                  <a:lnTo>
                    <a:pt x="27306" y="0"/>
                  </a:lnTo>
                  <a:lnTo>
                    <a:pt x="2730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5C049B01-2A80-4FEF-966C-4A02CA57EE07}"/>
                </a:ext>
              </a:extLst>
            </p:cNvPr>
            <p:cNvSpPr/>
            <p:nvPr/>
          </p:nvSpPr>
          <p:spPr>
            <a:xfrm>
              <a:off x="5313578" y="3428761"/>
              <a:ext cx="9594" cy="6232"/>
            </a:xfrm>
            <a:custGeom>
              <a:avLst/>
              <a:gdLst>
                <a:gd name="connsiteX0" fmla="*/ 0 w 9594"/>
                <a:gd name="connsiteY0" fmla="*/ 0 h 6232"/>
                <a:gd name="connsiteX1" fmla="*/ 0 w 9594"/>
                <a:gd name="connsiteY1" fmla="*/ 5904 h 6232"/>
                <a:gd name="connsiteX2" fmla="*/ 0 w 9594"/>
                <a:gd name="connsiteY2" fmla="*/ 5904 h 6232"/>
                <a:gd name="connsiteX3" fmla="*/ 5904 w 9594"/>
                <a:gd name="connsiteY3" fmla="*/ 5904 h 6232"/>
                <a:gd name="connsiteX4" fmla="*/ 5904 w 9594"/>
                <a:gd name="connsiteY4" fmla="*/ 5904 h 6232"/>
                <a:gd name="connsiteX5" fmla="*/ 9594 w 9594"/>
                <a:gd name="connsiteY5" fmla="*/ 5904 h 6232"/>
                <a:gd name="connsiteX6" fmla="*/ 5166 w 9594"/>
                <a:gd name="connsiteY6" fmla="*/ 5904 h 6232"/>
                <a:gd name="connsiteX7" fmla="*/ 4428 w 9594"/>
                <a:gd name="connsiteY7" fmla="*/ 5904 h 6232"/>
                <a:gd name="connsiteX8" fmla="*/ 4428 w 9594"/>
                <a:gd name="connsiteY8" fmla="*/ 5904 h 6232"/>
                <a:gd name="connsiteX9" fmla="*/ 4428 w 9594"/>
                <a:gd name="connsiteY9" fmla="*/ 0 h 6232"/>
                <a:gd name="connsiteX10" fmla="*/ 4428 w 9594"/>
                <a:gd name="connsiteY10" fmla="*/ 0 h 6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94" h="6232">
                  <a:moveTo>
                    <a:pt x="0" y="0"/>
                  </a:moveTo>
                  <a:cubicBezTo>
                    <a:pt x="0" y="0"/>
                    <a:pt x="0" y="5166"/>
                    <a:pt x="0" y="5904"/>
                  </a:cubicBezTo>
                  <a:cubicBezTo>
                    <a:pt x="0" y="6642"/>
                    <a:pt x="0" y="5904"/>
                    <a:pt x="0" y="5904"/>
                  </a:cubicBezTo>
                  <a:cubicBezTo>
                    <a:pt x="1948" y="6302"/>
                    <a:pt x="3956" y="6302"/>
                    <a:pt x="5904" y="5904"/>
                  </a:cubicBezTo>
                  <a:cubicBezTo>
                    <a:pt x="5904" y="5904"/>
                    <a:pt x="5904" y="5904"/>
                    <a:pt x="5904" y="5904"/>
                  </a:cubicBezTo>
                  <a:cubicBezTo>
                    <a:pt x="5904" y="5904"/>
                    <a:pt x="9594" y="5904"/>
                    <a:pt x="9594" y="5904"/>
                  </a:cubicBezTo>
                  <a:lnTo>
                    <a:pt x="5166" y="5904"/>
                  </a:lnTo>
                  <a:lnTo>
                    <a:pt x="4428" y="5904"/>
                  </a:lnTo>
                  <a:cubicBezTo>
                    <a:pt x="4428" y="5904"/>
                    <a:pt x="4428" y="5904"/>
                    <a:pt x="4428" y="5904"/>
                  </a:cubicBezTo>
                  <a:cubicBezTo>
                    <a:pt x="5169" y="4006"/>
                    <a:pt x="5169" y="1898"/>
                    <a:pt x="4428" y="0"/>
                  </a:cubicBezTo>
                  <a:cubicBezTo>
                    <a:pt x="4428" y="0"/>
                    <a:pt x="-2214" y="0"/>
                    <a:pt x="4428" y="0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416F339-B8D8-4A9E-B63A-A42B5DBCA70C}"/>
                </a:ext>
              </a:extLst>
            </p:cNvPr>
            <p:cNvSpPr/>
            <p:nvPr/>
          </p:nvSpPr>
          <p:spPr>
            <a:xfrm>
              <a:off x="5314315" y="3429499"/>
              <a:ext cx="22877" cy="8624"/>
            </a:xfrm>
            <a:custGeom>
              <a:avLst/>
              <a:gdLst>
                <a:gd name="connsiteX0" fmla="*/ 13284 w 22877"/>
                <a:gd name="connsiteY0" fmla="*/ 5904 h 8624"/>
                <a:gd name="connsiteX1" fmla="*/ 13284 w 22877"/>
                <a:gd name="connsiteY1" fmla="*/ 5904 h 8624"/>
                <a:gd name="connsiteX2" fmla="*/ 7380 w 22877"/>
                <a:gd name="connsiteY2" fmla="*/ 5904 h 8624"/>
                <a:gd name="connsiteX3" fmla="*/ 7380 w 22877"/>
                <a:gd name="connsiteY3" fmla="*/ 5904 h 8624"/>
                <a:gd name="connsiteX4" fmla="*/ 7380 w 22877"/>
                <a:gd name="connsiteY4" fmla="*/ 5904 h 8624"/>
                <a:gd name="connsiteX5" fmla="*/ 7380 w 22877"/>
                <a:gd name="connsiteY5" fmla="*/ 2214 h 8624"/>
                <a:gd name="connsiteX6" fmla="*/ 12546 w 22877"/>
                <a:gd name="connsiteY6" fmla="*/ 2214 h 8624"/>
                <a:gd name="connsiteX7" fmla="*/ 12546 w 22877"/>
                <a:gd name="connsiteY7" fmla="*/ 8118 h 8624"/>
                <a:gd name="connsiteX8" fmla="*/ 18450 w 22877"/>
                <a:gd name="connsiteY8" fmla="*/ 8118 h 8624"/>
                <a:gd name="connsiteX9" fmla="*/ 22878 w 22877"/>
                <a:gd name="connsiteY9" fmla="*/ 8118 h 8624"/>
                <a:gd name="connsiteX10" fmla="*/ 13284 w 22877"/>
                <a:gd name="connsiteY10" fmla="*/ 5904 h 8624"/>
                <a:gd name="connsiteX11" fmla="*/ 13284 w 22877"/>
                <a:gd name="connsiteY11" fmla="*/ 5904 h 8624"/>
                <a:gd name="connsiteX12" fmla="*/ 13284 w 22877"/>
                <a:gd name="connsiteY12" fmla="*/ 5904 h 8624"/>
                <a:gd name="connsiteX13" fmla="*/ 8856 w 22877"/>
                <a:gd name="connsiteY13" fmla="*/ 5904 h 8624"/>
                <a:gd name="connsiteX14" fmla="*/ 4428 w 22877"/>
                <a:gd name="connsiteY14" fmla="*/ 5904 h 8624"/>
                <a:gd name="connsiteX15" fmla="*/ 4428 w 22877"/>
                <a:gd name="connsiteY15" fmla="*/ 5904 h 8624"/>
                <a:gd name="connsiteX16" fmla="*/ 4428 w 22877"/>
                <a:gd name="connsiteY16" fmla="*/ 0 h 8624"/>
                <a:gd name="connsiteX17" fmla="*/ 0 w 22877"/>
                <a:gd name="connsiteY17" fmla="*/ 0 h 8624"/>
                <a:gd name="connsiteX18" fmla="*/ 0 w 22877"/>
                <a:gd name="connsiteY18" fmla="*/ 0 h 8624"/>
                <a:gd name="connsiteX19" fmla="*/ 0 w 22877"/>
                <a:gd name="connsiteY19" fmla="*/ 4428 h 8624"/>
                <a:gd name="connsiteX20" fmla="*/ 0 w 22877"/>
                <a:gd name="connsiteY20" fmla="*/ 4428 h 8624"/>
                <a:gd name="connsiteX21" fmla="*/ 8856 w 22877"/>
                <a:gd name="connsiteY21" fmla="*/ 4428 h 8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77" h="8624">
                  <a:moveTo>
                    <a:pt x="13284" y="5904"/>
                  </a:moveTo>
                  <a:lnTo>
                    <a:pt x="13284" y="5904"/>
                  </a:lnTo>
                  <a:lnTo>
                    <a:pt x="7380" y="5904"/>
                  </a:lnTo>
                  <a:lnTo>
                    <a:pt x="7380" y="5904"/>
                  </a:lnTo>
                  <a:lnTo>
                    <a:pt x="7380" y="5904"/>
                  </a:lnTo>
                  <a:cubicBezTo>
                    <a:pt x="7835" y="4716"/>
                    <a:pt x="7835" y="3402"/>
                    <a:pt x="7380" y="2214"/>
                  </a:cubicBezTo>
                  <a:lnTo>
                    <a:pt x="12546" y="2214"/>
                  </a:lnTo>
                  <a:cubicBezTo>
                    <a:pt x="12546" y="2214"/>
                    <a:pt x="12546" y="6642"/>
                    <a:pt x="12546" y="8118"/>
                  </a:cubicBezTo>
                  <a:cubicBezTo>
                    <a:pt x="14456" y="8793"/>
                    <a:pt x="16540" y="8793"/>
                    <a:pt x="18450" y="8118"/>
                  </a:cubicBezTo>
                  <a:lnTo>
                    <a:pt x="22878" y="8118"/>
                  </a:lnTo>
                  <a:close/>
                  <a:moveTo>
                    <a:pt x="13284" y="5904"/>
                  </a:moveTo>
                  <a:lnTo>
                    <a:pt x="13284" y="5904"/>
                  </a:lnTo>
                  <a:lnTo>
                    <a:pt x="13284" y="5904"/>
                  </a:lnTo>
                  <a:lnTo>
                    <a:pt x="8856" y="5904"/>
                  </a:lnTo>
                  <a:lnTo>
                    <a:pt x="4428" y="5904"/>
                  </a:lnTo>
                  <a:lnTo>
                    <a:pt x="4428" y="5904"/>
                  </a:lnTo>
                  <a:cubicBezTo>
                    <a:pt x="4428" y="5904"/>
                    <a:pt x="4428" y="1476"/>
                    <a:pt x="4428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  <a:lnTo>
                    <a:pt x="8856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E7AEF5EC-73DA-48A6-B08B-689AFD436EEA}"/>
                </a:ext>
              </a:extLst>
            </p:cNvPr>
            <p:cNvSpPr/>
            <p:nvPr/>
          </p:nvSpPr>
          <p:spPr>
            <a:xfrm>
              <a:off x="5289470" y="3423596"/>
              <a:ext cx="10823" cy="7379"/>
            </a:xfrm>
            <a:custGeom>
              <a:avLst/>
              <a:gdLst>
                <a:gd name="connsiteX0" fmla="*/ 10824 w 10823"/>
                <a:gd name="connsiteY0" fmla="*/ 0 h 7379"/>
                <a:gd name="connsiteX1" fmla="*/ 1968 w 10823"/>
                <a:gd name="connsiteY1" fmla="*/ 0 h 7379"/>
                <a:gd name="connsiteX2" fmla="*/ 1968 w 10823"/>
                <a:gd name="connsiteY2" fmla="*/ 7380 h 7379"/>
                <a:gd name="connsiteX3" fmla="*/ 1968 w 10823"/>
                <a:gd name="connsiteY3" fmla="*/ 7380 h 7379"/>
                <a:gd name="connsiteX4" fmla="*/ 1968 w 10823"/>
                <a:gd name="connsiteY4" fmla="*/ 7380 h 7379"/>
                <a:gd name="connsiteX5" fmla="*/ 1968 w 10823"/>
                <a:gd name="connsiteY5" fmla="*/ 7380 h 7379"/>
                <a:gd name="connsiteX6" fmla="*/ 1968 w 10823"/>
                <a:gd name="connsiteY6" fmla="*/ 7380 h 7379"/>
                <a:gd name="connsiteX7" fmla="*/ 1968 w 10823"/>
                <a:gd name="connsiteY7" fmla="*/ 7380 h 7379"/>
                <a:gd name="connsiteX8" fmla="*/ 1968 w 10823"/>
                <a:gd name="connsiteY8" fmla="*/ 7380 h 7379"/>
                <a:gd name="connsiteX9" fmla="*/ 1968 w 10823"/>
                <a:gd name="connsiteY9" fmla="*/ 7380 h 7379"/>
                <a:gd name="connsiteX10" fmla="*/ 1968 w 10823"/>
                <a:gd name="connsiteY10" fmla="*/ 7380 h 7379"/>
                <a:gd name="connsiteX11" fmla="*/ 1968 w 10823"/>
                <a:gd name="connsiteY11" fmla="*/ 7380 h 7379"/>
                <a:gd name="connsiteX12" fmla="*/ 1968 w 10823"/>
                <a:gd name="connsiteY12" fmla="*/ 7380 h 7379"/>
                <a:gd name="connsiteX13" fmla="*/ 1968 w 10823"/>
                <a:gd name="connsiteY13" fmla="*/ 7380 h 7379"/>
                <a:gd name="connsiteX14" fmla="*/ 1968 w 10823"/>
                <a:gd name="connsiteY14" fmla="*/ 7380 h 7379"/>
                <a:gd name="connsiteX15" fmla="*/ 1968 w 10823"/>
                <a:gd name="connsiteY15" fmla="*/ 2214 h 7379"/>
                <a:gd name="connsiteX16" fmla="*/ 9348 w 10823"/>
                <a:gd name="connsiteY16" fmla="*/ 2214 h 7379"/>
                <a:gd name="connsiteX17" fmla="*/ 9348 w 10823"/>
                <a:gd name="connsiteY17" fmla="*/ 2214 h 7379"/>
                <a:gd name="connsiteX18" fmla="*/ 9348 w 10823"/>
                <a:gd name="connsiteY18" fmla="*/ 2214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823" h="7379">
                  <a:moveTo>
                    <a:pt x="10824" y="0"/>
                  </a:moveTo>
                  <a:cubicBezTo>
                    <a:pt x="10824" y="0"/>
                    <a:pt x="4182" y="0"/>
                    <a:pt x="1968" y="0"/>
                  </a:cubicBezTo>
                  <a:cubicBezTo>
                    <a:pt x="241" y="2157"/>
                    <a:pt x="241" y="5223"/>
                    <a:pt x="1968" y="7380"/>
                  </a:cubicBezTo>
                  <a:cubicBezTo>
                    <a:pt x="1968" y="7380"/>
                    <a:pt x="1968" y="7380"/>
                    <a:pt x="1968" y="7380"/>
                  </a:cubicBezTo>
                  <a:cubicBezTo>
                    <a:pt x="1968" y="7380"/>
                    <a:pt x="1968" y="7380"/>
                    <a:pt x="1968" y="7380"/>
                  </a:cubicBezTo>
                  <a:lnTo>
                    <a:pt x="1968" y="7380"/>
                  </a:lnTo>
                  <a:lnTo>
                    <a:pt x="1968" y="7380"/>
                  </a:lnTo>
                  <a:lnTo>
                    <a:pt x="1968" y="7380"/>
                  </a:lnTo>
                  <a:cubicBezTo>
                    <a:pt x="1968" y="7380"/>
                    <a:pt x="1968" y="7380"/>
                    <a:pt x="1968" y="7380"/>
                  </a:cubicBezTo>
                  <a:cubicBezTo>
                    <a:pt x="1968" y="7380"/>
                    <a:pt x="1968" y="7380"/>
                    <a:pt x="1968" y="7380"/>
                  </a:cubicBezTo>
                  <a:lnTo>
                    <a:pt x="1968" y="7380"/>
                  </a:lnTo>
                  <a:cubicBezTo>
                    <a:pt x="1968" y="7380"/>
                    <a:pt x="1968" y="7380"/>
                    <a:pt x="1968" y="7380"/>
                  </a:cubicBezTo>
                  <a:lnTo>
                    <a:pt x="1968" y="7380"/>
                  </a:lnTo>
                  <a:lnTo>
                    <a:pt x="1968" y="7380"/>
                  </a:lnTo>
                  <a:cubicBezTo>
                    <a:pt x="1968" y="7380"/>
                    <a:pt x="1968" y="7380"/>
                    <a:pt x="1968" y="7380"/>
                  </a:cubicBezTo>
                  <a:cubicBezTo>
                    <a:pt x="1968" y="7380"/>
                    <a:pt x="-2460" y="2952"/>
                    <a:pt x="1968" y="2214"/>
                  </a:cubicBezTo>
                  <a:cubicBezTo>
                    <a:pt x="6396" y="1476"/>
                    <a:pt x="6396" y="2214"/>
                    <a:pt x="9348" y="2214"/>
                  </a:cubicBezTo>
                  <a:cubicBezTo>
                    <a:pt x="12300" y="2214"/>
                    <a:pt x="9348" y="2214"/>
                    <a:pt x="9348" y="2214"/>
                  </a:cubicBezTo>
                  <a:cubicBezTo>
                    <a:pt x="9348" y="2214"/>
                    <a:pt x="9348" y="2214"/>
                    <a:pt x="9348" y="2214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9C0CB726-DFDA-4AAA-AEBC-FEAC5ED4AE0F}"/>
                </a:ext>
              </a:extLst>
            </p:cNvPr>
            <p:cNvSpPr/>
            <p:nvPr/>
          </p:nvSpPr>
          <p:spPr>
            <a:xfrm>
              <a:off x="5291880" y="3426547"/>
              <a:ext cx="8413" cy="17712"/>
            </a:xfrm>
            <a:custGeom>
              <a:avLst/>
              <a:gdLst>
                <a:gd name="connsiteX0" fmla="*/ 296 w 8413"/>
                <a:gd name="connsiteY0" fmla="*/ 13284 h 17712"/>
                <a:gd name="connsiteX1" fmla="*/ 296 w 8413"/>
                <a:gd name="connsiteY1" fmla="*/ 13284 h 17712"/>
                <a:gd name="connsiteX2" fmla="*/ 296 w 8413"/>
                <a:gd name="connsiteY2" fmla="*/ 13284 h 17712"/>
                <a:gd name="connsiteX3" fmla="*/ 296 w 8413"/>
                <a:gd name="connsiteY3" fmla="*/ 13284 h 17712"/>
                <a:gd name="connsiteX4" fmla="*/ 296 w 8413"/>
                <a:gd name="connsiteY4" fmla="*/ 13284 h 17712"/>
                <a:gd name="connsiteX5" fmla="*/ 296 w 8413"/>
                <a:gd name="connsiteY5" fmla="*/ 13284 h 17712"/>
                <a:gd name="connsiteX6" fmla="*/ 296 w 8413"/>
                <a:gd name="connsiteY6" fmla="*/ 13284 h 17712"/>
                <a:gd name="connsiteX7" fmla="*/ 296 w 8413"/>
                <a:gd name="connsiteY7" fmla="*/ 13284 h 17712"/>
                <a:gd name="connsiteX8" fmla="*/ 296 w 8413"/>
                <a:gd name="connsiteY8" fmla="*/ 13284 h 17712"/>
                <a:gd name="connsiteX9" fmla="*/ 296 w 8413"/>
                <a:gd name="connsiteY9" fmla="*/ 13284 h 17712"/>
                <a:gd name="connsiteX10" fmla="*/ 296 w 8413"/>
                <a:gd name="connsiteY10" fmla="*/ 13284 h 17712"/>
                <a:gd name="connsiteX11" fmla="*/ 296 w 8413"/>
                <a:gd name="connsiteY11" fmla="*/ 13284 h 17712"/>
                <a:gd name="connsiteX12" fmla="*/ 296 w 8413"/>
                <a:gd name="connsiteY12" fmla="*/ 13284 h 17712"/>
                <a:gd name="connsiteX13" fmla="*/ 296 w 8413"/>
                <a:gd name="connsiteY13" fmla="*/ 13284 h 17712"/>
                <a:gd name="connsiteX14" fmla="*/ 296 w 8413"/>
                <a:gd name="connsiteY14" fmla="*/ 17712 h 17712"/>
                <a:gd name="connsiteX15" fmla="*/ 296 w 8413"/>
                <a:gd name="connsiteY15" fmla="*/ 17712 h 17712"/>
                <a:gd name="connsiteX16" fmla="*/ 296 w 8413"/>
                <a:gd name="connsiteY16" fmla="*/ 17712 h 17712"/>
                <a:gd name="connsiteX17" fmla="*/ 296 w 8413"/>
                <a:gd name="connsiteY17" fmla="*/ 8118 h 17712"/>
                <a:gd name="connsiteX18" fmla="*/ 296 w 8413"/>
                <a:gd name="connsiteY18" fmla="*/ 8118 h 17712"/>
                <a:gd name="connsiteX19" fmla="*/ 296 w 8413"/>
                <a:gd name="connsiteY19" fmla="*/ 8118 h 17712"/>
                <a:gd name="connsiteX20" fmla="*/ 296 w 8413"/>
                <a:gd name="connsiteY20" fmla="*/ 8118 h 17712"/>
                <a:gd name="connsiteX21" fmla="*/ 296 w 8413"/>
                <a:gd name="connsiteY21" fmla="*/ 3690 h 17712"/>
                <a:gd name="connsiteX22" fmla="*/ 296 w 8413"/>
                <a:gd name="connsiteY22" fmla="*/ 0 h 17712"/>
                <a:gd name="connsiteX23" fmla="*/ 4724 w 8413"/>
                <a:gd name="connsiteY23" fmla="*/ 0 h 17712"/>
                <a:gd name="connsiteX24" fmla="*/ 8414 w 8413"/>
                <a:gd name="connsiteY24" fmla="*/ 0 h 17712"/>
                <a:gd name="connsiteX25" fmla="*/ 3986 w 8413"/>
                <a:gd name="connsiteY25" fmla="*/ 0 h 17712"/>
                <a:gd name="connsiteX26" fmla="*/ 3986 w 8413"/>
                <a:gd name="connsiteY26" fmla="*/ 0 h 17712"/>
                <a:gd name="connsiteX27" fmla="*/ 3986 w 8413"/>
                <a:gd name="connsiteY27" fmla="*/ 3690 h 17712"/>
                <a:gd name="connsiteX28" fmla="*/ 3986 w 8413"/>
                <a:gd name="connsiteY28" fmla="*/ 3690 h 17712"/>
                <a:gd name="connsiteX29" fmla="*/ 3986 w 8413"/>
                <a:gd name="connsiteY29" fmla="*/ 369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413" h="17712">
                  <a:moveTo>
                    <a:pt x="296" y="13284"/>
                  </a:moveTo>
                  <a:lnTo>
                    <a:pt x="296" y="13284"/>
                  </a:lnTo>
                  <a:lnTo>
                    <a:pt x="296" y="13284"/>
                  </a:lnTo>
                  <a:lnTo>
                    <a:pt x="296" y="13284"/>
                  </a:lnTo>
                  <a:lnTo>
                    <a:pt x="296" y="13284"/>
                  </a:lnTo>
                  <a:lnTo>
                    <a:pt x="296" y="13284"/>
                  </a:lnTo>
                  <a:lnTo>
                    <a:pt x="296" y="13284"/>
                  </a:lnTo>
                  <a:lnTo>
                    <a:pt x="296" y="13284"/>
                  </a:lnTo>
                  <a:cubicBezTo>
                    <a:pt x="296" y="13284"/>
                    <a:pt x="296" y="13284"/>
                    <a:pt x="296" y="13284"/>
                  </a:cubicBezTo>
                  <a:lnTo>
                    <a:pt x="296" y="13284"/>
                  </a:lnTo>
                  <a:lnTo>
                    <a:pt x="296" y="13284"/>
                  </a:lnTo>
                  <a:lnTo>
                    <a:pt x="296" y="13284"/>
                  </a:lnTo>
                  <a:cubicBezTo>
                    <a:pt x="296" y="13284"/>
                    <a:pt x="296" y="13284"/>
                    <a:pt x="296" y="13284"/>
                  </a:cubicBezTo>
                  <a:cubicBezTo>
                    <a:pt x="296" y="13284"/>
                    <a:pt x="296" y="13284"/>
                    <a:pt x="296" y="13284"/>
                  </a:cubicBezTo>
                  <a:cubicBezTo>
                    <a:pt x="409" y="14758"/>
                    <a:pt x="409" y="16238"/>
                    <a:pt x="296" y="17712"/>
                  </a:cubicBezTo>
                  <a:lnTo>
                    <a:pt x="296" y="17712"/>
                  </a:lnTo>
                  <a:lnTo>
                    <a:pt x="296" y="17712"/>
                  </a:lnTo>
                  <a:close/>
                  <a:moveTo>
                    <a:pt x="296" y="8118"/>
                  </a:moveTo>
                  <a:lnTo>
                    <a:pt x="296" y="8118"/>
                  </a:lnTo>
                  <a:cubicBezTo>
                    <a:pt x="296" y="8118"/>
                    <a:pt x="296" y="8118"/>
                    <a:pt x="296" y="8118"/>
                  </a:cubicBezTo>
                  <a:cubicBezTo>
                    <a:pt x="296" y="8118"/>
                    <a:pt x="296" y="8118"/>
                    <a:pt x="296" y="8118"/>
                  </a:cubicBezTo>
                  <a:cubicBezTo>
                    <a:pt x="-25" y="6659"/>
                    <a:pt x="-25" y="5148"/>
                    <a:pt x="296" y="3690"/>
                  </a:cubicBezTo>
                  <a:cubicBezTo>
                    <a:pt x="-99" y="2491"/>
                    <a:pt x="-99" y="1199"/>
                    <a:pt x="296" y="0"/>
                  </a:cubicBezTo>
                  <a:lnTo>
                    <a:pt x="4724" y="0"/>
                  </a:lnTo>
                  <a:lnTo>
                    <a:pt x="8414" y="0"/>
                  </a:lnTo>
                  <a:lnTo>
                    <a:pt x="3986" y="0"/>
                  </a:lnTo>
                  <a:lnTo>
                    <a:pt x="3986" y="0"/>
                  </a:lnTo>
                  <a:cubicBezTo>
                    <a:pt x="3327" y="1142"/>
                    <a:pt x="3327" y="2548"/>
                    <a:pt x="3986" y="3690"/>
                  </a:cubicBezTo>
                  <a:cubicBezTo>
                    <a:pt x="3986" y="3690"/>
                    <a:pt x="3986" y="3690"/>
                    <a:pt x="3986" y="3690"/>
                  </a:cubicBezTo>
                  <a:cubicBezTo>
                    <a:pt x="3986" y="3690"/>
                    <a:pt x="3986" y="3690"/>
                    <a:pt x="3986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76C6DB-0F84-4C50-BD21-E540F3643CB0}"/>
                </a:ext>
              </a:extLst>
            </p:cNvPr>
            <p:cNvSpPr/>
            <p:nvPr/>
          </p:nvSpPr>
          <p:spPr>
            <a:xfrm>
              <a:off x="5297587" y="3393337"/>
              <a:ext cx="21155" cy="11562"/>
            </a:xfrm>
            <a:custGeom>
              <a:avLst/>
              <a:gdLst>
                <a:gd name="connsiteX0" fmla="*/ 15252 w 21155"/>
                <a:gd name="connsiteY0" fmla="*/ 3690 h 11562"/>
                <a:gd name="connsiteX1" fmla="*/ 1968 w 21155"/>
                <a:gd name="connsiteY1" fmla="*/ 0 h 11562"/>
                <a:gd name="connsiteX2" fmla="*/ 1968 w 21155"/>
                <a:gd name="connsiteY2" fmla="*/ 0 h 11562"/>
                <a:gd name="connsiteX3" fmla="*/ 1968 w 21155"/>
                <a:gd name="connsiteY3" fmla="*/ 0 h 11562"/>
                <a:gd name="connsiteX4" fmla="*/ 1968 w 21155"/>
                <a:gd name="connsiteY4" fmla="*/ 5166 h 11562"/>
                <a:gd name="connsiteX5" fmla="*/ 1968 w 21155"/>
                <a:gd name="connsiteY5" fmla="*/ 9594 h 11562"/>
                <a:gd name="connsiteX6" fmla="*/ 1968 w 21155"/>
                <a:gd name="connsiteY6" fmla="*/ 9594 h 11562"/>
                <a:gd name="connsiteX7" fmla="*/ 1968 w 21155"/>
                <a:gd name="connsiteY7" fmla="*/ 9594 h 11562"/>
                <a:gd name="connsiteX8" fmla="*/ 13776 w 21155"/>
                <a:gd name="connsiteY8" fmla="*/ 5904 h 11562"/>
                <a:gd name="connsiteX9" fmla="*/ 21156 w 21155"/>
                <a:gd name="connsiteY9" fmla="*/ 5904 h 11562"/>
                <a:gd name="connsiteX10" fmla="*/ 21156 w 21155"/>
                <a:gd name="connsiteY10" fmla="*/ 590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155" h="11562">
                  <a:moveTo>
                    <a:pt x="15252" y="3690"/>
                  </a:moveTo>
                  <a:cubicBezTo>
                    <a:pt x="10758" y="2708"/>
                    <a:pt x="6324" y="1477"/>
                    <a:pt x="1968" y="0"/>
                  </a:cubicBezTo>
                  <a:cubicBezTo>
                    <a:pt x="1968" y="0"/>
                    <a:pt x="1968" y="0"/>
                    <a:pt x="1968" y="0"/>
                  </a:cubicBezTo>
                  <a:cubicBezTo>
                    <a:pt x="1968" y="0"/>
                    <a:pt x="1968" y="0"/>
                    <a:pt x="1968" y="0"/>
                  </a:cubicBezTo>
                  <a:cubicBezTo>
                    <a:pt x="1968" y="0"/>
                    <a:pt x="-2460" y="3690"/>
                    <a:pt x="1968" y="5166"/>
                  </a:cubicBezTo>
                  <a:cubicBezTo>
                    <a:pt x="6396" y="6642"/>
                    <a:pt x="1968" y="5166"/>
                    <a:pt x="1968" y="9594"/>
                  </a:cubicBezTo>
                  <a:cubicBezTo>
                    <a:pt x="1968" y="14022"/>
                    <a:pt x="1968" y="9594"/>
                    <a:pt x="1968" y="9594"/>
                  </a:cubicBezTo>
                  <a:lnTo>
                    <a:pt x="1968" y="9594"/>
                  </a:lnTo>
                  <a:cubicBezTo>
                    <a:pt x="7134" y="14760"/>
                    <a:pt x="9348" y="5904"/>
                    <a:pt x="13776" y="5904"/>
                  </a:cubicBezTo>
                  <a:cubicBezTo>
                    <a:pt x="16208" y="6422"/>
                    <a:pt x="18724" y="6422"/>
                    <a:pt x="21156" y="5904"/>
                  </a:cubicBezTo>
                  <a:lnTo>
                    <a:pt x="21156" y="5904"/>
                  </a:ln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87D77998-6F3A-40EB-8AC2-F55931F15010}"/>
                </a:ext>
              </a:extLst>
            </p:cNvPr>
            <p:cNvSpPr/>
            <p:nvPr/>
          </p:nvSpPr>
          <p:spPr>
            <a:xfrm>
              <a:off x="5287748" y="3399979"/>
              <a:ext cx="22139" cy="14615"/>
            </a:xfrm>
            <a:custGeom>
              <a:avLst/>
              <a:gdLst>
                <a:gd name="connsiteX0" fmla="*/ 3690 w 22139"/>
                <a:gd name="connsiteY0" fmla="*/ 13284 h 14615"/>
                <a:gd name="connsiteX1" fmla="*/ 3690 w 22139"/>
                <a:gd name="connsiteY1" fmla="*/ 13284 h 14615"/>
                <a:gd name="connsiteX2" fmla="*/ 3690 w 22139"/>
                <a:gd name="connsiteY2" fmla="*/ 7380 h 14615"/>
                <a:gd name="connsiteX3" fmla="*/ 3690 w 22139"/>
                <a:gd name="connsiteY3" fmla="*/ 7380 h 14615"/>
                <a:gd name="connsiteX4" fmla="*/ 3690 w 22139"/>
                <a:gd name="connsiteY4" fmla="*/ 2214 h 14615"/>
                <a:gd name="connsiteX5" fmla="*/ 3690 w 22139"/>
                <a:gd name="connsiteY5" fmla="*/ 2214 h 14615"/>
                <a:gd name="connsiteX6" fmla="*/ 3690 w 22139"/>
                <a:gd name="connsiteY6" fmla="*/ 2214 h 14615"/>
                <a:gd name="connsiteX7" fmla="*/ 3690 w 22139"/>
                <a:gd name="connsiteY7" fmla="*/ 2214 h 14615"/>
                <a:gd name="connsiteX8" fmla="*/ 3690 w 22139"/>
                <a:gd name="connsiteY8" fmla="*/ 2214 h 14615"/>
                <a:gd name="connsiteX9" fmla="*/ 3690 w 22139"/>
                <a:gd name="connsiteY9" fmla="*/ 2214 h 14615"/>
                <a:gd name="connsiteX10" fmla="*/ 11070 w 22139"/>
                <a:gd name="connsiteY10" fmla="*/ 2214 h 14615"/>
                <a:gd name="connsiteX11" fmla="*/ 16974 w 22139"/>
                <a:gd name="connsiteY11" fmla="*/ 2214 h 14615"/>
                <a:gd name="connsiteX12" fmla="*/ 16974 w 22139"/>
                <a:gd name="connsiteY12" fmla="*/ 9594 h 14615"/>
                <a:gd name="connsiteX13" fmla="*/ 16974 w 22139"/>
                <a:gd name="connsiteY13" fmla="*/ 9594 h 14615"/>
                <a:gd name="connsiteX14" fmla="*/ 9594 w 22139"/>
                <a:gd name="connsiteY14" fmla="*/ 14022 h 14615"/>
                <a:gd name="connsiteX15" fmla="*/ 5166 w 22139"/>
                <a:gd name="connsiteY15" fmla="*/ 14022 h 14615"/>
                <a:gd name="connsiteX16" fmla="*/ 738 w 22139"/>
                <a:gd name="connsiteY16" fmla="*/ 14022 h 14615"/>
                <a:gd name="connsiteX17" fmla="*/ 0 w 22139"/>
                <a:gd name="connsiteY17" fmla="*/ 7380 h 14615"/>
                <a:gd name="connsiteX18" fmla="*/ 0 w 22139"/>
                <a:gd name="connsiteY18" fmla="*/ 7380 h 14615"/>
                <a:gd name="connsiteX19" fmla="*/ 0 w 22139"/>
                <a:gd name="connsiteY19" fmla="*/ 7380 h 14615"/>
                <a:gd name="connsiteX20" fmla="*/ 7380 w 22139"/>
                <a:gd name="connsiteY20" fmla="*/ 7380 h 14615"/>
                <a:gd name="connsiteX21" fmla="*/ 11808 w 22139"/>
                <a:gd name="connsiteY21" fmla="*/ 7380 h 14615"/>
                <a:gd name="connsiteX22" fmla="*/ 18450 w 22139"/>
                <a:gd name="connsiteY22" fmla="*/ 7380 h 14615"/>
                <a:gd name="connsiteX23" fmla="*/ 18450 w 22139"/>
                <a:gd name="connsiteY23" fmla="*/ 7380 h 14615"/>
                <a:gd name="connsiteX24" fmla="*/ 22140 w 22139"/>
                <a:gd name="connsiteY24" fmla="*/ 0 h 14615"/>
                <a:gd name="connsiteX25" fmla="*/ 16236 w 22139"/>
                <a:gd name="connsiteY25" fmla="*/ 0 h 14615"/>
                <a:gd name="connsiteX26" fmla="*/ 8118 w 22139"/>
                <a:gd name="connsiteY26" fmla="*/ 0 h 14615"/>
                <a:gd name="connsiteX27" fmla="*/ 8118 w 22139"/>
                <a:gd name="connsiteY27" fmla="*/ 0 h 14615"/>
                <a:gd name="connsiteX28" fmla="*/ 8118 w 22139"/>
                <a:gd name="connsiteY28" fmla="*/ 0 h 14615"/>
                <a:gd name="connsiteX29" fmla="*/ 8118 w 22139"/>
                <a:gd name="connsiteY29" fmla="*/ 0 h 14615"/>
                <a:gd name="connsiteX30" fmla="*/ 8118 w 22139"/>
                <a:gd name="connsiteY30" fmla="*/ 0 h 14615"/>
                <a:gd name="connsiteX31" fmla="*/ 8118 w 22139"/>
                <a:gd name="connsiteY31" fmla="*/ 0 h 14615"/>
                <a:gd name="connsiteX32" fmla="*/ 8118 w 22139"/>
                <a:gd name="connsiteY32" fmla="*/ 3690 h 14615"/>
                <a:gd name="connsiteX33" fmla="*/ 8118 w 22139"/>
                <a:gd name="connsiteY33" fmla="*/ 7380 h 14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139" h="14615">
                  <a:moveTo>
                    <a:pt x="3690" y="13284"/>
                  </a:moveTo>
                  <a:lnTo>
                    <a:pt x="3690" y="13284"/>
                  </a:lnTo>
                  <a:lnTo>
                    <a:pt x="3690" y="7380"/>
                  </a:lnTo>
                  <a:lnTo>
                    <a:pt x="3690" y="7380"/>
                  </a:lnTo>
                  <a:cubicBezTo>
                    <a:pt x="3690" y="7380"/>
                    <a:pt x="3690" y="2952"/>
                    <a:pt x="3690" y="2214"/>
                  </a:cubicBezTo>
                  <a:cubicBezTo>
                    <a:pt x="3690" y="1476"/>
                    <a:pt x="3690" y="2214"/>
                    <a:pt x="3690" y="2214"/>
                  </a:cubicBezTo>
                  <a:cubicBezTo>
                    <a:pt x="3690" y="2214"/>
                    <a:pt x="3690" y="2214"/>
                    <a:pt x="3690" y="2214"/>
                  </a:cubicBezTo>
                  <a:cubicBezTo>
                    <a:pt x="3690" y="2214"/>
                    <a:pt x="3690" y="2214"/>
                    <a:pt x="3690" y="2214"/>
                  </a:cubicBezTo>
                  <a:lnTo>
                    <a:pt x="3690" y="2214"/>
                  </a:lnTo>
                  <a:cubicBezTo>
                    <a:pt x="3690" y="2214"/>
                    <a:pt x="3690" y="2214"/>
                    <a:pt x="3690" y="2214"/>
                  </a:cubicBezTo>
                  <a:lnTo>
                    <a:pt x="11070" y="2214"/>
                  </a:lnTo>
                  <a:lnTo>
                    <a:pt x="16974" y="2214"/>
                  </a:lnTo>
                  <a:lnTo>
                    <a:pt x="16974" y="9594"/>
                  </a:lnTo>
                  <a:lnTo>
                    <a:pt x="16974" y="9594"/>
                  </a:lnTo>
                  <a:cubicBezTo>
                    <a:pt x="14787" y="11484"/>
                    <a:pt x="12291" y="12982"/>
                    <a:pt x="9594" y="14022"/>
                  </a:cubicBezTo>
                  <a:cubicBezTo>
                    <a:pt x="8162" y="13516"/>
                    <a:pt x="6598" y="13516"/>
                    <a:pt x="5166" y="14022"/>
                  </a:cubicBezTo>
                  <a:cubicBezTo>
                    <a:pt x="3796" y="14813"/>
                    <a:pt x="2108" y="14813"/>
                    <a:pt x="738" y="14022"/>
                  </a:cubicBezTo>
                  <a:close/>
                  <a:moveTo>
                    <a:pt x="0" y="7380"/>
                  </a:move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5166" y="7380"/>
                    <a:pt x="7380" y="7380"/>
                  </a:cubicBezTo>
                  <a:cubicBezTo>
                    <a:pt x="9594" y="7380"/>
                    <a:pt x="7380" y="7380"/>
                    <a:pt x="11808" y="7380"/>
                  </a:cubicBezTo>
                  <a:cubicBezTo>
                    <a:pt x="13976" y="8015"/>
                    <a:pt x="16282" y="8015"/>
                    <a:pt x="18450" y="7380"/>
                  </a:cubicBezTo>
                  <a:lnTo>
                    <a:pt x="18450" y="7380"/>
                  </a:lnTo>
                  <a:lnTo>
                    <a:pt x="22140" y="0"/>
                  </a:lnTo>
                  <a:lnTo>
                    <a:pt x="16236" y="0"/>
                  </a:lnTo>
                  <a:cubicBezTo>
                    <a:pt x="13583" y="759"/>
                    <a:pt x="10771" y="759"/>
                    <a:pt x="8118" y="0"/>
                  </a:cubicBezTo>
                  <a:cubicBezTo>
                    <a:pt x="8118" y="0"/>
                    <a:pt x="8118" y="0"/>
                    <a:pt x="8118" y="0"/>
                  </a:cubicBezTo>
                  <a:lnTo>
                    <a:pt x="8118" y="0"/>
                  </a:ln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8118" y="0"/>
                    <a:pt x="8118" y="3690"/>
                  </a:cubicBezTo>
                  <a:lnTo>
                    <a:pt x="8118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53F9F01B-B29F-426C-9F36-BC44138BD40C}"/>
                </a:ext>
              </a:extLst>
            </p:cNvPr>
            <p:cNvSpPr/>
            <p:nvPr/>
          </p:nvSpPr>
          <p:spPr>
            <a:xfrm>
              <a:off x="5312102" y="3388172"/>
              <a:ext cx="10331" cy="10331"/>
            </a:xfrm>
            <a:custGeom>
              <a:avLst/>
              <a:gdLst>
                <a:gd name="connsiteX0" fmla="*/ 10332 w 10331"/>
                <a:gd name="connsiteY0" fmla="*/ 5166 h 10331"/>
                <a:gd name="connsiteX1" fmla="*/ 5166 w 10331"/>
                <a:gd name="connsiteY1" fmla="*/ 10332 h 10331"/>
                <a:gd name="connsiteX2" fmla="*/ 0 w 10331"/>
                <a:gd name="connsiteY2" fmla="*/ 5166 h 10331"/>
                <a:gd name="connsiteX3" fmla="*/ 5166 w 10331"/>
                <a:gd name="connsiteY3" fmla="*/ 0 h 10331"/>
                <a:gd name="connsiteX4" fmla="*/ 10332 w 10331"/>
                <a:gd name="connsiteY4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10331">
                  <a:moveTo>
                    <a:pt x="10332" y="5166"/>
                  </a:moveTo>
                  <a:cubicBezTo>
                    <a:pt x="10332" y="8019"/>
                    <a:pt x="8019" y="10332"/>
                    <a:pt x="5166" y="10332"/>
                  </a:cubicBezTo>
                  <a:cubicBezTo>
                    <a:pt x="2313" y="10332"/>
                    <a:pt x="0" y="8019"/>
                    <a:pt x="0" y="5166"/>
                  </a:cubicBezTo>
                  <a:cubicBezTo>
                    <a:pt x="0" y="2313"/>
                    <a:pt x="2313" y="0"/>
                    <a:pt x="5166" y="0"/>
                  </a:cubicBezTo>
                  <a:cubicBezTo>
                    <a:pt x="8019" y="0"/>
                    <a:pt x="10332" y="2313"/>
                    <a:pt x="10332" y="5166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FAEA55F-E320-401D-9DED-5179C7FBA5D0}"/>
                </a:ext>
              </a:extLst>
            </p:cNvPr>
            <p:cNvSpPr/>
            <p:nvPr/>
          </p:nvSpPr>
          <p:spPr>
            <a:xfrm>
              <a:off x="5312102" y="3388172"/>
              <a:ext cx="10331" cy="9594"/>
            </a:xfrm>
            <a:custGeom>
              <a:avLst/>
              <a:gdLst>
                <a:gd name="connsiteX0" fmla="*/ 5166 w 10331"/>
                <a:gd name="connsiteY0" fmla="*/ 9594 h 9594"/>
                <a:gd name="connsiteX1" fmla="*/ 0 w 10331"/>
                <a:gd name="connsiteY1" fmla="*/ 5166 h 9594"/>
                <a:gd name="connsiteX2" fmla="*/ 10332 w 10331"/>
                <a:gd name="connsiteY2" fmla="*/ 5166 h 9594"/>
                <a:gd name="connsiteX3" fmla="*/ 5166 w 10331"/>
                <a:gd name="connsiteY3" fmla="*/ 9594 h 9594"/>
                <a:gd name="connsiteX4" fmla="*/ 5166 w 10331"/>
                <a:gd name="connsiteY4" fmla="*/ 0 h 9594"/>
                <a:gd name="connsiteX5" fmla="*/ 738 w 10331"/>
                <a:gd name="connsiteY5" fmla="*/ 5166 h 9594"/>
                <a:gd name="connsiteX6" fmla="*/ 9594 w 10331"/>
                <a:gd name="connsiteY6" fmla="*/ 5166 h 9594"/>
                <a:gd name="connsiteX7" fmla="*/ 5166 w 10331"/>
                <a:gd name="connsiteY7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1" h="9594">
                  <a:moveTo>
                    <a:pt x="5166" y="9594"/>
                  </a:moveTo>
                  <a:cubicBezTo>
                    <a:pt x="2578" y="9621"/>
                    <a:pt x="370" y="7728"/>
                    <a:pt x="0" y="5166"/>
                  </a:cubicBezTo>
                  <a:cubicBezTo>
                    <a:pt x="0" y="-738"/>
                    <a:pt x="10332" y="-738"/>
                    <a:pt x="10332" y="5166"/>
                  </a:cubicBezTo>
                  <a:cubicBezTo>
                    <a:pt x="9962" y="7728"/>
                    <a:pt x="7754" y="9621"/>
                    <a:pt x="5166" y="9594"/>
                  </a:cubicBezTo>
                  <a:close/>
                  <a:moveTo>
                    <a:pt x="5166" y="0"/>
                  </a:moveTo>
                  <a:cubicBezTo>
                    <a:pt x="2604" y="370"/>
                    <a:pt x="711" y="2578"/>
                    <a:pt x="738" y="5166"/>
                  </a:cubicBezTo>
                  <a:cubicBezTo>
                    <a:pt x="738" y="10332"/>
                    <a:pt x="9594" y="10332"/>
                    <a:pt x="9594" y="5166"/>
                  </a:cubicBezTo>
                  <a:cubicBezTo>
                    <a:pt x="9594" y="0"/>
                    <a:pt x="9594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459C83F2-B28B-4F29-B609-6A3CB51490D4}"/>
                </a:ext>
              </a:extLst>
            </p:cNvPr>
            <p:cNvSpPr/>
            <p:nvPr/>
          </p:nvSpPr>
          <p:spPr>
            <a:xfrm>
              <a:off x="5300293" y="3394814"/>
              <a:ext cx="50184" cy="50183"/>
            </a:xfrm>
            <a:custGeom>
              <a:avLst/>
              <a:gdLst>
                <a:gd name="connsiteX0" fmla="*/ 8118 w 50184"/>
                <a:gd name="connsiteY0" fmla="*/ 36900 h 50183"/>
                <a:gd name="connsiteX1" fmla="*/ 0 w 50184"/>
                <a:gd name="connsiteY1" fmla="*/ 28782 h 50183"/>
                <a:gd name="connsiteX2" fmla="*/ 18450 w 50184"/>
                <a:gd name="connsiteY2" fmla="*/ 15498 h 50183"/>
                <a:gd name="connsiteX3" fmla="*/ 22140 w 50184"/>
                <a:gd name="connsiteY3" fmla="*/ 0 h 50183"/>
                <a:gd name="connsiteX4" fmla="*/ 22140 w 50184"/>
                <a:gd name="connsiteY4" fmla="*/ 0 h 50183"/>
                <a:gd name="connsiteX5" fmla="*/ 30258 w 50184"/>
                <a:gd name="connsiteY5" fmla="*/ 0 h 50183"/>
                <a:gd name="connsiteX6" fmla="*/ 30258 w 50184"/>
                <a:gd name="connsiteY6" fmla="*/ 0 h 50183"/>
                <a:gd name="connsiteX7" fmla="*/ 30258 w 50184"/>
                <a:gd name="connsiteY7" fmla="*/ 0 h 50183"/>
                <a:gd name="connsiteX8" fmla="*/ 30258 w 50184"/>
                <a:gd name="connsiteY8" fmla="*/ 0 h 50183"/>
                <a:gd name="connsiteX9" fmla="*/ 25830 w 50184"/>
                <a:gd name="connsiteY9" fmla="*/ 0 h 50183"/>
                <a:gd name="connsiteX10" fmla="*/ 30996 w 50184"/>
                <a:gd name="connsiteY10" fmla="*/ 7380 h 50183"/>
                <a:gd name="connsiteX11" fmla="*/ 30996 w 50184"/>
                <a:gd name="connsiteY11" fmla="*/ 7380 h 50183"/>
                <a:gd name="connsiteX12" fmla="*/ 36162 w 50184"/>
                <a:gd name="connsiteY12" fmla="*/ 7380 h 50183"/>
                <a:gd name="connsiteX13" fmla="*/ 42804 w 50184"/>
                <a:gd name="connsiteY13" fmla="*/ 7380 h 50183"/>
                <a:gd name="connsiteX14" fmla="*/ 50184 w 50184"/>
                <a:gd name="connsiteY14" fmla="*/ 18450 h 50183"/>
                <a:gd name="connsiteX15" fmla="*/ 46494 w 50184"/>
                <a:gd name="connsiteY15" fmla="*/ 18450 h 50183"/>
                <a:gd name="connsiteX16" fmla="*/ 38376 w 50184"/>
                <a:gd name="connsiteY16" fmla="*/ 18450 h 50183"/>
                <a:gd name="connsiteX17" fmla="*/ 34686 w 50184"/>
                <a:gd name="connsiteY17" fmla="*/ 24354 h 50183"/>
                <a:gd name="connsiteX18" fmla="*/ 39852 w 50184"/>
                <a:gd name="connsiteY18" fmla="*/ 24354 h 50183"/>
                <a:gd name="connsiteX19" fmla="*/ 45018 w 50184"/>
                <a:gd name="connsiteY19" fmla="*/ 28782 h 50183"/>
                <a:gd name="connsiteX20" fmla="*/ 45018 w 50184"/>
                <a:gd name="connsiteY20" fmla="*/ 33210 h 50183"/>
                <a:gd name="connsiteX21" fmla="*/ 45018 w 50184"/>
                <a:gd name="connsiteY21" fmla="*/ 33210 h 50183"/>
                <a:gd name="connsiteX22" fmla="*/ 40590 w 50184"/>
                <a:gd name="connsiteY22" fmla="*/ 33210 h 50183"/>
                <a:gd name="connsiteX23" fmla="*/ 40590 w 50184"/>
                <a:gd name="connsiteY23" fmla="*/ 33210 h 50183"/>
                <a:gd name="connsiteX24" fmla="*/ 30996 w 50184"/>
                <a:gd name="connsiteY24" fmla="*/ 33210 h 50183"/>
                <a:gd name="connsiteX25" fmla="*/ 23616 w 50184"/>
                <a:gd name="connsiteY25" fmla="*/ 37638 h 50183"/>
                <a:gd name="connsiteX26" fmla="*/ 23616 w 50184"/>
                <a:gd name="connsiteY26" fmla="*/ 37638 h 50183"/>
                <a:gd name="connsiteX27" fmla="*/ 23616 w 50184"/>
                <a:gd name="connsiteY27" fmla="*/ 37638 h 50183"/>
                <a:gd name="connsiteX28" fmla="*/ 23616 w 50184"/>
                <a:gd name="connsiteY28" fmla="*/ 37638 h 50183"/>
                <a:gd name="connsiteX29" fmla="*/ 23616 w 50184"/>
                <a:gd name="connsiteY29" fmla="*/ 42066 h 50183"/>
                <a:gd name="connsiteX30" fmla="*/ 23616 w 50184"/>
                <a:gd name="connsiteY30" fmla="*/ 46494 h 50183"/>
                <a:gd name="connsiteX31" fmla="*/ 23616 w 50184"/>
                <a:gd name="connsiteY31" fmla="*/ 46494 h 50183"/>
                <a:gd name="connsiteX32" fmla="*/ 23616 w 50184"/>
                <a:gd name="connsiteY32" fmla="*/ 50184 h 50183"/>
                <a:gd name="connsiteX33" fmla="*/ 23616 w 50184"/>
                <a:gd name="connsiteY33" fmla="*/ 50184 h 50183"/>
                <a:gd name="connsiteX34" fmla="*/ 23616 w 50184"/>
                <a:gd name="connsiteY34" fmla="*/ 50184 h 50183"/>
                <a:gd name="connsiteX35" fmla="*/ 14760 w 50184"/>
                <a:gd name="connsiteY35" fmla="*/ 45756 h 50183"/>
                <a:gd name="connsiteX36" fmla="*/ 14760 w 50184"/>
                <a:gd name="connsiteY36" fmla="*/ 40590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0184" h="50183">
                  <a:moveTo>
                    <a:pt x="8118" y="36900"/>
                  </a:moveTo>
                  <a:cubicBezTo>
                    <a:pt x="8118" y="36900"/>
                    <a:pt x="0" y="33210"/>
                    <a:pt x="0" y="28782"/>
                  </a:cubicBezTo>
                  <a:cubicBezTo>
                    <a:pt x="0" y="24354"/>
                    <a:pt x="16974" y="23616"/>
                    <a:pt x="18450" y="15498"/>
                  </a:cubicBezTo>
                  <a:cubicBezTo>
                    <a:pt x="18066" y="10076"/>
                    <a:pt x="19353" y="4667"/>
                    <a:pt x="22140" y="0"/>
                  </a:cubicBezTo>
                  <a:lnTo>
                    <a:pt x="22140" y="0"/>
                  </a:ln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cubicBezTo>
                    <a:pt x="30258" y="0"/>
                    <a:pt x="30258" y="0"/>
                    <a:pt x="30258" y="0"/>
                  </a:cubicBezTo>
                  <a:cubicBezTo>
                    <a:pt x="30258" y="0"/>
                    <a:pt x="30258" y="0"/>
                    <a:pt x="30258" y="0"/>
                  </a:cubicBezTo>
                  <a:lnTo>
                    <a:pt x="25830" y="0"/>
                  </a:lnTo>
                  <a:cubicBezTo>
                    <a:pt x="25830" y="0"/>
                    <a:pt x="31734" y="5904"/>
                    <a:pt x="30996" y="7380"/>
                  </a:cubicBezTo>
                  <a:lnTo>
                    <a:pt x="30996" y="7380"/>
                  </a:lnTo>
                  <a:lnTo>
                    <a:pt x="36162" y="7380"/>
                  </a:lnTo>
                  <a:lnTo>
                    <a:pt x="42804" y="7380"/>
                  </a:lnTo>
                  <a:lnTo>
                    <a:pt x="50184" y="18450"/>
                  </a:lnTo>
                  <a:lnTo>
                    <a:pt x="46494" y="18450"/>
                  </a:lnTo>
                  <a:cubicBezTo>
                    <a:pt x="46494" y="18450"/>
                    <a:pt x="46494" y="18450"/>
                    <a:pt x="38376" y="18450"/>
                  </a:cubicBezTo>
                  <a:cubicBezTo>
                    <a:pt x="38095" y="20872"/>
                    <a:pt x="36741" y="23040"/>
                    <a:pt x="34686" y="24354"/>
                  </a:cubicBezTo>
                  <a:lnTo>
                    <a:pt x="39852" y="24354"/>
                  </a:lnTo>
                  <a:lnTo>
                    <a:pt x="45018" y="28782"/>
                  </a:lnTo>
                  <a:lnTo>
                    <a:pt x="45018" y="33210"/>
                  </a:lnTo>
                  <a:cubicBezTo>
                    <a:pt x="45018" y="33210"/>
                    <a:pt x="45018" y="33210"/>
                    <a:pt x="45018" y="33210"/>
                  </a:cubicBezTo>
                  <a:cubicBezTo>
                    <a:pt x="45018" y="33210"/>
                    <a:pt x="45018" y="33210"/>
                    <a:pt x="40590" y="33210"/>
                  </a:cubicBezTo>
                  <a:lnTo>
                    <a:pt x="40590" y="33210"/>
                  </a:lnTo>
                  <a:cubicBezTo>
                    <a:pt x="37439" y="33992"/>
                    <a:pt x="34147" y="33992"/>
                    <a:pt x="30996" y="33210"/>
                  </a:cubicBezTo>
                  <a:cubicBezTo>
                    <a:pt x="30996" y="33210"/>
                    <a:pt x="26568" y="33210"/>
                    <a:pt x="23616" y="37638"/>
                  </a:cubicBezTo>
                  <a:cubicBezTo>
                    <a:pt x="20664" y="42066"/>
                    <a:pt x="23616" y="37638"/>
                    <a:pt x="23616" y="37638"/>
                  </a:cubicBezTo>
                  <a:lnTo>
                    <a:pt x="23616" y="37638"/>
                  </a:lnTo>
                  <a:cubicBezTo>
                    <a:pt x="23616" y="37638"/>
                    <a:pt x="23616" y="37638"/>
                    <a:pt x="23616" y="37638"/>
                  </a:cubicBezTo>
                  <a:cubicBezTo>
                    <a:pt x="23616" y="37638"/>
                    <a:pt x="23616" y="41328"/>
                    <a:pt x="23616" y="42066"/>
                  </a:cubicBezTo>
                  <a:cubicBezTo>
                    <a:pt x="23616" y="42804"/>
                    <a:pt x="23616" y="42066"/>
                    <a:pt x="23616" y="46494"/>
                  </a:cubicBezTo>
                  <a:cubicBezTo>
                    <a:pt x="23616" y="50922"/>
                    <a:pt x="23616" y="46494"/>
                    <a:pt x="23616" y="46494"/>
                  </a:cubicBezTo>
                  <a:cubicBezTo>
                    <a:pt x="23616" y="46494"/>
                    <a:pt x="23616" y="50184"/>
                    <a:pt x="23616" y="50184"/>
                  </a:cubicBezTo>
                  <a:lnTo>
                    <a:pt x="23616" y="50184"/>
                  </a:lnTo>
                  <a:cubicBezTo>
                    <a:pt x="23616" y="50184"/>
                    <a:pt x="23616" y="50184"/>
                    <a:pt x="23616" y="50184"/>
                  </a:cubicBezTo>
                  <a:cubicBezTo>
                    <a:pt x="23616" y="50184"/>
                    <a:pt x="15498" y="50184"/>
                    <a:pt x="14760" y="45756"/>
                  </a:cubicBezTo>
                  <a:cubicBezTo>
                    <a:pt x="14022" y="41328"/>
                    <a:pt x="14760" y="45756"/>
                    <a:pt x="14760" y="40590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E595799-250A-46AF-949B-997344D67D94}"/>
                </a:ext>
              </a:extLst>
            </p:cNvPr>
            <p:cNvSpPr/>
            <p:nvPr/>
          </p:nvSpPr>
          <p:spPr>
            <a:xfrm>
              <a:off x="5300293" y="3399979"/>
              <a:ext cx="50184" cy="42066"/>
            </a:xfrm>
            <a:custGeom>
              <a:avLst/>
              <a:gdLst>
                <a:gd name="connsiteX0" fmla="*/ 19188 w 50184"/>
                <a:gd name="connsiteY0" fmla="*/ 42066 h 42066"/>
                <a:gd name="connsiteX1" fmla="*/ 19188 w 50184"/>
                <a:gd name="connsiteY1" fmla="*/ 42066 h 42066"/>
                <a:gd name="connsiteX2" fmla="*/ 10332 w 50184"/>
                <a:gd name="connsiteY2" fmla="*/ 37638 h 42066"/>
                <a:gd name="connsiteX3" fmla="*/ 10332 w 50184"/>
                <a:gd name="connsiteY3" fmla="*/ 37638 h 42066"/>
                <a:gd name="connsiteX4" fmla="*/ 18450 w 50184"/>
                <a:gd name="connsiteY4" fmla="*/ 41328 h 42066"/>
                <a:gd name="connsiteX5" fmla="*/ 18450 w 50184"/>
                <a:gd name="connsiteY5" fmla="*/ 41328 h 42066"/>
                <a:gd name="connsiteX6" fmla="*/ 18450 w 50184"/>
                <a:gd name="connsiteY6" fmla="*/ 41328 h 42066"/>
                <a:gd name="connsiteX7" fmla="*/ 18450 w 50184"/>
                <a:gd name="connsiteY7" fmla="*/ 41328 h 42066"/>
                <a:gd name="connsiteX8" fmla="*/ 19188 w 50184"/>
                <a:gd name="connsiteY8" fmla="*/ 38376 h 42066"/>
                <a:gd name="connsiteX9" fmla="*/ 19188 w 50184"/>
                <a:gd name="connsiteY9" fmla="*/ 38376 h 42066"/>
                <a:gd name="connsiteX10" fmla="*/ 14760 w 50184"/>
                <a:gd name="connsiteY10" fmla="*/ 33948 h 42066"/>
                <a:gd name="connsiteX11" fmla="*/ 14760 w 50184"/>
                <a:gd name="connsiteY11" fmla="*/ 33948 h 42066"/>
                <a:gd name="connsiteX12" fmla="*/ 14760 w 50184"/>
                <a:gd name="connsiteY12" fmla="*/ 33948 h 42066"/>
                <a:gd name="connsiteX13" fmla="*/ 14760 w 50184"/>
                <a:gd name="connsiteY13" fmla="*/ 33948 h 42066"/>
                <a:gd name="connsiteX14" fmla="*/ 14760 w 50184"/>
                <a:gd name="connsiteY14" fmla="*/ 37638 h 42066"/>
                <a:gd name="connsiteX15" fmla="*/ 14760 w 50184"/>
                <a:gd name="connsiteY15" fmla="*/ 37638 h 42066"/>
                <a:gd name="connsiteX16" fmla="*/ 8856 w 50184"/>
                <a:gd name="connsiteY16" fmla="*/ 38376 h 42066"/>
                <a:gd name="connsiteX17" fmla="*/ 8856 w 50184"/>
                <a:gd name="connsiteY17" fmla="*/ 38376 h 42066"/>
                <a:gd name="connsiteX18" fmla="*/ 8856 w 50184"/>
                <a:gd name="connsiteY18" fmla="*/ 38376 h 42066"/>
                <a:gd name="connsiteX19" fmla="*/ 0 w 50184"/>
                <a:gd name="connsiteY19" fmla="*/ 30258 h 42066"/>
                <a:gd name="connsiteX20" fmla="*/ 11070 w 50184"/>
                <a:gd name="connsiteY20" fmla="*/ 22140 h 42066"/>
                <a:gd name="connsiteX21" fmla="*/ 19188 w 50184"/>
                <a:gd name="connsiteY21" fmla="*/ 16974 h 42066"/>
                <a:gd name="connsiteX22" fmla="*/ 22878 w 50184"/>
                <a:gd name="connsiteY22" fmla="*/ 1476 h 42066"/>
                <a:gd name="connsiteX23" fmla="*/ 22878 w 50184"/>
                <a:gd name="connsiteY23" fmla="*/ 1476 h 42066"/>
                <a:gd name="connsiteX24" fmla="*/ 22878 w 50184"/>
                <a:gd name="connsiteY24" fmla="*/ 1476 h 42066"/>
                <a:gd name="connsiteX25" fmla="*/ 22878 w 50184"/>
                <a:gd name="connsiteY25" fmla="*/ 1476 h 42066"/>
                <a:gd name="connsiteX26" fmla="*/ 22878 w 50184"/>
                <a:gd name="connsiteY26" fmla="*/ 1476 h 42066"/>
                <a:gd name="connsiteX27" fmla="*/ 18450 w 50184"/>
                <a:gd name="connsiteY27" fmla="*/ 7380 h 42066"/>
                <a:gd name="connsiteX28" fmla="*/ 10332 w 50184"/>
                <a:gd name="connsiteY28" fmla="*/ 13284 h 42066"/>
                <a:gd name="connsiteX29" fmla="*/ 0 w 50184"/>
                <a:gd name="connsiteY29" fmla="*/ 20664 h 42066"/>
                <a:gd name="connsiteX30" fmla="*/ 8856 w 50184"/>
                <a:gd name="connsiteY30" fmla="*/ 28782 h 42066"/>
                <a:gd name="connsiteX31" fmla="*/ 8856 w 50184"/>
                <a:gd name="connsiteY31" fmla="*/ 28782 h 42066"/>
                <a:gd name="connsiteX32" fmla="*/ 18450 w 50184"/>
                <a:gd name="connsiteY32" fmla="*/ 27306 h 42066"/>
                <a:gd name="connsiteX33" fmla="*/ 18450 w 50184"/>
                <a:gd name="connsiteY33" fmla="*/ 27306 h 42066"/>
                <a:gd name="connsiteX34" fmla="*/ 22140 w 50184"/>
                <a:gd name="connsiteY34" fmla="*/ 27306 h 42066"/>
                <a:gd name="connsiteX35" fmla="*/ 22140 w 50184"/>
                <a:gd name="connsiteY35" fmla="*/ 27306 h 42066"/>
                <a:gd name="connsiteX36" fmla="*/ 29520 w 50184"/>
                <a:gd name="connsiteY36" fmla="*/ 27306 h 42066"/>
                <a:gd name="connsiteX37" fmla="*/ 33948 w 50184"/>
                <a:gd name="connsiteY37" fmla="*/ 27306 h 42066"/>
                <a:gd name="connsiteX38" fmla="*/ 33948 w 50184"/>
                <a:gd name="connsiteY38" fmla="*/ 27306 h 42066"/>
                <a:gd name="connsiteX39" fmla="*/ 33948 w 50184"/>
                <a:gd name="connsiteY39" fmla="*/ 27306 h 42066"/>
                <a:gd name="connsiteX40" fmla="*/ 34686 w 50184"/>
                <a:gd name="connsiteY40" fmla="*/ 27306 h 42066"/>
                <a:gd name="connsiteX41" fmla="*/ 28782 w 50184"/>
                <a:gd name="connsiteY41" fmla="*/ 27306 h 42066"/>
                <a:gd name="connsiteX42" fmla="*/ 23616 w 50184"/>
                <a:gd name="connsiteY42" fmla="*/ 27306 h 42066"/>
                <a:gd name="connsiteX43" fmla="*/ 23616 w 50184"/>
                <a:gd name="connsiteY43" fmla="*/ 27306 h 42066"/>
                <a:gd name="connsiteX44" fmla="*/ 47232 w 50184"/>
                <a:gd name="connsiteY44" fmla="*/ 27306 h 42066"/>
                <a:gd name="connsiteX45" fmla="*/ 47232 w 50184"/>
                <a:gd name="connsiteY45" fmla="*/ 27306 h 42066"/>
                <a:gd name="connsiteX46" fmla="*/ 47232 w 50184"/>
                <a:gd name="connsiteY46" fmla="*/ 27306 h 42066"/>
                <a:gd name="connsiteX47" fmla="*/ 47232 w 50184"/>
                <a:gd name="connsiteY47" fmla="*/ 22878 h 42066"/>
                <a:gd name="connsiteX48" fmla="*/ 47232 w 50184"/>
                <a:gd name="connsiteY48" fmla="*/ 22878 h 42066"/>
                <a:gd name="connsiteX49" fmla="*/ 42066 w 50184"/>
                <a:gd name="connsiteY49" fmla="*/ 22878 h 42066"/>
                <a:gd name="connsiteX50" fmla="*/ 38376 w 50184"/>
                <a:gd name="connsiteY50" fmla="*/ 22878 h 42066"/>
                <a:gd name="connsiteX51" fmla="*/ 42804 w 50184"/>
                <a:gd name="connsiteY51" fmla="*/ 22878 h 42066"/>
                <a:gd name="connsiteX52" fmla="*/ 47232 w 50184"/>
                <a:gd name="connsiteY52" fmla="*/ 27306 h 42066"/>
                <a:gd name="connsiteX53" fmla="*/ 47232 w 50184"/>
                <a:gd name="connsiteY53" fmla="*/ 31734 h 42066"/>
                <a:gd name="connsiteX54" fmla="*/ 35424 w 50184"/>
                <a:gd name="connsiteY54" fmla="*/ 15498 h 42066"/>
                <a:gd name="connsiteX55" fmla="*/ 35424 w 50184"/>
                <a:gd name="connsiteY55" fmla="*/ 10332 h 42066"/>
                <a:gd name="connsiteX56" fmla="*/ 42066 w 50184"/>
                <a:gd name="connsiteY56" fmla="*/ 10332 h 42066"/>
                <a:gd name="connsiteX57" fmla="*/ 50184 w 50184"/>
                <a:gd name="connsiteY57" fmla="*/ 10332 h 42066"/>
                <a:gd name="connsiteX58" fmla="*/ 50184 w 50184"/>
                <a:gd name="connsiteY58" fmla="*/ 6642 h 42066"/>
                <a:gd name="connsiteX59" fmla="*/ 50184 w 50184"/>
                <a:gd name="connsiteY59" fmla="*/ 6642 h 42066"/>
                <a:gd name="connsiteX60" fmla="*/ 38376 w 50184"/>
                <a:gd name="connsiteY60" fmla="*/ 7380 h 42066"/>
                <a:gd name="connsiteX61" fmla="*/ 33210 w 50184"/>
                <a:gd name="connsiteY61" fmla="*/ 7380 h 42066"/>
                <a:gd name="connsiteX62" fmla="*/ 33210 w 50184"/>
                <a:gd name="connsiteY62" fmla="*/ 7380 h 42066"/>
                <a:gd name="connsiteX63" fmla="*/ 28782 w 50184"/>
                <a:gd name="connsiteY63" fmla="*/ 0 h 42066"/>
                <a:gd name="connsiteX64" fmla="*/ 32472 w 50184"/>
                <a:gd name="connsiteY64" fmla="*/ 0 h 42066"/>
                <a:gd name="connsiteX65" fmla="*/ 32472 w 50184"/>
                <a:gd name="connsiteY65" fmla="*/ 0 h 42066"/>
                <a:gd name="connsiteX66" fmla="*/ 32472 w 50184"/>
                <a:gd name="connsiteY66" fmla="*/ 0 h 42066"/>
                <a:gd name="connsiteX67" fmla="*/ 32472 w 50184"/>
                <a:gd name="connsiteY67" fmla="*/ 0 h 42066"/>
                <a:gd name="connsiteX68" fmla="*/ 32472 w 50184"/>
                <a:gd name="connsiteY68" fmla="*/ 0 h 42066"/>
                <a:gd name="connsiteX69" fmla="*/ 25830 w 50184"/>
                <a:gd name="connsiteY69" fmla="*/ 0 h 42066"/>
                <a:gd name="connsiteX70" fmla="*/ 30996 w 50184"/>
                <a:gd name="connsiteY70" fmla="*/ 7380 h 42066"/>
                <a:gd name="connsiteX71" fmla="*/ 30996 w 50184"/>
                <a:gd name="connsiteY71" fmla="*/ 7380 h 42066"/>
                <a:gd name="connsiteX72" fmla="*/ 35424 w 50184"/>
                <a:gd name="connsiteY72" fmla="*/ 7380 h 42066"/>
                <a:gd name="connsiteX73" fmla="*/ 42804 w 50184"/>
                <a:gd name="connsiteY73" fmla="*/ 7380 h 42066"/>
                <a:gd name="connsiteX74" fmla="*/ 42804 w 50184"/>
                <a:gd name="connsiteY74" fmla="*/ 7380 h 42066"/>
                <a:gd name="connsiteX75" fmla="*/ 50184 w 50184"/>
                <a:gd name="connsiteY75" fmla="*/ 13284 h 42066"/>
                <a:gd name="connsiteX76" fmla="*/ 46494 w 50184"/>
                <a:gd name="connsiteY76" fmla="*/ 13284 h 42066"/>
                <a:gd name="connsiteX77" fmla="*/ 46494 w 50184"/>
                <a:gd name="connsiteY77" fmla="*/ 13284 h 42066"/>
                <a:gd name="connsiteX78" fmla="*/ 39114 w 50184"/>
                <a:gd name="connsiteY78" fmla="*/ 7380 h 42066"/>
                <a:gd name="connsiteX79" fmla="*/ 35424 w 50184"/>
                <a:gd name="connsiteY79" fmla="*/ 12546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0184" h="42066">
                  <a:moveTo>
                    <a:pt x="19188" y="42066"/>
                  </a:moveTo>
                  <a:lnTo>
                    <a:pt x="19188" y="42066"/>
                  </a:lnTo>
                  <a:cubicBezTo>
                    <a:pt x="14022" y="38376"/>
                    <a:pt x="11808" y="37638"/>
                    <a:pt x="10332" y="37638"/>
                  </a:cubicBezTo>
                  <a:lnTo>
                    <a:pt x="10332" y="37638"/>
                  </a:lnTo>
                  <a:cubicBezTo>
                    <a:pt x="13299" y="38186"/>
                    <a:pt x="16086" y="39453"/>
                    <a:pt x="18450" y="41328"/>
                  </a:cubicBezTo>
                  <a:lnTo>
                    <a:pt x="18450" y="41328"/>
                  </a:lnTo>
                  <a:lnTo>
                    <a:pt x="18450" y="41328"/>
                  </a:lnTo>
                  <a:lnTo>
                    <a:pt x="18450" y="41328"/>
                  </a:lnTo>
                  <a:close/>
                  <a:moveTo>
                    <a:pt x="19188" y="38376"/>
                  </a:moveTo>
                  <a:lnTo>
                    <a:pt x="19188" y="38376"/>
                  </a:lnTo>
                  <a:cubicBezTo>
                    <a:pt x="19188" y="38376"/>
                    <a:pt x="19188" y="38376"/>
                    <a:pt x="14760" y="33948"/>
                  </a:cubicBezTo>
                  <a:cubicBezTo>
                    <a:pt x="10332" y="29520"/>
                    <a:pt x="14760" y="33948"/>
                    <a:pt x="14760" y="33948"/>
                  </a:cubicBezTo>
                  <a:lnTo>
                    <a:pt x="14760" y="33948"/>
                  </a:lnTo>
                  <a:cubicBezTo>
                    <a:pt x="14760" y="33948"/>
                    <a:pt x="14760" y="33948"/>
                    <a:pt x="14760" y="33948"/>
                  </a:cubicBezTo>
                  <a:cubicBezTo>
                    <a:pt x="14760" y="33948"/>
                    <a:pt x="14760" y="33948"/>
                    <a:pt x="14760" y="37638"/>
                  </a:cubicBezTo>
                  <a:lnTo>
                    <a:pt x="14760" y="37638"/>
                  </a:lnTo>
                  <a:close/>
                  <a:moveTo>
                    <a:pt x="8856" y="38376"/>
                  </a:moveTo>
                  <a:lnTo>
                    <a:pt x="8856" y="38376"/>
                  </a:lnTo>
                  <a:cubicBezTo>
                    <a:pt x="8856" y="38376"/>
                    <a:pt x="8856" y="38376"/>
                    <a:pt x="8856" y="38376"/>
                  </a:cubicBezTo>
                  <a:cubicBezTo>
                    <a:pt x="4645" y="37486"/>
                    <a:pt x="1252" y="34376"/>
                    <a:pt x="0" y="30258"/>
                  </a:cubicBezTo>
                  <a:cubicBezTo>
                    <a:pt x="1751" y="25594"/>
                    <a:pt x="6096" y="22408"/>
                    <a:pt x="11070" y="22140"/>
                  </a:cubicBezTo>
                  <a:cubicBezTo>
                    <a:pt x="11070" y="22140"/>
                    <a:pt x="18450" y="22140"/>
                    <a:pt x="19188" y="16974"/>
                  </a:cubicBezTo>
                  <a:cubicBezTo>
                    <a:pt x="18378" y="11525"/>
                    <a:pt x="19699" y="5975"/>
                    <a:pt x="22878" y="1476"/>
                  </a:cubicBezTo>
                  <a:cubicBezTo>
                    <a:pt x="22878" y="1476"/>
                    <a:pt x="22878" y="1476"/>
                    <a:pt x="22878" y="1476"/>
                  </a:cubicBezTo>
                  <a:lnTo>
                    <a:pt x="22878" y="1476"/>
                  </a:lnTo>
                  <a:lnTo>
                    <a:pt x="22878" y="1476"/>
                  </a:lnTo>
                  <a:lnTo>
                    <a:pt x="22878" y="1476"/>
                  </a:lnTo>
                  <a:cubicBezTo>
                    <a:pt x="21141" y="3235"/>
                    <a:pt x="19652" y="5221"/>
                    <a:pt x="18450" y="7380"/>
                  </a:cubicBezTo>
                  <a:cubicBezTo>
                    <a:pt x="18450" y="7380"/>
                    <a:pt x="18450" y="11808"/>
                    <a:pt x="10332" y="13284"/>
                  </a:cubicBezTo>
                  <a:cubicBezTo>
                    <a:pt x="2214" y="14760"/>
                    <a:pt x="1476" y="13284"/>
                    <a:pt x="0" y="20664"/>
                  </a:cubicBezTo>
                  <a:cubicBezTo>
                    <a:pt x="1099" y="24876"/>
                    <a:pt x="4565" y="28053"/>
                    <a:pt x="8856" y="28782"/>
                  </a:cubicBezTo>
                  <a:lnTo>
                    <a:pt x="8856" y="28782"/>
                  </a:lnTo>
                  <a:close/>
                  <a:moveTo>
                    <a:pt x="18450" y="27306"/>
                  </a:moveTo>
                  <a:lnTo>
                    <a:pt x="18450" y="27306"/>
                  </a:lnTo>
                  <a:lnTo>
                    <a:pt x="22140" y="27306"/>
                  </a:lnTo>
                  <a:lnTo>
                    <a:pt x="22140" y="27306"/>
                  </a:lnTo>
                  <a:cubicBezTo>
                    <a:pt x="24575" y="27803"/>
                    <a:pt x="27085" y="27803"/>
                    <a:pt x="29520" y="27306"/>
                  </a:cubicBezTo>
                  <a:lnTo>
                    <a:pt x="33948" y="27306"/>
                  </a:lnTo>
                  <a:cubicBezTo>
                    <a:pt x="33948" y="27306"/>
                    <a:pt x="33948" y="27306"/>
                    <a:pt x="33948" y="27306"/>
                  </a:cubicBezTo>
                  <a:lnTo>
                    <a:pt x="33948" y="27306"/>
                  </a:lnTo>
                  <a:lnTo>
                    <a:pt x="34686" y="27306"/>
                  </a:lnTo>
                  <a:lnTo>
                    <a:pt x="28782" y="27306"/>
                  </a:lnTo>
                  <a:cubicBezTo>
                    <a:pt x="27099" y="26792"/>
                    <a:pt x="25299" y="26792"/>
                    <a:pt x="23616" y="27306"/>
                  </a:cubicBezTo>
                  <a:lnTo>
                    <a:pt x="23616" y="27306"/>
                  </a:lnTo>
                  <a:close/>
                  <a:moveTo>
                    <a:pt x="47232" y="27306"/>
                  </a:moveTo>
                  <a:lnTo>
                    <a:pt x="47232" y="27306"/>
                  </a:lnTo>
                  <a:lnTo>
                    <a:pt x="47232" y="27306"/>
                  </a:lnTo>
                  <a:lnTo>
                    <a:pt x="47232" y="22878"/>
                  </a:lnTo>
                  <a:lnTo>
                    <a:pt x="47232" y="22878"/>
                  </a:lnTo>
                  <a:lnTo>
                    <a:pt x="42066" y="22878"/>
                  </a:lnTo>
                  <a:lnTo>
                    <a:pt x="38376" y="22878"/>
                  </a:lnTo>
                  <a:lnTo>
                    <a:pt x="42804" y="22878"/>
                  </a:lnTo>
                  <a:lnTo>
                    <a:pt x="47232" y="27306"/>
                  </a:lnTo>
                  <a:lnTo>
                    <a:pt x="47232" y="31734"/>
                  </a:lnTo>
                  <a:close/>
                  <a:moveTo>
                    <a:pt x="35424" y="15498"/>
                  </a:moveTo>
                  <a:cubicBezTo>
                    <a:pt x="35986" y="13822"/>
                    <a:pt x="35986" y="12008"/>
                    <a:pt x="35424" y="10332"/>
                  </a:cubicBezTo>
                  <a:cubicBezTo>
                    <a:pt x="37598" y="9735"/>
                    <a:pt x="39892" y="9735"/>
                    <a:pt x="42066" y="10332"/>
                  </a:cubicBezTo>
                  <a:lnTo>
                    <a:pt x="50184" y="10332"/>
                  </a:lnTo>
                  <a:lnTo>
                    <a:pt x="50184" y="6642"/>
                  </a:lnTo>
                  <a:lnTo>
                    <a:pt x="50184" y="6642"/>
                  </a:lnTo>
                  <a:lnTo>
                    <a:pt x="38376" y="7380"/>
                  </a:lnTo>
                  <a:lnTo>
                    <a:pt x="33210" y="7380"/>
                  </a:lnTo>
                  <a:lnTo>
                    <a:pt x="33210" y="7380"/>
                  </a:lnTo>
                  <a:cubicBezTo>
                    <a:pt x="33210" y="7380"/>
                    <a:pt x="33210" y="1476"/>
                    <a:pt x="28782" y="0"/>
                  </a:cubicBezTo>
                  <a:lnTo>
                    <a:pt x="32472" y="0"/>
                  </a:lnTo>
                  <a:cubicBezTo>
                    <a:pt x="32472" y="0"/>
                    <a:pt x="32472" y="0"/>
                    <a:pt x="32472" y="0"/>
                  </a:cubicBezTo>
                  <a:cubicBezTo>
                    <a:pt x="32472" y="0"/>
                    <a:pt x="32472" y="0"/>
                    <a:pt x="32472" y="0"/>
                  </a:cubicBezTo>
                  <a:lnTo>
                    <a:pt x="32472" y="0"/>
                  </a:lnTo>
                  <a:lnTo>
                    <a:pt x="32472" y="0"/>
                  </a:lnTo>
                  <a:lnTo>
                    <a:pt x="25830" y="0"/>
                  </a:lnTo>
                  <a:cubicBezTo>
                    <a:pt x="25830" y="0"/>
                    <a:pt x="31734" y="5904"/>
                    <a:pt x="30996" y="7380"/>
                  </a:cubicBezTo>
                  <a:cubicBezTo>
                    <a:pt x="30258" y="8856"/>
                    <a:pt x="30996" y="7380"/>
                    <a:pt x="30996" y="7380"/>
                  </a:cubicBezTo>
                  <a:cubicBezTo>
                    <a:pt x="30996" y="7380"/>
                    <a:pt x="30996" y="7380"/>
                    <a:pt x="35424" y="7380"/>
                  </a:cubicBezTo>
                  <a:lnTo>
                    <a:pt x="42804" y="7380"/>
                  </a:lnTo>
                  <a:lnTo>
                    <a:pt x="42804" y="7380"/>
                  </a:lnTo>
                  <a:lnTo>
                    <a:pt x="50184" y="13284"/>
                  </a:lnTo>
                  <a:cubicBezTo>
                    <a:pt x="50184" y="13284"/>
                    <a:pt x="50184" y="13284"/>
                    <a:pt x="46494" y="13284"/>
                  </a:cubicBezTo>
                  <a:lnTo>
                    <a:pt x="46494" y="13284"/>
                  </a:lnTo>
                  <a:lnTo>
                    <a:pt x="39114" y="7380"/>
                  </a:lnTo>
                  <a:cubicBezTo>
                    <a:pt x="38506" y="9471"/>
                    <a:pt x="37205" y="11293"/>
                    <a:pt x="35424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EF12CE88-346D-4A75-BDB3-882876165F63}"/>
                </a:ext>
              </a:extLst>
            </p:cNvPr>
            <p:cNvSpPr/>
            <p:nvPr/>
          </p:nvSpPr>
          <p:spPr>
            <a:xfrm>
              <a:off x="5296603" y="3411049"/>
              <a:ext cx="7379" cy="8118"/>
            </a:xfrm>
            <a:custGeom>
              <a:avLst/>
              <a:gdLst>
                <a:gd name="connsiteX0" fmla="*/ 0 w 7379"/>
                <a:gd name="connsiteY0" fmla="*/ 0 h 8118"/>
                <a:gd name="connsiteX1" fmla="*/ 0 w 7379"/>
                <a:gd name="connsiteY1" fmla="*/ 0 h 8118"/>
                <a:gd name="connsiteX2" fmla="*/ 0 w 7379"/>
                <a:gd name="connsiteY2" fmla="*/ 0 h 8118"/>
                <a:gd name="connsiteX3" fmla="*/ 7380 w 7379"/>
                <a:gd name="connsiteY3" fmla="*/ 4428 h 8118"/>
                <a:gd name="connsiteX4" fmla="*/ 7380 w 7379"/>
                <a:gd name="connsiteY4" fmla="*/ 8118 h 8118"/>
                <a:gd name="connsiteX5" fmla="*/ 2952 w 7379"/>
                <a:gd name="connsiteY5" fmla="*/ 8118 h 8118"/>
                <a:gd name="connsiteX6" fmla="*/ 4428 w 7379"/>
                <a:gd name="connsiteY6" fmla="*/ 3690 h 8118"/>
                <a:gd name="connsiteX7" fmla="*/ 738 w 7379"/>
                <a:gd name="connsiteY7" fmla="*/ 3690 h 8118"/>
                <a:gd name="connsiteX8" fmla="*/ 738 w 7379"/>
                <a:gd name="connsiteY8" fmla="*/ 369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79" h="811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0" y="4428"/>
                  </a:lnTo>
                  <a:lnTo>
                    <a:pt x="7380" y="8118"/>
                  </a:lnTo>
                  <a:lnTo>
                    <a:pt x="2952" y="8118"/>
                  </a:lnTo>
                  <a:lnTo>
                    <a:pt x="4428" y="3690"/>
                  </a:lnTo>
                  <a:lnTo>
                    <a:pt x="738" y="3690"/>
                  </a:lnTo>
                  <a:cubicBezTo>
                    <a:pt x="738" y="3690"/>
                    <a:pt x="738" y="3690"/>
                    <a:pt x="738" y="3690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8163D073-CACD-4418-81AA-2F7C97A4B094}"/>
                </a:ext>
              </a:extLst>
            </p:cNvPr>
            <p:cNvSpPr/>
            <p:nvPr/>
          </p:nvSpPr>
          <p:spPr>
            <a:xfrm>
              <a:off x="5294390" y="3411049"/>
              <a:ext cx="17712" cy="14022"/>
            </a:xfrm>
            <a:custGeom>
              <a:avLst/>
              <a:gdLst>
                <a:gd name="connsiteX0" fmla="*/ 17712 w 17712"/>
                <a:gd name="connsiteY0" fmla="*/ 11070 h 14022"/>
                <a:gd name="connsiteX1" fmla="*/ 12546 w 17712"/>
                <a:gd name="connsiteY1" fmla="*/ 11070 h 14022"/>
                <a:gd name="connsiteX2" fmla="*/ 2952 w 17712"/>
                <a:gd name="connsiteY2" fmla="*/ 3690 h 14022"/>
                <a:gd name="connsiteX3" fmla="*/ 2952 w 17712"/>
                <a:gd name="connsiteY3" fmla="*/ 3690 h 14022"/>
                <a:gd name="connsiteX4" fmla="*/ 2952 w 17712"/>
                <a:gd name="connsiteY4" fmla="*/ 3690 h 14022"/>
                <a:gd name="connsiteX5" fmla="*/ 13284 w 17712"/>
                <a:gd name="connsiteY5" fmla="*/ 9594 h 14022"/>
                <a:gd name="connsiteX6" fmla="*/ 13284 w 17712"/>
                <a:gd name="connsiteY6" fmla="*/ 14022 h 14022"/>
                <a:gd name="connsiteX7" fmla="*/ 2214 w 17712"/>
                <a:gd name="connsiteY7" fmla="*/ 0 h 14022"/>
                <a:gd name="connsiteX8" fmla="*/ 2214 w 17712"/>
                <a:gd name="connsiteY8" fmla="*/ 0 h 14022"/>
                <a:gd name="connsiteX9" fmla="*/ 12546 w 17712"/>
                <a:gd name="connsiteY9" fmla="*/ 9594 h 14022"/>
                <a:gd name="connsiteX10" fmla="*/ 12546 w 17712"/>
                <a:gd name="connsiteY10" fmla="*/ 9594 h 14022"/>
                <a:gd name="connsiteX11" fmla="*/ 12546 w 17712"/>
                <a:gd name="connsiteY11" fmla="*/ 9594 h 14022"/>
                <a:gd name="connsiteX12" fmla="*/ 0 w 17712"/>
                <a:gd name="connsiteY12" fmla="*/ 2214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" h="14022">
                  <a:moveTo>
                    <a:pt x="17712" y="11070"/>
                  </a:moveTo>
                  <a:lnTo>
                    <a:pt x="12546" y="11070"/>
                  </a:lnTo>
                  <a:lnTo>
                    <a:pt x="2952" y="3690"/>
                  </a:lnTo>
                  <a:cubicBezTo>
                    <a:pt x="2952" y="3690"/>
                    <a:pt x="2952" y="3690"/>
                    <a:pt x="2952" y="3690"/>
                  </a:cubicBezTo>
                  <a:cubicBezTo>
                    <a:pt x="2952" y="3690"/>
                    <a:pt x="2952" y="3690"/>
                    <a:pt x="2952" y="3690"/>
                  </a:cubicBezTo>
                  <a:lnTo>
                    <a:pt x="13284" y="9594"/>
                  </a:lnTo>
                  <a:lnTo>
                    <a:pt x="13284" y="14022"/>
                  </a:lnTo>
                  <a:close/>
                  <a:moveTo>
                    <a:pt x="2214" y="0"/>
                  </a:moveTo>
                  <a:lnTo>
                    <a:pt x="2214" y="0"/>
                  </a:lnTo>
                  <a:lnTo>
                    <a:pt x="12546" y="9594"/>
                  </a:lnTo>
                  <a:lnTo>
                    <a:pt x="12546" y="9594"/>
                  </a:lnTo>
                  <a:lnTo>
                    <a:pt x="12546" y="959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15DECEC8-AABA-4892-8133-D3BCF4B3D84E}"/>
                </a:ext>
              </a:extLst>
            </p:cNvPr>
            <p:cNvSpPr/>
            <p:nvPr/>
          </p:nvSpPr>
          <p:spPr>
            <a:xfrm>
              <a:off x="5329076" y="3422858"/>
              <a:ext cx="8855" cy="11069"/>
            </a:xfrm>
            <a:custGeom>
              <a:avLst/>
              <a:gdLst>
                <a:gd name="connsiteX0" fmla="*/ 8856 w 8855"/>
                <a:gd name="connsiteY0" fmla="*/ 0 h 11069"/>
                <a:gd name="connsiteX1" fmla="*/ 0 w 8855"/>
                <a:gd name="connsiteY1" fmla="*/ 6642 h 11069"/>
                <a:gd name="connsiteX2" fmla="*/ 4428 w 8855"/>
                <a:gd name="connsiteY2" fmla="*/ 11070 h 11069"/>
                <a:gd name="connsiteX3" fmla="*/ 8856 w 8855"/>
                <a:gd name="connsiteY3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11069">
                  <a:moveTo>
                    <a:pt x="8856" y="0"/>
                  </a:moveTo>
                  <a:cubicBezTo>
                    <a:pt x="8856" y="0"/>
                    <a:pt x="0" y="6642"/>
                    <a:pt x="0" y="6642"/>
                  </a:cubicBezTo>
                  <a:lnTo>
                    <a:pt x="4428" y="11070"/>
                  </a:lnTo>
                  <a:cubicBezTo>
                    <a:pt x="4691" y="7004"/>
                    <a:pt x="6242" y="3126"/>
                    <a:pt x="8856" y="0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97420EE0-4D2E-4EC3-8A73-2320C305D583}"/>
                </a:ext>
              </a:extLst>
            </p:cNvPr>
            <p:cNvSpPr/>
            <p:nvPr/>
          </p:nvSpPr>
          <p:spPr>
            <a:xfrm>
              <a:off x="5329076" y="3422120"/>
              <a:ext cx="8117" cy="12545"/>
            </a:xfrm>
            <a:custGeom>
              <a:avLst/>
              <a:gdLst>
                <a:gd name="connsiteX0" fmla="*/ 5166 w 8117"/>
                <a:gd name="connsiteY0" fmla="*/ 12546 h 12545"/>
                <a:gd name="connsiteX1" fmla="*/ 0 w 8117"/>
                <a:gd name="connsiteY1" fmla="*/ 7380 h 12545"/>
                <a:gd name="connsiteX2" fmla="*/ 8118 w 8117"/>
                <a:gd name="connsiteY2" fmla="*/ 0 h 12545"/>
                <a:gd name="connsiteX3" fmla="*/ 8118 w 8117"/>
                <a:gd name="connsiteY3" fmla="*/ 0 h 12545"/>
                <a:gd name="connsiteX4" fmla="*/ 738 w 8117"/>
                <a:gd name="connsiteY4" fmla="*/ 6642 h 12545"/>
                <a:gd name="connsiteX5" fmla="*/ 738 w 8117"/>
                <a:gd name="connsiteY5" fmla="*/ 11070 h 12545"/>
                <a:gd name="connsiteX6" fmla="*/ 738 w 8117"/>
                <a:gd name="connsiteY6" fmla="*/ 738 h 12545"/>
                <a:gd name="connsiteX7" fmla="*/ 738 w 8117"/>
                <a:gd name="connsiteY7" fmla="*/ 11070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7" h="12545">
                  <a:moveTo>
                    <a:pt x="5166" y="12546"/>
                  </a:moveTo>
                  <a:lnTo>
                    <a:pt x="0" y="7380"/>
                  </a:lnTo>
                  <a:cubicBezTo>
                    <a:pt x="0" y="7380"/>
                    <a:pt x="5904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738" y="6642"/>
                    <a:pt x="738" y="6642"/>
                  </a:cubicBezTo>
                  <a:lnTo>
                    <a:pt x="738" y="11070"/>
                  </a:lnTo>
                  <a:cubicBezTo>
                    <a:pt x="-1" y="7666"/>
                    <a:pt x="-1" y="4142"/>
                    <a:pt x="738" y="738"/>
                  </a:cubicBezTo>
                  <a:cubicBezTo>
                    <a:pt x="62" y="4149"/>
                    <a:pt x="62" y="7659"/>
                    <a:pt x="738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1CEBA9D5-0B64-429D-A2C4-C1783B0A79CB}"/>
                </a:ext>
              </a:extLst>
            </p:cNvPr>
            <p:cNvSpPr/>
            <p:nvPr/>
          </p:nvSpPr>
          <p:spPr>
            <a:xfrm>
              <a:off x="5307203" y="3396290"/>
              <a:ext cx="15968" cy="28043"/>
            </a:xfrm>
            <a:custGeom>
              <a:avLst/>
              <a:gdLst>
                <a:gd name="connsiteX0" fmla="*/ 1209 w 15968"/>
                <a:gd name="connsiteY0" fmla="*/ 5904 h 28043"/>
                <a:gd name="connsiteX1" fmla="*/ 1209 w 15968"/>
                <a:gd name="connsiteY1" fmla="*/ 12546 h 28043"/>
                <a:gd name="connsiteX2" fmla="*/ 1209 w 15968"/>
                <a:gd name="connsiteY2" fmla="*/ 19188 h 28043"/>
                <a:gd name="connsiteX3" fmla="*/ 10803 w 15968"/>
                <a:gd name="connsiteY3" fmla="*/ 19188 h 28043"/>
                <a:gd name="connsiteX4" fmla="*/ 15969 w 15968"/>
                <a:gd name="connsiteY4" fmla="*/ 28044 h 28043"/>
                <a:gd name="connsiteX5" fmla="*/ 15969 w 15968"/>
                <a:gd name="connsiteY5" fmla="*/ 28044 h 28043"/>
                <a:gd name="connsiteX6" fmla="*/ 15969 w 15968"/>
                <a:gd name="connsiteY6" fmla="*/ 28044 h 28043"/>
                <a:gd name="connsiteX7" fmla="*/ 15969 w 15968"/>
                <a:gd name="connsiteY7" fmla="*/ 28044 h 28043"/>
                <a:gd name="connsiteX8" fmla="*/ 10803 w 15968"/>
                <a:gd name="connsiteY8" fmla="*/ 23616 h 28043"/>
                <a:gd name="connsiteX9" fmla="*/ 10803 w 15968"/>
                <a:gd name="connsiteY9" fmla="*/ 14760 h 28043"/>
                <a:gd name="connsiteX10" fmla="*/ 4161 w 15968"/>
                <a:gd name="connsiteY10" fmla="*/ 14760 h 28043"/>
                <a:gd name="connsiteX11" fmla="*/ 4161 w 15968"/>
                <a:gd name="connsiteY11" fmla="*/ 4428 h 28043"/>
                <a:gd name="connsiteX12" fmla="*/ 4161 w 15968"/>
                <a:gd name="connsiteY12" fmla="*/ 4428 h 28043"/>
                <a:gd name="connsiteX13" fmla="*/ 4161 w 15968"/>
                <a:gd name="connsiteY13" fmla="*/ 4428 h 28043"/>
                <a:gd name="connsiteX14" fmla="*/ 4161 w 15968"/>
                <a:gd name="connsiteY14" fmla="*/ 4428 h 28043"/>
                <a:gd name="connsiteX15" fmla="*/ 4161 w 15968"/>
                <a:gd name="connsiteY15" fmla="*/ 4428 h 28043"/>
                <a:gd name="connsiteX16" fmla="*/ 4161 w 15968"/>
                <a:gd name="connsiteY16" fmla="*/ 4428 h 28043"/>
                <a:gd name="connsiteX17" fmla="*/ 4161 w 15968"/>
                <a:gd name="connsiteY17" fmla="*/ 0 h 28043"/>
                <a:gd name="connsiteX18" fmla="*/ 4161 w 15968"/>
                <a:gd name="connsiteY18" fmla="*/ 0 h 28043"/>
                <a:gd name="connsiteX19" fmla="*/ 4161 w 15968"/>
                <a:gd name="connsiteY19" fmla="*/ 0 h 28043"/>
                <a:gd name="connsiteX20" fmla="*/ 4161 w 15968"/>
                <a:gd name="connsiteY20" fmla="*/ 0 h 28043"/>
                <a:gd name="connsiteX21" fmla="*/ 4161 w 15968"/>
                <a:gd name="connsiteY21" fmla="*/ 0 h 28043"/>
                <a:gd name="connsiteX22" fmla="*/ 471 w 15968"/>
                <a:gd name="connsiteY22" fmla="*/ 0 h 28043"/>
                <a:gd name="connsiteX23" fmla="*/ 471 w 15968"/>
                <a:gd name="connsiteY23" fmla="*/ 0 h 28043"/>
                <a:gd name="connsiteX24" fmla="*/ 471 w 15968"/>
                <a:gd name="connsiteY24" fmla="*/ 0 h 28043"/>
                <a:gd name="connsiteX25" fmla="*/ 471 w 15968"/>
                <a:gd name="connsiteY25" fmla="*/ 6642 h 28043"/>
                <a:gd name="connsiteX26" fmla="*/ 471 w 15968"/>
                <a:gd name="connsiteY26" fmla="*/ 6642 h 28043"/>
                <a:gd name="connsiteX27" fmla="*/ 471 w 15968"/>
                <a:gd name="connsiteY27" fmla="*/ 6642 h 28043"/>
                <a:gd name="connsiteX28" fmla="*/ 471 w 15968"/>
                <a:gd name="connsiteY28" fmla="*/ 6642 h 28043"/>
                <a:gd name="connsiteX29" fmla="*/ 471 w 15968"/>
                <a:gd name="connsiteY29" fmla="*/ 6642 h 28043"/>
                <a:gd name="connsiteX30" fmla="*/ 471 w 15968"/>
                <a:gd name="connsiteY30" fmla="*/ 6642 h 28043"/>
                <a:gd name="connsiteX31" fmla="*/ 471 w 15968"/>
                <a:gd name="connsiteY31" fmla="*/ 6642 h 28043"/>
                <a:gd name="connsiteX32" fmla="*/ 471 w 15968"/>
                <a:gd name="connsiteY32" fmla="*/ 6642 h 28043"/>
                <a:gd name="connsiteX33" fmla="*/ 471 w 15968"/>
                <a:gd name="connsiteY33" fmla="*/ 6642 h 28043"/>
                <a:gd name="connsiteX34" fmla="*/ 471 w 15968"/>
                <a:gd name="connsiteY34" fmla="*/ 6642 h 28043"/>
                <a:gd name="connsiteX35" fmla="*/ 471 w 15968"/>
                <a:gd name="connsiteY35" fmla="*/ 2952 h 28043"/>
                <a:gd name="connsiteX36" fmla="*/ 4899 w 15968"/>
                <a:gd name="connsiteY36" fmla="*/ 2952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968" h="28043">
                  <a:moveTo>
                    <a:pt x="1209" y="5904"/>
                  </a:moveTo>
                  <a:cubicBezTo>
                    <a:pt x="-403" y="7824"/>
                    <a:pt x="-403" y="10626"/>
                    <a:pt x="1209" y="12546"/>
                  </a:cubicBezTo>
                  <a:cubicBezTo>
                    <a:pt x="1209" y="12546"/>
                    <a:pt x="1209" y="19188"/>
                    <a:pt x="1209" y="19188"/>
                  </a:cubicBezTo>
                  <a:cubicBezTo>
                    <a:pt x="4359" y="19970"/>
                    <a:pt x="7652" y="19970"/>
                    <a:pt x="10803" y="19188"/>
                  </a:cubicBezTo>
                  <a:cubicBezTo>
                    <a:pt x="10803" y="22878"/>
                    <a:pt x="10803" y="25830"/>
                    <a:pt x="15969" y="28044"/>
                  </a:cubicBezTo>
                  <a:lnTo>
                    <a:pt x="15969" y="28044"/>
                  </a:lnTo>
                  <a:lnTo>
                    <a:pt x="15969" y="28044"/>
                  </a:lnTo>
                  <a:cubicBezTo>
                    <a:pt x="15969" y="28044"/>
                    <a:pt x="15969" y="28044"/>
                    <a:pt x="15969" y="28044"/>
                  </a:cubicBezTo>
                  <a:lnTo>
                    <a:pt x="10803" y="23616"/>
                  </a:lnTo>
                  <a:cubicBezTo>
                    <a:pt x="9942" y="20727"/>
                    <a:pt x="9942" y="17649"/>
                    <a:pt x="10803" y="14760"/>
                  </a:cubicBezTo>
                  <a:cubicBezTo>
                    <a:pt x="8641" y="14080"/>
                    <a:pt x="6322" y="14080"/>
                    <a:pt x="4161" y="14760"/>
                  </a:cubicBezTo>
                  <a:lnTo>
                    <a:pt x="4161" y="4428"/>
                  </a:lnTo>
                  <a:lnTo>
                    <a:pt x="4161" y="4428"/>
                  </a:lnTo>
                  <a:lnTo>
                    <a:pt x="4161" y="4428"/>
                  </a:lnTo>
                  <a:cubicBezTo>
                    <a:pt x="4161" y="4428"/>
                    <a:pt x="4161" y="4428"/>
                    <a:pt x="4161" y="4428"/>
                  </a:cubicBezTo>
                  <a:lnTo>
                    <a:pt x="4161" y="4428"/>
                  </a:lnTo>
                  <a:lnTo>
                    <a:pt x="4161" y="4428"/>
                  </a:lnTo>
                  <a:cubicBezTo>
                    <a:pt x="4161" y="4428"/>
                    <a:pt x="4161" y="0"/>
                    <a:pt x="4161" y="0"/>
                  </a:cubicBezTo>
                  <a:lnTo>
                    <a:pt x="4161" y="0"/>
                  </a:lnTo>
                  <a:lnTo>
                    <a:pt x="4161" y="0"/>
                  </a:lnTo>
                  <a:lnTo>
                    <a:pt x="4161" y="0"/>
                  </a:lnTo>
                  <a:lnTo>
                    <a:pt x="4161" y="0"/>
                  </a:lnTo>
                  <a:cubicBezTo>
                    <a:pt x="4161" y="0"/>
                    <a:pt x="471" y="0"/>
                    <a:pt x="471" y="0"/>
                  </a:cubicBezTo>
                  <a:cubicBezTo>
                    <a:pt x="471" y="0"/>
                    <a:pt x="471" y="0"/>
                    <a:pt x="471" y="0"/>
                  </a:cubicBezTo>
                  <a:cubicBezTo>
                    <a:pt x="471" y="0"/>
                    <a:pt x="471" y="0"/>
                    <a:pt x="471" y="0"/>
                  </a:cubicBezTo>
                  <a:cubicBezTo>
                    <a:pt x="471" y="0"/>
                    <a:pt x="471" y="6642"/>
                    <a:pt x="471" y="6642"/>
                  </a:cubicBezTo>
                  <a:lnTo>
                    <a:pt x="471" y="6642"/>
                  </a:lnTo>
                  <a:cubicBezTo>
                    <a:pt x="471" y="6642"/>
                    <a:pt x="471" y="6642"/>
                    <a:pt x="471" y="6642"/>
                  </a:cubicBezTo>
                  <a:lnTo>
                    <a:pt x="471" y="6642"/>
                  </a:lnTo>
                  <a:lnTo>
                    <a:pt x="471" y="6642"/>
                  </a:lnTo>
                  <a:lnTo>
                    <a:pt x="471" y="6642"/>
                  </a:lnTo>
                  <a:lnTo>
                    <a:pt x="471" y="6642"/>
                  </a:lnTo>
                  <a:lnTo>
                    <a:pt x="471" y="6642"/>
                  </a:lnTo>
                  <a:lnTo>
                    <a:pt x="471" y="6642"/>
                  </a:lnTo>
                  <a:cubicBezTo>
                    <a:pt x="471" y="6642"/>
                    <a:pt x="471" y="6642"/>
                    <a:pt x="471" y="6642"/>
                  </a:cubicBezTo>
                  <a:cubicBezTo>
                    <a:pt x="471" y="6642"/>
                    <a:pt x="471" y="6642"/>
                    <a:pt x="471" y="2952"/>
                  </a:cubicBezTo>
                  <a:cubicBezTo>
                    <a:pt x="471" y="-738"/>
                    <a:pt x="471" y="2952"/>
                    <a:pt x="4899" y="2952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2237F421-A99E-4DAD-9A7E-B82FFAEDF31D}"/>
                </a:ext>
              </a:extLst>
            </p:cNvPr>
            <p:cNvSpPr/>
            <p:nvPr/>
          </p:nvSpPr>
          <p:spPr>
            <a:xfrm>
              <a:off x="5311270" y="3400389"/>
              <a:ext cx="31335" cy="28371"/>
            </a:xfrm>
            <a:custGeom>
              <a:avLst/>
              <a:gdLst>
                <a:gd name="connsiteX0" fmla="*/ 21495 w 31335"/>
                <a:gd name="connsiteY0" fmla="*/ 28372 h 28371"/>
                <a:gd name="connsiteX1" fmla="*/ 21495 w 31335"/>
                <a:gd name="connsiteY1" fmla="*/ 28372 h 28371"/>
                <a:gd name="connsiteX2" fmla="*/ 21495 w 31335"/>
                <a:gd name="connsiteY2" fmla="*/ 28372 h 28371"/>
                <a:gd name="connsiteX3" fmla="*/ 21495 w 31335"/>
                <a:gd name="connsiteY3" fmla="*/ 28372 h 28371"/>
                <a:gd name="connsiteX4" fmla="*/ 21495 w 31335"/>
                <a:gd name="connsiteY4" fmla="*/ 28372 h 28371"/>
                <a:gd name="connsiteX5" fmla="*/ 21495 w 31335"/>
                <a:gd name="connsiteY5" fmla="*/ 19516 h 28371"/>
                <a:gd name="connsiteX6" fmla="*/ 15591 w 31335"/>
                <a:gd name="connsiteY6" fmla="*/ 19516 h 28371"/>
                <a:gd name="connsiteX7" fmla="*/ 15591 w 31335"/>
                <a:gd name="connsiteY7" fmla="*/ 328 h 28371"/>
                <a:gd name="connsiteX8" fmla="*/ 15591 w 31335"/>
                <a:gd name="connsiteY8" fmla="*/ 328 h 28371"/>
                <a:gd name="connsiteX9" fmla="*/ 15591 w 31335"/>
                <a:gd name="connsiteY9" fmla="*/ 328 h 28371"/>
                <a:gd name="connsiteX10" fmla="*/ 20019 w 31335"/>
                <a:gd name="connsiteY10" fmla="*/ 328 h 28371"/>
                <a:gd name="connsiteX11" fmla="*/ 20019 w 31335"/>
                <a:gd name="connsiteY11" fmla="*/ 328 h 28371"/>
                <a:gd name="connsiteX12" fmla="*/ 20019 w 31335"/>
                <a:gd name="connsiteY12" fmla="*/ 328 h 28371"/>
                <a:gd name="connsiteX13" fmla="*/ 20019 w 31335"/>
                <a:gd name="connsiteY13" fmla="*/ 328 h 28371"/>
                <a:gd name="connsiteX14" fmla="*/ 20019 w 31335"/>
                <a:gd name="connsiteY14" fmla="*/ 328 h 28371"/>
                <a:gd name="connsiteX15" fmla="*/ 20019 w 31335"/>
                <a:gd name="connsiteY15" fmla="*/ 328 h 28371"/>
                <a:gd name="connsiteX16" fmla="*/ 20019 w 31335"/>
                <a:gd name="connsiteY16" fmla="*/ 328 h 28371"/>
                <a:gd name="connsiteX17" fmla="*/ 16329 w 31335"/>
                <a:gd name="connsiteY17" fmla="*/ 328 h 28371"/>
                <a:gd name="connsiteX18" fmla="*/ 16329 w 31335"/>
                <a:gd name="connsiteY18" fmla="*/ 328 h 28371"/>
                <a:gd name="connsiteX19" fmla="*/ 16329 w 31335"/>
                <a:gd name="connsiteY19" fmla="*/ 328 h 28371"/>
                <a:gd name="connsiteX20" fmla="*/ 16329 w 31335"/>
                <a:gd name="connsiteY20" fmla="*/ 6970 h 28371"/>
                <a:gd name="connsiteX21" fmla="*/ 16329 w 31335"/>
                <a:gd name="connsiteY21" fmla="*/ 6970 h 28371"/>
                <a:gd name="connsiteX22" fmla="*/ 16329 w 31335"/>
                <a:gd name="connsiteY22" fmla="*/ 328 h 28371"/>
                <a:gd name="connsiteX23" fmla="*/ 16329 w 31335"/>
                <a:gd name="connsiteY23" fmla="*/ 328 h 28371"/>
                <a:gd name="connsiteX24" fmla="*/ 16329 w 31335"/>
                <a:gd name="connsiteY24" fmla="*/ 328 h 28371"/>
                <a:gd name="connsiteX25" fmla="*/ 20019 w 31335"/>
                <a:gd name="connsiteY25" fmla="*/ 328 h 28371"/>
                <a:gd name="connsiteX26" fmla="*/ 20019 w 31335"/>
                <a:gd name="connsiteY26" fmla="*/ 328 h 28371"/>
                <a:gd name="connsiteX27" fmla="*/ 20019 w 31335"/>
                <a:gd name="connsiteY27" fmla="*/ 328 h 28371"/>
                <a:gd name="connsiteX28" fmla="*/ 20019 w 31335"/>
                <a:gd name="connsiteY28" fmla="*/ 328 h 28371"/>
                <a:gd name="connsiteX29" fmla="*/ 20019 w 31335"/>
                <a:gd name="connsiteY29" fmla="*/ 328 h 28371"/>
                <a:gd name="connsiteX30" fmla="*/ 23709 w 31335"/>
                <a:gd name="connsiteY30" fmla="*/ 328 h 28371"/>
                <a:gd name="connsiteX31" fmla="*/ 23709 w 31335"/>
                <a:gd name="connsiteY31" fmla="*/ 328 h 28371"/>
                <a:gd name="connsiteX32" fmla="*/ 23709 w 31335"/>
                <a:gd name="connsiteY32" fmla="*/ 328 h 28371"/>
                <a:gd name="connsiteX33" fmla="*/ 23709 w 31335"/>
                <a:gd name="connsiteY33" fmla="*/ 328 h 28371"/>
                <a:gd name="connsiteX34" fmla="*/ 23709 w 31335"/>
                <a:gd name="connsiteY34" fmla="*/ 12874 h 28371"/>
                <a:gd name="connsiteX35" fmla="*/ 30351 w 31335"/>
                <a:gd name="connsiteY35" fmla="*/ 12874 h 28371"/>
                <a:gd name="connsiteX36" fmla="*/ 30351 w 31335"/>
                <a:gd name="connsiteY36" fmla="*/ 21730 h 28371"/>
                <a:gd name="connsiteX37" fmla="*/ 30351 w 31335"/>
                <a:gd name="connsiteY37" fmla="*/ 21730 h 28371"/>
                <a:gd name="connsiteX38" fmla="*/ 30351 w 31335"/>
                <a:gd name="connsiteY38" fmla="*/ 21730 h 28371"/>
                <a:gd name="connsiteX39" fmla="*/ 8949 w 31335"/>
                <a:gd name="connsiteY39" fmla="*/ 16564 h 28371"/>
                <a:gd name="connsiteX40" fmla="*/ 831 w 31335"/>
                <a:gd name="connsiteY40" fmla="*/ 16564 h 28371"/>
                <a:gd name="connsiteX41" fmla="*/ 831 w 31335"/>
                <a:gd name="connsiteY41" fmla="*/ 9922 h 28371"/>
                <a:gd name="connsiteX42" fmla="*/ 831 w 31335"/>
                <a:gd name="connsiteY42" fmla="*/ 4756 h 28371"/>
                <a:gd name="connsiteX43" fmla="*/ 831 w 31335"/>
                <a:gd name="connsiteY43" fmla="*/ 9184 h 28371"/>
                <a:gd name="connsiteX44" fmla="*/ 831 w 31335"/>
                <a:gd name="connsiteY44" fmla="*/ 12874 h 28371"/>
                <a:gd name="connsiteX45" fmla="*/ 831 w 31335"/>
                <a:gd name="connsiteY45" fmla="*/ 12874 h 28371"/>
                <a:gd name="connsiteX46" fmla="*/ 831 w 31335"/>
                <a:gd name="connsiteY46" fmla="*/ 12874 h 28371"/>
                <a:gd name="connsiteX47" fmla="*/ 831 w 31335"/>
                <a:gd name="connsiteY47" fmla="*/ 12874 h 28371"/>
                <a:gd name="connsiteX48" fmla="*/ 831 w 31335"/>
                <a:gd name="connsiteY48" fmla="*/ 12874 h 28371"/>
                <a:gd name="connsiteX49" fmla="*/ 831 w 31335"/>
                <a:gd name="connsiteY49" fmla="*/ 9184 h 28371"/>
                <a:gd name="connsiteX50" fmla="*/ 831 w 31335"/>
                <a:gd name="connsiteY50" fmla="*/ 9184 h 28371"/>
                <a:gd name="connsiteX51" fmla="*/ 831 w 31335"/>
                <a:gd name="connsiteY51" fmla="*/ 9184 h 28371"/>
                <a:gd name="connsiteX52" fmla="*/ 831 w 31335"/>
                <a:gd name="connsiteY52" fmla="*/ 6970 h 28371"/>
                <a:gd name="connsiteX53" fmla="*/ 831 w 31335"/>
                <a:gd name="connsiteY53" fmla="*/ 12136 h 28371"/>
                <a:gd name="connsiteX54" fmla="*/ 831 w 31335"/>
                <a:gd name="connsiteY54" fmla="*/ 18778 h 28371"/>
                <a:gd name="connsiteX55" fmla="*/ 9687 w 31335"/>
                <a:gd name="connsiteY55" fmla="*/ 18778 h 28371"/>
                <a:gd name="connsiteX56" fmla="*/ 9687 w 31335"/>
                <a:gd name="connsiteY56" fmla="*/ 18778 h 2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1335" h="28371">
                  <a:moveTo>
                    <a:pt x="21495" y="28372"/>
                  </a:moveTo>
                  <a:lnTo>
                    <a:pt x="21495" y="28372"/>
                  </a:lnTo>
                  <a:lnTo>
                    <a:pt x="21495" y="28372"/>
                  </a:lnTo>
                  <a:lnTo>
                    <a:pt x="21495" y="28372"/>
                  </a:lnTo>
                  <a:lnTo>
                    <a:pt x="21495" y="28372"/>
                  </a:lnTo>
                  <a:cubicBezTo>
                    <a:pt x="20985" y="25442"/>
                    <a:pt x="20985" y="22446"/>
                    <a:pt x="21495" y="19516"/>
                  </a:cubicBezTo>
                  <a:cubicBezTo>
                    <a:pt x="21495" y="19516"/>
                    <a:pt x="15591" y="19516"/>
                    <a:pt x="15591" y="19516"/>
                  </a:cubicBezTo>
                  <a:lnTo>
                    <a:pt x="15591" y="328"/>
                  </a:lnTo>
                  <a:lnTo>
                    <a:pt x="15591" y="328"/>
                  </a:lnTo>
                  <a:lnTo>
                    <a:pt x="15591" y="328"/>
                  </a:lnTo>
                  <a:lnTo>
                    <a:pt x="20019" y="328"/>
                  </a:lnTo>
                  <a:cubicBezTo>
                    <a:pt x="20019" y="328"/>
                    <a:pt x="20019" y="328"/>
                    <a:pt x="20019" y="328"/>
                  </a:cubicBezTo>
                  <a:lnTo>
                    <a:pt x="20019" y="328"/>
                  </a:lnTo>
                  <a:lnTo>
                    <a:pt x="20019" y="328"/>
                  </a:lnTo>
                  <a:lnTo>
                    <a:pt x="20019" y="328"/>
                  </a:lnTo>
                  <a:lnTo>
                    <a:pt x="20019" y="328"/>
                  </a:lnTo>
                  <a:lnTo>
                    <a:pt x="20019" y="328"/>
                  </a:lnTo>
                  <a:cubicBezTo>
                    <a:pt x="20019" y="328"/>
                    <a:pt x="16329" y="328"/>
                    <a:pt x="16329" y="328"/>
                  </a:cubicBezTo>
                  <a:cubicBezTo>
                    <a:pt x="16329" y="328"/>
                    <a:pt x="16329" y="328"/>
                    <a:pt x="16329" y="328"/>
                  </a:cubicBezTo>
                  <a:cubicBezTo>
                    <a:pt x="16329" y="328"/>
                    <a:pt x="16329" y="328"/>
                    <a:pt x="16329" y="328"/>
                  </a:cubicBezTo>
                  <a:cubicBezTo>
                    <a:pt x="16329" y="328"/>
                    <a:pt x="16329" y="6970"/>
                    <a:pt x="16329" y="6970"/>
                  </a:cubicBezTo>
                  <a:lnTo>
                    <a:pt x="16329" y="6970"/>
                  </a:lnTo>
                  <a:cubicBezTo>
                    <a:pt x="16329" y="6970"/>
                    <a:pt x="16329" y="1066"/>
                    <a:pt x="16329" y="328"/>
                  </a:cubicBezTo>
                  <a:cubicBezTo>
                    <a:pt x="16329" y="-410"/>
                    <a:pt x="16329" y="328"/>
                    <a:pt x="16329" y="328"/>
                  </a:cubicBezTo>
                  <a:lnTo>
                    <a:pt x="16329" y="328"/>
                  </a:lnTo>
                  <a:cubicBezTo>
                    <a:pt x="16329" y="328"/>
                    <a:pt x="16329" y="328"/>
                    <a:pt x="20019" y="328"/>
                  </a:cubicBezTo>
                  <a:lnTo>
                    <a:pt x="20019" y="328"/>
                  </a:lnTo>
                  <a:lnTo>
                    <a:pt x="20019" y="328"/>
                  </a:lnTo>
                  <a:cubicBezTo>
                    <a:pt x="20019" y="328"/>
                    <a:pt x="20019" y="328"/>
                    <a:pt x="20019" y="328"/>
                  </a:cubicBezTo>
                  <a:lnTo>
                    <a:pt x="20019" y="328"/>
                  </a:lnTo>
                  <a:cubicBezTo>
                    <a:pt x="21225" y="-20"/>
                    <a:pt x="22504" y="-20"/>
                    <a:pt x="23709" y="328"/>
                  </a:cubicBezTo>
                  <a:lnTo>
                    <a:pt x="23709" y="328"/>
                  </a:lnTo>
                  <a:lnTo>
                    <a:pt x="23709" y="328"/>
                  </a:lnTo>
                  <a:lnTo>
                    <a:pt x="23709" y="328"/>
                  </a:lnTo>
                  <a:lnTo>
                    <a:pt x="23709" y="12874"/>
                  </a:lnTo>
                  <a:cubicBezTo>
                    <a:pt x="23709" y="12874"/>
                    <a:pt x="28137" y="12874"/>
                    <a:pt x="30351" y="12874"/>
                  </a:cubicBezTo>
                  <a:cubicBezTo>
                    <a:pt x="32565" y="12874"/>
                    <a:pt x="30351" y="20992"/>
                    <a:pt x="30351" y="21730"/>
                  </a:cubicBezTo>
                  <a:lnTo>
                    <a:pt x="30351" y="21730"/>
                  </a:lnTo>
                  <a:lnTo>
                    <a:pt x="30351" y="21730"/>
                  </a:lnTo>
                  <a:close/>
                  <a:moveTo>
                    <a:pt x="8949" y="16564"/>
                  </a:moveTo>
                  <a:lnTo>
                    <a:pt x="831" y="16564"/>
                  </a:lnTo>
                  <a:cubicBezTo>
                    <a:pt x="831" y="16564"/>
                    <a:pt x="831" y="12136"/>
                    <a:pt x="831" y="9922"/>
                  </a:cubicBezTo>
                  <a:cubicBezTo>
                    <a:pt x="831" y="7708"/>
                    <a:pt x="831" y="6232"/>
                    <a:pt x="831" y="4756"/>
                  </a:cubicBezTo>
                  <a:lnTo>
                    <a:pt x="831" y="9184"/>
                  </a:lnTo>
                  <a:lnTo>
                    <a:pt x="831" y="12874"/>
                  </a:lnTo>
                  <a:lnTo>
                    <a:pt x="831" y="12874"/>
                  </a:lnTo>
                  <a:lnTo>
                    <a:pt x="831" y="12874"/>
                  </a:lnTo>
                  <a:lnTo>
                    <a:pt x="831" y="12874"/>
                  </a:lnTo>
                  <a:lnTo>
                    <a:pt x="831" y="12874"/>
                  </a:lnTo>
                  <a:cubicBezTo>
                    <a:pt x="831" y="12874"/>
                    <a:pt x="831" y="12874"/>
                    <a:pt x="831" y="9184"/>
                  </a:cubicBezTo>
                  <a:lnTo>
                    <a:pt x="831" y="9184"/>
                  </a:lnTo>
                  <a:lnTo>
                    <a:pt x="831" y="9184"/>
                  </a:lnTo>
                  <a:lnTo>
                    <a:pt x="831" y="6970"/>
                  </a:lnTo>
                  <a:cubicBezTo>
                    <a:pt x="-277" y="8514"/>
                    <a:pt x="-277" y="10592"/>
                    <a:pt x="831" y="12136"/>
                  </a:cubicBezTo>
                  <a:cubicBezTo>
                    <a:pt x="831" y="12136"/>
                    <a:pt x="831" y="18040"/>
                    <a:pt x="831" y="18778"/>
                  </a:cubicBezTo>
                  <a:lnTo>
                    <a:pt x="9687" y="18778"/>
                  </a:lnTo>
                  <a:lnTo>
                    <a:pt x="9687" y="187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480B5E94-817A-41F3-801C-05CDF4B44011}"/>
                </a:ext>
              </a:extLst>
            </p:cNvPr>
            <p:cNvSpPr/>
            <p:nvPr/>
          </p:nvSpPr>
          <p:spPr>
            <a:xfrm>
              <a:off x="5297341" y="3394814"/>
              <a:ext cx="14022" cy="3689"/>
            </a:xfrm>
            <a:custGeom>
              <a:avLst/>
              <a:gdLst>
                <a:gd name="connsiteX0" fmla="*/ 5904 w 14022"/>
                <a:gd name="connsiteY0" fmla="*/ 0 h 3689"/>
                <a:gd name="connsiteX1" fmla="*/ 5904 w 14022"/>
                <a:gd name="connsiteY1" fmla="*/ 0 h 3689"/>
                <a:gd name="connsiteX2" fmla="*/ 10332 w 14022"/>
                <a:gd name="connsiteY2" fmla="*/ 0 h 3689"/>
                <a:gd name="connsiteX3" fmla="*/ 10332 w 14022"/>
                <a:gd name="connsiteY3" fmla="*/ 0 h 3689"/>
                <a:gd name="connsiteX4" fmla="*/ 14022 w 14022"/>
                <a:gd name="connsiteY4" fmla="*/ 3690 h 3689"/>
                <a:gd name="connsiteX5" fmla="*/ 7380 w 14022"/>
                <a:gd name="connsiteY5" fmla="*/ 3690 h 3689"/>
                <a:gd name="connsiteX6" fmla="*/ 7380 w 14022"/>
                <a:gd name="connsiteY6" fmla="*/ 3690 h 3689"/>
                <a:gd name="connsiteX7" fmla="*/ 0 w 14022"/>
                <a:gd name="connsiteY7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22" h="3689">
                  <a:moveTo>
                    <a:pt x="5904" y="0"/>
                  </a:moveTo>
                  <a:lnTo>
                    <a:pt x="5904" y="0"/>
                  </a:lnTo>
                  <a:cubicBezTo>
                    <a:pt x="5904" y="0"/>
                    <a:pt x="5904" y="0"/>
                    <a:pt x="10332" y="0"/>
                  </a:cubicBezTo>
                  <a:cubicBezTo>
                    <a:pt x="14760" y="0"/>
                    <a:pt x="10332" y="0"/>
                    <a:pt x="10332" y="0"/>
                  </a:cubicBezTo>
                  <a:cubicBezTo>
                    <a:pt x="12233" y="297"/>
                    <a:pt x="13725" y="1789"/>
                    <a:pt x="14022" y="3690"/>
                  </a:cubicBezTo>
                  <a:cubicBezTo>
                    <a:pt x="14022" y="3690"/>
                    <a:pt x="8856" y="3690"/>
                    <a:pt x="7380" y="3690"/>
                  </a:cubicBezTo>
                  <a:cubicBezTo>
                    <a:pt x="5904" y="3690"/>
                    <a:pt x="7380" y="3690"/>
                    <a:pt x="7380" y="3690"/>
                  </a:cubicBezTo>
                  <a:cubicBezTo>
                    <a:pt x="7380" y="3690"/>
                    <a:pt x="2952" y="3690"/>
                    <a:pt x="0" y="3690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C3F5D6-E3DF-49C2-AE6A-7AE358CB1901}"/>
                </a:ext>
              </a:extLst>
            </p:cNvPr>
            <p:cNvSpPr/>
            <p:nvPr/>
          </p:nvSpPr>
          <p:spPr>
            <a:xfrm>
              <a:off x="5303983" y="3392006"/>
              <a:ext cx="8856" cy="4283"/>
            </a:xfrm>
            <a:custGeom>
              <a:avLst/>
              <a:gdLst>
                <a:gd name="connsiteX0" fmla="*/ 5904 w 8856"/>
                <a:gd name="connsiteY0" fmla="*/ 4283 h 4283"/>
                <a:gd name="connsiteX1" fmla="*/ 0 w 8856"/>
                <a:gd name="connsiteY1" fmla="*/ 4283 h 4283"/>
                <a:gd name="connsiteX2" fmla="*/ 0 w 8856"/>
                <a:gd name="connsiteY2" fmla="*/ 4283 h 4283"/>
                <a:gd name="connsiteX3" fmla="*/ 0 w 8856"/>
                <a:gd name="connsiteY3" fmla="*/ 4283 h 4283"/>
                <a:gd name="connsiteX4" fmla="*/ 0 w 8856"/>
                <a:gd name="connsiteY4" fmla="*/ 4283 h 4283"/>
                <a:gd name="connsiteX5" fmla="*/ 7380 w 8856"/>
                <a:gd name="connsiteY5" fmla="*/ 4283 h 4283"/>
                <a:gd name="connsiteX6" fmla="*/ 7380 w 8856"/>
                <a:gd name="connsiteY6" fmla="*/ 593 h 4283"/>
                <a:gd name="connsiteX7" fmla="*/ 7380 w 8856"/>
                <a:gd name="connsiteY7" fmla="*/ 593 h 4283"/>
                <a:gd name="connsiteX8" fmla="*/ 4428 w 8856"/>
                <a:gd name="connsiteY8" fmla="*/ 593 h 4283"/>
                <a:gd name="connsiteX9" fmla="*/ 4428 w 8856"/>
                <a:gd name="connsiteY9" fmla="*/ 593 h 4283"/>
                <a:gd name="connsiteX10" fmla="*/ 4428 w 8856"/>
                <a:gd name="connsiteY10" fmla="*/ 593 h 4283"/>
                <a:gd name="connsiteX11" fmla="*/ 4428 w 8856"/>
                <a:gd name="connsiteY11" fmla="*/ 593 h 4283"/>
                <a:gd name="connsiteX12" fmla="*/ 4428 w 8856"/>
                <a:gd name="connsiteY12" fmla="*/ 593 h 4283"/>
                <a:gd name="connsiteX13" fmla="*/ 8856 w 8856"/>
                <a:gd name="connsiteY13" fmla="*/ 593 h 4283"/>
                <a:gd name="connsiteX14" fmla="*/ 8856 w 8856"/>
                <a:gd name="connsiteY14" fmla="*/ 593 h 4283"/>
                <a:gd name="connsiteX15" fmla="*/ 8856 w 8856"/>
                <a:gd name="connsiteY15" fmla="*/ 593 h 4283"/>
                <a:gd name="connsiteX16" fmla="*/ 8856 w 8856"/>
                <a:gd name="connsiteY16" fmla="*/ 593 h 4283"/>
                <a:gd name="connsiteX17" fmla="*/ 8856 w 8856"/>
                <a:gd name="connsiteY17" fmla="*/ 593 h 4283"/>
                <a:gd name="connsiteX18" fmla="*/ 8856 w 8856"/>
                <a:gd name="connsiteY18" fmla="*/ 593 h 4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856" h="4283">
                  <a:moveTo>
                    <a:pt x="5904" y="4283"/>
                  </a:moveTo>
                  <a:lnTo>
                    <a:pt x="0" y="4283"/>
                  </a:lnTo>
                  <a:cubicBezTo>
                    <a:pt x="0" y="4283"/>
                    <a:pt x="0" y="4283"/>
                    <a:pt x="0" y="4283"/>
                  </a:cubicBezTo>
                  <a:lnTo>
                    <a:pt x="0" y="4283"/>
                  </a:lnTo>
                  <a:cubicBezTo>
                    <a:pt x="0" y="4283"/>
                    <a:pt x="0" y="4283"/>
                    <a:pt x="0" y="4283"/>
                  </a:cubicBezTo>
                  <a:lnTo>
                    <a:pt x="7380" y="4283"/>
                  </a:lnTo>
                  <a:cubicBezTo>
                    <a:pt x="7835" y="3095"/>
                    <a:pt x="7835" y="1782"/>
                    <a:pt x="7380" y="593"/>
                  </a:cubicBezTo>
                  <a:lnTo>
                    <a:pt x="7380" y="593"/>
                  </a:lnTo>
                  <a:lnTo>
                    <a:pt x="4428" y="593"/>
                  </a:lnTo>
                  <a:lnTo>
                    <a:pt x="4428" y="593"/>
                  </a:lnTo>
                  <a:cubicBezTo>
                    <a:pt x="4428" y="593"/>
                    <a:pt x="4428" y="593"/>
                    <a:pt x="4428" y="593"/>
                  </a:cubicBezTo>
                  <a:cubicBezTo>
                    <a:pt x="4428" y="593"/>
                    <a:pt x="4428" y="593"/>
                    <a:pt x="4428" y="593"/>
                  </a:cubicBezTo>
                  <a:lnTo>
                    <a:pt x="4428" y="593"/>
                  </a:lnTo>
                  <a:cubicBezTo>
                    <a:pt x="5798" y="-198"/>
                    <a:pt x="7486" y="-198"/>
                    <a:pt x="8856" y="593"/>
                  </a:cubicBezTo>
                  <a:lnTo>
                    <a:pt x="8856" y="593"/>
                  </a:lnTo>
                  <a:cubicBezTo>
                    <a:pt x="8856" y="593"/>
                    <a:pt x="8856" y="593"/>
                    <a:pt x="8856" y="593"/>
                  </a:cubicBezTo>
                  <a:lnTo>
                    <a:pt x="8856" y="593"/>
                  </a:lnTo>
                  <a:lnTo>
                    <a:pt x="8856" y="593"/>
                  </a:lnTo>
                  <a:cubicBezTo>
                    <a:pt x="8856" y="593"/>
                    <a:pt x="8856" y="593"/>
                    <a:pt x="8856" y="59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38188A8D-C55B-4CAC-9805-BB33EC45A1DF}"/>
                </a:ext>
              </a:extLst>
            </p:cNvPr>
            <p:cNvSpPr/>
            <p:nvPr/>
          </p:nvSpPr>
          <p:spPr>
            <a:xfrm>
              <a:off x="5309150" y="3397028"/>
              <a:ext cx="4634" cy="10331"/>
            </a:xfrm>
            <a:custGeom>
              <a:avLst/>
              <a:gdLst>
                <a:gd name="connsiteX0" fmla="*/ 0 w 4634"/>
                <a:gd name="connsiteY0" fmla="*/ 0 h 10331"/>
                <a:gd name="connsiteX1" fmla="*/ 3690 w 4634"/>
                <a:gd name="connsiteY1" fmla="*/ 0 h 10331"/>
                <a:gd name="connsiteX2" fmla="*/ 3690 w 4634"/>
                <a:gd name="connsiteY2" fmla="*/ 0 h 10331"/>
                <a:gd name="connsiteX3" fmla="*/ 3690 w 4634"/>
                <a:gd name="connsiteY3" fmla="*/ 0 h 10331"/>
                <a:gd name="connsiteX4" fmla="*/ 3690 w 4634"/>
                <a:gd name="connsiteY4" fmla="*/ 0 h 10331"/>
                <a:gd name="connsiteX5" fmla="*/ 3690 w 4634"/>
                <a:gd name="connsiteY5" fmla="*/ 10332 h 10331"/>
                <a:gd name="connsiteX6" fmla="*/ 4428 w 4634"/>
                <a:gd name="connsiteY6" fmla="*/ 10332 h 10331"/>
                <a:gd name="connsiteX7" fmla="*/ 4428 w 4634"/>
                <a:gd name="connsiteY7" fmla="*/ 5166 h 10331"/>
                <a:gd name="connsiteX8" fmla="*/ 4428 w 4634"/>
                <a:gd name="connsiteY8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34" h="10331">
                  <a:moveTo>
                    <a:pt x="0" y="0"/>
                  </a:moveTo>
                  <a:cubicBezTo>
                    <a:pt x="0" y="0"/>
                    <a:pt x="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10332"/>
                  </a:lnTo>
                  <a:cubicBezTo>
                    <a:pt x="3690" y="10332"/>
                    <a:pt x="5166" y="10332"/>
                    <a:pt x="4428" y="10332"/>
                  </a:cubicBezTo>
                  <a:cubicBezTo>
                    <a:pt x="3690" y="10332"/>
                    <a:pt x="4428" y="6642"/>
                    <a:pt x="4428" y="5166"/>
                  </a:cubicBezTo>
                  <a:cubicBezTo>
                    <a:pt x="4428" y="3690"/>
                    <a:pt x="4428" y="5166"/>
                    <a:pt x="4428" y="5166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50E61680-F6DB-4810-A713-6DF6CB06540B}"/>
                </a:ext>
              </a:extLst>
            </p:cNvPr>
            <p:cNvSpPr/>
            <p:nvPr/>
          </p:nvSpPr>
          <p:spPr>
            <a:xfrm>
              <a:off x="5318743" y="3403670"/>
              <a:ext cx="593" cy="7379"/>
            </a:xfrm>
            <a:custGeom>
              <a:avLst/>
              <a:gdLst>
                <a:gd name="connsiteX0" fmla="*/ 0 w 593"/>
                <a:gd name="connsiteY0" fmla="*/ 7380 h 7379"/>
                <a:gd name="connsiteX1" fmla="*/ 0 w 593"/>
                <a:gd name="connsiteY1" fmla="*/ 7380 h 7379"/>
                <a:gd name="connsiteX2" fmla="*/ 0 w 593"/>
                <a:gd name="connsiteY2" fmla="*/ 7380 h 7379"/>
                <a:gd name="connsiteX3" fmla="*/ 0 w 593"/>
                <a:gd name="connsiteY3" fmla="*/ 7380 h 7379"/>
                <a:gd name="connsiteX4" fmla="*/ 0 w 593"/>
                <a:gd name="connsiteY4" fmla="*/ 3690 h 7379"/>
                <a:gd name="connsiteX5" fmla="*/ 0 w 593"/>
                <a:gd name="connsiteY5" fmla="*/ 0 h 7379"/>
                <a:gd name="connsiteX6" fmla="*/ 0 w 593"/>
                <a:gd name="connsiteY6" fmla="*/ 0 h 7379"/>
                <a:gd name="connsiteX7" fmla="*/ 0 w 593"/>
                <a:gd name="connsiteY7" fmla="*/ 0 h 7379"/>
                <a:gd name="connsiteX8" fmla="*/ 0 w 593"/>
                <a:gd name="connsiteY8" fmla="*/ 0 h 7379"/>
                <a:gd name="connsiteX9" fmla="*/ 0 w 593"/>
                <a:gd name="connsiteY9" fmla="*/ 4428 h 7379"/>
                <a:gd name="connsiteX10" fmla="*/ 0 w 593"/>
                <a:gd name="connsiteY10" fmla="*/ 4428 h 7379"/>
                <a:gd name="connsiteX11" fmla="*/ 0 w 593"/>
                <a:gd name="connsiteY11" fmla="*/ 4428 h 7379"/>
                <a:gd name="connsiteX12" fmla="*/ 0 w 593"/>
                <a:gd name="connsiteY12" fmla="*/ 4428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3" h="7379">
                  <a:moveTo>
                    <a:pt x="0" y="7380"/>
                  </a:move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369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791" y="1370"/>
                    <a:pt x="791" y="305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9170FC6-2994-4625-AE64-77B268586AEE}"/>
                </a:ext>
              </a:extLst>
            </p:cNvPr>
            <p:cNvSpPr/>
            <p:nvPr/>
          </p:nvSpPr>
          <p:spPr>
            <a:xfrm>
              <a:off x="5314315" y="339997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556DCFC-AAA1-4EF7-AA32-B68483630521}"/>
                </a:ext>
              </a:extLst>
            </p:cNvPr>
            <p:cNvSpPr/>
            <p:nvPr/>
          </p:nvSpPr>
          <p:spPr>
            <a:xfrm>
              <a:off x="5314315" y="339997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FA3E5B78-DDE3-426D-9E62-722EA3D4CCDC}"/>
                </a:ext>
              </a:extLst>
            </p:cNvPr>
            <p:cNvSpPr/>
            <p:nvPr/>
          </p:nvSpPr>
          <p:spPr>
            <a:xfrm>
              <a:off x="5323910" y="3393337"/>
              <a:ext cx="3689" cy="14022"/>
            </a:xfrm>
            <a:custGeom>
              <a:avLst/>
              <a:gdLst>
                <a:gd name="connsiteX0" fmla="*/ 0 w 3689"/>
                <a:gd name="connsiteY0" fmla="*/ 0 h 14022"/>
                <a:gd name="connsiteX1" fmla="*/ 0 w 3689"/>
                <a:gd name="connsiteY1" fmla="*/ 0 h 14022"/>
                <a:gd name="connsiteX2" fmla="*/ 0 w 3689"/>
                <a:gd name="connsiteY2" fmla="*/ 5166 h 14022"/>
                <a:gd name="connsiteX3" fmla="*/ 0 w 3689"/>
                <a:gd name="connsiteY3" fmla="*/ 5166 h 14022"/>
                <a:gd name="connsiteX4" fmla="*/ 0 w 3689"/>
                <a:gd name="connsiteY4" fmla="*/ 14022 h 14022"/>
                <a:gd name="connsiteX5" fmla="*/ 0 w 3689"/>
                <a:gd name="connsiteY5" fmla="*/ 14022 h 14022"/>
                <a:gd name="connsiteX6" fmla="*/ 0 w 3689"/>
                <a:gd name="connsiteY6" fmla="*/ 14022 h 14022"/>
                <a:gd name="connsiteX7" fmla="*/ 0 w 3689"/>
                <a:gd name="connsiteY7" fmla="*/ 9594 h 14022"/>
                <a:gd name="connsiteX8" fmla="*/ 3690 w 3689"/>
                <a:gd name="connsiteY8" fmla="*/ 2214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9" h="14022">
                  <a:moveTo>
                    <a:pt x="0" y="0"/>
                  </a:move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14022"/>
                  </a:lnTo>
                  <a:cubicBezTo>
                    <a:pt x="0" y="14022"/>
                    <a:pt x="0" y="14022"/>
                    <a:pt x="0" y="14022"/>
                  </a:cubicBezTo>
                  <a:lnTo>
                    <a:pt x="0" y="14022"/>
                  </a:lnTo>
                  <a:cubicBezTo>
                    <a:pt x="0" y="14022"/>
                    <a:pt x="0" y="14022"/>
                    <a:pt x="0" y="9594"/>
                  </a:cubicBezTo>
                  <a:cubicBezTo>
                    <a:pt x="1081" y="7062"/>
                    <a:pt x="2313" y="4598"/>
                    <a:pt x="3690" y="2214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3653A760-F1B9-4B56-8058-01C66EF4A84F}"/>
                </a:ext>
              </a:extLst>
            </p:cNvPr>
            <p:cNvSpPr/>
            <p:nvPr/>
          </p:nvSpPr>
          <p:spPr>
            <a:xfrm>
              <a:off x="5318005" y="3393337"/>
              <a:ext cx="5904" cy="17712"/>
            </a:xfrm>
            <a:custGeom>
              <a:avLst/>
              <a:gdLst>
                <a:gd name="connsiteX0" fmla="*/ 0 w 5904"/>
                <a:gd name="connsiteY0" fmla="*/ 17712 h 17712"/>
                <a:gd name="connsiteX1" fmla="*/ 0 w 5904"/>
                <a:gd name="connsiteY1" fmla="*/ 6642 h 17712"/>
                <a:gd name="connsiteX2" fmla="*/ 0 w 5904"/>
                <a:gd name="connsiteY2" fmla="*/ 6642 h 17712"/>
                <a:gd name="connsiteX3" fmla="*/ 0 w 5904"/>
                <a:gd name="connsiteY3" fmla="*/ 1476 h 17712"/>
                <a:gd name="connsiteX4" fmla="*/ 0 w 5904"/>
                <a:gd name="connsiteY4" fmla="*/ 1476 h 17712"/>
                <a:gd name="connsiteX5" fmla="*/ 0 w 5904"/>
                <a:gd name="connsiteY5" fmla="*/ 5904 h 17712"/>
                <a:gd name="connsiteX6" fmla="*/ 0 w 5904"/>
                <a:gd name="connsiteY6" fmla="*/ 10332 h 17712"/>
                <a:gd name="connsiteX7" fmla="*/ 0 w 5904"/>
                <a:gd name="connsiteY7" fmla="*/ 10332 h 17712"/>
                <a:gd name="connsiteX8" fmla="*/ 0 w 5904"/>
                <a:gd name="connsiteY8" fmla="*/ 10332 h 17712"/>
                <a:gd name="connsiteX9" fmla="*/ 5904 w 5904"/>
                <a:gd name="connsiteY9" fmla="*/ 0 h 17712"/>
                <a:gd name="connsiteX10" fmla="*/ 1476 w 5904"/>
                <a:gd name="connsiteY10" fmla="*/ 5166 h 17712"/>
                <a:gd name="connsiteX11" fmla="*/ 1476 w 5904"/>
                <a:gd name="connsiteY11" fmla="*/ 10332 h 17712"/>
                <a:gd name="connsiteX12" fmla="*/ 1476 w 5904"/>
                <a:gd name="connsiteY12" fmla="*/ 14022 h 17712"/>
                <a:gd name="connsiteX13" fmla="*/ 1476 w 5904"/>
                <a:gd name="connsiteY13" fmla="*/ 14022 h 17712"/>
                <a:gd name="connsiteX14" fmla="*/ 1476 w 5904"/>
                <a:gd name="connsiteY14" fmla="*/ 14022 h 17712"/>
                <a:gd name="connsiteX15" fmla="*/ 1476 w 5904"/>
                <a:gd name="connsiteY15" fmla="*/ 9594 h 17712"/>
                <a:gd name="connsiteX16" fmla="*/ 1476 w 5904"/>
                <a:gd name="connsiteY16" fmla="*/ 5166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4" h="17712">
                  <a:moveTo>
                    <a:pt x="0" y="1771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5904"/>
                  </a:lnTo>
                  <a:cubicBezTo>
                    <a:pt x="0" y="5904"/>
                    <a:pt x="0" y="10332"/>
                    <a:pt x="0" y="10332"/>
                  </a:cubicBezTo>
                  <a:cubicBezTo>
                    <a:pt x="0" y="10332"/>
                    <a:pt x="0" y="10332"/>
                    <a:pt x="0" y="10332"/>
                  </a:cubicBezTo>
                  <a:cubicBezTo>
                    <a:pt x="0" y="10332"/>
                    <a:pt x="0" y="10332"/>
                    <a:pt x="0" y="10332"/>
                  </a:cubicBezTo>
                  <a:close/>
                  <a:moveTo>
                    <a:pt x="5904" y="0"/>
                  </a:moveTo>
                  <a:lnTo>
                    <a:pt x="1476" y="5166"/>
                  </a:lnTo>
                  <a:lnTo>
                    <a:pt x="1476" y="10332"/>
                  </a:lnTo>
                  <a:lnTo>
                    <a:pt x="1476" y="14022"/>
                  </a:lnTo>
                  <a:cubicBezTo>
                    <a:pt x="1476" y="14022"/>
                    <a:pt x="1476" y="14022"/>
                    <a:pt x="1476" y="14022"/>
                  </a:cubicBezTo>
                  <a:cubicBezTo>
                    <a:pt x="1476" y="14022"/>
                    <a:pt x="1476" y="14022"/>
                    <a:pt x="1476" y="14022"/>
                  </a:cubicBezTo>
                  <a:cubicBezTo>
                    <a:pt x="970" y="12590"/>
                    <a:pt x="970" y="11026"/>
                    <a:pt x="1476" y="9594"/>
                  </a:cubicBezTo>
                  <a:lnTo>
                    <a:pt x="1476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FFE30E42-7D24-4907-A9DA-0B2A557A6E0B}"/>
                </a:ext>
              </a:extLst>
            </p:cNvPr>
            <p:cNvSpPr/>
            <p:nvPr/>
          </p:nvSpPr>
          <p:spPr>
            <a:xfrm>
              <a:off x="5318743" y="3398503"/>
              <a:ext cx="14022" cy="9593"/>
            </a:xfrm>
            <a:custGeom>
              <a:avLst/>
              <a:gdLst>
                <a:gd name="connsiteX0" fmla="*/ 12546 w 14022"/>
                <a:gd name="connsiteY0" fmla="*/ 0 h 9593"/>
                <a:gd name="connsiteX1" fmla="*/ 0 w 14022"/>
                <a:gd name="connsiteY1" fmla="*/ 8856 h 9593"/>
                <a:gd name="connsiteX2" fmla="*/ 0 w 14022"/>
                <a:gd name="connsiteY2" fmla="*/ 3690 h 9593"/>
                <a:gd name="connsiteX3" fmla="*/ 0 w 14022"/>
                <a:gd name="connsiteY3" fmla="*/ 3690 h 9593"/>
                <a:gd name="connsiteX4" fmla="*/ 0 w 14022"/>
                <a:gd name="connsiteY4" fmla="*/ 9594 h 9593"/>
                <a:gd name="connsiteX5" fmla="*/ 14022 w 14022"/>
                <a:gd name="connsiteY5" fmla="*/ 0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2" h="9593">
                  <a:moveTo>
                    <a:pt x="12546" y="0"/>
                  </a:moveTo>
                  <a:cubicBezTo>
                    <a:pt x="9429" y="4228"/>
                    <a:pt x="5028" y="7334"/>
                    <a:pt x="0" y="8856"/>
                  </a:cubicBezTo>
                  <a:cubicBezTo>
                    <a:pt x="0" y="8856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9594"/>
                    <a:pt x="0" y="9594"/>
                  </a:cubicBezTo>
                  <a:cubicBezTo>
                    <a:pt x="5598" y="8017"/>
                    <a:pt x="10524" y="4646"/>
                    <a:pt x="14022" y="0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68FF316D-7B03-4D4E-A2BB-1CC9A6E08760}"/>
                </a:ext>
              </a:extLst>
            </p:cNvPr>
            <p:cNvSpPr/>
            <p:nvPr/>
          </p:nvSpPr>
          <p:spPr>
            <a:xfrm>
              <a:off x="5318743" y="3398503"/>
              <a:ext cx="12546" cy="8856"/>
            </a:xfrm>
            <a:custGeom>
              <a:avLst/>
              <a:gdLst>
                <a:gd name="connsiteX0" fmla="*/ 0 w 12546"/>
                <a:gd name="connsiteY0" fmla="*/ 8856 h 8856"/>
                <a:gd name="connsiteX1" fmla="*/ 0 w 12546"/>
                <a:gd name="connsiteY1" fmla="*/ 8856 h 8856"/>
                <a:gd name="connsiteX2" fmla="*/ 0 w 12546"/>
                <a:gd name="connsiteY2" fmla="*/ 3690 h 8856"/>
                <a:gd name="connsiteX3" fmla="*/ 0 w 12546"/>
                <a:gd name="connsiteY3" fmla="*/ 3690 h 8856"/>
                <a:gd name="connsiteX4" fmla="*/ 0 w 12546"/>
                <a:gd name="connsiteY4" fmla="*/ 8118 h 8856"/>
                <a:gd name="connsiteX5" fmla="*/ 0 w 12546"/>
                <a:gd name="connsiteY5" fmla="*/ 8118 h 8856"/>
                <a:gd name="connsiteX6" fmla="*/ 11808 w 12546"/>
                <a:gd name="connsiteY6" fmla="*/ 0 h 8856"/>
                <a:gd name="connsiteX7" fmla="*/ 0 w 12546"/>
                <a:gd name="connsiteY7" fmla="*/ 8856 h 8856"/>
                <a:gd name="connsiteX8" fmla="*/ 0 w 12546"/>
                <a:gd name="connsiteY8" fmla="*/ 8856 h 8856"/>
                <a:gd name="connsiteX9" fmla="*/ 0 w 12546"/>
                <a:gd name="connsiteY9" fmla="*/ 8856 h 8856"/>
                <a:gd name="connsiteX10" fmla="*/ 12546 w 12546"/>
                <a:gd name="connsiteY10" fmla="*/ 0 h 8856"/>
                <a:gd name="connsiteX11" fmla="*/ 12546 w 12546"/>
                <a:gd name="connsiteY11" fmla="*/ 0 h 8856"/>
                <a:gd name="connsiteX12" fmla="*/ 738 w 12546"/>
                <a:gd name="connsiteY12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46" h="8856">
                  <a:moveTo>
                    <a:pt x="0" y="8856"/>
                  </a:moveTo>
                  <a:lnTo>
                    <a:pt x="0" y="8856"/>
                  </a:lnTo>
                  <a:cubicBezTo>
                    <a:pt x="0" y="8856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7380"/>
                    <a:pt x="0" y="8118"/>
                  </a:cubicBezTo>
                  <a:lnTo>
                    <a:pt x="0" y="8118"/>
                  </a:lnTo>
                  <a:cubicBezTo>
                    <a:pt x="4661" y="6657"/>
                    <a:pt x="8775" y="3829"/>
                    <a:pt x="11808" y="0"/>
                  </a:cubicBezTo>
                  <a:cubicBezTo>
                    <a:pt x="9348" y="4530"/>
                    <a:pt x="5037" y="7763"/>
                    <a:pt x="0" y="8856"/>
                  </a:cubicBezTo>
                  <a:close/>
                  <a:moveTo>
                    <a:pt x="0" y="8856"/>
                  </a:moveTo>
                  <a:cubicBezTo>
                    <a:pt x="0" y="8856"/>
                    <a:pt x="0" y="8856"/>
                    <a:pt x="0" y="8856"/>
                  </a:cubicBezTo>
                  <a:cubicBezTo>
                    <a:pt x="5027" y="7334"/>
                    <a:pt x="9429" y="4228"/>
                    <a:pt x="12546" y="0"/>
                  </a:cubicBezTo>
                  <a:lnTo>
                    <a:pt x="12546" y="0"/>
                  </a:lnTo>
                  <a:cubicBezTo>
                    <a:pt x="9587" y="4069"/>
                    <a:pt x="5473" y="7155"/>
                    <a:pt x="738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5489E5F-649B-4EB0-9594-79FF275E75ED}"/>
                </a:ext>
              </a:extLst>
            </p:cNvPr>
            <p:cNvSpPr/>
            <p:nvPr/>
          </p:nvSpPr>
          <p:spPr>
            <a:xfrm>
              <a:off x="5330552" y="3435834"/>
              <a:ext cx="16974" cy="7687"/>
            </a:xfrm>
            <a:custGeom>
              <a:avLst/>
              <a:gdLst>
                <a:gd name="connsiteX0" fmla="*/ 4428 w 16974"/>
                <a:gd name="connsiteY0" fmla="*/ 1046 h 7687"/>
                <a:gd name="connsiteX1" fmla="*/ 4428 w 16974"/>
                <a:gd name="connsiteY1" fmla="*/ 1046 h 7687"/>
                <a:gd name="connsiteX2" fmla="*/ 4428 w 16974"/>
                <a:gd name="connsiteY2" fmla="*/ 1046 h 7687"/>
                <a:gd name="connsiteX3" fmla="*/ 4428 w 16974"/>
                <a:gd name="connsiteY3" fmla="*/ 1046 h 7687"/>
                <a:gd name="connsiteX4" fmla="*/ 4428 w 16974"/>
                <a:gd name="connsiteY4" fmla="*/ 1046 h 7687"/>
                <a:gd name="connsiteX5" fmla="*/ 4428 w 16974"/>
                <a:gd name="connsiteY5" fmla="*/ 1046 h 7687"/>
                <a:gd name="connsiteX6" fmla="*/ 4428 w 16974"/>
                <a:gd name="connsiteY6" fmla="*/ 1046 h 7687"/>
                <a:gd name="connsiteX7" fmla="*/ 0 w 16974"/>
                <a:gd name="connsiteY7" fmla="*/ 1046 h 7687"/>
                <a:gd name="connsiteX8" fmla="*/ 16974 w 16974"/>
                <a:gd name="connsiteY8" fmla="*/ 7687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4" h="7687">
                  <a:moveTo>
                    <a:pt x="4428" y="1046"/>
                  </a:moveTo>
                  <a:cubicBezTo>
                    <a:pt x="4428" y="1046"/>
                    <a:pt x="4428" y="1046"/>
                    <a:pt x="4428" y="1046"/>
                  </a:cubicBezTo>
                  <a:lnTo>
                    <a:pt x="4428" y="1046"/>
                  </a:lnTo>
                  <a:cubicBezTo>
                    <a:pt x="4428" y="1046"/>
                    <a:pt x="4428" y="1046"/>
                    <a:pt x="4428" y="1046"/>
                  </a:cubicBezTo>
                  <a:lnTo>
                    <a:pt x="4428" y="1046"/>
                  </a:lnTo>
                  <a:cubicBezTo>
                    <a:pt x="4428" y="1046"/>
                    <a:pt x="4428" y="1046"/>
                    <a:pt x="4428" y="1046"/>
                  </a:cubicBezTo>
                  <a:cubicBezTo>
                    <a:pt x="4428" y="1046"/>
                    <a:pt x="4428" y="1046"/>
                    <a:pt x="4428" y="1046"/>
                  </a:cubicBezTo>
                  <a:cubicBezTo>
                    <a:pt x="4428" y="1046"/>
                    <a:pt x="4428" y="1046"/>
                    <a:pt x="0" y="1046"/>
                  </a:cubicBezTo>
                  <a:cubicBezTo>
                    <a:pt x="9594" y="-3383"/>
                    <a:pt x="16974" y="7687"/>
                    <a:pt x="16974" y="7687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AD9E5EC2-99D0-459B-81ED-8F3854DD181E}"/>
                </a:ext>
              </a:extLst>
            </p:cNvPr>
            <p:cNvSpPr/>
            <p:nvPr/>
          </p:nvSpPr>
          <p:spPr>
            <a:xfrm>
              <a:off x="5328338" y="3436572"/>
              <a:ext cx="16974" cy="7687"/>
            </a:xfrm>
            <a:custGeom>
              <a:avLst/>
              <a:gdLst>
                <a:gd name="connsiteX0" fmla="*/ 4428 w 16974"/>
                <a:gd name="connsiteY0" fmla="*/ 1046 h 7687"/>
                <a:gd name="connsiteX1" fmla="*/ 4428 w 16974"/>
                <a:gd name="connsiteY1" fmla="*/ 1046 h 7687"/>
                <a:gd name="connsiteX2" fmla="*/ 4428 w 16974"/>
                <a:gd name="connsiteY2" fmla="*/ 1046 h 7687"/>
                <a:gd name="connsiteX3" fmla="*/ 4428 w 16974"/>
                <a:gd name="connsiteY3" fmla="*/ 1046 h 7687"/>
                <a:gd name="connsiteX4" fmla="*/ 4428 w 16974"/>
                <a:gd name="connsiteY4" fmla="*/ 1046 h 7687"/>
                <a:gd name="connsiteX5" fmla="*/ 4428 w 16974"/>
                <a:gd name="connsiteY5" fmla="*/ 1046 h 7687"/>
                <a:gd name="connsiteX6" fmla="*/ 4428 w 16974"/>
                <a:gd name="connsiteY6" fmla="*/ 1046 h 7687"/>
                <a:gd name="connsiteX7" fmla="*/ 4428 w 16974"/>
                <a:gd name="connsiteY7" fmla="*/ 1046 h 7687"/>
                <a:gd name="connsiteX8" fmla="*/ 0 w 16974"/>
                <a:gd name="connsiteY8" fmla="*/ 1046 h 7687"/>
                <a:gd name="connsiteX9" fmla="*/ 16974 w 16974"/>
                <a:gd name="connsiteY9" fmla="*/ 7687 h 7687"/>
                <a:gd name="connsiteX10" fmla="*/ 4428 w 16974"/>
                <a:gd name="connsiteY10" fmla="*/ 308 h 7687"/>
                <a:gd name="connsiteX11" fmla="*/ 4428 w 16974"/>
                <a:gd name="connsiteY11" fmla="*/ 308 h 7687"/>
                <a:gd name="connsiteX12" fmla="*/ 4428 w 16974"/>
                <a:gd name="connsiteY12" fmla="*/ 308 h 7687"/>
                <a:gd name="connsiteX13" fmla="*/ 4428 w 16974"/>
                <a:gd name="connsiteY13" fmla="*/ 308 h 7687"/>
                <a:gd name="connsiteX14" fmla="*/ 4428 w 16974"/>
                <a:gd name="connsiteY14" fmla="*/ 308 h 7687"/>
                <a:gd name="connsiteX15" fmla="*/ 4428 w 16974"/>
                <a:gd name="connsiteY15" fmla="*/ 308 h 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74" h="7687">
                  <a:moveTo>
                    <a:pt x="4428" y="1046"/>
                  </a:moveTo>
                  <a:lnTo>
                    <a:pt x="4428" y="1046"/>
                  </a:lnTo>
                  <a:lnTo>
                    <a:pt x="4428" y="1046"/>
                  </a:lnTo>
                  <a:lnTo>
                    <a:pt x="4428" y="1046"/>
                  </a:lnTo>
                  <a:lnTo>
                    <a:pt x="4428" y="1046"/>
                  </a:lnTo>
                  <a:lnTo>
                    <a:pt x="4428" y="1046"/>
                  </a:lnTo>
                  <a:lnTo>
                    <a:pt x="4428" y="1046"/>
                  </a:lnTo>
                  <a:lnTo>
                    <a:pt x="4428" y="1046"/>
                  </a:lnTo>
                  <a:cubicBezTo>
                    <a:pt x="4428" y="1046"/>
                    <a:pt x="4428" y="1046"/>
                    <a:pt x="0" y="1046"/>
                  </a:cubicBezTo>
                  <a:cubicBezTo>
                    <a:pt x="9594" y="-3383"/>
                    <a:pt x="16974" y="7687"/>
                    <a:pt x="16974" y="7687"/>
                  </a:cubicBezTo>
                  <a:cubicBezTo>
                    <a:pt x="14043" y="3544"/>
                    <a:pt x="9474" y="856"/>
                    <a:pt x="4428" y="308"/>
                  </a:cubicBezTo>
                  <a:lnTo>
                    <a:pt x="4428" y="308"/>
                  </a:lnTo>
                  <a:cubicBezTo>
                    <a:pt x="4428" y="308"/>
                    <a:pt x="4428" y="308"/>
                    <a:pt x="4428" y="308"/>
                  </a:cubicBezTo>
                  <a:lnTo>
                    <a:pt x="4428" y="308"/>
                  </a:lnTo>
                  <a:cubicBezTo>
                    <a:pt x="4428" y="308"/>
                    <a:pt x="4428" y="308"/>
                    <a:pt x="4428" y="308"/>
                  </a:cubicBezTo>
                  <a:lnTo>
                    <a:pt x="4428" y="3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3DEF7CB-F9E4-49D6-871E-DB70E6BEEF34}"/>
                </a:ext>
              </a:extLst>
            </p:cNvPr>
            <p:cNvSpPr/>
            <p:nvPr/>
          </p:nvSpPr>
          <p:spPr>
            <a:xfrm>
              <a:off x="5332028" y="3438356"/>
              <a:ext cx="7379" cy="1967"/>
            </a:xfrm>
            <a:custGeom>
              <a:avLst/>
              <a:gdLst>
                <a:gd name="connsiteX0" fmla="*/ 7380 w 7379"/>
                <a:gd name="connsiteY0" fmla="*/ 0 h 1967"/>
                <a:gd name="connsiteX1" fmla="*/ 7380 w 7379"/>
                <a:gd name="connsiteY1" fmla="*/ 0 h 1967"/>
                <a:gd name="connsiteX2" fmla="*/ 7380 w 7379"/>
                <a:gd name="connsiteY2" fmla="*/ 0 h 1967"/>
                <a:gd name="connsiteX3" fmla="*/ 7380 w 7379"/>
                <a:gd name="connsiteY3" fmla="*/ 0 h 1967"/>
                <a:gd name="connsiteX4" fmla="*/ 7380 w 7379"/>
                <a:gd name="connsiteY4" fmla="*/ 0 h 1967"/>
                <a:gd name="connsiteX5" fmla="*/ 0 w 7379"/>
                <a:gd name="connsiteY5" fmla="*/ 0 h 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79" h="1967">
                  <a:moveTo>
                    <a:pt x="7380" y="0"/>
                  </a:move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4428"/>
                    <a:pt x="0" y="0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DF3BD9BF-C911-4938-8D95-DCF99C49276A}"/>
                </a:ext>
              </a:extLst>
            </p:cNvPr>
            <p:cNvSpPr/>
            <p:nvPr/>
          </p:nvSpPr>
          <p:spPr>
            <a:xfrm>
              <a:off x="5337931" y="3442046"/>
              <a:ext cx="5166" cy="73800"/>
            </a:xfrm>
            <a:custGeom>
              <a:avLst/>
              <a:gdLst>
                <a:gd name="connsiteX0" fmla="*/ 4428 w 5166"/>
                <a:gd name="connsiteY0" fmla="*/ 0 h 73800"/>
                <a:gd name="connsiteX1" fmla="*/ 0 w 5166"/>
                <a:gd name="connsiteY1" fmla="*/ 0 h 73800"/>
                <a:gd name="connsiteX2" fmla="*/ 5166 w 5166"/>
                <a:gd name="connsiteY2" fmla="*/ 0 h 73800"/>
                <a:gd name="connsiteX3" fmla="*/ 5166 w 5166"/>
                <a:gd name="connsiteY3" fmla="*/ 0 h 73800"/>
                <a:gd name="connsiteX4" fmla="*/ 5166 w 5166"/>
                <a:gd name="connsiteY4" fmla="*/ 0 h 73800"/>
                <a:gd name="connsiteX5" fmla="*/ 5166 w 5166"/>
                <a:gd name="connsiteY5" fmla="*/ 0 h 73800"/>
                <a:gd name="connsiteX6" fmla="*/ 5166 w 5166"/>
                <a:gd name="connsiteY6" fmla="*/ 0 h 73800"/>
                <a:gd name="connsiteX7" fmla="*/ 5166 w 5166"/>
                <a:gd name="connsiteY7" fmla="*/ 0 h 73800"/>
                <a:gd name="connsiteX8" fmla="*/ 5166 w 5166"/>
                <a:gd name="connsiteY8" fmla="*/ 0 h 73800"/>
                <a:gd name="connsiteX9" fmla="*/ 5166 w 5166"/>
                <a:gd name="connsiteY9" fmla="*/ 0 h 73800"/>
                <a:gd name="connsiteX10" fmla="*/ 5166 w 5166"/>
                <a:gd name="connsiteY10" fmla="*/ 0 h 73800"/>
                <a:gd name="connsiteX11" fmla="*/ 5166 w 5166"/>
                <a:gd name="connsiteY11" fmla="*/ 0 h 73800"/>
                <a:gd name="connsiteX12" fmla="*/ 5166 w 5166"/>
                <a:gd name="connsiteY12" fmla="*/ 0 h 73800"/>
                <a:gd name="connsiteX13" fmla="*/ 5166 w 5166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66" h="73800">
                  <a:moveTo>
                    <a:pt x="4428" y="0"/>
                  </a:moveTo>
                  <a:lnTo>
                    <a:pt x="0" y="0"/>
                  </a:lnTo>
                  <a:cubicBezTo>
                    <a:pt x="0" y="0"/>
                    <a:pt x="0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290E54DD-26AC-4445-A23C-E0A409AF1F58}"/>
                </a:ext>
              </a:extLst>
            </p:cNvPr>
            <p:cNvSpPr/>
            <p:nvPr/>
          </p:nvSpPr>
          <p:spPr>
            <a:xfrm>
              <a:off x="5322433" y="3439094"/>
              <a:ext cx="7380" cy="4427"/>
            </a:xfrm>
            <a:custGeom>
              <a:avLst/>
              <a:gdLst>
                <a:gd name="connsiteX0" fmla="*/ 0 w 7380"/>
                <a:gd name="connsiteY0" fmla="*/ 0 h 4427"/>
                <a:gd name="connsiteX1" fmla="*/ 0 w 7380"/>
                <a:gd name="connsiteY1" fmla="*/ 4428 h 4427"/>
                <a:gd name="connsiteX2" fmla="*/ 7380 w 7380"/>
                <a:gd name="connsiteY2" fmla="*/ 4428 h 4427"/>
                <a:gd name="connsiteX3" fmla="*/ 7380 w 7380"/>
                <a:gd name="connsiteY3" fmla="*/ 4428 h 4427"/>
                <a:gd name="connsiteX4" fmla="*/ 7380 w 7380"/>
                <a:gd name="connsiteY4" fmla="*/ 4428 h 4427"/>
                <a:gd name="connsiteX5" fmla="*/ 7380 w 7380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4427">
                  <a:moveTo>
                    <a:pt x="0" y="0"/>
                  </a:moveTo>
                  <a:lnTo>
                    <a:pt x="0" y="4428"/>
                  </a:lnTo>
                  <a:lnTo>
                    <a:pt x="7380" y="4428"/>
                  </a:lnTo>
                  <a:cubicBezTo>
                    <a:pt x="7380" y="4428"/>
                    <a:pt x="7380" y="4428"/>
                    <a:pt x="7380" y="4428"/>
                  </a:cubicBezTo>
                  <a:cubicBezTo>
                    <a:pt x="7380" y="4428"/>
                    <a:pt x="7380" y="4428"/>
                    <a:pt x="7380" y="4428"/>
                  </a:cubicBezTo>
                  <a:cubicBezTo>
                    <a:pt x="7380" y="4428"/>
                    <a:pt x="7380" y="4428"/>
                    <a:pt x="7380" y="4428"/>
                  </a:cubicBezTo>
                  <a:close/>
                </a:path>
              </a:pathLst>
            </a:custGeom>
            <a:solidFill>
              <a:srgbClr val="9687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58400978-EA80-4EFC-8CE1-9B2970ABE9BE}"/>
                </a:ext>
              </a:extLst>
            </p:cNvPr>
            <p:cNvSpPr/>
            <p:nvPr/>
          </p:nvSpPr>
          <p:spPr>
            <a:xfrm>
              <a:off x="5320957" y="3439094"/>
              <a:ext cx="5166" cy="4427"/>
            </a:xfrm>
            <a:custGeom>
              <a:avLst/>
              <a:gdLst>
                <a:gd name="connsiteX0" fmla="*/ 0 w 5166"/>
                <a:gd name="connsiteY0" fmla="*/ 4428 h 4427"/>
                <a:gd name="connsiteX1" fmla="*/ 0 w 5166"/>
                <a:gd name="connsiteY1" fmla="*/ 0 h 4427"/>
                <a:gd name="connsiteX2" fmla="*/ 0 w 5166"/>
                <a:gd name="connsiteY2" fmla="*/ 0 h 4427"/>
                <a:gd name="connsiteX3" fmla="*/ 0 w 5166"/>
                <a:gd name="connsiteY3" fmla="*/ 0 h 4427"/>
                <a:gd name="connsiteX4" fmla="*/ 5166 w 5166"/>
                <a:gd name="connsiteY4" fmla="*/ 0 h 4427"/>
                <a:gd name="connsiteX5" fmla="*/ 5166 w 5166"/>
                <a:gd name="connsiteY5" fmla="*/ 0 h 4427"/>
                <a:gd name="connsiteX6" fmla="*/ 0 w 5166"/>
                <a:gd name="connsiteY6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4427">
                  <a:moveTo>
                    <a:pt x="0" y="442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921C3E00-CEDC-4B77-BBCC-6F1D0C05DDDE}"/>
                </a:ext>
              </a:extLst>
            </p:cNvPr>
            <p:cNvSpPr/>
            <p:nvPr/>
          </p:nvSpPr>
          <p:spPr>
            <a:xfrm>
              <a:off x="5276678" y="3374149"/>
              <a:ext cx="87084" cy="58301"/>
            </a:xfrm>
            <a:custGeom>
              <a:avLst/>
              <a:gdLst>
                <a:gd name="connsiteX0" fmla="*/ 0 w 87084"/>
                <a:gd name="connsiteY0" fmla="*/ 57564 h 58301"/>
                <a:gd name="connsiteX1" fmla="*/ 0 w 87084"/>
                <a:gd name="connsiteY1" fmla="*/ 57564 h 58301"/>
                <a:gd name="connsiteX2" fmla="*/ 0 w 87084"/>
                <a:gd name="connsiteY2" fmla="*/ 57564 h 58301"/>
                <a:gd name="connsiteX3" fmla="*/ 0 w 87084"/>
                <a:gd name="connsiteY3" fmla="*/ 57564 h 58301"/>
                <a:gd name="connsiteX4" fmla="*/ 0 w 87084"/>
                <a:gd name="connsiteY4" fmla="*/ 57564 h 58301"/>
                <a:gd name="connsiteX5" fmla="*/ 3690 w 87084"/>
                <a:gd name="connsiteY5" fmla="*/ 57564 h 58301"/>
                <a:gd name="connsiteX6" fmla="*/ 3690 w 87084"/>
                <a:gd name="connsiteY6" fmla="*/ 57564 h 58301"/>
                <a:gd name="connsiteX7" fmla="*/ 3690 w 87084"/>
                <a:gd name="connsiteY7" fmla="*/ 57564 h 58301"/>
                <a:gd name="connsiteX8" fmla="*/ 0 w 87084"/>
                <a:gd name="connsiteY8" fmla="*/ 58302 h 58301"/>
                <a:gd name="connsiteX9" fmla="*/ 0 w 87084"/>
                <a:gd name="connsiteY9" fmla="*/ 58302 h 58301"/>
                <a:gd name="connsiteX10" fmla="*/ 0 w 87084"/>
                <a:gd name="connsiteY10" fmla="*/ 52398 h 58301"/>
                <a:gd name="connsiteX11" fmla="*/ 0 w 87084"/>
                <a:gd name="connsiteY11" fmla="*/ 52398 h 58301"/>
                <a:gd name="connsiteX12" fmla="*/ 0 w 87084"/>
                <a:gd name="connsiteY12" fmla="*/ 52398 h 58301"/>
                <a:gd name="connsiteX13" fmla="*/ 0 w 87084"/>
                <a:gd name="connsiteY13" fmla="*/ 43542 h 58301"/>
                <a:gd name="connsiteX14" fmla="*/ 0 w 87084"/>
                <a:gd name="connsiteY14" fmla="*/ 43542 h 58301"/>
                <a:gd name="connsiteX15" fmla="*/ 0 w 87084"/>
                <a:gd name="connsiteY15" fmla="*/ 43542 h 58301"/>
                <a:gd name="connsiteX16" fmla="*/ 0 w 87084"/>
                <a:gd name="connsiteY16" fmla="*/ 43542 h 58301"/>
                <a:gd name="connsiteX17" fmla="*/ 0 w 87084"/>
                <a:gd name="connsiteY17" fmla="*/ 43542 h 58301"/>
                <a:gd name="connsiteX18" fmla="*/ 0 w 87084"/>
                <a:gd name="connsiteY18" fmla="*/ 43542 h 58301"/>
                <a:gd name="connsiteX19" fmla="*/ 0 w 87084"/>
                <a:gd name="connsiteY19" fmla="*/ 43542 h 58301"/>
                <a:gd name="connsiteX20" fmla="*/ 0 w 87084"/>
                <a:gd name="connsiteY20" fmla="*/ 43542 h 58301"/>
                <a:gd name="connsiteX21" fmla="*/ 0 w 87084"/>
                <a:gd name="connsiteY21" fmla="*/ 43542 h 58301"/>
                <a:gd name="connsiteX22" fmla="*/ 0 w 87084"/>
                <a:gd name="connsiteY22" fmla="*/ 43542 h 58301"/>
                <a:gd name="connsiteX23" fmla="*/ 0 w 87084"/>
                <a:gd name="connsiteY23" fmla="*/ 43542 h 58301"/>
                <a:gd name="connsiteX24" fmla="*/ 0 w 87084"/>
                <a:gd name="connsiteY24" fmla="*/ 43542 h 58301"/>
                <a:gd name="connsiteX25" fmla="*/ 0 w 87084"/>
                <a:gd name="connsiteY25" fmla="*/ 43542 h 58301"/>
                <a:gd name="connsiteX26" fmla="*/ 0 w 87084"/>
                <a:gd name="connsiteY26" fmla="*/ 43542 h 58301"/>
                <a:gd name="connsiteX27" fmla="*/ 0 w 87084"/>
                <a:gd name="connsiteY27" fmla="*/ 43542 h 58301"/>
                <a:gd name="connsiteX28" fmla="*/ 0 w 87084"/>
                <a:gd name="connsiteY28" fmla="*/ 43542 h 58301"/>
                <a:gd name="connsiteX29" fmla="*/ 11808 w 87084"/>
                <a:gd name="connsiteY29" fmla="*/ 28782 h 58301"/>
                <a:gd name="connsiteX30" fmla="*/ 11808 w 87084"/>
                <a:gd name="connsiteY30" fmla="*/ 33210 h 58301"/>
                <a:gd name="connsiteX31" fmla="*/ 0 w 87084"/>
                <a:gd name="connsiteY31" fmla="*/ 33210 h 58301"/>
                <a:gd name="connsiteX32" fmla="*/ 3690 w 87084"/>
                <a:gd name="connsiteY32" fmla="*/ 33210 h 58301"/>
                <a:gd name="connsiteX33" fmla="*/ 3690 w 87084"/>
                <a:gd name="connsiteY33" fmla="*/ 33210 h 58301"/>
                <a:gd name="connsiteX34" fmla="*/ 3690 w 87084"/>
                <a:gd name="connsiteY34" fmla="*/ 33210 h 58301"/>
                <a:gd name="connsiteX35" fmla="*/ 0 w 87084"/>
                <a:gd name="connsiteY35" fmla="*/ 33210 h 58301"/>
                <a:gd name="connsiteX36" fmla="*/ 0 w 87084"/>
                <a:gd name="connsiteY36" fmla="*/ 33210 h 58301"/>
                <a:gd name="connsiteX37" fmla="*/ 0 w 87084"/>
                <a:gd name="connsiteY37" fmla="*/ 33210 h 58301"/>
                <a:gd name="connsiteX38" fmla="*/ 0 w 87084"/>
                <a:gd name="connsiteY38" fmla="*/ 33210 h 58301"/>
                <a:gd name="connsiteX39" fmla="*/ 0 w 87084"/>
                <a:gd name="connsiteY39" fmla="*/ 33210 h 58301"/>
                <a:gd name="connsiteX40" fmla="*/ 0 w 87084"/>
                <a:gd name="connsiteY40" fmla="*/ 33210 h 58301"/>
                <a:gd name="connsiteX41" fmla="*/ 0 w 87084"/>
                <a:gd name="connsiteY41" fmla="*/ 33210 h 58301"/>
                <a:gd name="connsiteX42" fmla="*/ 0 w 87084"/>
                <a:gd name="connsiteY42" fmla="*/ 33210 h 58301"/>
                <a:gd name="connsiteX43" fmla="*/ 0 w 87084"/>
                <a:gd name="connsiteY43" fmla="*/ 33210 h 58301"/>
                <a:gd name="connsiteX44" fmla="*/ 0 w 87084"/>
                <a:gd name="connsiteY44" fmla="*/ 33210 h 58301"/>
                <a:gd name="connsiteX45" fmla="*/ 0 w 87084"/>
                <a:gd name="connsiteY45" fmla="*/ 33210 h 58301"/>
                <a:gd name="connsiteX46" fmla="*/ 0 w 87084"/>
                <a:gd name="connsiteY46" fmla="*/ 33210 h 58301"/>
                <a:gd name="connsiteX47" fmla="*/ 0 w 87084"/>
                <a:gd name="connsiteY47" fmla="*/ 33210 h 58301"/>
                <a:gd name="connsiteX48" fmla="*/ 0 w 87084"/>
                <a:gd name="connsiteY48" fmla="*/ 33210 h 58301"/>
                <a:gd name="connsiteX49" fmla="*/ 0 w 87084"/>
                <a:gd name="connsiteY49" fmla="*/ 33210 h 58301"/>
                <a:gd name="connsiteX50" fmla="*/ 0 w 87084"/>
                <a:gd name="connsiteY50" fmla="*/ 33210 h 58301"/>
                <a:gd name="connsiteX51" fmla="*/ 0 w 87084"/>
                <a:gd name="connsiteY51" fmla="*/ 33210 h 58301"/>
                <a:gd name="connsiteX52" fmla="*/ 0 w 87084"/>
                <a:gd name="connsiteY52" fmla="*/ 33210 h 58301"/>
                <a:gd name="connsiteX53" fmla="*/ 17712 w 87084"/>
                <a:gd name="connsiteY53" fmla="*/ 6642 h 58301"/>
                <a:gd name="connsiteX54" fmla="*/ 17712 w 87084"/>
                <a:gd name="connsiteY54" fmla="*/ 6642 h 58301"/>
                <a:gd name="connsiteX55" fmla="*/ 17712 w 87084"/>
                <a:gd name="connsiteY55" fmla="*/ 6642 h 58301"/>
                <a:gd name="connsiteX56" fmla="*/ 17712 w 87084"/>
                <a:gd name="connsiteY56" fmla="*/ 6642 h 58301"/>
                <a:gd name="connsiteX57" fmla="*/ 17712 w 87084"/>
                <a:gd name="connsiteY57" fmla="*/ 6642 h 58301"/>
                <a:gd name="connsiteX58" fmla="*/ 17712 w 87084"/>
                <a:gd name="connsiteY58" fmla="*/ 6642 h 58301"/>
                <a:gd name="connsiteX59" fmla="*/ 17712 w 87084"/>
                <a:gd name="connsiteY59" fmla="*/ 6642 h 58301"/>
                <a:gd name="connsiteX60" fmla="*/ 17712 w 87084"/>
                <a:gd name="connsiteY60" fmla="*/ 6642 h 58301"/>
                <a:gd name="connsiteX61" fmla="*/ 17712 w 87084"/>
                <a:gd name="connsiteY61" fmla="*/ 6642 h 58301"/>
                <a:gd name="connsiteX62" fmla="*/ 17712 w 87084"/>
                <a:gd name="connsiteY62" fmla="*/ 6642 h 58301"/>
                <a:gd name="connsiteX63" fmla="*/ 17712 w 87084"/>
                <a:gd name="connsiteY63" fmla="*/ 6642 h 58301"/>
                <a:gd name="connsiteX64" fmla="*/ 17712 w 87084"/>
                <a:gd name="connsiteY64" fmla="*/ 6642 h 58301"/>
                <a:gd name="connsiteX65" fmla="*/ 17712 w 87084"/>
                <a:gd name="connsiteY65" fmla="*/ 6642 h 58301"/>
                <a:gd name="connsiteX66" fmla="*/ 17712 w 87084"/>
                <a:gd name="connsiteY66" fmla="*/ 6642 h 58301"/>
                <a:gd name="connsiteX67" fmla="*/ 17712 w 87084"/>
                <a:gd name="connsiteY67" fmla="*/ 6642 h 58301"/>
                <a:gd name="connsiteX68" fmla="*/ 17712 w 87084"/>
                <a:gd name="connsiteY68" fmla="*/ 6642 h 58301"/>
                <a:gd name="connsiteX69" fmla="*/ 17712 w 87084"/>
                <a:gd name="connsiteY69" fmla="*/ 6642 h 58301"/>
                <a:gd name="connsiteX70" fmla="*/ 17712 w 87084"/>
                <a:gd name="connsiteY70" fmla="*/ 6642 h 58301"/>
                <a:gd name="connsiteX71" fmla="*/ 17712 w 87084"/>
                <a:gd name="connsiteY71" fmla="*/ 6642 h 58301"/>
                <a:gd name="connsiteX72" fmla="*/ 17712 w 87084"/>
                <a:gd name="connsiteY72" fmla="*/ 6642 h 58301"/>
                <a:gd name="connsiteX73" fmla="*/ 17712 w 87084"/>
                <a:gd name="connsiteY73" fmla="*/ 6642 h 58301"/>
                <a:gd name="connsiteX74" fmla="*/ 17712 w 87084"/>
                <a:gd name="connsiteY74" fmla="*/ 6642 h 58301"/>
                <a:gd name="connsiteX75" fmla="*/ 17712 w 87084"/>
                <a:gd name="connsiteY75" fmla="*/ 6642 h 58301"/>
                <a:gd name="connsiteX76" fmla="*/ 17712 w 87084"/>
                <a:gd name="connsiteY76" fmla="*/ 6642 h 58301"/>
                <a:gd name="connsiteX77" fmla="*/ 30258 w 87084"/>
                <a:gd name="connsiteY77" fmla="*/ 6642 h 58301"/>
                <a:gd name="connsiteX78" fmla="*/ 30258 w 87084"/>
                <a:gd name="connsiteY78" fmla="*/ 6642 h 58301"/>
                <a:gd name="connsiteX79" fmla="*/ 30258 w 87084"/>
                <a:gd name="connsiteY79" fmla="*/ 6642 h 58301"/>
                <a:gd name="connsiteX80" fmla="*/ 30258 w 87084"/>
                <a:gd name="connsiteY80" fmla="*/ 6642 h 58301"/>
                <a:gd name="connsiteX81" fmla="*/ 30258 w 87084"/>
                <a:gd name="connsiteY81" fmla="*/ 0 h 58301"/>
                <a:gd name="connsiteX82" fmla="*/ 30258 w 87084"/>
                <a:gd name="connsiteY82" fmla="*/ 0 h 58301"/>
                <a:gd name="connsiteX83" fmla="*/ 34686 w 87084"/>
                <a:gd name="connsiteY83" fmla="*/ 5166 h 58301"/>
                <a:gd name="connsiteX84" fmla="*/ 34686 w 87084"/>
                <a:gd name="connsiteY84" fmla="*/ 5166 h 58301"/>
                <a:gd name="connsiteX85" fmla="*/ 34686 w 87084"/>
                <a:gd name="connsiteY85" fmla="*/ 5166 h 58301"/>
                <a:gd name="connsiteX86" fmla="*/ 34686 w 87084"/>
                <a:gd name="connsiteY86" fmla="*/ 5166 h 58301"/>
                <a:gd name="connsiteX87" fmla="*/ 30258 w 87084"/>
                <a:gd name="connsiteY87" fmla="*/ 6642 h 58301"/>
                <a:gd name="connsiteX88" fmla="*/ 30258 w 87084"/>
                <a:gd name="connsiteY88" fmla="*/ 6642 h 58301"/>
                <a:gd name="connsiteX89" fmla="*/ 30258 w 87084"/>
                <a:gd name="connsiteY89" fmla="*/ 6642 h 58301"/>
                <a:gd name="connsiteX90" fmla="*/ 44280 w 87084"/>
                <a:gd name="connsiteY90" fmla="*/ 6642 h 58301"/>
                <a:gd name="connsiteX91" fmla="*/ 44280 w 87084"/>
                <a:gd name="connsiteY91" fmla="*/ 6642 h 58301"/>
                <a:gd name="connsiteX92" fmla="*/ 44280 w 87084"/>
                <a:gd name="connsiteY92" fmla="*/ 6642 h 58301"/>
                <a:gd name="connsiteX93" fmla="*/ 40590 w 87084"/>
                <a:gd name="connsiteY93" fmla="*/ 6642 h 58301"/>
                <a:gd name="connsiteX94" fmla="*/ 40590 w 87084"/>
                <a:gd name="connsiteY94" fmla="*/ 738 h 58301"/>
                <a:gd name="connsiteX95" fmla="*/ 40590 w 87084"/>
                <a:gd name="connsiteY95" fmla="*/ 738 h 58301"/>
                <a:gd name="connsiteX96" fmla="*/ 40590 w 87084"/>
                <a:gd name="connsiteY96" fmla="*/ 5904 h 58301"/>
                <a:gd name="connsiteX97" fmla="*/ 40590 w 87084"/>
                <a:gd name="connsiteY97" fmla="*/ 5904 h 58301"/>
                <a:gd name="connsiteX98" fmla="*/ 40590 w 87084"/>
                <a:gd name="connsiteY98" fmla="*/ 5904 h 58301"/>
                <a:gd name="connsiteX99" fmla="*/ 55350 w 87084"/>
                <a:gd name="connsiteY99" fmla="*/ 6642 h 58301"/>
                <a:gd name="connsiteX100" fmla="*/ 55350 w 87084"/>
                <a:gd name="connsiteY100" fmla="*/ 6642 h 58301"/>
                <a:gd name="connsiteX101" fmla="*/ 55350 w 87084"/>
                <a:gd name="connsiteY101" fmla="*/ 6642 h 58301"/>
                <a:gd name="connsiteX102" fmla="*/ 49446 w 87084"/>
                <a:gd name="connsiteY102" fmla="*/ 6642 h 58301"/>
                <a:gd name="connsiteX103" fmla="*/ 49446 w 87084"/>
                <a:gd name="connsiteY103" fmla="*/ 6642 h 58301"/>
                <a:gd name="connsiteX104" fmla="*/ 49446 w 87084"/>
                <a:gd name="connsiteY104" fmla="*/ 2214 h 58301"/>
                <a:gd name="connsiteX105" fmla="*/ 49446 w 87084"/>
                <a:gd name="connsiteY105" fmla="*/ 2214 h 58301"/>
                <a:gd name="connsiteX106" fmla="*/ 49446 w 87084"/>
                <a:gd name="connsiteY106" fmla="*/ 2214 h 58301"/>
                <a:gd name="connsiteX107" fmla="*/ 49446 w 87084"/>
                <a:gd name="connsiteY107" fmla="*/ 2214 h 58301"/>
                <a:gd name="connsiteX108" fmla="*/ 49446 w 87084"/>
                <a:gd name="connsiteY108" fmla="*/ 2214 h 58301"/>
                <a:gd name="connsiteX109" fmla="*/ 49446 w 87084"/>
                <a:gd name="connsiteY109" fmla="*/ 7380 h 58301"/>
                <a:gd name="connsiteX110" fmla="*/ 49446 w 87084"/>
                <a:gd name="connsiteY110" fmla="*/ 7380 h 58301"/>
                <a:gd name="connsiteX111" fmla="*/ 49446 w 87084"/>
                <a:gd name="connsiteY111" fmla="*/ 7380 h 58301"/>
                <a:gd name="connsiteX112" fmla="*/ 64206 w 87084"/>
                <a:gd name="connsiteY112" fmla="*/ 11070 h 58301"/>
                <a:gd name="connsiteX113" fmla="*/ 64206 w 87084"/>
                <a:gd name="connsiteY113" fmla="*/ 11070 h 58301"/>
                <a:gd name="connsiteX114" fmla="*/ 64206 w 87084"/>
                <a:gd name="connsiteY114" fmla="*/ 11070 h 58301"/>
                <a:gd name="connsiteX115" fmla="*/ 64206 w 87084"/>
                <a:gd name="connsiteY115" fmla="*/ 11070 h 58301"/>
                <a:gd name="connsiteX116" fmla="*/ 64206 w 87084"/>
                <a:gd name="connsiteY116" fmla="*/ 11070 h 58301"/>
                <a:gd name="connsiteX117" fmla="*/ 70110 w 87084"/>
                <a:gd name="connsiteY117" fmla="*/ 7380 h 58301"/>
                <a:gd name="connsiteX118" fmla="*/ 70110 w 87084"/>
                <a:gd name="connsiteY118" fmla="*/ 7380 h 58301"/>
                <a:gd name="connsiteX119" fmla="*/ 70110 w 87084"/>
                <a:gd name="connsiteY119" fmla="*/ 14760 h 58301"/>
                <a:gd name="connsiteX120" fmla="*/ 70110 w 87084"/>
                <a:gd name="connsiteY120" fmla="*/ 14760 h 58301"/>
                <a:gd name="connsiteX121" fmla="*/ 70110 w 87084"/>
                <a:gd name="connsiteY121" fmla="*/ 14760 h 58301"/>
                <a:gd name="connsiteX122" fmla="*/ 70110 w 87084"/>
                <a:gd name="connsiteY122" fmla="*/ 14760 h 58301"/>
                <a:gd name="connsiteX123" fmla="*/ 70110 w 87084"/>
                <a:gd name="connsiteY123" fmla="*/ 14760 h 58301"/>
                <a:gd name="connsiteX124" fmla="*/ 64206 w 87084"/>
                <a:gd name="connsiteY124" fmla="*/ 11070 h 58301"/>
                <a:gd name="connsiteX125" fmla="*/ 64206 w 87084"/>
                <a:gd name="connsiteY125" fmla="*/ 11070 h 58301"/>
                <a:gd name="connsiteX126" fmla="*/ 64206 w 87084"/>
                <a:gd name="connsiteY126" fmla="*/ 11070 h 58301"/>
                <a:gd name="connsiteX127" fmla="*/ 73800 w 87084"/>
                <a:gd name="connsiteY127" fmla="*/ 11070 h 58301"/>
                <a:gd name="connsiteX128" fmla="*/ 73800 w 87084"/>
                <a:gd name="connsiteY128" fmla="*/ 11070 h 58301"/>
                <a:gd name="connsiteX129" fmla="*/ 73800 w 87084"/>
                <a:gd name="connsiteY129" fmla="*/ 18450 h 58301"/>
                <a:gd name="connsiteX130" fmla="*/ 77490 w 87084"/>
                <a:gd name="connsiteY130" fmla="*/ 18450 h 58301"/>
                <a:gd name="connsiteX131" fmla="*/ 77490 w 87084"/>
                <a:gd name="connsiteY131" fmla="*/ 18450 h 58301"/>
                <a:gd name="connsiteX132" fmla="*/ 77490 w 87084"/>
                <a:gd name="connsiteY132" fmla="*/ 18450 h 58301"/>
                <a:gd name="connsiteX133" fmla="*/ 77490 w 87084"/>
                <a:gd name="connsiteY133" fmla="*/ 18450 h 58301"/>
                <a:gd name="connsiteX134" fmla="*/ 73800 w 87084"/>
                <a:gd name="connsiteY134" fmla="*/ 26568 h 58301"/>
                <a:gd name="connsiteX135" fmla="*/ 73800 w 87084"/>
                <a:gd name="connsiteY135" fmla="*/ 26568 h 58301"/>
                <a:gd name="connsiteX136" fmla="*/ 73800 w 87084"/>
                <a:gd name="connsiteY136" fmla="*/ 18450 h 58301"/>
                <a:gd name="connsiteX137" fmla="*/ 73800 w 87084"/>
                <a:gd name="connsiteY137" fmla="*/ 18450 h 58301"/>
                <a:gd name="connsiteX138" fmla="*/ 73800 w 87084"/>
                <a:gd name="connsiteY138" fmla="*/ 18450 h 58301"/>
                <a:gd name="connsiteX139" fmla="*/ 73800 w 87084"/>
                <a:gd name="connsiteY139" fmla="*/ 18450 h 58301"/>
                <a:gd name="connsiteX140" fmla="*/ 73800 w 87084"/>
                <a:gd name="connsiteY140" fmla="*/ 18450 h 58301"/>
                <a:gd name="connsiteX141" fmla="*/ 73800 w 87084"/>
                <a:gd name="connsiteY141" fmla="*/ 16974 h 58301"/>
                <a:gd name="connsiteX142" fmla="*/ 73800 w 87084"/>
                <a:gd name="connsiteY142" fmla="*/ 16974 h 58301"/>
                <a:gd name="connsiteX143" fmla="*/ 84870 w 87084"/>
                <a:gd name="connsiteY143" fmla="*/ 33210 h 58301"/>
                <a:gd name="connsiteX144" fmla="*/ 84870 w 87084"/>
                <a:gd name="connsiteY144" fmla="*/ 33210 h 58301"/>
                <a:gd name="connsiteX145" fmla="*/ 78228 w 87084"/>
                <a:gd name="connsiteY145" fmla="*/ 33210 h 58301"/>
                <a:gd name="connsiteX146" fmla="*/ 78228 w 87084"/>
                <a:gd name="connsiteY146" fmla="*/ 33210 h 58301"/>
                <a:gd name="connsiteX147" fmla="*/ 78228 w 87084"/>
                <a:gd name="connsiteY147" fmla="*/ 33210 h 58301"/>
                <a:gd name="connsiteX148" fmla="*/ 73800 w 87084"/>
                <a:gd name="connsiteY148" fmla="*/ 33210 h 58301"/>
                <a:gd name="connsiteX149" fmla="*/ 73800 w 87084"/>
                <a:gd name="connsiteY149" fmla="*/ 33210 h 58301"/>
                <a:gd name="connsiteX150" fmla="*/ 73800 w 87084"/>
                <a:gd name="connsiteY150" fmla="*/ 33210 h 58301"/>
                <a:gd name="connsiteX151" fmla="*/ 79704 w 87084"/>
                <a:gd name="connsiteY151" fmla="*/ 33210 h 58301"/>
                <a:gd name="connsiteX152" fmla="*/ 79704 w 87084"/>
                <a:gd name="connsiteY152" fmla="*/ 33210 h 58301"/>
                <a:gd name="connsiteX153" fmla="*/ 78966 w 87084"/>
                <a:gd name="connsiteY153" fmla="*/ 47970 h 58301"/>
                <a:gd name="connsiteX154" fmla="*/ 78966 w 87084"/>
                <a:gd name="connsiteY154" fmla="*/ 47970 h 58301"/>
                <a:gd name="connsiteX155" fmla="*/ 82656 w 87084"/>
                <a:gd name="connsiteY155" fmla="*/ 47970 h 58301"/>
                <a:gd name="connsiteX156" fmla="*/ 78966 w 87084"/>
                <a:gd name="connsiteY156" fmla="*/ 47970 h 58301"/>
                <a:gd name="connsiteX157" fmla="*/ 78966 w 87084"/>
                <a:gd name="connsiteY157" fmla="*/ 47970 h 58301"/>
                <a:gd name="connsiteX158" fmla="*/ 87084 w 87084"/>
                <a:gd name="connsiteY158" fmla="*/ 47970 h 58301"/>
                <a:gd name="connsiteX159" fmla="*/ 87084 w 87084"/>
                <a:gd name="connsiteY159" fmla="*/ 53136 h 58301"/>
                <a:gd name="connsiteX160" fmla="*/ 87084 w 87084"/>
                <a:gd name="connsiteY160" fmla="*/ 53136 h 58301"/>
                <a:gd name="connsiteX161" fmla="*/ 87084 w 87084"/>
                <a:gd name="connsiteY161" fmla="*/ 53136 h 58301"/>
                <a:gd name="connsiteX162" fmla="*/ 87084 w 87084"/>
                <a:gd name="connsiteY162" fmla="*/ 53136 h 58301"/>
                <a:gd name="connsiteX163" fmla="*/ 87084 w 87084"/>
                <a:gd name="connsiteY163" fmla="*/ 53136 h 58301"/>
                <a:gd name="connsiteX164" fmla="*/ 87084 w 87084"/>
                <a:gd name="connsiteY164" fmla="*/ 53136 h 58301"/>
                <a:gd name="connsiteX165" fmla="*/ 82656 w 87084"/>
                <a:gd name="connsiteY165" fmla="*/ 41328 h 58301"/>
                <a:gd name="connsiteX166" fmla="*/ 82656 w 87084"/>
                <a:gd name="connsiteY166" fmla="*/ 41328 h 58301"/>
                <a:gd name="connsiteX167" fmla="*/ 82656 w 87084"/>
                <a:gd name="connsiteY167" fmla="*/ 41328 h 58301"/>
                <a:gd name="connsiteX168" fmla="*/ 82656 w 87084"/>
                <a:gd name="connsiteY168" fmla="*/ 41328 h 58301"/>
                <a:gd name="connsiteX169" fmla="*/ 82656 w 87084"/>
                <a:gd name="connsiteY169" fmla="*/ 41328 h 58301"/>
                <a:gd name="connsiteX170" fmla="*/ 82656 w 87084"/>
                <a:gd name="connsiteY170" fmla="*/ 41328 h 58301"/>
                <a:gd name="connsiteX171" fmla="*/ 82656 w 87084"/>
                <a:gd name="connsiteY171" fmla="*/ 58302 h 58301"/>
                <a:gd name="connsiteX172" fmla="*/ 82656 w 87084"/>
                <a:gd name="connsiteY172" fmla="*/ 58302 h 58301"/>
                <a:gd name="connsiteX173" fmla="*/ 82656 w 87084"/>
                <a:gd name="connsiteY173" fmla="*/ 58302 h 58301"/>
                <a:gd name="connsiteX174" fmla="*/ 82656 w 87084"/>
                <a:gd name="connsiteY174" fmla="*/ 58302 h 58301"/>
                <a:gd name="connsiteX175" fmla="*/ 82656 w 87084"/>
                <a:gd name="connsiteY175" fmla="*/ 58302 h 58301"/>
                <a:gd name="connsiteX176" fmla="*/ 73800 w 87084"/>
                <a:gd name="connsiteY176" fmla="*/ 58302 h 58301"/>
                <a:gd name="connsiteX177" fmla="*/ 73800 w 87084"/>
                <a:gd name="connsiteY177" fmla="*/ 54612 h 58301"/>
                <a:gd name="connsiteX178" fmla="*/ 73800 w 87084"/>
                <a:gd name="connsiteY178" fmla="*/ 54612 h 58301"/>
                <a:gd name="connsiteX179" fmla="*/ 73800 w 87084"/>
                <a:gd name="connsiteY179" fmla="*/ 54612 h 58301"/>
                <a:gd name="connsiteX180" fmla="*/ 73800 w 87084"/>
                <a:gd name="connsiteY180" fmla="*/ 54612 h 58301"/>
                <a:gd name="connsiteX181" fmla="*/ 73800 w 87084"/>
                <a:gd name="connsiteY181" fmla="*/ 54612 h 58301"/>
                <a:gd name="connsiteX182" fmla="*/ 81180 w 87084"/>
                <a:gd name="connsiteY182" fmla="*/ 54612 h 58301"/>
                <a:gd name="connsiteX183" fmla="*/ 81180 w 87084"/>
                <a:gd name="connsiteY183" fmla="*/ 54612 h 58301"/>
                <a:gd name="connsiteX184" fmla="*/ 81180 w 87084"/>
                <a:gd name="connsiteY184" fmla="*/ 54612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87084" h="58301">
                  <a:moveTo>
                    <a:pt x="0" y="57564"/>
                  </a:moveTo>
                  <a:lnTo>
                    <a:pt x="0" y="57564"/>
                  </a:lnTo>
                  <a:lnTo>
                    <a:pt x="0" y="57564"/>
                  </a:lnTo>
                  <a:lnTo>
                    <a:pt x="0" y="57564"/>
                  </a:lnTo>
                  <a:lnTo>
                    <a:pt x="0" y="57564"/>
                  </a:lnTo>
                  <a:lnTo>
                    <a:pt x="3690" y="57564"/>
                  </a:lnTo>
                  <a:lnTo>
                    <a:pt x="3690" y="57564"/>
                  </a:lnTo>
                  <a:lnTo>
                    <a:pt x="3690" y="57564"/>
                  </a:lnTo>
                  <a:lnTo>
                    <a:pt x="0" y="58302"/>
                  </a:lnTo>
                  <a:lnTo>
                    <a:pt x="0" y="58302"/>
                  </a:lnTo>
                  <a:lnTo>
                    <a:pt x="0" y="52398"/>
                  </a:lnTo>
                  <a:lnTo>
                    <a:pt x="0" y="52398"/>
                  </a:lnTo>
                  <a:lnTo>
                    <a:pt x="0" y="52398"/>
                  </a:lnTo>
                  <a:close/>
                  <a:moveTo>
                    <a:pt x="0" y="43542"/>
                  </a:moveTo>
                  <a:lnTo>
                    <a:pt x="0" y="43542"/>
                  </a:lnTo>
                  <a:lnTo>
                    <a:pt x="0" y="43542"/>
                  </a:lnTo>
                  <a:lnTo>
                    <a:pt x="0" y="43542"/>
                  </a:lnTo>
                  <a:cubicBezTo>
                    <a:pt x="0" y="43542"/>
                    <a:pt x="0" y="43542"/>
                    <a:pt x="0" y="43542"/>
                  </a:cubicBezTo>
                  <a:cubicBezTo>
                    <a:pt x="0" y="43542"/>
                    <a:pt x="0" y="43542"/>
                    <a:pt x="0" y="43542"/>
                  </a:cubicBezTo>
                  <a:lnTo>
                    <a:pt x="0" y="43542"/>
                  </a:lnTo>
                  <a:lnTo>
                    <a:pt x="0" y="43542"/>
                  </a:lnTo>
                  <a:close/>
                  <a:moveTo>
                    <a:pt x="0" y="43542"/>
                  </a:moveTo>
                  <a:lnTo>
                    <a:pt x="0" y="43542"/>
                  </a:lnTo>
                  <a:lnTo>
                    <a:pt x="0" y="43542"/>
                  </a:lnTo>
                  <a:cubicBezTo>
                    <a:pt x="0" y="43542"/>
                    <a:pt x="0" y="43542"/>
                    <a:pt x="0" y="43542"/>
                  </a:cubicBezTo>
                  <a:lnTo>
                    <a:pt x="0" y="43542"/>
                  </a:lnTo>
                  <a:lnTo>
                    <a:pt x="0" y="43542"/>
                  </a:lnTo>
                  <a:lnTo>
                    <a:pt x="0" y="43542"/>
                  </a:lnTo>
                  <a:lnTo>
                    <a:pt x="0" y="43542"/>
                  </a:lnTo>
                  <a:close/>
                  <a:moveTo>
                    <a:pt x="11808" y="28782"/>
                  </a:moveTo>
                  <a:lnTo>
                    <a:pt x="11808" y="33210"/>
                  </a:lnTo>
                  <a:lnTo>
                    <a:pt x="0" y="33210"/>
                  </a:lnTo>
                  <a:lnTo>
                    <a:pt x="3690" y="33210"/>
                  </a:lnTo>
                  <a:lnTo>
                    <a:pt x="3690" y="33210"/>
                  </a:lnTo>
                  <a:lnTo>
                    <a:pt x="3690" y="33210"/>
                  </a:lnTo>
                  <a:lnTo>
                    <a:pt x="0" y="33210"/>
                  </a:lnTo>
                  <a:lnTo>
                    <a:pt x="0" y="33210"/>
                  </a:lnTo>
                  <a:lnTo>
                    <a:pt x="0" y="33210"/>
                  </a:lnTo>
                  <a:lnTo>
                    <a:pt x="0" y="33210"/>
                  </a:lnTo>
                  <a:lnTo>
                    <a:pt x="0" y="33210"/>
                  </a:lnTo>
                  <a:lnTo>
                    <a:pt x="0" y="33210"/>
                  </a:lnTo>
                  <a:cubicBezTo>
                    <a:pt x="0" y="33210"/>
                    <a:pt x="0" y="33210"/>
                    <a:pt x="0" y="33210"/>
                  </a:cubicBezTo>
                  <a:lnTo>
                    <a:pt x="0" y="33210"/>
                  </a:lnTo>
                  <a:lnTo>
                    <a:pt x="0" y="33210"/>
                  </a:lnTo>
                  <a:cubicBezTo>
                    <a:pt x="0" y="33210"/>
                    <a:pt x="0" y="33210"/>
                    <a:pt x="0" y="33210"/>
                  </a:cubicBezTo>
                  <a:lnTo>
                    <a:pt x="0" y="33210"/>
                  </a:lnTo>
                  <a:close/>
                  <a:moveTo>
                    <a:pt x="0" y="33210"/>
                  </a:moveTo>
                  <a:lnTo>
                    <a:pt x="0" y="33210"/>
                  </a:lnTo>
                  <a:lnTo>
                    <a:pt x="0" y="33210"/>
                  </a:lnTo>
                  <a:lnTo>
                    <a:pt x="0" y="33210"/>
                  </a:lnTo>
                  <a:lnTo>
                    <a:pt x="0" y="33210"/>
                  </a:lnTo>
                  <a:lnTo>
                    <a:pt x="0" y="33210"/>
                  </a:lnTo>
                  <a:lnTo>
                    <a:pt x="0" y="33210"/>
                  </a:lnTo>
                  <a:close/>
                  <a:moveTo>
                    <a:pt x="17712" y="6642"/>
                  </a:moveTo>
                  <a:lnTo>
                    <a:pt x="17712" y="6642"/>
                  </a:lnTo>
                  <a:lnTo>
                    <a:pt x="17712" y="6642"/>
                  </a:lnTo>
                  <a:cubicBezTo>
                    <a:pt x="17712" y="6642"/>
                    <a:pt x="17712" y="6642"/>
                    <a:pt x="17712" y="6642"/>
                  </a:cubicBezTo>
                  <a:lnTo>
                    <a:pt x="17712" y="6642"/>
                  </a:lnTo>
                  <a:cubicBezTo>
                    <a:pt x="17712" y="6642"/>
                    <a:pt x="17712" y="6642"/>
                    <a:pt x="17712" y="6642"/>
                  </a:cubicBezTo>
                  <a:lnTo>
                    <a:pt x="17712" y="6642"/>
                  </a:lnTo>
                  <a:cubicBezTo>
                    <a:pt x="17712" y="6642"/>
                    <a:pt x="17712" y="6642"/>
                    <a:pt x="17712" y="6642"/>
                  </a:cubicBezTo>
                  <a:lnTo>
                    <a:pt x="17712" y="6642"/>
                  </a:lnTo>
                  <a:lnTo>
                    <a:pt x="17712" y="6642"/>
                  </a:lnTo>
                  <a:lnTo>
                    <a:pt x="17712" y="6642"/>
                  </a:lnTo>
                  <a:lnTo>
                    <a:pt x="17712" y="6642"/>
                  </a:lnTo>
                  <a:lnTo>
                    <a:pt x="17712" y="6642"/>
                  </a:lnTo>
                  <a:lnTo>
                    <a:pt x="17712" y="6642"/>
                  </a:lnTo>
                  <a:lnTo>
                    <a:pt x="17712" y="6642"/>
                  </a:lnTo>
                  <a:lnTo>
                    <a:pt x="17712" y="6642"/>
                  </a:lnTo>
                  <a:lnTo>
                    <a:pt x="17712" y="6642"/>
                  </a:lnTo>
                  <a:cubicBezTo>
                    <a:pt x="17712" y="6642"/>
                    <a:pt x="17712" y="6642"/>
                    <a:pt x="17712" y="6642"/>
                  </a:cubicBezTo>
                  <a:lnTo>
                    <a:pt x="17712" y="6642"/>
                  </a:lnTo>
                  <a:cubicBezTo>
                    <a:pt x="17712" y="6642"/>
                    <a:pt x="17712" y="6642"/>
                    <a:pt x="17712" y="6642"/>
                  </a:cubicBezTo>
                  <a:cubicBezTo>
                    <a:pt x="17712" y="6642"/>
                    <a:pt x="17712" y="6642"/>
                    <a:pt x="17712" y="6642"/>
                  </a:cubicBezTo>
                  <a:cubicBezTo>
                    <a:pt x="17712" y="6642"/>
                    <a:pt x="17712" y="6642"/>
                    <a:pt x="17712" y="6642"/>
                  </a:cubicBezTo>
                  <a:lnTo>
                    <a:pt x="17712" y="6642"/>
                  </a:lnTo>
                  <a:lnTo>
                    <a:pt x="17712" y="6642"/>
                  </a:lnTo>
                  <a:close/>
                  <a:moveTo>
                    <a:pt x="30258" y="6642"/>
                  </a:moveTo>
                  <a:lnTo>
                    <a:pt x="30258" y="6642"/>
                  </a:lnTo>
                  <a:lnTo>
                    <a:pt x="30258" y="6642"/>
                  </a:lnTo>
                  <a:lnTo>
                    <a:pt x="30258" y="6642"/>
                  </a:lnTo>
                  <a:lnTo>
                    <a:pt x="30258" y="0"/>
                  </a:lnTo>
                  <a:lnTo>
                    <a:pt x="30258" y="0"/>
                  </a:lnTo>
                  <a:lnTo>
                    <a:pt x="34686" y="5166"/>
                  </a:lnTo>
                  <a:lnTo>
                    <a:pt x="34686" y="5166"/>
                  </a:lnTo>
                  <a:lnTo>
                    <a:pt x="34686" y="5166"/>
                  </a:lnTo>
                  <a:lnTo>
                    <a:pt x="34686" y="5166"/>
                  </a:lnTo>
                  <a:close/>
                  <a:moveTo>
                    <a:pt x="30258" y="6642"/>
                  </a:moveTo>
                  <a:lnTo>
                    <a:pt x="30258" y="6642"/>
                  </a:lnTo>
                  <a:lnTo>
                    <a:pt x="30258" y="6642"/>
                  </a:lnTo>
                  <a:close/>
                  <a:moveTo>
                    <a:pt x="44280" y="6642"/>
                  </a:moveTo>
                  <a:lnTo>
                    <a:pt x="44280" y="6642"/>
                  </a:lnTo>
                  <a:lnTo>
                    <a:pt x="44280" y="6642"/>
                  </a:lnTo>
                  <a:lnTo>
                    <a:pt x="40590" y="6642"/>
                  </a:lnTo>
                  <a:lnTo>
                    <a:pt x="40590" y="738"/>
                  </a:lnTo>
                  <a:lnTo>
                    <a:pt x="40590" y="738"/>
                  </a:lnTo>
                  <a:lnTo>
                    <a:pt x="40590" y="5904"/>
                  </a:lnTo>
                  <a:lnTo>
                    <a:pt x="40590" y="5904"/>
                  </a:lnTo>
                  <a:lnTo>
                    <a:pt x="40590" y="5904"/>
                  </a:lnTo>
                  <a:close/>
                  <a:moveTo>
                    <a:pt x="55350" y="6642"/>
                  </a:moveTo>
                  <a:lnTo>
                    <a:pt x="55350" y="6642"/>
                  </a:lnTo>
                  <a:lnTo>
                    <a:pt x="55350" y="6642"/>
                  </a:lnTo>
                  <a:lnTo>
                    <a:pt x="49446" y="6642"/>
                  </a:lnTo>
                  <a:lnTo>
                    <a:pt x="49446" y="6642"/>
                  </a:lnTo>
                  <a:lnTo>
                    <a:pt x="49446" y="2214"/>
                  </a:lnTo>
                  <a:lnTo>
                    <a:pt x="49446" y="2214"/>
                  </a:lnTo>
                  <a:lnTo>
                    <a:pt x="49446" y="2214"/>
                  </a:lnTo>
                  <a:lnTo>
                    <a:pt x="49446" y="2214"/>
                  </a:lnTo>
                  <a:lnTo>
                    <a:pt x="49446" y="2214"/>
                  </a:lnTo>
                  <a:lnTo>
                    <a:pt x="49446" y="7380"/>
                  </a:lnTo>
                  <a:lnTo>
                    <a:pt x="49446" y="7380"/>
                  </a:lnTo>
                  <a:lnTo>
                    <a:pt x="49446" y="7380"/>
                  </a:lnTo>
                  <a:close/>
                  <a:moveTo>
                    <a:pt x="64206" y="11070"/>
                  </a:moveTo>
                  <a:lnTo>
                    <a:pt x="64206" y="11070"/>
                  </a:lnTo>
                  <a:lnTo>
                    <a:pt x="64206" y="11070"/>
                  </a:lnTo>
                  <a:lnTo>
                    <a:pt x="64206" y="11070"/>
                  </a:lnTo>
                  <a:lnTo>
                    <a:pt x="64206" y="11070"/>
                  </a:lnTo>
                  <a:lnTo>
                    <a:pt x="70110" y="7380"/>
                  </a:lnTo>
                  <a:lnTo>
                    <a:pt x="70110" y="7380"/>
                  </a:lnTo>
                  <a:lnTo>
                    <a:pt x="70110" y="14760"/>
                  </a:lnTo>
                  <a:lnTo>
                    <a:pt x="70110" y="14760"/>
                  </a:lnTo>
                  <a:lnTo>
                    <a:pt x="70110" y="14760"/>
                  </a:lnTo>
                  <a:lnTo>
                    <a:pt x="70110" y="14760"/>
                  </a:lnTo>
                  <a:lnTo>
                    <a:pt x="70110" y="14760"/>
                  </a:lnTo>
                  <a:close/>
                  <a:moveTo>
                    <a:pt x="64206" y="11070"/>
                  </a:moveTo>
                  <a:lnTo>
                    <a:pt x="64206" y="11070"/>
                  </a:lnTo>
                  <a:lnTo>
                    <a:pt x="64206" y="11070"/>
                  </a:lnTo>
                  <a:close/>
                  <a:moveTo>
                    <a:pt x="73800" y="11070"/>
                  </a:moveTo>
                  <a:lnTo>
                    <a:pt x="73800" y="11070"/>
                  </a:lnTo>
                  <a:lnTo>
                    <a:pt x="73800" y="18450"/>
                  </a:lnTo>
                  <a:lnTo>
                    <a:pt x="77490" y="18450"/>
                  </a:lnTo>
                  <a:lnTo>
                    <a:pt x="77490" y="18450"/>
                  </a:lnTo>
                  <a:lnTo>
                    <a:pt x="77490" y="18450"/>
                  </a:lnTo>
                  <a:lnTo>
                    <a:pt x="77490" y="18450"/>
                  </a:lnTo>
                  <a:lnTo>
                    <a:pt x="73800" y="26568"/>
                  </a:lnTo>
                  <a:lnTo>
                    <a:pt x="73800" y="26568"/>
                  </a:lnTo>
                  <a:lnTo>
                    <a:pt x="73800" y="18450"/>
                  </a:lnTo>
                  <a:lnTo>
                    <a:pt x="73800" y="18450"/>
                  </a:lnTo>
                  <a:lnTo>
                    <a:pt x="73800" y="18450"/>
                  </a:lnTo>
                  <a:lnTo>
                    <a:pt x="73800" y="18450"/>
                  </a:lnTo>
                  <a:lnTo>
                    <a:pt x="73800" y="18450"/>
                  </a:lnTo>
                  <a:lnTo>
                    <a:pt x="73800" y="16974"/>
                  </a:lnTo>
                  <a:lnTo>
                    <a:pt x="73800" y="16974"/>
                  </a:lnTo>
                  <a:close/>
                  <a:moveTo>
                    <a:pt x="84870" y="33210"/>
                  </a:moveTo>
                  <a:lnTo>
                    <a:pt x="84870" y="33210"/>
                  </a:lnTo>
                  <a:lnTo>
                    <a:pt x="78228" y="33210"/>
                  </a:lnTo>
                  <a:lnTo>
                    <a:pt x="78228" y="33210"/>
                  </a:lnTo>
                  <a:cubicBezTo>
                    <a:pt x="78228" y="33210"/>
                    <a:pt x="78228" y="33210"/>
                    <a:pt x="78228" y="33210"/>
                  </a:cubicBezTo>
                  <a:lnTo>
                    <a:pt x="73800" y="33210"/>
                  </a:lnTo>
                  <a:lnTo>
                    <a:pt x="73800" y="33210"/>
                  </a:lnTo>
                  <a:lnTo>
                    <a:pt x="73800" y="33210"/>
                  </a:lnTo>
                  <a:lnTo>
                    <a:pt x="79704" y="33210"/>
                  </a:lnTo>
                  <a:lnTo>
                    <a:pt x="79704" y="33210"/>
                  </a:lnTo>
                  <a:close/>
                  <a:moveTo>
                    <a:pt x="78966" y="47970"/>
                  </a:moveTo>
                  <a:lnTo>
                    <a:pt x="78966" y="47970"/>
                  </a:lnTo>
                  <a:lnTo>
                    <a:pt x="82656" y="47970"/>
                  </a:lnTo>
                  <a:lnTo>
                    <a:pt x="78966" y="47970"/>
                  </a:lnTo>
                  <a:lnTo>
                    <a:pt x="78966" y="47970"/>
                  </a:lnTo>
                  <a:lnTo>
                    <a:pt x="87084" y="47970"/>
                  </a:lnTo>
                  <a:lnTo>
                    <a:pt x="87084" y="53136"/>
                  </a:lnTo>
                  <a:lnTo>
                    <a:pt x="87084" y="53136"/>
                  </a:lnTo>
                  <a:cubicBezTo>
                    <a:pt x="87084" y="53136"/>
                    <a:pt x="87084" y="53136"/>
                    <a:pt x="87084" y="53136"/>
                  </a:cubicBezTo>
                  <a:lnTo>
                    <a:pt x="87084" y="53136"/>
                  </a:lnTo>
                  <a:lnTo>
                    <a:pt x="87084" y="53136"/>
                  </a:lnTo>
                  <a:lnTo>
                    <a:pt x="87084" y="53136"/>
                  </a:lnTo>
                  <a:close/>
                  <a:moveTo>
                    <a:pt x="82656" y="41328"/>
                  </a:moveTo>
                  <a:lnTo>
                    <a:pt x="82656" y="41328"/>
                  </a:lnTo>
                  <a:cubicBezTo>
                    <a:pt x="82656" y="41328"/>
                    <a:pt x="82656" y="41328"/>
                    <a:pt x="82656" y="41328"/>
                  </a:cubicBezTo>
                  <a:cubicBezTo>
                    <a:pt x="82656" y="41328"/>
                    <a:pt x="82656" y="41328"/>
                    <a:pt x="82656" y="41328"/>
                  </a:cubicBezTo>
                  <a:lnTo>
                    <a:pt x="82656" y="41328"/>
                  </a:lnTo>
                  <a:lnTo>
                    <a:pt x="82656" y="41328"/>
                  </a:lnTo>
                  <a:close/>
                  <a:moveTo>
                    <a:pt x="82656" y="58302"/>
                  </a:moveTo>
                  <a:lnTo>
                    <a:pt x="82656" y="58302"/>
                  </a:lnTo>
                  <a:lnTo>
                    <a:pt x="82656" y="58302"/>
                  </a:lnTo>
                  <a:lnTo>
                    <a:pt x="82656" y="58302"/>
                  </a:lnTo>
                  <a:lnTo>
                    <a:pt x="82656" y="58302"/>
                  </a:lnTo>
                  <a:lnTo>
                    <a:pt x="73800" y="58302"/>
                  </a:lnTo>
                  <a:lnTo>
                    <a:pt x="73800" y="54612"/>
                  </a:lnTo>
                  <a:lnTo>
                    <a:pt x="73800" y="54612"/>
                  </a:lnTo>
                  <a:lnTo>
                    <a:pt x="73800" y="54612"/>
                  </a:lnTo>
                  <a:lnTo>
                    <a:pt x="73800" y="54612"/>
                  </a:lnTo>
                  <a:lnTo>
                    <a:pt x="73800" y="54612"/>
                  </a:lnTo>
                  <a:lnTo>
                    <a:pt x="81180" y="54612"/>
                  </a:lnTo>
                  <a:lnTo>
                    <a:pt x="81180" y="54612"/>
                  </a:lnTo>
                  <a:lnTo>
                    <a:pt x="81180" y="546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18" name="Group 1117">
            <a:extLst>
              <a:ext uri="{FF2B5EF4-FFF2-40B4-BE49-F238E27FC236}">
                <a16:creationId xmlns:a16="http://schemas.microsoft.com/office/drawing/2014/main" id="{F142003F-7BBC-4A82-82B2-2487A91B731B}"/>
              </a:ext>
            </a:extLst>
          </p:cNvPr>
          <p:cNvGrpSpPr/>
          <p:nvPr/>
        </p:nvGrpSpPr>
        <p:grpSpPr>
          <a:xfrm>
            <a:off x="7293809" y="3259760"/>
            <a:ext cx="1568988" cy="915118"/>
            <a:chOff x="7293809" y="3259760"/>
            <a:chExt cx="1568988" cy="915118"/>
          </a:xfrm>
        </p:grpSpPr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30DA97D-C16B-4109-8DBD-7FC0FF9A73FF}"/>
                </a:ext>
              </a:extLst>
            </p:cNvPr>
            <p:cNvSpPr/>
            <p:nvPr/>
          </p:nvSpPr>
          <p:spPr>
            <a:xfrm>
              <a:off x="7293809" y="3259760"/>
              <a:ext cx="1568988" cy="871578"/>
            </a:xfrm>
            <a:custGeom>
              <a:avLst/>
              <a:gdLst>
                <a:gd name="connsiteX0" fmla="*/ 0 w 1568988"/>
                <a:gd name="connsiteY0" fmla="*/ 0 h 871578"/>
                <a:gd name="connsiteX1" fmla="*/ 0 w 1568988"/>
                <a:gd name="connsiteY1" fmla="*/ 871578 h 871578"/>
                <a:gd name="connsiteX2" fmla="*/ 1568988 w 1568988"/>
                <a:gd name="connsiteY2" fmla="*/ 14760 h 871578"/>
                <a:gd name="connsiteX3" fmla="*/ 1568988 w 1568988"/>
                <a:gd name="connsiteY3" fmla="*/ 0 h 871578"/>
                <a:gd name="connsiteX4" fmla="*/ 530622 w 1568988"/>
                <a:gd name="connsiteY4" fmla="*/ 386712 h 871578"/>
                <a:gd name="connsiteX5" fmla="*/ 416970 w 1568988"/>
                <a:gd name="connsiteY5" fmla="*/ 369000 h 871578"/>
                <a:gd name="connsiteX6" fmla="*/ 509958 w 1568988"/>
                <a:gd name="connsiteY6" fmla="*/ 436158 h 871578"/>
                <a:gd name="connsiteX7" fmla="*/ 405162 w 1568988"/>
                <a:gd name="connsiteY7" fmla="*/ 388926 h 871578"/>
                <a:gd name="connsiteX8" fmla="*/ 478962 w 1568988"/>
                <a:gd name="connsiteY8" fmla="*/ 478224 h 871578"/>
                <a:gd name="connsiteX9" fmla="*/ 390402 w 1568988"/>
                <a:gd name="connsiteY9" fmla="*/ 404424 h 871578"/>
                <a:gd name="connsiteX10" fmla="*/ 435420 w 1568988"/>
                <a:gd name="connsiteY10" fmla="*/ 509958 h 871578"/>
                <a:gd name="connsiteX11" fmla="*/ 369000 w 1568988"/>
                <a:gd name="connsiteY11" fmla="*/ 416970 h 871578"/>
                <a:gd name="connsiteX12" fmla="*/ 387450 w 1568988"/>
                <a:gd name="connsiteY12" fmla="*/ 530622 h 871578"/>
                <a:gd name="connsiteX13" fmla="*/ 346122 w 1568988"/>
                <a:gd name="connsiteY13" fmla="*/ 422874 h 871578"/>
                <a:gd name="connsiteX14" fmla="*/ 334314 w 1568988"/>
                <a:gd name="connsiteY14" fmla="*/ 617706 h 871578"/>
                <a:gd name="connsiteX15" fmla="*/ 322506 w 1568988"/>
                <a:gd name="connsiteY15" fmla="*/ 422874 h 871578"/>
                <a:gd name="connsiteX16" fmla="*/ 281178 w 1568988"/>
                <a:gd name="connsiteY16" fmla="*/ 530622 h 871578"/>
                <a:gd name="connsiteX17" fmla="*/ 299628 w 1568988"/>
                <a:gd name="connsiteY17" fmla="*/ 416970 h 871578"/>
                <a:gd name="connsiteX18" fmla="*/ 232470 w 1568988"/>
                <a:gd name="connsiteY18" fmla="*/ 509958 h 871578"/>
                <a:gd name="connsiteX19" fmla="*/ 279702 w 1568988"/>
                <a:gd name="connsiteY19" fmla="*/ 405162 h 871578"/>
                <a:gd name="connsiteX20" fmla="*/ 190404 w 1568988"/>
                <a:gd name="connsiteY20" fmla="*/ 478962 h 871578"/>
                <a:gd name="connsiteX21" fmla="*/ 264204 w 1568988"/>
                <a:gd name="connsiteY21" fmla="*/ 389664 h 871578"/>
                <a:gd name="connsiteX22" fmla="*/ 157932 w 1568988"/>
                <a:gd name="connsiteY22" fmla="*/ 435420 h 871578"/>
                <a:gd name="connsiteX23" fmla="*/ 250920 w 1568988"/>
                <a:gd name="connsiteY23" fmla="*/ 369000 h 871578"/>
                <a:gd name="connsiteX24" fmla="*/ 138006 w 1568988"/>
                <a:gd name="connsiteY24" fmla="*/ 387450 h 871578"/>
                <a:gd name="connsiteX25" fmla="*/ 245016 w 1568988"/>
                <a:gd name="connsiteY25" fmla="*/ 346860 h 871578"/>
                <a:gd name="connsiteX26" fmla="*/ 50184 w 1568988"/>
                <a:gd name="connsiteY26" fmla="*/ 334314 h 871578"/>
                <a:gd name="connsiteX27" fmla="*/ 245016 w 1568988"/>
                <a:gd name="connsiteY27" fmla="*/ 322506 h 871578"/>
                <a:gd name="connsiteX28" fmla="*/ 138006 w 1568988"/>
                <a:gd name="connsiteY28" fmla="*/ 281916 h 871578"/>
                <a:gd name="connsiteX29" fmla="*/ 250920 w 1568988"/>
                <a:gd name="connsiteY29" fmla="*/ 299628 h 871578"/>
                <a:gd name="connsiteX30" fmla="*/ 157932 w 1568988"/>
                <a:gd name="connsiteY30" fmla="*/ 232470 h 871578"/>
                <a:gd name="connsiteX31" fmla="*/ 262728 w 1568988"/>
                <a:gd name="connsiteY31" fmla="*/ 279702 h 871578"/>
                <a:gd name="connsiteX32" fmla="*/ 188928 w 1568988"/>
                <a:gd name="connsiteY32" fmla="*/ 190404 h 871578"/>
                <a:gd name="connsiteX33" fmla="*/ 278226 w 1568988"/>
                <a:gd name="connsiteY33" fmla="*/ 264204 h 871578"/>
                <a:gd name="connsiteX34" fmla="*/ 232470 w 1568988"/>
                <a:gd name="connsiteY34" fmla="*/ 157932 h 871578"/>
                <a:gd name="connsiteX35" fmla="*/ 299628 w 1568988"/>
                <a:gd name="connsiteY35" fmla="*/ 251658 h 871578"/>
                <a:gd name="connsiteX36" fmla="*/ 281178 w 1568988"/>
                <a:gd name="connsiteY36" fmla="*/ 138006 h 871578"/>
                <a:gd name="connsiteX37" fmla="*/ 322506 w 1568988"/>
                <a:gd name="connsiteY37" fmla="*/ 245016 h 871578"/>
                <a:gd name="connsiteX38" fmla="*/ 334314 w 1568988"/>
                <a:gd name="connsiteY38" fmla="*/ 50184 h 871578"/>
                <a:gd name="connsiteX39" fmla="*/ 346122 w 1568988"/>
                <a:gd name="connsiteY39" fmla="*/ 245016 h 871578"/>
                <a:gd name="connsiteX40" fmla="*/ 386712 w 1568988"/>
                <a:gd name="connsiteY40" fmla="*/ 138006 h 871578"/>
                <a:gd name="connsiteX41" fmla="*/ 369000 w 1568988"/>
                <a:gd name="connsiteY41" fmla="*/ 251658 h 871578"/>
                <a:gd name="connsiteX42" fmla="*/ 435420 w 1568988"/>
                <a:gd name="connsiteY42" fmla="*/ 157932 h 871578"/>
                <a:gd name="connsiteX43" fmla="*/ 388926 w 1568988"/>
                <a:gd name="connsiteY43" fmla="*/ 262728 h 871578"/>
                <a:gd name="connsiteX44" fmla="*/ 477486 w 1568988"/>
                <a:gd name="connsiteY44" fmla="*/ 188928 h 871578"/>
                <a:gd name="connsiteX45" fmla="*/ 403686 w 1568988"/>
                <a:gd name="connsiteY45" fmla="*/ 278226 h 871578"/>
                <a:gd name="connsiteX46" fmla="*/ 508482 w 1568988"/>
                <a:gd name="connsiteY46" fmla="*/ 230994 h 871578"/>
                <a:gd name="connsiteX47" fmla="*/ 415494 w 1568988"/>
                <a:gd name="connsiteY47" fmla="*/ 298152 h 871578"/>
                <a:gd name="connsiteX48" fmla="*/ 529146 w 1568988"/>
                <a:gd name="connsiteY48" fmla="*/ 280440 h 871578"/>
                <a:gd name="connsiteX49" fmla="*/ 421398 w 1568988"/>
                <a:gd name="connsiteY49" fmla="*/ 321030 h 871578"/>
                <a:gd name="connsiteX50" fmla="*/ 616230 w 1568988"/>
                <a:gd name="connsiteY50" fmla="*/ 332838 h 871578"/>
                <a:gd name="connsiteX51" fmla="*/ 421398 w 1568988"/>
                <a:gd name="connsiteY51" fmla="*/ 344646 h 8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568988" h="871578">
                  <a:moveTo>
                    <a:pt x="0" y="0"/>
                  </a:moveTo>
                  <a:lnTo>
                    <a:pt x="0" y="871578"/>
                  </a:lnTo>
                  <a:lnTo>
                    <a:pt x="1568988" y="14760"/>
                  </a:lnTo>
                  <a:lnTo>
                    <a:pt x="1568988" y="0"/>
                  </a:lnTo>
                  <a:close/>
                  <a:moveTo>
                    <a:pt x="530622" y="386712"/>
                  </a:moveTo>
                  <a:lnTo>
                    <a:pt x="416970" y="369000"/>
                  </a:lnTo>
                  <a:lnTo>
                    <a:pt x="509958" y="436158"/>
                  </a:lnTo>
                  <a:lnTo>
                    <a:pt x="405162" y="388926"/>
                  </a:lnTo>
                  <a:lnTo>
                    <a:pt x="478962" y="478224"/>
                  </a:lnTo>
                  <a:lnTo>
                    <a:pt x="390402" y="404424"/>
                  </a:lnTo>
                  <a:lnTo>
                    <a:pt x="435420" y="509958"/>
                  </a:lnTo>
                  <a:lnTo>
                    <a:pt x="369000" y="416970"/>
                  </a:lnTo>
                  <a:lnTo>
                    <a:pt x="387450" y="530622"/>
                  </a:lnTo>
                  <a:lnTo>
                    <a:pt x="346122" y="422874"/>
                  </a:lnTo>
                  <a:lnTo>
                    <a:pt x="334314" y="617706"/>
                  </a:lnTo>
                  <a:lnTo>
                    <a:pt x="322506" y="422874"/>
                  </a:lnTo>
                  <a:lnTo>
                    <a:pt x="281178" y="530622"/>
                  </a:lnTo>
                  <a:lnTo>
                    <a:pt x="299628" y="416970"/>
                  </a:lnTo>
                  <a:lnTo>
                    <a:pt x="232470" y="509958"/>
                  </a:lnTo>
                  <a:lnTo>
                    <a:pt x="279702" y="405162"/>
                  </a:lnTo>
                  <a:lnTo>
                    <a:pt x="190404" y="478962"/>
                  </a:lnTo>
                  <a:lnTo>
                    <a:pt x="264204" y="389664"/>
                  </a:lnTo>
                  <a:lnTo>
                    <a:pt x="157932" y="435420"/>
                  </a:lnTo>
                  <a:lnTo>
                    <a:pt x="250920" y="369000"/>
                  </a:lnTo>
                  <a:lnTo>
                    <a:pt x="138006" y="387450"/>
                  </a:lnTo>
                  <a:lnTo>
                    <a:pt x="245016" y="346860"/>
                  </a:lnTo>
                  <a:lnTo>
                    <a:pt x="50184" y="334314"/>
                  </a:lnTo>
                  <a:lnTo>
                    <a:pt x="245016" y="322506"/>
                  </a:lnTo>
                  <a:lnTo>
                    <a:pt x="138006" y="281916"/>
                  </a:lnTo>
                  <a:lnTo>
                    <a:pt x="250920" y="299628"/>
                  </a:lnTo>
                  <a:lnTo>
                    <a:pt x="157932" y="232470"/>
                  </a:lnTo>
                  <a:lnTo>
                    <a:pt x="262728" y="279702"/>
                  </a:lnTo>
                  <a:lnTo>
                    <a:pt x="188928" y="190404"/>
                  </a:lnTo>
                  <a:lnTo>
                    <a:pt x="278226" y="264204"/>
                  </a:lnTo>
                  <a:lnTo>
                    <a:pt x="232470" y="157932"/>
                  </a:lnTo>
                  <a:lnTo>
                    <a:pt x="299628" y="251658"/>
                  </a:lnTo>
                  <a:lnTo>
                    <a:pt x="281178" y="138006"/>
                  </a:lnTo>
                  <a:lnTo>
                    <a:pt x="322506" y="245016"/>
                  </a:lnTo>
                  <a:lnTo>
                    <a:pt x="334314" y="50184"/>
                  </a:lnTo>
                  <a:lnTo>
                    <a:pt x="346122" y="245016"/>
                  </a:lnTo>
                  <a:lnTo>
                    <a:pt x="386712" y="138006"/>
                  </a:lnTo>
                  <a:lnTo>
                    <a:pt x="369000" y="251658"/>
                  </a:lnTo>
                  <a:lnTo>
                    <a:pt x="435420" y="157932"/>
                  </a:lnTo>
                  <a:lnTo>
                    <a:pt x="388926" y="262728"/>
                  </a:lnTo>
                  <a:lnTo>
                    <a:pt x="477486" y="188928"/>
                  </a:lnTo>
                  <a:lnTo>
                    <a:pt x="403686" y="278226"/>
                  </a:lnTo>
                  <a:lnTo>
                    <a:pt x="508482" y="230994"/>
                  </a:lnTo>
                  <a:lnTo>
                    <a:pt x="415494" y="298152"/>
                  </a:lnTo>
                  <a:lnTo>
                    <a:pt x="529146" y="280440"/>
                  </a:lnTo>
                  <a:lnTo>
                    <a:pt x="421398" y="321030"/>
                  </a:lnTo>
                  <a:lnTo>
                    <a:pt x="616230" y="332838"/>
                  </a:lnTo>
                  <a:lnTo>
                    <a:pt x="421398" y="344646"/>
                  </a:lnTo>
                  <a:close/>
                </a:path>
              </a:pathLst>
            </a:custGeom>
            <a:solidFill>
              <a:srgbClr val="00389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2411489B-197D-45CF-9B48-D6914B506F75}"/>
                </a:ext>
              </a:extLst>
            </p:cNvPr>
            <p:cNvSpPr/>
            <p:nvPr/>
          </p:nvSpPr>
          <p:spPr>
            <a:xfrm>
              <a:off x="7293809" y="3633187"/>
              <a:ext cx="1568988" cy="541691"/>
            </a:xfrm>
            <a:custGeom>
              <a:avLst/>
              <a:gdLst>
                <a:gd name="connsiteX0" fmla="*/ 0 w 1568988"/>
                <a:gd name="connsiteY0" fmla="*/ 541692 h 541691"/>
                <a:gd name="connsiteX1" fmla="*/ 1568988 w 1568988"/>
                <a:gd name="connsiteY1" fmla="*/ 541692 h 541691"/>
                <a:gd name="connsiteX2" fmla="*/ 1568988 w 1568988"/>
                <a:gd name="connsiteY2" fmla="*/ 0 h 541691"/>
                <a:gd name="connsiteX3" fmla="*/ 0 w 1568988"/>
                <a:gd name="connsiteY3" fmla="*/ 527670 h 541691"/>
                <a:gd name="connsiteX4" fmla="*/ 0 w 1568988"/>
                <a:gd name="connsiteY4" fmla="*/ 541692 h 541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541691">
                  <a:moveTo>
                    <a:pt x="0" y="541692"/>
                  </a:moveTo>
                  <a:lnTo>
                    <a:pt x="1568988" y="541692"/>
                  </a:lnTo>
                  <a:lnTo>
                    <a:pt x="1568988" y="0"/>
                  </a:lnTo>
                  <a:lnTo>
                    <a:pt x="0" y="527670"/>
                  </a:lnTo>
                  <a:lnTo>
                    <a:pt x="0" y="541692"/>
                  </a:lnTo>
                  <a:close/>
                </a:path>
              </a:pathLst>
            </a:custGeom>
            <a:solidFill>
              <a:srgbClr val="00389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E60F9A0E-8419-406A-BFF0-BD7D81625119}"/>
                </a:ext>
              </a:extLst>
            </p:cNvPr>
            <p:cNvSpPr/>
            <p:nvPr/>
          </p:nvSpPr>
          <p:spPr>
            <a:xfrm>
              <a:off x="7343993" y="3310681"/>
              <a:ext cx="567521" cy="566783"/>
            </a:xfrm>
            <a:custGeom>
              <a:avLst/>
              <a:gdLst>
                <a:gd name="connsiteX0" fmla="*/ 372690 w 567521"/>
                <a:gd name="connsiteY0" fmla="*/ 271584 h 566783"/>
                <a:gd name="connsiteX1" fmla="*/ 480438 w 567521"/>
                <a:gd name="connsiteY1" fmla="*/ 230994 h 566783"/>
                <a:gd name="connsiteX2" fmla="*/ 366786 w 567521"/>
                <a:gd name="connsiteY2" fmla="*/ 248706 h 566783"/>
                <a:gd name="connsiteX3" fmla="*/ 459774 w 567521"/>
                <a:gd name="connsiteY3" fmla="*/ 181548 h 566783"/>
                <a:gd name="connsiteX4" fmla="*/ 354978 w 567521"/>
                <a:gd name="connsiteY4" fmla="*/ 228780 h 566783"/>
                <a:gd name="connsiteX5" fmla="*/ 427302 w 567521"/>
                <a:gd name="connsiteY5" fmla="*/ 139482 h 566783"/>
                <a:gd name="connsiteX6" fmla="*/ 338742 w 567521"/>
                <a:gd name="connsiteY6" fmla="*/ 211806 h 566783"/>
                <a:gd name="connsiteX7" fmla="*/ 385236 w 567521"/>
                <a:gd name="connsiteY7" fmla="*/ 107010 h 566783"/>
                <a:gd name="connsiteX8" fmla="*/ 318078 w 567521"/>
                <a:gd name="connsiteY8" fmla="*/ 200736 h 566783"/>
                <a:gd name="connsiteX9" fmla="*/ 336528 w 567521"/>
                <a:gd name="connsiteY9" fmla="*/ 87084 h 566783"/>
                <a:gd name="connsiteX10" fmla="*/ 295200 w 567521"/>
                <a:gd name="connsiteY10" fmla="*/ 194832 h 566783"/>
                <a:gd name="connsiteX11" fmla="*/ 284130 w 567521"/>
                <a:gd name="connsiteY11" fmla="*/ 0 h 566783"/>
                <a:gd name="connsiteX12" fmla="*/ 272322 w 567521"/>
                <a:gd name="connsiteY12" fmla="*/ 194832 h 566783"/>
                <a:gd name="connsiteX13" fmla="*/ 230994 w 567521"/>
                <a:gd name="connsiteY13" fmla="*/ 87084 h 566783"/>
                <a:gd name="connsiteX14" fmla="*/ 249444 w 567521"/>
                <a:gd name="connsiteY14" fmla="*/ 200736 h 566783"/>
                <a:gd name="connsiteX15" fmla="*/ 182286 w 567521"/>
                <a:gd name="connsiteY15" fmla="*/ 107010 h 566783"/>
                <a:gd name="connsiteX16" fmla="*/ 229518 w 567521"/>
                <a:gd name="connsiteY16" fmla="*/ 211806 h 566783"/>
                <a:gd name="connsiteX17" fmla="*/ 140220 w 567521"/>
                <a:gd name="connsiteY17" fmla="*/ 139482 h 566783"/>
                <a:gd name="connsiteX18" fmla="*/ 212544 w 567521"/>
                <a:gd name="connsiteY18" fmla="*/ 228780 h 566783"/>
                <a:gd name="connsiteX19" fmla="*/ 107748 w 567521"/>
                <a:gd name="connsiteY19" fmla="*/ 181548 h 566783"/>
                <a:gd name="connsiteX20" fmla="*/ 200736 w 567521"/>
                <a:gd name="connsiteY20" fmla="*/ 248706 h 566783"/>
                <a:gd name="connsiteX21" fmla="*/ 87822 w 567521"/>
                <a:gd name="connsiteY21" fmla="*/ 230994 h 566783"/>
                <a:gd name="connsiteX22" fmla="*/ 194832 w 567521"/>
                <a:gd name="connsiteY22" fmla="*/ 271584 h 566783"/>
                <a:gd name="connsiteX23" fmla="*/ 0 w 567521"/>
                <a:gd name="connsiteY23" fmla="*/ 283392 h 566783"/>
                <a:gd name="connsiteX24" fmla="*/ 194832 w 567521"/>
                <a:gd name="connsiteY24" fmla="*/ 295200 h 566783"/>
                <a:gd name="connsiteX25" fmla="*/ 87822 w 567521"/>
                <a:gd name="connsiteY25" fmla="*/ 335790 h 566783"/>
                <a:gd name="connsiteX26" fmla="*/ 200736 w 567521"/>
                <a:gd name="connsiteY26" fmla="*/ 317340 h 566783"/>
                <a:gd name="connsiteX27" fmla="*/ 107748 w 567521"/>
                <a:gd name="connsiteY27" fmla="*/ 385236 h 566783"/>
                <a:gd name="connsiteX28" fmla="*/ 212544 w 567521"/>
                <a:gd name="connsiteY28" fmla="*/ 338004 h 566783"/>
                <a:gd name="connsiteX29" fmla="*/ 140220 w 567521"/>
                <a:gd name="connsiteY29" fmla="*/ 427302 h 566783"/>
                <a:gd name="connsiteX30" fmla="*/ 229518 w 567521"/>
                <a:gd name="connsiteY30" fmla="*/ 354240 h 566783"/>
                <a:gd name="connsiteX31" fmla="*/ 182286 w 567521"/>
                <a:gd name="connsiteY31" fmla="*/ 459036 h 566783"/>
                <a:gd name="connsiteX32" fmla="*/ 249444 w 567521"/>
                <a:gd name="connsiteY32" fmla="*/ 366048 h 566783"/>
                <a:gd name="connsiteX33" fmla="*/ 230994 w 567521"/>
                <a:gd name="connsiteY33" fmla="*/ 479700 h 566783"/>
                <a:gd name="connsiteX34" fmla="*/ 272322 w 567521"/>
                <a:gd name="connsiteY34" fmla="*/ 371952 h 566783"/>
                <a:gd name="connsiteX35" fmla="*/ 284130 w 567521"/>
                <a:gd name="connsiteY35" fmla="*/ 566784 h 566783"/>
                <a:gd name="connsiteX36" fmla="*/ 295200 w 567521"/>
                <a:gd name="connsiteY36" fmla="*/ 371952 h 566783"/>
                <a:gd name="connsiteX37" fmla="*/ 336528 w 567521"/>
                <a:gd name="connsiteY37" fmla="*/ 479700 h 566783"/>
                <a:gd name="connsiteX38" fmla="*/ 318078 w 567521"/>
                <a:gd name="connsiteY38" fmla="*/ 366048 h 566783"/>
                <a:gd name="connsiteX39" fmla="*/ 385236 w 567521"/>
                <a:gd name="connsiteY39" fmla="*/ 459036 h 566783"/>
                <a:gd name="connsiteX40" fmla="*/ 338742 w 567521"/>
                <a:gd name="connsiteY40" fmla="*/ 354240 h 566783"/>
                <a:gd name="connsiteX41" fmla="*/ 427302 w 567521"/>
                <a:gd name="connsiteY41" fmla="*/ 427302 h 566783"/>
                <a:gd name="connsiteX42" fmla="*/ 354978 w 567521"/>
                <a:gd name="connsiteY42" fmla="*/ 338004 h 566783"/>
                <a:gd name="connsiteX43" fmla="*/ 459774 w 567521"/>
                <a:gd name="connsiteY43" fmla="*/ 385236 h 566783"/>
                <a:gd name="connsiteX44" fmla="*/ 366786 w 567521"/>
                <a:gd name="connsiteY44" fmla="*/ 317340 h 566783"/>
                <a:gd name="connsiteX45" fmla="*/ 480438 w 567521"/>
                <a:gd name="connsiteY45" fmla="*/ 335790 h 566783"/>
                <a:gd name="connsiteX46" fmla="*/ 372690 w 567521"/>
                <a:gd name="connsiteY46" fmla="*/ 295200 h 566783"/>
                <a:gd name="connsiteX47" fmla="*/ 567522 w 567521"/>
                <a:gd name="connsiteY47" fmla="*/ 283392 h 566783"/>
                <a:gd name="connsiteX48" fmla="*/ 372690 w 567521"/>
                <a:gd name="connsiteY48" fmla="*/ 271584 h 566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67521" h="566783">
                  <a:moveTo>
                    <a:pt x="372690" y="271584"/>
                  </a:moveTo>
                  <a:lnTo>
                    <a:pt x="480438" y="230994"/>
                  </a:lnTo>
                  <a:lnTo>
                    <a:pt x="366786" y="248706"/>
                  </a:lnTo>
                  <a:lnTo>
                    <a:pt x="459774" y="181548"/>
                  </a:lnTo>
                  <a:lnTo>
                    <a:pt x="354978" y="228780"/>
                  </a:lnTo>
                  <a:lnTo>
                    <a:pt x="427302" y="139482"/>
                  </a:lnTo>
                  <a:lnTo>
                    <a:pt x="338742" y="211806"/>
                  </a:lnTo>
                  <a:lnTo>
                    <a:pt x="385236" y="107010"/>
                  </a:lnTo>
                  <a:lnTo>
                    <a:pt x="318078" y="200736"/>
                  </a:lnTo>
                  <a:lnTo>
                    <a:pt x="336528" y="87084"/>
                  </a:lnTo>
                  <a:lnTo>
                    <a:pt x="295200" y="194832"/>
                  </a:lnTo>
                  <a:lnTo>
                    <a:pt x="284130" y="0"/>
                  </a:lnTo>
                  <a:lnTo>
                    <a:pt x="272322" y="194832"/>
                  </a:lnTo>
                  <a:lnTo>
                    <a:pt x="230994" y="87084"/>
                  </a:lnTo>
                  <a:lnTo>
                    <a:pt x="249444" y="200736"/>
                  </a:lnTo>
                  <a:lnTo>
                    <a:pt x="182286" y="107010"/>
                  </a:lnTo>
                  <a:lnTo>
                    <a:pt x="229518" y="211806"/>
                  </a:lnTo>
                  <a:lnTo>
                    <a:pt x="140220" y="139482"/>
                  </a:lnTo>
                  <a:lnTo>
                    <a:pt x="212544" y="228780"/>
                  </a:lnTo>
                  <a:lnTo>
                    <a:pt x="107748" y="181548"/>
                  </a:lnTo>
                  <a:lnTo>
                    <a:pt x="200736" y="248706"/>
                  </a:lnTo>
                  <a:lnTo>
                    <a:pt x="87822" y="230994"/>
                  </a:lnTo>
                  <a:lnTo>
                    <a:pt x="194832" y="271584"/>
                  </a:lnTo>
                  <a:lnTo>
                    <a:pt x="0" y="283392"/>
                  </a:lnTo>
                  <a:lnTo>
                    <a:pt x="194832" y="295200"/>
                  </a:lnTo>
                  <a:lnTo>
                    <a:pt x="87822" y="335790"/>
                  </a:lnTo>
                  <a:lnTo>
                    <a:pt x="200736" y="317340"/>
                  </a:lnTo>
                  <a:lnTo>
                    <a:pt x="107748" y="385236"/>
                  </a:lnTo>
                  <a:lnTo>
                    <a:pt x="212544" y="338004"/>
                  </a:lnTo>
                  <a:lnTo>
                    <a:pt x="140220" y="427302"/>
                  </a:lnTo>
                  <a:lnTo>
                    <a:pt x="229518" y="354240"/>
                  </a:lnTo>
                  <a:lnTo>
                    <a:pt x="182286" y="459036"/>
                  </a:lnTo>
                  <a:lnTo>
                    <a:pt x="249444" y="366048"/>
                  </a:lnTo>
                  <a:lnTo>
                    <a:pt x="230994" y="479700"/>
                  </a:lnTo>
                  <a:lnTo>
                    <a:pt x="272322" y="371952"/>
                  </a:lnTo>
                  <a:lnTo>
                    <a:pt x="284130" y="566784"/>
                  </a:lnTo>
                  <a:lnTo>
                    <a:pt x="295200" y="371952"/>
                  </a:lnTo>
                  <a:lnTo>
                    <a:pt x="336528" y="479700"/>
                  </a:lnTo>
                  <a:lnTo>
                    <a:pt x="318078" y="366048"/>
                  </a:lnTo>
                  <a:lnTo>
                    <a:pt x="385236" y="459036"/>
                  </a:lnTo>
                  <a:lnTo>
                    <a:pt x="338742" y="354240"/>
                  </a:lnTo>
                  <a:lnTo>
                    <a:pt x="427302" y="427302"/>
                  </a:lnTo>
                  <a:lnTo>
                    <a:pt x="354978" y="338004"/>
                  </a:lnTo>
                  <a:lnTo>
                    <a:pt x="459774" y="385236"/>
                  </a:lnTo>
                  <a:lnTo>
                    <a:pt x="366786" y="317340"/>
                  </a:lnTo>
                  <a:lnTo>
                    <a:pt x="480438" y="335790"/>
                  </a:lnTo>
                  <a:lnTo>
                    <a:pt x="372690" y="295200"/>
                  </a:lnTo>
                  <a:lnTo>
                    <a:pt x="567522" y="283392"/>
                  </a:lnTo>
                  <a:lnTo>
                    <a:pt x="372690" y="2715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7E6FE09D-1C62-4A3E-BBF2-3F1FDE5AC509}"/>
                </a:ext>
              </a:extLst>
            </p:cNvPr>
            <p:cNvSpPr/>
            <p:nvPr/>
          </p:nvSpPr>
          <p:spPr>
            <a:xfrm>
              <a:off x="7293809" y="3453854"/>
              <a:ext cx="1568988" cy="707003"/>
            </a:xfrm>
            <a:custGeom>
              <a:avLst/>
              <a:gdLst>
                <a:gd name="connsiteX0" fmla="*/ 0 w 1568988"/>
                <a:gd name="connsiteY0" fmla="*/ 707004 h 707003"/>
                <a:gd name="connsiteX1" fmla="*/ 1568988 w 1568988"/>
                <a:gd name="connsiteY1" fmla="*/ 179334 h 707003"/>
                <a:gd name="connsiteX2" fmla="*/ 1568988 w 1568988"/>
                <a:gd name="connsiteY2" fmla="*/ 0 h 707003"/>
                <a:gd name="connsiteX3" fmla="*/ 0 w 1568988"/>
                <a:gd name="connsiteY3" fmla="*/ 692244 h 707003"/>
                <a:gd name="connsiteX4" fmla="*/ 0 w 1568988"/>
                <a:gd name="connsiteY4" fmla="*/ 707004 h 70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707003">
                  <a:moveTo>
                    <a:pt x="0" y="707004"/>
                  </a:moveTo>
                  <a:lnTo>
                    <a:pt x="1568988" y="179334"/>
                  </a:lnTo>
                  <a:lnTo>
                    <a:pt x="1568988" y="0"/>
                  </a:lnTo>
                  <a:lnTo>
                    <a:pt x="0" y="692244"/>
                  </a:lnTo>
                  <a:lnTo>
                    <a:pt x="0" y="7070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601EC8DD-6153-4546-86E8-06E685BE9C25}"/>
                </a:ext>
              </a:extLst>
            </p:cNvPr>
            <p:cNvSpPr/>
            <p:nvPr/>
          </p:nvSpPr>
          <p:spPr>
            <a:xfrm>
              <a:off x="7293809" y="3274520"/>
              <a:ext cx="1568988" cy="871578"/>
            </a:xfrm>
            <a:custGeom>
              <a:avLst/>
              <a:gdLst>
                <a:gd name="connsiteX0" fmla="*/ 0 w 1568988"/>
                <a:gd name="connsiteY0" fmla="*/ 871578 h 871578"/>
                <a:gd name="connsiteX1" fmla="*/ 1568988 w 1568988"/>
                <a:gd name="connsiteY1" fmla="*/ 179334 h 871578"/>
                <a:gd name="connsiteX2" fmla="*/ 1568988 w 1568988"/>
                <a:gd name="connsiteY2" fmla="*/ 0 h 871578"/>
                <a:gd name="connsiteX3" fmla="*/ 0 w 1568988"/>
                <a:gd name="connsiteY3" fmla="*/ 856818 h 871578"/>
                <a:gd name="connsiteX4" fmla="*/ 0 w 1568988"/>
                <a:gd name="connsiteY4" fmla="*/ 871578 h 8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871578">
                  <a:moveTo>
                    <a:pt x="0" y="871578"/>
                  </a:moveTo>
                  <a:lnTo>
                    <a:pt x="1568988" y="179334"/>
                  </a:lnTo>
                  <a:lnTo>
                    <a:pt x="1568988" y="0"/>
                  </a:lnTo>
                  <a:lnTo>
                    <a:pt x="0" y="856818"/>
                  </a:lnTo>
                  <a:lnTo>
                    <a:pt x="0" y="871578"/>
                  </a:lnTo>
                  <a:close/>
                </a:path>
              </a:pathLst>
            </a:custGeom>
            <a:solidFill>
              <a:srgbClr val="DD75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17" name="Group 1116">
            <a:extLst>
              <a:ext uri="{FF2B5EF4-FFF2-40B4-BE49-F238E27FC236}">
                <a16:creationId xmlns:a16="http://schemas.microsoft.com/office/drawing/2014/main" id="{005DE18B-628F-4FA5-AB9A-23B9D3BF2A86}"/>
              </a:ext>
            </a:extLst>
          </p:cNvPr>
          <p:cNvGrpSpPr/>
          <p:nvPr/>
        </p:nvGrpSpPr>
        <p:grpSpPr>
          <a:xfrm>
            <a:off x="9458544" y="3259760"/>
            <a:ext cx="1568988" cy="915120"/>
            <a:chOff x="9458544" y="3259760"/>
            <a:chExt cx="1568988" cy="915120"/>
          </a:xfrm>
        </p:grpSpPr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CA36F7B-16A3-443B-8FAA-9E668149B364}"/>
                </a:ext>
              </a:extLst>
            </p:cNvPr>
            <p:cNvSpPr/>
            <p:nvPr/>
          </p:nvSpPr>
          <p:spPr>
            <a:xfrm>
              <a:off x="9458544" y="3442784"/>
              <a:ext cx="1568988" cy="549072"/>
            </a:xfrm>
            <a:custGeom>
              <a:avLst/>
              <a:gdLst>
                <a:gd name="connsiteX0" fmla="*/ 0 w 1568988"/>
                <a:gd name="connsiteY0" fmla="*/ 0 h 549072"/>
                <a:gd name="connsiteX1" fmla="*/ 1568988 w 1568988"/>
                <a:gd name="connsiteY1" fmla="*/ 0 h 549072"/>
                <a:gd name="connsiteX2" fmla="*/ 1568988 w 1568988"/>
                <a:gd name="connsiteY2" fmla="*/ 549072 h 549072"/>
                <a:gd name="connsiteX3" fmla="*/ 0 w 1568988"/>
                <a:gd name="connsiteY3" fmla="*/ 549072 h 54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549072">
                  <a:moveTo>
                    <a:pt x="0" y="0"/>
                  </a:moveTo>
                  <a:lnTo>
                    <a:pt x="1568988" y="0"/>
                  </a:lnTo>
                  <a:lnTo>
                    <a:pt x="1568988" y="549072"/>
                  </a:lnTo>
                  <a:lnTo>
                    <a:pt x="0" y="549072"/>
                  </a:lnTo>
                  <a:close/>
                </a:path>
              </a:pathLst>
            </a:custGeom>
            <a:solidFill>
              <a:srgbClr val="00AA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869BB8CF-4A1D-4D87-8BB7-63B29FE9403A}"/>
                </a:ext>
              </a:extLst>
            </p:cNvPr>
            <p:cNvSpPr/>
            <p:nvPr/>
          </p:nvSpPr>
          <p:spPr>
            <a:xfrm>
              <a:off x="9458544" y="3259760"/>
              <a:ext cx="1568988" cy="183024"/>
            </a:xfrm>
            <a:custGeom>
              <a:avLst/>
              <a:gdLst>
                <a:gd name="connsiteX0" fmla="*/ 0 w 1568988"/>
                <a:gd name="connsiteY0" fmla="*/ 0 h 183024"/>
                <a:gd name="connsiteX1" fmla="*/ 1568988 w 1568988"/>
                <a:gd name="connsiteY1" fmla="*/ 0 h 183024"/>
                <a:gd name="connsiteX2" fmla="*/ 1568988 w 1568988"/>
                <a:gd name="connsiteY2" fmla="*/ 183024 h 183024"/>
                <a:gd name="connsiteX3" fmla="*/ 0 w 1568988"/>
                <a:gd name="connsiteY3" fmla="*/ 183024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83024">
                  <a:moveTo>
                    <a:pt x="0" y="0"/>
                  </a:moveTo>
                  <a:lnTo>
                    <a:pt x="1568988" y="0"/>
                  </a:lnTo>
                  <a:lnTo>
                    <a:pt x="1568988" y="183024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D1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0D5DE826-4B82-42F9-867D-5F41419F3853}"/>
                </a:ext>
              </a:extLst>
            </p:cNvPr>
            <p:cNvSpPr/>
            <p:nvPr/>
          </p:nvSpPr>
          <p:spPr>
            <a:xfrm>
              <a:off x="9458544" y="3991856"/>
              <a:ext cx="1568988" cy="183024"/>
            </a:xfrm>
            <a:custGeom>
              <a:avLst/>
              <a:gdLst>
                <a:gd name="connsiteX0" fmla="*/ 0 w 1568988"/>
                <a:gd name="connsiteY0" fmla="*/ 0 h 183024"/>
                <a:gd name="connsiteX1" fmla="*/ 1568988 w 1568988"/>
                <a:gd name="connsiteY1" fmla="*/ 0 h 183024"/>
                <a:gd name="connsiteX2" fmla="*/ 1568988 w 1568988"/>
                <a:gd name="connsiteY2" fmla="*/ 183024 h 183024"/>
                <a:gd name="connsiteX3" fmla="*/ 0 w 1568988"/>
                <a:gd name="connsiteY3" fmla="*/ 183024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83024">
                  <a:moveTo>
                    <a:pt x="0" y="0"/>
                  </a:moveTo>
                  <a:lnTo>
                    <a:pt x="1568988" y="0"/>
                  </a:lnTo>
                  <a:lnTo>
                    <a:pt x="1568988" y="183024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D1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68FED1A-E231-4A2E-8E24-316FEC758FDB}"/>
                </a:ext>
              </a:extLst>
            </p:cNvPr>
            <p:cNvSpPr/>
            <p:nvPr/>
          </p:nvSpPr>
          <p:spPr>
            <a:xfrm>
              <a:off x="10155215" y="3537247"/>
              <a:ext cx="174906" cy="167526"/>
            </a:xfrm>
            <a:custGeom>
              <a:avLst/>
              <a:gdLst>
                <a:gd name="connsiteX0" fmla="*/ 107748 w 174906"/>
                <a:gd name="connsiteY0" fmla="*/ 64206 h 167526"/>
                <a:gd name="connsiteX1" fmla="*/ 87084 w 174906"/>
                <a:gd name="connsiteY1" fmla="*/ 0 h 167526"/>
                <a:gd name="connsiteX2" fmla="*/ 66420 w 174906"/>
                <a:gd name="connsiteY2" fmla="*/ 64206 h 167526"/>
                <a:gd name="connsiteX3" fmla="*/ 0 w 174906"/>
                <a:gd name="connsiteY3" fmla="*/ 64206 h 167526"/>
                <a:gd name="connsiteX4" fmla="*/ 53874 w 174906"/>
                <a:gd name="connsiteY4" fmla="*/ 103320 h 167526"/>
                <a:gd name="connsiteX5" fmla="*/ 33210 w 174906"/>
                <a:gd name="connsiteY5" fmla="*/ 167526 h 167526"/>
                <a:gd name="connsiteX6" fmla="*/ 87084 w 174906"/>
                <a:gd name="connsiteY6" fmla="*/ 128412 h 167526"/>
                <a:gd name="connsiteX7" fmla="*/ 140958 w 174906"/>
                <a:gd name="connsiteY7" fmla="*/ 167526 h 167526"/>
                <a:gd name="connsiteX8" fmla="*/ 120294 w 174906"/>
                <a:gd name="connsiteY8" fmla="*/ 103320 h 167526"/>
                <a:gd name="connsiteX9" fmla="*/ 174906 w 174906"/>
                <a:gd name="connsiteY9" fmla="*/ 64206 h 167526"/>
                <a:gd name="connsiteX10" fmla="*/ 107748 w 174906"/>
                <a:gd name="connsiteY10" fmla="*/ 64206 h 167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4906" h="167526">
                  <a:moveTo>
                    <a:pt x="107748" y="64206"/>
                  </a:moveTo>
                  <a:lnTo>
                    <a:pt x="87084" y="0"/>
                  </a:lnTo>
                  <a:lnTo>
                    <a:pt x="66420" y="64206"/>
                  </a:lnTo>
                  <a:lnTo>
                    <a:pt x="0" y="64206"/>
                  </a:lnTo>
                  <a:lnTo>
                    <a:pt x="53874" y="103320"/>
                  </a:lnTo>
                  <a:lnTo>
                    <a:pt x="33210" y="167526"/>
                  </a:lnTo>
                  <a:lnTo>
                    <a:pt x="87084" y="128412"/>
                  </a:lnTo>
                  <a:lnTo>
                    <a:pt x="140958" y="167526"/>
                  </a:lnTo>
                  <a:lnTo>
                    <a:pt x="120294" y="103320"/>
                  </a:lnTo>
                  <a:lnTo>
                    <a:pt x="174906" y="64206"/>
                  </a:lnTo>
                  <a:lnTo>
                    <a:pt x="107748" y="64206"/>
                  </a:lnTo>
                  <a:close/>
                </a:path>
              </a:pathLst>
            </a:custGeom>
            <a:solidFill>
              <a:srgbClr val="FFD9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33CC084-4CD1-4063-9AC7-9A6B68B70709}"/>
                </a:ext>
              </a:extLst>
            </p:cNvPr>
            <p:cNvSpPr/>
            <p:nvPr/>
          </p:nvSpPr>
          <p:spPr>
            <a:xfrm>
              <a:off x="9911675" y="3603667"/>
              <a:ext cx="662724" cy="295255"/>
            </a:xfrm>
            <a:custGeom>
              <a:avLst/>
              <a:gdLst>
                <a:gd name="connsiteX0" fmla="*/ 662724 w 662724"/>
                <a:gd name="connsiteY0" fmla="*/ 0 h 295255"/>
                <a:gd name="connsiteX1" fmla="*/ 331362 w 662724"/>
                <a:gd name="connsiteY1" fmla="*/ 295200 h 295255"/>
                <a:gd name="connsiteX2" fmla="*/ 0 w 662724"/>
                <a:gd name="connsiteY2" fmla="*/ 0 h 295255"/>
                <a:gd name="connsiteX3" fmla="*/ 331362 w 662724"/>
                <a:gd name="connsiteY3" fmla="*/ 202212 h 295255"/>
                <a:gd name="connsiteX4" fmla="*/ 662724 w 662724"/>
                <a:gd name="connsiteY4" fmla="*/ 0 h 29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2724" h="295255">
                  <a:moveTo>
                    <a:pt x="662724" y="0"/>
                  </a:moveTo>
                  <a:cubicBezTo>
                    <a:pt x="646193" y="169777"/>
                    <a:pt x="501914" y="298313"/>
                    <a:pt x="331362" y="295200"/>
                  </a:cubicBezTo>
                  <a:cubicBezTo>
                    <a:pt x="160810" y="298313"/>
                    <a:pt x="16529" y="169777"/>
                    <a:pt x="0" y="0"/>
                  </a:cubicBezTo>
                  <a:cubicBezTo>
                    <a:pt x="60993" y="126779"/>
                    <a:pt x="190724" y="205947"/>
                    <a:pt x="331362" y="202212"/>
                  </a:cubicBezTo>
                  <a:cubicBezTo>
                    <a:pt x="472003" y="205947"/>
                    <a:pt x="601728" y="126779"/>
                    <a:pt x="662724" y="0"/>
                  </a:cubicBezTo>
                  <a:close/>
                </a:path>
              </a:pathLst>
            </a:custGeom>
            <a:solidFill>
              <a:srgbClr val="FFD9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22" name="Group 1121">
            <a:extLst>
              <a:ext uri="{FF2B5EF4-FFF2-40B4-BE49-F238E27FC236}">
                <a16:creationId xmlns:a16="http://schemas.microsoft.com/office/drawing/2014/main" id="{D8D3B4BA-C03C-4A13-9921-4DFFAE34F6C1}"/>
              </a:ext>
            </a:extLst>
          </p:cNvPr>
          <p:cNvGrpSpPr/>
          <p:nvPr/>
        </p:nvGrpSpPr>
        <p:grpSpPr>
          <a:xfrm>
            <a:off x="799610" y="4993549"/>
            <a:ext cx="1568988" cy="915119"/>
            <a:chOff x="799610" y="4993549"/>
            <a:chExt cx="1568988" cy="915119"/>
          </a:xfrm>
        </p:grpSpPr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D42D5C6C-51C3-4163-8843-8030FFBDA267}"/>
                </a:ext>
              </a:extLst>
            </p:cNvPr>
            <p:cNvSpPr/>
            <p:nvPr/>
          </p:nvSpPr>
          <p:spPr>
            <a:xfrm>
              <a:off x="799610" y="4993549"/>
              <a:ext cx="1568988" cy="228780"/>
            </a:xfrm>
            <a:custGeom>
              <a:avLst/>
              <a:gdLst>
                <a:gd name="connsiteX0" fmla="*/ 0 w 1568988"/>
                <a:gd name="connsiteY0" fmla="*/ 0 h 228780"/>
                <a:gd name="connsiteX1" fmla="*/ 1568988 w 1568988"/>
                <a:gd name="connsiteY1" fmla="*/ 0 h 228780"/>
                <a:gd name="connsiteX2" fmla="*/ 1568988 w 1568988"/>
                <a:gd name="connsiteY2" fmla="*/ 228780 h 228780"/>
                <a:gd name="connsiteX3" fmla="*/ 0 w 1568988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80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EA28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00487ED-60E9-4B3A-A85E-CDD7E9EA86D3}"/>
                </a:ext>
              </a:extLst>
            </p:cNvPr>
            <p:cNvSpPr/>
            <p:nvPr/>
          </p:nvSpPr>
          <p:spPr>
            <a:xfrm>
              <a:off x="799610" y="5222329"/>
              <a:ext cx="1568988" cy="228780"/>
            </a:xfrm>
            <a:custGeom>
              <a:avLst/>
              <a:gdLst>
                <a:gd name="connsiteX0" fmla="*/ 0 w 1568988"/>
                <a:gd name="connsiteY0" fmla="*/ 0 h 228780"/>
                <a:gd name="connsiteX1" fmla="*/ 1568988 w 1568988"/>
                <a:gd name="connsiteY1" fmla="*/ 0 h 228780"/>
                <a:gd name="connsiteX2" fmla="*/ 1568988 w 1568988"/>
                <a:gd name="connsiteY2" fmla="*/ 228780 h 228780"/>
                <a:gd name="connsiteX3" fmla="*/ 0 w 1568988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80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1A20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97A2334-01E5-4A6B-9944-3B8405794972}"/>
                </a:ext>
              </a:extLst>
            </p:cNvPr>
            <p:cNvSpPr/>
            <p:nvPr/>
          </p:nvSpPr>
          <p:spPr>
            <a:xfrm>
              <a:off x="799610" y="5451109"/>
              <a:ext cx="1568988" cy="228780"/>
            </a:xfrm>
            <a:custGeom>
              <a:avLst/>
              <a:gdLst>
                <a:gd name="connsiteX0" fmla="*/ 0 w 1568988"/>
                <a:gd name="connsiteY0" fmla="*/ 0 h 228780"/>
                <a:gd name="connsiteX1" fmla="*/ 1568988 w 1568988"/>
                <a:gd name="connsiteY1" fmla="*/ 0 h 228780"/>
                <a:gd name="connsiteX2" fmla="*/ 1568988 w 1568988"/>
                <a:gd name="connsiteY2" fmla="*/ 228780 h 228780"/>
                <a:gd name="connsiteX3" fmla="*/ 0 w 1568988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80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FFD5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E3B69660-A14E-4DD6-B6FD-ECBAA863C2B0}"/>
                </a:ext>
              </a:extLst>
            </p:cNvPr>
            <p:cNvSpPr/>
            <p:nvPr/>
          </p:nvSpPr>
          <p:spPr>
            <a:xfrm>
              <a:off x="799610" y="5679889"/>
              <a:ext cx="1568988" cy="228779"/>
            </a:xfrm>
            <a:custGeom>
              <a:avLst/>
              <a:gdLst>
                <a:gd name="connsiteX0" fmla="*/ 0 w 1568988"/>
                <a:gd name="connsiteY0" fmla="*/ 0 h 228779"/>
                <a:gd name="connsiteX1" fmla="*/ 1568988 w 1568988"/>
                <a:gd name="connsiteY1" fmla="*/ 0 h 228779"/>
                <a:gd name="connsiteX2" fmla="*/ 1568988 w 1568988"/>
                <a:gd name="connsiteY2" fmla="*/ 228780 h 228779"/>
                <a:gd name="connsiteX3" fmla="*/ 0 w 1568988"/>
                <a:gd name="connsiteY3" fmla="*/ 22878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79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00A5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23" name="Group 1122">
            <a:extLst>
              <a:ext uri="{FF2B5EF4-FFF2-40B4-BE49-F238E27FC236}">
                <a16:creationId xmlns:a16="http://schemas.microsoft.com/office/drawing/2014/main" id="{82664A6D-1A63-4C21-84EA-845F1959E0FD}"/>
              </a:ext>
            </a:extLst>
          </p:cNvPr>
          <p:cNvGrpSpPr/>
          <p:nvPr/>
        </p:nvGrpSpPr>
        <p:grpSpPr>
          <a:xfrm>
            <a:off x="2964343" y="4993549"/>
            <a:ext cx="1566774" cy="915120"/>
            <a:chOff x="2964343" y="4993549"/>
            <a:chExt cx="1566774" cy="915120"/>
          </a:xfrm>
        </p:grpSpPr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AC4FA55E-3118-4B29-B263-317E2A2402A4}"/>
                </a:ext>
              </a:extLst>
            </p:cNvPr>
            <p:cNvSpPr/>
            <p:nvPr/>
          </p:nvSpPr>
          <p:spPr>
            <a:xfrm>
              <a:off x="2967295" y="4993549"/>
              <a:ext cx="1563084" cy="915120"/>
            </a:xfrm>
            <a:custGeom>
              <a:avLst/>
              <a:gdLst>
                <a:gd name="connsiteX0" fmla="*/ 0 w 1563084"/>
                <a:gd name="connsiteY0" fmla="*/ 0 h 915120"/>
                <a:gd name="connsiteX1" fmla="*/ 1563084 w 1563084"/>
                <a:gd name="connsiteY1" fmla="*/ 0 h 915120"/>
                <a:gd name="connsiteX2" fmla="*/ 1563084 w 1563084"/>
                <a:gd name="connsiteY2" fmla="*/ 915120 h 915120"/>
                <a:gd name="connsiteX3" fmla="*/ 0 w 1563084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3084" h="915120">
                  <a:moveTo>
                    <a:pt x="0" y="0"/>
                  </a:moveTo>
                  <a:lnTo>
                    <a:pt x="1563084" y="0"/>
                  </a:lnTo>
                  <a:lnTo>
                    <a:pt x="156308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A9B4ABB-7BF2-4047-B4D0-F9EB2C8F18C0}"/>
                </a:ext>
              </a:extLst>
            </p:cNvPr>
            <p:cNvSpPr/>
            <p:nvPr/>
          </p:nvSpPr>
          <p:spPr>
            <a:xfrm>
              <a:off x="2964343" y="4993549"/>
              <a:ext cx="522504" cy="915120"/>
            </a:xfrm>
            <a:custGeom>
              <a:avLst/>
              <a:gdLst>
                <a:gd name="connsiteX0" fmla="*/ 0 w 522504"/>
                <a:gd name="connsiteY0" fmla="*/ 0 h 915120"/>
                <a:gd name="connsiteX1" fmla="*/ 522504 w 522504"/>
                <a:gd name="connsiteY1" fmla="*/ 0 h 915120"/>
                <a:gd name="connsiteX2" fmla="*/ 522504 w 522504"/>
                <a:gd name="connsiteY2" fmla="*/ 915120 h 915120"/>
                <a:gd name="connsiteX3" fmla="*/ 0 w 522504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2504" h="915120">
                  <a:moveTo>
                    <a:pt x="0" y="0"/>
                  </a:moveTo>
                  <a:lnTo>
                    <a:pt x="522504" y="0"/>
                  </a:lnTo>
                  <a:lnTo>
                    <a:pt x="52250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68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3704B624-6E0A-44EA-B350-2CE1DEB747B9}"/>
                </a:ext>
              </a:extLst>
            </p:cNvPr>
            <p:cNvSpPr/>
            <p:nvPr/>
          </p:nvSpPr>
          <p:spPr>
            <a:xfrm>
              <a:off x="4008613" y="4993549"/>
              <a:ext cx="522504" cy="915120"/>
            </a:xfrm>
            <a:custGeom>
              <a:avLst/>
              <a:gdLst>
                <a:gd name="connsiteX0" fmla="*/ 0 w 522504"/>
                <a:gd name="connsiteY0" fmla="*/ 0 h 915120"/>
                <a:gd name="connsiteX1" fmla="*/ 522504 w 522504"/>
                <a:gd name="connsiteY1" fmla="*/ 0 h 915120"/>
                <a:gd name="connsiteX2" fmla="*/ 522504 w 522504"/>
                <a:gd name="connsiteY2" fmla="*/ 915120 h 915120"/>
                <a:gd name="connsiteX3" fmla="*/ 0 w 522504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2504" h="915120">
                  <a:moveTo>
                    <a:pt x="0" y="0"/>
                  </a:moveTo>
                  <a:lnTo>
                    <a:pt x="522504" y="0"/>
                  </a:lnTo>
                  <a:lnTo>
                    <a:pt x="52250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66E48655-1A90-4EFB-9C7B-560522E379EC}"/>
                </a:ext>
              </a:extLst>
            </p:cNvPr>
            <p:cNvSpPr/>
            <p:nvPr/>
          </p:nvSpPr>
          <p:spPr>
            <a:xfrm>
              <a:off x="3640925" y="5307937"/>
              <a:ext cx="30421" cy="41210"/>
            </a:xfrm>
            <a:custGeom>
              <a:avLst/>
              <a:gdLst>
                <a:gd name="connsiteX0" fmla="*/ 21565 w 30421"/>
                <a:gd name="connsiteY0" fmla="*/ 40590 h 41210"/>
                <a:gd name="connsiteX1" fmla="*/ 6067 w 30421"/>
                <a:gd name="connsiteY1" fmla="*/ 40590 h 41210"/>
                <a:gd name="connsiteX2" fmla="*/ 901 w 30421"/>
                <a:gd name="connsiteY2" fmla="*/ 22140 h 41210"/>
                <a:gd name="connsiteX3" fmla="*/ 901 w 30421"/>
                <a:gd name="connsiteY3" fmla="*/ 14022 h 41210"/>
                <a:gd name="connsiteX4" fmla="*/ 15661 w 30421"/>
                <a:gd name="connsiteY4" fmla="*/ 0 h 41210"/>
                <a:gd name="connsiteX5" fmla="*/ 15661 w 30421"/>
                <a:gd name="connsiteY5" fmla="*/ 0 h 41210"/>
                <a:gd name="connsiteX6" fmla="*/ 20089 w 30421"/>
                <a:gd name="connsiteY6" fmla="*/ 0 h 41210"/>
                <a:gd name="connsiteX7" fmla="*/ 20089 w 30421"/>
                <a:gd name="connsiteY7" fmla="*/ 0 h 41210"/>
                <a:gd name="connsiteX8" fmla="*/ 15661 w 30421"/>
                <a:gd name="connsiteY8" fmla="*/ 5166 h 41210"/>
                <a:gd name="connsiteX9" fmla="*/ 15661 w 30421"/>
                <a:gd name="connsiteY9" fmla="*/ 10332 h 41210"/>
                <a:gd name="connsiteX10" fmla="*/ 15661 w 30421"/>
                <a:gd name="connsiteY10" fmla="*/ 16236 h 41210"/>
                <a:gd name="connsiteX11" fmla="*/ 15661 w 30421"/>
                <a:gd name="connsiteY11" fmla="*/ 16236 h 41210"/>
                <a:gd name="connsiteX12" fmla="*/ 24517 w 30421"/>
                <a:gd name="connsiteY12" fmla="*/ 16236 h 41210"/>
                <a:gd name="connsiteX13" fmla="*/ 29683 w 30421"/>
                <a:gd name="connsiteY13" fmla="*/ 16236 h 41210"/>
                <a:gd name="connsiteX14" fmla="*/ 23779 w 30421"/>
                <a:gd name="connsiteY14" fmla="*/ 22140 h 41210"/>
                <a:gd name="connsiteX15" fmla="*/ 15661 w 30421"/>
                <a:gd name="connsiteY15" fmla="*/ 22140 h 41210"/>
                <a:gd name="connsiteX16" fmla="*/ 20089 w 30421"/>
                <a:gd name="connsiteY16" fmla="*/ 27306 h 41210"/>
                <a:gd name="connsiteX17" fmla="*/ 30421 w 30421"/>
                <a:gd name="connsiteY17" fmla="*/ 27306 h 41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421" h="41210">
                  <a:moveTo>
                    <a:pt x="21565" y="40590"/>
                  </a:moveTo>
                  <a:cubicBezTo>
                    <a:pt x="16432" y="41417"/>
                    <a:pt x="11200" y="41417"/>
                    <a:pt x="6067" y="40590"/>
                  </a:cubicBezTo>
                  <a:cubicBezTo>
                    <a:pt x="-575" y="40590"/>
                    <a:pt x="901" y="22878"/>
                    <a:pt x="901" y="22140"/>
                  </a:cubicBezTo>
                  <a:cubicBezTo>
                    <a:pt x="-300" y="19567"/>
                    <a:pt x="-300" y="16595"/>
                    <a:pt x="901" y="14022"/>
                  </a:cubicBezTo>
                  <a:cubicBezTo>
                    <a:pt x="901" y="14022"/>
                    <a:pt x="13447" y="738"/>
                    <a:pt x="15661" y="0"/>
                  </a:cubicBezTo>
                  <a:lnTo>
                    <a:pt x="15661" y="0"/>
                  </a:lnTo>
                  <a:cubicBezTo>
                    <a:pt x="15661" y="0"/>
                    <a:pt x="15661" y="0"/>
                    <a:pt x="20089" y="0"/>
                  </a:cubicBezTo>
                  <a:cubicBezTo>
                    <a:pt x="24517" y="0"/>
                    <a:pt x="20089" y="0"/>
                    <a:pt x="20089" y="0"/>
                  </a:cubicBezTo>
                  <a:cubicBezTo>
                    <a:pt x="20089" y="0"/>
                    <a:pt x="15661" y="0"/>
                    <a:pt x="15661" y="5166"/>
                  </a:cubicBezTo>
                  <a:cubicBezTo>
                    <a:pt x="15661" y="10332"/>
                    <a:pt x="15661" y="5166"/>
                    <a:pt x="15661" y="10332"/>
                  </a:cubicBezTo>
                  <a:cubicBezTo>
                    <a:pt x="15661" y="15498"/>
                    <a:pt x="15661" y="14760"/>
                    <a:pt x="15661" y="16236"/>
                  </a:cubicBezTo>
                  <a:cubicBezTo>
                    <a:pt x="15661" y="17712"/>
                    <a:pt x="15661" y="16236"/>
                    <a:pt x="15661" y="16236"/>
                  </a:cubicBezTo>
                  <a:cubicBezTo>
                    <a:pt x="18544" y="17142"/>
                    <a:pt x="21634" y="17142"/>
                    <a:pt x="24517" y="16236"/>
                  </a:cubicBezTo>
                  <a:lnTo>
                    <a:pt x="29683" y="16236"/>
                  </a:lnTo>
                  <a:cubicBezTo>
                    <a:pt x="28561" y="18899"/>
                    <a:pt x="26443" y="21018"/>
                    <a:pt x="23779" y="22140"/>
                  </a:cubicBezTo>
                  <a:cubicBezTo>
                    <a:pt x="21107" y="22743"/>
                    <a:pt x="18333" y="22743"/>
                    <a:pt x="15661" y="22140"/>
                  </a:cubicBezTo>
                  <a:cubicBezTo>
                    <a:pt x="15661" y="22140"/>
                    <a:pt x="15661" y="26568"/>
                    <a:pt x="20089" y="27306"/>
                  </a:cubicBezTo>
                  <a:cubicBezTo>
                    <a:pt x="23507" y="27899"/>
                    <a:pt x="27003" y="27899"/>
                    <a:pt x="30421" y="27306"/>
                  </a:cubicBezTo>
                  <a:close/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F167B5C-B848-4392-B669-B02293DB3855}"/>
                </a:ext>
              </a:extLst>
            </p:cNvPr>
            <p:cNvSpPr/>
            <p:nvPr/>
          </p:nvSpPr>
          <p:spPr>
            <a:xfrm>
              <a:off x="3624114" y="5379523"/>
              <a:ext cx="51697" cy="83412"/>
            </a:xfrm>
            <a:custGeom>
              <a:avLst/>
              <a:gdLst>
                <a:gd name="connsiteX0" fmla="*/ 4428 w 51697"/>
                <a:gd name="connsiteY0" fmla="*/ 8856 h 83412"/>
                <a:gd name="connsiteX1" fmla="*/ 8856 w 51697"/>
                <a:gd name="connsiteY1" fmla="*/ 16236 h 83412"/>
                <a:gd name="connsiteX2" fmla="*/ 3690 w 51697"/>
                <a:gd name="connsiteY2" fmla="*/ 35424 h 83412"/>
                <a:gd name="connsiteX3" fmla="*/ 18450 w 51697"/>
                <a:gd name="connsiteY3" fmla="*/ 56088 h 83412"/>
                <a:gd name="connsiteX4" fmla="*/ 22140 w 51697"/>
                <a:gd name="connsiteY4" fmla="*/ 61992 h 83412"/>
                <a:gd name="connsiteX5" fmla="*/ 37638 w 51697"/>
                <a:gd name="connsiteY5" fmla="*/ 83394 h 83412"/>
                <a:gd name="connsiteX6" fmla="*/ 51660 w 51697"/>
                <a:gd name="connsiteY6" fmla="*/ 76014 h 83412"/>
                <a:gd name="connsiteX7" fmla="*/ 46494 w 51697"/>
                <a:gd name="connsiteY7" fmla="*/ 67896 h 83412"/>
                <a:gd name="connsiteX8" fmla="*/ 39852 w 51697"/>
                <a:gd name="connsiteY8" fmla="*/ 67896 h 83412"/>
                <a:gd name="connsiteX9" fmla="*/ 33948 w 51697"/>
                <a:gd name="connsiteY9" fmla="*/ 62730 h 83412"/>
                <a:gd name="connsiteX10" fmla="*/ 33948 w 51697"/>
                <a:gd name="connsiteY10" fmla="*/ 49446 h 83412"/>
                <a:gd name="connsiteX11" fmla="*/ 19188 w 51697"/>
                <a:gd name="connsiteY11" fmla="*/ 32472 h 83412"/>
                <a:gd name="connsiteX12" fmla="*/ 23616 w 51697"/>
                <a:gd name="connsiteY12" fmla="*/ 14022 h 83412"/>
                <a:gd name="connsiteX13" fmla="*/ 4428 w 51697"/>
                <a:gd name="connsiteY13" fmla="*/ 0 h 83412"/>
                <a:gd name="connsiteX14" fmla="*/ 0 w 51697"/>
                <a:gd name="connsiteY14" fmla="*/ 0 h 83412"/>
                <a:gd name="connsiteX15" fmla="*/ 0 w 51697"/>
                <a:gd name="connsiteY15" fmla="*/ 9594 h 8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697" h="83412">
                  <a:moveTo>
                    <a:pt x="4428" y="8856"/>
                  </a:moveTo>
                  <a:cubicBezTo>
                    <a:pt x="7334" y="10111"/>
                    <a:pt x="9116" y="13081"/>
                    <a:pt x="8856" y="16236"/>
                  </a:cubicBezTo>
                  <a:cubicBezTo>
                    <a:pt x="8856" y="21402"/>
                    <a:pt x="3690" y="25830"/>
                    <a:pt x="3690" y="35424"/>
                  </a:cubicBezTo>
                  <a:cubicBezTo>
                    <a:pt x="3690" y="45018"/>
                    <a:pt x="3690" y="45756"/>
                    <a:pt x="18450" y="56088"/>
                  </a:cubicBezTo>
                  <a:cubicBezTo>
                    <a:pt x="20112" y="57751"/>
                    <a:pt x="21374" y="59770"/>
                    <a:pt x="22140" y="61992"/>
                  </a:cubicBezTo>
                  <a:cubicBezTo>
                    <a:pt x="22140" y="61992"/>
                    <a:pt x="22140" y="84132"/>
                    <a:pt x="37638" y="83394"/>
                  </a:cubicBezTo>
                  <a:cubicBezTo>
                    <a:pt x="53136" y="82656"/>
                    <a:pt x="51660" y="76014"/>
                    <a:pt x="51660" y="76014"/>
                  </a:cubicBezTo>
                  <a:lnTo>
                    <a:pt x="46494" y="67896"/>
                  </a:lnTo>
                  <a:cubicBezTo>
                    <a:pt x="44309" y="68401"/>
                    <a:pt x="42037" y="68401"/>
                    <a:pt x="39852" y="67896"/>
                  </a:cubicBezTo>
                  <a:cubicBezTo>
                    <a:pt x="37238" y="67094"/>
                    <a:pt x="35090" y="65215"/>
                    <a:pt x="33948" y="62730"/>
                  </a:cubicBezTo>
                  <a:cubicBezTo>
                    <a:pt x="34187" y="58305"/>
                    <a:pt x="34187" y="53871"/>
                    <a:pt x="33948" y="49446"/>
                  </a:cubicBezTo>
                  <a:cubicBezTo>
                    <a:pt x="28782" y="42066"/>
                    <a:pt x="19188" y="40590"/>
                    <a:pt x="19188" y="32472"/>
                  </a:cubicBezTo>
                  <a:cubicBezTo>
                    <a:pt x="19188" y="24354"/>
                    <a:pt x="25092" y="23616"/>
                    <a:pt x="23616" y="14022"/>
                  </a:cubicBezTo>
                  <a:cubicBezTo>
                    <a:pt x="22140" y="4428"/>
                    <a:pt x="4428" y="0"/>
                    <a:pt x="4428" y="0"/>
                  </a:cubicBezTo>
                  <a:lnTo>
                    <a:pt x="0" y="0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CFEB3428-1198-4BFB-9EA3-2405F961C880}"/>
                </a:ext>
              </a:extLst>
            </p:cNvPr>
            <p:cNvSpPr/>
            <p:nvPr/>
          </p:nvSpPr>
          <p:spPr>
            <a:xfrm>
              <a:off x="3660277" y="5308674"/>
              <a:ext cx="1639" cy="11807"/>
            </a:xfrm>
            <a:custGeom>
              <a:avLst/>
              <a:gdLst>
                <a:gd name="connsiteX0" fmla="*/ 0 w 1639"/>
                <a:gd name="connsiteY0" fmla="*/ 11808 h 11807"/>
                <a:gd name="connsiteX1" fmla="*/ 0 w 1639"/>
                <a:gd name="connsiteY1" fmla="*/ 0 h 11807"/>
                <a:gd name="connsiteX2" fmla="*/ 0 w 1639"/>
                <a:gd name="connsiteY2" fmla="*/ 0 h 11807"/>
                <a:gd name="connsiteX3" fmla="*/ 0 w 1639"/>
                <a:gd name="connsiteY3" fmla="*/ 4428 h 11807"/>
                <a:gd name="connsiteX4" fmla="*/ 0 w 1639"/>
                <a:gd name="connsiteY4" fmla="*/ 9594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11807">
                  <a:moveTo>
                    <a:pt x="0" y="11808"/>
                  </a:moveTo>
                  <a:cubicBezTo>
                    <a:pt x="3690" y="11808"/>
                    <a:pt x="0" y="0"/>
                    <a:pt x="0" y="0"/>
                  </a:cubicBezTo>
                  <a:lnTo>
                    <a:pt x="0" y="0"/>
                  </a:lnTo>
                  <a:cubicBezTo>
                    <a:pt x="453" y="1441"/>
                    <a:pt x="453" y="2987"/>
                    <a:pt x="0" y="4428"/>
                  </a:cubicBezTo>
                  <a:cubicBezTo>
                    <a:pt x="252" y="6141"/>
                    <a:pt x="252" y="7881"/>
                    <a:pt x="0" y="9594"/>
                  </a:cubicBezTo>
                </a:path>
              </a:pathLst>
            </a:custGeom>
            <a:solidFill>
              <a:srgbClr val="E4A5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A1E8F3C-459F-4D05-92DC-E6188525ED8B}"/>
                </a:ext>
              </a:extLst>
            </p:cNvPr>
            <p:cNvSpPr/>
            <p:nvPr/>
          </p:nvSpPr>
          <p:spPr>
            <a:xfrm>
              <a:off x="3648984" y="5343360"/>
              <a:ext cx="41508" cy="84132"/>
            </a:xfrm>
            <a:custGeom>
              <a:avLst/>
              <a:gdLst>
                <a:gd name="connsiteX0" fmla="*/ 18673 w 41508"/>
                <a:gd name="connsiteY0" fmla="*/ 84132 h 84132"/>
                <a:gd name="connsiteX1" fmla="*/ 18673 w 41508"/>
                <a:gd name="connsiteY1" fmla="*/ 84132 h 84132"/>
                <a:gd name="connsiteX2" fmla="*/ 12031 w 41508"/>
                <a:gd name="connsiteY2" fmla="*/ 62730 h 84132"/>
                <a:gd name="connsiteX3" fmla="*/ 40075 w 41508"/>
                <a:gd name="connsiteY3" fmla="*/ 28782 h 84132"/>
                <a:gd name="connsiteX4" fmla="*/ 25315 w 41508"/>
                <a:gd name="connsiteY4" fmla="*/ 0 h 84132"/>
                <a:gd name="connsiteX5" fmla="*/ 20887 w 41508"/>
                <a:gd name="connsiteY5" fmla="*/ 5904 h 84132"/>
                <a:gd name="connsiteX6" fmla="*/ 29005 w 41508"/>
                <a:gd name="connsiteY6" fmla="*/ 11808 h 84132"/>
                <a:gd name="connsiteX7" fmla="*/ 29005 w 41508"/>
                <a:gd name="connsiteY7" fmla="*/ 11808 h 84132"/>
                <a:gd name="connsiteX8" fmla="*/ 29005 w 41508"/>
                <a:gd name="connsiteY8" fmla="*/ 17712 h 84132"/>
                <a:gd name="connsiteX9" fmla="*/ 14983 w 41508"/>
                <a:gd name="connsiteY9" fmla="*/ 29520 h 84132"/>
                <a:gd name="connsiteX10" fmla="*/ 7603 w 41508"/>
                <a:gd name="connsiteY10" fmla="*/ 35424 h 84132"/>
                <a:gd name="connsiteX11" fmla="*/ 961 w 41508"/>
                <a:gd name="connsiteY11" fmla="*/ 45018 h 84132"/>
                <a:gd name="connsiteX12" fmla="*/ 961 w 41508"/>
                <a:gd name="connsiteY12" fmla="*/ 60516 h 84132"/>
                <a:gd name="connsiteX13" fmla="*/ 20887 w 41508"/>
                <a:gd name="connsiteY13" fmla="*/ 82656 h 84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8" h="84132">
                  <a:moveTo>
                    <a:pt x="18673" y="84132"/>
                  </a:moveTo>
                  <a:lnTo>
                    <a:pt x="18673" y="84132"/>
                  </a:lnTo>
                  <a:cubicBezTo>
                    <a:pt x="18673" y="84132"/>
                    <a:pt x="10555" y="78228"/>
                    <a:pt x="12031" y="62730"/>
                  </a:cubicBezTo>
                  <a:cubicBezTo>
                    <a:pt x="13507" y="47232"/>
                    <a:pt x="38599" y="35424"/>
                    <a:pt x="40075" y="28782"/>
                  </a:cubicBezTo>
                  <a:cubicBezTo>
                    <a:pt x="41551" y="22140"/>
                    <a:pt x="45979" y="19188"/>
                    <a:pt x="25315" y="0"/>
                  </a:cubicBezTo>
                  <a:lnTo>
                    <a:pt x="20887" y="5904"/>
                  </a:lnTo>
                  <a:lnTo>
                    <a:pt x="29005" y="11808"/>
                  </a:lnTo>
                  <a:cubicBezTo>
                    <a:pt x="29005" y="11808"/>
                    <a:pt x="29005" y="11808"/>
                    <a:pt x="29005" y="11808"/>
                  </a:cubicBezTo>
                  <a:cubicBezTo>
                    <a:pt x="29005" y="11808"/>
                    <a:pt x="29005" y="16236"/>
                    <a:pt x="29005" y="17712"/>
                  </a:cubicBezTo>
                  <a:cubicBezTo>
                    <a:pt x="24704" y="22071"/>
                    <a:pt x="20010" y="26023"/>
                    <a:pt x="14983" y="29520"/>
                  </a:cubicBezTo>
                  <a:lnTo>
                    <a:pt x="7603" y="35424"/>
                  </a:lnTo>
                  <a:cubicBezTo>
                    <a:pt x="4705" y="38090"/>
                    <a:pt x="2437" y="41367"/>
                    <a:pt x="961" y="45018"/>
                  </a:cubicBezTo>
                  <a:cubicBezTo>
                    <a:pt x="-320" y="50104"/>
                    <a:pt x="-320" y="55430"/>
                    <a:pt x="961" y="60516"/>
                  </a:cubicBezTo>
                  <a:cubicBezTo>
                    <a:pt x="1231" y="71802"/>
                    <a:pt x="9692" y="81203"/>
                    <a:pt x="20887" y="82656"/>
                  </a:cubicBezTo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AD6112AA-0C39-46CB-A68F-ED0548BBC1FB}"/>
                </a:ext>
              </a:extLst>
            </p:cNvPr>
            <p:cNvSpPr/>
            <p:nvPr/>
          </p:nvSpPr>
          <p:spPr>
            <a:xfrm>
              <a:off x="3650683" y="5436349"/>
              <a:ext cx="4427" cy="7379"/>
            </a:xfrm>
            <a:custGeom>
              <a:avLst/>
              <a:gdLst>
                <a:gd name="connsiteX0" fmla="*/ 4428 w 4427"/>
                <a:gd name="connsiteY0" fmla="*/ 0 h 7379"/>
                <a:gd name="connsiteX1" fmla="*/ 4428 w 4427"/>
                <a:gd name="connsiteY1" fmla="*/ 6642 h 7379"/>
                <a:gd name="connsiteX2" fmla="*/ 0 w 4427"/>
                <a:gd name="connsiteY2" fmla="*/ 6642 h 7379"/>
                <a:gd name="connsiteX3" fmla="*/ 0 w 4427"/>
                <a:gd name="connsiteY3" fmla="*/ 6642 h 7379"/>
                <a:gd name="connsiteX4" fmla="*/ 0 w 4427"/>
                <a:gd name="connsiteY4" fmla="*/ 6642 h 7379"/>
                <a:gd name="connsiteX5" fmla="*/ 0 w 4427"/>
                <a:gd name="connsiteY5" fmla="*/ 6642 h 7379"/>
                <a:gd name="connsiteX6" fmla="*/ 0 w 4427"/>
                <a:gd name="connsiteY6" fmla="*/ 6642 h 7379"/>
                <a:gd name="connsiteX7" fmla="*/ 0 w 4427"/>
                <a:gd name="connsiteY7" fmla="*/ 7380 h 7379"/>
                <a:gd name="connsiteX8" fmla="*/ 0 w 4427"/>
                <a:gd name="connsiteY8" fmla="*/ 7380 h 7379"/>
                <a:gd name="connsiteX9" fmla="*/ 0 w 4427"/>
                <a:gd name="connsiteY9" fmla="*/ 7380 h 7379"/>
                <a:gd name="connsiteX10" fmla="*/ 0 w 4427"/>
                <a:gd name="connsiteY10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7" h="7379">
                  <a:moveTo>
                    <a:pt x="4428" y="0"/>
                  </a:moveTo>
                  <a:lnTo>
                    <a:pt x="4428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6642"/>
                    <a:pt x="0" y="6642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D2904DF-54F2-4ECE-9184-59D4D95EDD30}"/>
                </a:ext>
              </a:extLst>
            </p:cNvPr>
            <p:cNvSpPr/>
            <p:nvPr/>
          </p:nvSpPr>
          <p:spPr>
            <a:xfrm>
              <a:off x="3643302" y="54363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9042B22-87EF-4C98-A3B6-E95B4F308EEB}"/>
                </a:ext>
              </a:extLst>
            </p:cNvPr>
            <p:cNvSpPr/>
            <p:nvPr/>
          </p:nvSpPr>
          <p:spPr>
            <a:xfrm>
              <a:off x="3649206" y="5428230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  <a:gd name="connsiteX4" fmla="*/ 0 w 738"/>
                <a:gd name="connsiteY4" fmla="*/ 0 h 73800"/>
                <a:gd name="connsiteX5" fmla="*/ 0 w 73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cubicBezTo>
                    <a:pt x="738" y="0"/>
                    <a:pt x="738" y="0"/>
                    <a:pt x="738" y="0"/>
                  </a:cubicBez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921755C-1344-4218-9812-46614D4F19D9}"/>
                </a:ext>
              </a:extLst>
            </p:cNvPr>
            <p:cNvSpPr/>
            <p:nvPr/>
          </p:nvSpPr>
          <p:spPr>
            <a:xfrm>
              <a:off x="3648469" y="5453323"/>
              <a:ext cx="3689" cy="4427"/>
            </a:xfrm>
            <a:custGeom>
              <a:avLst/>
              <a:gdLst>
                <a:gd name="connsiteX0" fmla="*/ 0 w 3689"/>
                <a:gd name="connsiteY0" fmla="*/ 4428 h 4427"/>
                <a:gd name="connsiteX1" fmla="*/ 0 w 3689"/>
                <a:gd name="connsiteY1" fmla="*/ 4428 h 4427"/>
                <a:gd name="connsiteX2" fmla="*/ 0 w 3689"/>
                <a:gd name="connsiteY2" fmla="*/ 0 h 4427"/>
                <a:gd name="connsiteX3" fmla="*/ 0 w 3689"/>
                <a:gd name="connsiteY3" fmla="*/ 0 h 4427"/>
                <a:gd name="connsiteX4" fmla="*/ 3690 w 3689"/>
                <a:gd name="connsiteY4" fmla="*/ 0 h 4427"/>
                <a:gd name="connsiteX5" fmla="*/ 3690 w 3689"/>
                <a:gd name="connsiteY5" fmla="*/ 0 h 4427"/>
                <a:gd name="connsiteX6" fmla="*/ 3690 w 3689"/>
                <a:gd name="connsiteY6" fmla="*/ 0 h 4427"/>
                <a:gd name="connsiteX7" fmla="*/ 0 w 3689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89" h="4427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0679035C-814A-4FA0-8346-A4ADB38DEB15}"/>
                </a:ext>
              </a:extLst>
            </p:cNvPr>
            <p:cNvSpPr/>
            <p:nvPr/>
          </p:nvSpPr>
          <p:spPr>
            <a:xfrm>
              <a:off x="3658062" y="5447419"/>
              <a:ext cx="2951" cy="4427"/>
            </a:xfrm>
            <a:custGeom>
              <a:avLst/>
              <a:gdLst>
                <a:gd name="connsiteX0" fmla="*/ 2952 w 2951"/>
                <a:gd name="connsiteY0" fmla="*/ 0 h 4427"/>
                <a:gd name="connsiteX1" fmla="*/ 2952 w 2951"/>
                <a:gd name="connsiteY1" fmla="*/ 0 h 4427"/>
                <a:gd name="connsiteX2" fmla="*/ 2952 w 2951"/>
                <a:gd name="connsiteY2" fmla="*/ 0 h 4427"/>
                <a:gd name="connsiteX3" fmla="*/ 2952 w 2951"/>
                <a:gd name="connsiteY3" fmla="*/ 4428 h 4427"/>
                <a:gd name="connsiteX4" fmla="*/ 2952 w 2951"/>
                <a:gd name="connsiteY4" fmla="*/ 4428 h 4427"/>
                <a:gd name="connsiteX5" fmla="*/ 0 w 2951"/>
                <a:gd name="connsiteY5" fmla="*/ 4428 h 4427"/>
                <a:gd name="connsiteX6" fmla="*/ 0 w 2951"/>
                <a:gd name="connsiteY6" fmla="*/ 4428 h 4427"/>
                <a:gd name="connsiteX7" fmla="*/ 0 w 2951"/>
                <a:gd name="connsiteY7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" h="4427">
                  <a:moveTo>
                    <a:pt x="2952" y="0"/>
                  </a:moveTo>
                  <a:cubicBezTo>
                    <a:pt x="2952" y="0"/>
                    <a:pt x="2952" y="0"/>
                    <a:pt x="2952" y="0"/>
                  </a:cubicBezTo>
                  <a:cubicBezTo>
                    <a:pt x="2952" y="0"/>
                    <a:pt x="2952" y="0"/>
                    <a:pt x="2952" y="0"/>
                  </a:cubicBezTo>
                  <a:lnTo>
                    <a:pt x="2952" y="4428"/>
                  </a:lnTo>
                  <a:lnTo>
                    <a:pt x="2952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07532193-85E3-4D49-8026-3441A12E2220}"/>
                </a:ext>
              </a:extLst>
            </p:cNvPr>
            <p:cNvSpPr/>
            <p:nvPr/>
          </p:nvSpPr>
          <p:spPr>
            <a:xfrm>
              <a:off x="3641827" y="5459226"/>
              <a:ext cx="7379" cy="73800"/>
            </a:xfrm>
            <a:custGeom>
              <a:avLst/>
              <a:gdLst>
                <a:gd name="connsiteX0" fmla="*/ 7380 w 7379"/>
                <a:gd name="connsiteY0" fmla="*/ 0 h 73800"/>
                <a:gd name="connsiteX1" fmla="*/ 7380 w 7379"/>
                <a:gd name="connsiteY1" fmla="*/ 0 h 73800"/>
                <a:gd name="connsiteX2" fmla="*/ 7380 w 7379"/>
                <a:gd name="connsiteY2" fmla="*/ 0 h 73800"/>
                <a:gd name="connsiteX3" fmla="*/ 7380 w 7379"/>
                <a:gd name="connsiteY3" fmla="*/ 0 h 73800"/>
                <a:gd name="connsiteX4" fmla="*/ 7380 w 7379"/>
                <a:gd name="connsiteY4" fmla="*/ 0 h 73800"/>
                <a:gd name="connsiteX5" fmla="*/ 0 w 7379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79" h="73800">
                  <a:moveTo>
                    <a:pt x="7380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332CE08-069D-4218-89DE-15675B4B98C7}"/>
                </a:ext>
              </a:extLst>
            </p:cNvPr>
            <p:cNvSpPr/>
            <p:nvPr/>
          </p:nvSpPr>
          <p:spPr>
            <a:xfrm>
              <a:off x="3660277" y="5456274"/>
              <a:ext cx="5903" cy="4427"/>
            </a:xfrm>
            <a:custGeom>
              <a:avLst/>
              <a:gdLst>
                <a:gd name="connsiteX0" fmla="*/ 0 w 5903"/>
                <a:gd name="connsiteY0" fmla="*/ 0 h 4427"/>
                <a:gd name="connsiteX1" fmla="*/ 5904 w 5903"/>
                <a:gd name="connsiteY1" fmla="*/ 0 h 4427"/>
                <a:gd name="connsiteX2" fmla="*/ 5904 w 5903"/>
                <a:gd name="connsiteY2" fmla="*/ 0 h 4427"/>
                <a:gd name="connsiteX3" fmla="*/ 1476 w 5903"/>
                <a:gd name="connsiteY3" fmla="*/ 0 h 4427"/>
                <a:gd name="connsiteX4" fmla="*/ 1476 w 5903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4427">
                  <a:moveTo>
                    <a:pt x="0" y="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1476" y="0"/>
                  </a:lnTo>
                  <a:lnTo>
                    <a:pt x="1476" y="4428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BACBE6A4-56C3-4390-AAAF-1D7A6A4EE773}"/>
                </a:ext>
              </a:extLst>
            </p:cNvPr>
            <p:cNvSpPr/>
            <p:nvPr/>
          </p:nvSpPr>
          <p:spPr>
            <a:xfrm>
              <a:off x="3655110" y="5462178"/>
              <a:ext cx="16974" cy="1201"/>
            </a:xfrm>
            <a:custGeom>
              <a:avLst/>
              <a:gdLst>
                <a:gd name="connsiteX0" fmla="*/ 0 w 16974"/>
                <a:gd name="connsiteY0" fmla="*/ 0 h 1201"/>
                <a:gd name="connsiteX1" fmla="*/ 12546 w 16974"/>
                <a:gd name="connsiteY1" fmla="*/ 0 h 1201"/>
                <a:gd name="connsiteX2" fmla="*/ 16974 w 16974"/>
                <a:gd name="connsiteY2" fmla="*/ 0 h 1201"/>
                <a:gd name="connsiteX3" fmla="*/ 13284 w 16974"/>
                <a:gd name="connsiteY3" fmla="*/ 0 h 1201"/>
                <a:gd name="connsiteX4" fmla="*/ 13284 w 16974"/>
                <a:gd name="connsiteY4" fmla="*/ 0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1201">
                  <a:moveTo>
                    <a:pt x="0" y="0"/>
                  </a:moveTo>
                  <a:cubicBezTo>
                    <a:pt x="4029" y="1602"/>
                    <a:pt x="8517" y="1602"/>
                    <a:pt x="12546" y="0"/>
                  </a:cubicBezTo>
                  <a:cubicBezTo>
                    <a:pt x="16236" y="0"/>
                    <a:pt x="16974" y="0"/>
                    <a:pt x="16974" y="0"/>
                  </a:cubicBezTo>
                  <a:lnTo>
                    <a:pt x="13284" y="0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0BE989C9-7838-436E-9F2A-99F2C3587AC2}"/>
                </a:ext>
              </a:extLst>
            </p:cNvPr>
            <p:cNvSpPr/>
            <p:nvPr/>
          </p:nvSpPr>
          <p:spPr>
            <a:xfrm>
              <a:off x="3649206" y="5412732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81E6E23-B324-49B9-8F0E-03E2FF9F46E6}"/>
                </a:ext>
              </a:extLst>
            </p:cNvPr>
            <p:cNvSpPr/>
            <p:nvPr/>
          </p:nvSpPr>
          <p:spPr>
            <a:xfrm>
              <a:off x="3654373" y="54215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2C5CAE67-E878-4E37-BAC3-754B89C28553}"/>
                </a:ext>
              </a:extLst>
            </p:cNvPr>
            <p:cNvSpPr/>
            <p:nvPr/>
          </p:nvSpPr>
          <p:spPr>
            <a:xfrm>
              <a:off x="3635923" y="5311626"/>
              <a:ext cx="16004" cy="12546"/>
            </a:xfrm>
            <a:custGeom>
              <a:avLst/>
              <a:gdLst>
                <a:gd name="connsiteX0" fmla="*/ 4428 w 16004"/>
                <a:gd name="connsiteY0" fmla="*/ 7380 h 12546"/>
                <a:gd name="connsiteX1" fmla="*/ 4428 w 16004"/>
                <a:gd name="connsiteY1" fmla="*/ 12546 h 12546"/>
                <a:gd name="connsiteX2" fmla="*/ 15498 w 16004"/>
                <a:gd name="connsiteY2" fmla="*/ 5904 h 12546"/>
                <a:gd name="connsiteX3" fmla="*/ 15498 w 16004"/>
                <a:gd name="connsiteY3" fmla="*/ 0 h 12546"/>
                <a:gd name="connsiteX4" fmla="*/ 15498 w 16004"/>
                <a:gd name="connsiteY4" fmla="*/ 0 h 12546"/>
                <a:gd name="connsiteX5" fmla="*/ 10332 w 16004"/>
                <a:gd name="connsiteY5" fmla="*/ 0 h 12546"/>
                <a:gd name="connsiteX6" fmla="*/ 0 w 16004"/>
                <a:gd name="connsiteY6" fmla="*/ 9594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04" h="12546">
                  <a:moveTo>
                    <a:pt x="4428" y="7380"/>
                  </a:moveTo>
                  <a:cubicBezTo>
                    <a:pt x="4428" y="7380"/>
                    <a:pt x="4428" y="11808"/>
                    <a:pt x="4428" y="12546"/>
                  </a:cubicBezTo>
                  <a:cubicBezTo>
                    <a:pt x="8877" y="11957"/>
                    <a:pt x="12885" y="9553"/>
                    <a:pt x="15498" y="5904"/>
                  </a:cubicBezTo>
                  <a:cubicBezTo>
                    <a:pt x="16173" y="3994"/>
                    <a:pt x="16173" y="1910"/>
                    <a:pt x="15498" y="0"/>
                  </a:cubicBezTo>
                  <a:lnTo>
                    <a:pt x="15498" y="0"/>
                  </a:lnTo>
                  <a:cubicBezTo>
                    <a:pt x="15498" y="0"/>
                    <a:pt x="15498" y="0"/>
                    <a:pt x="10332" y="0"/>
                  </a:cubicBezTo>
                  <a:cubicBezTo>
                    <a:pt x="6571" y="2839"/>
                    <a:pt x="3109" y="6053"/>
                    <a:pt x="0" y="9594"/>
                  </a:cubicBezTo>
                </a:path>
              </a:pathLst>
            </a:custGeom>
            <a:solidFill>
              <a:srgbClr val="C3C6A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22F2DE0-0317-438E-81E8-57B9D3A1FB4B}"/>
                </a:ext>
              </a:extLst>
            </p:cNvPr>
            <p:cNvSpPr/>
            <p:nvPr/>
          </p:nvSpPr>
          <p:spPr>
            <a:xfrm>
              <a:off x="3654373" y="53094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328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0239D618-FF2F-495D-929F-286C45D83640}"/>
                </a:ext>
              </a:extLst>
            </p:cNvPr>
            <p:cNvSpPr/>
            <p:nvPr/>
          </p:nvSpPr>
          <p:spPr>
            <a:xfrm>
              <a:off x="3643302" y="5310837"/>
              <a:ext cx="13284" cy="4479"/>
            </a:xfrm>
            <a:custGeom>
              <a:avLst/>
              <a:gdLst>
                <a:gd name="connsiteX0" fmla="*/ 4428 w 13284"/>
                <a:gd name="connsiteY0" fmla="*/ 789 h 4479"/>
                <a:gd name="connsiteX1" fmla="*/ 0 w 13284"/>
                <a:gd name="connsiteY1" fmla="*/ 4479 h 4479"/>
                <a:gd name="connsiteX2" fmla="*/ 6642 w 13284"/>
                <a:gd name="connsiteY2" fmla="*/ 789 h 4479"/>
                <a:gd name="connsiteX3" fmla="*/ 13284 w 13284"/>
                <a:gd name="connsiteY3" fmla="*/ 789 h 4479"/>
                <a:gd name="connsiteX4" fmla="*/ 13284 w 13284"/>
                <a:gd name="connsiteY4" fmla="*/ 789 h 4479"/>
                <a:gd name="connsiteX5" fmla="*/ 8856 w 13284"/>
                <a:gd name="connsiteY5" fmla="*/ 789 h 4479"/>
                <a:gd name="connsiteX6" fmla="*/ 4428 w 13284"/>
                <a:gd name="connsiteY6" fmla="*/ 789 h 4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84" h="4479">
                  <a:moveTo>
                    <a:pt x="4428" y="789"/>
                  </a:moveTo>
                  <a:lnTo>
                    <a:pt x="0" y="4479"/>
                  </a:lnTo>
                  <a:cubicBezTo>
                    <a:pt x="2498" y="3850"/>
                    <a:pt x="4788" y="2578"/>
                    <a:pt x="6642" y="789"/>
                  </a:cubicBezTo>
                  <a:cubicBezTo>
                    <a:pt x="8731" y="-263"/>
                    <a:pt x="11195" y="-263"/>
                    <a:pt x="13284" y="789"/>
                  </a:cubicBezTo>
                  <a:cubicBezTo>
                    <a:pt x="13284" y="789"/>
                    <a:pt x="13284" y="789"/>
                    <a:pt x="13284" y="789"/>
                  </a:cubicBezTo>
                  <a:lnTo>
                    <a:pt x="8856" y="789"/>
                  </a:lnTo>
                  <a:lnTo>
                    <a:pt x="4428" y="789"/>
                  </a:lnTo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6E51A096-C5D3-4CE7-93F8-BBF06FC625D8}"/>
                </a:ext>
              </a:extLst>
            </p:cNvPr>
            <p:cNvSpPr/>
            <p:nvPr/>
          </p:nvSpPr>
          <p:spPr>
            <a:xfrm>
              <a:off x="3658800" y="54105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5FB467B-FF18-4C7D-A3FC-830BDDC2BFCA}"/>
                </a:ext>
              </a:extLst>
            </p:cNvPr>
            <p:cNvSpPr/>
            <p:nvPr/>
          </p:nvSpPr>
          <p:spPr>
            <a:xfrm>
              <a:off x="3647610" y="5391330"/>
              <a:ext cx="4548" cy="13284"/>
            </a:xfrm>
            <a:custGeom>
              <a:avLst/>
              <a:gdLst>
                <a:gd name="connsiteX0" fmla="*/ 120 w 4548"/>
                <a:gd name="connsiteY0" fmla="*/ 13284 h 13284"/>
                <a:gd name="connsiteX1" fmla="*/ 120 w 4548"/>
                <a:gd name="connsiteY1" fmla="*/ 7380 h 13284"/>
                <a:gd name="connsiteX2" fmla="*/ 120 w 4548"/>
                <a:gd name="connsiteY2" fmla="*/ 0 h 13284"/>
                <a:gd name="connsiteX3" fmla="*/ 120 w 4548"/>
                <a:gd name="connsiteY3" fmla="*/ 0 h 13284"/>
                <a:gd name="connsiteX4" fmla="*/ 4548 w 4548"/>
                <a:gd name="connsiteY4" fmla="*/ 5904 h 13284"/>
                <a:gd name="connsiteX5" fmla="*/ 4548 w 4548"/>
                <a:gd name="connsiteY5" fmla="*/ 5904 h 13284"/>
                <a:gd name="connsiteX6" fmla="*/ 4548 w 4548"/>
                <a:gd name="connsiteY6" fmla="*/ 5904 h 13284"/>
                <a:gd name="connsiteX7" fmla="*/ 120 w 4548"/>
                <a:gd name="connsiteY7" fmla="*/ 590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48" h="13284">
                  <a:moveTo>
                    <a:pt x="120" y="13284"/>
                  </a:moveTo>
                  <a:lnTo>
                    <a:pt x="120" y="7380"/>
                  </a:lnTo>
                  <a:cubicBezTo>
                    <a:pt x="-40" y="4922"/>
                    <a:pt x="-40" y="2458"/>
                    <a:pt x="120" y="0"/>
                  </a:cubicBezTo>
                  <a:lnTo>
                    <a:pt x="120" y="0"/>
                  </a:lnTo>
                  <a:lnTo>
                    <a:pt x="4548" y="5904"/>
                  </a:lnTo>
                  <a:lnTo>
                    <a:pt x="4548" y="5904"/>
                  </a:lnTo>
                  <a:lnTo>
                    <a:pt x="4548" y="5904"/>
                  </a:lnTo>
                  <a:lnTo>
                    <a:pt x="120" y="5904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4486A55A-01A4-4256-AC37-E9C011A2E520}"/>
                </a:ext>
              </a:extLst>
            </p:cNvPr>
            <p:cNvSpPr/>
            <p:nvPr/>
          </p:nvSpPr>
          <p:spPr>
            <a:xfrm>
              <a:off x="3658800" y="54031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B8D3177-F909-41DA-BDB2-09DD41DD73C0}"/>
                </a:ext>
              </a:extLst>
            </p:cNvPr>
            <p:cNvSpPr/>
            <p:nvPr/>
          </p:nvSpPr>
          <p:spPr>
            <a:xfrm>
              <a:off x="3649944" y="5383950"/>
              <a:ext cx="1565" cy="11070"/>
            </a:xfrm>
            <a:custGeom>
              <a:avLst/>
              <a:gdLst>
                <a:gd name="connsiteX0" fmla="*/ 0 w 1565"/>
                <a:gd name="connsiteY0" fmla="*/ 4428 h 11070"/>
                <a:gd name="connsiteX1" fmla="*/ 0 w 1565"/>
                <a:gd name="connsiteY1" fmla="*/ 4428 h 11070"/>
                <a:gd name="connsiteX2" fmla="*/ 0 w 1565"/>
                <a:gd name="connsiteY2" fmla="*/ 0 h 11070"/>
                <a:gd name="connsiteX3" fmla="*/ 0 w 1565"/>
                <a:gd name="connsiteY3" fmla="*/ 5904 h 11070"/>
                <a:gd name="connsiteX4" fmla="*/ 0 w 1565"/>
                <a:gd name="connsiteY4" fmla="*/ 11070 h 11070"/>
                <a:gd name="connsiteX5" fmla="*/ 1476 w 1565"/>
                <a:gd name="connsiteY5" fmla="*/ 11070 h 11070"/>
                <a:gd name="connsiteX6" fmla="*/ 1476 w 1565"/>
                <a:gd name="connsiteY6" fmla="*/ 738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5" h="11070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5904"/>
                  </a:lnTo>
                  <a:lnTo>
                    <a:pt x="0" y="11070"/>
                  </a:lnTo>
                  <a:lnTo>
                    <a:pt x="1476" y="11070"/>
                  </a:lnTo>
                  <a:cubicBezTo>
                    <a:pt x="1595" y="9843"/>
                    <a:pt x="1595" y="8607"/>
                    <a:pt x="1476" y="7380"/>
                  </a:cubicBezTo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74884B5B-5FEE-45BA-99FC-682EEC3994DC}"/>
                </a:ext>
              </a:extLst>
            </p:cNvPr>
            <p:cNvSpPr/>
            <p:nvPr/>
          </p:nvSpPr>
          <p:spPr>
            <a:xfrm>
              <a:off x="3653635" y="5395758"/>
              <a:ext cx="8117" cy="73800"/>
            </a:xfrm>
            <a:custGeom>
              <a:avLst/>
              <a:gdLst>
                <a:gd name="connsiteX0" fmla="*/ 8118 w 8117"/>
                <a:gd name="connsiteY0" fmla="*/ 0 h 73800"/>
                <a:gd name="connsiteX1" fmla="*/ 8118 w 8117"/>
                <a:gd name="connsiteY1" fmla="*/ 0 h 73800"/>
                <a:gd name="connsiteX2" fmla="*/ 8118 w 8117"/>
                <a:gd name="connsiteY2" fmla="*/ 0 h 73800"/>
                <a:gd name="connsiteX3" fmla="*/ 0 w 8117"/>
                <a:gd name="connsiteY3" fmla="*/ 0 h 73800"/>
                <a:gd name="connsiteX4" fmla="*/ 0 w 811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800">
                  <a:moveTo>
                    <a:pt x="8118" y="0"/>
                  </a:moveTo>
                  <a:lnTo>
                    <a:pt x="8118" y="0"/>
                  </a:lnTo>
                  <a:lnTo>
                    <a:pt x="811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1A449CF-06E0-47A5-8029-A66DF4FC01A0}"/>
                </a:ext>
              </a:extLst>
            </p:cNvPr>
            <p:cNvSpPr/>
            <p:nvPr/>
          </p:nvSpPr>
          <p:spPr>
            <a:xfrm>
              <a:off x="3652158" y="5379523"/>
              <a:ext cx="4428" cy="8118"/>
            </a:xfrm>
            <a:custGeom>
              <a:avLst/>
              <a:gdLst>
                <a:gd name="connsiteX0" fmla="*/ 4428 w 4428"/>
                <a:gd name="connsiteY0" fmla="*/ 0 h 8118"/>
                <a:gd name="connsiteX1" fmla="*/ 4428 w 4428"/>
                <a:gd name="connsiteY1" fmla="*/ 0 h 8118"/>
                <a:gd name="connsiteX2" fmla="*/ 4428 w 4428"/>
                <a:gd name="connsiteY2" fmla="*/ 0 h 8118"/>
                <a:gd name="connsiteX3" fmla="*/ 4428 w 4428"/>
                <a:gd name="connsiteY3" fmla="*/ 8118 h 8118"/>
                <a:gd name="connsiteX4" fmla="*/ 0 w 4428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8118"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DB729E09-B3D0-447D-B947-322CAD6D5A15}"/>
                </a:ext>
              </a:extLst>
            </p:cNvPr>
            <p:cNvSpPr/>
            <p:nvPr/>
          </p:nvSpPr>
          <p:spPr>
            <a:xfrm>
              <a:off x="3663229" y="5383213"/>
              <a:ext cx="8117" cy="7379"/>
            </a:xfrm>
            <a:custGeom>
              <a:avLst/>
              <a:gdLst>
                <a:gd name="connsiteX0" fmla="*/ 2952 w 8117"/>
                <a:gd name="connsiteY0" fmla="*/ 7380 h 7379"/>
                <a:gd name="connsiteX1" fmla="*/ 8118 w 8117"/>
                <a:gd name="connsiteY1" fmla="*/ 2214 h 7379"/>
                <a:gd name="connsiteX2" fmla="*/ 0 w 8117"/>
                <a:gd name="connsiteY2" fmla="*/ 0 h 7379"/>
                <a:gd name="connsiteX3" fmla="*/ 1476 w 8117"/>
                <a:gd name="connsiteY3" fmla="*/ 5166 h 7379"/>
                <a:gd name="connsiteX4" fmla="*/ 2952 w 8117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79">
                  <a:moveTo>
                    <a:pt x="2952" y="7380"/>
                  </a:moveTo>
                  <a:lnTo>
                    <a:pt x="8118" y="2214"/>
                  </a:lnTo>
                  <a:lnTo>
                    <a:pt x="0" y="0"/>
                  </a:lnTo>
                  <a:lnTo>
                    <a:pt x="1476" y="5166"/>
                  </a:lnTo>
                  <a:lnTo>
                    <a:pt x="2952" y="738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C5B252B3-0C1A-4647-B419-92D226681B23}"/>
                </a:ext>
              </a:extLst>
            </p:cNvPr>
            <p:cNvSpPr/>
            <p:nvPr/>
          </p:nvSpPr>
          <p:spPr>
            <a:xfrm>
              <a:off x="3666181" y="5368978"/>
              <a:ext cx="3690" cy="8330"/>
            </a:xfrm>
            <a:custGeom>
              <a:avLst/>
              <a:gdLst>
                <a:gd name="connsiteX0" fmla="*/ 3690 w 3690"/>
                <a:gd name="connsiteY0" fmla="*/ 8331 h 8330"/>
                <a:gd name="connsiteX1" fmla="*/ 3690 w 3690"/>
                <a:gd name="connsiteY1" fmla="*/ 213 h 8330"/>
                <a:gd name="connsiteX2" fmla="*/ 0 w 3690"/>
                <a:gd name="connsiteY2" fmla="*/ 213 h 8330"/>
                <a:gd name="connsiteX3" fmla="*/ 0 w 3690"/>
                <a:gd name="connsiteY3" fmla="*/ 213 h 8330"/>
                <a:gd name="connsiteX4" fmla="*/ 0 w 3690"/>
                <a:gd name="connsiteY4" fmla="*/ 213 h 8330"/>
                <a:gd name="connsiteX5" fmla="*/ 0 w 3690"/>
                <a:gd name="connsiteY5" fmla="*/ 213 h 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8330">
                  <a:moveTo>
                    <a:pt x="3690" y="8331"/>
                  </a:moveTo>
                  <a:lnTo>
                    <a:pt x="3690" y="213"/>
                  </a:lnTo>
                  <a:cubicBezTo>
                    <a:pt x="2476" y="-71"/>
                    <a:pt x="1214" y="-71"/>
                    <a:pt x="0" y="213"/>
                  </a:cubicBez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BFF66988-F6F2-44FD-BD0F-AA8581EB984F}"/>
                </a:ext>
              </a:extLst>
            </p:cNvPr>
            <p:cNvSpPr/>
            <p:nvPr/>
          </p:nvSpPr>
          <p:spPr>
            <a:xfrm>
              <a:off x="3676512" y="5362549"/>
              <a:ext cx="73800" cy="7379"/>
            </a:xfrm>
            <a:custGeom>
              <a:avLst/>
              <a:gdLst>
                <a:gd name="connsiteX0" fmla="*/ 0 w 73800"/>
                <a:gd name="connsiteY0" fmla="*/ 7380 h 7379"/>
                <a:gd name="connsiteX1" fmla="*/ 0 w 73800"/>
                <a:gd name="connsiteY1" fmla="*/ 0 h 7379"/>
                <a:gd name="connsiteX2" fmla="*/ 0 w 73800"/>
                <a:gd name="connsiteY2" fmla="*/ 0 h 7379"/>
                <a:gd name="connsiteX3" fmla="*/ 0 w 73800"/>
                <a:gd name="connsiteY3" fmla="*/ 0 h 7379"/>
                <a:gd name="connsiteX4" fmla="*/ 0 w 73800"/>
                <a:gd name="connsiteY4" fmla="*/ 0 h 7379"/>
                <a:gd name="connsiteX5" fmla="*/ 0 w 73800"/>
                <a:gd name="connsiteY5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79">
                  <a:moveTo>
                    <a:pt x="0" y="738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E9958DDF-7BE3-4911-94C4-64A082EDA337}"/>
                </a:ext>
              </a:extLst>
            </p:cNvPr>
            <p:cNvSpPr/>
            <p:nvPr/>
          </p:nvSpPr>
          <p:spPr>
            <a:xfrm>
              <a:off x="3673560" y="5378047"/>
              <a:ext cx="9594" cy="4427"/>
            </a:xfrm>
            <a:custGeom>
              <a:avLst/>
              <a:gdLst>
                <a:gd name="connsiteX0" fmla="*/ 5904 w 9594"/>
                <a:gd name="connsiteY0" fmla="*/ 0 h 4427"/>
                <a:gd name="connsiteX1" fmla="*/ 9594 w 9594"/>
                <a:gd name="connsiteY1" fmla="*/ 0 h 4427"/>
                <a:gd name="connsiteX2" fmla="*/ 9594 w 9594"/>
                <a:gd name="connsiteY2" fmla="*/ 0 h 4427"/>
                <a:gd name="connsiteX3" fmla="*/ 0 w 9594"/>
                <a:gd name="connsiteY3" fmla="*/ 0 h 4427"/>
                <a:gd name="connsiteX4" fmla="*/ 0 w 9594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4427">
                  <a:moveTo>
                    <a:pt x="5904" y="0"/>
                  </a:moveTo>
                  <a:lnTo>
                    <a:pt x="9594" y="0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181BD016-6D00-4AE0-B8D3-EF0212EADE44}"/>
                </a:ext>
              </a:extLst>
            </p:cNvPr>
            <p:cNvSpPr/>
            <p:nvPr/>
          </p:nvSpPr>
          <p:spPr>
            <a:xfrm>
              <a:off x="3655848" y="5341884"/>
              <a:ext cx="8117" cy="7380"/>
            </a:xfrm>
            <a:custGeom>
              <a:avLst/>
              <a:gdLst>
                <a:gd name="connsiteX0" fmla="*/ 0 w 8117"/>
                <a:gd name="connsiteY0" fmla="*/ 7380 h 7380"/>
                <a:gd name="connsiteX1" fmla="*/ 8118 w 8117"/>
                <a:gd name="connsiteY1" fmla="*/ 7380 h 7380"/>
                <a:gd name="connsiteX2" fmla="*/ 6642 w 8117"/>
                <a:gd name="connsiteY2" fmla="*/ 4428 h 7380"/>
                <a:gd name="connsiteX3" fmla="*/ 3690 w 8117"/>
                <a:gd name="connsiteY3" fmla="*/ 2214 h 7380"/>
                <a:gd name="connsiteX4" fmla="*/ 1476 w 8117"/>
                <a:gd name="connsiteY4" fmla="*/ 0 h 7380"/>
                <a:gd name="connsiteX5" fmla="*/ 0 w 8117"/>
                <a:gd name="connsiteY5" fmla="*/ 2952 h 7380"/>
                <a:gd name="connsiteX6" fmla="*/ 0 w 8117"/>
                <a:gd name="connsiteY6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7380">
                  <a:moveTo>
                    <a:pt x="0" y="7380"/>
                  </a:moveTo>
                  <a:lnTo>
                    <a:pt x="8118" y="7380"/>
                  </a:lnTo>
                  <a:lnTo>
                    <a:pt x="6642" y="4428"/>
                  </a:lnTo>
                  <a:lnTo>
                    <a:pt x="3690" y="2214"/>
                  </a:lnTo>
                  <a:lnTo>
                    <a:pt x="1476" y="0"/>
                  </a:lnTo>
                  <a:lnTo>
                    <a:pt x="0" y="2952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73DF485-D69F-4AA9-A530-4B2B016E97F7}"/>
                </a:ext>
              </a:extLst>
            </p:cNvPr>
            <p:cNvSpPr/>
            <p:nvPr/>
          </p:nvSpPr>
          <p:spPr>
            <a:xfrm>
              <a:off x="3668394" y="5383950"/>
              <a:ext cx="7380" cy="5166"/>
            </a:xfrm>
            <a:custGeom>
              <a:avLst/>
              <a:gdLst>
                <a:gd name="connsiteX0" fmla="*/ 3690 w 7380"/>
                <a:gd name="connsiteY0" fmla="*/ 0 h 5166"/>
                <a:gd name="connsiteX1" fmla="*/ 7380 w 7380"/>
                <a:gd name="connsiteY1" fmla="*/ 0 h 5166"/>
                <a:gd name="connsiteX2" fmla="*/ 7380 w 7380"/>
                <a:gd name="connsiteY2" fmla="*/ 0 h 5166"/>
                <a:gd name="connsiteX3" fmla="*/ 0 w 7380"/>
                <a:gd name="connsiteY3" fmla="*/ 0 h 5166"/>
                <a:gd name="connsiteX4" fmla="*/ 0 w 7380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5166">
                  <a:moveTo>
                    <a:pt x="3690" y="0"/>
                  </a:moveTo>
                  <a:cubicBezTo>
                    <a:pt x="4895" y="348"/>
                    <a:pt x="6175" y="348"/>
                    <a:pt x="7380" y="0"/>
                  </a:cubicBezTo>
                  <a:lnTo>
                    <a:pt x="7380" y="0"/>
                  </a:lnTo>
                  <a:lnTo>
                    <a:pt x="0" y="0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A78F51F0-E32D-4857-9A13-82B46A8F5A9E}"/>
                </a:ext>
              </a:extLst>
            </p:cNvPr>
            <p:cNvSpPr/>
            <p:nvPr/>
          </p:nvSpPr>
          <p:spPr>
            <a:xfrm>
              <a:off x="3681679" y="5362549"/>
              <a:ext cx="6040" cy="7379"/>
            </a:xfrm>
            <a:custGeom>
              <a:avLst/>
              <a:gdLst>
                <a:gd name="connsiteX0" fmla="*/ 5904 w 6040"/>
                <a:gd name="connsiteY0" fmla="*/ 7380 h 7379"/>
                <a:gd name="connsiteX1" fmla="*/ 5904 w 6040"/>
                <a:gd name="connsiteY1" fmla="*/ 738 h 7379"/>
                <a:gd name="connsiteX2" fmla="*/ 5904 w 6040"/>
                <a:gd name="connsiteY2" fmla="*/ 0 h 7379"/>
                <a:gd name="connsiteX3" fmla="*/ 0 w 6040"/>
                <a:gd name="connsiteY3" fmla="*/ 0 h 7379"/>
                <a:gd name="connsiteX4" fmla="*/ 0 w 6040"/>
                <a:gd name="connsiteY4" fmla="*/ 0 h 7379"/>
                <a:gd name="connsiteX5" fmla="*/ 0 w 6040"/>
                <a:gd name="connsiteY5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40" h="7379">
                  <a:moveTo>
                    <a:pt x="5904" y="7380"/>
                  </a:moveTo>
                  <a:cubicBezTo>
                    <a:pt x="6086" y="5170"/>
                    <a:pt x="6086" y="2948"/>
                    <a:pt x="5904" y="738"/>
                  </a:cubicBezTo>
                  <a:lnTo>
                    <a:pt x="590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213CE99-E44B-4F22-89DC-F4491C5631E0}"/>
                </a:ext>
              </a:extLst>
            </p:cNvPr>
            <p:cNvSpPr/>
            <p:nvPr/>
          </p:nvSpPr>
          <p:spPr>
            <a:xfrm>
              <a:off x="3677250" y="5362549"/>
              <a:ext cx="10332" cy="73800"/>
            </a:xfrm>
            <a:custGeom>
              <a:avLst/>
              <a:gdLst>
                <a:gd name="connsiteX0" fmla="*/ 0 w 10332"/>
                <a:gd name="connsiteY0" fmla="*/ 0 h 73800"/>
                <a:gd name="connsiteX1" fmla="*/ 0 w 10332"/>
                <a:gd name="connsiteY1" fmla="*/ 0 h 73800"/>
                <a:gd name="connsiteX2" fmla="*/ 10332 w 10332"/>
                <a:gd name="connsiteY2" fmla="*/ 0 h 73800"/>
                <a:gd name="connsiteX3" fmla="*/ 10332 w 10332"/>
                <a:gd name="connsiteY3" fmla="*/ 0 h 73800"/>
                <a:gd name="connsiteX4" fmla="*/ 10332 w 10332"/>
                <a:gd name="connsiteY4" fmla="*/ 0 h 73800"/>
                <a:gd name="connsiteX5" fmla="*/ 0 w 10332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5DD7C681-7021-4565-AA44-6B62D3FD30EA}"/>
                </a:ext>
              </a:extLst>
            </p:cNvPr>
            <p:cNvSpPr/>
            <p:nvPr/>
          </p:nvSpPr>
          <p:spPr>
            <a:xfrm>
              <a:off x="3686844" y="5352217"/>
              <a:ext cx="7380" cy="6641"/>
            </a:xfrm>
            <a:custGeom>
              <a:avLst/>
              <a:gdLst>
                <a:gd name="connsiteX0" fmla="*/ 0 w 7380"/>
                <a:gd name="connsiteY0" fmla="*/ 5166 h 6641"/>
                <a:gd name="connsiteX1" fmla="*/ 0 w 7380"/>
                <a:gd name="connsiteY1" fmla="*/ 0 h 6641"/>
                <a:gd name="connsiteX2" fmla="*/ 0 w 7380"/>
                <a:gd name="connsiteY2" fmla="*/ 0 h 6641"/>
                <a:gd name="connsiteX3" fmla="*/ 0 w 7380"/>
                <a:gd name="connsiteY3" fmla="*/ 6642 h 6641"/>
                <a:gd name="connsiteX4" fmla="*/ 7380 w 7380"/>
                <a:gd name="connsiteY4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6641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642"/>
                  </a:lnTo>
                  <a:lnTo>
                    <a:pt x="7380" y="6642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6895407-7BBE-4BA9-A217-C6A2596DF364}"/>
                </a:ext>
              </a:extLst>
            </p:cNvPr>
            <p:cNvSpPr/>
            <p:nvPr/>
          </p:nvSpPr>
          <p:spPr>
            <a:xfrm>
              <a:off x="3622639" y="5310889"/>
              <a:ext cx="73061" cy="157673"/>
            </a:xfrm>
            <a:custGeom>
              <a:avLst/>
              <a:gdLst>
                <a:gd name="connsiteX0" fmla="*/ 5904 w 73061"/>
                <a:gd name="connsiteY0" fmla="*/ 93726 h 157673"/>
                <a:gd name="connsiteX1" fmla="*/ 5904 w 73061"/>
                <a:gd name="connsiteY1" fmla="*/ 93726 h 157673"/>
                <a:gd name="connsiteX2" fmla="*/ 11808 w 73061"/>
                <a:gd name="connsiteY2" fmla="*/ 93726 h 157673"/>
                <a:gd name="connsiteX3" fmla="*/ 16974 w 73061"/>
                <a:gd name="connsiteY3" fmla="*/ 93726 h 157673"/>
                <a:gd name="connsiteX4" fmla="*/ 16974 w 73061"/>
                <a:gd name="connsiteY4" fmla="*/ 93726 h 157673"/>
                <a:gd name="connsiteX5" fmla="*/ 11070 w 73061"/>
                <a:gd name="connsiteY5" fmla="*/ 93726 h 157673"/>
                <a:gd name="connsiteX6" fmla="*/ 5904 w 73061"/>
                <a:gd name="connsiteY6" fmla="*/ 93726 h 157673"/>
                <a:gd name="connsiteX7" fmla="*/ 5904 w 73061"/>
                <a:gd name="connsiteY7" fmla="*/ 79704 h 157673"/>
                <a:gd name="connsiteX8" fmla="*/ 5904 w 73061"/>
                <a:gd name="connsiteY8" fmla="*/ 79704 h 157673"/>
                <a:gd name="connsiteX9" fmla="*/ 5904 w 73061"/>
                <a:gd name="connsiteY9" fmla="*/ 76014 h 157673"/>
                <a:gd name="connsiteX10" fmla="*/ 11070 w 73061"/>
                <a:gd name="connsiteY10" fmla="*/ 76014 h 157673"/>
                <a:gd name="connsiteX11" fmla="*/ 11070 w 73061"/>
                <a:gd name="connsiteY11" fmla="*/ 76014 h 157673"/>
                <a:gd name="connsiteX12" fmla="*/ 6642 w 73061"/>
                <a:gd name="connsiteY12" fmla="*/ 76014 h 157673"/>
                <a:gd name="connsiteX13" fmla="*/ 17712 w 73061"/>
                <a:gd name="connsiteY13" fmla="*/ 87084 h 157673"/>
                <a:gd name="connsiteX14" fmla="*/ 14022 w 73061"/>
                <a:gd name="connsiteY14" fmla="*/ 87084 h 157673"/>
                <a:gd name="connsiteX15" fmla="*/ 8118 w 73061"/>
                <a:gd name="connsiteY15" fmla="*/ 87084 h 157673"/>
                <a:gd name="connsiteX16" fmla="*/ 8118 w 73061"/>
                <a:gd name="connsiteY16" fmla="*/ 87084 h 157673"/>
                <a:gd name="connsiteX17" fmla="*/ 14022 w 73061"/>
                <a:gd name="connsiteY17" fmla="*/ 87084 h 157673"/>
                <a:gd name="connsiteX18" fmla="*/ 17712 w 73061"/>
                <a:gd name="connsiteY18" fmla="*/ 91512 h 157673"/>
                <a:gd name="connsiteX19" fmla="*/ 5904 w 73061"/>
                <a:gd name="connsiteY19" fmla="*/ 78228 h 157673"/>
                <a:gd name="connsiteX20" fmla="*/ 5904 w 73061"/>
                <a:gd name="connsiteY20" fmla="*/ 78228 h 157673"/>
                <a:gd name="connsiteX21" fmla="*/ 5904 w 73061"/>
                <a:gd name="connsiteY21" fmla="*/ 73800 h 157673"/>
                <a:gd name="connsiteX22" fmla="*/ 5904 w 73061"/>
                <a:gd name="connsiteY22" fmla="*/ 73800 h 157673"/>
                <a:gd name="connsiteX23" fmla="*/ 5904 w 73061"/>
                <a:gd name="connsiteY23" fmla="*/ 73800 h 157673"/>
                <a:gd name="connsiteX24" fmla="*/ 5904 w 73061"/>
                <a:gd name="connsiteY24" fmla="*/ 73800 h 157673"/>
                <a:gd name="connsiteX25" fmla="*/ 5904 w 73061"/>
                <a:gd name="connsiteY25" fmla="*/ 78228 h 157673"/>
                <a:gd name="connsiteX26" fmla="*/ 5904 w 73061"/>
                <a:gd name="connsiteY26" fmla="*/ 72324 h 157673"/>
                <a:gd name="connsiteX27" fmla="*/ 5904 w 73061"/>
                <a:gd name="connsiteY27" fmla="*/ 72324 h 157673"/>
                <a:gd name="connsiteX28" fmla="*/ 5904 w 73061"/>
                <a:gd name="connsiteY28" fmla="*/ 76752 h 157673"/>
                <a:gd name="connsiteX29" fmla="*/ 5904 w 73061"/>
                <a:gd name="connsiteY29" fmla="*/ 76752 h 157673"/>
                <a:gd name="connsiteX30" fmla="*/ 5904 w 73061"/>
                <a:gd name="connsiteY30" fmla="*/ 71586 h 157673"/>
                <a:gd name="connsiteX31" fmla="*/ 25092 w 73061"/>
                <a:gd name="connsiteY31" fmla="*/ 25092 h 157673"/>
                <a:gd name="connsiteX32" fmla="*/ 25092 w 73061"/>
                <a:gd name="connsiteY32" fmla="*/ 25092 h 157673"/>
                <a:gd name="connsiteX33" fmla="*/ 25092 w 73061"/>
                <a:gd name="connsiteY33" fmla="*/ 32472 h 157673"/>
                <a:gd name="connsiteX34" fmla="*/ 25092 w 73061"/>
                <a:gd name="connsiteY34" fmla="*/ 38376 h 157673"/>
                <a:gd name="connsiteX35" fmla="*/ 25092 w 73061"/>
                <a:gd name="connsiteY35" fmla="*/ 38376 h 157673"/>
                <a:gd name="connsiteX36" fmla="*/ 25092 w 73061"/>
                <a:gd name="connsiteY36" fmla="*/ 33948 h 157673"/>
                <a:gd name="connsiteX37" fmla="*/ 30258 w 73061"/>
                <a:gd name="connsiteY37" fmla="*/ 39114 h 157673"/>
                <a:gd name="connsiteX38" fmla="*/ 30258 w 73061"/>
                <a:gd name="connsiteY38" fmla="*/ 39114 h 157673"/>
                <a:gd name="connsiteX39" fmla="*/ 30258 w 73061"/>
                <a:gd name="connsiteY39" fmla="*/ 32472 h 157673"/>
                <a:gd name="connsiteX40" fmla="*/ 30258 w 73061"/>
                <a:gd name="connsiteY40" fmla="*/ 32472 h 157673"/>
                <a:gd name="connsiteX41" fmla="*/ 34686 w 73061"/>
                <a:gd name="connsiteY41" fmla="*/ 32472 h 157673"/>
                <a:gd name="connsiteX42" fmla="*/ 34686 w 73061"/>
                <a:gd name="connsiteY42" fmla="*/ 32472 h 157673"/>
                <a:gd name="connsiteX43" fmla="*/ 30258 w 73061"/>
                <a:gd name="connsiteY43" fmla="*/ 32472 h 157673"/>
                <a:gd name="connsiteX44" fmla="*/ 30258 w 73061"/>
                <a:gd name="connsiteY44" fmla="*/ 32472 h 157673"/>
                <a:gd name="connsiteX45" fmla="*/ 34686 w 73061"/>
                <a:gd name="connsiteY45" fmla="*/ 28044 h 157673"/>
                <a:gd name="connsiteX46" fmla="*/ 34686 w 73061"/>
                <a:gd name="connsiteY46" fmla="*/ 28044 h 157673"/>
                <a:gd name="connsiteX47" fmla="*/ 34686 w 73061"/>
                <a:gd name="connsiteY47" fmla="*/ 28044 h 157673"/>
                <a:gd name="connsiteX48" fmla="*/ 34686 w 73061"/>
                <a:gd name="connsiteY48" fmla="*/ 28044 h 157673"/>
                <a:gd name="connsiteX49" fmla="*/ 34686 w 73061"/>
                <a:gd name="connsiteY49" fmla="*/ 28044 h 157673"/>
                <a:gd name="connsiteX50" fmla="*/ 30258 w 73061"/>
                <a:gd name="connsiteY50" fmla="*/ 32472 h 157673"/>
                <a:gd name="connsiteX51" fmla="*/ 30258 w 73061"/>
                <a:gd name="connsiteY51" fmla="*/ 32472 h 157673"/>
                <a:gd name="connsiteX52" fmla="*/ 30258 w 73061"/>
                <a:gd name="connsiteY52" fmla="*/ 32472 h 157673"/>
                <a:gd name="connsiteX53" fmla="*/ 25092 w 73061"/>
                <a:gd name="connsiteY53" fmla="*/ 36900 h 157673"/>
                <a:gd name="connsiteX54" fmla="*/ 25092 w 73061"/>
                <a:gd name="connsiteY54" fmla="*/ 30996 h 157673"/>
                <a:gd name="connsiteX55" fmla="*/ 25092 w 73061"/>
                <a:gd name="connsiteY55" fmla="*/ 30996 h 157673"/>
                <a:gd name="connsiteX56" fmla="*/ 19188 w 73061"/>
                <a:gd name="connsiteY56" fmla="*/ 30996 h 157673"/>
                <a:gd name="connsiteX57" fmla="*/ 14760 w 73061"/>
                <a:gd name="connsiteY57" fmla="*/ 30996 h 157673"/>
                <a:gd name="connsiteX58" fmla="*/ 14760 w 73061"/>
                <a:gd name="connsiteY58" fmla="*/ 30996 h 157673"/>
                <a:gd name="connsiteX59" fmla="*/ 19188 w 73061"/>
                <a:gd name="connsiteY59" fmla="*/ 30996 h 157673"/>
                <a:gd name="connsiteX60" fmla="*/ 19188 w 73061"/>
                <a:gd name="connsiteY60" fmla="*/ 36162 h 157673"/>
                <a:gd name="connsiteX61" fmla="*/ 23616 w 73061"/>
                <a:gd name="connsiteY61" fmla="*/ 36162 h 157673"/>
                <a:gd name="connsiteX62" fmla="*/ 23616 w 73061"/>
                <a:gd name="connsiteY62" fmla="*/ 36162 h 157673"/>
                <a:gd name="connsiteX63" fmla="*/ 23616 w 73061"/>
                <a:gd name="connsiteY63" fmla="*/ 42066 h 157673"/>
                <a:gd name="connsiteX64" fmla="*/ 19188 w 73061"/>
                <a:gd name="connsiteY64" fmla="*/ 36900 h 157673"/>
                <a:gd name="connsiteX65" fmla="*/ 19188 w 73061"/>
                <a:gd name="connsiteY65" fmla="*/ 36900 h 157673"/>
                <a:gd name="connsiteX66" fmla="*/ 5904 w 73061"/>
                <a:gd name="connsiteY66" fmla="*/ 82656 h 157673"/>
                <a:gd name="connsiteX67" fmla="*/ 5904 w 73061"/>
                <a:gd name="connsiteY67" fmla="*/ 82656 h 157673"/>
                <a:gd name="connsiteX68" fmla="*/ 10332 w 73061"/>
                <a:gd name="connsiteY68" fmla="*/ 82656 h 157673"/>
                <a:gd name="connsiteX69" fmla="*/ 16236 w 73061"/>
                <a:gd name="connsiteY69" fmla="*/ 82656 h 157673"/>
                <a:gd name="connsiteX70" fmla="*/ 16236 w 73061"/>
                <a:gd name="connsiteY70" fmla="*/ 82656 h 157673"/>
                <a:gd name="connsiteX71" fmla="*/ 11070 w 73061"/>
                <a:gd name="connsiteY71" fmla="*/ 82656 h 157673"/>
                <a:gd name="connsiteX72" fmla="*/ 6642 w 73061"/>
                <a:gd name="connsiteY72" fmla="*/ 82656 h 157673"/>
                <a:gd name="connsiteX73" fmla="*/ 59040 w 73061"/>
                <a:gd name="connsiteY73" fmla="*/ 55350 h 157673"/>
                <a:gd name="connsiteX74" fmla="*/ 59040 w 73061"/>
                <a:gd name="connsiteY74" fmla="*/ 55350 h 157673"/>
                <a:gd name="connsiteX75" fmla="*/ 63468 w 73061"/>
                <a:gd name="connsiteY75" fmla="*/ 55350 h 157673"/>
                <a:gd name="connsiteX76" fmla="*/ 63468 w 73061"/>
                <a:gd name="connsiteY76" fmla="*/ 55350 h 157673"/>
                <a:gd name="connsiteX77" fmla="*/ 56088 w 73061"/>
                <a:gd name="connsiteY77" fmla="*/ 55350 h 157673"/>
                <a:gd name="connsiteX78" fmla="*/ 56088 w 73061"/>
                <a:gd name="connsiteY78" fmla="*/ 50922 h 157673"/>
                <a:gd name="connsiteX79" fmla="*/ 56088 w 73061"/>
                <a:gd name="connsiteY79" fmla="*/ 50922 h 157673"/>
                <a:gd name="connsiteX80" fmla="*/ 56088 w 73061"/>
                <a:gd name="connsiteY80" fmla="*/ 50922 h 157673"/>
                <a:gd name="connsiteX81" fmla="*/ 56088 w 73061"/>
                <a:gd name="connsiteY81" fmla="*/ 50922 h 157673"/>
                <a:gd name="connsiteX82" fmla="*/ 49446 w 73061"/>
                <a:gd name="connsiteY82" fmla="*/ 50922 h 157673"/>
                <a:gd name="connsiteX83" fmla="*/ 49446 w 73061"/>
                <a:gd name="connsiteY83" fmla="*/ 50922 h 157673"/>
                <a:gd name="connsiteX84" fmla="*/ 55350 w 73061"/>
                <a:gd name="connsiteY84" fmla="*/ 50922 h 157673"/>
                <a:gd name="connsiteX85" fmla="*/ 55350 w 73061"/>
                <a:gd name="connsiteY85" fmla="*/ 50922 h 157673"/>
                <a:gd name="connsiteX86" fmla="*/ 55350 w 73061"/>
                <a:gd name="connsiteY86" fmla="*/ 50922 h 157673"/>
                <a:gd name="connsiteX87" fmla="*/ 55350 w 73061"/>
                <a:gd name="connsiteY87" fmla="*/ 50922 h 157673"/>
                <a:gd name="connsiteX88" fmla="*/ 55350 w 73061"/>
                <a:gd name="connsiteY88" fmla="*/ 50922 h 157673"/>
                <a:gd name="connsiteX89" fmla="*/ 62730 w 73061"/>
                <a:gd name="connsiteY89" fmla="*/ 50922 h 157673"/>
                <a:gd name="connsiteX90" fmla="*/ 62730 w 73061"/>
                <a:gd name="connsiteY90" fmla="*/ 50922 h 157673"/>
                <a:gd name="connsiteX91" fmla="*/ 62730 w 73061"/>
                <a:gd name="connsiteY91" fmla="*/ 50922 h 157673"/>
                <a:gd name="connsiteX92" fmla="*/ 62730 w 73061"/>
                <a:gd name="connsiteY92" fmla="*/ 46494 h 157673"/>
                <a:gd name="connsiteX93" fmla="*/ 62730 w 73061"/>
                <a:gd name="connsiteY93" fmla="*/ 51660 h 157673"/>
                <a:gd name="connsiteX94" fmla="*/ 62730 w 73061"/>
                <a:gd name="connsiteY94" fmla="*/ 51660 h 157673"/>
                <a:gd name="connsiteX95" fmla="*/ 53874 w 73061"/>
                <a:gd name="connsiteY95" fmla="*/ 51660 h 157673"/>
                <a:gd name="connsiteX96" fmla="*/ 53874 w 73061"/>
                <a:gd name="connsiteY96" fmla="*/ 57564 h 157673"/>
                <a:gd name="connsiteX97" fmla="*/ 49446 w 73061"/>
                <a:gd name="connsiteY97" fmla="*/ 57564 h 157673"/>
                <a:gd name="connsiteX98" fmla="*/ 49446 w 73061"/>
                <a:gd name="connsiteY98" fmla="*/ 57564 h 157673"/>
                <a:gd name="connsiteX99" fmla="*/ 49446 w 73061"/>
                <a:gd name="connsiteY99" fmla="*/ 65682 h 157673"/>
                <a:gd name="connsiteX100" fmla="*/ 49446 w 73061"/>
                <a:gd name="connsiteY100" fmla="*/ 65682 h 157673"/>
                <a:gd name="connsiteX101" fmla="*/ 43542 w 73061"/>
                <a:gd name="connsiteY101" fmla="*/ 65682 h 157673"/>
                <a:gd name="connsiteX102" fmla="*/ 43542 w 73061"/>
                <a:gd name="connsiteY102" fmla="*/ 65682 h 157673"/>
                <a:gd name="connsiteX103" fmla="*/ 43542 w 73061"/>
                <a:gd name="connsiteY103" fmla="*/ 73062 h 157673"/>
                <a:gd name="connsiteX104" fmla="*/ 36900 w 73061"/>
                <a:gd name="connsiteY104" fmla="*/ 73062 h 157673"/>
                <a:gd name="connsiteX105" fmla="*/ 36900 w 73061"/>
                <a:gd name="connsiteY105" fmla="*/ 73062 h 157673"/>
                <a:gd name="connsiteX106" fmla="*/ 36900 w 73061"/>
                <a:gd name="connsiteY106" fmla="*/ 83394 h 157673"/>
                <a:gd name="connsiteX107" fmla="*/ 36900 w 73061"/>
                <a:gd name="connsiteY107" fmla="*/ 83394 h 157673"/>
                <a:gd name="connsiteX108" fmla="*/ 36900 w 73061"/>
                <a:gd name="connsiteY108" fmla="*/ 83394 h 157673"/>
                <a:gd name="connsiteX109" fmla="*/ 31734 w 73061"/>
                <a:gd name="connsiteY109" fmla="*/ 79704 h 157673"/>
                <a:gd name="connsiteX110" fmla="*/ 31734 w 73061"/>
                <a:gd name="connsiteY110" fmla="*/ 79704 h 157673"/>
                <a:gd name="connsiteX111" fmla="*/ 36900 w 73061"/>
                <a:gd name="connsiteY111" fmla="*/ 89298 h 157673"/>
                <a:gd name="connsiteX112" fmla="*/ 36900 w 73061"/>
                <a:gd name="connsiteY112" fmla="*/ 89298 h 157673"/>
                <a:gd name="connsiteX113" fmla="*/ 30258 w 73061"/>
                <a:gd name="connsiteY113" fmla="*/ 89298 h 157673"/>
                <a:gd name="connsiteX114" fmla="*/ 30258 w 73061"/>
                <a:gd name="connsiteY114" fmla="*/ 89298 h 157673"/>
                <a:gd name="connsiteX115" fmla="*/ 34686 w 73061"/>
                <a:gd name="connsiteY115" fmla="*/ 89298 h 157673"/>
                <a:gd name="connsiteX116" fmla="*/ 34686 w 73061"/>
                <a:gd name="connsiteY116" fmla="*/ 89298 h 157673"/>
                <a:gd name="connsiteX117" fmla="*/ 30996 w 73061"/>
                <a:gd name="connsiteY117" fmla="*/ 89298 h 157673"/>
                <a:gd name="connsiteX118" fmla="*/ 30996 w 73061"/>
                <a:gd name="connsiteY118" fmla="*/ 89298 h 157673"/>
                <a:gd name="connsiteX119" fmla="*/ 35424 w 73061"/>
                <a:gd name="connsiteY119" fmla="*/ 89298 h 157673"/>
                <a:gd name="connsiteX120" fmla="*/ 39852 w 73061"/>
                <a:gd name="connsiteY120" fmla="*/ 89298 h 157673"/>
                <a:gd name="connsiteX121" fmla="*/ 39852 w 73061"/>
                <a:gd name="connsiteY121" fmla="*/ 89298 h 157673"/>
                <a:gd name="connsiteX122" fmla="*/ 32472 w 73061"/>
                <a:gd name="connsiteY122" fmla="*/ 89298 h 157673"/>
                <a:gd name="connsiteX123" fmla="*/ 36162 w 73061"/>
                <a:gd name="connsiteY123" fmla="*/ 84870 h 157673"/>
                <a:gd name="connsiteX124" fmla="*/ 36162 w 73061"/>
                <a:gd name="connsiteY124" fmla="*/ 84870 h 157673"/>
                <a:gd name="connsiteX125" fmla="*/ 36162 w 73061"/>
                <a:gd name="connsiteY125" fmla="*/ 84870 h 157673"/>
                <a:gd name="connsiteX126" fmla="*/ 40590 w 73061"/>
                <a:gd name="connsiteY126" fmla="*/ 80442 h 157673"/>
                <a:gd name="connsiteX127" fmla="*/ 40590 w 73061"/>
                <a:gd name="connsiteY127" fmla="*/ 80442 h 157673"/>
                <a:gd name="connsiteX128" fmla="*/ 47970 w 73061"/>
                <a:gd name="connsiteY128" fmla="*/ 80442 h 157673"/>
                <a:gd name="connsiteX129" fmla="*/ 47970 w 73061"/>
                <a:gd name="connsiteY129" fmla="*/ 80442 h 157673"/>
                <a:gd name="connsiteX130" fmla="*/ 47970 w 73061"/>
                <a:gd name="connsiteY130" fmla="*/ 74538 h 157673"/>
                <a:gd name="connsiteX131" fmla="*/ 55350 w 73061"/>
                <a:gd name="connsiteY131" fmla="*/ 74538 h 157673"/>
                <a:gd name="connsiteX132" fmla="*/ 55350 w 73061"/>
                <a:gd name="connsiteY132" fmla="*/ 74538 h 157673"/>
                <a:gd name="connsiteX133" fmla="*/ 55350 w 73061"/>
                <a:gd name="connsiteY133" fmla="*/ 68634 h 157673"/>
                <a:gd name="connsiteX134" fmla="*/ 63468 w 73061"/>
                <a:gd name="connsiteY134" fmla="*/ 68634 h 157673"/>
                <a:gd name="connsiteX135" fmla="*/ 63468 w 73061"/>
                <a:gd name="connsiteY135" fmla="*/ 61992 h 157673"/>
                <a:gd name="connsiteX136" fmla="*/ 73062 w 73061"/>
                <a:gd name="connsiteY136" fmla="*/ 61992 h 157673"/>
                <a:gd name="connsiteX137" fmla="*/ 73062 w 73061"/>
                <a:gd name="connsiteY137" fmla="*/ 61992 h 157673"/>
                <a:gd name="connsiteX138" fmla="*/ 69372 w 73061"/>
                <a:gd name="connsiteY138" fmla="*/ 61992 h 157673"/>
                <a:gd name="connsiteX139" fmla="*/ 43542 w 73061"/>
                <a:gd name="connsiteY139" fmla="*/ 99630 h 157673"/>
                <a:gd name="connsiteX140" fmla="*/ 39852 w 73061"/>
                <a:gd name="connsiteY140" fmla="*/ 104796 h 157673"/>
                <a:gd name="connsiteX141" fmla="*/ 39852 w 73061"/>
                <a:gd name="connsiteY141" fmla="*/ 104796 h 157673"/>
                <a:gd name="connsiteX142" fmla="*/ 36162 w 73061"/>
                <a:gd name="connsiteY142" fmla="*/ 104796 h 157673"/>
                <a:gd name="connsiteX143" fmla="*/ 42066 w 73061"/>
                <a:gd name="connsiteY143" fmla="*/ 104796 h 157673"/>
                <a:gd name="connsiteX144" fmla="*/ 42066 w 73061"/>
                <a:gd name="connsiteY144" fmla="*/ 104796 h 157673"/>
                <a:gd name="connsiteX145" fmla="*/ 42066 w 73061"/>
                <a:gd name="connsiteY145" fmla="*/ 97416 h 157673"/>
                <a:gd name="connsiteX146" fmla="*/ 36900 w 73061"/>
                <a:gd name="connsiteY146" fmla="*/ 101844 h 157673"/>
                <a:gd name="connsiteX147" fmla="*/ 36900 w 73061"/>
                <a:gd name="connsiteY147" fmla="*/ 101844 h 157673"/>
                <a:gd name="connsiteX148" fmla="*/ 32472 w 73061"/>
                <a:gd name="connsiteY148" fmla="*/ 92988 h 157673"/>
                <a:gd name="connsiteX149" fmla="*/ 37638 w 73061"/>
                <a:gd name="connsiteY149" fmla="*/ 92988 h 157673"/>
                <a:gd name="connsiteX150" fmla="*/ 37638 w 73061"/>
                <a:gd name="connsiteY150" fmla="*/ 92988 h 157673"/>
                <a:gd name="connsiteX151" fmla="*/ 37638 w 73061"/>
                <a:gd name="connsiteY151" fmla="*/ 92988 h 157673"/>
                <a:gd name="connsiteX152" fmla="*/ 42066 w 73061"/>
                <a:gd name="connsiteY152" fmla="*/ 86346 h 157673"/>
                <a:gd name="connsiteX153" fmla="*/ 35424 w 73061"/>
                <a:gd name="connsiteY153" fmla="*/ 86346 h 157673"/>
                <a:gd name="connsiteX154" fmla="*/ 35424 w 73061"/>
                <a:gd name="connsiteY154" fmla="*/ 86346 h 157673"/>
                <a:gd name="connsiteX155" fmla="*/ 35424 w 73061"/>
                <a:gd name="connsiteY155" fmla="*/ 76752 h 157673"/>
                <a:gd name="connsiteX156" fmla="*/ 42066 w 73061"/>
                <a:gd name="connsiteY156" fmla="*/ 76752 h 157673"/>
                <a:gd name="connsiteX157" fmla="*/ 42066 w 73061"/>
                <a:gd name="connsiteY157" fmla="*/ 82656 h 157673"/>
                <a:gd name="connsiteX158" fmla="*/ 42066 w 73061"/>
                <a:gd name="connsiteY158" fmla="*/ 76014 h 157673"/>
                <a:gd name="connsiteX159" fmla="*/ 42066 w 73061"/>
                <a:gd name="connsiteY159" fmla="*/ 68634 h 157673"/>
                <a:gd name="connsiteX160" fmla="*/ 47970 w 73061"/>
                <a:gd name="connsiteY160" fmla="*/ 68634 h 157673"/>
                <a:gd name="connsiteX161" fmla="*/ 47970 w 73061"/>
                <a:gd name="connsiteY161" fmla="*/ 73800 h 157673"/>
                <a:gd name="connsiteX162" fmla="*/ 41328 w 73061"/>
                <a:gd name="connsiteY162" fmla="*/ 73800 h 157673"/>
                <a:gd name="connsiteX163" fmla="*/ 55350 w 73061"/>
                <a:gd name="connsiteY163" fmla="*/ 67896 h 157673"/>
                <a:gd name="connsiteX164" fmla="*/ 48708 w 73061"/>
                <a:gd name="connsiteY164" fmla="*/ 67896 h 157673"/>
                <a:gd name="connsiteX165" fmla="*/ 48708 w 73061"/>
                <a:gd name="connsiteY165" fmla="*/ 60516 h 157673"/>
                <a:gd name="connsiteX166" fmla="*/ 48708 w 73061"/>
                <a:gd name="connsiteY166" fmla="*/ 60516 h 157673"/>
                <a:gd name="connsiteX167" fmla="*/ 53874 w 73061"/>
                <a:gd name="connsiteY167" fmla="*/ 60516 h 157673"/>
                <a:gd name="connsiteX168" fmla="*/ 53874 w 73061"/>
                <a:gd name="connsiteY168" fmla="*/ 60516 h 157673"/>
                <a:gd name="connsiteX169" fmla="*/ 53874 w 73061"/>
                <a:gd name="connsiteY169" fmla="*/ 67158 h 157673"/>
                <a:gd name="connsiteX170" fmla="*/ 53874 w 73061"/>
                <a:gd name="connsiteY170" fmla="*/ 59778 h 157673"/>
                <a:gd name="connsiteX171" fmla="*/ 53874 w 73061"/>
                <a:gd name="connsiteY171" fmla="*/ 59778 h 157673"/>
                <a:gd name="connsiteX172" fmla="*/ 53874 w 73061"/>
                <a:gd name="connsiteY172" fmla="*/ 51660 h 157673"/>
                <a:gd name="connsiteX173" fmla="*/ 58302 w 73061"/>
                <a:gd name="connsiteY173" fmla="*/ 51660 h 157673"/>
                <a:gd name="connsiteX174" fmla="*/ 58302 w 73061"/>
                <a:gd name="connsiteY174" fmla="*/ 51660 h 157673"/>
                <a:gd name="connsiteX175" fmla="*/ 50922 w 73061"/>
                <a:gd name="connsiteY175" fmla="*/ 51660 h 157673"/>
                <a:gd name="connsiteX176" fmla="*/ 32472 w 73061"/>
                <a:gd name="connsiteY176" fmla="*/ 97416 h 157673"/>
                <a:gd name="connsiteX177" fmla="*/ 32472 w 73061"/>
                <a:gd name="connsiteY177" fmla="*/ 97416 h 157673"/>
                <a:gd name="connsiteX178" fmla="*/ 32472 w 73061"/>
                <a:gd name="connsiteY178" fmla="*/ 97416 h 157673"/>
                <a:gd name="connsiteX179" fmla="*/ 32472 w 73061"/>
                <a:gd name="connsiteY179" fmla="*/ 97416 h 157673"/>
                <a:gd name="connsiteX180" fmla="*/ 28044 w 73061"/>
                <a:gd name="connsiteY180" fmla="*/ 97416 h 157673"/>
                <a:gd name="connsiteX181" fmla="*/ 28044 w 73061"/>
                <a:gd name="connsiteY181" fmla="*/ 97416 h 157673"/>
                <a:gd name="connsiteX182" fmla="*/ 33210 w 73061"/>
                <a:gd name="connsiteY182" fmla="*/ 97416 h 157673"/>
                <a:gd name="connsiteX183" fmla="*/ 33210 w 73061"/>
                <a:gd name="connsiteY183" fmla="*/ 97416 h 157673"/>
                <a:gd name="connsiteX184" fmla="*/ 33210 w 73061"/>
                <a:gd name="connsiteY184" fmla="*/ 97416 h 157673"/>
                <a:gd name="connsiteX185" fmla="*/ 33210 w 73061"/>
                <a:gd name="connsiteY185" fmla="*/ 97416 h 157673"/>
                <a:gd name="connsiteX186" fmla="*/ 33210 w 73061"/>
                <a:gd name="connsiteY186" fmla="*/ 97416 h 157673"/>
                <a:gd name="connsiteX187" fmla="*/ 33210 w 73061"/>
                <a:gd name="connsiteY187" fmla="*/ 97416 h 157673"/>
                <a:gd name="connsiteX188" fmla="*/ 33210 w 73061"/>
                <a:gd name="connsiteY188" fmla="*/ 97416 h 157673"/>
                <a:gd name="connsiteX189" fmla="*/ 33210 w 73061"/>
                <a:gd name="connsiteY189" fmla="*/ 97416 h 157673"/>
                <a:gd name="connsiteX190" fmla="*/ 33210 w 73061"/>
                <a:gd name="connsiteY190" fmla="*/ 106272 h 157673"/>
                <a:gd name="connsiteX191" fmla="*/ 33210 w 73061"/>
                <a:gd name="connsiteY191" fmla="*/ 106272 h 157673"/>
                <a:gd name="connsiteX192" fmla="*/ 33210 w 73061"/>
                <a:gd name="connsiteY192" fmla="*/ 106272 h 157673"/>
                <a:gd name="connsiteX193" fmla="*/ 5904 w 73061"/>
                <a:gd name="connsiteY193" fmla="*/ 101106 h 157673"/>
                <a:gd name="connsiteX194" fmla="*/ 11808 w 73061"/>
                <a:gd name="connsiteY194" fmla="*/ 101106 h 157673"/>
                <a:gd name="connsiteX195" fmla="*/ 11808 w 73061"/>
                <a:gd name="connsiteY195" fmla="*/ 101106 h 157673"/>
                <a:gd name="connsiteX196" fmla="*/ 6642 w 73061"/>
                <a:gd name="connsiteY196" fmla="*/ 101106 h 157673"/>
                <a:gd name="connsiteX197" fmla="*/ 0 w 73061"/>
                <a:gd name="connsiteY197" fmla="*/ 101106 h 157673"/>
                <a:gd name="connsiteX198" fmla="*/ 0 w 73061"/>
                <a:gd name="connsiteY198" fmla="*/ 101106 h 157673"/>
                <a:gd name="connsiteX199" fmla="*/ 5904 w 73061"/>
                <a:gd name="connsiteY199" fmla="*/ 101106 h 157673"/>
                <a:gd name="connsiteX200" fmla="*/ 38376 w 73061"/>
                <a:gd name="connsiteY200" fmla="*/ 149076 h 157673"/>
                <a:gd name="connsiteX201" fmla="*/ 31734 w 73061"/>
                <a:gd name="connsiteY201" fmla="*/ 149076 h 157673"/>
                <a:gd name="connsiteX202" fmla="*/ 31734 w 73061"/>
                <a:gd name="connsiteY202" fmla="*/ 144648 h 157673"/>
                <a:gd name="connsiteX203" fmla="*/ 39114 w 73061"/>
                <a:gd name="connsiteY203" fmla="*/ 138744 h 157673"/>
                <a:gd name="connsiteX204" fmla="*/ 39114 w 73061"/>
                <a:gd name="connsiteY204" fmla="*/ 138744 h 157673"/>
                <a:gd name="connsiteX205" fmla="*/ 33210 w 73061"/>
                <a:gd name="connsiteY205" fmla="*/ 144648 h 157673"/>
                <a:gd name="connsiteX206" fmla="*/ 33210 w 73061"/>
                <a:gd name="connsiteY206" fmla="*/ 137268 h 157673"/>
                <a:gd name="connsiteX207" fmla="*/ 33210 w 73061"/>
                <a:gd name="connsiteY207" fmla="*/ 137268 h 157673"/>
                <a:gd name="connsiteX208" fmla="*/ 28044 w 73061"/>
                <a:gd name="connsiteY208" fmla="*/ 137268 h 157673"/>
                <a:gd name="connsiteX209" fmla="*/ 28044 w 73061"/>
                <a:gd name="connsiteY209" fmla="*/ 130626 h 157673"/>
                <a:gd name="connsiteX210" fmla="*/ 28044 w 73061"/>
                <a:gd name="connsiteY210" fmla="*/ 130626 h 157673"/>
                <a:gd name="connsiteX211" fmla="*/ 23616 w 73061"/>
                <a:gd name="connsiteY211" fmla="*/ 130626 h 157673"/>
                <a:gd name="connsiteX212" fmla="*/ 23616 w 73061"/>
                <a:gd name="connsiteY212" fmla="*/ 130626 h 157673"/>
                <a:gd name="connsiteX213" fmla="*/ 32472 w 73061"/>
                <a:gd name="connsiteY213" fmla="*/ 125460 h 157673"/>
                <a:gd name="connsiteX214" fmla="*/ 32472 w 73061"/>
                <a:gd name="connsiteY214" fmla="*/ 125460 h 157673"/>
                <a:gd name="connsiteX215" fmla="*/ 28044 w 73061"/>
                <a:gd name="connsiteY215" fmla="*/ 133578 h 157673"/>
                <a:gd name="connsiteX216" fmla="*/ 28044 w 73061"/>
                <a:gd name="connsiteY216" fmla="*/ 133578 h 157673"/>
                <a:gd name="connsiteX217" fmla="*/ 22878 w 73061"/>
                <a:gd name="connsiteY217" fmla="*/ 133578 h 157673"/>
                <a:gd name="connsiteX218" fmla="*/ 22878 w 73061"/>
                <a:gd name="connsiteY218" fmla="*/ 133578 h 157673"/>
                <a:gd name="connsiteX219" fmla="*/ 22878 w 73061"/>
                <a:gd name="connsiteY219" fmla="*/ 133578 h 157673"/>
                <a:gd name="connsiteX220" fmla="*/ 22878 w 73061"/>
                <a:gd name="connsiteY220" fmla="*/ 133578 h 157673"/>
                <a:gd name="connsiteX221" fmla="*/ 22878 w 73061"/>
                <a:gd name="connsiteY221" fmla="*/ 133578 h 157673"/>
                <a:gd name="connsiteX222" fmla="*/ 30258 w 73061"/>
                <a:gd name="connsiteY222" fmla="*/ 133578 h 157673"/>
                <a:gd name="connsiteX223" fmla="*/ 25830 w 73061"/>
                <a:gd name="connsiteY223" fmla="*/ 138744 h 157673"/>
                <a:gd name="connsiteX224" fmla="*/ 25830 w 73061"/>
                <a:gd name="connsiteY224" fmla="*/ 138744 h 157673"/>
                <a:gd name="connsiteX225" fmla="*/ 35424 w 73061"/>
                <a:gd name="connsiteY225" fmla="*/ 138744 h 157673"/>
                <a:gd name="connsiteX226" fmla="*/ 35424 w 73061"/>
                <a:gd name="connsiteY226" fmla="*/ 143172 h 157673"/>
                <a:gd name="connsiteX227" fmla="*/ 44280 w 73061"/>
                <a:gd name="connsiteY227" fmla="*/ 143172 h 157673"/>
                <a:gd name="connsiteX228" fmla="*/ 48708 w 73061"/>
                <a:gd name="connsiteY228" fmla="*/ 143172 h 157673"/>
                <a:gd name="connsiteX229" fmla="*/ 48708 w 73061"/>
                <a:gd name="connsiteY229" fmla="*/ 143172 h 157673"/>
                <a:gd name="connsiteX230" fmla="*/ 44280 w 73061"/>
                <a:gd name="connsiteY230" fmla="*/ 147600 h 157673"/>
                <a:gd name="connsiteX231" fmla="*/ 27306 w 73061"/>
                <a:gd name="connsiteY231" fmla="*/ 137268 h 157673"/>
                <a:gd name="connsiteX232" fmla="*/ 32472 w 73061"/>
                <a:gd name="connsiteY232" fmla="*/ 137268 h 157673"/>
                <a:gd name="connsiteX233" fmla="*/ 32472 w 73061"/>
                <a:gd name="connsiteY233" fmla="*/ 143172 h 157673"/>
                <a:gd name="connsiteX234" fmla="*/ 25830 w 73061"/>
                <a:gd name="connsiteY234" fmla="*/ 143172 h 157673"/>
                <a:gd name="connsiteX235" fmla="*/ 29520 w 73061"/>
                <a:gd name="connsiteY235" fmla="*/ 150552 h 157673"/>
                <a:gd name="connsiteX236" fmla="*/ 29520 w 73061"/>
                <a:gd name="connsiteY236" fmla="*/ 150552 h 157673"/>
                <a:gd name="connsiteX237" fmla="*/ 29520 w 73061"/>
                <a:gd name="connsiteY237" fmla="*/ 150552 h 157673"/>
                <a:gd name="connsiteX238" fmla="*/ 35424 w 73061"/>
                <a:gd name="connsiteY238" fmla="*/ 150552 h 157673"/>
                <a:gd name="connsiteX239" fmla="*/ 35424 w 73061"/>
                <a:gd name="connsiteY239" fmla="*/ 157194 h 157673"/>
                <a:gd name="connsiteX240" fmla="*/ 26568 w 73061"/>
                <a:gd name="connsiteY240" fmla="*/ 157194 h 157673"/>
                <a:gd name="connsiteX241" fmla="*/ 23616 w 73061"/>
                <a:gd name="connsiteY241" fmla="*/ 125460 h 157673"/>
                <a:gd name="connsiteX242" fmla="*/ 31734 w 73061"/>
                <a:gd name="connsiteY242" fmla="*/ 125460 h 157673"/>
                <a:gd name="connsiteX243" fmla="*/ 31734 w 73061"/>
                <a:gd name="connsiteY243" fmla="*/ 125460 h 157673"/>
                <a:gd name="connsiteX244" fmla="*/ 24354 w 73061"/>
                <a:gd name="connsiteY244" fmla="*/ 125460 h 157673"/>
                <a:gd name="connsiteX245" fmla="*/ 28782 w 73061"/>
                <a:gd name="connsiteY245" fmla="*/ 121032 h 157673"/>
                <a:gd name="connsiteX246" fmla="*/ 28782 w 73061"/>
                <a:gd name="connsiteY246" fmla="*/ 121032 h 157673"/>
                <a:gd name="connsiteX247" fmla="*/ 28782 w 73061"/>
                <a:gd name="connsiteY247" fmla="*/ 121032 h 157673"/>
                <a:gd name="connsiteX248" fmla="*/ 28782 w 73061"/>
                <a:gd name="connsiteY248" fmla="*/ 121032 h 157673"/>
                <a:gd name="connsiteX249" fmla="*/ 28782 w 73061"/>
                <a:gd name="connsiteY249" fmla="*/ 121032 h 157673"/>
                <a:gd name="connsiteX250" fmla="*/ 22878 w 73061"/>
                <a:gd name="connsiteY250" fmla="*/ 121032 h 157673"/>
                <a:gd name="connsiteX251" fmla="*/ 28782 w 73061"/>
                <a:gd name="connsiteY251" fmla="*/ 121032 h 157673"/>
                <a:gd name="connsiteX252" fmla="*/ 20664 w 73061"/>
                <a:gd name="connsiteY252" fmla="*/ 125460 h 157673"/>
                <a:gd name="connsiteX253" fmla="*/ 20664 w 73061"/>
                <a:gd name="connsiteY253" fmla="*/ 125460 h 157673"/>
                <a:gd name="connsiteX254" fmla="*/ 20664 w 73061"/>
                <a:gd name="connsiteY254" fmla="*/ 118080 h 157673"/>
                <a:gd name="connsiteX255" fmla="*/ 16236 w 73061"/>
                <a:gd name="connsiteY255" fmla="*/ 109962 h 157673"/>
                <a:gd name="connsiteX256" fmla="*/ 16236 w 73061"/>
                <a:gd name="connsiteY256" fmla="*/ 109962 h 157673"/>
                <a:gd name="connsiteX257" fmla="*/ 9594 w 73061"/>
                <a:gd name="connsiteY257" fmla="*/ 109962 h 157673"/>
                <a:gd name="connsiteX258" fmla="*/ 5904 w 73061"/>
                <a:gd name="connsiteY258" fmla="*/ 109962 h 157673"/>
                <a:gd name="connsiteX259" fmla="*/ 5904 w 73061"/>
                <a:gd name="connsiteY259" fmla="*/ 109962 h 157673"/>
                <a:gd name="connsiteX260" fmla="*/ 10332 w 73061"/>
                <a:gd name="connsiteY260" fmla="*/ 105534 h 157673"/>
                <a:gd name="connsiteX261" fmla="*/ 16974 w 73061"/>
                <a:gd name="connsiteY261" fmla="*/ 105534 h 157673"/>
                <a:gd name="connsiteX262" fmla="*/ 24354 w 73061"/>
                <a:gd name="connsiteY262" fmla="*/ 111438 h 157673"/>
                <a:gd name="connsiteX263" fmla="*/ 24354 w 73061"/>
                <a:gd name="connsiteY263" fmla="*/ 111438 h 157673"/>
                <a:gd name="connsiteX264" fmla="*/ 19188 w 73061"/>
                <a:gd name="connsiteY264" fmla="*/ 111438 h 157673"/>
                <a:gd name="connsiteX265" fmla="*/ 19188 w 73061"/>
                <a:gd name="connsiteY265" fmla="*/ 117342 h 157673"/>
                <a:gd name="connsiteX266" fmla="*/ 19188 w 73061"/>
                <a:gd name="connsiteY266" fmla="*/ 117342 h 157673"/>
                <a:gd name="connsiteX267" fmla="*/ 19188 w 73061"/>
                <a:gd name="connsiteY267" fmla="*/ 111438 h 157673"/>
                <a:gd name="connsiteX268" fmla="*/ 25092 w 73061"/>
                <a:gd name="connsiteY268" fmla="*/ 111438 h 157673"/>
                <a:gd name="connsiteX269" fmla="*/ 15498 w 73061"/>
                <a:gd name="connsiteY269" fmla="*/ 111438 h 157673"/>
                <a:gd name="connsiteX270" fmla="*/ 19926 w 73061"/>
                <a:gd name="connsiteY270" fmla="*/ 111438 h 157673"/>
                <a:gd name="connsiteX271" fmla="*/ 19926 w 73061"/>
                <a:gd name="connsiteY271" fmla="*/ 111438 h 157673"/>
                <a:gd name="connsiteX272" fmla="*/ 14760 w 73061"/>
                <a:gd name="connsiteY272" fmla="*/ 111438 h 157673"/>
                <a:gd name="connsiteX273" fmla="*/ 5904 w 73061"/>
                <a:gd name="connsiteY273" fmla="*/ 115128 h 157673"/>
                <a:gd name="connsiteX274" fmla="*/ 5904 w 73061"/>
                <a:gd name="connsiteY274" fmla="*/ 115128 h 157673"/>
                <a:gd name="connsiteX275" fmla="*/ 10332 w 73061"/>
                <a:gd name="connsiteY275" fmla="*/ 109224 h 157673"/>
                <a:gd name="connsiteX276" fmla="*/ 22878 w 73061"/>
                <a:gd name="connsiteY276" fmla="*/ 0 h 157673"/>
                <a:gd name="connsiteX277" fmla="*/ 22878 w 73061"/>
                <a:gd name="connsiteY277" fmla="*/ 0 h 157673"/>
                <a:gd name="connsiteX278" fmla="*/ 27306 w 73061"/>
                <a:gd name="connsiteY278" fmla="*/ 0 h 157673"/>
                <a:gd name="connsiteX279" fmla="*/ 27306 w 73061"/>
                <a:gd name="connsiteY279" fmla="*/ 0 h 157673"/>
                <a:gd name="connsiteX280" fmla="*/ 27306 w 73061"/>
                <a:gd name="connsiteY280" fmla="*/ 5904 h 157673"/>
                <a:gd name="connsiteX281" fmla="*/ 27306 w 73061"/>
                <a:gd name="connsiteY281" fmla="*/ 10332 h 157673"/>
                <a:gd name="connsiteX282" fmla="*/ 27306 w 73061"/>
                <a:gd name="connsiteY282" fmla="*/ 16974 h 157673"/>
                <a:gd name="connsiteX283" fmla="*/ 27306 w 73061"/>
                <a:gd name="connsiteY283" fmla="*/ 21402 h 157673"/>
                <a:gd name="connsiteX284" fmla="*/ 27306 w 73061"/>
                <a:gd name="connsiteY284" fmla="*/ 21402 h 157673"/>
                <a:gd name="connsiteX285" fmla="*/ 27306 w 73061"/>
                <a:gd name="connsiteY285" fmla="*/ 21402 h 157673"/>
                <a:gd name="connsiteX286" fmla="*/ 27306 w 73061"/>
                <a:gd name="connsiteY286" fmla="*/ 21402 h 157673"/>
                <a:gd name="connsiteX287" fmla="*/ 27306 w 73061"/>
                <a:gd name="connsiteY287" fmla="*/ 14022 h 157673"/>
                <a:gd name="connsiteX288" fmla="*/ 27306 w 73061"/>
                <a:gd name="connsiteY288" fmla="*/ 9594 h 157673"/>
                <a:gd name="connsiteX289" fmla="*/ 27306 w 73061"/>
                <a:gd name="connsiteY289" fmla="*/ 2952 h 157673"/>
                <a:gd name="connsiteX290" fmla="*/ 27306 w 73061"/>
                <a:gd name="connsiteY290" fmla="*/ 2952 h 157673"/>
                <a:gd name="connsiteX291" fmla="*/ 22140 w 73061"/>
                <a:gd name="connsiteY291" fmla="*/ 2952 h 157673"/>
                <a:gd name="connsiteX292" fmla="*/ 27306 w 73061"/>
                <a:gd name="connsiteY292" fmla="*/ 2952 h 15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</a:cxnLst>
              <a:rect l="l" t="t" r="r" b="b"/>
              <a:pathLst>
                <a:path w="73061" h="157673">
                  <a:moveTo>
                    <a:pt x="5904" y="93726"/>
                  </a:moveTo>
                  <a:lnTo>
                    <a:pt x="5904" y="93726"/>
                  </a:lnTo>
                  <a:lnTo>
                    <a:pt x="11808" y="93726"/>
                  </a:lnTo>
                  <a:cubicBezTo>
                    <a:pt x="11808" y="93726"/>
                    <a:pt x="16974" y="93726"/>
                    <a:pt x="16974" y="93726"/>
                  </a:cubicBezTo>
                  <a:lnTo>
                    <a:pt x="16974" y="93726"/>
                  </a:lnTo>
                  <a:cubicBezTo>
                    <a:pt x="15029" y="93307"/>
                    <a:pt x="13015" y="93307"/>
                    <a:pt x="11070" y="93726"/>
                  </a:cubicBezTo>
                  <a:cubicBezTo>
                    <a:pt x="11070" y="93726"/>
                    <a:pt x="5904" y="93726"/>
                    <a:pt x="5904" y="93726"/>
                  </a:cubicBezTo>
                  <a:moveTo>
                    <a:pt x="5904" y="79704"/>
                  </a:moveTo>
                  <a:lnTo>
                    <a:pt x="5904" y="79704"/>
                  </a:lnTo>
                  <a:cubicBezTo>
                    <a:pt x="5367" y="78533"/>
                    <a:pt x="5367" y="77185"/>
                    <a:pt x="5904" y="76014"/>
                  </a:cubicBezTo>
                  <a:cubicBezTo>
                    <a:pt x="5904" y="76014"/>
                    <a:pt x="11070" y="76014"/>
                    <a:pt x="11070" y="76014"/>
                  </a:cubicBezTo>
                  <a:lnTo>
                    <a:pt x="11070" y="76014"/>
                  </a:lnTo>
                  <a:cubicBezTo>
                    <a:pt x="11070" y="76014"/>
                    <a:pt x="11070" y="76014"/>
                    <a:pt x="6642" y="76014"/>
                  </a:cubicBezTo>
                  <a:moveTo>
                    <a:pt x="17712" y="87084"/>
                  </a:moveTo>
                  <a:cubicBezTo>
                    <a:pt x="17712" y="87084"/>
                    <a:pt x="17712" y="87084"/>
                    <a:pt x="14022" y="87084"/>
                  </a:cubicBezTo>
                  <a:cubicBezTo>
                    <a:pt x="12103" y="86463"/>
                    <a:pt x="10037" y="86463"/>
                    <a:pt x="8118" y="87084"/>
                  </a:cubicBezTo>
                  <a:lnTo>
                    <a:pt x="8118" y="87084"/>
                  </a:lnTo>
                  <a:cubicBezTo>
                    <a:pt x="8118" y="87084"/>
                    <a:pt x="11808" y="87084"/>
                    <a:pt x="14022" y="87084"/>
                  </a:cubicBezTo>
                  <a:cubicBezTo>
                    <a:pt x="15801" y="87999"/>
                    <a:pt x="17133" y="89597"/>
                    <a:pt x="17712" y="91512"/>
                  </a:cubicBezTo>
                  <a:close/>
                  <a:moveTo>
                    <a:pt x="5904" y="78228"/>
                  </a:moveTo>
                  <a:lnTo>
                    <a:pt x="5904" y="78228"/>
                  </a:lnTo>
                  <a:cubicBezTo>
                    <a:pt x="5451" y="76787"/>
                    <a:pt x="5451" y="75241"/>
                    <a:pt x="5904" y="73800"/>
                  </a:cubicBezTo>
                  <a:lnTo>
                    <a:pt x="5904" y="73800"/>
                  </a:lnTo>
                  <a:lnTo>
                    <a:pt x="5904" y="73800"/>
                  </a:lnTo>
                  <a:lnTo>
                    <a:pt x="5904" y="73800"/>
                  </a:lnTo>
                  <a:cubicBezTo>
                    <a:pt x="5113" y="75170"/>
                    <a:pt x="5113" y="76858"/>
                    <a:pt x="5904" y="78228"/>
                  </a:cubicBezTo>
                  <a:moveTo>
                    <a:pt x="5904" y="72324"/>
                  </a:moveTo>
                  <a:lnTo>
                    <a:pt x="5904" y="72324"/>
                  </a:lnTo>
                  <a:cubicBezTo>
                    <a:pt x="5656" y="73790"/>
                    <a:pt x="5656" y="75286"/>
                    <a:pt x="5904" y="76752"/>
                  </a:cubicBezTo>
                  <a:lnTo>
                    <a:pt x="5904" y="76752"/>
                  </a:lnTo>
                  <a:cubicBezTo>
                    <a:pt x="5641" y="75040"/>
                    <a:pt x="5641" y="73298"/>
                    <a:pt x="5904" y="71586"/>
                  </a:cubicBezTo>
                  <a:moveTo>
                    <a:pt x="25092" y="25092"/>
                  </a:moveTo>
                  <a:lnTo>
                    <a:pt x="25092" y="25092"/>
                  </a:lnTo>
                  <a:cubicBezTo>
                    <a:pt x="23909" y="27410"/>
                    <a:pt x="23909" y="30154"/>
                    <a:pt x="25092" y="32472"/>
                  </a:cubicBezTo>
                  <a:cubicBezTo>
                    <a:pt x="24649" y="34415"/>
                    <a:pt x="24649" y="36433"/>
                    <a:pt x="25092" y="38376"/>
                  </a:cubicBezTo>
                  <a:lnTo>
                    <a:pt x="25092" y="38376"/>
                  </a:lnTo>
                  <a:cubicBezTo>
                    <a:pt x="24844" y="36910"/>
                    <a:pt x="24844" y="35414"/>
                    <a:pt x="25092" y="33948"/>
                  </a:cubicBezTo>
                  <a:lnTo>
                    <a:pt x="30258" y="39114"/>
                  </a:lnTo>
                  <a:lnTo>
                    <a:pt x="30258" y="39114"/>
                  </a:lnTo>
                  <a:cubicBezTo>
                    <a:pt x="29820" y="36921"/>
                    <a:pt x="29820" y="34665"/>
                    <a:pt x="30258" y="32472"/>
                  </a:cubicBezTo>
                  <a:lnTo>
                    <a:pt x="30258" y="32472"/>
                  </a:lnTo>
                  <a:cubicBezTo>
                    <a:pt x="31678" y="33046"/>
                    <a:pt x="33266" y="33046"/>
                    <a:pt x="34686" y="32472"/>
                  </a:cubicBezTo>
                  <a:lnTo>
                    <a:pt x="34686" y="32472"/>
                  </a:lnTo>
                  <a:lnTo>
                    <a:pt x="30258" y="32472"/>
                  </a:lnTo>
                  <a:lnTo>
                    <a:pt x="30258" y="32472"/>
                  </a:lnTo>
                  <a:lnTo>
                    <a:pt x="34686" y="28044"/>
                  </a:lnTo>
                  <a:lnTo>
                    <a:pt x="34686" y="28044"/>
                  </a:lnTo>
                  <a:lnTo>
                    <a:pt x="34686" y="28044"/>
                  </a:lnTo>
                  <a:lnTo>
                    <a:pt x="34686" y="28044"/>
                  </a:lnTo>
                  <a:lnTo>
                    <a:pt x="34686" y="28044"/>
                  </a:lnTo>
                  <a:cubicBezTo>
                    <a:pt x="33014" y="29310"/>
                    <a:pt x="31524" y="30800"/>
                    <a:pt x="30258" y="32472"/>
                  </a:cubicBezTo>
                  <a:lnTo>
                    <a:pt x="30258" y="32472"/>
                  </a:lnTo>
                  <a:lnTo>
                    <a:pt x="30258" y="32472"/>
                  </a:lnTo>
                  <a:cubicBezTo>
                    <a:pt x="28053" y="33268"/>
                    <a:pt x="26215" y="34842"/>
                    <a:pt x="25092" y="36900"/>
                  </a:cubicBezTo>
                  <a:cubicBezTo>
                    <a:pt x="25092" y="36900"/>
                    <a:pt x="25092" y="30996"/>
                    <a:pt x="25092" y="30996"/>
                  </a:cubicBezTo>
                  <a:lnTo>
                    <a:pt x="25092" y="30996"/>
                  </a:lnTo>
                  <a:lnTo>
                    <a:pt x="19188" y="30996"/>
                  </a:lnTo>
                  <a:cubicBezTo>
                    <a:pt x="17741" y="30586"/>
                    <a:pt x="16207" y="30586"/>
                    <a:pt x="14760" y="30996"/>
                  </a:cubicBezTo>
                  <a:lnTo>
                    <a:pt x="14760" y="30996"/>
                  </a:lnTo>
                  <a:cubicBezTo>
                    <a:pt x="16223" y="30717"/>
                    <a:pt x="17725" y="30717"/>
                    <a:pt x="19188" y="30996"/>
                  </a:cubicBezTo>
                  <a:moveTo>
                    <a:pt x="19188" y="36162"/>
                  </a:moveTo>
                  <a:cubicBezTo>
                    <a:pt x="20654" y="35914"/>
                    <a:pt x="22150" y="35914"/>
                    <a:pt x="23616" y="36162"/>
                  </a:cubicBezTo>
                  <a:cubicBezTo>
                    <a:pt x="23616" y="36162"/>
                    <a:pt x="23616" y="36162"/>
                    <a:pt x="23616" y="36162"/>
                  </a:cubicBezTo>
                  <a:cubicBezTo>
                    <a:pt x="23323" y="38119"/>
                    <a:pt x="23323" y="40109"/>
                    <a:pt x="23616" y="42066"/>
                  </a:cubicBezTo>
                  <a:cubicBezTo>
                    <a:pt x="21806" y="40661"/>
                    <a:pt x="20300" y="38903"/>
                    <a:pt x="19188" y="36900"/>
                  </a:cubicBezTo>
                  <a:lnTo>
                    <a:pt x="19188" y="36900"/>
                  </a:lnTo>
                  <a:moveTo>
                    <a:pt x="5904" y="82656"/>
                  </a:moveTo>
                  <a:lnTo>
                    <a:pt x="5904" y="82656"/>
                  </a:lnTo>
                  <a:cubicBezTo>
                    <a:pt x="7351" y="82246"/>
                    <a:pt x="8885" y="82246"/>
                    <a:pt x="10332" y="82656"/>
                  </a:cubicBezTo>
                  <a:cubicBezTo>
                    <a:pt x="12258" y="82082"/>
                    <a:pt x="14310" y="82082"/>
                    <a:pt x="16236" y="82656"/>
                  </a:cubicBezTo>
                  <a:cubicBezTo>
                    <a:pt x="16236" y="82656"/>
                    <a:pt x="16236" y="82656"/>
                    <a:pt x="16236" y="82656"/>
                  </a:cubicBezTo>
                  <a:lnTo>
                    <a:pt x="11070" y="82656"/>
                  </a:lnTo>
                  <a:cubicBezTo>
                    <a:pt x="9629" y="82203"/>
                    <a:pt x="8083" y="82203"/>
                    <a:pt x="6642" y="82656"/>
                  </a:cubicBezTo>
                  <a:moveTo>
                    <a:pt x="59040" y="55350"/>
                  </a:moveTo>
                  <a:lnTo>
                    <a:pt x="59040" y="55350"/>
                  </a:lnTo>
                  <a:lnTo>
                    <a:pt x="63468" y="55350"/>
                  </a:lnTo>
                  <a:lnTo>
                    <a:pt x="63468" y="55350"/>
                  </a:lnTo>
                  <a:lnTo>
                    <a:pt x="56088" y="55350"/>
                  </a:lnTo>
                  <a:cubicBezTo>
                    <a:pt x="56088" y="55350"/>
                    <a:pt x="56088" y="55350"/>
                    <a:pt x="56088" y="50922"/>
                  </a:cubicBezTo>
                  <a:lnTo>
                    <a:pt x="56088" y="50922"/>
                  </a:lnTo>
                  <a:lnTo>
                    <a:pt x="56088" y="50922"/>
                  </a:lnTo>
                  <a:cubicBezTo>
                    <a:pt x="56088" y="50922"/>
                    <a:pt x="56088" y="50922"/>
                    <a:pt x="56088" y="50922"/>
                  </a:cubicBezTo>
                  <a:lnTo>
                    <a:pt x="49446" y="50922"/>
                  </a:lnTo>
                  <a:lnTo>
                    <a:pt x="49446" y="50922"/>
                  </a:lnTo>
                  <a:lnTo>
                    <a:pt x="55350" y="50922"/>
                  </a:lnTo>
                  <a:lnTo>
                    <a:pt x="55350" y="50922"/>
                  </a:lnTo>
                  <a:lnTo>
                    <a:pt x="55350" y="50922"/>
                  </a:lnTo>
                  <a:lnTo>
                    <a:pt x="55350" y="50922"/>
                  </a:lnTo>
                  <a:lnTo>
                    <a:pt x="55350" y="50922"/>
                  </a:lnTo>
                  <a:lnTo>
                    <a:pt x="62730" y="50922"/>
                  </a:lnTo>
                  <a:lnTo>
                    <a:pt x="62730" y="50922"/>
                  </a:lnTo>
                  <a:lnTo>
                    <a:pt x="62730" y="50922"/>
                  </a:lnTo>
                  <a:lnTo>
                    <a:pt x="62730" y="46494"/>
                  </a:lnTo>
                  <a:lnTo>
                    <a:pt x="62730" y="51660"/>
                  </a:lnTo>
                  <a:lnTo>
                    <a:pt x="62730" y="51660"/>
                  </a:lnTo>
                  <a:lnTo>
                    <a:pt x="53874" y="51660"/>
                  </a:lnTo>
                  <a:lnTo>
                    <a:pt x="53874" y="57564"/>
                  </a:lnTo>
                  <a:lnTo>
                    <a:pt x="49446" y="57564"/>
                  </a:lnTo>
                  <a:lnTo>
                    <a:pt x="49446" y="57564"/>
                  </a:lnTo>
                  <a:cubicBezTo>
                    <a:pt x="48789" y="60230"/>
                    <a:pt x="48789" y="63016"/>
                    <a:pt x="49446" y="65682"/>
                  </a:cubicBezTo>
                  <a:lnTo>
                    <a:pt x="49446" y="65682"/>
                  </a:lnTo>
                  <a:cubicBezTo>
                    <a:pt x="47536" y="66357"/>
                    <a:pt x="45452" y="66357"/>
                    <a:pt x="43542" y="65682"/>
                  </a:cubicBezTo>
                  <a:lnTo>
                    <a:pt x="43542" y="65682"/>
                  </a:lnTo>
                  <a:cubicBezTo>
                    <a:pt x="42917" y="68103"/>
                    <a:pt x="42917" y="70641"/>
                    <a:pt x="43542" y="73062"/>
                  </a:cubicBezTo>
                  <a:cubicBezTo>
                    <a:pt x="41346" y="73463"/>
                    <a:pt x="39096" y="73463"/>
                    <a:pt x="36900" y="73062"/>
                  </a:cubicBezTo>
                  <a:lnTo>
                    <a:pt x="36900" y="73062"/>
                  </a:lnTo>
                  <a:cubicBezTo>
                    <a:pt x="36900" y="73062"/>
                    <a:pt x="36900" y="79704"/>
                    <a:pt x="36900" y="83394"/>
                  </a:cubicBezTo>
                  <a:lnTo>
                    <a:pt x="36900" y="83394"/>
                  </a:lnTo>
                  <a:lnTo>
                    <a:pt x="36900" y="83394"/>
                  </a:lnTo>
                  <a:cubicBezTo>
                    <a:pt x="36900" y="83394"/>
                    <a:pt x="31734" y="79704"/>
                    <a:pt x="31734" y="79704"/>
                  </a:cubicBezTo>
                  <a:lnTo>
                    <a:pt x="31734" y="79704"/>
                  </a:lnTo>
                  <a:cubicBezTo>
                    <a:pt x="32531" y="83320"/>
                    <a:pt x="34320" y="86642"/>
                    <a:pt x="36900" y="89298"/>
                  </a:cubicBezTo>
                  <a:lnTo>
                    <a:pt x="36900" y="89298"/>
                  </a:lnTo>
                  <a:cubicBezTo>
                    <a:pt x="34704" y="89699"/>
                    <a:pt x="32454" y="89699"/>
                    <a:pt x="30258" y="89298"/>
                  </a:cubicBezTo>
                  <a:lnTo>
                    <a:pt x="30258" y="89298"/>
                  </a:lnTo>
                  <a:lnTo>
                    <a:pt x="34686" y="89298"/>
                  </a:lnTo>
                  <a:lnTo>
                    <a:pt x="34686" y="89298"/>
                  </a:lnTo>
                  <a:lnTo>
                    <a:pt x="30996" y="89298"/>
                  </a:lnTo>
                  <a:lnTo>
                    <a:pt x="30996" y="89298"/>
                  </a:lnTo>
                  <a:lnTo>
                    <a:pt x="35424" y="89298"/>
                  </a:lnTo>
                  <a:lnTo>
                    <a:pt x="39852" y="89298"/>
                  </a:lnTo>
                  <a:lnTo>
                    <a:pt x="39852" y="89298"/>
                  </a:lnTo>
                  <a:lnTo>
                    <a:pt x="32472" y="89298"/>
                  </a:lnTo>
                  <a:lnTo>
                    <a:pt x="36162" y="84870"/>
                  </a:lnTo>
                  <a:lnTo>
                    <a:pt x="36162" y="84870"/>
                  </a:lnTo>
                  <a:lnTo>
                    <a:pt x="36162" y="84870"/>
                  </a:lnTo>
                  <a:cubicBezTo>
                    <a:pt x="40590" y="84870"/>
                    <a:pt x="40590" y="80442"/>
                    <a:pt x="40590" y="80442"/>
                  </a:cubicBezTo>
                  <a:lnTo>
                    <a:pt x="40590" y="80442"/>
                  </a:lnTo>
                  <a:lnTo>
                    <a:pt x="47970" y="80442"/>
                  </a:lnTo>
                  <a:lnTo>
                    <a:pt x="47970" y="80442"/>
                  </a:lnTo>
                  <a:cubicBezTo>
                    <a:pt x="47639" y="78488"/>
                    <a:pt x="47639" y="76492"/>
                    <a:pt x="47970" y="74538"/>
                  </a:cubicBezTo>
                  <a:lnTo>
                    <a:pt x="55350" y="74538"/>
                  </a:lnTo>
                  <a:lnTo>
                    <a:pt x="55350" y="74538"/>
                  </a:lnTo>
                  <a:cubicBezTo>
                    <a:pt x="55142" y="72576"/>
                    <a:pt x="55142" y="70596"/>
                    <a:pt x="55350" y="68634"/>
                  </a:cubicBezTo>
                  <a:lnTo>
                    <a:pt x="63468" y="68634"/>
                  </a:lnTo>
                  <a:cubicBezTo>
                    <a:pt x="63134" y="66433"/>
                    <a:pt x="63134" y="64193"/>
                    <a:pt x="63468" y="61992"/>
                  </a:cubicBezTo>
                  <a:lnTo>
                    <a:pt x="73062" y="61992"/>
                  </a:lnTo>
                  <a:lnTo>
                    <a:pt x="73062" y="61992"/>
                  </a:lnTo>
                  <a:cubicBezTo>
                    <a:pt x="71835" y="62126"/>
                    <a:pt x="70599" y="62126"/>
                    <a:pt x="69372" y="61992"/>
                  </a:cubicBezTo>
                  <a:moveTo>
                    <a:pt x="43542" y="99630"/>
                  </a:moveTo>
                  <a:lnTo>
                    <a:pt x="39852" y="104796"/>
                  </a:lnTo>
                  <a:lnTo>
                    <a:pt x="39852" y="104796"/>
                  </a:lnTo>
                  <a:cubicBezTo>
                    <a:pt x="38642" y="105108"/>
                    <a:pt x="37372" y="105108"/>
                    <a:pt x="36162" y="104796"/>
                  </a:cubicBezTo>
                  <a:lnTo>
                    <a:pt x="42066" y="104796"/>
                  </a:lnTo>
                  <a:lnTo>
                    <a:pt x="42066" y="104796"/>
                  </a:lnTo>
                  <a:moveTo>
                    <a:pt x="42066" y="97416"/>
                  </a:moveTo>
                  <a:lnTo>
                    <a:pt x="36900" y="101844"/>
                  </a:lnTo>
                  <a:lnTo>
                    <a:pt x="36900" y="101844"/>
                  </a:lnTo>
                  <a:cubicBezTo>
                    <a:pt x="36900" y="101844"/>
                    <a:pt x="31734" y="97416"/>
                    <a:pt x="32472" y="92988"/>
                  </a:cubicBezTo>
                  <a:cubicBezTo>
                    <a:pt x="34016" y="94096"/>
                    <a:pt x="36094" y="94096"/>
                    <a:pt x="37638" y="92988"/>
                  </a:cubicBezTo>
                  <a:lnTo>
                    <a:pt x="37638" y="92988"/>
                  </a:lnTo>
                  <a:lnTo>
                    <a:pt x="37638" y="92988"/>
                  </a:lnTo>
                  <a:moveTo>
                    <a:pt x="42066" y="86346"/>
                  </a:moveTo>
                  <a:cubicBezTo>
                    <a:pt x="39876" y="86804"/>
                    <a:pt x="37614" y="86804"/>
                    <a:pt x="35424" y="86346"/>
                  </a:cubicBezTo>
                  <a:lnTo>
                    <a:pt x="35424" y="86346"/>
                  </a:lnTo>
                  <a:cubicBezTo>
                    <a:pt x="34938" y="83167"/>
                    <a:pt x="34938" y="79931"/>
                    <a:pt x="35424" y="76752"/>
                  </a:cubicBezTo>
                  <a:lnTo>
                    <a:pt x="42066" y="76752"/>
                  </a:lnTo>
                  <a:cubicBezTo>
                    <a:pt x="41827" y="78713"/>
                    <a:pt x="41827" y="80695"/>
                    <a:pt x="42066" y="82656"/>
                  </a:cubicBezTo>
                  <a:moveTo>
                    <a:pt x="42066" y="76014"/>
                  </a:moveTo>
                  <a:cubicBezTo>
                    <a:pt x="41639" y="73573"/>
                    <a:pt x="41639" y="71075"/>
                    <a:pt x="42066" y="68634"/>
                  </a:cubicBezTo>
                  <a:lnTo>
                    <a:pt x="47970" y="68634"/>
                  </a:lnTo>
                  <a:cubicBezTo>
                    <a:pt x="47611" y="70337"/>
                    <a:pt x="47611" y="72097"/>
                    <a:pt x="47970" y="73800"/>
                  </a:cubicBezTo>
                  <a:lnTo>
                    <a:pt x="41328" y="73800"/>
                  </a:lnTo>
                  <a:moveTo>
                    <a:pt x="55350" y="67896"/>
                  </a:moveTo>
                  <a:lnTo>
                    <a:pt x="48708" y="67896"/>
                  </a:lnTo>
                  <a:cubicBezTo>
                    <a:pt x="48248" y="65458"/>
                    <a:pt x="48248" y="62954"/>
                    <a:pt x="48708" y="60516"/>
                  </a:cubicBezTo>
                  <a:lnTo>
                    <a:pt x="48708" y="60516"/>
                  </a:lnTo>
                  <a:lnTo>
                    <a:pt x="53874" y="60516"/>
                  </a:lnTo>
                  <a:lnTo>
                    <a:pt x="53874" y="60516"/>
                  </a:lnTo>
                  <a:lnTo>
                    <a:pt x="53874" y="67158"/>
                  </a:lnTo>
                  <a:moveTo>
                    <a:pt x="53874" y="59778"/>
                  </a:moveTo>
                  <a:lnTo>
                    <a:pt x="53874" y="59778"/>
                  </a:lnTo>
                  <a:lnTo>
                    <a:pt x="53874" y="51660"/>
                  </a:lnTo>
                  <a:lnTo>
                    <a:pt x="58302" y="51660"/>
                  </a:lnTo>
                  <a:lnTo>
                    <a:pt x="58302" y="51660"/>
                  </a:lnTo>
                  <a:lnTo>
                    <a:pt x="50922" y="51660"/>
                  </a:lnTo>
                  <a:moveTo>
                    <a:pt x="32472" y="97416"/>
                  </a:moveTo>
                  <a:lnTo>
                    <a:pt x="32472" y="97416"/>
                  </a:lnTo>
                  <a:lnTo>
                    <a:pt x="32472" y="97416"/>
                  </a:lnTo>
                  <a:lnTo>
                    <a:pt x="32472" y="97416"/>
                  </a:lnTo>
                  <a:lnTo>
                    <a:pt x="28044" y="97416"/>
                  </a:lnTo>
                  <a:lnTo>
                    <a:pt x="28044" y="97416"/>
                  </a:lnTo>
                  <a:lnTo>
                    <a:pt x="33210" y="97416"/>
                  </a:lnTo>
                  <a:lnTo>
                    <a:pt x="33210" y="97416"/>
                  </a:lnTo>
                  <a:lnTo>
                    <a:pt x="33210" y="97416"/>
                  </a:lnTo>
                  <a:lnTo>
                    <a:pt x="33210" y="97416"/>
                  </a:lnTo>
                  <a:lnTo>
                    <a:pt x="33210" y="97416"/>
                  </a:lnTo>
                  <a:lnTo>
                    <a:pt x="33210" y="97416"/>
                  </a:lnTo>
                  <a:lnTo>
                    <a:pt x="33210" y="97416"/>
                  </a:lnTo>
                  <a:lnTo>
                    <a:pt x="33210" y="97416"/>
                  </a:lnTo>
                  <a:lnTo>
                    <a:pt x="33210" y="106272"/>
                  </a:lnTo>
                  <a:lnTo>
                    <a:pt x="33210" y="106272"/>
                  </a:lnTo>
                  <a:lnTo>
                    <a:pt x="33210" y="106272"/>
                  </a:lnTo>
                  <a:moveTo>
                    <a:pt x="5904" y="101106"/>
                  </a:moveTo>
                  <a:cubicBezTo>
                    <a:pt x="7841" y="100606"/>
                    <a:pt x="9871" y="100606"/>
                    <a:pt x="11808" y="101106"/>
                  </a:cubicBezTo>
                  <a:lnTo>
                    <a:pt x="11808" y="101106"/>
                  </a:lnTo>
                  <a:cubicBezTo>
                    <a:pt x="11808" y="101106"/>
                    <a:pt x="11808" y="101106"/>
                    <a:pt x="6642" y="101106"/>
                  </a:cubicBezTo>
                  <a:cubicBezTo>
                    <a:pt x="4460" y="100574"/>
                    <a:pt x="2182" y="100574"/>
                    <a:pt x="0" y="101106"/>
                  </a:cubicBezTo>
                  <a:lnTo>
                    <a:pt x="0" y="101106"/>
                  </a:lnTo>
                  <a:cubicBezTo>
                    <a:pt x="0" y="101106"/>
                    <a:pt x="0" y="101106"/>
                    <a:pt x="5904" y="101106"/>
                  </a:cubicBezTo>
                  <a:moveTo>
                    <a:pt x="38376" y="149076"/>
                  </a:moveTo>
                  <a:cubicBezTo>
                    <a:pt x="36183" y="149514"/>
                    <a:pt x="33927" y="149514"/>
                    <a:pt x="31734" y="149076"/>
                  </a:cubicBezTo>
                  <a:cubicBezTo>
                    <a:pt x="32054" y="147618"/>
                    <a:pt x="32054" y="146107"/>
                    <a:pt x="31734" y="144648"/>
                  </a:cubicBezTo>
                  <a:cubicBezTo>
                    <a:pt x="35003" y="143987"/>
                    <a:pt x="37751" y="141788"/>
                    <a:pt x="39114" y="138744"/>
                  </a:cubicBezTo>
                  <a:lnTo>
                    <a:pt x="39114" y="138744"/>
                  </a:lnTo>
                  <a:cubicBezTo>
                    <a:pt x="38065" y="141455"/>
                    <a:pt x="35921" y="143599"/>
                    <a:pt x="33210" y="144648"/>
                  </a:cubicBezTo>
                  <a:lnTo>
                    <a:pt x="33210" y="137268"/>
                  </a:lnTo>
                  <a:lnTo>
                    <a:pt x="33210" y="137268"/>
                  </a:lnTo>
                  <a:cubicBezTo>
                    <a:pt x="31496" y="137510"/>
                    <a:pt x="29758" y="137510"/>
                    <a:pt x="28044" y="137268"/>
                  </a:cubicBezTo>
                  <a:cubicBezTo>
                    <a:pt x="28282" y="135061"/>
                    <a:pt x="28282" y="132833"/>
                    <a:pt x="28044" y="130626"/>
                  </a:cubicBezTo>
                  <a:lnTo>
                    <a:pt x="28044" y="130626"/>
                  </a:lnTo>
                  <a:cubicBezTo>
                    <a:pt x="26612" y="131132"/>
                    <a:pt x="25048" y="131132"/>
                    <a:pt x="23616" y="130626"/>
                  </a:cubicBezTo>
                  <a:lnTo>
                    <a:pt x="23616" y="130626"/>
                  </a:lnTo>
                  <a:cubicBezTo>
                    <a:pt x="26747" y="129230"/>
                    <a:pt x="29716" y="127498"/>
                    <a:pt x="32472" y="125460"/>
                  </a:cubicBezTo>
                  <a:lnTo>
                    <a:pt x="32472" y="125460"/>
                  </a:lnTo>
                  <a:cubicBezTo>
                    <a:pt x="31253" y="128298"/>
                    <a:pt x="29770" y="131016"/>
                    <a:pt x="28044" y="133578"/>
                  </a:cubicBezTo>
                  <a:lnTo>
                    <a:pt x="28044" y="133578"/>
                  </a:lnTo>
                  <a:lnTo>
                    <a:pt x="22878" y="133578"/>
                  </a:lnTo>
                  <a:lnTo>
                    <a:pt x="22878" y="133578"/>
                  </a:lnTo>
                  <a:lnTo>
                    <a:pt x="22878" y="133578"/>
                  </a:lnTo>
                  <a:lnTo>
                    <a:pt x="22878" y="133578"/>
                  </a:lnTo>
                  <a:lnTo>
                    <a:pt x="22878" y="133578"/>
                  </a:lnTo>
                  <a:lnTo>
                    <a:pt x="30258" y="133578"/>
                  </a:lnTo>
                  <a:cubicBezTo>
                    <a:pt x="29146" y="135581"/>
                    <a:pt x="27640" y="137339"/>
                    <a:pt x="25830" y="138744"/>
                  </a:cubicBezTo>
                  <a:lnTo>
                    <a:pt x="25830" y="138744"/>
                  </a:lnTo>
                  <a:lnTo>
                    <a:pt x="35424" y="138744"/>
                  </a:lnTo>
                  <a:lnTo>
                    <a:pt x="35424" y="143172"/>
                  </a:lnTo>
                  <a:cubicBezTo>
                    <a:pt x="38358" y="143629"/>
                    <a:pt x="41346" y="143629"/>
                    <a:pt x="44280" y="143172"/>
                  </a:cubicBezTo>
                  <a:cubicBezTo>
                    <a:pt x="45743" y="143451"/>
                    <a:pt x="47245" y="143451"/>
                    <a:pt x="48708" y="143172"/>
                  </a:cubicBezTo>
                  <a:lnTo>
                    <a:pt x="48708" y="143172"/>
                  </a:lnTo>
                  <a:cubicBezTo>
                    <a:pt x="47963" y="145232"/>
                    <a:pt x="46340" y="146855"/>
                    <a:pt x="44280" y="147600"/>
                  </a:cubicBezTo>
                  <a:moveTo>
                    <a:pt x="27306" y="137268"/>
                  </a:moveTo>
                  <a:lnTo>
                    <a:pt x="32472" y="137268"/>
                  </a:lnTo>
                  <a:cubicBezTo>
                    <a:pt x="33293" y="139150"/>
                    <a:pt x="33293" y="141289"/>
                    <a:pt x="32472" y="143172"/>
                  </a:cubicBezTo>
                  <a:lnTo>
                    <a:pt x="25830" y="143172"/>
                  </a:lnTo>
                  <a:moveTo>
                    <a:pt x="29520" y="150552"/>
                  </a:moveTo>
                  <a:lnTo>
                    <a:pt x="29520" y="150552"/>
                  </a:lnTo>
                  <a:lnTo>
                    <a:pt x="29520" y="150552"/>
                  </a:lnTo>
                  <a:cubicBezTo>
                    <a:pt x="31418" y="151293"/>
                    <a:pt x="33526" y="151293"/>
                    <a:pt x="35424" y="150552"/>
                  </a:cubicBezTo>
                  <a:cubicBezTo>
                    <a:pt x="36059" y="152720"/>
                    <a:pt x="36059" y="155026"/>
                    <a:pt x="35424" y="157194"/>
                  </a:cubicBezTo>
                  <a:cubicBezTo>
                    <a:pt x="32507" y="157834"/>
                    <a:pt x="29485" y="157834"/>
                    <a:pt x="26568" y="157194"/>
                  </a:cubicBezTo>
                  <a:moveTo>
                    <a:pt x="23616" y="125460"/>
                  </a:moveTo>
                  <a:lnTo>
                    <a:pt x="31734" y="125460"/>
                  </a:lnTo>
                  <a:lnTo>
                    <a:pt x="31734" y="125460"/>
                  </a:lnTo>
                  <a:lnTo>
                    <a:pt x="24354" y="125460"/>
                  </a:lnTo>
                  <a:cubicBezTo>
                    <a:pt x="25373" y="123588"/>
                    <a:pt x="26910" y="122051"/>
                    <a:pt x="28782" y="121032"/>
                  </a:cubicBezTo>
                  <a:lnTo>
                    <a:pt x="28782" y="121032"/>
                  </a:lnTo>
                  <a:cubicBezTo>
                    <a:pt x="28782" y="121032"/>
                    <a:pt x="28782" y="121032"/>
                    <a:pt x="28782" y="121032"/>
                  </a:cubicBezTo>
                  <a:lnTo>
                    <a:pt x="28782" y="121032"/>
                  </a:lnTo>
                  <a:lnTo>
                    <a:pt x="28782" y="121032"/>
                  </a:lnTo>
                  <a:cubicBezTo>
                    <a:pt x="26922" y="120109"/>
                    <a:pt x="24738" y="120109"/>
                    <a:pt x="22878" y="121032"/>
                  </a:cubicBezTo>
                  <a:lnTo>
                    <a:pt x="28782" y="121032"/>
                  </a:lnTo>
                  <a:lnTo>
                    <a:pt x="20664" y="125460"/>
                  </a:lnTo>
                  <a:lnTo>
                    <a:pt x="20664" y="125460"/>
                  </a:lnTo>
                  <a:lnTo>
                    <a:pt x="20664" y="118080"/>
                  </a:lnTo>
                  <a:close/>
                  <a:moveTo>
                    <a:pt x="16236" y="109962"/>
                  </a:moveTo>
                  <a:lnTo>
                    <a:pt x="16236" y="109962"/>
                  </a:lnTo>
                  <a:cubicBezTo>
                    <a:pt x="14106" y="109100"/>
                    <a:pt x="11724" y="109100"/>
                    <a:pt x="9594" y="109962"/>
                  </a:cubicBezTo>
                  <a:cubicBezTo>
                    <a:pt x="8367" y="109828"/>
                    <a:pt x="7131" y="109828"/>
                    <a:pt x="5904" y="109962"/>
                  </a:cubicBezTo>
                  <a:lnTo>
                    <a:pt x="5904" y="109962"/>
                  </a:lnTo>
                  <a:cubicBezTo>
                    <a:pt x="5904" y="109962"/>
                    <a:pt x="5904" y="106272"/>
                    <a:pt x="10332" y="105534"/>
                  </a:cubicBezTo>
                  <a:lnTo>
                    <a:pt x="16974" y="105534"/>
                  </a:lnTo>
                  <a:moveTo>
                    <a:pt x="24354" y="111438"/>
                  </a:moveTo>
                  <a:lnTo>
                    <a:pt x="24354" y="111438"/>
                  </a:lnTo>
                  <a:lnTo>
                    <a:pt x="19188" y="111438"/>
                  </a:lnTo>
                  <a:cubicBezTo>
                    <a:pt x="19188" y="111438"/>
                    <a:pt x="19188" y="116604"/>
                    <a:pt x="19188" y="117342"/>
                  </a:cubicBezTo>
                  <a:lnTo>
                    <a:pt x="19188" y="117342"/>
                  </a:lnTo>
                  <a:cubicBezTo>
                    <a:pt x="18614" y="115416"/>
                    <a:pt x="18614" y="113364"/>
                    <a:pt x="19188" y="111438"/>
                  </a:cubicBezTo>
                  <a:cubicBezTo>
                    <a:pt x="21146" y="111155"/>
                    <a:pt x="23134" y="111155"/>
                    <a:pt x="25092" y="111438"/>
                  </a:cubicBezTo>
                  <a:moveTo>
                    <a:pt x="15498" y="111438"/>
                  </a:moveTo>
                  <a:lnTo>
                    <a:pt x="19926" y="111438"/>
                  </a:lnTo>
                  <a:lnTo>
                    <a:pt x="19926" y="111438"/>
                  </a:lnTo>
                  <a:cubicBezTo>
                    <a:pt x="18242" y="110924"/>
                    <a:pt x="16443" y="110924"/>
                    <a:pt x="14760" y="111438"/>
                  </a:cubicBezTo>
                  <a:lnTo>
                    <a:pt x="5904" y="115128"/>
                  </a:lnTo>
                  <a:lnTo>
                    <a:pt x="5904" y="115128"/>
                  </a:lnTo>
                  <a:lnTo>
                    <a:pt x="10332" y="109224"/>
                  </a:lnTo>
                  <a:moveTo>
                    <a:pt x="22878" y="0"/>
                  </a:moveTo>
                  <a:lnTo>
                    <a:pt x="22878" y="0"/>
                  </a:lnTo>
                  <a:cubicBezTo>
                    <a:pt x="22878" y="0"/>
                    <a:pt x="26568" y="0"/>
                    <a:pt x="27306" y="0"/>
                  </a:cubicBezTo>
                  <a:lnTo>
                    <a:pt x="27306" y="0"/>
                  </a:lnTo>
                  <a:cubicBezTo>
                    <a:pt x="27074" y="1961"/>
                    <a:pt x="27074" y="3943"/>
                    <a:pt x="27306" y="5904"/>
                  </a:cubicBezTo>
                  <a:cubicBezTo>
                    <a:pt x="27306" y="5904"/>
                    <a:pt x="27306" y="5904"/>
                    <a:pt x="27306" y="10332"/>
                  </a:cubicBezTo>
                  <a:cubicBezTo>
                    <a:pt x="26887" y="12526"/>
                    <a:pt x="26887" y="14780"/>
                    <a:pt x="27306" y="16974"/>
                  </a:cubicBezTo>
                  <a:cubicBezTo>
                    <a:pt x="27306" y="16974"/>
                    <a:pt x="27306" y="16974"/>
                    <a:pt x="27306" y="21402"/>
                  </a:cubicBezTo>
                  <a:lnTo>
                    <a:pt x="27306" y="21402"/>
                  </a:lnTo>
                  <a:cubicBezTo>
                    <a:pt x="27306" y="21402"/>
                    <a:pt x="27306" y="21402"/>
                    <a:pt x="27306" y="21402"/>
                  </a:cubicBezTo>
                  <a:cubicBezTo>
                    <a:pt x="27306" y="21402"/>
                    <a:pt x="27306" y="21402"/>
                    <a:pt x="27306" y="21402"/>
                  </a:cubicBezTo>
                  <a:cubicBezTo>
                    <a:pt x="26981" y="18953"/>
                    <a:pt x="26981" y="16471"/>
                    <a:pt x="27306" y="14022"/>
                  </a:cubicBezTo>
                  <a:lnTo>
                    <a:pt x="27306" y="9594"/>
                  </a:lnTo>
                  <a:cubicBezTo>
                    <a:pt x="27062" y="7387"/>
                    <a:pt x="27062" y="5159"/>
                    <a:pt x="27306" y="2952"/>
                  </a:cubicBezTo>
                  <a:lnTo>
                    <a:pt x="27306" y="2952"/>
                  </a:lnTo>
                  <a:cubicBezTo>
                    <a:pt x="25617" y="2480"/>
                    <a:pt x="23829" y="2480"/>
                    <a:pt x="22140" y="2952"/>
                  </a:cubicBezTo>
                  <a:cubicBezTo>
                    <a:pt x="23816" y="3514"/>
                    <a:pt x="25630" y="3514"/>
                    <a:pt x="27306" y="2952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6B6B82DC-3F7D-4CDF-A9EF-E49B306326A4}"/>
                </a:ext>
              </a:extLst>
            </p:cNvPr>
            <p:cNvSpPr/>
            <p:nvPr/>
          </p:nvSpPr>
          <p:spPr>
            <a:xfrm>
              <a:off x="3655110" y="5337456"/>
              <a:ext cx="5903" cy="4427"/>
            </a:xfrm>
            <a:custGeom>
              <a:avLst/>
              <a:gdLst>
                <a:gd name="connsiteX0" fmla="*/ 5904 w 5903"/>
                <a:gd name="connsiteY0" fmla="*/ 0 h 4427"/>
                <a:gd name="connsiteX1" fmla="*/ 0 w 5903"/>
                <a:gd name="connsiteY1" fmla="*/ 0 h 4427"/>
                <a:gd name="connsiteX2" fmla="*/ 1476 w 5903"/>
                <a:gd name="connsiteY2" fmla="*/ 4428 h 4427"/>
                <a:gd name="connsiteX3" fmla="*/ 5904 w 5903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427">
                  <a:moveTo>
                    <a:pt x="5904" y="0"/>
                  </a:moveTo>
                  <a:lnTo>
                    <a:pt x="0" y="0"/>
                  </a:lnTo>
                  <a:lnTo>
                    <a:pt x="1476" y="4428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5DA14B1D-FBA3-46A5-A6DD-324520E042CE}"/>
                </a:ext>
              </a:extLst>
            </p:cNvPr>
            <p:cNvSpPr/>
            <p:nvPr/>
          </p:nvSpPr>
          <p:spPr>
            <a:xfrm>
              <a:off x="3654373" y="5336719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  <a:gd name="connsiteX4" fmla="*/ 0 w 7380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00B77B6-00F2-400F-82D0-A24A9A772BBA}"/>
                </a:ext>
              </a:extLst>
            </p:cNvPr>
            <p:cNvSpPr/>
            <p:nvPr/>
          </p:nvSpPr>
          <p:spPr>
            <a:xfrm>
              <a:off x="3648469" y="5342623"/>
              <a:ext cx="7379" cy="6642"/>
            </a:xfrm>
            <a:custGeom>
              <a:avLst/>
              <a:gdLst>
                <a:gd name="connsiteX0" fmla="*/ 5166 w 7379"/>
                <a:gd name="connsiteY0" fmla="*/ 6642 h 6642"/>
                <a:gd name="connsiteX1" fmla="*/ 0 w 7379"/>
                <a:gd name="connsiteY1" fmla="*/ 0 h 6642"/>
                <a:gd name="connsiteX2" fmla="*/ 0 w 7379"/>
                <a:gd name="connsiteY2" fmla="*/ 5166 h 6642"/>
                <a:gd name="connsiteX3" fmla="*/ 7380 w 7379"/>
                <a:gd name="connsiteY3" fmla="*/ 5166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6642">
                  <a:moveTo>
                    <a:pt x="5166" y="6642"/>
                  </a:moveTo>
                  <a:lnTo>
                    <a:pt x="0" y="0"/>
                  </a:lnTo>
                  <a:lnTo>
                    <a:pt x="0" y="5166"/>
                  </a:lnTo>
                  <a:lnTo>
                    <a:pt x="7380" y="5166"/>
                  </a:lnTo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476E0ACE-166A-4F1E-B9ED-9260BB7A6CF2}"/>
                </a:ext>
              </a:extLst>
            </p:cNvPr>
            <p:cNvSpPr/>
            <p:nvPr/>
          </p:nvSpPr>
          <p:spPr>
            <a:xfrm>
              <a:off x="3628015" y="5392806"/>
              <a:ext cx="43331" cy="67179"/>
            </a:xfrm>
            <a:custGeom>
              <a:avLst/>
              <a:gdLst>
                <a:gd name="connsiteX0" fmla="*/ 43331 w 43331"/>
                <a:gd name="connsiteY0" fmla="*/ 65682 h 67179"/>
                <a:gd name="connsiteX1" fmla="*/ 43331 w 43331"/>
                <a:gd name="connsiteY1" fmla="*/ 65682 h 67179"/>
                <a:gd name="connsiteX2" fmla="*/ 31523 w 43331"/>
                <a:gd name="connsiteY2" fmla="*/ 65682 h 67179"/>
                <a:gd name="connsiteX3" fmla="*/ 23406 w 43331"/>
                <a:gd name="connsiteY3" fmla="*/ 65682 h 67179"/>
                <a:gd name="connsiteX4" fmla="*/ 19716 w 43331"/>
                <a:gd name="connsiteY4" fmla="*/ 61254 h 67179"/>
                <a:gd name="connsiteX5" fmla="*/ 19716 w 43331"/>
                <a:gd name="connsiteY5" fmla="*/ 51660 h 67179"/>
                <a:gd name="connsiteX6" fmla="*/ 19716 w 43331"/>
                <a:gd name="connsiteY6" fmla="*/ 42804 h 67179"/>
                <a:gd name="connsiteX7" fmla="*/ 10121 w 43331"/>
                <a:gd name="connsiteY7" fmla="*/ 34686 h 67179"/>
                <a:gd name="connsiteX8" fmla="*/ 527 w 43331"/>
                <a:gd name="connsiteY8" fmla="*/ 23616 h 67179"/>
                <a:gd name="connsiteX9" fmla="*/ 527 w 43331"/>
                <a:gd name="connsiteY9" fmla="*/ 23616 h 67179"/>
                <a:gd name="connsiteX10" fmla="*/ 527 w 43331"/>
                <a:gd name="connsiteY10" fmla="*/ 12546 h 67179"/>
                <a:gd name="connsiteX11" fmla="*/ 527 w 43331"/>
                <a:gd name="connsiteY11" fmla="*/ 4428 h 67179"/>
                <a:gd name="connsiteX12" fmla="*/ 527 w 43331"/>
                <a:gd name="connsiteY12" fmla="*/ 4428 h 67179"/>
                <a:gd name="connsiteX13" fmla="*/ 527 w 43331"/>
                <a:gd name="connsiteY13" fmla="*/ 0 h 67179"/>
                <a:gd name="connsiteX14" fmla="*/ 527 w 43331"/>
                <a:gd name="connsiteY14" fmla="*/ 0 h 67179"/>
                <a:gd name="connsiteX15" fmla="*/ 527 w 43331"/>
                <a:gd name="connsiteY15" fmla="*/ 0 h 67179"/>
                <a:gd name="connsiteX16" fmla="*/ 527 w 43331"/>
                <a:gd name="connsiteY16" fmla="*/ 0 h 67179"/>
                <a:gd name="connsiteX17" fmla="*/ 527 w 43331"/>
                <a:gd name="connsiteY17" fmla="*/ 0 h 67179"/>
                <a:gd name="connsiteX18" fmla="*/ 527 w 43331"/>
                <a:gd name="connsiteY18" fmla="*/ 0 h 67179"/>
                <a:gd name="connsiteX19" fmla="*/ 527 w 43331"/>
                <a:gd name="connsiteY19" fmla="*/ 8118 h 67179"/>
                <a:gd name="connsiteX20" fmla="*/ 527 w 43331"/>
                <a:gd name="connsiteY20" fmla="*/ 21402 h 67179"/>
                <a:gd name="connsiteX21" fmla="*/ 527 w 43331"/>
                <a:gd name="connsiteY21" fmla="*/ 21402 h 67179"/>
                <a:gd name="connsiteX22" fmla="*/ 7908 w 43331"/>
                <a:gd name="connsiteY22" fmla="*/ 34686 h 67179"/>
                <a:gd name="connsiteX23" fmla="*/ 13812 w 43331"/>
                <a:gd name="connsiteY23" fmla="*/ 43542 h 67179"/>
                <a:gd name="connsiteX24" fmla="*/ 13812 w 43331"/>
                <a:gd name="connsiteY24" fmla="*/ 55350 h 67179"/>
                <a:gd name="connsiteX25" fmla="*/ 13812 w 43331"/>
                <a:gd name="connsiteY25" fmla="*/ 61992 h 67179"/>
                <a:gd name="connsiteX26" fmla="*/ 17501 w 43331"/>
                <a:gd name="connsiteY26" fmla="*/ 66420 h 67179"/>
                <a:gd name="connsiteX27" fmla="*/ 26358 w 43331"/>
                <a:gd name="connsiteY27" fmla="*/ 66420 h 67179"/>
                <a:gd name="connsiteX28" fmla="*/ 38904 w 43331"/>
                <a:gd name="connsiteY28" fmla="*/ 62730 h 6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331" h="67179">
                  <a:moveTo>
                    <a:pt x="43331" y="65682"/>
                  </a:moveTo>
                  <a:lnTo>
                    <a:pt x="43331" y="65682"/>
                  </a:lnTo>
                  <a:cubicBezTo>
                    <a:pt x="39448" y="66593"/>
                    <a:pt x="35407" y="66593"/>
                    <a:pt x="31523" y="65682"/>
                  </a:cubicBezTo>
                  <a:cubicBezTo>
                    <a:pt x="28893" y="66582"/>
                    <a:pt x="26036" y="66582"/>
                    <a:pt x="23406" y="65682"/>
                  </a:cubicBezTo>
                  <a:cubicBezTo>
                    <a:pt x="23406" y="65682"/>
                    <a:pt x="23406" y="65682"/>
                    <a:pt x="19716" y="61254"/>
                  </a:cubicBezTo>
                  <a:cubicBezTo>
                    <a:pt x="19192" y="58078"/>
                    <a:pt x="19192" y="54836"/>
                    <a:pt x="19716" y="51660"/>
                  </a:cubicBezTo>
                  <a:cubicBezTo>
                    <a:pt x="20465" y="48755"/>
                    <a:pt x="20465" y="45708"/>
                    <a:pt x="19716" y="42804"/>
                  </a:cubicBezTo>
                  <a:cubicBezTo>
                    <a:pt x="16836" y="39743"/>
                    <a:pt x="13617" y="37019"/>
                    <a:pt x="10121" y="34686"/>
                  </a:cubicBezTo>
                  <a:cubicBezTo>
                    <a:pt x="5679" y="32291"/>
                    <a:pt x="2266" y="28354"/>
                    <a:pt x="527" y="23616"/>
                  </a:cubicBezTo>
                  <a:lnTo>
                    <a:pt x="527" y="23616"/>
                  </a:lnTo>
                  <a:cubicBezTo>
                    <a:pt x="40" y="19942"/>
                    <a:pt x="40" y="16220"/>
                    <a:pt x="527" y="12546"/>
                  </a:cubicBezTo>
                  <a:cubicBezTo>
                    <a:pt x="1028" y="9863"/>
                    <a:pt x="1028" y="7111"/>
                    <a:pt x="527" y="4428"/>
                  </a:cubicBezTo>
                  <a:lnTo>
                    <a:pt x="527" y="4428"/>
                  </a:lnTo>
                  <a:cubicBezTo>
                    <a:pt x="981" y="2987"/>
                    <a:pt x="981" y="1441"/>
                    <a:pt x="527" y="0"/>
                  </a:cubicBezTo>
                  <a:lnTo>
                    <a:pt x="527" y="0"/>
                  </a:lnTo>
                  <a:lnTo>
                    <a:pt x="527" y="0"/>
                  </a:lnTo>
                  <a:lnTo>
                    <a:pt x="527" y="0"/>
                  </a:lnTo>
                  <a:cubicBezTo>
                    <a:pt x="527" y="0"/>
                    <a:pt x="527" y="0"/>
                    <a:pt x="527" y="0"/>
                  </a:cubicBezTo>
                  <a:lnTo>
                    <a:pt x="527" y="0"/>
                  </a:lnTo>
                  <a:cubicBezTo>
                    <a:pt x="932" y="2691"/>
                    <a:pt x="932" y="5427"/>
                    <a:pt x="527" y="8118"/>
                  </a:cubicBezTo>
                  <a:cubicBezTo>
                    <a:pt x="-176" y="12518"/>
                    <a:pt x="-176" y="17002"/>
                    <a:pt x="527" y="21402"/>
                  </a:cubicBezTo>
                  <a:lnTo>
                    <a:pt x="527" y="21402"/>
                  </a:lnTo>
                  <a:cubicBezTo>
                    <a:pt x="965" y="26685"/>
                    <a:pt x="3654" y="31524"/>
                    <a:pt x="7908" y="34686"/>
                  </a:cubicBezTo>
                  <a:cubicBezTo>
                    <a:pt x="10037" y="37527"/>
                    <a:pt x="12008" y="40484"/>
                    <a:pt x="13812" y="43542"/>
                  </a:cubicBezTo>
                  <a:cubicBezTo>
                    <a:pt x="14321" y="47462"/>
                    <a:pt x="14321" y="51431"/>
                    <a:pt x="13812" y="55350"/>
                  </a:cubicBezTo>
                  <a:lnTo>
                    <a:pt x="13812" y="61992"/>
                  </a:lnTo>
                  <a:cubicBezTo>
                    <a:pt x="14629" y="63768"/>
                    <a:pt x="15902" y="65296"/>
                    <a:pt x="17501" y="66420"/>
                  </a:cubicBezTo>
                  <a:cubicBezTo>
                    <a:pt x="20366" y="67433"/>
                    <a:pt x="23493" y="67433"/>
                    <a:pt x="26358" y="66420"/>
                  </a:cubicBezTo>
                  <a:cubicBezTo>
                    <a:pt x="30782" y="66255"/>
                    <a:pt x="35094" y="64986"/>
                    <a:pt x="38904" y="62730"/>
                  </a:cubicBez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B59CE388-27EE-4D6A-ADB2-FFEC6109440A}"/>
                </a:ext>
              </a:extLst>
            </p:cNvPr>
            <p:cNvSpPr/>
            <p:nvPr/>
          </p:nvSpPr>
          <p:spPr>
            <a:xfrm>
              <a:off x="3628543" y="5387641"/>
              <a:ext cx="37638" cy="62683"/>
            </a:xfrm>
            <a:custGeom>
              <a:avLst/>
              <a:gdLst>
                <a:gd name="connsiteX0" fmla="*/ 37638 w 37638"/>
                <a:gd name="connsiteY0" fmla="*/ 59040 h 62683"/>
                <a:gd name="connsiteX1" fmla="*/ 37638 w 37638"/>
                <a:gd name="connsiteY1" fmla="*/ 59040 h 62683"/>
                <a:gd name="connsiteX2" fmla="*/ 33210 w 37638"/>
                <a:gd name="connsiteY2" fmla="*/ 59040 h 62683"/>
                <a:gd name="connsiteX3" fmla="*/ 33210 w 37638"/>
                <a:gd name="connsiteY3" fmla="*/ 53136 h 62683"/>
                <a:gd name="connsiteX4" fmla="*/ 33210 w 37638"/>
                <a:gd name="connsiteY4" fmla="*/ 45018 h 62683"/>
                <a:gd name="connsiteX5" fmla="*/ 24354 w 37638"/>
                <a:gd name="connsiteY5" fmla="*/ 36162 h 62683"/>
                <a:gd name="connsiteX6" fmla="*/ 17712 w 37638"/>
                <a:gd name="connsiteY6" fmla="*/ 28044 h 62683"/>
                <a:gd name="connsiteX7" fmla="*/ 17712 w 37638"/>
                <a:gd name="connsiteY7" fmla="*/ 28044 h 62683"/>
                <a:gd name="connsiteX8" fmla="*/ 17712 w 37638"/>
                <a:gd name="connsiteY8" fmla="*/ 20664 h 62683"/>
                <a:gd name="connsiteX9" fmla="*/ 17712 w 37638"/>
                <a:gd name="connsiteY9" fmla="*/ 11070 h 62683"/>
                <a:gd name="connsiteX10" fmla="*/ 17712 w 37638"/>
                <a:gd name="connsiteY10" fmla="*/ 11070 h 62683"/>
                <a:gd name="connsiteX11" fmla="*/ 10332 w 37638"/>
                <a:gd name="connsiteY11" fmla="*/ 0 h 62683"/>
                <a:gd name="connsiteX12" fmla="*/ 2952 w 37638"/>
                <a:gd name="connsiteY12" fmla="*/ 0 h 62683"/>
                <a:gd name="connsiteX13" fmla="*/ 0 w 37638"/>
                <a:gd name="connsiteY13" fmla="*/ 0 h 62683"/>
                <a:gd name="connsiteX14" fmla="*/ 7380 w 37638"/>
                <a:gd name="connsiteY14" fmla="*/ 4428 h 62683"/>
                <a:gd name="connsiteX15" fmla="*/ 13284 w 37638"/>
                <a:gd name="connsiteY15" fmla="*/ 14022 h 62683"/>
                <a:gd name="connsiteX16" fmla="*/ 13284 w 37638"/>
                <a:gd name="connsiteY16" fmla="*/ 14022 h 62683"/>
                <a:gd name="connsiteX17" fmla="*/ 13284 w 37638"/>
                <a:gd name="connsiteY17" fmla="*/ 22878 h 62683"/>
                <a:gd name="connsiteX18" fmla="*/ 13284 w 37638"/>
                <a:gd name="connsiteY18" fmla="*/ 30996 h 62683"/>
                <a:gd name="connsiteX19" fmla="*/ 13284 w 37638"/>
                <a:gd name="connsiteY19" fmla="*/ 30996 h 62683"/>
                <a:gd name="connsiteX20" fmla="*/ 20664 w 37638"/>
                <a:gd name="connsiteY20" fmla="*/ 39852 h 62683"/>
                <a:gd name="connsiteX21" fmla="*/ 28782 w 37638"/>
                <a:gd name="connsiteY21" fmla="*/ 47970 h 62683"/>
                <a:gd name="connsiteX22" fmla="*/ 28782 w 37638"/>
                <a:gd name="connsiteY22" fmla="*/ 56088 h 62683"/>
                <a:gd name="connsiteX23" fmla="*/ 28782 w 37638"/>
                <a:gd name="connsiteY23" fmla="*/ 61992 h 62683"/>
                <a:gd name="connsiteX24" fmla="*/ 33948 w 37638"/>
                <a:gd name="connsiteY24" fmla="*/ 61992 h 62683"/>
                <a:gd name="connsiteX25" fmla="*/ 33948 w 37638"/>
                <a:gd name="connsiteY25" fmla="*/ 61992 h 62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7638" h="62683">
                  <a:moveTo>
                    <a:pt x="37638" y="59040"/>
                  </a:moveTo>
                  <a:lnTo>
                    <a:pt x="37638" y="59040"/>
                  </a:lnTo>
                  <a:cubicBezTo>
                    <a:pt x="36237" y="59705"/>
                    <a:pt x="34611" y="59705"/>
                    <a:pt x="33210" y="59040"/>
                  </a:cubicBezTo>
                  <a:cubicBezTo>
                    <a:pt x="32676" y="57108"/>
                    <a:pt x="32676" y="55067"/>
                    <a:pt x="33210" y="53136"/>
                  </a:cubicBezTo>
                  <a:cubicBezTo>
                    <a:pt x="33359" y="50432"/>
                    <a:pt x="33359" y="47722"/>
                    <a:pt x="33210" y="45018"/>
                  </a:cubicBezTo>
                  <a:cubicBezTo>
                    <a:pt x="31245" y="41221"/>
                    <a:pt x="28151" y="38127"/>
                    <a:pt x="24354" y="36162"/>
                  </a:cubicBezTo>
                  <a:cubicBezTo>
                    <a:pt x="24354" y="36162"/>
                    <a:pt x="17712" y="30258"/>
                    <a:pt x="17712" y="28044"/>
                  </a:cubicBezTo>
                  <a:lnTo>
                    <a:pt x="17712" y="28044"/>
                  </a:lnTo>
                  <a:cubicBezTo>
                    <a:pt x="17484" y="25589"/>
                    <a:pt x="17484" y="23119"/>
                    <a:pt x="17712" y="20664"/>
                  </a:cubicBezTo>
                  <a:cubicBezTo>
                    <a:pt x="18465" y="17511"/>
                    <a:pt x="18465" y="14223"/>
                    <a:pt x="17712" y="11070"/>
                  </a:cubicBezTo>
                  <a:lnTo>
                    <a:pt x="17712" y="11070"/>
                  </a:lnTo>
                  <a:cubicBezTo>
                    <a:pt x="16784" y="6561"/>
                    <a:pt x="14137" y="2590"/>
                    <a:pt x="10332" y="0"/>
                  </a:cubicBezTo>
                  <a:lnTo>
                    <a:pt x="2952" y="0"/>
                  </a:lnTo>
                  <a:lnTo>
                    <a:pt x="0" y="0"/>
                  </a:lnTo>
                  <a:lnTo>
                    <a:pt x="7380" y="4428"/>
                  </a:lnTo>
                  <a:cubicBezTo>
                    <a:pt x="10674" y="6592"/>
                    <a:pt x="12837" y="10107"/>
                    <a:pt x="13284" y="14022"/>
                  </a:cubicBezTo>
                  <a:lnTo>
                    <a:pt x="13284" y="14022"/>
                  </a:lnTo>
                  <a:cubicBezTo>
                    <a:pt x="14034" y="16927"/>
                    <a:pt x="14034" y="19974"/>
                    <a:pt x="13284" y="22878"/>
                  </a:cubicBezTo>
                  <a:cubicBezTo>
                    <a:pt x="13040" y="25578"/>
                    <a:pt x="13040" y="28296"/>
                    <a:pt x="13284" y="30996"/>
                  </a:cubicBezTo>
                  <a:lnTo>
                    <a:pt x="13284" y="30996"/>
                  </a:lnTo>
                  <a:cubicBezTo>
                    <a:pt x="14818" y="34611"/>
                    <a:pt x="17385" y="37692"/>
                    <a:pt x="20664" y="39852"/>
                  </a:cubicBezTo>
                  <a:cubicBezTo>
                    <a:pt x="23901" y="41969"/>
                    <a:pt x="26665" y="44733"/>
                    <a:pt x="28782" y="47970"/>
                  </a:cubicBezTo>
                  <a:cubicBezTo>
                    <a:pt x="28931" y="50674"/>
                    <a:pt x="28931" y="53384"/>
                    <a:pt x="28782" y="56088"/>
                  </a:cubicBezTo>
                  <a:cubicBezTo>
                    <a:pt x="28384" y="58036"/>
                    <a:pt x="28384" y="60044"/>
                    <a:pt x="28782" y="61992"/>
                  </a:cubicBezTo>
                  <a:cubicBezTo>
                    <a:pt x="30381" y="62914"/>
                    <a:pt x="32350" y="62914"/>
                    <a:pt x="33948" y="61992"/>
                  </a:cubicBezTo>
                  <a:lnTo>
                    <a:pt x="33948" y="61992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F468AD79-C0AD-4BA9-8FE3-68DBFC5D8CF8}"/>
                </a:ext>
              </a:extLst>
            </p:cNvPr>
            <p:cNvSpPr/>
            <p:nvPr/>
          </p:nvSpPr>
          <p:spPr>
            <a:xfrm>
              <a:off x="3684631" y="5428230"/>
              <a:ext cx="8405" cy="12546"/>
            </a:xfrm>
            <a:custGeom>
              <a:avLst/>
              <a:gdLst>
                <a:gd name="connsiteX0" fmla="*/ 3690 w 8405"/>
                <a:gd name="connsiteY0" fmla="*/ 0 h 12546"/>
                <a:gd name="connsiteX1" fmla="*/ 8118 w 8405"/>
                <a:gd name="connsiteY1" fmla="*/ 4428 h 12546"/>
                <a:gd name="connsiteX2" fmla="*/ 8118 w 8405"/>
                <a:gd name="connsiteY2" fmla="*/ 12546 h 12546"/>
                <a:gd name="connsiteX3" fmla="*/ 0 w 8405"/>
                <a:gd name="connsiteY3" fmla="*/ 8118 h 12546"/>
                <a:gd name="connsiteX4" fmla="*/ 3690 w 8405"/>
                <a:gd name="connsiteY4" fmla="*/ 8118 h 12546"/>
                <a:gd name="connsiteX5" fmla="*/ 3690 w 8405"/>
                <a:gd name="connsiteY5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05" h="12546">
                  <a:moveTo>
                    <a:pt x="3690" y="0"/>
                  </a:moveTo>
                  <a:cubicBezTo>
                    <a:pt x="3690" y="0"/>
                    <a:pt x="8118" y="0"/>
                    <a:pt x="8118" y="4428"/>
                  </a:cubicBezTo>
                  <a:cubicBezTo>
                    <a:pt x="8502" y="7120"/>
                    <a:pt x="8502" y="9854"/>
                    <a:pt x="8118" y="12546"/>
                  </a:cubicBezTo>
                  <a:lnTo>
                    <a:pt x="0" y="8118"/>
                  </a:lnTo>
                  <a:lnTo>
                    <a:pt x="3690" y="8118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D0AFC338-AF56-4175-BCC8-73DFE0CC72C3}"/>
                </a:ext>
              </a:extLst>
            </p:cNvPr>
            <p:cNvSpPr/>
            <p:nvPr/>
          </p:nvSpPr>
          <p:spPr>
            <a:xfrm>
              <a:off x="3609964" y="5380834"/>
              <a:ext cx="5294" cy="5330"/>
            </a:xfrm>
            <a:custGeom>
              <a:avLst/>
              <a:gdLst>
                <a:gd name="connsiteX0" fmla="*/ 5295 w 5294"/>
                <a:gd name="connsiteY0" fmla="*/ 5330 h 5330"/>
                <a:gd name="connsiteX1" fmla="*/ 129 w 5294"/>
                <a:gd name="connsiteY1" fmla="*/ 5330 h 5330"/>
                <a:gd name="connsiteX2" fmla="*/ 129 w 5294"/>
                <a:gd name="connsiteY2" fmla="*/ 1640 h 5330"/>
                <a:gd name="connsiteX3" fmla="*/ 129 w 5294"/>
                <a:gd name="connsiteY3" fmla="*/ 1640 h 5330"/>
                <a:gd name="connsiteX4" fmla="*/ 129 w 5294"/>
                <a:gd name="connsiteY4" fmla="*/ 1640 h 5330"/>
                <a:gd name="connsiteX5" fmla="*/ 129 w 5294"/>
                <a:gd name="connsiteY5" fmla="*/ 1640 h 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4" h="5330">
                  <a:moveTo>
                    <a:pt x="5295" y="5330"/>
                  </a:moveTo>
                  <a:cubicBezTo>
                    <a:pt x="5295" y="5330"/>
                    <a:pt x="867" y="5330"/>
                    <a:pt x="129" y="5330"/>
                  </a:cubicBezTo>
                  <a:cubicBezTo>
                    <a:pt x="-43" y="4106"/>
                    <a:pt x="-43" y="2864"/>
                    <a:pt x="129" y="1640"/>
                  </a:cubicBezTo>
                  <a:cubicBezTo>
                    <a:pt x="129" y="1640"/>
                    <a:pt x="129" y="1640"/>
                    <a:pt x="129" y="1640"/>
                  </a:cubicBezTo>
                  <a:cubicBezTo>
                    <a:pt x="129" y="1640"/>
                    <a:pt x="129" y="1640"/>
                    <a:pt x="129" y="1640"/>
                  </a:cubicBezTo>
                  <a:cubicBezTo>
                    <a:pt x="129" y="1640"/>
                    <a:pt x="129" y="-2050"/>
                    <a:pt x="129" y="1640"/>
                  </a:cubicBez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FF085EF-F40A-4F87-9C9D-611122AF84F6}"/>
                </a:ext>
              </a:extLst>
            </p:cNvPr>
            <p:cNvSpPr/>
            <p:nvPr/>
          </p:nvSpPr>
          <p:spPr>
            <a:xfrm>
              <a:off x="3610831" y="5386165"/>
              <a:ext cx="5903" cy="10331"/>
            </a:xfrm>
            <a:custGeom>
              <a:avLst/>
              <a:gdLst>
                <a:gd name="connsiteX0" fmla="*/ 4428 w 5903"/>
                <a:gd name="connsiteY0" fmla="*/ 0 h 10331"/>
                <a:gd name="connsiteX1" fmla="*/ 0 w 5903"/>
                <a:gd name="connsiteY1" fmla="*/ 0 h 10331"/>
                <a:gd name="connsiteX2" fmla="*/ 0 w 5903"/>
                <a:gd name="connsiteY2" fmla="*/ 0 h 10331"/>
                <a:gd name="connsiteX3" fmla="*/ 0 w 5903"/>
                <a:gd name="connsiteY3" fmla="*/ 0 h 10331"/>
                <a:gd name="connsiteX4" fmla="*/ 0 w 5903"/>
                <a:gd name="connsiteY4" fmla="*/ 0 h 10331"/>
                <a:gd name="connsiteX5" fmla="*/ 0 w 5903"/>
                <a:gd name="connsiteY5" fmla="*/ 0 h 10331"/>
                <a:gd name="connsiteX6" fmla="*/ 0 w 5903"/>
                <a:gd name="connsiteY6" fmla="*/ 0 h 10331"/>
                <a:gd name="connsiteX7" fmla="*/ 0 w 5903"/>
                <a:gd name="connsiteY7" fmla="*/ 0 h 10331"/>
                <a:gd name="connsiteX8" fmla="*/ 0 w 5903"/>
                <a:gd name="connsiteY8" fmla="*/ 0 h 10331"/>
                <a:gd name="connsiteX9" fmla="*/ 0 w 5903"/>
                <a:gd name="connsiteY9" fmla="*/ 0 h 10331"/>
                <a:gd name="connsiteX10" fmla="*/ 0 w 5903"/>
                <a:gd name="connsiteY10" fmla="*/ 0 h 10331"/>
                <a:gd name="connsiteX11" fmla="*/ 0 w 5903"/>
                <a:gd name="connsiteY11" fmla="*/ 0 h 10331"/>
                <a:gd name="connsiteX12" fmla="*/ 0 w 5903"/>
                <a:gd name="connsiteY12" fmla="*/ 0 h 10331"/>
                <a:gd name="connsiteX13" fmla="*/ 0 w 5903"/>
                <a:gd name="connsiteY13" fmla="*/ 10332 h 10331"/>
                <a:gd name="connsiteX14" fmla="*/ 0 w 5903"/>
                <a:gd name="connsiteY14" fmla="*/ 10332 h 10331"/>
                <a:gd name="connsiteX15" fmla="*/ 0 w 5903"/>
                <a:gd name="connsiteY15" fmla="*/ 0 h 10331"/>
                <a:gd name="connsiteX16" fmla="*/ 0 w 5903"/>
                <a:gd name="connsiteY16" fmla="*/ 0 h 10331"/>
                <a:gd name="connsiteX17" fmla="*/ 0 w 5903"/>
                <a:gd name="connsiteY17" fmla="*/ 0 h 10331"/>
                <a:gd name="connsiteX18" fmla="*/ 0 w 5903"/>
                <a:gd name="connsiteY18" fmla="*/ 0 h 10331"/>
                <a:gd name="connsiteX19" fmla="*/ 0 w 5903"/>
                <a:gd name="connsiteY19" fmla="*/ 0 h 10331"/>
                <a:gd name="connsiteX20" fmla="*/ 0 w 5903"/>
                <a:gd name="connsiteY20" fmla="*/ 0 h 10331"/>
                <a:gd name="connsiteX21" fmla="*/ 0 w 5903"/>
                <a:gd name="connsiteY21" fmla="*/ 0 h 10331"/>
                <a:gd name="connsiteX22" fmla="*/ 0 w 5903"/>
                <a:gd name="connsiteY22" fmla="*/ 0 h 10331"/>
                <a:gd name="connsiteX23" fmla="*/ 0 w 5903"/>
                <a:gd name="connsiteY23" fmla="*/ 0 h 10331"/>
                <a:gd name="connsiteX24" fmla="*/ 0 w 5903"/>
                <a:gd name="connsiteY24" fmla="*/ 0 h 10331"/>
                <a:gd name="connsiteX25" fmla="*/ 0 w 5903"/>
                <a:gd name="connsiteY25" fmla="*/ 0 h 10331"/>
                <a:gd name="connsiteX26" fmla="*/ 5904 w 5903"/>
                <a:gd name="connsiteY26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903" h="10331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FDE7D-652F-4057-A03B-AA118A450E72}"/>
                </a:ext>
              </a:extLst>
            </p:cNvPr>
            <p:cNvSpPr/>
            <p:nvPr/>
          </p:nvSpPr>
          <p:spPr>
            <a:xfrm>
              <a:off x="3614931" y="5383213"/>
              <a:ext cx="9348" cy="10331"/>
            </a:xfrm>
            <a:custGeom>
              <a:avLst/>
              <a:gdLst>
                <a:gd name="connsiteX0" fmla="*/ 4756 w 9348"/>
                <a:gd name="connsiteY0" fmla="*/ 4428 h 10331"/>
                <a:gd name="connsiteX1" fmla="*/ 328 w 9348"/>
                <a:gd name="connsiteY1" fmla="*/ 4428 h 10331"/>
                <a:gd name="connsiteX2" fmla="*/ 328 w 9348"/>
                <a:gd name="connsiteY2" fmla="*/ 0 h 10331"/>
                <a:gd name="connsiteX3" fmla="*/ 328 w 9348"/>
                <a:gd name="connsiteY3" fmla="*/ 0 h 10331"/>
                <a:gd name="connsiteX4" fmla="*/ 4018 w 9348"/>
                <a:gd name="connsiteY4" fmla="*/ 0 h 10331"/>
                <a:gd name="connsiteX5" fmla="*/ 7708 w 9348"/>
                <a:gd name="connsiteY5" fmla="*/ 0 h 10331"/>
                <a:gd name="connsiteX6" fmla="*/ 7708 w 9348"/>
                <a:gd name="connsiteY6" fmla="*/ 0 h 10331"/>
                <a:gd name="connsiteX7" fmla="*/ 7708 w 9348"/>
                <a:gd name="connsiteY7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48" h="10331">
                  <a:moveTo>
                    <a:pt x="4756" y="4428"/>
                  </a:moveTo>
                  <a:cubicBezTo>
                    <a:pt x="4756" y="4428"/>
                    <a:pt x="1066" y="4428"/>
                    <a:pt x="328" y="4428"/>
                  </a:cubicBezTo>
                  <a:cubicBezTo>
                    <a:pt x="-410" y="4428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4018" y="0"/>
                  </a:cubicBezTo>
                  <a:cubicBezTo>
                    <a:pt x="7708" y="0"/>
                    <a:pt x="4018" y="0"/>
                    <a:pt x="7708" y="0"/>
                  </a:cubicBezTo>
                  <a:cubicBezTo>
                    <a:pt x="11398" y="0"/>
                    <a:pt x="7708" y="0"/>
                    <a:pt x="7708" y="0"/>
                  </a:cubicBezTo>
                  <a:cubicBezTo>
                    <a:pt x="7708" y="0"/>
                    <a:pt x="7708" y="8118"/>
                    <a:pt x="7708" y="10332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17A1572-261A-4618-88A0-F0D8A987C76F}"/>
                </a:ext>
              </a:extLst>
            </p:cNvPr>
            <p:cNvSpPr/>
            <p:nvPr/>
          </p:nvSpPr>
          <p:spPr>
            <a:xfrm>
              <a:off x="3615258" y="5386902"/>
              <a:ext cx="8855" cy="10331"/>
            </a:xfrm>
            <a:custGeom>
              <a:avLst/>
              <a:gdLst>
                <a:gd name="connsiteX0" fmla="*/ 4428 w 8855"/>
                <a:gd name="connsiteY0" fmla="*/ 738 h 10331"/>
                <a:gd name="connsiteX1" fmla="*/ 0 w 8855"/>
                <a:gd name="connsiteY1" fmla="*/ 738 h 10331"/>
                <a:gd name="connsiteX2" fmla="*/ 0 w 8855"/>
                <a:gd name="connsiteY2" fmla="*/ 738 h 10331"/>
                <a:gd name="connsiteX3" fmla="*/ 0 w 8855"/>
                <a:gd name="connsiteY3" fmla="*/ 738 h 10331"/>
                <a:gd name="connsiteX4" fmla="*/ 0 w 8855"/>
                <a:gd name="connsiteY4" fmla="*/ 738 h 10331"/>
                <a:gd name="connsiteX5" fmla="*/ 3690 w 8855"/>
                <a:gd name="connsiteY5" fmla="*/ 738 h 10331"/>
                <a:gd name="connsiteX6" fmla="*/ 3690 w 8855"/>
                <a:gd name="connsiteY6" fmla="*/ 738 h 10331"/>
                <a:gd name="connsiteX7" fmla="*/ 3690 w 8855"/>
                <a:gd name="connsiteY7" fmla="*/ 738 h 10331"/>
                <a:gd name="connsiteX8" fmla="*/ 3690 w 8855"/>
                <a:gd name="connsiteY8" fmla="*/ 738 h 10331"/>
                <a:gd name="connsiteX9" fmla="*/ 3690 w 8855"/>
                <a:gd name="connsiteY9" fmla="*/ 738 h 10331"/>
                <a:gd name="connsiteX10" fmla="*/ 3690 w 8855"/>
                <a:gd name="connsiteY10" fmla="*/ 5166 h 10331"/>
                <a:gd name="connsiteX11" fmla="*/ 3690 w 8855"/>
                <a:gd name="connsiteY11" fmla="*/ 10332 h 10331"/>
                <a:gd name="connsiteX12" fmla="*/ 3690 w 8855"/>
                <a:gd name="connsiteY12" fmla="*/ 10332 h 10331"/>
                <a:gd name="connsiteX13" fmla="*/ 3690 w 8855"/>
                <a:gd name="connsiteY13" fmla="*/ 4428 h 10331"/>
                <a:gd name="connsiteX14" fmla="*/ 3690 w 8855"/>
                <a:gd name="connsiteY14" fmla="*/ 0 h 10331"/>
                <a:gd name="connsiteX15" fmla="*/ 3690 w 8855"/>
                <a:gd name="connsiteY15" fmla="*/ 0 h 10331"/>
                <a:gd name="connsiteX16" fmla="*/ 3690 w 8855"/>
                <a:gd name="connsiteY16" fmla="*/ 0 h 10331"/>
                <a:gd name="connsiteX17" fmla="*/ 3690 w 8855"/>
                <a:gd name="connsiteY17" fmla="*/ 0 h 10331"/>
                <a:gd name="connsiteX18" fmla="*/ 3690 w 8855"/>
                <a:gd name="connsiteY18" fmla="*/ 0 h 10331"/>
                <a:gd name="connsiteX19" fmla="*/ 3690 w 8855"/>
                <a:gd name="connsiteY19" fmla="*/ 0 h 10331"/>
                <a:gd name="connsiteX20" fmla="*/ 3690 w 8855"/>
                <a:gd name="connsiteY20" fmla="*/ 0 h 10331"/>
                <a:gd name="connsiteX21" fmla="*/ 3690 w 8855"/>
                <a:gd name="connsiteY21" fmla="*/ 0 h 10331"/>
                <a:gd name="connsiteX22" fmla="*/ 3690 w 8855"/>
                <a:gd name="connsiteY22" fmla="*/ 0 h 10331"/>
                <a:gd name="connsiteX23" fmla="*/ 3690 w 8855"/>
                <a:gd name="connsiteY23" fmla="*/ 0 h 10331"/>
                <a:gd name="connsiteX24" fmla="*/ 3690 w 8855"/>
                <a:gd name="connsiteY24" fmla="*/ 0 h 10331"/>
                <a:gd name="connsiteX25" fmla="*/ 3690 w 8855"/>
                <a:gd name="connsiteY25" fmla="*/ 4428 h 10331"/>
                <a:gd name="connsiteX26" fmla="*/ 8856 w 8855"/>
                <a:gd name="connsiteY26" fmla="*/ 442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855" h="10331">
                  <a:moveTo>
                    <a:pt x="4428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3690" y="738"/>
                  </a:lnTo>
                  <a:lnTo>
                    <a:pt x="3690" y="738"/>
                  </a:lnTo>
                  <a:lnTo>
                    <a:pt x="3690" y="738"/>
                  </a:lnTo>
                  <a:cubicBezTo>
                    <a:pt x="3690" y="738"/>
                    <a:pt x="3690" y="738"/>
                    <a:pt x="3690" y="738"/>
                  </a:cubicBezTo>
                  <a:lnTo>
                    <a:pt x="3690" y="738"/>
                  </a:lnTo>
                  <a:cubicBezTo>
                    <a:pt x="3488" y="2207"/>
                    <a:pt x="3488" y="3697"/>
                    <a:pt x="3690" y="5166"/>
                  </a:cubicBezTo>
                  <a:lnTo>
                    <a:pt x="3690" y="10332"/>
                  </a:lnTo>
                  <a:lnTo>
                    <a:pt x="3690" y="10332"/>
                  </a:lnTo>
                  <a:cubicBezTo>
                    <a:pt x="3690" y="10332"/>
                    <a:pt x="3690" y="10332"/>
                    <a:pt x="3690" y="4428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4428"/>
                  </a:lnTo>
                  <a:lnTo>
                    <a:pt x="8856" y="4428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829169FD-5539-4E0A-BD45-EDCDA4423F33}"/>
                </a:ext>
              </a:extLst>
            </p:cNvPr>
            <p:cNvSpPr/>
            <p:nvPr/>
          </p:nvSpPr>
          <p:spPr>
            <a:xfrm>
              <a:off x="3623212" y="5379440"/>
              <a:ext cx="6970" cy="8938"/>
            </a:xfrm>
            <a:custGeom>
              <a:avLst/>
              <a:gdLst>
                <a:gd name="connsiteX0" fmla="*/ 5330 w 6970"/>
                <a:gd name="connsiteY0" fmla="*/ 8939 h 8938"/>
                <a:gd name="connsiteX1" fmla="*/ 1640 w 6970"/>
                <a:gd name="connsiteY1" fmla="*/ 8939 h 8938"/>
                <a:gd name="connsiteX2" fmla="*/ 1640 w 6970"/>
                <a:gd name="connsiteY2" fmla="*/ 3773 h 8938"/>
                <a:gd name="connsiteX3" fmla="*/ 1640 w 6970"/>
                <a:gd name="connsiteY3" fmla="*/ 3773 h 8938"/>
                <a:gd name="connsiteX4" fmla="*/ 5330 w 6970"/>
                <a:gd name="connsiteY4" fmla="*/ 3773 h 8938"/>
                <a:gd name="connsiteX5" fmla="*/ 5330 w 6970"/>
                <a:gd name="connsiteY5" fmla="*/ 83 h 8938"/>
                <a:gd name="connsiteX6" fmla="*/ 5330 w 6970"/>
                <a:gd name="connsiteY6" fmla="*/ 3773 h 8938"/>
                <a:gd name="connsiteX7" fmla="*/ 1640 w 6970"/>
                <a:gd name="connsiteY7" fmla="*/ 3773 h 8938"/>
                <a:gd name="connsiteX8" fmla="*/ 1640 w 6970"/>
                <a:gd name="connsiteY8" fmla="*/ 8939 h 8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70" h="8938">
                  <a:moveTo>
                    <a:pt x="5330" y="8939"/>
                  </a:moveTo>
                  <a:cubicBezTo>
                    <a:pt x="5330" y="8939"/>
                    <a:pt x="5330" y="8939"/>
                    <a:pt x="1640" y="8939"/>
                  </a:cubicBezTo>
                  <a:cubicBezTo>
                    <a:pt x="-2050" y="8939"/>
                    <a:pt x="1640" y="4511"/>
                    <a:pt x="1640" y="3773"/>
                  </a:cubicBezTo>
                  <a:cubicBezTo>
                    <a:pt x="1640" y="3035"/>
                    <a:pt x="1640" y="3773"/>
                    <a:pt x="1640" y="3773"/>
                  </a:cubicBezTo>
                  <a:cubicBezTo>
                    <a:pt x="1640" y="3773"/>
                    <a:pt x="1640" y="3773"/>
                    <a:pt x="5330" y="3773"/>
                  </a:cubicBezTo>
                  <a:cubicBezTo>
                    <a:pt x="9020" y="3773"/>
                    <a:pt x="5330" y="-655"/>
                    <a:pt x="5330" y="83"/>
                  </a:cubicBezTo>
                  <a:cubicBezTo>
                    <a:pt x="5330" y="821"/>
                    <a:pt x="9020" y="83"/>
                    <a:pt x="5330" y="3773"/>
                  </a:cubicBezTo>
                  <a:cubicBezTo>
                    <a:pt x="4116" y="3490"/>
                    <a:pt x="2854" y="3490"/>
                    <a:pt x="1640" y="3773"/>
                  </a:cubicBezTo>
                  <a:cubicBezTo>
                    <a:pt x="1640" y="3773"/>
                    <a:pt x="1640" y="8939"/>
                    <a:pt x="1640" y="8939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9DEEDE24-84FD-4BA6-856D-00F4836C459B}"/>
                </a:ext>
              </a:extLst>
            </p:cNvPr>
            <p:cNvSpPr/>
            <p:nvPr/>
          </p:nvSpPr>
          <p:spPr>
            <a:xfrm>
              <a:off x="3618948" y="5388378"/>
              <a:ext cx="9594" cy="4427"/>
            </a:xfrm>
            <a:custGeom>
              <a:avLst/>
              <a:gdLst>
                <a:gd name="connsiteX0" fmla="*/ 9594 w 9594"/>
                <a:gd name="connsiteY0" fmla="*/ 0 h 4427"/>
                <a:gd name="connsiteX1" fmla="*/ 2214 w 9594"/>
                <a:gd name="connsiteY1" fmla="*/ 0 h 4427"/>
                <a:gd name="connsiteX2" fmla="*/ 2214 w 9594"/>
                <a:gd name="connsiteY2" fmla="*/ 0 h 4427"/>
                <a:gd name="connsiteX3" fmla="*/ 2214 w 9594"/>
                <a:gd name="connsiteY3" fmla="*/ 0 h 4427"/>
                <a:gd name="connsiteX4" fmla="*/ 2214 w 9594"/>
                <a:gd name="connsiteY4" fmla="*/ 0 h 4427"/>
                <a:gd name="connsiteX5" fmla="*/ 2214 w 9594"/>
                <a:gd name="connsiteY5" fmla="*/ 0 h 4427"/>
                <a:gd name="connsiteX6" fmla="*/ 2214 w 9594"/>
                <a:gd name="connsiteY6" fmla="*/ 0 h 4427"/>
                <a:gd name="connsiteX7" fmla="*/ 2214 w 9594"/>
                <a:gd name="connsiteY7" fmla="*/ 0 h 4427"/>
                <a:gd name="connsiteX8" fmla="*/ 2214 w 9594"/>
                <a:gd name="connsiteY8" fmla="*/ 0 h 4427"/>
                <a:gd name="connsiteX9" fmla="*/ 2214 w 9594"/>
                <a:gd name="connsiteY9" fmla="*/ 0 h 4427"/>
                <a:gd name="connsiteX10" fmla="*/ 2214 w 9594"/>
                <a:gd name="connsiteY10" fmla="*/ 0 h 4427"/>
                <a:gd name="connsiteX11" fmla="*/ 9594 w 9594"/>
                <a:gd name="connsiteY11" fmla="*/ 0 h 4427"/>
                <a:gd name="connsiteX12" fmla="*/ 9594 w 9594"/>
                <a:gd name="connsiteY12" fmla="*/ 0 h 4427"/>
                <a:gd name="connsiteX13" fmla="*/ 9594 w 9594"/>
                <a:gd name="connsiteY13" fmla="*/ 0 h 4427"/>
                <a:gd name="connsiteX14" fmla="*/ 9594 w 9594"/>
                <a:gd name="connsiteY14" fmla="*/ 0 h 4427"/>
                <a:gd name="connsiteX15" fmla="*/ 9594 w 9594"/>
                <a:gd name="connsiteY15" fmla="*/ 0 h 4427"/>
                <a:gd name="connsiteX16" fmla="*/ 9594 w 9594"/>
                <a:gd name="connsiteY16" fmla="*/ 0 h 4427"/>
                <a:gd name="connsiteX17" fmla="*/ 9594 w 9594"/>
                <a:gd name="connsiteY17" fmla="*/ 4428 h 4427"/>
                <a:gd name="connsiteX18" fmla="*/ 9594 w 9594"/>
                <a:gd name="connsiteY18" fmla="*/ 4428 h 4427"/>
                <a:gd name="connsiteX19" fmla="*/ 9594 w 9594"/>
                <a:gd name="connsiteY19" fmla="*/ 4428 h 4427"/>
                <a:gd name="connsiteX20" fmla="*/ 9594 w 9594"/>
                <a:gd name="connsiteY20" fmla="*/ 4428 h 4427"/>
                <a:gd name="connsiteX21" fmla="*/ 9594 w 9594"/>
                <a:gd name="connsiteY21" fmla="*/ 4428 h 4427"/>
                <a:gd name="connsiteX22" fmla="*/ 9594 w 9594"/>
                <a:gd name="connsiteY22" fmla="*/ 4428 h 4427"/>
                <a:gd name="connsiteX23" fmla="*/ 9594 w 9594"/>
                <a:gd name="connsiteY23" fmla="*/ 4428 h 4427"/>
                <a:gd name="connsiteX24" fmla="*/ 9594 w 9594"/>
                <a:gd name="connsiteY24" fmla="*/ 4428 h 4427"/>
                <a:gd name="connsiteX25" fmla="*/ 9594 w 9594"/>
                <a:gd name="connsiteY25" fmla="*/ 4428 h 4427"/>
                <a:gd name="connsiteX26" fmla="*/ 9594 w 9594"/>
                <a:gd name="connsiteY26" fmla="*/ 4428 h 4427"/>
                <a:gd name="connsiteX27" fmla="*/ 0 w 9594"/>
                <a:gd name="connsiteY27" fmla="*/ 4428 h 4427"/>
                <a:gd name="connsiteX28" fmla="*/ 0 w 9594"/>
                <a:gd name="connsiteY28" fmla="*/ 4428 h 4427"/>
                <a:gd name="connsiteX29" fmla="*/ 0 w 9594"/>
                <a:gd name="connsiteY29" fmla="*/ 4428 h 4427"/>
                <a:gd name="connsiteX30" fmla="*/ 0 w 9594"/>
                <a:gd name="connsiteY30" fmla="*/ 4428 h 4427"/>
                <a:gd name="connsiteX31" fmla="*/ 0 w 9594"/>
                <a:gd name="connsiteY31" fmla="*/ 4428 h 4427"/>
                <a:gd name="connsiteX32" fmla="*/ 0 w 9594"/>
                <a:gd name="connsiteY32" fmla="*/ 4428 h 4427"/>
                <a:gd name="connsiteX33" fmla="*/ 0 w 9594"/>
                <a:gd name="connsiteY33" fmla="*/ 4428 h 4427"/>
                <a:gd name="connsiteX34" fmla="*/ 0 w 9594"/>
                <a:gd name="connsiteY34" fmla="*/ 4428 h 4427"/>
                <a:gd name="connsiteX35" fmla="*/ 9594 w 9594"/>
                <a:gd name="connsiteY3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594" h="4427">
                  <a:moveTo>
                    <a:pt x="9594" y="0"/>
                  </a:move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cubicBezTo>
                    <a:pt x="2214" y="0"/>
                    <a:pt x="2214" y="0"/>
                    <a:pt x="2214" y="0"/>
                  </a:cubicBez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9594" y="0"/>
                  </a:lnTo>
                  <a:cubicBezTo>
                    <a:pt x="9141" y="1441"/>
                    <a:pt x="9141" y="2987"/>
                    <a:pt x="9594" y="4428"/>
                  </a:cubicBezTo>
                  <a:lnTo>
                    <a:pt x="9594" y="4428"/>
                  </a:lnTo>
                  <a:cubicBezTo>
                    <a:pt x="9594" y="4428"/>
                    <a:pt x="9594" y="4428"/>
                    <a:pt x="9594" y="4428"/>
                  </a:cubicBezTo>
                  <a:lnTo>
                    <a:pt x="9594" y="4428"/>
                  </a:lnTo>
                  <a:cubicBezTo>
                    <a:pt x="9594" y="4428"/>
                    <a:pt x="9594" y="4428"/>
                    <a:pt x="9594" y="4428"/>
                  </a:cubicBezTo>
                  <a:lnTo>
                    <a:pt x="9594" y="4428"/>
                  </a:lnTo>
                  <a:cubicBezTo>
                    <a:pt x="9594" y="4428"/>
                    <a:pt x="9594" y="4428"/>
                    <a:pt x="9594" y="4428"/>
                  </a:cubicBezTo>
                  <a:lnTo>
                    <a:pt x="9594" y="4428"/>
                  </a:lnTo>
                  <a:lnTo>
                    <a:pt x="9594" y="4428"/>
                  </a:lnTo>
                  <a:cubicBezTo>
                    <a:pt x="9594" y="4428"/>
                    <a:pt x="9594" y="4428"/>
                    <a:pt x="9594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9594" y="4428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9773B409-45CE-43DA-A67E-34D61125F6C2}"/>
                </a:ext>
              </a:extLst>
            </p:cNvPr>
            <p:cNvSpPr/>
            <p:nvPr/>
          </p:nvSpPr>
          <p:spPr>
            <a:xfrm>
              <a:off x="3658165" y="5398710"/>
              <a:ext cx="24251" cy="36162"/>
            </a:xfrm>
            <a:custGeom>
              <a:avLst/>
              <a:gdLst>
                <a:gd name="connsiteX0" fmla="*/ 24252 w 24251"/>
                <a:gd name="connsiteY0" fmla="*/ 28782 h 36162"/>
                <a:gd name="connsiteX1" fmla="*/ 18348 w 24251"/>
                <a:gd name="connsiteY1" fmla="*/ 22140 h 36162"/>
                <a:gd name="connsiteX2" fmla="*/ 13182 w 24251"/>
                <a:gd name="connsiteY2" fmla="*/ 15498 h 36162"/>
                <a:gd name="connsiteX3" fmla="*/ 7278 w 24251"/>
                <a:gd name="connsiteY3" fmla="*/ 15498 h 36162"/>
                <a:gd name="connsiteX4" fmla="*/ 7278 w 24251"/>
                <a:gd name="connsiteY4" fmla="*/ 9594 h 36162"/>
                <a:gd name="connsiteX5" fmla="*/ 7278 w 24251"/>
                <a:gd name="connsiteY5" fmla="*/ 0 h 36162"/>
                <a:gd name="connsiteX6" fmla="*/ 7278 w 24251"/>
                <a:gd name="connsiteY6" fmla="*/ 0 h 36162"/>
                <a:gd name="connsiteX7" fmla="*/ 7278 w 24251"/>
                <a:gd name="connsiteY7" fmla="*/ 0 h 36162"/>
                <a:gd name="connsiteX8" fmla="*/ 1374 w 24251"/>
                <a:gd name="connsiteY8" fmla="*/ 25092 h 36162"/>
                <a:gd name="connsiteX9" fmla="*/ 10230 w 24251"/>
                <a:gd name="connsiteY9" fmla="*/ 36162 h 36162"/>
                <a:gd name="connsiteX10" fmla="*/ 24252 w 24251"/>
                <a:gd name="connsiteY10" fmla="*/ 3616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51" h="36162">
                  <a:moveTo>
                    <a:pt x="24252" y="28782"/>
                  </a:moveTo>
                  <a:lnTo>
                    <a:pt x="18348" y="22140"/>
                  </a:lnTo>
                  <a:cubicBezTo>
                    <a:pt x="16869" y="19747"/>
                    <a:pt x="15137" y="17520"/>
                    <a:pt x="13182" y="15498"/>
                  </a:cubicBezTo>
                  <a:lnTo>
                    <a:pt x="7278" y="15498"/>
                  </a:lnTo>
                  <a:lnTo>
                    <a:pt x="7278" y="9594"/>
                  </a:lnTo>
                  <a:lnTo>
                    <a:pt x="7278" y="0"/>
                  </a:lnTo>
                  <a:lnTo>
                    <a:pt x="7278" y="0"/>
                  </a:lnTo>
                  <a:lnTo>
                    <a:pt x="7278" y="0"/>
                  </a:lnTo>
                  <a:cubicBezTo>
                    <a:pt x="7278" y="0"/>
                    <a:pt x="-3792" y="0"/>
                    <a:pt x="1374" y="25092"/>
                  </a:cubicBezTo>
                  <a:cubicBezTo>
                    <a:pt x="1374" y="34686"/>
                    <a:pt x="10230" y="36162"/>
                    <a:pt x="10230" y="36162"/>
                  </a:cubicBezTo>
                  <a:lnTo>
                    <a:pt x="24252" y="36162"/>
                  </a:lnTo>
                  <a:close/>
                </a:path>
              </a:pathLst>
            </a:custGeom>
            <a:solidFill>
              <a:srgbClr val="A46F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635E486B-AE89-4E81-ACAB-83502915F094}"/>
                </a:ext>
              </a:extLst>
            </p:cNvPr>
            <p:cNvSpPr/>
            <p:nvPr/>
          </p:nvSpPr>
          <p:spPr>
            <a:xfrm>
              <a:off x="3644689" y="5354430"/>
              <a:ext cx="39203" cy="66589"/>
            </a:xfrm>
            <a:custGeom>
              <a:avLst/>
              <a:gdLst>
                <a:gd name="connsiteX0" fmla="*/ 32562 w 39203"/>
                <a:gd name="connsiteY0" fmla="*/ 0 h 66589"/>
                <a:gd name="connsiteX1" fmla="*/ 32562 w 39203"/>
                <a:gd name="connsiteY1" fmla="*/ 0 h 66589"/>
                <a:gd name="connsiteX2" fmla="*/ 32562 w 39203"/>
                <a:gd name="connsiteY2" fmla="*/ 0 h 66589"/>
                <a:gd name="connsiteX3" fmla="*/ 32562 w 39203"/>
                <a:gd name="connsiteY3" fmla="*/ 0 h 66589"/>
                <a:gd name="connsiteX4" fmla="*/ 13374 w 39203"/>
                <a:gd name="connsiteY4" fmla="*/ 17712 h 66589"/>
                <a:gd name="connsiteX5" fmla="*/ 4518 w 39203"/>
                <a:gd name="connsiteY5" fmla="*/ 26568 h 66589"/>
                <a:gd name="connsiteX6" fmla="*/ 90 w 39203"/>
                <a:gd name="connsiteY6" fmla="*/ 42804 h 66589"/>
                <a:gd name="connsiteX7" fmla="*/ 90 w 39203"/>
                <a:gd name="connsiteY7" fmla="*/ 42804 h 66589"/>
                <a:gd name="connsiteX8" fmla="*/ 10422 w 39203"/>
                <a:gd name="connsiteY8" fmla="*/ 65682 h 66589"/>
                <a:gd name="connsiteX9" fmla="*/ 22968 w 39203"/>
                <a:gd name="connsiteY9" fmla="*/ 65682 h 66589"/>
                <a:gd name="connsiteX10" fmla="*/ 39204 w 39203"/>
                <a:gd name="connsiteY10" fmla="*/ 65682 h 66589"/>
                <a:gd name="connsiteX11" fmla="*/ 39204 w 39203"/>
                <a:gd name="connsiteY11" fmla="*/ 65682 h 66589"/>
                <a:gd name="connsiteX12" fmla="*/ 39204 w 39203"/>
                <a:gd name="connsiteY12" fmla="*/ 65682 h 66589"/>
                <a:gd name="connsiteX13" fmla="*/ 39204 w 39203"/>
                <a:gd name="connsiteY13" fmla="*/ 65682 h 66589"/>
                <a:gd name="connsiteX14" fmla="*/ 39204 w 39203"/>
                <a:gd name="connsiteY14" fmla="*/ 65682 h 66589"/>
                <a:gd name="connsiteX15" fmla="*/ 39204 w 39203"/>
                <a:gd name="connsiteY15" fmla="*/ 65682 h 66589"/>
                <a:gd name="connsiteX16" fmla="*/ 39204 w 39203"/>
                <a:gd name="connsiteY16" fmla="*/ 65682 h 66589"/>
                <a:gd name="connsiteX17" fmla="*/ 25182 w 39203"/>
                <a:gd name="connsiteY17" fmla="*/ 65682 h 66589"/>
                <a:gd name="connsiteX18" fmla="*/ 12636 w 39203"/>
                <a:gd name="connsiteY18" fmla="*/ 65682 h 66589"/>
                <a:gd name="connsiteX19" fmla="*/ 3042 w 39203"/>
                <a:gd name="connsiteY19" fmla="*/ 43542 h 66589"/>
                <a:gd name="connsiteX20" fmla="*/ 3042 w 39203"/>
                <a:gd name="connsiteY20" fmla="*/ 43542 h 66589"/>
                <a:gd name="connsiteX21" fmla="*/ 6732 w 39203"/>
                <a:gd name="connsiteY21" fmla="*/ 28044 h 66589"/>
                <a:gd name="connsiteX22" fmla="*/ 21492 w 39203"/>
                <a:gd name="connsiteY22" fmla="*/ 14760 h 66589"/>
                <a:gd name="connsiteX23" fmla="*/ 35514 w 39203"/>
                <a:gd name="connsiteY23" fmla="*/ 738 h 66589"/>
                <a:gd name="connsiteX24" fmla="*/ 35514 w 39203"/>
                <a:gd name="connsiteY24" fmla="*/ 738 h 66589"/>
                <a:gd name="connsiteX25" fmla="*/ 35514 w 39203"/>
                <a:gd name="connsiteY25" fmla="*/ 738 h 66589"/>
                <a:gd name="connsiteX26" fmla="*/ 35514 w 39203"/>
                <a:gd name="connsiteY26" fmla="*/ 738 h 6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203" h="66589">
                  <a:moveTo>
                    <a:pt x="32562" y="0"/>
                  </a:moveTo>
                  <a:lnTo>
                    <a:pt x="32562" y="0"/>
                  </a:lnTo>
                  <a:cubicBezTo>
                    <a:pt x="32562" y="0"/>
                    <a:pt x="32562" y="0"/>
                    <a:pt x="32562" y="0"/>
                  </a:cubicBezTo>
                  <a:lnTo>
                    <a:pt x="32562" y="0"/>
                  </a:lnTo>
                  <a:cubicBezTo>
                    <a:pt x="27869" y="7517"/>
                    <a:pt x="21241" y="13634"/>
                    <a:pt x="13374" y="17712"/>
                  </a:cubicBezTo>
                  <a:cubicBezTo>
                    <a:pt x="9721" y="19868"/>
                    <a:pt x="6673" y="22915"/>
                    <a:pt x="4518" y="26568"/>
                  </a:cubicBezTo>
                  <a:cubicBezTo>
                    <a:pt x="1414" y="31399"/>
                    <a:pt x="-131" y="37066"/>
                    <a:pt x="90" y="42804"/>
                  </a:cubicBezTo>
                  <a:lnTo>
                    <a:pt x="90" y="42804"/>
                  </a:lnTo>
                  <a:cubicBezTo>
                    <a:pt x="-653" y="51704"/>
                    <a:pt x="3254" y="60355"/>
                    <a:pt x="10422" y="65682"/>
                  </a:cubicBezTo>
                  <a:cubicBezTo>
                    <a:pt x="14516" y="66892"/>
                    <a:pt x="18873" y="66892"/>
                    <a:pt x="22968" y="65682"/>
                  </a:cubicBezTo>
                  <a:lnTo>
                    <a:pt x="39204" y="65682"/>
                  </a:lnTo>
                  <a:cubicBezTo>
                    <a:pt x="39204" y="65682"/>
                    <a:pt x="39204" y="65682"/>
                    <a:pt x="39204" y="65682"/>
                  </a:cubicBezTo>
                  <a:lnTo>
                    <a:pt x="39204" y="65682"/>
                  </a:lnTo>
                  <a:cubicBezTo>
                    <a:pt x="39204" y="65682"/>
                    <a:pt x="39204" y="65682"/>
                    <a:pt x="39204" y="65682"/>
                  </a:cubicBezTo>
                  <a:lnTo>
                    <a:pt x="39204" y="65682"/>
                  </a:lnTo>
                  <a:lnTo>
                    <a:pt x="39204" y="65682"/>
                  </a:lnTo>
                  <a:lnTo>
                    <a:pt x="39204" y="65682"/>
                  </a:lnTo>
                  <a:lnTo>
                    <a:pt x="25182" y="65682"/>
                  </a:lnTo>
                  <a:cubicBezTo>
                    <a:pt x="21087" y="66892"/>
                    <a:pt x="16730" y="66892"/>
                    <a:pt x="12636" y="65682"/>
                  </a:cubicBezTo>
                  <a:cubicBezTo>
                    <a:pt x="5975" y="60341"/>
                    <a:pt x="2384" y="52054"/>
                    <a:pt x="3042" y="43542"/>
                  </a:cubicBezTo>
                  <a:lnTo>
                    <a:pt x="3042" y="43542"/>
                  </a:lnTo>
                  <a:cubicBezTo>
                    <a:pt x="2865" y="38139"/>
                    <a:pt x="4139" y="32788"/>
                    <a:pt x="6732" y="28044"/>
                  </a:cubicBezTo>
                  <a:cubicBezTo>
                    <a:pt x="10718" y="22677"/>
                    <a:pt x="15736" y="18161"/>
                    <a:pt x="21492" y="14760"/>
                  </a:cubicBezTo>
                  <a:cubicBezTo>
                    <a:pt x="27357" y="11453"/>
                    <a:pt x="32207" y="6604"/>
                    <a:pt x="35514" y="738"/>
                  </a:cubicBezTo>
                  <a:lnTo>
                    <a:pt x="35514" y="738"/>
                  </a:lnTo>
                  <a:lnTo>
                    <a:pt x="35514" y="738"/>
                  </a:lnTo>
                  <a:lnTo>
                    <a:pt x="35514" y="738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B8D4AB43-3078-483A-AB5F-23CF6D0FBE30}"/>
                </a:ext>
              </a:extLst>
            </p:cNvPr>
            <p:cNvSpPr/>
            <p:nvPr/>
          </p:nvSpPr>
          <p:spPr>
            <a:xfrm>
              <a:off x="3686844" y="5430445"/>
              <a:ext cx="5165" cy="5903"/>
            </a:xfrm>
            <a:custGeom>
              <a:avLst/>
              <a:gdLst>
                <a:gd name="connsiteX0" fmla="*/ 5166 w 5165"/>
                <a:gd name="connsiteY0" fmla="*/ 0 h 5903"/>
                <a:gd name="connsiteX1" fmla="*/ 5166 w 5165"/>
                <a:gd name="connsiteY1" fmla="*/ 5166 h 5903"/>
                <a:gd name="connsiteX2" fmla="*/ 5166 w 5165"/>
                <a:gd name="connsiteY2" fmla="*/ 5166 h 5903"/>
                <a:gd name="connsiteX3" fmla="*/ 0 w 5165"/>
                <a:gd name="connsiteY3" fmla="*/ 5166 h 5903"/>
                <a:gd name="connsiteX4" fmla="*/ 0 w 5165"/>
                <a:gd name="connsiteY4" fmla="*/ 5904 h 5903"/>
                <a:gd name="connsiteX5" fmla="*/ 0 w 5165"/>
                <a:gd name="connsiteY5" fmla="*/ 5904 h 5903"/>
                <a:gd name="connsiteX6" fmla="*/ 0 w 5165"/>
                <a:gd name="connsiteY6" fmla="*/ 147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5903">
                  <a:moveTo>
                    <a:pt x="5166" y="0"/>
                  </a:moveTo>
                  <a:cubicBezTo>
                    <a:pt x="5166" y="0"/>
                    <a:pt x="5166" y="5166"/>
                    <a:pt x="5166" y="5166"/>
                  </a:cubicBezTo>
                  <a:lnTo>
                    <a:pt x="5166" y="5166"/>
                  </a:lnTo>
                  <a:cubicBezTo>
                    <a:pt x="3468" y="4759"/>
                    <a:pt x="1698" y="4759"/>
                    <a:pt x="0" y="5166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87A40617-A84D-4D78-9FC5-8967CB959023}"/>
                </a:ext>
              </a:extLst>
            </p:cNvPr>
            <p:cNvSpPr/>
            <p:nvPr/>
          </p:nvSpPr>
          <p:spPr>
            <a:xfrm>
              <a:off x="3669133" y="5423065"/>
              <a:ext cx="33209" cy="13283"/>
            </a:xfrm>
            <a:custGeom>
              <a:avLst/>
              <a:gdLst>
                <a:gd name="connsiteX0" fmla="*/ 33210 w 33209"/>
                <a:gd name="connsiteY0" fmla="*/ 13284 h 13283"/>
                <a:gd name="connsiteX1" fmla="*/ 26568 w 33209"/>
                <a:gd name="connsiteY1" fmla="*/ 13284 h 13283"/>
                <a:gd name="connsiteX2" fmla="*/ 26568 w 33209"/>
                <a:gd name="connsiteY2" fmla="*/ 13284 h 13283"/>
                <a:gd name="connsiteX3" fmla="*/ 26568 w 33209"/>
                <a:gd name="connsiteY3" fmla="*/ 13284 h 13283"/>
                <a:gd name="connsiteX4" fmla="*/ 12546 w 33209"/>
                <a:gd name="connsiteY4" fmla="*/ 13284 h 13283"/>
                <a:gd name="connsiteX5" fmla="*/ 0 w 33209"/>
                <a:gd name="connsiteY5" fmla="*/ 0 h 13283"/>
                <a:gd name="connsiteX6" fmla="*/ 25830 w 33209"/>
                <a:gd name="connsiteY6" fmla="*/ 0 h 13283"/>
                <a:gd name="connsiteX7" fmla="*/ 25830 w 33209"/>
                <a:gd name="connsiteY7" fmla="*/ 0 h 13283"/>
                <a:gd name="connsiteX8" fmla="*/ 25830 w 33209"/>
                <a:gd name="connsiteY8" fmla="*/ 0 h 13283"/>
                <a:gd name="connsiteX9" fmla="*/ 25830 w 33209"/>
                <a:gd name="connsiteY9" fmla="*/ 0 h 13283"/>
                <a:gd name="connsiteX10" fmla="*/ 25830 w 33209"/>
                <a:gd name="connsiteY10" fmla="*/ 0 h 13283"/>
                <a:gd name="connsiteX11" fmla="*/ 25830 w 33209"/>
                <a:gd name="connsiteY11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209" h="13283">
                  <a:moveTo>
                    <a:pt x="33210" y="13284"/>
                  </a:moveTo>
                  <a:lnTo>
                    <a:pt x="26568" y="13284"/>
                  </a:lnTo>
                  <a:lnTo>
                    <a:pt x="26568" y="13284"/>
                  </a:lnTo>
                  <a:lnTo>
                    <a:pt x="26568" y="13284"/>
                  </a:lnTo>
                  <a:lnTo>
                    <a:pt x="12546" y="13284"/>
                  </a:lnTo>
                  <a:lnTo>
                    <a:pt x="0" y="0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25830" y="13284"/>
                  </a:lnTo>
                  <a:close/>
                </a:path>
              </a:pathLst>
            </a:custGeom>
            <a:solidFill>
              <a:srgbClr val="F2C9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46DD985E-39C8-471B-B340-859F6C258643}"/>
                </a:ext>
              </a:extLst>
            </p:cNvPr>
            <p:cNvSpPr/>
            <p:nvPr/>
          </p:nvSpPr>
          <p:spPr>
            <a:xfrm>
              <a:off x="3692748" y="5436349"/>
              <a:ext cx="9594" cy="7379"/>
            </a:xfrm>
            <a:custGeom>
              <a:avLst/>
              <a:gdLst>
                <a:gd name="connsiteX0" fmla="*/ 9594 w 9594"/>
                <a:gd name="connsiteY0" fmla="*/ 0 h 7379"/>
                <a:gd name="connsiteX1" fmla="*/ 0 w 9594"/>
                <a:gd name="connsiteY1" fmla="*/ 0 h 7379"/>
                <a:gd name="connsiteX2" fmla="*/ 0 w 9594"/>
                <a:gd name="connsiteY2" fmla="*/ 0 h 7379"/>
                <a:gd name="connsiteX3" fmla="*/ 0 w 9594"/>
                <a:gd name="connsiteY3" fmla="*/ 0 h 7379"/>
                <a:gd name="connsiteX4" fmla="*/ 0 w 9594"/>
                <a:gd name="connsiteY4" fmla="*/ 7380 h 7379"/>
                <a:gd name="connsiteX5" fmla="*/ 5904 w 9594"/>
                <a:gd name="connsiteY5" fmla="*/ 7380 h 7379"/>
                <a:gd name="connsiteX6" fmla="*/ 9594 w 9594"/>
                <a:gd name="connsiteY6" fmla="*/ 7380 h 7379"/>
                <a:gd name="connsiteX7" fmla="*/ 9594 w 9594"/>
                <a:gd name="connsiteY7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4" h="7379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0"/>
                  </a:lnTo>
                  <a:lnTo>
                    <a:pt x="5904" y="7380"/>
                  </a:lnTo>
                  <a:lnTo>
                    <a:pt x="9594" y="738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A46F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5DBA71B-B3F0-4AE4-A64D-EC9D19DD79B8}"/>
                </a:ext>
              </a:extLst>
            </p:cNvPr>
            <p:cNvSpPr/>
            <p:nvPr/>
          </p:nvSpPr>
          <p:spPr>
            <a:xfrm>
              <a:off x="3700866" y="5430445"/>
              <a:ext cx="2214" cy="2951"/>
            </a:xfrm>
            <a:custGeom>
              <a:avLst/>
              <a:gdLst>
                <a:gd name="connsiteX0" fmla="*/ 0 w 2214"/>
                <a:gd name="connsiteY0" fmla="*/ 0 h 2951"/>
                <a:gd name="connsiteX1" fmla="*/ 738 w 2214"/>
                <a:gd name="connsiteY1" fmla="*/ 2952 h 2951"/>
                <a:gd name="connsiteX2" fmla="*/ 2214 w 2214"/>
                <a:gd name="connsiteY2" fmla="*/ 2952 h 2951"/>
                <a:gd name="connsiteX3" fmla="*/ 1476 w 2214"/>
                <a:gd name="connsiteY3" fmla="*/ 0 h 2951"/>
                <a:gd name="connsiteX4" fmla="*/ 0 w 2214"/>
                <a:gd name="connsiteY4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" h="2951">
                  <a:moveTo>
                    <a:pt x="0" y="0"/>
                  </a:moveTo>
                  <a:lnTo>
                    <a:pt x="738" y="2952"/>
                  </a:lnTo>
                  <a:lnTo>
                    <a:pt x="2214" y="2952"/>
                  </a:lnTo>
                  <a:lnTo>
                    <a:pt x="1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C9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C11C03D-1312-4ED3-BA0A-93706D3C9923}"/>
                </a:ext>
              </a:extLst>
            </p:cNvPr>
            <p:cNvSpPr/>
            <p:nvPr/>
          </p:nvSpPr>
          <p:spPr>
            <a:xfrm>
              <a:off x="3673560" y="5351478"/>
              <a:ext cx="21401" cy="22877"/>
            </a:xfrm>
            <a:custGeom>
              <a:avLst/>
              <a:gdLst>
                <a:gd name="connsiteX0" fmla="*/ 21402 w 21401"/>
                <a:gd name="connsiteY0" fmla="*/ 5166 h 22877"/>
                <a:gd name="connsiteX1" fmla="*/ 21402 w 21401"/>
                <a:gd name="connsiteY1" fmla="*/ 0 h 22877"/>
                <a:gd name="connsiteX2" fmla="*/ 21402 w 21401"/>
                <a:gd name="connsiteY2" fmla="*/ 0 h 22877"/>
                <a:gd name="connsiteX3" fmla="*/ 21402 w 21401"/>
                <a:gd name="connsiteY3" fmla="*/ 0 h 22877"/>
                <a:gd name="connsiteX4" fmla="*/ 21402 w 21401"/>
                <a:gd name="connsiteY4" fmla="*/ 0 h 22877"/>
                <a:gd name="connsiteX5" fmla="*/ 21402 w 21401"/>
                <a:gd name="connsiteY5" fmla="*/ 0 h 22877"/>
                <a:gd name="connsiteX6" fmla="*/ 3690 w 21401"/>
                <a:gd name="connsiteY6" fmla="*/ 0 h 22877"/>
                <a:gd name="connsiteX7" fmla="*/ 0 w 21401"/>
                <a:gd name="connsiteY7" fmla="*/ 4428 h 22877"/>
                <a:gd name="connsiteX8" fmla="*/ 13284 w 21401"/>
                <a:gd name="connsiteY8" fmla="*/ 18450 h 22877"/>
                <a:gd name="connsiteX9" fmla="*/ 20664 w 21401"/>
                <a:gd name="connsiteY9" fmla="*/ 22878 h 22877"/>
                <a:gd name="connsiteX10" fmla="*/ 20664 w 21401"/>
                <a:gd name="connsiteY10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01" h="22877">
                  <a:moveTo>
                    <a:pt x="21402" y="5166"/>
                  </a:move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3690" y="0"/>
                  </a:lnTo>
                  <a:lnTo>
                    <a:pt x="0" y="4428"/>
                  </a:lnTo>
                  <a:cubicBezTo>
                    <a:pt x="5347" y="8137"/>
                    <a:pt x="9869" y="12911"/>
                    <a:pt x="13284" y="18450"/>
                  </a:cubicBezTo>
                  <a:cubicBezTo>
                    <a:pt x="16071" y="19297"/>
                    <a:pt x="18606" y="20818"/>
                    <a:pt x="20664" y="22878"/>
                  </a:cubicBezTo>
                  <a:lnTo>
                    <a:pt x="20664" y="22878"/>
                  </a:lnTo>
                  <a:close/>
                </a:path>
              </a:pathLst>
            </a:custGeom>
            <a:solidFill>
              <a:srgbClr val="F2C9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76B527-D3D7-4EA1-9EC1-05F822DFA5CE}"/>
                </a:ext>
              </a:extLst>
            </p:cNvPr>
            <p:cNvSpPr/>
            <p:nvPr/>
          </p:nvSpPr>
          <p:spPr>
            <a:xfrm>
              <a:off x="3686844" y="5358121"/>
              <a:ext cx="7380" cy="14022"/>
            </a:xfrm>
            <a:custGeom>
              <a:avLst/>
              <a:gdLst>
                <a:gd name="connsiteX0" fmla="*/ 1476 w 7380"/>
                <a:gd name="connsiteY0" fmla="*/ 4428 h 14022"/>
                <a:gd name="connsiteX1" fmla="*/ 1476 w 7380"/>
                <a:gd name="connsiteY1" fmla="*/ 14022 h 14022"/>
                <a:gd name="connsiteX2" fmla="*/ 5166 w 7380"/>
                <a:gd name="connsiteY2" fmla="*/ 8856 h 14022"/>
                <a:gd name="connsiteX3" fmla="*/ 7380 w 7380"/>
                <a:gd name="connsiteY3" fmla="*/ 4428 h 14022"/>
                <a:gd name="connsiteX4" fmla="*/ 0 w 7380"/>
                <a:gd name="connsiteY4" fmla="*/ 0 h 14022"/>
                <a:gd name="connsiteX5" fmla="*/ 0 w 7380"/>
                <a:gd name="connsiteY5" fmla="*/ 5166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14022">
                  <a:moveTo>
                    <a:pt x="1476" y="4428"/>
                  </a:moveTo>
                  <a:cubicBezTo>
                    <a:pt x="2258" y="7579"/>
                    <a:pt x="2258" y="10871"/>
                    <a:pt x="1476" y="14022"/>
                  </a:cubicBezTo>
                  <a:lnTo>
                    <a:pt x="5166" y="8856"/>
                  </a:lnTo>
                  <a:lnTo>
                    <a:pt x="7380" y="4428"/>
                  </a:lnTo>
                  <a:cubicBezTo>
                    <a:pt x="5322" y="2368"/>
                    <a:pt x="2787" y="846"/>
                    <a:pt x="0" y="0"/>
                  </a:cubicBezTo>
                  <a:cubicBezTo>
                    <a:pt x="320" y="1707"/>
                    <a:pt x="320" y="3459"/>
                    <a:pt x="0" y="5166"/>
                  </a:cubicBezTo>
                </a:path>
              </a:pathLst>
            </a:custGeom>
            <a:solidFill>
              <a:srgbClr val="A46F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21EE131D-91A2-43CA-87D9-A0C0DCAF06FF}"/>
                </a:ext>
              </a:extLst>
            </p:cNvPr>
            <p:cNvSpPr/>
            <p:nvPr/>
          </p:nvSpPr>
          <p:spPr>
            <a:xfrm>
              <a:off x="3691273" y="5436349"/>
              <a:ext cx="6641" cy="7379"/>
            </a:xfrm>
            <a:custGeom>
              <a:avLst/>
              <a:gdLst>
                <a:gd name="connsiteX0" fmla="*/ 6642 w 6641"/>
                <a:gd name="connsiteY0" fmla="*/ 7380 h 7379"/>
                <a:gd name="connsiteX1" fmla="*/ 3690 w 6641"/>
                <a:gd name="connsiteY1" fmla="*/ 0 h 7379"/>
                <a:gd name="connsiteX2" fmla="*/ 0 w 6641"/>
                <a:gd name="connsiteY2" fmla="*/ 0 h 7379"/>
                <a:gd name="connsiteX3" fmla="*/ 0 w 6641"/>
                <a:gd name="connsiteY3" fmla="*/ 0 h 7379"/>
                <a:gd name="connsiteX4" fmla="*/ 0 w 6641"/>
                <a:gd name="connsiteY4" fmla="*/ 0 h 7379"/>
                <a:gd name="connsiteX5" fmla="*/ 0 w 6641"/>
                <a:gd name="connsiteY5" fmla="*/ 0 h 7379"/>
                <a:gd name="connsiteX6" fmla="*/ 0 w 6641"/>
                <a:gd name="connsiteY6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1" h="7379">
                  <a:moveTo>
                    <a:pt x="6642" y="7380"/>
                  </a:moveTo>
                  <a:cubicBezTo>
                    <a:pt x="6128" y="4757"/>
                    <a:pt x="5126" y="2254"/>
                    <a:pt x="369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FA04E3E1-782E-42B7-9ECA-C4F9C0B8BF38}"/>
                </a:ext>
              </a:extLst>
            </p:cNvPr>
            <p:cNvSpPr/>
            <p:nvPr/>
          </p:nvSpPr>
          <p:spPr>
            <a:xfrm>
              <a:off x="3697177" y="5436349"/>
              <a:ext cx="6642" cy="7379"/>
            </a:xfrm>
            <a:custGeom>
              <a:avLst/>
              <a:gdLst>
                <a:gd name="connsiteX0" fmla="*/ 5166 w 6642"/>
                <a:gd name="connsiteY0" fmla="*/ 0 h 7379"/>
                <a:gd name="connsiteX1" fmla="*/ 5166 w 6642"/>
                <a:gd name="connsiteY1" fmla="*/ 4428 h 7379"/>
                <a:gd name="connsiteX2" fmla="*/ 0 w 6642"/>
                <a:gd name="connsiteY2" fmla="*/ 4428 h 7379"/>
                <a:gd name="connsiteX3" fmla="*/ 6642 w 6642"/>
                <a:gd name="connsiteY3" fmla="*/ 4428 h 7379"/>
                <a:gd name="connsiteX4" fmla="*/ 5166 w 6642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7379">
                  <a:moveTo>
                    <a:pt x="5166" y="0"/>
                  </a:moveTo>
                  <a:cubicBezTo>
                    <a:pt x="5432" y="1464"/>
                    <a:pt x="5432" y="2964"/>
                    <a:pt x="5166" y="4428"/>
                  </a:cubicBezTo>
                  <a:lnTo>
                    <a:pt x="0" y="4428"/>
                  </a:lnTo>
                  <a:lnTo>
                    <a:pt x="6642" y="4428"/>
                  </a:lnTo>
                  <a:lnTo>
                    <a:pt x="5166" y="7380"/>
                  </a:lnTo>
                  <a:close/>
                </a:path>
              </a:pathLst>
            </a:custGeom>
            <a:solidFill>
              <a:srgbClr val="6B5C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F331E256-C165-4F58-9585-BC9111997261}"/>
                </a:ext>
              </a:extLst>
            </p:cNvPr>
            <p:cNvSpPr/>
            <p:nvPr/>
          </p:nvSpPr>
          <p:spPr>
            <a:xfrm>
              <a:off x="3700866" y="5439300"/>
              <a:ext cx="2952" cy="7379"/>
            </a:xfrm>
            <a:custGeom>
              <a:avLst/>
              <a:gdLst>
                <a:gd name="connsiteX0" fmla="*/ 1476 w 2952"/>
                <a:gd name="connsiteY0" fmla="*/ 0 h 7379"/>
                <a:gd name="connsiteX1" fmla="*/ 2952 w 2952"/>
                <a:gd name="connsiteY1" fmla="*/ 2214 h 7379"/>
                <a:gd name="connsiteX2" fmla="*/ 2952 w 2952"/>
                <a:gd name="connsiteY2" fmla="*/ 2952 h 7379"/>
                <a:gd name="connsiteX3" fmla="*/ 2214 w 2952"/>
                <a:gd name="connsiteY3" fmla="*/ 3690 h 7379"/>
                <a:gd name="connsiteX4" fmla="*/ 2214 w 2952"/>
                <a:gd name="connsiteY4" fmla="*/ 5166 h 7379"/>
                <a:gd name="connsiteX5" fmla="*/ 738 w 2952"/>
                <a:gd name="connsiteY5" fmla="*/ 5904 h 7379"/>
                <a:gd name="connsiteX6" fmla="*/ 0 w 2952"/>
                <a:gd name="connsiteY6" fmla="*/ 7380 h 7379"/>
                <a:gd name="connsiteX7" fmla="*/ 1476 w 2952"/>
                <a:gd name="connsiteY7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2" h="7379">
                  <a:moveTo>
                    <a:pt x="1476" y="0"/>
                  </a:moveTo>
                  <a:lnTo>
                    <a:pt x="2952" y="2214"/>
                  </a:lnTo>
                  <a:lnTo>
                    <a:pt x="2952" y="2952"/>
                  </a:lnTo>
                  <a:lnTo>
                    <a:pt x="2214" y="3690"/>
                  </a:lnTo>
                  <a:lnTo>
                    <a:pt x="2214" y="5166"/>
                  </a:lnTo>
                  <a:lnTo>
                    <a:pt x="738" y="5904"/>
                  </a:lnTo>
                  <a:lnTo>
                    <a:pt x="0" y="738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42441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28A90624-353B-4F0D-BB0F-51247F4A2530}"/>
                </a:ext>
              </a:extLst>
            </p:cNvPr>
            <p:cNvSpPr/>
            <p:nvPr/>
          </p:nvSpPr>
          <p:spPr>
            <a:xfrm>
              <a:off x="3834444" y="5569189"/>
              <a:ext cx="4428" cy="11807"/>
            </a:xfrm>
            <a:custGeom>
              <a:avLst/>
              <a:gdLst>
                <a:gd name="connsiteX0" fmla="*/ 0 w 4428"/>
                <a:gd name="connsiteY0" fmla="*/ 738 h 11807"/>
                <a:gd name="connsiteX1" fmla="*/ 738 w 4428"/>
                <a:gd name="connsiteY1" fmla="*/ 11808 h 11807"/>
                <a:gd name="connsiteX2" fmla="*/ 4428 w 4428"/>
                <a:gd name="connsiteY2" fmla="*/ 8856 h 11807"/>
                <a:gd name="connsiteX3" fmla="*/ 1476 w 4428"/>
                <a:gd name="connsiteY3" fmla="*/ 0 h 11807"/>
                <a:gd name="connsiteX4" fmla="*/ 0 w 4428"/>
                <a:gd name="connsiteY4" fmla="*/ 73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11807">
                  <a:moveTo>
                    <a:pt x="0" y="738"/>
                  </a:moveTo>
                  <a:lnTo>
                    <a:pt x="738" y="11808"/>
                  </a:lnTo>
                  <a:lnTo>
                    <a:pt x="4428" y="8856"/>
                  </a:lnTo>
                  <a:lnTo>
                    <a:pt x="1476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A5DDCBF4-AA22-44C4-9B0C-AD94560442F3}"/>
                </a:ext>
              </a:extLst>
            </p:cNvPr>
            <p:cNvSpPr/>
            <p:nvPr/>
          </p:nvSpPr>
          <p:spPr>
            <a:xfrm>
              <a:off x="3833706" y="5568450"/>
              <a:ext cx="5903" cy="12546"/>
            </a:xfrm>
            <a:custGeom>
              <a:avLst/>
              <a:gdLst>
                <a:gd name="connsiteX0" fmla="*/ 738 w 5903"/>
                <a:gd name="connsiteY0" fmla="*/ 1476 h 12546"/>
                <a:gd name="connsiteX1" fmla="*/ 0 w 5903"/>
                <a:gd name="connsiteY1" fmla="*/ 1476 h 12546"/>
                <a:gd name="connsiteX2" fmla="*/ 738 w 5903"/>
                <a:gd name="connsiteY2" fmla="*/ 12546 h 12546"/>
                <a:gd name="connsiteX3" fmla="*/ 5904 w 5903"/>
                <a:gd name="connsiteY3" fmla="*/ 9594 h 12546"/>
                <a:gd name="connsiteX4" fmla="*/ 2214 w 5903"/>
                <a:gd name="connsiteY4" fmla="*/ 0 h 12546"/>
                <a:gd name="connsiteX5" fmla="*/ 0 w 5903"/>
                <a:gd name="connsiteY5" fmla="*/ 1476 h 12546"/>
                <a:gd name="connsiteX6" fmla="*/ 0 w 5903"/>
                <a:gd name="connsiteY6" fmla="*/ 1476 h 12546"/>
                <a:gd name="connsiteX7" fmla="*/ 738 w 5903"/>
                <a:gd name="connsiteY7" fmla="*/ 1476 h 12546"/>
                <a:gd name="connsiteX8" fmla="*/ 738 w 5903"/>
                <a:gd name="connsiteY8" fmla="*/ 1476 h 12546"/>
                <a:gd name="connsiteX9" fmla="*/ 2214 w 5903"/>
                <a:gd name="connsiteY9" fmla="*/ 738 h 12546"/>
                <a:gd name="connsiteX10" fmla="*/ 5166 w 5903"/>
                <a:gd name="connsiteY10" fmla="*/ 9594 h 12546"/>
                <a:gd name="connsiteX11" fmla="*/ 1476 w 5903"/>
                <a:gd name="connsiteY11" fmla="*/ 11808 h 12546"/>
                <a:gd name="connsiteX12" fmla="*/ 738 w 5903"/>
                <a:gd name="connsiteY12" fmla="*/ 1476 h 12546"/>
                <a:gd name="connsiteX13" fmla="*/ 738 w 5903"/>
                <a:gd name="connsiteY13" fmla="*/ 1476 h 12546"/>
                <a:gd name="connsiteX14" fmla="*/ 738 w 5903"/>
                <a:gd name="connsiteY14" fmla="*/ 1476 h 12546"/>
                <a:gd name="connsiteX15" fmla="*/ 738 w 5903"/>
                <a:gd name="connsiteY15" fmla="*/ 147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03" h="12546">
                  <a:moveTo>
                    <a:pt x="738" y="1476"/>
                  </a:moveTo>
                  <a:lnTo>
                    <a:pt x="0" y="1476"/>
                  </a:lnTo>
                  <a:lnTo>
                    <a:pt x="738" y="12546"/>
                  </a:lnTo>
                  <a:lnTo>
                    <a:pt x="5904" y="9594"/>
                  </a:lnTo>
                  <a:lnTo>
                    <a:pt x="2214" y="0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738" y="1476"/>
                  </a:lnTo>
                  <a:lnTo>
                    <a:pt x="738" y="1476"/>
                  </a:lnTo>
                  <a:lnTo>
                    <a:pt x="2214" y="738"/>
                  </a:lnTo>
                  <a:lnTo>
                    <a:pt x="5166" y="9594"/>
                  </a:lnTo>
                  <a:lnTo>
                    <a:pt x="1476" y="11808"/>
                  </a:lnTo>
                  <a:lnTo>
                    <a:pt x="738" y="1476"/>
                  </a:lnTo>
                  <a:lnTo>
                    <a:pt x="738" y="1476"/>
                  </a:lnTo>
                  <a:lnTo>
                    <a:pt x="738" y="1476"/>
                  </a:lnTo>
                  <a:lnTo>
                    <a:pt x="738" y="1476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3FECE5AF-D03C-46AF-B74D-9F5430DA74E7}"/>
                </a:ext>
              </a:extLst>
            </p:cNvPr>
            <p:cNvSpPr/>
            <p:nvPr/>
          </p:nvSpPr>
          <p:spPr>
            <a:xfrm>
              <a:off x="3830016" y="5563284"/>
              <a:ext cx="7380" cy="3690"/>
            </a:xfrm>
            <a:custGeom>
              <a:avLst/>
              <a:gdLst>
                <a:gd name="connsiteX0" fmla="*/ 7380 w 7380"/>
                <a:gd name="connsiteY0" fmla="*/ 3690 h 3690"/>
                <a:gd name="connsiteX1" fmla="*/ 0 w 7380"/>
                <a:gd name="connsiteY1" fmla="*/ 3690 h 3690"/>
                <a:gd name="connsiteX2" fmla="*/ 3690 w 7380"/>
                <a:gd name="connsiteY2" fmla="*/ 0 h 3690"/>
                <a:gd name="connsiteX3" fmla="*/ 7380 w 7380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3690">
                  <a:moveTo>
                    <a:pt x="7380" y="3690"/>
                  </a:moveTo>
                  <a:lnTo>
                    <a:pt x="0" y="3690"/>
                  </a:lnTo>
                  <a:cubicBezTo>
                    <a:pt x="0" y="1652"/>
                    <a:pt x="1653" y="0"/>
                    <a:pt x="3690" y="0"/>
                  </a:cubicBezTo>
                  <a:cubicBezTo>
                    <a:pt x="5727" y="0"/>
                    <a:pt x="7380" y="1652"/>
                    <a:pt x="7380" y="3690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1001CA2B-CEC4-4C6B-A99C-F942100A4ED2}"/>
                </a:ext>
              </a:extLst>
            </p:cNvPr>
            <p:cNvSpPr/>
            <p:nvPr/>
          </p:nvSpPr>
          <p:spPr>
            <a:xfrm>
              <a:off x="3833706" y="5566480"/>
              <a:ext cx="3690" cy="4184"/>
            </a:xfrm>
            <a:custGeom>
              <a:avLst/>
              <a:gdLst>
                <a:gd name="connsiteX0" fmla="*/ 3690 w 3690"/>
                <a:gd name="connsiteY0" fmla="*/ 494 h 4184"/>
                <a:gd name="connsiteX1" fmla="*/ 3690 w 3690"/>
                <a:gd name="connsiteY1" fmla="*/ 494 h 4184"/>
                <a:gd name="connsiteX2" fmla="*/ 0 w 3690"/>
                <a:gd name="connsiteY2" fmla="*/ 494 h 4184"/>
                <a:gd name="connsiteX3" fmla="*/ 0 w 3690"/>
                <a:gd name="connsiteY3" fmla="*/ 494 h 4184"/>
                <a:gd name="connsiteX4" fmla="*/ 0 w 3690"/>
                <a:gd name="connsiteY4" fmla="*/ 494 h 4184"/>
                <a:gd name="connsiteX5" fmla="*/ 3690 w 3690"/>
                <a:gd name="connsiteY5" fmla="*/ 494 h 4184"/>
                <a:gd name="connsiteX6" fmla="*/ 3690 w 3690"/>
                <a:gd name="connsiteY6" fmla="*/ 494 h 4184"/>
                <a:gd name="connsiteX7" fmla="*/ 0 w 3690"/>
                <a:gd name="connsiteY7" fmla="*/ 4184 h 4184"/>
                <a:gd name="connsiteX8" fmla="*/ 3690 w 3690"/>
                <a:gd name="connsiteY8" fmla="*/ 494 h 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" h="4184">
                  <a:moveTo>
                    <a:pt x="3690" y="494"/>
                  </a:moveTo>
                  <a:lnTo>
                    <a:pt x="3690" y="494"/>
                  </a:lnTo>
                  <a:lnTo>
                    <a:pt x="0" y="494"/>
                  </a:lnTo>
                  <a:lnTo>
                    <a:pt x="0" y="494"/>
                  </a:lnTo>
                  <a:cubicBezTo>
                    <a:pt x="0" y="494"/>
                    <a:pt x="0" y="494"/>
                    <a:pt x="0" y="494"/>
                  </a:cubicBezTo>
                  <a:cubicBezTo>
                    <a:pt x="1144" y="-165"/>
                    <a:pt x="2546" y="-165"/>
                    <a:pt x="3690" y="494"/>
                  </a:cubicBezTo>
                  <a:lnTo>
                    <a:pt x="3690" y="494"/>
                  </a:lnTo>
                  <a:lnTo>
                    <a:pt x="0" y="4184"/>
                  </a:lnTo>
                  <a:lnTo>
                    <a:pt x="3690" y="494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93EE2E5-EF6F-4330-BC93-091704122507}"/>
                </a:ext>
              </a:extLst>
            </p:cNvPr>
            <p:cNvSpPr/>
            <p:nvPr/>
          </p:nvSpPr>
          <p:spPr>
            <a:xfrm>
              <a:off x="3836658" y="55706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A0FECF2-FD20-410B-95CD-0EE7789BA20C}"/>
                </a:ext>
              </a:extLst>
            </p:cNvPr>
            <p:cNvSpPr/>
            <p:nvPr/>
          </p:nvSpPr>
          <p:spPr>
            <a:xfrm>
              <a:off x="3836658" y="5568450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0 w 5166"/>
                <a:gd name="connsiteY3" fmla="*/ 0 h 73800"/>
                <a:gd name="connsiteX4" fmla="*/ 0 w 5166"/>
                <a:gd name="connsiteY4" fmla="*/ 0 h 73800"/>
                <a:gd name="connsiteX5" fmla="*/ 0 w 5166"/>
                <a:gd name="connsiteY5" fmla="*/ 0 h 73800"/>
                <a:gd name="connsiteX6" fmla="*/ 5166 w 5166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A788EA33-896D-4C1D-8783-7A5409FBAB92}"/>
                </a:ext>
              </a:extLst>
            </p:cNvPr>
            <p:cNvSpPr/>
            <p:nvPr/>
          </p:nvSpPr>
          <p:spPr>
            <a:xfrm>
              <a:off x="3835921" y="5579521"/>
              <a:ext cx="11807" cy="8856"/>
            </a:xfrm>
            <a:custGeom>
              <a:avLst/>
              <a:gdLst>
                <a:gd name="connsiteX0" fmla="*/ 11808 w 11807"/>
                <a:gd name="connsiteY0" fmla="*/ 7380 h 8856"/>
                <a:gd name="connsiteX1" fmla="*/ 3690 w 11807"/>
                <a:gd name="connsiteY1" fmla="*/ 0 h 8856"/>
                <a:gd name="connsiteX2" fmla="*/ 0 w 11807"/>
                <a:gd name="connsiteY2" fmla="*/ 2952 h 8856"/>
                <a:gd name="connsiteX3" fmla="*/ 11070 w 11807"/>
                <a:gd name="connsiteY3" fmla="*/ 8856 h 8856"/>
                <a:gd name="connsiteX4" fmla="*/ 11808 w 11807"/>
                <a:gd name="connsiteY4" fmla="*/ 738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8856">
                  <a:moveTo>
                    <a:pt x="11808" y="7380"/>
                  </a:moveTo>
                  <a:lnTo>
                    <a:pt x="3690" y="0"/>
                  </a:lnTo>
                  <a:lnTo>
                    <a:pt x="0" y="2952"/>
                  </a:lnTo>
                  <a:lnTo>
                    <a:pt x="11070" y="8856"/>
                  </a:lnTo>
                  <a:lnTo>
                    <a:pt x="11808" y="7380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4A8434B2-BE6D-481F-8AA6-9D2B93D40621}"/>
                </a:ext>
              </a:extLst>
            </p:cNvPr>
            <p:cNvSpPr/>
            <p:nvPr/>
          </p:nvSpPr>
          <p:spPr>
            <a:xfrm>
              <a:off x="3835183" y="5578782"/>
              <a:ext cx="12546" cy="10331"/>
            </a:xfrm>
            <a:custGeom>
              <a:avLst/>
              <a:gdLst>
                <a:gd name="connsiteX0" fmla="*/ 12546 w 12546"/>
                <a:gd name="connsiteY0" fmla="*/ 8118 h 10331"/>
                <a:gd name="connsiteX1" fmla="*/ 12546 w 12546"/>
                <a:gd name="connsiteY1" fmla="*/ 8118 h 10331"/>
                <a:gd name="connsiteX2" fmla="*/ 4428 w 12546"/>
                <a:gd name="connsiteY2" fmla="*/ 0 h 10331"/>
                <a:gd name="connsiteX3" fmla="*/ 0 w 12546"/>
                <a:gd name="connsiteY3" fmla="*/ 3690 h 10331"/>
                <a:gd name="connsiteX4" fmla="*/ 11808 w 12546"/>
                <a:gd name="connsiteY4" fmla="*/ 10332 h 10331"/>
                <a:gd name="connsiteX5" fmla="*/ 12546 w 12546"/>
                <a:gd name="connsiteY5" fmla="*/ 8118 h 10331"/>
                <a:gd name="connsiteX6" fmla="*/ 12546 w 12546"/>
                <a:gd name="connsiteY6" fmla="*/ 8118 h 10331"/>
                <a:gd name="connsiteX7" fmla="*/ 12546 w 12546"/>
                <a:gd name="connsiteY7" fmla="*/ 8118 h 10331"/>
                <a:gd name="connsiteX8" fmla="*/ 11808 w 12546"/>
                <a:gd name="connsiteY8" fmla="*/ 8118 h 10331"/>
                <a:gd name="connsiteX9" fmla="*/ 11070 w 12546"/>
                <a:gd name="connsiteY9" fmla="*/ 9594 h 10331"/>
                <a:gd name="connsiteX10" fmla="*/ 1476 w 12546"/>
                <a:gd name="connsiteY10" fmla="*/ 2952 h 10331"/>
                <a:gd name="connsiteX11" fmla="*/ 4428 w 12546"/>
                <a:gd name="connsiteY11" fmla="*/ 738 h 10331"/>
                <a:gd name="connsiteX12" fmla="*/ 11808 w 12546"/>
                <a:gd name="connsiteY12" fmla="*/ 8118 h 10331"/>
                <a:gd name="connsiteX13" fmla="*/ 12546 w 12546"/>
                <a:gd name="connsiteY13" fmla="*/ 8118 h 10331"/>
                <a:gd name="connsiteX14" fmla="*/ 11808 w 12546"/>
                <a:gd name="connsiteY14" fmla="*/ 8118 h 10331"/>
                <a:gd name="connsiteX15" fmla="*/ 12546 w 12546"/>
                <a:gd name="connsiteY15" fmla="*/ 811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546" h="10331">
                  <a:moveTo>
                    <a:pt x="12546" y="8118"/>
                  </a:moveTo>
                  <a:lnTo>
                    <a:pt x="12546" y="8118"/>
                  </a:lnTo>
                  <a:lnTo>
                    <a:pt x="4428" y="0"/>
                  </a:lnTo>
                  <a:lnTo>
                    <a:pt x="0" y="3690"/>
                  </a:lnTo>
                  <a:lnTo>
                    <a:pt x="11808" y="10332"/>
                  </a:lnTo>
                  <a:lnTo>
                    <a:pt x="12546" y="8118"/>
                  </a:lnTo>
                  <a:lnTo>
                    <a:pt x="12546" y="8118"/>
                  </a:lnTo>
                  <a:lnTo>
                    <a:pt x="12546" y="8118"/>
                  </a:lnTo>
                  <a:lnTo>
                    <a:pt x="11808" y="8118"/>
                  </a:lnTo>
                  <a:lnTo>
                    <a:pt x="11070" y="9594"/>
                  </a:lnTo>
                  <a:lnTo>
                    <a:pt x="1476" y="2952"/>
                  </a:lnTo>
                  <a:lnTo>
                    <a:pt x="4428" y="738"/>
                  </a:lnTo>
                  <a:lnTo>
                    <a:pt x="11808" y="8118"/>
                  </a:lnTo>
                  <a:lnTo>
                    <a:pt x="12546" y="8118"/>
                  </a:lnTo>
                  <a:lnTo>
                    <a:pt x="11808" y="8118"/>
                  </a:lnTo>
                  <a:lnTo>
                    <a:pt x="12546" y="811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8191F14F-3B44-4443-820A-39FCA4B8DD39}"/>
                </a:ext>
              </a:extLst>
            </p:cNvPr>
            <p:cNvSpPr/>
            <p:nvPr/>
          </p:nvSpPr>
          <p:spPr>
            <a:xfrm>
              <a:off x="3845514" y="5583949"/>
              <a:ext cx="4428" cy="7380"/>
            </a:xfrm>
            <a:custGeom>
              <a:avLst/>
              <a:gdLst>
                <a:gd name="connsiteX0" fmla="*/ 4428 w 4428"/>
                <a:gd name="connsiteY0" fmla="*/ 7380 h 7380"/>
                <a:gd name="connsiteX1" fmla="*/ 4428 w 4428"/>
                <a:gd name="connsiteY1" fmla="*/ 0 h 7380"/>
                <a:gd name="connsiteX2" fmla="*/ 4428 w 4428"/>
                <a:gd name="connsiteY2" fmla="*/ 0 h 7380"/>
                <a:gd name="connsiteX3" fmla="*/ 4428 w 4428"/>
                <a:gd name="connsiteY3" fmla="*/ 5166 h 7380"/>
                <a:gd name="connsiteX4" fmla="*/ 0 w 4428"/>
                <a:gd name="connsiteY4" fmla="*/ 5166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">
                  <a:moveTo>
                    <a:pt x="4428" y="738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5166"/>
                  </a:lnTo>
                  <a:cubicBezTo>
                    <a:pt x="4428" y="5166"/>
                    <a:pt x="4428" y="5166"/>
                    <a:pt x="0" y="5166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E537A4A-F175-4D3F-AE15-7E3A73AD1B95}"/>
                </a:ext>
              </a:extLst>
            </p:cNvPr>
            <p:cNvSpPr/>
            <p:nvPr/>
          </p:nvSpPr>
          <p:spPr>
            <a:xfrm>
              <a:off x="3849943" y="55913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573923-4430-4F40-9788-2F6A6A3B10A9}"/>
                </a:ext>
              </a:extLst>
            </p:cNvPr>
            <p:cNvSpPr/>
            <p:nvPr/>
          </p:nvSpPr>
          <p:spPr>
            <a:xfrm>
              <a:off x="3836658" y="5583949"/>
              <a:ext cx="13284" cy="5903"/>
            </a:xfrm>
            <a:custGeom>
              <a:avLst/>
              <a:gdLst>
                <a:gd name="connsiteX0" fmla="*/ 13284 w 13284"/>
                <a:gd name="connsiteY0" fmla="*/ 0 h 5903"/>
                <a:gd name="connsiteX1" fmla="*/ 13284 w 13284"/>
                <a:gd name="connsiteY1" fmla="*/ 0 h 5903"/>
                <a:gd name="connsiteX2" fmla="*/ 0 w 13284"/>
                <a:gd name="connsiteY2" fmla="*/ 0 h 5903"/>
                <a:gd name="connsiteX3" fmla="*/ 9594 w 13284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4" h="5903">
                  <a:moveTo>
                    <a:pt x="13284" y="0"/>
                  </a:moveTo>
                  <a:lnTo>
                    <a:pt x="13284" y="0"/>
                  </a:lnTo>
                  <a:lnTo>
                    <a:pt x="0" y="0"/>
                  </a:lnTo>
                  <a:lnTo>
                    <a:pt x="9594" y="5904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98DB6E0-D19C-42C1-B86E-43B5427460A2}"/>
                </a:ext>
              </a:extLst>
            </p:cNvPr>
            <p:cNvSpPr/>
            <p:nvPr/>
          </p:nvSpPr>
          <p:spPr>
            <a:xfrm>
              <a:off x="3849943" y="55891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EB085C2D-76C9-4D6E-981A-D149729F37FC}"/>
                </a:ext>
              </a:extLst>
            </p:cNvPr>
            <p:cNvSpPr/>
            <p:nvPr/>
          </p:nvSpPr>
          <p:spPr>
            <a:xfrm>
              <a:off x="3908983" y="5471034"/>
              <a:ext cx="9594" cy="9594"/>
            </a:xfrm>
            <a:custGeom>
              <a:avLst/>
              <a:gdLst>
                <a:gd name="connsiteX0" fmla="*/ 0 w 9594"/>
                <a:gd name="connsiteY0" fmla="*/ 1476 h 9594"/>
                <a:gd name="connsiteX1" fmla="*/ 8118 w 9594"/>
                <a:gd name="connsiteY1" fmla="*/ 9594 h 9594"/>
                <a:gd name="connsiteX2" fmla="*/ 9594 w 9594"/>
                <a:gd name="connsiteY2" fmla="*/ 5166 h 9594"/>
                <a:gd name="connsiteX3" fmla="*/ 1476 w 9594"/>
                <a:gd name="connsiteY3" fmla="*/ 0 h 9594"/>
                <a:gd name="connsiteX4" fmla="*/ 0 w 9594"/>
                <a:gd name="connsiteY4" fmla="*/ 147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9594">
                  <a:moveTo>
                    <a:pt x="0" y="1476"/>
                  </a:moveTo>
                  <a:lnTo>
                    <a:pt x="8118" y="9594"/>
                  </a:lnTo>
                  <a:lnTo>
                    <a:pt x="9594" y="5166"/>
                  </a:lnTo>
                  <a:lnTo>
                    <a:pt x="1476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699A85E1-DD21-4116-B08F-BBDFA97D88D4}"/>
                </a:ext>
              </a:extLst>
            </p:cNvPr>
            <p:cNvSpPr/>
            <p:nvPr/>
          </p:nvSpPr>
          <p:spPr>
            <a:xfrm>
              <a:off x="3908983" y="5471034"/>
              <a:ext cx="9594" cy="10332"/>
            </a:xfrm>
            <a:custGeom>
              <a:avLst/>
              <a:gdLst>
                <a:gd name="connsiteX0" fmla="*/ 0 w 9594"/>
                <a:gd name="connsiteY0" fmla="*/ 1476 h 10332"/>
                <a:gd name="connsiteX1" fmla="*/ 0 w 9594"/>
                <a:gd name="connsiteY1" fmla="*/ 1476 h 10332"/>
                <a:gd name="connsiteX2" fmla="*/ 8856 w 9594"/>
                <a:gd name="connsiteY2" fmla="*/ 10332 h 10332"/>
                <a:gd name="connsiteX3" fmla="*/ 9594 w 9594"/>
                <a:gd name="connsiteY3" fmla="*/ 5166 h 10332"/>
                <a:gd name="connsiteX4" fmla="*/ 1476 w 9594"/>
                <a:gd name="connsiteY4" fmla="*/ 0 h 10332"/>
                <a:gd name="connsiteX5" fmla="*/ 0 w 9594"/>
                <a:gd name="connsiteY5" fmla="*/ 738 h 10332"/>
                <a:gd name="connsiteX6" fmla="*/ 0 w 9594"/>
                <a:gd name="connsiteY6" fmla="*/ 1476 h 10332"/>
                <a:gd name="connsiteX7" fmla="*/ 0 w 9594"/>
                <a:gd name="connsiteY7" fmla="*/ 1476 h 10332"/>
                <a:gd name="connsiteX8" fmla="*/ 0 w 9594"/>
                <a:gd name="connsiteY8" fmla="*/ 1476 h 10332"/>
                <a:gd name="connsiteX9" fmla="*/ 1476 w 9594"/>
                <a:gd name="connsiteY9" fmla="*/ 738 h 10332"/>
                <a:gd name="connsiteX10" fmla="*/ 8856 w 9594"/>
                <a:gd name="connsiteY10" fmla="*/ 5166 h 10332"/>
                <a:gd name="connsiteX11" fmla="*/ 8118 w 9594"/>
                <a:gd name="connsiteY11" fmla="*/ 8856 h 10332"/>
                <a:gd name="connsiteX12" fmla="*/ 738 w 9594"/>
                <a:gd name="connsiteY12" fmla="*/ 738 h 10332"/>
                <a:gd name="connsiteX13" fmla="*/ 0 w 9594"/>
                <a:gd name="connsiteY13" fmla="*/ 1476 h 10332"/>
                <a:gd name="connsiteX14" fmla="*/ 0 w 9594"/>
                <a:gd name="connsiteY14" fmla="*/ 1476 h 10332"/>
                <a:gd name="connsiteX15" fmla="*/ 0 w 9594"/>
                <a:gd name="connsiteY15" fmla="*/ 147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94" h="10332">
                  <a:moveTo>
                    <a:pt x="0" y="1476"/>
                  </a:moveTo>
                  <a:lnTo>
                    <a:pt x="0" y="1476"/>
                  </a:lnTo>
                  <a:lnTo>
                    <a:pt x="8856" y="10332"/>
                  </a:lnTo>
                  <a:lnTo>
                    <a:pt x="9594" y="5166"/>
                  </a:lnTo>
                  <a:lnTo>
                    <a:pt x="1476" y="0"/>
                  </a:lnTo>
                  <a:lnTo>
                    <a:pt x="0" y="738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1476" y="738"/>
                  </a:lnTo>
                  <a:lnTo>
                    <a:pt x="8856" y="5166"/>
                  </a:lnTo>
                  <a:lnTo>
                    <a:pt x="8118" y="8856"/>
                  </a:lnTo>
                  <a:lnTo>
                    <a:pt x="738" y="738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B7366DA9-50C3-4BA2-AB14-24C53D7EB3ED}"/>
                </a:ext>
              </a:extLst>
            </p:cNvPr>
            <p:cNvSpPr/>
            <p:nvPr/>
          </p:nvSpPr>
          <p:spPr>
            <a:xfrm>
              <a:off x="3911196" y="54702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7BD282F4-1B02-4296-A845-D132001D17BA}"/>
                </a:ext>
              </a:extLst>
            </p:cNvPr>
            <p:cNvSpPr/>
            <p:nvPr/>
          </p:nvSpPr>
          <p:spPr>
            <a:xfrm>
              <a:off x="3906914" y="5465869"/>
              <a:ext cx="4282" cy="4830"/>
            </a:xfrm>
            <a:custGeom>
              <a:avLst/>
              <a:gdLst>
                <a:gd name="connsiteX0" fmla="*/ 4282 w 4282"/>
                <a:gd name="connsiteY0" fmla="*/ 4428 h 4830"/>
                <a:gd name="connsiteX1" fmla="*/ 4282 w 4282"/>
                <a:gd name="connsiteY1" fmla="*/ 4428 h 4830"/>
                <a:gd name="connsiteX2" fmla="*/ 4282 w 4282"/>
                <a:gd name="connsiteY2" fmla="*/ 4428 h 4830"/>
                <a:gd name="connsiteX3" fmla="*/ 4282 w 4282"/>
                <a:gd name="connsiteY3" fmla="*/ 4428 h 4830"/>
                <a:gd name="connsiteX4" fmla="*/ 4282 w 4282"/>
                <a:gd name="connsiteY4" fmla="*/ 4428 h 4830"/>
                <a:gd name="connsiteX5" fmla="*/ 4282 w 4282"/>
                <a:gd name="connsiteY5" fmla="*/ 4428 h 4830"/>
                <a:gd name="connsiteX6" fmla="*/ 4282 w 4282"/>
                <a:gd name="connsiteY6" fmla="*/ 4428 h 4830"/>
                <a:gd name="connsiteX7" fmla="*/ 592 w 4282"/>
                <a:gd name="connsiteY7" fmla="*/ 0 h 4830"/>
                <a:gd name="connsiteX8" fmla="*/ 592 w 4282"/>
                <a:gd name="connsiteY8" fmla="*/ 4428 h 4830"/>
                <a:gd name="connsiteX9" fmla="*/ 4282 w 4282"/>
                <a:gd name="connsiteY9" fmla="*/ 4428 h 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2" h="4830">
                  <a:moveTo>
                    <a:pt x="4282" y="4428"/>
                  </a:moveTo>
                  <a:lnTo>
                    <a:pt x="4282" y="4428"/>
                  </a:lnTo>
                  <a:lnTo>
                    <a:pt x="4282" y="4428"/>
                  </a:lnTo>
                  <a:lnTo>
                    <a:pt x="4282" y="4428"/>
                  </a:lnTo>
                  <a:lnTo>
                    <a:pt x="4282" y="4428"/>
                  </a:lnTo>
                  <a:lnTo>
                    <a:pt x="4282" y="4428"/>
                  </a:lnTo>
                  <a:lnTo>
                    <a:pt x="4282" y="4428"/>
                  </a:lnTo>
                  <a:cubicBezTo>
                    <a:pt x="4312" y="2244"/>
                    <a:pt x="2747" y="364"/>
                    <a:pt x="592" y="0"/>
                  </a:cubicBezTo>
                  <a:cubicBezTo>
                    <a:pt x="-197" y="1370"/>
                    <a:pt x="-197" y="3058"/>
                    <a:pt x="592" y="4428"/>
                  </a:cubicBezTo>
                  <a:cubicBezTo>
                    <a:pt x="1766" y="4965"/>
                    <a:pt x="3109" y="4965"/>
                    <a:pt x="4282" y="4428"/>
                  </a:cubicBez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EBA2D3F6-F815-4C54-A5F2-F62B1D48B488}"/>
                </a:ext>
              </a:extLst>
            </p:cNvPr>
            <p:cNvSpPr/>
            <p:nvPr/>
          </p:nvSpPr>
          <p:spPr>
            <a:xfrm>
              <a:off x="3912673" y="54725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24476385-7959-49AE-A99A-F299E6F2E42C}"/>
                </a:ext>
              </a:extLst>
            </p:cNvPr>
            <p:cNvSpPr/>
            <p:nvPr/>
          </p:nvSpPr>
          <p:spPr>
            <a:xfrm>
              <a:off x="3907506" y="5465130"/>
              <a:ext cx="3690" cy="4427"/>
            </a:xfrm>
            <a:custGeom>
              <a:avLst/>
              <a:gdLst>
                <a:gd name="connsiteX0" fmla="*/ 3690 w 3690"/>
                <a:gd name="connsiteY0" fmla="*/ 4428 h 4427"/>
                <a:gd name="connsiteX1" fmla="*/ 0 w 3690"/>
                <a:gd name="connsiteY1" fmla="*/ 4428 h 4427"/>
                <a:gd name="connsiteX2" fmla="*/ 0 w 3690"/>
                <a:gd name="connsiteY2" fmla="*/ 0 h 4427"/>
                <a:gd name="connsiteX3" fmla="*/ 0 w 3690"/>
                <a:gd name="connsiteY3" fmla="*/ 0 h 4427"/>
                <a:gd name="connsiteX4" fmla="*/ 0 w 3690"/>
                <a:gd name="connsiteY4" fmla="*/ 0 h 4427"/>
                <a:gd name="connsiteX5" fmla="*/ 0 w 3690"/>
                <a:gd name="connsiteY5" fmla="*/ 0 h 4427"/>
                <a:gd name="connsiteX6" fmla="*/ 3690 w 3690"/>
                <a:gd name="connsiteY6" fmla="*/ 0 h 4427"/>
                <a:gd name="connsiteX7" fmla="*/ 3690 w 3690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4427">
                  <a:moveTo>
                    <a:pt x="3690" y="4428"/>
                  </a:moveTo>
                  <a:cubicBezTo>
                    <a:pt x="3690" y="4428"/>
                    <a:pt x="3690" y="4428"/>
                    <a:pt x="0" y="4428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9CAF6F8-E743-4177-A4F7-1C0388EA3E15}"/>
                </a:ext>
              </a:extLst>
            </p:cNvPr>
            <p:cNvSpPr/>
            <p:nvPr/>
          </p:nvSpPr>
          <p:spPr>
            <a:xfrm>
              <a:off x="3918577" y="5475463"/>
              <a:ext cx="12546" cy="5165"/>
            </a:xfrm>
            <a:custGeom>
              <a:avLst/>
              <a:gdLst>
                <a:gd name="connsiteX0" fmla="*/ 12546 w 12546"/>
                <a:gd name="connsiteY0" fmla="*/ 1476 h 5165"/>
                <a:gd name="connsiteX1" fmla="*/ 0 w 12546"/>
                <a:gd name="connsiteY1" fmla="*/ 5166 h 5165"/>
                <a:gd name="connsiteX2" fmla="*/ 738 w 12546"/>
                <a:gd name="connsiteY2" fmla="*/ 738 h 5165"/>
                <a:gd name="connsiteX3" fmla="*/ 11808 w 12546"/>
                <a:gd name="connsiteY3" fmla="*/ 0 h 5165"/>
                <a:gd name="connsiteX4" fmla="*/ 12546 w 12546"/>
                <a:gd name="connsiteY4" fmla="*/ 147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5165">
                  <a:moveTo>
                    <a:pt x="12546" y="1476"/>
                  </a:moveTo>
                  <a:lnTo>
                    <a:pt x="0" y="5166"/>
                  </a:lnTo>
                  <a:lnTo>
                    <a:pt x="738" y="738"/>
                  </a:lnTo>
                  <a:lnTo>
                    <a:pt x="11808" y="0"/>
                  </a:lnTo>
                  <a:lnTo>
                    <a:pt x="12546" y="1476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B08120F3-B265-491D-AE6D-60C88A0B3B54}"/>
                </a:ext>
              </a:extLst>
            </p:cNvPr>
            <p:cNvSpPr/>
            <p:nvPr/>
          </p:nvSpPr>
          <p:spPr>
            <a:xfrm>
              <a:off x="3917839" y="5474724"/>
              <a:ext cx="13284" cy="6642"/>
            </a:xfrm>
            <a:custGeom>
              <a:avLst/>
              <a:gdLst>
                <a:gd name="connsiteX0" fmla="*/ 13284 w 13284"/>
                <a:gd name="connsiteY0" fmla="*/ 2214 h 6642"/>
                <a:gd name="connsiteX1" fmla="*/ 13284 w 13284"/>
                <a:gd name="connsiteY1" fmla="*/ 2214 h 6642"/>
                <a:gd name="connsiteX2" fmla="*/ 738 w 13284"/>
                <a:gd name="connsiteY2" fmla="*/ 5166 h 6642"/>
                <a:gd name="connsiteX3" fmla="*/ 1476 w 13284"/>
                <a:gd name="connsiteY3" fmla="*/ 2214 h 6642"/>
                <a:gd name="connsiteX4" fmla="*/ 11808 w 13284"/>
                <a:gd name="connsiteY4" fmla="*/ 738 h 6642"/>
                <a:gd name="connsiteX5" fmla="*/ 12546 w 13284"/>
                <a:gd name="connsiteY5" fmla="*/ 2214 h 6642"/>
                <a:gd name="connsiteX6" fmla="*/ 13284 w 13284"/>
                <a:gd name="connsiteY6" fmla="*/ 2214 h 6642"/>
                <a:gd name="connsiteX7" fmla="*/ 13284 w 13284"/>
                <a:gd name="connsiteY7" fmla="*/ 2214 h 6642"/>
                <a:gd name="connsiteX8" fmla="*/ 13284 w 13284"/>
                <a:gd name="connsiteY8" fmla="*/ 2214 h 6642"/>
                <a:gd name="connsiteX9" fmla="*/ 13284 w 13284"/>
                <a:gd name="connsiteY9" fmla="*/ 2214 h 6642"/>
                <a:gd name="connsiteX10" fmla="*/ 12546 w 13284"/>
                <a:gd name="connsiteY10" fmla="*/ 0 h 6642"/>
                <a:gd name="connsiteX11" fmla="*/ 1476 w 13284"/>
                <a:gd name="connsiteY11" fmla="*/ 1476 h 6642"/>
                <a:gd name="connsiteX12" fmla="*/ 0 w 13284"/>
                <a:gd name="connsiteY12" fmla="*/ 6642 h 6642"/>
                <a:gd name="connsiteX13" fmla="*/ 13284 w 13284"/>
                <a:gd name="connsiteY13" fmla="*/ 2214 h 6642"/>
                <a:gd name="connsiteX14" fmla="*/ 13284 w 13284"/>
                <a:gd name="connsiteY14" fmla="*/ 2214 h 6642"/>
                <a:gd name="connsiteX15" fmla="*/ 13284 w 13284"/>
                <a:gd name="connsiteY15" fmla="*/ 221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284" h="6642">
                  <a:moveTo>
                    <a:pt x="13284" y="2214"/>
                  </a:moveTo>
                  <a:lnTo>
                    <a:pt x="13284" y="2214"/>
                  </a:lnTo>
                  <a:lnTo>
                    <a:pt x="738" y="5166"/>
                  </a:lnTo>
                  <a:lnTo>
                    <a:pt x="1476" y="2214"/>
                  </a:lnTo>
                  <a:lnTo>
                    <a:pt x="11808" y="738"/>
                  </a:lnTo>
                  <a:lnTo>
                    <a:pt x="12546" y="2214"/>
                  </a:lnTo>
                  <a:lnTo>
                    <a:pt x="13284" y="2214"/>
                  </a:lnTo>
                  <a:lnTo>
                    <a:pt x="13284" y="2214"/>
                  </a:lnTo>
                  <a:lnTo>
                    <a:pt x="13284" y="2214"/>
                  </a:lnTo>
                  <a:lnTo>
                    <a:pt x="13284" y="2214"/>
                  </a:lnTo>
                  <a:lnTo>
                    <a:pt x="12546" y="0"/>
                  </a:lnTo>
                  <a:lnTo>
                    <a:pt x="1476" y="1476"/>
                  </a:lnTo>
                  <a:lnTo>
                    <a:pt x="0" y="6642"/>
                  </a:lnTo>
                  <a:lnTo>
                    <a:pt x="13284" y="2214"/>
                  </a:lnTo>
                  <a:lnTo>
                    <a:pt x="13284" y="2214"/>
                  </a:lnTo>
                  <a:lnTo>
                    <a:pt x="13284" y="2214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A16066C7-C788-47D1-918F-3291E48574BA}"/>
                </a:ext>
              </a:extLst>
            </p:cNvPr>
            <p:cNvSpPr/>
            <p:nvPr/>
          </p:nvSpPr>
          <p:spPr>
            <a:xfrm>
              <a:off x="3932598" y="5475463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2858824E-7AE6-4E03-9D85-176BF31F8A10}"/>
                </a:ext>
              </a:extLst>
            </p:cNvPr>
            <p:cNvSpPr/>
            <p:nvPr/>
          </p:nvSpPr>
          <p:spPr>
            <a:xfrm>
              <a:off x="3932598" y="5475463"/>
              <a:ext cx="3690" cy="7379"/>
            </a:xfrm>
            <a:custGeom>
              <a:avLst/>
              <a:gdLst>
                <a:gd name="connsiteX0" fmla="*/ 3690 w 3690"/>
                <a:gd name="connsiteY0" fmla="*/ 0 h 7379"/>
                <a:gd name="connsiteX1" fmla="*/ 3690 w 3690"/>
                <a:gd name="connsiteY1" fmla="*/ 0 h 7379"/>
                <a:gd name="connsiteX2" fmla="*/ 0 w 3690"/>
                <a:gd name="connsiteY2" fmla="*/ 0 h 7379"/>
                <a:gd name="connsiteX3" fmla="*/ 0 w 3690"/>
                <a:gd name="connsiteY3" fmla="*/ 0 h 7379"/>
                <a:gd name="connsiteX4" fmla="*/ 0 w 3690"/>
                <a:gd name="connsiteY4" fmla="*/ 0 h 7379"/>
                <a:gd name="connsiteX5" fmla="*/ 3690 w 3690"/>
                <a:gd name="connsiteY5" fmla="*/ 0 h 7379"/>
                <a:gd name="connsiteX6" fmla="*/ 3690 w 3690"/>
                <a:gd name="connsiteY6" fmla="*/ 0 h 7379"/>
                <a:gd name="connsiteX7" fmla="*/ 0 w 3690"/>
                <a:gd name="connsiteY7" fmla="*/ 0 h 7379"/>
                <a:gd name="connsiteX8" fmla="*/ 0 w 3690"/>
                <a:gd name="connsiteY8" fmla="*/ 7380 h 7379"/>
                <a:gd name="connsiteX9" fmla="*/ 3690 w 3690"/>
                <a:gd name="connsiteY9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" h="7379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lnTo>
                    <a:pt x="3690" y="0"/>
                  </a:lnTo>
                  <a:lnTo>
                    <a:pt x="0" y="0"/>
                  </a:lnTo>
                  <a:lnTo>
                    <a:pt x="0" y="7380"/>
                  </a:lnTo>
                  <a:lnTo>
                    <a:pt x="3690" y="738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BC1BDA21-2B22-4438-A603-55C03E8F0922}"/>
                </a:ext>
              </a:extLst>
            </p:cNvPr>
            <p:cNvSpPr/>
            <p:nvPr/>
          </p:nvSpPr>
          <p:spPr>
            <a:xfrm>
              <a:off x="3936289" y="5473987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  <a:gd name="connsiteX5" fmla="*/ 0 w 5903"/>
                <a:gd name="connsiteY5" fmla="*/ 0 h 73800"/>
                <a:gd name="connsiteX6" fmla="*/ 5904 w 5903"/>
                <a:gd name="connsiteY6" fmla="*/ 0 h 73800"/>
                <a:gd name="connsiteX7" fmla="*/ 5904 w 5903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F18C5A50-4704-4160-A8EF-F57B0E99B42B}"/>
                </a:ext>
              </a:extLst>
            </p:cNvPr>
            <p:cNvSpPr/>
            <p:nvPr/>
          </p:nvSpPr>
          <p:spPr>
            <a:xfrm>
              <a:off x="3927433" y="5475463"/>
              <a:ext cx="7379" cy="73800"/>
            </a:xfrm>
            <a:custGeom>
              <a:avLst/>
              <a:gdLst>
                <a:gd name="connsiteX0" fmla="*/ 0 w 7379"/>
                <a:gd name="connsiteY0" fmla="*/ 0 h 73800"/>
                <a:gd name="connsiteX1" fmla="*/ 0 w 7379"/>
                <a:gd name="connsiteY1" fmla="*/ 0 h 73800"/>
                <a:gd name="connsiteX2" fmla="*/ 0 w 7379"/>
                <a:gd name="connsiteY2" fmla="*/ 0 h 73800"/>
                <a:gd name="connsiteX3" fmla="*/ 7380 w 7379"/>
                <a:gd name="connsiteY3" fmla="*/ 0 h 73800"/>
                <a:gd name="connsiteX4" fmla="*/ 7380 w 737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7603BD39-94C9-482F-973C-BE83D654DACA}"/>
                </a:ext>
              </a:extLst>
            </p:cNvPr>
            <p:cNvSpPr/>
            <p:nvPr/>
          </p:nvSpPr>
          <p:spPr>
            <a:xfrm>
              <a:off x="3880939" y="5526384"/>
              <a:ext cx="9594" cy="12546"/>
            </a:xfrm>
            <a:custGeom>
              <a:avLst/>
              <a:gdLst>
                <a:gd name="connsiteX0" fmla="*/ 7380 w 9594"/>
                <a:gd name="connsiteY0" fmla="*/ 12546 h 12546"/>
                <a:gd name="connsiteX1" fmla="*/ 0 w 9594"/>
                <a:gd name="connsiteY1" fmla="*/ 738 h 12546"/>
                <a:gd name="connsiteX2" fmla="*/ 1476 w 9594"/>
                <a:gd name="connsiteY2" fmla="*/ 0 h 12546"/>
                <a:gd name="connsiteX3" fmla="*/ 9594 w 9594"/>
                <a:gd name="connsiteY3" fmla="*/ 10332 h 12546"/>
                <a:gd name="connsiteX4" fmla="*/ 7380 w 9594"/>
                <a:gd name="connsiteY4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12546">
                  <a:moveTo>
                    <a:pt x="7380" y="12546"/>
                  </a:moveTo>
                  <a:lnTo>
                    <a:pt x="0" y="738"/>
                  </a:lnTo>
                  <a:lnTo>
                    <a:pt x="1476" y="0"/>
                  </a:lnTo>
                  <a:lnTo>
                    <a:pt x="9594" y="10332"/>
                  </a:lnTo>
                  <a:lnTo>
                    <a:pt x="7380" y="12546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593165B-30FA-412E-8887-0EC522617C84}"/>
                </a:ext>
              </a:extLst>
            </p:cNvPr>
            <p:cNvSpPr/>
            <p:nvPr/>
          </p:nvSpPr>
          <p:spPr>
            <a:xfrm>
              <a:off x="3880200" y="5525647"/>
              <a:ext cx="11070" cy="14022"/>
            </a:xfrm>
            <a:custGeom>
              <a:avLst/>
              <a:gdLst>
                <a:gd name="connsiteX0" fmla="*/ 8118 w 11070"/>
                <a:gd name="connsiteY0" fmla="*/ 13284 h 14022"/>
                <a:gd name="connsiteX1" fmla="*/ 8856 w 11070"/>
                <a:gd name="connsiteY1" fmla="*/ 13284 h 14022"/>
                <a:gd name="connsiteX2" fmla="*/ 1476 w 11070"/>
                <a:gd name="connsiteY2" fmla="*/ 1476 h 14022"/>
                <a:gd name="connsiteX3" fmla="*/ 2214 w 11070"/>
                <a:gd name="connsiteY3" fmla="*/ 1476 h 14022"/>
                <a:gd name="connsiteX4" fmla="*/ 10332 w 11070"/>
                <a:gd name="connsiteY4" fmla="*/ 11070 h 14022"/>
                <a:gd name="connsiteX5" fmla="*/ 8118 w 11070"/>
                <a:gd name="connsiteY5" fmla="*/ 13284 h 14022"/>
                <a:gd name="connsiteX6" fmla="*/ 8118 w 11070"/>
                <a:gd name="connsiteY6" fmla="*/ 13284 h 14022"/>
                <a:gd name="connsiteX7" fmla="*/ 8856 w 11070"/>
                <a:gd name="connsiteY7" fmla="*/ 13284 h 14022"/>
                <a:gd name="connsiteX8" fmla="*/ 8118 w 11070"/>
                <a:gd name="connsiteY8" fmla="*/ 13284 h 14022"/>
                <a:gd name="connsiteX9" fmla="*/ 8856 w 11070"/>
                <a:gd name="connsiteY9" fmla="*/ 13284 h 14022"/>
                <a:gd name="connsiteX10" fmla="*/ 11070 w 11070"/>
                <a:gd name="connsiteY10" fmla="*/ 11070 h 14022"/>
                <a:gd name="connsiteX11" fmla="*/ 2214 w 11070"/>
                <a:gd name="connsiteY11" fmla="*/ 0 h 14022"/>
                <a:gd name="connsiteX12" fmla="*/ 0 w 11070"/>
                <a:gd name="connsiteY12" fmla="*/ 1476 h 14022"/>
                <a:gd name="connsiteX13" fmla="*/ 8118 w 11070"/>
                <a:gd name="connsiteY13" fmla="*/ 14022 h 14022"/>
                <a:gd name="connsiteX14" fmla="*/ 8856 w 11070"/>
                <a:gd name="connsiteY14" fmla="*/ 13284 h 14022"/>
                <a:gd name="connsiteX15" fmla="*/ 8118 w 11070"/>
                <a:gd name="connsiteY15" fmla="*/ 13284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70" h="14022">
                  <a:moveTo>
                    <a:pt x="8118" y="13284"/>
                  </a:moveTo>
                  <a:lnTo>
                    <a:pt x="8856" y="13284"/>
                  </a:lnTo>
                  <a:lnTo>
                    <a:pt x="1476" y="1476"/>
                  </a:lnTo>
                  <a:lnTo>
                    <a:pt x="2214" y="1476"/>
                  </a:lnTo>
                  <a:lnTo>
                    <a:pt x="10332" y="11070"/>
                  </a:lnTo>
                  <a:lnTo>
                    <a:pt x="8118" y="13284"/>
                  </a:lnTo>
                  <a:lnTo>
                    <a:pt x="8118" y="13284"/>
                  </a:lnTo>
                  <a:lnTo>
                    <a:pt x="8856" y="13284"/>
                  </a:lnTo>
                  <a:lnTo>
                    <a:pt x="8118" y="13284"/>
                  </a:lnTo>
                  <a:lnTo>
                    <a:pt x="8856" y="13284"/>
                  </a:lnTo>
                  <a:lnTo>
                    <a:pt x="11070" y="11070"/>
                  </a:lnTo>
                  <a:lnTo>
                    <a:pt x="2214" y="0"/>
                  </a:lnTo>
                  <a:lnTo>
                    <a:pt x="0" y="1476"/>
                  </a:lnTo>
                  <a:lnTo>
                    <a:pt x="8118" y="14022"/>
                  </a:lnTo>
                  <a:lnTo>
                    <a:pt x="8856" y="13284"/>
                  </a:lnTo>
                  <a:lnTo>
                    <a:pt x="8118" y="13284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BAC894F1-8077-46E1-8DA6-B2FEDE1146A3}"/>
                </a:ext>
              </a:extLst>
            </p:cNvPr>
            <p:cNvSpPr/>
            <p:nvPr/>
          </p:nvSpPr>
          <p:spPr>
            <a:xfrm>
              <a:off x="3880200" y="5520480"/>
              <a:ext cx="3690" cy="7379"/>
            </a:xfrm>
            <a:custGeom>
              <a:avLst/>
              <a:gdLst>
                <a:gd name="connsiteX0" fmla="*/ 0 w 3690"/>
                <a:gd name="connsiteY0" fmla="*/ 0 h 7379"/>
                <a:gd name="connsiteX1" fmla="*/ 3690 w 3690"/>
                <a:gd name="connsiteY1" fmla="*/ 3690 h 7379"/>
                <a:gd name="connsiteX2" fmla="*/ 0 w 3690"/>
                <a:gd name="connsiteY2" fmla="*/ 7380 h 7379"/>
                <a:gd name="connsiteX3" fmla="*/ 0 w 3690"/>
                <a:gd name="connsiteY3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7379">
                  <a:moveTo>
                    <a:pt x="0" y="0"/>
                  </a:moveTo>
                  <a:cubicBezTo>
                    <a:pt x="2037" y="0"/>
                    <a:pt x="3690" y="1652"/>
                    <a:pt x="3690" y="3690"/>
                  </a:cubicBezTo>
                  <a:cubicBezTo>
                    <a:pt x="3690" y="5728"/>
                    <a:pt x="2037" y="7380"/>
                    <a:pt x="0" y="7380"/>
                  </a:cubicBezTo>
                  <a:lnTo>
                    <a:pt x="0" y="0"/>
                  </a:ln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E26F4A38-7BD9-4EDA-84ED-DA2A6B91DFA2}"/>
                </a:ext>
              </a:extLst>
            </p:cNvPr>
            <p:cNvSpPr/>
            <p:nvPr/>
          </p:nvSpPr>
          <p:spPr>
            <a:xfrm>
              <a:off x="3877987" y="5517284"/>
              <a:ext cx="7749" cy="6886"/>
            </a:xfrm>
            <a:custGeom>
              <a:avLst/>
              <a:gdLst>
                <a:gd name="connsiteX0" fmla="*/ 5904 w 7749"/>
                <a:gd name="connsiteY0" fmla="*/ 6886 h 6886"/>
                <a:gd name="connsiteX1" fmla="*/ 5904 w 7749"/>
                <a:gd name="connsiteY1" fmla="*/ 6886 h 6886"/>
                <a:gd name="connsiteX2" fmla="*/ 0 w 7749"/>
                <a:gd name="connsiteY2" fmla="*/ 6886 h 6886"/>
                <a:gd name="connsiteX3" fmla="*/ 5904 w 7749"/>
                <a:gd name="connsiteY3" fmla="*/ 6886 h 6886"/>
                <a:gd name="connsiteX4" fmla="*/ 5904 w 7749"/>
                <a:gd name="connsiteY4" fmla="*/ 6886 h 6886"/>
                <a:gd name="connsiteX5" fmla="*/ 7255 w 7749"/>
                <a:gd name="connsiteY5" fmla="*/ 1846 h 6886"/>
                <a:gd name="connsiteX6" fmla="*/ 2214 w 7749"/>
                <a:gd name="connsiteY6" fmla="*/ 495 h 6886"/>
                <a:gd name="connsiteX7" fmla="*/ 863 w 7749"/>
                <a:gd name="connsiteY7" fmla="*/ 5536 h 6886"/>
                <a:gd name="connsiteX8" fmla="*/ 2214 w 7749"/>
                <a:gd name="connsiteY8" fmla="*/ 6886 h 6886"/>
                <a:gd name="connsiteX9" fmla="*/ 5904 w 7749"/>
                <a:gd name="connsiteY9" fmla="*/ 6886 h 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49" h="6886">
                  <a:moveTo>
                    <a:pt x="5904" y="6886"/>
                  </a:moveTo>
                  <a:lnTo>
                    <a:pt x="5904" y="6886"/>
                  </a:lnTo>
                  <a:lnTo>
                    <a:pt x="0" y="6886"/>
                  </a:lnTo>
                  <a:lnTo>
                    <a:pt x="5904" y="6886"/>
                  </a:lnTo>
                  <a:lnTo>
                    <a:pt x="5904" y="6886"/>
                  </a:lnTo>
                  <a:cubicBezTo>
                    <a:pt x="7668" y="5867"/>
                    <a:pt x="8273" y="3610"/>
                    <a:pt x="7255" y="1846"/>
                  </a:cubicBezTo>
                  <a:cubicBezTo>
                    <a:pt x="6236" y="80"/>
                    <a:pt x="3978" y="-524"/>
                    <a:pt x="2214" y="495"/>
                  </a:cubicBezTo>
                  <a:cubicBezTo>
                    <a:pt x="450" y="1514"/>
                    <a:pt x="-155" y="3770"/>
                    <a:pt x="863" y="5536"/>
                  </a:cubicBezTo>
                  <a:cubicBezTo>
                    <a:pt x="1188" y="6097"/>
                    <a:pt x="1653" y="6562"/>
                    <a:pt x="2214" y="6886"/>
                  </a:cubicBezTo>
                  <a:lnTo>
                    <a:pt x="5904" y="6886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E40456D2-D70E-4B71-97B1-EC0CAAA7AB4C}"/>
                </a:ext>
              </a:extLst>
            </p:cNvPr>
            <p:cNvSpPr/>
            <p:nvPr/>
          </p:nvSpPr>
          <p:spPr>
            <a:xfrm>
              <a:off x="3881677" y="5524908"/>
              <a:ext cx="3689" cy="5904"/>
            </a:xfrm>
            <a:custGeom>
              <a:avLst/>
              <a:gdLst>
                <a:gd name="connsiteX0" fmla="*/ 3690 w 3689"/>
                <a:gd name="connsiteY0" fmla="*/ 5904 h 5904"/>
                <a:gd name="connsiteX1" fmla="*/ 3690 w 3689"/>
                <a:gd name="connsiteY1" fmla="*/ 5904 h 5904"/>
                <a:gd name="connsiteX2" fmla="*/ 0 w 3689"/>
                <a:gd name="connsiteY2" fmla="*/ 0 h 5904"/>
                <a:gd name="connsiteX3" fmla="*/ 0 w 3689"/>
                <a:gd name="connsiteY3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5904">
                  <a:moveTo>
                    <a:pt x="3690" y="5904"/>
                  </a:moveTo>
                  <a:lnTo>
                    <a:pt x="3690" y="590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EB3936F3-60E8-4D3E-AA4A-B3D342B504CF}"/>
                </a:ext>
              </a:extLst>
            </p:cNvPr>
            <p:cNvSpPr/>
            <p:nvPr/>
          </p:nvSpPr>
          <p:spPr>
            <a:xfrm>
              <a:off x="3876757" y="5519743"/>
              <a:ext cx="6395" cy="5165"/>
            </a:xfrm>
            <a:custGeom>
              <a:avLst/>
              <a:gdLst>
                <a:gd name="connsiteX0" fmla="*/ 6396 w 6395"/>
                <a:gd name="connsiteY0" fmla="*/ 5166 h 5165"/>
                <a:gd name="connsiteX1" fmla="*/ 1968 w 6395"/>
                <a:gd name="connsiteY1" fmla="*/ 5166 h 5165"/>
                <a:gd name="connsiteX2" fmla="*/ 1968 w 6395"/>
                <a:gd name="connsiteY2" fmla="*/ 0 h 5165"/>
                <a:gd name="connsiteX3" fmla="*/ 1968 w 6395"/>
                <a:gd name="connsiteY3" fmla="*/ 0 h 5165"/>
                <a:gd name="connsiteX4" fmla="*/ 1968 w 6395"/>
                <a:gd name="connsiteY4" fmla="*/ 0 h 5165"/>
                <a:gd name="connsiteX5" fmla="*/ 1968 w 6395"/>
                <a:gd name="connsiteY5" fmla="*/ 0 h 5165"/>
                <a:gd name="connsiteX6" fmla="*/ 6396 w 6395"/>
                <a:gd name="connsiteY6" fmla="*/ 0 h 5165"/>
                <a:gd name="connsiteX7" fmla="*/ 6396 w 6395"/>
                <a:gd name="connsiteY7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95" h="5165">
                  <a:moveTo>
                    <a:pt x="6396" y="5166"/>
                  </a:moveTo>
                  <a:cubicBezTo>
                    <a:pt x="6396" y="5166"/>
                    <a:pt x="6396" y="5166"/>
                    <a:pt x="1968" y="5166"/>
                  </a:cubicBezTo>
                  <a:cubicBezTo>
                    <a:pt x="-2460" y="5166"/>
                    <a:pt x="1968" y="738"/>
                    <a:pt x="1968" y="0"/>
                  </a:cubicBezTo>
                  <a:lnTo>
                    <a:pt x="1968" y="0"/>
                  </a:lnTo>
                  <a:lnTo>
                    <a:pt x="1968" y="0"/>
                  </a:lnTo>
                  <a:lnTo>
                    <a:pt x="1968" y="0"/>
                  </a:lnTo>
                  <a:lnTo>
                    <a:pt x="6396" y="0"/>
                  </a:lnTo>
                  <a:cubicBezTo>
                    <a:pt x="6396" y="0"/>
                    <a:pt x="6396" y="0"/>
                    <a:pt x="6396" y="0"/>
                  </a:cubicBezTo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38E8F74C-634F-48BE-8C5D-10008520BD63}"/>
                </a:ext>
              </a:extLst>
            </p:cNvPr>
            <p:cNvSpPr/>
            <p:nvPr/>
          </p:nvSpPr>
          <p:spPr>
            <a:xfrm>
              <a:off x="3889056" y="5536717"/>
              <a:ext cx="10332" cy="4427"/>
            </a:xfrm>
            <a:custGeom>
              <a:avLst/>
              <a:gdLst>
                <a:gd name="connsiteX0" fmla="*/ 0 w 10332"/>
                <a:gd name="connsiteY0" fmla="*/ 2214 h 4427"/>
                <a:gd name="connsiteX1" fmla="*/ 9594 w 10332"/>
                <a:gd name="connsiteY1" fmla="*/ 4428 h 4427"/>
                <a:gd name="connsiteX2" fmla="*/ 10332 w 10332"/>
                <a:gd name="connsiteY2" fmla="*/ 2952 h 4427"/>
                <a:gd name="connsiteX3" fmla="*/ 2214 w 10332"/>
                <a:gd name="connsiteY3" fmla="*/ 0 h 4427"/>
                <a:gd name="connsiteX4" fmla="*/ 0 w 10332"/>
                <a:gd name="connsiteY4" fmla="*/ 2214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4427">
                  <a:moveTo>
                    <a:pt x="0" y="2214"/>
                  </a:moveTo>
                  <a:lnTo>
                    <a:pt x="9594" y="4428"/>
                  </a:lnTo>
                  <a:lnTo>
                    <a:pt x="10332" y="2952"/>
                  </a:lnTo>
                  <a:lnTo>
                    <a:pt x="2214" y="0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85F50109-F1E6-489B-B4C4-E500C1FA0BD6}"/>
                </a:ext>
              </a:extLst>
            </p:cNvPr>
            <p:cNvSpPr/>
            <p:nvPr/>
          </p:nvSpPr>
          <p:spPr>
            <a:xfrm>
              <a:off x="3888319" y="5535978"/>
              <a:ext cx="11069" cy="5166"/>
            </a:xfrm>
            <a:custGeom>
              <a:avLst/>
              <a:gdLst>
                <a:gd name="connsiteX0" fmla="*/ 738 w 11069"/>
                <a:gd name="connsiteY0" fmla="*/ 2952 h 5166"/>
                <a:gd name="connsiteX1" fmla="*/ 738 w 11069"/>
                <a:gd name="connsiteY1" fmla="*/ 3690 h 5166"/>
                <a:gd name="connsiteX2" fmla="*/ 10332 w 11069"/>
                <a:gd name="connsiteY2" fmla="*/ 5166 h 5166"/>
                <a:gd name="connsiteX3" fmla="*/ 11070 w 11069"/>
                <a:gd name="connsiteY3" fmla="*/ 3690 h 5166"/>
                <a:gd name="connsiteX4" fmla="*/ 2214 w 11069"/>
                <a:gd name="connsiteY4" fmla="*/ 0 h 5166"/>
                <a:gd name="connsiteX5" fmla="*/ 0 w 11069"/>
                <a:gd name="connsiteY5" fmla="*/ 3690 h 5166"/>
                <a:gd name="connsiteX6" fmla="*/ 738 w 11069"/>
                <a:gd name="connsiteY6" fmla="*/ 3690 h 5166"/>
                <a:gd name="connsiteX7" fmla="*/ 738 w 11069"/>
                <a:gd name="connsiteY7" fmla="*/ 2952 h 5166"/>
                <a:gd name="connsiteX8" fmla="*/ 738 w 11069"/>
                <a:gd name="connsiteY8" fmla="*/ 3690 h 5166"/>
                <a:gd name="connsiteX9" fmla="*/ 2952 w 11069"/>
                <a:gd name="connsiteY9" fmla="*/ 738 h 5166"/>
                <a:gd name="connsiteX10" fmla="*/ 10332 w 11069"/>
                <a:gd name="connsiteY10" fmla="*/ 3690 h 5166"/>
                <a:gd name="connsiteX11" fmla="*/ 10332 w 11069"/>
                <a:gd name="connsiteY11" fmla="*/ 4428 h 5166"/>
                <a:gd name="connsiteX12" fmla="*/ 738 w 11069"/>
                <a:gd name="connsiteY12" fmla="*/ 2952 h 5166"/>
                <a:gd name="connsiteX13" fmla="*/ 738 w 11069"/>
                <a:gd name="connsiteY13" fmla="*/ 2952 h 5166"/>
                <a:gd name="connsiteX14" fmla="*/ 738 w 11069"/>
                <a:gd name="connsiteY14" fmla="*/ 3690 h 5166"/>
                <a:gd name="connsiteX15" fmla="*/ 738 w 11069"/>
                <a:gd name="connsiteY15" fmla="*/ 2952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69" h="5166">
                  <a:moveTo>
                    <a:pt x="738" y="2952"/>
                  </a:moveTo>
                  <a:lnTo>
                    <a:pt x="738" y="3690"/>
                  </a:lnTo>
                  <a:lnTo>
                    <a:pt x="10332" y="5166"/>
                  </a:lnTo>
                  <a:lnTo>
                    <a:pt x="11070" y="3690"/>
                  </a:lnTo>
                  <a:lnTo>
                    <a:pt x="2214" y="0"/>
                  </a:lnTo>
                  <a:lnTo>
                    <a:pt x="0" y="3690"/>
                  </a:lnTo>
                  <a:lnTo>
                    <a:pt x="738" y="3690"/>
                  </a:lnTo>
                  <a:lnTo>
                    <a:pt x="738" y="2952"/>
                  </a:lnTo>
                  <a:lnTo>
                    <a:pt x="738" y="3690"/>
                  </a:lnTo>
                  <a:lnTo>
                    <a:pt x="2952" y="738"/>
                  </a:lnTo>
                  <a:lnTo>
                    <a:pt x="10332" y="3690"/>
                  </a:lnTo>
                  <a:lnTo>
                    <a:pt x="10332" y="4428"/>
                  </a:lnTo>
                  <a:lnTo>
                    <a:pt x="738" y="2952"/>
                  </a:lnTo>
                  <a:lnTo>
                    <a:pt x="738" y="2952"/>
                  </a:lnTo>
                  <a:lnTo>
                    <a:pt x="738" y="3690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F656D27-32DE-4171-B17A-F0CF4E0DB64F}"/>
                </a:ext>
              </a:extLst>
            </p:cNvPr>
            <p:cNvSpPr/>
            <p:nvPr/>
          </p:nvSpPr>
          <p:spPr>
            <a:xfrm>
              <a:off x="3897912" y="5533765"/>
              <a:ext cx="7380" cy="7379"/>
            </a:xfrm>
            <a:custGeom>
              <a:avLst/>
              <a:gdLst>
                <a:gd name="connsiteX0" fmla="*/ 7380 w 7380"/>
                <a:gd name="connsiteY0" fmla="*/ 7380 h 7379"/>
                <a:gd name="connsiteX1" fmla="*/ 3690 w 7380"/>
                <a:gd name="connsiteY1" fmla="*/ 7380 h 7379"/>
                <a:gd name="connsiteX2" fmla="*/ 0 w 7380"/>
                <a:gd name="connsiteY2" fmla="*/ 3690 h 7379"/>
                <a:gd name="connsiteX3" fmla="*/ 3690 w 7380"/>
                <a:gd name="connsiteY3" fmla="*/ 0 h 7379"/>
                <a:gd name="connsiteX4" fmla="*/ 7380 w 7380"/>
                <a:gd name="connsiteY4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79">
                  <a:moveTo>
                    <a:pt x="7380" y="7380"/>
                  </a:moveTo>
                  <a:lnTo>
                    <a:pt x="3690" y="7380"/>
                  </a:lnTo>
                  <a:cubicBezTo>
                    <a:pt x="1653" y="7380"/>
                    <a:pt x="0" y="5728"/>
                    <a:pt x="0" y="3690"/>
                  </a:cubicBezTo>
                  <a:cubicBezTo>
                    <a:pt x="0" y="1652"/>
                    <a:pt x="1653" y="0"/>
                    <a:pt x="3690" y="0"/>
                  </a:cubicBezTo>
                  <a:lnTo>
                    <a:pt x="7380" y="0"/>
                  </a:ln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A258694B-6EBF-4768-91A8-84EF5A6A034B}"/>
                </a:ext>
              </a:extLst>
            </p:cNvPr>
            <p:cNvSpPr/>
            <p:nvPr/>
          </p:nvSpPr>
          <p:spPr>
            <a:xfrm>
              <a:off x="3899757" y="5528354"/>
              <a:ext cx="7380" cy="12790"/>
            </a:xfrm>
            <a:custGeom>
              <a:avLst/>
              <a:gdLst>
                <a:gd name="connsiteX0" fmla="*/ 5535 w 7380"/>
                <a:gd name="connsiteY0" fmla="*/ 12790 h 12790"/>
                <a:gd name="connsiteX1" fmla="*/ 5535 w 7380"/>
                <a:gd name="connsiteY1" fmla="*/ 12790 h 12790"/>
                <a:gd name="connsiteX2" fmla="*/ 1845 w 7380"/>
                <a:gd name="connsiteY2" fmla="*/ 12790 h 12790"/>
                <a:gd name="connsiteX3" fmla="*/ 1845 w 7380"/>
                <a:gd name="connsiteY3" fmla="*/ 6886 h 12790"/>
                <a:gd name="connsiteX4" fmla="*/ 5535 w 7380"/>
                <a:gd name="connsiteY4" fmla="*/ 6886 h 12790"/>
                <a:gd name="connsiteX5" fmla="*/ 5535 w 7380"/>
                <a:gd name="connsiteY5" fmla="*/ 6886 h 12790"/>
                <a:gd name="connsiteX6" fmla="*/ 6886 w 7380"/>
                <a:gd name="connsiteY6" fmla="*/ 1846 h 12790"/>
                <a:gd name="connsiteX7" fmla="*/ 1845 w 7380"/>
                <a:gd name="connsiteY7" fmla="*/ 495 h 12790"/>
                <a:gd name="connsiteX8" fmla="*/ 495 w 7380"/>
                <a:gd name="connsiteY8" fmla="*/ 5536 h 12790"/>
                <a:gd name="connsiteX9" fmla="*/ 1845 w 7380"/>
                <a:gd name="connsiteY9" fmla="*/ 6886 h 12790"/>
                <a:gd name="connsiteX10" fmla="*/ 5535 w 7380"/>
                <a:gd name="connsiteY10" fmla="*/ 6886 h 12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" h="12790">
                  <a:moveTo>
                    <a:pt x="5535" y="12790"/>
                  </a:moveTo>
                  <a:lnTo>
                    <a:pt x="5535" y="12790"/>
                  </a:lnTo>
                  <a:lnTo>
                    <a:pt x="1845" y="12790"/>
                  </a:lnTo>
                  <a:lnTo>
                    <a:pt x="1845" y="6886"/>
                  </a:lnTo>
                  <a:lnTo>
                    <a:pt x="5535" y="6886"/>
                  </a:lnTo>
                  <a:lnTo>
                    <a:pt x="5535" y="6886"/>
                  </a:lnTo>
                  <a:cubicBezTo>
                    <a:pt x="7299" y="5867"/>
                    <a:pt x="7904" y="3610"/>
                    <a:pt x="6886" y="1846"/>
                  </a:cubicBezTo>
                  <a:cubicBezTo>
                    <a:pt x="5867" y="80"/>
                    <a:pt x="3609" y="-524"/>
                    <a:pt x="1845" y="495"/>
                  </a:cubicBezTo>
                  <a:cubicBezTo>
                    <a:pt x="81" y="1514"/>
                    <a:pt x="-524" y="3770"/>
                    <a:pt x="495" y="5536"/>
                  </a:cubicBezTo>
                  <a:cubicBezTo>
                    <a:pt x="819" y="6097"/>
                    <a:pt x="1284" y="6562"/>
                    <a:pt x="1845" y="6886"/>
                  </a:cubicBezTo>
                  <a:lnTo>
                    <a:pt x="5535" y="6886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4B7807E-663F-425B-8836-7A1999D3BF43}"/>
                </a:ext>
              </a:extLst>
            </p:cNvPr>
            <p:cNvSpPr/>
            <p:nvPr/>
          </p:nvSpPr>
          <p:spPr>
            <a:xfrm>
              <a:off x="3897175" y="5538930"/>
              <a:ext cx="6641" cy="73800"/>
            </a:xfrm>
            <a:custGeom>
              <a:avLst/>
              <a:gdLst>
                <a:gd name="connsiteX0" fmla="*/ 0 w 6641"/>
                <a:gd name="connsiteY0" fmla="*/ 0 h 73800"/>
                <a:gd name="connsiteX1" fmla="*/ 0 w 6641"/>
                <a:gd name="connsiteY1" fmla="*/ 0 h 73800"/>
                <a:gd name="connsiteX2" fmla="*/ 0 w 6641"/>
                <a:gd name="connsiteY2" fmla="*/ 0 h 73800"/>
                <a:gd name="connsiteX3" fmla="*/ 6642 w 6641"/>
                <a:gd name="connsiteY3" fmla="*/ 0 h 73800"/>
                <a:gd name="connsiteX4" fmla="*/ 6642 w 6641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1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6642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DE39F752-EA15-4291-BED1-3DC5AF325170}"/>
                </a:ext>
              </a:extLst>
            </p:cNvPr>
            <p:cNvSpPr/>
            <p:nvPr/>
          </p:nvSpPr>
          <p:spPr>
            <a:xfrm>
              <a:off x="3899962" y="5535978"/>
              <a:ext cx="5330" cy="6395"/>
            </a:xfrm>
            <a:custGeom>
              <a:avLst/>
              <a:gdLst>
                <a:gd name="connsiteX0" fmla="*/ 5330 w 5330"/>
                <a:gd name="connsiteY0" fmla="*/ 4428 h 6395"/>
                <a:gd name="connsiteX1" fmla="*/ 1640 w 5330"/>
                <a:gd name="connsiteY1" fmla="*/ 4428 h 6395"/>
                <a:gd name="connsiteX2" fmla="*/ 1640 w 5330"/>
                <a:gd name="connsiteY2" fmla="*/ 0 h 6395"/>
                <a:gd name="connsiteX3" fmla="*/ 1640 w 5330"/>
                <a:gd name="connsiteY3" fmla="*/ 0 h 6395"/>
                <a:gd name="connsiteX4" fmla="*/ 1640 w 5330"/>
                <a:gd name="connsiteY4" fmla="*/ 0 h 6395"/>
                <a:gd name="connsiteX5" fmla="*/ 1640 w 5330"/>
                <a:gd name="connsiteY5" fmla="*/ 0 h 6395"/>
                <a:gd name="connsiteX6" fmla="*/ 1640 w 5330"/>
                <a:gd name="connsiteY6" fmla="*/ 0 h 6395"/>
                <a:gd name="connsiteX7" fmla="*/ 1640 w 5330"/>
                <a:gd name="connsiteY7" fmla="*/ 0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30" h="6395">
                  <a:moveTo>
                    <a:pt x="5330" y="4428"/>
                  </a:moveTo>
                  <a:cubicBezTo>
                    <a:pt x="5330" y="4428"/>
                    <a:pt x="5330" y="8856"/>
                    <a:pt x="1640" y="4428"/>
                  </a:cubicBezTo>
                  <a:cubicBezTo>
                    <a:pt x="-2050" y="0"/>
                    <a:pt x="1640" y="4428"/>
                    <a:pt x="1640" y="0"/>
                  </a:cubicBezTo>
                  <a:lnTo>
                    <a:pt x="1640" y="0"/>
                  </a:lnTo>
                  <a:lnTo>
                    <a:pt x="1640" y="0"/>
                  </a:lnTo>
                  <a:lnTo>
                    <a:pt x="1640" y="0"/>
                  </a:lnTo>
                  <a:lnTo>
                    <a:pt x="1640" y="0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6717CD29-2144-4662-9947-AB3A7117BF3B}"/>
                </a:ext>
              </a:extLst>
            </p:cNvPr>
            <p:cNvSpPr/>
            <p:nvPr/>
          </p:nvSpPr>
          <p:spPr>
            <a:xfrm>
              <a:off x="3752527" y="5424541"/>
              <a:ext cx="189665" cy="183761"/>
            </a:xfrm>
            <a:custGeom>
              <a:avLst/>
              <a:gdLst>
                <a:gd name="connsiteX0" fmla="*/ 189666 w 189665"/>
                <a:gd name="connsiteY0" fmla="*/ 24354 h 183761"/>
                <a:gd name="connsiteX1" fmla="*/ 174906 w 189665"/>
                <a:gd name="connsiteY1" fmla="*/ 42066 h 183761"/>
                <a:gd name="connsiteX2" fmla="*/ 167526 w 189665"/>
                <a:gd name="connsiteY2" fmla="*/ 50184 h 183761"/>
                <a:gd name="connsiteX3" fmla="*/ 167526 w 189665"/>
                <a:gd name="connsiteY3" fmla="*/ 55350 h 183761"/>
                <a:gd name="connsiteX4" fmla="*/ 167526 w 189665"/>
                <a:gd name="connsiteY4" fmla="*/ 60516 h 183761"/>
                <a:gd name="connsiteX5" fmla="*/ 167526 w 189665"/>
                <a:gd name="connsiteY5" fmla="*/ 65682 h 183761"/>
                <a:gd name="connsiteX6" fmla="*/ 167526 w 189665"/>
                <a:gd name="connsiteY6" fmla="*/ 76014 h 183761"/>
                <a:gd name="connsiteX7" fmla="*/ 171216 w 189665"/>
                <a:gd name="connsiteY7" fmla="*/ 70848 h 183761"/>
                <a:gd name="connsiteX8" fmla="*/ 176382 w 189665"/>
                <a:gd name="connsiteY8" fmla="*/ 70848 h 183761"/>
                <a:gd name="connsiteX9" fmla="*/ 176382 w 189665"/>
                <a:gd name="connsiteY9" fmla="*/ 70848 h 183761"/>
                <a:gd name="connsiteX10" fmla="*/ 169002 w 189665"/>
                <a:gd name="connsiteY10" fmla="*/ 81180 h 183761"/>
                <a:gd name="connsiteX11" fmla="*/ 155718 w 189665"/>
                <a:gd name="connsiteY11" fmla="*/ 103320 h 183761"/>
                <a:gd name="connsiteX12" fmla="*/ 141696 w 189665"/>
                <a:gd name="connsiteY12" fmla="*/ 103320 h 183761"/>
                <a:gd name="connsiteX13" fmla="*/ 141696 w 189665"/>
                <a:gd name="connsiteY13" fmla="*/ 103320 h 183761"/>
                <a:gd name="connsiteX14" fmla="*/ 141696 w 189665"/>
                <a:gd name="connsiteY14" fmla="*/ 107748 h 183761"/>
                <a:gd name="connsiteX15" fmla="*/ 141696 w 189665"/>
                <a:gd name="connsiteY15" fmla="*/ 107748 h 183761"/>
                <a:gd name="connsiteX16" fmla="*/ 141696 w 189665"/>
                <a:gd name="connsiteY16" fmla="*/ 107748 h 183761"/>
                <a:gd name="connsiteX17" fmla="*/ 141696 w 189665"/>
                <a:gd name="connsiteY17" fmla="*/ 107748 h 183761"/>
                <a:gd name="connsiteX18" fmla="*/ 141696 w 189665"/>
                <a:gd name="connsiteY18" fmla="*/ 107748 h 183761"/>
                <a:gd name="connsiteX19" fmla="*/ 141696 w 189665"/>
                <a:gd name="connsiteY19" fmla="*/ 113652 h 183761"/>
                <a:gd name="connsiteX20" fmla="*/ 148338 w 189665"/>
                <a:gd name="connsiteY20" fmla="*/ 113652 h 183761"/>
                <a:gd name="connsiteX21" fmla="*/ 148338 w 189665"/>
                <a:gd name="connsiteY21" fmla="*/ 117342 h 183761"/>
                <a:gd name="connsiteX22" fmla="*/ 139482 w 189665"/>
                <a:gd name="connsiteY22" fmla="*/ 134316 h 183761"/>
                <a:gd name="connsiteX23" fmla="*/ 106272 w 189665"/>
                <a:gd name="connsiteY23" fmla="*/ 139482 h 183761"/>
                <a:gd name="connsiteX24" fmla="*/ 101844 w 189665"/>
                <a:gd name="connsiteY24" fmla="*/ 139482 h 183761"/>
                <a:gd name="connsiteX25" fmla="*/ 97416 w 189665"/>
                <a:gd name="connsiteY25" fmla="*/ 139482 h 183761"/>
                <a:gd name="connsiteX26" fmla="*/ 80442 w 189665"/>
                <a:gd name="connsiteY26" fmla="*/ 159408 h 183761"/>
                <a:gd name="connsiteX27" fmla="*/ 80442 w 189665"/>
                <a:gd name="connsiteY27" fmla="*/ 159408 h 183761"/>
                <a:gd name="connsiteX28" fmla="*/ 75276 w 189665"/>
                <a:gd name="connsiteY28" fmla="*/ 163836 h 183761"/>
                <a:gd name="connsiteX29" fmla="*/ 68634 w 189665"/>
                <a:gd name="connsiteY29" fmla="*/ 168264 h 183761"/>
                <a:gd name="connsiteX30" fmla="*/ 73800 w 189665"/>
                <a:gd name="connsiteY30" fmla="*/ 168264 h 183761"/>
                <a:gd name="connsiteX31" fmla="*/ 82656 w 189665"/>
                <a:gd name="connsiteY31" fmla="*/ 171954 h 183761"/>
                <a:gd name="connsiteX32" fmla="*/ 73800 w 189665"/>
                <a:gd name="connsiteY32" fmla="*/ 171954 h 183761"/>
                <a:gd name="connsiteX33" fmla="*/ 45756 w 189665"/>
                <a:gd name="connsiteY33" fmla="*/ 183024 h 183761"/>
                <a:gd name="connsiteX34" fmla="*/ 26568 w 189665"/>
                <a:gd name="connsiteY34" fmla="*/ 170478 h 183761"/>
                <a:gd name="connsiteX35" fmla="*/ 21402 w 189665"/>
                <a:gd name="connsiteY35" fmla="*/ 170478 h 183761"/>
                <a:gd name="connsiteX36" fmla="*/ 12546 w 189665"/>
                <a:gd name="connsiteY36" fmla="*/ 170478 h 183761"/>
                <a:gd name="connsiteX37" fmla="*/ 2214 w 189665"/>
                <a:gd name="connsiteY37" fmla="*/ 170478 h 183761"/>
                <a:gd name="connsiteX38" fmla="*/ 2214 w 189665"/>
                <a:gd name="connsiteY38" fmla="*/ 170478 h 183761"/>
                <a:gd name="connsiteX39" fmla="*/ 11808 w 189665"/>
                <a:gd name="connsiteY39" fmla="*/ 170478 h 183761"/>
                <a:gd name="connsiteX40" fmla="*/ 22878 w 189665"/>
                <a:gd name="connsiteY40" fmla="*/ 170478 h 183761"/>
                <a:gd name="connsiteX41" fmla="*/ 30996 w 189665"/>
                <a:gd name="connsiteY41" fmla="*/ 170478 h 183761"/>
                <a:gd name="connsiteX42" fmla="*/ 45756 w 189665"/>
                <a:gd name="connsiteY42" fmla="*/ 159408 h 183761"/>
                <a:gd name="connsiteX43" fmla="*/ 59778 w 189665"/>
                <a:gd name="connsiteY43" fmla="*/ 154242 h 183761"/>
                <a:gd name="connsiteX44" fmla="*/ 70110 w 189665"/>
                <a:gd name="connsiteY44" fmla="*/ 154242 h 183761"/>
                <a:gd name="connsiteX45" fmla="*/ 70110 w 189665"/>
                <a:gd name="connsiteY45" fmla="*/ 154242 h 183761"/>
                <a:gd name="connsiteX46" fmla="*/ 70110 w 189665"/>
                <a:gd name="connsiteY46" fmla="*/ 154242 h 183761"/>
                <a:gd name="connsiteX47" fmla="*/ 70110 w 189665"/>
                <a:gd name="connsiteY47" fmla="*/ 154242 h 183761"/>
                <a:gd name="connsiteX48" fmla="*/ 78966 w 189665"/>
                <a:gd name="connsiteY48" fmla="*/ 154242 h 183761"/>
                <a:gd name="connsiteX49" fmla="*/ 83394 w 189665"/>
                <a:gd name="connsiteY49" fmla="*/ 154242 h 183761"/>
                <a:gd name="connsiteX50" fmla="*/ 92250 w 189665"/>
                <a:gd name="connsiteY50" fmla="*/ 147600 h 183761"/>
                <a:gd name="connsiteX51" fmla="*/ 97416 w 189665"/>
                <a:gd name="connsiteY51" fmla="*/ 140220 h 183761"/>
                <a:gd name="connsiteX52" fmla="*/ 97416 w 189665"/>
                <a:gd name="connsiteY52" fmla="*/ 140220 h 183761"/>
                <a:gd name="connsiteX53" fmla="*/ 107010 w 189665"/>
                <a:gd name="connsiteY53" fmla="*/ 130626 h 183761"/>
                <a:gd name="connsiteX54" fmla="*/ 114390 w 189665"/>
                <a:gd name="connsiteY54" fmla="*/ 123246 h 183761"/>
                <a:gd name="connsiteX55" fmla="*/ 114390 w 189665"/>
                <a:gd name="connsiteY55" fmla="*/ 115128 h 183761"/>
                <a:gd name="connsiteX56" fmla="*/ 114390 w 189665"/>
                <a:gd name="connsiteY56" fmla="*/ 115128 h 183761"/>
                <a:gd name="connsiteX57" fmla="*/ 114390 w 189665"/>
                <a:gd name="connsiteY57" fmla="*/ 122508 h 183761"/>
                <a:gd name="connsiteX58" fmla="*/ 114390 w 189665"/>
                <a:gd name="connsiteY58" fmla="*/ 129150 h 183761"/>
                <a:gd name="connsiteX59" fmla="*/ 124722 w 189665"/>
                <a:gd name="connsiteY59" fmla="*/ 123246 h 183761"/>
                <a:gd name="connsiteX60" fmla="*/ 130626 w 189665"/>
                <a:gd name="connsiteY60" fmla="*/ 123246 h 183761"/>
                <a:gd name="connsiteX61" fmla="*/ 135792 w 189665"/>
                <a:gd name="connsiteY61" fmla="*/ 118818 h 183761"/>
                <a:gd name="connsiteX62" fmla="*/ 135792 w 189665"/>
                <a:gd name="connsiteY62" fmla="*/ 113652 h 183761"/>
                <a:gd name="connsiteX63" fmla="*/ 135792 w 189665"/>
                <a:gd name="connsiteY63" fmla="*/ 85608 h 183761"/>
                <a:gd name="connsiteX64" fmla="*/ 141696 w 189665"/>
                <a:gd name="connsiteY64" fmla="*/ 73062 h 183761"/>
                <a:gd name="connsiteX65" fmla="*/ 150552 w 189665"/>
                <a:gd name="connsiteY65" fmla="*/ 64944 h 183761"/>
                <a:gd name="connsiteX66" fmla="*/ 150552 w 189665"/>
                <a:gd name="connsiteY66" fmla="*/ 64944 h 183761"/>
                <a:gd name="connsiteX67" fmla="*/ 150552 w 189665"/>
                <a:gd name="connsiteY67" fmla="*/ 71586 h 183761"/>
                <a:gd name="connsiteX68" fmla="*/ 156456 w 189665"/>
                <a:gd name="connsiteY68" fmla="*/ 64944 h 183761"/>
                <a:gd name="connsiteX69" fmla="*/ 156456 w 189665"/>
                <a:gd name="connsiteY69" fmla="*/ 64944 h 183761"/>
                <a:gd name="connsiteX70" fmla="*/ 156456 w 189665"/>
                <a:gd name="connsiteY70" fmla="*/ 59778 h 183761"/>
                <a:gd name="connsiteX71" fmla="*/ 156456 w 189665"/>
                <a:gd name="connsiteY71" fmla="*/ 52398 h 183761"/>
                <a:gd name="connsiteX72" fmla="*/ 156456 w 189665"/>
                <a:gd name="connsiteY72" fmla="*/ 45018 h 183761"/>
                <a:gd name="connsiteX73" fmla="*/ 156456 w 189665"/>
                <a:gd name="connsiteY73" fmla="*/ 39852 h 183761"/>
                <a:gd name="connsiteX74" fmla="*/ 152766 w 189665"/>
                <a:gd name="connsiteY74" fmla="*/ 28782 h 183761"/>
                <a:gd name="connsiteX75" fmla="*/ 152766 w 189665"/>
                <a:gd name="connsiteY75" fmla="*/ 11808 h 183761"/>
                <a:gd name="connsiteX76" fmla="*/ 152766 w 189665"/>
                <a:gd name="connsiteY76" fmla="*/ 7380 h 183761"/>
                <a:gd name="connsiteX77" fmla="*/ 159408 w 189665"/>
                <a:gd name="connsiteY77" fmla="*/ 12546 h 183761"/>
                <a:gd name="connsiteX78" fmla="*/ 163836 w 189665"/>
                <a:gd name="connsiteY78" fmla="*/ 24354 h 183761"/>
                <a:gd name="connsiteX79" fmla="*/ 171954 w 189665"/>
                <a:gd name="connsiteY79" fmla="*/ 0 h 183761"/>
                <a:gd name="connsiteX80" fmla="*/ 171954 w 189665"/>
                <a:gd name="connsiteY80" fmla="*/ 7380 h 183761"/>
                <a:gd name="connsiteX81" fmla="*/ 171954 w 189665"/>
                <a:gd name="connsiteY81" fmla="*/ 16236 h 183761"/>
                <a:gd name="connsiteX82" fmla="*/ 171954 w 189665"/>
                <a:gd name="connsiteY82" fmla="*/ 8856 h 183761"/>
                <a:gd name="connsiteX83" fmla="*/ 171954 w 189665"/>
                <a:gd name="connsiteY83" fmla="*/ 11808 h 183761"/>
                <a:gd name="connsiteX84" fmla="*/ 176382 w 189665"/>
                <a:gd name="connsiteY84" fmla="*/ 26568 h 183761"/>
                <a:gd name="connsiteX85" fmla="*/ 23616 w 189665"/>
                <a:gd name="connsiteY85" fmla="*/ 183762 h 183761"/>
                <a:gd name="connsiteX86" fmla="*/ 14022 w 189665"/>
                <a:gd name="connsiteY86" fmla="*/ 176382 h 183761"/>
                <a:gd name="connsiteX87" fmla="*/ 0 w 189665"/>
                <a:gd name="connsiteY87" fmla="*/ 171954 h 183761"/>
                <a:gd name="connsiteX88" fmla="*/ 0 w 189665"/>
                <a:gd name="connsiteY88" fmla="*/ 171954 h 183761"/>
                <a:gd name="connsiteX89" fmla="*/ 12546 w 189665"/>
                <a:gd name="connsiteY89" fmla="*/ 177858 h 183761"/>
                <a:gd name="connsiteX90" fmla="*/ 18450 w 189665"/>
                <a:gd name="connsiteY90" fmla="*/ 182286 h 183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89665" h="183761">
                  <a:moveTo>
                    <a:pt x="189666" y="24354"/>
                  </a:moveTo>
                  <a:cubicBezTo>
                    <a:pt x="189666" y="33948"/>
                    <a:pt x="180072" y="38376"/>
                    <a:pt x="174906" y="42066"/>
                  </a:cubicBezTo>
                  <a:cubicBezTo>
                    <a:pt x="171880" y="44194"/>
                    <a:pt x="169356" y="46967"/>
                    <a:pt x="167526" y="50184"/>
                  </a:cubicBezTo>
                  <a:lnTo>
                    <a:pt x="167526" y="55350"/>
                  </a:lnTo>
                  <a:lnTo>
                    <a:pt x="167526" y="60516"/>
                  </a:lnTo>
                  <a:cubicBezTo>
                    <a:pt x="167696" y="62233"/>
                    <a:pt x="167696" y="63965"/>
                    <a:pt x="167526" y="65682"/>
                  </a:cubicBezTo>
                  <a:cubicBezTo>
                    <a:pt x="167526" y="65682"/>
                    <a:pt x="167526" y="76014"/>
                    <a:pt x="167526" y="76014"/>
                  </a:cubicBezTo>
                  <a:lnTo>
                    <a:pt x="171216" y="70848"/>
                  </a:lnTo>
                  <a:lnTo>
                    <a:pt x="176382" y="70848"/>
                  </a:lnTo>
                  <a:lnTo>
                    <a:pt x="176382" y="70848"/>
                  </a:lnTo>
                  <a:cubicBezTo>
                    <a:pt x="173393" y="73883"/>
                    <a:pt x="170906" y="77370"/>
                    <a:pt x="169002" y="81180"/>
                  </a:cubicBezTo>
                  <a:cubicBezTo>
                    <a:pt x="166913" y="89733"/>
                    <a:pt x="162286" y="97453"/>
                    <a:pt x="155718" y="103320"/>
                  </a:cubicBezTo>
                  <a:cubicBezTo>
                    <a:pt x="148338" y="103320"/>
                    <a:pt x="143910" y="103320"/>
                    <a:pt x="141696" y="103320"/>
                  </a:cubicBezTo>
                  <a:lnTo>
                    <a:pt x="141696" y="103320"/>
                  </a:lnTo>
                  <a:lnTo>
                    <a:pt x="141696" y="107748"/>
                  </a:lnTo>
                  <a:lnTo>
                    <a:pt x="141696" y="107748"/>
                  </a:lnTo>
                  <a:lnTo>
                    <a:pt x="141696" y="107748"/>
                  </a:lnTo>
                  <a:lnTo>
                    <a:pt x="141696" y="107748"/>
                  </a:lnTo>
                  <a:lnTo>
                    <a:pt x="141696" y="107748"/>
                  </a:lnTo>
                  <a:cubicBezTo>
                    <a:pt x="141519" y="109712"/>
                    <a:pt x="141519" y="111688"/>
                    <a:pt x="141696" y="113652"/>
                  </a:cubicBezTo>
                  <a:lnTo>
                    <a:pt x="148338" y="113652"/>
                  </a:lnTo>
                  <a:cubicBezTo>
                    <a:pt x="148080" y="114868"/>
                    <a:pt x="148080" y="116126"/>
                    <a:pt x="148338" y="117342"/>
                  </a:cubicBezTo>
                  <a:cubicBezTo>
                    <a:pt x="148006" y="124022"/>
                    <a:pt x="144773" y="130225"/>
                    <a:pt x="139482" y="134316"/>
                  </a:cubicBezTo>
                  <a:cubicBezTo>
                    <a:pt x="128884" y="138295"/>
                    <a:pt x="117578" y="140052"/>
                    <a:pt x="106272" y="139482"/>
                  </a:cubicBezTo>
                  <a:lnTo>
                    <a:pt x="101844" y="139482"/>
                  </a:lnTo>
                  <a:lnTo>
                    <a:pt x="97416" y="139482"/>
                  </a:lnTo>
                  <a:lnTo>
                    <a:pt x="80442" y="159408"/>
                  </a:lnTo>
                  <a:lnTo>
                    <a:pt x="80442" y="159408"/>
                  </a:lnTo>
                  <a:lnTo>
                    <a:pt x="75276" y="163836"/>
                  </a:lnTo>
                  <a:lnTo>
                    <a:pt x="68634" y="168264"/>
                  </a:lnTo>
                  <a:lnTo>
                    <a:pt x="73800" y="168264"/>
                  </a:lnTo>
                  <a:lnTo>
                    <a:pt x="82656" y="171954"/>
                  </a:lnTo>
                  <a:lnTo>
                    <a:pt x="73800" y="171954"/>
                  </a:lnTo>
                  <a:cubicBezTo>
                    <a:pt x="65055" y="177025"/>
                    <a:pt x="55608" y="180756"/>
                    <a:pt x="45756" y="183024"/>
                  </a:cubicBezTo>
                  <a:cubicBezTo>
                    <a:pt x="37638" y="183024"/>
                    <a:pt x="26568" y="170478"/>
                    <a:pt x="26568" y="170478"/>
                  </a:cubicBezTo>
                  <a:lnTo>
                    <a:pt x="21402" y="170478"/>
                  </a:lnTo>
                  <a:lnTo>
                    <a:pt x="12546" y="170478"/>
                  </a:lnTo>
                  <a:lnTo>
                    <a:pt x="2214" y="170478"/>
                  </a:lnTo>
                  <a:lnTo>
                    <a:pt x="2214" y="170478"/>
                  </a:lnTo>
                  <a:lnTo>
                    <a:pt x="11808" y="170478"/>
                  </a:lnTo>
                  <a:cubicBezTo>
                    <a:pt x="15491" y="170755"/>
                    <a:pt x="19195" y="170755"/>
                    <a:pt x="22878" y="170478"/>
                  </a:cubicBezTo>
                  <a:cubicBezTo>
                    <a:pt x="25520" y="171325"/>
                    <a:pt x="28354" y="171325"/>
                    <a:pt x="30996" y="170478"/>
                  </a:cubicBezTo>
                  <a:lnTo>
                    <a:pt x="45756" y="159408"/>
                  </a:lnTo>
                  <a:lnTo>
                    <a:pt x="59778" y="154242"/>
                  </a:lnTo>
                  <a:lnTo>
                    <a:pt x="70110" y="154242"/>
                  </a:lnTo>
                  <a:lnTo>
                    <a:pt x="70110" y="154242"/>
                  </a:lnTo>
                  <a:lnTo>
                    <a:pt x="70110" y="154242"/>
                  </a:lnTo>
                  <a:lnTo>
                    <a:pt x="70110" y="154242"/>
                  </a:lnTo>
                  <a:lnTo>
                    <a:pt x="78966" y="154242"/>
                  </a:lnTo>
                  <a:lnTo>
                    <a:pt x="83394" y="154242"/>
                  </a:lnTo>
                  <a:cubicBezTo>
                    <a:pt x="86021" y="151627"/>
                    <a:pt x="89003" y="149391"/>
                    <a:pt x="92250" y="147600"/>
                  </a:cubicBezTo>
                  <a:cubicBezTo>
                    <a:pt x="94117" y="145247"/>
                    <a:pt x="95844" y="142783"/>
                    <a:pt x="97416" y="140220"/>
                  </a:cubicBezTo>
                  <a:lnTo>
                    <a:pt x="97416" y="140220"/>
                  </a:lnTo>
                  <a:lnTo>
                    <a:pt x="107010" y="130626"/>
                  </a:lnTo>
                  <a:lnTo>
                    <a:pt x="114390" y="123246"/>
                  </a:lnTo>
                  <a:lnTo>
                    <a:pt x="114390" y="115128"/>
                  </a:lnTo>
                  <a:lnTo>
                    <a:pt x="114390" y="115128"/>
                  </a:lnTo>
                  <a:cubicBezTo>
                    <a:pt x="115298" y="117504"/>
                    <a:pt x="115298" y="120132"/>
                    <a:pt x="114390" y="122508"/>
                  </a:cubicBezTo>
                  <a:cubicBezTo>
                    <a:pt x="114678" y="124712"/>
                    <a:pt x="114678" y="126945"/>
                    <a:pt x="114390" y="129150"/>
                  </a:cubicBezTo>
                  <a:lnTo>
                    <a:pt x="124722" y="123246"/>
                  </a:lnTo>
                  <a:cubicBezTo>
                    <a:pt x="126663" y="122777"/>
                    <a:pt x="128685" y="122777"/>
                    <a:pt x="130626" y="123246"/>
                  </a:cubicBezTo>
                  <a:cubicBezTo>
                    <a:pt x="132552" y="122027"/>
                    <a:pt x="134294" y="120535"/>
                    <a:pt x="135792" y="118818"/>
                  </a:cubicBezTo>
                  <a:cubicBezTo>
                    <a:pt x="135792" y="118818"/>
                    <a:pt x="135792" y="115128"/>
                    <a:pt x="135792" y="113652"/>
                  </a:cubicBezTo>
                  <a:lnTo>
                    <a:pt x="135792" y="85608"/>
                  </a:lnTo>
                  <a:lnTo>
                    <a:pt x="141696" y="73062"/>
                  </a:lnTo>
                  <a:lnTo>
                    <a:pt x="150552" y="64944"/>
                  </a:lnTo>
                  <a:lnTo>
                    <a:pt x="150552" y="64944"/>
                  </a:lnTo>
                  <a:lnTo>
                    <a:pt x="150552" y="71586"/>
                  </a:lnTo>
                  <a:cubicBezTo>
                    <a:pt x="150552" y="71586"/>
                    <a:pt x="154242" y="65682"/>
                    <a:pt x="156456" y="64944"/>
                  </a:cubicBezTo>
                  <a:lnTo>
                    <a:pt x="156456" y="64944"/>
                  </a:lnTo>
                  <a:lnTo>
                    <a:pt x="156456" y="59778"/>
                  </a:lnTo>
                  <a:cubicBezTo>
                    <a:pt x="156700" y="57324"/>
                    <a:pt x="156700" y="54852"/>
                    <a:pt x="156456" y="52398"/>
                  </a:cubicBezTo>
                  <a:lnTo>
                    <a:pt x="156456" y="45018"/>
                  </a:lnTo>
                  <a:lnTo>
                    <a:pt x="156456" y="39852"/>
                  </a:lnTo>
                  <a:lnTo>
                    <a:pt x="152766" y="28782"/>
                  </a:lnTo>
                  <a:lnTo>
                    <a:pt x="152766" y="11808"/>
                  </a:lnTo>
                  <a:lnTo>
                    <a:pt x="152766" y="7380"/>
                  </a:lnTo>
                  <a:cubicBezTo>
                    <a:pt x="152766" y="7380"/>
                    <a:pt x="152766" y="7380"/>
                    <a:pt x="159408" y="12546"/>
                  </a:cubicBezTo>
                  <a:cubicBezTo>
                    <a:pt x="161762" y="16095"/>
                    <a:pt x="163275" y="20133"/>
                    <a:pt x="163836" y="24354"/>
                  </a:cubicBezTo>
                  <a:lnTo>
                    <a:pt x="171954" y="0"/>
                  </a:lnTo>
                  <a:cubicBezTo>
                    <a:pt x="172271" y="2450"/>
                    <a:pt x="172271" y="4931"/>
                    <a:pt x="171954" y="7380"/>
                  </a:cubicBezTo>
                  <a:cubicBezTo>
                    <a:pt x="171954" y="12546"/>
                    <a:pt x="171954" y="16236"/>
                    <a:pt x="171954" y="16236"/>
                  </a:cubicBezTo>
                  <a:lnTo>
                    <a:pt x="171954" y="8856"/>
                  </a:lnTo>
                  <a:lnTo>
                    <a:pt x="171954" y="11808"/>
                  </a:lnTo>
                  <a:cubicBezTo>
                    <a:pt x="171954" y="11808"/>
                    <a:pt x="177120" y="16974"/>
                    <a:pt x="176382" y="26568"/>
                  </a:cubicBezTo>
                  <a:moveTo>
                    <a:pt x="23616" y="183762"/>
                  </a:moveTo>
                  <a:cubicBezTo>
                    <a:pt x="23616" y="183762"/>
                    <a:pt x="23616" y="180072"/>
                    <a:pt x="14022" y="176382"/>
                  </a:cubicBezTo>
                  <a:cubicBezTo>
                    <a:pt x="9572" y="174272"/>
                    <a:pt x="4856" y="172782"/>
                    <a:pt x="0" y="171954"/>
                  </a:cubicBezTo>
                  <a:lnTo>
                    <a:pt x="0" y="171954"/>
                  </a:lnTo>
                  <a:lnTo>
                    <a:pt x="12546" y="177858"/>
                  </a:lnTo>
                  <a:lnTo>
                    <a:pt x="18450" y="182286"/>
                  </a:lnTo>
                  <a:close/>
                </a:path>
              </a:pathLst>
            </a:custGeom>
            <a:solidFill>
              <a:srgbClr val="99A0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B15972E2-56D1-4E84-998D-8183E216EACE}"/>
                </a:ext>
              </a:extLst>
            </p:cNvPr>
            <p:cNvSpPr/>
            <p:nvPr/>
          </p:nvSpPr>
          <p:spPr>
            <a:xfrm>
              <a:off x="3758431" y="5420113"/>
              <a:ext cx="179754" cy="188961"/>
            </a:xfrm>
            <a:custGeom>
              <a:avLst/>
              <a:gdLst>
                <a:gd name="connsiteX0" fmla="*/ 74538 w 179754"/>
                <a:gd name="connsiteY0" fmla="*/ 163836 h 188961"/>
                <a:gd name="connsiteX1" fmla="*/ 85608 w 179754"/>
                <a:gd name="connsiteY1" fmla="*/ 155718 h 188961"/>
                <a:gd name="connsiteX2" fmla="*/ 93726 w 179754"/>
                <a:gd name="connsiteY2" fmla="*/ 155718 h 188961"/>
                <a:gd name="connsiteX3" fmla="*/ 109962 w 179754"/>
                <a:gd name="connsiteY3" fmla="*/ 149814 h 188961"/>
                <a:gd name="connsiteX4" fmla="*/ 124722 w 179754"/>
                <a:gd name="connsiteY4" fmla="*/ 135054 h 188961"/>
                <a:gd name="connsiteX5" fmla="*/ 130626 w 179754"/>
                <a:gd name="connsiteY5" fmla="*/ 135054 h 188961"/>
                <a:gd name="connsiteX6" fmla="*/ 122508 w 179754"/>
                <a:gd name="connsiteY6" fmla="*/ 144648 h 188961"/>
                <a:gd name="connsiteX7" fmla="*/ 107748 w 179754"/>
                <a:gd name="connsiteY7" fmla="*/ 155718 h 188961"/>
                <a:gd name="connsiteX8" fmla="*/ 91512 w 179754"/>
                <a:gd name="connsiteY8" fmla="*/ 156456 h 188961"/>
                <a:gd name="connsiteX9" fmla="*/ 81918 w 179754"/>
                <a:gd name="connsiteY9" fmla="*/ 161622 h 188961"/>
                <a:gd name="connsiteX10" fmla="*/ 76752 w 179754"/>
                <a:gd name="connsiteY10" fmla="*/ 167526 h 188961"/>
                <a:gd name="connsiteX11" fmla="*/ 76752 w 179754"/>
                <a:gd name="connsiteY11" fmla="*/ 167526 h 188961"/>
                <a:gd name="connsiteX12" fmla="*/ 107010 w 179754"/>
                <a:gd name="connsiteY12" fmla="*/ 136530 h 188961"/>
                <a:gd name="connsiteX13" fmla="*/ 93726 w 179754"/>
                <a:gd name="connsiteY13" fmla="*/ 154242 h 188961"/>
                <a:gd name="connsiteX14" fmla="*/ 107010 w 179754"/>
                <a:gd name="connsiteY14" fmla="*/ 142434 h 188961"/>
                <a:gd name="connsiteX15" fmla="*/ 121032 w 179754"/>
                <a:gd name="connsiteY15" fmla="*/ 132840 h 188961"/>
                <a:gd name="connsiteX16" fmla="*/ 125460 w 179754"/>
                <a:gd name="connsiteY16" fmla="*/ 126198 h 188961"/>
                <a:gd name="connsiteX17" fmla="*/ 125460 w 179754"/>
                <a:gd name="connsiteY17" fmla="*/ 126198 h 188961"/>
                <a:gd name="connsiteX18" fmla="*/ 104058 w 179754"/>
                <a:gd name="connsiteY18" fmla="*/ 138744 h 188961"/>
                <a:gd name="connsiteX19" fmla="*/ 82656 w 179754"/>
                <a:gd name="connsiteY19" fmla="*/ 160146 h 188961"/>
                <a:gd name="connsiteX20" fmla="*/ 91512 w 179754"/>
                <a:gd name="connsiteY20" fmla="*/ 149076 h 188961"/>
                <a:gd name="connsiteX21" fmla="*/ 91512 w 179754"/>
                <a:gd name="connsiteY21" fmla="*/ 142434 h 188961"/>
                <a:gd name="connsiteX22" fmla="*/ 105534 w 179754"/>
                <a:gd name="connsiteY22" fmla="*/ 127674 h 188961"/>
                <a:gd name="connsiteX23" fmla="*/ 109224 w 179754"/>
                <a:gd name="connsiteY23" fmla="*/ 114390 h 188961"/>
                <a:gd name="connsiteX24" fmla="*/ 109224 w 179754"/>
                <a:gd name="connsiteY24" fmla="*/ 120294 h 188961"/>
                <a:gd name="connsiteX25" fmla="*/ 91512 w 179754"/>
                <a:gd name="connsiteY25" fmla="*/ 138744 h 188961"/>
                <a:gd name="connsiteX26" fmla="*/ 91512 w 179754"/>
                <a:gd name="connsiteY26" fmla="*/ 146862 h 188961"/>
                <a:gd name="connsiteX27" fmla="*/ 87084 w 179754"/>
                <a:gd name="connsiteY27" fmla="*/ 154980 h 188961"/>
                <a:gd name="connsiteX28" fmla="*/ 80442 w 179754"/>
                <a:gd name="connsiteY28" fmla="*/ 180810 h 188961"/>
                <a:gd name="connsiteX29" fmla="*/ 69372 w 179754"/>
                <a:gd name="connsiteY29" fmla="*/ 177120 h 188961"/>
                <a:gd name="connsiteX30" fmla="*/ 39852 w 179754"/>
                <a:gd name="connsiteY30" fmla="*/ 185976 h 188961"/>
                <a:gd name="connsiteX31" fmla="*/ 22878 w 179754"/>
                <a:gd name="connsiteY31" fmla="*/ 177858 h 188961"/>
                <a:gd name="connsiteX32" fmla="*/ 0 w 179754"/>
                <a:gd name="connsiteY32" fmla="*/ 177858 h 188961"/>
                <a:gd name="connsiteX33" fmla="*/ 0 w 179754"/>
                <a:gd name="connsiteY33" fmla="*/ 177858 h 188961"/>
                <a:gd name="connsiteX34" fmla="*/ 15498 w 179754"/>
                <a:gd name="connsiteY34" fmla="*/ 177858 h 188961"/>
                <a:gd name="connsiteX35" fmla="*/ 39852 w 179754"/>
                <a:gd name="connsiteY35" fmla="*/ 188928 h 188961"/>
                <a:gd name="connsiteX36" fmla="*/ 68634 w 179754"/>
                <a:gd name="connsiteY36" fmla="*/ 180072 h 188961"/>
                <a:gd name="connsiteX37" fmla="*/ 80442 w 179754"/>
                <a:gd name="connsiteY37" fmla="*/ 180072 h 188961"/>
                <a:gd name="connsiteX38" fmla="*/ 17712 w 179754"/>
                <a:gd name="connsiteY38" fmla="*/ 174168 h 188961"/>
                <a:gd name="connsiteX39" fmla="*/ 33948 w 179754"/>
                <a:gd name="connsiteY39" fmla="*/ 174168 h 188961"/>
                <a:gd name="connsiteX40" fmla="*/ 54612 w 179754"/>
                <a:gd name="connsiteY40" fmla="*/ 160884 h 188961"/>
                <a:gd name="connsiteX41" fmla="*/ 64206 w 179754"/>
                <a:gd name="connsiteY41" fmla="*/ 160884 h 188961"/>
                <a:gd name="connsiteX42" fmla="*/ 53136 w 179754"/>
                <a:gd name="connsiteY42" fmla="*/ 160884 h 188961"/>
                <a:gd name="connsiteX43" fmla="*/ 39114 w 179754"/>
                <a:gd name="connsiteY43" fmla="*/ 160884 h 188961"/>
                <a:gd name="connsiteX44" fmla="*/ 28044 w 179754"/>
                <a:gd name="connsiteY44" fmla="*/ 171216 h 188961"/>
                <a:gd name="connsiteX45" fmla="*/ 17712 w 179754"/>
                <a:gd name="connsiteY45" fmla="*/ 174906 h 188961"/>
                <a:gd name="connsiteX46" fmla="*/ 17712 w 179754"/>
                <a:gd name="connsiteY46" fmla="*/ 187452 h 188961"/>
                <a:gd name="connsiteX47" fmla="*/ 17712 w 179754"/>
                <a:gd name="connsiteY47" fmla="*/ 187452 h 188961"/>
                <a:gd name="connsiteX48" fmla="*/ 10332 w 179754"/>
                <a:gd name="connsiteY48" fmla="*/ 182286 h 188961"/>
                <a:gd name="connsiteX49" fmla="*/ 0 w 179754"/>
                <a:gd name="connsiteY49" fmla="*/ 182286 h 188961"/>
                <a:gd name="connsiteX50" fmla="*/ 0 w 179754"/>
                <a:gd name="connsiteY50" fmla="*/ 182286 h 188961"/>
                <a:gd name="connsiteX51" fmla="*/ 9594 w 179754"/>
                <a:gd name="connsiteY51" fmla="*/ 182286 h 188961"/>
                <a:gd name="connsiteX52" fmla="*/ 16236 w 179754"/>
                <a:gd name="connsiteY52" fmla="*/ 187452 h 188961"/>
                <a:gd name="connsiteX53" fmla="*/ 19926 w 179754"/>
                <a:gd name="connsiteY53" fmla="*/ 187452 h 188961"/>
                <a:gd name="connsiteX54" fmla="*/ 19926 w 179754"/>
                <a:gd name="connsiteY54" fmla="*/ 187452 h 188961"/>
                <a:gd name="connsiteX55" fmla="*/ 19926 w 179754"/>
                <a:gd name="connsiteY55" fmla="*/ 187452 h 188961"/>
                <a:gd name="connsiteX56" fmla="*/ 26568 w 179754"/>
                <a:gd name="connsiteY56" fmla="*/ 178596 h 188961"/>
                <a:gd name="connsiteX57" fmla="*/ 36162 w 179754"/>
                <a:gd name="connsiteY57" fmla="*/ 178596 h 188961"/>
                <a:gd name="connsiteX58" fmla="*/ 65682 w 179754"/>
                <a:gd name="connsiteY58" fmla="*/ 166050 h 188961"/>
                <a:gd name="connsiteX59" fmla="*/ 78228 w 179754"/>
                <a:gd name="connsiteY59" fmla="*/ 166050 h 188961"/>
                <a:gd name="connsiteX60" fmla="*/ 78228 w 179754"/>
                <a:gd name="connsiteY60" fmla="*/ 166050 h 188961"/>
                <a:gd name="connsiteX61" fmla="*/ 68634 w 179754"/>
                <a:gd name="connsiteY61" fmla="*/ 166050 h 188961"/>
                <a:gd name="connsiteX62" fmla="*/ 35424 w 179754"/>
                <a:gd name="connsiteY62" fmla="*/ 177120 h 188961"/>
                <a:gd name="connsiteX63" fmla="*/ 26568 w 179754"/>
                <a:gd name="connsiteY63" fmla="*/ 177120 h 188961"/>
                <a:gd name="connsiteX64" fmla="*/ 163098 w 179754"/>
                <a:gd name="connsiteY64" fmla="*/ 79704 h 188961"/>
                <a:gd name="connsiteX65" fmla="*/ 149814 w 179754"/>
                <a:gd name="connsiteY65" fmla="*/ 102582 h 188961"/>
                <a:gd name="connsiteX66" fmla="*/ 141696 w 179754"/>
                <a:gd name="connsiteY66" fmla="*/ 109224 h 188961"/>
                <a:gd name="connsiteX67" fmla="*/ 133578 w 179754"/>
                <a:gd name="connsiteY67" fmla="*/ 118818 h 188961"/>
                <a:gd name="connsiteX68" fmla="*/ 133578 w 179754"/>
                <a:gd name="connsiteY68" fmla="*/ 118818 h 188961"/>
                <a:gd name="connsiteX69" fmla="*/ 133578 w 179754"/>
                <a:gd name="connsiteY69" fmla="*/ 118818 h 188961"/>
                <a:gd name="connsiteX70" fmla="*/ 138006 w 179754"/>
                <a:gd name="connsiteY70" fmla="*/ 115128 h 188961"/>
                <a:gd name="connsiteX71" fmla="*/ 143172 w 179754"/>
                <a:gd name="connsiteY71" fmla="*/ 108486 h 188961"/>
                <a:gd name="connsiteX72" fmla="*/ 155718 w 179754"/>
                <a:gd name="connsiteY72" fmla="*/ 98154 h 188961"/>
                <a:gd name="connsiteX73" fmla="*/ 168264 w 179754"/>
                <a:gd name="connsiteY73" fmla="*/ 76014 h 188961"/>
                <a:gd name="connsiteX74" fmla="*/ 178596 w 179754"/>
                <a:gd name="connsiteY74" fmla="*/ 70110 h 188961"/>
                <a:gd name="connsiteX75" fmla="*/ 165312 w 179754"/>
                <a:gd name="connsiteY75" fmla="*/ 76752 h 188961"/>
                <a:gd name="connsiteX76" fmla="*/ 143172 w 179754"/>
                <a:gd name="connsiteY76" fmla="*/ 104058 h 188961"/>
                <a:gd name="connsiteX77" fmla="*/ 146862 w 179754"/>
                <a:gd name="connsiteY77" fmla="*/ 97416 h 188961"/>
                <a:gd name="connsiteX78" fmla="*/ 147600 w 179754"/>
                <a:gd name="connsiteY78" fmla="*/ 90036 h 188961"/>
                <a:gd name="connsiteX79" fmla="*/ 153504 w 179754"/>
                <a:gd name="connsiteY79" fmla="*/ 73062 h 188961"/>
                <a:gd name="connsiteX80" fmla="*/ 158670 w 179754"/>
                <a:gd name="connsiteY80" fmla="*/ 61254 h 188961"/>
                <a:gd name="connsiteX81" fmla="*/ 152028 w 179754"/>
                <a:gd name="connsiteY81" fmla="*/ 66420 h 188961"/>
                <a:gd name="connsiteX82" fmla="*/ 140220 w 179754"/>
                <a:gd name="connsiteY82" fmla="*/ 87822 h 188961"/>
                <a:gd name="connsiteX83" fmla="*/ 140220 w 179754"/>
                <a:gd name="connsiteY83" fmla="*/ 105534 h 188961"/>
                <a:gd name="connsiteX84" fmla="*/ 140220 w 179754"/>
                <a:gd name="connsiteY84" fmla="*/ 110700 h 188961"/>
                <a:gd name="connsiteX85" fmla="*/ 140220 w 179754"/>
                <a:gd name="connsiteY85" fmla="*/ 102582 h 188961"/>
                <a:gd name="connsiteX86" fmla="*/ 140220 w 179754"/>
                <a:gd name="connsiteY86" fmla="*/ 80442 h 188961"/>
                <a:gd name="connsiteX87" fmla="*/ 153504 w 179754"/>
                <a:gd name="connsiteY87" fmla="*/ 63468 h 188961"/>
                <a:gd name="connsiteX88" fmla="*/ 142434 w 179754"/>
                <a:gd name="connsiteY88" fmla="*/ 70110 h 188961"/>
                <a:gd name="connsiteX89" fmla="*/ 133578 w 179754"/>
                <a:gd name="connsiteY89" fmla="*/ 86346 h 188961"/>
                <a:gd name="connsiteX90" fmla="*/ 137268 w 179754"/>
                <a:gd name="connsiteY90" fmla="*/ 101106 h 188961"/>
                <a:gd name="connsiteX91" fmla="*/ 137268 w 179754"/>
                <a:gd name="connsiteY91" fmla="*/ 110700 h 188961"/>
                <a:gd name="connsiteX92" fmla="*/ 163098 w 179754"/>
                <a:gd name="connsiteY92" fmla="*/ 61254 h 188961"/>
                <a:gd name="connsiteX93" fmla="*/ 165312 w 179754"/>
                <a:gd name="connsiteY93" fmla="*/ 51660 h 188961"/>
                <a:gd name="connsiteX94" fmla="*/ 171954 w 179754"/>
                <a:gd name="connsiteY94" fmla="*/ 41328 h 188961"/>
                <a:gd name="connsiteX95" fmla="*/ 179334 w 179754"/>
                <a:gd name="connsiteY95" fmla="*/ 30996 h 188961"/>
                <a:gd name="connsiteX96" fmla="*/ 179334 w 179754"/>
                <a:gd name="connsiteY96" fmla="*/ 11808 h 188961"/>
                <a:gd name="connsiteX97" fmla="*/ 179334 w 179754"/>
                <a:gd name="connsiteY97" fmla="*/ 27306 h 188961"/>
                <a:gd name="connsiteX98" fmla="*/ 169740 w 179754"/>
                <a:gd name="connsiteY98" fmla="*/ 43542 h 188961"/>
                <a:gd name="connsiteX99" fmla="*/ 169740 w 179754"/>
                <a:gd name="connsiteY99" fmla="*/ 29520 h 188961"/>
                <a:gd name="connsiteX100" fmla="*/ 169740 w 179754"/>
                <a:gd name="connsiteY100" fmla="*/ 16236 h 188961"/>
                <a:gd name="connsiteX101" fmla="*/ 169740 w 179754"/>
                <a:gd name="connsiteY101" fmla="*/ 0 h 188961"/>
                <a:gd name="connsiteX102" fmla="*/ 163836 w 179754"/>
                <a:gd name="connsiteY102" fmla="*/ 8118 h 188961"/>
                <a:gd name="connsiteX103" fmla="*/ 163836 w 179754"/>
                <a:gd name="connsiteY103" fmla="*/ 26568 h 188961"/>
                <a:gd name="connsiteX104" fmla="*/ 163836 w 179754"/>
                <a:gd name="connsiteY104" fmla="*/ 40590 h 188961"/>
                <a:gd name="connsiteX105" fmla="*/ 163836 w 179754"/>
                <a:gd name="connsiteY105" fmla="*/ 49446 h 188961"/>
                <a:gd name="connsiteX106" fmla="*/ 163836 w 179754"/>
                <a:gd name="connsiteY106" fmla="*/ 54612 h 188961"/>
                <a:gd name="connsiteX107" fmla="*/ 163836 w 179754"/>
                <a:gd name="connsiteY107" fmla="*/ 61254 h 188961"/>
                <a:gd name="connsiteX108" fmla="*/ 154242 w 179754"/>
                <a:gd name="connsiteY108" fmla="*/ 8118 h 188961"/>
                <a:gd name="connsiteX109" fmla="*/ 154242 w 179754"/>
                <a:gd name="connsiteY109" fmla="*/ 17712 h 188961"/>
                <a:gd name="connsiteX110" fmla="*/ 154242 w 179754"/>
                <a:gd name="connsiteY110" fmla="*/ 33210 h 188961"/>
                <a:gd name="connsiteX111" fmla="*/ 159408 w 179754"/>
                <a:gd name="connsiteY111" fmla="*/ 41328 h 188961"/>
                <a:gd name="connsiteX112" fmla="*/ 159408 w 179754"/>
                <a:gd name="connsiteY112" fmla="*/ 50184 h 188961"/>
                <a:gd name="connsiteX113" fmla="*/ 159408 w 179754"/>
                <a:gd name="connsiteY113" fmla="*/ 36162 h 188961"/>
                <a:gd name="connsiteX114" fmla="*/ 159408 w 179754"/>
                <a:gd name="connsiteY114" fmla="*/ 31734 h 188961"/>
                <a:gd name="connsiteX115" fmla="*/ 159408 w 179754"/>
                <a:gd name="connsiteY115" fmla="*/ 15498 h 188961"/>
                <a:gd name="connsiteX116" fmla="*/ 154242 w 179754"/>
                <a:gd name="connsiteY116" fmla="*/ 8118 h 18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179754" h="188961">
                  <a:moveTo>
                    <a:pt x="74538" y="163836"/>
                  </a:moveTo>
                  <a:cubicBezTo>
                    <a:pt x="77866" y="160669"/>
                    <a:pt x="81586" y="157941"/>
                    <a:pt x="85608" y="155718"/>
                  </a:cubicBezTo>
                  <a:cubicBezTo>
                    <a:pt x="88280" y="155089"/>
                    <a:pt x="91054" y="155089"/>
                    <a:pt x="93726" y="155718"/>
                  </a:cubicBezTo>
                  <a:cubicBezTo>
                    <a:pt x="99549" y="155151"/>
                    <a:pt x="105135" y="153120"/>
                    <a:pt x="109962" y="149814"/>
                  </a:cubicBezTo>
                  <a:cubicBezTo>
                    <a:pt x="115851" y="145966"/>
                    <a:pt x="120877" y="140940"/>
                    <a:pt x="124722" y="135054"/>
                  </a:cubicBezTo>
                  <a:lnTo>
                    <a:pt x="130626" y="135054"/>
                  </a:lnTo>
                  <a:lnTo>
                    <a:pt x="122508" y="144648"/>
                  </a:lnTo>
                  <a:cubicBezTo>
                    <a:pt x="118198" y="149089"/>
                    <a:pt x="113217" y="152824"/>
                    <a:pt x="107748" y="155718"/>
                  </a:cubicBezTo>
                  <a:cubicBezTo>
                    <a:pt x="102449" y="157120"/>
                    <a:pt x="96914" y="157372"/>
                    <a:pt x="91512" y="156456"/>
                  </a:cubicBezTo>
                  <a:cubicBezTo>
                    <a:pt x="87955" y="157407"/>
                    <a:pt x="84671" y="159176"/>
                    <a:pt x="81918" y="161622"/>
                  </a:cubicBezTo>
                  <a:lnTo>
                    <a:pt x="76752" y="167526"/>
                  </a:lnTo>
                  <a:lnTo>
                    <a:pt x="76752" y="167526"/>
                  </a:lnTo>
                  <a:moveTo>
                    <a:pt x="107010" y="136530"/>
                  </a:moveTo>
                  <a:cubicBezTo>
                    <a:pt x="101357" y="141404"/>
                    <a:pt x="96826" y="147447"/>
                    <a:pt x="93726" y="154242"/>
                  </a:cubicBezTo>
                  <a:lnTo>
                    <a:pt x="107010" y="142434"/>
                  </a:lnTo>
                  <a:cubicBezTo>
                    <a:pt x="111438" y="138006"/>
                    <a:pt x="118080" y="135792"/>
                    <a:pt x="121032" y="132840"/>
                  </a:cubicBezTo>
                  <a:cubicBezTo>
                    <a:pt x="123984" y="129888"/>
                    <a:pt x="121032" y="128412"/>
                    <a:pt x="125460" y="126198"/>
                  </a:cubicBezTo>
                  <a:lnTo>
                    <a:pt x="125460" y="126198"/>
                  </a:lnTo>
                  <a:cubicBezTo>
                    <a:pt x="125460" y="126198"/>
                    <a:pt x="121032" y="126198"/>
                    <a:pt x="104058" y="138744"/>
                  </a:cubicBezTo>
                  <a:moveTo>
                    <a:pt x="82656" y="160146"/>
                  </a:moveTo>
                  <a:cubicBezTo>
                    <a:pt x="87497" y="158471"/>
                    <a:pt x="90944" y="154164"/>
                    <a:pt x="91512" y="149076"/>
                  </a:cubicBezTo>
                  <a:cubicBezTo>
                    <a:pt x="91512" y="149076"/>
                    <a:pt x="91512" y="149076"/>
                    <a:pt x="91512" y="142434"/>
                  </a:cubicBezTo>
                  <a:lnTo>
                    <a:pt x="105534" y="127674"/>
                  </a:lnTo>
                  <a:cubicBezTo>
                    <a:pt x="109305" y="124379"/>
                    <a:pt x="110752" y="119157"/>
                    <a:pt x="109224" y="114390"/>
                  </a:cubicBezTo>
                  <a:cubicBezTo>
                    <a:pt x="110043" y="116273"/>
                    <a:pt x="110043" y="118412"/>
                    <a:pt x="109224" y="120294"/>
                  </a:cubicBezTo>
                  <a:cubicBezTo>
                    <a:pt x="109224" y="120294"/>
                    <a:pt x="92988" y="132840"/>
                    <a:pt x="91512" y="138744"/>
                  </a:cubicBezTo>
                  <a:cubicBezTo>
                    <a:pt x="90036" y="144648"/>
                    <a:pt x="91512" y="143910"/>
                    <a:pt x="91512" y="146862"/>
                  </a:cubicBezTo>
                  <a:cubicBezTo>
                    <a:pt x="91512" y="149814"/>
                    <a:pt x="87084" y="154980"/>
                    <a:pt x="87084" y="154980"/>
                  </a:cubicBezTo>
                  <a:moveTo>
                    <a:pt x="80442" y="180810"/>
                  </a:moveTo>
                  <a:cubicBezTo>
                    <a:pt x="77165" y="178578"/>
                    <a:pt x="73335" y="177301"/>
                    <a:pt x="69372" y="177120"/>
                  </a:cubicBezTo>
                  <a:cubicBezTo>
                    <a:pt x="59357" y="179454"/>
                    <a:pt x="49498" y="182411"/>
                    <a:pt x="39852" y="185976"/>
                  </a:cubicBezTo>
                  <a:cubicBezTo>
                    <a:pt x="31734" y="185976"/>
                    <a:pt x="28782" y="182286"/>
                    <a:pt x="22878" y="177858"/>
                  </a:cubicBezTo>
                  <a:cubicBezTo>
                    <a:pt x="15350" y="176148"/>
                    <a:pt x="7528" y="176148"/>
                    <a:pt x="0" y="177858"/>
                  </a:cubicBezTo>
                  <a:lnTo>
                    <a:pt x="0" y="177858"/>
                  </a:lnTo>
                  <a:cubicBezTo>
                    <a:pt x="5151" y="177314"/>
                    <a:pt x="10347" y="177314"/>
                    <a:pt x="15498" y="177858"/>
                  </a:cubicBezTo>
                  <a:cubicBezTo>
                    <a:pt x="24354" y="177858"/>
                    <a:pt x="29520" y="189666"/>
                    <a:pt x="39852" y="188928"/>
                  </a:cubicBezTo>
                  <a:cubicBezTo>
                    <a:pt x="50184" y="188190"/>
                    <a:pt x="63468" y="180072"/>
                    <a:pt x="68634" y="180072"/>
                  </a:cubicBezTo>
                  <a:cubicBezTo>
                    <a:pt x="73800" y="180072"/>
                    <a:pt x="80442" y="180072"/>
                    <a:pt x="80442" y="180072"/>
                  </a:cubicBezTo>
                  <a:moveTo>
                    <a:pt x="17712" y="174168"/>
                  </a:moveTo>
                  <a:cubicBezTo>
                    <a:pt x="22915" y="176301"/>
                    <a:pt x="28745" y="176301"/>
                    <a:pt x="33948" y="174168"/>
                  </a:cubicBezTo>
                  <a:cubicBezTo>
                    <a:pt x="40103" y="168689"/>
                    <a:pt x="47070" y="164207"/>
                    <a:pt x="54612" y="160884"/>
                  </a:cubicBezTo>
                  <a:lnTo>
                    <a:pt x="64206" y="160884"/>
                  </a:lnTo>
                  <a:cubicBezTo>
                    <a:pt x="60546" y="160186"/>
                    <a:pt x="56796" y="160186"/>
                    <a:pt x="53136" y="160884"/>
                  </a:cubicBezTo>
                  <a:cubicBezTo>
                    <a:pt x="48560" y="159551"/>
                    <a:pt x="43690" y="159551"/>
                    <a:pt x="39114" y="160884"/>
                  </a:cubicBezTo>
                  <a:cubicBezTo>
                    <a:pt x="34686" y="160884"/>
                    <a:pt x="32472" y="168264"/>
                    <a:pt x="28044" y="171216"/>
                  </a:cubicBezTo>
                  <a:cubicBezTo>
                    <a:pt x="24834" y="173023"/>
                    <a:pt x="21343" y="174271"/>
                    <a:pt x="17712" y="174906"/>
                  </a:cubicBezTo>
                  <a:moveTo>
                    <a:pt x="17712" y="187452"/>
                  </a:moveTo>
                  <a:lnTo>
                    <a:pt x="17712" y="187452"/>
                  </a:lnTo>
                  <a:lnTo>
                    <a:pt x="10332" y="182286"/>
                  </a:lnTo>
                  <a:lnTo>
                    <a:pt x="0" y="182286"/>
                  </a:lnTo>
                  <a:lnTo>
                    <a:pt x="0" y="182286"/>
                  </a:lnTo>
                  <a:cubicBezTo>
                    <a:pt x="3159" y="181608"/>
                    <a:pt x="6435" y="181608"/>
                    <a:pt x="9594" y="182286"/>
                  </a:cubicBezTo>
                  <a:cubicBezTo>
                    <a:pt x="12044" y="183682"/>
                    <a:pt x="14280" y="185422"/>
                    <a:pt x="16236" y="187452"/>
                  </a:cubicBezTo>
                  <a:cubicBezTo>
                    <a:pt x="17432" y="187846"/>
                    <a:pt x="18730" y="187846"/>
                    <a:pt x="19926" y="187452"/>
                  </a:cubicBezTo>
                  <a:cubicBezTo>
                    <a:pt x="19926" y="187452"/>
                    <a:pt x="19926" y="187452"/>
                    <a:pt x="19926" y="187452"/>
                  </a:cubicBezTo>
                  <a:lnTo>
                    <a:pt x="19926" y="187452"/>
                  </a:lnTo>
                  <a:moveTo>
                    <a:pt x="26568" y="178596"/>
                  </a:moveTo>
                  <a:cubicBezTo>
                    <a:pt x="29697" y="179518"/>
                    <a:pt x="33033" y="179518"/>
                    <a:pt x="36162" y="178596"/>
                  </a:cubicBezTo>
                  <a:cubicBezTo>
                    <a:pt x="46730" y="176382"/>
                    <a:pt x="56752" y="172119"/>
                    <a:pt x="65682" y="166050"/>
                  </a:cubicBezTo>
                  <a:cubicBezTo>
                    <a:pt x="69652" y="164184"/>
                    <a:pt x="74258" y="164184"/>
                    <a:pt x="78228" y="166050"/>
                  </a:cubicBezTo>
                  <a:lnTo>
                    <a:pt x="78228" y="166050"/>
                  </a:lnTo>
                  <a:cubicBezTo>
                    <a:pt x="75121" y="164981"/>
                    <a:pt x="71741" y="164981"/>
                    <a:pt x="68634" y="166050"/>
                  </a:cubicBezTo>
                  <a:cubicBezTo>
                    <a:pt x="56922" y="167434"/>
                    <a:pt x="45623" y="171201"/>
                    <a:pt x="35424" y="177120"/>
                  </a:cubicBezTo>
                  <a:lnTo>
                    <a:pt x="26568" y="177120"/>
                  </a:lnTo>
                  <a:moveTo>
                    <a:pt x="163098" y="79704"/>
                  </a:moveTo>
                  <a:cubicBezTo>
                    <a:pt x="158124" y="87000"/>
                    <a:pt x="153681" y="94646"/>
                    <a:pt x="149814" y="102582"/>
                  </a:cubicBezTo>
                  <a:cubicBezTo>
                    <a:pt x="147371" y="105100"/>
                    <a:pt x="144648" y="107329"/>
                    <a:pt x="141696" y="109224"/>
                  </a:cubicBezTo>
                  <a:lnTo>
                    <a:pt x="133578" y="118818"/>
                  </a:lnTo>
                  <a:cubicBezTo>
                    <a:pt x="133578" y="118818"/>
                    <a:pt x="133578" y="118818"/>
                    <a:pt x="133578" y="118818"/>
                  </a:cubicBezTo>
                  <a:cubicBezTo>
                    <a:pt x="133578" y="118818"/>
                    <a:pt x="133578" y="118818"/>
                    <a:pt x="133578" y="118818"/>
                  </a:cubicBezTo>
                  <a:lnTo>
                    <a:pt x="138006" y="115128"/>
                  </a:lnTo>
                  <a:cubicBezTo>
                    <a:pt x="139497" y="112741"/>
                    <a:pt x="141224" y="110515"/>
                    <a:pt x="143172" y="108486"/>
                  </a:cubicBezTo>
                  <a:cubicBezTo>
                    <a:pt x="147674" y="105451"/>
                    <a:pt x="151873" y="101992"/>
                    <a:pt x="155718" y="98154"/>
                  </a:cubicBezTo>
                  <a:cubicBezTo>
                    <a:pt x="159408" y="98154"/>
                    <a:pt x="165312" y="79704"/>
                    <a:pt x="168264" y="76014"/>
                  </a:cubicBezTo>
                  <a:cubicBezTo>
                    <a:pt x="171297" y="73397"/>
                    <a:pt x="174803" y="71392"/>
                    <a:pt x="178596" y="70110"/>
                  </a:cubicBezTo>
                  <a:cubicBezTo>
                    <a:pt x="178596" y="70110"/>
                    <a:pt x="173430" y="70110"/>
                    <a:pt x="165312" y="76752"/>
                  </a:cubicBezTo>
                  <a:moveTo>
                    <a:pt x="143172" y="104058"/>
                  </a:moveTo>
                  <a:cubicBezTo>
                    <a:pt x="143511" y="101456"/>
                    <a:pt x="144832" y="99081"/>
                    <a:pt x="146862" y="97416"/>
                  </a:cubicBezTo>
                  <a:cubicBezTo>
                    <a:pt x="147408" y="94995"/>
                    <a:pt x="147659" y="92517"/>
                    <a:pt x="147600" y="90036"/>
                  </a:cubicBezTo>
                  <a:lnTo>
                    <a:pt x="153504" y="73062"/>
                  </a:lnTo>
                  <a:cubicBezTo>
                    <a:pt x="154685" y="68911"/>
                    <a:pt x="156426" y="64940"/>
                    <a:pt x="158670" y="61254"/>
                  </a:cubicBezTo>
                  <a:cubicBezTo>
                    <a:pt x="155998" y="62295"/>
                    <a:pt x="153696" y="64090"/>
                    <a:pt x="152028" y="66420"/>
                  </a:cubicBezTo>
                  <a:cubicBezTo>
                    <a:pt x="147312" y="73096"/>
                    <a:pt x="143357" y="80274"/>
                    <a:pt x="140220" y="87822"/>
                  </a:cubicBezTo>
                  <a:cubicBezTo>
                    <a:pt x="139342" y="93694"/>
                    <a:pt x="139342" y="99662"/>
                    <a:pt x="140220" y="105534"/>
                  </a:cubicBezTo>
                  <a:moveTo>
                    <a:pt x="140220" y="110700"/>
                  </a:moveTo>
                  <a:cubicBezTo>
                    <a:pt x="140220" y="110700"/>
                    <a:pt x="140220" y="110700"/>
                    <a:pt x="140220" y="102582"/>
                  </a:cubicBezTo>
                  <a:cubicBezTo>
                    <a:pt x="139106" y="95244"/>
                    <a:pt x="139106" y="87780"/>
                    <a:pt x="140220" y="80442"/>
                  </a:cubicBezTo>
                  <a:cubicBezTo>
                    <a:pt x="144050" y="74339"/>
                    <a:pt x="148500" y="68651"/>
                    <a:pt x="153504" y="63468"/>
                  </a:cubicBezTo>
                  <a:cubicBezTo>
                    <a:pt x="149497" y="65099"/>
                    <a:pt x="145762" y="67340"/>
                    <a:pt x="142434" y="70110"/>
                  </a:cubicBezTo>
                  <a:cubicBezTo>
                    <a:pt x="136899" y="73649"/>
                    <a:pt x="133556" y="79775"/>
                    <a:pt x="133578" y="86346"/>
                  </a:cubicBezTo>
                  <a:cubicBezTo>
                    <a:pt x="133578" y="90774"/>
                    <a:pt x="133578" y="96678"/>
                    <a:pt x="137268" y="101106"/>
                  </a:cubicBezTo>
                  <a:lnTo>
                    <a:pt x="137268" y="110700"/>
                  </a:lnTo>
                  <a:moveTo>
                    <a:pt x="163098" y="61254"/>
                  </a:moveTo>
                  <a:lnTo>
                    <a:pt x="165312" y="51660"/>
                  </a:lnTo>
                  <a:cubicBezTo>
                    <a:pt x="167002" y="47904"/>
                    <a:pt x="169238" y="44422"/>
                    <a:pt x="171954" y="41328"/>
                  </a:cubicBezTo>
                  <a:cubicBezTo>
                    <a:pt x="171954" y="41328"/>
                    <a:pt x="178596" y="35424"/>
                    <a:pt x="179334" y="30996"/>
                  </a:cubicBezTo>
                  <a:cubicBezTo>
                    <a:pt x="179895" y="24612"/>
                    <a:pt x="179895" y="18192"/>
                    <a:pt x="179334" y="11808"/>
                  </a:cubicBezTo>
                  <a:cubicBezTo>
                    <a:pt x="179334" y="11808"/>
                    <a:pt x="179334" y="23616"/>
                    <a:pt x="179334" y="27306"/>
                  </a:cubicBezTo>
                  <a:cubicBezTo>
                    <a:pt x="176633" y="32995"/>
                    <a:pt x="173423" y="38429"/>
                    <a:pt x="169740" y="43542"/>
                  </a:cubicBezTo>
                  <a:cubicBezTo>
                    <a:pt x="169091" y="38890"/>
                    <a:pt x="169091" y="34172"/>
                    <a:pt x="169740" y="29520"/>
                  </a:cubicBezTo>
                  <a:cubicBezTo>
                    <a:pt x="169083" y="25116"/>
                    <a:pt x="169083" y="20640"/>
                    <a:pt x="169740" y="16236"/>
                  </a:cubicBezTo>
                  <a:cubicBezTo>
                    <a:pt x="170124" y="10831"/>
                    <a:pt x="170124" y="5405"/>
                    <a:pt x="169740" y="0"/>
                  </a:cubicBezTo>
                  <a:cubicBezTo>
                    <a:pt x="167401" y="2418"/>
                    <a:pt x="165415" y="5150"/>
                    <a:pt x="163836" y="8118"/>
                  </a:cubicBezTo>
                  <a:cubicBezTo>
                    <a:pt x="163002" y="14240"/>
                    <a:pt x="163002" y="20446"/>
                    <a:pt x="163836" y="26568"/>
                  </a:cubicBezTo>
                  <a:cubicBezTo>
                    <a:pt x="163238" y="31223"/>
                    <a:pt x="163238" y="35935"/>
                    <a:pt x="163836" y="40590"/>
                  </a:cubicBezTo>
                  <a:cubicBezTo>
                    <a:pt x="164552" y="43498"/>
                    <a:pt x="164552" y="46538"/>
                    <a:pt x="163836" y="49446"/>
                  </a:cubicBezTo>
                  <a:cubicBezTo>
                    <a:pt x="163592" y="51160"/>
                    <a:pt x="163592" y="52898"/>
                    <a:pt x="163836" y="54612"/>
                  </a:cubicBezTo>
                  <a:lnTo>
                    <a:pt x="163836" y="61254"/>
                  </a:lnTo>
                  <a:close/>
                  <a:moveTo>
                    <a:pt x="154242" y="8118"/>
                  </a:moveTo>
                  <a:cubicBezTo>
                    <a:pt x="155371" y="11217"/>
                    <a:pt x="155371" y="14613"/>
                    <a:pt x="154242" y="17712"/>
                  </a:cubicBezTo>
                  <a:cubicBezTo>
                    <a:pt x="152744" y="22770"/>
                    <a:pt x="152744" y="28152"/>
                    <a:pt x="154242" y="33210"/>
                  </a:cubicBezTo>
                  <a:cubicBezTo>
                    <a:pt x="154242" y="38376"/>
                    <a:pt x="158670" y="38376"/>
                    <a:pt x="159408" y="41328"/>
                  </a:cubicBezTo>
                  <a:cubicBezTo>
                    <a:pt x="159666" y="44274"/>
                    <a:pt x="159666" y="47238"/>
                    <a:pt x="159408" y="50184"/>
                  </a:cubicBezTo>
                  <a:cubicBezTo>
                    <a:pt x="160168" y="45540"/>
                    <a:pt x="160168" y="40805"/>
                    <a:pt x="159408" y="36162"/>
                  </a:cubicBezTo>
                  <a:cubicBezTo>
                    <a:pt x="159408" y="36162"/>
                    <a:pt x="159408" y="36162"/>
                    <a:pt x="159408" y="31734"/>
                  </a:cubicBezTo>
                  <a:cubicBezTo>
                    <a:pt x="158987" y="26330"/>
                    <a:pt x="158987" y="20902"/>
                    <a:pt x="159408" y="15498"/>
                  </a:cubicBezTo>
                  <a:cubicBezTo>
                    <a:pt x="158596" y="12511"/>
                    <a:pt x="156773" y="9901"/>
                    <a:pt x="154242" y="8118"/>
                  </a:cubicBezTo>
                </a:path>
              </a:pathLst>
            </a:custGeom>
            <a:solidFill>
              <a:srgbClr val="7078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03AC3777-22AA-40E8-9C23-70DB86866F51}"/>
                </a:ext>
              </a:extLst>
            </p:cNvPr>
            <p:cNvSpPr/>
            <p:nvPr/>
          </p:nvSpPr>
          <p:spPr>
            <a:xfrm>
              <a:off x="3660277" y="55662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673DF3DE-CED8-4BEE-AD16-B1D8CA9978EC}"/>
                </a:ext>
              </a:extLst>
            </p:cNvPr>
            <p:cNvSpPr/>
            <p:nvPr/>
          </p:nvSpPr>
          <p:spPr>
            <a:xfrm>
              <a:off x="3659539" y="5564023"/>
              <a:ext cx="737" cy="4427"/>
            </a:xfrm>
            <a:custGeom>
              <a:avLst/>
              <a:gdLst>
                <a:gd name="connsiteX0" fmla="*/ 738 w 737"/>
                <a:gd name="connsiteY0" fmla="*/ 2214 h 4427"/>
                <a:gd name="connsiteX1" fmla="*/ 738 w 737"/>
                <a:gd name="connsiteY1" fmla="*/ 2214 h 4427"/>
                <a:gd name="connsiteX2" fmla="*/ 738 w 737"/>
                <a:gd name="connsiteY2" fmla="*/ 2214 h 4427"/>
                <a:gd name="connsiteX3" fmla="*/ 738 w 737"/>
                <a:gd name="connsiteY3" fmla="*/ 2214 h 4427"/>
                <a:gd name="connsiteX4" fmla="*/ 738 w 737"/>
                <a:gd name="connsiteY4" fmla="*/ 0 h 4427"/>
                <a:gd name="connsiteX5" fmla="*/ 738 w 737"/>
                <a:gd name="connsiteY5" fmla="*/ 0 h 4427"/>
                <a:gd name="connsiteX6" fmla="*/ 738 w 737"/>
                <a:gd name="connsiteY6" fmla="*/ 0 h 4427"/>
                <a:gd name="connsiteX7" fmla="*/ 738 w 737"/>
                <a:gd name="connsiteY7" fmla="*/ 0 h 4427"/>
                <a:gd name="connsiteX8" fmla="*/ 738 w 737"/>
                <a:gd name="connsiteY8" fmla="*/ 0 h 4427"/>
                <a:gd name="connsiteX9" fmla="*/ 738 w 737"/>
                <a:gd name="connsiteY9" fmla="*/ 0 h 4427"/>
                <a:gd name="connsiteX10" fmla="*/ 738 w 737"/>
                <a:gd name="connsiteY10" fmla="*/ 0 h 4427"/>
                <a:gd name="connsiteX11" fmla="*/ 738 w 737"/>
                <a:gd name="connsiteY11" fmla="*/ 4428 h 4427"/>
                <a:gd name="connsiteX12" fmla="*/ 738 w 737"/>
                <a:gd name="connsiteY12" fmla="*/ 4428 h 4427"/>
                <a:gd name="connsiteX13" fmla="*/ 738 w 737"/>
                <a:gd name="connsiteY1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" h="4427">
                  <a:moveTo>
                    <a:pt x="738" y="2214"/>
                  </a:moveTo>
                  <a:lnTo>
                    <a:pt x="738" y="2214"/>
                  </a:lnTo>
                  <a:lnTo>
                    <a:pt x="738" y="2214"/>
                  </a:lnTo>
                  <a:lnTo>
                    <a:pt x="738" y="2214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ubicBezTo>
                    <a:pt x="738" y="0"/>
                    <a:pt x="738" y="0"/>
                    <a:pt x="738" y="0"/>
                  </a:cubicBezTo>
                  <a:cubicBezTo>
                    <a:pt x="-246" y="1312"/>
                    <a:pt x="-246" y="3116"/>
                    <a:pt x="738" y="4428"/>
                  </a:cubicBezTo>
                  <a:lnTo>
                    <a:pt x="738" y="4428"/>
                  </a:lnTo>
                  <a:lnTo>
                    <a:pt x="738" y="442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DF95D943-31F1-456C-B68F-8CE8CF564CA1}"/>
                </a:ext>
              </a:extLst>
            </p:cNvPr>
            <p:cNvSpPr/>
            <p:nvPr/>
          </p:nvSpPr>
          <p:spPr>
            <a:xfrm>
              <a:off x="3658062" y="5572141"/>
              <a:ext cx="4428" cy="11807"/>
            </a:xfrm>
            <a:custGeom>
              <a:avLst/>
              <a:gdLst>
                <a:gd name="connsiteX0" fmla="*/ 1476 w 4428"/>
                <a:gd name="connsiteY0" fmla="*/ 0 h 11807"/>
                <a:gd name="connsiteX1" fmla="*/ 4428 w 4428"/>
                <a:gd name="connsiteY1" fmla="*/ 11808 h 11807"/>
                <a:gd name="connsiteX2" fmla="*/ 738 w 4428"/>
                <a:gd name="connsiteY2" fmla="*/ 11070 h 11807"/>
                <a:gd name="connsiteX3" fmla="*/ 0 w 4428"/>
                <a:gd name="connsiteY3" fmla="*/ 0 h 11807"/>
                <a:gd name="connsiteX4" fmla="*/ 1476 w 4428"/>
                <a:gd name="connsiteY4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11807">
                  <a:moveTo>
                    <a:pt x="1476" y="0"/>
                  </a:moveTo>
                  <a:lnTo>
                    <a:pt x="4428" y="11808"/>
                  </a:lnTo>
                  <a:lnTo>
                    <a:pt x="738" y="11070"/>
                  </a:lnTo>
                  <a:lnTo>
                    <a:pt x="0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81649386-CCFC-409A-9308-2B4F5D67648A}"/>
                </a:ext>
              </a:extLst>
            </p:cNvPr>
            <p:cNvSpPr/>
            <p:nvPr/>
          </p:nvSpPr>
          <p:spPr>
            <a:xfrm>
              <a:off x="3657325" y="5571402"/>
              <a:ext cx="5165" cy="13284"/>
            </a:xfrm>
            <a:custGeom>
              <a:avLst/>
              <a:gdLst>
                <a:gd name="connsiteX0" fmla="*/ 2214 w 5165"/>
                <a:gd name="connsiteY0" fmla="*/ 738 h 13284"/>
                <a:gd name="connsiteX1" fmla="*/ 2214 w 5165"/>
                <a:gd name="connsiteY1" fmla="*/ 738 h 13284"/>
                <a:gd name="connsiteX2" fmla="*/ 4428 w 5165"/>
                <a:gd name="connsiteY2" fmla="*/ 12546 h 13284"/>
                <a:gd name="connsiteX3" fmla="*/ 2214 w 5165"/>
                <a:gd name="connsiteY3" fmla="*/ 11808 h 13284"/>
                <a:gd name="connsiteX4" fmla="*/ 738 w 5165"/>
                <a:gd name="connsiteY4" fmla="*/ 1476 h 13284"/>
                <a:gd name="connsiteX5" fmla="*/ 2952 w 5165"/>
                <a:gd name="connsiteY5" fmla="*/ 738 h 13284"/>
                <a:gd name="connsiteX6" fmla="*/ 2214 w 5165"/>
                <a:gd name="connsiteY6" fmla="*/ 738 h 13284"/>
                <a:gd name="connsiteX7" fmla="*/ 2214 w 5165"/>
                <a:gd name="connsiteY7" fmla="*/ 738 h 13284"/>
                <a:gd name="connsiteX8" fmla="*/ 2214 w 5165"/>
                <a:gd name="connsiteY8" fmla="*/ 738 h 13284"/>
                <a:gd name="connsiteX9" fmla="*/ 2214 w 5165"/>
                <a:gd name="connsiteY9" fmla="*/ 0 h 13284"/>
                <a:gd name="connsiteX10" fmla="*/ 0 w 5165"/>
                <a:gd name="connsiteY10" fmla="*/ 738 h 13284"/>
                <a:gd name="connsiteX11" fmla="*/ 1476 w 5165"/>
                <a:gd name="connsiteY11" fmla="*/ 11808 h 13284"/>
                <a:gd name="connsiteX12" fmla="*/ 5166 w 5165"/>
                <a:gd name="connsiteY12" fmla="*/ 13284 h 13284"/>
                <a:gd name="connsiteX13" fmla="*/ 2952 w 5165"/>
                <a:gd name="connsiteY13" fmla="*/ 0 h 13284"/>
                <a:gd name="connsiteX14" fmla="*/ 2214 w 5165"/>
                <a:gd name="connsiteY14" fmla="*/ 0 h 13284"/>
                <a:gd name="connsiteX15" fmla="*/ 2214 w 5165"/>
                <a:gd name="connsiteY15" fmla="*/ 738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65" h="13284">
                  <a:moveTo>
                    <a:pt x="2214" y="738"/>
                  </a:moveTo>
                  <a:lnTo>
                    <a:pt x="2214" y="738"/>
                  </a:lnTo>
                  <a:lnTo>
                    <a:pt x="4428" y="12546"/>
                  </a:lnTo>
                  <a:lnTo>
                    <a:pt x="2214" y="11808"/>
                  </a:lnTo>
                  <a:lnTo>
                    <a:pt x="738" y="1476"/>
                  </a:lnTo>
                  <a:lnTo>
                    <a:pt x="2952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0"/>
                  </a:lnTo>
                  <a:lnTo>
                    <a:pt x="0" y="738"/>
                  </a:lnTo>
                  <a:lnTo>
                    <a:pt x="1476" y="11808"/>
                  </a:lnTo>
                  <a:lnTo>
                    <a:pt x="5166" y="13284"/>
                  </a:lnTo>
                  <a:lnTo>
                    <a:pt x="2952" y="0"/>
                  </a:lnTo>
                  <a:lnTo>
                    <a:pt x="2214" y="0"/>
                  </a:lnTo>
                  <a:lnTo>
                    <a:pt x="2214" y="73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C5060144-7D79-4D2A-87ED-285C52F3EC25}"/>
                </a:ext>
              </a:extLst>
            </p:cNvPr>
            <p:cNvSpPr/>
            <p:nvPr/>
          </p:nvSpPr>
          <p:spPr>
            <a:xfrm>
              <a:off x="3653635" y="5567713"/>
              <a:ext cx="8855" cy="5493"/>
            </a:xfrm>
            <a:custGeom>
              <a:avLst/>
              <a:gdLst>
                <a:gd name="connsiteX0" fmla="*/ 8856 w 8855"/>
                <a:gd name="connsiteY0" fmla="*/ 0 h 5493"/>
                <a:gd name="connsiteX1" fmla="*/ 5166 w 8855"/>
                <a:gd name="connsiteY1" fmla="*/ 5166 h 5493"/>
                <a:gd name="connsiteX2" fmla="*/ 0 w 8855"/>
                <a:gd name="connsiteY2" fmla="*/ 5166 h 5493"/>
                <a:gd name="connsiteX3" fmla="*/ 4428 w 8855"/>
                <a:gd name="connsiteY3" fmla="*/ 5166 h 5493"/>
                <a:gd name="connsiteX4" fmla="*/ 8856 w 8855"/>
                <a:gd name="connsiteY4" fmla="*/ 5166 h 5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5493">
                  <a:moveTo>
                    <a:pt x="8856" y="0"/>
                  </a:moveTo>
                  <a:cubicBezTo>
                    <a:pt x="8856" y="0"/>
                    <a:pt x="8856" y="4428"/>
                    <a:pt x="5166" y="5166"/>
                  </a:cubicBezTo>
                  <a:cubicBezTo>
                    <a:pt x="1476" y="5904"/>
                    <a:pt x="0" y="5166"/>
                    <a:pt x="0" y="5166"/>
                  </a:cubicBezTo>
                  <a:cubicBezTo>
                    <a:pt x="0" y="5166"/>
                    <a:pt x="3690" y="5166"/>
                    <a:pt x="4428" y="5166"/>
                  </a:cubicBezTo>
                  <a:cubicBezTo>
                    <a:pt x="5166" y="5166"/>
                    <a:pt x="4428" y="5166"/>
                    <a:pt x="8856" y="5166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7498FCF7-349B-4EE1-BB7C-897685F1CFF9}"/>
                </a:ext>
              </a:extLst>
            </p:cNvPr>
            <p:cNvSpPr/>
            <p:nvPr/>
          </p:nvSpPr>
          <p:spPr>
            <a:xfrm>
              <a:off x="3650683" y="5567713"/>
              <a:ext cx="11807" cy="73800"/>
            </a:xfrm>
            <a:custGeom>
              <a:avLst/>
              <a:gdLst>
                <a:gd name="connsiteX0" fmla="*/ 11808 w 11807"/>
                <a:gd name="connsiteY0" fmla="*/ 0 h 73800"/>
                <a:gd name="connsiteX1" fmla="*/ 11808 w 11807"/>
                <a:gd name="connsiteY1" fmla="*/ 0 h 73800"/>
                <a:gd name="connsiteX2" fmla="*/ 11808 w 11807"/>
                <a:gd name="connsiteY2" fmla="*/ 0 h 73800"/>
                <a:gd name="connsiteX3" fmla="*/ 11808 w 11807"/>
                <a:gd name="connsiteY3" fmla="*/ 0 h 73800"/>
                <a:gd name="connsiteX4" fmla="*/ 11808 w 11807"/>
                <a:gd name="connsiteY4" fmla="*/ 0 h 73800"/>
                <a:gd name="connsiteX5" fmla="*/ 3690 w 11807"/>
                <a:gd name="connsiteY5" fmla="*/ 0 h 73800"/>
                <a:gd name="connsiteX6" fmla="*/ 3690 w 11807"/>
                <a:gd name="connsiteY6" fmla="*/ 0 h 73800"/>
                <a:gd name="connsiteX7" fmla="*/ 3690 w 11807"/>
                <a:gd name="connsiteY7" fmla="*/ 0 h 73800"/>
                <a:gd name="connsiteX8" fmla="*/ 3690 w 11807"/>
                <a:gd name="connsiteY8" fmla="*/ 0 h 73800"/>
                <a:gd name="connsiteX9" fmla="*/ 7380 w 11807"/>
                <a:gd name="connsiteY9" fmla="*/ 0 h 73800"/>
                <a:gd name="connsiteX10" fmla="*/ 7380 w 11807"/>
                <a:gd name="connsiteY10" fmla="*/ 0 h 73800"/>
                <a:gd name="connsiteX11" fmla="*/ 7380 w 11807"/>
                <a:gd name="connsiteY11" fmla="*/ 0 h 73800"/>
                <a:gd name="connsiteX12" fmla="*/ 7380 w 11807"/>
                <a:gd name="connsiteY12" fmla="*/ 0 h 73800"/>
                <a:gd name="connsiteX13" fmla="*/ 0 w 11807"/>
                <a:gd name="connsiteY13" fmla="*/ 0 h 73800"/>
                <a:gd name="connsiteX14" fmla="*/ 0 w 11807"/>
                <a:gd name="connsiteY14" fmla="*/ 0 h 73800"/>
                <a:gd name="connsiteX15" fmla="*/ 0 w 11807"/>
                <a:gd name="connsiteY15" fmla="*/ 0 h 73800"/>
                <a:gd name="connsiteX16" fmla="*/ 0 w 11807"/>
                <a:gd name="connsiteY16" fmla="*/ 0 h 73800"/>
                <a:gd name="connsiteX17" fmla="*/ 4428 w 11807"/>
                <a:gd name="connsiteY17" fmla="*/ 0 h 73800"/>
                <a:gd name="connsiteX18" fmla="*/ 4428 w 11807"/>
                <a:gd name="connsiteY18" fmla="*/ 0 h 73800"/>
                <a:gd name="connsiteX19" fmla="*/ 4428 w 11807"/>
                <a:gd name="connsiteY19" fmla="*/ 0 h 73800"/>
                <a:gd name="connsiteX20" fmla="*/ 4428 w 11807"/>
                <a:gd name="connsiteY2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07" h="73800">
                  <a:moveTo>
                    <a:pt x="11808" y="0"/>
                  </a:move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245B673-8F9B-4763-8149-C7B9EC48CE36}"/>
                </a:ext>
              </a:extLst>
            </p:cNvPr>
            <p:cNvSpPr/>
            <p:nvPr/>
          </p:nvSpPr>
          <p:spPr>
            <a:xfrm>
              <a:off x="3657325" y="5567713"/>
              <a:ext cx="6641" cy="6395"/>
            </a:xfrm>
            <a:custGeom>
              <a:avLst/>
              <a:gdLst>
                <a:gd name="connsiteX0" fmla="*/ 5166 w 6641"/>
                <a:gd name="connsiteY0" fmla="*/ 0 h 6395"/>
                <a:gd name="connsiteX1" fmla="*/ 5166 w 6641"/>
                <a:gd name="connsiteY1" fmla="*/ 4428 h 6395"/>
                <a:gd name="connsiteX2" fmla="*/ 0 w 6641"/>
                <a:gd name="connsiteY2" fmla="*/ 4428 h 6395"/>
                <a:gd name="connsiteX3" fmla="*/ 0 w 6641"/>
                <a:gd name="connsiteY3" fmla="*/ 4428 h 6395"/>
                <a:gd name="connsiteX4" fmla="*/ 0 w 6641"/>
                <a:gd name="connsiteY4" fmla="*/ 4428 h 6395"/>
                <a:gd name="connsiteX5" fmla="*/ 0 w 6641"/>
                <a:gd name="connsiteY5" fmla="*/ 4428 h 6395"/>
                <a:gd name="connsiteX6" fmla="*/ 0 w 6641"/>
                <a:gd name="connsiteY6" fmla="*/ 4428 h 6395"/>
                <a:gd name="connsiteX7" fmla="*/ 6642 w 6641"/>
                <a:gd name="connsiteY7" fmla="*/ 4428 h 6395"/>
                <a:gd name="connsiteX8" fmla="*/ 6642 w 6641"/>
                <a:gd name="connsiteY8" fmla="*/ 4428 h 6395"/>
                <a:gd name="connsiteX9" fmla="*/ 6642 w 6641"/>
                <a:gd name="connsiteY9" fmla="*/ 4428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1" h="6395">
                  <a:moveTo>
                    <a:pt x="5166" y="0"/>
                  </a:moveTo>
                  <a:cubicBezTo>
                    <a:pt x="5166" y="0"/>
                    <a:pt x="5166" y="0"/>
                    <a:pt x="5166" y="4428"/>
                  </a:cubicBezTo>
                  <a:cubicBezTo>
                    <a:pt x="5166" y="8856"/>
                    <a:pt x="738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6642" y="4428"/>
                  </a:lnTo>
                  <a:lnTo>
                    <a:pt x="6642" y="4428"/>
                  </a:lnTo>
                  <a:lnTo>
                    <a:pt x="6642" y="442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C7E6C8D-DAD5-4254-B546-6A105D55951C}"/>
                </a:ext>
              </a:extLst>
            </p:cNvPr>
            <p:cNvSpPr/>
            <p:nvPr/>
          </p:nvSpPr>
          <p:spPr>
            <a:xfrm>
              <a:off x="3660277" y="55743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606C2796-BF55-4C94-8707-A2A8B9723037}"/>
                </a:ext>
              </a:extLst>
            </p:cNvPr>
            <p:cNvSpPr/>
            <p:nvPr/>
          </p:nvSpPr>
          <p:spPr>
            <a:xfrm>
              <a:off x="3637398" y="5583949"/>
              <a:ext cx="7380" cy="73800"/>
            </a:xfrm>
            <a:custGeom>
              <a:avLst/>
              <a:gdLst>
                <a:gd name="connsiteX0" fmla="*/ 7380 w 7380"/>
                <a:gd name="connsiteY0" fmla="*/ 0 h 73800"/>
                <a:gd name="connsiteX1" fmla="*/ 3690 w 7380"/>
                <a:gd name="connsiteY1" fmla="*/ 0 h 73800"/>
                <a:gd name="connsiteX2" fmla="*/ 0 w 7380"/>
                <a:gd name="connsiteY2" fmla="*/ 0 h 73800"/>
                <a:gd name="connsiteX3" fmla="*/ 3690 w 7380"/>
                <a:gd name="connsiteY3" fmla="*/ 0 h 73800"/>
                <a:gd name="connsiteX4" fmla="*/ 7380 w 738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800">
                  <a:moveTo>
                    <a:pt x="7380" y="0"/>
                  </a:moveTo>
                  <a:cubicBezTo>
                    <a:pt x="7380" y="0"/>
                    <a:pt x="7380" y="0"/>
                    <a:pt x="369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3690" y="0"/>
                  </a:cubicBezTo>
                  <a:cubicBezTo>
                    <a:pt x="7380" y="0"/>
                    <a:pt x="7380" y="0"/>
                    <a:pt x="7380" y="0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D365A388-06C7-41C7-92F0-6724B5936300}"/>
                </a:ext>
              </a:extLst>
            </p:cNvPr>
            <p:cNvSpPr/>
            <p:nvPr/>
          </p:nvSpPr>
          <p:spPr>
            <a:xfrm>
              <a:off x="3638137" y="5583949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6642 w 6642"/>
                <a:gd name="connsiteY1" fmla="*/ 0 h 73800"/>
                <a:gd name="connsiteX2" fmla="*/ 6642 w 6642"/>
                <a:gd name="connsiteY2" fmla="*/ 0 h 73800"/>
                <a:gd name="connsiteX3" fmla="*/ 738 w 6642"/>
                <a:gd name="connsiteY3" fmla="*/ 0 h 73800"/>
                <a:gd name="connsiteX4" fmla="*/ 738 w 6642"/>
                <a:gd name="connsiteY4" fmla="*/ 0 h 73800"/>
                <a:gd name="connsiteX5" fmla="*/ 738 w 6642"/>
                <a:gd name="connsiteY5" fmla="*/ 0 h 73800"/>
                <a:gd name="connsiteX6" fmla="*/ 5904 w 6642"/>
                <a:gd name="connsiteY6" fmla="*/ 0 h 73800"/>
                <a:gd name="connsiteX7" fmla="*/ 5904 w 6642"/>
                <a:gd name="connsiteY7" fmla="*/ 0 h 73800"/>
                <a:gd name="connsiteX8" fmla="*/ 5904 w 6642"/>
                <a:gd name="connsiteY8" fmla="*/ 0 h 73800"/>
                <a:gd name="connsiteX9" fmla="*/ 5904 w 6642"/>
                <a:gd name="connsiteY9" fmla="*/ 0 h 73800"/>
                <a:gd name="connsiteX10" fmla="*/ 0 w 6642"/>
                <a:gd name="connsiteY10" fmla="*/ 0 h 73800"/>
                <a:gd name="connsiteX11" fmla="*/ 0 w 6642"/>
                <a:gd name="connsiteY11" fmla="*/ 0 h 73800"/>
                <a:gd name="connsiteX12" fmla="*/ 0 w 6642"/>
                <a:gd name="connsiteY12" fmla="*/ 0 h 73800"/>
                <a:gd name="connsiteX13" fmla="*/ 5904 w 6642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738" y="0"/>
                  </a:lnTo>
                  <a:cubicBezTo>
                    <a:pt x="738" y="0"/>
                    <a:pt x="738" y="0"/>
                    <a:pt x="738" y="0"/>
                  </a:cubicBezTo>
                  <a:lnTo>
                    <a:pt x="738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FAA6043D-435E-44A7-B43C-3D42965E53E1}"/>
                </a:ext>
              </a:extLst>
            </p:cNvPr>
            <p:cNvSpPr/>
            <p:nvPr/>
          </p:nvSpPr>
          <p:spPr>
            <a:xfrm>
              <a:off x="3647731" y="5583210"/>
              <a:ext cx="11807" cy="2951"/>
            </a:xfrm>
            <a:custGeom>
              <a:avLst/>
              <a:gdLst>
                <a:gd name="connsiteX0" fmla="*/ 0 w 11807"/>
                <a:gd name="connsiteY0" fmla="*/ 2952 h 2951"/>
                <a:gd name="connsiteX1" fmla="*/ 11808 w 11807"/>
                <a:gd name="connsiteY1" fmla="*/ 2214 h 2951"/>
                <a:gd name="connsiteX2" fmla="*/ 9594 w 11807"/>
                <a:gd name="connsiteY2" fmla="*/ 0 h 2951"/>
                <a:gd name="connsiteX3" fmla="*/ 0 w 11807"/>
                <a:gd name="connsiteY3" fmla="*/ 738 h 2951"/>
                <a:gd name="connsiteX4" fmla="*/ 0 w 11807"/>
                <a:gd name="connsiteY4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2951">
                  <a:moveTo>
                    <a:pt x="0" y="2952"/>
                  </a:moveTo>
                  <a:lnTo>
                    <a:pt x="11808" y="2214"/>
                  </a:lnTo>
                  <a:lnTo>
                    <a:pt x="9594" y="0"/>
                  </a:lnTo>
                  <a:lnTo>
                    <a:pt x="0" y="738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86D49081-4241-42F8-8087-FF690B8C0FCD}"/>
                </a:ext>
              </a:extLst>
            </p:cNvPr>
            <p:cNvSpPr/>
            <p:nvPr/>
          </p:nvSpPr>
          <p:spPr>
            <a:xfrm>
              <a:off x="3647731" y="5582473"/>
              <a:ext cx="12546" cy="3689"/>
            </a:xfrm>
            <a:custGeom>
              <a:avLst/>
              <a:gdLst>
                <a:gd name="connsiteX0" fmla="*/ 0 w 12546"/>
                <a:gd name="connsiteY0" fmla="*/ 3690 h 3689"/>
                <a:gd name="connsiteX1" fmla="*/ 0 w 12546"/>
                <a:gd name="connsiteY1" fmla="*/ 3690 h 3689"/>
                <a:gd name="connsiteX2" fmla="*/ 12546 w 12546"/>
                <a:gd name="connsiteY2" fmla="*/ 2952 h 3689"/>
                <a:gd name="connsiteX3" fmla="*/ 9594 w 12546"/>
                <a:gd name="connsiteY3" fmla="*/ 0 h 3689"/>
                <a:gd name="connsiteX4" fmla="*/ 0 w 12546"/>
                <a:gd name="connsiteY4" fmla="*/ 1476 h 3689"/>
                <a:gd name="connsiteX5" fmla="*/ 0 w 12546"/>
                <a:gd name="connsiteY5" fmla="*/ 3690 h 3689"/>
                <a:gd name="connsiteX6" fmla="*/ 0 w 12546"/>
                <a:gd name="connsiteY6" fmla="*/ 3690 h 3689"/>
                <a:gd name="connsiteX7" fmla="*/ 0 w 12546"/>
                <a:gd name="connsiteY7" fmla="*/ 3690 h 3689"/>
                <a:gd name="connsiteX8" fmla="*/ 0 w 12546"/>
                <a:gd name="connsiteY8" fmla="*/ 3690 h 3689"/>
                <a:gd name="connsiteX9" fmla="*/ 738 w 12546"/>
                <a:gd name="connsiteY9" fmla="*/ 2214 h 3689"/>
                <a:gd name="connsiteX10" fmla="*/ 9594 w 12546"/>
                <a:gd name="connsiteY10" fmla="*/ 738 h 3689"/>
                <a:gd name="connsiteX11" fmla="*/ 11070 w 12546"/>
                <a:gd name="connsiteY11" fmla="*/ 2952 h 3689"/>
                <a:gd name="connsiteX12" fmla="*/ 0 w 12546"/>
                <a:gd name="connsiteY12" fmla="*/ 2952 h 3689"/>
                <a:gd name="connsiteX13" fmla="*/ 0 w 12546"/>
                <a:gd name="connsiteY13" fmla="*/ 3690 h 3689"/>
                <a:gd name="connsiteX14" fmla="*/ 0 w 12546"/>
                <a:gd name="connsiteY14" fmla="*/ 3690 h 3689"/>
                <a:gd name="connsiteX15" fmla="*/ 0 w 12546"/>
                <a:gd name="connsiteY15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546" h="3689">
                  <a:moveTo>
                    <a:pt x="0" y="3690"/>
                  </a:moveTo>
                  <a:lnTo>
                    <a:pt x="0" y="3690"/>
                  </a:lnTo>
                  <a:lnTo>
                    <a:pt x="12546" y="2952"/>
                  </a:lnTo>
                  <a:lnTo>
                    <a:pt x="9594" y="0"/>
                  </a:lnTo>
                  <a:lnTo>
                    <a:pt x="0" y="1476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738" y="2214"/>
                  </a:lnTo>
                  <a:lnTo>
                    <a:pt x="9594" y="738"/>
                  </a:lnTo>
                  <a:lnTo>
                    <a:pt x="11070" y="2952"/>
                  </a:lnTo>
                  <a:lnTo>
                    <a:pt x="0" y="2952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3E63F122-0BF9-407B-8C84-FFB300448D1A}"/>
                </a:ext>
              </a:extLst>
            </p:cNvPr>
            <p:cNvSpPr/>
            <p:nvPr/>
          </p:nvSpPr>
          <p:spPr>
            <a:xfrm>
              <a:off x="3642547" y="5576438"/>
              <a:ext cx="5921" cy="14412"/>
            </a:xfrm>
            <a:custGeom>
              <a:avLst/>
              <a:gdLst>
                <a:gd name="connsiteX0" fmla="*/ 5921 w 5921"/>
                <a:gd name="connsiteY0" fmla="*/ 7511 h 14412"/>
                <a:gd name="connsiteX1" fmla="*/ 5921 w 5921"/>
                <a:gd name="connsiteY1" fmla="*/ 14153 h 14412"/>
                <a:gd name="connsiteX2" fmla="*/ 259 w 5921"/>
                <a:gd name="connsiteY2" fmla="*/ 11477 h 14412"/>
                <a:gd name="connsiteX3" fmla="*/ 755 w 5921"/>
                <a:gd name="connsiteY3" fmla="*/ 7511 h 14412"/>
                <a:gd name="connsiteX4" fmla="*/ 755 w 5921"/>
                <a:gd name="connsiteY4" fmla="*/ 869 h 14412"/>
                <a:gd name="connsiteX5" fmla="*/ 5921 w 5921"/>
                <a:gd name="connsiteY5" fmla="*/ 5297 h 1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21" h="14412">
                  <a:moveTo>
                    <a:pt x="5921" y="7511"/>
                  </a:moveTo>
                  <a:cubicBezTo>
                    <a:pt x="5921" y="7511"/>
                    <a:pt x="5921" y="14153"/>
                    <a:pt x="5921" y="14153"/>
                  </a:cubicBezTo>
                  <a:cubicBezTo>
                    <a:pt x="3619" y="14977"/>
                    <a:pt x="1084" y="13779"/>
                    <a:pt x="259" y="11477"/>
                  </a:cubicBezTo>
                  <a:cubicBezTo>
                    <a:pt x="-215" y="10151"/>
                    <a:pt x="-32" y="8679"/>
                    <a:pt x="755" y="7511"/>
                  </a:cubicBezTo>
                  <a:cubicBezTo>
                    <a:pt x="755" y="7511"/>
                    <a:pt x="755" y="3083"/>
                    <a:pt x="755" y="869"/>
                  </a:cubicBezTo>
                  <a:cubicBezTo>
                    <a:pt x="755" y="-1345"/>
                    <a:pt x="5183" y="869"/>
                    <a:pt x="5921" y="5297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E51CBF07-927A-4D9C-8935-1ABFDF8A064C}"/>
                </a:ext>
              </a:extLst>
            </p:cNvPr>
            <p:cNvSpPr/>
            <p:nvPr/>
          </p:nvSpPr>
          <p:spPr>
            <a:xfrm>
              <a:off x="3643302" y="5583620"/>
              <a:ext cx="5166" cy="4018"/>
            </a:xfrm>
            <a:custGeom>
              <a:avLst/>
              <a:gdLst>
                <a:gd name="connsiteX0" fmla="*/ 5166 w 5166"/>
                <a:gd name="connsiteY0" fmla="*/ 328 h 4018"/>
                <a:gd name="connsiteX1" fmla="*/ 5166 w 5166"/>
                <a:gd name="connsiteY1" fmla="*/ 328 h 4018"/>
                <a:gd name="connsiteX2" fmla="*/ 5166 w 5166"/>
                <a:gd name="connsiteY2" fmla="*/ 328 h 4018"/>
                <a:gd name="connsiteX3" fmla="*/ 5166 w 5166"/>
                <a:gd name="connsiteY3" fmla="*/ 328 h 4018"/>
                <a:gd name="connsiteX4" fmla="*/ 5166 w 5166"/>
                <a:gd name="connsiteY4" fmla="*/ 328 h 4018"/>
                <a:gd name="connsiteX5" fmla="*/ 5166 w 5166"/>
                <a:gd name="connsiteY5" fmla="*/ 328 h 4018"/>
                <a:gd name="connsiteX6" fmla="*/ 5166 w 5166"/>
                <a:gd name="connsiteY6" fmla="*/ 328 h 4018"/>
                <a:gd name="connsiteX7" fmla="*/ 5166 w 5166"/>
                <a:gd name="connsiteY7" fmla="*/ 328 h 4018"/>
                <a:gd name="connsiteX8" fmla="*/ 5166 w 5166"/>
                <a:gd name="connsiteY8" fmla="*/ 328 h 4018"/>
                <a:gd name="connsiteX9" fmla="*/ 5166 w 5166"/>
                <a:gd name="connsiteY9" fmla="*/ 328 h 4018"/>
                <a:gd name="connsiteX10" fmla="*/ 5166 w 5166"/>
                <a:gd name="connsiteY10" fmla="*/ 328 h 4018"/>
                <a:gd name="connsiteX11" fmla="*/ 5166 w 5166"/>
                <a:gd name="connsiteY11" fmla="*/ 328 h 4018"/>
                <a:gd name="connsiteX12" fmla="*/ 5166 w 5166"/>
                <a:gd name="connsiteY12" fmla="*/ 328 h 4018"/>
                <a:gd name="connsiteX13" fmla="*/ 5166 w 5166"/>
                <a:gd name="connsiteY13" fmla="*/ 328 h 4018"/>
                <a:gd name="connsiteX14" fmla="*/ 5166 w 5166"/>
                <a:gd name="connsiteY14" fmla="*/ 328 h 4018"/>
                <a:gd name="connsiteX15" fmla="*/ 5166 w 5166"/>
                <a:gd name="connsiteY15" fmla="*/ 328 h 4018"/>
                <a:gd name="connsiteX16" fmla="*/ 5166 w 5166"/>
                <a:gd name="connsiteY16" fmla="*/ 328 h 4018"/>
                <a:gd name="connsiteX17" fmla="*/ 5166 w 5166"/>
                <a:gd name="connsiteY17" fmla="*/ 328 h 4018"/>
                <a:gd name="connsiteX18" fmla="*/ 0 w 5166"/>
                <a:gd name="connsiteY18" fmla="*/ 328 h 4018"/>
                <a:gd name="connsiteX19" fmla="*/ 0 w 5166"/>
                <a:gd name="connsiteY19" fmla="*/ 4018 h 4018"/>
                <a:gd name="connsiteX20" fmla="*/ 5166 w 5166"/>
                <a:gd name="connsiteY20" fmla="*/ 4018 h 4018"/>
                <a:gd name="connsiteX21" fmla="*/ 5166 w 5166"/>
                <a:gd name="connsiteY21" fmla="*/ 328 h 4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166" h="4018">
                  <a:moveTo>
                    <a:pt x="5166" y="328"/>
                  </a:moveTo>
                  <a:lnTo>
                    <a:pt x="5166" y="328"/>
                  </a:lnTo>
                  <a:cubicBezTo>
                    <a:pt x="5166" y="328"/>
                    <a:pt x="5166" y="328"/>
                    <a:pt x="5166" y="328"/>
                  </a:cubicBezTo>
                  <a:lnTo>
                    <a:pt x="5166" y="328"/>
                  </a:lnTo>
                  <a:lnTo>
                    <a:pt x="5166" y="328"/>
                  </a:lnTo>
                  <a:lnTo>
                    <a:pt x="5166" y="328"/>
                  </a:lnTo>
                  <a:cubicBezTo>
                    <a:pt x="5166" y="328"/>
                    <a:pt x="5166" y="328"/>
                    <a:pt x="5166" y="328"/>
                  </a:cubicBezTo>
                  <a:lnTo>
                    <a:pt x="5166" y="328"/>
                  </a:lnTo>
                  <a:cubicBezTo>
                    <a:pt x="5166" y="328"/>
                    <a:pt x="5166" y="328"/>
                    <a:pt x="5166" y="328"/>
                  </a:cubicBezTo>
                  <a:cubicBezTo>
                    <a:pt x="5166" y="328"/>
                    <a:pt x="5166" y="328"/>
                    <a:pt x="5166" y="328"/>
                  </a:cubicBezTo>
                  <a:lnTo>
                    <a:pt x="5166" y="328"/>
                  </a:lnTo>
                  <a:lnTo>
                    <a:pt x="5166" y="328"/>
                  </a:lnTo>
                  <a:lnTo>
                    <a:pt x="5166" y="328"/>
                  </a:lnTo>
                  <a:lnTo>
                    <a:pt x="5166" y="328"/>
                  </a:lnTo>
                  <a:lnTo>
                    <a:pt x="5166" y="328"/>
                  </a:lnTo>
                  <a:lnTo>
                    <a:pt x="5166" y="328"/>
                  </a:lnTo>
                  <a:lnTo>
                    <a:pt x="5166" y="328"/>
                  </a:lnTo>
                  <a:lnTo>
                    <a:pt x="5166" y="328"/>
                  </a:lnTo>
                  <a:cubicBezTo>
                    <a:pt x="3472" y="-109"/>
                    <a:pt x="1694" y="-109"/>
                    <a:pt x="0" y="328"/>
                  </a:cubicBezTo>
                  <a:lnTo>
                    <a:pt x="0" y="4018"/>
                  </a:lnTo>
                  <a:lnTo>
                    <a:pt x="5166" y="4018"/>
                  </a:lnTo>
                  <a:lnTo>
                    <a:pt x="5166" y="32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8ED7AD6-9320-4223-BB91-3198CB080126}"/>
                </a:ext>
              </a:extLst>
            </p:cNvPr>
            <p:cNvSpPr/>
            <p:nvPr/>
          </p:nvSpPr>
          <p:spPr>
            <a:xfrm>
              <a:off x="3650683" y="55839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C2AF9DD2-6165-4571-92CD-FE70A0D97479}"/>
                </a:ext>
              </a:extLst>
            </p:cNvPr>
            <p:cNvSpPr/>
            <p:nvPr/>
          </p:nvSpPr>
          <p:spPr>
            <a:xfrm>
              <a:off x="3649206" y="5583949"/>
              <a:ext cx="4428" cy="4428"/>
            </a:xfrm>
            <a:custGeom>
              <a:avLst/>
              <a:gdLst>
                <a:gd name="connsiteX0" fmla="*/ 0 w 4428"/>
                <a:gd name="connsiteY0" fmla="*/ 0 h 4428"/>
                <a:gd name="connsiteX1" fmla="*/ 0 w 4428"/>
                <a:gd name="connsiteY1" fmla="*/ 0 h 4428"/>
                <a:gd name="connsiteX2" fmla="*/ 0 w 4428"/>
                <a:gd name="connsiteY2" fmla="*/ 0 h 4428"/>
                <a:gd name="connsiteX3" fmla="*/ 0 w 4428"/>
                <a:gd name="connsiteY3" fmla="*/ 0 h 4428"/>
                <a:gd name="connsiteX4" fmla="*/ 0 w 4428"/>
                <a:gd name="connsiteY4" fmla="*/ 0 h 4428"/>
                <a:gd name="connsiteX5" fmla="*/ 0 w 4428"/>
                <a:gd name="connsiteY5" fmla="*/ 0 h 4428"/>
                <a:gd name="connsiteX6" fmla="*/ 0 w 4428"/>
                <a:gd name="connsiteY6" fmla="*/ 4428 h 4428"/>
                <a:gd name="connsiteX7" fmla="*/ 4428 w 4428"/>
                <a:gd name="connsiteY7" fmla="*/ 4428 h 4428"/>
                <a:gd name="connsiteX8" fmla="*/ 4428 w 4428"/>
                <a:gd name="connsiteY8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8" h="442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4428"/>
                  </a:lnTo>
                  <a:lnTo>
                    <a:pt x="4428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1A80A9F3-53A4-4300-9722-BD1F8491810E}"/>
                </a:ext>
              </a:extLst>
            </p:cNvPr>
            <p:cNvSpPr/>
            <p:nvPr/>
          </p:nvSpPr>
          <p:spPr>
            <a:xfrm>
              <a:off x="3637398" y="55839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D6CB1BDF-63F5-4E0A-B8C0-FF5DC5BAC683}"/>
                </a:ext>
              </a:extLst>
            </p:cNvPr>
            <p:cNvSpPr/>
            <p:nvPr/>
          </p:nvSpPr>
          <p:spPr>
            <a:xfrm>
              <a:off x="3610093" y="5516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DCA6C4F7-C092-4B9E-A71D-1D701FD686FA}"/>
                </a:ext>
              </a:extLst>
            </p:cNvPr>
            <p:cNvSpPr/>
            <p:nvPr/>
          </p:nvSpPr>
          <p:spPr>
            <a:xfrm>
              <a:off x="3612306" y="55204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7F9A309-23B4-4600-8E90-F1FC89F44BAB}"/>
                </a:ext>
              </a:extLst>
            </p:cNvPr>
            <p:cNvSpPr/>
            <p:nvPr/>
          </p:nvSpPr>
          <p:spPr>
            <a:xfrm>
              <a:off x="3607879" y="5527860"/>
              <a:ext cx="2951" cy="11808"/>
            </a:xfrm>
            <a:custGeom>
              <a:avLst/>
              <a:gdLst>
                <a:gd name="connsiteX0" fmla="*/ 2214 w 2951"/>
                <a:gd name="connsiteY0" fmla="*/ 0 h 11808"/>
                <a:gd name="connsiteX1" fmla="*/ 2952 w 2951"/>
                <a:gd name="connsiteY1" fmla="*/ 11808 h 11808"/>
                <a:gd name="connsiteX2" fmla="*/ 0 w 2951"/>
                <a:gd name="connsiteY2" fmla="*/ 8856 h 11808"/>
                <a:gd name="connsiteX3" fmla="*/ 0 w 2951"/>
                <a:gd name="connsiteY3" fmla="*/ 0 h 11808"/>
                <a:gd name="connsiteX4" fmla="*/ 2214 w 2951"/>
                <a:gd name="connsiteY4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1" h="11808">
                  <a:moveTo>
                    <a:pt x="2214" y="0"/>
                  </a:moveTo>
                  <a:lnTo>
                    <a:pt x="2952" y="11808"/>
                  </a:lnTo>
                  <a:lnTo>
                    <a:pt x="0" y="8856"/>
                  </a:lnTo>
                  <a:lnTo>
                    <a:pt x="0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D6F61E33-6592-4552-960F-B4408A396957}"/>
                </a:ext>
              </a:extLst>
            </p:cNvPr>
            <p:cNvSpPr/>
            <p:nvPr/>
          </p:nvSpPr>
          <p:spPr>
            <a:xfrm>
              <a:off x="3607141" y="5527123"/>
              <a:ext cx="3690" cy="13283"/>
            </a:xfrm>
            <a:custGeom>
              <a:avLst/>
              <a:gdLst>
                <a:gd name="connsiteX0" fmla="*/ 2952 w 3690"/>
                <a:gd name="connsiteY0" fmla="*/ 738 h 13283"/>
                <a:gd name="connsiteX1" fmla="*/ 2952 w 3690"/>
                <a:gd name="connsiteY1" fmla="*/ 738 h 13283"/>
                <a:gd name="connsiteX2" fmla="*/ 2952 w 3690"/>
                <a:gd name="connsiteY2" fmla="*/ 11808 h 13283"/>
                <a:gd name="connsiteX3" fmla="*/ 738 w 3690"/>
                <a:gd name="connsiteY3" fmla="*/ 9594 h 13283"/>
                <a:gd name="connsiteX4" fmla="*/ 738 w 3690"/>
                <a:gd name="connsiteY4" fmla="*/ 738 h 13283"/>
                <a:gd name="connsiteX5" fmla="*/ 2952 w 3690"/>
                <a:gd name="connsiteY5" fmla="*/ 1476 h 13283"/>
                <a:gd name="connsiteX6" fmla="*/ 2952 w 3690"/>
                <a:gd name="connsiteY6" fmla="*/ 738 h 13283"/>
                <a:gd name="connsiteX7" fmla="*/ 2952 w 3690"/>
                <a:gd name="connsiteY7" fmla="*/ 738 h 13283"/>
                <a:gd name="connsiteX8" fmla="*/ 2952 w 3690"/>
                <a:gd name="connsiteY8" fmla="*/ 738 h 13283"/>
                <a:gd name="connsiteX9" fmla="*/ 2952 w 3690"/>
                <a:gd name="connsiteY9" fmla="*/ 738 h 13283"/>
                <a:gd name="connsiteX10" fmla="*/ 0 w 3690"/>
                <a:gd name="connsiteY10" fmla="*/ 0 h 13283"/>
                <a:gd name="connsiteX11" fmla="*/ 0 w 3690"/>
                <a:gd name="connsiteY11" fmla="*/ 9594 h 13283"/>
                <a:gd name="connsiteX12" fmla="*/ 3690 w 3690"/>
                <a:gd name="connsiteY12" fmla="*/ 13284 h 13283"/>
                <a:gd name="connsiteX13" fmla="*/ 3690 w 3690"/>
                <a:gd name="connsiteY13" fmla="*/ 738 h 13283"/>
                <a:gd name="connsiteX14" fmla="*/ 2952 w 3690"/>
                <a:gd name="connsiteY14" fmla="*/ 738 h 13283"/>
                <a:gd name="connsiteX15" fmla="*/ 2952 w 3690"/>
                <a:gd name="connsiteY15" fmla="*/ 738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90" h="13283">
                  <a:moveTo>
                    <a:pt x="2952" y="738"/>
                  </a:moveTo>
                  <a:lnTo>
                    <a:pt x="2952" y="738"/>
                  </a:lnTo>
                  <a:lnTo>
                    <a:pt x="2952" y="11808"/>
                  </a:lnTo>
                  <a:lnTo>
                    <a:pt x="738" y="9594"/>
                  </a:lnTo>
                  <a:lnTo>
                    <a:pt x="738" y="738"/>
                  </a:lnTo>
                  <a:lnTo>
                    <a:pt x="2952" y="1476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0" y="0"/>
                  </a:lnTo>
                  <a:lnTo>
                    <a:pt x="0" y="9594"/>
                  </a:lnTo>
                  <a:lnTo>
                    <a:pt x="3690" y="13284"/>
                  </a:lnTo>
                  <a:lnTo>
                    <a:pt x="3690" y="738"/>
                  </a:lnTo>
                  <a:lnTo>
                    <a:pt x="2952" y="738"/>
                  </a:lnTo>
                  <a:lnTo>
                    <a:pt x="2952" y="73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B7A5CDF4-CBC5-48C0-BE0F-21848D76905F}"/>
                </a:ext>
              </a:extLst>
            </p:cNvPr>
            <p:cNvSpPr/>
            <p:nvPr/>
          </p:nvSpPr>
          <p:spPr>
            <a:xfrm>
              <a:off x="3604189" y="5524171"/>
              <a:ext cx="10332" cy="1967"/>
            </a:xfrm>
            <a:custGeom>
              <a:avLst/>
              <a:gdLst>
                <a:gd name="connsiteX0" fmla="*/ 10332 w 10332"/>
                <a:gd name="connsiteY0" fmla="*/ 0 h 1967"/>
                <a:gd name="connsiteX1" fmla="*/ 4428 w 10332"/>
                <a:gd name="connsiteY1" fmla="*/ 0 h 1967"/>
                <a:gd name="connsiteX2" fmla="*/ 0 w 10332"/>
                <a:gd name="connsiteY2" fmla="*/ 0 h 1967"/>
                <a:gd name="connsiteX3" fmla="*/ 5166 w 10332"/>
                <a:gd name="connsiteY3" fmla="*/ 0 h 1967"/>
                <a:gd name="connsiteX4" fmla="*/ 10332 w 10332"/>
                <a:gd name="connsiteY4" fmla="*/ 0 h 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1967">
                  <a:moveTo>
                    <a:pt x="10332" y="0"/>
                  </a:moveTo>
                  <a:cubicBezTo>
                    <a:pt x="10332" y="0"/>
                    <a:pt x="10332" y="4428"/>
                    <a:pt x="4428" y="0"/>
                  </a:cubicBezTo>
                  <a:cubicBezTo>
                    <a:pt x="3058" y="791"/>
                    <a:pt x="1370" y="791"/>
                    <a:pt x="0" y="0"/>
                  </a:cubicBezTo>
                  <a:cubicBezTo>
                    <a:pt x="0" y="0"/>
                    <a:pt x="3690" y="0"/>
                    <a:pt x="5166" y="0"/>
                  </a:cubicBezTo>
                  <a:cubicBezTo>
                    <a:pt x="6642" y="0"/>
                    <a:pt x="9594" y="0"/>
                    <a:pt x="10332" y="0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D20BDCF0-D1CD-4864-BDF2-0AAE3838E65D}"/>
                </a:ext>
              </a:extLst>
            </p:cNvPr>
            <p:cNvSpPr/>
            <p:nvPr/>
          </p:nvSpPr>
          <p:spPr>
            <a:xfrm>
              <a:off x="3605664" y="5524171"/>
              <a:ext cx="8856" cy="73800"/>
            </a:xfrm>
            <a:custGeom>
              <a:avLst/>
              <a:gdLst>
                <a:gd name="connsiteX0" fmla="*/ 8856 w 8856"/>
                <a:gd name="connsiteY0" fmla="*/ 0 h 73800"/>
                <a:gd name="connsiteX1" fmla="*/ 8856 w 8856"/>
                <a:gd name="connsiteY1" fmla="*/ 0 h 73800"/>
                <a:gd name="connsiteX2" fmla="*/ 8856 w 8856"/>
                <a:gd name="connsiteY2" fmla="*/ 0 h 73800"/>
                <a:gd name="connsiteX3" fmla="*/ 2952 w 8856"/>
                <a:gd name="connsiteY3" fmla="*/ 0 h 73800"/>
                <a:gd name="connsiteX4" fmla="*/ 2952 w 8856"/>
                <a:gd name="connsiteY4" fmla="*/ 0 h 73800"/>
                <a:gd name="connsiteX5" fmla="*/ 2952 w 8856"/>
                <a:gd name="connsiteY5" fmla="*/ 0 h 73800"/>
                <a:gd name="connsiteX6" fmla="*/ 2952 w 8856"/>
                <a:gd name="connsiteY6" fmla="*/ 0 h 73800"/>
                <a:gd name="connsiteX7" fmla="*/ 2952 w 8856"/>
                <a:gd name="connsiteY7" fmla="*/ 0 h 73800"/>
                <a:gd name="connsiteX8" fmla="*/ 8118 w 8856"/>
                <a:gd name="connsiteY8" fmla="*/ 0 h 73800"/>
                <a:gd name="connsiteX9" fmla="*/ 8118 w 8856"/>
                <a:gd name="connsiteY9" fmla="*/ 0 h 73800"/>
                <a:gd name="connsiteX10" fmla="*/ 8118 w 8856"/>
                <a:gd name="connsiteY10" fmla="*/ 0 h 73800"/>
                <a:gd name="connsiteX11" fmla="*/ 8118 w 8856"/>
                <a:gd name="connsiteY11" fmla="*/ 0 h 73800"/>
                <a:gd name="connsiteX12" fmla="*/ 0 w 8856"/>
                <a:gd name="connsiteY12" fmla="*/ 0 h 73800"/>
                <a:gd name="connsiteX13" fmla="*/ 0 w 8856"/>
                <a:gd name="connsiteY13" fmla="*/ 0 h 73800"/>
                <a:gd name="connsiteX14" fmla="*/ 0 w 8856"/>
                <a:gd name="connsiteY14" fmla="*/ 0 h 73800"/>
                <a:gd name="connsiteX15" fmla="*/ 0 w 8856"/>
                <a:gd name="connsiteY15" fmla="*/ 0 h 73800"/>
                <a:gd name="connsiteX16" fmla="*/ 4428 w 8856"/>
                <a:gd name="connsiteY16" fmla="*/ 0 h 73800"/>
                <a:gd name="connsiteX17" fmla="*/ 4428 w 8856"/>
                <a:gd name="connsiteY17" fmla="*/ 0 h 73800"/>
                <a:gd name="connsiteX18" fmla="*/ 4428 w 8856"/>
                <a:gd name="connsiteY1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856" h="73800">
                  <a:moveTo>
                    <a:pt x="8856" y="0"/>
                  </a:moveTo>
                  <a:lnTo>
                    <a:pt x="8856" y="0"/>
                  </a:lnTo>
                  <a:lnTo>
                    <a:pt x="8856" y="0"/>
                  </a:lnTo>
                  <a:lnTo>
                    <a:pt x="2952" y="0"/>
                  </a:lnTo>
                  <a:lnTo>
                    <a:pt x="2952" y="0"/>
                  </a:lnTo>
                  <a:cubicBezTo>
                    <a:pt x="2952" y="0"/>
                    <a:pt x="2952" y="0"/>
                    <a:pt x="2952" y="0"/>
                  </a:cubicBezTo>
                  <a:lnTo>
                    <a:pt x="2952" y="0"/>
                  </a:lnTo>
                  <a:cubicBezTo>
                    <a:pt x="2952" y="0"/>
                    <a:pt x="2952" y="0"/>
                    <a:pt x="2952" y="0"/>
                  </a:cubicBez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8118" y="0"/>
                  </a:lnTo>
                  <a:lnTo>
                    <a:pt x="81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E3FC17D-05A3-4060-8C93-CFCAAE25F6D2}"/>
                </a:ext>
              </a:extLst>
            </p:cNvPr>
            <p:cNvSpPr/>
            <p:nvPr/>
          </p:nvSpPr>
          <p:spPr>
            <a:xfrm>
              <a:off x="3605664" y="5524171"/>
              <a:ext cx="8856" cy="593"/>
            </a:xfrm>
            <a:custGeom>
              <a:avLst/>
              <a:gdLst>
                <a:gd name="connsiteX0" fmla="*/ 8856 w 8856"/>
                <a:gd name="connsiteY0" fmla="*/ 0 h 593"/>
                <a:gd name="connsiteX1" fmla="*/ 8856 w 8856"/>
                <a:gd name="connsiteY1" fmla="*/ 0 h 593"/>
                <a:gd name="connsiteX2" fmla="*/ 4428 w 8856"/>
                <a:gd name="connsiteY2" fmla="*/ 0 h 593"/>
                <a:gd name="connsiteX3" fmla="*/ 0 w 8856"/>
                <a:gd name="connsiteY3" fmla="*/ 0 h 593"/>
                <a:gd name="connsiteX4" fmla="*/ 0 w 8856"/>
                <a:gd name="connsiteY4" fmla="*/ 0 h 593"/>
                <a:gd name="connsiteX5" fmla="*/ 0 w 8856"/>
                <a:gd name="connsiteY5" fmla="*/ 0 h 593"/>
                <a:gd name="connsiteX6" fmla="*/ 0 w 8856"/>
                <a:gd name="connsiteY6" fmla="*/ 0 h 593"/>
                <a:gd name="connsiteX7" fmla="*/ 8856 w 8856"/>
                <a:gd name="connsiteY7" fmla="*/ 0 h 593"/>
                <a:gd name="connsiteX8" fmla="*/ 8856 w 8856"/>
                <a:gd name="connsiteY8" fmla="*/ 0 h 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6" h="593">
                  <a:moveTo>
                    <a:pt x="8856" y="0"/>
                  </a:moveTo>
                  <a:lnTo>
                    <a:pt x="8856" y="0"/>
                  </a:lnTo>
                  <a:cubicBezTo>
                    <a:pt x="7486" y="791"/>
                    <a:pt x="5798" y="791"/>
                    <a:pt x="4428" y="0"/>
                  </a:cubicBezTo>
                  <a:cubicBezTo>
                    <a:pt x="4428" y="0"/>
                    <a:pt x="738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D4B4736F-16EC-425B-807D-DAB4F693D21F}"/>
                </a:ext>
              </a:extLst>
            </p:cNvPr>
            <p:cNvSpPr/>
            <p:nvPr/>
          </p:nvSpPr>
          <p:spPr>
            <a:xfrm>
              <a:off x="3610093" y="55300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C50DDF56-5208-41C7-9A92-3618B68ABDBC}"/>
                </a:ext>
              </a:extLst>
            </p:cNvPr>
            <p:cNvSpPr/>
            <p:nvPr/>
          </p:nvSpPr>
          <p:spPr>
            <a:xfrm>
              <a:off x="3590166" y="5538193"/>
              <a:ext cx="5330" cy="73800"/>
            </a:xfrm>
            <a:custGeom>
              <a:avLst/>
              <a:gdLst>
                <a:gd name="connsiteX0" fmla="*/ 3690 w 5330"/>
                <a:gd name="connsiteY0" fmla="*/ 0 h 73800"/>
                <a:gd name="connsiteX1" fmla="*/ 3690 w 5330"/>
                <a:gd name="connsiteY1" fmla="*/ 0 h 73800"/>
                <a:gd name="connsiteX2" fmla="*/ 0 w 5330"/>
                <a:gd name="connsiteY2" fmla="*/ 0 h 73800"/>
                <a:gd name="connsiteX3" fmla="*/ 3690 w 5330"/>
                <a:gd name="connsiteY3" fmla="*/ 0 h 73800"/>
                <a:gd name="connsiteX4" fmla="*/ 3690 w 533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0" h="73800">
                  <a:moveTo>
                    <a:pt x="3690" y="0"/>
                  </a:move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0" y="0"/>
                    <a:pt x="0" y="0"/>
                  </a:cubicBezTo>
                  <a:cubicBezTo>
                    <a:pt x="0" y="0"/>
                    <a:pt x="0" y="0"/>
                    <a:pt x="3690" y="0"/>
                  </a:cubicBezTo>
                  <a:cubicBezTo>
                    <a:pt x="7380" y="0"/>
                    <a:pt x="3690" y="0"/>
                    <a:pt x="3690" y="0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EEB0E607-5466-46D1-812F-EB1CCF7C1D47}"/>
                </a:ext>
              </a:extLst>
            </p:cNvPr>
            <p:cNvSpPr/>
            <p:nvPr/>
          </p:nvSpPr>
          <p:spPr>
            <a:xfrm>
              <a:off x="3586477" y="5538193"/>
              <a:ext cx="7379" cy="73800"/>
            </a:xfrm>
            <a:custGeom>
              <a:avLst/>
              <a:gdLst>
                <a:gd name="connsiteX0" fmla="*/ 7380 w 7379"/>
                <a:gd name="connsiteY0" fmla="*/ 0 h 73800"/>
                <a:gd name="connsiteX1" fmla="*/ 7380 w 7379"/>
                <a:gd name="connsiteY1" fmla="*/ 0 h 73800"/>
                <a:gd name="connsiteX2" fmla="*/ 7380 w 7379"/>
                <a:gd name="connsiteY2" fmla="*/ 0 h 73800"/>
                <a:gd name="connsiteX3" fmla="*/ 7380 w 7379"/>
                <a:gd name="connsiteY3" fmla="*/ 0 h 73800"/>
                <a:gd name="connsiteX4" fmla="*/ 7380 w 7379"/>
                <a:gd name="connsiteY4" fmla="*/ 0 h 73800"/>
                <a:gd name="connsiteX5" fmla="*/ 0 w 7379"/>
                <a:gd name="connsiteY5" fmla="*/ 0 h 73800"/>
                <a:gd name="connsiteX6" fmla="*/ 3690 w 7379"/>
                <a:gd name="connsiteY6" fmla="*/ 0 h 73800"/>
                <a:gd name="connsiteX7" fmla="*/ 3690 w 7379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9" h="73800">
                  <a:moveTo>
                    <a:pt x="7380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59C8E50A-B396-426E-8DCF-D6EF0DFFBE3F}"/>
                </a:ext>
              </a:extLst>
            </p:cNvPr>
            <p:cNvSpPr/>
            <p:nvPr/>
          </p:nvSpPr>
          <p:spPr>
            <a:xfrm>
              <a:off x="3596808" y="5537454"/>
              <a:ext cx="13284" cy="2951"/>
            </a:xfrm>
            <a:custGeom>
              <a:avLst/>
              <a:gdLst>
                <a:gd name="connsiteX0" fmla="*/ 738 w 13284"/>
                <a:gd name="connsiteY0" fmla="*/ 738 h 2951"/>
                <a:gd name="connsiteX1" fmla="*/ 9594 w 13284"/>
                <a:gd name="connsiteY1" fmla="*/ 0 h 2951"/>
                <a:gd name="connsiteX2" fmla="*/ 13284 w 13284"/>
                <a:gd name="connsiteY2" fmla="*/ 2952 h 2951"/>
                <a:gd name="connsiteX3" fmla="*/ 0 w 13284"/>
                <a:gd name="connsiteY3" fmla="*/ 2214 h 2951"/>
                <a:gd name="connsiteX4" fmla="*/ 738 w 13284"/>
                <a:gd name="connsiteY4" fmla="*/ 738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2951">
                  <a:moveTo>
                    <a:pt x="738" y="738"/>
                  </a:moveTo>
                  <a:lnTo>
                    <a:pt x="9594" y="0"/>
                  </a:lnTo>
                  <a:lnTo>
                    <a:pt x="13284" y="2952"/>
                  </a:lnTo>
                  <a:lnTo>
                    <a:pt x="0" y="2214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F195B6B8-1F10-44EF-BAC0-1903D7BB6E22}"/>
                </a:ext>
              </a:extLst>
            </p:cNvPr>
            <p:cNvSpPr/>
            <p:nvPr/>
          </p:nvSpPr>
          <p:spPr>
            <a:xfrm>
              <a:off x="3596808" y="5537454"/>
              <a:ext cx="14022" cy="3690"/>
            </a:xfrm>
            <a:custGeom>
              <a:avLst/>
              <a:gdLst>
                <a:gd name="connsiteX0" fmla="*/ 738 w 14022"/>
                <a:gd name="connsiteY0" fmla="*/ 738 h 3690"/>
                <a:gd name="connsiteX1" fmla="*/ 738 w 14022"/>
                <a:gd name="connsiteY1" fmla="*/ 738 h 3690"/>
                <a:gd name="connsiteX2" fmla="*/ 9594 w 14022"/>
                <a:gd name="connsiteY2" fmla="*/ 0 h 3690"/>
                <a:gd name="connsiteX3" fmla="*/ 12546 w 14022"/>
                <a:gd name="connsiteY3" fmla="*/ 2214 h 3690"/>
                <a:gd name="connsiteX4" fmla="*/ 738 w 14022"/>
                <a:gd name="connsiteY4" fmla="*/ 2214 h 3690"/>
                <a:gd name="connsiteX5" fmla="*/ 738 w 14022"/>
                <a:gd name="connsiteY5" fmla="*/ 738 h 3690"/>
                <a:gd name="connsiteX6" fmla="*/ 738 w 14022"/>
                <a:gd name="connsiteY6" fmla="*/ 738 h 3690"/>
                <a:gd name="connsiteX7" fmla="*/ 738 w 14022"/>
                <a:gd name="connsiteY7" fmla="*/ 738 h 3690"/>
                <a:gd name="connsiteX8" fmla="*/ 738 w 14022"/>
                <a:gd name="connsiteY8" fmla="*/ 738 h 3690"/>
                <a:gd name="connsiteX9" fmla="*/ 0 w 14022"/>
                <a:gd name="connsiteY9" fmla="*/ 738 h 3690"/>
                <a:gd name="connsiteX10" fmla="*/ 0 w 14022"/>
                <a:gd name="connsiteY10" fmla="*/ 2952 h 3690"/>
                <a:gd name="connsiteX11" fmla="*/ 14022 w 14022"/>
                <a:gd name="connsiteY11" fmla="*/ 3690 h 3690"/>
                <a:gd name="connsiteX12" fmla="*/ 9594 w 14022"/>
                <a:gd name="connsiteY12" fmla="*/ 0 h 3690"/>
                <a:gd name="connsiteX13" fmla="*/ 0 w 14022"/>
                <a:gd name="connsiteY13" fmla="*/ 0 h 3690"/>
                <a:gd name="connsiteX14" fmla="*/ 0 w 14022"/>
                <a:gd name="connsiteY14" fmla="*/ 738 h 3690"/>
                <a:gd name="connsiteX15" fmla="*/ 738 w 14022"/>
                <a:gd name="connsiteY15" fmla="*/ 738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022" h="3690">
                  <a:moveTo>
                    <a:pt x="738" y="738"/>
                  </a:moveTo>
                  <a:lnTo>
                    <a:pt x="738" y="738"/>
                  </a:lnTo>
                  <a:lnTo>
                    <a:pt x="9594" y="0"/>
                  </a:lnTo>
                  <a:lnTo>
                    <a:pt x="12546" y="2214"/>
                  </a:lnTo>
                  <a:lnTo>
                    <a:pt x="738" y="2214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0" y="738"/>
                  </a:lnTo>
                  <a:lnTo>
                    <a:pt x="0" y="2952"/>
                  </a:lnTo>
                  <a:lnTo>
                    <a:pt x="14022" y="3690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A9453F40-E6BB-4792-B76A-F749D578366E}"/>
                </a:ext>
              </a:extLst>
            </p:cNvPr>
            <p:cNvSpPr/>
            <p:nvPr/>
          </p:nvSpPr>
          <p:spPr>
            <a:xfrm>
              <a:off x="3591151" y="5533026"/>
              <a:ext cx="6658" cy="10404"/>
            </a:xfrm>
            <a:custGeom>
              <a:avLst/>
              <a:gdLst>
                <a:gd name="connsiteX0" fmla="*/ 2706 w 6658"/>
                <a:gd name="connsiteY0" fmla="*/ 0 h 10404"/>
                <a:gd name="connsiteX1" fmla="*/ 6633 w 6658"/>
                <a:gd name="connsiteY1" fmla="*/ 4878 h 10404"/>
                <a:gd name="connsiteX2" fmla="*/ 6396 w 6658"/>
                <a:gd name="connsiteY2" fmla="*/ 5904 h 10404"/>
                <a:gd name="connsiteX3" fmla="*/ 1968 w 6658"/>
                <a:gd name="connsiteY3" fmla="*/ 10332 h 10404"/>
                <a:gd name="connsiteX4" fmla="*/ 1968 w 6658"/>
                <a:gd name="connsiteY4" fmla="*/ 10332 h 10404"/>
                <a:gd name="connsiteX5" fmla="*/ 1968 w 6658"/>
                <a:gd name="connsiteY5" fmla="*/ 10332 h 10404"/>
                <a:gd name="connsiteX6" fmla="*/ 1968 w 6658"/>
                <a:gd name="connsiteY6" fmla="*/ 10332 h 10404"/>
                <a:gd name="connsiteX7" fmla="*/ 1968 w 6658"/>
                <a:gd name="connsiteY7" fmla="*/ 10332 h 10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58" h="10404">
                  <a:moveTo>
                    <a:pt x="2706" y="0"/>
                  </a:moveTo>
                  <a:cubicBezTo>
                    <a:pt x="5138" y="263"/>
                    <a:pt x="6896" y="2446"/>
                    <a:pt x="6633" y="4878"/>
                  </a:cubicBezTo>
                  <a:cubicBezTo>
                    <a:pt x="6595" y="5228"/>
                    <a:pt x="6516" y="5573"/>
                    <a:pt x="6396" y="5904"/>
                  </a:cubicBezTo>
                  <a:cubicBezTo>
                    <a:pt x="6396" y="5904"/>
                    <a:pt x="6396" y="11070"/>
                    <a:pt x="1968" y="10332"/>
                  </a:cubicBezTo>
                  <a:cubicBezTo>
                    <a:pt x="-2460" y="9594"/>
                    <a:pt x="1968" y="10332"/>
                    <a:pt x="1968" y="10332"/>
                  </a:cubicBezTo>
                  <a:lnTo>
                    <a:pt x="1968" y="10332"/>
                  </a:lnTo>
                  <a:cubicBezTo>
                    <a:pt x="1968" y="10332"/>
                    <a:pt x="1968" y="10332"/>
                    <a:pt x="1968" y="10332"/>
                  </a:cubicBezTo>
                  <a:lnTo>
                    <a:pt x="1968" y="10332"/>
                  </a:ln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CE8615B8-FC76-49F9-870E-9A8F087793B0}"/>
                </a:ext>
              </a:extLst>
            </p:cNvPr>
            <p:cNvSpPr/>
            <p:nvPr/>
          </p:nvSpPr>
          <p:spPr>
            <a:xfrm>
              <a:off x="3589429" y="5532289"/>
              <a:ext cx="5165" cy="5165"/>
            </a:xfrm>
            <a:custGeom>
              <a:avLst/>
              <a:gdLst>
                <a:gd name="connsiteX0" fmla="*/ 4428 w 5165"/>
                <a:gd name="connsiteY0" fmla="*/ 738 h 5165"/>
                <a:gd name="connsiteX1" fmla="*/ 4428 w 5165"/>
                <a:gd name="connsiteY1" fmla="*/ 738 h 5165"/>
                <a:gd name="connsiteX2" fmla="*/ 4428 w 5165"/>
                <a:gd name="connsiteY2" fmla="*/ 738 h 5165"/>
                <a:gd name="connsiteX3" fmla="*/ 4428 w 5165"/>
                <a:gd name="connsiteY3" fmla="*/ 738 h 5165"/>
                <a:gd name="connsiteX4" fmla="*/ 0 w 5165"/>
                <a:gd name="connsiteY4" fmla="*/ 5166 h 5165"/>
                <a:gd name="connsiteX5" fmla="*/ 0 w 5165"/>
                <a:gd name="connsiteY5" fmla="*/ 5166 h 5165"/>
                <a:gd name="connsiteX6" fmla="*/ 0 w 5165"/>
                <a:gd name="connsiteY6" fmla="*/ 5166 h 5165"/>
                <a:gd name="connsiteX7" fmla="*/ 0 w 5165"/>
                <a:gd name="connsiteY7" fmla="*/ 5166 h 5165"/>
                <a:gd name="connsiteX8" fmla="*/ 0 w 5165"/>
                <a:gd name="connsiteY8" fmla="*/ 5166 h 5165"/>
                <a:gd name="connsiteX9" fmla="*/ 0 w 5165"/>
                <a:gd name="connsiteY9" fmla="*/ 5166 h 5165"/>
                <a:gd name="connsiteX10" fmla="*/ 0 w 5165"/>
                <a:gd name="connsiteY10" fmla="*/ 5166 h 5165"/>
                <a:gd name="connsiteX11" fmla="*/ 0 w 5165"/>
                <a:gd name="connsiteY11" fmla="*/ 5166 h 5165"/>
                <a:gd name="connsiteX12" fmla="*/ 0 w 5165"/>
                <a:gd name="connsiteY12" fmla="*/ 5166 h 5165"/>
                <a:gd name="connsiteX13" fmla="*/ 0 w 5165"/>
                <a:gd name="connsiteY13" fmla="*/ 5166 h 5165"/>
                <a:gd name="connsiteX14" fmla="*/ 0 w 5165"/>
                <a:gd name="connsiteY14" fmla="*/ 5166 h 5165"/>
                <a:gd name="connsiteX15" fmla="*/ 0 w 5165"/>
                <a:gd name="connsiteY15" fmla="*/ 5166 h 5165"/>
                <a:gd name="connsiteX16" fmla="*/ 0 w 5165"/>
                <a:gd name="connsiteY16" fmla="*/ 5166 h 5165"/>
                <a:gd name="connsiteX17" fmla="*/ 0 w 5165"/>
                <a:gd name="connsiteY17" fmla="*/ 5166 h 5165"/>
                <a:gd name="connsiteX18" fmla="*/ 0 w 5165"/>
                <a:gd name="connsiteY18" fmla="*/ 5166 h 5165"/>
                <a:gd name="connsiteX19" fmla="*/ 0 w 5165"/>
                <a:gd name="connsiteY19" fmla="*/ 5166 h 5165"/>
                <a:gd name="connsiteX20" fmla="*/ 0 w 5165"/>
                <a:gd name="connsiteY20" fmla="*/ 5166 h 5165"/>
                <a:gd name="connsiteX21" fmla="*/ 5166 w 5165"/>
                <a:gd name="connsiteY21" fmla="*/ 0 h 5165"/>
                <a:gd name="connsiteX22" fmla="*/ 5166 w 5165"/>
                <a:gd name="connsiteY22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65" h="5165">
                  <a:moveTo>
                    <a:pt x="4428" y="738"/>
                  </a:moveTo>
                  <a:lnTo>
                    <a:pt x="4428" y="738"/>
                  </a:lnTo>
                  <a:cubicBezTo>
                    <a:pt x="4428" y="738"/>
                    <a:pt x="4428" y="738"/>
                    <a:pt x="4428" y="738"/>
                  </a:cubicBezTo>
                  <a:lnTo>
                    <a:pt x="4428" y="738"/>
                  </a:lnTo>
                  <a:cubicBezTo>
                    <a:pt x="4428" y="738"/>
                    <a:pt x="4428" y="5166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4428" y="5166"/>
                    <a:pt x="5166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06688378-2A4D-4163-BBA1-9A8219D55E92}"/>
                </a:ext>
              </a:extLst>
            </p:cNvPr>
            <p:cNvSpPr/>
            <p:nvPr/>
          </p:nvSpPr>
          <p:spPr>
            <a:xfrm>
              <a:off x="3597546" y="5538193"/>
              <a:ext cx="9594" cy="73800"/>
            </a:xfrm>
            <a:custGeom>
              <a:avLst/>
              <a:gdLst>
                <a:gd name="connsiteX0" fmla="*/ 1476 w 9594"/>
                <a:gd name="connsiteY0" fmla="*/ 0 h 73800"/>
                <a:gd name="connsiteX1" fmla="*/ 1476 w 9594"/>
                <a:gd name="connsiteY1" fmla="*/ 0 h 73800"/>
                <a:gd name="connsiteX2" fmla="*/ 9594 w 9594"/>
                <a:gd name="connsiteY2" fmla="*/ 0 h 73800"/>
                <a:gd name="connsiteX3" fmla="*/ 0 w 9594"/>
                <a:gd name="connsiteY3" fmla="*/ 0 h 73800"/>
                <a:gd name="connsiteX4" fmla="*/ 0 w 9594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73800">
                  <a:moveTo>
                    <a:pt x="1476" y="0"/>
                  </a:moveTo>
                  <a:lnTo>
                    <a:pt x="1476" y="0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F2B15FBB-06BB-4240-B828-9DEE7BCCC79A}"/>
                </a:ext>
              </a:extLst>
            </p:cNvPr>
            <p:cNvSpPr/>
            <p:nvPr/>
          </p:nvSpPr>
          <p:spPr>
            <a:xfrm>
              <a:off x="3592216" y="5538193"/>
              <a:ext cx="7544" cy="73800"/>
            </a:xfrm>
            <a:custGeom>
              <a:avLst/>
              <a:gdLst>
                <a:gd name="connsiteX0" fmla="*/ 5330 w 7544"/>
                <a:gd name="connsiteY0" fmla="*/ 0 h 73800"/>
                <a:gd name="connsiteX1" fmla="*/ 5330 w 7544"/>
                <a:gd name="connsiteY1" fmla="*/ 0 h 73800"/>
                <a:gd name="connsiteX2" fmla="*/ 1640 w 7544"/>
                <a:gd name="connsiteY2" fmla="*/ 0 h 73800"/>
                <a:gd name="connsiteX3" fmla="*/ 1640 w 7544"/>
                <a:gd name="connsiteY3" fmla="*/ 0 h 73800"/>
                <a:gd name="connsiteX4" fmla="*/ 1640 w 7544"/>
                <a:gd name="connsiteY4" fmla="*/ 0 h 73800"/>
                <a:gd name="connsiteX5" fmla="*/ 1640 w 7544"/>
                <a:gd name="connsiteY5" fmla="*/ 0 h 73800"/>
                <a:gd name="connsiteX6" fmla="*/ 7544 w 7544"/>
                <a:gd name="connsiteY6" fmla="*/ 0 h 73800"/>
                <a:gd name="connsiteX7" fmla="*/ 7544 w 7544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44" h="73800">
                  <a:moveTo>
                    <a:pt x="5330" y="0"/>
                  </a:moveTo>
                  <a:lnTo>
                    <a:pt x="5330" y="0"/>
                  </a:lnTo>
                  <a:cubicBezTo>
                    <a:pt x="5330" y="0"/>
                    <a:pt x="5330" y="0"/>
                    <a:pt x="1640" y="0"/>
                  </a:cubicBezTo>
                  <a:cubicBezTo>
                    <a:pt x="-2050" y="0"/>
                    <a:pt x="1640" y="0"/>
                    <a:pt x="1640" y="0"/>
                  </a:cubicBezTo>
                  <a:lnTo>
                    <a:pt x="1640" y="0"/>
                  </a:lnTo>
                  <a:lnTo>
                    <a:pt x="1640" y="0"/>
                  </a:lnTo>
                  <a:lnTo>
                    <a:pt x="7544" y="0"/>
                  </a:lnTo>
                  <a:lnTo>
                    <a:pt x="7544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30BF0B4-AC08-4216-8E37-8681EC314250}"/>
                </a:ext>
              </a:extLst>
            </p:cNvPr>
            <p:cNvSpPr/>
            <p:nvPr/>
          </p:nvSpPr>
          <p:spPr>
            <a:xfrm>
              <a:off x="3586477" y="5538193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5166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B4CF27AE-1A45-4B9C-BA8C-33628E58BE6D}"/>
                </a:ext>
              </a:extLst>
            </p:cNvPr>
            <p:cNvSpPr/>
            <p:nvPr/>
          </p:nvSpPr>
          <p:spPr>
            <a:xfrm>
              <a:off x="3586477" y="5459226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0 h 4427"/>
                <a:gd name="connsiteX3" fmla="*/ 0 w 73800"/>
                <a:gd name="connsiteY3" fmla="*/ 0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B94B60A3-E54E-4245-A4F1-D03F6F392138}"/>
                </a:ext>
              </a:extLst>
            </p:cNvPr>
            <p:cNvSpPr/>
            <p:nvPr/>
          </p:nvSpPr>
          <p:spPr>
            <a:xfrm>
              <a:off x="3586477" y="5463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3FF15D0F-7F53-4D1E-9178-02415CC4008B}"/>
                </a:ext>
              </a:extLst>
            </p:cNvPr>
            <p:cNvSpPr/>
            <p:nvPr/>
          </p:nvSpPr>
          <p:spPr>
            <a:xfrm>
              <a:off x="3575406" y="5469558"/>
              <a:ext cx="6642" cy="11808"/>
            </a:xfrm>
            <a:custGeom>
              <a:avLst/>
              <a:gdLst>
                <a:gd name="connsiteX0" fmla="*/ 1476 w 6642"/>
                <a:gd name="connsiteY0" fmla="*/ 11808 h 11808"/>
                <a:gd name="connsiteX1" fmla="*/ 6642 w 6642"/>
                <a:gd name="connsiteY1" fmla="*/ 0 h 11808"/>
                <a:gd name="connsiteX2" fmla="*/ 5904 w 6642"/>
                <a:gd name="connsiteY2" fmla="*/ 0 h 11808"/>
                <a:gd name="connsiteX3" fmla="*/ 0 w 6642"/>
                <a:gd name="connsiteY3" fmla="*/ 8118 h 11808"/>
                <a:gd name="connsiteX4" fmla="*/ 1476 w 6642"/>
                <a:gd name="connsiteY4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11808">
                  <a:moveTo>
                    <a:pt x="1476" y="11808"/>
                  </a:moveTo>
                  <a:lnTo>
                    <a:pt x="6642" y="0"/>
                  </a:lnTo>
                  <a:lnTo>
                    <a:pt x="5904" y="0"/>
                  </a:lnTo>
                  <a:lnTo>
                    <a:pt x="0" y="8118"/>
                  </a:lnTo>
                  <a:lnTo>
                    <a:pt x="1476" y="11808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56ECE542-267F-4DB6-B4B1-6F42E7516708}"/>
                </a:ext>
              </a:extLst>
            </p:cNvPr>
            <p:cNvSpPr/>
            <p:nvPr/>
          </p:nvSpPr>
          <p:spPr>
            <a:xfrm>
              <a:off x="3575406" y="5468821"/>
              <a:ext cx="6642" cy="14022"/>
            </a:xfrm>
            <a:custGeom>
              <a:avLst/>
              <a:gdLst>
                <a:gd name="connsiteX0" fmla="*/ 1476 w 6642"/>
                <a:gd name="connsiteY0" fmla="*/ 12546 h 14022"/>
                <a:gd name="connsiteX1" fmla="*/ 1476 w 6642"/>
                <a:gd name="connsiteY1" fmla="*/ 13284 h 14022"/>
                <a:gd name="connsiteX2" fmla="*/ 6642 w 6642"/>
                <a:gd name="connsiteY2" fmla="*/ 738 h 14022"/>
                <a:gd name="connsiteX3" fmla="*/ 5904 w 6642"/>
                <a:gd name="connsiteY3" fmla="*/ 0 h 14022"/>
                <a:gd name="connsiteX4" fmla="*/ 0 w 6642"/>
                <a:gd name="connsiteY4" fmla="*/ 8856 h 14022"/>
                <a:gd name="connsiteX5" fmla="*/ 1476 w 6642"/>
                <a:gd name="connsiteY5" fmla="*/ 14022 h 14022"/>
                <a:gd name="connsiteX6" fmla="*/ 1476 w 6642"/>
                <a:gd name="connsiteY6" fmla="*/ 13284 h 14022"/>
                <a:gd name="connsiteX7" fmla="*/ 1476 w 6642"/>
                <a:gd name="connsiteY7" fmla="*/ 12546 h 14022"/>
                <a:gd name="connsiteX8" fmla="*/ 1476 w 6642"/>
                <a:gd name="connsiteY8" fmla="*/ 12546 h 14022"/>
                <a:gd name="connsiteX9" fmla="*/ 0 w 6642"/>
                <a:gd name="connsiteY9" fmla="*/ 8856 h 14022"/>
                <a:gd name="connsiteX10" fmla="*/ 5904 w 6642"/>
                <a:gd name="connsiteY10" fmla="*/ 738 h 14022"/>
                <a:gd name="connsiteX11" fmla="*/ 5904 w 6642"/>
                <a:gd name="connsiteY11" fmla="*/ 1476 h 14022"/>
                <a:gd name="connsiteX12" fmla="*/ 738 w 6642"/>
                <a:gd name="connsiteY12" fmla="*/ 12546 h 14022"/>
                <a:gd name="connsiteX13" fmla="*/ 1476 w 6642"/>
                <a:gd name="connsiteY13" fmla="*/ 12546 h 14022"/>
                <a:gd name="connsiteX14" fmla="*/ 1476 w 6642"/>
                <a:gd name="connsiteY14" fmla="*/ 12546 h 14022"/>
                <a:gd name="connsiteX15" fmla="*/ 1476 w 6642"/>
                <a:gd name="connsiteY15" fmla="*/ 12546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42" h="14022">
                  <a:moveTo>
                    <a:pt x="1476" y="12546"/>
                  </a:moveTo>
                  <a:lnTo>
                    <a:pt x="1476" y="13284"/>
                  </a:lnTo>
                  <a:lnTo>
                    <a:pt x="6642" y="738"/>
                  </a:lnTo>
                  <a:lnTo>
                    <a:pt x="5904" y="0"/>
                  </a:lnTo>
                  <a:lnTo>
                    <a:pt x="0" y="8856"/>
                  </a:lnTo>
                  <a:lnTo>
                    <a:pt x="1476" y="14022"/>
                  </a:lnTo>
                  <a:lnTo>
                    <a:pt x="1476" y="13284"/>
                  </a:lnTo>
                  <a:lnTo>
                    <a:pt x="1476" y="12546"/>
                  </a:lnTo>
                  <a:lnTo>
                    <a:pt x="1476" y="12546"/>
                  </a:lnTo>
                  <a:lnTo>
                    <a:pt x="0" y="8856"/>
                  </a:lnTo>
                  <a:lnTo>
                    <a:pt x="5904" y="738"/>
                  </a:lnTo>
                  <a:lnTo>
                    <a:pt x="5904" y="1476"/>
                  </a:lnTo>
                  <a:lnTo>
                    <a:pt x="738" y="12546"/>
                  </a:lnTo>
                  <a:lnTo>
                    <a:pt x="1476" y="12546"/>
                  </a:lnTo>
                  <a:lnTo>
                    <a:pt x="1476" y="12546"/>
                  </a:lnTo>
                  <a:lnTo>
                    <a:pt x="1476" y="12546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4A9752A8-B300-4BA9-A3DD-26C701600652}"/>
                </a:ext>
              </a:extLst>
            </p:cNvPr>
            <p:cNvSpPr/>
            <p:nvPr/>
          </p:nvSpPr>
          <p:spPr>
            <a:xfrm>
              <a:off x="3574669" y="5464393"/>
              <a:ext cx="5903" cy="5165"/>
            </a:xfrm>
            <a:custGeom>
              <a:avLst/>
              <a:gdLst>
                <a:gd name="connsiteX0" fmla="*/ 5904 w 5903"/>
                <a:gd name="connsiteY0" fmla="*/ 5166 h 5165"/>
                <a:gd name="connsiteX1" fmla="*/ 5904 w 5903"/>
                <a:gd name="connsiteY1" fmla="*/ 0 h 5165"/>
                <a:gd name="connsiteX2" fmla="*/ 5904 w 5903"/>
                <a:gd name="connsiteY2" fmla="*/ 0 h 5165"/>
                <a:gd name="connsiteX3" fmla="*/ 5904 w 5903"/>
                <a:gd name="connsiteY3" fmla="*/ 0 h 5165"/>
                <a:gd name="connsiteX4" fmla="*/ 5904 w 5903"/>
                <a:gd name="connsiteY4" fmla="*/ 0 h 5165"/>
                <a:gd name="connsiteX5" fmla="*/ 5904 w 5903"/>
                <a:gd name="connsiteY5" fmla="*/ 0 h 5165"/>
                <a:gd name="connsiteX6" fmla="*/ 0 w 5903"/>
                <a:gd name="connsiteY6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5165">
                  <a:moveTo>
                    <a:pt x="5904" y="5166"/>
                  </a:moveTo>
                  <a:cubicBezTo>
                    <a:pt x="4795" y="3622"/>
                    <a:pt x="4795" y="1544"/>
                    <a:pt x="5904" y="0"/>
                  </a:cubicBez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cubicBezTo>
                    <a:pt x="4223" y="1503"/>
                    <a:pt x="1681" y="1503"/>
                    <a:pt x="0" y="0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4E32C4B-75EE-4537-A35C-81CC94EEA1BE}"/>
                </a:ext>
              </a:extLst>
            </p:cNvPr>
            <p:cNvSpPr/>
            <p:nvPr/>
          </p:nvSpPr>
          <p:spPr>
            <a:xfrm>
              <a:off x="3572813" y="5469558"/>
              <a:ext cx="7759" cy="4428"/>
            </a:xfrm>
            <a:custGeom>
              <a:avLst/>
              <a:gdLst>
                <a:gd name="connsiteX0" fmla="*/ 7760 w 7759"/>
                <a:gd name="connsiteY0" fmla="*/ 0 h 4428"/>
                <a:gd name="connsiteX1" fmla="*/ 7760 w 7759"/>
                <a:gd name="connsiteY1" fmla="*/ 0 h 4428"/>
                <a:gd name="connsiteX2" fmla="*/ 7760 w 7759"/>
                <a:gd name="connsiteY2" fmla="*/ 0 h 4428"/>
                <a:gd name="connsiteX3" fmla="*/ 7760 w 7759"/>
                <a:gd name="connsiteY3" fmla="*/ 0 h 4428"/>
                <a:gd name="connsiteX4" fmla="*/ 7760 w 7759"/>
                <a:gd name="connsiteY4" fmla="*/ 0 h 4428"/>
                <a:gd name="connsiteX5" fmla="*/ 7760 w 7759"/>
                <a:gd name="connsiteY5" fmla="*/ 0 h 4428"/>
                <a:gd name="connsiteX6" fmla="*/ 7760 w 7759"/>
                <a:gd name="connsiteY6" fmla="*/ 0 h 4428"/>
                <a:gd name="connsiteX7" fmla="*/ 7760 w 7759"/>
                <a:gd name="connsiteY7" fmla="*/ 0 h 4428"/>
                <a:gd name="connsiteX8" fmla="*/ 7760 w 7759"/>
                <a:gd name="connsiteY8" fmla="*/ 0 h 4428"/>
                <a:gd name="connsiteX9" fmla="*/ 7760 w 7759"/>
                <a:gd name="connsiteY9" fmla="*/ 0 h 4428"/>
                <a:gd name="connsiteX10" fmla="*/ 7760 w 7759"/>
                <a:gd name="connsiteY10" fmla="*/ 0 h 4428"/>
                <a:gd name="connsiteX11" fmla="*/ 7760 w 7759"/>
                <a:gd name="connsiteY11" fmla="*/ 0 h 4428"/>
                <a:gd name="connsiteX12" fmla="*/ 7760 w 7759"/>
                <a:gd name="connsiteY12" fmla="*/ 0 h 4428"/>
                <a:gd name="connsiteX13" fmla="*/ 380 w 7759"/>
                <a:gd name="connsiteY13" fmla="*/ 0 h 4428"/>
                <a:gd name="connsiteX14" fmla="*/ 380 w 7759"/>
                <a:gd name="connsiteY14" fmla="*/ 0 h 4428"/>
                <a:gd name="connsiteX15" fmla="*/ 380 w 7759"/>
                <a:gd name="connsiteY15" fmla="*/ 0 h 4428"/>
                <a:gd name="connsiteX16" fmla="*/ 380 w 7759"/>
                <a:gd name="connsiteY16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59" h="4428">
                  <a:moveTo>
                    <a:pt x="7760" y="0"/>
                  </a:moveTo>
                  <a:lnTo>
                    <a:pt x="7760" y="0"/>
                  </a:lnTo>
                  <a:cubicBezTo>
                    <a:pt x="7760" y="0"/>
                    <a:pt x="7760" y="0"/>
                    <a:pt x="7760" y="0"/>
                  </a:cubicBezTo>
                  <a:lnTo>
                    <a:pt x="7760" y="0"/>
                  </a:lnTo>
                  <a:lnTo>
                    <a:pt x="7760" y="0"/>
                  </a:lnTo>
                  <a:lnTo>
                    <a:pt x="7760" y="0"/>
                  </a:lnTo>
                  <a:lnTo>
                    <a:pt x="7760" y="0"/>
                  </a:lnTo>
                  <a:lnTo>
                    <a:pt x="7760" y="0"/>
                  </a:lnTo>
                  <a:cubicBezTo>
                    <a:pt x="7760" y="0"/>
                    <a:pt x="7760" y="0"/>
                    <a:pt x="7760" y="0"/>
                  </a:cubicBezTo>
                  <a:lnTo>
                    <a:pt x="7760" y="0"/>
                  </a:lnTo>
                  <a:lnTo>
                    <a:pt x="7760" y="0"/>
                  </a:lnTo>
                  <a:lnTo>
                    <a:pt x="7760" y="0"/>
                  </a:lnTo>
                  <a:cubicBezTo>
                    <a:pt x="7760" y="0"/>
                    <a:pt x="7760" y="0"/>
                    <a:pt x="7760" y="0"/>
                  </a:cubicBezTo>
                  <a:lnTo>
                    <a:pt x="380" y="0"/>
                  </a:lnTo>
                  <a:lnTo>
                    <a:pt x="380" y="0"/>
                  </a:lnTo>
                  <a:lnTo>
                    <a:pt x="380" y="0"/>
                  </a:lnTo>
                  <a:cubicBezTo>
                    <a:pt x="-127" y="1432"/>
                    <a:pt x="-127" y="2996"/>
                    <a:pt x="380" y="4428"/>
                  </a:cubicBez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B9CD2FE1-D48F-406C-A2F2-1D7DC4E394C3}"/>
                </a:ext>
              </a:extLst>
            </p:cNvPr>
            <p:cNvSpPr/>
            <p:nvPr/>
          </p:nvSpPr>
          <p:spPr>
            <a:xfrm>
              <a:off x="3582048" y="5468082"/>
              <a:ext cx="5903" cy="73800"/>
            </a:xfrm>
            <a:custGeom>
              <a:avLst/>
              <a:gdLst>
                <a:gd name="connsiteX0" fmla="*/ 5166 w 5903"/>
                <a:gd name="connsiteY0" fmla="*/ 0 h 73800"/>
                <a:gd name="connsiteX1" fmla="*/ 5166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  <a:gd name="connsiteX5" fmla="*/ 0 w 5903"/>
                <a:gd name="connsiteY5" fmla="*/ 0 h 73800"/>
                <a:gd name="connsiteX6" fmla="*/ 5904 w 590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73800">
                  <a:moveTo>
                    <a:pt x="5166" y="0"/>
                  </a:move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A2446F-636F-4677-802F-D206FC84866A}"/>
                </a:ext>
              </a:extLst>
            </p:cNvPr>
            <p:cNvSpPr/>
            <p:nvPr/>
          </p:nvSpPr>
          <p:spPr>
            <a:xfrm>
              <a:off x="3579835" y="5470297"/>
              <a:ext cx="73800" cy="5166"/>
            </a:xfrm>
            <a:custGeom>
              <a:avLst/>
              <a:gdLst>
                <a:gd name="connsiteX0" fmla="*/ 0 w 73800"/>
                <a:gd name="connsiteY0" fmla="*/ 738 h 5166"/>
                <a:gd name="connsiteX1" fmla="*/ 0 w 73800"/>
                <a:gd name="connsiteY1" fmla="*/ 5166 h 5166"/>
                <a:gd name="connsiteX2" fmla="*/ 0 w 73800"/>
                <a:gd name="connsiteY2" fmla="*/ 0 h 5166"/>
                <a:gd name="connsiteX3" fmla="*/ 0 w 73800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166">
                  <a:moveTo>
                    <a:pt x="0" y="738"/>
                  </a:moveTo>
                  <a:lnTo>
                    <a:pt x="0" y="516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EBAD3FCD-1CA0-402B-8F1C-F0AB2E25F4CB}"/>
                </a:ext>
              </a:extLst>
            </p:cNvPr>
            <p:cNvSpPr/>
            <p:nvPr/>
          </p:nvSpPr>
          <p:spPr>
            <a:xfrm>
              <a:off x="3554743" y="5468082"/>
              <a:ext cx="5165" cy="4427"/>
            </a:xfrm>
            <a:custGeom>
              <a:avLst/>
              <a:gdLst>
                <a:gd name="connsiteX0" fmla="*/ 5166 w 5165"/>
                <a:gd name="connsiteY0" fmla="*/ 0 h 4427"/>
                <a:gd name="connsiteX1" fmla="*/ 5166 w 5165"/>
                <a:gd name="connsiteY1" fmla="*/ 4428 h 4427"/>
                <a:gd name="connsiteX2" fmla="*/ 0 w 5165"/>
                <a:gd name="connsiteY2" fmla="*/ 4428 h 4427"/>
                <a:gd name="connsiteX3" fmla="*/ 4428 w 5165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4427">
                  <a:moveTo>
                    <a:pt x="5166" y="0"/>
                  </a:moveTo>
                  <a:cubicBezTo>
                    <a:pt x="5166" y="0"/>
                    <a:pt x="5166" y="0"/>
                    <a:pt x="5166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4428" y="4428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FA3809E-C9BD-4263-8DA9-E01DA5315241}"/>
                </a:ext>
              </a:extLst>
            </p:cNvPr>
            <p:cNvSpPr/>
            <p:nvPr/>
          </p:nvSpPr>
          <p:spPr>
            <a:xfrm>
              <a:off x="3554743" y="5464393"/>
              <a:ext cx="5506" cy="3689"/>
            </a:xfrm>
            <a:custGeom>
              <a:avLst/>
              <a:gdLst>
                <a:gd name="connsiteX0" fmla="*/ 5166 w 5506"/>
                <a:gd name="connsiteY0" fmla="*/ 3690 h 3689"/>
                <a:gd name="connsiteX1" fmla="*/ 5166 w 5506"/>
                <a:gd name="connsiteY1" fmla="*/ 3690 h 3689"/>
                <a:gd name="connsiteX2" fmla="*/ 5166 w 5506"/>
                <a:gd name="connsiteY2" fmla="*/ 3690 h 3689"/>
                <a:gd name="connsiteX3" fmla="*/ 0 w 5506"/>
                <a:gd name="connsiteY3" fmla="*/ 3690 h 3689"/>
                <a:gd name="connsiteX4" fmla="*/ 0 w 5506"/>
                <a:gd name="connsiteY4" fmla="*/ 3690 h 3689"/>
                <a:gd name="connsiteX5" fmla="*/ 0 w 5506"/>
                <a:gd name="connsiteY5" fmla="*/ 3690 h 3689"/>
                <a:gd name="connsiteX6" fmla="*/ 0 w 5506"/>
                <a:gd name="connsiteY6" fmla="*/ 3690 h 3689"/>
                <a:gd name="connsiteX7" fmla="*/ 0 w 5506"/>
                <a:gd name="connsiteY7" fmla="*/ 3690 h 3689"/>
                <a:gd name="connsiteX8" fmla="*/ 0 w 5506"/>
                <a:gd name="connsiteY8" fmla="*/ 3690 h 3689"/>
                <a:gd name="connsiteX9" fmla="*/ 5166 w 5506"/>
                <a:gd name="connsiteY9" fmla="*/ 3690 h 3689"/>
                <a:gd name="connsiteX10" fmla="*/ 5166 w 5506"/>
                <a:gd name="connsiteY10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06" h="3689">
                  <a:moveTo>
                    <a:pt x="5166" y="3690"/>
                  </a:moveTo>
                  <a:lnTo>
                    <a:pt x="5166" y="3690"/>
                  </a:lnTo>
                  <a:cubicBezTo>
                    <a:pt x="5166" y="3690"/>
                    <a:pt x="5166" y="3690"/>
                    <a:pt x="5166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5166" y="3690"/>
                  </a:lnTo>
                  <a:cubicBezTo>
                    <a:pt x="5620" y="2502"/>
                    <a:pt x="5620" y="1188"/>
                    <a:pt x="5166" y="0"/>
                  </a:cubicBez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4F0D4960-3916-41FF-90C5-EE977E3AB0D2}"/>
                </a:ext>
              </a:extLst>
            </p:cNvPr>
            <p:cNvSpPr/>
            <p:nvPr/>
          </p:nvSpPr>
          <p:spPr>
            <a:xfrm>
              <a:off x="3564337" y="5473249"/>
              <a:ext cx="10332" cy="10331"/>
            </a:xfrm>
            <a:custGeom>
              <a:avLst/>
              <a:gdLst>
                <a:gd name="connsiteX0" fmla="*/ 738 w 10332"/>
                <a:gd name="connsiteY0" fmla="*/ 0 h 10331"/>
                <a:gd name="connsiteX1" fmla="*/ 10332 w 10332"/>
                <a:gd name="connsiteY1" fmla="*/ 5904 h 10331"/>
                <a:gd name="connsiteX2" fmla="*/ 9594 w 10332"/>
                <a:gd name="connsiteY2" fmla="*/ 10332 h 10331"/>
                <a:gd name="connsiteX3" fmla="*/ 0 w 10332"/>
                <a:gd name="connsiteY3" fmla="*/ 1476 h 10331"/>
                <a:gd name="connsiteX4" fmla="*/ 738 w 10332"/>
                <a:gd name="connsiteY4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10331">
                  <a:moveTo>
                    <a:pt x="738" y="0"/>
                  </a:moveTo>
                  <a:lnTo>
                    <a:pt x="10332" y="5904"/>
                  </a:lnTo>
                  <a:lnTo>
                    <a:pt x="9594" y="10332"/>
                  </a:lnTo>
                  <a:lnTo>
                    <a:pt x="0" y="1476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FF40ECF-CFA0-43CF-9A6E-0C96E04A8D8E}"/>
                </a:ext>
              </a:extLst>
            </p:cNvPr>
            <p:cNvSpPr/>
            <p:nvPr/>
          </p:nvSpPr>
          <p:spPr>
            <a:xfrm>
              <a:off x="3563598" y="5473249"/>
              <a:ext cx="11070" cy="11070"/>
            </a:xfrm>
            <a:custGeom>
              <a:avLst/>
              <a:gdLst>
                <a:gd name="connsiteX0" fmla="*/ 1476 w 11070"/>
                <a:gd name="connsiteY0" fmla="*/ 0 h 11070"/>
                <a:gd name="connsiteX1" fmla="*/ 1476 w 11070"/>
                <a:gd name="connsiteY1" fmla="*/ 738 h 11070"/>
                <a:gd name="connsiteX2" fmla="*/ 10332 w 11070"/>
                <a:gd name="connsiteY2" fmla="*/ 5904 h 11070"/>
                <a:gd name="connsiteX3" fmla="*/ 10332 w 11070"/>
                <a:gd name="connsiteY3" fmla="*/ 9594 h 11070"/>
                <a:gd name="connsiteX4" fmla="*/ 738 w 11070"/>
                <a:gd name="connsiteY4" fmla="*/ 1476 h 11070"/>
                <a:gd name="connsiteX5" fmla="*/ 2214 w 11070"/>
                <a:gd name="connsiteY5" fmla="*/ 738 h 11070"/>
                <a:gd name="connsiteX6" fmla="*/ 1476 w 11070"/>
                <a:gd name="connsiteY6" fmla="*/ 0 h 11070"/>
                <a:gd name="connsiteX7" fmla="*/ 1476 w 11070"/>
                <a:gd name="connsiteY7" fmla="*/ 738 h 11070"/>
                <a:gd name="connsiteX8" fmla="*/ 1476 w 11070"/>
                <a:gd name="connsiteY8" fmla="*/ 0 h 11070"/>
                <a:gd name="connsiteX9" fmla="*/ 1476 w 11070"/>
                <a:gd name="connsiteY9" fmla="*/ 0 h 11070"/>
                <a:gd name="connsiteX10" fmla="*/ 0 w 11070"/>
                <a:gd name="connsiteY10" fmla="*/ 1476 h 11070"/>
                <a:gd name="connsiteX11" fmla="*/ 11070 w 11070"/>
                <a:gd name="connsiteY11" fmla="*/ 11070 h 11070"/>
                <a:gd name="connsiteX12" fmla="*/ 11070 w 11070"/>
                <a:gd name="connsiteY12" fmla="*/ 5904 h 11070"/>
                <a:gd name="connsiteX13" fmla="*/ 1476 w 11070"/>
                <a:gd name="connsiteY13" fmla="*/ 0 h 11070"/>
                <a:gd name="connsiteX14" fmla="*/ 1476 w 11070"/>
                <a:gd name="connsiteY14" fmla="*/ 0 h 11070"/>
                <a:gd name="connsiteX15" fmla="*/ 1476 w 11070"/>
                <a:gd name="connsiteY15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70" h="11070">
                  <a:moveTo>
                    <a:pt x="1476" y="0"/>
                  </a:moveTo>
                  <a:lnTo>
                    <a:pt x="1476" y="738"/>
                  </a:lnTo>
                  <a:lnTo>
                    <a:pt x="10332" y="5904"/>
                  </a:lnTo>
                  <a:lnTo>
                    <a:pt x="10332" y="9594"/>
                  </a:lnTo>
                  <a:lnTo>
                    <a:pt x="738" y="1476"/>
                  </a:lnTo>
                  <a:lnTo>
                    <a:pt x="2214" y="738"/>
                  </a:lnTo>
                  <a:lnTo>
                    <a:pt x="1476" y="0"/>
                  </a:lnTo>
                  <a:lnTo>
                    <a:pt x="1476" y="738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0" y="1476"/>
                  </a:lnTo>
                  <a:lnTo>
                    <a:pt x="11070" y="11070"/>
                  </a:lnTo>
                  <a:lnTo>
                    <a:pt x="11070" y="5904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FA9D79E3-E721-4A54-9635-65C52A6D65CA}"/>
                </a:ext>
              </a:extLst>
            </p:cNvPr>
            <p:cNvSpPr/>
            <p:nvPr/>
          </p:nvSpPr>
          <p:spPr>
            <a:xfrm>
              <a:off x="3559252" y="5471034"/>
              <a:ext cx="5822" cy="5904"/>
            </a:xfrm>
            <a:custGeom>
              <a:avLst/>
              <a:gdLst>
                <a:gd name="connsiteX0" fmla="*/ 5822 w 5822"/>
                <a:gd name="connsiteY0" fmla="*/ 3690 h 5904"/>
                <a:gd name="connsiteX1" fmla="*/ 656 w 5822"/>
                <a:gd name="connsiteY1" fmla="*/ 3690 h 5904"/>
                <a:gd name="connsiteX2" fmla="*/ 656 w 5822"/>
                <a:gd name="connsiteY2" fmla="*/ 3690 h 5904"/>
                <a:gd name="connsiteX3" fmla="*/ 656 w 5822"/>
                <a:gd name="connsiteY3" fmla="*/ 3690 h 5904"/>
                <a:gd name="connsiteX4" fmla="*/ 656 w 5822"/>
                <a:gd name="connsiteY4" fmla="*/ 0 h 5904"/>
                <a:gd name="connsiteX5" fmla="*/ 4346 w 5822"/>
                <a:gd name="connsiteY5" fmla="*/ 0 h 5904"/>
                <a:gd name="connsiteX6" fmla="*/ 4346 w 5822"/>
                <a:gd name="connsiteY6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22" h="5904">
                  <a:moveTo>
                    <a:pt x="5822" y="3690"/>
                  </a:moveTo>
                  <a:cubicBezTo>
                    <a:pt x="5822" y="3690"/>
                    <a:pt x="2132" y="3690"/>
                    <a:pt x="656" y="3690"/>
                  </a:cubicBezTo>
                  <a:cubicBezTo>
                    <a:pt x="-820" y="3690"/>
                    <a:pt x="656" y="3690"/>
                    <a:pt x="656" y="3690"/>
                  </a:cubicBezTo>
                  <a:lnTo>
                    <a:pt x="656" y="3690"/>
                  </a:lnTo>
                  <a:cubicBezTo>
                    <a:pt x="656" y="3690"/>
                    <a:pt x="656" y="3690"/>
                    <a:pt x="656" y="0"/>
                  </a:cubicBezTo>
                  <a:lnTo>
                    <a:pt x="4346" y="0"/>
                  </a:lnTo>
                  <a:cubicBezTo>
                    <a:pt x="4967" y="1919"/>
                    <a:pt x="4967" y="3985"/>
                    <a:pt x="4346" y="5904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05F10186-1B78-41AF-9422-DFBC55927228}"/>
                </a:ext>
              </a:extLst>
            </p:cNvPr>
            <p:cNvSpPr/>
            <p:nvPr/>
          </p:nvSpPr>
          <p:spPr>
            <a:xfrm>
              <a:off x="3561385" y="5474724"/>
              <a:ext cx="3690" cy="494"/>
            </a:xfrm>
            <a:custGeom>
              <a:avLst/>
              <a:gdLst>
                <a:gd name="connsiteX0" fmla="*/ 3690 w 3690"/>
                <a:gd name="connsiteY0" fmla="*/ 0 h 494"/>
                <a:gd name="connsiteX1" fmla="*/ 3690 w 3690"/>
                <a:gd name="connsiteY1" fmla="*/ 0 h 494"/>
                <a:gd name="connsiteX2" fmla="*/ 0 w 3690"/>
                <a:gd name="connsiteY2" fmla="*/ 0 h 494"/>
                <a:gd name="connsiteX3" fmla="*/ 0 w 3690"/>
                <a:gd name="connsiteY3" fmla="*/ 0 h 494"/>
                <a:gd name="connsiteX4" fmla="*/ 0 w 3690"/>
                <a:gd name="connsiteY4" fmla="*/ 0 h 494"/>
                <a:gd name="connsiteX5" fmla="*/ 0 w 3690"/>
                <a:gd name="connsiteY5" fmla="*/ 0 h 494"/>
                <a:gd name="connsiteX6" fmla="*/ 0 w 3690"/>
                <a:gd name="connsiteY6" fmla="*/ 0 h 494"/>
                <a:gd name="connsiteX7" fmla="*/ 0 w 3690"/>
                <a:gd name="connsiteY7" fmla="*/ 0 h 494"/>
                <a:gd name="connsiteX8" fmla="*/ 0 w 3690"/>
                <a:gd name="connsiteY8" fmla="*/ 0 h 494"/>
                <a:gd name="connsiteX9" fmla="*/ 0 w 3690"/>
                <a:gd name="connsiteY9" fmla="*/ 0 h 494"/>
                <a:gd name="connsiteX10" fmla="*/ 0 w 3690"/>
                <a:gd name="connsiteY10" fmla="*/ 0 h 494"/>
                <a:gd name="connsiteX11" fmla="*/ 0 w 3690"/>
                <a:gd name="connsiteY11" fmla="*/ 0 h 494"/>
                <a:gd name="connsiteX12" fmla="*/ 0 w 3690"/>
                <a:gd name="connsiteY12" fmla="*/ 0 h 494"/>
                <a:gd name="connsiteX13" fmla="*/ 0 w 3690"/>
                <a:gd name="connsiteY13" fmla="*/ 0 h 494"/>
                <a:gd name="connsiteX14" fmla="*/ 0 w 3690"/>
                <a:gd name="connsiteY14" fmla="*/ 0 h 494"/>
                <a:gd name="connsiteX15" fmla="*/ 0 w 3690"/>
                <a:gd name="connsiteY15" fmla="*/ 0 h 494"/>
                <a:gd name="connsiteX16" fmla="*/ 0 w 3690"/>
                <a:gd name="connsiteY16" fmla="*/ 0 h 494"/>
                <a:gd name="connsiteX17" fmla="*/ 0 w 3690"/>
                <a:gd name="connsiteY17" fmla="*/ 0 h 494"/>
                <a:gd name="connsiteX18" fmla="*/ 0 w 3690"/>
                <a:gd name="connsiteY18" fmla="*/ 0 h 494"/>
                <a:gd name="connsiteX19" fmla="*/ 0 w 3690"/>
                <a:gd name="connsiteY19" fmla="*/ 0 h 494"/>
                <a:gd name="connsiteX20" fmla="*/ 0 w 3690"/>
                <a:gd name="connsiteY20" fmla="*/ 0 h 494"/>
                <a:gd name="connsiteX21" fmla="*/ 0 w 3690"/>
                <a:gd name="connsiteY21" fmla="*/ 0 h 494"/>
                <a:gd name="connsiteX22" fmla="*/ 3690 w 3690"/>
                <a:gd name="connsiteY22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690" h="494">
                  <a:moveTo>
                    <a:pt x="3690" y="0"/>
                  </a:moveTo>
                  <a:lnTo>
                    <a:pt x="3690" y="0"/>
                  </a:lnTo>
                  <a:cubicBezTo>
                    <a:pt x="2519" y="537"/>
                    <a:pt x="1171" y="537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142" y="659"/>
                    <a:pt x="2548" y="659"/>
                    <a:pt x="3690" y="0"/>
                  </a:cubicBez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3108605-68D5-4AC2-AD72-D0B4A07E6C01}"/>
                </a:ext>
              </a:extLst>
            </p:cNvPr>
            <p:cNvSpPr/>
            <p:nvPr/>
          </p:nvSpPr>
          <p:spPr>
            <a:xfrm>
              <a:off x="3563598" y="5474724"/>
              <a:ext cx="8855" cy="6642"/>
            </a:xfrm>
            <a:custGeom>
              <a:avLst/>
              <a:gdLst>
                <a:gd name="connsiteX0" fmla="*/ 2952 w 8855"/>
                <a:gd name="connsiteY0" fmla="*/ 0 h 6642"/>
                <a:gd name="connsiteX1" fmla="*/ 2952 w 8855"/>
                <a:gd name="connsiteY1" fmla="*/ 0 h 6642"/>
                <a:gd name="connsiteX2" fmla="*/ 8856 w 8855"/>
                <a:gd name="connsiteY2" fmla="*/ 6642 h 6642"/>
                <a:gd name="connsiteX3" fmla="*/ 0 w 8855"/>
                <a:gd name="connsiteY3" fmla="*/ 0 h 6642"/>
                <a:gd name="connsiteX4" fmla="*/ 0 w 8855"/>
                <a:gd name="connsiteY4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6642">
                  <a:moveTo>
                    <a:pt x="2952" y="0"/>
                  </a:moveTo>
                  <a:lnTo>
                    <a:pt x="2952" y="0"/>
                  </a:lnTo>
                  <a:lnTo>
                    <a:pt x="8856" y="664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ECBBFCA-8F42-4C36-BE18-FE0FE4C0BE82}"/>
                </a:ext>
              </a:extLst>
            </p:cNvPr>
            <p:cNvSpPr/>
            <p:nvPr/>
          </p:nvSpPr>
          <p:spPr>
            <a:xfrm>
              <a:off x="3563598" y="54754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  <a:gd name="connsiteX4" fmla="*/ 4428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60B42C4-34C4-4601-AE18-2D816D0099FD}"/>
                </a:ext>
              </a:extLst>
            </p:cNvPr>
            <p:cNvSpPr/>
            <p:nvPr/>
          </p:nvSpPr>
          <p:spPr>
            <a:xfrm>
              <a:off x="3554743" y="5470297"/>
              <a:ext cx="5903" cy="1475"/>
            </a:xfrm>
            <a:custGeom>
              <a:avLst/>
              <a:gdLst>
                <a:gd name="connsiteX0" fmla="*/ 5904 w 5903"/>
                <a:gd name="connsiteY0" fmla="*/ 1476 h 1475"/>
                <a:gd name="connsiteX1" fmla="*/ 5904 w 5903"/>
                <a:gd name="connsiteY1" fmla="*/ 1476 h 1475"/>
                <a:gd name="connsiteX2" fmla="*/ 0 w 5903"/>
                <a:gd name="connsiteY2" fmla="*/ 0 h 1475"/>
                <a:gd name="connsiteX3" fmla="*/ 0 w 5903"/>
                <a:gd name="connsiteY3" fmla="*/ 0 h 1475"/>
                <a:gd name="connsiteX4" fmla="*/ 0 w 5903"/>
                <a:gd name="connsiteY4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1475">
                  <a:moveTo>
                    <a:pt x="5904" y="1476"/>
                  </a:moveTo>
                  <a:lnTo>
                    <a:pt x="5904" y="14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5CAC024-6E79-49C3-B7C6-2C45C2B368E4}"/>
                </a:ext>
              </a:extLst>
            </p:cNvPr>
            <p:cNvSpPr/>
            <p:nvPr/>
          </p:nvSpPr>
          <p:spPr>
            <a:xfrm>
              <a:off x="3714150" y="5594281"/>
              <a:ext cx="25092" cy="13283"/>
            </a:xfrm>
            <a:custGeom>
              <a:avLst/>
              <a:gdLst>
                <a:gd name="connsiteX0" fmla="*/ 0 w 25092"/>
                <a:gd name="connsiteY0" fmla="*/ 13284 h 13283"/>
                <a:gd name="connsiteX1" fmla="*/ 7380 w 25092"/>
                <a:gd name="connsiteY1" fmla="*/ 7380 h 13283"/>
                <a:gd name="connsiteX2" fmla="*/ 25092 w 25092"/>
                <a:gd name="connsiteY2" fmla="*/ 0 h 13283"/>
                <a:gd name="connsiteX3" fmla="*/ 25092 w 25092"/>
                <a:gd name="connsiteY3" fmla="*/ 4428 h 13283"/>
                <a:gd name="connsiteX4" fmla="*/ 19188 w 25092"/>
                <a:gd name="connsiteY4" fmla="*/ 4428 h 13283"/>
                <a:gd name="connsiteX5" fmla="*/ 14022 w 25092"/>
                <a:gd name="connsiteY5" fmla="*/ 4428 h 13283"/>
                <a:gd name="connsiteX6" fmla="*/ 7380 w 25092"/>
                <a:gd name="connsiteY6" fmla="*/ 8118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092" h="13283">
                  <a:moveTo>
                    <a:pt x="0" y="13284"/>
                  </a:moveTo>
                  <a:cubicBezTo>
                    <a:pt x="0" y="13284"/>
                    <a:pt x="0" y="13284"/>
                    <a:pt x="7380" y="7380"/>
                  </a:cubicBezTo>
                  <a:cubicBezTo>
                    <a:pt x="12871" y="4027"/>
                    <a:pt x="18841" y="1537"/>
                    <a:pt x="25092" y="0"/>
                  </a:cubicBezTo>
                  <a:cubicBezTo>
                    <a:pt x="25092" y="0"/>
                    <a:pt x="25092" y="4428"/>
                    <a:pt x="25092" y="4428"/>
                  </a:cubicBezTo>
                  <a:lnTo>
                    <a:pt x="19188" y="4428"/>
                  </a:lnTo>
                  <a:lnTo>
                    <a:pt x="14022" y="4428"/>
                  </a:lnTo>
                  <a:lnTo>
                    <a:pt x="7380" y="8118"/>
                  </a:lnTo>
                  <a:close/>
                </a:path>
              </a:pathLst>
            </a:custGeom>
            <a:solidFill>
              <a:srgbClr val="99A0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CA341CEA-5F68-4104-B47A-5225C2992BAE}"/>
                </a:ext>
              </a:extLst>
            </p:cNvPr>
            <p:cNvSpPr/>
            <p:nvPr/>
          </p:nvSpPr>
          <p:spPr>
            <a:xfrm>
              <a:off x="3550803" y="5423437"/>
              <a:ext cx="191391" cy="179945"/>
            </a:xfrm>
            <a:custGeom>
              <a:avLst/>
              <a:gdLst>
                <a:gd name="connsiteX0" fmla="*/ 180321 w 191391"/>
                <a:gd name="connsiteY0" fmla="*/ 166415 h 179945"/>
                <a:gd name="connsiteX1" fmla="*/ 165561 w 191391"/>
                <a:gd name="connsiteY1" fmla="*/ 166415 h 179945"/>
                <a:gd name="connsiteX2" fmla="*/ 165561 w 191391"/>
                <a:gd name="connsiteY2" fmla="*/ 166415 h 179945"/>
                <a:gd name="connsiteX3" fmla="*/ 161871 w 191391"/>
                <a:gd name="connsiteY3" fmla="*/ 162725 h 179945"/>
                <a:gd name="connsiteX4" fmla="*/ 161871 w 191391"/>
                <a:gd name="connsiteY4" fmla="*/ 162725 h 179945"/>
                <a:gd name="connsiteX5" fmla="*/ 161871 w 191391"/>
                <a:gd name="connsiteY5" fmla="*/ 168629 h 179945"/>
                <a:gd name="connsiteX6" fmla="*/ 144159 w 191391"/>
                <a:gd name="connsiteY6" fmla="*/ 160511 h 179945"/>
                <a:gd name="connsiteX7" fmla="*/ 144159 w 191391"/>
                <a:gd name="connsiteY7" fmla="*/ 167891 h 179945"/>
                <a:gd name="connsiteX8" fmla="*/ 144159 w 191391"/>
                <a:gd name="connsiteY8" fmla="*/ 167891 h 179945"/>
                <a:gd name="connsiteX9" fmla="*/ 128661 w 191391"/>
                <a:gd name="connsiteY9" fmla="*/ 160511 h 179945"/>
                <a:gd name="connsiteX10" fmla="*/ 128661 w 191391"/>
                <a:gd name="connsiteY10" fmla="*/ 167891 h 179945"/>
                <a:gd name="connsiteX11" fmla="*/ 128661 w 191391"/>
                <a:gd name="connsiteY11" fmla="*/ 167891 h 179945"/>
                <a:gd name="connsiteX12" fmla="*/ 117591 w 191391"/>
                <a:gd name="connsiteY12" fmla="*/ 160511 h 179945"/>
                <a:gd name="connsiteX13" fmla="*/ 117591 w 191391"/>
                <a:gd name="connsiteY13" fmla="*/ 160511 h 179945"/>
                <a:gd name="connsiteX14" fmla="*/ 117591 w 191391"/>
                <a:gd name="connsiteY14" fmla="*/ 165677 h 179945"/>
                <a:gd name="connsiteX15" fmla="*/ 106521 w 191391"/>
                <a:gd name="connsiteY15" fmla="*/ 165677 h 179945"/>
                <a:gd name="connsiteX16" fmla="*/ 106521 w 191391"/>
                <a:gd name="connsiteY16" fmla="*/ 165677 h 179945"/>
                <a:gd name="connsiteX17" fmla="*/ 106521 w 191391"/>
                <a:gd name="connsiteY17" fmla="*/ 165677 h 179945"/>
                <a:gd name="connsiteX18" fmla="*/ 110949 w 191391"/>
                <a:gd name="connsiteY18" fmla="*/ 165677 h 179945"/>
                <a:gd name="connsiteX19" fmla="*/ 110949 w 191391"/>
                <a:gd name="connsiteY19" fmla="*/ 165677 h 179945"/>
                <a:gd name="connsiteX20" fmla="*/ 110949 w 191391"/>
                <a:gd name="connsiteY20" fmla="*/ 165677 h 179945"/>
                <a:gd name="connsiteX21" fmla="*/ 121281 w 191391"/>
                <a:gd name="connsiteY21" fmla="*/ 165677 h 179945"/>
                <a:gd name="connsiteX22" fmla="*/ 116853 w 191391"/>
                <a:gd name="connsiteY22" fmla="*/ 173795 h 179945"/>
                <a:gd name="connsiteX23" fmla="*/ 126447 w 191391"/>
                <a:gd name="connsiteY23" fmla="*/ 173795 h 179945"/>
                <a:gd name="connsiteX24" fmla="*/ 135303 w 191391"/>
                <a:gd name="connsiteY24" fmla="*/ 168629 h 179945"/>
                <a:gd name="connsiteX25" fmla="*/ 130875 w 191391"/>
                <a:gd name="connsiteY25" fmla="*/ 178223 h 179945"/>
                <a:gd name="connsiteX26" fmla="*/ 139731 w 191391"/>
                <a:gd name="connsiteY26" fmla="*/ 178223 h 179945"/>
                <a:gd name="connsiteX27" fmla="*/ 149325 w 191391"/>
                <a:gd name="connsiteY27" fmla="*/ 170105 h 179945"/>
                <a:gd name="connsiteX28" fmla="*/ 149325 w 191391"/>
                <a:gd name="connsiteY28" fmla="*/ 178961 h 179945"/>
                <a:gd name="connsiteX29" fmla="*/ 157443 w 191391"/>
                <a:gd name="connsiteY29" fmla="*/ 178961 h 179945"/>
                <a:gd name="connsiteX30" fmla="*/ 164823 w 191391"/>
                <a:gd name="connsiteY30" fmla="*/ 170843 h 179945"/>
                <a:gd name="connsiteX31" fmla="*/ 169251 w 191391"/>
                <a:gd name="connsiteY31" fmla="*/ 170843 h 179945"/>
                <a:gd name="connsiteX32" fmla="*/ 172941 w 191391"/>
                <a:gd name="connsiteY32" fmla="*/ 170843 h 179945"/>
                <a:gd name="connsiteX33" fmla="*/ 181059 w 191391"/>
                <a:gd name="connsiteY33" fmla="*/ 170843 h 179945"/>
                <a:gd name="connsiteX34" fmla="*/ 191391 w 191391"/>
                <a:gd name="connsiteY34" fmla="*/ 170843 h 179945"/>
                <a:gd name="connsiteX35" fmla="*/ 191391 w 191391"/>
                <a:gd name="connsiteY35" fmla="*/ 168629 h 179945"/>
                <a:gd name="connsiteX36" fmla="*/ 183273 w 191391"/>
                <a:gd name="connsiteY36" fmla="*/ 168629 h 179945"/>
                <a:gd name="connsiteX37" fmla="*/ 116115 w 191391"/>
                <a:gd name="connsiteY37" fmla="*/ 168629 h 179945"/>
                <a:gd name="connsiteX38" fmla="*/ 116115 w 191391"/>
                <a:gd name="connsiteY38" fmla="*/ 168629 h 179945"/>
                <a:gd name="connsiteX39" fmla="*/ 116115 w 191391"/>
                <a:gd name="connsiteY39" fmla="*/ 160511 h 179945"/>
                <a:gd name="connsiteX40" fmla="*/ 107997 w 191391"/>
                <a:gd name="connsiteY40" fmla="*/ 160511 h 179945"/>
                <a:gd name="connsiteX41" fmla="*/ 102831 w 191391"/>
                <a:gd name="connsiteY41" fmla="*/ 160511 h 179945"/>
                <a:gd name="connsiteX42" fmla="*/ 97665 w 191391"/>
                <a:gd name="connsiteY42" fmla="*/ 160511 h 179945"/>
                <a:gd name="connsiteX43" fmla="*/ 97665 w 191391"/>
                <a:gd name="connsiteY43" fmla="*/ 153869 h 179945"/>
                <a:gd name="connsiteX44" fmla="*/ 97665 w 191391"/>
                <a:gd name="connsiteY44" fmla="*/ 153869 h 179945"/>
                <a:gd name="connsiteX45" fmla="*/ 97665 w 191391"/>
                <a:gd name="connsiteY45" fmla="*/ 153869 h 179945"/>
                <a:gd name="connsiteX46" fmla="*/ 93237 w 191391"/>
                <a:gd name="connsiteY46" fmla="*/ 138371 h 179945"/>
                <a:gd name="connsiteX47" fmla="*/ 93237 w 191391"/>
                <a:gd name="connsiteY47" fmla="*/ 138371 h 179945"/>
                <a:gd name="connsiteX48" fmla="*/ 93237 w 191391"/>
                <a:gd name="connsiteY48" fmla="*/ 138371 h 179945"/>
                <a:gd name="connsiteX49" fmla="*/ 93237 w 191391"/>
                <a:gd name="connsiteY49" fmla="*/ 147227 h 179945"/>
                <a:gd name="connsiteX50" fmla="*/ 77739 w 191391"/>
                <a:gd name="connsiteY50" fmla="*/ 128039 h 179945"/>
                <a:gd name="connsiteX51" fmla="*/ 77739 w 191391"/>
                <a:gd name="connsiteY51" fmla="*/ 116231 h 179945"/>
                <a:gd name="connsiteX52" fmla="*/ 77739 w 191391"/>
                <a:gd name="connsiteY52" fmla="*/ 116231 h 179945"/>
                <a:gd name="connsiteX53" fmla="*/ 77739 w 191391"/>
                <a:gd name="connsiteY53" fmla="*/ 119921 h 179945"/>
                <a:gd name="connsiteX54" fmla="*/ 72573 w 191391"/>
                <a:gd name="connsiteY54" fmla="*/ 108113 h 179945"/>
                <a:gd name="connsiteX55" fmla="*/ 72573 w 191391"/>
                <a:gd name="connsiteY55" fmla="*/ 108113 h 179945"/>
                <a:gd name="connsiteX56" fmla="*/ 72573 w 191391"/>
                <a:gd name="connsiteY56" fmla="*/ 114755 h 179945"/>
                <a:gd name="connsiteX57" fmla="*/ 64455 w 191391"/>
                <a:gd name="connsiteY57" fmla="*/ 108851 h 179945"/>
                <a:gd name="connsiteX58" fmla="*/ 57813 w 191391"/>
                <a:gd name="connsiteY58" fmla="*/ 102209 h 179945"/>
                <a:gd name="connsiteX59" fmla="*/ 57813 w 191391"/>
                <a:gd name="connsiteY59" fmla="*/ 96305 h 179945"/>
                <a:gd name="connsiteX60" fmla="*/ 57813 w 191391"/>
                <a:gd name="connsiteY60" fmla="*/ 91139 h 179945"/>
                <a:gd name="connsiteX61" fmla="*/ 57813 w 191391"/>
                <a:gd name="connsiteY61" fmla="*/ 84497 h 179945"/>
                <a:gd name="connsiteX62" fmla="*/ 45267 w 191391"/>
                <a:gd name="connsiteY62" fmla="*/ 86711 h 179945"/>
                <a:gd name="connsiteX63" fmla="*/ 45267 w 191391"/>
                <a:gd name="connsiteY63" fmla="*/ 71213 h 179945"/>
                <a:gd name="connsiteX64" fmla="*/ 38625 w 191391"/>
                <a:gd name="connsiteY64" fmla="*/ 80807 h 179945"/>
                <a:gd name="connsiteX65" fmla="*/ 38625 w 191391"/>
                <a:gd name="connsiteY65" fmla="*/ 76379 h 179945"/>
                <a:gd name="connsiteX66" fmla="*/ 38625 w 191391"/>
                <a:gd name="connsiteY66" fmla="*/ 67523 h 179945"/>
                <a:gd name="connsiteX67" fmla="*/ 38625 w 191391"/>
                <a:gd name="connsiteY67" fmla="*/ 67523 h 179945"/>
                <a:gd name="connsiteX68" fmla="*/ 38625 w 191391"/>
                <a:gd name="connsiteY68" fmla="*/ 72689 h 179945"/>
                <a:gd name="connsiteX69" fmla="*/ 34197 w 191391"/>
                <a:gd name="connsiteY69" fmla="*/ 66785 h 179945"/>
                <a:gd name="connsiteX70" fmla="*/ 34197 w 191391"/>
                <a:gd name="connsiteY70" fmla="*/ 55715 h 179945"/>
                <a:gd name="connsiteX71" fmla="*/ 34197 w 191391"/>
                <a:gd name="connsiteY71" fmla="*/ 43907 h 179945"/>
                <a:gd name="connsiteX72" fmla="*/ 34197 w 191391"/>
                <a:gd name="connsiteY72" fmla="*/ 38003 h 179945"/>
                <a:gd name="connsiteX73" fmla="*/ 34197 w 191391"/>
                <a:gd name="connsiteY73" fmla="*/ 38003 h 179945"/>
                <a:gd name="connsiteX74" fmla="*/ 41577 w 191391"/>
                <a:gd name="connsiteY74" fmla="*/ 26933 h 179945"/>
                <a:gd name="connsiteX75" fmla="*/ 34197 w 191391"/>
                <a:gd name="connsiteY75" fmla="*/ 26933 h 179945"/>
                <a:gd name="connsiteX76" fmla="*/ 43791 w 191391"/>
                <a:gd name="connsiteY76" fmla="*/ 15125 h 179945"/>
                <a:gd name="connsiteX77" fmla="*/ 35673 w 191391"/>
                <a:gd name="connsiteY77" fmla="*/ 15125 h 179945"/>
                <a:gd name="connsiteX78" fmla="*/ 40839 w 191391"/>
                <a:gd name="connsiteY78" fmla="*/ 5531 h 179945"/>
                <a:gd name="connsiteX79" fmla="*/ 40839 w 191391"/>
                <a:gd name="connsiteY79" fmla="*/ 1103 h 179945"/>
                <a:gd name="connsiteX80" fmla="*/ 34935 w 191391"/>
                <a:gd name="connsiteY80" fmla="*/ 7007 h 179945"/>
                <a:gd name="connsiteX81" fmla="*/ 29769 w 191391"/>
                <a:gd name="connsiteY81" fmla="*/ 7007 h 179945"/>
                <a:gd name="connsiteX82" fmla="*/ 29769 w 191391"/>
                <a:gd name="connsiteY82" fmla="*/ 14387 h 179945"/>
                <a:gd name="connsiteX83" fmla="*/ 29769 w 191391"/>
                <a:gd name="connsiteY83" fmla="*/ 21029 h 179945"/>
                <a:gd name="connsiteX84" fmla="*/ 7629 w 191391"/>
                <a:gd name="connsiteY84" fmla="*/ 12911 h 179945"/>
                <a:gd name="connsiteX85" fmla="*/ 7629 w 191391"/>
                <a:gd name="connsiteY85" fmla="*/ 21029 h 179945"/>
                <a:gd name="connsiteX86" fmla="*/ 7629 w 191391"/>
                <a:gd name="connsiteY86" fmla="*/ 28409 h 179945"/>
                <a:gd name="connsiteX87" fmla="*/ 3939 w 191391"/>
                <a:gd name="connsiteY87" fmla="*/ 26933 h 179945"/>
                <a:gd name="connsiteX88" fmla="*/ 7629 w 191391"/>
                <a:gd name="connsiteY88" fmla="*/ 32837 h 179945"/>
                <a:gd name="connsiteX89" fmla="*/ 12057 w 191391"/>
                <a:gd name="connsiteY89" fmla="*/ 37265 h 179945"/>
                <a:gd name="connsiteX90" fmla="*/ 12057 w 191391"/>
                <a:gd name="connsiteY90" fmla="*/ 37265 h 179945"/>
                <a:gd name="connsiteX91" fmla="*/ 12057 w 191391"/>
                <a:gd name="connsiteY91" fmla="*/ 37265 h 179945"/>
                <a:gd name="connsiteX92" fmla="*/ 12057 w 191391"/>
                <a:gd name="connsiteY92" fmla="*/ 37265 h 179945"/>
                <a:gd name="connsiteX93" fmla="*/ 12057 w 191391"/>
                <a:gd name="connsiteY93" fmla="*/ 37265 h 179945"/>
                <a:gd name="connsiteX94" fmla="*/ 12057 w 191391"/>
                <a:gd name="connsiteY94" fmla="*/ 42431 h 179945"/>
                <a:gd name="connsiteX95" fmla="*/ 12057 w 191391"/>
                <a:gd name="connsiteY95" fmla="*/ 64571 h 179945"/>
                <a:gd name="connsiteX96" fmla="*/ 12057 w 191391"/>
                <a:gd name="connsiteY96" fmla="*/ 64571 h 179945"/>
                <a:gd name="connsiteX97" fmla="*/ 12057 w 191391"/>
                <a:gd name="connsiteY97" fmla="*/ 64571 h 179945"/>
                <a:gd name="connsiteX98" fmla="*/ 8367 w 191391"/>
                <a:gd name="connsiteY98" fmla="*/ 64571 h 179945"/>
                <a:gd name="connsiteX99" fmla="*/ 8367 w 191391"/>
                <a:gd name="connsiteY99" fmla="*/ 69737 h 179945"/>
                <a:gd name="connsiteX100" fmla="*/ 249 w 191391"/>
                <a:gd name="connsiteY100" fmla="*/ 69737 h 179945"/>
                <a:gd name="connsiteX101" fmla="*/ 4677 w 191391"/>
                <a:gd name="connsiteY101" fmla="*/ 75641 h 179945"/>
                <a:gd name="connsiteX102" fmla="*/ 16485 w 191391"/>
                <a:gd name="connsiteY102" fmla="*/ 80807 h 179945"/>
                <a:gd name="connsiteX103" fmla="*/ 18699 w 191391"/>
                <a:gd name="connsiteY103" fmla="*/ 86711 h 179945"/>
                <a:gd name="connsiteX104" fmla="*/ 24603 w 191391"/>
                <a:gd name="connsiteY104" fmla="*/ 95567 h 179945"/>
                <a:gd name="connsiteX105" fmla="*/ 37149 w 191391"/>
                <a:gd name="connsiteY105" fmla="*/ 95567 h 179945"/>
                <a:gd name="connsiteX106" fmla="*/ 28293 w 191391"/>
                <a:gd name="connsiteY106" fmla="*/ 95567 h 179945"/>
                <a:gd name="connsiteX107" fmla="*/ 34935 w 191391"/>
                <a:gd name="connsiteY107" fmla="*/ 99995 h 179945"/>
                <a:gd name="connsiteX108" fmla="*/ 41577 w 191391"/>
                <a:gd name="connsiteY108" fmla="*/ 99995 h 179945"/>
                <a:gd name="connsiteX109" fmla="*/ 51909 w 191391"/>
                <a:gd name="connsiteY109" fmla="*/ 110327 h 179945"/>
                <a:gd name="connsiteX110" fmla="*/ 63717 w 191391"/>
                <a:gd name="connsiteY110" fmla="*/ 118445 h 179945"/>
                <a:gd name="connsiteX111" fmla="*/ 63717 w 191391"/>
                <a:gd name="connsiteY111" fmla="*/ 118445 h 179945"/>
                <a:gd name="connsiteX112" fmla="*/ 57075 w 191391"/>
                <a:gd name="connsiteY112" fmla="*/ 118445 h 179945"/>
                <a:gd name="connsiteX113" fmla="*/ 67407 w 191391"/>
                <a:gd name="connsiteY113" fmla="*/ 127301 h 179945"/>
                <a:gd name="connsiteX114" fmla="*/ 56337 w 191391"/>
                <a:gd name="connsiteY114" fmla="*/ 127301 h 179945"/>
                <a:gd name="connsiteX115" fmla="*/ 62241 w 191391"/>
                <a:gd name="connsiteY115" fmla="*/ 136157 h 179945"/>
                <a:gd name="connsiteX116" fmla="*/ 75525 w 191391"/>
                <a:gd name="connsiteY116" fmla="*/ 136157 h 179945"/>
                <a:gd name="connsiteX117" fmla="*/ 62979 w 191391"/>
                <a:gd name="connsiteY117" fmla="*/ 136157 h 179945"/>
                <a:gd name="connsiteX118" fmla="*/ 73311 w 191391"/>
                <a:gd name="connsiteY118" fmla="*/ 145751 h 179945"/>
                <a:gd name="connsiteX119" fmla="*/ 82167 w 191391"/>
                <a:gd name="connsiteY119" fmla="*/ 145751 h 179945"/>
                <a:gd name="connsiteX120" fmla="*/ 82167 w 191391"/>
                <a:gd name="connsiteY120" fmla="*/ 150917 h 179945"/>
                <a:gd name="connsiteX121" fmla="*/ 91761 w 191391"/>
                <a:gd name="connsiteY121" fmla="*/ 150917 h 179945"/>
                <a:gd name="connsiteX122" fmla="*/ 105783 w 191391"/>
                <a:gd name="connsiteY122" fmla="*/ 160511 h 179945"/>
                <a:gd name="connsiteX123" fmla="*/ 113163 w 191391"/>
                <a:gd name="connsiteY123" fmla="*/ 167153 h 179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191391" h="179945">
                  <a:moveTo>
                    <a:pt x="180321" y="166415"/>
                  </a:moveTo>
                  <a:cubicBezTo>
                    <a:pt x="175406" y="166014"/>
                    <a:pt x="170476" y="166014"/>
                    <a:pt x="165561" y="166415"/>
                  </a:cubicBezTo>
                  <a:lnTo>
                    <a:pt x="165561" y="166415"/>
                  </a:lnTo>
                  <a:lnTo>
                    <a:pt x="161871" y="162725"/>
                  </a:lnTo>
                  <a:lnTo>
                    <a:pt x="161871" y="162725"/>
                  </a:lnTo>
                  <a:lnTo>
                    <a:pt x="161871" y="168629"/>
                  </a:lnTo>
                  <a:lnTo>
                    <a:pt x="144159" y="160511"/>
                  </a:lnTo>
                  <a:lnTo>
                    <a:pt x="144159" y="167891"/>
                  </a:lnTo>
                  <a:lnTo>
                    <a:pt x="144159" y="167891"/>
                  </a:lnTo>
                  <a:lnTo>
                    <a:pt x="128661" y="160511"/>
                  </a:lnTo>
                  <a:lnTo>
                    <a:pt x="128661" y="167891"/>
                  </a:lnTo>
                  <a:lnTo>
                    <a:pt x="128661" y="167891"/>
                  </a:lnTo>
                  <a:lnTo>
                    <a:pt x="117591" y="160511"/>
                  </a:lnTo>
                  <a:lnTo>
                    <a:pt x="117591" y="160511"/>
                  </a:lnTo>
                  <a:lnTo>
                    <a:pt x="117591" y="165677"/>
                  </a:lnTo>
                  <a:lnTo>
                    <a:pt x="106521" y="165677"/>
                  </a:lnTo>
                  <a:lnTo>
                    <a:pt x="106521" y="165677"/>
                  </a:lnTo>
                  <a:lnTo>
                    <a:pt x="106521" y="165677"/>
                  </a:lnTo>
                  <a:lnTo>
                    <a:pt x="110949" y="165677"/>
                  </a:lnTo>
                  <a:lnTo>
                    <a:pt x="110949" y="165677"/>
                  </a:lnTo>
                  <a:cubicBezTo>
                    <a:pt x="110949" y="165677"/>
                    <a:pt x="110949" y="165677"/>
                    <a:pt x="110949" y="165677"/>
                  </a:cubicBezTo>
                  <a:cubicBezTo>
                    <a:pt x="110949" y="165677"/>
                    <a:pt x="117591" y="161249"/>
                    <a:pt x="121281" y="165677"/>
                  </a:cubicBezTo>
                  <a:cubicBezTo>
                    <a:pt x="124971" y="170105"/>
                    <a:pt x="116115" y="170843"/>
                    <a:pt x="116853" y="173795"/>
                  </a:cubicBezTo>
                  <a:cubicBezTo>
                    <a:pt x="117591" y="176747"/>
                    <a:pt x="124233" y="173795"/>
                    <a:pt x="126447" y="173795"/>
                  </a:cubicBezTo>
                  <a:cubicBezTo>
                    <a:pt x="128661" y="173795"/>
                    <a:pt x="133089" y="166415"/>
                    <a:pt x="135303" y="168629"/>
                  </a:cubicBezTo>
                  <a:cubicBezTo>
                    <a:pt x="137517" y="170843"/>
                    <a:pt x="128661" y="174533"/>
                    <a:pt x="130875" y="178223"/>
                  </a:cubicBezTo>
                  <a:cubicBezTo>
                    <a:pt x="133089" y="181913"/>
                    <a:pt x="137517" y="178223"/>
                    <a:pt x="139731" y="178223"/>
                  </a:cubicBezTo>
                  <a:cubicBezTo>
                    <a:pt x="141945" y="178223"/>
                    <a:pt x="147849" y="167891"/>
                    <a:pt x="149325" y="170105"/>
                  </a:cubicBezTo>
                  <a:cubicBezTo>
                    <a:pt x="150801" y="172319"/>
                    <a:pt x="144897" y="176747"/>
                    <a:pt x="149325" y="178961"/>
                  </a:cubicBezTo>
                  <a:cubicBezTo>
                    <a:pt x="153753" y="181175"/>
                    <a:pt x="155229" y="178961"/>
                    <a:pt x="157443" y="178961"/>
                  </a:cubicBezTo>
                  <a:cubicBezTo>
                    <a:pt x="159657" y="178961"/>
                    <a:pt x="161133" y="172319"/>
                    <a:pt x="164823" y="170843"/>
                  </a:cubicBezTo>
                  <a:cubicBezTo>
                    <a:pt x="168513" y="169367"/>
                    <a:pt x="164823" y="170843"/>
                    <a:pt x="169251" y="170843"/>
                  </a:cubicBezTo>
                  <a:lnTo>
                    <a:pt x="172941" y="170843"/>
                  </a:lnTo>
                  <a:lnTo>
                    <a:pt x="181059" y="170843"/>
                  </a:lnTo>
                  <a:lnTo>
                    <a:pt x="191391" y="170843"/>
                  </a:lnTo>
                  <a:lnTo>
                    <a:pt x="191391" y="168629"/>
                  </a:lnTo>
                  <a:cubicBezTo>
                    <a:pt x="188698" y="168245"/>
                    <a:pt x="185967" y="168245"/>
                    <a:pt x="183273" y="168629"/>
                  </a:cubicBezTo>
                  <a:moveTo>
                    <a:pt x="116115" y="168629"/>
                  </a:moveTo>
                  <a:lnTo>
                    <a:pt x="116115" y="168629"/>
                  </a:lnTo>
                  <a:lnTo>
                    <a:pt x="116115" y="160511"/>
                  </a:lnTo>
                  <a:cubicBezTo>
                    <a:pt x="113426" y="160939"/>
                    <a:pt x="110687" y="160939"/>
                    <a:pt x="107997" y="160511"/>
                  </a:cubicBezTo>
                  <a:cubicBezTo>
                    <a:pt x="107997" y="160511"/>
                    <a:pt x="104307" y="160511"/>
                    <a:pt x="102831" y="160511"/>
                  </a:cubicBezTo>
                  <a:lnTo>
                    <a:pt x="97665" y="160511"/>
                  </a:lnTo>
                  <a:lnTo>
                    <a:pt x="97665" y="153869"/>
                  </a:lnTo>
                  <a:lnTo>
                    <a:pt x="97665" y="153869"/>
                  </a:lnTo>
                  <a:lnTo>
                    <a:pt x="97665" y="153869"/>
                  </a:lnTo>
                  <a:lnTo>
                    <a:pt x="93237" y="138371"/>
                  </a:lnTo>
                  <a:lnTo>
                    <a:pt x="93237" y="138371"/>
                  </a:lnTo>
                  <a:lnTo>
                    <a:pt x="93237" y="138371"/>
                  </a:lnTo>
                  <a:lnTo>
                    <a:pt x="93237" y="147227"/>
                  </a:lnTo>
                  <a:lnTo>
                    <a:pt x="77739" y="128039"/>
                  </a:lnTo>
                  <a:lnTo>
                    <a:pt x="77739" y="116231"/>
                  </a:lnTo>
                  <a:lnTo>
                    <a:pt x="77739" y="116231"/>
                  </a:lnTo>
                  <a:lnTo>
                    <a:pt x="77739" y="119921"/>
                  </a:lnTo>
                  <a:lnTo>
                    <a:pt x="72573" y="108113"/>
                  </a:lnTo>
                  <a:lnTo>
                    <a:pt x="72573" y="108113"/>
                  </a:lnTo>
                  <a:cubicBezTo>
                    <a:pt x="72187" y="110310"/>
                    <a:pt x="72187" y="112558"/>
                    <a:pt x="72573" y="114755"/>
                  </a:cubicBezTo>
                  <a:cubicBezTo>
                    <a:pt x="69601" y="113182"/>
                    <a:pt x="66867" y="111194"/>
                    <a:pt x="64455" y="108851"/>
                  </a:cubicBezTo>
                  <a:lnTo>
                    <a:pt x="57813" y="102209"/>
                  </a:lnTo>
                  <a:lnTo>
                    <a:pt x="57813" y="96305"/>
                  </a:lnTo>
                  <a:lnTo>
                    <a:pt x="57813" y="91139"/>
                  </a:lnTo>
                  <a:lnTo>
                    <a:pt x="57813" y="84497"/>
                  </a:lnTo>
                  <a:lnTo>
                    <a:pt x="45267" y="86711"/>
                  </a:lnTo>
                  <a:lnTo>
                    <a:pt x="45267" y="71213"/>
                  </a:lnTo>
                  <a:lnTo>
                    <a:pt x="38625" y="80807"/>
                  </a:lnTo>
                  <a:lnTo>
                    <a:pt x="38625" y="76379"/>
                  </a:lnTo>
                  <a:lnTo>
                    <a:pt x="38625" y="67523"/>
                  </a:lnTo>
                  <a:lnTo>
                    <a:pt x="38625" y="67523"/>
                  </a:lnTo>
                  <a:lnTo>
                    <a:pt x="38625" y="72689"/>
                  </a:lnTo>
                  <a:cubicBezTo>
                    <a:pt x="37458" y="70508"/>
                    <a:pt x="35965" y="68517"/>
                    <a:pt x="34197" y="66785"/>
                  </a:cubicBezTo>
                  <a:cubicBezTo>
                    <a:pt x="34933" y="63132"/>
                    <a:pt x="34933" y="59368"/>
                    <a:pt x="34197" y="55715"/>
                  </a:cubicBezTo>
                  <a:cubicBezTo>
                    <a:pt x="34197" y="50549"/>
                    <a:pt x="30507" y="48335"/>
                    <a:pt x="34197" y="43907"/>
                  </a:cubicBezTo>
                  <a:cubicBezTo>
                    <a:pt x="37887" y="39479"/>
                    <a:pt x="34197" y="39479"/>
                    <a:pt x="34197" y="38003"/>
                  </a:cubicBezTo>
                  <a:cubicBezTo>
                    <a:pt x="34197" y="36527"/>
                    <a:pt x="34197" y="38003"/>
                    <a:pt x="34197" y="38003"/>
                  </a:cubicBezTo>
                  <a:cubicBezTo>
                    <a:pt x="34197" y="38003"/>
                    <a:pt x="43791" y="29885"/>
                    <a:pt x="41577" y="26933"/>
                  </a:cubicBezTo>
                  <a:cubicBezTo>
                    <a:pt x="39363" y="23981"/>
                    <a:pt x="31983" y="32099"/>
                    <a:pt x="34197" y="26933"/>
                  </a:cubicBezTo>
                  <a:cubicBezTo>
                    <a:pt x="36411" y="21767"/>
                    <a:pt x="43791" y="21767"/>
                    <a:pt x="43791" y="15125"/>
                  </a:cubicBezTo>
                  <a:cubicBezTo>
                    <a:pt x="43791" y="8483"/>
                    <a:pt x="36411" y="15125"/>
                    <a:pt x="35673" y="15125"/>
                  </a:cubicBezTo>
                  <a:cubicBezTo>
                    <a:pt x="34935" y="15125"/>
                    <a:pt x="40839" y="8483"/>
                    <a:pt x="40839" y="5531"/>
                  </a:cubicBezTo>
                  <a:cubicBezTo>
                    <a:pt x="40839" y="2579"/>
                    <a:pt x="40839" y="5531"/>
                    <a:pt x="40839" y="1103"/>
                  </a:cubicBezTo>
                  <a:cubicBezTo>
                    <a:pt x="40839" y="-3325"/>
                    <a:pt x="34935" y="7007"/>
                    <a:pt x="34935" y="7007"/>
                  </a:cubicBezTo>
                  <a:lnTo>
                    <a:pt x="29769" y="7007"/>
                  </a:lnTo>
                  <a:lnTo>
                    <a:pt x="29769" y="14387"/>
                  </a:lnTo>
                  <a:lnTo>
                    <a:pt x="29769" y="21029"/>
                  </a:lnTo>
                  <a:lnTo>
                    <a:pt x="7629" y="12911"/>
                  </a:lnTo>
                  <a:lnTo>
                    <a:pt x="7629" y="21029"/>
                  </a:lnTo>
                  <a:lnTo>
                    <a:pt x="7629" y="28409"/>
                  </a:lnTo>
                  <a:lnTo>
                    <a:pt x="3939" y="26933"/>
                  </a:lnTo>
                  <a:lnTo>
                    <a:pt x="7629" y="32837"/>
                  </a:lnTo>
                  <a:lnTo>
                    <a:pt x="12057" y="37265"/>
                  </a:lnTo>
                  <a:lnTo>
                    <a:pt x="12057" y="37265"/>
                  </a:lnTo>
                  <a:lnTo>
                    <a:pt x="12057" y="37265"/>
                  </a:lnTo>
                  <a:lnTo>
                    <a:pt x="12057" y="37265"/>
                  </a:lnTo>
                  <a:lnTo>
                    <a:pt x="12057" y="37265"/>
                  </a:lnTo>
                  <a:lnTo>
                    <a:pt x="12057" y="42431"/>
                  </a:lnTo>
                  <a:lnTo>
                    <a:pt x="12057" y="64571"/>
                  </a:lnTo>
                  <a:lnTo>
                    <a:pt x="12057" y="64571"/>
                  </a:lnTo>
                  <a:lnTo>
                    <a:pt x="12057" y="64571"/>
                  </a:lnTo>
                  <a:cubicBezTo>
                    <a:pt x="12057" y="64571"/>
                    <a:pt x="12057" y="64571"/>
                    <a:pt x="8367" y="64571"/>
                  </a:cubicBezTo>
                  <a:cubicBezTo>
                    <a:pt x="4677" y="64571"/>
                    <a:pt x="12057" y="68999"/>
                    <a:pt x="8367" y="69737"/>
                  </a:cubicBezTo>
                  <a:cubicBezTo>
                    <a:pt x="4677" y="70475"/>
                    <a:pt x="987" y="69737"/>
                    <a:pt x="249" y="69737"/>
                  </a:cubicBezTo>
                  <a:cubicBezTo>
                    <a:pt x="-489" y="69737"/>
                    <a:pt x="249" y="74903"/>
                    <a:pt x="4677" y="75641"/>
                  </a:cubicBezTo>
                  <a:cubicBezTo>
                    <a:pt x="9105" y="76379"/>
                    <a:pt x="17961" y="75641"/>
                    <a:pt x="16485" y="80807"/>
                  </a:cubicBezTo>
                  <a:cubicBezTo>
                    <a:pt x="15009" y="85973"/>
                    <a:pt x="17961" y="79331"/>
                    <a:pt x="18699" y="86711"/>
                  </a:cubicBezTo>
                  <a:cubicBezTo>
                    <a:pt x="18879" y="90527"/>
                    <a:pt x="21149" y="93934"/>
                    <a:pt x="24603" y="95567"/>
                  </a:cubicBezTo>
                  <a:cubicBezTo>
                    <a:pt x="24603" y="95567"/>
                    <a:pt x="37149" y="95567"/>
                    <a:pt x="37149" y="95567"/>
                  </a:cubicBezTo>
                  <a:cubicBezTo>
                    <a:pt x="37149" y="95567"/>
                    <a:pt x="29031" y="95567"/>
                    <a:pt x="28293" y="95567"/>
                  </a:cubicBezTo>
                  <a:cubicBezTo>
                    <a:pt x="27555" y="95567"/>
                    <a:pt x="33459" y="99995"/>
                    <a:pt x="34935" y="99995"/>
                  </a:cubicBezTo>
                  <a:cubicBezTo>
                    <a:pt x="36411" y="99995"/>
                    <a:pt x="40101" y="99995"/>
                    <a:pt x="41577" y="99995"/>
                  </a:cubicBezTo>
                  <a:lnTo>
                    <a:pt x="51909" y="110327"/>
                  </a:lnTo>
                  <a:lnTo>
                    <a:pt x="63717" y="118445"/>
                  </a:lnTo>
                  <a:lnTo>
                    <a:pt x="63717" y="118445"/>
                  </a:lnTo>
                  <a:cubicBezTo>
                    <a:pt x="63717" y="118445"/>
                    <a:pt x="57813" y="118445"/>
                    <a:pt x="57075" y="118445"/>
                  </a:cubicBezTo>
                  <a:cubicBezTo>
                    <a:pt x="56337" y="118445"/>
                    <a:pt x="71835" y="125825"/>
                    <a:pt x="67407" y="127301"/>
                  </a:cubicBezTo>
                  <a:cubicBezTo>
                    <a:pt x="62979" y="128777"/>
                    <a:pt x="57813" y="122873"/>
                    <a:pt x="56337" y="127301"/>
                  </a:cubicBezTo>
                  <a:cubicBezTo>
                    <a:pt x="54861" y="131729"/>
                    <a:pt x="56337" y="134681"/>
                    <a:pt x="62241" y="136157"/>
                  </a:cubicBezTo>
                  <a:cubicBezTo>
                    <a:pt x="68145" y="137633"/>
                    <a:pt x="78477" y="136157"/>
                    <a:pt x="75525" y="136157"/>
                  </a:cubicBezTo>
                  <a:cubicBezTo>
                    <a:pt x="72573" y="136157"/>
                    <a:pt x="62979" y="136157"/>
                    <a:pt x="62979" y="136157"/>
                  </a:cubicBezTo>
                  <a:cubicBezTo>
                    <a:pt x="62979" y="136157"/>
                    <a:pt x="69621" y="145751"/>
                    <a:pt x="73311" y="145751"/>
                  </a:cubicBezTo>
                  <a:cubicBezTo>
                    <a:pt x="77001" y="145751"/>
                    <a:pt x="80691" y="139847"/>
                    <a:pt x="82167" y="145751"/>
                  </a:cubicBezTo>
                  <a:cubicBezTo>
                    <a:pt x="83643" y="151655"/>
                    <a:pt x="82167" y="150179"/>
                    <a:pt x="82167" y="150917"/>
                  </a:cubicBezTo>
                  <a:cubicBezTo>
                    <a:pt x="82167" y="151655"/>
                    <a:pt x="88071" y="150917"/>
                    <a:pt x="91761" y="150917"/>
                  </a:cubicBezTo>
                  <a:cubicBezTo>
                    <a:pt x="97237" y="152747"/>
                    <a:pt x="102094" y="156070"/>
                    <a:pt x="105783" y="160511"/>
                  </a:cubicBezTo>
                  <a:lnTo>
                    <a:pt x="113163" y="167153"/>
                  </a:lnTo>
                </a:path>
              </a:pathLst>
            </a:custGeom>
            <a:solidFill>
              <a:srgbClr val="99A0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FF60A4B-B781-4C22-B6CD-B2DDBF250073}"/>
                </a:ext>
              </a:extLst>
            </p:cNvPr>
            <p:cNvSpPr/>
            <p:nvPr/>
          </p:nvSpPr>
          <p:spPr>
            <a:xfrm>
              <a:off x="3554743" y="5415931"/>
              <a:ext cx="183761" cy="191275"/>
            </a:xfrm>
            <a:custGeom>
              <a:avLst/>
              <a:gdLst>
                <a:gd name="connsiteX0" fmla="*/ 163098 w 183761"/>
                <a:gd name="connsiteY0" fmla="*/ 190158 h 191275"/>
                <a:gd name="connsiteX1" fmla="*/ 163098 w 183761"/>
                <a:gd name="connsiteY1" fmla="*/ 190158 h 191275"/>
                <a:gd name="connsiteX2" fmla="*/ 171954 w 183761"/>
                <a:gd name="connsiteY2" fmla="*/ 184992 h 191275"/>
                <a:gd name="connsiteX3" fmla="*/ 180810 w 183761"/>
                <a:gd name="connsiteY3" fmla="*/ 181302 h 191275"/>
                <a:gd name="connsiteX4" fmla="*/ 180810 w 183761"/>
                <a:gd name="connsiteY4" fmla="*/ 181302 h 191275"/>
                <a:gd name="connsiteX5" fmla="*/ 170478 w 183761"/>
                <a:gd name="connsiteY5" fmla="*/ 185730 h 191275"/>
                <a:gd name="connsiteX6" fmla="*/ 163098 w 183761"/>
                <a:gd name="connsiteY6" fmla="*/ 190896 h 191275"/>
                <a:gd name="connsiteX7" fmla="*/ 158670 w 183761"/>
                <a:gd name="connsiteY7" fmla="*/ 190896 h 191275"/>
                <a:gd name="connsiteX8" fmla="*/ 158670 w 183761"/>
                <a:gd name="connsiteY8" fmla="*/ 190896 h 191275"/>
                <a:gd name="connsiteX9" fmla="*/ 162360 w 183761"/>
                <a:gd name="connsiteY9" fmla="*/ 190896 h 191275"/>
                <a:gd name="connsiteX10" fmla="*/ 183762 w 183761"/>
                <a:gd name="connsiteY10" fmla="*/ 179826 h 191275"/>
                <a:gd name="connsiteX11" fmla="*/ 180072 w 183761"/>
                <a:gd name="connsiteY11" fmla="*/ 179826 h 191275"/>
                <a:gd name="connsiteX12" fmla="*/ 174168 w 183761"/>
                <a:gd name="connsiteY12" fmla="*/ 179826 h 191275"/>
                <a:gd name="connsiteX13" fmla="*/ 164574 w 183761"/>
                <a:gd name="connsiteY13" fmla="*/ 184254 h 191275"/>
                <a:gd name="connsiteX14" fmla="*/ 160884 w 183761"/>
                <a:gd name="connsiteY14" fmla="*/ 184254 h 191275"/>
                <a:gd name="connsiteX15" fmla="*/ 165312 w 183761"/>
                <a:gd name="connsiteY15" fmla="*/ 184254 h 191275"/>
                <a:gd name="connsiteX16" fmla="*/ 174168 w 183761"/>
                <a:gd name="connsiteY16" fmla="*/ 184254 h 191275"/>
                <a:gd name="connsiteX17" fmla="*/ 180072 w 183761"/>
                <a:gd name="connsiteY17" fmla="*/ 184254 h 191275"/>
                <a:gd name="connsiteX18" fmla="*/ 180072 w 183761"/>
                <a:gd name="connsiteY18" fmla="*/ 184254 h 191275"/>
                <a:gd name="connsiteX19" fmla="*/ 60516 w 183761"/>
                <a:gd name="connsiteY19" fmla="*/ 128904 h 191275"/>
                <a:gd name="connsiteX20" fmla="*/ 60516 w 183761"/>
                <a:gd name="connsiteY20" fmla="*/ 128904 h 191275"/>
                <a:gd name="connsiteX21" fmla="*/ 55350 w 183761"/>
                <a:gd name="connsiteY21" fmla="*/ 128904 h 191275"/>
                <a:gd name="connsiteX22" fmla="*/ 42804 w 183761"/>
                <a:gd name="connsiteY22" fmla="*/ 119310 h 191275"/>
                <a:gd name="connsiteX23" fmla="*/ 49446 w 183761"/>
                <a:gd name="connsiteY23" fmla="*/ 125952 h 191275"/>
                <a:gd name="connsiteX24" fmla="*/ 59778 w 183761"/>
                <a:gd name="connsiteY24" fmla="*/ 133332 h 191275"/>
                <a:gd name="connsiteX25" fmla="*/ 59778 w 183761"/>
                <a:gd name="connsiteY25" fmla="*/ 133332 h 191275"/>
                <a:gd name="connsiteX26" fmla="*/ 147600 w 183761"/>
                <a:gd name="connsiteY26" fmla="*/ 190896 h 191275"/>
                <a:gd name="connsiteX27" fmla="*/ 151290 w 183761"/>
                <a:gd name="connsiteY27" fmla="*/ 184992 h 191275"/>
                <a:gd name="connsiteX28" fmla="*/ 155718 w 183761"/>
                <a:gd name="connsiteY28" fmla="*/ 180564 h 191275"/>
                <a:gd name="connsiteX29" fmla="*/ 155718 w 183761"/>
                <a:gd name="connsiteY29" fmla="*/ 176874 h 191275"/>
                <a:gd name="connsiteX30" fmla="*/ 155718 w 183761"/>
                <a:gd name="connsiteY30" fmla="*/ 176874 h 191275"/>
                <a:gd name="connsiteX31" fmla="*/ 155718 w 183761"/>
                <a:gd name="connsiteY31" fmla="*/ 176874 h 191275"/>
                <a:gd name="connsiteX32" fmla="*/ 155718 w 183761"/>
                <a:gd name="connsiteY32" fmla="*/ 176874 h 191275"/>
                <a:gd name="connsiteX33" fmla="*/ 155718 w 183761"/>
                <a:gd name="connsiteY33" fmla="*/ 176874 h 191275"/>
                <a:gd name="connsiteX34" fmla="*/ 155718 w 183761"/>
                <a:gd name="connsiteY34" fmla="*/ 176874 h 191275"/>
                <a:gd name="connsiteX35" fmla="*/ 155718 w 183761"/>
                <a:gd name="connsiteY35" fmla="*/ 176874 h 191275"/>
                <a:gd name="connsiteX36" fmla="*/ 152766 w 183761"/>
                <a:gd name="connsiteY36" fmla="*/ 168018 h 191275"/>
                <a:gd name="connsiteX37" fmla="*/ 152766 w 183761"/>
                <a:gd name="connsiteY37" fmla="*/ 173184 h 191275"/>
                <a:gd name="connsiteX38" fmla="*/ 139482 w 183761"/>
                <a:gd name="connsiteY38" fmla="*/ 168018 h 191275"/>
                <a:gd name="connsiteX39" fmla="*/ 133578 w 183761"/>
                <a:gd name="connsiteY39" fmla="*/ 168018 h 191275"/>
                <a:gd name="connsiteX40" fmla="*/ 133578 w 183761"/>
                <a:gd name="connsiteY40" fmla="*/ 176136 h 191275"/>
                <a:gd name="connsiteX41" fmla="*/ 123984 w 183761"/>
                <a:gd name="connsiteY41" fmla="*/ 168018 h 191275"/>
                <a:gd name="connsiteX42" fmla="*/ 118818 w 183761"/>
                <a:gd name="connsiteY42" fmla="*/ 168018 h 191275"/>
                <a:gd name="connsiteX43" fmla="*/ 123246 w 183761"/>
                <a:gd name="connsiteY43" fmla="*/ 173184 h 191275"/>
                <a:gd name="connsiteX44" fmla="*/ 112914 w 183761"/>
                <a:gd name="connsiteY44" fmla="*/ 168018 h 191275"/>
                <a:gd name="connsiteX45" fmla="*/ 107748 w 183761"/>
                <a:gd name="connsiteY45" fmla="*/ 168018 h 191275"/>
                <a:gd name="connsiteX46" fmla="*/ 107748 w 183761"/>
                <a:gd name="connsiteY46" fmla="*/ 168018 h 191275"/>
                <a:gd name="connsiteX47" fmla="*/ 101844 w 183761"/>
                <a:gd name="connsiteY47" fmla="*/ 168018 h 191275"/>
                <a:gd name="connsiteX48" fmla="*/ 96678 w 183761"/>
                <a:gd name="connsiteY48" fmla="*/ 173922 h 191275"/>
                <a:gd name="connsiteX49" fmla="*/ 104058 w 183761"/>
                <a:gd name="connsiteY49" fmla="*/ 168756 h 191275"/>
                <a:gd name="connsiteX50" fmla="*/ 118080 w 183761"/>
                <a:gd name="connsiteY50" fmla="*/ 168756 h 191275"/>
                <a:gd name="connsiteX51" fmla="*/ 118080 w 183761"/>
                <a:gd name="connsiteY51" fmla="*/ 168756 h 191275"/>
                <a:gd name="connsiteX52" fmla="*/ 118080 w 183761"/>
                <a:gd name="connsiteY52" fmla="*/ 164328 h 191275"/>
                <a:gd name="connsiteX53" fmla="*/ 121770 w 183761"/>
                <a:gd name="connsiteY53" fmla="*/ 168018 h 191275"/>
                <a:gd name="connsiteX54" fmla="*/ 126936 w 183761"/>
                <a:gd name="connsiteY54" fmla="*/ 168018 h 191275"/>
                <a:gd name="connsiteX55" fmla="*/ 131364 w 183761"/>
                <a:gd name="connsiteY55" fmla="*/ 168018 h 191275"/>
                <a:gd name="connsiteX56" fmla="*/ 131364 w 183761"/>
                <a:gd name="connsiteY56" fmla="*/ 168018 h 191275"/>
                <a:gd name="connsiteX57" fmla="*/ 126936 w 183761"/>
                <a:gd name="connsiteY57" fmla="*/ 172446 h 191275"/>
                <a:gd name="connsiteX58" fmla="*/ 132102 w 183761"/>
                <a:gd name="connsiteY58" fmla="*/ 168018 h 191275"/>
                <a:gd name="connsiteX59" fmla="*/ 135792 w 183761"/>
                <a:gd name="connsiteY59" fmla="*/ 168018 h 191275"/>
                <a:gd name="connsiteX60" fmla="*/ 135792 w 183761"/>
                <a:gd name="connsiteY60" fmla="*/ 168018 h 191275"/>
                <a:gd name="connsiteX61" fmla="*/ 135792 w 183761"/>
                <a:gd name="connsiteY61" fmla="*/ 163590 h 191275"/>
                <a:gd name="connsiteX62" fmla="*/ 135792 w 183761"/>
                <a:gd name="connsiteY62" fmla="*/ 157686 h 191275"/>
                <a:gd name="connsiteX63" fmla="*/ 140958 w 183761"/>
                <a:gd name="connsiteY63" fmla="*/ 163590 h 191275"/>
                <a:gd name="connsiteX64" fmla="*/ 140958 w 183761"/>
                <a:gd name="connsiteY64" fmla="*/ 168018 h 191275"/>
                <a:gd name="connsiteX65" fmla="*/ 140958 w 183761"/>
                <a:gd name="connsiteY65" fmla="*/ 168018 h 191275"/>
                <a:gd name="connsiteX66" fmla="*/ 140958 w 183761"/>
                <a:gd name="connsiteY66" fmla="*/ 171708 h 191275"/>
                <a:gd name="connsiteX67" fmla="*/ 140958 w 183761"/>
                <a:gd name="connsiteY67" fmla="*/ 178350 h 191275"/>
                <a:gd name="connsiteX68" fmla="*/ 140958 w 183761"/>
                <a:gd name="connsiteY68" fmla="*/ 173184 h 191275"/>
                <a:gd name="connsiteX69" fmla="*/ 144648 w 183761"/>
                <a:gd name="connsiteY69" fmla="*/ 168756 h 191275"/>
                <a:gd name="connsiteX70" fmla="*/ 147600 w 183761"/>
                <a:gd name="connsiteY70" fmla="*/ 168756 h 191275"/>
                <a:gd name="connsiteX71" fmla="*/ 147600 w 183761"/>
                <a:gd name="connsiteY71" fmla="*/ 165066 h 191275"/>
                <a:gd name="connsiteX72" fmla="*/ 147600 w 183761"/>
                <a:gd name="connsiteY72" fmla="*/ 158424 h 191275"/>
                <a:gd name="connsiteX73" fmla="*/ 151290 w 183761"/>
                <a:gd name="connsiteY73" fmla="*/ 164328 h 191275"/>
                <a:gd name="connsiteX74" fmla="*/ 151290 w 183761"/>
                <a:gd name="connsiteY74" fmla="*/ 169494 h 191275"/>
                <a:gd name="connsiteX75" fmla="*/ 155718 w 183761"/>
                <a:gd name="connsiteY75" fmla="*/ 169494 h 191275"/>
                <a:gd name="connsiteX76" fmla="*/ 155718 w 183761"/>
                <a:gd name="connsiteY76" fmla="*/ 173922 h 191275"/>
                <a:gd name="connsiteX77" fmla="*/ 155718 w 183761"/>
                <a:gd name="connsiteY77" fmla="*/ 179088 h 191275"/>
                <a:gd name="connsiteX78" fmla="*/ 103320 w 183761"/>
                <a:gd name="connsiteY78" fmla="*/ 148092 h 191275"/>
                <a:gd name="connsiteX79" fmla="*/ 107010 w 183761"/>
                <a:gd name="connsiteY79" fmla="*/ 148092 h 191275"/>
                <a:gd name="connsiteX80" fmla="*/ 101844 w 183761"/>
                <a:gd name="connsiteY80" fmla="*/ 142188 h 191275"/>
                <a:gd name="connsiteX81" fmla="*/ 101844 w 183761"/>
                <a:gd name="connsiteY81" fmla="*/ 131118 h 191275"/>
                <a:gd name="connsiteX82" fmla="*/ 97416 w 183761"/>
                <a:gd name="connsiteY82" fmla="*/ 135546 h 191275"/>
                <a:gd name="connsiteX83" fmla="*/ 97416 w 183761"/>
                <a:gd name="connsiteY83" fmla="*/ 120786 h 191275"/>
                <a:gd name="connsiteX84" fmla="*/ 90036 w 183761"/>
                <a:gd name="connsiteY84" fmla="*/ 115620 h 191275"/>
                <a:gd name="connsiteX85" fmla="*/ 86346 w 183761"/>
                <a:gd name="connsiteY85" fmla="*/ 123738 h 191275"/>
                <a:gd name="connsiteX86" fmla="*/ 86346 w 183761"/>
                <a:gd name="connsiteY86" fmla="*/ 110454 h 191275"/>
                <a:gd name="connsiteX87" fmla="*/ 73800 w 183761"/>
                <a:gd name="connsiteY87" fmla="*/ 118572 h 191275"/>
                <a:gd name="connsiteX88" fmla="*/ 73800 w 183761"/>
                <a:gd name="connsiteY88" fmla="*/ 126690 h 191275"/>
                <a:gd name="connsiteX89" fmla="*/ 73800 w 183761"/>
                <a:gd name="connsiteY89" fmla="*/ 121524 h 191275"/>
                <a:gd name="connsiteX90" fmla="*/ 73800 w 183761"/>
                <a:gd name="connsiteY90" fmla="*/ 121524 h 191275"/>
                <a:gd name="connsiteX91" fmla="*/ 73800 w 183761"/>
                <a:gd name="connsiteY91" fmla="*/ 121524 h 191275"/>
                <a:gd name="connsiteX92" fmla="*/ 73800 w 183761"/>
                <a:gd name="connsiteY92" fmla="*/ 121524 h 191275"/>
                <a:gd name="connsiteX93" fmla="*/ 73800 w 183761"/>
                <a:gd name="connsiteY93" fmla="*/ 125952 h 191275"/>
                <a:gd name="connsiteX94" fmla="*/ 73800 w 183761"/>
                <a:gd name="connsiteY94" fmla="*/ 125952 h 191275"/>
                <a:gd name="connsiteX95" fmla="*/ 73800 w 183761"/>
                <a:gd name="connsiteY95" fmla="*/ 125952 h 191275"/>
                <a:gd name="connsiteX96" fmla="*/ 57564 w 183761"/>
                <a:gd name="connsiteY96" fmla="*/ 125952 h 191275"/>
                <a:gd name="connsiteX97" fmla="*/ 61992 w 183761"/>
                <a:gd name="connsiteY97" fmla="*/ 125952 h 191275"/>
                <a:gd name="connsiteX98" fmla="*/ 66420 w 183761"/>
                <a:gd name="connsiteY98" fmla="*/ 125952 h 191275"/>
                <a:gd name="connsiteX99" fmla="*/ 66420 w 183761"/>
                <a:gd name="connsiteY99" fmla="*/ 131118 h 191275"/>
                <a:gd name="connsiteX100" fmla="*/ 66420 w 183761"/>
                <a:gd name="connsiteY100" fmla="*/ 125952 h 191275"/>
                <a:gd name="connsiteX101" fmla="*/ 66420 w 183761"/>
                <a:gd name="connsiteY101" fmla="*/ 118572 h 191275"/>
                <a:gd name="connsiteX102" fmla="*/ 73800 w 183761"/>
                <a:gd name="connsiteY102" fmla="*/ 131118 h 191275"/>
                <a:gd name="connsiteX103" fmla="*/ 73800 w 183761"/>
                <a:gd name="connsiteY103" fmla="*/ 138498 h 191275"/>
                <a:gd name="connsiteX104" fmla="*/ 73800 w 183761"/>
                <a:gd name="connsiteY104" fmla="*/ 138498 h 191275"/>
                <a:gd name="connsiteX105" fmla="*/ 66420 w 183761"/>
                <a:gd name="connsiteY105" fmla="*/ 138498 h 191275"/>
                <a:gd name="connsiteX106" fmla="*/ 59040 w 183761"/>
                <a:gd name="connsiteY106" fmla="*/ 138498 h 191275"/>
                <a:gd name="connsiteX107" fmla="*/ 65682 w 183761"/>
                <a:gd name="connsiteY107" fmla="*/ 138498 h 191275"/>
                <a:gd name="connsiteX108" fmla="*/ 73800 w 183761"/>
                <a:gd name="connsiteY108" fmla="*/ 138498 h 191275"/>
                <a:gd name="connsiteX109" fmla="*/ 78228 w 183761"/>
                <a:gd name="connsiteY109" fmla="*/ 143664 h 191275"/>
                <a:gd name="connsiteX110" fmla="*/ 78228 w 183761"/>
                <a:gd name="connsiteY110" fmla="*/ 136284 h 191275"/>
                <a:gd name="connsiteX111" fmla="*/ 78228 w 183761"/>
                <a:gd name="connsiteY111" fmla="*/ 128904 h 191275"/>
                <a:gd name="connsiteX112" fmla="*/ 78228 w 183761"/>
                <a:gd name="connsiteY112" fmla="*/ 135546 h 191275"/>
                <a:gd name="connsiteX113" fmla="*/ 78228 w 183761"/>
                <a:gd name="connsiteY113" fmla="*/ 145140 h 191275"/>
                <a:gd name="connsiteX114" fmla="*/ 73062 w 183761"/>
                <a:gd name="connsiteY114" fmla="*/ 145140 h 191275"/>
                <a:gd name="connsiteX115" fmla="*/ 64944 w 183761"/>
                <a:gd name="connsiteY115" fmla="*/ 145140 h 191275"/>
                <a:gd name="connsiteX116" fmla="*/ 73800 w 183761"/>
                <a:gd name="connsiteY116" fmla="*/ 145140 h 191275"/>
                <a:gd name="connsiteX117" fmla="*/ 78966 w 183761"/>
                <a:gd name="connsiteY117" fmla="*/ 145140 h 191275"/>
                <a:gd name="connsiteX118" fmla="*/ 78966 w 183761"/>
                <a:gd name="connsiteY118" fmla="*/ 145140 h 191275"/>
                <a:gd name="connsiteX119" fmla="*/ 78966 w 183761"/>
                <a:gd name="connsiteY119" fmla="*/ 145140 h 191275"/>
                <a:gd name="connsiteX120" fmla="*/ 75276 w 183761"/>
                <a:gd name="connsiteY120" fmla="*/ 145140 h 191275"/>
                <a:gd name="connsiteX121" fmla="*/ 80442 w 183761"/>
                <a:gd name="connsiteY121" fmla="*/ 145140 h 191275"/>
                <a:gd name="connsiteX122" fmla="*/ 84870 w 183761"/>
                <a:gd name="connsiteY122" fmla="*/ 145140 h 191275"/>
                <a:gd name="connsiteX123" fmla="*/ 84870 w 183761"/>
                <a:gd name="connsiteY123" fmla="*/ 145140 h 191275"/>
                <a:gd name="connsiteX124" fmla="*/ 84870 w 183761"/>
                <a:gd name="connsiteY124" fmla="*/ 140712 h 191275"/>
                <a:gd name="connsiteX125" fmla="*/ 84870 w 183761"/>
                <a:gd name="connsiteY125" fmla="*/ 145140 h 191275"/>
                <a:gd name="connsiteX126" fmla="*/ 84870 w 183761"/>
                <a:gd name="connsiteY126" fmla="*/ 145140 h 191275"/>
                <a:gd name="connsiteX127" fmla="*/ 84870 w 183761"/>
                <a:gd name="connsiteY127" fmla="*/ 145140 h 191275"/>
                <a:gd name="connsiteX128" fmla="*/ 11070 w 183761"/>
                <a:gd name="connsiteY128" fmla="*/ 58056 h 191275"/>
                <a:gd name="connsiteX129" fmla="*/ 11070 w 183761"/>
                <a:gd name="connsiteY129" fmla="*/ 49200 h 191275"/>
                <a:gd name="connsiteX130" fmla="*/ 6642 w 183761"/>
                <a:gd name="connsiteY130" fmla="*/ 35916 h 191275"/>
                <a:gd name="connsiteX131" fmla="*/ 6642 w 183761"/>
                <a:gd name="connsiteY131" fmla="*/ 35916 h 191275"/>
                <a:gd name="connsiteX132" fmla="*/ 6642 w 183761"/>
                <a:gd name="connsiteY132" fmla="*/ 32226 h 191275"/>
                <a:gd name="connsiteX133" fmla="*/ 6642 w 183761"/>
                <a:gd name="connsiteY133" fmla="*/ 32226 h 191275"/>
                <a:gd name="connsiteX134" fmla="*/ 6642 w 183761"/>
                <a:gd name="connsiteY134" fmla="*/ 32226 h 191275"/>
                <a:gd name="connsiteX135" fmla="*/ 6642 w 183761"/>
                <a:gd name="connsiteY135" fmla="*/ 32226 h 191275"/>
                <a:gd name="connsiteX136" fmla="*/ 6642 w 183761"/>
                <a:gd name="connsiteY136" fmla="*/ 32226 h 191275"/>
                <a:gd name="connsiteX137" fmla="*/ 6642 w 183761"/>
                <a:gd name="connsiteY137" fmla="*/ 32226 h 191275"/>
                <a:gd name="connsiteX138" fmla="*/ 6642 w 183761"/>
                <a:gd name="connsiteY138" fmla="*/ 27798 h 191275"/>
                <a:gd name="connsiteX139" fmla="*/ 2214 w 183761"/>
                <a:gd name="connsiteY139" fmla="*/ 27798 h 191275"/>
                <a:gd name="connsiteX140" fmla="*/ 0 w 183761"/>
                <a:gd name="connsiteY140" fmla="*/ 35178 h 191275"/>
                <a:gd name="connsiteX141" fmla="*/ 6642 w 183761"/>
                <a:gd name="connsiteY141" fmla="*/ 35178 h 191275"/>
                <a:gd name="connsiteX142" fmla="*/ 10332 w 183761"/>
                <a:gd name="connsiteY142" fmla="*/ 35178 h 191275"/>
                <a:gd name="connsiteX143" fmla="*/ 14760 w 183761"/>
                <a:gd name="connsiteY143" fmla="*/ 35178 h 191275"/>
                <a:gd name="connsiteX144" fmla="*/ 14760 w 183761"/>
                <a:gd name="connsiteY144" fmla="*/ 35178 h 191275"/>
                <a:gd name="connsiteX145" fmla="*/ 10332 w 183761"/>
                <a:gd name="connsiteY145" fmla="*/ 35178 h 191275"/>
                <a:gd name="connsiteX146" fmla="*/ 12546 w 183761"/>
                <a:gd name="connsiteY146" fmla="*/ 35178 h 191275"/>
                <a:gd name="connsiteX147" fmla="*/ 12546 w 183761"/>
                <a:gd name="connsiteY147" fmla="*/ 32226 h 191275"/>
                <a:gd name="connsiteX148" fmla="*/ 12546 w 183761"/>
                <a:gd name="connsiteY148" fmla="*/ 32226 h 191275"/>
                <a:gd name="connsiteX149" fmla="*/ 12546 w 183761"/>
                <a:gd name="connsiteY149" fmla="*/ 24846 h 191275"/>
                <a:gd name="connsiteX150" fmla="*/ 12546 w 183761"/>
                <a:gd name="connsiteY150" fmla="*/ 29274 h 191275"/>
                <a:gd name="connsiteX151" fmla="*/ 16236 w 183761"/>
                <a:gd name="connsiteY151" fmla="*/ 29274 h 191275"/>
                <a:gd name="connsiteX152" fmla="*/ 20664 w 183761"/>
                <a:gd name="connsiteY152" fmla="*/ 29274 h 191275"/>
                <a:gd name="connsiteX153" fmla="*/ 23616 w 183761"/>
                <a:gd name="connsiteY153" fmla="*/ 20418 h 191275"/>
                <a:gd name="connsiteX154" fmla="*/ 16974 w 183761"/>
                <a:gd name="connsiteY154" fmla="*/ 20418 h 191275"/>
                <a:gd name="connsiteX155" fmla="*/ 12546 w 183761"/>
                <a:gd name="connsiteY155" fmla="*/ 20418 h 191275"/>
                <a:gd name="connsiteX156" fmla="*/ 12546 w 183761"/>
                <a:gd name="connsiteY156" fmla="*/ 20418 h 191275"/>
                <a:gd name="connsiteX157" fmla="*/ 12546 w 183761"/>
                <a:gd name="connsiteY157" fmla="*/ 15990 h 191275"/>
                <a:gd name="connsiteX158" fmla="*/ 12546 w 183761"/>
                <a:gd name="connsiteY158" fmla="*/ 15990 h 191275"/>
                <a:gd name="connsiteX159" fmla="*/ 12546 w 183761"/>
                <a:gd name="connsiteY159" fmla="*/ 9348 h 191275"/>
                <a:gd name="connsiteX160" fmla="*/ 12546 w 183761"/>
                <a:gd name="connsiteY160" fmla="*/ 9348 h 191275"/>
                <a:gd name="connsiteX161" fmla="*/ 12546 w 183761"/>
                <a:gd name="connsiteY161" fmla="*/ 9348 h 191275"/>
                <a:gd name="connsiteX162" fmla="*/ 21402 w 183761"/>
                <a:gd name="connsiteY162" fmla="*/ 1968 h 191275"/>
                <a:gd name="connsiteX163" fmla="*/ 21402 w 183761"/>
                <a:gd name="connsiteY163" fmla="*/ 1968 h 191275"/>
                <a:gd name="connsiteX164" fmla="*/ 16236 w 183761"/>
                <a:gd name="connsiteY164" fmla="*/ 1968 h 191275"/>
                <a:gd name="connsiteX165" fmla="*/ 16236 w 183761"/>
                <a:gd name="connsiteY165" fmla="*/ 1968 h 191275"/>
                <a:gd name="connsiteX166" fmla="*/ 11808 w 183761"/>
                <a:gd name="connsiteY166" fmla="*/ 7872 h 191275"/>
                <a:gd name="connsiteX167" fmla="*/ 11808 w 183761"/>
                <a:gd name="connsiteY167" fmla="*/ 15252 h 191275"/>
                <a:gd name="connsiteX168" fmla="*/ 6642 w 183761"/>
                <a:gd name="connsiteY168" fmla="*/ 15252 h 191275"/>
                <a:gd name="connsiteX169" fmla="*/ 0 w 183761"/>
                <a:gd name="connsiteY169" fmla="*/ 24108 h 191275"/>
                <a:gd name="connsiteX170" fmla="*/ 5166 w 183761"/>
                <a:gd name="connsiteY170" fmla="*/ 33702 h 191275"/>
                <a:gd name="connsiteX171" fmla="*/ 0 w 183761"/>
                <a:gd name="connsiteY171" fmla="*/ 32226 h 191275"/>
                <a:gd name="connsiteX172" fmla="*/ 9594 w 183761"/>
                <a:gd name="connsiteY172" fmla="*/ 43296 h 191275"/>
                <a:gd name="connsiteX173" fmla="*/ 9594 w 183761"/>
                <a:gd name="connsiteY173" fmla="*/ 46986 h 191275"/>
                <a:gd name="connsiteX174" fmla="*/ 15498 w 183761"/>
                <a:gd name="connsiteY174" fmla="*/ 51414 h 191275"/>
                <a:gd name="connsiteX175" fmla="*/ 20664 w 183761"/>
                <a:gd name="connsiteY175" fmla="*/ 66174 h 191275"/>
                <a:gd name="connsiteX176" fmla="*/ 20664 w 183761"/>
                <a:gd name="connsiteY176" fmla="*/ 72816 h 191275"/>
                <a:gd name="connsiteX177" fmla="*/ 49446 w 183761"/>
                <a:gd name="connsiteY177" fmla="*/ 114882 h 191275"/>
                <a:gd name="connsiteX178" fmla="*/ 49446 w 183761"/>
                <a:gd name="connsiteY178" fmla="*/ 106764 h 191275"/>
                <a:gd name="connsiteX179" fmla="*/ 49446 w 183761"/>
                <a:gd name="connsiteY179" fmla="*/ 91266 h 191275"/>
                <a:gd name="connsiteX180" fmla="*/ 42804 w 183761"/>
                <a:gd name="connsiteY180" fmla="*/ 94218 h 191275"/>
                <a:gd name="connsiteX181" fmla="*/ 42804 w 183761"/>
                <a:gd name="connsiteY181" fmla="*/ 80196 h 191275"/>
                <a:gd name="connsiteX182" fmla="*/ 37638 w 183761"/>
                <a:gd name="connsiteY182" fmla="*/ 74292 h 191275"/>
                <a:gd name="connsiteX183" fmla="*/ 31734 w 183761"/>
                <a:gd name="connsiteY183" fmla="*/ 83886 h 191275"/>
                <a:gd name="connsiteX184" fmla="*/ 31734 w 183761"/>
                <a:gd name="connsiteY184" fmla="*/ 74292 h 191275"/>
                <a:gd name="connsiteX185" fmla="*/ 31734 w 183761"/>
                <a:gd name="connsiteY185" fmla="*/ 74292 h 191275"/>
                <a:gd name="connsiteX186" fmla="*/ 28044 w 183761"/>
                <a:gd name="connsiteY186" fmla="*/ 79458 h 191275"/>
                <a:gd name="connsiteX187" fmla="*/ 22878 w 183761"/>
                <a:gd name="connsiteY187" fmla="*/ 74292 h 191275"/>
                <a:gd name="connsiteX188" fmla="*/ 28044 w 183761"/>
                <a:gd name="connsiteY188" fmla="*/ 85362 h 191275"/>
                <a:gd name="connsiteX189" fmla="*/ 28044 w 183761"/>
                <a:gd name="connsiteY189" fmla="*/ 85362 h 191275"/>
                <a:gd name="connsiteX190" fmla="*/ 28044 w 183761"/>
                <a:gd name="connsiteY190" fmla="*/ 90528 h 191275"/>
                <a:gd name="connsiteX191" fmla="*/ 28044 w 183761"/>
                <a:gd name="connsiteY191" fmla="*/ 90528 h 191275"/>
                <a:gd name="connsiteX192" fmla="*/ 23616 w 183761"/>
                <a:gd name="connsiteY192" fmla="*/ 90528 h 191275"/>
                <a:gd name="connsiteX193" fmla="*/ 17712 w 183761"/>
                <a:gd name="connsiteY193" fmla="*/ 90528 h 191275"/>
                <a:gd name="connsiteX194" fmla="*/ 23616 w 183761"/>
                <a:gd name="connsiteY194" fmla="*/ 90528 h 191275"/>
                <a:gd name="connsiteX195" fmla="*/ 30258 w 183761"/>
                <a:gd name="connsiteY195" fmla="*/ 90528 h 191275"/>
                <a:gd name="connsiteX196" fmla="*/ 30258 w 183761"/>
                <a:gd name="connsiteY196" fmla="*/ 90528 h 191275"/>
                <a:gd name="connsiteX197" fmla="*/ 30258 w 183761"/>
                <a:gd name="connsiteY197" fmla="*/ 85362 h 191275"/>
                <a:gd name="connsiteX198" fmla="*/ 30258 w 183761"/>
                <a:gd name="connsiteY198" fmla="*/ 76506 h 191275"/>
                <a:gd name="connsiteX199" fmla="*/ 30258 w 183761"/>
                <a:gd name="connsiteY199" fmla="*/ 86100 h 191275"/>
                <a:gd name="connsiteX200" fmla="*/ 30258 w 183761"/>
                <a:gd name="connsiteY200" fmla="*/ 93480 h 191275"/>
                <a:gd name="connsiteX201" fmla="*/ 30258 w 183761"/>
                <a:gd name="connsiteY201" fmla="*/ 93480 h 191275"/>
                <a:gd name="connsiteX202" fmla="*/ 21402 w 183761"/>
                <a:gd name="connsiteY202" fmla="*/ 94218 h 191275"/>
                <a:gd name="connsiteX203" fmla="*/ 30258 w 183761"/>
                <a:gd name="connsiteY203" fmla="*/ 94218 h 191275"/>
                <a:gd name="connsiteX204" fmla="*/ 36900 w 183761"/>
                <a:gd name="connsiteY204" fmla="*/ 94218 h 191275"/>
                <a:gd name="connsiteX205" fmla="*/ 40590 w 183761"/>
                <a:gd name="connsiteY205" fmla="*/ 98646 h 191275"/>
                <a:gd name="connsiteX206" fmla="*/ 40590 w 183761"/>
                <a:gd name="connsiteY206" fmla="*/ 98646 h 191275"/>
                <a:gd name="connsiteX207" fmla="*/ 40590 w 183761"/>
                <a:gd name="connsiteY207" fmla="*/ 94218 h 191275"/>
                <a:gd name="connsiteX208" fmla="*/ 40590 w 183761"/>
                <a:gd name="connsiteY208" fmla="*/ 100122 h 191275"/>
                <a:gd name="connsiteX209" fmla="*/ 40590 w 183761"/>
                <a:gd name="connsiteY209" fmla="*/ 100122 h 191275"/>
                <a:gd name="connsiteX210" fmla="*/ 31734 w 183761"/>
                <a:gd name="connsiteY210" fmla="*/ 100122 h 191275"/>
                <a:gd name="connsiteX211" fmla="*/ 37638 w 183761"/>
                <a:gd name="connsiteY211" fmla="*/ 100122 h 191275"/>
                <a:gd name="connsiteX212" fmla="*/ 42804 w 183761"/>
                <a:gd name="connsiteY212" fmla="*/ 100122 h 191275"/>
                <a:gd name="connsiteX213" fmla="*/ 42804 w 183761"/>
                <a:gd name="connsiteY213" fmla="*/ 100122 h 19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183761" h="191275">
                  <a:moveTo>
                    <a:pt x="163098" y="190158"/>
                  </a:moveTo>
                  <a:lnTo>
                    <a:pt x="163098" y="190158"/>
                  </a:lnTo>
                  <a:lnTo>
                    <a:pt x="171954" y="184992"/>
                  </a:lnTo>
                  <a:lnTo>
                    <a:pt x="180810" y="181302"/>
                  </a:lnTo>
                  <a:lnTo>
                    <a:pt x="180810" y="181302"/>
                  </a:lnTo>
                  <a:cubicBezTo>
                    <a:pt x="177127" y="182136"/>
                    <a:pt x="173622" y="183636"/>
                    <a:pt x="170478" y="185730"/>
                  </a:cubicBezTo>
                  <a:lnTo>
                    <a:pt x="163098" y="190896"/>
                  </a:lnTo>
                  <a:cubicBezTo>
                    <a:pt x="161666" y="191402"/>
                    <a:pt x="160102" y="191402"/>
                    <a:pt x="158670" y="190896"/>
                  </a:cubicBezTo>
                  <a:cubicBezTo>
                    <a:pt x="158670" y="190896"/>
                    <a:pt x="158670" y="190896"/>
                    <a:pt x="158670" y="190896"/>
                  </a:cubicBezTo>
                  <a:cubicBezTo>
                    <a:pt x="158670" y="190896"/>
                    <a:pt x="158670" y="190896"/>
                    <a:pt x="162360" y="190896"/>
                  </a:cubicBezTo>
                  <a:moveTo>
                    <a:pt x="183762" y="179826"/>
                  </a:moveTo>
                  <a:cubicBezTo>
                    <a:pt x="182618" y="180485"/>
                    <a:pt x="181216" y="180485"/>
                    <a:pt x="180072" y="179826"/>
                  </a:cubicBezTo>
                  <a:lnTo>
                    <a:pt x="174168" y="179826"/>
                  </a:lnTo>
                  <a:cubicBezTo>
                    <a:pt x="170448" y="179709"/>
                    <a:pt x="166899" y="181349"/>
                    <a:pt x="164574" y="184254"/>
                  </a:cubicBezTo>
                  <a:lnTo>
                    <a:pt x="160884" y="184254"/>
                  </a:lnTo>
                  <a:cubicBezTo>
                    <a:pt x="160884" y="184254"/>
                    <a:pt x="160884" y="184254"/>
                    <a:pt x="165312" y="184254"/>
                  </a:cubicBezTo>
                  <a:cubicBezTo>
                    <a:pt x="168198" y="183393"/>
                    <a:pt x="171282" y="183393"/>
                    <a:pt x="174168" y="184254"/>
                  </a:cubicBezTo>
                  <a:cubicBezTo>
                    <a:pt x="175998" y="183199"/>
                    <a:pt x="178242" y="183199"/>
                    <a:pt x="180072" y="184254"/>
                  </a:cubicBezTo>
                  <a:lnTo>
                    <a:pt x="180072" y="184254"/>
                  </a:lnTo>
                  <a:close/>
                  <a:moveTo>
                    <a:pt x="60516" y="128904"/>
                  </a:moveTo>
                  <a:lnTo>
                    <a:pt x="60516" y="128904"/>
                  </a:lnTo>
                  <a:lnTo>
                    <a:pt x="55350" y="128904"/>
                  </a:lnTo>
                  <a:lnTo>
                    <a:pt x="42804" y="119310"/>
                  </a:lnTo>
                  <a:cubicBezTo>
                    <a:pt x="44799" y="121733"/>
                    <a:pt x="47023" y="123957"/>
                    <a:pt x="49446" y="125952"/>
                  </a:cubicBezTo>
                  <a:lnTo>
                    <a:pt x="59778" y="133332"/>
                  </a:lnTo>
                  <a:lnTo>
                    <a:pt x="59778" y="133332"/>
                  </a:lnTo>
                  <a:moveTo>
                    <a:pt x="147600" y="190896"/>
                  </a:moveTo>
                  <a:cubicBezTo>
                    <a:pt x="149098" y="189109"/>
                    <a:pt x="150338" y="187122"/>
                    <a:pt x="151290" y="184992"/>
                  </a:cubicBezTo>
                  <a:cubicBezTo>
                    <a:pt x="152530" y="183300"/>
                    <a:pt x="154028" y="181807"/>
                    <a:pt x="155718" y="180564"/>
                  </a:cubicBezTo>
                  <a:cubicBezTo>
                    <a:pt x="155718" y="180564"/>
                    <a:pt x="155718" y="180564"/>
                    <a:pt x="155718" y="176874"/>
                  </a:cubicBezTo>
                  <a:lnTo>
                    <a:pt x="155718" y="176874"/>
                  </a:lnTo>
                  <a:lnTo>
                    <a:pt x="155718" y="176874"/>
                  </a:lnTo>
                  <a:lnTo>
                    <a:pt x="155718" y="176874"/>
                  </a:lnTo>
                  <a:lnTo>
                    <a:pt x="155718" y="176874"/>
                  </a:lnTo>
                  <a:cubicBezTo>
                    <a:pt x="155718" y="176874"/>
                    <a:pt x="155718" y="176874"/>
                    <a:pt x="155718" y="176874"/>
                  </a:cubicBezTo>
                  <a:cubicBezTo>
                    <a:pt x="155718" y="176874"/>
                    <a:pt x="155718" y="176874"/>
                    <a:pt x="155718" y="176874"/>
                  </a:cubicBezTo>
                  <a:cubicBezTo>
                    <a:pt x="155718" y="176874"/>
                    <a:pt x="154980" y="168018"/>
                    <a:pt x="152766" y="168018"/>
                  </a:cubicBezTo>
                  <a:cubicBezTo>
                    <a:pt x="150552" y="168018"/>
                    <a:pt x="152766" y="173184"/>
                    <a:pt x="152766" y="173184"/>
                  </a:cubicBezTo>
                  <a:cubicBezTo>
                    <a:pt x="152766" y="173184"/>
                    <a:pt x="147600" y="168018"/>
                    <a:pt x="139482" y="168018"/>
                  </a:cubicBezTo>
                  <a:cubicBezTo>
                    <a:pt x="131364" y="168018"/>
                    <a:pt x="133578" y="168018"/>
                    <a:pt x="133578" y="168018"/>
                  </a:cubicBezTo>
                  <a:cubicBezTo>
                    <a:pt x="133578" y="168018"/>
                    <a:pt x="139482" y="175398"/>
                    <a:pt x="133578" y="176136"/>
                  </a:cubicBezTo>
                  <a:cubicBezTo>
                    <a:pt x="127674" y="176874"/>
                    <a:pt x="128412" y="168018"/>
                    <a:pt x="123984" y="168018"/>
                  </a:cubicBezTo>
                  <a:cubicBezTo>
                    <a:pt x="119556" y="168018"/>
                    <a:pt x="118818" y="168018"/>
                    <a:pt x="118818" y="168018"/>
                  </a:cubicBezTo>
                  <a:cubicBezTo>
                    <a:pt x="118818" y="168018"/>
                    <a:pt x="123984" y="168018"/>
                    <a:pt x="123246" y="173184"/>
                  </a:cubicBezTo>
                  <a:cubicBezTo>
                    <a:pt x="122508" y="178350"/>
                    <a:pt x="117342" y="168018"/>
                    <a:pt x="112914" y="168018"/>
                  </a:cubicBezTo>
                  <a:cubicBezTo>
                    <a:pt x="108486" y="168018"/>
                    <a:pt x="107748" y="168018"/>
                    <a:pt x="107748" y="168018"/>
                  </a:cubicBezTo>
                  <a:cubicBezTo>
                    <a:pt x="107748" y="168018"/>
                    <a:pt x="107748" y="168018"/>
                    <a:pt x="107748" y="168018"/>
                  </a:cubicBezTo>
                  <a:lnTo>
                    <a:pt x="101844" y="168018"/>
                  </a:lnTo>
                  <a:lnTo>
                    <a:pt x="96678" y="173922"/>
                  </a:lnTo>
                  <a:cubicBezTo>
                    <a:pt x="98414" y="171346"/>
                    <a:pt x="101043" y="169505"/>
                    <a:pt x="104058" y="168756"/>
                  </a:cubicBezTo>
                  <a:lnTo>
                    <a:pt x="118080" y="168756"/>
                  </a:lnTo>
                  <a:lnTo>
                    <a:pt x="118080" y="168756"/>
                  </a:lnTo>
                  <a:cubicBezTo>
                    <a:pt x="117782" y="167295"/>
                    <a:pt x="117782" y="165789"/>
                    <a:pt x="118080" y="164328"/>
                  </a:cubicBezTo>
                  <a:lnTo>
                    <a:pt x="121770" y="168018"/>
                  </a:lnTo>
                  <a:cubicBezTo>
                    <a:pt x="123473" y="168377"/>
                    <a:pt x="125233" y="168377"/>
                    <a:pt x="126936" y="168018"/>
                  </a:cubicBezTo>
                  <a:lnTo>
                    <a:pt x="131364" y="168018"/>
                  </a:lnTo>
                  <a:lnTo>
                    <a:pt x="131364" y="168018"/>
                  </a:lnTo>
                  <a:cubicBezTo>
                    <a:pt x="130098" y="169690"/>
                    <a:pt x="128608" y="171180"/>
                    <a:pt x="126936" y="172446"/>
                  </a:cubicBezTo>
                  <a:lnTo>
                    <a:pt x="132102" y="168018"/>
                  </a:lnTo>
                  <a:lnTo>
                    <a:pt x="135792" y="168018"/>
                  </a:lnTo>
                  <a:lnTo>
                    <a:pt x="135792" y="168018"/>
                  </a:lnTo>
                  <a:cubicBezTo>
                    <a:pt x="136167" y="166566"/>
                    <a:pt x="136167" y="165042"/>
                    <a:pt x="135792" y="163590"/>
                  </a:cubicBezTo>
                  <a:lnTo>
                    <a:pt x="135792" y="157686"/>
                  </a:lnTo>
                  <a:lnTo>
                    <a:pt x="140958" y="163590"/>
                  </a:lnTo>
                  <a:cubicBezTo>
                    <a:pt x="140958" y="163590"/>
                    <a:pt x="140958" y="168018"/>
                    <a:pt x="140958" y="168018"/>
                  </a:cubicBezTo>
                  <a:lnTo>
                    <a:pt x="140958" y="168018"/>
                  </a:lnTo>
                  <a:cubicBezTo>
                    <a:pt x="140958" y="168018"/>
                    <a:pt x="140958" y="168018"/>
                    <a:pt x="140958" y="171708"/>
                  </a:cubicBezTo>
                  <a:lnTo>
                    <a:pt x="140958" y="178350"/>
                  </a:lnTo>
                  <a:lnTo>
                    <a:pt x="140958" y="173184"/>
                  </a:lnTo>
                  <a:cubicBezTo>
                    <a:pt x="140958" y="173184"/>
                    <a:pt x="140958" y="168756"/>
                    <a:pt x="144648" y="168756"/>
                  </a:cubicBezTo>
                  <a:lnTo>
                    <a:pt x="147600" y="168756"/>
                  </a:lnTo>
                  <a:cubicBezTo>
                    <a:pt x="147600" y="168756"/>
                    <a:pt x="147600" y="168756"/>
                    <a:pt x="147600" y="165066"/>
                  </a:cubicBezTo>
                  <a:cubicBezTo>
                    <a:pt x="147362" y="162859"/>
                    <a:pt x="147362" y="160631"/>
                    <a:pt x="147600" y="158424"/>
                  </a:cubicBezTo>
                  <a:cubicBezTo>
                    <a:pt x="148486" y="160586"/>
                    <a:pt x="149733" y="162583"/>
                    <a:pt x="151290" y="164328"/>
                  </a:cubicBezTo>
                  <a:cubicBezTo>
                    <a:pt x="151504" y="166043"/>
                    <a:pt x="151504" y="167779"/>
                    <a:pt x="151290" y="169494"/>
                  </a:cubicBezTo>
                  <a:lnTo>
                    <a:pt x="155718" y="169494"/>
                  </a:lnTo>
                  <a:lnTo>
                    <a:pt x="155718" y="173922"/>
                  </a:lnTo>
                  <a:lnTo>
                    <a:pt x="155718" y="179088"/>
                  </a:lnTo>
                  <a:moveTo>
                    <a:pt x="103320" y="148092"/>
                  </a:moveTo>
                  <a:lnTo>
                    <a:pt x="107010" y="148092"/>
                  </a:lnTo>
                  <a:cubicBezTo>
                    <a:pt x="104961" y="146436"/>
                    <a:pt x="103213" y="144439"/>
                    <a:pt x="101844" y="142188"/>
                  </a:cubicBezTo>
                  <a:cubicBezTo>
                    <a:pt x="101844" y="142188"/>
                    <a:pt x="101844" y="131118"/>
                    <a:pt x="101844" y="131118"/>
                  </a:cubicBezTo>
                  <a:cubicBezTo>
                    <a:pt x="101844" y="131118"/>
                    <a:pt x="101844" y="137022"/>
                    <a:pt x="97416" y="135546"/>
                  </a:cubicBezTo>
                  <a:cubicBezTo>
                    <a:pt x="92988" y="134070"/>
                    <a:pt x="97416" y="125214"/>
                    <a:pt x="97416" y="120786"/>
                  </a:cubicBezTo>
                  <a:cubicBezTo>
                    <a:pt x="97416" y="116358"/>
                    <a:pt x="90774" y="113406"/>
                    <a:pt x="90036" y="115620"/>
                  </a:cubicBezTo>
                  <a:cubicBezTo>
                    <a:pt x="89298" y="117834"/>
                    <a:pt x="90036" y="125952"/>
                    <a:pt x="86346" y="123738"/>
                  </a:cubicBezTo>
                  <a:cubicBezTo>
                    <a:pt x="82656" y="121524"/>
                    <a:pt x="86346" y="114144"/>
                    <a:pt x="86346" y="110454"/>
                  </a:cubicBezTo>
                  <a:cubicBezTo>
                    <a:pt x="86346" y="106764"/>
                    <a:pt x="73800" y="117834"/>
                    <a:pt x="73800" y="118572"/>
                  </a:cubicBezTo>
                  <a:cubicBezTo>
                    <a:pt x="73800" y="119310"/>
                    <a:pt x="73800" y="125952"/>
                    <a:pt x="73800" y="126690"/>
                  </a:cubicBezTo>
                  <a:cubicBezTo>
                    <a:pt x="73800" y="127428"/>
                    <a:pt x="73800" y="121524"/>
                    <a:pt x="73800" y="121524"/>
                  </a:cubicBezTo>
                  <a:lnTo>
                    <a:pt x="73800" y="121524"/>
                  </a:lnTo>
                  <a:cubicBezTo>
                    <a:pt x="73800" y="121524"/>
                    <a:pt x="73800" y="117096"/>
                    <a:pt x="73800" y="121524"/>
                  </a:cubicBezTo>
                  <a:cubicBezTo>
                    <a:pt x="73800" y="125952"/>
                    <a:pt x="73800" y="121524"/>
                    <a:pt x="73800" y="121524"/>
                  </a:cubicBezTo>
                  <a:cubicBezTo>
                    <a:pt x="74012" y="122993"/>
                    <a:pt x="74012" y="124483"/>
                    <a:pt x="73800" y="125952"/>
                  </a:cubicBezTo>
                  <a:lnTo>
                    <a:pt x="73800" y="125952"/>
                  </a:lnTo>
                  <a:cubicBezTo>
                    <a:pt x="73800" y="125952"/>
                    <a:pt x="73800" y="125952"/>
                    <a:pt x="73800" y="125952"/>
                  </a:cubicBezTo>
                  <a:lnTo>
                    <a:pt x="57564" y="125952"/>
                  </a:lnTo>
                  <a:lnTo>
                    <a:pt x="61992" y="125952"/>
                  </a:lnTo>
                  <a:lnTo>
                    <a:pt x="66420" y="125952"/>
                  </a:lnTo>
                  <a:lnTo>
                    <a:pt x="66420" y="131118"/>
                  </a:lnTo>
                  <a:cubicBezTo>
                    <a:pt x="66672" y="129405"/>
                    <a:pt x="66672" y="127665"/>
                    <a:pt x="66420" y="125952"/>
                  </a:cubicBezTo>
                  <a:cubicBezTo>
                    <a:pt x="66847" y="123511"/>
                    <a:pt x="66847" y="121013"/>
                    <a:pt x="66420" y="118572"/>
                  </a:cubicBezTo>
                  <a:cubicBezTo>
                    <a:pt x="69864" y="122092"/>
                    <a:pt x="72398" y="126398"/>
                    <a:pt x="73800" y="131118"/>
                  </a:cubicBezTo>
                  <a:lnTo>
                    <a:pt x="73800" y="138498"/>
                  </a:lnTo>
                  <a:cubicBezTo>
                    <a:pt x="73800" y="138498"/>
                    <a:pt x="73800" y="138498"/>
                    <a:pt x="73800" y="138498"/>
                  </a:cubicBezTo>
                  <a:lnTo>
                    <a:pt x="66420" y="138498"/>
                  </a:lnTo>
                  <a:lnTo>
                    <a:pt x="59040" y="138498"/>
                  </a:lnTo>
                  <a:lnTo>
                    <a:pt x="65682" y="138498"/>
                  </a:lnTo>
                  <a:lnTo>
                    <a:pt x="73800" y="138498"/>
                  </a:lnTo>
                  <a:lnTo>
                    <a:pt x="78228" y="143664"/>
                  </a:lnTo>
                  <a:cubicBezTo>
                    <a:pt x="78769" y="141234"/>
                    <a:pt x="78769" y="138714"/>
                    <a:pt x="78228" y="136284"/>
                  </a:cubicBezTo>
                  <a:cubicBezTo>
                    <a:pt x="78627" y="133840"/>
                    <a:pt x="78627" y="131348"/>
                    <a:pt x="78228" y="128904"/>
                  </a:cubicBezTo>
                  <a:cubicBezTo>
                    <a:pt x="78410" y="131114"/>
                    <a:pt x="78410" y="133336"/>
                    <a:pt x="78228" y="135546"/>
                  </a:cubicBezTo>
                  <a:cubicBezTo>
                    <a:pt x="78726" y="138725"/>
                    <a:pt x="78726" y="141961"/>
                    <a:pt x="78228" y="145140"/>
                  </a:cubicBezTo>
                  <a:cubicBezTo>
                    <a:pt x="76552" y="145702"/>
                    <a:pt x="74738" y="145702"/>
                    <a:pt x="73062" y="145140"/>
                  </a:cubicBezTo>
                  <a:lnTo>
                    <a:pt x="64944" y="145140"/>
                  </a:lnTo>
                  <a:cubicBezTo>
                    <a:pt x="67882" y="145544"/>
                    <a:pt x="70862" y="145544"/>
                    <a:pt x="73800" y="145140"/>
                  </a:cubicBezTo>
                  <a:cubicBezTo>
                    <a:pt x="77490" y="145140"/>
                    <a:pt x="78228" y="145140"/>
                    <a:pt x="78966" y="145140"/>
                  </a:cubicBezTo>
                  <a:lnTo>
                    <a:pt x="78966" y="145140"/>
                  </a:lnTo>
                  <a:lnTo>
                    <a:pt x="78966" y="145140"/>
                  </a:lnTo>
                  <a:lnTo>
                    <a:pt x="75276" y="145140"/>
                  </a:lnTo>
                  <a:lnTo>
                    <a:pt x="80442" y="145140"/>
                  </a:lnTo>
                  <a:lnTo>
                    <a:pt x="84870" y="145140"/>
                  </a:lnTo>
                  <a:lnTo>
                    <a:pt x="84870" y="145140"/>
                  </a:lnTo>
                  <a:cubicBezTo>
                    <a:pt x="85072" y="143671"/>
                    <a:pt x="85072" y="142181"/>
                    <a:pt x="84870" y="140712"/>
                  </a:cubicBezTo>
                  <a:lnTo>
                    <a:pt x="84870" y="145140"/>
                  </a:lnTo>
                  <a:lnTo>
                    <a:pt x="84870" y="145140"/>
                  </a:lnTo>
                  <a:lnTo>
                    <a:pt x="84870" y="145140"/>
                  </a:lnTo>
                  <a:moveTo>
                    <a:pt x="11070" y="58056"/>
                  </a:moveTo>
                  <a:cubicBezTo>
                    <a:pt x="11474" y="55118"/>
                    <a:pt x="11474" y="52138"/>
                    <a:pt x="11070" y="49200"/>
                  </a:cubicBezTo>
                  <a:cubicBezTo>
                    <a:pt x="10533" y="44512"/>
                    <a:pt x="9025" y="39988"/>
                    <a:pt x="6642" y="35916"/>
                  </a:cubicBezTo>
                  <a:lnTo>
                    <a:pt x="6642" y="35916"/>
                  </a:lnTo>
                  <a:lnTo>
                    <a:pt x="6642" y="32226"/>
                  </a:lnTo>
                  <a:lnTo>
                    <a:pt x="6642" y="32226"/>
                  </a:lnTo>
                  <a:lnTo>
                    <a:pt x="6642" y="32226"/>
                  </a:lnTo>
                  <a:lnTo>
                    <a:pt x="6642" y="32226"/>
                  </a:lnTo>
                  <a:lnTo>
                    <a:pt x="6642" y="32226"/>
                  </a:lnTo>
                  <a:lnTo>
                    <a:pt x="6642" y="32226"/>
                  </a:lnTo>
                  <a:lnTo>
                    <a:pt x="6642" y="27798"/>
                  </a:lnTo>
                  <a:lnTo>
                    <a:pt x="2214" y="27798"/>
                  </a:lnTo>
                  <a:lnTo>
                    <a:pt x="0" y="35178"/>
                  </a:lnTo>
                  <a:cubicBezTo>
                    <a:pt x="2202" y="35501"/>
                    <a:pt x="4440" y="35501"/>
                    <a:pt x="6642" y="35178"/>
                  </a:cubicBezTo>
                  <a:lnTo>
                    <a:pt x="10332" y="35178"/>
                  </a:lnTo>
                  <a:lnTo>
                    <a:pt x="14760" y="35178"/>
                  </a:lnTo>
                  <a:lnTo>
                    <a:pt x="14760" y="35178"/>
                  </a:lnTo>
                  <a:lnTo>
                    <a:pt x="10332" y="35178"/>
                  </a:lnTo>
                  <a:lnTo>
                    <a:pt x="12546" y="35178"/>
                  </a:lnTo>
                  <a:lnTo>
                    <a:pt x="12546" y="32226"/>
                  </a:lnTo>
                  <a:lnTo>
                    <a:pt x="12546" y="32226"/>
                  </a:lnTo>
                  <a:cubicBezTo>
                    <a:pt x="12252" y="29775"/>
                    <a:pt x="12252" y="27297"/>
                    <a:pt x="12546" y="24846"/>
                  </a:cubicBezTo>
                  <a:lnTo>
                    <a:pt x="12546" y="29274"/>
                  </a:lnTo>
                  <a:lnTo>
                    <a:pt x="16236" y="29274"/>
                  </a:lnTo>
                  <a:lnTo>
                    <a:pt x="20664" y="29274"/>
                  </a:lnTo>
                  <a:lnTo>
                    <a:pt x="23616" y="20418"/>
                  </a:lnTo>
                  <a:lnTo>
                    <a:pt x="16974" y="20418"/>
                  </a:lnTo>
                  <a:cubicBezTo>
                    <a:pt x="12546" y="20418"/>
                    <a:pt x="12546" y="20418"/>
                    <a:pt x="12546" y="20418"/>
                  </a:cubicBezTo>
                  <a:cubicBezTo>
                    <a:pt x="12546" y="20418"/>
                    <a:pt x="12546" y="20418"/>
                    <a:pt x="12546" y="20418"/>
                  </a:cubicBezTo>
                  <a:cubicBezTo>
                    <a:pt x="12546" y="20418"/>
                    <a:pt x="12546" y="20418"/>
                    <a:pt x="12546" y="15990"/>
                  </a:cubicBezTo>
                  <a:lnTo>
                    <a:pt x="12546" y="15990"/>
                  </a:lnTo>
                  <a:cubicBezTo>
                    <a:pt x="12546" y="15990"/>
                    <a:pt x="12546" y="9348"/>
                    <a:pt x="12546" y="9348"/>
                  </a:cubicBezTo>
                  <a:lnTo>
                    <a:pt x="12546" y="9348"/>
                  </a:lnTo>
                  <a:cubicBezTo>
                    <a:pt x="12546" y="9348"/>
                    <a:pt x="12546" y="9348"/>
                    <a:pt x="12546" y="9348"/>
                  </a:cubicBezTo>
                  <a:cubicBezTo>
                    <a:pt x="15977" y="7528"/>
                    <a:pt x="18993" y="5014"/>
                    <a:pt x="21402" y="1968"/>
                  </a:cubicBezTo>
                  <a:cubicBezTo>
                    <a:pt x="21402" y="1968"/>
                    <a:pt x="21402" y="-2460"/>
                    <a:pt x="21402" y="1968"/>
                  </a:cubicBezTo>
                  <a:cubicBezTo>
                    <a:pt x="21402" y="6396"/>
                    <a:pt x="21402" y="1968"/>
                    <a:pt x="16236" y="1968"/>
                  </a:cubicBezTo>
                  <a:cubicBezTo>
                    <a:pt x="11070" y="1968"/>
                    <a:pt x="16236" y="1968"/>
                    <a:pt x="16236" y="1968"/>
                  </a:cubicBezTo>
                  <a:cubicBezTo>
                    <a:pt x="14201" y="3448"/>
                    <a:pt x="12659" y="5505"/>
                    <a:pt x="11808" y="7872"/>
                  </a:cubicBezTo>
                  <a:cubicBezTo>
                    <a:pt x="11808" y="7872"/>
                    <a:pt x="11808" y="14514"/>
                    <a:pt x="11808" y="15252"/>
                  </a:cubicBezTo>
                  <a:cubicBezTo>
                    <a:pt x="11808" y="15990"/>
                    <a:pt x="11808" y="10824"/>
                    <a:pt x="6642" y="15252"/>
                  </a:cubicBezTo>
                  <a:cubicBezTo>
                    <a:pt x="1476" y="19680"/>
                    <a:pt x="0" y="20418"/>
                    <a:pt x="0" y="24108"/>
                  </a:cubicBezTo>
                  <a:cubicBezTo>
                    <a:pt x="0" y="27798"/>
                    <a:pt x="7380" y="32964"/>
                    <a:pt x="5166" y="33702"/>
                  </a:cubicBezTo>
                  <a:cubicBezTo>
                    <a:pt x="2952" y="34440"/>
                    <a:pt x="0" y="27798"/>
                    <a:pt x="0" y="32226"/>
                  </a:cubicBezTo>
                  <a:cubicBezTo>
                    <a:pt x="0" y="36654"/>
                    <a:pt x="8118" y="41820"/>
                    <a:pt x="9594" y="43296"/>
                  </a:cubicBezTo>
                  <a:cubicBezTo>
                    <a:pt x="11070" y="44772"/>
                    <a:pt x="9594" y="43296"/>
                    <a:pt x="9594" y="46986"/>
                  </a:cubicBezTo>
                  <a:cubicBezTo>
                    <a:pt x="9594" y="50676"/>
                    <a:pt x="14022" y="46986"/>
                    <a:pt x="15498" y="51414"/>
                  </a:cubicBezTo>
                  <a:cubicBezTo>
                    <a:pt x="18128" y="55968"/>
                    <a:pt x="19880" y="60974"/>
                    <a:pt x="20664" y="66174"/>
                  </a:cubicBezTo>
                  <a:cubicBezTo>
                    <a:pt x="20987" y="68376"/>
                    <a:pt x="20987" y="70614"/>
                    <a:pt x="20664" y="72816"/>
                  </a:cubicBezTo>
                  <a:moveTo>
                    <a:pt x="49446" y="114882"/>
                  </a:moveTo>
                  <a:cubicBezTo>
                    <a:pt x="48599" y="112242"/>
                    <a:pt x="48599" y="109404"/>
                    <a:pt x="49446" y="106764"/>
                  </a:cubicBezTo>
                  <a:cubicBezTo>
                    <a:pt x="49446" y="101598"/>
                    <a:pt x="53874" y="92742"/>
                    <a:pt x="49446" y="91266"/>
                  </a:cubicBezTo>
                  <a:cubicBezTo>
                    <a:pt x="45018" y="89790"/>
                    <a:pt x="44280" y="94218"/>
                    <a:pt x="42804" y="94218"/>
                  </a:cubicBezTo>
                  <a:cubicBezTo>
                    <a:pt x="41328" y="94218"/>
                    <a:pt x="42804" y="83886"/>
                    <a:pt x="42804" y="80196"/>
                  </a:cubicBezTo>
                  <a:cubicBezTo>
                    <a:pt x="42804" y="76506"/>
                    <a:pt x="42804" y="74292"/>
                    <a:pt x="37638" y="74292"/>
                  </a:cubicBezTo>
                  <a:cubicBezTo>
                    <a:pt x="32472" y="74292"/>
                    <a:pt x="33210" y="85362"/>
                    <a:pt x="31734" y="83886"/>
                  </a:cubicBezTo>
                  <a:cubicBezTo>
                    <a:pt x="30258" y="82410"/>
                    <a:pt x="31734" y="77244"/>
                    <a:pt x="31734" y="74292"/>
                  </a:cubicBezTo>
                  <a:cubicBezTo>
                    <a:pt x="31734" y="71340"/>
                    <a:pt x="31734" y="74292"/>
                    <a:pt x="31734" y="74292"/>
                  </a:cubicBezTo>
                  <a:cubicBezTo>
                    <a:pt x="31734" y="74292"/>
                    <a:pt x="31734" y="79458"/>
                    <a:pt x="28044" y="79458"/>
                  </a:cubicBezTo>
                  <a:cubicBezTo>
                    <a:pt x="24354" y="79458"/>
                    <a:pt x="28044" y="73554"/>
                    <a:pt x="22878" y="74292"/>
                  </a:cubicBezTo>
                  <a:cubicBezTo>
                    <a:pt x="17712" y="75030"/>
                    <a:pt x="28044" y="85362"/>
                    <a:pt x="28044" y="85362"/>
                  </a:cubicBezTo>
                  <a:lnTo>
                    <a:pt x="28044" y="85362"/>
                  </a:lnTo>
                  <a:cubicBezTo>
                    <a:pt x="28426" y="87063"/>
                    <a:pt x="28426" y="88827"/>
                    <a:pt x="28044" y="90528"/>
                  </a:cubicBezTo>
                  <a:lnTo>
                    <a:pt x="28044" y="90528"/>
                  </a:lnTo>
                  <a:lnTo>
                    <a:pt x="23616" y="90528"/>
                  </a:lnTo>
                  <a:lnTo>
                    <a:pt x="17712" y="90528"/>
                  </a:lnTo>
                  <a:lnTo>
                    <a:pt x="23616" y="90528"/>
                  </a:lnTo>
                  <a:lnTo>
                    <a:pt x="30258" y="90528"/>
                  </a:lnTo>
                  <a:lnTo>
                    <a:pt x="30258" y="90528"/>
                  </a:lnTo>
                  <a:lnTo>
                    <a:pt x="30258" y="85362"/>
                  </a:lnTo>
                  <a:cubicBezTo>
                    <a:pt x="30028" y="82414"/>
                    <a:pt x="30028" y="79454"/>
                    <a:pt x="30258" y="76506"/>
                  </a:cubicBezTo>
                  <a:cubicBezTo>
                    <a:pt x="30258" y="76506"/>
                    <a:pt x="30258" y="83148"/>
                    <a:pt x="30258" y="86100"/>
                  </a:cubicBezTo>
                  <a:lnTo>
                    <a:pt x="30258" y="93480"/>
                  </a:lnTo>
                  <a:lnTo>
                    <a:pt x="30258" y="93480"/>
                  </a:lnTo>
                  <a:lnTo>
                    <a:pt x="21402" y="94218"/>
                  </a:lnTo>
                  <a:cubicBezTo>
                    <a:pt x="24343" y="94581"/>
                    <a:pt x="27317" y="94581"/>
                    <a:pt x="30258" y="94218"/>
                  </a:cubicBezTo>
                  <a:lnTo>
                    <a:pt x="36900" y="94218"/>
                  </a:lnTo>
                  <a:lnTo>
                    <a:pt x="40590" y="98646"/>
                  </a:lnTo>
                  <a:lnTo>
                    <a:pt x="40590" y="98646"/>
                  </a:lnTo>
                  <a:cubicBezTo>
                    <a:pt x="40888" y="97185"/>
                    <a:pt x="40888" y="95679"/>
                    <a:pt x="40590" y="94218"/>
                  </a:cubicBezTo>
                  <a:lnTo>
                    <a:pt x="40590" y="100122"/>
                  </a:lnTo>
                  <a:lnTo>
                    <a:pt x="40590" y="100122"/>
                  </a:lnTo>
                  <a:lnTo>
                    <a:pt x="31734" y="100122"/>
                  </a:lnTo>
                  <a:lnTo>
                    <a:pt x="37638" y="100122"/>
                  </a:lnTo>
                  <a:lnTo>
                    <a:pt x="42804" y="100122"/>
                  </a:lnTo>
                  <a:lnTo>
                    <a:pt x="42804" y="100122"/>
                  </a:lnTo>
                </a:path>
              </a:pathLst>
            </a:custGeom>
            <a:solidFill>
              <a:srgbClr val="7078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4D2E8F5-7D1A-4B55-B830-276EDE0C65DC}"/>
                </a:ext>
              </a:extLst>
            </p:cNvPr>
            <p:cNvSpPr/>
            <p:nvPr/>
          </p:nvSpPr>
          <p:spPr>
            <a:xfrm>
              <a:off x="3729648" y="5591329"/>
              <a:ext cx="37638" cy="30996"/>
            </a:xfrm>
            <a:custGeom>
              <a:avLst/>
              <a:gdLst>
                <a:gd name="connsiteX0" fmla="*/ 3690 w 37638"/>
                <a:gd name="connsiteY0" fmla="*/ 30996 h 30996"/>
                <a:gd name="connsiteX1" fmla="*/ 0 w 37638"/>
                <a:gd name="connsiteY1" fmla="*/ 30996 h 30996"/>
                <a:gd name="connsiteX2" fmla="*/ 0 w 37638"/>
                <a:gd name="connsiteY2" fmla="*/ 30996 h 30996"/>
                <a:gd name="connsiteX3" fmla="*/ 0 w 37638"/>
                <a:gd name="connsiteY3" fmla="*/ 25830 h 30996"/>
                <a:gd name="connsiteX4" fmla="*/ 13284 w 37638"/>
                <a:gd name="connsiteY4" fmla="*/ 13284 h 30996"/>
                <a:gd name="connsiteX5" fmla="*/ 13284 w 37638"/>
                <a:gd name="connsiteY5" fmla="*/ 0 h 30996"/>
                <a:gd name="connsiteX6" fmla="*/ 22140 w 37638"/>
                <a:gd name="connsiteY6" fmla="*/ 0 h 30996"/>
                <a:gd name="connsiteX7" fmla="*/ 22140 w 37638"/>
                <a:gd name="connsiteY7" fmla="*/ 17712 h 30996"/>
                <a:gd name="connsiteX8" fmla="*/ 22140 w 37638"/>
                <a:gd name="connsiteY8" fmla="*/ 17712 h 30996"/>
                <a:gd name="connsiteX9" fmla="*/ 37638 w 37638"/>
                <a:gd name="connsiteY9" fmla="*/ 26568 h 30996"/>
                <a:gd name="connsiteX10" fmla="*/ 37638 w 37638"/>
                <a:gd name="connsiteY10" fmla="*/ 30258 h 30996"/>
                <a:gd name="connsiteX11" fmla="*/ 37638 w 37638"/>
                <a:gd name="connsiteY11" fmla="*/ 30258 h 30996"/>
                <a:gd name="connsiteX12" fmla="*/ 37638 w 37638"/>
                <a:gd name="connsiteY12" fmla="*/ 30258 h 30996"/>
                <a:gd name="connsiteX13" fmla="*/ 31734 w 37638"/>
                <a:gd name="connsiteY13" fmla="*/ 30258 h 30996"/>
                <a:gd name="connsiteX14" fmla="*/ 22140 w 37638"/>
                <a:gd name="connsiteY14" fmla="*/ 23616 h 30996"/>
                <a:gd name="connsiteX15" fmla="*/ 17712 w 37638"/>
                <a:gd name="connsiteY15" fmla="*/ 19188 h 30996"/>
                <a:gd name="connsiteX16" fmla="*/ 10332 w 37638"/>
                <a:gd name="connsiteY16" fmla="*/ 28782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638" h="30996">
                  <a:moveTo>
                    <a:pt x="3690" y="30996"/>
                  </a:moveTo>
                  <a:lnTo>
                    <a:pt x="0" y="30996"/>
                  </a:lnTo>
                  <a:lnTo>
                    <a:pt x="0" y="30996"/>
                  </a:lnTo>
                  <a:lnTo>
                    <a:pt x="0" y="25830"/>
                  </a:lnTo>
                  <a:lnTo>
                    <a:pt x="13284" y="13284"/>
                  </a:lnTo>
                  <a:lnTo>
                    <a:pt x="13284" y="0"/>
                  </a:lnTo>
                  <a:lnTo>
                    <a:pt x="22140" y="0"/>
                  </a:lnTo>
                  <a:lnTo>
                    <a:pt x="22140" y="17712"/>
                  </a:lnTo>
                  <a:lnTo>
                    <a:pt x="22140" y="17712"/>
                  </a:lnTo>
                  <a:lnTo>
                    <a:pt x="37638" y="26568"/>
                  </a:lnTo>
                  <a:lnTo>
                    <a:pt x="37638" y="30258"/>
                  </a:lnTo>
                  <a:lnTo>
                    <a:pt x="37638" y="30258"/>
                  </a:lnTo>
                  <a:lnTo>
                    <a:pt x="37638" y="30258"/>
                  </a:lnTo>
                  <a:lnTo>
                    <a:pt x="31734" y="30258"/>
                  </a:lnTo>
                  <a:lnTo>
                    <a:pt x="22140" y="23616"/>
                  </a:lnTo>
                  <a:lnTo>
                    <a:pt x="17712" y="19188"/>
                  </a:lnTo>
                  <a:lnTo>
                    <a:pt x="10332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405A938D-E1C3-4636-A5D9-7F9DDC56F2F1}"/>
                </a:ext>
              </a:extLst>
            </p:cNvPr>
            <p:cNvSpPr/>
            <p:nvPr/>
          </p:nvSpPr>
          <p:spPr>
            <a:xfrm>
              <a:off x="3723006" y="5581734"/>
              <a:ext cx="24353" cy="33948"/>
            </a:xfrm>
            <a:custGeom>
              <a:avLst/>
              <a:gdLst>
                <a:gd name="connsiteX0" fmla="*/ 20664 w 24353"/>
                <a:gd name="connsiteY0" fmla="*/ 5904 h 33948"/>
                <a:gd name="connsiteX1" fmla="*/ 20664 w 24353"/>
                <a:gd name="connsiteY1" fmla="*/ 5904 h 33948"/>
                <a:gd name="connsiteX2" fmla="*/ 20664 w 24353"/>
                <a:gd name="connsiteY2" fmla="*/ 19926 h 33948"/>
                <a:gd name="connsiteX3" fmla="*/ 8856 w 24353"/>
                <a:gd name="connsiteY3" fmla="*/ 28044 h 33948"/>
                <a:gd name="connsiteX4" fmla="*/ 4428 w 24353"/>
                <a:gd name="connsiteY4" fmla="*/ 33948 h 33948"/>
                <a:gd name="connsiteX5" fmla="*/ 0 w 24353"/>
                <a:gd name="connsiteY5" fmla="*/ 33948 h 33948"/>
                <a:gd name="connsiteX6" fmla="*/ 0 w 24353"/>
                <a:gd name="connsiteY6" fmla="*/ 33948 h 33948"/>
                <a:gd name="connsiteX7" fmla="*/ 8856 w 24353"/>
                <a:gd name="connsiteY7" fmla="*/ 21402 h 33948"/>
                <a:gd name="connsiteX8" fmla="*/ 19188 w 24353"/>
                <a:gd name="connsiteY8" fmla="*/ 14022 h 33948"/>
                <a:gd name="connsiteX9" fmla="*/ 19188 w 24353"/>
                <a:gd name="connsiteY9" fmla="*/ 0 h 33948"/>
                <a:gd name="connsiteX10" fmla="*/ 24354 w 24353"/>
                <a:gd name="connsiteY10" fmla="*/ 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353" h="33948">
                  <a:moveTo>
                    <a:pt x="20664" y="5904"/>
                  </a:moveTo>
                  <a:lnTo>
                    <a:pt x="20664" y="5904"/>
                  </a:lnTo>
                  <a:cubicBezTo>
                    <a:pt x="21033" y="10571"/>
                    <a:pt x="21033" y="15259"/>
                    <a:pt x="20664" y="19926"/>
                  </a:cubicBezTo>
                  <a:cubicBezTo>
                    <a:pt x="20664" y="19926"/>
                    <a:pt x="12546" y="24354"/>
                    <a:pt x="8856" y="28044"/>
                  </a:cubicBezTo>
                  <a:cubicBezTo>
                    <a:pt x="5166" y="31734"/>
                    <a:pt x="4428" y="33948"/>
                    <a:pt x="4428" y="33948"/>
                  </a:cubicBezTo>
                  <a:lnTo>
                    <a:pt x="0" y="33948"/>
                  </a:lnTo>
                  <a:lnTo>
                    <a:pt x="0" y="33948"/>
                  </a:lnTo>
                  <a:cubicBezTo>
                    <a:pt x="1572" y="28944"/>
                    <a:pt x="4664" y="24555"/>
                    <a:pt x="8856" y="21402"/>
                  </a:cubicBezTo>
                  <a:cubicBezTo>
                    <a:pt x="12007" y="18554"/>
                    <a:pt x="15476" y="16077"/>
                    <a:pt x="19188" y="14022"/>
                  </a:cubicBezTo>
                  <a:cubicBezTo>
                    <a:pt x="19188" y="14022"/>
                    <a:pt x="19188" y="1476"/>
                    <a:pt x="19188" y="0"/>
                  </a:cubicBezTo>
                  <a:lnTo>
                    <a:pt x="24354" y="0"/>
                  </a:lnTo>
                </a:path>
              </a:pathLst>
            </a:custGeom>
            <a:solidFill>
              <a:srgbClr val="2C69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5156E304-C12E-4016-AAC9-FE0C8ABF7320}"/>
                </a:ext>
              </a:extLst>
            </p:cNvPr>
            <p:cNvSpPr/>
            <p:nvPr/>
          </p:nvSpPr>
          <p:spPr>
            <a:xfrm>
              <a:off x="3748098" y="5620849"/>
              <a:ext cx="16974" cy="8117"/>
            </a:xfrm>
            <a:custGeom>
              <a:avLst/>
              <a:gdLst>
                <a:gd name="connsiteX0" fmla="*/ 13284 w 16974"/>
                <a:gd name="connsiteY0" fmla="*/ 5166 h 8117"/>
                <a:gd name="connsiteX1" fmla="*/ 13284 w 16974"/>
                <a:gd name="connsiteY1" fmla="*/ 5166 h 8117"/>
                <a:gd name="connsiteX2" fmla="*/ 13284 w 16974"/>
                <a:gd name="connsiteY2" fmla="*/ 5166 h 8117"/>
                <a:gd name="connsiteX3" fmla="*/ 5166 w 16974"/>
                <a:gd name="connsiteY3" fmla="*/ 5166 h 8117"/>
                <a:gd name="connsiteX4" fmla="*/ 0 w 16974"/>
                <a:gd name="connsiteY4" fmla="*/ 0 h 8117"/>
                <a:gd name="connsiteX5" fmla="*/ 0 w 16974"/>
                <a:gd name="connsiteY5" fmla="*/ 3690 h 8117"/>
                <a:gd name="connsiteX6" fmla="*/ 4428 w 16974"/>
                <a:gd name="connsiteY6" fmla="*/ 8118 h 8117"/>
                <a:gd name="connsiteX7" fmla="*/ 12546 w 16974"/>
                <a:gd name="connsiteY7" fmla="*/ 8118 h 8117"/>
                <a:gd name="connsiteX8" fmla="*/ 16974 w 16974"/>
                <a:gd name="connsiteY8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4" h="8117">
                  <a:moveTo>
                    <a:pt x="13284" y="5166"/>
                  </a:moveTo>
                  <a:lnTo>
                    <a:pt x="13284" y="5166"/>
                  </a:lnTo>
                  <a:lnTo>
                    <a:pt x="13284" y="5166"/>
                  </a:lnTo>
                  <a:cubicBezTo>
                    <a:pt x="9594" y="5166"/>
                    <a:pt x="8118" y="5166"/>
                    <a:pt x="5166" y="5166"/>
                  </a:cubicBezTo>
                  <a:lnTo>
                    <a:pt x="0" y="0"/>
                  </a:lnTo>
                  <a:lnTo>
                    <a:pt x="0" y="3690"/>
                  </a:lnTo>
                  <a:cubicBezTo>
                    <a:pt x="1269" y="5362"/>
                    <a:pt x="2753" y="6852"/>
                    <a:pt x="4428" y="8118"/>
                  </a:cubicBezTo>
                  <a:cubicBezTo>
                    <a:pt x="4428" y="8118"/>
                    <a:pt x="11070" y="8118"/>
                    <a:pt x="12546" y="8118"/>
                  </a:cubicBezTo>
                  <a:lnTo>
                    <a:pt x="16974" y="8118"/>
                  </a:lnTo>
                </a:path>
              </a:pathLst>
            </a:custGeom>
            <a:solidFill>
              <a:srgbClr val="2C69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97861C56-1E52-4A7A-8B02-52D58BC35940}"/>
                </a:ext>
              </a:extLst>
            </p:cNvPr>
            <p:cNvSpPr/>
            <p:nvPr/>
          </p:nvSpPr>
          <p:spPr>
            <a:xfrm>
              <a:off x="3738504" y="5587639"/>
              <a:ext cx="18010" cy="36161"/>
            </a:xfrm>
            <a:custGeom>
              <a:avLst/>
              <a:gdLst>
                <a:gd name="connsiteX0" fmla="*/ 11808 w 18010"/>
                <a:gd name="connsiteY0" fmla="*/ 0 h 36161"/>
                <a:gd name="connsiteX1" fmla="*/ 16236 w 18010"/>
                <a:gd name="connsiteY1" fmla="*/ 0 h 36161"/>
                <a:gd name="connsiteX2" fmla="*/ 16236 w 18010"/>
                <a:gd name="connsiteY2" fmla="*/ 0 h 36161"/>
                <a:gd name="connsiteX3" fmla="*/ 16236 w 18010"/>
                <a:gd name="connsiteY3" fmla="*/ 13284 h 36161"/>
                <a:gd name="connsiteX4" fmla="*/ 16236 w 18010"/>
                <a:gd name="connsiteY4" fmla="*/ 20664 h 36161"/>
                <a:gd name="connsiteX5" fmla="*/ 5904 w 18010"/>
                <a:gd name="connsiteY5" fmla="*/ 29520 h 36161"/>
                <a:gd name="connsiteX6" fmla="*/ 0 w 18010"/>
                <a:gd name="connsiteY6" fmla="*/ 36162 h 36161"/>
                <a:gd name="connsiteX7" fmla="*/ 0 w 18010"/>
                <a:gd name="connsiteY7" fmla="*/ 36162 h 36161"/>
                <a:gd name="connsiteX8" fmla="*/ 0 w 18010"/>
                <a:gd name="connsiteY8" fmla="*/ 36162 h 36161"/>
                <a:gd name="connsiteX9" fmla="*/ 8118 w 18010"/>
                <a:gd name="connsiteY9" fmla="*/ 28044 h 36161"/>
                <a:gd name="connsiteX10" fmla="*/ 17712 w 18010"/>
                <a:gd name="connsiteY10" fmla="*/ 16236 h 36161"/>
                <a:gd name="connsiteX11" fmla="*/ 17712 w 18010"/>
                <a:gd name="connsiteY11" fmla="*/ 295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0" h="36161">
                  <a:moveTo>
                    <a:pt x="11808" y="0"/>
                  </a:moveTo>
                  <a:lnTo>
                    <a:pt x="16236" y="0"/>
                  </a:lnTo>
                  <a:lnTo>
                    <a:pt x="16236" y="0"/>
                  </a:lnTo>
                  <a:cubicBezTo>
                    <a:pt x="16546" y="4423"/>
                    <a:pt x="16546" y="8861"/>
                    <a:pt x="16236" y="13284"/>
                  </a:cubicBezTo>
                  <a:cubicBezTo>
                    <a:pt x="16598" y="15730"/>
                    <a:pt x="16598" y="18218"/>
                    <a:pt x="16236" y="20664"/>
                  </a:cubicBezTo>
                  <a:lnTo>
                    <a:pt x="5904" y="29520"/>
                  </a:lnTo>
                  <a:lnTo>
                    <a:pt x="0" y="36162"/>
                  </a:lnTo>
                  <a:lnTo>
                    <a:pt x="0" y="36162"/>
                  </a:lnTo>
                  <a:cubicBezTo>
                    <a:pt x="0" y="36162"/>
                    <a:pt x="0" y="36162"/>
                    <a:pt x="0" y="36162"/>
                  </a:cubicBezTo>
                  <a:cubicBezTo>
                    <a:pt x="1815" y="32691"/>
                    <a:pt x="4649" y="29858"/>
                    <a:pt x="8118" y="28044"/>
                  </a:cubicBezTo>
                  <a:cubicBezTo>
                    <a:pt x="12804" y="25598"/>
                    <a:pt x="16280" y="21326"/>
                    <a:pt x="17712" y="16236"/>
                  </a:cubicBezTo>
                  <a:cubicBezTo>
                    <a:pt x="18111" y="11817"/>
                    <a:pt x="18111" y="7371"/>
                    <a:pt x="17712" y="2952"/>
                  </a:cubicBezTo>
                </a:path>
              </a:pathLst>
            </a:custGeom>
            <a:solidFill>
              <a:srgbClr val="BB10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9FFEB33F-B7C3-42C5-ABE3-C1E00AAC6CBE}"/>
                </a:ext>
              </a:extLst>
            </p:cNvPr>
            <p:cNvSpPr/>
            <p:nvPr/>
          </p:nvSpPr>
          <p:spPr>
            <a:xfrm>
              <a:off x="3751050" y="5601660"/>
              <a:ext cx="25092" cy="19188"/>
            </a:xfrm>
            <a:custGeom>
              <a:avLst/>
              <a:gdLst>
                <a:gd name="connsiteX0" fmla="*/ 25092 w 25092"/>
                <a:gd name="connsiteY0" fmla="*/ 18450 h 19188"/>
                <a:gd name="connsiteX1" fmla="*/ 17712 w 25092"/>
                <a:gd name="connsiteY1" fmla="*/ 18450 h 19188"/>
                <a:gd name="connsiteX2" fmla="*/ 13284 w 25092"/>
                <a:gd name="connsiteY2" fmla="*/ 14022 h 19188"/>
                <a:gd name="connsiteX3" fmla="*/ 4428 w 25092"/>
                <a:gd name="connsiteY3" fmla="*/ 10332 h 19188"/>
                <a:gd name="connsiteX4" fmla="*/ 0 w 25092"/>
                <a:gd name="connsiteY4" fmla="*/ 5166 h 19188"/>
                <a:gd name="connsiteX5" fmla="*/ 0 w 25092"/>
                <a:gd name="connsiteY5" fmla="*/ 0 h 19188"/>
                <a:gd name="connsiteX6" fmla="*/ 5904 w 25092"/>
                <a:gd name="connsiteY6" fmla="*/ 5904 h 19188"/>
                <a:gd name="connsiteX7" fmla="*/ 16974 w 25092"/>
                <a:gd name="connsiteY7" fmla="*/ 12546 h 19188"/>
                <a:gd name="connsiteX8" fmla="*/ 23616 w 25092"/>
                <a:gd name="connsiteY8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92" h="19188">
                  <a:moveTo>
                    <a:pt x="25092" y="18450"/>
                  </a:moveTo>
                  <a:lnTo>
                    <a:pt x="17712" y="18450"/>
                  </a:lnTo>
                  <a:cubicBezTo>
                    <a:pt x="16472" y="16758"/>
                    <a:pt x="14974" y="15265"/>
                    <a:pt x="13284" y="14022"/>
                  </a:cubicBezTo>
                  <a:lnTo>
                    <a:pt x="4428" y="10332"/>
                  </a:lnTo>
                  <a:cubicBezTo>
                    <a:pt x="2605" y="8942"/>
                    <a:pt x="1092" y="7181"/>
                    <a:pt x="0" y="5166"/>
                  </a:cubicBezTo>
                  <a:lnTo>
                    <a:pt x="0" y="0"/>
                  </a:lnTo>
                  <a:cubicBezTo>
                    <a:pt x="1542" y="2349"/>
                    <a:pt x="3557" y="4358"/>
                    <a:pt x="5904" y="5904"/>
                  </a:cubicBezTo>
                  <a:cubicBezTo>
                    <a:pt x="5904" y="5904"/>
                    <a:pt x="14760" y="10332"/>
                    <a:pt x="16974" y="12546"/>
                  </a:cubicBezTo>
                  <a:lnTo>
                    <a:pt x="23616" y="19188"/>
                  </a:lnTo>
                </a:path>
              </a:pathLst>
            </a:custGeom>
            <a:solidFill>
              <a:srgbClr val="BB10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F5E6D72E-E4FA-4A2B-ABD2-76D4B80F0D8C}"/>
                </a:ext>
              </a:extLst>
            </p:cNvPr>
            <p:cNvSpPr/>
            <p:nvPr/>
          </p:nvSpPr>
          <p:spPr>
            <a:xfrm>
              <a:off x="3653635" y="5521219"/>
              <a:ext cx="166050" cy="50921"/>
            </a:xfrm>
            <a:custGeom>
              <a:avLst/>
              <a:gdLst>
                <a:gd name="connsiteX0" fmla="*/ 154242 w 166050"/>
                <a:gd name="connsiteY0" fmla="*/ 41328 h 50921"/>
                <a:gd name="connsiteX1" fmla="*/ 146124 w 166050"/>
                <a:gd name="connsiteY1" fmla="*/ 34686 h 50921"/>
                <a:gd name="connsiteX2" fmla="*/ 166050 w 166050"/>
                <a:gd name="connsiteY2" fmla="*/ 26568 h 50921"/>
                <a:gd name="connsiteX3" fmla="*/ 166050 w 166050"/>
                <a:gd name="connsiteY3" fmla="*/ 21402 h 50921"/>
                <a:gd name="connsiteX4" fmla="*/ 157932 w 166050"/>
                <a:gd name="connsiteY4" fmla="*/ 21402 h 50921"/>
                <a:gd name="connsiteX5" fmla="*/ 136530 w 166050"/>
                <a:gd name="connsiteY5" fmla="*/ 21402 h 50921"/>
                <a:gd name="connsiteX6" fmla="*/ 127674 w 166050"/>
                <a:gd name="connsiteY6" fmla="*/ 21402 h 50921"/>
                <a:gd name="connsiteX7" fmla="*/ 53874 w 166050"/>
                <a:gd name="connsiteY7" fmla="*/ 21402 h 50921"/>
                <a:gd name="connsiteX8" fmla="*/ 53874 w 166050"/>
                <a:gd name="connsiteY8" fmla="*/ 21402 h 50921"/>
                <a:gd name="connsiteX9" fmla="*/ 39114 w 166050"/>
                <a:gd name="connsiteY9" fmla="*/ 7380 h 50921"/>
                <a:gd name="connsiteX10" fmla="*/ 33948 w 166050"/>
                <a:gd name="connsiteY10" fmla="*/ 7380 h 50921"/>
                <a:gd name="connsiteX11" fmla="*/ 33948 w 166050"/>
                <a:gd name="connsiteY11" fmla="*/ 14760 h 50921"/>
                <a:gd name="connsiteX12" fmla="*/ 0 w 166050"/>
                <a:gd name="connsiteY12" fmla="*/ 0 h 50921"/>
                <a:gd name="connsiteX13" fmla="*/ 0 w 166050"/>
                <a:gd name="connsiteY13" fmla="*/ 6642 h 50921"/>
                <a:gd name="connsiteX14" fmla="*/ 16974 w 166050"/>
                <a:gd name="connsiteY14" fmla="*/ 19926 h 50921"/>
                <a:gd name="connsiteX15" fmla="*/ 11070 w 166050"/>
                <a:gd name="connsiteY15" fmla="*/ 19926 h 50921"/>
                <a:gd name="connsiteX16" fmla="*/ 11070 w 166050"/>
                <a:gd name="connsiteY16" fmla="*/ 24354 h 50921"/>
                <a:gd name="connsiteX17" fmla="*/ 42066 w 166050"/>
                <a:gd name="connsiteY17" fmla="*/ 34686 h 50921"/>
                <a:gd name="connsiteX18" fmla="*/ 34686 w 166050"/>
                <a:gd name="connsiteY18" fmla="*/ 39852 h 50921"/>
                <a:gd name="connsiteX19" fmla="*/ 34686 w 166050"/>
                <a:gd name="connsiteY19" fmla="*/ 39852 h 50921"/>
                <a:gd name="connsiteX20" fmla="*/ 34686 w 166050"/>
                <a:gd name="connsiteY20" fmla="*/ 39852 h 50921"/>
                <a:gd name="connsiteX21" fmla="*/ 55350 w 166050"/>
                <a:gd name="connsiteY21" fmla="*/ 39852 h 50921"/>
                <a:gd name="connsiteX22" fmla="*/ 67158 w 166050"/>
                <a:gd name="connsiteY22" fmla="*/ 48708 h 50921"/>
                <a:gd name="connsiteX23" fmla="*/ 115866 w 166050"/>
                <a:gd name="connsiteY23" fmla="*/ 48708 h 50921"/>
                <a:gd name="connsiteX24" fmla="*/ 137268 w 166050"/>
                <a:gd name="connsiteY24" fmla="*/ 36900 h 50921"/>
                <a:gd name="connsiteX25" fmla="*/ 151290 w 166050"/>
                <a:gd name="connsiteY25" fmla="*/ 36900 h 50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6050" h="50921">
                  <a:moveTo>
                    <a:pt x="154242" y="41328"/>
                  </a:moveTo>
                  <a:cubicBezTo>
                    <a:pt x="154242" y="41328"/>
                    <a:pt x="145386" y="41328"/>
                    <a:pt x="146124" y="34686"/>
                  </a:cubicBezTo>
                  <a:cubicBezTo>
                    <a:pt x="146862" y="28044"/>
                    <a:pt x="166050" y="26568"/>
                    <a:pt x="166050" y="26568"/>
                  </a:cubicBezTo>
                  <a:lnTo>
                    <a:pt x="166050" y="21402"/>
                  </a:lnTo>
                  <a:cubicBezTo>
                    <a:pt x="163401" y="20601"/>
                    <a:pt x="160581" y="20601"/>
                    <a:pt x="157932" y="21402"/>
                  </a:cubicBezTo>
                  <a:cubicBezTo>
                    <a:pt x="150832" y="22442"/>
                    <a:pt x="143630" y="22442"/>
                    <a:pt x="136530" y="21402"/>
                  </a:cubicBezTo>
                  <a:cubicBezTo>
                    <a:pt x="133622" y="22121"/>
                    <a:pt x="130582" y="22121"/>
                    <a:pt x="127674" y="21402"/>
                  </a:cubicBezTo>
                  <a:lnTo>
                    <a:pt x="53874" y="21402"/>
                  </a:lnTo>
                  <a:lnTo>
                    <a:pt x="53874" y="21402"/>
                  </a:lnTo>
                  <a:cubicBezTo>
                    <a:pt x="45018" y="21402"/>
                    <a:pt x="39114" y="7380"/>
                    <a:pt x="39114" y="7380"/>
                  </a:cubicBezTo>
                  <a:lnTo>
                    <a:pt x="33948" y="7380"/>
                  </a:lnTo>
                  <a:cubicBezTo>
                    <a:pt x="33948" y="7380"/>
                    <a:pt x="33948" y="14022"/>
                    <a:pt x="33948" y="14760"/>
                  </a:cubicBezTo>
                  <a:cubicBezTo>
                    <a:pt x="22057" y="11284"/>
                    <a:pt x="10652" y="6325"/>
                    <a:pt x="0" y="0"/>
                  </a:cubicBezTo>
                  <a:lnTo>
                    <a:pt x="0" y="6642"/>
                  </a:lnTo>
                  <a:cubicBezTo>
                    <a:pt x="0" y="6642"/>
                    <a:pt x="17712" y="16236"/>
                    <a:pt x="16974" y="19926"/>
                  </a:cubicBezTo>
                  <a:cubicBezTo>
                    <a:pt x="16236" y="23616"/>
                    <a:pt x="11070" y="19926"/>
                    <a:pt x="11070" y="19926"/>
                  </a:cubicBezTo>
                  <a:lnTo>
                    <a:pt x="11070" y="24354"/>
                  </a:lnTo>
                  <a:cubicBezTo>
                    <a:pt x="11070" y="24354"/>
                    <a:pt x="41328" y="24354"/>
                    <a:pt x="42066" y="34686"/>
                  </a:cubicBezTo>
                  <a:cubicBezTo>
                    <a:pt x="42804" y="45018"/>
                    <a:pt x="34686" y="39852"/>
                    <a:pt x="34686" y="39852"/>
                  </a:cubicBezTo>
                  <a:lnTo>
                    <a:pt x="34686" y="39852"/>
                  </a:lnTo>
                  <a:lnTo>
                    <a:pt x="34686" y="39852"/>
                  </a:lnTo>
                  <a:cubicBezTo>
                    <a:pt x="41552" y="39065"/>
                    <a:pt x="48484" y="39065"/>
                    <a:pt x="55350" y="39852"/>
                  </a:cubicBezTo>
                  <a:cubicBezTo>
                    <a:pt x="59778" y="39852"/>
                    <a:pt x="61992" y="45756"/>
                    <a:pt x="67158" y="48708"/>
                  </a:cubicBezTo>
                  <a:cubicBezTo>
                    <a:pt x="83261" y="51660"/>
                    <a:pt x="99763" y="51660"/>
                    <a:pt x="115866" y="48708"/>
                  </a:cubicBezTo>
                  <a:cubicBezTo>
                    <a:pt x="122508" y="48708"/>
                    <a:pt x="126198" y="39852"/>
                    <a:pt x="137268" y="36900"/>
                  </a:cubicBezTo>
                  <a:cubicBezTo>
                    <a:pt x="141917" y="36254"/>
                    <a:pt x="146641" y="36254"/>
                    <a:pt x="151290" y="36900"/>
                  </a:cubicBezTo>
                  <a:close/>
                </a:path>
              </a:pathLst>
            </a:custGeom>
            <a:solidFill>
              <a:srgbClr val="60C0D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FF9CE87D-17CA-45F0-A990-0EFF8EA17807}"/>
                </a:ext>
              </a:extLst>
            </p:cNvPr>
            <p:cNvSpPr/>
            <p:nvPr/>
          </p:nvSpPr>
          <p:spPr>
            <a:xfrm>
              <a:off x="3652896" y="5526384"/>
              <a:ext cx="166788" cy="57564"/>
            </a:xfrm>
            <a:custGeom>
              <a:avLst/>
              <a:gdLst>
                <a:gd name="connsiteX0" fmla="*/ 154980 w 166788"/>
                <a:gd name="connsiteY0" fmla="*/ 36162 h 57564"/>
                <a:gd name="connsiteX1" fmla="*/ 154980 w 166788"/>
                <a:gd name="connsiteY1" fmla="*/ 36162 h 57564"/>
                <a:gd name="connsiteX2" fmla="*/ 150552 w 166788"/>
                <a:gd name="connsiteY2" fmla="*/ 36162 h 57564"/>
                <a:gd name="connsiteX3" fmla="*/ 150552 w 166788"/>
                <a:gd name="connsiteY3" fmla="*/ 36162 h 57564"/>
                <a:gd name="connsiteX4" fmla="*/ 150552 w 166788"/>
                <a:gd name="connsiteY4" fmla="*/ 36162 h 57564"/>
                <a:gd name="connsiteX5" fmla="*/ 150552 w 166788"/>
                <a:gd name="connsiteY5" fmla="*/ 36162 h 57564"/>
                <a:gd name="connsiteX6" fmla="*/ 150552 w 166788"/>
                <a:gd name="connsiteY6" fmla="*/ 36162 h 57564"/>
                <a:gd name="connsiteX7" fmla="*/ 161622 w 166788"/>
                <a:gd name="connsiteY7" fmla="*/ 31734 h 57564"/>
                <a:gd name="connsiteX8" fmla="*/ 166788 w 166788"/>
                <a:gd name="connsiteY8" fmla="*/ 31734 h 57564"/>
                <a:gd name="connsiteX9" fmla="*/ 166788 w 166788"/>
                <a:gd name="connsiteY9" fmla="*/ 31734 h 57564"/>
                <a:gd name="connsiteX10" fmla="*/ 166788 w 166788"/>
                <a:gd name="connsiteY10" fmla="*/ 15498 h 57564"/>
                <a:gd name="connsiteX11" fmla="*/ 166788 w 166788"/>
                <a:gd name="connsiteY11" fmla="*/ 15498 h 57564"/>
                <a:gd name="connsiteX12" fmla="*/ 159408 w 166788"/>
                <a:gd name="connsiteY12" fmla="*/ 15498 h 57564"/>
                <a:gd name="connsiteX13" fmla="*/ 138006 w 166788"/>
                <a:gd name="connsiteY13" fmla="*/ 15498 h 57564"/>
                <a:gd name="connsiteX14" fmla="*/ 123246 w 166788"/>
                <a:gd name="connsiteY14" fmla="*/ 15498 h 57564"/>
                <a:gd name="connsiteX15" fmla="*/ 84870 w 166788"/>
                <a:gd name="connsiteY15" fmla="*/ 15498 h 57564"/>
                <a:gd name="connsiteX16" fmla="*/ 64944 w 166788"/>
                <a:gd name="connsiteY16" fmla="*/ 15498 h 57564"/>
                <a:gd name="connsiteX17" fmla="*/ 51660 w 166788"/>
                <a:gd name="connsiteY17" fmla="*/ 15498 h 57564"/>
                <a:gd name="connsiteX18" fmla="*/ 45756 w 166788"/>
                <a:gd name="connsiteY18" fmla="*/ 15498 h 57564"/>
                <a:gd name="connsiteX19" fmla="*/ 39852 w 166788"/>
                <a:gd name="connsiteY19" fmla="*/ 8118 h 57564"/>
                <a:gd name="connsiteX20" fmla="*/ 33948 w 166788"/>
                <a:gd name="connsiteY20" fmla="*/ 8118 h 57564"/>
                <a:gd name="connsiteX21" fmla="*/ 33948 w 166788"/>
                <a:gd name="connsiteY21" fmla="*/ 8118 h 57564"/>
                <a:gd name="connsiteX22" fmla="*/ 30258 w 166788"/>
                <a:gd name="connsiteY22" fmla="*/ 8118 h 57564"/>
                <a:gd name="connsiteX23" fmla="*/ 11808 w 166788"/>
                <a:gd name="connsiteY23" fmla="*/ 0 h 57564"/>
                <a:gd name="connsiteX24" fmla="*/ 3690 w 166788"/>
                <a:gd name="connsiteY24" fmla="*/ 0 h 57564"/>
                <a:gd name="connsiteX25" fmla="*/ 0 w 166788"/>
                <a:gd name="connsiteY25" fmla="*/ 0 h 57564"/>
                <a:gd name="connsiteX26" fmla="*/ 0 w 166788"/>
                <a:gd name="connsiteY26" fmla="*/ 0 h 57564"/>
                <a:gd name="connsiteX27" fmla="*/ 0 w 166788"/>
                <a:gd name="connsiteY27" fmla="*/ 7380 h 57564"/>
                <a:gd name="connsiteX28" fmla="*/ 0 w 166788"/>
                <a:gd name="connsiteY28" fmla="*/ 7380 h 57564"/>
                <a:gd name="connsiteX29" fmla="*/ 9594 w 166788"/>
                <a:gd name="connsiteY29" fmla="*/ 13284 h 57564"/>
                <a:gd name="connsiteX30" fmla="*/ 14760 w 166788"/>
                <a:gd name="connsiteY30" fmla="*/ 13284 h 57564"/>
                <a:gd name="connsiteX31" fmla="*/ 14760 w 166788"/>
                <a:gd name="connsiteY31" fmla="*/ 13284 h 57564"/>
                <a:gd name="connsiteX32" fmla="*/ 14760 w 166788"/>
                <a:gd name="connsiteY32" fmla="*/ 13284 h 57564"/>
                <a:gd name="connsiteX33" fmla="*/ 14760 w 166788"/>
                <a:gd name="connsiteY33" fmla="*/ 13284 h 57564"/>
                <a:gd name="connsiteX34" fmla="*/ 8856 w 166788"/>
                <a:gd name="connsiteY34" fmla="*/ 13284 h 57564"/>
                <a:gd name="connsiteX35" fmla="*/ 8856 w 166788"/>
                <a:gd name="connsiteY35" fmla="*/ 19188 h 57564"/>
                <a:gd name="connsiteX36" fmla="*/ 8856 w 166788"/>
                <a:gd name="connsiteY36" fmla="*/ 19188 h 57564"/>
                <a:gd name="connsiteX37" fmla="*/ 25830 w 166788"/>
                <a:gd name="connsiteY37" fmla="*/ 19188 h 57564"/>
                <a:gd name="connsiteX38" fmla="*/ 33948 w 166788"/>
                <a:gd name="connsiteY38" fmla="*/ 19188 h 57564"/>
                <a:gd name="connsiteX39" fmla="*/ 33948 w 166788"/>
                <a:gd name="connsiteY39" fmla="*/ 19188 h 57564"/>
                <a:gd name="connsiteX40" fmla="*/ 33948 w 166788"/>
                <a:gd name="connsiteY40" fmla="*/ 19188 h 57564"/>
                <a:gd name="connsiteX41" fmla="*/ 33948 w 166788"/>
                <a:gd name="connsiteY41" fmla="*/ 19188 h 57564"/>
                <a:gd name="connsiteX42" fmla="*/ 33948 w 166788"/>
                <a:gd name="connsiteY42" fmla="*/ 19188 h 57564"/>
                <a:gd name="connsiteX43" fmla="*/ 33948 w 166788"/>
                <a:gd name="connsiteY43" fmla="*/ 19188 h 57564"/>
                <a:gd name="connsiteX44" fmla="*/ 33948 w 166788"/>
                <a:gd name="connsiteY44" fmla="*/ 19188 h 57564"/>
                <a:gd name="connsiteX45" fmla="*/ 33948 w 166788"/>
                <a:gd name="connsiteY45" fmla="*/ 19188 h 57564"/>
                <a:gd name="connsiteX46" fmla="*/ 51660 w 166788"/>
                <a:gd name="connsiteY46" fmla="*/ 19188 h 57564"/>
                <a:gd name="connsiteX47" fmla="*/ 51660 w 166788"/>
                <a:gd name="connsiteY47" fmla="*/ 19188 h 57564"/>
                <a:gd name="connsiteX48" fmla="*/ 56826 w 166788"/>
                <a:gd name="connsiteY48" fmla="*/ 23616 h 57564"/>
                <a:gd name="connsiteX49" fmla="*/ 63468 w 166788"/>
                <a:gd name="connsiteY49" fmla="*/ 28044 h 57564"/>
                <a:gd name="connsiteX50" fmla="*/ 67158 w 166788"/>
                <a:gd name="connsiteY50" fmla="*/ 28044 h 57564"/>
                <a:gd name="connsiteX51" fmla="*/ 112176 w 166788"/>
                <a:gd name="connsiteY51" fmla="*/ 28044 h 57564"/>
                <a:gd name="connsiteX52" fmla="*/ 121770 w 166788"/>
                <a:gd name="connsiteY52" fmla="*/ 22140 h 57564"/>
                <a:gd name="connsiteX53" fmla="*/ 133578 w 166788"/>
                <a:gd name="connsiteY53" fmla="*/ 15498 h 57564"/>
                <a:gd name="connsiteX54" fmla="*/ 144648 w 166788"/>
                <a:gd name="connsiteY54" fmla="*/ 15498 h 57564"/>
                <a:gd name="connsiteX55" fmla="*/ 144648 w 166788"/>
                <a:gd name="connsiteY55" fmla="*/ 15498 h 57564"/>
                <a:gd name="connsiteX56" fmla="*/ 144648 w 166788"/>
                <a:gd name="connsiteY56" fmla="*/ 11070 h 57564"/>
                <a:gd name="connsiteX57" fmla="*/ 144648 w 166788"/>
                <a:gd name="connsiteY57" fmla="*/ 11070 h 57564"/>
                <a:gd name="connsiteX58" fmla="*/ 144648 w 166788"/>
                <a:gd name="connsiteY58" fmla="*/ 11070 h 57564"/>
                <a:gd name="connsiteX59" fmla="*/ 144648 w 166788"/>
                <a:gd name="connsiteY59" fmla="*/ 11070 h 57564"/>
                <a:gd name="connsiteX60" fmla="*/ 129888 w 166788"/>
                <a:gd name="connsiteY60" fmla="*/ 11070 h 57564"/>
                <a:gd name="connsiteX61" fmla="*/ 118080 w 166788"/>
                <a:gd name="connsiteY61" fmla="*/ 17712 h 57564"/>
                <a:gd name="connsiteX62" fmla="*/ 118818 w 166788"/>
                <a:gd name="connsiteY62" fmla="*/ 57564 h 57564"/>
                <a:gd name="connsiteX63" fmla="*/ 118818 w 166788"/>
                <a:gd name="connsiteY63" fmla="*/ 57564 h 57564"/>
                <a:gd name="connsiteX64" fmla="*/ 98154 w 166788"/>
                <a:gd name="connsiteY64" fmla="*/ 57564 h 57564"/>
                <a:gd name="connsiteX65" fmla="*/ 74538 w 166788"/>
                <a:gd name="connsiteY65" fmla="*/ 57564 h 57564"/>
                <a:gd name="connsiteX66" fmla="*/ 67896 w 166788"/>
                <a:gd name="connsiteY66" fmla="*/ 52398 h 57564"/>
                <a:gd name="connsiteX67" fmla="*/ 61992 w 166788"/>
                <a:gd name="connsiteY67" fmla="*/ 47970 h 57564"/>
                <a:gd name="connsiteX68" fmla="*/ 56826 w 166788"/>
                <a:gd name="connsiteY68" fmla="*/ 47970 h 57564"/>
                <a:gd name="connsiteX69" fmla="*/ 42066 w 166788"/>
                <a:gd name="connsiteY69" fmla="*/ 47970 h 57564"/>
                <a:gd name="connsiteX70" fmla="*/ 42066 w 166788"/>
                <a:gd name="connsiteY70" fmla="*/ 47970 h 57564"/>
                <a:gd name="connsiteX71" fmla="*/ 42066 w 166788"/>
                <a:gd name="connsiteY71" fmla="*/ 47970 h 57564"/>
                <a:gd name="connsiteX72" fmla="*/ 42066 w 166788"/>
                <a:gd name="connsiteY72" fmla="*/ 47970 h 57564"/>
                <a:gd name="connsiteX73" fmla="*/ 42066 w 166788"/>
                <a:gd name="connsiteY73" fmla="*/ 47970 h 57564"/>
                <a:gd name="connsiteX74" fmla="*/ 42066 w 166788"/>
                <a:gd name="connsiteY74" fmla="*/ 47970 h 57564"/>
                <a:gd name="connsiteX75" fmla="*/ 42066 w 166788"/>
                <a:gd name="connsiteY75" fmla="*/ 47970 h 57564"/>
                <a:gd name="connsiteX76" fmla="*/ 42066 w 166788"/>
                <a:gd name="connsiteY76" fmla="*/ 47970 h 57564"/>
                <a:gd name="connsiteX77" fmla="*/ 42066 w 166788"/>
                <a:gd name="connsiteY77" fmla="*/ 47970 h 57564"/>
                <a:gd name="connsiteX78" fmla="*/ 34686 w 166788"/>
                <a:gd name="connsiteY78" fmla="*/ 44280 h 57564"/>
                <a:gd name="connsiteX79" fmla="*/ 20664 w 166788"/>
                <a:gd name="connsiteY79" fmla="*/ 44280 h 57564"/>
                <a:gd name="connsiteX80" fmla="*/ 12546 w 166788"/>
                <a:gd name="connsiteY80" fmla="*/ 44280 h 57564"/>
                <a:gd name="connsiteX81" fmla="*/ 12546 w 166788"/>
                <a:gd name="connsiteY81" fmla="*/ 39852 h 57564"/>
                <a:gd name="connsiteX82" fmla="*/ 17712 w 166788"/>
                <a:gd name="connsiteY82" fmla="*/ 39852 h 57564"/>
                <a:gd name="connsiteX83" fmla="*/ 17712 w 166788"/>
                <a:gd name="connsiteY83" fmla="*/ 39852 h 57564"/>
                <a:gd name="connsiteX84" fmla="*/ 17712 w 166788"/>
                <a:gd name="connsiteY84" fmla="*/ 39852 h 57564"/>
                <a:gd name="connsiteX85" fmla="*/ 17712 w 166788"/>
                <a:gd name="connsiteY85" fmla="*/ 39852 h 57564"/>
                <a:gd name="connsiteX86" fmla="*/ 13284 w 166788"/>
                <a:gd name="connsiteY86" fmla="*/ 39852 h 57564"/>
                <a:gd name="connsiteX87" fmla="*/ 738 w 166788"/>
                <a:gd name="connsiteY87" fmla="*/ 31734 h 57564"/>
                <a:gd name="connsiteX88" fmla="*/ 738 w 166788"/>
                <a:gd name="connsiteY88" fmla="*/ 31734 h 57564"/>
                <a:gd name="connsiteX89" fmla="*/ 738 w 166788"/>
                <a:gd name="connsiteY89" fmla="*/ 25092 h 57564"/>
                <a:gd name="connsiteX90" fmla="*/ 738 w 166788"/>
                <a:gd name="connsiteY90" fmla="*/ 25092 h 57564"/>
                <a:gd name="connsiteX91" fmla="*/ 15498 w 166788"/>
                <a:gd name="connsiteY91" fmla="*/ 32472 h 57564"/>
                <a:gd name="connsiteX92" fmla="*/ 26568 w 166788"/>
                <a:gd name="connsiteY92" fmla="*/ 37638 h 57564"/>
                <a:gd name="connsiteX93" fmla="*/ 31734 w 166788"/>
                <a:gd name="connsiteY93" fmla="*/ 37638 h 57564"/>
                <a:gd name="connsiteX94" fmla="*/ 31734 w 166788"/>
                <a:gd name="connsiteY94" fmla="*/ 37638 h 57564"/>
                <a:gd name="connsiteX95" fmla="*/ 31734 w 166788"/>
                <a:gd name="connsiteY95" fmla="*/ 37638 h 57564"/>
                <a:gd name="connsiteX96" fmla="*/ 31734 w 166788"/>
                <a:gd name="connsiteY96" fmla="*/ 37638 h 57564"/>
                <a:gd name="connsiteX97" fmla="*/ 31734 w 166788"/>
                <a:gd name="connsiteY97" fmla="*/ 37638 h 57564"/>
                <a:gd name="connsiteX98" fmla="*/ 31734 w 166788"/>
                <a:gd name="connsiteY98" fmla="*/ 37638 h 57564"/>
                <a:gd name="connsiteX99" fmla="*/ 36162 w 166788"/>
                <a:gd name="connsiteY99" fmla="*/ 45018 h 57564"/>
                <a:gd name="connsiteX100" fmla="*/ 40590 w 166788"/>
                <a:gd name="connsiteY100" fmla="*/ 50184 h 57564"/>
                <a:gd name="connsiteX101" fmla="*/ 47232 w 166788"/>
                <a:gd name="connsiteY101" fmla="*/ 50184 h 57564"/>
                <a:gd name="connsiteX102" fmla="*/ 54612 w 166788"/>
                <a:gd name="connsiteY102" fmla="*/ 50184 h 57564"/>
                <a:gd name="connsiteX103" fmla="*/ 93726 w 166788"/>
                <a:gd name="connsiteY103" fmla="*/ 50184 h 57564"/>
                <a:gd name="connsiteX104" fmla="*/ 122508 w 166788"/>
                <a:gd name="connsiteY104" fmla="*/ 50184 h 57564"/>
                <a:gd name="connsiteX105" fmla="*/ 131364 w 166788"/>
                <a:gd name="connsiteY105" fmla="*/ 50184 h 57564"/>
                <a:gd name="connsiteX106" fmla="*/ 152766 w 166788"/>
                <a:gd name="connsiteY106" fmla="*/ 45756 h 57564"/>
                <a:gd name="connsiteX107" fmla="*/ 160146 w 166788"/>
                <a:gd name="connsiteY107" fmla="*/ 45756 h 57564"/>
                <a:gd name="connsiteX108" fmla="*/ 160146 w 166788"/>
                <a:gd name="connsiteY108" fmla="*/ 45756 h 57564"/>
                <a:gd name="connsiteX109" fmla="*/ 160146 w 166788"/>
                <a:gd name="connsiteY109" fmla="*/ 50922 h 57564"/>
                <a:gd name="connsiteX110" fmla="*/ 160146 w 166788"/>
                <a:gd name="connsiteY110" fmla="*/ 50922 h 57564"/>
                <a:gd name="connsiteX111" fmla="*/ 149814 w 166788"/>
                <a:gd name="connsiteY111" fmla="*/ 50922 h 57564"/>
                <a:gd name="connsiteX112" fmla="*/ 143172 w 166788"/>
                <a:gd name="connsiteY112" fmla="*/ 50922 h 57564"/>
                <a:gd name="connsiteX113" fmla="*/ 143172 w 166788"/>
                <a:gd name="connsiteY113" fmla="*/ 50922 h 57564"/>
                <a:gd name="connsiteX114" fmla="*/ 143172 w 166788"/>
                <a:gd name="connsiteY114" fmla="*/ 50922 h 57564"/>
                <a:gd name="connsiteX115" fmla="*/ 143172 w 166788"/>
                <a:gd name="connsiteY115" fmla="*/ 50922 h 57564"/>
                <a:gd name="connsiteX116" fmla="*/ 143172 w 166788"/>
                <a:gd name="connsiteY116" fmla="*/ 50922 h 57564"/>
                <a:gd name="connsiteX117" fmla="*/ 143172 w 166788"/>
                <a:gd name="connsiteY117" fmla="*/ 50922 h 57564"/>
                <a:gd name="connsiteX118" fmla="*/ 149076 w 166788"/>
                <a:gd name="connsiteY118" fmla="*/ 50922 h 5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66788" h="57564">
                  <a:moveTo>
                    <a:pt x="154980" y="36162"/>
                  </a:moveTo>
                  <a:lnTo>
                    <a:pt x="154980" y="36162"/>
                  </a:lnTo>
                  <a:lnTo>
                    <a:pt x="150552" y="36162"/>
                  </a:lnTo>
                  <a:cubicBezTo>
                    <a:pt x="150552" y="36162"/>
                    <a:pt x="150552" y="36162"/>
                    <a:pt x="150552" y="36162"/>
                  </a:cubicBezTo>
                  <a:cubicBezTo>
                    <a:pt x="150552" y="36162"/>
                    <a:pt x="150552" y="36162"/>
                    <a:pt x="150552" y="36162"/>
                  </a:cubicBezTo>
                  <a:lnTo>
                    <a:pt x="150552" y="36162"/>
                  </a:lnTo>
                  <a:lnTo>
                    <a:pt x="150552" y="36162"/>
                  </a:lnTo>
                  <a:lnTo>
                    <a:pt x="161622" y="31734"/>
                  </a:lnTo>
                  <a:lnTo>
                    <a:pt x="166788" y="31734"/>
                  </a:lnTo>
                  <a:lnTo>
                    <a:pt x="166788" y="31734"/>
                  </a:lnTo>
                  <a:lnTo>
                    <a:pt x="166788" y="15498"/>
                  </a:lnTo>
                  <a:lnTo>
                    <a:pt x="166788" y="15498"/>
                  </a:lnTo>
                  <a:cubicBezTo>
                    <a:pt x="164353" y="15038"/>
                    <a:pt x="161843" y="15038"/>
                    <a:pt x="159408" y="15498"/>
                  </a:cubicBezTo>
                  <a:cubicBezTo>
                    <a:pt x="152308" y="16538"/>
                    <a:pt x="145106" y="16538"/>
                    <a:pt x="138006" y="15498"/>
                  </a:cubicBezTo>
                  <a:lnTo>
                    <a:pt x="123246" y="15498"/>
                  </a:lnTo>
                  <a:lnTo>
                    <a:pt x="84870" y="15498"/>
                  </a:lnTo>
                  <a:lnTo>
                    <a:pt x="64944" y="15498"/>
                  </a:lnTo>
                  <a:lnTo>
                    <a:pt x="51660" y="15498"/>
                  </a:lnTo>
                  <a:lnTo>
                    <a:pt x="45756" y="15498"/>
                  </a:lnTo>
                  <a:cubicBezTo>
                    <a:pt x="43225" y="13547"/>
                    <a:pt x="41200" y="11016"/>
                    <a:pt x="39852" y="8118"/>
                  </a:cubicBezTo>
                  <a:lnTo>
                    <a:pt x="33948" y="8118"/>
                  </a:lnTo>
                  <a:lnTo>
                    <a:pt x="33948" y="8118"/>
                  </a:lnTo>
                  <a:lnTo>
                    <a:pt x="30258" y="8118"/>
                  </a:lnTo>
                  <a:cubicBezTo>
                    <a:pt x="23888" y="5943"/>
                    <a:pt x="17716" y="3227"/>
                    <a:pt x="11808" y="0"/>
                  </a:cubicBez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9594" y="13284"/>
                  </a:lnTo>
                  <a:lnTo>
                    <a:pt x="14760" y="13284"/>
                  </a:lnTo>
                  <a:lnTo>
                    <a:pt x="14760" y="13284"/>
                  </a:lnTo>
                  <a:lnTo>
                    <a:pt x="14760" y="13284"/>
                  </a:lnTo>
                  <a:cubicBezTo>
                    <a:pt x="14760" y="13284"/>
                    <a:pt x="14760" y="13284"/>
                    <a:pt x="14760" y="13284"/>
                  </a:cubicBezTo>
                  <a:lnTo>
                    <a:pt x="8856" y="13284"/>
                  </a:lnTo>
                  <a:lnTo>
                    <a:pt x="8856" y="19188"/>
                  </a:lnTo>
                  <a:lnTo>
                    <a:pt x="8856" y="19188"/>
                  </a:lnTo>
                  <a:lnTo>
                    <a:pt x="25830" y="19188"/>
                  </a:lnTo>
                  <a:lnTo>
                    <a:pt x="33948" y="19188"/>
                  </a:lnTo>
                  <a:lnTo>
                    <a:pt x="33948" y="19188"/>
                  </a:lnTo>
                  <a:lnTo>
                    <a:pt x="33948" y="19188"/>
                  </a:lnTo>
                  <a:lnTo>
                    <a:pt x="33948" y="19188"/>
                  </a:lnTo>
                  <a:lnTo>
                    <a:pt x="33948" y="19188"/>
                  </a:lnTo>
                  <a:lnTo>
                    <a:pt x="33948" y="19188"/>
                  </a:lnTo>
                  <a:lnTo>
                    <a:pt x="33948" y="19188"/>
                  </a:lnTo>
                  <a:lnTo>
                    <a:pt x="33948" y="19188"/>
                  </a:lnTo>
                  <a:lnTo>
                    <a:pt x="51660" y="19188"/>
                  </a:lnTo>
                  <a:lnTo>
                    <a:pt x="51660" y="19188"/>
                  </a:lnTo>
                  <a:cubicBezTo>
                    <a:pt x="53719" y="20218"/>
                    <a:pt x="55490" y="21739"/>
                    <a:pt x="56826" y="23616"/>
                  </a:cubicBezTo>
                  <a:lnTo>
                    <a:pt x="63468" y="28044"/>
                  </a:lnTo>
                  <a:lnTo>
                    <a:pt x="67158" y="28044"/>
                  </a:lnTo>
                  <a:lnTo>
                    <a:pt x="112176" y="28044"/>
                  </a:lnTo>
                  <a:cubicBezTo>
                    <a:pt x="115814" y="26907"/>
                    <a:pt x="119113" y="24877"/>
                    <a:pt x="121770" y="22140"/>
                  </a:cubicBezTo>
                  <a:lnTo>
                    <a:pt x="133578" y="15498"/>
                  </a:lnTo>
                  <a:lnTo>
                    <a:pt x="144648" y="15498"/>
                  </a:lnTo>
                  <a:lnTo>
                    <a:pt x="144648" y="15498"/>
                  </a:lnTo>
                  <a:lnTo>
                    <a:pt x="144648" y="11070"/>
                  </a:lnTo>
                  <a:lnTo>
                    <a:pt x="144648" y="11070"/>
                  </a:lnTo>
                  <a:lnTo>
                    <a:pt x="144648" y="11070"/>
                  </a:lnTo>
                  <a:lnTo>
                    <a:pt x="144648" y="11070"/>
                  </a:lnTo>
                  <a:cubicBezTo>
                    <a:pt x="139748" y="10445"/>
                    <a:pt x="134788" y="10445"/>
                    <a:pt x="129888" y="11070"/>
                  </a:cubicBezTo>
                  <a:cubicBezTo>
                    <a:pt x="125563" y="12504"/>
                    <a:pt x="121549" y="14759"/>
                    <a:pt x="118080" y="17712"/>
                  </a:cubicBezTo>
                  <a:lnTo>
                    <a:pt x="118818" y="57564"/>
                  </a:lnTo>
                  <a:lnTo>
                    <a:pt x="118818" y="57564"/>
                  </a:lnTo>
                  <a:lnTo>
                    <a:pt x="98154" y="57564"/>
                  </a:lnTo>
                  <a:lnTo>
                    <a:pt x="74538" y="57564"/>
                  </a:lnTo>
                  <a:cubicBezTo>
                    <a:pt x="72191" y="56023"/>
                    <a:pt x="69970" y="54295"/>
                    <a:pt x="67896" y="52398"/>
                  </a:cubicBezTo>
                  <a:cubicBezTo>
                    <a:pt x="66206" y="50580"/>
                    <a:pt x="64213" y="49080"/>
                    <a:pt x="61992" y="47970"/>
                  </a:cubicBezTo>
                  <a:lnTo>
                    <a:pt x="56826" y="47970"/>
                  </a:lnTo>
                  <a:lnTo>
                    <a:pt x="42066" y="47970"/>
                  </a:lnTo>
                  <a:lnTo>
                    <a:pt x="42066" y="47970"/>
                  </a:lnTo>
                  <a:lnTo>
                    <a:pt x="42066" y="47970"/>
                  </a:lnTo>
                  <a:lnTo>
                    <a:pt x="42066" y="47970"/>
                  </a:lnTo>
                  <a:lnTo>
                    <a:pt x="42066" y="47970"/>
                  </a:lnTo>
                  <a:lnTo>
                    <a:pt x="42066" y="47970"/>
                  </a:lnTo>
                  <a:cubicBezTo>
                    <a:pt x="42066" y="47970"/>
                    <a:pt x="42066" y="47970"/>
                    <a:pt x="42066" y="47970"/>
                  </a:cubicBezTo>
                  <a:lnTo>
                    <a:pt x="42066" y="47970"/>
                  </a:lnTo>
                  <a:cubicBezTo>
                    <a:pt x="42066" y="47970"/>
                    <a:pt x="42066" y="47970"/>
                    <a:pt x="42066" y="47970"/>
                  </a:cubicBezTo>
                  <a:cubicBezTo>
                    <a:pt x="40032" y="46028"/>
                    <a:pt x="37460" y="44742"/>
                    <a:pt x="34686" y="44280"/>
                  </a:cubicBezTo>
                  <a:lnTo>
                    <a:pt x="20664" y="44280"/>
                  </a:lnTo>
                  <a:lnTo>
                    <a:pt x="12546" y="44280"/>
                  </a:lnTo>
                  <a:lnTo>
                    <a:pt x="12546" y="39852"/>
                  </a:lnTo>
                  <a:lnTo>
                    <a:pt x="17712" y="39852"/>
                  </a:lnTo>
                  <a:lnTo>
                    <a:pt x="17712" y="39852"/>
                  </a:lnTo>
                  <a:lnTo>
                    <a:pt x="17712" y="39852"/>
                  </a:lnTo>
                  <a:lnTo>
                    <a:pt x="17712" y="39852"/>
                  </a:lnTo>
                  <a:cubicBezTo>
                    <a:pt x="17712" y="39852"/>
                    <a:pt x="17712" y="39852"/>
                    <a:pt x="13284" y="39852"/>
                  </a:cubicBezTo>
                  <a:cubicBezTo>
                    <a:pt x="9387" y="36729"/>
                    <a:pt x="5184" y="34009"/>
                    <a:pt x="738" y="31734"/>
                  </a:cubicBezTo>
                  <a:lnTo>
                    <a:pt x="738" y="31734"/>
                  </a:lnTo>
                  <a:lnTo>
                    <a:pt x="738" y="25092"/>
                  </a:lnTo>
                  <a:lnTo>
                    <a:pt x="738" y="25092"/>
                  </a:lnTo>
                  <a:lnTo>
                    <a:pt x="15498" y="32472"/>
                  </a:lnTo>
                  <a:lnTo>
                    <a:pt x="26568" y="37638"/>
                  </a:lnTo>
                  <a:lnTo>
                    <a:pt x="31734" y="37638"/>
                  </a:lnTo>
                  <a:lnTo>
                    <a:pt x="31734" y="37638"/>
                  </a:lnTo>
                  <a:lnTo>
                    <a:pt x="31734" y="37638"/>
                  </a:lnTo>
                  <a:lnTo>
                    <a:pt x="31734" y="37638"/>
                  </a:lnTo>
                  <a:lnTo>
                    <a:pt x="31734" y="37638"/>
                  </a:lnTo>
                  <a:lnTo>
                    <a:pt x="31734" y="37638"/>
                  </a:lnTo>
                  <a:cubicBezTo>
                    <a:pt x="32876" y="40284"/>
                    <a:pt x="34365" y="42766"/>
                    <a:pt x="36162" y="45018"/>
                  </a:cubicBezTo>
                  <a:lnTo>
                    <a:pt x="40590" y="50184"/>
                  </a:lnTo>
                  <a:cubicBezTo>
                    <a:pt x="42758" y="50819"/>
                    <a:pt x="45064" y="50819"/>
                    <a:pt x="47232" y="50184"/>
                  </a:cubicBezTo>
                  <a:lnTo>
                    <a:pt x="54612" y="50184"/>
                  </a:lnTo>
                  <a:lnTo>
                    <a:pt x="93726" y="50184"/>
                  </a:lnTo>
                  <a:lnTo>
                    <a:pt x="122508" y="50184"/>
                  </a:lnTo>
                  <a:cubicBezTo>
                    <a:pt x="125416" y="50903"/>
                    <a:pt x="128456" y="50903"/>
                    <a:pt x="131364" y="50184"/>
                  </a:cubicBezTo>
                  <a:cubicBezTo>
                    <a:pt x="138729" y="50251"/>
                    <a:pt x="146028" y="48741"/>
                    <a:pt x="152766" y="45756"/>
                  </a:cubicBezTo>
                  <a:lnTo>
                    <a:pt x="160146" y="45756"/>
                  </a:lnTo>
                  <a:lnTo>
                    <a:pt x="160146" y="45756"/>
                  </a:lnTo>
                  <a:lnTo>
                    <a:pt x="160146" y="50922"/>
                  </a:lnTo>
                  <a:lnTo>
                    <a:pt x="160146" y="50922"/>
                  </a:lnTo>
                  <a:lnTo>
                    <a:pt x="149814" y="50922"/>
                  </a:lnTo>
                  <a:lnTo>
                    <a:pt x="143172" y="50922"/>
                  </a:lnTo>
                  <a:lnTo>
                    <a:pt x="143172" y="50922"/>
                  </a:lnTo>
                  <a:lnTo>
                    <a:pt x="143172" y="50922"/>
                  </a:lnTo>
                  <a:lnTo>
                    <a:pt x="143172" y="50922"/>
                  </a:lnTo>
                  <a:lnTo>
                    <a:pt x="143172" y="50922"/>
                  </a:lnTo>
                  <a:lnTo>
                    <a:pt x="143172" y="50922"/>
                  </a:lnTo>
                  <a:lnTo>
                    <a:pt x="149076" y="50922"/>
                  </a:lnTo>
                  <a:close/>
                </a:path>
              </a:pathLst>
            </a:custGeom>
            <a:solidFill>
              <a:srgbClr val="3771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1B679C3C-E978-42AD-9A78-323DC9AF0721}"/>
                </a:ext>
              </a:extLst>
            </p:cNvPr>
            <p:cNvSpPr/>
            <p:nvPr/>
          </p:nvSpPr>
          <p:spPr>
            <a:xfrm>
              <a:off x="3654373" y="5543358"/>
              <a:ext cx="10331" cy="10332"/>
            </a:xfrm>
            <a:custGeom>
              <a:avLst/>
              <a:gdLst>
                <a:gd name="connsiteX0" fmla="*/ 10332 w 10331"/>
                <a:gd name="connsiteY0" fmla="*/ 5166 h 10332"/>
                <a:gd name="connsiteX1" fmla="*/ 5166 w 10331"/>
                <a:gd name="connsiteY1" fmla="*/ 10332 h 10332"/>
                <a:gd name="connsiteX2" fmla="*/ 0 w 10331"/>
                <a:gd name="connsiteY2" fmla="*/ 5166 h 10332"/>
                <a:gd name="connsiteX3" fmla="*/ 5166 w 10331"/>
                <a:gd name="connsiteY3" fmla="*/ 0 h 10332"/>
                <a:gd name="connsiteX4" fmla="*/ 10332 w 10331"/>
                <a:gd name="connsiteY4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10332">
                  <a:moveTo>
                    <a:pt x="10332" y="5166"/>
                  </a:moveTo>
                  <a:cubicBezTo>
                    <a:pt x="10332" y="8019"/>
                    <a:pt x="8019" y="10332"/>
                    <a:pt x="5166" y="10332"/>
                  </a:cubicBezTo>
                  <a:cubicBezTo>
                    <a:pt x="2313" y="10332"/>
                    <a:pt x="0" y="8019"/>
                    <a:pt x="0" y="5166"/>
                  </a:cubicBezTo>
                  <a:cubicBezTo>
                    <a:pt x="0" y="2313"/>
                    <a:pt x="2313" y="0"/>
                    <a:pt x="5166" y="0"/>
                  </a:cubicBezTo>
                  <a:cubicBezTo>
                    <a:pt x="8019" y="0"/>
                    <a:pt x="10332" y="2313"/>
                    <a:pt x="10332" y="5166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0B40423D-4BD0-4B35-B167-4E1641DEF3ED}"/>
                </a:ext>
              </a:extLst>
            </p:cNvPr>
            <p:cNvSpPr/>
            <p:nvPr/>
          </p:nvSpPr>
          <p:spPr>
            <a:xfrm>
              <a:off x="3651421" y="5541882"/>
              <a:ext cx="15129" cy="13528"/>
            </a:xfrm>
            <a:custGeom>
              <a:avLst/>
              <a:gdLst>
                <a:gd name="connsiteX0" fmla="*/ 13284 w 15129"/>
                <a:gd name="connsiteY0" fmla="*/ 6642 h 13528"/>
                <a:gd name="connsiteX1" fmla="*/ 13284 w 15129"/>
                <a:gd name="connsiteY1" fmla="*/ 6642 h 13528"/>
                <a:gd name="connsiteX2" fmla="*/ 14634 w 15129"/>
                <a:gd name="connsiteY2" fmla="*/ 11683 h 13528"/>
                <a:gd name="connsiteX3" fmla="*/ 9594 w 15129"/>
                <a:gd name="connsiteY3" fmla="*/ 13033 h 13528"/>
                <a:gd name="connsiteX4" fmla="*/ 8243 w 15129"/>
                <a:gd name="connsiteY4" fmla="*/ 7993 h 13528"/>
                <a:gd name="connsiteX5" fmla="*/ 9594 w 15129"/>
                <a:gd name="connsiteY5" fmla="*/ 6642 h 13528"/>
                <a:gd name="connsiteX6" fmla="*/ 13284 w 15129"/>
                <a:gd name="connsiteY6" fmla="*/ 6642 h 13528"/>
                <a:gd name="connsiteX7" fmla="*/ 13284 w 15129"/>
                <a:gd name="connsiteY7" fmla="*/ 6642 h 13528"/>
                <a:gd name="connsiteX8" fmla="*/ 6642 w 15129"/>
                <a:gd name="connsiteY8" fmla="*/ 0 h 13528"/>
                <a:gd name="connsiteX9" fmla="*/ 0 w 15129"/>
                <a:gd name="connsiteY9" fmla="*/ 6642 h 13528"/>
                <a:gd name="connsiteX10" fmla="*/ 6642 w 15129"/>
                <a:gd name="connsiteY10" fmla="*/ 13284 h 13528"/>
                <a:gd name="connsiteX11" fmla="*/ 13284 w 15129"/>
                <a:gd name="connsiteY11" fmla="*/ 6642 h 1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29" h="13528">
                  <a:moveTo>
                    <a:pt x="13284" y="6642"/>
                  </a:moveTo>
                  <a:lnTo>
                    <a:pt x="13284" y="6642"/>
                  </a:lnTo>
                  <a:cubicBezTo>
                    <a:pt x="15049" y="7661"/>
                    <a:pt x="15654" y="9918"/>
                    <a:pt x="14634" y="11683"/>
                  </a:cubicBezTo>
                  <a:cubicBezTo>
                    <a:pt x="13615" y="13448"/>
                    <a:pt x="11359" y="14052"/>
                    <a:pt x="9594" y="13033"/>
                  </a:cubicBezTo>
                  <a:cubicBezTo>
                    <a:pt x="7829" y="12015"/>
                    <a:pt x="7224" y="9758"/>
                    <a:pt x="8243" y="7993"/>
                  </a:cubicBezTo>
                  <a:cubicBezTo>
                    <a:pt x="8567" y="7432"/>
                    <a:pt x="9033" y="6966"/>
                    <a:pt x="9594" y="6642"/>
                  </a:cubicBezTo>
                  <a:lnTo>
                    <a:pt x="13284" y="6642"/>
                  </a:lnTo>
                  <a:lnTo>
                    <a:pt x="13284" y="6642"/>
                  </a:lnTo>
                  <a:cubicBezTo>
                    <a:pt x="13284" y="2973"/>
                    <a:pt x="10311" y="0"/>
                    <a:pt x="6642" y="0"/>
                  </a:cubicBezTo>
                  <a:cubicBezTo>
                    <a:pt x="2973" y="0"/>
                    <a:pt x="0" y="2973"/>
                    <a:pt x="0" y="6642"/>
                  </a:cubicBezTo>
                  <a:cubicBezTo>
                    <a:pt x="0" y="10311"/>
                    <a:pt x="2973" y="13284"/>
                    <a:pt x="6642" y="13284"/>
                  </a:cubicBezTo>
                  <a:cubicBezTo>
                    <a:pt x="10311" y="13284"/>
                    <a:pt x="13284" y="10311"/>
                    <a:pt x="13284" y="6642"/>
                  </a:cubicBezTo>
                  <a:close/>
                </a:path>
              </a:pathLst>
            </a:custGeom>
            <a:solidFill>
              <a:srgbClr val="3771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2F2536A7-E90D-4B19-8F2C-6EE3E1C03CC6}"/>
                </a:ext>
              </a:extLst>
            </p:cNvPr>
            <p:cNvSpPr/>
            <p:nvPr/>
          </p:nvSpPr>
          <p:spPr>
            <a:xfrm>
              <a:off x="3683893" y="5519004"/>
              <a:ext cx="10332" cy="10332"/>
            </a:xfrm>
            <a:custGeom>
              <a:avLst/>
              <a:gdLst>
                <a:gd name="connsiteX0" fmla="*/ 10332 w 10332"/>
                <a:gd name="connsiteY0" fmla="*/ 5166 h 10332"/>
                <a:gd name="connsiteX1" fmla="*/ 5166 w 10332"/>
                <a:gd name="connsiteY1" fmla="*/ 10332 h 10332"/>
                <a:gd name="connsiteX2" fmla="*/ 0 w 10332"/>
                <a:gd name="connsiteY2" fmla="*/ 5166 h 10332"/>
                <a:gd name="connsiteX3" fmla="*/ 5166 w 10332"/>
                <a:gd name="connsiteY3" fmla="*/ 0 h 10332"/>
                <a:gd name="connsiteX4" fmla="*/ 10332 w 10332"/>
                <a:gd name="connsiteY4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10332">
                  <a:moveTo>
                    <a:pt x="10332" y="5166"/>
                  </a:moveTo>
                  <a:cubicBezTo>
                    <a:pt x="10332" y="8019"/>
                    <a:pt x="8019" y="10332"/>
                    <a:pt x="5166" y="10332"/>
                  </a:cubicBezTo>
                  <a:cubicBezTo>
                    <a:pt x="2313" y="10332"/>
                    <a:pt x="0" y="8019"/>
                    <a:pt x="0" y="5166"/>
                  </a:cubicBezTo>
                  <a:cubicBezTo>
                    <a:pt x="0" y="2313"/>
                    <a:pt x="2313" y="0"/>
                    <a:pt x="5166" y="0"/>
                  </a:cubicBezTo>
                  <a:cubicBezTo>
                    <a:pt x="8019" y="0"/>
                    <a:pt x="10332" y="2313"/>
                    <a:pt x="10332" y="5166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31C62554-AFA4-454C-A66E-60F43447EA97}"/>
                </a:ext>
              </a:extLst>
            </p:cNvPr>
            <p:cNvSpPr/>
            <p:nvPr/>
          </p:nvSpPr>
          <p:spPr>
            <a:xfrm>
              <a:off x="3681679" y="5518266"/>
              <a:ext cx="12546" cy="12546"/>
            </a:xfrm>
            <a:custGeom>
              <a:avLst/>
              <a:gdLst>
                <a:gd name="connsiteX0" fmla="*/ 12546 w 12546"/>
                <a:gd name="connsiteY0" fmla="*/ 5904 h 12546"/>
                <a:gd name="connsiteX1" fmla="*/ 12546 w 12546"/>
                <a:gd name="connsiteY1" fmla="*/ 5904 h 12546"/>
                <a:gd name="connsiteX2" fmla="*/ 8856 w 12546"/>
                <a:gd name="connsiteY2" fmla="*/ 9594 h 12546"/>
                <a:gd name="connsiteX3" fmla="*/ 5166 w 12546"/>
                <a:gd name="connsiteY3" fmla="*/ 5904 h 12546"/>
                <a:gd name="connsiteX4" fmla="*/ 12546 w 12546"/>
                <a:gd name="connsiteY4" fmla="*/ 5904 h 12546"/>
                <a:gd name="connsiteX5" fmla="*/ 12546 w 12546"/>
                <a:gd name="connsiteY5" fmla="*/ 5904 h 12546"/>
                <a:gd name="connsiteX6" fmla="*/ 6642 w 12546"/>
                <a:gd name="connsiteY6" fmla="*/ 0 h 12546"/>
                <a:gd name="connsiteX7" fmla="*/ 0 w 12546"/>
                <a:gd name="connsiteY7" fmla="*/ 5904 h 12546"/>
                <a:gd name="connsiteX8" fmla="*/ 6642 w 12546"/>
                <a:gd name="connsiteY8" fmla="*/ 12546 h 12546"/>
                <a:gd name="connsiteX9" fmla="*/ 12546 w 12546"/>
                <a:gd name="connsiteY9" fmla="*/ 5904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12546">
                  <a:moveTo>
                    <a:pt x="12546" y="5904"/>
                  </a:moveTo>
                  <a:lnTo>
                    <a:pt x="12546" y="5904"/>
                  </a:lnTo>
                  <a:cubicBezTo>
                    <a:pt x="12546" y="7942"/>
                    <a:pt x="10894" y="9594"/>
                    <a:pt x="8856" y="9594"/>
                  </a:cubicBezTo>
                  <a:cubicBezTo>
                    <a:pt x="6818" y="9594"/>
                    <a:pt x="5166" y="7942"/>
                    <a:pt x="5166" y="5904"/>
                  </a:cubicBezTo>
                  <a:lnTo>
                    <a:pt x="12546" y="5904"/>
                  </a:lnTo>
                  <a:lnTo>
                    <a:pt x="12546" y="5904"/>
                  </a:lnTo>
                  <a:cubicBezTo>
                    <a:pt x="12215" y="2791"/>
                    <a:pt x="9756" y="331"/>
                    <a:pt x="6642" y="0"/>
                  </a:cubicBezTo>
                  <a:cubicBezTo>
                    <a:pt x="3244" y="-21"/>
                    <a:pt x="378" y="2527"/>
                    <a:pt x="0" y="5904"/>
                  </a:cubicBezTo>
                  <a:cubicBezTo>
                    <a:pt x="0" y="9573"/>
                    <a:pt x="2973" y="12546"/>
                    <a:pt x="6642" y="12546"/>
                  </a:cubicBezTo>
                  <a:cubicBezTo>
                    <a:pt x="10020" y="12168"/>
                    <a:pt x="12567" y="9303"/>
                    <a:pt x="12546" y="5904"/>
                  </a:cubicBezTo>
                  <a:close/>
                </a:path>
              </a:pathLst>
            </a:custGeom>
            <a:solidFill>
              <a:srgbClr val="3771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B29A85F9-E274-4CA6-BE45-0617EF7870BE}"/>
                </a:ext>
              </a:extLst>
            </p:cNvPr>
            <p:cNvSpPr/>
            <p:nvPr/>
          </p:nvSpPr>
          <p:spPr>
            <a:xfrm>
              <a:off x="3806400" y="5557380"/>
              <a:ext cx="10332" cy="10332"/>
            </a:xfrm>
            <a:custGeom>
              <a:avLst/>
              <a:gdLst>
                <a:gd name="connsiteX0" fmla="*/ 10332 w 10332"/>
                <a:gd name="connsiteY0" fmla="*/ 5166 h 10332"/>
                <a:gd name="connsiteX1" fmla="*/ 5166 w 10332"/>
                <a:gd name="connsiteY1" fmla="*/ 10332 h 10332"/>
                <a:gd name="connsiteX2" fmla="*/ 0 w 10332"/>
                <a:gd name="connsiteY2" fmla="*/ 5166 h 10332"/>
                <a:gd name="connsiteX3" fmla="*/ 5166 w 10332"/>
                <a:gd name="connsiteY3" fmla="*/ 0 h 10332"/>
                <a:gd name="connsiteX4" fmla="*/ 10332 w 10332"/>
                <a:gd name="connsiteY4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10332">
                  <a:moveTo>
                    <a:pt x="10332" y="5166"/>
                  </a:moveTo>
                  <a:cubicBezTo>
                    <a:pt x="10332" y="8019"/>
                    <a:pt x="8022" y="10332"/>
                    <a:pt x="5166" y="10332"/>
                  </a:cubicBezTo>
                  <a:cubicBezTo>
                    <a:pt x="2310" y="10332"/>
                    <a:pt x="0" y="8019"/>
                    <a:pt x="0" y="5166"/>
                  </a:cubicBezTo>
                  <a:cubicBezTo>
                    <a:pt x="0" y="2313"/>
                    <a:pt x="2310" y="0"/>
                    <a:pt x="5166" y="0"/>
                  </a:cubicBezTo>
                  <a:cubicBezTo>
                    <a:pt x="8022" y="0"/>
                    <a:pt x="10332" y="2313"/>
                    <a:pt x="10332" y="5166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517FC20B-B6A1-43C1-AAE7-975E60A2B139}"/>
                </a:ext>
              </a:extLst>
            </p:cNvPr>
            <p:cNvSpPr/>
            <p:nvPr/>
          </p:nvSpPr>
          <p:spPr>
            <a:xfrm>
              <a:off x="3803448" y="5555904"/>
              <a:ext cx="13284" cy="13284"/>
            </a:xfrm>
            <a:custGeom>
              <a:avLst/>
              <a:gdLst>
                <a:gd name="connsiteX0" fmla="*/ 13284 w 13284"/>
                <a:gd name="connsiteY0" fmla="*/ 6642 h 13284"/>
                <a:gd name="connsiteX1" fmla="*/ 13284 w 13284"/>
                <a:gd name="connsiteY1" fmla="*/ 6642 h 13284"/>
                <a:gd name="connsiteX2" fmla="*/ 9594 w 13284"/>
                <a:gd name="connsiteY2" fmla="*/ 10332 h 13284"/>
                <a:gd name="connsiteX3" fmla="*/ 5904 w 13284"/>
                <a:gd name="connsiteY3" fmla="*/ 6642 h 13284"/>
                <a:gd name="connsiteX4" fmla="*/ 9594 w 13284"/>
                <a:gd name="connsiteY4" fmla="*/ 2952 h 13284"/>
                <a:gd name="connsiteX5" fmla="*/ 13284 w 13284"/>
                <a:gd name="connsiteY5" fmla="*/ 6642 h 13284"/>
                <a:gd name="connsiteX6" fmla="*/ 13284 w 13284"/>
                <a:gd name="connsiteY6" fmla="*/ 6642 h 13284"/>
                <a:gd name="connsiteX7" fmla="*/ 6642 w 13284"/>
                <a:gd name="connsiteY7" fmla="*/ 0 h 13284"/>
                <a:gd name="connsiteX8" fmla="*/ 0 w 13284"/>
                <a:gd name="connsiteY8" fmla="*/ 6642 h 13284"/>
                <a:gd name="connsiteX9" fmla="*/ 6642 w 13284"/>
                <a:gd name="connsiteY9" fmla="*/ 13284 h 13284"/>
                <a:gd name="connsiteX10" fmla="*/ 13284 w 13284"/>
                <a:gd name="connsiteY10" fmla="*/ 664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84" h="13284">
                  <a:moveTo>
                    <a:pt x="13284" y="6642"/>
                  </a:moveTo>
                  <a:lnTo>
                    <a:pt x="13284" y="6642"/>
                  </a:lnTo>
                  <a:cubicBezTo>
                    <a:pt x="13284" y="8680"/>
                    <a:pt x="11631" y="10332"/>
                    <a:pt x="9594" y="10332"/>
                  </a:cubicBezTo>
                  <a:cubicBezTo>
                    <a:pt x="7557" y="10332"/>
                    <a:pt x="5904" y="8680"/>
                    <a:pt x="5904" y="6642"/>
                  </a:cubicBezTo>
                  <a:cubicBezTo>
                    <a:pt x="5904" y="4604"/>
                    <a:pt x="7557" y="2952"/>
                    <a:pt x="9594" y="2952"/>
                  </a:cubicBezTo>
                  <a:cubicBezTo>
                    <a:pt x="11631" y="2952"/>
                    <a:pt x="13284" y="4604"/>
                    <a:pt x="13284" y="6642"/>
                  </a:cubicBezTo>
                  <a:lnTo>
                    <a:pt x="13284" y="6642"/>
                  </a:lnTo>
                  <a:cubicBezTo>
                    <a:pt x="13284" y="2973"/>
                    <a:pt x="10310" y="0"/>
                    <a:pt x="6642" y="0"/>
                  </a:cubicBezTo>
                  <a:cubicBezTo>
                    <a:pt x="2974" y="0"/>
                    <a:pt x="0" y="2973"/>
                    <a:pt x="0" y="6642"/>
                  </a:cubicBezTo>
                  <a:cubicBezTo>
                    <a:pt x="0" y="10311"/>
                    <a:pt x="2974" y="13284"/>
                    <a:pt x="6642" y="13284"/>
                  </a:cubicBezTo>
                  <a:cubicBezTo>
                    <a:pt x="10310" y="13284"/>
                    <a:pt x="13284" y="10311"/>
                    <a:pt x="13284" y="6642"/>
                  </a:cubicBezTo>
                  <a:close/>
                </a:path>
              </a:pathLst>
            </a:custGeom>
            <a:solidFill>
              <a:srgbClr val="3771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14BA18DE-6C45-45CD-8317-6D7954388EC5}"/>
                </a:ext>
              </a:extLst>
            </p:cNvPr>
            <p:cNvSpPr/>
            <p:nvPr/>
          </p:nvSpPr>
          <p:spPr>
            <a:xfrm>
              <a:off x="3636660" y="5516791"/>
              <a:ext cx="18328" cy="12135"/>
            </a:xfrm>
            <a:custGeom>
              <a:avLst/>
              <a:gdLst>
                <a:gd name="connsiteX0" fmla="*/ 0 w 18328"/>
                <a:gd name="connsiteY0" fmla="*/ 0 h 12135"/>
                <a:gd name="connsiteX1" fmla="*/ 9594 w 18328"/>
                <a:gd name="connsiteY1" fmla="*/ 11808 h 12135"/>
                <a:gd name="connsiteX2" fmla="*/ 17712 w 18328"/>
                <a:gd name="connsiteY2" fmla="*/ 11808 h 12135"/>
                <a:gd name="connsiteX3" fmla="*/ 17712 w 18328"/>
                <a:gd name="connsiteY3" fmla="*/ 5904 h 12135"/>
                <a:gd name="connsiteX4" fmla="*/ 738 w 18328"/>
                <a:gd name="connsiteY4" fmla="*/ 5904 h 1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28" h="12135">
                  <a:moveTo>
                    <a:pt x="0" y="0"/>
                  </a:moveTo>
                  <a:cubicBezTo>
                    <a:pt x="0" y="0"/>
                    <a:pt x="5166" y="11070"/>
                    <a:pt x="9594" y="11808"/>
                  </a:cubicBezTo>
                  <a:cubicBezTo>
                    <a:pt x="14022" y="12546"/>
                    <a:pt x="16974" y="11808"/>
                    <a:pt x="17712" y="11808"/>
                  </a:cubicBezTo>
                  <a:cubicBezTo>
                    <a:pt x="18533" y="9925"/>
                    <a:pt x="18533" y="7787"/>
                    <a:pt x="17712" y="5904"/>
                  </a:cubicBezTo>
                  <a:cubicBezTo>
                    <a:pt x="14022" y="1476"/>
                    <a:pt x="2214" y="-1476"/>
                    <a:pt x="738" y="5904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2B2B2243-8E37-4F88-9CDE-A1F8B08987CD}"/>
                </a:ext>
              </a:extLst>
            </p:cNvPr>
            <p:cNvSpPr/>
            <p:nvPr/>
          </p:nvSpPr>
          <p:spPr>
            <a:xfrm>
              <a:off x="3640278" y="5518267"/>
              <a:ext cx="11142" cy="4427"/>
            </a:xfrm>
            <a:custGeom>
              <a:avLst/>
              <a:gdLst>
                <a:gd name="connsiteX0" fmla="*/ 11142 w 11142"/>
                <a:gd name="connsiteY0" fmla="*/ 4428 h 4427"/>
                <a:gd name="connsiteX1" fmla="*/ 4500 w 11142"/>
                <a:gd name="connsiteY1" fmla="*/ 0 h 4427"/>
                <a:gd name="connsiteX2" fmla="*/ 72 w 11142"/>
                <a:gd name="connsiteY2" fmla="*/ 0 h 4427"/>
                <a:gd name="connsiteX3" fmla="*/ 6714 w 11142"/>
                <a:gd name="connsiteY3" fmla="*/ 0 h 4427"/>
                <a:gd name="connsiteX4" fmla="*/ 6714 w 11142"/>
                <a:gd name="connsiteY4" fmla="*/ 0 h 4427"/>
                <a:gd name="connsiteX5" fmla="*/ 6714 w 11142"/>
                <a:gd name="connsiteY5" fmla="*/ 0 h 4427"/>
                <a:gd name="connsiteX6" fmla="*/ 6714 w 11142"/>
                <a:gd name="connsiteY6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42" h="4427">
                  <a:moveTo>
                    <a:pt x="11142" y="4428"/>
                  </a:moveTo>
                  <a:cubicBezTo>
                    <a:pt x="9857" y="1890"/>
                    <a:pt x="7337" y="210"/>
                    <a:pt x="4500" y="0"/>
                  </a:cubicBezTo>
                  <a:cubicBezTo>
                    <a:pt x="4500" y="0"/>
                    <a:pt x="-666" y="0"/>
                    <a:pt x="72" y="0"/>
                  </a:cubicBezTo>
                  <a:cubicBezTo>
                    <a:pt x="810" y="0"/>
                    <a:pt x="6714" y="0"/>
                    <a:pt x="6714" y="0"/>
                  </a:cubicBezTo>
                  <a:cubicBezTo>
                    <a:pt x="6714" y="0"/>
                    <a:pt x="6714" y="0"/>
                    <a:pt x="6714" y="0"/>
                  </a:cubicBezTo>
                  <a:cubicBezTo>
                    <a:pt x="6714" y="0"/>
                    <a:pt x="6714" y="0"/>
                    <a:pt x="6714" y="0"/>
                  </a:cubicBezTo>
                  <a:cubicBezTo>
                    <a:pt x="6714" y="0"/>
                    <a:pt x="6714" y="0"/>
                    <a:pt x="6714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4B92D4E6-5034-4E05-B99B-27C9A8099BB0}"/>
                </a:ext>
              </a:extLst>
            </p:cNvPr>
            <p:cNvSpPr/>
            <p:nvPr/>
          </p:nvSpPr>
          <p:spPr>
            <a:xfrm>
              <a:off x="3674513" y="5565170"/>
              <a:ext cx="17496" cy="9102"/>
            </a:xfrm>
            <a:custGeom>
              <a:avLst/>
              <a:gdLst>
                <a:gd name="connsiteX0" fmla="*/ 17497 w 17496"/>
                <a:gd name="connsiteY0" fmla="*/ 1804 h 9102"/>
                <a:gd name="connsiteX1" fmla="*/ 12331 w 17496"/>
                <a:gd name="connsiteY1" fmla="*/ 8446 h 9102"/>
                <a:gd name="connsiteX2" fmla="*/ 523 w 17496"/>
                <a:gd name="connsiteY2" fmla="*/ 8446 h 9102"/>
                <a:gd name="connsiteX3" fmla="*/ 7165 w 17496"/>
                <a:gd name="connsiteY3" fmla="*/ 328 h 9102"/>
                <a:gd name="connsiteX4" fmla="*/ 17497 w 17496"/>
                <a:gd name="connsiteY4" fmla="*/ 328 h 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96" h="9102">
                  <a:moveTo>
                    <a:pt x="17497" y="1804"/>
                  </a:moveTo>
                  <a:cubicBezTo>
                    <a:pt x="17497" y="5494"/>
                    <a:pt x="17497" y="6970"/>
                    <a:pt x="12331" y="8446"/>
                  </a:cubicBezTo>
                  <a:cubicBezTo>
                    <a:pt x="7165" y="9922"/>
                    <a:pt x="1999" y="8446"/>
                    <a:pt x="523" y="8446"/>
                  </a:cubicBezTo>
                  <a:cubicBezTo>
                    <a:pt x="-953" y="8446"/>
                    <a:pt x="523" y="1066"/>
                    <a:pt x="7165" y="328"/>
                  </a:cubicBezTo>
                  <a:cubicBezTo>
                    <a:pt x="13807" y="-410"/>
                    <a:pt x="16759" y="328"/>
                    <a:pt x="17497" y="328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D39A67B6-78D3-4F7E-96F4-0BC010D868BB}"/>
                </a:ext>
              </a:extLst>
            </p:cNvPr>
            <p:cNvSpPr/>
            <p:nvPr/>
          </p:nvSpPr>
          <p:spPr>
            <a:xfrm>
              <a:off x="3673509" y="5569189"/>
              <a:ext cx="11121" cy="6559"/>
            </a:xfrm>
            <a:custGeom>
              <a:avLst/>
              <a:gdLst>
                <a:gd name="connsiteX0" fmla="*/ 11122 w 11121"/>
                <a:gd name="connsiteY0" fmla="*/ 0 h 6559"/>
                <a:gd name="connsiteX1" fmla="*/ 11122 w 11121"/>
                <a:gd name="connsiteY1" fmla="*/ 0 h 6559"/>
                <a:gd name="connsiteX2" fmla="*/ 11122 w 11121"/>
                <a:gd name="connsiteY2" fmla="*/ 0 h 6559"/>
                <a:gd name="connsiteX3" fmla="*/ 6694 w 11121"/>
                <a:gd name="connsiteY3" fmla="*/ 0 h 6559"/>
                <a:gd name="connsiteX4" fmla="*/ 52 w 11121"/>
                <a:gd name="connsiteY4" fmla="*/ 5904 h 6559"/>
                <a:gd name="connsiteX5" fmla="*/ 52 w 11121"/>
                <a:gd name="connsiteY5" fmla="*/ 5904 h 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1" h="6559">
                  <a:moveTo>
                    <a:pt x="11122" y="0"/>
                  </a:moveTo>
                  <a:cubicBezTo>
                    <a:pt x="11122" y="0"/>
                    <a:pt x="11122" y="0"/>
                    <a:pt x="11122" y="0"/>
                  </a:cubicBezTo>
                  <a:cubicBezTo>
                    <a:pt x="11122" y="0"/>
                    <a:pt x="11122" y="0"/>
                    <a:pt x="11122" y="0"/>
                  </a:cubicBezTo>
                  <a:lnTo>
                    <a:pt x="6694" y="0"/>
                  </a:lnTo>
                  <a:cubicBezTo>
                    <a:pt x="6694" y="0"/>
                    <a:pt x="-686" y="4428"/>
                    <a:pt x="52" y="5904"/>
                  </a:cubicBezTo>
                  <a:cubicBezTo>
                    <a:pt x="790" y="7380"/>
                    <a:pt x="52" y="5904"/>
                    <a:pt x="52" y="5904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F9541DC9-ED3C-4288-8CC5-7FC898C99E75}"/>
                </a:ext>
              </a:extLst>
            </p:cNvPr>
            <p:cNvSpPr/>
            <p:nvPr/>
          </p:nvSpPr>
          <p:spPr>
            <a:xfrm>
              <a:off x="3818208" y="5541636"/>
              <a:ext cx="15057" cy="11315"/>
            </a:xfrm>
            <a:custGeom>
              <a:avLst/>
              <a:gdLst>
                <a:gd name="connsiteX0" fmla="*/ 0 w 15057"/>
                <a:gd name="connsiteY0" fmla="*/ 7626 h 11315"/>
                <a:gd name="connsiteX1" fmla="*/ 10332 w 15057"/>
                <a:gd name="connsiteY1" fmla="*/ 7626 h 11315"/>
                <a:gd name="connsiteX2" fmla="*/ 14760 w 15057"/>
                <a:gd name="connsiteY2" fmla="*/ 984 h 11315"/>
                <a:gd name="connsiteX3" fmla="*/ 7380 w 15057"/>
                <a:gd name="connsiteY3" fmla="*/ 984 h 11315"/>
                <a:gd name="connsiteX4" fmla="*/ 0 w 15057"/>
                <a:gd name="connsiteY4" fmla="*/ 5412 h 11315"/>
                <a:gd name="connsiteX5" fmla="*/ 0 w 15057"/>
                <a:gd name="connsiteY5" fmla="*/ 11316 h 1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57" h="11315">
                  <a:moveTo>
                    <a:pt x="0" y="7626"/>
                  </a:moveTo>
                  <a:cubicBezTo>
                    <a:pt x="0" y="12054"/>
                    <a:pt x="8856" y="7626"/>
                    <a:pt x="10332" y="7626"/>
                  </a:cubicBezTo>
                  <a:cubicBezTo>
                    <a:pt x="11808" y="7626"/>
                    <a:pt x="16236" y="3198"/>
                    <a:pt x="14760" y="984"/>
                  </a:cubicBezTo>
                  <a:cubicBezTo>
                    <a:pt x="13284" y="-1230"/>
                    <a:pt x="9594" y="984"/>
                    <a:pt x="7380" y="984"/>
                  </a:cubicBezTo>
                  <a:cubicBezTo>
                    <a:pt x="4472" y="1543"/>
                    <a:pt x="1860" y="3112"/>
                    <a:pt x="0" y="5412"/>
                  </a:cubicBezTo>
                  <a:cubicBezTo>
                    <a:pt x="0" y="5412"/>
                    <a:pt x="0" y="9840"/>
                    <a:pt x="0" y="11316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CD793E81-CCEF-4831-89CF-43B63C09357E}"/>
                </a:ext>
              </a:extLst>
            </p:cNvPr>
            <p:cNvSpPr/>
            <p:nvPr/>
          </p:nvSpPr>
          <p:spPr>
            <a:xfrm>
              <a:off x="3818751" y="5541882"/>
              <a:ext cx="11019" cy="4427"/>
            </a:xfrm>
            <a:custGeom>
              <a:avLst/>
              <a:gdLst>
                <a:gd name="connsiteX0" fmla="*/ 195 w 11019"/>
                <a:gd name="connsiteY0" fmla="*/ 4428 h 4427"/>
                <a:gd name="connsiteX1" fmla="*/ 4623 w 11019"/>
                <a:gd name="connsiteY1" fmla="*/ 0 h 4427"/>
                <a:gd name="connsiteX2" fmla="*/ 9051 w 11019"/>
                <a:gd name="connsiteY2" fmla="*/ 0 h 4427"/>
                <a:gd name="connsiteX3" fmla="*/ 9051 w 11019"/>
                <a:gd name="connsiteY3" fmla="*/ 0 h 4427"/>
                <a:gd name="connsiteX4" fmla="*/ 9051 w 11019"/>
                <a:gd name="connsiteY4" fmla="*/ 3690 h 4427"/>
                <a:gd name="connsiteX5" fmla="*/ 3885 w 11019"/>
                <a:gd name="connsiteY5" fmla="*/ 3690 h 4427"/>
                <a:gd name="connsiteX6" fmla="*/ 195 w 11019"/>
                <a:gd name="connsiteY6" fmla="*/ 369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19" h="4427">
                  <a:moveTo>
                    <a:pt x="195" y="4428"/>
                  </a:moveTo>
                  <a:cubicBezTo>
                    <a:pt x="195" y="4428"/>
                    <a:pt x="195" y="0"/>
                    <a:pt x="4623" y="0"/>
                  </a:cubicBezTo>
                  <a:cubicBezTo>
                    <a:pt x="9051" y="0"/>
                    <a:pt x="4623" y="0"/>
                    <a:pt x="9051" y="0"/>
                  </a:cubicBezTo>
                  <a:cubicBezTo>
                    <a:pt x="13479" y="0"/>
                    <a:pt x="9051" y="0"/>
                    <a:pt x="9051" y="0"/>
                  </a:cubicBezTo>
                  <a:cubicBezTo>
                    <a:pt x="9051" y="0"/>
                    <a:pt x="9051" y="3690"/>
                    <a:pt x="9051" y="3690"/>
                  </a:cubicBezTo>
                  <a:cubicBezTo>
                    <a:pt x="9051" y="3690"/>
                    <a:pt x="9051" y="3690"/>
                    <a:pt x="3885" y="3690"/>
                  </a:cubicBezTo>
                  <a:cubicBezTo>
                    <a:pt x="-1281" y="3690"/>
                    <a:pt x="195" y="3690"/>
                    <a:pt x="195" y="369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F1DFDBC4-87A1-4006-92D8-7DBA61FEDC87}"/>
                </a:ext>
              </a:extLst>
            </p:cNvPr>
            <p:cNvSpPr/>
            <p:nvPr/>
          </p:nvSpPr>
          <p:spPr>
            <a:xfrm>
              <a:off x="3735552" y="5537140"/>
              <a:ext cx="30257" cy="38690"/>
            </a:xfrm>
            <a:custGeom>
              <a:avLst/>
              <a:gdLst>
                <a:gd name="connsiteX0" fmla="*/ 15498 w 30257"/>
                <a:gd name="connsiteY0" fmla="*/ 314 h 38690"/>
                <a:gd name="connsiteX1" fmla="*/ 15498 w 30257"/>
                <a:gd name="connsiteY1" fmla="*/ 314 h 38690"/>
                <a:gd name="connsiteX2" fmla="*/ 8856 w 30257"/>
                <a:gd name="connsiteY2" fmla="*/ 314 h 38690"/>
                <a:gd name="connsiteX3" fmla="*/ 0 w 30257"/>
                <a:gd name="connsiteY3" fmla="*/ 314 h 38690"/>
                <a:gd name="connsiteX4" fmla="*/ 8856 w 30257"/>
                <a:gd name="connsiteY4" fmla="*/ 24668 h 38690"/>
                <a:gd name="connsiteX5" fmla="*/ 18450 w 30257"/>
                <a:gd name="connsiteY5" fmla="*/ 38690 h 38690"/>
                <a:gd name="connsiteX6" fmla="*/ 22878 w 30257"/>
                <a:gd name="connsiteY6" fmla="*/ 38690 h 38690"/>
                <a:gd name="connsiteX7" fmla="*/ 30258 w 30257"/>
                <a:gd name="connsiteY7" fmla="*/ 38690 h 38690"/>
                <a:gd name="connsiteX8" fmla="*/ 30258 w 30257"/>
                <a:gd name="connsiteY8" fmla="*/ 38690 h 38690"/>
                <a:gd name="connsiteX9" fmla="*/ 30258 w 30257"/>
                <a:gd name="connsiteY9" fmla="*/ 15812 h 38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57" h="38690">
                  <a:moveTo>
                    <a:pt x="15498" y="314"/>
                  </a:moveTo>
                  <a:lnTo>
                    <a:pt x="15498" y="314"/>
                  </a:lnTo>
                  <a:cubicBezTo>
                    <a:pt x="13306" y="-105"/>
                    <a:pt x="11048" y="-105"/>
                    <a:pt x="8856" y="314"/>
                  </a:cubicBezTo>
                  <a:lnTo>
                    <a:pt x="0" y="314"/>
                  </a:lnTo>
                  <a:lnTo>
                    <a:pt x="8856" y="24668"/>
                  </a:lnTo>
                  <a:lnTo>
                    <a:pt x="18450" y="38690"/>
                  </a:lnTo>
                  <a:lnTo>
                    <a:pt x="22878" y="38690"/>
                  </a:lnTo>
                  <a:lnTo>
                    <a:pt x="30258" y="38690"/>
                  </a:lnTo>
                  <a:lnTo>
                    <a:pt x="30258" y="38690"/>
                  </a:lnTo>
                  <a:lnTo>
                    <a:pt x="30258" y="15812"/>
                  </a:lnTo>
                  <a:close/>
                </a:path>
              </a:pathLst>
            </a:custGeom>
            <a:solidFill>
              <a:srgbClr val="ECA75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0B403273-0262-4CA7-81B0-380EB6CF6ADA}"/>
                </a:ext>
              </a:extLst>
            </p:cNvPr>
            <p:cNvSpPr/>
            <p:nvPr/>
          </p:nvSpPr>
          <p:spPr>
            <a:xfrm>
              <a:off x="3734814" y="5534502"/>
              <a:ext cx="31734" cy="42066"/>
            </a:xfrm>
            <a:custGeom>
              <a:avLst/>
              <a:gdLst>
                <a:gd name="connsiteX0" fmla="*/ 16236 w 31734"/>
                <a:gd name="connsiteY0" fmla="*/ 2952 h 42066"/>
                <a:gd name="connsiteX1" fmla="*/ 16236 w 31734"/>
                <a:gd name="connsiteY1" fmla="*/ 2952 h 42066"/>
                <a:gd name="connsiteX2" fmla="*/ 16236 w 31734"/>
                <a:gd name="connsiteY2" fmla="*/ 2952 h 42066"/>
                <a:gd name="connsiteX3" fmla="*/ 0 w 31734"/>
                <a:gd name="connsiteY3" fmla="*/ 2952 h 42066"/>
                <a:gd name="connsiteX4" fmla="*/ 8118 w 31734"/>
                <a:gd name="connsiteY4" fmla="*/ 27306 h 42066"/>
                <a:gd name="connsiteX5" fmla="*/ 8118 w 31734"/>
                <a:gd name="connsiteY5" fmla="*/ 27306 h 42066"/>
                <a:gd name="connsiteX6" fmla="*/ 18450 w 31734"/>
                <a:gd name="connsiteY6" fmla="*/ 42066 h 42066"/>
                <a:gd name="connsiteX7" fmla="*/ 18450 w 31734"/>
                <a:gd name="connsiteY7" fmla="*/ 42066 h 42066"/>
                <a:gd name="connsiteX8" fmla="*/ 22140 w 31734"/>
                <a:gd name="connsiteY8" fmla="*/ 42066 h 42066"/>
                <a:gd name="connsiteX9" fmla="*/ 30996 w 31734"/>
                <a:gd name="connsiteY9" fmla="*/ 42066 h 42066"/>
                <a:gd name="connsiteX10" fmla="*/ 30996 w 31734"/>
                <a:gd name="connsiteY10" fmla="*/ 37638 h 42066"/>
                <a:gd name="connsiteX11" fmla="*/ 30996 w 31734"/>
                <a:gd name="connsiteY11" fmla="*/ 37638 h 42066"/>
                <a:gd name="connsiteX12" fmla="*/ 30996 w 31734"/>
                <a:gd name="connsiteY12" fmla="*/ 14760 h 42066"/>
                <a:gd name="connsiteX13" fmla="*/ 30996 w 31734"/>
                <a:gd name="connsiteY13" fmla="*/ 14760 h 42066"/>
                <a:gd name="connsiteX14" fmla="*/ 20664 w 31734"/>
                <a:gd name="connsiteY14" fmla="*/ 3690 h 42066"/>
                <a:gd name="connsiteX15" fmla="*/ 20664 w 31734"/>
                <a:gd name="connsiteY15" fmla="*/ 3690 h 42066"/>
                <a:gd name="connsiteX16" fmla="*/ 31734 w 31734"/>
                <a:gd name="connsiteY16" fmla="*/ 14760 h 42066"/>
                <a:gd name="connsiteX17" fmla="*/ 31734 w 31734"/>
                <a:gd name="connsiteY17" fmla="*/ 37638 h 42066"/>
                <a:gd name="connsiteX18" fmla="*/ 31734 w 31734"/>
                <a:gd name="connsiteY18" fmla="*/ 37638 h 42066"/>
                <a:gd name="connsiteX19" fmla="*/ 25092 w 31734"/>
                <a:gd name="connsiteY19" fmla="*/ 37638 h 42066"/>
                <a:gd name="connsiteX20" fmla="*/ 21402 w 31734"/>
                <a:gd name="connsiteY20" fmla="*/ 37638 h 42066"/>
                <a:gd name="connsiteX21" fmla="*/ 11808 w 31734"/>
                <a:gd name="connsiteY21" fmla="*/ 23616 h 42066"/>
                <a:gd name="connsiteX22" fmla="*/ 2952 w 31734"/>
                <a:gd name="connsiteY22" fmla="*/ 0 h 42066"/>
                <a:gd name="connsiteX23" fmla="*/ 17712 w 31734"/>
                <a:gd name="connsiteY23" fmla="*/ 0 h 42066"/>
                <a:gd name="connsiteX24" fmla="*/ 17712 w 31734"/>
                <a:gd name="connsiteY24" fmla="*/ 0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734" h="42066">
                  <a:moveTo>
                    <a:pt x="16236" y="2952"/>
                  </a:moveTo>
                  <a:lnTo>
                    <a:pt x="16236" y="2952"/>
                  </a:lnTo>
                  <a:lnTo>
                    <a:pt x="16236" y="2952"/>
                  </a:lnTo>
                  <a:lnTo>
                    <a:pt x="0" y="2952"/>
                  </a:lnTo>
                  <a:lnTo>
                    <a:pt x="8118" y="27306"/>
                  </a:lnTo>
                  <a:lnTo>
                    <a:pt x="8118" y="27306"/>
                  </a:lnTo>
                  <a:lnTo>
                    <a:pt x="18450" y="42066"/>
                  </a:lnTo>
                  <a:lnTo>
                    <a:pt x="18450" y="42066"/>
                  </a:lnTo>
                  <a:lnTo>
                    <a:pt x="22140" y="42066"/>
                  </a:lnTo>
                  <a:lnTo>
                    <a:pt x="30996" y="42066"/>
                  </a:lnTo>
                  <a:lnTo>
                    <a:pt x="30996" y="37638"/>
                  </a:lnTo>
                  <a:lnTo>
                    <a:pt x="30996" y="37638"/>
                  </a:lnTo>
                  <a:lnTo>
                    <a:pt x="30996" y="14760"/>
                  </a:lnTo>
                  <a:lnTo>
                    <a:pt x="30996" y="14760"/>
                  </a:lnTo>
                  <a:lnTo>
                    <a:pt x="20664" y="3690"/>
                  </a:lnTo>
                  <a:lnTo>
                    <a:pt x="20664" y="3690"/>
                  </a:lnTo>
                  <a:lnTo>
                    <a:pt x="31734" y="14760"/>
                  </a:lnTo>
                  <a:lnTo>
                    <a:pt x="31734" y="37638"/>
                  </a:lnTo>
                  <a:lnTo>
                    <a:pt x="31734" y="37638"/>
                  </a:lnTo>
                  <a:lnTo>
                    <a:pt x="25092" y="37638"/>
                  </a:lnTo>
                  <a:lnTo>
                    <a:pt x="21402" y="37638"/>
                  </a:lnTo>
                  <a:lnTo>
                    <a:pt x="11808" y="23616"/>
                  </a:lnTo>
                  <a:lnTo>
                    <a:pt x="2952" y="0"/>
                  </a:lnTo>
                  <a:lnTo>
                    <a:pt x="17712" y="0"/>
                  </a:lnTo>
                  <a:lnTo>
                    <a:pt x="17712" y="0"/>
                  </a:lnTo>
                  <a:close/>
                </a:path>
              </a:pathLst>
            </a:custGeom>
            <a:solidFill>
              <a:srgbClr val="8831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5BDF95A8-6F99-4C35-8EE0-176B89131BB7}"/>
                </a:ext>
              </a:extLst>
            </p:cNvPr>
            <p:cNvSpPr/>
            <p:nvPr/>
          </p:nvSpPr>
          <p:spPr>
            <a:xfrm>
              <a:off x="3723744" y="5539669"/>
              <a:ext cx="32471" cy="39851"/>
            </a:xfrm>
            <a:custGeom>
              <a:avLst/>
              <a:gdLst>
                <a:gd name="connsiteX0" fmla="*/ 0 w 32471"/>
                <a:gd name="connsiteY0" fmla="*/ 0 h 39851"/>
                <a:gd name="connsiteX1" fmla="*/ 0 w 32471"/>
                <a:gd name="connsiteY1" fmla="*/ 0 h 39851"/>
                <a:gd name="connsiteX2" fmla="*/ 9594 w 32471"/>
                <a:gd name="connsiteY2" fmla="*/ 0 h 39851"/>
                <a:gd name="connsiteX3" fmla="*/ 17712 w 32471"/>
                <a:gd name="connsiteY3" fmla="*/ 11070 h 39851"/>
                <a:gd name="connsiteX4" fmla="*/ 24354 w 32471"/>
                <a:gd name="connsiteY4" fmla="*/ 28044 h 39851"/>
                <a:gd name="connsiteX5" fmla="*/ 32472 w 32471"/>
                <a:gd name="connsiteY5" fmla="*/ 39852 h 39851"/>
                <a:gd name="connsiteX6" fmla="*/ 22140 w 32471"/>
                <a:gd name="connsiteY6" fmla="*/ 39852 h 39851"/>
                <a:gd name="connsiteX7" fmla="*/ 17712 w 32471"/>
                <a:gd name="connsiteY7" fmla="*/ 39852 h 39851"/>
                <a:gd name="connsiteX8" fmla="*/ 3690 w 32471"/>
                <a:gd name="connsiteY8" fmla="*/ 1771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71" h="39851">
                  <a:moveTo>
                    <a:pt x="0" y="0"/>
                  </a:moveTo>
                  <a:lnTo>
                    <a:pt x="0" y="0"/>
                  </a:lnTo>
                  <a:lnTo>
                    <a:pt x="9594" y="0"/>
                  </a:lnTo>
                  <a:cubicBezTo>
                    <a:pt x="12900" y="3212"/>
                    <a:pt x="15646" y="6953"/>
                    <a:pt x="17712" y="11070"/>
                  </a:cubicBezTo>
                  <a:cubicBezTo>
                    <a:pt x="17712" y="15498"/>
                    <a:pt x="22140" y="22878"/>
                    <a:pt x="24354" y="28044"/>
                  </a:cubicBezTo>
                  <a:cubicBezTo>
                    <a:pt x="26753" y="32181"/>
                    <a:pt x="29468" y="36129"/>
                    <a:pt x="32472" y="39852"/>
                  </a:cubicBezTo>
                  <a:lnTo>
                    <a:pt x="22140" y="39852"/>
                  </a:lnTo>
                  <a:lnTo>
                    <a:pt x="17712" y="39852"/>
                  </a:lnTo>
                  <a:lnTo>
                    <a:pt x="3690" y="17712"/>
                  </a:lnTo>
                  <a:close/>
                </a:path>
              </a:pathLst>
            </a:custGeom>
            <a:solidFill>
              <a:srgbClr val="ECA75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52CEF471-E097-42B7-8927-6C75AD2ECCA8}"/>
                </a:ext>
              </a:extLst>
            </p:cNvPr>
            <p:cNvSpPr/>
            <p:nvPr/>
          </p:nvSpPr>
          <p:spPr>
            <a:xfrm>
              <a:off x="3720793" y="5539669"/>
              <a:ext cx="31734" cy="39113"/>
            </a:xfrm>
            <a:custGeom>
              <a:avLst/>
              <a:gdLst>
                <a:gd name="connsiteX0" fmla="*/ 2952 w 31734"/>
                <a:gd name="connsiteY0" fmla="*/ 0 h 39113"/>
                <a:gd name="connsiteX1" fmla="*/ 2952 w 31734"/>
                <a:gd name="connsiteY1" fmla="*/ 0 h 39113"/>
                <a:gd name="connsiteX2" fmla="*/ 2952 w 31734"/>
                <a:gd name="connsiteY2" fmla="*/ 0 h 39113"/>
                <a:gd name="connsiteX3" fmla="*/ 11808 w 31734"/>
                <a:gd name="connsiteY3" fmla="*/ 0 h 39113"/>
                <a:gd name="connsiteX4" fmla="*/ 19188 w 31734"/>
                <a:gd name="connsiteY4" fmla="*/ 11070 h 39113"/>
                <a:gd name="connsiteX5" fmla="*/ 19188 w 31734"/>
                <a:gd name="connsiteY5" fmla="*/ 19188 h 39113"/>
                <a:gd name="connsiteX6" fmla="*/ 19188 w 31734"/>
                <a:gd name="connsiteY6" fmla="*/ 27306 h 39113"/>
                <a:gd name="connsiteX7" fmla="*/ 27306 w 31734"/>
                <a:gd name="connsiteY7" fmla="*/ 39114 h 39113"/>
                <a:gd name="connsiteX8" fmla="*/ 17712 w 31734"/>
                <a:gd name="connsiteY8" fmla="*/ 39114 h 39113"/>
                <a:gd name="connsiteX9" fmla="*/ 13284 w 31734"/>
                <a:gd name="connsiteY9" fmla="*/ 39114 h 39113"/>
                <a:gd name="connsiteX10" fmla="*/ 0 w 31734"/>
                <a:gd name="connsiteY10" fmla="*/ 17712 h 39113"/>
                <a:gd name="connsiteX11" fmla="*/ 0 w 31734"/>
                <a:gd name="connsiteY11" fmla="*/ 3690 h 39113"/>
                <a:gd name="connsiteX12" fmla="*/ 0 w 31734"/>
                <a:gd name="connsiteY12" fmla="*/ 3690 h 39113"/>
                <a:gd name="connsiteX13" fmla="*/ 3690 w 31734"/>
                <a:gd name="connsiteY13" fmla="*/ 17712 h 39113"/>
                <a:gd name="connsiteX14" fmla="*/ 3690 w 31734"/>
                <a:gd name="connsiteY14" fmla="*/ 17712 h 39113"/>
                <a:gd name="connsiteX15" fmla="*/ 17712 w 31734"/>
                <a:gd name="connsiteY15" fmla="*/ 39114 h 39113"/>
                <a:gd name="connsiteX16" fmla="*/ 17712 w 31734"/>
                <a:gd name="connsiteY16" fmla="*/ 39114 h 39113"/>
                <a:gd name="connsiteX17" fmla="*/ 22140 w 31734"/>
                <a:gd name="connsiteY17" fmla="*/ 39114 h 39113"/>
                <a:gd name="connsiteX18" fmla="*/ 31734 w 31734"/>
                <a:gd name="connsiteY18" fmla="*/ 39114 h 39113"/>
                <a:gd name="connsiteX19" fmla="*/ 25092 w 31734"/>
                <a:gd name="connsiteY19" fmla="*/ 28044 h 39113"/>
                <a:gd name="connsiteX20" fmla="*/ 21402 w 31734"/>
                <a:gd name="connsiteY20" fmla="*/ 19926 h 39113"/>
                <a:gd name="connsiteX21" fmla="*/ 21402 w 31734"/>
                <a:gd name="connsiteY21" fmla="*/ 11808 h 39113"/>
                <a:gd name="connsiteX22" fmla="*/ 16974 w 31734"/>
                <a:gd name="connsiteY22" fmla="*/ 4428 h 39113"/>
                <a:gd name="connsiteX23" fmla="*/ 16974 w 31734"/>
                <a:gd name="connsiteY23" fmla="*/ 4428 h 39113"/>
                <a:gd name="connsiteX24" fmla="*/ 4428 w 31734"/>
                <a:gd name="connsiteY24" fmla="*/ 4428 h 39113"/>
                <a:gd name="connsiteX25" fmla="*/ 4428 w 31734"/>
                <a:gd name="connsiteY25" fmla="*/ 4428 h 39113"/>
                <a:gd name="connsiteX26" fmla="*/ 4428 w 31734"/>
                <a:gd name="connsiteY26" fmla="*/ 4428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1734" h="39113">
                  <a:moveTo>
                    <a:pt x="2952" y="0"/>
                  </a:moveTo>
                  <a:lnTo>
                    <a:pt x="2952" y="0"/>
                  </a:lnTo>
                  <a:lnTo>
                    <a:pt x="2952" y="0"/>
                  </a:lnTo>
                  <a:lnTo>
                    <a:pt x="11808" y="0"/>
                  </a:lnTo>
                  <a:cubicBezTo>
                    <a:pt x="14767" y="3329"/>
                    <a:pt x="17254" y="7055"/>
                    <a:pt x="19188" y="11070"/>
                  </a:cubicBezTo>
                  <a:cubicBezTo>
                    <a:pt x="19188" y="11070"/>
                    <a:pt x="19188" y="16236"/>
                    <a:pt x="19188" y="19188"/>
                  </a:cubicBezTo>
                  <a:cubicBezTo>
                    <a:pt x="19063" y="21893"/>
                    <a:pt x="19063" y="24601"/>
                    <a:pt x="19188" y="27306"/>
                  </a:cubicBezTo>
                  <a:lnTo>
                    <a:pt x="27306" y="39114"/>
                  </a:lnTo>
                  <a:lnTo>
                    <a:pt x="17712" y="39114"/>
                  </a:lnTo>
                  <a:lnTo>
                    <a:pt x="13284" y="39114"/>
                  </a:lnTo>
                  <a:lnTo>
                    <a:pt x="0" y="17712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3690" y="17712"/>
                  </a:lnTo>
                  <a:lnTo>
                    <a:pt x="3690" y="17712"/>
                  </a:lnTo>
                  <a:lnTo>
                    <a:pt x="17712" y="39114"/>
                  </a:lnTo>
                  <a:lnTo>
                    <a:pt x="17712" y="39114"/>
                  </a:lnTo>
                  <a:lnTo>
                    <a:pt x="22140" y="39114"/>
                  </a:lnTo>
                  <a:lnTo>
                    <a:pt x="31734" y="39114"/>
                  </a:lnTo>
                  <a:cubicBezTo>
                    <a:pt x="29203" y="35625"/>
                    <a:pt x="26981" y="31921"/>
                    <a:pt x="25092" y="28044"/>
                  </a:cubicBezTo>
                  <a:cubicBezTo>
                    <a:pt x="23424" y="25558"/>
                    <a:pt x="22177" y="22816"/>
                    <a:pt x="21402" y="19926"/>
                  </a:cubicBezTo>
                  <a:cubicBezTo>
                    <a:pt x="21402" y="19926"/>
                    <a:pt x="21402" y="14022"/>
                    <a:pt x="21402" y="11808"/>
                  </a:cubicBezTo>
                  <a:lnTo>
                    <a:pt x="16974" y="4428"/>
                  </a:lnTo>
                  <a:lnTo>
                    <a:pt x="16974" y="4428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8831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99121D1-88CA-44DC-9579-189CECD3BE57}"/>
                </a:ext>
              </a:extLst>
            </p:cNvPr>
            <p:cNvSpPr/>
            <p:nvPr/>
          </p:nvSpPr>
          <p:spPr>
            <a:xfrm>
              <a:off x="3712675" y="5536717"/>
              <a:ext cx="33209" cy="39851"/>
            </a:xfrm>
            <a:custGeom>
              <a:avLst/>
              <a:gdLst>
                <a:gd name="connsiteX0" fmla="*/ 5166 w 33209"/>
                <a:gd name="connsiteY0" fmla="*/ 0 h 39851"/>
                <a:gd name="connsiteX1" fmla="*/ 11070 w 33209"/>
                <a:gd name="connsiteY1" fmla="*/ 0 h 39851"/>
                <a:gd name="connsiteX2" fmla="*/ 20664 w 33209"/>
                <a:gd name="connsiteY2" fmla="*/ 12546 h 39851"/>
                <a:gd name="connsiteX3" fmla="*/ 25092 w 33209"/>
                <a:gd name="connsiteY3" fmla="*/ 28044 h 39851"/>
                <a:gd name="connsiteX4" fmla="*/ 33210 w 33209"/>
                <a:gd name="connsiteY4" fmla="*/ 39852 h 39851"/>
                <a:gd name="connsiteX5" fmla="*/ 18450 w 33209"/>
                <a:gd name="connsiteY5" fmla="*/ 39852 h 39851"/>
                <a:gd name="connsiteX6" fmla="*/ 9594 w 33209"/>
                <a:gd name="connsiteY6" fmla="*/ 39852 h 39851"/>
                <a:gd name="connsiteX7" fmla="*/ 5166 w 33209"/>
                <a:gd name="connsiteY7" fmla="*/ 39852 h 39851"/>
                <a:gd name="connsiteX8" fmla="*/ 0 w 33209"/>
                <a:gd name="connsiteY8" fmla="*/ 39852 h 39851"/>
                <a:gd name="connsiteX9" fmla="*/ 0 w 33209"/>
                <a:gd name="connsiteY9" fmla="*/ 32472 h 39851"/>
                <a:gd name="connsiteX10" fmla="*/ 0 w 33209"/>
                <a:gd name="connsiteY10" fmla="*/ 15498 h 39851"/>
                <a:gd name="connsiteX11" fmla="*/ 0 w 33209"/>
                <a:gd name="connsiteY11" fmla="*/ 738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209" h="39851">
                  <a:moveTo>
                    <a:pt x="5166" y="0"/>
                  </a:moveTo>
                  <a:cubicBezTo>
                    <a:pt x="5166" y="0"/>
                    <a:pt x="11070" y="0"/>
                    <a:pt x="11070" y="0"/>
                  </a:cubicBezTo>
                  <a:cubicBezTo>
                    <a:pt x="15432" y="3145"/>
                    <a:pt x="18775" y="7510"/>
                    <a:pt x="20664" y="12546"/>
                  </a:cubicBezTo>
                  <a:cubicBezTo>
                    <a:pt x="20664" y="19926"/>
                    <a:pt x="20664" y="20664"/>
                    <a:pt x="25092" y="28044"/>
                  </a:cubicBezTo>
                  <a:cubicBezTo>
                    <a:pt x="27210" y="32353"/>
                    <a:pt x="29948" y="36331"/>
                    <a:pt x="33210" y="39852"/>
                  </a:cubicBezTo>
                  <a:lnTo>
                    <a:pt x="18450" y="39852"/>
                  </a:lnTo>
                  <a:cubicBezTo>
                    <a:pt x="12546" y="39852"/>
                    <a:pt x="11070" y="39852"/>
                    <a:pt x="9594" y="39852"/>
                  </a:cubicBezTo>
                  <a:cubicBezTo>
                    <a:pt x="8125" y="39604"/>
                    <a:pt x="6635" y="39604"/>
                    <a:pt x="5166" y="39852"/>
                  </a:cubicBezTo>
                  <a:lnTo>
                    <a:pt x="0" y="39852"/>
                  </a:lnTo>
                  <a:lnTo>
                    <a:pt x="0" y="32472"/>
                  </a:lnTo>
                  <a:lnTo>
                    <a:pt x="0" y="1549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ECA75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979F05F-38F7-4048-87F1-6EA311255292}"/>
                </a:ext>
              </a:extLst>
            </p:cNvPr>
            <p:cNvSpPr/>
            <p:nvPr/>
          </p:nvSpPr>
          <p:spPr>
            <a:xfrm>
              <a:off x="3713412" y="5535978"/>
              <a:ext cx="29520" cy="40590"/>
            </a:xfrm>
            <a:custGeom>
              <a:avLst/>
              <a:gdLst>
                <a:gd name="connsiteX0" fmla="*/ 4428 w 29520"/>
                <a:gd name="connsiteY0" fmla="*/ 738 h 40590"/>
                <a:gd name="connsiteX1" fmla="*/ 11070 w 29520"/>
                <a:gd name="connsiteY1" fmla="*/ 738 h 40590"/>
                <a:gd name="connsiteX2" fmla="*/ 19188 w 29520"/>
                <a:gd name="connsiteY2" fmla="*/ 13284 h 40590"/>
                <a:gd name="connsiteX3" fmla="*/ 19188 w 29520"/>
                <a:gd name="connsiteY3" fmla="*/ 20664 h 40590"/>
                <a:gd name="connsiteX4" fmla="*/ 19188 w 29520"/>
                <a:gd name="connsiteY4" fmla="*/ 28044 h 40590"/>
                <a:gd name="connsiteX5" fmla="*/ 26568 w 29520"/>
                <a:gd name="connsiteY5" fmla="*/ 40590 h 40590"/>
                <a:gd name="connsiteX6" fmla="*/ 12546 w 29520"/>
                <a:gd name="connsiteY6" fmla="*/ 40590 h 40590"/>
                <a:gd name="connsiteX7" fmla="*/ 6642 w 29520"/>
                <a:gd name="connsiteY7" fmla="*/ 40590 h 40590"/>
                <a:gd name="connsiteX8" fmla="*/ 6642 w 29520"/>
                <a:gd name="connsiteY8" fmla="*/ 40590 h 40590"/>
                <a:gd name="connsiteX9" fmla="*/ 6642 w 29520"/>
                <a:gd name="connsiteY9" fmla="*/ 40590 h 40590"/>
                <a:gd name="connsiteX10" fmla="*/ 6642 w 29520"/>
                <a:gd name="connsiteY10" fmla="*/ 40590 h 40590"/>
                <a:gd name="connsiteX11" fmla="*/ 1476 w 29520"/>
                <a:gd name="connsiteY11" fmla="*/ 40590 h 40590"/>
                <a:gd name="connsiteX12" fmla="*/ 1476 w 29520"/>
                <a:gd name="connsiteY12" fmla="*/ 33948 h 40590"/>
                <a:gd name="connsiteX13" fmla="*/ 1476 w 29520"/>
                <a:gd name="connsiteY13" fmla="*/ 33948 h 40590"/>
                <a:gd name="connsiteX14" fmla="*/ 1476 w 29520"/>
                <a:gd name="connsiteY14" fmla="*/ 16974 h 40590"/>
                <a:gd name="connsiteX15" fmla="*/ 1476 w 29520"/>
                <a:gd name="connsiteY15" fmla="*/ 2214 h 40590"/>
                <a:gd name="connsiteX16" fmla="*/ 5904 w 29520"/>
                <a:gd name="connsiteY16" fmla="*/ 2214 h 40590"/>
                <a:gd name="connsiteX17" fmla="*/ 0 w 29520"/>
                <a:gd name="connsiteY17" fmla="*/ 2214 h 40590"/>
                <a:gd name="connsiteX18" fmla="*/ 0 w 29520"/>
                <a:gd name="connsiteY18" fmla="*/ 11070 h 40590"/>
                <a:gd name="connsiteX19" fmla="*/ 0 w 29520"/>
                <a:gd name="connsiteY19" fmla="*/ 11070 h 40590"/>
                <a:gd name="connsiteX20" fmla="*/ 0 w 29520"/>
                <a:gd name="connsiteY20" fmla="*/ 28044 h 40590"/>
                <a:gd name="connsiteX21" fmla="*/ 0 w 29520"/>
                <a:gd name="connsiteY21" fmla="*/ 35424 h 40590"/>
                <a:gd name="connsiteX22" fmla="*/ 6642 w 29520"/>
                <a:gd name="connsiteY22" fmla="*/ 35424 h 40590"/>
                <a:gd name="connsiteX23" fmla="*/ 6642 w 29520"/>
                <a:gd name="connsiteY23" fmla="*/ 35424 h 40590"/>
                <a:gd name="connsiteX24" fmla="*/ 6642 w 29520"/>
                <a:gd name="connsiteY24" fmla="*/ 35424 h 40590"/>
                <a:gd name="connsiteX25" fmla="*/ 14760 w 29520"/>
                <a:gd name="connsiteY25" fmla="*/ 35424 h 40590"/>
                <a:gd name="connsiteX26" fmla="*/ 29520 w 29520"/>
                <a:gd name="connsiteY26" fmla="*/ 35424 h 40590"/>
                <a:gd name="connsiteX27" fmla="*/ 22140 w 29520"/>
                <a:gd name="connsiteY27" fmla="*/ 24354 h 40590"/>
                <a:gd name="connsiteX28" fmla="*/ 22140 w 29520"/>
                <a:gd name="connsiteY28" fmla="*/ 16236 h 40590"/>
                <a:gd name="connsiteX29" fmla="*/ 22140 w 29520"/>
                <a:gd name="connsiteY29" fmla="*/ 8856 h 40590"/>
                <a:gd name="connsiteX30" fmla="*/ 16236 w 29520"/>
                <a:gd name="connsiteY30" fmla="*/ 0 h 40590"/>
                <a:gd name="connsiteX31" fmla="*/ 16236 w 29520"/>
                <a:gd name="connsiteY31" fmla="*/ 0 h 40590"/>
                <a:gd name="connsiteX32" fmla="*/ 8118 w 29520"/>
                <a:gd name="connsiteY32" fmla="*/ 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9520" h="40590">
                  <a:moveTo>
                    <a:pt x="4428" y="738"/>
                  </a:moveTo>
                  <a:lnTo>
                    <a:pt x="11070" y="738"/>
                  </a:lnTo>
                  <a:cubicBezTo>
                    <a:pt x="14782" y="4176"/>
                    <a:pt x="17572" y="8489"/>
                    <a:pt x="19188" y="13284"/>
                  </a:cubicBezTo>
                  <a:cubicBezTo>
                    <a:pt x="19756" y="15711"/>
                    <a:pt x="19756" y="18237"/>
                    <a:pt x="19188" y="20664"/>
                  </a:cubicBezTo>
                  <a:cubicBezTo>
                    <a:pt x="18826" y="23110"/>
                    <a:pt x="18826" y="25598"/>
                    <a:pt x="19188" y="28044"/>
                  </a:cubicBezTo>
                  <a:cubicBezTo>
                    <a:pt x="21018" y="32567"/>
                    <a:pt x="23505" y="36795"/>
                    <a:pt x="26568" y="40590"/>
                  </a:cubicBezTo>
                  <a:lnTo>
                    <a:pt x="12546" y="40590"/>
                  </a:lnTo>
                  <a:lnTo>
                    <a:pt x="6642" y="40590"/>
                  </a:lnTo>
                  <a:lnTo>
                    <a:pt x="6642" y="40590"/>
                  </a:lnTo>
                  <a:lnTo>
                    <a:pt x="6642" y="40590"/>
                  </a:lnTo>
                  <a:lnTo>
                    <a:pt x="6642" y="40590"/>
                  </a:lnTo>
                  <a:lnTo>
                    <a:pt x="1476" y="40590"/>
                  </a:lnTo>
                  <a:lnTo>
                    <a:pt x="1476" y="33948"/>
                  </a:lnTo>
                  <a:lnTo>
                    <a:pt x="1476" y="33948"/>
                  </a:lnTo>
                  <a:lnTo>
                    <a:pt x="1476" y="16974"/>
                  </a:lnTo>
                  <a:lnTo>
                    <a:pt x="1476" y="2214"/>
                  </a:lnTo>
                  <a:lnTo>
                    <a:pt x="5904" y="2214"/>
                  </a:lnTo>
                  <a:lnTo>
                    <a:pt x="0" y="2214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0" y="28044"/>
                  </a:lnTo>
                  <a:lnTo>
                    <a:pt x="0" y="35424"/>
                  </a:lnTo>
                  <a:lnTo>
                    <a:pt x="6642" y="35424"/>
                  </a:lnTo>
                  <a:lnTo>
                    <a:pt x="6642" y="35424"/>
                  </a:lnTo>
                  <a:lnTo>
                    <a:pt x="6642" y="35424"/>
                  </a:lnTo>
                  <a:lnTo>
                    <a:pt x="14760" y="35424"/>
                  </a:lnTo>
                  <a:lnTo>
                    <a:pt x="29520" y="35424"/>
                  </a:lnTo>
                  <a:cubicBezTo>
                    <a:pt x="26598" y="32062"/>
                    <a:pt x="24118" y="28343"/>
                    <a:pt x="22140" y="24354"/>
                  </a:cubicBezTo>
                  <a:cubicBezTo>
                    <a:pt x="21638" y="21671"/>
                    <a:pt x="21638" y="18919"/>
                    <a:pt x="22140" y="16236"/>
                  </a:cubicBezTo>
                  <a:cubicBezTo>
                    <a:pt x="22140" y="16236"/>
                    <a:pt x="22140" y="16236"/>
                    <a:pt x="22140" y="8856"/>
                  </a:cubicBezTo>
                  <a:cubicBezTo>
                    <a:pt x="20789" y="5536"/>
                    <a:pt x="18782" y="2523"/>
                    <a:pt x="16236" y="0"/>
                  </a:cubicBezTo>
                  <a:lnTo>
                    <a:pt x="16236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8831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4D44803-B9E9-4D5D-B648-65D082AD9CAD}"/>
                </a:ext>
              </a:extLst>
            </p:cNvPr>
            <p:cNvSpPr/>
            <p:nvPr/>
          </p:nvSpPr>
          <p:spPr>
            <a:xfrm>
              <a:off x="3749575" y="5541145"/>
              <a:ext cx="30996" cy="39851"/>
            </a:xfrm>
            <a:custGeom>
              <a:avLst/>
              <a:gdLst>
                <a:gd name="connsiteX0" fmla="*/ 26568 w 30996"/>
                <a:gd name="connsiteY0" fmla="*/ 0 h 39851"/>
                <a:gd name="connsiteX1" fmla="*/ 16974 w 30996"/>
                <a:gd name="connsiteY1" fmla="*/ 0 h 39851"/>
                <a:gd name="connsiteX2" fmla="*/ 0 w 30996"/>
                <a:gd name="connsiteY2" fmla="*/ 0 h 39851"/>
                <a:gd name="connsiteX3" fmla="*/ 0 w 30996"/>
                <a:gd name="connsiteY3" fmla="*/ 8856 h 39851"/>
                <a:gd name="connsiteX4" fmla="*/ 13284 w 30996"/>
                <a:gd name="connsiteY4" fmla="*/ 39852 h 39851"/>
                <a:gd name="connsiteX5" fmla="*/ 24354 w 30996"/>
                <a:gd name="connsiteY5" fmla="*/ 39852 h 39851"/>
                <a:gd name="connsiteX6" fmla="*/ 30996 w 30996"/>
                <a:gd name="connsiteY6" fmla="*/ 39852 h 39851"/>
                <a:gd name="connsiteX7" fmla="*/ 30996 w 30996"/>
                <a:gd name="connsiteY7" fmla="*/ 22140 h 39851"/>
                <a:gd name="connsiteX8" fmla="*/ 30996 w 30996"/>
                <a:gd name="connsiteY8" fmla="*/ 2214 h 39851"/>
                <a:gd name="connsiteX9" fmla="*/ 30996 w 30996"/>
                <a:gd name="connsiteY9" fmla="*/ 2214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996" h="39851">
                  <a:moveTo>
                    <a:pt x="26568" y="0"/>
                  </a:moveTo>
                  <a:lnTo>
                    <a:pt x="16974" y="0"/>
                  </a:lnTo>
                  <a:lnTo>
                    <a:pt x="0" y="0"/>
                  </a:lnTo>
                  <a:lnTo>
                    <a:pt x="0" y="8856"/>
                  </a:lnTo>
                  <a:cubicBezTo>
                    <a:pt x="2531" y="19901"/>
                    <a:pt x="7033" y="30400"/>
                    <a:pt x="13284" y="39852"/>
                  </a:cubicBezTo>
                  <a:cubicBezTo>
                    <a:pt x="13284" y="39852"/>
                    <a:pt x="24354" y="39852"/>
                    <a:pt x="24354" y="39852"/>
                  </a:cubicBezTo>
                  <a:lnTo>
                    <a:pt x="30996" y="39852"/>
                  </a:lnTo>
                  <a:lnTo>
                    <a:pt x="30996" y="22140"/>
                  </a:lnTo>
                  <a:lnTo>
                    <a:pt x="30996" y="2214"/>
                  </a:lnTo>
                  <a:lnTo>
                    <a:pt x="30996" y="2214"/>
                  </a:lnTo>
                  <a:close/>
                </a:path>
              </a:pathLst>
            </a:custGeom>
            <a:solidFill>
              <a:srgbClr val="ECA75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89C935F9-96CF-480F-AC4D-2335C33F7899}"/>
                </a:ext>
              </a:extLst>
            </p:cNvPr>
            <p:cNvSpPr/>
            <p:nvPr/>
          </p:nvSpPr>
          <p:spPr>
            <a:xfrm>
              <a:off x="3749575" y="5539669"/>
              <a:ext cx="30996" cy="36900"/>
            </a:xfrm>
            <a:custGeom>
              <a:avLst/>
              <a:gdLst>
                <a:gd name="connsiteX0" fmla="*/ 26568 w 30996"/>
                <a:gd name="connsiteY0" fmla="*/ 1476 h 36900"/>
                <a:gd name="connsiteX1" fmla="*/ 26568 w 30996"/>
                <a:gd name="connsiteY1" fmla="*/ 1476 h 36900"/>
                <a:gd name="connsiteX2" fmla="*/ 16974 w 30996"/>
                <a:gd name="connsiteY2" fmla="*/ 1476 h 36900"/>
                <a:gd name="connsiteX3" fmla="*/ 16974 w 30996"/>
                <a:gd name="connsiteY3" fmla="*/ 1476 h 36900"/>
                <a:gd name="connsiteX4" fmla="*/ 0 w 30996"/>
                <a:gd name="connsiteY4" fmla="*/ 1476 h 36900"/>
                <a:gd name="connsiteX5" fmla="*/ 0 w 30996"/>
                <a:gd name="connsiteY5" fmla="*/ 1476 h 36900"/>
                <a:gd name="connsiteX6" fmla="*/ 0 w 30996"/>
                <a:gd name="connsiteY6" fmla="*/ 10332 h 36900"/>
                <a:gd name="connsiteX7" fmla="*/ 6642 w 30996"/>
                <a:gd name="connsiteY7" fmla="*/ 29520 h 36900"/>
                <a:gd name="connsiteX8" fmla="*/ 6642 w 30996"/>
                <a:gd name="connsiteY8" fmla="*/ 36900 h 36900"/>
                <a:gd name="connsiteX9" fmla="*/ 6642 w 30996"/>
                <a:gd name="connsiteY9" fmla="*/ 36900 h 36900"/>
                <a:gd name="connsiteX10" fmla="*/ 6642 w 30996"/>
                <a:gd name="connsiteY10" fmla="*/ 36900 h 36900"/>
                <a:gd name="connsiteX11" fmla="*/ 11808 w 30996"/>
                <a:gd name="connsiteY11" fmla="*/ 36900 h 36900"/>
                <a:gd name="connsiteX12" fmla="*/ 19188 w 30996"/>
                <a:gd name="connsiteY12" fmla="*/ 36900 h 36900"/>
                <a:gd name="connsiteX13" fmla="*/ 19188 w 30996"/>
                <a:gd name="connsiteY13" fmla="*/ 36900 h 36900"/>
                <a:gd name="connsiteX14" fmla="*/ 25830 w 30996"/>
                <a:gd name="connsiteY14" fmla="*/ 36900 h 36900"/>
                <a:gd name="connsiteX15" fmla="*/ 25830 w 30996"/>
                <a:gd name="connsiteY15" fmla="*/ 36900 h 36900"/>
                <a:gd name="connsiteX16" fmla="*/ 25830 w 30996"/>
                <a:gd name="connsiteY16" fmla="*/ 25830 h 36900"/>
                <a:gd name="connsiteX17" fmla="*/ 25830 w 30996"/>
                <a:gd name="connsiteY17" fmla="*/ 25830 h 36900"/>
                <a:gd name="connsiteX18" fmla="*/ 25830 w 30996"/>
                <a:gd name="connsiteY18" fmla="*/ 25830 h 36900"/>
                <a:gd name="connsiteX19" fmla="*/ 25830 w 30996"/>
                <a:gd name="connsiteY19" fmla="*/ 5904 h 36900"/>
                <a:gd name="connsiteX20" fmla="*/ 25830 w 30996"/>
                <a:gd name="connsiteY20" fmla="*/ 5904 h 36900"/>
                <a:gd name="connsiteX21" fmla="*/ 25830 w 30996"/>
                <a:gd name="connsiteY21" fmla="*/ 5904 h 36900"/>
                <a:gd name="connsiteX22" fmla="*/ 25830 w 30996"/>
                <a:gd name="connsiteY22" fmla="*/ 5904 h 36900"/>
                <a:gd name="connsiteX23" fmla="*/ 25830 w 30996"/>
                <a:gd name="connsiteY23" fmla="*/ 5904 h 36900"/>
                <a:gd name="connsiteX24" fmla="*/ 25830 w 30996"/>
                <a:gd name="connsiteY24" fmla="*/ 25830 h 36900"/>
                <a:gd name="connsiteX25" fmla="*/ 25830 w 30996"/>
                <a:gd name="connsiteY25" fmla="*/ 25830 h 36900"/>
                <a:gd name="connsiteX26" fmla="*/ 25830 w 30996"/>
                <a:gd name="connsiteY26" fmla="*/ 34686 h 36900"/>
                <a:gd name="connsiteX27" fmla="*/ 26568 w 30996"/>
                <a:gd name="connsiteY27" fmla="*/ 34686 h 36900"/>
                <a:gd name="connsiteX28" fmla="*/ 22140 w 30996"/>
                <a:gd name="connsiteY28" fmla="*/ 34686 h 36900"/>
                <a:gd name="connsiteX29" fmla="*/ 17712 w 30996"/>
                <a:gd name="connsiteY29" fmla="*/ 34686 h 36900"/>
                <a:gd name="connsiteX30" fmla="*/ 17712 w 30996"/>
                <a:gd name="connsiteY30" fmla="*/ 34686 h 36900"/>
                <a:gd name="connsiteX31" fmla="*/ 11808 w 30996"/>
                <a:gd name="connsiteY31" fmla="*/ 24354 h 36900"/>
                <a:gd name="connsiteX32" fmla="*/ 5904 w 30996"/>
                <a:gd name="connsiteY32" fmla="*/ 5904 h 36900"/>
                <a:gd name="connsiteX33" fmla="*/ 5904 w 30996"/>
                <a:gd name="connsiteY33" fmla="*/ 0 h 36900"/>
                <a:gd name="connsiteX34" fmla="*/ 22140 w 30996"/>
                <a:gd name="connsiteY34" fmla="*/ 0 h 36900"/>
                <a:gd name="connsiteX35" fmla="*/ 30996 w 30996"/>
                <a:gd name="connsiteY35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0996" h="36900">
                  <a:moveTo>
                    <a:pt x="26568" y="1476"/>
                  </a:moveTo>
                  <a:lnTo>
                    <a:pt x="26568" y="1476"/>
                  </a:lnTo>
                  <a:lnTo>
                    <a:pt x="16974" y="1476"/>
                  </a:lnTo>
                  <a:lnTo>
                    <a:pt x="16974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10332"/>
                  </a:lnTo>
                  <a:cubicBezTo>
                    <a:pt x="1321" y="17004"/>
                    <a:pt x="3557" y="23460"/>
                    <a:pt x="6642" y="29520"/>
                  </a:cubicBezTo>
                  <a:lnTo>
                    <a:pt x="6642" y="36900"/>
                  </a:lnTo>
                  <a:lnTo>
                    <a:pt x="6642" y="36900"/>
                  </a:lnTo>
                  <a:cubicBezTo>
                    <a:pt x="6642" y="36900"/>
                    <a:pt x="6642" y="36900"/>
                    <a:pt x="6642" y="36900"/>
                  </a:cubicBezTo>
                  <a:lnTo>
                    <a:pt x="11808" y="36900"/>
                  </a:lnTo>
                  <a:lnTo>
                    <a:pt x="19188" y="36900"/>
                  </a:lnTo>
                  <a:lnTo>
                    <a:pt x="19188" y="36900"/>
                  </a:lnTo>
                  <a:lnTo>
                    <a:pt x="25830" y="36900"/>
                  </a:lnTo>
                  <a:lnTo>
                    <a:pt x="25830" y="36900"/>
                  </a:lnTo>
                  <a:lnTo>
                    <a:pt x="25830" y="25830"/>
                  </a:lnTo>
                  <a:lnTo>
                    <a:pt x="25830" y="25830"/>
                  </a:lnTo>
                  <a:lnTo>
                    <a:pt x="25830" y="25830"/>
                  </a:lnTo>
                  <a:lnTo>
                    <a:pt x="25830" y="5904"/>
                  </a:lnTo>
                  <a:lnTo>
                    <a:pt x="25830" y="5904"/>
                  </a:lnTo>
                  <a:lnTo>
                    <a:pt x="25830" y="5904"/>
                  </a:lnTo>
                  <a:lnTo>
                    <a:pt x="25830" y="5904"/>
                  </a:lnTo>
                  <a:lnTo>
                    <a:pt x="25830" y="5904"/>
                  </a:lnTo>
                  <a:lnTo>
                    <a:pt x="25830" y="25830"/>
                  </a:lnTo>
                  <a:lnTo>
                    <a:pt x="25830" y="25830"/>
                  </a:lnTo>
                  <a:lnTo>
                    <a:pt x="25830" y="34686"/>
                  </a:lnTo>
                  <a:lnTo>
                    <a:pt x="26568" y="34686"/>
                  </a:lnTo>
                  <a:lnTo>
                    <a:pt x="22140" y="34686"/>
                  </a:lnTo>
                  <a:lnTo>
                    <a:pt x="17712" y="34686"/>
                  </a:lnTo>
                  <a:lnTo>
                    <a:pt x="17712" y="34686"/>
                  </a:lnTo>
                  <a:lnTo>
                    <a:pt x="11808" y="24354"/>
                  </a:lnTo>
                  <a:cubicBezTo>
                    <a:pt x="9173" y="18436"/>
                    <a:pt x="7195" y="12250"/>
                    <a:pt x="5904" y="5904"/>
                  </a:cubicBezTo>
                  <a:cubicBezTo>
                    <a:pt x="5587" y="3949"/>
                    <a:pt x="5587" y="1955"/>
                    <a:pt x="5904" y="0"/>
                  </a:cubicBezTo>
                  <a:lnTo>
                    <a:pt x="22140" y="0"/>
                  </a:lnTo>
                  <a:lnTo>
                    <a:pt x="30996" y="0"/>
                  </a:lnTo>
                  <a:close/>
                </a:path>
              </a:pathLst>
            </a:custGeom>
            <a:solidFill>
              <a:srgbClr val="8831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F149727A-5F56-494C-904B-B8E1715B3A2E}"/>
                </a:ext>
              </a:extLst>
            </p:cNvPr>
            <p:cNvSpPr/>
            <p:nvPr/>
          </p:nvSpPr>
          <p:spPr>
            <a:xfrm>
              <a:off x="3702447" y="5535169"/>
              <a:ext cx="13917" cy="42137"/>
            </a:xfrm>
            <a:custGeom>
              <a:avLst/>
              <a:gdLst>
                <a:gd name="connsiteX0" fmla="*/ 12441 w 13917"/>
                <a:gd name="connsiteY0" fmla="*/ 5975 h 42137"/>
                <a:gd name="connsiteX1" fmla="*/ 12441 w 13917"/>
                <a:gd name="connsiteY1" fmla="*/ 5975 h 42137"/>
                <a:gd name="connsiteX2" fmla="*/ 12441 w 13917"/>
                <a:gd name="connsiteY2" fmla="*/ 5975 h 42137"/>
                <a:gd name="connsiteX3" fmla="*/ 6537 w 13917"/>
                <a:gd name="connsiteY3" fmla="*/ 71 h 42137"/>
                <a:gd name="connsiteX4" fmla="*/ 633 w 13917"/>
                <a:gd name="connsiteY4" fmla="*/ 7451 h 42137"/>
                <a:gd name="connsiteX5" fmla="*/ 633 w 13917"/>
                <a:gd name="connsiteY5" fmla="*/ 13355 h 42137"/>
                <a:gd name="connsiteX6" fmla="*/ 633 w 13917"/>
                <a:gd name="connsiteY6" fmla="*/ 20735 h 42137"/>
                <a:gd name="connsiteX7" fmla="*/ 5061 w 13917"/>
                <a:gd name="connsiteY7" fmla="*/ 29591 h 42137"/>
                <a:gd name="connsiteX8" fmla="*/ 633 w 13917"/>
                <a:gd name="connsiteY8" fmla="*/ 36233 h 42137"/>
                <a:gd name="connsiteX9" fmla="*/ 6537 w 13917"/>
                <a:gd name="connsiteY9" fmla="*/ 42137 h 42137"/>
                <a:gd name="connsiteX10" fmla="*/ 13917 w 13917"/>
                <a:gd name="connsiteY10" fmla="*/ 37709 h 42137"/>
                <a:gd name="connsiteX11" fmla="*/ 9489 w 13917"/>
                <a:gd name="connsiteY11" fmla="*/ 33281 h 42137"/>
                <a:gd name="connsiteX12" fmla="*/ 9489 w 13917"/>
                <a:gd name="connsiteY12" fmla="*/ 33281 h 42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917" h="42137">
                  <a:moveTo>
                    <a:pt x="12441" y="5975"/>
                  </a:moveTo>
                  <a:cubicBezTo>
                    <a:pt x="12441" y="5975"/>
                    <a:pt x="12441" y="5975"/>
                    <a:pt x="12441" y="5975"/>
                  </a:cubicBezTo>
                  <a:cubicBezTo>
                    <a:pt x="12441" y="5975"/>
                    <a:pt x="12441" y="5975"/>
                    <a:pt x="12441" y="5975"/>
                  </a:cubicBezTo>
                  <a:cubicBezTo>
                    <a:pt x="12441" y="5975"/>
                    <a:pt x="12441" y="809"/>
                    <a:pt x="6537" y="71"/>
                  </a:cubicBezTo>
                  <a:cubicBezTo>
                    <a:pt x="633" y="-667"/>
                    <a:pt x="633" y="4499"/>
                    <a:pt x="633" y="7451"/>
                  </a:cubicBezTo>
                  <a:cubicBezTo>
                    <a:pt x="633" y="10403"/>
                    <a:pt x="633" y="11879"/>
                    <a:pt x="633" y="13355"/>
                  </a:cubicBezTo>
                  <a:cubicBezTo>
                    <a:pt x="-211" y="15743"/>
                    <a:pt x="-211" y="18348"/>
                    <a:pt x="633" y="20735"/>
                  </a:cubicBezTo>
                  <a:cubicBezTo>
                    <a:pt x="914" y="24148"/>
                    <a:pt x="2500" y="27320"/>
                    <a:pt x="5061" y="29591"/>
                  </a:cubicBezTo>
                  <a:cubicBezTo>
                    <a:pt x="5061" y="29591"/>
                    <a:pt x="633" y="29591"/>
                    <a:pt x="633" y="36233"/>
                  </a:cubicBezTo>
                  <a:cubicBezTo>
                    <a:pt x="633" y="39494"/>
                    <a:pt x="3275" y="42137"/>
                    <a:pt x="6537" y="42137"/>
                  </a:cubicBezTo>
                  <a:cubicBezTo>
                    <a:pt x="6537" y="42137"/>
                    <a:pt x="13917" y="42137"/>
                    <a:pt x="13917" y="37709"/>
                  </a:cubicBezTo>
                  <a:cubicBezTo>
                    <a:pt x="13917" y="35264"/>
                    <a:pt x="11932" y="33281"/>
                    <a:pt x="9489" y="33281"/>
                  </a:cubicBezTo>
                  <a:cubicBezTo>
                    <a:pt x="9489" y="33281"/>
                    <a:pt x="9489" y="33281"/>
                    <a:pt x="9489" y="33281"/>
                  </a:cubicBezTo>
                </a:path>
              </a:pathLst>
            </a:custGeom>
            <a:solidFill>
              <a:srgbClr val="ECA75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C6638C9-6FC8-489D-8881-F5536DE62DF2}"/>
                </a:ext>
              </a:extLst>
            </p:cNvPr>
            <p:cNvSpPr/>
            <p:nvPr/>
          </p:nvSpPr>
          <p:spPr>
            <a:xfrm>
              <a:off x="3709130" y="5536250"/>
              <a:ext cx="15352" cy="32200"/>
            </a:xfrm>
            <a:custGeom>
              <a:avLst/>
              <a:gdLst>
                <a:gd name="connsiteX0" fmla="*/ 5020 w 15352"/>
                <a:gd name="connsiteY0" fmla="*/ 4895 h 32200"/>
                <a:gd name="connsiteX1" fmla="*/ 5020 w 15352"/>
                <a:gd name="connsiteY1" fmla="*/ 4895 h 32200"/>
                <a:gd name="connsiteX2" fmla="*/ 10186 w 15352"/>
                <a:gd name="connsiteY2" fmla="*/ 4895 h 32200"/>
                <a:gd name="connsiteX3" fmla="*/ 10186 w 15352"/>
                <a:gd name="connsiteY3" fmla="*/ 4895 h 32200"/>
                <a:gd name="connsiteX4" fmla="*/ 10186 w 15352"/>
                <a:gd name="connsiteY4" fmla="*/ 467 h 32200"/>
                <a:gd name="connsiteX5" fmla="*/ 5758 w 15352"/>
                <a:gd name="connsiteY5" fmla="*/ 467 h 32200"/>
                <a:gd name="connsiteX6" fmla="*/ 5758 w 15352"/>
                <a:gd name="connsiteY6" fmla="*/ 467 h 32200"/>
                <a:gd name="connsiteX7" fmla="*/ 592 w 15352"/>
                <a:gd name="connsiteY7" fmla="*/ 467 h 32200"/>
                <a:gd name="connsiteX8" fmla="*/ 592 w 15352"/>
                <a:gd name="connsiteY8" fmla="*/ 5633 h 32200"/>
                <a:gd name="connsiteX9" fmla="*/ 592 w 15352"/>
                <a:gd name="connsiteY9" fmla="*/ 10061 h 32200"/>
                <a:gd name="connsiteX10" fmla="*/ 592 w 15352"/>
                <a:gd name="connsiteY10" fmla="*/ 10061 h 32200"/>
                <a:gd name="connsiteX11" fmla="*/ 592 w 15352"/>
                <a:gd name="connsiteY11" fmla="*/ 10061 h 32200"/>
                <a:gd name="connsiteX12" fmla="*/ 592 w 15352"/>
                <a:gd name="connsiteY12" fmla="*/ 15965 h 32200"/>
                <a:gd name="connsiteX13" fmla="*/ 592 w 15352"/>
                <a:gd name="connsiteY13" fmla="*/ 15965 h 32200"/>
                <a:gd name="connsiteX14" fmla="*/ 592 w 15352"/>
                <a:gd name="connsiteY14" fmla="*/ 22607 h 32200"/>
                <a:gd name="connsiteX15" fmla="*/ 592 w 15352"/>
                <a:gd name="connsiteY15" fmla="*/ 22607 h 32200"/>
                <a:gd name="connsiteX16" fmla="*/ 592 w 15352"/>
                <a:gd name="connsiteY16" fmla="*/ 22607 h 32200"/>
                <a:gd name="connsiteX17" fmla="*/ 592 w 15352"/>
                <a:gd name="connsiteY17" fmla="*/ 22607 h 32200"/>
                <a:gd name="connsiteX18" fmla="*/ 592 w 15352"/>
                <a:gd name="connsiteY18" fmla="*/ 27773 h 32200"/>
                <a:gd name="connsiteX19" fmla="*/ 592 w 15352"/>
                <a:gd name="connsiteY19" fmla="*/ 32201 h 32200"/>
                <a:gd name="connsiteX20" fmla="*/ 5020 w 15352"/>
                <a:gd name="connsiteY20" fmla="*/ 32201 h 32200"/>
                <a:gd name="connsiteX21" fmla="*/ 10186 w 15352"/>
                <a:gd name="connsiteY21" fmla="*/ 32201 h 32200"/>
                <a:gd name="connsiteX22" fmla="*/ 10186 w 15352"/>
                <a:gd name="connsiteY22" fmla="*/ 32201 h 32200"/>
                <a:gd name="connsiteX23" fmla="*/ 10186 w 15352"/>
                <a:gd name="connsiteY23" fmla="*/ 32201 h 32200"/>
                <a:gd name="connsiteX24" fmla="*/ 10186 w 15352"/>
                <a:gd name="connsiteY24" fmla="*/ 32201 h 32200"/>
                <a:gd name="connsiteX25" fmla="*/ 10186 w 15352"/>
                <a:gd name="connsiteY25" fmla="*/ 32201 h 32200"/>
                <a:gd name="connsiteX26" fmla="*/ 10186 w 15352"/>
                <a:gd name="connsiteY26" fmla="*/ 32201 h 32200"/>
                <a:gd name="connsiteX27" fmla="*/ 15352 w 15352"/>
                <a:gd name="connsiteY27" fmla="*/ 32201 h 32200"/>
                <a:gd name="connsiteX28" fmla="*/ 15352 w 15352"/>
                <a:gd name="connsiteY28" fmla="*/ 32201 h 32200"/>
                <a:gd name="connsiteX29" fmla="*/ 15352 w 15352"/>
                <a:gd name="connsiteY29" fmla="*/ 32201 h 32200"/>
                <a:gd name="connsiteX30" fmla="*/ 11662 w 15352"/>
                <a:gd name="connsiteY30" fmla="*/ 32201 h 32200"/>
                <a:gd name="connsiteX31" fmla="*/ 7972 w 15352"/>
                <a:gd name="connsiteY31" fmla="*/ 32201 h 32200"/>
                <a:gd name="connsiteX32" fmla="*/ 7972 w 15352"/>
                <a:gd name="connsiteY32" fmla="*/ 28511 h 32200"/>
                <a:gd name="connsiteX33" fmla="*/ 7972 w 15352"/>
                <a:gd name="connsiteY33" fmla="*/ 24083 h 32200"/>
                <a:gd name="connsiteX34" fmla="*/ 7972 w 15352"/>
                <a:gd name="connsiteY34" fmla="*/ 24083 h 32200"/>
                <a:gd name="connsiteX35" fmla="*/ 7972 w 15352"/>
                <a:gd name="connsiteY35" fmla="*/ 24083 h 32200"/>
                <a:gd name="connsiteX36" fmla="*/ 4282 w 15352"/>
                <a:gd name="connsiteY36" fmla="*/ 15965 h 32200"/>
                <a:gd name="connsiteX37" fmla="*/ 4282 w 15352"/>
                <a:gd name="connsiteY37" fmla="*/ 15965 h 32200"/>
                <a:gd name="connsiteX38" fmla="*/ 4282 w 15352"/>
                <a:gd name="connsiteY38" fmla="*/ 10799 h 32200"/>
                <a:gd name="connsiteX39" fmla="*/ 4282 w 15352"/>
                <a:gd name="connsiteY39" fmla="*/ 10799 h 32200"/>
                <a:gd name="connsiteX40" fmla="*/ 4282 w 15352"/>
                <a:gd name="connsiteY40" fmla="*/ 10799 h 32200"/>
                <a:gd name="connsiteX41" fmla="*/ 4282 w 15352"/>
                <a:gd name="connsiteY41" fmla="*/ 10799 h 32200"/>
                <a:gd name="connsiteX42" fmla="*/ 4282 w 15352"/>
                <a:gd name="connsiteY42" fmla="*/ 10799 h 32200"/>
                <a:gd name="connsiteX43" fmla="*/ 4282 w 15352"/>
                <a:gd name="connsiteY43" fmla="*/ 6371 h 32200"/>
                <a:gd name="connsiteX44" fmla="*/ 7972 w 15352"/>
                <a:gd name="connsiteY44" fmla="*/ 6371 h 32200"/>
                <a:gd name="connsiteX45" fmla="*/ 7972 w 15352"/>
                <a:gd name="connsiteY45" fmla="*/ 6371 h 32200"/>
                <a:gd name="connsiteX46" fmla="*/ 11662 w 15352"/>
                <a:gd name="connsiteY46" fmla="*/ 6371 h 32200"/>
                <a:gd name="connsiteX47" fmla="*/ 11662 w 15352"/>
                <a:gd name="connsiteY47" fmla="*/ 10061 h 32200"/>
                <a:gd name="connsiteX48" fmla="*/ 11662 w 15352"/>
                <a:gd name="connsiteY48" fmla="*/ 10061 h 32200"/>
                <a:gd name="connsiteX49" fmla="*/ 11662 w 15352"/>
                <a:gd name="connsiteY49" fmla="*/ 10061 h 32200"/>
                <a:gd name="connsiteX50" fmla="*/ 11662 w 15352"/>
                <a:gd name="connsiteY50" fmla="*/ 10061 h 32200"/>
                <a:gd name="connsiteX51" fmla="*/ 11662 w 15352"/>
                <a:gd name="connsiteY51" fmla="*/ 10061 h 32200"/>
                <a:gd name="connsiteX52" fmla="*/ 11662 w 15352"/>
                <a:gd name="connsiteY52" fmla="*/ 10061 h 3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5352" h="32200">
                  <a:moveTo>
                    <a:pt x="5020" y="4895"/>
                  </a:moveTo>
                  <a:lnTo>
                    <a:pt x="5020" y="4895"/>
                  </a:lnTo>
                  <a:lnTo>
                    <a:pt x="10186" y="4895"/>
                  </a:lnTo>
                  <a:cubicBezTo>
                    <a:pt x="10186" y="4895"/>
                    <a:pt x="10186" y="4895"/>
                    <a:pt x="10186" y="4895"/>
                  </a:cubicBezTo>
                  <a:cubicBezTo>
                    <a:pt x="10186" y="4895"/>
                    <a:pt x="10186" y="1205"/>
                    <a:pt x="10186" y="467"/>
                  </a:cubicBezTo>
                  <a:cubicBezTo>
                    <a:pt x="10186" y="-271"/>
                    <a:pt x="10186" y="467"/>
                    <a:pt x="5758" y="467"/>
                  </a:cubicBezTo>
                  <a:lnTo>
                    <a:pt x="5758" y="467"/>
                  </a:lnTo>
                  <a:cubicBezTo>
                    <a:pt x="4090" y="-156"/>
                    <a:pt x="2260" y="-156"/>
                    <a:pt x="592" y="467"/>
                  </a:cubicBezTo>
                  <a:cubicBezTo>
                    <a:pt x="275" y="2174"/>
                    <a:pt x="275" y="3926"/>
                    <a:pt x="592" y="5633"/>
                  </a:cubicBezTo>
                  <a:cubicBezTo>
                    <a:pt x="275" y="7092"/>
                    <a:pt x="275" y="8602"/>
                    <a:pt x="592" y="10061"/>
                  </a:cubicBezTo>
                  <a:lnTo>
                    <a:pt x="592" y="10061"/>
                  </a:lnTo>
                  <a:lnTo>
                    <a:pt x="592" y="10061"/>
                  </a:lnTo>
                  <a:cubicBezTo>
                    <a:pt x="61" y="11992"/>
                    <a:pt x="61" y="14033"/>
                    <a:pt x="592" y="15965"/>
                  </a:cubicBezTo>
                  <a:lnTo>
                    <a:pt x="592" y="15965"/>
                  </a:lnTo>
                  <a:cubicBezTo>
                    <a:pt x="61" y="18147"/>
                    <a:pt x="61" y="20424"/>
                    <a:pt x="592" y="22607"/>
                  </a:cubicBezTo>
                  <a:lnTo>
                    <a:pt x="592" y="22607"/>
                  </a:lnTo>
                  <a:lnTo>
                    <a:pt x="592" y="22607"/>
                  </a:lnTo>
                  <a:lnTo>
                    <a:pt x="592" y="22607"/>
                  </a:lnTo>
                  <a:cubicBezTo>
                    <a:pt x="304" y="24317"/>
                    <a:pt x="304" y="26063"/>
                    <a:pt x="592" y="27773"/>
                  </a:cubicBezTo>
                  <a:cubicBezTo>
                    <a:pt x="-197" y="29142"/>
                    <a:pt x="-197" y="30831"/>
                    <a:pt x="592" y="32201"/>
                  </a:cubicBezTo>
                  <a:lnTo>
                    <a:pt x="5020" y="32201"/>
                  </a:lnTo>
                  <a:lnTo>
                    <a:pt x="10186" y="32201"/>
                  </a:lnTo>
                  <a:lnTo>
                    <a:pt x="10186" y="32201"/>
                  </a:lnTo>
                  <a:lnTo>
                    <a:pt x="10186" y="32201"/>
                  </a:lnTo>
                  <a:lnTo>
                    <a:pt x="10186" y="32201"/>
                  </a:lnTo>
                  <a:lnTo>
                    <a:pt x="10186" y="32201"/>
                  </a:lnTo>
                  <a:lnTo>
                    <a:pt x="10186" y="32201"/>
                  </a:lnTo>
                  <a:lnTo>
                    <a:pt x="15352" y="32201"/>
                  </a:lnTo>
                  <a:lnTo>
                    <a:pt x="15352" y="32201"/>
                  </a:lnTo>
                  <a:lnTo>
                    <a:pt x="15352" y="32201"/>
                  </a:lnTo>
                  <a:lnTo>
                    <a:pt x="11662" y="32201"/>
                  </a:lnTo>
                  <a:lnTo>
                    <a:pt x="7972" y="32201"/>
                  </a:lnTo>
                  <a:cubicBezTo>
                    <a:pt x="7581" y="31002"/>
                    <a:pt x="7581" y="29709"/>
                    <a:pt x="7972" y="28511"/>
                  </a:cubicBezTo>
                  <a:cubicBezTo>
                    <a:pt x="7655" y="27052"/>
                    <a:pt x="7655" y="25541"/>
                    <a:pt x="7972" y="24083"/>
                  </a:cubicBezTo>
                  <a:lnTo>
                    <a:pt x="7972" y="24083"/>
                  </a:lnTo>
                  <a:lnTo>
                    <a:pt x="7972" y="24083"/>
                  </a:lnTo>
                  <a:cubicBezTo>
                    <a:pt x="5847" y="21883"/>
                    <a:pt x="4541" y="19015"/>
                    <a:pt x="4282" y="15965"/>
                  </a:cubicBezTo>
                  <a:lnTo>
                    <a:pt x="4282" y="15965"/>
                  </a:lnTo>
                  <a:cubicBezTo>
                    <a:pt x="3766" y="14281"/>
                    <a:pt x="3766" y="12482"/>
                    <a:pt x="4282" y="10799"/>
                  </a:cubicBezTo>
                  <a:lnTo>
                    <a:pt x="4282" y="10799"/>
                  </a:lnTo>
                  <a:lnTo>
                    <a:pt x="4282" y="10799"/>
                  </a:lnTo>
                  <a:lnTo>
                    <a:pt x="4282" y="10799"/>
                  </a:lnTo>
                  <a:cubicBezTo>
                    <a:pt x="4282" y="10799"/>
                    <a:pt x="4282" y="10799"/>
                    <a:pt x="4282" y="10799"/>
                  </a:cubicBezTo>
                  <a:cubicBezTo>
                    <a:pt x="3618" y="9397"/>
                    <a:pt x="3618" y="7772"/>
                    <a:pt x="4282" y="6371"/>
                  </a:cubicBezTo>
                  <a:cubicBezTo>
                    <a:pt x="5426" y="5712"/>
                    <a:pt x="6828" y="5712"/>
                    <a:pt x="7972" y="6371"/>
                  </a:cubicBezTo>
                  <a:lnTo>
                    <a:pt x="7972" y="6371"/>
                  </a:lnTo>
                  <a:lnTo>
                    <a:pt x="11662" y="6371"/>
                  </a:lnTo>
                  <a:cubicBezTo>
                    <a:pt x="12053" y="7569"/>
                    <a:pt x="12053" y="8862"/>
                    <a:pt x="11662" y="10061"/>
                  </a:cubicBezTo>
                  <a:lnTo>
                    <a:pt x="11662" y="10061"/>
                  </a:lnTo>
                  <a:lnTo>
                    <a:pt x="11662" y="10061"/>
                  </a:lnTo>
                  <a:lnTo>
                    <a:pt x="11662" y="10061"/>
                  </a:lnTo>
                  <a:cubicBezTo>
                    <a:pt x="11662" y="10061"/>
                    <a:pt x="11662" y="10061"/>
                    <a:pt x="11662" y="10061"/>
                  </a:cubicBezTo>
                  <a:lnTo>
                    <a:pt x="11662" y="10061"/>
                  </a:lnTo>
                </a:path>
              </a:pathLst>
            </a:custGeom>
            <a:solidFill>
              <a:srgbClr val="8831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D99FA06E-2650-4A7B-9BED-0AD06CD145C1}"/>
                </a:ext>
              </a:extLst>
            </p:cNvPr>
            <p:cNvSpPr/>
            <p:nvPr/>
          </p:nvSpPr>
          <p:spPr>
            <a:xfrm>
              <a:off x="3773143" y="5542621"/>
              <a:ext cx="15516" cy="39898"/>
            </a:xfrm>
            <a:custGeom>
              <a:avLst/>
              <a:gdLst>
                <a:gd name="connsiteX0" fmla="*/ 3000 w 15516"/>
                <a:gd name="connsiteY0" fmla="*/ 0 h 39898"/>
                <a:gd name="connsiteX1" fmla="*/ 3000 w 15516"/>
                <a:gd name="connsiteY1" fmla="*/ 0 h 39898"/>
                <a:gd name="connsiteX2" fmla="*/ 3000 w 15516"/>
                <a:gd name="connsiteY2" fmla="*/ 0 h 39898"/>
                <a:gd name="connsiteX3" fmla="*/ 8904 w 15516"/>
                <a:gd name="connsiteY3" fmla="*/ 0 h 39898"/>
                <a:gd name="connsiteX4" fmla="*/ 14808 w 15516"/>
                <a:gd name="connsiteY4" fmla="*/ 6642 h 39898"/>
                <a:gd name="connsiteX5" fmla="*/ 14808 w 15516"/>
                <a:gd name="connsiteY5" fmla="*/ 12546 h 39898"/>
                <a:gd name="connsiteX6" fmla="*/ 14808 w 15516"/>
                <a:gd name="connsiteY6" fmla="*/ 18450 h 39898"/>
                <a:gd name="connsiteX7" fmla="*/ 14808 w 15516"/>
                <a:gd name="connsiteY7" fmla="*/ 25830 h 39898"/>
                <a:gd name="connsiteX8" fmla="*/ 14808 w 15516"/>
                <a:gd name="connsiteY8" fmla="*/ 32472 h 39898"/>
                <a:gd name="connsiteX9" fmla="*/ 8904 w 15516"/>
                <a:gd name="connsiteY9" fmla="*/ 39114 h 39898"/>
                <a:gd name="connsiteX10" fmla="*/ 786 w 15516"/>
                <a:gd name="connsiteY10" fmla="*/ 36900 h 39898"/>
                <a:gd name="connsiteX11" fmla="*/ 3000 w 15516"/>
                <a:gd name="connsiteY11" fmla="*/ 28782 h 39898"/>
                <a:gd name="connsiteX12" fmla="*/ 3000 w 15516"/>
                <a:gd name="connsiteY12" fmla="*/ 24354 h 39898"/>
                <a:gd name="connsiteX13" fmla="*/ 3000 w 15516"/>
                <a:gd name="connsiteY13" fmla="*/ 28044 h 39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16" h="39898">
                  <a:moveTo>
                    <a:pt x="3000" y="0"/>
                  </a:moveTo>
                  <a:lnTo>
                    <a:pt x="3000" y="0"/>
                  </a:lnTo>
                  <a:cubicBezTo>
                    <a:pt x="3000" y="0"/>
                    <a:pt x="3000" y="0"/>
                    <a:pt x="3000" y="0"/>
                  </a:cubicBezTo>
                  <a:cubicBezTo>
                    <a:pt x="3000" y="0"/>
                    <a:pt x="6690" y="0"/>
                    <a:pt x="8904" y="0"/>
                  </a:cubicBezTo>
                  <a:cubicBezTo>
                    <a:pt x="12136" y="648"/>
                    <a:pt x="14542" y="3359"/>
                    <a:pt x="14808" y="6642"/>
                  </a:cubicBezTo>
                  <a:cubicBezTo>
                    <a:pt x="15487" y="8552"/>
                    <a:pt x="15487" y="10636"/>
                    <a:pt x="14808" y="12546"/>
                  </a:cubicBezTo>
                  <a:cubicBezTo>
                    <a:pt x="14808" y="12546"/>
                    <a:pt x="14808" y="12546"/>
                    <a:pt x="14808" y="18450"/>
                  </a:cubicBezTo>
                  <a:cubicBezTo>
                    <a:pt x="15649" y="20837"/>
                    <a:pt x="15649" y="23443"/>
                    <a:pt x="14808" y="25830"/>
                  </a:cubicBezTo>
                  <a:cubicBezTo>
                    <a:pt x="15753" y="27943"/>
                    <a:pt x="15753" y="30359"/>
                    <a:pt x="14808" y="32472"/>
                  </a:cubicBezTo>
                  <a:cubicBezTo>
                    <a:pt x="14808" y="37638"/>
                    <a:pt x="14808" y="39114"/>
                    <a:pt x="8904" y="39114"/>
                  </a:cubicBezTo>
                  <a:cubicBezTo>
                    <a:pt x="6048" y="40744"/>
                    <a:pt x="2417" y="39753"/>
                    <a:pt x="786" y="36900"/>
                  </a:cubicBezTo>
                  <a:cubicBezTo>
                    <a:pt x="-845" y="34047"/>
                    <a:pt x="144" y="30412"/>
                    <a:pt x="3000" y="28782"/>
                  </a:cubicBezTo>
                  <a:cubicBezTo>
                    <a:pt x="2210" y="27412"/>
                    <a:pt x="2210" y="25724"/>
                    <a:pt x="3000" y="24354"/>
                  </a:cubicBezTo>
                  <a:cubicBezTo>
                    <a:pt x="3000" y="24354"/>
                    <a:pt x="3000" y="24354"/>
                    <a:pt x="3000" y="28044"/>
                  </a:cubicBezTo>
                </a:path>
              </a:pathLst>
            </a:custGeom>
            <a:solidFill>
              <a:srgbClr val="ECA75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10A5FFD-E19B-4562-A8D9-D9978745B4B5}"/>
                </a:ext>
              </a:extLst>
            </p:cNvPr>
            <p:cNvSpPr/>
            <p:nvPr/>
          </p:nvSpPr>
          <p:spPr>
            <a:xfrm>
              <a:off x="3776143" y="5527860"/>
              <a:ext cx="5167" cy="33948"/>
            </a:xfrm>
            <a:custGeom>
              <a:avLst/>
              <a:gdLst>
                <a:gd name="connsiteX0" fmla="*/ 0 w 5167"/>
                <a:gd name="connsiteY0" fmla="*/ 14760 h 33948"/>
                <a:gd name="connsiteX1" fmla="*/ 0 w 5167"/>
                <a:gd name="connsiteY1" fmla="*/ 14760 h 33948"/>
                <a:gd name="connsiteX2" fmla="*/ 0 w 5167"/>
                <a:gd name="connsiteY2" fmla="*/ 14760 h 33948"/>
                <a:gd name="connsiteX3" fmla="*/ 0 w 5167"/>
                <a:gd name="connsiteY3" fmla="*/ 14760 h 33948"/>
                <a:gd name="connsiteX4" fmla="*/ 0 w 5167"/>
                <a:gd name="connsiteY4" fmla="*/ 14760 h 33948"/>
                <a:gd name="connsiteX5" fmla="*/ 3690 w 5167"/>
                <a:gd name="connsiteY5" fmla="*/ 14760 h 33948"/>
                <a:gd name="connsiteX6" fmla="*/ 3690 w 5167"/>
                <a:gd name="connsiteY6" fmla="*/ 14760 h 33948"/>
                <a:gd name="connsiteX7" fmla="*/ 3690 w 5167"/>
                <a:gd name="connsiteY7" fmla="*/ 14760 h 33948"/>
                <a:gd name="connsiteX8" fmla="*/ 3690 w 5167"/>
                <a:gd name="connsiteY8" fmla="*/ 14760 h 33948"/>
                <a:gd name="connsiteX9" fmla="*/ 3690 w 5167"/>
                <a:gd name="connsiteY9" fmla="*/ 19926 h 33948"/>
                <a:gd name="connsiteX10" fmla="*/ 3690 w 5167"/>
                <a:gd name="connsiteY10" fmla="*/ 25092 h 33948"/>
                <a:gd name="connsiteX11" fmla="*/ 3690 w 5167"/>
                <a:gd name="connsiteY11" fmla="*/ 25092 h 33948"/>
                <a:gd name="connsiteX12" fmla="*/ 3690 w 5167"/>
                <a:gd name="connsiteY12" fmla="*/ 25092 h 33948"/>
                <a:gd name="connsiteX13" fmla="*/ 3690 w 5167"/>
                <a:gd name="connsiteY13" fmla="*/ 25092 h 33948"/>
                <a:gd name="connsiteX14" fmla="*/ 3690 w 5167"/>
                <a:gd name="connsiteY14" fmla="*/ 33948 h 33948"/>
                <a:gd name="connsiteX15" fmla="*/ 0 w 5167"/>
                <a:gd name="connsiteY15" fmla="*/ 33948 h 33948"/>
                <a:gd name="connsiteX16" fmla="*/ 0 w 5167"/>
                <a:gd name="connsiteY16" fmla="*/ 33948 h 33948"/>
                <a:gd name="connsiteX17" fmla="*/ 0 w 5167"/>
                <a:gd name="connsiteY17" fmla="*/ 33948 h 33948"/>
                <a:gd name="connsiteX18" fmla="*/ 0 w 5167"/>
                <a:gd name="connsiteY18" fmla="*/ 33948 h 33948"/>
                <a:gd name="connsiteX19" fmla="*/ 0 w 5167"/>
                <a:gd name="connsiteY19" fmla="*/ 33948 h 33948"/>
                <a:gd name="connsiteX20" fmla="*/ 0 w 5167"/>
                <a:gd name="connsiteY20" fmla="*/ 33948 h 33948"/>
                <a:gd name="connsiteX21" fmla="*/ 0 w 5167"/>
                <a:gd name="connsiteY21" fmla="*/ 33948 h 33948"/>
                <a:gd name="connsiteX22" fmla="*/ 0 w 5167"/>
                <a:gd name="connsiteY22" fmla="*/ 33948 h 33948"/>
                <a:gd name="connsiteX23" fmla="*/ 0 w 5167"/>
                <a:gd name="connsiteY23" fmla="*/ 33948 h 33948"/>
                <a:gd name="connsiteX24" fmla="*/ 0 w 5167"/>
                <a:gd name="connsiteY24" fmla="*/ 33948 h 33948"/>
                <a:gd name="connsiteX25" fmla="*/ 0 w 5167"/>
                <a:gd name="connsiteY25" fmla="*/ 33948 h 33948"/>
                <a:gd name="connsiteX26" fmla="*/ 0 w 5167"/>
                <a:gd name="connsiteY26" fmla="*/ 33948 h 33948"/>
                <a:gd name="connsiteX27" fmla="*/ 4428 w 5167"/>
                <a:gd name="connsiteY27" fmla="*/ 33948 h 33948"/>
                <a:gd name="connsiteX28" fmla="*/ 4428 w 5167"/>
                <a:gd name="connsiteY28" fmla="*/ 28044 h 33948"/>
                <a:gd name="connsiteX29" fmla="*/ 4428 w 5167"/>
                <a:gd name="connsiteY29" fmla="*/ 22878 h 33948"/>
                <a:gd name="connsiteX30" fmla="*/ 4428 w 5167"/>
                <a:gd name="connsiteY30" fmla="*/ 22878 h 33948"/>
                <a:gd name="connsiteX31" fmla="*/ 4428 w 5167"/>
                <a:gd name="connsiteY31" fmla="*/ 22878 h 33948"/>
                <a:gd name="connsiteX32" fmla="*/ 4428 w 5167"/>
                <a:gd name="connsiteY32" fmla="*/ 14760 h 33948"/>
                <a:gd name="connsiteX33" fmla="*/ 4428 w 5167"/>
                <a:gd name="connsiteY33" fmla="*/ 9594 h 33948"/>
                <a:gd name="connsiteX34" fmla="*/ 4428 w 5167"/>
                <a:gd name="connsiteY34" fmla="*/ 9594 h 33948"/>
                <a:gd name="connsiteX35" fmla="*/ 4428 w 5167"/>
                <a:gd name="connsiteY35" fmla="*/ 9594 h 33948"/>
                <a:gd name="connsiteX36" fmla="*/ 4428 w 5167"/>
                <a:gd name="connsiteY36" fmla="*/ 9594 h 33948"/>
                <a:gd name="connsiteX37" fmla="*/ 4428 w 5167"/>
                <a:gd name="connsiteY37" fmla="*/ 5166 h 33948"/>
                <a:gd name="connsiteX38" fmla="*/ 4428 w 5167"/>
                <a:gd name="connsiteY38" fmla="*/ 0 h 33948"/>
                <a:gd name="connsiteX39" fmla="*/ 4428 w 5167"/>
                <a:gd name="connsiteY39" fmla="*/ 0 h 33948"/>
                <a:gd name="connsiteX40" fmla="*/ 0 w 5167"/>
                <a:gd name="connsiteY40" fmla="*/ 0 h 33948"/>
                <a:gd name="connsiteX41" fmla="*/ 0 w 5167"/>
                <a:gd name="connsiteY41" fmla="*/ 0 h 33948"/>
                <a:gd name="connsiteX42" fmla="*/ 0 w 5167"/>
                <a:gd name="connsiteY42" fmla="*/ 0 h 33948"/>
                <a:gd name="connsiteX43" fmla="*/ 0 w 5167"/>
                <a:gd name="connsiteY43" fmla="*/ 0 h 33948"/>
                <a:gd name="connsiteX44" fmla="*/ 0 w 5167"/>
                <a:gd name="connsiteY44" fmla="*/ 0 h 33948"/>
                <a:gd name="connsiteX45" fmla="*/ 0 w 5167"/>
                <a:gd name="connsiteY45" fmla="*/ 0 h 33948"/>
                <a:gd name="connsiteX46" fmla="*/ 0 w 5167"/>
                <a:gd name="connsiteY46" fmla="*/ 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167" h="33948">
                  <a:moveTo>
                    <a:pt x="0" y="14760"/>
                  </a:move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lnTo>
                    <a:pt x="3690" y="14760"/>
                  </a:lnTo>
                  <a:lnTo>
                    <a:pt x="3690" y="14760"/>
                  </a:lnTo>
                  <a:lnTo>
                    <a:pt x="3690" y="14760"/>
                  </a:lnTo>
                  <a:lnTo>
                    <a:pt x="3690" y="14760"/>
                  </a:lnTo>
                  <a:cubicBezTo>
                    <a:pt x="3690" y="14760"/>
                    <a:pt x="3690" y="14760"/>
                    <a:pt x="3690" y="19926"/>
                  </a:cubicBezTo>
                  <a:cubicBezTo>
                    <a:pt x="4125" y="21620"/>
                    <a:pt x="4125" y="23398"/>
                    <a:pt x="3690" y="25092"/>
                  </a:cubicBezTo>
                  <a:lnTo>
                    <a:pt x="3690" y="25092"/>
                  </a:lnTo>
                  <a:lnTo>
                    <a:pt x="3690" y="25092"/>
                  </a:lnTo>
                  <a:lnTo>
                    <a:pt x="3690" y="25092"/>
                  </a:lnTo>
                  <a:cubicBezTo>
                    <a:pt x="5660" y="27716"/>
                    <a:pt x="5660" y="31324"/>
                    <a:pt x="3690" y="33948"/>
                  </a:cubicBezTo>
                  <a:lnTo>
                    <a:pt x="0" y="33948"/>
                  </a:lnTo>
                  <a:lnTo>
                    <a:pt x="0" y="33948"/>
                  </a:lnTo>
                  <a:lnTo>
                    <a:pt x="0" y="33948"/>
                  </a:lnTo>
                  <a:lnTo>
                    <a:pt x="0" y="33948"/>
                  </a:lnTo>
                  <a:cubicBezTo>
                    <a:pt x="0" y="33948"/>
                    <a:pt x="0" y="33948"/>
                    <a:pt x="0" y="33948"/>
                  </a:cubicBezTo>
                  <a:lnTo>
                    <a:pt x="0" y="33948"/>
                  </a:lnTo>
                  <a:lnTo>
                    <a:pt x="0" y="33948"/>
                  </a:lnTo>
                  <a:lnTo>
                    <a:pt x="0" y="33948"/>
                  </a:lnTo>
                  <a:lnTo>
                    <a:pt x="0" y="33948"/>
                  </a:lnTo>
                  <a:cubicBezTo>
                    <a:pt x="0" y="33948"/>
                    <a:pt x="0" y="33948"/>
                    <a:pt x="0" y="33948"/>
                  </a:cubicBezTo>
                  <a:lnTo>
                    <a:pt x="0" y="33948"/>
                  </a:lnTo>
                  <a:lnTo>
                    <a:pt x="0" y="33948"/>
                  </a:lnTo>
                  <a:lnTo>
                    <a:pt x="4428" y="33948"/>
                  </a:lnTo>
                  <a:cubicBezTo>
                    <a:pt x="5247" y="32065"/>
                    <a:pt x="5247" y="29926"/>
                    <a:pt x="4428" y="28044"/>
                  </a:cubicBezTo>
                  <a:cubicBezTo>
                    <a:pt x="4989" y="26368"/>
                    <a:pt x="4989" y="24554"/>
                    <a:pt x="4428" y="22878"/>
                  </a:cubicBezTo>
                  <a:lnTo>
                    <a:pt x="4428" y="22878"/>
                  </a:lnTo>
                  <a:lnTo>
                    <a:pt x="4428" y="22878"/>
                  </a:lnTo>
                  <a:cubicBezTo>
                    <a:pt x="5277" y="20238"/>
                    <a:pt x="5277" y="17400"/>
                    <a:pt x="4428" y="14760"/>
                  </a:cubicBezTo>
                  <a:cubicBezTo>
                    <a:pt x="5048" y="13094"/>
                    <a:pt x="5048" y="11260"/>
                    <a:pt x="4428" y="9594"/>
                  </a:cubicBezTo>
                  <a:lnTo>
                    <a:pt x="4428" y="9594"/>
                  </a:lnTo>
                  <a:lnTo>
                    <a:pt x="4428" y="9594"/>
                  </a:lnTo>
                  <a:lnTo>
                    <a:pt x="4428" y="9594"/>
                  </a:lnTo>
                  <a:cubicBezTo>
                    <a:pt x="4841" y="8147"/>
                    <a:pt x="4841" y="6613"/>
                    <a:pt x="4428" y="5166"/>
                  </a:cubicBezTo>
                  <a:cubicBezTo>
                    <a:pt x="5225" y="3535"/>
                    <a:pt x="5225" y="1630"/>
                    <a:pt x="4428" y="0"/>
                  </a:cubicBez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8831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AE2CA0F5-5DF0-4F02-82AE-D4B9FC131E07}"/>
                </a:ext>
              </a:extLst>
            </p:cNvPr>
            <p:cNvSpPr/>
            <p:nvPr/>
          </p:nvSpPr>
          <p:spPr>
            <a:xfrm>
              <a:off x="3720793" y="5561808"/>
              <a:ext cx="48707" cy="6562"/>
            </a:xfrm>
            <a:custGeom>
              <a:avLst/>
              <a:gdLst>
                <a:gd name="connsiteX0" fmla="*/ 0 w 48707"/>
                <a:gd name="connsiteY0" fmla="*/ 5904 h 6562"/>
                <a:gd name="connsiteX1" fmla="*/ 0 w 48707"/>
                <a:gd name="connsiteY1" fmla="*/ 5904 h 6562"/>
                <a:gd name="connsiteX2" fmla="*/ 0 w 48707"/>
                <a:gd name="connsiteY2" fmla="*/ 5904 h 6562"/>
                <a:gd name="connsiteX3" fmla="*/ 22878 w 48707"/>
                <a:gd name="connsiteY3" fmla="*/ 5904 h 6562"/>
                <a:gd name="connsiteX4" fmla="*/ 44280 w 48707"/>
                <a:gd name="connsiteY4" fmla="*/ 5904 h 6562"/>
                <a:gd name="connsiteX5" fmla="*/ 48708 w 48707"/>
                <a:gd name="connsiteY5" fmla="*/ 0 h 6562"/>
                <a:gd name="connsiteX6" fmla="*/ 48708 w 48707"/>
                <a:gd name="connsiteY6" fmla="*/ 0 h 6562"/>
                <a:gd name="connsiteX7" fmla="*/ 48708 w 48707"/>
                <a:gd name="connsiteY7" fmla="*/ 0 h 6562"/>
                <a:gd name="connsiteX8" fmla="*/ 48708 w 48707"/>
                <a:gd name="connsiteY8" fmla="*/ 0 h 6562"/>
                <a:gd name="connsiteX9" fmla="*/ 48708 w 48707"/>
                <a:gd name="connsiteY9" fmla="*/ 0 h 6562"/>
                <a:gd name="connsiteX10" fmla="*/ 48708 w 48707"/>
                <a:gd name="connsiteY10" fmla="*/ 0 h 6562"/>
                <a:gd name="connsiteX11" fmla="*/ 43542 w 48707"/>
                <a:gd name="connsiteY11" fmla="*/ 0 h 6562"/>
                <a:gd name="connsiteX12" fmla="*/ 5904 w 48707"/>
                <a:gd name="connsiteY12" fmla="*/ 0 h 6562"/>
                <a:gd name="connsiteX13" fmla="*/ 0 w 48707"/>
                <a:gd name="connsiteY13" fmla="*/ 0 h 6562"/>
                <a:gd name="connsiteX14" fmla="*/ 0 w 48707"/>
                <a:gd name="connsiteY14" fmla="*/ 0 h 6562"/>
                <a:gd name="connsiteX15" fmla="*/ 0 w 48707"/>
                <a:gd name="connsiteY15" fmla="*/ 5904 h 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707" h="6562">
                  <a:moveTo>
                    <a:pt x="0" y="5904"/>
                  </a:moveTo>
                  <a:lnTo>
                    <a:pt x="0" y="5904"/>
                  </a:lnTo>
                  <a:lnTo>
                    <a:pt x="0" y="5904"/>
                  </a:lnTo>
                  <a:cubicBezTo>
                    <a:pt x="7601" y="6782"/>
                    <a:pt x="15277" y="6782"/>
                    <a:pt x="22878" y="5904"/>
                  </a:cubicBezTo>
                  <a:cubicBezTo>
                    <a:pt x="29992" y="6667"/>
                    <a:pt x="37166" y="6667"/>
                    <a:pt x="44280" y="5904"/>
                  </a:cubicBezTo>
                  <a:cubicBezTo>
                    <a:pt x="44280" y="5904"/>
                    <a:pt x="44280" y="1476"/>
                    <a:pt x="48708" y="0"/>
                  </a:cubicBezTo>
                  <a:lnTo>
                    <a:pt x="48708" y="0"/>
                  </a:lnTo>
                  <a:lnTo>
                    <a:pt x="48708" y="0"/>
                  </a:lnTo>
                  <a:lnTo>
                    <a:pt x="48708" y="0"/>
                  </a:lnTo>
                  <a:lnTo>
                    <a:pt x="48708" y="0"/>
                  </a:lnTo>
                  <a:cubicBezTo>
                    <a:pt x="48708" y="0"/>
                    <a:pt x="48708" y="0"/>
                    <a:pt x="48708" y="0"/>
                  </a:cubicBezTo>
                  <a:lnTo>
                    <a:pt x="43542" y="0"/>
                  </a:lnTo>
                  <a:lnTo>
                    <a:pt x="590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8831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90681062-233A-4FA5-B3B9-9F9A1746E7FE}"/>
                </a:ext>
              </a:extLst>
            </p:cNvPr>
            <p:cNvSpPr/>
            <p:nvPr/>
          </p:nvSpPr>
          <p:spPr>
            <a:xfrm>
              <a:off x="3751050" y="5538930"/>
              <a:ext cx="18450" cy="11808"/>
            </a:xfrm>
            <a:custGeom>
              <a:avLst/>
              <a:gdLst>
                <a:gd name="connsiteX0" fmla="*/ 18450 w 18450"/>
                <a:gd name="connsiteY0" fmla="*/ 0 h 11808"/>
                <a:gd name="connsiteX1" fmla="*/ 18450 w 18450"/>
                <a:gd name="connsiteY1" fmla="*/ 0 h 11808"/>
                <a:gd name="connsiteX2" fmla="*/ 14022 w 18450"/>
                <a:gd name="connsiteY2" fmla="*/ 5166 h 11808"/>
                <a:gd name="connsiteX3" fmla="*/ 14022 w 18450"/>
                <a:gd name="connsiteY3" fmla="*/ 11808 h 11808"/>
                <a:gd name="connsiteX4" fmla="*/ 0 w 18450"/>
                <a:gd name="connsiteY4" fmla="*/ 11808 h 11808"/>
                <a:gd name="connsiteX5" fmla="*/ 0 w 18450"/>
                <a:gd name="connsiteY5" fmla="*/ 6642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50" h="11808">
                  <a:moveTo>
                    <a:pt x="18450" y="0"/>
                  </a:moveTo>
                  <a:lnTo>
                    <a:pt x="18450" y="0"/>
                  </a:lnTo>
                  <a:cubicBezTo>
                    <a:pt x="18450" y="0"/>
                    <a:pt x="18450" y="0"/>
                    <a:pt x="14022" y="5166"/>
                  </a:cubicBezTo>
                  <a:cubicBezTo>
                    <a:pt x="9594" y="10332"/>
                    <a:pt x="14022" y="11808"/>
                    <a:pt x="14022" y="11808"/>
                  </a:cubicBezTo>
                  <a:lnTo>
                    <a:pt x="0" y="11808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8831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D6B42680-45A4-411A-A1C4-E8556CD0DE21}"/>
                </a:ext>
              </a:extLst>
            </p:cNvPr>
            <p:cNvSpPr/>
            <p:nvPr/>
          </p:nvSpPr>
          <p:spPr>
            <a:xfrm>
              <a:off x="3807688" y="5533026"/>
              <a:ext cx="3878" cy="5166"/>
            </a:xfrm>
            <a:custGeom>
              <a:avLst/>
              <a:gdLst>
                <a:gd name="connsiteX0" fmla="*/ 3878 w 3878"/>
                <a:gd name="connsiteY0" fmla="*/ 4428 h 5166"/>
                <a:gd name="connsiteX1" fmla="*/ 188 w 3878"/>
                <a:gd name="connsiteY1" fmla="*/ 4428 h 5166"/>
                <a:gd name="connsiteX2" fmla="*/ 188 w 3878"/>
                <a:gd name="connsiteY2" fmla="*/ 0 h 5166"/>
                <a:gd name="connsiteX3" fmla="*/ 188 w 3878"/>
                <a:gd name="connsiteY3" fmla="*/ 0 h 5166"/>
                <a:gd name="connsiteX4" fmla="*/ 188 w 3878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8" h="5166">
                  <a:moveTo>
                    <a:pt x="3878" y="4428"/>
                  </a:moveTo>
                  <a:lnTo>
                    <a:pt x="188" y="4428"/>
                  </a:lnTo>
                  <a:cubicBezTo>
                    <a:pt x="188" y="4428"/>
                    <a:pt x="188" y="0"/>
                    <a:pt x="188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-63" y="1713"/>
                    <a:pt x="-63" y="3453"/>
                    <a:pt x="188" y="5166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4C534299-C14D-4BF8-8697-B600FEA442BD}"/>
                </a:ext>
              </a:extLst>
            </p:cNvPr>
            <p:cNvSpPr/>
            <p:nvPr/>
          </p:nvSpPr>
          <p:spPr>
            <a:xfrm>
              <a:off x="3832231" y="5526384"/>
              <a:ext cx="4427" cy="3690"/>
            </a:xfrm>
            <a:custGeom>
              <a:avLst/>
              <a:gdLst>
                <a:gd name="connsiteX0" fmla="*/ 4428 w 4427"/>
                <a:gd name="connsiteY0" fmla="*/ 3690 h 3690"/>
                <a:gd name="connsiteX1" fmla="*/ 4428 w 4427"/>
                <a:gd name="connsiteY1" fmla="*/ 3690 h 3690"/>
                <a:gd name="connsiteX2" fmla="*/ 4428 w 4427"/>
                <a:gd name="connsiteY2" fmla="*/ 3690 h 3690"/>
                <a:gd name="connsiteX3" fmla="*/ 0 w 4427"/>
                <a:gd name="connsiteY3" fmla="*/ 3690 h 3690"/>
                <a:gd name="connsiteX4" fmla="*/ 0 w 4427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3690">
                  <a:moveTo>
                    <a:pt x="4428" y="3690"/>
                  </a:moveTo>
                  <a:cubicBezTo>
                    <a:pt x="4428" y="3690"/>
                    <a:pt x="4428" y="3690"/>
                    <a:pt x="4428" y="3690"/>
                  </a:cubicBezTo>
                  <a:lnTo>
                    <a:pt x="4428" y="3690"/>
                  </a:lnTo>
                  <a:lnTo>
                    <a:pt x="0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E9E5998-2C6B-4F09-B694-E9E73BD5BDE5}"/>
                </a:ext>
              </a:extLst>
            </p:cNvPr>
            <p:cNvSpPr/>
            <p:nvPr/>
          </p:nvSpPr>
          <p:spPr>
            <a:xfrm>
              <a:off x="3840348" y="5532289"/>
              <a:ext cx="4428" cy="430"/>
            </a:xfrm>
            <a:custGeom>
              <a:avLst/>
              <a:gdLst>
                <a:gd name="connsiteX0" fmla="*/ 4428 w 4428"/>
                <a:gd name="connsiteY0" fmla="*/ 0 h 430"/>
                <a:gd name="connsiteX1" fmla="*/ 0 w 4428"/>
                <a:gd name="connsiteY1" fmla="*/ 0 h 430"/>
                <a:gd name="connsiteX2" fmla="*/ 0 w 4428"/>
                <a:gd name="connsiteY2" fmla="*/ 0 h 430"/>
                <a:gd name="connsiteX3" fmla="*/ 0 w 4428"/>
                <a:gd name="connsiteY3" fmla="*/ 0 h 430"/>
                <a:gd name="connsiteX4" fmla="*/ 4428 w 4428"/>
                <a:gd name="connsiteY4" fmla="*/ 0 h 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430">
                  <a:moveTo>
                    <a:pt x="4428" y="0"/>
                  </a:moveTo>
                  <a:cubicBezTo>
                    <a:pt x="3011" y="574"/>
                    <a:pt x="1417" y="57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28" y="0"/>
                    <a:pt x="4428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717EA5DE-82F9-43F0-AD18-DDF3B1402237}"/>
                </a:ext>
              </a:extLst>
            </p:cNvPr>
            <p:cNvSpPr/>
            <p:nvPr/>
          </p:nvSpPr>
          <p:spPr>
            <a:xfrm>
              <a:off x="3857323" y="55212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760BE953-8905-4136-A554-A663D0B1F7C4}"/>
                </a:ext>
              </a:extLst>
            </p:cNvPr>
            <p:cNvSpPr/>
            <p:nvPr/>
          </p:nvSpPr>
          <p:spPr>
            <a:xfrm>
              <a:off x="3834444" y="5495222"/>
              <a:ext cx="3690" cy="166"/>
            </a:xfrm>
            <a:custGeom>
              <a:avLst/>
              <a:gdLst>
                <a:gd name="connsiteX0" fmla="*/ 3690 w 3690"/>
                <a:gd name="connsiteY0" fmla="*/ 166 h 166"/>
                <a:gd name="connsiteX1" fmla="*/ 0 w 3690"/>
                <a:gd name="connsiteY1" fmla="*/ 166 h 166"/>
                <a:gd name="connsiteX2" fmla="*/ 0 w 3690"/>
                <a:gd name="connsiteY2" fmla="*/ 166 h 166"/>
                <a:gd name="connsiteX3" fmla="*/ 0 w 3690"/>
                <a:gd name="connsiteY3" fmla="*/ 166 h 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166">
                  <a:moveTo>
                    <a:pt x="3690" y="166"/>
                  </a:moveTo>
                  <a:cubicBezTo>
                    <a:pt x="2472" y="-55"/>
                    <a:pt x="1218" y="-55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lnTo>
                    <a:pt x="0" y="166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90B1B0E9-D48A-4903-8C9B-92B603EAD770}"/>
                </a:ext>
              </a:extLst>
            </p:cNvPr>
            <p:cNvSpPr/>
            <p:nvPr/>
          </p:nvSpPr>
          <p:spPr>
            <a:xfrm>
              <a:off x="3825589" y="5502769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D8EF933-7AD1-449C-ABAE-24CD77E47D62}"/>
                </a:ext>
              </a:extLst>
            </p:cNvPr>
            <p:cNvSpPr/>
            <p:nvPr/>
          </p:nvSpPr>
          <p:spPr>
            <a:xfrm>
              <a:off x="3795331" y="5501252"/>
              <a:ext cx="55209" cy="33250"/>
            </a:xfrm>
            <a:custGeom>
              <a:avLst/>
              <a:gdLst>
                <a:gd name="connsiteX0" fmla="*/ 7380 w 55209"/>
                <a:gd name="connsiteY0" fmla="*/ 17014 h 33250"/>
                <a:gd name="connsiteX1" fmla="*/ 0 w 55209"/>
                <a:gd name="connsiteY1" fmla="*/ 24394 h 33250"/>
                <a:gd name="connsiteX2" fmla="*/ 28782 w 55209"/>
                <a:gd name="connsiteY2" fmla="*/ 33250 h 33250"/>
                <a:gd name="connsiteX3" fmla="*/ 54612 w 55209"/>
                <a:gd name="connsiteY3" fmla="*/ 20704 h 33250"/>
                <a:gd name="connsiteX4" fmla="*/ 54612 w 55209"/>
                <a:gd name="connsiteY4" fmla="*/ 8896 h 33250"/>
                <a:gd name="connsiteX5" fmla="*/ 41328 w 55209"/>
                <a:gd name="connsiteY5" fmla="*/ 40 h 33250"/>
                <a:gd name="connsiteX6" fmla="*/ 26568 w 55209"/>
                <a:gd name="connsiteY6" fmla="*/ 9635 h 33250"/>
                <a:gd name="connsiteX7" fmla="*/ 14760 w 55209"/>
                <a:gd name="connsiteY7" fmla="*/ 18490 h 33250"/>
                <a:gd name="connsiteX8" fmla="*/ 7380 w 55209"/>
                <a:gd name="connsiteY8" fmla="*/ 18490 h 3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209" h="33250">
                  <a:moveTo>
                    <a:pt x="7380" y="17014"/>
                  </a:moveTo>
                  <a:lnTo>
                    <a:pt x="0" y="24394"/>
                  </a:lnTo>
                  <a:cubicBezTo>
                    <a:pt x="8885" y="29293"/>
                    <a:pt x="18679" y="32308"/>
                    <a:pt x="28782" y="33250"/>
                  </a:cubicBezTo>
                  <a:cubicBezTo>
                    <a:pt x="38501" y="31898"/>
                    <a:pt x="47542" y="27507"/>
                    <a:pt x="54612" y="20704"/>
                  </a:cubicBezTo>
                  <a:cubicBezTo>
                    <a:pt x="55409" y="16809"/>
                    <a:pt x="55409" y="12792"/>
                    <a:pt x="54612" y="8896"/>
                  </a:cubicBezTo>
                  <a:cubicBezTo>
                    <a:pt x="54612" y="8896"/>
                    <a:pt x="44280" y="-698"/>
                    <a:pt x="41328" y="40"/>
                  </a:cubicBezTo>
                  <a:cubicBezTo>
                    <a:pt x="38376" y="778"/>
                    <a:pt x="32472" y="4468"/>
                    <a:pt x="26568" y="9635"/>
                  </a:cubicBezTo>
                  <a:cubicBezTo>
                    <a:pt x="20664" y="14800"/>
                    <a:pt x="22140" y="19228"/>
                    <a:pt x="14760" y="18490"/>
                  </a:cubicBezTo>
                  <a:lnTo>
                    <a:pt x="7380" y="1849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898A08E-B253-4C88-B517-00D99D546190}"/>
                </a:ext>
              </a:extLst>
            </p:cNvPr>
            <p:cNvSpPr/>
            <p:nvPr/>
          </p:nvSpPr>
          <p:spPr>
            <a:xfrm>
              <a:off x="3791641" y="5503000"/>
              <a:ext cx="58301" cy="32240"/>
            </a:xfrm>
            <a:custGeom>
              <a:avLst/>
              <a:gdLst>
                <a:gd name="connsiteX0" fmla="*/ 11070 w 58301"/>
                <a:gd name="connsiteY0" fmla="*/ 15266 h 32240"/>
                <a:gd name="connsiteX1" fmla="*/ 11070 w 58301"/>
                <a:gd name="connsiteY1" fmla="*/ 15266 h 32240"/>
                <a:gd name="connsiteX2" fmla="*/ 3690 w 58301"/>
                <a:gd name="connsiteY2" fmla="*/ 23384 h 32240"/>
                <a:gd name="connsiteX3" fmla="*/ 3690 w 58301"/>
                <a:gd name="connsiteY3" fmla="*/ 23384 h 32240"/>
                <a:gd name="connsiteX4" fmla="*/ 12546 w 58301"/>
                <a:gd name="connsiteY4" fmla="*/ 27812 h 32240"/>
                <a:gd name="connsiteX5" fmla="*/ 31734 w 58301"/>
                <a:gd name="connsiteY5" fmla="*/ 32240 h 32240"/>
                <a:gd name="connsiteX6" fmla="*/ 31734 w 58301"/>
                <a:gd name="connsiteY6" fmla="*/ 32240 h 32240"/>
                <a:gd name="connsiteX7" fmla="*/ 50184 w 58301"/>
                <a:gd name="connsiteY7" fmla="*/ 26336 h 32240"/>
                <a:gd name="connsiteX8" fmla="*/ 56826 w 58301"/>
                <a:gd name="connsiteY8" fmla="*/ 26336 h 32240"/>
                <a:gd name="connsiteX9" fmla="*/ 56826 w 58301"/>
                <a:gd name="connsiteY9" fmla="*/ 26336 h 32240"/>
                <a:gd name="connsiteX10" fmla="*/ 56826 w 58301"/>
                <a:gd name="connsiteY10" fmla="*/ 26336 h 32240"/>
                <a:gd name="connsiteX11" fmla="*/ 56826 w 58301"/>
                <a:gd name="connsiteY11" fmla="*/ 26336 h 32240"/>
                <a:gd name="connsiteX12" fmla="*/ 56826 w 58301"/>
                <a:gd name="connsiteY12" fmla="*/ 20432 h 32240"/>
                <a:gd name="connsiteX13" fmla="*/ 58302 w 58301"/>
                <a:gd name="connsiteY13" fmla="*/ 7148 h 32240"/>
                <a:gd name="connsiteX14" fmla="*/ 58302 w 58301"/>
                <a:gd name="connsiteY14" fmla="*/ 7148 h 32240"/>
                <a:gd name="connsiteX15" fmla="*/ 52398 w 58301"/>
                <a:gd name="connsiteY15" fmla="*/ 2720 h 32240"/>
                <a:gd name="connsiteX16" fmla="*/ 52398 w 58301"/>
                <a:gd name="connsiteY16" fmla="*/ 2720 h 32240"/>
                <a:gd name="connsiteX17" fmla="*/ 52398 w 58301"/>
                <a:gd name="connsiteY17" fmla="*/ 2720 h 32240"/>
                <a:gd name="connsiteX18" fmla="*/ 45756 w 58301"/>
                <a:gd name="connsiteY18" fmla="*/ 2720 h 32240"/>
                <a:gd name="connsiteX19" fmla="*/ 30258 w 58301"/>
                <a:gd name="connsiteY19" fmla="*/ 7148 h 32240"/>
                <a:gd name="connsiteX20" fmla="*/ 25092 w 58301"/>
                <a:gd name="connsiteY20" fmla="*/ 13790 h 32240"/>
                <a:gd name="connsiteX21" fmla="*/ 25092 w 58301"/>
                <a:gd name="connsiteY21" fmla="*/ 13790 h 32240"/>
                <a:gd name="connsiteX22" fmla="*/ 25092 w 58301"/>
                <a:gd name="connsiteY22" fmla="*/ 13790 h 32240"/>
                <a:gd name="connsiteX23" fmla="*/ 28782 w 58301"/>
                <a:gd name="connsiteY23" fmla="*/ 10100 h 32240"/>
                <a:gd name="connsiteX24" fmla="*/ 30996 w 58301"/>
                <a:gd name="connsiteY24" fmla="*/ 7148 h 32240"/>
                <a:gd name="connsiteX25" fmla="*/ 39114 w 58301"/>
                <a:gd name="connsiteY25" fmla="*/ 506 h 32240"/>
                <a:gd name="connsiteX26" fmla="*/ 45018 w 58301"/>
                <a:gd name="connsiteY26" fmla="*/ 506 h 32240"/>
                <a:gd name="connsiteX27" fmla="*/ 45018 w 58301"/>
                <a:gd name="connsiteY27" fmla="*/ 506 h 32240"/>
                <a:gd name="connsiteX28" fmla="*/ 50922 w 58301"/>
                <a:gd name="connsiteY28" fmla="*/ 506 h 32240"/>
                <a:gd name="connsiteX29" fmla="*/ 50922 w 58301"/>
                <a:gd name="connsiteY29" fmla="*/ 506 h 32240"/>
                <a:gd name="connsiteX30" fmla="*/ 50922 w 58301"/>
                <a:gd name="connsiteY30" fmla="*/ 506 h 32240"/>
                <a:gd name="connsiteX31" fmla="*/ 50922 w 58301"/>
                <a:gd name="connsiteY31" fmla="*/ 6410 h 32240"/>
                <a:gd name="connsiteX32" fmla="*/ 50922 w 58301"/>
                <a:gd name="connsiteY32" fmla="*/ 6410 h 32240"/>
                <a:gd name="connsiteX33" fmla="*/ 50922 w 58301"/>
                <a:gd name="connsiteY33" fmla="*/ 6410 h 32240"/>
                <a:gd name="connsiteX34" fmla="*/ 50922 w 58301"/>
                <a:gd name="connsiteY34" fmla="*/ 6410 h 32240"/>
                <a:gd name="connsiteX35" fmla="*/ 40590 w 58301"/>
                <a:gd name="connsiteY35" fmla="*/ 13052 h 32240"/>
                <a:gd name="connsiteX36" fmla="*/ 25092 w 58301"/>
                <a:gd name="connsiteY36" fmla="*/ 17480 h 32240"/>
                <a:gd name="connsiteX37" fmla="*/ 25092 w 58301"/>
                <a:gd name="connsiteY37" fmla="*/ 17480 h 32240"/>
                <a:gd name="connsiteX38" fmla="*/ 6642 w 58301"/>
                <a:gd name="connsiteY38" fmla="*/ 13052 h 32240"/>
                <a:gd name="connsiteX39" fmla="*/ 0 w 58301"/>
                <a:gd name="connsiteY39" fmla="*/ 13052 h 32240"/>
                <a:gd name="connsiteX40" fmla="*/ 0 w 58301"/>
                <a:gd name="connsiteY40" fmla="*/ 13052 h 32240"/>
                <a:gd name="connsiteX41" fmla="*/ 6642 w 58301"/>
                <a:gd name="connsiteY41" fmla="*/ 5672 h 3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8301" h="32240">
                  <a:moveTo>
                    <a:pt x="11070" y="15266"/>
                  </a:moveTo>
                  <a:lnTo>
                    <a:pt x="11070" y="15266"/>
                  </a:lnTo>
                  <a:lnTo>
                    <a:pt x="3690" y="23384"/>
                  </a:lnTo>
                  <a:lnTo>
                    <a:pt x="3690" y="23384"/>
                  </a:lnTo>
                  <a:lnTo>
                    <a:pt x="12546" y="27812"/>
                  </a:lnTo>
                  <a:cubicBezTo>
                    <a:pt x="18634" y="30409"/>
                    <a:pt x="25129" y="31908"/>
                    <a:pt x="31734" y="32240"/>
                  </a:cubicBezTo>
                  <a:lnTo>
                    <a:pt x="31734" y="32240"/>
                  </a:lnTo>
                  <a:cubicBezTo>
                    <a:pt x="38191" y="31404"/>
                    <a:pt x="44442" y="29403"/>
                    <a:pt x="50184" y="26336"/>
                  </a:cubicBezTo>
                  <a:lnTo>
                    <a:pt x="56826" y="26336"/>
                  </a:lnTo>
                  <a:lnTo>
                    <a:pt x="56826" y="26336"/>
                  </a:lnTo>
                  <a:lnTo>
                    <a:pt x="56826" y="26336"/>
                  </a:lnTo>
                  <a:lnTo>
                    <a:pt x="56826" y="26336"/>
                  </a:lnTo>
                  <a:cubicBezTo>
                    <a:pt x="56826" y="26336"/>
                    <a:pt x="56826" y="26336"/>
                    <a:pt x="56826" y="20432"/>
                  </a:cubicBezTo>
                  <a:cubicBezTo>
                    <a:pt x="56826" y="14528"/>
                    <a:pt x="58302" y="7148"/>
                    <a:pt x="58302" y="7148"/>
                  </a:cubicBezTo>
                  <a:lnTo>
                    <a:pt x="58302" y="7148"/>
                  </a:lnTo>
                  <a:lnTo>
                    <a:pt x="52398" y="2720"/>
                  </a:lnTo>
                  <a:lnTo>
                    <a:pt x="52398" y="2720"/>
                  </a:lnTo>
                  <a:lnTo>
                    <a:pt x="52398" y="2720"/>
                  </a:lnTo>
                  <a:cubicBezTo>
                    <a:pt x="50221" y="2158"/>
                    <a:pt x="47933" y="2158"/>
                    <a:pt x="45756" y="2720"/>
                  </a:cubicBezTo>
                  <a:lnTo>
                    <a:pt x="30258" y="7148"/>
                  </a:lnTo>
                  <a:cubicBezTo>
                    <a:pt x="30258" y="7148"/>
                    <a:pt x="30258" y="12314"/>
                    <a:pt x="25092" y="13790"/>
                  </a:cubicBezTo>
                  <a:lnTo>
                    <a:pt x="25092" y="13790"/>
                  </a:lnTo>
                  <a:lnTo>
                    <a:pt x="25092" y="13790"/>
                  </a:lnTo>
                  <a:cubicBezTo>
                    <a:pt x="25092" y="13790"/>
                    <a:pt x="25092" y="13790"/>
                    <a:pt x="28782" y="10100"/>
                  </a:cubicBezTo>
                  <a:lnTo>
                    <a:pt x="30996" y="7148"/>
                  </a:lnTo>
                  <a:cubicBezTo>
                    <a:pt x="33321" y="4509"/>
                    <a:pt x="36066" y="2266"/>
                    <a:pt x="39114" y="506"/>
                  </a:cubicBezTo>
                  <a:cubicBezTo>
                    <a:pt x="41025" y="-169"/>
                    <a:pt x="43107" y="-169"/>
                    <a:pt x="45018" y="506"/>
                  </a:cubicBezTo>
                  <a:lnTo>
                    <a:pt x="45018" y="506"/>
                  </a:lnTo>
                  <a:lnTo>
                    <a:pt x="50922" y="506"/>
                  </a:lnTo>
                  <a:lnTo>
                    <a:pt x="50922" y="506"/>
                  </a:lnTo>
                  <a:lnTo>
                    <a:pt x="50922" y="506"/>
                  </a:lnTo>
                  <a:cubicBezTo>
                    <a:pt x="50922" y="506"/>
                    <a:pt x="50922" y="4934"/>
                    <a:pt x="50922" y="6410"/>
                  </a:cubicBezTo>
                  <a:lnTo>
                    <a:pt x="50922" y="6410"/>
                  </a:lnTo>
                  <a:lnTo>
                    <a:pt x="50922" y="6410"/>
                  </a:lnTo>
                  <a:lnTo>
                    <a:pt x="50922" y="6410"/>
                  </a:lnTo>
                  <a:cubicBezTo>
                    <a:pt x="47889" y="9209"/>
                    <a:pt x="44398" y="11457"/>
                    <a:pt x="40590" y="13052"/>
                  </a:cubicBezTo>
                  <a:cubicBezTo>
                    <a:pt x="35808" y="15630"/>
                    <a:pt x="30516" y="17141"/>
                    <a:pt x="25092" y="17480"/>
                  </a:cubicBezTo>
                  <a:lnTo>
                    <a:pt x="25092" y="17480"/>
                  </a:lnTo>
                  <a:cubicBezTo>
                    <a:pt x="18723" y="17139"/>
                    <a:pt x="12472" y="15639"/>
                    <a:pt x="6642" y="13052"/>
                  </a:cubicBezTo>
                  <a:lnTo>
                    <a:pt x="0" y="13052"/>
                  </a:lnTo>
                  <a:lnTo>
                    <a:pt x="0" y="13052"/>
                  </a:lnTo>
                  <a:lnTo>
                    <a:pt x="6642" y="5672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6D16C15-6FFD-4821-B049-FADAC3D682B0}"/>
                </a:ext>
              </a:extLst>
            </p:cNvPr>
            <p:cNvSpPr/>
            <p:nvPr/>
          </p:nvSpPr>
          <p:spPr>
            <a:xfrm>
              <a:off x="3800496" y="5506458"/>
              <a:ext cx="49446" cy="27306"/>
            </a:xfrm>
            <a:custGeom>
              <a:avLst/>
              <a:gdLst>
                <a:gd name="connsiteX0" fmla="*/ 0 w 49446"/>
                <a:gd name="connsiteY0" fmla="*/ 14760 h 27306"/>
                <a:gd name="connsiteX1" fmla="*/ 22140 w 49446"/>
                <a:gd name="connsiteY1" fmla="*/ 14760 h 27306"/>
                <a:gd name="connsiteX2" fmla="*/ 36162 w 49446"/>
                <a:gd name="connsiteY2" fmla="*/ 0 h 27306"/>
                <a:gd name="connsiteX3" fmla="*/ 41328 w 49446"/>
                <a:gd name="connsiteY3" fmla="*/ 0 h 27306"/>
                <a:gd name="connsiteX4" fmla="*/ 41328 w 49446"/>
                <a:gd name="connsiteY4" fmla="*/ 0 h 27306"/>
                <a:gd name="connsiteX5" fmla="*/ 49446 w 49446"/>
                <a:gd name="connsiteY5" fmla="*/ 3690 h 27306"/>
                <a:gd name="connsiteX6" fmla="*/ 49446 w 49446"/>
                <a:gd name="connsiteY6" fmla="*/ 11808 h 27306"/>
                <a:gd name="connsiteX7" fmla="*/ 49446 w 49446"/>
                <a:gd name="connsiteY7" fmla="*/ 16236 h 27306"/>
                <a:gd name="connsiteX8" fmla="*/ 49446 w 49446"/>
                <a:gd name="connsiteY8" fmla="*/ 19188 h 27306"/>
                <a:gd name="connsiteX9" fmla="*/ 39114 w 49446"/>
                <a:gd name="connsiteY9" fmla="*/ 23616 h 27306"/>
                <a:gd name="connsiteX10" fmla="*/ 30258 w 49446"/>
                <a:gd name="connsiteY10" fmla="*/ 27306 h 27306"/>
                <a:gd name="connsiteX11" fmla="*/ 22140 w 49446"/>
                <a:gd name="connsiteY11" fmla="*/ 27306 h 27306"/>
                <a:gd name="connsiteX12" fmla="*/ 5904 w 49446"/>
                <a:gd name="connsiteY12" fmla="*/ 22878 h 27306"/>
                <a:gd name="connsiteX13" fmla="*/ 1476 w 49446"/>
                <a:gd name="connsiteY13" fmla="*/ 22878 h 27306"/>
                <a:gd name="connsiteX14" fmla="*/ 1476 w 49446"/>
                <a:gd name="connsiteY14" fmla="*/ 22878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446" h="27306">
                  <a:moveTo>
                    <a:pt x="0" y="14760"/>
                  </a:moveTo>
                  <a:cubicBezTo>
                    <a:pt x="0" y="14760"/>
                    <a:pt x="17712" y="14760"/>
                    <a:pt x="22140" y="14760"/>
                  </a:cubicBezTo>
                  <a:cubicBezTo>
                    <a:pt x="26568" y="14760"/>
                    <a:pt x="32472" y="2214"/>
                    <a:pt x="36162" y="0"/>
                  </a:cubicBezTo>
                  <a:lnTo>
                    <a:pt x="41328" y="0"/>
                  </a:lnTo>
                  <a:lnTo>
                    <a:pt x="41328" y="0"/>
                  </a:lnTo>
                  <a:lnTo>
                    <a:pt x="49446" y="3690"/>
                  </a:lnTo>
                  <a:lnTo>
                    <a:pt x="49446" y="11808"/>
                  </a:lnTo>
                  <a:lnTo>
                    <a:pt x="49446" y="16236"/>
                  </a:lnTo>
                  <a:lnTo>
                    <a:pt x="49446" y="19188"/>
                  </a:lnTo>
                  <a:lnTo>
                    <a:pt x="39114" y="23616"/>
                  </a:lnTo>
                  <a:lnTo>
                    <a:pt x="30258" y="27306"/>
                  </a:lnTo>
                  <a:lnTo>
                    <a:pt x="22140" y="27306"/>
                  </a:lnTo>
                  <a:lnTo>
                    <a:pt x="5904" y="22878"/>
                  </a:lnTo>
                  <a:lnTo>
                    <a:pt x="1476" y="22878"/>
                  </a:lnTo>
                  <a:lnTo>
                    <a:pt x="1476" y="22878"/>
                  </a:lnTo>
                  <a:close/>
                </a:path>
              </a:pathLst>
            </a:custGeom>
            <a:solidFill>
              <a:srgbClr val="3C83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FEEA3F5-E3B4-426C-91F9-9E2B2A8B8430}"/>
                </a:ext>
              </a:extLst>
            </p:cNvPr>
            <p:cNvSpPr/>
            <p:nvPr/>
          </p:nvSpPr>
          <p:spPr>
            <a:xfrm>
              <a:off x="3827064" y="5509410"/>
              <a:ext cx="73800" cy="4428"/>
            </a:xfrm>
            <a:custGeom>
              <a:avLst/>
              <a:gdLst>
                <a:gd name="connsiteX0" fmla="*/ 0 w 73800"/>
                <a:gd name="connsiteY0" fmla="*/ 738 h 4428"/>
                <a:gd name="connsiteX1" fmla="*/ 0 w 73800"/>
                <a:gd name="connsiteY1" fmla="*/ 738 h 4428"/>
                <a:gd name="connsiteX2" fmla="*/ 0 w 73800"/>
                <a:gd name="connsiteY2" fmla="*/ 738 h 4428"/>
                <a:gd name="connsiteX3" fmla="*/ 0 w 73800"/>
                <a:gd name="connsiteY3" fmla="*/ 4428 h 4428"/>
                <a:gd name="connsiteX4" fmla="*/ 0 w 73800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8">
                  <a:moveTo>
                    <a:pt x="0" y="738"/>
                  </a:moveTo>
                  <a:cubicBezTo>
                    <a:pt x="0" y="738"/>
                    <a:pt x="0" y="738"/>
                    <a:pt x="0" y="738"/>
                  </a:cubicBezTo>
                  <a:cubicBezTo>
                    <a:pt x="0" y="738"/>
                    <a:pt x="0" y="738"/>
                    <a:pt x="0" y="738"/>
                  </a:cubicBezTo>
                  <a:cubicBezTo>
                    <a:pt x="0" y="738"/>
                    <a:pt x="0" y="4428"/>
                    <a:pt x="0" y="4428"/>
                  </a:cubicBezTo>
                  <a:cubicBezTo>
                    <a:pt x="0" y="4428"/>
                    <a:pt x="0" y="4428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95AE6AD-C821-4916-89D8-94CFF5984CC0}"/>
                </a:ext>
              </a:extLst>
            </p:cNvPr>
            <p:cNvSpPr/>
            <p:nvPr/>
          </p:nvSpPr>
          <p:spPr>
            <a:xfrm>
              <a:off x="3833706" y="55153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9B4BCD74-0939-42D8-8A63-D508C571F304}"/>
                </a:ext>
              </a:extLst>
            </p:cNvPr>
            <p:cNvSpPr/>
            <p:nvPr/>
          </p:nvSpPr>
          <p:spPr>
            <a:xfrm>
              <a:off x="3831493" y="5525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7A760B8A-0C75-4BCF-AE3A-92620F940C79}"/>
                </a:ext>
              </a:extLst>
            </p:cNvPr>
            <p:cNvSpPr/>
            <p:nvPr/>
          </p:nvSpPr>
          <p:spPr>
            <a:xfrm>
              <a:off x="3822637" y="5521956"/>
              <a:ext cx="73800" cy="4427"/>
            </a:xfrm>
            <a:custGeom>
              <a:avLst/>
              <a:gdLst>
                <a:gd name="connsiteX0" fmla="*/ 0 w 73800"/>
                <a:gd name="connsiteY0" fmla="*/ 738 h 4427"/>
                <a:gd name="connsiteX1" fmla="*/ 0 w 73800"/>
                <a:gd name="connsiteY1" fmla="*/ 738 h 4427"/>
                <a:gd name="connsiteX2" fmla="*/ 0 w 73800"/>
                <a:gd name="connsiteY2" fmla="*/ 738 h 4427"/>
                <a:gd name="connsiteX3" fmla="*/ 0 w 73800"/>
                <a:gd name="connsiteY3" fmla="*/ 4428 h 4427"/>
                <a:gd name="connsiteX4" fmla="*/ 0 w 7380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738"/>
                  </a:moveTo>
                  <a:cubicBezTo>
                    <a:pt x="0" y="738"/>
                    <a:pt x="0" y="738"/>
                    <a:pt x="0" y="738"/>
                  </a:cubicBezTo>
                  <a:cubicBezTo>
                    <a:pt x="0" y="738"/>
                    <a:pt x="0" y="738"/>
                    <a:pt x="0" y="738"/>
                  </a:cubicBezTo>
                  <a:cubicBezTo>
                    <a:pt x="0" y="738"/>
                    <a:pt x="0" y="4428"/>
                    <a:pt x="0" y="4428"/>
                  </a:cubicBezTo>
                  <a:cubicBezTo>
                    <a:pt x="0" y="4428"/>
                    <a:pt x="0" y="4428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E7932E1-ABEF-4551-BCA2-8BC2E1C059A7}"/>
                </a:ext>
              </a:extLst>
            </p:cNvPr>
            <p:cNvSpPr/>
            <p:nvPr/>
          </p:nvSpPr>
          <p:spPr>
            <a:xfrm>
              <a:off x="3807877" y="5520480"/>
              <a:ext cx="7379" cy="3690"/>
            </a:xfrm>
            <a:custGeom>
              <a:avLst/>
              <a:gdLst>
                <a:gd name="connsiteX0" fmla="*/ 0 w 7379"/>
                <a:gd name="connsiteY0" fmla="*/ 3690 h 3690"/>
                <a:gd name="connsiteX1" fmla="*/ 3690 w 7379"/>
                <a:gd name="connsiteY1" fmla="*/ 0 h 3690"/>
                <a:gd name="connsiteX2" fmla="*/ 7380 w 7379"/>
                <a:gd name="connsiteY2" fmla="*/ 3690 h 3690"/>
                <a:gd name="connsiteX3" fmla="*/ 0 w 7379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3690">
                  <a:moveTo>
                    <a:pt x="0" y="3690"/>
                  </a:moveTo>
                  <a:cubicBezTo>
                    <a:pt x="0" y="1652"/>
                    <a:pt x="1653" y="0"/>
                    <a:pt x="3690" y="0"/>
                  </a:cubicBezTo>
                  <a:cubicBezTo>
                    <a:pt x="5727" y="0"/>
                    <a:pt x="7380" y="1652"/>
                    <a:pt x="7380" y="3690"/>
                  </a:cubicBezTo>
                  <a:lnTo>
                    <a:pt x="0" y="369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581E6F8-E6AD-42AB-8B5E-1422995129A1}"/>
                </a:ext>
              </a:extLst>
            </p:cNvPr>
            <p:cNvSpPr/>
            <p:nvPr/>
          </p:nvSpPr>
          <p:spPr>
            <a:xfrm>
              <a:off x="3833706" y="55153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220074B5-08CA-47DB-BB67-CE3F321C2023}"/>
                </a:ext>
              </a:extLst>
            </p:cNvPr>
            <p:cNvSpPr/>
            <p:nvPr/>
          </p:nvSpPr>
          <p:spPr>
            <a:xfrm>
              <a:off x="3831493" y="5525647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DD29D787-A8BD-49AD-BE18-343F2C174ABB}"/>
                </a:ext>
              </a:extLst>
            </p:cNvPr>
            <p:cNvSpPr/>
            <p:nvPr/>
          </p:nvSpPr>
          <p:spPr>
            <a:xfrm>
              <a:off x="3818208" y="5522695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0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cubicBezTo>
                    <a:pt x="4428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CCF25DF-2BCE-46E0-BF84-183D5966A0DB}"/>
                </a:ext>
              </a:extLst>
            </p:cNvPr>
            <p:cNvSpPr/>
            <p:nvPr/>
          </p:nvSpPr>
          <p:spPr>
            <a:xfrm>
              <a:off x="3827064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140DD2A7-E56B-4BA9-9820-D97B177BA925}"/>
                </a:ext>
              </a:extLst>
            </p:cNvPr>
            <p:cNvSpPr/>
            <p:nvPr/>
          </p:nvSpPr>
          <p:spPr>
            <a:xfrm>
              <a:off x="3807139" y="5523432"/>
              <a:ext cx="4427" cy="4427"/>
            </a:xfrm>
            <a:custGeom>
              <a:avLst/>
              <a:gdLst>
                <a:gd name="connsiteX0" fmla="*/ 738 w 4427"/>
                <a:gd name="connsiteY0" fmla="*/ 0 h 4427"/>
                <a:gd name="connsiteX1" fmla="*/ 4428 w 4427"/>
                <a:gd name="connsiteY1" fmla="*/ 0 h 4427"/>
                <a:gd name="connsiteX2" fmla="*/ 4428 w 4427"/>
                <a:gd name="connsiteY2" fmla="*/ 0 h 4427"/>
                <a:gd name="connsiteX3" fmla="*/ 0 w 4427"/>
                <a:gd name="connsiteY3" fmla="*/ 4428 h 4427"/>
                <a:gd name="connsiteX4" fmla="*/ 0 w 4427"/>
                <a:gd name="connsiteY4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4427">
                  <a:moveTo>
                    <a:pt x="73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4118" y="2304"/>
                    <a:pt x="2303" y="4117"/>
                    <a:pt x="0" y="4428"/>
                  </a:cubicBezTo>
                  <a:cubicBezTo>
                    <a:pt x="0" y="4428"/>
                    <a:pt x="0" y="4428"/>
                    <a:pt x="0" y="738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B409227-0B59-4E44-ABF7-62D3AB3DC6DA}"/>
                </a:ext>
              </a:extLst>
            </p:cNvPr>
            <p:cNvSpPr/>
            <p:nvPr/>
          </p:nvSpPr>
          <p:spPr>
            <a:xfrm>
              <a:off x="3814519" y="55204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EC229923-A9EC-40BA-B6E1-8C4ABD42095E}"/>
                </a:ext>
              </a:extLst>
            </p:cNvPr>
            <p:cNvSpPr/>
            <p:nvPr/>
          </p:nvSpPr>
          <p:spPr>
            <a:xfrm>
              <a:off x="3826327" y="55182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CFDD3E50-15E3-45C5-AB67-E6D6E80A1084}"/>
                </a:ext>
              </a:extLst>
            </p:cNvPr>
            <p:cNvSpPr/>
            <p:nvPr/>
          </p:nvSpPr>
          <p:spPr>
            <a:xfrm>
              <a:off x="3827802" y="55204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5412A78F-8D94-41CD-836F-AFA1B51249EE}"/>
                </a:ext>
              </a:extLst>
            </p:cNvPr>
            <p:cNvSpPr/>
            <p:nvPr/>
          </p:nvSpPr>
          <p:spPr>
            <a:xfrm>
              <a:off x="3830016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A4C31FB-8F56-4B9A-AF5D-A3D51E77A9CF}"/>
                </a:ext>
              </a:extLst>
            </p:cNvPr>
            <p:cNvSpPr/>
            <p:nvPr/>
          </p:nvSpPr>
          <p:spPr>
            <a:xfrm>
              <a:off x="3838873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9BC69F74-B471-43B2-A64F-EBA62539E002}"/>
                </a:ext>
              </a:extLst>
            </p:cNvPr>
            <p:cNvSpPr/>
            <p:nvPr/>
          </p:nvSpPr>
          <p:spPr>
            <a:xfrm>
              <a:off x="3837396" y="5522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137AED1-A022-43A2-9B3D-1A45ECF3EE06}"/>
                </a:ext>
              </a:extLst>
            </p:cNvPr>
            <p:cNvSpPr/>
            <p:nvPr/>
          </p:nvSpPr>
          <p:spPr>
            <a:xfrm>
              <a:off x="3799758" y="5516052"/>
              <a:ext cx="51660" cy="16974"/>
            </a:xfrm>
            <a:custGeom>
              <a:avLst/>
              <a:gdLst>
                <a:gd name="connsiteX0" fmla="*/ 50184 w 51660"/>
                <a:gd name="connsiteY0" fmla="*/ 0 h 16974"/>
                <a:gd name="connsiteX1" fmla="*/ 50184 w 51660"/>
                <a:gd name="connsiteY1" fmla="*/ 7380 h 16974"/>
                <a:gd name="connsiteX2" fmla="*/ 23616 w 51660"/>
                <a:gd name="connsiteY2" fmla="*/ 16974 h 16974"/>
                <a:gd name="connsiteX3" fmla="*/ 0 w 51660"/>
                <a:gd name="connsiteY3" fmla="*/ 9594 h 16974"/>
                <a:gd name="connsiteX4" fmla="*/ 0 w 51660"/>
                <a:gd name="connsiteY4" fmla="*/ 9594 h 16974"/>
                <a:gd name="connsiteX5" fmla="*/ 8856 w 51660"/>
                <a:gd name="connsiteY5" fmla="*/ 9594 h 16974"/>
                <a:gd name="connsiteX6" fmla="*/ 18450 w 51660"/>
                <a:gd name="connsiteY6" fmla="*/ 9594 h 16974"/>
                <a:gd name="connsiteX7" fmla="*/ 29520 w 51660"/>
                <a:gd name="connsiteY7" fmla="*/ 9594 h 16974"/>
                <a:gd name="connsiteX8" fmla="*/ 39114 w 51660"/>
                <a:gd name="connsiteY8" fmla="*/ 5904 h 16974"/>
                <a:gd name="connsiteX9" fmla="*/ 47232 w 51660"/>
                <a:gd name="connsiteY9" fmla="*/ 5904 h 16974"/>
                <a:gd name="connsiteX10" fmla="*/ 51660 w 51660"/>
                <a:gd name="connsiteY10" fmla="*/ 5904 h 16974"/>
                <a:gd name="connsiteX11" fmla="*/ 51660 w 51660"/>
                <a:gd name="connsiteY11" fmla="*/ 5904 h 16974"/>
                <a:gd name="connsiteX12" fmla="*/ 51660 w 51660"/>
                <a:gd name="connsiteY12" fmla="*/ 73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60" h="16974">
                  <a:moveTo>
                    <a:pt x="50184" y="0"/>
                  </a:moveTo>
                  <a:cubicBezTo>
                    <a:pt x="51365" y="2318"/>
                    <a:pt x="51365" y="5062"/>
                    <a:pt x="50184" y="7380"/>
                  </a:cubicBezTo>
                  <a:cubicBezTo>
                    <a:pt x="42354" y="12916"/>
                    <a:pt x="33173" y="16232"/>
                    <a:pt x="23616" y="16974"/>
                  </a:cubicBezTo>
                  <a:cubicBezTo>
                    <a:pt x="15461" y="15544"/>
                    <a:pt x="7520" y="13063"/>
                    <a:pt x="0" y="9594"/>
                  </a:cubicBezTo>
                  <a:lnTo>
                    <a:pt x="0" y="9594"/>
                  </a:lnTo>
                  <a:lnTo>
                    <a:pt x="8856" y="9594"/>
                  </a:lnTo>
                  <a:lnTo>
                    <a:pt x="18450" y="9594"/>
                  </a:lnTo>
                  <a:lnTo>
                    <a:pt x="29520" y="9594"/>
                  </a:lnTo>
                  <a:lnTo>
                    <a:pt x="39114" y="5904"/>
                  </a:lnTo>
                  <a:lnTo>
                    <a:pt x="47232" y="5904"/>
                  </a:lnTo>
                  <a:lnTo>
                    <a:pt x="51660" y="5904"/>
                  </a:lnTo>
                  <a:lnTo>
                    <a:pt x="51660" y="5904"/>
                  </a:lnTo>
                  <a:lnTo>
                    <a:pt x="51660" y="738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EE571225-F69A-4D72-9FF3-786669FD6D21}"/>
                </a:ext>
              </a:extLst>
            </p:cNvPr>
            <p:cNvSpPr/>
            <p:nvPr/>
          </p:nvSpPr>
          <p:spPr>
            <a:xfrm>
              <a:off x="3635923" y="54540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50BB13BE-971B-4D2F-9A95-46B47CED8E13}"/>
                </a:ext>
              </a:extLst>
            </p:cNvPr>
            <p:cNvSpPr/>
            <p:nvPr/>
          </p:nvSpPr>
          <p:spPr>
            <a:xfrm>
              <a:off x="3655110" y="54717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AD9A598D-0756-4436-A3F2-5022574FDAB6}"/>
                </a:ext>
              </a:extLst>
            </p:cNvPr>
            <p:cNvSpPr/>
            <p:nvPr/>
          </p:nvSpPr>
          <p:spPr>
            <a:xfrm>
              <a:off x="3613783" y="54739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3AC8183C-7E33-42E4-B4C8-67C9FBADD28C}"/>
                </a:ext>
              </a:extLst>
            </p:cNvPr>
            <p:cNvSpPr/>
            <p:nvPr/>
          </p:nvSpPr>
          <p:spPr>
            <a:xfrm>
              <a:off x="3621162" y="54887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392A0C3A-AC9D-4907-A84A-6FD2E9DE1584}"/>
                </a:ext>
              </a:extLst>
            </p:cNvPr>
            <p:cNvSpPr/>
            <p:nvPr/>
          </p:nvSpPr>
          <p:spPr>
            <a:xfrm>
              <a:off x="3634446" y="5499078"/>
              <a:ext cx="5330" cy="73800"/>
            </a:xfrm>
            <a:custGeom>
              <a:avLst/>
              <a:gdLst>
                <a:gd name="connsiteX0" fmla="*/ 0 w 5330"/>
                <a:gd name="connsiteY0" fmla="*/ 0 h 73800"/>
                <a:gd name="connsiteX1" fmla="*/ 3690 w 5330"/>
                <a:gd name="connsiteY1" fmla="*/ 0 h 73800"/>
                <a:gd name="connsiteX2" fmla="*/ 3690 w 5330"/>
                <a:gd name="connsiteY2" fmla="*/ 0 h 73800"/>
                <a:gd name="connsiteX3" fmla="*/ 3690 w 5330"/>
                <a:gd name="connsiteY3" fmla="*/ 0 h 73800"/>
                <a:gd name="connsiteX4" fmla="*/ 3690 w 533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0" h="73800">
                  <a:moveTo>
                    <a:pt x="0" y="0"/>
                  </a:moveTo>
                  <a:cubicBezTo>
                    <a:pt x="0" y="0"/>
                    <a:pt x="0" y="0"/>
                    <a:pt x="3690" y="0"/>
                  </a:cubicBezTo>
                  <a:cubicBezTo>
                    <a:pt x="738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3A0F2779-CFE0-4629-93F9-3BCD22935DD6}"/>
                </a:ext>
              </a:extLst>
            </p:cNvPr>
            <p:cNvSpPr/>
            <p:nvPr/>
          </p:nvSpPr>
          <p:spPr>
            <a:xfrm>
              <a:off x="3617377" y="5458187"/>
              <a:ext cx="37876" cy="42213"/>
            </a:xfrm>
            <a:custGeom>
              <a:avLst/>
              <a:gdLst>
                <a:gd name="connsiteX0" fmla="*/ 37733 w 37876"/>
                <a:gd name="connsiteY0" fmla="*/ 32773 h 42213"/>
                <a:gd name="connsiteX1" fmla="*/ 27401 w 37876"/>
                <a:gd name="connsiteY1" fmla="*/ 6943 h 42213"/>
                <a:gd name="connsiteX2" fmla="*/ 3785 w 37876"/>
                <a:gd name="connsiteY2" fmla="*/ 6943 h 42213"/>
                <a:gd name="connsiteX3" fmla="*/ 8951 w 37876"/>
                <a:gd name="connsiteY3" fmla="*/ 34249 h 42213"/>
                <a:gd name="connsiteX4" fmla="*/ 37733 w 37876"/>
                <a:gd name="connsiteY4" fmla="*/ 41629 h 4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876" h="42213">
                  <a:moveTo>
                    <a:pt x="37733" y="32773"/>
                  </a:moveTo>
                  <a:cubicBezTo>
                    <a:pt x="38686" y="22996"/>
                    <a:pt x="34834" y="13366"/>
                    <a:pt x="27401" y="6943"/>
                  </a:cubicBezTo>
                  <a:cubicBezTo>
                    <a:pt x="15593" y="-3389"/>
                    <a:pt x="7475" y="-1175"/>
                    <a:pt x="3785" y="6943"/>
                  </a:cubicBezTo>
                  <a:cubicBezTo>
                    <a:pt x="95" y="15061"/>
                    <a:pt x="-4333" y="23179"/>
                    <a:pt x="8951" y="34249"/>
                  </a:cubicBezTo>
                  <a:cubicBezTo>
                    <a:pt x="17000" y="40809"/>
                    <a:pt x="27522" y="43506"/>
                    <a:pt x="37733" y="41629"/>
                  </a:cubicBezTo>
                  <a:close/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D561330B-4E60-429F-9959-3BCA61285DBC}"/>
                </a:ext>
              </a:extLst>
            </p:cNvPr>
            <p:cNvSpPr/>
            <p:nvPr/>
          </p:nvSpPr>
          <p:spPr>
            <a:xfrm>
              <a:off x="3615965" y="5456205"/>
              <a:ext cx="42097" cy="41397"/>
            </a:xfrm>
            <a:custGeom>
              <a:avLst/>
              <a:gdLst>
                <a:gd name="connsiteX0" fmla="*/ 39146 w 42097"/>
                <a:gd name="connsiteY0" fmla="*/ 34756 h 41397"/>
                <a:gd name="connsiteX1" fmla="*/ 39146 w 42097"/>
                <a:gd name="connsiteY1" fmla="*/ 34756 h 41397"/>
                <a:gd name="connsiteX2" fmla="*/ 39146 w 42097"/>
                <a:gd name="connsiteY2" fmla="*/ 34756 h 41397"/>
                <a:gd name="connsiteX3" fmla="*/ 28814 w 42097"/>
                <a:gd name="connsiteY3" fmla="*/ 11140 h 41397"/>
                <a:gd name="connsiteX4" fmla="*/ 12578 w 42097"/>
                <a:gd name="connsiteY4" fmla="*/ 808 h 41397"/>
                <a:gd name="connsiteX5" fmla="*/ 3722 w 42097"/>
                <a:gd name="connsiteY5" fmla="*/ 808 h 41397"/>
                <a:gd name="connsiteX6" fmla="*/ 32 w 42097"/>
                <a:gd name="connsiteY6" fmla="*/ 11878 h 41397"/>
                <a:gd name="connsiteX7" fmla="*/ 12578 w 42097"/>
                <a:gd name="connsiteY7" fmla="*/ 33280 h 41397"/>
                <a:gd name="connsiteX8" fmla="*/ 35456 w 42097"/>
                <a:gd name="connsiteY8" fmla="*/ 41398 h 41397"/>
                <a:gd name="connsiteX9" fmla="*/ 42098 w 42097"/>
                <a:gd name="connsiteY9" fmla="*/ 41398 h 41397"/>
                <a:gd name="connsiteX10" fmla="*/ 42098 w 42097"/>
                <a:gd name="connsiteY10" fmla="*/ 34756 h 41397"/>
                <a:gd name="connsiteX11" fmla="*/ 42098 w 42097"/>
                <a:gd name="connsiteY11" fmla="*/ 34756 h 41397"/>
                <a:gd name="connsiteX12" fmla="*/ 42098 w 42097"/>
                <a:gd name="connsiteY12" fmla="*/ 39922 h 41397"/>
                <a:gd name="connsiteX13" fmla="*/ 32504 w 42097"/>
                <a:gd name="connsiteY13" fmla="*/ 39922 h 41397"/>
                <a:gd name="connsiteX14" fmla="*/ 12578 w 42097"/>
                <a:gd name="connsiteY14" fmla="*/ 31804 h 41397"/>
                <a:gd name="connsiteX15" fmla="*/ 3722 w 42097"/>
                <a:gd name="connsiteY15" fmla="*/ 15568 h 41397"/>
                <a:gd name="connsiteX16" fmla="*/ 7412 w 42097"/>
                <a:gd name="connsiteY16" fmla="*/ 5236 h 41397"/>
                <a:gd name="connsiteX17" fmla="*/ 12578 w 42097"/>
                <a:gd name="connsiteY17" fmla="*/ 2284 h 41397"/>
                <a:gd name="connsiteX18" fmla="*/ 28076 w 42097"/>
                <a:gd name="connsiteY18" fmla="*/ 9664 h 41397"/>
                <a:gd name="connsiteX19" fmla="*/ 37670 w 42097"/>
                <a:gd name="connsiteY19" fmla="*/ 31804 h 41397"/>
                <a:gd name="connsiteX20" fmla="*/ 37670 w 42097"/>
                <a:gd name="connsiteY20" fmla="*/ 31804 h 41397"/>
                <a:gd name="connsiteX21" fmla="*/ 37670 w 42097"/>
                <a:gd name="connsiteY21" fmla="*/ 31804 h 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097" h="41397">
                  <a:moveTo>
                    <a:pt x="39146" y="34756"/>
                  </a:moveTo>
                  <a:lnTo>
                    <a:pt x="39146" y="34756"/>
                  </a:lnTo>
                  <a:lnTo>
                    <a:pt x="39146" y="34756"/>
                  </a:lnTo>
                  <a:cubicBezTo>
                    <a:pt x="39108" y="25795"/>
                    <a:pt x="35369" y="17249"/>
                    <a:pt x="28814" y="11140"/>
                  </a:cubicBezTo>
                  <a:cubicBezTo>
                    <a:pt x="24790" y="5888"/>
                    <a:pt x="19039" y="2229"/>
                    <a:pt x="12578" y="808"/>
                  </a:cubicBezTo>
                  <a:cubicBezTo>
                    <a:pt x="9724" y="-269"/>
                    <a:pt x="6576" y="-269"/>
                    <a:pt x="3722" y="808"/>
                  </a:cubicBezTo>
                  <a:cubicBezTo>
                    <a:pt x="1097" y="3876"/>
                    <a:pt x="-227" y="7848"/>
                    <a:pt x="32" y="11878"/>
                  </a:cubicBezTo>
                  <a:cubicBezTo>
                    <a:pt x="-172" y="20810"/>
                    <a:pt x="4684" y="29094"/>
                    <a:pt x="12578" y="33280"/>
                  </a:cubicBezTo>
                  <a:cubicBezTo>
                    <a:pt x="19098" y="38438"/>
                    <a:pt x="27142" y="41293"/>
                    <a:pt x="35456" y="41398"/>
                  </a:cubicBezTo>
                  <a:lnTo>
                    <a:pt x="42098" y="41398"/>
                  </a:lnTo>
                  <a:lnTo>
                    <a:pt x="42098" y="34756"/>
                  </a:lnTo>
                  <a:lnTo>
                    <a:pt x="42098" y="34756"/>
                  </a:lnTo>
                  <a:lnTo>
                    <a:pt x="42098" y="39922"/>
                  </a:lnTo>
                  <a:lnTo>
                    <a:pt x="32504" y="39922"/>
                  </a:lnTo>
                  <a:cubicBezTo>
                    <a:pt x="25181" y="39347"/>
                    <a:pt x="18218" y="36510"/>
                    <a:pt x="12578" y="31804"/>
                  </a:cubicBezTo>
                  <a:cubicBezTo>
                    <a:pt x="7319" y="28012"/>
                    <a:pt x="4062" y="22041"/>
                    <a:pt x="3722" y="15568"/>
                  </a:cubicBezTo>
                  <a:cubicBezTo>
                    <a:pt x="3651" y="11789"/>
                    <a:pt x="4963" y="8115"/>
                    <a:pt x="7412" y="5236"/>
                  </a:cubicBezTo>
                  <a:cubicBezTo>
                    <a:pt x="8889" y="3874"/>
                    <a:pt x="10655" y="2864"/>
                    <a:pt x="12578" y="2284"/>
                  </a:cubicBezTo>
                  <a:cubicBezTo>
                    <a:pt x="18526" y="2560"/>
                    <a:pt x="24113" y="5219"/>
                    <a:pt x="28076" y="9664"/>
                  </a:cubicBezTo>
                  <a:cubicBezTo>
                    <a:pt x="34538" y="15154"/>
                    <a:pt x="38083" y="23334"/>
                    <a:pt x="37670" y="31804"/>
                  </a:cubicBezTo>
                  <a:lnTo>
                    <a:pt x="37670" y="31804"/>
                  </a:lnTo>
                  <a:lnTo>
                    <a:pt x="37670" y="31804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28F311F1-0A8C-4BB0-B9E2-D304BD39EC6F}"/>
                </a:ext>
              </a:extLst>
            </p:cNvPr>
            <p:cNvSpPr/>
            <p:nvPr/>
          </p:nvSpPr>
          <p:spPr>
            <a:xfrm>
              <a:off x="3618210" y="5462232"/>
              <a:ext cx="32203" cy="33894"/>
            </a:xfrm>
            <a:custGeom>
              <a:avLst/>
              <a:gdLst>
                <a:gd name="connsiteX0" fmla="*/ 0 w 32203"/>
                <a:gd name="connsiteY0" fmla="*/ 12493 h 33894"/>
                <a:gd name="connsiteX1" fmla="*/ 3690 w 32203"/>
                <a:gd name="connsiteY1" fmla="*/ 2161 h 33894"/>
                <a:gd name="connsiteX2" fmla="*/ 25856 w 32203"/>
                <a:gd name="connsiteY2" fmla="*/ 8151 h 33894"/>
                <a:gd name="connsiteX3" fmla="*/ 26568 w 32203"/>
                <a:gd name="connsiteY3" fmla="*/ 9541 h 33894"/>
                <a:gd name="connsiteX4" fmla="*/ 31734 w 32203"/>
                <a:gd name="connsiteY4" fmla="*/ 33895 h 33894"/>
                <a:gd name="connsiteX5" fmla="*/ 24354 w 32203"/>
                <a:gd name="connsiteY5" fmla="*/ 33895 h 33894"/>
                <a:gd name="connsiteX6" fmla="*/ 14022 w 32203"/>
                <a:gd name="connsiteY6" fmla="*/ 29467 h 33894"/>
                <a:gd name="connsiteX7" fmla="*/ 5166 w 32203"/>
                <a:gd name="connsiteY7" fmla="*/ 22825 h 33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203" h="33894">
                  <a:moveTo>
                    <a:pt x="0" y="12493"/>
                  </a:moveTo>
                  <a:cubicBezTo>
                    <a:pt x="0" y="12493"/>
                    <a:pt x="0" y="4375"/>
                    <a:pt x="3690" y="2161"/>
                  </a:cubicBezTo>
                  <a:cubicBezTo>
                    <a:pt x="11465" y="-2306"/>
                    <a:pt x="21389" y="376"/>
                    <a:pt x="25856" y="8151"/>
                  </a:cubicBezTo>
                  <a:cubicBezTo>
                    <a:pt x="26116" y="8603"/>
                    <a:pt x="26353" y="9066"/>
                    <a:pt x="26568" y="9541"/>
                  </a:cubicBezTo>
                  <a:cubicBezTo>
                    <a:pt x="31312" y="16712"/>
                    <a:pt x="33158" y="25415"/>
                    <a:pt x="31734" y="33895"/>
                  </a:cubicBezTo>
                  <a:lnTo>
                    <a:pt x="24354" y="33895"/>
                  </a:lnTo>
                  <a:lnTo>
                    <a:pt x="14022" y="29467"/>
                  </a:lnTo>
                  <a:lnTo>
                    <a:pt x="5166" y="22825"/>
                  </a:lnTo>
                  <a:close/>
                </a:path>
              </a:pathLst>
            </a:custGeom>
            <a:solidFill>
              <a:srgbClr val="3C83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EDA3C404-A672-4B7E-A05F-EDB368A88DA8}"/>
                </a:ext>
              </a:extLst>
            </p:cNvPr>
            <p:cNvSpPr/>
            <p:nvPr/>
          </p:nvSpPr>
          <p:spPr>
            <a:xfrm>
              <a:off x="3617473" y="5468821"/>
              <a:ext cx="36161" cy="24947"/>
            </a:xfrm>
            <a:custGeom>
              <a:avLst/>
              <a:gdLst>
                <a:gd name="connsiteX0" fmla="*/ 36162 w 36161"/>
                <a:gd name="connsiteY0" fmla="*/ 24354 h 24947"/>
                <a:gd name="connsiteX1" fmla="*/ 29520 w 36161"/>
                <a:gd name="connsiteY1" fmla="*/ 24354 h 24947"/>
                <a:gd name="connsiteX2" fmla="*/ 0 w 36161"/>
                <a:gd name="connsiteY2" fmla="*/ 0 h 24947"/>
                <a:gd name="connsiteX3" fmla="*/ 0 w 36161"/>
                <a:gd name="connsiteY3" fmla="*/ 5904 h 24947"/>
                <a:gd name="connsiteX4" fmla="*/ 0 w 36161"/>
                <a:gd name="connsiteY4" fmla="*/ 5904 h 24947"/>
                <a:gd name="connsiteX5" fmla="*/ 4428 w 36161"/>
                <a:gd name="connsiteY5" fmla="*/ 11808 h 24947"/>
                <a:gd name="connsiteX6" fmla="*/ 11070 w 36161"/>
                <a:gd name="connsiteY6" fmla="*/ 22140 h 24947"/>
                <a:gd name="connsiteX7" fmla="*/ 17712 w 36161"/>
                <a:gd name="connsiteY7" fmla="*/ 22140 h 24947"/>
                <a:gd name="connsiteX8" fmla="*/ 22878 w 36161"/>
                <a:gd name="connsiteY8" fmla="*/ 22140 h 24947"/>
                <a:gd name="connsiteX9" fmla="*/ 32472 w 36161"/>
                <a:gd name="connsiteY9" fmla="*/ 22140 h 2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161" h="24947">
                  <a:moveTo>
                    <a:pt x="36162" y="24354"/>
                  </a:moveTo>
                  <a:cubicBezTo>
                    <a:pt x="34019" y="25145"/>
                    <a:pt x="31663" y="25145"/>
                    <a:pt x="29520" y="24354"/>
                  </a:cubicBezTo>
                  <a:cubicBezTo>
                    <a:pt x="15911" y="22372"/>
                    <a:pt x="4533" y="12985"/>
                    <a:pt x="0" y="0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4428" y="11808"/>
                  </a:lnTo>
                  <a:lnTo>
                    <a:pt x="11070" y="22140"/>
                  </a:lnTo>
                  <a:lnTo>
                    <a:pt x="17712" y="22140"/>
                  </a:lnTo>
                  <a:lnTo>
                    <a:pt x="22878" y="22140"/>
                  </a:lnTo>
                  <a:lnTo>
                    <a:pt x="32472" y="22140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F91BFCE-012D-454E-814A-218C69ADDA1A}"/>
                </a:ext>
              </a:extLst>
            </p:cNvPr>
            <p:cNvSpPr/>
            <p:nvPr/>
          </p:nvSpPr>
          <p:spPr>
            <a:xfrm>
              <a:off x="3642564" y="5487271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  <a:gd name="connsiteX4" fmla="*/ 0 w 73800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E327F594-023D-470E-9696-84E15F94739D}"/>
                </a:ext>
              </a:extLst>
            </p:cNvPr>
            <p:cNvSpPr/>
            <p:nvPr/>
          </p:nvSpPr>
          <p:spPr>
            <a:xfrm>
              <a:off x="3643302" y="54776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9165F901-A9C7-48B0-8382-B91A1F6949D2}"/>
                </a:ext>
              </a:extLst>
            </p:cNvPr>
            <p:cNvSpPr/>
            <p:nvPr/>
          </p:nvSpPr>
          <p:spPr>
            <a:xfrm>
              <a:off x="3629116" y="5488747"/>
              <a:ext cx="5330" cy="73800"/>
            </a:xfrm>
            <a:custGeom>
              <a:avLst/>
              <a:gdLst>
                <a:gd name="connsiteX0" fmla="*/ 5330 w 5330"/>
                <a:gd name="connsiteY0" fmla="*/ 0 h 73800"/>
                <a:gd name="connsiteX1" fmla="*/ 5330 w 5330"/>
                <a:gd name="connsiteY1" fmla="*/ 0 h 73800"/>
                <a:gd name="connsiteX2" fmla="*/ 5330 w 5330"/>
                <a:gd name="connsiteY2" fmla="*/ 0 h 73800"/>
                <a:gd name="connsiteX3" fmla="*/ 1640 w 5330"/>
                <a:gd name="connsiteY3" fmla="*/ 0 h 73800"/>
                <a:gd name="connsiteX4" fmla="*/ 1640 w 533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0" h="73800">
                  <a:moveTo>
                    <a:pt x="5330" y="0"/>
                  </a:moveTo>
                  <a:lnTo>
                    <a:pt x="5330" y="0"/>
                  </a:lnTo>
                  <a:lnTo>
                    <a:pt x="5330" y="0"/>
                  </a:lnTo>
                  <a:cubicBezTo>
                    <a:pt x="5330" y="0"/>
                    <a:pt x="5330" y="0"/>
                    <a:pt x="1640" y="0"/>
                  </a:cubicBezTo>
                  <a:cubicBezTo>
                    <a:pt x="-2050" y="0"/>
                    <a:pt x="1640" y="0"/>
                    <a:pt x="164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2FCF4622-84D4-48DF-B476-55E140F766C0}"/>
                </a:ext>
              </a:extLst>
            </p:cNvPr>
            <p:cNvSpPr/>
            <p:nvPr/>
          </p:nvSpPr>
          <p:spPr>
            <a:xfrm>
              <a:off x="3633708" y="5472510"/>
              <a:ext cx="73800" cy="4428"/>
            </a:xfrm>
            <a:custGeom>
              <a:avLst/>
              <a:gdLst>
                <a:gd name="connsiteX0" fmla="*/ 0 w 73800"/>
                <a:gd name="connsiteY0" fmla="*/ 4428 h 4428"/>
                <a:gd name="connsiteX1" fmla="*/ 0 w 73800"/>
                <a:gd name="connsiteY1" fmla="*/ 4428 h 4428"/>
                <a:gd name="connsiteX2" fmla="*/ 0 w 73800"/>
                <a:gd name="connsiteY2" fmla="*/ 4428 h 4428"/>
                <a:gd name="connsiteX3" fmla="*/ 0 w 73800"/>
                <a:gd name="connsiteY3" fmla="*/ 4428 h 4428"/>
                <a:gd name="connsiteX4" fmla="*/ 0 w 73800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4428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59F0CE91-AADE-4003-B056-E5770EAC659E}"/>
                </a:ext>
              </a:extLst>
            </p:cNvPr>
            <p:cNvSpPr/>
            <p:nvPr/>
          </p:nvSpPr>
          <p:spPr>
            <a:xfrm>
              <a:off x="3628543" y="54791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A8B3FD3-CF69-43BE-A5CB-B6AE6B596998}"/>
                </a:ext>
              </a:extLst>
            </p:cNvPr>
            <p:cNvSpPr/>
            <p:nvPr/>
          </p:nvSpPr>
          <p:spPr>
            <a:xfrm>
              <a:off x="3623212" y="5468821"/>
              <a:ext cx="5330" cy="73800"/>
            </a:xfrm>
            <a:custGeom>
              <a:avLst/>
              <a:gdLst>
                <a:gd name="connsiteX0" fmla="*/ 5330 w 5330"/>
                <a:gd name="connsiteY0" fmla="*/ 0 h 73800"/>
                <a:gd name="connsiteX1" fmla="*/ 5330 w 5330"/>
                <a:gd name="connsiteY1" fmla="*/ 0 h 73800"/>
                <a:gd name="connsiteX2" fmla="*/ 5330 w 5330"/>
                <a:gd name="connsiteY2" fmla="*/ 0 h 73800"/>
                <a:gd name="connsiteX3" fmla="*/ 1640 w 5330"/>
                <a:gd name="connsiteY3" fmla="*/ 0 h 73800"/>
                <a:gd name="connsiteX4" fmla="*/ 1640 w 533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0" h="73800">
                  <a:moveTo>
                    <a:pt x="5330" y="0"/>
                  </a:moveTo>
                  <a:cubicBezTo>
                    <a:pt x="5330" y="0"/>
                    <a:pt x="5330" y="0"/>
                    <a:pt x="5330" y="0"/>
                  </a:cubicBezTo>
                  <a:lnTo>
                    <a:pt x="5330" y="0"/>
                  </a:lnTo>
                  <a:cubicBezTo>
                    <a:pt x="5330" y="0"/>
                    <a:pt x="5330" y="0"/>
                    <a:pt x="1640" y="0"/>
                  </a:cubicBezTo>
                  <a:cubicBezTo>
                    <a:pt x="-2050" y="0"/>
                    <a:pt x="1640" y="0"/>
                    <a:pt x="164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89129CF4-1560-411E-9A7D-63953D02CE26}"/>
                </a:ext>
              </a:extLst>
            </p:cNvPr>
            <p:cNvSpPr/>
            <p:nvPr/>
          </p:nvSpPr>
          <p:spPr>
            <a:xfrm>
              <a:off x="3630593" y="5464393"/>
              <a:ext cx="5330" cy="3689"/>
            </a:xfrm>
            <a:custGeom>
              <a:avLst/>
              <a:gdLst>
                <a:gd name="connsiteX0" fmla="*/ 5330 w 5330"/>
                <a:gd name="connsiteY0" fmla="*/ 3690 h 3689"/>
                <a:gd name="connsiteX1" fmla="*/ 5330 w 5330"/>
                <a:gd name="connsiteY1" fmla="*/ 3690 h 3689"/>
                <a:gd name="connsiteX2" fmla="*/ 5330 w 5330"/>
                <a:gd name="connsiteY2" fmla="*/ 3690 h 3689"/>
                <a:gd name="connsiteX3" fmla="*/ 1640 w 5330"/>
                <a:gd name="connsiteY3" fmla="*/ 3690 h 3689"/>
                <a:gd name="connsiteX4" fmla="*/ 1640 w 5330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0" h="3689">
                  <a:moveTo>
                    <a:pt x="5330" y="3690"/>
                  </a:moveTo>
                  <a:cubicBezTo>
                    <a:pt x="5330" y="3690"/>
                    <a:pt x="5330" y="3690"/>
                    <a:pt x="5330" y="3690"/>
                  </a:cubicBezTo>
                  <a:cubicBezTo>
                    <a:pt x="5330" y="3690"/>
                    <a:pt x="5330" y="3690"/>
                    <a:pt x="5330" y="3690"/>
                  </a:cubicBezTo>
                  <a:cubicBezTo>
                    <a:pt x="5330" y="3690"/>
                    <a:pt x="5330" y="3690"/>
                    <a:pt x="1640" y="3690"/>
                  </a:cubicBezTo>
                  <a:cubicBezTo>
                    <a:pt x="-2050" y="3690"/>
                    <a:pt x="1640" y="3690"/>
                    <a:pt x="164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23195A8D-A611-4CF0-91C9-E7E76A5BE931}"/>
                </a:ext>
              </a:extLst>
            </p:cNvPr>
            <p:cNvSpPr/>
            <p:nvPr/>
          </p:nvSpPr>
          <p:spPr>
            <a:xfrm>
              <a:off x="3628543" y="54688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C54168E8-888F-44D1-911A-75BCE29B61A1}"/>
                </a:ext>
              </a:extLst>
            </p:cNvPr>
            <p:cNvSpPr/>
            <p:nvPr/>
          </p:nvSpPr>
          <p:spPr>
            <a:xfrm>
              <a:off x="3628543" y="54784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07779D8-34D1-489E-B468-2C07CF9D5D54}"/>
                </a:ext>
              </a:extLst>
            </p:cNvPr>
            <p:cNvSpPr/>
            <p:nvPr/>
          </p:nvSpPr>
          <p:spPr>
            <a:xfrm>
              <a:off x="3635923" y="54680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DC5B2458-2A1D-4023-B8BF-79EEF96F80C3}"/>
                </a:ext>
              </a:extLst>
            </p:cNvPr>
            <p:cNvSpPr/>
            <p:nvPr/>
          </p:nvSpPr>
          <p:spPr>
            <a:xfrm>
              <a:off x="3633708" y="5477676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D34739FC-FD5B-4CBA-BE50-170B5809D131}"/>
                </a:ext>
              </a:extLst>
            </p:cNvPr>
            <p:cNvSpPr/>
            <p:nvPr/>
          </p:nvSpPr>
          <p:spPr>
            <a:xfrm>
              <a:off x="3644041" y="5476200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9FEE6E5E-6DBE-4332-B582-EB19704FF88C}"/>
                </a:ext>
              </a:extLst>
            </p:cNvPr>
            <p:cNvSpPr/>
            <p:nvPr/>
          </p:nvSpPr>
          <p:spPr>
            <a:xfrm>
              <a:off x="3633708" y="54887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063221E9-ECBE-437A-996F-30FA820134D8}"/>
                </a:ext>
              </a:extLst>
            </p:cNvPr>
            <p:cNvSpPr/>
            <p:nvPr/>
          </p:nvSpPr>
          <p:spPr>
            <a:xfrm>
              <a:off x="3642564" y="5486532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B804939A-89BE-4674-9A26-DC350D384A03}"/>
                </a:ext>
              </a:extLst>
            </p:cNvPr>
            <p:cNvSpPr/>
            <p:nvPr/>
          </p:nvSpPr>
          <p:spPr>
            <a:xfrm>
              <a:off x="3645516" y="54717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4E412E0E-B327-4326-8E89-2AB2628E5880}"/>
                </a:ext>
              </a:extLst>
            </p:cNvPr>
            <p:cNvSpPr/>
            <p:nvPr/>
          </p:nvSpPr>
          <p:spPr>
            <a:xfrm>
              <a:off x="3637398" y="5463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EE22A382-527A-4426-8DCB-E3FB773EA4BF}"/>
                </a:ext>
              </a:extLst>
            </p:cNvPr>
            <p:cNvSpPr/>
            <p:nvPr/>
          </p:nvSpPr>
          <p:spPr>
            <a:xfrm>
              <a:off x="3628543" y="54643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AEB6628-81BE-48AA-8971-78D859C7C710}"/>
                </a:ext>
              </a:extLst>
            </p:cNvPr>
            <p:cNvSpPr/>
            <p:nvPr/>
          </p:nvSpPr>
          <p:spPr>
            <a:xfrm>
              <a:off x="3628543" y="5466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65CE1E03-EF07-4452-A02B-E7AF3791AD2B}"/>
                </a:ext>
              </a:extLst>
            </p:cNvPr>
            <p:cNvSpPr/>
            <p:nvPr/>
          </p:nvSpPr>
          <p:spPr>
            <a:xfrm>
              <a:off x="3632233" y="54762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DC381A6-04AD-4D21-BDBE-1EF99281D743}"/>
                </a:ext>
              </a:extLst>
            </p:cNvPr>
            <p:cNvSpPr/>
            <p:nvPr/>
          </p:nvSpPr>
          <p:spPr>
            <a:xfrm>
              <a:off x="3624114" y="54754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A52085D6-9A8C-40DB-B1A5-D289080B3F9D}"/>
                </a:ext>
              </a:extLst>
            </p:cNvPr>
            <p:cNvSpPr/>
            <p:nvPr/>
          </p:nvSpPr>
          <p:spPr>
            <a:xfrm>
              <a:off x="3644041" y="54821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C39CC0CF-10D8-49D1-BF31-6B5FD58406A3}"/>
                </a:ext>
              </a:extLst>
            </p:cNvPr>
            <p:cNvSpPr/>
            <p:nvPr/>
          </p:nvSpPr>
          <p:spPr>
            <a:xfrm>
              <a:off x="3641827" y="54850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EA9DD0E8-550E-41B4-B80F-EC4D41142E06}"/>
                </a:ext>
              </a:extLst>
            </p:cNvPr>
            <p:cNvSpPr/>
            <p:nvPr/>
          </p:nvSpPr>
          <p:spPr>
            <a:xfrm>
              <a:off x="3632971" y="5485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6E56DC86-1CCA-4117-8954-B7520FF4B3CA}"/>
                </a:ext>
              </a:extLst>
            </p:cNvPr>
            <p:cNvSpPr/>
            <p:nvPr/>
          </p:nvSpPr>
          <p:spPr>
            <a:xfrm>
              <a:off x="3618618" y="5457750"/>
              <a:ext cx="9924" cy="18450"/>
            </a:xfrm>
            <a:custGeom>
              <a:avLst/>
              <a:gdLst>
                <a:gd name="connsiteX0" fmla="*/ 9924 w 9924"/>
                <a:gd name="connsiteY0" fmla="*/ 0 h 18450"/>
                <a:gd name="connsiteX1" fmla="*/ 330 w 9924"/>
                <a:gd name="connsiteY1" fmla="*/ 7380 h 18450"/>
                <a:gd name="connsiteX2" fmla="*/ 330 w 9924"/>
                <a:gd name="connsiteY2" fmla="*/ 18450 h 18450"/>
                <a:gd name="connsiteX3" fmla="*/ 330 w 9924"/>
                <a:gd name="connsiteY3" fmla="*/ 11808 h 18450"/>
                <a:gd name="connsiteX4" fmla="*/ 330 w 9924"/>
                <a:gd name="connsiteY4" fmla="*/ 7380 h 18450"/>
                <a:gd name="connsiteX5" fmla="*/ 330 w 9924"/>
                <a:gd name="connsiteY5" fmla="*/ 7380 h 18450"/>
                <a:gd name="connsiteX6" fmla="*/ 330 w 9924"/>
                <a:gd name="connsiteY6" fmla="*/ 7380 h 18450"/>
                <a:gd name="connsiteX7" fmla="*/ 330 w 9924"/>
                <a:gd name="connsiteY7" fmla="*/ 738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24" h="18450">
                  <a:moveTo>
                    <a:pt x="9924" y="0"/>
                  </a:moveTo>
                  <a:cubicBezTo>
                    <a:pt x="9924" y="0"/>
                    <a:pt x="1806" y="0"/>
                    <a:pt x="330" y="7380"/>
                  </a:cubicBezTo>
                  <a:cubicBezTo>
                    <a:pt x="-110" y="11057"/>
                    <a:pt x="-110" y="14773"/>
                    <a:pt x="330" y="18450"/>
                  </a:cubicBezTo>
                  <a:lnTo>
                    <a:pt x="330" y="11808"/>
                  </a:lnTo>
                  <a:lnTo>
                    <a:pt x="330" y="7380"/>
                  </a:lnTo>
                  <a:lnTo>
                    <a:pt x="330" y="7380"/>
                  </a:lnTo>
                  <a:lnTo>
                    <a:pt x="330" y="7380"/>
                  </a:lnTo>
                  <a:lnTo>
                    <a:pt x="330" y="7380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541E1BE-565C-49F2-A178-0BF470A79CE5}"/>
                </a:ext>
              </a:extLst>
            </p:cNvPr>
            <p:cNvSpPr/>
            <p:nvPr/>
          </p:nvSpPr>
          <p:spPr>
            <a:xfrm>
              <a:off x="3646993" y="5465869"/>
              <a:ext cx="7980" cy="22877"/>
            </a:xfrm>
            <a:custGeom>
              <a:avLst/>
              <a:gdLst>
                <a:gd name="connsiteX0" fmla="*/ 7380 w 7980"/>
                <a:gd name="connsiteY0" fmla="*/ 22878 h 22877"/>
                <a:gd name="connsiteX1" fmla="*/ 7380 w 7980"/>
                <a:gd name="connsiteY1" fmla="*/ 14760 h 22877"/>
                <a:gd name="connsiteX2" fmla="*/ 0 w 7980"/>
                <a:gd name="connsiteY2" fmla="*/ 0 h 22877"/>
                <a:gd name="connsiteX3" fmla="*/ 0 w 7980"/>
                <a:gd name="connsiteY3" fmla="*/ 4428 h 22877"/>
                <a:gd name="connsiteX4" fmla="*/ 0 w 7980"/>
                <a:gd name="connsiteY4" fmla="*/ 8856 h 22877"/>
                <a:gd name="connsiteX5" fmla="*/ 0 w 7980"/>
                <a:gd name="connsiteY5" fmla="*/ 13284 h 22877"/>
                <a:gd name="connsiteX6" fmla="*/ 0 w 7980"/>
                <a:gd name="connsiteY6" fmla="*/ 17712 h 22877"/>
                <a:gd name="connsiteX7" fmla="*/ 0 w 7980"/>
                <a:gd name="connsiteY7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80" h="22877">
                  <a:moveTo>
                    <a:pt x="7380" y="22878"/>
                  </a:moveTo>
                  <a:cubicBezTo>
                    <a:pt x="8181" y="20232"/>
                    <a:pt x="8181" y="17406"/>
                    <a:pt x="7380" y="14760"/>
                  </a:cubicBezTo>
                  <a:cubicBezTo>
                    <a:pt x="5418" y="9606"/>
                    <a:pt x="2946" y="4661"/>
                    <a:pt x="0" y="0"/>
                  </a:cubicBezTo>
                  <a:lnTo>
                    <a:pt x="0" y="4428"/>
                  </a:lnTo>
                  <a:lnTo>
                    <a:pt x="0" y="8856"/>
                  </a:lnTo>
                  <a:lnTo>
                    <a:pt x="0" y="13284"/>
                  </a:lnTo>
                  <a:lnTo>
                    <a:pt x="0" y="17712"/>
                  </a:lnTo>
                  <a:lnTo>
                    <a:pt x="0" y="22878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BA1A425A-32DE-4615-A5F9-7275741188F0}"/>
                </a:ext>
              </a:extLst>
            </p:cNvPr>
            <p:cNvSpPr/>
            <p:nvPr/>
          </p:nvSpPr>
          <p:spPr>
            <a:xfrm>
              <a:off x="3662491" y="54784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BF48A2A-6F98-4D00-AE2E-D5546AF518FA}"/>
                </a:ext>
              </a:extLst>
            </p:cNvPr>
            <p:cNvSpPr/>
            <p:nvPr/>
          </p:nvSpPr>
          <p:spPr>
            <a:xfrm>
              <a:off x="3650683" y="5510149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E6ACD25-3A79-4ABC-92D6-A07D2BEF88D0}"/>
                </a:ext>
              </a:extLst>
            </p:cNvPr>
            <p:cNvSpPr/>
            <p:nvPr/>
          </p:nvSpPr>
          <p:spPr>
            <a:xfrm>
              <a:off x="3670608" y="55175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4BE61B4A-9E73-48FF-B7E9-9EACC49FF1D6}"/>
                </a:ext>
              </a:extLst>
            </p:cNvPr>
            <p:cNvSpPr/>
            <p:nvPr/>
          </p:nvSpPr>
          <p:spPr>
            <a:xfrm>
              <a:off x="3668394" y="55160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77E69570-21E8-4EDD-B8D4-5D60501F0075}"/>
                </a:ext>
              </a:extLst>
            </p:cNvPr>
            <p:cNvSpPr/>
            <p:nvPr/>
          </p:nvSpPr>
          <p:spPr>
            <a:xfrm>
              <a:off x="3651421" y="5482040"/>
              <a:ext cx="51987" cy="31204"/>
            </a:xfrm>
            <a:custGeom>
              <a:avLst/>
              <a:gdLst>
                <a:gd name="connsiteX0" fmla="*/ 50922 w 51987"/>
                <a:gd name="connsiteY0" fmla="*/ 18515 h 31204"/>
                <a:gd name="connsiteX1" fmla="*/ 19926 w 51987"/>
                <a:gd name="connsiteY1" fmla="*/ 65 h 31204"/>
                <a:gd name="connsiteX2" fmla="*/ 10 w 51987"/>
                <a:gd name="connsiteY2" fmla="*/ 16921 h 31204"/>
                <a:gd name="connsiteX3" fmla="*/ 0 w 51987"/>
                <a:gd name="connsiteY3" fmla="*/ 17039 h 31204"/>
                <a:gd name="connsiteX4" fmla="*/ 27306 w 51987"/>
                <a:gd name="connsiteY4" fmla="*/ 31061 h 31204"/>
                <a:gd name="connsiteX5" fmla="*/ 51660 w 51987"/>
                <a:gd name="connsiteY5" fmla="*/ 21467 h 31204"/>
                <a:gd name="connsiteX6" fmla="*/ 51660 w 51987"/>
                <a:gd name="connsiteY6" fmla="*/ 21467 h 3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87" h="31204">
                  <a:moveTo>
                    <a:pt x="50922" y="18515"/>
                  </a:moveTo>
                  <a:cubicBezTo>
                    <a:pt x="43743" y="8173"/>
                    <a:pt x="32440" y="1445"/>
                    <a:pt x="19926" y="65"/>
                  </a:cubicBezTo>
                  <a:cubicBezTo>
                    <a:pt x="9771" y="-780"/>
                    <a:pt x="855" y="6766"/>
                    <a:pt x="10" y="16921"/>
                  </a:cubicBezTo>
                  <a:cubicBezTo>
                    <a:pt x="6" y="16960"/>
                    <a:pt x="3" y="16999"/>
                    <a:pt x="0" y="17039"/>
                  </a:cubicBezTo>
                  <a:cubicBezTo>
                    <a:pt x="0" y="20729"/>
                    <a:pt x="6642" y="29585"/>
                    <a:pt x="27306" y="31061"/>
                  </a:cubicBezTo>
                  <a:cubicBezTo>
                    <a:pt x="47970" y="32537"/>
                    <a:pt x="50922" y="22205"/>
                    <a:pt x="51660" y="21467"/>
                  </a:cubicBezTo>
                  <a:cubicBezTo>
                    <a:pt x="52398" y="20729"/>
                    <a:pt x="51660" y="21467"/>
                    <a:pt x="51660" y="21467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46777D5F-0006-498E-A498-FF7967964F18}"/>
                </a:ext>
              </a:extLst>
            </p:cNvPr>
            <p:cNvSpPr/>
            <p:nvPr/>
          </p:nvSpPr>
          <p:spPr>
            <a:xfrm>
              <a:off x="3650683" y="5481358"/>
              <a:ext cx="51659" cy="31742"/>
            </a:xfrm>
            <a:custGeom>
              <a:avLst/>
              <a:gdLst>
                <a:gd name="connsiteX0" fmla="*/ 51660 w 51659"/>
                <a:gd name="connsiteY0" fmla="*/ 19197 h 31742"/>
                <a:gd name="connsiteX1" fmla="*/ 51660 w 51659"/>
                <a:gd name="connsiteY1" fmla="*/ 19197 h 31742"/>
                <a:gd name="connsiteX2" fmla="*/ 42804 w 51659"/>
                <a:gd name="connsiteY2" fmla="*/ 9603 h 31742"/>
                <a:gd name="connsiteX3" fmla="*/ 19926 w 51659"/>
                <a:gd name="connsiteY3" fmla="*/ 9 h 31742"/>
                <a:gd name="connsiteX4" fmla="*/ 19926 w 51659"/>
                <a:gd name="connsiteY4" fmla="*/ 9 h 31742"/>
                <a:gd name="connsiteX5" fmla="*/ 5166 w 51659"/>
                <a:gd name="connsiteY5" fmla="*/ 6651 h 31742"/>
                <a:gd name="connsiteX6" fmla="*/ 5166 w 51659"/>
                <a:gd name="connsiteY6" fmla="*/ 11817 h 31742"/>
                <a:gd name="connsiteX7" fmla="*/ 5166 w 51659"/>
                <a:gd name="connsiteY7" fmla="*/ 16983 h 31742"/>
                <a:gd name="connsiteX8" fmla="*/ 5166 w 51659"/>
                <a:gd name="connsiteY8" fmla="*/ 16983 h 31742"/>
                <a:gd name="connsiteX9" fmla="*/ 31734 w 51659"/>
                <a:gd name="connsiteY9" fmla="*/ 31743 h 31742"/>
                <a:gd name="connsiteX10" fmla="*/ 36162 w 51659"/>
                <a:gd name="connsiteY10" fmla="*/ 31743 h 31742"/>
                <a:gd name="connsiteX11" fmla="*/ 46494 w 51659"/>
                <a:gd name="connsiteY11" fmla="*/ 28791 h 31742"/>
                <a:gd name="connsiteX12" fmla="*/ 50184 w 51659"/>
                <a:gd name="connsiteY12" fmla="*/ 28791 h 31742"/>
                <a:gd name="connsiteX13" fmla="*/ 50184 w 51659"/>
                <a:gd name="connsiteY13" fmla="*/ 28791 h 31742"/>
                <a:gd name="connsiteX14" fmla="*/ 50184 w 51659"/>
                <a:gd name="connsiteY14" fmla="*/ 28791 h 31742"/>
                <a:gd name="connsiteX15" fmla="*/ 50184 w 51659"/>
                <a:gd name="connsiteY15" fmla="*/ 28791 h 31742"/>
                <a:gd name="connsiteX16" fmla="*/ 50184 w 51659"/>
                <a:gd name="connsiteY16" fmla="*/ 28791 h 31742"/>
                <a:gd name="connsiteX17" fmla="*/ 50184 w 51659"/>
                <a:gd name="connsiteY17" fmla="*/ 28791 h 31742"/>
                <a:gd name="connsiteX18" fmla="*/ 44280 w 51659"/>
                <a:gd name="connsiteY18" fmla="*/ 28791 h 31742"/>
                <a:gd name="connsiteX19" fmla="*/ 30258 w 51659"/>
                <a:gd name="connsiteY19" fmla="*/ 28791 h 31742"/>
                <a:gd name="connsiteX20" fmla="*/ 26568 w 51659"/>
                <a:gd name="connsiteY20" fmla="*/ 28791 h 31742"/>
                <a:gd name="connsiteX21" fmla="*/ 0 w 51659"/>
                <a:gd name="connsiteY21" fmla="*/ 14769 h 31742"/>
                <a:gd name="connsiteX22" fmla="*/ 0 w 51659"/>
                <a:gd name="connsiteY22" fmla="*/ 14769 h 31742"/>
                <a:gd name="connsiteX23" fmla="*/ 0 w 51659"/>
                <a:gd name="connsiteY23" fmla="*/ 10341 h 31742"/>
                <a:gd name="connsiteX24" fmla="*/ 5904 w 51659"/>
                <a:gd name="connsiteY24" fmla="*/ 2961 h 31742"/>
                <a:gd name="connsiteX25" fmla="*/ 16974 w 51659"/>
                <a:gd name="connsiteY25" fmla="*/ 2961 h 31742"/>
                <a:gd name="connsiteX26" fmla="*/ 16974 w 51659"/>
                <a:gd name="connsiteY26" fmla="*/ 2961 h 31742"/>
                <a:gd name="connsiteX27" fmla="*/ 39114 w 51659"/>
                <a:gd name="connsiteY27" fmla="*/ 12555 h 31742"/>
                <a:gd name="connsiteX28" fmla="*/ 45756 w 51659"/>
                <a:gd name="connsiteY28" fmla="*/ 18459 h 31742"/>
                <a:gd name="connsiteX29" fmla="*/ 45756 w 51659"/>
                <a:gd name="connsiteY29" fmla="*/ 18459 h 31742"/>
                <a:gd name="connsiteX30" fmla="*/ 45756 w 51659"/>
                <a:gd name="connsiteY30" fmla="*/ 18459 h 3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1659" h="31742">
                  <a:moveTo>
                    <a:pt x="51660" y="19197"/>
                  </a:moveTo>
                  <a:lnTo>
                    <a:pt x="51660" y="19197"/>
                  </a:lnTo>
                  <a:cubicBezTo>
                    <a:pt x="49328" y="15478"/>
                    <a:pt x="46325" y="12224"/>
                    <a:pt x="42804" y="9603"/>
                  </a:cubicBezTo>
                  <a:cubicBezTo>
                    <a:pt x="36548" y="3807"/>
                    <a:pt x="28445" y="409"/>
                    <a:pt x="19926" y="9"/>
                  </a:cubicBezTo>
                  <a:lnTo>
                    <a:pt x="19926" y="9"/>
                  </a:lnTo>
                  <a:cubicBezTo>
                    <a:pt x="14246" y="-168"/>
                    <a:pt x="8801" y="2282"/>
                    <a:pt x="5166" y="6651"/>
                  </a:cubicBezTo>
                  <a:cubicBezTo>
                    <a:pt x="4924" y="8365"/>
                    <a:pt x="4924" y="10103"/>
                    <a:pt x="5166" y="11817"/>
                  </a:cubicBezTo>
                  <a:cubicBezTo>
                    <a:pt x="4862" y="13525"/>
                    <a:pt x="4862" y="15275"/>
                    <a:pt x="5166" y="16983"/>
                  </a:cubicBezTo>
                  <a:lnTo>
                    <a:pt x="5166" y="16983"/>
                  </a:lnTo>
                  <a:cubicBezTo>
                    <a:pt x="5166" y="21411"/>
                    <a:pt x="11808" y="30267"/>
                    <a:pt x="31734" y="31743"/>
                  </a:cubicBezTo>
                  <a:lnTo>
                    <a:pt x="36162" y="31743"/>
                  </a:lnTo>
                  <a:cubicBezTo>
                    <a:pt x="39775" y="31494"/>
                    <a:pt x="43295" y="30488"/>
                    <a:pt x="46494" y="28791"/>
                  </a:cubicBezTo>
                  <a:lnTo>
                    <a:pt x="50184" y="28791"/>
                  </a:lnTo>
                  <a:lnTo>
                    <a:pt x="50184" y="28791"/>
                  </a:lnTo>
                  <a:lnTo>
                    <a:pt x="50184" y="28791"/>
                  </a:lnTo>
                  <a:lnTo>
                    <a:pt x="50184" y="28791"/>
                  </a:lnTo>
                  <a:lnTo>
                    <a:pt x="50184" y="28791"/>
                  </a:lnTo>
                  <a:lnTo>
                    <a:pt x="50184" y="28791"/>
                  </a:lnTo>
                  <a:lnTo>
                    <a:pt x="44280" y="28791"/>
                  </a:lnTo>
                  <a:cubicBezTo>
                    <a:pt x="39721" y="30259"/>
                    <a:pt x="34817" y="30259"/>
                    <a:pt x="30258" y="28791"/>
                  </a:cubicBezTo>
                  <a:lnTo>
                    <a:pt x="26568" y="28791"/>
                  </a:lnTo>
                  <a:cubicBezTo>
                    <a:pt x="5904" y="28791"/>
                    <a:pt x="738" y="18459"/>
                    <a:pt x="0" y="14769"/>
                  </a:cubicBezTo>
                  <a:lnTo>
                    <a:pt x="0" y="14769"/>
                  </a:lnTo>
                  <a:cubicBezTo>
                    <a:pt x="0" y="14769"/>
                    <a:pt x="0" y="14769"/>
                    <a:pt x="0" y="10341"/>
                  </a:cubicBezTo>
                  <a:cubicBezTo>
                    <a:pt x="1497" y="7539"/>
                    <a:pt x="3499" y="5037"/>
                    <a:pt x="5904" y="2961"/>
                  </a:cubicBezTo>
                  <a:cubicBezTo>
                    <a:pt x="9507" y="1828"/>
                    <a:pt x="13371" y="1828"/>
                    <a:pt x="16974" y="2961"/>
                  </a:cubicBezTo>
                  <a:lnTo>
                    <a:pt x="16974" y="2961"/>
                  </a:lnTo>
                  <a:cubicBezTo>
                    <a:pt x="25280" y="3340"/>
                    <a:pt x="33158" y="6754"/>
                    <a:pt x="39114" y="12555"/>
                  </a:cubicBezTo>
                  <a:lnTo>
                    <a:pt x="45756" y="18459"/>
                  </a:lnTo>
                  <a:lnTo>
                    <a:pt x="45756" y="18459"/>
                  </a:lnTo>
                  <a:lnTo>
                    <a:pt x="45756" y="18459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BB4E42E3-5FE3-495C-B50A-85E2FEE31E98}"/>
                </a:ext>
              </a:extLst>
            </p:cNvPr>
            <p:cNvSpPr/>
            <p:nvPr/>
          </p:nvSpPr>
          <p:spPr>
            <a:xfrm>
              <a:off x="3651348" y="5488747"/>
              <a:ext cx="45090" cy="21789"/>
            </a:xfrm>
            <a:custGeom>
              <a:avLst/>
              <a:gdLst>
                <a:gd name="connsiteX0" fmla="*/ 35496 w 45090"/>
                <a:gd name="connsiteY0" fmla="*/ 0 h 21789"/>
                <a:gd name="connsiteX1" fmla="*/ 42876 w 45090"/>
                <a:gd name="connsiteY1" fmla="*/ 6642 h 21789"/>
                <a:gd name="connsiteX2" fmla="*/ 42876 w 45090"/>
                <a:gd name="connsiteY2" fmla="*/ 12546 h 21789"/>
                <a:gd name="connsiteX3" fmla="*/ 21474 w 45090"/>
                <a:gd name="connsiteY3" fmla="*/ 738 h 21789"/>
                <a:gd name="connsiteX4" fmla="*/ 3024 w 45090"/>
                <a:gd name="connsiteY4" fmla="*/ 738 h 21789"/>
                <a:gd name="connsiteX5" fmla="*/ 5325 w 45090"/>
                <a:gd name="connsiteY5" fmla="*/ 20434 h 21789"/>
                <a:gd name="connsiteX6" fmla="*/ 6714 w 45090"/>
                <a:gd name="connsiteY6" fmla="*/ 21402 h 21789"/>
                <a:gd name="connsiteX7" fmla="*/ 30330 w 45090"/>
                <a:gd name="connsiteY7" fmla="*/ 21402 h 21789"/>
                <a:gd name="connsiteX8" fmla="*/ 39924 w 45090"/>
                <a:gd name="connsiteY8" fmla="*/ 21402 h 21789"/>
                <a:gd name="connsiteX9" fmla="*/ 45090 w 45090"/>
                <a:gd name="connsiteY9" fmla="*/ 21402 h 21789"/>
                <a:gd name="connsiteX10" fmla="*/ 45090 w 45090"/>
                <a:gd name="connsiteY10" fmla="*/ 21402 h 21789"/>
                <a:gd name="connsiteX11" fmla="*/ 45090 w 45090"/>
                <a:gd name="connsiteY11" fmla="*/ 21402 h 21789"/>
                <a:gd name="connsiteX12" fmla="*/ 45090 w 45090"/>
                <a:gd name="connsiteY12" fmla="*/ 21402 h 21789"/>
                <a:gd name="connsiteX13" fmla="*/ 43614 w 45090"/>
                <a:gd name="connsiteY13" fmla="*/ 5166 h 21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090" h="21789">
                  <a:moveTo>
                    <a:pt x="35496" y="0"/>
                  </a:moveTo>
                  <a:cubicBezTo>
                    <a:pt x="38205" y="1920"/>
                    <a:pt x="40682" y="4149"/>
                    <a:pt x="42876" y="6642"/>
                  </a:cubicBezTo>
                  <a:cubicBezTo>
                    <a:pt x="42876" y="6642"/>
                    <a:pt x="42876" y="11808"/>
                    <a:pt x="42876" y="12546"/>
                  </a:cubicBezTo>
                  <a:cubicBezTo>
                    <a:pt x="36392" y="7533"/>
                    <a:pt x="29173" y="3551"/>
                    <a:pt x="21474" y="738"/>
                  </a:cubicBezTo>
                  <a:cubicBezTo>
                    <a:pt x="12618" y="738"/>
                    <a:pt x="4500" y="738"/>
                    <a:pt x="3024" y="738"/>
                  </a:cubicBezTo>
                  <a:cubicBezTo>
                    <a:pt x="-1780" y="6812"/>
                    <a:pt x="-749" y="15631"/>
                    <a:pt x="5325" y="20434"/>
                  </a:cubicBezTo>
                  <a:cubicBezTo>
                    <a:pt x="5769" y="20784"/>
                    <a:pt x="6232" y="21108"/>
                    <a:pt x="6714" y="21402"/>
                  </a:cubicBezTo>
                  <a:cubicBezTo>
                    <a:pt x="14577" y="21919"/>
                    <a:pt x="22467" y="21919"/>
                    <a:pt x="30330" y="21402"/>
                  </a:cubicBezTo>
                  <a:lnTo>
                    <a:pt x="39924" y="21402"/>
                  </a:lnTo>
                  <a:lnTo>
                    <a:pt x="45090" y="21402"/>
                  </a:lnTo>
                  <a:lnTo>
                    <a:pt x="45090" y="21402"/>
                  </a:lnTo>
                  <a:lnTo>
                    <a:pt x="45090" y="21402"/>
                  </a:lnTo>
                  <a:lnTo>
                    <a:pt x="45090" y="21402"/>
                  </a:lnTo>
                  <a:lnTo>
                    <a:pt x="43614" y="5166"/>
                  </a:lnTo>
                  <a:close/>
                </a:path>
              </a:pathLst>
            </a:custGeom>
            <a:solidFill>
              <a:srgbClr val="3C83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C87807EE-BF9F-442D-9D1C-0B3AE658F05E}"/>
                </a:ext>
              </a:extLst>
            </p:cNvPr>
            <p:cNvSpPr/>
            <p:nvPr/>
          </p:nvSpPr>
          <p:spPr>
            <a:xfrm>
              <a:off x="3671346" y="5490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463DD2A2-3C14-4F03-A6E4-CD8F8E27F91B}"/>
                </a:ext>
              </a:extLst>
            </p:cNvPr>
            <p:cNvSpPr/>
            <p:nvPr/>
          </p:nvSpPr>
          <p:spPr>
            <a:xfrm>
              <a:off x="3660277" y="54953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A27E0E12-63C2-4619-BA3F-5EEA9B1AEDDF}"/>
                </a:ext>
              </a:extLst>
            </p:cNvPr>
            <p:cNvSpPr/>
            <p:nvPr/>
          </p:nvSpPr>
          <p:spPr>
            <a:xfrm>
              <a:off x="3668394" y="5501293"/>
              <a:ext cx="3690" cy="402"/>
            </a:xfrm>
            <a:custGeom>
              <a:avLst/>
              <a:gdLst>
                <a:gd name="connsiteX0" fmla="*/ 3690 w 3690"/>
                <a:gd name="connsiteY0" fmla="*/ 0 h 402"/>
                <a:gd name="connsiteX1" fmla="*/ 3690 w 3690"/>
                <a:gd name="connsiteY1" fmla="*/ 0 h 402"/>
                <a:gd name="connsiteX2" fmla="*/ 3690 w 3690"/>
                <a:gd name="connsiteY2" fmla="*/ 0 h 402"/>
                <a:gd name="connsiteX3" fmla="*/ 0 w 3690"/>
                <a:gd name="connsiteY3" fmla="*/ 0 h 402"/>
                <a:gd name="connsiteX4" fmla="*/ 0 w 3690"/>
                <a:gd name="connsiteY4" fmla="*/ 0 h 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02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ubicBezTo>
                    <a:pt x="2519" y="537"/>
                    <a:pt x="1171" y="53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6A64DB4-E48A-4616-A23F-9B596AB7B82F}"/>
                </a:ext>
              </a:extLst>
            </p:cNvPr>
            <p:cNvSpPr/>
            <p:nvPr/>
          </p:nvSpPr>
          <p:spPr>
            <a:xfrm>
              <a:off x="3663229" y="5504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B5793D4-4AF2-488A-8152-0C7E1D0822B2}"/>
                </a:ext>
              </a:extLst>
            </p:cNvPr>
            <p:cNvSpPr/>
            <p:nvPr/>
          </p:nvSpPr>
          <p:spPr>
            <a:xfrm>
              <a:off x="3679464" y="5510149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67616B6F-0085-4C16-A0D7-DB64AEDBA22C}"/>
                </a:ext>
              </a:extLst>
            </p:cNvPr>
            <p:cNvSpPr/>
            <p:nvPr/>
          </p:nvSpPr>
          <p:spPr>
            <a:xfrm>
              <a:off x="3686106" y="5502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8FDD1F2-D187-47A8-8415-30C21AB366B4}"/>
                </a:ext>
              </a:extLst>
            </p:cNvPr>
            <p:cNvSpPr/>
            <p:nvPr/>
          </p:nvSpPr>
          <p:spPr>
            <a:xfrm>
              <a:off x="3670608" y="54902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18929F5-ADD6-4A94-BA2F-7D9D53CE333D}"/>
                </a:ext>
              </a:extLst>
            </p:cNvPr>
            <p:cNvSpPr/>
            <p:nvPr/>
          </p:nvSpPr>
          <p:spPr>
            <a:xfrm>
              <a:off x="3664704" y="54946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D04DE2E8-4FA3-4404-9EE9-F0BABB475B63}"/>
                </a:ext>
              </a:extLst>
            </p:cNvPr>
            <p:cNvSpPr/>
            <p:nvPr/>
          </p:nvSpPr>
          <p:spPr>
            <a:xfrm>
              <a:off x="3666919" y="5504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8B1593BD-1BD1-488D-B774-E121CE001696}"/>
                </a:ext>
              </a:extLst>
            </p:cNvPr>
            <p:cNvSpPr/>
            <p:nvPr/>
          </p:nvSpPr>
          <p:spPr>
            <a:xfrm>
              <a:off x="3676512" y="55005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81A27A23-AE09-4391-BEEB-0946DFB8D43B}"/>
                </a:ext>
              </a:extLst>
            </p:cNvPr>
            <p:cNvSpPr/>
            <p:nvPr/>
          </p:nvSpPr>
          <p:spPr>
            <a:xfrm>
              <a:off x="3691273" y="5504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169D7E53-8FA4-423D-AEBE-52D1F6409D61}"/>
                </a:ext>
              </a:extLst>
            </p:cNvPr>
            <p:cNvSpPr/>
            <p:nvPr/>
          </p:nvSpPr>
          <p:spPr>
            <a:xfrm>
              <a:off x="3682416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3347A54F-6341-4FE6-A685-C9876810E98C}"/>
                </a:ext>
              </a:extLst>
            </p:cNvPr>
            <p:cNvSpPr/>
            <p:nvPr/>
          </p:nvSpPr>
          <p:spPr>
            <a:xfrm>
              <a:off x="3683893" y="5502030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3C1C3B0E-6F40-4EAF-91A2-BFA40396D356}"/>
                </a:ext>
              </a:extLst>
            </p:cNvPr>
            <p:cNvSpPr/>
            <p:nvPr/>
          </p:nvSpPr>
          <p:spPr>
            <a:xfrm>
              <a:off x="3675775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8E2157E3-8652-4ADD-947C-012F8FE4FFD9}"/>
                </a:ext>
              </a:extLst>
            </p:cNvPr>
            <p:cNvSpPr/>
            <p:nvPr/>
          </p:nvSpPr>
          <p:spPr>
            <a:xfrm>
              <a:off x="3670608" y="54968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94709C89-29E1-4406-B714-3CF770355E89}"/>
                </a:ext>
              </a:extLst>
            </p:cNvPr>
            <p:cNvSpPr/>
            <p:nvPr/>
          </p:nvSpPr>
          <p:spPr>
            <a:xfrm>
              <a:off x="3669133" y="5501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8BFD24DE-2EB0-45E6-AE4E-DF9684B42BB6}"/>
                </a:ext>
              </a:extLst>
            </p:cNvPr>
            <p:cNvSpPr/>
            <p:nvPr/>
          </p:nvSpPr>
          <p:spPr>
            <a:xfrm>
              <a:off x="3661014" y="5501293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5A328FFB-0397-4BEB-8C69-56CECD945F84}"/>
                </a:ext>
              </a:extLst>
            </p:cNvPr>
            <p:cNvSpPr/>
            <p:nvPr/>
          </p:nvSpPr>
          <p:spPr>
            <a:xfrm>
              <a:off x="3661014" y="55057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C3ABE820-7B56-4F53-9093-19991BF931B3}"/>
                </a:ext>
              </a:extLst>
            </p:cNvPr>
            <p:cNvSpPr/>
            <p:nvPr/>
          </p:nvSpPr>
          <p:spPr>
            <a:xfrm>
              <a:off x="3658800" y="54931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420808E7-2B14-4816-AA73-0AD5597E9D91}"/>
                </a:ext>
              </a:extLst>
            </p:cNvPr>
            <p:cNvSpPr/>
            <p:nvPr/>
          </p:nvSpPr>
          <p:spPr>
            <a:xfrm>
              <a:off x="3664704" y="54857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31541E83-C886-4F08-965F-B3F5C83B24D5}"/>
                </a:ext>
              </a:extLst>
            </p:cNvPr>
            <p:cNvSpPr/>
            <p:nvPr/>
          </p:nvSpPr>
          <p:spPr>
            <a:xfrm>
              <a:off x="3649944" y="5497602"/>
              <a:ext cx="47969" cy="14107"/>
            </a:xfrm>
            <a:custGeom>
              <a:avLst/>
              <a:gdLst>
                <a:gd name="connsiteX0" fmla="*/ 47970 w 47969"/>
                <a:gd name="connsiteY0" fmla="*/ 12546 h 14107"/>
                <a:gd name="connsiteX1" fmla="*/ 28782 w 47969"/>
                <a:gd name="connsiteY1" fmla="*/ 12546 h 14107"/>
                <a:gd name="connsiteX2" fmla="*/ 0 w 47969"/>
                <a:gd name="connsiteY2" fmla="*/ 0 h 14107"/>
                <a:gd name="connsiteX3" fmla="*/ 0 w 47969"/>
                <a:gd name="connsiteY3" fmla="*/ 0 h 14107"/>
                <a:gd name="connsiteX4" fmla="*/ 0 w 47969"/>
                <a:gd name="connsiteY4" fmla="*/ 3690 h 14107"/>
                <a:gd name="connsiteX5" fmla="*/ 14022 w 47969"/>
                <a:gd name="connsiteY5" fmla="*/ 12546 h 14107"/>
                <a:gd name="connsiteX6" fmla="*/ 24354 w 47969"/>
                <a:gd name="connsiteY6" fmla="*/ 12546 h 14107"/>
                <a:gd name="connsiteX7" fmla="*/ 32472 w 47969"/>
                <a:gd name="connsiteY7" fmla="*/ 12546 h 14107"/>
                <a:gd name="connsiteX8" fmla="*/ 40590 w 47969"/>
                <a:gd name="connsiteY8" fmla="*/ 12546 h 14107"/>
                <a:gd name="connsiteX9" fmla="*/ 46494 w 47969"/>
                <a:gd name="connsiteY9" fmla="*/ 12546 h 14107"/>
                <a:gd name="connsiteX10" fmla="*/ 46494 w 47969"/>
                <a:gd name="connsiteY10" fmla="*/ 12546 h 1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969" h="14107">
                  <a:moveTo>
                    <a:pt x="47970" y="12546"/>
                  </a:moveTo>
                  <a:cubicBezTo>
                    <a:pt x="41743" y="14628"/>
                    <a:pt x="35009" y="14628"/>
                    <a:pt x="28782" y="12546"/>
                  </a:cubicBezTo>
                  <a:cubicBezTo>
                    <a:pt x="17857" y="12567"/>
                    <a:pt x="7421" y="8018"/>
                    <a:pt x="0" y="0"/>
                  </a:cubicBezTo>
                  <a:lnTo>
                    <a:pt x="0" y="0"/>
                  </a:lnTo>
                  <a:lnTo>
                    <a:pt x="0" y="3690"/>
                  </a:lnTo>
                  <a:lnTo>
                    <a:pt x="14022" y="12546"/>
                  </a:lnTo>
                  <a:lnTo>
                    <a:pt x="24354" y="12546"/>
                  </a:lnTo>
                  <a:lnTo>
                    <a:pt x="32472" y="12546"/>
                  </a:lnTo>
                  <a:lnTo>
                    <a:pt x="40590" y="12546"/>
                  </a:lnTo>
                  <a:lnTo>
                    <a:pt x="46494" y="12546"/>
                  </a:lnTo>
                  <a:lnTo>
                    <a:pt x="46494" y="12546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E488FB7F-7FC8-416F-8A65-22659490ADF1}"/>
                </a:ext>
              </a:extLst>
            </p:cNvPr>
            <p:cNvSpPr/>
            <p:nvPr/>
          </p:nvSpPr>
          <p:spPr>
            <a:xfrm>
              <a:off x="3681679" y="5484319"/>
              <a:ext cx="21401" cy="16235"/>
            </a:xfrm>
            <a:custGeom>
              <a:avLst/>
              <a:gdLst>
                <a:gd name="connsiteX0" fmla="*/ 20664 w 21401"/>
                <a:gd name="connsiteY0" fmla="*/ 16236 h 16235"/>
                <a:gd name="connsiteX1" fmla="*/ 15498 w 21401"/>
                <a:gd name="connsiteY1" fmla="*/ 10332 h 16235"/>
                <a:gd name="connsiteX2" fmla="*/ 0 w 21401"/>
                <a:gd name="connsiteY2" fmla="*/ 0 h 16235"/>
                <a:gd name="connsiteX3" fmla="*/ 10332 w 21401"/>
                <a:gd name="connsiteY3" fmla="*/ 4428 h 16235"/>
                <a:gd name="connsiteX4" fmla="*/ 16236 w 21401"/>
                <a:gd name="connsiteY4" fmla="*/ 9594 h 16235"/>
                <a:gd name="connsiteX5" fmla="*/ 21402 w 21401"/>
                <a:gd name="connsiteY5" fmla="*/ 1476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01" h="16235">
                  <a:moveTo>
                    <a:pt x="20664" y="16236"/>
                  </a:moveTo>
                  <a:lnTo>
                    <a:pt x="15498" y="10332"/>
                  </a:lnTo>
                  <a:cubicBezTo>
                    <a:pt x="10572" y="6541"/>
                    <a:pt x="5394" y="3089"/>
                    <a:pt x="0" y="0"/>
                  </a:cubicBezTo>
                  <a:lnTo>
                    <a:pt x="10332" y="4428"/>
                  </a:lnTo>
                  <a:lnTo>
                    <a:pt x="16236" y="9594"/>
                  </a:lnTo>
                  <a:lnTo>
                    <a:pt x="21402" y="14760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93443CD8-CDD6-43C1-8CE2-8D6C54E3DA2C}"/>
                </a:ext>
              </a:extLst>
            </p:cNvPr>
            <p:cNvSpPr/>
            <p:nvPr/>
          </p:nvSpPr>
          <p:spPr>
            <a:xfrm>
              <a:off x="3702343" y="54887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417C5BB9-89D0-41A1-A7BC-2CA29FC83A74}"/>
                </a:ext>
              </a:extLst>
            </p:cNvPr>
            <p:cNvSpPr/>
            <p:nvPr/>
          </p:nvSpPr>
          <p:spPr>
            <a:xfrm>
              <a:off x="3709723" y="5483580"/>
              <a:ext cx="4755" cy="73800"/>
            </a:xfrm>
            <a:custGeom>
              <a:avLst/>
              <a:gdLst>
                <a:gd name="connsiteX0" fmla="*/ 0 w 4755"/>
                <a:gd name="connsiteY0" fmla="*/ 0 h 73800"/>
                <a:gd name="connsiteX1" fmla="*/ 4428 w 4755"/>
                <a:gd name="connsiteY1" fmla="*/ 0 h 73800"/>
                <a:gd name="connsiteX2" fmla="*/ 4428 w 4755"/>
                <a:gd name="connsiteY2" fmla="*/ 0 h 73800"/>
                <a:gd name="connsiteX3" fmla="*/ 4428 w 475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5" h="73800">
                  <a:moveTo>
                    <a:pt x="0" y="0"/>
                  </a:moveTo>
                  <a:cubicBezTo>
                    <a:pt x="0" y="0"/>
                    <a:pt x="3690" y="0"/>
                    <a:pt x="4428" y="0"/>
                  </a:cubicBezTo>
                  <a:cubicBezTo>
                    <a:pt x="5166" y="0"/>
                    <a:pt x="4428" y="0"/>
                    <a:pt x="4428" y="0"/>
                  </a:cubicBezTo>
                  <a:lnTo>
                    <a:pt x="4428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708F4ACA-99B4-441E-80A2-53D740C0B917}"/>
                </a:ext>
              </a:extLst>
            </p:cNvPr>
            <p:cNvSpPr/>
            <p:nvPr/>
          </p:nvSpPr>
          <p:spPr>
            <a:xfrm>
              <a:off x="3713412" y="54828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A0EE612-416F-4AB8-B50B-1D9F84CB6894}"/>
                </a:ext>
              </a:extLst>
            </p:cNvPr>
            <p:cNvSpPr/>
            <p:nvPr/>
          </p:nvSpPr>
          <p:spPr>
            <a:xfrm>
              <a:off x="3729648" y="54865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18B54954-AC8B-4D7E-9F2E-3B453FDD02BD}"/>
                </a:ext>
              </a:extLst>
            </p:cNvPr>
            <p:cNvSpPr/>
            <p:nvPr/>
          </p:nvSpPr>
          <p:spPr>
            <a:xfrm>
              <a:off x="3734077" y="54880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18A247B7-F291-40E0-B5D6-DFB4CC433816}"/>
                </a:ext>
              </a:extLst>
            </p:cNvPr>
            <p:cNvSpPr/>
            <p:nvPr/>
          </p:nvSpPr>
          <p:spPr>
            <a:xfrm>
              <a:off x="3702343" y="55249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48A190DE-93C8-4405-9D02-70E143301E3D}"/>
                </a:ext>
              </a:extLst>
            </p:cNvPr>
            <p:cNvSpPr/>
            <p:nvPr/>
          </p:nvSpPr>
          <p:spPr>
            <a:xfrm>
              <a:off x="3720793" y="5529337"/>
              <a:ext cx="3690" cy="402"/>
            </a:xfrm>
            <a:custGeom>
              <a:avLst/>
              <a:gdLst>
                <a:gd name="connsiteX0" fmla="*/ 0 w 3690"/>
                <a:gd name="connsiteY0" fmla="*/ 0 h 402"/>
                <a:gd name="connsiteX1" fmla="*/ 3690 w 3690"/>
                <a:gd name="connsiteY1" fmla="*/ 0 h 402"/>
                <a:gd name="connsiteX2" fmla="*/ 3690 w 3690"/>
                <a:gd name="connsiteY2" fmla="*/ 0 h 402"/>
                <a:gd name="connsiteX3" fmla="*/ 3690 w 3690"/>
                <a:gd name="connsiteY3" fmla="*/ 0 h 402"/>
                <a:gd name="connsiteX4" fmla="*/ 3690 w 3690"/>
                <a:gd name="connsiteY4" fmla="*/ 0 h 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02">
                  <a:moveTo>
                    <a:pt x="0" y="0"/>
                  </a:moveTo>
                  <a:cubicBezTo>
                    <a:pt x="1173" y="537"/>
                    <a:pt x="2517" y="537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F82F1FC1-4869-476E-9402-7D64658E9812}"/>
                </a:ext>
              </a:extLst>
            </p:cNvPr>
            <p:cNvSpPr/>
            <p:nvPr/>
          </p:nvSpPr>
          <p:spPr>
            <a:xfrm>
              <a:off x="3734814" y="55300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94D1CE6C-7983-485D-853A-FF70973DF3BC}"/>
                </a:ext>
              </a:extLst>
            </p:cNvPr>
            <p:cNvSpPr/>
            <p:nvPr/>
          </p:nvSpPr>
          <p:spPr>
            <a:xfrm>
              <a:off x="3738504" y="55300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534DDBD-DAA6-44C9-A3A1-068727169EBB}"/>
                </a:ext>
              </a:extLst>
            </p:cNvPr>
            <p:cNvSpPr/>
            <p:nvPr/>
          </p:nvSpPr>
          <p:spPr>
            <a:xfrm>
              <a:off x="3697177" y="5490223"/>
              <a:ext cx="68633" cy="31013"/>
            </a:xfrm>
            <a:custGeom>
              <a:avLst/>
              <a:gdLst>
                <a:gd name="connsiteX0" fmla="*/ 0 w 68633"/>
                <a:gd name="connsiteY0" fmla="*/ 19926 h 31013"/>
                <a:gd name="connsiteX1" fmla="*/ 18450 w 68633"/>
                <a:gd name="connsiteY1" fmla="*/ 0 h 31013"/>
                <a:gd name="connsiteX2" fmla="*/ 36900 w 68633"/>
                <a:gd name="connsiteY2" fmla="*/ 5166 h 31013"/>
                <a:gd name="connsiteX3" fmla="*/ 47970 w 68633"/>
                <a:gd name="connsiteY3" fmla="*/ 11070 h 31013"/>
                <a:gd name="connsiteX4" fmla="*/ 56826 w 68633"/>
                <a:gd name="connsiteY4" fmla="*/ 11070 h 31013"/>
                <a:gd name="connsiteX5" fmla="*/ 68634 w 68633"/>
                <a:gd name="connsiteY5" fmla="*/ 11070 h 31013"/>
                <a:gd name="connsiteX6" fmla="*/ 59040 w 68633"/>
                <a:gd name="connsiteY6" fmla="*/ 19926 h 31013"/>
                <a:gd name="connsiteX7" fmla="*/ 59040 w 68633"/>
                <a:gd name="connsiteY7" fmla="*/ 19926 h 31013"/>
                <a:gd name="connsiteX8" fmla="*/ 47232 w 68633"/>
                <a:gd name="connsiteY8" fmla="*/ 28782 h 31013"/>
                <a:gd name="connsiteX9" fmla="*/ 16974 w 68633"/>
                <a:gd name="connsiteY9" fmla="*/ 28782 h 31013"/>
                <a:gd name="connsiteX10" fmla="*/ 0 w 68633"/>
                <a:gd name="connsiteY10" fmla="*/ 19926 h 3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8633" h="31013">
                  <a:moveTo>
                    <a:pt x="0" y="19926"/>
                  </a:moveTo>
                  <a:cubicBezTo>
                    <a:pt x="0" y="14022"/>
                    <a:pt x="8856" y="0"/>
                    <a:pt x="18450" y="0"/>
                  </a:cubicBezTo>
                  <a:cubicBezTo>
                    <a:pt x="24856" y="606"/>
                    <a:pt x="31107" y="2356"/>
                    <a:pt x="36900" y="5166"/>
                  </a:cubicBezTo>
                  <a:cubicBezTo>
                    <a:pt x="42066" y="5166"/>
                    <a:pt x="44280" y="10332"/>
                    <a:pt x="47970" y="11070"/>
                  </a:cubicBezTo>
                  <a:cubicBezTo>
                    <a:pt x="50907" y="11466"/>
                    <a:pt x="53889" y="11466"/>
                    <a:pt x="56826" y="11070"/>
                  </a:cubicBezTo>
                  <a:lnTo>
                    <a:pt x="68634" y="11070"/>
                  </a:lnTo>
                  <a:lnTo>
                    <a:pt x="59040" y="19926"/>
                  </a:lnTo>
                  <a:lnTo>
                    <a:pt x="59040" y="19926"/>
                  </a:lnTo>
                  <a:cubicBezTo>
                    <a:pt x="56332" y="24231"/>
                    <a:pt x="52125" y="27384"/>
                    <a:pt x="47232" y="28782"/>
                  </a:cubicBezTo>
                  <a:cubicBezTo>
                    <a:pt x="37365" y="31758"/>
                    <a:pt x="26841" y="31758"/>
                    <a:pt x="16974" y="28782"/>
                  </a:cubicBezTo>
                  <a:cubicBezTo>
                    <a:pt x="10029" y="29607"/>
                    <a:pt x="3294" y="26092"/>
                    <a:pt x="0" y="19926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0FF12E77-8891-4853-99FF-4A0821261237}"/>
                </a:ext>
              </a:extLst>
            </p:cNvPr>
            <p:cNvSpPr/>
            <p:nvPr/>
          </p:nvSpPr>
          <p:spPr>
            <a:xfrm>
              <a:off x="3696439" y="5490960"/>
              <a:ext cx="72323" cy="36128"/>
            </a:xfrm>
            <a:custGeom>
              <a:avLst/>
              <a:gdLst>
                <a:gd name="connsiteX0" fmla="*/ 738 w 72323"/>
                <a:gd name="connsiteY0" fmla="*/ 19188 h 36128"/>
                <a:gd name="connsiteX1" fmla="*/ 738 w 72323"/>
                <a:gd name="connsiteY1" fmla="*/ 19188 h 36128"/>
                <a:gd name="connsiteX2" fmla="*/ 738 w 72323"/>
                <a:gd name="connsiteY2" fmla="*/ 14022 h 36128"/>
                <a:gd name="connsiteX3" fmla="*/ 7380 w 72323"/>
                <a:gd name="connsiteY3" fmla="*/ 4428 h 36128"/>
                <a:gd name="connsiteX4" fmla="*/ 16974 w 72323"/>
                <a:gd name="connsiteY4" fmla="*/ 0 h 36128"/>
                <a:gd name="connsiteX5" fmla="*/ 16974 w 72323"/>
                <a:gd name="connsiteY5" fmla="*/ 0 h 36128"/>
                <a:gd name="connsiteX6" fmla="*/ 25092 w 72323"/>
                <a:gd name="connsiteY6" fmla="*/ 0 h 36128"/>
                <a:gd name="connsiteX7" fmla="*/ 35424 w 72323"/>
                <a:gd name="connsiteY7" fmla="*/ 0 h 36128"/>
                <a:gd name="connsiteX8" fmla="*/ 41328 w 72323"/>
                <a:gd name="connsiteY8" fmla="*/ 0 h 36128"/>
                <a:gd name="connsiteX9" fmla="*/ 45756 w 72323"/>
                <a:gd name="connsiteY9" fmla="*/ 0 h 36128"/>
                <a:gd name="connsiteX10" fmla="*/ 65682 w 72323"/>
                <a:gd name="connsiteY10" fmla="*/ 0 h 36128"/>
                <a:gd name="connsiteX11" fmla="*/ 59778 w 72323"/>
                <a:gd name="connsiteY11" fmla="*/ 19188 h 36128"/>
                <a:gd name="connsiteX12" fmla="*/ 56088 w 72323"/>
                <a:gd name="connsiteY12" fmla="*/ 19188 h 36128"/>
                <a:gd name="connsiteX13" fmla="*/ 56088 w 72323"/>
                <a:gd name="connsiteY13" fmla="*/ 19188 h 36128"/>
                <a:gd name="connsiteX14" fmla="*/ 45018 w 72323"/>
                <a:gd name="connsiteY14" fmla="*/ 28782 h 36128"/>
                <a:gd name="connsiteX15" fmla="*/ 33948 w 72323"/>
                <a:gd name="connsiteY15" fmla="*/ 28782 h 36128"/>
                <a:gd name="connsiteX16" fmla="*/ 15498 w 72323"/>
                <a:gd name="connsiteY16" fmla="*/ 28782 h 36128"/>
                <a:gd name="connsiteX17" fmla="*/ 5904 w 72323"/>
                <a:gd name="connsiteY17" fmla="*/ 26568 h 36128"/>
                <a:gd name="connsiteX18" fmla="*/ 1476 w 72323"/>
                <a:gd name="connsiteY18" fmla="*/ 19188 h 36128"/>
                <a:gd name="connsiteX19" fmla="*/ 1476 w 72323"/>
                <a:gd name="connsiteY19" fmla="*/ 19188 h 36128"/>
                <a:gd name="connsiteX20" fmla="*/ 6642 w 72323"/>
                <a:gd name="connsiteY20" fmla="*/ 30258 h 36128"/>
                <a:gd name="connsiteX21" fmla="*/ 16236 w 72323"/>
                <a:gd name="connsiteY21" fmla="*/ 35424 h 36128"/>
                <a:gd name="connsiteX22" fmla="*/ 35424 w 72323"/>
                <a:gd name="connsiteY22" fmla="*/ 35424 h 36128"/>
                <a:gd name="connsiteX23" fmla="*/ 46494 w 72323"/>
                <a:gd name="connsiteY23" fmla="*/ 35424 h 36128"/>
                <a:gd name="connsiteX24" fmla="*/ 58302 w 72323"/>
                <a:gd name="connsiteY24" fmla="*/ 25830 h 36128"/>
                <a:gd name="connsiteX25" fmla="*/ 58302 w 72323"/>
                <a:gd name="connsiteY25" fmla="*/ 25830 h 36128"/>
                <a:gd name="connsiteX26" fmla="*/ 61992 w 72323"/>
                <a:gd name="connsiteY26" fmla="*/ 25830 h 36128"/>
                <a:gd name="connsiteX27" fmla="*/ 72324 w 72323"/>
                <a:gd name="connsiteY27" fmla="*/ 11070 h 36128"/>
                <a:gd name="connsiteX28" fmla="*/ 59040 w 72323"/>
                <a:gd name="connsiteY28" fmla="*/ 11070 h 36128"/>
                <a:gd name="connsiteX29" fmla="*/ 50184 w 72323"/>
                <a:gd name="connsiteY29" fmla="*/ 11070 h 36128"/>
                <a:gd name="connsiteX30" fmla="*/ 45756 w 72323"/>
                <a:gd name="connsiteY30" fmla="*/ 11070 h 36128"/>
                <a:gd name="connsiteX31" fmla="*/ 39114 w 72323"/>
                <a:gd name="connsiteY31" fmla="*/ 11070 h 36128"/>
                <a:gd name="connsiteX32" fmla="*/ 29520 w 72323"/>
                <a:gd name="connsiteY32" fmla="*/ 11070 h 36128"/>
                <a:gd name="connsiteX33" fmla="*/ 20664 w 72323"/>
                <a:gd name="connsiteY33" fmla="*/ 11070 h 36128"/>
                <a:gd name="connsiteX34" fmla="*/ 20664 w 72323"/>
                <a:gd name="connsiteY34" fmla="*/ 11070 h 36128"/>
                <a:gd name="connsiteX35" fmla="*/ 13284 w 72323"/>
                <a:gd name="connsiteY35" fmla="*/ 11070 h 36128"/>
                <a:gd name="connsiteX36" fmla="*/ 5166 w 72323"/>
                <a:gd name="connsiteY36" fmla="*/ 19188 h 36128"/>
                <a:gd name="connsiteX37" fmla="*/ 0 w 72323"/>
                <a:gd name="connsiteY37" fmla="*/ 19188 h 36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72323" h="36128">
                  <a:moveTo>
                    <a:pt x="738" y="19188"/>
                  </a:moveTo>
                  <a:lnTo>
                    <a:pt x="738" y="19188"/>
                  </a:lnTo>
                  <a:cubicBezTo>
                    <a:pt x="418" y="17481"/>
                    <a:pt x="418" y="15729"/>
                    <a:pt x="738" y="14022"/>
                  </a:cubicBezTo>
                  <a:cubicBezTo>
                    <a:pt x="2255" y="10394"/>
                    <a:pt x="4518" y="7125"/>
                    <a:pt x="7380" y="4428"/>
                  </a:cubicBezTo>
                  <a:cubicBezTo>
                    <a:pt x="9993" y="1923"/>
                    <a:pt x="13373" y="365"/>
                    <a:pt x="16974" y="0"/>
                  </a:cubicBezTo>
                  <a:lnTo>
                    <a:pt x="16974" y="0"/>
                  </a:lnTo>
                  <a:lnTo>
                    <a:pt x="25092" y="0"/>
                  </a:lnTo>
                  <a:lnTo>
                    <a:pt x="35424" y="0"/>
                  </a:lnTo>
                  <a:lnTo>
                    <a:pt x="41328" y="0"/>
                  </a:lnTo>
                  <a:lnTo>
                    <a:pt x="45756" y="0"/>
                  </a:lnTo>
                  <a:lnTo>
                    <a:pt x="65682" y="0"/>
                  </a:lnTo>
                  <a:lnTo>
                    <a:pt x="59778" y="19188"/>
                  </a:lnTo>
                  <a:lnTo>
                    <a:pt x="56088" y="19188"/>
                  </a:lnTo>
                  <a:lnTo>
                    <a:pt x="56088" y="19188"/>
                  </a:lnTo>
                  <a:cubicBezTo>
                    <a:pt x="53749" y="23676"/>
                    <a:pt x="49793" y="27105"/>
                    <a:pt x="45018" y="28782"/>
                  </a:cubicBezTo>
                  <a:lnTo>
                    <a:pt x="33948" y="28782"/>
                  </a:lnTo>
                  <a:cubicBezTo>
                    <a:pt x="27837" y="29800"/>
                    <a:pt x="21609" y="29800"/>
                    <a:pt x="15498" y="28782"/>
                  </a:cubicBezTo>
                  <a:cubicBezTo>
                    <a:pt x="12140" y="29228"/>
                    <a:pt x="8731" y="28442"/>
                    <a:pt x="5904" y="26568"/>
                  </a:cubicBezTo>
                  <a:cubicBezTo>
                    <a:pt x="3552" y="24753"/>
                    <a:pt x="1971" y="22117"/>
                    <a:pt x="1476" y="19188"/>
                  </a:cubicBezTo>
                  <a:lnTo>
                    <a:pt x="1476" y="19188"/>
                  </a:lnTo>
                  <a:cubicBezTo>
                    <a:pt x="1610" y="23430"/>
                    <a:pt x="3477" y="27431"/>
                    <a:pt x="6642" y="30258"/>
                  </a:cubicBezTo>
                  <a:cubicBezTo>
                    <a:pt x="9513" y="32533"/>
                    <a:pt x="12760" y="34282"/>
                    <a:pt x="16236" y="35424"/>
                  </a:cubicBezTo>
                  <a:cubicBezTo>
                    <a:pt x="22598" y="36363"/>
                    <a:pt x="29062" y="36363"/>
                    <a:pt x="35424" y="35424"/>
                  </a:cubicBezTo>
                  <a:cubicBezTo>
                    <a:pt x="39077" y="36180"/>
                    <a:pt x="42841" y="36180"/>
                    <a:pt x="46494" y="35424"/>
                  </a:cubicBezTo>
                  <a:cubicBezTo>
                    <a:pt x="51380" y="33616"/>
                    <a:pt x="55534" y="30243"/>
                    <a:pt x="58302" y="25830"/>
                  </a:cubicBezTo>
                  <a:lnTo>
                    <a:pt x="58302" y="25830"/>
                  </a:lnTo>
                  <a:lnTo>
                    <a:pt x="61992" y="25830"/>
                  </a:lnTo>
                  <a:lnTo>
                    <a:pt x="72324" y="11070"/>
                  </a:lnTo>
                  <a:lnTo>
                    <a:pt x="59040" y="11070"/>
                  </a:lnTo>
                  <a:lnTo>
                    <a:pt x="50184" y="11070"/>
                  </a:lnTo>
                  <a:cubicBezTo>
                    <a:pt x="48752" y="11576"/>
                    <a:pt x="47188" y="11576"/>
                    <a:pt x="45756" y="11070"/>
                  </a:cubicBezTo>
                  <a:lnTo>
                    <a:pt x="39114" y="11070"/>
                  </a:lnTo>
                  <a:lnTo>
                    <a:pt x="29520" y="11070"/>
                  </a:lnTo>
                  <a:lnTo>
                    <a:pt x="20664" y="11070"/>
                  </a:lnTo>
                  <a:lnTo>
                    <a:pt x="20664" y="11070"/>
                  </a:lnTo>
                  <a:cubicBezTo>
                    <a:pt x="18251" y="10373"/>
                    <a:pt x="15697" y="10373"/>
                    <a:pt x="13284" y="11070"/>
                  </a:cubicBezTo>
                  <a:cubicBezTo>
                    <a:pt x="9719" y="12751"/>
                    <a:pt x="6849" y="15621"/>
                    <a:pt x="5166" y="19188"/>
                  </a:cubicBezTo>
                  <a:cubicBezTo>
                    <a:pt x="3452" y="18964"/>
                    <a:pt x="1714" y="18964"/>
                    <a:pt x="0" y="19188"/>
                  </a:cubicBez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AEF45490-C04B-4D24-9778-E9D90A3A5BA9}"/>
                </a:ext>
              </a:extLst>
            </p:cNvPr>
            <p:cNvSpPr/>
            <p:nvPr/>
          </p:nvSpPr>
          <p:spPr>
            <a:xfrm>
              <a:off x="3701174" y="5494650"/>
              <a:ext cx="55042" cy="30257"/>
            </a:xfrm>
            <a:custGeom>
              <a:avLst/>
              <a:gdLst>
                <a:gd name="connsiteX0" fmla="*/ 55042 w 55042"/>
                <a:gd name="connsiteY0" fmla="*/ 15498 h 30257"/>
                <a:gd name="connsiteX1" fmla="*/ 55042 w 55042"/>
                <a:gd name="connsiteY1" fmla="*/ 15498 h 30257"/>
                <a:gd name="connsiteX2" fmla="*/ 18142 w 55042"/>
                <a:gd name="connsiteY2" fmla="*/ 0 h 30257"/>
                <a:gd name="connsiteX3" fmla="*/ 1168 w 55042"/>
                <a:gd name="connsiteY3" fmla="*/ 12546 h 30257"/>
                <a:gd name="connsiteX4" fmla="*/ 1168 w 55042"/>
                <a:gd name="connsiteY4" fmla="*/ 24354 h 30257"/>
                <a:gd name="connsiteX5" fmla="*/ 19618 w 55042"/>
                <a:gd name="connsiteY5" fmla="*/ 30258 h 30257"/>
                <a:gd name="connsiteX6" fmla="*/ 29212 w 55042"/>
                <a:gd name="connsiteY6" fmla="*/ 30258 h 30257"/>
                <a:gd name="connsiteX7" fmla="*/ 37330 w 55042"/>
                <a:gd name="connsiteY7" fmla="*/ 30258 h 30257"/>
                <a:gd name="connsiteX8" fmla="*/ 44710 w 55042"/>
                <a:gd name="connsiteY8" fmla="*/ 30258 h 30257"/>
                <a:gd name="connsiteX9" fmla="*/ 48400 w 55042"/>
                <a:gd name="connsiteY9" fmla="*/ 30258 h 30257"/>
                <a:gd name="connsiteX10" fmla="*/ 48400 w 55042"/>
                <a:gd name="connsiteY10" fmla="*/ 3025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042" h="30257">
                  <a:moveTo>
                    <a:pt x="55042" y="15498"/>
                  </a:moveTo>
                  <a:lnTo>
                    <a:pt x="55042" y="15498"/>
                  </a:lnTo>
                  <a:cubicBezTo>
                    <a:pt x="43426" y="8837"/>
                    <a:pt x="31035" y="3632"/>
                    <a:pt x="18142" y="0"/>
                  </a:cubicBezTo>
                  <a:cubicBezTo>
                    <a:pt x="9286" y="0"/>
                    <a:pt x="1168" y="4428"/>
                    <a:pt x="1168" y="12546"/>
                  </a:cubicBezTo>
                  <a:cubicBezTo>
                    <a:pt x="-389" y="16328"/>
                    <a:pt x="-389" y="20572"/>
                    <a:pt x="1168" y="24354"/>
                  </a:cubicBezTo>
                  <a:cubicBezTo>
                    <a:pt x="7036" y="27124"/>
                    <a:pt x="13235" y="29109"/>
                    <a:pt x="19618" y="30258"/>
                  </a:cubicBezTo>
                  <a:lnTo>
                    <a:pt x="29212" y="30258"/>
                  </a:lnTo>
                  <a:lnTo>
                    <a:pt x="37330" y="30258"/>
                  </a:lnTo>
                  <a:lnTo>
                    <a:pt x="44710" y="30258"/>
                  </a:lnTo>
                  <a:lnTo>
                    <a:pt x="48400" y="30258"/>
                  </a:lnTo>
                  <a:lnTo>
                    <a:pt x="48400" y="30258"/>
                  </a:lnTo>
                  <a:close/>
                </a:path>
              </a:pathLst>
            </a:custGeom>
            <a:solidFill>
              <a:srgbClr val="3C83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C026AA31-86B0-422A-AFE2-19AE93C92BC4}"/>
                </a:ext>
              </a:extLst>
            </p:cNvPr>
            <p:cNvSpPr/>
            <p:nvPr/>
          </p:nvSpPr>
          <p:spPr>
            <a:xfrm>
              <a:off x="3713412" y="55049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1432BC7A-D30A-47EB-BB24-2004F6E76453}"/>
                </a:ext>
              </a:extLst>
            </p:cNvPr>
            <p:cNvSpPr/>
            <p:nvPr/>
          </p:nvSpPr>
          <p:spPr>
            <a:xfrm>
              <a:off x="3716364" y="54976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8DF765D6-9C52-4F81-870E-C8C41DB84C7A}"/>
                </a:ext>
              </a:extLst>
            </p:cNvPr>
            <p:cNvSpPr/>
            <p:nvPr/>
          </p:nvSpPr>
          <p:spPr>
            <a:xfrm>
              <a:off x="3732600" y="5502030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B6E9387B-78A8-4485-8613-9379E0CF8A72}"/>
                </a:ext>
              </a:extLst>
            </p:cNvPr>
            <p:cNvSpPr/>
            <p:nvPr/>
          </p:nvSpPr>
          <p:spPr>
            <a:xfrm>
              <a:off x="3731862" y="5510149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57BC58F-507E-49A9-8CBE-973D1AD830E0}"/>
                </a:ext>
              </a:extLst>
            </p:cNvPr>
            <p:cNvSpPr/>
            <p:nvPr/>
          </p:nvSpPr>
          <p:spPr>
            <a:xfrm>
              <a:off x="3728173" y="55182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2E83C1D-4700-4CE9-8402-F4354BDA4CB4}"/>
                </a:ext>
              </a:extLst>
            </p:cNvPr>
            <p:cNvSpPr/>
            <p:nvPr/>
          </p:nvSpPr>
          <p:spPr>
            <a:xfrm>
              <a:off x="3712675" y="5516052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440E75CF-5443-4C3D-A6E0-F61217D12A23}"/>
                </a:ext>
              </a:extLst>
            </p:cNvPr>
            <p:cNvSpPr/>
            <p:nvPr/>
          </p:nvSpPr>
          <p:spPr>
            <a:xfrm>
              <a:off x="3713412" y="55049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D96991E4-29BD-48EF-ABC9-2A47A0295B30}"/>
                </a:ext>
              </a:extLst>
            </p:cNvPr>
            <p:cNvSpPr/>
            <p:nvPr/>
          </p:nvSpPr>
          <p:spPr>
            <a:xfrm>
              <a:off x="3721531" y="54968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3A5A95D4-0437-4408-A731-337326D63BDE}"/>
                </a:ext>
              </a:extLst>
            </p:cNvPr>
            <p:cNvSpPr/>
            <p:nvPr/>
          </p:nvSpPr>
          <p:spPr>
            <a:xfrm>
              <a:off x="3737029" y="55012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1C1AC523-6220-4AEA-8873-1BE1B2B214DD}"/>
                </a:ext>
              </a:extLst>
            </p:cNvPr>
            <p:cNvSpPr/>
            <p:nvPr/>
          </p:nvSpPr>
          <p:spPr>
            <a:xfrm>
              <a:off x="3728910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E08CDAB-711D-44E8-A0EE-24B0219CD347}"/>
                </a:ext>
              </a:extLst>
            </p:cNvPr>
            <p:cNvSpPr/>
            <p:nvPr/>
          </p:nvSpPr>
          <p:spPr>
            <a:xfrm>
              <a:off x="3717102" y="55153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940CF230-7472-4B25-983C-163F696BD2DA}"/>
                </a:ext>
              </a:extLst>
            </p:cNvPr>
            <p:cNvSpPr/>
            <p:nvPr/>
          </p:nvSpPr>
          <p:spPr>
            <a:xfrm>
              <a:off x="3728173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3143EFF5-3330-4631-BC67-AC738F6FF6EB}"/>
                </a:ext>
              </a:extLst>
            </p:cNvPr>
            <p:cNvSpPr/>
            <p:nvPr/>
          </p:nvSpPr>
          <p:spPr>
            <a:xfrm>
              <a:off x="3740719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4E12DE6A-6EC7-4E13-8359-36D6F73581CE}"/>
                </a:ext>
              </a:extLst>
            </p:cNvPr>
            <p:cNvSpPr/>
            <p:nvPr/>
          </p:nvSpPr>
          <p:spPr>
            <a:xfrm>
              <a:off x="3732600" y="55175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4EA87BE8-C781-4532-8B6D-93B8AEA52015}"/>
                </a:ext>
              </a:extLst>
            </p:cNvPr>
            <p:cNvSpPr/>
            <p:nvPr/>
          </p:nvSpPr>
          <p:spPr>
            <a:xfrm>
              <a:off x="3733339" y="5510149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2F3C51B9-4564-4A89-B564-5C89F4E9FDA9}"/>
                </a:ext>
              </a:extLst>
            </p:cNvPr>
            <p:cNvSpPr/>
            <p:nvPr/>
          </p:nvSpPr>
          <p:spPr>
            <a:xfrm>
              <a:off x="3729648" y="5492437"/>
              <a:ext cx="4428" cy="4427"/>
            </a:xfrm>
            <a:custGeom>
              <a:avLst/>
              <a:gdLst>
                <a:gd name="connsiteX0" fmla="*/ 0 w 4428"/>
                <a:gd name="connsiteY0" fmla="*/ 4428 h 4427"/>
                <a:gd name="connsiteX1" fmla="*/ 4428 w 4428"/>
                <a:gd name="connsiteY1" fmla="*/ 4428 h 4427"/>
                <a:gd name="connsiteX2" fmla="*/ 4428 w 4428"/>
                <a:gd name="connsiteY2" fmla="*/ 4428 h 4427"/>
                <a:gd name="connsiteX3" fmla="*/ 4428 w 4428"/>
                <a:gd name="connsiteY3" fmla="*/ 4428 h 4427"/>
                <a:gd name="connsiteX4" fmla="*/ 4428 w 4428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4427">
                  <a:moveTo>
                    <a:pt x="0" y="4428"/>
                  </a:move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lnTo>
                    <a:pt x="4428" y="4428"/>
                  </a:lnTo>
                  <a:lnTo>
                    <a:pt x="4428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9D91001-E6B1-4E14-B2E9-FCB9DDD2DA0E}"/>
                </a:ext>
              </a:extLst>
            </p:cNvPr>
            <p:cNvSpPr/>
            <p:nvPr/>
          </p:nvSpPr>
          <p:spPr>
            <a:xfrm>
              <a:off x="3720793" y="5497602"/>
              <a:ext cx="4428" cy="5166"/>
            </a:xfrm>
            <a:custGeom>
              <a:avLst/>
              <a:gdLst>
                <a:gd name="connsiteX0" fmla="*/ 0 w 4428"/>
                <a:gd name="connsiteY0" fmla="*/ 5166 h 5166"/>
                <a:gd name="connsiteX1" fmla="*/ 4428 w 4428"/>
                <a:gd name="connsiteY1" fmla="*/ 5166 h 5166"/>
                <a:gd name="connsiteX2" fmla="*/ 4428 w 4428"/>
                <a:gd name="connsiteY2" fmla="*/ 5166 h 5166"/>
                <a:gd name="connsiteX3" fmla="*/ 4428 w 4428"/>
                <a:gd name="connsiteY3" fmla="*/ 5166 h 5166"/>
                <a:gd name="connsiteX4" fmla="*/ 4428 w 4428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5166">
                  <a:moveTo>
                    <a:pt x="0" y="5166"/>
                  </a:moveTo>
                  <a:cubicBezTo>
                    <a:pt x="1469" y="4964"/>
                    <a:pt x="2959" y="4964"/>
                    <a:pt x="4428" y="5166"/>
                  </a:cubicBezTo>
                  <a:lnTo>
                    <a:pt x="4428" y="5166"/>
                  </a:lnTo>
                  <a:cubicBezTo>
                    <a:pt x="4428" y="5166"/>
                    <a:pt x="4428" y="5166"/>
                    <a:pt x="4428" y="5166"/>
                  </a:cubicBezTo>
                  <a:lnTo>
                    <a:pt x="4428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3B460096-557B-4A8C-90D0-02DF0E28400C}"/>
                </a:ext>
              </a:extLst>
            </p:cNvPr>
            <p:cNvSpPr/>
            <p:nvPr/>
          </p:nvSpPr>
          <p:spPr>
            <a:xfrm>
              <a:off x="3718579" y="5505721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  <a:gd name="connsiteX5" fmla="*/ 5166 w 5165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03FB053A-DB51-4D89-98BF-11A8C4B061EC}"/>
                </a:ext>
              </a:extLst>
            </p:cNvPr>
            <p:cNvSpPr/>
            <p:nvPr/>
          </p:nvSpPr>
          <p:spPr>
            <a:xfrm>
              <a:off x="3714150" y="5493913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8F69FE48-DD11-4E17-B47E-E2359C8608BE}"/>
                </a:ext>
              </a:extLst>
            </p:cNvPr>
            <p:cNvSpPr/>
            <p:nvPr/>
          </p:nvSpPr>
          <p:spPr>
            <a:xfrm>
              <a:off x="3702343" y="5499817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AF260571-C55C-4B2B-8AD5-ADCFC5BCB6B4}"/>
                </a:ext>
              </a:extLst>
            </p:cNvPr>
            <p:cNvSpPr/>
            <p:nvPr/>
          </p:nvSpPr>
          <p:spPr>
            <a:xfrm>
              <a:off x="3702343" y="5504982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  <a:gd name="connsiteX2" fmla="*/ 6642 w 6642"/>
                <a:gd name="connsiteY2" fmla="*/ 0 h 73800"/>
                <a:gd name="connsiteX3" fmla="*/ 0 w 664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D4431220-4BBE-43A1-91DE-D44FD213E6FD}"/>
                </a:ext>
              </a:extLst>
            </p:cNvPr>
            <p:cNvSpPr/>
            <p:nvPr/>
          </p:nvSpPr>
          <p:spPr>
            <a:xfrm>
              <a:off x="3720793" y="5519004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cubicBezTo>
                    <a:pt x="5166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686BB1DB-0B8C-4476-878E-89883FED437C}"/>
                </a:ext>
              </a:extLst>
            </p:cNvPr>
            <p:cNvSpPr/>
            <p:nvPr/>
          </p:nvSpPr>
          <p:spPr>
            <a:xfrm>
              <a:off x="3711198" y="55167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0AD02327-BA4F-4632-8C53-4C755ED96915}"/>
                </a:ext>
              </a:extLst>
            </p:cNvPr>
            <p:cNvSpPr/>
            <p:nvPr/>
          </p:nvSpPr>
          <p:spPr>
            <a:xfrm>
              <a:off x="3697914" y="5510149"/>
              <a:ext cx="55350" cy="12048"/>
            </a:xfrm>
            <a:custGeom>
              <a:avLst/>
              <a:gdLst>
                <a:gd name="connsiteX0" fmla="*/ 55350 w 55350"/>
                <a:gd name="connsiteY0" fmla="*/ 3690 h 12048"/>
                <a:gd name="connsiteX1" fmla="*/ 45018 w 55350"/>
                <a:gd name="connsiteY1" fmla="*/ 11070 h 12048"/>
                <a:gd name="connsiteX2" fmla="*/ 27306 w 55350"/>
                <a:gd name="connsiteY2" fmla="*/ 11070 h 12048"/>
                <a:gd name="connsiteX3" fmla="*/ 10332 w 55350"/>
                <a:gd name="connsiteY3" fmla="*/ 6642 h 12048"/>
                <a:gd name="connsiteX4" fmla="*/ 0 w 55350"/>
                <a:gd name="connsiteY4" fmla="*/ 0 h 12048"/>
                <a:gd name="connsiteX5" fmla="*/ 0 w 55350"/>
                <a:gd name="connsiteY5" fmla="*/ 0 h 12048"/>
                <a:gd name="connsiteX6" fmla="*/ 5166 w 55350"/>
                <a:gd name="connsiteY6" fmla="*/ 6642 h 12048"/>
                <a:gd name="connsiteX7" fmla="*/ 11070 w 55350"/>
                <a:gd name="connsiteY7" fmla="*/ 6642 h 12048"/>
                <a:gd name="connsiteX8" fmla="*/ 19188 w 55350"/>
                <a:gd name="connsiteY8" fmla="*/ 6642 h 12048"/>
                <a:gd name="connsiteX9" fmla="*/ 41328 w 55350"/>
                <a:gd name="connsiteY9" fmla="*/ 6642 h 12048"/>
                <a:gd name="connsiteX10" fmla="*/ 45756 w 55350"/>
                <a:gd name="connsiteY10" fmla="*/ 6642 h 12048"/>
                <a:gd name="connsiteX11" fmla="*/ 45756 w 55350"/>
                <a:gd name="connsiteY11" fmla="*/ 6642 h 12048"/>
                <a:gd name="connsiteX12" fmla="*/ 45756 w 55350"/>
                <a:gd name="connsiteY12" fmla="*/ 6642 h 1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350" h="12048">
                  <a:moveTo>
                    <a:pt x="55350" y="3690"/>
                  </a:moveTo>
                  <a:cubicBezTo>
                    <a:pt x="52501" y="6888"/>
                    <a:pt x="48966" y="9410"/>
                    <a:pt x="45018" y="11070"/>
                  </a:cubicBezTo>
                  <a:cubicBezTo>
                    <a:pt x="39188" y="12374"/>
                    <a:pt x="33136" y="12374"/>
                    <a:pt x="27306" y="11070"/>
                  </a:cubicBezTo>
                  <a:cubicBezTo>
                    <a:pt x="21439" y="10573"/>
                    <a:pt x="15697" y="9075"/>
                    <a:pt x="10332" y="6642"/>
                  </a:cubicBezTo>
                  <a:cubicBezTo>
                    <a:pt x="6406" y="5291"/>
                    <a:pt x="2860" y="301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166" y="6642"/>
                  </a:lnTo>
                  <a:lnTo>
                    <a:pt x="11070" y="6642"/>
                  </a:lnTo>
                  <a:lnTo>
                    <a:pt x="19188" y="6642"/>
                  </a:lnTo>
                  <a:lnTo>
                    <a:pt x="41328" y="6642"/>
                  </a:lnTo>
                  <a:lnTo>
                    <a:pt x="45756" y="6642"/>
                  </a:lnTo>
                  <a:lnTo>
                    <a:pt x="45756" y="6642"/>
                  </a:lnTo>
                  <a:lnTo>
                    <a:pt x="45756" y="6642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387C3EE-A38A-40D8-BC32-A4EFEB0318D0}"/>
                </a:ext>
              </a:extLst>
            </p:cNvPr>
            <p:cNvSpPr/>
            <p:nvPr/>
          </p:nvSpPr>
          <p:spPr>
            <a:xfrm>
              <a:off x="3701604" y="5492434"/>
              <a:ext cx="43542" cy="8120"/>
            </a:xfrm>
            <a:custGeom>
              <a:avLst/>
              <a:gdLst>
                <a:gd name="connsiteX0" fmla="*/ 43542 w 43542"/>
                <a:gd name="connsiteY0" fmla="*/ 6644 h 8120"/>
                <a:gd name="connsiteX1" fmla="*/ 36900 w 43542"/>
                <a:gd name="connsiteY1" fmla="*/ 6644 h 8120"/>
                <a:gd name="connsiteX2" fmla="*/ 14760 w 43542"/>
                <a:gd name="connsiteY2" fmla="*/ 2 h 8120"/>
                <a:gd name="connsiteX3" fmla="*/ 0 w 43542"/>
                <a:gd name="connsiteY3" fmla="*/ 8120 h 8120"/>
                <a:gd name="connsiteX4" fmla="*/ 5166 w 43542"/>
                <a:gd name="connsiteY4" fmla="*/ 1478 h 8120"/>
                <a:gd name="connsiteX5" fmla="*/ 9594 w 43542"/>
                <a:gd name="connsiteY5" fmla="*/ 1478 h 8120"/>
                <a:gd name="connsiteX6" fmla="*/ 17712 w 43542"/>
                <a:gd name="connsiteY6" fmla="*/ 1478 h 8120"/>
                <a:gd name="connsiteX7" fmla="*/ 22140 w 43542"/>
                <a:gd name="connsiteY7" fmla="*/ 1478 h 8120"/>
                <a:gd name="connsiteX8" fmla="*/ 26568 w 43542"/>
                <a:gd name="connsiteY8" fmla="*/ 1478 h 8120"/>
                <a:gd name="connsiteX9" fmla="*/ 31734 w 43542"/>
                <a:gd name="connsiteY9" fmla="*/ 1478 h 8120"/>
                <a:gd name="connsiteX10" fmla="*/ 36162 w 43542"/>
                <a:gd name="connsiteY10" fmla="*/ 1478 h 8120"/>
                <a:gd name="connsiteX11" fmla="*/ 41328 w 43542"/>
                <a:gd name="connsiteY11" fmla="*/ 1478 h 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542" h="8120">
                  <a:moveTo>
                    <a:pt x="43542" y="6644"/>
                  </a:moveTo>
                  <a:cubicBezTo>
                    <a:pt x="43542" y="6644"/>
                    <a:pt x="43542" y="6644"/>
                    <a:pt x="36900" y="6644"/>
                  </a:cubicBezTo>
                  <a:cubicBezTo>
                    <a:pt x="30361" y="2250"/>
                    <a:pt x="22642" y="-65"/>
                    <a:pt x="14760" y="2"/>
                  </a:cubicBezTo>
                  <a:cubicBezTo>
                    <a:pt x="8753" y="-96"/>
                    <a:pt x="3137" y="2992"/>
                    <a:pt x="0" y="8120"/>
                  </a:cubicBezTo>
                  <a:lnTo>
                    <a:pt x="5166" y="1478"/>
                  </a:lnTo>
                  <a:lnTo>
                    <a:pt x="9594" y="1478"/>
                  </a:lnTo>
                  <a:lnTo>
                    <a:pt x="17712" y="1478"/>
                  </a:lnTo>
                  <a:lnTo>
                    <a:pt x="22140" y="1478"/>
                  </a:lnTo>
                  <a:lnTo>
                    <a:pt x="26568" y="1478"/>
                  </a:lnTo>
                  <a:lnTo>
                    <a:pt x="31734" y="1478"/>
                  </a:lnTo>
                  <a:lnTo>
                    <a:pt x="36162" y="1478"/>
                  </a:lnTo>
                  <a:lnTo>
                    <a:pt x="41328" y="1478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5B489856-F6EB-48D6-9E94-3DA9FF85D3DD}"/>
                </a:ext>
              </a:extLst>
            </p:cNvPr>
            <p:cNvSpPr/>
            <p:nvPr/>
          </p:nvSpPr>
          <p:spPr>
            <a:xfrm>
              <a:off x="3749575" y="5498341"/>
              <a:ext cx="13283" cy="4427"/>
            </a:xfrm>
            <a:custGeom>
              <a:avLst/>
              <a:gdLst>
                <a:gd name="connsiteX0" fmla="*/ 10332 w 13283"/>
                <a:gd name="connsiteY0" fmla="*/ 4428 h 4427"/>
                <a:gd name="connsiteX1" fmla="*/ 0 w 13283"/>
                <a:gd name="connsiteY1" fmla="*/ 4428 h 4427"/>
                <a:gd name="connsiteX2" fmla="*/ 0 w 13283"/>
                <a:gd name="connsiteY2" fmla="*/ 4428 h 4427"/>
                <a:gd name="connsiteX3" fmla="*/ 0 w 13283"/>
                <a:gd name="connsiteY3" fmla="*/ 0 h 4427"/>
                <a:gd name="connsiteX4" fmla="*/ 8118 w 13283"/>
                <a:gd name="connsiteY4" fmla="*/ 0 h 4427"/>
                <a:gd name="connsiteX5" fmla="*/ 13284 w 13283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3" h="4427">
                  <a:moveTo>
                    <a:pt x="10332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8118" y="0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ABE4634E-A6D3-4104-92AE-A3326D4CB242}"/>
                </a:ext>
              </a:extLst>
            </p:cNvPr>
            <p:cNvSpPr/>
            <p:nvPr/>
          </p:nvSpPr>
          <p:spPr>
            <a:xfrm>
              <a:off x="3748098" y="5513839"/>
              <a:ext cx="50184" cy="41327"/>
            </a:xfrm>
            <a:custGeom>
              <a:avLst/>
              <a:gdLst>
                <a:gd name="connsiteX0" fmla="*/ 0 w 50184"/>
                <a:gd name="connsiteY0" fmla="*/ 33948 h 41327"/>
                <a:gd name="connsiteX1" fmla="*/ 0 w 50184"/>
                <a:gd name="connsiteY1" fmla="*/ 33948 h 41327"/>
                <a:gd name="connsiteX2" fmla="*/ 12546 w 50184"/>
                <a:gd name="connsiteY2" fmla="*/ 33948 h 41327"/>
                <a:gd name="connsiteX3" fmla="*/ 12546 w 50184"/>
                <a:gd name="connsiteY3" fmla="*/ 33948 h 41327"/>
                <a:gd name="connsiteX4" fmla="*/ 12546 w 50184"/>
                <a:gd name="connsiteY4" fmla="*/ 26568 h 41327"/>
                <a:gd name="connsiteX5" fmla="*/ 12546 w 50184"/>
                <a:gd name="connsiteY5" fmla="*/ 26568 h 41327"/>
                <a:gd name="connsiteX6" fmla="*/ 28044 w 50184"/>
                <a:gd name="connsiteY6" fmla="*/ 16974 h 41327"/>
                <a:gd name="connsiteX7" fmla="*/ 35424 w 50184"/>
                <a:gd name="connsiteY7" fmla="*/ 16974 h 41327"/>
                <a:gd name="connsiteX8" fmla="*/ 39852 w 50184"/>
                <a:gd name="connsiteY8" fmla="*/ 16974 h 41327"/>
                <a:gd name="connsiteX9" fmla="*/ 45756 w 50184"/>
                <a:gd name="connsiteY9" fmla="*/ 16974 h 41327"/>
                <a:gd name="connsiteX10" fmla="*/ 50184 w 50184"/>
                <a:gd name="connsiteY10" fmla="*/ 16974 h 41327"/>
                <a:gd name="connsiteX11" fmla="*/ 50184 w 50184"/>
                <a:gd name="connsiteY11" fmla="*/ 16974 h 41327"/>
                <a:gd name="connsiteX12" fmla="*/ 50184 w 50184"/>
                <a:gd name="connsiteY12" fmla="*/ 12546 h 41327"/>
                <a:gd name="connsiteX13" fmla="*/ 50184 w 50184"/>
                <a:gd name="connsiteY13" fmla="*/ 6642 h 41327"/>
                <a:gd name="connsiteX14" fmla="*/ 45018 w 50184"/>
                <a:gd name="connsiteY14" fmla="*/ 0 h 41327"/>
                <a:gd name="connsiteX15" fmla="*/ 36900 w 50184"/>
                <a:gd name="connsiteY15" fmla="*/ 0 h 41327"/>
                <a:gd name="connsiteX16" fmla="*/ 35424 w 50184"/>
                <a:gd name="connsiteY16" fmla="*/ 0 h 41327"/>
                <a:gd name="connsiteX17" fmla="*/ 28044 w 50184"/>
                <a:gd name="connsiteY17" fmla="*/ 0 h 41327"/>
                <a:gd name="connsiteX18" fmla="*/ 14022 w 50184"/>
                <a:gd name="connsiteY18" fmla="*/ 0 h 41327"/>
                <a:gd name="connsiteX19" fmla="*/ 3690 w 50184"/>
                <a:gd name="connsiteY19" fmla="*/ 8856 h 41327"/>
                <a:gd name="connsiteX20" fmla="*/ 0 w 50184"/>
                <a:gd name="connsiteY20" fmla="*/ 23616 h 41327"/>
                <a:gd name="connsiteX21" fmla="*/ 0 w 50184"/>
                <a:gd name="connsiteY21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184" h="41327">
                  <a:moveTo>
                    <a:pt x="0" y="33948"/>
                  </a:moveTo>
                  <a:cubicBezTo>
                    <a:pt x="0" y="33948"/>
                    <a:pt x="0" y="33948"/>
                    <a:pt x="0" y="33948"/>
                  </a:cubicBezTo>
                  <a:lnTo>
                    <a:pt x="12546" y="33948"/>
                  </a:lnTo>
                  <a:lnTo>
                    <a:pt x="12546" y="33948"/>
                  </a:lnTo>
                  <a:lnTo>
                    <a:pt x="12546" y="26568"/>
                  </a:lnTo>
                  <a:lnTo>
                    <a:pt x="12546" y="26568"/>
                  </a:lnTo>
                  <a:lnTo>
                    <a:pt x="28044" y="16974"/>
                  </a:lnTo>
                  <a:lnTo>
                    <a:pt x="35424" y="16974"/>
                  </a:lnTo>
                  <a:lnTo>
                    <a:pt x="39852" y="16974"/>
                  </a:lnTo>
                  <a:lnTo>
                    <a:pt x="45756" y="16974"/>
                  </a:lnTo>
                  <a:lnTo>
                    <a:pt x="50184" y="16974"/>
                  </a:lnTo>
                  <a:lnTo>
                    <a:pt x="50184" y="16974"/>
                  </a:lnTo>
                  <a:lnTo>
                    <a:pt x="50184" y="12546"/>
                  </a:lnTo>
                  <a:lnTo>
                    <a:pt x="50184" y="6642"/>
                  </a:lnTo>
                  <a:lnTo>
                    <a:pt x="45018" y="0"/>
                  </a:lnTo>
                  <a:lnTo>
                    <a:pt x="36900" y="0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14022" y="0"/>
                  </a:lnTo>
                  <a:cubicBezTo>
                    <a:pt x="9734" y="1794"/>
                    <a:pt x="6118" y="4892"/>
                    <a:pt x="3690" y="8856"/>
                  </a:cubicBezTo>
                  <a:cubicBezTo>
                    <a:pt x="1255" y="13393"/>
                    <a:pt x="-15" y="18465"/>
                    <a:pt x="0" y="23616"/>
                  </a:cubicBezTo>
                  <a:lnTo>
                    <a:pt x="0" y="41328"/>
                  </a:lnTo>
                </a:path>
              </a:pathLst>
            </a:custGeom>
            <a:solidFill>
              <a:srgbClr val="3C838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528EED92-474E-4D84-B257-0D43A4E68779}"/>
                </a:ext>
              </a:extLst>
            </p:cNvPr>
            <p:cNvSpPr/>
            <p:nvPr/>
          </p:nvSpPr>
          <p:spPr>
            <a:xfrm>
              <a:off x="3748098" y="5502769"/>
              <a:ext cx="50184" cy="45018"/>
            </a:xfrm>
            <a:custGeom>
              <a:avLst/>
              <a:gdLst>
                <a:gd name="connsiteX0" fmla="*/ 0 w 50184"/>
                <a:gd name="connsiteY0" fmla="*/ 45018 h 45018"/>
                <a:gd name="connsiteX1" fmla="*/ 0 w 50184"/>
                <a:gd name="connsiteY1" fmla="*/ 45018 h 45018"/>
                <a:gd name="connsiteX2" fmla="*/ 0 w 50184"/>
                <a:gd name="connsiteY2" fmla="*/ 45018 h 45018"/>
                <a:gd name="connsiteX3" fmla="*/ 15498 w 50184"/>
                <a:gd name="connsiteY3" fmla="*/ 45018 h 45018"/>
                <a:gd name="connsiteX4" fmla="*/ 15498 w 50184"/>
                <a:gd name="connsiteY4" fmla="*/ 45018 h 45018"/>
                <a:gd name="connsiteX5" fmla="*/ 15498 w 50184"/>
                <a:gd name="connsiteY5" fmla="*/ 36900 h 45018"/>
                <a:gd name="connsiteX6" fmla="*/ 15498 w 50184"/>
                <a:gd name="connsiteY6" fmla="*/ 36900 h 45018"/>
                <a:gd name="connsiteX7" fmla="*/ 15498 w 50184"/>
                <a:gd name="connsiteY7" fmla="*/ 36900 h 45018"/>
                <a:gd name="connsiteX8" fmla="*/ 15498 w 50184"/>
                <a:gd name="connsiteY8" fmla="*/ 36900 h 45018"/>
                <a:gd name="connsiteX9" fmla="*/ 19926 w 50184"/>
                <a:gd name="connsiteY9" fmla="*/ 36900 h 45018"/>
                <a:gd name="connsiteX10" fmla="*/ 19926 w 50184"/>
                <a:gd name="connsiteY10" fmla="*/ 36900 h 45018"/>
                <a:gd name="connsiteX11" fmla="*/ 19926 w 50184"/>
                <a:gd name="connsiteY11" fmla="*/ 36900 h 45018"/>
                <a:gd name="connsiteX12" fmla="*/ 27306 w 50184"/>
                <a:gd name="connsiteY12" fmla="*/ 36900 h 45018"/>
                <a:gd name="connsiteX13" fmla="*/ 31734 w 50184"/>
                <a:gd name="connsiteY13" fmla="*/ 36900 h 45018"/>
                <a:gd name="connsiteX14" fmla="*/ 37638 w 50184"/>
                <a:gd name="connsiteY14" fmla="*/ 36900 h 45018"/>
                <a:gd name="connsiteX15" fmla="*/ 42804 w 50184"/>
                <a:gd name="connsiteY15" fmla="*/ 36900 h 45018"/>
                <a:gd name="connsiteX16" fmla="*/ 42804 w 50184"/>
                <a:gd name="connsiteY16" fmla="*/ 36900 h 45018"/>
                <a:gd name="connsiteX17" fmla="*/ 42804 w 50184"/>
                <a:gd name="connsiteY17" fmla="*/ 31734 h 45018"/>
                <a:gd name="connsiteX18" fmla="*/ 42804 w 50184"/>
                <a:gd name="connsiteY18" fmla="*/ 25830 h 45018"/>
                <a:gd name="connsiteX19" fmla="*/ 37638 w 50184"/>
                <a:gd name="connsiteY19" fmla="*/ 18450 h 45018"/>
                <a:gd name="connsiteX20" fmla="*/ 28782 w 50184"/>
                <a:gd name="connsiteY20" fmla="*/ 18450 h 45018"/>
                <a:gd name="connsiteX21" fmla="*/ 35424 w 50184"/>
                <a:gd name="connsiteY21" fmla="*/ 18450 h 45018"/>
                <a:gd name="connsiteX22" fmla="*/ 28044 w 50184"/>
                <a:gd name="connsiteY22" fmla="*/ 0 h 45018"/>
                <a:gd name="connsiteX23" fmla="*/ 14760 w 50184"/>
                <a:gd name="connsiteY23" fmla="*/ 0 h 45018"/>
                <a:gd name="connsiteX24" fmla="*/ 14760 w 50184"/>
                <a:gd name="connsiteY24" fmla="*/ 0 h 45018"/>
                <a:gd name="connsiteX25" fmla="*/ 10332 w 50184"/>
                <a:gd name="connsiteY25" fmla="*/ 0 h 45018"/>
                <a:gd name="connsiteX26" fmla="*/ 3690 w 50184"/>
                <a:gd name="connsiteY26" fmla="*/ 7380 h 45018"/>
                <a:gd name="connsiteX27" fmla="*/ 3690 w 50184"/>
                <a:gd name="connsiteY27" fmla="*/ 14022 h 45018"/>
                <a:gd name="connsiteX28" fmla="*/ 3690 w 50184"/>
                <a:gd name="connsiteY28" fmla="*/ 22140 h 45018"/>
                <a:gd name="connsiteX29" fmla="*/ 3690 w 50184"/>
                <a:gd name="connsiteY29" fmla="*/ 31734 h 45018"/>
                <a:gd name="connsiteX30" fmla="*/ 3690 w 50184"/>
                <a:gd name="connsiteY30" fmla="*/ 39852 h 45018"/>
                <a:gd name="connsiteX31" fmla="*/ 3690 w 50184"/>
                <a:gd name="connsiteY31" fmla="*/ 39852 h 45018"/>
                <a:gd name="connsiteX32" fmla="*/ 3690 w 50184"/>
                <a:gd name="connsiteY32" fmla="*/ 27306 h 45018"/>
                <a:gd name="connsiteX33" fmla="*/ 3690 w 50184"/>
                <a:gd name="connsiteY33" fmla="*/ 19188 h 45018"/>
                <a:gd name="connsiteX34" fmla="*/ 3690 w 50184"/>
                <a:gd name="connsiteY34" fmla="*/ 12546 h 45018"/>
                <a:gd name="connsiteX35" fmla="*/ 10332 w 50184"/>
                <a:gd name="connsiteY35" fmla="*/ 7380 h 45018"/>
                <a:gd name="connsiteX36" fmla="*/ 10332 w 50184"/>
                <a:gd name="connsiteY36" fmla="*/ 7380 h 45018"/>
                <a:gd name="connsiteX37" fmla="*/ 10332 w 50184"/>
                <a:gd name="connsiteY37" fmla="*/ 7380 h 45018"/>
                <a:gd name="connsiteX38" fmla="*/ 23616 w 50184"/>
                <a:gd name="connsiteY38" fmla="*/ 7380 h 45018"/>
                <a:gd name="connsiteX39" fmla="*/ 30996 w 50184"/>
                <a:gd name="connsiteY39" fmla="*/ 7380 h 45018"/>
                <a:gd name="connsiteX40" fmla="*/ 37638 w 50184"/>
                <a:gd name="connsiteY40" fmla="*/ 7380 h 45018"/>
                <a:gd name="connsiteX41" fmla="*/ 45756 w 50184"/>
                <a:gd name="connsiteY41" fmla="*/ 7380 h 45018"/>
                <a:gd name="connsiteX42" fmla="*/ 50184 w 50184"/>
                <a:gd name="connsiteY42" fmla="*/ 13284 h 45018"/>
                <a:gd name="connsiteX43" fmla="*/ 50184 w 50184"/>
                <a:gd name="connsiteY43" fmla="*/ 19188 h 45018"/>
                <a:gd name="connsiteX44" fmla="*/ 50184 w 50184"/>
                <a:gd name="connsiteY44" fmla="*/ 23616 h 45018"/>
                <a:gd name="connsiteX45" fmla="*/ 50184 w 50184"/>
                <a:gd name="connsiteY45" fmla="*/ 23616 h 45018"/>
                <a:gd name="connsiteX46" fmla="*/ 45756 w 50184"/>
                <a:gd name="connsiteY46" fmla="*/ 23616 h 45018"/>
                <a:gd name="connsiteX47" fmla="*/ 39114 w 50184"/>
                <a:gd name="connsiteY47" fmla="*/ 23616 h 45018"/>
                <a:gd name="connsiteX48" fmla="*/ 34686 w 50184"/>
                <a:gd name="connsiteY48" fmla="*/ 23616 h 45018"/>
                <a:gd name="connsiteX49" fmla="*/ 28044 w 50184"/>
                <a:gd name="connsiteY49" fmla="*/ 23616 h 45018"/>
                <a:gd name="connsiteX50" fmla="*/ 28044 w 50184"/>
                <a:gd name="connsiteY50" fmla="*/ 23616 h 45018"/>
                <a:gd name="connsiteX51" fmla="*/ 28044 w 50184"/>
                <a:gd name="connsiteY51" fmla="*/ 29520 h 45018"/>
                <a:gd name="connsiteX52" fmla="*/ 28044 w 50184"/>
                <a:gd name="connsiteY52" fmla="*/ 29520 h 45018"/>
                <a:gd name="connsiteX53" fmla="*/ 28044 w 50184"/>
                <a:gd name="connsiteY53" fmla="*/ 29520 h 45018"/>
                <a:gd name="connsiteX54" fmla="*/ 28044 w 50184"/>
                <a:gd name="connsiteY54" fmla="*/ 29520 h 45018"/>
                <a:gd name="connsiteX55" fmla="*/ 28044 w 50184"/>
                <a:gd name="connsiteY55" fmla="*/ 29520 h 45018"/>
                <a:gd name="connsiteX56" fmla="*/ 28044 w 50184"/>
                <a:gd name="connsiteY56" fmla="*/ 37638 h 45018"/>
                <a:gd name="connsiteX57" fmla="*/ 28044 w 50184"/>
                <a:gd name="connsiteY57" fmla="*/ 37638 h 45018"/>
                <a:gd name="connsiteX58" fmla="*/ 12546 w 50184"/>
                <a:gd name="connsiteY58" fmla="*/ 3763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0184" h="45018">
                  <a:moveTo>
                    <a:pt x="0" y="45018"/>
                  </a:moveTo>
                  <a:lnTo>
                    <a:pt x="0" y="45018"/>
                  </a:lnTo>
                  <a:lnTo>
                    <a:pt x="0" y="45018"/>
                  </a:lnTo>
                  <a:lnTo>
                    <a:pt x="15498" y="45018"/>
                  </a:lnTo>
                  <a:lnTo>
                    <a:pt x="15498" y="45018"/>
                  </a:lnTo>
                  <a:lnTo>
                    <a:pt x="15498" y="36900"/>
                  </a:lnTo>
                  <a:lnTo>
                    <a:pt x="15498" y="36900"/>
                  </a:lnTo>
                  <a:lnTo>
                    <a:pt x="15498" y="36900"/>
                  </a:lnTo>
                  <a:lnTo>
                    <a:pt x="15498" y="36900"/>
                  </a:lnTo>
                  <a:lnTo>
                    <a:pt x="19926" y="36900"/>
                  </a:lnTo>
                  <a:lnTo>
                    <a:pt x="19926" y="36900"/>
                  </a:lnTo>
                  <a:lnTo>
                    <a:pt x="19926" y="36900"/>
                  </a:lnTo>
                  <a:lnTo>
                    <a:pt x="27306" y="36900"/>
                  </a:lnTo>
                  <a:lnTo>
                    <a:pt x="31734" y="36900"/>
                  </a:lnTo>
                  <a:lnTo>
                    <a:pt x="37638" y="36900"/>
                  </a:lnTo>
                  <a:lnTo>
                    <a:pt x="42804" y="36900"/>
                  </a:lnTo>
                  <a:lnTo>
                    <a:pt x="42804" y="36900"/>
                  </a:lnTo>
                  <a:lnTo>
                    <a:pt x="42804" y="31734"/>
                  </a:lnTo>
                  <a:lnTo>
                    <a:pt x="42804" y="25830"/>
                  </a:lnTo>
                  <a:lnTo>
                    <a:pt x="37638" y="18450"/>
                  </a:lnTo>
                  <a:lnTo>
                    <a:pt x="28782" y="18450"/>
                  </a:lnTo>
                  <a:lnTo>
                    <a:pt x="35424" y="18450"/>
                  </a:lnTo>
                  <a:lnTo>
                    <a:pt x="28044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0332" y="0"/>
                  </a:lnTo>
                  <a:cubicBezTo>
                    <a:pt x="7764" y="2114"/>
                    <a:pt x="5520" y="4601"/>
                    <a:pt x="3690" y="7380"/>
                  </a:cubicBezTo>
                  <a:cubicBezTo>
                    <a:pt x="3055" y="9548"/>
                    <a:pt x="3055" y="11854"/>
                    <a:pt x="3690" y="14022"/>
                  </a:cubicBezTo>
                  <a:cubicBezTo>
                    <a:pt x="3247" y="16710"/>
                    <a:pt x="3247" y="19452"/>
                    <a:pt x="3690" y="22140"/>
                  </a:cubicBezTo>
                  <a:cubicBezTo>
                    <a:pt x="3321" y="25327"/>
                    <a:pt x="3321" y="28547"/>
                    <a:pt x="3690" y="31734"/>
                  </a:cubicBezTo>
                  <a:lnTo>
                    <a:pt x="3690" y="39852"/>
                  </a:lnTo>
                  <a:lnTo>
                    <a:pt x="3690" y="39852"/>
                  </a:lnTo>
                  <a:lnTo>
                    <a:pt x="3690" y="27306"/>
                  </a:lnTo>
                  <a:cubicBezTo>
                    <a:pt x="3993" y="24609"/>
                    <a:pt x="3993" y="21885"/>
                    <a:pt x="3690" y="19188"/>
                  </a:cubicBezTo>
                  <a:lnTo>
                    <a:pt x="3690" y="12546"/>
                  </a:lnTo>
                  <a:cubicBezTo>
                    <a:pt x="5550" y="10415"/>
                    <a:pt x="7808" y="8662"/>
                    <a:pt x="10332" y="7380"/>
                  </a:cubicBezTo>
                  <a:lnTo>
                    <a:pt x="10332" y="7380"/>
                  </a:lnTo>
                  <a:lnTo>
                    <a:pt x="10332" y="7380"/>
                  </a:lnTo>
                  <a:lnTo>
                    <a:pt x="23616" y="7380"/>
                  </a:lnTo>
                  <a:lnTo>
                    <a:pt x="30996" y="7380"/>
                  </a:lnTo>
                  <a:lnTo>
                    <a:pt x="37638" y="7380"/>
                  </a:lnTo>
                  <a:lnTo>
                    <a:pt x="45756" y="7380"/>
                  </a:lnTo>
                  <a:lnTo>
                    <a:pt x="50184" y="13284"/>
                  </a:lnTo>
                  <a:lnTo>
                    <a:pt x="50184" y="19188"/>
                  </a:lnTo>
                  <a:lnTo>
                    <a:pt x="50184" y="23616"/>
                  </a:lnTo>
                  <a:lnTo>
                    <a:pt x="50184" y="23616"/>
                  </a:lnTo>
                  <a:lnTo>
                    <a:pt x="45756" y="23616"/>
                  </a:lnTo>
                  <a:lnTo>
                    <a:pt x="39114" y="23616"/>
                  </a:lnTo>
                  <a:lnTo>
                    <a:pt x="34686" y="23616"/>
                  </a:lnTo>
                  <a:lnTo>
                    <a:pt x="28044" y="23616"/>
                  </a:lnTo>
                  <a:lnTo>
                    <a:pt x="28044" y="23616"/>
                  </a:lnTo>
                  <a:lnTo>
                    <a:pt x="28044" y="29520"/>
                  </a:lnTo>
                  <a:lnTo>
                    <a:pt x="28044" y="29520"/>
                  </a:lnTo>
                  <a:lnTo>
                    <a:pt x="28044" y="29520"/>
                  </a:lnTo>
                  <a:lnTo>
                    <a:pt x="28044" y="29520"/>
                  </a:lnTo>
                  <a:lnTo>
                    <a:pt x="28044" y="29520"/>
                  </a:lnTo>
                  <a:lnTo>
                    <a:pt x="28044" y="37638"/>
                  </a:lnTo>
                  <a:lnTo>
                    <a:pt x="28044" y="37638"/>
                  </a:lnTo>
                  <a:lnTo>
                    <a:pt x="12546" y="37638"/>
                  </a:ln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CD777DB1-7153-4149-AE1F-B4E862E308F1}"/>
                </a:ext>
              </a:extLst>
            </p:cNvPr>
            <p:cNvSpPr/>
            <p:nvPr/>
          </p:nvSpPr>
          <p:spPr>
            <a:xfrm>
              <a:off x="3751789" y="5499078"/>
              <a:ext cx="37228" cy="45755"/>
            </a:xfrm>
            <a:custGeom>
              <a:avLst/>
              <a:gdLst>
                <a:gd name="connsiteX0" fmla="*/ 0 w 37228"/>
                <a:gd name="connsiteY0" fmla="*/ 45756 h 45755"/>
                <a:gd name="connsiteX1" fmla="*/ 3690 w 37228"/>
                <a:gd name="connsiteY1" fmla="*/ 36162 h 45755"/>
                <a:gd name="connsiteX2" fmla="*/ 11070 w 37228"/>
                <a:gd name="connsiteY2" fmla="*/ 25092 h 45755"/>
                <a:gd name="connsiteX3" fmla="*/ 11070 w 37228"/>
                <a:gd name="connsiteY3" fmla="*/ 25092 h 45755"/>
                <a:gd name="connsiteX4" fmla="*/ 11070 w 37228"/>
                <a:gd name="connsiteY4" fmla="*/ 25092 h 45755"/>
                <a:gd name="connsiteX5" fmla="*/ 11070 w 37228"/>
                <a:gd name="connsiteY5" fmla="*/ 19926 h 45755"/>
                <a:gd name="connsiteX6" fmla="*/ 24354 w 37228"/>
                <a:gd name="connsiteY6" fmla="*/ 11070 h 45755"/>
                <a:gd name="connsiteX7" fmla="*/ 24354 w 37228"/>
                <a:gd name="connsiteY7" fmla="*/ 11070 h 45755"/>
                <a:gd name="connsiteX8" fmla="*/ 24354 w 37228"/>
                <a:gd name="connsiteY8" fmla="*/ 11070 h 45755"/>
                <a:gd name="connsiteX9" fmla="*/ 24354 w 37228"/>
                <a:gd name="connsiteY9" fmla="*/ 11070 h 45755"/>
                <a:gd name="connsiteX10" fmla="*/ 24354 w 37228"/>
                <a:gd name="connsiteY10" fmla="*/ 11070 h 45755"/>
                <a:gd name="connsiteX11" fmla="*/ 28782 w 37228"/>
                <a:gd name="connsiteY11" fmla="*/ 11070 h 45755"/>
                <a:gd name="connsiteX12" fmla="*/ 32472 w 37228"/>
                <a:gd name="connsiteY12" fmla="*/ 11070 h 45755"/>
                <a:gd name="connsiteX13" fmla="*/ 32472 w 37228"/>
                <a:gd name="connsiteY13" fmla="*/ 11070 h 45755"/>
                <a:gd name="connsiteX14" fmla="*/ 32472 w 37228"/>
                <a:gd name="connsiteY14" fmla="*/ 11070 h 45755"/>
                <a:gd name="connsiteX15" fmla="*/ 32472 w 37228"/>
                <a:gd name="connsiteY15" fmla="*/ 11070 h 45755"/>
                <a:gd name="connsiteX16" fmla="*/ 32472 w 37228"/>
                <a:gd name="connsiteY16" fmla="*/ 11070 h 45755"/>
                <a:gd name="connsiteX17" fmla="*/ 32472 w 37228"/>
                <a:gd name="connsiteY17" fmla="*/ 11070 h 45755"/>
                <a:gd name="connsiteX18" fmla="*/ 32472 w 37228"/>
                <a:gd name="connsiteY18" fmla="*/ 11070 h 45755"/>
                <a:gd name="connsiteX19" fmla="*/ 32472 w 37228"/>
                <a:gd name="connsiteY19" fmla="*/ 11070 h 45755"/>
                <a:gd name="connsiteX20" fmla="*/ 36900 w 37228"/>
                <a:gd name="connsiteY20" fmla="*/ 11070 h 45755"/>
                <a:gd name="connsiteX21" fmla="*/ 36900 w 37228"/>
                <a:gd name="connsiteY21" fmla="*/ 6642 h 45755"/>
                <a:gd name="connsiteX22" fmla="*/ 31734 w 37228"/>
                <a:gd name="connsiteY22" fmla="*/ 0 h 45755"/>
                <a:gd name="connsiteX23" fmla="*/ 24354 w 37228"/>
                <a:gd name="connsiteY23" fmla="*/ 0 h 45755"/>
                <a:gd name="connsiteX24" fmla="*/ 14760 w 37228"/>
                <a:gd name="connsiteY24" fmla="*/ 0 h 45755"/>
                <a:gd name="connsiteX25" fmla="*/ 19188 w 37228"/>
                <a:gd name="connsiteY25" fmla="*/ 11070 h 45755"/>
                <a:gd name="connsiteX26" fmla="*/ 10332 w 37228"/>
                <a:gd name="connsiteY26" fmla="*/ 11070 h 45755"/>
                <a:gd name="connsiteX27" fmla="*/ 10332 w 37228"/>
                <a:gd name="connsiteY27" fmla="*/ 16974 h 45755"/>
                <a:gd name="connsiteX28" fmla="*/ 5904 w 37228"/>
                <a:gd name="connsiteY28" fmla="*/ 13284 h 45755"/>
                <a:gd name="connsiteX29" fmla="*/ 5904 w 37228"/>
                <a:gd name="connsiteY29" fmla="*/ 22140 h 45755"/>
                <a:gd name="connsiteX30" fmla="*/ 5904 w 37228"/>
                <a:gd name="connsiteY30" fmla="*/ 36162 h 45755"/>
                <a:gd name="connsiteX31" fmla="*/ 5904 w 37228"/>
                <a:gd name="connsiteY31" fmla="*/ 43542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7228" h="45755">
                  <a:moveTo>
                    <a:pt x="0" y="45756"/>
                  </a:moveTo>
                  <a:cubicBezTo>
                    <a:pt x="0" y="45756"/>
                    <a:pt x="0" y="41328"/>
                    <a:pt x="3690" y="36162"/>
                  </a:cubicBezTo>
                  <a:cubicBezTo>
                    <a:pt x="5668" y="32173"/>
                    <a:pt x="8148" y="28454"/>
                    <a:pt x="11070" y="25092"/>
                  </a:cubicBezTo>
                  <a:lnTo>
                    <a:pt x="11070" y="25092"/>
                  </a:lnTo>
                  <a:lnTo>
                    <a:pt x="11070" y="25092"/>
                  </a:lnTo>
                  <a:cubicBezTo>
                    <a:pt x="10273" y="23461"/>
                    <a:pt x="10273" y="21557"/>
                    <a:pt x="11070" y="19926"/>
                  </a:cubicBezTo>
                  <a:lnTo>
                    <a:pt x="24354" y="11070"/>
                  </a:lnTo>
                  <a:lnTo>
                    <a:pt x="24354" y="11070"/>
                  </a:lnTo>
                  <a:cubicBezTo>
                    <a:pt x="24354" y="11070"/>
                    <a:pt x="24354" y="11070"/>
                    <a:pt x="24354" y="11070"/>
                  </a:cubicBezTo>
                  <a:cubicBezTo>
                    <a:pt x="24354" y="11070"/>
                    <a:pt x="24354" y="11070"/>
                    <a:pt x="24354" y="11070"/>
                  </a:cubicBezTo>
                  <a:lnTo>
                    <a:pt x="24354" y="11070"/>
                  </a:lnTo>
                  <a:cubicBezTo>
                    <a:pt x="25727" y="10279"/>
                    <a:pt x="27409" y="10279"/>
                    <a:pt x="28782" y="11070"/>
                  </a:cubicBezTo>
                  <a:lnTo>
                    <a:pt x="32472" y="11070"/>
                  </a:lnTo>
                  <a:cubicBezTo>
                    <a:pt x="32472" y="11070"/>
                    <a:pt x="32472" y="11070"/>
                    <a:pt x="32472" y="11070"/>
                  </a:cubicBezTo>
                  <a:cubicBezTo>
                    <a:pt x="32472" y="11070"/>
                    <a:pt x="32472" y="11070"/>
                    <a:pt x="32472" y="11070"/>
                  </a:cubicBezTo>
                  <a:cubicBezTo>
                    <a:pt x="32472" y="11070"/>
                    <a:pt x="32472" y="11070"/>
                    <a:pt x="32472" y="11070"/>
                  </a:cubicBezTo>
                  <a:lnTo>
                    <a:pt x="32472" y="11070"/>
                  </a:lnTo>
                  <a:lnTo>
                    <a:pt x="32472" y="11070"/>
                  </a:lnTo>
                  <a:cubicBezTo>
                    <a:pt x="32472" y="11070"/>
                    <a:pt x="32472" y="11070"/>
                    <a:pt x="32472" y="11070"/>
                  </a:cubicBezTo>
                  <a:cubicBezTo>
                    <a:pt x="32472" y="11070"/>
                    <a:pt x="32472" y="11070"/>
                    <a:pt x="32472" y="11070"/>
                  </a:cubicBezTo>
                  <a:cubicBezTo>
                    <a:pt x="32472" y="11070"/>
                    <a:pt x="36162" y="15498"/>
                    <a:pt x="36900" y="11070"/>
                  </a:cubicBezTo>
                  <a:cubicBezTo>
                    <a:pt x="37638" y="6642"/>
                    <a:pt x="36900" y="7380"/>
                    <a:pt x="36900" y="6642"/>
                  </a:cubicBezTo>
                  <a:lnTo>
                    <a:pt x="31734" y="0"/>
                  </a:lnTo>
                  <a:lnTo>
                    <a:pt x="24354" y="0"/>
                  </a:lnTo>
                  <a:lnTo>
                    <a:pt x="14760" y="0"/>
                  </a:lnTo>
                  <a:lnTo>
                    <a:pt x="19188" y="11070"/>
                  </a:lnTo>
                  <a:lnTo>
                    <a:pt x="10332" y="11070"/>
                  </a:lnTo>
                  <a:cubicBezTo>
                    <a:pt x="10332" y="11070"/>
                    <a:pt x="10332" y="18450"/>
                    <a:pt x="10332" y="16974"/>
                  </a:cubicBezTo>
                  <a:cubicBezTo>
                    <a:pt x="10332" y="15498"/>
                    <a:pt x="10332" y="12546"/>
                    <a:pt x="5904" y="13284"/>
                  </a:cubicBezTo>
                  <a:lnTo>
                    <a:pt x="5904" y="22140"/>
                  </a:lnTo>
                  <a:cubicBezTo>
                    <a:pt x="5240" y="26790"/>
                    <a:pt x="5240" y="31512"/>
                    <a:pt x="5904" y="36162"/>
                  </a:cubicBezTo>
                  <a:cubicBezTo>
                    <a:pt x="5904" y="36162"/>
                    <a:pt x="5904" y="43542"/>
                    <a:pt x="5904" y="43542"/>
                  </a:cubicBez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F8C4DDF0-2D60-4B27-AD19-14F234D6F162}"/>
                </a:ext>
              </a:extLst>
            </p:cNvPr>
            <p:cNvSpPr/>
            <p:nvPr/>
          </p:nvSpPr>
          <p:spPr>
            <a:xfrm>
              <a:off x="3760644" y="5533026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3690 w 3690"/>
                <a:gd name="connsiteY4" fmla="*/ 0 h 73800"/>
                <a:gd name="connsiteX5" fmla="*/ 369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8A0BDF68-80A4-473B-8E68-19E3EF3DD307}"/>
                </a:ext>
              </a:extLst>
            </p:cNvPr>
            <p:cNvSpPr/>
            <p:nvPr/>
          </p:nvSpPr>
          <p:spPr>
            <a:xfrm>
              <a:off x="3776143" y="55204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2E14FEF0-645A-4BA4-ADAC-776B43F56DF5}"/>
                </a:ext>
              </a:extLst>
            </p:cNvPr>
            <p:cNvSpPr/>
            <p:nvPr/>
          </p:nvSpPr>
          <p:spPr>
            <a:xfrm>
              <a:off x="3787950" y="5523432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  <a:gd name="connsiteX5" fmla="*/ 3690 w 369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995119B6-1657-4F0D-B06B-D03F4F4649BD}"/>
                </a:ext>
              </a:extLst>
            </p:cNvPr>
            <p:cNvSpPr/>
            <p:nvPr/>
          </p:nvSpPr>
          <p:spPr>
            <a:xfrm>
              <a:off x="3749575" y="5525647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3690 w 3689"/>
                <a:gd name="connsiteY1" fmla="*/ 0 h 73800"/>
                <a:gd name="connsiteX2" fmla="*/ 3690 w 3689"/>
                <a:gd name="connsiteY2" fmla="*/ 0 h 73800"/>
                <a:gd name="connsiteX3" fmla="*/ 3690 w 3689"/>
                <a:gd name="connsiteY3" fmla="*/ 0 h 73800"/>
                <a:gd name="connsiteX4" fmla="*/ 0 w 368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</a:path>
              </a:pathLst>
            </a:custGeom>
            <a:solidFill>
              <a:srgbClr val="93BCB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E000703-1305-4C89-9A8E-2EA9BD510F4A}"/>
                </a:ext>
              </a:extLst>
            </p:cNvPr>
            <p:cNvSpPr/>
            <p:nvPr/>
          </p:nvSpPr>
          <p:spPr>
            <a:xfrm>
              <a:off x="3759906" y="5535978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  <a:gd name="connsiteX4" fmla="*/ 0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30E991CD-2AB9-42F3-9CF6-74A67AD3CB2F}"/>
                </a:ext>
              </a:extLst>
            </p:cNvPr>
            <p:cNvSpPr/>
            <p:nvPr/>
          </p:nvSpPr>
          <p:spPr>
            <a:xfrm>
              <a:off x="3793116" y="5515315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  <a:gd name="connsiteX4" fmla="*/ 0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956DB2D-F080-4B5B-A57F-95741592B226}"/>
                </a:ext>
              </a:extLst>
            </p:cNvPr>
            <p:cNvSpPr/>
            <p:nvPr/>
          </p:nvSpPr>
          <p:spPr>
            <a:xfrm>
              <a:off x="3768025" y="5522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B000614-E187-4B5D-B993-7EA1EFBA1E4C}"/>
                </a:ext>
              </a:extLst>
            </p:cNvPr>
            <p:cNvSpPr/>
            <p:nvPr/>
          </p:nvSpPr>
          <p:spPr>
            <a:xfrm>
              <a:off x="3776143" y="55219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C1AF97BD-8F7F-4337-9042-2212266DF34C}"/>
                </a:ext>
              </a:extLst>
            </p:cNvPr>
            <p:cNvSpPr/>
            <p:nvPr/>
          </p:nvSpPr>
          <p:spPr>
            <a:xfrm>
              <a:off x="3784260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3561FDA-3962-4A03-BC7B-7DC0349B6ABF}"/>
                </a:ext>
              </a:extLst>
            </p:cNvPr>
            <p:cNvSpPr/>
            <p:nvPr/>
          </p:nvSpPr>
          <p:spPr>
            <a:xfrm>
              <a:off x="3751050" y="5496865"/>
              <a:ext cx="59344" cy="52725"/>
            </a:xfrm>
            <a:custGeom>
              <a:avLst/>
              <a:gdLst>
                <a:gd name="connsiteX0" fmla="*/ 0 w 59344"/>
                <a:gd name="connsiteY0" fmla="*/ 52398 h 52725"/>
                <a:gd name="connsiteX1" fmla="*/ 13284 w 59344"/>
                <a:gd name="connsiteY1" fmla="*/ 52398 h 52725"/>
                <a:gd name="connsiteX2" fmla="*/ 20664 w 59344"/>
                <a:gd name="connsiteY2" fmla="*/ 37638 h 52725"/>
                <a:gd name="connsiteX3" fmla="*/ 38376 w 59344"/>
                <a:gd name="connsiteY3" fmla="*/ 31734 h 52725"/>
                <a:gd name="connsiteX4" fmla="*/ 53136 w 59344"/>
                <a:gd name="connsiteY4" fmla="*/ 20664 h 52725"/>
                <a:gd name="connsiteX5" fmla="*/ 45018 w 59344"/>
                <a:gd name="connsiteY5" fmla="*/ 11070 h 52725"/>
                <a:gd name="connsiteX6" fmla="*/ 36162 w 59344"/>
                <a:gd name="connsiteY6" fmla="*/ 11070 h 52725"/>
                <a:gd name="connsiteX7" fmla="*/ 25092 w 59344"/>
                <a:gd name="connsiteY7" fmla="*/ 13284 h 52725"/>
                <a:gd name="connsiteX8" fmla="*/ 25092 w 59344"/>
                <a:gd name="connsiteY8" fmla="*/ 13284 h 52725"/>
                <a:gd name="connsiteX9" fmla="*/ 14760 w 59344"/>
                <a:gd name="connsiteY9" fmla="*/ 13284 h 52725"/>
                <a:gd name="connsiteX10" fmla="*/ 14760 w 59344"/>
                <a:gd name="connsiteY10" fmla="*/ 18450 h 52725"/>
                <a:gd name="connsiteX11" fmla="*/ 14760 w 59344"/>
                <a:gd name="connsiteY11" fmla="*/ 18450 h 52725"/>
                <a:gd name="connsiteX12" fmla="*/ 14760 w 59344"/>
                <a:gd name="connsiteY12" fmla="*/ 13284 h 52725"/>
                <a:gd name="connsiteX13" fmla="*/ 25830 w 59344"/>
                <a:gd name="connsiteY13" fmla="*/ 6642 h 52725"/>
                <a:gd name="connsiteX14" fmla="*/ 37638 w 59344"/>
                <a:gd name="connsiteY14" fmla="*/ 0 h 52725"/>
                <a:gd name="connsiteX15" fmla="*/ 46494 w 59344"/>
                <a:gd name="connsiteY15" fmla="*/ 0 h 52725"/>
                <a:gd name="connsiteX16" fmla="*/ 55350 w 59344"/>
                <a:gd name="connsiteY16" fmla="*/ 4428 h 52725"/>
                <a:gd name="connsiteX17" fmla="*/ 59040 w 59344"/>
                <a:gd name="connsiteY17" fmla="*/ 9594 h 52725"/>
                <a:gd name="connsiteX18" fmla="*/ 59040 w 59344"/>
                <a:gd name="connsiteY18" fmla="*/ 14760 h 52725"/>
                <a:gd name="connsiteX19" fmla="*/ 59040 w 59344"/>
                <a:gd name="connsiteY19" fmla="*/ 19926 h 52725"/>
                <a:gd name="connsiteX20" fmla="*/ 42804 w 59344"/>
                <a:gd name="connsiteY20" fmla="*/ 32472 h 52725"/>
                <a:gd name="connsiteX21" fmla="*/ 25830 w 59344"/>
                <a:gd name="connsiteY21" fmla="*/ 38376 h 52725"/>
                <a:gd name="connsiteX22" fmla="*/ 20664 w 59344"/>
                <a:gd name="connsiteY22" fmla="*/ 52398 h 52725"/>
                <a:gd name="connsiteX23" fmla="*/ 4428 w 59344"/>
                <a:gd name="connsiteY23" fmla="*/ 52398 h 5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344" h="52725">
                  <a:moveTo>
                    <a:pt x="0" y="52398"/>
                  </a:moveTo>
                  <a:cubicBezTo>
                    <a:pt x="0" y="52398"/>
                    <a:pt x="12546" y="52398"/>
                    <a:pt x="13284" y="52398"/>
                  </a:cubicBezTo>
                  <a:cubicBezTo>
                    <a:pt x="14022" y="52398"/>
                    <a:pt x="13284" y="43542"/>
                    <a:pt x="20664" y="37638"/>
                  </a:cubicBezTo>
                  <a:cubicBezTo>
                    <a:pt x="25933" y="34121"/>
                    <a:pt x="32051" y="32083"/>
                    <a:pt x="38376" y="31734"/>
                  </a:cubicBezTo>
                  <a:cubicBezTo>
                    <a:pt x="45195" y="31693"/>
                    <a:pt x="51188" y="27200"/>
                    <a:pt x="53136" y="20664"/>
                  </a:cubicBezTo>
                  <a:cubicBezTo>
                    <a:pt x="53136" y="16236"/>
                    <a:pt x="47232" y="15498"/>
                    <a:pt x="45018" y="11070"/>
                  </a:cubicBezTo>
                  <a:cubicBezTo>
                    <a:pt x="42804" y="6642"/>
                    <a:pt x="36162" y="11070"/>
                    <a:pt x="36162" y="11070"/>
                  </a:cubicBezTo>
                  <a:cubicBezTo>
                    <a:pt x="32324" y="10390"/>
                    <a:pt x="28369" y="11181"/>
                    <a:pt x="25092" y="13284"/>
                  </a:cubicBezTo>
                  <a:cubicBezTo>
                    <a:pt x="25092" y="13284"/>
                    <a:pt x="25092" y="13284"/>
                    <a:pt x="25092" y="13284"/>
                  </a:cubicBezTo>
                  <a:cubicBezTo>
                    <a:pt x="25092" y="13284"/>
                    <a:pt x="15498" y="13284"/>
                    <a:pt x="14760" y="13284"/>
                  </a:cubicBezTo>
                  <a:cubicBezTo>
                    <a:pt x="14376" y="14985"/>
                    <a:pt x="14376" y="16749"/>
                    <a:pt x="14760" y="18450"/>
                  </a:cubicBezTo>
                  <a:cubicBezTo>
                    <a:pt x="14760" y="18450"/>
                    <a:pt x="14760" y="18450"/>
                    <a:pt x="14760" y="18450"/>
                  </a:cubicBezTo>
                  <a:lnTo>
                    <a:pt x="14760" y="13284"/>
                  </a:lnTo>
                  <a:lnTo>
                    <a:pt x="25830" y="6642"/>
                  </a:lnTo>
                  <a:lnTo>
                    <a:pt x="37638" y="0"/>
                  </a:lnTo>
                  <a:lnTo>
                    <a:pt x="46494" y="0"/>
                  </a:lnTo>
                  <a:lnTo>
                    <a:pt x="55350" y="4428"/>
                  </a:lnTo>
                  <a:lnTo>
                    <a:pt x="59040" y="9594"/>
                  </a:lnTo>
                  <a:cubicBezTo>
                    <a:pt x="59232" y="11311"/>
                    <a:pt x="59232" y="13043"/>
                    <a:pt x="59040" y="14760"/>
                  </a:cubicBezTo>
                  <a:cubicBezTo>
                    <a:pt x="59446" y="16458"/>
                    <a:pt x="59446" y="18228"/>
                    <a:pt x="59040" y="19926"/>
                  </a:cubicBezTo>
                  <a:cubicBezTo>
                    <a:pt x="56664" y="27009"/>
                    <a:pt x="50258" y="31963"/>
                    <a:pt x="42804" y="32472"/>
                  </a:cubicBezTo>
                  <a:cubicBezTo>
                    <a:pt x="36679" y="32676"/>
                    <a:pt x="30760" y="34735"/>
                    <a:pt x="25830" y="38376"/>
                  </a:cubicBezTo>
                  <a:cubicBezTo>
                    <a:pt x="25830" y="38376"/>
                    <a:pt x="20664" y="51660"/>
                    <a:pt x="20664" y="52398"/>
                  </a:cubicBezTo>
                  <a:cubicBezTo>
                    <a:pt x="20664" y="53136"/>
                    <a:pt x="4428" y="52398"/>
                    <a:pt x="4428" y="52398"/>
                  </a:cubicBezTo>
                  <a:close/>
                </a:path>
              </a:pathLst>
            </a:custGeom>
            <a:solidFill>
              <a:srgbClr val="2655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CB25ADC7-9909-4C95-8983-9952ACC16292}"/>
                </a:ext>
              </a:extLst>
            </p:cNvPr>
            <p:cNvSpPr/>
            <p:nvPr/>
          </p:nvSpPr>
          <p:spPr>
            <a:xfrm>
              <a:off x="3756089" y="5519004"/>
              <a:ext cx="127" cy="5166"/>
            </a:xfrm>
            <a:custGeom>
              <a:avLst/>
              <a:gdLst>
                <a:gd name="connsiteX0" fmla="*/ 127 w 127"/>
                <a:gd name="connsiteY0" fmla="*/ 5166 h 5166"/>
                <a:gd name="connsiteX1" fmla="*/ 127 w 127"/>
                <a:gd name="connsiteY1" fmla="*/ 5166 h 5166"/>
                <a:gd name="connsiteX2" fmla="*/ 127 w 127"/>
                <a:gd name="connsiteY2" fmla="*/ 0 h 5166"/>
                <a:gd name="connsiteX3" fmla="*/ 127 w 127"/>
                <a:gd name="connsiteY3" fmla="*/ 0 h 5166"/>
                <a:gd name="connsiteX4" fmla="*/ 127 w 127"/>
                <a:gd name="connsiteY4" fmla="*/ 0 h 5166"/>
                <a:gd name="connsiteX5" fmla="*/ 127 w 127"/>
                <a:gd name="connsiteY5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5166">
                  <a:moveTo>
                    <a:pt x="127" y="5166"/>
                  </a:moveTo>
                  <a:lnTo>
                    <a:pt x="127" y="5166"/>
                  </a:lnTo>
                  <a:cubicBezTo>
                    <a:pt x="-42" y="3449"/>
                    <a:pt x="-42" y="1717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lnTo>
                    <a:pt x="127" y="0"/>
                  </a:lnTo>
                  <a:cubicBezTo>
                    <a:pt x="127" y="0"/>
                    <a:pt x="127" y="0"/>
                    <a:pt x="127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E587D69B-DCF4-4D37-A7FD-3BD53DE0F72E}"/>
                </a:ext>
              </a:extLst>
            </p:cNvPr>
            <p:cNvSpPr/>
            <p:nvPr/>
          </p:nvSpPr>
          <p:spPr>
            <a:xfrm>
              <a:off x="3764335" y="5522695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4B07EF9B-3A8E-457D-85F9-660C68546C77}"/>
                </a:ext>
              </a:extLst>
            </p:cNvPr>
            <p:cNvSpPr/>
            <p:nvPr/>
          </p:nvSpPr>
          <p:spPr>
            <a:xfrm>
              <a:off x="3761383" y="55359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029F484-7EC0-48ED-8B81-10A36C9C020C}"/>
                </a:ext>
              </a:extLst>
            </p:cNvPr>
            <p:cNvSpPr/>
            <p:nvPr/>
          </p:nvSpPr>
          <p:spPr>
            <a:xfrm>
              <a:off x="3767287" y="5532289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0 w 5165"/>
                <a:gd name="connsiteY3" fmla="*/ 0 h 73800"/>
                <a:gd name="connsiteX4" fmla="*/ 5166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6181341-F350-4F12-8679-30C0A333333B}"/>
                </a:ext>
              </a:extLst>
            </p:cNvPr>
            <p:cNvSpPr/>
            <p:nvPr/>
          </p:nvSpPr>
          <p:spPr>
            <a:xfrm>
              <a:off x="3776143" y="55160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997C5A50-C287-4B9F-AD77-74351B6422E2}"/>
                </a:ext>
              </a:extLst>
            </p:cNvPr>
            <p:cNvSpPr/>
            <p:nvPr/>
          </p:nvSpPr>
          <p:spPr>
            <a:xfrm>
              <a:off x="3782046" y="5521956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0 w 6642"/>
                <a:gd name="connsiteY2" fmla="*/ 0 h 73800"/>
                <a:gd name="connsiteX3" fmla="*/ 0 w 6642"/>
                <a:gd name="connsiteY3" fmla="*/ 0 h 73800"/>
                <a:gd name="connsiteX4" fmla="*/ 6642 w 664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6642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4F6C5E46-AFF9-493A-94FD-211972DFEBAC}"/>
                </a:ext>
              </a:extLst>
            </p:cNvPr>
            <p:cNvSpPr/>
            <p:nvPr/>
          </p:nvSpPr>
          <p:spPr>
            <a:xfrm>
              <a:off x="3779833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4FB70B2-76B1-47AB-96F2-D0DBBBE22A52}"/>
                </a:ext>
              </a:extLst>
            </p:cNvPr>
            <p:cNvSpPr/>
            <p:nvPr/>
          </p:nvSpPr>
          <p:spPr>
            <a:xfrm>
              <a:off x="3796806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51B3AA3F-3ECA-4274-A82C-A3A7182ADAF6}"/>
                </a:ext>
              </a:extLst>
            </p:cNvPr>
            <p:cNvSpPr/>
            <p:nvPr/>
          </p:nvSpPr>
          <p:spPr>
            <a:xfrm>
              <a:off x="3791641" y="5521956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  <a:gd name="connsiteX4" fmla="*/ 4428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CF65C61A-6E0F-42CD-9E42-BB503BEC1591}"/>
                </a:ext>
              </a:extLst>
            </p:cNvPr>
            <p:cNvSpPr/>
            <p:nvPr/>
          </p:nvSpPr>
          <p:spPr>
            <a:xfrm>
              <a:off x="3681679" y="5465869"/>
              <a:ext cx="5903" cy="10331"/>
            </a:xfrm>
            <a:custGeom>
              <a:avLst/>
              <a:gdLst>
                <a:gd name="connsiteX0" fmla="*/ 4428 w 5903"/>
                <a:gd name="connsiteY0" fmla="*/ 0 h 10331"/>
                <a:gd name="connsiteX1" fmla="*/ 0 w 5903"/>
                <a:gd name="connsiteY1" fmla="*/ 10332 h 10331"/>
                <a:gd name="connsiteX2" fmla="*/ 3690 w 5903"/>
                <a:gd name="connsiteY2" fmla="*/ 9594 h 10331"/>
                <a:gd name="connsiteX3" fmla="*/ 5904 w 5903"/>
                <a:gd name="connsiteY3" fmla="*/ 738 h 10331"/>
                <a:gd name="connsiteX4" fmla="*/ 4428 w 5903"/>
                <a:gd name="connsiteY4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10331">
                  <a:moveTo>
                    <a:pt x="4428" y="0"/>
                  </a:moveTo>
                  <a:lnTo>
                    <a:pt x="0" y="10332"/>
                  </a:lnTo>
                  <a:lnTo>
                    <a:pt x="3690" y="9594"/>
                  </a:lnTo>
                  <a:lnTo>
                    <a:pt x="5904" y="738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5221AC3-5CD5-45DF-93EA-7238B6F78586}"/>
                </a:ext>
              </a:extLst>
            </p:cNvPr>
            <p:cNvSpPr/>
            <p:nvPr/>
          </p:nvSpPr>
          <p:spPr>
            <a:xfrm>
              <a:off x="3681679" y="5465130"/>
              <a:ext cx="5903" cy="11070"/>
            </a:xfrm>
            <a:custGeom>
              <a:avLst/>
              <a:gdLst>
                <a:gd name="connsiteX0" fmla="*/ 4428 w 5903"/>
                <a:gd name="connsiteY0" fmla="*/ 738 h 11070"/>
                <a:gd name="connsiteX1" fmla="*/ 4428 w 5903"/>
                <a:gd name="connsiteY1" fmla="*/ 0 h 11070"/>
                <a:gd name="connsiteX2" fmla="*/ 0 w 5903"/>
                <a:gd name="connsiteY2" fmla="*/ 11070 h 11070"/>
                <a:gd name="connsiteX3" fmla="*/ 3690 w 5903"/>
                <a:gd name="connsiteY3" fmla="*/ 11070 h 11070"/>
                <a:gd name="connsiteX4" fmla="*/ 5904 w 5903"/>
                <a:gd name="connsiteY4" fmla="*/ 738 h 11070"/>
                <a:gd name="connsiteX5" fmla="*/ 4428 w 5903"/>
                <a:gd name="connsiteY5" fmla="*/ 0 h 11070"/>
                <a:gd name="connsiteX6" fmla="*/ 4428 w 5903"/>
                <a:gd name="connsiteY6" fmla="*/ 0 h 11070"/>
                <a:gd name="connsiteX7" fmla="*/ 4428 w 5903"/>
                <a:gd name="connsiteY7" fmla="*/ 738 h 11070"/>
                <a:gd name="connsiteX8" fmla="*/ 4428 w 5903"/>
                <a:gd name="connsiteY8" fmla="*/ 738 h 11070"/>
                <a:gd name="connsiteX9" fmla="*/ 5166 w 5903"/>
                <a:gd name="connsiteY9" fmla="*/ 1476 h 11070"/>
                <a:gd name="connsiteX10" fmla="*/ 3690 w 5903"/>
                <a:gd name="connsiteY10" fmla="*/ 10332 h 11070"/>
                <a:gd name="connsiteX11" fmla="*/ 738 w 5903"/>
                <a:gd name="connsiteY11" fmla="*/ 10332 h 11070"/>
                <a:gd name="connsiteX12" fmla="*/ 4428 w 5903"/>
                <a:gd name="connsiteY12" fmla="*/ 738 h 11070"/>
                <a:gd name="connsiteX13" fmla="*/ 4428 w 5903"/>
                <a:gd name="connsiteY13" fmla="*/ 738 h 11070"/>
                <a:gd name="connsiteX14" fmla="*/ 4428 w 5903"/>
                <a:gd name="connsiteY14" fmla="*/ 738 h 11070"/>
                <a:gd name="connsiteX15" fmla="*/ 4428 w 5903"/>
                <a:gd name="connsiteY15" fmla="*/ 73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03" h="11070">
                  <a:moveTo>
                    <a:pt x="4428" y="738"/>
                  </a:moveTo>
                  <a:lnTo>
                    <a:pt x="4428" y="0"/>
                  </a:lnTo>
                  <a:lnTo>
                    <a:pt x="0" y="11070"/>
                  </a:lnTo>
                  <a:lnTo>
                    <a:pt x="3690" y="11070"/>
                  </a:lnTo>
                  <a:lnTo>
                    <a:pt x="5904" y="738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738"/>
                  </a:lnTo>
                  <a:lnTo>
                    <a:pt x="4428" y="738"/>
                  </a:lnTo>
                  <a:lnTo>
                    <a:pt x="5166" y="1476"/>
                  </a:lnTo>
                  <a:lnTo>
                    <a:pt x="3690" y="10332"/>
                  </a:lnTo>
                  <a:lnTo>
                    <a:pt x="738" y="10332"/>
                  </a:lnTo>
                  <a:lnTo>
                    <a:pt x="4428" y="738"/>
                  </a:lnTo>
                  <a:lnTo>
                    <a:pt x="4428" y="738"/>
                  </a:lnTo>
                  <a:lnTo>
                    <a:pt x="4428" y="738"/>
                  </a:lnTo>
                  <a:lnTo>
                    <a:pt x="4428" y="73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DD1E2653-8E5C-4DEE-97AE-934FDCA56182}"/>
                </a:ext>
              </a:extLst>
            </p:cNvPr>
            <p:cNvSpPr/>
            <p:nvPr/>
          </p:nvSpPr>
          <p:spPr>
            <a:xfrm>
              <a:off x="3688321" y="54614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659A950C-1455-47BD-A5E4-B53E903BA0B9}"/>
                </a:ext>
              </a:extLst>
            </p:cNvPr>
            <p:cNvSpPr/>
            <p:nvPr/>
          </p:nvSpPr>
          <p:spPr>
            <a:xfrm>
              <a:off x="3688321" y="54614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FCE8C217-8BC2-4994-BC78-321442A171ED}"/>
                </a:ext>
              </a:extLst>
            </p:cNvPr>
            <p:cNvSpPr/>
            <p:nvPr/>
          </p:nvSpPr>
          <p:spPr>
            <a:xfrm>
              <a:off x="3689058" y="54614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85F1ECEE-DEF1-4DAE-888E-2403B4BBB3DA}"/>
                </a:ext>
              </a:extLst>
            </p:cNvPr>
            <p:cNvSpPr/>
            <p:nvPr/>
          </p:nvSpPr>
          <p:spPr>
            <a:xfrm>
              <a:off x="3686844" y="5462917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5904 h 5903"/>
                <a:gd name="connsiteX2" fmla="*/ 0 w 73800"/>
                <a:gd name="connsiteY2" fmla="*/ 5904 h 5903"/>
                <a:gd name="connsiteX3" fmla="*/ 0 w 73800"/>
                <a:gd name="connsiteY3" fmla="*/ 0 h 5903"/>
                <a:gd name="connsiteX4" fmla="*/ 0 w 73800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66527FB8-8AE4-4344-8311-52E18C69A283}"/>
                </a:ext>
              </a:extLst>
            </p:cNvPr>
            <p:cNvSpPr/>
            <p:nvPr/>
          </p:nvSpPr>
          <p:spPr>
            <a:xfrm>
              <a:off x="3858060" y="5487271"/>
              <a:ext cx="11070" cy="11070"/>
            </a:xfrm>
            <a:custGeom>
              <a:avLst/>
              <a:gdLst>
                <a:gd name="connsiteX0" fmla="*/ 10332 w 11070"/>
                <a:gd name="connsiteY0" fmla="*/ 0 h 11070"/>
                <a:gd name="connsiteX1" fmla="*/ 0 w 11070"/>
                <a:gd name="connsiteY1" fmla="*/ 9594 h 11070"/>
                <a:gd name="connsiteX2" fmla="*/ 4428 w 11070"/>
                <a:gd name="connsiteY2" fmla="*/ 11070 h 11070"/>
                <a:gd name="connsiteX3" fmla="*/ 11070 w 11070"/>
                <a:gd name="connsiteY3" fmla="*/ 1476 h 11070"/>
                <a:gd name="connsiteX4" fmla="*/ 10332 w 11070"/>
                <a:gd name="connsiteY4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11070">
                  <a:moveTo>
                    <a:pt x="10332" y="0"/>
                  </a:moveTo>
                  <a:lnTo>
                    <a:pt x="0" y="9594"/>
                  </a:lnTo>
                  <a:lnTo>
                    <a:pt x="4428" y="11070"/>
                  </a:lnTo>
                  <a:lnTo>
                    <a:pt x="11070" y="1476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5C6FF6F8-5A16-4A93-971F-717DAC052C21}"/>
                </a:ext>
              </a:extLst>
            </p:cNvPr>
            <p:cNvSpPr/>
            <p:nvPr/>
          </p:nvSpPr>
          <p:spPr>
            <a:xfrm>
              <a:off x="3857323" y="5486532"/>
              <a:ext cx="12546" cy="11808"/>
            </a:xfrm>
            <a:custGeom>
              <a:avLst/>
              <a:gdLst>
                <a:gd name="connsiteX0" fmla="*/ 11070 w 12546"/>
                <a:gd name="connsiteY0" fmla="*/ 738 h 11808"/>
                <a:gd name="connsiteX1" fmla="*/ 11070 w 12546"/>
                <a:gd name="connsiteY1" fmla="*/ 738 h 11808"/>
                <a:gd name="connsiteX2" fmla="*/ 0 w 12546"/>
                <a:gd name="connsiteY2" fmla="*/ 11070 h 11808"/>
                <a:gd name="connsiteX3" fmla="*/ 5166 w 12546"/>
                <a:gd name="connsiteY3" fmla="*/ 11808 h 11808"/>
                <a:gd name="connsiteX4" fmla="*/ 12546 w 12546"/>
                <a:gd name="connsiteY4" fmla="*/ 2214 h 11808"/>
                <a:gd name="connsiteX5" fmla="*/ 11070 w 12546"/>
                <a:gd name="connsiteY5" fmla="*/ 0 h 11808"/>
                <a:gd name="connsiteX6" fmla="*/ 11070 w 12546"/>
                <a:gd name="connsiteY6" fmla="*/ 738 h 11808"/>
                <a:gd name="connsiteX7" fmla="*/ 11070 w 12546"/>
                <a:gd name="connsiteY7" fmla="*/ 738 h 11808"/>
                <a:gd name="connsiteX8" fmla="*/ 11070 w 12546"/>
                <a:gd name="connsiteY8" fmla="*/ 738 h 11808"/>
                <a:gd name="connsiteX9" fmla="*/ 11808 w 12546"/>
                <a:gd name="connsiteY9" fmla="*/ 2214 h 11808"/>
                <a:gd name="connsiteX10" fmla="*/ 5166 w 12546"/>
                <a:gd name="connsiteY10" fmla="*/ 11070 h 11808"/>
                <a:gd name="connsiteX11" fmla="*/ 1476 w 12546"/>
                <a:gd name="connsiteY11" fmla="*/ 10332 h 11808"/>
                <a:gd name="connsiteX12" fmla="*/ 11070 w 12546"/>
                <a:gd name="connsiteY12" fmla="*/ 738 h 11808"/>
                <a:gd name="connsiteX13" fmla="*/ 11070 w 12546"/>
                <a:gd name="connsiteY13" fmla="*/ 738 h 11808"/>
                <a:gd name="connsiteX14" fmla="*/ 11070 w 12546"/>
                <a:gd name="connsiteY14" fmla="*/ 738 h 11808"/>
                <a:gd name="connsiteX15" fmla="*/ 11070 w 12546"/>
                <a:gd name="connsiteY15" fmla="*/ 73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546" h="11808">
                  <a:moveTo>
                    <a:pt x="11070" y="738"/>
                  </a:moveTo>
                  <a:lnTo>
                    <a:pt x="11070" y="738"/>
                  </a:lnTo>
                  <a:lnTo>
                    <a:pt x="0" y="11070"/>
                  </a:lnTo>
                  <a:lnTo>
                    <a:pt x="5166" y="11808"/>
                  </a:lnTo>
                  <a:lnTo>
                    <a:pt x="12546" y="2214"/>
                  </a:lnTo>
                  <a:lnTo>
                    <a:pt x="11070" y="0"/>
                  </a:lnTo>
                  <a:lnTo>
                    <a:pt x="11070" y="738"/>
                  </a:lnTo>
                  <a:lnTo>
                    <a:pt x="11070" y="738"/>
                  </a:lnTo>
                  <a:lnTo>
                    <a:pt x="11070" y="738"/>
                  </a:lnTo>
                  <a:lnTo>
                    <a:pt x="11808" y="2214"/>
                  </a:lnTo>
                  <a:lnTo>
                    <a:pt x="5166" y="11070"/>
                  </a:lnTo>
                  <a:lnTo>
                    <a:pt x="1476" y="10332"/>
                  </a:lnTo>
                  <a:lnTo>
                    <a:pt x="11070" y="738"/>
                  </a:lnTo>
                  <a:lnTo>
                    <a:pt x="11070" y="738"/>
                  </a:lnTo>
                  <a:lnTo>
                    <a:pt x="11070" y="738"/>
                  </a:lnTo>
                  <a:lnTo>
                    <a:pt x="11070" y="73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8AFAF237-1E7B-4100-BE25-62E38318748F}"/>
                </a:ext>
              </a:extLst>
            </p:cNvPr>
            <p:cNvSpPr/>
            <p:nvPr/>
          </p:nvSpPr>
          <p:spPr>
            <a:xfrm>
              <a:off x="3868393" y="5483580"/>
              <a:ext cx="5165" cy="5857"/>
            </a:xfrm>
            <a:custGeom>
              <a:avLst/>
              <a:gdLst>
                <a:gd name="connsiteX0" fmla="*/ 4428 w 5165"/>
                <a:gd name="connsiteY0" fmla="*/ 0 h 5857"/>
                <a:gd name="connsiteX1" fmla="*/ 0 w 5165"/>
                <a:gd name="connsiteY1" fmla="*/ 0 h 5857"/>
                <a:gd name="connsiteX2" fmla="*/ 0 w 5165"/>
                <a:gd name="connsiteY2" fmla="*/ 5166 h 5857"/>
                <a:gd name="connsiteX3" fmla="*/ 5166 w 5165"/>
                <a:gd name="connsiteY3" fmla="*/ 5166 h 5857"/>
                <a:gd name="connsiteX4" fmla="*/ 5166 w 5165"/>
                <a:gd name="connsiteY4" fmla="*/ 738 h 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5857">
                  <a:moveTo>
                    <a:pt x="4428" y="0"/>
                  </a:moveTo>
                  <a:lnTo>
                    <a:pt x="0" y="0"/>
                  </a:lnTo>
                  <a:lnTo>
                    <a:pt x="0" y="5166"/>
                  </a:lnTo>
                  <a:cubicBezTo>
                    <a:pt x="1601" y="6088"/>
                    <a:pt x="3565" y="6088"/>
                    <a:pt x="5166" y="5166"/>
                  </a:cubicBezTo>
                  <a:lnTo>
                    <a:pt x="5166" y="738"/>
                  </a:ln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14EF30B6-A7E1-49D8-A1B6-A564561F2BCB}"/>
                </a:ext>
              </a:extLst>
            </p:cNvPr>
            <p:cNvSpPr/>
            <p:nvPr/>
          </p:nvSpPr>
          <p:spPr>
            <a:xfrm>
              <a:off x="3872821" y="5483580"/>
              <a:ext cx="3689" cy="494"/>
            </a:xfrm>
            <a:custGeom>
              <a:avLst/>
              <a:gdLst>
                <a:gd name="connsiteX0" fmla="*/ 0 w 3689"/>
                <a:gd name="connsiteY0" fmla="*/ 0 h 494"/>
                <a:gd name="connsiteX1" fmla="*/ 0 w 3689"/>
                <a:gd name="connsiteY1" fmla="*/ 0 h 494"/>
                <a:gd name="connsiteX2" fmla="*/ 0 w 3689"/>
                <a:gd name="connsiteY2" fmla="*/ 0 h 494"/>
                <a:gd name="connsiteX3" fmla="*/ 0 w 3689"/>
                <a:gd name="connsiteY3" fmla="*/ 0 h 494"/>
                <a:gd name="connsiteX4" fmla="*/ 0 w 3689"/>
                <a:gd name="connsiteY4" fmla="*/ 0 h 494"/>
                <a:gd name="connsiteX5" fmla="*/ 0 w 3689"/>
                <a:gd name="connsiteY5" fmla="*/ 0 h 494"/>
                <a:gd name="connsiteX6" fmla="*/ 3690 w 3689"/>
                <a:gd name="connsiteY6" fmla="*/ 0 h 494"/>
                <a:gd name="connsiteX7" fmla="*/ 3690 w 3689"/>
                <a:gd name="connsiteY7" fmla="*/ 0 h 494"/>
                <a:gd name="connsiteX8" fmla="*/ 3690 w 3689"/>
                <a:gd name="connsiteY8" fmla="*/ 0 h 494"/>
                <a:gd name="connsiteX9" fmla="*/ 3690 w 3689"/>
                <a:gd name="connsiteY9" fmla="*/ 0 h 494"/>
                <a:gd name="connsiteX10" fmla="*/ 3690 w 3689"/>
                <a:gd name="connsiteY10" fmla="*/ 0 h 494"/>
                <a:gd name="connsiteX11" fmla="*/ 3690 w 3689"/>
                <a:gd name="connsiteY11" fmla="*/ 0 h 494"/>
                <a:gd name="connsiteX12" fmla="*/ 3690 w 3689"/>
                <a:gd name="connsiteY12" fmla="*/ 0 h 494"/>
                <a:gd name="connsiteX13" fmla="*/ 3690 w 3689"/>
                <a:gd name="connsiteY13" fmla="*/ 0 h 494"/>
                <a:gd name="connsiteX14" fmla="*/ 3690 w 3689"/>
                <a:gd name="connsiteY14" fmla="*/ 0 h 494"/>
                <a:gd name="connsiteX15" fmla="*/ 3690 w 3689"/>
                <a:gd name="connsiteY15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89" h="49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144" y="659"/>
                    <a:pt x="2546" y="659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B204F737-2F0F-4DC6-BBFF-2FBCED527C9E}"/>
                </a:ext>
              </a:extLst>
            </p:cNvPr>
            <p:cNvSpPr/>
            <p:nvPr/>
          </p:nvSpPr>
          <p:spPr>
            <a:xfrm>
              <a:off x="3868803" y="5484319"/>
              <a:ext cx="5493" cy="73800"/>
            </a:xfrm>
            <a:custGeom>
              <a:avLst/>
              <a:gdLst>
                <a:gd name="connsiteX0" fmla="*/ 5494 w 5493"/>
                <a:gd name="connsiteY0" fmla="*/ 0 h 73800"/>
                <a:gd name="connsiteX1" fmla="*/ 5494 w 5493"/>
                <a:gd name="connsiteY1" fmla="*/ 0 h 73800"/>
                <a:gd name="connsiteX2" fmla="*/ 328 w 5493"/>
                <a:gd name="connsiteY2" fmla="*/ 0 h 73800"/>
                <a:gd name="connsiteX3" fmla="*/ 328 w 5493"/>
                <a:gd name="connsiteY3" fmla="*/ 0 h 73800"/>
                <a:gd name="connsiteX4" fmla="*/ 328 w 5493"/>
                <a:gd name="connsiteY4" fmla="*/ 0 h 73800"/>
                <a:gd name="connsiteX5" fmla="*/ 328 w 5493"/>
                <a:gd name="connsiteY5" fmla="*/ 0 h 73800"/>
                <a:gd name="connsiteX6" fmla="*/ 328 w 5493"/>
                <a:gd name="connsiteY6" fmla="*/ 0 h 73800"/>
                <a:gd name="connsiteX7" fmla="*/ 328 w 5493"/>
                <a:gd name="connsiteY7" fmla="*/ 0 h 73800"/>
                <a:gd name="connsiteX8" fmla="*/ 5494 w 5493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93" h="73800">
                  <a:moveTo>
                    <a:pt x="5494" y="0"/>
                  </a:moveTo>
                  <a:lnTo>
                    <a:pt x="5494" y="0"/>
                  </a:lnTo>
                  <a:cubicBezTo>
                    <a:pt x="5494" y="0"/>
                    <a:pt x="1066" y="0"/>
                    <a:pt x="328" y="0"/>
                  </a:cubicBezTo>
                  <a:cubicBezTo>
                    <a:pt x="-410" y="0"/>
                    <a:pt x="328" y="0"/>
                    <a:pt x="328" y="0"/>
                  </a:cubicBez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22451D01-7B21-4E9A-A29F-4670D1E2B1A9}"/>
                </a:ext>
              </a:extLst>
            </p:cNvPr>
            <p:cNvSpPr/>
            <p:nvPr/>
          </p:nvSpPr>
          <p:spPr>
            <a:xfrm>
              <a:off x="3867654" y="5485795"/>
              <a:ext cx="5166" cy="5165"/>
            </a:xfrm>
            <a:custGeom>
              <a:avLst/>
              <a:gdLst>
                <a:gd name="connsiteX0" fmla="*/ 0 w 5166"/>
                <a:gd name="connsiteY0" fmla="*/ 5166 h 5165"/>
                <a:gd name="connsiteX1" fmla="*/ 0 w 5166"/>
                <a:gd name="connsiteY1" fmla="*/ 5166 h 5165"/>
                <a:gd name="connsiteX2" fmla="*/ 0 w 5166"/>
                <a:gd name="connsiteY2" fmla="*/ 5166 h 5165"/>
                <a:gd name="connsiteX3" fmla="*/ 5166 w 5166"/>
                <a:gd name="connsiteY3" fmla="*/ 0 h 5165"/>
                <a:gd name="connsiteX4" fmla="*/ 5166 w 5166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5165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9C2D8E0-08AB-4D9D-8F2D-840DA28CA4FF}"/>
                </a:ext>
              </a:extLst>
            </p:cNvPr>
            <p:cNvSpPr/>
            <p:nvPr/>
          </p:nvSpPr>
          <p:spPr>
            <a:xfrm>
              <a:off x="3606402" y="5431182"/>
              <a:ext cx="7380" cy="12546"/>
            </a:xfrm>
            <a:custGeom>
              <a:avLst/>
              <a:gdLst>
                <a:gd name="connsiteX0" fmla="*/ 0 w 7380"/>
                <a:gd name="connsiteY0" fmla="*/ 0 h 12546"/>
                <a:gd name="connsiteX1" fmla="*/ 5166 w 7380"/>
                <a:gd name="connsiteY1" fmla="*/ 12546 h 12546"/>
                <a:gd name="connsiteX2" fmla="*/ 7380 w 7380"/>
                <a:gd name="connsiteY2" fmla="*/ 8856 h 12546"/>
                <a:gd name="connsiteX3" fmla="*/ 1476 w 7380"/>
                <a:gd name="connsiteY3" fmla="*/ 0 h 12546"/>
                <a:gd name="connsiteX4" fmla="*/ 0 w 7380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12546">
                  <a:moveTo>
                    <a:pt x="0" y="0"/>
                  </a:moveTo>
                  <a:lnTo>
                    <a:pt x="5166" y="12546"/>
                  </a:lnTo>
                  <a:lnTo>
                    <a:pt x="7380" y="8856"/>
                  </a:lnTo>
                  <a:lnTo>
                    <a:pt x="1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10DB0FCC-F5A4-4918-A5E8-D4E31590B814}"/>
                </a:ext>
              </a:extLst>
            </p:cNvPr>
            <p:cNvSpPr/>
            <p:nvPr/>
          </p:nvSpPr>
          <p:spPr>
            <a:xfrm>
              <a:off x="3605664" y="5430445"/>
              <a:ext cx="8856" cy="14022"/>
            </a:xfrm>
            <a:custGeom>
              <a:avLst/>
              <a:gdLst>
                <a:gd name="connsiteX0" fmla="*/ 738 w 8856"/>
                <a:gd name="connsiteY0" fmla="*/ 738 h 14022"/>
                <a:gd name="connsiteX1" fmla="*/ 738 w 8856"/>
                <a:gd name="connsiteY1" fmla="*/ 1476 h 14022"/>
                <a:gd name="connsiteX2" fmla="*/ 5904 w 8856"/>
                <a:gd name="connsiteY2" fmla="*/ 14022 h 14022"/>
                <a:gd name="connsiteX3" fmla="*/ 8856 w 8856"/>
                <a:gd name="connsiteY3" fmla="*/ 9594 h 14022"/>
                <a:gd name="connsiteX4" fmla="*/ 2214 w 8856"/>
                <a:gd name="connsiteY4" fmla="*/ 0 h 14022"/>
                <a:gd name="connsiteX5" fmla="*/ 0 w 8856"/>
                <a:gd name="connsiteY5" fmla="*/ 738 h 14022"/>
                <a:gd name="connsiteX6" fmla="*/ 738 w 8856"/>
                <a:gd name="connsiteY6" fmla="*/ 1476 h 14022"/>
                <a:gd name="connsiteX7" fmla="*/ 738 w 8856"/>
                <a:gd name="connsiteY7" fmla="*/ 738 h 14022"/>
                <a:gd name="connsiteX8" fmla="*/ 738 w 8856"/>
                <a:gd name="connsiteY8" fmla="*/ 1476 h 14022"/>
                <a:gd name="connsiteX9" fmla="*/ 2214 w 8856"/>
                <a:gd name="connsiteY9" fmla="*/ 738 h 14022"/>
                <a:gd name="connsiteX10" fmla="*/ 8118 w 8856"/>
                <a:gd name="connsiteY10" fmla="*/ 9594 h 14022"/>
                <a:gd name="connsiteX11" fmla="*/ 5904 w 8856"/>
                <a:gd name="connsiteY11" fmla="*/ 12546 h 14022"/>
                <a:gd name="connsiteX12" fmla="*/ 738 w 8856"/>
                <a:gd name="connsiteY12" fmla="*/ 738 h 14022"/>
                <a:gd name="connsiteX13" fmla="*/ 738 w 8856"/>
                <a:gd name="connsiteY13" fmla="*/ 738 h 14022"/>
                <a:gd name="connsiteX14" fmla="*/ 738 w 8856"/>
                <a:gd name="connsiteY14" fmla="*/ 1476 h 14022"/>
                <a:gd name="connsiteX15" fmla="*/ 738 w 8856"/>
                <a:gd name="connsiteY15" fmla="*/ 73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56" h="14022">
                  <a:moveTo>
                    <a:pt x="738" y="738"/>
                  </a:moveTo>
                  <a:lnTo>
                    <a:pt x="738" y="1476"/>
                  </a:lnTo>
                  <a:lnTo>
                    <a:pt x="5904" y="14022"/>
                  </a:lnTo>
                  <a:lnTo>
                    <a:pt x="8856" y="9594"/>
                  </a:lnTo>
                  <a:lnTo>
                    <a:pt x="2214" y="0"/>
                  </a:lnTo>
                  <a:lnTo>
                    <a:pt x="0" y="738"/>
                  </a:lnTo>
                  <a:lnTo>
                    <a:pt x="738" y="1476"/>
                  </a:lnTo>
                  <a:lnTo>
                    <a:pt x="738" y="738"/>
                  </a:lnTo>
                  <a:lnTo>
                    <a:pt x="738" y="1476"/>
                  </a:lnTo>
                  <a:lnTo>
                    <a:pt x="2214" y="738"/>
                  </a:lnTo>
                  <a:lnTo>
                    <a:pt x="8118" y="9594"/>
                  </a:lnTo>
                  <a:lnTo>
                    <a:pt x="5904" y="12546"/>
                  </a:lnTo>
                  <a:lnTo>
                    <a:pt x="738" y="738"/>
                  </a:lnTo>
                  <a:lnTo>
                    <a:pt x="738" y="738"/>
                  </a:lnTo>
                  <a:lnTo>
                    <a:pt x="738" y="1476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76F2B943-02CF-4D83-A2C8-069E8AAA6EB9}"/>
                </a:ext>
              </a:extLst>
            </p:cNvPr>
            <p:cNvSpPr/>
            <p:nvPr/>
          </p:nvSpPr>
          <p:spPr>
            <a:xfrm>
              <a:off x="3603357" y="5426017"/>
              <a:ext cx="5997" cy="5165"/>
            </a:xfrm>
            <a:custGeom>
              <a:avLst/>
              <a:gdLst>
                <a:gd name="connsiteX0" fmla="*/ 831 w 5997"/>
                <a:gd name="connsiteY0" fmla="*/ 0 h 5165"/>
                <a:gd name="connsiteX1" fmla="*/ 831 w 5997"/>
                <a:gd name="connsiteY1" fmla="*/ 5166 h 5165"/>
                <a:gd name="connsiteX2" fmla="*/ 5997 w 5997"/>
                <a:gd name="connsiteY2" fmla="*/ 5166 h 5165"/>
                <a:gd name="connsiteX3" fmla="*/ 5997 w 5997"/>
                <a:gd name="connsiteY3" fmla="*/ 738 h 5165"/>
                <a:gd name="connsiteX4" fmla="*/ 1569 w 5997"/>
                <a:gd name="connsiteY4" fmla="*/ 73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97" h="5165">
                  <a:moveTo>
                    <a:pt x="831" y="0"/>
                  </a:moveTo>
                  <a:cubicBezTo>
                    <a:pt x="-277" y="1544"/>
                    <a:pt x="-277" y="3622"/>
                    <a:pt x="831" y="5166"/>
                  </a:cubicBezTo>
                  <a:lnTo>
                    <a:pt x="5997" y="5166"/>
                  </a:lnTo>
                  <a:lnTo>
                    <a:pt x="5997" y="738"/>
                  </a:lnTo>
                  <a:lnTo>
                    <a:pt x="1569" y="738"/>
                  </a:lnTo>
                </a:path>
              </a:pathLst>
            </a:custGeom>
            <a:solidFill>
              <a:srgbClr val="F2C9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0F24C40C-1D34-49EF-9BBB-89AE920E34F7}"/>
                </a:ext>
              </a:extLst>
            </p:cNvPr>
            <p:cNvSpPr/>
            <p:nvPr/>
          </p:nvSpPr>
          <p:spPr>
            <a:xfrm>
              <a:off x="3615996" y="5443934"/>
              <a:ext cx="12546" cy="20700"/>
            </a:xfrm>
            <a:custGeom>
              <a:avLst/>
              <a:gdLst>
                <a:gd name="connsiteX0" fmla="*/ 12546 w 12546"/>
                <a:gd name="connsiteY0" fmla="*/ 6436 h 20700"/>
                <a:gd name="connsiteX1" fmla="*/ 12546 w 12546"/>
                <a:gd name="connsiteY1" fmla="*/ 20458 h 20700"/>
                <a:gd name="connsiteX2" fmla="*/ 0 w 12546"/>
                <a:gd name="connsiteY2" fmla="*/ 13816 h 20700"/>
                <a:gd name="connsiteX3" fmla="*/ 0 w 12546"/>
                <a:gd name="connsiteY3" fmla="*/ 532 h 20700"/>
                <a:gd name="connsiteX4" fmla="*/ 12546 w 12546"/>
                <a:gd name="connsiteY4" fmla="*/ 6436 h 2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0700">
                  <a:moveTo>
                    <a:pt x="12546" y="6436"/>
                  </a:moveTo>
                  <a:cubicBezTo>
                    <a:pt x="12546" y="12340"/>
                    <a:pt x="12546" y="18244"/>
                    <a:pt x="12546" y="20458"/>
                  </a:cubicBezTo>
                  <a:cubicBezTo>
                    <a:pt x="7308" y="21570"/>
                    <a:pt x="2025" y="18774"/>
                    <a:pt x="0" y="13816"/>
                  </a:cubicBezTo>
                  <a:cubicBezTo>
                    <a:pt x="0" y="8650"/>
                    <a:pt x="0" y="2008"/>
                    <a:pt x="0" y="532"/>
                  </a:cubicBezTo>
                  <a:cubicBezTo>
                    <a:pt x="0" y="-944"/>
                    <a:pt x="9594" y="532"/>
                    <a:pt x="12546" y="6436"/>
                  </a:cubicBezTo>
                </a:path>
              </a:pathLst>
            </a:custGeom>
            <a:solidFill>
              <a:srgbClr val="DF50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CF5A0DEF-8616-4B50-8245-CAEEB9CC48B9}"/>
                </a:ext>
              </a:extLst>
            </p:cNvPr>
            <p:cNvSpPr/>
            <p:nvPr/>
          </p:nvSpPr>
          <p:spPr>
            <a:xfrm>
              <a:off x="3604189" y="54260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0 w 4427"/>
                <a:gd name="connsiteY1" fmla="*/ 0 h 73800"/>
                <a:gd name="connsiteX2" fmla="*/ 0 w 4427"/>
                <a:gd name="connsiteY2" fmla="*/ 0 h 73800"/>
                <a:gd name="connsiteX3" fmla="*/ 0 w 4427"/>
                <a:gd name="connsiteY3" fmla="*/ 0 h 73800"/>
                <a:gd name="connsiteX4" fmla="*/ 0 w 4427"/>
                <a:gd name="connsiteY4" fmla="*/ 0 h 73800"/>
                <a:gd name="connsiteX5" fmla="*/ 0 w 4427"/>
                <a:gd name="connsiteY5" fmla="*/ 0 h 73800"/>
                <a:gd name="connsiteX6" fmla="*/ 0 w 4427"/>
                <a:gd name="connsiteY6" fmla="*/ 0 h 73800"/>
                <a:gd name="connsiteX7" fmla="*/ 0 w 4427"/>
                <a:gd name="connsiteY7" fmla="*/ 0 h 73800"/>
                <a:gd name="connsiteX8" fmla="*/ 0 w 4427"/>
                <a:gd name="connsiteY8" fmla="*/ 0 h 73800"/>
                <a:gd name="connsiteX9" fmla="*/ 0 w 4427"/>
                <a:gd name="connsiteY9" fmla="*/ 0 h 73800"/>
                <a:gd name="connsiteX10" fmla="*/ 4428 w 4427"/>
                <a:gd name="connsiteY10" fmla="*/ 0 h 73800"/>
                <a:gd name="connsiteX11" fmla="*/ 4428 w 4427"/>
                <a:gd name="connsiteY11" fmla="*/ 0 h 73800"/>
                <a:gd name="connsiteX12" fmla="*/ 4428 w 4427"/>
                <a:gd name="connsiteY12" fmla="*/ 0 h 73800"/>
                <a:gd name="connsiteX13" fmla="*/ 4428 w 4427"/>
                <a:gd name="connsiteY13" fmla="*/ 0 h 73800"/>
                <a:gd name="connsiteX14" fmla="*/ 4428 w 4427"/>
                <a:gd name="connsiteY14" fmla="*/ 0 h 73800"/>
                <a:gd name="connsiteX15" fmla="*/ 4428 w 4427"/>
                <a:gd name="connsiteY15" fmla="*/ 0 h 73800"/>
                <a:gd name="connsiteX16" fmla="*/ 4428 w 4427"/>
                <a:gd name="connsiteY1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1E82D6EE-B392-4159-9275-5A37C85684FA}"/>
                </a:ext>
              </a:extLst>
            </p:cNvPr>
            <p:cNvSpPr/>
            <p:nvPr/>
          </p:nvSpPr>
          <p:spPr>
            <a:xfrm>
              <a:off x="3604189" y="5425278"/>
              <a:ext cx="6067" cy="4427"/>
            </a:xfrm>
            <a:custGeom>
              <a:avLst/>
              <a:gdLst>
                <a:gd name="connsiteX0" fmla="*/ 738 w 6067"/>
                <a:gd name="connsiteY0" fmla="*/ 0 h 4427"/>
                <a:gd name="connsiteX1" fmla="*/ 738 w 6067"/>
                <a:gd name="connsiteY1" fmla="*/ 0 h 4427"/>
                <a:gd name="connsiteX2" fmla="*/ 738 w 6067"/>
                <a:gd name="connsiteY2" fmla="*/ 4428 h 4427"/>
                <a:gd name="connsiteX3" fmla="*/ 4428 w 6067"/>
                <a:gd name="connsiteY3" fmla="*/ 4428 h 4427"/>
                <a:gd name="connsiteX4" fmla="*/ 4428 w 6067"/>
                <a:gd name="connsiteY4" fmla="*/ 4428 h 4427"/>
                <a:gd name="connsiteX5" fmla="*/ 0 w 6067"/>
                <a:gd name="connsiteY5" fmla="*/ 4428 h 4427"/>
                <a:gd name="connsiteX6" fmla="*/ 0 w 6067"/>
                <a:gd name="connsiteY6" fmla="*/ 1476 h 4427"/>
                <a:gd name="connsiteX7" fmla="*/ 0 w 6067"/>
                <a:gd name="connsiteY7" fmla="*/ 1476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67" h="4427">
                  <a:moveTo>
                    <a:pt x="738" y="0"/>
                  </a:moveTo>
                  <a:cubicBezTo>
                    <a:pt x="738" y="0"/>
                    <a:pt x="738" y="0"/>
                    <a:pt x="738" y="0"/>
                  </a:cubicBezTo>
                  <a:lnTo>
                    <a:pt x="738" y="4428"/>
                  </a:lnTo>
                  <a:cubicBezTo>
                    <a:pt x="738" y="4428"/>
                    <a:pt x="738" y="4428"/>
                    <a:pt x="4428" y="4428"/>
                  </a:cubicBezTo>
                  <a:cubicBezTo>
                    <a:pt x="8118" y="4428"/>
                    <a:pt x="4428" y="4428"/>
                    <a:pt x="4428" y="4428"/>
                  </a:cubicBezTo>
                  <a:lnTo>
                    <a:pt x="0" y="4428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18EB1634-E796-4E5C-8241-C60DF06AD74E}"/>
                </a:ext>
              </a:extLst>
            </p:cNvPr>
            <p:cNvSpPr/>
            <p:nvPr/>
          </p:nvSpPr>
          <p:spPr>
            <a:xfrm>
              <a:off x="3609354" y="5429706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6642 h 6642"/>
                <a:gd name="connsiteX2" fmla="*/ 0 w 73800"/>
                <a:gd name="connsiteY2" fmla="*/ 0 h 6642"/>
                <a:gd name="connsiteX3" fmla="*/ 0 w 73800"/>
                <a:gd name="connsiteY3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8B3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86FB52B2-87E7-4D48-B049-FA9FC88F776C}"/>
                </a:ext>
              </a:extLst>
            </p:cNvPr>
            <p:cNvSpPr/>
            <p:nvPr/>
          </p:nvSpPr>
          <p:spPr>
            <a:xfrm>
              <a:off x="3605664" y="5448156"/>
              <a:ext cx="5658" cy="6396"/>
            </a:xfrm>
            <a:custGeom>
              <a:avLst/>
              <a:gdLst>
                <a:gd name="connsiteX0" fmla="*/ 0 w 5658"/>
                <a:gd name="connsiteY0" fmla="*/ 3690 h 6396"/>
                <a:gd name="connsiteX1" fmla="*/ 3690 w 5658"/>
                <a:gd name="connsiteY1" fmla="*/ 3690 h 6396"/>
                <a:gd name="connsiteX2" fmla="*/ 3690 w 5658"/>
                <a:gd name="connsiteY2" fmla="*/ 3690 h 6396"/>
                <a:gd name="connsiteX3" fmla="*/ 3690 w 5658"/>
                <a:gd name="connsiteY3" fmla="*/ 3690 h 6396"/>
                <a:gd name="connsiteX4" fmla="*/ 3690 w 5658"/>
                <a:gd name="connsiteY4" fmla="*/ 0 h 6396"/>
                <a:gd name="connsiteX5" fmla="*/ 3690 w 5658"/>
                <a:gd name="connsiteY5" fmla="*/ 0 h 6396"/>
                <a:gd name="connsiteX6" fmla="*/ 3690 w 5658"/>
                <a:gd name="connsiteY6" fmla="*/ 0 h 6396"/>
                <a:gd name="connsiteX7" fmla="*/ 3690 w 5658"/>
                <a:gd name="connsiteY7" fmla="*/ 4428 h 6396"/>
                <a:gd name="connsiteX8" fmla="*/ 3690 w 5658"/>
                <a:gd name="connsiteY8" fmla="*/ 4428 h 6396"/>
                <a:gd name="connsiteX9" fmla="*/ 3690 w 5658"/>
                <a:gd name="connsiteY9" fmla="*/ 4428 h 6396"/>
                <a:gd name="connsiteX10" fmla="*/ 3690 w 5658"/>
                <a:gd name="connsiteY10" fmla="*/ 4428 h 6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58" h="6396">
                  <a:moveTo>
                    <a:pt x="0" y="3690"/>
                  </a:moveTo>
                  <a:lnTo>
                    <a:pt x="3690" y="3690"/>
                  </a:lnTo>
                  <a:cubicBezTo>
                    <a:pt x="3690" y="3690"/>
                    <a:pt x="3690" y="3690"/>
                    <a:pt x="3690" y="3690"/>
                  </a:cubicBezTo>
                  <a:lnTo>
                    <a:pt x="3690" y="3690"/>
                  </a:lnTo>
                  <a:cubicBezTo>
                    <a:pt x="3690" y="3690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-738" y="0"/>
                    <a:pt x="3690" y="4428"/>
                  </a:cubicBezTo>
                  <a:cubicBezTo>
                    <a:pt x="8118" y="8856"/>
                    <a:pt x="3690" y="4428"/>
                    <a:pt x="3690" y="4428"/>
                  </a:cubicBezTo>
                  <a:lnTo>
                    <a:pt x="3690" y="4428"/>
                  </a:lnTo>
                  <a:cubicBezTo>
                    <a:pt x="3690" y="4428"/>
                    <a:pt x="3690" y="4428"/>
                    <a:pt x="3690" y="4428"/>
                  </a:cubicBezTo>
                </a:path>
              </a:pathLst>
            </a:custGeom>
            <a:solidFill>
              <a:srgbClr val="D615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B0276A69-F734-4A85-9347-0B05C1C07E41}"/>
                </a:ext>
              </a:extLst>
            </p:cNvPr>
            <p:cNvSpPr/>
            <p:nvPr/>
          </p:nvSpPr>
          <p:spPr>
            <a:xfrm>
              <a:off x="3603450" y="5443728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5904 w 5903"/>
                <a:gd name="connsiteY4" fmla="*/ 0 h 73800"/>
                <a:gd name="connsiteX5" fmla="*/ 5904 w 5903"/>
                <a:gd name="connsiteY5" fmla="*/ 0 h 73800"/>
                <a:gd name="connsiteX6" fmla="*/ 5904 w 5903"/>
                <a:gd name="connsiteY6" fmla="*/ 0 h 73800"/>
                <a:gd name="connsiteX7" fmla="*/ 5904 w 5903"/>
                <a:gd name="connsiteY7" fmla="*/ 0 h 73800"/>
                <a:gd name="connsiteX8" fmla="*/ 0 w 5903"/>
                <a:gd name="connsiteY8" fmla="*/ 0 h 73800"/>
                <a:gd name="connsiteX9" fmla="*/ 0 w 5903"/>
                <a:gd name="connsiteY9" fmla="*/ 0 h 73800"/>
                <a:gd name="connsiteX10" fmla="*/ 0 w 5903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cubicBezTo>
                    <a:pt x="5904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615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C651D9EB-360F-4471-B2E2-6DF21CB6E2F8}"/>
                </a:ext>
              </a:extLst>
            </p:cNvPr>
            <p:cNvSpPr/>
            <p:nvPr/>
          </p:nvSpPr>
          <p:spPr>
            <a:xfrm>
              <a:off x="3615939" y="5442252"/>
              <a:ext cx="5961" cy="73800"/>
            </a:xfrm>
            <a:custGeom>
              <a:avLst/>
              <a:gdLst>
                <a:gd name="connsiteX0" fmla="*/ 5961 w 5961"/>
                <a:gd name="connsiteY0" fmla="*/ 0 h 73800"/>
                <a:gd name="connsiteX1" fmla="*/ 5961 w 5961"/>
                <a:gd name="connsiteY1" fmla="*/ 0 h 73800"/>
                <a:gd name="connsiteX2" fmla="*/ 5961 w 5961"/>
                <a:gd name="connsiteY2" fmla="*/ 0 h 73800"/>
                <a:gd name="connsiteX3" fmla="*/ 5961 w 5961"/>
                <a:gd name="connsiteY3" fmla="*/ 0 h 73800"/>
                <a:gd name="connsiteX4" fmla="*/ 57 w 5961"/>
                <a:gd name="connsiteY4" fmla="*/ 0 h 73800"/>
                <a:gd name="connsiteX5" fmla="*/ 57 w 5961"/>
                <a:gd name="connsiteY5" fmla="*/ 0 h 73800"/>
                <a:gd name="connsiteX6" fmla="*/ 57 w 5961"/>
                <a:gd name="connsiteY6" fmla="*/ 0 h 73800"/>
                <a:gd name="connsiteX7" fmla="*/ 5223 w 5961"/>
                <a:gd name="connsiteY7" fmla="*/ 0 h 73800"/>
                <a:gd name="connsiteX8" fmla="*/ 5223 w 5961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61" h="73800">
                  <a:moveTo>
                    <a:pt x="5961" y="0"/>
                  </a:moveTo>
                  <a:lnTo>
                    <a:pt x="5961" y="0"/>
                  </a:lnTo>
                  <a:lnTo>
                    <a:pt x="5961" y="0"/>
                  </a:lnTo>
                  <a:lnTo>
                    <a:pt x="5961" y="0"/>
                  </a:lnTo>
                  <a:cubicBezTo>
                    <a:pt x="5961" y="0"/>
                    <a:pt x="-681" y="0"/>
                    <a:pt x="57" y="0"/>
                  </a:cubicBezTo>
                  <a:lnTo>
                    <a:pt x="57" y="0"/>
                  </a:lnTo>
                  <a:lnTo>
                    <a:pt x="57" y="0"/>
                  </a:lnTo>
                  <a:lnTo>
                    <a:pt x="5223" y="0"/>
                  </a:lnTo>
                  <a:cubicBezTo>
                    <a:pt x="5223" y="0"/>
                    <a:pt x="5223" y="0"/>
                    <a:pt x="5223" y="0"/>
                  </a:cubicBezTo>
                </a:path>
              </a:pathLst>
            </a:custGeom>
            <a:solidFill>
              <a:srgbClr val="D615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1A1DB6B6-9926-40ED-9F37-6FEDCEC2B7C0}"/>
                </a:ext>
              </a:extLst>
            </p:cNvPr>
            <p:cNvSpPr/>
            <p:nvPr/>
          </p:nvSpPr>
          <p:spPr>
            <a:xfrm>
              <a:off x="3605664" y="5446680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0E3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2A8CD8D3-3016-4FB7-8C8C-066F8892AF3C}"/>
                </a:ext>
              </a:extLst>
            </p:cNvPr>
            <p:cNvSpPr/>
            <p:nvPr/>
          </p:nvSpPr>
          <p:spPr>
            <a:xfrm>
              <a:off x="3610831" y="54429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0E3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2AA32D1-BC0A-47F5-B276-796627D31396}"/>
                </a:ext>
              </a:extLst>
            </p:cNvPr>
            <p:cNvSpPr/>
            <p:nvPr/>
          </p:nvSpPr>
          <p:spPr>
            <a:xfrm>
              <a:off x="3617473" y="54400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0E3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B4BB38B-1A13-4757-8717-C976E6C24DD4}"/>
                </a:ext>
              </a:extLst>
            </p:cNvPr>
            <p:cNvSpPr/>
            <p:nvPr/>
          </p:nvSpPr>
          <p:spPr>
            <a:xfrm>
              <a:off x="3675775" y="5473987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0 w 3689"/>
                <a:gd name="connsiteY1" fmla="*/ 0 h 73800"/>
                <a:gd name="connsiteX2" fmla="*/ 3690 w 3689"/>
                <a:gd name="connsiteY2" fmla="*/ 0 h 73800"/>
                <a:gd name="connsiteX3" fmla="*/ 3690 w 3689"/>
                <a:gd name="connsiteY3" fmla="*/ 0 h 73800"/>
                <a:gd name="connsiteX4" fmla="*/ 3690 w 3689"/>
                <a:gd name="connsiteY4" fmla="*/ 0 h 73800"/>
                <a:gd name="connsiteX5" fmla="*/ 3690 w 3689"/>
                <a:gd name="connsiteY5" fmla="*/ 0 h 73800"/>
                <a:gd name="connsiteX6" fmla="*/ 1476 w 3689"/>
                <a:gd name="connsiteY6" fmla="*/ 0 h 73800"/>
                <a:gd name="connsiteX7" fmla="*/ 1476 w 3689"/>
                <a:gd name="connsiteY7" fmla="*/ 0 h 73800"/>
                <a:gd name="connsiteX8" fmla="*/ 1476 w 3689"/>
                <a:gd name="connsiteY8" fmla="*/ 0 h 73800"/>
                <a:gd name="connsiteX9" fmla="*/ 1476 w 3689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1476" y="0"/>
                  </a:lnTo>
                  <a:cubicBezTo>
                    <a:pt x="1476" y="0"/>
                    <a:pt x="1476" y="0"/>
                    <a:pt x="1476" y="0"/>
                  </a:cubicBezTo>
                  <a:lnTo>
                    <a:pt x="1476" y="0"/>
                  </a:lnTo>
                  <a:lnTo>
                    <a:pt x="1476" y="0"/>
                  </a:lnTo>
                </a:path>
              </a:pathLst>
            </a:custGeom>
            <a:solidFill>
              <a:srgbClr val="D615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2237FB7-B97F-4169-A17A-A7EF67C8B9E0}"/>
                </a:ext>
              </a:extLst>
            </p:cNvPr>
            <p:cNvSpPr/>
            <p:nvPr/>
          </p:nvSpPr>
          <p:spPr>
            <a:xfrm>
              <a:off x="3677250" y="5471773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  <a:gd name="connsiteX5" fmla="*/ 5166 w 5165"/>
                <a:gd name="connsiteY5" fmla="*/ 0 h 73800"/>
                <a:gd name="connsiteX6" fmla="*/ 5166 w 5165"/>
                <a:gd name="connsiteY6" fmla="*/ 0 h 73800"/>
                <a:gd name="connsiteX7" fmla="*/ 5166 w 5165"/>
                <a:gd name="connsiteY7" fmla="*/ 0 h 73800"/>
                <a:gd name="connsiteX8" fmla="*/ 0 w 5165"/>
                <a:gd name="connsiteY8" fmla="*/ 0 h 73800"/>
                <a:gd name="connsiteX9" fmla="*/ 0 w 5165"/>
                <a:gd name="connsiteY9" fmla="*/ 0 h 73800"/>
                <a:gd name="connsiteX10" fmla="*/ 0 w 5165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615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D8129DEC-C6B9-4C73-AA35-DF292E725F9C}"/>
                </a:ext>
              </a:extLst>
            </p:cNvPr>
            <p:cNvSpPr/>
            <p:nvPr/>
          </p:nvSpPr>
          <p:spPr>
            <a:xfrm>
              <a:off x="3686106" y="5479152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  <a:gd name="connsiteX4" fmla="*/ 0 w 4428"/>
                <a:gd name="connsiteY4" fmla="*/ 0 h 73800"/>
                <a:gd name="connsiteX5" fmla="*/ 0 w 4428"/>
                <a:gd name="connsiteY5" fmla="*/ 0 h 73800"/>
                <a:gd name="connsiteX6" fmla="*/ 0 w 4428"/>
                <a:gd name="connsiteY6" fmla="*/ 0 h 73800"/>
                <a:gd name="connsiteX7" fmla="*/ 0 w 4428"/>
                <a:gd name="connsiteY7" fmla="*/ 0 h 73800"/>
                <a:gd name="connsiteX8" fmla="*/ 0 w 4428"/>
                <a:gd name="connsiteY8" fmla="*/ 0 h 73800"/>
                <a:gd name="connsiteX9" fmla="*/ 0 w 4428"/>
                <a:gd name="connsiteY9" fmla="*/ 0 h 73800"/>
                <a:gd name="connsiteX10" fmla="*/ 0 w 4428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738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615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917B9AD3-CDBE-4D11-A803-FF2062E2F9D0}"/>
                </a:ext>
              </a:extLst>
            </p:cNvPr>
            <p:cNvSpPr/>
            <p:nvPr/>
          </p:nvSpPr>
          <p:spPr>
            <a:xfrm>
              <a:off x="3680941" y="54732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0E3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8E506A2A-9352-4005-B270-C8C5111114D4}"/>
                </a:ext>
              </a:extLst>
            </p:cNvPr>
            <p:cNvSpPr/>
            <p:nvPr/>
          </p:nvSpPr>
          <p:spPr>
            <a:xfrm>
              <a:off x="3683893" y="54717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0E3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B7C1367F-E9B3-4A59-BA99-09FFB9254C2F}"/>
                </a:ext>
              </a:extLst>
            </p:cNvPr>
            <p:cNvSpPr/>
            <p:nvPr/>
          </p:nvSpPr>
          <p:spPr>
            <a:xfrm>
              <a:off x="3689796" y="54747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0E3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9953BBDD-3FC3-4B79-A6ED-E671D9466E06}"/>
                </a:ext>
              </a:extLst>
            </p:cNvPr>
            <p:cNvSpPr/>
            <p:nvPr/>
          </p:nvSpPr>
          <p:spPr>
            <a:xfrm>
              <a:off x="3845186" y="5492437"/>
              <a:ext cx="4756" cy="73800"/>
            </a:xfrm>
            <a:custGeom>
              <a:avLst/>
              <a:gdLst>
                <a:gd name="connsiteX0" fmla="*/ 4756 w 4756"/>
                <a:gd name="connsiteY0" fmla="*/ 0 h 73800"/>
                <a:gd name="connsiteX1" fmla="*/ 4756 w 4756"/>
                <a:gd name="connsiteY1" fmla="*/ 0 h 73800"/>
                <a:gd name="connsiteX2" fmla="*/ 4756 w 4756"/>
                <a:gd name="connsiteY2" fmla="*/ 0 h 73800"/>
                <a:gd name="connsiteX3" fmla="*/ 4756 w 4756"/>
                <a:gd name="connsiteY3" fmla="*/ 0 h 73800"/>
                <a:gd name="connsiteX4" fmla="*/ 4756 w 4756"/>
                <a:gd name="connsiteY4" fmla="*/ 0 h 73800"/>
                <a:gd name="connsiteX5" fmla="*/ 4756 w 4756"/>
                <a:gd name="connsiteY5" fmla="*/ 0 h 73800"/>
                <a:gd name="connsiteX6" fmla="*/ 4756 w 4756"/>
                <a:gd name="connsiteY6" fmla="*/ 0 h 73800"/>
                <a:gd name="connsiteX7" fmla="*/ 328 w 4756"/>
                <a:gd name="connsiteY7" fmla="*/ 0 h 73800"/>
                <a:gd name="connsiteX8" fmla="*/ 328 w 4756"/>
                <a:gd name="connsiteY8" fmla="*/ 0 h 73800"/>
                <a:gd name="connsiteX9" fmla="*/ 328 w 4756"/>
                <a:gd name="connsiteY9" fmla="*/ 0 h 73800"/>
                <a:gd name="connsiteX10" fmla="*/ 328 w 4756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56" h="73800">
                  <a:moveTo>
                    <a:pt x="4756" y="0"/>
                  </a:moveTo>
                  <a:cubicBezTo>
                    <a:pt x="4756" y="0"/>
                    <a:pt x="4756" y="0"/>
                    <a:pt x="4756" y="0"/>
                  </a:cubicBezTo>
                  <a:cubicBezTo>
                    <a:pt x="4756" y="0"/>
                    <a:pt x="4756" y="0"/>
                    <a:pt x="4756" y="0"/>
                  </a:cubicBezTo>
                  <a:lnTo>
                    <a:pt x="4756" y="0"/>
                  </a:lnTo>
                  <a:lnTo>
                    <a:pt x="4756" y="0"/>
                  </a:lnTo>
                  <a:lnTo>
                    <a:pt x="4756" y="0"/>
                  </a:lnTo>
                  <a:lnTo>
                    <a:pt x="4756" y="0"/>
                  </a:lnTo>
                  <a:cubicBezTo>
                    <a:pt x="4756" y="0"/>
                    <a:pt x="1066" y="0"/>
                    <a:pt x="328" y="0"/>
                  </a:cubicBezTo>
                  <a:cubicBezTo>
                    <a:pt x="-410" y="0"/>
                    <a:pt x="328" y="0"/>
                    <a:pt x="328" y="0"/>
                  </a:cubicBezTo>
                  <a:lnTo>
                    <a:pt x="328" y="0"/>
                  </a:lnTo>
                  <a:lnTo>
                    <a:pt x="328" y="0"/>
                  </a:lnTo>
                </a:path>
              </a:pathLst>
            </a:custGeom>
            <a:solidFill>
              <a:srgbClr val="D615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738EF119-5969-40BD-BE78-D99AE4652C22}"/>
                </a:ext>
              </a:extLst>
            </p:cNvPr>
            <p:cNvSpPr/>
            <p:nvPr/>
          </p:nvSpPr>
          <p:spPr>
            <a:xfrm>
              <a:off x="3855108" y="5493913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  <a:gd name="connsiteX5" fmla="*/ 369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  <a:gd name="connsiteX8" fmla="*/ 0 w 3690"/>
                <a:gd name="connsiteY8" fmla="*/ 0 h 73800"/>
                <a:gd name="connsiteX9" fmla="*/ 0 w 3690"/>
                <a:gd name="connsiteY9" fmla="*/ 0 h 73800"/>
                <a:gd name="connsiteX10" fmla="*/ 0 w 369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615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E2DABE79-569D-40EF-B2C4-24A32819B65D}"/>
                </a:ext>
              </a:extLst>
            </p:cNvPr>
            <p:cNvSpPr/>
            <p:nvPr/>
          </p:nvSpPr>
          <p:spPr>
            <a:xfrm>
              <a:off x="3860275" y="5498341"/>
              <a:ext cx="5165" cy="4427"/>
            </a:xfrm>
            <a:custGeom>
              <a:avLst/>
              <a:gdLst>
                <a:gd name="connsiteX0" fmla="*/ 0 w 5165"/>
                <a:gd name="connsiteY0" fmla="*/ 4428 h 4427"/>
                <a:gd name="connsiteX1" fmla="*/ 5166 w 5165"/>
                <a:gd name="connsiteY1" fmla="*/ 4428 h 4427"/>
                <a:gd name="connsiteX2" fmla="*/ 5166 w 5165"/>
                <a:gd name="connsiteY2" fmla="*/ 0 h 4427"/>
                <a:gd name="connsiteX3" fmla="*/ 5166 w 5165"/>
                <a:gd name="connsiteY3" fmla="*/ 0 h 4427"/>
                <a:gd name="connsiteX4" fmla="*/ 0 w 5165"/>
                <a:gd name="connsiteY4" fmla="*/ 0 h 4427"/>
                <a:gd name="connsiteX5" fmla="*/ 0 w 5165"/>
                <a:gd name="connsiteY5" fmla="*/ 0 h 4427"/>
                <a:gd name="connsiteX6" fmla="*/ 0 w 5165"/>
                <a:gd name="connsiteY6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4427">
                  <a:moveTo>
                    <a:pt x="0" y="4428"/>
                  </a:moveTo>
                  <a:lnTo>
                    <a:pt x="5166" y="4428"/>
                  </a:lnTo>
                  <a:cubicBezTo>
                    <a:pt x="5166" y="4428"/>
                    <a:pt x="5166" y="0"/>
                    <a:pt x="5166" y="0"/>
                  </a:cubicBez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615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B204CA97-70E6-44A7-B27A-D4E982ED0EBE}"/>
                </a:ext>
              </a:extLst>
            </p:cNvPr>
            <p:cNvSpPr/>
            <p:nvPr/>
          </p:nvSpPr>
          <p:spPr>
            <a:xfrm>
              <a:off x="3858060" y="54946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0E3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73CC6302-B10B-425C-A221-7A18ABBAFBAA}"/>
                </a:ext>
              </a:extLst>
            </p:cNvPr>
            <p:cNvSpPr/>
            <p:nvPr/>
          </p:nvSpPr>
          <p:spPr>
            <a:xfrm>
              <a:off x="3860275" y="54946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0E3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DA1FE561-B441-45AA-B9A1-3FAE78B852A8}"/>
                </a:ext>
              </a:extLst>
            </p:cNvPr>
            <p:cNvSpPr/>
            <p:nvPr/>
          </p:nvSpPr>
          <p:spPr>
            <a:xfrm>
              <a:off x="3863227" y="54998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0E3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570AB7A-BEF8-4FC5-88BD-3F831935E742}"/>
                </a:ext>
              </a:extLst>
            </p:cNvPr>
            <p:cNvSpPr/>
            <p:nvPr/>
          </p:nvSpPr>
          <p:spPr>
            <a:xfrm>
              <a:off x="3702343" y="5327124"/>
              <a:ext cx="19926" cy="12546"/>
            </a:xfrm>
            <a:custGeom>
              <a:avLst/>
              <a:gdLst>
                <a:gd name="connsiteX0" fmla="*/ 16974 w 19926"/>
                <a:gd name="connsiteY0" fmla="*/ 1476 h 12546"/>
                <a:gd name="connsiteX1" fmla="*/ 19926 w 19926"/>
                <a:gd name="connsiteY1" fmla="*/ 6642 h 12546"/>
                <a:gd name="connsiteX2" fmla="*/ 10332 w 19926"/>
                <a:gd name="connsiteY2" fmla="*/ 12546 h 12546"/>
                <a:gd name="connsiteX3" fmla="*/ 9594 w 19926"/>
                <a:gd name="connsiteY3" fmla="*/ 12546 h 12546"/>
                <a:gd name="connsiteX4" fmla="*/ 8856 w 19926"/>
                <a:gd name="connsiteY4" fmla="*/ 10332 h 12546"/>
                <a:gd name="connsiteX5" fmla="*/ 7380 w 19926"/>
                <a:gd name="connsiteY5" fmla="*/ 6642 h 12546"/>
                <a:gd name="connsiteX6" fmla="*/ 1476 w 19926"/>
                <a:gd name="connsiteY6" fmla="*/ 4428 h 12546"/>
                <a:gd name="connsiteX7" fmla="*/ 0 w 19926"/>
                <a:gd name="connsiteY7" fmla="*/ 4428 h 12546"/>
                <a:gd name="connsiteX8" fmla="*/ 1476 w 19926"/>
                <a:gd name="connsiteY8" fmla="*/ 1476 h 12546"/>
                <a:gd name="connsiteX9" fmla="*/ 5904 w 19926"/>
                <a:gd name="connsiteY9" fmla="*/ 0 h 12546"/>
                <a:gd name="connsiteX10" fmla="*/ 10332 w 19926"/>
                <a:gd name="connsiteY10" fmla="*/ 0 h 12546"/>
                <a:gd name="connsiteX11" fmla="*/ 14760 w 19926"/>
                <a:gd name="connsiteY11" fmla="*/ 0 h 12546"/>
                <a:gd name="connsiteX12" fmla="*/ 16974 w 19926"/>
                <a:gd name="connsiteY12" fmla="*/ 147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926" h="12546">
                  <a:moveTo>
                    <a:pt x="16974" y="1476"/>
                  </a:moveTo>
                  <a:lnTo>
                    <a:pt x="19926" y="6642"/>
                  </a:lnTo>
                  <a:lnTo>
                    <a:pt x="10332" y="12546"/>
                  </a:lnTo>
                  <a:lnTo>
                    <a:pt x="9594" y="12546"/>
                  </a:lnTo>
                  <a:lnTo>
                    <a:pt x="8856" y="10332"/>
                  </a:lnTo>
                  <a:lnTo>
                    <a:pt x="7380" y="6642"/>
                  </a:lnTo>
                  <a:lnTo>
                    <a:pt x="1476" y="4428"/>
                  </a:lnTo>
                  <a:lnTo>
                    <a:pt x="0" y="4428"/>
                  </a:lnTo>
                  <a:lnTo>
                    <a:pt x="1476" y="1476"/>
                  </a:lnTo>
                  <a:lnTo>
                    <a:pt x="5904" y="0"/>
                  </a:lnTo>
                  <a:lnTo>
                    <a:pt x="10332" y="0"/>
                  </a:lnTo>
                  <a:lnTo>
                    <a:pt x="14760" y="0"/>
                  </a:lnTo>
                  <a:lnTo>
                    <a:pt x="16974" y="1476"/>
                  </a:lnTo>
                  <a:close/>
                </a:path>
              </a:pathLst>
            </a:custGeom>
            <a:solidFill>
              <a:srgbClr val="8547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A699117C-1E62-4E42-B714-DD9F2A614F3F}"/>
                </a:ext>
              </a:extLst>
            </p:cNvPr>
            <p:cNvSpPr/>
            <p:nvPr/>
          </p:nvSpPr>
          <p:spPr>
            <a:xfrm>
              <a:off x="3726673" y="5278416"/>
              <a:ext cx="56849" cy="77489"/>
            </a:xfrm>
            <a:custGeom>
              <a:avLst/>
              <a:gdLst>
                <a:gd name="connsiteX0" fmla="*/ 16259 w 56849"/>
                <a:gd name="connsiteY0" fmla="*/ 0 h 77489"/>
                <a:gd name="connsiteX1" fmla="*/ 23 w 56849"/>
                <a:gd name="connsiteY1" fmla="*/ 11070 h 77489"/>
                <a:gd name="connsiteX2" fmla="*/ 4451 w 56849"/>
                <a:gd name="connsiteY2" fmla="*/ 18450 h 77489"/>
                <a:gd name="connsiteX3" fmla="*/ 21425 w 56849"/>
                <a:gd name="connsiteY3" fmla="*/ 25092 h 77489"/>
                <a:gd name="connsiteX4" fmla="*/ 28067 w 56849"/>
                <a:gd name="connsiteY4" fmla="*/ 38376 h 77489"/>
                <a:gd name="connsiteX5" fmla="*/ 28067 w 56849"/>
                <a:gd name="connsiteY5" fmla="*/ 44280 h 77489"/>
                <a:gd name="connsiteX6" fmla="*/ 31757 w 56849"/>
                <a:gd name="connsiteY6" fmla="*/ 63468 h 77489"/>
                <a:gd name="connsiteX7" fmla="*/ 36185 w 56849"/>
                <a:gd name="connsiteY7" fmla="*/ 77490 h 77489"/>
                <a:gd name="connsiteX8" fmla="*/ 49469 w 56849"/>
                <a:gd name="connsiteY8" fmla="*/ 70848 h 77489"/>
                <a:gd name="connsiteX9" fmla="*/ 56849 w 56849"/>
                <a:gd name="connsiteY9" fmla="*/ 50184 h 77489"/>
                <a:gd name="connsiteX10" fmla="*/ 44303 w 56849"/>
                <a:gd name="connsiteY10" fmla="*/ 10332 h 77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849" h="77489">
                  <a:moveTo>
                    <a:pt x="16259" y="0"/>
                  </a:moveTo>
                  <a:cubicBezTo>
                    <a:pt x="16259" y="0"/>
                    <a:pt x="-715" y="0"/>
                    <a:pt x="23" y="11070"/>
                  </a:cubicBezTo>
                  <a:cubicBezTo>
                    <a:pt x="761" y="22140"/>
                    <a:pt x="23" y="16974"/>
                    <a:pt x="4451" y="18450"/>
                  </a:cubicBezTo>
                  <a:cubicBezTo>
                    <a:pt x="10621" y="19037"/>
                    <a:pt x="16496" y="21339"/>
                    <a:pt x="21425" y="25092"/>
                  </a:cubicBezTo>
                  <a:cubicBezTo>
                    <a:pt x="25566" y="28265"/>
                    <a:pt x="28008" y="33163"/>
                    <a:pt x="28067" y="38376"/>
                  </a:cubicBezTo>
                  <a:cubicBezTo>
                    <a:pt x="28444" y="40326"/>
                    <a:pt x="28444" y="42330"/>
                    <a:pt x="28067" y="44280"/>
                  </a:cubicBezTo>
                  <a:lnTo>
                    <a:pt x="31757" y="63468"/>
                  </a:lnTo>
                  <a:lnTo>
                    <a:pt x="36185" y="77490"/>
                  </a:lnTo>
                  <a:lnTo>
                    <a:pt x="49469" y="70848"/>
                  </a:lnTo>
                  <a:lnTo>
                    <a:pt x="56849" y="50184"/>
                  </a:lnTo>
                  <a:lnTo>
                    <a:pt x="44303" y="10332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1F6C4A5F-5318-4A31-A0A9-932194F8B3E6}"/>
                </a:ext>
              </a:extLst>
            </p:cNvPr>
            <p:cNvSpPr/>
            <p:nvPr/>
          </p:nvSpPr>
          <p:spPr>
            <a:xfrm>
              <a:off x="3725654" y="5275464"/>
              <a:ext cx="54178" cy="79704"/>
            </a:xfrm>
            <a:custGeom>
              <a:avLst/>
              <a:gdLst>
                <a:gd name="connsiteX0" fmla="*/ 17278 w 54178"/>
                <a:gd name="connsiteY0" fmla="*/ 2952 h 79704"/>
                <a:gd name="connsiteX1" fmla="*/ 13588 w 54178"/>
                <a:gd name="connsiteY1" fmla="*/ 2952 h 79704"/>
                <a:gd name="connsiteX2" fmla="*/ 5470 w 54178"/>
                <a:gd name="connsiteY2" fmla="*/ 2952 h 79704"/>
                <a:gd name="connsiteX3" fmla="*/ 304 w 54178"/>
                <a:gd name="connsiteY3" fmla="*/ 12546 h 79704"/>
                <a:gd name="connsiteX4" fmla="*/ 304 w 54178"/>
                <a:gd name="connsiteY4" fmla="*/ 12546 h 79704"/>
                <a:gd name="connsiteX5" fmla="*/ 304 w 54178"/>
                <a:gd name="connsiteY5" fmla="*/ 17712 h 79704"/>
                <a:gd name="connsiteX6" fmla="*/ 4732 w 54178"/>
                <a:gd name="connsiteY6" fmla="*/ 17712 h 79704"/>
                <a:gd name="connsiteX7" fmla="*/ 12112 w 54178"/>
                <a:gd name="connsiteY7" fmla="*/ 17712 h 79704"/>
                <a:gd name="connsiteX8" fmla="*/ 21706 w 54178"/>
                <a:gd name="connsiteY8" fmla="*/ 22878 h 79704"/>
                <a:gd name="connsiteX9" fmla="*/ 26872 w 54178"/>
                <a:gd name="connsiteY9" fmla="*/ 29520 h 79704"/>
                <a:gd name="connsiteX10" fmla="*/ 26872 w 54178"/>
                <a:gd name="connsiteY10" fmla="*/ 35424 h 79704"/>
                <a:gd name="connsiteX11" fmla="*/ 26872 w 54178"/>
                <a:gd name="connsiteY11" fmla="*/ 35424 h 79704"/>
                <a:gd name="connsiteX12" fmla="*/ 26872 w 54178"/>
                <a:gd name="connsiteY12" fmla="*/ 35424 h 79704"/>
                <a:gd name="connsiteX13" fmla="*/ 31300 w 54178"/>
                <a:gd name="connsiteY13" fmla="*/ 54612 h 79704"/>
                <a:gd name="connsiteX14" fmla="*/ 31300 w 54178"/>
                <a:gd name="connsiteY14" fmla="*/ 69372 h 79704"/>
                <a:gd name="connsiteX15" fmla="*/ 43846 w 54178"/>
                <a:gd name="connsiteY15" fmla="*/ 61992 h 79704"/>
                <a:gd name="connsiteX16" fmla="*/ 50488 w 54178"/>
                <a:gd name="connsiteY16" fmla="*/ 41328 h 79704"/>
                <a:gd name="connsiteX17" fmla="*/ 45322 w 54178"/>
                <a:gd name="connsiteY17" fmla="*/ 13284 h 79704"/>
                <a:gd name="connsiteX18" fmla="*/ 18016 w 54178"/>
                <a:gd name="connsiteY18" fmla="*/ 0 h 79704"/>
                <a:gd name="connsiteX19" fmla="*/ 18016 w 54178"/>
                <a:gd name="connsiteY19" fmla="*/ 0 h 79704"/>
                <a:gd name="connsiteX20" fmla="*/ 45322 w 54178"/>
                <a:gd name="connsiteY20" fmla="*/ 11808 h 79704"/>
                <a:gd name="connsiteX21" fmla="*/ 54178 w 54178"/>
                <a:gd name="connsiteY21" fmla="*/ 49446 h 79704"/>
                <a:gd name="connsiteX22" fmla="*/ 50488 w 54178"/>
                <a:gd name="connsiteY22" fmla="*/ 73062 h 79704"/>
                <a:gd name="connsiteX23" fmla="*/ 39418 w 54178"/>
                <a:gd name="connsiteY23" fmla="*/ 79704 h 79704"/>
                <a:gd name="connsiteX24" fmla="*/ 35728 w 54178"/>
                <a:gd name="connsiteY24" fmla="*/ 66420 h 79704"/>
                <a:gd name="connsiteX25" fmla="*/ 32038 w 54178"/>
                <a:gd name="connsiteY25" fmla="*/ 47232 h 79704"/>
                <a:gd name="connsiteX26" fmla="*/ 32038 w 54178"/>
                <a:gd name="connsiteY26" fmla="*/ 47232 h 79704"/>
                <a:gd name="connsiteX27" fmla="*/ 32038 w 54178"/>
                <a:gd name="connsiteY27" fmla="*/ 40590 h 79704"/>
                <a:gd name="connsiteX28" fmla="*/ 32038 w 54178"/>
                <a:gd name="connsiteY28" fmla="*/ 34686 h 79704"/>
                <a:gd name="connsiteX29" fmla="*/ 26872 w 54178"/>
                <a:gd name="connsiteY29" fmla="*/ 27306 h 79704"/>
                <a:gd name="connsiteX30" fmla="*/ 16540 w 54178"/>
                <a:gd name="connsiteY30" fmla="*/ 21402 h 79704"/>
                <a:gd name="connsiteX31" fmla="*/ 9160 w 54178"/>
                <a:gd name="connsiteY31" fmla="*/ 21402 h 79704"/>
                <a:gd name="connsiteX32" fmla="*/ 5470 w 54178"/>
                <a:gd name="connsiteY32" fmla="*/ 21402 h 79704"/>
                <a:gd name="connsiteX33" fmla="*/ 5470 w 54178"/>
                <a:gd name="connsiteY33" fmla="*/ 16974 h 79704"/>
                <a:gd name="connsiteX34" fmla="*/ 5470 w 54178"/>
                <a:gd name="connsiteY34" fmla="*/ 16974 h 79704"/>
                <a:gd name="connsiteX35" fmla="*/ 9898 w 54178"/>
                <a:gd name="connsiteY35" fmla="*/ 8118 h 79704"/>
                <a:gd name="connsiteX36" fmla="*/ 18016 w 54178"/>
                <a:gd name="connsiteY36" fmla="*/ 8118 h 79704"/>
                <a:gd name="connsiteX37" fmla="*/ 21706 w 54178"/>
                <a:gd name="connsiteY37" fmla="*/ 8118 h 7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178" h="79704">
                  <a:moveTo>
                    <a:pt x="17278" y="2952"/>
                  </a:moveTo>
                  <a:lnTo>
                    <a:pt x="13588" y="2952"/>
                  </a:lnTo>
                  <a:cubicBezTo>
                    <a:pt x="10983" y="1924"/>
                    <a:pt x="8076" y="1924"/>
                    <a:pt x="5470" y="2952"/>
                  </a:cubicBezTo>
                  <a:cubicBezTo>
                    <a:pt x="1921" y="4767"/>
                    <a:pt x="-131" y="8585"/>
                    <a:pt x="304" y="12546"/>
                  </a:cubicBezTo>
                  <a:lnTo>
                    <a:pt x="304" y="12546"/>
                  </a:lnTo>
                  <a:cubicBezTo>
                    <a:pt x="-101" y="14244"/>
                    <a:pt x="-101" y="16014"/>
                    <a:pt x="304" y="17712"/>
                  </a:cubicBezTo>
                  <a:cubicBezTo>
                    <a:pt x="1707" y="18377"/>
                    <a:pt x="3330" y="18377"/>
                    <a:pt x="4732" y="17712"/>
                  </a:cubicBezTo>
                  <a:lnTo>
                    <a:pt x="12112" y="17712"/>
                  </a:lnTo>
                  <a:cubicBezTo>
                    <a:pt x="15714" y="18544"/>
                    <a:pt x="19027" y="20329"/>
                    <a:pt x="21706" y="22878"/>
                  </a:cubicBezTo>
                  <a:cubicBezTo>
                    <a:pt x="23935" y="24645"/>
                    <a:pt x="25706" y="26923"/>
                    <a:pt x="26872" y="29520"/>
                  </a:cubicBezTo>
                  <a:cubicBezTo>
                    <a:pt x="27234" y="31471"/>
                    <a:pt x="27234" y="33473"/>
                    <a:pt x="26872" y="35424"/>
                  </a:cubicBezTo>
                  <a:lnTo>
                    <a:pt x="26872" y="35424"/>
                  </a:lnTo>
                  <a:lnTo>
                    <a:pt x="26872" y="35424"/>
                  </a:lnTo>
                  <a:lnTo>
                    <a:pt x="31300" y="54612"/>
                  </a:lnTo>
                  <a:lnTo>
                    <a:pt x="31300" y="69372"/>
                  </a:lnTo>
                  <a:lnTo>
                    <a:pt x="43846" y="61992"/>
                  </a:lnTo>
                  <a:lnTo>
                    <a:pt x="50488" y="41328"/>
                  </a:lnTo>
                  <a:lnTo>
                    <a:pt x="45322" y="13284"/>
                  </a:lnTo>
                  <a:lnTo>
                    <a:pt x="18016" y="0"/>
                  </a:lnTo>
                  <a:lnTo>
                    <a:pt x="18016" y="0"/>
                  </a:lnTo>
                  <a:lnTo>
                    <a:pt x="45322" y="11808"/>
                  </a:lnTo>
                  <a:lnTo>
                    <a:pt x="54178" y="49446"/>
                  </a:lnTo>
                  <a:lnTo>
                    <a:pt x="50488" y="73062"/>
                  </a:lnTo>
                  <a:lnTo>
                    <a:pt x="39418" y="79704"/>
                  </a:lnTo>
                  <a:lnTo>
                    <a:pt x="35728" y="66420"/>
                  </a:lnTo>
                  <a:lnTo>
                    <a:pt x="32038" y="47232"/>
                  </a:lnTo>
                  <a:lnTo>
                    <a:pt x="32038" y="47232"/>
                  </a:lnTo>
                  <a:cubicBezTo>
                    <a:pt x="32282" y="45025"/>
                    <a:pt x="32282" y="42797"/>
                    <a:pt x="32038" y="40590"/>
                  </a:cubicBezTo>
                  <a:cubicBezTo>
                    <a:pt x="32717" y="38680"/>
                    <a:pt x="32717" y="36596"/>
                    <a:pt x="32038" y="34686"/>
                  </a:cubicBezTo>
                  <a:cubicBezTo>
                    <a:pt x="31131" y="31748"/>
                    <a:pt x="29323" y="29167"/>
                    <a:pt x="26872" y="27306"/>
                  </a:cubicBezTo>
                  <a:cubicBezTo>
                    <a:pt x="23773" y="24792"/>
                    <a:pt x="20282" y="22798"/>
                    <a:pt x="16540" y="21402"/>
                  </a:cubicBezTo>
                  <a:lnTo>
                    <a:pt x="9160" y="21402"/>
                  </a:lnTo>
                  <a:cubicBezTo>
                    <a:pt x="8017" y="22061"/>
                    <a:pt x="6614" y="22061"/>
                    <a:pt x="5470" y="21402"/>
                  </a:cubicBezTo>
                  <a:cubicBezTo>
                    <a:pt x="5345" y="19929"/>
                    <a:pt x="5345" y="18447"/>
                    <a:pt x="5470" y="16974"/>
                  </a:cubicBezTo>
                  <a:lnTo>
                    <a:pt x="5470" y="16974"/>
                  </a:lnTo>
                  <a:cubicBezTo>
                    <a:pt x="5190" y="13429"/>
                    <a:pt x="6895" y="10021"/>
                    <a:pt x="9898" y="8118"/>
                  </a:cubicBezTo>
                  <a:cubicBezTo>
                    <a:pt x="12563" y="7461"/>
                    <a:pt x="15352" y="7461"/>
                    <a:pt x="18016" y="8118"/>
                  </a:cubicBezTo>
                  <a:lnTo>
                    <a:pt x="21706" y="8118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188FF108-25BD-4BD2-942D-CB53411AFAE8}"/>
                </a:ext>
              </a:extLst>
            </p:cNvPr>
            <p:cNvSpPr/>
            <p:nvPr/>
          </p:nvSpPr>
          <p:spPr>
            <a:xfrm>
              <a:off x="3723744" y="5296128"/>
              <a:ext cx="46494" cy="72324"/>
            </a:xfrm>
            <a:custGeom>
              <a:avLst/>
              <a:gdLst>
                <a:gd name="connsiteX0" fmla="*/ 36900 w 46494"/>
                <a:gd name="connsiteY0" fmla="*/ 54612 h 72324"/>
                <a:gd name="connsiteX1" fmla="*/ 44280 w 46494"/>
                <a:gd name="connsiteY1" fmla="*/ 47232 h 72324"/>
                <a:gd name="connsiteX2" fmla="*/ 37638 w 46494"/>
                <a:gd name="connsiteY2" fmla="*/ 39852 h 72324"/>
                <a:gd name="connsiteX3" fmla="*/ 42804 w 46494"/>
                <a:gd name="connsiteY3" fmla="*/ 43542 h 72324"/>
                <a:gd name="connsiteX4" fmla="*/ 46494 w 46494"/>
                <a:gd name="connsiteY4" fmla="*/ 43542 h 72324"/>
                <a:gd name="connsiteX5" fmla="*/ 46494 w 46494"/>
                <a:gd name="connsiteY5" fmla="*/ 35424 h 72324"/>
                <a:gd name="connsiteX6" fmla="*/ 41328 w 46494"/>
                <a:gd name="connsiteY6" fmla="*/ 29520 h 72324"/>
                <a:gd name="connsiteX7" fmla="*/ 36162 w 46494"/>
                <a:gd name="connsiteY7" fmla="*/ 29520 h 72324"/>
                <a:gd name="connsiteX8" fmla="*/ 42804 w 46494"/>
                <a:gd name="connsiteY8" fmla="*/ 29520 h 72324"/>
                <a:gd name="connsiteX9" fmla="*/ 42804 w 46494"/>
                <a:gd name="connsiteY9" fmla="*/ 29520 h 72324"/>
                <a:gd name="connsiteX10" fmla="*/ 42804 w 46494"/>
                <a:gd name="connsiteY10" fmla="*/ 20664 h 72324"/>
                <a:gd name="connsiteX11" fmla="*/ 38376 w 46494"/>
                <a:gd name="connsiteY11" fmla="*/ 16974 h 72324"/>
                <a:gd name="connsiteX12" fmla="*/ 32472 w 46494"/>
                <a:gd name="connsiteY12" fmla="*/ 16974 h 72324"/>
                <a:gd name="connsiteX13" fmla="*/ 39852 w 46494"/>
                <a:gd name="connsiteY13" fmla="*/ 16974 h 72324"/>
                <a:gd name="connsiteX14" fmla="*/ 39852 w 46494"/>
                <a:gd name="connsiteY14" fmla="*/ 16974 h 72324"/>
                <a:gd name="connsiteX15" fmla="*/ 39852 w 46494"/>
                <a:gd name="connsiteY15" fmla="*/ 9594 h 72324"/>
                <a:gd name="connsiteX16" fmla="*/ 34686 w 46494"/>
                <a:gd name="connsiteY16" fmla="*/ 5166 h 72324"/>
                <a:gd name="connsiteX17" fmla="*/ 28782 w 46494"/>
                <a:gd name="connsiteY17" fmla="*/ 5166 h 72324"/>
                <a:gd name="connsiteX18" fmla="*/ 33948 w 46494"/>
                <a:gd name="connsiteY18" fmla="*/ 5166 h 72324"/>
                <a:gd name="connsiteX19" fmla="*/ 37638 w 46494"/>
                <a:gd name="connsiteY19" fmla="*/ 5166 h 72324"/>
                <a:gd name="connsiteX20" fmla="*/ 37638 w 46494"/>
                <a:gd name="connsiteY20" fmla="*/ 5166 h 72324"/>
                <a:gd name="connsiteX21" fmla="*/ 27306 w 46494"/>
                <a:gd name="connsiteY21" fmla="*/ 0 h 72324"/>
                <a:gd name="connsiteX22" fmla="*/ 19188 w 46494"/>
                <a:gd name="connsiteY22" fmla="*/ 0 h 72324"/>
                <a:gd name="connsiteX23" fmla="*/ 19188 w 46494"/>
                <a:gd name="connsiteY23" fmla="*/ 0 h 72324"/>
                <a:gd name="connsiteX24" fmla="*/ 19188 w 46494"/>
                <a:gd name="connsiteY24" fmla="*/ 0 h 72324"/>
                <a:gd name="connsiteX25" fmla="*/ 12546 w 46494"/>
                <a:gd name="connsiteY25" fmla="*/ 0 h 72324"/>
                <a:gd name="connsiteX26" fmla="*/ 0 w 46494"/>
                <a:gd name="connsiteY26" fmla="*/ 0 h 72324"/>
                <a:gd name="connsiteX27" fmla="*/ 0 w 46494"/>
                <a:gd name="connsiteY27" fmla="*/ 0 h 72324"/>
                <a:gd name="connsiteX28" fmla="*/ 0 w 46494"/>
                <a:gd name="connsiteY28" fmla="*/ 0 h 72324"/>
                <a:gd name="connsiteX29" fmla="*/ 0 w 46494"/>
                <a:gd name="connsiteY29" fmla="*/ 0 h 72324"/>
                <a:gd name="connsiteX30" fmla="*/ 0 w 46494"/>
                <a:gd name="connsiteY30" fmla="*/ 0 h 72324"/>
                <a:gd name="connsiteX31" fmla="*/ 9594 w 46494"/>
                <a:gd name="connsiteY31" fmla="*/ 0 h 72324"/>
                <a:gd name="connsiteX32" fmla="*/ 29520 w 46494"/>
                <a:gd name="connsiteY32" fmla="*/ 11808 h 72324"/>
                <a:gd name="connsiteX33" fmla="*/ 39114 w 46494"/>
                <a:gd name="connsiteY33" fmla="*/ 19926 h 72324"/>
                <a:gd name="connsiteX34" fmla="*/ 45756 w 46494"/>
                <a:gd name="connsiteY34" fmla="*/ 35424 h 72324"/>
                <a:gd name="connsiteX35" fmla="*/ 45756 w 46494"/>
                <a:gd name="connsiteY35" fmla="*/ 61254 h 72324"/>
                <a:gd name="connsiteX36" fmla="*/ 32472 w 46494"/>
                <a:gd name="connsiteY36" fmla="*/ 72324 h 72324"/>
                <a:gd name="connsiteX37" fmla="*/ 26568 w 46494"/>
                <a:gd name="connsiteY37" fmla="*/ 72324 h 72324"/>
                <a:gd name="connsiteX38" fmla="*/ 26568 w 46494"/>
                <a:gd name="connsiteY38" fmla="*/ 67158 h 7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6494" h="72324">
                  <a:moveTo>
                    <a:pt x="36900" y="54612"/>
                  </a:moveTo>
                  <a:cubicBezTo>
                    <a:pt x="40265" y="53262"/>
                    <a:pt x="42929" y="50596"/>
                    <a:pt x="44280" y="47232"/>
                  </a:cubicBezTo>
                  <a:cubicBezTo>
                    <a:pt x="42679" y="44285"/>
                    <a:pt x="40398" y="41758"/>
                    <a:pt x="37638" y="39852"/>
                  </a:cubicBezTo>
                  <a:lnTo>
                    <a:pt x="42804" y="43542"/>
                  </a:lnTo>
                  <a:lnTo>
                    <a:pt x="46494" y="43542"/>
                  </a:lnTo>
                  <a:cubicBezTo>
                    <a:pt x="46494" y="43542"/>
                    <a:pt x="46494" y="36900"/>
                    <a:pt x="46494" y="35424"/>
                  </a:cubicBezTo>
                  <a:cubicBezTo>
                    <a:pt x="45446" y="32955"/>
                    <a:pt x="43638" y="30885"/>
                    <a:pt x="41328" y="29520"/>
                  </a:cubicBezTo>
                  <a:cubicBezTo>
                    <a:pt x="39697" y="28727"/>
                    <a:pt x="37793" y="28727"/>
                    <a:pt x="36162" y="29520"/>
                  </a:cubicBezTo>
                  <a:cubicBezTo>
                    <a:pt x="38346" y="29015"/>
                    <a:pt x="40620" y="29015"/>
                    <a:pt x="42804" y="29520"/>
                  </a:cubicBezTo>
                  <a:cubicBezTo>
                    <a:pt x="42804" y="29520"/>
                    <a:pt x="42804" y="29520"/>
                    <a:pt x="42804" y="29520"/>
                  </a:cubicBezTo>
                  <a:cubicBezTo>
                    <a:pt x="43239" y="26584"/>
                    <a:pt x="43239" y="23600"/>
                    <a:pt x="42804" y="20664"/>
                  </a:cubicBezTo>
                  <a:cubicBezTo>
                    <a:pt x="42804" y="20664"/>
                    <a:pt x="42804" y="20664"/>
                    <a:pt x="38376" y="16974"/>
                  </a:cubicBezTo>
                  <a:lnTo>
                    <a:pt x="32472" y="16974"/>
                  </a:lnTo>
                  <a:cubicBezTo>
                    <a:pt x="34885" y="16315"/>
                    <a:pt x="37439" y="16315"/>
                    <a:pt x="39852" y="16974"/>
                  </a:cubicBezTo>
                  <a:cubicBezTo>
                    <a:pt x="39852" y="16974"/>
                    <a:pt x="39852" y="16974"/>
                    <a:pt x="39852" y="16974"/>
                  </a:cubicBezTo>
                  <a:cubicBezTo>
                    <a:pt x="39985" y="14516"/>
                    <a:pt x="39985" y="12052"/>
                    <a:pt x="39852" y="9594"/>
                  </a:cubicBezTo>
                  <a:lnTo>
                    <a:pt x="34686" y="5166"/>
                  </a:lnTo>
                  <a:lnTo>
                    <a:pt x="28782" y="5166"/>
                  </a:lnTo>
                  <a:cubicBezTo>
                    <a:pt x="30479" y="4728"/>
                    <a:pt x="32251" y="4728"/>
                    <a:pt x="33948" y="5166"/>
                  </a:cubicBezTo>
                  <a:cubicBezTo>
                    <a:pt x="33948" y="5166"/>
                    <a:pt x="33948" y="5166"/>
                    <a:pt x="37638" y="5166"/>
                  </a:cubicBezTo>
                  <a:cubicBezTo>
                    <a:pt x="41328" y="5166"/>
                    <a:pt x="37638" y="5166"/>
                    <a:pt x="37638" y="5166"/>
                  </a:cubicBezTo>
                  <a:lnTo>
                    <a:pt x="27306" y="0"/>
                  </a:lnTo>
                  <a:lnTo>
                    <a:pt x="19188" y="0"/>
                  </a:lnTo>
                  <a:cubicBezTo>
                    <a:pt x="19188" y="0"/>
                    <a:pt x="19188" y="0"/>
                    <a:pt x="19188" y="0"/>
                  </a:cubicBezTo>
                  <a:lnTo>
                    <a:pt x="19188" y="0"/>
                  </a:lnTo>
                  <a:lnTo>
                    <a:pt x="1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9594" y="0"/>
                  </a:lnTo>
                  <a:lnTo>
                    <a:pt x="29520" y="11808"/>
                  </a:lnTo>
                  <a:lnTo>
                    <a:pt x="39114" y="19926"/>
                  </a:lnTo>
                  <a:lnTo>
                    <a:pt x="45756" y="35424"/>
                  </a:lnTo>
                  <a:lnTo>
                    <a:pt x="45756" y="61254"/>
                  </a:lnTo>
                  <a:lnTo>
                    <a:pt x="32472" y="72324"/>
                  </a:lnTo>
                  <a:lnTo>
                    <a:pt x="26568" y="72324"/>
                  </a:lnTo>
                  <a:lnTo>
                    <a:pt x="26568" y="67158"/>
                  </a:ln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C1EB313-952E-4B5A-A6FA-E4EDD3BD1754}"/>
                </a:ext>
              </a:extLst>
            </p:cNvPr>
            <p:cNvSpPr/>
            <p:nvPr/>
          </p:nvSpPr>
          <p:spPr>
            <a:xfrm>
              <a:off x="3729894" y="5283981"/>
              <a:ext cx="18204" cy="11409"/>
            </a:xfrm>
            <a:custGeom>
              <a:avLst/>
              <a:gdLst>
                <a:gd name="connsiteX0" fmla="*/ 13038 w 18204"/>
                <a:gd name="connsiteY0" fmla="*/ 4767 h 11409"/>
                <a:gd name="connsiteX1" fmla="*/ 13038 w 18204"/>
                <a:gd name="connsiteY1" fmla="*/ 1077 h 11409"/>
                <a:gd name="connsiteX2" fmla="*/ 13038 w 18204"/>
                <a:gd name="connsiteY2" fmla="*/ 1077 h 11409"/>
                <a:gd name="connsiteX3" fmla="*/ 1968 w 18204"/>
                <a:gd name="connsiteY3" fmla="*/ 1077 h 11409"/>
                <a:gd name="connsiteX4" fmla="*/ 1968 w 18204"/>
                <a:gd name="connsiteY4" fmla="*/ 11409 h 11409"/>
                <a:gd name="connsiteX5" fmla="*/ 6396 w 18204"/>
                <a:gd name="connsiteY5" fmla="*/ 11409 h 11409"/>
                <a:gd name="connsiteX6" fmla="*/ 13776 w 18204"/>
                <a:gd name="connsiteY6" fmla="*/ 11409 h 11409"/>
                <a:gd name="connsiteX7" fmla="*/ 13776 w 18204"/>
                <a:gd name="connsiteY7" fmla="*/ 11409 h 11409"/>
                <a:gd name="connsiteX8" fmla="*/ 8610 w 18204"/>
                <a:gd name="connsiteY8" fmla="*/ 11409 h 11409"/>
                <a:gd name="connsiteX9" fmla="*/ 13776 w 18204"/>
                <a:gd name="connsiteY9" fmla="*/ 11409 h 11409"/>
                <a:gd name="connsiteX10" fmla="*/ 18204 w 18204"/>
                <a:gd name="connsiteY10" fmla="*/ 11409 h 1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04" h="11409">
                  <a:moveTo>
                    <a:pt x="13038" y="4767"/>
                  </a:moveTo>
                  <a:cubicBezTo>
                    <a:pt x="12780" y="3551"/>
                    <a:pt x="12780" y="2293"/>
                    <a:pt x="13038" y="1077"/>
                  </a:cubicBezTo>
                  <a:lnTo>
                    <a:pt x="13038" y="1077"/>
                  </a:lnTo>
                  <a:cubicBezTo>
                    <a:pt x="9488" y="-359"/>
                    <a:pt x="5518" y="-359"/>
                    <a:pt x="1968" y="1077"/>
                  </a:cubicBezTo>
                  <a:cubicBezTo>
                    <a:pt x="-2460" y="4767"/>
                    <a:pt x="1968" y="11409"/>
                    <a:pt x="1968" y="11409"/>
                  </a:cubicBezTo>
                  <a:lnTo>
                    <a:pt x="6396" y="11409"/>
                  </a:lnTo>
                  <a:lnTo>
                    <a:pt x="13776" y="11409"/>
                  </a:lnTo>
                  <a:cubicBezTo>
                    <a:pt x="13776" y="11409"/>
                    <a:pt x="13776" y="11409"/>
                    <a:pt x="13776" y="11409"/>
                  </a:cubicBezTo>
                  <a:lnTo>
                    <a:pt x="8610" y="11409"/>
                  </a:lnTo>
                  <a:cubicBezTo>
                    <a:pt x="10307" y="10971"/>
                    <a:pt x="12079" y="10971"/>
                    <a:pt x="13776" y="11409"/>
                  </a:cubicBezTo>
                  <a:lnTo>
                    <a:pt x="18204" y="11409"/>
                  </a:ln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22BA6C4A-0625-4DFC-A25F-EC1CC83B2029}"/>
                </a:ext>
              </a:extLst>
            </p:cNvPr>
            <p:cNvSpPr/>
            <p:nvPr/>
          </p:nvSpPr>
          <p:spPr>
            <a:xfrm>
              <a:off x="3739488" y="5273988"/>
              <a:ext cx="140711" cy="177119"/>
            </a:xfrm>
            <a:custGeom>
              <a:avLst/>
              <a:gdLst>
                <a:gd name="connsiteX0" fmla="*/ 23370 w 140711"/>
                <a:gd name="connsiteY0" fmla="*/ 78966 h 177119"/>
                <a:gd name="connsiteX1" fmla="*/ 18942 w 140711"/>
                <a:gd name="connsiteY1" fmla="*/ 78966 h 177119"/>
                <a:gd name="connsiteX2" fmla="*/ 18942 w 140711"/>
                <a:gd name="connsiteY2" fmla="*/ 96678 h 177119"/>
                <a:gd name="connsiteX3" fmla="*/ 35916 w 140711"/>
                <a:gd name="connsiteY3" fmla="*/ 126936 h 177119"/>
                <a:gd name="connsiteX4" fmla="*/ 45510 w 140711"/>
                <a:gd name="connsiteY4" fmla="*/ 126936 h 177119"/>
                <a:gd name="connsiteX5" fmla="*/ 45510 w 140711"/>
                <a:gd name="connsiteY5" fmla="*/ 121032 h 177119"/>
                <a:gd name="connsiteX6" fmla="*/ 45510 w 140711"/>
                <a:gd name="connsiteY6" fmla="*/ 121032 h 177119"/>
                <a:gd name="connsiteX7" fmla="*/ 52890 w 140711"/>
                <a:gd name="connsiteY7" fmla="*/ 129150 h 177119"/>
                <a:gd name="connsiteX8" fmla="*/ 59532 w 140711"/>
                <a:gd name="connsiteY8" fmla="*/ 129150 h 177119"/>
                <a:gd name="connsiteX9" fmla="*/ 72078 w 140711"/>
                <a:gd name="connsiteY9" fmla="*/ 145386 h 177119"/>
                <a:gd name="connsiteX10" fmla="*/ 72078 w 140711"/>
                <a:gd name="connsiteY10" fmla="*/ 139482 h 177119"/>
                <a:gd name="connsiteX11" fmla="*/ 72078 w 140711"/>
                <a:gd name="connsiteY11" fmla="*/ 131364 h 177119"/>
                <a:gd name="connsiteX12" fmla="*/ 68388 w 140711"/>
                <a:gd name="connsiteY12" fmla="*/ 125460 h 177119"/>
                <a:gd name="connsiteX13" fmla="*/ 68388 w 140711"/>
                <a:gd name="connsiteY13" fmla="*/ 125460 h 177119"/>
                <a:gd name="connsiteX14" fmla="*/ 73554 w 140711"/>
                <a:gd name="connsiteY14" fmla="*/ 125460 h 177119"/>
                <a:gd name="connsiteX15" fmla="*/ 73554 w 140711"/>
                <a:gd name="connsiteY15" fmla="*/ 125460 h 177119"/>
                <a:gd name="connsiteX16" fmla="*/ 77982 w 140711"/>
                <a:gd name="connsiteY16" fmla="*/ 129150 h 177119"/>
                <a:gd name="connsiteX17" fmla="*/ 77982 w 140711"/>
                <a:gd name="connsiteY17" fmla="*/ 129150 h 177119"/>
                <a:gd name="connsiteX18" fmla="*/ 77982 w 140711"/>
                <a:gd name="connsiteY18" fmla="*/ 129150 h 177119"/>
                <a:gd name="connsiteX19" fmla="*/ 77982 w 140711"/>
                <a:gd name="connsiteY19" fmla="*/ 135792 h 177119"/>
                <a:gd name="connsiteX20" fmla="*/ 77982 w 140711"/>
                <a:gd name="connsiteY20" fmla="*/ 140958 h 177119"/>
                <a:gd name="connsiteX21" fmla="*/ 77982 w 140711"/>
                <a:gd name="connsiteY21" fmla="*/ 146124 h 177119"/>
                <a:gd name="connsiteX22" fmla="*/ 77982 w 140711"/>
                <a:gd name="connsiteY22" fmla="*/ 146124 h 177119"/>
                <a:gd name="connsiteX23" fmla="*/ 77982 w 140711"/>
                <a:gd name="connsiteY23" fmla="*/ 139482 h 177119"/>
                <a:gd name="connsiteX24" fmla="*/ 73554 w 140711"/>
                <a:gd name="connsiteY24" fmla="*/ 124722 h 177119"/>
                <a:gd name="connsiteX25" fmla="*/ 73554 w 140711"/>
                <a:gd name="connsiteY25" fmla="*/ 119556 h 177119"/>
                <a:gd name="connsiteX26" fmla="*/ 77982 w 140711"/>
                <a:gd name="connsiteY26" fmla="*/ 119556 h 177119"/>
                <a:gd name="connsiteX27" fmla="*/ 82410 w 140711"/>
                <a:gd name="connsiteY27" fmla="*/ 125460 h 177119"/>
                <a:gd name="connsiteX28" fmla="*/ 82410 w 140711"/>
                <a:gd name="connsiteY28" fmla="*/ 130626 h 177119"/>
                <a:gd name="connsiteX29" fmla="*/ 82410 w 140711"/>
                <a:gd name="connsiteY29" fmla="*/ 135792 h 177119"/>
                <a:gd name="connsiteX30" fmla="*/ 82410 w 140711"/>
                <a:gd name="connsiteY30" fmla="*/ 135792 h 177119"/>
                <a:gd name="connsiteX31" fmla="*/ 82410 w 140711"/>
                <a:gd name="connsiteY31" fmla="*/ 140958 h 177119"/>
                <a:gd name="connsiteX32" fmla="*/ 82410 w 140711"/>
                <a:gd name="connsiteY32" fmla="*/ 140958 h 177119"/>
                <a:gd name="connsiteX33" fmla="*/ 82410 w 140711"/>
                <a:gd name="connsiteY33" fmla="*/ 151290 h 177119"/>
                <a:gd name="connsiteX34" fmla="*/ 82410 w 140711"/>
                <a:gd name="connsiteY34" fmla="*/ 140958 h 177119"/>
                <a:gd name="connsiteX35" fmla="*/ 82410 w 140711"/>
                <a:gd name="connsiteY35" fmla="*/ 129888 h 177119"/>
                <a:gd name="connsiteX36" fmla="*/ 82410 w 140711"/>
                <a:gd name="connsiteY36" fmla="*/ 129888 h 177119"/>
                <a:gd name="connsiteX37" fmla="*/ 82410 w 140711"/>
                <a:gd name="connsiteY37" fmla="*/ 135054 h 177119"/>
                <a:gd name="connsiteX38" fmla="*/ 82410 w 140711"/>
                <a:gd name="connsiteY38" fmla="*/ 147600 h 177119"/>
                <a:gd name="connsiteX39" fmla="*/ 82410 w 140711"/>
                <a:gd name="connsiteY39" fmla="*/ 156456 h 177119"/>
                <a:gd name="connsiteX40" fmla="*/ 82410 w 140711"/>
                <a:gd name="connsiteY40" fmla="*/ 166050 h 177119"/>
                <a:gd name="connsiteX41" fmla="*/ 82410 w 140711"/>
                <a:gd name="connsiteY41" fmla="*/ 171954 h 177119"/>
                <a:gd name="connsiteX42" fmla="*/ 82410 w 140711"/>
                <a:gd name="connsiteY42" fmla="*/ 171954 h 177119"/>
                <a:gd name="connsiteX43" fmla="*/ 82410 w 140711"/>
                <a:gd name="connsiteY43" fmla="*/ 170478 h 177119"/>
                <a:gd name="connsiteX44" fmla="*/ 82410 w 140711"/>
                <a:gd name="connsiteY44" fmla="*/ 131364 h 177119"/>
                <a:gd name="connsiteX45" fmla="*/ 82410 w 140711"/>
                <a:gd name="connsiteY45" fmla="*/ 131364 h 177119"/>
                <a:gd name="connsiteX46" fmla="*/ 82410 w 140711"/>
                <a:gd name="connsiteY46" fmla="*/ 131364 h 177119"/>
                <a:gd name="connsiteX47" fmla="*/ 82410 w 140711"/>
                <a:gd name="connsiteY47" fmla="*/ 135792 h 177119"/>
                <a:gd name="connsiteX48" fmla="*/ 82410 w 140711"/>
                <a:gd name="connsiteY48" fmla="*/ 154242 h 177119"/>
                <a:gd name="connsiteX49" fmla="*/ 82410 w 140711"/>
                <a:gd name="connsiteY49" fmla="*/ 163098 h 177119"/>
                <a:gd name="connsiteX50" fmla="*/ 86100 w 140711"/>
                <a:gd name="connsiteY50" fmla="*/ 171954 h 177119"/>
                <a:gd name="connsiteX51" fmla="*/ 86100 w 140711"/>
                <a:gd name="connsiteY51" fmla="*/ 177120 h 177119"/>
                <a:gd name="connsiteX52" fmla="*/ 86100 w 140711"/>
                <a:gd name="connsiteY52" fmla="*/ 171216 h 177119"/>
                <a:gd name="connsiteX53" fmla="*/ 86100 w 140711"/>
                <a:gd name="connsiteY53" fmla="*/ 129150 h 177119"/>
                <a:gd name="connsiteX54" fmla="*/ 86100 w 140711"/>
                <a:gd name="connsiteY54" fmla="*/ 129150 h 177119"/>
                <a:gd name="connsiteX55" fmla="*/ 86100 w 140711"/>
                <a:gd name="connsiteY55" fmla="*/ 129150 h 177119"/>
                <a:gd name="connsiteX56" fmla="*/ 86100 w 140711"/>
                <a:gd name="connsiteY56" fmla="*/ 129150 h 177119"/>
                <a:gd name="connsiteX57" fmla="*/ 86100 w 140711"/>
                <a:gd name="connsiteY57" fmla="*/ 138744 h 177119"/>
                <a:gd name="connsiteX58" fmla="*/ 86100 w 140711"/>
                <a:gd name="connsiteY58" fmla="*/ 164574 h 177119"/>
                <a:gd name="connsiteX59" fmla="*/ 86100 w 140711"/>
                <a:gd name="connsiteY59" fmla="*/ 171954 h 177119"/>
                <a:gd name="connsiteX60" fmla="*/ 93480 w 140711"/>
                <a:gd name="connsiteY60" fmla="*/ 102582 h 177119"/>
                <a:gd name="connsiteX61" fmla="*/ 98646 w 140711"/>
                <a:gd name="connsiteY61" fmla="*/ 102582 h 177119"/>
                <a:gd name="connsiteX62" fmla="*/ 98646 w 140711"/>
                <a:gd name="connsiteY62" fmla="*/ 102582 h 177119"/>
                <a:gd name="connsiteX63" fmla="*/ 94956 w 140711"/>
                <a:gd name="connsiteY63" fmla="*/ 102582 h 177119"/>
                <a:gd name="connsiteX64" fmla="*/ 140712 w 140711"/>
                <a:gd name="connsiteY64" fmla="*/ 88560 h 177119"/>
                <a:gd name="connsiteX65" fmla="*/ 135546 w 140711"/>
                <a:gd name="connsiteY65" fmla="*/ 77490 h 177119"/>
                <a:gd name="connsiteX66" fmla="*/ 125952 w 140711"/>
                <a:gd name="connsiteY66" fmla="*/ 59778 h 177119"/>
                <a:gd name="connsiteX67" fmla="*/ 110454 w 140711"/>
                <a:gd name="connsiteY67" fmla="*/ 40590 h 177119"/>
                <a:gd name="connsiteX68" fmla="*/ 97908 w 140711"/>
                <a:gd name="connsiteY68" fmla="*/ 30258 h 177119"/>
                <a:gd name="connsiteX69" fmla="*/ 93480 w 140711"/>
                <a:gd name="connsiteY69" fmla="*/ 30258 h 177119"/>
                <a:gd name="connsiteX70" fmla="*/ 93480 w 140711"/>
                <a:gd name="connsiteY70" fmla="*/ 30258 h 177119"/>
                <a:gd name="connsiteX71" fmla="*/ 93480 w 140711"/>
                <a:gd name="connsiteY71" fmla="*/ 25830 h 177119"/>
                <a:gd name="connsiteX72" fmla="*/ 88314 w 140711"/>
                <a:gd name="connsiteY72" fmla="*/ 25830 h 177119"/>
                <a:gd name="connsiteX73" fmla="*/ 83148 w 140711"/>
                <a:gd name="connsiteY73" fmla="*/ 25830 h 177119"/>
                <a:gd name="connsiteX74" fmla="*/ 72078 w 140711"/>
                <a:gd name="connsiteY74" fmla="*/ 14760 h 177119"/>
                <a:gd name="connsiteX75" fmla="*/ 61008 w 140711"/>
                <a:gd name="connsiteY75" fmla="*/ 8856 h 177119"/>
                <a:gd name="connsiteX76" fmla="*/ 53628 w 140711"/>
                <a:gd name="connsiteY76" fmla="*/ 8856 h 177119"/>
                <a:gd name="connsiteX77" fmla="*/ 36654 w 140711"/>
                <a:gd name="connsiteY77" fmla="*/ 0 h 177119"/>
                <a:gd name="connsiteX78" fmla="*/ 20418 w 140711"/>
                <a:gd name="connsiteY78" fmla="*/ 0 h 177119"/>
                <a:gd name="connsiteX79" fmla="*/ 13038 w 140711"/>
                <a:gd name="connsiteY79" fmla="*/ 0 h 177119"/>
                <a:gd name="connsiteX80" fmla="*/ 6396 w 140711"/>
                <a:gd name="connsiteY80" fmla="*/ 0 h 177119"/>
                <a:gd name="connsiteX81" fmla="*/ 1968 w 140711"/>
                <a:gd name="connsiteY81" fmla="*/ 0 h 177119"/>
                <a:gd name="connsiteX82" fmla="*/ 1968 w 140711"/>
                <a:gd name="connsiteY82" fmla="*/ 5904 h 177119"/>
                <a:gd name="connsiteX83" fmla="*/ 8610 w 140711"/>
                <a:gd name="connsiteY83" fmla="*/ 12546 h 177119"/>
                <a:gd name="connsiteX84" fmla="*/ 23370 w 140711"/>
                <a:gd name="connsiteY84" fmla="*/ 21402 h 177119"/>
                <a:gd name="connsiteX85" fmla="*/ 28536 w 140711"/>
                <a:gd name="connsiteY85" fmla="*/ 26568 h 177119"/>
                <a:gd name="connsiteX86" fmla="*/ 28536 w 140711"/>
                <a:gd name="connsiteY86" fmla="*/ 26568 h 177119"/>
                <a:gd name="connsiteX87" fmla="*/ 28536 w 140711"/>
                <a:gd name="connsiteY87" fmla="*/ 26568 h 177119"/>
                <a:gd name="connsiteX88" fmla="*/ 32226 w 140711"/>
                <a:gd name="connsiteY88" fmla="*/ 53874 h 177119"/>
                <a:gd name="connsiteX89" fmla="*/ 25584 w 140711"/>
                <a:gd name="connsiteY89" fmla="*/ 68634 h 17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40711" h="177119">
                  <a:moveTo>
                    <a:pt x="23370" y="78966"/>
                  </a:moveTo>
                  <a:lnTo>
                    <a:pt x="18942" y="78966"/>
                  </a:lnTo>
                  <a:lnTo>
                    <a:pt x="18942" y="96678"/>
                  </a:lnTo>
                  <a:lnTo>
                    <a:pt x="35916" y="126936"/>
                  </a:lnTo>
                  <a:lnTo>
                    <a:pt x="45510" y="126936"/>
                  </a:lnTo>
                  <a:lnTo>
                    <a:pt x="45510" y="121032"/>
                  </a:lnTo>
                  <a:lnTo>
                    <a:pt x="45510" y="121032"/>
                  </a:lnTo>
                  <a:cubicBezTo>
                    <a:pt x="45510" y="121032"/>
                    <a:pt x="49938" y="127674"/>
                    <a:pt x="52890" y="129150"/>
                  </a:cubicBezTo>
                  <a:cubicBezTo>
                    <a:pt x="55052" y="128470"/>
                    <a:pt x="57370" y="128470"/>
                    <a:pt x="59532" y="129150"/>
                  </a:cubicBezTo>
                  <a:cubicBezTo>
                    <a:pt x="64447" y="133951"/>
                    <a:pt x="68676" y="139416"/>
                    <a:pt x="72078" y="145386"/>
                  </a:cubicBezTo>
                  <a:cubicBezTo>
                    <a:pt x="72078" y="145386"/>
                    <a:pt x="72078" y="139482"/>
                    <a:pt x="72078" y="139482"/>
                  </a:cubicBezTo>
                  <a:lnTo>
                    <a:pt x="72078" y="131364"/>
                  </a:lnTo>
                  <a:lnTo>
                    <a:pt x="68388" y="125460"/>
                  </a:lnTo>
                  <a:lnTo>
                    <a:pt x="68388" y="125460"/>
                  </a:lnTo>
                  <a:lnTo>
                    <a:pt x="73554" y="125460"/>
                  </a:lnTo>
                  <a:lnTo>
                    <a:pt x="73554" y="125460"/>
                  </a:lnTo>
                  <a:lnTo>
                    <a:pt x="77982" y="129150"/>
                  </a:lnTo>
                  <a:lnTo>
                    <a:pt x="77982" y="129150"/>
                  </a:lnTo>
                  <a:lnTo>
                    <a:pt x="77982" y="129150"/>
                  </a:lnTo>
                  <a:lnTo>
                    <a:pt x="77982" y="135792"/>
                  </a:lnTo>
                  <a:lnTo>
                    <a:pt x="77982" y="140958"/>
                  </a:lnTo>
                  <a:lnTo>
                    <a:pt x="77982" y="146124"/>
                  </a:lnTo>
                  <a:lnTo>
                    <a:pt x="77982" y="146124"/>
                  </a:lnTo>
                  <a:lnTo>
                    <a:pt x="77982" y="139482"/>
                  </a:lnTo>
                  <a:lnTo>
                    <a:pt x="73554" y="124722"/>
                  </a:lnTo>
                  <a:lnTo>
                    <a:pt x="73554" y="119556"/>
                  </a:lnTo>
                  <a:lnTo>
                    <a:pt x="77982" y="119556"/>
                  </a:lnTo>
                  <a:cubicBezTo>
                    <a:pt x="79746" y="121287"/>
                    <a:pt x="81244" y="123278"/>
                    <a:pt x="82410" y="125460"/>
                  </a:cubicBezTo>
                  <a:lnTo>
                    <a:pt x="82410" y="130626"/>
                  </a:lnTo>
                  <a:lnTo>
                    <a:pt x="82410" y="135792"/>
                  </a:lnTo>
                  <a:lnTo>
                    <a:pt x="82410" y="135792"/>
                  </a:lnTo>
                  <a:lnTo>
                    <a:pt x="82410" y="140958"/>
                  </a:lnTo>
                  <a:lnTo>
                    <a:pt x="82410" y="140958"/>
                  </a:lnTo>
                  <a:lnTo>
                    <a:pt x="82410" y="151290"/>
                  </a:lnTo>
                  <a:lnTo>
                    <a:pt x="82410" y="140958"/>
                  </a:lnTo>
                  <a:lnTo>
                    <a:pt x="82410" y="129888"/>
                  </a:lnTo>
                  <a:lnTo>
                    <a:pt x="82410" y="129888"/>
                  </a:lnTo>
                  <a:cubicBezTo>
                    <a:pt x="82631" y="131602"/>
                    <a:pt x="82631" y="133340"/>
                    <a:pt x="82410" y="135054"/>
                  </a:cubicBezTo>
                  <a:lnTo>
                    <a:pt x="82410" y="147600"/>
                  </a:lnTo>
                  <a:lnTo>
                    <a:pt x="82410" y="156456"/>
                  </a:lnTo>
                  <a:lnTo>
                    <a:pt x="82410" y="166050"/>
                  </a:lnTo>
                  <a:lnTo>
                    <a:pt x="82410" y="171954"/>
                  </a:lnTo>
                  <a:lnTo>
                    <a:pt x="82410" y="171954"/>
                  </a:lnTo>
                  <a:lnTo>
                    <a:pt x="82410" y="170478"/>
                  </a:lnTo>
                  <a:lnTo>
                    <a:pt x="82410" y="131364"/>
                  </a:lnTo>
                  <a:lnTo>
                    <a:pt x="82410" y="131364"/>
                  </a:lnTo>
                  <a:cubicBezTo>
                    <a:pt x="82410" y="131364"/>
                    <a:pt x="82410" y="131364"/>
                    <a:pt x="82410" y="131364"/>
                  </a:cubicBezTo>
                  <a:lnTo>
                    <a:pt x="82410" y="135792"/>
                  </a:lnTo>
                  <a:lnTo>
                    <a:pt x="82410" y="154242"/>
                  </a:lnTo>
                  <a:lnTo>
                    <a:pt x="82410" y="163098"/>
                  </a:lnTo>
                  <a:lnTo>
                    <a:pt x="86100" y="171954"/>
                  </a:lnTo>
                  <a:lnTo>
                    <a:pt x="86100" y="177120"/>
                  </a:lnTo>
                  <a:lnTo>
                    <a:pt x="86100" y="171216"/>
                  </a:lnTo>
                  <a:lnTo>
                    <a:pt x="86100" y="129150"/>
                  </a:lnTo>
                  <a:lnTo>
                    <a:pt x="86100" y="129150"/>
                  </a:lnTo>
                  <a:lnTo>
                    <a:pt x="86100" y="129150"/>
                  </a:lnTo>
                  <a:lnTo>
                    <a:pt x="86100" y="129150"/>
                  </a:lnTo>
                  <a:lnTo>
                    <a:pt x="86100" y="138744"/>
                  </a:lnTo>
                  <a:lnTo>
                    <a:pt x="86100" y="164574"/>
                  </a:lnTo>
                  <a:lnTo>
                    <a:pt x="86100" y="171954"/>
                  </a:lnTo>
                  <a:lnTo>
                    <a:pt x="93480" y="102582"/>
                  </a:lnTo>
                  <a:lnTo>
                    <a:pt x="98646" y="102582"/>
                  </a:lnTo>
                  <a:lnTo>
                    <a:pt x="98646" y="102582"/>
                  </a:lnTo>
                  <a:lnTo>
                    <a:pt x="94956" y="102582"/>
                  </a:lnTo>
                  <a:lnTo>
                    <a:pt x="140712" y="88560"/>
                  </a:lnTo>
                  <a:lnTo>
                    <a:pt x="135546" y="77490"/>
                  </a:lnTo>
                  <a:lnTo>
                    <a:pt x="125952" y="59778"/>
                  </a:lnTo>
                  <a:lnTo>
                    <a:pt x="110454" y="40590"/>
                  </a:lnTo>
                  <a:lnTo>
                    <a:pt x="97908" y="30258"/>
                  </a:lnTo>
                  <a:lnTo>
                    <a:pt x="93480" y="30258"/>
                  </a:lnTo>
                  <a:lnTo>
                    <a:pt x="93480" y="30258"/>
                  </a:lnTo>
                  <a:lnTo>
                    <a:pt x="93480" y="25830"/>
                  </a:lnTo>
                  <a:lnTo>
                    <a:pt x="88314" y="25830"/>
                  </a:lnTo>
                  <a:lnTo>
                    <a:pt x="83148" y="25830"/>
                  </a:lnTo>
                  <a:lnTo>
                    <a:pt x="72078" y="14760"/>
                  </a:lnTo>
                  <a:lnTo>
                    <a:pt x="61008" y="8856"/>
                  </a:lnTo>
                  <a:lnTo>
                    <a:pt x="53628" y="8856"/>
                  </a:lnTo>
                  <a:lnTo>
                    <a:pt x="36654" y="0"/>
                  </a:lnTo>
                  <a:lnTo>
                    <a:pt x="20418" y="0"/>
                  </a:lnTo>
                  <a:lnTo>
                    <a:pt x="13038" y="0"/>
                  </a:lnTo>
                  <a:lnTo>
                    <a:pt x="6396" y="0"/>
                  </a:lnTo>
                  <a:cubicBezTo>
                    <a:pt x="6396" y="0"/>
                    <a:pt x="6396" y="0"/>
                    <a:pt x="1968" y="0"/>
                  </a:cubicBezTo>
                  <a:cubicBezTo>
                    <a:pt x="-2460" y="0"/>
                    <a:pt x="1968" y="0"/>
                    <a:pt x="1968" y="5904"/>
                  </a:cubicBezTo>
                  <a:cubicBezTo>
                    <a:pt x="1968" y="11808"/>
                    <a:pt x="1968" y="11070"/>
                    <a:pt x="8610" y="12546"/>
                  </a:cubicBezTo>
                  <a:lnTo>
                    <a:pt x="23370" y="21402"/>
                  </a:lnTo>
                  <a:lnTo>
                    <a:pt x="28536" y="26568"/>
                  </a:lnTo>
                  <a:lnTo>
                    <a:pt x="28536" y="26568"/>
                  </a:lnTo>
                  <a:lnTo>
                    <a:pt x="28536" y="26568"/>
                  </a:lnTo>
                  <a:lnTo>
                    <a:pt x="32226" y="53874"/>
                  </a:lnTo>
                  <a:lnTo>
                    <a:pt x="25584" y="68634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0BC8C4-B6E6-488E-ACD3-40D830D28C77}"/>
                </a:ext>
              </a:extLst>
            </p:cNvPr>
            <p:cNvSpPr/>
            <p:nvPr/>
          </p:nvSpPr>
          <p:spPr>
            <a:xfrm>
              <a:off x="3776881" y="5379523"/>
              <a:ext cx="13283" cy="22140"/>
            </a:xfrm>
            <a:custGeom>
              <a:avLst/>
              <a:gdLst>
                <a:gd name="connsiteX0" fmla="*/ 3690 w 13283"/>
                <a:gd name="connsiteY0" fmla="*/ 15498 h 22140"/>
                <a:gd name="connsiteX1" fmla="*/ 10332 w 13283"/>
                <a:gd name="connsiteY1" fmla="*/ 15498 h 22140"/>
                <a:gd name="connsiteX2" fmla="*/ 10332 w 13283"/>
                <a:gd name="connsiteY2" fmla="*/ 0 h 22140"/>
                <a:gd name="connsiteX3" fmla="*/ 10332 w 13283"/>
                <a:gd name="connsiteY3" fmla="*/ 0 h 22140"/>
                <a:gd name="connsiteX4" fmla="*/ 10332 w 13283"/>
                <a:gd name="connsiteY4" fmla="*/ 5166 h 22140"/>
                <a:gd name="connsiteX5" fmla="*/ 10332 w 13283"/>
                <a:gd name="connsiteY5" fmla="*/ 13284 h 22140"/>
                <a:gd name="connsiteX6" fmla="*/ 5166 w 13283"/>
                <a:gd name="connsiteY6" fmla="*/ 22140 h 22140"/>
                <a:gd name="connsiteX7" fmla="*/ 0 w 13283"/>
                <a:gd name="connsiteY7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3" h="22140">
                  <a:moveTo>
                    <a:pt x="3690" y="15498"/>
                  </a:moveTo>
                  <a:cubicBezTo>
                    <a:pt x="3690" y="15498"/>
                    <a:pt x="3690" y="20664"/>
                    <a:pt x="10332" y="15498"/>
                  </a:cubicBezTo>
                  <a:cubicBezTo>
                    <a:pt x="16974" y="10332"/>
                    <a:pt x="10332" y="738"/>
                    <a:pt x="10332" y="0"/>
                  </a:cubicBezTo>
                  <a:lnTo>
                    <a:pt x="10332" y="0"/>
                  </a:lnTo>
                  <a:lnTo>
                    <a:pt x="10332" y="5166"/>
                  </a:lnTo>
                  <a:cubicBezTo>
                    <a:pt x="11092" y="7819"/>
                    <a:pt x="11092" y="10631"/>
                    <a:pt x="10332" y="13284"/>
                  </a:cubicBezTo>
                  <a:cubicBezTo>
                    <a:pt x="9409" y="16636"/>
                    <a:pt x="7631" y="19689"/>
                    <a:pt x="5166" y="22140"/>
                  </a:cubicBezTo>
                  <a:lnTo>
                    <a:pt x="0" y="22140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2F5C60B3-60A9-474B-845D-6B911BB676F2}"/>
                </a:ext>
              </a:extLst>
            </p:cNvPr>
            <p:cNvSpPr/>
            <p:nvPr/>
          </p:nvSpPr>
          <p:spPr>
            <a:xfrm>
              <a:off x="3867654" y="5372143"/>
              <a:ext cx="20977" cy="87083"/>
            </a:xfrm>
            <a:custGeom>
              <a:avLst/>
              <a:gdLst>
                <a:gd name="connsiteX0" fmla="*/ 14022 w 20977"/>
                <a:gd name="connsiteY0" fmla="*/ 87084 h 87083"/>
                <a:gd name="connsiteX1" fmla="*/ 14022 w 20977"/>
                <a:gd name="connsiteY1" fmla="*/ 76014 h 87083"/>
                <a:gd name="connsiteX2" fmla="*/ 14022 w 20977"/>
                <a:gd name="connsiteY2" fmla="*/ 67158 h 87083"/>
                <a:gd name="connsiteX3" fmla="*/ 14022 w 20977"/>
                <a:gd name="connsiteY3" fmla="*/ 44280 h 87083"/>
                <a:gd name="connsiteX4" fmla="*/ 14022 w 20977"/>
                <a:gd name="connsiteY4" fmla="*/ 36900 h 87083"/>
                <a:gd name="connsiteX5" fmla="*/ 9594 w 20977"/>
                <a:gd name="connsiteY5" fmla="*/ 30996 h 87083"/>
                <a:gd name="connsiteX6" fmla="*/ 9594 w 20977"/>
                <a:gd name="connsiteY6" fmla="*/ 30996 h 87083"/>
                <a:gd name="connsiteX7" fmla="*/ 9594 w 20977"/>
                <a:gd name="connsiteY7" fmla="*/ 30996 h 87083"/>
                <a:gd name="connsiteX8" fmla="*/ 9594 w 20977"/>
                <a:gd name="connsiteY8" fmla="*/ 19926 h 87083"/>
                <a:gd name="connsiteX9" fmla="*/ 0 w 20977"/>
                <a:gd name="connsiteY9" fmla="*/ 0 h 87083"/>
                <a:gd name="connsiteX10" fmla="*/ 0 w 20977"/>
                <a:gd name="connsiteY10" fmla="*/ 0 h 87083"/>
                <a:gd name="connsiteX11" fmla="*/ 0 w 20977"/>
                <a:gd name="connsiteY11" fmla="*/ 0 h 87083"/>
                <a:gd name="connsiteX12" fmla="*/ 5166 w 20977"/>
                <a:gd name="connsiteY12" fmla="*/ 3690 h 87083"/>
                <a:gd name="connsiteX13" fmla="*/ 14760 w 20977"/>
                <a:gd name="connsiteY13" fmla="*/ 3690 h 87083"/>
                <a:gd name="connsiteX14" fmla="*/ 19926 w 20977"/>
                <a:gd name="connsiteY14" fmla="*/ 3690 h 87083"/>
                <a:gd name="connsiteX15" fmla="*/ 19926 w 20977"/>
                <a:gd name="connsiteY15" fmla="*/ 10332 h 87083"/>
                <a:gd name="connsiteX16" fmla="*/ 19926 w 20977"/>
                <a:gd name="connsiteY16" fmla="*/ 28782 h 87083"/>
                <a:gd name="connsiteX17" fmla="*/ 19926 w 20977"/>
                <a:gd name="connsiteY17" fmla="*/ 45756 h 87083"/>
                <a:gd name="connsiteX18" fmla="*/ 19926 w 20977"/>
                <a:gd name="connsiteY18" fmla="*/ 73800 h 87083"/>
                <a:gd name="connsiteX19" fmla="*/ 19926 w 20977"/>
                <a:gd name="connsiteY19" fmla="*/ 80442 h 8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0977" h="87083">
                  <a:moveTo>
                    <a:pt x="14022" y="87084"/>
                  </a:moveTo>
                  <a:lnTo>
                    <a:pt x="14022" y="76014"/>
                  </a:lnTo>
                  <a:cubicBezTo>
                    <a:pt x="14022" y="76014"/>
                    <a:pt x="14022" y="68634"/>
                    <a:pt x="14022" y="67158"/>
                  </a:cubicBezTo>
                  <a:cubicBezTo>
                    <a:pt x="14022" y="65682"/>
                    <a:pt x="14022" y="47970"/>
                    <a:pt x="14022" y="44280"/>
                  </a:cubicBezTo>
                  <a:lnTo>
                    <a:pt x="14022" y="36900"/>
                  </a:lnTo>
                  <a:lnTo>
                    <a:pt x="9594" y="30996"/>
                  </a:lnTo>
                  <a:lnTo>
                    <a:pt x="9594" y="30996"/>
                  </a:lnTo>
                  <a:lnTo>
                    <a:pt x="9594" y="30996"/>
                  </a:lnTo>
                  <a:cubicBezTo>
                    <a:pt x="9594" y="30996"/>
                    <a:pt x="9594" y="26568"/>
                    <a:pt x="9594" y="19926"/>
                  </a:cubicBezTo>
                  <a:cubicBezTo>
                    <a:pt x="6982" y="13018"/>
                    <a:pt x="3771" y="635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3690"/>
                  </a:lnTo>
                  <a:lnTo>
                    <a:pt x="14760" y="3690"/>
                  </a:lnTo>
                  <a:lnTo>
                    <a:pt x="19926" y="3690"/>
                  </a:lnTo>
                  <a:lnTo>
                    <a:pt x="19926" y="10332"/>
                  </a:lnTo>
                  <a:cubicBezTo>
                    <a:pt x="20701" y="16458"/>
                    <a:pt x="20701" y="22656"/>
                    <a:pt x="19926" y="28782"/>
                  </a:cubicBezTo>
                  <a:cubicBezTo>
                    <a:pt x="21328" y="34352"/>
                    <a:pt x="21328" y="40186"/>
                    <a:pt x="19926" y="45756"/>
                  </a:cubicBezTo>
                  <a:cubicBezTo>
                    <a:pt x="18981" y="55081"/>
                    <a:pt x="18981" y="64475"/>
                    <a:pt x="19926" y="73800"/>
                  </a:cubicBezTo>
                  <a:cubicBezTo>
                    <a:pt x="20384" y="75990"/>
                    <a:pt x="20384" y="78252"/>
                    <a:pt x="19926" y="80442"/>
                  </a:cubicBez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571684A0-E1DC-4542-B01B-F4C7B87E3100}"/>
                </a:ext>
              </a:extLst>
            </p:cNvPr>
            <p:cNvSpPr/>
            <p:nvPr/>
          </p:nvSpPr>
          <p:spPr>
            <a:xfrm>
              <a:off x="3875035" y="5381737"/>
              <a:ext cx="11704" cy="45017"/>
            </a:xfrm>
            <a:custGeom>
              <a:avLst/>
              <a:gdLst>
                <a:gd name="connsiteX0" fmla="*/ 6642 w 11704"/>
                <a:gd name="connsiteY0" fmla="*/ 45018 h 45017"/>
                <a:gd name="connsiteX1" fmla="*/ 10332 w 11704"/>
                <a:gd name="connsiteY1" fmla="*/ 39114 h 45017"/>
                <a:gd name="connsiteX2" fmla="*/ 10332 w 11704"/>
                <a:gd name="connsiteY2" fmla="*/ 5904 h 45017"/>
                <a:gd name="connsiteX3" fmla="*/ 0 w 11704"/>
                <a:gd name="connsiteY3" fmla="*/ 0 h 45017"/>
                <a:gd name="connsiteX4" fmla="*/ 0 w 11704"/>
                <a:gd name="connsiteY4" fmla="*/ 8856 h 45017"/>
                <a:gd name="connsiteX5" fmla="*/ 0 w 11704"/>
                <a:gd name="connsiteY5" fmla="*/ 8856 h 45017"/>
                <a:gd name="connsiteX6" fmla="*/ 0 w 11704"/>
                <a:gd name="connsiteY6" fmla="*/ 13284 h 45017"/>
                <a:gd name="connsiteX7" fmla="*/ 0 w 11704"/>
                <a:gd name="connsiteY7" fmla="*/ 28044 h 45017"/>
                <a:gd name="connsiteX8" fmla="*/ 0 w 11704"/>
                <a:gd name="connsiteY8" fmla="*/ 41328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04" h="45017">
                  <a:moveTo>
                    <a:pt x="6642" y="45018"/>
                  </a:moveTo>
                  <a:cubicBezTo>
                    <a:pt x="8221" y="43292"/>
                    <a:pt x="9476" y="41290"/>
                    <a:pt x="10332" y="39114"/>
                  </a:cubicBezTo>
                  <a:cubicBezTo>
                    <a:pt x="12162" y="28120"/>
                    <a:pt x="12162" y="16898"/>
                    <a:pt x="10332" y="5904"/>
                  </a:cubicBezTo>
                  <a:cubicBezTo>
                    <a:pt x="7513" y="2998"/>
                    <a:pt x="3934" y="952"/>
                    <a:pt x="0" y="0"/>
                  </a:cubicBezTo>
                  <a:lnTo>
                    <a:pt x="0" y="8856"/>
                  </a:lnTo>
                  <a:lnTo>
                    <a:pt x="0" y="8856"/>
                  </a:lnTo>
                  <a:cubicBezTo>
                    <a:pt x="0" y="8856"/>
                    <a:pt x="0" y="8856"/>
                    <a:pt x="0" y="13284"/>
                  </a:cubicBezTo>
                  <a:cubicBezTo>
                    <a:pt x="886" y="18164"/>
                    <a:pt x="886" y="23164"/>
                    <a:pt x="0" y="28044"/>
                  </a:cubicBezTo>
                  <a:lnTo>
                    <a:pt x="0" y="41328"/>
                  </a:ln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C1E93D18-A4CF-4FD8-9928-A83FAD61A4C0}"/>
                </a:ext>
              </a:extLst>
            </p:cNvPr>
            <p:cNvSpPr/>
            <p:nvPr/>
          </p:nvSpPr>
          <p:spPr>
            <a:xfrm>
              <a:off x="3847729" y="5366239"/>
              <a:ext cx="25092" cy="82655"/>
            </a:xfrm>
            <a:custGeom>
              <a:avLst/>
              <a:gdLst>
                <a:gd name="connsiteX0" fmla="*/ 19926 w 25092"/>
                <a:gd name="connsiteY0" fmla="*/ 77490 h 82655"/>
                <a:gd name="connsiteX1" fmla="*/ 19926 w 25092"/>
                <a:gd name="connsiteY1" fmla="*/ 55350 h 82655"/>
                <a:gd name="connsiteX2" fmla="*/ 19926 w 25092"/>
                <a:gd name="connsiteY2" fmla="*/ 43542 h 82655"/>
                <a:gd name="connsiteX3" fmla="*/ 13284 w 25092"/>
                <a:gd name="connsiteY3" fmla="*/ 28044 h 82655"/>
                <a:gd name="connsiteX4" fmla="*/ 8118 w 25092"/>
                <a:gd name="connsiteY4" fmla="*/ 12546 h 82655"/>
                <a:gd name="connsiteX5" fmla="*/ 3690 w 25092"/>
                <a:gd name="connsiteY5" fmla="*/ 12546 h 82655"/>
                <a:gd name="connsiteX6" fmla="*/ 3690 w 25092"/>
                <a:gd name="connsiteY6" fmla="*/ 12546 h 82655"/>
                <a:gd name="connsiteX7" fmla="*/ 0 w 25092"/>
                <a:gd name="connsiteY7" fmla="*/ 12546 h 82655"/>
                <a:gd name="connsiteX8" fmla="*/ 0 w 25092"/>
                <a:gd name="connsiteY8" fmla="*/ 0 h 82655"/>
                <a:gd name="connsiteX9" fmla="*/ 5166 w 25092"/>
                <a:gd name="connsiteY9" fmla="*/ 0 h 82655"/>
                <a:gd name="connsiteX10" fmla="*/ 15498 w 25092"/>
                <a:gd name="connsiteY10" fmla="*/ 6642 h 82655"/>
                <a:gd name="connsiteX11" fmla="*/ 20664 w 25092"/>
                <a:gd name="connsiteY11" fmla="*/ 28044 h 82655"/>
                <a:gd name="connsiteX12" fmla="*/ 25092 w 25092"/>
                <a:gd name="connsiteY12" fmla="*/ 41328 h 82655"/>
                <a:gd name="connsiteX13" fmla="*/ 25092 w 25092"/>
                <a:gd name="connsiteY13" fmla="*/ 82656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092" h="82655">
                  <a:moveTo>
                    <a:pt x="19926" y="77490"/>
                  </a:moveTo>
                  <a:cubicBezTo>
                    <a:pt x="20516" y="70122"/>
                    <a:pt x="20516" y="62718"/>
                    <a:pt x="19926" y="55350"/>
                  </a:cubicBezTo>
                  <a:cubicBezTo>
                    <a:pt x="20745" y="51456"/>
                    <a:pt x="20745" y="47436"/>
                    <a:pt x="19926" y="43542"/>
                  </a:cubicBezTo>
                  <a:cubicBezTo>
                    <a:pt x="16915" y="38757"/>
                    <a:pt x="14671" y="33527"/>
                    <a:pt x="13284" y="28044"/>
                  </a:cubicBezTo>
                  <a:cubicBezTo>
                    <a:pt x="12140" y="22703"/>
                    <a:pt x="10406" y="17505"/>
                    <a:pt x="8118" y="12546"/>
                  </a:cubicBezTo>
                  <a:cubicBezTo>
                    <a:pt x="8118" y="12546"/>
                    <a:pt x="4428" y="8118"/>
                    <a:pt x="3690" y="12546"/>
                  </a:cubicBezTo>
                  <a:cubicBezTo>
                    <a:pt x="2952" y="16974"/>
                    <a:pt x="3690" y="12546"/>
                    <a:pt x="3690" y="12546"/>
                  </a:cubicBezTo>
                  <a:lnTo>
                    <a:pt x="0" y="12546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15498" y="6642"/>
                  </a:lnTo>
                  <a:lnTo>
                    <a:pt x="20664" y="28044"/>
                  </a:lnTo>
                  <a:lnTo>
                    <a:pt x="25092" y="41328"/>
                  </a:lnTo>
                  <a:lnTo>
                    <a:pt x="25092" y="82656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6E83C3D2-D7AF-4226-9940-306DC35DD198}"/>
                </a:ext>
              </a:extLst>
            </p:cNvPr>
            <p:cNvSpPr/>
            <p:nvPr/>
          </p:nvSpPr>
          <p:spPr>
            <a:xfrm>
              <a:off x="3872821" y="5383213"/>
              <a:ext cx="5165" cy="73800"/>
            </a:xfrm>
            <a:custGeom>
              <a:avLst/>
              <a:gdLst>
                <a:gd name="connsiteX0" fmla="*/ 738 w 5165"/>
                <a:gd name="connsiteY0" fmla="*/ 0 h 73800"/>
                <a:gd name="connsiteX1" fmla="*/ 738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738" y="0"/>
                  </a:moveTo>
                  <a:lnTo>
                    <a:pt x="738" y="0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E4557208-17B7-4C38-A9A7-9B075BADE2E0}"/>
                </a:ext>
              </a:extLst>
            </p:cNvPr>
            <p:cNvSpPr/>
            <p:nvPr/>
          </p:nvSpPr>
          <p:spPr>
            <a:xfrm>
              <a:off x="3830754" y="5369928"/>
              <a:ext cx="23542" cy="76751"/>
            </a:xfrm>
            <a:custGeom>
              <a:avLst/>
              <a:gdLst>
                <a:gd name="connsiteX0" fmla="*/ 22878 w 23542"/>
                <a:gd name="connsiteY0" fmla="*/ 66420 h 76751"/>
                <a:gd name="connsiteX1" fmla="*/ 22878 w 23542"/>
                <a:gd name="connsiteY1" fmla="*/ 56826 h 76751"/>
                <a:gd name="connsiteX2" fmla="*/ 19188 w 23542"/>
                <a:gd name="connsiteY2" fmla="*/ 37638 h 76751"/>
                <a:gd name="connsiteX3" fmla="*/ 11070 w 23542"/>
                <a:gd name="connsiteY3" fmla="*/ 25830 h 76751"/>
                <a:gd name="connsiteX4" fmla="*/ 5166 w 23542"/>
                <a:gd name="connsiteY4" fmla="*/ 14022 h 76751"/>
                <a:gd name="connsiteX5" fmla="*/ 0 w 23542"/>
                <a:gd name="connsiteY5" fmla="*/ 8118 h 76751"/>
                <a:gd name="connsiteX6" fmla="*/ 0 w 23542"/>
                <a:gd name="connsiteY6" fmla="*/ 0 h 76751"/>
                <a:gd name="connsiteX7" fmla="*/ 8856 w 23542"/>
                <a:gd name="connsiteY7" fmla="*/ 4428 h 76751"/>
                <a:gd name="connsiteX8" fmla="*/ 8856 w 23542"/>
                <a:gd name="connsiteY8" fmla="*/ 4428 h 76751"/>
                <a:gd name="connsiteX9" fmla="*/ 13284 w 23542"/>
                <a:gd name="connsiteY9" fmla="*/ 25830 h 76751"/>
                <a:gd name="connsiteX10" fmla="*/ 17712 w 23542"/>
                <a:gd name="connsiteY10" fmla="*/ 31734 h 76751"/>
                <a:gd name="connsiteX11" fmla="*/ 17712 w 23542"/>
                <a:gd name="connsiteY11" fmla="*/ 40590 h 76751"/>
                <a:gd name="connsiteX12" fmla="*/ 17712 w 23542"/>
                <a:gd name="connsiteY12" fmla="*/ 60516 h 76751"/>
                <a:gd name="connsiteX13" fmla="*/ 17712 w 23542"/>
                <a:gd name="connsiteY13" fmla="*/ 76752 h 76751"/>
                <a:gd name="connsiteX14" fmla="*/ 17712 w 23542"/>
                <a:gd name="connsiteY14" fmla="*/ 76752 h 7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42" h="76751">
                  <a:moveTo>
                    <a:pt x="22878" y="66420"/>
                  </a:moveTo>
                  <a:cubicBezTo>
                    <a:pt x="23764" y="63283"/>
                    <a:pt x="23764" y="59963"/>
                    <a:pt x="22878" y="56826"/>
                  </a:cubicBezTo>
                  <a:cubicBezTo>
                    <a:pt x="22199" y="50337"/>
                    <a:pt x="20967" y="43917"/>
                    <a:pt x="19188" y="37638"/>
                  </a:cubicBezTo>
                  <a:cubicBezTo>
                    <a:pt x="15801" y="34214"/>
                    <a:pt x="13055" y="30216"/>
                    <a:pt x="11070" y="25830"/>
                  </a:cubicBezTo>
                  <a:cubicBezTo>
                    <a:pt x="9424" y="21741"/>
                    <a:pt x="7446" y="17792"/>
                    <a:pt x="5166" y="14022"/>
                  </a:cubicBezTo>
                  <a:lnTo>
                    <a:pt x="0" y="8118"/>
                  </a:lnTo>
                  <a:lnTo>
                    <a:pt x="0" y="0"/>
                  </a:lnTo>
                  <a:lnTo>
                    <a:pt x="8856" y="4428"/>
                  </a:lnTo>
                  <a:lnTo>
                    <a:pt x="8856" y="4428"/>
                  </a:lnTo>
                  <a:lnTo>
                    <a:pt x="13284" y="25830"/>
                  </a:lnTo>
                  <a:lnTo>
                    <a:pt x="17712" y="31734"/>
                  </a:lnTo>
                  <a:lnTo>
                    <a:pt x="17712" y="40590"/>
                  </a:lnTo>
                  <a:lnTo>
                    <a:pt x="17712" y="60516"/>
                  </a:lnTo>
                  <a:lnTo>
                    <a:pt x="17712" y="76752"/>
                  </a:lnTo>
                  <a:lnTo>
                    <a:pt x="17712" y="76752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E64ED7B4-2763-481C-BC3F-ED196AEDD733}"/>
                </a:ext>
              </a:extLst>
            </p:cNvPr>
            <p:cNvSpPr/>
            <p:nvPr/>
          </p:nvSpPr>
          <p:spPr>
            <a:xfrm>
              <a:off x="3819685" y="5373619"/>
              <a:ext cx="24246" cy="56087"/>
            </a:xfrm>
            <a:custGeom>
              <a:avLst/>
              <a:gdLst>
                <a:gd name="connsiteX0" fmla="*/ 23616 w 24246"/>
                <a:gd name="connsiteY0" fmla="*/ 56088 h 56087"/>
                <a:gd name="connsiteX1" fmla="*/ 23616 w 24246"/>
                <a:gd name="connsiteY1" fmla="*/ 44280 h 56087"/>
                <a:gd name="connsiteX2" fmla="*/ 19188 w 24246"/>
                <a:gd name="connsiteY2" fmla="*/ 32472 h 56087"/>
                <a:gd name="connsiteX3" fmla="*/ 9594 w 24246"/>
                <a:gd name="connsiteY3" fmla="*/ 19926 h 56087"/>
                <a:gd name="connsiteX4" fmla="*/ 0 w 24246"/>
                <a:gd name="connsiteY4" fmla="*/ 8118 h 56087"/>
                <a:gd name="connsiteX5" fmla="*/ 0 w 24246"/>
                <a:gd name="connsiteY5" fmla="*/ 0 h 56087"/>
                <a:gd name="connsiteX6" fmla="*/ 4428 w 24246"/>
                <a:gd name="connsiteY6" fmla="*/ 0 h 56087"/>
                <a:gd name="connsiteX7" fmla="*/ 10332 w 24246"/>
                <a:gd name="connsiteY7" fmla="*/ 0 h 56087"/>
                <a:gd name="connsiteX8" fmla="*/ 10332 w 24246"/>
                <a:gd name="connsiteY8" fmla="*/ 8856 h 56087"/>
                <a:gd name="connsiteX9" fmla="*/ 10332 w 24246"/>
                <a:gd name="connsiteY9" fmla="*/ 15498 h 56087"/>
                <a:gd name="connsiteX10" fmla="*/ 14760 w 24246"/>
                <a:gd name="connsiteY10" fmla="*/ 21402 h 56087"/>
                <a:gd name="connsiteX11" fmla="*/ 14760 w 24246"/>
                <a:gd name="connsiteY11" fmla="*/ 21402 h 56087"/>
                <a:gd name="connsiteX12" fmla="*/ 14760 w 24246"/>
                <a:gd name="connsiteY12" fmla="*/ 30996 h 56087"/>
                <a:gd name="connsiteX13" fmla="*/ 14760 w 24246"/>
                <a:gd name="connsiteY13" fmla="*/ 36900 h 56087"/>
                <a:gd name="connsiteX14" fmla="*/ 14760 w 24246"/>
                <a:gd name="connsiteY14" fmla="*/ 45018 h 56087"/>
                <a:gd name="connsiteX15" fmla="*/ 14760 w 24246"/>
                <a:gd name="connsiteY15" fmla="*/ 48708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246" h="56087">
                  <a:moveTo>
                    <a:pt x="23616" y="56088"/>
                  </a:moveTo>
                  <a:cubicBezTo>
                    <a:pt x="24457" y="52197"/>
                    <a:pt x="24457" y="48171"/>
                    <a:pt x="23616" y="44280"/>
                  </a:cubicBezTo>
                  <a:cubicBezTo>
                    <a:pt x="23136" y="40039"/>
                    <a:pt x="21616" y="35982"/>
                    <a:pt x="19188" y="32472"/>
                  </a:cubicBezTo>
                  <a:cubicBezTo>
                    <a:pt x="15424" y="28757"/>
                    <a:pt x="12192" y="24534"/>
                    <a:pt x="9594" y="19926"/>
                  </a:cubicBezTo>
                  <a:lnTo>
                    <a:pt x="0" y="8118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10332" y="0"/>
                  </a:lnTo>
                  <a:lnTo>
                    <a:pt x="10332" y="8856"/>
                  </a:lnTo>
                  <a:lnTo>
                    <a:pt x="10332" y="15498"/>
                  </a:lnTo>
                  <a:lnTo>
                    <a:pt x="14760" y="21402"/>
                  </a:lnTo>
                  <a:lnTo>
                    <a:pt x="14760" y="21402"/>
                  </a:lnTo>
                  <a:lnTo>
                    <a:pt x="14760" y="30996"/>
                  </a:lnTo>
                  <a:lnTo>
                    <a:pt x="14760" y="36900"/>
                  </a:lnTo>
                  <a:lnTo>
                    <a:pt x="14760" y="45018"/>
                  </a:lnTo>
                  <a:lnTo>
                    <a:pt x="14760" y="48708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19D1EEA3-5357-442A-AC3F-BCA992BEE355}"/>
                </a:ext>
              </a:extLst>
            </p:cNvPr>
            <p:cNvSpPr/>
            <p:nvPr/>
          </p:nvSpPr>
          <p:spPr>
            <a:xfrm>
              <a:off x="3811566" y="5378047"/>
              <a:ext cx="24946" cy="51659"/>
            </a:xfrm>
            <a:custGeom>
              <a:avLst/>
              <a:gdLst>
                <a:gd name="connsiteX0" fmla="*/ 24354 w 24946"/>
                <a:gd name="connsiteY0" fmla="*/ 51660 h 51659"/>
                <a:gd name="connsiteX1" fmla="*/ 24354 w 24946"/>
                <a:gd name="connsiteY1" fmla="*/ 51660 h 51659"/>
                <a:gd name="connsiteX2" fmla="*/ 24354 w 24946"/>
                <a:gd name="connsiteY2" fmla="*/ 47232 h 51659"/>
                <a:gd name="connsiteX3" fmla="*/ 24354 w 24946"/>
                <a:gd name="connsiteY3" fmla="*/ 37638 h 51659"/>
                <a:gd name="connsiteX4" fmla="*/ 24354 w 24946"/>
                <a:gd name="connsiteY4" fmla="*/ 32472 h 51659"/>
                <a:gd name="connsiteX5" fmla="*/ 13284 w 24946"/>
                <a:gd name="connsiteY5" fmla="*/ 22140 h 51659"/>
                <a:gd name="connsiteX6" fmla="*/ 4428 w 24946"/>
                <a:gd name="connsiteY6" fmla="*/ 14022 h 51659"/>
                <a:gd name="connsiteX7" fmla="*/ 0 w 24946"/>
                <a:gd name="connsiteY7" fmla="*/ 14022 h 51659"/>
                <a:gd name="connsiteX8" fmla="*/ 0 w 24946"/>
                <a:gd name="connsiteY8" fmla="*/ 0 h 51659"/>
                <a:gd name="connsiteX9" fmla="*/ 5166 w 24946"/>
                <a:gd name="connsiteY9" fmla="*/ 5166 h 51659"/>
                <a:gd name="connsiteX10" fmla="*/ 10332 w 24946"/>
                <a:gd name="connsiteY10" fmla="*/ 5166 h 51659"/>
                <a:gd name="connsiteX11" fmla="*/ 16974 w 24946"/>
                <a:gd name="connsiteY11" fmla="*/ 16974 h 51659"/>
                <a:gd name="connsiteX12" fmla="*/ 16974 w 24946"/>
                <a:gd name="connsiteY12" fmla="*/ 16974 h 51659"/>
                <a:gd name="connsiteX13" fmla="*/ 23616 w 24946"/>
                <a:gd name="connsiteY13" fmla="*/ 22140 h 51659"/>
                <a:gd name="connsiteX14" fmla="*/ 23616 w 24946"/>
                <a:gd name="connsiteY14" fmla="*/ 28044 h 51659"/>
                <a:gd name="connsiteX15" fmla="*/ 23616 w 24946"/>
                <a:gd name="connsiteY15" fmla="*/ 33948 h 51659"/>
                <a:gd name="connsiteX16" fmla="*/ 23616 w 24946"/>
                <a:gd name="connsiteY16" fmla="*/ 42066 h 51659"/>
                <a:gd name="connsiteX17" fmla="*/ 23616 w 24946"/>
                <a:gd name="connsiteY17" fmla="*/ 47232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946" h="51659">
                  <a:moveTo>
                    <a:pt x="24354" y="51660"/>
                  </a:moveTo>
                  <a:lnTo>
                    <a:pt x="24354" y="51660"/>
                  </a:lnTo>
                  <a:cubicBezTo>
                    <a:pt x="25144" y="50290"/>
                    <a:pt x="25144" y="48602"/>
                    <a:pt x="24354" y="47232"/>
                  </a:cubicBezTo>
                  <a:cubicBezTo>
                    <a:pt x="24775" y="44048"/>
                    <a:pt x="24775" y="40822"/>
                    <a:pt x="24354" y="37638"/>
                  </a:cubicBezTo>
                  <a:lnTo>
                    <a:pt x="24354" y="32472"/>
                  </a:lnTo>
                  <a:cubicBezTo>
                    <a:pt x="21004" y="28678"/>
                    <a:pt x="17299" y="25218"/>
                    <a:pt x="13284" y="22140"/>
                  </a:cubicBezTo>
                  <a:lnTo>
                    <a:pt x="4428" y="14022"/>
                  </a:lnTo>
                  <a:lnTo>
                    <a:pt x="0" y="14022"/>
                  </a:lnTo>
                  <a:lnTo>
                    <a:pt x="0" y="0"/>
                  </a:lnTo>
                  <a:cubicBezTo>
                    <a:pt x="0" y="0"/>
                    <a:pt x="0" y="4428"/>
                    <a:pt x="5166" y="5166"/>
                  </a:cubicBezTo>
                  <a:lnTo>
                    <a:pt x="10332" y="5166"/>
                  </a:lnTo>
                  <a:lnTo>
                    <a:pt x="16974" y="16974"/>
                  </a:lnTo>
                  <a:lnTo>
                    <a:pt x="16974" y="16974"/>
                  </a:lnTo>
                  <a:lnTo>
                    <a:pt x="23616" y="22140"/>
                  </a:lnTo>
                  <a:lnTo>
                    <a:pt x="23616" y="28044"/>
                  </a:lnTo>
                  <a:lnTo>
                    <a:pt x="23616" y="33948"/>
                  </a:lnTo>
                  <a:lnTo>
                    <a:pt x="23616" y="42066"/>
                  </a:lnTo>
                  <a:lnTo>
                    <a:pt x="23616" y="47232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DF977224-700A-4775-8EB8-335372EF5E12}"/>
                </a:ext>
              </a:extLst>
            </p:cNvPr>
            <p:cNvSpPr/>
            <p:nvPr/>
          </p:nvSpPr>
          <p:spPr>
            <a:xfrm>
              <a:off x="3800496" y="5392806"/>
              <a:ext cx="22140" cy="34686"/>
            </a:xfrm>
            <a:custGeom>
              <a:avLst/>
              <a:gdLst>
                <a:gd name="connsiteX0" fmla="*/ 22140 w 22140"/>
                <a:gd name="connsiteY0" fmla="*/ 34686 h 34686"/>
                <a:gd name="connsiteX1" fmla="*/ 16974 w 22140"/>
                <a:gd name="connsiteY1" fmla="*/ 26568 h 34686"/>
                <a:gd name="connsiteX2" fmla="*/ 16974 w 22140"/>
                <a:gd name="connsiteY2" fmla="*/ 19926 h 34686"/>
                <a:gd name="connsiteX3" fmla="*/ 8118 w 22140"/>
                <a:gd name="connsiteY3" fmla="*/ 8856 h 34686"/>
                <a:gd name="connsiteX4" fmla="*/ 0 w 22140"/>
                <a:gd name="connsiteY4" fmla="*/ 0 h 34686"/>
                <a:gd name="connsiteX5" fmla="*/ 0 w 22140"/>
                <a:gd name="connsiteY5" fmla="*/ 0 h 34686"/>
                <a:gd name="connsiteX6" fmla="*/ 11070 w 22140"/>
                <a:gd name="connsiteY6" fmla="*/ 11808 h 34686"/>
                <a:gd name="connsiteX7" fmla="*/ 14760 w 22140"/>
                <a:gd name="connsiteY7" fmla="*/ 17712 h 34686"/>
                <a:gd name="connsiteX8" fmla="*/ 14760 w 22140"/>
                <a:gd name="connsiteY8" fmla="*/ 25092 h 34686"/>
                <a:gd name="connsiteX9" fmla="*/ 14760 w 22140"/>
                <a:gd name="connsiteY9" fmla="*/ 25092 h 34686"/>
                <a:gd name="connsiteX10" fmla="*/ 14760 w 22140"/>
                <a:gd name="connsiteY10" fmla="*/ 2952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0" h="34686">
                  <a:moveTo>
                    <a:pt x="22140" y="34686"/>
                  </a:moveTo>
                  <a:cubicBezTo>
                    <a:pt x="20007" y="32265"/>
                    <a:pt x="18266" y="29527"/>
                    <a:pt x="16974" y="26568"/>
                  </a:cubicBezTo>
                  <a:cubicBezTo>
                    <a:pt x="17653" y="24406"/>
                    <a:pt x="17653" y="22088"/>
                    <a:pt x="16974" y="19926"/>
                  </a:cubicBezTo>
                  <a:cubicBezTo>
                    <a:pt x="14723" y="15728"/>
                    <a:pt x="11719" y="11976"/>
                    <a:pt x="8118" y="8856"/>
                  </a:cubicBezTo>
                  <a:cubicBezTo>
                    <a:pt x="8118" y="8856"/>
                    <a:pt x="0" y="2214"/>
                    <a:pt x="0" y="0"/>
                  </a:cubicBezTo>
                  <a:lnTo>
                    <a:pt x="0" y="0"/>
                  </a:lnTo>
                  <a:lnTo>
                    <a:pt x="11070" y="11808"/>
                  </a:lnTo>
                  <a:lnTo>
                    <a:pt x="14760" y="17712"/>
                  </a:lnTo>
                  <a:lnTo>
                    <a:pt x="14760" y="25092"/>
                  </a:lnTo>
                  <a:lnTo>
                    <a:pt x="14760" y="25092"/>
                  </a:lnTo>
                  <a:lnTo>
                    <a:pt x="14760" y="2952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0C8B7A14-8A4C-41EE-9D21-4D4BE0F606C3}"/>
                </a:ext>
              </a:extLst>
            </p:cNvPr>
            <p:cNvSpPr/>
            <p:nvPr/>
          </p:nvSpPr>
          <p:spPr>
            <a:xfrm>
              <a:off x="3838873" y="5325649"/>
              <a:ext cx="33025" cy="48543"/>
            </a:xfrm>
            <a:custGeom>
              <a:avLst/>
              <a:gdLst>
                <a:gd name="connsiteX0" fmla="*/ 22878 w 33025"/>
                <a:gd name="connsiteY0" fmla="*/ 44280 h 48543"/>
                <a:gd name="connsiteX1" fmla="*/ 32472 w 33025"/>
                <a:gd name="connsiteY1" fmla="*/ 44280 h 48543"/>
                <a:gd name="connsiteX2" fmla="*/ 32472 w 33025"/>
                <a:gd name="connsiteY2" fmla="*/ 33210 h 48543"/>
                <a:gd name="connsiteX3" fmla="*/ 22878 w 33025"/>
                <a:gd name="connsiteY3" fmla="*/ 18450 h 48543"/>
                <a:gd name="connsiteX4" fmla="*/ 8856 w 33025"/>
                <a:gd name="connsiteY4" fmla="*/ 0 h 48543"/>
                <a:gd name="connsiteX5" fmla="*/ 0 w 33025"/>
                <a:gd name="connsiteY5" fmla="*/ 0 h 48543"/>
                <a:gd name="connsiteX6" fmla="*/ 0 w 33025"/>
                <a:gd name="connsiteY6" fmla="*/ 5166 h 48543"/>
                <a:gd name="connsiteX7" fmla="*/ 14760 w 33025"/>
                <a:gd name="connsiteY7" fmla="*/ 25092 h 48543"/>
                <a:gd name="connsiteX8" fmla="*/ 21402 w 33025"/>
                <a:gd name="connsiteY8" fmla="*/ 47232 h 48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5" h="48543">
                  <a:moveTo>
                    <a:pt x="22878" y="44280"/>
                  </a:moveTo>
                  <a:cubicBezTo>
                    <a:pt x="22878" y="44280"/>
                    <a:pt x="30258" y="53874"/>
                    <a:pt x="32472" y="44280"/>
                  </a:cubicBezTo>
                  <a:cubicBezTo>
                    <a:pt x="33210" y="40627"/>
                    <a:pt x="33210" y="36863"/>
                    <a:pt x="32472" y="33210"/>
                  </a:cubicBezTo>
                  <a:lnTo>
                    <a:pt x="22878" y="18450"/>
                  </a:lnTo>
                  <a:lnTo>
                    <a:pt x="8856" y="0"/>
                  </a:lnTo>
                  <a:lnTo>
                    <a:pt x="0" y="0"/>
                  </a:lnTo>
                  <a:lnTo>
                    <a:pt x="0" y="5166"/>
                  </a:lnTo>
                  <a:cubicBezTo>
                    <a:pt x="5852" y="11063"/>
                    <a:pt x="10826" y="17775"/>
                    <a:pt x="14760" y="25092"/>
                  </a:cubicBezTo>
                  <a:cubicBezTo>
                    <a:pt x="19336" y="31547"/>
                    <a:pt x="21668" y="39324"/>
                    <a:pt x="21402" y="47232"/>
                  </a:cubicBez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A1FE296-5112-4E99-868E-C7E378B181B4}"/>
                </a:ext>
              </a:extLst>
            </p:cNvPr>
            <p:cNvSpPr/>
            <p:nvPr/>
          </p:nvSpPr>
          <p:spPr>
            <a:xfrm>
              <a:off x="3810091" y="5313841"/>
              <a:ext cx="44840" cy="52211"/>
            </a:xfrm>
            <a:custGeom>
              <a:avLst/>
              <a:gdLst>
                <a:gd name="connsiteX0" fmla="*/ 8118 w 44840"/>
                <a:gd name="connsiteY0" fmla="*/ 0 h 52211"/>
                <a:gd name="connsiteX1" fmla="*/ 32472 w 44840"/>
                <a:gd name="connsiteY1" fmla="*/ 26568 h 52211"/>
                <a:gd name="connsiteX2" fmla="*/ 44280 w 44840"/>
                <a:gd name="connsiteY2" fmla="*/ 51660 h 52211"/>
                <a:gd name="connsiteX3" fmla="*/ 33210 w 44840"/>
                <a:gd name="connsiteY3" fmla="*/ 48708 h 52211"/>
                <a:gd name="connsiteX4" fmla="*/ 19926 w 44840"/>
                <a:gd name="connsiteY4" fmla="*/ 28044 h 52211"/>
                <a:gd name="connsiteX5" fmla="*/ 6642 w 44840"/>
                <a:gd name="connsiteY5" fmla="*/ 15498 h 52211"/>
                <a:gd name="connsiteX6" fmla="*/ 0 w 44840"/>
                <a:gd name="connsiteY6" fmla="*/ 5166 h 52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840" h="52211">
                  <a:moveTo>
                    <a:pt x="8118" y="0"/>
                  </a:moveTo>
                  <a:cubicBezTo>
                    <a:pt x="17218" y="7903"/>
                    <a:pt x="25387" y="16816"/>
                    <a:pt x="32472" y="26568"/>
                  </a:cubicBezTo>
                  <a:cubicBezTo>
                    <a:pt x="42066" y="40590"/>
                    <a:pt x="46494" y="49446"/>
                    <a:pt x="44280" y="51660"/>
                  </a:cubicBezTo>
                  <a:cubicBezTo>
                    <a:pt x="42066" y="53874"/>
                    <a:pt x="39852" y="48708"/>
                    <a:pt x="33210" y="48708"/>
                  </a:cubicBezTo>
                  <a:cubicBezTo>
                    <a:pt x="29712" y="41263"/>
                    <a:pt x="25247" y="34314"/>
                    <a:pt x="19926" y="28044"/>
                  </a:cubicBezTo>
                  <a:cubicBezTo>
                    <a:pt x="16317" y="23073"/>
                    <a:pt x="11808" y="18818"/>
                    <a:pt x="6642" y="15498"/>
                  </a:cubicBezTo>
                  <a:lnTo>
                    <a:pt x="0" y="5166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E4C16084-E928-45EA-AAA3-C555243565D3}"/>
                </a:ext>
              </a:extLst>
            </p:cNvPr>
            <p:cNvSpPr/>
            <p:nvPr/>
          </p:nvSpPr>
          <p:spPr>
            <a:xfrm>
              <a:off x="3808614" y="5333028"/>
              <a:ext cx="28044" cy="34686"/>
            </a:xfrm>
            <a:custGeom>
              <a:avLst/>
              <a:gdLst>
                <a:gd name="connsiteX0" fmla="*/ 2214 w 28044"/>
                <a:gd name="connsiteY0" fmla="*/ 11070 h 34686"/>
                <a:gd name="connsiteX1" fmla="*/ 16236 w 28044"/>
                <a:gd name="connsiteY1" fmla="*/ 24354 h 34686"/>
                <a:gd name="connsiteX2" fmla="*/ 24354 w 28044"/>
                <a:gd name="connsiteY2" fmla="*/ 34686 h 34686"/>
                <a:gd name="connsiteX3" fmla="*/ 28044 w 28044"/>
                <a:gd name="connsiteY3" fmla="*/ 34686 h 34686"/>
                <a:gd name="connsiteX4" fmla="*/ 28044 w 28044"/>
                <a:gd name="connsiteY4" fmla="*/ 29520 h 34686"/>
                <a:gd name="connsiteX5" fmla="*/ 28044 w 28044"/>
                <a:gd name="connsiteY5" fmla="*/ 29520 h 34686"/>
                <a:gd name="connsiteX6" fmla="*/ 0 w 28044"/>
                <a:gd name="connsiteY6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44" h="34686">
                  <a:moveTo>
                    <a:pt x="2214" y="11070"/>
                  </a:moveTo>
                  <a:lnTo>
                    <a:pt x="16236" y="24354"/>
                  </a:lnTo>
                  <a:lnTo>
                    <a:pt x="24354" y="34686"/>
                  </a:lnTo>
                  <a:lnTo>
                    <a:pt x="28044" y="34686"/>
                  </a:lnTo>
                  <a:cubicBezTo>
                    <a:pt x="28044" y="34686"/>
                    <a:pt x="28044" y="34686"/>
                    <a:pt x="28044" y="29520"/>
                  </a:cubicBezTo>
                  <a:lnTo>
                    <a:pt x="28044" y="295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36A12177-370A-4972-A6EA-7BC2C24A9EE3}"/>
                </a:ext>
              </a:extLst>
            </p:cNvPr>
            <p:cNvSpPr/>
            <p:nvPr/>
          </p:nvSpPr>
          <p:spPr>
            <a:xfrm>
              <a:off x="3804925" y="5344837"/>
              <a:ext cx="21401" cy="27305"/>
            </a:xfrm>
            <a:custGeom>
              <a:avLst/>
              <a:gdLst>
                <a:gd name="connsiteX0" fmla="*/ 3690 w 21401"/>
                <a:gd name="connsiteY0" fmla="*/ 0 h 27305"/>
                <a:gd name="connsiteX1" fmla="*/ 11070 w 21401"/>
                <a:gd name="connsiteY1" fmla="*/ 10332 h 27305"/>
                <a:gd name="connsiteX2" fmla="*/ 21402 w 21401"/>
                <a:gd name="connsiteY2" fmla="*/ 19926 h 27305"/>
                <a:gd name="connsiteX3" fmla="*/ 21402 w 21401"/>
                <a:gd name="connsiteY3" fmla="*/ 27306 h 27305"/>
                <a:gd name="connsiteX4" fmla="*/ 10332 w 21401"/>
                <a:gd name="connsiteY4" fmla="*/ 17712 h 27305"/>
                <a:gd name="connsiteX5" fmla="*/ 10332 w 21401"/>
                <a:gd name="connsiteY5" fmla="*/ 25092 h 27305"/>
                <a:gd name="connsiteX6" fmla="*/ 6642 w 21401"/>
                <a:gd name="connsiteY6" fmla="*/ 25092 h 27305"/>
                <a:gd name="connsiteX7" fmla="*/ 3690 w 21401"/>
                <a:gd name="connsiteY7" fmla="*/ 17712 h 27305"/>
                <a:gd name="connsiteX8" fmla="*/ 3690 w 21401"/>
                <a:gd name="connsiteY8" fmla="*/ 11070 h 27305"/>
                <a:gd name="connsiteX9" fmla="*/ 0 w 21401"/>
                <a:gd name="connsiteY9" fmla="*/ 2214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401" h="27305">
                  <a:moveTo>
                    <a:pt x="3690" y="0"/>
                  </a:moveTo>
                  <a:cubicBezTo>
                    <a:pt x="5660" y="3770"/>
                    <a:pt x="8140" y="7248"/>
                    <a:pt x="11070" y="10332"/>
                  </a:cubicBezTo>
                  <a:lnTo>
                    <a:pt x="21402" y="19926"/>
                  </a:lnTo>
                  <a:lnTo>
                    <a:pt x="21402" y="27306"/>
                  </a:lnTo>
                  <a:cubicBezTo>
                    <a:pt x="21402" y="27306"/>
                    <a:pt x="10332" y="17712"/>
                    <a:pt x="10332" y="17712"/>
                  </a:cubicBezTo>
                  <a:cubicBezTo>
                    <a:pt x="9970" y="20158"/>
                    <a:pt x="9970" y="22646"/>
                    <a:pt x="10332" y="25092"/>
                  </a:cubicBezTo>
                  <a:lnTo>
                    <a:pt x="6642" y="25092"/>
                  </a:lnTo>
                  <a:lnTo>
                    <a:pt x="3690" y="17712"/>
                  </a:lnTo>
                  <a:lnTo>
                    <a:pt x="3690" y="11070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0C243316-590E-42AC-9EAB-4C051AD29695}"/>
                </a:ext>
              </a:extLst>
            </p:cNvPr>
            <p:cNvSpPr/>
            <p:nvPr/>
          </p:nvSpPr>
          <p:spPr>
            <a:xfrm>
              <a:off x="3770239" y="5311626"/>
              <a:ext cx="42311" cy="66830"/>
            </a:xfrm>
            <a:custGeom>
              <a:avLst/>
              <a:gdLst>
                <a:gd name="connsiteX0" fmla="*/ 0 w 42311"/>
                <a:gd name="connsiteY0" fmla="*/ 64206 h 66830"/>
                <a:gd name="connsiteX1" fmla="*/ 10332 w 42311"/>
                <a:gd name="connsiteY1" fmla="*/ 64206 h 66830"/>
                <a:gd name="connsiteX2" fmla="*/ 10332 w 42311"/>
                <a:gd name="connsiteY2" fmla="*/ 51660 h 66830"/>
                <a:gd name="connsiteX3" fmla="*/ 22140 w 42311"/>
                <a:gd name="connsiteY3" fmla="*/ 51660 h 66830"/>
                <a:gd name="connsiteX4" fmla="*/ 16236 w 42311"/>
                <a:gd name="connsiteY4" fmla="*/ 40590 h 66830"/>
                <a:gd name="connsiteX5" fmla="*/ 16236 w 42311"/>
                <a:gd name="connsiteY5" fmla="*/ 40590 h 66830"/>
                <a:gd name="connsiteX6" fmla="*/ 21402 w 42311"/>
                <a:gd name="connsiteY6" fmla="*/ 48708 h 66830"/>
                <a:gd name="connsiteX7" fmla="*/ 25830 w 42311"/>
                <a:gd name="connsiteY7" fmla="*/ 40590 h 66830"/>
                <a:gd name="connsiteX8" fmla="*/ 20664 w 42311"/>
                <a:gd name="connsiteY8" fmla="*/ 28044 h 66830"/>
                <a:gd name="connsiteX9" fmla="*/ 25092 w 42311"/>
                <a:gd name="connsiteY9" fmla="*/ 33210 h 66830"/>
                <a:gd name="connsiteX10" fmla="*/ 33948 w 42311"/>
                <a:gd name="connsiteY10" fmla="*/ 28044 h 66830"/>
                <a:gd name="connsiteX11" fmla="*/ 26568 w 42311"/>
                <a:gd name="connsiteY11" fmla="*/ 16974 h 66830"/>
                <a:gd name="connsiteX12" fmla="*/ 33210 w 42311"/>
                <a:gd name="connsiteY12" fmla="*/ 16974 h 66830"/>
                <a:gd name="connsiteX13" fmla="*/ 24354 w 42311"/>
                <a:gd name="connsiteY13" fmla="*/ 8856 h 66830"/>
                <a:gd name="connsiteX14" fmla="*/ 30258 w 42311"/>
                <a:gd name="connsiteY14" fmla="*/ 8856 h 66830"/>
                <a:gd name="connsiteX15" fmla="*/ 41328 w 42311"/>
                <a:gd name="connsiteY15" fmla="*/ 8856 h 66830"/>
                <a:gd name="connsiteX16" fmla="*/ 41328 w 42311"/>
                <a:gd name="connsiteY16" fmla="*/ 4428 h 66830"/>
                <a:gd name="connsiteX17" fmla="*/ 36162 w 42311"/>
                <a:gd name="connsiteY17" fmla="*/ 4428 h 66830"/>
                <a:gd name="connsiteX18" fmla="*/ 28044 w 42311"/>
                <a:gd name="connsiteY18" fmla="*/ 0 h 66830"/>
                <a:gd name="connsiteX19" fmla="*/ 21402 w 42311"/>
                <a:gd name="connsiteY19" fmla="*/ 0 h 66830"/>
                <a:gd name="connsiteX20" fmla="*/ 14022 w 42311"/>
                <a:gd name="connsiteY20" fmla="*/ 0 h 66830"/>
                <a:gd name="connsiteX21" fmla="*/ 14022 w 42311"/>
                <a:gd name="connsiteY21" fmla="*/ 5166 h 66830"/>
                <a:gd name="connsiteX22" fmla="*/ 14022 w 42311"/>
                <a:gd name="connsiteY22" fmla="*/ 19188 h 66830"/>
                <a:gd name="connsiteX23" fmla="*/ 14022 w 42311"/>
                <a:gd name="connsiteY23" fmla="*/ 25092 h 66830"/>
                <a:gd name="connsiteX24" fmla="*/ 14022 w 42311"/>
                <a:gd name="connsiteY24" fmla="*/ 39114 h 66830"/>
                <a:gd name="connsiteX25" fmla="*/ 10332 w 42311"/>
                <a:gd name="connsiteY25" fmla="*/ 50922 h 66830"/>
                <a:gd name="connsiteX26" fmla="*/ 10332 w 42311"/>
                <a:gd name="connsiteY26" fmla="*/ 50922 h 66830"/>
                <a:gd name="connsiteX27" fmla="*/ 10332 w 42311"/>
                <a:gd name="connsiteY27" fmla="*/ 50922 h 66830"/>
                <a:gd name="connsiteX28" fmla="*/ 10332 w 42311"/>
                <a:gd name="connsiteY28" fmla="*/ 57564 h 66830"/>
                <a:gd name="connsiteX29" fmla="*/ 9594 w 42311"/>
                <a:gd name="connsiteY29" fmla="*/ 50922 h 66830"/>
                <a:gd name="connsiteX30" fmla="*/ 5904 w 42311"/>
                <a:gd name="connsiteY30" fmla="*/ 59040 h 66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2311" h="66830">
                  <a:moveTo>
                    <a:pt x="0" y="64206"/>
                  </a:moveTo>
                  <a:cubicBezTo>
                    <a:pt x="0" y="64206"/>
                    <a:pt x="5904" y="70110"/>
                    <a:pt x="10332" y="64206"/>
                  </a:cubicBezTo>
                  <a:cubicBezTo>
                    <a:pt x="11801" y="60152"/>
                    <a:pt x="11801" y="55714"/>
                    <a:pt x="10332" y="51660"/>
                  </a:cubicBezTo>
                  <a:cubicBezTo>
                    <a:pt x="10332" y="51660"/>
                    <a:pt x="19188" y="65682"/>
                    <a:pt x="22140" y="51660"/>
                  </a:cubicBezTo>
                  <a:cubicBezTo>
                    <a:pt x="22140" y="51660"/>
                    <a:pt x="16236" y="40590"/>
                    <a:pt x="16236" y="40590"/>
                  </a:cubicBezTo>
                  <a:lnTo>
                    <a:pt x="16236" y="40590"/>
                  </a:lnTo>
                  <a:lnTo>
                    <a:pt x="21402" y="48708"/>
                  </a:lnTo>
                  <a:cubicBezTo>
                    <a:pt x="24288" y="47048"/>
                    <a:pt x="26000" y="43913"/>
                    <a:pt x="25830" y="40590"/>
                  </a:cubicBezTo>
                  <a:cubicBezTo>
                    <a:pt x="25107" y="36064"/>
                    <a:pt x="23336" y="31768"/>
                    <a:pt x="20664" y="28044"/>
                  </a:cubicBezTo>
                  <a:lnTo>
                    <a:pt x="25092" y="33210"/>
                  </a:lnTo>
                  <a:cubicBezTo>
                    <a:pt x="25092" y="33210"/>
                    <a:pt x="33948" y="33210"/>
                    <a:pt x="33948" y="28044"/>
                  </a:cubicBezTo>
                  <a:cubicBezTo>
                    <a:pt x="33948" y="22878"/>
                    <a:pt x="26568" y="16974"/>
                    <a:pt x="26568" y="16974"/>
                  </a:cubicBezTo>
                  <a:cubicBezTo>
                    <a:pt x="26568" y="16974"/>
                    <a:pt x="33210" y="16974"/>
                    <a:pt x="33210" y="16974"/>
                  </a:cubicBezTo>
                  <a:cubicBezTo>
                    <a:pt x="33210" y="16974"/>
                    <a:pt x="25092" y="11070"/>
                    <a:pt x="24354" y="8856"/>
                  </a:cubicBezTo>
                  <a:cubicBezTo>
                    <a:pt x="23616" y="6642"/>
                    <a:pt x="24354" y="2952"/>
                    <a:pt x="30258" y="8856"/>
                  </a:cubicBezTo>
                  <a:cubicBezTo>
                    <a:pt x="36162" y="14760"/>
                    <a:pt x="39114" y="8856"/>
                    <a:pt x="41328" y="8856"/>
                  </a:cubicBezTo>
                  <a:cubicBezTo>
                    <a:pt x="43542" y="8856"/>
                    <a:pt x="41328" y="4428"/>
                    <a:pt x="41328" y="4428"/>
                  </a:cubicBezTo>
                  <a:lnTo>
                    <a:pt x="36162" y="4428"/>
                  </a:lnTo>
                  <a:lnTo>
                    <a:pt x="28044" y="0"/>
                  </a:lnTo>
                  <a:lnTo>
                    <a:pt x="21402" y="0"/>
                  </a:lnTo>
                  <a:lnTo>
                    <a:pt x="14022" y="0"/>
                  </a:lnTo>
                  <a:lnTo>
                    <a:pt x="14022" y="5166"/>
                  </a:lnTo>
                  <a:lnTo>
                    <a:pt x="14022" y="19188"/>
                  </a:lnTo>
                  <a:lnTo>
                    <a:pt x="14022" y="25092"/>
                  </a:lnTo>
                  <a:lnTo>
                    <a:pt x="14022" y="39114"/>
                  </a:lnTo>
                  <a:lnTo>
                    <a:pt x="10332" y="50922"/>
                  </a:lnTo>
                  <a:lnTo>
                    <a:pt x="10332" y="50922"/>
                  </a:lnTo>
                  <a:lnTo>
                    <a:pt x="10332" y="50922"/>
                  </a:lnTo>
                  <a:lnTo>
                    <a:pt x="10332" y="57564"/>
                  </a:lnTo>
                  <a:lnTo>
                    <a:pt x="9594" y="50922"/>
                  </a:lnTo>
                  <a:lnTo>
                    <a:pt x="5904" y="5904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3C8E7A62-2181-45F8-9749-A216CCA352A8}"/>
                </a:ext>
              </a:extLst>
            </p:cNvPr>
            <p:cNvSpPr/>
            <p:nvPr/>
          </p:nvSpPr>
          <p:spPr>
            <a:xfrm>
              <a:off x="3802710" y="5394341"/>
              <a:ext cx="14760" cy="11011"/>
            </a:xfrm>
            <a:custGeom>
              <a:avLst/>
              <a:gdLst>
                <a:gd name="connsiteX0" fmla="*/ 14760 w 14760"/>
                <a:gd name="connsiteY0" fmla="*/ 7322 h 11011"/>
                <a:gd name="connsiteX1" fmla="*/ 8856 w 14760"/>
                <a:gd name="connsiteY1" fmla="*/ 680 h 11011"/>
                <a:gd name="connsiteX2" fmla="*/ 0 w 14760"/>
                <a:gd name="connsiteY2" fmla="*/ 680 h 11011"/>
                <a:gd name="connsiteX3" fmla="*/ 9594 w 14760"/>
                <a:gd name="connsiteY3" fmla="*/ 11012 h 11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0" h="11011">
                  <a:moveTo>
                    <a:pt x="14760" y="7322"/>
                  </a:moveTo>
                  <a:cubicBezTo>
                    <a:pt x="13159" y="4808"/>
                    <a:pt x="11166" y="2566"/>
                    <a:pt x="8856" y="680"/>
                  </a:cubicBezTo>
                  <a:cubicBezTo>
                    <a:pt x="5970" y="-227"/>
                    <a:pt x="2886" y="-227"/>
                    <a:pt x="0" y="680"/>
                  </a:cubicBezTo>
                  <a:lnTo>
                    <a:pt x="9594" y="11012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B330E041-EA1F-4EAC-A949-7202A1FB14AD}"/>
                </a:ext>
              </a:extLst>
            </p:cNvPr>
            <p:cNvSpPr/>
            <p:nvPr/>
          </p:nvSpPr>
          <p:spPr>
            <a:xfrm>
              <a:off x="3816733" y="5384689"/>
              <a:ext cx="14759" cy="19187"/>
            </a:xfrm>
            <a:custGeom>
              <a:avLst/>
              <a:gdLst>
                <a:gd name="connsiteX0" fmla="*/ 14022 w 14759"/>
                <a:gd name="connsiteY0" fmla="*/ 19188 h 19187"/>
                <a:gd name="connsiteX1" fmla="*/ 7380 w 14759"/>
                <a:gd name="connsiteY1" fmla="*/ 9594 h 19187"/>
                <a:gd name="connsiteX2" fmla="*/ 0 w 14759"/>
                <a:gd name="connsiteY2" fmla="*/ 0 h 19187"/>
                <a:gd name="connsiteX3" fmla="*/ 0 w 14759"/>
                <a:gd name="connsiteY3" fmla="*/ 0 h 19187"/>
                <a:gd name="connsiteX4" fmla="*/ 0 w 14759"/>
                <a:gd name="connsiteY4" fmla="*/ 8118 h 19187"/>
                <a:gd name="connsiteX5" fmla="*/ 6642 w 14759"/>
                <a:gd name="connsiteY5" fmla="*/ 14760 h 19187"/>
                <a:gd name="connsiteX6" fmla="*/ 14760 w 14759"/>
                <a:gd name="connsiteY6" fmla="*/ 1476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9" h="19187">
                  <a:moveTo>
                    <a:pt x="14022" y="19188"/>
                  </a:moveTo>
                  <a:cubicBezTo>
                    <a:pt x="12251" y="15707"/>
                    <a:pt x="10015" y="12480"/>
                    <a:pt x="7380" y="9594"/>
                  </a:cubicBezTo>
                  <a:cubicBezTo>
                    <a:pt x="3690" y="5166"/>
                    <a:pt x="1476" y="0"/>
                    <a:pt x="0" y="0"/>
                  </a:cubicBezTo>
                  <a:lnTo>
                    <a:pt x="0" y="0"/>
                  </a:lnTo>
                  <a:lnTo>
                    <a:pt x="0" y="8118"/>
                  </a:lnTo>
                  <a:lnTo>
                    <a:pt x="6642" y="14760"/>
                  </a:lnTo>
                  <a:cubicBezTo>
                    <a:pt x="6642" y="14760"/>
                    <a:pt x="13284" y="19188"/>
                    <a:pt x="14760" y="14760"/>
                  </a:cubicBezTo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6D3EA9F5-9B36-423C-9F54-99DBDAD65781}"/>
                </a:ext>
              </a:extLst>
            </p:cNvPr>
            <p:cNvSpPr/>
            <p:nvPr/>
          </p:nvSpPr>
          <p:spPr>
            <a:xfrm>
              <a:off x="3829279" y="5379523"/>
              <a:ext cx="13283" cy="24353"/>
            </a:xfrm>
            <a:custGeom>
              <a:avLst/>
              <a:gdLst>
                <a:gd name="connsiteX0" fmla="*/ 13284 w 13283"/>
                <a:gd name="connsiteY0" fmla="*/ 24354 h 24353"/>
                <a:gd name="connsiteX1" fmla="*/ 7380 w 13283"/>
                <a:gd name="connsiteY1" fmla="*/ 9594 h 24353"/>
                <a:gd name="connsiteX2" fmla="*/ 0 w 13283"/>
                <a:gd name="connsiteY2" fmla="*/ 0 h 24353"/>
                <a:gd name="connsiteX3" fmla="*/ 0 w 13283"/>
                <a:gd name="connsiteY3" fmla="*/ 7380 h 24353"/>
                <a:gd name="connsiteX4" fmla="*/ 0 w 13283"/>
                <a:gd name="connsiteY4" fmla="*/ 14760 h 24353"/>
                <a:gd name="connsiteX5" fmla="*/ 5166 w 13283"/>
                <a:gd name="connsiteY5" fmla="*/ 2214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3" h="24353">
                  <a:moveTo>
                    <a:pt x="13284" y="24354"/>
                  </a:moveTo>
                  <a:cubicBezTo>
                    <a:pt x="11690" y="19291"/>
                    <a:pt x="9719" y="14357"/>
                    <a:pt x="7380" y="9594"/>
                  </a:cubicBezTo>
                  <a:cubicBezTo>
                    <a:pt x="5498" y="5988"/>
                    <a:pt x="3004" y="2741"/>
                    <a:pt x="0" y="0"/>
                  </a:cubicBezTo>
                  <a:lnTo>
                    <a:pt x="0" y="7380"/>
                  </a:lnTo>
                  <a:lnTo>
                    <a:pt x="0" y="14760"/>
                  </a:lnTo>
                  <a:lnTo>
                    <a:pt x="5166" y="22140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72FE968D-049A-4D94-8B2B-2EC0DBB286B3}"/>
                </a:ext>
              </a:extLst>
            </p:cNvPr>
            <p:cNvSpPr/>
            <p:nvPr/>
          </p:nvSpPr>
          <p:spPr>
            <a:xfrm>
              <a:off x="3843300" y="5375095"/>
              <a:ext cx="6642" cy="24353"/>
            </a:xfrm>
            <a:custGeom>
              <a:avLst/>
              <a:gdLst>
                <a:gd name="connsiteX0" fmla="*/ 6642 w 6642"/>
                <a:gd name="connsiteY0" fmla="*/ 24354 h 24353"/>
                <a:gd name="connsiteX1" fmla="*/ 6642 w 6642"/>
                <a:gd name="connsiteY1" fmla="*/ 5166 h 24353"/>
                <a:gd name="connsiteX2" fmla="*/ 0 w 6642"/>
                <a:gd name="connsiteY2" fmla="*/ 0 h 24353"/>
                <a:gd name="connsiteX3" fmla="*/ 0 w 6642"/>
                <a:gd name="connsiteY3" fmla="*/ 0 h 24353"/>
                <a:gd name="connsiteX4" fmla="*/ 0 w 6642"/>
                <a:gd name="connsiteY4" fmla="*/ 11070 h 24353"/>
                <a:gd name="connsiteX5" fmla="*/ 3690 w 6642"/>
                <a:gd name="connsiteY5" fmla="*/ 1918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24353">
                  <a:moveTo>
                    <a:pt x="6642" y="24354"/>
                  </a:moveTo>
                  <a:cubicBezTo>
                    <a:pt x="6642" y="24354"/>
                    <a:pt x="6642" y="9594"/>
                    <a:pt x="6642" y="5166"/>
                  </a:cubicBezTo>
                  <a:cubicBezTo>
                    <a:pt x="5343" y="2513"/>
                    <a:pt x="2893" y="607"/>
                    <a:pt x="0" y="0"/>
                  </a:cubicBezTo>
                  <a:lnTo>
                    <a:pt x="0" y="0"/>
                  </a:lnTo>
                  <a:lnTo>
                    <a:pt x="0" y="11070"/>
                  </a:lnTo>
                  <a:lnTo>
                    <a:pt x="3690" y="19188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2199208F-3A7A-4424-805E-083F56424E84}"/>
                </a:ext>
              </a:extLst>
            </p:cNvPr>
            <p:cNvSpPr/>
            <p:nvPr/>
          </p:nvSpPr>
          <p:spPr>
            <a:xfrm>
              <a:off x="3860275" y="5374356"/>
              <a:ext cx="11807" cy="27306"/>
            </a:xfrm>
            <a:custGeom>
              <a:avLst/>
              <a:gdLst>
                <a:gd name="connsiteX0" fmla="*/ 0 w 11807"/>
                <a:gd name="connsiteY0" fmla="*/ 0 h 27306"/>
                <a:gd name="connsiteX1" fmla="*/ 5166 w 11807"/>
                <a:gd name="connsiteY1" fmla="*/ 5904 h 27306"/>
                <a:gd name="connsiteX2" fmla="*/ 11808 w 11807"/>
                <a:gd name="connsiteY2" fmla="*/ 27306 h 27306"/>
                <a:gd name="connsiteX3" fmla="*/ 11808 w 11807"/>
                <a:gd name="connsiteY3" fmla="*/ 27306 h 27306"/>
                <a:gd name="connsiteX4" fmla="*/ 2214 w 11807"/>
                <a:gd name="connsiteY4" fmla="*/ 13284 h 27306"/>
                <a:gd name="connsiteX5" fmla="*/ 2214 w 11807"/>
                <a:gd name="connsiteY5" fmla="*/ 0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27306">
                  <a:moveTo>
                    <a:pt x="0" y="0"/>
                  </a:moveTo>
                  <a:cubicBezTo>
                    <a:pt x="0" y="0"/>
                    <a:pt x="0" y="0"/>
                    <a:pt x="5166" y="5904"/>
                  </a:cubicBezTo>
                  <a:cubicBezTo>
                    <a:pt x="8111" y="12790"/>
                    <a:pt x="10339" y="19962"/>
                    <a:pt x="11808" y="27306"/>
                  </a:cubicBezTo>
                  <a:lnTo>
                    <a:pt x="11808" y="27306"/>
                  </a:lnTo>
                  <a:lnTo>
                    <a:pt x="2214" y="13284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BF44BEDF-912A-4032-9801-BB8896E95E71}"/>
                </a:ext>
              </a:extLst>
            </p:cNvPr>
            <p:cNvSpPr/>
            <p:nvPr/>
          </p:nvSpPr>
          <p:spPr>
            <a:xfrm>
              <a:off x="3796005" y="5373474"/>
              <a:ext cx="11626" cy="22756"/>
            </a:xfrm>
            <a:custGeom>
              <a:avLst/>
              <a:gdLst>
                <a:gd name="connsiteX0" fmla="*/ 802 w 11626"/>
                <a:gd name="connsiteY0" fmla="*/ 18594 h 22756"/>
                <a:gd name="connsiteX1" fmla="*/ 5230 w 11626"/>
                <a:gd name="connsiteY1" fmla="*/ 18594 h 22756"/>
                <a:gd name="connsiteX2" fmla="*/ 64 w 11626"/>
                <a:gd name="connsiteY2" fmla="*/ 10476 h 22756"/>
                <a:gd name="connsiteX3" fmla="*/ 5230 w 11626"/>
                <a:gd name="connsiteY3" fmla="*/ 10476 h 22756"/>
                <a:gd name="connsiteX4" fmla="*/ 5230 w 11626"/>
                <a:gd name="connsiteY4" fmla="*/ 144 h 22756"/>
                <a:gd name="connsiteX5" fmla="*/ 11134 w 11626"/>
                <a:gd name="connsiteY5" fmla="*/ 9000 h 22756"/>
                <a:gd name="connsiteX6" fmla="*/ 11134 w 11626"/>
                <a:gd name="connsiteY6" fmla="*/ 16380 h 22756"/>
                <a:gd name="connsiteX7" fmla="*/ 2278 w 11626"/>
                <a:gd name="connsiteY7" fmla="*/ 22284 h 22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26" h="22756">
                  <a:moveTo>
                    <a:pt x="802" y="18594"/>
                  </a:moveTo>
                  <a:cubicBezTo>
                    <a:pt x="802" y="18594"/>
                    <a:pt x="5230" y="18594"/>
                    <a:pt x="5230" y="18594"/>
                  </a:cubicBezTo>
                  <a:cubicBezTo>
                    <a:pt x="5230" y="18594"/>
                    <a:pt x="-674" y="13428"/>
                    <a:pt x="64" y="10476"/>
                  </a:cubicBezTo>
                  <a:cubicBezTo>
                    <a:pt x="802" y="7524"/>
                    <a:pt x="5230" y="10476"/>
                    <a:pt x="5230" y="10476"/>
                  </a:cubicBezTo>
                  <a:cubicBezTo>
                    <a:pt x="5230" y="10476"/>
                    <a:pt x="802" y="1620"/>
                    <a:pt x="5230" y="144"/>
                  </a:cubicBezTo>
                  <a:cubicBezTo>
                    <a:pt x="9658" y="-1332"/>
                    <a:pt x="11134" y="9000"/>
                    <a:pt x="11134" y="9000"/>
                  </a:cubicBezTo>
                  <a:cubicBezTo>
                    <a:pt x="11791" y="11417"/>
                    <a:pt x="11791" y="13964"/>
                    <a:pt x="11134" y="16380"/>
                  </a:cubicBezTo>
                  <a:cubicBezTo>
                    <a:pt x="11134" y="25236"/>
                    <a:pt x="2278" y="22284"/>
                    <a:pt x="2278" y="22284"/>
                  </a:cubicBez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26D7F842-D349-4109-B586-6A4C85FEB1D9}"/>
                </a:ext>
              </a:extLst>
            </p:cNvPr>
            <p:cNvSpPr/>
            <p:nvPr/>
          </p:nvSpPr>
          <p:spPr>
            <a:xfrm>
              <a:off x="3806369" y="5362549"/>
              <a:ext cx="11845" cy="22549"/>
            </a:xfrm>
            <a:custGeom>
              <a:avLst/>
              <a:gdLst>
                <a:gd name="connsiteX0" fmla="*/ 1507 w 11845"/>
                <a:gd name="connsiteY0" fmla="*/ 18450 h 22549"/>
                <a:gd name="connsiteX1" fmla="*/ 8887 w 11845"/>
                <a:gd name="connsiteY1" fmla="*/ 18450 h 22549"/>
                <a:gd name="connsiteX2" fmla="*/ 2245 w 11845"/>
                <a:gd name="connsiteY2" fmla="*/ 11808 h 22549"/>
                <a:gd name="connsiteX3" fmla="*/ 2245 w 11845"/>
                <a:gd name="connsiteY3" fmla="*/ 11808 h 22549"/>
                <a:gd name="connsiteX4" fmla="*/ 7411 w 11845"/>
                <a:gd name="connsiteY4" fmla="*/ 11808 h 22549"/>
                <a:gd name="connsiteX5" fmla="*/ 1507 w 11845"/>
                <a:gd name="connsiteY5" fmla="*/ 0 h 22549"/>
                <a:gd name="connsiteX6" fmla="*/ 1507 w 11845"/>
                <a:gd name="connsiteY6" fmla="*/ 0 h 22549"/>
                <a:gd name="connsiteX7" fmla="*/ 8149 w 11845"/>
                <a:gd name="connsiteY7" fmla="*/ 7380 h 22549"/>
                <a:gd name="connsiteX8" fmla="*/ 11839 w 11845"/>
                <a:gd name="connsiteY8" fmla="*/ 19926 h 22549"/>
                <a:gd name="connsiteX9" fmla="*/ 31 w 11845"/>
                <a:gd name="connsiteY9" fmla="*/ 19926 h 2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5" h="22549">
                  <a:moveTo>
                    <a:pt x="1507" y="18450"/>
                  </a:moveTo>
                  <a:lnTo>
                    <a:pt x="8887" y="18450"/>
                  </a:lnTo>
                  <a:cubicBezTo>
                    <a:pt x="8887" y="18450"/>
                    <a:pt x="2245" y="11808"/>
                    <a:pt x="2245" y="11808"/>
                  </a:cubicBezTo>
                  <a:cubicBezTo>
                    <a:pt x="2245" y="11808"/>
                    <a:pt x="2245" y="11808"/>
                    <a:pt x="2245" y="11808"/>
                  </a:cubicBezTo>
                  <a:cubicBezTo>
                    <a:pt x="2245" y="11808"/>
                    <a:pt x="7411" y="11808"/>
                    <a:pt x="7411" y="11808"/>
                  </a:cubicBezTo>
                  <a:cubicBezTo>
                    <a:pt x="7411" y="11808"/>
                    <a:pt x="1507" y="0"/>
                    <a:pt x="1507" y="0"/>
                  </a:cubicBezTo>
                  <a:cubicBezTo>
                    <a:pt x="1507" y="0"/>
                    <a:pt x="1507" y="0"/>
                    <a:pt x="1507" y="0"/>
                  </a:cubicBezTo>
                  <a:cubicBezTo>
                    <a:pt x="4053" y="2143"/>
                    <a:pt x="6282" y="4627"/>
                    <a:pt x="8149" y="7380"/>
                  </a:cubicBezTo>
                  <a:cubicBezTo>
                    <a:pt x="10659" y="11074"/>
                    <a:pt x="11950" y="15461"/>
                    <a:pt x="11839" y="19926"/>
                  </a:cubicBezTo>
                  <a:cubicBezTo>
                    <a:pt x="11839" y="25830"/>
                    <a:pt x="-707" y="19926"/>
                    <a:pt x="31" y="19926"/>
                  </a:cubicBez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F28B253-BA60-4A43-8D6F-713C169DFDE4}"/>
                </a:ext>
              </a:extLst>
            </p:cNvPr>
            <p:cNvSpPr/>
            <p:nvPr/>
          </p:nvSpPr>
          <p:spPr>
            <a:xfrm>
              <a:off x="3835183" y="5363754"/>
              <a:ext cx="5903" cy="6174"/>
            </a:xfrm>
            <a:custGeom>
              <a:avLst/>
              <a:gdLst>
                <a:gd name="connsiteX0" fmla="*/ 5904 w 5903"/>
                <a:gd name="connsiteY0" fmla="*/ 6175 h 6174"/>
                <a:gd name="connsiteX1" fmla="*/ 5904 w 5903"/>
                <a:gd name="connsiteY1" fmla="*/ 271 h 6174"/>
                <a:gd name="connsiteX2" fmla="*/ 5904 w 5903"/>
                <a:gd name="connsiteY2" fmla="*/ 271 h 6174"/>
                <a:gd name="connsiteX3" fmla="*/ 0 w 5903"/>
                <a:gd name="connsiteY3" fmla="*/ 271 h 6174"/>
                <a:gd name="connsiteX4" fmla="*/ 0 w 5903"/>
                <a:gd name="connsiteY4" fmla="*/ 271 h 6174"/>
                <a:gd name="connsiteX5" fmla="*/ 0 w 5903"/>
                <a:gd name="connsiteY5" fmla="*/ 6175 h 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6174">
                  <a:moveTo>
                    <a:pt x="5904" y="6175"/>
                  </a:moveTo>
                  <a:cubicBezTo>
                    <a:pt x="5904" y="6175"/>
                    <a:pt x="5904" y="1009"/>
                    <a:pt x="5904" y="271"/>
                  </a:cubicBezTo>
                  <a:lnTo>
                    <a:pt x="5904" y="271"/>
                  </a:lnTo>
                  <a:cubicBezTo>
                    <a:pt x="3956" y="-90"/>
                    <a:pt x="1948" y="-90"/>
                    <a:pt x="0" y="271"/>
                  </a:cubicBezTo>
                  <a:lnTo>
                    <a:pt x="0" y="271"/>
                  </a:lnTo>
                  <a:cubicBezTo>
                    <a:pt x="0" y="271"/>
                    <a:pt x="0" y="6175"/>
                    <a:pt x="0" y="6175"/>
                  </a:cubicBez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0A0D76CC-E17B-4D6D-B788-A8858C538AE3}"/>
                </a:ext>
              </a:extLst>
            </p:cNvPr>
            <p:cNvSpPr/>
            <p:nvPr/>
          </p:nvSpPr>
          <p:spPr>
            <a:xfrm>
              <a:off x="3818946" y="5362549"/>
              <a:ext cx="26789" cy="14759"/>
            </a:xfrm>
            <a:custGeom>
              <a:avLst/>
              <a:gdLst>
                <a:gd name="connsiteX0" fmla="*/ 0 w 26789"/>
                <a:gd name="connsiteY0" fmla="*/ 11070 h 14759"/>
                <a:gd name="connsiteX1" fmla="*/ 11808 w 26789"/>
                <a:gd name="connsiteY1" fmla="*/ 11070 h 14759"/>
                <a:gd name="connsiteX2" fmla="*/ 2952 w 26789"/>
                <a:gd name="connsiteY2" fmla="*/ 1476 h 14759"/>
                <a:gd name="connsiteX3" fmla="*/ 2952 w 26789"/>
                <a:gd name="connsiteY3" fmla="*/ 0 h 14759"/>
                <a:gd name="connsiteX4" fmla="*/ 8118 w 26789"/>
                <a:gd name="connsiteY4" fmla="*/ 0 h 14759"/>
                <a:gd name="connsiteX5" fmla="*/ 8118 w 26789"/>
                <a:gd name="connsiteY5" fmla="*/ 3690 h 14759"/>
                <a:gd name="connsiteX6" fmla="*/ 12546 w 26789"/>
                <a:gd name="connsiteY6" fmla="*/ 8856 h 14759"/>
                <a:gd name="connsiteX7" fmla="*/ 12546 w 26789"/>
                <a:gd name="connsiteY7" fmla="*/ 738 h 14759"/>
                <a:gd name="connsiteX8" fmla="*/ 18450 w 26789"/>
                <a:gd name="connsiteY8" fmla="*/ 5166 h 14759"/>
                <a:gd name="connsiteX9" fmla="*/ 26568 w 26789"/>
                <a:gd name="connsiteY9" fmla="*/ 5166 h 14759"/>
                <a:gd name="connsiteX10" fmla="*/ 26568 w 26789"/>
                <a:gd name="connsiteY10" fmla="*/ 738 h 14759"/>
                <a:gd name="connsiteX11" fmla="*/ 26568 w 26789"/>
                <a:gd name="connsiteY11" fmla="*/ 8118 h 14759"/>
                <a:gd name="connsiteX12" fmla="*/ 19926 w 26789"/>
                <a:gd name="connsiteY12" fmla="*/ 8118 h 14759"/>
                <a:gd name="connsiteX13" fmla="*/ 19926 w 26789"/>
                <a:gd name="connsiteY13" fmla="*/ 8118 h 14759"/>
                <a:gd name="connsiteX14" fmla="*/ 19926 w 26789"/>
                <a:gd name="connsiteY14" fmla="*/ 8118 h 14759"/>
                <a:gd name="connsiteX15" fmla="*/ 19926 w 26789"/>
                <a:gd name="connsiteY15" fmla="*/ 14760 h 14759"/>
                <a:gd name="connsiteX16" fmla="*/ 11070 w 26789"/>
                <a:gd name="connsiteY16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789" h="14759">
                  <a:moveTo>
                    <a:pt x="0" y="11070"/>
                  </a:moveTo>
                  <a:cubicBezTo>
                    <a:pt x="3926" y="11486"/>
                    <a:pt x="7882" y="11486"/>
                    <a:pt x="11808" y="11070"/>
                  </a:cubicBezTo>
                  <a:cubicBezTo>
                    <a:pt x="11808" y="11070"/>
                    <a:pt x="2952" y="1476"/>
                    <a:pt x="2952" y="1476"/>
                  </a:cubicBezTo>
                  <a:lnTo>
                    <a:pt x="2952" y="0"/>
                  </a:lnTo>
                  <a:lnTo>
                    <a:pt x="8118" y="0"/>
                  </a:lnTo>
                  <a:cubicBezTo>
                    <a:pt x="8118" y="0"/>
                    <a:pt x="8118" y="0"/>
                    <a:pt x="8118" y="3690"/>
                  </a:cubicBezTo>
                  <a:cubicBezTo>
                    <a:pt x="8118" y="7380"/>
                    <a:pt x="11808" y="9594"/>
                    <a:pt x="12546" y="8856"/>
                  </a:cubicBezTo>
                  <a:cubicBezTo>
                    <a:pt x="13284" y="8118"/>
                    <a:pt x="12546" y="1476"/>
                    <a:pt x="12546" y="738"/>
                  </a:cubicBezTo>
                  <a:lnTo>
                    <a:pt x="18450" y="5166"/>
                  </a:lnTo>
                  <a:cubicBezTo>
                    <a:pt x="18450" y="5166"/>
                    <a:pt x="25830" y="11070"/>
                    <a:pt x="26568" y="5166"/>
                  </a:cubicBezTo>
                  <a:cubicBezTo>
                    <a:pt x="26863" y="3705"/>
                    <a:pt x="26863" y="2199"/>
                    <a:pt x="26568" y="738"/>
                  </a:cubicBezTo>
                  <a:cubicBezTo>
                    <a:pt x="26568" y="738"/>
                    <a:pt x="26568" y="7380"/>
                    <a:pt x="26568" y="8118"/>
                  </a:cubicBezTo>
                  <a:cubicBezTo>
                    <a:pt x="24457" y="9065"/>
                    <a:pt x="22037" y="9065"/>
                    <a:pt x="19926" y="8118"/>
                  </a:cubicBezTo>
                  <a:lnTo>
                    <a:pt x="19926" y="8118"/>
                  </a:lnTo>
                  <a:lnTo>
                    <a:pt x="19926" y="8118"/>
                  </a:lnTo>
                  <a:cubicBezTo>
                    <a:pt x="19926" y="8118"/>
                    <a:pt x="19926" y="14022"/>
                    <a:pt x="19926" y="14760"/>
                  </a:cubicBezTo>
                  <a:lnTo>
                    <a:pt x="11070" y="1476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EE5726A-C0C2-4785-BE8E-79A1A3E0C605}"/>
                </a:ext>
              </a:extLst>
            </p:cNvPr>
            <p:cNvSpPr/>
            <p:nvPr/>
          </p:nvSpPr>
          <p:spPr>
            <a:xfrm>
              <a:off x="3628450" y="5310150"/>
              <a:ext cx="48062" cy="49931"/>
            </a:xfrm>
            <a:custGeom>
              <a:avLst/>
              <a:gdLst>
                <a:gd name="connsiteX0" fmla="*/ 34041 w 48062"/>
                <a:gd name="connsiteY0" fmla="*/ 38376 h 49931"/>
                <a:gd name="connsiteX1" fmla="*/ 34041 w 48062"/>
                <a:gd name="connsiteY1" fmla="*/ 38376 h 49931"/>
                <a:gd name="connsiteX2" fmla="*/ 18543 w 48062"/>
                <a:gd name="connsiteY2" fmla="*/ 38376 h 49931"/>
                <a:gd name="connsiteX3" fmla="*/ 13377 w 48062"/>
                <a:gd name="connsiteY3" fmla="*/ 21402 h 49931"/>
                <a:gd name="connsiteX4" fmla="*/ 13377 w 48062"/>
                <a:gd name="connsiteY4" fmla="*/ 21402 h 49931"/>
                <a:gd name="connsiteX5" fmla="*/ 13377 w 48062"/>
                <a:gd name="connsiteY5" fmla="*/ 21402 h 49931"/>
                <a:gd name="connsiteX6" fmla="*/ 13377 w 48062"/>
                <a:gd name="connsiteY6" fmla="*/ 14022 h 49931"/>
                <a:gd name="connsiteX7" fmla="*/ 27399 w 48062"/>
                <a:gd name="connsiteY7" fmla="*/ 0 h 49931"/>
                <a:gd name="connsiteX8" fmla="*/ 31089 w 48062"/>
                <a:gd name="connsiteY8" fmla="*/ 0 h 49931"/>
                <a:gd name="connsiteX9" fmla="*/ 31089 w 48062"/>
                <a:gd name="connsiteY9" fmla="*/ 0 h 49931"/>
                <a:gd name="connsiteX10" fmla="*/ 31089 w 48062"/>
                <a:gd name="connsiteY10" fmla="*/ 0 h 49931"/>
                <a:gd name="connsiteX11" fmla="*/ 31089 w 48062"/>
                <a:gd name="connsiteY11" fmla="*/ 0 h 49931"/>
                <a:gd name="connsiteX12" fmla="*/ 31089 w 48062"/>
                <a:gd name="connsiteY12" fmla="*/ 0 h 49931"/>
                <a:gd name="connsiteX13" fmla="*/ 31089 w 48062"/>
                <a:gd name="connsiteY13" fmla="*/ 0 h 49931"/>
                <a:gd name="connsiteX14" fmla="*/ 31089 w 48062"/>
                <a:gd name="connsiteY14" fmla="*/ 3690 h 49931"/>
                <a:gd name="connsiteX15" fmla="*/ 31089 w 48062"/>
                <a:gd name="connsiteY15" fmla="*/ 3690 h 49931"/>
                <a:gd name="connsiteX16" fmla="*/ 31089 w 48062"/>
                <a:gd name="connsiteY16" fmla="*/ 7380 h 49931"/>
                <a:gd name="connsiteX17" fmla="*/ 31089 w 48062"/>
                <a:gd name="connsiteY17" fmla="*/ 7380 h 49931"/>
                <a:gd name="connsiteX18" fmla="*/ 31089 w 48062"/>
                <a:gd name="connsiteY18" fmla="*/ 7380 h 49931"/>
                <a:gd name="connsiteX19" fmla="*/ 39945 w 48062"/>
                <a:gd name="connsiteY19" fmla="*/ 7380 h 49931"/>
                <a:gd name="connsiteX20" fmla="*/ 44373 w 48062"/>
                <a:gd name="connsiteY20" fmla="*/ 7380 h 49931"/>
                <a:gd name="connsiteX21" fmla="*/ 44373 w 48062"/>
                <a:gd name="connsiteY21" fmla="*/ 7380 h 49931"/>
                <a:gd name="connsiteX22" fmla="*/ 38469 w 48062"/>
                <a:gd name="connsiteY22" fmla="*/ 12546 h 49931"/>
                <a:gd name="connsiteX23" fmla="*/ 38469 w 48062"/>
                <a:gd name="connsiteY23" fmla="*/ 12546 h 49931"/>
                <a:gd name="connsiteX24" fmla="*/ 33303 w 48062"/>
                <a:gd name="connsiteY24" fmla="*/ 12546 h 49931"/>
                <a:gd name="connsiteX25" fmla="*/ 33303 w 48062"/>
                <a:gd name="connsiteY25" fmla="*/ 12546 h 49931"/>
                <a:gd name="connsiteX26" fmla="*/ 37731 w 48062"/>
                <a:gd name="connsiteY26" fmla="*/ 12546 h 49931"/>
                <a:gd name="connsiteX27" fmla="*/ 48063 w 48062"/>
                <a:gd name="connsiteY27" fmla="*/ 12546 h 49931"/>
                <a:gd name="connsiteX28" fmla="*/ 48063 w 48062"/>
                <a:gd name="connsiteY28" fmla="*/ 12546 h 49931"/>
                <a:gd name="connsiteX29" fmla="*/ 48063 w 48062"/>
                <a:gd name="connsiteY29" fmla="*/ 25092 h 49931"/>
                <a:gd name="connsiteX30" fmla="*/ 34041 w 48062"/>
                <a:gd name="connsiteY30" fmla="*/ 25092 h 49931"/>
                <a:gd name="connsiteX31" fmla="*/ 34041 w 48062"/>
                <a:gd name="connsiteY31" fmla="*/ 25092 h 49931"/>
                <a:gd name="connsiteX32" fmla="*/ 24447 w 48062"/>
                <a:gd name="connsiteY32" fmla="*/ 25092 h 49931"/>
                <a:gd name="connsiteX33" fmla="*/ 20757 w 48062"/>
                <a:gd name="connsiteY33" fmla="*/ 25092 h 49931"/>
                <a:gd name="connsiteX34" fmla="*/ 20757 w 48062"/>
                <a:gd name="connsiteY34" fmla="*/ 25092 h 49931"/>
                <a:gd name="connsiteX35" fmla="*/ 20757 w 48062"/>
                <a:gd name="connsiteY35" fmla="*/ 25092 h 49931"/>
                <a:gd name="connsiteX36" fmla="*/ 25923 w 48062"/>
                <a:gd name="connsiteY36" fmla="*/ 25092 h 49931"/>
                <a:gd name="connsiteX37" fmla="*/ 25923 w 48062"/>
                <a:gd name="connsiteY37" fmla="*/ 25092 h 49931"/>
                <a:gd name="connsiteX38" fmla="*/ 31827 w 48062"/>
                <a:gd name="connsiteY38" fmla="*/ 19188 h 49931"/>
                <a:gd name="connsiteX39" fmla="*/ 31827 w 48062"/>
                <a:gd name="connsiteY39" fmla="*/ 19188 h 49931"/>
                <a:gd name="connsiteX40" fmla="*/ 28137 w 48062"/>
                <a:gd name="connsiteY40" fmla="*/ 19188 h 49931"/>
                <a:gd name="connsiteX41" fmla="*/ 19281 w 48062"/>
                <a:gd name="connsiteY41" fmla="*/ 19188 h 49931"/>
                <a:gd name="connsiteX42" fmla="*/ 19281 w 48062"/>
                <a:gd name="connsiteY42" fmla="*/ 19188 h 49931"/>
                <a:gd name="connsiteX43" fmla="*/ 19281 w 48062"/>
                <a:gd name="connsiteY43" fmla="*/ 19188 h 49931"/>
                <a:gd name="connsiteX44" fmla="*/ 19281 w 48062"/>
                <a:gd name="connsiteY44" fmla="*/ 14760 h 49931"/>
                <a:gd name="connsiteX45" fmla="*/ 19281 w 48062"/>
                <a:gd name="connsiteY45" fmla="*/ 14760 h 49931"/>
                <a:gd name="connsiteX46" fmla="*/ 19281 w 48062"/>
                <a:gd name="connsiteY46" fmla="*/ 10332 h 49931"/>
                <a:gd name="connsiteX47" fmla="*/ 19281 w 48062"/>
                <a:gd name="connsiteY47" fmla="*/ 10332 h 49931"/>
                <a:gd name="connsiteX48" fmla="*/ 19281 w 48062"/>
                <a:gd name="connsiteY48" fmla="*/ 10332 h 49931"/>
                <a:gd name="connsiteX49" fmla="*/ 19281 w 48062"/>
                <a:gd name="connsiteY49" fmla="*/ 10332 h 49931"/>
                <a:gd name="connsiteX50" fmla="*/ 19281 w 48062"/>
                <a:gd name="connsiteY50" fmla="*/ 10332 h 49931"/>
                <a:gd name="connsiteX51" fmla="*/ 19281 w 48062"/>
                <a:gd name="connsiteY51" fmla="*/ 10332 h 49931"/>
                <a:gd name="connsiteX52" fmla="*/ 14853 w 48062"/>
                <a:gd name="connsiteY52" fmla="*/ 10332 h 49931"/>
                <a:gd name="connsiteX53" fmla="*/ 14853 w 48062"/>
                <a:gd name="connsiteY53" fmla="*/ 10332 h 49931"/>
                <a:gd name="connsiteX54" fmla="*/ 14853 w 48062"/>
                <a:gd name="connsiteY54" fmla="*/ 10332 h 49931"/>
                <a:gd name="connsiteX55" fmla="*/ 831 w 48062"/>
                <a:gd name="connsiteY55" fmla="*/ 24354 h 49931"/>
                <a:gd name="connsiteX56" fmla="*/ 831 w 48062"/>
                <a:gd name="connsiteY56" fmla="*/ 32472 h 49931"/>
                <a:gd name="connsiteX57" fmla="*/ 831 w 48062"/>
                <a:gd name="connsiteY57" fmla="*/ 32472 h 49931"/>
                <a:gd name="connsiteX58" fmla="*/ 831 w 48062"/>
                <a:gd name="connsiteY58" fmla="*/ 32472 h 49931"/>
                <a:gd name="connsiteX59" fmla="*/ 6735 w 48062"/>
                <a:gd name="connsiteY59" fmla="*/ 49446 h 49931"/>
                <a:gd name="connsiteX60" fmla="*/ 22233 w 48062"/>
                <a:gd name="connsiteY60" fmla="*/ 49446 h 49931"/>
                <a:gd name="connsiteX61" fmla="*/ 22233 w 48062"/>
                <a:gd name="connsiteY61" fmla="*/ 49446 h 49931"/>
                <a:gd name="connsiteX62" fmla="*/ 22233 w 48062"/>
                <a:gd name="connsiteY62" fmla="*/ 36162 h 49931"/>
                <a:gd name="connsiteX63" fmla="*/ 22233 w 48062"/>
                <a:gd name="connsiteY63" fmla="*/ 36162 h 4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8062" h="49931">
                  <a:moveTo>
                    <a:pt x="34041" y="38376"/>
                  </a:moveTo>
                  <a:lnTo>
                    <a:pt x="34041" y="38376"/>
                  </a:lnTo>
                  <a:cubicBezTo>
                    <a:pt x="28883" y="38788"/>
                    <a:pt x="23701" y="38788"/>
                    <a:pt x="18543" y="38376"/>
                  </a:cubicBezTo>
                  <a:cubicBezTo>
                    <a:pt x="14853" y="38376"/>
                    <a:pt x="13377" y="31734"/>
                    <a:pt x="13377" y="21402"/>
                  </a:cubicBezTo>
                  <a:lnTo>
                    <a:pt x="13377" y="21402"/>
                  </a:lnTo>
                  <a:lnTo>
                    <a:pt x="13377" y="21402"/>
                  </a:lnTo>
                  <a:cubicBezTo>
                    <a:pt x="13377" y="21402"/>
                    <a:pt x="13377" y="16974"/>
                    <a:pt x="13377" y="14022"/>
                  </a:cubicBezTo>
                  <a:cubicBezTo>
                    <a:pt x="13377" y="11070"/>
                    <a:pt x="25923" y="738"/>
                    <a:pt x="27399" y="0"/>
                  </a:cubicBezTo>
                  <a:lnTo>
                    <a:pt x="31089" y="0"/>
                  </a:lnTo>
                  <a:lnTo>
                    <a:pt x="31089" y="0"/>
                  </a:lnTo>
                  <a:lnTo>
                    <a:pt x="31089" y="0"/>
                  </a:lnTo>
                  <a:lnTo>
                    <a:pt x="31089" y="0"/>
                  </a:lnTo>
                  <a:lnTo>
                    <a:pt x="31089" y="0"/>
                  </a:lnTo>
                  <a:lnTo>
                    <a:pt x="31089" y="0"/>
                  </a:lnTo>
                  <a:cubicBezTo>
                    <a:pt x="31543" y="1188"/>
                    <a:pt x="31543" y="2502"/>
                    <a:pt x="31089" y="3690"/>
                  </a:cubicBezTo>
                  <a:lnTo>
                    <a:pt x="31089" y="3690"/>
                  </a:lnTo>
                  <a:cubicBezTo>
                    <a:pt x="31089" y="3690"/>
                    <a:pt x="31089" y="3690"/>
                    <a:pt x="31089" y="7380"/>
                  </a:cubicBezTo>
                  <a:lnTo>
                    <a:pt x="31089" y="7380"/>
                  </a:lnTo>
                  <a:cubicBezTo>
                    <a:pt x="31089" y="7380"/>
                    <a:pt x="31089" y="7380"/>
                    <a:pt x="31089" y="7380"/>
                  </a:cubicBezTo>
                  <a:cubicBezTo>
                    <a:pt x="33891" y="8709"/>
                    <a:pt x="37143" y="8709"/>
                    <a:pt x="39945" y="7380"/>
                  </a:cubicBezTo>
                  <a:lnTo>
                    <a:pt x="44373" y="7380"/>
                  </a:lnTo>
                  <a:lnTo>
                    <a:pt x="44373" y="7380"/>
                  </a:lnTo>
                  <a:cubicBezTo>
                    <a:pt x="42937" y="9629"/>
                    <a:pt x="40888" y="11421"/>
                    <a:pt x="38469" y="12546"/>
                  </a:cubicBezTo>
                  <a:lnTo>
                    <a:pt x="38469" y="12546"/>
                  </a:lnTo>
                  <a:lnTo>
                    <a:pt x="33303" y="12546"/>
                  </a:lnTo>
                  <a:lnTo>
                    <a:pt x="33303" y="12546"/>
                  </a:lnTo>
                  <a:cubicBezTo>
                    <a:pt x="34673" y="13337"/>
                    <a:pt x="36361" y="13337"/>
                    <a:pt x="37731" y="12546"/>
                  </a:cubicBezTo>
                  <a:cubicBezTo>
                    <a:pt x="41157" y="13040"/>
                    <a:pt x="44636" y="13040"/>
                    <a:pt x="48063" y="12546"/>
                  </a:cubicBezTo>
                  <a:lnTo>
                    <a:pt x="48063" y="12546"/>
                  </a:lnTo>
                  <a:lnTo>
                    <a:pt x="48063" y="25092"/>
                  </a:lnTo>
                  <a:close/>
                  <a:moveTo>
                    <a:pt x="34041" y="25092"/>
                  </a:moveTo>
                  <a:lnTo>
                    <a:pt x="34041" y="25092"/>
                  </a:lnTo>
                  <a:cubicBezTo>
                    <a:pt x="30942" y="26220"/>
                    <a:pt x="27546" y="26220"/>
                    <a:pt x="24447" y="25092"/>
                  </a:cubicBezTo>
                  <a:cubicBezTo>
                    <a:pt x="23276" y="25629"/>
                    <a:pt x="21928" y="25629"/>
                    <a:pt x="20757" y="25092"/>
                  </a:cubicBezTo>
                  <a:lnTo>
                    <a:pt x="20757" y="25092"/>
                  </a:lnTo>
                  <a:lnTo>
                    <a:pt x="20757" y="25092"/>
                  </a:lnTo>
                  <a:lnTo>
                    <a:pt x="25923" y="25092"/>
                  </a:lnTo>
                  <a:lnTo>
                    <a:pt x="25923" y="25092"/>
                  </a:lnTo>
                  <a:cubicBezTo>
                    <a:pt x="28586" y="23970"/>
                    <a:pt x="30705" y="21851"/>
                    <a:pt x="31827" y="19188"/>
                  </a:cubicBezTo>
                  <a:lnTo>
                    <a:pt x="31827" y="19188"/>
                  </a:lnTo>
                  <a:lnTo>
                    <a:pt x="28137" y="19188"/>
                  </a:lnTo>
                  <a:cubicBezTo>
                    <a:pt x="25211" y="19747"/>
                    <a:pt x="22206" y="19747"/>
                    <a:pt x="19281" y="19188"/>
                  </a:cubicBezTo>
                  <a:cubicBezTo>
                    <a:pt x="19281" y="19188"/>
                    <a:pt x="19281" y="19188"/>
                    <a:pt x="19281" y="19188"/>
                  </a:cubicBezTo>
                  <a:lnTo>
                    <a:pt x="19281" y="19188"/>
                  </a:lnTo>
                  <a:lnTo>
                    <a:pt x="19281" y="14760"/>
                  </a:lnTo>
                  <a:lnTo>
                    <a:pt x="19281" y="14760"/>
                  </a:lnTo>
                  <a:cubicBezTo>
                    <a:pt x="19946" y="13359"/>
                    <a:pt x="19946" y="11733"/>
                    <a:pt x="19281" y="10332"/>
                  </a:cubicBezTo>
                  <a:lnTo>
                    <a:pt x="19281" y="10332"/>
                  </a:lnTo>
                  <a:lnTo>
                    <a:pt x="19281" y="10332"/>
                  </a:lnTo>
                  <a:lnTo>
                    <a:pt x="19281" y="10332"/>
                  </a:lnTo>
                  <a:cubicBezTo>
                    <a:pt x="19281" y="10332"/>
                    <a:pt x="19281" y="10332"/>
                    <a:pt x="19281" y="10332"/>
                  </a:cubicBezTo>
                  <a:lnTo>
                    <a:pt x="19281" y="10332"/>
                  </a:lnTo>
                  <a:cubicBezTo>
                    <a:pt x="19281" y="10332"/>
                    <a:pt x="19281" y="10332"/>
                    <a:pt x="14853" y="10332"/>
                  </a:cubicBezTo>
                  <a:lnTo>
                    <a:pt x="14853" y="10332"/>
                  </a:lnTo>
                  <a:cubicBezTo>
                    <a:pt x="14853" y="10332"/>
                    <a:pt x="14853" y="10332"/>
                    <a:pt x="14853" y="10332"/>
                  </a:cubicBezTo>
                  <a:cubicBezTo>
                    <a:pt x="9128" y="13822"/>
                    <a:pt x="4321" y="18629"/>
                    <a:pt x="831" y="24354"/>
                  </a:cubicBezTo>
                  <a:cubicBezTo>
                    <a:pt x="-277" y="26947"/>
                    <a:pt x="-277" y="29879"/>
                    <a:pt x="831" y="32472"/>
                  </a:cubicBezTo>
                  <a:lnTo>
                    <a:pt x="831" y="32472"/>
                  </a:lnTo>
                  <a:lnTo>
                    <a:pt x="831" y="32472"/>
                  </a:lnTo>
                  <a:cubicBezTo>
                    <a:pt x="831" y="32472"/>
                    <a:pt x="831" y="48708"/>
                    <a:pt x="6735" y="49446"/>
                  </a:cubicBezTo>
                  <a:cubicBezTo>
                    <a:pt x="11880" y="50094"/>
                    <a:pt x="17087" y="50094"/>
                    <a:pt x="22233" y="49446"/>
                  </a:cubicBezTo>
                  <a:lnTo>
                    <a:pt x="22233" y="49446"/>
                  </a:lnTo>
                  <a:lnTo>
                    <a:pt x="22233" y="36162"/>
                  </a:lnTo>
                  <a:lnTo>
                    <a:pt x="22233" y="36162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E37CAEF2-8FB6-4CDA-9264-F0EBF50C7516}"/>
                </a:ext>
              </a:extLst>
            </p:cNvPr>
            <p:cNvSpPr/>
            <p:nvPr/>
          </p:nvSpPr>
          <p:spPr>
            <a:xfrm>
              <a:off x="3844777" y="5351323"/>
              <a:ext cx="19617" cy="24345"/>
            </a:xfrm>
            <a:custGeom>
              <a:avLst/>
              <a:gdLst>
                <a:gd name="connsiteX0" fmla="*/ 0 w 19617"/>
                <a:gd name="connsiteY0" fmla="*/ 14915 h 24345"/>
                <a:gd name="connsiteX1" fmla="*/ 13284 w 19617"/>
                <a:gd name="connsiteY1" fmla="*/ 20819 h 24345"/>
                <a:gd name="connsiteX2" fmla="*/ 13284 w 19617"/>
                <a:gd name="connsiteY2" fmla="*/ 155 h 24345"/>
                <a:gd name="connsiteX3" fmla="*/ 18450 w 19617"/>
                <a:gd name="connsiteY3" fmla="*/ 23033 h 24345"/>
                <a:gd name="connsiteX4" fmla="*/ 13284 w 19617"/>
                <a:gd name="connsiteY4" fmla="*/ 23033 h 24345"/>
                <a:gd name="connsiteX5" fmla="*/ 7380 w 19617"/>
                <a:gd name="connsiteY5" fmla="*/ 23033 h 2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17" h="24345">
                  <a:moveTo>
                    <a:pt x="0" y="14915"/>
                  </a:moveTo>
                  <a:cubicBezTo>
                    <a:pt x="4221" y="17316"/>
                    <a:pt x="8671" y="19293"/>
                    <a:pt x="13284" y="20819"/>
                  </a:cubicBezTo>
                  <a:cubicBezTo>
                    <a:pt x="13284" y="20819"/>
                    <a:pt x="13284" y="2369"/>
                    <a:pt x="13284" y="155"/>
                  </a:cubicBezTo>
                  <a:cubicBezTo>
                    <a:pt x="13284" y="-2059"/>
                    <a:pt x="22878" y="20081"/>
                    <a:pt x="18450" y="23033"/>
                  </a:cubicBezTo>
                  <a:cubicBezTo>
                    <a:pt x="14022" y="25985"/>
                    <a:pt x="13284" y="23033"/>
                    <a:pt x="13284" y="23033"/>
                  </a:cubicBezTo>
                  <a:lnTo>
                    <a:pt x="7380" y="23033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C8A0F494-0DA2-4ADD-BA66-6C960067D72A}"/>
                </a:ext>
              </a:extLst>
            </p:cNvPr>
            <p:cNvSpPr/>
            <p:nvPr/>
          </p:nvSpPr>
          <p:spPr>
            <a:xfrm>
              <a:off x="3878725" y="53964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5CAE86E5-D774-4A84-A31F-6A478767DD12}"/>
                </a:ext>
              </a:extLst>
            </p:cNvPr>
            <p:cNvSpPr/>
            <p:nvPr/>
          </p:nvSpPr>
          <p:spPr>
            <a:xfrm>
              <a:off x="3866916" y="53566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535F324-9984-48D4-8C57-281B21308541}"/>
                </a:ext>
              </a:extLst>
            </p:cNvPr>
            <p:cNvSpPr/>
            <p:nvPr/>
          </p:nvSpPr>
          <p:spPr>
            <a:xfrm>
              <a:off x="3859537" y="5350741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CAA11033-B914-4E1E-B6B0-269C2D621EA8}"/>
                </a:ext>
              </a:extLst>
            </p:cNvPr>
            <p:cNvSpPr/>
            <p:nvPr/>
          </p:nvSpPr>
          <p:spPr>
            <a:xfrm>
              <a:off x="3874296" y="5385426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0 w 4428"/>
                <a:gd name="connsiteY3" fmla="*/ 0 h 73800"/>
                <a:gd name="connsiteX4" fmla="*/ 0 w 44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C7C6A464-A52A-43E4-943A-6948850E2BA9}"/>
                </a:ext>
              </a:extLst>
            </p:cNvPr>
            <p:cNvSpPr/>
            <p:nvPr/>
          </p:nvSpPr>
          <p:spPr>
            <a:xfrm>
              <a:off x="3849943" y="5330076"/>
              <a:ext cx="4428" cy="4427"/>
            </a:xfrm>
            <a:custGeom>
              <a:avLst/>
              <a:gdLst>
                <a:gd name="connsiteX0" fmla="*/ 4428 w 4428"/>
                <a:gd name="connsiteY0" fmla="*/ 0 h 4427"/>
                <a:gd name="connsiteX1" fmla="*/ 4428 w 4428"/>
                <a:gd name="connsiteY1" fmla="*/ 0 h 4427"/>
                <a:gd name="connsiteX2" fmla="*/ 4428 w 4428"/>
                <a:gd name="connsiteY2" fmla="*/ 0 h 4427"/>
                <a:gd name="connsiteX3" fmla="*/ 4428 w 4428"/>
                <a:gd name="connsiteY3" fmla="*/ 0 h 4427"/>
                <a:gd name="connsiteX4" fmla="*/ 4428 w 4428"/>
                <a:gd name="connsiteY4" fmla="*/ 4428 h 4427"/>
                <a:gd name="connsiteX5" fmla="*/ 4428 w 4428"/>
                <a:gd name="connsiteY5" fmla="*/ 4428 h 4427"/>
                <a:gd name="connsiteX6" fmla="*/ 0 w 4428"/>
                <a:gd name="connsiteY6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8" h="4427"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3690"/>
                    <a:pt x="4428" y="4428"/>
                  </a:cubicBezTo>
                  <a:lnTo>
                    <a:pt x="4428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15906EEE-04DB-4C0E-A670-E591CAE38A9D}"/>
                </a:ext>
              </a:extLst>
            </p:cNvPr>
            <p:cNvSpPr/>
            <p:nvPr/>
          </p:nvSpPr>
          <p:spPr>
            <a:xfrm>
              <a:off x="3827802" y="5313102"/>
              <a:ext cx="12546" cy="11305"/>
            </a:xfrm>
            <a:custGeom>
              <a:avLst/>
              <a:gdLst>
                <a:gd name="connsiteX0" fmla="*/ 8856 w 12546"/>
                <a:gd name="connsiteY0" fmla="*/ 1476 h 11305"/>
                <a:gd name="connsiteX1" fmla="*/ 8856 w 12546"/>
                <a:gd name="connsiteY1" fmla="*/ 1476 h 11305"/>
                <a:gd name="connsiteX2" fmla="*/ 12546 w 12546"/>
                <a:gd name="connsiteY2" fmla="*/ 1476 h 11305"/>
                <a:gd name="connsiteX3" fmla="*/ 12546 w 12546"/>
                <a:gd name="connsiteY3" fmla="*/ 11070 h 11305"/>
                <a:gd name="connsiteX4" fmla="*/ 3690 w 12546"/>
                <a:gd name="connsiteY4" fmla="*/ 5904 h 11305"/>
                <a:gd name="connsiteX5" fmla="*/ 0 w 12546"/>
                <a:gd name="connsiteY5" fmla="*/ 0 h 11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1305">
                  <a:moveTo>
                    <a:pt x="8856" y="1476"/>
                  </a:moveTo>
                  <a:lnTo>
                    <a:pt x="8856" y="1476"/>
                  </a:lnTo>
                  <a:lnTo>
                    <a:pt x="12546" y="1476"/>
                  </a:lnTo>
                  <a:cubicBezTo>
                    <a:pt x="12546" y="1476"/>
                    <a:pt x="12546" y="9594"/>
                    <a:pt x="12546" y="11070"/>
                  </a:cubicBezTo>
                  <a:cubicBezTo>
                    <a:pt x="12546" y="12546"/>
                    <a:pt x="3690" y="6642"/>
                    <a:pt x="3690" y="590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1D99C9D2-A635-4A83-BD4C-E4CE51CFC9D3}"/>
                </a:ext>
              </a:extLst>
            </p:cNvPr>
            <p:cNvSpPr/>
            <p:nvPr/>
          </p:nvSpPr>
          <p:spPr>
            <a:xfrm>
              <a:off x="3827064" y="5306460"/>
              <a:ext cx="7800" cy="5166"/>
            </a:xfrm>
            <a:custGeom>
              <a:avLst/>
              <a:gdLst>
                <a:gd name="connsiteX0" fmla="*/ 2214 w 7800"/>
                <a:gd name="connsiteY0" fmla="*/ 5166 h 5166"/>
                <a:gd name="connsiteX1" fmla="*/ 7380 w 7800"/>
                <a:gd name="connsiteY1" fmla="*/ 5166 h 5166"/>
                <a:gd name="connsiteX2" fmla="*/ 7380 w 7800"/>
                <a:gd name="connsiteY2" fmla="*/ 0 h 5166"/>
                <a:gd name="connsiteX3" fmla="*/ 0 w 7800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00" h="5166">
                  <a:moveTo>
                    <a:pt x="2214" y="5166"/>
                  </a:moveTo>
                  <a:cubicBezTo>
                    <a:pt x="2214" y="5166"/>
                    <a:pt x="8118" y="5166"/>
                    <a:pt x="7380" y="5166"/>
                  </a:cubicBezTo>
                  <a:cubicBezTo>
                    <a:pt x="7941" y="3490"/>
                    <a:pt x="7941" y="1676"/>
                    <a:pt x="7380" y="0"/>
                  </a:cubicBezTo>
                  <a:lnTo>
                    <a:pt x="0" y="5166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E2B73259-7F39-4AE2-955A-04C6037BBD3A}"/>
                </a:ext>
              </a:extLst>
            </p:cNvPr>
            <p:cNvSpPr/>
            <p:nvPr/>
          </p:nvSpPr>
          <p:spPr>
            <a:xfrm>
              <a:off x="3813043" y="5295801"/>
              <a:ext cx="18265" cy="11397"/>
            </a:xfrm>
            <a:custGeom>
              <a:avLst/>
              <a:gdLst>
                <a:gd name="connsiteX0" fmla="*/ 0 w 18265"/>
                <a:gd name="connsiteY0" fmla="*/ 8446 h 11397"/>
                <a:gd name="connsiteX1" fmla="*/ 3690 w 18265"/>
                <a:gd name="connsiteY1" fmla="*/ 8446 h 11397"/>
                <a:gd name="connsiteX2" fmla="*/ 13284 w 18265"/>
                <a:gd name="connsiteY2" fmla="*/ 328 h 11397"/>
                <a:gd name="connsiteX3" fmla="*/ 17712 w 18265"/>
                <a:gd name="connsiteY3" fmla="*/ 328 h 11397"/>
                <a:gd name="connsiteX4" fmla="*/ 17712 w 18265"/>
                <a:gd name="connsiteY4" fmla="*/ 6232 h 11397"/>
                <a:gd name="connsiteX5" fmla="*/ 6642 w 18265"/>
                <a:gd name="connsiteY5" fmla="*/ 11398 h 11397"/>
                <a:gd name="connsiteX6" fmla="*/ 2952 w 18265"/>
                <a:gd name="connsiteY6" fmla="*/ 11398 h 11397"/>
                <a:gd name="connsiteX7" fmla="*/ 2952 w 18265"/>
                <a:gd name="connsiteY7" fmla="*/ 11398 h 1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65" h="11397">
                  <a:moveTo>
                    <a:pt x="0" y="8446"/>
                  </a:moveTo>
                  <a:cubicBezTo>
                    <a:pt x="1144" y="9105"/>
                    <a:pt x="2546" y="9105"/>
                    <a:pt x="3690" y="8446"/>
                  </a:cubicBezTo>
                  <a:cubicBezTo>
                    <a:pt x="3690" y="8446"/>
                    <a:pt x="9594" y="1066"/>
                    <a:pt x="13284" y="328"/>
                  </a:cubicBezTo>
                  <a:cubicBezTo>
                    <a:pt x="16974" y="-410"/>
                    <a:pt x="16974" y="328"/>
                    <a:pt x="17712" y="328"/>
                  </a:cubicBezTo>
                  <a:cubicBezTo>
                    <a:pt x="18450" y="2226"/>
                    <a:pt x="18450" y="4334"/>
                    <a:pt x="17712" y="6232"/>
                  </a:cubicBezTo>
                  <a:lnTo>
                    <a:pt x="6642" y="11398"/>
                  </a:lnTo>
                  <a:lnTo>
                    <a:pt x="2952" y="11398"/>
                  </a:lnTo>
                  <a:lnTo>
                    <a:pt x="2952" y="11398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803EF952-A6F2-4BC8-B57B-59A012448065}"/>
                </a:ext>
              </a:extLst>
            </p:cNvPr>
            <p:cNvSpPr/>
            <p:nvPr/>
          </p:nvSpPr>
          <p:spPr>
            <a:xfrm>
              <a:off x="3806400" y="5288749"/>
              <a:ext cx="5165" cy="16974"/>
            </a:xfrm>
            <a:custGeom>
              <a:avLst/>
              <a:gdLst>
                <a:gd name="connsiteX0" fmla="*/ 5166 w 5165"/>
                <a:gd name="connsiteY0" fmla="*/ 4428 h 16974"/>
                <a:gd name="connsiteX1" fmla="*/ 0 w 5165"/>
                <a:gd name="connsiteY1" fmla="*/ 0 h 16974"/>
                <a:gd name="connsiteX2" fmla="*/ 3690 w 5165"/>
                <a:gd name="connsiteY2" fmla="*/ 8856 h 16974"/>
                <a:gd name="connsiteX3" fmla="*/ 3690 w 5165"/>
                <a:gd name="connsiteY3" fmla="*/ 16974 h 16974"/>
                <a:gd name="connsiteX4" fmla="*/ 3690 w 5165"/>
                <a:gd name="connsiteY4" fmla="*/ 16974 h 16974"/>
                <a:gd name="connsiteX5" fmla="*/ 3690 w 5165"/>
                <a:gd name="connsiteY5" fmla="*/ 16974 h 16974"/>
                <a:gd name="connsiteX6" fmla="*/ 3690 w 5165"/>
                <a:gd name="connsiteY6" fmla="*/ 16974 h 16974"/>
                <a:gd name="connsiteX7" fmla="*/ 3690 w 5165"/>
                <a:gd name="connsiteY7" fmla="*/ 442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5" h="16974">
                  <a:moveTo>
                    <a:pt x="5166" y="4428"/>
                  </a:moveTo>
                  <a:cubicBezTo>
                    <a:pt x="3948" y="2446"/>
                    <a:pt x="2148" y="897"/>
                    <a:pt x="0" y="0"/>
                  </a:cubicBezTo>
                  <a:cubicBezTo>
                    <a:pt x="0" y="0"/>
                    <a:pt x="0" y="0"/>
                    <a:pt x="3690" y="8856"/>
                  </a:cubicBezTo>
                  <a:cubicBezTo>
                    <a:pt x="3889" y="11559"/>
                    <a:pt x="3889" y="14271"/>
                    <a:pt x="3690" y="16974"/>
                  </a:cubicBezTo>
                  <a:lnTo>
                    <a:pt x="3690" y="16974"/>
                  </a:lnTo>
                  <a:lnTo>
                    <a:pt x="3690" y="16974"/>
                  </a:lnTo>
                  <a:lnTo>
                    <a:pt x="3690" y="16974"/>
                  </a:lnTo>
                  <a:lnTo>
                    <a:pt x="3690" y="4428"/>
                  </a:ln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044A4DC1-A648-4F0B-B3E0-2A429A238129}"/>
                </a:ext>
              </a:extLst>
            </p:cNvPr>
            <p:cNvSpPr/>
            <p:nvPr/>
          </p:nvSpPr>
          <p:spPr>
            <a:xfrm>
              <a:off x="3783523" y="5279154"/>
              <a:ext cx="17137" cy="20992"/>
            </a:xfrm>
            <a:custGeom>
              <a:avLst/>
              <a:gdLst>
                <a:gd name="connsiteX0" fmla="*/ 13284 w 17137"/>
                <a:gd name="connsiteY0" fmla="*/ 9594 h 20992"/>
                <a:gd name="connsiteX1" fmla="*/ 0 w 17137"/>
                <a:gd name="connsiteY1" fmla="*/ 0 h 20992"/>
                <a:gd name="connsiteX2" fmla="*/ 11808 w 17137"/>
                <a:gd name="connsiteY2" fmla="*/ 10332 h 20992"/>
                <a:gd name="connsiteX3" fmla="*/ 15498 w 17137"/>
                <a:gd name="connsiteY3" fmla="*/ 20664 h 20992"/>
                <a:gd name="connsiteX4" fmla="*/ 15498 w 17137"/>
                <a:gd name="connsiteY4" fmla="*/ 20664 h 20992"/>
                <a:gd name="connsiteX5" fmla="*/ 15498 w 17137"/>
                <a:gd name="connsiteY5" fmla="*/ 15498 h 20992"/>
                <a:gd name="connsiteX6" fmla="*/ 15498 w 17137"/>
                <a:gd name="connsiteY6" fmla="*/ 15498 h 20992"/>
                <a:gd name="connsiteX7" fmla="*/ 15498 w 17137"/>
                <a:gd name="connsiteY7" fmla="*/ 9594 h 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37" h="20992">
                  <a:moveTo>
                    <a:pt x="13284" y="9594"/>
                  </a:moveTo>
                  <a:cubicBezTo>
                    <a:pt x="9771" y="5289"/>
                    <a:pt x="5188" y="1980"/>
                    <a:pt x="0" y="0"/>
                  </a:cubicBezTo>
                  <a:cubicBezTo>
                    <a:pt x="4376" y="2910"/>
                    <a:pt x="8339" y="6384"/>
                    <a:pt x="11808" y="10332"/>
                  </a:cubicBezTo>
                  <a:cubicBezTo>
                    <a:pt x="11808" y="10332"/>
                    <a:pt x="11808" y="19926"/>
                    <a:pt x="15498" y="20664"/>
                  </a:cubicBezTo>
                  <a:cubicBezTo>
                    <a:pt x="19188" y="21402"/>
                    <a:pt x="15498" y="20664"/>
                    <a:pt x="15498" y="20664"/>
                  </a:cubicBezTo>
                  <a:lnTo>
                    <a:pt x="15498" y="15498"/>
                  </a:lnTo>
                  <a:lnTo>
                    <a:pt x="15498" y="15498"/>
                  </a:lnTo>
                  <a:lnTo>
                    <a:pt x="15498" y="9594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DB4550FA-D141-4CED-900B-E3529CAC05D5}"/>
                </a:ext>
              </a:extLst>
            </p:cNvPr>
            <p:cNvSpPr/>
            <p:nvPr/>
          </p:nvSpPr>
          <p:spPr>
            <a:xfrm>
              <a:off x="3747081" y="5275446"/>
              <a:ext cx="41257" cy="24372"/>
            </a:xfrm>
            <a:custGeom>
              <a:avLst/>
              <a:gdLst>
                <a:gd name="connsiteX0" fmla="*/ 36442 w 41257"/>
                <a:gd name="connsiteY0" fmla="*/ 7399 h 24372"/>
                <a:gd name="connsiteX1" fmla="*/ 12088 w 41257"/>
                <a:gd name="connsiteY1" fmla="*/ 19 h 24372"/>
                <a:gd name="connsiteX2" fmla="*/ 280 w 41257"/>
                <a:gd name="connsiteY2" fmla="*/ 5185 h 24372"/>
                <a:gd name="connsiteX3" fmla="*/ 12088 w 41257"/>
                <a:gd name="connsiteY3" fmla="*/ 11827 h 24372"/>
                <a:gd name="connsiteX4" fmla="*/ 29062 w 41257"/>
                <a:gd name="connsiteY4" fmla="*/ 13303 h 24372"/>
                <a:gd name="connsiteX5" fmla="*/ 37918 w 41257"/>
                <a:gd name="connsiteY5" fmla="*/ 17731 h 24372"/>
                <a:gd name="connsiteX6" fmla="*/ 29062 w 41257"/>
                <a:gd name="connsiteY6" fmla="*/ 13303 h 24372"/>
                <a:gd name="connsiteX7" fmla="*/ 23158 w 41257"/>
                <a:gd name="connsiteY7" fmla="*/ 8875 h 24372"/>
                <a:gd name="connsiteX8" fmla="*/ 27586 w 41257"/>
                <a:gd name="connsiteY8" fmla="*/ 8875 h 24372"/>
                <a:gd name="connsiteX9" fmla="*/ 40870 w 41257"/>
                <a:gd name="connsiteY9" fmla="*/ 16993 h 24372"/>
                <a:gd name="connsiteX10" fmla="*/ 40870 w 41257"/>
                <a:gd name="connsiteY10" fmla="*/ 24373 h 24372"/>
                <a:gd name="connsiteX11" fmla="*/ 40870 w 41257"/>
                <a:gd name="connsiteY11" fmla="*/ 24373 h 24372"/>
                <a:gd name="connsiteX12" fmla="*/ 40870 w 41257"/>
                <a:gd name="connsiteY12" fmla="*/ 24373 h 24372"/>
                <a:gd name="connsiteX13" fmla="*/ 40870 w 41257"/>
                <a:gd name="connsiteY13" fmla="*/ 19207 h 24372"/>
                <a:gd name="connsiteX14" fmla="*/ 40870 w 41257"/>
                <a:gd name="connsiteY14" fmla="*/ 19207 h 2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257" h="24372">
                  <a:moveTo>
                    <a:pt x="36442" y="7399"/>
                  </a:moveTo>
                  <a:cubicBezTo>
                    <a:pt x="29350" y="2344"/>
                    <a:pt x="20796" y="-249"/>
                    <a:pt x="12088" y="19"/>
                  </a:cubicBezTo>
                  <a:cubicBezTo>
                    <a:pt x="3232" y="19"/>
                    <a:pt x="-1196" y="19"/>
                    <a:pt x="280" y="5185"/>
                  </a:cubicBezTo>
                  <a:cubicBezTo>
                    <a:pt x="1756" y="10351"/>
                    <a:pt x="5446" y="11827"/>
                    <a:pt x="12088" y="11827"/>
                  </a:cubicBezTo>
                  <a:cubicBezTo>
                    <a:pt x="17785" y="10931"/>
                    <a:pt x="23608" y="11437"/>
                    <a:pt x="29062" y="13303"/>
                  </a:cubicBezTo>
                  <a:cubicBezTo>
                    <a:pt x="32338" y="14010"/>
                    <a:pt x="35386" y="15533"/>
                    <a:pt x="37918" y="17731"/>
                  </a:cubicBezTo>
                  <a:cubicBezTo>
                    <a:pt x="35254" y="15741"/>
                    <a:pt x="32250" y="14242"/>
                    <a:pt x="29062" y="13303"/>
                  </a:cubicBezTo>
                  <a:lnTo>
                    <a:pt x="23158" y="8875"/>
                  </a:lnTo>
                  <a:cubicBezTo>
                    <a:pt x="23158" y="8875"/>
                    <a:pt x="23158" y="8875"/>
                    <a:pt x="27586" y="8875"/>
                  </a:cubicBezTo>
                  <a:cubicBezTo>
                    <a:pt x="32929" y="9667"/>
                    <a:pt x="37726" y="12597"/>
                    <a:pt x="40870" y="16993"/>
                  </a:cubicBezTo>
                  <a:cubicBezTo>
                    <a:pt x="41386" y="19425"/>
                    <a:pt x="41386" y="21940"/>
                    <a:pt x="40870" y="24373"/>
                  </a:cubicBezTo>
                  <a:lnTo>
                    <a:pt x="40870" y="24373"/>
                  </a:lnTo>
                  <a:lnTo>
                    <a:pt x="40870" y="24373"/>
                  </a:lnTo>
                  <a:cubicBezTo>
                    <a:pt x="41342" y="22684"/>
                    <a:pt x="41342" y="20896"/>
                    <a:pt x="40870" y="19207"/>
                  </a:cubicBezTo>
                  <a:lnTo>
                    <a:pt x="40870" y="19207"/>
                  </a:ln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F82A1617-99EA-4ABE-BC82-B7E536252F4B}"/>
                </a:ext>
              </a:extLst>
            </p:cNvPr>
            <p:cNvSpPr/>
            <p:nvPr/>
          </p:nvSpPr>
          <p:spPr>
            <a:xfrm>
              <a:off x="3759906" y="5304984"/>
              <a:ext cx="20078" cy="48713"/>
            </a:xfrm>
            <a:custGeom>
              <a:avLst/>
              <a:gdLst>
                <a:gd name="connsiteX0" fmla="*/ 0 w 20078"/>
                <a:gd name="connsiteY0" fmla="*/ 47970 h 48713"/>
                <a:gd name="connsiteX1" fmla="*/ 16236 w 20078"/>
                <a:gd name="connsiteY1" fmla="*/ 30996 h 48713"/>
                <a:gd name="connsiteX2" fmla="*/ 9594 w 20078"/>
                <a:gd name="connsiteY2" fmla="*/ 0 h 48713"/>
                <a:gd name="connsiteX3" fmla="*/ 14022 w 20078"/>
                <a:gd name="connsiteY3" fmla="*/ 0 h 48713"/>
                <a:gd name="connsiteX4" fmla="*/ 19926 w 20078"/>
                <a:gd name="connsiteY4" fmla="*/ 25830 h 48713"/>
                <a:gd name="connsiteX5" fmla="*/ 12546 w 20078"/>
                <a:gd name="connsiteY5" fmla="*/ 44280 h 48713"/>
                <a:gd name="connsiteX6" fmla="*/ 2952 w 20078"/>
                <a:gd name="connsiteY6" fmla="*/ 48708 h 48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78" h="48713">
                  <a:moveTo>
                    <a:pt x="0" y="47970"/>
                  </a:moveTo>
                  <a:cubicBezTo>
                    <a:pt x="8413" y="46237"/>
                    <a:pt x="14878" y="39479"/>
                    <a:pt x="16236" y="30996"/>
                  </a:cubicBezTo>
                  <a:cubicBezTo>
                    <a:pt x="15904" y="20349"/>
                    <a:pt x="13653" y="9849"/>
                    <a:pt x="9594" y="0"/>
                  </a:cubicBezTo>
                  <a:cubicBezTo>
                    <a:pt x="9594" y="0"/>
                    <a:pt x="9594" y="0"/>
                    <a:pt x="14022" y="0"/>
                  </a:cubicBezTo>
                  <a:cubicBezTo>
                    <a:pt x="18081" y="7995"/>
                    <a:pt x="20111" y="16866"/>
                    <a:pt x="19926" y="25830"/>
                  </a:cubicBezTo>
                  <a:cubicBezTo>
                    <a:pt x="20782" y="32837"/>
                    <a:pt x="17992" y="39794"/>
                    <a:pt x="12546" y="44280"/>
                  </a:cubicBezTo>
                  <a:cubicBezTo>
                    <a:pt x="10221" y="47184"/>
                    <a:pt x="6672" y="48825"/>
                    <a:pt x="2952" y="48708"/>
                  </a:cubicBez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F8C0DFC7-752F-48BB-85F7-BDE05512C0DF}"/>
                </a:ext>
              </a:extLst>
            </p:cNvPr>
            <p:cNvSpPr/>
            <p:nvPr/>
          </p:nvSpPr>
          <p:spPr>
            <a:xfrm>
              <a:off x="3776143" y="5333028"/>
              <a:ext cx="29519" cy="52398"/>
            </a:xfrm>
            <a:custGeom>
              <a:avLst/>
              <a:gdLst>
                <a:gd name="connsiteX0" fmla="*/ 0 w 29519"/>
                <a:gd name="connsiteY0" fmla="*/ 47970 h 52398"/>
                <a:gd name="connsiteX1" fmla="*/ 3690 w 29519"/>
                <a:gd name="connsiteY1" fmla="*/ 47970 h 52398"/>
                <a:gd name="connsiteX2" fmla="*/ 13284 w 29519"/>
                <a:gd name="connsiteY2" fmla="*/ 39114 h 52398"/>
                <a:gd name="connsiteX3" fmla="*/ 8856 w 29519"/>
                <a:gd name="connsiteY3" fmla="*/ 30996 h 52398"/>
                <a:gd name="connsiteX4" fmla="*/ 8856 w 29519"/>
                <a:gd name="connsiteY4" fmla="*/ 29520 h 52398"/>
                <a:gd name="connsiteX5" fmla="*/ 8856 w 29519"/>
                <a:gd name="connsiteY5" fmla="*/ 29520 h 52398"/>
                <a:gd name="connsiteX6" fmla="*/ 8856 w 29519"/>
                <a:gd name="connsiteY6" fmla="*/ 34686 h 52398"/>
                <a:gd name="connsiteX7" fmla="*/ 8856 w 29519"/>
                <a:gd name="connsiteY7" fmla="*/ 34686 h 52398"/>
                <a:gd name="connsiteX8" fmla="*/ 14022 w 29519"/>
                <a:gd name="connsiteY8" fmla="*/ 27306 h 52398"/>
                <a:gd name="connsiteX9" fmla="*/ 8856 w 29519"/>
                <a:gd name="connsiteY9" fmla="*/ 18450 h 52398"/>
                <a:gd name="connsiteX10" fmla="*/ 8856 w 29519"/>
                <a:gd name="connsiteY10" fmla="*/ 18450 h 52398"/>
                <a:gd name="connsiteX11" fmla="*/ 12546 w 29519"/>
                <a:gd name="connsiteY11" fmla="*/ 18450 h 52398"/>
                <a:gd name="connsiteX12" fmla="*/ 12546 w 29519"/>
                <a:gd name="connsiteY12" fmla="*/ 22878 h 52398"/>
                <a:gd name="connsiteX13" fmla="*/ 12546 w 29519"/>
                <a:gd name="connsiteY13" fmla="*/ 22878 h 52398"/>
                <a:gd name="connsiteX14" fmla="*/ 17712 w 29519"/>
                <a:gd name="connsiteY14" fmla="*/ 16974 h 52398"/>
                <a:gd name="connsiteX15" fmla="*/ 17712 w 29519"/>
                <a:gd name="connsiteY15" fmla="*/ 10332 h 52398"/>
                <a:gd name="connsiteX16" fmla="*/ 17712 w 29519"/>
                <a:gd name="connsiteY16" fmla="*/ 10332 h 52398"/>
                <a:gd name="connsiteX17" fmla="*/ 23616 w 29519"/>
                <a:gd name="connsiteY17" fmla="*/ 10332 h 52398"/>
                <a:gd name="connsiteX18" fmla="*/ 29520 w 29519"/>
                <a:gd name="connsiteY18" fmla="*/ 5166 h 52398"/>
                <a:gd name="connsiteX19" fmla="*/ 29520 w 29519"/>
                <a:gd name="connsiteY19" fmla="*/ 0 h 52398"/>
                <a:gd name="connsiteX20" fmla="*/ 29520 w 29519"/>
                <a:gd name="connsiteY20" fmla="*/ 0 h 52398"/>
                <a:gd name="connsiteX21" fmla="*/ 29520 w 29519"/>
                <a:gd name="connsiteY21" fmla="*/ 0 h 52398"/>
                <a:gd name="connsiteX22" fmla="*/ 29520 w 29519"/>
                <a:gd name="connsiteY22" fmla="*/ 0 h 52398"/>
                <a:gd name="connsiteX23" fmla="*/ 29520 w 29519"/>
                <a:gd name="connsiteY23" fmla="*/ 5904 h 52398"/>
                <a:gd name="connsiteX24" fmla="*/ 25830 w 29519"/>
                <a:gd name="connsiteY24" fmla="*/ 5904 h 52398"/>
                <a:gd name="connsiteX25" fmla="*/ 25830 w 29519"/>
                <a:gd name="connsiteY25" fmla="*/ 5904 h 52398"/>
                <a:gd name="connsiteX26" fmla="*/ 25830 w 29519"/>
                <a:gd name="connsiteY26" fmla="*/ 5904 h 52398"/>
                <a:gd name="connsiteX27" fmla="*/ 25830 w 29519"/>
                <a:gd name="connsiteY27" fmla="*/ 5904 h 52398"/>
                <a:gd name="connsiteX28" fmla="*/ 25830 w 29519"/>
                <a:gd name="connsiteY28" fmla="*/ 11070 h 52398"/>
                <a:gd name="connsiteX29" fmla="*/ 25830 w 29519"/>
                <a:gd name="connsiteY29" fmla="*/ 11070 h 52398"/>
                <a:gd name="connsiteX30" fmla="*/ 21402 w 29519"/>
                <a:gd name="connsiteY30" fmla="*/ 11070 h 52398"/>
                <a:gd name="connsiteX31" fmla="*/ 21402 w 29519"/>
                <a:gd name="connsiteY31" fmla="*/ 29520 h 52398"/>
                <a:gd name="connsiteX32" fmla="*/ 21402 w 29519"/>
                <a:gd name="connsiteY32" fmla="*/ 34686 h 52398"/>
                <a:gd name="connsiteX33" fmla="*/ 16236 w 29519"/>
                <a:gd name="connsiteY33" fmla="*/ 34686 h 52398"/>
                <a:gd name="connsiteX34" fmla="*/ 16236 w 29519"/>
                <a:gd name="connsiteY34" fmla="*/ 34686 h 52398"/>
                <a:gd name="connsiteX35" fmla="*/ 16236 w 29519"/>
                <a:gd name="connsiteY35" fmla="*/ 34686 h 52398"/>
                <a:gd name="connsiteX36" fmla="*/ 12546 w 29519"/>
                <a:gd name="connsiteY36" fmla="*/ 39114 h 52398"/>
                <a:gd name="connsiteX37" fmla="*/ 0 w 29519"/>
                <a:gd name="connsiteY37" fmla="*/ 52398 h 52398"/>
                <a:gd name="connsiteX38" fmla="*/ 0 w 29519"/>
                <a:gd name="connsiteY38" fmla="*/ 52398 h 52398"/>
                <a:gd name="connsiteX39" fmla="*/ 0 w 29519"/>
                <a:gd name="connsiteY39" fmla="*/ 4870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9519" h="52398">
                  <a:moveTo>
                    <a:pt x="0" y="47970"/>
                  </a:moveTo>
                  <a:cubicBezTo>
                    <a:pt x="0" y="47970"/>
                    <a:pt x="0" y="47970"/>
                    <a:pt x="3690" y="47970"/>
                  </a:cubicBezTo>
                  <a:cubicBezTo>
                    <a:pt x="7380" y="47970"/>
                    <a:pt x="13284" y="47970"/>
                    <a:pt x="13284" y="39114"/>
                  </a:cubicBezTo>
                  <a:cubicBezTo>
                    <a:pt x="13284" y="30258"/>
                    <a:pt x="8856" y="32472"/>
                    <a:pt x="8856" y="30996"/>
                  </a:cubicBezTo>
                  <a:lnTo>
                    <a:pt x="8856" y="29520"/>
                  </a:lnTo>
                  <a:lnTo>
                    <a:pt x="8856" y="29520"/>
                  </a:lnTo>
                  <a:lnTo>
                    <a:pt x="8856" y="34686"/>
                  </a:lnTo>
                  <a:cubicBezTo>
                    <a:pt x="8856" y="34686"/>
                    <a:pt x="8856" y="34686"/>
                    <a:pt x="8856" y="34686"/>
                  </a:cubicBezTo>
                  <a:cubicBezTo>
                    <a:pt x="8856" y="34686"/>
                    <a:pt x="14760" y="30258"/>
                    <a:pt x="14022" y="27306"/>
                  </a:cubicBezTo>
                  <a:cubicBezTo>
                    <a:pt x="13284" y="24354"/>
                    <a:pt x="9594" y="19926"/>
                    <a:pt x="8856" y="18450"/>
                  </a:cubicBezTo>
                  <a:lnTo>
                    <a:pt x="8856" y="18450"/>
                  </a:lnTo>
                  <a:lnTo>
                    <a:pt x="12546" y="18450"/>
                  </a:lnTo>
                  <a:lnTo>
                    <a:pt x="12546" y="22878"/>
                  </a:lnTo>
                  <a:lnTo>
                    <a:pt x="12546" y="22878"/>
                  </a:lnTo>
                  <a:cubicBezTo>
                    <a:pt x="12546" y="22878"/>
                    <a:pt x="18450" y="18450"/>
                    <a:pt x="17712" y="16974"/>
                  </a:cubicBezTo>
                  <a:cubicBezTo>
                    <a:pt x="17882" y="14764"/>
                    <a:pt x="17882" y="12542"/>
                    <a:pt x="17712" y="10332"/>
                  </a:cubicBezTo>
                  <a:lnTo>
                    <a:pt x="17712" y="10332"/>
                  </a:lnTo>
                  <a:lnTo>
                    <a:pt x="23616" y="10332"/>
                  </a:lnTo>
                  <a:cubicBezTo>
                    <a:pt x="23616" y="10332"/>
                    <a:pt x="29520" y="10332"/>
                    <a:pt x="29520" y="5166"/>
                  </a:cubicBezTo>
                  <a:cubicBezTo>
                    <a:pt x="29520" y="0"/>
                    <a:pt x="29520" y="5166"/>
                    <a:pt x="29520" y="0"/>
                  </a:cubicBezTo>
                  <a:lnTo>
                    <a:pt x="29520" y="0"/>
                  </a:lnTo>
                  <a:lnTo>
                    <a:pt x="29520" y="0"/>
                  </a:lnTo>
                  <a:lnTo>
                    <a:pt x="29520" y="0"/>
                  </a:lnTo>
                  <a:lnTo>
                    <a:pt x="29520" y="5904"/>
                  </a:lnTo>
                  <a:lnTo>
                    <a:pt x="25830" y="5904"/>
                  </a:lnTo>
                  <a:lnTo>
                    <a:pt x="25830" y="5904"/>
                  </a:lnTo>
                  <a:lnTo>
                    <a:pt x="25830" y="5904"/>
                  </a:lnTo>
                  <a:lnTo>
                    <a:pt x="25830" y="5904"/>
                  </a:lnTo>
                  <a:lnTo>
                    <a:pt x="25830" y="11070"/>
                  </a:lnTo>
                  <a:lnTo>
                    <a:pt x="25830" y="11070"/>
                  </a:lnTo>
                  <a:lnTo>
                    <a:pt x="21402" y="11070"/>
                  </a:lnTo>
                  <a:lnTo>
                    <a:pt x="21402" y="29520"/>
                  </a:lnTo>
                  <a:lnTo>
                    <a:pt x="21402" y="34686"/>
                  </a:lnTo>
                  <a:lnTo>
                    <a:pt x="16236" y="34686"/>
                  </a:lnTo>
                  <a:lnTo>
                    <a:pt x="16236" y="34686"/>
                  </a:lnTo>
                  <a:lnTo>
                    <a:pt x="16236" y="34686"/>
                  </a:lnTo>
                  <a:lnTo>
                    <a:pt x="12546" y="39114"/>
                  </a:lnTo>
                  <a:lnTo>
                    <a:pt x="0" y="52398"/>
                  </a:lnTo>
                  <a:lnTo>
                    <a:pt x="0" y="52398"/>
                  </a:lnTo>
                  <a:lnTo>
                    <a:pt x="0" y="48708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C4D35923-7A11-4D11-93A7-8C81FFA1ED09}"/>
                </a:ext>
              </a:extLst>
            </p:cNvPr>
            <p:cNvSpPr/>
            <p:nvPr/>
          </p:nvSpPr>
          <p:spPr>
            <a:xfrm>
              <a:off x="3803448" y="5310889"/>
              <a:ext cx="16974" cy="25631"/>
            </a:xfrm>
            <a:custGeom>
              <a:avLst/>
              <a:gdLst>
                <a:gd name="connsiteX0" fmla="*/ 738 w 16974"/>
                <a:gd name="connsiteY0" fmla="*/ 18450 h 25631"/>
                <a:gd name="connsiteX1" fmla="*/ 9594 w 16974"/>
                <a:gd name="connsiteY1" fmla="*/ 18450 h 25631"/>
                <a:gd name="connsiteX2" fmla="*/ 0 w 16974"/>
                <a:gd name="connsiteY2" fmla="*/ 5904 h 25631"/>
                <a:gd name="connsiteX3" fmla="*/ 5166 w 16974"/>
                <a:gd name="connsiteY3" fmla="*/ 5904 h 25631"/>
                <a:gd name="connsiteX4" fmla="*/ 12546 w 16974"/>
                <a:gd name="connsiteY4" fmla="*/ 5904 h 25631"/>
                <a:gd name="connsiteX5" fmla="*/ 12546 w 16974"/>
                <a:gd name="connsiteY5" fmla="*/ 0 h 25631"/>
                <a:gd name="connsiteX6" fmla="*/ 16974 w 16974"/>
                <a:gd name="connsiteY6" fmla="*/ 0 h 25631"/>
                <a:gd name="connsiteX7" fmla="*/ 16974 w 16974"/>
                <a:gd name="connsiteY7" fmla="*/ 5904 h 25631"/>
                <a:gd name="connsiteX8" fmla="*/ 13284 w 16974"/>
                <a:gd name="connsiteY8" fmla="*/ 19188 h 25631"/>
                <a:gd name="connsiteX9" fmla="*/ 13284 w 16974"/>
                <a:gd name="connsiteY9" fmla="*/ 25092 h 25631"/>
                <a:gd name="connsiteX10" fmla="*/ 4428 w 16974"/>
                <a:gd name="connsiteY10" fmla="*/ 25092 h 25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74" h="25631">
                  <a:moveTo>
                    <a:pt x="738" y="18450"/>
                  </a:moveTo>
                  <a:cubicBezTo>
                    <a:pt x="738" y="18450"/>
                    <a:pt x="10332" y="18450"/>
                    <a:pt x="9594" y="18450"/>
                  </a:cubicBezTo>
                  <a:cubicBezTo>
                    <a:pt x="8856" y="18450"/>
                    <a:pt x="738" y="6642"/>
                    <a:pt x="0" y="5904"/>
                  </a:cubicBezTo>
                  <a:lnTo>
                    <a:pt x="5166" y="5904"/>
                  </a:lnTo>
                  <a:cubicBezTo>
                    <a:pt x="5166" y="5904"/>
                    <a:pt x="11070" y="5904"/>
                    <a:pt x="12546" y="5904"/>
                  </a:cubicBezTo>
                  <a:cubicBezTo>
                    <a:pt x="14022" y="5904"/>
                    <a:pt x="12546" y="0"/>
                    <a:pt x="12546" y="0"/>
                  </a:cubicBezTo>
                  <a:lnTo>
                    <a:pt x="16974" y="0"/>
                  </a:lnTo>
                  <a:lnTo>
                    <a:pt x="16974" y="5904"/>
                  </a:lnTo>
                  <a:lnTo>
                    <a:pt x="13284" y="19188"/>
                  </a:lnTo>
                  <a:cubicBezTo>
                    <a:pt x="13284" y="19188"/>
                    <a:pt x="13284" y="24354"/>
                    <a:pt x="13284" y="25092"/>
                  </a:cubicBezTo>
                  <a:cubicBezTo>
                    <a:pt x="10376" y="25811"/>
                    <a:pt x="7336" y="25811"/>
                    <a:pt x="4428" y="25092"/>
                  </a:cubicBez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B50789E1-D628-4FAF-AED7-950F84A0A602}"/>
                </a:ext>
              </a:extLst>
            </p:cNvPr>
            <p:cNvSpPr/>
            <p:nvPr/>
          </p:nvSpPr>
          <p:spPr>
            <a:xfrm>
              <a:off x="3806400" y="5392806"/>
              <a:ext cx="7073" cy="8856"/>
            </a:xfrm>
            <a:custGeom>
              <a:avLst/>
              <a:gdLst>
                <a:gd name="connsiteX0" fmla="*/ 6642 w 7073"/>
                <a:gd name="connsiteY0" fmla="*/ 8856 h 8856"/>
                <a:gd name="connsiteX1" fmla="*/ 6642 w 7073"/>
                <a:gd name="connsiteY1" fmla="*/ 4428 h 8856"/>
                <a:gd name="connsiteX2" fmla="*/ 0 w 7073"/>
                <a:gd name="connsiteY2" fmla="*/ 0 h 8856"/>
                <a:gd name="connsiteX3" fmla="*/ 6642 w 7073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73" h="8856">
                  <a:moveTo>
                    <a:pt x="6642" y="8856"/>
                  </a:moveTo>
                  <a:cubicBezTo>
                    <a:pt x="7218" y="7436"/>
                    <a:pt x="7218" y="5848"/>
                    <a:pt x="6642" y="4428"/>
                  </a:cubicBezTo>
                  <a:lnTo>
                    <a:pt x="0" y="0"/>
                  </a:lnTo>
                  <a:cubicBezTo>
                    <a:pt x="1978" y="3124"/>
                    <a:pt x="4199" y="6086"/>
                    <a:pt x="6642" y="8856"/>
                  </a:cubicBez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701A047-0EC6-45C3-BFD3-88EF3F9B59D1}"/>
                </a:ext>
              </a:extLst>
            </p:cNvPr>
            <p:cNvSpPr/>
            <p:nvPr/>
          </p:nvSpPr>
          <p:spPr>
            <a:xfrm>
              <a:off x="3812632" y="5387641"/>
              <a:ext cx="14431" cy="14759"/>
            </a:xfrm>
            <a:custGeom>
              <a:avLst/>
              <a:gdLst>
                <a:gd name="connsiteX0" fmla="*/ 14432 w 14431"/>
                <a:gd name="connsiteY0" fmla="*/ 14760 h 14759"/>
                <a:gd name="connsiteX1" fmla="*/ 8528 w 14431"/>
                <a:gd name="connsiteY1" fmla="*/ 6642 h 14759"/>
                <a:gd name="connsiteX2" fmla="*/ 2624 w 14431"/>
                <a:gd name="connsiteY2" fmla="*/ 0 h 14759"/>
                <a:gd name="connsiteX3" fmla="*/ 2624 w 14431"/>
                <a:gd name="connsiteY3" fmla="*/ 7380 h 14759"/>
                <a:gd name="connsiteX4" fmla="*/ 10004 w 14431"/>
                <a:gd name="connsiteY4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31" h="14759">
                  <a:moveTo>
                    <a:pt x="14432" y="14760"/>
                  </a:moveTo>
                  <a:cubicBezTo>
                    <a:pt x="12174" y="12275"/>
                    <a:pt x="10196" y="9553"/>
                    <a:pt x="8528" y="6642"/>
                  </a:cubicBezTo>
                  <a:cubicBezTo>
                    <a:pt x="8528" y="6642"/>
                    <a:pt x="8528" y="0"/>
                    <a:pt x="2624" y="0"/>
                  </a:cubicBezTo>
                  <a:cubicBezTo>
                    <a:pt x="-3280" y="0"/>
                    <a:pt x="2624" y="7380"/>
                    <a:pt x="2624" y="7380"/>
                  </a:cubicBezTo>
                  <a:lnTo>
                    <a:pt x="10004" y="1476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F3F61C53-EAA2-4E82-9328-42A8084EAA03}"/>
                </a:ext>
              </a:extLst>
            </p:cNvPr>
            <p:cNvSpPr/>
            <p:nvPr/>
          </p:nvSpPr>
          <p:spPr>
            <a:xfrm>
              <a:off x="3829279" y="5381737"/>
              <a:ext cx="10331" cy="20663"/>
            </a:xfrm>
            <a:custGeom>
              <a:avLst/>
              <a:gdLst>
                <a:gd name="connsiteX0" fmla="*/ 10332 w 10331"/>
                <a:gd name="connsiteY0" fmla="*/ 20664 h 20663"/>
                <a:gd name="connsiteX1" fmla="*/ 5166 w 10331"/>
                <a:gd name="connsiteY1" fmla="*/ 10332 h 20663"/>
                <a:gd name="connsiteX2" fmla="*/ 0 w 10331"/>
                <a:gd name="connsiteY2" fmla="*/ 0 h 20663"/>
                <a:gd name="connsiteX3" fmla="*/ 0 w 10331"/>
                <a:gd name="connsiteY3" fmla="*/ 0 h 20663"/>
                <a:gd name="connsiteX4" fmla="*/ 0 w 10331"/>
                <a:gd name="connsiteY4" fmla="*/ 8118 h 20663"/>
                <a:gd name="connsiteX5" fmla="*/ 4428 w 10331"/>
                <a:gd name="connsiteY5" fmla="*/ 1476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1" h="20663">
                  <a:moveTo>
                    <a:pt x="10332" y="20664"/>
                  </a:moveTo>
                  <a:cubicBezTo>
                    <a:pt x="10332" y="20664"/>
                    <a:pt x="10332" y="12546"/>
                    <a:pt x="5166" y="10332"/>
                  </a:cubicBezTo>
                  <a:cubicBezTo>
                    <a:pt x="4044" y="6618"/>
                    <a:pt x="2303" y="312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118"/>
                  </a:lnTo>
                  <a:lnTo>
                    <a:pt x="4428" y="1476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66C5CA1B-D5BC-4FE9-A3D2-C4BA5FA96E1C}"/>
                </a:ext>
              </a:extLst>
            </p:cNvPr>
            <p:cNvSpPr/>
            <p:nvPr/>
          </p:nvSpPr>
          <p:spPr>
            <a:xfrm>
              <a:off x="3845514" y="5377308"/>
              <a:ext cx="4610" cy="19188"/>
            </a:xfrm>
            <a:custGeom>
              <a:avLst/>
              <a:gdLst>
                <a:gd name="connsiteX0" fmla="*/ 4428 w 4610"/>
                <a:gd name="connsiteY0" fmla="*/ 19188 h 19188"/>
                <a:gd name="connsiteX1" fmla="*/ 4428 w 4610"/>
                <a:gd name="connsiteY1" fmla="*/ 8118 h 19188"/>
                <a:gd name="connsiteX2" fmla="*/ 0 w 4610"/>
                <a:gd name="connsiteY2" fmla="*/ 0 h 19188"/>
                <a:gd name="connsiteX3" fmla="*/ 0 w 4610"/>
                <a:gd name="connsiteY3" fmla="*/ 811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10" h="19188">
                  <a:moveTo>
                    <a:pt x="4428" y="19188"/>
                  </a:moveTo>
                  <a:cubicBezTo>
                    <a:pt x="4672" y="15502"/>
                    <a:pt x="4672" y="11804"/>
                    <a:pt x="4428" y="8118"/>
                  </a:cubicBezTo>
                  <a:cubicBezTo>
                    <a:pt x="3970" y="4969"/>
                    <a:pt x="2399" y="2089"/>
                    <a:pt x="0" y="0"/>
                  </a:cubicBezTo>
                  <a:cubicBezTo>
                    <a:pt x="0" y="0"/>
                    <a:pt x="0" y="8118"/>
                    <a:pt x="0" y="8118"/>
                  </a:cubicBez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3CF4A886-EF89-43EF-9229-76B6595D6FF1}"/>
                </a:ext>
              </a:extLst>
            </p:cNvPr>
            <p:cNvSpPr/>
            <p:nvPr/>
          </p:nvSpPr>
          <p:spPr>
            <a:xfrm>
              <a:off x="3859537" y="5379523"/>
              <a:ext cx="9594" cy="22140"/>
            </a:xfrm>
            <a:custGeom>
              <a:avLst/>
              <a:gdLst>
                <a:gd name="connsiteX0" fmla="*/ 9594 w 9594"/>
                <a:gd name="connsiteY0" fmla="*/ 22140 h 22140"/>
                <a:gd name="connsiteX1" fmla="*/ 5166 w 9594"/>
                <a:gd name="connsiteY1" fmla="*/ 10332 h 22140"/>
                <a:gd name="connsiteX2" fmla="*/ 0 w 9594"/>
                <a:gd name="connsiteY2" fmla="*/ 0 h 22140"/>
                <a:gd name="connsiteX3" fmla="*/ 0 w 9594"/>
                <a:gd name="connsiteY3" fmla="*/ 7380 h 22140"/>
                <a:gd name="connsiteX4" fmla="*/ 0 w 9594"/>
                <a:gd name="connsiteY4" fmla="*/ 19188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22140">
                  <a:moveTo>
                    <a:pt x="9594" y="22140"/>
                  </a:moveTo>
                  <a:lnTo>
                    <a:pt x="5166" y="10332"/>
                  </a:lnTo>
                  <a:cubicBezTo>
                    <a:pt x="3919" y="6670"/>
                    <a:pt x="2184" y="3195"/>
                    <a:pt x="0" y="0"/>
                  </a:cubicBezTo>
                  <a:lnTo>
                    <a:pt x="0" y="7380"/>
                  </a:lnTo>
                  <a:lnTo>
                    <a:pt x="0" y="19188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B21908B6-3BBC-4737-BDF7-8DEB09893F75}"/>
                </a:ext>
              </a:extLst>
            </p:cNvPr>
            <p:cNvSpPr/>
            <p:nvPr/>
          </p:nvSpPr>
          <p:spPr>
            <a:xfrm>
              <a:off x="3863964" y="5374492"/>
              <a:ext cx="22878" cy="5768"/>
            </a:xfrm>
            <a:custGeom>
              <a:avLst/>
              <a:gdLst>
                <a:gd name="connsiteX0" fmla="*/ 22878 w 22878"/>
                <a:gd name="connsiteY0" fmla="*/ 5769 h 5768"/>
                <a:gd name="connsiteX1" fmla="*/ 13284 w 22878"/>
                <a:gd name="connsiteY1" fmla="*/ 603 h 5768"/>
                <a:gd name="connsiteX2" fmla="*/ 0 w 22878"/>
                <a:gd name="connsiteY2" fmla="*/ 603 h 5768"/>
                <a:gd name="connsiteX3" fmla="*/ 0 w 22878"/>
                <a:gd name="connsiteY3" fmla="*/ 603 h 5768"/>
                <a:gd name="connsiteX4" fmla="*/ 0 w 22878"/>
                <a:gd name="connsiteY4" fmla="*/ 603 h 5768"/>
                <a:gd name="connsiteX5" fmla="*/ 6642 w 22878"/>
                <a:gd name="connsiteY5" fmla="*/ 603 h 5768"/>
                <a:gd name="connsiteX6" fmla="*/ 15498 w 22878"/>
                <a:gd name="connsiteY6" fmla="*/ 603 h 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78" h="5768">
                  <a:moveTo>
                    <a:pt x="22878" y="5769"/>
                  </a:moveTo>
                  <a:cubicBezTo>
                    <a:pt x="20081" y="3384"/>
                    <a:pt x="16812" y="1623"/>
                    <a:pt x="13284" y="603"/>
                  </a:cubicBezTo>
                  <a:cubicBezTo>
                    <a:pt x="8893" y="-201"/>
                    <a:pt x="4391" y="-201"/>
                    <a:pt x="0" y="603"/>
                  </a:cubicBezTo>
                  <a:lnTo>
                    <a:pt x="0" y="603"/>
                  </a:lnTo>
                  <a:lnTo>
                    <a:pt x="0" y="603"/>
                  </a:lnTo>
                  <a:lnTo>
                    <a:pt x="6642" y="603"/>
                  </a:lnTo>
                  <a:lnTo>
                    <a:pt x="15498" y="603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F5891E83-5D54-4A90-8BF7-CF8AEAE35DD3}"/>
                </a:ext>
              </a:extLst>
            </p:cNvPr>
            <p:cNvSpPr/>
            <p:nvPr/>
          </p:nvSpPr>
          <p:spPr>
            <a:xfrm>
              <a:off x="3810664" y="5384689"/>
              <a:ext cx="26158" cy="49570"/>
            </a:xfrm>
            <a:custGeom>
              <a:avLst/>
              <a:gdLst>
                <a:gd name="connsiteX0" fmla="*/ 5330 w 26158"/>
                <a:gd name="connsiteY0" fmla="*/ 0 h 49570"/>
                <a:gd name="connsiteX1" fmla="*/ 5330 w 26158"/>
                <a:gd name="connsiteY1" fmla="*/ 8856 h 49570"/>
                <a:gd name="connsiteX2" fmla="*/ 16400 w 26158"/>
                <a:gd name="connsiteY2" fmla="*/ 19926 h 49570"/>
                <a:gd name="connsiteX3" fmla="*/ 20828 w 26158"/>
                <a:gd name="connsiteY3" fmla="*/ 34686 h 49570"/>
                <a:gd name="connsiteX4" fmla="*/ 24518 w 26158"/>
                <a:gd name="connsiteY4" fmla="*/ 47232 h 49570"/>
                <a:gd name="connsiteX5" fmla="*/ 24518 w 26158"/>
                <a:gd name="connsiteY5" fmla="*/ 47232 h 49570"/>
                <a:gd name="connsiteX6" fmla="*/ 24518 w 26158"/>
                <a:gd name="connsiteY6" fmla="*/ 47232 h 49570"/>
                <a:gd name="connsiteX7" fmla="*/ 24518 w 26158"/>
                <a:gd name="connsiteY7" fmla="*/ 42066 h 49570"/>
                <a:gd name="connsiteX8" fmla="*/ 17876 w 26158"/>
                <a:gd name="connsiteY8" fmla="*/ 22140 h 49570"/>
                <a:gd name="connsiteX9" fmla="*/ 1640 w 26158"/>
                <a:gd name="connsiteY9" fmla="*/ 6642 h 49570"/>
                <a:gd name="connsiteX10" fmla="*/ 1640 w 26158"/>
                <a:gd name="connsiteY10" fmla="*/ 0 h 49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58" h="49570">
                  <a:moveTo>
                    <a:pt x="5330" y="0"/>
                  </a:moveTo>
                  <a:cubicBezTo>
                    <a:pt x="4422" y="2883"/>
                    <a:pt x="4422" y="5973"/>
                    <a:pt x="5330" y="8856"/>
                  </a:cubicBezTo>
                  <a:cubicBezTo>
                    <a:pt x="8614" y="12928"/>
                    <a:pt x="12326" y="16639"/>
                    <a:pt x="16400" y="19926"/>
                  </a:cubicBezTo>
                  <a:cubicBezTo>
                    <a:pt x="18503" y="24634"/>
                    <a:pt x="19994" y="29595"/>
                    <a:pt x="20828" y="34686"/>
                  </a:cubicBezTo>
                  <a:cubicBezTo>
                    <a:pt x="20828" y="40590"/>
                    <a:pt x="20828" y="45756"/>
                    <a:pt x="24518" y="47232"/>
                  </a:cubicBezTo>
                  <a:cubicBezTo>
                    <a:pt x="28208" y="48708"/>
                    <a:pt x="24518" y="51660"/>
                    <a:pt x="24518" y="47232"/>
                  </a:cubicBezTo>
                  <a:cubicBezTo>
                    <a:pt x="24518" y="42804"/>
                    <a:pt x="24518" y="47232"/>
                    <a:pt x="24518" y="47232"/>
                  </a:cubicBezTo>
                  <a:cubicBezTo>
                    <a:pt x="23728" y="45601"/>
                    <a:pt x="23728" y="43697"/>
                    <a:pt x="24518" y="42066"/>
                  </a:cubicBezTo>
                  <a:cubicBezTo>
                    <a:pt x="23544" y="35073"/>
                    <a:pt x="21293" y="28319"/>
                    <a:pt x="17876" y="22140"/>
                  </a:cubicBezTo>
                  <a:cubicBezTo>
                    <a:pt x="11891" y="17612"/>
                    <a:pt x="6444" y="12412"/>
                    <a:pt x="1640" y="6642"/>
                  </a:cubicBezTo>
                  <a:cubicBezTo>
                    <a:pt x="-2050" y="1476"/>
                    <a:pt x="1640" y="0"/>
                    <a:pt x="1640" y="0"/>
                  </a:cubicBez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2E24B5B2-81C4-437D-B2AD-5F12E7AFA528}"/>
                </a:ext>
              </a:extLst>
            </p:cNvPr>
            <p:cNvSpPr/>
            <p:nvPr/>
          </p:nvSpPr>
          <p:spPr>
            <a:xfrm>
              <a:off x="3805662" y="5392069"/>
              <a:ext cx="29520" cy="38375"/>
            </a:xfrm>
            <a:custGeom>
              <a:avLst/>
              <a:gdLst>
                <a:gd name="connsiteX0" fmla="*/ 25830 w 29520"/>
                <a:gd name="connsiteY0" fmla="*/ 30258 h 38375"/>
                <a:gd name="connsiteX1" fmla="*/ 25830 w 29520"/>
                <a:gd name="connsiteY1" fmla="*/ 19926 h 38375"/>
                <a:gd name="connsiteX2" fmla="*/ 14760 w 29520"/>
                <a:gd name="connsiteY2" fmla="*/ 9594 h 38375"/>
                <a:gd name="connsiteX3" fmla="*/ 8856 w 29520"/>
                <a:gd name="connsiteY3" fmla="*/ 9594 h 38375"/>
                <a:gd name="connsiteX4" fmla="*/ 0 w 29520"/>
                <a:gd name="connsiteY4" fmla="*/ 0 h 38375"/>
                <a:gd name="connsiteX5" fmla="*/ 0 w 29520"/>
                <a:gd name="connsiteY5" fmla="*/ 0 h 38375"/>
                <a:gd name="connsiteX6" fmla="*/ 11070 w 29520"/>
                <a:gd name="connsiteY6" fmla="*/ 11808 h 38375"/>
                <a:gd name="connsiteX7" fmla="*/ 17712 w 29520"/>
                <a:gd name="connsiteY7" fmla="*/ 25092 h 38375"/>
                <a:gd name="connsiteX8" fmla="*/ 17712 w 29520"/>
                <a:gd name="connsiteY8" fmla="*/ 31734 h 38375"/>
                <a:gd name="connsiteX9" fmla="*/ 21402 w 29520"/>
                <a:gd name="connsiteY9" fmla="*/ 31734 h 38375"/>
                <a:gd name="connsiteX10" fmla="*/ 21402 w 29520"/>
                <a:gd name="connsiteY10" fmla="*/ 31734 h 38375"/>
                <a:gd name="connsiteX11" fmla="*/ 16236 w 29520"/>
                <a:gd name="connsiteY11" fmla="*/ 23616 h 38375"/>
                <a:gd name="connsiteX12" fmla="*/ 10332 w 29520"/>
                <a:gd name="connsiteY12" fmla="*/ 8856 h 38375"/>
                <a:gd name="connsiteX13" fmla="*/ 10332 w 29520"/>
                <a:gd name="connsiteY13" fmla="*/ 8856 h 38375"/>
                <a:gd name="connsiteX14" fmla="*/ 21402 w 29520"/>
                <a:gd name="connsiteY14" fmla="*/ 18450 h 38375"/>
                <a:gd name="connsiteX15" fmla="*/ 25092 w 29520"/>
                <a:gd name="connsiteY15" fmla="*/ 28782 h 38375"/>
                <a:gd name="connsiteX16" fmla="*/ 29520 w 29520"/>
                <a:gd name="connsiteY16" fmla="*/ 38376 h 38375"/>
                <a:gd name="connsiteX17" fmla="*/ 29520 w 29520"/>
                <a:gd name="connsiteY17" fmla="*/ 38376 h 38375"/>
                <a:gd name="connsiteX18" fmla="*/ 24354 w 29520"/>
                <a:gd name="connsiteY18" fmla="*/ 28782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520" h="38375">
                  <a:moveTo>
                    <a:pt x="25830" y="30258"/>
                  </a:moveTo>
                  <a:cubicBezTo>
                    <a:pt x="25446" y="26825"/>
                    <a:pt x="25446" y="23359"/>
                    <a:pt x="25830" y="19926"/>
                  </a:cubicBezTo>
                  <a:cubicBezTo>
                    <a:pt x="22893" y="15754"/>
                    <a:pt x="19122" y="12236"/>
                    <a:pt x="14760" y="9594"/>
                  </a:cubicBezTo>
                  <a:lnTo>
                    <a:pt x="8856" y="9594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037" y="3598"/>
                    <a:pt x="7742" y="7550"/>
                    <a:pt x="11070" y="11808"/>
                  </a:cubicBezTo>
                  <a:cubicBezTo>
                    <a:pt x="14280" y="15663"/>
                    <a:pt x="16553" y="20210"/>
                    <a:pt x="17712" y="25092"/>
                  </a:cubicBezTo>
                  <a:cubicBezTo>
                    <a:pt x="17712" y="30258"/>
                    <a:pt x="17712" y="29520"/>
                    <a:pt x="17712" y="31734"/>
                  </a:cubicBezTo>
                  <a:cubicBezTo>
                    <a:pt x="17712" y="33948"/>
                    <a:pt x="17712" y="31734"/>
                    <a:pt x="21402" y="31734"/>
                  </a:cubicBezTo>
                  <a:cubicBezTo>
                    <a:pt x="25092" y="31734"/>
                    <a:pt x="21402" y="31734"/>
                    <a:pt x="21402" y="31734"/>
                  </a:cubicBezTo>
                  <a:cubicBezTo>
                    <a:pt x="19432" y="29195"/>
                    <a:pt x="17705" y="26476"/>
                    <a:pt x="16236" y="23616"/>
                  </a:cubicBezTo>
                  <a:cubicBezTo>
                    <a:pt x="14849" y="18484"/>
                    <a:pt x="12863" y="13530"/>
                    <a:pt x="10332" y="8856"/>
                  </a:cubicBezTo>
                  <a:lnTo>
                    <a:pt x="10332" y="8856"/>
                  </a:lnTo>
                  <a:cubicBezTo>
                    <a:pt x="14826" y="10986"/>
                    <a:pt x="18657" y="14303"/>
                    <a:pt x="21402" y="18450"/>
                  </a:cubicBezTo>
                  <a:cubicBezTo>
                    <a:pt x="22037" y="22078"/>
                    <a:pt x="23284" y="25572"/>
                    <a:pt x="25092" y="28782"/>
                  </a:cubicBezTo>
                  <a:cubicBezTo>
                    <a:pt x="26037" y="32200"/>
                    <a:pt x="27527" y="35441"/>
                    <a:pt x="29520" y="38376"/>
                  </a:cubicBezTo>
                  <a:lnTo>
                    <a:pt x="29520" y="38376"/>
                  </a:lnTo>
                  <a:lnTo>
                    <a:pt x="24354" y="28782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EBEC799E-191D-434D-8908-CDFFEFACA91A}"/>
                </a:ext>
              </a:extLst>
            </p:cNvPr>
            <p:cNvSpPr/>
            <p:nvPr/>
          </p:nvSpPr>
          <p:spPr>
            <a:xfrm>
              <a:off x="3818946" y="5373619"/>
              <a:ext cx="25337" cy="67896"/>
            </a:xfrm>
            <a:custGeom>
              <a:avLst/>
              <a:gdLst>
                <a:gd name="connsiteX0" fmla="*/ 0 w 25337"/>
                <a:gd name="connsiteY0" fmla="*/ 0 h 67896"/>
                <a:gd name="connsiteX1" fmla="*/ 7380 w 25337"/>
                <a:gd name="connsiteY1" fmla="*/ 4428 h 67896"/>
                <a:gd name="connsiteX2" fmla="*/ 7380 w 25337"/>
                <a:gd name="connsiteY2" fmla="*/ 4428 h 67896"/>
                <a:gd name="connsiteX3" fmla="*/ 12546 w 25337"/>
                <a:gd name="connsiteY3" fmla="*/ 20664 h 67896"/>
                <a:gd name="connsiteX4" fmla="*/ 20664 w 25337"/>
                <a:gd name="connsiteY4" fmla="*/ 29520 h 67896"/>
                <a:gd name="connsiteX5" fmla="*/ 20664 w 25337"/>
                <a:gd name="connsiteY5" fmla="*/ 48708 h 67896"/>
                <a:gd name="connsiteX6" fmla="*/ 24354 w 25337"/>
                <a:gd name="connsiteY6" fmla="*/ 67896 h 67896"/>
                <a:gd name="connsiteX7" fmla="*/ 24354 w 25337"/>
                <a:gd name="connsiteY7" fmla="*/ 62730 h 67896"/>
                <a:gd name="connsiteX8" fmla="*/ 19926 w 25337"/>
                <a:gd name="connsiteY8" fmla="*/ 47232 h 67896"/>
                <a:gd name="connsiteX9" fmla="*/ 14022 w 25337"/>
                <a:gd name="connsiteY9" fmla="*/ 36162 h 67896"/>
                <a:gd name="connsiteX10" fmla="*/ 14022 w 25337"/>
                <a:gd name="connsiteY10" fmla="*/ 36162 h 67896"/>
                <a:gd name="connsiteX11" fmla="*/ 19926 w 25337"/>
                <a:gd name="connsiteY11" fmla="*/ 46494 h 67896"/>
                <a:gd name="connsiteX12" fmla="*/ 23616 w 25337"/>
                <a:gd name="connsiteY12" fmla="*/ 59040 h 67896"/>
                <a:gd name="connsiteX13" fmla="*/ 23616 w 25337"/>
                <a:gd name="connsiteY13" fmla="*/ 59040 h 67896"/>
                <a:gd name="connsiteX14" fmla="*/ 23616 w 25337"/>
                <a:gd name="connsiteY14" fmla="*/ 48708 h 67896"/>
                <a:gd name="connsiteX15" fmla="*/ 23616 w 25337"/>
                <a:gd name="connsiteY15" fmla="*/ 37638 h 67896"/>
                <a:gd name="connsiteX16" fmla="*/ 16974 w 25337"/>
                <a:gd name="connsiteY16" fmla="*/ 29520 h 67896"/>
                <a:gd name="connsiteX17" fmla="*/ 11070 w 25337"/>
                <a:gd name="connsiteY17" fmla="*/ 16236 h 67896"/>
                <a:gd name="connsiteX18" fmla="*/ 11070 w 25337"/>
                <a:gd name="connsiteY18" fmla="*/ 16236 h 67896"/>
                <a:gd name="connsiteX19" fmla="*/ 6642 w 25337"/>
                <a:gd name="connsiteY19" fmla="*/ 16236 h 67896"/>
                <a:gd name="connsiteX20" fmla="*/ 2214 w 25337"/>
                <a:gd name="connsiteY20" fmla="*/ 10332 h 6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337" h="67896">
                  <a:moveTo>
                    <a:pt x="0" y="0"/>
                  </a:moveTo>
                  <a:lnTo>
                    <a:pt x="7380" y="4428"/>
                  </a:lnTo>
                  <a:lnTo>
                    <a:pt x="7380" y="4428"/>
                  </a:lnTo>
                  <a:cubicBezTo>
                    <a:pt x="7815" y="10169"/>
                    <a:pt x="9579" y="15729"/>
                    <a:pt x="12546" y="20664"/>
                  </a:cubicBezTo>
                  <a:cubicBezTo>
                    <a:pt x="14635" y="24129"/>
                    <a:pt x="17395" y="27140"/>
                    <a:pt x="20664" y="29520"/>
                  </a:cubicBezTo>
                  <a:cubicBezTo>
                    <a:pt x="19749" y="35883"/>
                    <a:pt x="19749" y="42345"/>
                    <a:pt x="20664" y="48708"/>
                  </a:cubicBezTo>
                  <a:cubicBezTo>
                    <a:pt x="23527" y="54678"/>
                    <a:pt x="24797" y="61289"/>
                    <a:pt x="24354" y="67896"/>
                  </a:cubicBezTo>
                  <a:cubicBezTo>
                    <a:pt x="24354" y="67896"/>
                    <a:pt x="26568" y="62730"/>
                    <a:pt x="24354" y="62730"/>
                  </a:cubicBezTo>
                  <a:cubicBezTo>
                    <a:pt x="23173" y="57484"/>
                    <a:pt x="21697" y="52309"/>
                    <a:pt x="19926" y="47232"/>
                  </a:cubicBezTo>
                  <a:cubicBezTo>
                    <a:pt x="18730" y="43178"/>
                    <a:pt x="16723" y="39411"/>
                    <a:pt x="14022" y="36162"/>
                  </a:cubicBezTo>
                  <a:cubicBezTo>
                    <a:pt x="14022" y="36162"/>
                    <a:pt x="14022" y="36162"/>
                    <a:pt x="14022" y="36162"/>
                  </a:cubicBezTo>
                  <a:cubicBezTo>
                    <a:pt x="16598" y="39222"/>
                    <a:pt x="18598" y="42723"/>
                    <a:pt x="19926" y="46494"/>
                  </a:cubicBezTo>
                  <a:cubicBezTo>
                    <a:pt x="20893" y="50749"/>
                    <a:pt x="22125" y="54938"/>
                    <a:pt x="23616" y="59040"/>
                  </a:cubicBezTo>
                  <a:lnTo>
                    <a:pt x="23616" y="59040"/>
                  </a:lnTo>
                  <a:cubicBezTo>
                    <a:pt x="23417" y="55599"/>
                    <a:pt x="23417" y="52149"/>
                    <a:pt x="23616" y="48708"/>
                  </a:cubicBezTo>
                  <a:cubicBezTo>
                    <a:pt x="23616" y="43542"/>
                    <a:pt x="23616" y="39114"/>
                    <a:pt x="23616" y="37638"/>
                  </a:cubicBezTo>
                  <a:cubicBezTo>
                    <a:pt x="20937" y="35350"/>
                    <a:pt x="18686" y="32600"/>
                    <a:pt x="16974" y="29520"/>
                  </a:cubicBezTo>
                  <a:cubicBezTo>
                    <a:pt x="14435" y="25367"/>
                    <a:pt x="12450" y="20902"/>
                    <a:pt x="11070" y="16236"/>
                  </a:cubicBezTo>
                  <a:cubicBezTo>
                    <a:pt x="11070" y="16236"/>
                    <a:pt x="11070" y="16236"/>
                    <a:pt x="11070" y="16236"/>
                  </a:cubicBezTo>
                  <a:lnTo>
                    <a:pt x="6642" y="16236"/>
                  </a:lnTo>
                  <a:cubicBezTo>
                    <a:pt x="4576" y="14792"/>
                    <a:pt x="3018" y="12722"/>
                    <a:pt x="2214" y="10332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EF32DC5E-BE84-4552-B76C-645C175EFA59}"/>
                </a:ext>
              </a:extLst>
            </p:cNvPr>
            <p:cNvSpPr/>
            <p:nvPr/>
          </p:nvSpPr>
          <p:spPr>
            <a:xfrm>
              <a:off x="3833706" y="5371404"/>
              <a:ext cx="20446" cy="90036"/>
            </a:xfrm>
            <a:custGeom>
              <a:avLst/>
              <a:gdLst>
                <a:gd name="connsiteX0" fmla="*/ 0 w 20446"/>
                <a:gd name="connsiteY0" fmla="*/ 0 h 90036"/>
                <a:gd name="connsiteX1" fmla="*/ 5904 w 20446"/>
                <a:gd name="connsiteY1" fmla="*/ 0 h 90036"/>
                <a:gd name="connsiteX2" fmla="*/ 11070 w 20446"/>
                <a:gd name="connsiteY2" fmla="*/ 0 h 90036"/>
                <a:gd name="connsiteX3" fmla="*/ 11070 w 20446"/>
                <a:gd name="connsiteY3" fmla="*/ 16974 h 90036"/>
                <a:gd name="connsiteX4" fmla="*/ 19188 w 20446"/>
                <a:gd name="connsiteY4" fmla="*/ 27306 h 90036"/>
                <a:gd name="connsiteX5" fmla="*/ 19188 w 20446"/>
                <a:gd name="connsiteY5" fmla="*/ 44280 h 90036"/>
                <a:gd name="connsiteX6" fmla="*/ 19188 w 20446"/>
                <a:gd name="connsiteY6" fmla="*/ 64206 h 90036"/>
                <a:gd name="connsiteX7" fmla="*/ 19188 w 20446"/>
                <a:gd name="connsiteY7" fmla="*/ 90036 h 90036"/>
                <a:gd name="connsiteX8" fmla="*/ 19188 w 20446"/>
                <a:gd name="connsiteY8" fmla="*/ 71586 h 90036"/>
                <a:gd name="connsiteX9" fmla="*/ 11808 w 20446"/>
                <a:gd name="connsiteY9" fmla="*/ 53874 h 90036"/>
                <a:gd name="connsiteX10" fmla="*/ 11808 w 20446"/>
                <a:gd name="connsiteY10" fmla="*/ 33210 h 90036"/>
                <a:gd name="connsiteX11" fmla="*/ 6642 w 20446"/>
                <a:gd name="connsiteY11" fmla="*/ 28044 h 90036"/>
                <a:gd name="connsiteX12" fmla="*/ 12546 w 20446"/>
                <a:gd name="connsiteY12" fmla="*/ 33210 h 90036"/>
                <a:gd name="connsiteX13" fmla="*/ 12546 w 20446"/>
                <a:gd name="connsiteY13" fmla="*/ 53136 h 90036"/>
                <a:gd name="connsiteX14" fmla="*/ 19926 w 20446"/>
                <a:gd name="connsiteY14" fmla="*/ 70848 h 90036"/>
                <a:gd name="connsiteX15" fmla="*/ 19926 w 20446"/>
                <a:gd name="connsiteY15" fmla="*/ 47232 h 90036"/>
                <a:gd name="connsiteX16" fmla="*/ 19926 w 20446"/>
                <a:gd name="connsiteY16" fmla="*/ 28782 h 90036"/>
                <a:gd name="connsiteX17" fmla="*/ 16236 w 20446"/>
                <a:gd name="connsiteY17" fmla="*/ 22878 h 90036"/>
                <a:gd name="connsiteX18" fmla="*/ 16236 w 20446"/>
                <a:gd name="connsiteY18" fmla="*/ 7380 h 90036"/>
                <a:gd name="connsiteX19" fmla="*/ 16236 w 20446"/>
                <a:gd name="connsiteY19" fmla="*/ 7380 h 90036"/>
                <a:gd name="connsiteX20" fmla="*/ 10332 w 20446"/>
                <a:gd name="connsiteY20" fmla="*/ 2214 h 90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446" h="90036">
                  <a:moveTo>
                    <a:pt x="0" y="0"/>
                  </a:moveTo>
                  <a:lnTo>
                    <a:pt x="5904" y="0"/>
                  </a:lnTo>
                  <a:lnTo>
                    <a:pt x="11070" y="0"/>
                  </a:lnTo>
                  <a:cubicBezTo>
                    <a:pt x="9727" y="5578"/>
                    <a:pt x="9727" y="11396"/>
                    <a:pt x="11070" y="16974"/>
                  </a:cubicBezTo>
                  <a:cubicBezTo>
                    <a:pt x="13461" y="20652"/>
                    <a:pt x="16177" y="24110"/>
                    <a:pt x="19188" y="27306"/>
                  </a:cubicBezTo>
                  <a:cubicBezTo>
                    <a:pt x="19188" y="27306"/>
                    <a:pt x="19188" y="27306"/>
                    <a:pt x="19188" y="44280"/>
                  </a:cubicBezTo>
                  <a:cubicBezTo>
                    <a:pt x="18826" y="50917"/>
                    <a:pt x="18826" y="57569"/>
                    <a:pt x="19188" y="64206"/>
                  </a:cubicBezTo>
                  <a:cubicBezTo>
                    <a:pt x="19941" y="72799"/>
                    <a:pt x="19941" y="81443"/>
                    <a:pt x="19188" y="90036"/>
                  </a:cubicBezTo>
                  <a:cubicBezTo>
                    <a:pt x="15498" y="90036"/>
                    <a:pt x="19188" y="76752"/>
                    <a:pt x="19188" y="71586"/>
                  </a:cubicBezTo>
                  <a:cubicBezTo>
                    <a:pt x="15845" y="66090"/>
                    <a:pt x="13358" y="60118"/>
                    <a:pt x="11808" y="53874"/>
                  </a:cubicBezTo>
                  <a:cubicBezTo>
                    <a:pt x="11808" y="40590"/>
                    <a:pt x="11808" y="38376"/>
                    <a:pt x="11808" y="33210"/>
                  </a:cubicBezTo>
                  <a:cubicBezTo>
                    <a:pt x="10908" y="30825"/>
                    <a:pt x="9026" y="28942"/>
                    <a:pt x="6642" y="28044"/>
                  </a:cubicBezTo>
                  <a:cubicBezTo>
                    <a:pt x="9365" y="28637"/>
                    <a:pt x="11594" y="30589"/>
                    <a:pt x="12546" y="33210"/>
                  </a:cubicBezTo>
                  <a:cubicBezTo>
                    <a:pt x="13063" y="39842"/>
                    <a:pt x="13063" y="46504"/>
                    <a:pt x="12546" y="53136"/>
                  </a:cubicBezTo>
                  <a:cubicBezTo>
                    <a:pt x="13911" y="59439"/>
                    <a:pt x="16413" y="65441"/>
                    <a:pt x="19926" y="70848"/>
                  </a:cubicBezTo>
                  <a:cubicBezTo>
                    <a:pt x="19926" y="70848"/>
                    <a:pt x="19926" y="56088"/>
                    <a:pt x="19926" y="47232"/>
                  </a:cubicBezTo>
                  <a:cubicBezTo>
                    <a:pt x="20620" y="41101"/>
                    <a:pt x="20620" y="34913"/>
                    <a:pt x="19926" y="28782"/>
                  </a:cubicBezTo>
                  <a:lnTo>
                    <a:pt x="16236" y="22878"/>
                  </a:lnTo>
                  <a:cubicBezTo>
                    <a:pt x="15793" y="17722"/>
                    <a:pt x="15793" y="12536"/>
                    <a:pt x="16236" y="7380"/>
                  </a:cubicBezTo>
                  <a:cubicBezTo>
                    <a:pt x="16236" y="7380"/>
                    <a:pt x="16236" y="7380"/>
                    <a:pt x="16236" y="7380"/>
                  </a:cubicBezTo>
                  <a:cubicBezTo>
                    <a:pt x="13439" y="6934"/>
                    <a:pt x="11144" y="4926"/>
                    <a:pt x="10332" y="2214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B710D645-19AE-4938-B36A-082DCF7093D4}"/>
                </a:ext>
              </a:extLst>
            </p:cNvPr>
            <p:cNvSpPr/>
            <p:nvPr/>
          </p:nvSpPr>
          <p:spPr>
            <a:xfrm>
              <a:off x="3844777" y="5363287"/>
              <a:ext cx="25419" cy="107009"/>
            </a:xfrm>
            <a:custGeom>
              <a:avLst/>
              <a:gdLst>
                <a:gd name="connsiteX0" fmla="*/ 0 w 25419"/>
                <a:gd name="connsiteY0" fmla="*/ 2952 h 107009"/>
                <a:gd name="connsiteX1" fmla="*/ 8118 w 25419"/>
                <a:gd name="connsiteY1" fmla="*/ 8856 h 107009"/>
                <a:gd name="connsiteX2" fmla="*/ 15498 w 25419"/>
                <a:gd name="connsiteY2" fmla="*/ 8856 h 107009"/>
                <a:gd name="connsiteX3" fmla="*/ 15498 w 25419"/>
                <a:gd name="connsiteY3" fmla="*/ 26568 h 107009"/>
                <a:gd name="connsiteX4" fmla="*/ 21402 w 25419"/>
                <a:gd name="connsiteY4" fmla="*/ 36162 h 107009"/>
                <a:gd name="connsiteX5" fmla="*/ 21402 w 25419"/>
                <a:gd name="connsiteY5" fmla="*/ 70848 h 107009"/>
                <a:gd name="connsiteX6" fmla="*/ 21402 w 25419"/>
                <a:gd name="connsiteY6" fmla="*/ 107010 h 107009"/>
                <a:gd name="connsiteX7" fmla="*/ 21402 w 25419"/>
                <a:gd name="connsiteY7" fmla="*/ 81180 h 107009"/>
                <a:gd name="connsiteX8" fmla="*/ 19188 w 25419"/>
                <a:gd name="connsiteY8" fmla="*/ 73062 h 107009"/>
                <a:gd name="connsiteX9" fmla="*/ 19188 w 25419"/>
                <a:gd name="connsiteY9" fmla="*/ 45018 h 107009"/>
                <a:gd name="connsiteX10" fmla="*/ 14760 w 25419"/>
                <a:gd name="connsiteY10" fmla="*/ 36900 h 107009"/>
                <a:gd name="connsiteX11" fmla="*/ 19926 w 25419"/>
                <a:gd name="connsiteY11" fmla="*/ 44280 h 107009"/>
                <a:gd name="connsiteX12" fmla="*/ 19926 w 25419"/>
                <a:gd name="connsiteY12" fmla="*/ 72324 h 107009"/>
                <a:gd name="connsiteX13" fmla="*/ 25092 w 25419"/>
                <a:gd name="connsiteY13" fmla="*/ 81180 h 107009"/>
                <a:gd name="connsiteX14" fmla="*/ 25092 w 25419"/>
                <a:gd name="connsiteY14" fmla="*/ 43542 h 107009"/>
                <a:gd name="connsiteX15" fmla="*/ 16236 w 25419"/>
                <a:gd name="connsiteY15" fmla="*/ 19188 h 107009"/>
                <a:gd name="connsiteX16" fmla="*/ 16236 w 25419"/>
                <a:gd name="connsiteY16" fmla="*/ 10332 h 107009"/>
                <a:gd name="connsiteX17" fmla="*/ 9594 w 25419"/>
                <a:gd name="connsiteY17" fmla="*/ 6642 h 107009"/>
                <a:gd name="connsiteX18" fmla="*/ 2952 w 25419"/>
                <a:gd name="connsiteY18" fmla="*/ 0 h 107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419" h="107009">
                  <a:moveTo>
                    <a:pt x="0" y="2952"/>
                  </a:moveTo>
                  <a:cubicBezTo>
                    <a:pt x="2457" y="5243"/>
                    <a:pt x="5181" y="7225"/>
                    <a:pt x="8118" y="8856"/>
                  </a:cubicBezTo>
                  <a:cubicBezTo>
                    <a:pt x="12546" y="8856"/>
                    <a:pt x="14760" y="8856"/>
                    <a:pt x="15498" y="8856"/>
                  </a:cubicBezTo>
                  <a:cubicBezTo>
                    <a:pt x="13587" y="14605"/>
                    <a:pt x="13587" y="20819"/>
                    <a:pt x="15498" y="26568"/>
                  </a:cubicBezTo>
                  <a:cubicBezTo>
                    <a:pt x="17129" y="29961"/>
                    <a:pt x="19107" y="33176"/>
                    <a:pt x="21402" y="36162"/>
                  </a:cubicBezTo>
                  <a:cubicBezTo>
                    <a:pt x="21402" y="36162"/>
                    <a:pt x="21402" y="61992"/>
                    <a:pt x="21402" y="70848"/>
                  </a:cubicBezTo>
                  <a:cubicBezTo>
                    <a:pt x="21402" y="79704"/>
                    <a:pt x="21402" y="107010"/>
                    <a:pt x="21402" y="107010"/>
                  </a:cubicBezTo>
                  <a:cubicBezTo>
                    <a:pt x="21402" y="107010"/>
                    <a:pt x="21402" y="86346"/>
                    <a:pt x="21402" y="81180"/>
                  </a:cubicBezTo>
                  <a:lnTo>
                    <a:pt x="19188" y="73062"/>
                  </a:lnTo>
                  <a:cubicBezTo>
                    <a:pt x="19188" y="73062"/>
                    <a:pt x="19188" y="53874"/>
                    <a:pt x="19188" y="45018"/>
                  </a:cubicBezTo>
                  <a:cubicBezTo>
                    <a:pt x="19188" y="36162"/>
                    <a:pt x="14760" y="36900"/>
                    <a:pt x="14760" y="36900"/>
                  </a:cubicBezTo>
                  <a:cubicBezTo>
                    <a:pt x="17291" y="38683"/>
                    <a:pt x="19114" y="41293"/>
                    <a:pt x="19926" y="44280"/>
                  </a:cubicBezTo>
                  <a:cubicBezTo>
                    <a:pt x="19424" y="53622"/>
                    <a:pt x="19424" y="62983"/>
                    <a:pt x="19926" y="72324"/>
                  </a:cubicBezTo>
                  <a:cubicBezTo>
                    <a:pt x="19926" y="72324"/>
                    <a:pt x="24354" y="78966"/>
                    <a:pt x="25092" y="81180"/>
                  </a:cubicBezTo>
                  <a:cubicBezTo>
                    <a:pt x="25830" y="83394"/>
                    <a:pt x="25092" y="45756"/>
                    <a:pt x="25092" y="43542"/>
                  </a:cubicBezTo>
                  <a:cubicBezTo>
                    <a:pt x="21181" y="35807"/>
                    <a:pt x="18206" y="27631"/>
                    <a:pt x="16236" y="19188"/>
                  </a:cubicBezTo>
                  <a:cubicBezTo>
                    <a:pt x="16494" y="16242"/>
                    <a:pt x="16494" y="13278"/>
                    <a:pt x="16236" y="10332"/>
                  </a:cubicBezTo>
                  <a:cubicBezTo>
                    <a:pt x="16236" y="10332"/>
                    <a:pt x="16236" y="10332"/>
                    <a:pt x="9594" y="6642"/>
                  </a:cubicBezTo>
                  <a:lnTo>
                    <a:pt x="2952" y="0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ED70E219-AB85-481D-998A-5BE1F0AD452E}"/>
                </a:ext>
              </a:extLst>
            </p:cNvPr>
            <p:cNvSpPr/>
            <p:nvPr/>
          </p:nvSpPr>
          <p:spPr>
            <a:xfrm>
              <a:off x="3854371" y="5366976"/>
              <a:ext cx="36920" cy="110700"/>
            </a:xfrm>
            <a:custGeom>
              <a:avLst/>
              <a:gdLst>
                <a:gd name="connsiteX0" fmla="*/ 8118 w 36920"/>
                <a:gd name="connsiteY0" fmla="*/ 3690 h 110700"/>
                <a:gd name="connsiteX1" fmla="*/ 17712 w 36920"/>
                <a:gd name="connsiteY1" fmla="*/ 10332 h 110700"/>
                <a:gd name="connsiteX2" fmla="*/ 31734 w 36920"/>
                <a:gd name="connsiteY2" fmla="*/ 10332 h 110700"/>
                <a:gd name="connsiteX3" fmla="*/ 36900 w 36920"/>
                <a:gd name="connsiteY3" fmla="*/ 35424 h 110700"/>
                <a:gd name="connsiteX4" fmla="*/ 32472 w 36920"/>
                <a:gd name="connsiteY4" fmla="*/ 59778 h 110700"/>
                <a:gd name="connsiteX5" fmla="*/ 28782 w 36920"/>
                <a:gd name="connsiteY5" fmla="*/ 99630 h 110700"/>
                <a:gd name="connsiteX6" fmla="*/ 28782 w 36920"/>
                <a:gd name="connsiteY6" fmla="*/ 104058 h 110700"/>
                <a:gd name="connsiteX7" fmla="*/ 28782 w 36920"/>
                <a:gd name="connsiteY7" fmla="*/ 110700 h 110700"/>
                <a:gd name="connsiteX8" fmla="*/ 28782 w 36920"/>
                <a:gd name="connsiteY8" fmla="*/ 105534 h 110700"/>
                <a:gd name="connsiteX9" fmla="*/ 28782 w 36920"/>
                <a:gd name="connsiteY9" fmla="*/ 90774 h 110700"/>
                <a:gd name="connsiteX10" fmla="*/ 28782 w 36920"/>
                <a:gd name="connsiteY10" fmla="*/ 75276 h 110700"/>
                <a:gd name="connsiteX11" fmla="*/ 28782 w 36920"/>
                <a:gd name="connsiteY11" fmla="*/ 39852 h 110700"/>
                <a:gd name="connsiteX12" fmla="*/ 23616 w 36920"/>
                <a:gd name="connsiteY12" fmla="*/ 31734 h 110700"/>
                <a:gd name="connsiteX13" fmla="*/ 29520 w 36920"/>
                <a:gd name="connsiteY13" fmla="*/ 38376 h 110700"/>
                <a:gd name="connsiteX14" fmla="*/ 29520 w 36920"/>
                <a:gd name="connsiteY14" fmla="*/ 75276 h 110700"/>
                <a:gd name="connsiteX15" fmla="*/ 29520 w 36920"/>
                <a:gd name="connsiteY15" fmla="*/ 70848 h 110700"/>
                <a:gd name="connsiteX16" fmla="*/ 29520 w 36920"/>
                <a:gd name="connsiteY16" fmla="*/ 46494 h 110700"/>
                <a:gd name="connsiteX17" fmla="*/ 23616 w 36920"/>
                <a:gd name="connsiteY17" fmla="*/ 20664 h 110700"/>
                <a:gd name="connsiteX18" fmla="*/ 23616 w 36920"/>
                <a:gd name="connsiteY18" fmla="*/ 25830 h 110700"/>
                <a:gd name="connsiteX19" fmla="*/ 23616 w 36920"/>
                <a:gd name="connsiteY19" fmla="*/ 25830 h 110700"/>
                <a:gd name="connsiteX20" fmla="*/ 23616 w 36920"/>
                <a:gd name="connsiteY20" fmla="*/ 25830 h 110700"/>
                <a:gd name="connsiteX21" fmla="*/ 23616 w 36920"/>
                <a:gd name="connsiteY21" fmla="*/ 25830 h 110700"/>
                <a:gd name="connsiteX22" fmla="*/ 23616 w 36920"/>
                <a:gd name="connsiteY22" fmla="*/ 45756 h 110700"/>
                <a:gd name="connsiteX23" fmla="*/ 23616 w 36920"/>
                <a:gd name="connsiteY23" fmla="*/ 86346 h 110700"/>
                <a:gd name="connsiteX24" fmla="*/ 27306 w 36920"/>
                <a:gd name="connsiteY24" fmla="*/ 59040 h 110700"/>
                <a:gd name="connsiteX25" fmla="*/ 27306 w 36920"/>
                <a:gd name="connsiteY25" fmla="*/ 34686 h 110700"/>
                <a:gd name="connsiteX26" fmla="*/ 22140 w 36920"/>
                <a:gd name="connsiteY26" fmla="*/ 11808 h 110700"/>
                <a:gd name="connsiteX27" fmla="*/ 8118 w 36920"/>
                <a:gd name="connsiteY27" fmla="*/ 7380 h 110700"/>
                <a:gd name="connsiteX28" fmla="*/ 0 w 36920"/>
                <a:gd name="connsiteY28" fmla="*/ 0 h 11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6920" h="110700">
                  <a:moveTo>
                    <a:pt x="8118" y="3690"/>
                  </a:moveTo>
                  <a:cubicBezTo>
                    <a:pt x="10826" y="6536"/>
                    <a:pt x="14096" y="8796"/>
                    <a:pt x="17712" y="10332"/>
                  </a:cubicBezTo>
                  <a:cubicBezTo>
                    <a:pt x="22369" y="10838"/>
                    <a:pt x="27077" y="10838"/>
                    <a:pt x="31734" y="10332"/>
                  </a:cubicBezTo>
                  <a:cubicBezTo>
                    <a:pt x="35365" y="18186"/>
                    <a:pt x="37136" y="26773"/>
                    <a:pt x="36900" y="35424"/>
                  </a:cubicBezTo>
                  <a:cubicBezTo>
                    <a:pt x="36900" y="49446"/>
                    <a:pt x="36900" y="47970"/>
                    <a:pt x="32472" y="59778"/>
                  </a:cubicBezTo>
                  <a:cubicBezTo>
                    <a:pt x="28044" y="71586"/>
                    <a:pt x="32472" y="95940"/>
                    <a:pt x="28782" y="99630"/>
                  </a:cubicBezTo>
                  <a:cubicBezTo>
                    <a:pt x="25092" y="103320"/>
                    <a:pt x="28782" y="99630"/>
                    <a:pt x="28782" y="104058"/>
                  </a:cubicBezTo>
                  <a:cubicBezTo>
                    <a:pt x="28782" y="108486"/>
                    <a:pt x="28782" y="110700"/>
                    <a:pt x="28782" y="110700"/>
                  </a:cubicBezTo>
                  <a:cubicBezTo>
                    <a:pt x="28782" y="110700"/>
                    <a:pt x="28782" y="110700"/>
                    <a:pt x="28782" y="105534"/>
                  </a:cubicBezTo>
                  <a:cubicBezTo>
                    <a:pt x="29181" y="100622"/>
                    <a:pt x="29181" y="95686"/>
                    <a:pt x="28782" y="90774"/>
                  </a:cubicBezTo>
                  <a:cubicBezTo>
                    <a:pt x="29040" y="85611"/>
                    <a:pt x="29040" y="80439"/>
                    <a:pt x="28782" y="75276"/>
                  </a:cubicBezTo>
                  <a:cubicBezTo>
                    <a:pt x="28782" y="67158"/>
                    <a:pt x="28782" y="42066"/>
                    <a:pt x="28782" y="39852"/>
                  </a:cubicBezTo>
                  <a:cubicBezTo>
                    <a:pt x="27306" y="36995"/>
                    <a:pt x="25579" y="34278"/>
                    <a:pt x="23616" y="31734"/>
                  </a:cubicBezTo>
                  <a:cubicBezTo>
                    <a:pt x="23616" y="31734"/>
                    <a:pt x="28782" y="31734"/>
                    <a:pt x="29520" y="38376"/>
                  </a:cubicBezTo>
                  <a:cubicBezTo>
                    <a:pt x="30258" y="45018"/>
                    <a:pt x="29520" y="70110"/>
                    <a:pt x="29520" y="75276"/>
                  </a:cubicBezTo>
                  <a:cubicBezTo>
                    <a:pt x="29520" y="80442"/>
                    <a:pt x="29520" y="75276"/>
                    <a:pt x="29520" y="70848"/>
                  </a:cubicBezTo>
                  <a:cubicBezTo>
                    <a:pt x="30096" y="62740"/>
                    <a:pt x="30096" y="54602"/>
                    <a:pt x="29520" y="46494"/>
                  </a:cubicBezTo>
                  <a:cubicBezTo>
                    <a:pt x="29129" y="37598"/>
                    <a:pt x="27129" y="28848"/>
                    <a:pt x="23616" y="20664"/>
                  </a:cubicBezTo>
                  <a:cubicBezTo>
                    <a:pt x="23889" y="22375"/>
                    <a:pt x="23889" y="24119"/>
                    <a:pt x="23616" y="25830"/>
                  </a:cubicBezTo>
                  <a:lnTo>
                    <a:pt x="23616" y="25830"/>
                  </a:lnTo>
                  <a:lnTo>
                    <a:pt x="23616" y="25830"/>
                  </a:lnTo>
                  <a:lnTo>
                    <a:pt x="23616" y="25830"/>
                  </a:lnTo>
                  <a:cubicBezTo>
                    <a:pt x="24730" y="32426"/>
                    <a:pt x="24730" y="39161"/>
                    <a:pt x="23616" y="45756"/>
                  </a:cubicBezTo>
                  <a:cubicBezTo>
                    <a:pt x="22457" y="59261"/>
                    <a:pt x="22457" y="72841"/>
                    <a:pt x="23616" y="86346"/>
                  </a:cubicBezTo>
                  <a:cubicBezTo>
                    <a:pt x="23616" y="86346"/>
                    <a:pt x="23616" y="70848"/>
                    <a:pt x="27306" y="59040"/>
                  </a:cubicBezTo>
                  <a:cubicBezTo>
                    <a:pt x="30996" y="47232"/>
                    <a:pt x="32472" y="44280"/>
                    <a:pt x="27306" y="34686"/>
                  </a:cubicBezTo>
                  <a:cubicBezTo>
                    <a:pt x="27003" y="26808"/>
                    <a:pt x="25254" y="19052"/>
                    <a:pt x="22140" y="11808"/>
                  </a:cubicBezTo>
                  <a:cubicBezTo>
                    <a:pt x="22140" y="11808"/>
                    <a:pt x="13284" y="11808"/>
                    <a:pt x="8118" y="7380"/>
                  </a:cubicBezTo>
                  <a:cubicBezTo>
                    <a:pt x="4930" y="5511"/>
                    <a:pt x="2162" y="2998"/>
                    <a:pt x="0" y="0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58B0698A-9902-4F56-AB18-790C19F26748}"/>
                </a:ext>
              </a:extLst>
            </p:cNvPr>
            <p:cNvSpPr/>
            <p:nvPr/>
          </p:nvSpPr>
          <p:spPr>
            <a:xfrm>
              <a:off x="3776143" y="5309413"/>
              <a:ext cx="86346" cy="75131"/>
            </a:xfrm>
            <a:custGeom>
              <a:avLst/>
              <a:gdLst>
                <a:gd name="connsiteX0" fmla="*/ 0 w 86346"/>
                <a:gd name="connsiteY0" fmla="*/ 74538 h 75131"/>
                <a:gd name="connsiteX1" fmla="*/ 4428 w 86346"/>
                <a:gd name="connsiteY1" fmla="*/ 74538 h 75131"/>
                <a:gd name="connsiteX2" fmla="*/ 12546 w 86346"/>
                <a:gd name="connsiteY2" fmla="*/ 66420 h 75131"/>
                <a:gd name="connsiteX3" fmla="*/ 12546 w 86346"/>
                <a:gd name="connsiteY3" fmla="*/ 66420 h 75131"/>
                <a:gd name="connsiteX4" fmla="*/ 12546 w 86346"/>
                <a:gd name="connsiteY4" fmla="*/ 66420 h 75131"/>
                <a:gd name="connsiteX5" fmla="*/ 19926 w 86346"/>
                <a:gd name="connsiteY5" fmla="*/ 60516 h 75131"/>
                <a:gd name="connsiteX6" fmla="*/ 19926 w 86346"/>
                <a:gd name="connsiteY6" fmla="*/ 53136 h 75131"/>
                <a:gd name="connsiteX7" fmla="*/ 19926 w 86346"/>
                <a:gd name="connsiteY7" fmla="*/ 53136 h 75131"/>
                <a:gd name="connsiteX8" fmla="*/ 25830 w 86346"/>
                <a:gd name="connsiteY8" fmla="*/ 45756 h 75131"/>
                <a:gd name="connsiteX9" fmla="*/ 25830 w 86346"/>
                <a:gd name="connsiteY9" fmla="*/ 39852 h 75131"/>
                <a:gd name="connsiteX10" fmla="*/ 29520 w 86346"/>
                <a:gd name="connsiteY10" fmla="*/ 39852 h 75131"/>
                <a:gd name="connsiteX11" fmla="*/ 35424 w 86346"/>
                <a:gd name="connsiteY11" fmla="*/ 33210 h 75131"/>
                <a:gd name="connsiteX12" fmla="*/ 30258 w 86346"/>
                <a:gd name="connsiteY12" fmla="*/ 25830 h 75131"/>
                <a:gd name="connsiteX13" fmla="*/ 35424 w 86346"/>
                <a:gd name="connsiteY13" fmla="*/ 25830 h 75131"/>
                <a:gd name="connsiteX14" fmla="*/ 35424 w 86346"/>
                <a:gd name="connsiteY14" fmla="*/ 20664 h 75131"/>
                <a:gd name="connsiteX15" fmla="*/ 28782 w 86346"/>
                <a:gd name="connsiteY15" fmla="*/ 10332 h 75131"/>
                <a:gd name="connsiteX16" fmla="*/ 36900 w 86346"/>
                <a:gd name="connsiteY16" fmla="*/ 10332 h 75131"/>
                <a:gd name="connsiteX17" fmla="*/ 36900 w 86346"/>
                <a:gd name="connsiteY17" fmla="*/ 4428 h 75131"/>
                <a:gd name="connsiteX18" fmla="*/ 36900 w 86346"/>
                <a:gd name="connsiteY18" fmla="*/ 4428 h 75131"/>
                <a:gd name="connsiteX19" fmla="*/ 44280 w 86346"/>
                <a:gd name="connsiteY19" fmla="*/ 4428 h 75131"/>
                <a:gd name="connsiteX20" fmla="*/ 53136 w 86346"/>
                <a:gd name="connsiteY20" fmla="*/ 0 h 75131"/>
                <a:gd name="connsiteX21" fmla="*/ 47232 w 86346"/>
                <a:gd name="connsiteY21" fmla="*/ 6642 h 75131"/>
                <a:gd name="connsiteX22" fmla="*/ 52398 w 86346"/>
                <a:gd name="connsiteY22" fmla="*/ 11808 h 75131"/>
                <a:gd name="connsiteX23" fmla="*/ 52398 w 86346"/>
                <a:gd name="connsiteY23" fmla="*/ 11808 h 75131"/>
                <a:gd name="connsiteX24" fmla="*/ 60516 w 86346"/>
                <a:gd name="connsiteY24" fmla="*/ 11808 h 75131"/>
                <a:gd name="connsiteX25" fmla="*/ 55350 w 86346"/>
                <a:gd name="connsiteY25" fmla="*/ 11808 h 75131"/>
                <a:gd name="connsiteX26" fmla="*/ 69372 w 86346"/>
                <a:gd name="connsiteY26" fmla="*/ 25092 h 75131"/>
                <a:gd name="connsiteX27" fmla="*/ 69372 w 86346"/>
                <a:gd name="connsiteY27" fmla="*/ 25092 h 75131"/>
                <a:gd name="connsiteX28" fmla="*/ 69372 w 86346"/>
                <a:gd name="connsiteY28" fmla="*/ 25092 h 75131"/>
                <a:gd name="connsiteX29" fmla="*/ 77490 w 86346"/>
                <a:gd name="connsiteY29" fmla="*/ 36162 h 75131"/>
                <a:gd name="connsiteX30" fmla="*/ 77490 w 86346"/>
                <a:gd name="connsiteY30" fmla="*/ 36162 h 75131"/>
                <a:gd name="connsiteX31" fmla="*/ 77490 w 86346"/>
                <a:gd name="connsiteY31" fmla="*/ 36162 h 75131"/>
                <a:gd name="connsiteX32" fmla="*/ 86346 w 86346"/>
                <a:gd name="connsiteY32" fmla="*/ 50922 h 75131"/>
                <a:gd name="connsiteX33" fmla="*/ 73800 w 86346"/>
                <a:gd name="connsiteY33" fmla="*/ 26568 h 75131"/>
                <a:gd name="connsiteX34" fmla="*/ 61992 w 86346"/>
                <a:gd name="connsiteY34" fmla="*/ 16236 h 75131"/>
                <a:gd name="connsiteX35" fmla="*/ 72324 w 86346"/>
                <a:gd name="connsiteY35" fmla="*/ 32472 h 75131"/>
                <a:gd name="connsiteX36" fmla="*/ 80442 w 86346"/>
                <a:gd name="connsiteY36" fmla="*/ 47232 h 75131"/>
                <a:gd name="connsiteX37" fmla="*/ 58302 w 86346"/>
                <a:gd name="connsiteY37" fmla="*/ 16236 h 75131"/>
                <a:gd name="connsiteX38" fmla="*/ 42066 w 86346"/>
                <a:gd name="connsiteY38" fmla="*/ 2952 h 75131"/>
                <a:gd name="connsiteX39" fmla="*/ 42066 w 86346"/>
                <a:gd name="connsiteY39" fmla="*/ 14022 h 75131"/>
                <a:gd name="connsiteX40" fmla="*/ 60516 w 86346"/>
                <a:gd name="connsiteY40" fmla="*/ 32472 h 75131"/>
                <a:gd name="connsiteX41" fmla="*/ 78966 w 86346"/>
                <a:gd name="connsiteY41" fmla="*/ 57564 h 75131"/>
                <a:gd name="connsiteX42" fmla="*/ 59040 w 86346"/>
                <a:gd name="connsiteY42" fmla="*/ 33210 h 75131"/>
                <a:gd name="connsiteX43" fmla="*/ 41328 w 86346"/>
                <a:gd name="connsiteY43" fmla="*/ 16974 h 75131"/>
                <a:gd name="connsiteX44" fmla="*/ 41328 w 86346"/>
                <a:gd name="connsiteY44" fmla="*/ 21402 h 75131"/>
                <a:gd name="connsiteX45" fmla="*/ 36900 w 86346"/>
                <a:gd name="connsiteY45" fmla="*/ 21402 h 75131"/>
                <a:gd name="connsiteX46" fmla="*/ 48708 w 86346"/>
                <a:gd name="connsiteY46" fmla="*/ 33210 h 75131"/>
                <a:gd name="connsiteX47" fmla="*/ 53874 w 86346"/>
                <a:gd name="connsiteY47" fmla="*/ 33210 h 75131"/>
                <a:gd name="connsiteX48" fmla="*/ 53874 w 86346"/>
                <a:gd name="connsiteY48" fmla="*/ 33210 h 75131"/>
                <a:gd name="connsiteX49" fmla="*/ 50184 w 86346"/>
                <a:gd name="connsiteY49" fmla="*/ 33210 h 75131"/>
                <a:gd name="connsiteX50" fmla="*/ 50184 w 86346"/>
                <a:gd name="connsiteY50" fmla="*/ 33210 h 75131"/>
                <a:gd name="connsiteX51" fmla="*/ 59778 w 86346"/>
                <a:gd name="connsiteY51" fmla="*/ 44280 h 75131"/>
                <a:gd name="connsiteX52" fmla="*/ 64206 w 86346"/>
                <a:gd name="connsiteY52" fmla="*/ 44280 h 75131"/>
                <a:gd name="connsiteX53" fmla="*/ 68634 w 86346"/>
                <a:gd name="connsiteY53" fmla="*/ 44280 h 75131"/>
                <a:gd name="connsiteX54" fmla="*/ 63468 w 86346"/>
                <a:gd name="connsiteY54" fmla="*/ 44280 h 75131"/>
                <a:gd name="connsiteX55" fmla="*/ 63468 w 86346"/>
                <a:gd name="connsiteY55" fmla="*/ 44280 h 75131"/>
                <a:gd name="connsiteX56" fmla="*/ 70110 w 86346"/>
                <a:gd name="connsiteY56" fmla="*/ 53136 h 75131"/>
                <a:gd name="connsiteX57" fmla="*/ 51660 w 86346"/>
                <a:gd name="connsiteY57" fmla="*/ 34686 h 75131"/>
                <a:gd name="connsiteX58" fmla="*/ 39852 w 86346"/>
                <a:gd name="connsiteY58" fmla="*/ 26568 h 75131"/>
                <a:gd name="connsiteX59" fmla="*/ 39852 w 86346"/>
                <a:gd name="connsiteY59" fmla="*/ 26568 h 75131"/>
                <a:gd name="connsiteX60" fmla="*/ 39852 w 86346"/>
                <a:gd name="connsiteY60" fmla="*/ 26568 h 75131"/>
                <a:gd name="connsiteX61" fmla="*/ 52398 w 86346"/>
                <a:gd name="connsiteY61" fmla="*/ 39852 h 75131"/>
                <a:gd name="connsiteX62" fmla="*/ 61992 w 86346"/>
                <a:gd name="connsiteY62" fmla="*/ 50922 h 75131"/>
                <a:gd name="connsiteX63" fmla="*/ 40590 w 86346"/>
                <a:gd name="connsiteY63" fmla="*/ 53136 h 75131"/>
                <a:gd name="connsiteX64" fmla="*/ 30996 w 86346"/>
                <a:gd name="connsiteY64" fmla="*/ 45756 h 75131"/>
                <a:gd name="connsiteX65" fmla="*/ 30996 w 86346"/>
                <a:gd name="connsiteY65" fmla="*/ 49446 h 75131"/>
                <a:gd name="connsiteX66" fmla="*/ 42066 w 86346"/>
                <a:gd name="connsiteY66" fmla="*/ 63468 h 75131"/>
                <a:gd name="connsiteX67" fmla="*/ 28782 w 86346"/>
                <a:gd name="connsiteY67" fmla="*/ 48708 h 75131"/>
                <a:gd name="connsiteX68" fmla="*/ 28782 w 86346"/>
                <a:gd name="connsiteY68" fmla="*/ 48708 h 75131"/>
                <a:gd name="connsiteX69" fmla="*/ 24354 w 86346"/>
                <a:gd name="connsiteY69" fmla="*/ 48708 h 75131"/>
                <a:gd name="connsiteX70" fmla="*/ 41328 w 86346"/>
                <a:gd name="connsiteY70" fmla="*/ 67158 h 75131"/>
                <a:gd name="connsiteX71" fmla="*/ 26568 w 86346"/>
                <a:gd name="connsiteY71" fmla="*/ 56088 h 75131"/>
                <a:gd name="connsiteX72" fmla="*/ 32472 w 86346"/>
                <a:gd name="connsiteY72" fmla="*/ 68634 h 75131"/>
                <a:gd name="connsiteX73" fmla="*/ 22878 w 86346"/>
                <a:gd name="connsiteY73" fmla="*/ 56088 h 75131"/>
                <a:gd name="connsiteX74" fmla="*/ 22878 w 86346"/>
                <a:gd name="connsiteY74" fmla="*/ 56088 h 75131"/>
                <a:gd name="connsiteX75" fmla="*/ 17712 w 86346"/>
                <a:gd name="connsiteY75" fmla="*/ 56088 h 75131"/>
                <a:gd name="connsiteX76" fmla="*/ 29520 w 86346"/>
                <a:gd name="connsiteY76" fmla="*/ 70110 h 75131"/>
                <a:gd name="connsiteX77" fmla="*/ 16974 w 86346"/>
                <a:gd name="connsiteY77" fmla="*/ 58302 h 75131"/>
                <a:gd name="connsiteX78" fmla="*/ 16974 w 86346"/>
                <a:gd name="connsiteY78" fmla="*/ 58302 h 75131"/>
                <a:gd name="connsiteX79" fmla="*/ 16974 w 86346"/>
                <a:gd name="connsiteY79" fmla="*/ 67896 h 75131"/>
                <a:gd name="connsiteX80" fmla="*/ 11808 w 86346"/>
                <a:gd name="connsiteY80" fmla="*/ 59778 h 75131"/>
                <a:gd name="connsiteX81" fmla="*/ 11808 w 86346"/>
                <a:gd name="connsiteY81" fmla="*/ 59778 h 75131"/>
                <a:gd name="connsiteX82" fmla="*/ 11808 w 86346"/>
                <a:gd name="connsiteY82" fmla="*/ 59778 h 75131"/>
                <a:gd name="connsiteX83" fmla="*/ 11808 w 86346"/>
                <a:gd name="connsiteY83" fmla="*/ 63468 h 75131"/>
                <a:gd name="connsiteX84" fmla="*/ 11808 w 86346"/>
                <a:gd name="connsiteY84" fmla="*/ 69372 h 75131"/>
                <a:gd name="connsiteX85" fmla="*/ 11808 w 86346"/>
                <a:gd name="connsiteY85" fmla="*/ 64206 h 75131"/>
                <a:gd name="connsiteX86" fmla="*/ 7380 w 86346"/>
                <a:gd name="connsiteY86" fmla="*/ 64206 h 75131"/>
                <a:gd name="connsiteX87" fmla="*/ 7380 w 86346"/>
                <a:gd name="connsiteY87" fmla="*/ 64206 h 7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86346" h="75131">
                  <a:moveTo>
                    <a:pt x="0" y="74538"/>
                  </a:moveTo>
                  <a:cubicBezTo>
                    <a:pt x="1373" y="75329"/>
                    <a:pt x="3055" y="75329"/>
                    <a:pt x="4428" y="74538"/>
                  </a:cubicBezTo>
                  <a:cubicBezTo>
                    <a:pt x="4428" y="74538"/>
                    <a:pt x="12546" y="68634"/>
                    <a:pt x="12546" y="66420"/>
                  </a:cubicBezTo>
                  <a:lnTo>
                    <a:pt x="12546" y="66420"/>
                  </a:lnTo>
                  <a:lnTo>
                    <a:pt x="12546" y="66420"/>
                  </a:lnTo>
                  <a:cubicBezTo>
                    <a:pt x="12546" y="66420"/>
                    <a:pt x="19188" y="66420"/>
                    <a:pt x="19926" y="60516"/>
                  </a:cubicBezTo>
                  <a:cubicBezTo>
                    <a:pt x="20369" y="58076"/>
                    <a:pt x="20369" y="55576"/>
                    <a:pt x="19926" y="53136"/>
                  </a:cubicBezTo>
                  <a:lnTo>
                    <a:pt x="19926" y="53136"/>
                  </a:lnTo>
                  <a:cubicBezTo>
                    <a:pt x="19926" y="53136"/>
                    <a:pt x="25830" y="48708"/>
                    <a:pt x="25830" y="45756"/>
                  </a:cubicBezTo>
                  <a:cubicBezTo>
                    <a:pt x="26406" y="43830"/>
                    <a:pt x="26406" y="41778"/>
                    <a:pt x="25830" y="39852"/>
                  </a:cubicBezTo>
                  <a:lnTo>
                    <a:pt x="29520" y="39852"/>
                  </a:lnTo>
                  <a:cubicBezTo>
                    <a:pt x="29520" y="39852"/>
                    <a:pt x="36162" y="39852"/>
                    <a:pt x="35424" y="33210"/>
                  </a:cubicBezTo>
                  <a:cubicBezTo>
                    <a:pt x="34686" y="26568"/>
                    <a:pt x="35424" y="25830"/>
                    <a:pt x="30258" y="25830"/>
                  </a:cubicBezTo>
                  <a:cubicBezTo>
                    <a:pt x="31926" y="26452"/>
                    <a:pt x="33756" y="26452"/>
                    <a:pt x="35424" y="25830"/>
                  </a:cubicBezTo>
                  <a:cubicBezTo>
                    <a:pt x="35424" y="25830"/>
                    <a:pt x="35424" y="25830"/>
                    <a:pt x="35424" y="20664"/>
                  </a:cubicBezTo>
                  <a:cubicBezTo>
                    <a:pt x="34310" y="16626"/>
                    <a:pt x="31992" y="13023"/>
                    <a:pt x="28782" y="10332"/>
                  </a:cubicBezTo>
                  <a:cubicBezTo>
                    <a:pt x="28782" y="10332"/>
                    <a:pt x="34686" y="10332"/>
                    <a:pt x="36900" y="10332"/>
                  </a:cubicBezTo>
                  <a:cubicBezTo>
                    <a:pt x="39114" y="10332"/>
                    <a:pt x="36900" y="5904"/>
                    <a:pt x="36900" y="4428"/>
                  </a:cubicBezTo>
                  <a:cubicBezTo>
                    <a:pt x="36900" y="2952"/>
                    <a:pt x="36900" y="4428"/>
                    <a:pt x="36900" y="4428"/>
                  </a:cubicBezTo>
                  <a:cubicBezTo>
                    <a:pt x="39299" y="5216"/>
                    <a:pt x="41882" y="5216"/>
                    <a:pt x="44280" y="4428"/>
                  </a:cubicBezTo>
                  <a:lnTo>
                    <a:pt x="53136" y="0"/>
                  </a:lnTo>
                  <a:cubicBezTo>
                    <a:pt x="53136" y="0"/>
                    <a:pt x="47232" y="4428"/>
                    <a:pt x="47232" y="6642"/>
                  </a:cubicBezTo>
                  <a:lnTo>
                    <a:pt x="52398" y="11808"/>
                  </a:lnTo>
                  <a:lnTo>
                    <a:pt x="52398" y="11808"/>
                  </a:lnTo>
                  <a:lnTo>
                    <a:pt x="60516" y="11808"/>
                  </a:lnTo>
                  <a:cubicBezTo>
                    <a:pt x="60516" y="11808"/>
                    <a:pt x="54612" y="11808"/>
                    <a:pt x="55350" y="11808"/>
                  </a:cubicBezTo>
                  <a:cubicBezTo>
                    <a:pt x="60730" y="15426"/>
                    <a:pt x="65468" y="19915"/>
                    <a:pt x="69372" y="25092"/>
                  </a:cubicBezTo>
                  <a:lnTo>
                    <a:pt x="69372" y="25092"/>
                  </a:lnTo>
                  <a:lnTo>
                    <a:pt x="69372" y="25092"/>
                  </a:lnTo>
                  <a:lnTo>
                    <a:pt x="77490" y="36162"/>
                  </a:lnTo>
                  <a:cubicBezTo>
                    <a:pt x="77490" y="36162"/>
                    <a:pt x="77490" y="36162"/>
                    <a:pt x="77490" y="36162"/>
                  </a:cubicBezTo>
                  <a:lnTo>
                    <a:pt x="77490" y="36162"/>
                  </a:lnTo>
                  <a:lnTo>
                    <a:pt x="86346" y="50922"/>
                  </a:lnTo>
                  <a:cubicBezTo>
                    <a:pt x="82693" y="42543"/>
                    <a:pt x="78501" y="34409"/>
                    <a:pt x="73800" y="26568"/>
                  </a:cubicBezTo>
                  <a:cubicBezTo>
                    <a:pt x="64944" y="16974"/>
                    <a:pt x="62730" y="15498"/>
                    <a:pt x="61992" y="16236"/>
                  </a:cubicBezTo>
                  <a:cubicBezTo>
                    <a:pt x="64996" y="21917"/>
                    <a:pt x="68449" y="27347"/>
                    <a:pt x="72324" y="32472"/>
                  </a:cubicBezTo>
                  <a:cubicBezTo>
                    <a:pt x="75365" y="37199"/>
                    <a:pt x="78080" y="42130"/>
                    <a:pt x="80442" y="47232"/>
                  </a:cubicBezTo>
                  <a:cubicBezTo>
                    <a:pt x="74634" y="35862"/>
                    <a:pt x="67173" y="25417"/>
                    <a:pt x="58302" y="16236"/>
                  </a:cubicBezTo>
                  <a:cubicBezTo>
                    <a:pt x="45018" y="4428"/>
                    <a:pt x="43542" y="2214"/>
                    <a:pt x="42066" y="2952"/>
                  </a:cubicBezTo>
                  <a:cubicBezTo>
                    <a:pt x="41291" y="6601"/>
                    <a:pt x="41291" y="10373"/>
                    <a:pt x="42066" y="14022"/>
                  </a:cubicBezTo>
                  <a:cubicBezTo>
                    <a:pt x="42066" y="14022"/>
                    <a:pt x="52398" y="22878"/>
                    <a:pt x="60516" y="32472"/>
                  </a:cubicBezTo>
                  <a:cubicBezTo>
                    <a:pt x="67224" y="40408"/>
                    <a:pt x="73394" y="48792"/>
                    <a:pt x="78966" y="57564"/>
                  </a:cubicBezTo>
                  <a:cubicBezTo>
                    <a:pt x="72951" y="48952"/>
                    <a:pt x="66295" y="40810"/>
                    <a:pt x="59040" y="33210"/>
                  </a:cubicBezTo>
                  <a:cubicBezTo>
                    <a:pt x="47232" y="19926"/>
                    <a:pt x="42066" y="16974"/>
                    <a:pt x="41328" y="16974"/>
                  </a:cubicBezTo>
                  <a:cubicBezTo>
                    <a:pt x="40590" y="16974"/>
                    <a:pt x="41328" y="16974"/>
                    <a:pt x="41328" y="21402"/>
                  </a:cubicBezTo>
                  <a:cubicBezTo>
                    <a:pt x="41328" y="25830"/>
                    <a:pt x="36900" y="21402"/>
                    <a:pt x="36900" y="21402"/>
                  </a:cubicBezTo>
                  <a:lnTo>
                    <a:pt x="48708" y="33210"/>
                  </a:lnTo>
                  <a:cubicBezTo>
                    <a:pt x="48708" y="33210"/>
                    <a:pt x="48708" y="33210"/>
                    <a:pt x="53874" y="33210"/>
                  </a:cubicBezTo>
                  <a:lnTo>
                    <a:pt x="53874" y="33210"/>
                  </a:lnTo>
                  <a:lnTo>
                    <a:pt x="50184" y="33210"/>
                  </a:lnTo>
                  <a:lnTo>
                    <a:pt x="50184" y="33210"/>
                  </a:lnTo>
                  <a:cubicBezTo>
                    <a:pt x="52760" y="37399"/>
                    <a:pt x="55999" y="41138"/>
                    <a:pt x="59778" y="44280"/>
                  </a:cubicBezTo>
                  <a:lnTo>
                    <a:pt x="64206" y="44280"/>
                  </a:lnTo>
                  <a:lnTo>
                    <a:pt x="68634" y="44280"/>
                  </a:lnTo>
                  <a:lnTo>
                    <a:pt x="63468" y="44280"/>
                  </a:lnTo>
                  <a:lnTo>
                    <a:pt x="63468" y="44280"/>
                  </a:lnTo>
                  <a:lnTo>
                    <a:pt x="70110" y="53136"/>
                  </a:lnTo>
                  <a:cubicBezTo>
                    <a:pt x="70110" y="53136"/>
                    <a:pt x="59778" y="42066"/>
                    <a:pt x="51660" y="34686"/>
                  </a:cubicBezTo>
                  <a:cubicBezTo>
                    <a:pt x="43542" y="27306"/>
                    <a:pt x="40590" y="26568"/>
                    <a:pt x="39852" y="26568"/>
                  </a:cubicBezTo>
                  <a:cubicBezTo>
                    <a:pt x="39114" y="26568"/>
                    <a:pt x="39852" y="26568"/>
                    <a:pt x="39852" y="26568"/>
                  </a:cubicBezTo>
                  <a:lnTo>
                    <a:pt x="39852" y="26568"/>
                  </a:lnTo>
                  <a:lnTo>
                    <a:pt x="52398" y="39852"/>
                  </a:lnTo>
                  <a:lnTo>
                    <a:pt x="61992" y="50922"/>
                  </a:lnTo>
                  <a:lnTo>
                    <a:pt x="40590" y="53136"/>
                  </a:lnTo>
                  <a:lnTo>
                    <a:pt x="30996" y="45756"/>
                  </a:lnTo>
                  <a:lnTo>
                    <a:pt x="30996" y="49446"/>
                  </a:lnTo>
                  <a:lnTo>
                    <a:pt x="42066" y="63468"/>
                  </a:lnTo>
                  <a:cubicBezTo>
                    <a:pt x="42066" y="63468"/>
                    <a:pt x="29520" y="48708"/>
                    <a:pt x="28782" y="48708"/>
                  </a:cubicBezTo>
                  <a:lnTo>
                    <a:pt x="28782" y="48708"/>
                  </a:lnTo>
                  <a:cubicBezTo>
                    <a:pt x="28782" y="48708"/>
                    <a:pt x="24354" y="48708"/>
                    <a:pt x="24354" y="48708"/>
                  </a:cubicBezTo>
                  <a:cubicBezTo>
                    <a:pt x="24354" y="48708"/>
                    <a:pt x="42066" y="67158"/>
                    <a:pt x="41328" y="67158"/>
                  </a:cubicBezTo>
                  <a:cubicBezTo>
                    <a:pt x="36730" y="63061"/>
                    <a:pt x="31793" y="59358"/>
                    <a:pt x="26568" y="56088"/>
                  </a:cubicBezTo>
                  <a:cubicBezTo>
                    <a:pt x="28088" y="60467"/>
                    <a:pt x="30066" y="64672"/>
                    <a:pt x="32472" y="68634"/>
                  </a:cubicBezTo>
                  <a:cubicBezTo>
                    <a:pt x="32472" y="68634"/>
                    <a:pt x="23616" y="56088"/>
                    <a:pt x="22878" y="56088"/>
                  </a:cubicBezTo>
                  <a:cubicBezTo>
                    <a:pt x="22140" y="56088"/>
                    <a:pt x="22878" y="56088"/>
                    <a:pt x="22878" y="56088"/>
                  </a:cubicBezTo>
                  <a:cubicBezTo>
                    <a:pt x="22878" y="56088"/>
                    <a:pt x="17712" y="56088"/>
                    <a:pt x="17712" y="56088"/>
                  </a:cubicBezTo>
                  <a:lnTo>
                    <a:pt x="29520" y="70110"/>
                  </a:lnTo>
                  <a:cubicBezTo>
                    <a:pt x="29520" y="70110"/>
                    <a:pt x="17712" y="57564"/>
                    <a:pt x="16974" y="58302"/>
                  </a:cubicBezTo>
                  <a:cubicBezTo>
                    <a:pt x="16236" y="59040"/>
                    <a:pt x="16974" y="58302"/>
                    <a:pt x="16974" y="58302"/>
                  </a:cubicBezTo>
                  <a:lnTo>
                    <a:pt x="16974" y="67896"/>
                  </a:lnTo>
                  <a:cubicBezTo>
                    <a:pt x="16974" y="67896"/>
                    <a:pt x="13284" y="59778"/>
                    <a:pt x="11808" y="59778"/>
                  </a:cubicBezTo>
                  <a:cubicBezTo>
                    <a:pt x="10332" y="59778"/>
                    <a:pt x="11808" y="59778"/>
                    <a:pt x="11808" y="59778"/>
                  </a:cubicBezTo>
                  <a:lnTo>
                    <a:pt x="11808" y="59778"/>
                  </a:lnTo>
                  <a:cubicBezTo>
                    <a:pt x="11808" y="59778"/>
                    <a:pt x="11808" y="59778"/>
                    <a:pt x="11808" y="63468"/>
                  </a:cubicBezTo>
                  <a:lnTo>
                    <a:pt x="11808" y="69372"/>
                  </a:lnTo>
                  <a:lnTo>
                    <a:pt x="11808" y="64206"/>
                  </a:lnTo>
                  <a:lnTo>
                    <a:pt x="7380" y="64206"/>
                  </a:lnTo>
                  <a:lnTo>
                    <a:pt x="7380" y="64206"/>
                  </a:ln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5F807E78-79D6-48AB-97D8-7AF3003F8FDB}"/>
                </a:ext>
              </a:extLst>
            </p:cNvPr>
            <p:cNvSpPr/>
            <p:nvPr/>
          </p:nvSpPr>
          <p:spPr>
            <a:xfrm>
              <a:off x="3832231" y="5302032"/>
              <a:ext cx="60515" cy="78227"/>
            </a:xfrm>
            <a:custGeom>
              <a:avLst/>
              <a:gdLst>
                <a:gd name="connsiteX0" fmla="*/ 53874 w 60515"/>
                <a:gd name="connsiteY0" fmla="*/ 78228 h 78227"/>
                <a:gd name="connsiteX1" fmla="*/ 58302 w 60515"/>
                <a:gd name="connsiteY1" fmla="*/ 78228 h 78227"/>
                <a:gd name="connsiteX2" fmla="*/ 53136 w 60515"/>
                <a:gd name="connsiteY2" fmla="*/ 73800 h 78227"/>
                <a:gd name="connsiteX3" fmla="*/ 30996 w 60515"/>
                <a:gd name="connsiteY3" fmla="*/ 30996 h 78227"/>
                <a:gd name="connsiteX4" fmla="*/ 0 w 60515"/>
                <a:gd name="connsiteY4" fmla="*/ 0 h 78227"/>
                <a:gd name="connsiteX5" fmla="*/ 31734 w 60515"/>
                <a:gd name="connsiteY5" fmla="*/ 30258 h 78227"/>
                <a:gd name="connsiteX6" fmla="*/ 53136 w 60515"/>
                <a:gd name="connsiteY6" fmla="*/ 70848 h 78227"/>
                <a:gd name="connsiteX7" fmla="*/ 60516 w 60515"/>
                <a:gd name="connsiteY7" fmla="*/ 77490 h 78227"/>
                <a:gd name="connsiteX8" fmla="*/ 60516 w 60515"/>
                <a:gd name="connsiteY8" fmla="*/ 77490 h 78227"/>
                <a:gd name="connsiteX9" fmla="*/ 56088 w 60515"/>
                <a:gd name="connsiteY9" fmla="*/ 77490 h 7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515" h="78227">
                  <a:moveTo>
                    <a:pt x="53874" y="78228"/>
                  </a:moveTo>
                  <a:lnTo>
                    <a:pt x="58302" y="78228"/>
                  </a:lnTo>
                  <a:cubicBezTo>
                    <a:pt x="58302" y="78228"/>
                    <a:pt x="58302" y="78228"/>
                    <a:pt x="53136" y="73800"/>
                  </a:cubicBezTo>
                  <a:cubicBezTo>
                    <a:pt x="47970" y="69372"/>
                    <a:pt x="41328" y="44280"/>
                    <a:pt x="30996" y="30996"/>
                  </a:cubicBezTo>
                  <a:cubicBezTo>
                    <a:pt x="22590" y="18905"/>
                    <a:pt x="12088" y="8409"/>
                    <a:pt x="0" y="0"/>
                  </a:cubicBezTo>
                  <a:cubicBezTo>
                    <a:pt x="12443" y="7931"/>
                    <a:pt x="23217" y="18208"/>
                    <a:pt x="31734" y="30258"/>
                  </a:cubicBezTo>
                  <a:cubicBezTo>
                    <a:pt x="45756" y="50922"/>
                    <a:pt x="49446" y="67158"/>
                    <a:pt x="53136" y="70848"/>
                  </a:cubicBezTo>
                  <a:cubicBezTo>
                    <a:pt x="56826" y="74538"/>
                    <a:pt x="60516" y="76014"/>
                    <a:pt x="60516" y="77490"/>
                  </a:cubicBezTo>
                  <a:cubicBezTo>
                    <a:pt x="60516" y="78966"/>
                    <a:pt x="60516" y="77490"/>
                    <a:pt x="60516" y="77490"/>
                  </a:cubicBezTo>
                  <a:lnTo>
                    <a:pt x="56088" y="77490"/>
                  </a:ln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CD9ABF8-6E2B-4FB3-8F41-5DF4796BF38A}"/>
                </a:ext>
              </a:extLst>
            </p:cNvPr>
            <p:cNvSpPr/>
            <p:nvPr/>
          </p:nvSpPr>
          <p:spPr>
            <a:xfrm>
              <a:off x="3768762" y="5281369"/>
              <a:ext cx="45200" cy="92987"/>
            </a:xfrm>
            <a:custGeom>
              <a:avLst/>
              <a:gdLst>
                <a:gd name="connsiteX0" fmla="*/ 0 w 45200"/>
                <a:gd name="connsiteY0" fmla="*/ 92988 h 92987"/>
                <a:gd name="connsiteX1" fmla="*/ 0 w 45200"/>
                <a:gd name="connsiteY1" fmla="*/ 92988 h 92987"/>
                <a:gd name="connsiteX2" fmla="*/ 7380 w 45200"/>
                <a:gd name="connsiteY2" fmla="*/ 87822 h 92987"/>
                <a:gd name="connsiteX3" fmla="*/ 3690 w 45200"/>
                <a:gd name="connsiteY3" fmla="*/ 87822 h 92987"/>
                <a:gd name="connsiteX4" fmla="*/ 3690 w 45200"/>
                <a:gd name="connsiteY4" fmla="*/ 83394 h 92987"/>
                <a:gd name="connsiteX5" fmla="*/ 8118 w 45200"/>
                <a:gd name="connsiteY5" fmla="*/ 83394 h 92987"/>
                <a:gd name="connsiteX6" fmla="*/ 15498 w 45200"/>
                <a:gd name="connsiteY6" fmla="*/ 75276 h 92987"/>
                <a:gd name="connsiteX7" fmla="*/ 11070 w 45200"/>
                <a:gd name="connsiteY7" fmla="*/ 75276 h 92987"/>
                <a:gd name="connsiteX8" fmla="*/ 11070 w 45200"/>
                <a:gd name="connsiteY8" fmla="*/ 70848 h 92987"/>
                <a:gd name="connsiteX9" fmla="*/ 16236 w 45200"/>
                <a:gd name="connsiteY9" fmla="*/ 70848 h 92987"/>
                <a:gd name="connsiteX10" fmla="*/ 20664 w 45200"/>
                <a:gd name="connsiteY10" fmla="*/ 61254 h 92987"/>
                <a:gd name="connsiteX11" fmla="*/ 16236 w 45200"/>
                <a:gd name="connsiteY11" fmla="*/ 61254 h 92987"/>
                <a:gd name="connsiteX12" fmla="*/ 16236 w 45200"/>
                <a:gd name="connsiteY12" fmla="*/ 56088 h 92987"/>
                <a:gd name="connsiteX13" fmla="*/ 20664 w 45200"/>
                <a:gd name="connsiteY13" fmla="*/ 56088 h 92987"/>
                <a:gd name="connsiteX14" fmla="*/ 25830 w 45200"/>
                <a:gd name="connsiteY14" fmla="*/ 56088 h 92987"/>
                <a:gd name="connsiteX15" fmla="*/ 25830 w 45200"/>
                <a:gd name="connsiteY15" fmla="*/ 45756 h 92987"/>
                <a:gd name="connsiteX16" fmla="*/ 19926 w 45200"/>
                <a:gd name="connsiteY16" fmla="*/ 45756 h 92987"/>
                <a:gd name="connsiteX17" fmla="*/ 19926 w 45200"/>
                <a:gd name="connsiteY17" fmla="*/ 41328 h 92987"/>
                <a:gd name="connsiteX18" fmla="*/ 24354 w 45200"/>
                <a:gd name="connsiteY18" fmla="*/ 41328 h 92987"/>
                <a:gd name="connsiteX19" fmla="*/ 28782 w 45200"/>
                <a:gd name="connsiteY19" fmla="*/ 41328 h 92987"/>
                <a:gd name="connsiteX20" fmla="*/ 28782 w 45200"/>
                <a:gd name="connsiteY20" fmla="*/ 33948 h 92987"/>
                <a:gd name="connsiteX21" fmla="*/ 28782 w 45200"/>
                <a:gd name="connsiteY21" fmla="*/ 28044 h 92987"/>
                <a:gd name="connsiteX22" fmla="*/ 24354 w 45200"/>
                <a:gd name="connsiteY22" fmla="*/ 28044 h 92987"/>
                <a:gd name="connsiteX23" fmla="*/ 7380 w 45200"/>
                <a:gd name="connsiteY23" fmla="*/ 28782 h 92987"/>
                <a:gd name="connsiteX24" fmla="*/ 13284 w 45200"/>
                <a:gd name="connsiteY24" fmla="*/ 28782 h 92987"/>
                <a:gd name="connsiteX25" fmla="*/ 16974 w 45200"/>
                <a:gd name="connsiteY25" fmla="*/ 24354 h 92987"/>
                <a:gd name="connsiteX26" fmla="*/ 16974 w 45200"/>
                <a:gd name="connsiteY26" fmla="*/ 19188 h 92987"/>
                <a:gd name="connsiteX27" fmla="*/ 16974 w 45200"/>
                <a:gd name="connsiteY27" fmla="*/ 14760 h 92987"/>
                <a:gd name="connsiteX28" fmla="*/ 12546 w 45200"/>
                <a:gd name="connsiteY28" fmla="*/ 14760 h 92987"/>
                <a:gd name="connsiteX29" fmla="*/ 8118 w 45200"/>
                <a:gd name="connsiteY29" fmla="*/ 14760 h 92987"/>
                <a:gd name="connsiteX30" fmla="*/ 12546 w 45200"/>
                <a:gd name="connsiteY30" fmla="*/ 14760 h 92987"/>
                <a:gd name="connsiteX31" fmla="*/ 16236 w 45200"/>
                <a:gd name="connsiteY31" fmla="*/ 14760 h 92987"/>
                <a:gd name="connsiteX32" fmla="*/ 10332 w 45200"/>
                <a:gd name="connsiteY32" fmla="*/ 6642 h 92987"/>
                <a:gd name="connsiteX33" fmla="*/ 2214 w 45200"/>
                <a:gd name="connsiteY33" fmla="*/ 0 h 92987"/>
                <a:gd name="connsiteX34" fmla="*/ 7380 w 45200"/>
                <a:gd name="connsiteY34" fmla="*/ 7380 h 92987"/>
                <a:gd name="connsiteX35" fmla="*/ 14022 w 45200"/>
                <a:gd name="connsiteY35" fmla="*/ 14022 h 92987"/>
                <a:gd name="connsiteX36" fmla="*/ 18450 w 45200"/>
                <a:gd name="connsiteY36" fmla="*/ 14022 h 92987"/>
                <a:gd name="connsiteX37" fmla="*/ 18450 w 45200"/>
                <a:gd name="connsiteY37" fmla="*/ 8118 h 92987"/>
                <a:gd name="connsiteX38" fmla="*/ 13284 w 45200"/>
                <a:gd name="connsiteY38" fmla="*/ 1476 h 92987"/>
                <a:gd name="connsiteX39" fmla="*/ 19188 w 45200"/>
                <a:gd name="connsiteY39" fmla="*/ 8118 h 92987"/>
                <a:gd name="connsiteX40" fmla="*/ 19188 w 45200"/>
                <a:gd name="connsiteY40" fmla="*/ 14760 h 92987"/>
                <a:gd name="connsiteX41" fmla="*/ 29520 w 45200"/>
                <a:gd name="connsiteY41" fmla="*/ 14760 h 92987"/>
                <a:gd name="connsiteX42" fmla="*/ 29520 w 45200"/>
                <a:gd name="connsiteY42" fmla="*/ 9594 h 92987"/>
                <a:gd name="connsiteX43" fmla="*/ 29520 w 45200"/>
                <a:gd name="connsiteY43" fmla="*/ 5166 h 92987"/>
                <a:gd name="connsiteX44" fmla="*/ 33210 w 45200"/>
                <a:gd name="connsiteY44" fmla="*/ 9594 h 92987"/>
                <a:gd name="connsiteX45" fmla="*/ 33210 w 45200"/>
                <a:gd name="connsiteY45" fmla="*/ 14760 h 92987"/>
                <a:gd name="connsiteX46" fmla="*/ 33210 w 45200"/>
                <a:gd name="connsiteY46" fmla="*/ 14760 h 92987"/>
                <a:gd name="connsiteX47" fmla="*/ 39114 w 45200"/>
                <a:gd name="connsiteY47" fmla="*/ 14760 h 92987"/>
                <a:gd name="connsiteX48" fmla="*/ 45018 w 45200"/>
                <a:gd name="connsiteY48" fmla="*/ 14760 h 92987"/>
                <a:gd name="connsiteX49" fmla="*/ 45018 w 45200"/>
                <a:gd name="connsiteY49" fmla="*/ 8856 h 92987"/>
                <a:gd name="connsiteX50" fmla="*/ 45018 w 45200"/>
                <a:gd name="connsiteY50" fmla="*/ 2214 h 92987"/>
                <a:gd name="connsiteX51" fmla="*/ 45018 w 45200"/>
                <a:gd name="connsiteY51" fmla="*/ 8856 h 92987"/>
                <a:gd name="connsiteX52" fmla="*/ 45018 w 45200"/>
                <a:gd name="connsiteY52" fmla="*/ 14760 h 92987"/>
                <a:gd name="connsiteX53" fmla="*/ 45018 w 45200"/>
                <a:gd name="connsiteY53" fmla="*/ 14760 h 92987"/>
                <a:gd name="connsiteX54" fmla="*/ 39852 w 45200"/>
                <a:gd name="connsiteY54" fmla="*/ 14760 h 92987"/>
                <a:gd name="connsiteX55" fmla="*/ 20664 w 45200"/>
                <a:gd name="connsiteY55" fmla="*/ 6642 h 92987"/>
                <a:gd name="connsiteX56" fmla="*/ 30996 w 45200"/>
                <a:gd name="connsiteY56" fmla="*/ 15498 h 92987"/>
                <a:gd name="connsiteX57" fmla="*/ 36900 w 45200"/>
                <a:gd name="connsiteY57" fmla="*/ 22140 h 92987"/>
                <a:gd name="connsiteX58" fmla="*/ 30996 w 45200"/>
                <a:gd name="connsiteY58" fmla="*/ 22140 h 92987"/>
                <a:gd name="connsiteX59" fmla="*/ 19926 w 45200"/>
                <a:gd name="connsiteY59" fmla="*/ 16974 h 92987"/>
                <a:gd name="connsiteX60" fmla="*/ 19926 w 45200"/>
                <a:gd name="connsiteY60" fmla="*/ 16974 h 92987"/>
                <a:gd name="connsiteX61" fmla="*/ 19926 w 45200"/>
                <a:gd name="connsiteY61" fmla="*/ 21402 h 92987"/>
                <a:gd name="connsiteX62" fmla="*/ 30996 w 45200"/>
                <a:gd name="connsiteY62" fmla="*/ 30996 h 92987"/>
                <a:gd name="connsiteX63" fmla="*/ 30996 w 45200"/>
                <a:gd name="connsiteY63" fmla="*/ 30996 h 92987"/>
                <a:gd name="connsiteX64" fmla="*/ 24354 w 45200"/>
                <a:gd name="connsiteY64" fmla="*/ 30996 h 92987"/>
                <a:gd name="connsiteX65" fmla="*/ 24354 w 45200"/>
                <a:gd name="connsiteY65" fmla="*/ 35424 h 92987"/>
                <a:gd name="connsiteX66" fmla="*/ 24354 w 45200"/>
                <a:gd name="connsiteY66" fmla="*/ 35424 h 92987"/>
                <a:gd name="connsiteX67" fmla="*/ 30996 w 45200"/>
                <a:gd name="connsiteY67" fmla="*/ 43542 h 92987"/>
                <a:gd name="connsiteX68" fmla="*/ 30996 w 45200"/>
                <a:gd name="connsiteY68" fmla="*/ 47970 h 92987"/>
                <a:gd name="connsiteX69" fmla="*/ 30996 w 45200"/>
                <a:gd name="connsiteY69" fmla="*/ 53136 h 92987"/>
                <a:gd name="connsiteX70" fmla="*/ 26568 w 45200"/>
                <a:gd name="connsiteY70" fmla="*/ 53136 h 92987"/>
                <a:gd name="connsiteX71" fmla="*/ 26568 w 45200"/>
                <a:gd name="connsiteY71" fmla="*/ 49446 h 92987"/>
                <a:gd name="connsiteX72" fmla="*/ 26568 w 45200"/>
                <a:gd name="connsiteY72" fmla="*/ 56088 h 92987"/>
                <a:gd name="connsiteX73" fmla="*/ 26568 w 45200"/>
                <a:gd name="connsiteY73" fmla="*/ 61254 h 92987"/>
                <a:gd name="connsiteX74" fmla="*/ 26568 w 45200"/>
                <a:gd name="connsiteY74" fmla="*/ 67158 h 92987"/>
                <a:gd name="connsiteX75" fmla="*/ 21402 w 45200"/>
                <a:gd name="connsiteY75" fmla="*/ 61992 h 92987"/>
                <a:gd name="connsiteX76" fmla="*/ 21402 w 45200"/>
                <a:gd name="connsiteY76" fmla="*/ 61992 h 92987"/>
                <a:gd name="connsiteX77" fmla="*/ 21402 w 45200"/>
                <a:gd name="connsiteY77" fmla="*/ 67158 h 92987"/>
                <a:gd name="connsiteX78" fmla="*/ 25092 w 45200"/>
                <a:gd name="connsiteY78" fmla="*/ 72324 h 92987"/>
                <a:gd name="connsiteX79" fmla="*/ 25092 w 45200"/>
                <a:gd name="connsiteY79" fmla="*/ 77490 h 92987"/>
                <a:gd name="connsiteX80" fmla="*/ 12546 w 45200"/>
                <a:gd name="connsiteY80" fmla="*/ 81180 h 92987"/>
                <a:gd name="connsiteX81" fmla="*/ 7380 w 45200"/>
                <a:gd name="connsiteY81" fmla="*/ 88560 h 92987"/>
                <a:gd name="connsiteX82" fmla="*/ 7380 w 45200"/>
                <a:gd name="connsiteY82" fmla="*/ 92988 h 92987"/>
                <a:gd name="connsiteX83" fmla="*/ 7380 w 45200"/>
                <a:gd name="connsiteY83" fmla="*/ 92988 h 92987"/>
                <a:gd name="connsiteX84" fmla="*/ 2952 w 45200"/>
                <a:gd name="connsiteY84" fmla="*/ 92988 h 92987"/>
                <a:gd name="connsiteX85" fmla="*/ 2952 w 45200"/>
                <a:gd name="connsiteY85" fmla="*/ 92988 h 92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45200" h="92987">
                  <a:moveTo>
                    <a:pt x="0" y="92988"/>
                  </a:moveTo>
                  <a:lnTo>
                    <a:pt x="0" y="92988"/>
                  </a:lnTo>
                  <a:cubicBezTo>
                    <a:pt x="2819" y="91852"/>
                    <a:pt x="5343" y="90085"/>
                    <a:pt x="7380" y="87822"/>
                  </a:cubicBezTo>
                  <a:lnTo>
                    <a:pt x="3690" y="87822"/>
                  </a:lnTo>
                  <a:cubicBezTo>
                    <a:pt x="3114" y="86402"/>
                    <a:pt x="3114" y="84814"/>
                    <a:pt x="3690" y="83394"/>
                  </a:cubicBezTo>
                  <a:cubicBezTo>
                    <a:pt x="3690" y="83394"/>
                    <a:pt x="7380" y="83394"/>
                    <a:pt x="8118" y="83394"/>
                  </a:cubicBezTo>
                  <a:cubicBezTo>
                    <a:pt x="8856" y="83394"/>
                    <a:pt x="15498" y="77490"/>
                    <a:pt x="15498" y="75276"/>
                  </a:cubicBezTo>
                  <a:lnTo>
                    <a:pt x="11070" y="75276"/>
                  </a:lnTo>
                  <a:cubicBezTo>
                    <a:pt x="10494" y="73856"/>
                    <a:pt x="10494" y="72268"/>
                    <a:pt x="11070" y="70848"/>
                  </a:cubicBezTo>
                  <a:lnTo>
                    <a:pt x="16236" y="70848"/>
                  </a:lnTo>
                  <a:cubicBezTo>
                    <a:pt x="16236" y="70848"/>
                    <a:pt x="21402" y="63468"/>
                    <a:pt x="20664" y="61254"/>
                  </a:cubicBezTo>
                  <a:cubicBezTo>
                    <a:pt x="19262" y="61919"/>
                    <a:pt x="17638" y="61919"/>
                    <a:pt x="16236" y="61254"/>
                  </a:cubicBezTo>
                  <a:cubicBezTo>
                    <a:pt x="15764" y="59565"/>
                    <a:pt x="15764" y="57777"/>
                    <a:pt x="16236" y="56088"/>
                  </a:cubicBezTo>
                  <a:cubicBezTo>
                    <a:pt x="17675" y="56541"/>
                    <a:pt x="19225" y="56541"/>
                    <a:pt x="20664" y="56088"/>
                  </a:cubicBezTo>
                  <a:cubicBezTo>
                    <a:pt x="22295" y="56881"/>
                    <a:pt x="24199" y="56881"/>
                    <a:pt x="25830" y="56088"/>
                  </a:cubicBezTo>
                  <a:cubicBezTo>
                    <a:pt x="25830" y="56088"/>
                    <a:pt x="25830" y="47232"/>
                    <a:pt x="25830" y="45756"/>
                  </a:cubicBezTo>
                  <a:cubicBezTo>
                    <a:pt x="23911" y="46377"/>
                    <a:pt x="21845" y="46377"/>
                    <a:pt x="19926" y="45756"/>
                  </a:cubicBezTo>
                  <a:cubicBezTo>
                    <a:pt x="19926" y="45756"/>
                    <a:pt x="19926" y="41328"/>
                    <a:pt x="19926" y="41328"/>
                  </a:cubicBezTo>
                  <a:cubicBezTo>
                    <a:pt x="21365" y="41781"/>
                    <a:pt x="22915" y="41781"/>
                    <a:pt x="24354" y="41328"/>
                  </a:cubicBezTo>
                  <a:cubicBezTo>
                    <a:pt x="24354" y="41328"/>
                    <a:pt x="28782" y="41328"/>
                    <a:pt x="28782" y="41328"/>
                  </a:cubicBezTo>
                  <a:cubicBezTo>
                    <a:pt x="29520" y="38924"/>
                    <a:pt x="29520" y="36352"/>
                    <a:pt x="28782" y="33948"/>
                  </a:cubicBezTo>
                  <a:cubicBezTo>
                    <a:pt x="28782" y="33948"/>
                    <a:pt x="28782" y="33948"/>
                    <a:pt x="28782" y="28044"/>
                  </a:cubicBezTo>
                  <a:cubicBezTo>
                    <a:pt x="28782" y="22140"/>
                    <a:pt x="28782" y="28044"/>
                    <a:pt x="24354" y="28044"/>
                  </a:cubicBezTo>
                  <a:cubicBezTo>
                    <a:pt x="19926" y="28044"/>
                    <a:pt x="7380" y="28782"/>
                    <a:pt x="7380" y="28782"/>
                  </a:cubicBezTo>
                  <a:cubicBezTo>
                    <a:pt x="9306" y="29356"/>
                    <a:pt x="11358" y="29356"/>
                    <a:pt x="13284" y="28782"/>
                  </a:cubicBezTo>
                  <a:cubicBezTo>
                    <a:pt x="15439" y="28418"/>
                    <a:pt x="17004" y="26538"/>
                    <a:pt x="16974" y="24354"/>
                  </a:cubicBezTo>
                  <a:cubicBezTo>
                    <a:pt x="17668" y="22702"/>
                    <a:pt x="17668" y="20840"/>
                    <a:pt x="16974" y="19188"/>
                  </a:cubicBezTo>
                  <a:cubicBezTo>
                    <a:pt x="16974" y="19188"/>
                    <a:pt x="16974" y="14760"/>
                    <a:pt x="16974" y="14760"/>
                  </a:cubicBezTo>
                  <a:cubicBezTo>
                    <a:pt x="16974" y="14760"/>
                    <a:pt x="16974" y="14760"/>
                    <a:pt x="12546" y="14760"/>
                  </a:cubicBezTo>
                  <a:cubicBezTo>
                    <a:pt x="8118" y="14760"/>
                    <a:pt x="8118" y="14760"/>
                    <a:pt x="8118" y="14760"/>
                  </a:cubicBezTo>
                  <a:cubicBezTo>
                    <a:pt x="8118" y="14760"/>
                    <a:pt x="8118" y="14760"/>
                    <a:pt x="12546" y="14760"/>
                  </a:cubicBezTo>
                  <a:cubicBezTo>
                    <a:pt x="16974" y="14760"/>
                    <a:pt x="16236" y="14760"/>
                    <a:pt x="16236" y="14760"/>
                  </a:cubicBezTo>
                  <a:cubicBezTo>
                    <a:pt x="16236" y="14760"/>
                    <a:pt x="16236" y="10332"/>
                    <a:pt x="10332" y="6642"/>
                  </a:cubicBezTo>
                  <a:lnTo>
                    <a:pt x="2214" y="0"/>
                  </a:lnTo>
                  <a:cubicBezTo>
                    <a:pt x="4185" y="2275"/>
                    <a:pt x="5919" y="4748"/>
                    <a:pt x="7380" y="7380"/>
                  </a:cubicBezTo>
                  <a:cubicBezTo>
                    <a:pt x="10015" y="9127"/>
                    <a:pt x="12273" y="11386"/>
                    <a:pt x="14022" y="14022"/>
                  </a:cubicBezTo>
                  <a:cubicBezTo>
                    <a:pt x="14022" y="14022"/>
                    <a:pt x="18450" y="14022"/>
                    <a:pt x="18450" y="14022"/>
                  </a:cubicBezTo>
                  <a:cubicBezTo>
                    <a:pt x="19505" y="12195"/>
                    <a:pt x="19505" y="9945"/>
                    <a:pt x="18450" y="8118"/>
                  </a:cubicBezTo>
                  <a:cubicBezTo>
                    <a:pt x="17018" y="5694"/>
                    <a:pt x="15284" y="3462"/>
                    <a:pt x="13284" y="1476"/>
                  </a:cubicBezTo>
                  <a:cubicBezTo>
                    <a:pt x="15587" y="3371"/>
                    <a:pt x="17579" y="5612"/>
                    <a:pt x="19188" y="8118"/>
                  </a:cubicBezTo>
                  <a:cubicBezTo>
                    <a:pt x="19823" y="10286"/>
                    <a:pt x="19823" y="12592"/>
                    <a:pt x="19188" y="14760"/>
                  </a:cubicBezTo>
                  <a:cubicBezTo>
                    <a:pt x="19188" y="14760"/>
                    <a:pt x="27306" y="18450"/>
                    <a:pt x="29520" y="14760"/>
                  </a:cubicBezTo>
                  <a:cubicBezTo>
                    <a:pt x="31734" y="11070"/>
                    <a:pt x="29520" y="14760"/>
                    <a:pt x="29520" y="9594"/>
                  </a:cubicBezTo>
                  <a:cubicBezTo>
                    <a:pt x="29697" y="8123"/>
                    <a:pt x="29697" y="6637"/>
                    <a:pt x="29520" y="5166"/>
                  </a:cubicBezTo>
                  <a:lnTo>
                    <a:pt x="33210" y="9594"/>
                  </a:lnTo>
                  <a:cubicBezTo>
                    <a:pt x="33210" y="9594"/>
                    <a:pt x="33210" y="13284"/>
                    <a:pt x="33210" y="14760"/>
                  </a:cubicBezTo>
                  <a:lnTo>
                    <a:pt x="33210" y="14760"/>
                  </a:lnTo>
                  <a:lnTo>
                    <a:pt x="39114" y="14760"/>
                  </a:lnTo>
                  <a:lnTo>
                    <a:pt x="45018" y="14760"/>
                  </a:lnTo>
                  <a:cubicBezTo>
                    <a:pt x="45018" y="14760"/>
                    <a:pt x="45018" y="14760"/>
                    <a:pt x="45018" y="8856"/>
                  </a:cubicBezTo>
                  <a:cubicBezTo>
                    <a:pt x="45262" y="6649"/>
                    <a:pt x="45262" y="4421"/>
                    <a:pt x="45018" y="2214"/>
                  </a:cubicBezTo>
                  <a:cubicBezTo>
                    <a:pt x="45262" y="4421"/>
                    <a:pt x="45262" y="6649"/>
                    <a:pt x="45018" y="8856"/>
                  </a:cubicBezTo>
                  <a:cubicBezTo>
                    <a:pt x="45018" y="8856"/>
                    <a:pt x="45018" y="14022"/>
                    <a:pt x="45018" y="14760"/>
                  </a:cubicBezTo>
                  <a:lnTo>
                    <a:pt x="45018" y="14760"/>
                  </a:lnTo>
                  <a:lnTo>
                    <a:pt x="39852" y="14760"/>
                  </a:lnTo>
                  <a:cubicBezTo>
                    <a:pt x="39852" y="14760"/>
                    <a:pt x="21402" y="5904"/>
                    <a:pt x="20664" y="6642"/>
                  </a:cubicBezTo>
                  <a:cubicBezTo>
                    <a:pt x="19926" y="7380"/>
                    <a:pt x="28044" y="12546"/>
                    <a:pt x="30996" y="15498"/>
                  </a:cubicBezTo>
                  <a:lnTo>
                    <a:pt x="36900" y="22140"/>
                  </a:lnTo>
                  <a:lnTo>
                    <a:pt x="30996" y="22140"/>
                  </a:lnTo>
                  <a:lnTo>
                    <a:pt x="19926" y="16974"/>
                  </a:lnTo>
                  <a:cubicBezTo>
                    <a:pt x="19926" y="16974"/>
                    <a:pt x="19926" y="16974"/>
                    <a:pt x="19926" y="16974"/>
                  </a:cubicBezTo>
                  <a:cubicBezTo>
                    <a:pt x="19926" y="16974"/>
                    <a:pt x="19926" y="16974"/>
                    <a:pt x="19926" y="21402"/>
                  </a:cubicBezTo>
                  <a:cubicBezTo>
                    <a:pt x="19926" y="25830"/>
                    <a:pt x="31734" y="30258"/>
                    <a:pt x="30996" y="30996"/>
                  </a:cubicBezTo>
                  <a:cubicBezTo>
                    <a:pt x="30258" y="31734"/>
                    <a:pt x="30996" y="30996"/>
                    <a:pt x="30996" y="30996"/>
                  </a:cubicBezTo>
                  <a:cubicBezTo>
                    <a:pt x="30996" y="30996"/>
                    <a:pt x="24354" y="26568"/>
                    <a:pt x="24354" y="30996"/>
                  </a:cubicBezTo>
                  <a:lnTo>
                    <a:pt x="24354" y="35424"/>
                  </a:lnTo>
                  <a:cubicBezTo>
                    <a:pt x="24354" y="35424"/>
                    <a:pt x="24354" y="35424"/>
                    <a:pt x="24354" y="35424"/>
                  </a:cubicBezTo>
                  <a:cubicBezTo>
                    <a:pt x="24354" y="35424"/>
                    <a:pt x="30996" y="42066"/>
                    <a:pt x="30996" y="43542"/>
                  </a:cubicBezTo>
                  <a:cubicBezTo>
                    <a:pt x="30996" y="45018"/>
                    <a:pt x="27306" y="43542"/>
                    <a:pt x="30996" y="47970"/>
                  </a:cubicBezTo>
                  <a:lnTo>
                    <a:pt x="30996" y="53136"/>
                  </a:lnTo>
                  <a:lnTo>
                    <a:pt x="26568" y="53136"/>
                  </a:lnTo>
                  <a:cubicBezTo>
                    <a:pt x="26568" y="53136"/>
                    <a:pt x="26568" y="49446"/>
                    <a:pt x="26568" y="49446"/>
                  </a:cubicBezTo>
                  <a:cubicBezTo>
                    <a:pt x="26465" y="51659"/>
                    <a:pt x="26465" y="53875"/>
                    <a:pt x="26568" y="56088"/>
                  </a:cubicBezTo>
                  <a:cubicBezTo>
                    <a:pt x="26568" y="56088"/>
                    <a:pt x="26568" y="56088"/>
                    <a:pt x="26568" y="61254"/>
                  </a:cubicBezTo>
                  <a:cubicBezTo>
                    <a:pt x="26775" y="63216"/>
                    <a:pt x="26775" y="65196"/>
                    <a:pt x="26568" y="67158"/>
                  </a:cubicBezTo>
                  <a:lnTo>
                    <a:pt x="21402" y="61992"/>
                  </a:lnTo>
                  <a:lnTo>
                    <a:pt x="21402" y="61992"/>
                  </a:lnTo>
                  <a:cubicBezTo>
                    <a:pt x="21402" y="61992"/>
                    <a:pt x="21402" y="66420"/>
                    <a:pt x="21402" y="67158"/>
                  </a:cubicBezTo>
                  <a:cubicBezTo>
                    <a:pt x="21402" y="67896"/>
                    <a:pt x="25092" y="67158"/>
                    <a:pt x="25092" y="72324"/>
                  </a:cubicBezTo>
                  <a:cubicBezTo>
                    <a:pt x="25653" y="74000"/>
                    <a:pt x="25653" y="75814"/>
                    <a:pt x="25092" y="77490"/>
                  </a:cubicBezTo>
                  <a:cubicBezTo>
                    <a:pt x="25092" y="77490"/>
                    <a:pt x="12546" y="81180"/>
                    <a:pt x="12546" y="81180"/>
                  </a:cubicBezTo>
                  <a:cubicBezTo>
                    <a:pt x="10391" y="83308"/>
                    <a:pt x="8642" y="85809"/>
                    <a:pt x="7380" y="88560"/>
                  </a:cubicBezTo>
                  <a:cubicBezTo>
                    <a:pt x="7380" y="88560"/>
                    <a:pt x="7380" y="88560"/>
                    <a:pt x="7380" y="92988"/>
                  </a:cubicBezTo>
                  <a:lnTo>
                    <a:pt x="7380" y="92988"/>
                  </a:lnTo>
                  <a:lnTo>
                    <a:pt x="2952" y="92988"/>
                  </a:lnTo>
                  <a:lnTo>
                    <a:pt x="2952" y="92988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A6E66D01-D882-41AF-9339-64FBD2E4D00D}"/>
                </a:ext>
              </a:extLst>
            </p:cNvPr>
            <p:cNvSpPr/>
            <p:nvPr/>
          </p:nvSpPr>
          <p:spPr>
            <a:xfrm>
              <a:off x="3739050" y="5273250"/>
              <a:ext cx="94820" cy="28044"/>
            </a:xfrm>
            <a:custGeom>
              <a:avLst/>
              <a:gdLst>
                <a:gd name="connsiteX0" fmla="*/ 93181 w 94820"/>
                <a:gd name="connsiteY0" fmla="*/ 28044 h 28044"/>
                <a:gd name="connsiteX1" fmla="*/ 93181 w 94820"/>
                <a:gd name="connsiteY1" fmla="*/ 28044 h 28044"/>
                <a:gd name="connsiteX2" fmla="*/ 93181 w 94820"/>
                <a:gd name="connsiteY2" fmla="*/ 23616 h 28044"/>
                <a:gd name="connsiteX3" fmla="*/ 85801 w 94820"/>
                <a:gd name="connsiteY3" fmla="*/ 23616 h 28044"/>
                <a:gd name="connsiteX4" fmla="*/ 74731 w 94820"/>
                <a:gd name="connsiteY4" fmla="*/ 17712 h 28044"/>
                <a:gd name="connsiteX5" fmla="*/ 16429 w 94820"/>
                <a:gd name="connsiteY5" fmla="*/ 0 h 28044"/>
                <a:gd name="connsiteX6" fmla="*/ 193 w 94820"/>
                <a:gd name="connsiteY6" fmla="*/ 5904 h 28044"/>
                <a:gd name="connsiteX7" fmla="*/ 14215 w 94820"/>
                <a:gd name="connsiteY7" fmla="*/ 1476 h 28044"/>
                <a:gd name="connsiteX8" fmla="*/ 72517 w 94820"/>
                <a:gd name="connsiteY8" fmla="*/ 18450 h 28044"/>
                <a:gd name="connsiteX9" fmla="*/ 85801 w 94820"/>
                <a:gd name="connsiteY9" fmla="*/ 24354 h 28044"/>
                <a:gd name="connsiteX10" fmla="*/ 92443 w 94820"/>
                <a:gd name="connsiteY10" fmla="*/ 24354 h 28044"/>
                <a:gd name="connsiteX11" fmla="*/ 92443 w 94820"/>
                <a:gd name="connsiteY11" fmla="*/ 24354 h 28044"/>
                <a:gd name="connsiteX12" fmla="*/ 92443 w 94820"/>
                <a:gd name="connsiteY12" fmla="*/ 2435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20" h="28044">
                  <a:moveTo>
                    <a:pt x="93181" y="28044"/>
                  </a:moveTo>
                  <a:lnTo>
                    <a:pt x="93181" y="28044"/>
                  </a:lnTo>
                  <a:cubicBezTo>
                    <a:pt x="93181" y="28044"/>
                    <a:pt x="96871" y="23616"/>
                    <a:pt x="93181" y="23616"/>
                  </a:cubicBezTo>
                  <a:lnTo>
                    <a:pt x="85801" y="23616"/>
                  </a:lnTo>
                  <a:cubicBezTo>
                    <a:pt x="85801" y="23616"/>
                    <a:pt x="82111" y="23616"/>
                    <a:pt x="74731" y="17712"/>
                  </a:cubicBezTo>
                  <a:cubicBezTo>
                    <a:pt x="57034" y="7134"/>
                    <a:pt x="37019" y="1053"/>
                    <a:pt x="16429" y="0"/>
                  </a:cubicBezTo>
                  <a:cubicBezTo>
                    <a:pt x="5359" y="0"/>
                    <a:pt x="931" y="3690"/>
                    <a:pt x="193" y="5904"/>
                  </a:cubicBezTo>
                  <a:cubicBezTo>
                    <a:pt x="-545" y="8118"/>
                    <a:pt x="193" y="1476"/>
                    <a:pt x="14215" y="1476"/>
                  </a:cubicBezTo>
                  <a:cubicBezTo>
                    <a:pt x="34776" y="2088"/>
                    <a:pt x="54842" y="7930"/>
                    <a:pt x="72517" y="18450"/>
                  </a:cubicBezTo>
                  <a:cubicBezTo>
                    <a:pt x="72517" y="18450"/>
                    <a:pt x="79897" y="25092"/>
                    <a:pt x="85801" y="24354"/>
                  </a:cubicBezTo>
                  <a:cubicBezTo>
                    <a:pt x="91705" y="23616"/>
                    <a:pt x="92443" y="24354"/>
                    <a:pt x="92443" y="24354"/>
                  </a:cubicBezTo>
                  <a:cubicBezTo>
                    <a:pt x="92443" y="24354"/>
                    <a:pt x="92443" y="24354"/>
                    <a:pt x="92443" y="24354"/>
                  </a:cubicBezTo>
                  <a:lnTo>
                    <a:pt x="92443" y="24354"/>
                  </a:ln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E8655C85-CDF7-421C-A886-5F278987CD5C}"/>
                </a:ext>
              </a:extLst>
            </p:cNvPr>
            <p:cNvSpPr/>
            <p:nvPr/>
          </p:nvSpPr>
          <p:spPr>
            <a:xfrm>
              <a:off x="3744408" y="5288749"/>
              <a:ext cx="26568" cy="18450"/>
            </a:xfrm>
            <a:custGeom>
              <a:avLst/>
              <a:gdLst>
                <a:gd name="connsiteX0" fmla="*/ 26568 w 26568"/>
                <a:gd name="connsiteY0" fmla="*/ 17712 h 18450"/>
                <a:gd name="connsiteX1" fmla="*/ 26568 w 26568"/>
                <a:gd name="connsiteY1" fmla="*/ 17712 h 18450"/>
                <a:gd name="connsiteX2" fmla="*/ 19926 w 26568"/>
                <a:gd name="connsiteY2" fmla="*/ 10332 h 18450"/>
                <a:gd name="connsiteX3" fmla="*/ 0 w 26568"/>
                <a:gd name="connsiteY3" fmla="*/ 0 h 18450"/>
                <a:gd name="connsiteX4" fmla="*/ 19188 w 26568"/>
                <a:gd name="connsiteY4" fmla="*/ 11070 h 18450"/>
                <a:gd name="connsiteX5" fmla="*/ 26568 w 26568"/>
                <a:gd name="connsiteY5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68" h="18450">
                  <a:moveTo>
                    <a:pt x="26568" y="17712"/>
                  </a:moveTo>
                  <a:lnTo>
                    <a:pt x="26568" y="17712"/>
                  </a:lnTo>
                  <a:lnTo>
                    <a:pt x="19926" y="10332"/>
                  </a:lnTo>
                  <a:cubicBezTo>
                    <a:pt x="13852" y="5892"/>
                    <a:pt x="7129" y="2408"/>
                    <a:pt x="0" y="0"/>
                  </a:cubicBezTo>
                  <a:cubicBezTo>
                    <a:pt x="6945" y="2638"/>
                    <a:pt x="13424" y="6376"/>
                    <a:pt x="19188" y="11070"/>
                  </a:cubicBezTo>
                  <a:lnTo>
                    <a:pt x="26568" y="18450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E992F6F9-C081-4712-AF01-323995B1D768}"/>
                </a:ext>
              </a:extLst>
            </p:cNvPr>
            <p:cNvSpPr/>
            <p:nvPr/>
          </p:nvSpPr>
          <p:spPr>
            <a:xfrm>
              <a:off x="3764335" y="5331164"/>
              <a:ext cx="7689" cy="4816"/>
            </a:xfrm>
            <a:custGeom>
              <a:avLst/>
              <a:gdLst>
                <a:gd name="connsiteX0" fmla="*/ 6642 w 7689"/>
                <a:gd name="connsiteY0" fmla="*/ 389 h 4816"/>
                <a:gd name="connsiteX1" fmla="*/ 0 w 7689"/>
                <a:gd name="connsiteY1" fmla="*/ 389 h 4816"/>
                <a:gd name="connsiteX2" fmla="*/ 7380 w 7689"/>
                <a:gd name="connsiteY2" fmla="*/ 389 h 4816"/>
                <a:gd name="connsiteX3" fmla="*/ 7380 w 7689"/>
                <a:gd name="connsiteY3" fmla="*/ 4817 h 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89" h="4816">
                  <a:moveTo>
                    <a:pt x="6642" y="389"/>
                  </a:moveTo>
                  <a:lnTo>
                    <a:pt x="0" y="389"/>
                  </a:lnTo>
                  <a:cubicBezTo>
                    <a:pt x="2435" y="-130"/>
                    <a:pt x="4945" y="-130"/>
                    <a:pt x="7380" y="389"/>
                  </a:cubicBezTo>
                  <a:cubicBezTo>
                    <a:pt x="7793" y="1836"/>
                    <a:pt x="7793" y="3369"/>
                    <a:pt x="7380" y="4817"/>
                  </a:cubicBez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DDC0BEC7-C07C-453C-92EF-4342D58DA483}"/>
                </a:ext>
              </a:extLst>
            </p:cNvPr>
            <p:cNvSpPr/>
            <p:nvPr/>
          </p:nvSpPr>
          <p:spPr>
            <a:xfrm>
              <a:off x="3758431" y="5317531"/>
              <a:ext cx="10331" cy="5165"/>
            </a:xfrm>
            <a:custGeom>
              <a:avLst/>
              <a:gdLst>
                <a:gd name="connsiteX0" fmla="*/ 10332 w 10331"/>
                <a:gd name="connsiteY0" fmla="*/ 738 h 5165"/>
                <a:gd name="connsiteX1" fmla="*/ 5166 w 10331"/>
                <a:gd name="connsiteY1" fmla="*/ 738 h 5165"/>
                <a:gd name="connsiteX2" fmla="*/ 0 w 10331"/>
                <a:gd name="connsiteY2" fmla="*/ 738 h 5165"/>
                <a:gd name="connsiteX3" fmla="*/ 7380 w 10331"/>
                <a:gd name="connsiteY3" fmla="*/ 738 h 5165"/>
                <a:gd name="connsiteX4" fmla="*/ 7380 w 10331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5165">
                  <a:moveTo>
                    <a:pt x="10332" y="738"/>
                  </a:moveTo>
                  <a:cubicBezTo>
                    <a:pt x="10332" y="738"/>
                    <a:pt x="10332" y="738"/>
                    <a:pt x="5166" y="738"/>
                  </a:cubicBezTo>
                  <a:lnTo>
                    <a:pt x="0" y="738"/>
                  </a:lnTo>
                  <a:cubicBezTo>
                    <a:pt x="2362" y="-246"/>
                    <a:pt x="5018" y="-246"/>
                    <a:pt x="7380" y="738"/>
                  </a:cubicBezTo>
                  <a:cubicBezTo>
                    <a:pt x="8044" y="2139"/>
                    <a:pt x="8044" y="3764"/>
                    <a:pt x="7380" y="5166"/>
                  </a:cubicBez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552D7559-5225-4142-A7AF-E2622F74BB79}"/>
                </a:ext>
              </a:extLst>
            </p:cNvPr>
            <p:cNvSpPr/>
            <p:nvPr/>
          </p:nvSpPr>
          <p:spPr>
            <a:xfrm>
              <a:off x="3755479" y="5306565"/>
              <a:ext cx="11069" cy="5061"/>
            </a:xfrm>
            <a:custGeom>
              <a:avLst/>
              <a:gdLst>
                <a:gd name="connsiteX0" fmla="*/ 11070 w 11069"/>
                <a:gd name="connsiteY0" fmla="*/ 633 h 5061"/>
                <a:gd name="connsiteX1" fmla="*/ 6642 w 11069"/>
                <a:gd name="connsiteY1" fmla="*/ 633 h 5061"/>
                <a:gd name="connsiteX2" fmla="*/ 0 w 11069"/>
                <a:gd name="connsiteY2" fmla="*/ 633 h 5061"/>
                <a:gd name="connsiteX3" fmla="*/ 7380 w 11069"/>
                <a:gd name="connsiteY3" fmla="*/ 633 h 5061"/>
                <a:gd name="connsiteX4" fmla="*/ 7380 w 11069"/>
                <a:gd name="connsiteY4" fmla="*/ 5061 h 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5061">
                  <a:moveTo>
                    <a:pt x="11070" y="633"/>
                  </a:moveTo>
                  <a:cubicBezTo>
                    <a:pt x="11070" y="633"/>
                    <a:pt x="11070" y="633"/>
                    <a:pt x="6642" y="633"/>
                  </a:cubicBezTo>
                  <a:lnTo>
                    <a:pt x="0" y="633"/>
                  </a:lnTo>
                  <a:cubicBezTo>
                    <a:pt x="2391" y="-211"/>
                    <a:pt x="4989" y="-211"/>
                    <a:pt x="7380" y="633"/>
                  </a:cubicBezTo>
                  <a:cubicBezTo>
                    <a:pt x="11808" y="633"/>
                    <a:pt x="7380" y="5061"/>
                    <a:pt x="7380" y="5061"/>
                  </a:cubicBez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DA06A0F1-98B7-49C8-AAD3-EA8BABDE148A}"/>
                </a:ext>
              </a:extLst>
            </p:cNvPr>
            <p:cNvSpPr/>
            <p:nvPr/>
          </p:nvSpPr>
          <p:spPr>
            <a:xfrm>
              <a:off x="3743671" y="5300056"/>
              <a:ext cx="18450" cy="4928"/>
            </a:xfrm>
            <a:custGeom>
              <a:avLst/>
              <a:gdLst>
                <a:gd name="connsiteX0" fmla="*/ 18450 w 18450"/>
                <a:gd name="connsiteY0" fmla="*/ 501 h 4928"/>
                <a:gd name="connsiteX1" fmla="*/ 10332 w 18450"/>
                <a:gd name="connsiteY1" fmla="*/ 501 h 4928"/>
                <a:gd name="connsiteX2" fmla="*/ 0 w 18450"/>
                <a:gd name="connsiteY2" fmla="*/ 501 h 4928"/>
                <a:gd name="connsiteX3" fmla="*/ 13284 w 18450"/>
                <a:gd name="connsiteY3" fmla="*/ 501 h 4928"/>
                <a:gd name="connsiteX4" fmla="*/ 18450 w 18450"/>
                <a:gd name="connsiteY4" fmla="*/ 4929 h 4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4928">
                  <a:moveTo>
                    <a:pt x="18450" y="501"/>
                  </a:moveTo>
                  <a:cubicBezTo>
                    <a:pt x="15778" y="-78"/>
                    <a:pt x="13004" y="-78"/>
                    <a:pt x="10332" y="501"/>
                  </a:cubicBezTo>
                  <a:lnTo>
                    <a:pt x="0" y="501"/>
                  </a:lnTo>
                  <a:cubicBezTo>
                    <a:pt x="4406" y="-167"/>
                    <a:pt x="8878" y="-167"/>
                    <a:pt x="13284" y="501"/>
                  </a:cubicBezTo>
                  <a:cubicBezTo>
                    <a:pt x="15284" y="1613"/>
                    <a:pt x="17048" y="3119"/>
                    <a:pt x="18450" y="4929"/>
                  </a:cubicBez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C1EC89F7-FA48-439D-88AA-D9ADAC036272}"/>
                </a:ext>
              </a:extLst>
            </p:cNvPr>
            <p:cNvSpPr/>
            <p:nvPr/>
          </p:nvSpPr>
          <p:spPr>
            <a:xfrm>
              <a:off x="3729648" y="5292537"/>
              <a:ext cx="19188" cy="639"/>
            </a:xfrm>
            <a:custGeom>
              <a:avLst/>
              <a:gdLst>
                <a:gd name="connsiteX0" fmla="*/ 19188 w 19188"/>
                <a:gd name="connsiteY0" fmla="*/ 640 h 639"/>
                <a:gd name="connsiteX1" fmla="*/ 10332 w 19188"/>
                <a:gd name="connsiteY1" fmla="*/ 640 h 639"/>
                <a:gd name="connsiteX2" fmla="*/ 0 w 19188"/>
                <a:gd name="connsiteY2" fmla="*/ 640 h 639"/>
                <a:gd name="connsiteX3" fmla="*/ 15498 w 19188"/>
                <a:gd name="connsiteY3" fmla="*/ 640 h 639"/>
                <a:gd name="connsiteX4" fmla="*/ 19188 w 19188"/>
                <a:gd name="connsiteY4" fmla="*/ 640 h 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639">
                  <a:moveTo>
                    <a:pt x="19188" y="640"/>
                  </a:moveTo>
                  <a:lnTo>
                    <a:pt x="10332" y="640"/>
                  </a:lnTo>
                  <a:lnTo>
                    <a:pt x="0" y="640"/>
                  </a:lnTo>
                  <a:cubicBezTo>
                    <a:pt x="5129" y="-213"/>
                    <a:pt x="10369" y="-213"/>
                    <a:pt x="15498" y="640"/>
                  </a:cubicBezTo>
                  <a:lnTo>
                    <a:pt x="19188" y="640"/>
                  </a:ln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A3A3832-CD64-4FEE-AF55-91AFC7AD2E95}"/>
                </a:ext>
              </a:extLst>
            </p:cNvPr>
            <p:cNvSpPr/>
            <p:nvPr/>
          </p:nvSpPr>
          <p:spPr>
            <a:xfrm>
              <a:off x="3702343" y="5444467"/>
              <a:ext cx="20663" cy="15498"/>
            </a:xfrm>
            <a:custGeom>
              <a:avLst/>
              <a:gdLst>
                <a:gd name="connsiteX0" fmla="*/ 5904 w 20663"/>
                <a:gd name="connsiteY0" fmla="*/ 0 h 15498"/>
                <a:gd name="connsiteX1" fmla="*/ 12546 w 20663"/>
                <a:gd name="connsiteY1" fmla="*/ 4428 h 15498"/>
                <a:gd name="connsiteX2" fmla="*/ 20664 w 20663"/>
                <a:gd name="connsiteY2" fmla="*/ 10332 h 15498"/>
                <a:gd name="connsiteX3" fmla="*/ 15498 w 20663"/>
                <a:gd name="connsiteY3" fmla="*/ 15498 h 15498"/>
                <a:gd name="connsiteX4" fmla="*/ 4428 w 20663"/>
                <a:gd name="connsiteY4" fmla="*/ 15498 h 15498"/>
                <a:gd name="connsiteX5" fmla="*/ 0 w 20663"/>
                <a:gd name="connsiteY5" fmla="*/ 959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663" h="15498">
                  <a:moveTo>
                    <a:pt x="5904" y="0"/>
                  </a:moveTo>
                  <a:cubicBezTo>
                    <a:pt x="7188" y="2538"/>
                    <a:pt x="9712" y="4218"/>
                    <a:pt x="12546" y="4428"/>
                  </a:cubicBezTo>
                  <a:cubicBezTo>
                    <a:pt x="16974" y="4428"/>
                    <a:pt x="20664" y="10332"/>
                    <a:pt x="20664" y="10332"/>
                  </a:cubicBezTo>
                  <a:lnTo>
                    <a:pt x="15498" y="15498"/>
                  </a:lnTo>
                  <a:lnTo>
                    <a:pt x="4428" y="15498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3CC22A0E-D273-4564-AA05-39A84598085E}"/>
                </a:ext>
              </a:extLst>
            </p:cNvPr>
            <p:cNvSpPr/>
            <p:nvPr/>
          </p:nvSpPr>
          <p:spPr>
            <a:xfrm>
              <a:off x="3702343" y="5444000"/>
              <a:ext cx="20663" cy="16702"/>
            </a:xfrm>
            <a:custGeom>
              <a:avLst/>
              <a:gdLst>
                <a:gd name="connsiteX0" fmla="*/ 5904 w 20663"/>
                <a:gd name="connsiteY0" fmla="*/ 467 h 16702"/>
                <a:gd name="connsiteX1" fmla="*/ 5904 w 20663"/>
                <a:gd name="connsiteY1" fmla="*/ 467 h 16702"/>
                <a:gd name="connsiteX2" fmla="*/ 5904 w 20663"/>
                <a:gd name="connsiteY2" fmla="*/ 467 h 16702"/>
                <a:gd name="connsiteX3" fmla="*/ 11070 w 20663"/>
                <a:gd name="connsiteY3" fmla="*/ 467 h 16702"/>
                <a:gd name="connsiteX4" fmla="*/ 16236 w 20663"/>
                <a:gd name="connsiteY4" fmla="*/ 467 h 16702"/>
                <a:gd name="connsiteX5" fmla="*/ 16236 w 20663"/>
                <a:gd name="connsiteY5" fmla="*/ 467 h 16702"/>
                <a:gd name="connsiteX6" fmla="*/ 16236 w 20663"/>
                <a:gd name="connsiteY6" fmla="*/ 467 h 16702"/>
                <a:gd name="connsiteX7" fmla="*/ 11808 w 20663"/>
                <a:gd name="connsiteY7" fmla="*/ 4895 h 16702"/>
                <a:gd name="connsiteX8" fmla="*/ 738 w 20663"/>
                <a:gd name="connsiteY8" fmla="*/ 4895 h 16702"/>
                <a:gd name="connsiteX9" fmla="*/ 0 w 20663"/>
                <a:gd name="connsiteY9" fmla="*/ 10061 h 16702"/>
                <a:gd name="connsiteX10" fmla="*/ 5904 w 20663"/>
                <a:gd name="connsiteY10" fmla="*/ 1205 h 16702"/>
                <a:gd name="connsiteX11" fmla="*/ 5904 w 20663"/>
                <a:gd name="connsiteY11" fmla="*/ 1205 h 16702"/>
                <a:gd name="connsiteX12" fmla="*/ 0 w 20663"/>
                <a:gd name="connsiteY12" fmla="*/ 10061 h 16702"/>
                <a:gd name="connsiteX13" fmla="*/ 4428 w 20663"/>
                <a:gd name="connsiteY13" fmla="*/ 16703 h 16702"/>
                <a:gd name="connsiteX14" fmla="*/ 15498 w 20663"/>
                <a:gd name="connsiteY14" fmla="*/ 16703 h 16702"/>
                <a:gd name="connsiteX15" fmla="*/ 20664 w 20663"/>
                <a:gd name="connsiteY15" fmla="*/ 11537 h 16702"/>
                <a:gd name="connsiteX16" fmla="*/ 20664 w 20663"/>
                <a:gd name="connsiteY16" fmla="*/ 11537 h 16702"/>
                <a:gd name="connsiteX17" fmla="*/ 20664 w 20663"/>
                <a:gd name="connsiteY17" fmla="*/ 11537 h 16702"/>
                <a:gd name="connsiteX18" fmla="*/ 14760 w 20663"/>
                <a:gd name="connsiteY18" fmla="*/ 11537 h 16702"/>
                <a:gd name="connsiteX19" fmla="*/ 10332 w 20663"/>
                <a:gd name="connsiteY19" fmla="*/ 11537 h 16702"/>
                <a:gd name="connsiteX20" fmla="*/ 10332 w 20663"/>
                <a:gd name="connsiteY20" fmla="*/ 11537 h 16702"/>
                <a:gd name="connsiteX21" fmla="*/ 10332 w 20663"/>
                <a:gd name="connsiteY21" fmla="*/ 11537 h 1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663" h="16702">
                  <a:moveTo>
                    <a:pt x="5904" y="467"/>
                  </a:moveTo>
                  <a:lnTo>
                    <a:pt x="5904" y="467"/>
                  </a:lnTo>
                  <a:lnTo>
                    <a:pt x="5904" y="467"/>
                  </a:lnTo>
                  <a:cubicBezTo>
                    <a:pt x="7557" y="1164"/>
                    <a:pt x="9417" y="1164"/>
                    <a:pt x="11070" y="467"/>
                  </a:cubicBezTo>
                  <a:cubicBezTo>
                    <a:pt x="12738" y="-156"/>
                    <a:pt x="14568" y="-156"/>
                    <a:pt x="16236" y="467"/>
                  </a:cubicBezTo>
                  <a:lnTo>
                    <a:pt x="16236" y="467"/>
                  </a:lnTo>
                  <a:lnTo>
                    <a:pt x="16236" y="467"/>
                  </a:lnTo>
                  <a:lnTo>
                    <a:pt x="11808" y="4895"/>
                  </a:lnTo>
                  <a:lnTo>
                    <a:pt x="738" y="4895"/>
                  </a:lnTo>
                  <a:lnTo>
                    <a:pt x="0" y="10061"/>
                  </a:lnTo>
                  <a:lnTo>
                    <a:pt x="5904" y="1205"/>
                  </a:lnTo>
                  <a:lnTo>
                    <a:pt x="5904" y="1205"/>
                  </a:lnTo>
                  <a:lnTo>
                    <a:pt x="0" y="10061"/>
                  </a:lnTo>
                  <a:lnTo>
                    <a:pt x="4428" y="16703"/>
                  </a:lnTo>
                  <a:lnTo>
                    <a:pt x="15498" y="16703"/>
                  </a:lnTo>
                  <a:lnTo>
                    <a:pt x="20664" y="11537"/>
                  </a:lnTo>
                  <a:lnTo>
                    <a:pt x="20664" y="11537"/>
                  </a:lnTo>
                  <a:lnTo>
                    <a:pt x="20664" y="11537"/>
                  </a:lnTo>
                  <a:cubicBezTo>
                    <a:pt x="20664" y="11537"/>
                    <a:pt x="16974" y="11537"/>
                    <a:pt x="14760" y="11537"/>
                  </a:cubicBezTo>
                  <a:lnTo>
                    <a:pt x="10332" y="11537"/>
                  </a:lnTo>
                  <a:lnTo>
                    <a:pt x="10332" y="11537"/>
                  </a:lnTo>
                  <a:lnTo>
                    <a:pt x="10332" y="11537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23347EEB-4D71-4E26-9764-4030E706C6F9}"/>
                </a:ext>
              </a:extLst>
            </p:cNvPr>
            <p:cNvSpPr/>
            <p:nvPr/>
          </p:nvSpPr>
          <p:spPr>
            <a:xfrm>
              <a:off x="3702343" y="5431182"/>
              <a:ext cx="6642" cy="9594"/>
            </a:xfrm>
            <a:custGeom>
              <a:avLst/>
              <a:gdLst>
                <a:gd name="connsiteX0" fmla="*/ 6642 w 6642"/>
                <a:gd name="connsiteY0" fmla="*/ 9594 h 9594"/>
                <a:gd name="connsiteX1" fmla="*/ 0 w 6642"/>
                <a:gd name="connsiteY1" fmla="*/ 0 h 9594"/>
                <a:gd name="connsiteX2" fmla="*/ 0 w 6642"/>
                <a:gd name="connsiteY2" fmla="*/ 5166 h 9594"/>
                <a:gd name="connsiteX3" fmla="*/ 0 w 6642"/>
                <a:gd name="connsiteY3" fmla="*/ 9594 h 9594"/>
                <a:gd name="connsiteX4" fmla="*/ 5166 w 6642"/>
                <a:gd name="connsiteY4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9594">
                  <a:moveTo>
                    <a:pt x="6642" y="9594"/>
                  </a:moveTo>
                  <a:cubicBezTo>
                    <a:pt x="5122" y="5966"/>
                    <a:pt x="2863" y="2697"/>
                    <a:pt x="0" y="0"/>
                  </a:cubicBezTo>
                  <a:cubicBezTo>
                    <a:pt x="0" y="0"/>
                    <a:pt x="0" y="5166"/>
                    <a:pt x="0" y="5166"/>
                  </a:cubicBezTo>
                  <a:cubicBezTo>
                    <a:pt x="0" y="5166"/>
                    <a:pt x="0" y="5166"/>
                    <a:pt x="0" y="9594"/>
                  </a:cubicBezTo>
                  <a:lnTo>
                    <a:pt x="5166" y="9594"/>
                  </a:ln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C61FFDA-27B4-44FE-B591-95A344517B5D}"/>
                </a:ext>
              </a:extLst>
            </p:cNvPr>
            <p:cNvSpPr/>
            <p:nvPr/>
          </p:nvSpPr>
          <p:spPr>
            <a:xfrm>
              <a:off x="3708985" y="5436349"/>
              <a:ext cx="4427" cy="4427"/>
            </a:xfrm>
            <a:custGeom>
              <a:avLst/>
              <a:gdLst>
                <a:gd name="connsiteX0" fmla="*/ 0 w 4427"/>
                <a:gd name="connsiteY0" fmla="*/ 4428 h 4427"/>
                <a:gd name="connsiteX1" fmla="*/ 0 w 4427"/>
                <a:gd name="connsiteY1" fmla="*/ 4428 h 4427"/>
                <a:gd name="connsiteX2" fmla="*/ 0 w 4427"/>
                <a:gd name="connsiteY2" fmla="*/ 4428 h 4427"/>
                <a:gd name="connsiteX3" fmla="*/ 0 w 4427"/>
                <a:gd name="connsiteY3" fmla="*/ 0 h 4427"/>
                <a:gd name="connsiteX4" fmla="*/ 0 w 4427"/>
                <a:gd name="connsiteY4" fmla="*/ 0 h 4427"/>
                <a:gd name="connsiteX5" fmla="*/ 0 w 4427"/>
                <a:gd name="connsiteY5" fmla="*/ 0 h 4427"/>
                <a:gd name="connsiteX6" fmla="*/ 0 w 4427"/>
                <a:gd name="connsiteY6" fmla="*/ 0 h 4427"/>
                <a:gd name="connsiteX7" fmla="*/ 0 w 4427"/>
                <a:gd name="connsiteY7" fmla="*/ 0 h 4427"/>
                <a:gd name="connsiteX8" fmla="*/ 0 w 4427"/>
                <a:gd name="connsiteY8" fmla="*/ 0 h 4427"/>
                <a:gd name="connsiteX9" fmla="*/ 0 w 4427"/>
                <a:gd name="connsiteY9" fmla="*/ 0 h 4427"/>
                <a:gd name="connsiteX10" fmla="*/ 0 w 4427"/>
                <a:gd name="connsiteY10" fmla="*/ 0 h 4427"/>
                <a:gd name="connsiteX11" fmla="*/ 0 w 4427"/>
                <a:gd name="connsiteY11" fmla="*/ 0 h 4427"/>
                <a:gd name="connsiteX12" fmla="*/ 0 w 4427"/>
                <a:gd name="connsiteY12" fmla="*/ 0 h 4427"/>
                <a:gd name="connsiteX13" fmla="*/ 0 w 4427"/>
                <a:gd name="connsiteY13" fmla="*/ 0 h 4427"/>
                <a:gd name="connsiteX14" fmla="*/ 0 w 4427"/>
                <a:gd name="connsiteY14" fmla="*/ 0 h 4427"/>
                <a:gd name="connsiteX15" fmla="*/ 0 w 4427"/>
                <a:gd name="connsiteY15" fmla="*/ 0 h 4427"/>
                <a:gd name="connsiteX16" fmla="*/ 0 w 4427"/>
                <a:gd name="connsiteY16" fmla="*/ 0 h 4427"/>
                <a:gd name="connsiteX17" fmla="*/ 0 w 4427"/>
                <a:gd name="connsiteY17" fmla="*/ 0 h 4427"/>
                <a:gd name="connsiteX18" fmla="*/ 0 w 4427"/>
                <a:gd name="connsiteY18" fmla="*/ 0 h 4427"/>
                <a:gd name="connsiteX19" fmla="*/ 0 w 4427"/>
                <a:gd name="connsiteY19" fmla="*/ 0 h 4427"/>
                <a:gd name="connsiteX20" fmla="*/ 0 w 4427"/>
                <a:gd name="connsiteY20" fmla="*/ 0 h 4427"/>
                <a:gd name="connsiteX21" fmla="*/ 0 w 4427"/>
                <a:gd name="connsiteY21" fmla="*/ 0 h 4427"/>
                <a:gd name="connsiteX22" fmla="*/ 0 w 4427"/>
                <a:gd name="connsiteY22" fmla="*/ 0 h 4427"/>
                <a:gd name="connsiteX23" fmla="*/ 0 w 4427"/>
                <a:gd name="connsiteY23" fmla="*/ 0 h 4427"/>
                <a:gd name="connsiteX24" fmla="*/ 0 w 4427"/>
                <a:gd name="connsiteY24" fmla="*/ 0 h 4427"/>
                <a:gd name="connsiteX25" fmla="*/ 0 w 4427"/>
                <a:gd name="connsiteY25" fmla="*/ 0 h 4427"/>
                <a:gd name="connsiteX26" fmla="*/ 4428 w 4427"/>
                <a:gd name="connsiteY26" fmla="*/ 4428 h 4427"/>
                <a:gd name="connsiteX27" fmla="*/ 4428 w 4427"/>
                <a:gd name="connsiteY27" fmla="*/ 4428 h 4427"/>
                <a:gd name="connsiteX28" fmla="*/ 4428 w 4427"/>
                <a:gd name="connsiteY28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27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6C865C6-BF1C-4DE6-B4AE-199EEDE8A4B0}"/>
                </a:ext>
              </a:extLst>
            </p:cNvPr>
            <p:cNvSpPr/>
            <p:nvPr/>
          </p:nvSpPr>
          <p:spPr>
            <a:xfrm>
              <a:off x="3706771" y="54518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9AE168BE-FD70-468F-92DF-E65C6E626DE0}"/>
                </a:ext>
              </a:extLst>
            </p:cNvPr>
            <p:cNvSpPr/>
            <p:nvPr/>
          </p:nvSpPr>
          <p:spPr>
            <a:xfrm>
              <a:off x="3706771" y="54525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50DB1420-AC42-4549-958C-B8372C9A00CF}"/>
                </a:ext>
              </a:extLst>
            </p:cNvPr>
            <p:cNvSpPr/>
            <p:nvPr/>
          </p:nvSpPr>
          <p:spPr>
            <a:xfrm>
              <a:off x="3702343" y="5441269"/>
              <a:ext cx="5961" cy="9839"/>
            </a:xfrm>
            <a:custGeom>
              <a:avLst/>
              <a:gdLst>
                <a:gd name="connsiteX0" fmla="*/ 0 w 5961"/>
                <a:gd name="connsiteY0" fmla="*/ 7626 h 9839"/>
                <a:gd name="connsiteX1" fmla="*/ 5904 w 5961"/>
                <a:gd name="connsiteY1" fmla="*/ 984 h 9839"/>
                <a:gd name="connsiteX2" fmla="*/ 5904 w 5961"/>
                <a:gd name="connsiteY2" fmla="*/ 984 h 9839"/>
                <a:gd name="connsiteX3" fmla="*/ 1476 w 5961"/>
                <a:gd name="connsiteY3" fmla="*/ 5412 h 9839"/>
                <a:gd name="connsiteX4" fmla="*/ 1476 w 5961"/>
                <a:gd name="connsiteY4" fmla="*/ 9840 h 9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1" h="9839">
                  <a:moveTo>
                    <a:pt x="0" y="7626"/>
                  </a:moveTo>
                  <a:cubicBezTo>
                    <a:pt x="0" y="7626"/>
                    <a:pt x="6642" y="3198"/>
                    <a:pt x="5904" y="984"/>
                  </a:cubicBezTo>
                  <a:cubicBezTo>
                    <a:pt x="5166" y="-1230"/>
                    <a:pt x="5904" y="984"/>
                    <a:pt x="5904" y="984"/>
                  </a:cubicBezTo>
                  <a:cubicBezTo>
                    <a:pt x="4081" y="2062"/>
                    <a:pt x="2553" y="3585"/>
                    <a:pt x="1476" y="5412"/>
                  </a:cubicBezTo>
                  <a:cubicBezTo>
                    <a:pt x="1476" y="5412"/>
                    <a:pt x="1476" y="9840"/>
                    <a:pt x="1476" y="9840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4714752-67E8-4D95-A5D2-8D604ECA8AF5}"/>
                </a:ext>
              </a:extLst>
            </p:cNvPr>
            <p:cNvSpPr/>
            <p:nvPr/>
          </p:nvSpPr>
          <p:spPr>
            <a:xfrm>
              <a:off x="3702083" y="5448895"/>
              <a:ext cx="259" cy="4427"/>
            </a:xfrm>
            <a:custGeom>
              <a:avLst/>
              <a:gdLst>
                <a:gd name="connsiteX0" fmla="*/ 259 w 259"/>
                <a:gd name="connsiteY0" fmla="*/ 0 h 4427"/>
                <a:gd name="connsiteX1" fmla="*/ 259 w 259"/>
                <a:gd name="connsiteY1" fmla="*/ 0 h 4427"/>
                <a:gd name="connsiteX2" fmla="*/ 259 w 259"/>
                <a:gd name="connsiteY2" fmla="*/ 0 h 4427"/>
                <a:gd name="connsiteX3" fmla="*/ 259 w 259"/>
                <a:gd name="connsiteY3" fmla="*/ 0 h 4427"/>
                <a:gd name="connsiteX4" fmla="*/ 259 w 259"/>
                <a:gd name="connsiteY4" fmla="*/ 0 h 4427"/>
                <a:gd name="connsiteX5" fmla="*/ 259 w 259"/>
                <a:gd name="connsiteY5" fmla="*/ 0 h 4427"/>
                <a:gd name="connsiteX6" fmla="*/ 259 w 259"/>
                <a:gd name="connsiteY6" fmla="*/ 0 h 4427"/>
                <a:gd name="connsiteX7" fmla="*/ 259 w 259"/>
                <a:gd name="connsiteY7" fmla="*/ 0 h 4427"/>
                <a:gd name="connsiteX8" fmla="*/ 259 w 259"/>
                <a:gd name="connsiteY8" fmla="*/ 0 h 4427"/>
                <a:gd name="connsiteX9" fmla="*/ 259 w 259"/>
                <a:gd name="connsiteY9" fmla="*/ 0 h 4427"/>
                <a:gd name="connsiteX10" fmla="*/ 259 w 259"/>
                <a:gd name="connsiteY10" fmla="*/ 4428 h 4427"/>
                <a:gd name="connsiteX11" fmla="*/ 259 w 259"/>
                <a:gd name="connsiteY11" fmla="*/ 4428 h 4427"/>
                <a:gd name="connsiteX12" fmla="*/ 259 w 259"/>
                <a:gd name="connsiteY12" fmla="*/ 4428 h 4427"/>
                <a:gd name="connsiteX13" fmla="*/ 259 w 259"/>
                <a:gd name="connsiteY13" fmla="*/ 4428 h 4427"/>
                <a:gd name="connsiteX14" fmla="*/ 259 w 259"/>
                <a:gd name="connsiteY14" fmla="*/ 4428 h 4427"/>
                <a:gd name="connsiteX15" fmla="*/ 259 w 259"/>
                <a:gd name="connsiteY15" fmla="*/ 4428 h 4427"/>
                <a:gd name="connsiteX16" fmla="*/ 259 w 259"/>
                <a:gd name="connsiteY16" fmla="*/ 4428 h 4427"/>
                <a:gd name="connsiteX17" fmla="*/ 259 w 259"/>
                <a:gd name="connsiteY17" fmla="*/ 4428 h 4427"/>
                <a:gd name="connsiteX18" fmla="*/ 259 w 259"/>
                <a:gd name="connsiteY18" fmla="*/ 4428 h 4427"/>
                <a:gd name="connsiteX19" fmla="*/ 259 w 259"/>
                <a:gd name="connsiteY19" fmla="*/ 4428 h 4427"/>
                <a:gd name="connsiteX20" fmla="*/ 259 w 259"/>
                <a:gd name="connsiteY20" fmla="*/ 4428 h 4427"/>
                <a:gd name="connsiteX21" fmla="*/ 259 w 259"/>
                <a:gd name="connsiteY21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9" h="4427">
                  <a:moveTo>
                    <a:pt x="259" y="0"/>
                  </a:move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cubicBezTo>
                    <a:pt x="-86" y="1456"/>
                    <a:pt x="-86" y="2972"/>
                    <a:pt x="259" y="4428"/>
                  </a:cubicBezTo>
                  <a:lnTo>
                    <a:pt x="259" y="4428"/>
                  </a:lnTo>
                  <a:lnTo>
                    <a:pt x="259" y="4428"/>
                  </a:lnTo>
                  <a:lnTo>
                    <a:pt x="259" y="4428"/>
                  </a:lnTo>
                  <a:lnTo>
                    <a:pt x="259" y="4428"/>
                  </a:lnTo>
                  <a:lnTo>
                    <a:pt x="259" y="4428"/>
                  </a:lnTo>
                  <a:lnTo>
                    <a:pt x="259" y="4428"/>
                  </a:lnTo>
                  <a:lnTo>
                    <a:pt x="259" y="4428"/>
                  </a:lnTo>
                  <a:lnTo>
                    <a:pt x="259" y="4428"/>
                  </a:lnTo>
                  <a:cubicBezTo>
                    <a:pt x="259" y="4428"/>
                    <a:pt x="259" y="4428"/>
                    <a:pt x="259" y="4428"/>
                  </a:cubicBezTo>
                  <a:lnTo>
                    <a:pt x="259" y="4428"/>
                  </a:lnTo>
                  <a:lnTo>
                    <a:pt x="259" y="4428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ED6888DF-4B24-4FC0-AAB9-79E75A8734F7}"/>
                </a:ext>
              </a:extLst>
            </p:cNvPr>
            <p:cNvSpPr/>
            <p:nvPr/>
          </p:nvSpPr>
          <p:spPr>
            <a:xfrm>
              <a:off x="3701604" y="5446188"/>
              <a:ext cx="5166" cy="6395"/>
            </a:xfrm>
            <a:custGeom>
              <a:avLst/>
              <a:gdLst>
                <a:gd name="connsiteX0" fmla="*/ 738 w 5166"/>
                <a:gd name="connsiteY0" fmla="*/ 6396 h 6395"/>
                <a:gd name="connsiteX1" fmla="*/ 738 w 5166"/>
                <a:gd name="connsiteY1" fmla="*/ 6396 h 6395"/>
                <a:gd name="connsiteX2" fmla="*/ 5166 w 5166"/>
                <a:gd name="connsiteY2" fmla="*/ 6396 h 6395"/>
                <a:gd name="connsiteX3" fmla="*/ 5166 w 5166"/>
                <a:gd name="connsiteY3" fmla="*/ 1968 h 6395"/>
                <a:gd name="connsiteX4" fmla="*/ 0 w 5166"/>
                <a:gd name="connsiteY4" fmla="*/ 1968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6395">
                  <a:moveTo>
                    <a:pt x="738" y="6396"/>
                  </a:moveTo>
                  <a:cubicBezTo>
                    <a:pt x="738" y="6396"/>
                    <a:pt x="738" y="6396"/>
                    <a:pt x="738" y="6396"/>
                  </a:cubicBezTo>
                  <a:cubicBezTo>
                    <a:pt x="738" y="6396"/>
                    <a:pt x="5166" y="6396"/>
                    <a:pt x="5166" y="6396"/>
                  </a:cubicBezTo>
                  <a:cubicBezTo>
                    <a:pt x="5166" y="6396"/>
                    <a:pt x="5166" y="6396"/>
                    <a:pt x="5166" y="1968"/>
                  </a:cubicBezTo>
                  <a:cubicBezTo>
                    <a:pt x="5166" y="-2460"/>
                    <a:pt x="0" y="1968"/>
                    <a:pt x="0" y="1968"/>
                  </a:cubicBez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7BEF29BB-7361-4FD6-9732-1634484A300C}"/>
                </a:ext>
              </a:extLst>
            </p:cNvPr>
            <p:cNvSpPr/>
            <p:nvPr/>
          </p:nvSpPr>
          <p:spPr>
            <a:xfrm>
              <a:off x="3698652" y="5452584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  <a:gd name="connsiteX5" fmla="*/ 369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  <a:gd name="connsiteX8" fmla="*/ 3690 w 3690"/>
                <a:gd name="connsiteY8" fmla="*/ 0 h 73800"/>
                <a:gd name="connsiteX9" fmla="*/ 3690 w 3690"/>
                <a:gd name="connsiteY9" fmla="*/ 0 h 73800"/>
                <a:gd name="connsiteX10" fmla="*/ 3690 w 3690"/>
                <a:gd name="connsiteY10" fmla="*/ 0 h 73800"/>
                <a:gd name="connsiteX11" fmla="*/ 3690 w 3690"/>
                <a:gd name="connsiteY11" fmla="*/ 0 h 73800"/>
                <a:gd name="connsiteX12" fmla="*/ 3690 w 3690"/>
                <a:gd name="connsiteY12" fmla="*/ 0 h 73800"/>
                <a:gd name="connsiteX13" fmla="*/ 3690 w 3690"/>
                <a:gd name="connsiteY13" fmla="*/ 0 h 73800"/>
                <a:gd name="connsiteX14" fmla="*/ 3690 w 3690"/>
                <a:gd name="connsiteY14" fmla="*/ 0 h 73800"/>
                <a:gd name="connsiteX15" fmla="*/ 3690 w 3690"/>
                <a:gd name="connsiteY15" fmla="*/ 0 h 73800"/>
                <a:gd name="connsiteX16" fmla="*/ 3690 w 3690"/>
                <a:gd name="connsiteY16" fmla="*/ 0 h 73800"/>
                <a:gd name="connsiteX17" fmla="*/ 3690 w 3690"/>
                <a:gd name="connsiteY17" fmla="*/ 0 h 73800"/>
                <a:gd name="connsiteX18" fmla="*/ 0 w 3690"/>
                <a:gd name="connsiteY18" fmla="*/ 0 h 73800"/>
                <a:gd name="connsiteX19" fmla="*/ 0 w 3690"/>
                <a:gd name="connsiteY19" fmla="*/ 0 h 73800"/>
                <a:gd name="connsiteX20" fmla="*/ 0 w 3690"/>
                <a:gd name="connsiteY2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FBD77F1B-646C-474B-A16A-6688C7572D46}"/>
                </a:ext>
              </a:extLst>
            </p:cNvPr>
            <p:cNvSpPr/>
            <p:nvPr/>
          </p:nvSpPr>
          <p:spPr>
            <a:xfrm>
              <a:off x="3700702" y="5448156"/>
              <a:ext cx="5330" cy="2951"/>
            </a:xfrm>
            <a:custGeom>
              <a:avLst/>
              <a:gdLst>
                <a:gd name="connsiteX0" fmla="*/ 5330 w 5330"/>
                <a:gd name="connsiteY0" fmla="*/ 0 h 2951"/>
                <a:gd name="connsiteX1" fmla="*/ 1640 w 5330"/>
                <a:gd name="connsiteY1" fmla="*/ 2952 h 2951"/>
                <a:gd name="connsiteX2" fmla="*/ 1640 w 5330"/>
                <a:gd name="connsiteY2" fmla="*/ 2952 h 2951"/>
                <a:gd name="connsiteX3" fmla="*/ 1640 w 5330"/>
                <a:gd name="connsiteY3" fmla="*/ 2952 h 2951"/>
                <a:gd name="connsiteX4" fmla="*/ 1640 w 5330"/>
                <a:gd name="connsiteY4" fmla="*/ 2952 h 2951"/>
                <a:gd name="connsiteX5" fmla="*/ 1640 w 5330"/>
                <a:gd name="connsiteY5" fmla="*/ 2952 h 2951"/>
                <a:gd name="connsiteX6" fmla="*/ 1640 w 5330"/>
                <a:gd name="connsiteY6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0" h="2951">
                  <a:moveTo>
                    <a:pt x="5330" y="0"/>
                  </a:moveTo>
                  <a:lnTo>
                    <a:pt x="1640" y="2952"/>
                  </a:lnTo>
                  <a:cubicBezTo>
                    <a:pt x="1640" y="2952"/>
                    <a:pt x="-2050" y="2952"/>
                    <a:pt x="1640" y="2952"/>
                  </a:cubicBezTo>
                  <a:lnTo>
                    <a:pt x="1640" y="2952"/>
                  </a:lnTo>
                  <a:lnTo>
                    <a:pt x="1640" y="2952"/>
                  </a:lnTo>
                  <a:cubicBezTo>
                    <a:pt x="1640" y="2952"/>
                    <a:pt x="1640" y="2952"/>
                    <a:pt x="1640" y="2952"/>
                  </a:cubicBezTo>
                  <a:lnTo>
                    <a:pt x="1640" y="2952"/>
                  </a:ln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D965CCBB-C9A2-4276-8434-8D6346C9E4CF}"/>
                </a:ext>
              </a:extLst>
            </p:cNvPr>
            <p:cNvSpPr/>
            <p:nvPr/>
          </p:nvSpPr>
          <p:spPr>
            <a:xfrm>
              <a:off x="3697177" y="5448156"/>
              <a:ext cx="12546" cy="73800"/>
            </a:xfrm>
            <a:custGeom>
              <a:avLst/>
              <a:gdLst>
                <a:gd name="connsiteX0" fmla="*/ 8856 w 12546"/>
                <a:gd name="connsiteY0" fmla="*/ 0 h 73800"/>
                <a:gd name="connsiteX1" fmla="*/ 8856 w 12546"/>
                <a:gd name="connsiteY1" fmla="*/ 0 h 73800"/>
                <a:gd name="connsiteX2" fmla="*/ 8856 w 12546"/>
                <a:gd name="connsiteY2" fmla="*/ 0 h 73800"/>
                <a:gd name="connsiteX3" fmla="*/ 8856 w 12546"/>
                <a:gd name="connsiteY3" fmla="*/ 0 h 73800"/>
                <a:gd name="connsiteX4" fmla="*/ 8856 w 12546"/>
                <a:gd name="connsiteY4" fmla="*/ 0 h 73800"/>
                <a:gd name="connsiteX5" fmla="*/ 8856 w 12546"/>
                <a:gd name="connsiteY5" fmla="*/ 0 h 73800"/>
                <a:gd name="connsiteX6" fmla="*/ 8856 w 12546"/>
                <a:gd name="connsiteY6" fmla="*/ 0 h 73800"/>
                <a:gd name="connsiteX7" fmla="*/ 12546 w 12546"/>
                <a:gd name="connsiteY7" fmla="*/ 0 h 73800"/>
                <a:gd name="connsiteX8" fmla="*/ 12546 w 12546"/>
                <a:gd name="connsiteY8" fmla="*/ 0 h 73800"/>
                <a:gd name="connsiteX9" fmla="*/ 12546 w 12546"/>
                <a:gd name="connsiteY9" fmla="*/ 0 h 73800"/>
                <a:gd name="connsiteX10" fmla="*/ 12546 w 12546"/>
                <a:gd name="connsiteY10" fmla="*/ 0 h 73800"/>
                <a:gd name="connsiteX11" fmla="*/ 0 w 12546"/>
                <a:gd name="connsiteY11" fmla="*/ 0 h 73800"/>
                <a:gd name="connsiteX12" fmla="*/ 0 w 12546"/>
                <a:gd name="connsiteY12" fmla="*/ 0 h 73800"/>
                <a:gd name="connsiteX13" fmla="*/ 0 w 12546"/>
                <a:gd name="connsiteY13" fmla="*/ 0 h 73800"/>
                <a:gd name="connsiteX14" fmla="*/ 0 w 12546"/>
                <a:gd name="connsiteY14" fmla="*/ 0 h 73800"/>
                <a:gd name="connsiteX15" fmla="*/ 5166 w 12546"/>
                <a:gd name="connsiteY15" fmla="*/ 0 h 73800"/>
                <a:gd name="connsiteX16" fmla="*/ 5166 w 12546"/>
                <a:gd name="connsiteY1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46" h="73800">
                  <a:moveTo>
                    <a:pt x="8856" y="0"/>
                  </a:move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7F0DA4C7-8404-4711-A467-EEEE720DE50B}"/>
                </a:ext>
              </a:extLst>
            </p:cNvPr>
            <p:cNvSpPr/>
            <p:nvPr/>
          </p:nvSpPr>
          <p:spPr>
            <a:xfrm>
              <a:off x="3692175" y="5446680"/>
              <a:ext cx="10167" cy="11855"/>
            </a:xfrm>
            <a:custGeom>
              <a:avLst/>
              <a:gdLst>
                <a:gd name="connsiteX0" fmla="*/ 10168 w 10167"/>
                <a:gd name="connsiteY0" fmla="*/ 4428 h 11855"/>
                <a:gd name="connsiteX1" fmla="*/ 1312 w 10167"/>
                <a:gd name="connsiteY1" fmla="*/ 11808 h 11855"/>
                <a:gd name="connsiteX2" fmla="*/ 1312 w 10167"/>
                <a:gd name="connsiteY2" fmla="*/ 0 h 11855"/>
                <a:gd name="connsiteX3" fmla="*/ 1312 w 10167"/>
                <a:gd name="connsiteY3" fmla="*/ 0 h 11855"/>
                <a:gd name="connsiteX4" fmla="*/ 5740 w 10167"/>
                <a:gd name="connsiteY4" fmla="*/ 0 h 11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67" h="11855">
                  <a:moveTo>
                    <a:pt x="10168" y="4428"/>
                  </a:moveTo>
                  <a:cubicBezTo>
                    <a:pt x="10168" y="4428"/>
                    <a:pt x="4264" y="12546"/>
                    <a:pt x="1312" y="11808"/>
                  </a:cubicBezTo>
                  <a:cubicBezTo>
                    <a:pt x="-1640" y="1107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1312" y="0"/>
                    <a:pt x="5740" y="0"/>
                    <a:pt x="5740" y="0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ECB9A13C-8757-41A8-8752-A0B840B5C12A}"/>
                </a:ext>
              </a:extLst>
            </p:cNvPr>
            <p:cNvSpPr/>
            <p:nvPr/>
          </p:nvSpPr>
          <p:spPr>
            <a:xfrm>
              <a:off x="3698461" y="5446680"/>
              <a:ext cx="3881" cy="9594"/>
            </a:xfrm>
            <a:custGeom>
              <a:avLst/>
              <a:gdLst>
                <a:gd name="connsiteX0" fmla="*/ 3882 w 3881"/>
                <a:gd name="connsiteY0" fmla="*/ 4428 h 9594"/>
                <a:gd name="connsiteX1" fmla="*/ 3882 w 3881"/>
                <a:gd name="connsiteY1" fmla="*/ 4428 h 9594"/>
                <a:gd name="connsiteX2" fmla="*/ 3882 w 3881"/>
                <a:gd name="connsiteY2" fmla="*/ 4428 h 9594"/>
                <a:gd name="connsiteX3" fmla="*/ 192 w 3881"/>
                <a:gd name="connsiteY3" fmla="*/ 8856 h 9594"/>
                <a:gd name="connsiteX4" fmla="*/ 192 w 3881"/>
                <a:gd name="connsiteY4" fmla="*/ 8856 h 9594"/>
                <a:gd name="connsiteX5" fmla="*/ 192 w 3881"/>
                <a:gd name="connsiteY5" fmla="*/ 8856 h 9594"/>
                <a:gd name="connsiteX6" fmla="*/ 192 w 3881"/>
                <a:gd name="connsiteY6" fmla="*/ 8856 h 9594"/>
                <a:gd name="connsiteX7" fmla="*/ 192 w 3881"/>
                <a:gd name="connsiteY7" fmla="*/ 2952 h 9594"/>
                <a:gd name="connsiteX8" fmla="*/ 192 w 3881"/>
                <a:gd name="connsiteY8" fmla="*/ 0 h 9594"/>
                <a:gd name="connsiteX9" fmla="*/ 192 w 3881"/>
                <a:gd name="connsiteY9" fmla="*/ 0 h 9594"/>
                <a:gd name="connsiteX10" fmla="*/ 192 w 3881"/>
                <a:gd name="connsiteY10" fmla="*/ 0 h 9594"/>
                <a:gd name="connsiteX11" fmla="*/ 192 w 3881"/>
                <a:gd name="connsiteY11" fmla="*/ 0 h 9594"/>
                <a:gd name="connsiteX12" fmla="*/ 192 w 3881"/>
                <a:gd name="connsiteY12" fmla="*/ 0 h 9594"/>
                <a:gd name="connsiteX13" fmla="*/ 192 w 3881"/>
                <a:gd name="connsiteY13" fmla="*/ 0 h 9594"/>
                <a:gd name="connsiteX14" fmla="*/ 192 w 3881"/>
                <a:gd name="connsiteY14" fmla="*/ 0 h 9594"/>
                <a:gd name="connsiteX15" fmla="*/ 192 w 3881"/>
                <a:gd name="connsiteY15" fmla="*/ 0 h 9594"/>
                <a:gd name="connsiteX16" fmla="*/ 192 w 3881"/>
                <a:gd name="connsiteY16" fmla="*/ 0 h 9594"/>
                <a:gd name="connsiteX17" fmla="*/ 192 w 3881"/>
                <a:gd name="connsiteY17" fmla="*/ 9594 h 9594"/>
                <a:gd name="connsiteX18" fmla="*/ 192 w 3881"/>
                <a:gd name="connsiteY18" fmla="*/ 9594 h 9594"/>
                <a:gd name="connsiteX19" fmla="*/ 192 w 3881"/>
                <a:gd name="connsiteY19" fmla="*/ 9594 h 9594"/>
                <a:gd name="connsiteX20" fmla="*/ 192 w 3881"/>
                <a:gd name="connsiteY20" fmla="*/ 9594 h 9594"/>
                <a:gd name="connsiteX21" fmla="*/ 3882 w 3881"/>
                <a:gd name="connsiteY21" fmla="*/ 4428 h 9594"/>
                <a:gd name="connsiteX22" fmla="*/ 3882 w 3881"/>
                <a:gd name="connsiteY22" fmla="*/ 442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81" h="9594">
                  <a:moveTo>
                    <a:pt x="3882" y="4428"/>
                  </a:moveTo>
                  <a:lnTo>
                    <a:pt x="3882" y="4428"/>
                  </a:lnTo>
                  <a:lnTo>
                    <a:pt x="3882" y="4428"/>
                  </a:lnTo>
                  <a:lnTo>
                    <a:pt x="192" y="8856"/>
                  </a:lnTo>
                  <a:lnTo>
                    <a:pt x="192" y="8856"/>
                  </a:lnTo>
                  <a:lnTo>
                    <a:pt x="192" y="8856"/>
                  </a:lnTo>
                  <a:lnTo>
                    <a:pt x="192" y="8856"/>
                  </a:lnTo>
                  <a:cubicBezTo>
                    <a:pt x="-64" y="6897"/>
                    <a:pt x="-64" y="4911"/>
                    <a:pt x="192" y="2952"/>
                  </a:cubicBez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cubicBezTo>
                    <a:pt x="192" y="0"/>
                    <a:pt x="192" y="0"/>
                    <a:pt x="192" y="0"/>
                  </a:cubicBez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cubicBezTo>
                    <a:pt x="-39" y="3194"/>
                    <a:pt x="-39" y="6400"/>
                    <a:pt x="192" y="9594"/>
                  </a:cubicBezTo>
                  <a:lnTo>
                    <a:pt x="192" y="9594"/>
                  </a:lnTo>
                  <a:lnTo>
                    <a:pt x="192" y="9594"/>
                  </a:lnTo>
                  <a:lnTo>
                    <a:pt x="192" y="9594"/>
                  </a:lnTo>
                  <a:lnTo>
                    <a:pt x="3882" y="4428"/>
                  </a:lnTo>
                  <a:lnTo>
                    <a:pt x="3882" y="4428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75DC6D9A-E4DC-47B0-A6EE-E3D2227C2414}"/>
                </a:ext>
              </a:extLst>
            </p:cNvPr>
            <p:cNvSpPr/>
            <p:nvPr/>
          </p:nvSpPr>
          <p:spPr>
            <a:xfrm>
              <a:off x="3690535" y="5438563"/>
              <a:ext cx="8927" cy="5903"/>
            </a:xfrm>
            <a:custGeom>
              <a:avLst/>
              <a:gdLst>
                <a:gd name="connsiteX0" fmla="*/ 0 w 8927"/>
                <a:gd name="connsiteY0" fmla="*/ 5904 h 5903"/>
                <a:gd name="connsiteX1" fmla="*/ 8856 w 8927"/>
                <a:gd name="connsiteY1" fmla="*/ 5904 h 5903"/>
                <a:gd name="connsiteX2" fmla="*/ 2214 w 8927"/>
                <a:gd name="connsiteY2" fmla="*/ 5904 h 5903"/>
                <a:gd name="connsiteX3" fmla="*/ 2214 w 8927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27" h="5903">
                  <a:moveTo>
                    <a:pt x="0" y="5904"/>
                  </a:moveTo>
                  <a:cubicBezTo>
                    <a:pt x="0" y="5904"/>
                    <a:pt x="8118" y="5904"/>
                    <a:pt x="8856" y="5904"/>
                  </a:cubicBezTo>
                  <a:cubicBezTo>
                    <a:pt x="9594" y="5904"/>
                    <a:pt x="4428" y="5904"/>
                    <a:pt x="2214" y="5904"/>
                  </a:cubicBezTo>
                  <a:cubicBezTo>
                    <a:pt x="0" y="5904"/>
                    <a:pt x="2214" y="0"/>
                    <a:pt x="2214" y="0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7E90F649-85B2-4E99-A2D9-1BBBF07C990A}"/>
                </a:ext>
              </a:extLst>
            </p:cNvPr>
            <p:cNvSpPr/>
            <p:nvPr/>
          </p:nvSpPr>
          <p:spPr>
            <a:xfrm>
              <a:off x="3689058" y="5444467"/>
              <a:ext cx="5903" cy="5165"/>
            </a:xfrm>
            <a:custGeom>
              <a:avLst/>
              <a:gdLst>
                <a:gd name="connsiteX0" fmla="*/ 1476 w 5903"/>
                <a:gd name="connsiteY0" fmla="*/ 0 h 5165"/>
                <a:gd name="connsiteX1" fmla="*/ 1476 w 5903"/>
                <a:gd name="connsiteY1" fmla="*/ 0 h 5165"/>
                <a:gd name="connsiteX2" fmla="*/ 5904 w 5903"/>
                <a:gd name="connsiteY2" fmla="*/ 0 h 5165"/>
                <a:gd name="connsiteX3" fmla="*/ 5904 w 5903"/>
                <a:gd name="connsiteY3" fmla="*/ 0 h 5165"/>
                <a:gd name="connsiteX4" fmla="*/ 0 w 5903"/>
                <a:gd name="connsiteY4" fmla="*/ 0 h 5165"/>
                <a:gd name="connsiteX5" fmla="*/ 0 w 5903"/>
                <a:gd name="connsiteY5" fmla="*/ 0 h 5165"/>
                <a:gd name="connsiteX6" fmla="*/ 0 w 5903"/>
                <a:gd name="connsiteY6" fmla="*/ 0 h 5165"/>
                <a:gd name="connsiteX7" fmla="*/ 0 w 5903"/>
                <a:gd name="connsiteY7" fmla="*/ 0 h 5165"/>
                <a:gd name="connsiteX8" fmla="*/ 0 w 5903"/>
                <a:gd name="connsiteY8" fmla="*/ 5166 h 5165"/>
                <a:gd name="connsiteX9" fmla="*/ 0 w 5903"/>
                <a:gd name="connsiteY9" fmla="*/ 5166 h 5165"/>
                <a:gd name="connsiteX10" fmla="*/ 4428 w 5903"/>
                <a:gd name="connsiteY10" fmla="*/ 5166 h 5165"/>
                <a:gd name="connsiteX11" fmla="*/ 4428 w 5903"/>
                <a:gd name="connsiteY11" fmla="*/ 5166 h 5165"/>
                <a:gd name="connsiteX12" fmla="*/ 4428 w 5903"/>
                <a:gd name="connsiteY12" fmla="*/ 5166 h 5165"/>
                <a:gd name="connsiteX13" fmla="*/ 4428 w 5903"/>
                <a:gd name="connsiteY13" fmla="*/ 5166 h 5165"/>
                <a:gd name="connsiteX14" fmla="*/ 4428 w 5903"/>
                <a:gd name="connsiteY14" fmla="*/ 5166 h 5165"/>
                <a:gd name="connsiteX15" fmla="*/ 0 w 5903"/>
                <a:gd name="connsiteY15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03" h="5165">
                  <a:moveTo>
                    <a:pt x="1476" y="0"/>
                  </a:moveTo>
                  <a:lnTo>
                    <a:pt x="1476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3985" y="621"/>
                    <a:pt x="1919" y="621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4428" y="5166"/>
                  </a:lnTo>
                  <a:lnTo>
                    <a:pt x="4428" y="5166"/>
                  </a:lnTo>
                  <a:cubicBezTo>
                    <a:pt x="4428" y="5166"/>
                    <a:pt x="4428" y="5166"/>
                    <a:pt x="4428" y="5166"/>
                  </a:cubicBezTo>
                  <a:lnTo>
                    <a:pt x="4428" y="5166"/>
                  </a:lnTo>
                  <a:lnTo>
                    <a:pt x="4428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E9EB18F2-A97C-49D3-BBD3-4A56C709BD42}"/>
                </a:ext>
              </a:extLst>
            </p:cNvPr>
            <p:cNvSpPr/>
            <p:nvPr/>
          </p:nvSpPr>
          <p:spPr>
            <a:xfrm>
              <a:off x="3670608" y="5457013"/>
              <a:ext cx="11070" cy="4976"/>
            </a:xfrm>
            <a:custGeom>
              <a:avLst/>
              <a:gdLst>
                <a:gd name="connsiteX0" fmla="*/ 0 w 11070"/>
                <a:gd name="connsiteY0" fmla="*/ 0 h 4976"/>
                <a:gd name="connsiteX1" fmla="*/ 4428 w 11070"/>
                <a:gd name="connsiteY1" fmla="*/ 4428 h 4976"/>
                <a:gd name="connsiteX2" fmla="*/ 11070 w 11070"/>
                <a:gd name="connsiteY2" fmla="*/ 4428 h 4976"/>
                <a:gd name="connsiteX3" fmla="*/ 2952 w 11070"/>
                <a:gd name="connsiteY3" fmla="*/ 4428 h 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4976">
                  <a:moveTo>
                    <a:pt x="0" y="0"/>
                  </a:moveTo>
                  <a:cubicBezTo>
                    <a:pt x="507" y="2201"/>
                    <a:pt x="2227" y="3921"/>
                    <a:pt x="4428" y="4428"/>
                  </a:cubicBezTo>
                  <a:cubicBezTo>
                    <a:pt x="6581" y="5159"/>
                    <a:pt x="8917" y="5159"/>
                    <a:pt x="11070" y="4428"/>
                  </a:cubicBezTo>
                  <a:lnTo>
                    <a:pt x="2952" y="4428"/>
                  </a:lnTo>
                  <a:close/>
                </a:path>
              </a:pathLst>
            </a:custGeom>
            <a:solidFill>
              <a:srgbClr val="2527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E591FA91-1763-43E5-B22E-CF75A6293963}"/>
                </a:ext>
              </a:extLst>
            </p:cNvPr>
            <p:cNvSpPr/>
            <p:nvPr/>
          </p:nvSpPr>
          <p:spPr>
            <a:xfrm>
              <a:off x="3670608" y="5457013"/>
              <a:ext cx="10332" cy="595"/>
            </a:xfrm>
            <a:custGeom>
              <a:avLst/>
              <a:gdLst>
                <a:gd name="connsiteX0" fmla="*/ 0 w 10332"/>
                <a:gd name="connsiteY0" fmla="*/ 0 h 595"/>
                <a:gd name="connsiteX1" fmla="*/ 0 w 10332"/>
                <a:gd name="connsiteY1" fmla="*/ 0 h 595"/>
                <a:gd name="connsiteX2" fmla="*/ 0 w 10332"/>
                <a:gd name="connsiteY2" fmla="*/ 0 h 595"/>
                <a:gd name="connsiteX3" fmla="*/ 3690 w 10332"/>
                <a:gd name="connsiteY3" fmla="*/ 0 h 595"/>
                <a:gd name="connsiteX4" fmla="*/ 3690 w 10332"/>
                <a:gd name="connsiteY4" fmla="*/ 0 h 595"/>
                <a:gd name="connsiteX5" fmla="*/ 10332 w 10332"/>
                <a:gd name="connsiteY5" fmla="*/ 0 h 595"/>
                <a:gd name="connsiteX6" fmla="*/ 10332 w 10332"/>
                <a:gd name="connsiteY6" fmla="*/ 0 h 595"/>
                <a:gd name="connsiteX7" fmla="*/ 1476 w 10332"/>
                <a:gd name="connsiteY7" fmla="*/ 0 h 595"/>
                <a:gd name="connsiteX8" fmla="*/ 1476 w 10332"/>
                <a:gd name="connsiteY8" fmla="*/ 0 h 595"/>
                <a:gd name="connsiteX9" fmla="*/ 1476 w 10332"/>
                <a:gd name="connsiteY9" fmla="*/ 0 h 595"/>
                <a:gd name="connsiteX10" fmla="*/ 1476 w 10332"/>
                <a:gd name="connsiteY10" fmla="*/ 0 h 595"/>
                <a:gd name="connsiteX11" fmla="*/ 9594 w 10332"/>
                <a:gd name="connsiteY11" fmla="*/ 0 h 595"/>
                <a:gd name="connsiteX12" fmla="*/ 9594 w 10332"/>
                <a:gd name="connsiteY12" fmla="*/ 0 h 595"/>
                <a:gd name="connsiteX13" fmla="*/ 4428 w 10332"/>
                <a:gd name="connsiteY13" fmla="*/ 0 h 595"/>
                <a:gd name="connsiteX14" fmla="*/ 4428 w 10332"/>
                <a:gd name="connsiteY14" fmla="*/ 0 h 595"/>
                <a:gd name="connsiteX15" fmla="*/ 4428 w 10332"/>
                <a:gd name="connsiteY15" fmla="*/ 0 h 595"/>
                <a:gd name="connsiteX16" fmla="*/ 4428 w 10332"/>
                <a:gd name="connsiteY16" fmla="*/ 0 h 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32" h="5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05" y="348"/>
                    <a:pt x="2485" y="348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10332" y="0"/>
                    <a:pt x="10332" y="0"/>
                  </a:cubicBezTo>
                  <a:lnTo>
                    <a:pt x="10332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7964" y="793"/>
                    <a:pt x="6058" y="793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9422C89B-9BCD-4797-9027-557B505B546F}"/>
                </a:ext>
              </a:extLst>
            </p:cNvPr>
            <p:cNvSpPr/>
            <p:nvPr/>
          </p:nvSpPr>
          <p:spPr>
            <a:xfrm>
              <a:off x="3672823" y="5449632"/>
              <a:ext cx="14021" cy="7277"/>
            </a:xfrm>
            <a:custGeom>
              <a:avLst/>
              <a:gdLst>
                <a:gd name="connsiteX0" fmla="*/ 0 w 14021"/>
                <a:gd name="connsiteY0" fmla="*/ 6642 h 7277"/>
                <a:gd name="connsiteX1" fmla="*/ 5904 w 14021"/>
                <a:gd name="connsiteY1" fmla="*/ 6642 h 7277"/>
                <a:gd name="connsiteX2" fmla="*/ 14022 w 14021"/>
                <a:gd name="connsiteY2" fmla="*/ 6642 h 7277"/>
                <a:gd name="connsiteX3" fmla="*/ 7380 w 14021"/>
                <a:gd name="connsiteY3" fmla="*/ 0 h 7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7277">
                  <a:moveTo>
                    <a:pt x="0" y="6642"/>
                  </a:moveTo>
                  <a:cubicBezTo>
                    <a:pt x="1910" y="7317"/>
                    <a:pt x="3994" y="7317"/>
                    <a:pt x="5904" y="6642"/>
                  </a:cubicBezTo>
                  <a:cubicBezTo>
                    <a:pt x="8544" y="7489"/>
                    <a:pt x="11382" y="7489"/>
                    <a:pt x="14022" y="6642"/>
                  </a:cubicBezTo>
                  <a:lnTo>
                    <a:pt x="7380" y="0"/>
                  </a:lnTo>
                  <a:close/>
                </a:path>
              </a:pathLst>
            </a:custGeom>
            <a:solidFill>
              <a:srgbClr val="2527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35CD2F15-7D33-4FEF-B179-A81A7685FA38}"/>
                </a:ext>
              </a:extLst>
            </p:cNvPr>
            <p:cNvSpPr/>
            <p:nvPr/>
          </p:nvSpPr>
          <p:spPr>
            <a:xfrm>
              <a:off x="3672085" y="5449632"/>
              <a:ext cx="14759" cy="7413"/>
            </a:xfrm>
            <a:custGeom>
              <a:avLst/>
              <a:gdLst>
                <a:gd name="connsiteX0" fmla="*/ 738 w 14759"/>
                <a:gd name="connsiteY0" fmla="*/ 6642 h 7413"/>
                <a:gd name="connsiteX1" fmla="*/ 738 w 14759"/>
                <a:gd name="connsiteY1" fmla="*/ 6642 h 7413"/>
                <a:gd name="connsiteX2" fmla="*/ 6642 w 14759"/>
                <a:gd name="connsiteY2" fmla="*/ 6642 h 7413"/>
                <a:gd name="connsiteX3" fmla="*/ 6642 w 14759"/>
                <a:gd name="connsiteY3" fmla="*/ 6642 h 7413"/>
                <a:gd name="connsiteX4" fmla="*/ 14760 w 14759"/>
                <a:gd name="connsiteY4" fmla="*/ 6642 h 7413"/>
                <a:gd name="connsiteX5" fmla="*/ 14760 w 14759"/>
                <a:gd name="connsiteY5" fmla="*/ 6642 h 7413"/>
                <a:gd name="connsiteX6" fmla="*/ 7380 w 14759"/>
                <a:gd name="connsiteY6" fmla="*/ 738 h 7413"/>
                <a:gd name="connsiteX7" fmla="*/ 0 w 14759"/>
                <a:gd name="connsiteY7" fmla="*/ 6642 h 7413"/>
                <a:gd name="connsiteX8" fmla="*/ 0 w 14759"/>
                <a:gd name="connsiteY8" fmla="*/ 6642 h 7413"/>
                <a:gd name="connsiteX9" fmla="*/ 7380 w 14759"/>
                <a:gd name="connsiteY9" fmla="*/ 0 h 7413"/>
                <a:gd name="connsiteX10" fmla="*/ 14022 w 14759"/>
                <a:gd name="connsiteY10" fmla="*/ 5904 h 7413"/>
                <a:gd name="connsiteX11" fmla="*/ 14022 w 14759"/>
                <a:gd name="connsiteY11" fmla="*/ 5904 h 7413"/>
                <a:gd name="connsiteX12" fmla="*/ 5904 w 14759"/>
                <a:gd name="connsiteY12" fmla="*/ 5904 h 7413"/>
                <a:gd name="connsiteX13" fmla="*/ 5904 w 14759"/>
                <a:gd name="connsiteY13" fmla="*/ 5904 h 7413"/>
                <a:gd name="connsiteX14" fmla="*/ 1476 w 14759"/>
                <a:gd name="connsiteY14" fmla="*/ 5904 h 7413"/>
                <a:gd name="connsiteX15" fmla="*/ 1476 w 14759"/>
                <a:gd name="connsiteY15" fmla="*/ 5904 h 7413"/>
                <a:gd name="connsiteX16" fmla="*/ 1476 w 14759"/>
                <a:gd name="connsiteY16" fmla="*/ 5904 h 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59" h="7413">
                  <a:moveTo>
                    <a:pt x="738" y="6642"/>
                  </a:moveTo>
                  <a:lnTo>
                    <a:pt x="738" y="6642"/>
                  </a:lnTo>
                  <a:cubicBezTo>
                    <a:pt x="2598" y="7564"/>
                    <a:pt x="4782" y="7564"/>
                    <a:pt x="6642" y="6642"/>
                  </a:cubicBezTo>
                  <a:lnTo>
                    <a:pt x="6642" y="6642"/>
                  </a:lnTo>
                  <a:cubicBezTo>
                    <a:pt x="9250" y="7670"/>
                    <a:pt x="12152" y="7670"/>
                    <a:pt x="14760" y="6642"/>
                  </a:cubicBezTo>
                  <a:lnTo>
                    <a:pt x="14760" y="6642"/>
                  </a:lnTo>
                  <a:lnTo>
                    <a:pt x="7380" y="738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7380" y="0"/>
                  </a:lnTo>
                  <a:lnTo>
                    <a:pt x="14022" y="5904"/>
                  </a:lnTo>
                  <a:lnTo>
                    <a:pt x="14022" y="5904"/>
                  </a:lnTo>
                  <a:cubicBezTo>
                    <a:pt x="11401" y="6863"/>
                    <a:pt x="8525" y="6863"/>
                    <a:pt x="5904" y="5904"/>
                  </a:cubicBezTo>
                  <a:lnTo>
                    <a:pt x="5904" y="5904"/>
                  </a:lnTo>
                  <a:lnTo>
                    <a:pt x="1476" y="5904"/>
                  </a:lnTo>
                  <a:lnTo>
                    <a:pt x="1476" y="5904"/>
                  </a:lnTo>
                  <a:lnTo>
                    <a:pt x="1476" y="5904"/>
                  </a:lnTo>
                  <a:close/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2C1DBF2E-4466-4202-8B0E-4C2EB120AD2D}"/>
                </a:ext>
              </a:extLst>
            </p:cNvPr>
            <p:cNvSpPr/>
            <p:nvPr/>
          </p:nvSpPr>
          <p:spPr>
            <a:xfrm>
              <a:off x="3673560" y="5456274"/>
              <a:ext cx="4428" cy="339"/>
            </a:xfrm>
            <a:custGeom>
              <a:avLst/>
              <a:gdLst>
                <a:gd name="connsiteX0" fmla="*/ 0 w 4428"/>
                <a:gd name="connsiteY0" fmla="*/ 0 h 339"/>
                <a:gd name="connsiteX1" fmla="*/ 4428 w 4428"/>
                <a:gd name="connsiteY1" fmla="*/ 0 h 339"/>
                <a:gd name="connsiteX2" fmla="*/ 0 w 4428"/>
                <a:gd name="connsiteY2" fmla="*/ 0 h 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339">
                  <a:moveTo>
                    <a:pt x="0" y="0"/>
                  </a:moveTo>
                  <a:cubicBezTo>
                    <a:pt x="1441" y="453"/>
                    <a:pt x="2987" y="453"/>
                    <a:pt x="442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7637EC63-F11F-443C-8801-CCFD3D798106}"/>
                </a:ext>
              </a:extLst>
            </p:cNvPr>
            <p:cNvSpPr/>
            <p:nvPr/>
          </p:nvSpPr>
          <p:spPr>
            <a:xfrm>
              <a:off x="3678727" y="5450371"/>
              <a:ext cx="11424" cy="6714"/>
            </a:xfrm>
            <a:custGeom>
              <a:avLst/>
              <a:gdLst>
                <a:gd name="connsiteX0" fmla="*/ 0 w 11424"/>
                <a:gd name="connsiteY0" fmla="*/ 2214 h 6714"/>
                <a:gd name="connsiteX1" fmla="*/ 6642 w 11424"/>
                <a:gd name="connsiteY1" fmla="*/ 6642 h 6714"/>
                <a:gd name="connsiteX2" fmla="*/ 11070 w 11424"/>
                <a:gd name="connsiteY2" fmla="*/ 6642 h 6714"/>
                <a:gd name="connsiteX3" fmla="*/ 5904 w 11424"/>
                <a:gd name="connsiteY3" fmla="*/ 0 h 6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4" h="6714">
                  <a:moveTo>
                    <a:pt x="0" y="2214"/>
                  </a:moveTo>
                  <a:cubicBezTo>
                    <a:pt x="0" y="2214"/>
                    <a:pt x="0" y="7380"/>
                    <a:pt x="6642" y="6642"/>
                  </a:cubicBezTo>
                  <a:cubicBezTo>
                    <a:pt x="13284" y="5904"/>
                    <a:pt x="11070" y="6642"/>
                    <a:pt x="11070" y="6642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2527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2B11CBAF-E286-46C9-A488-B87C0EE7CFBF}"/>
                </a:ext>
              </a:extLst>
            </p:cNvPr>
            <p:cNvSpPr/>
            <p:nvPr/>
          </p:nvSpPr>
          <p:spPr>
            <a:xfrm>
              <a:off x="3675775" y="5445204"/>
              <a:ext cx="11069" cy="7973"/>
            </a:xfrm>
            <a:custGeom>
              <a:avLst/>
              <a:gdLst>
                <a:gd name="connsiteX0" fmla="*/ 2952 w 11069"/>
                <a:gd name="connsiteY0" fmla="*/ 7380 h 7973"/>
                <a:gd name="connsiteX1" fmla="*/ 2952 w 11069"/>
                <a:gd name="connsiteY1" fmla="*/ 7380 h 7973"/>
                <a:gd name="connsiteX2" fmla="*/ 2952 w 11069"/>
                <a:gd name="connsiteY2" fmla="*/ 7380 h 7973"/>
                <a:gd name="connsiteX3" fmla="*/ 7380 w 11069"/>
                <a:gd name="connsiteY3" fmla="*/ 7380 h 7973"/>
                <a:gd name="connsiteX4" fmla="*/ 7380 w 11069"/>
                <a:gd name="connsiteY4" fmla="*/ 7380 h 7973"/>
                <a:gd name="connsiteX5" fmla="*/ 11070 w 11069"/>
                <a:gd name="connsiteY5" fmla="*/ 7380 h 7973"/>
                <a:gd name="connsiteX6" fmla="*/ 11070 w 11069"/>
                <a:gd name="connsiteY6" fmla="*/ 7380 h 7973"/>
                <a:gd name="connsiteX7" fmla="*/ 11070 w 11069"/>
                <a:gd name="connsiteY7" fmla="*/ 7380 h 7973"/>
                <a:gd name="connsiteX8" fmla="*/ 5904 w 11069"/>
                <a:gd name="connsiteY8" fmla="*/ 0 h 7973"/>
                <a:gd name="connsiteX9" fmla="*/ 0 w 11069"/>
                <a:gd name="connsiteY9" fmla="*/ 5904 h 7973"/>
                <a:gd name="connsiteX10" fmla="*/ 0 w 11069"/>
                <a:gd name="connsiteY10" fmla="*/ 5904 h 7973"/>
                <a:gd name="connsiteX11" fmla="*/ 5904 w 11069"/>
                <a:gd name="connsiteY11" fmla="*/ 738 h 7973"/>
                <a:gd name="connsiteX12" fmla="*/ 10332 w 11069"/>
                <a:gd name="connsiteY12" fmla="*/ 7380 h 7973"/>
                <a:gd name="connsiteX13" fmla="*/ 10332 w 11069"/>
                <a:gd name="connsiteY13" fmla="*/ 7380 h 7973"/>
                <a:gd name="connsiteX14" fmla="*/ 6642 w 11069"/>
                <a:gd name="connsiteY14" fmla="*/ 7380 h 7973"/>
                <a:gd name="connsiteX15" fmla="*/ 6642 w 11069"/>
                <a:gd name="connsiteY15" fmla="*/ 7380 h 7973"/>
                <a:gd name="connsiteX16" fmla="*/ 2214 w 11069"/>
                <a:gd name="connsiteY16" fmla="*/ 7380 h 7973"/>
                <a:gd name="connsiteX17" fmla="*/ 2214 w 11069"/>
                <a:gd name="connsiteY17" fmla="*/ 7380 h 7973"/>
                <a:gd name="connsiteX18" fmla="*/ 2214 w 11069"/>
                <a:gd name="connsiteY18" fmla="*/ 7380 h 7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069" h="7973">
                  <a:moveTo>
                    <a:pt x="2952" y="7380"/>
                  </a:moveTo>
                  <a:lnTo>
                    <a:pt x="2952" y="7380"/>
                  </a:lnTo>
                  <a:lnTo>
                    <a:pt x="2952" y="7380"/>
                  </a:lnTo>
                  <a:cubicBezTo>
                    <a:pt x="4322" y="8171"/>
                    <a:pt x="6010" y="8171"/>
                    <a:pt x="7380" y="7380"/>
                  </a:cubicBezTo>
                  <a:lnTo>
                    <a:pt x="7380" y="7380"/>
                  </a:lnTo>
                  <a:cubicBezTo>
                    <a:pt x="8551" y="7917"/>
                    <a:pt x="9899" y="7917"/>
                    <a:pt x="11070" y="7380"/>
                  </a:cubicBezTo>
                  <a:lnTo>
                    <a:pt x="11070" y="7380"/>
                  </a:lnTo>
                  <a:lnTo>
                    <a:pt x="11070" y="7380"/>
                  </a:lnTo>
                  <a:lnTo>
                    <a:pt x="5904" y="0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5904" y="738"/>
                  </a:lnTo>
                  <a:lnTo>
                    <a:pt x="10332" y="7380"/>
                  </a:lnTo>
                  <a:lnTo>
                    <a:pt x="10332" y="7380"/>
                  </a:lnTo>
                  <a:cubicBezTo>
                    <a:pt x="10332" y="7380"/>
                    <a:pt x="10332" y="7380"/>
                    <a:pt x="6642" y="7380"/>
                  </a:cubicBezTo>
                  <a:lnTo>
                    <a:pt x="6642" y="7380"/>
                  </a:lnTo>
                  <a:cubicBezTo>
                    <a:pt x="6642" y="7380"/>
                    <a:pt x="6642" y="7380"/>
                    <a:pt x="2214" y="7380"/>
                  </a:cubicBezTo>
                  <a:lnTo>
                    <a:pt x="2214" y="7380"/>
                  </a:lnTo>
                  <a:lnTo>
                    <a:pt x="2214" y="7380"/>
                  </a:lnTo>
                  <a:close/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BA44E5DE-8566-4B6E-AE09-22B0CE81FA50}"/>
                </a:ext>
              </a:extLst>
            </p:cNvPr>
            <p:cNvSpPr/>
            <p:nvPr/>
          </p:nvSpPr>
          <p:spPr>
            <a:xfrm>
              <a:off x="3679464" y="545332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cubicBezTo>
                    <a:pt x="0" y="0"/>
                    <a:pt x="0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509A7224-E2EA-4017-AFC7-099AA0B95E41}"/>
                </a:ext>
              </a:extLst>
            </p:cNvPr>
            <p:cNvSpPr/>
            <p:nvPr/>
          </p:nvSpPr>
          <p:spPr>
            <a:xfrm>
              <a:off x="3671346" y="5458489"/>
              <a:ext cx="8117" cy="73800"/>
            </a:xfrm>
            <a:custGeom>
              <a:avLst/>
              <a:gdLst>
                <a:gd name="connsiteX0" fmla="*/ 0 w 8117"/>
                <a:gd name="connsiteY0" fmla="*/ 0 h 73800"/>
                <a:gd name="connsiteX1" fmla="*/ 3690 w 8117"/>
                <a:gd name="connsiteY1" fmla="*/ 0 h 73800"/>
                <a:gd name="connsiteX2" fmla="*/ 8118 w 8117"/>
                <a:gd name="connsiteY2" fmla="*/ 0 h 73800"/>
                <a:gd name="connsiteX3" fmla="*/ 8118 w 8117"/>
                <a:gd name="connsiteY3" fmla="*/ 0 h 73800"/>
                <a:gd name="connsiteX4" fmla="*/ 8118 w 8117"/>
                <a:gd name="connsiteY4" fmla="*/ 0 h 73800"/>
                <a:gd name="connsiteX5" fmla="*/ 0 w 8117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73800">
                  <a:moveTo>
                    <a:pt x="0" y="0"/>
                  </a:moveTo>
                  <a:cubicBezTo>
                    <a:pt x="0" y="0"/>
                    <a:pt x="0" y="0"/>
                    <a:pt x="3690" y="0"/>
                  </a:cubicBez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CD18C6C7-141B-4846-A38A-6B3CAC1702D7}"/>
                </a:ext>
              </a:extLst>
            </p:cNvPr>
            <p:cNvSpPr/>
            <p:nvPr/>
          </p:nvSpPr>
          <p:spPr>
            <a:xfrm>
              <a:off x="3685369" y="5444467"/>
              <a:ext cx="11069" cy="14079"/>
            </a:xfrm>
            <a:custGeom>
              <a:avLst/>
              <a:gdLst>
                <a:gd name="connsiteX0" fmla="*/ 5166 w 11069"/>
                <a:gd name="connsiteY0" fmla="*/ 0 h 14079"/>
                <a:gd name="connsiteX1" fmla="*/ 11070 w 11069"/>
                <a:gd name="connsiteY1" fmla="*/ 8118 h 14079"/>
                <a:gd name="connsiteX2" fmla="*/ 7380 w 11069"/>
                <a:gd name="connsiteY2" fmla="*/ 14022 h 14079"/>
                <a:gd name="connsiteX3" fmla="*/ 0 w 11069"/>
                <a:gd name="connsiteY3" fmla="*/ 8118 h 14079"/>
                <a:gd name="connsiteX4" fmla="*/ 0 w 11069"/>
                <a:gd name="connsiteY4" fmla="*/ 3690 h 14079"/>
                <a:gd name="connsiteX5" fmla="*/ 6642 w 11069"/>
                <a:gd name="connsiteY5" fmla="*/ 3690 h 14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69" h="14079">
                  <a:moveTo>
                    <a:pt x="5166" y="0"/>
                  </a:moveTo>
                  <a:cubicBezTo>
                    <a:pt x="8243" y="1693"/>
                    <a:pt x="10407" y="4669"/>
                    <a:pt x="11070" y="8118"/>
                  </a:cubicBezTo>
                  <a:cubicBezTo>
                    <a:pt x="11070" y="8118"/>
                    <a:pt x="11070" y="14760"/>
                    <a:pt x="7380" y="14022"/>
                  </a:cubicBezTo>
                  <a:cubicBezTo>
                    <a:pt x="4431" y="12759"/>
                    <a:pt x="1880" y="10718"/>
                    <a:pt x="0" y="8118"/>
                  </a:cubicBezTo>
                  <a:cubicBezTo>
                    <a:pt x="0" y="8118"/>
                    <a:pt x="0" y="8118"/>
                    <a:pt x="0" y="3690"/>
                  </a:cubicBezTo>
                  <a:lnTo>
                    <a:pt x="6642" y="3690"/>
                  </a:ln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82922239-198D-4232-B7EF-1EDF896C290E}"/>
                </a:ext>
              </a:extLst>
            </p:cNvPr>
            <p:cNvSpPr/>
            <p:nvPr/>
          </p:nvSpPr>
          <p:spPr>
            <a:xfrm>
              <a:off x="3685369" y="5432658"/>
              <a:ext cx="7845" cy="11808"/>
            </a:xfrm>
            <a:custGeom>
              <a:avLst/>
              <a:gdLst>
                <a:gd name="connsiteX0" fmla="*/ 5166 w 7845"/>
                <a:gd name="connsiteY0" fmla="*/ 11808 h 11808"/>
                <a:gd name="connsiteX1" fmla="*/ 5166 w 7845"/>
                <a:gd name="connsiteY1" fmla="*/ 11808 h 11808"/>
                <a:gd name="connsiteX2" fmla="*/ 5166 w 7845"/>
                <a:gd name="connsiteY2" fmla="*/ 11808 h 11808"/>
                <a:gd name="connsiteX3" fmla="*/ 5166 w 7845"/>
                <a:gd name="connsiteY3" fmla="*/ 11808 h 11808"/>
                <a:gd name="connsiteX4" fmla="*/ 5166 w 7845"/>
                <a:gd name="connsiteY4" fmla="*/ 11808 h 11808"/>
                <a:gd name="connsiteX5" fmla="*/ 0 w 7845"/>
                <a:gd name="connsiteY5" fmla="*/ 6642 h 11808"/>
                <a:gd name="connsiteX6" fmla="*/ 0 w 7845"/>
                <a:gd name="connsiteY6" fmla="*/ 6642 h 11808"/>
                <a:gd name="connsiteX7" fmla="*/ 0 w 7845"/>
                <a:gd name="connsiteY7" fmla="*/ 6642 h 11808"/>
                <a:gd name="connsiteX8" fmla="*/ 3690 w 7845"/>
                <a:gd name="connsiteY8" fmla="*/ 6642 h 11808"/>
                <a:gd name="connsiteX9" fmla="*/ 3690 w 7845"/>
                <a:gd name="connsiteY9" fmla="*/ 6642 h 11808"/>
                <a:gd name="connsiteX10" fmla="*/ 3690 w 7845"/>
                <a:gd name="connsiteY10" fmla="*/ 6642 h 11808"/>
                <a:gd name="connsiteX11" fmla="*/ 3690 w 7845"/>
                <a:gd name="connsiteY11" fmla="*/ 6642 h 11808"/>
                <a:gd name="connsiteX12" fmla="*/ 3690 w 7845"/>
                <a:gd name="connsiteY12" fmla="*/ 6642 h 11808"/>
                <a:gd name="connsiteX13" fmla="*/ 3690 w 7845"/>
                <a:gd name="connsiteY13" fmla="*/ 6642 h 11808"/>
                <a:gd name="connsiteX14" fmla="*/ 3690 w 7845"/>
                <a:gd name="connsiteY14" fmla="*/ 6642 h 11808"/>
                <a:gd name="connsiteX15" fmla="*/ 3690 w 7845"/>
                <a:gd name="connsiteY15" fmla="*/ 6642 h 11808"/>
                <a:gd name="connsiteX16" fmla="*/ 7380 w 7845"/>
                <a:gd name="connsiteY16" fmla="*/ 11070 h 11808"/>
                <a:gd name="connsiteX17" fmla="*/ 7380 w 7845"/>
                <a:gd name="connsiteY17" fmla="*/ 11070 h 11808"/>
                <a:gd name="connsiteX18" fmla="*/ 7380 w 7845"/>
                <a:gd name="connsiteY18" fmla="*/ 11070 h 11808"/>
                <a:gd name="connsiteX19" fmla="*/ 7380 w 7845"/>
                <a:gd name="connsiteY19" fmla="*/ 5166 h 11808"/>
                <a:gd name="connsiteX20" fmla="*/ 7380 w 7845"/>
                <a:gd name="connsiteY20" fmla="*/ 0 h 11808"/>
                <a:gd name="connsiteX21" fmla="*/ 7380 w 7845"/>
                <a:gd name="connsiteY21" fmla="*/ 0 h 11808"/>
                <a:gd name="connsiteX22" fmla="*/ 7380 w 7845"/>
                <a:gd name="connsiteY22" fmla="*/ 0 h 11808"/>
                <a:gd name="connsiteX23" fmla="*/ 7380 w 7845"/>
                <a:gd name="connsiteY23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45" h="11808">
                  <a:moveTo>
                    <a:pt x="5166" y="11808"/>
                  </a:moveTo>
                  <a:lnTo>
                    <a:pt x="5166" y="11808"/>
                  </a:lnTo>
                  <a:cubicBezTo>
                    <a:pt x="5166" y="11808"/>
                    <a:pt x="5166" y="11808"/>
                    <a:pt x="5166" y="11808"/>
                  </a:cubicBezTo>
                  <a:lnTo>
                    <a:pt x="5166" y="11808"/>
                  </a:lnTo>
                  <a:lnTo>
                    <a:pt x="5166" y="11808"/>
                  </a:lnTo>
                  <a:cubicBezTo>
                    <a:pt x="3089" y="10481"/>
                    <a:pt x="1327" y="8719"/>
                    <a:pt x="0" y="6642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3690" y="6642"/>
                  </a:lnTo>
                  <a:lnTo>
                    <a:pt x="3690" y="6642"/>
                  </a:lnTo>
                  <a:lnTo>
                    <a:pt x="3690" y="6642"/>
                  </a:lnTo>
                  <a:lnTo>
                    <a:pt x="3690" y="6642"/>
                  </a:lnTo>
                  <a:lnTo>
                    <a:pt x="3690" y="6642"/>
                  </a:lnTo>
                  <a:lnTo>
                    <a:pt x="3690" y="6642"/>
                  </a:lnTo>
                  <a:lnTo>
                    <a:pt x="3690" y="6642"/>
                  </a:lnTo>
                  <a:cubicBezTo>
                    <a:pt x="3690" y="6642"/>
                    <a:pt x="3690" y="6642"/>
                    <a:pt x="3690" y="6642"/>
                  </a:cubicBezTo>
                  <a:cubicBezTo>
                    <a:pt x="4437" y="8461"/>
                    <a:pt x="5725" y="10007"/>
                    <a:pt x="7380" y="11070"/>
                  </a:cubicBezTo>
                  <a:lnTo>
                    <a:pt x="7380" y="11070"/>
                  </a:lnTo>
                  <a:lnTo>
                    <a:pt x="7380" y="11070"/>
                  </a:lnTo>
                  <a:cubicBezTo>
                    <a:pt x="8001" y="9151"/>
                    <a:pt x="8001" y="7085"/>
                    <a:pt x="7380" y="5166"/>
                  </a:cubicBezTo>
                  <a:cubicBezTo>
                    <a:pt x="7942" y="3490"/>
                    <a:pt x="7942" y="1676"/>
                    <a:pt x="7380" y="0"/>
                  </a:cubicBez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012A0B2-8B55-4BD4-AA1E-E5E4FD1A2B9B}"/>
                </a:ext>
              </a:extLst>
            </p:cNvPr>
            <p:cNvSpPr/>
            <p:nvPr/>
          </p:nvSpPr>
          <p:spPr>
            <a:xfrm>
              <a:off x="3665391" y="5445204"/>
              <a:ext cx="5217" cy="6642"/>
            </a:xfrm>
            <a:custGeom>
              <a:avLst/>
              <a:gdLst>
                <a:gd name="connsiteX0" fmla="*/ 5217 w 5217"/>
                <a:gd name="connsiteY0" fmla="*/ 0 h 6642"/>
                <a:gd name="connsiteX1" fmla="*/ 789 w 5217"/>
                <a:gd name="connsiteY1" fmla="*/ 0 h 6642"/>
                <a:gd name="connsiteX2" fmla="*/ 789 w 5217"/>
                <a:gd name="connsiteY2" fmla="*/ 6642 h 6642"/>
                <a:gd name="connsiteX3" fmla="*/ 5217 w 5217"/>
                <a:gd name="connsiteY3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17" h="6642">
                  <a:moveTo>
                    <a:pt x="5217" y="0"/>
                  </a:moveTo>
                  <a:cubicBezTo>
                    <a:pt x="5217" y="0"/>
                    <a:pt x="1527" y="0"/>
                    <a:pt x="789" y="0"/>
                  </a:cubicBezTo>
                  <a:cubicBezTo>
                    <a:pt x="-263" y="2089"/>
                    <a:pt x="-263" y="4553"/>
                    <a:pt x="789" y="6642"/>
                  </a:cubicBezTo>
                  <a:cubicBezTo>
                    <a:pt x="789" y="6642"/>
                    <a:pt x="5217" y="6642"/>
                    <a:pt x="5217" y="6642"/>
                  </a:cubicBez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69046F4E-3886-4767-A9C3-46BB218BD49A}"/>
                </a:ext>
              </a:extLst>
            </p:cNvPr>
            <p:cNvSpPr/>
            <p:nvPr/>
          </p:nvSpPr>
          <p:spPr>
            <a:xfrm>
              <a:off x="3665443" y="5445204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0 w 5165"/>
                <a:gd name="connsiteY3" fmla="*/ 0 h 73800"/>
                <a:gd name="connsiteX4" fmla="*/ 0 w 5165"/>
                <a:gd name="connsiteY4" fmla="*/ 0 h 73800"/>
                <a:gd name="connsiteX5" fmla="*/ 0 w 5165"/>
                <a:gd name="connsiteY5" fmla="*/ 0 h 73800"/>
                <a:gd name="connsiteX6" fmla="*/ 0 w 5165"/>
                <a:gd name="connsiteY6" fmla="*/ 0 h 73800"/>
                <a:gd name="connsiteX7" fmla="*/ 0 w 5165"/>
                <a:gd name="connsiteY7" fmla="*/ 0 h 73800"/>
                <a:gd name="connsiteX8" fmla="*/ 0 w 5165"/>
                <a:gd name="connsiteY8" fmla="*/ 0 h 73800"/>
                <a:gd name="connsiteX9" fmla="*/ 0 w 5165"/>
                <a:gd name="connsiteY9" fmla="*/ 0 h 73800"/>
                <a:gd name="connsiteX10" fmla="*/ 0 w 5165"/>
                <a:gd name="connsiteY10" fmla="*/ 0 h 73800"/>
                <a:gd name="connsiteX11" fmla="*/ 0 w 5165"/>
                <a:gd name="connsiteY11" fmla="*/ 0 h 73800"/>
                <a:gd name="connsiteX12" fmla="*/ 0 w 5165"/>
                <a:gd name="connsiteY12" fmla="*/ 0 h 73800"/>
                <a:gd name="connsiteX13" fmla="*/ 0 w 5165"/>
                <a:gd name="connsiteY13" fmla="*/ 0 h 73800"/>
                <a:gd name="connsiteX14" fmla="*/ 0 w 5165"/>
                <a:gd name="connsiteY14" fmla="*/ 0 h 73800"/>
                <a:gd name="connsiteX15" fmla="*/ 0 w 5165"/>
                <a:gd name="connsiteY15" fmla="*/ 0 h 73800"/>
                <a:gd name="connsiteX16" fmla="*/ 4428 w 5165"/>
                <a:gd name="connsiteY1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CD101A03-B071-4F04-A6F3-5E5629E499DF}"/>
                </a:ext>
              </a:extLst>
            </p:cNvPr>
            <p:cNvSpPr/>
            <p:nvPr/>
          </p:nvSpPr>
          <p:spPr>
            <a:xfrm>
              <a:off x="3665443" y="5448156"/>
              <a:ext cx="4428" cy="4427"/>
            </a:xfrm>
            <a:custGeom>
              <a:avLst/>
              <a:gdLst>
                <a:gd name="connsiteX0" fmla="*/ 4428 w 4428"/>
                <a:gd name="connsiteY0" fmla="*/ 0 h 4427"/>
                <a:gd name="connsiteX1" fmla="*/ 0 w 4428"/>
                <a:gd name="connsiteY1" fmla="*/ 0 h 4427"/>
                <a:gd name="connsiteX2" fmla="*/ 0 w 4428"/>
                <a:gd name="connsiteY2" fmla="*/ 4428 h 4427"/>
                <a:gd name="connsiteX3" fmla="*/ 3690 w 4428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4427">
                  <a:moveTo>
                    <a:pt x="4428" y="0"/>
                  </a:moveTo>
                  <a:cubicBezTo>
                    <a:pt x="4428" y="0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lnTo>
                    <a:pt x="3690" y="4428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35FBE542-C851-4F25-B46E-4A71283A66C2}"/>
                </a:ext>
              </a:extLst>
            </p:cNvPr>
            <p:cNvSpPr/>
            <p:nvPr/>
          </p:nvSpPr>
          <p:spPr>
            <a:xfrm>
              <a:off x="3666181" y="5442252"/>
              <a:ext cx="3690" cy="5903"/>
            </a:xfrm>
            <a:custGeom>
              <a:avLst/>
              <a:gdLst>
                <a:gd name="connsiteX0" fmla="*/ 3690 w 3690"/>
                <a:gd name="connsiteY0" fmla="*/ 5904 h 5903"/>
                <a:gd name="connsiteX1" fmla="*/ 0 w 3690"/>
                <a:gd name="connsiteY1" fmla="*/ 5904 h 5903"/>
                <a:gd name="connsiteX2" fmla="*/ 0 w 3690"/>
                <a:gd name="connsiteY2" fmla="*/ 5904 h 5903"/>
                <a:gd name="connsiteX3" fmla="*/ 0 w 3690"/>
                <a:gd name="connsiteY3" fmla="*/ 5904 h 5903"/>
                <a:gd name="connsiteX4" fmla="*/ 0 w 3690"/>
                <a:gd name="connsiteY4" fmla="*/ 5904 h 5903"/>
                <a:gd name="connsiteX5" fmla="*/ 0 w 3690"/>
                <a:gd name="connsiteY5" fmla="*/ 5904 h 5903"/>
                <a:gd name="connsiteX6" fmla="*/ 0 w 3690"/>
                <a:gd name="connsiteY6" fmla="*/ 5904 h 5903"/>
                <a:gd name="connsiteX7" fmla="*/ 0 w 3690"/>
                <a:gd name="connsiteY7" fmla="*/ 5904 h 5903"/>
                <a:gd name="connsiteX8" fmla="*/ 0 w 3690"/>
                <a:gd name="connsiteY8" fmla="*/ 0 h 5903"/>
                <a:gd name="connsiteX9" fmla="*/ 0 w 3690"/>
                <a:gd name="connsiteY9" fmla="*/ 0 h 5903"/>
                <a:gd name="connsiteX10" fmla="*/ 0 w 3690"/>
                <a:gd name="connsiteY10" fmla="*/ 5166 h 5903"/>
                <a:gd name="connsiteX11" fmla="*/ 2214 w 3690"/>
                <a:gd name="connsiteY11" fmla="*/ 5166 h 5903"/>
                <a:gd name="connsiteX12" fmla="*/ 2214 w 3690"/>
                <a:gd name="connsiteY12" fmla="*/ 5166 h 5903"/>
                <a:gd name="connsiteX13" fmla="*/ 2214 w 3690"/>
                <a:gd name="connsiteY13" fmla="*/ 5166 h 5903"/>
                <a:gd name="connsiteX14" fmla="*/ 2214 w 3690"/>
                <a:gd name="connsiteY14" fmla="*/ 5166 h 5903"/>
                <a:gd name="connsiteX15" fmla="*/ 2214 w 3690"/>
                <a:gd name="connsiteY15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90" h="5903">
                  <a:moveTo>
                    <a:pt x="3690" y="590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2214" y="5166"/>
                  </a:lnTo>
                  <a:lnTo>
                    <a:pt x="2214" y="5166"/>
                  </a:lnTo>
                  <a:lnTo>
                    <a:pt x="2214" y="5166"/>
                  </a:lnTo>
                  <a:cubicBezTo>
                    <a:pt x="2214" y="5166"/>
                    <a:pt x="2214" y="5166"/>
                    <a:pt x="2214" y="5166"/>
                  </a:cubicBezTo>
                  <a:lnTo>
                    <a:pt x="2214" y="5166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CA87DA37-C176-4541-AD92-EBC7A9EBC41A}"/>
                </a:ext>
              </a:extLst>
            </p:cNvPr>
            <p:cNvSpPr/>
            <p:nvPr/>
          </p:nvSpPr>
          <p:spPr>
            <a:xfrm>
              <a:off x="3667656" y="5451108"/>
              <a:ext cx="3690" cy="4428"/>
            </a:xfrm>
            <a:custGeom>
              <a:avLst/>
              <a:gdLst>
                <a:gd name="connsiteX0" fmla="*/ 3690 w 3690"/>
                <a:gd name="connsiteY0" fmla="*/ 0 h 4428"/>
                <a:gd name="connsiteX1" fmla="*/ 0 w 3690"/>
                <a:gd name="connsiteY1" fmla="*/ 0 h 4428"/>
                <a:gd name="connsiteX2" fmla="*/ 0 w 3690"/>
                <a:gd name="connsiteY2" fmla="*/ 4428 h 4428"/>
                <a:gd name="connsiteX3" fmla="*/ 0 w 3690"/>
                <a:gd name="connsiteY3" fmla="*/ 4428 h 4428"/>
                <a:gd name="connsiteX4" fmla="*/ 0 w 3690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428">
                  <a:moveTo>
                    <a:pt x="3690" y="0"/>
                  </a:moveTo>
                  <a:cubicBezTo>
                    <a:pt x="3690" y="0"/>
                    <a:pt x="0" y="0"/>
                    <a:pt x="0" y="0"/>
                  </a:cubicBezTo>
                  <a:cubicBezTo>
                    <a:pt x="0" y="0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0"/>
                    <a:pt x="0" y="0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9F8EB1A9-98B9-4B98-B0F9-89638AF7AA22}"/>
                </a:ext>
              </a:extLst>
            </p:cNvPr>
            <p:cNvSpPr/>
            <p:nvPr/>
          </p:nvSpPr>
          <p:spPr>
            <a:xfrm>
              <a:off x="3667656" y="5451108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  <a:gd name="connsiteX7" fmla="*/ 0 w 3690"/>
                <a:gd name="connsiteY7" fmla="*/ 0 h 73800"/>
                <a:gd name="connsiteX8" fmla="*/ 0 w 3690"/>
                <a:gd name="connsiteY8" fmla="*/ 0 h 73800"/>
                <a:gd name="connsiteX9" fmla="*/ 0 w 3690"/>
                <a:gd name="connsiteY9" fmla="*/ 0 h 73800"/>
                <a:gd name="connsiteX10" fmla="*/ 0 w 3690"/>
                <a:gd name="connsiteY10" fmla="*/ 0 h 73800"/>
                <a:gd name="connsiteX11" fmla="*/ 0 w 3690"/>
                <a:gd name="connsiteY11" fmla="*/ 0 h 73800"/>
                <a:gd name="connsiteX12" fmla="*/ 0 w 3690"/>
                <a:gd name="connsiteY12" fmla="*/ 0 h 73800"/>
                <a:gd name="connsiteX13" fmla="*/ 0 w 3690"/>
                <a:gd name="connsiteY13" fmla="*/ 0 h 73800"/>
                <a:gd name="connsiteX14" fmla="*/ 0 w 3690"/>
                <a:gd name="connsiteY14" fmla="*/ 0 h 73800"/>
                <a:gd name="connsiteX15" fmla="*/ 0 w 3690"/>
                <a:gd name="connsiteY15" fmla="*/ 0 h 73800"/>
                <a:gd name="connsiteX16" fmla="*/ 0 w 3690"/>
                <a:gd name="connsiteY16" fmla="*/ 0 h 73800"/>
                <a:gd name="connsiteX17" fmla="*/ 3690 w 3690"/>
                <a:gd name="connsiteY1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629929AD-61B8-4109-B557-427DD3086539}"/>
                </a:ext>
              </a:extLst>
            </p:cNvPr>
            <p:cNvSpPr/>
            <p:nvPr/>
          </p:nvSpPr>
          <p:spPr>
            <a:xfrm>
              <a:off x="3669866" y="5436349"/>
              <a:ext cx="6646" cy="10331"/>
            </a:xfrm>
            <a:custGeom>
              <a:avLst/>
              <a:gdLst>
                <a:gd name="connsiteX0" fmla="*/ 3694 w 6646"/>
                <a:gd name="connsiteY0" fmla="*/ 0 h 10331"/>
                <a:gd name="connsiteX1" fmla="*/ 3694 w 6646"/>
                <a:gd name="connsiteY1" fmla="*/ 0 h 10331"/>
                <a:gd name="connsiteX2" fmla="*/ 4 w 6646"/>
                <a:gd name="connsiteY2" fmla="*/ 5166 h 10331"/>
                <a:gd name="connsiteX3" fmla="*/ 4 w 6646"/>
                <a:gd name="connsiteY3" fmla="*/ 10332 h 10331"/>
                <a:gd name="connsiteX4" fmla="*/ 6646 w 6646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6" h="10331">
                  <a:moveTo>
                    <a:pt x="3694" y="0"/>
                  </a:moveTo>
                  <a:cubicBezTo>
                    <a:pt x="3694" y="0"/>
                    <a:pt x="3694" y="0"/>
                    <a:pt x="3694" y="0"/>
                  </a:cubicBezTo>
                  <a:cubicBezTo>
                    <a:pt x="1427" y="674"/>
                    <a:pt x="-94" y="2802"/>
                    <a:pt x="4" y="5166"/>
                  </a:cubicBezTo>
                  <a:lnTo>
                    <a:pt x="4" y="10332"/>
                  </a:lnTo>
                  <a:lnTo>
                    <a:pt x="6646" y="10332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7138CB25-7CAC-49C7-9B9B-494725C1FC0C}"/>
                </a:ext>
              </a:extLst>
            </p:cNvPr>
            <p:cNvSpPr/>
            <p:nvPr/>
          </p:nvSpPr>
          <p:spPr>
            <a:xfrm>
              <a:off x="3673371" y="5433397"/>
              <a:ext cx="6831" cy="8118"/>
            </a:xfrm>
            <a:custGeom>
              <a:avLst/>
              <a:gdLst>
                <a:gd name="connsiteX0" fmla="*/ 189 w 6831"/>
                <a:gd name="connsiteY0" fmla="*/ 2952 h 8118"/>
                <a:gd name="connsiteX1" fmla="*/ 189 w 6831"/>
                <a:gd name="connsiteY1" fmla="*/ 2952 h 8118"/>
                <a:gd name="connsiteX2" fmla="*/ 189 w 6831"/>
                <a:gd name="connsiteY2" fmla="*/ 2952 h 8118"/>
                <a:gd name="connsiteX3" fmla="*/ 189 w 6831"/>
                <a:gd name="connsiteY3" fmla="*/ 2952 h 8118"/>
                <a:gd name="connsiteX4" fmla="*/ 189 w 6831"/>
                <a:gd name="connsiteY4" fmla="*/ 8118 h 8118"/>
                <a:gd name="connsiteX5" fmla="*/ 189 w 6831"/>
                <a:gd name="connsiteY5" fmla="*/ 8118 h 8118"/>
                <a:gd name="connsiteX6" fmla="*/ 6831 w 6831"/>
                <a:gd name="connsiteY6" fmla="*/ 8118 h 8118"/>
                <a:gd name="connsiteX7" fmla="*/ 6831 w 6831"/>
                <a:gd name="connsiteY7" fmla="*/ 0 h 8118"/>
                <a:gd name="connsiteX8" fmla="*/ 6831 w 6831"/>
                <a:gd name="connsiteY8" fmla="*/ 0 h 8118"/>
                <a:gd name="connsiteX9" fmla="*/ 6831 w 6831"/>
                <a:gd name="connsiteY9" fmla="*/ 7380 h 8118"/>
                <a:gd name="connsiteX10" fmla="*/ 927 w 6831"/>
                <a:gd name="connsiteY10" fmla="*/ 7380 h 8118"/>
                <a:gd name="connsiteX11" fmla="*/ 927 w 6831"/>
                <a:gd name="connsiteY11" fmla="*/ 7380 h 8118"/>
                <a:gd name="connsiteX12" fmla="*/ 927 w 6831"/>
                <a:gd name="connsiteY12" fmla="*/ 2952 h 8118"/>
                <a:gd name="connsiteX13" fmla="*/ 927 w 6831"/>
                <a:gd name="connsiteY13" fmla="*/ 2952 h 8118"/>
                <a:gd name="connsiteX14" fmla="*/ 927 w 6831"/>
                <a:gd name="connsiteY14" fmla="*/ 2952 h 8118"/>
                <a:gd name="connsiteX15" fmla="*/ 927 w 6831"/>
                <a:gd name="connsiteY15" fmla="*/ 2952 h 8118"/>
                <a:gd name="connsiteX16" fmla="*/ 927 w 6831"/>
                <a:gd name="connsiteY16" fmla="*/ 2952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31" h="8118">
                  <a:moveTo>
                    <a:pt x="189" y="2952"/>
                  </a:moveTo>
                  <a:lnTo>
                    <a:pt x="189" y="2952"/>
                  </a:lnTo>
                  <a:lnTo>
                    <a:pt x="189" y="2952"/>
                  </a:lnTo>
                  <a:lnTo>
                    <a:pt x="189" y="2952"/>
                  </a:lnTo>
                  <a:cubicBezTo>
                    <a:pt x="-63" y="4665"/>
                    <a:pt x="-63" y="6405"/>
                    <a:pt x="189" y="8118"/>
                  </a:cubicBezTo>
                  <a:lnTo>
                    <a:pt x="189" y="8118"/>
                  </a:lnTo>
                  <a:lnTo>
                    <a:pt x="6831" y="8118"/>
                  </a:lnTo>
                  <a:lnTo>
                    <a:pt x="6831" y="0"/>
                  </a:lnTo>
                  <a:lnTo>
                    <a:pt x="6831" y="0"/>
                  </a:lnTo>
                  <a:lnTo>
                    <a:pt x="6831" y="7380"/>
                  </a:lnTo>
                  <a:lnTo>
                    <a:pt x="927" y="7380"/>
                  </a:lnTo>
                  <a:lnTo>
                    <a:pt x="927" y="7380"/>
                  </a:lnTo>
                  <a:cubicBezTo>
                    <a:pt x="629" y="5919"/>
                    <a:pt x="629" y="4413"/>
                    <a:pt x="927" y="2952"/>
                  </a:cubicBezTo>
                  <a:lnTo>
                    <a:pt x="927" y="2952"/>
                  </a:lnTo>
                  <a:cubicBezTo>
                    <a:pt x="927" y="2952"/>
                    <a:pt x="927" y="2952"/>
                    <a:pt x="927" y="2952"/>
                  </a:cubicBezTo>
                  <a:lnTo>
                    <a:pt x="927" y="2952"/>
                  </a:lnTo>
                  <a:lnTo>
                    <a:pt x="927" y="2952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418002BF-2A0F-44D6-9D41-1A3BD9DB7C2E}"/>
                </a:ext>
              </a:extLst>
            </p:cNvPr>
            <p:cNvSpPr/>
            <p:nvPr/>
          </p:nvSpPr>
          <p:spPr>
            <a:xfrm>
              <a:off x="3667896" y="5443728"/>
              <a:ext cx="6402" cy="8855"/>
            </a:xfrm>
            <a:custGeom>
              <a:avLst/>
              <a:gdLst>
                <a:gd name="connsiteX0" fmla="*/ 6403 w 6402"/>
                <a:gd name="connsiteY0" fmla="*/ 0 h 8855"/>
                <a:gd name="connsiteX1" fmla="*/ 499 w 6402"/>
                <a:gd name="connsiteY1" fmla="*/ 4428 h 8855"/>
                <a:gd name="connsiteX2" fmla="*/ 499 w 6402"/>
                <a:gd name="connsiteY2" fmla="*/ 8856 h 8855"/>
                <a:gd name="connsiteX3" fmla="*/ 6403 w 6402"/>
                <a:gd name="connsiteY3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02" h="8855">
                  <a:moveTo>
                    <a:pt x="6403" y="0"/>
                  </a:moveTo>
                  <a:cubicBezTo>
                    <a:pt x="6403" y="0"/>
                    <a:pt x="499" y="0"/>
                    <a:pt x="499" y="4428"/>
                  </a:cubicBezTo>
                  <a:cubicBezTo>
                    <a:pt x="-166" y="5829"/>
                    <a:pt x="-166" y="7455"/>
                    <a:pt x="499" y="8856"/>
                  </a:cubicBezTo>
                  <a:cubicBezTo>
                    <a:pt x="499" y="8856"/>
                    <a:pt x="6403" y="4428"/>
                    <a:pt x="6403" y="4428"/>
                  </a:cubicBez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EF6C0391-415C-4F83-9676-C21915A106B3}"/>
                </a:ext>
              </a:extLst>
            </p:cNvPr>
            <p:cNvSpPr/>
            <p:nvPr/>
          </p:nvSpPr>
          <p:spPr>
            <a:xfrm>
              <a:off x="3674298" y="5443728"/>
              <a:ext cx="4428" cy="5166"/>
            </a:xfrm>
            <a:custGeom>
              <a:avLst/>
              <a:gdLst>
                <a:gd name="connsiteX0" fmla="*/ 0 w 4428"/>
                <a:gd name="connsiteY0" fmla="*/ 0 h 5166"/>
                <a:gd name="connsiteX1" fmla="*/ 0 w 4428"/>
                <a:gd name="connsiteY1" fmla="*/ 0 h 5166"/>
                <a:gd name="connsiteX2" fmla="*/ 0 w 4428"/>
                <a:gd name="connsiteY2" fmla="*/ 0 h 5166"/>
                <a:gd name="connsiteX3" fmla="*/ 0 w 4428"/>
                <a:gd name="connsiteY3" fmla="*/ 0 h 5166"/>
                <a:gd name="connsiteX4" fmla="*/ 0 w 4428"/>
                <a:gd name="connsiteY4" fmla="*/ 0 h 5166"/>
                <a:gd name="connsiteX5" fmla="*/ 0 w 4428"/>
                <a:gd name="connsiteY5" fmla="*/ 0 h 5166"/>
                <a:gd name="connsiteX6" fmla="*/ 0 w 4428"/>
                <a:gd name="connsiteY6" fmla="*/ 0 h 5166"/>
                <a:gd name="connsiteX7" fmla="*/ 0 w 4428"/>
                <a:gd name="connsiteY7" fmla="*/ 0 h 5166"/>
                <a:gd name="connsiteX8" fmla="*/ 4428 w 4428"/>
                <a:gd name="connsiteY8" fmla="*/ 0 h 5166"/>
                <a:gd name="connsiteX9" fmla="*/ 4428 w 4428"/>
                <a:gd name="connsiteY9" fmla="*/ 0 h 5166"/>
                <a:gd name="connsiteX10" fmla="*/ 0 w 4428"/>
                <a:gd name="connsiteY10" fmla="*/ 0 h 5166"/>
                <a:gd name="connsiteX11" fmla="*/ 0 w 4428"/>
                <a:gd name="connsiteY11" fmla="*/ 0 h 5166"/>
                <a:gd name="connsiteX12" fmla="*/ 0 w 4428"/>
                <a:gd name="connsiteY12" fmla="*/ 5166 h 5166"/>
                <a:gd name="connsiteX13" fmla="*/ 0 w 4428"/>
                <a:gd name="connsiteY13" fmla="*/ 5166 h 5166"/>
                <a:gd name="connsiteX14" fmla="*/ 0 w 4428"/>
                <a:gd name="connsiteY14" fmla="*/ 5166 h 5166"/>
                <a:gd name="connsiteX15" fmla="*/ 0 w 4428"/>
                <a:gd name="connsiteY15" fmla="*/ 5166 h 5166"/>
                <a:gd name="connsiteX16" fmla="*/ 0 w 4428"/>
                <a:gd name="connsiteY16" fmla="*/ 5166 h 5166"/>
                <a:gd name="connsiteX17" fmla="*/ 0 w 4428"/>
                <a:gd name="connsiteY17" fmla="*/ 5166 h 5166"/>
                <a:gd name="connsiteX18" fmla="*/ 0 w 4428"/>
                <a:gd name="connsiteY18" fmla="*/ 5166 h 5166"/>
                <a:gd name="connsiteX19" fmla="*/ 0 w 4428"/>
                <a:gd name="connsiteY19" fmla="*/ 5166 h 5166"/>
                <a:gd name="connsiteX20" fmla="*/ 0 w 4428"/>
                <a:gd name="connsiteY20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28" h="51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DFAC126D-8D8C-4775-AF23-BC00D523F498}"/>
                </a:ext>
              </a:extLst>
            </p:cNvPr>
            <p:cNvSpPr/>
            <p:nvPr/>
          </p:nvSpPr>
          <p:spPr>
            <a:xfrm>
              <a:off x="3672823" y="5442561"/>
              <a:ext cx="6641" cy="10023"/>
            </a:xfrm>
            <a:custGeom>
              <a:avLst/>
              <a:gdLst>
                <a:gd name="connsiteX0" fmla="*/ 6642 w 6641"/>
                <a:gd name="connsiteY0" fmla="*/ 10024 h 10023"/>
                <a:gd name="connsiteX1" fmla="*/ 0 w 6641"/>
                <a:gd name="connsiteY1" fmla="*/ 10024 h 10023"/>
                <a:gd name="connsiteX2" fmla="*/ 0 w 6641"/>
                <a:gd name="connsiteY2" fmla="*/ 5596 h 10023"/>
                <a:gd name="connsiteX3" fmla="*/ 5904 w 6641"/>
                <a:gd name="connsiteY3" fmla="*/ 1168 h 10023"/>
                <a:gd name="connsiteX4" fmla="*/ 5904 w 6641"/>
                <a:gd name="connsiteY4" fmla="*/ 6334 h 1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1" h="10023">
                  <a:moveTo>
                    <a:pt x="6642" y="10024"/>
                  </a:moveTo>
                  <a:lnTo>
                    <a:pt x="0" y="10024"/>
                  </a:lnTo>
                  <a:cubicBezTo>
                    <a:pt x="0" y="10024"/>
                    <a:pt x="0" y="10024"/>
                    <a:pt x="0" y="5596"/>
                  </a:cubicBezTo>
                  <a:cubicBezTo>
                    <a:pt x="0" y="1168"/>
                    <a:pt x="4428" y="5596"/>
                    <a:pt x="5904" y="1168"/>
                  </a:cubicBezTo>
                  <a:cubicBezTo>
                    <a:pt x="7380" y="-3260"/>
                    <a:pt x="5904" y="6334"/>
                    <a:pt x="5904" y="6334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84739840-0454-4175-93DE-C1799C2E0AFE}"/>
                </a:ext>
              </a:extLst>
            </p:cNvPr>
            <p:cNvSpPr/>
            <p:nvPr/>
          </p:nvSpPr>
          <p:spPr>
            <a:xfrm>
              <a:off x="3675775" y="5452584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3690 w 3689"/>
                <a:gd name="connsiteY1" fmla="*/ 0 h 73800"/>
                <a:gd name="connsiteX2" fmla="*/ 3690 w 3689"/>
                <a:gd name="connsiteY2" fmla="*/ 0 h 73800"/>
                <a:gd name="connsiteX3" fmla="*/ 3690 w 3689"/>
                <a:gd name="connsiteY3" fmla="*/ 0 h 73800"/>
                <a:gd name="connsiteX4" fmla="*/ 3690 w 3689"/>
                <a:gd name="connsiteY4" fmla="*/ 0 h 73800"/>
                <a:gd name="connsiteX5" fmla="*/ 3690 w 3689"/>
                <a:gd name="connsiteY5" fmla="*/ 0 h 73800"/>
                <a:gd name="connsiteX6" fmla="*/ 3690 w 3689"/>
                <a:gd name="connsiteY6" fmla="*/ 0 h 73800"/>
                <a:gd name="connsiteX7" fmla="*/ 3690 w 3689"/>
                <a:gd name="connsiteY7" fmla="*/ 0 h 73800"/>
                <a:gd name="connsiteX8" fmla="*/ 3690 w 3689"/>
                <a:gd name="connsiteY8" fmla="*/ 0 h 73800"/>
                <a:gd name="connsiteX9" fmla="*/ 3690 w 3689"/>
                <a:gd name="connsiteY9" fmla="*/ 0 h 73800"/>
                <a:gd name="connsiteX10" fmla="*/ 3690 w 3689"/>
                <a:gd name="connsiteY10" fmla="*/ 0 h 73800"/>
                <a:gd name="connsiteX11" fmla="*/ 3690 w 3689"/>
                <a:gd name="connsiteY11" fmla="*/ 0 h 73800"/>
                <a:gd name="connsiteX12" fmla="*/ 3690 w 3689"/>
                <a:gd name="connsiteY12" fmla="*/ 0 h 73800"/>
                <a:gd name="connsiteX13" fmla="*/ 3690 w 3689"/>
                <a:gd name="connsiteY13" fmla="*/ 0 h 73800"/>
                <a:gd name="connsiteX14" fmla="*/ 3690 w 3689"/>
                <a:gd name="connsiteY14" fmla="*/ 0 h 73800"/>
                <a:gd name="connsiteX15" fmla="*/ 0 w 3689"/>
                <a:gd name="connsiteY15" fmla="*/ 0 h 73800"/>
                <a:gd name="connsiteX16" fmla="*/ 0 w 3689"/>
                <a:gd name="connsiteY16" fmla="*/ 0 h 73800"/>
                <a:gd name="connsiteX17" fmla="*/ 0 w 3689"/>
                <a:gd name="connsiteY17" fmla="*/ 0 h 73800"/>
                <a:gd name="connsiteX18" fmla="*/ 0 w 3689"/>
                <a:gd name="connsiteY18" fmla="*/ 0 h 73800"/>
                <a:gd name="connsiteX19" fmla="*/ 3690 w 3689"/>
                <a:gd name="connsiteY19" fmla="*/ 0 h 73800"/>
                <a:gd name="connsiteX20" fmla="*/ 3690 w 3689"/>
                <a:gd name="connsiteY20" fmla="*/ 0 h 73800"/>
                <a:gd name="connsiteX21" fmla="*/ 3690 w 3689"/>
                <a:gd name="connsiteY2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57C32CE6-187C-4C81-8E2D-9F851195167A}"/>
                </a:ext>
              </a:extLst>
            </p:cNvPr>
            <p:cNvSpPr/>
            <p:nvPr/>
          </p:nvSpPr>
          <p:spPr>
            <a:xfrm>
              <a:off x="3672495" y="5435753"/>
              <a:ext cx="11397" cy="7309"/>
            </a:xfrm>
            <a:custGeom>
              <a:avLst/>
              <a:gdLst>
                <a:gd name="connsiteX0" fmla="*/ 11398 w 11397"/>
                <a:gd name="connsiteY0" fmla="*/ 595 h 7309"/>
                <a:gd name="connsiteX1" fmla="*/ 6232 w 11397"/>
                <a:gd name="connsiteY1" fmla="*/ 595 h 7309"/>
                <a:gd name="connsiteX2" fmla="*/ 328 w 11397"/>
                <a:gd name="connsiteY2" fmla="*/ 595 h 7309"/>
                <a:gd name="connsiteX3" fmla="*/ 328 w 11397"/>
                <a:gd name="connsiteY3" fmla="*/ 7237 h 7309"/>
                <a:gd name="connsiteX4" fmla="*/ 8446 w 11397"/>
                <a:gd name="connsiteY4" fmla="*/ 2809 h 7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97" h="7309">
                  <a:moveTo>
                    <a:pt x="11398" y="595"/>
                  </a:moveTo>
                  <a:cubicBezTo>
                    <a:pt x="9768" y="-198"/>
                    <a:pt x="7863" y="-198"/>
                    <a:pt x="6232" y="595"/>
                  </a:cubicBezTo>
                  <a:cubicBezTo>
                    <a:pt x="6232" y="595"/>
                    <a:pt x="1066" y="595"/>
                    <a:pt x="328" y="595"/>
                  </a:cubicBezTo>
                  <a:cubicBezTo>
                    <a:pt x="-410" y="595"/>
                    <a:pt x="328" y="6499"/>
                    <a:pt x="328" y="7237"/>
                  </a:cubicBezTo>
                  <a:cubicBezTo>
                    <a:pt x="328" y="7975"/>
                    <a:pt x="8446" y="2809"/>
                    <a:pt x="8446" y="2809"/>
                  </a:cubicBez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5B340BFC-F24A-4AFF-877D-7A5A6E399C57}"/>
                </a:ext>
              </a:extLst>
            </p:cNvPr>
            <p:cNvSpPr/>
            <p:nvPr/>
          </p:nvSpPr>
          <p:spPr>
            <a:xfrm>
              <a:off x="3675037" y="5428230"/>
              <a:ext cx="8855" cy="12546"/>
            </a:xfrm>
            <a:custGeom>
              <a:avLst/>
              <a:gdLst>
                <a:gd name="connsiteX0" fmla="*/ 8856 w 8855"/>
                <a:gd name="connsiteY0" fmla="*/ 8118 h 12546"/>
                <a:gd name="connsiteX1" fmla="*/ 8856 w 8855"/>
                <a:gd name="connsiteY1" fmla="*/ 8118 h 12546"/>
                <a:gd name="connsiteX2" fmla="*/ 4428 w 8855"/>
                <a:gd name="connsiteY2" fmla="*/ 8118 h 12546"/>
                <a:gd name="connsiteX3" fmla="*/ 4428 w 8855"/>
                <a:gd name="connsiteY3" fmla="*/ 8118 h 12546"/>
                <a:gd name="connsiteX4" fmla="*/ 0 w 8855"/>
                <a:gd name="connsiteY4" fmla="*/ 8118 h 12546"/>
                <a:gd name="connsiteX5" fmla="*/ 0 w 8855"/>
                <a:gd name="connsiteY5" fmla="*/ 12546 h 12546"/>
                <a:gd name="connsiteX6" fmla="*/ 0 w 8855"/>
                <a:gd name="connsiteY6" fmla="*/ 12546 h 12546"/>
                <a:gd name="connsiteX7" fmla="*/ 0 w 8855"/>
                <a:gd name="connsiteY7" fmla="*/ 12546 h 12546"/>
                <a:gd name="connsiteX8" fmla="*/ 0 w 8855"/>
                <a:gd name="connsiteY8" fmla="*/ 12546 h 12546"/>
                <a:gd name="connsiteX9" fmla="*/ 5904 w 8855"/>
                <a:gd name="connsiteY9" fmla="*/ 8118 h 12546"/>
                <a:gd name="connsiteX10" fmla="*/ 5904 w 8855"/>
                <a:gd name="connsiteY10" fmla="*/ 8118 h 12546"/>
                <a:gd name="connsiteX11" fmla="*/ 5904 w 8855"/>
                <a:gd name="connsiteY11" fmla="*/ 0 h 12546"/>
                <a:gd name="connsiteX12" fmla="*/ 5904 w 8855"/>
                <a:gd name="connsiteY12" fmla="*/ 0 h 12546"/>
                <a:gd name="connsiteX13" fmla="*/ 5904 w 8855"/>
                <a:gd name="connsiteY13" fmla="*/ 7380 h 12546"/>
                <a:gd name="connsiteX14" fmla="*/ 5904 w 8855"/>
                <a:gd name="connsiteY14" fmla="*/ 7380 h 12546"/>
                <a:gd name="connsiteX15" fmla="*/ 2214 w 8855"/>
                <a:gd name="connsiteY15" fmla="*/ 7380 h 12546"/>
                <a:gd name="connsiteX16" fmla="*/ 2214 w 8855"/>
                <a:gd name="connsiteY16" fmla="*/ 7380 h 12546"/>
                <a:gd name="connsiteX17" fmla="*/ 2214 w 8855"/>
                <a:gd name="connsiteY17" fmla="*/ 7380 h 12546"/>
                <a:gd name="connsiteX18" fmla="*/ 2214 w 8855"/>
                <a:gd name="connsiteY18" fmla="*/ 8118 h 12546"/>
                <a:gd name="connsiteX19" fmla="*/ 2214 w 8855"/>
                <a:gd name="connsiteY19" fmla="*/ 3690 h 12546"/>
                <a:gd name="connsiteX20" fmla="*/ 7380 w 8855"/>
                <a:gd name="connsiteY20" fmla="*/ 369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855" h="12546">
                  <a:moveTo>
                    <a:pt x="8856" y="8118"/>
                  </a:moveTo>
                  <a:lnTo>
                    <a:pt x="8856" y="8118"/>
                  </a:lnTo>
                  <a:cubicBezTo>
                    <a:pt x="7424" y="7612"/>
                    <a:pt x="5860" y="7612"/>
                    <a:pt x="4428" y="8118"/>
                  </a:cubicBezTo>
                  <a:lnTo>
                    <a:pt x="4428" y="8118"/>
                  </a:lnTo>
                  <a:cubicBezTo>
                    <a:pt x="4428" y="8118"/>
                    <a:pt x="4428" y="8118"/>
                    <a:pt x="0" y="8118"/>
                  </a:cubicBezTo>
                  <a:lnTo>
                    <a:pt x="0" y="12546"/>
                  </a:lnTo>
                  <a:lnTo>
                    <a:pt x="0" y="12546"/>
                  </a:lnTo>
                  <a:cubicBezTo>
                    <a:pt x="0" y="12546"/>
                    <a:pt x="0" y="12546"/>
                    <a:pt x="0" y="12546"/>
                  </a:cubicBezTo>
                  <a:lnTo>
                    <a:pt x="0" y="12546"/>
                  </a:lnTo>
                  <a:lnTo>
                    <a:pt x="5904" y="8118"/>
                  </a:lnTo>
                  <a:lnTo>
                    <a:pt x="5904" y="8118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7380"/>
                  </a:lnTo>
                  <a:lnTo>
                    <a:pt x="5904" y="7380"/>
                  </a:lnTo>
                  <a:lnTo>
                    <a:pt x="2214" y="7380"/>
                  </a:lnTo>
                  <a:lnTo>
                    <a:pt x="2214" y="7380"/>
                  </a:lnTo>
                  <a:cubicBezTo>
                    <a:pt x="2214" y="7380"/>
                    <a:pt x="2214" y="7380"/>
                    <a:pt x="2214" y="7380"/>
                  </a:cubicBezTo>
                  <a:lnTo>
                    <a:pt x="2214" y="8118"/>
                  </a:lnTo>
                  <a:lnTo>
                    <a:pt x="2214" y="3690"/>
                  </a:lnTo>
                  <a:lnTo>
                    <a:pt x="7380" y="369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3506BA32-DA98-4595-8632-2E34082058C8}"/>
                </a:ext>
              </a:extLst>
            </p:cNvPr>
            <p:cNvSpPr/>
            <p:nvPr/>
          </p:nvSpPr>
          <p:spPr>
            <a:xfrm>
              <a:off x="3673476" y="5436349"/>
              <a:ext cx="8776" cy="13283"/>
            </a:xfrm>
            <a:custGeom>
              <a:avLst/>
              <a:gdLst>
                <a:gd name="connsiteX0" fmla="*/ 3775 w 8776"/>
                <a:gd name="connsiteY0" fmla="*/ 13284 h 13283"/>
                <a:gd name="connsiteX1" fmla="*/ 85 w 8776"/>
                <a:gd name="connsiteY1" fmla="*/ 7380 h 13283"/>
                <a:gd name="connsiteX2" fmla="*/ 7465 w 8776"/>
                <a:gd name="connsiteY2" fmla="*/ 0 h 13283"/>
                <a:gd name="connsiteX3" fmla="*/ 7465 w 8776"/>
                <a:gd name="connsiteY3" fmla="*/ 6642 h 13283"/>
                <a:gd name="connsiteX4" fmla="*/ 2299 w 8776"/>
                <a:gd name="connsiteY4" fmla="*/ 1107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76" h="13283">
                  <a:moveTo>
                    <a:pt x="3775" y="13284"/>
                  </a:moveTo>
                  <a:cubicBezTo>
                    <a:pt x="1204" y="12565"/>
                    <a:pt x="-395" y="10006"/>
                    <a:pt x="85" y="7380"/>
                  </a:cubicBezTo>
                  <a:cubicBezTo>
                    <a:pt x="85" y="7380"/>
                    <a:pt x="4513" y="0"/>
                    <a:pt x="7465" y="0"/>
                  </a:cubicBezTo>
                  <a:cubicBezTo>
                    <a:pt x="10417" y="0"/>
                    <a:pt x="7465" y="6642"/>
                    <a:pt x="7465" y="6642"/>
                  </a:cubicBezTo>
                  <a:cubicBezTo>
                    <a:pt x="7465" y="6642"/>
                    <a:pt x="7465" y="11070"/>
                    <a:pt x="2299" y="11070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6EBCB32A-B114-4D4A-89B1-A91D3477D3FA}"/>
                </a:ext>
              </a:extLst>
            </p:cNvPr>
            <p:cNvSpPr/>
            <p:nvPr/>
          </p:nvSpPr>
          <p:spPr>
            <a:xfrm>
              <a:off x="3677250" y="5449632"/>
              <a:ext cx="8118" cy="4922"/>
            </a:xfrm>
            <a:custGeom>
              <a:avLst/>
              <a:gdLst>
                <a:gd name="connsiteX0" fmla="*/ 0 w 8118"/>
                <a:gd name="connsiteY0" fmla="*/ 0 h 4922"/>
                <a:gd name="connsiteX1" fmla="*/ 0 w 8118"/>
                <a:gd name="connsiteY1" fmla="*/ 0 h 4922"/>
                <a:gd name="connsiteX2" fmla="*/ 0 w 8118"/>
                <a:gd name="connsiteY2" fmla="*/ 0 h 4922"/>
                <a:gd name="connsiteX3" fmla="*/ 0 w 8118"/>
                <a:gd name="connsiteY3" fmla="*/ 0 h 4922"/>
                <a:gd name="connsiteX4" fmla="*/ 0 w 8118"/>
                <a:gd name="connsiteY4" fmla="*/ 0 h 4922"/>
                <a:gd name="connsiteX5" fmla="*/ 0 w 8118"/>
                <a:gd name="connsiteY5" fmla="*/ 0 h 4922"/>
                <a:gd name="connsiteX6" fmla="*/ 4428 w 8118"/>
                <a:gd name="connsiteY6" fmla="*/ 0 h 4922"/>
                <a:gd name="connsiteX7" fmla="*/ 4428 w 8118"/>
                <a:gd name="connsiteY7" fmla="*/ 4428 h 4922"/>
                <a:gd name="connsiteX8" fmla="*/ 4428 w 8118"/>
                <a:gd name="connsiteY8" fmla="*/ 4428 h 4922"/>
                <a:gd name="connsiteX9" fmla="*/ 4428 w 8118"/>
                <a:gd name="connsiteY9" fmla="*/ 4428 h 4922"/>
                <a:gd name="connsiteX10" fmla="*/ 4428 w 8118"/>
                <a:gd name="connsiteY10" fmla="*/ 4428 h 4922"/>
                <a:gd name="connsiteX11" fmla="*/ 4428 w 8118"/>
                <a:gd name="connsiteY11" fmla="*/ 4428 h 4922"/>
                <a:gd name="connsiteX12" fmla="*/ 4428 w 8118"/>
                <a:gd name="connsiteY12" fmla="*/ 4428 h 4922"/>
                <a:gd name="connsiteX13" fmla="*/ 8118 w 8118"/>
                <a:gd name="connsiteY13" fmla="*/ 4428 h 4922"/>
                <a:gd name="connsiteX14" fmla="*/ 8118 w 8118"/>
                <a:gd name="connsiteY14" fmla="*/ 4428 h 4922"/>
                <a:gd name="connsiteX15" fmla="*/ 8118 w 8118"/>
                <a:gd name="connsiteY15" fmla="*/ 4428 h 4922"/>
                <a:gd name="connsiteX16" fmla="*/ 8118 w 8118"/>
                <a:gd name="connsiteY16" fmla="*/ 4428 h 4922"/>
                <a:gd name="connsiteX17" fmla="*/ 8118 w 8118"/>
                <a:gd name="connsiteY17" fmla="*/ 4428 h 4922"/>
                <a:gd name="connsiteX18" fmla="*/ 8118 w 8118"/>
                <a:gd name="connsiteY18" fmla="*/ 4428 h 4922"/>
                <a:gd name="connsiteX19" fmla="*/ 3690 w 8118"/>
                <a:gd name="connsiteY19" fmla="*/ 4428 h 4922"/>
                <a:gd name="connsiteX20" fmla="*/ 3690 w 8118"/>
                <a:gd name="connsiteY20" fmla="*/ 4428 h 4922"/>
                <a:gd name="connsiteX21" fmla="*/ 3690 w 8118"/>
                <a:gd name="connsiteY21" fmla="*/ 4428 h 4922"/>
                <a:gd name="connsiteX22" fmla="*/ 3690 w 8118"/>
                <a:gd name="connsiteY22" fmla="*/ 4428 h 4922"/>
                <a:gd name="connsiteX23" fmla="*/ 3690 w 8118"/>
                <a:gd name="connsiteY23" fmla="*/ 4428 h 4922"/>
                <a:gd name="connsiteX24" fmla="*/ 3690 w 8118"/>
                <a:gd name="connsiteY24" fmla="*/ 4428 h 4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118" h="492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cubicBezTo>
                    <a:pt x="4773" y="1456"/>
                    <a:pt x="4773" y="2972"/>
                    <a:pt x="4428" y="4428"/>
                  </a:cubicBez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ubicBezTo>
                    <a:pt x="5570" y="5087"/>
                    <a:pt x="6976" y="5087"/>
                    <a:pt x="8118" y="4428"/>
                  </a:cubicBezTo>
                  <a:lnTo>
                    <a:pt x="8118" y="4428"/>
                  </a:lnTo>
                  <a:lnTo>
                    <a:pt x="8118" y="4428"/>
                  </a:lnTo>
                  <a:lnTo>
                    <a:pt x="8118" y="4428"/>
                  </a:lnTo>
                  <a:cubicBezTo>
                    <a:pt x="8118" y="4428"/>
                    <a:pt x="8118" y="4428"/>
                    <a:pt x="8118" y="4428"/>
                  </a:cubicBezTo>
                  <a:lnTo>
                    <a:pt x="8118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cubicBezTo>
                    <a:pt x="3690" y="4428"/>
                    <a:pt x="3690" y="4428"/>
                    <a:pt x="3690" y="4428"/>
                  </a:cubicBez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89437C2B-09EE-482E-8DD7-711B5B15077D}"/>
                </a:ext>
              </a:extLst>
            </p:cNvPr>
            <p:cNvSpPr/>
            <p:nvPr/>
          </p:nvSpPr>
          <p:spPr>
            <a:xfrm>
              <a:off x="3678808" y="5448895"/>
              <a:ext cx="5822" cy="73800"/>
            </a:xfrm>
            <a:custGeom>
              <a:avLst/>
              <a:gdLst>
                <a:gd name="connsiteX0" fmla="*/ 5822 w 5822"/>
                <a:gd name="connsiteY0" fmla="*/ 0 h 73800"/>
                <a:gd name="connsiteX1" fmla="*/ 656 w 5822"/>
                <a:gd name="connsiteY1" fmla="*/ 0 h 73800"/>
                <a:gd name="connsiteX2" fmla="*/ 656 w 5822"/>
                <a:gd name="connsiteY2" fmla="*/ 0 h 73800"/>
                <a:gd name="connsiteX3" fmla="*/ 4346 w 582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22" h="73800">
                  <a:moveTo>
                    <a:pt x="5822" y="0"/>
                  </a:moveTo>
                  <a:cubicBezTo>
                    <a:pt x="5822" y="0"/>
                    <a:pt x="2132" y="0"/>
                    <a:pt x="656" y="0"/>
                  </a:cubicBezTo>
                  <a:cubicBezTo>
                    <a:pt x="-820" y="0"/>
                    <a:pt x="656" y="0"/>
                    <a:pt x="656" y="0"/>
                  </a:cubicBezTo>
                  <a:cubicBezTo>
                    <a:pt x="656" y="0"/>
                    <a:pt x="4346" y="0"/>
                    <a:pt x="4346" y="0"/>
                  </a:cubicBez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BDEF219C-F92B-453D-A439-C2344475E881}"/>
                </a:ext>
              </a:extLst>
            </p:cNvPr>
            <p:cNvSpPr/>
            <p:nvPr/>
          </p:nvSpPr>
          <p:spPr>
            <a:xfrm>
              <a:off x="3677250" y="5444467"/>
              <a:ext cx="7380" cy="4427"/>
            </a:xfrm>
            <a:custGeom>
              <a:avLst/>
              <a:gdLst>
                <a:gd name="connsiteX0" fmla="*/ 7380 w 7380"/>
                <a:gd name="connsiteY0" fmla="*/ 4428 h 4427"/>
                <a:gd name="connsiteX1" fmla="*/ 7380 w 7380"/>
                <a:gd name="connsiteY1" fmla="*/ 4428 h 4427"/>
                <a:gd name="connsiteX2" fmla="*/ 7380 w 7380"/>
                <a:gd name="connsiteY2" fmla="*/ 4428 h 4427"/>
                <a:gd name="connsiteX3" fmla="*/ 7380 w 7380"/>
                <a:gd name="connsiteY3" fmla="*/ 4428 h 4427"/>
                <a:gd name="connsiteX4" fmla="*/ 7380 w 7380"/>
                <a:gd name="connsiteY4" fmla="*/ 4428 h 4427"/>
                <a:gd name="connsiteX5" fmla="*/ 7380 w 7380"/>
                <a:gd name="connsiteY5" fmla="*/ 4428 h 4427"/>
                <a:gd name="connsiteX6" fmla="*/ 7380 w 7380"/>
                <a:gd name="connsiteY6" fmla="*/ 4428 h 4427"/>
                <a:gd name="connsiteX7" fmla="*/ 7380 w 7380"/>
                <a:gd name="connsiteY7" fmla="*/ 4428 h 4427"/>
                <a:gd name="connsiteX8" fmla="*/ 7380 w 7380"/>
                <a:gd name="connsiteY8" fmla="*/ 4428 h 4427"/>
                <a:gd name="connsiteX9" fmla="*/ 7380 w 7380"/>
                <a:gd name="connsiteY9" fmla="*/ 4428 h 4427"/>
                <a:gd name="connsiteX10" fmla="*/ 7380 w 7380"/>
                <a:gd name="connsiteY10" fmla="*/ 4428 h 4427"/>
                <a:gd name="connsiteX11" fmla="*/ 7380 w 7380"/>
                <a:gd name="connsiteY11" fmla="*/ 4428 h 4427"/>
                <a:gd name="connsiteX12" fmla="*/ 7380 w 7380"/>
                <a:gd name="connsiteY12" fmla="*/ 4428 h 4427"/>
                <a:gd name="connsiteX13" fmla="*/ 0 w 7380"/>
                <a:gd name="connsiteY13" fmla="*/ 4428 h 4427"/>
                <a:gd name="connsiteX14" fmla="*/ 0 w 7380"/>
                <a:gd name="connsiteY14" fmla="*/ 4428 h 4427"/>
                <a:gd name="connsiteX15" fmla="*/ 0 w 7380"/>
                <a:gd name="connsiteY15" fmla="*/ 4428 h 4427"/>
                <a:gd name="connsiteX16" fmla="*/ 0 w 7380"/>
                <a:gd name="connsiteY16" fmla="*/ 4428 h 4427"/>
                <a:gd name="connsiteX17" fmla="*/ 0 w 7380"/>
                <a:gd name="connsiteY17" fmla="*/ 4428 h 4427"/>
                <a:gd name="connsiteX18" fmla="*/ 3690 w 7380"/>
                <a:gd name="connsiteY18" fmla="*/ 4428 h 4427"/>
                <a:gd name="connsiteX19" fmla="*/ 3690 w 7380"/>
                <a:gd name="connsiteY19" fmla="*/ 0 h 4427"/>
                <a:gd name="connsiteX20" fmla="*/ 3690 w 7380"/>
                <a:gd name="connsiteY20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380" h="4427">
                  <a:moveTo>
                    <a:pt x="7380" y="4428"/>
                  </a:moveTo>
                  <a:lnTo>
                    <a:pt x="7380" y="4428"/>
                  </a:lnTo>
                  <a:cubicBezTo>
                    <a:pt x="7380" y="4428"/>
                    <a:pt x="7380" y="4428"/>
                    <a:pt x="7380" y="4428"/>
                  </a:cubicBezTo>
                  <a:lnTo>
                    <a:pt x="7380" y="4428"/>
                  </a:lnTo>
                  <a:lnTo>
                    <a:pt x="7380" y="4428"/>
                  </a:lnTo>
                  <a:cubicBezTo>
                    <a:pt x="7380" y="4428"/>
                    <a:pt x="7380" y="4428"/>
                    <a:pt x="7380" y="4428"/>
                  </a:cubicBez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3690" y="4428"/>
                  </a:lnTo>
                  <a:cubicBezTo>
                    <a:pt x="4143" y="2987"/>
                    <a:pt x="4143" y="1441"/>
                    <a:pt x="369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BA966158-5E38-4AE2-9E19-2C2139667CA9}"/>
                </a:ext>
              </a:extLst>
            </p:cNvPr>
            <p:cNvSpPr/>
            <p:nvPr/>
          </p:nvSpPr>
          <p:spPr>
            <a:xfrm>
              <a:off x="3680941" y="5436090"/>
              <a:ext cx="10824" cy="11820"/>
            </a:xfrm>
            <a:custGeom>
              <a:avLst/>
              <a:gdLst>
                <a:gd name="connsiteX0" fmla="*/ 0 w 10824"/>
                <a:gd name="connsiteY0" fmla="*/ 5425 h 11820"/>
                <a:gd name="connsiteX1" fmla="*/ 0 w 10824"/>
                <a:gd name="connsiteY1" fmla="*/ 9853 h 11820"/>
                <a:gd name="connsiteX2" fmla="*/ 4428 w 10824"/>
                <a:gd name="connsiteY2" fmla="*/ 9853 h 11820"/>
                <a:gd name="connsiteX3" fmla="*/ 8856 w 10824"/>
                <a:gd name="connsiteY3" fmla="*/ 9853 h 11820"/>
                <a:gd name="connsiteX4" fmla="*/ 8856 w 10824"/>
                <a:gd name="connsiteY4" fmla="*/ 5425 h 11820"/>
                <a:gd name="connsiteX5" fmla="*/ 8856 w 10824"/>
                <a:gd name="connsiteY5" fmla="*/ 997 h 11820"/>
                <a:gd name="connsiteX6" fmla="*/ 0 w 10824"/>
                <a:gd name="connsiteY6" fmla="*/ 997 h 1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24" h="11820">
                  <a:moveTo>
                    <a:pt x="0" y="5425"/>
                  </a:moveTo>
                  <a:cubicBezTo>
                    <a:pt x="0" y="5425"/>
                    <a:pt x="0" y="5425"/>
                    <a:pt x="0" y="9853"/>
                  </a:cubicBezTo>
                  <a:cubicBezTo>
                    <a:pt x="0" y="14281"/>
                    <a:pt x="0" y="9853"/>
                    <a:pt x="4428" y="9853"/>
                  </a:cubicBezTo>
                  <a:cubicBezTo>
                    <a:pt x="8856" y="9853"/>
                    <a:pt x="4428" y="9853"/>
                    <a:pt x="8856" y="9853"/>
                  </a:cubicBezTo>
                  <a:cubicBezTo>
                    <a:pt x="13284" y="9853"/>
                    <a:pt x="8856" y="9853"/>
                    <a:pt x="8856" y="5425"/>
                  </a:cubicBezTo>
                  <a:cubicBezTo>
                    <a:pt x="9647" y="4055"/>
                    <a:pt x="9647" y="2367"/>
                    <a:pt x="8856" y="997"/>
                  </a:cubicBezTo>
                  <a:cubicBezTo>
                    <a:pt x="6054" y="-332"/>
                    <a:pt x="2802" y="-332"/>
                    <a:pt x="0" y="997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3A3A4351-69CE-453C-AF67-FE3400E44256}"/>
                </a:ext>
              </a:extLst>
            </p:cNvPr>
            <p:cNvSpPr/>
            <p:nvPr/>
          </p:nvSpPr>
          <p:spPr>
            <a:xfrm>
              <a:off x="3676512" y="5436349"/>
              <a:ext cx="9758" cy="8118"/>
            </a:xfrm>
            <a:custGeom>
              <a:avLst/>
              <a:gdLst>
                <a:gd name="connsiteX0" fmla="*/ 4428 w 9758"/>
                <a:gd name="connsiteY0" fmla="*/ 5166 h 8118"/>
                <a:gd name="connsiteX1" fmla="*/ 4428 w 9758"/>
                <a:gd name="connsiteY1" fmla="*/ 5166 h 8118"/>
                <a:gd name="connsiteX2" fmla="*/ 4428 w 9758"/>
                <a:gd name="connsiteY2" fmla="*/ 5166 h 8118"/>
                <a:gd name="connsiteX3" fmla="*/ 4428 w 9758"/>
                <a:gd name="connsiteY3" fmla="*/ 5166 h 8118"/>
                <a:gd name="connsiteX4" fmla="*/ 4428 w 9758"/>
                <a:gd name="connsiteY4" fmla="*/ 5166 h 8118"/>
                <a:gd name="connsiteX5" fmla="*/ 4428 w 9758"/>
                <a:gd name="connsiteY5" fmla="*/ 5166 h 8118"/>
                <a:gd name="connsiteX6" fmla="*/ 4428 w 9758"/>
                <a:gd name="connsiteY6" fmla="*/ 5166 h 8118"/>
                <a:gd name="connsiteX7" fmla="*/ 8118 w 9758"/>
                <a:gd name="connsiteY7" fmla="*/ 5166 h 8118"/>
                <a:gd name="connsiteX8" fmla="*/ 8118 w 9758"/>
                <a:gd name="connsiteY8" fmla="*/ 5166 h 8118"/>
                <a:gd name="connsiteX9" fmla="*/ 8118 w 9758"/>
                <a:gd name="connsiteY9" fmla="*/ 5166 h 8118"/>
                <a:gd name="connsiteX10" fmla="*/ 8118 w 9758"/>
                <a:gd name="connsiteY10" fmla="*/ 0 h 8118"/>
                <a:gd name="connsiteX11" fmla="*/ 8118 w 9758"/>
                <a:gd name="connsiteY11" fmla="*/ 0 h 8118"/>
                <a:gd name="connsiteX12" fmla="*/ 0 w 9758"/>
                <a:gd name="connsiteY12" fmla="*/ 3690 h 8118"/>
                <a:gd name="connsiteX13" fmla="*/ 0 w 9758"/>
                <a:gd name="connsiteY13" fmla="*/ 3690 h 8118"/>
                <a:gd name="connsiteX14" fmla="*/ 8118 w 9758"/>
                <a:gd name="connsiteY14" fmla="*/ 3690 h 8118"/>
                <a:gd name="connsiteX15" fmla="*/ 8118 w 9758"/>
                <a:gd name="connsiteY15" fmla="*/ 3690 h 8118"/>
                <a:gd name="connsiteX16" fmla="*/ 8118 w 9758"/>
                <a:gd name="connsiteY16" fmla="*/ 8118 h 8118"/>
                <a:gd name="connsiteX17" fmla="*/ 8118 w 9758"/>
                <a:gd name="connsiteY17" fmla="*/ 8118 h 8118"/>
                <a:gd name="connsiteX18" fmla="*/ 8118 w 9758"/>
                <a:gd name="connsiteY18" fmla="*/ 8118 h 8118"/>
                <a:gd name="connsiteX19" fmla="*/ 8118 w 9758"/>
                <a:gd name="connsiteY19" fmla="*/ 8118 h 8118"/>
                <a:gd name="connsiteX20" fmla="*/ 8118 w 9758"/>
                <a:gd name="connsiteY20" fmla="*/ 8118 h 8118"/>
                <a:gd name="connsiteX21" fmla="*/ 8118 w 9758"/>
                <a:gd name="connsiteY21" fmla="*/ 8118 h 8118"/>
                <a:gd name="connsiteX22" fmla="*/ 8118 w 9758"/>
                <a:gd name="connsiteY22" fmla="*/ 8118 h 8118"/>
                <a:gd name="connsiteX23" fmla="*/ 8118 w 9758"/>
                <a:gd name="connsiteY23" fmla="*/ 8118 h 8118"/>
                <a:gd name="connsiteX24" fmla="*/ 8118 w 9758"/>
                <a:gd name="connsiteY2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58" h="8118">
                  <a:moveTo>
                    <a:pt x="4428" y="5166"/>
                  </a:moveTo>
                  <a:lnTo>
                    <a:pt x="4428" y="5166"/>
                  </a:lnTo>
                  <a:cubicBezTo>
                    <a:pt x="4428" y="5166"/>
                    <a:pt x="4428" y="5166"/>
                    <a:pt x="4428" y="5166"/>
                  </a:cubicBez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cubicBezTo>
                    <a:pt x="4428" y="5166"/>
                    <a:pt x="4428" y="5166"/>
                    <a:pt x="8118" y="5166"/>
                  </a:cubicBezTo>
                  <a:cubicBezTo>
                    <a:pt x="11808" y="5166"/>
                    <a:pt x="8118" y="5166"/>
                    <a:pt x="8118" y="5166"/>
                  </a:cubicBezTo>
                  <a:lnTo>
                    <a:pt x="8118" y="5166"/>
                  </a:lnTo>
                  <a:cubicBezTo>
                    <a:pt x="8911" y="3535"/>
                    <a:pt x="8911" y="1631"/>
                    <a:pt x="8118" y="0"/>
                  </a:cubicBezTo>
                  <a:lnTo>
                    <a:pt x="8118" y="0"/>
                  </a:lnTo>
                  <a:cubicBezTo>
                    <a:pt x="5015" y="38"/>
                    <a:pt x="2069" y="1376"/>
                    <a:pt x="0" y="3690"/>
                  </a:cubicBezTo>
                  <a:lnTo>
                    <a:pt x="0" y="3690"/>
                  </a:lnTo>
                  <a:cubicBezTo>
                    <a:pt x="2608" y="2662"/>
                    <a:pt x="5510" y="2662"/>
                    <a:pt x="8118" y="3690"/>
                  </a:cubicBezTo>
                  <a:lnTo>
                    <a:pt x="8118" y="3690"/>
                  </a:lnTo>
                  <a:cubicBezTo>
                    <a:pt x="8909" y="5060"/>
                    <a:pt x="8909" y="6748"/>
                    <a:pt x="8118" y="8118"/>
                  </a:cubicBezTo>
                  <a:lnTo>
                    <a:pt x="8118" y="8118"/>
                  </a:lnTo>
                  <a:lnTo>
                    <a:pt x="8118" y="8118"/>
                  </a:lnTo>
                  <a:lnTo>
                    <a:pt x="8118" y="8118"/>
                  </a:lnTo>
                  <a:lnTo>
                    <a:pt x="8118" y="8118"/>
                  </a:lnTo>
                  <a:lnTo>
                    <a:pt x="8118" y="8118"/>
                  </a:lnTo>
                  <a:cubicBezTo>
                    <a:pt x="8118" y="8118"/>
                    <a:pt x="8118" y="8118"/>
                    <a:pt x="8118" y="8118"/>
                  </a:cubicBezTo>
                  <a:lnTo>
                    <a:pt x="8118" y="8118"/>
                  </a:lnTo>
                  <a:lnTo>
                    <a:pt x="8118" y="8118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A40727C6-D139-4E81-B138-DE8A0A2EC81F}"/>
                </a:ext>
              </a:extLst>
            </p:cNvPr>
            <p:cNvSpPr/>
            <p:nvPr/>
          </p:nvSpPr>
          <p:spPr>
            <a:xfrm>
              <a:off x="3680202" y="5431182"/>
              <a:ext cx="8118" cy="11070"/>
            </a:xfrm>
            <a:custGeom>
              <a:avLst/>
              <a:gdLst>
                <a:gd name="connsiteX0" fmla="*/ 8118 w 8118"/>
                <a:gd name="connsiteY0" fmla="*/ 0 h 11070"/>
                <a:gd name="connsiteX1" fmla="*/ 3690 w 8118"/>
                <a:gd name="connsiteY1" fmla="*/ 0 h 11070"/>
                <a:gd name="connsiteX2" fmla="*/ 0 w 8118"/>
                <a:gd name="connsiteY2" fmla="*/ 5166 h 11070"/>
                <a:gd name="connsiteX3" fmla="*/ 0 w 8118"/>
                <a:gd name="connsiteY3" fmla="*/ 11070 h 11070"/>
                <a:gd name="connsiteX4" fmla="*/ 5166 w 8118"/>
                <a:gd name="connsiteY4" fmla="*/ 11070 h 11070"/>
                <a:gd name="connsiteX5" fmla="*/ 5166 w 8118"/>
                <a:gd name="connsiteY5" fmla="*/ 11070 h 11070"/>
                <a:gd name="connsiteX6" fmla="*/ 5166 w 8118"/>
                <a:gd name="connsiteY6" fmla="*/ 11070 h 11070"/>
                <a:gd name="connsiteX7" fmla="*/ 5166 w 8118"/>
                <a:gd name="connsiteY7" fmla="*/ 738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8" h="11070">
                  <a:moveTo>
                    <a:pt x="8118" y="0"/>
                  </a:moveTo>
                  <a:lnTo>
                    <a:pt x="3690" y="0"/>
                  </a:lnTo>
                  <a:cubicBezTo>
                    <a:pt x="1864" y="1207"/>
                    <a:pt x="549" y="3047"/>
                    <a:pt x="0" y="5166"/>
                  </a:cubicBezTo>
                  <a:lnTo>
                    <a:pt x="0" y="11070"/>
                  </a:lnTo>
                  <a:lnTo>
                    <a:pt x="5166" y="11070"/>
                  </a:lnTo>
                  <a:cubicBezTo>
                    <a:pt x="5166" y="11070"/>
                    <a:pt x="5166" y="11070"/>
                    <a:pt x="5166" y="11070"/>
                  </a:cubicBezTo>
                  <a:cubicBezTo>
                    <a:pt x="5166" y="11070"/>
                    <a:pt x="5166" y="11070"/>
                    <a:pt x="5166" y="11070"/>
                  </a:cubicBezTo>
                  <a:lnTo>
                    <a:pt x="5166" y="7380"/>
                  </a:lnTo>
                </a:path>
              </a:pathLst>
            </a:custGeom>
            <a:solidFill>
              <a:srgbClr val="2527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9A66B18F-8A2A-4C2A-B0E7-A64859EEED50}"/>
                </a:ext>
              </a:extLst>
            </p:cNvPr>
            <p:cNvSpPr/>
            <p:nvPr/>
          </p:nvSpPr>
          <p:spPr>
            <a:xfrm>
              <a:off x="3680202" y="5431182"/>
              <a:ext cx="8118" cy="5166"/>
            </a:xfrm>
            <a:custGeom>
              <a:avLst/>
              <a:gdLst>
                <a:gd name="connsiteX0" fmla="*/ 8118 w 8118"/>
                <a:gd name="connsiteY0" fmla="*/ 0 h 5166"/>
                <a:gd name="connsiteX1" fmla="*/ 3690 w 8118"/>
                <a:gd name="connsiteY1" fmla="*/ 0 h 5166"/>
                <a:gd name="connsiteX2" fmla="*/ 0 w 8118"/>
                <a:gd name="connsiteY2" fmla="*/ 5166 h 5166"/>
                <a:gd name="connsiteX3" fmla="*/ 0 w 8118"/>
                <a:gd name="connsiteY3" fmla="*/ 5166 h 5166"/>
                <a:gd name="connsiteX4" fmla="*/ 0 w 8118"/>
                <a:gd name="connsiteY4" fmla="*/ 5166 h 5166"/>
                <a:gd name="connsiteX5" fmla="*/ 3690 w 8118"/>
                <a:gd name="connsiteY5" fmla="*/ 738 h 5166"/>
                <a:gd name="connsiteX6" fmla="*/ 8118 w 8118"/>
                <a:gd name="connsiteY6" fmla="*/ 73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8" h="5166">
                  <a:moveTo>
                    <a:pt x="8118" y="0"/>
                  </a:moveTo>
                  <a:lnTo>
                    <a:pt x="3690" y="0"/>
                  </a:lnTo>
                  <a:cubicBezTo>
                    <a:pt x="1745" y="1078"/>
                    <a:pt x="389" y="2976"/>
                    <a:pt x="0" y="5166"/>
                  </a:cubicBez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cubicBezTo>
                    <a:pt x="579" y="3251"/>
                    <a:pt x="1911" y="1653"/>
                    <a:pt x="3690" y="738"/>
                  </a:cubicBezTo>
                  <a:lnTo>
                    <a:pt x="8118" y="738"/>
                  </a:lnTo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3ED4D88-F5C8-4204-A0B8-1AF607105301}"/>
                </a:ext>
              </a:extLst>
            </p:cNvPr>
            <p:cNvSpPr/>
            <p:nvPr/>
          </p:nvSpPr>
          <p:spPr>
            <a:xfrm>
              <a:off x="3751050" y="5448895"/>
              <a:ext cx="36900" cy="24353"/>
            </a:xfrm>
            <a:custGeom>
              <a:avLst/>
              <a:gdLst>
                <a:gd name="connsiteX0" fmla="*/ 36900 w 36900"/>
                <a:gd name="connsiteY0" fmla="*/ 13284 h 24353"/>
                <a:gd name="connsiteX1" fmla="*/ 36162 w 36900"/>
                <a:gd name="connsiteY1" fmla="*/ 0 h 24353"/>
                <a:gd name="connsiteX2" fmla="*/ 0 w 36900"/>
                <a:gd name="connsiteY2" fmla="*/ 11070 h 24353"/>
                <a:gd name="connsiteX3" fmla="*/ 14760 w 36900"/>
                <a:gd name="connsiteY3" fmla="*/ 24354 h 24353"/>
                <a:gd name="connsiteX4" fmla="*/ 36900 w 36900"/>
                <a:gd name="connsiteY4" fmla="*/ 1328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0" h="24353">
                  <a:moveTo>
                    <a:pt x="36900" y="13284"/>
                  </a:moveTo>
                  <a:lnTo>
                    <a:pt x="36162" y="0"/>
                  </a:lnTo>
                  <a:lnTo>
                    <a:pt x="0" y="11070"/>
                  </a:lnTo>
                  <a:lnTo>
                    <a:pt x="14760" y="24354"/>
                  </a:lnTo>
                  <a:lnTo>
                    <a:pt x="36900" y="13284"/>
                  </a:ln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3E74DFA-C033-4E6B-829D-24B835220C1C}"/>
                </a:ext>
              </a:extLst>
            </p:cNvPr>
            <p:cNvSpPr/>
            <p:nvPr/>
          </p:nvSpPr>
          <p:spPr>
            <a:xfrm>
              <a:off x="3717102" y="5436349"/>
              <a:ext cx="8855" cy="73800"/>
            </a:xfrm>
            <a:custGeom>
              <a:avLst/>
              <a:gdLst>
                <a:gd name="connsiteX0" fmla="*/ 3690 w 8855"/>
                <a:gd name="connsiteY0" fmla="*/ 0 h 73800"/>
                <a:gd name="connsiteX1" fmla="*/ 3690 w 8855"/>
                <a:gd name="connsiteY1" fmla="*/ 0 h 73800"/>
                <a:gd name="connsiteX2" fmla="*/ 0 w 8855"/>
                <a:gd name="connsiteY2" fmla="*/ 0 h 73800"/>
                <a:gd name="connsiteX3" fmla="*/ 0 w 8855"/>
                <a:gd name="connsiteY3" fmla="*/ 0 h 73800"/>
                <a:gd name="connsiteX4" fmla="*/ 0 w 8855"/>
                <a:gd name="connsiteY4" fmla="*/ 0 h 73800"/>
                <a:gd name="connsiteX5" fmla="*/ 3690 w 8855"/>
                <a:gd name="connsiteY5" fmla="*/ 0 h 73800"/>
                <a:gd name="connsiteX6" fmla="*/ 8856 w 8855"/>
                <a:gd name="connsiteY6" fmla="*/ 0 h 73800"/>
                <a:gd name="connsiteX7" fmla="*/ 8856 w 8855"/>
                <a:gd name="connsiteY7" fmla="*/ 0 h 73800"/>
                <a:gd name="connsiteX8" fmla="*/ 8856 w 8855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5" h="73800">
                  <a:moveTo>
                    <a:pt x="3690" y="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6D5F193A-B675-40A0-A9F7-19C137A96B7A}"/>
                </a:ext>
              </a:extLst>
            </p:cNvPr>
            <p:cNvSpPr/>
            <p:nvPr/>
          </p:nvSpPr>
          <p:spPr>
            <a:xfrm>
              <a:off x="3711937" y="5444467"/>
              <a:ext cx="15498" cy="10331"/>
            </a:xfrm>
            <a:custGeom>
              <a:avLst/>
              <a:gdLst>
                <a:gd name="connsiteX0" fmla="*/ 11808 w 15498"/>
                <a:gd name="connsiteY0" fmla="*/ 9594 h 10331"/>
                <a:gd name="connsiteX1" fmla="*/ 0 w 15498"/>
                <a:gd name="connsiteY1" fmla="*/ 5904 h 10331"/>
                <a:gd name="connsiteX2" fmla="*/ 738 w 15498"/>
                <a:gd name="connsiteY2" fmla="*/ 2952 h 10331"/>
                <a:gd name="connsiteX3" fmla="*/ 2952 w 15498"/>
                <a:gd name="connsiteY3" fmla="*/ 1476 h 10331"/>
                <a:gd name="connsiteX4" fmla="*/ 4428 w 15498"/>
                <a:gd name="connsiteY4" fmla="*/ 738 h 10331"/>
                <a:gd name="connsiteX5" fmla="*/ 6642 w 15498"/>
                <a:gd name="connsiteY5" fmla="*/ 0 h 10331"/>
                <a:gd name="connsiteX6" fmla="*/ 8118 w 15498"/>
                <a:gd name="connsiteY6" fmla="*/ 0 h 10331"/>
                <a:gd name="connsiteX7" fmla="*/ 10332 w 15498"/>
                <a:gd name="connsiteY7" fmla="*/ 0 h 10331"/>
                <a:gd name="connsiteX8" fmla="*/ 11808 w 15498"/>
                <a:gd name="connsiteY8" fmla="*/ 2214 h 10331"/>
                <a:gd name="connsiteX9" fmla="*/ 13284 w 15498"/>
                <a:gd name="connsiteY9" fmla="*/ 5166 h 10331"/>
                <a:gd name="connsiteX10" fmla="*/ 15498 w 15498"/>
                <a:gd name="connsiteY10" fmla="*/ 8118 h 10331"/>
                <a:gd name="connsiteX11" fmla="*/ 15498 w 15498"/>
                <a:gd name="connsiteY11" fmla="*/ 10332 h 10331"/>
                <a:gd name="connsiteX12" fmla="*/ 11808 w 15498"/>
                <a:gd name="connsiteY12" fmla="*/ 959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498" h="10331">
                  <a:moveTo>
                    <a:pt x="11808" y="9594"/>
                  </a:moveTo>
                  <a:lnTo>
                    <a:pt x="0" y="5904"/>
                  </a:lnTo>
                  <a:lnTo>
                    <a:pt x="738" y="2952"/>
                  </a:lnTo>
                  <a:lnTo>
                    <a:pt x="2952" y="1476"/>
                  </a:lnTo>
                  <a:lnTo>
                    <a:pt x="4428" y="738"/>
                  </a:lnTo>
                  <a:lnTo>
                    <a:pt x="6642" y="0"/>
                  </a:lnTo>
                  <a:lnTo>
                    <a:pt x="8118" y="0"/>
                  </a:lnTo>
                  <a:lnTo>
                    <a:pt x="10332" y="0"/>
                  </a:lnTo>
                  <a:lnTo>
                    <a:pt x="11808" y="2214"/>
                  </a:lnTo>
                  <a:lnTo>
                    <a:pt x="13284" y="5166"/>
                  </a:lnTo>
                  <a:lnTo>
                    <a:pt x="15498" y="8118"/>
                  </a:lnTo>
                  <a:lnTo>
                    <a:pt x="15498" y="10332"/>
                  </a:lnTo>
                  <a:lnTo>
                    <a:pt x="11808" y="9594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908FD2BB-7E9D-4AAF-9344-AA359BDD3E08}"/>
                </a:ext>
              </a:extLst>
            </p:cNvPr>
            <p:cNvSpPr/>
            <p:nvPr/>
          </p:nvSpPr>
          <p:spPr>
            <a:xfrm>
              <a:off x="3719316" y="5423065"/>
              <a:ext cx="11808" cy="30995"/>
            </a:xfrm>
            <a:custGeom>
              <a:avLst/>
              <a:gdLst>
                <a:gd name="connsiteX0" fmla="*/ 8118 w 11808"/>
                <a:gd name="connsiteY0" fmla="*/ 30996 h 30995"/>
                <a:gd name="connsiteX1" fmla="*/ 10332 w 11808"/>
                <a:gd name="connsiteY1" fmla="*/ 30996 h 30995"/>
                <a:gd name="connsiteX2" fmla="*/ 11070 w 11808"/>
                <a:gd name="connsiteY2" fmla="*/ 29520 h 30995"/>
                <a:gd name="connsiteX3" fmla="*/ 11070 w 11808"/>
                <a:gd name="connsiteY3" fmla="*/ 25092 h 30995"/>
                <a:gd name="connsiteX4" fmla="*/ 11808 w 11808"/>
                <a:gd name="connsiteY4" fmla="*/ 11070 h 30995"/>
                <a:gd name="connsiteX5" fmla="*/ 2214 w 11808"/>
                <a:gd name="connsiteY5" fmla="*/ 0 h 30995"/>
                <a:gd name="connsiteX6" fmla="*/ 0 w 11808"/>
                <a:gd name="connsiteY6" fmla="*/ 6642 h 30995"/>
                <a:gd name="connsiteX7" fmla="*/ 2952 w 11808"/>
                <a:gd name="connsiteY7" fmla="*/ 17712 h 30995"/>
                <a:gd name="connsiteX8" fmla="*/ 5166 w 11808"/>
                <a:gd name="connsiteY8" fmla="*/ 24354 h 30995"/>
                <a:gd name="connsiteX9" fmla="*/ 8118 w 11808"/>
                <a:gd name="connsiteY9" fmla="*/ 30996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08" h="30995">
                  <a:moveTo>
                    <a:pt x="8118" y="30996"/>
                  </a:moveTo>
                  <a:lnTo>
                    <a:pt x="10332" y="30996"/>
                  </a:lnTo>
                  <a:lnTo>
                    <a:pt x="11070" y="29520"/>
                  </a:lnTo>
                  <a:lnTo>
                    <a:pt x="11070" y="25092"/>
                  </a:lnTo>
                  <a:lnTo>
                    <a:pt x="11808" y="11070"/>
                  </a:lnTo>
                  <a:lnTo>
                    <a:pt x="2214" y="0"/>
                  </a:lnTo>
                  <a:lnTo>
                    <a:pt x="0" y="6642"/>
                  </a:lnTo>
                  <a:lnTo>
                    <a:pt x="2952" y="17712"/>
                  </a:lnTo>
                  <a:lnTo>
                    <a:pt x="5166" y="24354"/>
                  </a:lnTo>
                  <a:lnTo>
                    <a:pt x="8118" y="30996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274B811C-668F-4E81-90F5-F2D54B222827}"/>
                </a:ext>
              </a:extLst>
            </p:cNvPr>
            <p:cNvSpPr/>
            <p:nvPr/>
          </p:nvSpPr>
          <p:spPr>
            <a:xfrm>
              <a:off x="3720793" y="5422080"/>
              <a:ext cx="5165" cy="30474"/>
            </a:xfrm>
            <a:custGeom>
              <a:avLst/>
              <a:gdLst>
                <a:gd name="connsiteX0" fmla="*/ 0 w 5165"/>
                <a:gd name="connsiteY0" fmla="*/ 6150 h 30474"/>
                <a:gd name="connsiteX1" fmla="*/ 0 w 5165"/>
                <a:gd name="connsiteY1" fmla="*/ 10578 h 30474"/>
                <a:gd name="connsiteX2" fmla="*/ 5166 w 5165"/>
                <a:gd name="connsiteY2" fmla="*/ 29028 h 30474"/>
                <a:gd name="connsiteX3" fmla="*/ 5166 w 5165"/>
                <a:gd name="connsiteY3" fmla="*/ 23862 h 30474"/>
                <a:gd name="connsiteX4" fmla="*/ 738 w 5165"/>
                <a:gd name="connsiteY4" fmla="*/ 3936 h 30474"/>
                <a:gd name="connsiteX5" fmla="*/ 738 w 5165"/>
                <a:gd name="connsiteY5" fmla="*/ 3936 h 30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30474">
                  <a:moveTo>
                    <a:pt x="0" y="6150"/>
                  </a:moveTo>
                  <a:cubicBezTo>
                    <a:pt x="0" y="6150"/>
                    <a:pt x="0" y="6150"/>
                    <a:pt x="0" y="10578"/>
                  </a:cubicBezTo>
                  <a:cubicBezTo>
                    <a:pt x="915" y="16926"/>
                    <a:pt x="2649" y="23128"/>
                    <a:pt x="5166" y="29028"/>
                  </a:cubicBezTo>
                  <a:cubicBezTo>
                    <a:pt x="5166" y="34194"/>
                    <a:pt x="5166" y="23862"/>
                    <a:pt x="5166" y="23862"/>
                  </a:cubicBezTo>
                  <a:cubicBezTo>
                    <a:pt x="2280" y="17615"/>
                    <a:pt x="768" y="10819"/>
                    <a:pt x="738" y="3936"/>
                  </a:cubicBezTo>
                  <a:cubicBezTo>
                    <a:pt x="738" y="-4920"/>
                    <a:pt x="738" y="3936"/>
                    <a:pt x="738" y="3936"/>
                  </a:cubicBezTo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2C210297-9D3D-4EFA-983B-148C77D1CA67}"/>
                </a:ext>
              </a:extLst>
            </p:cNvPr>
            <p:cNvSpPr/>
            <p:nvPr/>
          </p:nvSpPr>
          <p:spPr>
            <a:xfrm>
              <a:off x="3727324" y="5436349"/>
              <a:ext cx="381" cy="16235"/>
            </a:xfrm>
            <a:custGeom>
              <a:avLst/>
              <a:gdLst>
                <a:gd name="connsiteX0" fmla="*/ 111 w 381"/>
                <a:gd name="connsiteY0" fmla="*/ 0 h 16235"/>
                <a:gd name="connsiteX1" fmla="*/ 111 w 381"/>
                <a:gd name="connsiteY1" fmla="*/ 4428 h 16235"/>
                <a:gd name="connsiteX2" fmla="*/ 111 w 381"/>
                <a:gd name="connsiteY2" fmla="*/ 9594 h 16235"/>
                <a:gd name="connsiteX3" fmla="*/ 111 w 381"/>
                <a:gd name="connsiteY3" fmla="*/ 9594 h 16235"/>
                <a:gd name="connsiteX4" fmla="*/ 111 w 381"/>
                <a:gd name="connsiteY4" fmla="*/ 16236 h 16235"/>
                <a:gd name="connsiteX5" fmla="*/ 111 w 381"/>
                <a:gd name="connsiteY5" fmla="*/ 4428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" h="16235">
                  <a:moveTo>
                    <a:pt x="111" y="0"/>
                  </a:moveTo>
                  <a:cubicBezTo>
                    <a:pt x="-37" y="1472"/>
                    <a:pt x="-37" y="2956"/>
                    <a:pt x="111" y="4428"/>
                  </a:cubicBezTo>
                  <a:lnTo>
                    <a:pt x="111" y="9594"/>
                  </a:lnTo>
                  <a:lnTo>
                    <a:pt x="111" y="9594"/>
                  </a:lnTo>
                  <a:cubicBezTo>
                    <a:pt x="111" y="9594"/>
                    <a:pt x="111" y="15498"/>
                    <a:pt x="111" y="16236"/>
                  </a:cubicBezTo>
                  <a:cubicBezTo>
                    <a:pt x="472" y="12308"/>
                    <a:pt x="472" y="8356"/>
                    <a:pt x="111" y="4428"/>
                  </a:cubicBez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D7F8F19F-0F78-4F35-ABFE-E9C7E280895B}"/>
                </a:ext>
              </a:extLst>
            </p:cNvPr>
            <p:cNvSpPr/>
            <p:nvPr/>
          </p:nvSpPr>
          <p:spPr>
            <a:xfrm>
              <a:off x="3709723" y="5453732"/>
              <a:ext cx="21401" cy="6060"/>
            </a:xfrm>
            <a:custGeom>
              <a:avLst/>
              <a:gdLst>
                <a:gd name="connsiteX0" fmla="*/ 19188 w 21401"/>
                <a:gd name="connsiteY0" fmla="*/ 5494 h 6060"/>
                <a:gd name="connsiteX1" fmla="*/ 8118 w 21401"/>
                <a:gd name="connsiteY1" fmla="*/ 5494 h 6060"/>
                <a:gd name="connsiteX2" fmla="*/ 0 w 21401"/>
                <a:gd name="connsiteY2" fmla="*/ 328 h 6060"/>
                <a:gd name="connsiteX3" fmla="*/ 11070 w 21401"/>
                <a:gd name="connsiteY3" fmla="*/ 328 h 6060"/>
                <a:gd name="connsiteX4" fmla="*/ 16974 w 21401"/>
                <a:gd name="connsiteY4" fmla="*/ 328 h 6060"/>
                <a:gd name="connsiteX5" fmla="*/ 16974 w 21401"/>
                <a:gd name="connsiteY5" fmla="*/ 328 h 6060"/>
                <a:gd name="connsiteX6" fmla="*/ 21402 w 21401"/>
                <a:gd name="connsiteY6" fmla="*/ 328 h 6060"/>
                <a:gd name="connsiteX7" fmla="*/ 21402 w 21401"/>
                <a:gd name="connsiteY7" fmla="*/ 5494 h 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01" h="6060">
                  <a:moveTo>
                    <a:pt x="19188" y="5494"/>
                  </a:moveTo>
                  <a:cubicBezTo>
                    <a:pt x="15535" y="6250"/>
                    <a:pt x="11771" y="6250"/>
                    <a:pt x="8118" y="5494"/>
                  </a:cubicBezTo>
                  <a:cubicBezTo>
                    <a:pt x="2952" y="5494"/>
                    <a:pt x="0" y="1066"/>
                    <a:pt x="0" y="328"/>
                  </a:cubicBezTo>
                  <a:cubicBezTo>
                    <a:pt x="0" y="-410"/>
                    <a:pt x="9594" y="328"/>
                    <a:pt x="11070" y="328"/>
                  </a:cubicBezTo>
                  <a:lnTo>
                    <a:pt x="16974" y="328"/>
                  </a:lnTo>
                  <a:lnTo>
                    <a:pt x="16974" y="328"/>
                  </a:lnTo>
                  <a:lnTo>
                    <a:pt x="21402" y="328"/>
                  </a:lnTo>
                  <a:lnTo>
                    <a:pt x="21402" y="5494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523D6830-E34D-45F2-AD3F-3C3597447573}"/>
                </a:ext>
              </a:extLst>
            </p:cNvPr>
            <p:cNvSpPr/>
            <p:nvPr/>
          </p:nvSpPr>
          <p:spPr>
            <a:xfrm>
              <a:off x="3704556" y="5457013"/>
              <a:ext cx="11070" cy="73800"/>
            </a:xfrm>
            <a:custGeom>
              <a:avLst/>
              <a:gdLst>
                <a:gd name="connsiteX0" fmla="*/ 5904 w 11070"/>
                <a:gd name="connsiteY0" fmla="*/ 0 h 73800"/>
                <a:gd name="connsiteX1" fmla="*/ 5904 w 11070"/>
                <a:gd name="connsiteY1" fmla="*/ 0 h 73800"/>
                <a:gd name="connsiteX2" fmla="*/ 0 w 11070"/>
                <a:gd name="connsiteY2" fmla="*/ 0 h 73800"/>
                <a:gd name="connsiteX3" fmla="*/ 11070 w 11070"/>
                <a:gd name="connsiteY3" fmla="*/ 0 h 73800"/>
                <a:gd name="connsiteX4" fmla="*/ 11070 w 11070"/>
                <a:gd name="connsiteY4" fmla="*/ 0 h 73800"/>
                <a:gd name="connsiteX5" fmla="*/ 2952 w 1107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70" h="73800">
                  <a:moveTo>
                    <a:pt x="5904" y="0"/>
                  </a:moveTo>
                  <a:cubicBezTo>
                    <a:pt x="5904" y="0"/>
                    <a:pt x="5904" y="0"/>
                    <a:pt x="5904" y="0"/>
                  </a:cubicBezTo>
                  <a:lnTo>
                    <a:pt x="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2952" y="0"/>
                  </a:lnTo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DC5284EA-47F6-4790-B04A-E92DCB4BF3AE}"/>
                </a:ext>
              </a:extLst>
            </p:cNvPr>
            <p:cNvSpPr/>
            <p:nvPr/>
          </p:nvSpPr>
          <p:spPr>
            <a:xfrm>
              <a:off x="3707508" y="5454060"/>
              <a:ext cx="14022" cy="73800"/>
            </a:xfrm>
            <a:custGeom>
              <a:avLst/>
              <a:gdLst>
                <a:gd name="connsiteX0" fmla="*/ 0 w 14022"/>
                <a:gd name="connsiteY0" fmla="*/ 0 h 73800"/>
                <a:gd name="connsiteX1" fmla="*/ 5166 w 14022"/>
                <a:gd name="connsiteY1" fmla="*/ 0 h 73800"/>
                <a:gd name="connsiteX2" fmla="*/ 14022 w 14022"/>
                <a:gd name="connsiteY2" fmla="*/ 0 h 73800"/>
                <a:gd name="connsiteX3" fmla="*/ 14022 w 14022"/>
                <a:gd name="connsiteY3" fmla="*/ 0 h 73800"/>
                <a:gd name="connsiteX4" fmla="*/ 7380 w 14022"/>
                <a:gd name="connsiteY4" fmla="*/ 0 h 73800"/>
                <a:gd name="connsiteX5" fmla="*/ 3690 w 14022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2" h="73800">
                  <a:moveTo>
                    <a:pt x="0" y="0"/>
                  </a:moveTo>
                  <a:cubicBezTo>
                    <a:pt x="0" y="0"/>
                    <a:pt x="0" y="0"/>
                    <a:pt x="5166" y="0"/>
                  </a:cubicBezTo>
                  <a:lnTo>
                    <a:pt x="14022" y="0"/>
                  </a:lnTo>
                  <a:lnTo>
                    <a:pt x="14022" y="0"/>
                  </a:lnTo>
                  <a:lnTo>
                    <a:pt x="738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8A03F3B8-5C11-4ECA-A26E-51C8611E549C}"/>
                </a:ext>
              </a:extLst>
            </p:cNvPr>
            <p:cNvSpPr/>
            <p:nvPr/>
          </p:nvSpPr>
          <p:spPr>
            <a:xfrm>
              <a:off x="3731125" y="5437087"/>
              <a:ext cx="4427" cy="14759"/>
            </a:xfrm>
            <a:custGeom>
              <a:avLst/>
              <a:gdLst>
                <a:gd name="connsiteX0" fmla="*/ 0 w 4427"/>
                <a:gd name="connsiteY0" fmla="*/ 0 h 14759"/>
                <a:gd name="connsiteX1" fmla="*/ 738 w 4427"/>
                <a:gd name="connsiteY1" fmla="*/ 11808 h 14759"/>
                <a:gd name="connsiteX2" fmla="*/ 2952 w 4427"/>
                <a:gd name="connsiteY2" fmla="*/ 14760 h 14759"/>
                <a:gd name="connsiteX3" fmla="*/ 4428 w 4427"/>
                <a:gd name="connsiteY3" fmla="*/ 8856 h 14759"/>
                <a:gd name="connsiteX4" fmla="*/ 3690 w 4427"/>
                <a:gd name="connsiteY4" fmla="*/ 2952 h 14759"/>
                <a:gd name="connsiteX5" fmla="*/ 0 w 4427"/>
                <a:gd name="connsiteY5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" h="14759">
                  <a:moveTo>
                    <a:pt x="0" y="0"/>
                  </a:moveTo>
                  <a:lnTo>
                    <a:pt x="738" y="11808"/>
                  </a:lnTo>
                  <a:lnTo>
                    <a:pt x="2952" y="14760"/>
                  </a:lnTo>
                  <a:lnTo>
                    <a:pt x="4428" y="8856"/>
                  </a:lnTo>
                  <a:lnTo>
                    <a:pt x="3690" y="2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89E9CDD9-674C-4A3B-8A47-4C73D5E672A2}"/>
                </a:ext>
              </a:extLst>
            </p:cNvPr>
            <p:cNvSpPr/>
            <p:nvPr/>
          </p:nvSpPr>
          <p:spPr>
            <a:xfrm>
              <a:off x="3717525" y="5418637"/>
              <a:ext cx="4005" cy="17711"/>
            </a:xfrm>
            <a:custGeom>
              <a:avLst/>
              <a:gdLst>
                <a:gd name="connsiteX0" fmla="*/ 4006 w 4005"/>
                <a:gd name="connsiteY0" fmla="*/ 17712 h 17711"/>
                <a:gd name="connsiteX1" fmla="*/ 4006 w 4005"/>
                <a:gd name="connsiteY1" fmla="*/ 12546 h 17711"/>
                <a:gd name="connsiteX2" fmla="*/ 316 w 4005"/>
                <a:gd name="connsiteY2" fmla="*/ 4428 h 17711"/>
                <a:gd name="connsiteX3" fmla="*/ 316 w 4005"/>
                <a:gd name="connsiteY3" fmla="*/ 0 h 17711"/>
                <a:gd name="connsiteX4" fmla="*/ 316 w 4005"/>
                <a:gd name="connsiteY4" fmla="*/ 5166 h 17711"/>
                <a:gd name="connsiteX5" fmla="*/ 316 w 4005"/>
                <a:gd name="connsiteY5" fmla="*/ 11070 h 17711"/>
                <a:gd name="connsiteX6" fmla="*/ 316 w 4005"/>
                <a:gd name="connsiteY6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5" h="17711">
                  <a:moveTo>
                    <a:pt x="4006" y="17712"/>
                  </a:moveTo>
                  <a:lnTo>
                    <a:pt x="4006" y="12546"/>
                  </a:lnTo>
                  <a:lnTo>
                    <a:pt x="316" y="4428"/>
                  </a:lnTo>
                  <a:lnTo>
                    <a:pt x="316" y="0"/>
                  </a:lnTo>
                  <a:lnTo>
                    <a:pt x="316" y="5166"/>
                  </a:lnTo>
                  <a:cubicBezTo>
                    <a:pt x="-105" y="7111"/>
                    <a:pt x="-105" y="9125"/>
                    <a:pt x="316" y="11070"/>
                  </a:cubicBezTo>
                  <a:lnTo>
                    <a:pt x="316" y="17712"/>
                  </a:ln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A24F5AAD-0542-42A4-B0A8-C5E46DD02E28}"/>
                </a:ext>
              </a:extLst>
            </p:cNvPr>
            <p:cNvSpPr/>
            <p:nvPr/>
          </p:nvSpPr>
          <p:spPr>
            <a:xfrm>
              <a:off x="3702343" y="5457990"/>
              <a:ext cx="16973" cy="4188"/>
            </a:xfrm>
            <a:custGeom>
              <a:avLst/>
              <a:gdLst>
                <a:gd name="connsiteX0" fmla="*/ 0 w 16973"/>
                <a:gd name="connsiteY0" fmla="*/ 499 h 4188"/>
                <a:gd name="connsiteX1" fmla="*/ 4428 w 16973"/>
                <a:gd name="connsiteY1" fmla="*/ 499 h 4188"/>
                <a:gd name="connsiteX2" fmla="*/ 10332 w 16973"/>
                <a:gd name="connsiteY2" fmla="*/ 499 h 4188"/>
                <a:gd name="connsiteX3" fmla="*/ 16974 w 16973"/>
                <a:gd name="connsiteY3" fmla="*/ 4189 h 4188"/>
                <a:gd name="connsiteX4" fmla="*/ 16974 w 16973"/>
                <a:gd name="connsiteY4" fmla="*/ 4189 h 4188"/>
                <a:gd name="connsiteX5" fmla="*/ 4428 w 16973"/>
                <a:gd name="connsiteY5" fmla="*/ 4189 h 4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3" h="4188">
                  <a:moveTo>
                    <a:pt x="0" y="499"/>
                  </a:moveTo>
                  <a:cubicBezTo>
                    <a:pt x="1402" y="-166"/>
                    <a:pt x="3026" y="-166"/>
                    <a:pt x="4428" y="499"/>
                  </a:cubicBezTo>
                  <a:lnTo>
                    <a:pt x="10332" y="499"/>
                  </a:lnTo>
                  <a:lnTo>
                    <a:pt x="16974" y="4189"/>
                  </a:lnTo>
                  <a:lnTo>
                    <a:pt x="16974" y="4189"/>
                  </a:lnTo>
                  <a:lnTo>
                    <a:pt x="4428" y="4189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A8FD93F4-0190-45FB-A217-D93BCF9DF232}"/>
                </a:ext>
              </a:extLst>
            </p:cNvPr>
            <p:cNvSpPr/>
            <p:nvPr/>
          </p:nvSpPr>
          <p:spPr>
            <a:xfrm>
              <a:off x="3727435" y="5430116"/>
              <a:ext cx="4427" cy="22057"/>
            </a:xfrm>
            <a:custGeom>
              <a:avLst/>
              <a:gdLst>
                <a:gd name="connsiteX0" fmla="*/ 4428 w 4427"/>
                <a:gd name="connsiteY0" fmla="*/ 6232 h 22057"/>
                <a:gd name="connsiteX1" fmla="*/ 4428 w 4427"/>
                <a:gd name="connsiteY1" fmla="*/ 16564 h 22057"/>
                <a:gd name="connsiteX2" fmla="*/ 4428 w 4427"/>
                <a:gd name="connsiteY2" fmla="*/ 21730 h 22057"/>
                <a:gd name="connsiteX3" fmla="*/ 4428 w 4427"/>
                <a:gd name="connsiteY3" fmla="*/ 21730 h 22057"/>
                <a:gd name="connsiteX4" fmla="*/ 0 w 4427"/>
                <a:gd name="connsiteY4" fmla="*/ 21730 h 22057"/>
                <a:gd name="connsiteX5" fmla="*/ 0 w 4427"/>
                <a:gd name="connsiteY5" fmla="*/ 21730 h 22057"/>
                <a:gd name="connsiteX6" fmla="*/ 0 w 4427"/>
                <a:gd name="connsiteY6" fmla="*/ 15826 h 22057"/>
                <a:gd name="connsiteX7" fmla="*/ 0 w 4427"/>
                <a:gd name="connsiteY7" fmla="*/ 10660 h 22057"/>
                <a:gd name="connsiteX8" fmla="*/ 0 w 4427"/>
                <a:gd name="connsiteY8" fmla="*/ 10660 h 22057"/>
                <a:gd name="connsiteX9" fmla="*/ 0 w 4427"/>
                <a:gd name="connsiteY9" fmla="*/ 328 h 22057"/>
                <a:gd name="connsiteX10" fmla="*/ 3690 w 4427"/>
                <a:gd name="connsiteY10" fmla="*/ 328 h 2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7" h="22057">
                  <a:moveTo>
                    <a:pt x="4428" y="6232"/>
                  </a:moveTo>
                  <a:cubicBezTo>
                    <a:pt x="4155" y="9670"/>
                    <a:pt x="4155" y="13126"/>
                    <a:pt x="4428" y="16564"/>
                  </a:cubicBezTo>
                  <a:cubicBezTo>
                    <a:pt x="4428" y="16564"/>
                    <a:pt x="4428" y="20992"/>
                    <a:pt x="4428" y="21730"/>
                  </a:cubicBezTo>
                  <a:cubicBezTo>
                    <a:pt x="4428" y="22468"/>
                    <a:pt x="4428" y="21730"/>
                    <a:pt x="4428" y="21730"/>
                  </a:cubicBezTo>
                  <a:lnTo>
                    <a:pt x="0" y="21730"/>
                  </a:lnTo>
                  <a:cubicBezTo>
                    <a:pt x="0" y="21730"/>
                    <a:pt x="0" y="21730"/>
                    <a:pt x="0" y="21730"/>
                  </a:cubicBezTo>
                  <a:cubicBezTo>
                    <a:pt x="0" y="21730"/>
                    <a:pt x="0" y="21730"/>
                    <a:pt x="0" y="15826"/>
                  </a:cubicBezTo>
                  <a:cubicBezTo>
                    <a:pt x="0" y="9922"/>
                    <a:pt x="0" y="10660"/>
                    <a:pt x="0" y="10660"/>
                  </a:cubicBezTo>
                  <a:lnTo>
                    <a:pt x="0" y="10660"/>
                  </a:lnTo>
                  <a:cubicBezTo>
                    <a:pt x="0" y="10660"/>
                    <a:pt x="0" y="1066"/>
                    <a:pt x="0" y="328"/>
                  </a:cubicBezTo>
                  <a:cubicBezTo>
                    <a:pt x="0" y="-410"/>
                    <a:pt x="3690" y="328"/>
                    <a:pt x="3690" y="328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07B85C6B-638B-4AC7-9569-DF9E7BCC983C}"/>
                </a:ext>
              </a:extLst>
            </p:cNvPr>
            <p:cNvSpPr/>
            <p:nvPr/>
          </p:nvSpPr>
          <p:spPr>
            <a:xfrm>
              <a:off x="3708985" y="5456274"/>
              <a:ext cx="18450" cy="2951"/>
            </a:xfrm>
            <a:custGeom>
              <a:avLst/>
              <a:gdLst>
                <a:gd name="connsiteX0" fmla="*/ 0 w 18450"/>
                <a:gd name="connsiteY0" fmla="*/ 0 h 2951"/>
                <a:gd name="connsiteX1" fmla="*/ 0 w 18450"/>
                <a:gd name="connsiteY1" fmla="*/ 0 h 2951"/>
                <a:gd name="connsiteX2" fmla="*/ 8856 w 18450"/>
                <a:gd name="connsiteY2" fmla="*/ 0 h 2951"/>
                <a:gd name="connsiteX3" fmla="*/ 14760 w 18450"/>
                <a:gd name="connsiteY3" fmla="*/ 0 h 2951"/>
                <a:gd name="connsiteX4" fmla="*/ 18450 w 18450"/>
                <a:gd name="connsiteY4" fmla="*/ 0 h 2951"/>
                <a:gd name="connsiteX5" fmla="*/ 18450 w 18450"/>
                <a:gd name="connsiteY5" fmla="*/ 0 h 2951"/>
                <a:gd name="connsiteX6" fmla="*/ 13284 w 18450"/>
                <a:gd name="connsiteY6" fmla="*/ 0 h 2951"/>
                <a:gd name="connsiteX7" fmla="*/ 13284 w 18450"/>
                <a:gd name="connsiteY7" fmla="*/ 0 h 2951"/>
                <a:gd name="connsiteX8" fmla="*/ 13284 w 18450"/>
                <a:gd name="connsiteY8" fmla="*/ 2952 h 2951"/>
                <a:gd name="connsiteX9" fmla="*/ 7380 w 18450"/>
                <a:gd name="connsiteY9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0" h="2951">
                  <a:moveTo>
                    <a:pt x="0" y="0"/>
                  </a:moveTo>
                  <a:lnTo>
                    <a:pt x="0" y="0"/>
                  </a:lnTo>
                  <a:cubicBezTo>
                    <a:pt x="2804" y="1329"/>
                    <a:pt x="6052" y="1329"/>
                    <a:pt x="8856" y="0"/>
                  </a:cubicBezTo>
                  <a:cubicBezTo>
                    <a:pt x="15498" y="0"/>
                    <a:pt x="14760" y="0"/>
                    <a:pt x="14760" y="0"/>
                  </a:cubicBezTo>
                  <a:lnTo>
                    <a:pt x="18450" y="0"/>
                  </a:lnTo>
                  <a:cubicBezTo>
                    <a:pt x="18450" y="0"/>
                    <a:pt x="18450" y="0"/>
                    <a:pt x="18450" y="0"/>
                  </a:cubicBezTo>
                  <a:lnTo>
                    <a:pt x="13284" y="0"/>
                  </a:lnTo>
                  <a:lnTo>
                    <a:pt x="13284" y="0"/>
                  </a:lnTo>
                  <a:lnTo>
                    <a:pt x="13284" y="2952"/>
                  </a:lnTo>
                  <a:lnTo>
                    <a:pt x="7380" y="2952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62F01A60-9FBC-4F00-9DE3-A2C0FC13C892}"/>
                </a:ext>
              </a:extLst>
            </p:cNvPr>
            <p:cNvSpPr/>
            <p:nvPr/>
          </p:nvSpPr>
          <p:spPr>
            <a:xfrm>
              <a:off x="3710224" y="5409780"/>
              <a:ext cx="13520" cy="26568"/>
            </a:xfrm>
            <a:custGeom>
              <a:avLst/>
              <a:gdLst>
                <a:gd name="connsiteX0" fmla="*/ 11306 w 13520"/>
                <a:gd name="connsiteY0" fmla="*/ 26568 h 26568"/>
                <a:gd name="connsiteX1" fmla="*/ 974 w 13520"/>
                <a:gd name="connsiteY1" fmla="*/ 12546 h 26568"/>
                <a:gd name="connsiteX2" fmla="*/ 974 w 13520"/>
                <a:gd name="connsiteY2" fmla="*/ 0 h 26568"/>
                <a:gd name="connsiteX3" fmla="*/ 8354 w 13520"/>
                <a:gd name="connsiteY3" fmla="*/ 9594 h 26568"/>
                <a:gd name="connsiteX4" fmla="*/ 8354 w 13520"/>
                <a:gd name="connsiteY4" fmla="*/ 14760 h 26568"/>
                <a:gd name="connsiteX5" fmla="*/ 13520 w 13520"/>
                <a:gd name="connsiteY5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20" h="26568">
                  <a:moveTo>
                    <a:pt x="11306" y="26568"/>
                  </a:moveTo>
                  <a:cubicBezTo>
                    <a:pt x="7144" y="22468"/>
                    <a:pt x="3653" y="17736"/>
                    <a:pt x="974" y="12546"/>
                  </a:cubicBezTo>
                  <a:cubicBezTo>
                    <a:pt x="-325" y="8465"/>
                    <a:pt x="-325" y="4081"/>
                    <a:pt x="974" y="0"/>
                  </a:cubicBezTo>
                  <a:lnTo>
                    <a:pt x="8354" y="9594"/>
                  </a:lnTo>
                  <a:cubicBezTo>
                    <a:pt x="8103" y="11307"/>
                    <a:pt x="8103" y="13047"/>
                    <a:pt x="8354" y="14760"/>
                  </a:cubicBezTo>
                  <a:cubicBezTo>
                    <a:pt x="9838" y="18797"/>
                    <a:pt x="11564" y="22740"/>
                    <a:pt x="13520" y="26568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130012B1-DB12-4970-9C0F-266CEAC49D85}"/>
                </a:ext>
              </a:extLst>
            </p:cNvPr>
            <p:cNvSpPr/>
            <p:nvPr/>
          </p:nvSpPr>
          <p:spPr>
            <a:xfrm>
              <a:off x="3715866" y="5454799"/>
              <a:ext cx="16734" cy="14022"/>
            </a:xfrm>
            <a:custGeom>
              <a:avLst/>
              <a:gdLst>
                <a:gd name="connsiteX0" fmla="*/ 498 w 16734"/>
                <a:gd name="connsiteY0" fmla="*/ 14022 h 14022"/>
                <a:gd name="connsiteX1" fmla="*/ 498 w 16734"/>
                <a:gd name="connsiteY1" fmla="*/ 9594 h 14022"/>
                <a:gd name="connsiteX2" fmla="*/ 16734 w 16734"/>
                <a:gd name="connsiteY2" fmla="*/ 0 h 14022"/>
                <a:gd name="connsiteX3" fmla="*/ 16734 w 16734"/>
                <a:gd name="connsiteY3" fmla="*/ 6642 h 14022"/>
                <a:gd name="connsiteX4" fmla="*/ 1236 w 16734"/>
                <a:gd name="connsiteY4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34" h="14022">
                  <a:moveTo>
                    <a:pt x="498" y="14022"/>
                  </a:moveTo>
                  <a:cubicBezTo>
                    <a:pt x="-166" y="12621"/>
                    <a:pt x="-166" y="10995"/>
                    <a:pt x="498" y="9594"/>
                  </a:cubicBezTo>
                  <a:cubicBezTo>
                    <a:pt x="5155" y="5267"/>
                    <a:pt x="10697" y="1995"/>
                    <a:pt x="16734" y="0"/>
                  </a:cubicBezTo>
                  <a:lnTo>
                    <a:pt x="16734" y="6642"/>
                  </a:lnTo>
                  <a:lnTo>
                    <a:pt x="1236" y="14022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A6260F57-4C0C-44ED-8F4A-DBE44DCB4513}"/>
                </a:ext>
              </a:extLst>
            </p:cNvPr>
            <p:cNvSpPr/>
            <p:nvPr/>
          </p:nvSpPr>
          <p:spPr>
            <a:xfrm>
              <a:off x="3708985" y="5463654"/>
              <a:ext cx="11807" cy="3690"/>
            </a:xfrm>
            <a:custGeom>
              <a:avLst/>
              <a:gdLst>
                <a:gd name="connsiteX0" fmla="*/ 8118 w 11807"/>
                <a:gd name="connsiteY0" fmla="*/ 0 h 3690"/>
                <a:gd name="connsiteX1" fmla="*/ 11808 w 11807"/>
                <a:gd name="connsiteY1" fmla="*/ 0 h 3690"/>
                <a:gd name="connsiteX2" fmla="*/ 6642 w 11807"/>
                <a:gd name="connsiteY2" fmla="*/ 0 h 3690"/>
                <a:gd name="connsiteX3" fmla="*/ 0 w 11807"/>
                <a:gd name="connsiteY3" fmla="*/ 0 h 3690"/>
                <a:gd name="connsiteX4" fmla="*/ 5904 w 11807"/>
                <a:gd name="connsiteY4" fmla="*/ 3690 h 3690"/>
                <a:gd name="connsiteX5" fmla="*/ 5904 w 11807"/>
                <a:gd name="connsiteY5" fmla="*/ 3690 h 3690"/>
                <a:gd name="connsiteX6" fmla="*/ 5904 w 11807"/>
                <a:gd name="connsiteY6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" h="3690">
                  <a:moveTo>
                    <a:pt x="8118" y="0"/>
                  </a:moveTo>
                  <a:cubicBezTo>
                    <a:pt x="8118" y="0"/>
                    <a:pt x="11808" y="0"/>
                    <a:pt x="11808" y="0"/>
                  </a:cubicBezTo>
                  <a:cubicBezTo>
                    <a:pt x="11808" y="0"/>
                    <a:pt x="11808" y="0"/>
                    <a:pt x="6642" y="0"/>
                  </a:cubicBezTo>
                  <a:lnTo>
                    <a:pt x="0" y="0"/>
                  </a:lnTo>
                  <a:lnTo>
                    <a:pt x="5904" y="3690"/>
                  </a:lnTo>
                  <a:lnTo>
                    <a:pt x="5904" y="3690"/>
                  </a:lnTo>
                  <a:lnTo>
                    <a:pt x="5904" y="3690"/>
                  </a:ln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EC2167B0-B729-4054-B0E1-24EC97A3A489}"/>
                </a:ext>
              </a:extLst>
            </p:cNvPr>
            <p:cNvSpPr/>
            <p:nvPr/>
          </p:nvSpPr>
          <p:spPr>
            <a:xfrm>
              <a:off x="3724483" y="5454799"/>
              <a:ext cx="19925" cy="10331"/>
            </a:xfrm>
            <a:custGeom>
              <a:avLst/>
              <a:gdLst>
                <a:gd name="connsiteX0" fmla="*/ 13284 w 19925"/>
                <a:gd name="connsiteY0" fmla="*/ 10332 h 10331"/>
                <a:gd name="connsiteX1" fmla="*/ 13284 w 19925"/>
                <a:gd name="connsiteY1" fmla="*/ 5166 h 10331"/>
                <a:gd name="connsiteX2" fmla="*/ 13284 w 19925"/>
                <a:gd name="connsiteY2" fmla="*/ 0 h 10331"/>
                <a:gd name="connsiteX3" fmla="*/ 13284 w 19925"/>
                <a:gd name="connsiteY3" fmla="*/ 0 h 10331"/>
                <a:gd name="connsiteX4" fmla="*/ 8856 w 19925"/>
                <a:gd name="connsiteY4" fmla="*/ 0 h 10331"/>
                <a:gd name="connsiteX5" fmla="*/ 13284 w 19925"/>
                <a:gd name="connsiteY5" fmla="*/ 0 h 10331"/>
                <a:gd name="connsiteX6" fmla="*/ 6642 w 19925"/>
                <a:gd name="connsiteY6" fmla="*/ 0 h 10331"/>
                <a:gd name="connsiteX7" fmla="*/ 11808 w 19925"/>
                <a:gd name="connsiteY7" fmla="*/ 0 h 10331"/>
                <a:gd name="connsiteX8" fmla="*/ 5904 w 19925"/>
                <a:gd name="connsiteY8" fmla="*/ 0 h 10331"/>
                <a:gd name="connsiteX9" fmla="*/ 0 w 19925"/>
                <a:gd name="connsiteY9" fmla="*/ 0 h 10331"/>
                <a:gd name="connsiteX10" fmla="*/ 0 w 19925"/>
                <a:gd name="connsiteY10" fmla="*/ 0 h 10331"/>
                <a:gd name="connsiteX11" fmla="*/ 3690 w 19925"/>
                <a:gd name="connsiteY11" fmla="*/ 0 h 10331"/>
                <a:gd name="connsiteX12" fmla="*/ 10332 w 19925"/>
                <a:gd name="connsiteY12" fmla="*/ 0 h 10331"/>
                <a:gd name="connsiteX13" fmla="*/ 19926 w 19925"/>
                <a:gd name="connsiteY13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925" h="10331">
                  <a:moveTo>
                    <a:pt x="13284" y="10332"/>
                  </a:moveTo>
                  <a:cubicBezTo>
                    <a:pt x="13092" y="8615"/>
                    <a:pt x="13092" y="6883"/>
                    <a:pt x="13284" y="5166"/>
                  </a:cubicBezTo>
                  <a:cubicBezTo>
                    <a:pt x="13284" y="5166"/>
                    <a:pt x="13284" y="0"/>
                    <a:pt x="13284" y="0"/>
                  </a:cubicBezTo>
                  <a:lnTo>
                    <a:pt x="13284" y="0"/>
                  </a:lnTo>
                  <a:lnTo>
                    <a:pt x="8856" y="0"/>
                  </a:lnTo>
                  <a:cubicBezTo>
                    <a:pt x="8856" y="0"/>
                    <a:pt x="14022" y="0"/>
                    <a:pt x="13284" y="0"/>
                  </a:cubicBezTo>
                  <a:cubicBezTo>
                    <a:pt x="12546" y="0"/>
                    <a:pt x="6642" y="0"/>
                    <a:pt x="6642" y="0"/>
                  </a:cubicBezTo>
                  <a:cubicBezTo>
                    <a:pt x="6642" y="0"/>
                    <a:pt x="12546" y="0"/>
                    <a:pt x="11808" y="0"/>
                  </a:cubicBezTo>
                  <a:cubicBezTo>
                    <a:pt x="11070" y="0"/>
                    <a:pt x="11808" y="0"/>
                    <a:pt x="590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10332" y="0"/>
                  </a:lnTo>
                  <a:lnTo>
                    <a:pt x="19926" y="0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66E9FB7B-5351-4D1C-BA5E-7F4209CD82B5}"/>
                </a:ext>
              </a:extLst>
            </p:cNvPr>
            <p:cNvSpPr/>
            <p:nvPr/>
          </p:nvSpPr>
          <p:spPr>
            <a:xfrm>
              <a:off x="3732741" y="5439300"/>
              <a:ext cx="5025" cy="25829"/>
            </a:xfrm>
            <a:custGeom>
              <a:avLst/>
              <a:gdLst>
                <a:gd name="connsiteX0" fmla="*/ 5026 w 5025"/>
                <a:gd name="connsiteY0" fmla="*/ 25830 h 25829"/>
                <a:gd name="connsiteX1" fmla="*/ 598 w 5025"/>
                <a:gd name="connsiteY1" fmla="*/ 14022 h 25829"/>
                <a:gd name="connsiteX2" fmla="*/ 598 w 5025"/>
                <a:gd name="connsiteY2" fmla="*/ 0 h 25829"/>
                <a:gd name="connsiteX3" fmla="*/ 5026 w 5025"/>
                <a:gd name="connsiteY3" fmla="*/ 0 h 25829"/>
                <a:gd name="connsiteX4" fmla="*/ 5026 w 5025"/>
                <a:gd name="connsiteY4" fmla="*/ 738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5" h="25829">
                  <a:moveTo>
                    <a:pt x="5026" y="25830"/>
                  </a:moveTo>
                  <a:cubicBezTo>
                    <a:pt x="5026" y="25830"/>
                    <a:pt x="5026" y="25830"/>
                    <a:pt x="598" y="14022"/>
                  </a:cubicBezTo>
                  <a:cubicBezTo>
                    <a:pt x="-199" y="9382"/>
                    <a:pt x="-199" y="4640"/>
                    <a:pt x="598" y="0"/>
                  </a:cubicBezTo>
                  <a:lnTo>
                    <a:pt x="5026" y="0"/>
                  </a:lnTo>
                  <a:lnTo>
                    <a:pt x="5026" y="7380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2C532EF3-D5E0-4FC3-AB80-2F30E2A7E326}"/>
                </a:ext>
              </a:extLst>
            </p:cNvPr>
            <p:cNvSpPr/>
            <p:nvPr/>
          </p:nvSpPr>
          <p:spPr>
            <a:xfrm>
              <a:off x="3738993" y="5446680"/>
              <a:ext cx="4677" cy="24353"/>
            </a:xfrm>
            <a:custGeom>
              <a:avLst/>
              <a:gdLst>
                <a:gd name="connsiteX0" fmla="*/ 249 w 4677"/>
                <a:gd name="connsiteY0" fmla="*/ 0 h 24353"/>
                <a:gd name="connsiteX1" fmla="*/ 249 w 4677"/>
                <a:gd name="connsiteY1" fmla="*/ 9594 h 24353"/>
                <a:gd name="connsiteX2" fmla="*/ 249 w 4677"/>
                <a:gd name="connsiteY2" fmla="*/ 18450 h 24353"/>
                <a:gd name="connsiteX3" fmla="*/ 4677 w 4677"/>
                <a:gd name="connsiteY3" fmla="*/ 24354 h 24353"/>
                <a:gd name="connsiteX4" fmla="*/ 4677 w 4677"/>
                <a:gd name="connsiteY4" fmla="*/ 24354 h 24353"/>
                <a:gd name="connsiteX5" fmla="*/ 4677 w 4677"/>
                <a:gd name="connsiteY5" fmla="*/ 959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77" h="24353">
                  <a:moveTo>
                    <a:pt x="249" y="0"/>
                  </a:moveTo>
                  <a:cubicBezTo>
                    <a:pt x="-83" y="3190"/>
                    <a:pt x="-83" y="6404"/>
                    <a:pt x="249" y="9594"/>
                  </a:cubicBezTo>
                  <a:cubicBezTo>
                    <a:pt x="249" y="13284"/>
                    <a:pt x="249" y="16236"/>
                    <a:pt x="249" y="18450"/>
                  </a:cubicBezTo>
                  <a:cubicBezTo>
                    <a:pt x="1408" y="20638"/>
                    <a:pt x="2899" y="22630"/>
                    <a:pt x="4677" y="24354"/>
                  </a:cubicBezTo>
                  <a:lnTo>
                    <a:pt x="4677" y="24354"/>
                  </a:lnTo>
                  <a:lnTo>
                    <a:pt x="4677" y="9594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4DF633B3-A2A8-4139-AE57-E5F9FE54A172}"/>
                </a:ext>
              </a:extLst>
            </p:cNvPr>
            <p:cNvSpPr/>
            <p:nvPr/>
          </p:nvSpPr>
          <p:spPr>
            <a:xfrm>
              <a:off x="3740719" y="5454060"/>
              <a:ext cx="6395" cy="16974"/>
            </a:xfrm>
            <a:custGeom>
              <a:avLst/>
              <a:gdLst>
                <a:gd name="connsiteX0" fmla="*/ 4428 w 6395"/>
                <a:gd name="connsiteY0" fmla="*/ 1476 h 16974"/>
                <a:gd name="connsiteX1" fmla="*/ 4428 w 6395"/>
                <a:gd name="connsiteY1" fmla="*/ 16974 h 16974"/>
                <a:gd name="connsiteX2" fmla="*/ 0 w 6395"/>
                <a:gd name="connsiteY2" fmla="*/ 11070 h 16974"/>
                <a:gd name="connsiteX3" fmla="*/ 4428 w 6395"/>
                <a:gd name="connsiteY3" fmla="*/ 16236 h 16974"/>
                <a:gd name="connsiteX4" fmla="*/ 4428 w 6395"/>
                <a:gd name="connsiteY4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5" h="16974">
                  <a:moveTo>
                    <a:pt x="4428" y="1476"/>
                  </a:moveTo>
                  <a:cubicBezTo>
                    <a:pt x="4428" y="1476"/>
                    <a:pt x="4428" y="16974"/>
                    <a:pt x="4428" y="16974"/>
                  </a:cubicBezTo>
                  <a:cubicBezTo>
                    <a:pt x="4428" y="16974"/>
                    <a:pt x="0" y="11070"/>
                    <a:pt x="0" y="11070"/>
                  </a:cubicBezTo>
                  <a:cubicBezTo>
                    <a:pt x="0" y="11070"/>
                    <a:pt x="0" y="16974"/>
                    <a:pt x="4428" y="16236"/>
                  </a:cubicBezTo>
                  <a:cubicBezTo>
                    <a:pt x="8856" y="15498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8CC3C4C-B740-457F-8F95-554A31881AEA}"/>
                </a:ext>
              </a:extLst>
            </p:cNvPr>
            <p:cNvSpPr/>
            <p:nvPr/>
          </p:nvSpPr>
          <p:spPr>
            <a:xfrm>
              <a:off x="3718579" y="5465130"/>
              <a:ext cx="19217" cy="6396"/>
            </a:xfrm>
            <a:custGeom>
              <a:avLst/>
              <a:gdLst>
                <a:gd name="connsiteX0" fmla="*/ 19188 w 19217"/>
                <a:gd name="connsiteY0" fmla="*/ 0 h 6396"/>
                <a:gd name="connsiteX1" fmla="*/ 19188 w 19217"/>
                <a:gd name="connsiteY1" fmla="*/ 0 h 6396"/>
                <a:gd name="connsiteX2" fmla="*/ 11070 w 19217"/>
                <a:gd name="connsiteY2" fmla="*/ 4428 h 6396"/>
                <a:gd name="connsiteX3" fmla="*/ 0 w 19217"/>
                <a:gd name="connsiteY3" fmla="*/ 4428 h 6396"/>
                <a:gd name="connsiteX4" fmla="*/ 11070 w 19217"/>
                <a:gd name="connsiteY4" fmla="*/ 4428 h 6396"/>
                <a:gd name="connsiteX5" fmla="*/ 19188 w 19217"/>
                <a:gd name="connsiteY5" fmla="*/ 738 h 6396"/>
                <a:gd name="connsiteX6" fmla="*/ 19188 w 19217"/>
                <a:gd name="connsiteY6" fmla="*/ 738 h 6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17" h="6396">
                  <a:moveTo>
                    <a:pt x="19188" y="0"/>
                  </a:moveTo>
                  <a:lnTo>
                    <a:pt x="19188" y="0"/>
                  </a:lnTo>
                  <a:cubicBezTo>
                    <a:pt x="19188" y="0"/>
                    <a:pt x="19188" y="0"/>
                    <a:pt x="11070" y="4428"/>
                  </a:cubicBezTo>
                  <a:cubicBezTo>
                    <a:pt x="2952" y="8856"/>
                    <a:pt x="0" y="4428"/>
                    <a:pt x="0" y="4428"/>
                  </a:cubicBezTo>
                  <a:cubicBezTo>
                    <a:pt x="0" y="4428"/>
                    <a:pt x="0" y="4428"/>
                    <a:pt x="11070" y="4428"/>
                  </a:cubicBezTo>
                  <a:cubicBezTo>
                    <a:pt x="22140" y="4428"/>
                    <a:pt x="18450" y="4428"/>
                    <a:pt x="19188" y="738"/>
                  </a:cubicBezTo>
                  <a:lnTo>
                    <a:pt x="19188" y="738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A3FF385-88A7-46B8-822F-B69F9282E323}"/>
                </a:ext>
              </a:extLst>
            </p:cNvPr>
            <p:cNvSpPr/>
            <p:nvPr/>
          </p:nvSpPr>
          <p:spPr>
            <a:xfrm>
              <a:off x="3717102" y="5442252"/>
              <a:ext cx="5166" cy="12546"/>
            </a:xfrm>
            <a:custGeom>
              <a:avLst/>
              <a:gdLst>
                <a:gd name="connsiteX0" fmla="*/ 5166 w 5166"/>
                <a:gd name="connsiteY0" fmla="*/ 2952 h 12546"/>
                <a:gd name="connsiteX1" fmla="*/ 5166 w 5166"/>
                <a:gd name="connsiteY1" fmla="*/ 7380 h 12546"/>
                <a:gd name="connsiteX2" fmla="*/ 5166 w 5166"/>
                <a:gd name="connsiteY2" fmla="*/ 12546 h 12546"/>
                <a:gd name="connsiteX3" fmla="*/ 5166 w 5166"/>
                <a:gd name="connsiteY3" fmla="*/ 12546 h 12546"/>
                <a:gd name="connsiteX4" fmla="*/ 5166 w 5166"/>
                <a:gd name="connsiteY4" fmla="*/ 7380 h 12546"/>
                <a:gd name="connsiteX5" fmla="*/ 0 w 5166"/>
                <a:gd name="connsiteY5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12546">
                  <a:moveTo>
                    <a:pt x="5166" y="2952"/>
                  </a:moveTo>
                  <a:lnTo>
                    <a:pt x="5166" y="7380"/>
                  </a:lnTo>
                  <a:lnTo>
                    <a:pt x="5166" y="12546"/>
                  </a:lnTo>
                  <a:lnTo>
                    <a:pt x="5166" y="12546"/>
                  </a:lnTo>
                  <a:lnTo>
                    <a:pt x="5166" y="7380"/>
                  </a:lnTo>
                  <a:cubicBezTo>
                    <a:pt x="3734" y="4729"/>
                    <a:pt x="2000" y="2253"/>
                    <a:pt x="0" y="0"/>
                  </a:cubicBez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840E7962-0802-419D-93D4-4E76DFE0EA7A}"/>
                </a:ext>
              </a:extLst>
            </p:cNvPr>
            <p:cNvSpPr/>
            <p:nvPr/>
          </p:nvSpPr>
          <p:spPr>
            <a:xfrm>
              <a:off x="3702343" y="5458489"/>
              <a:ext cx="16236" cy="5903"/>
            </a:xfrm>
            <a:custGeom>
              <a:avLst/>
              <a:gdLst>
                <a:gd name="connsiteX0" fmla="*/ 14760 w 16236"/>
                <a:gd name="connsiteY0" fmla="*/ 5904 h 5903"/>
                <a:gd name="connsiteX1" fmla="*/ 14760 w 16236"/>
                <a:gd name="connsiteY1" fmla="*/ 5904 h 5903"/>
                <a:gd name="connsiteX2" fmla="*/ 7380 w 16236"/>
                <a:gd name="connsiteY2" fmla="*/ 5904 h 5903"/>
                <a:gd name="connsiteX3" fmla="*/ 0 w 16236"/>
                <a:gd name="connsiteY3" fmla="*/ 0 h 5903"/>
                <a:gd name="connsiteX4" fmla="*/ 7380 w 16236"/>
                <a:gd name="connsiteY4" fmla="*/ 0 h 5903"/>
                <a:gd name="connsiteX5" fmla="*/ 16236 w 16236"/>
                <a:gd name="connsiteY5" fmla="*/ 0 h 5903"/>
                <a:gd name="connsiteX6" fmla="*/ 16236 w 16236"/>
                <a:gd name="connsiteY6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5903">
                  <a:moveTo>
                    <a:pt x="14760" y="5904"/>
                  </a:moveTo>
                  <a:cubicBezTo>
                    <a:pt x="14760" y="5904"/>
                    <a:pt x="14760" y="5904"/>
                    <a:pt x="14760" y="5904"/>
                  </a:cubicBezTo>
                  <a:lnTo>
                    <a:pt x="7380" y="5904"/>
                  </a:lnTo>
                  <a:lnTo>
                    <a:pt x="0" y="0"/>
                  </a:lnTo>
                  <a:lnTo>
                    <a:pt x="7380" y="0"/>
                  </a:lnTo>
                  <a:lnTo>
                    <a:pt x="16236" y="0"/>
                  </a:lnTo>
                  <a:lnTo>
                    <a:pt x="16236" y="0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B3C6DDB2-0138-4167-93B7-9BACD2534E98}"/>
                </a:ext>
              </a:extLst>
            </p:cNvPr>
            <p:cNvSpPr/>
            <p:nvPr/>
          </p:nvSpPr>
          <p:spPr>
            <a:xfrm>
              <a:off x="3700129" y="5464393"/>
              <a:ext cx="17711" cy="518"/>
            </a:xfrm>
            <a:custGeom>
              <a:avLst/>
              <a:gdLst>
                <a:gd name="connsiteX0" fmla="*/ 16974 w 17711"/>
                <a:gd name="connsiteY0" fmla="*/ 0 h 518"/>
                <a:gd name="connsiteX1" fmla="*/ 16974 w 17711"/>
                <a:gd name="connsiteY1" fmla="*/ 0 h 518"/>
                <a:gd name="connsiteX2" fmla="*/ 8856 w 17711"/>
                <a:gd name="connsiteY2" fmla="*/ 0 h 518"/>
                <a:gd name="connsiteX3" fmla="*/ 0 w 17711"/>
                <a:gd name="connsiteY3" fmla="*/ 0 h 518"/>
                <a:gd name="connsiteX4" fmla="*/ 8856 w 17711"/>
                <a:gd name="connsiteY4" fmla="*/ 0 h 518"/>
                <a:gd name="connsiteX5" fmla="*/ 17712 w 17711"/>
                <a:gd name="connsiteY5" fmla="*/ 0 h 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11" h="518">
                  <a:moveTo>
                    <a:pt x="16974" y="0"/>
                  </a:moveTo>
                  <a:lnTo>
                    <a:pt x="16974" y="0"/>
                  </a:lnTo>
                  <a:cubicBezTo>
                    <a:pt x="16974" y="0"/>
                    <a:pt x="16974" y="0"/>
                    <a:pt x="8856" y="0"/>
                  </a:cubicBezTo>
                  <a:cubicBezTo>
                    <a:pt x="5919" y="445"/>
                    <a:pt x="2937" y="445"/>
                    <a:pt x="0" y="0"/>
                  </a:cubicBezTo>
                  <a:cubicBezTo>
                    <a:pt x="2915" y="691"/>
                    <a:pt x="5941" y="691"/>
                    <a:pt x="8856" y="0"/>
                  </a:cubicBezTo>
                  <a:lnTo>
                    <a:pt x="17712" y="0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0D75A6E2-F930-48FE-96EE-7E5E463DCA39}"/>
                </a:ext>
              </a:extLst>
            </p:cNvPr>
            <p:cNvSpPr/>
            <p:nvPr/>
          </p:nvSpPr>
          <p:spPr>
            <a:xfrm>
              <a:off x="3709385" y="5444467"/>
              <a:ext cx="10669" cy="5165"/>
            </a:xfrm>
            <a:custGeom>
              <a:avLst/>
              <a:gdLst>
                <a:gd name="connsiteX0" fmla="*/ 10670 w 10669"/>
                <a:gd name="connsiteY0" fmla="*/ 0 h 5165"/>
                <a:gd name="connsiteX1" fmla="*/ 4028 w 10669"/>
                <a:gd name="connsiteY1" fmla="*/ 0 h 5165"/>
                <a:gd name="connsiteX2" fmla="*/ 338 w 10669"/>
                <a:gd name="connsiteY2" fmla="*/ 5166 h 5165"/>
                <a:gd name="connsiteX3" fmla="*/ 338 w 10669"/>
                <a:gd name="connsiteY3" fmla="*/ 5166 h 5165"/>
                <a:gd name="connsiteX4" fmla="*/ 338 w 10669"/>
                <a:gd name="connsiteY4" fmla="*/ 738 h 5165"/>
                <a:gd name="connsiteX5" fmla="*/ 6242 w 10669"/>
                <a:gd name="connsiteY5" fmla="*/ 73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69" h="5165">
                  <a:moveTo>
                    <a:pt x="10670" y="0"/>
                  </a:moveTo>
                  <a:cubicBezTo>
                    <a:pt x="10670" y="0"/>
                    <a:pt x="5504" y="0"/>
                    <a:pt x="4028" y="0"/>
                  </a:cubicBezTo>
                  <a:lnTo>
                    <a:pt x="338" y="5166"/>
                  </a:lnTo>
                  <a:lnTo>
                    <a:pt x="338" y="5166"/>
                  </a:lnTo>
                  <a:cubicBezTo>
                    <a:pt x="-113" y="3725"/>
                    <a:pt x="-113" y="2179"/>
                    <a:pt x="338" y="738"/>
                  </a:cubicBezTo>
                  <a:cubicBezTo>
                    <a:pt x="2234" y="-3"/>
                    <a:pt x="4345" y="-3"/>
                    <a:pt x="6242" y="738"/>
                  </a:cubicBezTo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2C6F73A0-7A27-49E6-ACB1-3A67DBC51C41}"/>
                </a:ext>
              </a:extLst>
            </p:cNvPr>
            <p:cNvSpPr/>
            <p:nvPr/>
          </p:nvSpPr>
          <p:spPr>
            <a:xfrm>
              <a:off x="3710460" y="5434134"/>
              <a:ext cx="9594" cy="11070"/>
            </a:xfrm>
            <a:custGeom>
              <a:avLst/>
              <a:gdLst>
                <a:gd name="connsiteX0" fmla="*/ 0 w 9594"/>
                <a:gd name="connsiteY0" fmla="*/ 2214 h 11070"/>
                <a:gd name="connsiteX1" fmla="*/ 4428 w 9594"/>
                <a:gd name="connsiteY1" fmla="*/ 6642 h 11070"/>
                <a:gd name="connsiteX2" fmla="*/ 9594 w 9594"/>
                <a:gd name="connsiteY2" fmla="*/ 6642 h 11070"/>
                <a:gd name="connsiteX3" fmla="*/ 9594 w 9594"/>
                <a:gd name="connsiteY3" fmla="*/ 11070 h 11070"/>
                <a:gd name="connsiteX4" fmla="*/ 738 w 9594"/>
                <a:gd name="connsiteY4" fmla="*/ 6642 h 11070"/>
                <a:gd name="connsiteX5" fmla="*/ 738 w 9594"/>
                <a:gd name="connsiteY5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11070">
                  <a:moveTo>
                    <a:pt x="0" y="2214"/>
                  </a:moveTo>
                  <a:lnTo>
                    <a:pt x="4428" y="6642"/>
                  </a:lnTo>
                  <a:lnTo>
                    <a:pt x="9594" y="6642"/>
                  </a:lnTo>
                  <a:lnTo>
                    <a:pt x="9594" y="11070"/>
                  </a:lnTo>
                  <a:cubicBezTo>
                    <a:pt x="6502" y="9899"/>
                    <a:pt x="3535" y="8415"/>
                    <a:pt x="738" y="6642"/>
                  </a:cubicBezTo>
                  <a:cubicBezTo>
                    <a:pt x="413" y="4440"/>
                    <a:pt x="413" y="2202"/>
                    <a:pt x="738" y="0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CE1ED108-A74B-468C-BA5A-AE19F82FF0D7}"/>
                </a:ext>
              </a:extLst>
            </p:cNvPr>
            <p:cNvSpPr/>
            <p:nvPr/>
          </p:nvSpPr>
          <p:spPr>
            <a:xfrm>
              <a:off x="3711444" y="5436349"/>
              <a:ext cx="7871" cy="4427"/>
            </a:xfrm>
            <a:custGeom>
              <a:avLst/>
              <a:gdLst>
                <a:gd name="connsiteX0" fmla="*/ 6396 w 7871"/>
                <a:gd name="connsiteY0" fmla="*/ 0 h 4427"/>
                <a:gd name="connsiteX1" fmla="*/ 1968 w 7871"/>
                <a:gd name="connsiteY1" fmla="*/ 0 h 4427"/>
                <a:gd name="connsiteX2" fmla="*/ 1968 w 7871"/>
                <a:gd name="connsiteY2" fmla="*/ 4428 h 4427"/>
                <a:gd name="connsiteX3" fmla="*/ 1968 w 7871"/>
                <a:gd name="connsiteY3" fmla="*/ 4428 h 4427"/>
                <a:gd name="connsiteX4" fmla="*/ 1968 w 7871"/>
                <a:gd name="connsiteY4" fmla="*/ 4428 h 4427"/>
                <a:gd name="connsiteX5" fmla="*/ 7872 w 7871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71" h="4427">
                  <a:moveTo>
                    <a:pt x="6396" y="0"/>
                  </a:moveTo>
                  <a:lnTo>
                    <a:pt x="1968" y="0"/>
                  </a:lnTo>
                  <a:lnTo>
                    <a:pt x="1968" y="4428"/>
                  </a:lnTo>
                  <a:lnTo>
                    <a:pt x="1968" y="4428"/>
                  </a:lnTo>
                  <a:cubicBezTo>
                    <a:pt x="1968" y="4428"/>
                    <a:pt x="-2460" y="4428"/>
                    <a:pt x="1968" y="4428"/>
                  </a:cubicBezTo>
                  <a:cubicBezTo>
                    <a:pt x="6396" y="4428"/>
                    <a:pt x="7872" y="4428"/>
                    <a:pt x="7872" y="4428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25AC7C5A-560D-4FDC-B518-92A3E57D1768}"/>
                </a:ext>
              </a:extLst>
            </p:cNvPr>
            <p:cNvSpPr/>
            <p:nvPr/>
          </p:nvSpPr>
          <p:spPr>
            <a:xfrm>
              <a:off x="3734814" y="5405352"/>
              <a:ext cx="63468" cy="38375"/>
            </a:xfrm>
            <a:custGeom>
              <a:avLst/>
              <a:gdLst>
                <a:gd name="connsiteX0" fmla="*/ 44280 w 63468"/>
                <a:gd name="connsiteY0" fmla="*/ 0 h 38375"/>
                <a:gd name="connsiteX1" fmla="*/ 63468 w 63468"/>
                <a:gd name="connsiteY1" fmla="*/ 27306 h 38375"/>
                <a:gd name="connsiteX2" fmla="*/ 28044 w 63468"/>
                <a:gd name="connsiteY2" fmla="*/ 36900 h 38375"/>
                <a:gd name="connsiteX3" fmla="*/ 8856 w 63468"/>
                <a:gd name="connsiteY3" fmla="*/ 38376 h 38375"/>
                <a:gd name="connsiteX4" fmla="*/ 0 w 63468"/>
                <a:gd name="connsiteY4" fmla="*/ 31734 h 38375"/>
                <a:gd name="connsiteX5" fmla="*/ 2952 w 63468"/>
                <a:gd name="connsiteY5" fmla="*/ 21402 h 38375"/>
                <a:gd name="connsiteX6" fmla="*/ 44280 w 63468"/>
                <a:gd name="connsiteY6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468" h="38375">
                  <a:moveTo>
                    <a:pt x="44280" y="0"/>
                  </a:moveTo>
                  <a:lnTo>
                    <a:pt x="63468" y="27306"/>
                  </a:lnTo>
                  <a:lnTo>
                    <a:pt x="28044" y="36900"/>
                  </a:lnTo>
                  <a:lnTo>
                    <a:pt x="8856" y="38376"/>
                  </a:lnTo>
                  <a:lnTo>
                    <a:pt x="0" y="31734"/>
                  </a:lnTo>
                  <a:lnTo>
                    <a:pt x="2952" y="21402"/>
                  </a:lnTo>
                  <a:lnTo>
                    <a:pt x="44280" y="0"/>
                  </a:ln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6C9B8663-6B44-4389-84C5-53351203A42D}"/>
                </a:ext>
              </a:extLst>
            </p:cNvPr>
            <p:cNvSpPr/>
            <p:nvPr/>
          </p:nvSpPr>
          <p:spPr>
            <a:xfrm>
              <a:off x="3768025" y="5490223"/>
              <a:ext cx="5165" cy="5903"/>
            </a:xfrm>
            <a:custGeom>
              <a:avLst/>
              <a:gdLst>
                <a:gd name="connsiteX0" fmla="*/ 0 w 5165"/>
                <a:gd name="connsiteY0" fmla="*/ 0 h 5903"/>
                <a:gd name="connsiteX1" fmla="*/ 0 w 5165"/>
                <a:gd name="connsiteY1" fmla="*/ 0 h 5903"/>
                <a:gd name="connsiteX2" fmla="*/ 5166 w 5165"/>
                <a:gd name="connsiteY2" fmla="*/ 0 h 5903"/>
                <a:gd name="connsiteX3" fmla="*/ 5166 w 5165"/>
                <a:gd name="connsiteY3" fmla="*/ 5904 h 5903"/>
                <a:gd name="connsiteX4" fmla="*/ 5166 w 5165"/>
                <a:gd name="connsiteY4" fmla="*/ 5904 h 5903"/>
                <a:gd name="connsiteX5" fmla="*/ 1476 w 5165"/>
                <a:gd name="connsiteY5" fmla="*/ 5904 h 5903"/>
                <a:gd name="connsiteX6" fmla="*/ 1476 w 5165"/>
                <a:gd name="connsiteY6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5903">
                  <a:moveTo>
                    <a:pt x="0" y="0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5166" y="5904"/>
                  </a:lnTo>
                  <a:lnTo>
                    <a:pt x="5166" y="5904"/>
                  </a:lnTo>
                  <a:lnTo>
                    <a:pt x="1476" y="5904"/>
                  </a:lnTo>
                  <a:lnTo>
                    <a:pt x="1476" y="5904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E3A54668-9FAA-4A2F-BD1B-D9D093275D3A}"/>
                </a:ext>
              </a:extLst>
            </p:cNvPr>
            <p:cNvSpPr/>
            <p:nvPr/>
          </p:nvSpPr>
          <p:spPr>
            <a:xfrm>
              <a:off x="3768025" y="5490223"/>
              <a:ext cx="12546" cy="5903"/>
            </a:xfrm>
            <a:custGeom>
              <a:avLst/>
              <a:gdLst>
                <a:gd name="connsiteX0" fmla="*/ 0 w 12546"/>
                <a:gd name="connsiteY0" fmla="*/ 0 h 5903"/>
                <a:gd name="connsiteX1" fmla="*/ 0 w 12546"/>
                <a:gd name="connsiteY1" fmla="*/ 0 h 5903"/>
                <a:gd name="connsiteX2" fmla="*/ 4428 w 12546"/>
                <a:gd name="connsiteY2" fmla="*/ 0 h 5903"/>
                <a:gd name="connsiteX3" fmla="*/ 8856 w 12546"/>
                <a:gd name="connsiteY3" fmla="*/ 0 h 5903"/>
                <a:gd name="connsiteX4" fmla="*/ 8856 w 12546"/>
                <a:gd name="connsiteY4" fmla="*/ 0 h 5903"/>
                <a:gd name="connsiteX5" fmla="*/ 8856 w 12546"/>
                <a:gd name="connsiteY5" fmla="*/ 5904 h 5903"/>
                <a:gd name="connsiteX6" fmla="*/ 4428 w 12546"/>
                <a:gd name="connsiteY6" fmla="*/ 5904 h 5903"/>
                <a:gd name="connsiteX7" fmla="*/ 4428 w 12546"/>
                <a:gd name="connsiteY7" fmla="*/ 5904 h 5903"/>
                <a:gd name="connsiteX8" fmla="*/ 4428 w 12546"/>
                <a:gd name="connsiteY8" fmla="*/ 5904 h 5903"/>
                <a:gd name="connsiteX9" fmla="*/ 4428 w 12546"/>
                <a:gd name="connsiteY9" fmla="*/ 5904 h 5903"/>
                <a:gd name="connsiteX10" fmla="*/ 4428 w 12546"/>
                <a:gd name="connsiteY10" fmla="*/ 5904 h 5903"/>
                <a:gd name="connsiteX11" fmla="*/ 4428 w 12546"/>
                <a:gd name="connsiteY11" fmla="*/ 5904 h 5903"/>
                <a:gd name="connsiteX12" fmla="*/ 4428 w 12546"/>
                <a:gd name="connsiteY12" fmla="*/ 5904 h 5903"/>
                <a:gd name="connsiteX13" fmla="*/ 4428 w 12546"/>
                <a:gd name="connsiteY13" fmla="*/ 5904 h 5903"/>
                <a:gd name="connsiteX14" fmla="*/ 8118 w 12546"/>
                <a:gd name="connsiteY14" fmla="*/ 5904 h 5903"/>
                <a:gd name="connsiteX15" fmla="*/ 12546 w 12546"/>
                <a:gd name="connsiteY15" fmla="*/ 5904 h 5903"/>
                <a:gd name="connsiteX16" fmla="*/ 12546 w 12546"/>
                <a:gd name="connsiteY16" fmla="*/ 5904 h 5903"/>
                <a:gd name="connsiteX17" fmla="*/ 12546 w 12546"/>
                <a:gd name="connsiteY17" fmla="*/ 0 h 5903"/>
                <a:gd name="connsiteX18" fmla="*/ 12546 w 12546"/>
                <a:gd name="connsiteY18" fmla="*/ 0 h 5903"/>
                <a:gd name="connsiteX19" fmla="*/ 12546 w 12546"/>
                <a:gd name="connsiteY19" fmla="*/ 0 h 5903"/>
                <a:gd name="connsiteX20" fmla="*/ 12546 w 12546"/>
                <a:gd name="connsiteY20" fmla="*/ 0 h 5903"/>
                <a:gd name="connsiteX21" fmla="*/ 12546 w 12546"/>
                <a:gd name="connsiteY2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546" h="5903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8118" y="5904"/>
                  </a:lnTo>
                  <a:lnTo>
                    <a:pt x="12546" y="5904"/>
                  </a:lnTo>
                  <a:lnTo>
                    <a:pt x="12546" y="5904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FC8EAA7F-5615-490D-8943-5238EBAE7F38}"/>
                </a:ext>
              </a:extLst>
            </p:cNvPr>
            <p:cNvSpPr/>
            <p:nvPr/>
          </p:nvSpPr>
          <p:spPr>
            <a:xfrm>
              <a:off x="3762121" y="5490960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1476 w 5903"/>
                <a:gd name="connsiteY4" fmla="*/ 0 h 73800"/>
                <a:gd name="connsiteX5" fmla="*/ 1476 w 5903"/>
                <a:gd name="connsiteY5" fmla="*/ 0 h 73800"/>
                <a:gd name="connsiteX6" fmla="*/ 1476 w 590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600D3916-5F6E-4693-8C66-3A4CBABCF43A}"/>
                </a:ext>
              </a:extLst>
            </p:cNvPr>
            <p:cNvSpPr/>
            <p:nvPr/>
          </p:nvSpPr>
          <p:spPr>
            <a:xfrm>
              <a:off x="3760644" y="5490960"/>
              <a:ext cx="7380" cy="4428"/>
            </a:xfrm>
            <a:custGeom>
              <a:avLst/>
              <a:gdLst>
                <a:gd name="connsiteX0" fmla="*/ 1476 w 7380"/>
                <a:gd name="connsiteY0" fmla="*/ 0 h 4428"/>
                <a:gd name="connsiteX1" fmla="*/ 7380 w 7380"/>
                <a:gd name="connsiteY1" fmla="*/ 0 h 4428"/>
                <a:gd name="connsiteX2" fmla="*/ 7380 w 7380"/>
                <a:gd name="connsiteY2" fmla="*/ 0 h 4428"/>
                <a:gd name="connsiteX3" fmla="*/ 7380 w 7380"/>
                <a:gd name="connsiteY3" fmla="*/ 0 h 4428"/>
                <a:gd name="connsiteX4" fmla="*/ 7380 w 7380"/>
                <a:gd name="connsiteY4" fmla="*/ 0 h 4428"/>
                <a:gd name="connsiteX5" fmla="*/ 3690 w 7380"/>
                <a:gd name="connsiteY5" fmla="*/ 0 h 4428"/>
                <a:gd name="connsiteX6" fmla="*/ 3690 w 7380"/>
                <a:gd name="connsiteY6" fmla="*/ 0 h 4428"/>
                <a:gd name="connsiteX7" fmla="*/ 3690 w 7380"/>
                <a:gd name="connsiteY7" fmla="*/ 0 h 4428"/>
                <a:gd name="connsiteX8" fmla="*/ 3690 w 7380"/>
                <a:gd name="connsiteY8" fmla="*/ 0 h 4428"/>
                <a:gd name="connsiteX9" fmla="*/ 3690 w 7380"/>
                <a:gd name="connsiteY9" fmla="*/ 4428 h 4428"/>
                <a:gd name="connsiteX10" fmla="*/ 3690 w 7380"/>
                <a:gd name="connsiteY10" fmla="*/ 4428 h 4428"/>
                <a:gd name="connsiteX11" fmla="*/ 3690 w 7380"/>
                <a:gd name="connsiteY11" fmla="*/ 4428 h 4428"/>
                <a:gd name="connsiteX12" fmla="*/ 3690 w 7380"/>
                <a:gd name="connsiteY12" fmla="*/ 4428 h 4428"/>
                <a:gd name="connsiteX13" fmla="*/ 7380 w 7380"/>
                <a:gd name="connsiteY13" fmla="*/ 4428 h 4428"/>
                <a:gd name="connsiteX14" fmla="*/ 7380 w 7380"/>
                <a:gd name="connsiteY14" fmla="*/ 4428 h 4428"/>
                <a:gd name="connsiteX15" fmla="*/ 7380 w 7380"/>
                <a:gd name="connsiteY15" fmla="*/ 4428 h 4428"/>
                <a:gd name="connsiteX16" fmla="*/ 7380 w 7380"/>
                <a:gd name="connsiteY16" fmla="*/ 4428 h 4428"/>
                <a:gd name="connsiteX17" fmla="*/ 7380 w 7380"/>
                <a:gd name="connsiteY17" fmla="*/ 4428 h 4428"/>
                <a:gd name="connsiteX18" fmla="*/ 0 w 7380"/>
                <a:gd name="connsiteY18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80" h="4428">
                  <a:moveTo>
                    <a:pt x="1476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738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4AC43C0-A289-4DB4-9CF9-97E11760D3AF}"/>
                </a:ext>
              </a:extLst>
            </p:cNvPr>
            <p:cNvSpPr/>
            <p:nvPr/>
          </p:nvSpPr>
          <p:spPr>
            <a:xfrm>
              <a:off x="3787212" y="5483580"/>
              <a:ext cx="5903" cy="12546"/>
            </a:xfrm>
            <a:custGeom>
              <a:avLst/>
              <a:gdLst>
                <a:gd name="connsiteX0" fmla="*/ 5166 w 5903"/>
                <a:gd name="connsiteY0" fmla="*/ 5166 h 12546"/>
                <a:gd name="connsiteX1" fmla="*/ 5166 w 5903"/>
                <a:gd name="connsiteY1" fmla="*/ 5166 h 12546"/>
                <a:gd name="connsiteX2" fmla="*/ 0 w 5903"/>
                <a:gd name="connsiteY2" fmla="*/ 0 h 12546"/>
                <a:gd name="connsiteX3" fmla="*/ 0 w 5903"/>
                <a:gd name="connsiteY3" fmla="*/ 12546 h 12546"/>
                <a:gd name="connsiteX4" fmla="*/ 5904 w 5903"/>
                <a:gd name="connsiteY4" fmla="*/ 12546 h 12546"/>
                <a:gd name="connsiteX5" fmla="*/ 5904 w 5903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12546">
                  <a:moveTo>
                    <a:pt x="5166" y="5166"/>
                  </a:moveTo>
                  <a:lnTo>
                    <a:pt x="5166" y="5166"/>
                  </a:lnTo>
                  <a:lnTo>
                    <a:pt x="0" y="0"/>
                  </a:lnTo>
                  <a:lnTo>
                    <a:pt x="0" y="12546"/>
                  </a:lnTo>
                  <a:lnTo>
                    <a:pt x="5904" y="12546"/>
                  </a:lnTo>
                  <a:lnTo>
                    <a:pt x="5904" y="12546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BA1B2AB1-5828-4746-A537-65EC1FF27659}"/>
                </a:ext>
              </a:extLst>
            </p:cNvPr>
            <p:cNvSpPr/>
            <p:nvPr/>
          </p:nvSpPr>
          <p:spPr>
            <a:xfrm>
              <a:off x="3792379" y="5481367"/>
              <a:ext cx="5903" cy="19925"/>
            </a:xfrm>
            <a:custGeom>
              <a:avLst/>
              <a:gdLst>
                <a:gd name="connsiteX0" fmla="*/ 0 w 5903"/>
                <a:gd name="connsiteY0" fmla="*/ 7380 h 19925"/>
                <a:gd name="connsiteX1" fmla="*/ 0 w 5903"/>
                <a:gd name="connsiteY1" fmla="*/ 7380 h 19925"/>
                <a:gd name="connsiteX2" fmla="*/ 0 w 5903"/>
                <a:gd name="connsiteY2" fmla="*/ 7380 h 19925"/>
                <a:gd name="connsiteX3" fmla="*/ 0 w 5903"/>
                <a:gd name="connsiteY3" fmla="*/ 7380 h 19925"/>
                <a:gd name="connsiteX4" fmla="*/ 0 w 5903"/>
                <a:gd name="connsiteY4" fmla="*/ 7380 h 19925"/>
                <a:gd name="connsiteX5" fmla="*/ 0 w 5903"/>
                <a:gd name="connsiteY5" fmla="*/ 7380 h 19925"/>
                <a:gd name="connsiteX6" fmla="*/ 0 w 5903"/>
                <a:gd name="connsiteY6" fmla="*/ 19926 h 19925"/>
                <a:gd name="connsiteX7" fmla="*/ 5904 w 5903"/>
                <a:gd name="connsiteY7" fmla="*/ 19926 h 19925"/>
                <a:gd name="connsiteX8" fmla="*/ 5904 w 5903"/>
                <a:gd name="connsiteY8" fmla="*/ 19926 h 19925"/>
                <a:gd name="connsiteX9" fmla="*/ 5904 w 5903"/>
                <a:gd name="connsiteY9" fmla="*/ 19926 h 19925"/>
                <a:gd name="connsiteX10" fmla="*/ 5904 w 5903"/>
                <a:gd name="connsiteY10" fmla="*/ 19926 h 19925"/>
                <a:gd name="connsiteX11" fmla="*/ 5904 w 5903"/>
                <a:gd name="connsiteY11" fmla="*/ 19926 h 19925"/>
                <a:gd name="connsiteX12" fmla="*/ 738 w 5903"/>
                <a:gd name="connsiteY12" fmla="*/ 19926 h 19925"/>
                <a:gd name="connsiteX13" fmla="*/ 738 w 5903"/>
                <a:gd name="connsiteY13" fmla="*/ 0 h 19925"/>
                <a:gd name="connsiteX14" fmla="*/ 738 w 5903"/>
                <a:gd name="connsiteY14" fmla="*/ 0 h 19925"/>
                <a:gd name="connsiteX15" fmla="*/ 5904 w 5903"/>
                <a:gd name="connsiteY15" fmla="*/ 4428 h 19925"/>
                <a:gd name="connsiteX16" fmla="*/ 5904 w 5903"/>
                <a:gd name="connsiteY16" fmla="*/ 4428 h 19925"/>
                <a:gd name="connsiteX17" fmla="*/ 5904 w 5903"/>
                <a:gd name="connsiteY17" fmla="*/ 442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903" h="19925">
                  <a:moveTo>
                    <a:pt x="0" y="7380"/>
                  </a:move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19926"/>
                  </a:lnTo>
                  <a:lnTo>
                    <a:pt x="5904" y="19926"/>
                  </a:lnTo>
                  <a:lnTo>
                    <a:pt x="5904" y="19926"/>
                  </a:lnTo>
                  <a:lnTo>
                    <a:pt x="5904" y="19926"/>
                  </a:lnTo>
                  <a:lnTo>
                    <a:pt x="5904" y="19926"/>
                  </a:lnTo>
                  <a:lnTo>
                    <a:pt x="5904" y="19926"/>
                  </a:lnTo>
                  <a:lnTo>
                    <a:pt x="738" y="19926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5904" y="4428"/>
                  </a:lnTo>
                  <a:lnTo>
                    <a:pt x="5904" y="4428"/>
                  </a:lnTo>
                  <a:lnTo>
                    <a:pt x="5904" y="4428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D11ADBC1-392E-4956-BCE9-A0196339D455}"/>
                </a:ext>
              </a:extLst>
            </p:cNvPr>
            <p:cNvSpPr/>
            <p:nvPr/>
          </p:nvSpPr>
          <p:spPr>
            <a:xfrm>
              <a:off x="3756954" y="5490960"/>
              <a:ext cx="19188" cy="7708"/>
            </a:xfrm>
            <a:custGeom>
              <a:avLst/>
              <a:gdLst>
                <a:gd name="connsiteX0" fmla="*/ 5166 w 19188"/>
                <a:gd name="connsiteY0" fmla="*/ 0 h 7708"/>
                <a:gd name="connsiteX1" fmla="*/ 5166 w 19188"/>
                <a:gd name="connsiteY1" fmla="*/ 0 h 7708"/>
                <a:gd name="connsiteX2" fmla="*/ 0 w 19188"/>
                <a:gd name="connsiteY2" fmla="*/ 0 h 7708"/>
                <a:gd name="connsiteX3" fmla="*/ 0 w 19188"/>
                <a:gd name="connsiteY3" fmla="*/ 7380 h 7708"/>
                <a:gd name="connsiteX4" fmla="*/ 5166 w 19188"/>
                <a:gd name="connsiteY4" fmla="*/ 7380 h 7708"/>
                <a:gd name="connsiteX5" fmla="*/ 19188 w 19188"/>
                <a:gd name="connsiteY5" fmla="*/ 2214 h 7708"/>
                <a:gd name="connsiteX6" fmla="*/ 12546 w 19188"/>
                <a:gd name="connsiteY6" fmla="*/ 2214 h 7708"/>
                <a:gd name="connsiteX7" fmla="*/ 8856 w 19188"/>
                <a:gd name="connsiteY7" fmla="*/ 2214 h 7708"/>
                <a:gd name="connsiteX8" fmla="*/ 8856 w 19188"/>
                <a:gd name="connsiteY8" fmla="*/ 2214 h 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88" h="7708">
                  <a:moveTo>
                    <a:pt x="5166" y="0"/>
                  </a:move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cubicBezTo>
                    <a:pt x="0" y="0"/>
                    <a:pt x="0" y="6642"/>
                    <a:pt x="0" y="7380"/>
                  </a:cubicBezTo>
                  <a:cubicBezTo>
                    <a:pt x="0" y="8118"/>
                    <a:pt x="0" y="7380"/>
                    <a:pt x="5166" y="7380"/>
                  </a:cubicBezTo>
                  <a:lnTo>
                    <a:pt x="19188" y="2214"/>
                  </a:lnTo>
                  <a:lnTo>
                    <a:pt x="12546" y="2214"/>
                  </a:lnTo>
                  <a:cubicBezTo>
                    <a:pt x="12546" y="2214"/>
                    <a:pt x="12546" y="2214"/>
                    <a:pt x="8856" y="2214"/>
                  </a:cubicBezTo>
                  <a:cubicBezTo>
                    <a:pt x="5166" y="2214"/>
                    <a:pt x="8856" y="2214"/>
                    <a:pt x="8856" y="2214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E2249324-EFAA-48F8-881A-B631A2562837}"/>
                </a:ext>
              </a:extLst>
            </p:cNvPr>
            <p:cNvSpPr/>
            <p:nvPr/>
          </p:nvSpPr>
          <p:spPr>
            <a:xfrm>
              <a:off x="3762121" y="5490960"/>
              <a:ext cx="14021" cy="6642"/>
            </a:xfrm>
            <a:custGeom>
              <a:avLst/>
              <a:gdLst>
                <a:gd name="connsiteX0" fmla="*/ 0 w 14021"/>
                <a:gd name="connsiteY0" fmla="*/ 0 h 6642"/>
                <a:gd name="connsiteX1" fmla="*/ 0 w 14021"/>
                <a:gd name="connsiteY1" fmla="*/ 0 h 6642"/>
                <a:gd name="connsiteX2" fmla="*/ 0 w 14021"/>
                <a:gd name="connsiteY2" fmla="*/ 0 h 6642"/>
                <a:gd name="connsiteX3" fmla="*/ 0 w 14021"/>
                <a:gd name="connsiteY3" fmla="*/ 0 h 6642"/>
                <a:gd name="connsiteX4" fmla="*/ 0 w 14021"/>
                <a:gd name="connsiteY4" fmla="*/ 0 h 6642"/>
                <a:gd name="connsiteX5" fmla="*/ 0 w 14021"/>
                <a:gd name="connsiteY5" fmla="*/ 0 h 6642"/>
                <a:gd name="connsiteX6" fmla="*/ 5904 w 14021"/>
                <a:gd name="connsiteY6" fmla="*/ 0 h 6642"/>
                <a:gd name="connsiteX7" fmla="*/ 9594 w 14021"/>
                <a:gd name="connsiteY7" fmla="*/ 0 h 6642"/>
                <a:gd name="connsiteX8" fmla="*/ 14022 w 14021"/>
                <a:gd name="connsiteY8" fmla="*/ 2214 h 6642"/>
                <a:gd name="connsiteX9" fmla="*/ 6642 w 14021"/>
                <a:gd name="connsiteY9" fmla="*/ 2214 h 6642"/>
                <a:gd name="connsiteX10" fmla="*/ 6642 w 14021"/>
                <a:gd name="connsiteY10" fmla="*/ 2214 h 6642"/>
                <a:gd name="connsiteX11" fmla="*/ 6642 w 14021"/>
                <a:gd name="connsiteY11" fmla="*/ 2214 h 6642"/>
                <a:gd name="connsiteX12" fmla="*/ 6642 w 14021"/>
                <a:gd name="connsiteY12" fmla="*/ 2214 h 6642"/>
                <a:gd name="connsiteX13" fmla="*/ 6642 w 14021"/>
                <a:gd name="connsiteY13" fmla="*/ 2214 h 6642"/>
                <a:gd name="connsiteX14" fmla="*/ 6642 w 14021"/>
                <a:gd name="connsiteY14" fmla="*/ 2214 h 6642"/>
                <a:gd name="connsiteX15" fmla="*/ 6642 w 14021"/>
                <a:gd name="connsiteY15" fmla="*/ 2214 h 6642"/>
                <a:gd name="connsiteX16" fmla="*/ 10332 w 14021"/>
                <a:gd name="connsiteY16" fmla="*/ 2214 h 6642"/>
                <a:gd name="connsiteX17" fmla="*/ 14022 w 14021"/>
                <a:gd name="connsiteY17" fmla="*/ 2214 h 6642"/>
                <a:gd name="connsiteX18" fmla="*/ 14022 w 14021"/>
                <a:gd name="connsiteY18" fmla="*/ 2214 h 6642"/>
                <a:gd name="connsiteX19" fmla="*/ 6642 w 14021"/>
                <a:gd name="connsiteY19" fmla="*/ 6642 h 6642"/>
                <a:gd name="connsiteX20" fmla="*/ 6642 w 14021"/>
                <a:gd name="connsiteY20" fmla="*/ 6642 h 6642"/>
                <a:gd name="connsiteX21" fmla="*/ 6642 w 14021"/>
                <a:gd name="connsiteY21" fmla="*/ 6642 h 6642"/>
                <a:gd name="connsiteX22" fmla="*/ 1476 w 14021"/>
                <a:gd name="connsiteY22" fmla="*/ 6642 h 6642"/>
                <a:gd name="connsiteX23" fmla="*/ 1476 w 14021"/>
                <a:gd name="connsiteY23" fmla="*/ 6642 h 6642"/>
                <a:gd name="connsiteX24" fmla="*/ 1476 w 14021"/>
                <a:gd name="connsiteY24" fmla="*/ 6642 h 6642"/>
                <a:gd name="connsiteX25" fmla="*/ 1476 w 14021"/>
                <a:gd name="connsiteY25" fmla="*/ 6642 h 6642"/>
                <a:gd name="connsiteX26" fmla="*/ 1476 w 14021"/>
                <a:gd name="connsiteY26" fmla="*/ 6642 h 6642"/>
                <a:gd name="connsiteX27" fmla="*/ 1476 w 14021"/>
                <a:gd name="connsiteY27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021" h="664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904" y="0"/>
                  </a:lnTo>
                  <a:lnTo>
                    <a:pt x="9594" y="0"/>
                  </a:lnTo>
                  <a:lnTo>
                    <a:pt x="1402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cubicBezTo>
                    <a:pt x="7830" y="2669"/>
                    <a:pt x="9144" y="2669"/>
                    <a:pt x="10332" y="2214"/>
                  </a:cubicBezTo>
                  <a:lnTo>
                    <a:pt x="14022" y="2214"/>
                  </a:lnTo>
                  <a:lnTo>
                    <a:pt x="14022" y="2214"/>
                  </a:lnTo>
                  <a:lnTo>
                    <a:pt x="6642" y="6642"/>
                  </a:lnTo>
                  <a:lnTo>
                    <a:pt x="6642" y="6642"/>
                  </a:lnTo>
                  <a:lnTo>
                    <a:pt x="6642" y="6642"/>
                  </a:lnTo>
                  <a:lnTo>
                    <a:pt x="1476" y="6642"/>
                  </a:lnTo>
                  <a:cubicBezTo>
                    <a:pt x="1476" y="6642"/>
                    <a:pt x="1476" y="6642"/>
                    <a:pt x="1476" y="6642"/>
                  </a:cubicBezTo>
                  <a:lnTo>
                    <a:pt x="1476" y="6642"/>
                  </a:lnTo>
                  <a:lnTo>
                    <a:pt x="1476" y="6642"/>
                  </a:lnTo>
                  <a:lnTo>
                    <a:pt x="1476" y="6642"/>
                  </a:lnTo>
                  <a:lnTo>
                    <a:pt x="1476" y="6642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CDD4D1D-F9B8-4A3A-9A41-338D2124D9D9}"/>
                </a:ext>
              </a:extLst>
            </p:cNvPr>
            <p:cNvSpPr/>
            <p:nvPr/>
          </p:nvSpPr>
          <p:spPr>
            <a:xfrm>
              <a:off x="3746579" y="5496126"/>
              <a:ext cx="10457" cy="11807"/>
            </a:xfrm>
            <a:custGeom>
              <a:avLst/>
              <a:gdLst>
                <a:gd name="connsiteX0" fmla="*/ 2996 w 10457"/>
                <a:gd name="connsiteY0" fmla="*/ 8856 h 11807"/>
                <a:gd name="connsiteX1" fmla="*/ 2996 w 10457"/>
                <a:gd name="connsiteY1" fmla="*/ 4428 h 11807"/>
                <a:gd name="connsiteX2" fmla="*/ 8162 w 10457"/>
                <a:gd name="connsiteY2" fmla="*/ 4428 h 11807"/>
                <a:gd name="connsiteX3" fmla="*/ 8162 w 10457"/>
                <a:gd name="connsiteY3" fmla="*/ 0 h 11807"/>
                <a:gd name="connsiteX4" fmla="*/ 44 w 10457"/>
                <a:gd name="connsiteY4" fmla="*/ 5904 h 11807"/>
                <a:gd name="connsiteX5" fmla="*/ 3734 w 10457"/>
                <a:gd name="connsiteY5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57" h="11807">
                  <a:moveTo>
                    <a:pt x="2996" y="8856"/>
                  </a:moveTo>
                  <a:cubicBezTo>
                    <a:pt x="2996" y="8856"/>
                    <a:pt x="2996" y="8856"/>
                    <a:pt x="2996" y="4428"/>
                  </a:cubicBezTo>
                  <a:cubicBezTo>
                    <a:pt x="2996" y="0"/>
                    <a:pt x="2996" y="4428"/>
                    <a:pt x="8162" y="4428"/>
                  </a:cubicBezTo>
                  <a:cubicBezTo>
                    <a:pt x="13328" y="4428"/>
                    <a:pt x="8162" y="4428"/>
                    <a:pt x="8162" y="0"/>
                  </a:cubicBezTo>
                  <a:cubicBezTo>
                    <a:pt x="8162" y="0"/>
                    <a:pt x="-694" y="0"/>
                    <a:pt x="44" y="5904"/>
                  </a:cubicBezTo>
                  <a:cubicBezTo>
                    <a:pt x="782" y="11808"/>
                    <a:pt x="3734" y="11808"/>
                    <a:pt x="3734" y="11808"/>
                  </a:cubicBezTo>
                </a:path>
              </a:pathLst>
            </a:custGeom>
            <a:solidFill>
              <a:srgbClr val="2527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A4384DF2-31A3-41E5-A88A-4DD8FF7B6388}"/>
                </a:ext>
              </a:extLst>
            </p:cNvPr>
            <p:cNvSpPr/>
            <p:nvPr/>
          </p:nvSpPr>
          <p:spPr>
            <a:xfrm>
              <a:off x="3770977" y="5494650"/>
              <a:ext cx="5903" cy="1475"/>
            </a:xfrm>
            <a:custGeom>
              <a:avLst/>
              <a:gdLst>
                <a:gd name="connsiteX0" fmla="*/ 0 w 5903"/>
                <a:gd name="connsiteY0" fmla="*/ 0 h 1475"/>
                <a:gd name="connsiteX1" fmla="*/ 0 w 5903"/>
                <a:gd name="connsiteY1" fmla="*/ 0 h 1475"/>
                <a:gd name="connsiteX2" fmla="*/ 0 w 5903"/>
                <a:gd name="connsiteY2" fmla="*/ 0 h 1475"/>
                <a:gd name="connsiteX3" fmla="*/ 0 w 5903"/>
                <a:gd name="connsiteY3" fmla="*/ 0 h 1475"/>
                <a:gd name="connsiteX4" fmla="*/ 5904 w 5903"/>
                <a:gd name="connsiteY4" fmla="*/ 0 h 1475"/>
                <a:gd name="connsiteX5" fmla="*/ 5904 w 5903"/>
                <a:gd name="connsiteY5" fmla="*/ 0 h 1475"/>
                <a:gd name="connsiteX6" fmla="*/ 5904 w 5903"/>
                <a:gd name="connsiteY6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147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1476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5BA34DA2-A5A1-496D-B4DC-D310E6EFD3A4}"/>
                </a:ext>
              </a:extLst>
            </p:cNvPr>
            <p:cNvSpPr/>
            <p:nvPr/>
          </p:nvSpPr>
          <p:spPr>
            <a:xfrm>
              <a:off x="3764335" y="5494650"/>
              <a:ext cx="9594" cy="5166"/>
            </a:xfrm>
            <a:custGeom>
              <a:avLst/>
              <a:gdLst>
                <a:gd name="connsiteX0" fmla="*/ 6642 w 9594"/>
                <a:gd name="connsiteY0" fmla="*/ 0 h 5166"/>
                <a:gd name="connsiteX1" fmla="*/ 0 w 9594"/>
                <a:gd name="connsiteY1" fmla="*/ 0 h 5166"/>
                <a:gd name="connsiteX2" fmla="*/ 0 w 9594"/>
                <a:gd name="connsiteY2" fmla="*/ 0 h 5166"/>
                <a:gd name="connsiteX3" fmla="*/ 0 w 9594"/>
                <a:gd name="connsiteY3" fmla="*/ 0 h 5166"/>
                <a:gd name="connsiteX4" fmla="*/ 5904 w 9594"/>
                <a:gd name="connsiteY4" fmla="*/ 0 h 5166"/>
                <a:gd name="connsiteX5" fmla="*/ 5904 w 9594"/>
                <a:gd name="connsiteY5" fmla="*/ 0 h 5166"/>
                <a:gd name="connsiteX6" fmla="*/ 9594 w 9594"/>
                <a:gd name="connsiteY6" fmla="*/ 0 h 5166"/>
                <a:gd name="connsiteX7" fmla="*/ 9594 w 9594"/>
                <a:gd name="connsiteY7" fmla="*/ 0 h 5166"/>
                <a:gd name="connsiteX8" fmla="*/ 9594 w 9594"/>
                <a:gd name="connsiteY8" fmla="*/ 1476 h 5166"/>
                <a:gd name="connsiteX9" fmla="*/ 9594 w 9594"/>
                <a:gd name="connsiteY9" fmla="*/ 1476 h 5166"/>
                <a:gd name="connsiteX10" fmla="*/ 9594 w 9594"/>
                <a:gd name="connsiteY10" fmla="*/ 5166 h 5166"/>
                <a:gd name="connsiteX11" fmla="*/ 9594 w 9594"/>
                <a:gd name="connsiteY11" fmla="*/ 5166 h 5166"/>
                <a:gd name="connsiteX12" fmla="*/ 4428 w 9594"/>
                <a:gd name="connsiteY12" fmla="*/ 5166 h 5166"/>
                <a:gd name="connsiteX13" fmla="*/ 4428 w 9594"/>
                <a:gd name="connsiteY13" fmla="*/ 5166 h 5166"/>
                <a:gd name="connsiteX14" fmla="*/ 4428 w 9594"/>
                <a:gd name="connsiteY14" fmla="*/ 5166 h 5166"/>
                <a:gd name="connsiteX15" fmla="*/ 4428 w 9594"/>
                <a:gd name="connsiteY15" fmla="*/ 5166 h 5166"/>
                <a:gd name="connsiteX16" fmla="*/ 4428 w 9594"/>
                <a:gd name="connsiteY16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94" h="5166">
                  <a:moveTo>
                    <a:pt x="664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1476"/>
                  </a:lnTo>
                  <a:lnTo>
                    <a:pt x="9594" y="1476"/>
                  </a:lnTo>
                  <a:lnTo>
                    <a:pt x="9594" y="5166"/>
                  </a:lnTo>
                  <a:lnTo>
                    <a:pt x="9594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A76EA51F-6F25-4BED-B333-551D8AF5ECBC}"/>
                </a:ext>
              </a:extLst>
            </p:cNvPr>
            <p:cNvSpPr/>
            <p:nvPr/>
          </p:nvSpPr>
          <p:spPr>
            <a:xfrm>
              <a:off x="3793116" y="5492437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  <a:gd name="connsiteX7" fmla="*/ 0 w 369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900F74D3-B8D2-4717-9220-57D8392319A6}"/>
                </a:ext>
              </a:extLst>
            </p:cNvPr>
            <p:cNvSpPr/>
            <p:nvPr/>
          </p:nvSpPr>
          <p:spPr>
            <a:xfrm>
              <a:off x="3796806" y="54924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  <a:gd name="connsiteX18" fmla="*/ 0 w 73800"/>
                <a:gd name="connsiteY18" fmla="*/ 0 h 73800"/>
                <a:gd name="connsiteX19" fmla="*/ 0 w 73800"/>
                <a:gd name="connsiteY19" fmla="*/ 0 h 73800"/>
                <a:gd name="connsiteX20" fmla="*/ 0 w 73800"/>
                <a:gd name="connsiteY20" fmla="*/ 0 h 73800"/>
                <a:gd name="connsiteX21" fmla="*/ 0 w 73800"/>
                <a:gd name="connsiteY21" fmla="*/ 0 h 73800"/>
                <a:gd name="connsiteX22" fmla="*/ 0 w 73800"/>
                <a:gd name="connsiteY22" fmla="*/ 0 h 73800"/>
                <a:gd name="connsiteX23" fmla="*/ 0 w 73800"/>
                <a:gd name="connsiteY23" fmla="*/ 0 h 73800"/>
                <a:gd name="connsiteX24" fmla="*/ 0 w 73800"/>
                <a:gd name="connsiteY2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FFF7DE1A-DE15-42CD-BC26-22277398035B}"/>
                </a:ext>
              </a:extLst>
            </p:cNvPr>
            <p:cNvSpPr/>
            <p:nvPr/>
          </p:nvSpPr>
          <p:spPr>
            <a:xfrm>
              <a:off x="3776143" y="5485795"/>
              <a:ext cx="6642" cy="4427"/>
            </a:xfrm>
            <a:custGeom>
              <a:avLst/>
              <a:gdLst>
                <a:gd name="connsiteX0" fmla="*/ 0 w 6642"/>
                <a:gd name="connsiteY0" fmla="*/ 4428 h 4427"/>
                <a:gd name="connsiteX1" fmla="*/ 0 w 6642"/>
                <a:gd name="connsiteY1" fmla="*/ 4428 h 4427"/>
                <a:gd name="connsiteX2" fmla="*/ 0 w 6642"/>
                <a:gd name="connsiteY2" fmla="*/ 4428 h 4427"/>
                <a:gd name="connsiteX3" fmla="*/ 0 w 6642"/>
                <a:gd name="connsiteY3" fmla="*/ 4428 h 4427"/>
                <a:gd name="connsiteX4" fmla="*/ 0 w 6642"/>
                <a:gd name="connsiteY4" fmla="*/ 4428 h 4427"/>
                <a:gd name="connsiteX5" fmla="*/ 6642 w 6642"/>
                <a:gd name="connsiteY5" fmla="*/ 0 h 4427"/>
                <a:gd name="connsiteX6" fmla="*/ 6642 w 6642"/>
                <a:gd name="connsiteY6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6642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A63393B9-6ABC-422B-8A42-9CC652425903}"/>
                </a:ext>
              </a:extLst>
            </p:cNvPr>
            <p:cNvSpPr/>
            <p:nvPr/>
          </p:nvSpPr>
          <p:spPr>
            <a:xfrm>
              <a:off x="3776143" y="5485795"/>
              <a:ext cx="5903" cy="12546"/>
            </a:xfrm>
            <a:custGeom>
              <a:avLst/>
              <a:gdLst>
                <a:gd name="connsiteX0" fmla="*/ 0 w 5903"/>
                <a:gd name="connsiteY0" fmla="*/ 4428 h 12546"/>
                <a:gd name="connsiteX1" fmla="*/ 0 w 5903"/>
                <a:gd name="connsiteY1" fmla="*/ 4428 h 12546"/>
                <a:gd name="connsiteX2" fmla="*/ 0 w 5903"/>
                <a:gd name="connsiteY2" fmla="*/ 4428 h 12546"/>
                <a:gd name="connsiteX3" fmla="*/ 0 w 5903"/>
                <a:gd name="connsiteY3" fmla="*/ 4428 h 12546"/>
                <a:gd name="connsiteX4" fmla="*/ 0 w 5903"/>
                <a:gd name="connsiteY4" fmla="*/ 4428 h 12546"/>
                <a:gd name="connsiteX5" fmla="*/ 0 w 5903"/>
                <a:gd name="connsiteY5" fmla="*/ 4428 h 12546"/>
                <a:gd name="connsiteX6" fmla="*/ 0 w 5903"/>
                <a:gd name="connsiteY6" fmla="*/ 4428 h 12546"/>
                <a:gd name="connsiteX7" fmla="*/ 5904 w 5903"/>
                <a:gd name="connsiteY7" fmla="*/ 0 h 12546"/>
                <a:gd name="connsiteX8" fmla="*/ 5904 w 5903"/>
                <a:gd name="connsiteY8" fmla="*/ 0 h 12546"/>
                <a:gd name="connsiteX9" fmla="*/ 5904 w 5903"/>
                <a:gd name="connsiteY9" fmla="*/ 0 h 12546"/>
                <a:gd name="connsiteX10" fmla="*/ 5904 w 5903"/>
                <a:gd name="connsiteY10" fmla="*/ 0 h 12546"/>
                <a:gd name="connsiteX11" fmla="*/ 5904 w 5903"/>
                <a:gd name="connsiteY11" fmla="*/ 0 h 12546"/>
                <a:gd name="connsiteX12" fmla="*/ 0 w 5903"/>
                <a:gd name="connsiteY12" fmla="*/ 12546 h 12546"/>
                <a:gd name="connsiteX13" fmla="*/ 0 w 5903"/>
                <a:gd name="connsiteY13" fmla="*/ 12546 h 12546"/>
                <a:gd name="connsiteX14" fmla="*/ 0 w 5903"/>
                <a:gd name="connsiteY14" fmla="*/ 12546 h 12546"/>
                <a:gd name="connsiteX15" fmla="*/ 0 w 5903"/>
                <a:gd name="connsiteY15" fmla="*/ 12546 h 12546"/>
                <a:gd name="connsiteX16" fmla="*/ 0 w 5903"/>
                <a:gd name="connsiteY16" fmla="*/ 12546 h 12546"/>
                <a:gd name="connsiteX17" fmla="*/ 0 w 5903"/>
                <a:gd name="connsiteY17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903" h="12546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DAF73D12-0683-46FE-8A98-0A78C6621DBF}"/>
                </a:ext>
              </a:extLst>
            </p:cNvPr>
            <p:cNvSpPr/>
            <p:nvPr/>
          </p:nvSpPr>
          <p:spPr>
            <a:xfrm>
              <a:off x="3801235" y="5495389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37CCCB10-BAAC-4AFD-8972-608541E92E7F}"/>
                </a:ext>
              </a:extLst>
            </p:cNvPr>
            <p:cNvSpPr/>
            <p:nvPr/>
          </p:nvSpPr>
          <p:spPr>
            <a:xfrm>
              <a:off x="3801235" y="549538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0 w 4427"/>
                <a:gd name="connsiteY1" fmla="*/ 0 h 73800"/>
                <a:gd name="connsiteX2" fmla="*/ 0 w 4427"/>
                <a:gd name="connsiteY2" fmla="*/ 0 h 73800"/>
                <a:gd name="connsiteX3" fmla="*/ 0 w 4427"/>
                <a:gd name="connsiteY3" fmla="*/ 0 h 73800"/>
                <a:gd name="connsiteX4" fmla="*/ 0 w 4427"/>
                <a:gd name="connsiteY4" fmla="*/ 0 h 73800"/>
                <a:gd name="connsiteX5" fmla="*/ 0 w 4427"/>
                <a:gd name="connsiteY5" fmla="*/ 0 h 73800"/>
                <a:gd name="connsiteX6" fmla="*/ 0 w 4427"/>
                <a:gd name="connsiteY6" fmla="*/ 0 h 73800"/>
                <a:gd name="connsiteX7" fmla="*/ 0 w 4427"/>
                <a:gd name="connsiteY7" fmla="*/ 0 h 73800"/>
                <a:gd name="connsiteX8" fmla="*/ 0 w 4427"/>
                <a:gd name="connsiteY8" fmla="*/ 0 h 73800"/>
                <a:gd name="connsiteX9" fmla="*/ 0 w 4427"/>
                <a:gd name="connsiteY9" fmla="*/ 0 h 73800"/>
                <a:gd name="connsiteX10" fmla="*/ 0 w 4427"/>
                <a:gd name="connsiteY10" fmla="*/ 0 h 73800"/>
                <a:gd name="connsiteX11" fmla="*/ 4428 w 4427"/>
                <a:gd name="connsiteY11" fmla="*/ 0 h 73800"/>
                <a:gd name="connsiteX12" fmla="*/ 4428 w 4427"/>
                <a:gd name="connsiteY12" fmla="*/ 0 h 73800"/>
                <a:gd name="connsiteX13" fmla="*/ 4428 w 4427"/>
                <a:gd name="connsiteY13" fmla="*/ 0 h 73800"/>
                <a:gd name="connsiteX14" fmla="*/ 4428 w 4427"/>
                <a:gd name="connsiteY14" fmla="*/ 0 h 73800"/>
                <a:gd name="connsiteX15" fmla="*/ 4428 w 4427"/>
                <a:gd name="connsiteY15" fmla="*/ 0 h 73800"/>
                <a:gd name="connsiteX16" fmla="*/ 4428 w 4427"/>
                <a:gd name="connsiteY16" fmla="*/ 0 h 73800"/>
                <a:gd name="connsiteX17" fmla="*/ 4428 w 4427"/>
                <a:gd name="connsiteY17" fmla="*/ 0 h 73800"/>
                <a:gd name="connsiteX18" fmla="*/ 738 w 4427"/>
                <a:gd name="connsiteY18" fmla="*/ 0 h 73800"/>
                <a:gd name="connsiteX19" fmla="*/ 738 w 4427"/>
                <a:gd name="connsiteY19" fmla="*/ 0 h 73800"/>
                <a:gd name="connsiteX20" fmla="*/ 738 w 4427"/>
                <a:gd name="connsiteY20" fmla="*/ 0 h 73800"/>
                <a:gd name="connsiteX21" fmla="*/ 738 w 4427"/>
                <a:gd name="connsiteY21" fmla="*/ 0 h 73800"/>
                <a:gd name="connsiteX22" fmla="*/ 738 w 4427"/>
                <a:gd name="connsiteY22" fmla="*/ 0 h 73800"/>
                <a:gd name="connsiteX23" fmla="*/ 738 w 4427"/>
                <a:gd name="connsiteY23" fmla="*/ 0 h 73800"/>
                <a:gd name="connsiteX24" fmla="*/ 738 w 4427"/>
                <a:gd name="connsiteY2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38356DDE-7A69-4DD1-94E6-3A4C619988DD}"/>
                </a:ext>
              </a:extLst>
            </p:cNvPr>
            <p:cNvSpPr/>
            <p:nvPr/>
          </p:nvSpPr>
          <p:spPr>
            <a:xfrm>
              <a:off x="3776143" y="5492651"/>
              <a:ext cx="25092" cy="12331"/>
            </a:xfrm>
            <a:custGeom>
              <a:avLst/>
              <a:gdLst>
                <a:gd name="connsiteX0" fmla="*/ 14760 w 25092"/>
                <a:gd name="connsiteY0" fmla="*/ 7165 h 12331"/>
                <a:gd name="connsiteX1" fmla="*/ 14760 w 25092"/>
                <a:gd name="connsiteY1" fmla="*/ 7165 h 12331"/>
                <a:gd name="connsiteX2" fmla="*/ 14760 w 25092"/>
                <a:gd name="connsiteY2" fmla="*/ 7165 h 12331"/>
                <a:gd name="connsiteX3" fmla="*/ 14760 w 25092"/>
                <a:gd name="connsiteY3" fmla="*/ 7165 h 12331"/>
                <a:gd name="connsiteX4" fmla="*/ 14760 w 25092"/>
                <a:gd name="connsiteY4" fmla="*/ 12331 h 12331"/>
                <a:gd name="connsiteX5" fmla="*/ 19926 w 25092"/>
                <a:gd name="connsiteY5" fmla="*/ 12331 h 12331"/>
                <a:gd name="connsiteX6" fmla="*/ 19926 w 25092"/>
                <a:gd name="connsiteY6" fmla="*/ 12331 h 12331"/>
                <a:gd name="connsiteX7" fmla="*/ 25092 w 25092"/>
                <a:gd name="connsiteY7" fmla="*/ 5689 h 12331"/>
                <a:gd name="connsiteX8" fmla="*/ 25092 w 25092"/>
                <a:gd name="connsiteY8" fmla="*/ 5689 h 12331"/>
                <a:gd name="connsiteX9" fmla="*/ 25092 w 25092"/>
                <a:gd name="connsiteY9" fmla="*/ 523 h 12331"/>
                <a:gd name="connsiteX10" fmla="*/ 19926 w 25092"/>
                <a:gd name="connsiteY10" fmla="*/ 523 h 12331"/>
                <a:gd name="connsiteX11" fmla="*/ 15498 w 25092"/>
                <a:gd name="connsiteY11" fmla="*/ 523 h 12331"/>
                <a:gd name="connsiteX12" fmla="*/ 15498 w 25092"/>
                <a:gd name="connsiteY12" fmla="*/ 523 h 12331"/>
                <a:gd name="connsiteX13" fmla="*/ 15498 w 25092"/>
                <a:gd name="connsiteY13" fmla="*/ 523 h 12331"/>
                <a:gd name="connsiteX14" fmla="*/ 15498 w 25092"/>
                <a:gd name="connsiteY14" fmla="*/ 523 h 12331"/>
                <a:gd name="connsiteX15" fmla="*/ 15498 w 25092"/>
                <a:gd name="connsiteY15" fmla="*/ 523 h 12331"/>
                <a:gd name="connsiteX16" fmla="*/ 15498 w 25092"/>
                <a:gd name="connsiteY16" fmla="*/ 523 h 12331"/>
                <a:gd name="connsiteX17" fmla="*/ 11070 w 25092"/>
                <a:gd name="connsiteY17" fmla="*/ 523 h 12331"/>
                <a:gd name="connsiteX18" fmla="*/ 11070 w 25092"/>
                <a:gd name="connsiteY18" fmla="*/ 523 h 12331"/>
                <a:gd name="connsiteX19" fmla="*/ 11070 w 25092"/>
                <a:gd name="connsiteY19" fmla="*/ 523 h 12331"/>
                <a:gd name="connsiteX20" fmla="*/ 7380 w 25092"/>
                <a:gd name="connsiteY20" fmla="*/ 523 h 12331"/>
                <a:gd name="connsiteX21" fmla="*/ 2214 w 25092"/>
                <a:gd name="connsiteY21" fmla="*/ 523 h 12331"/>
                <a:gd name="connsiteX22" fmla="*/ 2214 w 25092"/>
                <a:gd name="connsiteY22" fmla="*/ 4951 h 12331"/>
                <a:gd name="connsiteX23" fmla="*/ 2214 w 25092"/>
                <a:gd name="connsiteY23" fmla="*/ 10117 h 12331"/>
                <a:gd name="connsiteX24" fmla="*/ 9594 w 25092"/>
                <a:gd name="connsiteY24" fmla="*/ 10117 h 12331"/>
                <a:gd name="connsiteX25" fmla="*/ 9594 w 25092"/>
                <a:gd name="connsiteY25" fmla="*/ 4951 h 12331"/>
                <a:gd name="connsiteX26" fmla="*/ 9594 w 25092"/>
                <a:gd name="connsiteY26" fmla="*/ 4951 h 12331"/>
                <a:gd name="connsiteX27" fmla="*/ 0 w 25092"/>
                <a:gd name="connsiteY27" fmla="*/ 7165 h 1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5092" h="12331">
                  <a:moveTo>
                    <a:pt x="14760" y="7165"/>
                  </a:moveTo>
                  <a:lnTo>
                    <a:pt x="14760" y="7165"/>
                  </a:lnTo>
                  <a:cubicBezTo>
                    <a:pt x="14760" y="7165"/>
                    <a:pt x="14760" y="7165"/>
                    <a:pt x="14760" y="7165"/>
                  </a:cubicBezTo>
                  <a:lnTo>
                    <a:pt x="14760" y="7165"/>
                  </a:lnTo>
                  <a:cubicBezTo>
                    <a:pt x="14066" y="8817"/>
                    <a:pt x="14066" y="10679"/>
                    <a:pt x="14760" y="12331"/>
                  </a:cubicBezTo>
                  <a:lnTo>
                    <a:pt x="19926" y="12331"/>
                  </a:lnTo>
                  <a:cubicBezTo>
                    <a:pt x="19926" y="12331"/>
                    <a:pt x="19926" y="12331"/>
                    <a:pt x="19926" y="12331"/>
                  </a:cubicBezTo>
                  <a:lnTo>
                    <a:pt x="25092" y="5689"/>
                  </a:lnTo>
                  <a:lnTo>
                    <a:pt x="25092" y="5689"/>
                  </a:lnTo>
                  <a:cubicBezTo>
                    <a:pt x="25092" y="5689"/>
                    <a:pt x="25092" y="1261"/>
                    <a:pt x="25092" y="523"/>
                  </a:cubicBezTo>
                  <a:cubicBezTo>
                    <a:pt x="23439" y="-174"/>
                    <a:pt x="21579" y="-174"/>
                    <a:pt x="19926" y="523"/>
                  </a:cubicBezTo>
                  <a:cubicBezTo>
                    <a:pt x="19926" y="523"/>
                    <a:pt x="19926" y="4951"/>
                    <a:pt x="15498" y="523"/>
                  </a:cubicBezTo>
                  <a:lnTo>
                    <a:pt x="15498" y="523"/>
                  </a:lnTo>
                  <a:lnTo>
                    <a:pt x="15498" y="523"/>
                  </a:lnTo>
                  <a:lnTo>
                    <a:pt x="15498" y="523"/>
                  </a:lnTo>
                  <a:lnTo>
                    <a:pt x="15498" y="523"/>
                  </a:lnTo>
                  <a:lnTo>
                    <a:pt x="15498" y="523"/>
                  </a:lnTo>
                  <a:lnTo>
                    <a:pt x="11070" y="523"/>
                  </a:lnTo>
                  <a:cubicBezTo>
                    <a:pt x="11070" y="523"/>
                    <a:pt x="11070" y="523"/>
                    <a:pt x="11070" y="523"/>
                  </a:cubicBezTo>
                  <a:cubicBezTo>
                    <a:pt x="11070" y="523"/>
                    <a:pt x="11070" y="523"/>
                    <a:pt x="11070" y="523"/>
                  </a:cubicBezTo>
                  <a:cubicBezTo>
                    <a:pt x="11070" y="523"/>
                    <a:pt x="11070" y="523"/>
                    <a:pt x="7380" y="523"/>
                  </a:cubicBezTo>
                  <a:cubicBezTo>
                    <a:pt x="3690" y="523"/>
                    <a:pt x="2214" y="523"/>
                    <a:pt x="2214" y="523"/>
                  </a:cubicBezTo>
                  <a:cubicBezTo>
                    <a:pt x="2214" y="523"/>
                    <a:pt x="2214" y="523"/>
                    <a:pt x="2214" y="4951"/>
                  </a:cubicBezTo>
                  <a:cubicBezTo>
                    <a:pt x="1808" y="6649"/>
                    <a:pt x="1808" y="8419"/>
                    <a:pt x="2214" y="10117"/>
                  </a:cubicBezTo>
                  <a:cubicBezTo>
                    <a:pt x="2214" y="10117"/>
                    <a:pt x="6642" y="10117"/>
                    <a:pt x="9594" y="10117"/>
                  </a:cubicBezTo>
                  <a:cubicBezTo>
                    <a:pt x="12546" y="10117"/>
                    <a:pt x="9594" y="4951"/>
                    <a:pt x="9594" y="4951"/>
                  </a:cubicBezTo>
                  <a:cubicBezTo>
                    <a:pt x="9594" y="4951"/>
                    <a:pt x="9594" y="4951"/>
                    <a:pt x="9594" y="4951"/>
                  </a:cubicBezTo>
                  <a:lnTo>
                    <a:pt x="0" y="7165"/>
                  </a:ln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160CECA9-4291-4202-A25C-FB6A096D0232}"/>
                </a:ext>
              </a:extLst>
            </p:cNvPr>
            <p:cNvSpPr/>
            <p:nvPr/>
          </p:nvSpPr>
          <p:spPr>
            <a:xfrm>
              <a:off x="3790893" y="5496126"/>
              <a:ext cx="25839" cy="14022"/>
            </a:xfrm>
            <a:custGeom>
              <a:avLst/>
              <a:gdLst>
                <a:gd name="connsiteX0" fmla="*/ 9 w 25839"/>
                <a:gd name="connsiteY0" fmla="*/ 3690 h 14022"/>
                <a:gd name="connsiteX1" fmla="*/ 9 w 25839"/>
                <a:gd name="connsiteY1" fmla="*/ 3690 h 14022"/>
                <a:gd name="connsiteX2" fmla="*/ 9 w 25839"/>
                <a:gd name="connsiteY2" fmla="*/ 3690 h 14022"/>
                <a:gd name="connsiteX3" fmla="*/ 9 w 25839"/>
                <a:gd name="connsiteY3" fmla="*/ 3690 h 14022"/>
                <a:gd name="connsiteX4" fmla="*/ 7389 w 25839"/>
                <a:gd name="connsiteY4" fmla="*/ 14022 h 14022"/>
                <a:gd name="connsiteX5" fmla="*/ 14769 w 25839"/>
                <a:gd name="connsiteY5" fmla="*/ 14022 h 14022"/>
                <a:gd name="connsiteX6" fmla="*/ 19197 w 25839"/>
                <a:gd name="connsiteY6" fmla="*/ 8118 h 14022"/>
                <a:gd name="connsiteX7" fmla="*/ 19197 w 25839"/>
                <a:gd name="connsiteY7" fmla="*/ 8118 h 14022"/>
                <a:gd name="connsiteX8" fmla="*/ 19197 w 25839"/>
                <a:gd name="connsiteY8" fmla="*/ 8118 h 14022"/>
                <a:gd name="connsiteX9" fmla="*/ 19197 w 25839"/>
                <a:gd name="connsiteY9" fmla="*/ 8118 h 14022"/>
                <a:gd name="connsiteX10" fmla="*/ 19197 w 25839"/>
                <a:gd name="connsiteY10" fmla="*/ 8118 h 14022"/>
                <a:gd name="connsiteX11" fmla="*/ 13293 w 25839"/>
                <a:gd name="connsiteY11" fmla="*/ 8118 h 14022"/>
                <a:gd name="connsiteX12" fmla="*/ 13293 w 25839"/>
                <a:gd name="connsiteY12" fmla="*/ 8118 h 14022"/>
                <a:gd name="connsiteX13" fmla="*/ 13293 w 25839"/>
                <a:gd name="connsiteY13" fmla="*/ 8118 h 14022"/>
                <a:gd name="connsiteX14" fmla="*/ 13293 w 25839"/>
                <a:gd name="connsiteY14" fmla="*/ 8118 h 14022"/>
                <a:gd name="connsiteX15" fmla="*/ 13293 w 25839"/>
                <a:gd name="connsiteY15" fmla="*/ 8118 h 14022"/>
                <a:gd name="connsiteX16" fmla="*/ 13293 w 25839"/>
                <a:gd name="connsiteY16" fmla="*/ 8118 h 14022"/>
                <a:gd name="connsiteX17" fmla="*/ 13293 w 25839"/>
                <a:gd name="connsiteY17" fmla="*/ 8118 h 14022"/>
                <a:gd name="connsiteX18" fmla="*/ 13293 w 25839"/>
                <a:gd name="connsiteY18" fmla="*/ 8118 h 14022"/>
                <a:gd name="connsiteX19" fmla="*/ 13293 w 25839"/>
                <a:gd name="connsiteY19" fmla="*/ 8118 h 14022"/>
                <a:gd name="connsiteX20" fmla="*/ 13293 w 25839"/>
                <a:gd name="connsiteY20" fmla="*/ 8118 h 14022"/>
                <a:gd name="connsiteX21" fmla="*/ 8865 w 25839"/>
                <a:gd name="connsiteY21" fmla="*/ 8118 h 14022"/>
                <a:gd name="connsiteX22" fmla="*/ 8865 w 25839"/>
                <a:gd name="connsiteY22" fmla="*/ 8118 h 14022"/>
                <a:gd name="connsiteX23" fmla="*/ 8865 w 25839"/>
                <a:gd name="connsiteY23" fmla="*/ 8118 h 14022"/>
                <a:gd name="connsiteX24" fmla="*/ 8865 w 25839"/>
                <a:gd name="connsiteY24" fmla="*/ 8118 h 14022"/>
                <a:gd name="connsiteX25" fmla="*/ 8865 w 25839"/>
                <a:gd name="connsiteY25" fmla="*/ 8118 h 14022"/>
                <a:gd name="connsiteX26" fmla="*/ 8865 w 25839"/>
                <a:gd name="connsiteY26" fmla="*/ 8118 h 14022"/>
                <a:gd name="connsiteX27" fmla="*/ 8865 w 25839"/>
                <a:gd name="connsiteY27" fmla="*/ 8118 h 14022"/>
                <a:gd name="connsiteX28" fmla="*/ 8865 w 25839"/>
                <a:gd name="connsiteY28" fmla="*/ 8118 h 14022"/>
                <a:gd name="connsiteX29" fmla="*/ 5175 w 25839"/>
                <a:gd name="connsiteY29" fmla="*/ 8118 h 14022"/>
                <a:gd name="connsiteX30" fmla="*/ 5175 w 25839"/>
                <a:gd name="connsiteY30" fmla="*/ 8118 h 14022"/>
                <a:gd name="connsiteX31" fmla="*/ 5175 w 25839"/>
                <a:gd name="connsiteY31" fmla="*/ 8118 h 14022"/>
                <a:gd name="connsiteX32" fmla="*/ 5175 w 25839"/>
                <a:gd name="connsiteY32" fmla="*/ 8118 h 14022"/>
                <a:gd name="connsiteX33" fmla="*/ 5175 w 25839"/>
                <a:gd name="connsiteY33" fmla="*/ 8118 h 14022"/>
                <a:gd name="connsiteX34" fmla="*/ 5175 w 25839"/>
                <a:gd name="connsiteY34" fmla="*/ 8118 h 14022"/>
                <a:gd name="connsiteX35" fmla="*/ 5175 w 25839"/>
                <a:gd name="connsiteY35" fmla="*/ 8118 h 14022"/>
                <a:gd name="connsiteX36" fmla="*/ 10341 w 25839"/>
                <a:gd name="connsiteY36" fmla="*/ 8118 h 14022"/>
                <a:gd name="connsiteX37" fmla="*/ 10341 w 25839"/>
                <a:gd name="connsiteY37" fmla="*/ 8118 h 14022"/>
                <a:gd name="connsiteX38" fmla="*/ 10341 w 25839"/>
                <a:gd name="connsiteY38" fmla="*/ 8118 h 14022"/>
                <a:gd name="connsiteX39" fmla="*/ 10341 w 25839"/>
                <a:gd name="connsiteY39" fmla="*/ 8118 h 14022"/>
                <a:gd name="connsiteX40" fmla="*/ 10341 w 25839"/>
                <a:gd name="connsiteY40" fmla="*/ 8118 h 14022"/>
                <a:gd name="connsiteX41" fmla="*/ 10341 w 25839"/>
                <a:gd name="connsiteY41" fmla="*/ 8118 h 14022"/>
                <a:gd name="connsiteX42" fmla="*/ 16983 w 25839"/>
                <a:gd name="connsiteY42" fmla="*/ 3690 h 14022"/>
                <a:gd name="connsiteX43" fmla="*/ 16983 w 25839"/>
                <a:gd name="connsiteY43" fmla="*/ 3690 h 14022"/>
                <a:gd name="connsiteX44" fmla="*/ 11079 w 25839"/>
                <a:gd name="connsiteY44" fmla="*/ 3690 h 14022"/>
                <a:gd name="connsiteX45" fmla="*/ 11079 w 25839"/>
                <a:gd name="connsiteY45" fmla="*/ 3690 h 14022"/>
                <a:gd name="connsiteX46" fmla="*/ 11079 w 25839"/>
                <a:gd name="connsiteY46" fmla="*/ 3690 h 14022"/>
                <a:gd name="connsiteX47" fmla="*/ 11079 w 25839"/>
                <a:gd name="connsiteY47" fmla="*/ 3690 h 14022"/>
                <a:gd name="connsiteX48" fmla="*/ 11079 w 25839"/>
                <a:gd name="connsiteY48" fmla="*/ 3690 h 14022"/>
                <a:gd name="connsiteX49" fmla="*/ 6651 w 25839"/>
                <a:gd name="connsiteY49" fmla="*/ 3690 h 14022"/>
                <a:gd name="connsiteX50" fmla="*/ 6651 w 25839"/>
                <a:gd name="connsiteY50" fmla="*/ 3690 h 14022"/>
                <a:gd name="connsiteX51" fmla="*/ 6651 w 25839"/>
                <a:gd name="connsiteY51" fmla="*/ 3690 h 14022"/>
                <a:gd name="connsiteX52" fmla="*/ 6651 w 25839"/>
                <a:gd name="connsiteY52" fmla="*/ 3690 h 14022"/>
                <a:gd name="connsiteX53" fmla="*/ 6651 w 25839"/>
                <a:gd name="connsiteY53" fmla="*/ 3690 h 14022"/>
                <a:gd name="connsiteX54" fmla="*/ 6651 w 25839"/>
                <a:gd name="connsiteY54" fmla="*/ 3690 h 14022"/>
                <a:gd name="connsiteX55" fmla="*/ 6651 w 25839"/>
                <a:gd name="connsiteY55" fmla="*/ 3690 h 14022"/>
                <a:gd name="connsiteX56" fmla="*/ 11079 w 25839"/>
                <a:gd name="connsiteY56" fmla="*/ 3690 h 14022"/>
                <a:gd name="connsiteX57" fmla="*/ 11079 w 25839"/>
                <a:gd name="connsiteY57" fmla="*/ 3690 h 14022"/>
                <a:gd name="connsiteX58" fmla="*/ 11079 w 25839"/>
                <a:gd name="connsiteY58" fmla="*/ 3690 h 14022"/>
                <a:gd name="connsiteX59" fmla="*/ 11079 w 25839"/>
                <a:gd name="connsiteY59" fmla="*/ 3690 h 14022"/>
                <a:gd name="connsiteX60" fmla="*/ 11079 w 25839"/>
                <a:gd name="connsiteY60" fmla="*/ 3690 h 14022"/>
                <a:gd name="connsiteX61" fmla="*/ 15507 w 25839"/>
                <a:gd name="connsiteY61" fmla="*/ 3690 h 14022"/>
                <a:gd name="connsiteX62" fmla="*/ 15507 w 25839"/>
                <a:gd name="connsiteY62" fmla="*/ 0 h 14022"/>
                <a:gd name="connsiteX63" fmla="*/ 15507 w 25839"/>
                <a:gd name="connsiteY63" fmla="*/ 0 h 14022"/>
                <a:gd name="connsiteX64" fmla="*/ 20673 w 25839"/>
                <a:gd name="connsiteY64" fmla="*/ 0 h 14022"/>
                <a:gd name="connsiteX65" fmla="*/ 20673 w 25839"/>
                <a:gd name="connsiteY65" fmla="*/ 0 h 14022"/>
                <a:gd name="connsiteX66" fmla="*/ 20673 w 25839"/>
                <a:gd name="connsiteY66" fmla="*/ 0 h 14022"/>
                <a:gd name="connsiteX67" fmla="*/ 20673 w 25839"/>
                <a:gd name="connsiteY67" fmla="*/ 0 h 14022"/>
                <a:gd name="connsiteX68" fmla="*/ 20673 w 25839"/>
                <a:gd name="connsiteY68" fmla="*/ 0 h 14022"/>
                <a:gd name="connsiteX69" fmla="*/ 20673 w 25839"/>
                <a:gd name="connsiteY69" fmla="*/ 0 h 14022"/>
                <a:gd name="connsiteX70" fmla="*/ 20673 w 25839"/>
                <a:gd name="connsiteY70" fmla="*/ 0 h 14022"/>
                <a:gd name="connsiteX71" fmla="*/ 20673 w 25839"/>
                <a:gd name="connsiteY71" fmla="*/ 0 h 14022"/>
                <a:gd name="connsiteX72" fmla="*/ 25839 w 25839"/>
                <a:gd name="connsiteY72" fmla="*/ 0 h 14022"/>
                <a:gd name="connsiteX73" fmla="*/ 25839 w 25839"/>
                <a:gd name="connsiteY73" fmla="*/ 0 h 14022"/>
                <a:gd name="connsiteX74" fmla="*/ 25839 w 25839"/>
                <a:gd name="connsiteY74" fmla="*/ 0 h 14022"/>
                <a:gd name="connsiteX75" fmla="*/ 25839 w 25839"/>
                <a:gd name="connsiteY75" fmla="*/ 0 h 14022"/>
                <a:gd name="connsiteX76" fmla="*/ 14031 w 25839"/>
                <a:gd name="connsiteY76" fmla="*/ 14022 h 14022"/>
                <a:gd name="connsiteX77" fmla="*/ 8127 w 25839"/>
                <a:gd name="connsiteY77" fmla="*/ 14022 h 14022"/>
                <a:gd name="connsiteX78" fmla="*/ 8127 w 25839"/>
                <a:gd name="connsiteY78" fmla="*/ 14022 h 14022"/>
                <a:gd name="connsiteX79" fmla="*/ 8127 w 25839"/>
                <a:gd name="connsiteY79" fmla="*/ 14022 h 14022"/>
                <a:gd name="connsiteX80" fmla="*/ 8127 w 25839"/>
                <a:gd name="connsiteY80" fmla="*/ 14022 h 14022"/>
                <a:gd name="connsiteX81" fmla="*/ 8127 w 25839"/>
                <a:gd name="connsiteY81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5839" h="14022">
                  <a:moveTo>
                    <a:pt x="9" y="3690"/>
                  </a:moveTo>
                  <a:lnTo>
                    <a:pt x="9" y="3690"/>
                  </a:lnTo>
                  <a:cubicBezTo>
                    <a:pt x="9" y="3690"/>
                    <a:pt x="9" y="3690"/>
                    <a:pt x="9" y="3690"/>
                  </a:cubicBezTo>
                  <a:lnTo>
                    <a:pt x="9" y="3690"/>
                  </a:lnTo>
                  <a:cubicBezTo>
                    <a:pt x="-190" y="8418"/>
                    <a:pt x="2851" y="12674"/>
                    <a:pt x="7389" y="14022"/>
                  </a:cubicBezTo>
                  <a:lnTo>
                    <a:pt x="14769" y="14022"/>
                  </a:lnTo>
                  <a:lnTo>
                    <a:pt x="19197" y="8118"/>
                  </a:lnTo>
                  <a:lnTo>
                    <a:pt x="19197" y="8118"/>
                  </a:lnTo>
                  <a:lnTo>
                    <a:pt x="19197" y="8118"/>
                  </a:lnTo>
                  <a:lnTo>
                    <a:pt x="19197" y="8118"/>
                  </a:lnTo>
                  <a:cubicBezTo>
                    <a:pt x="19197" y="8118"/>
                    <a:pt x="19197" y="8118"/>
                    <a:pt x="19197" y="8118"/>
                  </a:cubicBezTo>
                  <a:lnTo>
                    <a:pt x="13293" y="8118"/>
                  </a:lnTo>
                  <a:lnTo>
                    <a:pt x="13293" y="8118"/>
                  </a:lnTo>
                  <a:lnTo>
                    <a:pt x="13293" y="8118"/>
                  </a:lnTo>
                  <a:lnTo>
                    <a:pt x="13293" y="8118"/>
                  </a:lnTo>
                  <a:cubicBezTo>
                    <a:pt x="13293" y="8118"/>
                    <a:pt x="13293" y="8118"/>
                    <a:pt x="13293" y="8118"/>
                  </a:cubicBezTo>
                  <a:lnTo>
                    <a:pt x="13293" y="8118"/>
                  </a:lnTo>
                  <a:cubicBezTo>
                    <a:pt x="13293" y="8118"/>
                    <a:pt x="13293" y="8118"/>
                    <a:pt x="13293" y="8118"/>
                  </a:cubicBezTo>
                  <a:lnTo>
                    <a:pt x="13293" y="8118"/>
                  </a:lnTo>
                  <a:lnTo>
                    <a:pt x="13293" y="8118"/>
                  </a:lnTo>
                  <a:lnTo>
                    <a:pt x="13293" y="8118"/>
                  </a:lnTo>
                  <a:lnTo>
                    <a:pt x="8865" y="8118"/>
                  </a:lnTo>
                  <a:lnTo>
                    <a:pt x="8865" y="8118"/>
                  </a:lnTo>
                  <a:cubicBezTo>
                    <a:pt x="8865" y="8118"/>
                    <a:pt x="8865" y="8118"/>
                    <a:pt x="8865" y="8118"/>
                  </a:cubicBezTo>
                  <a:lnTo>
                    <a:pt x="8865" y="8118"/>
                  </a:lnTo>
                  <a:lnTo>
                    <a:pt x="8865" y="8118"/>
                  </a:lnTo>
                  <a:lnTo>
                    <a:pt x="8865" y="8118"/>
                  </a:lnTo>
                  <a:lnTo>
                    <a:pt x="8865" y="8118"/>
                  </a:lnTo>
                  <a:lnTo>
                    <a:pt x="8865" y="8118"/>
                  </a:lnTo>
                  <a:cubicBezTo>
                    <a:pt x="7662" y="8466"/>
                    <a:pt x="6378" y="8466"/>
                    <a:pt x="5175" y="8118"/>
                  </a:cubicBezTo>
                  <a:lnTo>
                    <a:pt x="5175" y="8118"/>
                  </a:lnTo>
                  <a:lnTo>
                    <a:pt x="5175" y="8118"/>
                  </a:lnTo>
                  <a:lnTo>
                    <a:pt x="5175" y="8118"/>
                  </a:lnTo>
                  <a:lnTo>
                    <a:pt x="5175" y="8118"/>
                  </a:lnTo>
                  <a:lnTo>
                    <a:pt x="5175" y="8118"/>
                  </a:lnTo>
                  <a:cubicBezTo>
                    <a:pt x="5175" y="8118"/>
                    <a:pt x="5175" y="8118"/>
                    <a:pt x="5175" y="8118"/>
                  </a:cubicBezTo>
                  <a:cubicBezTo>
                    <a:pt x="6828" y="8815"/>
                    <a:pt x="8688" y="8815"/>
                    <a:pt x="10341" y="8118"/>
                  </a:cubicBezTo>
                  <a:lnTo>
                    <a:pt x="10341" y="8118"/>
                  </a:lnTo>
                  <a:lnTo>
                    <a:pt x="10341" y="8118"/>
                  </a:lnTo>
                  <a:lnTo>
                    <a:pt x="10341" y="8118"/>
                  </a:lnTo>
                  <a:lnTo>
                    <a:pt x="10341" y="8118"/>
                  </a:lnTo>
                  <a:lnTo>
                    <a:pt x="10341" y="8118"/>
                  </a:lnTo>
                  <a:lnTo>
                    <a:pt x="16983" y="3690"/>
                  </a:lnTo>
                  <a:lnTo>
                    <a:pt x="16983" y="3690"/>
                  </a:lnTo>
                  <a:lnTo>
                    <a:pt x="11079" y="3690"/>
                  </a:lnTo>
                  <a:lnTo>
                    <a:pt x="11079" y="3690"/>
                  </a:lnTo>
                  <a:lnTo>
                    <a:pt x="11079" y="3690"/>
                  </a:lnTo>
                  <a:lnTo>
                    <a:pt x="11079" y="3690"/>
                  </a:lnTo>
                  <a:lnTo>
                    <a:pt x="11079" y="3690"/>
                  </a:lnTo>
                  <a:lnTo>
                    <a:pt x="6651" y="3690"/>
                  </a:lnTo>
                  <a:lnTo>
                    <a:pt x="6651" y="3690"/>
                  </a:lnTo>
                  <a:lnTo>
                    <a:pt x="6651" y="3690"/>
                  </a:lnTo>
                  <a:lnTo>
                    <a:pt x="6651" y="3690"/>
                  </a:lnTo>
                  <a:lnTo>
                    <a:pt x="6651" y="3690"/>
                  </a:lnTo>
                  <a:lnTo>
                    <a:pt x="6651" y="3690"/>
                  </a:lnTo>
                  <a:lnTo>
                    <a:pt x="6651" y="3690"/>
                  </a:lnTo>
                  <a:lnTo>
                    <a:pt x="11079" y="3690"/>
                  </a:lnTo>
                  <a:lnTo>
                    <a:pt x="11079" y="3690"/>
                  </a:lnTo>
                  <a:lnTo>
                    <a:pt x="11079" y="3690"/>
                  </a:lnTo>
                  <a:lnTo>
                    <a:pt x="11079" y="3690"/>
                  </a:lnTo>
                  <a:lnTo>
                    <a:pt x="11079" y="3690"/>
                  </a:lnTo>
                  <a:lnTo>
                    <a:pt x="15507" y="3690"/>
                  </a:lnTo>
                  <a:lnTo>
                    <a:pt x="15507" y="0"/>
                  </a:lnTo>
                  <a:lnTo>
                    <a:pt x="15507" y="0"/>
                  </a:lnTo>
                  <a:lnTo>
                    <a:pt x="20673" y="0"/>
                  </a:lnTo>
                  <a:lnTo>
                    <a:pt x="20673" y="0"/>
                  </a:lnTo>
                  <a:lnTo>
                    <a:pt x="20673" y="0"/>
                  </a:lnTo>
                  <a:lnTo>
                    <a:pt x="20673" y="0"/>
                  </a:lnTo>
                  <a:lnTo>
                    <a:pt x="20673" y="0"/>
                  </a:lnTo>
                  <a:lnTo>
                    <a:pt x="20673" y="0"/>
                  </a:lnTo>
                  <a:lnTo>
                    <a:pt x="20673" y="0"/>
                  </a:lnTo>
                  <a:lnTo>
                    <a:pt x="20673" y="0"/>
                  </a:lnTo>
                  <a:lnTo>
                    <a:pt x="25839" y="0"/>
                  </a:lnTo>
                  <a:lnTo>
                    <a:pt x="25839" y="0"/>
                  </a:lnTo>
                  <a:lnTo>
                    <a:pt x="25839" y="0"/>
                  </a:lnTo>
                  <a:lnTo>
                    <a:pt x="25839" y="0"/>
                  </a:lnTo>
                  <a:lnTo>
                    <a:pt x="14031" y="14022"/>
                  </a:lnTo>
                  <a:lnTo>
                    <a:pt x="8127" y="14022"/>
                  </a:lnTo>
                  <a:lnTo>
                    <a:pt x="8127" y="14022"/>
                  </a:lnTo>
                  <a:lnTo>
                    <a:pt x="8127" y="14022"/>
                  </a:lnTo>
                  <a:lnTo>
                    <a:pt x="8127" y="14022"/>
                  </a:lnTo>
                  <a:lnTo>
                    <a:pt x="8127" y="14022"/>
                  </a:lnTo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DE2A3A3B-2EE8-4D38-8C74-CD8784A8FE46}"/>
                </a:ext>
              </a:extLst>
            </p:cNvPr>
            <p:cNvSpPr/>
            <p:nvPr/>
          </p:nvSpPr>
          <p:spPr>
            <a:xfrm>
              <a:off x="3777336" y="5475463"/>
              <a:ext cx="8909" cy="16974"/>
            </a:xfrm>
            <a:custGeom>
              <a:avLst/>
              <a:gdLst>
                <a:gd name="connsiteX0" fmla="*/ 8400 w 8909"/>
                <a:gd name="connsiteY0" fmla="*/ 0 h 16974"/>
                <a:gd name="connsiteX1" fmla="*/ 8400 w 8909"/>
                <a:gd name="connsiteY1" fmla="*/ 7380 h 16974"/>
                <a:gd name="connsiteX2" fmla="*/ 8400 w 8909"/>
                <a:gd name="connsiteY2" fmla="*/ 16974 h 16974"/>
                <a:gd name="connsiteX3" fmla="*/ 282 w 8909"/>
                <a:gd name="connsiteY3" fmla="*/ 16974 h 16974"/>
                <a:gd name="connsiteX4" fmla="*/ 282 w 8909"/>
                <a:gd name="connsiteY4" fmla="*/ 959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9" h="16974">
                  <a:moveTo>
                    <a:pt x="8400" y="0"/>
                  </a:moveTo>
                  <a:lnTo>
                    <a:pt x="8400" y="7380"/>
                  </a:lnTo>
                  <a:cubicBezTo>
                    <a:pt x="9079" y="10542"/>
                    <a:pt x="9079" y="13812"/>
                    <a:pt x="8400" y="16974"/>
                  </a:cubicBezTo>
                  <a:cubicBezTo>
                    <a:pt x="8400" y="16974"/>
                    <a:pt x="1020" y="16974"/>
                    <a:pt x="282" y="16974"/>
                  </a:cubicBezTo>
                  <a:cubicBezTo>
                    <a:pt x="-94" y="14528"/>
                    <a:pt x="-94" y="12040"/>
                    <a:pt x="282" y="9594"/>
                  </a:cubicBezTo>
                  <a:close/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C997203F-CF4C-4E89-AD17-7426CB6D4529}"/>
                </a:ext>
              </a:extLst>
            </p:cNvPr>
            <p:cNvSpPr/>
            <p:nvPr/>
          </p:nvSpPr>
          <p:spPr>
            <a:xfrm>
              <a:off x="3776143" y="5474724"/>
              <a:ext cx="18450" cy="14759"/>
            </a:xfrm>
            <a:custGeom>
              <a:avLst/>
              <a:gdLst>
                <a:gd name="connsiteX0" fmla="*/ 9594 w 18450"/>
                <a:gd name="connsiteY0" fmla="*/ 738 h 14759"/>
                <a:gd name="connsiteX1" fmla="*/ 9594 w 18450"/>
                <a:gd name="connsiteY1" fmla="*/ 738 h 14759"/>
                <a:gd name="connsiteX2" fmla="*/ 9594 w 18450"/>
                <a:gd name="connsiteY2" fmla="*/ 8118 h 14759"/>
                <a:gd name="connsiteX3" fmla="*/ 9594 w 18450"/>
                <a:gd name="connsiteY3" fmla="*/ 8118 h 14759"/>
                <a:gd name="connsiteX4" fmla="*/ 9594 w 18450"/>
                <a:gd name="connsiteY4" fmla="*/ 8118 h 14759"/>
                <a:gd name="connsiteX5" fmla="*/ 9594 w 18450"/>
                <a:gd name="connsiteY5" fmla="*/ 8118 h 14759"/>
                <a:gd name="connsiteX6" fmla="*/ 9594 w 18450"/>
                <a:gd name="connsiteY6" fmla="*/ 12546 h 14759"/>
                <a:gd name="connsiteX7" fmla="*/ 9594 w 18450"/>
                <a:gd name="connsiteY7" fmla="*/ 12546 h 14759"/>
                <a:gd name="connsiteX8" fmla="*/ 9594 w 18450"/>
                <a:gd name="connsiteY8" fmla="*/ 12546 h 14759"/>
                <a:gd name="connsiteX9" fmla="*/ 9594 w 18450"/>
                <a:gd name="connsiteY9" fmla="*/ 12546 h 14759"/>
                <a:gd name="connsiteX10" fmla="*/ 9594 w 18450"/>
                <a:gd name="connsiteY10" fmla="*/ 12546 h 14759"/>
                <a:gd name="connsiteX11" fmla="*/ 9594 w 18450"/>
                <a:gd name="connsiteY11" fmla="*/ 9594 h 14759"/>
                <a:gd name="connsiteX12" fmla="*/ 9594 w 18450"/>
                <a:gd name="connsiteY12" fmla="*/ 9594 h 14759"/>
                <a:gd name="connsiteX13" fmla="*/ 18450 w 18450"/>
                <a:gd name="connsiteY13" fmla="*/ 738 h 14759"/>
                <a:gd name="connsiteX14" fmla="*/ 18450 w 18450"/>
                <a:gd name="connsiteY14" fmla="*/ 738 h 14759"/>
                <a:gd name="connsiteX15" fmla="*/ 0 w 18450"/>
                <a:gd name="connsiteY15" fmla="*/ 8856 h 14759"/>
                <a:gd name="connsiteX16" fmla="*/ 0 w 18450"/>
                <a:gd name="connsiteY16" fmla="*/ 8856 h 14759"/>
                <a:gd name="connsiteX17" fmla="*/ 0 w 18450"/>
                <a:gd name="connsiteY17" fmla="*/ 14760 h 14759"/>
                <a:gd name="connsiteX18" fmla="*/ 0 w 18450"/>
                <a:gd name="connsiteY18" fmla="*/ 14760 h 14759"/>
                <a:gd name="connsiteX19" fmla="*/ 4428 w 18450"/>
                <a:gd name="connsiteY19" fmla="*/ 14760 h 14759"/>
                <a:gd name="connsiteX20" fmla="*/ 4428 w 18450"/>
                <a:gd name="connsiteY20" fmla="*/ 14760 h 14759"/>
                <a:gd name="connsiteX21" fmla="*/ 4428 w 18450"/>
                <a:gd name="connsiteY21" fmla="*/ 9594 h 14759"/>
                <a:gd name="connsiteX22" fmla="*/ 4428 w 18450"/>
                <a:gd name="connsiteY22" fmla="*/ 8118 h 14759"/>
                <a:gd name="connsiteX23" fmla="*/ 4428 w 18450"/>
                <a:gd name="connsiteY23" fmla="*/ 8118 h 14759"/>
                <a:gd name="connsiteX24" fmla="*/ 4428 w 18450"/>
                <a:gd name="connsiteY24" fmla="*/ 0 h 14759"/>
                <a:gd name="connsiteX25" fmla="*/ 4428 w 18450"/>
                <a:gd name="connsiteY25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450" h="14759">
                  <a:moveTo>
                    <a:pt x="9594" y="738"/>
                  </a:moveTo>
                  <a:lnTo>
                    <a:pt x="9594" y="73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cubicBezTo>
                    <a:pt x="9594" y="8118"/>
                    <a:pt x="9594" y="8118"/>
                    <a:pt x="9594" y="8118"/>
                  </a:cubicBezTo>
                  <a:cubicBezTo>
                    <a:pt x="10170" y="9538"/>
                    <a:pt x="10170" y="11126"/>
                    <a:pt x="9594" y="12546"/>
                  </a:cubicBezTo>
                  <a:lnTo>
                    <a:pt x="9594" y="12546"/>
                  </a:lnTo>
                  <a:lnTo>
                    <a:pt x="9594" y="12546"/>
                  </a:lnTo>
                  <a:lnTo>
                    <a:pt x="9594" y="12546"/>
                  </a:lnTo>
                  <a:cubicBezTo>
                    <a:pt x="9594" y="12546"/>
                    <a:pt x="9594" y="12546"/>
                    <a:pt x="9594" y="12546"/>
                  </a:cubicBezTo>
                  <a:lnTo>
                    <a:pt x="9594" y="9594"/>
                  </a:lnTo>
                  <a:lnTo>
                    <a:pt x="9594" y="9594"/>
                  </a:lnTo>
                  <a:lnTo>
                    <a:pt x="18450" y="738"/>
                  </a:lnTo>
                  <a:lnTo>
                    <a:pt x="18450" y="738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4428" y="14760"/>
                  </a:lnTo>
                  <a:lnTo>
                    <a:pt x="4428" y="14760"/>
                  </a:lnTo>
                  <a:cubicBezTo>
                    <a:pt x="4834" y="13062"/>
                    <a:pt x="4834" y="11292"/>
                    <a:pt x="4428" y="9594"/>
                  </a:cubicBezTo>
                  <a:lnTo>
                    <a:pt x="4428" y="8118"/>
                  </a:lnTo>
                  <a:lnTo>
                    <a:pt x="4428" y="8118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E5920361-6D29-4451-96BF-27503948368C}"/>
                </a:ext>
              </a:extLst>
            </p:cNvPr>
            <p:cNvSpPr/>
            <p:nvPr/>
          </p:nvSpPr>
          <p:spPr>
            <a:xfrm>
              <a:off x="3753352" y="5510067"/>
              <a:ext cx="8768" cy="16317"/>
            </a:xfrm>
            <a:custGeom>
              <a:avLst/>
              <a:gdLst>
                <a:gd name="connsiteX0" fmla="*/ 8768 w 8768"/>
                <a:gd name="connsiteY0" fmla="*/ 7462 h 16317"/>
                <a:gd name="connsiteX1" fmla="*/ 8768 w 8768"/>
                <a:gd name="connsiteY1" fmla="*/ 2296 h 16317"/>
                <a:gd name="connsiteX2" fmla="*/ 8768 w 8768"/>
                <a:gd name="connsiteY2" fmla="*/ 2296 h 16317"/>
                <a:gd name="connsiteX3" fmla="*/ 8768 w 8768"/>
                <a:gd name="connsiteY3" fmla="*/ 2296 h 16317"/>
                <a:gd name="connsiteX4" fmla="*/ 5078 w 8768"/>
                <a:gd name="connsiteY4" fmla="*/ 2296 h 16317"/>
                <a:gd name="connsiteX5" fmla="*/ 370 w 8768"/>
                <a:gd name="connsiteY5" fmla="*/ 11612 h 16317"/>
                <a:gd name="connsiteX6" fmla="*/ 5078 w 8768"/>
                <a:gd name="connsiteY6" fmla="*/ 16318 h 16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68" h="16317">
                  <a:moveTo>
                    <a:pt x="8768" y="7462"/>
                  </a:moveTo>
                  <a:cubicBezTo>
                    <a:pt x="8768" y="7462"/>
                    <a:pt x="8768" y="7462"/>
                    <a:pt x="8768" y="2296"/>
                  </a:cubicBezTo>
                  <a:cubicBezTo>
                    <a:pt x="8768" y="-2870"/>
                    <a:pt x="8768" y="2296"/>
                    <a:pt x="8768" y="2296"/>
                  </a:cubicBezTo>
                  <a:cubicBezTo>
                    <a:pt x="8768" y="2296"/>
                    <a:pt x="8768" y="2296"/>
                    <a:pt x="8768" y="2296"/>
                  </a:cubicBezTo>
                  <a:cubicBezTo>
                    <a:pt x="8768" y="2296"/>
                    <a:pt x="8768" y="2296"/>
                    <a:pt x="5078" y="2296"/>
                  </a:cubicBezTo>
                  <a:cubicBezTo>
                    <a:pt x="1204" y="3569"/>
                    <a:pt x="-900" y="7739"/>
                    <a:pt x="370" y="11612"/>
                  </a:cubicBezTo>
                  <a:cubicBezTo>
                    <a:pt x="1100" y="13839"/>
                    <a:pt x="2849" y="15586"/>
                    <a:pt x="5078" y="16318"/>
                  </a:cubicBezTo>
                </a:path>
              </a:pathLst>
            </a:custGeom>
            <a:solidFill>
              <a:srgbClr val="2527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74CAED12-84DF-4A93-B1D3-A6ED93861DA8}"/>
                </a:ext>
              </a:extLst>
            </p:cNvPr>
            <p:cNvSpPr/>
            <p:nvPr/>
          </p:nvSpPr>
          <p:spPr>
            <a:xfrm>
              <a:off x="3806400" y="5500554"/>
              <a:ext cx="10086" cy="13284"/>
            </a:xfrm>
            <a:custGeom>
              <a:avLst/>
              <a:gdLst>
                <a:gd name="connsiteX0" fmla="*/ 0 w 10086"/>
                <a:gd name="connsiteY0" fmla="*/ 13284 h 13284"/>
                <a:gd name="connsiteX1" fmla="*/ 8856 w 10086"/>
                <a:gd name="connsiteY1" fmla="*/ 8118 h 13284"/>
                <a:gd name="connsiteX2" fmla="*/ 3690 w 10086"/>
                <a:gd name="connsiteY2" fmla="*/ 0 h 13284"/>
                <a:gd name="connsiteX3" fmla="*/ 3690 w 10086"/>
                <a:gd name="connsiteY3" fmla="*/ 0 h 13284"/>
                <a:gd name="connsiteX4" fmla="*/ 3690 w 10086"/>
                <a:gd name="connsiteY4" fmla="*/ 4428 h 13284"/>
                <a:gd name="connsiteX5" fmla="*/ 8118 w 10086"/>
                <a:gd name="connsiteY5" fmla="*/ 4428 h 13284"/>
                <a:gd name="connsiteX6" fmla="*/ 8118 w 10086"/>
                <a:gd name="connsiteY6" fmla="*/ 959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86" h="13284">
                  <a:moveTo>
                    <a:pt x="0" y="13284"/>
                  </a:moveTo>
                  <a:cubicBezTo>
                    <a:pt x="0" y="13284"/>
                    <a:pt x="8118" y="13284"/>
                    <a:pt x="8856" y="8118"/>
                  </a:cubicBezTo>
                  <a:cubicBezTo>
                    <a:pt x="9100" y="4573"/>
                    <a:pt x="7004" y="1284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4428"/>
                  </a:cubicBezTo>
                  <a:cubicBezTo>
                    <a:pt x="3690" y="8856"/>
                    <a:pt x="3690" y="4428"/>
                    <a:pt x="8118" y="4428"/>
                  </a:cubicBezTo>
                  <a:cubicBezTo>
                    <a:pt x="12546" y="4428"/>
                    <a:pt x="8118" y="9594"/>
                    <a:pt x="8118" y="9594"/>
                  </a:cubicBezTo>
                </a:path>
              </a:pathLst>
            </a:custGeom>
            <a:solidFill>
              <a:srgbClr val="2527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9A159E83-BAF8-4C1C-A9E9-5889CAA3F60E}"/>
                </a:ext>
              </a:extLst>
            </p:cNvPr>
            <p:cNvSpPr/>
            <p:nvPr/>
          </p:nvSpPr>
          <p:spPr>
            <a:xfrm>
              <a:off x="3776143" y="54990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EC7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4EBCFFB5-542D-4C7B-86A0-834627502EDF}"/>
                </a:ext>
              </a:extLst>
            </p:cNvPr>
            <p:cNvSpPr/>
            <p:nvPr/>
          </p:nvSpPr>
          <p:spPr>
            <a:xfrm>
              <a:off x="3776143" y="5499078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5166 w 5165"/>
                <a:gd name="connsiteY4" fmla="*/ 0 h 73800"/>
                <a:gd name="connsiteX5" fmla="*/ 5166 w 5165"/>
                <a:gd name="connsiteY5" fmla="*/ 0 h 73800"/>
                <a:gd name="connsiteX6" fmla="*/ 5166 w 5165"/>
                <a:gd name="connsiteY6" fmla="*/ 0 h 73800"/>
                <a:gd name="connsiteX7" fmla="*/ 5166 w 5165"/>
                <a:gd name="connsiteY7" fmla="*/ 0 h 73800"/>
                <a:gd name="connsiteX8" fmla="*/ 5166 w 5165"/>
                <a:gd name="connsiteY8" fmla="*/ 0 h 73800"/>
                <a:gd name="connsiteX9" fmla="*/ 5166 w 5165"/>
                <a:gd name="connsiteY9" fmla="*/ 0 h 73800"/>
                <a:gd name="connsiteX10" fmla="*/ 5166 w 5165"/>
                <a:gd name="connsiteY10" fmla="*/ 0 h 73800"/>
                <a:gd name="connsiteX11" fmla="*/ 5166 w 5165"/>
                <a:gd name="connsiteY11" fmla="*/ 0 h 73800"/>
                <a:gd name="connsiteX12" fmla="*/ 5166 w 5165"/>
                <a:gd name="connsiteY12" fmla="*/ 0 h 73800"/>
                <a:gd name="connsiteX13" fmla="*/ 5166 w 5165"/>
                <a:gd name="connsiteY13" fmla="*/ 0 h 73800"/>
                <a:gd name="connsiteX14" fmla="*/ 5166 w 5165"/>
                <a:gd name="connsiteY14" fmla="*/ 0 h 73800"/>
                <a:gd name="connsiteX15" fmla="*/ 5166 w 5165"/>
                <a:gd name="connsiteY15" fmla="*/ 0 h 73800"/>
                <a:gd name="connsiteX16" fmla="*/ 5166 w 5165"/>
                <a:gd name="connsiteY16" fmla="*/ 0 h 73800"/>
                <a:gd name="connsiteX17" fmla="*/ 0 w 5165"/>
                <a:gd name="connsiteY1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C92C260-963A-4C97-8733-3F51FB83618C}"/>
                </a:ext>
              </a:extLst>
            </p:cNvPr>
            <p:cNvSpPr/>
            <p:nvPr/>
          </p:nvSpPr>
          <p:spPr>
            <a:xfrm>
              <a:off x="3755437" y="5503506"/>
              <a:ext cx="6683" cy="14022"/>
            </a:xfrm>
            <a:custGeom>
              <a:avLst/>
              <a:gdLst>
                <a:gd name="connsiteX0" fmla="*/ 6683 w 6683"/>
                <a:gd name="connsiteY0" fmla="*/ 14022 h 14022"/>
                <a:gd name="connsiteX1" fmla="*/ 41 w 6683"/>
                <a:gd name="connsiteY1" fmla="*/ 6642 h 14022"/>
                <a:gd name="connsiteX2" fmla="*/ 4469 w 6683"/>
                <a:gd name="connsiteY2" fmla="*/ 0 h 14022"/>
                <a:gd name="connsiteX3" fmla="*/ 41 w 6683"/>
                <a:gd name="connsiteY3" fmla="*/ 5904 h 14022"/>
                <a:gd name="connsiteX4" fmla="*/ 6610 w 6683"/>
                <a:gd name="connsiteY4" fmla="*/ 14015 h 14022"/>
                <a:gd name="connsiteX5" fmla="*/ 6683 w 6683"/>
                <a:gd name="connsiteY5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83" h="14022">
                  <a:moveTo>
                    <a:pt x="6683" y="14022"/>
                  </a:moveTo>
                  <a:cubicBezTo>
                    <a:pt x="2897" y="13642"/>
                    <a:pt x="19" y="10446"/>
                    <a:pt x="41" y="6642"/>
                  </a:cubicBezTo>
                  <a:cubicBezTo>
                    <a:pt x="248" y="3805"/>
                    <a:pt x="1931" y="1286"/>
                    <a:pt x="4469" y="0"/>
                  </a:cubicBezTo>
                  <a:cubicBezTo>
                    <a:pt x="4469" y="0"/>
                    <a:pt x="41" y="0"/>
                    <a:pt x="41" y="5904"/>
                  </a:cubicBezTo>
                  <a:cubicBezTo>
                    <a:pt x="-387" y="9958"/>
                    <a:pt x="2558" y="13589"/>
                    <a:pt x="6610" y="14015"/>
                  </a:cubicBezTo>
                  <a:cubicBezTo>
                    <a:pt x="6632" y="14018"/>
                    <a:pt x="6661" y="14020"/>
                    <a:pt x="6683" y="14022"/>
                  </a:cubicBezTo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E73B22AA-E7B1-4C1B-98C8-00F97BB1AD9E}"/>
                </a:ext>
              </a:extLst>
            </p:cNvPr>
            <p:cNvSpPr/>
            <p:nvPr/>
          </p:nvSpPr>
          <p:spPr>
            <a:xfrm>
              <a:off x="3745146" y="5493174"/>
              <a:ext cx="8855" cy="11807"/>
            </a:xfrm>
            <a:custGeom>
              <a:avLst/>
              <a:gdLst>
                <a:gd name="connsiteX0" fmla="*/ 4428 w 8855"/>
                <a:gd name="connsiteY0" fmla="*/ 11808 h 11807"/>
                <a:gd name="connsiteX1" fmla="*/ 0 w 8855"/>
                <a:gd name="connsiteY1" fmla="*/ 5904 h 11807"/>
                <a:gd name="connsiteX2" fmla="*/ 8856 w 8855"/>
                <a:gd name="connsiteY2" fmla="*/ 0 h 11807"/>
                <a:gd name="connsiteX3" fmla="*/ 738 w 8855"/>
                <a:gd name="connsiteY3" fmla="*/ 5904 h 11807"/>
                <a:gd name="connsiteX4" fmla="*/ 4428 w 8855"/>
                <a:gd name="connsiteY4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11807">
                  <a:moveTo>
                    <a:pt x="4428" y="11808"/>
                  </a:moveTo>
                  <a:cubicBezTo>
                    <a:pt x="1897" y="10917"/>
                    <a:pt x="148" y="8587"/>
                    <a:pt x="0" y="5904"/>
                  </a:cubicBezTo>
                  <a:cubicBezTo>
                    <a:pt x="0" y="0"/>
                    <a:pt x="8856" y="0"/>
                    <a:pt x="8856" y="0"/>
                  </a:cubicBezTo>
                  <a:cubicBezTo>
                    <a:pt x="8856" y="0"/>
                    <a:pt x="0" y="0"/>
                    <a:pt x="738" y="5904"/>
                  </a:cubicBezTo>
                  <a:cubicBezTo>
                    <a:pt x="1476" y="11808"/>
                    <a:pt x="4428" y="11808"/>
                    <a:pt x="4428" y="11808"/>
                  </a:cubicBezTo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CCF3DDD8-E5C4-42D9-B749-E9BCF9B9D8BA}"/>
                </a:ext>
              </a:extLst>
            </p:cNvPr>
            <p:cNvSpPr/>
            <p:nvPr/>
          </p:nvSpPr>
          <p:spPr>
            <a:xfrm>
              <a:off x="3806400" y="5502769"/>
              <a:ext cx="9658" cy="11141"/>
            </a:xfrm>
            <a:custGeom>
              <a:avLst/>
              <a:gdLst>
                <a:gd name="connsiteX0" fmla="*/ 0 w 9658"/>
                <a:gd name="connsiteY0" fmla="*/ 11070 h 11141"/>
                <a:gd name="connsiteX1" fmla="*/ 3690 w 9658"/>
                <a:gd name="connsiteY1" fmla="*/ 11070 h 11141"/>
                <a:gd name="connsiteX2" fmla="*/ 8834 w 9658"/>
                <a:gd name="connsiteY2" fmla="*/ 7501 h 11141"/>
                <a:gd name="connsiteX3" fmla="*/ 8856 w 9658"/>
                <a:gd name="connsiteY3" fmla="*/ 7380 h 11141"/>
                <a:gd name="connsiteX4" fmla="*/ 8856 w 9658"/>
                <a:gd name="connsiteY4" fmla="*/ 0 h 11141"/>
                <a:gd name="connsiteX5" fmla="*/ 8856 w 9658"/>
                <a:gd name="connsiteY5" fmla="*/ 0 h 11141"/>
                <a:gd name="connsiteX6" fmla="*/ 8856 w 9658"/>
                <a:gd name="connsiteY6" fmla="*/ 7380 h 11141"/>
                <a:gd name="connsiteX7" fmla="*/ 2952 w 9658"/>
                <a:gd name="connsiteY7" fmla="*/ 7380 h 11141"/>
                <a:gd name="connsiteX8" fmla="*/ 2952 w 9658"/>
                <a:gd name="connsiteY8" fmla="*/ 7380 h 1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58" h="11141">
                  <a:moveTo>
                    <a:pt x="0" y="11070"/>
                  </a:moveTo>
                  <a:lnTo>
                    <a:pt x="3690" y="11070"/>
                  </a:lnTo>
                  <a:cubicBezTo>
                    <a:pt x="6096" y="11505"/>
                    <a:pt x="8398" y="9908"/>
                    <a:pt x="8834" y="7501"/>
                  </a:cubicBezTo>
                  <a:cubicBezTo>
                    <a:pt x="8841" y="7461"/>
                    <a:pt x="8849" y="7421"/>
                    <a:pt x="8856" y="7380"/>
                  </a:cubicBezTo>
                  <a:cubicBezTo>
                    <a:pt x="9926" y="5037"/>
                    <a:pt x="9926" y="2343"/>
                    <a:pt x="8856" y="0"/>
                  </a:cubicBezTo>
                  <a:cubicBezTo>
                    <a:pt x="8856" y="0"/>
                    <a:pt x="8856" y="0"/>
                    <a:pt x="8856" y="0"/>
                  </a:cubicBezTo>
                  <a:cubicBezTo>
                    <a:pt x="8856" y="0"/>
                    <a:pt x="8856" y="0"/>
                    <a:pt x="8856" y="7380"/>
                  </a:cubicBezTo>
                  <a:cubicBezTo>
                    <a:pt x="8856" y="14760"/>
                    <a:pt x="4428" y="7380"/>
                    <a:pt x="2952" y="7380"/>
                  </a:cubicBezTo>
                  <a:lnTo>
                    <a:pt x="2952" y="7380"/>
                  </a:lnTo>
                </a:path>
              </a:pathLst>
            </a:custGeom>
            <a:solidFill>
              <a:srgbClr val="4B43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C57B8652-7CEC-4A94-97A2-5D9DF8A26B66}"/>
                </a:ext>
              </a:extLst>
            </p:cNvPr>
            <p:cNvSpPr/>
            <p:nvPr/>
          </p:nvSpPr>
          <p:spPr>
            <a:xfrm>
              <a:off x="3792379" y="5438563"/>
              <a:ext cx="52398" cy="48707"/>
            </a:xfrm>
            <a:custGeom>
              <a:avLst/>
              <a:gdLst>
                <a:gd name="connsiteX0" fmla="*/ 52398 w 52398"/>
                <a:gd name="connsiteY0" fmla="*/ 45018 h 48707"/>
                <a:gd name="connsiteX1" fmla="*/ 46494 w 52398"/>
                <a:gd name="connsiteY1" fmla="*/ 48708 h 48707"/>
                <a:gd name="connsiteX2" fmla="*/ 34686 w 52398"/>
                <a:gd name="connsiteY2" fmla="*/ 45018 h 48707"/>
                <a:gd name="connsiteX3" fmla="*/ 9594 w 52398"/>
                <a:gd name="connsiteY3" fmla="*/ 20664 h 48707"/>
                <a:gd name="connsiteX4" fmla="*/ 0 w 52398"/>
                <a:gd name="connsiteY4" fmla="*/ 11070 h 48707"/>
                <a:gd name="connsiteX5" fmla="*/ 738 w 52398"/>
                <a:gd name="connsiteY5" fmla="*/ 0 h 48707"/>
                <a:gd name="connsiteX6" fmla="*/ 52398 w 52398"/>
                <a:gd name="connsiteY6" fmla="*/ 4501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398" h="48707">
                  <a:moveTo>
                    <a:pt x="52398" y="45018"/>
                  </a:moveTo>
                  <a:lnTo>
                    <a:pt x="46494" y="48708"/>
                  </a:lnTo>
                  <a:lnTo>
                    <a:pt x="34686" y="45018"/>
                  </a:lnTo>
                  <a:lnTo>
                    <a:pt x="9594" y="20664"/>
                  </a:lnTo>
                  <a:lnTo>
                    <a:pt x="0" y="11070"/>
                  </a:lnTo>
                  <a:lnTo>
                    <a:pt x="738" y="0"/>
                  </a:lnTo>
                  <a:lnTo>
                    <a:pt x="52398" y="45018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E86CA82F-E6F6-49F9-97A5-5FD968C7ADAD}"/>
                </a:ext>
              </a:extLst>
            </p:cNvPr>
            <p:cNvSpPr/>
            <p:nvPr/>
          </p:nvSpPr>
          <p:spPr>
            <a:xfrm>
              <a:off x="3792379" y="5423802"/>
              <a:ext cx="67896" cy="59040"/>
            </a:xfrm>
            <a:custGeom>
              <a:avLst/>
              <a:gdLst>
                <a:gd name="connsiteX0" fmla="*/ 67158 w 67896"/>
                <a:gd name="connsiteY0" fmla="*/ 50922 h 59040"/>
                <a:gd name="connsiteX1" fmla="*/ 37638 w 67896"/>
                <a:gd name="connsiteY1" fmla="*/ 28044 h 59040"/>
                <a:gd name="connsiteX2" fmla="*/ 0 w 67896"/>
                <a:gd name="connsiteY2" fmla="*/ 0 h 59040"/>
                <a:gd name="connsiteX3" fmla="*/ 0 w 67896"/>
                <a:gd name="connsiteY3" fmla="*/ 12546 h 59040"/>
                <a:gd name="connsiteX4" fmla="*/ 42804 w 67896"/>
                <a:gd name="connsiteY4" fmla="*/ 51660 h 59040"/>
                <a:gd name="connsiteX5" fmla="*/ 56826 w 67896"/>
                <a:gd name="connsiteY5" fmla="*/ 59040 h 59040"/>
                <a:gd name="connsiteX6" fmla="*/ 64206 w 67896"/>
                <a:gd name="connsiteY6" fmla="*/ 59040 h 59040"/>
                <a:gd name="connsiteX7" fmla="*/ 67896 w 67896"/>
                <a:gd name="connsiteY7" fmla="*/ 55350 h 5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896" h="59040">
                  <a:moveTo>
                    <a:pt x="67158" y="50922"/>
                  </a:moveTo>
                  <a:lnTo>
                    <a:pt x="37638" y="28044"/>
                  </a:lnTo>
                  <a:lnTo>
                    <a:pt x="0" y="0"/>
                  </a:lnTo>
                  <a:lnTo>
                    <a:pt x="0" y="12546"/>
                  </a:lnTo>
                  <a:lnTo>
                    <a:pt x="42804" y="51660"/>
                  </a:lnTo>
                  <a:lnTo>
                    <a:pt x="56826" y="59040"/>
                  </a:lnTo>
                  <a:lnTo>
                    <a:pt x="64206" y="59040"/>
                  </a:lnTo>
                  <a:lnTo>
                    <a:pt x="67896" y="5535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420AEDB3-68DA-4E39-A17C-9823EB6E6336}"/>
                </a:ext>
              </a:extLst>
            </p:cNvPr>
            <p:cNvSpPr/>
            <p:nvPr/>
          </p:nvSpPr>
          <p:spPr>
            <a:xfrm>
              <a:off x="3792379" y="5436349"/>
              <a:ext cx="50921" cy="48707"/>
            </a:xfrm>
            <a:custGeom>
              <a:avLst/>
              <a:gdLst>
                <a:gd name="connsiteX0" fmla="*/ 738 w 50921"/>
                <a:gd name="connsiteY0" fmla="*/ 6642 h 48707"/>
                <a:gd name="connsiteX1" fmla="*/ 26568 w 50921"/>
                <a:gd name="connsiteY1" fmla="*/ 31734 h 48707"/>
                <a:gd name="connsiteX2" fmla="*/ 50922 w 50921"/>
                <a:gd name="connsiteY2" fmla="*/ 48708 h 48707"/>
                <a:gd name="connsiteX3" fmla="*/ 50922 w 50921"/>
                <a:gd name="connsiteY3" fmla="*/ 48708 h 48707"/>
                <a:gd name="connsiteX4" fmla="*/ 0 w 50921"/>
                <a:gd name="connsiteY4" fmla="*/ 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21" h="48707">
                  <a:moveTo>
                    <a:pt x="738" y="6642"/>
                  </a:moveTo>
                  <a:cubicBezTo>
                    <a:pt x="8620" y="15727"/>
                    <a:pt x="17262" y="24121"/>
                    <a:pt x="26568" y="31734"/>
                  </a:cubicBezTo>
                  <a:cubicBezTo>
                    <a:pt x="33882" y="38467"/>
                    <a:pt x="42073" y="44177"/>
                    <a:pt x="50922" y="48708"/>
                  </a:cubicBezTo>
                  <a:cubicBezTo>
                    <a:pt x="50922" y="48708"/>
                    <a:pt x="50922" y="48708"/>
                    <a:pt x="50922" y="4870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74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68EF3EEF-BAB7-42EC-9724-B0B10D9F2C6D}"/>
                </a:ext>
              </a:extLst>
            </p:cNvPr>
            <p:cNvSpPr/>
            <p:nvPr/>
          </p:nvSpPr>
          <p:spPr>
            <a:xfrm>
              <a:off x="3786475" y="5448895"/>
              <a:ext cx="42803" cy="40589"/>
            </a:xfrm>
            <a:custGeom>
              <a:avLst/>
              <a:gdLst>
                <a:gd name="connsiteX0" fmla="*/ 37638 w 42803"/>
                <a:gd name="connsiteY0" fmla="*/ 40590 h 40589"/>
                <a:gd name="connsiteX1" fmla="*/ 31734 w 42803"/>
                <a:gd name="connsiteY1" fmla="*/ 38376 h 40589"/>
                <a:gd name="connsiteX2" fmla="*/ 0 w 42803"/>
                <a:gd name="connsiteY2" fmla="*/ 5904 h 40589"/>
                <a:gd name="connsiteX3" fmla="*/ 1476 w 42803"/>
                <a:gd name="connsiteY3" fmla="*/ 0 h 40589"/>
                <a:gd name="connsiteX4" fmla="*/ 5904 w 42803"/>
                <a:gd name="connsiteY4" fmla="*/ 738 h 40589"/>
                <a:gd name="connsiteX5" fmla="*/ 42804 w 42803"/>
                <a:gd name="connsiteY5" fmla="*/ 36900 h 40589"/>
                <a:gd name="connsiteX6" fmla="*/ 37638 w 42803"/>
                <a:gd name="connsiteY6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803" h="40589">
                  <a:moveTo>
                    <a:pt x="37638" y="40590"/>
                  </a:moveTo>
                  <a:lnTo>
                    <a:pt x="31734" y="38376"/>
                  </a:lnTo>
                  <a:lnTo>
                    <a:pt x="0" y="5904"/>
                  </a:lnTo>
                  <a:lnTo>
                    <a:pt x="1476" y="0"/>
                  </a:lnTo>
                  <a:lnTo>
                    <a:pt x="5904" y="738"/>
                  </a:lnTo>
                  <a:lnTo>
                    <a:pt x="42804" y="36900"/>
                  </a:lnTo>
                  <a:lnTo>
                    <a:pt x="37638" y="4059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02FDC613-07CA-45DF-9809-85CF30514F34}"/>
                </a:ext>
              </a:extLst>
            </p:cNvPr>
            <p:cNvSpPr/>
            <p:nvPr/>
          </p:nvSpPr>
          <p:spPr>
            <a:xfrm>
              <a:off x="3793116" y="5436349"/>
              <a:ext cx="70299" cy="47970"/>
            </a:xfrm>
            <a:custGeom>
              <a:avLst/>
              <a:gdLst>
                <a:gd name="connsiteX0" fmla="*/ 66420 w 70299"/>
                <a:gd name="connsiteY0" fmla="*/ 38376 h 47970"/>
                <a:gd name="connsiteX1" fmla="*/ 53874 w 70299"/>
                <a:gd name="connsiteY1" fmla="*/ 45018 h 47970"/>
                <a:gd name="connsiteX2" fmla="*/ 0 w 70299"/>
                <a:gd name="connsiteY2" fmla="*/ 0 h 47970"/>
                <a:gd name="connsiteX3" fmla="*/ 0 w 70299"/>
                <a:gd name="connsiteY3" fmla="*/ 4428 h 47970"/>
                <a:gd name="connsiteX4" fmla="*/ 55350 w 70299"/>
                <a:gd name="connsiteY4" fmla="*/ 47970 h 47970"/>
                <a:gd name="connsiteX5" fmla="*/ 70110 w 70299"/>
                <a:gd name="connsiteY5" fmla="*/ 41328 h 47970"/>
                <a:gd name="connsiteX6" fmla="*/ 70110 w 70299"/>
                <a:gd name="connsiteY6" fmla="*/ 41328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299" h="47970">
                  <a:moveTo>
                    <a:pt x="66420" y="38376"/>
                  </a:moveTo>
                  <a:cubicBezTo>
                    <a:pt x="66420" y="38376"/>
                    <a:pt x="61992" y="47232"/>
                    <a:pt x="53874" y="45018"/>
                  </a:cubicBezTo>
                  <a:cubicBezTo>
                    <a:pt x="34812" y="31387"/>
                    <a:pt x="16804" y="16338"/>
                    <a:pt x="0" y="0"/>
                  </a:cubicBezTo>
                  <a:lnTo>
                    <a:pt x="0" y="4428"/>
                  </a:lnTo>
                  <a:cubicBezTo>
                    <a:pt x="17070" y="20617"/>
                    <a:pt x="35594" y="35193"/>
                    <a:pt x="55350" y="47970"/>
                  </a:cubicBezTo>
                  <a:cubicBezTo>
                    <a:pt x="64206" y="47970"/>
                    <a:pt x="71586" y="42066"/>
                    <a:pt x="70110" y="41328"/>
                  </a:cubicBezTo>
                  <a:lnTo>
                    <a:pt x="70110" y="41328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C60EFA33-2134-45B2-A87B-4C808E14BB25}"/>
                </a:ext>
              </a:extLst>
            </p:cNvPr>
            <p:cNvSpPr/>
            <p:nvPr/>
          </p:nvSpPr>
          <p:spPr>
            <a:xfrm>
              <a:off x="3787950" y="5449632"/>
              <a:ext cx="41163" cy="37700"/>
            </a:xfrm>
            <a:custGeom>
              <a:avLst/>
              <a:gdLst>
                <a:gd name="connsiteX0" fmla="*/ 0 w 41163"/>
                <a:gd name="connsiteY0" fmla="*/ 0 h 37700"/>
                <a:gd name="connsiteX1" fmla="*/ 22878 w 41163"/>
                <a:gd name="connsiteY1" fmla="*/ 25830 h 37700"/>
                <a:gd name="connsiteX2" fmla="*/ 39852 w 41163"/>
                <a:gd name="connsiteY2" fmla="*/ 37638 h 37700"/>
                <a:gd name="connsiteX3" fmla="*/ 39852 w 41163"/>
                <a:gd name="connsiteY3" fmla="*/ 33210 h 37700"/>
                <a:gd name="connsiteX4" fmla="*/ 17712 w 41163"/>
                <a:gd name="connsiteY4" fmla="*/ 11808 h 37700"/>
                <a:gd name="connsiteX5" fmla="*/ 5904 w 41163"/>
                <a:gd name="connsiteY5" fmla="*/ 0 h 37700"/>
                <a:gd name="connsiteX6" fmla="*/ 1476 w 41163"/>
                <a:gd name="connsiteY6" fmla="*/ 0 h 3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63" h="37700">
                  <a:moveTo>
                    <a:pt x="0" y="0"/>
                  </a:moveTo>
                  <a:cubicBezTo>
                    <a:pt x="6959" y="9181"/>
                    <a:pt x="14605" y="17816"/>
                    <a:pt x="22878" y="25830"/>
                  </a:cubicBezTo>
                  <a:cubicBezTo>
                    <a:pt x="30258" y="32472"/>
                    <a:pt x="36900" y="38376"/>
                    <a:pt x="39852" y="37638"/>
                  </a:cubicBezTo>
                  <a:cubicBezTo>
                    <a:pt x="42804" y="36900"/>
                    <a:pt x="39852" y="33210"/>
                    <a:pt x="39852" y="33210"/>
                  </a:cubicBezTo>
                  <a:lnTo>
                    <a:pt x="17712" y="11808"/>
                  </a:lnTo>
                  <a:lnTo>
                    <a:pt x="5904" y="0"/>
                  </a:lnTo>
                  <a:cubicBezTo>
                    <a:pt x="5904" y="0"/>
                    <a:pt x="1476" y="0"/>
                    <a:pt x="1476" y="0"/>
                  </a:cubicBezTo>
                </a:path>
              </a:pathLst>
            </a:custGeom>
            <a:solidFill>
              <a:srgbClr val="7740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A542298D-032D-49AC-B809-321F833413E6}"/>
                </a:ext>
              </a:extLst>
            </p:cNvPr>
            <p:cNvSpPr/>
            <p:nvPr/>
          </p:nvSpPr>
          <p:spPr>
            <a:xfrm>
              <a:off x="3791641" y="5446680"/>
              <a:ext cx="55350" cy="42066"/>
            </a:xfrm>
            <a:custGeom>
              <a:avLst/>
              <a:gdLst>
                <a:gd name="connsiteX0" fmla="*/ 0 w 55350"/>
                <a:gd name="connsiteY0" fmla="*/ 2952 h 42066"/>
                <a:gd name="connsiteX1" fmla="*/ 40590 w 55350"/>
                <a:gd name="connsiteY1" fmla="*/ 42066 h 42066"/>
                <a:gd name="connsiteX2" fmla="*/ 55350 w 55350"/>
                <a:gd name="connsiteY2" fmla="*/ 36900 h 42066"/>
                <a:gd name="connsiteX3" fmla="*/ 55350 w 55350"/>
                <a:gd name="connsiteY3" fmla="*/ 36900 h 42066"/>
                <a:gd name="connsiteX4" fmla="*/ 55350 w 55350"/>
                <a:gd name="connsiteY4" fmla="*/ 36900 h 42066"/>
                <a:gd name="connsiteX5" fmla="*/ 45756 w 55350"/>
                <a:gd name="connsiteY5" fmla="*/ 36900 h 42066"/>
                <a:gd name="connsiteX6" fmla="*/ 5166 w 55350"/>
                <a:gd name="connsiteY6" fmla="*/ 0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350" h="42066">
                  <a:moveTo>
                    <a:pt x="0" y="2952"/>
                  </a:moveTo>
                  <a:cubicBezTo>
                    <a:pt x="12812" y="16712"/>
                    <a:pt x="26369" y="29769"/>
                    <a:pt x="40590" y="42066"/>
                  </a:cubicBezTo>
                  <a:cubicBezTo>
                    <a:pt x="46494" y="42066"/>
                    <a:pt x="55350" y="36900"/>
                    <a:pt x="55350" y="36900"/>
                  </a:cubicBezTo>
                  <a:lnTo>
                    <a:pt x="55350" y="36900"/>
                  </a:lnTo>
                  <a:lnTo>
                    <a:pt x="55350" y="36900"/>
                  </a:lnTo>
                  <a:cubicBezTo>
                    <a:pt x="55350" y="36900"/>
                    <a:pt x="55350" y="41328"/>
                    <a:pt x="45756" y="36900"/>
                  </a:cubicBezTo>
                  <a:cubicBezTo>
                    <a:pt x="36162" y="32472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0B973AA6-05F3-4C05-B73A-E5D4B5D57528}"/>
                </a:ext>
              </a:extLst>
            </p:cNvPr>
            <p:cNvSpPr/>
            <p:nvPr/>
          </p:nvSpPr>
          <p:spPr>
            <a:xfrm>
              <a:off x="3787950" y="5458489"/>
              <a:ext cx="27305" cy="30257"/>
            </a:xfrm>
            <a:custGeom>
              <a:avLst/>
              <a:gdLst>
                <a:gd name="connsiteX0" fmla="*/ 27306 w 27305"/>
                <a:gd name="connsiteY0" fmla="*/ 27306 h 30257"/>
                <a:gd name="connsiteX1" fmla="*/ 23616 w 27305"/>
                <a:gd name="connsiteY1" fmla="*/ 30258 h 30257"/>
                <a:gd name="connsiteX2" fmla="*/ 20664 w 27305"/>
                <a:gd name="connsiteY2" fmla="*/ 28782 h 30257"/>
                <a:gd name="connsiteX3" fmla="*/ 17712 w 27305"/>
                <a:gd name="connsiteY3" fmla="*/ 27306 h 30257"/>
                <a:gd name="connsiteX4" fmla="*/ 3690 w 27305"/>
                <a:gd name="connsiteY4" fmla="*/ 11808 h 30257"/>
                <a:gd name="connsiteX5" fmla="*/ 738 w 27305"/>
                <a:gd name="connsiteY5" fmla="*/ 6642 h 30257"/>
                <a:gd name="connsiteX6" fmla="*/ 0 w 27305"/>
                <a:gd name="connsiteY6" fmla="*/ 0 h 30257"/>
                <a:gd name="connsiteX7" fmla="*/ 27306 w 27305"/>
                <a:gd name="connsiteY7" fmla="*/ 27306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305" h="30257">
                  <a:moveTo>
                    <a:pt x="27306" y="27306"/>
                  </a:moveTo>
                  <a:lnTo>
                    <a:pt x="23616" y="30258"/>
                  </a:lnTo>
                  <a:lnTo>
                    <a:pt x="20664" y="28782"/>
                  </a:lnTo>
                  <a:lnTo>
                    <a:pt x="17712" y="27306"/>
                  </a:lnTo>
                  <a:lnTo>
                    <a:pt x="3690" y="11808"/>
                  </a:lnTo>
                  <a:lnTo>
                    <a:pt x="738" y="6642"/>
                  </a:lnTo>
                  <a:lnTo>
                    <a:pt x="0" y="0"/>
                  </a:lnTo>
                  <a:lnTo>
                    <a:pt x="27306" y="27306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7D8D0D88-5F74-4324-A320-B705DA79F5BA}"/>
                </a:ext>
              </a:extLst>
            </p:cNvPr>
            <p:cNvSpPr/>
            <p:nvPr/>
          </p:nvSpPr>
          <p:spPr>
            <a:xfrm>
              <a:off x="3789427" y="5460702"/>
              <a:ext cx="40589" cy="31734"/>
            </a:xfrm>
            <a:custGeom>
              <a:avLst/>
              <a:gdLst>
                <a:gd name="connsiteX0" fmla="*/ 40590 w 40589"/>
                <a:gd name="connsiteY0" fmla="*/ 25830 h 31734"/>
                <a:gd name="connsiteX1" fmla="*/ 33210 w 40589"/>
                <a:gd name="connsiteY1" fmla="*/ 29520 h 31734"/>
                <a:gd name="connsiteX2" fmla="*/ 25830 w 40589"/>
                <a:gd name="connsiteY2" fmla="*/ 25830 h 31734"/>
                <a:gd name="connsiteX3" fmla="*/ 0 w 40589"/>
                <a:gd name="connsiteY3" fmla="*/ 0 h 31734"/>
                <a:gd name="connsiteX4" fmla="*/ 0 w 40589"/>
                <a:gd name="connsiteY4" fmla="*/ 0 h 31734"/>
                <a:gd name="connsiteX5" fmla="*/ 33948 w 40589"/>
                <a:gd name="connsiteY5" fmla="*/ 31734 h 31734"/>
                <a:gd name="connsiteX6" fmla="*/ 39852 w 40589"/>
                <a:gd name="connsiteY6" fmla="*/ 31734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589" h="31734">
                  <a:moveTo>
                    <a:pt x="40590" y="25830"/>
                  </a:moveTo>
                  <a:cubicBezTo>
                    <a:pt x="40590" y="25830"/>
                    <a:pt x="40590" y="30996"/>
                    <a:pt x="33210" y="29520"/>
                  </a:cubicBezTo>
                  <a:cubicBezTo>
                    <a:pt x="30450" y="29017"/>
                    <a:pt x="27889" y="27736"/>
                    <a:pt x="25830" y="2583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0465" y="11454"/>
                    <a:pt x="21815" y="22065"/>
                    <a:pt x="33948" y="31734"/>
                  </a:cubicBezTo>
                  <a:cubicBezTo>
                    <a:pt x="33948" y="31734"/>
                    <a:pt x="39852" y="31734"/>
                    <a:pt x="39852" y="31734"/>
                  </a:cubicBez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4123D08C-3BA7-4B16-A3D4-66574C27EF61}"/>
                </a:ext>
              </a:extLst>
            </p:cNvPr>
            <p:cNvSpPr/>
            <p:nvPr/>
          </p:nvSpPr>
          <p:spPr>
            <a:xfrm>
              <a:off x="3789427" y="5462917"/>
              <a:ext cx="26567" cy="24353"/>
            </a:xfrm>
            <a:custGeom>
              <a:avLst/>
              <a:gdLst>
                <a:gd name="connsiteX0" fmla="*/ 26568 w 26567"/>
                <a:gd name="connsiteY0" fmla="*/ 22878 h 24353"/>
                <a:gd name="connsiteX1" fmla="*/ 21402 w 26567"/>
                <a:gd name="connsiteY1" fmla="*/ 22878 h 24353"/>
                <a:gd name="connsiteX2" fmla="*/ 16236 w 26567"/>
                <a:gd name="connsiteY2" fmla="*/ 22878 h 24353"/>
                <a:gd name="connsiteX3" fmla="*/ 0 w 26567"/>
                <a:gd name="connsiteY3" fmla="*/ 4428 h 24353"/>
                <a:gd name="connsiteX4" fmla="*/ 0 w 26567"/>
                <a:gd name="connsiteY4" fmla="*/ 0 h 24353"/>
                <a:gd name="connsiteX5" fmla="*/ 20664 w 26567"/>
                <a:gd name="connsiteY5" fmla="*/ 24354 h 24353"/>
                <a:gd name="connsiteX6" fmla="*/ 25092 w 26567"/>
                <a:gd name="connsiteY6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7" h="24353">
                  <a:moveTo>
                    <a:pt x="26568" y="22878"/>
                  </a:moveTo>
                  <a:cubicBezTo>
                    <a:pt x="25026" y="23986"/>
                    <a:pt x="22944" y="23986"/>
                    <a:pt x="21402" y="22878"/>
                  </a:cubicBezTo>
                  <a:cubicBezTo>
                    <a:pt x="19771" y="23671"/>
                    <a:pt x="17867" y="23671"/>
                    <a:pt x="16236" y="22878"/>
                  </a:cubicBezTo>
                  <a:lnTo>
                    <a:pt x="0" y="4428"/>
                  </a:lnTo>
                  <a:lnTo>
                    <a:pt x="0" y="0"/>
                  </a:lnTo>
                  <a:cubicBezTo>
                    <a:pt x="6162" y="8707"/>
                    <a:pt x="13077" y="16856"/>
                    <a:pt x="20664" y="24354"/>
                  </a:cubicBezTo>
                  <a:cubicBezTo>
                    <a:pt x="20664" y="24354"/>
                    <a:pt x="25092" y="24354"/>
                    <a:pt x="25092" y="24354"/>
                  </a:cubicBez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A2A7A8AE-745C-4BBA-927F-25911C5B83F1}"/>
                </a:ext>
              </a:extLst>
            </p:cNvPr>
            <p:cNvSpPr/>
            <p:nvPr/>
          </p:nvSpPr>
          <p:spPr>
            <a:xfrm>
              <a:off x="3799004" y="5436349"/>
              <a:ext cx="55399" cy="36900"/>
            </a:xfrm>
            <a:custGeom>
              <a:avLst/>
              <a:gdLst>
                <a:gd name="connsiteX0" fmla="*/ 16 w 55399"/>
                <a:gd name="connsiteY0" fmla="*/ 0 h 36900"/>
                <a:gd name="connsiteX1" fmla="*/ 16252 w 55399"/>
                <a:gd name="connsiteY1" fmla="*/ 13284 h 36900"/>
                <a:gd name="connsiteX2" fmla="*/ 23632 w 55399"/>
                <a:gd name="connsiteY2" fmla="*/ 13284 h 36900"/>
                <a:gd name="connsiteX3" fmla="*/ 19942 w 55399"/>
                <a:gd name="connsiteY3" fmla="*/ 13284 h 36900"/>
                <a:gd name="connsiteX4" fmla="*/ 28798 w 55399"/>
                <a:gd name="connsiteY4" fmla="*/ 20664 h 36900"/>
                <a:gd name="connsiteX5" fmla="*/ 36178 w 55399"/>
                <a:gd name="connsiteY5" fmla="*/ 20664 h 36900"/>
                <a:gd name="connsiteX6" fmla="*/ 31750 w 55399"/>
                <a:gd name="connsiteY6" fmla="*/ 20664 h 36900"/>
                <a:gd name="connsiteX7" fmla="*/ 39868 w 55399"/>
                <a:gd name="connsiteY7" fmla="*/ 27306 h 36900"/>
                <a:gd name="connsiteX8" fmla="*/ 50938 w 55399"/>
                <a:gd name="connsiteY8" fmla="*/ 27306 h 36900"/>
                <a:gd name="connsiteX9" fmla="*/ 44296 w 55399"/>
                <a:gd name="connsiteY9" fmla="*/ 27306 h 36900"/>
                <a:gd name="connsiteX10" fmla="*/ 55366 w 55399"/>
                <a:gd name="connsiteY10" fmla="*/ 36900 h 36900"/>
                <a:gd name="connsiteX11" fmla="*/ 41344 w 55399"/>
                <a:gd name="connsiteY11" fmla="*/ 28044 h 36900"/>
                <a:gd name="connsiteX12" fmla="*/ 41344 w 55399"/>
                <a:gd name="connsiteY12" fmla="*/ 32472 h 36900"/>
                <a:gd name="connsiteX13" fmla="*/ 41344 w 55399"/>
                <a:gd name="connsiteY13" fmla="*/ 26568 h 36900"/>
                <a:gd name="connsiteX14" fmla="*/ 32488 w 55399"/>
                <a:gd name="connsiteY14" fmla="*/ 19188 h 36900"/>
                <a:gd name="connsiteX15" fmla="*/ 32488 w 55399"/>
                <a:gd name="connsiteY15" fmla="*/ 23616 h 36900"/>
                <a:gd name="connsiteX16" fmla="*/ 32488 w 55399"/>
                <a:gd name="connsiteY16" fmla="*/ 17712 h 36900"/>
                <a:gd name="connsiteX17" fmla="*/ 23632 w 55399"/>
                <a:gd name="connsiteY17" fmla="*/ 10332 h 36900"/>
                <a:gd name="connsiteX18" fmla="*/ 23632 w 55399"/>
                <a:gd name="connsiteY18" fmla="*/ 10332 h 36900"/>
                <a:gd name="connsiteX19" fmla="*/ 23632 w 55399"/>
                <a:gd name="connsiteY19" fmla="*/ 5904 h 36900"/>
                <a:gd name="connsiteX20" fmla="*/ 16 w 55399"/>
                <a:gd name="connsiteY20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5399" h="36900">
                  <a:moveTo>
                    <a:pt x="16" y="0"/>
                  </a:moveTo>
                  <a:lnTo>
                    <a:pt x="16252" y="13284"/>
                  </a:lnTo>
                  <a:lnTo>
                    <a:pt x="23632" y="13284"/>
                  </a:lnTo>
                  <a:lnTo>
                    <a:pt x="19942" y="13284"/>
                  </a:lnTo>
                  <a:cubicBezTo>
                    <a:pt x="19942" y="13284"/>
                    <a:pt x="27322" y="20664"/>
                    <a:pt x="28798" y="20664"/>
                  </a:cubicBezTo>
                  <a:lnTo>
                    <a:pt x="36178" y="20664"/>
                  </a:lnTo>
                  <a:cubicBezTo>
                    <a:pt x="36178" y="20664"/>
                    <a:pt x="31750" y="20664"/>
                    <a:pt x="31750" y="20664"/>
                  </a:cubicBezTo>
                  <a:cubicBezTo>
                    <a:pt x="33942" y="23441"/>
                    <a:pt x="36710" y="25708"/>
                    <a:pt x="39868" y="27306"/>
                  </a:cubicBezTo>
                  <a:lnTo>
                    <a:pt x="50938" y="27306"/>
                  </a:lnTo>
                  <a:cubicBezTo>
                    <a:pt x="50938" y="27306"/>
                    <a:pt x="44296" y="27306"/>
                    <a:pt x="44296" y="27306"/>
                  </a:cubicBezTo>
                  <a:cubicBezTo>
                    <a:pt x="44296" y="27306"/>
                    <a:pt x="56104" y="35424"/>
                    <a:pt x="55366" y="36900"/>
                  </a:cubicBezTo>
                  <a:cubicBezTo>
                    <a:pt x="50533" y="34213"/>
                    <a:pt x="45846" y="31257"/>
                    <a:pt x="41344" y="28044"/>
                  </a:cubicBezTo>
                  <a:cubicBezTo>
                    <a:pt x="41662" y="29503"/>
                    <a:pt x="41662" y="31014"/>
                    <a:pt x="41344" y="32472"/>
                  </a:cubicBezTo>
                  <a:cubicBezTo>
                    <a:pt x="41344" y="32472"/>
                    <a:pt x="41344" y="28044"/>
                    <a:pt x="41344" y="26568"/>
                  </a:cubicBezTo>
                  <a:cubicBezTo>
                    <a:pt x="41344" y="25092"/>
                    <a:pt x="33226" y="19188"/>
                    <a:pt x="32488" y="19188"/>
                  </a:cubicBezTo>
                  <a:cubicBezTo>
                    <a:pt x="31750" y="19188"/>
                    <a:pt x="32488" y="23616"/>
                    <a:pt x="32488" y="23616"/>
                  </a:cubicBezTo>
                  <a:cubicBezTo>
                    <a:pt x="32488" y="23616"/>
                    <a:pt x="32488" y="19188"/>
                    <a:pt x="32488" y="17712"/>
                  </a:cubicBezTo>
                  <a:cubicBezTo>
                    <a:pt x="30083" y="14666"/>
                    <a:pt x="27064" y="12152"/>
                    <a:pt x="23632" y="10332"/>
                  </a:cubicBezTo>
                  <a:cubicBezTo>
                    <a:pt x="23632" y="10332"/>
                    <a:pt x="23632" y="10332"/>
                    <a:pt x="23632" y="10332"/>
                  </a:cubicBezTo>
                  <a:cubicBezTo>
                    <a:pt x="23632" y="10332"/>
                    <a:pt x="23632" y="10332"/>
                    <a:pt x="23632" y="5904"/>
                  </a:cubicBezTo>
                  <a:cubicBezTo>
                    <a:pt x="23632" y="1476"/>
                    <a:pt x="-722" y="0"/>
                    <a:pt x="16" y="0"/>
                  </a:cubicBezTo>
                </a:path>
              </a:pathLst>
            </a:custGeom>
            <a:solidFill>
              <a:srgbClr val="A571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A2D5185-59B8-43C2-A370-B56BF4B88F6B}"/>
                </a:ext>
              </a:extLst>
            </p:cNvPr>
            <p:cNvSpPr/>
            <p:nvPr/>
          </p:nvSpPr>
          <p:spPr>
            <a:xfrm>
              <a:off x="3768762" y="5464393"/>
              <a:ext cx="7380" cy="21435"/>
            </a:xfrm>
            <a:custGeom>
              <a:avLst/>
              <a:gdLst>
                <a:gd name="connsiteX0" fmla="*/ 7380 w 7380"/>
                <a:gd name="connsiteY0" fmla="*/ 14760 h 21435"/>
                <a:gd name="connsiteX1" fmla="*/ 7380 w 7380"/>
                <a:gd name="connsiteY1" fmla="*/ 21402 h 21435"/>
                <a:gd name="connsiteX2" fmla="*/ 0 w 7380"/>
                <a:gd name="connsiteY2" fmla="*/ 10332 h 21435"/>
                <a:gd name="connsiteX3" fmla="*/ 0 w 7380"/>
                <a:gd name="connsiteY3" fmla="*/ 0 h 21435"/>
                <a:gd name="connsiteX4" fmla="*/ 7380 w 7380"/>
                <a:gd name="connsiteY4" fmla="*/ 6642 h 2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21435">
                  <a:moveTo>
                    <a:pt x="7380" y="14760"/>
                  </a:moveTo>
                  <a:cubicBezTo>
                    <a:pt x="7380" y="14760"/>
                    <a:pt x="7380" y="20664"/>
                    <a:pt x="7380" y="21402"/>
                  </a:cubicBezTo>
                  <a:cubicBezTo>
                    <a:pt x="7380" y="22140"/>
                    <a:pt x="0" y="10332"/>
                    <a:pt x="0" y="10332"/>
                  </a:cubicBezTo>
                  <a:lnTo>
                    <a:pt x="0" y="0"/>
                  </a:lnTo>
                  <a:lnTo>
                    <a:pt x="7380" y="6642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38D98417-A4C1-4A81-84B7-D5CEA4FD0F28}"/>
                </a:ext>
              </a:extLst>
            </p:cNvPr>
            <p:cNvSpPr/>
            <p:nvPr/>
          </p:nvSpPr>
          <p:spPr>
            <a:xfrm>
              <a:off x="3789427" y="5459226"/>
              <a:ext cx="3689" cy="16974"/>
            </a:xfrm>
            <a:custGeom>
              <a:avLst/>
              <a:gdLst>
                <a:gd name="connsiteX0" fmla="*/ 3690 w 3689"/>
                <a:gd name="connsiteY0" fmla="*/ 16974 h 16974"/>
                <a:gd name="connsiteX1" fmla="*/ 3690 w 3689"/>
                <a:gd name="connsiteY1" fmla="*/ 16974 h 16974"/>
                <a:gd name="connsiteX2" fmla="*/ 3690 w 3689"/>
                <a:gd name="connsiteY2" fmla="*/ 16974 h 16974"/>
                <a:gd name="connsiteX3" fmla="*/ 3690 w 3689"/>
                <a:gd name="connsiteY3" fmla="*/ 3690 h 16974"/>
                <a:gd name="connsiteX4" fmla="*/ 3690 w 3689"/>
                <a:gd name="connsiteY4" fmla="*/ 0 h 16974"/>
                <a:gd name="connsiteX5" fmla="*/ 3690 w 3689"/>
                <a:gd name="connsiteY5" fmla="*/ 0 h 16974"/>
                <a:gd name="connsiteX6" fmla="*/ 3690 w 3689"/>
                <a:gd name="connsiteY6" fmla="*/ 0 h 16974"/>
                <a:gd name="connsiteX7" fmla="*/ 0 w 3689"/>
                <a:gd name="connsiteY7" fmla="*/ 0 h 16974"/>
                <a:gd name="connsiteX8" fmla="*/ 0 w 3689"/>
                <a:gd name="connsiteY8" fmla="*/ 0 h 16974"/>
                <a:gd name="connsiteX9" fmla="*/ 0 w 3689"/>
                <a:gd name="connsiteY9" fmla="*/ 7380 h 16974"/>
                <a:gd name="connsiteX10" fmla="*/ 0 w 3689"/>
                <a:gd name="connsiteY10" fmla="*/ 14022 h 16974"/>
                <a:gd name="connsiteX11" fmla="*/ 0 w 3689"/>
                <a:gd name="connsiteY11" fmla="*/ 14022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89" h="16974">
                  <a:moveTo>
                    <a:pt x="3690" y="16974"/>
                  </a:moveTo>
                  <a:lnTo>
                    <a:pt x="3690" y="16974"/>
                  </a:lnTo>
                  <a:cubicBezTo>
                    <a:pt x="3690" y="16974"/>
                    <a:pt x="3690" y="16974"/>
                    <a:pt x="3690" y="16974"/>
                  </a:cubicBezTo>
                  <a:lnTo>
                    <a:pt x="3690" y="369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0"/>
                  </a:lnTo>
                  <a:lnTo>
                    <a:pt x="0" y="14022"/>
                  </a:lnTo>
                  <a:lnTo>
                    <a:pt x="0" y="14022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42DFF3E3-7B1C-4A72-854B-4B0338259F19}"/>
                </a:ext>
              </a:extLst>
            </p:cNvPr>
            <p:cNvSpPr/>
            <p:nvPr/>
          </p:nvSpPr>
          <p:spPr>
            <a:xfrm>
              <a:off x="3779094" y="5462178"/>
              <a:ext cx="13284" cy="23616"/>
            </a:xfrm>
            <a:custGeom>
              <a:avLst/>
              <a:gdLst>
                <a:gd name="connsiteX0" fmla="*/ 8856 w 13284"/>
                <a:gd name="connsiteY0" fmla="*/ 23616 h 23616"/>
                <a:gd name="connsiteX1" fmla="*/ 8856 w 13284"/>
                <a:gd name="connsiteY1" fmla="*/ 15498 h 23616"/>
                <a:gd name="connsiteX2" fmla="*/ 3690 w 13284"/>
                <a:gd name="connsiteY2" fmla="*/ 3690 h 23616"/>
                <a:gd name="connsiteX3" fmla="*/ 3690 w 13284"/>
                <a:gd name="connsiteY3" fmla="*/ 0 h 23616"/>
                <a:gd name="connsiteX4" fmla="*/ 0 w 13284"/>
                <a:gd name="connsiteY4" fmla="*/ 0 h 23616"/>
                <a:gd name="connsiteX5" fmla="*/ 0 w 13284"/>
                <a:gd name="connsiteY5" fmla="*/ 0 h 23616"/>
                <a:gd name="connsiteX6" fmla="*/ 0 w 13284"/>
                <a:gd name="connsiteY6" fmla="*/ 4428 h 23616"/>
                <a:gd name="connsiteX7" fmla="*/ 5904 w 13284"/>
                <a:gd name="connsiteY7" fmla="*/ 14760 h 23616"/>
                <a:gd name="connsiteX8" fmla="*/ 13284 w 13284"/>
                <a:gd name="connsiteY8" fmla="*/ 2214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84" h="23616">
                  <a:moveTo>
                    <a:pt x="8856" y="23616"/>
                  </a:moveTo>
                  <a:cubicBezTo>
                    <a:pt x="8856" y="23616"/>
                    <a:pt x="8856" y="15498"/>
                    <a:pt x="8856" y="15498"/>
                  </a:cubicBezTo>
                  <a:lnTo>
                    <a:pt x="3690" y="369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ubicBezTo>
                    <a:pt x="1756" y="7989"/>
                    <a:pt x="3727" y="11440"/>
                    <a:pt x="5904" y="14760"/>
                  </a:cubicBezTo>
                  <a:cubicBezTo>
                    <a:pt x="5904" y="14760"/>
                    <a:pt x="11808" y="22878"/>
                    <a:pt x="13284" y="22140"/>
                  </a:cubicBez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0D2B0081-567E-4453-86BC-3E69D268C176}"/>
                </a:ext>
              </a:extLst>
            </p:cNvPr>
            <p:cNvSpPr/>
            <p:nvPr/>
          </p:nvSpPr>
          <p:spPr>
            <a:xfrm>
              <a:off x="3775404" y="5431182"/>
              <a:ext cx="17261" cy="49528"/>
            </a:xfrm>
            <a:custGeom>
              <a:avLst/>
              <a:gdLst>
                <a:gd name="connsiteX0" fmla="*/ 8118 w 17261"/>
                <a:gd name="connsiteY0" fmla="*/ 30258 h 49528"/>
                <a:gd name="connsiteX1" fmla="*/ 8118 w 17261"/>
                <a:gd name="connsiteY1" fmla="*/ 36162 h 49528"/>
                <a:gd name="connsiteX2" fmla="*/ 8118 w 17261"/>
                <a:gd name="connsiteY2" fmla="*/ 45756 h 49528"/>
                <a:gd name="connsiteX3" fmla="*/ 8118 w 17261"/>
                <a:gd name="connsiteY3" fmla="*/ 45756 h 49528"/>
                <a:gd name="connsiteX4" fmla="*/ 13284 w 17261"/>
                <a:gd name="connsiteY4" fmla="*/ 49446 h 49528"/>
                <a:gd name="connsiteX5" fmla="*/ 13284 w 17261"/>
                <a:gd name="connsiteY5" fmla="*/ 44280 h 49528"/>
                <a:gd name="connsiteX6" fmla="*/ 13284 w 17261"/>
                <a:gd name="connsiteY6" fmla="*/ 44280 h 49528"/>
                <a:gd name="connsiteX7" fmla="*/ 13284 w 17261"/>
                <a:gd name="connsiteY7" fmla="*/ 33948 h 49528"/>
                <a:gd name="connsiteX8" fmla="*/ 13284 w 17261"/>
                <a:gd name="connsiteY8" fmla="*/ 27306 h 49528"/>
                <a:gd name="connsiteX9" fmla="*/ 16974 w 17261"/>
                <a:gd name="connsiteY9" fmla="*/ 39114 h 49528"/>
                <a:gd name="connsiteX10" fmla="*/ 16974 w 17261"/>
                <a:gd name="connsiteY10" fmla="*/ 39114 h 49528"/>
                <a:gd name="connsiteX11" fmla="*/ 16974 w 17261"/>
                <a:gd name="connsiteY11" fmla="*/ 30996 h 49528"/>
                <a:gd name="connsiteX12" fmla="*/ 16974 w 17261"/>
                <a:gd name="connsiteY12" fmla="*/ 25830 h 49528"/>
                <a:gd name="connsiteX13" fmla="*/ 16974 w 17261"/>
                <a:gd name="connsiteY13" fmla="*/ 19926 h 49528"/>
                <a:gd name="connsiteX14" fmla="*/ 16974 w 17261"/>
                <a:gd name="connsiteY14" fmla="*/ 19926 h 49528"/>
                <a:gd name="connsiteX15" fmla="*/ 16974 w 17261"/>
                <a:gd name="connsiteY15" fmla="*/ 14760 h 49528"/>
                <a:gd name="connsiteX16" fmla="*/ 16974 w 17261"/>
                <a:gd name="connsiteY16" fmla="*/ 0 h 49528"/>
                <a:gd name="connsiteX17" fmla="*/ 0 w 17261"/>
                <a:gd name="connsiteY17" fmla="*/ 22140 h 4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261" h="49528">
                  <a:moveTo>
                    <a:pt x="8118" y="30258"/>
                  </a:moveTo>
                  <a:cubicBezTo>
                    <a:pt x="8937" y="32141"/>
                    <a:pt x="8937" y="34280"/>
                    <a:pt x="8118" y="36162"/>
                  </a:cubicBezTo>
                  <a:cubicBezTo>
                    <a:pt x="8118" y="36162"/>
                    <a:pt x="8118" y="45018"/>
                    <a:pt x="8118" y="45756"/>
                  </a:cubicBezTo>
                  <a:lnTo>
                    <a:pt x="8118" y="45756"/>
                  </a:lnTo>
                  <a:cubicBezTo>
                    <a:pt x="8118" y="45756"/>
                    <a:pt x="12546" y="50184"/>
                    <a:pt x="13284" y="49446"/>
                  </a:cubicBezTo>
                  <a:cubicBezTo>
                    <a:pt x="14022" y="48708"/>
                    <a:pt x="13284" y="45018"/>
                    <a:pt x="13284" y="44280"/>
                  </a:cubicBezTo>
                  <a:cubicBezTo>
                    <a:pt x="13284" y="43542"/>
                    <a:pt x="13284" y="44280"/>
                    <a:pt x="13284" y="44280"/>
                  </a:cubicBezTo>
                  <a:cubicBezTo>
                    <a:pt x="12627" y="40867"/>
                    <a:pt x="12627" y="37361"/>
                    <a:pt x="13284" y="33948"/>
                  </a:cubicBezTo>
                  <a:cubicBezTo>
                    <a:pt x="13284" y="33948"/>
                    <a:pt x="13284" y="28044"/>
                    <a:pt x="13284" y="27306"/>
                  </a:cubicBezTo>
                  <a:cubicBezTo>
                    <a:pt x="15314" y="30946"/>
                    <a:pt x="16568" y="34966"/>
                    <a:pt x="16974" y="39114"/>
                  </a:cubicBezTo>
                  <a:lnTo>
                    <a:pt x="16974" y="39114"/>
                  </a:lnTo>
                  <a:cubicBezTo>
                    <a:pt x="17144" y="36411"/>
                    <a:pt x="17144" y="33699"/>
                    <a:pt x="16974" y="30996"/>
                  </a:cubicBezTo>
                  <a:cubicBezTo>
                    <a:pt x="16730" y="29282"/>
                    <a:pt x="16730" y="27544"/>
                    <a:pt x="16974" y="25830"/>
                  </a:cubicBezTo>
                  <a:lnTo>
                    <a:pt x="16974" y="19926"/>
                  </a:lnTo>
                  <a:lnTo>
                    <a:pt x="16974" y="19926"/>
                  </a:lnTo>
                  <a:cubicBezTo>
                    <a:pt x="16974" y="19926"/>
                    <a:pt x="16974" y="19926"/>
                    <a:pt x="16974" y="14760"/>
                  </a:cubicBezTo>
                  <a:cubicBezTo>
                    <a:pt x="17358" y="9847"/>
                    <a:pt x="17358" y="4913"/>
                    <a:pt x="16974" y="0"/>
                  </a:cubicBezTo>
                  <a:lnTo>
                    <a:pt x="0" y="22140"/>
                  </a:ln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EA46BF89-1F1A-4011-988C-F9AA27AD1151}"/>
                </a:ext>
              </a:extLst>
            </p:cNvPr>
            <p:cNvSpPr/>
            <p:nvPr/>
          </p:nvSpPr>
          <p:spPr>
            <a:xfrm>
              <a:off x="3776963" y="5459226"/>
              <a:ext cx="7113" cy="26568"/>
            </a:xfrm>
            <a:custGeom>
              <a:avLst/>
              <a:gdLst>
                <a:gd name="connsiteX0" fmla="*/ 6560 w 7113"/>
                <a:gd name="connsiteY0" fmla="*/ 0 h 26568"/>
                <a:gd name="connsiteX1" fmla="*/ 6560 w 7113"/>
                <a:gd name="connsiteY1" fmla="*/ 11808 h 26568"/>
                <a:gd name="connsiteX2" fmla="*/ 6560 w 7113"/>
                <a:gd name="connsiteY2" fmla="*/ 19188 h 26568"/>
                <a:gd name="connsiteX3" fmla="*/ 6560 w 7113"/>
                <a:gd name="connsiteY3" fmla="*/ 26568 h 26568"/>
                <a:gd name="connsiteX4" fmla="*/ 656 w 7113"/>
                <a:gd name="connsiteY4" fmla="*/ 11070 h 26568"/>
                <a:gd name="connsiteX5" fmla="*/ 656 w 7113"/>
                <a:gd name="connsiteY5" fmla="*/ 2952 h 26568"/>
                <a:gd name="connsiteX6" fmla="*/ 656 w 7113"/>
                <a:gd name="connsiteY6" fmla="*/ 2952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3" h="26568">
                  <a:moveTo>
                    <a:pt x="6560" y="0"/>
                  </a:moveTo>
                  <a:cubicBezTo>
                    <a:pt x="5719" y="3891"/>
                    <a:pt x="5719" y="7917"/>
                    <a:pt x="6560" y="11808"/>
                  </a:cubicBezTo>
                  <a:cubicBezTo>
                    <a:pt x="6560" y="17712"/>
                    <a:pt x="6560" y="18450"/>
                    <a:pt x="6560" y="19188"/>
                  </a:cubicBezTo>
                  <a:cubicBezTo>
                    <a:pt x="7298" y="21592"/>
                    <a:pt x="7298" y="24164"/>
                    <a:pt x="6560" y="26568"/>
                  </a:cubicBezTo>
                  <a:cubicBezTo>
                    <a:pt x="6560" y="26568"/>
                    <a:pt x="2132" y="16236"/>
                    <a:pt x="656" y="11070"/>
                  </a:cubicBezTo>
                  <a:cubicBezTo>
                    <a:pt x="-820" y="5904"/>
                    <a:pt x="656" y="3690"/>
                    <a:pt x="656" y="2952"/>
                  </a:cubicBezTo>
                  <a:lnTo>
                    <a:pt x="656" y="2952"/>
                  </a:ln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C959817-77A3-468D-B569-196080F12E8A}"/>
                </a:ext>
              </a:extLst>
            </p:cNvPr>
            <p:cNvSpPr/>
            <p:nvPr/>
          </p:nvSpPr>
          <p:spPr>
            <a:xfrm>
              <a:off x="3769500" y="5459226"/>
              <a:ext cx="16974" cy="31039"/>
            </a:xfrm>
            <a:custGeom>
              <a:avLst/>
              <a:gdLst>
                <a:gd name="connsiteX0" fmla="*/ 12546 w 16974"/>
                <a:gd name="connsiteY0" fmla="*/ 30996 h 31039"/>
                <a:gd name="connsiteX1" fmla="*/ 12546 w 16974"/>
                <a:gd name="connsiteY1" fmla="*/ 22878 h 31039"/>
                <a:gd name="connsiteX2" fmla="*/ 6642 w 16974"/>
                <a:gd name="connsiteY2" fmla="*/ 11070 h 31039"/>
                <a:gd name="connsiteX3" fmla="*/ 0 w 16974"/>
                <a:gd name="connsiteY3" fmla="*/ 5166 h 31039"/>
                <a:gd name="connsiteX4" fmla="*/ 0 w 16974"/>
                <a:gd name="connsiteY4" fmla="*/ 0 h 31039"/>
                <a:gd name="connsiteX5" fmla="*/ 0 w 16974"/>
                <a:gd name="connsiteY5" fmla="*/ 10332 h 31039"/>
                <a:gd name="connsiteX6" fmla="*/ 8118 w 16974"/>
                <a:gd name="connsiteY6" fmla="*/ 22878 h 31039"/>
                <a:gd name="connsiteX7" fmla="*/ 16974 w 16974"/>
                <a:gd name="connsiteY7" fmla="*/ 30996 h 31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74" h="31039">
                  <a:moveTo>
                    <a:pt x="12546" y="30996"/>
                  </a:moveTo>
                  <a:lnTo>
                    <a:pt x="12546" y="22878"/>
                  </a:lnTo>
                  <a:lnTo>
                    <a:pt x="6642" y="11070"/>
                  </a:lnTo>
                  <a:lnTo>
                    <a:pt x="0" y="5166"/>
                  </a:lnTo>
                  <a:lnTo>
                    <a:pt x="0" y="0"/>
                  </a:lnTo>
                  <a:lnTo>
                    <a:pt x="0" y="10332"/>
                  </a:lnTo>
                  <a:cubicBezTo>
                    <a:pt x="2317" y="14753"/>
                    <a:pt x="5033" y="18952"/>
                    <a:pt x="8118" y="22878"/>
                  </a:cubicBezTo>
                  <a:cubicBezTo>
                    <a:pt x="8118" y="22878"/>
                    <a:pt x="16236" y="31734"/>
                    <a:pt x="16974" y="30996"/>
                  </a:cubicBez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94A422FA-25B6-4B15-BC2C-643D225E939D}"/>
                </a:ext>
              </a:extLst>
            </p:cNvPr>
            <p:cNvSpPr/>
            <p:nvPr/>
          </p:nvSpPr>
          <p:spPr>
            <a:xfrm>
              <a:off x="3757693" y="5463654"/>
              <a:ext cx="11316" cy="19977"/>
            </a:xfrm>
            <a:custGeom>
              <a:avLst/>
              <a:gdLst>
                <a:gd name="connsiteX0" fmla="*/ 0 w 11316"/>
                <a:gd name="connsiteY0" fmla="*/ 0 h 19977"/>
                <a:gd name="connsiteX1" fmla="*/ 0 w 11316"/>
                <a:gd name="connsiteY1" fmla="*/ 4428 h 19977"/>
                <a:gd name="connsiteX2" fmla="*/ 0 w 11316"/>
                <a:gd name="connsiteY2" fmla="*/ 4428 h 19977"/>
                <a:gd name="connsiteX3" fmla="*/ 4428 w 11316"/>
                <a:gd name="connsiteY3" fmla="*/ 13284 h 19977"/>
                <a:gd name="connsiteX4" fmla="*/ 10332 w 11316"/>
                <a:gd name="connsiteY4" fmla="*/ 19926 h 19977"/>
                <a:gd name="connsiteX5" fmla="*/ 10332 w 11316"/>
                <a:gd name="connsiteY5" fmla="*/ 19926 h 19977"/>
                <a:gd name="connsiteX6" fmla="*/ 10332 w 11316"/>
                <a:gd name="connsiteY6" fmla="*/ 19926 h 19977"/>
                <a:gd name="connsiteX7" fmla="*/ 4428 w 11316"/>
                <a:gd name="connsiteY7" fmla="*/ 3690 h 19977"/>
                <a:gd name="connsiteX8" fmla="*/ 4428 w 11316"/>
                <a:gd name="connsiteY8" fmla="*/ 3690 h 19977"/>
                <a:gd name="connsiteX9" fmla="*/ 4428 w 11316"/>
                <a:gd name="connsiteY9" fmla="*/ 3690 h 1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16" h="19977">
                  <a:moveTo>
                    <a:pt x="0" y="0"/>
                  </a:moveTo>
                  <a:cubicBezTo>
                    <a:pt x="347" y="1456"/>
                    <a:pt x="347" y="2972"/>
                    <a:pt x="0" y="4428"/>
                  </a:cubicBezTo>
                  <a:lnTo>
                    <a:pt x="0" y="4428"/>
                  </a:lnTo>
                  <a:lnTo>
                    <a:pt x="4428" y="13284"/>
                  </a:lnTo>
                  <a:cubicBezTo>
                    <a:pt x="4428" y="13284"/>
                    <a:pt x="8118" y="20664"/>
                    <a:pt x="10332" y="19926"/>
                  </a:cubicBezTo>
                  <a:cubicBezTo>
                    <a:pt x="12546" y="19188"/>
                    <a:pt x="10332" y="19926"/>
                    <a:pt x="10332" y="19926"/>
                  </a:cubicBezTo>
                  <a:cubicBezTo>
                    <a:pt x="10332" y="19926"/>
                    <a:pt x="10332" y="19926"/>
                    <a:pt x="10332" y="19926"/>
                  </a:cubicBezTo>
                  <a:cubicBezTo>
                    <a:pt x="8052" y="14634"/>
                    <a:pt x="6074" y="9212"/>
                    <a:pt x="4428" y="3690"/>
                  </a:cubicBezTo>
                  <a:lnTo>
                    <a:pt x="4428" y="3690"/>
                  </a:lnTo>
                  <a:lnTo>
                    <a:pt x="4428" y="3690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A712B481-DDA7-4B43-9786-1D23D89FA1B8}"/>
                </a:ext>
              </a:extLst>
            </p:cNvPr>
            <p:cNvSpPr/>
            <p:nvPr/>
          </p:nvSpPr>
          <p:spPr>
            <a:xfrm>
              <a:off x="3771714" y="5459965"/>
              <a:ext cx="8856" cy="16974"/>
            </a:xfrm>
            <a:custGeom>
              <a:avLst/>
              <a:gdLst>
                <a:gd name="connsiteX0" fmla="*/ 4428 w 8856"/>
                <a:gd name="connsiteY0" fmla="*/ 16974 h 16974"/>
                <a:gd name="connsiteX1" fmla="*/ 0 w 8856"/>
                <a:gd name="connsiteY1" fmla="*/ 8856 h 16974"/>
                <a:gd name="connsiteX2" fmla="*/ 0 w 8856"/>
                <a:gd name="connsiteY2" fmla="*/ 5166 h 16974"/>
                <a:gd name="connsiteX3" fmla="*/ 0 w 8856"/>
                <a:gd name="connsiteY3" fmla="*/ 0 h 16974"/>
                <a:gd name="connsiteX4" fmla="*/ 3690 w 8856"/>
                <a:gd name="connsiteY4" fmla="*/ 4428 h 16974"/>
                <a:gd name="connsiteX5" fmla="*/ 8856 w 8856"/>
                <a:gd name="connsiteY5" fmla="*/ 4428 h 16974"/>
                <a:gd name="connsiteX6" fmla="*/ 8856 w 8856"/>
                <a:gd name="connsiteY6" fmla="*/ 1549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6" h="16974">
                  <a:moveTo>
                    <a:pt x="4428" y="16974"/>
                  </a:moveTo>
                  <a:lnTo>
                    <a:pt x="0" y="8856"/>
                  </a:lnTo>
                  <a:cubicBezTo>
                    <a:pt x="391" y="7657"/>
                    <a:pt x="391" y="6364"/>
                    <a:pt x="0" y="5166"/>
                  </a:cubicBezTo>
                  <a:lnTo>
                    <a:pt x="0" y="0"/>
                  </a:lnTo>
                  <a:cubicBezTo>
                    <a:pt x="0" y="0"/>
                    <a:pt x="0" y="0"/>
                    <a:pt x="3690" y="4428"/>
                  </a:cubicBezTo>
                  <a:cubicBezTo>
                    <a:pt x="7380" y="8856"/>
                    <a:pt x="7380" y="4428"/>
                    <a:pt x="8856" y="4428"/>
                  </a:cubicBezTo>
                  <a:lnTo>
                    <a:pt x="8856" y="15498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B96FFBEA-58E6-4DB3-9613-DA84EAD661B0}"/>
                </a:ext>
              </a:extLst>
            </p:cNvPr>
            <p:cNvSpPr/>
            <p:nvPr/>
          </p:nvSpPr>
          <p:spPr>
            <a:xfrm>
              <a:off x="3764335" y="5468821"/>
              <a:ext cx="9594" cy="14022"/>
            </a:xfrm>
            <a:custGeom>
              <a:avLst/>
              <a:gdLst>
                <a:gd name="connsiteX0" fmla="*/ 0 w 9594"/>
                <a:gd name="connsiteY0" fmla="*/ 0 h 14022"/>
                <a:gd name="connsiteX1" fmla="*/ 3690 w 9594"/>
                <a:gd name="connsiteY1" fmla="*/ 6642 h 14022"/>
                <a:gd name="connsiteX2" fmla="*/ 9594 w 9594"/>
                <a:gd name="connsiteY2" fmla="*/ 14022 h 14022"/>
                <a:gd name="connsiteX3" fmla="*/ 3690 w 9594"/>
                <a:gd name="connsiteY3" fmla="*/ 7380 h 14022"/>
                <a:gd name="connsiteX4" fmla="*/ 0 w 9594"/>
                <a:gd name="connsiteY4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14022">
                  <a:moveTo>
                    <a:pt x="0" y="0"/>
                  </a:moveTo>
                  <a:cubicBezTo>
                    <a:pt x="974" y="2348"/>
                    <a:pt x="2207" y="4576"/>
                    <a:pt x="3690" y="6642"/>
                  </a:cubicBezTo>
                  <a:cubicBezTo>
                    <a:pt x="5395" y="9300"/>
                    <a:pt x="7380" y="11773"/>
                    <a:pt x="9594" y="14022"/>
                  </a:cubicBezTo>
                  <a:lnTo>
                    <a:pt x="3690" y="7380"/>
                  </a:lnTo>
                  <a:cubicBezTo>
                    <a:pt x="2288" y="5010"/>
                    <a:pt x="1055" y="2544"/>
                    <a:pt x="0" y="0"/>
                  </a:cubicBezTo>
                  <a:close/>
                </a:path>
              </a:pathLst>
            </a:custGeom>
            <a:solidFill>
              <a:srgbClr val="583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88AF6C03-3B5D-4D29-83D6-08195E709537}"/>
                </a:ext>
              </a:extLst>
            </p:cNvPr>
            <p:cNvSpPr/>
            <p:nvPr/>
          </p:nvSpPr>
          <p:spPr>
            <a:xfrm>
              <a:off x="3776143" y="5465130"/>
              <a:ext cx="73800" cy="8856"/>
            </a:xfrm>
            <a:custGeom>
              <a:avLst/>
              <a:gdLst>
                <a:gd name="connsiteX0" fmla="*/ 0 w 73800"/>
                <a:gd name="connsiteY0" fmla="*/ 0 h 8856"/>
                <a:gd name="connsiteX1" fmla="*/ 0 w 73800"/>
                <a:gd name="connsiteY1" fmla="*/ 0 h 8856"/>
                <a:gd name="connsiteX2" fmla="*/ 0 w 73800"/>
                <a:gd name="connsiteY2" fmla="*/ 0 h 8856"/>
                <a:gd name="connsiteX3" fmla="*/ 0 w 73800"/>
                <a:gd name="connsiteY3" fmla="*/ 0 h 8856"/>
                <a:gd name="connsiteX4" fmla="*/ 0 w 73800"/>
                <a:gd name="connsiteY4" fmla="*/ 0 h 8856"/>
                <a:gd name="connsiteX5" fmla="*/ 0 w 73800"/>
                <a:gd name="connsiteY5" fmla="*/ 4428 h 8856"/>
                <a:gd name="connsiteX6" fmla="*/ 0 w 73800"/>
                <a:gd name="connsiteY6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88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8856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69280091-85AE-4E8E-BE5B-64EE1C13CC5E}"/>
                </a:ext>
              </a:extLst>
            </p:cNvPr>
            <p:cNvSpPr/>
            <p:nvPr/>
          </p:nvSpPr>
          <p:spPr>
            <a:xfrm>
              <a:off x="3776143" y="5465869"/>
              <a:ext cx="6081" cy="22139"/>
            </a:xfrm>
            <a:custGeom>
              <a:avLst/>
              <a:gdLst>
                <a:gd name="connsiteX0" fmla="*/ 0 w 6081"/>
                <a:gd name="connsiteY0" fmla="*/ 0 h 22139"/>
                <a:gd name="connsiteX1" fmla="*/ 5904 w 6081"/>
                <a:gd name="connsiteY1" fmla="*/ 13284 h 22139"/>
                <a:gd name="connsiteX2" fmla="*/ 5904 w 6081"/>
                <a:gd name="connsiteY2" fmla="*/ 22140 h 22139"/>
                <a:gd name="connsiteX3" fmla="*/ 5904 w 6081"/>
                <a:gd name="connsiteY3" fmla="*/ 15498 h 22139"/>
                <a:gd name="connsiteX4" fmla="*/ 0 w 6081"/>
                <a:gd name="connsiteY4" fmla="*/ 2952 h 22139"/>
                <a:gd name="connsiteX5" fmla="*/ 0 w 6081"/>
                <a:gd name="connsiteY5" fmla="*/ 2952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1" h="22139">
                  <a:moveTo>
                    <a:pt x="0" y="0"/>
                  </a:moveTo>
                  <a:lnTo>
                    <a:pt x="5904" y="13284"/>
                  </a:lnTo>
                  <a:cubicBezTo>
                    <a:pt x="6140" y="16232"/>
                    <a:pt x="6140" y="19192"/>
                    <a:pt x="5904" y="22140"/>
                  </a:cubicBezTo>
                  <a:lnTo>
                    <a:pt x="5904" y="15498"/>
                  </a:lnTo>
                  <a:cubicBezTo>
                    <a:pt x="3616" y="11474"/>
                    <a:pt x="1646" y="7280"/>
                    <a:pt x="0" y="2952"/>
                  </a:cubicBezTo>
                  <a:cubicBezTo>
                    <a:pt x="0" y="2952"/>
                    <a:pt x="0" y="2952"/>
                    <a:pt x="0" y="2952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4976B39F-ACBE-4F4F-98DB-91FC38E05298}"/>
                </a:ext>
              </a:extLst>
            </p:cNvPr>
            <p:cNvSpPr/>
            <p:nvPr/>
          </p:nvSpPr>
          <p:spPr>
            <a:xfrm>
              <a:off x="3768619" y="5420113"/>
              <a:ext cx="12689" cy="39113"/>
            </a:xfrm>
            <a:custGeom>
              <a:avLst/>
              <a:gdLst>
                <a:gd name="connsiteX0" fmla="*/ 12690 w 12689"/>
                <a:gd name="connsiteY0" fmla="*/ 39114 h 39113"/>
                <a:gd name="connsiteX1" fmla="*/ 12690 w 12689"/>
                <a:gd name="connsiteY1" fmla="*/ 24354 h 39113"/>
                <a:gd name="connsiteX2" fmla="*/ 12690 w 12689"/>
                <a:gd name="connsiteY2" fmla="*/ 19188 h 39113"/>
                <a:gd name="connsiteX3" fmla="*/ 7524 w 12689"/>
                <a:gd name="connsiteY3" fmla="*/ 4428 h 39113"/>
                <a:gd name="connsiteX4" fmla="*/ 7524 w 12689"/>
                <a:gd name="connsiteY4" fmla="*/ 4428 h 39113"/>
                <a:gd name="connsiteX5" fmla="*/ 144 w 12689"/>
                <a:gd name="connsiteY5" fmla="*/ 0 h 39113"/>
                <a:gd name="connsiteX6" fmla="*/ 144 w 12689"/>
                <a:gd name="connsiteY6" fmla="*/ 6642 h 39113"/>
                <a:gd name="connsiteX7" fmla="*/ 144 w 12689"/>
                <a:gd name="connsiteY7" fmla="*/ 11808 h 39113"/>
                <a:gd name="connsiteX8" fmla="*/ 7524 w 12689"/>
                <a:gd name="connsiteY8" fmla="*/ 38376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89" h="39113">
                  <a:moveTo>
                    <a:pt x="12690" y="39114"/>
                  </a:moveTo>
                  <a:lnTo>
                    <a:pt x="12690" y="24354"/>
                  </a:lnTo>
                  <a:lnTo>
                    <a:pt x="12690" y="19188"/>
                  </a:lnTo>
                  <a:lnTo>
                    <a:pt x="7524" y="4428"/>
                  </a:lnTo>
                  <a:lnTo>
                    <a:pt x="7524" y="4428"/>
                  </a:lnTo>
                  <a:cubicBezTo>
                    <a:pt x="4771" y="3507"/>
                    <a:pt x="2255" y="1996"/>
                    <a:pt x="144" y="0"/>
                  </a:cubicBezTo>
                  <a:cubicBezTo>
                    <a:pt x="387" y="2207"/>
                    <a:pt x="387" y="4435"/>
                    <a:pt x="144" y="6642"/>
                  </a:cubicBezTo>
                  <a:cubicBezTo>
                    <a:pt x="-48" y="8359"/>
                    <a:pt x="-48" y="10091"/>
                    <a:pt x="144" y="11808"/>
                  </a:cubicBezTo>
                  <a:lnTo>
                    <a:pt x="7524" y="38376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8B68032D-58D4-4951-AA6E-B189BF0791C9}"/>
                </a:ext>
              </a:extLst>
            </p:cNvPr>
            <p:cNvSpPr/>
            <p:nvPr/>
          </p:nvSpPr>
          <p:spPr>
            <a:xfrm>
              <a:off x="3738504" y="5436349"/>
              <a:ext cx="17711" cy="32472"/>
            </a:xfrm>
            <a:custGeom>
              <a:avLst/>
              <a:gdLst>
                <a:gd name="connsiteX0" fmla="*/ 17712 w 17711"/>
                <a:gd name="connsiteY0" fmla="*/ 32472 h 32472"/>
                <a:gd name="connsiteX1" fmla="*/ 17712 w 17711"/>
                <a:gd name="connsiteY1" fmla="*/ 32472 h 32472"/>
                <a:gd name="connsiteX2" fmla="*/ 17712 w 17711"/>
                <a:gd name="connsiteY2" fmla="*/ 25092 h 32472"/>
                <a:gd name="connsiteX3" fmla="*/ 0 w 17711"/>
                <a:gd name="connsiteY3" fmla="*/ 0 h 32472"/>
                <a:gd name="connsiteX4" fmla="*/ 17712 w 17711"/>
                <a:gd name="connsiteY4" fmla="*/ 30258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32472">
                  <a:moveTo>
                    <a:pt x="17712" y="32472"/>
                  </a:moveTo>
                  <a:cubicBezTo>
                    <a:pt x="17712" y="32472"/>
                    <a:pt x="17712" y="32472"/>
                    <a:pt x="17712" y="32472"/>
                  </a:cubicBezTo>
                  <a:cubicBezTo>
                    <a:pt x="17712" y="32472"/>
                    <a:pt x="17712" y="27306"/>
                    <a:pt x="17712" y="25092"/>
                  </a:cubicBezTo>
                  <a:cubicBezTo>
                    <a:pt x="12421" y="16312"/>
                    <a:pt x="6502" y="7926"/>
                    <a:pt x="0" y="0"/>
                  </a:cubicBezTo>
                  <a:cubicBezTo>
                    <a:pt x="5232" y="10464"/>
                    <a:pt x="11151" y="20572"/>
                    <a:pt x="17712" y="30258"/>
                  </a:cubicBezTo>
                </a:path>
              </a:pathLst>
            </a:custGeom>
            <a:solidFill>
              <a:srgbClr val="8044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5BF31270-B6A4-429B-AC86-8DB32F82796E}"/>
                </a:ext>
              </a:extLst>
            </p:cNvPr>
            <p:cNvSpPr/>
            <p:nvPr/>
          </p:nvSpPr>
          <p:spPr>
            <a:xfrm>
              <a:off x="3730387" y="5436349"/>
              <a:ext cx="36161" cy="32488"/>
            </a:xfrm>
            <a:custGeom>
              <a:avLst/>
              <a:gdLst>
                <a:gd name="connsiteX0" fmla="*/ 36162 w 36161"/>
                <a:gd name="connsiteY0" fmla="*/ 24354 h 32488"/>
                <a:gd name="connsiteX1" fmla="*/ 36162 w 36161"/>
                <a:gd name="connsiteY1" fmla="*/ 32472 h 32488"/>
                <a:gd name="connsiteX2" fmla="*/ 12546 w 36161"/>
                <a:gd name="connsiteY2" fmla="*/ 5904 h 32488"/>
                <a:gd name="connsiteX3" fmla="*/ 0 w 36161"/>
                <a:gd name="connsiteY3" fmla="*/ 0 h 32488"/>
                <a:gd name="connsiteX4" fmla="*/ 11808 w 36161"/>
                <a:gd name="connsiteY4" fmla="*/ 0 h 32488"/>
                <a:gd name="connsiteX5" fmla="*/ 34686 w 36161"/>
                <a:gd name="connsiteY5" fmla="*/ 22140 h 32488"/>
                <a:gd name="connsiteX6" fmla="*/ 34686 w 36161"/>
                <a:gd name="connsiteY6" fmla="*/ 22140 h 3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161" h="32488">
                  <a:moveTo>
                    <a:pt x="36162" y="24354"/>
                  </a:moveTo>
                  <a:cubicBezTo>
                    <a:pt x="36162" y="24354"/>
                    <a:pt x="36162" y="31734"/>
                    <a:pt x="36162" y="32472"/>
                  </a:cubicBezTo>
                  <a:cubicBezTo>
                    <a:pt x="36162" y="33210"/>
                    <a:pt x="15498" y="9594"/>
                    <a:pt x="12546" y="5904"/>
                  </a:cubicBezTo>
                  <a:cubicBezTo>
                    <a:pt x="8207" y="4291"/>
                    <a:pt x="4007" y="2316"/>
                    <a:pt x="0" y="0"/>
                  </a:cubicBezTo>
                  <a:cubicBezTo>
                    <a:pt x="0" y="0"/>
                    <a:pt x="11808" y="0"/>
                    <a:pt x="11808" y="0"/>
                  </a:cubicBezTo>
                  <a:lnTo>
                    <a:pt x="34686" y="22140"/>
                  </a:lnTo>
                  <a:lnTo>
                    <a:pt x="34686" y="22140"/>
                  </a:lnTo>
                </a:path>
              </a:pathLst>
            </a:custGeom>
            <a:solidFill>
              <a:srgbClr val="8044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FCAF03F6-3859-40E3-8E2B-EA3968FAC5AC}"/>
                </a:ext>
              </a:extLst>
            </p:cNvPr>
            <p:cNvSpPr/>
            <p:nvPr/>
          </p:nvSpPr>
          <p:spPr>
            <a:xfrm>
              <a:off x="3731862" y="5436349"/>
              <a:ext cx="35424" cy="32472"/>
            </a:xfrm>
            <a:custGeom>
              <a:avLst/>
              <a:gdLst>
                <a:gd name="connsiteX0" fmla="*/ 34686 w 35424"/>
                <a:gd name="connsiteY0" fmla="*/ 24354 h 32472"/>
                <a:gd name="connsiteX1" fmla="*/ 34686 w 35424"/>
                <a:gd name="connsiteY1" fmla="*/ 24354 h 32472"/>
                <a:gd name="connsiteX2" fmla="*/ 34686 w 35424"/>
                <a:gd name="connsiteY2" fmla="*/ 28782 h 32472"/>
                <a:gd name="connsiteX3" fmla="*/ 34686 w 35424"/>
                <a:gd name="connsiteY3" fmla="*/ 28782 h 32472"/>
                <a:gd name="connsiteX4" fmla="*/ 29520 w 35424"/>
                <a:gd name="connsiteY4" fmla="*/ 25092 h 32472"/>
                <a:gd name="connsiteX5" fmla="*/ 11070 w 35424"/>
                <a:gd name="connsiteY5" fmla="*/ 2214 h 32472"/>
                <a:gd name="connsiteX6" fmla="*/ 11070 w 35424"/>
                <a:gd name="connsiteY6" fmla="*/ 2214 h 32472"/>
                <a:gd name="connsiteX7" fmla="*/ 2214 w 35424"/>
                <a:gd name="connsiteY7" fmla="*/ 0 h 32472"/>
                <a:gd name="connsiteX8" fmla="*/ 2214 w 35424"/>
                <a:gd name="connsiteY8" fmla="*/ 0 h 32472"/>
                <a:gd name="connsiteX9" fmla="*/ 2214 w 35424"/>
                <a:gd name="connsiteY9" fmla="*/ 0 h 32472"/>
                <a:gd name="connsiteX10" fmla="*/ 8118 w 35424"/>
                <a:gd name="connsiteY10" fmla="*/ 0 h 32472"/>
                <a:gd name="connsiteX11" fmla="*/ 12546 w 35424"/>
                <a:gd name="connsiteY11" fmla="*/ 0 h 32472"/>
                <a:gd name="connsiteX12" fmla="*/ 12546 w 35424"/>
                <a:gd name="connsiteY12" fmla="*/ 0 h 32472"/>
                <a:gd name="connsiteX13" fmla="*/ 35424 w 35424"/>
                <a:gd name="connsiteY13" fmla="*/ 22140 h 32472"/>
                <a:gd name="connsiteX14" fmla="*/ 35424 w 35424"/>
                <a:gd name="connsiteY14" fmla="*/ 22140 h 32472"/>
                <a:gd name="connsiteX15" fmla="*/ 35424 w 35424"/>
                <a:gd name="connsiteY15" fmla="*/ 22140 h 32472"/>
                <a:gd name="connsiteX16" fmla="*/ 35424 w 35424"/>
                <a:gd name="connsiteY16" fmla="*/ 22140 h 32472"/>
                <a:gd name="connsiteX17" fmla="*/ 35424 w 35424"/>
                <a:gd name="connsiteY17" fmla="*/ 22140 h 32472"/>
                <a:gd name="connsiteX18" fmla="*/ 10332 w 35424"/>
                <a:gd name="connsiteY18" fmla="*/ 0 h 32472"/>
                <a:gd name="connsiteX19" fmla="*/ 10332 w 35424"/>
                <a:gd name="connsiteY19" fmla="*/ 0 h 32472"/>
                <a:gd name="connsiteX20" fmla="*/ 0 w 35424"/>
                <a:gd name="connsiteY20" fmla="*/ 0 h 32472"/>
                <a:gd name="connsiteX21" fmla="*/ 0 w 35424"/>
                <a:gd name="connsiteY21" fmla="*/ 0 h 32472"/>
                <a:gd name="connsiteX22" fmla="*/ 8856 w 35424"/>
                <a:gd name="connsiteY22" fmla="*/ 5904 h 32472"/>
                <a:gd name="connsiteX23" fmla="*/ 8856 w 35424"/>
                <a:gd name="connsiteY23" fmla="*/ 5904 h 32472"/>
                <a:gd name="connsiteX24" fmla="*/ 19926 w 35424"/>
                <a:gd name="connsiteY24" fmla="*/ 20664 h 32472"/>
                <a:gd name="connsiteX25" fmla="*/ 27306 w 35424"/>
                <a:gd name="connsiteY25" fmla="*/ 28782 h 32472"/>
                <a:gd name="connsiteX26" fmla="*/ 32472 w 35424"/>
                <a:gd name="connsiteY26" fmla="*/ 32472 h 32472"/>
                <a:gd name="connsiteX27" fmla="*/ 32472 w 35424"/>
                <a:gd name="connsiteY27" fmla="*/ 32472 h 32472"/>
                <a:gd name="connsiteX28" fmla="*/ 32472 w 35424"/>
                <a:gd name="connsiteY28" fmla="*/ 28044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5424" h="32472">
                  <a:moveTo>
                    <a:pt x="34686" y="24354"/>
                  </a:moveTo>
                  <a:lnTo>
                    <a:pt x="34686" y="24354"/>
                  </a:lnTo>
                  <a:cubicBezTo>
                    <a:pt x="35476" y="25724"/>
                    <a:pt x="35476" y="27412"/>
                    <a:pt x="34686" y="28782"/>
                  </a:cubicBezTo>
                  <a:lnTo>
                    <a:pt x="34686" y="28782"/>
                  </a:lnTo>
                  <a:lnTo>
                    <a:pt x="29520" y="25092"/>
                  </a:lnTo>
                  <a:cubicBezTo>
                    <a:pt x="22922" y="17835"/>
                    <a:pt x="16767" y="10196"/>
                    <a:pt x="11070" y="2214"/>
                  </a:cubicBezTo>
                  <a:lnTo>
                    <a:pt x="11070" y="2214"/>
                  </a:lnTo>
                  <a:lnTo>
                    <a:pt x="2214" y="0"/>
                  </a:lnTo>
                  <a:cubicBezTo>
                    <a:pt x="2214" y="0"/>
                    <a:pt x="2214" y="0"/>
                    <a:pt x="2214" y="0"/>
                  </a:cubicBezTo>
                  <a:lnTo>
                    <a:pt x="2214" y="0"/>
                  </a:lnTo>
                  <a:lnTo>
                    <a:pt x="8118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35424" y="22140"/>
                  </a:lnTo>
                  <a:lnTo>
                    <a:pt x="35424" y="22140"/>
                  </a:lnTo>
                  <a:lnTo>
                    <a:pt x="35424" y="22140"/>
                  </a:lnTo>
                  <a:lnTo>
                    <a:pt x="35424" y="22140"/>
                  </a:lnTo>
                  <a:lnTo>
                    <a:pt x="35424" y="2214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856" y="5904"/>
                  </a:lnTo>
                  <a:lnTo>
                    <a:pt x="8856" y="5904"/>
                  </a:lnTo>
                  <a:cubicBezTo>
                    <a:pt x="12236" y="11050"/>
                    <a:pt x="15933" y="15980"/>
                    <a:pt x="19926" y="20664"/>
                  </a:cubicBezTo>
                  <a:lnTo>
                    <a:pt x="27306" y="28782"/>
                  </a:lnTo>
                  <a:lnTo>
                    <a:pt x="32472" y="32472"/>
                  </a:lnTo>
                  <a:lnTo>
                    <a:pt x="32472" y="32472"/>
                  </a:lnTo>
                  <a:cubicBezTo>
                    <a:pt x="32472" y="32472"/>
                    <a:pt x="32472" y="32472"/>
                    <a:pt x="32472" y="28044"/>
                  </a:cubicBezTo>
                  <a:close/>
                </a:path>
              </a:pathLst>
            </a:custGeom>
            <a:solidFill>
              <a:srgbClr val="583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F2E9EEBB-DDEC-419B-A077-AEAE6C548C9D}"/>
                </a:ext>
              </a:extLst>
            </p:cNvPr>
            <p:cNvSpPr/>
            <p:nvPr/>
          </p:nvSpPr>
          <p:spPr>
            <a:xfrm>
              <a:off x="3733339" y="5436349"/>
              <a:ext cx="22877" cy="33948"/>
            </a:xfrm>
            <a:custGeom>
              <a:avLst/>
              <a:gdLst>
                <a:gd name="connsiteX0" fmla="*/ 22878 w 22877"/>
                <a:gd name="connsiteY0" fmla="*/ 32472 h 33948"/>
                <a:gd name="connsiteX1" fmla="*/ 22878 w 22877"/>
                <a:gd name="connsiteY1" fmla="*/ 27306 h 33948"/>
                <a:gd name="connsiteX2" fmla="*/ 22878 w 22877"/>
                <a:gd name="connsiteY2" fmla="*/ 22140 h 33948"/>
                <a:gd name="connsiteX3" fmla="*/ 5166 w 22877"/>
                <a:gd name="connsiteY3" fmla="*/ 0 h 33948"/>
                <a:gd name="connsiteX4" fmla="*/ 0 w 22877"/>
                <a:gd name="connsiteY4" fmla="*/ 0 h 33948"/>
                <a:gd name="connsiteX5" fmla="*/ 0 w 22877"/>
                <a:gd name="connsiteY5" fmla="*/ 5904 h 33948"/>
                <a:gd name="connsiteX6" fmla="*/ 10332 w 22877"/>
                <a:gd name="connsiteY6" fmla="*/ 19926 h 33948"/>
                <a:gd name="connsiteX7" fmla="*/ 22878 w 22877"/>
                <a:gd name="connsiteY7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77" h="33948">
                  <a:moveTo>
                    <a:pt x="22878" y="32472"/>
                  </a:moveTo>
                  <a:cubicBezTo>
                    <a:pt x="22472" y="30774"/>
                    <a:pt x="22472" y="29004"/>
                    <a:pt x="22878" y="27306"/>
                  </a:cubicBezTo>
                  <a:cubicBezTo>
                    <a:pt x="22730" y="25587"/>
                    <a:pt x="22730" y="23859"/>
                    <a:pt x="22878" y="22140"/>
                  </a:cubicBez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lnTo>
                    <a:pt x="0" y="5904"/>
                  </a:lnTo>
                  <a:cubicBezTo>
                    <a:pt x="3055" y="10853"/>
                    <a:pt x="6509" y="15542"/>
                    <a:pt x="10332" y="19926"/>
                  </a:cubicBezTo>
                  <a:cubicBezTo>
                    <a:pt x="14266" y="24814"/>
                    <a:pt x="18457" y="29495"/>
                    <a:pt x="22878" y="33948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8E932581-4489-4885-81BE-85958AF88254}"/>
                </a:ext>
              </a:extLst>
            </p:cNvPr>
            <p:cNvSpPr/>
            <p:nvPr/>
          </p:nvSpPr>
          <p:spPr>
            <a:xfrm>
              <a:off x="3758431" y="5431182"/>
              <a:ext cx="17711" cy="34686"/>
            </a:xfrm>
            <a:custGeom>
              <a:avLst/>
              <a:gdLst>
                <a:gd name="connsiteX0" fmla="*/ 17712 w 17711"/>
                <a:gd name="connsiteY0" fmla="*/ 34686 h 34686"/>
                <a:gd name="connsiteX1" fmla="*/ 17712 w 17711"/>
                <a:gd name="connsiteY1" fmla="*/ 25830 h 34686"/>
                <a:gd name="connsiteX2" fmla="*/ 5904 w 17711"/>
                <a:gd name="connsiteY2" fmla="*/ 5166 h 34686"/>
                <a:gd name="connsiteX3" fmla="*/ 5904 w 17711"/>
                <a:gd name="connsiteY3" fmla="*/ 5166 h 34686"/>
                <a:gd name="connsiteX4" fmla="*/ 0 w 17711"/>
                <a:gd name="connsiteY4" fmla="*/ 0 h 34686"/>
                <a:gd name="connsiteX5" fmla="*/ 0 w 17711"/>
                <a:gd name="connsiteY5" fmla="*/ 0 h 34686"/>
                <a:gd name="connsiteX6" fmla="*/ 0 w 17711"/>
                <a:gd name="connsiteY6" fmla="*/ 7380 h 34686"/>
                <a:gd name="connsiteX7" fmla="*/ 0 w 17711"/>
                <a:gd name="connsiteY7" fmla="*/ 5166 h 34686"/>
                <a:gd name="connsiteX8" fmla="*/ 8118 w 17711"/>
                <a:gd name="connsiteY8" fmla="*/ 1992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11" h="34686">
                  <a:moveTo>
                    <a:pt x="17712" y="34686"/>
                  </a:moveTo>
                  <a:cubicBezTo>
                    <a:pt x="17712" y="34686"/>
                    <a:pt x="17712" y="28044"/>
                    <a:pt x="17712" y="25830"/>
                  </a:cubicBezTo>
                  <a:lnTo>
                    <a:pt x="5904" y="5166"/>
                  </a:lnTo>
                  <a:lnTo>
                    <a:pt x="5904" y="5166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166"/>
                    <a:pt x="0" y="7380"/>
                  </a:cubicBezTo>
                  <a:lnTo>
                    <a:pt x="0" y="5166"/>
                  </a:lnTo>
                  <a:lnTo>
                    <a:pt x="8118" y="19926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AC017056-1B9C-4280-8819-EC51B048FE5B}"/>
                </a:ext>
              </a:extLst>
            </p:cNvPr>
            <p:cNvSpPr/>
            <p:nvPr/>
          </p:nvSpPr>
          <p:spPr>
            <a:xfrm>
              <a:off x="3776143" y="5412732"/>
              <a:ext cx="10332" cy="40590"/>
            </a:xfrm>
            <a:custGeom>
              <a:avLst/>
              <a:gdLst>
                <a:gd name="connsiteX0" fmla="*/ 10332 w 10332"/>
                <a:gd name="connsiteY0" fmla="*/ 40590 h 40590"/>
                <a:gd name="connsiteX1" fmla="*/ 10332 w 10332"/>
                <a:gd name="connsiteY1" fmla="*/ 36900 h 40590"/>
                <a:gd name="connsiteX2" fmla="*/ 10332 w 10332"/>
                <a:gd name="connsiteY2" fmla="*/ 23616 h 40590"/>
                <a:gd name="connsiteX3" fmla="*/ 3690 w 10332"/>
                <a:gd name="connsiteY3" fmla="*/ 0 h 40590"/>
                <a:gd name="connsiteX4" fmla="*/ 0 w 10332"/>
                <a:gd name="connsiteY4" fmla="*/ 0 h 40590"/>
                <a:gd name="connsiteX5" fmla="*/ 0 w 10332"/>
                <a:gd name="connsiteY5" fmla="*/ 0 h 40590"/>
                <a:gd name="connsiteX6" fmla="*/ 0 w 10332"/>
                <a:gd name="connsiteY6" fmla="*/ 14022 h 40590"/>
                <a:gd name="connsiteX7" fmla="*/ 6642 w 10332"/>
                <a:gd name="connsiteY7" fmla="*/ 33210 h 40590"/>
                <a:gd name="connsiteX8" fmla="*/ 6642 w 10332"/>
                <a:gd name="connsiteY8" fmla="*/ 38376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2" h="40590">
                  <a:moveTo>
                    <a:pt x="10332" y="40590"/>
                  </a:moveTo>
                  <a:lnTo>
                    <a:pt x="10332" y="36900"/>
                  </a:lnTo>
                  <a:lnTo>
                    <a:pt x="10332" y="23616"/>
                  </a:lnTo>
                  <a:lnTo>
                    <a:pt x="3690" y="0"/>
                  </a:lnTo>
                  <a:cubicBezTo>
                    <a:pt x="2546" y="659"/>
                    <a:pt x="1144" y="659"/>
                    <a:pt x="0" y="0"/>
                  </a:cubicBezTo>
                  <a:lnTo>
                    <a:pt x="0" y="0"/>
                  </a:lnTo>
                  <a:lnTo>
                    <a:pt x="0" y="14022"/>
                  </a:lnTo>
                  <a:lnTo>
                    <a:pt x="6642" y="33210"/>
                  </a:lnTo>
                  <a:lnTo>
                    <a:pt x="6642" y="38376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B16CAACE-D6CC-4E73-9F64-5CAB9D67D077}"/>
                </a:ext>
              </a:extLst>
            </p:cNvPr>
            <p:cNvSpPr/>
            <p:nvPr/>
          </p:nvSpPr>
          <p:spPr>
            <a:xfrm>
              <a:off x="3742194" y="5436349"/>
              <a:ext cx="22878" cy="23807"/>
            </a:xfrm>
            <a:custGeom>
              <a:avLst/>
              <a:gdLst>
                <a:gd name="connsiteX0" fmla="*/ 22878 w 22878"/>
                <a:gd name="connsiteY0" fmla="*/ 22140 h 23807"/>
                <a:gd name="connsiteX1" fmla="*/ 14022 w 22878"/>
                <a:gd name="connsiteY1" fmla="*/ 11070 h 23807"/>
                <a:gd name="connsiteX2" fmla="*/ 10332 w 22878"/>
                <a:gd name="connsiteY2" fmla="*/ 3690 h 23807"/>
                <a:gd name="connsiteX3" fmla="*/ 5904 w 22878"/>
                <a:gd name="connsiteY3" fmla="*/ 3690 h 23807"/>
                <a:gd name="connsiteX4" fmla="*/ 0 w 22878"/>
                <a:gd name="connsiteY4" fmla="*/ 0 h 23807"/>
                <a:gd name="connsiteX5" fmla="*/ 8118 w 22878"/>
                <a:gd name="connsiteY5" fmla="*/ 14022 h 23807"/>
                <a:gd name="connsiteX6" fmla="*/ 22878 w 22878"/>
                <a:gd name="connsiteY6" fmla="*/ 22878 h 2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78" h="23807">
                  <a:moveTo>
                    <a:pt x="22878" y="22140"/>
                  </a:moveTo>
                  <a:cubicBezTo>
                    <a:pt x="19690" y="18643"/>
                    <a:pt x="16738" y="14945"/>
                    <a:pt x="14022" y="11070"/>
                  </a:cubicBezTo>
                  <a:cubicBezTo>
                    <a:pt x="12620" y="8700"/>
                    <a:pt x="11387" y="6234"/>
                    <a:pt x="10332" y="3690"/>
                  </a:cubicBezTo>
                  <a:lnTo>
                    <a:pt x="5904" y="3690"/>
                  </a:lnTo>
                  <a:cubicBezTo>
                    <a:pt x="3660" y="2976"/>
                    <a:pt x="1624" y="1707"/>
                    <a:pt x="0" y="0"/>
                  </a:cubicBezTo>
                  <a:cubicBezTo>
                    <a:pt x="0" y="0"/>
                    <a:pt x="0" y="0"/>
                    <a:pt x="8118" y="14022"/>
                  </a:cubicBezTo>
                  <a:cubicBezTo>
                    <a:pt x="16236" y="28044"/>
                    <a:pt x="22878" y="22878"/>
                    <a:pt x="22878" y="22878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AE71C4CF-45F5-456B-91B5-1AAE0476129B}"/>
                </a:ext>
              </a:extLst>
            </p:cNvPr>
            <p:cNvSpPr/>
            <p:nvPr/>
          </p:nvSpPr>
          <p:spPr>
            <a:xfrm>
              <a:off x="3765810" y="5424541"/>
              <a:ext cx="16974" cy="38583"/>
            </a:xfrm>
            <a:custGeom>
              <a:avLst/>
              <a:gdLst>
                <a:gd name="connsiteX0" fmla="*/ 16236 w 16974"/>
                <a:gd name="connsiteY0" fmla="*/ 36162 h 38583"/>
                <a:gd name="connsiteX1" fmla="*/ 16236 w 16974"/>
                <a:gd name="connsiteY1" fmla="*/ 14760 h 38583"/>
                <a:gd name="connsiteX2" fmla="*/ 8856 w 16974"/>
                <a:gd name="connsiteY2" fmla="*/ 0 h 38583"/>
                <a:gd name="connsiteX3" fmla="*/ 15498 w 16974"/>
                <a:gd name="connsiteY3" fmla="*/ 18450 h 38583"/>
                <a:gd name="connsiteX4" fmla="*/ 15498 w 16974"/>
                <a:gd name="connsiteY4" fmla="*/ 27306 h 38583"/>
                <a:gd name="connsiteX5" fmla="*/ 15498 w 16974"/>
                <a:gd name="connsiteY5" fmla="*/ 18450 h 38583"/>
                <a:gd name="connsiteX6" fmla="*/ 10332 w 16974"/>
                <a:gd name="connsiteY6" fmla="*/ 11808 h 38583"/>
                <a:gd name="connsiteX7" fmla="*/ 15498 w 16974"/>
                <a:gd name="connsiteY7" fmla="*/ 32472 h 38583"/>
                <a:gd name="connsiteX8" fmla="*/ 0 w 16974"/>
                <a:gd name="connsiteY8" fmla="*/ 11808 h 38583"/>
                <a:gd name="connsiteX9" fmla="*/ 0 w 16974"/>
                <a:gd name="connsiteY9" fmla="*/ 11808 h 38583"/>
                <a:gd name="connsiteX10" fmla="*/ 16974 w 16974"/>
                <a:gd name="connsiteY10" fmla="*/ 38376 h 38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74" h="38583">
                  <a:moveTo>
                    <a:pt x="16236" y="36162"/>
                  </a:moveTo>
                  <a:cubicBezTo>
                    <a:pt x="16236" y="36162"/>
                    <a:pt x="16236" y="22878"/>
                    <a:pt x="16236" y="14760"/>
                  </a:cubicBezTo>
                  <a:cubicBezTo>
                    <a:pt x="14302" y="9593"/>
                    <a:pt x="11830" y="4646"/>
                    <a:pt x="8856" y="0"/>
                  </a:cubicBezTo>
                  <a:cubicBezTo>
                    <a:pt x="11712" y="5901"/>
                    <a:pt x="13934" y="12085"/>
                    <a:pt x="15498" y="18450"/>
                  </a:cubicBezTo>
                  <a:cubicBezTo>
                    <a:pt x="15498" y="23616"/>
                    <a:pt x="15498" y="27306"/>
                    <a:pt x="15498" y="27306"/>
                  </a:cubicBezTo>
                  <a:cubicBezTo>
                    <a:pt x="15498" y="27306"/>
                    <a:pt x="15498" y="27306"/>
                    <a:pt x="15498" y="18450"/>
                  </a:cubicBezTo>
                  <a:cubicBezTo>
                    <a:pt x="15498" y="9594"/>
                    <a:pt x="10332" y="11808"/>
                    <a:pt x="10332" y="11808"/>
                  </a:cubicBezTo>
                  <a:cubicBezTo>
                    <a:pt x="10332" y="11808"/>
                    <a:pt x="17712" y="33210"/>
                    <a:pt x="15498" y="32472"/>
                  </a:cubicBezTo>
                  <a:cubicBezTo>
                    <a:pt x="9587" y="26175"/>
                    <a:pt x="4391" y="19246"/>
                    <a:pt x="0" y="11808"/>
                  </a:cubicBezTo>
                  <a:cubicBezTo>
                    <a:pt x="0" y="11808"/>
                    <a:pt x="0" y="11808"/>
                    <a:pt x="0" y="11808"/>
                  </a:cubicBezTo>
                  <a:cubicBezTo>
                    <a:pt x="0" y="11808"/>
                    <a:pt x="9594" y="41328"/>
                    <a:pt x="16974" y="38376"/>
                  </a:cubicBezTo>
                </a:path>
              </a:pathLst>
            </a:custGeom>
            <a:solidFill>
              <a:srgbClr val="8044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9FEEEC44-E0BD-4958-8E30-90FDB38BCA84}"/>
                </a:ext>
              </a:extLst>
            </p:cNvPr>
            <p:cNvSpPr/>
            <p:nvPr/>
          </p:nvSpPr>
          <p:spPr>
            <a:xfrm>
              <a:off x="3784998" y="5402400"/>
              <a:ext cx="8117" cy="53476"/>
            </a:xfrm>
            <a:custGeom>
              <a:avLst/>
              <a:gdLst>
                <a:gd name="connsiteX0" fmla="*/ 3690 w 8117"/>
                <a:gd name="connsiteY0" fmla="*/ 0 h 53476"/>
                <a:gd name="connsiteX1" fmla="*/ 8118 w 8117"/>
                <a:gd name="connsiteY1" fmla="*/ 10332 h 53476"/>
                <a:gd name="connsiteX2" fmla="*/ 8118 w 8117"/>
                <a:gd name="connsiteY2" fmla="*/ 21402 h 53476"/>
                <a:gd name="connsiteX3" fmla="*/ 8118 w 8117"/>
                <a:gd name="connsiteY3" fmla="*/ 33948 h 53476"/>
                <a:gd name="connsiteX4" fmla="*/ 8118 w 8117"/>
                <a:gd name="connsiteY4" fmla="*/ 53136 h 53476"/>
                <a:gd name="connsiteX5" fmla="*/ 4428 w 8117"/>
                <a:gd name="connsiteY5" fmla="*/ 53136 h 53476"/>
                <a:gd name="connsiteX6" fmla="*/ 4428 w 8117"/>
                <a:gd name="connsiteY6" fmla="*/ 32472 h 53476"/>
                <a:gd name="connsiteX7" fmla="*/ 0 w 8117"/>
                <a:gd name="connsiteY7" fmla="*/ 11808 h 53476"/>
                <a:gd name="connsiteX8" fmla="*/ 0 w 8117"/>
                <a:gd name="connsiteY8" fmla="*/ 11808 h 53476"/>
                <a:gd name="connsiteX9" fmla="*/ 0 w 8117"/>
                <a:gd name="connsiteY9" fmla="*/ 11808 h 53476"/>
                <a:gd name="connsiteX10" fmla="*/ 0 w 8117"/>
                <a:gd name="connsiteY10" fmla="*/ 11808 h 5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7" h="53476">
                  <a:moveTo>
                    <a:pt x="3690" y="0"/>
                  </a:moveTo>
                  <a:lnTo>
                    <a:pt x="8118" y="10332"/>
                  </a:lnTo>
                  <a:lnTo>
                    <a:pt x="8118" y="21402"/>
                  </a:lnTo>
                  <a:lnTo>
                    <a:pt x="8118" y="33948"/>
                  </a:lnTo>
                  <a:cubicBezTo>
                    <a:pt x="8118" y="33948"/>
                    <a:pt x="8118" y="52398"/>
                    <a:pt x="8118" y="53136"/>
                  </a:cubicBezTo>
                  <a:cubicBezTo>
                    <a:pt x="6930" y="53591"/>
                    <a:pt x="5616" y="53591"/>
                    <a:pt x="4428" y="53136"/>
                  </a:cubicBezTo>
                  <a:lnTo>
                    <a:pt x="4428" y="32472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20D5D9BA-B14E-47C0-8110-D603B156ECC1}"/>
                </a:ext>
              </a:extLst>
            </p:cNvPr>
            <p:cNvSpPr/>
            <p:nvPr/>
          </p:nvSpPr>
          <p:spPr>
            <a:xfrm>
              <a:off x="3753264" y="5436349"/>
              <a:ext cx="22878" cy="29520"/>
            </a:xfrm>
            <a:custGeom>
              <a:avLst/>
              <a:gdLst>
                <a:gd name="connsiteX0" fmla="*/ 22878 w 22878"/>
                <a:gd name="connsiteY0" fmla="*/ 29520 h 29520"/>
                <a:gd name="connsiteX1" fmla="*/ 22878 w 22878"/>
                <a:gd name="connsiteY1" fmla="*/ 24354 h 29520"/>
                <a:gd name="connsiteX2" fmla="*/ 22878 w 22878"/>
                <a:gd name="connsiteY2" fmla="*/ 24354 h 29520"/>
                <a:gd name="connsiteX3" fmla="*/ 22878 w 22878"/>
                <a:gd name="connsiteY3" fmla="*/ 16974 h 29520"/>
                <a:gd name="connsiteX4" fmla="*/ 22878 w 22878"/>
                <a:gd name="connsiteY4" fmla="*/ 16974 h 29520"/>
                <a:gd name="connsiteX5" fmla="*/ 22878 w 22878"/>
                <a:gd name="connsiteY5" fmla="*/ 16974 h 29520"/>
                <a:gd name="connsiteX6" fmla="*/ 0 w 22878"/>
                <a:gd name="connsiteY6" fmla="*/ 0 h 29520"/>
                <a:gd name="connsiteX7" fmla="*/ 0 w 22878"/>
                <a:gd name="connsiteY7" fmla="*/ 0 h 29520"/>
                <a:gd name="connsiteX8" fmla="*/ 22878 w 22878"/>
                <a:gd name="connsiteY8" fmla="*/ 2583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8" h="29520">
                  <a:moveTo>
                    <a:pt x="22878" y="29520"/>
                  </a:moveTo>
                  <a:cubicBezTo>
                    <a:pt x="22878" y="29520"/>
                    <a:pt x="22878" y="24354"/>
                    <a:pt x="22878" y="24354"/>
                  </a:cubicBezTo>
                  <a:cubicBezTo>
                    <a:pt x="22878" y="24354"/>
                    <a:pt x="22878" y="24354"/>
                    <a:pt x="22878" y="24354"/>
                  </a:cubicBezTo>
                  <a:cubicBezTo>
                    <a:pt x="22605" y="21902"/>
                    <a:pt x="22605" y="19426"/>
                    <a:pt x="22878" y="16974"/>
                  </a:cubicBezTo>
                  <a:lnTo>
                    <a:pt x="22878" y="16974"/>
                  </a:lnTo>
                  <a:cubicBezTo>
                    <a:pt x="22878" y="16974"/>
                    <a:pt x="22878" y="16974"/>
                    <a:pt x="22878" y="16974"/>
                  </a:cubicBezTo>
                  <a:cubicBezTo>
                    <a:pt x="14487" y="12424"/>
                    <a:pt x="6790" y="6709"/>
                    <a:pt x="0" y="0"/>
                  </a:cubicBezTo>
                  <a:lnTo>
                    <a:pt x="0" y="0"/>
                  </a:lnTo>
                  <a:cubicBezTo>
                    <a:pt x="0" y="0"/>
                    <a:pt x="12546" y="27306"/>
                    <a:pt x="22878" y="25830"/>
                  </a:cubicBezTo>
                </a:path>
              </a:pathLst>
            </a:custGeom>
            <a:solidFill>
              <a:srgbClr val="8044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B570F403-F8C0-4CD3-87D4-9DF611DBB71F}"/>
                </a:ext>
              </a:extLst>
            </p:cNvPr>
            <p:cNvSpPr/>
            <p:nvPr/>
          </p:nvSpPr>
          <p:spPr>
            <a:xfrm>
              <a:off x="3758431" y="5436349"/>
              <a:ext cx="13283" cy="23616"/>
            </a:xfrm>
            <a:custGeom>
              <a:avLst/>
              <a:gdLst>
                <a:gd name="connsiteX0" fmla="*/ 10332 w 13283"/>
                <a:gd name="connsiteY0" fmla="*/ 17712 h 23616"/>
                <a:gd name="connsiteX1" fmla="*/ 10332 w 13283"/>
                <a:gd name="connsiteY1" fmla="*/ 10332 h 23616"/>
                <a:gd name="connsiteX2" fmla="*/ 5904 w 13283"/>
                <a:gd name="connsiteY2" fmla="*/ 0 h 23616"/>
                <a:gd name="connsiteX3" fmla="*/ 5904 w 13283"/>
                <a:gd name="connsiteY3" fmla="*/ 0 h 23616"/>
                <a:gd name="connsiteX4" fmla="*/ 0 w 13283"/>
                <a:gd name="connsiteY4" fmla="*/ 0 h 23616"/>
                <a:gd name="connsiteX5" fmla="*/ 5166 w 13283"/>
                <a:gd name="connsiteY5" fmla="*/ 11808 h 23616"/>
                <a:gd name="connsiteX6" fmla="*/ 13284 w 13283"/>
                <a:gd name="connsiteY6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83" h="23616">
                  <a:moveTo>
                    <a:pt x="10332" y="17712"/>
                  </a:moveTo>
                  <a:cubicBezTo>
                    <a:pt x="10731" y="15268"/>
                    <a:pt x="10731" y="12776"/>
                    <a:pt x="10332" y="10332"/>
                  </a:cubicBezTo>
                  <a:cubicBezTo>
                    <a:pt x="9144" y="6773"/>
                    <a:pt x="7660" y="3317"/>
                    <a:pt x="5904" y="0"/>
                  </a:cubicBezTo>
                  <a:lnTo>
                    <a:pt x="5904" y="0"/>
                  </a:lnTo>
                  <a:cubicBezTo>
                    <a:pt x="3956" y="419"/>
                    <a:pt x="1948" y="419"/>
                    <a:pt x="0" y="0"/>
                  </a:cubicBezTo>
                  <a:lnTo>
                    <a:pt x="5166" y="11808"/>
                  </a:lnTo>
                  <a:lnTo>
                    <a:pt x="13284" y="23616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A3F617CA-39FF-437D-B9C5-01F85B85236E}"/>
                </a:ext>
              </a:extLst>
            </p:cNvPr>
            <p:cNvSpPr/>
            <p:nvPr/>
          </p:nvSpPr>
          <p:spPr>
            <a:xfrm>
              <a:off x="3765073" y="5426017"/>
              <a:ext cx="11069" cy="22139"/>
            </a:xfrm>
            <a:custGeom>
              <a:avLst/>
              <a:gdLst>
                <a:gd name="connsiteX0" fmla="*/ 11070 w 11069"/>
                <a:gd name="connsiteY0" fmla="*/ 22140 h 22139"/>
                <a:gd name="connsiteX1" fmla="*/ 6642 w 11069"/>
                <a:gd name="connsiteY1" fmla="*/ 10332 h 22139"/>
                <a:gd name="connsiteX2" fmla="*/ 0 w 11069"/>
                <a:gd name="connsiteY2" fmla="*/ 0 h 22139"/>
                <a:gd name="connsiteX3" fmla="*/ 0 w 11069"/>
                <a:gd name="connsiteY3" fmla="*/ 4428 h 22139"/>
                <a:gd name="connsiteX4" fmla="*/ 0 w 11069"/>
                <a:gd name="connsiteY4" fmla="*/ 4428 h 22139"/>
                <a:gd name="connsiteX5" fmla="*/ 6642 w 11069"/>
                <a:gd name="connsiteY5" fmla="*/ 10332 h 22139"/>
                <a:gd name="connsiteX6" fmla="*/ 11070 w 11069"/>
                <a:gd name="connsiteY6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69" h="22139">
                  <a:moveTo>
                    <a:pt x="11070" y="22140"/>
                  </a:moveTo>
                  <a:cubicBezTo>
                    <a:pt x="10103" y="18031"/>
                    <a:pt x="8612" y="14063"/>
                    <a:pt x="6642" y="10332"/>
                  </a:cubicBezTo>
                  <a:cubicBezTo>
                    <a:pt x="5218" y="6440"/>
                    <a:pt x="2952" y="2911"/>
                    <a:pt x="0" y="0"/>
                  </a:cubicBezTo>
                  <a:cubicBezTo>
                    <a:pt x="509" y="1432"/>
                    <a:pt x="509" y="2996"/>
                    <a:pt x="0" y="4428"/>
                  </a:cubicBezTo>
                  <a:lnTo>
                    <a:pt x="0" y="4428"/>
                  </a:lnTo>
                  <a:cubicBezTo>
                    <a:pt x="2723" y="5740"/>
                    <a:pt x="5018" y="7784"/>
                    <a:pt x="6642" y="10332"/>
                  </a:cubicBezTo>
                  <a:cubicBezTo>
                    <a:pt x="6642" y="15498"/>
                    <a:pt x="11070" y="22140"/>
                    <a:pt x="11070" y="22140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1EDA907D-1C5C-4803-B359-88C4A2F8E5A3}"/>
                </a:ext>
              </a:extLst>
            </p:cNvPr>
            <p:cNvSpPr/>
            <p:nvPr/>
          </p:nvSpPr>
          <p:spPr>
            <a:xfrm>
              <a:off x="3783362" y="5403139"/>
              <a:ext cx="4110" cy="33209"/>
            </a:xfrm>
            <a:custGeom>
              <a:avLst/>
              <a:gdLst>
                <a:gd name="connsiteX0" fmla="*/ 3850 w 4110"/>
                <a:gd name="connsiteY0" fmla="*/ 33210 h 33209"/>
                <a:gd name="connsiteX1" fmla="*/ 3850 w 4110"/>
                <a:gd name="connsiteY1" fmla="*/ 19188 h 33209"/>
                <a:gd name="connsiteX2" fmla="*/ 3850 w 4110"/>
                <a:gd name="connsiteY2" fmla="*/ 6642 h 33209"/>
                <a:gd name="connsiteX3" fmla="*/ 3850 w 4110"/>
                <a:gd name="connsiteY3" fmla="*/ 6642 h 33209"/>
                <a:gd name="connsiteX4" fmla="*/ 3850 w 4110"/>
                <a:gd name="connsiteY4" fmla="*/ 6642 h 33209"/>
                <a:gd name="connsiteX5" fmla="*/ 3850 w 4110"/>
                <a:gd name="connsiteY5" fmla="*/ 11808 h 33209"/>
                <a:gd name="connsiteX6" fmla="*/ 3850 w 4110"/>
                <a:gd name="connsiteY6" fmla="*/ 0 h 33209"/>
                <a:gd name="connsiteX7" fmla="*/ 161 w 4110"/>
                <a:gd name="connsiteY7" fmla="*/ 0 h 33209"/>
                <a:gd name="connsiteX8" fmla="*/ 161 w 4110"/>
                <a:gd name="connsiteY8" fmla="*/ 0 h 33209"/>
                <a:gd name="connsiteX9" fmla="*/ 161 w 4110"/>
                <a:gd name="connsiteY9" fmla="*/ 0 h 33209"/>
                <a:gd name="connsiteX10" fmla="*/ 161 w 4110"/>
                <a:gd name="connsiteY10" fmla="*/ 4428 h 33209"/>
                <a:gd name="connsiteX11" fmla="*/ 161 w 4110"/>
                <a:gd name="connsiteY11" fmla="*/ 8856 h 33209"/>
                <a:gd name="connsiteX12" fmla="*/ 161 w 4110"/>
                <a:gd name="connsiteY12" fmla="*/ 17712 h 33209"/>
                <a:gd name="connsiteX13" fmla="*/ 3850 w 4110"/>
                <a:gd name="connsiteY13" fmla="*/ 27306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10" h="33209">
                  <a:moveTo>
                    <a:pt x="3850" y="33210"/>
                  </a:moveTo>
                  <a:cubicBezTo>
                    <a:pt x="4197" y="28542"/>
                    <a:pt x="4197" y="23856"/>
                    <a:pt x="3850" y="19188"/>
                  </a:cubicBezTo>
                  <a:cubicBezTo>
                    <a:pt x="3850" y="14022"/>
                    <a:pt x="3850" y="6642"/>
                    <a:pt x="3850" y="6642"/>
                  </a:cubicBezTo>
                  <a:lnTo>
                    <a:pt x="3850" y="6642"/>
                  </a:lnTo>
                  <a:lnTo>
                    <a:pt x="3850" y="6642"/>
                  </a:lnTo>
                  <a:cubicBezTo>
                    <a:pt x="3850" y="6642"/>
                    <a:pt x="3850" y="11808"/>
                    <a:pt x="3850" y="11808"/>
                  </a:cubicBezTo>
                  <a:lnTo>
                    <a:pt x="3850" y="0"/>
                  </a:lnTo>
                  <a:lnTo>
                    <a:pt x="161" y="0"/>
                  </a:lnTo>
                  <a:cubicBezTo>
                    <a:pt x="161" y="0"/>
                    <a:pt x="161" y="0"/>
                    <a:pt x="161" y="0"/>
                  </a:cubicBezTo>
                  <a:lnTo>
                    <a:pt x="161" y="0"/>
                  </a:lnTo>
                  <a:cubicBezTo>
                    <a:pt x="-54" y="1469"/>
                    <a:pt x="-54" y="2959"/>
                    <a:pt x="161" y="4428"/>
                  </a:cubicBezTo>
                  <a:cubicBezTo>
                    <a:pt x="360" y="5897"/>
                    <a:pt x="360" y="7387"/>
                    <a:pt x="161" y="8856"/>
                  </a:cubicBezTo>
                  <a:cubicBezTo>
                    <a:pt x="161" y="8856"/>
                    <a:pt x="161" y="14022"/>
                    <a:pt x="161" y="17712"/>
                  </a:cubicBezTo>
                  <a:cubicBezTo>
                    <a:pt x="161" y="21402"/>
                    <a:pt x="3850" y="27306"/>
                    <a:pt x="3850" y="27306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9D9C8B1F-5E94-465B-A3F6-0B1B5D6BC0C4}"/>
                </a:ext>
              </a:extLst>
            </p:cNvPr>
            <p:cNvSpPr/>
            <p:nvPr/>
          </p:nvSpPr>
          <p:spPr>
            <a:xfrm>
              <a:off x="3789427" y="5404615"/>
              <a:ext cx="6878" cy="31733"/>
            </a:xfrm>
            <a:custGeom>
              <a:avLst/>
              <a:gdLst>
                <a:gd name="connsiteX0" fmla="*/ 5904 w 6878"/>
                <a:gd name="connsiteY0" fmla="*/ 31734 h 31733"/>
                <a:gd name="connsiteX1" fmla="*/ 5904 w 6878"/>
                <a:gd name="connsiteY1" fmla="*/ 11070 h 31733"/>
                <a:gd name="connsiteX2" fmla="*/ 0 w 6878"/>
                <a:gd name="connsiteY2" fmla="*/ 0 h 31733"/>
                <a:gd name="connsiteX3" fmla="*/ 0 w 6878"/>
                <a:gd name="connsiteY3" fmla="*/ 0 h 31733"/>
                <a:gd name="connsiteX4" fmla="*/ 5166 w 6878"/>
                <a:gd name="connsiteY4" fmla="*/ 13284 h 31733"/>
                <a:gd name="connsiteX5" fmla="*/ 5166 w 6878"/>
                <a:gd name="connsiteY5" fmla="*/ 29520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78" h="31733">
                  <a:moveTo>
                    <a:pt x="5904" y="31734"/>
                  </a:moveTo>
                  <a:cubicBezTo>
                    <a:pt x="7203" y="24907"/>
                    <a:pt x="7203" y="17897"/>
                    <a:pt x="5904" y="11070"/>
                  </a:cubicBezTo>
                  <a:cubicBezTo>
                    <a:pt x="4967" y="6915"/>
                    <a:pt x="2930" y="3090"/>
                    <a:pt x="0" y="0"/>
                  </a:cubicBezTo>
                  <a:lnTo>
                    <a:pt x="0" y="0"/>
                  </a:lnTo>
                  <a:cubicBezTo>
                    <a:pt x="2605" y="4032"/>
                    <a:pt x="4362" y="8552"/>
                    <a:pt x="5166" y="13284"/>
                  </a:cubicBezTo>
                  <a:cubicBezTo>
                    <a:pt x="5166" y="19926"/>
                    <a:pt x="5166" y="29520"/>
                    <a:pt x="5166" y="29520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7AA518DD-4740-4086-A8BC-B59484F96231}"/>
                </a:ext>
              </a:extLst>
            </p:cNvPr>
            <p:cNvSpPr/>
            <p:nvPr/>
          </p:nvSpPr>
          <p:spPr>
            <a:xfrm>
              <a:off x="3776143" y="5414208"/>
              <a:ext cx="5903" cy="24354"/>
            </a:xfrm>
            <a:custGeom>
              <a:avLst/>
              <a:gdLst>
                <a:gd name="connsiteX0" fmla="*/ 5904 w 5903"/>
                <a:gd name="connsiteY0" fmla="*/ 22140 h 24354"/>
                <a:gd name="connsiteX1" fmla="*/ 0 w 5903"/>
                <a:gd name="connsiteY1" fmla="*/ 8856 h 24354"/>
                <a:gd name="connsiteX2" fmla="*/ 0 w 5903"/>
                <a:gd name="connsiteY2" fmla="*/ 0 h 24354"/>
                <a:gd name="connsiteX3" fmla="*/ 0 w 5903"/>
                <a:gd name="connsiteY3" fmla="*/ 0 h 24354"/>
                <a:gd name="connsiteX4" fmla="*/ 0 w 5903"/>
                <a:gd name="connsiteY4" fmla="*/ 8856 h 24354"/>
                <a:gd name="connsiteX5" fmla="*/ 0 w 5903"/>
                <a:gd name="connsiteY5" fmla="*/ 8856 h 24354"/>
                <a:gd name="connsiteX6" fmla="*/ 0 w 5903"/>
                <a:gd name="connsiteY6" fmla="*/ 15498 h 24354"/>
                <a:gd name="connsiteX7" fmla="*/ 4428 w 5903"/>
                <a:gd name="connsiteY7" fmla="*/ 24354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24354">
                  <a:moveTo>
                    <a:pt x="5904" y="22140"/>
                  </a:moveTo>
                  <a:cubicBezTo>
                    <a:pt x="4199" y="17598"/>
                    <a:pt x="2229" y="13162"/>
                    <a:pt x="0" y="8856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7" y="2949"/>
                    <a:pt x="177" y="5907"/>
                    <a:pt x="0" y="8856"/>
                  </a:cubicBezTo>
                  <a:lnTo>
                    <a:pt x="0" y="8856"/>
                  </a:lnTo>
                  <a:lnTo>
                    <a:pt x="0" y="15498"/>
                  </a:lnTo>
                  <a:cubicBezTo>
                    <a:pt x="1934" y="18200"/>
                    <a:pt x="3424" y="21189"/>
                    <a:pt x="4428" y="24354"/>
                  </a:cubicBez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8A90E182-4F4E-41EF-8072-05F94E679BAC}"/>
                </a:ext>
              </a:extLst>
            </p:cNvPr>
            <p:cNvSpPr/>
            <p:nvPr/>
          </p:nvSpPr>
          <p:spPr>
            <a:xfrm>
              <a:off x="3781227" y="5415684"/>
              <a:ext cx="7461" cy="39852"/>
            </a:xfrm>
            <a:custGeom>
              <a:avLst/>
              <a:gdLst>
                <a:gd name="connsiteX0" fmla="*/ 7462 w 7461"/>
                <a:gd name="connsiteY0" fmla="*/ 39852 h 39852"/>
                <a:gd name="connsiteX1" fmla="*/ 7462 w 7461"/>
                <a:gd name="connsiteY1" fmla="*/ 21402 h 39852"/>
                <a:gd name="connsiteX2" fmla="*/ 82 w 7461"/>
                <a:gd name="connsiteY2" fmla="*/ 0 h 39852"/>
                <a:gd name="connsiteX3" fmla="*/ 6724 w 7461"/>
                <a:gd name="connsiteY3" fmla="*/ 26568 h 39852"/>
                <a:gd name="connsiteX4" fmla="*/ 2296 w 7461"/>
                <a:gd name="connsiteY4" fmla="*/ 20664 h 39852"/>
                <a:gd name="connsiteX5" fmla="*/ 2296 w 7461"/>
                <a:gd name="connsiteY5" fmla="*/ 37638 h 39852"/>
                <a:gd name="connsiteX6" fmla="*/ 2296 w 7461"/>
                <a:gd name="connsiteY6" fmla="*/ 37638 h 39852"/>
                <a:gd name="connsiteX7" fmla="*/ 2296 w 7461"/>
                <a:gd name="connsiteY7" fmla="*/ 37638 h 39852"/>
                <a:gd name="connsiteX8" fmla="*/ 7462 w 7461"/>
                <a:gd name="connsiteY8" fmla="*/ 37638 h 39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" h="39852">
                  <a:moveTo>
                    <a:pt x="7462" y="39852"/>
                  </a:moveTo>
                  <a:cubicBezTo>
                    <a:pt x="7462" y="39852"/>
                    <a:pt x="7462" y="25092"/>
                    <a:pt x="7462" y="21402"/>
                  </a:cubicBezTo>
                  <a:cubicBezTo>
                    <a:pt x="7462" y="17712"/>
                    <a:pt x="82" y="0"/>
                    <a:pt x="82" y="0"/>
                  </a:cubicBezTo>
                  <a:cubicBezTo>
                    <a:pt x="2813" y="8718"/>
                    <a:pt x="5034" y="17590"/>
                    <a:pt x="6724" y="26568"/>
                  </a:cubicBezTo>
                  <a:cubicBezTo>
                    <a:pt x="6724" y="26568"/>
                    <a:pt x="2296" y="20664"/>
                    <a:pt x="2296" y="20664"/>
                  </a:cubicBezTo>
                  <a:cubicBezTo>
                    <a:pt x="2296" y="20664"/>
                    <a:pt x="7462" y="37638"/>
                    <a:pt x="2296" y="37638"/>
                  </a:cubicBezTo>
                  <a:cubicBezTo>
                    <a:pt x="-2870" y="37638"/>
                    <a:pt x="2296" y="37638"/>
                    <a:pt x="2296" y="37638"/>
                  </a:cubicBezTo>
                  <a:lnTo>
                    <a:pt x="2296" y="37638"/>
                  </a:lnTo>
                  <a:cubicBezTo>
                    <a:pt x="3927" y="38431"/>
                    <a:pt x="5831" y="38431"/>
                    <a:pt x="7462" y="37638"/>
                  </a:cubicBezTo>
                </a:path>
              </a:pathLst>
            </a:custGeom>
            <a:solidFill>
              <a:srgbClr val="8547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CD817999-BE93-4029-86D5-51ACAA2444AF}"/>
                </a:ext>
              </a:extLst>
            </p:cNvPr>
            <p:cNvSpPr/>
            <p:nvPr/>
          </p:nvSpPr>
          <p:spPr>
            <a:xfrm>
              <a:off x="3787212" y="5409780"/>
              <a:ext cx="8509" cy="41656"/>
            </a:xfrm>
            <a:custGeom>
              <a:avLst/>
              <a:gdLst>
                <a:gd name="connsiteX0" fmla="*/ 4428 w 8509"/>
                <a:gd name="connsiteY0" fmla="*/ 38376 h 41656"/>
                <a:gd name="connsiteX1" fmla="*/ 4428 w 8509"/>
                <a:gd name="connsiteY1" fmla="*/ 18450 h 41656"/>
                <a:gd name="connsiteX2" fmla="*/ 0 w 8509"/>
                <a:gd name="connsiteY2" fmla="*/ 0 h 41656"/>
                <a:gd name="connsiteX3" fmla="*/ 5166 w 8509"/>
                <a:gd name="connsiteY3" fmla="*/ 18450 h 41656"/>
                <a:gd name="connsiteX4" fmla="*/ 5166 w 8509"/>
                <a:gd name="connsiteY4" fmla="*/ 41328 h 41656"/>
                <a:gd name="connsiteX5" fmla="*/ 5166 w 8509"/>
                <a:gd name="connsiteY5" fmla="*/ 41328 h 41656"/>
                <a:gd name="connsiteX6" fmla="*/ 5166 w 8509"/>
                <a:gd name="connsiteY6" fmla="*/ 41328 h 41656"/>
                <a:gd name="connsiteX7" fmla="*/ 5166 w 8509"/>
                <a:gd name="connsiteY7" fmla="*/ 41328 h 41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09" h="41656">
                  <a:moveTo>
                    <a:pt x="4428" y="38376"/>
                  </a:moveTo>
                  <a:cubicBezTo>
                    <a:pt x="4428" y="38376"/>
                    <a:pt x="4428" y="24354"/>
                    <a:pt x="4428" y="18450"/>
                  </a:cubicBezTo>
                  <a:lnTo>
                    <a:pt x="0" y="0"/>
                  </a:lnTo>
                  <a:cubicBezTo>
                    <a:pt x="0" y="0"/>
                    <a:pt x="0" y="8856"/>
                    <a:pt x="5166" y="18450"/>
                  </a:cubicBezTo>
                  <a:cubicBezTo>
                    <a:pt x="10332" y="28044"/>
                    <a:pt x="8856" y="40590"/>
                    <a:pt x="5166" y="41328"/>
                  </a:cubicBezTo>
                  <a:cubicBezTo>
                    <a:pt x="1476" y="42066"/>
                    <a:pt x="5166" y="41328"/>
                    <a:pt x="5166" y="41328"/>
                  </a:cubicBezTo>
                  <a:lnTo>
                    <a:pt x="5166" y="41328"/>
                  </a:lnTo>
                  <a:lnTo>
                    <a:pt x="5166" y="41328"/>
                  </a:lnTo>
                </a:path>
              </a:pathLst>
            </a:custGeom>
            <a:solidFill>
              <a:srgbClr val="8547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B59A2A5D-7FDD-4D4E-ABAD-7EB5D7AA017E}"/>
                </a:ext>
              </a:extLst>
            </p:cNvPr>
            <p:cNvSpPr/>
            <p:nvPr/>
          </p:nvSpPr>
          <p:spPr>
            <a:xfrm>
              <a:off x="3759906" y="5460046"/>
              <a:ext cx="8364" cy="10250"/>
            </a:xfrm>
            <a:custGeom>
              <a:avLst/>
              <a:gdLst>
                <a:gd name="connsiteX0" fmla="*/ 8118 w 8364"/>
                <a:gd name="connsiteY0" fmla="*/ 4346 h 10250"/>
                <a:gd name="connsiteX1" fmla="*/ 8118 w 8364"/>
                <a:gd name="connsiteY1" fmla="*/ 10250 h 10250"/>
                <a:gd name="connsiteX2" fmla="*/ 0 w 8364"/>
                <a:gd name="connsiteY2" fmla="*/ 2870 h 10250"/>
                <a:gd name="connsiteX3" fmla="*/ 7380 w 8364"/>
                <a:gd name="connsiteY3" fmla="*/ 8774 h 10250"/>
                <a:gd name="connsiteX4" fmla="*/ 7380 w 8364"/>
                <a:gd name="connsiteY4" fmla="*/ 656 h 10250"/>
                <a:gd name="connsiteX5" fmla="*/ 7380 w 8364"/>
                <a:gd name="connsiteY5" fmla="*/ 656 h 1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4" h="10250">
                  <a:moveTo>
                    <a:pt x="8118" y="4346"/>
                  </a:moveTo>
                  <a:cubicBezTo>
                    <a:pt x="8118" y="4346"/>
                    <a:pt x="8118" y="10250"/>
                    <a:pt x="8118" y="10250"/>
                  </a:cubicBezTo>
                  <a:cubicBezTo>
                    <a:pt x="4635" y="8806"/>
                    <a:pt x="1771" y="6198"/>
                    <a:pt x="0" y="2870"/>
                  </a:cubicBezTo>
                  <a:cubicBezTo>
                    <a:pt x="0" y="2870"/>
                    <a:pt x="5166" y="8774"/>
                    <a:pt x="7380" y="8774"/>
                  </a:cubicBezTo>
                  <a:cubicBezTo>
                    <a:pt x="9594" y="8774"/>
                    <a:pt x="7380" y="2132"/>
                    <a:pt x="7380" y="656"/>
                  </a:cubicBezTo>
                  <a:cubicBezTo>
                    <a:pt x="7380" y="-820"/>
                    <a:pt x="7380" y="656"/>
                    <a:pt x="7380" y="656"/>
                  </a:cubicBezTo>
                </a:path>
              </a:pathLst>
            </a:custGeom>
            <a:solidFill>
              <a:srgbClr val="3228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6A7996C2-6530-4223-8B22-C709DC89F731}"/>
                </a:ext>
              </a:extLst>
            </p:cNvPr>
            <p:cNvSpPr/>
            <p:nvPr/>
          </p:nvSpPr>
          <p:spPr>
            <a:xfrm>
              <a:off x="3781308" y="5386165"/>
              <a:ext cx="11023" cy="18367"/>
            </a:xfrm>
            <a:custGeom>
              <a:avLst/>
              <a:gdLst>
                <a:gd name="connsiteX0" fmla="*/ 0 w 11023"/>
                <a:gd name="connsiteY0" fmla="*/ 12546 h 18367"/>
                <a:gd name="connsiteX1" fmla="*/ 5904 w 11023"/>
                <a:gd name="connsiteY1" fmla="*/ 12546 h 18367"/>
                <a:gd name="connsiteX2" fmla="*/ 10332 w 11023"/>
                <a:gd name="connsiteY2" fmla="*/ 5904 h 18367"/>
                <a:gd name="connsiteX3" fmla="*/ 10332 w 11023"/>
                <a:gd name="connsiteY3" fmla="*/ 0 h 18367"/>
                <a:gd name="connsiteX4" fmla="*/ 10332 w 11023"/>
                <a:gd name="connsiteY4" fmla="*/ 5166 h 18367"/>
                <a:gd name="connsiteX5" fmla="*/ 4428 w 11023"/>
                <a:gd name="connsiteY5" fmla="*/ 17712 h 18367"/>
                <a:gd name="connsiteX6" fmla="*/ 738 w 11023"/>
                <a:gd name="connsiteY6" fmla="*/ 17712 h 1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23" h="18367">
                  <a:moveTo>
                    <a:pt x="0" y="12546"/>
                  </a:moveTo>
                  <a:cubicBezTo>
                    <a:pt x="1771" y="13781"/>
                    <a:pt x="4133" y="13781"/>
                    <a:pt x="5904" y="12546"/>
                  </a:cubicBezTo>
                  <a:cubicBezTo>
                    <a:pt x="8103" y="10914"/>
                    <a:pt x="9675" y="8565"/>
                    <a:pt x="10332" y="5904"/>
                  </a:cubicBezTo>
                  <a:cubicBezTo>
                    <a:pt x="11255" y="4044"/>
                    <a:pt x="11255" y="1860"/>
                    <a:pt x="10332" y="0"/>
                  </a:cubicBezTo>
                  <a:cubicBezTo>
                    <a:pt x="10332" y="0"/>
                    <a:pt x="10332" y="0"/>
                    <a:pt x="10332" y="5166"/>
                  </a:cubicBezTo>
                  <a:cubicBezTo>
                    <a:pt x="10332" y="10332"/>
                    <a:pt x="10332" y="16236"/>
                    <a:pt x="4428" y="17712"/>
                  </a:cubicBezTo>
                  <a:cubicBezTo>
                    <a:pt x="-1476" y="19188"/>
                    <a:pt x="738" y="17712"/>
                    <a:pt x="738" y="17712"/>
                  </a:cubicBez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8CCC0D16-36F4-4C8C-8995-1EC85A5835C5}"/>
                </a:ext>
              </a:extLst>
            </p:cNvPr>
            <p:cNvSpPr/>
            <p:nvPr/>
          </p:nvSpPr>
          <p:spPr>
            <a:xfrm>
              <a:off x="3776143" y="5386902"/>
              <a:ext cx="5903" cy="19925"/>
            </a:xfrm>
            <a:custGeom>
              <a:avLst/>
              <a:gdLst>
                <a:gd name="connsiteX0" fmla="*/ 0 w 5903"/>
                <a:gd name="connsiteY0" fmla="*/ 0 h 19925"/>
                <a:gd name="connsiteX1" fmla="*/ 5904 w 5903"/>
                <a:gd name="connsiteY1" fmla="*/ 11808 h 19925"/>
                <a:gd name="connsiteX2" fmla="*/ 5904 w 5903"/>
                <a:gd name="connsiteY2" fmla="*/ 19926 h 19925"/>
                <a:gd name="connsiteX3" fmla="*/ 5904 w 5903"/>
                <a:gd name="connsiteY3" fmla="*/ 19926 h 19925"/>
                <a:gd name="connsiteX4" fmla="*/ 0 w 5903"/>
                <a:gd name="connsiteY4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19925">
                  <a:moveTo>
                    <a:pt x="0" y="0"/>
                  </a:moveTo>
                  <a:cubicBezTo>
                    <a:pt x="2620" y="3573"/>
                    <a:pt x="4620" y="7566"/>
                    <a:pt x="5904" y="11808"/>
                  </a:cubicBezTo>
                  <a:cubicBezTo>
                    <a:pt x="5904" y="17712"/>
                    <a:pt x="5904" y="19926"/>
                    <a:pt x="5904" y="19926"/>
                  </a:cubicBezTo>
                  <a:cubicBezTo>
                    <a:pt x="5904" y="19926"/>
                    <a:pt x="5904" y="19926"/>
                    <a:pt x="5904" y="19926"/>
                  </a:cubicBezTo>
                  <a:cubicBezTo>
                    <a:pt x="5904" y="19926"/>
                    <a:pt x="0" y="0"/>
                    <a:pt x="0" y="0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CF2E2BD1-DD87-4ADB-AADD-979DEBE73295}"/>
                </a:ext>
              </a:extLst>
            </p:cNvPr>
            <p:cNvSpPr/>
            <p:nvPr/>
          </p:nvSpPr>
          <p:spPr>
            <a:xfrm>
              <a:off x="3707508" y="5374356"/>
              <a:ext cx="58301" cy="57564"/>
            </a:xfrm>
            <a:custGeom>
              <a:avLst/>
              <a:gdLst>
                <a:gd name="connsiteX0" fmla="*/ 0 w 58301"/>
                <a:gd name="connsiteY0" fmla="*/ 19926 h 57564"/>
                <a:gd name="connsiteX1" fmla="*/ 25830 w 58301"/>
                <a:gd name="connsiteY1" fmla="*/ 57564 h 57564"/>
                <a:gd name="connsiteX2" fmla="*/ 58302 w 58301"/>
                <a:gd name="connsiteY2" fmla="*/ 21402 h 57564"/>
                <a:gd name="connsiteX3" fmla="*/ 37638 w 58301"/>
                <a:gd name="connsiteY3" fmla="*/ 0 h 57564"/>
                <a:gd name="connsiteX4" fmla="*/ 0 w 58301"/>
                <a:gd name="connsiteY4" fmla="*/ 19926 h 5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301" h="57564">
                  <a:moveTo>
                    <a:pt x="0" y="19926"/>
                  </a:moveTo>
                  <a:lnTo>
                    <a:pt x="25830" y="57564"/>
                  </a:lnTo>
                  <a:lnTo>
                    <a:pt x="58302" y="21402"/>
                  </a:lnTo>
                  <a:lnTo>
                    <a:pt x="37638" y="0"/>
                  </a:lnTo>
                  <a:lnTo>
                    <a:pt x="0" y="19926"/>
                  </a:lnTo>
                  <a:close/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3F6C6909-1B22-4153-BACC-C5837A0352E8}"/>
                </a:ext>
              </a:extLst>
            </p:cNvPr>
            <p:cNvSpPr/>
            <p:nvPr/>
          </p:nvSpPr>
          <p:spPr>
            <a:xfrm>
              <a:off x="3738504" y="5360334"/>
              <a:ext cx="30257" cy="36900"/>
            </a:xfrm>
            <a:custGeom>
              <a:avLst/>
              <a:gdLst>
                <a:gd name="connsiteX0" fmla="*/ 2214 w 30257"/>
                <a:gd name="connsiteY0" fmla="*/ 11070 h 36900"/>
                <a:gd name="connsiteX1" fmla="*/ 0 w 30257"/>
                <a:gd name="connsiteY1" fmla="*/ 16974 h 36900"/>
                <a:gd name="connsiteX2" fmla="*/ 3690 w 30257"/>
                <a:gd name="connsiteY2" fmla="*/ 27306 h 36900"/>
                <a:gd name="connsiteX3" fmla="*/ 8856 w 30257"/>
                <a:gd name="connsiteY3" fmla="*/ 32472 h 36900"/>
                <a:gd name="connsiteX4" fmla="*/ 15498 w 30257"/>
                <a:gd name="connsiteY4" fmla="*/ 36900 h 36900"/>
                <a:gd name="connsiteX5" fmla="*/ 16974 w 30257"/>
                <a:gd name="connsiteY5" fmla="*/ 32472 h 36900"/>
                <a:gd name="connsiteX6" fmla="*/ 18450 w 30257"/>
                <a:gd name="connsiteY6" fmla="*/ 26568 h 36900"/>
                <a:gd name="connsiteX7" fmla="*/ 19926 w 30257"/>
                <a:gd name="connsiteY7" fmla="*/ 25830 h 36900"/>
                <a:gd name="connsiteX8" fmla="*/ 23616 w 30257"/>
                <a:gd name="connsiteY8" fmla="*/ 27306 h 36900"/>
                <a:gd name="connsiteX9" fmla="*/ 26568 w 30257"/>
                <a:gd name="connsiteY9" fmla="*/ 23616 h 36900"/>
                <a:gd name="connsiteX10" fmla="*/ 30258 w 30257"/>
                <a:gd name="connsiteY10" fmla="*/ 16236 h 36900"/>
                <a:gd name="connsiteX11" fmla="*/ 29520 w 30257"/>
                <a:gd name="connsiteY11" fmla="*/ 13284 h 36900"/>
                <a:gd name="connsiteX12" fmla="*/ 28782 w 30257"/>
                <a:gd name="connsiteY12" fmla="*/ 11070 h 36900"/>
                <a:gd name="connsiteX13" fmla="*/ 22140 w 30257"/>
                <a:gd name="connsiteY13" fmla="*/ 0 h 36900"/>
                <a:gd name="connsiteX14" fmla="*/ 19926 w 30257"/>
                <a:gd name="connsiteY14" fmla="*/ 4428 h 36900"/>
                <a:gd name="connsiteX15" fmla="*/ 17712 w 30257"/>
                <a:gd name="connsiteY15" fmla="*/ 5166 h 36900"/>
                <a:gd name="connsiteX16" fmla="*/ 14022 w 30257"/>
                <a:gd name="connsiteY16" fmla="*/ 2952 h 36900"/>
                <a:gd name="connsiteX17" fmla="*/ 9594 w 30257"/>
                <a:gd name="connsiteY17" fmla="*/ 8856 h 36900"/>
                <a:gd name="connsiteX18" fmla="*/ 3690 w 30257"/>
                <a:gd name="connsiteY18" fmla="*/ 6642 h 36900"/>
                <a:gd name="connsiteX19" fmla="*/ 2214 w 30257"/>
                <a:gd name="connsiteY19" fmla="*/ 1107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257" h="36900">
                  <a:moveTo>
                    <a:pt x="2214" y="11070"/>
                  </a:moveTo>
                  <a:lnTo>
                    <a:pt x="0" y="16974"/>
                  </a:lnTo>
                  <a:lnTo>
                    <a:pt x="3690" y="27306"/>
                  </a:lnTo>
                  <a:lnTo>
                    <a:pt x="8856" y="32472"/>
                  </a:lnTo>
                  <a:lnTo>
                    <a:pt x="15498" y="36900"/>
                  </a:lnTo>
                  <a:lnTo>
                    <a:pt x="16974" y="32472"/>
                  </a:lnTo>
                  <a:lnTo>
                    <a:pt x="18450" y="26568"/>
                  </a:lnTo>
                  <a:lnTo>
                    <a:pt x="19926" y="25830"/>
                  </a:lnTo>
                  <a:lnTo>
                    <a:pt x="23616" y="27306"/>
                  </a:lnTo>
                  <a:lnTo>
                    <a:pt x="26568" y="23616"/>
                  </a:lnTo>
                  <a:lnTo>
                    <a:pt x="30258" y="16236"/>
                  </a:lnTo>
                  <a:lnTo>
                    <a:pt x="29520" y="13284"/>
                  </a:lnTo>
                  <a:lnTo>
                    <a:pt x="28782" y="11070"/>
                  </a:lnTo>
                  <a:lnTo>
                    <a:pt x="22140" y="0"/>
                  </a:lnTo>
                  <a:lnTo>
                    <a:pt x="19926" y="4428"/>
                  </a:lnTo>
                  <a:lnTo>
                    <a:pt x="17712" y="5166"/>
                  </a:lnTo>
                  <a:lnTo>
                    <a:pt x="14022" y="2952"/>
                  </a:lnTo>
                  <a:lnTo>
                    <a:pt x="9594" y="8856"/>
                  </a:lnTo>
                  <a:lnTo>
                    <a:pt x="3690" y="6642"/>
                  </a:lnTo>
                  <a:lnTo>
                    <a:pt x="2214" y="1107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A7F0EA3F-D4E0-48E3-8458-1C0AE4DC07D2}"/>
                </a:ext>
              </a:extLst>
            </p:cNvPr>
            <p:cNvSpPr/>
            <p:nvPr/>
          </p:nvSpPr>
          <p:spPr>
            <a:xfrm>
              <a:off x="3750312" y="5370667"/>
              <a:ext cx="4243" cy="29847"/>
            </a:xfrm>
            <a:custGeom>
              <a:avLst/>
              <a:gdLst>
                <a:gd name="connsiteX0" fmla="*/ 3690 w 4243"/>
                <a:gd name="connsiteY0" fmla="*/ 26568 h 29847"/>
                <a:gd name="connsiteX1" fmla="*/ 3690 w 4243"/>
                <a:gd name="connsiteY1" fmla="*/ 10332 h 29847"/>
                <a:gd name="connsiteX2" fmla="*/ 0 w 4243"/>
                <a:gd name="connsiteY2" fmla="*/ 0 h 29847"/>
                <a:gd name="connsiteX3" fmla="*/ 0 w 4243"/>
                <a:gd name="connsiteY3" fmla="*/ 16974 h 29847"/>
                <a:gd name="connsiteX4" fmla="*/ 0 w 4243"/>
                <a:gd name="connsiteY4" fmla="*/ 29520 h 29847"/>
                <a:gd name="connsiteX5" fmla="*/ 0 w 4243"/>
                <a:gd name="connsiteY5" fmla="*/ 29520 h 2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3" h="29847">
                  <a:moveTo>
                    <a:pt x="3690" y="26568"/>
                  </a:moveTo>
                  <a:cubicBezTo>
                    <a:pt x="4428" y="21181"/>
                    <a:pt x="4428" y="15719"/>
                    <a:pt x="3690" y="10332"/>
                  </a:cubicBezTo>
                  <a:cubicBezTo>
                    <a:pt x="2266" y="6962"/>
                    <a:pt x="1033" y="3511"/>
                    <a:pt x="0" y="0"/>
                  </a:cubicBezTo>
                  <a:cubicBezTo>
                    <a:pt x="768" y="5632"/>
                    <a:pt x="768" y="11342"/>
                    <a:pt x="0" y="16974"/>
                  </a:cubicBezTo>
                  <a:cubicBezTo>
                    <a:pt x="0" y="25830"/>
                    <a:pt x="0" y="28782"/>
                    <a:pt x="0" y="29520"/>
                  </a:cubicBezTo>
                  <a:cubicBezTo>
                    <a:pt x="0" y="30258"/>
                    <a:pt x="0" y="29520"/>
                    <a:pt x="0" y="29520"/>
                  </a:cubicBezTo>
                </a:path>
              </a:pathLst>
            </a:custGeom>
            <a:solidFill>
              <a:srgbClr val="583A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EC9C3E06-C299-4608-8AE2-12A3E100CCA0}"/>
                </a:ext>
              </a:extLst>
            </p:cNvPr>
            <p:cNvSpPr/>
            <p:nvPr/>
          </p:nvSpPr>
          <p:spPr>
            <a:xfrm>
              <a:off x="3754741" y="5365500"/>
              <a:ext cx="7297" cy="23533"/>
            </a:xfrm>
            <a:custGeom>
              <a:avLst/>
              <a:gdLst>
                <a:gd name="connsiteX0" fmla="*/ 738 w 7297"/>
                <a:gd name="connsiteY0" fmla="*/ 16236 h 23533"/>
                <a:gd name="connsiteX1" fmla="*/ 6642 w 7297"/>
                <a:gd name="connsiteY1" fmla="*/ 20664 h 23533"/>
                <a:gd name="connsiteX2" fmla="*/ 6642 w 7297"/>
                <a:gd name="connsiteY2" fmla="*/ 7380 h 23533"/>
                <a:gd name="connsiteX3" fmla="*/ 6642 w 7297"/>
                <a:gd name="connsiteY3" fmla="*/ 0 h 23533"/>
                <a:gd name="connsiteX4" fmla="*/ 6642 w 7297"/>
                <a:gd name="connsiteY4" fmla="*/ 0 h 23533"/>
                <a:gd name="connsiteX5" fmla="*/ 6642 w 7297"/>
                <a:gd name="connsiteY5" fmla="*/ 8118 h 23533"/>
                <a:gd name="connsiteX6" fmla="*/ 6642 w 7297"/>
                <a:gd name="connsiteY6" fmla="*/ 22878 h 23533"/>
                <a:gd name="connsiteX7" fmla="*/ 0 w 7297"/>
                <a:gd name="connsiteY7" fmla="*/ 22878 h 2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97" h="23533">
                  <a:moveTo>
                    <a:pt x="738" y="16236"/>
                  </a:moveTo>
                  <a:cubicBezTo>
                    <a:pt x="738" y="16236"/>
                    <a:pt x="5166" y="22878"/>
                    <a:pt x="6642" y="20664"/>
                  </a:cubicBezTo>
                  <a:cubicBezTo>
                    <a:pt x="8118" y="18450"/>
                    <a:pt x="6642" y="10332"/>
                    <a:pt x="6642" y="7380"/>
                  </a:cubicBezTo>
                  <a:cubicBezTo>
                    <a:pt x="6509" y="4922"/>
                    <a:pt x="6509" y="2458"/>
                    <a:pt x="6642" y="0"/>
                  </a:cubicBezTo>
                  <a:lnTo>
                    <a:pt x="6642" y="0"/>
                  </a:lnTo>
                  <a:lnTo>
                    <a:pt x="6642" y="8118"/>
                  </a:lnTo>
                  <a:cubicBezTo>
                    <a:pt x="6642" y="8118"/>
                    <a:pt x="6642" y="21402"/>
                    <a:pt x="6642" y="22878"/>
                  </a:cubicBezTo>
                  <a:cubicBezTo>
                    <a:pt x="6642" y="24354"/>
                    <a:pt x="0" y="22878"/>
                    <a:pt x="0" y="22878"/>
                  </a:cubicBezTo>
                  <a:close/>
                </a:path>
              </a:pathLst>
            </a:custGeom>
            <a:solidFill>
              <a:srgbClr val="583A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B4591CAE-D653-4C39-A564-A8853A1F56EA}"/>
                </a:ext>
              </a:extLst>
            </p:cNvPr>
            <p:cNvSpPr/>
            <p:nvPr/>
          </p:nvSpPr>
          <p:spPr>
            <a:xfrm>
              <a:off x="3734814" y="5386165"/>
              <a:ext cx="6642" cy="10331"/>
            </a:xfrm>
            <a:custGeom>
              <a:avLst/>
              <a:gdLst>
                <a:gd name="connsiteX0" fmla="*/ 6642 w 6642"/>
                <a:gd name="connsiteY0" fmla="*/ 0 h 10331"/>
                <a:gd name="connsiteX1" fmla="*/ 6642 w 6642"/>
                <a:gd name="connsiteY1" fmla="*/ 0 h 10331"/>
                <a:gd name="connsiteX2" fmla="*/ 6642 w 6642"/>
                <a:gd name="connsiteY2" fmla="*/ 0 h 10331"/>
                <a:gd name="connsiteX3" fmla="*/ 6642 w 6642"/>
                <a:gd name="connsiteY3" fmla="*/ 5166 h 10331"/>
                <a:gd name="connsiteX4" fmla="*/ 6642 w 6642"/>
                <a:gd name="connsiteY4" fmla="*/ 10332 h 10331"/>
                <a:gd name="connsiteX5" fmla="*/ 6642 w 6642"/>
                <a:gd name="connsiteY5" fmla="*/ 10332 h 10331"/>
                <a:gd name="connsiteX6" fmla="*/ 6642 w 6642"/>
                <a:gd name="connsiteY6" fmla="*/ 10332 h 10331"/>
                <a:gd name="connsiteX7" fmla="*/ 6642 w 6642"/>
                <a:gd name="connsiteY7" fmla="*/ 10332 h 10331"/>
                <a:gd name="connsiteX8" fmla="*/ 0 w 6642"/>
                <a:gd name="connsiteY8" fmla="*/ 10332 h 10331"/>
                <a:gd name="connsiteX9" fmla="*/ 0 w 6642"/>
                <a:gd name="connsiteY9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2" h="10331">
                  <a:moveTo>
                    <a:pt x="6642" y="0"/>
                  </a:move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lnTo>
                    <a:pt x="6642" y="5166"/>
                  </a:lnTo>
                  <a:lnTo>
                    <a:pt x="6642" y="10332"/>
                  </a:lnTo>
                  <a:lnTo>
                    <a:pt x="6642" y="10332"/>
                  </a:lnTo>
                  <a:lnTo>
                    <a:pt x="6642" y="10332"/>
                  </a:lnTo>
                  <a:lnTo>
                    <a:pt x="6642" y="10332"/>
                  </a:lnTo>
                  <a:lnTo>
                    <a:pt x="0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8F80E4EB-EE1C-43DB-8045-392DCC62157E}"/>
                </a:ext>
              </a:extLst>
            </p:cNvPr>
            <p:cNvSpPr/>
            <p:nvPr/>
          </p:nvSpPr>
          <p:spPr>
            <a:xfrm>
              <a:off x="3725958" y="5398710"/>
              <a:ext cx="52257" cy="53874"/>
            </a:xfrm>
            <a:custGeom>
              <a:avLst/>
              <a:gdLst>
                <a:gd name="connsiteX0" fmla="*/ 25830 w 52257"/>
                <a:gd name="connsiteY0" fmla="*/ 41328 h 53874"/>
                <a:gd name="connsiteX1" fmla="*/ 16236 w 52257"/>
                <a:gd name="connsiteY1" fmla="*/ 41328 h 53874"/>
                <a:gd name="connsiteX2" fmla="*/ 0 w 52257"/>
                <a:gd name="connsiteY2" fmla="*/ 24354 h 53874"/>
                <a:gd name="connsiteX3" fmla="*/ 0 w 52257"/>
                <a:gd name="connsiteY3" fmla="*/ 16974 h 53874"/>
                <a:gd name="connsiteX4" fmla="*/ 5904 w 52257"/>
                <a:gd name="connsiteY4" fmla="*/ 16974 h 53874"/>
                <a:gd name="connsiteX5" fmla="*/ 14760 w 52257"/>
                <a:gd name="connsiteY5" fmla="*/ 12546 h 53874"/>
                <a:gd name="connsiteX6" fmla="*/ 14760 w 52257"/>
                <a:gd name="connsiteY6" fmla="*/ 12546 h 53874"/>
                <a:gd name="connsiteX7" fmla="*/ 25830 w 52257"/>
                <a:gd name="connsiteY7" fmla="*/ 6642 h 53874"/>
                <a:gd name="connsiteX8" fmla="*/ 31734 w 52257"/>
                <a:gd name="connsiteY8" fmla="*/ 6642 h 53874"/>
                <a:gd name="connsiteX9" fmla="*/ 45756 w 52257"/>
                <a:gd name="connsiteY9" fmla="*/ 6642 h 53874"/>
                <a:gd name="connsiteX10" fmla="*/ 45756 w 52257"/>
                <a:gd name="connsiteY10" fmla="*/ 0 h 53874"/>
                <a:gd name="connsiteX11" fmla="*/ 51660 w 52257"/>
                <a:gd name="connsiteY11" fmla="*/ 11070 h 53874"/>
                <a:gd name="connsiteX12" fmla="*/ 51660 w 52257"/>
                <a:gd name="connsiteY12" fmla="*/ 25092 h 53874"/>
                <a:gd name="connsiteX13" fmla="*/ 45018 w 52257"/>
                <a:gd name="connsiteY13" fmla="*/ 25092 h 53874"/>
                <a:gd name="connsiteX14" fmla="*/ 45018 w 52257"/>
                <a:gd name="connsiteY14" fmla="*/ 39852 h 53874"/>
                <a:gd name="connsiteX15" fmla="*/ 36162 w 52257"/>
                <a:gd name="connsiteY15" fmla="*/ 34686 h 53874"/>
                <a:gd name="connsiteX16" fmla="*/ 36162 w 52257"/>
                <a:gd name="connsiteY16" fmla="*/ 47232 h 53874"/>
                <a:gd name="connsiteX17" fmla="*/ 23616 w 52257"/>
                <a:gd name="connsiteY17" fmla="*/ 41328 h 53874"/>
                <a:gd name="connsiteX18" fmla="*/ 23616 w 52257"/>
                <a:gd name="connsiteY18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2257" h="53874">
                  <a:moveTo>
                    <a:pt x="25830" y="41328"/>
                  </a:moveTo>
                  <a:cubicBezTo>
                    <a:pt x="25830" y="41328"/>
                    <a:pt x="19188" y="41328"/>
                    <a:pt x="16236" y="41328"/>
                  </a:cubicBezTo>
                  <a:lnTo>
                    <a:pt x="0" y="24354"/>
                  </a:lnTo>
                  <a:lnTo>
                    <a:pt x="0" y="16974"/>
                  </a:lnTo>
                  <a:lnTo>
                    <a:pt x="5904" y="16974"/>
                  </a:lnTo>
                  <a:lnTo>
                    <a:pt x="14760" y="12546"/>
                  </a:lnTo>
                  <a:lnTo>
                    <a:pt x="14760" y="12546"/>
                  </a:lnTo>
                  <a:lnTo>
                    <a:pt x="25830" y="6642"/>
                  </a:lnTo>
                  <a:lnTo>
                    <a:pt x="31734" y="6642"/>
                  </a:lnTo>
                  <a:lnTo>
                    <a:pt x="45756" y="6642"/>
                  </a:lnTo>
                  <a:lnTo>
                    <a:pt x="45756" y="0"/>
                  </a:lnTo>
                  <a:cubicBezTo>
                    <a:pt x="48051" y="3504"/>
                    <a:pt x="50029" y="7210"/>
                    <a:pt x="51660" y="11070"/>
                  </a:cubicBezTo>
                  <a:cubicBezTo>
                    <a:pt x="52457" y="15710"/>
                    <a:pt x="52457" y="20452"/>
                    <a:pt x="51660" y="25092"/>
                  </a:cubicBezTo>
                  <a:cubicBezTo>
                    <a:pt x="51660" y="25092"/>
                    <a:pt x="45756" y="25092"/>
                    <a:pt x="45018" y="25092"/>
                  </a:cubicBezTo>
                  <a:cubicBezTo>
                    <a:pt x="44280" y="25092"/>
                    <a:pt x="45018" y="39114"/>
                    <a:pt x="45018" y="39852"/>
                  </a:cubicBezTo>
                  <a:cubicBezTo>
                    <a:pt x="45018" y="40590"/>
                    <a:pt x="36162" y="34686"/>
                    <a:pt x="36162" y="34686"/>
                  </a:cubicBezTo>
                  <a:cubicBezTo>
                    <a:pt x="36162" y="34686"/>
                    <a:pt x="36162" y="47232"/>
                    <a:pt x="36162" y="47232"/>
                  </a:cubicBezTo>
                  <a:cubicBezTo>
                    <a:pt x="31498" y="46521"/>
                    <a:pt x="27136" y="44470"/>
                    <a:pt x="23616" y="41328"/>
                  </a:cubicBezTo>
                  <a:cubicBezTo>
                    <a:pt x="23616" y="41328"/>
                    <a:pt x="23616" y="51660"/>
                    <a:pt x="23616" y="53874"/>
                  </a:cubicBezTo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476A6E93-6D48-4C65-A435-BAAED16E5FB5}"/>
                </a:ext>
              </a:extLst>
            </p:cNvPr>
            <p:cNvSpPr/>
            <p:nvPr/>
          </p:nvSpPr>
          <p:spPr>
            <a:xfrm>
              <a:off x="3737766" y="5419374"/>
              <a:ext cx="11584" cy="16235"/>
            </a:xfrm>
            <a:custGeom>
              <a:avLst/>
              <a:gdLst>
                <a:gd name="connsiteX0" fmla="*/ 11070 w 11584"/>
                <a:gd name="connsiteY0" fmla="*/ 3690 h 16235"/>
                <a:gd name="connsiteX1" fmla="*/ 11070 w 11584"/>
                <a:gd name="connsiteY1" fmla="*/ 8118 h 16235"/>
                <a:gd name="connsiteX2" fmla="*/ 11070 w 11584"/>
                <a:gd name="connsiteY2" fmla="*/ 16236 h 16235"/>
                <a:gd name="connsiteX3" fmla="*/ 5904 w 11584"/>
                <a:gd name="connsiteY3" fmla="*/ 8856 h 16235"/>
                <a:gd name="connsiteX4" fmla="*/ 0 w 11584"/>
                <a:gd name="connsiteY4" fmla="*/ 0 h 16235"/>
                <a:gd name="connsiteX5" fmla="*/ 8856 w 11584"/>
                <a:gd name="connsiteY5" fmla="*/ 369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84" h="16235">
                  <a:moveTo>
                    <a:pt x="11070" y="3690"/>
                  </a:moveTo>
                  <a:lnTo>
                    <a:pt x="11070" y="8118"/>
                  </a:lnTo>
                  <a:cubicBezTo>
                    <a:pt x="11756" y="10781"/>
                    <a:pt x="11756" y="13574"/>
                    <a:pt x="11070" y="16236"/>
                  </a:cubicBezTo>
                  <a:cubicBezTo>
                    <a:pt x="11070" y="16236"/>
                    <a:pt x="7380" y="16236"/>
                    <a:pt x="5904" y="8856"/>
                  </a:cubicBezTo>
                  <a:lnTo>
                    <a:pt x="0" y="0"/>
                  </a:lnTo>
                  <a:cubicBezTo>
                    <a:pt x="0" y="0"/>
                    <a:pt x="8856" y="3690"/>
                    <a:pt x="8856" y="3690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1201CA86-7BFF-43AF-A14D-A1A2675A8A7E}"/>
                </a:ext>
              </a:extLst>
            </p:cNvPr>
            <p:cNvSpPr/>
            <p:nvPr/>
          </p:nvSpPr>
          <p:spPr>
            <a:xfrm>
              <a:off x="3756216" y="5389117"/>
              <a:ext cx="22222" cy="22935"/>
            </a:xfrm>
            <a:custGeom>
              <a:avLst/>
              <a:gdLst>
                <a:gd name="connsiteX0" fmla="*/ 19926 w 22222"/>
                <a:gd name="connsiteY0" fmla="*/ 2214 h 22935"/>
                <a:gd name="connsiteX1" fmla="*/ 19926 w 22222"/>
                <a:gd name="connsiteY1" fmla="*/ 22878 h 22935"/>
                <a:gd name="connsiteX2" fmla="*/ 9594 w 22222"/>
                <a:gd name="connsiteY2" fmla="*/ 15498 h 22935"/>
                <a:gd name="connsiteX3" fmla="*/ 0 w 22222"/>
                <a:gd name="connsiteY3" fmla="*/ 0 h 22935"/>
                <a:gd name="connsiteX4" fmla="*/ 0 w 22222"/>
                <a:gd name="connsiteY4" fmla="*/ 0 h 22935"/>
                <a:gd name="connsiteX5" fmla="*/ 0 w 22222"/>
                <a:gd name="connsiteY5" fmla="*/ 0 h 22935"/>
                <a:gd name="connsiteX6" fmla="*/ 0 w 22222"/>
                <a:gd name="connsiteY6" fmla="*/ 0 h 2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22" h="22935">
                  <a:moveTo>
                    <a:pt x="19926" y="2214"/>
                  </a:moveTo>
                  <a:cubicBezTo>
                    <a:pt x="19926" y="2214"/>
                    <a:pt x="25092" y="22140"/>
                    <a:pt x="19926" y="22878"/>
                  </a:cubicBezTo>
                  <a:cubicBezTo>
                    <a:pt x="14760" y="23616"/>
                    <a:pt x="10332" y="16974"/>
                    <a:pt x="9594" y="15498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4DC98CC4-B2CD-4B1F-AF88-C18AAC28F965}"/>
                </a:ext>
              </a:extLst>
            </p:cNvPr>
            <p:cNvSpPr/>
            <p:nvPr/>
          </p:nvSpPr>
          <p:spPr>
            <a:xfrm>
              <a:off x="3724483" y="5415684"/>
              <a:ext cx="16973" cy="22878"/>
            </a:xfrm>
            <a:custGeom>
              <a:avLst/>
              <a:gdLst>
                <a:gd name="connsiteX0" fmla="*/ 16974 w 16973"/>
                <a:gd name="connsiteY0" fmla="*/ 14022 h 22878"/>
                <a:gd name="connsiteX1" fmla="*/ 12546 w 16973"/>
                <a:gd name="connsiteY1" fmla="*/ 14022 h 22878"/>
                <a:gd name="connsiteX2" fmla="*/ 5166 w 16973"/>
                <a:gd name="connsiteY2" fmla="*/ 6642 h 22878"/>
                <a:gd name="connsiteX3" fmla="*/ 0 w 16973"/>
                <a:gd name="connsiteY3" fmla="*/ 0 h 22878"/>
                <a:gd name="connsiteX4" fmla="*/ 0 w 16973"/>
                <a:gd name="connsiteY4" fmla="*/ 0 h 22878"/>
                <a:gd name="connsiteX5" fmla="*/ 0 w 16973"/>
                <a:gd name="connsiteY5" fmla="*/ 0 h 22878"/>
                <a:gd name="connsiteX6" fmla="*/ 0 w 16973"/>
                <a:gd name="connsiteY6" fmla="*/ 0 h 22878"/>
                <a:gd name="connsiteX7" fmla="*/ 14022 w 16973"/>
                <a:gd name="connsiteY7" fmla="*/ 12546 h 22878"/>
                <a:gd name="connsiteX8" fmla="*/ 14022 w 16973"/>
                <a:gd name="connsiteY8" fmla="*/ 2287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" h="22878">
                  <a:moveTo>
                    <a:pt x="16974" y="14022"/>
                  </a:moveTo>
                  <a:cubicBezTo>
                    <a:pt x="16974" y="14022"/>
                    <a:pt x="16974" y="14022"/>
                    <a:pt x="12546" y="14022"/>
                  </a:cubicBezTo>
                  <a:cubicBezTo>
                    <a:pt x="10288" y="11368"/>
                    <a:pt x="7823" y="8900"/>
                    <a:pt x="5166" y="664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5055" y="3737"/>
                    <a:pt x="9749" y="7937"/>
                    <a:pt x="14022" y="12546"/>
                  </a:cubicBezTo>
                  <a:cubicBezTo>
                    <a:pt x="14716" y="15955"/>
                    <a:pt x="14716" y="19469"/>
                    <a:pt x="14022" y="22878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9E14D3D9-F9C0-4D15-9CFF-E176206A2D63}"/>
                </a:ext>
              </a:extLst>
            </p:cNvPr>
            <p:cNvSpPr/>
            <p:nvPr/>
          </p:nvSpPr>
          <p:spPr>
            <a:xfrm>
              <a:off x="3739981" y="5402400"/>
              <a:ext cx="21401" cy="27305"/>
            </a:xfrm>
            <a:custGeom>
              <a:avLst/>
              <a:gdLst>
                <a:gd name="connsiteX0" fmla="*/ 21402 w 21401"/>
                <a:gd name="connsiteY0" fmla="*/ 27306 h 27305"/>
                <a:gd name="connsiteX1" fmla="*/ 8118 w 21401"/>
                <a:gd name="connsiteY1" fmla="*/ 16236 h 27305"/>
                <a:gd name="connsiteX2" fmla="*/ 0 w 21401"/>
                <a:gd name="connsiteY2" fmla="*/ 4428 h 27305"/>
                <a:gd name="connsiteX3" fmla="*/ 0 w 21401"/>
                <a:gd name="connsiteY3" fmla="*/ 0 h 27305"/>
                <a:gd name="connsiteX4" fmla="*/ 0 w 21401"/>
                <a:gd name="connsiteY4" fmla="*/ 0 h 27305"/>
                <a:gd name="connsiteX5" fmla="*/ 20664 w 21401"/>
                <a:gd name="connsiteY5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01" h="27305">
                  <a:moveTo>
                    <a:pt x="21402" y="27306"/>
                  </a:moveTo>
                  <a:cubicBezTo>
                    <a:pt x="16125" y="24770"/>
                    <a:pt x="11564" y="20967"/>
                    <a:pt x="8118" y="16236"/>
                  </a:cubicBezTo>
                  <a:cubicBezTo>
                    <a:pt x="5092" y="12532"/>
                    <a:pt x="2376" y="8582"/>
                    <a:pt x="0" y="4428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21402" y="26568"/>
                    <a:pt x="20664" y="27306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FF7D7B99-0F86-4CF9-B949-2E65ECF47C70}"/>
                </a:ext>
              </a:extLst>
            </p:cNvPr>
            <p:cNvSpPr/>
            <p:nvPr/>
          </p:nvSpPr>
          <p:spPr>
            <a:xfrm>
              <a:off x="3756884" y="5408304"/>
              <a:ext cx="8188" cy="12546"/>
            </a:xfrm>
            <a:custGeom>
              <a:avLst/>
              <a:gdLst>
                <a:gd name="connsiteX0" fmla="*/ 7450 w 8188"/>
                <a:gd name="connsiteY0" fmla="*/ 12546 h 12546"/>
                <a:gd name="connsiteX1" fmla="*/ 808 w 8188"/>
                <a:gd name="connsiteY1" fmla="*/ 7380 h 12546"/>
                <a:gd name="connsiteX2" fmla="*/ 808 w 8188"/>
                <a:gd name="connsiteY2" fmla="*/ 0 h 12546"/>
                <a:gd name="connsiteX3" fmla="*/ 8188 w 8188"/>
                <a:gd name="connsiteY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88" h="12546">
                  <a:moveTo>
                    <a:pt x="7450" y="12546"/>
                  </a:moveTo>
                  <a:cubicBezTo>
                    <a:pt x="7450" y="12546"/>
                    <a:pt x="3022" y="12546"/>
                    <a:pt x="808" y="7380"/>
                  </a:cubicBezTo>
                  <a:cubicBezTo>
                    <a:pt x="-269" y="5037"/>
                    <a:pt x="-269" y="2343"/>
                    <a:pt x="808" y="0"/>
                  </a:cubicBezTo>
                  <a:cubicBezTo>
                    <a:pt x="3679" y="3928"/>
                    <a:pt x="6144" y="8131"/>
                    <a:pt x="8188" y="12546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D10D43B7-350F-4205-BEEF-75E9C48144AB}"/>
                </a:ext>
              </a:extLst>
            </p:cNvPr>
            <p:cNvSpPr/>
            <p:nvPr/>
          </p:nvSpPr>
          <p:spPr>
            <a:xfrm>
              <a:off x="3754002" y="5400924"/>
              <a:ext cx="15498" cy="25829"/>
            </a:xfrm>
            <a:custGeom>
              <a:avLst/>
              <a:gdLst>
                <a:gd name="connsiteX0" fmla="*/ 15498 w 15498"/>
                <a:gd name="connsiteY0" fmla="*/ 18450 h 25829"/>
                <a:gd name="connsiteX1" fmla="*/ 5166 w 15498"/>
                <a:gd name="connsiteY1" fmla="*/ 6642 h 25829"/>
                <a:gd name="connsiteX2" fmla="*/ 0 w 15498"/>
                <a:gd name="connsiteY2" fmla="*/ 0 h 25829"/>
                <a:gd name="connsiteX3" fmla="*/ 0 w 15498"/>
                <a:gd name="connsiteY3" fmla="*/ 0 h 25829"/>
                <a:gd name="connsiteX4" fmla="*/ 0 w 15498"/>
                <a:gd name="connsiteY4" fmla="*/ 0 h 25829"/>
                <a:gd name="connsiteX5" fmla="*/ 0 w 15498"/>
                <a:gd name="connsiteY5" fmla="*/ 0 h 25829"/>
                <a:gd name="connsiteX6" fmla="*/ 10332 w 15498"/>
                <a:gd name="connsiteY6" fmla="*/ 20664 h 25829"/>
                <a:gd name="connsiteX7" fmla="*/ 10332 w 15498"/>
                <a:gd name="connsiteY7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25829">
                  <a:moveTo>
                    <a:pt x="15498" y="18450"/>
                  </a:moveTo>
                  <a:cubicBezTo>
                    <a:pt x="15498" y="18450"/>
                    <a:pt x="8856" y="13284"/>
                    <a:pt x="5166" y="664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332" y="20664"/>
                  </a:lnTo>
                  <a:cubicBezTo>
                    <a:pt x="10332" y="20664"/>
                    <a:pt x="10332" y="25830"/>
                    <a:pt x="10332" y="25830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42EA6DBD-737C-4A98-92B7-7CC6CF87E530}"/>
                </a:ext>
              </a:extLst>
            </p:cNvPr>
            <p:cNvSpPr/>
            <p:nvPr/>
          </p:nvSpPr>
          <p:spPr>
            <a:xfrm>
              <a:off x="3710460" y="5405352"/>
              <a:ext cx="31734" cy="30996"/>
            </a:xfrm>
            <a:custGeom>
              <a:avLst/>
              <a:gdLst>
                <a:gd name="connsiteX0" fmla="*/ 31734 w 31734"/>
                <a:gd name="connsiteY0" fmla="*/ 30996 h 30996"/>
                <a:gd name="connsiteX1" fmla="*/ 31734 w 31734"/>
                <a:gd name="connsiteY1" fmla="*/ 30996 h 30996"/>
                <a:gd name="connsiteX2" fmla="*/ 7380 w 31734"/>
                <a:gd name="connsiteY2" fmla="*/ 12546 h 30996"/>
                <a:gd name="connsiteX3" fmla="*/ 0 w 31734"/>
                <a:gd name="connsiteY3" fmla="*/ 0 h 30996"/>
                <a:gd name="connsiteX4" fmla="*/ 0 w 31734"/>
                <a:gd name="connsiteY4" fmla="*/ 0 h 30996"/>
                <a:gd name="connsiteX5" fmla="*/ 23616 w 31734"/>
                <a:gd name="connsiteY5" fmla="*/ 26568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34" h="30996">
                  <a:moveTo>
                    <a:pt x="31734" y="30996"/>
                  </a:moveTo>
                  <a:cubicBezTo>
                    <a:pt x="31734" y="30996"/>
                    <a:pt x="31734" y="30996"/>
                    <a:pt x="31734" y="30996"/>
                  </a:cubicBezTo>
                  <a:cubicBezTo>
                    <a:pt x="22007" y="27325"/>
                    <a:pt x="13550" y="20917"/>
                    <a:pt x="7380" y="12546"/>
                  </a:cubicBezTo>
                  <a:cubicBezTo>
                    <a:pt x="5314" y="8146"/>
                    <a:pt x="2841" y="3946"/>
                    <a:pt x="0" y="0"/>
                  </a:cubicBezTo>
                  <a:lnTo>
                    <a:pt x="0" y="0"/>
                  </a:lnTo>
                  <a:lnTo>
                    <a:pt x="23616" y="26568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D95C556-C9E7-48C7-8237-FF2A19E1E6DE}"/>
                </a:ext>
              </a:extLst>
            </p:cNvPr>
            <p:cNvSpPr/>
            <p:nvPr/>
          </p:nvSpPr>
          <p:spPr>
            <a:xfrm>
              <a:off x="3711937" y="5401663"/>
              <a:ext cx="30257" cy="34685"/>
            </a:xfrm>
            <a:custGeom>
              <a:avLst/>
              <a:gdLst>
                <a:gd name="connsiteX0" fmla="*/ 30258 w 30257"/>
                <a:gd name="connsiteY0" fmla="*/ 34686 h 34685"/>
                <a:gd name="connsiteX1" fmla="*/ 30258 w 30257"/>
                <a:gd name="connsiteY1" fmla="*/ 34686 h 34685"/>
                <a:gd name="connsiteX2" fmla="*/ 13284 w 30257"/>
                <a:gd name="connsiteY2" fmla="*/ 22140 h 34685"/>
                <a:gd name="connsiteX3" fmla="*/ 0 w 30257"/>
                <a:gd name="connsiteY3" fmla="*/ 3690 h 34685"/>
                <a:gd name="connsiteX4" fmla="*/ 0 w 30257"/>
                <a:gd name="connsiteY4" fmla="*/ 0 h 34685"/>
                <a:gd name="connsiteX5" fmla="*/ 0 w 30257"/>
                <a:gd name="connsiteY5" fmla="*/ 0 h 34685"/>
                <a:gd name="connsiteX6" fmla="*/ 16236 w 30257"/>
                <a:gd name="connsiteY6" fmla="*/ 24354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34685">
                  <a:moveTo>
                    <a:pt x="30258" y="34686"/>
                  </a:moveTo>
                  <a:cubicBezTo>
                    <a:pt x="30258" y="34686"/>
                    <a:pt x="30258" y="34686"/>
                    <a:pt x="30258" y="34686"/>
                  </a:cubicBezTo>
                  <a:cubicBezTo>
                    <a:pt x="30258" y="34686"/>
                    <a:pt x="22878" y="34686"/>
                    <a:pt x="13284" y="22140"/>
                  </a:cubicBezTo>
                  <a:cubicBezTo>
                    <a:pt x="7793" y="16829"/>
                    <a:pt x="3299" y="10581"/>
                    <a:pt x="0" y="369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6236" y="24354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04046DAD-0121-483A-9453-11AEF74997A5}"/>
                </a:ext>
              </a:extLst>
            </p:cNvPr>
            <p:cNvSpPr/>
            <p:nvPr/>
          </p:nvSpPr>
          <p:spPr>
            <a:xfrm>
              <a:off x="3740719" y="5396497"/>
              <a:ext cx="16973" cy="28781"/>
            </a:xfrm>
            <a:custGeom>
              <a:avLst/>
              <a:gdLst>
                <a:gd name="connsiteX0" fmla="*/ 16974 w 16973"/>
                <a:gd name="connsiteY0" fmla="*/ 28782 h 28781"/>
                <a:gd name="connsiteX1" fmla="*/ 9594 w 16973"/>
                <a:gd name="connsiteY1" fmla="*/ 22140 h 28781"/>
                <a:gd name="connsiteX2" fmla="*/ 0 w 16973"/>
                <a:gd name="connsiteY2" fmla="*/ 8118 h 28781"/>
                <a:gd name="connsiteX3" fmla="*/ 0 w 16973"/>
                <a:gd name="connsiteY3" fmla="*/ 8118 h 28781"/>
                <a:gd name="connsiteX4" fmla="*/ 0 w 16973"/>
                <a:gd name="connsiteY4" fmla="*/ 0 h 28781"/>
                <a:gd name="connsiteX5" fmla="*/ 4428 w 16973"/>
                <a:gd name="connsiteY5" fmla="*/ 0 h 28781"/>
                <a:gd name="connsiteX6" fmla="*/ 10332 w 16973"/>
                <a:gd name="connsiteY6" fmla="*/ 6642 h 28781"/>
                <a:gd name="connsiteX7" fmla="*/ 10332 w 16973"/>
                <a:gd name="connsiteY7" fmla="*/ 6642 h 28781"/>
                <a:gd name="connsiteX8" fmla="*/ 10332 w 16973"/>
                <a:gd name="connsiteY8" fmla="*/ 16974 h 28781"/>
                <a:gd name="connsiteX9" fmla="*/ 3690 w 16973"/>
                <a:gd name="connsiteY9" fmla="*/ 12546 h 28781"/>
                <a:gd name="connsiteX10" fmla="*/ 8118 w 16973"/>
                <a:gd name="connsiteY10" fmla="*/ 23616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73" h="28781">
                  <a:moveTo>
                    <a:pt x="16974" y="28782"/>
                  </a:moveTo>
                  <a:cubicBezTo>
                    <a:pt x="14229" y="26904"/>
                    <a:pt x="11749" y="24670"/>
                    <a:pt x="9594" y="22140"/>
                  </a:cubicBezTo>
                  <a:cubicBezTo>
                    <a:pt x="5653" y="18019"/>
                    <a:pt x="2413" y="13283"/>
                    <a:pt x="0" y="8118"/>
                  </a:cubicBezTo>
                  <a:cubicBezTo>
                    <a:pt x="0" y="8118"/>
                    <a:pt x="0" y="8118"/>
                    <a:pt x="0" y="8118"/>
                  </a:cubicBezTo>
                  <a:lnTo>
                    <a:pt x="0" y="0"/>
                  </a:lnTo>
                  <a:lnTo>
                    <a:pt x="4428" y="0"/>
                  </a:lnTo>
                  <a:lnTo>
                    <a:pt x="10332" y="6642"/>
                  </a:lnTo>
                  <a:lnTo>
                    <a:pt x="10332" y="6642"/>
                  </a:lnTo>
                  <a:cubicBezTo>
                    <a:pt x="10332" y="6642"/>
                    <a:pt x="10332" y="15498"/>
                    <a:pt x="10332" y="16974"/>
                  </a:cubicBezTo>
                  <a:cubicBezTo>
                    <a:pt x="10332" y="18450"/>
                    <a:pt x="3690" y="11808"/>
                    <a:pt x="3690" y="12546"/>
                  </a:cubicBezTo>
                  <a:cubicBezTo>
                    <a:pt x="3690" y="13284"/>
                    <a:pt x="9594" y="22878"/>
                    <a:pt x="8118" y="23616"/>
                  </a:cubicBez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CE8B9620-0F08-431D-8A5B-4830C5CEFAED}"/>
                </a:ext>
              </a:extLst>
            </p:cNvPr>
            <p:cNvSpPr/>
            <p:nvPr/>
          </p:nvSpPr>
          <p:spPr>
            <a:xfrm>
              <a:off x="3725826" y="5397234"/>
              <a:ext cx="23442" cy="30258"/>
            </a:xfrm>
            <a:custGeom>
              <a:avLst/>
              <a:gdLst>
                <a:gd name="connsiteX0" fmla="*/ 23011 w 23442"/>
                <a:gd name="connsiteY0" fmla="*/ 25830 h 30258"/>
                <a:gd name="connsiteX1" fmla="*/ 23011 w 23442"/>
                <a:gd name="connsiteY1" fmla="*/ 30258 h 30258"/>
                <a:gd name="connsiteX2" fmla="*/ 19321 w 23442"/>
                <a:gd name="connsiteY2" fmla="*/ 30258 h 30258"/>
                <a:gd name="connsiteX3" fmla="*/ 14155 w 23442"/>
                <a:gd name="connsiteY3" fmla="*/ 23616 h 30258"/>
                <a:gd name="connsiteX4" fmla="*/ 14155 w 23442"/>
                <a:gd name="connsiteY4" fmla="*/ 28782 h 30258"/>
                <a:gd name="connsiteX5" fmla="*/ 6775 w 23442"/>
                <a:gd name="connsiteY5" fmla="*/ 20664 h 30258"/>
                <a:gd name="connsiteX6" fmla="*/ 133 w 23442"/>
                <a:gd name="connsiteY6" fmla="*/ 11070 h 30258"/>
                <a:gd name="connsiteX7" fmla="*/ 133 w 23442"/>
                <a:gd name="connsiteY7" fmla="*/ 5904 h 30258"/>
                <a:gd name="connsiteX8" fmla="*/ 133 w 23442"/>
                <a:gd name="connsiteY8" fmla="*/ 0 h 30258"/>
                <a:gd name="connsiteX9" fmla="*/ 133 w 23442"/>
                <a:gd name="connsiteY9" fmla="*/ 0 h 30258"/>
                <a:gd name="connsiteX10" fmla="*/ 133 w 23442"/>
                <a:gd name="connsiteY10" fmla="*/ 0 h 30258"/>
                <a:gd name="connsiteX11" fmla="*/ 8989 w 23442"/>
                <a:gd name="connsiteY11" fmla="*/ 10332 h 30258"/>
                <a:gd name="connsiteX12" fmla="*/ 8989 w 23442"/>
                <a:gd name="connsiteY12" fmla="*/ 10332 h 30258"/>
                <a:gd name="connsiteX13" fmla="*/ 14155 w 23442"/>
                <a:gd name="connsiteY13" fmla="*/ 19926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442" h="30258">
                  <a:moveTo>
                    <a:pt x="23011" y="25830"/>
                  </a:moveTo>
                  <a:cubicBezTo>
                    <a:pt x="23586" y="27250"/>
                    <a:pt x="23586" y="28838"/>
                    <a:pt x="23011" y="30258"/>
                  </a:cubicBezTo>
                  <a:cubicBezTo>
                    <a:pt x="23011" y="30258"/>
                    <a:pt x="23011" y="30258"/>
                    <a:pt x="19321" y="30258"/>
                  </a:cubicBezTo>
                  <a:cubicBezTo>
                    <a:pt x="15631" y="30258"/>
                    <a:pt x="14155" y="22878"/>
                    <a:pt x="14155" y="23616"/>
                  </a:cubicBezTo>
                  <a:cubicBezTo>
                    <a:pt x="14155" y="24354"/>
                    <a:pt x="14155" y="28782"/>
                    <a:pt x="14155" y="28782"/>
                  </a:cubicBezTo>
                  <a:cubicBezTo>
                    <a:pt x="14155" y="28782"/>
                    <a:pt x="8989" y="24354"/>
                    <a:pt x="6775" y="20664"/>
                  </a:cubicBezTo>
                  <a:lnTo>
                    <a:pt x="133" y="11070"/>
                  </a:lnTo>
                  <a:cubicBezTo>
                    <a:pt x="133" y="11070"/>
                    <a:pt x="133" y="11070"/>
                    <a:pt x="133" y="5904"/>
                  </a:cubicBezTo>
                  <a:cubicBezTo>
                    <a:pt x="-44" y="3940"/>
                    <a:pt x="-44" y="1964"/>
                    <a:pt x="133" y="0"/>
                  </a:cubicBezTo>
                  <a:lnTo>
                    <a:pt x="133" y="0"/>
                  </a:lnTo>
                  <a:lnTo>
                    <a:pt x="133" y="0"/>
                  </a:lnTo>
                  <a:lnTo>
                    <a:pt x="8989" y="10332"/>
                  </a:lnTo>
                  <a:lnTo>
                    <a:pt x="8989" y="10332"/>
                  </a:lnTo>
                  <a:lnTo>
                    <a:pt x="14155" y="19926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D8F06F7B-042F-4154-94AC-37EBC734391E}"/>
                </a:ext>
              </a:extLst>
            </p:cNvPr>
            <p:cNvSpPr/>
            <p:nvPr/>
          </p:nvSpPr>
          <p:spPr>
            <a:xfrm>
              <a:off x="3715627" y="5408304"/>
              <a:ext cx="26567" cy="28044"/>
            </a:xfrm>
            <a:custGeom>
              <a:avLst/>
              <a:gdLst>
                <a:gd name="connsiteX0" fmla="*/ 0 w 26567"/>
                <a:gd name="connsiteY0" fmla="*/ 0 h 28044"/>
                <a:gd name="connsiteX1" fmla="*/ 13284 w 26567"/>
                <a:gd name="connsiteY1" fmla="*/ 18450 h 28044"/>
                <a:gd name="connsiteX2" fmla="*/ 26568 w 26567"/>
                <a:gd name="connsiteY2" fmla="*/ 28044 h 28044"/>
                <a:gd name="connsiteX3" fmla="*/ 5904 w 26567"/>
                <a:gd name="connsiteY3" fmla="*/ 369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67" h="28044">
                  <a:moveTo>
                    <a:pt x="0" y="0"/>
                  </a:moveTo>
                  <a:cubicBezTo>
                    <a:pt x="3742" y="6617"/>
                    <a:pt x="8192" y="12804"/>
                    <a:pt x="13284" y="18450"/>
                  </a:cubicBezTo>
                  <a:cubicBezTo>
                    <a:pt x="16996" y="22533"/>
                    <a:pt x="21520" y="25801"/>
                    <a:pt x="26568" y="28044"/>
                  </a:cubicBezTo>
                  <a:lnTo>
                    <a:pt x="5904" y="369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54040838-F87A-49E1-B3B5-48A1729FD21B}"/>
                </a:ext>
              </a:extLst>
            </p:cNvPr>
            <p:cNvSpPr/>
            <p:nvPr/>
          </p:nvSpPr>
          <p:spPr>
            <a:xfrm>
              <a:off x="3756216" y="5386165"/>
              <a:ext cx="11891" cy="30995"/>
            </a:xfrm>
            <a:custGeom>
              <a:avLst/>
              <a:gdLst>
                <a:gd name="connsiteX0" fmla="*/ 11070 w 11891"/>
                <a:gd name="connsiteY0" fmla="*/ 28782 h 30995"/>
                <a:gd name="connsiteX1" fmla="*/ 4428 w 11891"/>
                <a:gd name="connsiteY1" fmla="*/ 20664 h 30995"/>
                <a:gd name="connsiteX2" fmla="*/ 0 w 11891"/>
                <a:gd name="connsiteY2" fmla="*/ 8118 h 30995"/>
                <a:gd name="connsiteX3" fmla="*/ 0 w 11891"/>
                <a:gd name="connsiteY3" fmla="*/ 0 h 30995"/>
                <a:gd name="connsiteX4" fmla="*/ 8118 w 11891"/>
                <a:gd name="connsiteY4" fmla="*/ 10332 h 30995"/>
                <a:gd name="connsiteX5" fmla="*/ 11808 w 11891"/>
                <a:gd name="connsiteY5" fmla="*/ 19188 h 30995"/>
                <a:gd name="connsiteX6" fmla="*/ 5904 w 11891"/>
                <a:gd name="connsiteY6" fmla="*/ 19188 h 30995"/>
                <a:gd name="connsiteX7" fmla="*/ 10332 w 11891"/>
                <a:gd name="connsiteY7" fmla="*/ 30996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91" h="30995">
                  <a:moveTo>
                    <a:pt x="11070" y="28782"/>
                  </a:moveTo>
                  <a:cubicBezTo>
                    <a:pt x="8391" y="26494"/>
                    <a:pt x="6140" y="23745"/>
                    <a:pt x="4428" y="20664"/>
                  </a:cubicBezTo>
                  <a:cubicBezTo>
                    <a:pt x="1557" y="17113"/>
                    <a:pt x="-7" y="12684"/>
                    <a:pt x="0" y="8118"/>
                  </a:cubicBezTo>
                  <a:cubicBezTo>
                    <a:pt x="0" y="8118"/>
                    <a:pt x="0" y="0"/>
                    <a:pt x="0" y="0"/>
                  </a:cubicBezTo>
                  <a:cubicBezTo>
                    <a:pt x="2974" y="3227"/>
                    <a:pt x="5683" y="6682"/>
                    <a:pt x="8118" y="10332"/>
                  </a:cubicBezTo>
                  <a:cubicBezTo>
                    <a:pt x="8118" y="10332"/>
                    <a:pt x="12546" y="18450"/>
                    <a:pt x="11808" y="19188"/>
                  </a:cubicBezTo>
                  <a:cubicBezTo>
                    <a:pt x="11070" y="19926"/>
                    <a:pt x="6642" y="19188"/>
                    <a:pt x="5904" y="19188"/>
                  </a:cubicBezTo>
                  <a:cubicBezTo>
                    <a:pt x="5166" y="19188"/>
                    <a:pt x="11070" y="30996"/>
                    <a:pt x="10332" y="30996"/>
                  </a:cubicBez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D5A19602-45A0-4622-91F3-A99F848B3FB2}"/>
                </a:ext>
              </a:extLst>
            </p:cNvPr>
            <p:cNvSpPr/>
            <p:nvPr/>
          </p:nvSpPr>
          <p:spPr>
            <a:xfrm>
              <a:off x="3770866" y="5378047"/>
              <a:ext cx="5276" cy="30257"/>
            </a:xfrm>
            <a:custGeom>
              <a:avLst/>
              <a:gdLst>
                <a:gd name="connsiteX0" fmla="*/ 5277 w 5276"/>
                <a:gd name="connsiteY0" fmla="*/ 29520 h 30257"/>
                <a:gd name="connsiteX1" fmla="*/ 111 w 5276"/>
                <a:gd name="connsiteY1" fmla="*/ 22878 h 30257"/>
                <a:gd name="connsiteX2" fmla="*/ 111 w 5276"/>
                <a:gd name="connsiteY2" fmla="*/ 15498 h 30257"/>
                <a:gd name="connsiteX3" fmla="*/ 111 w 5276"/>
                <a:gd name="connsiteY3" fmla="*/ 8118 h 30257"/>
                <a:gd name="connsiteX4" fmla="*/ 111 w 5276"/>
                <a:gd name="connsiteY4" fmla="*/ 0 h 30257"/>
                <a:gd name="connsiteX5" fmla="*/ 111 w 5276"/>
                <a:gd name="connsiteY5" fmla="*/ 0 h 30257"/>
                <a:gd name="connsiteX6" fmla="*/ 4539 w 5276"/>
                <a:gd name="connsiteY6" fmla="*/ 6642 h 30257"/>
                <a:gd name="connsiteX7" fmla="*/ 4539 w 5276"/>
                <a:gd name="connsiteY7" fmla="*/ 16236 h 30257"/>
                <a:gd name="connsiteX8" fmla="*/ 4539 w 5276"/>
                <a:gd name="connsiteY8" fmla="*/ 3025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76" h="30257">
                  <a:moveTo>
                    <a:pt x="5277" y="29520"/>
                  </a:moveTo>
                  <a:cubicBezTo>
                    <a:pt x="2841" y="27967"/>
                    <a:pt x="1018" y="25620"/>
                    <a:pt x="111" y="22878"/>
                  </a:cubicBezTo>
                  <a:cubicBezTo>
                    <a:pt x="-37" y="20420"/>
                    <a:pt x="-37" y="17956"/>
                    <a:pt x="111" y="15498"/>
                  </a:cubicBezTo>
                  <a:lnTo>
                    <a:pt x="111" y="8118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4539" y="6642"/>
                  </a:lnTo>
                  <a:cubicBezTo>
                    <a:pt x="5505" y="9767"/>
                    <a:pt x="5505" y="13111"/>
                    <a:pt x="4539" y="16236"/>
                  </a:cubicBezTo>
                  <a:cubicBezTo>
                    <a:pt x="4930" y="20902"/>
                    <a:pt x="4930" y="25592"/>
                    <a:pt x="4539" y="30258"/>
                  </a:cubicBez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234B4406-4956-49D8-BA2D-8EBF5BAE1099}"/>
                </a:ext>
              </a:extLst>
            </p:cNvPr>
            <p:cNvSpPr/>
            <p:nvPr/>
          </p:nvSpPr>
          <p:spPr>
            <a:xfrm>
              <a:off x="3710460" y="5405352"/>
              <a:ext cx="22878" cy="35424"/>
            </a:xfrm>
            <a:custGeom>
              <a:avLst/>
              <a:gdLst>
                <a:gd name="connsiteX0" fmla="*/ 10332 w 22878"/>
                <a:gd name="connsiteY0" fmla="*/ 22140 h 35424"/>
                <a:gd name="connsiteX1" fmla="*/ 0 w 22878"/>
                <a:gd name="connsiteY1" fmla="*/ 7380 h 35424"/>
                <a:gd name="connsiteX2" fmla="*/ 0 w 22878"/>
                <a:gd name="connsiteY2" fmla="*/ 0 h 35424"/>
                <a:gd name="connsiteX3" fmla="*/ 0 w 22878"/>
                <a:gd name="connsiteY3" fmla="*/ 0 h 35424"/>
                <a:gd name="connsiteX4" fmla="*/ 11070 w 22878"/>
                <a:gd name="connsiteY4" fmla="*/ 17712 h 35424"/>
                <a:gd name="connsiteX5" fmla="*/ 22878 w 22878"/>
                <a:gd name="connsiteY5" fmla="*/ 28044 h 35424"/>
                <a:gd name="connsiteX6" fmla="*/ 22878 w 22878"/>
                <a:gd name="connsiteY6" fmla="*/ 35424 h 35424"/>
                <a:gd name="connsiteX7" fmla="*/ 10332 w 22878"/>
                <a:gd name="connsiteY7" fmla="*/ 21402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78" h="35424">
                  <a:moveTo>
                    <a:pt x="10332" y="22140"/>
                  </a:moveTo>
                  <a:cubicBezTo>
                    <a:pt x="6494" y="17507"/>
                    <a:pt x="3041" y="12571"/>
                    <a:pt x="0" y="738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948" y="6830"/>
                    <a:pt x="5786" y="12970"/>
                    <a:pt x="11070" y="17712"/>
                  </a:cubicBezTo>
                  <a:cubicBezTo>
                    <a:pt x="14472" y="21722"/>
                    <a:pt x="18450" y="25203"/>
                    <a:pt x="22878" y="28044"/>
                  </a:cubicBezTo>
                  <a:cubicBezTo>
                    <a:pt x="22878" y="28044"/>
                    <a:pt x="22878" y="33210"/>
                    <a:pt x="22878" y="35424"/>
                  </a:cubicBezTo>
                  <a:cubicBezTo>
                    <a:pt x="18258" y="31163"/>
                    <a:pt x="14059" y="26467"/>
                    <a:pt x="10332" y="21402"/>
                  </a:cubicBez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D44BB8BC-DCAA-4764-8D30-3C0F90504C99}"/>
                </a:ext>
              </a:extLst>
            </p:cNvPr>
            <p:cNvSpPr/>
            <p:nvPr/>
          </p:nvSpPr>
          <p:spPr>
            <a:xfrm>
              <a:off x="3702343" y="5406828"/>
              <a:ext cx="28782" cy="34686"/>
            </a:xfrm>
            <a:custGeom>
              <a:avLst/>
              <a:gdLst>
                <a:gd name="connsiteX0" fmla="*/ 28782 w 28782"/>
                <a:gd name="connsiteY0" fmla="*/ 29520 h 34686"/>
                <a:gd name="connsiteX1" fmla="*/ 14022 w 28782"/>
                <a:gd name="connsiteY1" fmla="*/ 14022 h 34686"/>
                <a:gd name="connsiteX2" fmla="*/ 0 w 28782"/>
                <a:gd name="connsiteY2" fmla="*/ 0 h 34686"/>
                <a:gd name="connsiteX3" fmla="*/ 0 w 28782"/>
                <a:gd name="connsiteY3" fmla="*/ 0 h 34686"/>
                <a:gd name="connsiteX4" fmla="*/ 9594 w 28782"/>
                <a:gd name="connsiteY4" fmla="*/ 17712 h 34686"/>
                <a:gd name="connsiteX5" fmla="*/ 22878 w 28782"/>
                <a:gd name="connsiteY5" fmla="*/ 3468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82" h="34686">
                  <a:moveTo>
                    <a:pt x="28782" y="29520"/>
                  </a:moveTo>
                  <a:cubicBezTo>
                    <a:pt x="23535" y="24674"/>
                    <a:pt x="18605" y="19497"/>
                    <a:pt x="14022" y="14022"/>
                  </a:cubicBezTo>
                  <a:cubicBezTo>
                    <a:pt x="8967" y="9747"/>
                    <a:pt x="4273" y="5057"/>
                    <a:pt x="0" y="0"/>
                  </a:cubicBezTo>
                  <a:lnTo>
                    <a:pt x="0" y="0"/>
                  </a:lnTo>
                  <a:cubicBezTo>
                    <a:pt x="2517" y="6249"/>
                    <a:pt x="5734" y="12192"/>
                    <a:pt x="9594" y="17712"/>
                  </a:cubicBezTo>
                  <a:lnTo>
                    <a:pt x="22878" y="34686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C3DBA12D-0389-4C1F-B2DA-4F7B4F327163}"/>
                </a:ext>
              </a:extLst>
            </p:cNvPr>
            <p:cNvSpPr/>
            <p:nvPr/>
          </p:nvSpPr>
          <p:spPr>
            <a:xfrm>
              <a:off x="3720054" y="5410519"/>
              <a:ext cx="22140" cy="25829"/>
            </a:xfrm>
            <a:custGeom>
              <a:avLst/>
              <a:gdLst>
                <a:gd name="connsiteX0" fmla="*/ 22140 w 22140"/>
                <a:gd name="connsiteY0" fmla="*/ 25830 h 25829"/>
                <a:gd name="connsiteX1" fmla="*/ 8118 w 22140"/>
                <a:gd name="connsiteY1" fmla="*/ 10332 h 25829"/>
                <a:gd name="connsiteX2" fmla="*/ 0 w 22140"/>
                <a:gd name="connsiteY2" fmla="*/ 0 h 25829"/>
                <a:gd name="connsiteX3" fmla="*/ 4428 w 22140"/>
                <a:gd name="connsiteY3" fmla="*/ 0 h 25829"/>
                <a:gd name="connsiteX4" fmla="*/ 9594 w 22140"/>
                <a:gd name="connsiteY4" fmla="*/ 8118 h 25829"/>
                <a:gd name="connsiteX5" fmla="*/ 22140 w 22140"/>
                <a:gd name="connsiteY5" fmla="*/ 24354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40" h="25829">
                  <a:moveTo>
                    <a:pt x="22140" y="25830"/>
                  </a:moveTo>
                  <a:cubicBezTo>
                    <a:pt x="17203" y="20912"/>
                    <a:pt x="12517" y="15739"/>
                    <a:pt x="8118" y="10332"/>
                  </a:cubicBezTo>
                  <a:cubicBezTo>
                    <a:pt x="5011" y="7223"/>
                    <a:pt x="2288" y="3754"/>
                    <a:pt x="0" y="0"/>
                  </a:cubicBezTo>
                  <a:lnTo>
                    <a:pt x="4428" y="0"/>
                  </a:lnTo>
                  <a:cubicBezTo>
                    <a:pt x="5756" y="2937"/>
                    <a:pt x="7498" y="5671"/>
                    <a:pt x="9594" y="8118"/>
                  </a:cubicBezTo>
                  <a:lnTo>
                    <a:pt x="22140" y="24354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82605B31-BCD8-4405-858A-040D1B2CB1CC}"/>
                </a:ext>
              </a:extLst>
            </p:cNvPr>
            <p:cNvSpPr/>
            <p:nvPr/>
          </p:nvSpPr>
          <p:spPr>
            <a:xfrm>
              <a:off x="3727435" y="5399449"/>
              <a:ext cx="13284" cy="20664"/>
            </a:xfrm>
            <a:custGeom>
              <a:avLst/>
              <a:gdLst>
                <a:gd name="connsiteX0" fmla="*/ 13284 w 13284"/>
                <a:gd name="connsiteY0" fmla="*/ 19926 h 20664"/>
                <a:gd name="connsiteX1" fmla="*/ 5166 w 13284"/>
                <a:gd name="connsiteY1" fmla="*/ 8856 h 20664"/>
                <a:gd name="connsiteX2" fmla="*/ 0 w 13284"/>
                <a:gd name="connsiteY2" fmla="*/ 0 h 20664"/>
                <a:gd name="connsiteX3" fmla="*/ 9594 w 13284"/>
                <a:gd name="connsiteY3" fmla="*/ 8856 h 20664"/>
                <a:gd name="connsiteX4" fmla="*/ 9594 w 13284"/>
                <a:gd name="connsiteY4" fmla="*/ 8856 h 20664"/>
                <a:gd name="connsiteX5" fmla="*/ 9594 w 13284"/>
                <a:gd name="connsiteY5" fmla="*/ 14760 h 20664"/>
                <a:gd name="connsiteX6" fmla="*/ 9594 w 13284"/>
                <a:gd name="connsiteY6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84" h="20664">
                  <a:moveTo>
                    <a:pt x="13284" y="19926"/>
                  </a:moveTo>
                  <a:lnTo>
                    <a:pt x="5166" y="8856"/>
                  </a:lnTo>
                  <a:lnTo>
                    <a:pt x="0" y="0"/>
                  </a:lnTo>
                  <a:cubicBezTo>
                    <a:pt x="2856" y="3302"/>
                    <a:pt x="6074" y="6272"/>
                    <a:pt x="9594" y="8856"/>
                  </a:cubicBezTo>
                  <a:cubicBezTo>
                    <a:pt x="9594" y="8856"/>
                    <a:pt x="9594" y="8856"/>
                    <a:pt x="9594" y="8856"/>
                  </a:cubicBezTo>
                  <a:cubicBezTo>
                    <a:pt x="9173" y="10801"/>
                    <a:pt x="9173" y="12815"/>
                    <a:pt x="9594" y="14760"/>
                  </a:cubicBezTo>
                  <a:lnTo>
                    <a:pt x="9594" y="20664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E7E6D2E9-FD41-4876-9F73-2C9D6C7EF846}"/>
                </a:ext>
              </a:extLst>
            </p:cNvPr>
            <p:cNvSpPr/>
            <p:nvPr/>
          </p:nvSpPr>
          <p:spPr>
            <a:xfrm>
              <a:off x="3742933" y="5386902"/>
              <a:ext cx="18450" cy="22877"/>
            </a:xfrm>
            <a:custGeom>
              <a:avLst/>
              <a:gdLst>
                <a:gd name="connsiteX0" fmla="*/ 0 w 18450"/>
                <a:gd name="connsiteY0" fmla="*/ 5904 h 22877"/>
                <a:gd name="connsiteX1" fmla="*/ 0 w 18450"/>
                <a:gd name="connsiteY1" fmla="*/ 13284 h 22877"/>
                <a:gd name="connsiteX2" fmla="*/ 0 w 18450"/>
                <a:gd name="connsiteY2" fmla="*/ 13284 h 22877"/>
                <a:gd name="connsiteX3" fmla="*/ 4428 w 18450"/>
                <a:gd name="connsiteY3" fmla="*/ 18450 h 22877"/>
                <a:gd name="connsiteX4" fmla="*/ 10332 w 18450"/>
                <a:gd name="connsiteY4" fmla="*/ 22878 h 22877"/>
                <a:gd name="connsiteX5" fmla="*/ 5904 w 18450"/>
                <a:gd name="connsiteY5" fmla="*/ 16236 h 22877"/>
                <a:gd name="connsiteX6" fmla="*/ 5904 w 18450"/>
                <a:gd name="connsiteY6" fmla="*/ 8856 h 22877"/>
                <a:gd name="connsiteX7" fmla="*/ 11808 w 18450"/>
                <a:gd name="connsiteY7" fmla="*/ 8856 h 22877"/>
                <a:gd name="connsiteX8" fmla="*/ 18450 w 18450"/>
                <a:gd name="connsiteY8" fmla="*/ 15498 h 22877"/>
                <a:gd name="connsiteX9" fmla="*/ 14022 w 18450"/>
                <a:gd name="connsiteY9" fmla="*/ 7380 h 22877"/>
                <a:gd name="connsiteX10" fmla="*/ 4428 w 18450"/>
                <a:gd name="connsiteY10" fmla="*/ 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50" h="22877">
                  <a:moveTo>
                    <a:pt x="0" y="5904"/>
                  </a:moveTo>
                  <a:cubicBezTo>
                    <a:pt x="398" y="8348"/>
                    <a:pt x="398" y="10840"/>
                    <a:pt x="0" y="13284"/>
                  </a:cubicBezTo>
                  <a:cubicBezTo>
                    <a:pt x="0" y="13284"/>
                    <a:pt x="0" y="13284"/>
                    <a:pt x="0" y="13284"/>
                  </a:cubicBezTo>
                  <a:lnTo>
                    <a:pt x="4428" y="18450"/>
                  </a:lnTo>
                  <a:lnTo>
                    <a:pt x="10332" y="22878"/>
                  </a:lnTo>
                  <a:cubicBezTo>
                    <a:pt x="8598" y="20850"/>
                    <a:pt x="7107" y="18620"/>
                    <a:pt x="5904" y="16236"/>
                  </a:cubicBezTo>
                  <a:cubicBezTo>
                    <a:pt x="5904" y="16236"/>
                    <a:pt x="5904" y="11070"/>
                    <a:pt x="5904" y="8856"/>
                  </a:cubicBezTo>
                  <a:cubicBezTo>
                    <a:pt x="5904" y="6642"/>
                    <a:pt x="10332" y="8856"/>
                    <a:pt x="11808" y="8856"/>
                  </a:cubicBezTo>
                  <a:lnTo>
                    <a:pt x="18450" y="15498"/>
                  </a:lnTo>
                  <a:cubicBezTo>
                    <a:pt x="17402" y="12581"/>
                    <a:pt x="15904" y="9843"/>
                    <a:pt x="14022" y="7380"/>
                  </a:cubicBezTo>
                  <a:lnTo>
                    <a:pt x="4428" y="0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B48E9AF9-F6DF-4ABD-AFD5-A626DAC8D19E}"/>
                </a:ext>
              </a:extLst>
            </p:cNvPr>
            <p:cNvSpPr/>
            <p:nvPr/>
          </p:nvSpPr>
          <p:spPr>
            <a:xfrm>
              <a:off x="3755479" y="5383213"/>
              <a:ext cx="8117" cy="27305"/>
            </a:xfrm>
            <a:custGeom>
              <a:avLst/>
              <a:gdLst>
                <a:gd name="connsiteX0" fmla="*/ 8118 w 8117"/>
                <a:gd name="connsiteY0" fmla="*/ 23616 h 27305"/>
                <a:gd name="connsiteX1" fmla="*/ 4428 w 8117"/>
                <a:gd name="connsiteY1" fmla="*/ 13284 h 27305"/>
                <a:gd name="connsiteX2" fmla="*/ 0 w 8117"/>
                <a:gd name="connsiteY2" fmla="*/ 0 h 27305"/>
                <a:gd name="connsiteX3" fmla="*/ 0 w 8117"/>
                <a:gd name="connsiteY3" fmla="*/ 7380 h 27305"/>
                <a:gd name="connsiteX4" fmla="*/ 0 w 8117"/>
                <a:gd name="connsiteY4" fmla="*/ 15498 h 27305"/>
                <a:gd name="connsiteX5" fmla="*/ 0 w 8117"/>
                <a:gd name="connsiteY5" fmla="*/ 15498 h 27305"/>
                <a:gd name="connsiteX6" fmla="*/ 0 w 8117"/>
                <a:gd name="connsiteY6" fmla="*/ 15498 h 27305"/>
                <a:gd name="connsiteX7" fmla="*/ 0 w 8117"/>
                <a:gd name="connsiteY7" fmla="*/ 15498 h 27305"/>
                <a:gd name="connsiteX8" fmla="*/ 0 w 8117"/>
                <a:gd name="connsiteY8" fmla="*/ 21402 h 27305"/>
                <a:gd name="connsiteX9" fmla="*/ 3690 w 8117"/>
                <a:gd name="connsiteY9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17" h="27305">
                  <a:moveTo>
                    <a:pt x="8118" y="23616"/>
                  </a:moveTo>
                  <a:lnTo>
                    <a:pt x="4428" y="13284"/>
                  </a:lnTo>
                  <a:cubicBezTo>
                    <a:pt x="2598" y="8982"/>
                    <a:pt x="1114" y="4539"/>
                    <a:pt x="0" y="0"/>
                  </a:cubicBezTo>
                  <a:lnTo>
                    <a:pt x="0" y="7380"/>
                  </a:lnTo>
                  <a:cubicBezTo>
                    <a:pt x="627" y="10049"/>
                    <a:pt x="627" y="12829"/>
                    <a:pt x="0" y="15498"/>
                  </a:cubicBezTo>
                  <a:lnTo>
                    <a:pt x="0" y="15498"/>
                  </a:lnTo>
                  <a:cubicBezTo>
                    <a:pt x="0" y="15498"/>
                    <a:pt x="0" y="15498"/>
                    <a:pt x="0" y="15498"/>
                  </a:cubicBezTo>
                  <a:cubicBezTo>
                    <a:pt x="0" y="15498"/>
                    <a:pt x="0" y="11808"/>
                    <a:pt x="0" y="15498"/>
                  </a:cubicBezTo>
                  <a:lnTo>
                    <a:pt x="0" y="21402"/>
                  </a:lnTo>
                  <a:lnTo>
                    <a:pt x="3690" y="27306"/>
                  </a:lnTo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371CC2D8-D92C-4998-8319-DE5B6802A3CF}"/>
                </a:ext>
              </a:extLst>
            </p:cNvPr>
            <p:cNvSpPr/>
            <p:nvPr/>
          </p:nvSpPr>
          <p:spPr>
            <a:xfrm>
              <a:off x="3754002" y="5372880"/>
              <a:ext cx="25830" cy="28782"/>
            </a:xfrm>
            <a:custGeom>
              <a:avLst/>
              <a:gdLst>
                <a:gd name="connsiteX0" fmla="*/ 1476 w 25830"/>
                <a:gd name="connsiteY0" fmla="*/ 10332 h 28782"/>
                <a:gd name="connsiteX1" fmla="*/ 8856 w 25830"/>
                <a:gd name="connsiteY1" fmla="*/ 10332 h 28782"/>
                <a:gd name="connsiteX2" fmla="*/ 8856 w 25830"/>
                <a:gd name="connsiteY2" fmla="*/ 0 h 28782"/>
                <a:gd name="connsiteX3" fmla="*/ 13284 w 25830"/>
                <a:gd name="connsiteY3" fmla="*/ 0 h 28782"/>
                <a:gd name="connsiteX4" fmla="*/ 13284 w 25830"/>
                <a:gd name="connsiteY4" fmla="*/ 0 h 28782"/>
                <a:gd name="connsiteX5" fmla="*/ 21402 w 25830"/>
                <a:gd name="connsiteY5" fmla="*/ 13284 h 28782"/>
                <a:gd name="connsiteX6" fmla="*/ 25830 w 25830"/>
                <a:gd name="connsiteY6" fmla="*/ 27306 h 28782"/>
                <a:gd name="connsiteX7" fmla="*/ 18450 w 25830"/>
                <a:gd name="connsiteY7" fmla="*/ 13284 h 28782"/>
                <a:gd name="connsiteX8" fmla="*/ 13284 w 25830"/>
                <a:gd name="connsiteY8" fmla="*/ 4428 h 28782"/>
                <a:gd name="connsiteX9" fmla="*/ 13284 w 25830"/>
                <a:gd name="connsiteY9" fmla="*/ 11808 h 28782"/>
                <a:gd name="connsiteX10" fmla="*/ 13284 w 25830"/>
                <a:gd name="connsiteY10" fmla="*/ 20664 h 28782"/>
                <a:gd name="connsiteX11" fmla="*/ 13284 w 25830"/>
                <a:gd name="connsiteY11" fmla="*/ 28782 h 28782"/>
                <a:gd name="connsiteX12" fmla="*/ 8856 w 25830"/>
                <a:gd name="connsiteY12" fmla="*/ 22878 h 28782"/>
                <a:gd name="connsiteX13" fmla="*/ 4428 w 25830"/>
                <a:gd name="connsiteY13" fmla="*/ 18450 h 28782"/>
                <a:gd name="connsiteX14" fmla="*/ 4428 w 25830"/>
                <a:gd name="connsiteY14" fmla="*/ 14760 h 28782"/>
                <a:gd name="connsiteX15" fmla="*/ 0 w 25830"/>
                <a:gd name="connsiteY15" fmla="*/ 14760 h 28782"/>
                <a:gd name="connsiteX16" fmla="*/ 0 w 25830"/>
                <a:gd name="connsiteY16" fmla="*/ 14760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30" h="28782">
                  <a:moveTo>
                    <a:pt x="1476" y="10332"/>
                  </a:moveTo>
                  <a:cubicBezTo>
                    <a:pt x="1476" y="10332"/>
                    <a:pt x="6642" y="16236"/>
                    <a:pt x="8856" y="10332"/>
                  </a:cubicBezTo>
                  <a:cubicBezTo>
                    <a:pt x="11070" y="4428"/>
                    <a:pt x="8856" y="0"/>
                    <a:pt x="8856" y="0"/>
                  </a:cubicBezTo>
                  <a:cubicBezTo>
                    <a:pt x="8856" y="0"/>
                    <a:pt x="8856" y="0"/>
                    <a:pt x="13284" y="0"/>
                  </a:cubicBezTo>
                  <a:cubicBezTo>
                    <a:pt x="17712" y="0"/>
                    <a:pt x="13284" y="0"/>
                    <a:pt x="13284" y="0"/>
                  </a:cubicBezTo>
                  <a:cubicBezTo>
                    <a:pt x="16354" y="4196"/>
                    <a:pt x="19070" y="8638"/>
                    <a:pt x="21402" y="13284"/>
                  </a:cubicBezTo>
                  <a:cubicBezTo>
                    <a:pt x="23527" y="17727"/>
                    <a:pt x="25018" y="22447"/>
                    <a:pt x="25830" y="27306"/>
                  </a:cubicBezTo>
                  <a:cubicBezTo>
                    <a:pt x="23129" y="22762"/>
                    <a:pt x="20664" y="18082"/>
                    <a:pt x="18450" y="13284"/>
                  </a:cubicBezTo>
                  <a:cubicBezTo>
                    <a:pt x="18450" y="6642"/>
                    <a:pt x="13284" y="3690"/>
                    <a:pt x="13284" y="4428"/>
                  </a:cubicBezTo>
                  <a:cubicBezTo>
                    <a:pt x="12494" y="6825"/>
                    <a:pt x="12494" y="9411"/>
                    <a:pt x="13284" y="11808"/>
                  </a:cubicBezTo>
                  <a:lnTo>
                    <a:pt x="13284" y="20664"/>
                  </a:lnTo>
                  <a:cubicBezTo>
                    <a:pt x="13468" y="23367"/>
                    <a:pt x="13468" y="26079"/>
                    <a:pt x="13284" y="28782"/>
                  </a:cubicBezTo>
                  <a:lnTo>
                    <a:pt x="8856" y="22878"/>
                  </a:lnTo>
                  <a:cubicBezTo>
                    <a:pt x="7572" y="21223"/>
                    <a:pt x="6081" y="19736"/>
                    <a:pt x="4428" y="18450"/>
                  </a:cubicBezTo>
                  <a:lnTo>
                    <a:pt x="4428" y="14760"/>
                  </a:ln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close/>
                </a:path>
              </a:pathLst>
            </a:custGeom>
            <a:solidFill>
              <a:srgbClr val="2525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C6D1437F-CEF1-452F-A645-E7B367911C73}"/>
                </a:ext>
              </a:extLst>
            </p:cNvPr>
            <p:cNvSpPr/>
            <p:nvPr/>
          </p:nvSpPr>
          <p:spPr>
            <a:xfrm>
              <a:off x="3738504" y="5407567"/>
              <a:ext cx="10332" cy="15498"/>
            </a:xfrm>
            <a:custGeom>
              <a:avLst/>
              <a:gdLst>
                <a:gd name="connsiteX0" fmla="*/ 0 w 10332"/>
                <a:gd name="connsiteY0" fmla="*/ 0 h 15498"/>
                <a:gd name="connsiteX1" fmla="*/ 5166 w 10332"/>
                <a:gd name="connsiteY1" fmla="*/ 8118 h 15498"/>
                <a:gd name="connsiteX2" fmla="*/ 10332 w 10332"/>
                <a:gd name="connsiteY2" fmla="*/ 15498 h 15498"/>
                <a:gd name="connsiteX3" fmla="*/ 3690 w 10332"/>
                <a:gd name="connsiteY3" fmla="*/ 8118 h 15498"/>
                <a:gd name="connsiteX4" fmla="*/ 3690 w 10332"/>
                <a:gd name="connsiteY4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15498">
                  <a:moveTo>
                    <a:pt x="0" y="0"/>
                  </a:moveTo>
                  <a:cubicBezTo>
                    <a:pt x="1410" y="2891"/>
                    <a:pt x="3144" y="5615"/>
                    <a:pt x="5166" y="8118"/>
                  </a:cubicBezTo>
                  <a:lnTo>
                    <a:pt x="10332" y="15498"/>
                  </a:lnTo>
                  <a:lnTo>
                    <a:pt x="3690" y="8118"/>
                  </a:lnTo>
                  <a:cubicBezTo>
                    <a:pt x="3506" y="5415"/>
                    <a:pt x="3506" y="2703"/>
                    <a:pt x="3690" y="0"/>
                  </a:cubicBezTo>
                </a:path>
              </a:pathLst>
            </a:custGeom>
            <a:solidFill>
              <a:srgbClr val="1D1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0B836E0D-45E2-4EDD-9D44-2F56AFC508F3}"/>
                </a:ext>
              </a:extLst>
            </p:cNvPr>
            <p:cNvSpPr/>
            <p:nvPr/>
          </p:nvSpPr>
          <p:spPr>
            <a:xfrm>
              <a:off x="3771443" y="5409043"/>
              <a:ext cx="271" cy="5165"/>
            </a:xfrm>
            <a:custGeom>
              <a:avLst/>
              <a:gdLst>
                <a:gd name="connsiteX0" fmla="*/ 271 w 271"/>
                <a:gd name="connsiteY0" fmla="*/ 0 h 5165"/>
                <a:gd name="connsiteX1" fmla="*/ 271 w 271"/>
                <a:gd name="connsiteY1" fmla="*/ 0 h 5165"/>
                <a:gd name="connsiteX2" fmla="*/ 271 w 271"/>
                <a:gd name="connsiteY2" fmla="*/ 5166 h 5165"/>
                <a:gd name="connsiteX3" fmla="*/ 271 w 271"/>
                <a:gd name="connsiteY3" fmla="*/ 5166 h 5165"/>
                <a:gd name="connsiteX4" fmla="*/ 271 w 271"/>
                <a:gd name="connsiteY4" fmla="*/ 5166 h 5165"/>
                <a:gd name="connsiteX5" fmla="*/ 271 w 271"/>
                <a:gd name="connsiteY5" fmla="*/ 738 h 5165"/>
                <a:gd name="connsiteX6" fmla="*/ 271 w 271"/>
                <a:gd name="connsiteY6" fmla="*/ 73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1" h="5165">
                  <a:moveTo>
                    <a:pt x="271" y="0"/>
                  </a:moveTo>
                  <a:cubicBezTo>
                    <a:pt x="271" y="0"/>
                    <a:pt x="271" y="0"/>
                    <a:pt x="271" y="0"/>
                  </a:cubicBezTo>
                  <a:cubicBezTo>
                    <a:pt x="-90" y="1703"/>
                    <a:pt x="-90" y="3463"/>
                    <a:pt x="271" y="5166"/>
                  </a:cubicBezTo>
                  <a:lnTo>
                    <a:pt x="271" y="5166"/>
                  </a:lnTo>
                  <a:cubicBezTo>
                    <a:pt x="271" y="5166"/>
                    <a:pt x="271" y="5166"/>
                    <a:pt x="271" y="5166"/>
                  </a:cubicBezTo>
                  <a:cubicBezTo>
                    <a:pt x="271" y="5166"/>
                    <a:pt x="271" y="1476"/>
                    <a:pt x="271" y="738"/>
                  </a:cubicBezTo>
                  <a:lnTo>
                    <a:pt x="271" y="738"/>
                  </a:ln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D8C88C40-9DCD-4543-9BA2-579CABE13199}"/>
                </a:ext>
              </a:extLst>
            </p:cNvPr>
            <p:cNvSpPr/>
            <p:nvPr/>
          </p:nvSpPr>
          <p:spPr>
            <a:xfrm>
              <a:off x="3711937" y="5373619"/>
              <a:ext cx="35423" cy="37675"/>
            </a:xfrm>
            <a:custGeom>
              <a:avLst/>
              <a:gdLst>
                <a:gd name="connsiteX0" fmla="*/ 0 w 35423"/>
                <a:gd name="connsiteY0" fmla="*/ 0 h 37675"/>
                <a:gd name="connsiteX1" fmla="*/ 0 w 35423"/>
                <a:gd name="connsiteY1" fmla="*/ 0 h 37675"/>
                <a:gd name="connsiteX2" fmla="*/ 0 w 35423"/>
                <a:gd name="connsiteY2" fmla="*/ 7380 h 37675"/>
                <a:gd name="connsiteX3" fmla="*/ 0 w 35423"/>
                <a:gd name="connsiteY3" fmla="*/ 20664 h 37675"/>
                <a:gd name="connsiteX4" fmla="*/ 5166 w 35423"/>
                <a:gd name="connsiteY4" fmla="*/ 28044 h 37675"/>
                <a:gd name="connsiteX5" fmla="*/ 15498 w 35423"/>
                <a:gd name="connsiteY5" fmla="*/ 37638 h 37675"/>
                <a:gd name="connsiteX6" fmla="*/ 19188 w 35423"/>
                <a:gd name="connsiteY6" fmla="*/ 29520 h 37675"/>
                <a:gd name="connsiteX7" fmla="*/ 19188 w 35423"/>
                <a:gd name="connsiteY7" fmla="*/ 22878 h 37675"/>
                <a:gd name="connsiteX8" fmla="*/ 23616 w 35423"/>
                <a:gd name="connsiteY8" fmla="*/ 28782 h 37675"/>
                <a:gd name="connsiteX9" fmla="*/ 30258 w 35423"/>
                <a:gd name="connsiteY9" fmla="*/ 33948 h 37675"/>
                <a:gd name="connsiteX10" fmla="*/ 35424 w 35423"/>
                <a:gd name="connsiteY10" fmla="*/ 25830 h 37675"/>
                <a:gd name="connsiteX11" fmla="*/ 25830 w 35423"/>
                <a:gd name="connsiteY11" fmla="*/ 738 h 37675"/>
                <a:gd name="connsiteX12" fmla="*/ 21402 w 35423"/>
                <a:gd name="connsiteY12" fmla="*/ 738 h 3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23" h="37675">
                  <a:moveTo>
                    <a:pt x="0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0" y="20664"/>
                  </a:lnTo>
                  <a:lnTo>
                    <a:pt x="5166" y="28044"/>
                  </a:lnTo>
                  <a:cubicBezTo>
                    <a:pt x="5166" y="28044"/>
                    <a:pt x="14022" y="38376"/>
                    <a:pt x="15498" y="37638"/>
                  </a:cubicBezTo>
                  <a:cubicBezTo>
                    <a:pt x="16974" y="36900"/>
                    <a:pt x="19188" y="32472"/>
                    <a:pt x="19188" y="29520"/>
                  </a:cubicBezTo>
                  <a:lnTo>
                    <a:pt x="19188" y="22878"/>
                  </a:lnTo>
                  <a:lnTo>
                    <a:pt x="23616" y="28782"/>
                  </a:lnTo>
                  <a:cubicBezTo>
                    <a:pt x="23616" y="28782"/>
                    <a:pt x="28782" y="34686"/>
                    <a:pt x="30258" y="33948"/>
                  </a:cubicBezTo>
                  <a:cubicBezTo>
                    <a:pt x="31734" y="33210"/>
                    <a:pt x="35424" y="26568"/>
                    <a:pt x="35424" y="25830"/>
                  </a:cubicBezTo>
                  <a:cubicBezTo>
                    <a:pt x="35424" y="25092"/>
                    <a:pt x="25830" y="738"/>
                    <a:pt x="25830" y="738"/>
                  </a:cubicBezTo>
                  <a:lnTo>
                    <a:pt x="21402" y="738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B90FB061-FD12-4F03-9A4C-388F013F2860}"/>
                </a:ext>
              </a:extLst>
            </p:cNvPr>
            <p:cNvSpPr/>
            <p:nvPr/>
          </p:nvSpPr>
          <p:spPr>
            <a:xfrm>
              <a:off x="3733339" y="5370667"/>
              <a:ext cx="6252" cy="36900"/>
            </a:xfrm>
            <a:custGeom>
              <a:avLst/>
              <a:gdLst>
                <a:gd name="connsiteX0" fmla="*/ 0 w 6252"/>
                <a:gd name="connsiteY0" fmla="*/ 22878 h 36900"/>
                <a:gd name="connsiteX1" fmla="*/ 0 w 6252"/>
                <a:gd name="connsiteY1" fmla="*/ 31734 h 36900"/>
                <a:gd name="connsiteX2" fmla="*/ 0 w 6252"/>
                <a:gd name="connsiteY2" fmla="*/ 36900 h 36900"/>
                <a:gd name="connsiteX3" fmla="*/ 5904 w 6252"/>
                <a:gd name="connsiteY3" fmla="*/ 27306 h 36900"/>
                <a:gd name="connsiteX4" fmla="*/ 5904 w 6252"/>
                <a:gd name="connsiteY4" fmla="*/ 11808 h 36900"/>
                <a:gd name="connsiteX5" fmla="*/ 5904 w 6252"/>
                <a:gd name="connsiteY5" fmla="*/ 0 h 36900"/>
                <a:gd name="connsiteX6" fmla="*/ 5904 w 6252"/>
                <a:gd name="connsiteY6" fmla="*/ 0 h 36900"/>
                <a:gd name="connsiteX7" fmla="*/ 1476 w 6252"/>
                <a:gd name="connsiteY7" fmla="*/ 9594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52" h="36900">
                  <a:moveTo>
                    <a:pt x="0" y="22878"/>
                  </a:moveTo>
                  <a:lnTo>
                    <a:pt x="0" y="31734"/>
                  </a:lnTo>
                  <a:cubicBezTo>
                    <a:pt x="0" y="31734"/>
                    <a:pt x="0" y="36900"/>
                    <a:pt x="0" y="36900"/>
                  </a:cubicBezTo>
                  <a:cubicBezTo>
                    <a:pt x="0" y="36900"/>
                    <a:pt x="5166" y="30258"/>
                    <a:pt x="5904" y="27306"/>
                  </a:cubicBezTo>
                  <a:cubicBezTo>
                    <a:pt x="6369" y="22150"/>
                    <a:pt x="6369" y="16964"/>
                    <a:pt x="5904" y="11808"/>
                  </a:cubicBezTo>
                  <a:cubicBezTo>
                    <a:pt x="5904" y="2214"/>
                    <a:pt x="5904" y="0"/>
                    <a:pt x="5904" y="0"/>
                  </a:cubicBezTo>
                  <a:lnTo>
                    <a:pt x="5904" y="0"/>
                  </a:lnTo>
                  <a:lnTo>
                    <a:pt x="1476" y="9594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AE595E8E-DFA8-46CA-98B7-0FC0E71EF07C}"/>
                </a:ext>
              </a:extLst>
            </p:cNvPr>
            <p:cNvSpPr/>
            <p:nvPr/>
          </p:nvSpPr>
          <p:spPr>
            <a:xfrm>
              <a:off x="3717102" y="5372880"/>
              <a:ext cx="4428" cy="35424"/>
            </a:xfrm>
            <a:custGeom>
              <a:avLst/>
              <a:gdLst>
                <a:gd name="connsiteX0" fmla="*/ 0 w 4428"/>
                <a:gd name="connsiteY0" fmla="*/ 14760 h 35424"/>
                <a:gd name="connsiteX1" fmla="*/ 0 w 4428"/>
                <a:gd name="connsiteY1" fmla="*/ 27306 h 35424"/>
                <a:gd name="connsiteX2" fmla="*/ 0 w 4428"/>
                <a:gd name="connsiteY2" fmla="*/ 35424 h 35424"/>
                <a:gd name="connsiteX3" fmla="*/ 4428 w 4428"/>
                <a:gd name="connsiteY3" fmla="*/ 24354 h 35424"/>
                <a:gd name="connsiteX4" fmla="*/ 4428 w 4428"/>
                <a:gd name="connsiteY4" fmla="*/ 11070 h 35424"/>
                <a:gd name="connsiteX5" fmla="*/ 4428 w 4428"/>
                <a:gd name="connsiteY5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35424">
                  <a:moveTo>
                    <a:pt x="0" y="14760"/>
                  </a:moveTo>
                  <a:cubicBezTo>
                    <a:pt x="0" y="14760"/>
                    <a:pt x="0" y="24354"/>
                    <a:pt x="0" y="27306"/>
                  </a:cubicBezTo>
                  <a:cubicBezTo>
                    <a:pt x="0" y="30258"/>
                    <a:pt x="0" y="35424"/>
                    <a:pt x="0" y="35424"/>
                  </a:cubicBezTo>
                  <a:cubicBezTo>
                    <a:pt x="2458" y="32209"/>
                    <a:pt x="3993" y="28380"/>
                    <a:pt x="4428" y="24354"/>
                  </a:cubicBezTo>
                  <a:cubicBezTo>
                    <a:pt x="3365" y="19990"/>
                    <a:pt x="3365" y="15434"/>
                    <a:pt x="4428" y="11070"/>
                  </a:cubicBezTo>
                  <a:cubicBezTo>
                    <a:pt x="4428" y="738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A795E380-F489-4098-A81B-EE41306E2A52}"/>
                </a:ext>
              </a:extLst>
            </p:cNvPr>
            <p:cNvSpPr/>
            <p:nvPr/>
          </p:nvSpPr>
          <p:spPr>
            <a:xfrm>
              <a:off x="3694915" y="5369191"/>
              <a:ext cx="7427" cy="41327"/>
            </a:xfrm>
            <a:custGeom>
              <a:avLst/>
              <a:gdLst>
                <a:gd name="connsiteX0" fmla="*/ 7427 w 7427"/>
                <a:gd name="connsiteY0" fmla="*/ 0 h 41327"/>
                <a:gd name="connsiteX1" fmla="*/ 47 w 7427"/>
                <a:gd name="connsiteY1" fmla="*/ 16974 h 41327"/>
                <a:gd name="connsiteX2" fmla="*/ 47 w 7427"/>
                <a:gd name="connsiteY2" fmla="*/ 27306 h 41327"/>
                <a:gd name="connsiteX3" fmla="*/ 47 w 7427"/>
                <a:gd name="connsiteY3" fmla="*/ 41328 h 41327"/>
                <a:gd name="connsiteX4" fmla="*/ 47 w 7427"/>
                <a:gd name="connsiteY4" fmla="*/ 41328 h 41327"/>
                <a:gd name="connsiteX5" fmla="*/ 47 w 7427"/>
                <a:gd name="connsiteY5" fmla="*/ 73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7" h="41327">
                  <a:moveTo>
                    <a:pt x="7427" y="0"/>
                  </a:moveTo>
                  <a:cubicBezTo>
                    <a:pt x="7427" y="0"/>
                    <a:pt x="-691" y="11070"/>
                    <a:pt x="47" y="16974"/>
                  </a:cubicBezTo>
                  <a:cubicBezTo>
                    <a:pt x="785" y="22878"/>
                    <a:pt x="47" y="22140"/>
                    <a:pt x="47" y="27306"/>
                  </a:cubicBezTo>
                  <a:cubicBezTo>
                    <a:pt x="445" y="31972"/>
                    <a:pt x="445" y="36662"/>
                    <a:pt x="47" y="41328"/>
                  </a:cubicBezTo>
                  <a:cubicBezTo>
                    <a:pt x="47" y="41328"/>
                    <a:pt x="47" y="41328"/>
                    <a:pt x="47" y="41328"/>
                  </a:cubicBezTo>
                  <a:cubicBezTo>
                    <a:pt x="47" y="41328"/>
                    <a:pt x="47" y="738"/>
                    <a:pt x="47" y="738"/>
                  </a:cubicBezTo>
                </a:path>
              </a:pathLst>
            </a:custGeom>
            <a:solidFill>
              <a:srgbClr val="453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CA1031C1-A71F-4E45-9710-85910F5D1830}"/>
                </a:ext>
              </a:extLst>
            </p:cNvPr>
            <p:cNvSpPr/>
            <p:nvPr/>
          </p:nvSpPr>
          <p:spPr>
            <a:xfrm>
              <a:off x="3695700" y="5370667"/>
              <a:ext cx="12695" cy="39851"/>
            </a:xfrm>
            <a:custGeom>
              <a:avLst/>
              <a:gdLst>
                <a:gd name="connsiteX0" fmla="*/ 6642 w 12695"/>
                <a:gd name="connsiteY0" fmla="*/ 0 h 39851"/>
                <a:gd name="connsiteX1" fmla="*/ 0 w 12695"/>
                <a:gd name="connsiteY1" fmla="*/ 15498 h 39851"/>
                <a:gd name="connsiteX2" fmla="*/ 3690 w 12695"/>
                <a:gd name="connsiteY2" fmla="*/ 26568 h 39851"/>
                <a:gd name="connsiteX3" fmla="*/ 3690 w 12695"/>
                <a:gd name="connsiteY3" fmla="*/ 39852 h 39851"/>
                <a:gd name="connsiteX4" fmla="*/ 8118 w 12695"/>
                <a:gd name="connsiteY4" fmla="*/ 39852 h 39851"/>
                <a:gd name="connsiteX5" fmla="*/ 12546 w 12695"/>
                <a:gd name="connsiteY5" fmla="*/ 34686 h 39851"/>
                <a:gd name="connsiteX6" fmla="*/ 12546 w 12695"/>
                <a:gd name="connsiteY6" fmla="*/ 29520 h 39851"/>
                <a:gd name="connsiteX7" fmla="*/ 12546 w 12695"/>
                <a:gd name="connsiteY7" fmla="*/ 25092 h 39851"/>
                <a:gd name="connsiteX8" fmla="*/ 12546 w 12695"/>
                <a:gd name="connsiteY8" fmla="*/ 25092 h 39851"/>
                <a:gd name="connsiteX9" fmla="*/ 12546 w 12695"/>
                <a:gd name="connsiteY9" fmla="*/ 9594 h 39851"/>
                <a:gd name="connsiteX10" fmla="*/ 12546 w 12695"/>
                <a:gd name="connsiteY10" fmla="*/ 2952 h 39851"/>
                <a:gd name="connsiteX11" fmla="*/ 12546 w 12695"/>
                <a:gd name="connsiteY11" fmla="*/ 295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95" h="39851">
                  <a:moveTo>
                    <a:pt x="6642" y="0"/>
                  </a:moveTo>
                  <a:cubicBezTo>
                    <a:pt x="3472" y="4702"/>
                    <a:pt x="1218" y="9960"/>
                    <a:pt x="0" y="15498"/>
                  </a:cubicBezTo>
                  <a:cubicBezTo>
                    <a:pt x="441" y="19406"/>
                    <a:pt x="1697" y="23178"/>
                    <a:pt x="3690" y="26568"/>
                  </a:cubicBezTo>
                  <a:cubicBezTo>
                    <a:pt x="4015" y="30990"/>
                    <a:pt x="4015" y="35430"/>
                    <a:pt x="3690" y="39852"/>
                  </a:cubicBezTo>
                  <a:lnTo>
                    <a:pt x="8118" y="39852"/>
                  </a:lnTo>
                  <a:cubicBezTo>
                    <a:pt x="9882" y="38397"/>
                    <a:pt x="11380" y="36649"/>
                    <a:pt x="12546" y="34686"/>
                  </a:cubicBezTo>
                  <a:lnTo>
                    <a:pt x="12546" y="29520"/>
                  </a:lnTo>
                  <a:cubicBezTo>
                    <a:pt x="12745" y="28051"/>
                    <a:pt x="12745" y="26561"/>
                    <a:pt x="12546" y="25092"/>
                  </a:cubicBezTo>
                  <a:lnTo>
                    <a:pt x="12546" y="25092"/>
                  </a:lnTo>
                  <a:lnTo>
                    <a:pt x="12546" y="9594"/>
                  </a:lnTo>
                  <a:lnTo>
                    <a:pt x="12546" y="2952"/>
                  </a:lnTo>
                  <a:lnTo>
                    <a:pt x="12546" y="2952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ED19C048-CB28-4484-BD96-7A5F4F02F97E}"/>
                </a:ext>
              </a:extLst>
            </p:cNvPr>
            <p:cNvSpPr/>
            <p:nvPr/>
          </p:nvSpPr>
          <p:spPr>
            <a:xfrm>
              <a:off x="3734814" y="5388378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0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1A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C4FAC2DC-BACE-45B8-8210-4CD5D07A4C79}"/>
                </a:ext>
              </a:extLst>
            </p:cNvPr>
            <p:cNvSpPr/>
            <p:nvPr/>
          </p:nvSpPr>
          <p:spPr>
            <a:xfrm>
              <a:off x="3697914" y="5371404"/>
              <a:ext cx="5166" cy="33948"/>
            </a:xfrm>
            <a:custGeom>
              <a:avLst/>
              <a:gdLst>
                <a:gd name="connsiteX0" fmla="*/ 4428 w 5166"/>
                <a:gd name="connsiteY0" fmla="*/ 0 h 33948"/>
                <a:gd name="connsiteX1" fmla="*/ 0 w 5166"/>
                <a:gd name="connsiteY1" fmla="*/ 17712 h 33948"/>
                <a:gd name="connsiteX2" fmla="*/ 5166 w 5166"/>
                <a:gd name="connsiteY2" fmla="*/ 33948 h 33948"/>
                <a:gd name="connsiteX3" fmla="*/ 5166 w 5166"/>
                <a:gd name="connsiteY3" fmla="*/ 10332 h 33948"/>
                <a:gd name="connsiteX4" fmla="*/ 5166 w 5166"/>
                <a:gd name="connsiteY4" fmla="*/ 3690 h 33948"/>
                <a:gd name="connsiteX5" fmla="*/ 5166 w 5166"/>
                <a:gd name="connsiteY5" fmla="*/ 3690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33948">
                  <a:moveTo>
                    <a:pt x="4428" y="0"/>
                  </a:moveTo>
                  <a:cubicBezTo>
                    <a:pt x="1650" y="5500"/>
                    <a:pt x="137" y="11552"/>
                    <a:pt x="0" y="17712"/>
                  </a:cubicBezTo>
                  <a:cubicBezTo>
                    <a:pt x="531" y="23433"/>
                    <a:pt x="2294" y="28972"/>
                    <a:pt x="5166" y="33948"/>
                  </a:cubicBezTo>
                  <a:lnTo>
                    <a:pt x="5166" y="10332"/>
                  </a:lnTo>
                  <a:lnTo>
                    <a:pt x="5166" y="3690"/>
                  </a:lnTo>
                  <a:lnTo>
                    <a:pt x="5166" y="3690"/>
                  </a:lnTo>
                  <a:close/>
                </a:path>
              </a:pathLst>
            </a:custGeom>
            <a:solidFill>
              <a:srgbClr val="C8A36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F70CB0DA-6832-40F3-9DAF-ABF30B6438B7}"/>
                </a:ext>
              </a:extLst>
            </p:cNvPr>
            <p:cNvSpPr/>
            <p:nvPr/>
          </p:nvSpPr>
          <p:spPr>
            <a:xfrm>
              <a:off x="3705294" y="5373619"/>
              <a:ext cx="11164" cy="28044"/>
            </a:xfrm>
            <a:custGeom>
              <a:avLst/>
              <a:gdLst>
                <a:gd name="connsiteX0" fmla="*/ 11070 w 11164"/>
                <a:gd name="connsiteY0" fmla="*/ 0 h 28044"/>
                <a:gd name="connsiteX1" fmla="*/ 11070 w 11164"/>
                <a:gd name="connsiteY1" fmla="*/ 4428 h 28044"/>
                <a:gd name="connsiteX2" fmla="*/ 6642 w 11164"/>
                <a:gd name="connsiteY2" fmla="*/ 9594 h 28044"/>
                <a:gd name="connsiteX3" fmla="*/ 6642 w 11164"/>
                <a:gd name="connsiteY3" fmla="*/ 16236 h 28044"/>
                <a:gd name="connsiteX4" fmla="*/ 6642 w 11164"/>
                <a:gd name="connsiteY4" fmla="*/ 11808 h 28044"/>
                <a:gd name="connsiteX5" fmla="*/ 6642 w 11164"/>
                <a:gd name="connsiteY5" fmla="*/ 11808 h 28044"/>
                <a:gd name="connsiteX6" fmla="*/ 6642 w 11164"/>
                <a:gd name="connsiteY6" fmla="*/ 17712 h 28044"/>
                <a:gd name="connsiteX7" fmla="*/ 6642 w 11164"/>
                <a:gd name="connsiteY7" fmla="*/ 22140 h 28044"/>
                <a:gd name="connsiteX8" fmla="*/ 6642 w 11164"/>
                <a:gd name="connsiteY8" fmla="*/ 28044 h 28044"/>
                <a:gd name="connsiteX9" fmla="*/ 6642 w 11164"/>
                <a:gd name="connsiteY9" fmla="*/ 22878 h 28044"/>
                <a:gd name="connsiteX10" fmla="*/ 6642 w 11164"/>
                <a:gd name="connsiteY10" fmla="*/ 22878 h 28044"/>
                <a:gd name="connsiteX11" fmla="*/ 6642 w 11164"/>
                <a:gd name="connsiteY11" fmla="*/ 28044 h 28044"/>
                <a:gd name="connsiteX12" fmla="*/ 6642 w 11164"/>
                <a:gd name="connsiteY12" fmla="*/ 23616 h 28044"/>
                <a:gd name="connsiteX13" fmla="*/ 6642 w 11164"/>
                <a:gd name="connsiteY13" fmla="*/ 18450 h 28044"/>
                <a:gd name="connsiteX14" fmla="*/ 6642 w 11164"/>
                <a:gd name="connsiteY14" fmla="*/ 18450 h 28044"/>
                <a:gd name="connsiteX15" fmla="*/ 6642 w 11164"/>
                <a:gd name="connsiteY15" fmla="*/ 7380 h 28044"/>
                <a:gd name="connsiteX16" fmla="*/ 10332 w 11164"/>
                <a:gd name="connsiteY16" fmla="*/ 7380 h 28044"/>
                <a:gd name="connsiteX17" fmla="*/ 6642 w 11164"/>
                <a:gd name="connsiteY17" fmla="*/ 2214 h 28044"/>
                <a:gd name="connsiteX18" fmla="*/ 0 w 11164"/>
                <a:gd name="connsiteY18" fmla="*/ 738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164" h="28044">
                  <a:moveTo>
                    <a:pt x="11070" y="0"/>
                  </a:moveTo>
                  <a:cubicBezTo>
                    <a:pt x="11195" y="1473"/>
                    <a:pt x="11195" y="2955"/>
                    <a:pt x="11070" y="4428"/>
                  </a:cubicBezTo>
                  <a:lnTo>
                    <a:pt x="6642" y="9594"/>
                  </a:lnTo>
                  <a:lnTo>
                    <a:pt x="6642" y="16236"/>
                  </a:lnTo>
                  <a:cubicBezTo>
                    <a:pt x="6229" y="14789"/>
                    <a:pt x="6229" y="13255"/>
                    <a:pt x="6642" y="11808"/>
                  </a:cubicBezTo>
                  <a:cubicBezTo>
                    <a:pt x="6642" y="11808"/>
                    <a:pt x="6642" y="11808"/>
                    <a:pt x="6642" y="11808"/>
                  </a:cubicBezTo>
                  <a:cubicBezTo>
                    <a:pt x="6642" y="11808"/>
                    <a:pt x="6642" y="16236"/>
                    <a:pt x="6642" y="17712"/>
                  </a:cubicBezTo>
                  <a:cubicBezTo>
                    <a:pt x="6642" y="19188"/>
                    <a:pt x="6642" y="17712"/>
                    <a:pt x="6642" y="22140"/>
                  </a:cubicBezTo>
                  <a:cubicBezTo>
                    <a:pt x="6022" y="24059"/>
                    <a:pt x="6022" y="26125"/>
                    <a:pt x="6642" y="28044"/>
                  </a:cubicBezTo>
                  <a:cubicBezTo>
                    <a:pt x="6376" y="26332"/>
                    <a:pt x="6376" y="24590"/>
                    <a:pt x="6642" y="22878"/>
                  </a:cubicBezTo>
                  <a:lnTo>
                    <a:pt x="6642" y="22878"/>
                  </a:lnTo>
                  <a:lnTo>
                    <a:pt x="6642" y="28044"/>
                  </a:lnTo>
                  <a:cubicBezTo>
                    <a:pt x="6428" y="26575"/>
                    <a:pt x="6428" y="25085"/>
                    <a:pt x="6642" y="23616"/>
                  </a:cubicBezTo>
                  <a:cubicBezTo>
                    <a:pt x="5948" y="21964"/>
                    <a:pt x="5948" y="20102"/>
                    <a:pt x="6642" y="18450"/>
                  </a:cubicBezTo>
                  <a:cubicBezTo>
                    <a:pt x="6642" y="18450"/>
                    <a:pt x="6642" y="18450"/>
                    <a:pt x="6642" y="18450"/>
                  </a:cubicBezTo>
                  <a:cubicBezTo>
                    <a:pt x="5889" y="14798"/>
                    <a:pt x="5889" y="11032"/>
                    <a:pt x="6642" y="7380"/>
                  </a:cubicBezTo>
                  <a:cubicBezTo>
                    <a:pt x="6642" y="7380"/>
                    <a:pt x="11070" y="7380"/>
                    <a:pt x="10332" y="7380"/>
                  </a:cubicBezTo>
                  <a:cubicBezTo>
                    <a:pt x="9594" y="7380"/>
                    <a:pt x="6642" y="2952"/>
                    <a:pt x="6642" y="2214"/>
                  </a:cubicBezTo>
                  <a:lnTo>
                    <a:pt x="0" y="7380"/>
                  </a:ln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E8EB497E-9BBF-4C77-AC74-5711EB0139EF}"/>
                </a:ext>
              </a:extLst>
            </p:cNvPr>
            <p:cNvSpPr/>
            <p:nvPr/>
          </p:nvSpPr>
          <p:spPr>
            <a:xfrm>
              <a:off x="3735552" y="5395021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A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BFC25B39-A5C7-4EDC-8153-36D47FFF0D24}"/>
                </a:ext>
              </a:extLst>
            </p:cNvPr>
            <p:cNvSpPr/>
            <p:nvPr/>
          </p:nvSpPr>
          <p:spPr>
            <a:xfrm>
              <a:off x="3707859" y="5368452"/>
              <a:ext cx="4815" cy="32472"/>
            </a:xfrm>
            <a:custGeom>
              <a:avLst/>
              <a:gdLst>
                <a:gd name="connsiteX0" fmla="*/ 387 w 4815"/>
                <a:gd name="connsiteY0" fmla="*/ 28044 h 32472"/>
                <a:gd name="connsiteX1" fmla="*/ 387 w 4815"/>
                <a:gd name="connsiteY1" fmla="*/ 28044 h 32472"/>
                <a:gd name="connsiteX2" fmla="*/ 387 w 4815"/>
                <a:gd name="connsiteY2" fmla="*/ 32472 h 32472"/>
                <a:gd name="connsiteX3" fmla="*/ 387 w 4815"/>
                <a:gd name="connsiteY3" fmla="*/ 24354 h 32472"/>
                <a:gd name="connsiteX4" fmla="*/ 387 w 4815"/>
                <a:gd name="connsiteY4" fmla="*/ 18450 h 32472"/>
                <a:gd name="connsiteX5" fmla="*/ 387 w 4815"/>
                <a:gd name="connsiteY5" fmla="*/ 18450 h 32472"/>
                <a:gd name="connsiteX6" fmla="*/ 387 w 4815"/>
                <a:gd name="connsiteY6" fmla="*/ 13284 h 32472"/>
                <a:gd name="connsiteX7" fmla="*/ 387 w 4815"/>
                <a:gd name="connsiteY7" fmla="*/ 8118 h 32472"/>
                <a:gd name="connsiteX8" fmla="*/ 387 w 4815"/>
                <a:gd name="connsiteY8" fmla="*/ 8118 h 32472"/>
                <a:gd name="connsiteX9" fmla="*/ 387 w 4815"/>
                <a:gd name="connsiteY9" fmla="*/ 11808 h 32472"/>
                <a:gd name="connsiteX10" fmla="*/ 387 w 4815"/>
                <a:gd name="connsiteY10" fmla="*/ 6642 h 32472"/>
                <a:gd name="connsiteX11" fmla="*/ 4815 w 4815"/>
                <a:gd name="connsiteY11" fmla="*/ 0 h 32472"/>
                <a:gd name="connsiteX12" fmla="*/ 4815 w 4815"/>
                <a:gd name="connsiteY12" fmla="*/ 0 h 32472"/>
                <a:gd name="connsiteX13" fmla="*/ 4815 w 4815"/>
                <a:gd name="connsiteY13" fmla="*/ 0 h 32472"/>
                <a:gd name="connsiteX14" fmla="*/ 4815 w 4815"/>
                <a:gd name="connsiteY14" fmla="*/ 0 h 32472"/>
                <a:gd name="connsiteX15" fmla="*/ 4815 w 4815"/>
                <a:gd name="connsiteY15" fmla="*/ 8118 h 32472"/>
                <a:gd name="connsiteX16" fmla="*/ 4815 w 4815"/>
                <a:gd name="connsiteY16" fmla="*/ 19926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815" h="32472">
                  <a:moveTo>
                    <a:pt x="387" y="28044"/>
                  </a:moveTo>
                  <a:lnTo>
                    <a:pt x="387" y="28044"/>
                  </a:lnTo>
                  <a:cubicBezTo>
                    <a:pt x="587" y="29513"/>
                    <a:pt x="587" y="31003"/>
                    <a:pt x="387" y="32472"/>
                  </a:cubicBezTo>
                  <a:cubicBezTo>
                    <a:pt x="240" y="29768"/>
                    <a:pt x="240" y="27058"/>
                    <a:pt x="387" y="24354"/>
                  </a:cubicBezTo>
                  <a:cubicBezTo>
                    <a:pt x="668" y="22396"/>
                    <a:pt x="668" y="20408"/>
                    <a:pt x="387" y="18450"/>
                  </a:cubicBezTo>
                  <a:lnTo>
                    <a:pt x="387" y="18450"/>
                  </a:lnTo>
                  <a:cubicBezTo>
                    <a:pt x="-129" y="16767"/>
                    <a:pt x="-129" y="14967"/>
                    <a:pt x="387" y="13284"/>
                  </a:cubicBezTo>
                  <a:cubicBezTo>
                    <a:pt x="1177" y="11653"/>
                    <a:pt x="1177" y="9748"/>
                    <a:pt x="387" y="8118"/>
                  </a:cubicBezTo>
                  <a:lnTo>
                    <a:pt x="387" y="8118"/>
                  </a:lnTo>
                  <a:lnTo>
                    <a:pt x="387" y="11808"/>
                  </a:lnTo>
                  <a:cubicBezTo>
                    <a:pt x="-129" y="10125"/>
                    <a:pt x="-129" y="8325"/>
                    <a:pt x="387" y="6642"/>
                  </a:cubicBezTo>
                  <a:cubicBezTo>
                    <a:pt x="387" y="6642"/>
                    <a:pt x="4815" y="1476"/>
                    <a:pt x="4815" y="0"/>
                  </a:cubicBezTo>
                  <a:lnTo>
                    <a:pt x="4815" y="0"/>
                  </a:lnTo>
                  <a:cubicBezTo>
                    <a:pt x="4815" y="0"/>
                    <a:pt x="4815" y="0"/>
                    <a:pt x="4815" y="0"/>
                  </a:cubicBezTo>
                  <a:cubicBezTo>
                    <a:pt x="4815" y="0"/>
                    <a:pt x="4815" y="0"/>
                    <a:pt x="4815" y="0"/>
                  </a:cubicBezTo>
                  <a:cubicBezTo>
                    <a:pt x="4815" y="0"/>
                    <a:pt x="4815" y="0"/>
                    <a:pt x="4815" y="8118"/>
                  </a:cubicBezTo>
                  <a:cubicBezTo>
                    <a:pt x="4815" y="16236"/>
                    <a:pt x="4815" y="16236"/>
                    <a:pt x="4815" y="19926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95EDB52F-DC01-4CC2-9D43-6CD85CF2DE24}"/>
                </a:ext>
              </a:extLst>
            </p:cNvPr>
            <p:cNvSpPr/>
            <p:nvPr/>
          </p:nvSpPr>
          <p:spPr>
            <a:xfrm>
              <a:off x="3722269" y="5372143"/>
              <a:ext cx="9138" cy="25829"/>
            </a:xfrm>
            <a:custGeom>
              <a:avLst/>
              <a:gdLst>
                <a:gd name="connsiteX0" fmla="*/ 8856 w 9138"/>
                <a:gd name="connsiteY0" fmla="*/ 2952 h 25829"/>
                <a:gd name="connsiteX1" fmla="*/ 8856 w 9138"/>
                <a:gd name="connsiteY1" fmla="*/ 8856 h 25829"/>
                <a:gd name="connsiteX2" fmla="*/ 8856 w 9138"/>
                <a:gd name="connsiteY2" fmla="*/ 8856 h 25829"/>
                <a:gd name="connsiteX3" fmla="*/ 8856 w 9138"/>
                <a:gd name="connsiteY3" fmla="*/ 15498 h 25829"/>
                <a:gd name="connsiteX4" fmla="*/ 8856 w 9138"/>
                <a:gd name="connsiteY4" fmla="*/ 15498 h 25829"/>
                <a:gd name="connsiteX5" fmla="*/ 8856 w 9138"/>
                <a:gd name="connsiteY5" fmla="*/ 15498 h 25829"/>
                <a:gd name="connsiteX6" fmla="*/ 8856 w 9138"/>
                <a:gd name="connsiteY6" fmla="*/ 19188 h 25829"/>
                <a:gd name="connsiteX7" fmla="*/ 8856 w 9138"/>
                <a:gd name="connsiteY7" fmla="*/ 25830 h 25829"/>
                <a:gd name="connsiteX8" fmla="*/ 8856 w 9138"/>
                <a:gd name="connsiteY8" fmla="*/ 25830 h 25829"/>
                <a:gd name="connsiteX9" fmla="*/ 8856 w 9138"/>
                <a:gd name="connsiteY9" fmla="*/ 25830 h 25829"/>
                <a:gd name="connsiteX10" fmla="*/ 8856 w 9138"/>
                <a:gd name="connsiteY10" fmla="*/ 25830 h 25829"/>
                <a:gd name="connsiteX11" fmla="*/ 8856 w 9138"/>
                <a:gd name="connsiteY11" fmla="*/ 22140 h 25829"/>
                <a:gd name="connsiteX12" fmla="*/ 8856 w 9138"/>
                <a:gd name="connsiteY12" fmla="*/ 16974 h 25829"/>
                <a:gd name="connsiteX13" fmla="*/ 8856 w 9138"/>
                <a:gd name="connsiteY13" fmla="*/ 16974 h 25829"/>
                <a:gd name="connsiteX14" fmla="*/ 8856 w 9138"/>
                <a:gd name="connsiteY14" fmla="*/ 16974 h 25829"/>
                <a:gd name="connsiteX15" fmla="*/ 8856 w 9138"/>
                <a:gd name="connsiteY15" fmla="*/ 9594 h 25829"/>
                <a:gd name="connsiteX16" fmla="*/ 8856 w 9138"/>
                <a:gd name="connsiteY16" fmla="*/ 4428 h 25829"/>
                <a:gd name="connsiteX17" fmla="*/ 8856 w 9138"/>
                <a:gd name="connsiteY17" fmla="*/ 0 h 25829"/>
                <a:gd name="connsiteX18" fmla="*/ 0 w 9138"/>
                <a:gd name="connsiteY18" fmla="*/ 5904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38" h="25829">
                  <a:moveTo>
                    <a:pt x="8856" y="2952"/>
                  </a:moveTo>
                  <a:cubicBezTo>
                    <a:pt x="9232" y="4902"/>
                    <a:pt x="9232" y="6906"/>
                    <a:pt x="8856" y="8856"/>
                  </a:cubicBezTo>
                  <a:cubicBezTo>
                    <a:pt x="8856" y="8856"/>
                    <a:pt x="8856" y="8856"/>
                    <a:pt x="8856" y="8856"/>
                  </a:cubicBezTo>
                  <a:cubicBezTo>
                    <a:pt x="8354" y="11041"/>
                    <a:pt x="8354" y="13313"/>
                    <a:pt x="8856" y="15498"/>
                  </a:cubicBezTo>
                  <a:lnTo>
                    <a:pt x="8856" y="15498"/>
                  </a:lnTo>
                  <a:lnTo>
                    <a:pt x="8856" y="15498"/>
                  </a:lnTo>
                  <a:lnTo>
                    <a:pt x="8856" y="19188"/>
                  </a:lnTo>
                  <a:lnTo>
                    <a:pt x="8856" y="25830"/>
                  </a:lnTo>
                  <a:cubicBezTo>
                    <a:pt x="8856" y="25830"/>
                    <a:pt x="8856" y="25830"/>
                    <a:pt x="8856" y="25830"/>
                  </a:cubicBezTo>
                  <a:lnTo>
                    <a:pt x="8856" y="25830"/>
                  </a:lnTo>
                  <a:lnTo>
                    <a:pt x="8856" y="25830"/>
                  </a:lnTo>
                  <a:cubicBezTo>
                    <a:pt x="8856" y="25830"/>
                    <a:pt x="8856" y="25830"/>
                    <a:pt x="8856" y="22140"/>
                  </a:cubicBezTo>
                  <a:cubicBezTo>
                    <a:pt x="8590" y="20428"/>
                    <a:pt x="8590" y="18686"/>
                    <a:pt x="8856" y="16974"/>
                  </a:cubicBezTo>
                  <a:cubicBezTo>
                    <a:pt x="8856" y="16974"/>
                    <a:pt x="8856" y="16974"/>
                    <a:pt x="8856" y="16974"/>
                  </a:cubicBezTo>
                  <a:lnTo>
                    <a:pt x="8856" y="16974"/>
                  </a:lnTo>
                  <a:lnTo>
                    <a:pt x="8856" y="9594"/>
                  </a:lnTo>
                  <a:cubicBezTo>
                    <a:pt x="8856" y="9594"/>
                    <a:pt x="8856" y="5166"/>
                    <a:pt x="8856" y="4428"/>
                  </a:cubicBezTo>
                  <a:cubicBezTo>
                    <a:pt x="8856" y="3690"/>
                    <a:pt x="8856" y="0"/>
                    <a:pt x="8856" y="0"/>
                  </a:cubicBezTo>
                  <a:lnTo>
                    <a:pt x="0" y="5904"/>
                  </a:ln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2B78099E-B746-4679-811A-CF2940218DC5}"/>
                </a:ext>
              </a:extLst>
            </p:cNvPr>
            <p:cNvSpPr/>
            <p:nvPr/>
          </p:nvSpPr>
          <p:spPr>
            <a:xfrm>
              <a:off x="3744471" y="5350741"/>
              <a:ext cx="13221" cy="42803"/>
            </a:xfrm>
            <a:custGeom>
              <a:avLst/>
              <a:gdLst>
                <a:gd name="connsiteX0" fmla="*/ 13221 w 13221"/>
                <a:gd name="connsiteY0" fmla="*/ 11808 h 42803"/>
                <a:gd name="connsiteX1" fmla="*/ 13221 w 13221"/>
                <a:gd name="connsiteY1" fmla="*/ 19926 h 42803"/>
                <a:gd name="connsiteX2" fmla="*/ 13221 w 13221"/>
                <a:gd name="connsiteY2" fmla="*/ 29520 h 42803"/>
                <a:gd name="connsiteX3" fmla="*/ 9531 w 13221"/>
                <a:gd name="connsiteY3" fmla="*/ 20664 h 42803"/>
                <a:gd name="connsiteX4" fmla="*/ 5841 w 13221"/>
                <a:gd name="connsiteY4" fmla="*/ 11808 h 42803"/>
                <a:gd name="connsiteX5" fmla="*/ 5841 w 13221"/>
                <a:gd name="connsiteY5" fmla="*/ 11808 h 42803"/>
                <a:gd name="connsiteX6" fmla="*/ 5841 w 13221"/>
                <a:gd name="connsiteY6" fmla="*/ 22140 h 42803"/>
                <a:gd name="connsiteX7" fmla="*/ 5841 w 13221"/>
                <a:gd name="connsiteY7" fmla="*/ 16236 h 42803"/>
                <a:gd name="connsiteX8" fmla="*/ 5841 w 13221"/>
                <a:gd name="connsiteY8" fmla="*/ 11070 h 42803"/>
                <a:gd name="connsiteX9" fmla="*/ 5841 w 13221"/>
                <a:gd name="connsiteY9" fmla="*/ 16236 h 42803"/>
                <a:gd name="connsiteX10" fmla="*/ 5841 w 13221"/>
                <a:gd name="connsiteY10" fmla="*/ 22140 h 42803"/>
                <a:gd name="connsiteX11" fmla="*/ 5841 w 13221"/>
                <a:gd name="connsiteY11" fmla="*/ 22140 h 42803"/>
                <a:gd name="connsiteX12" fmla="*/ 5841 w 13221"/>
                <a:gd name="connsiteY12" fmla="*/ 22140 h 42803"/>
                <a:gd name="connsiteX13" fmla="*/ 5841 w 13221"/>
                <a:gd name="connsiteY13" fmla="*/ 27306 h 42803"/>
                <a:gd name="connsiteX14" fmla="*/ 5841 w 13221"/>
                <a:gd name="connsiteY14" fmla="*/ 27306 h 42803"/>
                <a:gd name="connsiteX15" fmla="*/ 5841 w 13221"/>
                <a:gd name="connsiteY15" fmla="*/ 27306 h 42803"/>
                <a:gd name="connsiteX16" fmla="*/ 5841 w 13221"/>
                <a:gd name="connsiteY16" fmla="*/ 27306 h 42803"/>
                <a:gd name="connsiteX17" fmla="*/ 5841 w 13221"/>
                <a:gd name="connsiteY17" fmla="*/ 35424 h 42803"/>
                <a:gd name="connsiteX18" fmla="*/ 5841 w 13221"/>
                <a:gd name="connsiteY18" fmla="*/ 42804 h 42803"/>
                <a:gd name="connsiteX19" fmla="*/ 675 w 13221"/>
                <a:gd name="connsiteY19" fmla="*/ 36162 h 42803"/>
                <a:gd name="connsiteX20" fmla="*/ 675 w 13221"/>
                <a:gd name="connsiteY20" fmla="*/ 16236 h 42803"/>
                <a:gd name="connsiteX21" fmla="*/ 675 w 13221"/>
                <a:gd name="connsiteY21" fmla="*/ 11070 h 42803"/>
                <a:gd name="connsiteX22" fmla="*/ 675 w 13221"/>
                <a:gd name="connsiteY22" fmla="*/ 0 h 42803"/>
                <a:gd name="connsiteX23" fmla="*/ 4365 w 13221"/>
                <a:gd name="connsiteY23" fmla="*/ 10332 h 42803"/>
                <a:gd name="connsiteX24" fmla="*/ 4365 w 13221"/>
                <a:gd name="connsiteY24" fmla="*/ 10332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221" h="42803">
                  <a:moveTo>
                    <a:pt x="13221" y="11808"/>
                  </a:moveTo>
                  <a:cubicBezTo>
                    <a:pt x="13221" y="11808"/>
                    <a:pt x="13221" y="16974"/>
                    <a:pt x="13221" y="19926"/>
                  </a:cubicBezTo>
                  <a:lnTo>
                    <a:pt x="13221" y="29520"/>
                  </a:lnTo>
                  <a:lnTo>
                    <a:pt x="9531" y="20664"/>
                  </a:lnTo>
                  <a:cubicBezTo>
                    <a:pt x="9531" y="16236"/>
                    <a:pt x="9531" y="11808"/>
                    <a:pt x="5841" y="11808"/>
                  </a:cubicBezTo>
                  <a:cubicBezTo>
                    <a:pt x="2151" y="11808"/>
                    <a:pt x="5841" y="11808"/>
                    <a:pt x="5841" y="11808"/>
                  </a:cubicBezTo>
                  <a:cubicBezTo>
                    <a:pt x="5280" y="15229"/>
                    <a:pt x="5280" y="18719"/>
                    <a:pt x="5841" y="22140"/>
                  </a:cubicBezTo>
                  <a:cubicBezTo>
                    <a:pt x="5546" y="20183"/>
                    <a:pt x="5546" y="18193"/>
                    <a:pt x="5841" y="16236"/>
                  </a:cubicBezTo>
                  <a:lnTo>
                    <a:pt x="5841" y="11070"/>
                  </a:lnTo>
                  <a:cubicBezTo>
                    <a:pt x="5590" y="12783"/>
                    <a:pt x="5590" y="14523"/>
                    <a:pt x="5841" y="16236"/>
                  </a:cubicBezTo>
                  <a:lnTo>
                    <a:pt x="5841" y="22140"/>
                  </a:lnTo>
                  <a:lnTo>
                    <a:pt x="5841" y="22140"/>
                  </a:lnTo>
                  <a:lnTo>
                    <a:pt x="5841" y="22140"/>
                  </a:lnTo>
                  <a:cubicBezTo>
                    <a:pt x="5694" y="23859"/>
                    <a:pt x="5694" y="25587"/>
                    <a:pt x="5841" y="27306"/>
                  </a:cubicBezTo>
                  <a:lnTo>
                    <a:pt x="5841" y="27306"/>
                  </a:lnTo>
                  <a:lnTo>
                    <a:pt x="5841" y="27306"/>
                  </a:lnTo>
                  <a:lnTo>
                    <a:pt x="5841" y="27306"/>
                  </a:lnTo>
                  <a:cubicBezTo>
                    <a:pt x="5841" y="27306"/>
                    <a:pt x="5841" y="32472"/>
                    <a:pt x="5841" y="35424"/>
                  </a:cubicBezTo>
                  <a:lnTo>
                    <a:pt x="5841" y="42804"/>
                  </a:lnTo>
                  <a:cubicBezTo>
                    <a:pt x="3664" y="40983"/>
                    <a:pt x="1908" y="38718"/>
                    <a:pt x="675" y="36162"/>
                  </a:cubicBezTo>
                  <a:cubicBezTo>
                    <a:pt x="-225" y="29550"/>
                    <a:pt x="-225" y="22848"/>
                    <a:pt x="675" y="16236"/>
                  </a:cubicBezTo>
                  <a:lnTo>
                    <a:pt x="675" y="11070"/>
                  </a:lnTo>
                  <a:cubicBezTo>
                    <a:pt x="1170" y="7397"/>
                    <a:pt x="1170" y="3673"/>
                    <a:pt x="675" y="0"/>
                  </a:cubicBezTo>
                  <a:cubicBezTo>
                    <a:pt x="1472" y="3584"/>
                    <a:pt x="2712" y="7055"/>
                    <a:pt x="4365" y="10332"/>
                  </a:cubicBezTo>
                  <a:lnTo>
                    <a:pt x="4365" y="10332"/>
                  </a:ln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A1D41793-A42E-45CB-99C2-5388C5202A7D}"/>
                </a:ext>
              </a:extLst>
            </p:cNvPr>
            <p:cNvSpPr/>
            <p:nvPr/>
          </p:nvSpPr>
          <p:spPr>
            <a:xfrm>
              <a:off x="3723744" y="5357382"/>
              <a:ext cx="13284" cy="12628"/>
            </a:xfrm>
            <a:custGeom>
              <a:avLst/>
              <a:gdLst>
                <a:gd name="connsiteX0" fmla="*/ 13284 w 13284"/>
                <a:gd name="connsiteY0" fmla="*/ 5166 h 12628"/>
                <a:gd name="connsiteX1" fmla="*/ 13284 w 13284"/>
                <a:gd name="connsiteY1" fmla="*/ 5166 h 12628"/>
                <a:gd name="connsiteX2" fmla="*/ 8118 w 13284"/>
                <a:gd name="connsiteY2" fmla="*/ 10332 h 12628"/>
                <a:gd name="connsiteX3" fmla="*/ 0 w 13284"/>
                <a:gd name="connsiteY3" fmla="*/ 10332 h 12628"/>
                <a:gd name="connsiteX4" fmla="*/ 0 w 13284"/>
                <a:gd name="connsiteY4" fmla="*/ 10332 h 12628"/>
                <a:gd name="connsiteX5" fmla="*/ 5904 w 13284"/>
                <a:gd name="connsiteY5" fmla="*/ 5904 h 12628"/>
                <a:gd name="connsiteX6" fmla="*/ 5904 w 13284"/>
                <a:gd name="connsiteY6" fmla="*/ 0 h 12628"/>
                <a:gd name="connsiteX7" fmla="*/ 5904 w 13284"/>
                <a:gd name="connsiteY7" fmla="*/ 0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4" h="12628">
                  <a:moveTo>
                    <a:pt x="13284" y="5166"/>
                  </a:moveTo>
                  <a:lnTo>
                    <a:pt x="13284" y="5166"/>
                  </a:lnTo>
                  <a:cubicBezTo>
                    <a:pt x="11786" y="7095"/>
                    <a:pt x="10044" y="8830"/>
                    <a:pt x="8118" y="10332"/>
                  </a:cubicBezTo>
                  <a:cubicBezTo>
                    <a:pt x="8118" y="10332"/>
                    <a:pt x="738" y="15498"/>
                    <a:pt x="0" y="10332"/>
                  </a:cubicBezTo>
                  <a:lnTo>
                    <a:pt x="0" y="10332"/>
                  </a:lnTo>
                  <a:lnTo>
                    <a:pt x="5904" y="5904"/>
                  </a:lnTo>
                  <a:cubicBezTo>
                    <a:pt x="5904" y="5904"/>
                    <a:pt x="5904" y="1476"/>
                    <a:pt x="5904" y="0"/>
                  </a:cubicBezTo>
                  <a:lnTo>
                    <a:pt x="5904" y="0"/>
                  </a:ln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D2083714-03C0-4C35-9896-4C4AC6993768}"/>
                </a:ext>
              </a:extLst>
            </p:cNvPr>
            <p:cNvSpPr/>
            <p:nvPr/>
          </p:nvSpPr>
          <p:spPr>
            <a:xfrm>
              <a:off x="3708985" y="5362549"/>
              <a:ext cx="10331" cy="14759"/>
            </a:xfrm>
            <a:custGeom>
              <a:avLst/>
              <a:gdLst>
                <a:gd name="connsiteX0" fmla="*/ 738 w 10331"/>
                <a:gd name="connsiteY0" fmla="*/ 8856 h 14759"/>
                <a:gd name="connsiteX1" fmla="*/ 738 w 10331"/>
                <a:gd name="connsiteY1" fmla="*/ 14760 h 14759"/>
                <a:gd name="connsiteX2" fmla="*/ 10332 w 10331"/>
                <a:gd name="connsiteY2" fmla="*/ 7380 h 14759"/>
                <a:gd name="connsiteX3" fmla="*/ 10332 w 10331"/>
                <a:gd name="connsiteY3" fmla="*/ 0 h 14759"/>
                <a:gd name="connsiteX4" fmla="*/ 0 w 10331"/>
                <a:gd name="connsiteY4" fmla="*/ 738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14759">
                  <a:moveTo>
                    <a:pt x="738" y="8856"/>
                  </a:moveTo>
                  <a:cubicBezTo>
                    <a:pt x="738" y="8856"/>
                    <a:pt x="738" y="14760"/>
                    <a:pt x="738" y="14760"/>
                  </a:cubicBezTo>
                  <a:cubicBezTo>
                    <a:pt x="4170" y="12615"/>
                    <a:pt x="7380" y="10144"/>
                    <a:pt x="10332" y="7380"/>
                  </a:cubicBezTo>
                  <a:lnTo>
                    <a:pt x="10332" y="0"/>
                  </a:lnTo>
                  <a:cubicBezTo>
                    <a:pt x="10332" y="0"/>
                    <a:pt x="2952" y="7380"/>
                    <a:pt x="0" y="7380"/>
                  </a:cubicBez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CC870C7-4A73-43B2-B89C-0778BFB19F10}"/>
                </a:ext>
              </a:extLst>
            </p:cNvPr>
            <p:cNvSpPr/>
            <p:nvPr/>
          </p:nvSpPr>
          <p:spPr>
            <a:xfrm>
              <a:off x="3704556" y="5362549"/>
              <a:ext cx="5903" cy="7379"/>
            </a:xfrm>
            <a:custGeom>
              <a:avLst/>
              <a:gdLst>
                <a:gd name="connsiteX0" fmla="*/ 5904 w 5903"/>
                <a:gd name="connsiteY0" fmla="*/ 0 h 7379"/>
                <a:gd name="connsiteX1" fmla="*/ 5904 w 5903"/>
                <a:gd name="connsiteY1" fmla="*/ 7380 h 7379"/>
                <a:gd name="connsiteX2" fmla="*/ 0 w 5903"/>
                <a:gd name="connsiteY2" fmla="*/ 7380 h 7379"/>
                <a:gd name="connsiteX3" fmla="*/ 3690 w 5903"/>
                <a:gd name="connsiteY3" fmla="*/ 7380 h 7379"/>
                <a:gd name="connsiteX4" fmla="*/ 3690 w 5903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79">
                  <a:moveTo>
                    <a:pt x="5904" y="0"/>
                  </a:moveTo>
                  <a:lnTo>
                    <a:pt x="5904" y="7380"/>
                  </a:lnTo>
                  <a:cubicBezTo>
                    <a:pt x="5904" y="7380"/>
                    <a:pt x="738" y="7380"/>
                    <a:pt x="0" y="7380"/>
                  </a:cubicBezTo>
                  <a:lnTo>
                    <a:pt x="3690" y="7380"/>
                  </a:lnTo>
                  <a:cubicBezTo>
                    <a:pt x="3690" y="7380"/>
                    <a:pt x="3690" y="7380"/>
                    <a:pt x="3690" y="7380"/>
                  </a:cubicBez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7943FB1-3146-4A6B-AA1D-E09C9C420A65}"/>
                </a:ext>
              </a:extLst>
            </p:cNvPr>
            <p:cNvSpPr/>
            <p:nvPr/>
          </p:nvSpPr>
          <p:spPr>
            <a:xfrm>
              <a:off x="3759906" y="5356645"/>
              <a:ext cx="7380" cy="14759"/>
            </a:xfrm>
            <a:custGeom>
              <a:avLst/>
              <a:gdLst>
                <a:gd name="connsiteX0" fmla="*/ 0 w 7380"/>
                <a:gd name="connsiteY0" fmla="*/ 0 h 14759"/>
                <a:gd name="connsiteX1" fmla="*/ 3690 w 7380"/>
                <a:gd name="connsiteY1" fmla="*/ 8118 h 14759"/>
                <a:gd name="connsiteX2" fmla="*/ 7380 w 7380"/>
                <a:gd name="connsiteY2" fmla="*/ 14760 h 14759"/>
                <a:gd name="connsiteX3" fmla="*/ 2952 w 7380"/>
                <a:gd name="connsiteY3" fmla="*/ 9594 h 14759"/>
                <a:gd name="connsiteX4" fmla="*/ 2952 w 7380"/>
                <a:gd name="connsiteY4" fmla="*/ 9594 h 14759"/>
                <a:gd name="connsiteX5" fmla="*/ 2952 w 7380"/>
                <a:gd name="connsiteY5" fmla="*/ 2214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14759">
                  <a:moveTo>
                    <a:pt x="0" y="0"/>
                  </a:moveTo>
                  <a:cubicBezTo>
                    <a:pt x="1026" y="2795"/>
                    <a:pt x="2258" y="5509"/>
                    <a:pt x="3690" y="8118"/>
                  </a:cubicBezTo>
                  <a:lnTo>
                    <a:pt x="7380" y="14760"/>
                  </a:lnTo>
                  <a:lnTo>
                    <a:pt x="2952" y="9594"/>
                  </a:lnTo>
                  <a:lnTo>
                    <a:pt x="2952" y="9594"/>
                  </a:lnTo>
                  <a:lnTo>
                    <a:pt x="2952" y="2214"/>
                  </a:ln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3FF1C9A9-9E5E-49D4-98DC-47251A21D366}"/>
                </a:ext>
              </a:extLst>
            </p:cNvPr>
            <p:cNvSpPr/>
            <p:nvPr/>
          </p:nvSpPr>
          <p:spPr>
            <a:xfrm>
              <a:off x="3702343" y="5348526"/>
              <a:ext cx="32471" cy="26098"/>
            </a:xfrm>
            <a:custGeom>
              <a:avLst/>
              <a:gdLst>
                <a:gd name="connsiteX0" fmla="*/ 0 w 32471"/>
                <a:gd name="connsiteY0" fmla="*/ 19188 h 26098"/>
                <a:gd name="connsiteX1" fmla="*/ 5166 w 32471"/>
                <a:gd name="connsiteY1" fmla="*/ 19188 h 26098"/>
                <a:gd name="connsiteX2" fmla="*/ 5166 w 32471"/>
                <a:gd name="connsiteY2" fmla="*/ 19188 h 26098"/>
                <a:gd name="connsiteX3" fmla="*/ 5166 w 32471"/>
                <a:gd name="connsiteY3" fmla="*/ 25830 h 26098"/>
                <a:gd name="connsiteX4" fmla="*/ 5166 w 32471"/>
                <a:gd name="connsiteY4" fmla="*/ 25830 h 26098"/>
                <a:gd name="connsiteX5" fmla="*/ 10332 w 32471"/>
                <a:gd name="connsiteY5" fmla="*/ 25830 h 26098"/>
                <a:gd name="connsiteX6" fmla="*/ 20664 w 32471"/>
                <a:gd name="connsiteY6" fmla="*/ 14022 h 26098"/>
                <a:gd name="connsiteX7" fmla="*/ 20664 w 32471"/>
                <a:gd name="connsiteY7" fmla="*/ 20664 h 26098"/>
                <a:gd name="connsiteX8" fmla="*/ 25830 w 32471"/>
                <a:gd name="connsiteY8" fmla="*/ 20664 h 26098"/>
                <a:gd name="connsiteX9" fmla="*/ 32472 w 32471"/>
                <a:gd name="connsiteY9" fmla="*/ 13284 h 26098"/>
                <a:gd name="connsiteX10" fmla="*/ 32472 w 32471"/>
                <a:gd name="connsiteY10" fmla="*/ 13284 h 26098"/>
                <a:gd name="connsiteX11" fmla="*/ 32472 w 32471"/>
                <a:gd name="connsiteY11" fmla="*/ 13284 h 26098"/>
                <a:gd name="connsiteX12" fmla="*/ 32472 w 32471"/>
                <a:gd name="connsiteY12" fmla="*/ 0 h 26098"/>
                <a:gd name="connsiteX13" fmla="*/ 32472 w 32471"/>
                <a:gd name="connsiteY13" fmla="*/ 0 h 26098"/>
                <a:gd name="connsiteX14" fmla="*/ 32472 w 32471"/>
                <a:gd name="connsiteY14" fmla="*/ 0 h 26098"/>
                <a:gd name="connsiteX15" fmla="*/ 28044 w 32471"/>
                <a:gd name="connsiteY15" fmla="*/ 0 h 26098"/>
                <a:gd name="connsiteX16" fmla="*/ 28044 w 32471"/>
                <a:gd name="connsiteY16" fmla="*/ 0 h 26098"/>
                <a:gd name="connsiteX17" fmla="*/ 28044 w 32471"/>
                <a:gd name="connsiteY17" fmla="*/ 4428 h 26098"/>
                <a:gd name="connsiteX18" fmla="*/ 28044 w 32471"/>
                <a:gd name="connsiteY18" fmla="*/ 4428 h 26098"/>
                <a:gd name="connsiteX19" fmla="*/ 23616 w 32471"/>
                <a:gd name="connsiteY19" fmla="*/ 4428 h 26098"/>
                <a:gd name="connsiteX20" fmla="*/ 23616 w 32471"/>
                <a:gd name="connsiteY20" fmla="*/ 4428 h 26098"/>
                <a:gd name="connsiteX21" fmla="*/ 23616 w 32471"/>
                <a:gd name="connsiteY21" fmla="*/ 4428 h 26098"/>
                <a:gd name="connsiteX22" fmla="*/ 23616 w 32471"/>
                <a:gd name="connsiteY22" fmla="*/ 4428 h 26098"/>
                <a:gd name="connsiteX23" fmla="*/ 16974 w 32471"/>
                <a:gd name="connsiteY23" fmla="*/ 10332 h 26098"/>
                <a:gd name="connsiteX24" fmla="*/ 16974 w 32471"/>
                <a:gd name="connsiteY24" fmla="*/ 10332 h 26098"/>
                <a:gd name="connsiteX25" fmla="*/ 16974 w 32471"/>
                <a:gd name="connsiteY25" fmla="*/ 15498 h 26098"/>
                <a:gd name="connsiteX26" fmla="*/ 0 w 32471"/>
                <a:gd name="connsiteY26" fmla="*/ 14022 h 26098"/>
                <a:gd name="connsiteX27" fmla="*/ 0 w 32471"/>
                <a:gd name="connsiteY27" fmla="*/ 19188 h 26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471" h="26098">
                  <a:moveTo>
                    <a:pt x="0" y="19188"/>
                  </a:moveTo>
                  <a:lnTo>
                    <a:pt x="5166" y="19188"/>
                  </a:lnTo>
                  <a:lnTo>
                    <a:pt x="5166" y="19188"/>
                  </a:lnTo>
                  <a:cubicBezTo>
                    <a:pt x="4745" y="21382"/>
                    <a:pt x="4745" y="23636"/>
                    <a:pt x="5166" y="25830"/>
                  </a:cubicBezTo>
                  <a:cubicBezTo>
                    <a:pt x="5166" y="25830"/>
                    <a:pt x="5166" y="25830"/>
                    <a:pt x="5166" y="25830"/>
                  </a:cubicBezTo>
                  <a:cubicBezTo>
                    <a:pt x="6871" y="26189"/>
                    <a:pt x="8627" y="26189"/>
                    <a:pt x="10332" y="25830"/>
                  </a:cubicBezTo>
                  <a:lnTo>
                    <a:pt x="20664" y="14022"/>
                  </a:lnTo>
                  <a:cubicBezTo>
                    <a:pt x="20029" y="16190"/>
                    <a:pt x="20029" y="18496"/>
                    <a:pt x="20664" y="20664"/>
                  </a:cubicBezTo>
                  <a:cubicBezTo>
                    <a:pt x="20664" y="20664"/>
                    <a:pt x="20664" y="20664"/>
                    <a:pt x="25830" y="20664"/>
                  </a:cubicBezTo>
                  <a:cubicBezTo>
                    <a:pt x="28265" y="18414"/>
                    <a:pt x="30487" y="15943"/>
                    <a:pt x="32472" y="13284"/>
                  </a:cubicBezTo>
                  <a:lnTo>
                    <a:pt x="32472" y="13284"/>
                  </a:lnTo>
                  <a:lnTo>
                    <a:pt x="32472" y="13284"/>
                  </a:lnTo>
                  <a:lnTo>
                    <a:pt x="32472" y="0"/>
                  </a:lnTo>
                  <a:lnTo>
                    <a:pt x="32472" y="0"/>
                  </a:lnTo>
                  <a:lnTo>
                    <a:pt x="32472" y="0"/>
                  </a:lnTo>
                  <a:lnTo>
                    <a:pt x="28044" y="0"/>
                  </a:lnTo>
                  <a:lnTo>
                    <a:pt x="28044" y="0"/>
                  </a:lnTo>
                  <a:lnTo>
                    <a:pt x="28044" y="4428"/>
                  </a:lnTo>
                  <a:lnTo>
                    <a:pt x="28044" y="4428"/>
                  </a:lnTo>
                  <a:lnTo>
                    <a:pt x="23616" y="4428"/>
                  </a:lnTo>
                  <a:lnTo>
                    <a:pt x="23616" y="4428"/>
                  </a:lnTo>
                  <a:lnTo>
                    <a:pt x="23616" y="4428"/>
                  </a:lnTo>
                  <a:lnTo>
                    <a:pt x="23616" y="4428"/>
                  </a:lnTo>
                  <a:lnTo>
                    <a:pt x="16974" y="10332"/>
                  </a:lnTo>
                  <a:lnTo>
                    <a:pt x="16974" y="10332"/>
                  </a:lnTo>
                  <a:lnTo>
                    <a:pt x="16974" y="15498"/>
                  </a:lnTo>
                  <a:lnTo>
                    <a:pt x="0" y="14022"/>
                  </a:lnTo>
                  <a:lnTo>
                    <a:pt x="0" y="19188"/>
                  </a:lnTo>
                  <a:close/>
                </a:path>
              </a:pathLst>
            </a:custGeom>
            <a:solidFill>
              <a:srgbClr val="D1A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B3F5486D-D99C-4F7D-B81C-A136758922EF}"/>
                </a:ext>
              </a:extLst>
            </p:cNvPr>
            <p:cNvSpPr/>
            <p:nvPr/>
          </p:nvSpPr>
          <p:spPr>
            <a:xfrm>
              <a:off x="3728173" y="5348526"/>
              <a:ext cx="7867" cy="24353"/>
            </a:xfrm>
            <a:custGeom>
              <a:avLst/>
              <a:gdLst>
                <a:gd name="connsiteX0" fmla="*/ 3690 w 7867"/>
                <a:gd name="connsiteY0" fmla="*/ 5904 h 24353"/>
                <a:gd name="connsiteX1" fmla="*/ 3690 w 7867"/>
                <a:gd name="connsiteY1" fmla="*/ 14760 h 24353"/>
                <a:gd name="connsiteX2" fmla="*/ 0 w 7867"/>
                <a:gd name="connsiteY2" fmla="*/ 24354 h 24353"/>
                <a:gd name="connsiteX3" fmla="*/ 7380 w 7867"/>
                <a:gd name="connsiteY3" fmla="*/ 14022 h 24353"/>
                <a:gd name="connsiteX4" fmla="*/ 7380 w 7867"/>
                <a:gd name="connsiteY4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67" h="24353">
                  <a:moveTo>
                    <a:pt x="3690" y="5904"/>
                  </a:moveTo>
                  <a:cubicBezTo>
                    <a:pt x="4007" y="8847"/>
                    <a:pt x="4007" y="11817"/>
                    <a:pt x="3690" y="14760"/>
                  </a:cubicBezTo>
                  <a:cubicBezTo>
                    <a:pt x="2723" y="18054"/>
                    <a:pt x="1491" y="21263"/>
                    <a:pt x="0" y="24354"/>
                  </a:cubicBezTo>
                  <a:cubicBezTo>
                    <a:pt x="3284" y="21578"/>
                    <a:pt x="5815" y="18026"/>
                    <a:pt x="7380" y="14022"/>
                  </a:cubicBezTo>
                  <a:cubicBezTo>
                    <a:pt x="8029" y="9370"/>
                    <a:pt x="8029" y="4652"/>
                    <a:pt x="7380" y="0"/>
                  </a:cubicBez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69751C83-FBA5-4810-8A0E-150E8E5F76FD}"/>
                </a:ext>
              </a:extLst>
            </p:cNvPr>
            <p:cNvSpPr/>
            <p:nvPr/>
          </p:nvSpPr>
          <p:spPr>
            <a:xfrm>
              <a:off x="3737029" y="5335980"/>
              <a:ext cx="11069" cy="31816"/>
            </a:xfrm>
            <a:custGeom>
              <a:avLst/>
              <a:gdLst>
                <a:gd name="connsiteX0" fmla="*/ 1476 w 11069"/>
                <a:gd name="connsiteY0" fmla="*/ 11808 h 31816"/>
                <a:gd name="connsiteX1" fmla="*/ 1476 w 11069"/>
                <a:gd name="connsiteY1" fmla="*/ 17712 h 31816"/>
                <a:gd name="connsiteX2" fmla="*/ 1476 w 11069"/>
                <a:gd name="connsiteY2" fmla="*/ 28044 h 31816"/>
                <a:gd name="connsiteX3" fmla="*/ 1476 w 11069"/>
                <a:gd name="connsiteY3" fmla="*/ 28044 h 31816"/>
                <a:gd name="connsiteX4" fmla="*/ 5904 w 11069"/>
                <a:gd name="connsiteY4" fmla="*/ 31734 h 31816"/>
                <a:gd name="connsiteX5" fmla="*/ 11070 w 11069"/>
                <a:gd name="connsiteY5" fmla="*/ 26568 h 31816"/>
                <a:gd name="connsiteX6" fmla="*/ 11070 w 11069"/>
                <a:gd name="connsiteY6" fmla="*/ 19188 h 31816"/>
                <a:gd name="connsiteX7" fmla="*/ 11070 w 11069"/>
                <a:gd name="connsiteY7" fmla="*/ 19188 h 31816"/>
                <a:gd name="connsiteX8" fmla="*/ 11070 w 11069"/>
                <a:gd name="connsiteY8" fmla="*/ 23616 h 31816"/>
                <a:gd name="connsiteX9" fmla="*/ 11070 w 11069"/>
                <a:gd name="connsiteY9" fmla="*/ 23616 h 31816"/>
                <a:gd name="connsiteX10" fmla="*/ 11070 w 11069"/>
                <a:gd name="connsiteY10" fmla="*/ 14022 h 31816"/>
                <a:gd name="connsiteX11" fmla="*/ 7380 w 11069"/>
                <a:gd name="connsiteY11" fmla="*/ 4428 h 31816"/>
                <a:gd name="connsiteX12" fmla="*/ 7380 w 11069"/>
                <a:gd name="connsiteY12" fmla="*/ 0 h 31816"/>
                <a:gd name="connsiteX13" fmla="*/ 0 w 11069"/>
                <a:gd name="connsiteY13" fmla="*/ 0 h 3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9" h="31816">
                  <a:moveTo>
                    <a:pt x="1476" y="11808"/>
                  </a:moveTo>
                  <a:cubicBezTo>
                    <a:pt x="2007" y="13740"/>
                    <a:pt x="2007" y="15781"/>
                    <a:pt x="1476" y="17712"/>
                  </a:cubicBezTo>
                  <a:cubicBezTo>
                    <a:pt x="1897" y="21144"/>
                    <a:pt x="1897" y="24612"/>
                    <a:pt x="1476" y="28044"/>
                  </a:cubicBezTo>
                  <a:lnTo>
                    <a:pt x="1476" y="28044"/>
                  </a:lnTo>
                  <a:cubicBezTo>
                    <a:pt x="1476" y="28044"/>
                    <a:pt x="1476" y="32472"/>
                    <a:pt x="5904" y="31734"/>
                  </a:cubicBezTo>
                  <a:cubicBezTo>
                    <a:pt x="8162" y="30646"/>
                    <a:pt x="9985" y="28825"/>
                    <a:pt x="11070" y="26568"/>
                  </a:cubicBezTo>
                  <a:lnTo>
                    <a:pt x="11070" y="19188"/>
                  </a:lnTo>
                  <a:cubicBezTo>
                    <a:pt x="11070" y="19188"/>
                    <a:pt x="11070" y="19188"/>
                    <a:pt x="11070" y="19188"/>
                  </a:cubicBezTo>
                  <a:cubicBezTo>
                    <a:pt x="10775" y="20649"/>
                    <a:pt x="10775" y="22155"/>
                    <a:pt x="11070" y="23616"/>
                  </a:cubicBezTo>
                  <a:cubicBezTo>
                    <a:pt x="11070" y="23616"/>
                    <a:pt x="11070" y="23616"/>
                    <a:pt x="11070" y="23616"/>
                  </a:cubicBezTo>
                  <a:cubicBezTo>
                    <a:pt x="10886" y="20420"/>
                    <a:pt x="10886" y="17218"/>
                    <a:pt x="11070" y="14022"/>
                  </a:cubicBezTo>
                  <a:lnTo>
                    <a:pt x="7380" y="4428"/>
                  </a:lnTo>
                  <a:lnTo>
                    <a:pt x="7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4A43AF5F-0639-43F3-91D5-BE370DF2CF00}"/>
                </a:ext>
              </a:extLst>
            </p:cNvPr>
            <p:cNvSpPr/>
            <p:nvPr/>
          </p:nvSpPr>
          <p:spPr>
            <a:xfrm>
              <a:off x="3750901" y="5338932"/>
              <a:ext cx="448" cy="18450"/>
            </a:xfrm>
            <a:custGeom>
              <a:avLst/>
              <a:gdLst>
                <a:gd name="connsiteX0" fmla="*/ 149 w 448"/>
                <a:gd name="connsiteY0" fmla="*/ 0 h 18450"/>
                <a:gd name="connsiteX1" fmla="*/ 149 w 448"/>
                <a:gd name="connsiteY1" fmla="*/ 8856 h 18450"/>
                <a:gd name="connsiteX2" fmla="*/ 149 w 448"/>
                <a:gd name="connsiteY2" fmla="*/ 18450 h 18450"/>
                <a:gd name="connsiteX3" fmla="*/ 149 w 448"/>
                <a:gd name="connsiteY3" fmla="*/ 8856 h 18450"/>
                <a:gd name="connsiteX4" fmla="*/ 149 w 448"/>
                <a:gd name="connsiteY4" fmla="*/ 2214 h 18450"/>
                <a:gd name="connsiteX5" fmla="*/ 149 w 448"/>
                <a:gd name="connsiteY5" fmla="*/ 221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" h="18450">
                  <a:moveTo>
                    <a:pt x="149" y="0"/>
                  </a:moveTo>
                  <a:cubicBezTo>
                    <a:pt x="341" y="2949"/>
                    <a:pt x="341" y="5907"/>
                    <a:pt x="149" y="8856"/>
                  </a:cubicBezTo>
                  <a:cubicBezTo>
                    <a:pt x="518" y="12043"/>
                    <a:pt x="518" y="15263"/>
                    <a:pt x="149" y="18450"/>
                  </a:cubicBezTo>
                  <a:cubicBezTo>
                    <a:pt x="548" y="15265"/>
                    <a:pt x="548" y="12041"/>
                    <a:pt x="149" y="8856"/>
                  </a:cubicBezTo>
                  <a:cubicBezTo>
                    <a:pt x="-50" y="6646"/>
                    <a:pt x="-50" y="4424"/>
                    <a:pt x="149" y="2214"/>
                  </a:cubicBezTo>
                  <a:lnTo>
                    <a:pt x="149" y="2214"/>
                  </a:lnTo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1DE3172C-0785-41ED-9CA9-2B4C823FAB08}"/>
                </a:ext>
              </a:extLst>
            </p:cNvPr>
            <p:cNvSpPr/>
            <p:nvPr/>
          </p:nvSpPr>
          <p:spPr>
            <a:xfrm>
              <a:off x="3753182" y="5338932"/>
              <a:ext cx="7461" cy="23616"/>
            </a:xfrm>
            <a:custGeom>
              <a:avLst/>
              <a:gdLst>
                <a:gd name="connsiteX0" fmla="*/ 7462 w 7461"/>
                <a:gd name="connsiteY0" fmla="*/ 17712 h 23616"/>
                <a:gd name="connsiteX1" fmla="*/ 7462 w 7461"/>
                <a:gd name="connsiteY1" fmla="*/ 23616 h 23616"/>
                <a:gd name="connsiteX2" fmla="*/ 2296 w 7461"/>
                <a:gd name="connsiteY2" fmla="*/ 16236 h 23616"/>
                <a:gd name="connsiteX3" fmla="*/ 2296 w 7461"/>
                <a:gd name="connsiteY3" fmla="*/ 5904 h 23616"/>
                <a:gd name="connsiteX4" fmla="*/ 2296 w 7461"/>
                <a:gd name="connsiteY4" fmla="*/ 0 h 23616"/>
                <a:gd name="connsiteX5" fmla="*/ 2296 w 7461"/>
                <a:gd name="connsiteY5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61" h="23616">
                  <a:moveTo>
                    <a:pt x="7462" y="17712"/>
                  </a:moveTo>
                  <a:lnTo>
                    <a:pt x="7462" y="23616"/>
                  </a:lnTo>
                  <a:cubicBezTo>
                    <a:pt x="7462" y="23616"/>
                    <a:pt x="7462" y="23616"/>
                    <a:pt x="2296" y="16236"/>
                  </a:cubicBezTo>
                  <a:cubicBezTo>
                    <a:pt x="-2870" y="8856"/>
                    <a:pt x="2296" y="8856"/>
                    <a:pt x="2296" y="5904"/>
                  </a:cubicBezTo>
                  <a:cubicBezTo>
                    <a:pt x="2119" y="3940"/>
                    <a:pt x="2119" y="1964"/>
                    <a:pt x="2296" y="0"/>
                  </a:cubicBezTo>
                  <a:lnTo>
                    <a:pt x="2296" y="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ACAFE8E3-E9A3-44C2-959E-BC38C1DC153E}"/>
                </a:ext>
              </a:extLst>
            </p:cNvPr>
            <p:cNvSpPr/>
            <p:nvPr/>
          </p:nvSpPr>
          <p:spPr>
            <a:xfrm>
              <a:off x="3742933" y="5338932"/>
              <a:ext cx="8117" cy="33948"/>
            </a:xfrm>
            <a:custGeom>
              <a:avLst/>
              <a:gdLst>
                <a:gd name="connsiteX0" fmla="*/ 0 w 8117"/>
                <a:gd name="connsiteY0" fmla="*/ 29520 h 33948"/>
                <a:gd name="connsiteX1" fmla="*/ 8118 w 8117"/>
                <a:gd name="connsiteY1" fmla="*/ 14022 h 33948"/>
                <a:gd name="connsiteX2" fmla="*/ 4428 w 8117"/>
                <a:gd name="connsiteY2" fmla="*/ 0 h 33948"/>
                <a:gd name="connsiteX3" fmla="*/ 4428 w 8117"/>
                <a:gd name="connsiteY3" fmla="*/ 15498 h 33948"/>
                <a:gd name="connsiteX4" fmla="*/ 0 w 8117"/>
                <a:gd name="connsiteY4" fmla="*/ 25092 h 33948"/>
                <a:gd name="connsiteX5" fmla="*/ 0 w 8117"/>
                <a:gd name="connsiteY5" fmla="*/ 25092 h 33948"/>
                <a:gd name="connsiteX6" fmla="*/ 0 w 8117"/>
                <a:gd name="connsiteY6" fmla="*/ 25092 h 33948"/>
                <a:gd name="connsiteX7" fmla="*/ 0 w 8117"/>
                <a:gd name="connsiteY7" fmla="*/ 29520 h 33948"/>
                <a:gd name="connsiteX8" fmla="*/ 0 w 8117"/>
                <a:gd name="connsiteY8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7" h="33948">
                  <a:moveTo>
                    <a:pt x="0" y="29520"/>
                  </a:moveTo>
                  <a:cubicBezTo>
                    <a:pt x="4952" y="25882"/>
                    <a:pt x="7948" y="20163"/>
                    <a:pt x="8118" y="14022"/>
                  </a:cubicBezTo>
                  <a:cubicBezTo>
                    <a:pt x="7572" y="9194"/>
                    <a:pt x="6332" y="4471"/>
                    <a:pt x="4428" y="0"/>
                  </a:cubicBezTo>
                  <a:cubicBezTo>
                    <a:pt x="5151" y="5140"/>
                    <a:pt x="5151" y="10358"/>
                    <a:pt x="4428" y="15498"/>
                  </a:cubicBezTo>
                  <a:cubicBezTo>
                    <a:pt x="3218" y="18812"/>
                    <a:pt x="1734" y="22021"/>
                    <a:pt x="0" y="25092"/>
                  </a:cubicBezTo>
                  <a:lnTo>
                    <a:pt x="0" y="25092"/>
                  </a:lnTo>
                  <a:lnTo>
                    <a:pt x="0" y="25092"/>
                  </a:lnTo>
                  <a:cubicBezTo>
                    <a:pt x="214" y="26561"/>
                    <a:pt x="214" y="28051"/>
                    <a:pt x="0" y="29520"/>
                  </a:cubicBezTo>
                  <a:cubicBezTo>
                    <a:pt x="347" y="30976"/>
                    <a:pt x="347" y="32492"/>
                    <a:pt x="0" y="33948"/>
                  </a:cubicBez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D5ED8080-9572-4114-98D0-760801A1AFF2}"/>
                </a:ext>
              </a:extLst>
            </p:cNvPr>
            <p:cNvSpPr/>
            <p:nvPr/>
          </p:nvSpPr>
          <p:spPr>
            <a:xfrm>
              <a:off x="3729648" y="5340408"/>
              <a:ext cx="8855" cy="17712"/>
            </a:xfrm>
            <a:custGeom>
              <a:avLst/>
              <a:gdLst>
                <a:gd name="connsiteX0" fmla="*/ 8118 w 8855"/>
                <a:gd name="connsiteY0" fmla="*/ 8118 h 17712"/>
                <a:gd name="connsiteX1" fmla="*/ 8118 w 8855"/>
                <a:gd name="connsiteY1" fmla="*/ 12546 h 17712"/>
                <a:gd name="connsiteX2" fmla="*/ 0 w 8855"/>
                <a:gd name="connsiteY2" fmla="*/ 17712 h 17712"/>
                <a:gd name="connsiteX3" fmla="*/ 5166 w 8855"/>
                <a:gd name="connsiteY3" fmla="*/ 11070 h 17712"/>
                <a:gd name="connsiteX4" fmla="*/ 5166 w 8855"/>
                <a:gd name="connsiteY4" fmla="*/ 5904 h 17712"/>
                <a:gd name="connsiteX5" fmla="*/ 5166 w 8855"/>
                <a:gd name="connsiteY5" fmla="*/ 5904 h 17712"/>
                <a:gd name="connsiteX6" fmla="*/ 5166 w 8855"/>
                <a:gd name="connsiteY6" fmla="*/ 5904 h 17712"/>
                <a:gd name="connsiteX7" fmla="*/ 5166 w 8855"/>
                <a:gd name="connsiteY7" fmla="*/ 0 h 17712"/>
                <a:gd name="connsiteX8" fmla="*/ 5166 w 8855"/>
                <a:gd name="connsiteY8" fmla="*/ 5166 h 17712"/>
                <a:gd name="connsiteX9" fmla="*/ 8856 w 8855"/>
                <a:gd name="connsiteY9" fmla="*/ 5166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55" h="17712">
                  <a:moveTo>
                    <a:pt x="8118" y="8118"/>
                  </a:moveTo>
                  <a:cubicBezTo>
                    <a:pt x="8384" y="9582"/>
                    <a:pt x="8384" y="11082"/>
                    <a:pt x="8118" y="12546"/>
                  </a:cubicBezTo>
                  <a:lnTo>
                    <a:pt x="0" y="17712"/>
                  </a:lnTo>
                  <a:cubicBezTo>
                    <a:pt x="2000" y="15726"/>
                    <a:pt x="3734" y="13494"/>
                    <a:pt x="5166" y="11070"/>
                  </a:cubicBezTo>
                  <a:cubicBezTo>
                    <a:pt x="6089" y="9472"/>
                    <a:pt x="6089" y="7503"/>
                    <a:pt x="5166" y="5904"/>
                  </a:cubicBezTo>
                  <a:lnTo>
                    <a:pt x="5166" y="5904"/>
                  </a:lnTo>
                  <a:lnTo>
                    <a:pt x="5166" y="5904"/>
                  </a:lnTo>
                  <a:cubicBezTo>
                    <a:pt x="4871" y="3947"/>
                    <a:pt x="4871" y="1957"/>
                    <a:pt x="5166" y="0"/>
                  </a:cubicBezTo>
                  <a:cubicBezTo>
                    <a:pt x="4945" y="1714"/>
                    <a:pt x="4945" y="3452"/>
                    <a:pt x="5166" y="5166"/>
                  </a:cubicBezTo>
                  <a:lnTo>
                    <a:pt x="8856" y="5166"/>
                  </a:ln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45C3A5EA-F2EC-468E-A480-E5904D248365}"/>
                </a:ext>
              </a:extLst>
            </p:cNvPr>
            <p:cNvSpPr/>
            <p:nvPr/>
          </p:nvSpPr>
          <p:spPr>
            <a:xfrm>
              <a:off x="3754002" y="5335243"/>
              <a:ext cx="6642" cy="21401"/>
            </a:xfrm>
            <a:custGeom>
              <a:avLst/>
              <a:gdLst>
                <a:gd name="connsiteX0" fmla="*/ 4428 w 6642"/>
                <a:gd name="connsiteY0" fmla="*/ 0 h 21401"/>
                <a:gd name="connsiteX1" fmla="*/ 4428 w 6642"/>
                <a:gd name="connsiteY1" fmla="*/ 9594 h 21401"/>
                <a:gd name="connsiteX2" fmla="*/ 4428 w 6642"/>
                <a:gd name="connsiteY2" fmla="*/ 21402 h 21401"/>
                <a:gd name="connsiteX3" fmla="*/ 0 w 6642"/>
                <a:gd name="connsiteY3" fmla="*/ 14022 h 21401"/>
                <a:gd name="connsiteX4" fmla="*/ 0 w 6642"/>
                <a:gd name="connsiteY4" fmla="*/ 7380 h 21401"/>
                <a:gd name="connsiteX5" fmla="*/ 0 w 6642"/>
                <a:gd name="connsiteY5" fmla="*/ 7380 h 21401"/>
                <a:gd name="connsiteX6" fmla="*/ 0 w 6642"/>
                <a:gd name="connsiteY6" fmla="*/ 7380 h 21401"/>
                <a:gd name="connsiteX7" fmla="*/ 0 w 6642"/>
                <a:gd name="connsiteY7" fmla="*/ 7380 h 21401"/>
                <a:gd name="connsiteX8" fmla="*/ 6642 w 6642"/>
                <a:gd name="connsiteY8" fmla="*/ 738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2" h="21401">
                  <a:moveTo>
                    <a:pt x="4428" y="0"/>
                  </a:moveTo>
                  <a:cubicBezTo>
                    <a:pt x="4790" y="3188"/>
                    <a:pt x="4790" y="6406"/>
                    <a:pt x="4428" y="9594"/>
                  </a:cubicBezTo>
                  <a:cubicBezTo>
                    <a:pt x="4841" y="13519"/>
                    <a:pt x="4841" y="17477"/>
                    <a:pt x="4428" y="21402"/>
                  </a:cubicBezTo>
                  <a:cubicBezTo>
                    <a:pt x="2731" y="19082"/>
                    <a:pt x="1247" y="16612"/>
                    <a:pt x="0" y="14022"/>
                  </a:cubicBezTo>
                  <a:cubicBezTo>
                    <a:pt x="0" y="14022"/>
                    <a:pt x="0" y="8856"/>
                    <a:pt x="0" y="738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6642" y="7380"/>
                  </a:ln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FBB53904-C4C1-47D1-A8DB-0A9B09EA700C}"/>
                </a:ext>
              </a:extLst>
            </p:cNvPr>
            <p:cNvSpPr/>
            <p:nvPr/>
          </p:nvSpPr>
          <p:spPr>
            <a:xfrm>
              <a:off x="3742933" y="5342623"/>
              <a:ext cx="9237" cy="25829"/>
            </a:xfrm>
            <a:custGeom>
              <a:avLst/>
              <a:gdLst>
                <a:gd name="connsiteX0" fmla="*/ 0 w 9237"/>
                <a:gd name="connsiteY0" fmla="*/ 19926 h 25829"/>
                <a:gd name="connsiteX1" fmla="*/ 5166 w 9237"/>
                <a:gd name="connsiteY1" fmla="*/ 8856 h 25829"/>
                <a:gd name="connsiteX2" fmla="*/ 5166 w 9237"/>
                <a:gd name="connsiteY2" fmla="*/ 0 h 25829"/>
                <a:gd name="connsiteX3" fmla="*/ 5166 w 9237"/>
                <a:gd name="connsiteY3" fmla="*/ 0 h 25829"/>
                <a:gd name="connsiteX4" fmla="*/ 5166 w 9237"/>
                <a:gd name="connsiteY4" fmla="*/ 6642 h 25829"/>
                <a:gd name="connsiteX5" fmla="*/ 5166 w 9237"/>
                <a:gd name="connsiteY5" fmla="*/ 14760 h 25829"/>
                <a:gd name="connsiteX6" fmla="*/ 5166 w 9237"/>
                <a:gd name="connsiteY6" fmla="*/ 14760 h 25829"/>
                <a:gd name="connsiteX7" fmla="*/ 8856 w 9237"/>
                <a:gd name="connsiteY7" fmla="*/ 8856 h 25829"/>
                <a:gd name="connsiteX8" fmla="*/ 8856 w 9237"/>
                <a:gd name="connsiteY8" fmla="*/ 14022 h 25829"/>
                <a:gd name="connsiteX9" fmla="*/ 8856 w 9237"/>
                <a:gd name="connsiteY9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37" h="25829">
                  <a:moveTo>
                    <a:pt x="0" y="19926"/>
                  </a:moveTo>
                  <a:cubicBezTo>
                    <a:pt x="2310" y="16542"/>
                    <a:pt x="4059" y="12803"/>
                    <a:pt x="5166" y="8856"/>
                  </a:cubicBezTo>
                  <a:cubicBezTo>
                    <a:pt x="6074" y="5973"/>
                    <a:pt x="6074" y="2883"/>
                    <a:pt x="5166" y="0"/>
                  </a:cubicBezTo>
                  <a:lnTo>
                    <a:pt x="5166" y="0"/>
                  </a:lnTo>
                  <a:cubicBezTo>
                    <a:pt x="5365" y="2210"/>
                    <a:pt x="5365" y="4432"/>
                    <a:pt x="5166" y="6642"/>
                  </a:cubicBezTo>
                  <a:cubicBezTo>
                    <a:pt x="5719" y="9319"/>
                    <a:pt x="5719" y="12083"/>
                    <a:pt x="5166" y="14760"/>
                  </a:cubicBezTo>
                  <a:lnTo>
                    <a:pt x="5166" y="14760"/>
                  </a:lnTo>
                  <a:cubicBezTo>
                    <a:pt x="7410" y="13646"/>
                    <a:pt x="8841" y="11363"/>
                    <a:pt x="8856" y="8856"/>
                  </a:cubicBezTo>
                  <a:cubicBezTo>
                    <a:pt x="8856" y="8856"/>
                    <a:pt x="8856" y="8856"/>
                    <a:pt x="8856" y="14022"/>
                  </a:cubicBezTo>
                  <a:cubicBezTo>
                    <a:pt x="9365" y="17942"/>
                    <a:pt x="9365" y="21910"/>
                    <a:pt x="8856" y="25830"/>
                  </a:cubicBez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2FF4CA8B-D186-47D0-9C71-8AC2AB50E00C}"/>
                </a:ext>
              </a:extLst>
            </p:cNvPr>
            <p:cNvSpPr/>
            <p:nvPr/>
          </p:nvSpPr>
          <p:spPr>
            <a:xfrm>
              <a:off x="3701871" y="5344099"/>
              <a:ext cx="15403" cy="26568"/>
            </a:xfrm>
            <a:custGeom>
              <a:avLst/>
              <a:gdLst>
                <a:gd name="connsiteX0" fmla="*/ 472 w 15403"/>
                <a:gd name="connsiteY0" fmla="*/ 23616 h 26568"/>
                <a:gd name="connsiteX1" fmla="*/ 472 w 15403"/>
                <a:gd name="connsiteY1" fmla="*/ 18450 h 26568"/>
                <a:gd name="connsiteX2" fmla="*/ 5638 w 15403"/>
                <a:gd name="connsiteY2" fmla="*/ 10332 h 26568"/>
                <a:gd name="connsiteX3" fmla="*/ 5638 w 15403"/>
                <a:gd name="connsiteY3" fmla="*/ 10332 h 26568"/>
                <a:gd name="connsiteX4" fmla="*/ 11542 w 15403"/>
                <a:gd name="connsiteY4" fmla="*/ 5904 h 26568"/>
                <a:gd name="connsiteX5" fmla="*/ 11542 w 15403"/>
                <a:gd name="connsiteY5" fmla="*/ 0 h 26568"/>
                <a:gd name="connsiteX6" fmla="*/ 11542 w 15403"/>
                <a:gd name="connsiteY6" fmla="*/ 7380 h 26568"/>
                <a:gd name="connsiteX7" fmla="*/ 15232 w 15403"/>
                <a:gd name="connsiteY7" fmla="*/ 7380 h 26568"/>
                <a:gd name="connsiteX8" fmla="*/ 15232 w 15403"/>
                <a:gd name="connsiteY8" fmla="*/ 14022 h 26568"/>
                <a:gd name="connsiteX9" fmla="*/ 15232 w 15403"/>
                <a:gd name="connsiteY9" fmla="*/ 22140 h 26568"/>
                <a:gd name="connsiteX10" fmla="*/ 15232 w 15403"/>
                <a:gd name="connsiteY10" fmla="*/ 14760 h 26568"/>
                <a:gd name="connsiteX11" fmla="*/ 15232 w 15403"/>
                <a:gd name="connsiteY11" fmla="*/ 14760 h 26568"/>
                <a:gd name="connsiteX12" fmla="*/ 15232 w 15403"/>
                <a:gd name="connsiteY12" fmla="*/ 8856 h 26568"/>
                <a:gd name="connsiteX13" fmla="*/ 15232 w 15403"/>
                <a:gd name="connsiteY13" fmla="*/ 8856 h 26568"/>
                <a:gd name="connsiteX14" fmla="*/ 15232 w 15403"/>
                <a:gd name="connsiteY14" fmla="*/ 8856 h 26568"/>
                <a:gd name="connsiteX15" fmla="*/ 15232 w 15403"/>
                <a:gd name="connsiteY15" fmla="*/ 8856 h 26568"/>
                <a:gd name="connsiteX16" fmla="*/ 15232 w 15403"/>
                <a:gd name="connsiteY16" fmla="*/ 8856 h 26568"/>
                <a:gd name="connsiteX17" fmla="*/ 15232 w 15403"/>
                <a:gd name="connsiteY17" fmla="*/ 4428 h 26568"/>
                <a:gd name="connsiteX18" fmla="*/ 15232 w 15403"/>
                <a:gd name="connsiteY18" fmla="*/ 4428 h 26568"/>
                <a:gd name="connsiteX19" fmla="*/ 15232 w 15403"/>
                <a:gd name="connsiteY19" fmla="*/ 4428 h 26568"/>
                <a:gd name="connsiteX20" fmla="*/ 11542 w 15403"/>
                <a:gd name="connsiteY20" fmla="*/ 4428 h 26568"/>
                <a:gd name="connsiteX21" fmla="*/ 11542 w 15403"/>
                <a:gd name="connsiteY21" fmla="*/ 4428 h 26568"/>
                <a:gd name="connsiteX22" fmla="*/ 11542 w 15403"/>
                <a:gd name="connsiteY22" fmla="*/ 11070 h 26568"/>
                <a:gd name="connsiteX23" fmla="*/ 11542 w 15403"/>
                <a:gd name="connsiteY23" fmla="*/ 17712 h 26568"/>
                <a:gd name="connsiteX24" fmla="*/ 11542 w 15403"/>
                <a:gd name="connsiteY24" fmla="*/ 17712 h 26568"/>
                <a:gd name="connsiteX25" fmla="*/ 11542 w 15403"/>
                <a:gd name="connsiteY25" fmla="*/ 12546 h 26568"/>
                <a:gd name="connsiteX26" fmla="*/ 11542 w 15403"/>
                <a:gd name="connsiteY26" fmla="*/ 3690 h 26568"/>
                <a:gd name="connsiteX27" fmla="*/ 11542 w 15403"/>
                <a:gd name="connsiteY27" fmla="*/ 3690 h 26568"/>
                <a:gd name="connsiteX28" fmla="*/ 472 w 15403"/>
                <a:gd name="connsiteY28" fmla="*/ 18450 h 26568"/>
                <a:gd name="connsiteX29" fmla="*/ 472 w 15403"/>
                <a:gd name="connsiteY29" fmla="*/ 26568 h 26568"/>
                <a:gd name="connsiteX30" fmla="*/ 472 w 15403"/>
                <a:gd name="connsiteY30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403" h="26568">
                  <a:moveTo>
                    <a:pt x="472" y="23616"/>
                  </a:moveTo>
                  <a:cubicBezTo>
                    <a:pt x="472" y="23616"/>
                    <a:pt x="472" y="18450"/>
                    <a:pt x="472" y="18450"/>
                  </a:cubicBezTo>
                  <a:lnTo>
                    <a:pt x="5638" y="10332"/>
                  </a:lnTo>
                  <a:lnTo>
                    <a:pt x="5638" y="10332"/>
                  </a:lnTo>
                  <a:cubicBezTo>
                    <a:pt x="8198" y="9888"/>
                    <a:pt x="10398" y="8241"/>
                    <a:pt x="11542" y="5904"/>
                  </a:cubicBezTo>
                  <a:cubicBezTo>
                    <a:pt x="11940" y="3956"/>
                    <a:pt x="11940" y="1948"/>
                    <a:pt x="11542" y="0"/>
                  </a:cubicBezTo>
                  <a:cubicBezTo>
                    <a:pt x="11542" y="0"/>
                    <a:pt x="11542" y="4428"/>
                    <a:pt x="11542" y="7380"/>
                  </a:cubicBezTo>
                  <a:cubicBezTo>
                    <a:pt x="11542" y="10332"/>
                    <a:pt x="11542" y="7380"/>
                    <a:pt x="15232" y="7380"/>
                  </a:cubicBezTo>
                  <a:cubicBezTo>
                    <a:pt x="15460" y="9588"/>
                    <a:pt x="15460" y="11814"/>
                    <a:pt x="15232" y="14022"/>
                  </a:cubicBezTo>
                  <a:cubicBezTo>
                    <a:pt x="14988" y="16722"/>
                    <a:pt x="14988" y="19440"/>
                    <a:pt x="15232" y="22140"/>
                  </a:cubicBezTo>
                  <a:cubicBezTo>
                    <a:pt x="15232" y="22140"/>
                    <a:pt x="15232" y="16236"/>
                    <a:pt x="15232" y="14760"/>
                  </a:cubicBezTo>
                  <a:cubicBezTo>
                    <a:pt x="15232" y="13284"/>
                    <a:pt x="15232" y="14760"/>
                    <a:pt x="15232" y="14760"/>
                  </a:cubicBezTo>
                  <a:cubicBezTo>
                    <a:pt x="15409" y="12796"/>
                    <a:pt x="15409" y="10820"/>
                    <a:pt x="15232" y="8856"/>
                  </a:cubicBezTo>
                  <a:cubicBezTo>
                    <a:pt x="15232" y="8856"/>
                    <a:pt x="15232" y="8856"/>
                    <a:pt x="15232" y="8856"/>
                  </a:cubicBezTo>
                  <a:lnTo>
                    <a:pt x="15232" y="8856"/>
                  </a:lnTo>
                  <a:lnTo>
                    <a:pt x="15232" y="8856"/>
                  </a:lnTo>
                  <a:lnTo>
                    <a:pt x="15232" y="8856"/>
                  </a:lnTo>
                  <a:cubicBezTo>
                    <a:pt x="15232" y="8856"/>
                    <a:pt x="15232" y="8856"/>
                    <a:pt x="15232" y="4428"/>
                  </a:cubicBezTo>
                  <a:lnTo>
                    <a:pt x="15232" y="4428"/>
                  </a:lnTo>
                  <a:lnTo>
                    <a:pt x="15232" y="4428"/>
                  </a:lnTo>
                  <a:lnTo>
                    <a:pt x="11542" y="4428"/>
                  </a:lnTo>
                  <a:lnTo>
                    <a:pt x="11542" y="4428"/>
                  </a:lnTo>
                  <a:cubicBezTo>
                    <a:pt x="11542" y="4428"/>
                    <a:pt x="11542" y="4428"/>
                    <a:pt x="11542" y="11070"/>
                  </a:cubicBezTo>
                  <a:cubicBezTo>
                    <a:pt x="11940" y="13266"/>
                    <a:pt x="11940" y="15516"/>
                    <a:pt x="11542" y="17712"/>
                  </a:cubicBezTo>
                  <a:lnTo>
                    <a:pt x="11542" y="17712"/>
                  </a:lnTo>
                  <a:lnTo>
                    <a:pt x="11542" y="12546"/>
                  </a:lnTo>
                  <a:lnTo>
                    <a:pt x="11542" y="3690"/>
                  </a:lnTo>
                  <a:lnTo>
                    <a:pt x="11542" y="3690"/>
                  </a:lnTo>
                  <a:cubicBezTo>
                    <a:pt x="10176" y="9987"/>
                    <a:pt x="6132" y="15375"/>
                    <a:pt x="472" y="18450"/>
                  </a:cubicBezTo>
                  <a:cubicBezTo>
                    <a:pt x="-157" y="21119"/>
                    <a:pt x="-157" y="23899"/>
                    <a:pt x="472" y="26568"/>
                  </a:cubicBezTo>
                  <a:lnTo>
                    <a:pt x="472" y="26568"/>
                  </a:ln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9C055F1C-A16A-4C4E-862B-955BDD43DBFE}"/>
                </a:ext>
              </a:extLst>
            </p:cNvPr>
            <p:cNvSpPr/>
            <p:nvPr/>
          </p:nvSpPr>
          <p:spPr>
            <a:xfrm>
              <a:off x="3754741" y="5331552"/>
              <a:ext cx="5903" cy="465"/>
            </a:xfrm>
            <a:custGeom>
              <a:avLst/>
              <a:gdLst>
                <a:gd name="connsiteX0" fmla="*/ 5904 w 5903"/>
                <a:gd name="connsiteY0" fmla="*/ 0 h 465"/>
                <a:gd name="connsiteX1" fmla="*/ 5904 w 5903"/>
                <a:gd name="connsiteY1" fmla="*/ 0 h 465"/>
                <a:gd name="connsiteX2" fmla="*/ 0 w 5903"/>
                <a:gd name="connsiteY2" fmla="*/ 0 h 465"/>
                <a:gd name="connsiteX3" fmla="*/ 0 w 5903"/>
                <a:gd name="connsiteY3" fmla="*/ 0 h 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65">
                  <a:moveTo>
                    <a:pt x="5904" y="0"/>
                  </a:moveTo>
                  <a:cubicBezTo>
                    <a:pt x="5904" y="0"/>
                    <a:pt x="5904" y="0"/>
                    <a:pt x="5904" y="0"/>
                  </a:cubicBezTo>
                  <a:cubicBezTo>
                    <a:pt x="3985" y="621"/>
                    <a:pt x="1919" y="62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F4F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AF6EA5C-B596-4742-BE63-A9187B0EC1FA}"/>
                </a:ext>
              </a:extLst>
            </p:cNvPr>
            <p:cNvSpPr/>
            <p:nvPr/>
          </p:nvSpPr>
          <p:spPr>
            <a:xfrm>
              <a:off x="3711937" y="5338195"/>
              <a:ext cx="271" cy="11807"/>
            </a:xfrm>
            <a:custGeom>
              <a:avLst/>
              <a:gdLst>
                <a:gd name="connsiteX0" fmla="*/ 0 w 271"/>
                <a:gd name="connsiteY0" fmla="*/ 738 h 11807"/>
                <a:gd name="connsiteX1" fmla="*/ 0 w 271"/>
                <a:gd name="connsiteY1" fmla="*/ 5904 h 11807"/>
                <a:gd name="connsiteX2" fmla="*/ 0 w 271"/>
                <a:gd name="connsiteY2" fmla="*/ 11808 h 11807"/>
                <a:gd name="connsiteX3" fmla="*/ 0 w 271"/>
                <a:gd name="connsiteY3" fmla="*/ 11808 h 11807"/>
                <a:gd name="connsiteX4" fmla="*/ 0 w 271"/>
                <a:gd name="connsiteY4" fmla="*/ 0 h 11807"/>
                <a:gd name="connsiteX5" fmla="*/ 0 w 271"/>
                <a:gd name="connsiteY5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" h="11807">
                  <a:moveTo>
                    <a:pt x="0" y="738"/>
                  </a:moveTo>
                  <a:cubicBezTo>
                    <a:pt x="362" y="2441"/>
                    <a:pt x="362" y="4201"/>
                    <a:pt x="0" y="5904"/>
                  </a:cubicBezTo>
                  <a:lnTo>
                    <a:pt x="0" y="11808"/>
                  </a:lnTo>
                  <a:lnTo>
                    <a:pt x="0" y="11808"/>
                  </a:lnTo>
                  <a:cubicBezTo>
                    <a:pt x="0" y="11808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70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FE0B0B39-D434-49E8-8665-6AE1CA0433F7}"/>
                </a:ext>
              </a:extLst>
            </p:cNvPr>
            <p:cNvSpPr/>
            <p:nvPr/>
          </p:nvSpPr>
          <p:spPr>
            <a:xfrm>
              <a:off x="3707445" y="5329339"/>
              <a:ext cx="35487" cy="21893"/>
            </a:xfrm>
            <a:custGeom>
              <a:avLst/>
              <a:gdLst>
                <a:gd name="connsiteX0" fmla="*/ 35488 w 35487"/>
                <a:gd name="connsiteY0" fmla="*/ 2952 h 21893"/>
                <a:gd name="connsiteX1" fmla="*/ 30322 w 35487"/>
                <a:gd name="connsiteY1" fmla="*/ 19188 h 21893"/>
                <a:gd name="connsiteX2" fmla="*/ 23680 w 35487"/>
                <a:gd name="connsiteY2" fmla="*/ 11070 h 21893"/>
                <a:gd name="connsiteX3" fmla="*/ 17776 w 35487"/>
                <a:gd name="connsiteY3" fmla="*/ 21402 h 21893"/>
                <a:gd name="connsiteX4" fmla="*/ 12610 w 35487"/>
                <a:gd name="connsiteY4" fmla="*/ 11808 h 21893"/>
                <a:gd name="connsiteX5" fmla="*/ 8920 w 35487"/>
                <a:gd name="connsiteY5" fmla="*/ 19926 h 21893"/>
                <a:gd name="connsiteX6" fmla="*/ 64 w 35487"/>
                <a:gd name="connsiteY6" fmla="*/ 19926 h 21893"/>
                <a:gd name="connsiteX7" fmla="*/ 5230 w 35487"/>
                <a:gd name="connsiteY7" fmla="*/ 8856 h 21893"/>
                <a:gd name="connsiteX8" fmla="*/ 5230 w 35487"/>
                <a:gd name="connsiteY8" fmla="*/ 8856 h 21893"/>
                <a:gd name="connsiteX9" fmla="*/ 8920 w 35487"/>
                <a:gd name="connsiteY9" fmla="*/ 8856 h 21893"/>
                <a:gd name="connsiteX10" fmla="*/ 16300 w 35487"/>
                <a:gd name="connsiteY10" fmla="*/ 8856 h 21893"/>
                <a:gd name="connsiteX11" fmla="*/ 16300 w 35487"/>
                <a:gd name="connsiteY11" fmla="*/ 4428 h 21893"/>
                <a:gd name="connsiteX12" fmla="*/ 16300 w 35487"/>
                <a:gd name="connsiteY12" fmla="*/ 4428 h 21893"/>
                <a:gd name="connsiteX13" fmla="*/ 16300 w 35487"/>
                <a:gd name="connsiteY13" fmla="*/ 0 h 21893"/>
                <a:gd name="connsiteX14" fmla="*/ 22942 w 35487"/>
                <a:gd name="connsiteY14" fmla="*/ 5904 h 21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487" h="21893">
                  <a:moveTo>
                    <a:pt x="35488" y="2952"/>
                  </a:moveTo>
                  <a:cubicBezTo>
                    <a:pt x="35488" y="2952"/>
                    <a:pt x="35488" y="19188"/>
                    <a:pt x="30322" y="19188"/>
                  </a:cubicBezTo>
                  <a:cubicBezTo>
                    <a:pt x="25156" y="19188"/>
                    <a:pt x="23680" y="11070"/>
                    <a:pt x="23680" y="11070"/>
                  </a:cubicBezTo>
                  <a:cubicBezTo>
                    <a:pt x="23680" y="11070"/>
                    <a:pt x="23680" y="21402"/>
                    <a:pt x="17776" y="21402"/>
                  </a:cubicBezTo>
                  <a:cubicBezTo>
                    <a:pt x="11872" y="21402"/>
                    <a:pt x="12610" y="13284"/>
                    <a:pt x="12610" y="11808"/>
                  </a:cubicBezTo>
                  <a:cubicBezTo>
                    <a:pt x="12292" y="14843"/>
                    <a:pt x="11001" y="17694"/>
                    <a:pt x="8920" y="19926"/>
                  </a:cubicBezTo>
                  <a:cubicBezTo>
                    <a:pt x="3754" y="24354"/>
                    <a:pt x="802" y="19926"/>
                    <a:pt x="64" y="19926"/>
                  </a:cubicBezTo>
                  <a:cubicBezTo>
                    <a:pt x="-674" y="19926"/>
                    <a:pt x="5230" y="14760"/>
                    <a:pt x="5230" y="8856"/>
                  </a:cubicBezTo>
                  <a:lnTo>
                    <a:pt x="5230" y="8856"/>
                  </a:lnTo>
                  <a:cubicBezTo>
                    <a:pt x="5230" y="8856"/>
                    <a:pt x="5230" y="8856"/>
                    <a:pt x="8920" y="8856"/>
                  </a:cubicBezTo>
                  <a:lnTo>
                    <a:pt x="16300" y="8856"/>
                  </a:lnTo>
                  <a:lnTo>
                    <a:pt x="16300" y="4428"/>
                  </a:lnTo>
                  <a:cubicBezTo>
                    <a:pt x="16300" y="4428"/>
                    <a:pt x="16300" y="4428"/>
                    <a:pt x="16300" y="4428"/>
                  </a:cubicBezTo>
                  <a:cubicBezTo>
                    <a:pt x="16750" y="2987"/>
                    <a:pt x="16750" y="1441"/>
                    <a:pt x="16300" y="0"/>
                  </a:cubicBezTo>
                  <a:lnTo>
                    <a:pt x="22942" y="5904"/>
                  </a:lnTo>
                  <a:close/>
                </a:path>
              </a:pathLst>
            </a:custGeom>
            <a:solidFill>
              <a:srgbClr val="D1A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80CB123A-E575-4880-8095-2E64C321F39B}"/>
                </a:ext>
              </a:extLst>
            </p:cNvPr>
            <p:cNvSpPr/>
            <p:nvPr/>
          </p:nvSpPr>
          <p:spPr>
            <a:xfrm>
              <a:off x="3714889" y="5311626"/>
              <a:ext cx="25994" cy="31022"/>
            </a:xfrm>
            <a:custGeom>
              <a:avLst/>
              <a:gdLst>
                <a:gd name="connsiteX0" fmla="*/ 10332 w 25994"/>
                <a:gd name="connsiteY0" fmla="*/ 5904 h 31022"/>
                <a:gd name="connsiteX1" fmla="*/ 16974 w 25994"/>
                <a:gd name="connsiteY1" fmla="*/ 15498 h 31022"/>
                <a:gd name="connsiteX2" fmla="*/ 16974 w 25994"/>
                <a:gd name="connsiteY2" fmla="*/ 15498 h 31022"/>
                <a:gd name="connsiteX3" fmla="*/ 16974 w 25994"/>
                <a:gd name="connsiteY3" fmla="*/ 15498 h 31022"/>
                <a:gd name="connsiteX4" fmla="*/ 16974 w 25994"/>
                <a:gd name="connsiteY4" fmla="*/ 25092 h 31022"/>
                <a:gd name="connsiteX5" fmla="*/ 16974 w 25994"/>
                <a:gd name="connsiteY5" fmla="*/ 20664 h 31022"/>
                <a:gd name="connsiteX6" fmla="*/ 16974 w 25994"/>
                <a:gd name="connsiteY6" fmla="*/ 16974 h 31022"/>
                <a:gd name="connsiteX7" fmla="*/ 16974 w 25994"/>
                <a:gd name="connsiteY7" fmla="*/ 30996 h 31022"/>
                <a:gd name="connsiteX8" fmla="*/ 16974 w 25994"/>
                <a:gd name="connsiteY8" fmla="*/ 20664 h 31022"/>
                <a:gd name="connsiteX9" fmla="*/ 16974 w 25994"/>
                <a:gd name="connsiteY9" fmla="*/ 20664 h 31022"/>
                <a:gd name="connsiteX10" fmla="*/ 24354 w 25994"/>
                <a:gd name="connsiteY10" fmla="*/ 26568 h 31022"/>
                <a:gd name="connsiteX11" fmla="*/ 24354 w 25994"/>
                <a:gd name="connsiteY11" fmla="*/ 18450 h 31022"/>
                <a:gd name="connsiteX12" fmla="*/ 24354 w 25994"/>
                <a:gd name="connsiteY12" fmla="*/ 9594 h 31022"/>
                <a:gd name="connsiteX13" fmla="*/ 8856 w 25994"/>
                <a:gd name="connsiteY13" fmla="*/ 0 h 31022"/>
                <a:gd name="connsiteX14" fmla="*/ 0 w 25994"/>
                <a:gd name="connsiteY14" fmla="*/ 0 h 31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994" h="31022">
                  <a:moveTo>
                    <a:pt x="10332" y="5904"/>
                  </a:moveTo>
                  <a:lnTo>
                    <a:pt x="16974" y="15498"/>
                  </a:lnTo>
                  <a:lnTo>
                    <a:pt x="16974" y="15498"/>
                  </a:lnTo>
                  <a:cubicBezTo>
                    <a:pt x="16974" y="15498"/>
                    <a:pt x="16974" y="15498"/>
                    <a:pt x="16974" y="15498"/>
                  </a:cubicBezTo>
                  <a:cubicBezTo>
                    <a:pt x="15402" y="18502"/>
                    <a:pt x="15402" y="22088"/>
                    <a:pt x="16974" y="25092"/>
                  </a:cubicBezTo>
                  <a:cubicBezTo>
                    <a:pt x="16561" y="23645"/>
                    <a:pt x="16561" y="22111"/>
                    <a:pt x="16974" y="20664"/>
                  </a:cubicBezTo>
                  <a:lnTo>
                    <a:pt x="16974" y="16974"/>
                  </a:lnTo>
                  <a:cubicBezTo>
                    <a:pt x="16974" y="16974"/>
                    <a:pt x="16974" y="31734"/>
                    <a:pt x="16974" y="30996"/>
                  </a:cubicBezTo>
                  <a:cubicBezTo>
                    <a:pt x="17852" y="27608"/>
                    <a:pt x="17852" y="24052"/>
                    <a:pt x="16974" y="20664"/>
                  </a:cubicBezTo>
                  <a:cubicBezTo>
                    <a:pt x="16974" y="15498"/>
                    <a:pt x="16974" y="20664"/>
                    <a:pt x="16974" y="20664"/>
                  </a:cubicBezTo>
                  <a:cubicBezTo>
                    <a:pt x="16974" y="20664"/>
                    <a:pt x="20664" y="27306"/>
                    <a:pt x="24354" y="26568"/>
                  </a:cubicBezTo>
                  <a:cubicBezTo>
                    <a:pt x="28044" y="25830"/>
                    <a:pt x="24354" y="19926"/>
                    <a:pt x="24354" y="18450"/>
                  </a:cubicBezTo>
                  <a:cubicBezTo>
                    <a:pt x="24531" y="15501"/>
                    <a:pt x="24531" y="12543"/>
                    <a:pt x="24354" y="9594"/>
                  </a:cubicBezTo>
                  <a:lnTo>
                    <a:pt x="8856" y="0"/>
                  </a:lnTo>
                  <a:cubicBezTo>
                    <a:pt x="8856" y="0"/>
                    <a:pt x="0" y="0"/>
                    <a:pt x="0" y="0"/>
                  </a:cubicBezTo>
                </a:path>
              </a:pathLst>
            </a:custGeom>
            <a:solidFill>
              <a:srgbClr val="A670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E9FE9C7-2873-4F6D-BEA3-31BAE9DBEF14}"/>
                </a:ext>
              </a:extLst>
            </p:cNvPr>
            <p:cNvSpPr/>
            <p:nvPr/>
          </p:nvSpPr>
          <p:spPr>
            <a:xfrm>
              <a:off x="3739654" y="5311626"/>
              <a:ext cx="6968" cy="25092"/>
            </a:xfrm>
            <a:custGeom>
              <a:avLst/>
              <a:gdLst>
                <a:gd name="connsiteX0" fmla="*/ 6969 w 6968"/>
                <a:gd name="connsiteY0" fmla="*/ 4428 h 25092"/>
                <a:gd name="connsiteX1" fmla="*/ 6969 w 6968"/>
                <a:gd name="connsiteY1" fmla="*/ 9594 h 25092"/>
                <a:gd name="connsiteX2" fmla="*/ 6969 w 6968"/>
                <a:gd name="connsiteY2" fmla="*/ 25092 h 25092"/>
                <a:gd name="connsiteX3" fmla="*/ 327 w 6968"/>
                <a:gd name="connsiteY3" fmla="*/ 20664 h 25092"/>
                <a:gd name="connsiteX4" fmla="*/ 327 w 6968"/>
                <a:gd name="connsiteY4" fmla="*/ 11808 h 25092"/>
                <a:gd name="connsiteX5" fmla="*/ 327 w 6968"/>
                <a:gd name="connsiteY5" fmla="*/ 5166 h 25092"/>
                <a:gd name="connsiteX6" fmla="*/ 327 w 6968"/>
                <a:gd name="connsiteY6" fmla="*/ 0 h 25092"/>
                <a:gd name="connsiteX7" fmla="*/ 327 w 6968"/>
                <a:gd name="connsiteY7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68" h="25092">
                  <a:moveTo>
                    <a:pt x="6969" y="4428"/>
                  </a:moveTo>
                  <a:lnTo>
                    <a:pt x="6969" y="9594"/>
                  </a:lnTo>
                  <a:cubicBezTo>
                    <a:pt x="6969" y="9594"/>
                    <a:pt x="6969" y="25092"/>
                    <a:pt x="6969" y="25092"/>
                  </a:cubicBezTo>
                  <a:cubicBezTo>
                    <a:pt x="4135" y="24882"/>
                    <a:pt x="1611" y="23202"/>
                    <a:pt x="327" y="20664"/>
                  </a:cubicBezTo>
                  <a:cubicBezTo>
                    <a:pt x="327" y="20664"/>
                    <a:pt x="327" y="13284"/>
                    <a:pt x="327" y="11808"/>
                  </a:cubicBezTo>
                  <a:cubicBezTo>
                    <a:pt x="-109" y="9615"/>
                    <a:pt x="-109" y="7359"/>
                    <a:pt x="327" y="5166"/>
                  </a:cubicBezTo>
                  <a:lnTo>
                    <a:pt x="327" y="0"/>
                  </a:lnTo>
                  <a:lnTo>
                    <a:pt x="327" y="0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17049F71-113E-491F-B8DE-977943AA953D}"/>
                </a:ext>
              </a:extLst>
            </p:cNvPr>
            <p:cNvSpPr/>
            <p:nvPr/>
          </p:nvSpPr>
          <p:spPr>
            <a:xfrm>
              <a:off x="3742194" y="5310150"/>
              <a:ext cx="15498" cy="21310"/>
            </a:xfrm>
            <a:custGeom>
              <a:avLst/>
              <a:gdLst>
                <a:gd name="connsiteX0" fmla="*/ 3690 w 15498"/>
                <a:gd name="connsiteY0" fmla="*/ 2214 h 21310"/>
                <a:gd name="connsiteX1" fmla="*/ 9594 w 15498"/>
                <a:gd name="connsiteY1" fmla="*/ 11808 h 21310"/>
                <a:gd name="connsiteX2" fmla="*/ 15498 w 15498"/>
                <a:gd name="connsiteY2" fmla="*/ 19926 h 21310"/>
                <a:gd name="connsiteX3" fmla="*/ 15498 w 15498"/>
                <a:gd name="connsiteY3" fmla="*/ 19926 h 21310"/>
                <a:gd name="connsiteX4" fmla="*/ 7380 w 15498"/>
                <a:gd name="connsiteY4" fmla="*/ 19926 h 21310"/>
                <a:gd name="connsiteX5" fmla="*/ 7380 w 15498"/>
                <a:gd name="connsiteY5" fmla="*/ 8856 h 21310"/>
                <a:gd name="connsiteX6" fmla="*/ 0 w 15498"/>
                <a:gd name="connsiteY6" fmla="*/ 0 h 21310"/>
                <a:gd name="connsiteX7" fmla="*/ 0 w 15498"/>
                <a:gd name="connsiteY7" fmla="*/ 0 h 21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21310">
                  <a:moveTo>
                    <a:pt x="3690" y="2214"/>
                  </a:moveTo>
                  <a:lnTo>
                    <a:pt x="9594" y="11808"/>
                  </a:lnTo>
                  <a:lnTo>
                    <a:pt x="15498" y="19926"/>
                  </a:lnTo>
                  <a:lnTo>
                    <a:pt x="15498" y="19926"/>
                  </a:lnTo>
                  <a:cubicBezTo>
                    <a:pt x="13107" y="21772"/>
                    <a:pt x="9771" y="21772"/>
                    <a:pt x="7380" y="19926"/>
                  </a:cubicBezTo>
                  <a:cubicBezTo>
                    <a:pt x="7380" y="19926"/>
                    <a:pt x="7380" y="14760"/>
                    <a:pt x="7380" y="8856"/>
                  </a:cubicBezTo>
                  <a:cubicBezTo>
                    <a:pt x="5668" y="5356"/>
                    <a:pt x="3137" y="231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E4F2FE8C-2437-48D7-8EBC-62FA5DF41F72}"/>
                </a:ext>
              </a:extLst>
            </p:cNvPr>
            <p:cNvSpPr/>
            <p:nvPr/>
          </p:nvSpPr>
          <p:spPr>
            <a:xfrm>
              <a:off x="3737766" y="5307199"/>
              <a:ext cx="22878" cy="24353"/>
            </a:xfrm>
            <a:custGeom>
              <a:avLst/>
              <a:gdLst>
                <a:gd name="connsiteX0" fmla="*/ 4428 w 22878"/>
                <a:gd name="connsiteY0" fmla="*/ 0 h 24353"/>
                <a:gd name="connsiteX1" fmla="*/ 11808 w 22878"/>
                <a:gd name="connsiteY1" fmla="*/ 8118 h 24353"/>
                <a:gd name="connsiteX2" fmla="*/ 17712 w 22878"/>
                <a:gd name="connsiteY2" fmla="*/ 18450 h 24353"/>
                <a:gd name="connsiteX3" fmla="*/ 22878 w 22878"/>
                <a:gd name="connsiteY3" fmla="*/ 24354 h 24353"/>
                <a:gd name="connsiteX4" fmla="*/ 22878 w 22878"/>
                <a:gd name="connsiteY4" fmla="*/ 24354 h 24353"/>
                <a:gd name="connsiteX5" fmla="*/ 19188 w 22878"/>
                <a:gd name="connsiteY5" fmla="*/ 20664 h 24353"/>
                <a:gd name="connsiteX6" fmla="*/ 13284 w 22878"/>
                <a:gd name="connsiteY6" fmla="*/ 10332 h 24353"/>
                <a:gd name="connsiteX7" fmla="*/ 7380 w 22878"/>
                <a:gd name="connsiteY7" fmla="*/ 5904 h 24353"/>
                <a:gd name="connsiteX8" fmla="*/ 11070 w 22878"/>
                <a:gd name="connsiteY8" fmla="*/ 11070 h 24353"/>
                <a:gd name="connsiteX9" fmla="*/ 11070 w 22878"/>
                <a:gd name="connsiteY9" fmla="*/ 18450 h 24353"/>
                <a:gd name="connsiteX10" fmla="*/ 11070 w 22878"/>
                <a:gd name="connsiteY10" fmla="*/ 13284 h 24353"/>
                <a:gd name="connsiteX11" fmla="*/ 4428 w 22878"/>
                <a:gd name="connsiteY11" fmla="*/ 5904 h 24353"/>
                <a:gd name="connsiteX12" fmla="*/ 8118 w 22878"/>
                <a:gd name="connsiteY12" fmla="*/ 13284 h 24353"/>
                <a:gd name="connsiteX13" fmla="*/ 8118 w 22878"/>
                <a:gd name="connsiteY13" fmla="*/ 21402 h 24353"/>
                <a:gd name="connsiteX14" fmla="*/ 3690 w 22878"/>
                <a:gd name="connsiteY14" fmla="*/ 14760 h 24353"/>
                <a:gd name="connsiteX15" fmla="*/ 3690 w 22878"/>
                <a:gd name="connsiteY15" fmla="*/ 9594 h 24353"/>
                <a:gd name="connsiteX16" fmla="*/ 0 w 22878"/>
                <a:gd name="connsiteY16" fmla="*/ 5166 h 24353"/>
                <a:gd name="connsiteX17" fmla="*/ 4428 w 22878"/>
                <a:gd name="connsiteY17" fmla="*/ 516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878" h="24353">
                  <a:moveTo>
                    <a:pt x="4428" y="0"/>
                  </a:moveTo>
                  <a:cubicBezTo>
                    <a:pt x="7601" y="1962"/>
                    <a:pt x="10155" y="4775"/>
                    <a:pt x="11808" y="8118"/>
                  </a:cubicBezTo>
                  <a:lnTo>
                    <a:pt x="17712" y="18450"/>
                  </a:lnTo>
                  <a:cubicBezTo>
                    <a:pt x="17712" y="22878"/>
                    <a:pt x="22878" y="23616"/>
                    <a:pt x="22878" y="24354"/>
                  </a:cubicBezTo>
                  <a:lnTo>
                    <a:pt x="22878" y="24354"/>
                  </a:lnTo>
                  <a:cubicBezTo>
                    <a:pt x="21144" y="23764"/>
                    <a:pt x="19778" y="22401"/>
                    <a:pt x="19188" y="20664"/>
                  </a:cubicBezTo>
                  <a:lnTo>
                    <a:pt x="13284" y="10332"/>
                  </a:lnTo>
                  <a:lnTo>
                    <a:pt x="7380" y="5904"/>
                  </a:lnTo>
                  <a:lnTo>
                    <a:pt x="11070" y="11070"/>
                  </a:lnTo>
                  <a:cubicBezTo>
                    <a:pt x="11070" y="15498"/>
                    <a:pt x="14760" y="18450"/>
                    <a:pt x="11070" y="18450"/>
                  </a:cubicBezTo>
                  <a:lnTo>
                    <a:pt x="11070" y="13284"/>
                  </a:lnTo>
                  <a:cubicBezTo>
                    <a:pt x="11070" y="13284"/>
                    <a:pt x="4428" y="5166"/>
                    <a:pt x="4428" y="5904"/>
                  </a:cubicBezTo>
                  <a:cubicBezTo>
                    <a:pt x="5343" y="8508"/>
                    <a:pt x="6583" y="10987"/>
                    <a:pt x="8118" y="13284"/>
                  </a:cubicBezTo>
                  <a:cubicBezTo>
                    <a:pt x="8413" y="15982"/>
                    <a:pt x="8413" y="18704"/>
                    <a:pt x="8118" y="21402"/>
                  </a:cubicBezTo>
                  <a:cubicBezTo>
                    <a:pt x="6856" y="19053"/>
                    <a:pt x="5373" y="16829"/>
                    <a:pt x="3690" y="14760"/>
                  </a:cubicBezTo>
                  <a:cubicBezTo>
                    <a:pt x="3690" y="10332"/>
                    <a:pt x="3690" y="11070"/>
                    <a:pt x="3690" y="9594"/>
                  </a:cubicBezTo>
                  <a:lnTo>
                    <a:pt x="0" y="5166"/>
                  </a:lnTo>
                  <a:cubicBezTo>
                    <a:pt x="1402" y="5831"/>
                    <a:pt x="3026" y="5831"/>
                    <a:pt x="4428" y="5166"/>
                  </a:cubicBez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E234DCA2-C351-4ACA-ACF0-CBADD439DC18}"/>
                </a:ext>
              </a:extLst>
            </p:cNvPr>
            <p:cNvSpPr/>
            <p:nvPr/>
          </p:nvSpPr>
          <p:spPr>
            <a:xfrm>
              <a:off x="3726696" y="5313102"/>
              <a:ext cx="6785" cy="9594"/>
            </a:xfrm>
            <a:custGeom>
              <a:avLst/>
              <a:gdLst>
                <a:gd name="connsiteX0" fmla="*/ 738 w 6785"/>
                <a:gd name="connsiteY0" fmla="*/ 4428 h 9594"/>
                <a:gd name="connsiteX1" fmla="*/ 6642 w 6785"/>
                <a:gd name="connsiteY1" fmla="*/ 4428 h 9594"/>
                <a:gd name="connsiteX2" fmla="*/ 6642 w 6785"/>
                <a:gd name="connsiteY2" fmla="*/ 4428 h 9594"/>
                <a:gd name="connsiteX3" fmla="*/ 6642 w 6785"/>
                <a:gd name="connsiteY3" fmla="*/ 9594 h 9594"/>
                <a:gd name="connsiteX4" fmla="*/ 6642 w 6785"/>
                <a:gd name="connsiteY4" fmla="*/ 5166 h 9594"/>
                <a:gd name="connsiteX5" fmla="*/ 0 w 6785"/>
                <a:gd name="connsiteY5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85" h="9594">
                  <a:moveTo>
                    <a:pt x="738" y="4428"/>
                  </a:moveTo>
                  <a:cubicBezTo>
                    <a:pt x="2672" y="4962"/>
                    <a:pt x="4708" y="4962"/>
                    <a:pt x="6642" y="4428"/>
                  </a:cubicBezTo>
                  <a:lnTo>
                    <a:pt x="6642" y="4428"/>
                  </a:lnTo>
                  <a:cubicBezTo>
                    <a:pt x="6834" y="6145"/>
                    <a:pt x="6834" y="7877"/>
                    <a:pt x="6642" y="9594"/>
                  </a:cubicBezTo>
                  <a:cubicBezTo>
                    <a:pt x="6642" y="9594"/>
                    <a:pt x="6642" y="9594"/>
                    <a:pt x="6642" y="5166"/>
                  </a:cubicBezTo>
                  <a:lnTo>
                    <a:pt x="0" y="0"/>
                  </a:ln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13DF3404-00B9-4E2B-BA3C-61FB3DE2A59C}"/>
                </a:ext>
              </a:extLst>
            </p:cNvPr>
            <p:cNvSpPr/>
            <p:nvPr/>
          </p:nvSpPr>
          <p:spPr>
            <a:xfrm>
              <a:off x="3725221" y="5327124"/>
              <a:ext cx="5092" cy="21401"/>
            </a:xfrm>
            <a:custGeom>
              <a:avLst/>
              <a:gdLst>
                <a:gd name="connsiteX0" fmla="*/ 4428 w 5092"/>
                <a:gd name="connsiteY0" fmla="*/ 0 h 21401"/>
                <a:gd name="connsiteX1" fmla="*/ 4428 w 5092"/>
                <a:gd name="connsiteY1" fmla="*/ 9594 h 21401"/>
                <a:gd name="connsiteX2" fmla="*/ 0 w 5092"/>
                <a:gd name="connsiteY2" fmla="*/ 21402 h 21401"/>
                <a:gd name="connsiteX3" fmla="*/ 0 w 5092"/>
                <a:gd name="connsiteY3" fmla="*/ 11808 h 21401"/>
                <a:gd name="connsiteX4" fmla="*/ 0 w 5092"/>
                <a:gd name="connsiteY4" fmla="*/ 5904 h 21401"/>
                <a:gd name="connsiteX5" fmla="*/ 3690 w 5092"/>
                <a:gd name="connsiteY5" fmla="*/ 1476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2" h="21401">
                  <a:moveTo>
                    <a:pt x="4428" y="0"/>
                  </a:moveTo>
                  <a:cubicBezTo>
                    <a:pt x="5314" y="3137"/>
                    <a:pt x="5314" y="6457"/>
                    <a:pt x="4428" y="9594"/>
                  </a:cubicBezTo>
                  <a:cubicBezTo>
                    <a:pt x="4052" y="13859"/>
                    <a:pt x="2517" y="17940"/>
                    <a:pt x="0" y="21402"/>
                  </a:cubicBezTo>
                  <a:cubicBezTo>
                    <a:pt x="0" y="21402"/>
                    <a:pt x="0" y="14760"/>
                    <a:pt x="0" y="11808"/>
                  </a:cubicBezTo>
                  <a:lnTo>
                    <a:pt x="0" y="5904"/>
                  </a:lnTo>
                  <a:lnTo>
                    <a:pt x="3690" y="1476"/>
                  </a:lnTo>
                  <a:close/>
                </a:path>
              </a:pathLst>
            </a:custGeom>
            <a:solidFill>
              <a:srgbClr val="A670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BF762E31-6529-4B99-AF82-99727163A5D1}"/>
                </a:ext>
              </a:extLst>
            </p:cNvPr>
            <p:cNvSpPr/>
            <p:nvPr/>
          </p:nvSpPr>
          <p:spPr>
            <a:xfrm>
              <a:off x="3713412" y="5321958"/>
              <a:ext cx="9594" cy="16974"/>
            </a:xfrm>
            <a:custGeom>
              <a:avLst/>
              <a:gdLst>
                <a:gd name="connsiteX0" fmla="*/ 9594 w 9594"/>
                <a:gd name="connsiteY0" fmla="*/ 9594 h 16974"/>
                <a:gd name="connsiteX1" fmla="*/ 5166 w 9594"/>
                <a:gd name="connsiteY1" fmla="*/ 9594 h 16974"/>
                <a:gd name="connsiteX2" fmla="*/ 5166 w 9594"/>
                <a:gd name="connsiteY2" fmla="*/ 9594 h 16974"/>
                <a:gd name="connsiteX3" fmla="*/ 5166 w 9594"/>
                <a:gd name="connsiteY3" fmla="*/ 9594 h 16974"/>
                <a:gd name="connsiteX4" fmla="*/ 0 w 9594"/>
                <a:gd name="connsiteY4" fmla="*/ 16974 h 16974"/>
                <a:gd name="connsiteX5" fmla="*/ 6642 w 9594"/>
                <a:gd name="connsiteY5" fmla="*/ 11070 h 16974"/>
                <a:gd name="connsiteX6" fmla="*/ 6642 w 9594"/>
                <a:gd name="connsiteY6" fmla="*/ 6642 h 16974"/>
                <a:gd name="connsiteX7" fmla="*/ 6642 w 9594"/>
                <a:gd name="connsiteY7" fmla="*/ 6642 h 16974"/>
                <a:gd name="connsiteX8" fmla="*/ 6642 w 9594"/>
                <a:gd name="connsiteY8" fmla="*/ 6642 h 16974"/>
                <a:gd name="connsiteX9" fmla="*/ 6642 w 9594"/>
                <a:gd name="connsiteY9" fmla="*/ 13284 h 16974"/>
                <a:gd name="connsiteX10" fmla="*/ 6642 w 9594"/>
                <a:gd name="connsiteY10" fmla="*/ 6642 h 16974"/>
                <a:gd name="connsiteX11" fmla="*/ 6642 w 9594"/>
                <a:gd name="connsiteY11" fmla="*/ 0 h 16974"/>
                <a:gd name="connsiteX12" fmla="*/ 6642 w 9594"/>
                <a:gd name="connsiteY12" fmla="*/ 0 h 16974"/>
                <a:gd name="connsiteX13" fmla="*/ 2952 w 9594"/>
                <a:gd name="connsiteY13" fmla="*/ 0 h 16974"/>
                <a:gd name="connsiteX14" fmla="*/ 2952 w 9594"/>
                <a:gd name="connsiteY14" fmla="*/ 590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594" h="16974">
                  <a:moveTo>
                    <a:pt x="9594" y="9594"/>
                  </a:moveTo>
                  <a:cubicBezTo>
                    <a:pt x="9594" y="9594"/>
                    <a:pt x="9594" y="9594"/>
                    <a:pt x="5166" y="9594"/>
                  </a:cubicBezTo>
                  <a:lnTo>
                    <a:pt x="5166" y="9594"/>
                  </a:lnTo>
                  <a:cubicBezTo>
                    <a:pt x="5166" y="9594"/>
                    <a:pt x="5166" y="9594"/>
                    <a:pt x="5166" y="9594"/>
                  </a:cubicBezTo>
                  <a:cubicBezTo>
                    <a:pt x="3934" y="12363"/>
                    <a:pt x="2177" y="14869"/>
                    <a:pt x="0" y="16974"/>
                  </a:cubicBezTo>
                  <a:cubicBezTo>
                    <a:pt x="2590" y="15475"/>
                    <a:pt x="4849" y="13466"/>
                    <a:pt x="6642" y="11070"/>
                  </a:cubicBezTo>
                  <a:cubicBezTo>
                    <a:pt x="7092" y="9629"/>
                    <a:pt x="7092" y="8083"/>
                    <a:pt x="6642" y="6642"/>
                  </a:cubicBezTo>
                  <a:lnTo>
                    <a:pt x="6642" y="6642"/>
                  </a:lnTo>
                  <a:cubicBezTo>
                    <a:pt x="6642" y="6642"/>
                    <a:pt x="6642" y="6642"/>
                    <a:pt x="6642" y="6642"/>
                  </a:cubicBezTo>
                  <a:cubicBezTo>
                    <a:pt x="6642" y="6642"/>
                    <a:pt x="6642" y="13284"/>
                    <a:pt x="6642" y="13284"/>
                  </a:cubicBezTo>
                  <a:cubicBezTo>
                    <a:pt x="6886" y="11077"/>
                    <a:pt x="6886" y="8849"/>
                    <a:pt x="6642" y="6642"/>
                  </a:cubicBezTo>
                  <a:cubicBezTo>
                    <a:pt x="6900" y="4435"/>
                    <a:pt x="6900" y="2207"/>
                    <a:pt x="6642" y="0"/>
                  </a:cubicBezTo>
                  <a:lnTo>
                    <a:pt x="6642" y="0"/>
                  </a:lnTo>
                  <a:lnTo>
                    <a:pt x="2952" y="0"/>
                  </a:lnTo>
                  <a:cubicBezTo>
                    <a:pt x="2952" y="0"/>
                    <a:pt x="2952" y="4428"/>
                    <a:pt x="2952" y="5904"/>
                  </a:cubicBez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378F381E-3561-4174-B21D-0E10B2A7F92B}"/>
                </a:ext>
              </a:extLst>
            </p:cNvPr>
            <p:cNvSpPr/>
            <p:nvPr/>
          </p:nvSpPr>
          <p:spPr>
            <a:xfrm>
              <a:off x="3720054" y="5303508"/>
              <a:ext cx="25830" cy="6642"/>
            </a:xfrm>
            <a:custGeom>
              <a:avLst/>
              <a:gdLst>
                <a:gd name="connsiteX0" fmla="*/ 22140 w 25830"/>
                <a:gd name="connsiteY0" fmla="*/ 0 h 6642"/>
                <a:gd name="connsiteX1" fmla="*/ 22140 w 25830"/>
                <a:gd name="connsiteY1" fmla="*/ 6642 h 6642"/>
                <a:gd name="connsiteX2" fmla="*/ 14760 w 25830"/>
                <a:gd name="connsiteY2" fmla="*/ 6642 h 6642"/>
                <a:gd name="connsiteX3" fmla="*/ 5166 w 25830"/>
                <a:gd name="connsiteY3" fmla="*/ 2214 h 6642"/>
                <a:gd name="connsiteX4" fmla="*/ 0 w 25830"/>
                <a:gd name="connsiteY4" fmla="*/ 2214 h 6642"/>
                <a:gd name="connsiteX5" fmla="*/ 0 w 25830"/>
                <a:gd name="connsiteY5" fmla="*/ 2214 h 6642"/>
                <a:gd name="connsiteX6" fmla="*/ 0 w 25830"/>
                <a:gd name="connsiteY6" fmla="*/ 2214 h 6642"/>
                <a:gd name="connsiteX7" fmla="*/ 7380 w 25830"/>
                <a:gd name="connsiteY7" fmla="*/ 2214 h 6642"/>
                <a:gd name="connsiteX8" fmla="*/ 14760 w 25830"/>
                <a:gd name="connsiteY8" fmla="*/ 2214 h 6642"/>
                <a:gd name="connsiteX9" fmla="*/ 25830 w 25830"/>
                <a:gd name="connsiteY9" fmla="*/ 221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30" h="6642">
                  <a:moveTo>
                    <a:pt x="22140" y="0"/>
                  </a:moveTo>
                  <a:cubicBezTo>
                    <a:pt x="23328" y="2055"/>
                    <a:pt x="23328" y="4587"/>
                    <a:pt x="22140" y="6642"/>
                  </a:cubicBezTo>
                  <a:lnTo>
                    <a:pt x="14760" y="6642"/>
                  </a:lnTo>
                  <a:lnTo>
                    <a:pt x="5166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7380" y="2214"/>
                  </a:lnTo>
                  <a:lnTo>
                    <a:pt x="14760" y="2214"/>
                  </a:lnTo>
                  <a:lnTo>
                    <a:pt x="25830" y="2214"/>
                  </a:lnTo>
                </a:path>
              </a:pathLst>
            </a:custGeom>
            <a:solidFill>
              <a:srgbClr val="D1A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20268740-D13D-4C98-80D8-37111C0A15D6}"/>
                </a:ext>
              </a:extLst>
            </p:cNvPr>
            <p:cNvSpPr/>
            <p:nvPr/>
          </p:nvSpPr>
          <p:spPr>
            <a:xfrm>
              <a:off x="3720793" y="5302852"/>
              <a:ext cx="24353" cy="894"/>
            </a:xfrm>
            <a:custGeom>
              <a:avLst/>
              <a:gdLst>
                <a:gd name="connsiteX0" fmla="*/ 21402 w 24353"/>
                <a:gd name="connsiteY0" fmla="*/ 656 h 894"/>
                <a:gd name="connsiteX1" fmla="*/ 21402 w 24353"/>
                <a:gd name="connsiteY1" fmla="*/ 656 h 894"/>
                <a:gd name="connsiteX2" fmla="*/ 16974 w 24353"/>
                <a:gd name="connsiteY2" fmla="*/ 656 h 894"/>
                <a:gd name="connsiteX3" fmla="*/ 8118 w 24353"/>
                <a:gd name="connsiteY3" fmla="*/ 656 h 894"/>
                <a:gd name="connsiteX4" fmla="*/ 0 w 24353"/>
                <a:gd name="connsiteY4" fmla="*/ 656 h 894"/>
                <a:gd name="connsiteX5" fmla="*/ 0 w 24353"/>
                <a:gd name="connsiteY5" fmla="*/ 656 h 894"/>
                <a:gd name="connsiteX6" fmla="*/ 10332 w 24353"/>
                <a:gd name="connsiteY6" fmla="*/ 656 h 894"/>
                <a:gd name="connsiteX7" fmla="*/ 19926 w 24353"/>
                <a:gd name="connsiteY7" fmla="*/ 656 h 894"/>
                <a:gd name="connsiteX8" fmla="*/ 24354 w 24353"/>
                <a:gd name="connsiteY8" fmla="*/ 656 h 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53" h="894">
                  <a:moveTo>
                    <a:pt x="21402" y="656"/>
                  </a:moveTo>
                  <a:cubicBezTo>
                    <a:pt x="21402" y="656"/>
                    <a:pt x="21402" y="656"/>
                    <a:pt x="21402" y="656"/>
                  </a:cubicBezTo>
                  <a:lnTo>
                    <a:pt x="16974" y="656"/>
                  </a:lnTo>
                  <a:cubicBezTo>
                    <a:pt x="14029" y="974"/>
                    <a:pt x="11063" y="974"/>
                    <a:pt x="8118" y="656"/>
                  </a:cubicBezTo>
                  <a:lnTo>
                    <a:pt x="0" y="656"/>
                  </a:lnTo>
                  <a:cubicBezTo>
                    <a:pt x="0" y="656"/>
                    <a:pt x="0" y="656"/>
                    <a:pt x="0" y="656"/>
                  </a:cubicBezTo>
                  <a:cubicBezTo>
                    <a:pt x="3387" y="-219"/>
                    <a:pt x="6945" y="-219"/>
                    <a:pt x="10332" y="656"/>
                  </a:cubicBezTo>
                  <a:lnTo>
                    <a:pt x="19926" y="656"/>
                  </a:lnTo>
                  <a:cubicBezTo>
                    <a:pt x="19926" y="656"/>
                    <a:pt x="24354" y="656"/>
                    <a:pt x="24354" y="656"/>
                  </a:cubicBezTo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5505FEB9-B2C3-40D8-83E3-D12C602B47B9}"/>
                </a:ext>
              </a:extLst>
            </p:cNvPr>
            <p:cNvSpPr/>
            <p:nvPr/>
          </p:nvSpPr>
          <p:spPr>
            <a:xfrm>
              <a:off x="3716364" y="5300556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CAFFBEA9-DFB8-4EF1-8866-3EC4F0D151E8}"/>
                </a:ext>
              </a:extLst>
            </p:cNvPr>
            <p:cNvSpPr/>
            <p:nvPr/>
          </p:nvSpPr>
          <p:spPr>
            <a:xfrm>
              <a:off x="3711937" y="5312365"/>
              <a:ext cx="24517" cy="5903"/>
            </a:xfrm>
            <a:custGeom>
              <a:avLst/>
              <a:gdLst>
                <a:gd name="connsiteX0" fmla="*/ 22878 w 24517"/>
                <a:gd name="connsiteY0" fmla="*/ 0 h 5903"/>
                <a:gd name="connsiteX1" fmla="*/ 22878 w 24517"/>
                <a:gd name="connsiteY1" fmla="*/ 5904 h 5903"/>
                <a:gd name="connsiteX2" fmla="*/ 16236 w 24517"/>
                <a:gd name="connsiteY2" fmla="*/ 5904 h 5903"/>
                <a:gd name="connsiteX3" fmla="*/ 5904 w 24517"/>
                <a:gd name="connsiteY3" fmla="*/ 1476 h 5903"/>
                <a:gd name="connsiteX4" fmla="*/ 0 w 24517"/>
                <a:gd name="connsiteY4" fmla="*/ 1476 h 5903"/>
                <a:gd name="connsiteX5" fmla="*/ 0 w 24517"/>
                <a:gd name="connsiteY5" fmla="*/ 1476 h 5903"/>
                <a:gd name="connsiteX6" fmla="*/ 0 w 24517"/>
                <a:gd name="connsiteY6" fmla="*/ 1476 h 5903"/>
                <a:gd name="connsiteX7" fmla="*/ 0 w 24517"/>
                <a:gd name="connsiteY7" fmla="*/ 1476 h 5903"/>
                <a:gd name="connsiteX8" fmla="*/ 6642 w 24517"/>
                <a:gd name="connsiteY8" fmla="*/ 1476 h 5903"/>
                <a:gd name="connsiteX9" fmla="*/ 14022 w 24517"/>
                <a:gd name="connsiteY9" fmla="*/ 147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17" h="5903">
                  <a:moveTo>
                    <a:pt x="22878" y="0"/>
                  </a:moveTo>
                  <a:cubicBezTo>
                    <a:pt x="22878" y="0"/>
                    <a:pt x="26568" y="0"/>
                    <a:pt x="22878" y="5904"/>
                  </a:cubicBezTo>
                  <a:lnTo>
                    <a:pt x="16236" y="5904"/>
                  </a:lnTo>
                  <a:lnTo>
                    <a:pt x="5904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6642" y="1476"/>
                  </a:lnTo>
                  <a:lnTo>
                    <a:pt x="14022" y="1476"/>
                  </a:lnTo>
                  <a:close/>
                </a:path>
              </a:pathLst>
            </a:custGeom>
            <a:solidFill>
              <a:srgbClr val="D1A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46436F4D-7E83-4A40-8B14-6A9C97E4C30E}"/>
                </a:ext>
              </a:extLst>
            </p:cNvPr>
            <p:cNvSpPr/>
            <p:nvPr/>
          </p:nvSpPr>
          <p:spPr>
            <a:xfrm>
              <a:off x="3702343" y="5312365"/>
              <a:ext cx="30494" cy="14759"/>
            </a:xfrm>
            <a:custGeom>
              <a:avLst/>
              <a:gdLst>
                <a:gd name="connsiteX0" fmla="*/ 25830 w 30494"/>
                <a:gd name="connsiteY0" fmla="*/ 4428 h 14759"/>
                <a:gd name="connsiteX1" fmla="*/ 30258 w 30494"/>
                <a:gd name="connsiteY1" fmla="*/ 14760 h 14759"/>
                <a:gd name="connsiteX2" fmla="*/ 16236 w 30494"/>
                <a:gd name="connsiteY2" fmla="*/ 5904 h 14759"/>
                <a:gd name="connsiteX3" fmla="*/ 11070 w 30494"/>
                <a:gd name="connsiteY3" fmla="*/ 14022 h 14759"/>
                <a:gd name="connsiteX4" fmla="*/ 0 w 30494"/>
                <a:gd name="connsiteY4" fmla="*/ 8118 h 14759"/>
                <a:gd name="connsiteX5" fmla="*/ 10332 w 30494"/>
                <a:gd name="connsiteY5" fmla="*/ 0 h 14759"/>
                <a:gd name="connsiteX6" fmla="*/ 10332 w 30494"/>
                <a:gd name="connsiteY6" fmla="*/ 0 h 14759"/>
                <a:gd name="connsiteX7" fmla="*/ 15498 w 30494"/>
                <a:gd name="connsiteY7" fmla="*/ 0 h 14759"/>
                <a:gd name="connsiteX8" fmla="*/ 23616 w 30494"/>
                <a:gd name="connsiteY8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94" h="14759">
                  <a:moveTo>
                    <a:pt x="25830" y="4428"/>
                  </a:moveTo>
                  <a:cubicBezTo>
                    <a:pt x="25830" y="4428"/>
                    <a:pt x="31734" y="12546"/>
                    <a:pt x="30258" y="14760"/>
                  </a:cubicBezTo>
                  <a:lnTo>
                    <a:pt x="16236" y="5904"/>
                  </a:lnTo>
                  <a:lnTo>
                    <a:pt x="11070" y="14022"/>
                  </a:lnTo>
                  <a:lnTo>
                    <a:pt x="0" y="8118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5498" y="0"/>
                  </a:lnTo>
                  <a:lnTo>
                    <a:pt x="23616" y="0"/>
                  </a:lnTo>
                  <a:close/>
                </a:path>
              </a:pathLst>
            </a:custGeom>
            <a:solidFill>
              <a:srgbClr val="D1A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00191BBC-C6D7-4661-9F8D-C992FEBF2F64}"/>
                </a:ext>
              </a:extLst>
            </p:cNvPr>
            <p:cNvSpPr/>
            <p:nvPr/>
          </p:nvSpPr>
          <p:spPr>
            <a:xfrm>
              <a:off x="3723744" y="5305511"/>
              <a:ext cx="16236" cy="806"/>
            </a:xfrm>
            <a:custGeom>
              <a:avLst/>
              <a:gdLst>
                <a:gd name="connsiteX0" fmla="*/ 738 w 16236"/>
                <a:gd name="connsiteY0" fmla="*/ 212 h 806"/>
                <a:gd name="connsiteX1" fmla="*/ 8856 w 16236"/>
                <a:gd name="connsiteY1" fmla="*/ 212 h 806"/>
                <a:gd name="connsiteX2" fmla="*/ 16236 w 16236"/>
                <a:gd name="connsiteY2" fmla="*/ 212 h 806"/>
                <a:gd name="connsiteX3" fmla="*/ 11070 w 16236"/>
                <a:gd name="connsiteY3" fmla="*/ 212 h 806"/>
                <a:gd name="connsiteX4" fmla="*/ 5904 w 16236"/>
                <a:gd name="connsiteY4" fmla="*/ 212 h 806"/>
                <a:gd name="connsiteX5" fmla="*/ 0 w 16236"/>
                <a:gd name="connsiteY5" fmla="*/ 212 h 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36" h="806">
                  <a:moveTo>
                    <a:pt x="738" y="212"/>
                  </a:moveTo>
                  <a:lnTo>
                    <a:pt x="8856" y="212"/>
                  </a:lnTo>
                  <a:cubicBezTo>
                    <a:pt x="11269" y="871"/>
                    <a:pt x="13823" y="871"/>
                    <a:pt x="16236" y="212"/>
                  </a:cubicBezTo>
                  <a:cubicBezTo>
                    <a:pt x="14605" y="1005"/>
                    <a:pt x="12701" y="1005"/>
                    <a:pt x="11070" y="212"/>
                  </a:cubicBezTo>
                  <a:lnTo>
                    <a:pt x="5904" y="212"/>
                  </a:lnTo>
                  <a:cubicBezTo>
                    <a:pt x="3948" y="-71"/>
                    <a:pt x="1956" y="-71"/>
                    <a:pt x="0" y="212"/>
                  </a:cubicBez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C3B5CF95-8317-48D5-85EC-958357B1A945}"/>
                </a:ext>
              </a:extLst>
            </p:cNvPr>
            <p:cNvSpPr/>
            <p:nvPr/>
          </p:nvSpPr>
          <p:spPr>
            <a:xfrm>
              <a:off x="3713412" y="5302771"/>
              <a:ext cx="8118" cy="73800"/>
            </a:xfrm>
            <a:custGeom>
              <a:avLst/>
              <a:gdLst>
                <a:gd name="connsiteX0" fmla="*/ 2952 w 8118"/>
                <a:gd name="connsiteY0" fmla="*/ 0 h 73800"/>
                <a:gd name="connsiteX1" fmla="*/ 8118 w 8118"/>
                <a:gd name="connsiteY1" fmla="*/ 0 h 73800"/>
                <a:gd name="connsiteX2" fmla="*/ 8118 w 8118"/>
                <a:gd name="connsiteY2" fmla="*/ 0 h 73800"/>
                <a:gd name="connsiteX3" fmla="*/ 8118 w 8118"/>
                <a:gd name="connsiteY3" fmla="*/ 0 h 73800"/>
                <a:gd name="connsiteX4" fmla="*/ 8118 w 8118"/>
                <a:gd name="connsiteY4" fmla="*/ 0 h 73800"/>
                <a:gd name="connsiteX5" fmla="*/ 3690 w 8118"/>
                <a:gd name="connsiteY5" fmla="*/ 0 h 73800"/>
                <a:gd name="connsiteX6" fmla="*/ 0 w 811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8" h="73800">
                  <a:moveTo>
                    <a:pt x="2952" y="0"/>
                  </a:move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F68E2AF9-6F90-4695-8BBA-09F594B2D636}"/>
                </a:ext>
              </a:extLst>
            </p:cNvPr>
            <p:cNvSpPr/>
            <p:nvPr/>
          </p:nvSpPr>
          <p:spPr>
            <a:xfrm>
              <a:off x="3713412" y="5312365"/>
              <a:ext cx="22140" cy="4427"/>
            </a:xfrm>
            <a:custGeom>
              <a:avLst/>
              <a:gdLst>
                <a:gd name="connsiteX0" fmla="*/ 22140 w 22140"/>
                <a:gd name="connsiteY0" fmla="*/ 4428 h 4427"/>
                <a:gd name="connsiteX1" fmla="*/ 22140 w 22140"/>
                <a:gd name="connsiteY1" fmla="*/ 4428 h 4427"/>
                <a:gd name="connsiteX2" fmla="*/ 17712 w 22140"/>
                <a:gd name="connsiteY2" fmla="*/ 4428 h 4427"/>
                <a:gd name="connsiteX3" fmla="*/ 13284 w 22140"/>
                <a:gd name="connsiteY3" fmla="*/ 4428 h 4427"/>
                <a:gd name="connsiteX4" fmla="*/ 6642 w 22140"/>
                <a:gd name="connsiteY4" fmla="*/ 0 h 4427"/>
                <a:gd name="connsiteX5" fmla="*/ 0 w 22140"/>
                <a:gd name="connsiteY5" fmla="*/ 0 h 4427"/>
                <a:gd name="connsiteX6" fmla="*/ 0 w 22140"/>
                <a:gd name="connsiteY6" fmla="*/ 0 h 4427"/>
                <a:gd name="connsiteX7" fmla="*/ 0 w 22140"/>
                <a:gd name="connsiteY7" fmla="*/ 0 h 4427"/>
                <a:gd name="connsiteX8" fmla="*/ 8118 w 22140"/>
                <a:gd name="connsiteY8" fmla="*/ 0 h 4427"/>
                <a:gd name="connsiteX9" fmla="*/ 14760 w 22140"/>
                <a:gd name="connsiteY9" fmla="*/ 0 h 4427"/>
                <a:gd name="connsiteX10" fmla="*/ 19188 w 22140"/>
                <a:gd name="connsiteY10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0" h="4427">
                  <a:moveTo>
                    <a:pt x="22140" y="4428"/>
                  </a:moveTo>
                  <a:lnTo>
                    <a:pt x="22140" y="4428"/>
                  </a:lnTo>
                  <a:lnTo>
                    <a:pt x="17712" y="4428"/>
                  </a:lnTo>
                  <a:lnTo>
                    <a:pt x="13284" y="4428"/>
                  </a:lnTo>
                  <a:cubicBezTo>
                    <a:pt x="11255" y="2690"/>
                    <a:pt x="9026" y="1204"/>
                    <a:pt x="6642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118" y="0"/>
                  </a:lnTo>
                  <a:lnTo>
                    <a:pt x="14760" y="0"/>
                  </a:lnTo>
                  <a:lnTo>
                    <a:pt x="19188" y="0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7F1FBEDF-99A9-4BCA-AEC7-1980FE174DFB}"/>
                </a:ext>
              </a:extLst>
            </p:cNvPr>
            <p:cNvSpPr/>
            <p:nvPr/>
          </p:nvSpPr>
          <p:spPr>
            <a:xfrm>
              <a:off x="3711937" y="5321221"/>
              <a:ext cx="10332" cy="10331"/>
            </a:xfrm>
            <a:custGeom>
              <a:avLst/>
              <a:gdLst>
                <a:gd name="connsiteX0" fmla="*/ 10332 w 10332"/>
                <a:gd name="connsiteY0" fmla="*/ 0 h 10331"/>
                <a:gd name="connsiteX1" fmla="*/ 10332 w 10332"/>
                <a:gd name="connsiteY1" fmla="*/ 5904 h 10331"/>
                <a:gd name="connsiteX2" fmla="*/ 10332 w 10332"/>
                <a:gd name="connsiteY2" fmla="*/ 10332 h 10331"/>
                <a:gd name="connsiteX3" fmla="*/ 5166 w 10332"/>
                <a:gd name="connsiteY3" fmla="*/ 10332 h 10331"/>
                <a:gd name="connsiteX4" fmla="*/ 5166 w 10332"/>
                <a:gd name="connsiteY4" fmla="*/ 10332 h 10331"/>
                <a:gd name="connsiteX5" fmla="*/ 0 w 10332"/>
                <a:gd name="connsiteY5" fmla="*/ 10332 h 10331"/>
                <a:gd name="connsiteX6" fmla="*/ 0 w 10332"/>
                <a:gd name="connsiteY6" fmla="*/ 10332 h 10331"/>
                <a:gd name="connsiteX7" fmla="*/ 0 w 10332"/>
                <a:gd name="connsiteY7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" h="10331">
                  <a:moveTo>
                    <a:pt x="10332" y="0"/>
                  </a:moveTo>
                  <a:lnTo>
                    <a:pt x="10332" y="5904"/>
                  </a:lnTo>
                  <a:lnTo>
                    <a:pt x="10332" y="10332"/>
                  </a:lnTo>
                  <a:lnTo>
                    <a:pt x="5166" y="10332"/>
                  </a:lnTo>
                  <a:lnTo>
                    <a:pt x="5166" y="10332"/>
                  </a:lnTo>
                  <a:cubicBezTo>
                    <a:pt x="5166" y="10332"/>
                    <a:pt x="0" y="10332"/>
                    <a:pt x="0" y="10332"/>
                  </a:cubicBez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8AEC2348-43E8-4853-88C0-AC6104AC5975}"/>
                </a:ext>
              </a:extLst>
            </p:cNvPr>
            <p:cNvSpPr/>
            <p:nvPr/>
          </p:nvSpPr>
          <p:spPr>
            <a:xfrm>
              <a:off x="3711937" y="5307608"/>
              <a:ext cx="22140" cy="623"/>
            </a:xfrm>
            <a:custGeom>
              <a:avLst/>
              <a:gdLst>
                <a:gd name="connsiteX0" fmla="*/ 2214 w 22140"/>
                <a:gd name="connsiteY0" fmla="*/ 328 h 623"/>
                <a:gd name="connsiteX1" fmla="*/ 5904 w 22140"/>
                <a:gd name="connsiteY1" fmla="*/ 328 h 623"/>
                <a:gd name="connsiteX2" fmla="*/ 11070 w 22140"/>
                <a:gd name="connsiteY2" fmla="*/ 328 h 623"/>
                <a:gd name="connsiteX3" fmla="*/ 11070 w 22140"/>
                <a:gd name="connsiteY3" fmla="*/ 328 h 623"/>
                <a:gd name="connsiteX4" fmla="*/ 16974 w 22140"/>
                <a:gd name="connsiteY4" fmla="*/ 328 h 623"/>
                <a:gd name="connsiteX5" fmla="*/ 22140 w 22140"/>
                <a:gd name="connsiteY5" fmla="*/ 328 h 623"/>
                <a:gd name="connsiteX6" fmla="*/ 16974 w 22140"/>
                <a:gd name="connsiteY6" fmla="*/ 328 h 623"/>
                <a:gd name="connsiteX7" fmla="*/ 9594 w 22140"/>
                <a:gd name="connsiteY7" fmla="*/ 328 h 623"/>
                <a:gd name="connsiteX8" fmla="*/ 0 w 22140"/>
                <a:gd name="connsiteY8" fmla="*/ 328 h 623"/>
                <a:gd name="connsiteX9" fmla="*/ 0 w 22140"/>
                <a:gd name="connsiteY9" fmla="*/ 328 h 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0" h="623">
                  <a:moveTo>
                    <a:pt x="2214" y="328"/>
                  </a:moveTo>
                  <a:cubicBezTo>
                    <a:pt x="3410" y="722"/>
                    <a:pt x="4708" y="722"/>
                    <a:pt x="5904" y="328"/>
                  </a:cubicBezTo>
                  <a:lnTo>
                    <a:pt x="11070" y="328"/>
                  </a:lnTo>
                  <a:lnTo>
                    <a:pt x="11070" y="328"/>
                  </a:lnTo>
                  <a:lnTo>
                    <a:pt x="16974" y="328"/>
                  </a:lnTo>
                  <a:lnTo>
                    <a:pt x="22140" y="328"/>
                  </a:lnTo>
                  <a:cubicBezTo>
                    <a:pt x="20443" y="-109"/>
                    <a:pt x="18671" y="-109"/>
                    <a:pt x="16974" y="328"/>
                  </a:cubicBezTo>
                  <a:lnTo>
                    <a:pt x="9594" y="328"/>
                  </a:lnTo>
                  <a:lnTo>
                    <a:pt x="0" y="328"/>
                  </a:lnTo>
                  <a:lnTo>
                    <a:pt x="0" y="328"/>
                  </a:ln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F41B5816-6224-48D0-A428-CA96A37404B6}"/>
                </a:ext>
              </a:extLst>
            </p:cNvPr>
            <p:cNvSpPr/>
            <p:nvPr/>
          </p:nvSpPr>
          <p:spPr>
            <a:xfrm>
              <a:off x="3718579" y="5325649"/>
              <a:ext cx="14759" cy="8118"/>
            </a:xfrm>
            <a:custGeom>
              <a:avLst/>
              <a:gdLst>
                <a:gd name="connsiteX0" fmla="*/ 13284 w 14759"/>
                <a:gd name="connsiteY0" fmla="*/ 0 h 8118"/>
                <a:gd name="connsiteX1" fmla="*/ 13284 w 14759"/>
                <a:gd name="connsiteY1" fmla="*/ 0 h 8118"/>
                <a:gd name="connsiteX2" fmla="*/ 5166 w 14759"/>
                <a:gd name="connsiteY2" fmla="*/ 0 h 8118"/>
                <a:gd name="connsiteX3" fmla="*/ 5166 w 14759"/>
                <a:gd name="connsiteY3" fmla="*/ 0 h 8118"/>
                <a:gd name="connsiteX4" fmla="*/ 0 w 14759"/>
                <a:gd name="connsiteY4" fmla="*/ 0 h 8118"/>
                <a:gd name="connsiteX5" fmla="*/ 0 w 14759"/>
                <a:gd name="connsiteY5" fmla="*/ 0 h 8118"/>
                <a:gd name="connsiteX6" fmla="*/ 9594 w 14759"/>
                <a:gd name="connsiteY6" fmla="*/ 3690 h 8118"/>
                <a:gd name="connsiteX7" fmla="*/ 14760 w 14759"/>
                <a:gd name="connsiteY7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9" h="8118">
                  <a:moveTo>
                    <a:pt x="13284" y="0"/>
                  </a:moveTo>
                  <a:cubicBezTo>
                    <a:pt x="13284" y="0"/>
                    <a:pt x="13284" y="0"/>
                    <a:pt x="13284" y="0"/>
                  </a:cubicBezTo>
                  <a:cubicBezTo>
                    <a:pt x="10738" y="1314"/>
                    <a:pt x="7712" y="1314"/>
                    <a:pt x="5166" y="0"/>
                  </a:cubicBezTo>
                  <a:lnTo>
                    <a:pt x="5166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9594" y="3690"/>
                  </a:lnTo>
                  <a:lnTo>
                    <a:pt x="14760" y="8118"/>
                  </a:lnTo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BC87E032-3672-4866-9387-78E12B52C8E1}"/>
                </a:ext>
              </a:extLst>
            </p:cNvPr>
            <p:cNvSpPr/>
            <p:nvPr/>
          </p:nvSpPr>
          <p:spPr>
            <a:xfrm>
              <a:off x="3710460" y="5317530"/>
              <a:ext cx="25092" cy="8118"/>
            </a:xfrm>
            <a:custGeom>
              <a:avLst/>
              <a:gdLst>
                <a:gd name="connsiteX0" fmla="*/ 21402 w 25092"/>
                <a:gd name="connsiteY0" fmla="*/ 8118 h 8118"/>
                <a:gd name="connsiteX1" fmla="*/ 9594 w 25092"/>
                <a:gd name="connsiteY1" fmla="*/ 0 h 8118"/>
                <a:gd name="connsiteX2" fmla="*/ 5166 w 25092"/>
                <a:gd name="connsiteY2" fmla="*/ 0 h 8118"/>
                <a:gd name="connsiteX3" fmla="*/ 0 w 25092"/>
                <a:gd name="connsiteY3" fmla="*/ 0 h 8118"/>
                <a:gd name="connsiteX4" fmla="*/ 0 w 25092"/>
                <a:gd name="connsiteY4" fmla="*/ 0 h 8118"/>
                <a:gd name="connsiteX5" fmla="*/ 0 w 25092"/>
                <a:gd name="connsiteY5" fmla="*/ 0 h 8118"/>
                <a:gd name="connsiteX6" fmla="*/ 5904 w 25092"/>
                <a:gd name="connsiteY6" fmla="*/ 0 h 8118"/>
                <a:gd name="connsiteX7" fmla="*/ 5904 w 25092"/>
                <a:gd name="connsiteY7" fmla="*/ 0 h 8118"/>
                <a:gd name="connsiteX8" fmla="*/ 5904 w 25092"/>
                <a:gd name="connsiteY8" fmla="*/ 5166 h 8118"/>
                <a:gd name="connsiteX9" fmla="*/ 11070 w 25092"/>
                <a:gd name="connsiteY9" fmla="*/ 5166 h 8118"/>
                <a:gd name="connsiteX10" fmla="*/ 11070 w 25092"/>
                <a:gd name="connsiteY10" fmla="*/ 5166 h 8118"/>
                <a:gd name="connsiteX11" fmla="*/ 11070 w 25092"/>
                <a:gd name="connsiteY11" fmla="*/ 5166 h 8118"/>
                <a:gd name="connsiteX12" fmla="*/ 19188 w 25092"/>
                <a:gd name="connsiteY12" fmla="*/ 5166 h 8118"/>
                <a:gd name="connsiteX13" fmla="*/ 25092 w 25092"/>
                <a:gd name="connsiteY13" fmla="*/ 5166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092" h="8118">
                  <a:moveTo>
                    <a:pt x="21402" y="8118"/>
                  </a:moveTo>
                  <a:cubicBezTo>
                    <a:pt x="18280" y="4382"/>
                    <a:pt x="14199" y="1573"/>
                    <a:pt x="9594" y="0"/>
                  </a:cubicBez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cubicBezTo>
                    <a:pt x="5904" y="0"/>
                    <a:pt x="5904" y="5166"/>
                    <a:pt x="5904" y="5166"/>
                  </a:cubicBezTo>
                  <a:cubicBezTo>
                    <a:pt x="5904" y="5166"/>
                    <a:pt x="5904" y="5166"/>
                    <a:pt x="11070" y="5166"/>
                  </a:cubicBezTo>
                  <a:lnTo>
                    <a:pt x="11070" y="5166"/>
                  </a:lnTo>
                  <a:cubicBezTo>
                    <a:pt x="11070" y="5166"/>
                    <a:pt x="11070" y="5166"/>
                    <a:pt x="11070" y="5166"/>
                  </a:cubicBezTo>
                  <a:lnTo>
                    <a:pt x="19188" y="5166"/>
                  </a:lnTo>
                  <a:cubicBezTo>
                    <a:pt x="23616" y="5166"/>
                    <a:pt x="24354" y="5166"/>
                    <a:pt x="25092" y="5166"/>
                  </a:cubicBez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E11C5025-7B2E-4236-B832-458528A27889}"/>
                </a:ext>
              </a:extLst>
            </p:cNvPr>
            <p:cNvSpPr/>
            <p:nvPr/>
          </p:nvSpPr>
          <p:spPr>
            <a:xfrm>
              <a:off x="3717512" y="5316793"/>
              <a:ext cx="6297" cy="16066"/>
            </a:xfrm>
            <a:custGeom>
              <a:avLst/>
              <a:gdLst>
                <a:gd name="connsiteX0" fmla="*/ 328 w 6297"/>
                <a:gd name="connsiteY0" fmla="*/ 2214 h 16066"/>
                <a:gd name="connsiteX1" fmla="*/ 6232 w 6297"/>
                <a:gd name="connsiteY1" fmla="*/ 11070 h 16066"/>
                <a:gd name="connsiteX2" fmla="*/ 328 w 6297"/>
                <a:gd name="connsiteY2" fmla="*/ 11070 h 16066"/>
                <a:gd name="connsiteX3" fmla="*/ 328 w 6297"/>
                <a:gd name="connsiteY3" fmla="*/ 11070 h 16066"/>
                <a:gd name="connsiteX4" fmla="*/ 328 w 6297"/>
                <a:gd name="connsiteY4" fmla="*/ 5904 h 16066"/>
                <a:gd name="connsiteX5" fmla="*/ 328 w 6297"/>
                <a:gd name="connsiteY5" fmla="*/ 0 h 16066"/>
                <a:gd name="connsiteX6" fmla="*/ 328 w 6297"/>
                <a:gd name="connsiteY6" fmla="*/ 0 h 1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7" h="16066">
                  <a:moveTo>
                    <a:pt x="328" y="2214"/>
                  </a:moveTo>
                  <a:cubicBezTo>
                    <a:pt x="4225" y="3284"/>
                    <a:pt x="6741" y="7060"/>
                    <a:pt x="6232" y="11070"/>
                  </a:cubicBezTo>
                  <a:cubicBezTo>
                    <a:pt x="6232" y="18450"/>
                    <a:pt x="1066" y="16974"/>
                    <a:pt x="328" y="11070"/>
                  </a:cubicBezTo>
                  <a:cubicBezTo>
                    <a:pt x="-410" y="5166"/>
                    <a:pt x="328" y="11070"/>
                    <a:pt x="328" y="11070"/>
                  </a:cubicBezTo>
                  <a:cubicBezTo>
                    <a:pt x="1118" y="9440"/>
                    <a:pt x="1118" y="7535"/>
                    <a:pt x="328" y="5904"/>
                  </a:cubicBezTo>
                  <a:cubicBezTo>
                    <a:pt x="1147" y="4021"/>
                    <a:pt x="1147" y="1883"/>
                    <a:pt x="328" y="0"/>
                  </a:cubicBezTo>
                  <a:lnTo>
                    <a:pt x="328" y="0"/>
                  </a:lnTo>
                </a:path>
              </a:pathLst>
            </a:custGeom>
            <a:solidFill>
              <a:srgbClr val="D1A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5FB7BD84-7696-4775-97D6-EE518523324F}"/>
                </a:ext>
              </a:extLst>
            </p:cNvPr>
            <p:cNvSpPr/>
            <p:nvPr/>
          </p:nvSpPr>
          <p:spPr>
            <a:xfrm>
              <a:off x="3674162" y="5301295"/>
              <a:ext cx="13420" cy="25338"/>
            </a:xfrm>
            <a:custGeom>
              <a:avLst/>
              <a:gdLst>
                <a:gd name="connsiteX0" fmla="*/ 13421 w 13420"/>
                <a:gd name="connsiteY0" fmla="*/ 0 h 25338"/>
                <a:gd name="connsiteX1" fmla="*/ 13421 w 13420"/>
                <a:gd name="connsiteY1" fmla="*/ 5904 h 25338"/>
                <a:gd name="connsiteX2" fmla="*/ 7517 w 13420"/>
                <a:gd name="connsiteY2" fmla="*/ 16236 h 25338"/>
                <a:gd name="connsiteX3" fmla="*/ 137 w 13420"/>
                <a:gd name="connsiteY3" fmla="*/ 24354 h 25338"/>
                <a:gd name="connsiteX4" fmla="*/ 137 w 13420"/>
                <a:gd name="connsiteY4" fmla="*/ 24354 h 25338"/>
                <a:gd name="connsiteX5" fmla="*/ 10469 w 13420"/>
                <a:gd name="connsiteY5" fmla="*/ 9594 h 25338"/>
                <a:gd name="connsiteX6" fmla="*/ 10469 w 13420"/>
                <a:gd name="connsiteY6" fmla="*/ 738 h 25338"/>
                <a:gd name="connsiteX7" fmla="*/ 10469 w 13420"/>
                <a:gd name="connsiteY7" fmla="*/ 738 h 2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20" h="25338">
                  <a:moveTo>
                    <a:pt x="13421" y="0"/>
                  </a:moveTo>
                  <a:cubicBezTo>
                    <a:pt x="13421" y="0"/>
                    <a:pt x="13421" y="0"/>
                    <a:pt x="13421" y="5904"/>
                  </a:cubicBezTo>
                  <a:cubicBezTo>
                    <a:pt x="12063" y="9663"/>
                    <a:pt x="10065" y="13158"/>
                    <a:pt x="7517" y="16236"/>
                  </a:cubicBezTo>
                  <a:cubicBezTo>
                    <a:pt x="1613" y="22140"/>
                    <a:pt x="-601" y="22140"/>
                    <a:pt x="137" y="24354"/>
                  </a:cubicBezTo>
                  <a:cubicBezTo>
                    <a:pt x="875" y="26568"/>
                    <a:pt x="137" y="24354"/>
                    <a:pt x="137" y="24354"/>
                  </a:cubicBezTo>
                  <a:cubicBezTo>
                    <a:pt x="3826" y="19610"/>
                    <a:pt x="7274" y="14684"/>
                    <a:pt x="10469" y="9594"/>
                  </a:cubicBezTo>
                  <a:lnTo>
                    <a:pt x="10469" y="738"/>
                  </a:lnTo>
                  <a:lnTo>
                    <a:pt x="10469" y="738"/>
                  </a:lnTo>
                  <a:close/>
                </a:path>
              </a:pathLst>
            </a:custGeom>
            <a:solidFill>
              <a:srgbClr val="66412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1273E93-5739-4220-B5A7-2676AA67A761}"/>
                </a:ext>
              </a:extLst>
            </p:cNvPr>
            <p:cNvSpPr/>
            <p:nvPr/>
          </p:nvSpPr>
          <p:spPr>
            <a:xfrm>
              <a:off x="3678727" y="5288749"/>
              <a:ext cx="34922" cy="38375"/>
            </a:xfrm>
            <a:custGeom>
              <a:avLst/>
              <a:gdLst>
                <a:gd name="connsiteX0" fmla="*/ 33948 w 34922"/>
                <a:gd name="connsiteY0" fmla="*/ 0 h 38375"/>
                <a:gd name="connsiteX1" fmla="*/ 33948 w 34922"/>
                <a:gd name="connsiteY1" fmla="*/ 12546 h 38375"/>
                <a:gd name="connsiteX2" fmla="*/ 22140 w 34922"/>
                <a:gd name="connsiteY2" fmla="*/ 27306 h 38375"/>
                <a:gd name="connsiteX3" fmla="*/ 6642 w 34922"/>
                <a:gd name="connsiteY3" fmla="*/ 38376 h 38375"/>
                <a:gd name="connsiteX4" fmla="*/ 0 w 34922"/>
                <a:gd name="connsiteY4" fmla="*/ 38376 h 38375"/>
                <a:gd name="connsiteX5" fmla="*/ 0 w 34922"/>
                <a:gd name="connsiteY5" fmla="*/ 38376 h 38375"/>
                <a:gd name="connsiteX6" fmla="*/ 0 w 34922"/>
                <a:gd name="connsiteY6" fmla="*/ 38376 h 38375"/>
                <a:gd name="connsiteX7" fmla="*/ 0 w 34922"/>
                <a:gd name="connsiteY7" fmla="*/ 38376 h 38375"/>
                <a:gd name="connsiteX8" fmla="*/ 5904 w 34922"/>
                <a:gd name="connsiteY8" fmla="*/ 33210 h 38375"/>
                <a:gd name="connsiteX9" fmla="*/ 5904 w 34922"/>
                <a:gd name="connsiteY9" fmla="*/ 28044 h 38375"/>
                <a:gd name="connsiteX10" fmla="*/ 5904 w 34922"/>
                <a:gd name="connsiteY10" fmla="*/ 22140 h 38375"/>
                <a:gd name="connsiteX11" fmla="*/ 5904 w 34922"/>
                <a:gd name="connsiteY11" fmla="*/ 17712 h 38375"/>
                <a:gd name="connsiteX12" fmla="*/ 5904 w 34922"/>
                <a:gd name="connsiteY12" fmla="*/ 17712 h 38375"/>
                <a:gd name="connsiteX13" fmla="*/ 5904 w 34922"/>
                <a:gd name="connsiteY13" fmla="*/ 26568 h 38375"/>
                <a:gd name="connsiteX14" fmla="*/ 10332 w 34922"/>
                <a:gd name="connsiteY14" fmla="*/ 26568 h 38375"/>
                <a:gd name="connsiteX15" fmla="*/ 15498 w 34922"/>
                <a:gd name="connsiteY15" fmla="*/ 26568 h 38375"/>
                <a:gd name="connsiteX16" fmla="*/ 15498 w 34922"/>
                <a:gd name="connsiteY16" fmla="*/ 26568 h 38375"/>
                <a:gd name="connsiteX17" fmla="*/ 15498 w 34922"/>
                <a:gd name="connsiteY17" fmla="*/ 16974 h 38375"/>
                <a:gd name="connsiteX18" fmla="*/ 28044 w 34922"/>
                <a:gd name="connsiteY18" fmla="*/ 12546 h 38375"/>
                <a:gd name="connsiteX19" fmla="*/ 23616 w 34922"/>
                <a:gd name="connsiteY19" fmla="*/ 0 h 38375"/>
                <a:gd name="connsiteX20" fmla="*/ 23616 w 34922"/>
                <a:gd name="connsiteY20" fmla="*/ 0 h 38375"/>
                <a:gd name="connsiteX21" fmla="*/ 23616 w 34922"/>
                <a:gd name="connsiteY21" fmla="*/ 4428 h 38375"/>
                <a:gd name="connsiteX22" fmla="*/ 23616 w 34922"/>
                <a:gd name="connsiteY22" fmla="*/ 11070 h 38375"/>
                <a:gd name="connsiteX23" fmla="*/ 23616 w 34922"/>
                <a:gd name="connsiteY23" fmla="*/ 11070 h 38375"/>
                <a:gd name="connsiteX24" fmla="*/ 23616 w 34922"/>
                <a:gd name="connsiteY24" fmla="*/ 11070 h 38375"/>
                <a:gd name="connsiteX25" fmla="*/ 23616 w 34922"/>
                <a:gd name="connsiteY25" fmla="*/ 6642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922" h="38375">
                  <a:moveTo>
                    <a:pt x="33948" y="0"/>
                  </a:moveTo>
                  <a:cubicBezTo>
                    <a:pt x="35247" y="4081"/>
                    <a:pt x="35247" y="8465"/>
                    <a:pt x="33948" y="12546"/>
                  </a:cubicBezTo>
                  <a:cubicBezTo>
                    <a:pt x="31786" y="18655"/>
                    <a:pt x="27623" y="23856"/>
                    <a:pt x="22140" y="27306"/>
                  </a:cubicBezTo>
                  <a:lnTo>
                    <a:pt x="6642" y="38376"/>
                  </a:lnTo>
                  <a:lnTo>
                    <a:pt x="0" y="38376"/>
                  </a:lnTo>
                  <a:lnTo>
                    <a:pt x="0" y="38376"/>
                  </a:lnTo>
                  <a:cubicBezTo>
                    <a:pt x="0" y="38376"/>
                    <a:pt x="0" y="38376"/>
                    <a:pt x="0" y="38376"/>
                  </a:cubicBezTo>
                  <a:lnTo>
                    <a:pt x="0" y="38376"/>
                  </a:lnTo>
                  <a:lnTo>
                    <a:pt x="5904" y="33210"/>
                  </a:lnTo>
                  <a:lnTo>
                    <a:pt x="5904" y="28044"/>
                  </a:lnTo>
                  <a:cubicBezTo>
                    <a:pt x="6283" y="26094"/>
                    <a:pt x="6283" y="24090"/>
                    <a:pt x="5904" y="22140"/>
                  </a:cubicBezTo>
                  <a:cubicBezTo>
                    <a:pt x="6202" y="20679"/>
                    <a:pt x="6202" y="19173"/>
                    <a:pt x="5904" y="17712"/>
                  </a:cubicBezTo>
                  <a:lnTo>
                    <a:pt x="5904" y="17712"/>
                  </a:lnTo>
                  <a:lnTo>
                    <a:pt x="5904" y="26568"/>
                  </a:lnTo>
                  <a:lnTo>
                    <a:pt x="10332" y="26568"/>
                  </a:lnTo>
                  <a:lnTo>
                    <a:pt x="15498" y="26568"/>
                  </a:lnTo>
                  <a:cubicBezTo>
                    <a:pt x="15498" y="26568"/>
                    <a:pt x="15498" y="26568"/>
                    <a:pt x="15498" y="26568"/>
                  </a:cubicBezTo>
                  <a:cubicBezTo>
                    <a:pt x="15800" y="23377"/>
                    <a:pt x="15800" y="20165"/>
                    <a:pt x="15498" y="16974"/>
                  </a:cubicBezTo>
                  <a:cubicBezTo>
                    <a:pt x="20185" y="19216"/>
                    <a:pt x="25800" y="17233"/>
                    <a:pt x="28044" y="12546"/>
                  </a:cubicBezTo>
                  <a:cubicBezTo>
                    <a:pt x="30287" y="7859"/>
                    <a:pt x="28302" y="2242"/>
                    <a:pt x="23616" y="0"/>
                  </a:cubicBezTo>
                  <a:lnTo>
                    <a:pt x="23616" y="0"/>
                  </a:lnTo>
                  <a:cubicBezTo>
                    <a:pt x="24029" y="1447"/>
                    <a:pt x="24029" y="2981"/>
                    <a:pt x="23616" y="4428"/>
                  </a:cubicBezTo>
                  <a:cubicBezTo>
                    <a:pt x="23460" y="6639"/>
                    <a:pt x="23460" y="8859"/>
                    <a:pt x="23616" y="11070"/>
                  </a:cubicBezTo>
                  <a:lnTo>
                    <a:pt x="23616" y="11070"/>
                  </a:lnTo>
                  <a:lnTo>
                    <a:pt x="23616" y="11070"/>
                  </a:lnTo>
                  <a:cubicBezTo>
                    <a:pt x="23933" y="9612"/>
                    <a:pt x="23933" y="8101"/>
                    <a:pt x="23616" y="6642"/>
                  </a:cubicBezTo>
                </a:path>
              </a:pathLst>
            </a:custGeom>
            <a:solidFill>
              <a:srgbClr val="D1A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54CF87A3-130E-44C7-A9C6-1A46AF9972EC}"/>
                </a:ext>
              </a:extLst>
            </p:cNvPr>
            <p:cNvSpPr/>
            <p:nvPr/>
          </p:nvSpPr>
          <p:spPr>
            <a:xfrm>
              <a:off x="3706771" y="5331552"/>
              <a:ext cx="7380" cy="4427"/>
            </a:xfrm>
            <a:custGeom>
              <a:avLst/>
              <a:gdLst>
                <a:gd name="connsiteX0" fmla="*/ 7380 w 7380"/>
                <a:gd name="connsiteY0" fmla="*/ 0 h 4427"/>
                <a:gd name="connsiteX1" fmla="*/ 7380 w 7380"/>
                <a:gd name="connsiteY1" fmla="*/ 0 h 4427"/>
                <a:gd name="connsiteX2" fmla="*/ 3690 w 7380"/>
                <a:gd name="connsiteY2" fmla="*/ 4428 h 4427"/>
                <a:gd name="connsiteX3" fmla="*/ 3690 w 7380"/>
                <a:gd name="connsiteY3" fmla="*/ 4428 h 4427"/>
                <a:gd name="connsiteX4" fmla="*/ 3690 w 7380"/>
                <a:gd name="connsiteY4" fmla="*/ 4428 h 4427"/>
                <a:gd name="connsiteX5" fmla="*/ 0 w 7380"/>
                <a:gd name="connsiteY5" fmla="*/ 4428 h 4427"/>
                <a:gd name="connsiteX6" fmla="*/ 0 w 7380"/>
                <a:gd name="connsiteY6" fmla="*/ 4428 h 4427"/>
                <a:gd name="connsiteX7" fmla="*/ 4428 w 7380"/>
                <a:gd name="connsiteY7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" h="4427">
                  <a:moveTo>
                    <a:pt x="7380" y="0"/>
                  </a:moveTo>
                  <a:cubicBezTo>
                    <a:pt x="7380" y="0"/>
                    <a:pt x="7380" y="0"/>
                    <a:pt x="7380" y="0"/>
                  </a:cubicBezTo>
                  <a:cubicBezTo>
                    <a:pt x="7410" y="2184"/>
                    <a:pt x="5845" y="4064"/>
                    <a:pt x="3690" y="4428"/>
                  </a:cubicBezTo>
                  <a:lnTo>
                    <a:pt x="3690" y="4428"/>
                  </a:lnTo>
                  <a:lnTo>
                    <a:pt x="369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8547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0894E65F-B5F7-4EE3-921B-D631FDC81223}"/>
                </a:ext>
              </a:extLst>
            </p:cNvPr>
            <p:cNvSpPr/>
            <p:nvPr/>
          </p:nvSpPr>
          <p:spPr>
            <a:xfrm>
              <a:off x="3701851" y="5325157"/>
              <a:ext cx="10085" cy="6395"/>
            </a:xfrm>
            <a:custGeom>
              <a:avLst/>
              <a:gdLst>
                <a:gd name="connsiteX0" fmla="*/ 10086 w 10085"/>
                <a:gd name="connsiteY0" fmla="*/ 6396 h 6395"/>
                <a:gd name="connsiteX1" fmla="*/ 10086 w 10085"/>
                <a:gd name="connsiteY1" fmla="*/ 6396 h 6395"/>
                <a:gd name="connsiteX2" fmla="*/ 10086 w 10085"/>
                <a:gd name="connsiteY2" fmla="*/ 1968 h 6395"/>
                <a:gd name="connsiteX3" fmla="*/ 10086 w 10085"/>
                <a:gd name="connsiteY3" fmla="*/ 1968 h 6395"/>
                <a:gd name="connsiteX4" fmla="*/ 6396 w 10085"/>
                <a:gd name="connsiteY4" fmla="*/ 1968 h 6395"/>
                <a:gd name="connsiteX5" fmla="*/ 1968 w 10085"/>
                <a:gd name="connsiteY5" fmla="*/ 1968 h 6395"/>
                <a:gd name="connsiteX6" fmla="*/ 1968 w 10085"/>
                <a:gd name="connsiteY6" fmla="*/ 1968 h 6395"/>
                <a:gd name="connsiteX7" fmla="*/ 1968 w 10085"/>
                <a:gd name="connsiteY7" fmla="*/ 1968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85" h="6395">
                  <a:moveTo>
                    <a:pt x="10086" y="6396"/>
                  </a:moveTo>
                  <a:lnTo>
                    <a:pt x="10086" y="6396"/>
                  </a:lnTo>
                  <a:cubicBezTo>
                    <a:pt x="10086" y="6396"/>
                    <a:pt x="10086" y="6396"/>
                    <a:pt x="10086" y="1968"/>
                  </a:cubicBezTo>
                  <a:cubicBezTo>
                    <a:pt x="10086" y="-2460"/>
                    <a:pt x="10086" y="1968"/>
                    <a:pt x="10086" y="1968"/>
                  </a:cubicBezTo>
                  <a:cubicBezTo>
                    <a:pt x="10086" y="1968"/>
                    <a:pt x="10086" y="1968"/>
                    <a:pt x="6396" y="1968"/>
                  </a:cubicBezTo>
                  <a:cubicBezTo>
                    <a:pt x="2706" y="1968"/>
                    <a:pt x="6396" y="1968"/>
                    <a:pt x="1968" y="1968"/>
                  </a:cubicBezTo>
                  <a:cubicBezTo>
                    <a:pt x="-2460" y="1968"/>
                    <a:pt x="1968" y="1968"/>
                    <a:pt x="1968" y="1968"/>
                  </a:cubicBezTo>
                  <a:lnTo>
                    <a:pt x="1968" y="1968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D8445D35-BDC8-4487-BA87-C7111534F976}"/>
                </a:ext>
              </a:extLst>
            </p:cNvPr>
            <p:cNvSpPr/>
            <p:nvPr/>
          </p:nvSpPr>
          <p:spPr>
            <a:xfrm>
              <a:off x="3677250" y="5290963"/>
              <a:ext cx="39170" cy="34502"/>
            </a:xfrm>
            <a:custGeom>
              <a:avLst/>
              <a:gdLst>
                <a:gd name="connsiteX0" fmla="*/ 11808 w 39170"/>
                <a:gd name="connsiteY0" fmla="*/ 29520 h 34502"/>
                <a:gd name="connsiteX1" fmla="*/ 16236 w 39170"/>
                <a:gd name="connsiteY1" fmla="*/ 29520 h 34502"/>
                <a:gd name="connsiteX2" fmla="*/ 23616 w 39170"/>
                <a:gd name="connsiteY2" fmla="*/ 29520 h 34502"/>
                <a:gd name="connsiteX3" fmla="*/ 25092 w 39170"/>
                <a:gd name="connsiteY3" fmla="*/ 23616 h 34502"/>
                <a:gd name="connsiteX4" fmla="*/ 33210 w 39170"/>
                <a:gd name="connsiteY4" fmla="*/ 11070 h 34502"/>
                <a:gd name="connsiteX5" fmla="*/ 33210 w 39170"/>
                <a:gd name="connsiteY5" fmla="*/ 0 h 34502"/>
                <a:gd name="connsiteX6" fmla="*/ 33210 w 39170"/>
                <a:gd name="connsiteY6" fmla="*/ 19926 h 34502"/>
                <a:gd name="connsiteX7" fmla="*/ 24354 w 39170"/>
                <a:gd name="connsiteY7" fmla="*/ 28782 h 34502"/>
                <a:gd name="connsiteX8" fmla="*/ 33210 w 39170"/>
                <a:gd name="connsiteY8" fmla="*/ 28782 h 34502"/>
                <a:gd name="connsiteX9" fmla="*/ 33210 w 39170"/>
                <a:gd name="connsiteY9" fmla="*/ 33948 h 34502"/>
                <a:gd name="connsiteX10" fmla="*/ 39114 w 39170"/>
                <a:gd name="connsiteY10" fmla="*/ 33948 h 34502"/>
                <a:gd name="connsiteX11" fmla="*/ 29520 w 39170"/>
                <a:gd name="connsiteY11" fmla="*/ 33948 h 34502"/>
                <a:gd name="connsiteX12" fmla="*/ 22878 w 39170"/>
                <a:gd name="connsiteY12" fmla="*/ 33948 h 34502"/>
                <a:gd name="connsiteX13" fmla="*/ 18450 w 39170"/>
                <a:gd name="connsiteY13" fmla="*/ 33948 h 34502"/>
                <a:gd name="connsiteX14" fmla="*/ 10332 w 39170"/>
                <a:gd name="connsiteY14" fmla="*/ 33948 h 34502"/>
                <a:gd name="connsiteX15" fmla="*/ 0 w 39170"/>
                <a:gd name="connsiteY15" fmla="*/ 33948 h 34502"/>
                <a:gd name="connsiteX16" fmla="*/ 4428 w 39170"/>
                <a:gd name="connsiteY16" fmla="*/ 28782 h 34502"/>
                <a:gd name="connsiteX17" fmla="*/ 9594 w 39170"/>
                <a:gd name="connsiteY17" fmla="*/ 28782 h 3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9170" h="34502">
                  <a:moveTo>
                    <a:pt x="11808" y="29520"/>
                  </a:moveTo>
                  <a:lnTo>
                    <a:pt x="16236" y="29520"/>
                  </a:lnTo>
                  <a:lnTo>
                    <a:pt x="23616" y="29520"/>
                  </a:lnTo>
                  <a:lnTo>
                    <a:pt x="25092" y="23616"/>
                  </a:lnTo>
                  <a:cubicBezTo>
                    <a:pt x="29380" y="20703"/>
                    <a:pt x="32310" y="16177"/>
                    <a:pt x="33210" y="11070"/>
                  </a:cubicBezTo>
                  <a:cubicBezTo>
                    <a:pt x="33948" y="7417"/>
                    <a:pt x="33948" y="3653"/>
                    <a:pt x="33210" y="0"/>
                  </a:cubicBezTo>
                  <a:cubicBezTo>
                    <a:pt x="37763" y="5861"/>
                    <a:pt x="37763" y="14065"/>
                    <a:pt x="33210" y="19926"/>
                  </a:cubicBezTo>
                  <a:cubicBezTo>
                    <a:pt x="31003" y="23541"/>
                    <a:pt x="27970" y="26578"/>
                    <a:pt x="24354" y="28782"/>
                  </a:cubicBezTo>
                  <a:cubicBezTo>
                    <a:pt x="24354" y="28782"/>
                    <a:pt x="32472" y="28782"/>
                    <a:pt x="33210" y="28782"/>
                  </a:cubicBezTo>
                  <a:cubicBezTo>
                    <a:pt x="33948" y="28782"/>
                    <a:pt x="33210" y="33948"/>
                    <a:pt x="33210" y="33948"/>
                  </a:cubicBezTo>
                  <a:cubicBezTo>
                    <a:pt x="33210" y="33948"/>
                    <a:pt x="38376" y="33948"/>
                    <a:pt x="39114" y="33948"/>
                  </a:cubicBezTo>
                  <a:cubicBezTo>
                    <a:pt x="39852" y="33948"/>
                    <a:pt x="33210" y="33948"/>
                    <a:pt x="29520" y="33948"/>
                  </a:cubicBezTo>
                  <a:cubicBezTo>
                    <a:pt x="27358" y="33268"/>
                    <a:pt x="25040" y="33268"/>
                    <a:pt x="22878" y="33948"/>
                  </a:cubicBezTo>
                  <a:cubicBezTo>
                    <a:pt x="22878" y="33948"/>
                    <a:pt x="22878" y="33948"/>
                    <a:pt x="18450" y="33948"/>
                  </a:cubicBezTo>
                  <a:cubicBezTo>
                    <a:pt x="14022" y="33948"/>
                    <a:pt x="12546" y="33948"/>
                    <a:pt x="10332" y="33948"/>
                  </a:cubicBezTo>
                  <a:cubicBezTo>
                    <a:pt x="6928" y="34687"/>
                    <a:pt x="3404" y="34687"/>
                    <a:pt x="0" y="33948"/>
                  </a:cubicBezTo>
                  <a:lnTo>
                    <a:pt x="4428" y="28782"/>
                  </a:lnTo>
                  <a:cubicBezTo>
                    <a:pt x="4428" y="24354"/>
                    <a:pt x="9594" y="28782"/>
                    <a:pt x="9594" y="28782"/>
                  </a:cubicBezTo>
                </a:path>
              </a:pathLst>
            </a:custGeom>
            <a:solidFill>
              <a:srgbClr val="8547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916BB506-AFDA-4116-8DAC-C8FE407B53FE}"/>
                </a:ext>
              </a:extLst>
            </p:cNvPr>
            <p:cNvSpPr/>
            <p:nvPr/>
          </p:nvSpPr>
          <p:spPr>
            <a:xfrm>
              <a:off x="3706771" y="5290963"/>
              <a:ext cx="4699" cy="10331"/>
            </a:xfrm>
            <a:custGeom>
              <a:avLst/>
              <a:gdLst>
                <a:gd name="connsiteX0" fmla="*/ 0 w 4699"/>
                <a:gd name="connsiteY0" fmla="*/ 9594 h 10331"/>
                <a:gd name="connsiteX1" fmla="*/ 4428 w 4699"/>
                <a:gd name="connsiteY1" fmla="*/ 4428 h 10331"/>
                <a:gd name="connsiteX2" fmla="*/ 4428 w 4699"/>
                <a:gd name="connsiteY2" fmla="*/ 0 h 10331"/>
                <a:gd name="connsiteX3" fmla="*/ 4428 w 4699"/>
                <a:gd name="connsiteY3" fmla="*/ 5166 h 10331"/>
                <a:gd name="connsiteX4" fmla="*/ 0 w 4699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9" h="10331">
                  <a:moveTo>
                    <a:pt x="0" y="9594"/>
                  </a:moveTo>
                  <a:lnTo>
                    <a:pt x="4428" y="4428"/>
                  </a:lnTo>
                  <a:cubicBezTo>
                    <a:pt x="4723" y="2967"/>
                    <a:pt x="4723" y="1461"/>
                    <a:pt x="4428" y="0"/>
                  </a:cubicBezTo>
                  <a:cubicBezTo>
                    <a:pt x="4790" y="1703"/>
                    <a:pt x="4790" y="3463"/>
                    <a:pt x="4428" y="5166"/>
                  </a:cubicBezTo>
                  <a:lnTo>
                    <a:pt x="0" y="10332"/>
                  </a:ln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C0F68286-5E17-4315-8307-E7B5400943D5}"/>
                </a:ext>
              </a:extLst>
            </p:cNvPr>
            <p:cNvSpPr/>
            <p:nvPr/>
          </p:nvSpPr>
          <p:spPr>
            <a:xfrm>
              <a:off x="3689796" y="5293176"/>
              <a:ext cx="16236" cy="25092"/>
            </a:xfrm>
            <a:custGeom>
              <a:avLst/>
              <a:gdLst>
                <a:gd name="connsiteX0" fmla="*/ 16236 w 16236"/>
                <a:gd name="connsiteY0" fmla="*/ 0 h 25092"/>
                <a:gd name="connsiteX1" fmla="*/ 16236 w 16236"/>
                <a:gd name="connsiteY1" fmla="*/ 15498 h 25092"/>
                <a:gd name="connsiteX2" fmla="*/ 0 w 16236"/>
                <a:gd name="connsiteY2" fmla="*/ 25092 h 25092"/>
                <a:gd name="connsiteX3" fmla="*/ 12546 w 16236"/>
                <a:gd name="connsiteY3" fmla="*/ 14022 h 25092"/>
                <a:gd name="connsiteX4" fmla="*/ 12546 w 16236"/>
                <a:gd name="connsiteY4" fmla="*/ 295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25092">
                  <a:moveTo>
                    <a:pt x="16236" y="0"/>
                  </a:moveTo>
                  <a:cubicBezTo>
                    <a:pt x="16236" y="0"/>
                    <a:pt x="16236" y="11070"/>
                    <a:pt x="16236" y="15498"/>
                  </a:cubicBezTo>
                  <a:cubicBezTo>
                    <a:pt x="11479" y="19694"/>
                    <a:pt x="5970" y="22949"/>
                    <a:pt x="0" y="25092"/>
                  </a:cubicBezTo>
                  <a:cubicBezTo>
                    <a:pt x="5006" y="22457"/>
                    <a:pt x="9308" y="18661"/>
                    <a:pt x="12546" y="14022"/>
                  </a:cubicBezTo>
                  <a:cubicBezTo>
                    <a:pt x="13727" y="10426"/>
                    <a:pt x="13727" y="6548"/>
                    <a:pt x="12546" y="2952"/>
                  </a:cubicBezTo>
                  <a:close/>
                </a:path>
              </a:pathLst>
            </a:custGeom>
            <a:solidFill>
              <a:srgbClr val="8547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7706AFFD-A4BB-4A0B-88B0-5AC4E3B84CAD}"/>
                </a:ext>
              </a:extLst>
            </p:cNvPr>
            <p:cNvSpPr/>
            <p:nvPr/>
          </p:nvSpPr>
          <p:spPr>
            <a:xfrm>
              <a:off x="3693487" y="5314578"/>
              <a:ext cx="8855" cy="6256"/>
            </a:xfrm>
            <a:custGeom>
              <a:avLst/>
              <a:gdLst>
                <a:gd name="connsiteX0" fmla="*/ 0 w 8855"/>
                <a:gd name="connsiteY0" fmla="*/ 5904 h 6256"/>
                <a:gd name="connsiteX1" fmla="*/ 5904 w 8855"/>
                <a:gd name="connsiteY1" fmla="*/ 5904 h 6256"/>
                <a:gd name="connsiteX2" fmla="*/ 8856 w 8855"/>
                <a:gd name="connsiteY2" fmla="*/ 0 h 6256"/>
                <a:gd name="connsiteX3" fmla="*/ 8856 w 8855"/>
                <a:gd name="connsiteY3" fmla="*/ 0 h 6256"/>
                <a:gd name="connsiteX4" fmla="*/ 8856 w 8855"/>
                <a:gd name="connsiteY4" fmla="*/ 0 h 6256"/>
                <a:gd name="connsiteX5" fmla="*/ 8856 w 8855"/>
                <a:gd name="connsiteY5" fmla="*/ 0 h 6256"/>
                <a:gd name="connsiteX6" fmla="*/ 8856 w 8855"/>
                <a:gd name="connsiteY6" fmla="*/ 0 h 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6256">
                  <a:moveTo>
                    <a:pt x="0" y="5904"/>
                  </a:moveTo>
                  <a:cubicBezTo>
                    <a:pt x="1940" y="6373"/>
                    <a:pt x="3964" y="6373"/>
                    <a:pt x="5904" y="5904"/>
                  </a:cubicBez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39EC3523-9DBD-4734-9D2C-E3A2AC203156}"/>
                </a:ext>
              </a:extLst>
            </p:cNvPr>
            <p:cNvSpPr/>
            <p:nvPr/>
          </p:nvSpPr>
          <p:spPr>
            <a:xfrm>
              <a:off x="3702343" y="5290104"/>
              <a:ext cx="4127" cy="17094"/>
            </a:xfrm>
            <a:custGeom>
              <a:avLst/>
              <a:gdLst>
                <a:gd name="connsiteX0" fmla="*/ 0 w 4127"/>
                <a:gd name="connsiteY0" fmla="*/ 17094 h 17094"/>
                <a:gd name="connsiteX1" fmla="*/ 3690 w 4127"/>
                <a:gd name="connsiteY1" fmla="*/ 6024 h 17094"/>
                <a:gd name="connsiteX2" fmla="*/ 3690 w 4127"/>
                <a:gd name="connsiteY2" fmla="*/ 120 h 17094"/>
                <a:gd name="connsiteX3" fmla="*/ 3690 w 4127"/>
                <a:gd name="connsiteY3" fmla="*/ 7500 h 17094"/>
                <a:gd name="connsiteX4" fmla="*/ 3690 w 4127"/>
                <a:gd name="connsiteY4" fmla="*/ 17094 h 1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7" h="17094">
                  <a:moveTo>
                    <a:pt x="0" y="17094"/>
                  </a:moveTo>
                  <a:cubicBezTo>
                    <a:pt x="2561" y="13989"/>
                    <a:pt x="3874" y="10044"/>
                    <a:pt x="3690" y="6024"/>
                  </a:cubicBezTo>
                  <a:cubicBezTo>
                    <a:pt x="3690" y="-1356"/>
                    <a:pt x="3690" y="120"/>
                    <a:pt x="3690" y="120"/>
                  </a:cubicBezTo>
                  <a:cubicBezTo>
                    <a:pt x="3690" y="120"/>
                    <a:pt x="3690" y="120"/>
                    <a:pt x="3690" y="7500"/>
                  </a:cubicBezTo>
                  <a:cubicBezTo>
                    <a:pt x="4273" y="10672"/>
                    <a:pt x="4273" y="13923"/>
                    <a:pt x="3690" y="17094"/>
                  </a:cubicBez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D13E3C01-44CC-440D-9820-149405CC363E}"/>
                </a:ext>
              </a:extLst>
            </p:cNvPr>
            <p:cNvSpPr/>
            <p:nvPr/>
          </p:nvSpPr>
          <p:spPr>
            <a:xfrm>
              <a:off x="3706771" y="5301295"/>
              <a:ext cx="5542" cy="9594"/>
            </a:xfrm>
            <a:custGeom>
              <a:avLst/>
              <a:gdLst>
                <a:gd name="connsiteX0" fmla="*/ 0 w 5542"/>
                <a:gd name="connsiteY0" fmla="*/ 6642 h 9594"/>
                <a:gd name="connsiteX1" fmla="*/ 5166 w 5542"/>
                <a:gd name="connsiteY1" fmla="*/ 6642 h 9594"/>
                <a:gd name="connsiteX2" fmla="*/ 5166 w 5542"/>
                <a:gd name="connsiteY2" fmla="*/ 0 h 9594"/>
                <a:gd name="connsiteX3" fmla="*/ 5166 w 5542"/>
                <a:gd name="connsiteY3" fmla="*/ 5166 h 9594"/>
                <a:gd name="connsiteX4" fmla="*/ 0 w 5542"/>
                <a:gd name="connsiteY4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2" h="9594">
                  <a:moveTo>
                    <a:pt x="0" y="6642"/>
                  </a:moveTo>
                  <a:cubicBezTo>
                    <a:pt x="1690" y="7114"/>
                    <a:pt x="3476" y="7114"/>
                    <a:pt x="5166" y="6642"/>
                  </a:cubicBezTo>
                  <a:cubicBezTo>
                    <a:pt x="5668" y="4457"/>
                    <a:pt x="5668" y="2185"/>
                    <a:pt x="5166" y="0"/>
                  </a:cubicBezTo>
                  <a:cubicBezTo>
                    <a:pt x="5314" y="1719"/>
                    <a:pt x="5314" y="3447"/>
                    <a:pt x="5166" y="5166"/>
                  </a:cubicBezTo>
                  <a:lnTo>
                    <a:pt x="0" y="9594"/>
                  </a:ln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8FAD081E-6ED0-429E-8025-BD26408B7D05}"/>
                </a:ext>
              </a:extLst>
            </p:cNvPr>
            <p:cNvSpPr/>
            <p:nvPr/>
          </p:nvSpPr>
          <p:spPr>
            <a:xfrm>
              <a:off x="3702343" y="5331552"/>
              <a:ext cx="6396" cy="73800"/>
            </a:xfrm>
            <a:custGeom>
              <a:avLst/>
              <a:gdLst>
                <a:gd name="connsiteX0" fmla="*/ 0 w 6396"/>
                <a:gd name="connsiteY0" fmla="*/ 0 h 73800"/>
                <a:gd name="connsiteX1" fmla="*/ 4428 w 6396"/>
                <a:gd name="connsiteY1" fmla="*/ 0 h 73800"/>
                <a:gd name="connsiteX2" fmla="*/ 4428 w 6396"/>
                <a:gd name="connsiteY2" fmla="*/ 0 h 73800"/>
                <a:gd name="connsiteX3" fmla="*/ 4428 w 6396"/>
                <a:gd name="connsiteY3" fmla="*/ 0 h 73800"/>
                <a:gd name="connsiteX4" fmla="*/ 0 w 639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6" h="73800">
                  <a:moveTo>
                    <a:pt x="0" y="0"/>
                  </a:moveTo>
                  <a:cubicBezTo>
                    <a:pt x="0" y="0"/>
                    <a:pt x="0" y="0"/>
                    <a:pt x="4428" y="0"/>
                  </a:cubicBezTo>
                  <a:cubicBezTo>
                    <a:pt x="8856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0" y="0"/>
                  </a:ln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82465562-8F15-48C9-B78B-6738B66B6831}"/>
                </a:ext>
              </a:extLst>
            </p:cNvPr>
            <p:cNvSpPr/>
            <p:nvPr/>
          </p:nvSpPr>
          <p:spPr>
            <a:xfrm>
              <a:off x="3697177" y="5324910"/>
              <a:ext cx="16235" cy="6277"/>
            </a:xfrm>
            <a:custGeom>
              <a:avLst/>
              <a:gdLst>
                <a:gd name="connsiteX0" fmla="*/ 0 w 16235"/>
                <a:gd name="connsiteY0" fmla="*/ 0 h 6277"/>
                <a:gd name="connsiteX1" fmla="*/ 8856 w 16235"/>
                <a:gd name="connsiteY1" fmla="*/ 0 h 6277"/>
                <a:gd name="connsiteX2" fmla="*/ 16236 w 16235"/>
                <a:gd name="connsiteY2" fmla="*/ 0 h 6277"/>
                <a:gd name="connsiteX3" fmla="*/ 9594 w 16235"/>
                <a:gd name="connsiteY3" fmla="*/ 5904 h 6277"/>
                <a:gd name="connsiteX4" fmla="*/ 2214 w 16235"/>
                <a:gd name="connsiteY4" fmla="*/ 5904 h 6277"/>
                <a:gd name="connsiteX5" fmla="*/ 10332 w 16235"/>
                <a:gd name="connsiteY5" fmla="*/ 738 h 6277"/>
                <a:gd name="connsiteX6" fmla="*/ 0 w 16235"/>
                <a:gd name="connsiteY6" fmla="*/ 738 h 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5" h="6277">
                  <a:moveTo>
                    <a:pt x="0" y="0"/>
                  </a:moveTo>
                  <a:lnTo>
                    <a:pt x="8856" y="0"/>
                  </a:lnTo>
                  <a:lnTo>
                    <a:pt x="16236" y="0"/>
                  </a:lnTo>
                  <a:lnTo>
                    <a:pt x="9594" y="5904"/>
                  </a:lnTo>
                  <a:cubicBezTo>
                    <a:pt x="7159" y="6401"/>
                    <a:pt x="4649" y="6401"/>
                    <a:pt x="2214" y="5904"/>
                  </a:cubicBezTo>
                  <a:cubicBezTo>
                    <a:pt x="5138" y="4551"/>
                    <a:pt x="7867" y="2814"/>
                    <a:pt x="10332" y="738"/>
                  </a:cubicBezTo>
                  <a:lnTo>
                    <a:pt x="0" y="738"/>
                  </a:lnTo>
                </a:path>
              </a:pathLst>
            </a:custGeom>
            <a:solidFill>
              <a:srgbClr val="2426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FEFA4441-06E4-4C7E-97AA-64996FFD9E39}"/>
                </a:ext>
              </a:extLst>
            </p:cNvPr>
            <p:cNvSpPr/>
            <p:nvPr/>
          </p:nvSpPr>
          <p:spPr>
            <a:xfrm>
              <a:off x="3680202" y="5316054"/>
              <a:ext cx="10117" cy="10240"/>
            </a:xfrm>
            <a:custGeom>
              <a:avLst/>
              <a:gdLst>
                <a:gd name="connsiteX0" fmla="*/ 8118 w 10117"/>
                <a:gd name="connsiteY0" fmla="*/ 0 h 10240"/>
                <a:gd name="connsiteX1" fmla="*/ 8641 w 10117"/>
                <a:gd name="connsiteY1" fmla="*/ 8333 h 10240"/>
                <a:gd name="connsiteX2" fmla="*/ 8118 w 10117"/>
                <a:gd name="connsiteY2" fmla="*/ 8856 h 10240"/>
                <a:gd name="connsiteX3" fmla="*/ 0 w 10117"/>
                <a:gd name="connsiteY3" fmla="*/ 8856 h 1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17" h="10240">
                  <a:moveTo>
                    <a:pt x="8118" y="0"/>
                  </a:moveTo>
                  <a:cubicBezTo>
                    <a:pt x="10564" y="2156"/>
                    <a:pt x="10798" y="5888"/>
                    <a:pt x="8641" y="8333"/>
                  </a:cubicBezTo>
                  <a:cubicBezTo>
                    <a:pt x="8477" y="8518"/>
                    <a:pt x="8303" y="8693"/>
                    <a:pt x="8118" y="8856"/>
                  </a:cubicBezTo>
                  <a:cubicBezTo>
                    <a:pt x="5727" y="10702"/>
                    <a:pt x="2391" y="10702"/>
                    <a:pt x="0" y="8856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C68BBA5A-A79B-45BF-BC7F-EF7A92304D6E}"/>
                </a:ext>
              </a:extLst>
            </p:cNvPr>
            <p:cNvSpPr/>
            <p:nvPr/>
          </p:nvSpPr>
          <p:spPr>
            <a:xfrm>
              <a:off x="3680941" y="5316793"/>
              <a:ext cx="8996" cy="9237"/>
            </a:xfrm>
            <a:custGeom>
              <a:avLst/>
              <a:gdLst>
                <a:gd name="connsiteX0" fmla="*/ 7380 w 8996"/>
                <a:gd name="connsiteY0" fmla="*/ 0 h 9237"/>
                <a:gd name="connsiteX1" fmla="*/ 7380 w 8996"/>
                <a:gd name="connsiteY1" fmla="*/ 8118 h 9237"/>
                <a:gd name="connsiteX2" fmla="*/ 0 w 8996"/>
                <a:gd name="connsiteY2" fmla="*/ 8118 h 9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6" h="9237">
                  <a:moveTo>
                    <a:pt x="7380" y="0"/>
                  </a:moveTo>
                  <a:cubicBezTo>
                    <a:pt x="9536" y="2277"/>
                    <a:pt x="9536" y="5841"/>
                    <a:pt x="7380" y="8118"/>
                  </a:cubicBezTo>
                  <a:cubicBezTo>
                    <a:pt x="5146" y="9610"/>
                    <a:pt x="2234" y="9610"/>
                    <a:pt x="0" y="8118"/>
                  </a:cubicBezTo>
                </a:path>
              </a:pathLst>
            </a:custGeom>
            <a:solidFill>
              <a:srgbClr val="E06A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003EFAE0-4884-404E-A863-44752FE475EA}"/>
                </a:ext>
              </a:extLst>
            </p:cNvPr>
            <p:cNvSpPr/>
            <p:nvPr/>
          </p:nvSpPr>
          <p:spPr>
            <a:xfrm>
              <a:off x="3685369" y="53197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3D300EC7-83CD-465D-878E-175186EE9AFD}"/>
                </a:ext>
              </a:extLst>
            </p:cNvPr>
            <p:cNvSpPr/>
            <p:nvPr/>
          </p:nvSpPr>
          <p:spPr>
            <a:xfrm>
              <a:off x="3686106" y="53226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D2D1C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CFF21B69-B802-4E23-93A3-200D84A30BD2}"/>
                </a:ext>
              </a:extLst>
            </p:cNvPr>
            <p:cNvSpPr/>
            <p:nvPr/>
          </p:nvSpPr>
          <p:spPr>
            <a:xfrm>
              <a:off x="3678727" y="5288749"/>
              <a:ext cx="23638" cy="37638"/>
            </a:xfrm>
            <a:custGeom>
              <a:avLst/>
              <a:gdLst>
                <a:gd name="connsiteX0" fmla="*/ 11070 w 23638"/>
                <a:gd name="connsiteY0" fmla="*/ 22878 h 37638"/>
                <a:gd name="connsiteX1" fmla="*/ 15498 w 23638"/>
                <a:gd name="connsiteY1" fmla="*/ 14760 h 37638"/>
                <a:gd name="connsiteX2" fmla="*/ 15498 w 23638"/>
                <a:gd name="connsiteY2" fmla="*/ 6642 h 37638"/>
                <a:gd name="connsiteX3" fmla="*/ 15498 w 23638"/>
                <a:gd name="connsiteY3" fmla="*/ 6642 h 37638"/>
                <a:gd name="connsiteX4" fmla="*/ 15498 w 23638"/>
                <a:gd name="connsiteY4" fmla="*/ 16974 h 37638"/>
                <a:gd name="connsiteX5" fmla="*/ 19188 w 23638"/>
                <a:gd name="connsiteY5" fmla="*/ 16974 h 37638"/>
                <a:gd name="connsiteX6" fmla="*/ 23616 w 23638"/>
                <a:gd name="connsiteY6" fmla="*/ 0 h 37638"/>
                <a:gd name="connsiteX7" fmla="*/ 23616 w 23638"/>
                <a:gd name="connsiteY7" fmla="*/ 9594 h 37638"/>
                <a:gd name="connsiteX8" fmla="*/ 15498 w 23638"/>
                <a:gd name="connsiteY8" fmla="*/ 19926 h 37638"/>
                <a:gd name="connsiteX9" fmla="*/ 5904 w 23638"/>
                <a:gd name="connsiteY9" fmla="*/ 30258 h 37638"/>
                <a:gd name="connsiteX10" fmla="*/ 0 w 23638"/>
                <a:gd name="connsiteY10" fmla="*/ 37638 h 37638"/>
                <a:gd name="connsiteX11" fmla="*/ 4428 w 23638"/>
                <a:gd name="connsiteY11" fmla="*/ 31734 h 37638"/>
                <a:gd name="connsiteX12" fmla="*/ 8856 w 23638"/>
                <a:gd name="connsiteY12" fmla="*/ 24354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37638">
                  <a:moveTo>
                    <a:pt x="11070" y="22878"/>
                  </a:moveTo>
                  <a:cubicBezTo>
                    <a:pt x="13239" y="20612"/>
                    <a:pt x="14767" y="17810"/>
                    <a:pt x="15498" y="14760"/>
                  </a:cubicBezTo>
                  <a:cubicBezTo>
                    <a:pt x="15669" y="12057"/>
                    <a:pt x="15669" y="9345"/>
                    <a:pt x="15498" y="6642"/>
                  </a:cubicBezTo>
                  <a:lnTo>
                    <a:pt x="15498" y="6642"/>
                  </a:lnTo>
                  <a:lnTo>
                    <a:pt x="15498" y="16974"/>
                  </a:lnTo>
                  <a:cubicBezTo>
                    <a:pt x="15498" y="16974"/>
                    <a:pt x="15498" y="16974"/>
                    <a:pt x="19188" y="16974"/>
                  </a:cubicBezTo>
                  <a:cubicBezTo>
                    <a:pt x="22308" y="11877"/>
                    <a:pt x="23845" y="5971"/>
                    <a:pt x="23616" y="0"/>
                  </a:cubicBezTo>
                  <a:cubicBezTo>
                    <a:pt x="23616" y="0"/>
                    <a:pt x="23616" y="0"/>
                    <a:pt x="23616" y="9594"/>
                  </a:cubicBezTo>
                  <a:cubicBezTo>
                    <a:pt x="23616" y="19188"/>
                    <a:pt x="23616" y="16974"/>
                    <a:pt x="15498" y="19926"/>
                  </a:cubicBezTo>
                  <a:cubicBezTo>
                    <a:pt x="11260" y="22232"/>
                    <a:pt x="7891" y="25860"/>
                    <a:pt x="5904" y="30258"/>
                  </a:cubicBezTo>
                  <a:cubicBezTo>
                    <a:pt x="4471" y="33102"/>
                    <a:pt x="2460" y="35616"/>
                    <a:pt x="0" y="37638"/>
                  </a:cubicBezTo>
                  <a:lnTo>
                    <a:pt x="4428" y="31734"/>
                  </a:lnTo>
                  <a:cubicBezTo>
                    <a:pt x="5702" y="29158"/>
                    <a:pt x="7183" y="26691"/>
                    <a:pt x="8856" y="24354"/>
                  </a:cubicBezTo>
                  <a:close/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D551356D-1B16-47A2-836C-736D21D0DBF6}"/>
                </a:ext>
              </a:extLst>
            </p:cNvPr>
            <p:cNvSpPr/>
            <p:nvPr/>
          </p:nvSpPr>
          <p:spPr>
            <a:xfrm>
              <a:off x="3688321" y="5301295"/>
              <a:ext cx="770" cy="13283"/>
            </a:xfrm>
            <a:custGeom>
              <a:avLst/>
              <a:gdLst>
                <a:gd name="connsiteX0" fmla="*/ 0 w 770"/>
                <a:gd name="connsiteY0" fmla="*/ 13284 h 13283"/>
                <a:gd name="connsiteX1" fmla="*/ 0 w 770"/>
                <a:gd name="connsiteY1" fmla="*/ 5904 h 13283"/>
                <a:gd name="connsiteX2" fmla="*/ 0 w 770"/>
                <a:gd name="connsiteY2" fmla="*/ 0 h 13283"/>
                <a:gd name="connsiteX3" fmla="*/ 0 w 770"/>
                <a:gd name="connsiteY3" fmla="*/ 5166 h 13283"/>
                <a:gd name="connsiteX4" fmla="*/ 0 w 770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3283">
                  <a:moveTo>
                    <a:pt x="0" y="13284"/>
                  </a:moveTo>
                  <a:cubicBezTo>
                    <a:pt x="220" y="10829"/>
                    <a:pt x="220" y="8359"/>
                    <a:pt x="0" y="5904"/>
                  </a:cubicBezTo>
                  <a:cubicBezTo>
                    <a:pt x="500" y="3967"/>
                    <a:pt x="500" y="1937"/>
                    <a:pt x="0" y="0"/>
                  </a:cubicBezTo>
                  <a:cubicBezTo>
                    <a:pt x="0" y="0"/>
                    <a:pt x="0" y="0"/>
                    <a:pt x="0" y="5166"/>
                  </a:cubicBezTo>
                  <a:cubicBezTo>
                    <a:pt x="1028" y="7774"/>
                    <a:pt x="1028" y="10676"/>
                    <a:pt x="0" y="13284"/>
                  </a:cubicBezTo>
                </a:path>
              </a:pathLst>
            </a:custGeom>
            <a:solidFill>
              <a:srgbClr val="8547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05B1F6FF-8270-498F-AB56-74445DB9DE6E}"/>
                </a:ext>
              </a:extLst>
            </p:cNvPr>
            <p:cNvSpPr/>
            <p:nvPr/>
          </p:nvSpPr>
          <p:spPr>
            <a:xfrm>
              <a:off x="3695700" y="5295391"/>
              <a:ext cx="805" cy="13283"/>
            </a:xfrm>
            <a:custGeom>
              <a:avLst/>
              <a:gdLst>
                <a:gd name="connsiteX0" fmla="*/ 0 w 805"/>
                <a:gd name="connsiteY0" fmla="*/ 13284 h 13283"/>
                <a:gd name="connsiteX1" fmla="*/ 0 w 805"/>
                <a:gd name="connsiteY1" fmla="*/ 5904 h 13283"/>
                <a:gd name="connsiteX2" fmla="*/ 0 w 805"/>
                <a:gd name="connsiteY2" fmla="*/ 0 h 13283"/>
                <a:gd name="connsiteX3" fmla="*/ 0 w 805"/>
                <a:gd name="connsiteY3" fmla="*/ 5904 h 13283"/>
                <a:gd name="connsiteX4" fmla="*/ 0 w 805"/>
                <a:gd name="connsiteY4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" h="13283">
                  <a:moveTo>
                    <a:pt x="0" y="13284"/>
                  </a:moveTo>
                  <a:cubicBezTo>
                    <a:pt x="301" y="10833"/>
                    <a:pt x="301" y="8355"/>
                    <a:pt x="0" y="5904"/>
                  </a:cubicBezTo>
                  <a:cubicBezTo>
                    <a:pt x="500" y="3967"/>
                    <a:pt x="500" y="1937"/>
                    <a:pt x="0" y="0"/>
                  </a:cubicBezTo>
                  <a:cubicBezTo>
                    <a:pt x="0" y="0"/>
                    <a:pt x="0" y="0"/>
                    <a:pt x="0" y="5904"/>
                  </a:cubicBezTo>
                  <a:cubicBezTo>
                    <a:pt x="1074" y="8247"/>
                    <a:pt x="1074" y="10941"/>
                    <a:pt x="0" y="13284"/>
                  </a:cubicBezTo>
                </a:path>
              </a:pathLst>
            </a:custGeom>
            <a:solidFill>
              <a:srgbClr val="4A2D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97C748FA-A560-4B2B-BEC1-96BF291FFCBE}"/>
                </a:ext>
              </a:extLst>
            </p:cNvPr>
            <p:cNvSpPr/>
            <p:nvPr/>
          </p:nvSpPr>
          <p:spPr>
            <a:xfrm>
              <a:off x="3676512" y="5304984"/>
              <a:ext cx="9051" cy="23616"/>
            </a:xfrm>
            <a:custGeom>
              <a:avLst/>
              <a:gdLst>
                <a:gd name="connsiteX0" fmla="*/ 1476 w 9051"/>
                <a:gd name="connsiteY0" fmla="*/ 23616 h 23616"/>
                <a:gd name="connsiteX1" fmla="*/ 1476 w 9051"/>
                <a:gd name="connsiteY1" fmla="*/ 23616 h 23616"/>
                <a:gd name="connsiteX2" fmla="*/ 1476 w 9051"/>
                <a:gd name="connsiteY2" fmla="*/ 18450 h 23616"/>
                <a:gd name="connsiteX3" fmla="*/ 8118 w 9051"/>
                <a:gd name="connsiteY3" fmla="*/ 11070 h 23616"/>
                <a:gd name="connsiteX4" fmla="*/ 8118 w 9051"/>
                <a:gd name="connsiteY4" fmla="*/ 0 h 23616"/>
                <a:gd name="connsiteX5" fmla="*/ 8118 w 9051"/>
                <a:gd name="connsiteY5" fmla="*/ 10332 h 23616"/>
                <a:gd name="connsiteX6" fmla="*/ 0 w 9051"/>
                <a:gd name="connsiteY6" fmla="*/ 19926 h 23616"/>
                <a:gd name="connsiteX7" fmla="*/ 0 w 9051"/>
                <a:gd name="connsiteY7" fmla="*/ 19926 h 23616"/>
                <a:gd name="connsiteX8" fmla="*/ 0 w 9051"/>
                <a:gd name="connsiteY8" fmla="*/ 19926 h 23616"/>
                <a:gd name="connsiteX9" fmla="*/ 0 w 9051"/>
                <a:gd name="connsiteY9" fmla="*/ 1992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51" h="23616">
                  <a:moveTo>
                    <a:pt x="1476" y="23616"/>
                  </a:moveTo>
                  <a:cubicBezTo>
                    <a:pt x="1476" y="23616"/>
                    <a:pt x="1476" y="23616"/>
                    <a:pt x="1476" y="23616"/>
                  </a:cubicBezTo>
                  <a:cubicBezTo>
                    <a:pt x="1476" y="23616"/>
                    <a:pt x="1476" y="23616"/>
                    <a:pt x="1476" y="18450"/>
                  </a:cubicBezTo>
                  <a:cubicBezTo>
                    <a:pt x="4111" y="16404"/>
                    <a:pt x="6361" y="13905"/>
                    <a:pt x="8118" y="11070"/>
                  </a:cubicBezTo>
                  <a:cubicBezTo>
                    <a:pt x="8118" y="11070"/>
                    <a:pt x="8118" y="3690"/>
                    <a:pt x="8118" y="0"/>
                  </a:cubicBezTo>
                  <a:cubicBezTo>
                    <a:pt x="9363" y="3331"/>
                    <a:pt x="9363" y="7001"/>
                    <a:pt x="8118" y="10332"/>
                  </a:cubicBezTo>
                  <a:cubicBezTo>
                    <a:pt x="5958" y="13954"/>
                    <a:pt x="3215" y="17196"/>
                    <a:pt x="0" y="19926"/>
                  </a:cubicBezTo>
                  <a:cubicBezTo>
                    <a:pt x="0" y="19926"/>
                    <a:pt x="0" y="19926"/>
                    <a:pt x="0" y="19926"/>
                  </a:cubicBezTo>
                  <a:cubicBezTo>
                    <a:pt x="0" y="19926"/>
                    <a:pt x="0" y="19926"/>
                    <a:pt x="0" y="19926"/>
                  </a:cubicBezTo>
                  <a:lnTo>
                    <a:pt x="0" y="19926"/>
                  </a:lnTo>
                </a:path>
              </a:pathLst>
            </a:custGeom>
            <a:solidFill>
              <a:srgbClr val="A06C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C99B4402-A8C0-42BD-8409-9387110EB81A}"/>
                </a:ext>
              </a:extLst>
            </p:cNvPr>
            <p:cNvSpPr/>
            <p:nvPr/>
          </p:nvSpPr>
          <p:spPr>
            <a:xfrm>
              <a:off x="3702343" y="5339671"/>
              <a:ext cx="8855" cy="4427"/>
            </a:xfrm>
            <a:custGeom>
              <a:avLst/>
              <a:gdLst>
                <a:gd name="connsiteX0" fmla="*/ 8856 w 8855"/>
                <a:gd name="connsiteY0" fmla="*/ 0 h 4427"/>
                <a:gd name="connsiteX1" fmla="*/ 8856 w 8855"/>
                <a:gd name="connsiteY1" fmla="*/ 0 h 4427"/>
                <a:gd name="connsiteX2" fmla="*/ 8856 w 8855"/>
                <a:gd name="connsiteY2" fmla="*/ 0 h 4427"/>
                <a:gd name="connsiteX3" fmla="*/ 0 w 8855"/>
                <a:gd name="connsiteY3" fmla="*/ 0 h 4427"/>
                <a:gd name="connsiteX4" fmla="*/ 4428 w 8855"/>
                <a:gd name="connsiteY4" fmla="*/ 0 h 4427"/>
                <a:gd name="connsiteX5" fmla="*/ 4428 w 8855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4427">
                  <a:moveTo>
                    <a:pt x="8856" y="0"/>
                  </a:move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0" y="0"/>
                  </a:lnTo>
                  <a:lnTo>
                    <a:pt x="4428" y="0"/>
                  </a:lnTo>
                  <a:cubicBezTo>
                    <a:pt x="4878" y="1441"/>
                    <a:pt x="4878" y="2987"/>
                    <a:pt x="4428" y="4428"/>
                  </a:cubicBezTo>
                </a:path>
              </a:pathLst>
            </a:custGeom>
            <a:solidFill>
              <a:srgbClr val="6643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69B792C-7771-4CAD-970D-759171245F27}"/>
                </a:ext>
              </a:extLst>
            </p:cNvPr>
            <p:cNvSpPr/>
            <p:nvPr/>
          </p:nvSpPr>
          <p:spPr>
            <a:xfrm>
              <a:off x="3708246" y="5335243"/>
              <a:ext cx="6642" cy="6693"/>
            </a:xfrm>
            <a:custGeom>
              <a:avLst/>
              <a:gdLst>
                <a:gd name="connsiteX0" fmla="*/ 2952 w 6642"/>
                <a:gd name="connsiteY0" fmla="*/ 4428 h 6693"/>
                <a:gd name="connsiteX1" fmla="*/ 6642 w 6642"/>
                <a:gd name="connsiteY1" fmla="*/ 0 h 6693"/>
                <a:gd name="connsiteX2" fmla="*/ 6642 w 6642"/>
                <a:gd name="connsiteY2" fmla="*/ 0 h 6693"/>
                <a:gd name="connsiteX3" fmla="*/ 6642 w 6642"/>
                <a:gd name="connsiteY3" fmla="*/ 0 h 6693"/>
                <a:gd name="connsiteX4" fmla="*/ 6642 w 6642"/>
                <a:gd name="connsiteY4" fmla="*/ 0 h 6693"/>
                <a:gd name="connsiteX5" fmla="*/ 0 w 6642"/>
                <a:gd name="connsiteY5" fmla="*/ 6642 h 6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6693">
                  <a:moveTo>
                    <a:pt x="2952" y="4428"/>
                  </a:moveTo>
                  <a:cubicBezTo>
                    <a:pt x="5107" y="4064"/>
                    <a:pt x="6672" y="2184"/>
                    <a:pt x="6642" y="0"/>
                  </a:cubicBez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7380"/>
                    <a:pt x="0" y="6642"/>
                  </a:cubicBezTo>
                </a:path>
              </a:pathLst>
            </a:custGeom>
            <a:solidFill>
              <a:srgbClr val="6643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C7E66D0D-4C94-49BF-AF78-B98C1076DF2D}"/>
                </a:ext>
              </a:extLst>
            </p:cNvPr>
            <p:cNvSpPr/>
            <p:nvPr/>
          </p:nvSpPr>
          <p:spPr>
            <a:xfrm>
              <a:off x="3684631" y="5334504"/>
              <a:ext cx="8855" cy="4427"/>
            </a:xfrm>
            <a:custGeom>
              <a:avLst/>
              <a:gdLst>
                <a:gd name="connsiteX0" fmla="*/ 0 w 8855"/>
                <a:gd name="connsiteY0" fmla="*/ 4428 h 4427"/>
                <a:gd name="connsiteX1" fmla="*/ 0 w 8855"/>
                <a:gd name="connsiteY1" fmla="*/ 4428 h 4427"/>
                <a:gd name="connsiteX2" fmla="*/ 0 w 8855"/>
                <a:gd name="connsiteY2" fmla="*/ 4428 h 4427"/>
                <a:gd name="connsiteX3" fmla="*/ 8856 w 8855"/>
                <a:gd name="connsiteY3" fmla="*/ 4428 h 4427"/>
                <a:gd name="connsiteX4" fmla="*/ 8856 w 8855"/>
                <a:gd name="connsiteY4" fmla="*/ 4428 h 4427"/>
                <a:gd name="connsiteX5" fmla="*/ 8856 w 8855"/>
                <a:gd name="connsiteY5" fmla="*/ 0 h 4427"/>
                <a:gd name="connsiteX6" fmla="*/ 7380 w 8855"/>
                <a:gd name="connsiteY6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8856" y="4428"/>
                  </a:lnTo>
                  <a:lnTo>
                    <a:pt x="8856" y="4428"/>
                  </a:lnTo>
                  <a:lnTo>
                    <a:pt x="8856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B37F3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FB70F04C-CCD3-4428-9BAE-0847811A6E6E}"/>
                </a:ext>
              </a:extLst>
            </p:cNvPr>
            <p:cNvSpPr/>
            <p:nvPr/>
          </p:nvSpPr>
          <p:spPr>
            <a:xfrm>
              <a:off x="3666181" y="5335980"/>
              <a:ext cx="42888" cy="23604"/>
            </a:xfrm>
            <a:custGeom>
              <a:avLst/>
              <a:gdLst>
                <a:gd name="connsiteX0" fmla="*/ 40590 w 42888"/>
                <a:gd name="connsiteY0" fmla="*/ 0 h 23604"/>
                <a:gd name="connsiteX1" fmla="*/ 40590 w 42888"/>
                <a:gd name="connsiteY1" fmla="*/ 0 h 23604"/>
                <a:gd name="connsiteX2" fmla="*/ 40590 w 42888"/>
                <a:gd name="connsiteY2" fmla="*/ 0 h 23604"/>
                <a:gd name="connsiteX3" fmla="*/ 22878 w 42888"/>
                <a:gd name="connsiteY3" fmla="*/ 0 h 23604"/>
                <a:gd name="connsiteX4" fmla="*/ 16974 w 42888"/>
                <a:gd name="connsiteY4" fmla="*/ 0 h 23604"/>
                <a:gd name="connsiteX5" fmla="*/ 12546 w 42888"/>
                <a:gd name="connsiteY5" fmla="*/ 0 h 23604"/>
                <a:gd name="connsiteX6" fmla="*/ 8118 w 42888"/>
                <a:gd name="connsiteY6" fmla="*/ 0 h 23604"/>
                <a:gd name="connsiteX7" fmla="*/ 8118 w 42888"/>
                <a:gd name="connsiteY7" fmla="*/ 0 h 23604"/>
                <a:gd name="connsiteX8" fmla="*/ 8118 w 42888"/>
                <a:gd name="connsiteY8" fmla="*/ 0 h 23604"/>
                <a:gd name="connsiteX9" fmla="*/ 8118 w 42888"/>
                <a:gd name="connsiteY9" fmla="*/ 0 h 23604"/>
                <a:gd name="connsiteX10" fmla="*/ 0 w 42888"/>
                <a:gd name="connsiteY10" fmla="*/ 10332 h 23604"/>
                <a:gd name="connsiteX11" fmla="*/ 16236 w 42888"/>
                <a:gd name="connsiteY11" fmla="*/ 22140 h 23604"/>
                <a:gd name="connsiteX12" fmla="*/ 10332 w 42888"/>
                <a:gd name="connsiteY12" fmla="*/ 13284 h 23604"/>
                <a:gd name="connsiteX13" fmla="*/ 20664 w 42888"/>
                <a:gd name="connsiteY13" fmla="*/ 5904 h 23604"/>
                <a:gd name="connsiteX14" fmla="*/ 28782 w 42888"/>
                <a:gd name="connsiteY14" fmla="*/ 5904 h 23604"/>
                <a:gd name="connsiteX15" fmla="*/ 38169 w 42888"/>
                <a:gd name="connsiteY15" fmla="*/ 5701 h 23604"/>
                <a:gd name="connsiteX16" fmla="*/ 38376 w 42888"/>
                <a:gd name="connsiteY16" fmla="*/ 5904 h 23604"/>
                <a:gd name="connsiteX17" fmla="*/ 25830 w 42888"/>
                <a:gd name="connsiteY17" fmla="*/ 11808 h 23604"/>
                <a:gd name="connsiteX18" fmla="*/ 25830 w 42888"/>
                <a:gd name="connsiteY18" fmla="*/ 11808 h 23604"/>
                <a:gd name="connsiteX19" fmla="*/ 42804 w 42888"/>
                <a:gd name="connsiteY19" fmla="*/ 1476 h 23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2888" h="23604">
                  <a:moveTo>
                    <a:pt x="40590" y="0"/>
                  </a:moveTo>
                  <a:lnTo>
                    <a:pt x="40590" y="0"/>
                  </a:lnTo>
                  <a:lnTo>
                    <a:pt x="40590" y="0"/>
                  </a:lnTo>
                  <a:lnTo>
                    <a:pt x="22878" y="0"/>
                  </a:lnTo>
                  <a:lnTo>
                    <a:pt x="16974" y="0"/>
                  </a:lnTo>
                  <a:lnTo>
                    <a:pt x="12546" y="0"/>
                  </a:lnTo>
                  <a:cubicBezTo>
                    <a:pt x="12546" y="0"/>
                    <a:pt x="12546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8118" y="0"/>
                  </a:lnTo>
                  <a:cubicBezTo>
                    <a:pt x="4187" y="2276"/>
                    <a:pt x="1281" y="5975"/>
                    <a:pt x="0" y="10332"/>
                  </a:cubicBezTo>
                  <a:cubicBezTo>
                    <a:pt x="0" y="17712"/>
                    <a:pt x="11808" y="27306"/>
                    <a:pt x="16236" y="22140"/>
                  </a:cubicBezTo>
                  <a:cubicBezTo>
                    <a:pt x="20664" y="16974"/>
                    <a:pt x="9594" y="16974"/>
                    <a:pt x="10332" y="13284"/>
                  </a:cubicBezTo>
                  <a:cubicBezTo>
                    <a:pt x="11680" y="8748"/>
                    <a:pt x="15936" y="5708"/>
                    <a:pt x="20664" y="5904"/>
                  </a:cubicBezTo>
                  <a:cubicBezTo>
                    <a:pt x="23285" y="6863"/>
                    <a:pt x="26161" y="6863"/>
                    <a:pt x="28782" y="5904"/>
                  </a:cubicBezTo>
                  <a:cubicBezTo>
                    <a:pt x="31319" y="3255"/>
                    <a:pt x="35524" y="3164"/>
                    <a:pt x="38169" y="5701"/>
                  </a:cubicBezTo>
                  <a:cubicBezTo>
                    <a:pt x="38243" y="5767"/>
                    <a:pt x="38310" y="5835"/>
                    <a:pt x="38376" y="5904"/>
                  </a:cubicBezTo>
                  <a:cubicBezTo>
                    <a:pt x="38376" y="5904"/>
                    <a:pt x="25830" y="11808"/>
                    <a:pt x="25830" y="11808"/>
                  </a:cubicBezTo>
                  <a:lnTo>
                    <a:pt x="25830" y="11808"/>
                  </a:lnTo>
                  <a:cubicBezTo>
                    <a:pt x="25830" y="11808"/>
                    <a:pt x="44280" y="5166"/>
                    <a:pt x="42804" y="1476"/>
                  </a:cubicBezTo>
                </a:path>
              </a:pathLst>
            </a:custGeom>
            <a:solidFill>
              <a:srgbClr val="EFC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1E8230AD-F689-4215-BE99-AE113BE80D9D}"/>
                </a:ext>
              </a:extLst>
            </p:cNvPr>
            <p:cNvSpPr/>
            <p:nvPr/>
          </p:nvSpPr>
          <p:spPr>
            <a:xfrm>
              <a:off x="3663375" y="5335980"/>
              <a:ext cx="43395" cy="20664"/>
            </a:xfrm>
            <a:custGeom>
              <a:avLst/>
              <a:gdLst>
                <a:gd name="connsiteX0" fmla="*/ 43395 w 43395"/>
                <a:gd name="connsiteY0" fmla="*/ 0 h 20664"/>
                <a:gd name="connsiteX1" fmla="*/ 43395 w 43395"/>
                <a:gd name="connsiteY1" fmla="*/ 0 h 20664"/>
                <a:gd name="connsiteX2" fmla="*/ 43395 w 43395"/>
                <a:gd name="connsiteY2" fmla="*/ 0 h 20664"/>
                <a:gd name="connsiteX3" fmla="*/ 43395 w 43395"/>
                <a:gd name="connsiteY3" fmla="*/ 0 h 20664"/>
                <a:gd name="connsiteX4" fmla="*/ 43395 w 43395"/>
                <a:gd name="connsiteY4" fmla="*/ 0 h 20664"/>
                <a:gd name="connsiteX5" fmla="*/ 21993 w 43395"/>
                <a:gd name="connsiteY5" fmla="*/ 0 h 20664"/>
                <a:gd name="connsiteX6" fmla="*/ 21993 w 43395"/>
                <a:gd name="connsiteY6" fmla="*/ 0 h 20664"/>
                <a:gd name="connsiteX7" fmla="*/ 21993 w 43395"/>
                <a:gd name="connsiteY7" fmla="*/ 0 h 20664"/>
                <a:gd name="connsiteX8" fmla="*/ 17565 w 43395"/>
                <a:gd name="connsiteY8" fmla="*/ 0 h 20664"/>
                <a:gd name="connsiteX9" fmla="*/ 10185 w 43395"/>
                <a:gd name="connsiteY9" fmla="*/ 0 h 20664"/>
                <a:gd name="connsiteX10" fmla="*/ 10185 w 43395"/>
                <a:gd name="connsiteY10" fmla="*/ 0 h 20664"/>
                <a:gd name="connsiteX11" fmla="*/ 6495 w 43395"/>
                <a:gd name="connsiteY11" fmla="*/ 0 h 20664"/>
                <a:gd name="connsiteX12" fmla="*/ 2067 w 43395"/>
                <a:gd name="connsiteY12" fmla="*/ 8118 h 20664"/>
                <a:gd name="connsiteX13" fmla="*/ 2067 w 43395"/>
                <a:gd name="connsiteY13" fmla="*/ 8118 h 20664"/>
                <a:gd name="connsiteX14" fmla="*/ 7233 w 43395"/>
                <a:gd name="connsiteY14" fmla="*/ 16236 h 20664"/>
                <a:gd name="connsiteX15" fmla="*/ 15351 w 43395"/>
                <a:gd name="connsiteY15" fmla="*/ 20664 h 20664"/>
                <a:gd name="connsiteX16" fmla="*/ 19041 w 43395"/>
                <a:gd name="connsiteY16" fmla="*/ 20664 h 20664"/>
                <a:gd name="connsiteX17" fmla="*/ 19041 w 43395"/>
                <a:gd name="connsiteY17" fmla="*/ 20664 h 20664"/>
                <a:gd name="connsiteX18" fmla="*/ 19041 w 43395"/>
                <a:gd name="connsiteY18" fmla="*/ 15498 h 20664"/>
                <a:gd name="connsiteX19" fmla="*/ 19041 w 43395"/>
                <a:gd name="connsiteY19" fmla="*/ 15498 h 20664"/>
                <a:gd name="connsiteX20" fmla="*/ 19041 w 43395"/>
                <a:gd name="connsiteY20" fmla="*/ 10332 h 20664"/>
                <a:gd name="connsiteX21" fmla="*/ 25683 w 43395"/>
                <a:gd name="connsiteY21" fmla="*/ 10332 h 20664"/>
                <a:gd name="connsiteX22" fmla="*/ 24207 w 43395"/>
                <a:gd name="connsiteY22" fmla="*/ 10332 h 20664"/>
                <a:gd name="connsiteX23" fmla="*/ 24207 w 43395"/>
                <a:gd name="connsiteY23" fmla="*/ 10332 h 20664"/>
                <a:gd name="connsiteX24" fmla="*/ 28635 w 43395"/>
                <a:gd name="connsiteY24" fmla="*/ 10332 h 20664"/>
                <a:gd name="connsiteX25" fmla="*/ 33063 w 43395"/>
                <a:gd name="connsiteY25" fmla="*/ 10332 h 20664"/>
                <a:gd name="connsiteX26" fmla="*/ 33063 w 43395"/>
                <a:gd name="connsiteY26" fmla="*/ 10332 h 20664"/>
                <a:gd name="connsiteX27" fmla="*/ 33063 w 43395"/>
                <a:gd name="connsiteY27" fmla="*/ 10332 h 20664"/>
                <a:gd name="connsiteX28" fmla="*/ 27159 w 43395"/>
                <a:gd name="connsiteY28" fmla="*/ 10332 h 20664"/>
                <a:gd name="connsiteX29" fmla="*/ 23469 w 43395"/>
                <a:gd name="connsiteY29" fmla="*/ 10332 h 20664"/>
                <a:gd name="connsiteX30" fmla="*/ 23469 w 43395"/>
                <a:gd name="connsiteY30" fmla="*/ 10332 h 20664"/>
                <a:gd name="connsiteX31" fmla="*/ 23469 w 43395"/>
                <a:gd name="connsiteY31" fmla="*/ 10332 h 20664"/>
                <a:gd name="connsiteX32" fmla="*/ 32325 w 43395"/>
                <a:gd name="connsiteY32" fmla="*/ 10332 h 20664"/>
                <a:gd name="connsiteX33" fmla="*/ 38229 w 43395"/>
                <a:gd name="connsiteY33" fmla="*/ 10332 h 20664"/>
                <a:gd name="connsiteX34" fmla="*/ 38229 w 43395"/>
                <a:gd name="connsiteY34" fmla="*/ 10332 h 20664"/>
                <a:gd name="connsiteX35" fmla="*/ 38229 w 43395"/>
                <a:gd name="connsiteY35" fmla="*/ 10332 h 20664"/>
                <a:gd name="connsiteX36" fmla="*/ 38229 w 43395"/>
                <a:gd name="connsiteY36" fmla="*/ 10332 h 20664"/>
                <a:gd name="connsiteX37" fmla="*/ 38967 w 43395"/>
                <a:gd name="connsiteY37" fmla="*/ 4428 h 20664"/>
                <a:gd name="connsiteX38" fmla="*/ 30849 w 43395"/>
                <a:gd name="connsiteY38" fmla="*/ 4428 h 20664"/>
                <a:gd name="connsiteX39" fmla="*/ 26421 w 43395"/>
                <a:gd name="connsiteY39" fmla="*/ 4428 h 20664"/>
                <a:gd name="connsiteX40" fmla="*/ 26421 w 43395"/>
                <a:gd name="connsiteY40" fmla="*/ 4428 h 20664"/>
                <a:gd name="connsiteX41" fmla="*/ 26421 w 43395"/>
                <a:gd name="connsiteY41" fmla="*/ 4428 h 20664"/>
                <a:gd name="connsiteX42" fmla="*/ 32325 w 43395"/>
                <a:gd name="connsiteY42" fmla="*/ 4428 h 20664"/>
                <a:gd name="connsiteX43" fmla="*/ 36753 w 43395"/>
                <a:gd name="connsiteY43" fmla="*/ 4428 h 20664"/>
                <a:gd name="connsiteX44" fmla="*/ 36753 w 43395"/>
                <a:gd name="connsiteY44" fmla="*/ 4428 h 20664"/>
                <a:gd name="connsiteX45" fmla="*/ 36753 w 43395"/>
                <a:gd name="connsiteY45" fmla="*/ 4428 h 20664"/>
                <a:gd name="connsiteX46" fmla="*/ 31587 w 43395"/>
                <a:gd name="connsiteY46" fmla="*/ 4428 h 20664"/>
                <a:gd name="connsiteX47" fmla="*/ 26421 w 43395"/>
                <a:gd name="connsiteY47" fmla="*/ 4428 h 20664"/>
                <a:gd name="connsiteX48" fmla="*/ 19041 w 43395"/>
                <a:gd name="connsiteY48" fmla="*/ 4428 h 20664"/>
                <a:gd name="connsiteX49" fmla="*/ 12399 w 43395"/>
                <a:gd name="connsiteY49" fmla="*/ 4428 h 20664"/>
                <a:gd name="connsiteX50" fmla="*/ 8709 w 43395"/>
                <a:gd name="connsiteY50" fmla="*/ 10332 h 20664"/>
                <a:gd name="connsiteX51" fmla="*/ 8709 w 43395"/>
                <a:gd name="connsiteY51" fmla="*/ 10332 h 20664"/>
                <a:gd name="connsiteX52" fmla="*/ 8709 w 43395"/>
                <a:gd name="connsiteY52" fmla="*/ 16236 h 20664"/>
                <a:gd name="connsiteX53" fmla="*/ 8709 w 43395"/>
                <a:gd name="connsiteY53" fmla="*/ 16236 h 20664"/>
                <a:gd name="connsiteX54" fmla="*/ 8709 w 43395"/>
                <a:gd name="connsiteY54" fmla="*/ 16236 h 20664"/>
                <a:gd name="connsiteX55" fmla="*/ 591 w 43395"/>
                <a:gd name="connsiteY55" fmla="*/ 16236 h 20664"/>
                <a:gd name="connsiteX56" fmla="*/ 591 w 43395"/>
                <a:gd name="connsiteY56" fmla="*/ 8856 h 20664"/>
                <a:gd name="connsiteX57" fmla="*/ 591 w 43395"/>
                <a:gd name="connsiteY57" fmla="*/ 8856 h 20664"/>
                <a:gd name="connsiteX58" fmla="*/ 5019 w 43395"/>
                <a:gd name="connsiteY58" fmla="*/ 1476 h 20664"/>
                <a:gd name="connsiteX59" fmla="*/ 5019 w 43395"/>
                <a:gd name="connsiteY59" fmla="*/ 1476 h 20664"/>
                <a:gd name="connsiteX60" fmla="*/ 5019 w 43395"/>
                <a:gd name="connsiteY60" fmla="*/ 1476 h 20664"/>
                <a:gd name="connsiteX61" fmla="*/ 5019 w 43395"/>
                <a:gd name="connsiteY61" fmla="*/ 1476 h 20664"/>
                <a:gd name="connsiteX62" fmla="*/ 10185 w 43395"/>
                <a:gd name="connsiteY62" fmla="*/ 1476 h 20664"/>
                <a:gd name="connsiteX63" fmla="*/ 14613 w 43395"/>
                <a:gd name="connsiteY63" fmla="*/ 1476 h 20664"/>
                <a:gd name="connsiteX64" fmla="*/ 14613 w 43395"/>
                <a:gd name="connsiteY64" fmla="*/ 1476 h 20664"/>
                <a:gd name="connsiteX65" fmla="*/ 21255 w 43395"/>
                <a:gd name="connsiteY65" fmla="*/ 1476 h 20664"/>
                <a:gd name="connsiteX66" fmla="*/ 21255 w 43395"/>
                <a:gd name="connsiteY66" fmla="*/ 1476 h 20664"/>
                <a:gd name="connsiteX67" fmla="*/ 21255 w 43395"/>
                <a:gd name="connsiteY67" fmla="*/ 1476 h 20664"/>
                <a:gd name="connsiteX68" fmla="*/ 21255 w 43395"/>
                <a:gd name="connsiteY68" fmla="*/ 1476 h 20664"/>
                <a:gd name="connsiteX69" fmla="*/ 24945 w 43395"/>
                <a:gd name="connsiteY69" fmla="*/ 1476 h 20664"/>
                <a:gd name="connsiteX70" fmla="*/ 38967 w 43395"/>
                <a:gd name="connsiteY70" fmla="*/ 1476 h 20664"/>
                <a:gd name="connsiteX71" fmla="*/ 38967 w 43395"/>
                <a:gd name="connsiteY71" fmla="*/ 1476 h 20664"/>
                <a:gd name="connsiteX72" fmla="*/ 38967 w 43395"/>
                <a:gd name="connsiteY72" fmla="*/ 1476 h 20664"/>
                <a:gd name="connsiteX73" fmla="*/ 38967 w 43395"/>
                <a:gd name="connsiteY73" fmla="*/ 147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3395" h="20664">
                  <a:moveTo>
                    <a:pt x="43395" y="0"/>
                  </a:moveTo>
                  <a:lnTo>
                    <a:pt x="43395" y="0"/>
                  </a:lnTo>
                  <a:lnTo>
                    <a:pt x="43395" y="0"/>
                  </a:lnTo>
                  <a:lnTo>
                    <a:pt x="43395" y="0"/>
                  </a:lnTo>
                  <a:lnTo>
                    <a:pt x="43395" y="0"/>
                  </a:lnTo>
                  <a:lnTo>
                    <a:pt x="21993" y="0"/>
                  </a:lnTo>
                  <a:lnTo>
                    <a:pt x="21993" y="0"/>
                  </a:lnTo>
                  <a:lnTo>
                    <a:pt x="21993" y="0"/>
                  </a:lnTo>
                  <a:lnTo>
                    <a:pt x="17565" y="0"/>
                  </a:lnTo>
                  <a:lnTo>
                    <a:pt x="10185" y="0"/>
                  </a:lnTo>
                  <a:lnTo>
                    <a:pt x="10185" y="0"/>
                  </a:lnTo>
                  <a:lnTo>
                    <a:pt x="6495" y="0"/>
                  </a:lnTo>
                  <a:cubicBezTo>
                    <a:pt x="3905" y="1931"/>
                    <a:pt x="2288" y="4896"/>
                    <a:pt x="2067" y="8118"/>
                  </a:cubicBezTo>
                  <a:lnTo>
                    <a:pt x="2067" y="8118"/>
                  </a:lnTo>
                  <a:cubicBezTo>
                    <a:pt x="2970" y="11266"/>
                    <a:pt x="4764" y="14085"/>
                    <a:pt x="7233" y="16236"/>
                  </a:cubicBezTo>
                  <a:cubicBezTo>
                    <a:pt x="9277" y="18692"/>
                    <a:pt x="12180" y="20276"/>
                    <a:pt x="15351" y="20664"/>
                  </a:cubicBezTo>
                  <a:lnTo>
                    <a:pt x="19041" y="20664"/>
                  </a:lnTo>
                  <a:lnTo>
                    <a:pt x="19041" y="20664"/>
                  </a:lnTo>
                  <a:cubicBezTo>
                    <a:pt x="18479" y="18988"/>
                    <a:pt x="18479" y="17174"/>
                    <a:pt x="19041" y="15498"/>
                  </a:cubicBezTo>
                  <a:lnTo>
                    <a:pt x="19041" y="15498"/>
                  </a:lnTo>
                  <a:cubicBezTo>
                    <a:pt x="18660" y="13797"/>
                    <a:pt x="18660" y="12033"/>
                    <a:pt x="19041" y="10332"/>
                  </a:cubicBezTo>
                  <a:lnTo>
                    <a:pt x="25683" y="10332"/>
                  </a:lnTo>
                  <a:lnTo>
                    <a:pt x="24207" y="10332"/>
                  </a:lnTo>
                  <a:lnTo>
                    <a:pt x="24207" y="10332"/>
                  </a:lnTo>
                  <a:lnTo>
                    <a:pt x="28635" y="10332"/>
                  </a:lnTo>
                  <a:lnTo>
                    <a:pt x="33063" y="10332"/>
                  </a:lnTo>
                  <a:lnTo>
                    <a:pt x="33063" y="10332"/>
                  </a:lnTo>
                  <a:cubicBezTo>
                    <a:pt x="33063" y="10332"/>
                    <a:pt x="33063" y="10332"/>
                    <a:pt x="33063" y="10332"/>
                  </a:cubicBezTo>
                  <a:lnTo>
                    <a:pt x="27159" y="10332"/>
                  </a:lnTo>
                  <a:lnTo>
                    <a:pt x="23469" y="10332"/>
                  </a:lnTo>
                  <a:lnTo>
                    <a:pt x="23469" y="10332"/>
                  </a:lnTo>
                  <a:lnTo>
                    <a:pt x="23469" y="10332"/>
                  </a:lnTo>
                  <a:lnTo>
                    <a:pt x="32325" y="10332"/>
                  </a:lnTo>
                  <a:lnTo>
                    <a:pt x="38229" y="10332"/>
                  </a:lnTo>
                  <a:lnTo>
                    <a:pt x="38229" y="10332"/>
                  </a:lnTo>
                  <a:lnTo>
                    <a:pt x="38229" y="10332"/>
                  </a:lnTo>
                  <a:lnTo>
                    <a:pt x="38229" y="10332"/>
                  </a:lnTo>
                  <a:lnTo>
                    <a:pt x="38967" y="4428"/>
                  </a:lnTo>
                  <a:lnTo>
                    <a:pt x="30849" y="4428"/>
                  </a:lnTo>
                  <a:lnTo>
                    <a:pt x="26421" y="4428"/>
                  </a:lnTo>
                  <a:lnTo>
                    <a:pt x="26421" y="4428"/>
                  </a:lnTo>
                  <a:lnTo>
                    <a:pt x="26421" y="4428"/>
                  </a:lnTo>
                  <a:lnTo>
                    <a:pt x="32325" y="4428"/>
                  </a:lnTo>
                  <a:lnTo>
                    <a:pt x="36753" y="4428"/>
                  </a:lnTo>
                  <a:lnTo>
                    <a:pt x="36753" y="4428"/>
                  </a:lnTo>
                  <a:lnTo>
                    <a:pt x="36753" y="4428"/>
                  </a:lnTo>
                  <a:cubicBezTo>
                    <a:pt x="35077" y="3866"/>
                    <a:pt x="33263" y="3866"/>
                    <a:pt x="31587" y="4428"/>
                  </a:cubicBezTo>
                  <a:lnTo>
                    <a:pt x="26421" y="4428"/>
                  </a:lnTo>
                  <a:lnTo>
                    <a:pt x="19041" y="4428"/>
                  </a:lnTo>
                  <a:lnTo>
                    <a:pt x="12399" y="4428"/>
                  </a:lnTo>
                  <a:cubicBezTo>
                    <a:pt x="10523" y="5910"/>
                    <a:pt x="9219" y="7996"/>
                    <a:pt x="8709" y="10332"/>
                  </a:cubicBezTo>
                  <a:lnTo>
                    <a:pt x="8709" y="10332"/>
                  </a:lnTo>
                  <a:cubicBezTo>
                    <a:pt x="8034" y="12242"/>
                    <a:pt x="8034" y="14326"/>
                    <a:pt x="8709" y="16236"/>
                  </a:cubicBezTo>
                  <a:lnTo>
                    <a:pt x="8709" y="16236"/>
                  </a:lnTo>
                  <a:lnTo>
                    <a:pt x="8709" y="16236"/>
                  </a:lnTo>
                  <a:cubicBezTo>
                    <a:pt x="6051" y="16957"/>
                    <a:pt x="3249" y="16957"/>
                    <a:pt x="591" y="16236"/>
                  </a:cubicBezTo>
                  <a:cubicBezTo>
                    <a:pt x="-197" y="13839"/>
                    <a:pt x="-197" y="11253"/>
                    <a:pt x="591" y="8856"/>
                  </a:cubicBezTo>
                  <a:lnTo>
                    <a:pt x="591" y="8856"/>
                  </a:lnTo>
                  <a:cubicBezTo>
                    <a:pt x="1341" y="6027"/>
                    <a:pt x="2876" y="3469"/>
                    <a:pt x="5019" y="1476"/>
                  </a:cubicBezTo>
                  <a:lnTo>
                    <a:pt x="5019" y="1476"/>
                  </a:lnTo>
                  <a:lnTo>
                    <a:pt x="5019" y="1476"/>
                  </a:lnTo>
                  <a:lnTo>
                    <a:pt x="5019" y="1476"/>
                  </a:lnTo>
                  <a:lnTo>
                    <a:pt x="10185" y="1476"/>
                  </a:lnTo>
                  <a:lnTo>
                    <a:pt x="14613" y="1476"/>
                  </a:lnTo>
                  <a:lnTo>
                    <a:pt x="14613" y="1476"/>
                  </a:lnTo>
                  <a:lnTo>
                    <a:pt x="21255" y="1476"/>
                  </a:lnTo>
                  <a:lnTo>
                    <a:pt x="21255" y="1476"/>
                  </a:lnTo>
                  <a:lnTo>
                    <a:pt x="21255" y="1476"/>
                  </a:lnTo>
                  <a:lnTo>
                    <a:pt x="21255" y="1476"/>
                  </a:lnTo>
                  <a:lnTo>
                    <a:pt x="24945" y="1476"/>
                  </a:lnTo>
                  <a:lnTo>
                    <a:pt x="38967" y="1476"/>
                  </a:lnTo>
                  <a:cubicBezTo>
                    <a:pt x="38967" y="1476"/>
                    <a:pt x="38967" y="1476"/>
                    <a:pt x="38967" y="1476"/>
                  </a:cubicBezTo>
                  <a:lnTo>
                    <a:pt x="38967" y="1476"/>
                  </a:lnTo>
                  <a:lnTo>
                    <a:pt x="38967" y="1476"/>
                  </a:ln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19327F82-0268-4F7C-81E9-A2C6B485DFEB}"/>
                </a:ext>
              </a:extLst>
            </p:cNvPr>
            <p:cNvSpPr/>
            <p:nvPr/>
          </p:nvSpPr>
          <p:spPr>
            <a:xfrm>
              <a:off x="3664653" y="5333028"/>
              <a:ext cx="16287" cy="20201"/>
            </a:xfrm>
            <a:custGeom>
              <a:avLst/>
              <a:gdLst>
                <a:gd name="connsiteX0" fmla="*/ 6694 w 16287"/>
                <a:gd name="connsiteY0" fmla="*/ 19188 h 20201"/>
                <a:gd name="connsiteX1" fmla="*/ 52 w 16287"/>
                <a:gd name="connsiteY1" fmla="*/ 10332 h 20201"/>
                <a:gd name="connsiteX2" fmla="*/ 8170 w 16287"/>
                <a:gd name="connsiteY2" fmla="*/ 0 h 20201"/>
                <a:gd name="connsiteX3" fmla="*/ 8170 w 16287"/>
                <a:gd name="connsiteY3" fmla="*/ 0 h 20201"/>
                <a:gd name="connsiteX4" fmla="*/ 12598 w 16287"/>
                <a:gd name="connsiteY4" fmla="*/ 0 h 20201"/>
                <a:gd name="connsiteX5" fmla="*/ 16288 w 16287"/>
                <a:gd name="connsiteY5" fmla="*/ 0 h 20201"/>
                <a:gd name="connsiteX6" fmla="*/ 3004 w 16287"/>
                <a:gd name="connsiteY6" fmla="*/ 14022 h 20201"/>
                <a:gd name="connsiteX7" fmla="*/ 3004 w 16287"/>
                <a:gd name="connsiteY7" fmla="*/ 19926 h 20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87" h="20201">
                  <a:moveTo>
                    <a:pt x="6694" y="19188"/>
                  </a:moveTo>
                  <a:cubicBezTo>
                    <a:pt x="6694" y="19188"/>
                    <a:pt x="-686" y="19188"/>
                    <a:pt x="52" y="10332"/>
                  </a:cubicBezTo>
                  <a:cubicBezTo>
                    <a:pt x="594" y="5633"/>
                    <a:pt x="3732" y="1638"/>
                    <a:pt x="8170" y="0"/>
                  </a:cubicBezTo>
                  <a:cubicBezTo>
                    <a:pt x="8170" y="0"/>
                    <a:pt x="8170" y="0"/>
                    <a:pt x="8170" y="0"/>
                  </a:cubicBezTo>
                  <a:cubicBezTo>
                    <a:pt x="8170" y="0"/>
                    <a:pt x="8170" y="0"/>
                    <a:pt x="12598" y="0"/>
                  </a:cubicBezTo>
                  <a:lnTo>
                    <a:pt x="16288" y="0"/>
                  </a:lnTo>
                  <a:cubicBezTo>
                    <a:pt x="16288" y="0"/>
                    <a:pt x="3004" y="5904"/>
                    <a:pt x="3004" y="14022"/>
                  </a:cubicBezTo>
                  <a:cubicBezTo>
                    <a:pt x="3004" y="22140"/>
                    <a:pt x="3004" y="19926"/>
                    <a:pt x="3004" y="19926"/>
                  </a:cubicBezTo>
                </a:path>
              </a:pathLst>
            </a:custGeom>
            <a:solidFill>
              <a:srgbClr val="F9F2D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3DD11A2D-2CB8-4849-8733-276282C5A239}"/>
                </a:ext>
              </a:extLst>
            </p:cNvPr>
            <p:cNvSpPr/>
            <p:nvPr/>
          </p:nvSpPr>
          <p:spPr>
            <a:xfrm>
              <a:off x="3675775" y="5326387"/>
              <a:ext cx="35423" cy="9593"/>
            </a:xfrm>
            <a:custGeom>
              <a:avLst/>
              <a:gdLst>
                <a:gd name="connsiteX0" fmla="*/ 30996 w 35423"/>
                <a:gd name="connsiteY0" fmla="*/ 8856 h 9593"/>
                <a:gd name="connsiteX1" fmla="*/ 30996 w 35423"/>
                <a:gd name="connsiteY1" fmla="*/ 8856 h 9593"/>
                <a:gd name="connsiteX2" fmla="*/ 23616 w 35423"/>
                <a:gd name="connsiteY2" fmla="*/ 8856 h 9593"/>
                <a:gd name="connsiteX3" fmla="*/ 15498 w 35423"/>
                <a:gd name="connsiteY3" fmla="*/ 8856 h 9593"/>
                <a:gd name="connsiteX4" fmla="*/ 9594 w 35423"/>
                <a:gd name="connsiteY4" fmla="*/ 8856 h 9593"/>
                <a:gd name="connsiteX5" fmla="*/ 0 w 35423"/>
                <a:gd name="connsiteY5" fmla="*/ 4428 h 9593"/>
                <a:gd name="connsiteX6" fmla="*/ 0 w 35423"/>
                <a:gd name="connsiteY6" fmla="*/ 4428 h 9593"/>
                <a:gd name="connsiteX7" fmla="*/ 4428 w 35423"/>
                <a:gd name="connsiteY7" fmla="*/ 0 h 9593"/>
                <a:gd name="connsiteX8" fmla="*/ 18450 w 35423"/>
                <a:gd name="connsiteY8" fmla="*/ 4428 h 9593"/>
                <a:gd name="connsiteX9" fmla="*/ 26568 w 35423"/>
                <a:gd name="connsiteY9" fmla="*/ 4428 h 9593"/>
                <a:gd name="connsiteX10" fmla="*/ 35424 w 35423"/>
                <a:gd name="connsiteY10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423" h="9593">
                  <a:moveTo>
                    <a:pt x="30996" y="8856"/>
                  </a:moveTo>
                  <a:lnTo>
                    <a:pt x="30996" y="8856"/>
                  </a:lnTo>
                  <a:cubicBezTo>
                    <a:pt x="30996" y="8856"/>
                    <a:pt x="26568" y="8856"/>
                    <a:pt x="23616" y="8856"/>
                  </a:cubicBezTo>
                  <a:lnTo>
                    <a:pt x="15498" y="8856"/>
                  </a:lnTo>
                  <a:lnTo>
                    <a:pt x="9594" y="8856"/>
                  </a:lnTo>
                  <a:cubicBezTo>
                    <a:pt x="9594" y="8856"/>
                    <a:pt x="1476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0"/>
                    <a:pt x="4428" y="0"/>
                  </a:cubicBezTo>
                  <a:cubicBezTo>
                    <a:pt x="8856" y="0"/>
                    <a:pt x="15498" y="4428"/>
                    <a:pt x="18450" y="4428"/>
                  </a:cubicBezTo>
                  <a:cubicBezTo>
                    <a:pt x="21402" y="4428"/>
                    <a:pt x="22878" y="4428"/>
                    <a:pt x="26568" y="4428"/>
                  </a:cubicBezTo>
                  <a:cubicBezTo>
                    <a:pt x="30258" y="4428"/>
                    <a:pt x="35424" y="4428"/>
                    <a:pt x="35424" y="9594"/>
                  </a:cubicBezTo>
                </a:path>
              </a:pathLst>
            </a:custGeom>
            <a:solidFill>
              <a:srgbClr val="F8E9A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A892AACF-797E-41C4-90A7-2CFFD3E1507A}"/>
                </a:ext>
              </a:extLst>
            </p:cNvPr>
            <p:cNvSpPr/>
            <p:nvPr/>
          </p:nvSpPr>
          <p:spPr>
            <a:xfrm>
              <a:off x="3686106" y="5340408"/>
              <a:ext cx="10332" cy="73800"/>
            </a:xfrm>
            <a:custGeom>
              <a:avLst/>
              <a:gdLst>
                <a:gd name="connsiteX0" fmla="*/ 0 w 10332"/>
                <a:gd name="connsiteY0" fmla="*/ 0 h 73800"/>
                <a:gd name="connsiteX1" fmla="*/ 5166 w 10332"/>
                <a:gd name="connsiteY1" fmla="*/ 0 h 73800"/>
                <a:gd name="connsiteX2" fmla="*/ 10332 w 10332"/>
                <a:gd name="connsiteY2" fmla="*/ 0 h 73800"/>
                <a:gd name="connsiteX3" fmla="*/ 5904 w 10332"/>
                <a:gd name="connsiteY3" fmla="*/ 0 h 73800"/>
                <a:gd name="connsiteX4" fmla="*/ 738 w 1033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73800">
                  <a:moveTo>
                    <a:pt x="0" y="0"/>
                  </a:moveTo>
                  <a:lnTo>
                    <a:pt x="5166" y="0"/>
                  </a:lnTo>
                  <a:lnTo>
                    <a:pt x="10332" y="0"/>
                  </a:lnTo>
                  <a:lnTo>
                    <a:pt x="5904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4E39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0B0081AF-143D-4D5E-8D2B-ACBBEB7A8522}"/>
                </a:ext>
              </a:extLst>
            </p:cNvPr>
            <p:cNvSpPr/>
            <p:nvPr/>
          </p:nvSpPr>
          <p:spPr>
            <a:xfrm>
              <a:off x="3661737" y="5335047"/>
              <a:ext cx="13299" cy="20859"/>
            </a:xfrm>
            <a:custGeom>
              <a:avLst/>
              <a:gdLst>
                <a:gd name="connsiteX0" fmla="*/ 13300 w 13299"/>
                <a:gd name="connsiteY0" fmla="*/ 20859 h 20859"/>
                <a:gd name="connsiteX1" fmla="*/ 5920 w 13299"/>
                <a:gd name="connsiteY1" fmla="*/ 20859 h 20859"/>
                <a:gd name="connsiteX2" fmla="*/ 16 w 13299"/>
                <a:gd name="connsiteY2" fmla="*/ 12741 h 20859"/>
                <a:gd name="connsiteX3" fmla="*/ 3706 w 13299"/>
                <a:gd name="connsiteY3" fmla="*/ 3885 h 20859"/>
                <a:gd name="connsiteX4" fmla="*/ 8872 w 13299"/>
                <a:gd name="connsiteY4" fmla="*/ 195 h 20859"/>
                <a:gd name="connsiteX5" fmla="*/ 8872 w 13299"/>
                <a:gd name="connsiteY5" fmla="*/ 195 h 20859"/>
                <a:gd name="connsiteX6" fmla="*/ 5182 w 13299"/>
                <a:gd name="connsiteY6" fmla="*/ 195 h 20859"/>
                <a:gd name="connsiteX7" fmla="*/ 5182 w 13299"/>
                <a:gd name="connsiteY7" fmla="*/ 195 h 20859"/>
                <a:gd name="connsiteX8" fmla="*/ 5182 w 13299"/>
                <a:gd name="connsiteY8" fmla="*/ 195 h 20859"/>
                <a:gd name="connsiteX9" fmla="*/ 5182 w 13299"/>
                <a:gd name="connsiteY9" fmla="*/ 195 h 20859"/>
                <a:gd name="connsiteX10" fmla="*/ 5182 w 13299"/>
                <a:gd name="connsiteY10" fmla="*/ 195 h 20859"/>
                <a:gd name="connsiteX11" fmla="*/ 11086 w 13299"/>
                <a:gd name="connsiteY11" fmla="*/ 195 h 20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99" h="20859">
                  <a:moveTo>
                    <a:pt x="13300" y="20859"/>
                  </a:moveTo>
                  <a:cubicBezTo>
                    <a:pt x="13300" y="20859"/>
                    <a:pt x="13300" y="20859"/>
                    <a:pt x="5920" y="20859"/>
                  </a:cubicBezTo>
                  <a:cubicBezTo>
                    <a:pt x="3143" y="18844"/>
                    <a:pt x="1077" y="16003"/>
                    <a:pt x="16" y="12741"/>
                  </a:cubicBezTo>
                  <a:cubicBezTo>
                    <a:pt x="-164" y="9382"/>
                    <a:pt x="1194" y="6123"/>
                    <a:pt x="3706" y="3885"/>
                  </a:cubicBezTo>
                  <a:cubicBezTo>
                    <a:pt x="8134" y="-1281"/>
                    <a:pt x="8872" y="195"/>
                    <a:pt x="8872" y="195"/>
                  </a:cubicBezTo>
                  <a:lnTo>
                    <a:pt x="8872" y="195"/>
                  </a:lnTo>
                  <a:lnTo>
                    <a:pt x="5182" y="195"/>
                  </a:lnTo>
                  <a:lnTo>
                    <a:pt x="5182" y="195"/>
                  </a:lnTo>
                  <a:lnTo>
                    <a:pt x="5182" y="195"/>
                  </a:lnTo>
                  <a:lnTo>
                    <a:pt x="5182" y="195"/>
                  </a:lnTo>
                  <a:lnTo>
                    <a:pt x="5182" y="195"/>
                  </a:lnTo>
                  <a:lnTo>
                    <a:pt x="11086" y="195"/>
                  </a:lnTo>
                  <a:close/>
                </a:path>
              </a:pathLst>
            </a:custGeom>
            <a:solidFill>
              <a:srgbClr val="EFC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D370C5AD-E2B2-4552-A29C-B0B1786CBA5A}"/>
                </a:ext>
              </a:extLst>
            </p:cNvPr>
            <p:cNvSpPr/>
            <p:nvPr/>
          </p:nvSpPr>
          <p:spPr>
            <a:xfrm>
              <a:off x="3672823" y="53293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8151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0B4D99E6-568A-4141-A785-497F0DF46048}"/>
                </a:ext>
              </a:extLst>
            </p:cNvPr>
            <p:cNvSpPr/>
            <p:nvPr/>
          </p:nvSpPr>
          <p:spPr>
            <a:xfrm>
              <a:off x="3676512" y="5334012"/>
              <a:ext cx="25092" cy="7134"/>
            </a:xfrm>
            <a:custGeom>
              <a:avLst/>
              <a:gdLst>
                <a:gd name="connsiteX0" fmla="*/ 8856 w 25092"/>
                <a:gd name="connsiteY0" fmla="*/ 1968 h 7134"/>
                <a:gd name="connsiteX1" fmla="*/ 0 w 25092"/>
                <a:gd name="connsiteY1" fmla="*/ 1968 h 7134"/>
                <a:gd name="connsiteX2" fmla="*/ 5166 w 25092"/>
                <a:gd name="connsiteY2" fmla="*/ 1968 h 7134"/>
                <a:gd name="connsiteX3" fmla="*/ 11070 w 25092"/>
                <a:gd name="connsiteY3" fmla="*/ 1968 h 7134"/>
                <a:gd name="connsiteX4" fmla="*/ 22878 w 25092"/>
                <a:gd name="connsiteY4" fmla="*/ 1968 h 7134"/>
                <a:gd name="connsiteX5" fmla="*/ 12546 w 25092"/>
                <a:gd name="connsiteY5" fmla="*/ 7134 h 7134"/>
                <a:gd name="connsiteX6" fmla="*/ 12546 w 25092"/>
                <a:gd name="connsiteY6" fmla="*/ 7134 h 7134"/>
                <a:gd name="connsiteX7" fmla="*/ 20664 w 25092"/>
                <a:gd name="connsiteY7" fmla="*/ 7134 h 7134"/>
                <a:gd name="connsiteX8" fmla="*/ 25092 w 25092"/>
                <a:gd name="connsiteY8" fmla="*/ 7134 h 7134"/>
                <a:gd name="connsiteX9" fmla="*/ 25092 w 25092"/>
                <a:gd name="connsiteY9" fmla="*/ 7134 h 7134"/>
                <a:gd name="connsiteX10" fmla="*/ 25092 w 25092"/>
                <a:gd name="connsiteY10" fmla="*/ 7134 h 7134"/>
                <a:gd name="connsiteX11" fmla="*/ 16236 w 25092"/>
                <a:gd name="connsiteY11" fmla="*/ 7134 h 7134"/>
                <a:gd name="connsiteX12" fmla="*/ 16236 w 25092"/>
                <a:gd name="connsiteY12" fmla="*/ 7134 h 7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092" h="7134">
                  <a:moveTo>
                    <a:pt x="8856" y="1968"/>
                  </a:moveTo>
                  <a:lnTo>
                    <a:pt x="0" y="1968"/>
                  </a:lnTo>
                  <a:cubicBezTo>
                    <a:pt x="0" y="1968"/>
                    <a:pt x="0" y="1968"/>
                    <a:pt x="5166" y="1968"/>
                  </a:cubicBezTo>
                  <a:lnTo>
                    <a:pt x="11070" y="1968"/>
                  </a:lnTo>
                  <a:cubicBezTo>
                    <a:pt x="11070" y="1968"/>
                    <a:pt x="22140" y="-2460"/>
                    <a:pt x="22878" y="1968"/>
                  </a:cubicBezTo>
                  <a:cubicBezTo>
                    <a:pt x="23616" y="6396"/>
                    <a:pt x="12546" y="7134"/>
                    <a:pt x="12546" y="7134"/>
                  </a:cubicBezTo>
                  <a:lnTo>
                    <a:pt x="12546" y="7134"/>
                  </a:lnTo>
                  <a:lnTo>
                    <a:pt x="20664" y="7134"/>
                  </a:lnTo>
                  <a:lnTo>
                    <a:pt x="25092" y="7134"/>
                  </a:lnTo>
                  <a:lnTo>
                    <a:pt x="25092" y="7134"/>
                  </a:lnTo>
                  <a:lnTo>
                    <a:pt x="25092" y="7134"/>
                  </a:lnTo>
                  <a:lnTo>
                    <a:pt x="16236" y="7134"/>
                  </a:lnTo>
                  <a:lnTo>
                    <a:pt x="16236" y="7134"/>
                  </a:lnTo>
                  <a:close/>
                </a:path>
              </a:pathLst>
            </a:custGeom>
            <a:solidFill>
              <a:srgbClr val="EFC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612AFFCE-CCB0-4048-BB8E-0E28110E3C02}"/>
                </a:ext>
              </a:extLst>
            </p:cNvPr>
            <p:cNvSpPr/>
            <p:nvPr/>
          </p:nvSpPr>
          <p:spPr>
            <a:xfrm>
              <a:off x="3661752" y="5339671"/>
              <a:ext cx="14759" cy="15498"/>
            </a:xfrm>
            <a:custGeom>
              <a:avLst/>
              <a:gdLst>
                <a:gd name="connsiteX0" fmla="*/ 10332 w 14759"/>
                <a:gd name="connsiteY0" fmla="*/ 9594 h 15498"/>
                <a:gd name="connsiteX1" fmla="*/ 14760 w 14759"/>
                <a:gd name="connsiteY1" fmla="*/ 15498 h 15498"/>
                <a:gd name="connsiteX2" fmla="*/ 10332 w 14759"/>
                <a:gd name="connsiteY2" fmla="*/ 15498 h 15498"/>
                <a:gd name="connsiteX3" fmla="*/ 0 w 14759"/>
                <a:gd name="connsiteY3" fmla="*/ 5904 h 15498"/>
                <a:gd name="connsiteX4" fmla="*/ 0 w 14759"/>
                <a:gd name="connsiteY4" fmla="*/ 5904 h 15498"/>
                <a:gd name="connsiteX5" fmla="*/ 0 w 14759"/>
                <a:gd name="connsiteY5" fmla="*/ 5904 h 15498"/>
                <a:gd name="connsiteX6" fmla="*/ 0 w 14759"/>
                <a:gd name="connsiteY6" fmla="*/ 5904 h 15498"/>
                <a:gd name="connsiteX7" fmla="*/ 5166 w 14759"/>
                <a:gd name="connsiteY7" fmla="*/ 5904 h 15498"/>
                <a:gd name="connsiteX8" fmla="*/ 11808 w 14759"/>
                <a:gd name="connsiteY8" fmla="*/ 5904 h 15498"/>
                <a:gd name="connsiteX9" fmla="*/ 11808 w 14759"/>
                <a:gd name="connsiteY9" fmla="*/ 5904 h 15498"/>
                <a:gd name="connsiteX10" fmla="*/ 11808 w 14759"/>
                <a:gd name="connsiteY10" fmla="*/ 0 h 15498"/>
                <a:gd name="connsiteX11" fmla="*/ 11808 w 14759"/>
                <a:gd name="connsiteY11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59" h="15498">
                  <a:moveTo>
                    <a:pt x="10332" y="9594"/>
                  </a:moveTo>
                  <a:cubicBezTo>
                    <a:pt x="11139" y="11984"/>
                    <a:pt x="12691" y="14054"/>
                    <a:pt x="14760" y="15498"/>
                  </a:cubicBezTo>
                  <a:lnTo>
                    <a:pt x="10332" y="15498"/>
                  </a:lnTo>
                  <a:cubicBezTo>
                    <a:pt x="5246" y="14721"/>
                    <a:pt x="1151" y="10918"/>
                    <a:pt x="0" y="590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5166" y="5904"/>
                  </a:lnTo>
                  <a:lnTo>
                    <a:pt x="11808" y="5904"/>
                  </a:lnTo>
                  <a:lnTo>
                    <a:pt x="11808" y="5904"/>
                  </a:lnTo>
                  <a:lnTo>
                    <a:pt x="11808" y="0"/>
                  </a:lnTo>
                  <a:lnTo>
                    <a:pt x="11808" y="0"/>
                  </a:lnTo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E2778C51-D16A-4C20-9DF6-E4EA2E58FD7C}"/>
                </a:ext>
              </a:extLst>
            </p:cNvPr>
            <p:cNvSpPr/>
            <p:nvPr/>
          </p:nvSpPr>
          <p:spPr>
            <a:xfrm>
              <a:off x="3700866" y="5429706"/>
              <a:ext cx="2214" cy="3690"/>
            </a:xfrm>
            <a:custGeom>
              <a:avLst/>
              <a:gdLst>
                <a:gd name="connsiteX0" fmla="*/ 2214 w 2214"/>
                <a:gd name="connsiteY0" fmla="*/ 738 h 3690"/>
                <a:gd name="connsiteX1" fmla="*/ 1476 w 2214"/>
                <a:gd name="connsiteY1" fmla="*/ 3690 h 3690"/>
                <a:gd name="connsiteX2" fmla="*/ 0 w 2214"/>
                <a:gd name="connsiteY2" fmla="*/ 3690 h 3690"/>
                <a:gd name="connsiteX3" fmla="*/ 0 w 2214"/>
                <a:gd name="connsiteY3" fmla="*/ 0 h 3690"/>
                <a:gd name="connsiteX4" fmla="*/ 2214 w 2214"/>
                <a:gd name="connsiteY4" fmla="*/ 738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" h="3690">
                  <a:moveTo>
                    <a:pt x="2214" y="738"/>
                  </a:moveTo>
                  <a:lnTo>
                    <a:pt x="1476" y="3690"/>
                  </a:lnTo>
                  <a:lnTo>
                    <a:pt x="0" y="3690"/>
                  </a:lnTo>
                  <a:lnTo>
                    <a:pt x="0" y="0"/>
                  </a:lnTo>
                  <a:lnTo>
                    <a:pt x="2214" y="738"/>
                  </a:lnTo>
                  <a:close/>
                </a:path>
              </a:pathLst>
            </a:custGeom>
            <a:solidFill>
              <a:srgbClr val="F2C9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7D27235F-2892-409C-92CD-28B77F5D0230}"/>
                </a:ext>
              </a:extLst>
            </p:cNvPr>
            <p:cNvSpPr/>
            <p:nvPr/>
          </p:nvSpPr>
          <p:spPr>
            <a:xfrm>
              <a:off x="3686106" y="5342623"/>
              <a:ext cx="5166" cy="4427"/>
            </a:xfrm>
            <a:custGeom>
              <a:avLst/>
              <a:gdLst>
                <a:gd name="connsiteX0" fmla="*/ 5166 w 5166"/>
                <a:gd name="connsiteY0" fmla="*/ 3690 h 4427"/>
                <a:gd name="connsiteX1" fmla="*/ 2214 w 5166"/>
                <a:gd name="connsiteY1" fmla="*/ 0 h 4427"/>
                <a:gd name="connsiteX2" fmla="*/ 0 w 5166"/>
                <a:gd name="connsiteY2" fmla="*/ 738 h 4427"/>
                <a:gd name="connsiteX3" fmla="*/ 2952 w 5166"/>
                <a:gd name="connsiteY3" fmla="*/ 4428 h 4427"/>
                <a:gd name="connsiteX4" fmla="*/ 5166 w 5166"/>
                <a:gd name="connsiteY4" fmla="*/ 369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4427">
                  <a:moveTo>
                    <a:pt x="5166" y="3690"/>
                  </a:moveTo>
                  <a:lnTo>
                    <a:pt x="2214" y="0"/>
                  </a:lnTo>
                  <a:lnTo>
                    <a:pt x="0" y="738"/>
                  </a:lnTo>
                  <a:lnTo>
                    <a:pt x="2952" y="4428"/>
                  </a:lnTo>
                  <a:lnTo>
                    <a:pt x="5166" y="3690"/>
                  </a:lnTo>
                  <a:close/>
                </a:path>
              </a:pathLst>
            </a:custGeom>
            <a:solidFill>
              <a:srgbClr val="F2C94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9BB78BF2-275A-4345-B413-7BFFA386CC78}"/>
                </a:ext>
              </a:extLst>
            </p:cNvPr>
            <p:cNvSpPr/>
            <p:nvPr/>
          </p:nvSpPr>
          <p:spPr>
            <a:xfrm>
              <a:off x="3692748" y="5436349"/>
              <a:ext cx="9594" cy="73800"/>
            </a:xfrm>
            <a:custGeom>
              <a:avLst/>
              <a:gdLst>
                <a:gd name="connsiteX0" fmla="*/ 9594 w 9594"/>
                <a:gd name="connsiteY0" fmla="*/ 0 h 73800"/>
                <a:gd name="connsiteX1" fmla="*/ 9594 w 9594"/>
                <a:gd name="connsiteY1" fmla="*/ 0 h 73800"/>
                <a:gd name="connsiteX2" fmla="*/ 0 w 9594"/>
                <a:gd name="connsiteY2" fmla="*/ 0 h 73800"/>
                <a:gd name="connsiteX3" fmla="*/ 0 w 9594"/>
                <a:gd name="connsiteY3" fmla="*/ 0 h 73800"/>
                <a:gd name="connsiteX4" fmla="*/ 5166 w 9594"/>
                <a:gd name="connsiteY4" fmla="*/ 0 h 73800"/>
                <a:gd name="connsiteX5" fmla="*/ 5166 w 9594"/>
                <a:gd name="connsiteY5" fmla="*/ 0 h 73800"/>
                <a:gd name="connsiteX6" fmla="*/ 5166 w 959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4" h="73800">
                  <a:moveTo>
                    <a:pt x="9594" y="0"/>
                  </a:moveTo>
                  <a:lnTo>
                    <a:pt x="959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1A405367-1CA8-4110-954A-DDE6A22EE1B9}"/>
                </a:ext>
              </a:extLst>
            </p:cNvPr>
            <p:cNvSpPr/>
            <p:nvPr/>
          </p:nvSpPr>
          <p:spPr>
            <a:xfrm>
              <a:off x="3692010" y="5429411"/>
              <a:ext cx="10332" cy="295"/>
            </a:xfrm>
            <a:custGeom>
              <a:avLst/>
              <a:gdLst>
                <a:gd name="connsiteX0" fmla="*/ 10332 w 10332"/>
                <a:gd name="connsiteY0" fmla="*/ 296 h 295"/>
                <a:gd name="connsiteX1" fmla="*/ 3690 w 10332"/>
                <a:gd name="connsiteY1" fmla="*/ 296 h 295"/>
                <a:gd name="connsiteX2" fmla="*/ 0 w 10332"/>
                <a:gd name="connsiteY2" fmla="*/ 296 h 295"/>
                <a:gd name="connsiteX3" fmla="*/ 0 w 10332"/>
                <a:gd name="connsiteY3" fmla="*/ 296 h 295"/>
                <a:gd name="connsiteX4" fmla="*/ 0 w 10332"/>
                <a:gd name="connsiteY4" fmla="*/ 296 h 295"/>
                <a:gd name="connsiteX5" fmla="*/ 10332 w 10332"/>
                <a:gd name="connsiteY5" fmla="*/ 296 h 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295">
                  <a:moveTo>
                    <a:pt x="10332" y="296"/>
                  </a:moveTo>
                  <a:lnTo>
                    <a:pt x="3690" y="296"/>
                  </a:lnTo>
                  <a:cubicBezTo>
                    <a:pt x="2491" y="-99"/>
                    <a:pt x="1199" y="-99"/>
                    <a:pt x="0" y="296"/>
                  </a:cubicBezTo>
                  <a:lnTo>
                    <a:pt x="0" y="296"/>
                  </a:lnTo>
                  <a:lnTo>
                    <a:pt x="0" y="296"/>
                  </a:lnTo>
                  <a:lnTo>
                    <a:pt x="10332" y="296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1AB19F6-D9F2-4D79-AB7D-529DFD4B7120}"/>
                </a:ext>
              </a:extLst>
            </p:cNvPr>
            <p:cNvSpPr/>
            <p:nvPr/>
          </p:nvSpPr>
          <p:spPr>
            <a:xfrm>
              <a:off x="3692010" y="5423802"/>
              <a:ext cx="10332" cy="73800"/>
            </a:xfrm>
            <a:custGeom>
              <a:avLst/>
              <a:gdLst>
                <a:gd name="connsiteX0" fmla="*/ 10332 w 10332"/>
                <a:gd name="connsiteY0" fmla="*/ 0 h 73800"/>
                <a:gd name="connsiteX1" fmla="*/ 3690 w 10332"/>
                <a:gd name="connsiteY1" fmla="*/ 0 h 73800"/>
                <a:gd name="connsiteX2" fmla="*/ 0 w 10332"/>
                <a:gd name="connsiteY2" fmla="*/ 0 h 73800"/>
                <a:gd name="connsiteX3" fmla="*/ 0 w 10332"/>
                <a:gd name="connsiteY3" fmla="*/ 0 h 73800"/>
                <a:gd name="connsiteX4" fmla="*/ 0 w 10332"/>
                <a:gd name="connsiteY4" fmla="*/ 0 h 73800"/>
                <a:gd name="connsiteX5" fmla="*/ 0 w 10332"/>
                <a:gd name="connsiteY5" fmla="*/ 0 h 73800"/>
                <a:gd name="connsiteX6" fmla="*/ 3690 w 10332"/>
                <a:gd name="connsiteY6" fmla="*/ 0 h 73800"/>
                <a:gd name="connsiteX7" fmla="*/ 3690 w 10332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" h="73800">
                  <a:moveTo>
                    <a:pt x="10332" y="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2655313F-E5EA-42E2-99D7-A00A5A0F7345}"/>
                </a:ext>
              </a:extLst>
            </p:cNvPr>
            <p:cNvSpPr/>
            <p:nvPr/>
          </p:nvSpPr>
          <p:spPr>
            <a:xfrm>
              <a:off x="3693487" y="5416423"/>
              <a:ext cx="3690" cy="4427"/>
            </a:xfrm>
            <a:custGeom>
              <a:avLst/>
              <a:gdLst>
                <a:gd name="connsiteX0" fmla="*/ 3690 w 3690"/>
                <a:gd name="connsiteY0" fmla="*/ 0 h 4427"/>
                <a:gd name="connsiteX1" fmla="*/ 3690 w 3690"/>
                <a:gd name="connsiteY1" fmla="*/ 0 h 4427"/>
                <a:gd name="connsiteX2" fmla="*/ 3690 w 3690"/>
                <a:gd name="connsiteY2" fmla="*/ 0 h 4427"/>
                <a:gd name="connsiteX3" fmla="*/ 0 w 3690"/>
                <a:gd name="connsiteY3" fmla="*/ 4428 h 4427"/>
                <a:gd name="connsiteX4" fmla="*/ 0 w 3690"/>
                <a:gd name="connsiteY4" fmla="*/ 4428 h 4427"/>
                <a:gd name="connsiteX5" fmla="*/ 0 w 3690"/>
                <a:gd name="connsiteY5" fmla="*/ 4428 h 4427"/>
                <a:gd name="connsiteX6" fmla="*/ 0 w 3690"/>
                <a:gd name="connsiteY6" fmla="*/ 738 h 4427"/>
                <a:gd name="connsiteX7" fmla="*/ 0 w 3690"/>
                <a:gd name="connsiteY7" fmla="*/ 738 h 4427"/>
                <a:gd name="connsiteX8" fmla="*/ 0 w 3690"/>
                <a:gd name="connsiteY8" fmla="*/ 738 h 4427"/>
                <a:gd name="connsiteX9" fmla="*/ 0 w 3690"/>
                <a:gd name="connsiteY9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" h="4427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577C339B-3498-4D51-888A-B6C0D6BDB21A}"/>
                </a:ext>
              </a:extLst>
            </p:cNvPr>
            <p:cNvSpPr/>
            <p:nvPr/>
          </p:nvSpPr>
          <p:spPr>
            <a:xfrm>
              <a:off x="3692010" y="5413471"/>
              <a:ext cx="4428" cy="10331"/>
            </a:xfrm>
            <a:custGeom>
              <a:avLst/>
              <a:gdLst>
                <a:gd name="connsiteX0" fmla="*/ 0 w 4428"/>
                <a:gd name="connsiteY0" fmla="*/ 0 h 10331"/>
                <a:gd name="connsiteX1" fmla="*/ 0 w 4428"/>
                <a:gd name="connsiteY1" fmla="*/ 0 h 10331"/>
                <a:gd name="connsiteX2" fmla="*/ 0 w 4428"/>
                <a:gd name="connsiteY2" fmla="*/ 5166 h 10331"/>
                <a:gd name="connsiteX3" fmla="*/ 0 w 4428"/>
                <a:gd name="connsiteY3" fmla="*/ 10332 h 10331"/>
                <a:gd name="connsiteX4" fmla="*/ 0 w 4428"/>
                <a:gd name="connsiteY4" fmla="*/ 10332 h 10331"/>
                <a:gd name="connsiteX5" fmla="*/ 0 w 4428"/>
                <a:gd name="connsiteY5" fmla="*/ 10332 h 10331"/>
                <a:gd name="connsiteX6" fmla="*/ 4428 w 4428"/>
                <a:gd name="connsiteY6" fmla="*/ 1476 h 10331"/>
                <a:gd name="connsiteX7" fmla="*/ 4428 w 4428"/>
                <a:gd name="connsiteY7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8" h="10331">
                  <a:moveTo>
                    <a:pt x="0" y="0"/>
                  </a:moveTo>
                  <a:lnTo>
                    <a:pt x="0" y="0"/>
                  </a:lnTo>
                  <a:lnTo>
                    <a:pt x="0" y="5166"/>
                  </a:lnTo>
                  <a:cubicBezTo>
                    <a:pt x="242" y="6880"/>
                    <a:pt x="242" y="8618"/>
                    <a:pt x="0" y="10332"/>
                  </a:cubicBezTo>
                  <a:lnTo>
                    <a:pt x="0" y="10332"/>
                  </a:lnTo>
                  <a:lnTo>
                    <a:pt x="0" y="10332"/>
                  </a:lnTo>
                  <a:lnTo>
                    <a:pt x="4428" y="1476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9C0A58D-4DCD-4C32-B3C9-34339E17EB1C}"/>
                </a:ext>
              </a:extLst>
            </p:cNvPr>
            <p:cNvSpPr/>
            <p:nvPr/>
          </p:nvSpPr>
          <p:spPr>
            <a:xfrm>
              <a:off x="3686747" y="5409043"/>
              <a:ext cx="97" cy="14759"/>
            </a:xfrm>
            <a:custGeom>
              <a:avLst/>
              <a:gdLst>
                <a:gd name="connsiteX0" fmla="*/ 98 w 97"/>
                <a:gd name="connsiteY0" fmla="*/ 4428 h 14759"/>
                <a:gd name="connsiteX1" fmla="*/ 98 w 97"/>
                <a:gd name="connsiteY1" fmla="*/ 4428 h 14759"/>
                <a:gd name="connsiteX2" fmla="*/ 98 w 97"/>
                <a:gd name="connsiteY2" fmla="*/ 10332 h 14759"/>
                <a:gd name="connsiteX3" fmla="*/ 98 w 97"/>
                <a:gd name="connsiteY3" fmla="*/ 14760 h 14759"/>
                <a:gd name="connsiteX4" fmla="*/ 98 w 97"/>
                <a:gd name="connsiteY4" fmla="*/ 14760 h 14759"/>
                <a:gd name="connsiteX5" fmla="*/ 98 w 97"/>
                <a:gd name="connsiteY5" fmla="*/ 14760 h 14759"/>
                <a:gd name="connsiteX6" fmla="*/ 98 w 97"/>
                <a:gd name="connsiteY6" fmla="*/ 7380 h 14759"/>
                <a:gd name="connsiteX7" fmla="*/ 98 w 97"/>
                <a:gd name="connsiteY7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" h="14759">
                  <a:moveTo>
                    <a:pt x="98" y="4428"/>
                  </a:moveTo>
                  <a:lnTo>
                    <a:pt x="98" y="4428"/>
                  </a:lnTo>
                  <a:lnTo>
                    <a:pt x="98" y="10332"/>
                  </a:lnTo>
                  <a:lnTo>
                    <a:pt x="98" y="14760"/>
                  </a:lnTo>
                  <a:lnTo>
                    <a:pt x="98" y="14760"/>
                  </a:lnTo>
                  <a:lnTo>
                    <a:pt x="98" y="14760"/>
                  </a:lnTo>
                  <a:cubicBezTo>
                    <a:pt x="-33" y="12302"/>
                    <a:pt x="-33" y="9838"/>
                    <a:pt x="98" y="7380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45DD3763-5EC4-464B-86DA-74900CA58DC1}"/>
                </a:ext>
              </a:extLst>
            </p:cNvPr>
            <p:cNvSpPr/>
            <p:nvPr/>
          </p:nvSpPr>
          <p:spPr>
            <a:xfrm>
              <a:off x="3683154" y="5413471"/>
              <a:ext cx="200" cy="11070"/>
            </a:xfrm>
            <a:custGeom>
              <a:avLst/>
              <a:gdLst>
                <a:gd name="connsiteX0" fmla="*/ 0 w 200"/>
                <a:gd name="connsiteY0" fmla="*/ 0 h 11070"/>
                <a:gd name="connsiteX1" fmla="*/ 0 w 200"/>
                <a:gd name="connsiteY1" fmla="*/ 0 h 11070"/>
                <a:gd name="connsiteX2" fmla="*/ 0 w 200"/>
                <a:gd name="connsiteY2" fmla="*/ 5166 h 11070"/>
                <a:gd name="connsiteX3" fmla="*/ 0 w 200"/>
                <a:gd name="connsiteY3" fmla="*/ 11070 h 11070"/>
                <a:gd name="connsiteX4" fmla="*/ 0 w 200"/>
                <a:gd name="connsiteY4" fmla="*/ 11070 h 11070"/>
                <a:gd name="connsiteX5" fmla="*/ 0 w 200"/>
                <a:gd name="connsiteY5" fmla="*/ 7380 h 11070"/>
                <a:gd name="connsiteX6" fmla="*/ 0 w 200"/>
                <a:gd name="connsiteY6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" h="110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5166"/>
                  </a:cubicBezTo>
                  <a:lnTo>
                    <a:pt x="0" y="11070"/>
                  </a:lnTo>
                  <a:lnTo>
                    <a:pt x="0" y="11070"/>
                  </a:lnTo>
                  <a:lnTo>
                    <a:pt x="0" y="7380"/>
                  </a:lnTo>
                  <a:cubicBezTo>
                    <a:pt x="268" y="4928"/>
                    <a:pt x="268" y="2452"/>
                    <a:pt x="0" y="0"/>
                  </a:cubicBez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D5F9199-E6DB-4CE3-BC34-7A33589A6E2B}"/>
                </a:ext>
              </a:extLst>
            </p:cNvPr>
            <p:cNvSpPr/>
            <p:nvPr/>
          </p:nvSpPr>
          <p:spPr>
            <a:xfrm>
              <a:off x="3678541" y="5413471"/>
              <a:ext cx="185" cy="13283"/>
            </a:xfrm>
            <a:custGeom>
              <a:avLst/>
              <a:gdLst>
                <a:gd name="connsiteX0" fmla="*/ 185 w 185"/>
                <a:gd name="connsiteY0" fmla="*/ 0 h 13283"/>
                <a:gd name="connsiteX1" fmla="*/ 185 w 185"/>
                <a:gd name="connsiteY1" fmla="*/ 7380 h 13283"/>
                <a:gd name="connsiteX2" fmla="*/ 185 w 185"/>
                <a:gd name="connsiteY2" fmla="*/ 13284 h 13283"/>
                <a:gd name="connsiteX3" fmla="*/ 185 w 185"/>
                <a:gd name="connsiteY3" fmla="*/ 13284 h 13283"/>
                <a:gd name="connsiteX4" fmla="*/ 185 w 185"/>
                <a:gd name="connsiteY4" fmla="*/ 13284 h 13283"/>
                <a:gd name="connsiteX5" fmla="*/ 185 w 185"/>
                <a:gd name="connsiteY5" fmla="*/ 590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" h="13283">
                  <a:moveTo>
                    <a:pt x="185" y="0"/>
                  </a:moveTo>
                  <a:lnTo>
                    <a:pt x="185" y="7380"/>
                  </a:lnTo>
                  <a:cubicBezTo>
                    <a:pt x="-62" y="9340"/>
                    <a:pt x="-62" y="11324"/>
                    <a:pt x="185" y="13284"/>
                  </a:cubicBezTo>
                  <a:lnTo>
                    <a:pt x="185" y="13284"/>
                  </a:lnTo>
                  <a:lnTo>
                    <a:pt x="185" y="13284"/>
                  </a:lnTo>
                  <a:lnTo>
                    <a:pt x="185" y="5904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D7C1E423-6CE0-488B-A50D-1D5AACD03700}"/>
                </a:ext>
              </a:extLst>
            </p:cNvPr>
            <p:cNvSpPr/>
            <p:nvPr/>
          </p:nvSpPr>
          <p:spPr>
            <a:xfrm>
              <a:off x="3674821" y="5411256"/>
              <a:ext cx="215" cy="12546"/>
            </a:xfrm>
            <a:custGeom>
              <a:avLst/>
              <a:gdLst>
                <a:gd name="connsiteX0" fmla="*/ 215 w 215"/>
                <a:gd name="connsiteY0" fmla="*/ 2952 h 12546"/>
                <a:gd name="connsiteX1" fmla="*/ 215 w 215"/>
                <a:gd name="connsiteY1" fmla="*/ 2952 h 12546"/>
                <a:gd name="connsiteX2" fmla="*/ 215 w 215"/>
                <a:gd name="connsiteY2" fmla="*/ 8118 h 12546"/>
                <a:gd name="connsiteX3" fmla="*/ 215 w 215"/>
                <a:gd name="connsiteY3" fmla="*/ 12546 h 12546"/>
                <a:gd name="connsiteX4" fmla="*/ 215 w 215"/>
                <a:gd name="connsiteY4" fmla="*/ 12546 h 12546"/>
                <a:gd name="connsiteX5" fmla="*/ 215 w 215"/>
                <a:gd name="connsiteY5" fmla="*/ 5166 h 12546"/>
                <a:gd name="connsiteX6" fmla="*/ 215 w 215"/>
                <a:gd name="connsiteY6" fmla="*/ 0 h 12546"/>
                <a:gd name="connsiteX7" fmla="*/ 215 w 215"/>
                <a:gd name="connsiteY7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" h="12546">
                  <a:moveTo>
                    <a:pt x="215" y="2952"/>
                  </a:moveTo>
                  <a:lnTo>
                    <a:pt x="215" y="2952"/>
                  </a:lnTo>
                  <a:lnTo>
                    <a:pt x="215" y="8118"/>
                  </a:lnTo>
                  <a:lnTo>
                    <a:pt x="215" y="12546"/>
                  </a:lnTo>
                  <a:lnTo>
                    <a:pt x="215" y="12546"/>
                  </a:lnTo>
                  <a:cubicBezTo>
                    <a:pt x="-72" y="10094"/>
                    <a:pt x="-72" y="7618"/>
                    <a:pt x="215" y="5166"/>
                  </a:cubicBezTo>
                  <a:cubicBezTo>
                    <a:pt x="108" y="3446"/>
                    <a:pt x="108" y="1720"/>
                    <a:pt x="215" y="0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790B5ED1-05A1-4597-AEB5-B68B18A4F507}"/>
                </a:ext>
              </a:extLst>
            </p:cNvPr>
            <p:cNvSpPr/>
            <p:nvPr/>
          </p:nvSpPr>
          <p:spPr>
            <a:xfrm>
              <a:off x="3671346" y="5408304"/>
              <a:ext cx="6095" cy="11070"/>
            </a:xfrm>
            <a:custGeom>
              <a:avLst/>
              <a:gdLst>
                <a:gd name="connsiteX0" fmla="*/ 0 w 6095"/>
                <a:gd name="connsiteY0" fmla="*/ 5904 h 11070"/>
                <a:gd name="connsiteX1" fmla="*/ 0 w 6095"/>
                <a:gd name="connsiteY1" fmla="*/ 5904 h 11070"/>
                <a:gd name="connsiteX2" fmla="*/ 0 w 6095"/>
                <a:gd name="connsiteY2" fmla="*/ 11070 h 11070"/>
                <a:gd name="connsiteX3" fmla="*/ 0 w 6095"/>
                <a:gd name="connsiteY3" fmla="*/ 11070 h 11070"/>
                <a:gd name="connsiteX4" fmla="*/ 0 w 6095"/>
                <a:gd name="connsiteY4" fmla="*/ 11070 h 11070"/>
                <a:gd name="connsiteX5" fmla="*/ 0 w 6095"/>
                <a:gd name="connsiteY5" fmla="*/ 11070 h 11070"/>
                <a:gd name="connsiteX6" fmla="*/ 5904 w 6095"/>
                <a:gd name="connsiteY6" fmla="*/ 5904 h 11070"/>
                <a:gd name="connsiteX7" fmla="*/ 5904 w 6095"/>
                <a:gd name="connsiteY7" fmla="*/ 0 h 11070"/>
                <a:gd name="connsiteX8" fmla="*/ 5904 w 6095"/>
                <a:gd name="connsiteY8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5" h="11070">
                  <a:moveTo>
                    <a:pt x="0" y="5904"/>
                  </a:moveTo>
                  <a:lnTo>
                    <a:pt x="0" y="5904"/>
                  </a:lnTo>
                  <a:cubicBezTo>
                    <a:pt x="320" y="7611"/>
                    <a:pt x="320" y="9363"/>
                    <a:pt x="0" y="11070"/>
                  </a:cubicBez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cubicBezTo>
                    <a:pt x="2379" y="9883"/>
                    <a:pt x="4412" y="8104"/>
                    <a:pt x="5904" y="5904"/>
                  </a:cubicBezTo>
                  <a:cubicBezTo>
                    <a:pt x="6159" y="3945"/>
                    <a:pt x="6159" y="1959"/>
                    <a:pt x="5904" y="0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4D17137-0311-4437-AF01-9C0AB0381282}"/>
                </a:ext>
              </a:extLst>
            </p:cNvPr>
            <p:cNvSpPr/>
            <p:nvPr/>
          </p:nvSpPr>
          <p:spPr>
            <a:xfrm>
              <a:off x="3669133" y="5408304"/>
              <a:ext cx="5385" cy="9594"/>
            </a:xfrm>
            <a:custGeom>
              <a:avLst/>
              <a:gdLst>
                <a:gd name="connsiteX0" fmla="*/ 0 w 5385"/>
                <a:gd name="connsiteY0" fmla="*/ 5166 h 9594"/>
                <a:gd name="connsiteX1" fmla="*/ 0 w 5385"/>
                <a:gd name="connsiteY1" fmla="*/ 5166 h 9594"/>
                <a:gd name="connsiteX2" fmla="*/ 0 w 5385"/>
                <a:gd name="connsiteY2" fmla="*/ 9594 h 9594"/>
                <a:gd name="connsiteX3" fmla="*/ 0 w 5385"/>
                <a:gd name="connsiteY3" fmla="*/ 9594 h 9594"/>
                <a:gd name="connsiteX4" fmla="*/ 0 w 5385"/>
                <a:gd name="connsiteY4" fmla="*/ 9594 h 9594"/>
                <a:gd name="connsiteX5" fmla="*/ 5166 w 5385"/>
                <a:gd name="connsiteY5" fmla="*/ 5904 h 9594"/>
                <a:gd name="connsiteX6" fmla="*/ 5166 w 5385"/>
                <a:gd name="connsiteY6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5" h="9594">
                  <a:moveTo>
                    <a:pt x="0" y="5166"/>
                  </a:moveTo>
                  <a:lnTo>
                    <a:pt x="0" y="5166"/>
                  </a:lnTo>
                  <a:cubicBezTo>
                    <a:pt x="410" y="6613"/>
                    <a:pt x="410" y="8147"/>
                    <a:pt x="0" y="9594"/>
                  </a:cubicBezTo>
                  <a:lnTo>
                    <a:pt x="0" y="9594"/>
                  </a:lnTo>
                  <a:lnTo>
                    <a:pt x="0" y="9594"/>
                  </a:lnTo>
                  <a:lnTo>
                    <a:pt x="5166" y="5904"/>
                  </a:lnTo>
                  <a:cubicBezTo>
                    <a:pt x="5459" y="3947"/>
                    <a:pt x="5459" y="1957"/>
                    <a:pt x="5166" y="0"/>
                  </a:cubicBez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BD135D44-C1A2-413D-A83F-177B1467239A}"/>
                </a:ext>
              </a:extLst>
            </p:cNvPr>
            <p:cNvSpPr/>
            <p:nvPr/>
          </p:nvSpPr>
          <p:spPr>
            <a:xfrm>
              <a:off x="3665443" y="54119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21A8BF7-B403-4313-9027-68B52650D8BB}"/>
                </a:ext>
              </a:extLst>
            </p:cNvPr>
            <p:cNvSpPr/>
            <p:nvPr/>
          </p:nvSpPr>
          <p:spPr>
            <a:xfrm>
              <a:off x="3663966" y="5405352"/>
              <a:ext cx="3690" cy="4427"/>
            </a:xfrm>
            <a:custGeom>
              <a:avLst/>
              <a:gdLst>
                <a:gd name="connsiteX0" fmla="*/ 0 w 3690"/>
                <a:gd name="connsiteY0" fmla="*/ 4428 h 4427"/>
                <a:gd name="connsiteX1" fmla="*/ 0 w 3690"/>
                <a:gd name="connsiteY1" fmla="*/ 4428 h 4427"/>
                <a:gd name="connsiteX2" fmla="*/ 0 w 3690"/>
                <a:gd name="connsiteY2" fmla="*/ 4428 h 4427"/>
                <a:gd name="connsiteX3" fmla="*/ 0 w 3690"/>
                <a:gd name="connsiteY3" fmla="*/ 4428 h 4427"/>
                <a:gd name="connsiteX4" fmla="*/ 3690 w 369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A367D218-57F5-45DC-8B9C-57F7138E7123}"/>
                </a:ext>
              </a:extLst>
            </p:cNvPr>
            <p:cNvSpPr/>
            <p:nvPr/>
          </p:nvSpPr>
          <p:spPr>
            <a:xfrm>
              <a:off x="3663229" y="540756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EB076696-6C35-41E4-B5F5-7FCB91A72A0E}"/>
                </a:ext>
              </a:extLst>
            </p:cNvPr>
            <p:cNvSpPr/>
            <p:nvPr/>
          </p:nvSpPr>
          <p:spPr>
            <a:xfrm>
              <a:off x="3662491" y="54060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88C1EA8B-DBCF-454D-A290-237818521F28}"/>
                </a:ext>
              </a:extLst>
            </p:cNvPr>
            <p:cNvSpPr/>
            <p:nvPr/>
          </p:nvSpPr>
          <p:spPr>
            <a:xfrm>
              <a:off x="3661752" y="54031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3A1EC83F-ECF6-4205-AFDC-B51B53F43B16}"/>
                </a:ext>
              </a:extLst>
            </p:cNvPr>
            <p:cNvSpPr/>
            <p:nvPr/>
          </p:nvSpPr>
          <p:spPr>
            <a:xfrm>
              <a:off x="3661752" y="53972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EB310822-49E9-4403-9D91-91FC5493295F}"/>
                </a:ext>
              </a:extLst>
            </p:cNvPr>
            <p:cNvSpPr/>
            <p:nvPr/>
          </p:nvSpPr>
          <p:spPr>
            <a:xfrm>
              <a:off x="3688321" y="53662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751534B8-D97B-4538-A34A-309F68AA506E}"/>
                </a:ext>
              </a:extLst>
            </p:cNvPr>
            <p:cNvSpPr/>
            <p:nvPr/>
          </p:nvSpPr>
          <p:spPr>
            <a:xfrm>
              <a:off x="3688321" y="53625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6AB9FC8B-02E4-4C8F-AA26-DD6562DBDFAA}"/>
                </a:ext>
              </a:extLst>
            </p:cNvPr>
            <p:cNvSpPr/>
            <p:nvPr/>
          </p:nvSpPr>
          <p:spPr>
            <a:xfrm>
              <a:off x="3687583" y="53625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BBC43A4E-DFE7-482C-ABC7-597D0C631BE0}"/>
                </a:ext>
              </a:extLst>
            </p:cNvPr>
            <p:cNvSpPr/>
            <p:nvPr/>
          </p:nvSpPr>
          <p:spPr>
            <a:xfrm>
              <a:off x="3686844" y="5356645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3690 w 7380"/>
                <a:gd name="connsiteY1" fmla="*/ 0 h 73800"/>
                <a:gd name="connsiteX2" fmla="*/ 7380 w 7380"/>
                <a:gd name="connsiteY2" fmla="*/ 0 h 73800"/>
                <a:gd name="connsiteX3" fmla="*/ 7380 w 7380"/>
                <a:gd name="connsiteY3" fmla="*/ 0 h 73800"/>
                <a:gd name="connsiteX4" fmla="*/ 3690 w 7380"/>
                <a:gd name="connsiteY4" fmla="*/ 0 h 73800"/>
                <a:gd name="connsiteX5" fmla="*/ 0 w 738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369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E030BC30-9B2E-4751-B831-129EEC6AB839}"/>
                </a:ext>
              </a:extLst>
            </p:cNvPr>
            <p:cNvSpPr/>
            <p:nvPr/>
          </p:nvSpPr>
          <p:spPr>
            <a:xfrm>
              <a:off x="3683893" y="5347050"/>
              <a:ext cx="8117" cy="5903"/>
            </a:xfrm>
            <a:custGeom>
              <a:avLst/>
              <a:gdLst>
                <a:gd name="connsiteX0" fmla="*/ 0 w 8117"/>
                <a:gd name="connsiteY0" fmla="*/ 5904 h 5903"/>
                <a:gd name="connsiteX1" fmla="*/ 8118 w 8117"/>
                <a:gd name="connsiteY1" fmla="*/ 0 h 5903"/>
                <a:gd name="connsiteX2" fmla="*/ 8118 w 8117"/>
                <a:gd name="connsiteY2" fmla="*/ 0 h 5903"/>
                <a:gd name="connsiteX3" fmla="*/ 0 w 8117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5903">
                  <a:moveTo>
                    <a:pt x="0" y="5904"/>
                  </a:moveTo>
                  <a:lnTo>
                    <a:pt x="8118" y="0"/>
                  </a:lnTo>
                  <a:lnTo>
                    <a:pt x="8118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AFF9541A-CEBC-4268-A07C-C4185D4F6D86}"/>
                </a:ext>
              </a:extLst>
            </p:cNvPr>
            <p:cNvSpPr/>
            <p:nvPr/>
          </p:nvSpPr>
          <p:spPr>
            <a:xfrm>
              <a:off x="3680202" y="5349265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5166 w 8855"/>
                <a:gd name="connsiteY1" fmla="*/ 0 h 73800"/>
                <a:gd name="connsiteX2" fmla="*/ 8856 w 8855"/>
                <a:gd name="connsiteY2" fmla="*/ 0 h 73800"/>
                <a:gd name="connsiteX3" fmla="*/ 8856 w 8855"/>
                <a:gd name="connsiteY3" fmla="*/ 0 h 73800"/>
                <a:gd name="connsiteX4" fmla="*/ 5166 w 8855"/>
                <a:gd name="connsiteY4" fmla="*/ 0 h 73800"/>
                <a:gd name="connsiteX5" fmla="*/ 738 w 8855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516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5166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3875C0F2-E798-43AC-A9FF-D8F77CEE6B7E}"/>
                </a:ext>
              </a:extLst>
            </p:cNvPr>
            <p:cNvSpPr/>
            <p:nvPr/>
          </p:nvSpPr>
          <p:spPr>
            <a:xfrm>
              <a:off x="3675037" y="5347050"/>
              <a:ext cx="6642" cy="5166"/>
            </a:xfrm>
            <a:custGeom>
              <a:avLst/>
              <a:gdLst>
                <a:gd name="connsiteX0" fmla="*/ 2952 w 6642"/>
                <a:gd name="connsiteY0" fmla="*/ 0 h 5166"/>
                <a:gd name="connsiteX1" fmla="*/ 6642 w 6642"/>
                <a:gd name="connsiteY1" fmla="*/ 0 h 5166"/>
                <a:gd name="connsiteX2" fmla="*/ 6642 w 6642"/>
                <a:gd name="connsiteY2" fmla="*/ 0 h 5166"/>
                <a:gd name="connsiteX3" fmla="*/ 6642 w 6642"/>
                <a:gd name="connsiteY3" fmla="*/ 0 h 5166"/>
                <a:gd name="connsiteX4" fmla="*/ 0 w 6642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5166">
                  <a:moveTo>
                    <a:pt x="2952" y="0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7C6C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C30D2942-5884-4C30-8782-2D28573BB8B1}"/>
                </a:ext>
              </a:extLst>
            </p:cNvPr>
            <p:cNvSpPr/>
            <p:nvPr/>
          </p:nvSpPr>
          <p:spPr>
            <a:xfrm>
              <a:off x="3662688" y="5333767"/>
              <a:ext cx="37904" cy="107009"/>
            </a:xfrm>
            <a:custGeom>
              <a:avLst/>
              <a:gdLst>
                <a:gd name="connsiteX0" fmla="*/ 21205 w 37904"/>
                <a:gd name="connsiteY0" fmla="*/ 5166 h 107009"/>
                <a:gd name="connsiteX1" fmla="*/ 21205 w 37904"/>
                <a:gd name="connsiteY1" fmla="*/ 5166 h 107009"/>
                <a:gd name="connsiteX2" fmla="*/ 27109 w 37904"/>
                <a:gd name="connsiteY2" fmla="*/ 11070 h 107009"/>
                <a:gd name="connsiteX3" fmla="*/ 31537 w 37904"/>
                <a:gd name="connsiteY3" fmla="*/ 21402 h 107009"/>
                <a:gd name="connsiteX4" fmla="*/ 31537 w 37904"/>
                <a:gd name="connsiteY4" fmla="*/ 21402 h 107009"/>
                <a:gd name="connsiteX5" fmla="*/ 25633 w 37904"/>
                <a:gd name="connsiteY5" fmla="*/ 33948 h 107009"/>
                <a:gd name="connsiteX6" fmla="*/ 7921 w 37904"/>
                <a:gd name="connsiteY6" fmla="*/ 49446 h 107009"/>
                <a:gd name="connsiteX7" fmla="*/ 541 w 37904"/>
                <a:gd name="connsiteY7" fmla="*/ 57564 h 107009"/>
                <a:gd name="connsiteX8" fmla="*/ 541 w 37904"/>
                <a:gd name="connsiteY8" fmla="*/ 65682 h 107009"/>
                <a:gd name="connsiteX9" fmla="*/ 541 w 37904"/>
                <a:gd name="connsiteY9" fmla="*/ 65682 h 107009"/>
                <a:gd name="connsiteX10" fmla="*/ 541 w 37904"/>
                <a:gd name="connsiteY10" fmla="*/ 73800 h 107009"/>
                <a:gd name="connsiteX11" fmla="*/ 8659 w 37904"/>
                <a:gd name="connsiteY11" fmla="*/ 78228 h 107009"/>
                <a:gd name="connsiteX12" fmla="*/ 8659 w 37904"/>
                <a:gd name="connsiteY12" fmla="*/ 78228 h 107009"/>
                <a:gd name="connsiteX13" fmla="*/ 22681 w 37904"/>
                <a:gd name="connsiteY13" fmla="*/ 78228 h 107009"/>
                <a:gd name="connsiteX14" fmla="*/ 33013 w 37904"/>
                <a:gd name="connsiteY14" fmla="*/ 82656 h 107009"/>
                <a:gd name="connsiteX15" fmla="*/ 37441 w 37904"/>
                <a:gd name="connsiteY15" fmla="*/ 96678 h 107009"/>
                <a:gd name="connsiteX16" fmla="*/ 37441 w 37904"/>
                <a:gd name="connsiteY16" fmla="*/ 107010 h 107009"/>
                <a:gd name="connsiteX17" fmla="*/ 37441 w 37904"/>
                <a:gd name="connsiteY17" fmla="*/ 107010 h 107009"/>
                <a:gd name="connsiteX18" fmla="*/ 37441 w 37904"/>
                <a:gd name="connsiteY18" fmla="*/ 107010 h 107009"/>
                <a:gd name="connsiteX19" fmla="*/ 37441 w 37904"/>
                <a:gd name="connsiteY19" fmla="*/ 92250 h 107009"/>
                <a:gd name="connsiteX20" fmla="*/ 33013 w 37904"/>
                <a:gd name="connsiteY20" fmla="*/ 77490 h 107009"/>
                <a:gd name="connsiteX21" fmla="*/ 21943 w 37904"/>
                <a:gd name="connsiteY21" fmla="*/ 73062 h 107009"/>
                <a:gd name="connsiteX22" fmla="*/ 9397 w 37904"/>
                <a:gd name="connsiteY22" fmla="*/ 73062 h 107009"/>
                <a:gd name="connsiteX23" fmla="*/ 2017 w 37904"/>
                <a:gd name="connsiteY23" fmla="*/ 69372 h 107009"/>
                <a:gd name="connsiteX24" fmla="*/ 2017 w 37904"/>
                <a:gd name="connsiteY24" fmla="*/ 61254 h 107009"/>
                <a:gd name="connsiteX25" fmla="*/ 2017 w 37904"/>
                <a:gd name="connsiteY25" fmla="*/ 61254 h 107009"/>
                <a:gd name="connsiteX26" fmla="*/ 7183 w 37904"/>
                <a:gd name="connsiteY26" fmla="*/ 50922 h 107009"/>
                <a:gd name="connsiteX27" fmla="*/ 24157 w 37904"/>
                <a:gd name="connsiteY27" fmla="*/ 35424 h 107009"/>
                <a:gd name="connsiteX28" fmla="*/ 35965 w 37904"/>
                <a:gd name="connsiteY28" fmla="*/ 16974 h 107009"/>
                <a:gd name="connsiteX29" fmla="*/ 35965 w 37904"/>
                <a:gd name="connsiteY29" fmla="*/ 16974 h 107009"/>
                <a:gd name="connsiteX30" fmla="*/ 30061 w 37904"/>
                <a:gd name="connsiteY30" fmla="*/ 5166 h 107009"/>
                <a:gd name="connsiteX31" fmla="*/ 24895 w 37904"/>
                <a:gd name="connsiteY31" fmla="*/ 0 h 107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7904" h="107009">
                  <a:moveTo>
                    <a:pt x="21205" y="5166"/>
                  </a:moveTo>
                  <a:lnTo>
                    <a:pt x="21205" y="5166"/>
                  </a:lnTo>
                  <a:lnTo>
                    <a:pt x="27109" y="11070"/>
                  </a:lnTo>
                  <a:cubicBezTo>
                    <a:pt x="29624" y="13970"/>
                    <a:pt x="31171" y="17581"/>
                    <a:pt x="31537" y="21402"/>
                  </a:cubicBezTo>
                  <a:lnTo>
                    <a:pt x="31537" y="21402"/>
                  </a:lnTo>
                  <a:cubicBezTo>
                    <a:pt x="30786" y="26056"/>
                    <a:pt x="28740" y="30403"/>
                    <a:pt x="25633" y="33948"/>
                  </a:cubicBezTo>
                  <a:cubicBezTo>
                    <a:pt x="20270" y="39701"/>
                    <a:pt x="14336" y="44895"/>
                    <a:pt x="7921" y="49446"/>
                  </a:cubicBezTo>
                  <a:lnTo>
                    <a:pt x="541" y="57564"/>
                  </a:lnTo>
                  <a:cubicBezTo>
                    <a:pt x="-180" y="60222"/>
                    <a:pt x="-180" y="63024"/>
                    <a:pt x="541" y="65682"/>
                  </a:cubicBezTo>
                  <a:lnTo>
                    <a:pt x="541" y="65682"/>
                  </a:lnTo>
                  <a:cubicBezTo>
                    <a:pt x="-180" y="68340"/>
                    <a:pt x="-180" y="71142"/>
                    <a:pt x="541" y="73800"/>
                  </a:cubicBezTo>
                  <a:cubicBezTo>
                    <a:pt x="2398" y="76472"/>
                    <a:pt x="5406" y="78113"/>
                    <a:pt x="8659" y="78228"/>
                  </a:cubicBezTo>
                  <a:lnTo>
                    <a:pt x="8659" y="78228"/>
                  </a:lnTo>
                  <a:lnTo>
                    <a:pt x="22681" y="78228"/>
                  </a:lnTo>
                  <a:cubicBezTo>
                    <a:pt x="26651" y="77865"/>
                    <a:pt x="30538" y="79531"/>
                    <a:pt x="33013" y="82656"/>
                  </a:cubicBezTo>
                  <a:cubicBezTo>
                    <a:pt x="36098" y="86660"/>
                    <a:pt x="37667" y="91628"/>
                    <a:pt x="37441" y="96678"/>
                  </a:cubicBezTo>
                  <a:cubicBezTo>
                    <a:pt x="37851" y="100110"/>
                    <a:pt x="37851" y="103578"/>
                    <a:pt x="37441" y="107010"/>
                  </a:cubicBezTo>
                  <a:lnTo>
                    <a:pt x="37441" y="107010"/>
                  </a:lnTo>
                  <a:lnTo>
                    <a:pt x="37441" y="107010"/>
                  </a:lnTo>
                  <a:cubicBezTo>
                    <a:pt x="38058" y="102110"/>
                    <a:pt x="38058" y="97150"/>
                    <a:pt x="37441" y="92250"/>
                  </a:cubicBezTo>
                  <a:cubicBezTo>
                    <a:pt x="37923" y="86943"/>
                    <a:pt x="36337" y="81655"/>
                    <a:pt x="33013" y="77490"/>
                  </a:cubicBezTo>
                  <a:cubicBezTo>
                    <a:pt x="30166" y="74441"/>
                    <a:pt x="26108" y="72818"/>
                    <a:pt x="21943" y="73062"/>
                  </a:cubicBezTo>
                  <a:lnTo>
                    <a:pt x="9397" y="73062"/>
                  </a:lnTo>
                  <a:cubicBezTo>
                    <a:pt x="6448" y="73267"/>
                    <a:pt x="3622" y="71854"/>
                    <a:pt x="2017" y="69372"/>
                  </a:cubicBezTo>
                  <a:cubicBezTo>
                    <a:pt x="1516" y="66689"/>
                    <a:pt x="1516" y="63937"/>
                    <a:pt x="2017" y="61254"/>
                  </a:cubicBezTo>
                  <a:lnTo>
                    <a:pt x="2017" y="61254"/>
                  </a:lnTo>
                  <a:cubicBezTo>
                    <a:pt x="2343" y="57273"/>
                    <a:pt x="4194" y="53571"/>
                    <a:pt x="7183" y="50922"/>
                  </a:cubicBezTo>
                  <a:cubicBezTo>
                    <a:pt x="11611" y="45756"/>
                    <a:pt x="18253" y="41328"/>
                    <a:pt x="24157" y="35424"/>
                  </a:cubicBezTo>
                  <a:cubicBezTo>
                    <a:pt x="30313" y="31016"/>
                    <a:pt x="34540" y="24411"/>
                    <a:pt x="35965" y="16974"/>
                  </a:cubicBezTo>
                  <a:lnTo>
                    <a:pt x="35965" y="16974"/>
                  </a:lnTo>
                  <a:cubicBezTo>
                    <a:pt x="35521" y="12445"/>
                    <a:pt x="33418" y="8239"/>
                    <a:pt x="30061" y="5166"/>
                  </a:cubicBezTo>
                  <a:lnTo>
                    <a:pt x="24895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E925E67F-B4BE-4A40-B03B-278C14882218}"/>
                </a:ext>
              </a:extLst>
            </p:cNvPr>
            <p:cNvSpPr/>
            <p:nvPr/>
          </p:nvSpPr>
          <p:spPr>
            <a:xfrm>
              <a:off x="3684631" y="53381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EFC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C5CB5A71-FEFE-4889-92BB-B43D355D096A}"/>
                </a:ext>
              </a:extLst>
            </p:cNvPr>
            <p:cNvSpPr/>
            <p:nvPr/>
          </p:nvSpPr>
          <p:spPr>
            <a:xfrm>
              <a:off x="3685369" y="53389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46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18C5A902-2CE9-4B5C-8964-4E2E55B1B112}"/>
                </a:ext>
              </a:extLst>
            </p:cNvPr>
            <p:cNvSpPr/>
            <p:nvPr/>
          </p:nvSpPr>
          <p:spPr>
            <a:xfrm>
              <a:off x="3702343" y="54466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07C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83B3C519-6A46-4EF1-94DC-B3096B01F487}"/>
                </a:ext>
              </a:extLst>
            </p:cNvPr>
            <p:cNvSpPr/>
            <p:nvPr/>
          </p:nvSpPr>
          <p:spPr>
            <a:xfrm>
              <a:off x="3676512" y="5346313"/>
              <a:ext cx="1476" cy="1475"/>
            </a:xfrm>
            <a:custGeom>
              <a:avLst/>
              <a:gdLst>
                <a:gd name="connsiteX0" fmla="*/ 1476 w 1476"/>
                <a:gd name="connsiteY0" fmla="*/ 738 h 1475"/>
                <a:gd name="connsiteX1" fmla="*/ 738 w 1476"/>
                <a:gd name="connsiteY1" fmla="*/ 0 h 1475"/>
                <a:gd name="connsiteX2" fmla="*/ 0 w 1476"/>
                <a:gd name="connsiteY2" fmla="*/ 0 h 1475"/>
                <a:gd name="connsiteX3" fmla="*/ 1476 w 1476"/>
                <a:gd name="connsiteY3" fmla="*/ 1476 h 1475"/>
                <a:gd name="connsiteX4" fmla="*/ 1476 w 1476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1475">
                  <a:moveTo>
                    <a:pt x="1476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1476" y="1476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A4616730-71DF-4A9B-B075-A0D3EE9C44BF}"/>
                </a:ext>
              </a:extLst>
            </p:cNvPr>
            <p:cNvSpPr/>
            <p:nvPr/>
          </p:nvSpPr>
          <p:spPr>
            <a:xfrm>
              <a:off x="3679464" y="5348526"/>
              <a:ext cx="1476" cy="738"/>
            </a:xfrm>
            <a:custGeom>
              <a:avLst/>
              <a:gdLst>
                <a:gd name="connsiteX0" fmla="*/ 1476 w 1476"/>
                <a:gd name="connsiteY0" fmla="*/ 738 h 738"/>
                <a:gd name="connsiteX1" fmla="*/ 738 w 1476"/>
                <a:gd name="connsiteY1" fmla="*/ 0 h 738"/>
                <a:gd name="connsiteX2" fmla="*/ 0 w 1476"/>
                <a:gd name="connsiteY2" fmla="*/ 0 h 738"/>
                <a:gd name="connsiteX3" fmla="*/ 738 w 1476"/>
                <a:gd name="connsiteY3" fmla="*/ 738 h 738"/>
                <a:gd name="connsiteX4" fmla="*/ 1476 w 1476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738">
                  <a:moveTo>
                    <a:pt x="1476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738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5CA84ECF-2ADE-4ED4-9A18-1E30A57C755B}"/>
                </a:ext>
              </a:extLst>
            </p:cNvPr>
            <p:cNvSpPr/>
            <p:nvPr/>
          </p:nvSpPr>
          <p:spPr>
            <a:xfrm>
              <a:off x="3683154" y="5352217"/>
              <a:ext cx="738" cy="1475"/>
            </a:xfrm>
            <a:custGeom>
              <a:avLst/>
              <a:gdLst>
                <a:gd name="connsiteX0" fmla="*/ 738 w 738"/>
                <a:gd name="connsiteY0" fmla="*/ 738 h 1475"/>
                <a:gd name="connsiteX1" fmla="*/ 0 w 738"/>
                <a:gd name="connsiteY1" fmla="*/ 0 h 1475"/>
                <a:gd name="connsiteX2" fmla="*/ 0 w 738"/>
                <a:gd name="connsiteY2" fmla="*/ 738 h 1475"/>
                <a:gd name="connsiteX3" fmla="*/ 738 w 738"/>
                <a:gd name="connsiteY3" fmla="*/ 1476 h 1475"/>
                <a:gd name="connsiteX4" fmla="*/ 738 w 738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475">
                  <a:moveTo>
                    <a:pt x="738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738" y="1476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9D156B30-96E2-419A-A9C8-BE46F0FE3FA8}"/>
                </a:ext>
              </a:extLst>
            </p:cNvPr>
            <p:cNvSpPr/>
            <p:nvPr/>
          </p:nvSpPr>
          <p:spPr>
            <a:xfrm>
              <a:off x="3685369" y="5355906"/>
              <a:ext cx="1475" cy="1475"/>
            </a:xfrm>
            <a:custGeom>
              <a:avLst/>
              <a:gdLst>
                <a:gd name="connsiteX0" fmla="*/ 1476 w 1475"/>
                <a:gd name="connsiteY0" fmla="*/ 738 h 1475"/>
                <a:gd name="connsiteX1" fmla="*/ 738 w 1475"/>
                <a:gd name="connsiteY1" fmla="*/ 0 h 1475"/>
                <a:gd name="connsiteX2" fmla="*/ 0 w 1475"/>
                <a:gd name="connsiteY2" fmla="*/ 0 h 1475"/>
                <a:gd name="connsiteX3" fmla="*/ 738 w 1475"/>
                <a:gd name="connsiteY3" fmla="*/ 1476 h 1475"/>
                <a:gd name="connsiteX4" fmla="*/ 1476 w 1475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1475">
                  <a:moveTo>
                    <a:pt x="1476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1476"/>
                  </a:lnTo>
                  <a:lnTo>
                    <a:pt x="1476" y="738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09FB76E9-0023-4A17-AEC7-C6062242F2A0}"/>
                </a:ext>
              </a:extLst>
            </p:cNvPr>
            <p:cNvSpPr/>
            <p:nvPr/>
          </p:nvSpPr>
          <p:spPr>
            <a:xfrm>
              <a:off x="3687583" y="5359597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0 w 738"/>
                <a:gd name="connsiteY1" fmla="*/ 0 h 737"/>
                <a:gd name="connsiteX2" fmla="*/ 0 w 738"/>
                <a:gd name="connsiteY2" fmla="*/ 0 h 737"/>
                <a:gd name="connsiteX3" fmla="*/ 0 w 738"/>
                <a:gd name="connsiteY3" fmla="*/ 738 h 737"/>
                <a:gd name="connsiteX4" fmla="*/ 738 w 738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5B794E3-6A9B-4262-BA25-4C24D9C9ABF4}"/>
                </a:ext>
              </a:extLst>
            </p:cNvPr>
            <p:cNvSpPr/>
            <p:nvPr/>
          </p:nvSpPr>
          <p:spPr>
            <a:xfrm>
              <a:off x="3687583" y="5362549"/>
              <a:ext cx="738" cy="1475"/>
            </a:xfrm>
            <a:custGeom>
              <a:avLst/>
              <a:gdLst>
                <a:gd name="connsiteX0" fmla="*/ 738 w 738"/>
                <a:gd name="connsiteY0" fmla="*/ 1476 h 1475"/>
                <a:gd name="connsiteX1" fmla="*/ 738 w 738"/>
                <a:gd name="connsiteY1" fmla="*/ 738 h 1475"/>
                <a:gd name="connsiteX2" fmla="*/ 0 w 738"/>
                <a:gd name="connsiteY2" fmla="*/ 0 h 1475"/>
                <a:gd name="connsiteX3" fmla="*/ 0 w 738"/>
                <a:gd name="connsiteY3" fmla="*/ 1476 h 1475"/>
                <a:gd name="connsiteX4" fmla="*/ 738 w 738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475">
                  <a:moveTo>
                    <a:pt x="738" y="1476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1476"/>
                  </a:lnTo>
                  <a:lnTo>
                    <a:pt x="738" y="1476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23650D75-AAEE-4347-A764-EB67C17AB081}"/>
                </a:ext>
              </a:extLst>
            </p:cNvPr>
            <p:cNvSpPr/>
            <p:nvPr/>
          </p:nvSpPr>
          <p:spPr>
            <a:xfrm>
              <a:off x="3687583" y="5364763"/>
              <a:ext cx="738" cy="1475"/>
            </a:xfrm>
            <a:custGeom>
              <a:avLst/>
              <a:gdLst>
                <a:gd name="connsiteX0" fmla="*/ 738 w 738"/>
                <a:gd name="connsiteY0" fmla="*/ 1476 h 1475"/>
                <a:gd name="connsiteX1" fmla="*/ 738 w 738"/>
                <a:gd name="connsiteY1" fmla="*/ 738 h 1475"/>
                <a:gd name="connsiteX2" fmla="*/ 0 w 738"/>
                <a:gd name="connsiteY2" fmla="*/ 0 h 1475"/>
                <a:gd name="connsiteX3" fmla="*/ 0 w 738"/>
                <a:gd name="connsiteY3" fmla="*/ 1476 h 1475"/>
                <a:gd name="connsiteX4" fmla="*/ 738 w 738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475">
                  <a:moveTo>
                    <a:pt x="738" y="1476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0" y="1476"/>
                  </a:lnTo>
                  <a:lnTo>
                    <a:pt x="738" y="1476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AF037966-73EA-48CD-BCDA-D88F47615896}"/>
                </a:ext>
              </a:extLst>
            </p:cNvPr>
            <p:cNvSpPr/>
            <p:nvPr/>
          </p:nvSpPr>
          <p:spPr>
            <a:xfrm>
              <a:off x="3658062" y="54024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F2400526-EC62-4C78-81A0-7DD1E725884A}"/>
                </a:ext>
              </a:extLst>
            </p:cNvPr>
            <p:cNvSpPr/>
            <p:nvPr/>
          </p:nvSpPr>
          <p:spPr>
            <a:xfrm>
              <a:off x="3658062" y="54046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92525F24-67CF-4675-9FF1-F9FAED49B101}"/>
                </a:ext>
              </a:extLst>
            </p:cNvPr>
            <p:cNvSpPr/>
            <p:nvPr/>
          </p:nvSpPr>
          <p:spPr>
            <a:xfrm>
              <a:off x="3658062" y="5408304"/>
              <a:ext cx="73800" cy="1475"/>
            </a:xfrm>
            <a:custGeom>
              <a:avLst/>
              <a:gdLst>
                <a:gd name="connsiteX0" fmla="*/ 0 w 73800"/>
                <a:gd name="connsiteY0" fmla="*/ 738 h 1475"/>
                <a:gd name="connsiteX1" fmla="*/ 0 w 73800"/>
                <a:gd name="connsiteY1" fmla="*/ 0 h 1475"/>
                <a:gd name="connsiteX2" fmla="*/ 0 w 73800"/>
                <a:gd name="connsiteY2" fmla="*/ 0 h 1475"/>
                <a:gd name="connsiteX3" fmla="*/ 0 w 73800"/>
                <a:gd name="connsiteY3" fmla="*/ 1476 h 1475"/>
                <a:gd name="connsiteX4" fmla="*/ 0 w 73800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475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476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7673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59EB5425-F7CA-43F5-998E-C7B74743D479}"/>
                </a:ext>
              </a:extLst>
            </p:cNvPr>
            <p:cNvSpPr/>
            <p:nvPr/>
          </p:nvSpPr>
          <p:spPr>
            <a:xfrm rot="20916001">
              <a:off x="3658225" y="5410479"/>
              <a:ext cx="737" cy="737"/>
            </a:xfrm>
            <a:custGeom>
              <a:avLst/>
              <a:gdLst>
                <a:gd name="connsiteX0" fmla="*/ 0 w 737"/>
                <a:gd name="connsiteY0" fmla="*/ 0 h 737"/>
                <a:gd name="connsiteX1" fmla="*/ 738 w 737"/>
                <a:gd name="connsiteY1" fmla="*/ 0 h 737"/>
                <a:gd name="connsiteX2" fmla="*/ 738 w 737"/>
                <a:gd name="connsiteY2" fmla="*/ 738 h 737"/>
                <a:gd name="connsiteX3" fmla="*/ 0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0" y="0"/>
                  </a:moveTo>
                  <a:lnTo>
                    <a:pt x="738" y="0"/>
                  </a:lnTo>
                  <a:lnTo>
                    <a:pt x="738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7565459E-EAF5-4239-ABC4-D9167E02379D}"/>
                </a:ext>
              </a:extLst>
            </p:cNvPr>
            <p:cNvSpPr/>
            <p:nvPr/>
          </p:nvSpPr>
          <p:spPr>
            <a:xfrm>
              <a:off x="3658800" y="5414208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90D42AB0-1B28-4529-98BF-25D3E9D93F0E}"/>
                </a:ext>
              </a:extLst>
            </p:cNvPr>
            <p:cNvSpPr/>
            <p:nvPr/>
          </p:nvSpPr>
          <p:spPr>
            <a:xfrm>
              <a:off x="3659539" y="5417160"/>
              <a:ext cx="738" cy="1476"/>
            </a:xfrm>
            <a:custGeom>
              <a:avLst/>
              <a:gdLst>
                <a:gd name="connsiteX0" fmla="*/ 738 w 738"/>
                <a:gd name="connsiteY0" fmla="*/ 1476 h 1476"/>
                <a:gd name="connsiteX1" fmla="*/ 0 w 738"/>
                <a:gd name="connsiteY1" fmla="*/ 0 h 1476"/>
                <a:gd name="connsiteX2" fmla="*/ 0 w 738"/>
                <a:gd name="connsiteY2" fmla="*/ 0 h 1476"/>
                <a:gd name="connsiteX3" fmla="*/ 0 w 738"/>
                <a:gd name="connsiteY3" fmla="*/ 1476 h 1476"/>
                <a:gd name="connsiteX4" fmla="*/ 738 w 738"/>
                <a:gd name="connsiteY4" fmla="*/ 1476 h 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1476">
                  <a:moveTo>
                    <a:pt x="738" y="147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476"/>
                  </a:lnTo>
                  <a:lnTo>
                    <a:pt x="738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D67CA9E7-F63C-447D-A7A8-A5D722BDE99B}"/>
                </a:ext>
              </a:extLst>
            </p:cNvPr>
            <p:cNvSpPr/>
            <p:nvPr/>
          </p:nvSpPr>
          <p:spPr>
            <a:xfrm>
              <a:off x="3661014" y="5422326"/>
              <a:ext cx="1476" cy="1475"/>
            </a:xfrm>
            <a:custGeom>
              <a:avLst/>
              <a:gdLst>
                <a:gd name="connsiteX0" fmla="*/ 1476 w 1476"/>
                <a:gd name="connsiteY0" fmla="*/ 1476 h 1475"/>
                <a:gd name="connsiteX1" fmla="*/ 738 w 1476"/>
                <a:gd name="connsiteY1" fmla="*/ 0 h 1475"/>
                <a:gd name="connsiteX2" fmla="*/ 0 w 1476"/>
                <a:gd name="connsiteY2" fmla="*/ 0 h 1475"/>
                <a:gd name="connsiteX3" fmla="*/ 738 w 1476"/>
                <a:gd name="connsiteY3" fmla="*/ 1476 h 1475"/>
                <a:gd name="connsiteX4" fmla="*/ 1476 w 1476"/>
                <a:gd name="connsiteY4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" h="1475">
                  <a:moveTo>
                    <a:pt x="1476" y="1476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1476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F75A5A94-FE2B-42B0-8C5A-C1882BB6094B}"/>
                </a:ext>
              </a:extLst>
            </p:cNvPr>
            <p:cNvSpPr/>
            <p:nvPr/>
          </p:nvSpPr>
          <p:spPr>
            <a:xfrm>
              <a:off x="3666181" y="54267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A6774336-3980-4CCC-AFD0-7D3990121492}"/>
                </a:ext>
              </a:extLst>
            </p:cNvPr>
            <p:cNvSpPr/>
            <p:nvPr/>
          </p:nvSpPr>
          <p:spPr>
            <a:xfrm>
              <a:off x="3689796" y="54289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77E2FB38-92CA-4945-B453-D125BED2ADCF}"/>
                </a:ext>
              </a:extLst>
            </p:cNvPr>
            <p:cNvSpPr/>
            <p:nvPr/>
          </p:nvSpPr>
          <p:spPr>
            <a:xfrm>
              <a:off x="3692010" y="54304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C3868FF7-0206-43C3-A423-93D2409977BF}"/>
                </a:ext>
              </a:extLst>
            </p:cNvPr>
            <p:cNvSpPr/>
            <p:nvPr/>
          </p:nvSpPr>
          <p:spPr>
            <a:xfrm>
              <a:off x="3692010" y="54311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069ED677-E814-459D-B20B-9AC0D2E96B2E}"/>
                </a:ext>
              </a:extLst>
            </p:cNvPr>
            <p:cNvSpPr/>
            <p:nvPr/>
          </p:nvSpPr>
          <p:spPr>
            <a:xfrm>
              <a:off x="3692748" y="54363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B7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52EDA0D5-ADC9-483C-853E-4993A7B862EB}"/>
                </a:ext>
              </a:extLst>
            </p:cNvPr>
            <p:cNvSpPr/>
            <p:nvPr/>
          </p:nvSpPr>
          <p:spPr>
            <a:xfrm>
              <a:off x="3691273" y="5437087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  <a:gd name="connsiteX4" fmla="*/ 0 w 73800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F50B619F-A515-4D63-B978-8E6AB65D3B00}"/>
                </a:ext>
              </a:extLst>
            </p:cNvPr>
            <p:cNvSpPr/>
            <p:nvPr/>
          </p:nvSpPr>
          <p:spPr>
            <a:xfrm>
              <a:off x="3655110" y="5310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B618606-B4BD-416A-8F84-E8F9F1B6E004}"/>
                </a:ext>
              </a:extLst>
            </p:cNvPr>
            <p:cNvSpPr/>
            <p:nvPr/>
          </p:nvSpPr>
          <p:spPr>
            <a:xfrm>
              <a:off x="3675384" y="5473987"/>
              <a:ext cx="14526" cy="20663"/>
            </a:xfrm>
            <a:custGeom>
              <a:avLst/>
              <a:gdLst>
                <a:gd name="connsiteX0" fmla="*/ 8509 w 14526"/>
                <a:gd name="connsiteY0" fmla="*/ 0 h 20663"/>
                <a:gd name="connsiteX1" fmla="*/ 8509 w 14526"/>
                <a:gd name="connsiteY1" fmla="*/ 0 h 20663"/>
                <a:gd name="connsiteX2" fmla="*/ 391 w 14526"/>
                <a:gd name="connsiteY2" fmla="*/ 9594 h 20663"/>
                <a:gd name="connsiteX3" fmla="*/ 6265 w 14526"/>
                <a:gd name="connsiteY3" fmla="*/ 20655 h 20663"/>
                <a:gd name="connsiteX4" fmla="*/ 6295 w 14526"/>
                <a:gd name="connsiteY4" fmla="*/ 20664 h 20663"/>
                <a:gd name="connsiteX5" fmla="*/ 14413 w 14526"/>
                <a:gd name="connsiteY5" fmla="*/ 11808 h 20663"/>
                <a:gd name="connsiteX6" fmla="*/ 8509 w 14526"/>
                <a:gd name="connsiteY6" fmla="*/ 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526" h="20663">
                  <a:moveTo>
                    <a:pt x="8509" y="0"/>
                  </a:moveTo>
                  <a:lnTo>
                    <a:pt x="8509" y="0"/>
                  </a:lnTo>
                  <a:cubicBezTo>
                    <a:pt x="4819" y="0"/>
                    <a:pt x="1129" y="0"/>
                    <a:pt x="391" y="9594"/>
                  </a:cubicBezTo>
                  <a:cubicBezTo>
                    <a:pt x="-1042" y="14271"/>
                    <a:pt x="1588" y="19223"/>
                    <a:pt x="6265" y="20655"/>
                  </a:cubicBezTo>
                  <a:cubicBezTo>
                    <a:pt x="6275" y="20658"/>
                    <a:pt x="6285" y="20661"/>
                    <a:pt x="6295" y="20664"/>
                  </a:cubicBezTo>
                  <a:cubicBezTo>
                    <a:pt x="6295" y="20664"/>
                    <a:pt x="13675" y="20664"/>
                    <a:pt x="14413" y="11808"/>
                  </a:cubicBezTo>
                  <a:cubicBezTo>
                    <a:pt x="15151" y="2952"/>
                    <a:pt x="12199" y="738"/>
                    <a:pt x="8509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2B62C834-A2E3-45BF-AB2F-D1C3AB761201}"/>
                </a:ext>
              </a:extLst>
            </p:cNvPr>
            <p:cNvSpPr/>
            <p:nvPr/>
          </p:nvSpPr>
          <p:spPr>
            <a:xfrm>
              <a:off x="3614521" y="5443728"/>
              <a:ext cx="12644" cy="20664"/>
            </a:xfrm>
            <a:custGeom>
              <a:avLst/>
              <a:gdLst>
                <a:gd name="connsiteX0" fmla="*/ 9594 w 12644"/>
                <a:gd name="connsiteY0" fmla="*/ 20664 h 20664"/>
                <a:gd name="connsiteX1" fmla="*/ 9594 w 12644"/>
                <a:gd name="connsiteY1" fmla="*/ 6642 h 20664"/>
                <a:gd name="connsiteX2" fmla="*/ 0 w 12644"/>
                <a:gd name="connsiteY2" fmla="*/ 0 h 20664"/>
                <a:gd name="connsiteX3" fmla="*/ 0 w 12644"/>
                <a:gd name="connsiteY3" fmla="*/ 0 h 20664"/>
                <a:gd name="connsiteX4" fmla="*/ 0 w 12644"/>
                <a:gd name="connsiteY4" fmla="*/ 13284 h 20664"/>
                <a:gd name="connsiteX5" fmla="*/ 9594 w 12644"/>
                <a:gd name="connsiteY5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4" h="20664">
                  <a:moveTo>
                    <a:pt x="9594" y="20664"/>
                  </a:moveTo>
                  <a:cubicBezTo>
                    <a:pt x="13284" y="20664"/>
                    <a:pt x="14022" y="12546"/>
                    <a:pt x="9594" y="6642"/>
                  </a:cubicBezTo>
                  <a:cubicBezTo>
                    <a:pt x="7683" y="2985"/>
                    <a:pt x="4096" y="50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8118"/>
                    <a:pt x="0" y="13284"/>
                  </a:cubicBezTo>
                  <a:cubicBezTo>
                    <a:pt x="1451" y="17429"/>
                    <a:pt x="5215" y="20325"/>
                    <a:pt x="9594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4678AFEA-3D1E-493B-A848-9910F97F65D1}"/>
                </a:ext>
              </a:extLst>
            </p:cNvPr>
            <p:cNvSpPr/>
            <p:nvPr/>
          </p:nvSpPr>
          <p:spPr>
            <a:xfrm>
              <a:off x="3846535" y="5497602"/>
              <a:ext cx="15620" cy="16482"/>
            </a:xfrm>
            <a:custGeom>
              <a:avLst/>
              <a:gdLst>
                <a:gd name="connsiteX0" fmla="*/ 14477 w 15620"/>
                <a:gd name="connsiteY0" fmla="*/ 0 h 16482"/>
                <a:gd name="connsiteX1" fmla="*/ 14477 w 15620"/>
                <a:gd name="connsiteY1" fmla="*/ 0 h 16482"/>
                <a:gd name="connsiteX2" fmla="*/ 5621 w 15620"/>
                <a:gd name="connsiteY2" fmla="*/ 4428 h 16482"/>
                <a:gd name="connsiteX3" fmla="*/ 455 w 15620"/>
                <a:gd name="connsiteY3" fmla="*/ 15498 h 16482"/>
                <a:gd name="connsiteX4" fmla="*/ 12263 w 15620"/>
                <a:gd name="connsiteY4" fmla="*/ 15498 h 16482"/>
                <a:gd name="connsiteX5" fmla="*/ 14477 w 15620"/>
                <a:gd name="connsiteY5" fmla="*/ 0 h 16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20" h="16482">
                  <a:moveTo>
                    <a:pt x="14477" y="0"/>
                  </a:moveTo>
                  <a:lnTo>
                    <a:pt x="14477" y="0"/>
                  </a:lnTo>
                  <a:cubicBezTo>
                    <a:pt x="11046" y="199"/>
                    <a:pt x="7843" y="1800"/>
                    <a:pt x="5621" y="4428"/>
                  </a:cubicBezTo>
                  <a:cubicBezTo>
                    <a:pt x="1193" y="4428"/>
                    <a:pt x="-1021" y="13284"/>
                    <a:pt x="455" y="15498"/>
                  </a:cubicBezTo>
                  <a:cubicBezTo>
                    <a:pt x="1931" y="17712"/>
                    <a:pt x="7835" y="15498"/>
                    <a:pt x="12263" y="15498"/>
                  </a:cubicBezTo>
                  <a:cubicBezTo>
                    <a:pt x="16691" y="15498"/>
                    <a:pt x="15953" y="2214"/>
                    <a:pt x="14477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24" name="Group 1123">
            <a:extLst>
              <a:ext uri="{FF2B5EF4-FFF2-40B4-BE49-F238E27FC236}">
                <a16:creationId xmlns:a16="http://schemas.microsoft.com/office/drawing/2014/main" id="{BD03C823-F3D7-411D-A008-34BFA6DF9F8C}"/>
              </a:ext>
            </a:extLst>
          </p:cNvPr>
          <p:cNvGrpSpPr/>
          <p:nvPr/>
        </p:nvGrpSpPr>
        <p:grpSpPr>
          <a:xfrm>
            <a:off x="5129077" y="4993549"/>
            <a:ext cx="1568988" cy="915119"/>
            <a:chOff x="5129077" y="4993549"/>
            <a:chExt cx="1568988" cy="915119"/>
          </a:xfrm>
        </p:grpSpPr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EDFD64D4-AB1B-49B1-B558-B1471F7B1744}"/>
                </a:ext>
              </a:extLst>
            </p:cNvPr>
            <p:cNvSpPr/>
            <p:nvPr/>
          </p:nvSpPr>
          <p:spPr>
            <a:xfrm>
              <a:off x="5129077" y="4993549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583758 w 1568988"/>
                <a:gd name="connsiteY4" fmla="*/ 511434 h 915119"/>
                <a:gd name="connsiteX5" fmla="*/ 521028 w 1568988"/>
                <a:gd name="connsiteY5" fmla="*/ 490770 h 915119"/>
                <a:gd name="connsiteX6" fmla="*/ 481914 w 1568988"/>
                <a:gd name="connsiteY6" fmla="*/ 544644 h 915119"/>
                <a:gd name="connsiteX7" fmla="*/ 481914 w 1568988"/>
                <a:gd name="connsiteY7" fmla="*/ 478224 h 915119"/>
                <a:gd name="connsiteX8" fmla="*/ 418446 w 1568988"/>
                <a:gd name="connsiteY8" fmla="*/ 457560 h 915119"/>
                <a:gd name="connsiteX9" fmla="*/ 481914 w 1568988"/>
                <a:gd name="connsiteY9" fmla="*/ 436896 h 915119"/>
                <a:gd name="connsiteX10" fmla="*/ 481914 w 1568988"/>
                <a:gd name="connsiteY10" fmla="*/ 369000 h 915119"/>
                <a:gd name="connsiteX11" fmla="*/ 521028 w 1568988"/>
                <a:gd name="connsiteY11" fmla="*/ 422874 h 915119"/>
                <a:gd name="connsiteX12" fmla="*/ 583758 w 1568988"/>
                <a:gd name="connsiteY12" fmla="*/ 402210 h 915119"/>
                <a:gd name="connsiteX13" fmla="*/ 544644 w 1568988"/>
                <a:gd name="connsiteY13" fmla="*/ 456084 h 915119"/>
                <a:gd name="connsiteX14" fmla="*/ 784494 w 1568988"/>
                <a:gd name="connsiteY14" fmla="*/ 823608 h 915119"/>
                <a:gd name="connsiteX15" fmla="*/ 763830 w 1568988"/>
                <a:gd name="connsiteY15" fmla="*/ 760140 h 915119"/>
                <a:gd name="connsiteX16" fmla="*/ 697410 w 1568988"/>
                <a:gd name="connsiteY16" fmla="*/ 760140 h 915119"/>
                <a:gd name="connsiteX17" fmla="*/ 751284 w 1568988"/>
                <a:gd name="connsiteY17" fmla="*/ 721026 h 915119"/>
                <a:gd name="connsiteX18" fmla="*/ 730620 w 1568988"/>
                <a:gd name="connsiteY18" fmla="*/ 658296 h 915119"/>
                <a:gd name="connsiteX19" fmla="*/ 784494 w 1568988"/>
                <a:gd name="connsiteY19" fmla="*/ 697410 h 915119"/>
                <a:gd name="connsiteX20" fmla="*/ 838368 w 1568988"/>
                <a:gd name="connsiteY20" fmla="*/ 658296 h 915119"/>
                <a:gd name="connsiteX21" fmla="*/ 817704 w 1568988"/>
                <a:gd name="connsiteY21" fmla="*/ 721026 h 915119"/>
                <a:gd name="connsiteX22" fmla="*/ 871578 w 1568988"/>
                <a:gd name="connsiteY22" fmla="*/ 760140 h 915119"/>
                <a:gd name="connsiteX23" fmla="*/ 805158 w 1568988"/>
                <a:gd name="connsiteY23" fmla="*/ 760140 h 915119"/>
                <a:gd name="connsiteX24" fmla="*/ 817704 w 1568988"/>
                <a:gd name="connsiteY24" fmla="*/ 194094 h 915119"/>
                <a:gd name="connsiteX25" fmla="*/ 838368 w 1568988"/>
                <a:gd name="connsiteY25" fmla="*/ 256824 h 915119"/>
                <a:gd name="connsiteX26" fmla="*/ 784494 w 1568988"/>
                <a:gd name="connsiteY26" fmla="*/ 221400 h 915119"/>
                <a:gd name="connsiteX27" fmla="*/ 730620 w 1568988"/>
                <a:gd name="connsiteY27" fmla="*/ 260514 h 915119"/>
                <a:gd name="connsiteX28" fmla="*/ 751284 w 1568988"/>
                <a:gd name="connsiteY28" fmla="*/ 197784 h 915119"/>
                <a:gd name="connsiteX29" fmla="*/ 697410 w 1568988"/>
                <a:gd name="connsiteY29" fmla="*/ 154980 h 915119"/>
                <a:gd name="connsiteX30" fmla="*/ 763830 w 1568988"/>
                <a:gd name="connsiteY30" fmla="*/ 154980 h 915119"/>
                <a:gd name="connsiteX31" fmla="*/ 784494 w 1568988"/>
                <a:gd name="connsiteY31" fmla="*/ 91512 h 915119"/>
                <a:gd name="connsiteX32" fmla="*/ 805158 w 1568988"/>
                <a:gd name="connsiteY32" fmla="*/ 154980 h 915119"/>
                <a:gd name="connsiteX33" fmla="*/ 871578 w 1568988"/>
                <a:gd name="connsiteY33" fmla="*/ 154980 h 915119"/>
                <a:gd name="connsiteX34" fmla="*/ 1087074 w 1568988"/>
                <a:gd name="connsiteY34" fmla="*/ 544644 h 915119"/>
                <a:gd name="connsiteX35" fmla="*/ 1047960 w 1568988"/>
                <a:gd name="connsiteY35" fmla="*/ 490770 h 915119"/>
                <a:gd name="connsiteX36" fmla="*/ 985230 w 1568988"/>
                <a:gd name="connsiteY36" fmla="*/ 511434 h 915119"/>
                <a:gd name="connsiteX37" fmla="*/ 1024344 w 1568988"/>
                <a:gd name="connsiteY37" fmla="*/ 457560 h 915119"/>
                <a:gd name="connsiteX38" fmla="*/ 985230 w 1568988"/>
                <a:gd name="connsiteY38" fmla="*/ 403686 h 915119"/>
                <a:gd name="connsiteX39" fmla="*/ 1047960 w 1568988"/>
                <a:gd name="connsiteY39" fmla="*/ 424350 h 915119"/>
                <a:gd name="connsiteX40" fmla="*/ 1087074 w 1568988"/>
                <a:gd name="connsiteY40" fmla="*/ 369000 h 915119"/>
                <a:gd name="connsiteX41" fmla="*/ 1087074 w 1568988"/>
                <a:gd name="connsiteY41" fmla="*/ 435420 h 915119"/>
                <a:gd name="connsiteX42" fmla="*/ 1150542 w 1568988"/>
                <a:gd name="connsiteY42" fmla="*/ 456084 h 915119"/>
                <a:gd name="connsiteX43" fmla="*/ 1087074 w 1568988"/>
                <a:gd name="connsiteY43" fmla="*/ 476748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583758" y="511434"/>
                  </a:moveTo>
                  <a:lnTo>
                    <a:pt x="521028" y="490770"/>
                  </a:lnTo>
                  <a:lnTo>
                    <a:pt x="481914" y="544644"/>
                  </a:lnTo>
                  <a:lnTo>
                    <a:pt x="481914" y="478224"/>
                  </a:lnTo>
                  <a:lnTo>
                    <a:pt x="418446" y="457560"/>
                  </a:lnTo>
                  <a:lnTo>
                    <a:pt x="481914" y="436896"/>
                  </a:lnTo>
                  <a:lnTo>
                    <a:pt x="481914" y="369000"/>
                  </a:lnTo>
                  <a:lnTo>
                    <a:pt x="521028" y="422874"/>
                  </a:lnTo>
                  <a:lnTo>
                    <a:pt x="583758" y="402210"/>
                  </a:lnTo>
                  <a:lnTo>
                    <a:pt x="544644" y="456084"/>
                  </a:lnTo>
                  <a:close/>
                  <a:moveTo>
                    <a:pt x="784494" y="823608"/>
                  </a:moveTo>
                  <a:lnTo>
                    <a:pt x="763830" y="760140"/>
                  </a:lnTo>
                  <a:lnTo>
                    <a:pt x="697410" y="760140"/>
                  </a:lnTo>
                  <a:lnTo>
                    <a:pt x="751284" y="721026"/>
                  </a:lnTo>
                  <a:lnTo>
                    <a:pt x="730620" y="658296"/>
                  </a:lnTo>
                  <a:lnTo>
                    <a:pt x="784494" y="697410"/>
                  </a:lnTo>
                  <a:lnTo>
                    <a:pt x="838368" y="658296"/>
                  </a:lnTo>
                  <a:lnTo>
                    <a:pt x="817704" y="721026"/>
                  </a:lnTo>
                  <a:lnTo>
                    <a:pt x="871578" y="760140"/>
                  </a:lnTo>
                  <a:lnTo>
                    <a:pt x="805158" y="760140"/>
                  </a:lnTo>
                  <a:close/>
                  <a:moveTo>
                    <a:pt x="817704" y="194094"/>
                  </a:moveTo>
                  <a:lnTo>
                    <a:pt x="838368" y="256824"/>
                  </a:lnTo>
                  <a:lnTo>
                    <a:pt x="784494" y="221400"/>
                  </a:lnTo>
                  <a:lnTo>
                    <a:pt x="730620" y="260514"/>
                  </a:lnTo>
                  <a:lnTo>
                    <a:pt x="751284" y="197784"/>
                  </a:lnTo>
                  <a:lnTo>
                    <a:pt x="697410" y="154980"/>
                  </a:lnTo>
                  <a:lnTo>
                    <a:pt x="763830" y="154980"/>
                  </a:lnTo>
                  <a:lnTo>
                    <a:pt x="784494" y="91512"/>
                  </a:lnTo>
                  <a:lnTo>
                    <a:pt x="805158" y="154980"/>
                  </a:lnTo>
                  <a:lnTo>
                    <a:pt x="871578" y="154980"/>
                  </a:lnTo>
                  <a:close/>
                  <a:moveTo>
                    <a:pt x="1087074" y="544644"/>
                  </a:moveTo>
                  <a:lnTo>
                    <a:pt x="1047960" y="490770"/>
                  </a:lnTo>
                  <a:lnTo>
                    <a:pt x="985230" y="511434"/>
                  </a:lnTo>
                  <a:lnTo>
                    <a:pt x="1024344" y="457560"/>
                  </a:lnTo>
                  <a:lnTo>
                    <a:pt x="985230" y="403686"/>
                  </a:lnTo>
                  <a:lnTo>
                    <a:pt x="1047960" y="424350"/>
                  </a:lnTo>
                  <a:lnTo>
                    <a:pt x="1087074" y="369000"/>
                  </a:lnTo>
                  <a:lnTo>
                    <a:pt x="1087074" y="435420"/>
                  </a:lnTo>
                  <a:lnTo>
                    <a:pt x="1150542" y="456084"/>
                  </a:lnTo>
                  <a:lnTo>
                    <a:pt x="1087074" y="476748"/>
                  </a:lnTo>
                  <a:close/>
                </a:path>
              </a:pathLst>
            </a:custGeom>
            <a:solidFill>
              <a:srgbClr val="75B2D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AB81F3C8-61EE-49D1-B169-85CE1556313B}"/>
                </a:ext>
              </a:extLst>
            </p:cNvPr>
            <p:cNvSpPr/>
            <p:nvPr/>
          </p:nvSpPr>
          <p:spPr>
            <a:xfrm>
              <a:off x="5826486" y="5085061"/>
              <a:ext cx="174168" cy="165312"/>
            </a:xfrm>
            <a:custGeom>
              <a:avLst/>
              <a:gdLst>
                <a:gd name="connsiteX0" fmla="*/ 87084 w 174168"/>
                <a:gd name="connsiteY0" fmla="*/ 0 h 165312"/>
                <a:gd name="connsiteX1" fmla="*/ 66420 w 174168"/>
                <a:gd name="connsiteY1" fmla="*/ 63468 h 165312"/>
                <a:gd name="connsiteX2" fmla="*/ 0 w 174168"/>
                <a:gd name="connsiteY2" fmla="*/ 63468 h 165312"/>
                <a:gd name="connsiteX3" fmla="*/ 53874 w 174168"/>
                <a:gd name="connsiteY3" fmla="*/ 102582 h 165312"/>
                <a:gd name="connsiteX4" fmla="*/ 33210 w 174168"/>
                <a:gd name="connsiteY4" fmla="*/ 165312 h 165312"/>
                <a:gd name="connsiteX5" fmla="*/ 87084 w 174168"/>
                <a:gd name="connsiteY5" fmla="*/ 126936 h 165312"/>
                <a:gd name="connsiteX6" fmla="*/ 140958 w 174168"/>
                <a:gd name="connsiteY6" fmla="*/ 165312 h 165312"/>
                <a:gd name="connsiteX7" fmla="*/ 120294 w 174168"/>
                <a:gd name="connsiteY7" fmla="*/ 102582 h 165312"/>
                <a:gd name="connsiteX8" fmla="*/ 174168 w 174168"/>
                <a:gd name="connsiteY8" fmla="*/ 63468 h 165312"/>
                <a:gd name="connsiteX9" fmla="*/ 107748 w 174168"/>
                <a:gd name="connsiteY9" fmla="*/ 63468 h 165312"/>
                <a:gd name="connsiteX10" fmla="*/ 87084 w 174168"/>
                <a:gd name="connsiteY10" fmla="*/ 0 h 16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4168" h="165312">
                  <a:moveTo>
                    <a:pt x="87084" y="0"/>
                  </a:moveTo>
                  <a:lnTo>
                    <a:pt x="66420" y="63468"/>
                  </a:lnTo>
                  <a:lnTo>
                    <a:pt x="0" y="63468"/>
                  </a:lnTo>
                  <a:lnTo>
                    <a:pt x="53874" y="102582"/>
                  </a:lnTo>
                  <a:lnTo>
                    <a:pt x="33210" y="165312"/>
                  </a:lnTo>
                  <a:lnTo>
                    <a:pt x="87084" y="126936"/>
                  </a:lnTo>
                  <a:lnTo>
                    <a:pt x="140958" y="165312"/>
                  </a:lnTo>
                  <a:lnTo>
                    <a:pt x="120294" y="102582"/>
                  </a:lnTo>
                  <a:lnTo>
                    <a:pt x="174168" y="63468"/>
                  </a:lnTo>
                  <a:lnTo>
                    <a:pt x="107748" y="63468"/>
                  </a:lnTo>
                  <a:lnTo>
                    <a:pt x="8708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BE4BEB71-27DB-41FF-9030-5A198852C91C}"/>
                </a:ext>
              </a:extLst>
            </p:cNvPr>
            <p:cNvSpPr/>
            <p:nvPr/>
          </p:nvSpPr>
          <p:spPr>
            <a:xfrm>
              <a:off x="6114307" y="5364024"/>
              <a:ext cx="165311" cy="174168"/>
            </a:xfrm>
            <a:custGeom>
              <a:avLst/>
              <a:gdLst>
                <a:gd name="connsiteX0" fmla="*/ 101844 w 165311"/>
                <a:gd name="connsiteY0" fmla="*/ 66420 h 174168"/>
                <a:gd name="connsiteX1" fmla="*/ 101844 w 165311"/>
                <a:gd name="connsiteY1" fmla="*/ 0 h 174168"/>
                <a:gd name="connsiteX2" fmla="*/ 62730 w 165311"/>
                <a:gd name="connsiteY2" fmla="*/ 53874 h 174168"/>
                <a:gd name="connsiteX3" fmla="*/ 0 w 165311"/>
                <a:gd name="connsiteY3" fmla="*/ 33210 h 174168"/>
                <a:gd name="connsiteX4" fmla="*/ 39114 w 165311"/>
                <a:gd name="connsiteY4" fmla="*/ 87084 h 174168"/>
                <a:gd name="connsiteX5" fmla="*/ 0 w 165311"/>
                <a:gd name="connsiteY5" fmla="*/ 140958 h 174168"/>
                <a:gd name="connsiteX6" fmla="*/ 62730 w 165311"/>
                <a:gd name="connsiteY6" fmla="*/ 120294 h 174168"/>
                <a:gd name="connsiteX7" fmla="*/ 101844 w 165311"/>
                <a:gd name="connsiteY7" fmla="*/ 174168 h 174168"/>
                <a:gd name="connsiteX8" fmla="*/ 101844 w 165311"/>
                <a:gd name="connsiteY8" fmla="*/ 107748 h 174168"/>
                <a:gd name="connsiteX9" fmla="*/ 165312 w 165311"/>
                <a:gd name="connsiteY9" fmla="*/ 87084 h 174168"/>
                <a:gd name="connsiteX10" fmla="*/ 101844 w 165311"/>
                <a:gd name="connsiteY10" fmla="*/ 66420 h 174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311" h="174168">
                  <a:moveTo>
                    <a:pt x="101844" y="66420"/>
                  </a:moveTo>
                  <a:lnTo>
                    <a:pt x="101844" y="0"/>
                  </a:lnTo>
                  <a:lnTo>
                    <a:pt x="62730" y="53874"/>
                  </a:lnTo>
                  <a:lnTo>
                    <a:pt x="0" y="33210"/>
                  </a:lnTo>
                  <a:lnTo>
                    <a:pt x="39114" y="87084"/>
                  </a:lnTo>
                  <a:lnTo>
                    <a:pt x="0" y="140958"/>
                  </a:lnTo>
                  <a:lnTo>
                    <a:pt x="62730" y="120294"/>
                  </a:lnTo>
                  <a:lnTo>
                    <a:pt x="101844" y="174168"/>
                  </a:lnTo>
                  <a:lnTo>
                    <a:pt x="101844" y="107748"/>
                  </a:lnTo>
                  <a:lnTo>
                    <a:pt x="165312" y="87084"/>
                  </a:lnTo>
                  <a:lnTo>
                    <a:pt x="101844" y="664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F3284A3-4B14-4219-B985-23A403BBA833}"/>
                </a:ext>
              </a:extLst>
            </p:cNvPr>
            <p:cNvSpPr/>
            <p:nvPr/>
          </p:nvSpPr>
          <p:spPr>
            <a:xfrm>
              <a:off x="5547523" y="5364024"/>
              <a:ext cx="165311" cy="174168"/>
            </a:xfrm>
            <a:custGeom>
              <a:avLst/>
              <a:gdLst>
                <a:gd name="connsiteX0" fmla="*/ 102582 w 165311"/>
                <a:gd name="connsiteY0" fmla="*/ 53874 h 174168"/>
                <a:gd name="connsiteX1" fmla="*/ 63468 w 165311"/>
                <a:gd name="connsiteY1" fmla="*/ 0 h 174168"/>
                <a:gd name="connsiteX2" fmla="*/ 63468 w 165311"/>
                <a:gd name="connsiteY2" fmla="*/ 66420 h 174168"/>
                <a:gd name="connsiteX3" fmla="*/ 0 w 165311"/>
                <a:gd name="connsiteY3" fmla="*/ 87084 h 174168"/>
                <a:gd name="connsiteX4" fmla="*/ 63468 w 165311"/>
                <a:gd name="connsiteY4" fmla="*/ 107748 h 174168"/>
                <a:gd name="connsiteX5" fmla="*/ 63468 w 165311"/>
                <a:gd name="connsiteY5" fmla="*/ 174168 h 174168"/>
                <a:gd name="connsiteX6" fmla="*/ 102582 w 165311"/>
                <a:gd name="connsiteY6" fmla="*/ 120294 h 174168"/>
                <a:gd name="connsiteX7" fmla="*/ 165312 w 165311"/>
                <a:gd name="connsiteY7" fmla="*/ 140958 h 174168"/>
                <a:gd name="connsiteX8" fmla="*/ 126198 w 165311"/>
                <a:gd name="connsiteY8" fmla="*/ 87084 h 174168"/>
                <a:gd name="connsiteX9" fmla="*/ 165312 w 165311"/>
                <a:gd name="connsiteY9" fmla="*/ 33210 h 174168"/>
                <a:gd name="connsiteX10" fmla="*/ 102582 w 165311"/>
                <a:gd name="connsiteY10" fmla="*/ 53874 h 174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311" h="174168">
                  <a:moveTo>
                    <a:pt x="102582" y="53874"/>
                  </a:moveTo>
                  <a:lnTo>
                    <a:pt x="63468" y="0"/>
                  </a:lnTo>
                  <a:lnTo>
                    <a:pt x="63468" y="66420"/>
                  </a:lnTo>
                  <a:lnTo>
                    <a:pt x="0" y="87084"/>
                  </a:lnTo>
                  <a:lnTo>
                    <a:pt x="63468" y="107748"/>
                  </a:lnTo>
                  <a:lnTo>
                    <a:pt x="63468" y="174168"/>
                  </a:lnTo>
                  <a:lnTo>
                    <a:pt x="102582" y="120294"/>
                  </a:lnTo>
                  <a:lnTo>
                    <a:pt x="165312" y="140958"/>
                  </a:lnTo>
                  <a:lnTo>
                    <a:pt x="126198" y="87084"/>
                  </a:lnTo>
                  <a:lnTo>
                    <a:pt x="165312" y="33210"/>
                  </a:lnTo>
                  <a:lnTo>
                    <a:pt x="102582" y="5387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A68FFC42-9CDA-44AD-BEED-4F3ECC7209DB}"/>
                </a:ext>
              </a:extLst>
            </p:cNvPr>
            <p:cNvSpPr/>
            <p:nvPr/>
          </p:nvSpPr>
          <p:spPr>
            <a:xfrm>
              <a:off x="5826486" y="5651845"/>
              <a:ext cx="174168" cy="165311"/>
            </a:xfrm>
            <a:custGeom>
              <a:avLst/>
              <a:gdLst>
                <a:gd name="connsiteX0" fmla="*/ 120294 w 174168"/>
                <a:gd name="connsiteY0" fmla="*/ 63468 h 165311"/>
                <a:gd name="connsiteX1" fmla="*/ 140958 w 174168"/>
                <a:gd name="connsiteY1" fmla="*/ 0 h 165311"/>
                <a:gd name="connsiteX2" fmla="*/ 87084 w 174168"/>
                <a:gd name="connsiteY2" fmla="*/ 39114 h 165311"/>
                <a:gd name="connsiteX3" fmla="*/ 33210 w 174168"/>
                <a:gd name="connsiteY3" fmla="*/ 0 h 165311"/>
                <a:gd name="connsiteX4" fmla="*/ 53874 w 174168"/>
                <a:gd name="connsiteY4" fmla="*/ 62730 h 165311"/>
                <a:gd name="connsiteX5" fmla="*/ 0 w 174168"/>
                <a:gd name="connsiteY5" fmla="*/ 101844 h 165311"/>
                <a:gd name="connsiteX6" fmla="*/ 66420 w 174168"/>
                <a:gd name="connsiteY6" fmla="*/ 101844 h 165311"/>
                <a:gd name="connsiteX7" fmla="*/ 87084 w 174168"/>
                <a:gd name="connsiteY7" fmla="*/ 165312 h 165311"/>
                <a:gd name="connsiteX8" fmla="*/ 107748 w 174168"/>
                <a:gd name="connsiteY8" fmla="*/ 101844 h 165311"/>
                <a:gd name="connsiteX9" fmla="*/ 174168 w 174168"/>
                <a:gd name="connsiteY9" fmla="*/ 101844 h 165311"/>
                <a:gd name="connsiteX10" fmla="*/ 120294 w 174168"/>
                <a:gd name="connsiteY10" fmla="*/ 63468 h 16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4168" h="165311">
                  <a:moveTo>
                    <a:pt x="120294" y="63468"/>
                  </a:moveTo>
                  <a:lnTo>
                    <a:pt x="140958" y="0"/>
                  </a:lnTo>
                  <a:lnTo>
                    <a:pt x="87084" y="39114"/>
                  </a:lnTo>
                  <a:lnTo>
                    <a:pt x="33210" y="0"/>
                  </a:lnTo>
                  <a:lnTo>
                    <a:pt x="53874" y="62730"/>
                  </a:lnTo>
                  <a:lnTo>
                    <a:pt x="0" y="101844"/>
                  </a:lnTo>
                  <a:lnTo>
                    <a:pt x="66420" y="101844"/>
                  </a:lnTo>
                  <a:lnTo>
                    <a:pt x="87084" y="165312"/>
                  </a:lnTo>
                  <a:lnTo>
                    <a:pt x="107748" y="101844"/>
                  </a:lnTo>
                  <a:lnTo>
                    <a:pt x="174168" y="101844"/>
                  </a:lnTo>
                  <a:lnTo>
                    <a:pt x="120294" y="634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25" name="Group 1124">
            <a:extLst>
              <a:ext uri="{FF2B5EF4-FFF2-40B4-BE49-F238E27FC236}">
                <a16:creationId xmlns:a16="http://schemas.microsoft.com/office/drawing/2014/main" id="{903DD142-DF20-468B-AF20-359A1A494984}"/>
              </a:ext>
            </a:extLst>
          </p:cNvPr>
          <p:cNvGrpSpPr/>
          <p:nvPr/>
        </p:nvGrpSpPr>
        <p:grpSpPr>
          <a:xfrm>
            <a:off x="7293810" y="4993549"/>
            <a:ext cx="1568987" cy="915120"/>
            <a:chOff x="7293810" y="4993549"/>
            <a:chExt cx="1568987" cy="915120"/>
          </a:xfrm>
        </p:grpSpPr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D365363-D8AA-402D-815E-B435CC7CA9E4}"/>
                </a:ext>
              </a:extLst>
            </p:cNvPr>
            <p:cNvSpPr/>
            <p:nvPr/>
          </p:nvSpPr>
          <p:spPr>
            <a:xfrm>
              <a:off x="7817052" y="4993549"/>
              <a:ext cx="522503" cy="915119"/>
            </a:xfrm>
            <a:custGeom>
              <a:avLst/>
              <a:gdLst>
                <a:gd name="connsiteX0" fmla="*/ 0 w 522503"/>
                <a:gd name="connsiteY0" fmla="*/ 0 h 915119"/>
                <a:gd name="connsiteX1" fmla="*/ 0 w 522503"/>
                <a:gd name="connsiteY1" fmla="*/ 915120 h 915119"/>
                <a:gd name="connsiteX2" fmla="*/ 522504 w 522503"/>
                <a:gd name="connsiteY2" fmla="*/ 915120 h 915119"/>
                <a:gd name="connsiteX3" fmla="*/ 522504 w 522503"/>
                <a:gd name="connsiteY3" fmla="*/ 0 h 915119"/>
                <a:gd name="connsiteX4" fmla="*/ 461988 w 522503"/>
                <a:gd name="connsiteY4" fmla="*/ 430254 h 915119"/>
                <a:gd name="connsiteX5" fmla="*/ 461988 w 522503"/>
                <a:gd name="connsiteY5" fmla="*/ 430254 h 915119"/>
                <a:gd name="connsiteX6" fmla="*/ 461988 w 522503"/>
                <a:gd name="connsiteY6" fmla="*/ 434682 h 915119"/>
                <a:gd name="connsiteX7" fmla="*/ 458298 w 522503"/>
                <a:gd name="connsiteY7" fmla="*/ 434682 h 915119"/>
                <a:gd name="connsiteX8" fmla="*/ 465678 w 522503"/>
                <a:gd name="connsiteY8" fmla="*/ 445014 h 915119"/>
                <a:gd name="connsiteX9" fmla="*/ 453870 w 522503"/>
                <a:gd name="connsiteY9" fmla="*/ 453870 h 915119"/>
                <a:gd name="connsiteX10" fmla="*/ 448704 w 522503"/>
                <a:gd name="connsiteY10" fmla="*/ 463464 h 915119"/>
                <a:gd name="connsiteX11" fmla="*/ 444276 w 522503"/>
                <a:gd name="connsiteY11" fmla="*/ 463464 h 915119"/>
                <a:gd name="connsiteX12" fmla="*/ 444276 w 522503"/>
                <a:gd name="connsiteY12" fmla="*/ 463464 h 915119"/>
                <a:gd name="connsiteX13" fmla="*/ 440586 w 522503"/>
                <a:gd name="connsiteY13" fmla="*/ 463464 h 915119"/>
                <a:gd name="connsiteX14" fmla="*/ 430254 w 522503"/>
                <a:gd name="connsiteY14" fmla="*/ 484128 h 915119"/>
                <a:gd name="connsiteX15" fmla="*/ 430254 w 522503"/>
                <a:gd name="connsiteY15" fmla="*/ 620658 h 915119"/>
                <a:gd name="connsiteX16" fmla="*/ 430254 w 522503"/>
                <a:gd name="connsiteY16" fmla="*/ 632466 h 915119"/>
                <a:gd name="connsiteX17" fmla="*/ 404424 w 522503"/>
                <a:gd name="connsiteY17" fmla="*/ 600732 h 915119"/>
                <a:gd name="connsiteX18" fmla="*/ 404424 w 522503"/>
                <a:gd name="connsiteY18" fmla="*/ 600732 h 915119"/>
                <a:gd name="connsiteX19" fmla="*/ 381546 w 522503"/>
                <a:gd name="connsiteY19" fmla="*/ 577854 h 915119"/>
                <a:gd name="connsiteX20" fmla="*/ 381546 w 522503"/>
                <a:gd name="connsiteY20" fmla="*/ 577854 h 915119"/>
                <a:gd name="connsiteX21" fmla="*/ 381546 w 522503"/>
                <a:gd name="connsiteY21" fmla="*/ 584496 h 915119"/>
                <a:gd name="connsiteX22" fmla="*/ 375642 w 522503"/>
                <a:gd name="connsiteY22" fmla="*/ 584496 h 915119"/>
                <a:gd name="connsiteX23" fmla="*/ 380070 w 522503"/>
                <a:gd name="connsiteY23" fmla="*/ 588924 h 915119"/>
                <a:gd name="connsiteX24" fmla="*/ 380070 w 522503"/>
                <a:gd name="connsiteY24" fmla="*/ 598518 h 915119"/>
                <a:gd name="connsiteX25" fmla="*/ 380070 w 522503"/>
                <a:gd name="connsiteY25" fmla="*/ 606636 h 915119"/>
                <a:gd name="connsiteX26" fmla="*/ 380070 w 522503"/>
                <a:gd name="connsiteY26" fmla="*/ 606636 h 915119"/>
                <a:gd name="connsiteX27" fmla="*/ 369738 w 522503"/>
                <a:gd name="connsiteY27" fmla="*/ 619182 h 915119"/>
                <a:gd name="connsiteX28" fmla="*/ 362358 w 522503"/>
                <a:gd name="connsiteY28" fmla="*/ 619182 h 915119"/>
                <a:gd name="connsiteX29" fmla="*/ 362358 w 522503"/>
                <a:gd name="connsiteY29" fmla="*/ 619182 h 915119"/>
                <a:gd name="connsiteX30" fmla="*/ 362358 w 522503"/>
                <a:gd name="connsiteY30" fmla="*/ 619182 h 915119"/>
                <a:gd name="connsiteX31" fmla="*/ 362358 w 522503"/>
                <a:gd name="connsiteY31" fmla="*/ 619182 h 915119"/>
                <a:gd name="connsiteX32" fmla="*/ 366048 w 522503"/>
                <a:gd name="connsiteY32" fmla="*/ 622872 h 915119"/>
                <a:gd name="connsiteX33" fmla="*/ 352026 w 522503"/>
                <a:gd name="connsiteY33" fmla="*/ 633204 h 915119"/>
                <a:gd name="connsiteX34" fmla="*/ 352026 w 522503"/>
                <a:gd name="connsiteY34" fmla="*/ 615492 h 915119"/>
                <a:gd name="connsiteX35" fmla="*/ 356454 w 522503"/>
                <a:gd name="connsiteY35" fmla="*/ 615492 h 915119"/>
                <a:gd name="connsiteX36" fmla="*/ 356454 w 522503"/>
                <a:gd name="connsiteY36" fmla="*/ 611802 h 915119"/>
                <a:gd name="connsiteX37" fmla="*/ 356454 w 522503"/>
                <a:gd name="connsiteY37" fmla="*/ 611802 h 915119"/>
                <a:gd name="connsiteX38" fmla="*/ 356454 w 522503"/>
                <a:gd name="connsiteY38" fmla="*/ 611802 h 915119"/>
                <a:gd name="connsiteX39" fmla="*/ 349812 w 522503"/>
                <a:gd name="connsiteY39" fmla="*/ 604422 h 915119"/>
                <a:gd name="connsiteX40" fmla="*/ 345384 w 522503"/>
                <a:gd name="connsiteY40" fmla="*/ 595566 h 915119"/>
                <a:gd name="connsiteX41" fmla="*/ 321030 w 522503"/>
                <a:gd name="connsiteY41" fmla="*/ 562356 h 915119"/>
                <a:gd name="connsiteX42" fmla="*/ 301104 w 522503"/>
                <a:gd name="connsiteY42" fmla="*/ 542430 h 915119"/>
                <a:gd name="connsiteX43" fmla="*/ 286344 w 522503"/>
                <a:gd name="connsiteY43" fmla="*/ 549072 h 915119"/>
                <a:gd name="connsiteX44" fmla="*/ 281916 w 522503"/>
                <a:gd name="connsiteY44" fmla="*/ 549072 h 915119"/>
                <a:gd name="connsiteX45" fmla="*/ 346122 w 522503"/>
                <a:gd name="connsiteY45" fmla="*/ 639846 h 915119"/>
                <a:gd name="connsiteX46" fmla="*/ 316602 w 522503"/>
                <a:gd name="connsiteY46" fmla="*/ 653868 h 915119"/>
                <a:gd name="connsiteX47" fmla="*/ 309222 w 522503"/>
                <a:gd name="connsiteY47" fmla="*/ 657558 h 915119"/>
                <a:gd name="connsiteX48" fmla="*/ 301842 w 522503"/>
                <a:gd name="connsiteY48" fmla="*/ 664200 h 915119"/>
                <a:gd name="connsiteX49" fmla="*/ 282654 w 522503"/>
                <a:gd name="connsiteY49" fmla="*/ 636156 h 915119"/>
                <a:gd name="connsiteX50" fmla="*/ 295938 w 522503"/>
                <a:gd name="connsiteY50" fmla="*/ 664200 h 915119"/>
                <a:gd name="connsiteX51" fmla="*/ 301104 w 522503"/>
                <a:gd name="connsiteY51" fmla="*/ 673794 h 915119"/>
                <a:gd name="connsiteX52" fmla="*/ 294462 w 522503"/>
                <a:gd name="connsiteY52" fmla="*/ 673794 h 915119"/>
                <a:gd name="connsiteX53" fmla="*/ 257562 w 522503"/>
                <a:gd name="connsiteY53" fmla="*/ 705528 h 915119"/>
                <a:gd name="connsiteX54" fmla="*/ 219924 w 522503"/>
                <a:gd name="connsiteY54" fmla="*/ 673794 h 915119"/>
                <a:gd name="connsiteX55" fmla="*/ 213282 w 522503"/>
                <a:gd name="connsiteY55" fmla="*/ 673794 h 915119"/>
                <a:gd name="connsiteX56" fmla="*/ 219186 w 522503"/>
                <a:gd name="connsiteY56" fmla="*/ 664200 h 915119"/>
                <a:gd name="connsiteX57" fmla="*/ 232470 w 522503"/>
                <a:gd name="connsiteY57" fmla="*/ 633204 h 915119"/>
                <a:gd name="connsiteX58" fmla="*/ 212544 w 522503"/>
                <a:gd name="connsiteY58" fmla="*/ 661248 h 915119"/>
                <a:gd name="connsiteX59" fmla="*/ 205902 w 522503"/>
                <a:gd name="connsiteY59" fmla="*/ 669366 h 915119"/>
                <a:gd name="connsiteX60" fmla="*/ 198522 w 522503"/>
                <a:gd name="connsiteY60" fmla="*/ 664200 h 915119"/>
                <a:gd name="connsiteX61" fmla="*/ 169002 w 522503"/>
                <a:gd name="connsiteY61" fmla="*/ 650178 h 915119"/>
                <a:gd name="connsiteX62" fmla="*/ 233946 w 522503"/>
                <a:gd name="connsiteY62" fmla="*/ 559404 h 915119"/>
                <a:gd name="connsiteX63" fmla="*/ 228780 w 522503"/>
                <a:gd name="connsiteY63" fmla="*/ 559404 h 915119"/>
                <a:gd name="connsiteX64" fmla="*/ 214758 w 522503"/>
                <a:gd name="connsiteY64" fmla="*/ 553500 h 915119"/>
                <a:gd name="connsiteX65" fmla="*/ 194832 w 522503"/>
                <a:gd name="connsiteY65" fmla="*/ 573426 h 915119"/>
                <a:gd name="connsiteX66" fmla="*/ 194832 w 522503"/>
                <a:gd name="connsiteY66" fmla="*/ 573426 h 915119"/>
                <a:gd name="connsiteX67" fmla="*/ 169740 w 522503"/>
                <a:gd name="connsiteY67" fmla="*/ 606636 h 915119"/>
                <a:gd name="connsiteX68" fmla="*/ 165312 w 522503"/>
                <a:gd name="connsiteY68" fmla="*/ 615492 h 915119"/>
                <a:gd name="connsiteX69" fmla="*/ 165312 w 522503"/>
                <a:gd name="connsiteY69" fmla="*/ 615492 h 915119"/>
                <a:gd name="connsiteX70" fmla="*/ 165312 w 522503"/>
                <a:gd name="connsiteY70" fmla="*/ 619920 h 915119"/>
                <a:gd name="connsiteX71" fmla="*/ 177120 w 522503"/>
                <a:gd name="connsiteY71" fmla="*/ 626562 h 915119"/>
                <a:gd name="connsiteX72" fmla="*/ 177120 w 522503"/>
                <a:gd name="connsiteY72" fmla="*/ 644274 h 915119"/>
                <a:gd name="connsiteX73" fmla="*/ 160146 w 522503"/>
                <a:gd name="connsiteY73" fmla="*/ 635418 h 915119"/>
                <a:gd name="connsiteX74" fmla="*/ 160146 w 522503"/>
                <a:gd name="connsiteY74" fmla="*/ 622872 h 915119"/>
                <a:gd name="connsiteX75" fmla="*/ 160146 w 522503"/>
                <a:gd name="connsiteY75" fmla="*/ 622872 h 915119"/>
                <a:gd name="connsiteX76" fmla="*/ 153504 w 522503"/>
                <a:gd name="connsiteY76" fmla="*/ 629514 h 915119"/>
                <a:gd name="connsiteX77" fmla="*/ 146124 w 522503"/>
                <a:gd name="connsiteY77" fmla="*/ 629514 h 915119"/>
                <a:gd name="connsiteX78" fmla="*/ 135792 w 522503"/>
                <a:gd name="connsiteY78" fmla="*/ 616968 h 915119"/>
                <a:gd name="connsiteX79" fmla="*/ 135792 w 522503"/>
                <a:gd name="connsiteY79" fmla="*/ 616968 h 915119"/>
                <a:gd name="connsiteX80" fmla="*/ 135792 w 522503"/>
                <a:gd name="connsiteY80" fmla="*/ 608850 h 915119"/>
                <a:gd name="connsiteX81" fmla="*/ 135792 w 522503"/>
                <a:gd name="connsiteY81" fmla="*/ 599256 h 915119"/>
                <a:gd name="connsiteX82" fmla="*/ 140958 w 522503"/>
                <a:gd name="connsiteY82" fmla="*/ 590400 h 915119"/>
                <a:gd name="connsiteX83" fmla="*/ 137268 w 522503"/>
                <a:gd name="connsiteY83" fmla="*/ 590400 h 915119"/>
                <a:gd name="connsiteX84" fmla="*/ 137268 w 522503"/>
                <a:gd name="connsiteY84" fmla="*/ 584496 h 915119"/>
                <a:gd name="connsiteX85" fmla="*/ 140958 w 522503"/>
                <a:gd name="connsiteY85" fmla="*/ 584496 h 915119"/>
                <a:gd name="connsiteX86" fmla="*/ 140958 w 522503"/>
                <a:gd name="connsiteY86" fmla="*/ 584496 h 915119"/>
                <a:gd name="connsiteX87" fmla="*/ 134316 w 522503"/>
                <a:gd name="connsiteY87" fmla="*/ 584496 h 915119"/>
                <a:gd name="connsiteX88" fmla="*/ 112176 w 522503"/>
                <a:gd name="connsiteY88" fmla="*/ 606636 h 915119"/>
                <a:gd name="connsiteX89" fmla="*/ 112176 w 522503"/>
                <a:gd name="connsiteY89" fmla="*/ 606636 h 915119"/>
                <a:gd name="connsiteX90" fmla="*/ 86346 w 522503"/>
                <a:gd name="connsiteY90" fmla="*/ 638370 h 915119"/>
                <a:gd name="connsiteX91" fmla="*/ 86346 w 522503"/>
                <a:gd name="connsiteY91" fmla="*/ 626562 h 915119"/>
                <a:gd name="connsiteX92" fmla="*/ 86346 w 522503"/>
                <a:gd name="connsiteY92" fmla="*/ 492984 h 915119"/>
                <a:gd name="connsiteX93" fmla="*/ 83394 w 522503"/>
                <a:gd name="connsiteY93" fmla="*/ 492984 h 915119"/>
                <a:gd name="connsiteX94" fmla="*/ 67158 w 522503"/>
                <a:gd name="connsiteY94" fmla="*/ 473796 h 915119"/>
                <a:gd name="connsiteX95" fmla="*/ 74538 w 522503"/>
                <a:gd name="connsiteY95" fmla="*/ 473796 h 915119"/>
                <a:gd name="connsiteX96" fmla="*/ 67158 w 522503"/>
                <a:gd name="connsiteY96" fmla="*/ 464940 h 915119"/>
                <a:gd name="connsiteX97" fmla="*/ 85608 w 522503"/>
                <a:gd name="connsiteY97" fmla="*/ 464940 h 915119"/>
                <a:gd name="connsiteX98" fmla="*/ 85608 w 522503"/>
                <a:gd name="connsiteY98" fmla="*/ 460512 h 915119"/>
                <a:gd name="connsiteX99" fmla="*/ 81180 w 522503"/>
                <a:gd name="connsiteY99" fmla="*/ 451656 h 915119"/>
                <a:gd name="connsiteX100" fmla="*/ 81180 w 522503"/>
                <a:gd name="connsiteY100" fmla="*/ 456084 h 915119"/>
                <a:gd name="connsiteX101" fmla="*/ 81180 w 522503"/>
                <a:gd name="connsiteY101" fmla="*/ 461250 h 915119"/>
                <a:gd name="connsiteX102" fmla="*/ 74538 w 522503"/>
                <a:gd name="connsiteY102" fmla="*/ 461250 h 915119"/>
                <a:gd name="connsiteX103" fmla="*/ 74538 w 522503"/>
                <a:gd name="connsiteY103" fmla="*/ 456084 h 915119"/>
                <a:gd name="connsiteX104" fmla="*/ 78228 w 522503"/>
                <a:gd name="connsiteY104" fmla="*/ 456084 h 915119"/>
                <a:gd name="connsiteX105" fmla="*/ 78228 w 522503"/>
                <a:gd name="connsiteY105" fmla="*/ 456084 h 915119"/>
                <a:gd name="connsiteX106" fmla="*/ 66420 w 522503"/>
                <a:gd name="connsiteY106" fmla="*/ 456084 h 915119"/>
                <a:gd name="connsiteX107" fmla="*/ 57564 w 522503"/>
                <a:gd name="connsiteY107" fmla="*/ 440586 h 915119"/>
                <a:gd name="connsiteX108" fmla="*/ 70110 w 522503"/>
                <a:gd name="connsiteY108" fmla="*/ 440586 h 915119"/>
                <a:gd name="connsiteX109" fmla="*/ 65682 w 522503"/>
                <a:gd name="connsiteY109" fmla="*/ 434682 h 915119"/>
                <a:gd name="connsiteX110" fmla="*/ 65682 w 522503"/>
                <a:gd name="connsiteY110" fmla="*/ 419184 h 915119"/>
                <a:gd name="connsiteX111" fmla="*/ 79704 w 522503"/>
                <a:gd name="connsiteY111" fmla="*/ 430254 h 915119"/>
                <a:gd name="connsiteX112" fmla="*/ 79704 w 522503"/>
                <a:gd name="connsiteY112" fmla="*/ 419922 h 915119"/>
                <a:gd name="connsiteX113" fmla="*/ 84132 w 522503"/>
                <a:gd name="connsiteY113" fmla="*/ 427302 h 915119"/>
                <a:gd name="connsiteX114" fmla="*/ 84132 w 522503"/>
                <a:gd name="connsiteY114" fmla="*/ 312912 h 915119"/>
                <a:gd name="connsiteX115" fmla="*/ 123984 w 522503"/>
                <a:gd name="connsiteY115" fmla="*/ 264204 h 915119"/>
                <a:gd name="connsiteX116" fmla="*/ 160884 w 522503"/>
                <a:gd name="connsiteY116" fmla="*/ 295200 h 915119"/>
                <a:gd name="connsiteX117" fmla="*/ 160884 w 522503"/>
                <a:gd name="connsiteY117" fmla="*/ 310698 h 915119"/>
                <a:gd name="connsiteX118" fmla="*/ 160884 w 522503"/>
                <a:gd name="connsiteY118" fmla="*/ 321768 h 915119"/>
                <a:gd name="connsiteX119" fmla="*/ 192618 w 522503"/>
                <a:gd name="connsiteY119" fmla="*/ 335052 h 915119"/>
                <a:gd name="connsiteX120" fmla="*/ 210330 w 522503"/>
                <a:gd name="connsiteY120" fmla="*/ 342432 h 915119"/>
                <a:gd name="connsiteX121" fmla="*/ 221400 w 522503"/>
                <a:gd name="connsiteY121" fmla="*/ 331362 h 915119"/>
                <a:gd name="connsiteX122" fmla="*/ 230994 w 522503"/>
                <a:gd name="connsiteY122" fmla="*/ 289296 h 915119"/>
                <a:gd name="connsiteX123" fmla="*/ 209592 w 522503"/>
                <a:gd name="connsiteY123" fmla="*/ 256824 h 915119"/>
                <a:gd name="connsiteX124" fmla="*/ 209592 w 522503"/>
                <a:gd name="connsiteY124" fmla="*/ 269370 h 915119"/>
                <a:gd name="connsiteX125" fmla="*/ 214020 w 522503"/>
                <a:gd name="connsiteY125" fmla="*/ 275274 h 915119"/>
                <a:gd name="connsiteX126" fmla="*/ 206640 w 522503"/>
                <a:gd name="connsiteY126" fmla="*/ 283392 h 915119"/>
                <a:gd name="connsiteX127" fmla="*/ 199260 w 522503"/>
                <a:gd name="connsiteY127" fmla="*/ 275274 h 915119"/>
                <a:gd name="connsiteX128" fmla="*/ 199260 w 522503"/>
                <a:gd name="connsiteY128" fmla="*/ 269370 h 915119"/>
                <a:gd name="connsiteX129" fmla="*/ 199260 w 522503"/>
                <a:gd name="connsiteY129" fmla="*/ 227304 h 915119"/>
                <a:gd name="connsiteX130" fmla="*/ 191880 w 522503"/>
                <a:gd name="connsiteY130" fmla="*/ 227304 h 915119"/>
                <a:gd name="connsiteX131" fmla="*/ 185976 w 522503"/>
                <a:gd name="connsiteY131" fmla="*/ 231732 h 915119"/>
                <a:gd name="connsiteX132" fmla="*/ 185976 w 522503"/>
                <a:gd name="connsiteY132" fmla="*/ 223614 h 915119"/>
                <a:gd name="connsiteX133" fmla="*/ 185976 w 522503"/>
                <a:gd name="connsiteY133" fmla="*/ 216234 h 915119"/>
                <a:gd name="connsiteX134" fmla="*/ 191415 w 522503"/>
                <a:gd name="connsiteY134" fmla="*/ 223892 h 915119"/>
                <a:gd name="connsiteX135" fmla="*/ 197784 w 522503"/>
                <a:gd name="connsiteY135" fmla="*/ 221400 h 915119"/>
                <a:gd name="connsiteX136" fmla="*/ 205164 w 522503"/>
                <a:gd name="connsiteY136" fmla="*/ 221400 h 915119"/>
                <a:gd name="connsiteX137" fmla="*/ 205164 w 522503"/>
                <a:gd name="connsiteY137" fmla="*/ 214020 h 915119"/>
                <a:gd name="connsiteX138" fmla="*/ 200736 w 522503"/>
                <a:gd name="connsiteY138" fmla="*/ 208116 h 915119"/>
                <a:gd name="connsiteX139" fmla="*/ 208854 w 522503"/>
                <a:gd name="connsiteY139" fmla="*/ 208116 h 915119"/>
                <a:gd name="connsiteX140" fmla="*/ 216234 w 522503"/>
                <a:gd name="connsiteY140" fmla="*/ 208116 h 915119"/>
                <a:gd name="connsiteX141" fmla="*/ 211806 w 522503"/>
                <a:gd name="connsiteY141" fmla="*/ 214020 h 915119"/>
                <a:gd name="connsiteX142" fmla="*/ 211806 w 522503"/>
                <a:gd name="connsiteY142" fmla="*/ 221400 h 915119"/>
                <a:gd name="connsiteX143" fmla="*/ 219186 w 522503"/>
                <a:gd name="connsiteY143" fmla="*/ 221400 h 915119"/>
                <a:gd name="connsiteX144" fmla="*/ 225828 w 522503"/>
                <a:gd name="connsiteY144" fmla="*/ 216972 h 915119"/>
                <a:gd name="connsiteX145" fmla="*/ 225828 w 522503"/>
                <a:gd name="connsiteY145" fmla="*/ 224352 h 915119"/>
                <a:gd name="connsiteX146" fmla="*/ 225828 w 522503"/>
                <a:gd name="connsiteY146" fmla="*/ 232470 h 915119"/>
                <a:gd name="connsiteX147" fmla="*/ 219186 w 522503"/>
                <a:gd name="connsiteY147" fmla="*/ 228042 h 915119"/>
                <a:gd name="connsiteX148" fmla="*/ 214758 w 522503"/>
                <a:gd name="connsiteY148" fmla="*/ 228042 h 915119"/>
                <a:gd name="connsiteX149" fmla="*/ 214758 w 522503"/>
                <a:gd name="connsiteY149" fmla="*/ 238374 h 915119"/>
                <a:gd name="connsiteX150" fmla="*/ 222876 w 522503"/>
                <a:gd name="connsiteY150" fmla="*/ 238374 h 915119"/>
                <a:gd name="connsiteX151" fmla="*/ 230994 w 522503"/>
                <a:gd name="connsiteY151" fmla="*/ 238374 h 915119"/>
                <a:gd name="connsiteX152" fmla="*/ 234684 w 522503"/>
                <a:gd name="connsiteY152" fmla="*/ 233208 h 915119"/>
                <a:gd name="connsiteX153" fmla="*/ 246492 w 522503"/>
                <a:gd name="connsiteY153" fmla="*/ 233208 h 915119"/>
                <a:gd name="connsiteX154" fmla="*/ 272322 w 522503"/>
                <a:gd name="connsiteY154" fmla="*/ 239112 h 915119"/>
                <a:gd name="connsiteX155" fmla="*/ 291510 w 522503"/>
                <a:gd name="connsiteY155" fmla="*/ 247230 h 915119"/>
                <a:gd name="connsiteX156" fmla="*/ 298890 w 522503"/>
                <a:gd name="connsiteY156" fmla="*/ 247230 h 915119"/>
                <a:gd name="connsiteX157" fmla="*/ 292248 w 522503"/>
                <a:gd name="connsiteY157" fmla="*/ 247230 h 915119"/>
                <a:gd name="connsiteX158" fmla="*/ 292248 w 522503"/>
                <a:gd name="connsiteY158" fmla="*/ 247230 h 915119"/>
                <a:gd name="connsiteX159" fmla="*/ 300366 w 522503"/>
                <a:gd name="connsiteY159" fmla="*/ 255348 h 915119"/>
                <a:gd name="connsiteX160" fmla="*/ 293724 w 522503"/>
                <a:gd name="connsiteY160" fmla="*/ 255348 h 915119"/>
                <a:gd name="connsiteX161" fmla="*/ 297414 w 522503"/>
                <a:gd name="connsiteY161" fmla="*/ 268632 h 915119"/>
                <a:gd name="connsiteX162" fmla="*/ 288558 w 522503"/>
                <a:gd name="connsiteY162" fmla="*/ 262728 h 915119"/>
                <a:gd name="connsiteX163" fmla="*/ 288558 w 522503"/>
                <a:gd name="connsiteY163" fmla="*/ 273060 h 915119"/>
                <a:gd name="connsiteX164" fmla="*/ 282654 w 522503"/>
                <a:gd name="connsiteY164" fmla="*/ 289296 h 915119"/>
                <a:gd name="connsiteX165" fmla="*/ 288558 w 522503"/>
                <a:gd name="connsiteY165" fmla="*/ 324720 h 915119"/>
                <a:gd name="connsiteX166" fmla="*/ 299628 w 522503"/>
                <a:gd name="connsiteY166" fmla="*/ 335790 h 915119"/>
                <a:gd name="connsiteX167" fmla="*/ 318078 w 522503"/>
                <a:gd name="connsiteY167" fmla="*/ 328410 h 915119"/>
                <a:gd name="connsiteX168" fmla="*/ 349812 w 522503"/>
                <a:gd name="connsiteY168" fmla="*/ 315126 h 915119"/>
                <a:gd name="connsiteX169" fmla="*/ 349812 w 522503"/>
                <a:gd name="connsiteY169" fmla="*/ 304056 h 915119"/>
                <a:gd name="connsiteX170" fmla="*/ 349812 w 522503"/>
                <a:gd name="connsiteY170" fmla="*/ 288558 h 915119"/>
                <a:gd name="connsiteX171" fmla="*/ 387450 w 522503"/>
                <a:gd name="connsiteY171" fmla="*/ 257562 h 915119"/>
                <a:gd name="connsiteX172" fmla="*/ 426564 w 522503"/>
                <a:gd name="connsiteY172" fmla="*/ 306270 h 915119"/>
                <a:gd name="connsiteX173" fmla="*/ 426564 w 522503"/>
                <a:gd name="connsiteY173" fmla="*/ 477486 h 915119"/>
                <a:gd name="connsiteX174" fmla="*/ 430254 w 522503"/>
                <a:gd name="connsiteY174" fmla="*/ 470106 h 915119"/>
                <a:gd name="connsiteX175" fmla="*/ 430254 w 522503"/>
                <a:gd name="connsiteY175" fmla="*/ 464940 h 915119"/>
                <a:gd name="connsiteX176" fmla="*/ 430254 w 522503"/>
                <a:gd name="connsiteY176" fmla="*/ 464940 h 915119"/>
                <a:gd name="connsiteX177" fmla="*/ 435420 w 522503"/>
                <a:gd name="connsiteY177" fmla="*/ 454608 h 915119"/>
                <a:gd name="connsiteX178" fmla="*/ 435420 w 522503"/>
                <a:gd name="connsiteY178" fmla="*/ 439848 h 915119"/>
                <a:gd name="connsiteX179" fmla="*/ 447966 w 522503"/>
                <a:gd name="connsiteY179" fmla="*/ 439848 h 915119"/>
                <a:gd name="connsiteX180" fmla="*/ 447966 w 522503"/>
                <a:gd name="connsiteY180" fmla="*/ 435420 h 915119"/>
                <a:gd name="connsiteX181" fmla="*/ 447966 w 522503"/>
                <a:gd name="connsiteY181" fmla="*/ 435420 h 915119"/>
                <a:gd name="connsiteX182" fmla="*/ 459774 w 522503"/>
                <a:gd name="connsiteY182" fmla="*/ 427302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522503" h="915119">
                  <a:moveTo>
                    <a:pt x="0" y="0"/>
                  </a:moveTo>
                  <a:lnTo>
                    <a:pt x="0" y="915120"/>
                  </a:lnTo>
                  <a:lnTo>
                    <a:pt x="522504" y="915120"/>
                  </a:lnTo>
                  <a:lnTo>
                    <a:pt x="522504" y="0"/>
                  </a:lnTo>
                  <a:close/>
                  <a:moveTo>
                    <a:pt x="461988" y="430254"/>
                  </a:moveTo>
                  <a:lnTo>
                    <a:pt x="461988" y="430254"/>
                  </a:lnTo>
                  <a:cubicBezTo>
                    <a:pt x="462652" y="431655"/>
                    <a:pt x="462652" y="433281"/>
                    <a:pt x="461988" y="434682"/>
                  </a:cubicBezTo>
                  <a:cubicBezTo>
                    <a:pt x="461988" y="434682"/>
                    <a:pt x="458298" y="434682"/>
                    <a:pt x="458298" y="434682"/>
                  </a:cubicBezTo>
                  <a:cubicBezTo>
                    <a:pt x="458298" y="434682"/>
                    <a:pt x="465678" y="442800"/>
                    <a:pt x="465678" y="445014"/>
                  </a:cubicBezTo>
                  <a:cubicBezTo>
                    <a:pt x="465678" y="447228"/>
                    <a:pt x="458298" y="449442"/>
                    <a:pt x="453870" y="453870"/>
                  </a:cubicBezTo>
                  <a:cubicBezTo>
                    <a:pt x="449442" y="458298"/>
                    <a:pt x="453870" y="462726"/>
                    <a:pt x="448704" y="463464"/>
                  </a:cubicBezTo>
                  <a:cubicBezTo>
                    <a:pt x="447265" y="463917"/>
                    <a:pt x="445715" y="463917"/>
                    <a:pt x="444276" y="463464"/>
                  </a:cubicBezTo>
                  <a:cubicBezTo>
                    <a:pt x="444276" y="463464"/>
                    <a:pt x="444276" y="463464"/>
                    <a:pt x="444276" y="463464"/>
                  </a:cubicBezTo>
                  <a:cubicBezTo>
                    <a:pt x="444276" y="463464"/>
                    <a:pt x="444276" y="463464"/>
                    <a:pt x="440586" y="463464"/>
                  </a:cubicBezTo>
                  <a:lnTo>
                    <a:pt x="430254" y="484128"/>
                  </a:lnTo>
                  <a:lnTo>
                    <a:pt x="430254" y="620658"/>
                  </a:lnTo>
                  <a:cubicBezTo>
                    <a:pt x="429605" y="624567"/>
                    <a:pt x="429605" y="628557"/>
                    <a:pt x="430254" y="632466"/>
                  </a:cubicBezTo>
                  <a:cubicBezTo>
                    <a:pt x="419140" y="624197"/>
                    <a:pt x="410262" y="613291"/>
                    <a:pt x="404424" y="600732"/>
                  </a:cubicBezTo>
                  <a:lnTo>
                    <a:pt x="404424" y="600732"/>
                  </a:lnTo>
                  <a:cubicBezTo>
                    <a:pt x="394741" y="595484"/>
                    <a:pt x="386793" y="587536"/>
                    <a:pt x="381546" y="577854"/>
                  </a:cubicBezTo>
                  <a:lnTo>
                    <a:pt x="381546" y="577854"/>
                  </a:lnTo>
                  <a:cubicBezTo>
                    <a:pt x="381546" y="577854"/>
                    <a:pt x="381546" y="582282"/>
                    <a:pt x="381546" y="584496"/>
                  </a:cubicBezTo>
                  <a:cubicBezTo>
                    <a:pt x="381546" y="586710"/>
                    <a:pt x="381546" y="584496"/>
                    <a:pt x="375642" y="584496"/>
                  </a:cubicBezTo>
                  <a:cubicBezTo>
                    <a:pt x="369738" y="584496"/>
                    <a:pt x="380070" y="588186"/>
                    <a:pt x="380070" y="588924"/>
                  </a:cubicBezTo>
                  <a:cubicBezTo>
                    <a:pt x="380956" y="592061"/>
                    <a:pt x="380956" y="595381"/>
                    <a:pt x="380070" y="598518"/>
                  </a:cubicBezTo>
                  <a:cubicBezTo>
                    <a:pt x="380756" y="601180"/>
                    <a:pt x="380756" y="603973"/>
                    <a:pt x="380070" y="606636"/>
                  </a:cubicBezTo>
                  <a:lnTo>
                    <a:pt x="380070" y="606636"/>
                  </a:lnTo>
                  <a:lnTo>
                    <a:pt x="369738" y="619182"/>
                  </a:lnTo>
                  <a:cubicBezTo>
                    <a:pt x="369738" y="619182"/>
                    <a:pt x="363834" y="619182"/>
                    <a:pt x="362358" y="619182"/>
                  </a:cubicBezTo>
                  <a:lnTo>
                    <a:pt x="362358" y="619182"/>
                  </a:lnTo>
                  <a:lnTo>
                    <a:pt x="362358" y="619182"/>
                  </a:lnTo>
                  <a:lnTo>
                    <a:pt x="362358" y="619182"/>
                  </a:lnTo>
                  <a:cubicBezTo>
                    <a:pt x="363768" y="620214"/>
                    <a:pt x="365015" y="621460"/>
                    <a:pt x="366048" y="622872"/>
                  </a:cubicBezTo>
                  <a:lnTo>
                    <a:pt x="352026" y="633204"/>
                  </a:lnTo>
                  <a:cubicBezTo>
                    <a:pt x="351318" y="627321"/>
                    <a:pt x="351318" y="621375"/>
                    <a:pt x="352026" y="615492"/>
                  </a:cubicBezTo>
                  <a:cubicBezTo>
                    <a:pt x="352026" y="615492"/>
                    <a:pt x="356454" y="615492"/>
                    <a:pt x="356454" y="615492"/>
                  </a:cubicBezTo>
                  <a:cubicBezTo>
                    <a:pt x="356454" y="615492"/>
                    <a:pt x="356454" y="615492"/>
                    <a:pt x="356454" y="611802"/>
                  </a:cubicBezTo>
                  <a:lnTo>
                    <a:pt x="356454" y="611802"/>
                  </a:lnTo>
                  <a:lnTo>
                    <a:pt x="356454" y="611802"/>
                  </a:lnTo>
                  <a:lnTo>
                    <a:pt x="349812" y="604422"/>
                  </a:lnTo>
                  <a:cubicBezTo>
                    <a:pt x="349812" y="604422"/>
                    <a:pt x="349812" y="598518"/>
                    <a:pt x="345384" y="595566"/>
                  </a:cubicBezTo>
                  <a:cubicBezTo>
                    <a:pt x="340956" y="592614"/>
                    <a:pt x="323982" y="566784"/>
                    <a:pt x="321030" y="562356"/>
                  </a:cubicBezTo>
                  <a:cubicBezTo>
                    <a:pt x="315547" y="554650"/>
                    <a:pt x="308809" y="547915"/>
                    <a:pt x="301104" y="542430"/>
                  </a:cubicBezTo>
                  <a:lnTo>
                    <a:pt x="286344" y="549072"/>
                  </a:lnTo>
                  <a:lnTo>
                    <a:pt x="281916" y="549072"/>
                  </a:lnTo>
                  <a:cubicBezTo>
                    <a:pt x="287082" y="560880"/>
                    <a:pt x="318078" y="628038"/>
                    <a:pt x="346122" y="639846"/>
                  </a:cubicBezTo>
                  <a:cubicBezTo>
                    <a:pt x="336019" y="643947"/>
                    <a:pt x="326166" y="648629"/>
                    <a:pt x="316602" y="653868"/>
                  </a:cubicBezTo>
                  <a:lnTo>
                    <a:pt x="309222" y="657558"/>
                  </a:lnTo>
                  <a:lnTo>
                    <a:pt x="301842" y="664200"/>
                  </a:lnTo>
                  <a:lnTo>
                    <a:pt x="282654" y="636156"/>
                  </a:lnTo>
                  <a:cubicBezTo>
                    <a:pt x="285163" y="646298"/>
                    <a:pt x="289680" y="655833"/>
                    <a:pt x="295938" y="664200"/>
                  </a:cubicBezTo>
                  <a:lnTo>
                    <a:pt x="301104" y="673794"/>
                  </a:lnTo>
                  <a:lnTo>
                    <a:pt x="294462" y="673794"/>
                  </a:lnTo>
                  <a:cubicBezTo>
                    <a:pt x="279621" y="680996"/>
                    <a:pt x="266905" y="691932"/>
                    <a:pt x="257562" y="705528"/>
                  </a:cubicBezTo>
                  <a:cubicBezTo>
                    <a:pt x="247732" y="692092"/>
                    <a:pt x="234824" y="681209"/>
                    <a:pt x="219924" y="673794"/>
                  </a:cubicBezTo>
                  <a:lnTo>
                    <a:pt x="213282" y="673794"/>
                  </a:lnTo>
                  <a:lnTo>
                    <a:pt x="219186" y="664200"/>
                  </a:lnTo>
                  <a:cubicBezTo>
                    <a:pt x="225481" y="654772"/>
                    <a:pt x="229983" y="644264"/>
                    <a:pt x="232470" y="633204"/>
                  </a:cubicBezTo>
                  <a:cubicBezTo>
                    <a:pt x="232470" y="633204"/>
                    <a:pt x="222876" y="647964"/>
                    <a:pt x="212544" y="661248"/>
                  </a:cubicBezTo>
                  <a:lnTo>
                    <a:pt x="205902" y="669366"/>
                  </a:lnTo>
                  <a:lnTo>
                    <a:pt x="198522" y="664200"/>
                  </a:lnTo>
                  <a:cubicBezTo>
                    <a:pt x="188960" y="658960"/>
                    <a:pt x="179104" y="654279"/>
                    <a:pt x="169002" y="650178"/>
                  </a:cubicBezTo>
                  <a:cubicBezTo>
                    <a:pt x="197046" y="638370"/>
                    <a:pt x="228780" y="570474"/>
                    <a:pt x="233946" y="559404"/>
                  </a:cubicBezTo>
                  <a:lnTo>
                    <a:pt x="228780" y="559404"/>
                  </a:lnTo>
                  <a:lnTo>
                    <a:pt x="214758" y="553500"/>
                  </a:lnTo>
                  <a:cubicBezTo>
                    <a:pt x="207224" y="559186"/>
                    <a:pt x="200518" y="565893"/>
                    <a:pt x="194832" y="573426"/>
                  </a:cubicBezTo>
                  <a:lnTo>
                    <a:pt x="194832" y="573426"/>
                  </a:lnTo>
                  <a:lnTo>
                    <a:pt x="169740" y="606636"/>
                  </a:lnTo>
                  <a:cubicBezTo>
                    <a:pt x="169740" y="606636"/>
                    <a:pt x="169740" y="612540"/>
                    <a:pt x="165312" y="615492"/>
                  </a:cubicBezTo>
                  <a:lnTo>
                    <a:pt x="165312" y="615492"/>
                  </a:lnTo>
                  <a:lnTo>
                    <a:pt x="165312" y="619920"/>
                  </a:lnTo>
                  <a:lnTo>
                    <a:pt x="177120" y="626562"/>
                  </a:lnTo>
                  <a:lnTo>
                    <a:pt x="177120" y="644274"/>
                  </a:lnTo>
                  <a:lnTo>
                    <a:pt x="160146" y="635418"/>
                  </a:lnTo>
                  <a:lnTo>
                    <a:pt x="160146" y="622872"/>
                  </a:lnTo>
                  <a:lnTo>
                    <a:pt x="160146" y="622872"/>
                  </a:lnTo>
                  <a:lnTo>
                    <a:pt x="153504" y="629514"/>
                  </a:lnTo>
                  <a:cubicBezTo>
                    <a:pt x="153504" y="629514"/>
                    <a:pt x="146862" y="629514"/>
                    <a:pt x="146124" y="629514"/>
                  </a:cubicBezTo>
                  <a:lnTo>
                    <a:pt x="135792" y="616968"/>
                  </a:lnTo>
                  <a:lnTo>
                    <a:pt x="135792" y="616968"/>
                  </a:lnTo>
                  <a:cubicBezTo>
                    <a:pt x="135189" y="614296"/>
                    <a:pt x="135189" y="611522"/>
                    <a:pt x="135792" y="608850"/>
                  </a:cubicBezTo>
                  <a:cubicBezTo>
                    <a:pt x="134826" y="605725"/>
                    <a:pt x="134826" y="602381"/>
                    <a:pt x="135792" y="599256"/>
                  </a:cubicBezTo>
                  <a:lnTo>
                    <a:pt x="140958" y="590400"/>
                  </a:lnTo>
                  <a:cubicBezTo>
                    <a:pt x="139816" y="591059"/>
                    <a:pt x="138410" y="591059"/>
                    <a:pt x="137268" y="590400"/>
                  </a:cubicBezTo>
                  <a:cubicBezTo>
                    <a:pt x="137268" y="590400"/>
                    <a:pt x="137268" y="586710"/>
                    <a:pt x="137268" y="584496"/>
                  </a:cubicBezTo>
                  <a:lnTo>
                    <a:pt x="140958" y="584496"/>
                  </a:lnTo>
                  <a:lnTo>
                    <a:pt x="140958" y="584496"/>
                  </a:lnTo>
                  <a:lnTo>
                    <a:pt x="134316" y="584496"/>
                  </a:lnTo>
                  <a:cubicBezTo>
                    <a:pt x="129123" y="593780"/>
                    <a:pt x="121460" y="601443"/>
                    <a:pt x="112176" y="606636"/>
                  </a:cubicBezTo>
                  <a:lnTo>
                    <a:pt x="112176" y="606636"/>
                  </a:lnTo>
                  <a:cubicBezTo>
                    <a:pt x="106335" y="619195"/>
                    <a:pt x="97458" y="630101"/>
                    <a:pt x="86346" y="638370"/>
                  </a:cubicBezTo>
                  <a:cubicBezTo>
                    <a:pt x="86856" y="634451"/>
                    <a:pt x="86856" y="630482"/>
                    <a:pt x="86346" y="626562"/>
                  </a:cubicBezTo>
                  <a:cubicBezTo>
                    <a:pt x="86346" y="597042"/>
                    <a:pt x="86346" y="545382"/>
                    <a:pt x="86346" y="492984"/>
                  </a:cubicBezTo>
                  <a:lnTo>
                    <a:pt x="83394" y="492984"/>
                  </a:lnTo>
                  <a:cubicBezTo>
                    <a:pt x="75726" y="488901"/>
                    <a:pt x="69916" y="482034"/>
                    <a:pt x="67158" y="473796"/>
                  </a:cubicBezTo>
                  <a:cubicBezTo>
                    <a:pt x="69585" y="473229"/>
                    <a:pt x="72111" y="473229"/>
                    <a:pt x="74538" y="473796"/>
                  </a:cubicBezTo>
                  <a:cubicBezTo>
                    <a:pt x="71442" y="471437"/>
                    <a:pt x="68920" y="468410"/>
                    <a:pt x="67158" y="464940"/>
                  </a:cubicBezTo>
                  <a:cubicBezTo>
                    <a:pt x="73261" y="463864"/>
                    <a:pt x="79505" y="463864"/>
                    <a:pt x="85608" y="464940"/>
                  </a:cubicBezTo>
                  <a:lnTo>
                    <a:pt x="85608" y="460512"/>
                  </a:lnTo>
                  <a:lnTo>
                    <a:pt x="81180" y="451656"/>
                  </a:lnTo>
                  <a:cubicBezTo>
                    <a:pt x="81180" y="451656"/>
                    <a:pt x="81180" y="451656"/>
                    <a:pt x="81180" y="456084"/>
                  </a:cubicBezTo>
                  <a:cubicBezTo>
                    <a:pt x="82288" y="457628"/>
                    <a:pt x="82288" y="459706"/>
                    <a:pt x="81180" y="461250"/>
                  </a:cubicBezTo>
                  <a:cubicBezTo>
                    <a:pt x="81180" y="461250"/>
                    <a:pt x="75276" y="461250"/>
                    <a:pt x="74538" y="461250"/>
                  </a:cubicBezTo>
                  <a:lnTo>
                    <a:pt x="74538" y="456084"/>
                  </a:lnTo>
                  <a:cubicBezTo>
                    <a:pt x="74538" y="456084"/>
                    <a:pt x="74538" y="456084"/>
                    <a:pt x="78228" y="456084"/>
                  </a:cubicBezTo>
                  <a:lnTo>
                    <a:pt x="78228" y="456084"/>
                  </a:lnTo>
                  <a:cubicBezTo>
                    <a:pt x="74351" y="457052"/>
                    <a:pt x="70297" y="457052"/>
                    <a:pt x="66420" y="456084"/>
                  </a:cubicBezTo>
                  <a:cubicBezTo>
                    <a:pt x="61976" y="451926"/>
                    <a:pt x="58890" y="446525"/>
                    <a:pt x="57564" y="440586"/>
                  </a:cubicBezTo>
                  <a:cubicBezTo>
                    <a:pt x="61698" y="439687"/>
                    <a:pt x="65976" y="439687"/>
                    <a:pt x="70110" y="440586"/>
                  </a:cubicBezTo>
                  <a:cubicBezTo>
                    <a:pt x="70110" y="440586"/>
                    <a:pt x="70110" y="440586"/>
                    <a:pt x="65682" y="434682"/>
                  </a:cubicBezTo>
                  <a:cubicBezTo>
                    <a:pt x="64401" y="429596"/>
                    <a:pt x="64401" y="424270"/>
                    <a:pt x="65682" y="419184"/>
                  </a:cubicBezTo>
                  <a:cubicBezTo>
                    <a:pt x="65682" y="419184"/>
                    <a:pt x="77490" y="425826"/>
                    <a:pt x="79704" y="430254"/>
                  </a:cubicBezTo>
                  <a:cubicBezTo>
                    <a:pt x="79081" y="426839"/>
                    <a:pt x="79081" y="423337"/>
                    <a:pt x="79704" y="419922"/>
                  </a:cubicBezTo>
                  <a:cubicBezTo>
                    <a:pt x="81377" y="422259"/>
                    <a:pt x="82858" y="424726"/>
                    <a:pt x="84132" y="427302"/>
                  </a:cubicBezTo>
                  <a:cubicBezTo>
                    <a:pt x="84132" y="364572"/>
                    <a:pt x="84132" y="312912"/>
                    <a:pt x="84132" y="312912"/>
                  </a:cubicBezTo>
                  <a:cubicBezTo>
                    <a:pt x="91183" y="292444"/>
                    <a:pt x="105317" y="275168"/>
                    <a:pt x="123984" y="264204"/>
                  </a:cubicBezTo>
                  <a:cubicBezTo>
                    <a:pt x="138744" y="273060"/>
                    <a:pt x="154980" y="292986"/>
                    <a:pt x="160884" y="295200"/>
                  </a:cubicBezTo>
                  <a:cubicBezTo>
                    <a:pt x="166788" y="297414"/>
                    <a:pt x="160884" y="305532"/>
                    <a:pt x="160884" y="310698"/>
                  </a:cubicBezTo>
                  <a:lnTo>
                    <a:pt x="160884" y="321768"/>
                  </a:lnTo>
                  <a:cubicBezTo>
                    <a:pt x="172361" y="323634"/>
                    <a:pt x="183234" y="328186"/>
                    <a:pt x="192618" y="335052"/>
                  </a:cubicBezTo>
                  <a:cubicBezTo>
                    <a:pt x="198047" y="338524"/>
                    <a:pt x="204041" y="341022"/>
                    <a:pt x="210330" y="342432"/>
                  </a:cubicBezTo>
                  <a:cubicBezTo>
                    <a:pt x="214883" y="339724"/>
                    <a:pt x="218692" y="335918"/>
                    <a:pt x="221400" y="331362"/>
                  </a:cubicBezTo>
                  <a:cubicBezTo>
                    <a:pt x="228367" y="318475"/>
                    <a:pt x="231688" y="303930"/>
                    <a:pt x="230994" y="289296"/>
                  </a:cubicBezTo>
                  <a:cubicBezTo>
                    <a:pt x="230994" y="266418"/>
                    <a:pt x="220662" y="260514"/>
                    <a:pt x="209592" y="256824"/>
                  </a:cubicBezTo>
                  <a:lnTo>
                    <a:pt x="209592" y="269370"/>
                  </a:lnTo>
                  <a:cubicBezTo>
                    <a:pt x="209738" y="272053"/>
                    <a:pt x="211486" y="274383"/>
                    <a:pt x="214020" y="275274"/>
                  </a:cubicBezTo>
                  <a:cubicBezTo>
                    <a:pt x="210376" y="276604"/>
                    <a:pt x="207617" y="279638"/>
                    <a:pt x="206640" y="283392"/>
                  </a:cubicBezTo>
                  <a:cubicBezTo>
                    <a:pt x="205663" y="279638"/>
                    <a:pt x="202904" y="276604"/>
                    <a:pt x="199260" y="275274"/>
                  </a:cubicBezTo>
                  <a:cubicBezTo>
                    <a:pt x="200315" y="273447"/>
                    <a:pt x="200315" y="271197"/>
                    <a:pt x="199260" y="269370"/>
                  </a:cubicBezTo>
                  <a:lnTo>
                    <a:pt x="199260" y="227304"/>
                  </a:lnTo>
                  <a:lnTo>
                    <a:pt x="191880" y="227304"/>
                  </a:lnTo>
                  <a:cubicBezTo>
                    <a:pt x="189118" y="227217"/>
                    <a:pt x="186665" y="229056"/>
                    <a:pt x="185976" y="231732"/>
                  </a:cubicBezTo>
                  <a:cubicBezTo>
                    <a:pt x="185129" y="229092"/>
                    <a:pt x="185129" y="226254"/>
                    <a:pt x="185976" y="223614"/>
                  </a:cubicBezTo>
                  <a:cubicBezTo>
                    <a:pt x="185132" y="221227"/>
                    <a:pt x="185132" y="218621"/>
                    <a:pt x="185976" y="216234"/>
                  </a:cubicBezTo>
                  <a:cubicBezTo>
                    <a:pt x="185363" y="219851"/>
                    <a:pt x="187799" y="223280"/>
                    <a:pt x="191415" y="223892"/>
                  </a:cubicBezTo>
                  <a:cubicBezTo>
                    <a:pt x="193836" y="224302"/>
                    <a:pt x="196284" y="223344"/>
                    <a:pt x="197784" y="221400"/>
                  </a:cubicBezTo>
                  <a:lnTo>
                    <a:pt x="205164" y="221400"/>
                  </a:lnTo>
                  <a:lnTo>
                    <a:pt x="205164" y="214020"/>
                  </a:lnTo>
                  <a:cubicBezTo>
                    <a:pt x="205251" y="211258"/>
                    <a:pt x="203412" y="208805"/>
                    <a:pt x="200736" y="208116"/>
                  </a:cubicBezTo>
                  <a:cubicBezTo>
                    <a:pt x="203376" y="207269"/>
                    <a:pt x="206214" y="207269"/>
                    <a:pt x="208854" y="208116"/>
                  </a:cubicBezTo>
                  <a:cubicBezTo>
                    <a:pt x="211241" y="207272"/>
                    <a:pt x="213847" y="207272"/>
                    <a:pt x="216234" y="208116"/>
                  </a:cubicBezTo>
                  <a:cubicBezTo>
                    <a:pt x="213700" y="209008"/>
                    <a:pt x="211952" y="211337"/>
                    <a:pt x="211806" y="214020"/>
                  </a:cubicBezTo>
                  <a:lnTo>
                    <a:pt x="211806" y="221400"/>
                  </a:lnTo>
                  <a:lnTo>
                    <a:pt x="219186" y="221400"/>
                  </a:lnTo>
                  <a:cubicBezTo>
                    <a:pt x="222079" y="221352"/>
                    <a:pt x="224669" y="219621"/>
                    <a:pt x="225828" y="216972"/>
                  </a:cubicBezTo>
                  <a:cubicBezTo>
                    <a:pt x="226322" y="219407"/>
                    <a:pt x="226322" y="221917"/>
                    <a:pt x="225828" y="224352"/>
                  </a:cubicBezTo>
                  <a:cubicBezTo>
                    <a:pt x="226315" y="227036"/>
                    <a:pt x="226315" y="229786"/>
                    <a:pt x="225828" y="232470"/>
                  </a:cubicBezTo>
                  <a:cubicBezTo>
                    <a:pt x="224846" y="229680"/>
                    <a:pt x="222138" y="227874"/>
                    <a:pt x="219186" y="228042"/>
                  </a:cubicBezTo>
                  <a:lnTo>
                    <a:pt x="214758" y="228042"/>
                  </a:lnTo>
                  <a:lnTo>
                    <a:pt x="214758" y="238374"/>
                  </a:lnTo>
                  <a:cubicBezTo>
                    <a:pt x="217348" y="237266"/>
                    <a:pt x="220286" y="237266"/>
                    <a:pt x="222876" y="238374"/>
                  </a:cubicBezTo>
                  <a:cubicBezTo>
                    <a:pt x="225481" y="239402"/>
                    <a:pt x="228389" y="239402"/>
                    <a:pt x="230994" y="238374"/>
                  </a:cubicBezTo>
                  <a:cubicBezTo>
                    <a:pt x="230994" y="238374"/>
                    <a:pt x="230994" y="238374"/>
                    <a:pt x="234684" y="233208"/>
                  </a:cubicBezTo>
                  <a:cubicBezTo>
                    <a:pt x="238559" y="232208"/>
                    <a:pt x="242617" y="232208"/>
                    <a:pt x="246492" y="233208"/>
                  </a:cubicBezTo>
                  <a:cubicBezTo>
                    <a:pt x="255422" y="233337"/>
                    <a:pt x="264226" y="235349"/>
                    <a:pt x="272322" y="239112"/>
                  </a:cubicBezTo>
                  <a:lnTo>
                    <a:pt x="291510" y="247230"/>
                  </a:lnTo>
                  <a:lnTo>
                    <a:pt x="298890" y="247230"/>
                  </a:lnTo>
                  <a:lnTo>
                    <a:pt x="292248" y="247230"/>
                  </a:lnTo>
                  <a:cubicBezTo>
                    <a:pt x="292248" y="247230"/>
                    <a:pt x="292248" y="247230"/>
                    <a:pt x="292248" y="247230"/>
                  </a:cubicBezTo>
                  <a:cubicBezTo>
                    <a:pt x="292248" y="247230"/>
                    <a:pt x="298890" y="251658"/>
                    <a:pt x="300366" y="255348"/>
                  </a:cubicBezTo>
                  <a:cubicBezTo>
                    <a:pt x="301842" y="259038"/>
                    <a:pt x="293724" y="255348"/>
                    <a:pt x="293724" y="255348"/>
                  </a:cubicBezTo>
                  <a:cubicBezTo>
                    <a:pt x="293724" y="255348"/>
                    <a:pt x="297414" y="268632"/>
                    <a:pt x="297414" y="268632"/>
                  </a:cubicBezTo>
                  <a:cubicBezTo>
                    <a:pt x="294949" y="266016"/>
                    <a:pt x="291923" y="263997"/>
                    <a:pt x="288558" y="262728"/>
                  </a:cubicBezTo>
                  <a:cubicBezTo>
                    <a:pt x="288861" y="266165"/>
                    <a:pt x="288861" y="269623"/>
                    <a:pt x="288558" y="273060"/>
                  </a:cubicBezTo>
                  <a:cubicBezTo>
                    <a:pt x="288558" y="277488"/>
                    <a:pt x="282654" y="284130"/>
                    <a:pt x="282654" y="289296"/>
                  </a:cubicBezTo>
                  <a:cubicBezTo>
                    <a:pt x="281672" y="301410"/>
                    <a:pt x="283702" y="313578"/>
                    <a:pt x="288558" y="324720"/>
                  </a:cubicBezTo>
                  <a:cubicBezTo>
                    <a:pt x="291481" y="329106"/>
                    <a:pt x="295244" y="332868"/>
                    <a:pt x="299628" y="335790"/>
                  </a:cubicBezTo>
                  <a:cubicBezTo>
                    <a:pt x="306196" y="334547"/>
                    <a:pt x="312462" y="332041"/>
                    <a:pt x="318078" y="328410"/>
                  </a:cubicBezTo>
                  <a:cubicBezTo>
                    <a:pt x="327465" y="321544"/>
                    <a:pt x="338336" y="316992"/>
                    <a:pt x="349812" y="315126"/>
                  </a:cubicBezTo>
                  <a:lnTo>
                    <a:pt x="349812" y="304056"/>
                  </a:lnTo>
                  <a:cubicBezTo>
                    <a:pt x="349812" y="298890"/>
                    <a:pt x="349812" y="293724"/>
                    <a:pt x="349812" y="288558"/>
                  </a:cubicBezTo>
                  <a:cubicBezTo>
                    <a:pt x="349812" y="283392"/>
                    <a:pt x="371952" y="266418"/>
                    <a:pt x="387450" y="257562"/>
                  </a:cubicBezTo>
                  <a:cubicBezTo>
                    <a:pt x="405974" y="268508"/>
                    <a:pt x="419878" y="285822"/>
                    <a:pt x="426564" y="306270"/>
                  </a:cubicBezTo>
                  <a:lnTo>
                    <a:pt x="426564" y="477486"/>
                  </a:lnTo>
                  <a:lnTo>
                    <a:pt x="430254" y="470106"/>
                  </a:lnTo>
                  <a:cubicBezTo>
                    <a:pt x="430254" y="470106"/>
                    <a:pt x="430254" y="465678"/>
                    <a:pt x="430254" y="464940"/>
                  </a:cubicBezTo>
                  <a:lnTo>
                    <a:pt x="430254" y="464940"/>
                  </a:lnTo>
                  <a:cubicBezTo>
                    <a:pt x="430254" y="464940"/>
                    <a:pt x="433944" y="464940"/>
                    <a:pt x="435420" y="454608"/>
                  </a:cubicBezTo>
                  <a:cubicBezTo>
                    <a:pt x="436896" y="444276"/>
                    <a:pt x="435420" y="441324"/>
                    <a:pt x="435420" y="439848"/>
                  </a:cubicBezTo>
                  <a:lnTo>
                    <a:pt x="447966" y="439848"/>
                  </a:lnTo>
                  <a:cubicBezTo>
                    <a:pt x="447390" y="438428"/>
                    <a:pt x="447390" y="436840"/>
                    <a:pt x="447966" y="435420"/>
                  </a:cubicBezTo>
                  <a:lnTo>
                    <a:pt x="447966" y="435420"/>
                  </a:lnTo>
                  <a:lnTo>
                    <a:pt x="459774" y="427302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8F0120FE-E579-41BF-8DA7-93CA507E948A}"/>
                </a:ext>
              </a:extLst>
            </p:cNvPr>
            <p:cNvSpPr/>
            <p:nvPr/>
          </p:nvSpPr>
          <p:spPr>
            <a:xfrm>
              <a:off x="7293810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46A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8BFEDB72-744C-4DE9-ADF6-F6D59000F56F}"/>
                </a:ext>
              </a:extLst>
            </p:cNvPr>
            <p:cNvSpPr/>
            <p:nvPr/>
          </p:nvSpPr>
          <p:spPr>
            <a:xfrm>
              <a:off x="8339556" y="4993549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C09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8D43A791-6D36-4C1B-878A-78D8D50965AB}"/>
                </a:ext>
              </a:extLst>
            </p:cNvPr>
            <p:cNvSpPr/>
            <p:nvPr/>
          </p:nvSpPr>
          <p:spPr>
            <a:xfrm>
              <a:off x="8028858" y="5236350"/>
              <a:ext cx="20663" cy="7380"/>
            </a:xfrm>
            <a:custGeom>
              <a:avLst/>
              <a:gdLst>
                <a:gd name="connsiteX0" fmla="*/ 20664 w 20663"/>
                <a:gd name="connsiteY0" fmla="*/ 7380 h 7380"/>
                <a:gd name="connsiteX1" fmla="*/ 4428 w 20663"/>
                <a:gd name="connsiteY1" fmla="*/ 0 h 7380"/>
                <a:gd name="connsiteX2" fmla="*/ 0 w 20663"/>
                <a:gd name="connsiteY2" fmla="*/ 0 h 7380"/>
                <a:gd name="connsiteX3" fmla="*/ 0 w 20663"/>
                <a:gd name="connsiteY3" fmla="*/ 0 h 7380"/>
                <a:gd name="connsiteX4" fmla="*/ 19188 w 20663"/>
                <a:gd name="connsiteY4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7380">
                  <a:moveTo>
                    <a:pt x="20664" y="7380"/>
                  </a:moveTo>
                  <a:cubicBezTo>
                    <a:pt x="20664" y="7380"/>
                    <a:pt x="13284" y="0"/>
                    <a:pt x="4428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6391" y="350"/>
                    <a:pt x="12797" y="350"/>
                    <a:pt x="19188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2E6B4EDB-AB0F-4F2F-B564-1E48311C476F}"/>
                </a:ext>
              </a:extLst>
            </p:cNvPr>
            <p:cNvSpPr/>
            <p:nvPr/>
          </p:nvSpPr>
          <p:spPr>
            <a:xfrm>
              <a:off x="7963175" y="5579521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293ABCDA-7DD7-40F0-B213-F2D7E350C0FD}"/>
                </a:ext>
              </a:extLst>
            </p:cNvPr>
            <p:cNvSpPr/>
            <p:nvPr/>
          </p:nvSpPr>
          <p:spPr>
            <a:xfrm>
              <a:off x="8147675" y="5510149"/>
              <a:ext cx="45755" cy="69044"/>
            </a:xfrm>
            <a:custGeom>
              <a:avLst/>
              <a:gdLst>
                <a:gd name="connsiteX0" fmla="*/ 10332 w 45755"/>
                <a:gd name="connsiteY0" fmla="*/ 16974 h 69044"/>
                <a:gd name="connsiteX1" fmla="*/ 0 w 45755"/>
                <a:gd name="connsiteY1" fmla="*/ 22878 h 69044"/>
                <a:gd name="connsiteX2" fmla="*/ 11070 w 45755"/>
                <a:gd name="connsiteY2" fmla="*/ 40590 h 69044"/>
                <a:gd name="connsiteX3" fmla="*/ 5904 w 45755"/>
                <a:gd name="connsiteY3" fmla="*/ 40590 h 69044"/>
                <a:gd name="connsiteX4" fmla="*/ 22878 w 45755"/>
                <a:gd name="connsiteY4" fmla="*/ 66420 h 69044"/>
                <a:gd name="connsiteX5" fmla="*/ 33948 w 45755"/>
                <a:gd name="connsiteY5" fmla="*/ 66420 h 69044"/>
                <a:gd name="connsiteX6" fmla="*/ 39852 w 45755"/>
                <a:gd name="connsiteY6" fmla="*/ 66420 h 69044"/>
                <a:gd name="connsiteX7" fmla="*/ 39852 w 45755"/>
                <a:gd name="connsiteY7" fmla="*/ 60516 h 69044"/>
                <a:gd name="connsiteX8" fmla="*/ 45756 w 45755"/>
                <a:gd name="connsiteY8" fmla="*/ 60516 h 69044"/>
                <a:gd name="connsiteX9" fmla="*/ 45756 w 45755"/>
                <a:gd name="connsiteY9" fmla="*/ 55350 h 69044"/>
                <a:gd name="connsiteX10" fmla="*/ 23616 w 45755"/>
                <a:gd name="connsiteY10" fmla="*/ 0 h 69044"/>
                <a:gd name="connsiteX11" fmla="*/ 23616 w 45755"/>
                <a:gd name="connsiteY11" fmla="*/ 5166 h 69044"/>
                <a:gd name="connsiteX12" fmla="*/ 10332 w 45755"/>
                <a:gd name="connsiteY12" fmla="*/ 16974 h 69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755" h="69044">
                  <a:moveTo>
                    <a:pt x="10332" y="16974"/>
                  </a:moveTo>
                  <a:lnTo>
                    <a:pt x="0" y="22878"/>
                  </a:lnTo>
                  <a:cubicBezTo>
                    <a:pt x="2915" y="29234"/>
                    <a:pt x="6635" y="35187"/>
                    <a:pt x="11070" y="40590"/>
                  </a:cubicBezTo>
                  <a:lnTo>
                    <a:pt x="5904" y="40590"/>
                  </a:lnTo>
                  <a:cubicBezTo>
                    <a:pt x="12066" y="48859"/>
                    <a:pt x="17734" y="57484"/>
                    <a:pt x="22878" y="66420"/>
                  </a:cubicBezTo>
                  <a:cubicBezTo>
                    <a:pt x="22878" y="72324"/>
                    <a:pt x="28782" y="66420"/>
                    <a:pt x="33948" y="66420"/>
                  </a:cubicBezTo>
                  <a:lnTo>
                    <a:pt x="39852" y="66420"/>
                  </a:lnTo>
                  <a:cubicBezTo>
                    <a:pt x="38797" y="64593"/>
                    <a:pt x="38797" y="62343"/>
                    <a:pt x="39852" y="60516"/>
                  </a:cubicBezTo>
                  <a:cubicBezTo>
                    <a:pt x="41778" y="59942"/>
                    <a:pt x="43830" y="59942"/>
                    <a:pt x="45756" y="60516"/>
                  </a:cubicBezTo>
                  <a:cubicBezTo>
                    <a:pt x="45512" y="58802"/>
                    <a:pt x="45512" y="57064"/>
                    <a:pt x="45756" y="55350"/>
                  </a:cubicBezTo>
                  <a:cubicBezTo>
                    <a:pt x="36391" y="37756"/>
                    <a:pt x="28974" y="19197"/>
                    <a:pt x="23616" y="0"/>
                  </a:cubicBezTo>
                  <a:lnTo>
                    <a:pt x="23616" y="5166"/>
                  </a:lnTo>
                  <a:cubicBezTo>
                    <a:pt x="19941" y="9872"/>
                    <a:pt x="15439" y="13873"/>
                    <a:pt x="10332" y="16974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20E589E-C439-4335-8F94-89CC185EE192}"/>
                </a:ext>
              </a:extLst>
            </p:cNvPr>
            <p:cNvSpPr/>
            <p:nvPr/>
          </p:nvSpPr>
          <p:spPr>
            <a:xfrm>
              <a:off x="7967604" y="5512363"/>
              <a:ext cx="33209" cy="67895"/>
            </a:xfrm>
            <a:custGeom>
              <a:avLst/>
              <a:gdLst>
                <a:gd name="connsiteX0" fmla="*/ 12546 w 33209"/>
                <a:gd name="connsiteY0" fmla="*/ 5166 h 67895"/>
                <a:gd name="connsiteX1" fmla="*/ 12546 w 33209"/>
                <a:gd name="connsiteY1" fmla="*/ 0 h 67895"/>
                <a:gd name="connsiteX2" fmla="*/ 5904 w 33209"/>
                <a:gd name="connsiteY2" fmla="*/ 25092 h 67895"/>
                <a:gd name="connsiteX3" fmla="*/ 5904 w 33209"/>
                <a:gd name="connsiteY3" fmla="*/ 33948 h 67895"/>
                <a:gd name="connsiteX4" fmla="*/ 14022 w 33209"/>
                <a:gd name="connsiteY4" fmla="*/ 29520 h 67895"/>
                <a:gd name="connsiteX5" fmla="*/ 0 w 33209"/>
                <a:gd name="connsiteY5" fmla="*/ 57564 h 67895"/>
                <a:gd name="connsiteX6" fmla="*/ 0 w 33209"/>
                <a:gd name="connsiteY6" fmla="*/ 57564 h 67895"/>
                <a:gd name="connsiteX7" fmla="*/ 3690 w 33209"/>
                <a:gd name="connsiteY7" fmla="*/ 57564 h 67895"/>
                <a:gd name="connsiteX8" fmla="*/ 3690 w 33209"/>
                <a:gd name="connsiteY8" fmla="*/ 57564 h 67895"/>
                <a:gd name="connsiteX9" fmla="*/ 9594 w 33209"/>
                <a:gd name="connsiteY9" fmla="*/ 57564 h 67895"/>
                <a:gd name="connsiteX10" fmla="*/ 9594 w 33209"/>
                <a:gd name="connsiteY10" fmla="*/ 63468 h 67895"/>
                <a:gd name="connsiteX11" fmla="*/ 3690 w 33209"/>
                <a:gd name="connsiteY11" fmla="*/ 63468 h 67895"/>
                <a:gd name="connsiteX12" fmla="*/ 3690 w 33209"/>
                <a:gd name="connsiteY12" fmla="*/ 67896 h 67895"/>
                <a:gd name="connsiteX13" fmla="*/ 11808 w 33209"/>
                <a:gd name="connsiteY13" fmla="*/ 67896 h 67895"/>
                <a:gd name="connsiteX14" fmla="*/ 28782 w 33209"/>
                <a:gd name="connsiteY14" fmla="*/ 42066 h 67895"/>
                <a:gd name="connsiteX15" fmla="*/ 22878 w 33209"/>
                <a:gd name="connsiteY15" fmla="*/ 42066 h 67895"/>
                <a:gd name="connsiteX16" fmla="*/ 33210 w 33209"/>
                <a:gd name="connsiteY16" fmla="*/ 24354 h 67895"/>
                <a:gd name="connsiteX17" fmla="*/ 23616 w 33209"/>
                <a:gd name="connsiteY17" fmla="*/ 18450 h 67895"/>
                <a:gd name="connsiteX18" fmla="*/ 12546 w 33209"/>
                <a:gd name="connsiteY18" fmla="*/ 5166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3209" h="67895">
                  <a:moveTo>
                    <a:pt x="12546" y="5166"/>
                  </a:moveTo>
                  <a:cubicBezTo>
                    <a:pt x="12164" y="3465"/>
                    <a:pt x="12164" y="1701"/>
                    <a:pt x="12546" y="0"/>
                  </a:cubicBezTo>
                  <a:cubicBezTo>
                    <a:pt x="10825" y="8487"/>
                    <a:pt x="8607" y="16865"/>
                    <a:pt x="5904" y="25092"/>
                  </a:cubicBezTo>
                  <a:cubicBezTo>
                    <a:pt x="6623" y="28000"/>
                    <a:pt x="6623" y="31040"/>
                    <a:pt x="5904" y="33948"/>
                  </a:cubicBezTo>
                  <a:cubicBezTo>
                    <a:pt x="5904" y="33948"/>
                    <a:pt x="14022" y="29520"/>
                    <a:pt x="14022" y="29520"/>
                  </a:cubicBezTo>
                  <a:cubicBezTo>
                    <a:pt x="16787" y="41034"/>
                    <a:pt x="10870" y="52868"/>
                    <a:pt x="0" y="57564"/>
                  </a:cubicBezTo>
                  <a:lnTo>
                    <a:pt x="0" y="57564"/>
                  </a:lnTo>
                  <a:lnTo>
                    <a:pt x="3690" y="57564"/>
                  </a:lnTo>
                  <a:lnTo>
                    <a:pt x="3690" y="57564"/>
                  </a:lnTo>
                  <a:cubicBezTo>
                    <a:pt x="5550" y="56641"/>
                    <a:pt x="7734" y="56641"/>
                    <a:pt x="9594" y="57564"/>
                  </a:cubicBezTo>
                  <a:cubicBezTo>
                    <a:pt x="11097" y="59245"/>
                    <a:pt x="11097" y="61787"/>
                    <a:pt x="9594" y="63468"/>
                  </a:cubicBezTo>
                  <a:cubicBezTo>
                    <a:pt x="7820" y="64703"/>
                    <a:pt x="5464" y="64703"/>
                    <a:pt x="3690" y="63468"/>
                  </a:cubicBezTo>
                  <a:lnTo>
                    <a:pt x="3690" y="67896"/>
                  </a:lnTo>
                  <a:cubicBezTo>
                    <a:pt x="7380" y="67896"/>
                    <a:pt x="9594" y="67896"/>
                    <a:pt x="11808" y="67896"/>
                  </a:cubicBezTo>
                  <a:cubicBezTo>
                    <a:pt x="14022" y="67896"/>
                    <a:pt x="27306" y="44280"/>
                    <a:pt x="28782" y="42066"/>
                  </a:cubicBezTo>
                  <a:lnTo>
                    <a:pt x="22878" y="42066"/>
                  </a:lnTo>
                  <a:cubicBezTo>
                    <a:pt x="26800" y="36454"/>
                    <a:pt x="30255" y="30530"/>
                    <a:pt x="33210" y="24354"/>
                  </a:cubicBezTo>
                  <a:lnTo>
                    <a:pt x="23616" y="18450"/>
                  </a:lnTo>
                  <a:cubicBezTo>
                    <a:pt x="19175" y="14707"/>
                    <a:pt x="15427" y="10209"/>
                    <a:pt x="12546" y="5166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5619FC45-411D-4E20-B6E2-60882322FBC7}"/>
                </a:ext>
              </a:extLst>
            </p:cNvPr>
            <p:cNvSpPr/>
            <p:nvPr/>
          </p:nvSpPr>
          <p:spPr>
            <a:xfrm>
              <a:off x="8008836" y="5201664"/>
              <a:ext cx="33615" cy="42804"/>
            </a:xfrm>
            <a:custGeom>
              <a:avLst/>
              <a:gdLst>
                <a:gd name="connsiteX0" fmla="*/ 18545 w 33615"/>
                <a:gd name="connsiteY0" fmla="*/ 30258 h 42804"/>
                <a:gd name="connsiteX1" fmla="*/ 18545 w 33615"/>
                <a:gd name="connsiteY1" fmla="*/ 21402 h 42804"/>
                <a:gd name="connsiteX2" fmla="*/ 18545 w 33615"/>
                <a:gd name="connsiteY2" fmla="*/ 21402 h 42804"/>
                <a:gd name="connsiteX3" fmla="*/ 18545 w 33615"/>
                <a:gd name="connsiteY3" fmla="*/ 21402 h 42804"/>
                <a:gd name="connsiteX4" fmla="*/ 27401 w 33615"/>
                <a:gd name="connsiteY4" fmla="*/ 21402 h 42804"/>
                <a:gd name="connsiteX5" fmla="*/ 33305 w 33615"/>
                <a:gd name="connsiteY5" fmla="*/ 21402 h 42804"/>
                <a:gd name="connsiteX6" fmla="*/ 33305 w 33615"/>
                <a:gd name="connsiteY6" fmla="*/ 16974 h 42804"/>
                <a:gd name="connsiteX7" fmla="*/ 33305 w 33615"/>
                <a:gd name="connsiteY7" fmla="*/ 12546 h 42804"/>
                <a:gd name="connsiteX8" fmla="*/ 27401 w 33615"/>
                <a:gd name="connsiteY8" fmla="*/ 12546 h 42804"/>
                <a:gd name="connsiteX9" fmla="*/ 18545 w 33615"/>
                <a:gd name="connsiteY9" fmla="*/ 12546 h 42804"/>
                <a:gd name="connsiteX10" fmla="*/ 18545 w 33615"/>
                <a:gd name="connsiteY10" fmla="*/ 13284 h 42804"/>
                <a:gd name="connsiteX11" fmla="*/ 18545 w 33615"/>
                <a:gd name="connsiteY11" fmla="*/ 13284 h 42804"/>
                <a:gd name="connsiteX12" fmla="*/ 18545 w 33615"/>
                <a:gd name="connsiteY12" fmla="*/ 5904 h 42804"/>
                <a:gd name="connsiteX13" fmla="*/ 18545 w 33615"/>
                <a:gd name="connsiteY13" fmla="*/ 0 h 42804"/>
                <a:gd name="connsiteX14" fmla="*/ 12641 w 33615"/>
                <a:gd name="connsiteY14" fmla="*/ 0 h 42804"/>
                <a:gd name="connsiteX15" fmla="*/ 12641 w 33615"/>
                <a:gd name="connsiteY15" fmla="*/ 5904 h 42804"/>
                <a:gd name="connsiteX16" fmla="*/ 12641 w 33615"/>
                <a:gd name="connsiteY16" fmla="*/ 13284 h 42804"/>
                <a:gd name="connsiteX17" fmla="*/ 12641 w 33615"/>
                <a:gd name="connsiteY17" fmla="*/ 13284 h 42804"/>
                <a:gd name="connsiteX18" fmla="*/ 12641 w 33615"/>
                <a:gd name="connsiteY18" fmla="*/ 13284 h 42804"/>
                <a:gd name="connsiteX19" fmla="*/ 5999 w 33615"/>
                <a:gd name="connsiteY19" fmla="*/ 13284 h 42804"/>
                <a:gd name="connsiteX20" fmla="*/ 95 w 33615"/>
                <a:gd name="connsiteY20" fmla="*/ 13284 h 42804"/>
                <a:gd name="connsiteX21" fmla="*/ 95 w 33615"/>
                <a:gd name="connsiteY21" fmla="*/ 17712 h 42804"/>
                <a:gd name="connsiteX22" fmla="*/ 95 w 33615"/>
                <a:gd name="connsiteY22" fmla="*/ 22140 h 42804"/>
                <a:gd name="connsiteX23" fmla="*/ 5999 w 33615"/>
                <a:gd name="connsiteY23" fmla="*/ 22140 h 42804"/>
                <a:gd name="connsiteX24" fmla="*/ 14855 w 33615"/>
                <a:gd name="connsiteY24" fmla="*/ 22140 h 42804"/>
                <a:gd name="connsiteX25" fmla="*/ 14855 w 33615"/>
                <a:gd name="connsiteY25" fmla="*/ 42804 h 42804"/>
                <a:gd name="connsiteX26" fmla="*/ 18545 w 33615"/>
                <a:gd name="connsiteY26" fmla="*/ 30258 h 4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3615" h="42804">
                  <a:moveTo>
                    <a:pt x="18545" y="30258"/>
                  </a:moveTo>
                  <a:lnTo>
                    <a:pt x="18545" y="21402"/>
                  </a:lnTo>
                  <a:lnTo>
                    <a:pt x="18545" y="21402"/>
                  </a:lnTo>
                  <a:lnTo>
                    <a:pt x="18545" y="21402"/>
                  </a:lnTo>
                  <a:lnTo>
                    <a:pt x="27401" y="21402"/>
                  </a:lnTo>
                  <a:cubicBezTo>
                    <a:pt x="29283" y="20581"/>
                    <a:pt x="31423" y="20581"/>
                    <a:pt x="33305" y="21402"/>
                  </a:cubicBezTo>
                  <a:cubicBezTo>
                    <a:pt x="33719" y="19955"/>
                    <a:pt x="33719" y="18421"/>
                    <a:pt x="33305" y="16974"/>
                  </a:cubicBezTo>
                  <a:cubicBezTo>
                    <a:pt x="33652" y="15518"/>
                    <a:pt x="33652" y="14002"/>
                    <a:pt x="33305" y="12546"/>
                  </a:cubicBezTo>
                  <a:cubicBezTo>
                    <a:pt x="31475" y="13601"/>
                    <a:pt x="29231" y="13601"/>
                    <a:pt x="27401" y="12546"/>
                  </a:cubicBezTo>
                  <a:lnTo>
                    <a:pt x="18545" y="12546"/>
                  </a:lnTo>
                  <a:lnTo>
                    <a:pt x="18545" y="13284"/>
                  </a:lnTo>
                  <a:lnTo>
                    <a:pt x="18545" y="13284"/>
                  </a:lnTo>
                  <a:lnTo>
                    <a:pt x="18545" y="5904"/>
                  </a:lnTo>
                  <a:cubicBezTo>
                    <a:pt x="17870" y="3994"/>
                    <a:pt x="17870" y="1910"/>
                    <a:pt x="18545" y="0"/>
                  </a:cubicBezTo>
                  <a:lnTo>
                    <a:pt x="12641" y="0"/>
                  </a:lnTo>
                  <a:cubicBezTo>
                    <a:pt x="13382" y="1898"/>
                    <a:pt x="13382" y="4006"/>
                    <a:pt x="12641" y="5904"/>
                  </a:cubicBezTo>
                  <a:lnTo>
                    <a:pt x="12641" y="13284"/>
                  </a:lnTo>
                  <a:lnTo>
                    <a:pt x="12641" y="13284"/>
                  </a:lnTo>
                  <a:lnTo>
                    <a:pt x="12641" y="13284"/>
                  </a:lnTo>
                  <a:lnTo>
                    <a:pt x="5999" y="13284"/>
                  </a:lnTo>
                  <a:cubicBezTo>
                    <a:pt x="4139" y="14207"/>
                    <a:pt x="1955" y="14207"/>
                    <a:pt x="95" y="13284"/>
                  </a:cubicBezTo>
                  <a:cubicBezTo>
                    <a:pt x="95" y="13284"/>
                    <a:pt x="95" y="13284"/>
                    <a:pt x="95" y="17712"/>
                  </a:cubicBezTo>
                  <a:cubicBezTo>
                    <a:pt x="-32" y="19185"/>
                    <a:pt x="-32" y="20667"/>
                    <a:pt x="95" y="22140"/>
                  </a:cubicBezTo>
                  <a:cubicBezTo>
                    <a:pt x="1993" y="21399"/>
                    <a:pt x="4101" y="21399"/>
                    <a:pt x="5999" y="22140"/>
                  </a:cubicBezTo>
                  <a:lnTo>
                    <a:pt x="14855" y="22140"/>
                  </a:lnTo>
                  <a:lnTo>
                    <a:pt x="14855" y="42804"/>
                  </a:lnTo>
                  <a:cubicBezTo>
                    <a:pt x="14794" y="38346"/>
                    <a:pt x="16080" y="33973"/>
                    <a:pt x="18545" y="30258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4E4028-7DE1-4E76-93D4-A9D724458781}"/>
                </a:ext>
              </a:extLst>
            </p:cNvPr>
            <p:cNvSpPr/>
            <p:nvPr/>
          </p:nvSpPr>
          <p:spPr>
            <a:xfrm>
              <a:off x="8026875" y="5239302"/>
              <a:ext cx="1062" cy="20663"/>
            </a:xfrm>
            <a:custGeom>
              <a:avLst/>
              <a:gdLst>
                <a:gd name="connsiteX0" fmla="*/ 506 w 1062"/>
                <a:gd name="connsiteY0" fmla="*/ 0 h 20663"/>
                <a:gd name="connsiteX1" fmla="*/ 506 w 1062"/>
                <a:gd name="connsiteY1" fmla="*/ 0 h 20663"/>
                <a:gd name="connsiteX2" fmla="*/ 506 w 1062"/>
                <a:gd name="connsiteY2" fmla="*/ 14760 h 20663"/>
                <a:gd name="connsiteX3" fmla="*/ 506 w 1062"/>
                <a:gd name="connsiteY3" fmla="*/ 20664 h 20663"/>
                <a:gd name="connsiteX4" fmla="*/ 506 w 1062"/>
                <a:gd name="connsiteY4" fmla="*/ 20664 h 20663"/>
                <a:gd name="connsiteX5" fmla="*/ 506 w 1062"/>
                <a:gd name="connsiteY5" fmla="*/ 20664 h 20663"/>
                <a:gd name="connsiteX6" fmla="*/ 506 w 1062"/>
                <a:gd name="connsiteY6" fmla="*/ 20664 h 20663"/>
                <a:gd name="connsiteX7" fmla="*/ 506 w 1062"/>
                <a:gd name="connsiteY7" fmla="*/ 20664 h 20663"/>
                <a:gd name="connsiteX8" fmla="*/ 506 w 1062"/>
                <a:gd name="connsiteY8" fmla="*/ 1476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2" h="20663">
                  <a:moveTo>
                    <a:pt x="506" y="0"/>
                  </a:moveTo>
                  <a:lnTo>
                    <a:pt x="506" y="0"/>
                  </a:lnTo>
                  <a:lnTo>
                    <a:pt x="506" y="14760"/>
                  </a:lnTo>
                  <a:cubicBezTo>
                    <a:pt x="1247" y="16658"/>
                    <a:pt x="1247" y="18766"/>
                    <a:pt x="506" y="20664"/>
                  </a:cubicBezTo>
                  <a:lnTo>
                    <a:pt x="506" y="20664"/>
                  </a:lnTo>
                  <a:cubicBezTo>
                    <a:pt x="506" y="20664"/>
                    <a:pt x="506" y="20664"/>
                    <a:pt x="506" y="20664"/>
                  </a:cubicBezTo>
                  <a:cubicBezTo>
                    <a:pt x="506" y="20664"/>
                    <a:pt x="506" y="20664"/>
                    <a:pt x="506" y="20664"/>
                  </a:cubicBezTo>
                  <a:lnTo>
                    <a:pt x="506" y="20664"/>
                  </a:lnTo>
                  <a:cubicBezTo>
                    <a:pt x="-169" y="18754"/>
                    <a:pt x="-169" y="16670"/>
                    <a:pt x="506" y="1476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6BCD1351-0A56-434F-A084-E53DC0B37E7F}"/>
                </a:ext>
              </a:extLst>
            </p:cNvPr>
            <p:cNvSpPr/>
            <p:nvPr/>
          </p:nvSpPr>
          <p:spPr>
            <a:xfrm>
              <a:off x="8002290" y="5558119"/>
              <a:ext cx="144648" cy="125460"/>
            </a:xfrm>
            <a:custGeom>
              <a:avLst/>
              <a:gdLst>
                <a:gd name="connsiteX0" fmla="*/ 0 w 144648"/>
                <a:gd name="connsiteY0" fmla="*/ 87084 h 125460"/>
                <a:gd name="connsiteX1" fmla="*/ 20664 w 144648"/>
                <a:gd name="connsiteY1" fmla="*/ 95202 h 125460"/>
                <a:gd name="connsiteX2" fmla="*/ 46494 w 144648"/>
                <a:gd name="connsiteY2" fmla="*/ 57564 h 125460"/>
                <a:gd name="connsiteX3" fmla="*/ 61254 w 144648"/>
                <a:gd name="connsiteY3" fmla="*/ 19926 h 125460"/>
                <a:gd name="connsiteX4" fmla="*/ 40590 w 144648"/>
                <a:gd name="connsiteY4" fmla="*/ 104796 h 125460"/>
                <a:gd name="connsiteX5" fmla="*/ 72324 w 144648"/>
                <a:gd name="connsiteY5" fmla="*/ 125460 h 125460"/>
                <a:gd name="connsiteX6" fmla="*/ 103320 w 144648"/>
                <a:gd name="connsiteY6" fmla="*/ 104796 h 125460"/>
                <a:gd name="connsiteX7" fmla="*/ 82656 w 144648"/>
                <a:gd name="connsiteY7" fmla="*/ 19926 h 125460"/>
                <a:gd name="connsiteX8" fmla="*/ 97416 w 144648"/>
                <a:gd name="connsiteY8" fmla="*/ 57564 h 125460"/>
                <a:gd name="connsiteX9" fmla="*/ 123984 w 144648"/>
                <a:gd name="connsiteY9" fmla="*/ 95202 h 125460"/>
                <a:gd name="connsiteX10" fmla="*/ 144648 w 144648"/>
                <a:gd name="connsiteY10" fmla="*/ 87084 h 125460"/>
                <a:gd name="connsiteX11" fmla="*/ 90774 w 144648"/>
                <a:gd name="connsiteY11" fmla="*/ 0 h 125460"/>
                <a:gd name="connsiteX12" fmla="*/ 72324 w 144648"/>
                <a:gd name="connsiteY12" fmla="*/ 14760 h 125460"/>
                <a:gd name="connsiteX13" fmla="*/ 53136 w 144648"/>
                <a:gd name="connsiteY13" fmla="*/ 0 h 125460"/>
                <a:gd name="connsiteX14" fmla="*/ 0 w 144648"/>
                <a:gd name="connsiteY14" fmla="*/ 87084 h 125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4648" h="125460">
                  <a:moveTo>
                    <a:pt x="0" y="87084"/>
                  </a:moveTo>
                  <a:lnTo>
                    <a:pt x="20664" y="95202"/>
                  </a:lnTo>
                  <a:cubicBezTo>
                    <a:pt x="30110" y="83251"/>
                    <a:pt x="38738" y="70677"/>
                    <a:pt x="46494" y="57564"/>
                  </a:cubicBezTo>
                  <a:cubicBezTo>
                    <a:pt x="52649" y="45536"/>
                    <a:pt x="57586" y="32929"/>
                    <a:pt x="61254" y="19926"/>
                  </a:cubicBezTo>
                  <a:cubicBezTo>
                    <a:pt x="61852" y="49530"/>
                    <a:pt x="54730" y="78781"/>
                    <a:pt x="40590" y="104796"/>
                  </a:cubicBezTo>
                  <a:cubicBezTo>
                    <a:pt x="52014" y="110293"/>
                    <a:pt x="62678" y="117238"/>
                    <a:pt x="72324" y="125460"/>
                  </a:cubicBezTo>
                  <a:cubicBezTo>
                    <a:pt x="81682" y="117210"/>
                    <a:pt x="92110" y="110259"/>
                    <a:pt x="103320" y="104796"/>
                  </a:cubicBezTo>
                  <a:cubicBezTo>
                    <a:pt x="89180" y="78781"/>
                    <a:pt x="82058" y="49530"/>
                    <a:pt x="82656" y="19926"/>
                  </a:cubicBezTo>
                  <a:cubicBezTo>
                    <a:pt x="86324" y="32929"/>
                    <a:pt x="91261" y="45536"/>
                    <a:pt x="97416" y="57564"/>
                  </a:cubicBezTo>
                  <a:cubicBezTo>
                    <a:pt x="105423" y="70689"/>
                    <a:pt x="114301" y="83263"/>
                    <a:pt x="123984" y="95202"/>
                  </a:cubicBezTo>
                  <a:lnTo>
                    <a:pt x="144648" y="87084"/>
                  </a:lnTo>
                  <a:cubicBezTo>
                    <a:pt x="121180" y="61847"/>
                    <a:pt x="102885" y="32264"/>
                    <a:pt x="90774" y="0"/>
                  </a:cubicBezTo>
                  <a:cubicBezTo>
                    <a:pt x="83438" y="3220"/>
                    <a:pt x="77077" y="8310"/>
                    <a:pt x="72324" y="14760"/>
                  </a:cubicBezTo>
                  <a:cubicBezTo>
                    <a:pt x="67128" y="8448"/>
                    <a:pt x="60568" y="3401"/>
                    <a:pt x="53136" y="0"/>
                  </a:cubicBezTo>
                  <a:cubicBezTo>
                    <a:pt x="41055" y="32108"/>
                    <a:pt x="23026" y="61652"/>
                    <a:pt x="0" y="87084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7D216065-117D-489B-80B8-89D0BEE46629}"/>
                </a:ext>
              </a:extLst>
            </p:cNvPr>
            <p:cNvSpPr/>
            <p:nvPr/>
          </p:nvSpPr>
          <p:spPr>
            <a:xfrm>
              <a:off x="7935131" y="5527123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  <a:gd name="connsiteX2" fmla="*/ 0 w 73800"/>
                <a:gd name="connsiteY2" fmla="*/ 6642 h 6642"/>
                <a:gd name="connsiteX3" fmla="*/ 0 w 73800"/>
                <a:gd name="connsiteY3" fmla="*/ 6642 h 6642"/>
                <a:gd name="connsiteX4" fmla="*/ 0 w 73800"/>
                <a:gd name="connsiteY4" fmla="*/ 2214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AB546F20-8C87-4E5D-83BB-0A152352AA57}"/>
                </a:ext>
              </a:extLst>
            </p:cNvPr>
            <p:cNvSpPr/>
            <p:nvPr/>
          </p:nvSpPr>
          <p:spPr>
            <a:xfrm>
              <a:off x="8135867" y="5319745"/>
              <a:ext cx="14022" cy="11070"/>
            </a:xfrm>
            <a:custGeom>
              <a:avLst/>
              <a:gdLst>
                <a:gd name="connsiteX0" fmla="*/ 14022 w 14022"/>
                <a:gd name="connsiteY0" fmla="*/ 0 h 11070"/>
                <a:gd name="connsiteX1" fmla="*/ 0 w 14022"/>
                <a:gd name="connsiteY1" fmla="*/ 6642 h 11070"/>
                <a:gd name="connsiteX2" fmla="*/ 11070 w 14022"/>
                <a:gd name="connsiteY2" fmla="*/ 11070 h 11070"/>
                <a:gd name="connsiteX3" fmla="*/ 14022 w 14022"/>
                <a:gd name="connsiteY3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2" h="11070">
                  <a:moveTo>
                    <a:pt x="14022" y="0"/>
                  </a:moveTo>
                  <a:lnTo>
                    <a:pt x="0" y="6642"/>
                  </a:lnTo>
                  <a:cubicBezTo>
                    <a:pt x="3934" y="7405"/>
                    <a:pt x="7690" y="8908"/>
                    <a:pt x="11070" y="11070"/>
                  </a:cubicBezTo>
                  <a:cubicBezTo>
                    <a:pt x="11070" y="11070"/>
                    <a:pt x="14022" y="0"/>
                    <a:pt x="14022" y="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3CF7CBF1-5F35-4090-A6BA-3F4F12C57961}"/>
                </a:ext>
              </a:extLst>
            </p:cNvPr>
            <p:cNvSpPr/>
            <p:nvPr/>
          </p:nvSpPr>
          <p:spPr>
            <a:xfrm>
              <a:off x="8119631" y="5530074"/>
              <a:ext cx="29520" cy="27305"/>
            </a:xfrm>
            <a:custGeom>
              <a:avLst/>
              <a:gdLst>
                <a:gd name="connsiteX0" fmla="*/ 15498 w 29520"/>
                <a:gd name="connsiteY0" fmla="*/ 27306 h 27305"/>
                <a:gd name="connsiteX1" fmla="*/ 15498 w 29520"/>
                <a:gd name="connsiteY1" fmla="*/ 18450 h 27305"/>
                <a:gd name="connsiteX2" fmla="*/ 22140 w 29520"/>
                <a:gd name="connsiteY2" fmla="*/ 18450 h 27305"/>
                <a:gd name="connsiteX3" fmla="*/ 22140 w 29520"/>
                <a:gd name="connsiteY3" fmla="*/ 11808 h 27305"/>
                <a:gd name="connsiteX4" fmla="*/ 29520 w 29520"/>
                <a:gd name="connsiteY4" fmla="*/ 11808 h 27305"/>
                <a:gd name="connsiteX5" fmla="*/ 22140 w 29520"/>
                <a:gd name="connsiteY5" fmla="*/ 0 h 27305"/>
                <a:gd name="connsiteX6" fmla="*/ 0 w 29520"/>
                <a:gd name="connsiteY6" fmla="*/ 10332 h 27305"/>
                <a:gd name="connsiteX7" fmla="*/ 15498 w 29520"/>
                <a:gd name="connsiteY7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20" h="27305">
                  <a:moveTo>
                    <a:pt x="15498" y="27306"/>
                  </a:moveTo>
                  <a:lnTo>
                    <a:pt x="15498" y="18450"/>
                  </a:lnTo>
                  <a:cubicBezTo>
                    <a:pt x="17697" y="18836"/>
                    <a:pt x="19941" y="18836"/>
                    <a:pt x="22140" y="18450"/>
                  </a:cubicBezTo>
                  <a:cubicBezTo>
                    <a:pt x="22325" y="16240"/>
                    <a:pt x="22325" y="14018"/>
                    <a:pt x="22140" y="11808"/>
                  </a:cubicBezTo>
                  <a:cubicBezTo>
                    <a:pt x="24531" y="12652"/>
                    <a:pt x="27129" y="12652"/>
                    <a:pt x="29520" y="11808"/>
                  </a:cubicBezTo>
                  <a:cubicBezTo>
                    <a:pt x="29520" y="11808"/>
                    <a:pt x="23616" y="3690"/>
                    <a:pt x="22140" y="0"/>
                  </a:cubicBezTo>
                  <a:lnTo>
                    <a:pt x="0" y="10332"/>
                  </a:lnTo>
                  <a:cubicBezTo>
                    <a:pt x="0" y="10332"/>
                    <a:pt x="12546" y="25092"/>
                    <a:pt x="15498" y="27306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DDDFEC7-FA28-4B07-8451-83F628FB26A3}"/>
                </a:ext>
              </a:extLst>
            </p:cNvPr>
            <p:cNvSpPr/>
            <p:nvPr/>
          </p:nvSpPr>
          <p:spPr>
            <a:xfrm>
              <a:off x="7940298" y="5527123"/>
              <a:ext cx="16973" cy="22140"/>
            </a:xfrm>
            <a:custGeom>
              <a:avLst/>
              <a:gdLst>
                <a:gd name="connsiteX0" fmla="*/ 0 w 16973"/>
                <a:gd name="connsiteY0" fmla="*/ 10332 h 22140"/>
                <a:gd name="connsiteX1" fmla="*/ 0 w 16973"/>
                <a:gd name="connsiteY1" fmla="*/ 15498 h 22140"/>
                <a:gd name="connsiteX2" fmla="*/ 0 w 16973"/>
                <a:gd name="connsiteY2" fmla="*/ 15498 h 22140"/>
                <a:gd name="connsiteX3" fmla="*/ 0 w 16973"/>
                <a:gd name="connsiteY3" fmla="*/ 22140 h 22140"/>
                <a:gd name="connsiteX4" fmla="*/ 9594 w 16973"/>
                <a:gd name="connsiteY4" fmla="*/ 22140 h 22140"/>
                <a:gd name="connsiteX5" fmla="*/ 16974 w 16973"/>
                <a:gd name="connsiteY5" fmla="*/ 22140 h 22140"/>
                <a:gd name="connsiteX6" fmla="*/ 6642 w 16973"/>
                <a:gd name="connsiteY6" fmla="*/ 0 h 22140"/>
                <a:gd name="connsiteX7" fmla="*/ 0 w 16973"/>
                <a:gd name="connsiteY7" fmla="*/ 10332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73" h="22140">
                  <a:moveTo>
                    <a:pt x="0" y="10332"/>
                  </a:moveTo>
                  <a:cubicBezTo>
                    <a:pt x="1407" y="11767"/>
                    <a:pt x="1407" y="14063"/>
                    <a:pt x="0" y="15498"/>
                  </a:cubicBezTo>
                  <a:lnTo>
                    <a:pt x="0" y="15498"/>
                  </a:lnTo>
                  <a:lnTo>
                    <a:pt x="0" y="22140"/>
                  </a:lnTo>
                  <a:lnTo>
                    <a:pt x="9594" y="22140"/>
                  </a:lnTo>
                  <a:lnTo>
                    <a:pt x="16974" y="22140"/>
                  </a:lnTo>
                  <a:lnTo>
                    <a:pt x="6642" y="0"/>
                  </a:lnTo>
                  <a:cubicBezTo>
                    <a:pt x="6642" y="0"/>
                    <a:pt x="0" y="8856"/>
                    <a:pt x="0" y="10332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EE2277A3-0BBF-428F-8781-D7BE6A226B60}"/>
                </a:ext>
              </a:extLst>
            </p:cNvPr>
            <p:cNvSpPr/>
            <p:nvPr/>
          </p:nvSpPr>
          <p:spPr>
            <a:xfrm>
              <a:off x="7928490" y="54887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DA5950EF-9111-4FB8-9229-426DAA89BCAB}"/>
                </a:ext>
              </a:extLst>
            </p:cNvPr>
            <p:cNvSpPr/>
            <p:nvPr/>
          </p:nvSpPr>
          <p:spPr>
            <a:xfrm>
              <a:off x="7967604" y="5315317"/>
              <a:ext cx="212016" cy="38375"/>
            </a:xfrm>
            <a:custGeom>
              <a:avLst/>
              <a:gdLst>
                <a:gd name="connsiteX0" fmla="*/ 0 w 212016"/>
                <a:gd name="connsiteY0" fmla="*/ 20664 h 38375"/>
                <a:gd name="connsiteX1" fmla="*/ 211806 w 212016"/>
                <a:gd name="connsiteY1" fmla="*/ 20664 h 38375"/>
                <a:gd name="connsiteX2" fmla="*/ 205164 w 212016"/>
                <a:gd name="connsiteY2" fmla="*/ 28044 h 38375"/>
                <a:gd name="connsiteX3" fmla="*/ 211806 w 212016"/>
                <a:gd name="connsiteY3" fmla="*/ 34686 h 38375"/>
                <a:gd name="connsiteX4" fmla="*/ 211806 w 212016"/>
                <a:gd name="connsiteY4" fmla="*/ 6642 h 38375"/>
                <a:gd name="connsiteX5" fmla="*/ 211806 w 212016"/>
                <a:gd name="connsiteY5" fmla="*/ 0 h 38375"/>
                <a:gd name="connsiteX6" fmla="*/ 197046 w 212016"/>
                <a:gd name="connsiteY6" fmla="*/ 19926 h 38375"/>
                <a:gd name="connsiteX7" fmla="*/ 188190 w 212016"/>
                <a:gd name="connsiteY7" fmla="*/ 10332 h 38375"/>
                <a:gd name="connsiteX8" fmla="*/ 180810 w 212016"/>
                <a:gd name="connsiteY8" fmla="*/ 19926 h 38375"/>
                <a:gd name="connsiteX9" fmla="*/ 170478 w 212016"/>
                <a:gd name="connsiteY9" fmla="*/ 11070 h 38375"/>
                <a:gd name="connsiteX10" fmla="*/ 153504 w 212016"/>
                <a:gd name="connsiteY10" fmla="*/ 11070 h 38375"/>
                <a:gd name="connsiteX11" fmla="*/ 163098 w 212016"/>
                <a:gd name="connsiteY11" fmla="*/ 16236 h 38375"/>
                <a:gd name="connsiteX12" fmla="*/ 138006 w 212016"/>
                <a:gd name="connsiteY12" fmla="*/ 15498 h 38375"/>
                <a:gd name="connsiteX13" fmla="*/ 128412 w 212016"/>
                <a:gd name="connsiteY13" fmla="*/ 8118 h 38375"/>
                <a:gd name="connsiteX14" fmla="*/ 135054 w 212016"/>
                <a:gd name="connsiteY14" fmla="*/ 19926 h 38375"/>
                <a:gd name="connsiteX15" fmla="*/ 112176 w 212016"/>
                <a:gd name="connsiteY15" fmla="*/ 8118 h 38375"/>
                <a:gd name="connsiteX16" fmla="*/ 107010 w 212016"/>
                <a:gd name="connsiteY16" fmla="*/ 17712 h 38375"/>
                <a:gd name="connsiteX17" fmla="*/ 101844 w 212016"/>
                <a:gd name="connsiteY17" fmla="*/ 8118 h 38375"/>
                <a:gd name="connsiteX18" fmla="*/ 78966 w 212016"/>
                <a:gd name="connsiteY18" fmla="*/ 19926 h 38375"/>
                <a:gd name="connsiteX19" fmla="*/ 85608 w 212016"/>
                <a:gd name="connsiteY19" fmla="*/ 8118 h 38375"/>
                <a:gd name="connsiteX20" fmla="*/ 75276 w 212016"/>
                <a:gd name="connsiteY20" fmla="*/ 15498 h 38375"/>
                <a:gd name="connsiteX21" fmla="*/ 52398 w 212016"/>
                <a:gd name="connsiteY21" fmla="*/ 19926 h 38375"/>
                <a:gd name="connsiteX22" fmla="*/ 64206 w 212016"/>
                <a:gd name="connsiteY22" fmla="*/ 14760 h 38375"/>
                <a:gd name="connsiteX23" fmla="*/ 47232 w 212016"/>
                <a:gd name="connsiteY23" fmla="*/ 14760 h 38375"/>
                <a:gd name="connsiteX24" fmla="*/ 36900 w 212016"/>
                <a:gd name="connsiteY24" fmla="*/ 23616 h 38375"/>
                <a:gd name="connsiteX25" fmla="*/ 30258 w 212016"/>
                <a:gd name="connsiteY25" fmla="*/ 14022 h 38375"/>
                <a:gd name="connsiteX26" fmla="*/ 21402 w 212016"/>
                <a:gd name="connsiteY26" fmla="*/ 23616 h 38375"/>
                <a:gd name="connsiteX27" fmla="*/ 5904 w 212016"/>
                <a:gd name="connsiteY27" fmla="*/ 3690 h 38375"/>
                <a:gd name="connsiteX28" fmla="*/ 5904 w 212016"/>
                <a:gd name="connsiteY28" fmla="*/ 10332 h 38375"/>
                <a:gd name="connsiteX29" fmla="*/ 5904 w 212016"/>
                <a:gd name="connsiteY29" fmla="*/ 38376 h 38375"/>
                <a:gd name="connsiteX30" fmla="*/ 13284 w 212016"/>
                <a:gd name="connsiteY30" fmla="*/ 31734 h 38375"/>
                <a:gd name="connsiteX31" fmla="*/ 0 w 212016"/>
                <a:gd name="connsiteY31" fmla="*/ 20664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12016" h="38375">
                  <a:moveTo>
                    <a:pt x="0" y="20664"/>
                  </a:moveTo>
                  <a:lnTo>
                    <a:pt x="211806" y="20664"/>
                  </a:lnTo>
                  <a:cubicBezTo>
                    <a:pt x="209061" y="22589"/>
                    <a:pt x="206788" y="25113"/>
                    <a:pt x="205164" y="28044"/>
                  </a:cubicBezTo>
                  <a:lnTo>
                    <a:pt x="211806" y="34686"/>
                  </a:lnTo>
                  <a:lnTo>
                    <a:pt x="211806" y="6642"/>
                  </a:lnTo>
                  <a:cubicBezTo>
                    <a:pt x="212086" y="4437"/>
                    <a:pt x="212086" y="2205"/>
                    <a:pt x="211806" y="0"/>
                  </a:cubicBezTo>
                  <a:cubicBezTo>
                    <a:pt x="208168" y="7500"/>
                    <a:pt x="203157" y="14257"/>
                    <a:pt x="197046" y="19926"/>
                  </a:cubicBezTo>
                  <a:cubicBezTo>
                    <a:pt x="197046" y="14760"/>
                    <a:pt x="188190" y="10332"/>
                    <a:pt x="188190" y="10332"/>
                  </a:cubicBezTo>
                  <a:cubicBezTo>
                    <a:pt x="186707" y="14173"/>
                    <a:pt x="184138" y="17505"/>
                    <a:pt x="180810" y="19926"/>
                  </a:cubicBezTo>
                  <a:cubicBezTo>
                    <a:pt x="177814" y="16491"/>
                    <a:pt x="174330" y="13508"/>
                    <a:pt x="170478" y="11070"/>
                  </a:cubicBezTo>
                  <a:cubicBezTo>
                    <a:pt x="164869" y="12164"/>
                    <a:pt x="159105" y="12164"/>
                    <a:pt x="153504" y="11070"/>
                  </a:cubicBezTo>
                  <a:lnTo>
                    <a:pt x="163098" y="16236"/>
                  </a:lnTo>
                  <a:cubicBezTo>
                    <a:pt x="154766" y="17643"/>
                    <a:pt x="146242" y="17392"/>
                    <a:pt x="138006" y="15498"/>
                  </a:cubicBezTo>
                  <a:lnTo>
                    <a:pt x="128412" y="8118"/>
                  </a:lnTo>
                  <a:cubicBezTo>
                    <a:pt x="129748" y="12486"/>
                    <a:pt x="132013" y="16514"/>
                    <a:pt x="135054" y="19926"/>
                  </a:cubicBezTo>
                  <a:cubicBezTo>
                    <a:pt x="126050" y="19592"/>
                    <a:pt x="117667" y="15264"/>
                    <a:pt x="112176" y="8118"/>
                  </a:cubicBezTo>
                  <a:cubicBezTo>
                    <a:pt x="110722" y="11455"/>
                    <a:pt x="108995" y="14664"/>
                    <a:pt x="107010" y="17712"/>
                  </a:cubicBezTo>
                  <a:cubicBezTo>
                    <a:pt x="104737" y="14844"/>
                    <a:pt x="102988" y="11596"/>
                    <a:pt x="101844" y="8118"/>
                  </a:cubicBezTo>
                  <a:cubicBezTo>
                    <a:pt x="96228" y="15110"/>
                    <a:pt x="87918" y="19399"/>
                    <a:pt x="78966" y="19926"/>
                  </a:cubicBezTo>
                  <a:cubicBezTo>
                    <a:pt x="81726" y="16324"/>
                    <a:pt x="83962" y="12348"/>
                    <a:pt x="85608" y="8118"/>
                  </a:cubicBezTo>
                  <a:cubicBezTo>
                    <a:pt x="82479" y="10987"/>
                    <a:pt x="79003" y="13466"/>
                    <a:pt x="75276" y="15498"/>
                  </a:cubicBezTo>
                  <a:cubicBezTo>
                    <a:pt x="67985" y="18357"/>
                    <a:pt x="60230" y="19858"/>
                    <a:pt x="52398" y="19926"/>
                  </a:cubicBezTo>
                  <a:lnTo>
                    <a:pt x="64206" y="14760"/>
                  </a:lnTo>
                  <a:cubicBezTo>
                    <a:pt x="58596" y="15801"/>
                    <a:pt x="52842" y="15801"/>
                    <a:pt x="47232" y="14760"/>
                  </a:cubicBezTo>
                  <a:cubicBezTo>
                    <a:pt x="43379" y="17198"/>
                    <a:pt x="39899" y="20181"/>
                    <a:pt x="36900" y="23616"/>
                  </a:cubicBezTo>
                  <a:cubicBezTo>
                    <a:pt x="33941" y="21003"/>
                    <a:pt x="31662" y="17711"/>
                    <a:pt x="30258" y="14022"/>
                  </a:cubicBezTo>
                  <a:cubicBezTo>
                    <a:pt x="30258" y="14022"/>
                    <a:pt x="22140" y="18450"/>
                    <a:pt x="21402" y="23616"/>
                  </a:cubicBezTo>
                  <a:cubicBezTo>
                    <a:pt x="15340" y="17722"/>
                    <a:pt x="10125" y="11016"/>
                    <a:pt x="5904" y="3690"/>
                  </a:cubicBezTo>
                  <a:lnTo>
                    <a:pt x="5904" y="10332"/>
                  </a:lnTo>
                  <a:lnTo>
                    <a:pt x="5904" y="38376"/>
                  </a:lnTo>
                  <a:lnTo>
                    <a:pt x="13284" y="31734"/>
                  </a:lnTo>
                  <a:cubicBezTo>
                    <a:pt x="10027" y="26831"/>
                    <a:pt x="5410" y="22984"/>
                    <a:pt x="0" y="20664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BA164F01-0DD4-48F9-AE14-D677353C1E82}"/>
                </a:ext>
              </a:extLst>
            </p:cNvPr>
            <p:cNvSpPr/>
            <p:nvPr/>
          </p:nvSpPr>
          <p:spPr>
            <a:xfrm>
              <a:off x="7958010" y="5350741"/>
              <a:ext cx="18450" cy="188927"/>
            </a:xfrm>
            <a:custGeom>
              <a:avLst/>
              <a:gdLst>
                <a:gd name="connsiteX0" fmla="*/ 18450 w 18450"/>
                <a:gd name="connsiteY0" fmla="*/ 0 h 188927"/>
                <a:gd name="connsiteX1" fmla="*/ 8118 w 18450"/>
                <a:gd name="connsiteY1" fmla="*/ 11808 h 188927"/>
                <a:gd name="connsiteX2" fmla="*/ 0 w 18450"/>
                <a:gd name="connsiteY2" fmla="*/ 1476 h 188927"/>
                <a:gd name="connsiteX3" fmla="*/ 0 w 18450"/>
                <a:gd name="connsiteY3" fmla="*/ 174906 h 188927"/>
                <a:gd name="connsiteX4" fmla="*/ 0 w 18450"/>
                <a:gd name="connsiteY4" fmla="*/ 174906 h 188927"/>
                <a:gd name="connsiteX5" fmla="*/ 0 w 18450"/>
                <a:gd name="connsiteY5" fmla="*/ 180072 h 188927"/>
                <a:gd name="connsiteX6" fmla="*/ 0 w 18450"/>
                <a:gd name="connsiteY6" fmla="*/ 188928 h 188927"/>
                <a:gd name="connsiteX7" fmla="*/ 8856 w 18450"/>
                <a:gd name="connsiteY7" fmla="*/ 177858 h 188927"/>
                <a:gd name="connsiteX8" fmla="*/ 8856 w 18450"/>
                <a:gd name="connsiteY8" fmla="*/ 177858 h 188927"/>
                <a:gd name="connsiteX9" fmla="*/ 16974 w 18450"/>
                <a:gd name="connsiteY9" fmla="*/ 148338 h 188927"/>
                <a:gd name="connsiteX10" fmla="*/ 16974 w 18450"/>
                <a:gd name="connsiteY10" fmla="*/ 738 h 18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50" h="188927">
                  <a:moveTo>
                    <a:pt x="18450" y="0"/>
                  </a:moveTo>
                  <a:lnTo>
                    <a:pt x="8118" y="11808"/>
                  </a:lnTo>
                  <a:lnTo>
                    <a:pt x="0" y="1476"/>
                  </a:lnTo>
                  <a:lnTo>
                    <a:pt x="0" y="174906"/>
                  </a:lnTo>
                  <a:lnTo>
                    <a:pt x="0" y="174906"/>
                  </a:lnTo>
                  <a:cubicBezTo>
                    <a:pt x="1109" y="176450"/>
                    <a:pt x="1109" y="178528"/>
                    <a:pt x="0" y="180072"/>
                  </a:cubicBezTo>
                  <a:lnTo>
                    <a:pt x="0" y="188928"/>
                  </a:lnTo>
                  <a:cubicBezTo>
                    <a:pt x="2080" y="184617"/>
                    <a:pt x="5107" y="180833"/>
                    <a:pt x="8856" y="177858"/>
                  </a:cubicBezTo>
                  <a:lnTo>
                    <a:pt x="8856" y="177858"/>
                  </a:lnTo>
                  <a:cubicBezTo>
                    <a:pt x="12216" y="168209"/>
                    <a:pt x="14928" y="158347"/>
                    <a:pt x="16974" y="148338"/>
                  </a:cubicBezTo>
                  <a:lnTo>
                    <a:pt x="16974" y="738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E01B82B4-FF50-4447-AFE9-C1ED693B3BD9}"/>
                </a:ext>
              </a:extLst>
            </p:cNvPr>
            <p:cNvSpPr/>
            <p:nvPr/>
          </p:nvSpPr>
          <p:spPr>
            <a:xfrm>
              <a:off x="8172029" y="5352217"/>
              <a:ext cx="19188" cy="199259"/>
            </a:xfrm>
            <a:custGeom>
              <a:avLst/>
              <a:gdLst>
                <a:gd name="connsiteX0" fmla="*/ 0 w 19188"/>
                <a:gd name="connsiteY0" fmla="*/ 149076 h 199259"/>
                <a:gd name="connsiteX1" fmla="*/ 19188 w 19188"/>
                <a:gd name="connsiteY1" fmla="*/ 199260 h 199259"/>
                <a:gd name="connsiteX2" fmla="*/ 19188 w 19188"/>
                <a:gd name="connsiteY2" fmla="*/ 0 h 199259"/>
                <a:gd name="connsiteX3" fmla="*/ 11070 w 19188"/>
                <a:gd name="connsiteY3" fmla="*/ 10332 h 199259"/>
                <a:gd name="connsiteX4" fmla="*/ 0 w 19188"/>
                <a:gd name="connsiteY4" fmla="*/ 738 h 199259"/>
                <a:gd name="connsiteX5" fmla="*/ 0 w 19188"/>
                <a:gd name="connsiteY5" fmla="*/ 148338 h 19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88" h="199259">
                  <a:moveTo>
                    <a:pt x="0" y="149076"/>
                  </a:moveTo>
                  <a:cubicBezTo>
                    <a:pt x="3269" y="166837"/>
                    <a:pt x="9779" y="183847"/>
                    <a:pt x="19188" y="199260"/>
                  </a:cubicBezTo>
                  <a:lnTo>
                    <a:pt x="19188" y="0"/>
                  </a:lnTo>
                  <a:lnTo>
                    <a:pt x="11070" y="10332"/>
                  </a:lnTo>
                  <a:lnTo>
                    <a:pt x="0" y="738"/>
                  </a:lnTo>
                  <a:lnTo>
                    <a:pt x="0" y="148338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886D5A2D-B5C1-458D-9759-AEFB220D6B33}"/>
                </a:ext>
              </a:extLst>
            </p:cNvPr>
            <p:cNvSpPr/>
            <p:nvPr/>
          </p:nvSpPr>
          <p:spPr>
            <a:xfrm>
              <a:off x="7912992" y="5510149"/>
              <a:ext cx="6641" cy="8855"/>
            </a:xfrm>
            <a:custGeom>
              <a:avLst/>
              <a:gdLst>
                <a:gd name="connsiteX0" fmla="*/ 0 w 6641"/>
                <a:gd name="connsiteY0" fmla="*/ 0 h 8855"/>
                <a:gd name="connsiteX1" fmla="*/ 0 w 6641"/>
                <a:gd name="connsiteY1" fmla="*/ 8856 h 8855"/>
                <a:gd name="connsiteX2" fmla="*/ 6642 w 6641"/>
                <a:gd name="connsiteY2" fmla="*/ 8856 h 8855"/>
                <a:gd name="connsiteX3" fmla="*/ 0 w 6641"/>
                <a:gd name="connsiteY3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8855">
                  <a:moveTo>
                    <a:pt x="0" y="0"/>
                  </a:moveTo>
                  <a:lnTo>
                    <a:pt x="0" y="8856"/>
                  </a:lnTo>
                  <a:cubicBezTo>
                    <a:pt x="2194" y="8437"/>
                    <a:pt x="4448" y="8437"/>
                    <a:pt x="6642" y="8856"/>
                  </a:cubicBezTo>
                  <a:cubicBezTo>
                    <a:pt x="3307" y="6940"/>
                    <a:pt x="906" y="3738"/>
                    <a:pt x="0" y="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907E18A1-3AFB-4A73-8E17-2F8F7354555B}"/>
                </a:ext>
              </a:extLst>
            </p:cNvPr>
            <p:cNvSpPr/>
            <p:nvPr/>
          </p:nvSpPr>
          <p:spPr>
            <a:xfrm>
              <a:off x="7910040" y="5484319"/>
              <a:ext cx="3689" cy="11070"/>
            </a:xfrm>
            <a:custGeom>
              <a:avLst/>
              <a:gdLst>
                <a:gd name="connsiteX0" fmla="*/ 3690 w 3689"/>
                <a:gd name="connsiteY0" fmla="*/ 6642 h 11070"/>
                <a:gd name="connsiteX1" fmla="*/ 3690 w 3689"/>
                <a:gd name="connsiteY1" fmla="*/ 6642 h 11070"/>
                <a:gd name="connsiteX2" fmla="*/ 3690 w 3689"/>
                <a:gd name="connsiteY2" fmla="*/ 6642 h 11070"/>
                <a:gd name="connsiteX3" fmla="*/ 0 w 3689"/>
                <a:gd name="connsiteY3" fmla="*/ 0 h 11070"/>
                <a:gd name="connsiteX4" fmla="*/ 0 w 3689"/>
                <a:gd name="connsiteY4" fmla="*/ 0 h 11070"/>
                <a:gd name="connsiteX5" fmla="*/ 0 w 3689"/>
                <a:gd name="connsiteY5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89" h="11070">
                  <a:moveTo>
                    <a:pt x="3690" y="6642"/>
                  </a:moveTo>
                  <a:cubicBezTo>
                    <a:pt x="3690" y="6642"/>
                    <a:pt x="3690" y="6642"/>
                    <a:pt x="3690" y="6642"/>
                  </a:cubicBezTo>
                  <a:cubicBezTo>
                    <a:pt x="3690" y="6642"/>
                    <a:pt x="3690" y="6642"/>
                    <a:pt x="3690" y="664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53C8A961-AFFA-4302-AB21-2C5615760E9D}"/>
                </a:ext>
              </a:extLst>
            </p:cNvPr>
            <p:cNvSpPr/>
            <p:nvPr/>
          </p:nvSpPr>
          <p:spPr>
            <a:xfrm>
              <a:off x="7935131" y="5490960"/>
              <a:ext cx="738" cy="738"/>
            </a:xfrm>
            <a:custGeom>
              <a:avLst/>
              <a:gdLst>
                <a:gd name="connsiteX0" fmla="*/ 0 w 738"/>
                <a:gd name="connsiteY0" fmla="*/ 738 h 738"/>
                <a:gd name="connsiteX1" fmla="*/ 738 w 738"/>
                <a:gd name="connsiteY1" fmla="*/ 0 h 738"/>
                <a:gd name="connsiteX2" fmla="*/ 0 w 738"/>
                <a:gd name="connsiteY2" fmla="*/ 0 h 738"/>
                <a:gd name="connsiteX3" fmla="*/ 0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FCF5081A-179D-412C-97C6-FA21AAAD69A3}"/>
                </a:ext>
              </a:extLst>
            </p:cNvPr>
            <p:cNvSpPr/>
            <p:nvPr/>
          </p:nvSpPr>
          <p:spPr>
            <a:xfrm>
              <a:off x="7915944" y="5492990"/>
              <a:ext cx="16973" cy="17158"/>
            </a:xfrm>
            <a:custGeom>
              <a:avLst/>
              <a:gdLst>
                <a:gd name="connsiteX0" fmla="*/ 5166 w 16973"/>
                <a:gd name="connsiteY0" fmla="*/ 923 h 17158"/>
                <a:gd name="connsiteX1" fmla="*/ 5166 w 16973"/>
                <a:gd name="connsiteY1" fmla="*/ 6088 h 17158"/>
                <a:gd name="connsiteX2" fmla="*/ 0 w 16973"/>
                <a:gd name="connsiteY2" fmla="*/ 6088 h 17158"/>
                <a:gd name="connsiteX3" fmla="*/ 0 w 16973"/>
                <a:gd name="connsiteY3" fmla="*/ 14206 h 17158"/>
                <a:gd name="connsiteX4" fmla="*/ 11808 w 16973"/>
                <a:gd name="connsiteY4" fmla="*/ 14206 h 17158"/>
                <a:gd name="connsiteX5" fmla="*/ 16974 w 16973"/>
                <a:gd name="connsiteY5" fmla="*/ 14206 h 17158"/>
                <a:gd name="connsiteX6" fmla="*/ 16974 w 16973"/>
                <a:gd name="connsiteY6" fmla="*/ 17158 h 17158"/>
                <a:gd name="connsiteX7" fmla="*/ 8856 w 16973"/>
                <a:gd name="connsiteY7" fmla="*/ 184 h 17158"/>
                <a:gd name="connsiteX8" fmla="*/ 5166 w 16973"/>
                <a:gd name="connsiteY8" fmla="*/ 923 h 1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" h="17158">
                  <a:moveTo>
                    <a:pt x="5166" y="923"/>
                  </a:moveTo>
                  <a:cubicBezTo>
                    <a:pt x="5863" y="2574"/>
                    <a:pt x="5863" y="4437"/>
                    <a:pt x="5166" y="6088"/>
                  </a:cubicBezTo>
                  <a:cubicBezTo>
                    <a:pt x="3622" y="7197"/>
                    <a:pt x="1544" y="7197"/>
                    <a:pt x="0" y="6088"/>
                  </a:cubicBezTo>
                  <a:lnTo>
                    <a:pt x="0" y="14206"/>
                  </a:lnTo>
                  <a:cubicBezTo>
                    <a:pt x="3810" y="12793"/>
                    <a:pt x="7999" y="12793"/>
                    <a:pt x="11808" y="14206"/>
                  </a:cubicBezTo>
                  <a:lnTo>
                    <a:pt x="16974" y="14206"/>
                  </a:lnTo>
                  <a:lnTo>
                    <a:pt x="16974" y="17158"/>
                  </a:lnTo>
                  <a:lnTo>
                    <a:pt x="8856" y="184"/>
                  </a:lnTo>
                  <a:cubicBezTo>
                    <a:pt x="8856" y="184"/>
                    <a:pt x="5166" y="-553"/>
                    <a:pt x="5166" y="923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A283FAA-D3D4-457A-828F-5097D0A89499}"/>
                </a:ext>
              </a:extLst>
            </p:cNvPr>
            <p:cNvSpPr/>
            <p:nvPr/>
          </p:nvSpPr>
          <p:spPr>
            <a:xfrm>
              <a:off x="8196383" y="5352217"/>
              <a:ext cx="17712" cy="204425"/>
            </a:xfrm>
            <a:custGeom>
              <a:avLst/>
              <a:gdLst>
                <a:gd name="connsiteX0" fmla="*/ 5904 w 17712"/>
                <a:gd name="connsiteY0" fmla="*/ 199260 h 204425"/>
                <a:gd name="connsiteX1" fmla="*/ 17712 w 17712"/>
                <a:gd name="connsiteY1" fmla="*/ 176382 h 204425"/>
                <a:gd name="connsiteX2" fmla="*/ 17712 w 17712"/>
                <a:gd name="connsiteY2" fmla="*/ 0 h 204425"/>
                <a:gd name="connsiteX3" fmla="*/ 8856 w 17712"/>
                <a:gd name="connsiteY3" fmla="*/ 10332 h 204425"/>
                <a:gd name="connsiteX4" fmla="*/ 0 w 17712"/>
                <a:gd name="connsiteY4" fmla="*/ 2214 h 204425"/>
                <a:gd name="connsiteX5" fmla="*/ 0 w 17712"/>
                <a:gd name="connsiteY5" fmla="*/ 204426 h 204425"/>
                <a:gd name="connsiteX6" fmla="*/ 5904 w 17712"/>
                <a:gd name="connsiteY6" fmla="*/ 199260 h 20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2" h="204425">
                  <a:moveTo>
                    <a:pt x="5904" y="199260"/>
                  </a:moveTo>
                  <a:lnTo>
                    <a:pt x="17712" y="176382"/>
                  </a:lnTo>
                  <a:lnTo>
                    <a:pt x="17712" y="0"/>
                  </a:lnTo>
                  <a:lnTo>
                    <a:pt x="8856" y="10332"/>
                  </a:lnTo>
                  <a:lnTo>
                    <a:pt x="0" y="2214"/>
                  </a:lnTo>
                  <a:lnTo>
                    <a:pt x="0" y="204426"/>
                  </a:lnTo>
                  <a:cubicBezTo>
                    <a:pt x="0" y="204426"/>
                    <a:pt x="5166" y="201474"/>
                    <a:pt x="5904" y="19926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FF6E332-6214-4077-9E8D-F1D6135C7F1F}"/>
                </a:ext>
              </a:extLst>
            </p:cNvPr>
            <p:cNvSpPr/>
            <p:nvPr/>
          </p:nvSpPr>
          <p:spPr>
            <a:xfrm>
              <a:off x="8206715" y="5294652"/>
              <a:ext cx="8117" cy="29520"/>
            </a:xfrm>
            <a:custGeom>
              <a:avLst/>
              <a:gdLst>
                <a:gd name="connsiteX0" fmla="*/ 8118 w 8117"/>
                <a:gd name="connsiteY0" fmla="*/ 0 h 29520"/>
                <a:gd name="connsiteX1" fmla="*/ 0 w 8117"/>
                <a:gd name="connsiteY1" fmla="*/ 12546 h 29520"/>
                <a:gd name="connsiteX2" fmla="*/ 0 w 8117"/>
                <a:gd name="connsiteY2" fmla="*/ 22140 h 29520"/>
                <a:gd name="connsiteX3" fmla="*/ 8118 w 8117"/>
                <a:gd name="connsiteY3" fmla="*/ 29520 h 29520"/>
                <a:gd name="connsiteX4" fmla="*/ 8118 w 8117"/>
                <a:gd name="connsiteY4" fmla="*/ 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29520">
                  <a:moveTo>
                    <a:pt x="8118" y="0"/>
                  </a:moveTo>
                  <a:lnTo>
                    <a:pt x="0" y="12546"/>
                  </a:lnTo>
                  <a:lnTo>
                    <a:pt x="0" y="22140"/>
                  </a:lnTo>
                  <a:lnTo>
                    <a:pt x="8118" y="2952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61F66C1E-7F2A-4B9D-A05A-DE11330DD645}"/>
                </a:ext>
              </a:extLst>
            </p:cNvPr>
            <p:cNvSpPr/>
            <p:nvPr/>
          </p:nvSpPr>
          <p:spPr>
            <a:xfrm>
              <a:off x="8194908" y="5299819"/>
              <a:ext cx="8855" cy="24353"/>
            </a:xfrm>
            <a:custGeom>
              <a:avLst/>
              <a:gdLst>
                <a:gd name="connsiteX0" fmla="*/ 8856 w 8855"/>
                <a:gd name="connsiteY0" fmla="*/ 8118 h 24353"/>
                <a:gd name="connsiteX1" fmla="*/ 0 w 8855"/>
                <a:gd name="connsiteY1" fmla="*/ 0 h 24353"/>
                <a:gd name="connsiteX2" fmla="*/ 0 w 8855"/>
                <a:gd name="connsiteY2" fmla="*/ 24354 h 24353"/>
                <a:gd name="connsiteX3" fmla="*/ 8856 w 8855"/>
                <a:gd name="connsiteY3" fmla="*/ 16974 h 24353"/>
                <a:gd name="connsiteX4" fmla="*/ 8856 w 8855"/>
                <a:gd name="connsiteY4" fmla="*/ 811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24353">
                  <a:moveTo>
                    <a:pt x="8856" y="8118"/>
                  </a:moveTo>
                  <a:lnTo>
                    <a:pt x="0" y="0"/>
                  </a:lnTo>
                  <a:lnTo>
                    <a:pt x="0" y="24354"/>
                  </a:lnTo>
                  <a:lnTo>
                    <a:pt x="8856" y="16974"/>
                  </a:lnTo>
                  <a:lnTo>
                    <a:pt x="8856" y="8118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0D185939-2386-4BAC-B758-697A79AA92C8}"/>
                </a:ext>
              </a:extLst>
            </p:cNvPr>
            <p:cNvSpPr/>
            <p:nvPr/>
          </p:nvSpPr>
          <p:spPr>
            <a:xfrm>
              <a:off x="8206715" y="5325649"/>
              <a:ext cx="8117" cy="24353"/>
            </a:xfrm>
            <a:custGeom>
              <a:avLst/>
              <a:gdLst>
                <a:gd name="connsiteX0" fmla="*/ 0 w 8117"/>
                <a:gd name="connsiteY0" fmla="*/ 24354 h 24353"/>
                <a:gd name="connsiteX1" fmla="*/ 4428 w 8117"/>
                <a:gd name="connsiteY1" fmla="*/ 19926 h 24353"/>
                <a:gd name="connsiteX2" fmla="*/ 8118 w 8117"/>
                <a:gd name="connsiteY2" fmla="*/ 16236 h 24353"/>
                <a:gd name="connsiteX3" fmla="*/ 8118 w 8117"/>
                <a:gd name="connsiteY3" fmla="*/ 8118 h 24353"/>
                <a:gd name="connsiteX4" fmla="*/ 4428 w 8117"/>
                <a:gd name="connsiteY4" fmla="*/ 4428 h 24353"/>
                <a:gd name="connsiteX5" fmla="*/ 0 w 8117"/>
                <a:gd name="connsiteY5" fmla="*/ 0 h 24353"/>
                <a:gd name="connsiteX6" fmla="*/ 0 w 8117"/>
                <a:gd name="connsiteY6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24353">
                  <a:moveTo>
                    <a:pt x="0" y="24354"/>
                  </a:moveTo>
                  <a:lnTo>
                    <a:pt x="4428" y="19926"/>
                  </a:lnTo>
                  <a:lnTo>
                    <a:pt x="8118" y="16236"/>
                  </a:lnTo>
                  <a:lnTo>
                    <a:pt x="8118" y="8118"/>
                  </a:lnTo>
                  <a:lnTo>
                    <a:pt x="4428" y="4428"/>
                  </a:lnTo>
                  <a:lnTo>
                    <a:pt x="0" y="0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2F74A240-5CD9-44EA-925C-8597F9004D08}"/>
                </a:ext>
              </a:extLst>
            </p:cNvPr>
            <p:cNvSpPr/>
            <p:nvPr/>
          </p:nvSpPr>
          <p:spPr>
            <a:xfrm>
              <a:off x="7935131" y="5568450"/>
              <a:ext cx="11070" cy="15498"/>
            </a:xfrm>
            <a:custGeom>
              <a:avLst/>
              <a:gdLst>
                <a:gd name="connsiteX0" fmla="*/ 0 w 11070"/>
                <a:gd name="connsiteY0" fmla="*/ 15498 h 15498"/>
                <a:gd name="connsiteX1" fmla="*/ 11070 w 11070"/>
                <a:gd name="connsiteY1" fmla="*/ 4428 h 15498"/>
                <a:gd name="connsiteX2" fmla="*/ 0 w 11070"/>
                <a:gd name="connsiteY2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70" h="15498">
                  <a:moveTo>
                    <a:pt x="0" y="15498"/>
                  </a:moveTo>
                  <a:lnTo>
                    <a:pt x="11070" y="4428"/>
                  </a:lnTo>
                  <a:cubicBezTo>
                    <a:pt x="7215" y="3404"/>
                    <a:pt x="3498" y="1917"/>
                    <a:pt x="0" y="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FA4D76E9-1079-41F0-A562-AAA336F397FF}"/>
                </a:ext>
              </a:extLst>
            </p:cNvPr>
            <p:cNvSpPr/>
            <p:nvPr/>
          </p:nvSpPr>
          <p:spPr>
            <a:xfrm>
              <a:off x="8220738" y="5504245"/>
              <a:ext cx="17712" cy="94463"/>
            </a:xfrm>
            <a:custGeom>
              <a:avLst/>
              <a:gdLst>
                <a:gd name="connsiteX0" fmla="*/ 12546 w 17712"/>
                <a:gd name="connsiteY0" fmla="*/ 5904 h 94463"/>
                <a:gd name="connsiteX1" fmla="*/ 12546 w 17712"/>
                <a:gd name="connsiteY1" fmla="*/ 10332 h 94463"/>
                <a:gd name="connsiteX2" fmla="*/ 8856 w 17712"/>
                <a:gd name="connsiteY2" fmla="*/ 10332 h 94463"/>
                <a:gd name="connsiteX3" fmla="*/ 8856 w 17712"/>
                <a:gd name="connsiteY3" fmla="*/ 10332 h 94463"/>
                <a:gd name="connsiteX4" fmla="*/ 8856 w 17712"/>
                <a:gd name="connsiteY4" fmla="*/ 10332 h 94463"/>
                <a:gd name="connsiteX5" fmla="*/ 0 w 17712"/>
                <a:gd name="connsiteY5" fmla="*/ 26568 h 94463"/>
                <a:gd name="connsiteX6" fmla="*/ 0 w 17712"/>
                <a:gd name="connsiteY6" fmla="*/ 70110 h 94463"/>
                <a:gd name="connsiteX7" fmla="*/ 17712 w 17712"/>
                <a:gd name="connsiteY7" fmla="*/ 94464 h 94463"/>
                <a:gd name="connsiteX8" fmla="*/ 17712 w 17712"/>
                <a:gd name="connsiteY8" fmla="*/ 0 h 94463"/>
                <a:gd name="connsiteX9" fmla="*/ 12546 w 17712"/>
                <a:gd name="connsiteY9" fmla="*/ 5904 h 94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12" h="94463">
                  <a:moveTo>
                    <a:pt x="12546" y="5904"/>
                  </a:moveTo>
                  <a:cubicBezTo>
                    <a:pt x="13528" y="7216"/>
                    <a:pt x="13528" y="9020"/>
                    <a:pt x="12546" y="10332"/>
                  </a:cubicBezTo>
                  <a:cubicBezTo>
                    <a:pt x="11336" y="10615"/>
                    <a:pt x="10066" y="10615"/>
                    <a:pt x="8856" y="10332"/>
                  </a:cubicBezTo>
                  <a:lnTo>
                    <a:pt x="8856" y="10332"/>
                  </a:lnTo>
                  <a:cubicBezTo>
                    <a:pt x="8856" y="10332"/>
                    <a:pt x="8856" y="10332"/>
                    <a:pt x="8856" y="10332"/>
                  </a:cubicBezTo>
                  <a:lnTo>
                    <a:pt x="0" y="26568"/>
                  </a:lnTo>
                  <a:lnTo>
                    <a:pt x="0" y="70110"/>
                  </a:lnTo>
                  <a:cubicBezTo>
                    <a:pt x="3136" y="79919"/>
                    <a:pt x="9350" y="88457"/>
                    <a:pt x="17712" y="94464"/>
                  </a:cubicBezTo>
                  <a:lnTo>
                    <a:pt x="17712" y="0"/>
                  </a:lnTo>
                  <a:cubicBezTo>
                    <a:pt x="17734" y="2993"/>
                    <a:pt x="15513" y="5530"/>
                    <a:pt x="12546" y="5904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21539AA-6D3C-406D-B084-12541D475CCA}"/>
                </a:ext>
              </a:extLst>
            </p:cNvPr>
            <p:cNvSpPr/>
            <p:nvPr/>
          </p:nvSpPr>
          <p:spPr>
            <a:xfrm>
              <a:off x="8218219" y="5352217"/>
              <a:ext cx="18016" cy="166787"/>
            </a:xfrm>
            <a:custGeom>
              <a:avLst/>
              <a:gdLst>
                <a:gd name="connsiteX0" fmla="*/ 18016 w 18016"/>
                <a:gd name="connsiteY0" fmla="*/ 0 h 166787"/>
                <a:gd name="connsiteX1" fmla="*/ 9160 w 18016"/>
                <a:gd name="connsiteY1" fmla="*/ 10332 h 166787"/>
                <a:gd name="connsiteX2" fmla="*/ 304 w 18016"/>
                <a:gd name="connsiteY2" fmla="*/ 2214 h 166787"/>
                <a:gd name="connsiteX3" fmla="*/ 304 w 18016"/>
                <a:gd name="connsiteY3" fmla="*/ 166788 h 166787"/>
                <a:gd name="connsiteX4" fmla="*/ 304 w 18016"/>
                <a:gd name="connsiteY4" fmla="*/ 166788 h 166787"/>
                <a:gd name="connsiteX5" fmla="*/ 304 w 18016"/>
                <a:gd name="connsiteY5" fmla="*/ 166788 h 166787"/>
                <a:gd name="connsiteX6" fmla="*/ 304 w 18016"/>
                <a:gd name="connsiteY6" fmla="*/ 161622 h 166787"/>
                <a:gd name="connsiteX7" fmla="*/ 4732 w 18016"/>
                <a:gd name="connsiteY7" fmla="*/ 161622 h 166787"/>
                <a:gd name="connsiteX8" fmla="*/ 4732 w 18016"/>
                <a:gd name="connsiteY8" fmla="*/ 157932 h 166787"/>
                <a:gd name="connsiteX9" fmla="*/ 4732 w 18016"/>
                <a:gd name="connsiteY9" fmla="*/ 157932 h 166787"/>
                <a:gd name="connsiteX10" fmla="*/ 10636 w 18016"/>
                <a:gd name="connsiteY10" fmla="*/ 147600 h 166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16" h="166787">
                  <a:moveTo>
                    <a:pt x="18016" y="0"/>
                  </a:moveTo>
                  <a:lnTo>
                    <a:pt x="9160" y="10332"/>
                  </a:lnTo>
                  <a:lnTo>
                    <a:pt x="304" y="2214"/>
                  </a:lnTo>
                  <a:lnTo>
                    <a:pt x="304" y="166788"/>
                  </a:lnTo>
                  <a:lnTo>
                    <a:pt x="304" y="166788"/>
                  </a:lnTo>
                  <a:cubicBezTo>
                    <a:pt x="304" y="166788"/>
                    <a:pt x="304" y="166788"/>
                    <a:pt x="304" y="166788"/>
                  </a:cubicBezTo>
                  <a:cubicBezTo>
                    <a:pt x="-101" y="165090"/>
                    <a:pt x="-101" y="163320"/>
                    <a:pt x="304" y="161622"/>
                  </a:cubicBezTo>
                  <a:cubicBezTo>
                    <a:pt x="1721" y="161048"/>
                    <a:pt x="3315" y="161048"/>
                    <a:pt x="4732" y="161622"/>
                  </a:cubicBezTo>
                  <a:cubicBezTo>
                    <a:pt x="4341" y="160423"/>
                    <a:pt x="4341" y="159131"/>
                    <a:pt x="4732" y="157932"/>
                  </a:cubicBezTo>
                  <a:cubicBezTo>
                    <a:pt x="4732" y="157932"/>
                    <a:pt x="4732" y="157932"/>
                    <a:pt x="4732" y="157932"/>
                  </a:cubicBezTo>
                  <a:lnTo>
                    <a:pt x="10636" y="147600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A2B81E9-1933-4CBD-8B81-3C4F04A58209}"/>
                </a:ext>
              </a:extLst>
            </p:cNvPr>
            <p:cNvSpPr/>
            <p:nvPr/>
          </p:nvSpPr>
          <p:spPr>
            <a:xfrm>
              <a:off x="8203763" y="5545573"/>
              <a:ext cx="12546" cy="41327"/>
            </a:xfrm>
            <a:custGeom>
              <a:avLst/>
              <a:gdLst>
                <a:gd name="connsiteX0" fmla="*/ 5166 w 12546"/>
                <a:gd name="connsiteY0" fmla="*/ 9594 h 41327"/>
                <a:gd name="connsiteX1" fmla="*/ 5166 w 12546"/>
                <a:gd name="connsiteY1" fmla="*/ 24354 h 41327"/>
                <a:gd name="connsiteX2" fmla="*/ 0 w 12546"/>
                <a:gd name="connsiteY2" fmla="*/ 28782 h 41327"/>
                <a:gd name="connsiteX3" fmla="*/ 12546 w 12546"/>
                <a:gd name="connsiteY3" fmla="*/ 41328 h 41327"/>
                <a:gd name="connsiteX4" fmla="*/ 12546 w 12546"/>
                <a:gd name="connsiteY4" fmla="*/ 0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41327">
                  <a:moveTo>
                    <a:pt x="5166" y="9594"/>
                  </a:moveTo>
                  <a:cubicBezTo>
                    <a:pt x="5166" y="9594"/>
                    <a:pt x="5166" y="17712"/>
                    <a:pt x="5166" y="24354"/>
                  </a:cubicBezTo>
                  <a:cubicBezTo>
                    <a:pt x="4044" y="26412"/>
                    <a:pt x="2207" y="27986"/>
                    <a:pt x="0" y="28782"/>
                  </a:cubicBezTo>
                  <a:lnTo>
                    <a:pt x="12546" y="41328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AC0FFB6-FE3F-464F-9392-142DC896BA23}"/>
                </a:ext>
              </a:extLst>
            </p:cNvPr>
            <p:cNvSpPr/>
            <p:nvPr/>
          </p:nvSpPr>
          <p:spPr>
            <a:xfrm>
              <a:off x="8194908" y="5325649"/>
              <a:ext cx="8855" cy="24353"/>
            </a:xfrm>
            <a:custGeom>
              <a:avLst/>
              <a:gdLst>
                <a:gd name="connsiteX0" fmla="*/ 0 w 8855"/>
                <a:gd name="connsiteY0" fmla="*/ 16236 h 24353"/>
                <a:gd name="connsiteX1" fmla="*/ 4428 w 8855"/>
                <a:gd name="connsiteY1" fmla="*/ 19926 h 24353"/>
                <a:gd name="connsiteX2" fmla="*/ 8856 w 8855"/>
                <a:gd name="connsiteY2" fmla="*/ 24354 h 24353"/>
                <a:gd name="connsiteX3" fmla="*/ 8856 w 8855"/>
                <a:gd name="connsiteY3" fmla="*/ 0 h 24353"/>
                <a:gd name="connsiteX4" fmla="*/ 0 w 8855"/>
                <a:gd name="connsiteY4" fmla="*/ 8118 h 24353"/>
                <a:gd name="connsiteX5" fmla="*/ 0 w 8855"/>
                <a:gd name="connsiteY5" fmla="*/ 1623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24353">
                  <a:moveTo>
                    <a:pt x="0" y="16236"/>
                  </a:moveTo>
                  <a:lnTo>
                    <a:pt x="4428" y="19926"/>
                  </a:lnTo>
                  <a:lnTo>
                    <a:pt x="8856" y="24354"/>
                  </a:lnTo>
                  <a:lnTo>
                    <a:pt x="8856" y="0"/>
                  </a:lnTo>
                  <a:lnTo>
                    <a:pt x="0" y="8118"/>
                  </a:lnTo>
                  <a:lnTo>
                    <a:pt x="0" y="16236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656230D0-58D1-462E-8F7F-C76DC59E05E8}"/>
                </a:ext>
              </a:extLst>
            </p:cNvPr>
            <p:cNvSpPr/>
            <p:nvPr/>
          </p:nvSpPr>
          <p:spPr>
            <a:xfrm>
              <a:off x="8048783" y="5232153"/>
              <a:ext cx="13284" cy="6411"/>
            </a:xfrm>
            <a:custGeom>
              <a:avLst/>
              <a:gdLst>
                <a:gd name="connsiteX0" fmla="*/ 0 w 13284"/>
                <a:gd name="connsiteY0" fmla="*/ 507 h 6411"/>
                <a:gd name="connsiteX1" fmla="*/ 5904 w 13284"/>
                <a:gd name="connsiteY1" fmla="*/ 6411 h 6411"/>
                <a:gd name="connsiteX2" fmla="*/ 13284 w 13284"/>
                <a:gd name="connsiteY2" fmla="*/ 1245 h 6411"/>
                <a:gd name="connsiteX3" fmla="*/ 3690 w 13284"/>
                <a:gd name="connsiteY3" fmla="*/ 1245 h 6411"/>
                <a:gd name="connsiteX4" fmla="*/ 0 w 13284"/>
                <a:gd name="connsiteY4" fmla="*/ 507 h 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6411">
                  <a:moveTo>
                    <a:pt x="0" y="507"/>
                  </a:moveTo>
                  <a:cubicBezTo>
                    <a:pt x="0" y="507"/>
                    <a:pt x="0" y="4935"/>
                    <a:pt x="5904" y="6411"/>
                  </a:cubicBezTo>
                  <a:cubicBezTo>
                    <a:pt x="6908" y="3214"/>
                    <a:pt x="9934" y="1092"/>
                    <a:pt x="13284" y="1245"/>
                  </a:cubicBezTo>
                  <a:lnTo>
                    <a:pt x="3690" y="1245"/>
                  </a:lnTo>
                  <a:cubicBezTo>
                    <a:pt x="3690" y="1245"/>
                    <a:pt x="0" y="-969"/>
                    <a:pt x="0" y="507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BFDD7051-95E8-48CB-B956-B80998A01B9D}"/>
                </a:ext>
              </a:extLst>
            </p:cNvPr>
            <p:cNvSpPr/>
            <p:nvPr/>
          </p:nvSpPr>
          <p:spPr>
            <a:xfrm>
              <a:off x="7912992" y="5521219"/>
              <a:ext cx="16973" cy="81179"/>
            </a:xfrm>
            <a:custGeom>
              <a:avLst/>
              <a:gdLst>
                <a:gd name="connsiteX0" fmla="*/ 16974 w 16973"/>
                <a:gd name="connsiteY0" fmla="*/ 36900 h 81179"/>
                <a:gd name="connsiteX1" fmla="*/ 11070 w 16973"/>
                <a:gd name="connsiteY1" fmla="*/ 27306 h 81179"/>
                <a:gd name="connsiteX2" fmla="*/ 16974 w 16973"/>
                <a:gd name="connsiteY2" fmla="*/ 27306 h 81179"/>
                <a:gd name="connsiteX3" fmla="*/ 16974 w 16973"/>
                <a:gd name="connsiteY3" fmla="*/ 5166 h 81179"/>
                <a:gd name="connsiteX4" fmla="*/ 11070 w 16973"/>
                <a:gd name="connsiteY4" fmla="*/ 5166 h 81179"/>
                <a:gd name="connsiteX5" fmla="*/ 0 w 16973"/>
                <a:gd name="connsiteY5" fmla="*/ 0 h 81179"/>
                <a:gd name="connsiteX6" fmla="*/ 0 w 16973"/>
                <a:gd name="connsiteY6" fmla="*/ 81180 h 81179"/>
                <a:gd name="connsiteX7" fmla="*/ 16974 w 16973"/>
                <a:gd name="connsiteY7" fmla="*/ 56826 h 81179"/>
                <a:gd name="connsiteX8" fmla="*/ 16974 w 16973"/>
                <a:gd name="connsiteY8" fmla="*/ 46494 h 81179"/>
                <a:gd name="connsiteX9" fmla="*/ 11808 w 16973"/>
                <a:gd name="connsiteY9" fmla="*/ 46494 h 81179"/>
                <a:gd name="connsiteX10" fmla="*/ 16974 w 16973"/>
                <a:gd name="connsiteY10" fmla="*/ 46494 h 8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73" h="81179">
                  <a:moveTo>
                    <a:pt x="16974" y="36900"/>
                  </a:moveTo>
                  <a:cubicBezTo>
                    <a:pt x="14735" y="33877"/>
                    <a:pt x="12759" y="30667"/>
                    <a:pt x="11070" y="27306"/>
                  </a:cubicBezTo>
                  <a:lnTo>
                    <a:pt x="16974" y="27306"/>
                  </a:lnTo>
                  <a:lnTo>
                    <a:pt x="16974" y="5166"/>
                  </a:lnTo>
                  <a:lnTo>
                    <a:pt x="11070" y="5166"/>
                  </a:lnTo>
                  <a:cubicBezTo>
                    <a:pt x="6968" y="4517"/>
                    <a:pt x="3133" y="2726"/>
                    <a:pt x="0" y="0"/>
                  </a:cubicBezTo>
                  <a:lnTo>
                    <a:pt x="0" y="81180"/>
                  </a:lnTo>
                  <a:cubicBezTo>
                    <a:pt x="7951" y="74928"/>
                    <a:pt x="13860" y="66450"/>
                    <a:pt x="16974" y="56826"/>
                  </a:cubicBezTo>
                  <a:lnTo>
                    <a:pt x="16974" y="46494"/>
                  </a:lnTo>
                  <a:lnTo>
                    <a:pt x="11808" y="46494"/>
                  </a:lnTo>
                  <a:lnTo>
                    <a:pt x="16974" y="46494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FC8E774B-B79E-48FD-8341-DB8D5655565A}"/>
                </a:ext>
              </a:extLst>
            </p:cNvPr>
            <p:cNvSpPr/>
            <p:nvPr/>
          </p:nvSpPr>
          <p:spPr>
            <a:xfrm>
              <a:off x="8217786" y="5325649"/>
              <a:ext cx="8117" cy="24353"/>
            </a:xfrm>
            <a:custGeom>
              <a:avLst/>
              <a:gdLst>
                <a:gd name="connsiteX0" fmla="*/ 0 w 8117"/>
                <a:gd name="connsiteY0" fmla="*/ 16236 h 24353"/>
                <a:gd name="connsiteX1" fmla="*/ 3690 w 8117"/>
                <a:gd name="connsiteY1" fmla="*/ 19926 h 24353"/>
                <a:gd name="connsiteX2" fmla="*/ 8118 w 8117"/>
                <a:gd name="connsiteY2" fmla="*/ 24354 h 24353"/>
                <a:gd name="connsiteX3" fmla="*/ 8118 w 8117"/>
                <a:gd name="connsiteY3" fmla="*/ 0 h 24353"/>
                <a:gd name="connsiteX4" fmla="*/ 3690 w 8117"/>
                <a:gd name="connsiteY4" fmla="*/ 4428 h 24353"/>
                <a:gd name="connsiteX5" fmla="*/ 0 w 8117"/>
                <a:gd name="connsiteY5" fmla="*/ 8118 h 24353"/>
                <a:gd name="connsiteX6" fmla="*/ 0 w 8117"/>
                <a:gd name="connsiteY6" fmla="*/ 1623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24353">
                  <a:moveTo>
                    <a:pt x="0" y="16236"/>
                  </a:moveTo>
                  <a:lnTo>
                    <a:pt x="3690" y="19926"/>
                  </a:lnTo>
                  <a:lnTo>
                    <a:pt x="8118" y="24354"/>
                  </a:lnTo>
                  <a:lnTo>
                    <a:pt x="8118" y="0"/>
                  </a:lnTo>
                  <a:lnTo>
                    <a:pt x="3690" y="4428"/>
                  </a:lnTo>
                  <a:lnTo>
                    <a:pt x="0" y="8118"/>
                  </a:lnTo>
                  <a:lnTo>
                    <a:pt x="0" y="16236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616AED2A-D4B1-4572-9D73-2E88F278C4A5}"/>
                </a:ext>
              </a:extLst>
            </p:cNvPr>
            <p:cNvSpPr/>
            <p:nvPr/>
          </p:nvSpPr>
          <p:spPr>
            <a:xfrm>
              <a:off x="7941036" y="5518267"/>
              <a:ext cx="8117" cy="7379"/>
            </a:xfrm>
            <a:custGeom>
              <a:avLst/>
              <a:gdLst>
                <a:gd name="connsiteX0" fmla="*/ 8118 w 8117"/>
                <a:gd name="connsiteY0" fmla="*/ 7380 h 7379"/>
                <a:gd name="connsiteX1" fmla="*/ 8118 w 8117"/>
                <a:gd name="connsiteY1" fmla="*/ 7380 h 7379"/>
                <a:gd name="connsiteX2" fmla="*/ 8118 w 8117"/>
                <a:gd name="connsiteY2" fmla="*/ 0 h 7379"/>
                <a:gd name="connsiteX3" fmla="*/ 0 w 8117"/>
                <a:gd name="connsiteY3" fmla="*/ 7380 h 7379"/>
                <a:gd name="connsiteX4" fmla="*/ 0 w 8117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79">
                  <a:moveTo>
                    <a:pt x="8118" y="7380"/>
                  </a:moveTo>
                  <a:lnTo>
                    <a:pt x="8118" y="7380"/>
                  </a:lnTo>
                  <a:lnTo>
                    <a:pt x="8118" y="0"/>
                  </a:lnTo>
                  <a:cubicBezTo>
                    <a:pt x="6029" y="3063"/>
                    <a:pt x="3248" y="5591"/>
                    <a:pt x="0" y="7380"/>
                  </a:cubicBezTo>
                  <a:lnTo>
                    <a:pt x="0" y="7380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5E533589-CB22-47DC-B9F4-8411FB001239}"/>
                </a:ext>
              </a:extLst>
            </p:cNvPr>
            <p:cNvSpPr/>
            <p:nvPr/>
          </p:nvSpPr>
          <p:spPr>
            <a:xfrm>
              <a:off x="8217786" y="5296867"/>
              <a:ext cx="8117" cy="27305"/>
            </a:xfrm>
            <a:custGeom>
              <a:avLst/>
              <a:gdLst>
                <a:gd name="connsiteX0" fmla="*/ 8118 w 8117"/>
                <a:gd name="connsiteY0" fmla="*/ 8118 h 27305"/>
                <a:gd name="connsiteX1" fmla="*/ 0 w 8117"/>
                <a:gd name="connsiteY1" fmla="*/ 0 h 27305"/>
                <a:gd name="connsiteX2" fmla="*/ 0 w 8117"/>
                <a:gd name="connsiteY2" fmla="*/ 27306 h 27305"/>
                <a:gd name="connsiteX3" fmla="*/ 8118 w 8117"/>
                <a:gd name="connsiteY3" fmla="*/ 19926 h 27305"/>
                <a:gd name="connsiteX4" fmla="*/ 8118 w 8117"/>
                <a:gd name="connsiteY4" fmla="*/ 811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27305">
                  <a:moveTo>
                    <a:pt x="8118" y="8118"/>
                  </a:moveTo>
                  <a:lnTo>
                    <a:pt x="0" y="0"/>
                  </a:lnTo>
                  <a:lnTo>
                    <a:pt x="0" y="27306"/>
                  </a:lnTo>
                  <a:lnTo>
                    <a:pt x="8118" y="19926"/>
                  </a:lnTo>
                  <a:lnTo>
                    <a:pt x="8118" y="8118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45A3F667-C7BA-4F2D-B150-556D0F2E0E09}"/>
                </a:ext>
              </a:extLst>
            </p:cNvPr>
            <p:cNvSpPr/>
            <p:nvPr/>
          </p:nvSpPr>
          <p:spPr>
            <a:xfrm>
              <a:off x="8228856" y="5325649"/>
              <a:ext cx="7380" cy="24353"/>
            </a:xfrm>
            <a:custGeom>
              <a:avLst/>
              <a:gdLst>
                <a:gd name="connsiteX0" fmla="*/ 0 w 7380"/>
                <a:gd name="connsiteY0" fmla="*/ 24354 h 24353"/>
                <a:gd name="connsiteX1" fmla="*/ 7380 w 7380"/>
                <a:gd name="connsiteY1" fmla="*/ 17712 h 24353"/>
                <a:gd name="connsiteX2" fmla="*/ 7380 w 7380"/>
                <a:gd name="connsiteY2" fmla="*/ 6642 h 24353"/>
                <a:gd name="connsiteX3" fmla="*/ 0 w 7380"/>
                <a:gd name="connsiteY3" fmla="*/ 0 h 24353"/>
                <a:gd name="connsiteX4" fmla="*/ 0 w 7380"/>
                <a:gd name="connsiteY4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24353">
                  <a:moveTo>
                    <a:pt x="0" y="24354"/>
                  </a:moveTo>
                  <a:lnTo>
                    <a:pt x="7380" y="17712"/>
                  </a:lnTo>
                  <a:lnTo>
                    <a:pt x="7380" y="6642"/>
                  </a:lnTo>
                  <a:lnTo>
                    <a:pt x="0" y="0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5C916EE-81BB-4366-9824-39747C30396E}"/>
                </a:ext>
              </a:extLst>
            </p:cNvPr>
            <p:cNvSpPr/>
            <p:nvPr/>
          </p:nvSpPr>
          <p:spPr>
            <a:xfrm>
              <a:off x="8228856" y="5292439"/>
              <a:ext cx="7972" cy="30257"/>
            </a:xfrm>
            <a:custGeom>
              <a:avLst/>
              <a:gdLst>
                <a:gd name="connsiteX0" fmla="*/ 0 w 7972"/>
                <a:gd name="connsiteY0" fmla="*/ 24354 h 30257"/>
                <a:gd name="connsiteX1" fmla="*/ 7380 w 7972"/>
                <a:gd name="connsiteY1" fmla="*/ 30258 h 30257"/>
                <a:gd name="connsiteX2" fmla="*/ 7380 w 7972"/>
                <a:gd name="connsiteY2" fmla="*/ 7380 h 30257"/>
                <a:gd name="connsiteX3" fmla="*/ 7380 w 7972"/>
                <a:gd name="connsiteY3" fmla="*/ 0 h 30257"/>
                <a:gd name="connsiteX4" fmla="*/ 2952 w 7972"/>
                <a:gd name="connsiteY4" fmla="*/ 811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2" h="30257">
                  <a:moveTo>
                    <a:pt x="0" y="24354"/>
                  </a:moveTo>
                  <a:lnTo>
                    <a:pt x="7380" y="30258"/>
                  </a:lnTo>
                  <a:lnTo>
                    <a:pt x="7380" y="7380"/>
                  </a:lnTo>
                  <a:cubicBezTo>
                    <a:pt x="8170" y="4983"/>
                    <a:pt x="8170" y="2397"/>
                    <a:pt x="7380" y="0"/>
                  </a:cubicBezTo>
                  <a:lnTo>
                    <a:pt x="2952" y="8118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9683E30-9A69-4C3A-81F4-FB93C946C2DE}"/>
                </a:ext>
              </a:extLst>
            </p:cNvPr>
            <p:cNvSpPr/>
            <p:nvPr/>
          </p:nvSpPr>
          <p:spPr>
            <a:xfrm>
              <a:off x="7912992" y="5352217"/>
              <a:ext cx="14997" cy="95939"/>
            </a:xfrm>
            <a:custGeom>
              <a:avLst/>
              <a:gdLst>
                <a:gd name="connsiteX0" fmla="*/ 0 w 14997"/>
                <a:gd name="connsiteY0" fmla="*/ 0 h 95939"/>
                <a:gd name="connsiteX1" fmla="*/ 0 w 14997"/>
                <a:gd name="connsiteY1" fmla="*/ 84132 h 95939"/>
                <a:gd name="connsiteX2" fmla="*/ 4428 w 14997"/>
                <a:gd name="connsiteY2" fmla="*/ 84132 h 95939"/>
                <a:gd name="connsiteX3" fmla="*/ 4428 w 14997"/>
                <a:gd name="connsiteY3" fmla="*/ 84132 h 95939"/>
                <a:gd name="connsiteX4" fmla="*/ 8856 w 14997"/>
                <a:gd name="connsiteY4" fmla="*/ 95202 h 95939"/>
                <a:gd name="connsiteX5" fmla="*/ 14760 w 14997"/>
                <a:gd name="connsiteY5" fmla="*/ 88560 h 95939"/>
                <a:gd name="connsiteX6" fmla="*/ 14760 w 14997"/>
                <a:gd name="connsiteY6" fmla="*/ 95940 h 95939"/>
                <a:gd name="connsiteX7" fmla="*/ 14760 w 14997"/>
                <a:gd name="connsiteY7" fmla="*/ 0 h 95939"/>
                <a:gd name="connsiteX8" fmla="*/ 8118 w 14997"/>
                <a:gd name="connsiteY8" fmla="*/ 10332 h 9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97" h="95939">
                  <a:moveTo>
                    <a:pt x="0" y="0"/>
                  </a:moveTo>
                  <a:lnTo>
                    <a:pt x="0" y="84132"/>
                  </a:lnTo>
                  <a:cubicBezTo>
                    <a:pt x="1370" y="83341"/>
                    <a:pt x="3058" y="83341"/>
                    <a:pt x="4428" y="84132"/>
                  </a:cubicBezTo>
                  <a:lnTo>
                    <a:pt x="4428" y="84132"/>
                  </a:lnTo>
                  <a:cubicBezTo>
                    <a:pt x="6680" y="87462"/>
                    <a:pt x="8190" y="91237"/>
                    <a:pt x="8856" y="95202"/>
                  </a:cubicBezTo>
                  <a:cubicBezTo>
                    <a:pt x="8856" y="95202"/>
                    <a:pt x="14760" y="88560"/>
                    <a:pt x="14760" y="88560"/>
                  </a:cubicBezTo>
                  <a:cubicBezTo>
                    <a:pt x="15077" y="91009"/>
                    <a:pt x="15077" y="93490"/>
                    <a:pt x="14760" y="95940"/>
                  </a:cubicBezTo>
                  <a:lnTo>
                    <a:pt x="14760" y="0"/>
                  </a:lnTo>
                  <a:lnTo>
                    <a:pt x="8118" y="10332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4F9FBE4-4DEB-4ADD-9901-D6E828E88E06}"/>
                </a:ext>
              </a:extLst>
            </p:cNvPr>
            <p:cNvSpPr/>
            <p:nvPr/>
          </p:nvSpPr>
          <p:spPr>
            <a:xfrm>
              <a:off x="7918896" y="5261443"/>
              <a:ext cx="53135" cy="42065"/>
            </a:xfrm>
            <a:custGeom>
              <a:avLst/>
              <a:gdLst>
                <a:gd name="connsiteX0" fmla="*/ 25830 w 53135"/>
                <a:gd name="connsiteY0" fmla="*/ 0 h 42065"/>
                <a:gd name="connsiteX1" fmla="*/ 0 w 53135"/>
                <a:gd name="connsiteY1" fmla="*/ 27306 h 42065"/>
                <a:gd name="connsiteX2" fmla="*/ 5166 w 53135"/>
                <a:gd name="connsiteY2" fmla="*/ 38376 h 42065"/>
                <a:gd name="connsiteX3" fmla="*/ 15498 w 53135"/>
                <a:gd name="connsiteY3" fmla="*/ 27306 h 42065"/>
                <a:gd name="connsiteX4" fmla="*/ 15498 w 53135"/>
                <a:gd name="connsiteY4" fmla="*/ 27306 h 42065"/>
                <a:gd name="connsiteX5" fmla="*/ 15498 w 53135"/>
                <a:gd name="connsiteY5" fmla="*/ 20664 h 42065"/>
                <a:gd name="connsiteX6" fmla="*/ 15498 w 53135"/>
                <a:gd name="connsiteY6" fmla="*/ 20664 h 42065"/>
                <a:gd name="connsiteX7" fmla="*/ 15498 w 53135"/>
                <a:gd name="connsiteY7" fmla="*/ 27306 h 42065"/>
                <a:gd name="connsiteX8" fmla="*/ 15498 w 53135"/>
                <a:gd name="connsiteY8" fmla="*/ 27306 h 42065"/>
                <a:gd name="connsiteX9" fmla="*/ 24354 w 53135"/>
                <a:gd name="connsiteY9" fmla="*/ 41328 h 42065"/>
                <a:gd name="connsiteX10" fmla="*/ 31734 w 53135"/>
                <a:gd name="connsiteY10" fmla="*/ 33210 h 42065"/>
                <a:gd name="connsiteX11" fmla="*/ 39114 w 53135"/>
                <a:gd name="connsiteY11" fmla="*/ 33210 h 42065"/>
                <a:gd name="connsiteX12" fmla="*/ 39114 w 53135"/>
                <a:gd name="connsiteY12" fmla="*/ 27306 h 42065"/>
                <a:gd name="connsiteX13" fmla="*/ 39114 w 53135"/>
                <a:gd name="connsiteY13" fmla="*/ 27306 h 42065"/>
                <a:gd name="connsiteX14" fmla="*/ 39114 w 53135"/>
                <a:gd name="connsiteY14" fmla="*/ 27306 h 42065"/>
                <a:gd name="connsiteX15" fmla="*/ 53136 w 53135"/>
                <a:gd name="connsiteY15" fmla="*/ 42066 h 42065"/>
                <a:gd name="connsiteX16" fmla="*/ 53136 w 53135"/>
                <a:gd name="connsiteY16" fmla="*/ 21402 h 42065"/>
                <a:gd name="connsiteX17" fmla="*/ 25830 w 53135"/>
                <a:gd name="connsiteY17" fmla="*/ 0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35" h="42065">
                  <a:moveTo>
                    <a:pt x="25830" y="0"/>
                  </a:moveTo>
                  <a:cubicBezTo>
                    <a:pt x="15834" y="7683"/>
                    <a:pt x="7117" y="16899"/>
                    <a:pt x="0" y="27306"/>
                  </a:cubicBezTo>
                  <a:lnTo>
                    <a:pt x="5166" y="38376"/>
                  </a:lnTo>
                  <a:lnTo>
                    <a:pt x="15498" y="27306"/>
                  </a:lnTo>
                  <a:lnTo>
                    <a:pt x="15498" y="27306"/>
                  </a:lnTo>
                  <a:cubicBezTo>
                    <a:pt x="14818" y="25144"/>
                    <a:pt x="14818" y="22826"/>
                    <a:pt x="15498" y="20664"/>
                  </a:cubicBezTo>
                  <a:lnTo>
                    <a:pt x="15498" y="20664"/>
                  </a:lnTo>
                  <a:cubicBezTo>
                    <a:pt x="14936" y="22843"/>
                    <a:pt x="14936" y="25127"/>
                    <a:pt x="15498" y="27306"/>
                  </a:cubicBezTo>
                  <a:lnTo>
                    <a:pt x="15498" y="27306"/>
                  </a:lnTo>
                  <a:lnTo>
                    <a:pt x="24354" y="41328"/>
                  </a:lnTo>
                  <a:lnTo>
                    <a:pt x="31734" y="33210"/>
                  </a:lnTo>
                  <a:lnTo>
                    <a:pt x="39114" y="33210"/>
                  </a:lnTo>
                  <a:lnTo>
                    <a:pt x="39114" y="27306"/>
                  </a:lnTo>
                  <a:lnTo>
                    <a:pt x="39114" y="27306"/>
                  </a:lnTo>
                  <a:lnTo>
                    <a:pt x="39114" y="27306"/>
                  </a:lnTo>
                  <a:cubicBezTo>
                    <a:pt x="39114" y="31734"/>
                    <a:pt x="48708" y="40590"/>
                    <a:pt x="53136" y="42066"/>
                  </a:cubicBezTo>
                  <a:lnTo>
                    <a:pt x="53136" y="21402"/>
                  </a:lnTo>
                  <a:cubicBezTo>
                    <a:pt x="43318" y="15232"/>
                    <a:pt x="34166" y="8060"/>
                    <a:pt x="25830" y="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167C0A1B-52B5-4814-B4A0-4D7731466448}"/>
                </a:ext>
              </a:extLst>
            </p:cNvPr>
            <p:cNvSpPr/>
            <p:nvPr/>
          </p:nvSpPr>
          <p:spPr>
            <a:xfrm>
              <a:off x="7952844" y="5533026"/>
              <a:ext cx="5165" cy="11807"/>
            </a:xfrm>
            <a:custGeom>
              <a:avLst/>
              <a:gdLst>
                <a:gd name="connsiteX0" fmla="*/ 0 w 5165"/>
                <a:gd name="connsiteY0" fmla="*/ 0 h 11807"/>
                <a:gd name="connsiteX1" fmla="*/ 0 w 5165"/>
                <a:gd name="connsiteY1" fmla="*/ 0 h 11807"/>
                <a:gd name="connsiteX2" fmla="*/ 0 w 5165"/>
                <a:gd name="connsiteY2" fmla="*/ 0 h 11807"/>
                <a:gd name="connsiteX3" fmla="*/ 5166 w 5165"/>
                <a:gd name="connsiteY3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1180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166" y="11808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703F10CB-B076-42BD-8D1C-2384943D1851}"/>
                </a:ext>
              </a:extLst>
            </p:cNvPr>
            <p:cNvSpPr/>
            <p:nvPr/>
          </p:nvSpPr>
          <p:spPr>
            <a:xfrm>
              <a:off x="7998600" y="5319745"/>
              <a:ext cx="14021" cy="11070"/>
            </a:xfrm>
            <a:custGeom>
              <a:avLst/>
              <a:gdLst>
                <a:gd name="connsiteX0" fmla="*/ 3690 w 14021"/>
                <a:gd name="connsiteY0" fmla="*/ 11070 h 11070"/>
                <a:gd name="connsiteX1" fmla="*/ 14022 w 14021"/>
                <a:gd name="connsiteY1" fmla="*/ 6642 h 11070"/>
                <a:gd name="connsiteX2" fmla="*/ 0 w 14021"/>
                <a:gd name="connsiteY2" fmla="*/ 0 h 11070"/>
                <a:gd name="connsiteX3" fmla="*/ 3690 w 14021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11070">
                  <a:moveTo>
                    <a:pt x="3690" y="11070"/>
                  </a:moveTo>
                  <a:cubicBezTo>
                    <a:pt x="6767" y="8854"/>
                    <a:pt x="10295" y="7342"/>
                    <a:pt x="14022" y="6642"/>
                  </a:cubicBezTo>
                  <a:lnTo>
                    <a:pt x="0" y="0"/>
                  </a:lnTo>
                  <a:cubicBezTo>
                    <a:pt x="0" y="0"/>
                    <a:pt x="738" y="10332"/>
                    <a:pt x="3690" y="1107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0447F6AF-2F4A-4119-9198-56C926F8E088}"/>
                </a:ext>
              </a:extLst>
            </p:cNvPr>
            <p:cNvSpPr/>
            <p:nvPr/>
          </p:nvSpPr>
          <p:spPr>
            <a:xfrm>
              <a:off x="7978673" y="5316793"/>
              <a:ext cx="19926" cy="12546"/>
            </a:xfrm>
            <a:custGeom>
              <a:avLst/>
              <a:gdLst>
                <a:gd name="connsiteX0" fmla="*/ 0 w 19926"/>
                <a:gd name="connsiteY0" fmla="*/ 0 h 12546"/>
                <a:gd name="connsiteX1" fmla="*/ 6642 w 19926"/>
                <a:gd name="connsiteY1" fmla="*/ 12546 h 12546"/>
                <a:gd name="connsiteX2" fmla="*/ 19926 w 19926"/>
                <a:gd name="connsiteY2" fmla="*/ 2952 h 12546"/>
                <a:gd name="connsiteX3" fmla="*/ 8856 w 19926"/>
                <a:gd name="connsiteY3" fmla="*/ 295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6" h="12546">
                  <a:moveTo>
                    <a:pt x="0" y="0"/>
                  </a:moveTo>
                  <a:cubicBezTo>
                    <a:pt x="1743" y="4415"/>
                    <a:pt x="3971" y="8622"/>
                    <a:pt x="6642" y="12546"/>
                  </a:cubicBezTo>
                  <a:cubicBezTo>
                    <a:pt x="6642" y="8118"/>
                    <a:pt x="19926" y="2952"/>
                    <a:pt x="19926" y="2952"/>
                  </a:cubicBezTo>
                  <a:cubicBezTo>
                    <a:pt x="16285" y="2103"/>
                    <a:pt x="12497" y="2103"/>
                    <a:pt x="8856" y="2952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85625FDC-AE02-4580-8106-6ABA87B30F34}"/>
                </a:ext>
              </a:extLst>
            </p:cNvPr>
            <p:cNvSpPr/>
            <p:nvPr/>
          </p:nvSpPr>
          <p:spPr>
            <a:xfrm>
              <a:off x="8034761" y="5229709"/>
              <a:ext cx="73061" cy="102582"/>
            </a:xfrm>
            <a:custGeom>
              <a:avLst/>
              <a:gdLst>
                <a:gd name="connsiteX0" fmla="*/ 60516 w 73061"/>
                <a:gd name="connsiteY0" fmla="*/ 53136 h 102582"/>
                <a:gd name="connsiteX1" fmla="*/ 66420 w 73061"/>
                <a:gd name="connsiteY1" fmla="*/ 36900 h 102582"/>
                <a:gd name="connsiteX2" fmla="*/ 66420 w 73061"/>
                <a:gd name="connsiteY2" fmla="*/ 22140 h 102582"/>
                <a:gd name="connsiteX3" fmla="*/ 73062 w 73061"/>
                <a:gd name="connsiteY3" fmla="*/ 22140 h 102582"/>
                <a:gd name="connsiteX4" fmla="*/ 67896 w 73061"/>
                <a:gd name="connsiteY4" fmla="*/ 15498 h 102582"/>
                <a:gd name="connsiteX5" fmla="*/ 73062 w 73061"/>
                <a:gd name="connsiteY5" fmla="*/ 15498 h 102582"/>
                <a:gd name="connsiteX6" fmla="*/ 66420 w 73061"/>
                <a:gd name="connsiteY6" fmla="*/ 10332 h 102582"/>
                <a:gd name="connsiteX7" fmla="*/ 66420 w 73061"/>
                <a:gd name="connsiteY7" fmla="*/ 10332 h 102582"/>
                <a:gd name="connsiteX8" fmla="*/ 58302 w 73061"/>
                <a:gd name="connsiteY8" fmla="*/ 10332 h 102582"/>
                <a:gd name="connsiteX9" fmla="*/ 28044 w 73061"/>
                <a:gd name="connsiteY9" fmla="*/ 0 h 102582"/>
                <a:gd name="connsiteX10" fmla="*/ 21402 w 73061"/>
                <a:gd name="connsiteY10" fmla="*/ 0 h 102582"/>
                <a:gd name="connsiteX11" fmla="*/ 11808 w 73061"/>
                <a:gd name="connsiteY11" fmla="*/ 0 h 102582"/>
                <a:gd name="connsiteX12" fmla="*/ 11808 w 73061"/>
                <a:gd name="connsiteY12" fmla="*/ 0 h 102582"/>
                <a:gd name="connsiteX13" fmla="*/ 18450 w 73061"/>
                <a:gd name="connsiteY13" fmla="*/ 0 h 102582"/>
                <a:gd name="connsiteX14" fmla="*/ 30258 w 73061"/>
                <a:gd name="connsiteY14" fmla="*/ 0 h 102582"/>
                <a:gd name="connsiteX15" fmla="*/ 39852 w 73061"/>
                <a:gd name="connsiteY15" fmla="*/ 0 h 102582"/>
                <a:gd name="connsiteX16" fmla="*/ 58302 w 73061"/>
                <a:gd name="connsiteY16" fmla="*/ 11070 h 102582"/>
                <a:gd name="connsiteX17" fmla="*/ 40590 w 73061"/>
                <a:gd name="connsiteY17" fmla="*/ 2214 h 102582"/>
                <a:gd name="connsiteX18" fmla="*/ 31734 w 73061"/>
                <a:gd name="connsiteY18" fmla="*/ 2214 h 102582"/>
                <a:gd name="connsiteX19" fmla="*/ 31734 w 73061"/>
                <a:gd name="connsiteY19" fmla="*/ 2214 h 102582"/>
                <a:gd name="connsiteX20" fmla="*/ 31734 w 73061"/>
                <a:gd name="connsiteY20" fmla="*/ 7380 h 102582"/>
                <a:gd name="connsiteX21" fmla="*/ 24435 w 73061"/>
                <a:gd name="connsiteY21" fmla="*/ 13293 h 102582"/>
                <a:gd name="connsiteX22" fmla="*/ 24354 w 73061"/>
                <a:gd name="connsiteY22" fmla="*/ 13284 h 102582"/>
                <a:gd name="connsiteX23" fmla="*/ 20664 w 73061"/>
                <a:gd name="connsiteY23" fmla="*/ 13284 h 102582"/>
                <a:gd name="connsiteX24" fmla="*/ 20664 w 73061"/>
                <a:gd name="connsiteY24" fmla="*/ 13284 h 102582"/>
                <a:gd name="connsiteX25" fmla="*/ 25092 w 73061"/>
                <a:gd name="connsiteY25" fmla="*/ 20664 h 102582"/>
                <a:gd name="connsiteX26" fmla="*/ 14760 w 73061"/>
                <a:gd name="connsiteY26" fmla="*/ 14760 h 102582"/>
                <a:gd name="connsiteX27" fmla="*/ 10332 w 73061"/>
                <a:gd name="connsiteY27" fmla="*/ 20664 h 102582"/>
                <a:gd name="connsiteX28" fmla="*/ 14760 w 73061"/>
                <a:gd name="connsiteY28" fmla="*/ 42066 h 102582"/>
                <a:gd name="connsiteX29" fmla="*/ 5166 w 73061"/>
                <a:gd name="connsiteY29" fmla="*/ 85608 h 102582"/>
                <a:gd name="connsiteX30" fmla="*/ 0 w 73061"/>
                <a:gd name="connsiteY30" fmla="*/ 93726 h 102582"/>
                <a:gd name="connsiteX31" fmla="*/ 19188 w 73061"/>
                <a:gd name="connsiteY31" fmla="*/ 73062 h 102582"/>
                <a:gd name="connsiteX32" fmla="*/ 19188 w 73061"/>
                <a:gd name="connsiteY32" fmla="*/ 50922 h 102582"/>
                <a:gd name="connsiteX33" fmla="*/ 19188 w 73061"/>
                <a:gd name="connsiteY33" fmla="*/ 50922 h 102582"/>
                <a:gd name="connsiteX34" fmla="*/ 19188 w 73061"/>
                <a:gd name="connsiteY34" fmla="*/ 77490 h 102582"/>
                <a:gd name="connsiteX35" fmla="*/ 19188 w 73061"/>
                <a:gd name="connsiteY35" fmla="*/ 84870 h 102582"/>
                <a:gd name="connsiteX36" fmla="*/ 11808 w 73061"/>
                <a:gd name="connsiteY36" fmla="*/ 102582 h 102582"/>
                <a:gd name="connsiteX37" fmla="*/ 27306 w 73061"/>
                <a:gd name="connsiteY37" fmla="*/ 87822 h 102582"/>
                <a:gd name="connsiteX38" fmla="*/ 27306 w 73061"/>
                <a:gd name="connsiteY38" fmla="*/ 50922 h 102582"/>
                <a:gd name="connsiteX39" fmla="*/ 27306 w 73061"/>
                <a:gd name="connsiteY39" fmla="*/ 50922 h 102582"/>
                <a:gd name="connsiteX40" fmla="*/ 27306 w 73061"/>
                <a:gd name="connsiteY40" fmla="*/ 90774 h 102582"/>
                <a:gd name="connsiteX41" fmla="*/ 31734 w 73061"/>
                <a:gd name="connsiteY41" fmla="*/ 95202 h 102582"/>
                <a:gd name="connsiteX42" fmla="*/ 35424 w 73061"/>
                <a:gd name="connsiteY42" fmla="*/ 90774 h 102582"/>
                <a:gd name="connsiteX43" fmla="*/ 35424 w 73061"/>
                <a:gd name="connsiteY43" fmla="*/ 50922 h 102582"/>
                <a:gd name="connsiteX44" fmla="*/ 35424 w 73061"/>
                <a:gd name="connsiteY44" fmla="*/ 50922 h 102582"/>
                <a:gd name="connsiteX45" fmla="*/ 35424 w 73061"/>
                <a:gd name="connsiteY45" fmla="*/ 87822 h 102582"/>
                <a:gd name="connsiteX46" fmla="*/ 50922 w 73061"/>
                <a:gd name="connsiteY46" fmla="*/ 102582 h 102582"/>
                <a:gd name="connsiteX47" fmla="*/ 43542 w 73061"/>
                <a:gd name="connsiteY47" fmla="*/ 84870 h 102582"/>
                <a:gd name="connsiteX48" fmla="*/ 43542 w 73061"/>
                <a:gd name="connsiteY48" fmla="*/ 77490 h 102582"/>
                <a:gd name="connsiteX49" fmla="*/ 43542 w 73061"/>
                <a:gd name="connsiteY49" fmla="*/ 50922 h 102582"/>
                <a:gd name="connsiteX50" fmla="*/ 43542 w 73061"/>
                <a:gd name="connsiteY50" fmla="*/ 50922 h 102582"/>
                <a:gd name="connsiteX51" fmla="*/ 43542 w 73061"/>
                <a:gd name="connsiteY51" fmla="*/ 77490 h 102582"/>
                <a:gd name="connsiteX52" fmla="*/ 62730 w 73061"/>
                <a:gd name="connsiteY52" fmla="*/ 98154 h 102582"/>
                <a:gd name="connsiteX53" fmla="*/ 70848 w 73061"/>
                <a:gd name="connsiteY53" fmla="*/ 90036 h 102582"/>
                <a:gd name="connsiteX54" fmla="*/ 60516 w 73061"/>
                <a:gd name="connsiteY54" fmla="*/ 53136 h 10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73061" h="102582">
                  <a:moveTo>
                    <a:pt x="60516" y="53136"/>
                  </a:moveTo>
                  <a:cubicBezTo>
                    <a:pt x="60516" y="46494"/>
                    <a:pt x="66420" y="41328"/>
                    <a:pt x="66420" y="36900"/>
                  </a:cubicBezTo>
                  <a:cubicBezTo>
                    <a:pt x="66841" y="31989"/>
                    <a:pt x="66841" y="27051"/>
                    <a:pt x="66420" y="22140"/>
                  </a:cubicBezTo>
                  <a:lnTo>
                    <a:pt x="73062" y="22140"/>
                  </a:lnTo>
                  <a:cubicBezTo>
                    <a:pt x="72892" y="19065"/>
                    <a:pt x="70833" y="16418"/>
                    <a:pt x="67896" y="15498"/>
                  </a:cubicBezTo>
                  <a:cubicBezTo>
                    <a:pt x="67896" y="15498"/>
                    <a:pt x="73062" y="15498"/>
                    <a:pt x="73062" y="15498"/>
                  </a:cubicBezTo>
                  <a:cubicBezTo>
                    <a:pt x="71763" y="12845"/>
                    <a:pt x="69313" y="10939"/>
                    <a:pt x="66420" y="10332"/>
                  </a:cubicBezTo>
                  <a:lnTo>
                    <a:pt x="66420" y="10332"/>
                  </a:lnTo>
                  <a:lnTo>
                    <a:pt x="58302" y="10332"/>
                  </a:lnTo>
                  <a:cubicBezTo>
                    <a:pt x="48996" y="4934"/>
                    <a:pt x="38708" y="1423"/>
                    <a:pt x="28044" y="0"/>
                  </a:cubicBezTo>
                  <a:lnTo>
                    <a:pt x="21402" y="0"/>
                  </a:lnTo>
                  <a:cubicBezTo>
                    <a:pt x="21402" y="0"/>
                    <a:pt x="13284" y="0"/>
                    <a:pt x="11808" y="0"/>
                  </a:cubicBezTo>
                  <a:cubicBezTo>
                    <a:pt x="10332" y="0"/>
                    <a:pt x="11808" y="0"/>
                    <a:pt x="11808" y="0"/>
                  </a:cubicBezTo>
                  <a:lnTo>
                    <a:pt x="18450" y="0"/>
                  </a:lnTo>
                  <a:cubicBezTo>
                    <a:pt x="22878" y="0"/>
                    <a:pt x="26568" y="0"/>
                    <a:pt x="30258" y="0"/>
                  </a:cubicBezTo>
                  <a:lnTo>
                    <a:pt x="39852" y="0"/>
                  </a:lnTo>
                  <a:cubicBezTo>
                    <a:pt x="48708" y="0"/>
                    <a:pt x="54612" y="8856"/>
                    <a:pt x="58302" y="11070"/>
                  </a:cubicBezTo>
                  <a:cubicBezTo>
                    <a:pt x="61992" y="13284"/>
                    <a:pt x="45018" y="2214"/>
                    <a:pt x="40590" y="2214"/>
                  </a:cubicBezTo>
                  <a:lnTo>
                    <a:pt x="31734" y="2214"/>
                  </a:lnTo>
                  <a:lnTo>
                    <a:pt x="31734" y="2214"/>
                  </a:lnTo>
                  <a:cubicBezTo>
                    <a:pt x="31734" y="2214"/>
                    <a:pt x="31734" y="2214"/>
                    <a:pt x="31734" y="7380"/>
                  </a:cubicBezTo>
                  <a:cubicBezTo>
                    <a:pt x="31350" y="11028"/>
                    <a:pt x="28081" y="13676"/>
                    <a:pt x="24435" y="13293"/>
                  </a:cubicBezTo>
                  <a:cubicBezTo>
                    <a:pt x="24406" y="13290"/>
                    <a:pt x="24384" y="13287"/>
                    <a:pt x="24354" y="13284"/>
                  </a:cubicBezTo>
                  <a:lnTo>
                    <a:pt x="20664" y="13284"/>
                  </a:lnTo>
                  <a:cubicBezTo>
                    <a:pt x="20664" y="13284"/>
                    <a:pt x="20664" y="13284"/>
                    <a:pt x="20664" y="13284"/>
                  </a:cubicBezTo>
                  <a:cubicBezTo>
                    <a:pt x="22915" y="15184"/>
                    <a:pt x="24479" y="17781"/>
                    <a:pt x="25092" y="20664"/>
                  </a:cubicBezTo>
                  <a:cubicBezTo>
                    <a:pt x="25092" y="20664"/>
                    <a:pt x="17712" y="14760"/>
                    <a:pt x="14760" y="14760"/>
                  </a:cubicBezTo>
                  <a:cubicBezTo>
                    <a:pt x="11808" y="14760"/>
                    <a:pt x="9594" y="19188"/>
                    <a:pt x="10332" y="20664"/>
                  </a:cubicBezTo>
                  <a:cubicBezTo>
                    <a:pt x="13734" y="27259"/>
                    <a:pt x="15269" y="34662"/>
                    <a:pt x="14760" y="42066"/>
                  </a:cubicBezTo>
                  <a:cubicBezTo>
                    <a:pt x="15771" y="57197"/>
                    <a:pt x="12443" y="72303"/>
                    <a:pt x="5166" y="85608"/>
                  </a:cubicBezTo>
                  <a:cubicBezTo>
                    <a:pt x="3889" y="88573"/>
                    <a:pt x="2148" y="91313"/>
                    <a:pt x="0" y="93726"/>
                  </a:cubicBezTo>
                  <a:cubicBezTo>
                    <a:pt x="11070" y="87822"/>
                    <a:pt x="19188" y="80442"/>
                    <a:pt x="19188" y="73062"/>
                  </a:cubicBezTo>
                  <a:lnTo>
                    <a:pt x="19188" y="50922"/>
                  </a:lnTo>
                  <a:lnTo>
                    <a:pt x="19188" y="50922"/>
                  </a:lnTo>
                  <a:lnTo>
                    <a:pt x="19188" y="77490"/>
                  </a:lnTo>
                  <a:cubicBezTo>
                    <a:pt x="19845" y="79906"/>
                    <a:pt x="19845" y="82454"/>
                    <a:pt x="19188" y="84870"/>
                  </a:cubicBezTo>
                  <a:cubicBezTo>
                    <a:pt x="17454" y="91049"/>
                    <a:pt x="14974" y="96997"/>
                    <a:pt x="11808" y="102582"/>
                  </a:cubicBezTo>
                  <a:cubicBezTo>
                    <a:pt x="22140" y="96678"/>
                    <a:pt x="27306" y="90036"/>
                    <a:pt x="27306" y="87822"/>
                  </a:cubicBezTo>
                  <a:lnTo>
                    <a:pt x="27306" y="50922"/>
                  </a:lnTo>
                  <a:lnTo>
                    <a:pt x="27306" y="50922"/>
                  </a:lnTo>
                  <a:lnTo>
                    <a:pt x="27306" y="90774"/>
                  </a:lnTo>
                  <a:lnTo>
                    <a:pt x="31734" y="95202"/>
                  </a:lnTo>
                  <a:lnTo>
                    <a:pt x="35424" y="90774"/>
                  </a:lnTo>
                  <a:lnTo>
                    <a:pt x="35424" y="50922"/>
                  </a:lnTo>
                  <a:lnTo>
                    <a:pt x="35424" y="50922"/>
                  </a:lnTo>
                  <a:lnTo>
                    <a:pt x="35424" y="87822"/>
                  </a:lnTo>
                  <a:cubicBezTo>
                    <a:pt x="35424" y="87822"/>
                    <a:pt x="40590" y="96678"/>
                    <a:pt x="50922" y="102582"/>
                  </a:cubicBezTo>
                  <a:cubicBezTo>
                    <a:pt x="48066" y="96850"/>
                    <a:pt x="45601" y="90933"/>
                    <a:pt x="43542" y="84870"/>
                  </a:cubicBezTo>
                  <a:cubicBezTo>
                    <a:pt x="43195" y="82422"/>
                    <a:pt x="43195" y="79938"/>
                    <a:pt x="43542" y="77490"/>
                  </a:cubicBezTo>
                  <a:lnTo>
                    <a:pt x="43542" y="50922"/>
                  </a:lnTo>
                  <a:lnTo>
                    <a:pt x="43542" y="50922"/>
                  </a:lnTo>
                  <a:lnTo>
                    <a:pt x="43542" y="77490"/>
                  </a:lnTo>
                  <a:cubicBezTo>
                    <a:pt x="43542" y="84870"/>
                    <a:pt x="51660" y="92250"/>
                    <a:pt x="62730" y="98154"/>
                  </a:cubicBezTo>
                  <a:cubicBezTo>
                    <a:pt x="64892" y="94955"/>
                    <a:pt x="67645" y="92199"/>
                    <a:pt x="70848" y="90036"/>
                  </a:cubicBezTo>
                  <a:cubicBezTo>
                    <a:pt x="63682" y="79094"/>
                    <a:pt x="60073" y="66207"/>
                    <a:pt x="60516" y="53136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B995C7B7-6AC6-41DB-942A-E543D3B39E86}"/>
                </a:ext>
              </a:extLst>
            </p:cNvPr>
            <p:cNvSpPr/>
            <p:nvPr/>
          </p:nvSpPr>
          <p:spPr>
            <a:xfrm>
              <a:off x="7912992" y="5292439"/>
              <a:ext cx="6641" cy="30257"/>
            </a:xfrm>
            <a:custGeom>
              <a:avLst/>
              <a:gdLst>
                <a:gd name="connsiteX0" fmla="*/ 0 w 6641"/>
                <a:gd name="connsiteY0" fmla="*/ 7380 h 30257"/>
                <a:gd name="connsiteX1" fmla="*/ 0 w 6641"/>
                <a:gd name="connsiteY1" fmla="*/ 30258 h 30257"/>
                <a:gd name="connsiteX2" fmla="*/ 6642 w 6641"/>
                <a:gd name="connsiteY2" fmla="*/ 24354 h 30257"/>
                <a:gd name="connsiteX3" fmla="*/ 6642 w 6641"/>
                <a:gd name="connsiteY3" fmla="*/ 8118 h 30257"/>
                <a:gd name="connsiteX4" fmla="*/ 2214 w 6641"/>
                <a:gd name="connsiteY4" fmla="*/ 0 h 30257"/>
                <a:gd name="connsiteX5" fmla="*/ 0 w 6641"/>
                <a:gd name="connsiteY5" fmla="*/ 738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1" h="30257">
                  <a:moveTo>
                    <a:pt x="0" y="7380"/>
                  </a:moveTo>
                  <a:lnTo>
                    <a:pt x="0" y="30258"/>
                  </a:lnTo>
                  <a:lnTo>
                    <a:pt x="6642" y="24354"/>
                  </a:lnTo>
                  <a:lnTo>
                    <a:pt x="6642" y="8118"/>
                  </a:lnTo>
                  <a:lnTo>
                    <a:pt x="2214" y="0"/>
                  </a:lnTo>
                  <a:cubicBezTo>
                    <a:pt x="894" y="2246"/>
                    <a:pt x="135" y="4778"/>
                    <a:pt x="0" y="738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5CBC8E67-C141-4691-8374-27D29833FF55}"/>
                </a:ext>
              </a:extLst>
            </p:cNvPr>
            <p:cNvSpPr/>
            <p:nvPr/>
          </p:nvSpPr>
          <p:spPr>
            <a:xfrm>
              <a:off x="8183838" y="5325649"/>
              <a:ext cx="8855" cy="24353"/>
            </a:xfrm>
            <a:custGeom>
              <a:avLst/>
              <a:gdLst>
                <a:gd name="connsiteX0" fmla="*/ 8856 w 8855"/>
                <a:gd name="connsiteY0" fmla="*/ 8856 h 24353"/>
                <a:gd name="connsiteX1" fmla="*/ 0 w 8855"/>
                <a:gd name="connsiteY1" fmla="*/ 0 h 24353"/>
                <a:gd name="connsiteX2" fmla="*/ 0 w 8855"/>
                <a:gd name="connsiteY2" fmla="*/ 24354 h 24353"/>
                <a:gd name="connsiteX3" fmla="*/ 5166 w 8855"/>
                <a:gd name="connsiteY3" fmla="*/ 19926 h 24353"/>
                <a:gd name="connsiteX4" fmla="*/ 5166 w 8855"/>
                <a:gd name="connsiteY4" fmla="*/ 1992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24353">
                  <a:moveTo>
                    <a:pt x="8856" y="8856"/>
                  </a:moveTo>
                  <a:cubicBezTo>
                    <a:pt x="5542" y="6286"/>
                    <a:pt x="2568" y="3310"/>
                    <a:pt x="0" y="0"/>
                  </a:cubicBezTo>
                  <a:lnTo>
                    <a:pt x="0" y="24354"/>
                  </a:lnTo>
                  <a:lnTo>
                    <a:pt x="5166" y="19926"/>
                  </a:lnTo>
                  <a:lnTo>
                    <a:pt x="5166" y="19926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EF710A10-C8DE-4CBD-9752-BF61C10BF1AA}"/>
                </a:ext>
              </a:extLst>
            </p:cNvPr>
            <p:cNvSpPr/>
            <p:nvPr/>
          </p:nvSpPr>
          <p:spPr>
            <a:xfrm>
              <a:off x="7958010" y="5298343"/>
              <a:ext cx="12546" cy="26567"/>
            </a:xfrm>
            <a:custGeom>
              <a:avLst/>
              <a:gdLst>
                <a:gd name="connsiteX0" fmla="*/ 0 w 12546"/>
                <a:gd name="connsiteY0" fmla="*/ 0 h 26567"/>
                <a:gd name="connsiteX1" fmla="*/ 0 w 12546"/>
                <a:gd name="connsiteY1" fmla="*/ 26568 h 26567"/>
                <a:gd name="connsiteX2" fmla="*/ 12546 w 12546"/>
                <a:gd name="connsiteY2" fmla="*/ 14022 h 26567"/>
                <a:gd name="connsiteX3" fmla="*/ 0 w 12546"/>
                <a:gd name="connsiteY3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26567">
                  <a:moveTo>
                    <a:pt x="0" y="0"/>
                  </a:moveTo>
                  <a:lnTo>
                    <a:pt x="0" y="26568"/>
                  </a:lnTo>
                  <a:cubicBezTo>
                    <a:pt x="4894" y="23164"/>
                    <a:pt x="9142" y="18916"/>
                    <a:pt x="12546" y="14022"/>
                  </a:cubicBezTo>
                  <a:cubicBezTo>
                    <a:pt x="7012" y="10761"/>
                    <a:pt x="2628" y="5861"/>
                    <a:pt x="0" y="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CC8C1DAE-13C8-4782-809D-FCFEB61F3669}"/>
                </a:ext>
              </a:extLst>
            </p:cNvPr>
            <p:cNvSpPr/>
            <p:nvPr/>
          </p:nvSpPr>
          <p:spPr>
            <a:xfrm>
              <a:off x="7996386" y="5538930"/>
              <a:ext cx="25091" cy="22877"/>
            </a:xfrm>
            <a:custGeom>
              <a:avLst/>
              <a:gdLst>
                <a:gd name="connsiteX0" fmla="*/ 0 w 25091"/>
                <a:gd name="connsiteY0" fmla="*/ 7380 h 22877"/>
                <a:gd name="connsiteX1" fmla="*/ 7380 w 25091"/>
                <a:gd name="connsiteY1" fmla="*/ 7380 h 22877"/>
                <a:gd name="connsiteX2" fmla="*/ 7380 w 25091"/>
                <a:gd name="connsiteY2" fmla="*/ 14022 h 22877"/>
                <a:gd name="connsiteX3" fmla="*/ 13284 w 25091"/>
                <a:gd name="connsiteY3" fmla="*/ 14022 h 22877"/>
                <a:gd name="connsiteX4" fmla="*/ 13284 w 25091"/>
                <a:gd name="connsiteY4" fmla="*/ 22878 h 22877"/>
                <a:gd name="connsiteX5" fmla="*/ 25092 w 25091"/>
                <a:gd name="connsiteY5" fmla="*/ 10332 h 22877"/>
                <a:gd name="connsiteX6" fmla="*/ 3690 w 25091"/>
                <a:gd name="connsiteY6" fmla="*/ 0 h 22877"/>
                <a:gd name="connsiteX7" fmla="*/ 0 w 25091"/>
                <a:gd name="connsiteY7" fmla="*/ 738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91" h="22877">
                  <a:moveTo>
                    <a:pt x="0" y="7380"/>
                  </a:moveTo>
                  <a:cubicBezTo>
                    <a:pt x="2387" y="8224"/>
                    <a:pt x="4993" y="8224"/>
                    <a:pt x="7380" y="7380"/>
                  </a:cubicBezTo>
                  <a:lnTo>
                    <a:pt x="7380" y="14022"/>
                  </a:lnTo>
                  <a:cubicBezTo>
                    <a:pt x="9325" y="14441"/>
                    <a:pt x="11339" y="14441"/>
                    <a:pt x="13284" y="14022"/>
                  </a:cubicBezTo>
                  <a:cubicBezTo>
                    <a:pt x="13613" y="16965"/>
                    <a:pt x="13613" y="19935"/>
                    <a:pt x="13284" y="22878"/>
                  </a:cubicBezTo>
                  <a:lnTo>
                    <a:pt x="25092" y="10332"/>
                  </a:lnTo>
                  <a:lnTo>
                    <a:pt x="3690" y="0"/>
                  </a:lnTo>
                  <a:cubicBezTo>
                    <a:pt x="2830" y="2629"/>
                    <a:pt x="1587" y="5115"/>
                    <a:pt x="0" y="738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AD90146-8110-4EF4-B635-AB00F0C0E712}"/>
                </a:ext>
              </a:extLst>
            </p:cNvPr>
            <p:cNvSpPr/>
            <p:nvPr/>
          </p:nvSpPr>
          <p:spPr>
            <a:xfrm>
              <a:off x="8180148" y="5298343"/>
              <a:ext cx="12546" cy="26567"/>
            </a:xfrm>
            <a:custGeom>
              <a:avLst/>
              <a:gdLst>
                <a:gd name="connsiteX0" fmla="*/ 12546 w 12546"/>
                <a:gd name="connsiteY0" fmla="*/ 26568 h 26567"/>
                <a:gd name="connsiteX1" fmla="*/ 12546 w 12546"/>
                <a:gd name="connsiteY1" fmla="*/ 0 h 26567"/>
                <a:gd name="connsiteX2" fmla="*/ 0 w 12546"/>
                <a:gd name="connsiteY2" fmla="*/ 14022 h 26567"/>
                <a:gd name="connsiteX3" fmla="*/ 12546 w 12546"/>
                <a:gd name="connsiteY3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26567">
                  <a:moveTo>
                    <a:pt x="12546" y="26568"/>
                  </a:moveTo>
                  <a:lnTo>
                    <a:pt x="12546" y="0"/>
                  </a:lnTo>
                  <a:cubicBezTo>
                    <a:pt x="12546" y="0"/>
                    <a:pt x="5166" y="11808"/>
                    <a:pt x="0" y="14022"/>
                  </a:cubicBezTo>
                  <a:cubicBezTo>
                    <a:pt x="2967" y="19265"/>
                    <a:pt x="7306" y="23601"/>
                    <a:pt x="12546" y="26568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6776BCA4-43DA-4E19-8F1B-C63E62B35594}"/>
                </a:ext>
              </a:extLst>
            </p:cNvPr>
            <p:cNvSpPr/>
            <p:nvPr/>
          </p:nvSpPr>
          <p:spPr>
            <a:xfrm>
              <a:off x="8176458" y="5263657"/>
              <a:ext cx="53873" cy="46493"/>
            </a:xfrm>
            <a:custGeom>
              <a:avLst/>
              <a:gdLst>
                <a:gd name="connsiteX0" fmla="*/ 14760 w 53873"/>
                <a:gd name="connsiteY0" fmla="*/ 29520 h 46493"/>
                <a:gd name="connsiteX1" fmla="*/ 14760 w 53873"/>
                <a:gd name="connsiteY1" fmla="*/ 25092 h 46493"/>
                <a:gd name="connsiteX2" fmla="*/ 14760 w 53873"/>
                <a:gd name="connsiteY2" fmla="*/ 19926 h 46493"/>
                <a:gd name="connsiteX3" fmla="*/ 14760 w 53873"/>
                <a:gd name="connsiteY3" fmla="*/ 19926 h 46493"/>
                <a:gd name="connsiteX4" fmla="*/ 14760 w 53873"/>
                <a:gd name="connsiteY4" fmla="*/ 25092 h 46493"/>
                <a:gd name="connsiteX5" fmla="*/ 14760 w 53873"/>
                <a:gd name="connsiteY5" fmla="*/ 25092 h 46493"/>
                <a:gd name="connsiteX6" fmla="*/ 14760 w 53873"/>
                <a:gd name="connsiteY6" fmla="*/ 25092 h 46493"/>
                <a:gd name="connsiteX7" fmla="*/ 22878 w 53873"/>
                <a:gd name="connsiteY7" fmla="*/ 33210 h 46493"/>
                <a:gd name="connsiteX8" fmla="*/ 35424 w 53873"/>
                <a:gd name="connsiteY8" fmla="*/ 25092 h 46493"/>
                <a:gd name="connsiteX9" fmla="*/ 35424 w 53873"/>
                <a:gd name="connsiteY9" fmla="*/ 25092 h 46493"/>
                <a:gd name="connsiteX10" fmla="*/ 35424 w 53873"/>
                <a:gd name="connsiteY10" fmla="*/ 18450 h 46493"/>
                <a:gd name="connsiteX11" fmla="*/ 35424 w 53873"/>
                <a:gd name="connsiteY11" fmla="*/ 18450 h 46493"/>
                <a:gd name="connsiteX12" fmla="*/ 35424 w 53873"/>
                <a:gd name="connsiteY12" fmla="*/ 25092 h 46493"/>
                <a:gd name="connsiteX13" fmla="*/ 35424 w 53873"/>
                <a:gd name="connsiteY13" fmla="*/ 25092 h 46493"/>
                <a:gd name="connsiteX14" fmla="*/ 45756 w 53873"/>
                <a:gd name="connsiteY14" fmla="*/ 35424 h 46493"/>
                <a:gd name="connsiteX15" fmla="*/ 53874 w 53873"/>
                <a:gd name="connsiteY15" fmla="*/ 25092 h 46493"/>
                <a:gd name="connsiteX16" fmla="*/ 28044 w 53873"/>
                <a:gd name="connsiteY16" fmla="*/ 0 h 46493"/>
                <a:gd name="connsiteX17" fmla="*/ 0 w 53873"/>
                <a:gd name="connsiteY17" fmla="*/ 21402 h 46493"/>
                <a:gd name="connsiteX18" fmla="*/ 0 w 53873"/>
                <a:gd name="connsiteY18" fmla="*/ 46494 h 46493"/>
                <a:gd name="connsiteX19" fmla="*/ 14760 w 53873"/>
                <a:gd name="connsiteY19" fmla="*/ 29520 h 4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873" h="46493">
                  <a:moveTo>
                    <a:pt x="14760" y="29520"/>
                  </a:moveTo>
                  <a:lnTo>
                    <a:pt x="14760" y="25092"/>
                  </a:lnTo>
                  <a:cubicBezTo>
                    <a:pt x="15550" y="23461"/>
                    <a:pt x="15550" y="21557"/>
                    <a:pt x="14760" y="19926"/>
                  </a:cubicBezTo>
                  <a:lnTo>
                    <a:pt x="14760" y="19926"/>
                  </a:lnTo>
                  <a:cubicBezTo>
                    <a:pt x="15550" y="21557"/>
                    <a:pt x="15550" y="23461"/>
                    <a:pt x="14760" y="25092"/>
                  </a:cubicBezTo>
                  <a:lnTo>
                    <a:pt x="14760" y="25092"/>
                  </a:lnTo>
                  <a:lnTo>
                    <a:pt x="14760" y="25092"/>
                  </a:lnTo>
                  <a:lnTo>
                    <a:pt x="22878" y="33210"/>
                  </a:lnTo>
                  <a:lnTo>
                    <a:pt x="35424" y="25092"/>
                  </a:lnTo>
                  <a:lnTo>
                    <a:pt x="35424" y="25092"/>
                  </a:lnTo>
                  <a:cubicBezTo>
                    <a:pt x="35985" y="22913"/>
                    <a:pt x="35985" y="20629"/>
                    <a:pt x="35424" y="18450"/>
                  </a:cubicBezTo>
                  <a:lnTo>
                    <a:pt x="35424" y="18450"/>
                  </a:lnTo>
                  <a:cubicBezTo>
                    <a:pt x="36103" y="20612"/>
                    <a:pt x="36103" y="22930"/>
                    <a:pt x="35424" y="25092"/>
                  </a:cubicBezTo>
                  <a:lnTo>
                    <a:pt x="35424" y="25092"/>
                  </a:lnTo>
                  <a:lnTo>
                    <a:pt x="45756" y="35424"/>
                  </a:lnTo>
                  <a:cubicBezTo>
                    <a:pt x="48273" y="31836"/>
                    <a:pt x="50981" y="28386"/>
                    <a:pt x="53874" y="25092"/>
                  </a:cubicBezTo>
                  <a:cubicBezTo>
                    <a:pt x="46583" y="15472"/>
                    <a:pt x="37874" y="7012"/>
                    <a:pt x="28044" y="0"/>
                  </a:cubicBezTo>
                  <a:cubicBezTo>
                    <a:pt x="19587" y="8229"/>
                    <a:pt x="10170" y="15415"/>
                    <a:pt x="0" y="21402"/>
                  </a:cubicBezTo>
                  <a:lnTo>
                    <a:pt x="0" y="46494"/>
                  </a:lnTo>
                  <a:cubicBezTo>
                    <a:pt x="2952" y="42804"/>
                    <a:pt x="11070" y="33948"/>
                    <a:pt x="14760" y="2952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F3666057-A499-4B08-B549-CDF2D9C9DB9B}"/>
                </a:ext>
              </a:extLst>
            </p:cNvPr>
            <p:cNvSpPr/>
            <p:nvPr/>
          </p:nvSpPr>
          <p:spPr>
            <a:xfrm>
              <a:off x="7945463" y="5325649"/>
              <a:ext cx="8117" cy="24353"/>
            </a:xfrm>
            <a:custGeom>
              <a:avLst/>
              <a:gdLst>
                <a:gd name="connsiteX0" fmla="*/ 0 w 8117"/>
                <a:gd name="connsiteY0" fmla="*/ 24354 h 24353"/>
                <a:gd name="connsiteX1" fmla="*/ 4428 w 8117"/>
                <a:gd name="connsiteY1" fmla="*/ 19926 h 24353"/>
                <a:gd name="connsiteX2" fmla="*/ 8118 w 8117"/>
                <a:gd name="connsiteY2" fmla="*/ 16236 h 24353"/>
                <a:gd name="connsiteX3" fmla="*/ 8118 w 8117"/>
                <a:gd name="connsiteY3" fmla="*/ 8118 h 24353"/>
                <a:gd name="connsiteX4" fmla="*/ 0 w 8117"/>
                <a:gd name="connsiteY4" fmla="*/ 0 h 24353"/>
                <a:gd name="connsiteX5" fmla="*/ 0 w 8117"/>
                <a:gd name="connsiteY5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24353">
                  <a:moveTo>
                    <a:pt x="0" y="24354"/>
                  </a:moveTo>
                  <a:lnTo>
                    <a:pt x="4428" y="19926"/>
                  </a:lnTo>
                  <a:lnTo>
                    <a:pt x="8118" y="16236"/>
                  </a:lnTo>
                  <a:lnTo>
                    <a:pt x="8118" y="8118"/>
                  </a:lnTo>
                  <a:lnTo>
                    <a:pt x="0" y="0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C5FB80FF-1E67-4203-AAD8-1658041D8780}"/>
                </a:ext>
              </a:extLst>
            </p:cNvPr>
            <p:cNvSpPr/>
            <p:nvPr/>
          </p:nvSpPr>
          <p:spPr>
            <a:xfrm>
              <a:off x="7933656" y="5294652"/>
              <a:ext cx="8117" cy="29520"/>
            </a:xfrm>
            <a:custGeom>
              <a:avLst/>
              <a:gdLst>
                <a:gd name="connsiteX0" fmla="*/ 0 w 8117"/>
                <a:gd name="connsiteY0" fmla="*/ 29520 h 29520"/>
                <a:gd name="connsiteX1" fmla="*/ 8118 w 8117"/>
                <a:gd name="connsiteY1" fmla="*/ 22140 h 29520"/>
                <a:gd name="connsiteX2" fmla="*/ 8118 w 8117"/>
                <a:gd name="connsiteY2" fmla="*/ 12546 h 29520"/>
                <a:gd name="connsiteX3" fmla="*/ 0 w 8117"/>
                <a:gd name="connsiteY3" fmla="*/ 0 h 29520"/>
                <a:gd name="connsiteX4" fmla="*/ 0 w 8117"/>
                <a:gd name="connsiteY4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29520">
                  <a:moveTo>
                    <a:pt x="0" y="29520"/>
                  </a:moveTo>
                  <a:lnTo>
                    <a:pt x="8118" y="22140"/>
                  </a:lnTo>
                  <a:lnTo>
                    <a:pt x="8118" y="12546"/>
                  </a:lnTo>
                  <a:lnTo>
                    <a:pt x="0" y="0"/>
                  </a:lnTo>
                  <a:lnTo>
                    <a:pt x="0" y="29520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4C617BD5-D974-4A0A-8A90-27971A57C62E}"/>
                </a:ext>
              </a:extLst>
            </p:cNvPr>
            <p:cNvSpPr/>
            <p:nvPr/>
          </p:nvSpPr>
          <p:spPr>
            <a:xfrm>
              <a:off x="7933656" y="5325649"/>
              <a:ext cx="8117" cy="24353"/>
            </a:xfrm>
            <a:custGeom>
              <a:avLst/>
              <a:gdLst>
                <a:gd name="connsiteX0" fmla="*/ 0 w 8117"/>
                <a:gd name="connsiteY0" fmla="*/ 16236 h 24353"/>
                <a:gd name="connsiteX1" fmla="*/ 3690 w 8117"/>
                <a:gd name="connsiteY1" fmla="*/ 19926 h 24353"/>
                <a:gd name="connsiteX2" fmla="*/ 8118 w 8117"/>
                <a:gd name="connsiteY2" fmla="*/ 24354 h 24353"/>
                <a:gd name="connsiteX3" fmla="*/ 8118 w 8117"/>
                <a:gd name="connsiteY3" fmla="*/ 0 h 24353"/>
                <a:gd name="connsiteX4" fmla="*/ 3690 w 8117"/>
                <a:gd name="connsiteY4" fmla="*/ 4428 h 24353"/>
                <a:gd name="connsiteX5" fmla="*/ 0 w 8117"/>
                <a:gd name="connsiteY5" fmla="*/ 8118 h 24353"/>
                <a:gd name="connsiteX6" fmla="*/ 0 w 8117"/>
                <a:gd name="connsiteY6" fmla="*/ 1623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24353">
                  <a:moveTo>
                    <a:pt x="0" y="16236"/>
                  </a:moveTo>
                  <a:lnTo>
                    <a:pt x="3690" y="19926"/>
                  </a:lnTo>
                  <a:lnTo>
                    <a:pt x="8118" y="24354"/>
                  </a:lnTo>
                  <a:lnTo>
                    <a:pt x="8118" y="0"/>
                  </a:lnTo>
                  <a:lnTo>
                    <a:pt x="3690" y="4428"/>
                  </a:lnTo>
                  <a:lnTo>
                    <a:pt x="0" y="8118"/>
                  </a:lnTo>
                  <a:lnTo>
                    <a:pt x="0" y="16236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753E10F6-9B77-4835-8E8D-83C744380984}"/>
                </a:ext>
              </a:extLst>
            </p:cNvPr>
            <p:cNvSpPr/>
            <p:nvPr/>
          </p:nvSpPr>
          <p:spPr>
            <a:xfrm>
              <a:off x="7935131" y="5352217"/>
              <a:ext cx="11070" cy="137267"/>
            </a:xfrm>
            <a:custGeom>
              <a:avLst/>
              <a:gdLst>
                <a:gd name="connsiteX0" fmla="*/ 0 w 11070"/>
                <a:gd name="connsiteY0" fmla="*/ 0 h 137267"/>
                <a:gd name="connsiteX1" fmla="*/ 0 w 11070"/>
                <a:gd name="connsiteY1" fmla="*/ 129888 h 137267"/>
                <a:gd name="connsiteX2" fmla="*/ 0 w 11070"/>
                <a:gd name="connsiteY2" fmla="*/ 129888 h 137267"/>
                <a:gd name="connsiteX3" fmla="*/ 0 w 11070"/>
                <a:gd name="connsiteY3" fmla="*/ 129888 h 137267"/>
                <a:gd name="connsiteX4" fmla="*/ 5904 w 11070"/>
                <a:gd name="connsiteY4" fmla="*/ 124722 h 137267"/>
                <a:gd name="connsiteX5" fmla="*/ 5904 w 11070"/>
                <a:gd name="connsiteY5" fmla="*/ 137268 h 137267"/>
                <a:gd name="connsiteX6" fmla="*/ 11070 w 11070"/>
                <a:gd name="connsiteY6" fmla="*/ 132840 h 137267"/>
                <a:gd name="connsiteX7" fmla="*/ 11070 w 11070"/>
                <a:gd name="connsiteY7" fmla="*/ 0 h 137267"/>
                <a:gd name="connsiteX8" fmla="*/ 8856 w 11070"/>
                <a:gd name="connsiteY8" fmla="*/ 10332 h 1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70" h="137267">
                  <a:moveTo>
                    <a:pt x="0" y="0"/>
                  </a:moveTo>
                  <a:lnTo>
                    <a:pt x="0" y="129888"/>
                  </a:lnTo>
                  <a:cubicBezTo>
                    <a:pt x="0" y="129888"/>
                    <a:pt x="0" y="129888"/>
                    <a:pt x="0" y="129888"/>
                  </a:cubicBezTo>
                  <a:cubicBezTo>
                    <a:pt x="0" y="129888"/>
                    <a:pt x="0" y="129888"/>
                    <a:pt x="0" y="129888"/>
                  </a:cubicBezTo>
                  <a:lnTo>
                    <a:pt x="5904" y="124722"/>
                  </a:lnTo>
                  <a:cubicBezTo>
                    <a:pt x="6635" y="128872"/>
                    <a:pt x="6635" y="133118"/>
                    <a:pt x="5904" y="137268"/>
                  </a:cubicBezTo>
                  <a:cubicBezTo>
                    <a:pt x="7294" y="135444"/>
                    <a:pt x="9055" y="133934"/>
                    <a:pt x="11070" y="132840"/>
                  </a:cubicBezTo>
                  <a:lnTo>
                    <a:pt x="11070" y="0"/>
                  </a:lnTo>
                  <a:lnTo>
                    <a:pt x="8856" y="10332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245D5427-2C93-46F9-96A7-30A7C27CDE06}"/>
                </a:ext>
              </a:extLst>
            </p:cNvPr>
            <p:cNvSpPr/>
            <p:nvPr/>
          </p:nvSpPr>
          <p:spPr>
            <a:xfrm>
              <a:off x="7912254" y="5325649"/>
              <a:ext cx="7379" cy="24353"/>
            </a:xfrm>
            <a:custGeom>
              <a:avLst/>
              <a:gdLst>
                <a:gd name="connsiteX0" fmla="*/ 0 w 7379"/>
                <a:gd name="connsiteY0" fmla="*/ 6642 h 24353"/>
                <a:gd name="connsiteX1" fmla="*/ 0 w 7379"/>
                <a:gd name="connsiteY1" fmla="*/ 17712 h 24353"/>
                <a:gd name="connsiteX2" fmla="*/ 7380 w 7379"/>
                <a:gd name="connsiteY2" fmla="*/ 24354 h 24353"/>
                <a:gd name="connsiteX3" fmla="*/ 7380 w 7379"/>
                <a:gd name="connsiteY3" fmla="*/ 0 h 24353"/>
                <a:gd name="connsiteX4" fmla="*/ 0 w 7379"/>
                <a:gd name="connsiteY4" fmla="*/ 6642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24353">
                  <a:moveTo>
                    <a:pt x="0" y="6642"/>
                  </a:moveTo>
                  <a:lnTo>
                    <a:pt x="0" y="17712"/>
                  </a:lnTo>
                  <a:lnTo>
                    <a:pt x="7380" y="24354"/>
                  </a:lnTo>
                  <a:lnTo>
                    <a:pt x="7380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501D58F-31DA-45F0-A7A0-3AE89C00D8F9}"/>
                </a:ext>
              </a:extLst>
            </p:cNvPr>
            <p:cNvSpPr/>
            <p:nvPr/>
          </p:nvSpPr>
          <p:spPr>
            <a:xfrm>
              <a:off x="8149890" y="5316211"/>
              <a:ext cx="19925" cy="13127"/>
            </a:xfrm>
            <a:custGeom>
              <a:avLst/>
              <a:gdLst>
                <a:gd name="connsiteX0" fmla="*/ 13284 w 19925"/>
                <a:gd name="connsiteY0" fmla="*/ 13128 h 13127"/>
                <a:gd name="connsiteX1" fmla="*/ 19926 w 19925"/>
                <a:gd name="connsiteY1" fmla="*/ 582 h 13127"/>
                <a:gd name="connsiteX2" fmla="*/ 11808 w 19925"/>
                <a:gd name="connsiteY2" fmla="*/ 582 h 13127"/>
                <a:gd name="connsiteX3" fmla="*/ 0 w 19925"/>
                <a:gd name="connsiteY3" fmla="*/ 582 h 13127"/>
                <a:gd name="connsiteX4" fmla="*/ 13284 w 19925"/>
                <a:gd name="connsiteY4" fmla="*/ 13128 h 1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5" h="13127">
                  <a:moveTo>
                    <a:pt x="13284" y="13128"/>
                  </a:moveTo>
                  <a:cubicBezTo>
                    <a:pt x="13284" y="13128"/>
                    <a:pt x="19188" y="3534"/>
                    <a:pt x="19926" y="582"/>
                  </a:cubicBezTo>
                  <a:lnTo>
                    <a:pt x="11808" y="582"/>
                  </a:lnTo>
                  <a:cubicBezTo>
                    <a:pt x="7911" y="-194"/>
                    <a:pt x="3897" y="-194"/>
                    <a:pt x="0" y="582"/>
                  </a:cubicBezTo>
                  <a:cubicBezTo>
                    <a:pt x="0" y="582"/>
                    <a:pt x="11070" y="8700"/>
                    <a:pt x="13284" y="13128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545B119E-D806-4818-BE11-B1188A8854C8}"/>
                </a:ext>
              </a:extLst>
            </p:cNvPr>
            <p:cNvSpPr/>
            <p:nvPr/>
          </p:nvSpPr>
          <p:spPr>
            <a:xfrm>
              <a:off x="7945463" y="5299819"/>
              <a:ext cx="8117" cy="24353"/>
            </a:xfrm>
            <a:custGeom>
              <a:avLst/>
              <a:gdLst>
                <a:gd name="connsiteX0" fmla="*/ 0 w 8117"/>
                <a:gd name="connsiteY0" fmla="*/ 16974 h 24353"/>
                <a:gd name="connsiteX1" fmla="*/ 8118 w 8117"/>
                <a:gd name="connsiteY1" fmla="*/ 24354 h 24353"/>
                <a:gd name="connsiteX2" fmla="*/ 8118 w 8117"/>
                <a:gd name="connsiteY2" fmla="*/ 0 h 24353"/>
                <a:gd name="connsiteX3" fmla="*/ 0 w 8117"/>
                <a:gd name="connsiteY3" fmla="*/ 8118 h 24353"/>
                <a:gd name="connsiteX4" fmla="*/ 0 w 8117"/>
                <a:gd name="connsiteY4" fmla="*/ 1697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24353">
                  <a:moveTo>
                    <a:pt x="0" y="16974"/>
                  </a:moveTo>
                  <a:lnTo>
                    <a:pt x="8118" y="24354"/>
                  </a:lnTo>
                  <a:lnTo>
                    <a:pt x="8118" y="0"/>
                  </a:lnTo>
                  <a:lnTo>
                    <a:pt x="0" y="8118"/>
                  </a:lnTo>
                  <a:lnTo>
                    <a:pt x="0" y="16974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EB5FC8E7-5CD3-4C78-A711-E4F1C33D4C6C}"/>
                </a:ext>
              </a:extLst>
            </p:cNvPr>
            <p:cNvSpPr/>
            <p:nvPr/>
          </p:nvSpPr>
          <p:spPr>
            <a:xfrm>
              <a:off x="7922586" y="5325649"/>
              <a:ext cx="8855" cy="24353"/>
            </a:xfrm>
            <a:custGeom>
              <a:avLst/>
              <a:gdLst>
                <a:gd name="connsiteX0" fmla="*/ 0 w 8855"/>
                <a:gd name="connsiteY0" fmla="*/ 24354 h 24353"/>
                <a:gd name="connsiteX1" fmla="*/ 5166 w 8855"/>
                <a:gd name="connsiteY1" fmla="*/ 19926 h 24353"/>
                <a:gd name="connsiteX2" fmla="*/ 8856 w 8855"/>
                <a:gd name="connsiteY2" fmla="*/ 16236 h 24353"/>
                <a:gd name="connsiteX3" fmla="*/ 8856 w 8855"/>
                <a:gd name="connsiteY3" fmla="*/ 8118 h 24353"/>
                <a:gd name="connsiteX4" fmla="*/ 5166 w 8855"/>
                <a:gd name="connsiteY4" fmla="*/ 4428 h 24353"/>
                <a:gd name="connsiteX5" fmla="*/ 0 w 8855"/>
                <a:gd name="connsiteY5" fmla="*/ 0 h 24353"/>
                <a:gd name="connsiteX6" fmla="*/ 0 w 8855"/>
                <a:gd name="connsiteY6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24353">
                  <a:moveTo>
                    <a:pt x="0" y="24354"/>
                  </a:moveTo>
                  <a:lnTo>
                    <a:pt x="5166" y="19926"/>
                  </a:lnTo>
                  <a:lnTo>
                    <a:pt x="8856" y="16236"/>
                  </a:lnTo>
                  <a:lnTo>
                    <a:pt x="8856" y="8118"/>
                  </a:lnTo>
                  <a:lnTo>
                    <a:pt x="5166" y="4428"/>
                  </a:lnTo>
                  <a:lnTo>
                    <a:pt x="0" y="0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2784CBEB-1520-4DA9-844C-7A350EC1013E}"/>
                </a:ext>
              </a:extLst>
            </p:cNvPr>
            <p:cNvSpPr/>
            <p:nvPr/>
          </p:nvSpPr>
          <p:spPr>
            <a:xfrm>
              <a:off x="7958010" y="5325649"/>
              <a:ext cx="4428" cy="20664"/>
            </a:xfrm>
            <a:custGeom>
              <a:avLst/>
              <a:gdLst>
                <a:gd name="connsiteX0" fmla="*/ 0 w 4428"/>
                <a:gd name="connsiteY0" fmla="*/ 8856 h 20664"/>
                <a:gd name="connsiteX1" fmla="*/ 0 w 4428"/>
                <a:gd name="connsiteY1" fmla="*/ 16236 h 20664"/>
                <a:gd name="connsiteX2" fmla="*/ 0 w 4428"/>
                <a:gd name="connsiteY2" fmla="*/ 16236 h 20664"/>
                <a:gd name="connsiteX3" fmla="*/ 4428 w 4428"/>
                <a:gd name="connsiteY3" fmla="*/ 20664 h 20664"/>
                <a:gd name="connsiteX4" fmla="*/ 4428 w 4428"/>
                <a:gd name="connsiteY4" fmla="*/ 0 h 20664"/>
                <a:gd name="connsiteX5" fmla="*/ 0 w 4428"/>
                <a:gd name="connsiteY5" fmla="*/ 885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20664">
                  <a:moveTo>
                    <a:pt x="0" y="8856"/>
                  </a:moveTo>
                  <a:lnTo>
                    <a:pt x="0" y="16236"/>
                  </a:lnTo>
                  <a:lnTo>
                    <a:pt x="0" y="16236"/>
                  </a:lnTo>
                  <a:lnTo>
                    <a:pt x="4428" y="20664"/>
                  </a:lnTo>
                  <a:lnTo>
                    <a:pt x="4428" y="0"/>
                  </a:lnTo>
                  <a:cubicBezTo>
                    <a:pt x="3424" y="3165"/>
                    <a:pt x="1931" y="6154"/>
                    <a:pt x="0" y="8856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64806194-78FC-4F84-8942-06ACBCEC8A43}"/>
                </a:ext>
              </a:extLst>
            </p:cNvPr>
            <p:cNvSpPr/>
            <p:nvPr/>
          </p:nvSpPr>
          <p:spPr>
            <a:xfrm>
              <a:off x="7924800" y="5473249"/>
              <a:ext cx="320" cy="11070"/>
            </a:xfrm>
            <a:custGeom>
              <a:avLst/>
              <a:gdLst>
                <a:gd name="connsiteX0" fmla="*/ 0 w 320"/>
                <a:gd name="connsiteY0" fmla="*/ 7380 h 11070"/>
                <a:gd name="connsiteX1" fmla="*/ 0 w 320"/>
                <a:gd name="connsiteY1" fmla="*/ 11070 h 11070"/>
                <a:gd name="connsiteX2" fmla="*/ 0 w 320"/>
                <a:gd name="connsiteY2" fmla="*/ 11070 h 11070"/>
                <a:gd name="connsiteX3" fmla="*/ 0 w 320"/>
                <a:gd name="connsiteY3" fmla="*/ 0 h 11070"/>
                <a:gd name="connsiteX4" fmla="*/ 0 w 320"/>
                <a:gd name="connsiteY4" fmla="*/ 738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" h="11070">
                  <a:moveTo>
                    <a:pt x="0" y="7380"/>
                  </a:moveTo>
                  <a:lnTo>
                    <a:pt x="0" y="11070"/>
                  </a:lnTo>
                  <a:lnTo>
                    <a:pt x="0" y="11070"/>
                  </a:lnTo>
                  <a:lnTo>
                    <a:pt x="0" y="0"/>
                  </a:lnTo>
                  <a:cubicBezTo>
                    <a:pt x="427" y="2441"/>
                    <a:pt x="427" y="4939"/>
                    <a:pt x="0" y="7380"/>
                  </a:cubicBez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63495A6B-327C-4578-9244-3736E944BCB8}"/>
                </a:ext>
              </a:extLst>
            </p:cNvPr>
            <p:cNvSpPr/>
            <p:nvPr/>
          </p:nvSpPr>
          <p:spPr>
            <a:xfrm>
              <a:off x="7922586" y="5296867"/>
              <a:ext cx="8855" cy="27305"/>
            </a:xfrm>
            <a:custGeom>
              <a:avLst/>
              <a:gdLst>
                <a:gd name="connsiteX0" fmla="*/ 0 w 8855"/>
                <a:gd name="connsiteY0" fmla="*/ 19926 h 27305"/>
                <a:gd name="connsiteX1" fmla="*/ 8856 w 8855"/>
                <a:gd name="connsiteY1" fmla="*/ 27306 h 27305"/>
                <a:gd name="connsiteX2" fmla="*/ 8856 w 8855"/>
                <a:gd name="connsiteY2" fmla="*/ 0 h 27305"/>
                <a:gd name="connsiteX3" fmla="*/ 0 w 8855"/>
                <a:gd name="connsiteY3" fmla="*/ 8118 h 27305"/>
                <a:gd name="connsiteX4" fmla="*/ 0 w 8855"/>
                <a:gd name="connsiteY4" fmla="*/ 1992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27305">
                  <a:moveTo>
                    <a:pt x="0" y="19926"/>
                  </a:moveTo>
                  <a:lnTo>
                    <a:pt x="8856" y="27306"/>
                  </a:lnTo>
                  <a:lnTo>
                    <a:pt x="8856" y="0"/>
                  </a:lnTo>
                  <a:lnTo>
                    <a:pt x="0" y="8118"/>
                  </a:lnTo>
                  <a:lnTo>
                    <a:pt x="0" y="19926"/>
                  </a:lnTo>
                  <a:close/>
                </a:path>
              </a:pathLst>
            </a:custGeom>
            <a:solidFill>
              <a:srgbClr val="B07F5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BC66BAC-474B-4031-9850-DE2AB3C0E2D4}"/>
                </a:ext>
              </a:extLst>
            </p:cNvPr>
            <p:cNvSpPr/>
            <p:nvPr/>
          </p:nvSpPr>
          <p:spPr>
            <a:xfrm>
              <a:off x="7958010" y="5603875"/>
              <a:ext cx="7380" cy="5903"/>
            </a:xfrm>
            <a:custGeom>
              <a:avLst/>
              <a:gdLst>
                <a:gd name="connsiteX0" fmla="*/ 0 w 7380"/>
                <a:gd name="connsiteY0" fmla="*/ 5904 h 5903"/>
                <a:gd name="connsiteX1" fmla="*/ 0 w 7380"/>
                <a:gd name="connsiteY1" fmla="*/ 5904 h 5903"/>
                <a:gd name="connsiteX2" fmla="*/ 7380 w 7380"/>
                <a:gd name="connsiteY2" fmla="*/ 0 h 5903"/>
                <a:gd name="connsiteX3" fmla="*/ 7380 w 7380"/>
                <a:gd name="connsiteY3" fmla="*/ 0 h 5903"/>
                <a:gd name="connsiteX4" fmla="*/ 7380 w 7380"/>
                <a:gd name="connsiteY4" fmla="*/ 0 h 5903"/>
                <a:gd name="connsiteX5" fmla="*/ 7380 w 7380"/>
                <a:gd name="connsiteY5" fmla="*/ 0 h 5903"/>
                <a:gd name="connsiteX6" fmla="*/ 0 w 7380"/>
                <a:gd name="connsiteY6" fmla="*/ 2214 h 5903"/>
                <a:gd name="connsiteX7" fmla="*/ 0 w 7380"/>
                <a:gd name="connsiteY7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" h="5903">
                  <a:moveTo>
                    <a:pt x="0" y="5904"/>
                  </a:moveTo>
                  <a:lnTo>
                    <a:pt x="0" y="5904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0" y="221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48E388DC-29C7-4A96-8389-CD3F0C1DE7C3}"/>
                </a:ext>
              </a:extLst>
            </p:cNvPr>
            <p:cNvSpPr/>
            <p:nvPr/>
          </p:nvSpPr>
          <p:spPr>
            <a:xfrm>
              <a:off x="7958010" y="55964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FCA6CD8-DF63-48A1-B4EC-E2E5D4B6F11C}"/>
                </a:ext>
              </a:extLst>
            </p:cNvPr>
            <p:cNvSpPr/>
            <p:nvPr/>
          </p:nvSpPr>
          <p:spPr>
            <a:xfrm>
              <a:off x="7958010" y="5598708"/>
              <a:ext cx="7380" cy="5903"/>
            </a:xfrm>
            <a:custGeom>
              <a:avLst/>
              <a:gdLst>
                <a:gd name="connsiteX0" fmla="*/ 0 w 7380"/>
                <a:gd name="connsiteY0" fmla="*/ 5904 h 5903"/>
                <a:gd name="connsiteX1" fmla="*/ 0 w 7380"/>
                <a:gd name="connsiteY1" fmla="*/ 5904 h 5903"/>
                <a:gd name="connsiteX2" fmla="*/ 7380 w 7380"/>
                <a:gd name="connsiteY2" fmla="*/ 0 h 5903"/>
                <a:gd name="connsiteX3" fmla="*/ 7380 w 7380"/>
                <a:gd name="connsiteY3" fmla="*/ 0 h 5903"/>
                <a:gd name="connsiteX4" fmla="*/ 7380 w 7380"/>
                <a:gd name="connsiteY4" fmla="*/ 0 h 5903"/>
                <a:gd name="connsiteX5" fmla="*/ 0 w 7380"/>
                <a:gd name="connsiteY5" fmla="*/ 2952 h 5903"/>
                <a:gd name="connsiteX6" fmla="*/ 0 w 7380"/>
                <a:gd name="connsiteY6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" h="5903">
                  <a:moveTo>
                    <a:pt x="0" y="5904"/>
                  </a:moveTo>
                  <a:lnTo>
                    <a:pt x="0" y="5904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0" y="2952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85712853-1C5A-47BD-AC07-BDD360F54C3D}"/>
                </a:ext>
              </a:extLst>
            </p:cNvPr>
            <p:cNvSpPr/>
            <p:nvPr/>
          </p:nvSpPr>
          <p:spPr>
            <a:xfrm>
              <a:off x="7966865" y="5605350"/>
              <a:ext cx="7380" cy="9594"/>
            </a:xfrm>
            <a:custGeom>
              <a:avLst/>
              <a:gdLst>
                <a:gd name="connsiteX0" fmla="*/ 7380 w 7380"/>
                <a:gd name="connsiteY0" fmla="*/ 0 h 9594"/>
                <a:gd name="connsiteX1" fmla="*/ 7380 w 7380"/>
                <a:gd name="connsiteY1" fmla="*/ 0 h 9594"/>
                <a:gd name="connsiteX2" fmla="*/ 0 w 7380"/>
                <a:gd name="connsiteY2" fmla="*/ 5904 h 9594"/>
                <a:gd name="connsiteX3" fmla="*/ 0 w 7380"/>
                <a:gd name="connsiteY3" fmla="*/ 9594 h 9594"/>
                <a:gd name="connsiteX4" fmla="*/ 0 w 7380"/>
                <a:gd name="connsiteY4" fmla="*/ 9594 h 9594"/>
                <a:gd name="connsiteX5" fmla="*/ 7380 w 7380"/>
                <a:gd name="connsiteY5" fmla="*/ 3690 h 9594"/>
                <a:gd name="connsiteX6" fmla="*/ 7380 w 7380"/>
                <a:gd name="connsiteY6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" h="9594">
                  <a:moveTo>
                    <a:pt x="7380" y="0"/>
                  </a:moveTo>
                  <a:lnTo>
                    <a:pt x="7380" y="0"/>
                  </a:lnTo>
                  <a:lnTo>
                    <a:pt x="0" y="590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7380" y="369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30F4C096-09D8-4634-A75E-7A68D265595D}"/>
                </a:ext>
              </a:extLst>
            </p:cNvPr>
            <p:cNvSpPr/>
            <p:nvPr/>
          </p:nvSpPr>
          <p:spPr>
            <a:xfrm>
              <a:off x="7958010" y="5552952"/>
              <a:ext cx="47232" cy="53136"/>
            </a:xfrm>
            <a:custGeom>
              <a:avLst/>
              <a:gdLst>
                <a:gd name="connsiteX0" fmla="*/ 8856 w 47232"/>
                <a:gd name="connsiteY0" fmla="*/ 30996 h 53136"/>
                <a:gd name="connsiteX1" fmla="*/ 0 w 47232"/>
                <a:gd name="connsiteY1" fmla="*/ 37638 h 53136"/>
                <a:gd name="connsiteX2" fmla="*/ 0 w 47232"/>
                <a:gd name="connsiteY2" fmla="*/ 37638 h 53136"/>
                <a:gd name="connsiteX3" fmla="*/ 8118 w 47232"/>
                <a:gd name="connsiteY3" fmla="*/ 37638 h 53136"/>
                <a:gd name="connsiteX4" fmla="*/ 21402 w 47232"/>
                <a:gd name="connsiteY4" fmla="*/ 37638 h 53136"/>
                <a:gd name="connsiteX5" fmla="*/ 15498 w 47232"/>
                <a:gd name="connsiteY5" fmla="*/ 47970 h 53136"/>
                <a:gd name="connsiteX6" fmla="*/ 21402 w 47232"/>
                <a:gd name="connsiteY6" fmla="*/ 47970 h 53136"/>
                <a:gd name="connsiteX7" fmla="*/ 21402 w 47232"/>
                <a:gd name="connsiteY7" fmla="*/ 53136 h 53136"/>
                <a:gd name="connsiteX8" fmla="*/ 21402 w 47232"/>
                <a:gd name="connsiteY8" fmla="*/ 53136 h 53136"/>
                <a:gd name="connsiteX9" fmla="*/ 21402 w 47232"/>
                <a:gd name="connsiteY9" fmla="*/ 43542 h 53136"/>
                <a:gd name="connsiteX10" fmla="*/ 47232 w 47232"/>
                <a:gd name="connsiteY10" fmla="*/ 8118 h 53136"/>
                <a:gd name="connsiteX11" fmla="*/ 47232 w 47232"/>
                <a:gd name="connsiteY11" fmla="*/ 2952 h 53136"/>
                <a:gd name="connsiteX12" fmla="*/ 40590 w 47232"/>
                <a:gd name="connsiteY12" fmla="*/ 7380 h 53136"/>
                <a:gd name="connsiteX13" fmla="*/ 40590 w 47232"/>
                <a:gd name="connsiteY13" fmla="*/ 0 h 53136"/>
                <a:gd name="connsiteX14" fmla="*/ 40590 w 47232"/>
                <a:gd name="connsiteY14" fmla="*/ 0 h 53136"/>
                <a:gd name="connsiteX15" fmla="*/ 20664 w 47232"/>
                <a:gd name="connsiteY15" fmla="*/ 30996 h 53136"/>
                <a:gd name="connsiteX16" fmla="*/ 8856 w 47232"/>
                <a:gd name="connsiteY16" fmla="*/ 30996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232" h="53136">
                  <a:moveTo>
                    <a:pt x="8856" y="30996"/>
                  </a:moveTo>
                  <a:cubicBezTo>
                    <a:pt x="3690" y="30996"/>
                    <a:pt x="0" y="35424"/>
                    <a:pt x="0" y="37638"/>
                  </a:cubicBezTo>
                  <a:cubicBezTo>
                    <a:pt x="0" y="39852"/>
                    <a:pt x="0" y="37638"/>
                    <a:pt x="0" y="37638"/>
                  </a:cubicBezTo>
                  <a:cubicBezTo>
                    <a:pt x="0" y="37638"/>
                    <a:pt x="0" y="37638"/>
                    <a:pt x="8118" y="37638"/>
                  </a:cubicBezTo>
                  <a:cubicBezTo>
                    <a:pt x="16236" y="37638"/>
                    <a:pt x="16974" y="37638"/>
                    <a:pt x="21402" y="37638"/>
                  </a:cubicBezTo>
                  <a:cubicBezTo>
                    <a:pt x="25830" y="37638"/>
                    <a:pt x="15498" y="45018"/>
                    <a:pt x="15498" y="47970"/>
                  </a:cubicBezTo>
                  <a:cubicBezTo>
                    <a:pt x="17408" y="48645"/>
                    <a:pt x="19492" y="48645"/>
                    <a:pt x="21402" y="47970"/>
                  </a:cubicBezTo>
                  <a:cubicBezTo>
                    <a:pt x="21150" y="49683"/>
                    <a:pt x="21150" y="51423"/>
                    <a:pt x="21402" y="53136"/>
                  </a:cubicBezTo>
                  <a:cubicBezTo>
                    <a:pt x="21402" y="53136"/>
                    <a:pt x="21402" y="53136"/>
                    <a:pt x="21402" y="53136"/>
                  </a:cubicBezTo>
                  <a:cubicBezTo>
                    <a:pt x="20938" y="49955"/>
                    <a:pt x="20938" y="46724"/>
                    <a:pt x="21402" y="43542"/>
                  </a:cubicBezTo>
                  <a:lnTo>
                    <a:pt x="47232" y="8118"/>
                  </a:lnTo>
                  <a:cubicBezTo>
                    <a:pt x="47043" y="6401"/>
                    <a:pt x="47043" y="4669"/>
                    <a:pt x="47232" y="2952"/>
                  </a:cubicBezTo>
                  <a:lnTo>
                    <a:pt x="40590" y="7380"/>
                  </a:lnTo>
                  <a:cubicBezTo>
                    <a:pt x="40590" y="7380"/>
                    <a:pt x="40590" y="0"/>
                    <a:pt x="40590" y="0"/>
                  </a:cubicBezTo>
                  <a:lnTo>
                    <a:pt x="40590" y="0"/>
                  </a:lnTo>
                  <a:cubicBezTo>
                    <a:pt x="40590" y="0"/>
                    <a:pt x="27306" y="19926"/>
                    <a:pt x="20664" y="30996"/>
                  </a:cubicBezTo>
                  <a:cubicBezTo>
                    <a:pt x="14022" y="42066"/>
                    <a:pt x="9594" y="30996"/>
                    <a:pt x="8856" y="30996"/>
                  </a:cubicBez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0DAF7747-B808-4006-88C2-E64EFBB244ED}"/>
                </a:ext>
              </a:extLst>
            </p:cNvPr>
            <p:cNvSpPr/>
            <p:nvPr/>
          </p:nvSpPr>
          <p:spPr>
            <a:xfrm>
              <a:off x="8179410" y="5604612"/>
              <a:ext cx="6642" cy="6560"/>
            </a:xfrm>
            <a:custGeom>
              <a:avLst/>
              <a:gdLst>
                <a:gd name="connsiteX0" fmla="*/ 5166 w 6642"/>
                <a:gd name="connsiteY0" fmla="*/ 5904 h 6560"/>
                <a:gd name="connsiteX1" fmla="*/ 0 w 6642"/>
                <a:gd name="connsiteY1" fmla="*/ 0 h 6560"/>
                <a:gd name="connsiteX2" fmla="*/ 0 w 6642"/>
                <a:gd name="connsiteY2" fmla="*/ 0 h 6560"/>
                <a:gd name="connsiteX3" fmla="*/ 0 w 6642"/>
                <a:gd name="connsiteY3" fmla="*/ 0 h 6560"/>
                <a:gd name="connsiteX4" fmla="*/ 6642 w 6642"/>
                <a:gd name="connsiteY4" fmla="*/ 5904 h 6560"/>
                <a:gd name="connsiteX5" fmla="*/ 6642 w 6642"/>
                <a:gd name="connsiteY5" fmla="*/ 5904 h 6560"/>
                <a:gd name="connsiteX6" fmla="*/ 5166 w 6642"/>
                <a:gd name="connsiteY6" fmla="*/ 5904 h 6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6560">
                  <a:moveTo>
                    <a:pt x="5166" y="59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642" y="5904"/>
                  </a:lnTo>
                  <a:lnTo>
                    <a:pt x="6642" y="5904"/>
                  </a:lnTo>
                  <a:cubicBezTo>
                    <a:pt x="6642" y="5904"/>
                    <a:pt x="6642" y="7380"/>
                    <a:pt x="5166" y="5904"/>
                  </a:cubicBez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45A75328-5502-48E8-BC3F-72DD2B758615}"/>
                </a:ext>
              </a:extLst>
            </p:cNvPr>
            <p:cNvSpPr/>
            <p:nvPr/>
          </p:nvSpPr>
          <p:spPr>
            <a:xfrm>
              <a:off x="8141033" y="5552952"/>
              <a:ext cx="48626" cy="53136"/>
            </a:xfrm>
            <a:custGeom>
              <a:avLst/>
              <a:gdLst>
                <a:gd name="connsiteX0" fmla="*/ 38376 w 48626"/>
                <a:gd name="connsiteY0" fmla="*/ 30996 h 53136"/>
                <a:gd name="connsiteX1" fmla="*/ 26568 w 48626"/>
                <a:gd name="connsiteY1" fmla="*/ 30996 h 53136"/>
                <a:gd name="connsiteX2" fmla="*/ 5904 w 48626"/>
                <a:gd name="connsiteY2" fmla="*/ 0 h 53136"/>
                <a:gd name="connsiteX3" fmla="*/ 5904 w 48626"/>
                <a:gd name="connsiteY3" fmla="*/ 0 h 53136"/>
                <a:gd name="connsiteX4" fmla="*/ 5904 w 48626"/>
                <a:gd name="connsiteY4" fmla="*/ 7380 h 53136"/>
                <a:gd name="connsiteX5" fmla="*/ 0 w 48626"/>
                <a:gd name="connsiteY5" fmla="*/ 2952 h 53136"/>
                <a:gd name="connsiteX6" fmla="*/ 0 w 48626"/>
                <a:gd name="connsiteY6" fmla="*/ 8118 h 53136"/>
                <a:gd name="connsiteX7" fmla="*/ 26568 w 48626"/>
                <a:gd name="connsiteY7" fmla="*/ 43542 h 53136"/>
                <a:gd name="connsiteX8" fmla="*/ 26568 w 48626"/>
                <a:gd name="connsiteY8" fmla="*/ 53136 h 53136"/>
                <a:gd name="connsiteX9" fmla="*/ 26568 w 48626"/>
                <a:gd name="connsiteY9" fmla="*/ 41328 h 53136"/>
                <a:gd name="connsiteX10" fmla="*/ 32472 w 48626"/>
                <a:gd name="connsiteY10" fmla="*/ 41328 h 53136"/>
                <a:gd name="connsiteX11" fmla="*/ 26568 w 48626"/>
                <a:gd name="connsiteY11" fmla="*/ 30996 h 53136"/>
                <a:gd name="connsiteX12" fmla="*/ 39114 w 48626"/>
                <a:gd name="connsiteY12" fmla="*/ 30996 h 53136"/>
                <a:gd name="connsiteX13" fmla="*/ 47970 w 48626"/>
                <a:gd name="connsiteY13" fmla="*/ 30996 h 53136"/>
                <a:gd name="connsiteX14" fmla="*/ 47970 w 48626"/>
                <a:gd name="connsiteY14" fmla="*/ 30996 h 53136"/>
                <a:gd name="connsiteX15" fmla="*/ 38376 w 48626"/>
                <a:gd name="connsiteY15" fmla="*/ 30996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626" h="53136">
                  <a:moveTo>
                    <a:pt x="38376" y="30996"/>
                  </a:moveTo>
                  <a:cubicBezTo>
                    <a:pt x="38376" y="30996"/>
                    <a:pt x="28044" y="30996"/>
                    <a:pt x="26568" y="30996"/>
                  </a:cubicBez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5904"/>
                    <a:pt x="5904" y="7380"/>
                  </a:cubicBezTo>
                  <a:lnTo>
                    <a:pt x="0" y="2952"/>
                  </a:lnTo>
                  <a:lnTo>
                    <a:pt x="0" y="8118"/>
                  </a:lnTo>
                  <a:lnTo>
                    <a:pt x="26568" y="43542"/>
                  </a:lnTo>
                  <a:cubicBezTo>
                    <a:pt x="26568" y="43542"/>
                    <a:pt x="26568" y="53136"/>
                    <a:pt x="26568" y="53136"/>
                  </a:cubicBezTo>
                  <a:lnTo>
                    <a:pt x="26568" y="41328"/>
                  </a:lnTo>
                  <a:cubicBezTo>
                    <a:pt x="28479" y="42003"/>
                    <a:pt x="30561" y="42003"/>
                    <a:pt x="32472" y="41328"/>
                  </a:cubicBezTo>
                  <a:cubicBezTo>
                    <a:pt x="32472" y="41328"/>
                    <a:pt x="26568" y="35424"/>
                    <a:pt x="26568" y="30996"/>
                  </a:cubicBezTo>
                  <a:cubicBezTo>
                    <a:pt x="26568" y="26568"/>
                    <a:pt x="33948" y="30996"/>
                    <a:pt x="39114" y="30996"/>
                  </a:cubicBezTo>
                  <a:cubicBezTo>
                    <a:pt x="44280" y="30996"/>
                    <a:pt x="46494" y="35424"/>
                    <a:pt x="47970" y="30996"/>
                  </a:cubicBezTo>
                  <a:cubicBezTo>
                    <a:pt x="49446" y="26568"/>
                    <a:pt x="47970" y="30996"/>
                    <a:pt x="47970" y="30996"/>
                  </a:cubicBezTo>
                  <a:cubicBezTo>
                    <a:pt x="44804" y="30379"/>
                    <a:pt x="41542" y="30379"/>
                    <a:pt x="38376" y="30996"/>
                  </a:cubicBez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8F5FD16E-98D8-4CA8-B009-B612C4CCFADB}"/>
                </a:ext>
              </a:extLst>
            </p:cNvPr>
            <p:cNvSpPr/>
            <p:nvPr/>
          </p:nvSpPr>
          <p:spPr>
            <a:xfrm>
              <a:off x="8184575" y="5595018"/>
              <a:ext cx="7380" cy="6642"/>
            </a:xfrm>
            <a:custGeom>
              <a:avLst/>
              <a:gdLst>
                <a:gd name="connsiteX0" fmla="*/ 738 w 7380"/>
                <a:gd name="connsiteY0" fmla="*/ 0 h 6642"/>
                <a:gd name="connsiteX1" fmla="*/ 738 w 7380"/>
                <a:gd name="connsiteY1" fmla="*/ 0 h 6642"/>
                <a:gd name="connsiteX2" fmla="*/ 738 w 7380"/>
                <a:gd name="connsiteY2" fmla="*/ 0 h 6642"/>
                <a:gd name="connsiteX3" fmla="*/ 7380 w 7380"/>
                <a:gd name="connsiteY3" fmla="*/ 6642 h 6642"/>
                <a:gd name="connsiteX4" fmla="*/ 7380 w 7380"/>
                <a:gd name="connsiteY4" fmla="*/ 6642 h 6642"/>
                <a:gd name="connsiteX5" fmla="*/ 7380 w 7380"/>
                <a:gd name="connsiteY5" fmla="*/ 6642 h 6642"/>
                <a:gd name="connsiteX6" fmla="*/ 0 w 7380"/>
                <a:gd name="connsiteY6" fmla="*/ 738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" h="6642"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0" y="6642"/>
                  </a:lnTo>
                  <a:cubicBezTo>
                    <a:pt x="7380" y="6642"/>
                    <a:pt x="7380" y="6642"/>
                    <a:pt x="7380" y="6642"/>
                  </a:cubicBezTo>
                  <a:lnTo>
                    <a:pt x="7380" y="6642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EBC51BED-C144-49B1-BCE1-5026DAF202D6}"/>
                </a:ext>
              </a:extLst>
            </p:cNvPr>
            <p:cNvSpPr/>
            <p:nvPr/>
          </p:nvSpPr>
          <p:spPr>
            <a:xfrm>
              <a:off x="8179410" y="5599447"/>
              <a:ext cx="6642" cy="5903"/>
            </a:xfrm>
            <a:custGeom>
              <a:avLst/>
              <a:gdLst>
                <a:gd name="connsiteX0" fmla="*/ 0 w 6642"/>
                <a:gd name="connsiteY0" fmla="*/ 0 h 5903"/>
                <a:gd name="connsiteX1" fmla="*/ 0 w 6642"/>
                <a:gd name="connsiteY1" fmla="*/ 0 h 5903"/>
                <a:gd name="connsiteX2" fmla="*/ 0 w 6642"/>
                <a:gd name="connsiteY2" fmla="*/ 0 h 5903"/>
                <a:gd name="connsiteX3" fmla="*/ 0 w 6642"/>
                <a:gd name="connsiteY3" fmla="*/ 0 h 5903"/>
                <a:gd name="connsiteX4" fmla="*/ 6642 w 6642"/>
                <a:gd name="connsiteY4" fmla="*/ 5904 h 5903"/>
                <a:gd name="connsiteX5" fmla="*/ 6642 w 6642"/>
                <a:gd name="connsiteY5" fmla="*/ 5904 h 5903"/>
                <a:gd name="connsiteX6" fmla="*/ 6642 w 6642"/>
                <a:gd name="connsiteY6" fmla="*/ 5904 h 5903"/>
                <a:gd name="connsiteX7" fmla="*/ 0 w 6642"/>
                <a:gd name="connsiteY7" fmla="*/ 738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" h="59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642" y="5904"/>
                  </a:lnTo>
                  <a:lnTo>
                    <a:pt x="6642" y="5904"/>
                  </a:lnTo>
                  <a:cubicBezTo>
                    <a:pt x="6642" y="5904"/>
                    <a:pt x="6642" y="5904"/>
                    <a:pt x="6642" y="5904"/>
                  </a:cubicBezTo>
                  <a:lnTo>
                    <a:pt x="0" y="738"/>
                  </a:ln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9668450F-F04C-4A4D-AFE7-2B76B0919B47}"/>
                </a:ext>
              </a:extLst>
            </p:cNvPr>
            <p:cNvSpPr/>
            <p:nvPr/>
          </p:nvSpPr>
          <p:spPr>
            <a:xfrm>
              <a:off x="8191217" y="55964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0AACC88D-F892-4D7E-9E98-94F38759799C}"/>
                </a:ext>
              </a:extLst>
            </p:cNvPr>
            <p:cNvSpPr/>
            <p:nvPr/>
          </p:nvSpPr>
          <p:spPr>
            <a:xfrm>
              <a:off x="7986054" y="5554428"/>
              <a:ext cx="176382" cy="146124"/>
            </a:xfrm>
            <a:custGeom>
              <a:avLst/>
              <a:gdLst>
                <a:gd name="connsiteX0" fmla="*/ 107010 w 176382"/>
                <a:gd name="connsiteY0" fmla="*/ 3690 h 146124"/>
                <a:gd name="connsiteX1" fmla="*/ 160884 w 176382"/>
                <a:gd name="connsiteY1" fmla="*/ 90774 h 146124"/>
                <a:gd name="connsiteX2" fmla="*/ 140220 w 176382"/>
                <a:gd name="connsiteY2" fmla="*/ 98892 h 146124"/>
                <a:gd name="connsiteX3" fmla="*/ 113652 w 176382"/>
                <a:gd name="connsiteY3" fmla="*/ 61254 h 146124"/>
                <a:gd name="connsiteX4" fmla="*/ 98892 w 176382"/>
                <a:gd name="connsiteY4" fmla="*/ 23616 h 146124"/>
                <a:gd name="connsiteX5" fmla="*/ 119556 w 176382"/>
                <a:gd name="connsiteY5" fmla="*/ 108486 h 146124"/>
                <a:gd name="connsiteX6" fmla="*/ 88560 w 176382"/>
                <a:gd name="connsiteY6" fmla="*/ 129150 h 146124"/>
                <a:gd name="connsiteX7" fmla="*/ 56826 w 176382"/>
                <a:gd name="connsiteY7" fmla="*/ 108486 h 146124"/>
                <a:gd name="connsiteX8" fmla="*/ 77490 w 176382"/>
                <a:gd name="connsiteY8" fmla="*/ 23616 h 146124"/>
                <a:gd name="connsiteX9" fmla="*/ 62730 w 176382"/>
                <a:gd name="connsiteY9" fmla="*/ 61254 h 146124"/>
                <a:gd name="connsiteX10" fmla="*/ 36900 w 176382"/>
                <a:gd name="connsiteY10" fmla="*/ 98892 h 146124"/>
                <a:gd name="connsiteX11" fmla="*/ 16236 w 176382"/>
                <a:gd name="connsiteY11" fmla="*/ 90774 h 146124"/>
                <a:gd name="connsiteX12" fmla="*/ 69372 w 176382"/>
                <a:gd name="connsiteY12" fmla="*/ 3690 h 146124"/>
                <a:gd name="connsiteX13" fmla="*/ 64944 w 176382"/>
                <a:gd name="connsiteY13" fmla="*/ 3690 h 146124"/>
                <a:gd name="connsiteX14" fmla="*/ 0 w 176382"/>
                <a:gd name="connsiteY14" fmla="*/ 94464 h 146124"/>
                <a:gd name="connsiteX15" fmla="*/ 29520 w 176382"/>
                <a:gd name="connsiteY15" fmla="*/ 108486 h 146124"/>
                <a:gd name="connsiteX16" fmla="*/ 36900 w 176382"/>
                <a:gd name="connsiteY16" fmla="*/ 112176 h 146124"/>
                <a:gd name="connsiteX17" fmla="*/ 45756 w 176382"/>
                <a:gd name="connsiteY17" fmla="*/ 103320 h 146124"/>
                <a:gd name="connsiteX18" fmla="*/ 65682 w 176382"/>
                <a:gd name="connsiteY18" fmla="*/ 75276 h 146124"/>
                <a:gd name="connsiteX19" fmla="*/ 52398 w 176382"/>
                <a:gd name="connsiteY19" fmla="*/ 106272 h 146124"/>
                <a:gd name="connsiteX20" fmla="*/ 45756 w 176382"/>
                <a:gd name="connsiteY20" fmla="*/ 114390 h 146124"/>
                <a:gd name="connsiteX21" fmla="*/ 52398 w 176382"/>
                <a:gd name="connsiteY21" fmla="*/ 114390 h 146124"/>
                <a:gd name="connsiteX22" fmla="*/ 90036 w 176382"/>
                <a:gd name="connsiteY22" fmla="*/ 146124 h 146124"/>
                <a:gd name="connsiteX23" fmla="*/ 126936 w 176382"/>
                <a:gd name="connsiteY23" fmla="*/ 114390 h 146124"/>
                <a:gd name="connsiteX24" fmla="*/ 133578 w 176382"/>
                <a:gd name="connsiteY24" fmla="*/ 114390 h 146124"/>
                <a:gd name="connsiteX25" fmla="*/ 126936 w 176382"/>
                <a:gd name="connsiteY25" fmla="*/ 103320 h 146124"/>
                <a:gd name="connsiteX26" fmla="*/ 113652 w 176382"/>
                <a:gd name="connsiteY26" fmla="*/ 72324 h 146124"/>
                <a:gd name="connsiteX27" fmla="*/ 132840 w 176382"/>
                <a:gd name="connsiteY27" fmla="*/ 100368 h 146124"/>
                <a:gd name="connsiteX28" fmla="*/ 139482 w 176382"/>
                <a:gd name="connsiteY28" fmla="*/ 108486 h 146124"/>
                <a:gd name="connsiteX29" fmla="*/ 146862 w 176382"/>
                <a:gd name="connsiteY29" fmla="*/ 104796 h 146124"/>
                <a:gd name="connsiteX30" fmla="*/ 176382 w 176382"/>
                <a:gd name="connsiteY30" fmla="*/ 90774 h 146124"/>
                <a:gd name="connsiteX31" fmla="*/ 112176 w 176382"/>
                <a:gd name="connsiteY31" fmla="*/ 0 h 14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76382" h="146124">
                  <a:moveTo>
                    <a:pt x="107010" y="3690"/>
                  </a:moveTo>
                  <a:cubicBezTo>
                    <a:pt x="119121" y="35954"/>
                    <a:pt x="137416" y="65537"/>
                    <a:pt x="160884" y="90774"/>
                  </a:cubicBezTo>
                  <a:lnTo>
                    <a:pt x="140220" y="98892"/>
                  </a:lnTo>
                  <a:cubicBezTo>
                    <a:pt x="130537" y="86953"/>
                    <a:pt x="121659" y="74379"/>
                    <a:pt x="113652" y="61254"/>
                  </a:cubicBezTo>
                  <a:cubicBezTo>
                    <a:pt x="107497" y="49226"/>
                    <a:pt x="102560" y="36619"/>
                    <a:pt x="98892" y="23616"/>
                  </a:cubicBezTo>
                  <a:cubicBezTo>
                    <a:pt x="98294" y="53220"/>
                    <a:pt x="105416" y="82471"/>
                    <a:pt x="119556" y="108486"/>
                  </a:cubicBezTo>
                  <a:cubicBezTo>
                    <a:pt x="108346" y="113949"/>
                    <a:pt x="97918" y="120900"/>
                    <a:pt x="88560" y="129150"/>
                  </a:cubicBezTo>
                  <a:cubicBezTo>
                    <a:pt x="78914" y="120928"/>
                    <a:pt x="68250" y="113983"/>
                    <a:pt x="56826" y="108486"/>
                  </a:cubicBezTo>
                  <a:cubicBezTo>
                    <a:pt x="70966" y="82471"/>
                    <a:pt x="78088" y="53220"/>
                    <a:pt x="77490" y="23616"/>
                  </a:cubicBezTo>
                  <a:cubicBezTo>
                    <a:pt x="73822" y="36619"/>
                    <a:pt x="68885" y="49226"/>
                    <a:pt x="62730" y="61254"/>
                  </a:cubicBezTo>
                  <a:cubicBezTo>
                    <a:pt x="54974" y="74366"/>
                    <a:pt x="46346" y="86941"/>
                    <a:pt x="36900" y="98892"/>
                  </a:cubicBezTo>
                  <a:lnTo>
                    <a:pt x="16236" y="90774"/>
                  </a:lnTo>
                  <a:cubicBezTo>
                    <a:pt x="39262" y="65342"/>
                    <a:pt x="57291" y="35798"/>
                    <a:pt x="69372" y="3690"/>
                  </a:cubicBezTo>
                  <a:lnTo>
                    <a:pt x="64944" y="3690"/>
                  </a:lnTo>
                  <a:cubicBezTo>
                    <a:pt x="59778" y="14760"/>
                    <a:pt x="28044" y="82656"/>
                    <a:pt x="0" y="94464"/>
                  </a:cubicBezTo>
                  <a:cubicBezTo>
                    <a:pt x="10102" y="98565"/>
                    <a:pt x="19958" y="103247"/>
                    <a:pt x="29520" y="108486"/>
                  </a:cubicBezTo>
                  <a:lnTo>
                    <a:pt x="36900" y="112176"/>
                  </a:lnTo>
                  <a:lnTo>
                    <a:pt x="45756" y="103320"/>
                  </a:lnTo>
                  <a:cubicBezTo>
                    <a:pt x="56088" y="90036"/>
                    <a:pt x="65682" y="75276"/>
                    <a:pt x="65682" y="75276"/>
                  </a:cubicBezTo>
                  <a:cubicBezTo>
                    <a:pt x="63195" y="86336"/>
                    <a:pt x="58693" y="96844"/>
                    <a:pt x="52398" y="106272"/>
                  </a:cubicBezTo>
                  <a:lnTo>
                    <a:pt x="45756" y="114390"/>
                  </a:lnTo>
                  <a:lnTo>
                    <a:pt x="52398" y="114390"/>
                  </a:lnTo>
                  <a:cubicBezTo>
                    <a:pt x="67298" y="121805"/>
                    <a:pt x="80206" y="132688"/>
                    <a:pt x="90036" y="146124"/>
                  </a:cubicBezTo>
                  <a:cubicBezTo>
                    <a:pt x="99379" y="132528"/>
                    <a:pt x="112095" y="121592"/>
                    <a:pt x="126936" y="114390"/>
                  </a:cubicBezTo>
                  <a:lnTo>
                    <a:pt x="133578" y="114390"/>
                  </a:lnTo>
                  <a:lnTo>
                    <a:pt x="126936" y="103320"/>
                  </a:lnTo>
                  <a:cubicBezTo>
                    <a:pt x="120309" y="94077"/>
                    <a:pt x="115777" y="83499"/>
                    <a:pt x="113652" y="72324"/>
                  </a:cubicBezTo>
                  <a:lnTo>
                    <a:pt x="132840" y="100368"/>
                  </a:lnTo>
                  <a:lnTo>
                    <a:pt x="139482" y="108486"/>
                  </a:lnTo>
                  <a:lnTo>
                    <a:pt x="146862" y="104796"/>
                  </a:lnTo>
                  <a:cubicBezTo>
                    <a:pt x="156427" y="99557"/>
                    <a:pt x="166279" y="94875"/>
                    <a:pt x="176382" y="90774"/>
                  </a:cubicBezTo>
                  <a:cubicBezTo>
                    <a:pt x="148338" y="78966"/>
                    <a:pt x="117342" y="11808"/>
                    <a:pt x="11217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55576600-421C-4A69-9462-E15FABD41ADA}"/>
                </a:ext>
              </a:extLst>
            </p:cNvPr>
            <p:cNvSpPr/>
            <p:nvPr/>
          </p:nvSpPr>
          <p:spPr>
            <a:xfrm>
              <a:off x="7979411" y="5613468"/>
              <a:ext cx="12546" cy="16236"/>
            </a:xfrm>
            <a:custGeom>
              <a:avLst/>
              <a:gdLst>
                <a:gd name="connsiteX0" fmla="*/ 2214 w 12546"/>
                <a:gd name="connsiteY0" fmla="*/ 0 h 16236"/>
                <a:gd name="connsiteX1" fmla="*/ 0 w 12546"/>
                <a:gd name="connsiteY1" fmla="*/ 11070 h 16236"/>
                <a:gd name="connsiteX2" fmla="*/ 9594 w 12546"/>
                <a:gd name="connsiteY2" fmla="*/ 16236 h 16236"/>
                <a:gd name="connsiteX3" fmla="*/ 12546 w 12546"/>
                <a:gd name="connsiteY3" fmla="*/ 5166 h 16236"/>
                <a:gd name="connsiteX4" fmla="*/ 2214 w 12546"/>
                <a:gd name="connsiteY4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6236">
                  <a:moveTo>
                    <a:pt x="2214" y="0"/>
                  </a:moveTo>
                  <a:lnTo>
                    <a:pt x="0" y="11070"/>
                  </a:lnTo>
                  <a:lnTo>
                    <a:pt x="9594" y="16236"/>
                  </a:lnTo>
                  <a:lnTo>
                    <a:pt x="12546" y="5166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4F86E593-4DCC-40BA-A354-E6147846E427}"/>
                </a:ext>
              </a:extLst>
            </p:cNvPr>
            <p:cNvSpPr/>
            <p:nvPr/>
          </p:nvSpPr>
          <p:spPr>
            <a:xfrm>
              <a:off x="7883643" y="5411882"/>
              <a:ext cx="14417" cy="17103"/>
            </a:xfrm>
            <a:custGeom>
              <a:avLst/>
              <a:gdLst>
                <a:gd name="connsiteX0" fmla="*/ 13851 w 14417"/>
                <a:gd name="connsiteY0" fmla="*/ 17087 h 17103"/>
                <a:gd name="connsiteX1" fmla="*/ 13851 w 14417"/>
                <a:gd name="connsiteY1" fmla="*/ 6017 h 17103"/>
                <a:gd name="connsiteX2" fmla="*/ 567 w 14417"/>
                <a:gd name="connsiteY2" fmla="*/ 113 h 17103"/>
                <a:gd name="connsiteX3" fmla="*/ 567 w 14417"/>
                <a:gd name="connsiteY3" fmla="*/ 11183 h 17103"/>
                <a:gd name="connsiteX4" fmla="*/ 13851 w 14417"/>
                <a:gd name="connsiteY4" fmla="*/ 17087 h 17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17" h="17103">
                  <a:moveTo>
                    <a:pt x="13851" y="17087"/>
                  </a:moveTo>
                  <a:cubicBezTo>
                    <a:pt x="14606" y="13435"/>
                    <a:pt x="14606" y="9668"/>
                    <a:pt x="13851" y="6017"/>
                  </a:cubicBezTo>
                  <a:cubicBezTo>
                    <a:pt x="10869" y="1728"/>
                    <a:pt x="5749" y="-547"/>
                    <a:pt x="567" y="113"/>
                  </a:cubicBezTo>
                  <a:cubicBezTo>
                    <a:pt x="-189" y="3764"/>
                    <a:pt x="-189" y="7531"/>
                    <a:pt x="567" y="11183"/>
                  </a:cubicBezTo>
                  <a:cubicBezTo>
                    <a:pt x="3817" y="15134"/>
                    <a:pt x="8740" y="17321"/>
                    <a:pt x="13851" y="17087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347EB01F-D987-4745-8AB3-CAA585E9290C}"/>
                </a:ext>
              </a:extLst>
            </p:cNvPr>
            <p:cNvSpPr/>
            <p:nvPr/>
          </p:nvSpPr>
          <p:spPr>
            <a:xfrm>
              <a:off x="7884210" y="5427459"/>
              <a:ext cx="13284" cy="9660"/>
            </a:xfrm>
            <a:custGeom>
              <a:avLst/>
              <a:gdLst>
                <a:gd name="connsiteX0" fmla="*/ 0 w 13284"/>
                <a:gd name="connsiteY0" fmla="*/ 772 h 9660"/>
                <a:gd name="connsiteX1" fmla="*/ 5166 w 13284"/>
                <a:gd name="connsiteY1" fmla="*/ 8890 h 9660"/>
                <a:gd name="connsiteX2" fmla="*/ 13284 w 13284"/>
                <a:gd name="connsiteY2" fmla="*/ 8890 h 9660"/>
                <a:gd name="connsiteX3" fmla="*/ 8118 w 13284"/>
                <a:gd name="connsiteY3" fmla="*/ 34 h 9660"/>
                <a:gd name="connsiteX4" fmla="*/ 0 w 13284"/>
                <a:gd name="connsiteY4" fmla="*/ 772 h 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9660">
                  <a:moveTo>
                    <a:pt x="0" y="772"/>
                  </a:moveTo>
                  <a:cubicBezTo>
                    <a:pt x="1289" y="3730"/>
                    <a:pt x="3032" y="6469"/>
                    <a:pt x="5166" y="8890"/>
                  </a:cubicBezTo>
                  <a:cubicBezTo>
                    <a:pt x="7774" y="9918"/>
                    <a:pt x="10676" y="9918"/>
                    <a:pt x="13284" y="8890"/>
                  </a:cubicBezTo>
                  <a:cubicBezTo>
                    <a:pt x="12397" y="5524"/>
                    <a:pt x="10612" y="2463"/>
                    <a:pt x="8118" y="34"/>
                  </a:cubicBezTo>
                  <a:cubicBezTo>
                    <a:pt x="5391" y="-97"/>
                    <a:pt x="2659" y="152"/>
                    <a:pt x="0" y="772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124E80BE-37CF-47E4-AE45-5041F3F70D04}"/>
                </a:ext>
              </a:extLst>
            </p:cNvPr>
            <p:cNvSpPr/>
            <p:nvPr/>
          </p:nvSpPr>
          <p:spPr>
            <a:xfrm>
              <a:off x="7901310" y="5413471"/>
              <a:ext cx="5039" cy="21401"/>
            </a:xfrm>
            <a:custGeom>
              <a:avLst/>
              <a:gdLst>
                <a:gd name="connsiteX0" fmla="*/ 5039 w 5039"/>
                <a:gd name="connsiteY0" fmla="*/ 9594 h 21401"/>
                <a:gd name="connsiteX1" fmla="*/ 611 w 5039"/>
                <a:gd name="connsiteY1" fmla="*/ 0 h 21401"/>
                <a:gd name="connsiteX2" fmla="*/ 611 w 5039"/>
                <a:gd name="connsiteY2" fmla="*/ 10332 h 21401"/>
                <a:gd name="connsiteX3" fmla="*/ 611 w 5039"/>
                <a:gd name="connsiteY3" fmla="*/ 21402 h 21401"/>
                <a:gd name="connsiteX4" fmla="*/ 5039 w 5039"/>
                <a:gd name="connsiteY4" fmla="*/ 959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9" h="21401">
                  <a:moveTo>
                    <a:pt x="5039" y="9594"/>
                  </a:moveTo>
                  <a:cubicBezTo>
                    <a:pt x="4332" y="6094"/>
                    <a:pt x="2815" y="2809"/>
                    <a:pt x="611" y="0"/>
                  </a:cubicBezTo>
                  <a:cubicBezTo>
                    <a:pt x="-204" y="3396"/>
                    <a:pt x="-204" y="6936"/>
                    <a:pt x="611" y="10332"/>
                  </a:cubicBezTo>
                  <a:cubicBezTo>
                    <a:pt x="-87" y="13989"/>
                    <a:pt x="-87" y="17745"/>
                    <a:pt x="611" y="21402"/>
                  </a:cubicBezTo>
                  <a:cubicBezTo>
                    <a:pt x="2768" y="17756"/>
                    <a:pt x="4266" y="13759"/>
                    <a:pt x="5039" y="9594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C6DF139E-8156-4259-BB71-B699F7B31028}"/>
                </a:ext>
              </a:extLst>
            </p:cNvPr>
            <p:cNvSpPr/>
            <p:nvPr/>
          </p:nvSpPr>
          <p:spPr>
            <a:xfrm>
              <a:off x="7891590" y="5461655"/>
              <a:ext cx="19187" cy="8266"/>
            </a:xfrm>
            <a:custGeom>
              <a:avLst/>
              <a:gdLst>
                <a:gd name="connsiteX0" fmla="*/ 19188 w 19187"/>
                <a:gd name="connsiteY0" fmla="*/ 7904 h 8266"/>
                <a:gd name="connsiteX1" fmla="*/ 11070 w 19187"/>
                <a:gd name="connsiteY1" fmla="*/ 524 h 8266"/>
                <a:gd name="connsiteX2" fmla="*/ 0 w 19187"/>
                <a:gd name="connsiteY2" fmla="*/ 524 h 8266"/>
                <a:gd name="connsiteX3" fmla="*/ 8118 w 19187"/>
                <a:gd name="connsiteY3" fmla="*/ 7166 h 8266"/>
                <a:gd name="connsiteX4" fmla="*/ 19188 w 19187"/>
                <a:gd name="connsiteY4" fmla="*/ 7904 h 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7" h="8266">
                  <a:moveTo>
                    <a:pt x="19188" y="7904"/>
                  </a:moveTo>
                  <a:cubicBezTo>
                    <a:pt x="17258" y="4706"/>
                    <a:pt x="14437" y="2141"/>
                    <a:pt x="11070" y="524"/>
                  </a:cubicBezTo>
                  <a:cubicBezTo>
                    <a:pt x="7413" y="-175"/>
                    <a:pt x="3657" y="-175"/>
                    <a:pt x="0" y="524"/>
                  </a:cubicBezTo>
                  <a:cubicBezTo>
                    <a:pt x="2090" y="3399"/>
                    <a:pt x="4886" y="5687"/>
                    <a:pt x="8118" y="7166"/>
                  </a:cubicBezTo>
                  <a:cubicBezTo>
                    <a:pt x="11691" y="8316"/>
                    <a:pt x="15494" y="8569"/>
                    <a:pt x="19188" y="7904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7AC4BEA2-71C8-405C-BFF0-976EF609C17B}"/>
                </a:ext>
              </a:extLst>
            </p:cNvPr>
            <p:cNvSpPr/>
            <p:nvPr/>
          </p:nvSpPr>
          <p:spPr>
            <a:xfrm>
              <a:off x="7893065" y="5471969"/>
              <a:ext cx="19188" cy="7304"/>
            </a:xfrm>
            <a:custGeom>
              <a:avLst/>
              <a:gdLst>
                <a:gd name="connsiteX0" fmla="*/ 19188 w 19188"/>
                <a:gd name="connsiteY0" fmla="*/ 6445 h 7304"/>
                <a:gd name="connsiteX1" fmla="*/ 11808 w 19188"/>
                <a:gd name="connsiteY1" fmla="*/ 541 h 7304"/>
                <a:gd name="connsiteX2" fmla="*/ 0 w 19188"/>
                <a:gd name="connsiteY2" fmla="*/ 541 h 7304"/>
                <a:gd name="connsiteX3" fmla="*/ 6642 w 19188"/>
                <a:gd name="connsiteY3" fmla="*/ 7183 h 7304"/>
                <a:gd name="connsiteX4" fmla="*/ 19188 w 19188"/>
                <a:gd name="connsiteY4" fmla="*/ 6445 h 7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7304">
                  <a:moveTo>
                    <a:pt x="19188" y="6445"/>
                  </a:moveTo>
                  <a:cubicBezTo>
                    <a:pt x="17151" y="4000"/>
                    <a:pt x="14640" y="1992"/>
                    <a:pt x="11808" y="541"/>
                  </a:cubicBezTo>
                  <a:cubicBezTo>
                    <a:pt x="7905" y="-180"/>
                    <a:pt x="3903" y="-180"/>
                    <a:pt x="0" y="541"/>
                  </a:cubicBezTo>
                  <a:cubicBezTo>
                    <a:pt x="1511" y="3361"/>
                    <a:pt x="3822" y="5672"/>
                    <a:pt x="6642" y="7183"/>
                  </a:cubicBezTo>
                  <a:cubicBezTo>
                    <a:pt x="10838" y="7480"/>
                    <a:pt x="15055" y="7232"/>
                    <a:pt x="19188" y="6445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D23B09A8-282D-46F4-98B7-4731D5F2FE09}"/>
                </a:ext>
              </a:extLst>
            </p:cNvPr>
            <p:cNvSpPr/>
            <p:nvPr/>
          </p:nvSpPr>
          <p:spPr>
            <a:xfrm>
              <a:off x="7919201" y="5446680"/>
              <a:ext cx="4122" cy="18450"/>
            </a:xfrm>
            <a:custGeom>
              <a:avLst/>
              <a:gdLst>
                <a:gd name="connsiteX0" fmla="*/ 433 w 4122"/>
                <a:gd name="connsiteY0" fmla="*/ 8118 h 18450"/>
                <a:gd name="connsiteX1" fmla="*/ 433 w 4122"/>
                <a:gd name="connsiteY1" fmla="*/ 0 h 18450"/>
                <a:gd name="connsiteX2" fmla="*/ 433 w 4122"/>
                <a:gd name="connsiteY2" fmla="*/ 8856 h 18450"/>
                <a:gd name="connsiteX3" fmla="*/ 4123 w 4122"/>
                <a:gd name="connsiteY3" fmla="*/ 18450 h 18450"/>
                <a:gd name="connsiteX4" fmla="*/ 433 w 4122"/>
                <a:gd name="connsiteY4" fmla="*/ 811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2" h="18450">
                  <a:moveTo>
                    <a:pt x="433" y="8118"/>
                  </a:moveTo>
                  <a:cubicBezTo>
                    <a:pt x="1192" y="5465"/>
                    <a:pt x="1192" y="2653"/>
                    <a:pt x="433" y="0"/>
                  </a:cubicBezTo>
                  <a:cubicBezTo>
                    <a:pt x="-144" y="2924"/>
                    <a:pt x="-144" y="5932"/>
                    <a:pt x="433" y="8856"/>
                  </a:cubicBezTo>
                  <a:cubicBezTo>
                    <a:pt x="835" y="12314"/>
                    <a:pt x="2104" y="15614"/>
                    <a:pt x="4123" y="18450"/>
                  </a:cubicBezTo>
                  <a:cubicBezTo>
                    <a:pt x="3258" y="14886"/>
                    <a:pt x="2021" y="11423"/>
                    <a:pt x="433" y="8118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93D44FAD-F224-4630-854B-29CA8BE6F5FC}"/>
                </a:ext>
              </a:extLst>
            </p:cNvPr>
            <p:cNvSpPr/>
            <p:nvPr/>
          </p:nvSpPr>
          <p:spPr>
            <a:xfrm>
              <a:off x="7920360" y="5452584"/>
              <a:ext cx="7150" cy="23616"/>
            </a:xfrm>
            <a:custGeom>
              <a:avLst/>
              <a:gdLst>
                <a:gd name="connsiteX0" fmla="*/ 5916 w 7150"/>
                <a:gd name="connsiteY0" fmla="*/ 0 h 23616"/>
                <a:gd name="connsiteX1" fmla="*/ 750 w 7150"/>
                <a:gd name="connsiteY1" fmla="*/ 11808 h 23616"/>
                <a:gd name="connsiteX2" fmla="*/ 750 w 7150"/>
                <a:gd name="connsiteY2" fmla="*/ 23616 h 23616"/>
                <a:gd name="connsiteX3" fmla="*/ 6654 w 7150"/>
                <a:gd name="connsiteY3" fmla="*/ 12546 h 23616"/>
                <a:gd name="connsiteX4" fmla="*/ 5916 w 7150"/>
                <a:gd name="connsiteY4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0" h="23616">
                  <a:moveTo>
                    <a:pt x="5916" y="0"/>
                  </a:moveTo>
                  <a:cubicBezTo>
                    <a:pt x="3345" y="3508"/>
                    <a:pt x="1581" y="7539"/>
                    <a:pt x="750" y="11808"/>
                  </a:cubicBezTo>
                  <a:cubicBezTo>
                    <a:pt x="-250" y="15680"/>
                    <a:pt x="-250" y="19744"/>
                    <a:pt x="750" y="23616"/>
                  </a:cubicBezTo>
                  <a:cubicBezTo>
                    <a:pt x="3744" y="20573"/>
                    <a:pt x="5794" y="16728"/>
                    <a:pt x="6654" y="12546"/>
                  </a:cubicBezTo>
                  <a:cubicBezTo>
                    <a:pt x="7510" y="8371"/>
                    <a:pt x="7255" y="4046"/>
                    <a:pt x="5916" y="0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1F856190-F1D6-4982-A0F3-5AEE2DCC7EED}"/>
                </a:ext>
              </a:extLst>
            </p:cNvPr>
            <p:cNvSpPr/>
            <p:nvPr/>
          </p:nvSpPr>
          <p:spPr>
            <a:xfrm>
              <a:off x="7914088" y="5509071"/>
              <a:ext cx="20305" cy="9933"/>
            </a:xfrm>
            <a:custGeom>
              <a:avLst/>
              <a:gdLst>
                <a:gd name="connsiteX0" fmla="*/ 11450 w 20305"/>
                <a:gd name="connsiteY0" fmla="*/ 1077 h 9933"/>
                <a:gd name="connsiteX1" fmla="*/ 380 w 20305"/>
                <a:gd name="connsiteY1" fmla="*/ 1077 h 9933"/>
                <a:gd name="connsiteX2" fmla="*/ 380 w 20305"/>
                <a:gd name="connsiteY2" fmla="*/ 5505 h 9933"/>
                <a:gd name="connsiteX3" fmla="*/ 4808 w 20305"/>
                <a:gd name="connsiteY3" fmla="*/ 9933 h 9933"/>
                <a:gd name="connsiteX4" fmla="*/ 11450 w 20305"/>
                <a:gd name="connsiteY4" fmla="*/ 9933 h 9933"/>
                <a:gd name="connsiteX5" fmla="*/ 20306 w 20305"/>
                <a:gd name="connsiteY5" fmla="*/ 9933 h 9933"/>
                <a:gd name="connsiteX6" fmla="*/ 11450 w 20305"/>
                <a:gd name="connsiteY6" fmla="*/ 1077 h 9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305" h="9933">
                  <a:moveTo>
                    <a:pt x="11450" y="1077"/>
                  </a:moveTo>
                  <a:cubicBezTo>
                    <a:pt x="7899" y="-359"/>
                    <a:pt x="3930" y="-359"/>
                    <a:pt x="380" y="1077"/>
                  </a:cubicBezTo>
                  <a:cubicBezTo>
                    <a:pt x="-127" y="2510"/>
                    <a:pt x="-127" y="4073"/>
                    <a:pt x="380" y="5505"/>
                  </a:cubicBezTo>
                  <a:lnTo>
                    <a:pt x="4808" y="9933"/>
                  </a:lnTo>
                  <a:lnTo>
                    <a:pt x="11450" y="9933"/>
                  </a:lnTo>
                  <a:cubicBezTo>
                    <a:pt x="14392" y="9591"/>
                    <a:pt x="17363" y="9591"/>
                    <a:pt x="20306" y="9933"/>
                  </a:cubicBezTo>
                  <a:cubicBezTo>
                    <a:pt x="17869" y="6507"/>
                    <a:pt x="14875" y="3514"/>
                    <a:pt x="11450" y="1077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B2B94C69-FBA0-4332-95CD-6985859CBD12}"/>
                </a:ext>
              </a:extLst>
            </p:cNvPr>
            <p:cNvSpPr/>
            <p:nvPr/>
          </p:nvSpPr>
          <p:spPr>
            <a:xfrm>
              <a:off x="7913729" y="5517556"/>
              <a:ext cx="22878" cy="6563"/>
            </a:xfrm>
            <a:custGeom>
              <a:avLst/>
              <a:gdLst>
                <a:gd name="connsiteX0" fmla="*/ 22878 w 22878"/>
                <a:gd name="connsiteY0" fmla="*/ 5877 h 6563"/>
                <a:gd name="connsiteX1" fmla="*/ 12546 w 22878"/>
                <a:gd name="connsiteY1" fmla="*/ 711 h 6563"/>
                <a:gd name="connsiteX2" fmla="*/ 0 w 22878"/>
                <a:gd name="connsiteY2" fmla="*/ 711 h 6563"/>
                <a:gd name="connsiteX3" fmla="*/ 9594 w 22878"/>
                <a:gd name="connsiteY3" fmla="*/ 5877 h 6563"/>
                <a:gd name="connsiteX4" fmla="*/ 22878 w 22878"/>
                <a:gd name="connsiteY4" fmla="*/ 5877 h 6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8" h="6563">
                  <a:moveTo>
                    <a:pt x="22878" y="5877"/>
                  </a:moveTo>
                  <a:cubicBezTo>
                    <a:pt x="19898" y="3351"/>
                    <a:pt x="16354" y="1579"/>
                    <a:pt x="12546" y="711"/>
                  </a:cubicBezTo>
                  <a:cubicBezTo>
                    <a:pt x="8418" y="-237"/>
                    <a:pt x="4128" y="-237"/>
                    <a:pt x="0" y="711"/>
                  </a:cubicBezTo>
                  <a:cubicBezTo>
                    <a:pt x="2656" y="3291"/>
                    <a:pt x="5978" y="5080"/>
                    <a:pt x="9594" y="5877"/>
                  </a:cubicBezTo>
                  <a:cubicBezTo>
                    <a:pt x="13975" y="6792"/>
                    <a:pt x="18497" y="6792"/>
                    <a:pt x="22878" y="5877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FC50AAFD-966E-4FC3-B75A-D50841A63CA1}"/>
                </a:ext>
              </a:extLst>
            </p:cNvPr>
            <p:cNvSpPr/>
            <p:nvPr/>
          </p:nvSpPr>
          <p:spPr>
            <a:xfrm>
              <a:off x="7935869" y="5488747"/>
              <a:ext cx="6642" cy="21401"/>
            </a:xfrm>
            <a:custGeom>
              <a:avLst/>
              <a:gdLst>
                <a:gd name="connsiteX0" fmla="*/ 6642 w 6642"/>
                <a:gd name="connsiteY0" fmla="*/ 0 h 21401"/>
                <a:gd name="connsiteX1" fmla="*/ 0 w 6642"/>
                <a:gd name="connsiteY1" fmla="*/ 11808 h 21401"/>
                <a:gd name="connsiteX2" fmla="*/ 5166 w 6642"/>
                <a:gd name="connsiteY2" fmla="*/ 21402 h 21401"/>
                <a:gd name="connsiteX3" fmla="*/ 5166 w 6642"/>
                <a:gd name="connsiteY3" fmla="*/ 15498 h 21401"/>
                <a:gd name="connsiteX4" fmla="*/ 5166 w 6642"/>
                <a:gd name="connsiteY4" fmla="*/ 10332 h 21401"/>
                <a:gd name="connsiteX5" fmla="*/ 5166 w 6642"/>
                <a:gd name="connsiteY5" fmla="*/ 5166 h 21401"/>
                <a:gd name="connsiteX6" fmla="*/ 6642 w 6642"/>
                <a:gd name="connsiteY6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21401">
                  <a:moveTo>
                    <a:pt x="6642" y="0"/>
                  </a:moveTo>
                  <a:cubicBezTo>
                    <a:pt x="3564" y="3384"/>
                    <a:pt x="1293" y="7421"/>
                    <a:pt x="0" y="11808"/>
                  </a:cubicBezTo>
                  <a:cubicBezTo>
                    <a:pt x="717" y="15453"/>
                    <a:pt x="2517" y="18797"/>
                    <a:pt x="5166" y="21402"/>
                  </a:cubicBezTo>
                  <a:cubicBezTo>
                    <a:pt x="4545" y="19483"/>
                    <a:pt x="4545" y="17417"/>
                    <a:pt x="5166" y="15498"/>
                  </a:cubicBezTo>
                  <a:cubicBezTo>
                    <a:pt x="4977" y="13781"/>
                    <a:pt x="4977" y="12049"/>
                    <a:pt x="5166" y="10332"/>
                  </a:cubicBezTo>
                  <a:cubicBezTo>
                    <a:pt x="5573" y="8634"/>
                    <a:pt x="5573" y="6864"/>
                    <a:pt x="5166" y="5166"/>
                  </a:cubicBezTo>
                  <a:cubicBezTo>
                    <a:pt x="5942" y="3538"/>
                    <a:pt x="6441" y="1792"/>
                    <a:pt x="6642" y="0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AE3A0CA9-C52B-4C4F-8E38-BCAC43ED1478}"/>
                </a:ext>
              </a:extLst>
            </p:cNvPr>
            <p:cNvSpPr/>
            <p:nvPr/>
          </p:nvSpPr>
          <p:spPr>
            <a:xfrm>
              <a:off x="7943964" y="5495389"/>
              <a:ext cx="8902" cy="25091"/>
            </a:xfrm>
            <a:custGeom>
              <a:avLst/>
              <a:gdLst>
                <a:gd name="connsiteX0" fmla="*/ 1499 w 8902"/>
                <a:gd name="connsiteY0" fmla="*/ 25092 h 25091"/>
                <a:gd name="connsiteX1" fmla="*/ 8141 w 8902"/>
                <a:gd name="connsiteY1" fmla="*/ 14760 h 25091"/>
                <a:gd name="connsiteX2" fmla="*/ 8141 w 8902"/>
                <a:gd name="connsiteY2" fmla="*/ 0 h 25091"/>
                <a:gd name="connsiteX3" fmla="*/ 761 w 8902"/>
                <a:gd name="connsiteY3" fmla="*/ 11808 h 25091"/>
                <a:gd name="connsiteX4" fmla="*/ 1499 w 8902"/>
                <a:gd name="connsiteY4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2" h="25091">
                  <a:moveTo>
                    <a:pt x="1499" y="25092"/>
                  </a:moveTo>
                  <a:cubicBezTo>
                    <a:pt x="4786" y="22468"/>
                    <a:pt x="7119" y="18839"/>
                    <a:pt x="8141" y="14760"/>
                  </a:cubicBezTo>
                  <a:cubicBezTo>
                    <a:pt x="9156" y="9892"/>
                    <a:pt x="9156" y="4868"/>
                    <a:pt x="8141" y="0"/>
                  </a:cubicBezTo>
                  <a:cubicBezTo>
                    <a:pt x="4837" y="3341"/>
                    <a:pt x="2317" y="7374"/>
                    <a:pt x="761" y="11808"/>
                  </a:cubicBezTo>
                  <a:cubicBezTo>
                    <a:pt x="-464" y="16196"/>
                    <a:pt x="-205" y="20866"/>
                    <a:pt x="1499" y="25092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F903D57B-A0AC-4258-87DF-5CCC5B40F09E}"/>
                </a:ext>
              </a:extLst>
            </p:cNvPr>
            <p:cNvSpPr/>
            <p:nvPr/>
          </p:nvSpPr>
          <p:spPr>
            <a:xfrm>
              <a:off x="7958010" y="5533026"/>
              <a:ext cx="9594" cy="25829"/>
            </a:xfrm>
            <a:custGeom>
              <a:avLst/>
              <a:gdLst>
                <a:gd name="connsiteX0" fmla="*/ 5166 w 9594"/>
                <a:gd name="connsiteY0" fmla="*/ 25830 h 25829"/>
                <a:gd name="connsiteX1" fmla="*/ 5166 w 9594"/>
                <a:gd name="connsiteY1" fmla="*/ 20664 h 25829"/>
                <a:gd name="connsiteX2" fmla="*/ 9594 w 9594"/>
                <a:gd name="connsiteY2" fmla="*/ 16236 h 25829"/>
                <a:gd name="connsiteX3" fmla="*/ 9594 w 9594"/>
                <a:gd name="connsiteY3" fmla="*/ 10332 h 25829"/>
                <a:gd name="connsiteX4" fmla="*/ 5904 w 9594"/>
                <a:gd name="connsiteY4" fmla="*/ 0 h 25829"/>
                <a:gd name="connsiteX5" fmla="*/ 0 w 9594"/>
                <a:gd name="connsiteY5" fmla="*/ 12546 h 25829"/>
                <a:gd name="connsiteX6" fmla="*/ 5166 w 9594"/>
                <a:gd name="connsiteY6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4" h="25829">
                  <a:moveTo>
                    <a:pt x="5166" y="25830"/>
                  </a:moveTo>
                  <a:cubicBezTo>
                    <a:pt x="4652" y="24147"/>
                    <a:pt x="4652" y="22347"/>
                    <a:pt x="5166" y="20664"/>
                  </a:cubicBezTo>
                  <a:cubicBezTo>
                    <a:pt x="6432" y="18992"/>
                    <a:pt x="7922" y="17502"/>
                    <a:pt x="9594" y="16236"/>
                  </a:cubicBezTo>
                  <a:lnTo>
                    <a:pt x="9594" y="10332"/>
                  </a:lnTo>
                  <a:cubicBezTo>
                    <a:pt x="8783" y="6753"/>
                    <a:pt x="7544" y="3283"/>
                    <a:pt x="5904" y="0"/>
                  </a:cubicBezTo>
                  <a:cubicBezTo>
                    <a:pt x="2967" y="3654"/>
                    <a:pt x="944" y="7955"/>
                    <a:pt x="0" y="12546"/>
                  </a:cubicBezTo>
                  <a:cubicBezTo>
                    <a:pt x="480" y="17362"/>
                    <a:pt x="2266" y="21956"/>
                    <a:pt x="5166" y="25830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FE73822C-B497-485F-88D4-2F2DFB3CC2A9}"/>
                </a:ext>
              </a:extLst>
            </p:cNvPr>
            <p:cNvSpPr/>
            <p:nvPr/>
          </p:nvSpPr>
          <p:spPr>
            <a:xfrm>
              <a:off x="7966058" y="5545573"/>
              <a:ext cx="8903" cy="18450"/>
            </a:xfrm>
            <a:custGeom>
              <a:avLst/>
              <a:gdLst>
                <a:gd name="connsiteX0" fmla="*/ 808 w 8903"/>
                <a:gd name="connsiteY0" fmla="*/ 9594 h 18450"/>
                <a:gd name="connsiteX1" fmla="*/ 808 w 8903"/>
                <a:gd name="connsiteY1" fmla="*/ 18450 h 18450"/>
                <a:gd name="connsiteX2" fmla="*/ 8188 w 8903"/>
                <a:gd name="connsiteY2" fmla="*/ 14022 h 18450"/>
                <a:gd name="connsiteX3" fmla="*/ 8188 w 8903"/>
                <a:gd name="connsiteY3" fmla="*/ 0 h 18450"/>
                <a:gd name="connsiteX4" fmla="*/ 808 w 8903"/>
                <a:gd name="connsiteY4" fmla="*/ 959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3" h="18450">
                  <a:moveTo>
                    <a:pt x="808" y="9594"/>
                  </a:moveTo>
                  <a:cubicBezTo>
                    <a:pt x="-269" y="12448"/>
                    <a:pt x="-269" y="15596"/>
                    <a:pt x="808" y="18450"/>
                  </a:cubicBezTo>
                  <a:cubicBezTo>
                    <a:pt x="3829" y="18222"/>
                    <a:pt x="6565" y="16581"/>
                    <a:pt x="8188" y="14022"/>
                  </a:cubicBezTo>
                  <a:cubicBezTo>
                    <a:pt x="9142" y="9397"/>
                    <a:pt x="9142" y="4625"/>
                    <a:pt x="8188" y="0"/>
                  </a:cubicBezTo>
                  <a:cubicBezTo>
                    <a:pt x="5196" y="2751"/>
                    <a:pt x="2699" y="5996"/>
                    <a:pt x="808" y="9594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43282E05-EBBC-42E9-8D30-90BD24EC5D97}"/>
                </a:ext>
              </a:extLst>
            </p:cNvPr>
            <p:cNvSpPr/>
            <p:nvPr/>
          </p:nvSpPr>
          <p:spPr>
            <a:xfrm>
              <a:off x="7933656" y="5565861"/>
              <a:ext cx="24353" cy="7801"/>
            </a:xfrm>
            <a:custGeom>
              <a:avLst/>
              <a:gdLst>
                <a:gd name="connsiteX0" fmla="*/ 24354 w 24353"/>
                <a:gd name="connsiteY0" fmla="*/ 4804 h 7801"/>
                <a:gd name="connsiteX1" fmla="*/ 16236 w 24353"/>
                <a:gd name="connsiteY1" fmla="*/ 376 h 7801"/>
                <a:gd name="connsiteX2" fmla="*/ 0 w 24353"/>
                <a:gd name="connsiteY2" fmla="*/ 376 h 7801"/>
                <a:gd name="connsiteX3" fmla="*/ 11808 w 24353"/>
                <a:gd name="connsiteY3" fmla="*/ 7756 h 7801"/>
                <a:gd name="connsiteX4" fmla="*/ 24354 w 24353"/>
                <a:gd name="connsiteY4" fmla="*/ 4804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53" h="7801">
                  <a:moveTo>
                    <a:pt x="24354" y="4804"/>
                  </a:moveTo>
                  <a:cubicBezTo>
                    <a:pt x="22192" y="2496"/>
                    <a:pt x="19347" y="944"/>
                    <a:pt x="16236" y="376"/>
                  </a:cubicBezTo>
                  <a:cubicBezTo>
                    <a:pt x="10835" y="-125"/>
                    <a:pt x="5401" y="-125"/>
                    <a:pt x="0" y="376"/>
                  </a:cubicBezTo>
                  <a:cubicBezTo>
                    <a:pt x="3341" y="3680"/>
                    <a:pt x="7374" y="6200"/>
                    <a:pt x="11808" y="7756"/>
                  </a:cubicBezTo>
                  <a:cubicBezTo>
                    <a:pt x="16190" y="8038"/>
                    <a:pt x="20557" y="7010"/>
                    <a:pt x="24354" y="4804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ECE27E6-F85E-4CFC-B4A8-166B4FA1A5FD}"/>
                </a:ext>
              </a:extLst>
            </p:cNvPr>
            <p:cNvSpPr/>
            <p:nvPr/>
          </p:nvSpPr>
          <p:spPr>
            <a:xfrm>
              <a:off x="7929965" y="5554650"/>
              <a:ext cx="27305" cy="11390"/>
            </a:xfrm>
            <a:custGeom>
              <a:avLst/>
              <a:gdLst>
                <a:gd name="connsiteX0" fmla="*/ 15498 w 27305"/>
                <a:gd name="connsiteY0" fmla="*/ 517 h 11390"/>
                <a:gd name="connsiteX1" fmla="*/ 0 w 27305"/>
                <a:gd name="connsiteY1" fmla="*/ 517 h 11390"/>
                <a:gd name="connsiteX2" fmla="*/ 10332 w 27305"/>
                <a:gd name="connsiteY2" fmla="*/ 10111 h 11390"/>
                <a:gd name="connsiteX3" fmla="*/ 27306 w 27305"/>
                <a:gd name="connsiteY3" fmla="*/ 10111 h 11390"/>
                <a:gd name="connsiteX4" fmla="*/ 15498 w 27305"/>
                <a:gd name="connsiteY4" fmla="*/ 517 h 1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05" h="11390">
                  <a:moveTo>
                    <a:pt x="15498" y="517"/>
                  </a:moveTo>
                  <a:cubicBezTo>
                    <a:pt x="10355" y="-172"/>
                    <a:pt x="5143" y="-172"/>
                    <a:pt x="0" y="517"/>
                  </a:cubicBezTo>
                  <a:cubicBezTo>
                    <a:pt x="2488" y="4611"/>
                    <a:pt x="6065" y="7933"/>
                    <a:pt x="10332" y="10111"/>
                  </a:cubicBezTo>
                  <a:cubicBezTo>
                    <a:pt x="15861" y="11817"/>
                    <a:pt x="21777" y="11817"/>
                    <a:pt x="27306" y="10111"/>
                  </a:cubicBezTo>
                  <a:cubicBezTo>
                    <a:pt x="24036" y="6171"/>
                    <a:pt x="20024" y="2911"/>
                    <a:pt x="15498" y="517"/>
                  </a:cubicBezTo>
                  <a:close/>
                </a:path>
              </a:pathLst>
            </a:custGeom>
            <a:solidFill>
              <a:srgbClr val="09775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964D1FCB-3422-4A68-B4E2-DC5668050C62}"/>
                </a:ext>
              </a:extLst>
            </p:cNvPr>
            <p:cNvSpPr/>
            <p:nvPr/>
          </p:nvSpPr>
          <p:spPr>
            <a:xfrm>
              <a:off x="7971294" y="557435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5166 w 5165"/>
                <a:gd name="connsiteY1" fmla="*/ 0 h 73800"/>
                <a:gd name="connsiteX2" fmla="*/ 5166 w 5165"/>
                <a:gd name="connsiteY2" fmla="*/ 0 h 73800"/>
                <a:gd name="connsiteX3" fmla="*/ 1476 w 5165"/>
                <a:gd name="connsiteY3" fmla="*/ 0 h 73800"/>
                <a:gd name="connsiteX4" fmla="*/ 1476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1476" y="0"/>
                  </a:lnTo>
                  <a:cubicBezTo>
                    <a:pt x="1476" y="0"/>
                    <a:pt x="1476" y="0"/>
                    <a:pt x="1476" y="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78A67D36-0937-419F-9419-DB28B7018C69}"/>
                </a:ext>
              </a:extLst>
            </p:cNvPr>
            <p:cNvSpPr/>
            <p:nvPr/>
          </p:nvSpPr>
          <p:spPr>
            <a:xfrm>
              <a:off x="7958010" y="5578782"/>
              <a:ext cx="73800" cy="5166"/>
            </a:xfrm>
            <a:custGeom>
              <a:avLst/>
              <a:gdLst>
                <a:gd name="connsiteX0" fmla="*/ 0 w 73800"/>
                <a:gd name="connsiteY0" fmla="*/ 0 h 5166"/>
                <a:gd name="connsiteX1" fmla="*/ 0 w 73800"/>
                <a:gd name="connsiteY1" fmla="*/ 0 h 5166"/>
                <a:gd name="connsiteX2" fmla="*/ 0 w 73800"/>
                <a:gd name="connsiteY2" fmla="*/ 0 h 5166"/>
                <a:gd name="connsiteX3" fmla="*/ 0 w 73800"/>
                <a:gd name="connsiteY3" fmla="*/ 5166 h 5166"/>
                <a:gd name="connsiteX4" fmla="*/ 0 w 73800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1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166"/>
                    <a:pt x="0" y="5166"/>
                  </a:cubicBezTo>
                  <a:cubicBezTo>
                    <a:pt x="0" y="5166"/>
                    <a:pt x="0" y="5166"/>
                    <a:pt x="0" y="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6C46C4D7-F45C-4009-812D-C53B4B116601}"/>
                </a:ext>
              </a:extLst>
            </p:cNvPr>
            <p:cNvSpPr/>
            <p:nvPr/>
          </p:nvSpPr>
          <p:spPr>
            <a:xfrm>
              <a:off x="7952844" y="5526056"/>
              <a:ext cx="3689" cy="327"/>
            </a:xfrm>
            <a:custGeom>
              <a:avLst/>
              <a:gdLst>
                <a:gd name="connsiteX0" fmla="*/ 0 w 3689"/>
                <a:gd name="connsiteY0" fmla="*/ 328 h 327"/>
                <a:gd name="connsiteX1" fmla="*/ 0 w 3689"/>
                <a:gd name="connsiteY1" fmla="*/ 328 h 327"/>
                <a:gd name="connsiteX2" fmla="*/ 3690 w 3689"/>
                <a:gd name="connsiteY2" fmla="*/ 328 h 327"/>
                <a:gd name="connsiteX3" fmla="*/ 3690 w 3689"/>
                <a:gd name="connsiteY3" fmla="*/ 328 h 327"/>
                <a:gd name="connsiteX4" fmla="*/ 0 w 3689"/>
                <a:gd name="connsiteY4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327">
                  <a:moveTo>
                    <a:pt x="0" y="328"/>
                  </a:moveTo>
                  <a:lnTo>
                    <a:pt x="0" y="328"/>
                  </a:lnTo>
                  <a:lnTo>
                    <a:pt x="3690" y="328"/>
                  </a:lnTo>
                  <a:lnTo>
                    <a:pt x="3690" y="328"/>
                  </a:lnTo>
                  <a:cubicBezTo>
                    <a:pt x="3690" y="328"/>
                    <a:pt x="738" y="-410"/>
                    <a:pt x="0" y="328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D39B4396-D45F-4A27-9158-500EC7CB04E6}"/>
                </a:ext>
              </a:extLst>
            </p:cNvPr>
            <p:cNvSpPr/>
            <p:nvPr/>
          </p:nvSpPr>
          <p:spPr>
            <a:xfrm>
              <a:off x="7935951" y="5535978"/>
              <a:ext cx="656" cy="5166"/>
            </a:xfrm>
            <a:custGeom>
              <a:avLst/>
              <a:gdLst>
                <a:gd name="connsiteX0" fmla="*/ 656 w 656"/>
                <a:gd name="connsiteY0" fmla="*/ 5166 h 5166"/>
                <a:gd name="connsiteX1" fmla="*/ 656 w 656"/>
                <a:gd name="connsiteY1" fmla="*/ 0 h 5166"/>
                <a:gd name="connsiteX2" fmla="*/ 656 w 656"/>
                <a:gd name="connsiteY2" fmla="*/ 3690 h 5166"/>
                <a:gd name="connsiteX3" fmla="*/ 656 w 656"/>
                <a:gd name="connsiteY3" fmla="*/ 3690 h 5166"/>
                <a:gd name="connsiteX4" fmla="*/ 656 w 656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6" h="5166">
                  <a:moveTo>
                    <a:pt x="656" y="5166"/>
                  </a:moveTo>
                  <a:lnTo>
                    <a:pt x="656" y="0"/>
                  </a:lnTo>
                  <a:lnTo>
                    <a:pt x="656" y="3690"/>
                  </a:lnTo>
                  <a:lnTo>
                    <a:pt x="656" y="3690"/>
                  </a:lnTo>
                  <a:cubicBezTo>
                    <a:pt x="656" y="3690"/>
                    <a:pt x="-820" y="5166"/>
                    <a:pt x="656" y="5166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64CB7B0C-2450-4D71-8E67-ECAFD0446EE5}"/>
                </a:ext>
              </a:extLst>
            </p:cNvPr>
            <p:cNvSpPr/>
            <p:nvPr/>
          </p:nvSpPr>
          <p:spPr>
            <a:xfrm>
              <a:off x="7932917" y="5483990"/>
              <a:ext cx="328" cy="328"/>
            </a:xfrm>
            <a:custGeom>
              <a:avLst/>
              <a:gdLst>
                <a:gd name="connsiteX0" fmla="*/ 0 w 328"/>
                <a:gd name="connsiteY0" fmla="*/ 328 h 328"/>
                <a:gd name="connsiteX1" fmla="*/ 0 w 328"/>
                <a:gd name="connsiteY1" fmla="*/ 328 h 328"/>
                <a:gd name="connsiteX2" fmla="*/ 0 w 328"/>
                <a:gd name="connsiteY2" fmla="*/ 328 h 328"/>
                <a:gd name="connsiteX3" fmla="*/ 0 w 328"/>
                <a:gd name="connsiteY3" fmla="*/ 328 h 328"/>
                <a:gd name="connsiteX4" fmla="*/ 0 w 328"/>
                <a:gd name="connsiteY4" fmla="*/ 328 h 328"/>
                <a:gd name="connsiteX5" fmla="*/ 0 w 328"/>
                <a:gd name="connsiteY5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" h="328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738" y="-410"/>
                    <a:pt x="0" y="328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E9EC447E-F498-4CFE-AA5A-9E7E575CF72D}"/>
                </a:ext>
              </a:extLst>
            </p:cNvPr>
            <p:cNvSpPr/>
            <p:nvPr/>
          </p:nvSpPr>
          <p:spPr>
            <a:xfrm>
              <a:off x="7915206" y="5493174"/>
              <a:ext cx="5165" cy="73800"/>
            </a:xfrm>
            <a:custGeom>
              <a:avLst/>
              <a:gdLst>
                <a:gd name="connsiteX0" fmla="*/ 3690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369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5BD9B87-E988-4A79-84F1-0D901A8A5D0D}"/>
                </a:ext>
              </a:extLst>
            </p:cNvPr>
            <p:cNvSpPr/>
            <p:nvPr/>
          </p:nvSpPr>
          <p:spPr>
            <a:xfrm>
              <a:off x="7911515" y="5440039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0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6C2D3416-900B-4587-B4D6-B13C48B85384}"/>
                </a:ext>
              </a:extLst>
            </p:cNvPr>
            <p:cNvSpPr/>
            <p:nvPr/>
          </p:nvSpPr>
          <p:spPr>
            <a:xfrm>
              <a:off x="7893804" y="5447828"/>
              <a:ext cx="655" cy="327"/>
            </a:xfrm>
            <a:custGeom>
              <a:avLst/>
              <a:gdLst>
                <a:gd name="connsiteX0" fmla="*/ 0 w 655"/>
                <a:gd name="connsiteY0" fmla="*/ 328 h 327"/>
                <a:gd name="connsiteX1" fmla="*/ 0 w 655"/>
                <a:gd name="connsiteY1" fmla="*/ 328 h 327"/>
                <a:gd name="connsiteX2" fmla="*/ 0 w 655"/>
                <a:gd name="connsiteY2" fmla="*/ 328 h 327"/>
                <a:gd name="connsiteX3" fmla="*/ 0 w 655"/>
                <a:gd name="connsiteY3" fmla="*/ 328 h 327"/>
                <a:gd name="connsiteX4" fmla="*/ 0 w 655"/>
                <a:gd name="connsiteY4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cubicBezTo>
                    <a:pt x="0" y="328"/>
                    <a:pt x="1476" y="-410"/>
                    <a:pt x="0" y="328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59CF8D67-77D9-40A9-9A9F-DE415ABC3349}"/>
                </a:ext>
              </a:extLst>
            </p:cNvPr>
            <p:cNvSpPr/>
            <p:nvPr/>
          </p:nvSpPr>
          <p:spPr>
            <a:xfrm>
              <a:off x="7923800" y="5488747"/>
              <a:ext cx="13954" cy="27349"/>
            </a:xfrm>
            <a:custGeom>
              <a:avLst/>
              <a:gdLst>
                <a:gd name="connsiteX0" fmla="*/ 6165 w 13954"/>
                <a:gd name="connsiteY0" fmla="*/ 8856 h 27349"/>
                <a:gd name="connsiteX1" fmla="*/ 261 w 13954"/>
                <a:gd name="connsiteY1" fmla="*/ 0 h 27349"/>
                <a:gd name="connsiteX2" fmla="*/ 6165 w 13954"/>
                <a:gd name="connsiteY2" fmla="*/ 14022 h 27349"/>
                <a:gd name="connsiteX3" fmla="*/ 13545 w 13954"/>
                <a:gd name="connsiteY3" fmla="*/ 27306 h 27349"/>
                <a:gd name="connsiteX4" fmla="*/ 6165 w 13954"/>
                <a:gd name="connsiteY4" fmla="*/ 8856 h 27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54" h="27349">
                  <a:moveTo>
                    <a:pt x="6165" y="8856"/>
                  </a:moveTo>
                  <a:cubicBezTo>
                    <a:pt x="6165" y="3690"/>
                    <a:pt x="1737" y="0"/>
                    <a:pt x="261" y="0"/>
                  </a:cubicBezTo>
                  <a:cubicBezTo>
                    <a:pt x="-1215" y="0"/>
                    <a:pt x="3951" y="8856"/>
                    <a:pt x="6165" y="14022"/>
                  </a:cubicBezTo>
                  <a:cubicBezTo>
                    <a:pt x="8379" y="19188"/>
                    <a:pt x="11331" y="28044"/>
                    <a:pt x="13545" y="27306"/>
                  </a:cubicBezTo>
                  <a:cubicBezTo>
                    <a:pt x="15759" y="26568"/>
                    <a:pt x="8379" y="14760"/>
                    <a:pt x="6165" y="8856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E7CCD562-EFE9-4535-AB0A-5D96813CD898}"/>
                </a:ext>
              </a:extLst>
            </p:cNvPr>
            <p:cNvSpPr/>
            <p:nvPr/>
          </p:nvSpPr>
          <p:spPr>
            <a:xfrm>
              <a:off x="7905142" y="5448075"/>
              <a:ext cx="11670" cy="20069"/>
            </a:xfrm>
            <a:custGeom>
              <a:avLst/>
              <a:gdLst>
                <a:gd name="connsiteX0" fmla="*/ 4160 w 11670"/>
                <a:gd name="connsiteY0" fmla="*/ 9675 h 20069"/>
                <a:gd name="connsiteX1" fmla="*/ 10802 w 11670"/>
                <a:gd name="connsiteY1" fmla="*/ 20007 h 20069"/>
                <a:gd name="connsiteX2" fmla="*/ 6374 w 11670"/>
                <a:gd name="connsiteY2" fmla="*/ 8199 h 20069"/>
                <a:gd name="connsiteX3" fmla="*/ 470 w 11670"/>
                <a:gd name="connsiteY3" fmla="*/ 81 h 20069"/>
                <a:gd name="connsiteX4" fmla="*/ 4160 w 11670"/>
                <a:gd name="connsiteY4" fmla="*/ 9675 h 2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70" h="20069">
                  <a:moveTo>
                    <a:pt x="4160" y="9675"/>
                  </a:moveTo>
                  <a:cubicBezTo>
                    <a:pt x="4160" y="14841"/>
                    <a:pt x="8588" y="20745"/>
                    <a:pt x="10802" y="20007"/>
                  </a:cubicBezTo>
                  <a:cubicBezTo>
                    <a:pt x="13016" y="19269"/>
                    <a:pt x="10802" y="12627"/>
                    <a:pt x="6374" y="8199"/>
                  </a:cubicBezTo>
                  <a:cubicBezTo>
                    <a:pt x="1946" y="3771"/>
                    <a:pt x="1946" y="-657"/>
                    <a:pt x="470" y="81"/>
                  </a:cubicBezTo>
                  <a:cubicBezTo>
                    <a:pt x="-1006" y="819"/>
                    <a:pt x="1208" y="4509"/>
                    <a:pt x="4160" y="9675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8DA7AA18-A153-4F90-A882-C591CAA2D0B2}"/>
                </a:ext>
              </a:extLst>
            </p:cNvPr>
            <p:cNvSpPr/>
            <p:nvPr/>
          </p:nvSpPr>
          <p:spPr>
            <a:xfrm>
              <a:off x="7946202" y="5526384"/>
              <a:ext cx="23615" cy="50922"/>
            </a:xfrm>
            <a:custGeom>
              <a:avLst/>
              <a:gdLst>
                <a:gd name="connsiteX0" fmla="*/ 11808 w 23615"/>
                <a:gd name="connsiteY0" fmla="*/ 24354 h 50922"/>
                <a:gd name="connsiteX1" fmla="*/ 0 w 23615"/>
                <a:gd name="connsiteY1" fmla="*/ 0 h 50922"/>
                <a:gd name="connsiteX2" fmla="*/ 8856 w 23615"/>
                <a:gd name="connsiteY2" fmla="*/ 23616 h 50922"/>
                <a:gd name="connsiteX3" fmla="*/ 23616 w 23615"/>
                <a:gd name="connsiteY3" fmla="*/ 50922 h 50922"/>
                <a:gd name="connsiteX4" fmla="*/ 11808 w 23615"/>
                <a:gd name="connsiteY4" fmla="*/ 24354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5" h="50922">
                  <a:moveTo>
                    <a:pt x="11808" y="24354"/>
                  </a:moveTo>
                  <a:cubicBezTo>
                    <a:pt x="9033" y="15722"/>
                    <a:pt x="5058" y="7524"/>
                    <a:pt x="0" y="0"/>
                  </a:cubicBezTo>
                  <a:cubicBezTo>
                    <a:pt x="0" y="0"/>
                    <a:pt x="0" y="11070"/>
                    <a:pt x="8856" y="23616"/>
                  </a:cubicBezTo>
                  <a:cubicBezTo>
                    <a:pt x="12362" y="33414"/>
                    <a:pt x="17339" y="42622"/>
                    <a:pt x="23616" y="50922"/>
                  </a:cubicBezTo>
                  <a:cubicBezTo>
                    <a:pt x="20197" y="41845"/>
                    <a:pt x="16254" y="32975"/>
                    <a:pt x="11808" y="24354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556DAA0-EB62-44A6-B24D-C37F4A8810EF}"/>
                </a:ext>
              </a:extLst>
            </p:cNvPr>
            <p:cNvSpPr/>
            <p:nvPr/>
          </p:nvSpPr>
          <p:spPr>
            <a:xfrm>
              <a:off x="7981625" y="5436349"/>
              <a:ext cx="185238" cy="129888"/>
            </a:xfrm>
            <a:custGeom>
              <a:avLst/>
              <a:gdLst>
                <a:gd name="connsiteX0" fmla="*/ 160884 w 185238"/>
                <a:gd name="connsiteY0" fmla="*/ 92988 h 129888"/>
                <a:gd name="connsiteX1" fmla="*/ 185238 w 185238"/>
                <a:gd name="connsiteY1" fmla="*/ 71586 h 129888"/>
                <a:gd name="connsiteX2" fmla="*/ 185238 w 185238"/>
                <a:gd name="connsiteY2" fmla="*/ 0 h 129888"/>
                <a:gd name="connsiteX3" fmla="*/ 156456 w 185238"/>
                <a:gd name="connsiteY3" fmla="*/ 16974 h 129888"/>
                <a:gd name="connsiteX4" fmla="*/ 128412 w 185238"/>
                <a:gd name="connsiteY4" fmla="*/ 0 h 129888"/>
                <a:gd name="connsiteX5" fmla="*/ 135792 w 185238"/>
                <a:gd name="connsiteY5" fmla="*/ 14760 h 129888"/>
                <a:gd name="connsiteX6" fmla="*/ 115128 w 185238"/>
                <a:gd name="connsiteY6" fmla="*/ 21402 h 129888"/>
                <a:gd name="connsiteX7" fmla="*/ 107010 w 185238"/>
                <a:gd name="connsiteY7" fmla="*/ 56088 h 129888"/>
                <a:gd name="connsiteX8" fmla="*/ 112914 w 185238"/>
                <a:gd name="connsiteY8" fmla="*/ 78966 h 129888"/>
                <a:gd name="connsiteX9" fmla="*/ 123246 w 185238"/>
                <a:gd name="connsiteY9" fmla="*/ 90774 h 129888"/>
                <a:gd name="connsiteX10" fmla="*/ 112914 w 185238"/>
                <a:gd name="connsiteY10" fmla="*/ 100368 h 129888"/>
                <a:gd name="connsiteX11" fmla="*/ 92988 w 185238"/>
                <a:gd name="connsiteY11" fmla="*/ 110700 h 129888"/>
                <a:gd name="connsiteX12" fmla="*/ 72324 w 185238"/>
                <a:gd name="connsiteY12" fmla="*/ 100368 h 129888"/>
                <a:gd name="connsiteX13" fmla="*/ 61992 w 185238"/>
                <a:gd name="connsiteY13" fmla="*/ 90774 h 129888"/>
                <a:gd name="connsiteX14" fmla="*/ 72324 w 185238"/>
                <a:gd name="connsiteY14" fmla="*/ 78966 h 129888"/>
                <a:gd name="connsiteX15" fmla="*/ 78228 w 185238"/>
                <a:gd name="connsiteY15" fmla="*/ 56088 h 129888"/>
                <a:gd name="connsiteX16" fmla="*/ 70848 w 185238"/>
                <a:gd name="connsiteY16" fmla="*/ 21402 h 129888"/>
                <a:gd name="connsiteX17" fmla="*/ 50184 w 185238"/>
                <a:gd name="connsiteY17" fmla="*/ 16236 h 129888"/>
                <a:gd name="connsiteX18" fmla="*/ 57564 w 185238"/>
                <a:gd name="connsiteY18" fmla="*/ 0 h 129888"/>
                <a:gd name="connsiteX19" fmla="*/ 29520 w 185238"/>
                <a:gd name="connsiteY19" fmla="*/ 18450 h 129888"/>
                <a:gd name="connsiteX20" fmla="*/ 0 w 185238"/>
                <a:gd name="connsiteY20" fmla="*/ 0 h 129888"/>
                <a:gd name="connsiteX21" fmla="*/ 0 w 185238"/>
                <a:gd name="connsiteY21" fmla="*/ 73800 h 129888"/>
                <a:gd name="connsiteX22" fmla="*/ 24354 w 185238"/>
                <a:gd name="connsiteY22" fmla="*/ 95202 h 129888"/>
                <a:gd name="connsiteX23" fmla="*/ 92988 w 185238"/>
                <a:gd name="connsiteY23" fmla="*/ 129888 h 129888"/>
                <a:gd name="connsiteX24" fmla="*/ 160884 w 185238"/>
                <a:gd name="connsiteY24" fmla="*/ 92988 h 129888"/>
                <a:gd name="connsiteX25" fmla="*/ 149076 w 185238"/>
                <a:gd name="connsiteY25" fmla="*/ 49446 h 129888"/>
                <a:gd name="connsiteX26" fmla="*/ 169740 w 185238"/>
                <a:gd name="connsiteY26" fmla="*/ 61254 h 129888"/>
                <a:gd name="connsiteX27" fmla="*/ 164574 w 185238"/>
                <a:gd name="connsiteY27" fmla="*/ 61254 h 129888"/>
                <a:gd name="connsiteX28" fmla="*/ 144604 w 185238"/>
                <a:gd name="connsiteY28" fmla="*/ 79629 h 129888"/>
                <a:gd name="connsiteX29" fmla="*/ 144648 w 185238"/>
                <a:gd name="connsiteY29" fmla="*/ 81918 h 129888"/>
                <a:gd name="connsiteX30" fmla="*/ 144648 w 185238"/>
                <a:gd name="connsiteY30" fmla="*/ 90774 h 129888"/>
                <a:gd name="connsiteX31" fmla="*/ 129150 w 185238"/>
                <a:gd name="connsiteY31" fmla="*/ 73800 h 129888"/>
                <a:gd name="connsiteX32" fmla="*/ 142390 w 185238"/>
                <a:gd name="connsiteY32" fmla="*/ 50115 h 129888"/>
                <a:gd name="connsiteX33" fmla="*/ 149076 w 185238"/>
                <a:gd name="connsiteY33" fmla="*/ 49446 h 129888"/>
                <a:gd name="connsiteX34" fmla="*/ 119556 w 185238"/>
                <a:gd name="connsiteY34" fmla="*/ 22878 h 129888"/>
                <a:gd name="connsiteX35" fmla="*/ 127674 w 185238"/>
                <a:gd name="connsiteY35" fmla="*/ 30996 h 129888"/>
                <a:gd name="connsiteX36" fmla="*/ 119556 w 185238"/>
                <a:gd name="connsiteY36" fmla="*/ 39114 h 129888"/>
                <a:gd name="connsiteX37" fmla="*/ 112176 w 185238"/>
                <a:gd name="connsiteY37" fmla="*/ 30996 h 129888"/>
                <a:gd name="connsiteX38" fmla="*/ 119556 w 185238"/>
                <a:gd name="connsiteY38" fmla="*/ 84870 h 129888"/>
                <a:gd name="connsiteX39" fmla="*/ 109224 w 185238"/>
                <a:gd name="connsiteY39" fmla="*/ 73800 h 129888"/>
                <a:gd name="connsiteX40" fmla="*/ 109224 w 185238"/>
                <a:gd name="connsiteY40" fmla="*/ 45756 h 129888"/>
                <a:gd name="connsiteX41" fmla="*/ 123984 w 185238"/>
                <a:gd name="connsiteY41" fmla="*/ 45756 h 129888"/>
                <a:gd name="connsiteX42" fmla="*/ 118818 w 185238"/>
                <a:gd name="connsiteY42" fmla="*/ 76014 h 129888"/>
                <a:gd name="connsiteX43" fmla="*/ 123984 w 185238"/>
                <a:gd name="connsiteY43" fmla="*/ 84870 h 129888"/>
                <a:gd name="connsiteX44" fmla="*/ 45756 w 185238"/>
                <a:gd name="connsiteY44" fmla="*/ 68634 h 129888"/>
                <a:gd name="connsiteX45" fmla="*/ 46541 w 185238"/>
                <a:gd name="connsiteY45" fmla="*/ 81134 h 129888"/>
                <a:gd name="connsiteX46" fmla="*/ 45756 w 185238"/>
                <a:gd name="connsiteY46" fmla="*/ 81918 h 129888"/>
                <a:gd name="connsiteX47" fmla="*/ 32472 w 185238"/>
                <a:gd name="connsiteY47" fmla="*/ 81918 h 129888"/>
                <a:gd name="connsiteX48" fmla="*/ 32472 w 185238"/>
                <a:gd name="connsiteY48" fmla="*/ 81918 h 129888"/>
                <a:gd name="connsiteX49" fmla="*/ 32472 w 185238"/>
                <a:gd name="connsiteY49" fmla="*/ 81918 h 129888"/>
                <a:gd name="connsiteX50" fmla="*/ 22649 w 185238"/>
                <a:gd name="connsiteY50" fmla="*/ 87861 h 129888"/>
                <a:gd name="connsiteX51" fmla="*/ 20664 w 185238"/>
                <a:gd name="connsiteY51" fmla="*/ 87084 h 129888"/>
                <a:gd name="connsiteX52" fmla="*/ 20664 w 185238"/>
                <a:gd name="connsiteY52" fmla="*/ 73800 h 129888"/>
                <a:gd name="connsiteX53" fmla="*/ 20664 w 185238"/>
                <a:gd name="connsiteY53" fmla="*/ 73800 h 129888"/>
                <a:gd name="connsiteX54" fmla="*/ 20664 w 185238"/>
                <a:gd name="connsiteY54" fmla="*/ 73800 h 129888"/>
                <a:gd name="connsiteX55" fmla="*/ 11804 w 185238"/>
                <a:gd name="connsiteY55" fmla="*/ 63525 h 129888"/>
                <a:gd name="connsiteX56" fmla="*/ 11808 w 185238"/>
                <a:gd name="connsiteY56" fmla="*/ 63468 h 129888"/>
                <a:gd name="connsiteX57" fmla="*/ 20664 w 185238"/>
                <a:gd name="connsiteY57" fmla="*/ 55350 h 129888"/>
                <a:gd name="connsiteX58" fmla="*/ 24354 w 185238"/>
                <a:gd name="connsiteY58" fmla="*/ 55350 h 129888"/>
                <a:gd name="connsiteX59" fmla="*/ 24354 w 185238"/>
                <a:gd name="connsiteY59" fmla="*/ 55350 h 129888"/>
                <a:gd name="connsiteX60" fmla="*/ 28894 w 185238"/>
                <a:gd name="connsiteY60" fmla="*/ 44805 h 129888"/>
                <a:gd name="connsiteX61" fmla="*/ 30996 w 185238"/>
                <a:gd name="connsiteY61" fmla="*/ 44280 h 129888"/>
                <a:gd name="connsiteX62" fmla="*/ 30996 w 185238"/>
                <a:gd name="connsiteY62" fmla="*/ 44280 h 129888"/>
                <a:gd name="connsiteX63" fmla="*/ 40590 w 185238"/>
                <a:gd name="connsiteY63" fmla="*/ 51660 h 129888"/>
                <a:gd name="connsiteX64" fmla="*/ 40590 w 185238"/>
                <a:gd name="connsiteY64" fmla="*/ 51660 h 129888"/>
                <a:gd name="connsiteX65" fmla="*/ 40590 w 185238"/>
                <a:gd name="connsiteY65" fmla="*/ 51660 h 129888"/>
                <a:gd name="connsiteX66" fmla="*/ 45018 w 185238"/>
                <a:gd name="connsiteY66" fmla="*/ 51660 h 129888"/>
                <a:gd name="connsiteX67" fmla="*/ 53874 w 185238"/>
                <a:gd name="connsiteY67" fmla="*/ 56088 h 129888"/>
                <a:gd name="connsiteX68" fmla="*/ 53874 w 185238"/>
                <a:gd name="connsiteY68" fmla="*/ 69372 h 129888"/>
                <a:gd name="connsiteX69" fmla="*/ 53874 w 185238"/>
                <a:gd name="connsiteY69" fmla="*/ 69372 h 129888"/>
                <a:gd name="connsiteX70" fmla="*/ 59040 w 185238"/>
                <a:gd name="connsiteY70" fmla="*/ 22878 h 129888"/>
                <a:gd name="connsiteX71" fmla="*/ 67158 w 185238"/>
                <a:gd name="connsiteY71" fmla="*/ 30996 h 129888"/>
                <a:gd name="connsiteX72" fmla="*/ 59040 w 185238"/>
                <a:gd name="connsiteY72" fmla="*/ 39114 h 129888"/>
                <a:gd name="connsiteX73" fmla="*/ 51660 w 185238"/>
                <a:gd name="connsiteY73" fmla="*/ 30996 h 129888"/>
                <a:gd name="connsiteX74" fmla="*/ 66420 w 185238"/>
                <a:gd name="connsiteY74" fmla="*/ 42066 h 129888"/>
                <a:gd name="connsiteX75" fmla="*/ 66420 w 185238"/>
                <a:gd name="connsiteY75" fmla="*/ 70110 h 129888"/>
                <a:gd name="connsiteX76" fmla="*/ 52398 w 185238"/>
                <a:gd name="connsiteY76" fmla="*/ 84870 h 129888"/>
                <a:gd name="connsiteX77" fmla="*/ 52398 w 185238"/>
                <a:gd name="connsiteY77" fmla="*/ 69372 h 129888"/>
                <a:gd name="connsiteX78" fmla="*/ 47232 w 185238"/>
                <a:gd name="connsiteY78" fmla="*/ 39114 h 12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185238" h="129888">
                  <a:moveTo>
                    <a:pt x="160884" y="92988"/>
                  </a:moveTo>
                  <a:cubicBezTo>
                    <a:pt x="182286" y="82656"/>
                    <a:pt x="185238" y="74538"/>
                    <a:pt x="185238" y="71586"/>
                  </a:cubicBezTo>
                  <a:lnTo>
                    <a:pt x="185238" y="0"/>
                  </a:lnTo>
                  <a:cubicBezTo>
                    <a:pt x="174936" y="4365"/>
                    <a:pt x="165260" y="10072"/>
                    <a:pt x="156456" y="16974"/>
                  </a:cubicBezTo>
                  <a:cubicBezTo>
                    <a:pt x="148264" y="9592"/>
                    <a:pt x="138751" y="3832"/>
                    <a:pt x="128412" y="0"/>
                  </a:cubicBezTo>
                  <a:lnTo>
                    <a:pt x="135792" y="14760"/>
                  </a:lnTo>
                  <a:cubicBezTo>
                    <a:pt x="128449" y="15161"/>
                    <a:pt x="121335" y="17449"/>
                    <a:pt x="115128" y="21402"/>
                  </a:cubicBezTo>
                  <a:cubicBezTo>
                    <a:pt x="106272" y="28782"/>
                    <a:pt x="107010" y="45018"/>
                    <a:pt x="107010" y="56088"/>
                  </a:cubicBezTo>
                  <a:cubicBezTo>
                    <a:pt x="106036" y="64185"/>
                    <a:pt x="108147" y="72352"/>
                    <a:pt x="112914" y="78966"/>
                  </a:cubicBezTo>
                  <a:cubicBezTo>
                    <a:pt x="119556" y="84132"/>
                    <a:pt x="123246" y="84870"/>
                    <a:pt x="123246" y="90774"/>
                  </a:cubicBezTo>
                  <a:cubicBezTo>
                    <a:pt x="123246" y="96678"/>
                    <a:pt x="119556" y="97416"/>
                    <a:pt x="112914" y="100368"/>
                  </a:cubicBezTo>
                  <a:cubicBezTo>
                    <a:pt x="106272" y="103320"/>
                    <a:pt x="104796" y="110700"/>
                    <a:pt x="92988" y="110700"/>
                  </a:cubicBezTo>
                  <a:cubicBezTo>
                    <a:pt x="81180" y="110700"/>
                    <a:pt x="81180" y="104796"/>
                    <a:pt x="72324" y="100368"/>
                  </a:cubicBezTo>
                  <a:cubicBezTo>
                    <a:pt x="63468" y="95940"/>
                    <a:pt x="61992" y="95940"/>
                    <a:pt x="61992" y="90774"/>
                  </a:cubicBezTo>
                  <a:cubicBezTo>
                    <a:pt x="61992" y="85608"/>
                    <a:pt x="66420" y="84132"/>
                    <a:pt x="72324" y="78966"/>
                  </a:cubicBezTo>
                  <a:cubicBezTo>
                    <a:pt x="77092" y="72352"/>
                    <a:pt x="79202" y="64185"/>
                    <a:pt x="78228" y="56088"/>
                  </a:cubicBezTo>
                  <a:cubicBezTo>
                    <a:pt x="78228" y="45018"/>
                    <a:pt x="78228" y="28782"/>
                    <a:pt x="70848" y="21402"/>
                  </a:cubicBezTo>
                  <a:cubicBezTo>
                    <a:pt x="64442" y="18129"/>
                    <a:pt x="57372" y="16362"/>
                    <a:pt x="50184" y="16236"/>
                  </a:cubicBezTo>
                  <a:lnTo>
                    <a:pt x="57564" y="0"/>
                  </a:lnTo>
                  <a:cubicBezTo>
                    <a:pt x="47108" y="4273"/>
                    <a:pt x="37583" y="10539"/>
                    <a:pt x="29520" y="18450"/>
                  </a:cubicBezTo>
                  <a:cubicBezTo>
                    <a:pt x="20243" y="11441"/>
                    <a:pt x="10365" y="5267"/>
                    <a:pt x="0" y="0"/>
                  </a:cubicBezTo>
                  <a:lnTo>
                    <a:pt x="0" y="73800"/>
                  </a:lnTo>
                  <a:cubicBezTo>
                    <a:pt x="0" y="73800"/>
                    <a:pt x="0" y="84870"/>
                    <a:pt x="24354" y="95202"/>
                  </a:cubicBezTo>
                  <a:cubicBezTo>
                    <a:pt x="48391" y="104312"/>
                    <a:pt x="71394" y="115939"/>
                    <a:pt x="92988" y="129888"/>
                  </a:cubicBezTo>
                  <a:cubicBezTo>
                    <a:pt x="114087" y="114953"/>
                    <a:pt x="136877" y="102567"/>
                    <a:pt x="160884" y="92988"/>
                  </a:cubicBezTo>
                  <a:close/>
                  <a:moveTo>
                    <a:pt x="149076" y="49446"/>
                  </a:moveTo>
                  <a:cubicBezTo>
                    <a:pt x="157629" y="49208"/>
                    <a:pt x="165600" y="53763"/>
                    <a:pt x="169740" y="61254"/>
                  </a:cubicBezTo>
                  <a:lnTo>
                    <a:pt x="164574" y="61254"/>
                  </a:lnTo>
                  <a:cubicBezTo>
                    <a:pt x="153984" y="60814"/>
                    <a:pt x="145047" y="69041"/>
                    <a:pt x="144604" y="79629"/>
                  </a:cubicBezTo>
                  <a:cubicBezTo>
                    <a:pt x="144574" y="80393"/>
                    <a:pt x="144589" y="81156"/>
                    <a:pt x="144648" y="81918"/>
                  </a:cubicBezTo>
                  <a:cubicBezTo>
                    <a:pt x="144331" y="84861"/>
                    <a:pt x="144331" y="87830"/>
                    <a:pt x="144648" y="90774"/>
                  </a:cubicBezTo>
                  <a:cubicBezTo>
                    <a:pt x="136965" y="88063"/>
                    <a:pt x="131150" y="81693"/>
                    <a:pt x="129150" y="73800"/>
                  </a:cubicBezTo>
                  <a:cubicBezTo>
                    <a:pt x="126264" y="63602"/>
                    <a:pt x="132198" y="52998"/>
                    <a:pt x="142390" y="50115"/>
                  </a:cubicBezTo>
                  <a:cubicBezTo>
                    <a:pt x="144567" y="49501"/>
                    <a:pt x="146825" y="49274"/>
                    <a:pt x="149076" y="49446"/>
                  </a:cubicBezTo>
                  <a:close/>
                  <a:moveTo>
                    <a:pt x="119556" y="22878"/>
                  </a:moveTo>
                  <a:lnTo>
                    <a:pt x="127674" y="30996"/>
                  </a:lnTo>
                  <a:lnTo>
                    <a:pt x="119556" y="39114"/>
                  </a:lnTo>
                  <a:lnTo>
                    <a:pt x="112176" y="30996"/>
                  </a:lnTo>
                  <a:close/>
                  <a:moveTo>
                    <a:pt x="119556" y="84870"/>
                  </a:moveTo>
                  <a:cubicBezTo>
                    <a:pt x="114737" y="82753"/>
                    <a:pt x="111003" y="78751"/>
                    <a:pt x="109224" y="73800"/>
                  </a:cubicBezTo>
                  <a:cubicBezTo>
                    <a:pt x="109224" y="68634"/>
                    <a:pt x="109224" y="49446"/>
                    <a:pt x="109224" y="45756"/>
                  </a:cubicBezTo>
                  <a:lnTo>
                    <a:pt x="123984" y="45756"/>
                  </a:lnTo>
                  <a:cubicBezTo>
                    <a:pt x="120597" y="55486"/>
                    <a:pt x="118855" y="65712"/>
                    <a:pt x="118818" y="76014"/>
                  </a:cubicBezTo>
                  <a:cubicBezTo>
                    <a:pt x="120412" y="79037"/>
                    <a:pt x="122139" y="81991"/>
                    <a:pt x="123984" y="84870"/>
                  </a:cubicBezTo>
                  <a:close/>
                  <a:moveTo>
                    <a:pt x="45756" y="68634"/>
                  </a:moveTo>
                  <a:cubicBezTo>
                    <a:pt x="49425" y="71869"/>
                    <a:pt x="49775" y="77466"/>
                    <a:pt x="46541" y="81134"/>
                  </a:cubicBezTo>
                  <a:cubicBezTo>
                    <a:pt x="46296" y="81411"/>
                    <a:pt x="46034" y="81673"/>
                    <a:pt x="45756" y="81918"/>
                  </a:cubicBezTo>
                  <a:cubicBezTo>
                    <a:pt x="41915" y="85142"/>
                    <a:pt x="36313" y="85142"/>
                    <a:pt x="32472" y="81918"/>
                  </a:cubicBezTo>
                  <a:lnTo>
                    <a:pt x="32472" y="81918"/>
                  </a:lnTo>
                  <a:lnTo>
                    <a:pt x="32472" y="81918"/>
                  </a:lnTo>
                  <a:cubicBezTo>
                    <a:pt x="31400" y="86271"/>
                    <a:pt x="27003" y="88932"/>
                    <a:pt x="22649" y="87861"/>
                  </a:cubicBezTo>
                  <a:cubicBezTo>
                    <a:pt x="21956" y="87691"/>
                    <a:pt x="21289" y="87429"/>
                    <a:pt x="20664" y="87084"/>
                  </a:cubicBezTo>
                  <a:cubicBezTo>
                    <a:pt x="17102" y="83372"/>
                    <a:pt x="17102" y="77512"/>
                    <a:pt x="20664" y="73800"/>
                  </a:cubicBezTo>
                  <a:lnTo>
                    <a:pt x="20664" y="73800"/>
                  </a:lnTo>
                  <a:lnTo>
                    <a:pt x="20664" y="73800"/>
                  </a:lnTo>
                  <a:cubicBezTo>
                    <a:pt x="15380" y="73410"/>
                    <a:pt x="11413" y="68809"/>
                    <a:pt x="11804" y="63525"/>
                  </a:cubicBezTo>
                  <a:cubicBezTo>
                    <a:pt x="11805" y="63506"/>
                    <a:pt x="11807" y="63487"/>
                    <a:pt x="11808" y="63468"/>
                  </a:cubicBezTo>
                  <a:cubicBezTo>
                    <a:pt x="12193" y="58867"/>
                    <a:pt x="16047" y="55334"/>
                    <a:pt x="20664" y="55350"/>
                  </a:cubicBezTo>
                  <a:lnTo>
                    <a:pt x="24354" y="55350"/>
                  </a:lnTo>
                  <a:lnTo>
                    <a:pt x="24354" y="55350"/>
                  </a:lnTo>
                  <a:cubicBezTo>
                    <a:pt x="22696" y="51185"/>
                    <a:pt x="24729" y="46464"/>
                    <a:pt x="28894" y="44805"/>
                  </a:cubicBezTo>
                  <a:cubicBezTo>
                    <a:pt x="29568" y="44537"/>
                    <a:pt x="30275" y="44360"/>
                    <a:pt x="30996" y="44280"/>
                  </a:cubicBezTo>
                  <a:lnTo>
                    <a:pt x="30996" y="44280"/>
                  </a:lnTo>
                  <a:cubicBezTo>
                    <a:pt x="35538" y="44157"/>
                    <a:pt x="39543" y="47239"/>
                    <a:pt x="40590" y="51660"/>
                  </a:cubicBezTo>
                  <a:lnTo>
                    <a:pt x="40590" y="51660"/>
                  </a:lnTo>
                  <a:lnTo>
                    <a:pt x="40590" y="51660"/>
                  </a:lnTo>
                  <a:lnTo>
                    <a:pt x="45018" y="51660"/>
                  </a:lnTo>
                  <a:cubicBezTo>
                    <a:pt x="48531" y="51533"/>
                    <a:pt x="51867" y="53202"/>
                    <a:pt x="53874" y="56088"/>
                  </a:cubicBezTo>
                  <a:cubicBezTo>
                    <a:pt x="57099" y="59929"/>
                    <a:pt x="57099" y="65531"/>
                    <a:pt x="53874" y="69372"/>
                  </a:cubicBezTo>
                  <a:lnTo>
                    <a:pt x="53874" y="69372"/>
                  </a:lnTo>
                  <a:close/>
                  <a:moveTo>
                    <a:pt x="59040" y="22878"/>
                  </a:moveTo>
                  <a:lnTo>
                    <a:pt x="67158" y="30996"/>
                  </a:lnTo>
                  <a:lnTo>
                    <a:pt x="59040" y="39114"/>
                  </a:lnTo>
                  <a:lnTo>
                    <a:pt x="51660" y="30996"/>
                  </a:lnTo>
                  <a:close/>
                  <a:moveTo>
                    <a:pt x="66420" y="42066"/>
                  </a:moveTo>
                  <a:cubicBezTo>
                    <a:pt x="72324" y="42066"/>
                    <a:pt x="70848" y="64944"/>
                    <a:pt x="66420" y="70110"/>
                  </a:cubicBezTo>
                  <a:cubicBezTo>
                    <a:pt x="64804" y="77227"/>
                    <a:pt x="59424" y="82889"/>
                    <a:pt x="52398" y="84870"/>
                  </a:cubicBezTo>
                  <a:cubicBezTo>
                    <a:pt x="52723" y="79709"/>
                    <a:pt x="52723" y="74533"/>
                    <a:pt x="52398" y="69372"/>
                  </a:cubicBezTo>
                  <a:cubicBezTo>
                    <a:pt x="52819" y="59036"/>
                    <a:pt x="51055" y="48726"/>
                    <a:pt x="47232" y="39114"/>
                  </a:cubicBezTo>
                  <a:close/>
                </a:path>
              </a:pathLst>
            </a:custGeom>
            <a:solidFill>
              <a:srgbClr val="2E5AA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1FDC7F0F-CA8D-485B-AA72-7497A4EBD424}"/>
                </a:ext>
              </a:extLst>
            </p:cNvPr>
            <p:cNvSpPr/>
            <p:nvPr/>
          </p:nvSpPr>
          <p:spPr>
            <a:xfrm>
              <a:off x="7979411" y="5341147"/>
              <a:ext cx="183024" cy="96677"/>
            </a:xfrm>
            <a:custGeom>
              <a:avLst/>
              <a:gdLst>
                <a:gd name="connsiteX0" fmla="*/ 31734 w 183024"/>
                <a:gd name="connsiteY0" fmla="*/ 81918 h 96677"/>
                <a:gd name="connsiteX1" fmla="*/ 59778 w 183024"/>
                <a:gd name="connsiteY1" fmla="*/ 96678 h 96677"/>
                <a:gd name="connsiteX2" fmla="*/ 59778 w 183024"/>
                <a:gd name="connsiteY2" fmla="*/ 96678 h 96677"/>
                <a:gd name="connsiteX3" fmla="*/ 26568 w 183024"/>
                <a:gd name="connsiteY3" fmla="*/ 52398 h 96677"/>
                <a:gd name="connsiteX4" fmla="*/ 60516 w 183024"/>
                <a:gd name="connsiteY4" fmla="*/ 4428 h 96677"/>
                <a:gd name="connsiteX5" fmla="*/ 49446 w 183024"/>
                <a:gd name="connsiteY5" fmla="*/ 50922 h 96677"/>
                <a:gd name="connsiteX6" fmla="*/ 67158 w 183024"/>
                <a:gd name="connsiteY6" fmla="*/ 76014 h 96677"/>
                <a:gd name="connsiteX7" fmla="*/ 75276 w 183024"/>
                <a:gd name="connsiteY7" fmla="*/ 76014 h 96677"/>
                <a:gd name="connsiteX8" fmla="*/ 83394 w 183024"/>
                <a:gd name="connsiteY8" fmla="*/ 70848 h 96677"/>
                <a:gd name="connsiteX9" fmla="*/ 93726 w 183024"/>
                <a:gd name="connsiteY9" fmla="*/ 76014 h 96677"/>
                <a:gd name="connsiteX10" fmla="*/ 103320 w 183024"/>
                <a:gd name="connsiteY10" fmla="*/ 70848 h 96677"/>
                <a:gd name="connsiteX11" fmla="*/ 112176 w 183024"/>
                <a:gd name="connsiteY11" fmla="*/ 76014 h 96677"/>
                <a:gd name="connsiteX12" fmla="*/ 119556 w 183024"/>
                <a:gd name="connsiteY12" fmla="*/ 76014 h 96677"/>
                <a:gd name="connsiteX13" fmla="*/ 137268 w 183024"/>
                <a:gd name="connsiteY13" fmla="*/ 50922 h 96677"/>
                <a:gd name="connsiteX14" fmla="*/ 126198 w 183024"/>
                <a:gd name="connsiteY14" fmla="*/ 2214 h 96677"/>
                <a:gd name="connsiteX15" fmla="*/ 160884 w 183024"/>
                <a:gd name="connsiteY15" fmla="*/ 50184 h 96677"/>
                <a:gd name="connsiteX16" fmla="*/ 126198 w 183024"/>
                <a:gd name="connsiteY16" fmla="*/ 95202 h 96677"/>
                <a:gd name="connsiteX17" fmla="*/ 126198 w 183024"/>
                <a:gd name="connsiteY17" fmla="*/ 95202 h 96677"/>
                <a:gd name="connsiteX18" fmla="*/ 154242 w 183024"/>
                <a:gd name="connsiteY18" fmla="*/ 80442 h 96677"/>
                <a:gd name="connsiteX19" fmla="*/ 183024 w 183024"/>
                <a:gd name="connsiteY19" fmla="*/ 95940 h 96677"/>
                <a:gd name="connsiteX20" fmla="*/ 183024 w 183024"/>
                <a:gd name="connsiteY20" fmla="*/ 8118 h 96677"/>
                <a:gd name="connsiteX21" fmla="*/ 183024 w 183024"/>
                <a:gd name="connsiteY21" fmla="*/ 0 h 96677"/>
                <a:gd name="connsiteX22" fmla="*/ 0 w 183024"/>
                <a:gd name="connsiteY22" fmla="*/ 0 h 96677"/>
                <a:gd name="connsiteX23" fmla="*/ 0 w 183024"/>
                <a:gd name="connsiteY23" fmla="*/ 8118 h 96677"/>
                <a:gd name="connsiteX24" fmla="*/ 0 w 183024"/>
                <a:gd name="connsiteY24" fmla="*/ 95202 h 96677"/>
                <a:gd name="connsiteX25" fmla="*/ 31734 w 183024"/>
                <a:gd name="connsiteY25" fmla="*/ 81918 h 96677"/>
                <a:gd name="connsiteX26" fmla="*/ 73800 w 183024"/>
                <a:gd name="connsiteY26" fmla="*/ 14022 h 96677"/>
                <a:gd name="connsiteX27" fmla="*/ 89298 w 183024"/>
                <a:gd name="connsiteY27" fmla="*/ 21402 h 96677"/>
                <a:gd name="connsiteX28" fmla="*/ 95202 w 183024"/>
                <a:gd name="connsiteY28" fmla="*/ 5166 h 96677"/>
                <a:gd name="connsiteX29" fmla="*/ 101106 w 183024"/>
                <a:gd name="connsiteY29" fmla="*/ 21402 h 96677"/>
                <a:gd name="connsiteX30" fmla="*/ 116604 w 183024"/>
                <a:gd name="connsiteY30" fmla="*/ 14022 h 96677"/>
                <a:gd name="connsiteX31" fmla="*/ 109224 w 183024"/>
                <a:gd name="connsiteY31" fmla="*/ 29520 h 96677"/>
                <a:gd name="connsiteX32" fmla="*/ 125460 w 183024"/>
                <a:gd name="connsiteY32" fmla="*/ 35424 h 96677"/>
                <a:gd name="connsiteX33" fmla="*/ 109224 w 183024"/>
                <a:gd name="connsiteY33" fmla="*/ 41328 h 96677"/>
                <a:gd name="connsiteX34" fmla="*/ 116604 w 183024"/>
                <a:gd name="connsiteY34" fmla="*/ 56826 h 96677"/>
                <a:gd name="connsiteX35" fmla="*/ 101106 w 183024"/>
                <a:gd name="connsiteY35" fmla="*/ 49446 h 96677"/>
                <a:gd name="connsiteX36" fmla="*/ 95202 w 183024"/>
                <a:gd name="connsiteY36" fmla="*/ 65682 h 96677"/>
                <a:gd name="connsiteX37" fmla="*/ 89298 w 183024"/>
                <a:gd name="connsiteY37" fmla="*/ 49446 h 96677"/>
                <a:gd name="connsiteX38" fmla="*/ 73800 w 183024"/>
                <a:gd name="connsiteY38" fmla="*/ 56826 h 96677"/>
                <a:gd name="connsiteX39" fmla="*/ 81180 w 183024"/>
                <a:gd name="connsiteY39" fmla="*/ 41328 h 96677"/>
                <a:gd name="connsiteX40" fmla="*/ 64944 w 183024"/>
                <a:gd name="connsiteY40" fmla="*/ 35424 h 96677"/>
                <a:gd name="connsiteX41" fmla="*/ 81180 w 183024"/>
                <a:gd name="connsiteY41" fmla="*/ 29520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83024" h="96677">
                  <a:moveTo>
                    <a:pt x="31734" y="81918"/>
                  </a:moveTo>
                  <a:cubicBezTo>
                    <a:pt x="39665" y="89157"/>
                    <a:pt x="49321" y="94240"/>
                    <a:pt x="59778" y="96678"/>
                  </a:cubicBezTo>
                  <a:lnTo>
                    <a:pt x="59778" y="96678"/>
                  </a:lnTo>
                  <a:cubicBezTo>
                    <a:pt x="40171" y="90833"/>
                    <a:pt x="26690" y="72858"/>
                    <a:pt x="26568" y="52398"/>
                  </a:cubicBezTo>
                  <a:cubicBezTo>
                    <a:pt x="26568" y="25092"/>
                    <a:pt x="59778" y="11070"/>
                    <a:pt x="60516" y="4428"/>
                  </a:cubicBezTo>
                  <a:cubicBezTo>
                    <a:pt x="60516" y="16236"/>
                    <a:pt x="49446" y="31734"/>
                    <a:pt x="49446" y="50922"/>
                  </a:cubicBezTo>
                  <a:cubicBezTo>
                    <a:pt x="49446" y="70110"/>
                    <a:pt x="67158" y="76014"/>
                    <a:pt x="67158" y="76014"/>
                  </a:cubicBezTo>
                  <a:cubicBezTo>
                    <a:pt x="67158" y="76014"/>
                    <a:pt x="73062" y="76014"/>
                    <a:pt x="75276" y="76014"/>
                  </a:cubicBezTo>
                  <a:cubicBezTo>
                    <a:pt x="77490" y="76014"/>
                    <a:pt x="79704" y="70848"/>
                    <a:pt x="83394" y="70848"/>
                  </a:cubicBezTo>
                  <a:cubicBezTo>
                    <a:pt x="87084" y="70848"/>
                    <a:pt x="89298" y="76014"/>
                    <a:pt x="93726" y="76014"/>
                  </a:cubicBezTo>
                  <a:cubicBezTo>
                    <a:pt x="98154" y="76014"/>
                    <a:pt x="100368" y="70848"/>
                    <a:pt x="103320" y="70848"/>
                  </a:cubicBezTo>
                  <a:cubicBezTo>
                    <a:pt x="106272" y="70848"/>
                    <a:pt x="108486" y="75276"/>
                    <a:pt x="112176" y="76014"/>
                  </a:cubicBezTo>
                  <a:cubicBezTo>
                    <a:pt x="115866" y="76752"/>
                    <a:pt x="112176" y="76014"/>
                    <a:pt x="119556" y="76014"/>
                  </a:cubicBezTo>
                  <a:cubicBezTo>
                    <a:pt x="126936" y="76014"/>
                    <a:pt x="137268" y="76014"/>
                    <a:pt x="137268" y="50922"/>
                  </a:cubicBezTo>
                  <a:cubicBezTo>
                    <a:pt x="137268" y="25830"/>
                    <a:pt x="126198" y="14022"/>
                    <a:pt x="126198" y="2214"/>
                  </a:cubicBezTo>
                  <a:cubicBezTo>
                    <a:pt x="126198" y="8856"/>
                    <a:pt x="160884" y="22878"/>
                    <a:pt x="160884" y="50184"/>
                  </a:cubicBezTo>
                  <a:cubicBezTo>
                    <a:pt x="160906" y="71332"/>
                    <a:pt x="146655" y="89831"/>
                    <a:pt x="126198" y="95202"/>
                  </a:cubicBezTo>
                  <a:lnTo>
                    <a:pt x="126198" y="95202"/>
                  </a:lnTo>
                  <a:cubicBezTo>
                    <a:pt x="136596" y="92617"/>
                    <a:pt x="146220" y="87553"/>
                    <a:pt x="154242" y="80442"/>
                  </a:cubicBezTo>
                  <a:cubicBezTo>
                    <a:pt x="162559" y="87694"/>
                    <a:pt x="172389" y="92990"/>
                    <a:pt x="183024" y="95940"/>
                  </a:cubicBezTo>
                  <a:lnTo>
                    <a:pt x="183024" y="8118"/>
                  </a:lnTo>
                  <a:cubicBezTo>
                    <a:pt x="182065" y="5497"/>
                    <a:pt x="182065" y="2621"/>
                    <a:pt x="183024" y="0"/>
                  </a:cubicBezTo>
                  <a:lnTo>
                    <a:pt x="0" y="0"/>
                  </a:lnTo>
                  <a:cubicBezTo>
                    <a:pt x="801" y="2646"/>
                    <a:pt x="801" y="5472"/>
                    <a:pt x="0" y="8118"/>
                  </a:cubicBezTo>
                  <a:lnTo>
                    <a:pt x="0" y="95202"/>
                  </a:lnTo>
                  <a:cubicBezTo>
                    <a:pt x="11477" y="93336"/>
                    <a:pt x="22350" y="88784"/>
                    <a:pt x="31734" y="81918"/>
                  </a:cubicBezTo>
                  <a:close/>
                  <a:moveTo>
                    <a:pt x="73800" y="14022"/>
                  </a:moveTo>
                  <a:lnTo>
                    <a:pt x="89298" y="21402"/>
                  </a:lnTo>
                  <a:lnTo>
                    <a:pt x="95202" y="5166"/>
                  </a:lnTo>
                  <a:lnTo>
                    <a:pt x="101106" y="21402"/>
                  </a:lnTo>
                  <a:lnTo>
                    <a:pt x="116604" y="14022"/>
                  </a:lnTo>
                  <a:lnTo>
                    <a:pt x="109224" y="29520"/>
                  </a:lnTo>
                  <a:lnTo>
                    <a:pt x="125460" y="35424"/>
                  </a:lnTo>
                  <a:lnTo>
                    <a:pt x="109224" y="41328"/>
                  </a:lnTo>
                  <a:lnTo>
                    <a:pt x="116604" y="56826"/>
                  </a:lnTo>
                  <a:lnTo>
                    <a:pt x="101106" y="49446"/>
                  </a:lnTo>
                  <a:lnTo>
                    <a:pt x="95202" y="65682"/>
                  </a:lnTo>
                  <a:lnTo>
                    <a:pt x="89298" y="49446"/>
                  </a:lnTo>
                  <a:lnTo>
                    <a:pt x="73800" y="56826"/>
                  </a:lnTo>
                  <a:lnTo>
                    <a:pt x="81180" y="41328"/>
                  </a:lnTo>
                  <a:lnTo>
                    <a:pt x="64944" y="35424"/>
                  </a:lnTo>
                  <a:lnTo>
                    <a:pt x="81180" y="29520"/>
                  </a:ln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C8147C62-6444-491C-A0F8-1866735F1ED3}"/>
                </a:ext>
              </a:extLst>
            </p:cNvPr>
            <p:cNvSpPr/>
            <p:nvPr/>
          </p:nvSpPr>
          <p:spPr>
            <a:xfrm>
              <a:off x="7991219" y="5425278"/>
              <a:ext cx="40590" cy="25829"/>
            </a:xfrm>
            <a:custGeom>
              <a:avLst/>
              <a:gdLst>
                <a:gd name="connsiteX0" fmla="*/ 19926 w 40590"/>
                <a:gd name="connsiteY0" fmla="*/ 25830 h 25829"/>
                <a:gd name="connsiteX1" fmla="*/ 19926 w 40590"/>
                <a:gd name="connsiteY1" fmla="*/ 25830 h 25829"/>
                <a:gd name="connsiteX2" fmla="*/ 40590 w 40590"/>
                <a:gd name="connsiteY2" fmla="*/ 11070 h 25829"/>
                <a:gd name="connsiteX3" fmla="*/ 22878 w 40590"/>
                <a:gd name="connsiteY3" fmla="*/ 0 h 25829"/>
                <a:gd name="connsiteX4" fmla="*/ 0 w 40590"/>
                <a:gd name="connsiteY4" fmla="*/ 11070 h 25829"/>
                <a:gd name="connsiteX5" fmla="*/ 19188 w 40590"/>
                <a:gd name="connsiteY5" fmla="*/ 22878 h 25829"/>
                <a:gd name="connsiteX6" fmla="*/ 19188 w 40590"/>
                <a:gd name="connsiteY6" fmla="*/ 22878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590" h="25829">
                  <a:moveTo>
                    <a:pt x="19926" y="25830"/>
                  </a:moveTo>
                  <a:lnTo>
                    <a:pt x="19926" y="25830"/>
                  </a:lnTo>
                  <a:cubicBezTo>
                    <a:pt x="25910" y="19753"/>
                    <a:pt x="32901" y="14759"/>
                    <a:pt x="40590" y="11070"/>
                  </a:cubicBezTo>
                  <a:cubicBezTo>
                    <a:pt x="33862" y="8900"/>
                    <a:pt x="27778" y="5096"/>
                    <a:pt x="22878" y="0"/>
                  </a:cubicBezTo>
                  <a:cubicBezTo>
                    <a:pt x="16229" y="5438"/>
                    <a:pt x="8390" y="9231"/>
                    <a:pt x="0" y="11070"/>
                  </a:cubicBezTo>
                  <a:cubicBezTo>
                    <a:pt x="6914" y="14095"/>
                    <a:pt x="13372" y="18069"/>
                    <a:pt x="19188" y="22878"/>
                  </a:cubicBezTo>
                  <a:lnTo>
                    <a:pt x="19188" y="22878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4921EC2F-0E0E-46C2-91E1-47F5BF2E938E}"/>
                </a:ext>
              </a:extLst>
            </p:cNvPr>
            <p:cNvSpPr/>
            <p:nvPr/>
          </p:nvSpPr>
          <p:spPr>
            <a:xfrm>
              <a:off x="8120369" y="5427493"/>
              <a:ext cx="36900" cy="21401"/>
            </a:xfrm>
            <a:custGeom>
              <a:avLst/>
              <a:gdLst>
                <a:gd name="connsiteX0" fmla="*/ 17712 w 36900"/>
                <a:gd name="connsiteY0" fmla="*/ 0 h 21401"/>
                <a:gd name="connsiteX1" fmla="*/ 0 w 36900"/>
                <a:gd name="connsiteY1" fmla="*/ 8856 h 21401"/>
                <a:gd name="connsiteX2" fmla="*/ 17712 w 36900"/>
                <a:gd name="connsiteY2" fmla="*/ 21402 h 21401"/>
                <a:gd name="connsiteX3" fmla="*/ 17712 w 36900"/>
                <a:gd name="connsiteY3" fmla="*/ 21402 h 21401"/>
                <a:gd name="connsiteX4" fmla="*/ 36900 w 36900"/>
                <a:gd name="connsiteY4" fmla="*/ 8856 h 21401"/>
                <a:gd name="connsiteX5" fmla="*/ 17712 w 36900"/>
                <a:gd name="connsiteY5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0" h="21401">
                  <a:moveTo>
                    <a:pt x="17712" y="0"/>
                  </a:moveTo>
                  <a:cubicBezTo>
                    <a:pt x="12686" y="4451"/>
                    <a:pt x="6576" y="7505"/>
                    <a:pt x="0" y="8856"/>
                  </a:cubicBezTo>
                  <a:cubicBezTo>
                    <a:pt x="6391" y="12302"/>
                    <a:pt x="12339" y="16516"/>
                    <a:pt x="17712" y="21402"/>
                  </a:cubicBezTo>
                  <a:lnTo>
                    <a:pt x="17712" y="21402"/>
                  </a:lnTo>
                  <a:cubicBezTo>
                    <a:pt x="23609" y="16501"/>
                    <a:pt x="30044" y="12291"/>
                    <a:pt x="36900" y="8856"/>
                  </a:cubicBezTo>
                  <a:cubicBezTo>
                    <a:pt x="30051" y="7010"/>
                    <a:pt x="23564" y="4016"/>
                    <a:pt x="17712" y="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2370D286-3D1B-4BE1-AA96-34C3C84CF45E}"/>
                </a:ext>
              </a:extLst>
            </p:cNvPr>
            <p:cNvSpPr/>
            <p:nvPr/>
          </p:nvSpPr>
          <p:spPr>
            <a:xfrm>
              <a:off x="8055425" y="5357382"/>
              <a:ext cx="38376" cy="38375"/>
            </a:xfrm>
            <a:custGeom>
              <a:avLst/>
              <a:gdLst>
                <a:gd name="connsiteX0" fmla="*/ 5166 w 38376"/>
                <a:gd name="connsiteY0" fmla="*/ 5166 h 38375"/>
                <a:gd name="connsiteX1" fmla="*/ 10332 w 38376"/>
                <a:gd name="connsiteY1" fmla="*/ 15498 h 38375"/>
                <a:gd name="connsiteX2" fmla="*/ 0 w 38376"/>
                <a:gd name="connsiteY2" fmla="*/ 19188 h 38375"/>
                <a:gd name="connsiteX3" fmla="*/ 10332 w 38376"/>
                <a:gd name="connsiteY3" fmla="*/ 22878 h 38375"/>
                <a:gd name="connsiteX4" fmla="*/ 5166 w 38376"/>
                <a:gd name="connsiteY4" fmla="*/ 32472 h 38375"/>
                <a:gd name="connsiteX5" fmla="*/ 15498 w 38376"/>
                <a:gd name="connsiteY5" fmla="*/ 28044 h 38375"/>
                <a:gd name="connsiteX6" fmla="*/ 19188 w 38376"/>
                <a:gd name="connsiteY6" fmla="*/ 38376 h 38375"/>
                <a:gd name="connsiteX7" fmla="*/ 22878 w 38376"/>
                <a:gd name="connsiteY7" fmla="*/ 28044 h 38375"/>
                <a:gd name="connsiteX8" fmla="*/ 32472 w 38376"/>
                <a:gd name="connsiteY8" fmla="*/ 32472 h 38375"/>
                <a:gd name="connsiteX9" fmla="*/ 28044 w 38376"/>
                <a:gd name="connsiteY9" fmla="*/ 22878 h 38375"/>
                <a:gd name="connsiteX10" fmla="*/ 38376 w 38376"/>
                <a:gd name="connsiteY10" fmla="*/ 19188 h 38375"/>
                <a:gd name="connsiteX11" fmla="*/ 28044 w 38376"/>
                <a:gd name="connsiteY11" fmla="*/ 15498 h 38375"/>
                <a:gd name="connsiteX12" fmla="*/ 32472 w 38376"/>
                <a:gd name="connsiteY12" fmla="*/ 5166 h 38375"/>
                <a:gd name="connsiteX13" fmla="*/ 22878 w 38376"/>
                <a:gd name="connsiteY13" fmla="*/ 10332 h 38375"/>
                <a:gd name="connsiteX14" fmla="*/ 19188 w 38376"/>
                <a:gd name="connsiteY14" fmla="*/ 0 h 38375"/>
                <a:gd name="connsiteX15" fmla="*/ 15498 w 38376"/>
                <a:gd name="connsiteY15" fmla="*/ 10332 h 38375"/>
                <a:gd name="connsiteX16" fmla="*/ 5166 w 38376"/>
                <a:gd name="connsiteY16" fmla="*/ 516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376" h="38375">
                  <a:moveTo>
                    <a:pt x="5166" y="5166"/>
                  </a:moveTo>
                  <a:lnTo>
                    <a:pt x="10332" y="15498"/>
                  </a:lnTo>
                  <a:lnTo>
                    <a:pt x="0" y="19188"/>
                  </a:lnTo>
                  <a:lnTo>
                    <a:pt x="10332" y="22878"/>
                  </a:lnTo>
                  <a:lnTo>
                    <a:pt x="5166" y="32472"/>
                  </a:lnTo>
                  <a:lnTo>
                    <a:pt x="15498" y="28044"/>
                  </a:lnTo>
                  <a:lnTo>
                    <a:pt x="19188" y="38376"/>
                  </a:lnTo>
                  <a:lnTo>
                    <a:pt x="22878" y="28044"/>
                  </a:lnTo>
                  <a:lnTo>
                    <a:pt x="32472" y="32472"/>
                  </a:lnTo>
                  <a:lnTo>
                    <a:pt x="28044" y="22878"/>
                  </a:lnTo>
                  <a:lnTo>
                    <a:pt x="38376" y="19188"/>
                  </a:lnTo>
                  <a:lnTo>
                    <a:pt x="28044" y="15498"/>
                  </a:lnTo>
                  <a:lnTo>
                    <a:pt x="32472" y="5166"/>
                  </a:lnTo>
                  <a:lnTo>
                    <a:pt x="22878" y="10332"/>
                  </a:lnTo>
                  <a:lnTo>
                    <a:pt x="19188" y="0"/>
                  </a:lnTo>
                  <a:lnTo>
                    <a:pt x="15498" y="10332"/>
                  </a:lnTo>
                  <a:lnTo>
                    <a:pt x="5166" y="5166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E6F5B180-693A-4C30-B0AF-877940380913}"/>
                </a:ext>
              </a:extLst>
            </p:cNvPr>
            <p:cNvSpPr/>
            <p:nvPr/>
          </p:nvSpPr>
          <p:spPr>
            <a:xfrm>
              <a:off x="8015573" y="5357382"/>
              <a:ext cx="123984" cy="190404"/>
            </a:xfrm>
            <a:custGeom>
              <a:avLst/>
              <a:gdLst>
                <a:gd name="connsiteX0" fmla="*/ 94464 w 123984"/>
                <a:gd name="connsiteY0" fmla="*/ 92250 h 190404"/>
                <a:gd name="connsiteX1" fmla="*/ 90036 w 123984"/>
                <a:gd name="connsiteY1" fmla="*/ 78966 h 190404"/>
                <a:gd name="connsiteX2" fmla="*/ 123984 w 123984"/>
                <a:gd name="connsiteY2" fmla="*/ 37638 h 190404"/>
                <a:gd name="connsiteX3" fmla="*/ 99630 w 123984"/>
                <a:gd name="connsiteY3" fmla="*/ 0 h 190404"/>
                <a:gd name="connsiteX4" fmla="*/ 110700 w 123984"/>
                <a:gd name="connsiteY4" fmla="*/ 36162 h 190404"/>
                <a:gd name="connsiteX5" fmla="*/ 87822 w 123984"/>
                <a:gd name="connsiteY5" fmla="*/ 64944 h 190404"/>
                <a:gd name="connsiteX6" fmla="*/ 80442 w 123984"/>
                <a:gd name="connsiteY6" fmla="*/ 64944 h 190404"/>
                <a:gd name="connsiteX7" fmla="*/ 71586 w 123984"/>
                <a:gd name="connsiteY7" fmla="*/ 60516 h 190404"/>
                <a:gd name="connsiteX8" fmla="*/ 61992 w 123984"/>
                <a:gd name="connsiteY8" fmla="*/ 65682 h 190404"/>
                <a:gd name="connsiteX9" fmla="*/ 51660 w 123984"/>
                <a:gd name="connsiteY9" fmla="*/ 60516 h 190404"/>
                <a:gd name="connsiteX10" fmla="*/ 43542 w 123984"/>
                <a:gd name="connsiteY10" fmla="*/ 64944 h 190404"/>
                <a:gd name="connsiteX11" fmla="*/ 35424 w 123984"/>
                <a:gd name="connsiteY11" fmla="*/ 64944 h 190404"/>
                <a:gd name="connsiteX12" fmla="*/ 13284 w 123984"/>
                <a:gd name="connsiteY12" fmla="*/ 36162 h 190404"/>
                <a:gd name="connsiteX13" fmla="*/ 24354 w 123984"/>
                <a:gd name="connsiteY13" fmla="*/ 0 h 190404"/>
                <a:gd name="connsiteX14" fmla="*/ 0 w 123984"/>
                <a:gd name="connsiteY14" fmla="*/ 37638 h 190404"/>
                <a:gd name="connsiteX15" fmla="*/ 33210 w 123984"/>
                <a:gd name="connsiteY15" fmla="*/ 78966 h 190404"/>
                <a:gd name="connsiteX16" fmla="*/ 25830 w 123984"/>
                <a:gd name="connsiteY16" fmla="*/ 95940 h 190404"/>
                <a:gd name="connsiteX17" fmla="*/ 42804 w 123984"/>
                <a:gd name="connsiteY17" fmla="*/ 102582 h 190404"/>
                <a:gd name="connsiteX18" fmla="*/ 50922 w 123984"/>
                <a:gd name="connsiteY18" fmla="*/ 140220 h 190404"/>
                <a:gd name="connsiteX19" fmla="*/ 45018 w 123984"/>
                <a:gd name="connsiteY19" fmla="*/ 165312 h 190404"/>
                <a:gd name="connsiteX20" fmla="*/ 35424 w 123984"/>
                <a:gd name="connsiteY20" fmla="*/ 174906 h 190404"/>
                <a:gd name="connsiteX21" fmla="*/ 45756 w 123984"/>
                <a:gd name="connsiteY21" fmla="*/ 182286 h 190404"/>
                <a:gd name="connsiteX22" fmla="*/ 61992 w 123984"/>
                <a:gd name="connsiteY22" fmla="*/ 190404 h 190404"/>
                <a:gd name="connsiteX23" fmla="*/ 78228 w 123984"/>
                <a:gd name="connsiteY23" fmla="*/ 182286 h 190404"/>
                <a:gd name="connsiteX24" fmla="*/ 87822 w 123984"/>
                <a:gd name="connsiteY24" fmla="*/ 174906 h 190404"/>
                <a:gd name="connsiteX25" fmla="*/ 78228 w 123984"/>
                <a:gd name="connsiteY25" fmla="*/ 165312 h 190404"/>
                <a:gd name="connsiteX26" fmla="*/ 72324 w 123984"/>
                <a:gd name="connsiteY26" fmla="*/ 140220 h 190404"/>
                <a:gd name="connsiteX27" fmla="*/ 81180 w 123984"/>
                <a:gd name="connsiteY27" fmla="*/ 102582 h 190404"/>
                <a:gd name="connsiteX28" fmla="*/ 94464 w 123984"/>
                <a:gd name="connsiteY28" fmla="*/ 92250 h 190404"/>
                <a:gd name="connsiteX29" fmla="*/ 46494 w 123984"/>
                <a:gd name="connsiteY29" fmla="*/ 175644 h 190404"/>
                <a:gd name="connsiteX30" fmla="*/ 35424 w 123984"/>
                <a:gd name="connsiteY30" fmla="*/ 175644 h 190404"/>
                <a:gd name="connsiteX31" fmla="*/ 46494 w 123984"/>
                <a:gd name="connsiteY31" fmla="*/ 175644 h 190404"/>
                <a:gd name="connsiteX32" fmla="*/ 50184 w 123984"/>
                <a:gd name="connsiteY32" fmla="*/ 179334 h 190404"/>
                <a:gd name="connsiteX33" fmla="*/ 46494 w 123984"/>
                <a:gd name="connsiteY33" fmla="*/ 183024 h 190404"/>
                <a:gd name="connsiteX34" fmla="*/ 71586 w 123984"/>
                <a:gd name="connsiteY34" fmla="*/ 168264 h 190404"/>
                <a:gd name="connsiteX35" fmla="*/ 82656 w 123984"/>
                <a:gd name="connsiteY35" fmla="*/ 168264 h 190404"/>
                <a:gd name="connsiteX36" fmla="*/ 71586 w 123984"/>
                <a:gd name="connsiteY36" fmla="*/ 168264 h 190404"/>
                <a:gd name="connsiteX37" fmla="*/ 71586 w 123984"/>
                <a:gd name="connsiteY37" fmla="*/ 160884 h 190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3984" h="190404">
                  <a:moveTo>
                    <a:pt x="94464" y="92250"/>
                  </a:moveTo>
                  <a:lnTo>
                    <a:pt x="90036" y="78966"/>
                  </a:lnTo>
                  <a:cubicBezTo>
                    <a:pt x="109335" y="74352"/>
                    <a:pt x="123202" y="57464"/>
                    <a:pt x="123984" y="37638"/>
                  </a:cubicBezTo>
                  <a:cubicBezTo>
                    <a:pt x="123984" y="16974"/>
                    <a:pt x="99630" y="0"/>
                    <a:pt x="99630" y="0"/>
                  </a:cubicBezTo>
                  <a:cubicBezTo>
                    <a:pt x="99630" y="0"/>
                    <a:pt x="110700" y="20664"/>
                    <a:pt x="110700" y="36162"/>
                  </a:cubicBezTo>
                  <a:cubicBezTo>
                    <a:pt x="110700" y="51660"/>
                    <a:pt x="101106" y="64944"/>
                    <a:pt x="87822" y="64944"/>
                  </a:cubicBezTo>
                  <a:cubicBezTo>
                    <a:pt x="87822" y="64944"/>
                    <a:pt x="82656" y="64944"/>
                    <a:pt x="80442" y="64944"/>
                  </a:cubicBezTo>
                  <a:cubicBezTo>
                    <a:pt x="78228" y="64944"/>
                    <a:pt x="73800" y="60516"/>
                    <a:pt x="71586" y="60516"/>
                  </a:cubicBezTo>
                  <a:cubicBezTo>
                    <a:pt x="69372" y="60516"/>
                    <a:pt x="67158" y="65682"/>
                    <a:pt x="61992" y="65682"/>
                  </a:cubicBezTo>
                  <a:cubicBezTo>
                    <a:pt x="56826" y="65682"/>
                    <a:pt x="54612" y="60516"/>
                    <a:pt x="51660" y="60516"/>
                  </a:cubicBezTo>
                  <a:cubicBezTo>
                    <a:pt x="48708" y="60516"/>
                    <a:pt x="47232" y="64944"/>
                    <a:pt x="43542" y="64944"/>
                  </a:cubicBezTo>
                  <a:cubicBezTo>
                    <a:pt x="39852" y="64944"/>
                    <a:pt x="38376" y="64944"/>
                    <a:pt x="35424" y="64944"/>
                  </a:cubicBezTo>
                  <a:cubicBezTo>
                    <a:pt x="32472" y="64944"/>
                    <a:pt x="13284" y="53874"/>
                    <a:pt x="13284" y="36162"/>
                  </a:cubicBezTo>
                  <a:cubicBezTo>
                    <a:pt x="15455" y="23694"/>
                    <a:pt x="19173" y="11546"/>
                    <a:pt x="24354" y="0"/>
                  </a:cubicBezTo>
                  <a:cubicBezTo>
                    <a:pt x="24354" y="0"/>
                    <a:pt x="0" y="16974"/>
                    <a:pt x="0" y="37638"/>
                  </a:cubicBezTo>
                  <a:cubicBezTo>
                    <a:pt x="689" y="57251"/>
                    <a:pt x="14205" y="74072"/>
                    <a:pt x="33210" y="78966"/>
                  </a:cubicBezTo>
                  <a:lnTo>
                    <a:pt x="25830" y="95940"/>
                  </a:lnTo>
                  <a:cubicBezTo>
                    <a:pt x="31904" y="96887"/>
                    <a:pt x="37697" y="99154"/>
                    <a:pt x="42804" y="102582"/>
                  </a:cubicBezTo>
                  <a:cubicBezTo>
                    <a:pt x="50922" y="109224"/>
                    <a:pt x="50922" y="128412"/>
                    <a:pt x="50922" y="140220"/>
                  </a:cubicBezTo>
                  <a:cubicBezTo>
                    <a:pt x="50922" y="152028"/>
                    <a:pt x="50922" y="161622"/>
                    <a:pt x="45018" y="165312"/>
                  </a:cubicBezTo>
                  <a:cubicBezTo>
                    <a:pt x="39114" y="169002"/>
                    <a:pt x="35424" y="170478"/>
                    <a:pt x="35424" y="174906"/>
                  </a:cubicBezTo>
                  <a:cubicBezTo>
                    <a:pt x="35424" y="179334"/>
                    <a:pt x="39852" y="180072"/>
                    <a:pt x="45756" y="182286"/>
                  </a:cubicBezTo>
                  <a:cubicBezTo>
                    <a:pt x="51660" y="184500"/>
                    <a:pt x="52398" y="190404"/>
                    <a:pt x="61992" y="190404"/>
                  </a:cubicBezTo>
                  <a:cubicBezTo>
                    <a:pt x="71586" y="190404"/>
                    <a:pt x="71586" y="185238"/>
                    <a:pt x="78228" y="182286"/>
                  </a:cubicBezTo>
                  <a:cubicBezTo>
                    <a:pt x="84870" y="179334"/>
                    <a:pt x="87822" y="182286"/>
                    <a:pt x="87822" y="174906"/>
                  </a:cubicBezTo>
                  <a:cubicBezTo>
                    <a:pt x="87822" y="167526"/>
                    <a:pt x="87822" y="169740"/>
                    <a:pt x="78228" y="165312"/>
                  </a:cubicBezTo>
                  <a:cubicBezTo>
                    <a:pt x="68634" y="160884"/>
                    <a:pt x="72324" y="154980"/>
                    <a:pt x="72324" y="140220"/>
                  </a:cubicBezTo>
                  <a:cubicBezTo>
                    <a:pt x="72324" y="125460"/>
                    <a:pt x="72324" y="109224"/>
                    <a:pt x="81180" y="102582"/>
                  </a:cubicBezTo>
                  <a:cubicBezTo>
                    <a:pt x="84752" y="98161"/>
                    <a:pt x="89298" y="94625"/>
                    <a:pt x="94464" y="92250"/>
                  </a:cubicBezTo>
                  <a:close/>
                  <a:moveTo>
                    <a:pt x="46494" y="175644"/>
                  </a:moveTo>
                  <a:cubicBezTo>
                    <a:pt x="39852" y="175644"/>
                    <a:pt x="35424" y="175644"/>
                    <a:pt x="35424" y="175644"/>
                  </a:cubicBezTo>
                  <a:cubicBezTo>
                    <a:pt x="35424" y="175644"/>
                    <a:pt x="39852" y="175644"/>
                    <a:pt x="46494" y="175644"/>
                  </a:cubicBezTo>
                  <a:cubicBezTo>
                    <a:pt x="48531" y="175644"/>
                    <a:pt x="50184" y="177296"/>
                    <a:pt x="50184" y="179334"/>
                  </a:cubicBezTo>
                  <a:cubicBezTo>
                    <a:pt x="50184" y="181372"/>
                    <a:pt x="48531" y="183024"/>
                    <a:pt x="46494" y="183024"/>
                  </a:cubicBezTo>
                  <a:close/>
                  <a:moveTo>
                    <a:pt x="71586" y="168264"/>
                  </a:moveTo>
                  <a:cubicBezTo>
                    <a:pt x="78228" y="168264"/>
                    <a:pt x="82656" y="168264"/>
                    <a:pt x="82656" y="168264"/>
                  </a:cubicBezTo>
                  <a:cubicBezTo>
                    <a:pt x="82656" y="168264"/>
                    <a:pt x="78228" y="168264"/>
                    <a:pt x="71586" y="168264"/>
                  </a:cubicBezTo>
                  <a:lnTo>
                    <a:pt x="71586" y="160884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8E42C58A-4694-4B8D-BF16-92918210593C}"/>
                </a:ext>
              </a:extLst>
            </p:cNvPr>
            <p:cNvSpPr/>
            <p:nvPr/>
          </p:nvSpPr>
          <p:spPr>
            <a:xfrm>
              <a:off x="8042879" y="5463654"/>
              <a:ext cx="8856" cy="8118"/>
            </a:xfrm>
            <a:custGeom>
              <a:avLst/>
              <a:gdLst>
                <a:gd name="connsiteX0" fmla="*/ 4428 w 8856"/>
                <a:gd name="connsiteY0" fmla="*/ 8118 h 8118"/>
                <a:gd name="connsiteX1" fmla="*/ 8856 w 8856"/>
                <a:gd name="connsiteY1" fmla="*/ 3690 h 8118"/>
                <a:gd name="connsiteX2" fmla="*/ 4428 w 8856"/>
                <a:gd name="connsiteY2" fmla="*/ 0 h 8118"/>
                <a:gd name="connsiteX3" fmla="*/ 0 w 8856"/>
                <a:gd name="connsiteY3" fmla="*/ 3690 h 8118"/>
                <a:gd name="connsiteX4" fmla="*/ 4428 w 8856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6" h="8118">
                  <a:moveTo>
                    <a:pt x="4428" y="8118"/>
                  </a:moveTo>
                  <a:lnTo>
                    <a:pt x="8856" y="3690"/>
                  </a:lnTo>
                  <a:lnTo>
                    <a:pt x="4428" y="0"/>
                  </a:lnTo>
                  <a:lnTo>
                    <a:pt x="0" y="3690"/>
                  </a:lnTo>
                  <a:lnTo>
                    <a:pt x="4428" y="8118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6F8E709F-65CB-4E67-A13F-3C79C576F5BF}"/>
                </a:ext>
              </a:extLst>
            </p:cNvPr>
            <p:cNvSpPr/>
            <p:nvPr/>
          </p:nvSpPr>
          <p:spPr>
            <a:xfrm rot="18843001">
              <a:off x="8098281" y="5464451"/>
              <a:ext cx="5903" cy="5903"/>
            </a:xfrm>
            <a:custGeom>
              <a:avLst/>
              <a:gdLst>
                <a:gd name="connsiteX0" fmla="*/ 0 w 5903"/>
                <a:gd name="connsiteY0" fmla="*/ 0 h 5903"/>
                <a:gd name="connsiteX1" fmla="*/ 5904 w 5903"/>
                <a:gd name="connsiteY1" fmla="*/ 0 h 5903"/>
                <a:gd name="connsiteX2" fmla="*/ 5904 w 5903"/>
                <a:gd name="connsiteY2" fmla="*/ 5904 h 5903"/>
                <a:gd name="connsiteX3" fmla="*/ 0 w 5903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5903">
                  <a:moveTo>
                    <a:pt x="0" y="0"/>
                  </a:moveTo>
                  <a:lnTo>
                    <a:pt x="5904" y="0"/>
                  </a:lnTo>
                  <a:lnTo>
                    <a:pt x="5904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DAEFEB5B-1739-47F0-95B1-5FE6B9B3DD80}"/>
                </a:ext>
              </a:extLst>
            </p:cNvPr>
            <p:cNvSpPr/>
            <p:nvPr/>
          </p:nvSpPr>
          <p:spPr>
            <a:xfrm>
              <a:off x="8096829" y="5479891"/>
              <a:ext cx="8780" cy="33948"/>
            </a:xfrm>
            <a:custGeom>
              <a:avLst/>
              <a:gdLst>
                <a:gd name="connsiteX0" fmla="*/ 2876 w 8780"/>
                <a:gd name="connsiteY0" fmla="*/ 33948 h 33948"/>
                <a:gd name="connsiteX1" fmla="*/ 8780 w 8780"/>
                <a:gd name="connsiteY1" fmla="*/ 0 h 33948"/>
                <a:gd name="connsiteX2" fmla="*/ 1400 w 8780"/>
                <a:gd name="connsiteY2" fmla="*/ 0 h 33948"/>
                <a:gd name="connsiteX3" fmla="*/ 1400 w 8780"/>
                <a:gd name="connsiteY3" fmla="*/ 19926 h 33948"/>
                <a:gd name="connsiteX4" fmla="*/ 2876 w 8780"/>
                <a:gd name="connsiteY4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80" h="33948">
                  <a:moveTo>
                    <a:pt x="2876" y="33948"/>
                  </a:moveTo>
                  <a:cubicBezTo>
                    <a:pt x="3511" y="22440"/>
                    <a:pt x="5496" y="11046"/>
                    <a:pt x="8780" y="0"/>
                  </a:cubicBezTo>
                  <a:lnTo>
                    <a:pt x="1400" y="0"/>
                  </a:lnTo>
                  <a:cubicBezTo>
                    <a:pt x="-467" y="6511"/>
                    <a:pt x="-467" y="13415"/>
                    <a:pt x="1400" y="19926"/>
                  </a:cubicBezTo>
                  <a:cubicBezTo>
                    <a:pt x="-518" y="24548"/>
                    <a:pt x="42" y="29826"/>
                    <a:pt x="2876" y="33948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664725-59D9-4B2B-8A86-A23C47E84B27}"/>
                </a:ext>
              </a:extLst>
            </p:cNvPr>
            <p:cNvSpPr/>
            <p:nvPr/>
          </p:nvSpPr>
          <p:spPr>
            <a:xfrm>
              <a:off x="8047308" y="5481367"/>
              <a:ext cx="8459" cy="33948"/>
            </a:xfrm>
            <a:custGeom>
              <a:avLst/>
              <a:gdLst>
                <a:gd name="connsiteX0" fmla="*/ 8118 w 8459"/>
                <a:gd name="connsiteY0" fmla="*/ 19926 h 33948"/>
                <a:gd name="connsiteX1" fmla="*/ 8118 w 8459"/>
                <a:gd name="connsiteY1" fmla="*/ 0 h 33948"/>
                <a:gd name="connsiteX2" fmla="*/ 0 w 8459"/>
                <a:gd name="connsiteY2" fmla="*/ 0 h 33948"/>
                <a:gd name="connsiteX3" fmla="*/ 3690 w 8459"/>
                <a:gd name="connsiteY3" fmla="*/ 33948 h 33948"/>
                <a:gd name="connsiteX4" fmla="*/ 8118 w 8459"/>
                <a:gd name="connsiteY4" fmla="*/ 19926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9" h="33948">
                  <a:moveTo>
                    <a:pt x="8118" y="19926"/>
                  </a:moveTo>
                  <a:cubicBezTo>
                    <a:pt x="8118" y="10332"/>
                    <a:pt x="8118" y="4428"/>
                    <a:pt x="8118" y="0"/>
                  </a:cubicBezTo>
                  <a:lnTo>
                    <a:pt x="0" y="0"/>
                  </a:lnTo>
                  <a:cubicBezTo>
                    <a:pt x="2981" y="11057"/>
                    <a:pt x="4221" y="22509"/>
                    <a:pt x="3690" y="33948"/>
                  </a:cubicBezTo>
                  <a:cubicBezTo>
                    <a:pt x="7557" y="30395"/>
                    <a:pt x="9240" y="25055"/>
                    <a:pt x="8118" y="19926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5C588FA4-8289-4E41-95CC-D2B05F34DDCE}"/>
                </a:ext>
              </a:extLst>
            </p:cNvPr>
            <p:cNvSpPr/>
            <p:nvPr/>
          </p:nvSpPr>
          <p:spPr>
            <a:xfrm>
              <a:off x="8115115" y="5492369"/>
              <a:ext cx="25918" cy="25159"/>
            </a:xfrm>
            <a:custGeom>
              <a:avLst/>
              <a:gdLst>
                <a:gd name="connsiteX0" fmla="*/ 7469 w 25918"/>
                <a:gd name="connsiteY0" fmla="*/ 25159 h 25159"/>
                <a:gd name="connsiteX1" fmla="*/ 25919 w 25918"/>
                <a:gd name="connsiteY1" fmla="*/ 805 h 25159"/>
                <a:gd name="connsiteX2" fmla="*/ 15587 w 25918"/>
                <a:gd name="connsiteY2" fmla="*/ 805 h 25159"/>
                <a:gd name="connsiteX3" fmla="*/ 89 w 25918"/>
                <a:gd name="connsiteY3" fmla="*/ 13176 h 25159"/>
                <a:gd name="connsiteX4" fmla="*/ 89 w 25918"/>
                <a:gd name="connsiteY4" fmla="*/ 16303 h 25159"/>
                <a:gd name="connsiteX5" fmla="*/ 7469 w 25918"/>
                <a:gd name="connsiteY5" fmla="*/ 25159 h 25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18" h="25159">
                  <a:moveTo>
                    <a:pt x="7469" y="25159"/>
                  </a:moveTo>
                  <a:cubicBezTo>
                    <a:pt x="6133" y="13419"/>
                    <a:pt x="14258" y="2699"/>
                    <a:pt x="25919" y="805"/>
                  </a:cubicBezTo>
                  <a:cubicBezTo>
                    <a:pt x="22561" y="-268"/>
                    <a:pt x="18944" y="-268"/>
                    <a:pt x="15587" y="805"/>
                  </a:cubicBezTo>
                  <a:cubicBezTo>
                    <a:pt x="7889" y="-58"/>
                    <a:pt x="952" y="5481"/>
                    <a:pt x="89" y="13176"/>
                  </a:cubicBezTo>
                  <a:cubicBezTo>
                    <a:pt x="-30" y="14216"/>
                    <a:pt x="-30" y="15264"/>
                    <a:pt x="89" y="16303"/>
                  </a:cubicBezTo>
                  <a:cubicBezTo>
                    <a:pt x="1321" y="20094"/>
                    <a:pt x="3963" y="23266"/>
                    <a:pt x="7469" y="25159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11EDEDD7-7BCF-44B5-86C8-03673AAD4ACF}"/>
                </a:ext>
              </a:extLst>
            </p:cNvPr>
            <p:cNvSpPr/>
            <p:nvPr/>
          </p:nvSpPr>
          <p:spPr>
            <a:xfrm>
              <a:off x="8007704" y="5510149"/>
              <a:ext cx="10821" cy="9655"/>
            </a:xfrm>
            <a:custGeom>
              <a:avLst/>
              <a:gdLst>
                <a:gd name="connsiteX0" fmla="*/ 10821 w 10821"/>
                <a:gd name="connsiteY0" fmla="*/ 7380 h 9655"/>
                <a:gd name="connsiteX1" fmla="*/ 10821 w 10821"/>
                <a:gd name="connsiteY1" fmla="*/ 7380 h 9655"/>
                <a:gd name="connsiteX2" fmla="*/ 10821 w 10821"/>
                <a:gd name="connsiteY2" fmla="*/ 0 h 9655"/>
                <a:gd name="connsiteX3" fmla="*/ 10821 w 10821"/>
                <a:gd name="connsiteY3" fmla="*/ 0 h 9655"/>
                <a:gd name="connsiteX4" fmla="*/ 490 w 10821"/>
                <a:gd name="connsiteY4" fmla="*/ 0 h 9655"/>
                <a:gd name="connsiteX5" fmla="*/ 490 w 10821"/>
                <a:gd name="connsiteY5" fmla="*/ 0 h 9655"/>
                <a:gd name="connsiteX6" fmla="*/ 490 w 10821"/>
                <a:gd name="connsiteY6" fmla="*/ 0 h 9655"/>
                <a:gd name="connsiteX7" fmla="*/ 4744 w 10821"/>
                <a:gd name="connsiteY7" fmla="*/ 9531 h 9655"/>
                <a:gd name="connsiteX8" fmla="*/ 4917 w 10821"/>
                <a:gd name="connsiteY8" fmla="*/ 9594 h 9655"/>
                <a:gd name="connsiteX9" fmla="*/ 10821 w 10821"/>
                <a:gd name="connsiteY9" fmla="*/ 7380 h 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21" h="9655">
                  <a:moveTo>
                    <a:pt x="10821" y="7380"/>
                  </a:moveTo>
                  <a:lnTo>
                    <a:pt x="10821" y="7380"/>
                  </a:lnTo>
                  <a:lnTo>
                    <a:pt x="10821" y="0"/>
                  </a:lnTo>
                  <a:lnTo>
                    <a:pt x="10821" y="0"/>
                  </a:lnTo>
                  <a:cubicBezTo>
                    <a:pt x="7672" y="2013"/>
                    <a:pt x="3639" y="2013"/>
                    <a:pt x="490" y="0"/>
                  </a:cubicBezTo>
                  <a:lnTo>
                    <a:pt x="490" y="0"/>
                  </a:lnTo>
                  <a:lnTo>
                    <a:pt x="490" y="0"/>
                  </a:lnTo>
                  <a:cubicBezTo>
                    <a:pt x="-967" y="3807"/>
                    <a:pt x="937" y="8074"/>
                    <a:pt x="4744" y="9531"/>
                  </a:cubicBezTo>
                  <a:cubicBezTo>
                    <a:pt x="4802" y="9552"/>
                    <a:pt x="4859" y="9573"/>
                    <a:pt x="4917" y="9594"/>
                  </a:cubicBezTo>
                  <a:cubicBezTo>
                    <a:pt x="7133" y="9897"/>
                    <a:pt x="9351" y="9065"/>
                    <a:pt x="10821" y="738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33C3AE85-C55D-497B-B1E9-2906ACC17AEF}"/>
                </a:ext>
              </a:extLst>
            </p:cNvPr>
            <p:cNvSpPr/>
            <p:nvPr/>
          </p:nvSpPr>
          <p:spPr>
            <a:xfrm>
              <a:off x="7997769" y="5497969"/>
              <a:ext cx="9686" cy="14762"/>
            </a:xfrm>
            <a:custGeom>
              <a:avLst/>
              <a:gdLst>
                <a:gd name="connsiteX0" fmla="*/ 5996 w 9686"/>
                <a:gd name="connsiteY0" fmla="*/ 12179 h 14762"/>
                <a:gd name="connsiteX1" fmla="*/ 9686 w 9686"/>
                <a:gd name="connsiteY1" fmla="*/ 12179 h 14762"/>
                <a:gd name="connsiteX2" fmla="*/ 9686 w 9686"/>
                <a:gd name="connsiteY2" fmla="*/ 7013 h 14762"/>
                <a:gd name="connsiteX3" fmla="*/ 9686 w 9686"/>
                <a:gd name="connsiteY3" fmla="*/ 371 h 14762"/>
                <a:gd name="connsiteX4" fmla="*/ 9686 w 9686"/>
                <a:gd name="connsiteY4" fmla="*/ 371 h 14762"/>
                <a:gd name="connsiteX5" fmla="*/ 9686 w 9686"/>
                <a:gd name="connsiteY5" fmla="*/ 371 h 14762"/>
                <a:gd name="connsiteX6" fmla="*/ 371 w 9686"/>
                <a:gd name="connsiteY6" fmla="*/ 5078 h 14762"/>
                <a:gd name="connsiteX7" fmla="*/ 5077 w 9686"/>
                <a:gd name="connsiteY7" fmla="*/ 14393 h 14762"/>
                <a:gd name="connsiteX8" fmla="*/ 9686 w 9686"/>
                <a:gd name="connsiteY8" fmla="*/ 14393 h 1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86" h="14762">
                  <a:moveTo>
                    <a:pt x="5996" y="12179"/>
                  </a:moveTo>
                  <a:lnTo>
                    <a:pt x="9686" y="12179"/>
                  </a:lnTo>
                  <a:cubicBezTo>
                    <a:pt x="9366" y="10472"/>
                    <a:pt x="9366" y="8720"/>
                    <a:pt x="9686" y="7013"/>
                  </a:cubicBezTo>
                  <a:cubicBezTo>
                    <a:pt x="8824" y="4883"/>
                    <a:pt x="8824" y="2501"/>
                    <a:pt x="9686" y="371"/>
                  </a:cubicBezTo>
                  <a:lnTo>
                    <a:pt x="9686" y="371"/>
                  </a:lnTo>
                  <a:lnTo>
                    <a:pt x="9686" y="371"/>
                  </a:lnTo>
                  <a:cubicBezTo>
                    <a:pt x="5814" y="-902"/>
                    <a:pt x="1643" y="1206"/>
                    <a:pt x="371" y="5078"/>
                  </a:cubicBezTo>
                  <a:cubicBezTo>
                    <a:pt x="-902" y="8950"/>
                    <a:pt x="1205" y="13120"/>
                    <a:pt x="5077" y="14393"/>
                  </a:cubicBezTo>
                  <a:cubicBezTo>
                    <a:pt x="6574" y="14885"/>
                    <a:pt x="8190" y="14885"/>
                    <a:pt x="9686" y="14393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939D05D7-4E2E-4DDC-9994-8048D89CFE13}"/>
                </a:ext>
              </a:extLst>
            </p:cNvPr>
            <p:cNvSpPr/>
            <p:nvPr/>
          </p:nvSpPr>
          <p:spPr>
            <a:xfrm>
              <a:off x="8021477" y="5491820"/>
              <a:ext cx="12440" cy="10948"/>
            </a:xfrm>
            <a:custGeom>
              <a:avLst/>
              <a:gdLst>
                <a:gd name="connsiteX0" fmla="*/ 5904 w 12440"/>
                <a:gd name="connsiteY0" fmla="*/ 10948 h 10948"/>
                <a:gd name="connsiteX1" fmla="*/ 10332 w 12440"/>
                <a:gd name="connsiteY1" fmla="*/ 10948 h 10948"/>
                <a:gd name="connsiteX2" fmla="*/ 10332 w 12440"/>
                <a:gd name="connsiteY2" fmla="*/ 616 h 10948"/>
                <a:gd name="connsiteX3" fmla="*/ 4428 w 12440"/>
                <a:gd name="connsiteY3" fmla="*/ 616 h 10948"/>
                <a:gd name="connsiteX4" fmla="*/ 0 w 12440"/>
                <a:gd name="connsiteY4" fmla="*/ 616 h 10948"/>
                <a:gd name="connsiteX5" fmla="*/ 0 w 12440"/>
                <a:gd name="connsiteY5" fmla="*/ 616 h 10948"/>
                <a:gd name="connsiteX6" fmla="*/ 0 w 12440"/>
                <a:gd name="connsiteY6" fmla="*/ 616 h 10948"/>
                <a:gd name="connsiteX7" fmla="*/ 5904 w 12440"/>
                <a:gd name="connsiteY7" fmla="*/ 10948 h 10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40" h="10948">
                  <a:moveTo>
                    <a:pt x="5904" y="10948"/>
                  </a:moveTo>
                  <a:lnTo>
                    <a:pt x="10332" y="10948"/>
                  </a:lnTo>
                  <a:cubicBezTo>
                    <a:pt x="13144" y="8079"/>
                    <a:pt x="13144" y="3485"/>
                    <a:pt x="10332" y="616"/>
                  </a:cubicBezTo>
                  <a:cubicBezTo>
                    <a:pt x="8449" y="-205"/>
                    <a:pt x="6311" y="-205"/>
                    <a:pt x="4428" y="616"/>
                  </a:cubicBezTo>
                  <a:lnTo>
                    <a:pt x="0" y="616"/>
                  </a:lnTo>
                  <a:lnTo>
                    <a:pt x="0" y="616"/>
                  </a:lnTo>
                  <a:lnTo>
                    <a:pt x="0" y="616"/>
                  </a:lnTo>
                  <a:cubicBezTo>
                    <a:pt x="3686" y="2744"/>
                    <a:pt x="5942" y="6692"/>
                    <a:pt x="5904" y="10948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48B9BEC-BE10-4AF7-B8F6-94E65FB382C2}"/>
                </a:ext>
              </a:extLst>
            </p:cNvPr>
            <p:cNvSpPr/>
            <p:nvPr/>
          </p:nvSpPr>
          <p:spPr>
            <a:xfrm>
              <a:off x="8005579" y="5482782"/>
              <a:ext cx="9256" cy="8916"/>
            </a:xfrm>
            <a:custGeom>
              <a:avLst/>
              <a:gdLst>
                <a:gd name="connsiteX0" fmla="*/ 1139 w 9256"/>
                <a:gd name="connsiteY0" fmla="*/ 8917 h 8916"/>
                <a:gd name="connsiteX1" fmla="*/ 1139 w 9256"/>
                <a:gd name="connsiteY1" fmla="*/ 8917 h 8916"/>
                <a:gd name="connsiteX2" fmla="*/ 1139 w 9256"/>
                <a:gd name="connsiteY2" fmla="*/ 8917 h 8916"/>
                <a:gd name="connsiteX3" fmla="*/ 9257 w 9256"/>
                <a:gd name="connsiteY3" fmla="*/ 8917 h 8916"/>
                <a:gd name="connsiteX4" fmla="*/ 9257 w 9256"/>
                <a:gd name="connsiteY4" fmla="*/ 8917 h 8916"/>
                <a:gd name="connsiteX5" fmla="*/ 9257 w 9256"/>
                <a:gd name="connsiteY5" fmla="*/ 5227 h 8916"/>
                <a:gd name="connsiteX6" fmla="*/ 1877 w 9256"/>
                <a:gd name="connsiteY6" fmla="*/ 61 h 8916"/>
                <a:gd name="connsiteX7" fmla="*/ 1877 w 9256"/>
                <a:gd name="connsiteY7" fmla="*/ 61 h 8916"/>
                <a:gd name="connsiteX8" fmla="*/ 1139 w 9256"/>
                <a:gd name="connsiteY8" fmla="*/ 8917 h 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6" h="8916">
                  <a:moveTo>
                    <a:pt x="1139" y="8917"/>
                  </a:moveTo>
                  <a:cubicBezTo>
                    <a:pt x="1139" y="8917"/>
                    <a:pt x="1139" y="8917"/>
                    <a:pt x="1139" y="8917"/>
                  </a:cubicBezTo>
                  <a:lnTo>
                    <a:pt x="1139" y="8917"/>
                  </a:lnTo>
                  <a:cubicBezTo>
                    <a:pt x="3731" y="7809"/>
                    <a:pt x="6664" y="7809"/>
                    <a:pt x="9257" y="8917"/>
                  </a:cubicBezTo>
                  <a:lnTo>
                    <a:pt x="9257" y="8917"/>
                  </a:lnTo>
                  <a:lnTo>
                    <a:pt x="9257" y="5227"/>
                  </a:lnTo>
                  <a:cubicBezTo>
                    <a:pt x="8519" y="1844"/>
                    <a:pt x="5307" y="-404"/>
                    <a:pt x="1877" y="61"/>
                  </a:cubicBezTo>
                  <a:lnTo>
                    <a:pt x="1877" y="61"/>
                  </a:lnTo>
                  <a:cubicBezTo>
                    <a:pt x="-318" y="2517"/>
                    <a:pt x="-619" y="6131"/>
                    <a:pt x="1139" y="8917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8BD92658-E8A9-4770-8671-5ED4974E5D09}"/>
                </a:ext>
              </a:extLst>
            </p:cNvPr>
            <p:cNvSpPr/>
            <p:nvPr/>
          </p:nvSpPr>
          <p:spPr>
            <a:xfrm>
              <a:off x="8009622" y="5495341"/>
              <a:ext cx="14237" cy="14853"/>
            </a:xfrm>
            <a:custGeom>
              <a:avLst/>
              <a:gdLst>
                <a:gd name="connsiteX0" fmla="*/ 7427 w 14237"/>
                <a:gd name="connsiteY0" fmla="*/ 47 h 14853"/>
                <a:gd name="connsiteX1" fmla="*/ 47 w 14237"/>
                <a:gd name="connsiteY1" fmla="*/ 5858 h 14853"/>
                <a:gd name="connsiteX2" fmla="*/ 47 w 14237"/>
                <a:gd name="connsiteY2" fmla="*/ 7427 h 14853"/>
                <a:gd name="connsiteX3" fmla="*/ 5858 w 14237"/>
                <a:gd name="connsiteY3" fmla="*/ 14807 h 14853"/>
                <a:gd name="connsiteX4" fmla="*/ 7427 w 14237"/>
                <a:gd name="connsiteY4" fmla="*/ 14807 h 14853"/>
                <a:gd name="connsiteX5" fmla="*/ 14069 w 14237"/>
                <a:gd name="connsiteY5" fmla="*/ 8165 h 14853"/>
                <a:gd name="connsiteX6" fmla="*/ 9072 w 14237"/>
                <a:gd name="connsiteY6" fmla="*/ 212 h 14853"/>
                <a:gd name="connsiteX7" fmla="*/ 7427 w 14237"/>
                <a:gd name="connsiteY7" fmla="*/ 47 h 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37" h="14853">
                  <a:moveTo>
                    <a:pt x="7427" y="47"/>
                  </a:moveTo>
                  <a:cubicBezTo>
                    <a:pt x="3784" y="-386"/>
                    <a:pt x="480" y="2215"/>
                    <a:pt x="47" y="5858"/>
                  </a:cubicBezTo>
                  <a:cubicBezTo>
                    <a:pt x="-15" y="6379"/>
                    <a:pt x="-15" y="6906"/>
                    <a:pt x="47" y="7427"/>
                  </a:cubicBezTo>
                  <a:cubicBezTo>
                    <a:pt x="-386" y="11070"/>
                    <a:pt x="2215" y="14374"/>
                    <a:pt x="5858" y="14807"/>
                  </a:cubicBezTo>
                  <a:cubicBezTo>
                    <a:pt x="6379" y="14869"/>
                    <a:pt x="6906" y="14869"/>
                    <a:pt x="7427" y="14807"/>
                  </a:cubicBezTo>
                  <a:cubicBezTo>
                    <a:pt x="11096" y="14807"/>
                    <a:pt x="14069" y="11834"/>
                    <a:pt x="14069" y="8165"/>
                  </a:cubicBezTo>
                  <a:cubicBezTo>
                    <a:pt x="14885" y="4589"/>
                    <a:pt x="12648" y="1028"/>
                    <a:pt x="9072" y="212"/>
                  </a:cubicBezTo>
                  <a:cubicBezTo>
                    <a:pt x="8533" y="88"/>
                    <a:pt x="7980" y="33"/>
                    <a:pt x="7427" y="47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2E88062D-389D-40AE-9B85-8AF06DAEAEF4}"/>
                </a:ext>
              </a:extLst>
            </p:cNvPr>
            <p:cNvSpPr/>
            <p:nvPr/>
          </p:nvSpPr>
          <p:spPr>
            <a:xfrm>
              <a:off x="8024429" y="5503506"/>
              <a:ext cx="12186" cy="12441"/>
            </a:xfrm>
            <a:custGeom>
              <a:avLst/>
              <a:gdLst>
                <a:gd name="connsiteX0" fmla="*/ 7380 w 12186"/>
                <a:gd name="connsiteY0" fmla="*/ 738 h 12441"/>
                <a:gd name="connsiteX1" fmla="*/ 7380 w 12186"/>
                <a:gd name="connsiteY1" fmla="*/ 738 h 12441"/>
                <a:gd name="connsiteX2" fmla="*/ 0 w 12186"/>
                <a:gd name="connsiteY2" fmla="*/ 10332 h 12441"/>
                <a:gd name="connsiteX3" fmla="*/ 0 w 12186"/>
                <a:gd name="connsiteY3" fmla="*/ 10332 h 12441"/>
                <a:gd name="connsiteX4" fmla="*/ 0 w 12186"/>
                <a:gd name="connsiteY4" fmla="*/ 10332 h 12441"/>
                <a:gd name="connsiteX5" fmla="*/ 10332 w 12186"/>
                <a:gd name="connsiteY5" fmla="*/ 10332 h 12441"/>
                <a:gd name="connsiteX6" fmla="*/ 10332 w 12186"/>
                <a:gd name="connsiteY6" fmla="*/ 0 h 1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86" h="12441">
                  <a:moveTo>
                    <a:pt x="7380" y="738"/>
                  </a:moveTo>
                  <a:lnTo>
                    <a:pt x="7380" y="738"/>
                  </a:lnTo>
                  <a:cubicBezTo>
                    <a:pt x="7041" y="5117"/>
                    <a:pt x="4145" y="8881"/>
                    <a:pt x="0" y="10332"/>
                  </a:cubicBez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cubicBezTo>
                    <a:pt x="2869" y="13145"/>
                    <a:pt x="7461" y="13145"/>
                    <a:pt x="10332" y="10332"/>
                  </a:cubicBezTo>
                  <a:cubicBezTo>
                    <a:pt x="12804" y="7333"/>
                    <a:pt x="12804" y="2999"/>
                    <a:pt x="10332" y="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FEE412D6-4E1D-4190-B399-41010B62E039}"/>
                </a:ext>
              </a:extLst>
            </p:cNvPr>
            <p:cNvSpPr/>
            <p:nvPr/>
          </p:nvSpPr>
          <p:spPr>
            <a:xfrm>
              <a:off x="8039927" y="5459226"/>
              <a:ext cx="15498" cy="16236"/>
            </a:xfrm>
            <a:custGeom>
              <a:avLst/>
              <a:gdLst>
                <a:gd name="connsiteX0" fmla="*/ 15498 w 15498"/>
                <a:gd name="connsiteY0" fmla="*/ 8118 h 16236"/>
                <a:gd name="connsiteX1" fmla="*/ 7380 w 15498"/>
                <a:gd name="connsiteY1" fmla="*/ 0 h 16236"/>
                <a:gd name="connsiteX2" fmla="*/ 0 w 15498"/>
                <a:gd name="connsiteY2" fmla="*/ 8118 h 16236"/>
                <a:gd name="connsiteX3" fmla="*/ 7380 w 15498"/>
                <a:gd name="connsiteY3" fmla="*/ 16236 h 16236"/>
                <a:gd name="connsiteX4" fmla="*/ 11808 w 15498"/>
                <a:gd name="connsiteY4" fmla="*/ 8118 h 16236"/>
                <a:gd name="connsiteX5" fmla="*/ 7380 w 15498"/>
                <a:gd name="connsiteY5" fmla="*/ 12546 h 16236"/>
                <a:gd name="connsiteX6" fmla="*/ 3690 w 15498"/>
                <a:gd name="connsiteY6" fmla="*/ 8118 h 16236"/>
                <a:gd name="connsiteX7" fmla="*/ 7380 w 15498"/>
                <a:gd name="connsiteY7" fmla="*/ 811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16236">
                  <a:moveTo>
                    <a:pt x="15498" y="8118"/>
                  </a:moveTo>
                  <a:lnTo>
                    <a:pt x="7380" y="0"/>
                  </a:lnTo>
                  <a:lnTo>
                    <a:pt x="0" y="8118"/>
                  </a:lnTo>
                  <a:lnTo>
                    <a:pt x="7380" y="16236"/>
                  </a:lnTo>
                  <a:close/>
                  <a:moveTo>
                    <a:pt x="11808" y="8118"/>
                  </a:moveTo>
                  <a:lnTo>
                    <a:pt x="7380" y="12546"/>
                  </a:lnTo>
                  <a:lnTo>
                    <a:pt x="3690" y="8118"/>
                  </a:lnTo>
                  <a:lnTo>
                    <a:pt x="7380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B1C3982D-11A9-4A68-8AD0-DA82BE18B217}"/>
                </a:ext>
              </a:extLst>
            </p:cNvPr>
            <p:cNvSpPr/>
            <p:nvPr/>
          </p:nvSpPr>
          <p:spPr>
            <a:xfrm>
              <a:off x="8042879" y="5478415"/>
              <a:ext cx="15498" cy="42803"/>
            </a:xfrm>
            <a:custGeom>
              <a:avLst/>
              <a:gdLst>
                <a:gd name="connsiteX0" fmla="*/ 1476 w 15498"/>
                <a:gd name="connsiteY0" fmla="*/ 42804 h 42803"/>
                <a:gd name="connsiteX1" fmla="*/ 15498 w 15498"/>
                <a:gd name="connsiteY1" fmla="*/ 28044 h 42803"/>
                <a:gd name="connsiteX2" fmla="*/ 15498 w 15498"/>
                <a:gd name="connsiteY2" fmla="*/ 0 h 42803"/>
                <a:gd name="connsiteX3" fmla="*/ 738 w 15498"/>
                <a:gd name="connsiteY3" fmla="*/ 0 h 42803"/>
                <a:gd name="connsiteX4" fmla="*/ 5904 w 15498"/>
                <a:gd name="connsiteY4" fmla="*/ 30258 h 42803"/>
                <a:gd name="connsiteX5" fmla="*/ 1476 w 15498"/>
                <a:gd name="connsiteY5" fmla="*/ 42804 h 42803"/>
                <a:gd name="connsiteX6" fmla="*/ 10332 w 15498"/>
                <a:gd name="connsiteY6" fmla="*/ 2952 h 42803"/>
                <a:gd name="connsiteX7" fmla="*/ 10332 w 15498"/>
                <a:gd name="connsiteY7" fmla="*/ 22878 h 42803"/>
                <a:gd name="connsiteX8" fmla="*/ 3690 w 15498"/>
                <a:gd name="connsiteY8" fmla="*/ 35424 h 42803"/>
                <a:gd name="connsiteX9" fmla="*/ 0 w 15498"/>
                <a:gd name="connsiteY9" fmla="*/ 1476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" h="42803">
                  <a:moveTo>
                    <a:pt x="1476" y="42804"/>
                  </a:moveTo>
                  <a:cubicBezTo>
                    <a:pt x="8502" y="40823"/>
                    <a:pt x="13882" y="35161"/>
                    <a:pt x="15498" y="28044"/>
                  </a:cubicBezTo>
                  <a:cubicBezTo>
                    <a:pt x="15498" y="22878"/>
                    <a:pt x="15498" y="3690"/>
                    <a:pt x="15498" y="0"/>
                  </a:cubicBezTo>
                  <a:lnTo>
                    <a:pt x="738" y="0"/>
                  </a:lnTo>
                  <a:cubicBezTo>
                    <a:pt x="4561" y="9612"/>
                    <a:pt x="6325" y="19922"/>
                    <a:pt x="5904" y="30258"/>
                  </a:cubicBezTo>
                  <a:cubicBezTo>
                    <a:pt x="4657" y="34517"/>
                    <a:pt x="3181" y="38705"/>
                    <a:pt x="1476" y="42804"/>
                  </a:cubicBezTo>
                  <a:close/>
                  <a:moveTo>
                    <a:pt x="10332" y="2952"/>
                  </a:moveTo>
                  <a:cubicBezTo>
                    <a:pt x="10332" y="7380"/>
                    <a:pt x="10332" y="13284"/>
                    <a:pt x="10332" y="22878"/>
                  </a:cubicBezTo>
                  <a:cubicBezTo>
                    <a:pt x="10406" y="27920"/>
                    <a:pt x="7904" y="32651"/>
                    <a:pt x="3690" y="35424"/>
                  </a:cubicBezTo>
                  <a:cubicBezTo>
                    <a:pt x="4221" y="23985"/>
                    <a:pt x="2982" y="12533"/>
                    <a:pt x="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1A4C572B-7508-478D-85C5-49F6558677FA}"/>
                </a:ext>
              </a:extLst>
            </p:cNvPr>
            <p:cNvSpPr/>
            <p:nvPr/>
          </p:nvSpPr>
          <p:spPr>
            <a:xfrm>
              <a:off x="8090458" y="5475463"/>
              <a:ext cx="16627" cy="45755"/>
            </a:xfrm>
            <a:custGeom>
              <a:avLst/>
              <a:gdLst>
                <a:gd name="connsiteX0" fmla="*/ 3344 w 16627"/>
                <a:gd name="connsiteY0" fmla="*/ 2952 h 45755"/>
                <a:gd name="connsiteX1" fmla="*/ 3344 w 16627"/>
                <a:gd name="connsiteY1" fmla="*/ 30996 h 45755"/>
                <a:gd name="connsiteX2" fmla="*/ 16628 w 16627"/>
                <a:gd name="connsiteY2" fmla="*/ 45756 h 45755"/>
                <a:gd name="connsiteX3" fmla="*/ 16628 w 16627"/>
                <a:gd name="connsiteY3" fmla="*/ 30258 h 45755"/>
                <a:gd name="connsiteX4" fmla="*/ 15152 w 16627"/>
                <a:gd name="connsiteY4" fmla="*/ 0 h 45755"/>
                <a:gd name="connsiteX5" fmla="*/ 3344 w 16627"/>
                <a:gd name="connsiteY5" fmla="*/ 2952 h 45755"/>
                <a:gd name="connsiteX6" fmla="*/ 10724 w 16627"/>
                <a:gd name="connsiteY6" fmla="*/ 2952 h 45755"/>
                <a:gd name="connsiteX7" fmla="*/ 7034 w 16627"/>
                <a:gd name="connsiteY7" fmla="*/ 36900 h 45755"/>
                <a:gd name="connsiteX8" fmla="*/ 392 w 16627"/>
                <a:gd name="connsiteY8" fmla="*/ 24354 h 45755"/>
                <a:gd name="connsiteX9" fmla="*/ 5558 w 16627"/>
                <a:gd name="connsiteY9" fmla="*/ 5904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27" h="45755">
                  <a:moveTo>
                    <a:pt x="3344" y="2952"/>
                  </a:moveTo>
                  <a:cubicBezTo>
                    <a:pt x="-1822" y="2952"/>
                    <a:pt x="-346" y="25830"/>
                    <a:pt x="3344" y="30996"/>
                  </a:cubicBezTo>
                  <a:cubicBezTo>
                    <a:pt x="4687" y="38003"/>
                    <a:pt x="9801" y="43688"/>
                    <a:pt x="16628" y="45756"/>
                  </a:cubicBezTo>
                  <a:cubicBezTo>
                    <a:pt x="16303" y="40595"/>
                    <a:pt x="16303" y="35419"/>
                    <a:pt x="16628" y="30258"/>
                  </a:cubicBezTo>
                  <a:cubicBezTo>
                    <a:pt x="14488" y="20321"/>
                    <a:pt x="13986" y="10099"/>
                    <a:pt x="15152" y="0"/>
                  </a:cubicBezTo>
                  <a:close/>
                  <a:moveTo>
                    <a:pt x="3344" y="2952"/>
                  </a:moveTo>
                  <a:lnTo>
                    <a:pt x="10724" y="2952"/>
                  </a:lnTo>
                  <a:cubicBezTo>
                    <a:pt x="8185" y="14087"/>
                    <a:pt x="6945" y="25479"/>
                    <a:pt x="7034" y="36900"/>
                  </a:cubicBezTo>
                  <a:cubicBezTo>
                    <a:pt x="2820" y="34127"/>
                    <a:pt x="318" y="29396"/>
                    <a:pt x="392" y="24354"/>
                  </a:cubicBezTo>
                  <a:cubicBezTo>
                    <a:pt x="421" y="17851"/>
                    <a:pt x="2207" y="11477"/>
                    <a:pt x="5558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798AF2D3-3748-46E8-96B8-260889DDBAA0}"/>
                </a:ext>
              </a:extLst>
            </p:cNvPr>
            <p:cNvSpPr/>
            <p:nvPr/>
          </p:nvSpPr>
          <p:spPr>
            <a:xfrm>
              <a:off x="8093802" y="5459226"/>
              <a:ext cx="15498" cy="16236"/>
            </a:xfrm>
            <a:custGeom>
              <a:avLst/>
              <a:gdLst>
                <a:gd name="connsiteX0" fmla="*/ 15498 w 15498"/>
                <a:gd name="connsiteY0" fmla="*/ 8118 h 16236"/>
                <a:gd name="connsiteX1" fmla="*/ 7380 w 15498"/>
                <a:gd name="connsiteY1" fmla="*/ 0 h 16236"/>
                <a:gd name="connsiteX2" fmla="*/ 0 w 15498"/>
                <a:gd name="connsiteY2" fmla="*/ 8118 h 16236"/>
                <a:gd name="connsiteX3" fmla="*/ 7380 w 15498"/>
                <a:gd name="connsiteY3" fmla="*/ 16236 h 16236"/>
                <a:gd name="connsiteX4" fmla="*/ 7380 w 15498"/>
                <a:gd name="connsiteY4" fmla="*/ 8118 h 16236"/>
                <a:gd name="connsiteX5" fmla="*/ 11808 w 15498"/>
                <a:gd name="connsiteY5" fmla="*/ 8118 h 16236"/>
                <a:gd name="connsiteX6" fmla="*/ 7380 w 15498"/>
                <a:gd name="connsiteY6" fmla="*/ 12546 h 16236"/>
                <a:gd name="connsiteX7" fmla="*/ 7380 w 15498"/>
                <a:gd name="connsiteY7" fmla="*/ 811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98" h="16236">
                  <a:moveTo>
                    <a:pt x="15498" y="8118"/>
                  </a:moveTo>
                  <a:lnTo>
                    <a:pt x="7380" y="0"/>
                  </a:lnTo>
                  <a:lnTo>
                    <a:pt x="0" y="8118"/>
                  </a:lnTo>
                  <a:lnTo>
                    <a:pt x="7380" y="16236"/>
                  </a:lnTo>
                  <a:close/>
                  <a:moveTo>
                    <a:pt x="7380" y="8118"/>
                  </a:moveTo>
                  <a:lnTo>
                    <a:pt x="11808" y="8118"/>
                  </a:lnTo>
                  <a:lnTo>
                    <a:pt x="7380" y="12546"/>
                  </a:lnTo>
                  <a:lnTo>
                    <a:pt x="7380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031A71A2-7F25-498F-BE29-716A072FEFA6}"/>
                </a:ext>
              </a:extLst>
            </p:cNvPr>
            <p:cNvSpPr/>
            <p:nvPr/>
          </p:nvSpPr>
          <p:spPr>
            <a:xfrm>
              <a:off x="8113668" y="5485040"/>
              <a:ext cx="40649" cy="41344"/>
            </a:xfrm>
            <a:custGeom>
              <a:avLst/>
              <a:gdLst>
                <a:gd name="connsiteX0" fmla="*/ 15557 w 40649"/>
                <a:gd name="connsiteY0" fmla="*/ 41345 h 41344"/>
                <a:gd name="connsiteX1" fmla="*/ 15557 w 40649"/>
                <a:gd name="connsiteY1" fmla="*/ 32489 h 41344"/>
                <a:gd name="connsiteX2" fmla="*/ 33195 w 40649"/>
                <a:gd name="connsiteY2" fmla="*/ 11866 h 41344"/>
                <a:gd name="connsiteX3" fmla="*/ 35483 w 40649"/>
                <a:gd name="connsiteY3" fmla="*/ 11825 h 41344"/>
                <a:gd name="connsiteX4" fmla="*/ 40649 w 40649"/>
                <a:gd name="connsiteY4" fmla="*/ 11825 h 41344"/>
                <a:gd name="connsiteX5" fmla="*/ 19985 w 40649"/>
                <a:gd name="connsiteY5" fmla="*/ 17 h 41344"/>
                <a:gd name="connsiteX6" fmla="*/ 15 w 40649"/>
                <a:gd name="connsiteY6" fmla="*/ 18392 h 41344"/>
                <a:gd name="connsiteX7" fmla="*/ 59 w 40649"/>
                <a:gd name="connsiteY7" fmla="*/ 20681 h 41344"/>
                <a:gd name="connsiteX8" fmla="*/ 15557 w 40649"/>
                <a:gd name="connsiteY8" fmla="*/ 41345 h 41344"/>
                <a:gd name="connsiteX9" fmla="*/ 15557 w 40649"/>
                <a:gd name="connsiteY9" fmla="*/ 5183 h 41344"/>
                <a:gd name="connsiteX10" fmla="*/ 25889 w 40649"/>
                <a:gd name="connsiteY10" fmla="*/ 5183 h 41344"/>
                <a:gd name="connsiteX11" fmla="*/ 7439 w 40649"/>
                <a:gd name="connsiteY11" fmla="*/ 29537 h 41344"/>
                <a:gd name="connsiteX12" fmla="*/ 59 w 40649"/>
                <a:gd name="connsiteY12" fmla="*/ 17729 h 41344"/>
                <a:gd name="connsiteX13" fmla="*/ 15188 w 40649"/>
                <a:gd name="connsiteY13" fmla="*/ 4905 h 41344"/>
                <a:gd name="connsiteX14" fmla="*/ 17033 w 40649"/>
                <a:gd name="connsiteY14" fmla="*/ 5183 h 4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649" h="41344">
                  <a:moveTo>
                    <a:pt x="15557" y="41345"/>
                  </a:moveTo>
                  <a:cubicBezTo>
                    <a:pt x="15240" y="38402"/>
                    <a:pt x="15240" y="35432"/>
                    <a:pt x="15557" y="32489"/>
                  </a:cubicBezTo>
                  <a:cubicBezTo>
                    <a:pt x="14730" y="21924"/>
                    <a:pt x="22627" y="12691"/>
                    <a:pt x="33195" y="11866"/>
                  </a:cubicBezTo>
                  <a:cubicBezTo>
                    <a:pt x="33955" y="11807"/>
                    <a:pt x="34723" y="11793"/>
                    <a:pt x="35483" y="11825"/>
                  </a:cubicBezTo>
                  <a:lnTo>
                    <a:pt x="40649" y="11825"/>
                  </a:lnTo>
                  <a:cubicBezTo>
                    <a:pt x="36509" y="4334"/>
                    <a:pt x="28538" y="-221"/>
                    <a:pt x="19985" y="17"/>
                  </a:cubicBezTo>
                  <a:cubicBezTo>
                    <a:pt x="9395" y="-423"/>
                    <a:pt x="458" y="7804"/>
                    <a:pt x="15" y="18392"/>
                  </a:cubicBezTo>
                  <a:cubicBezTo>
                    <a:pt x="-15" y="19155"/>
                    <a:pt x="0" y="19919"/>
                    <a:pt x="59" y="20681"/>
                  </a:cubicBezTo>
                  <a:cubicBezTo>
                    <a:pt x="849" y="29966"/>
                    <a:pt x="6863" y="37989"/>
                    <a:pt x="15557" y="41345"/>
                  </a:cubicBezTo>
                  <a:close/>
                  <a:moveTo>
                    <a:pt x="15557" y="5183"/>
                  </a:moveTo>
                  <a:cubicBezTo>
                    <a:pt x="18915" y="4109"/>
                    <a:pt x="22531" y="4109"/>
                    <a:pt x="25889" y="5183"/>
                  </a:cubicBezTo>
                  <a:cubicBezTo>
                    <a:pt x="14229" y="7077"/>
                    <a:pt x="6103" y="17796"/>
                    <a:pt x="7439" y="29537"/>
                  </a:cubicBezTo>
                  <a:cubicBezTo>
                    <a:pt x="3247" y="26990"/>
                    <a:pt x="509" y="22611"/>
                    <a:pt x="59" y="17729"/>
                  </a:cubicBezTo>
                  <a:cubicBezTo>
                    <a:pt x="694" y="10011"/>
                    <a:pt x="7469" y="4270"/>
                    <a:pt x="15188" y="4905"/>
                  </a:cubicBezTo>
                  <a:cubicBezTo>
                    <a:pt x="15808" y="4957"/>
                    <a:pt x="16421" y="5049"/>
                    <a:pt x="17033" y="518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F26808BE-226B-4CA5-93D8-3DEBC3F97424}"/>
                </a:ext>
              </a:extLst>
            </p:cNvPr>
            <p:cNvSpPr/>
            <p:nvPr/>
          </p:nvSpPr>
          <p:spPr>
            <a:xfrm>
              <a:off x="7991955" y="5477673"/>
              <a:ext cx="46814" cy="45296"/>
            </a:xfrm>
            <a:custGeom>
              <a:avLst/>
              <a:gdLst>
                <a:gd name="connsiteX0" fmla="*/ 45758 w 46814"/>
                <a:gd name="connsiteY0" fmla="*/ 11812 h 45296"/>
                <a:gd name="connsiteX1" fmla="*/ 39854 w 46814"/>
                <a:gd name="connsiteY1" fmla="*/ 7384 h 45296"/>
                <a:gd name="connsiteX2" fmla="*/ 35426 w 46814"/>
                <a:gd name="connsiteY2" fmla="*/ 7384 h 45296"/>
                <a:gd name="connsiteX3" fmla="*/ 35426 w 46814"/>
                <a:gd name="connsiteY3" fmla="*/ 7384 h 45296"/>
                <a:gd name="connsiteX4" fmla="*/ 35426 w 46814"/>
                <a:gd name="connsiteY4" fmla="*/ 7384 h 45296"/>
                <a:gd name="connsiteX5" fmla="*/ 25832 w 46814"/>
                <a:gd name="connsiteY5" fmla="*/ 4 h 45296"/>
                <a:gd name="connsiteX6" fmla="*/ 25832 w 46814"/>
                <a:gd name="connsiteY6" fmla="*/ 4 h 45296"/>
                <a:gd name="connsiteX7" fmla="*/ 18665 w 46814"/>
                <a:gd name="connsiteY7" fmla="*/ 8972 h 45296"/>
                <a:gd name="connsiteX8" fmla="*/ 19190 w 46814"/>
                <a:gd name="connsiteY8" fmla="*/ 11074 h 45296"/>
                <a:gd name="connsiteX9" fmla="*/ 19190 w 46814"/>
                <a:gd name="connsiteY9" fmla="*/ 11074 h 45296"/>
                <a:gd name="connsiteX10" fmla="*/ 9596 w 46814"/>
                <a:gd name="connsiteY10" fmla="*/ 11074 h 45296"/>
                <a:gd name="connsiteX11" fmla="*/ 740 w 46814"/>
                <a:gd name="connsiteY11" fmla="*/ 19192 h 45296"/>
                <a:gd name="connsiteX12" fmla="*/ 5906 w 46814"/>
                <a:gd name="connsiteY12" fmla="*/ 31738 h 45296"/>
                <a:gd name="connsiteX13" fmla="*/ 9596 w 46814"/>
                <a:gd name="connsiteY13" fmla="*/ 32476 h 45296"/>
                <a:gd name="connsiteX14" fmla="*/ 9596 w 46814"/>
                <a:gd name="connsiteY14" fmla="*/ 32476 h 45296"/>
                <a:gd name="connsiteX15" fmla="*/ 9596 w 46814"/>
                <a:gd name="connsiteY15" fmla="*/ 32476 h 45296"/>
                <a:gd name="connsiteX16" fmla="*/ 15500 w 46814"/>
                <a:gd name="connsiteY16" fmla="*/ 44284 h 45296"/>
                <a:gd name="connsiteX17" fmla="*/ 26531 w 46814"/>
                <a:gd name="connsiteY17" fmla="*/ 41103 h 45296"/>
                <a:gd name="connsiteX18" fmla="*/ 27308 w 46814"/>
                <a:gd name="connsiteY18" fmla="*/ 39118 h 45296"/>
                <a:gd name="connsiteX19" fmla="*/ 27308 w 46814"/>
                <a:gd name="connsiteY19" fmla="*/ 39118 h 45296"/>
                <a:gd name="connsiteX20" fmla="*/ 27308 w 46814"/>
                <a:gd name="connsiteY20" fmla="*/ 39118 h 45296"/>
                <a:gd name="connsiteX21" fmla="*/ 40592 w 46814"/>
                <a:gd name="connsiteY21" fmla="*/ 39118 h 45296"/>
                <a:gd name="connsiteX22" fmla="*/ 41375 w 46814"/>
                <a:gd name="connsiteY22" fmla="*/ 26618 h 45296"/>
                <a:gd name="connsiteX23" fmla="*/ 40592 w 46814"/>
                <a:gd name="connsiteY23" fmla="*/ 25834 h 45296"/>
                <a:gd name="connsiteX24" fmla="*/ 40592 w 46814"/>
                <a:gd name="connsiteY24" fmla="*/ 25834 h 45296"/>
                <a:gd name="connsiteX25" fmla="*/ 40592 w 46814"/>
                <a:gd name="connsiteY25" fmla="*/ 25834 h 45296"/>
                <a:gd name="connsiteX26" fmla="*/ 45958 w 46814"/>
                <a:gd name="connsiteY26" fmla="*/ 12243 h 45296"/>
                <a:gd name="connsiteX27" fmla="*/ 45758 w 46814"/>
                <a:gd name="connsiteY27" fmla="*/ 11812 h 45296"/>
                <a:gd name="connsiteX28" fmla="*/ 39854 w 46814"/>
                <a:gd name="connsiteY28" fmla="*/ 37642 h 45296"/>
                <a:gd name="connsiteX29" fmla="*/ 29522 w 46814"/>
                <a:gd name="connsiteY29" fmla="*/ 37642 h 45296"/>
                <a:gd name="connsiteX30" fmla="*/ 29522 w 46814"/>
                <a:gd name="connsiteY30" fmla="*/ 37642 h 45296"/>
                <a:gd name="connsiteX31" fmla="*/ 29522 w 46814"/>
                <a:gd name="connsiteY31" fmla="*/ 32476 h 45296"/>
                <a:gd name="connsiteX32" fmla="*/ 36902 w 46814"/>
                <a:gd name="connsiteY32" fmla="*/ 22882 h 45296"/>
                <a:gd name="connsiteX33" fmla="*/ 39854 w 46814"/>
                <a:gd name="connsiteY33" fmla="*/ 22882 h 45296"/>
                <a:gd name="connsiteX34" fmla="*/ 43854 w 46814"/>
                <a:gd name="connsiteY34" fmla="*/ 33644 h 45296"/>
                <a:gd name="connsiteX35" fmla="*/ 39854 w 46814"/>
                <a:gd name="connsiteY35" fmla="*/ 37642 h 45296"/>
                <a:gd name="connsiteX36" fmla="*/ 13286 w 46814"/>
                <a:gd name="connsiteY36" fmla="*/ 32476 h 45296"/>
                <a:gd name="connsiteX37" fmla="*/ 13286 w 46814"/>
                <a:gd name="connsiteY37" fmla="*/ 32476 h 45296"/>
                <a:gd name="connsiteX38" fmla="*/ 13286 w 46814"/>
                <a:gd name="connsiteY38" fmla="*/ 32476 h 45296"/>
                <a:gd name="connsiteX39" fmla="*/ 25094 w 46814"/>
                <a:gd name="connsiteY39" fmla="*/ 32476 h 45296"/>
                <a:gd name="connsiteX40" fmla="*/ 25094 w 46814"/>
                <a:gd name="connsiteY40" fmla="*/ 32476 h 45296"/>
                <a:gd name="connsiteX41" fmla="*/ 25094 w 46814"/>
                <a:gd name="connsiteY41" fmla="*/ 32476 h 45296"/>
                <a:gd name="connsiteX42" fmla="*/ 25094 w 46814"/>
                <a:gd name="connsiteY42" fmla="*/ 32476 h 45296"/>
                <a:gd name="connsiteX43" fmla="*/ 16504 w 46814"/>
                <a:gd name="connsiteY43" fmla="*/ 36275 h 45296"/>
                <a:gd name="connsiteX44" fmla="*/ 16238 w 46814"/>
                <a:gd name="connsiteY44" fmla="*/ 36166 h 45296"/>
                <a:gd name="connsiteX45" fmla="*/ 13286 w 46814"/>
                <a:gd name="connsiteY45" fmla="*/ 32476 h 45296"/>
                <a:gd name="connsiteX46" fmla="*/ 13286 w 46814"/>
                <a:gd name="connsiteY46" fmla="*/ 15502 h 45296"/>
                <a:gd name="connsiteX47" fmla="*/ 13286 w 46814"/>
                <a:gd name="connsiteY47" fmla="*/ 15502 h 45296"/>
                <a:gd name="connsiteX48" fmla="*/ 13286 w 46814"/>
                <a:gd name="connsiteY48" fmla="*/ 15502 h 45296"/>
                <a:gd name="connsiteX49" fmla="*/ 13286 w 46814"/>
                <a:gd name="connsiteY49" fmla="*/ 22144 h 45296"/>
                <a:gd name="connsiteX50" fmla="*/ 13286 w 46814"/>
                <a:gd name="connsiteY50" fmla="*/ 27310 h 45296"/>
                <a:gd name="connsiteX51" fmla="*/ 11810 w 46814"/>
                <a:gd name="connsiteY51" fmla="*/ 27310 h 45296"/>
                <a:gd name="connsiteX52" fmla="*/ 2495 w 46814"/>
                <a:gd name="connsiteY52" fmla="*/ 22603 h 45296"/>
                <a:gd name="connsiteX53" fmla="*/ 7202 w 46814"/>
                <a:gd name="connsiteY53" fmla="*/ 13288 h 45296"/>
                <a:gd name="connsiteX54" fmla="*/ 11810 w 46814"/>
                <a:gd name="connsiteY54" fmla="*/ 13288 h 45296"/>
                <a:gd name="connsiteX55" fmla="*/ 20666 w 46814"/>
                <a:gd name="connsiteY55" fmla="*/ 3694 h 45296"/>
                <a:gd name="connsiteX56" fmla="*/ 20666 w 46814"/>
                <a:gd name="connsiteY56" fmla="*/ 3694 h 45296"/>
                <a:gd name="connsiteX57" fmla="*/ 28046 w 46814"/>
                <a:gd name="connsiteY57" fmla="*/ 8860 h 45296"/>
                <a:gd name="connsiteX58" fmla="*/ 28046 w 46814"/>
                <a:gd name="connsiteY58" fmla="*/ 13288 h 45296"/>
                <a:gd name="connsiteX59" fmla="*/ 28046 w 46814"/>
                <a:gd name="connsiteY59" fmla="*/ 13288 h 45296"/>
                <a:gd name="connsiteX60" fmla="*/ 19928 w 46814"/>
                <a:gd name="connsiteY60" fmla="*/ 13288 h 45296"/>
                <a:gd name="connsiteX61" fmla="*/ 19928 w 46814"/>
                <a:gd name="connsiteY61" fmla="*/ 13288 h 45296"/>
                <a:gd name="connsiteX62" fmla="*/ 19928 w 46814"/>
                <a:gd name="connsiteY62" fmla="*/ 13288 h 45296"/>
                <a:gd name="connsiteX63" fmla="*/ 19928 w 46814"/>
                <a:gd name="connsiteY63" fmla="*/ 5170 h 45296"/>
                <a:gd name="connsiteX64" fmla="*/ 32474 w 46814"/>
                <a:gd name="connsiteY64" fmla="*/ 10336 h 45296"/>
                <a:gd name="connsiteX65" fmla="*/ 36902 w 46814"/>
                <a:gd name="connsiteY65" fmla="*/ 10336 h 45296"/>
                <a:gd name="connsiteX66" fmla="*/ 42806 w 46814"/>
                <a:gd name="connsiteY66" fmla="*/ 10336 h 45296"/>
                <a:gd name="connsiteX67" fmla="*/ 42806 w 46814"/>
                <a:gd name="connsiteY67" fmla="*/ 20668 h 45296"/>
                <a:gd name="connsiteX68" fmla="*/ 35426 w 46814"/>
                <a:gd name="connsiteY68" fmla="*/ 20668 h 45296"/>
                <a:gd name="connsiteX69" fmla="*/ 29522 w 46814"/>
                <a:gd name="connsiteY69" fmla="*/ 10336 h 45296"/>
                <a:gd name="connsiteX70" fmla="*/ 29522 w 46814"/>
                <a:gd name="connsiteY70" fmla="*/ 10336 h 45296"/>
                <a:gd name="connsiteX71" fmla="*/ 32474 w 46814"/>
                <a:gd name="connsiteY71" fmla="*/ 23620 h 45296"/>
                <a:gd name="connsiteX72" fmla="*/ 28564 w 46814"/>
                <a:gd name="connsiteY72" fmla="*/ 32160 h 45296"/>
                <a:gd name="connsiteX73" fmla="*/ 25094 w 46814"/>
                <a:gd name="connsiteY73" fmla="*/ 32476 h 45296"/>
                <a:gd name="connsiteX74" fmla="*/ 17755 w 46814"/>
                <a:gd name="connsiteY74" fmla="*/ 26613 h 45296"/>
                <a:gd name="connsiteX75" fmla="*/ 17714 w 46814"/>
                <a:gd name="connsiteY75" fmla="*/ 25834 h 45296"/>
                <a:gd name="connsiteX76" fmla="*/ 23525 w 46814"/>
                <a:gd name="connsiteY76" fmla="*/ 18454 h 45296"/>
                <a:gd name="connsiteX77" fmla="*/ 25094 w 46814"/>
                <a:gd name="connsiteY77" fmla="*/ 18454 h 45296"/>
                <a:gd name="connsiteX78" fmla="*/ 31736 w 46814"/>
                <a:gd name="connsiteY78" fmla="*/ 25096 h 45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6814" h="45296">
                  <a:moveTo>
                    <a:pt x="45758" y="11812"/>
                  </a:moveTo>
                  <a:cubicBezTo>
                    <a:pt x="44400" y="9659"/>
                    <a:pt x="42297" y="8082"/>
                    <a:pt x="39854" y="7384"/>
                  </a:cubicBezTo>
                  <a:lnTo>
                    <a:pt x="35426" y="7384"/>
                  </a:lnTo>
                  <a:lnTo>
                    <a:pt x="35426" y="7384"/>
                  </a:lnTo>
                  <a:lnTo>
                    <a:pt x="35426" y="7384"/>
                  </a:lnTo>
                  <a:cubicBezTo>
                    <a:pt x="34379" y="2962"/>
                    <a:pt x="30375" y="-119"/>
                    <a:pt x="25832" y="4"/>
                  </a:cubicBezTo>
                  <a:lnTo>
                    <a:pt x="25832" y="4"/>
                  </a:lnTo>
                  <a:cubicBezTo>
                    <a:pt x="21376" y="501"/>
                    <a:pt x="18167" y="4516"/>
                    <a:pt x="18665" y="8972"/>
                  </a:cubicBezTo>
                  <a:cubicBezTo>
                    <a:pt x="18745" y="9693"/>
                    <a:pt x="18922" y="10400"/>
                    <a:pt x="19190" y="11074"/>
                  </a:cubicBezTo>
                  <a:lnTo>
                    <a:pt x="19190" y="11074"/>
                  </a:lnTo>
                  <a:lnTo>
                    <a:pt x="9596" y="11074"/>
                  </a:lnTo>
                  <a:cubicBezTo>
                    <a:pt x="4979" y="11057"/>
                    <a:pt x="1125" y="14591"/>
                    <a:pt x="740" y="19192"/>
                  </a:cubicBezTo>
                  <a:cubicBezTo>
                    <a:pt x="-1297" y="24082"/>
                    <a:pt x="1016" y="29700"/>
                    <a:pt x="5906" y="31738"/>
                  </a:cubicBezTo>
                  <a:cubicBezTo>
                    <a:pt x="7075" y="32225"/>
                    <a:pt x="8330" y="32476"/>
                    <a:pt x="9596" y="32476"/>
                  </a:cubicBezTo>
                  <a:lnTo>
                    <a:pt x="9596" y="32476"/>
                  </a:lnTo>
                  <a:lnTo>
                    <a:pt x="9596" y="32476"/>
                  </a:lnTo>
                  <a:cubicBezTo>
                    <a:pt x="8113" y="37355"/>
                    <a:pt x="10707" y="42543"/>
                    <a:pt x="15500" y="44284"/>
                  </a:cubicBezTo>
                  <a:cubicBezTo>
                    <a:pt x="19425" y="46451"/>
                    <a:pt x="24364" y="45027"/>
                    <a:pt x="26531" y="41103"/>
                  </a:cubicBezTo>
                  <a:cubicBezTo>
                    <a:pt x="26877" y="40478"/>
                    <a:pt x="27138" y="39811"/>
                    <a:pt x="27308" y="39118"/>
                  </a:cubicBezTo>
                  <a:lnTo>
                    <a:pt x="27308" y="39118"/>
                  </a:lnTo>
                  <a:lnTo>
                    <a:pt x="27308" y="39118"/>
                  </a:lnTo>
                  <a:cubicBezTo>
                    <a:pt x="31150" y="42341"/>
                    <a:pt x="36751" y="42341"/>
                    <a:pt x="40592" y="39118"/>
                  </a:cubicBezTo>
                  <a:cubicBezTo>
                    <a:pt x="44260" y="35882"/>
                    <a:pt x="44614" y="30286"/>
                    <a:pt x="41375" y="26618"/>
                  </a:cubicBezTo>
                  <a:cubicBezTo>
                    <a:pt x="41131" y="26341"/>
                    <a:pt x="40873" y="26079"/>
                    <a:pt x="40592" y="25834"/>
                  </a:cubicBezTo>
                  <a:lnTo>
                    <a:pt x="40592" y="25834"/>
                  </a:lnTo>
                  <a:lnTo>
                    <a:pt x="40592" y="25834"/>
                  </a:lnTo>
                  <a:cubicBezTo>
                    <a:pt x="45825" y="23562"/>
                    <a:pt x="48231" y="17477"/>
                    <a:pt x="45958" y="12243"/>
                  </a:cubicBezTo>
                  <a:cubicBezTo>
                    <a:pt x="45891" y="12097"/>
                    <a:pt x="45825" y="11953"/>
                    <a:pt x="45758" y="11812"/>
                  </a:cubicBezTo>
                  <a:close/>
                  <a:moveTo>
                    <a:pt x="39854" y="37642"/>
                  </a:moveTo>
                  <a:cubicBezTo>
                    <a:pt x="36985" y="40454"/>
                    <a:pt x="32392" y="40454"/>
                    <a:pt x="29522" y="37642"/>
                  </a:cubicBezTo>
                  <a:cubicBezTo>
                    <a:pt x="29522" y="37642"/>
                    <a:pt x="29522" y="37642"/>
                    <a:pt x="29522" y="37642"/>
                  </a:cubicBezTo>
                  <a:lnTo>
                    <a:pt x="29522" y="32476"/>
                  </a:lnTo>
                  <a:cubicBezTo>
                    <a:pt x="33668" y="31025"/>
                    <a:pt x="36564" y="27260"/>
                    <a:pt x="36902" y="22882"/>
                  </a:cubicBezTo>
                  <a:lnTo>
                    <a:pt x="39854" y="22882"/>
                  </a:lnTo>
                  <a:cubicBezTo>
                    <a:pt x="43928" y="24749"/>
                    <a:pt x="45721" y="29568"/>
                    <a:pt x="43854" y="33644"/>
                  </a:cubicBezTo>
                  <a:cubicBezTo>
                    <a:pt x="43042" y="35412"/>
                    <a:pt x="41626" y="36831"/>
                    <a:pt x="39854" y="37642"/>
                  </a:cubicBezTo>
                  <a:close/>
                  <a:moveTo>
                    <a:pt x="13286" y="32476"/>
                  </a:moveTo>
                  <a:lnTo>
                    <a:pt x="13286" y="32476"/>
                  </a:lnTo>
                  <a:lnTo>
                    <a:pt x="13286" y="32476"/>
                  </a:lnTo>
                  <a:cubicBezTo>
                    <a:pt x="16756" y="35185"/>
                    <a:pt x="21624" y="35185"/>
                    <a:pt x="25094" y="32476"/>
                  </a:cubicBezTo>
                  <a:lnTo>
                    <a:pt x="25094" y="32476"/>
                  </a:lnTo>
                  <a:lnTo>
                    <a:pt x="25094" y="32476"/>
                  </a:lnTo>
                  <a:lnTo>
                    <a:pt x="25094" y="32476"/>
                  </a:lnTo>
                  <a:cubicBezTo>
                    <a:pt x="23771" y="35897"/>
                    <a:pt x="19925" y="37598"/>
                    <a:pt x="16504" y="36275"/>
                  </a:cubicBezTo>
                  <a:cubicBezTo>
                    <a:pt x="16415" y="36240"/>
                    <a:pt x="16326" y="36204"/>
                    <a:pt x="16238" y="36166"/>
                  </a:cubicBezTo>
                  <a:cubicBezTo>
                    <a:pt x="14877" y="35292"/>
                    <a:pt x="13839" y="33996"/>
                    <a:pt x="13286" y="32476"/>
                  </a:cubicBezTo>
                  <a:close/>
                  <a:moveTo>
                    <a:pt x="13286" y="15502"/>
                  </a:moveTo>
                  <a:lnTo>
                    <a:pt x="13286" y="15502"/>
                  </a:lnTo>
                  <a:lnTo>
                    <a:pt x="13286" y="15502"/>
                  </a:lnTo>
                  <a:cubicBezTo>
                    <a:pt x="12424" y="17631"/>
                    <a:pt x="12424" y="20014"/>
                    <a:pt x="13286" y="22144"/>
                  </a:cubicBezTo>
                  <a:cubicBezTo>
                    <a:pt x="12966" y="23851"/>
                    <a:pt x="12966" y="25603"/>
                    <a:pt x="13286" y="27310"/>
                  </a:cubicBezTo>
                  <a:lnTo>
                    <a:pt x="11810" y="27310"/>
                  </a:lnTo>
                  <a:cubicBezTo>
                    <a:pt x="7938" y="28583"/>
                    <a:pt x="3768" y="26475"/>
                    <a:pt x="2495" y="22603"/>
                  </a:cubicBezTo>
                  <a:cubicBezTo>
                    <a:pt x="1222" y="18731"/>
                    <a:pt x="3329" y="14561"/>
                    <a:pt x="7202" y="13288"/>
                  </a:cubicBezTo>
                  <a:cubicBezTo>
                    <a:pt x="8698" y="12795"/>
                    <a:pt x="10314" y="12795"/>
                    <a:pt x="11810" y="13288"/>
                  </a:cubicBezTo>
                  <a:close/>
                  <a:moveTo>
                    <a:pt x="20666" y="3694"/>
                  </a:moveTo>
                  <a:lnTo>
                    <a:pt x="20666" y="3694"/>
                  </a:lnTo>
                  <a:cubicBezTo>
                    <a:pt x="24097" y="3229"/>
                    <a:pt x="27308" y="5477"/>
                    <a:pt x="28046" y="8860"/>
                  </a:cubicBezTo>
                  <a:lnTo>
                    <a:pt x="28046" y="13288"/>
                  </a:lnTo>
                  <a:lnTo>
                    <a:pt x="28046" y="13288"/>
                  </a:lnTo>
                  <a:cubicBezTo>
                    <a:pt x="25454" y="12180"/>
                    <a:pt x="22521" y="12180"/>
                    <a:pt x="19928" y="13288"/>
                  </a:cubicBezTo>
                  <a:lnTo>
                    <a:pt x="19928" y="13288"/>
                  </a:lnTo>
                  <a:cubicBezTo>
                    <a:pt x="19928" y="13288"/>
                    <a:pt x="19928" y="13288"/>
                    <a:pt x="19928" y="13288"/>
                  </a:cubicBezTo>
                  <a:cubicBezTo>
                    <a:pt x="18306" y="10825"/>
                    <a:pt x="18306" y="7632"/>
                    <a:pt x="19928" y="5170"/>
                  </a:cubicBezTo>
                  <a:close/>
                  <a:moveTo>
                    <a:pt x="32474" y="10336"/>
                  </a:moveTo>
                  <a:lnTo>
                    <a:pt x="36902" y="10336"/>
                  </a:lnTo>
                  <a:cubicBezTo>
                    <a:pt x="38785" y="9514"/>
                    <a:pt x="40924" y="9514"/>
                    <a:pt x="42806" y="10336"/>
                  </a:cubicBezTo>
                  <a:cubicBezTo>
                    <a:pt x="45618" y="13205"/>
                    <a:pt x="45618" y="17798"/>
                    <a:pt x="42806" y="20668"/>
                  </a:cubicBezTo>
                  <a:lnTo>
                    <a:pt x="35426" y="20668"/>
                  </a:lnTo>
                  <a:cubicBezTo>
                    <a:pt x="35465" y="16411"/>
                    <a:pt x="33209" y="12464"/>
                    <a:pt x="29522" y="10336"/>
                  </a:cubicBezTo>
                  <a:lnTo>
                    <a:pt x="29522" y="10336"/>
                  </a:lnTo>
                  <a:close/>
                  <a:moveTo>
                    <a:pt x="32474" y="23620"/>
                  </a:moveTo>
                  <a:cubicBezTo>
                    <a:pt x="33753" y="27058"/>
                    <a:pt x="32002" y="30881"/>
                    <a:pt x="28564" y="32160"/>
                  </a:cubicBezTo>
                  <a:cubicBezTo>
                    <a:pt x="27456" y="32572"/>
                    <a:pt x="26258" y="32681"/>
                    <a:pt x="25094" y="32476"/>
                  </a:cubicBezTo>
                  <a:cubicBezTo>
                    <a:pt x="21449" y="32883"/>
                    <a:pt x="18163" y="30259"/>
                    <a:pt x="17755" y="26613"/>
                  </a:cubicBezTo>
                  <a:cubicBezTo>
                    <a:pt x="17726" y="26354"/>
                    <a:pt x="17713" y="26094"/>
                    <a:pt x="17714" y="25834"/>
                  </a:cubicBezTo>
                  <a:cubicBezTo>
                    <a:pt x="17281" y="22191"/>
                    <a:pt x="19883" y="18887"/>
                    <a:pt x="23525" y="18454"/>
                  </a:cubicBezTo>
                  <a:cubicBezTo>
                    <a:pt x="24046" y="18392"/>
                    <a:pt x="24573" y="18392"/>
                    <a:pt x="25094" y="18454"/>
                  </a:cubicBezTo>
                  <a:cubicBezTo>
                    <a:pt x="28762" y="18454"/>
                    <a:pt x="31736" y="21427"/>
                    <a:pt x="31736" y="2509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957488AE-5E54-4F88-90F5-C66D41BCFD4C}"/>
                </a:ext>
              </a:extLst>
            </p:cNvPr>
            <p:cNvSpPr/>
            <p:nvPr/>
          </p:nvSpPr>
          <p:spPr>
            <a:xfrm>
              <a:off x="7981625" y="5421589"/>
              <a:ext cx="57564" cy="33209"/>
            </a:xfrm>
            <a:custGeom>
              <a:avLst/>
              <a:gdLst>
                <a:gd name="connsiteX0" fmla="*/ 57564 w 57564"/>
                <a:gd name="connsiteY0" fmla="*/ 14760 h 33209"/>
                <a:gd name="connsiteX1" fmla="*/ 29520 w 57564"/>
                <a:gd name="connsiteY1" fmla="*/ 0 h 33209"/>
                <a:gd name="connsiteX2" fmla="*/ 0 w 57564"/>
                <a:gd name="connsiteY2" fmla="*/ 15498 h 33209"/>
                <a:gd name="connsiteX3" fmla="*/ 29520 w 57564"/>
                <a:gd name="connsiteY3" fmla="*/ 33210 h 33209"/>
                <a:gd name="connsiteX4" fmla="*/ 57564 w 57564"/>
                <a:gd name="connsiteY4" fmla="*/ 14760 h 33209"/>
                <a:gd name="connsiteX5" fmla="*/ 9594 w 57564"/>
                <a:gd name="connsiteY5" fmla="*/ 14760 h 33209"/>
                <a:gd name="connsiteX6" fmla="*/ 28782 w 57564"/>
                <a:gd name="connsiteY6" fmla="*/ 2952 h 33209"/>
                <a:gd name="connsiteX7" fmla="*/ 50184 w 57564"/>
                <a:gd name="connsiteY7" fmla="*/ 14760 h 33209"/>
                <a:gd name="connsiteX8" fmla="*/ 33210 w 57564"/>
                <a:gd name="connsiteY8" fmla="*/ 27306 h 33209"/>
                <a:gd name="connsiteX9" fmla="*/ 33210 w 57564"/>
                <a:gd name="connsiteY9" fmla="*/ 27306 h 33209"/>
                <a:gd name="connsiteX10" fmla="*/ 9594 w 57564"/>
                <a:gd name="connsiteY10" fmla="*/ 14760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564" h="33209">
                  <a:moveTo>
                    <a:pt x="57564" y="14760"/>
                  </a:moveTo>
                  <a:cubicBezTo>
                    <a:pt x="47107" y="12322"/>
                    <a:pt x="37451" y="7239"/>
                    <a:pt x="29520" y="0"/>
                  </a:cubicBezTo>
                  <a:cubicBezTo>
                    <a:pt x="20991" y="7350"/>
                    <a:pt x="10894" y="12652"/>
                    <a:pt x="0" y="15498"/>
                  </a:cubicBezTo>
                  <a:cubicBezTo>
                    <a:pt x="10338" y="20530"/>
                    <a:pt x="20215" y="26456"/>
                    <a:pt x="29520" y="33210"/>
                  </a:cubicBezTo>
                  <a:cubicBezTo>
                    <a:pt x="37583" y="25299"/>
                    <a:pt x="47108" y="19033"/>
                    <a:pt x="57564" y="14760"/>
                  </a:cubicBezTo>
                  <a:close/>
                  <a:moveTo>
                    <a:pt x="9594" y="14760"/>
                  </a:moveTo>
                  <a:cubicBezTo>
                    <a:pt x="16742" y="12201"/>
                    <a:pt x="23277" y="8179"/>
                    <a:pt x="28782" y="2952"/>
                  </a:cubicBezTo>
                  <a:cubicBezTo>
                    <a:pt x="34617" y="8885"/>
                    <a:pt x="42054" y="12988"/>
                    <a:pt x="50184" y="14760"/>
                  </a:cubicBezTo>
                  <a:cubicBezTo>
                    <a:pt x="43954" y="18107"/>
                    <a:pt x="38238" y="22333"/>
                    <a:pt x="33210" y="27306"/>
                  </a:cubicBezTo>
                  <a:lnTo>
                    <a:pt x="33210" y="27306"/>
                  </a:lnTo>
                  <a:cubicBezTo>
                    <a:pt x="26085" y="21847"/>
                    <a:pt x="18105" y="17608"/>
                    <a:pt x="9594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D714284A-2C4A-470B-B1A2-76425388077C}"/>
                </a:ext>
              </a:extLst>
            </p:cNvPr>
            <p:cNvSpPr/>
            <p:nvPr/>
          </p:nvSpPr>
          <p:spPr>
            <a:xfrm>
              <a:off x="8044356" y="5346313"/>
              <a:ext cx="61253" cy="60515"/>
            </a:xfrm>
            <a:custGeom>
              <a:avLst/>
              <a:gdLst>
                <a:gd name="connsiteX0" fmla="*/ 16236 w 61253"/>
                <a:gd name="connsiteY0" fmla="*/ 36162 h 60515"/>
                <a:gd name="connsiteX1" fmla="*/ 8856 w 61253"/>
                <a:gd name="connsiteY1" fmla="*/ 51660 h 60515"/>
                <a:gd name="connsiteX2" fmla="*/ 24354 w 61253"/>
                <a:gd name="connsiteY2" fmla="*/ 44280 h 60515"/>
                <a:gd name="connsiteX3" fmla="*/ 30258 w 61253"/>
                <a:gd name="connsiteY3" fmla="*/ 60516 h 60515"/>
                <a:gd name="connsiteX4" fmla="*/ 36162 w 61253"/>
                <a:gd name="connsiteY4" fmla="*/ 44280 h 60515"/>
                <a:gd name="connsiteX5" fmla="*/ 51660 w 61253"/>
                <a:gd name="connsiteY5" fmla="*/ 51660 h 60515"/>
                <a:gd name="connsiteX6" fmla="*/ 44280 w 61253"/>
                <a:gd name="connsiteY6" fmla="*/ 36162 h 60515"/>
                <a:gd name="connsiteX7" fmla="*/ 61254 w 61253"/>
                <a:gd name="connsiteY7" fmla="*/ 30258 h 60515"/>
                <a:gd name="connsiteX8" fmla="*/ 45018 w 61253"/>
                <a:gd name="connsiteY8" fmla="*/ 24354 h 60515"/>
                <a:gd name="connsiteX9" fmla="*/ 52398 w 61253"/>
                <a:gd name="connsiteY9" fmla="*/ 8856 h 60515"/>
                <a:gd name="connsiteX10" fmla="*/ 36900 w 61253"/>
                <a:gd name="connsiteY10" fmla="*/ 16236 h 60515"/>
                <a:gd name="connsiteX11" fmla="*/ 30996 w 61253"/>
                <a:gd name="connsiteY11" fmla="*/ 0 h 60515"/>
                <a:gd name="connsiteX12" fmla="*/ 24354 w 61253"/>
                <a:gd name="connsiteY12" fmla="*/ 16236 h 60515"/>
                <a:gd name="connsiteX13" fmla="*/ 8856 w 61253"/>
                <a:gd name="connsiteY13" fmla="*/ 8856 h 60515"/>
                <a:gd name="connsiteX14" fmla="*/ 16236 w 61253"/>
                <a:gd name="connsiteY14" fmla="*/ 24354 h 60515"/>
                <a:gd name="connsiteX15" fmla="*/ 0 w 61253"/>
                <a:gd name="connsiteY15" fmla="*/ 30258 h 60515"/>
                <a:gd name="connsiteX16" fmla="*/ 33948 w 61253"/>
                <a:gd name="connsiteY16" fmla="*/ 21402 h 60515"/>
                <a:gd name="connsiteX17" fmla="*/ 43542 w 61253"/>
                <a:gd name="connsiteY17" fmla="*/ 16236 h 60515"/>
                <a:gd name="connsiteX18" fmla="*/ 39114 w 61253"/>
                <a:gd name="connsiteY18" fmla="*/ 26568 h 60515"/>
                <a:gd name="connsiteX19" fmla="*/ 49446 w 61253"/>
                <a:gd name="connsiteY19" fmla="*/ 30258 h 60515"/>
                <a:gd name="connsiteX20" fmla="*/ 39114 w 61253"/>
                <a:gd name="connsiteY20" fmla="*/ 30258 h 60515"/>
                <a:gd name="connsiteX21" fmla="*/ 43542 w 61253"/>
                <a:gd name="connsiteY21" fmla="*/ 39852 h 60515"/>
                <a:gd name="connsiteX22" fmla="*/ 33948 w 61253"/>
                <a:gd name="connsiteY22" fmla="*/ 35424 h 60515"/>
                <a:gd name="connsiteX23" fmla="*/ 30258 w 61253"/>
                <a:gd name="connsiteY23" fmla="*/ 45756 h 60515"/>
                <a:gd name="connsiteX24" fmla="*/ 26568 w 61253"/>
                <a:gd name="connsiteY24" fmla="*/ 35424 h 60515"/>
                <a:gd name="connsiteX25" fmla="*/ 16236 w 61253"/>
                <a:gd name="connsiteY25" fmla="*/ 39852 h 60515"/>
                <a:gd name="connsiteX26" fmla="*/ 21402 w 61253"/>
                <a:gd name="connsiteY26" fmla="*/ 30258 h 60515"/>
                <a:gd name="connsiteX27" fmla="*/ 11070 w 61253"/>
                <a:gd name="connsiteY27" fmla="*/ 30258 h 60515"/>
                <a:gd name="connsiteX28" fmla="*/ 21402 w 61253"/>
                <a:gd name="connsiteY28" fmla="*/ 26568 h 60515"/>
                <a:gd name="connsiteX29" fmla="*/ 16236 w 61253"/>
                <a:gd name="connsiteY29" fmla="*/ 16236 h 60515"/>
                <a:gd name="connsiteX30" fmla="*/ 26568 w 61253"/>
                <a:gd name="connsiteY30" fmla="*/ 21402 h 60515"/>
                <a:gd name="connsiteX31" fmla="*/ 30258 w 61253"/>
                <a:gd name="connsiteY31" fmla="*/ 11070 h 6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1253" h="60515">
                  <a:moveTo>
                    <a:pt x="16236" y="36162"/>
                  </a:moveTo>
                  <a:lnTo>
                    <a:pt x="8856" y="51660"/>
                  </a:lnTo>
                  <a:lnTo>
                    <a:pt x="24354" y="44280"/>
                  </a:lnTo>
                  <a:lnTo>
                    <a:pt x="30258" y="60516"/>
                  </a:lnTo>
                  <a:lnTo>
                    <a:pt x="36162" y="44280"/>
                  </a:lnTo>
                  <a:lnTo>
                    <a:pt x="51660" y="51660"/>
                  </a:lnTo>
                  <a:lnTo>
                    <a:pt x="44280" y="36162"/>
                  </a:lnTo>
                  <a:lnTo>
                    <a:pt x="61254" y="30258"/>
                  </a:lnTo>
                  <a:lnTo>
                    <a:pt x="45018" y="24354"/>
                  </a:lnTo>
                  <a:lnTo>
                    <a:pt x="52398" y="8856"/>
                  </a:lnTo>
                  <a:lnTo>
                    <a:pt x="36900" y="16236"/>
                  </a:lnTo>
                  <a:lnTo>
                    <a:pt x="30996" y="0"/>
                  </a:lnTo>
                  <a:lnTo>
                    <a:pt x="24354" y="16236"/>
                  </a:lnTo>
                  <a:lnTo>
                    <a:pt x="8856" y="8856"/>
                  </a:lnTo>
                  <a:lnTo>
                    <a:pt x="16236" y="24354"/>
                  </a:lnTo>
                  <a:lnTo>
                    <a:pt x="0" y="30258"/>
                  </a:lnTo>
                  <a:close/>
                  <a:moveTo>
                    <a:pt x="33948" y="21402"/>
                  </a:moveTo>
                  <a:lnTo>
                    <a:pt x="43542" y="16236"/>
                  </a:lnTo>
                  <a:lnTo>
                    <a:pt x="39114" y="26568"/>
                  </a:lnTo>
                  <a:lnTo>
                    <a:pt x="49446" y="30258"/>
                  </a:lnTo>
                  <a:lnTo>
                    <a:pt x="39114" y="30258"/>
                  </a:lnTo>
                  <a:lnTo>
                    <a:pt x="43542" y="39852"/>
                  </a:lnTo>
                  <a:lnTo>
                    <a:pt x="33948" y="35424"/>
                  </a:lnTo>
                  <a:lnTo>
                    <a:pt x="30258" y="45756"/>
                  </a:lnTo>
                  <a:lnTo>
                    <a:pt x="26568" y="35424"/>
                  </a:lnTo>
                  <a:lnTo>
                    <a:pt x="16236" y="39852"/>
                  </a:lnTo>
                  <a:lnTo>
                    <a:pt x="21402" y="30258"/>
                  </a:lnTo>
                  <a:lnTo>
                    <a:pt x="11070" y="30258"/>
                  </a:lnTo>
                  <a:lnTo>
                    <a:pt x="21402" y="26568"/>
                  </a:lnTo>
                  <a:lnTo>
                    <a:pt x="16236" y="16236"/>
                  </a:lnTo>
                  <a:lnTo>
                    <a:pt x="26568" y="21402"/>
                  </a:lnTo>
                  <a:lnTo>
                    <a:pt x="30258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BCD45462-0D25-47B1-BF16-D8DC5E2F2A3C}"/>
                </a:ext>
              </a:extLst>
            </p:cNvPr>
            <p:cNvSpPr/>
            <p:nvPr/>
          </p:nvSpPr>
          <p:spPr>
            <a:xfrm>
              <a:off x="8110038" y="5423065"/>
              <a:ext cx="56825" cy="33209"/>
            </a:xfrm>
            <a:custGeom>
              <a:avLst/>
              <a:gdLst>
                <a:gd name="connsiteX0" fmla="*/ 28044 w 56825"/>
                <a:gd name="connsiteY0" fmla="*/ 0 h 33209"/>
                <a:gd name="connsiteX1" fmla="*/ 0 w 56825"/>
                <a:gd name="connsiteY1" fmla="*/ 14760 h 33209"/>
                <a:gd name="connsiteX2" fmla="*/ 28044 w 56825"/>
                <a:gd name="connsiteY2" fmla="*/ 33210 h 33209"/>
                <a:gd name="connsiteX3" fmla="*/ 56826 w 56825"/>
                <a:gd name="connsiteY3" fmla="*/ 13284 h 33209"/>
                <a:gd name="connsiteX4" fmla="*/ 56826 w 56825"/>
                <a:gd name="connsiteY4" fmla="*/ 13284 h 33209"/>
                <a:gd name="connsiteX5" fmla="*/ 28044 w 56825"/>
                <a:gd name="connsiteY5" fmla="*/ 0 h 33209"/>
                <a:gd name="connsiteX6" fmla="*/ 28044 w 56825"/>
                <a:gd name="connsiteY6" fmla="*/ 28044 h 33209"/>
                <a:gd name="connsiteX7" fmla="*/ 28044 w 56825"/>
                <a:gd name="connsiteY7" fmla="*/ 28044 h 33209"/>
                <a:gd name="connsiteX8" fmla="*/ 10332 w 56825"/>
                <a:gd name="connsiteY8" fmla="*/ 13284 h 33209"/>
                <a:gd name="connsiteX9" fmla="*/ 28044 w 56825"/>
                <a:gd name="connsiteY9" fmla="*/ 2214 h 33209"/>
                <a:gd name="connsiteX10" fmla="*/ 47232 w 56825"/>
                <a:gd name="connsiteY10" fmla="*/ 13284 h 33209"/>
                <a:gd name="connsiteX11" fmla="*/ 28044 w 56825"/>
                <a:gd name="connsiteY11" fmla="*/ 28044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825" h="33209">
                  <a:moveTo>
                    <a:pt x="28044" y="0"/>
                  </a:moveTo>
                  <a:cubicBezTo>
                    <a:pt x="20022" y="7111"/>
                    <a:pt x="10398" y="12175"/>
                    <a:pt x="0" y="14760"/>
                  </a:cubicBezTo>
                  <a:cubicBezTo>
                    <a:pt x="10457" y="19033"/>
                    <a:pt x="19978" y="25299"/>
                    <a:pt x="28044" y="33210"/>
                  </a:cubicBezTo>
                  <a:cubicBezTo>
                    <a:pt x="36671" y="25271"/>
                    <a:pt x="46361" y="18565"/>
                    <a:pt x="56826" y="13284"/>
                  </a:cubicBezTo>
                  <a:lnTo>
                    <a:pt x="56826" y="13284"/>
                  </a:lnTo>
                  <a:cubicBezTo>
                    <a:pt x="46383" y="10993"/>
                    <a:pt x="36560" y="6460"/>
                    <a:pt x="28044" y="0"/>
                  </a:cubicBezTo>
                  <a:close/>
                  <a:moveTo>
                    <a:pt x="28044" y="28044"/>
                  </a:moveTo>
                  <a:lnTo>
                    <a:pt x="28044" y="28044"/>
                  </a:lnTo>
                  <a:cubicBezTo>
                    <a:pt x="22804" y="22379"/>
                    <a:pt x="16848" y="17418"/>
                    <a:pt x="10332" y="13284"/>
                  </a:cubicBezTo>
                  <a:cubicBezTo>
                    <a:pt x="17144" y="11302"/>
                    <a:pt x="23276" y="7471"/>
                    <a:pt x="28044" y="2214"/>
                  </a:cubicBezTo>
                  <a:cubicBezTo>
                    <a:pt x="33734" y="7013"/>
                    <a:pt x="40228" y="10761"/>
                    <a:pt x="47232" y="13284"/>
                  </a:cubicBezTo>
                  <a:cubicBezTo>
                    <a:pt x="40265" y="17412"/>
                    <a:pt x="33823" y="22368"/>
                    <a:pt x="28044" y="2804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86CBC346-954E-4C9B-9038-EEEEFF6A41E8}"/>
                </a:ext>
              </a:extLst>
            </p:cNvPr>
            <p:cNvSpPr/>
            <p:nvPr/>
          </p:nvSpPr>
          <p:spPr>
            <a:xfrm>
              <a:off x="8007456" y="5343360"/>
              <a:ext cx="134321" cy="202950"/>
            </a:xfrm>
            <a:custGeom>
              <a:avLst/>
              <a:gdLst>
                <a:gd name="connsiteX0" fmla="*/ 134316 w 134321"/>
                <a:gd name="connsiteY0" fmla="*/ 47970 h 202950"/>
                <a:gd name="connsiteX1" fmla="*/ 99630 w 134321"/>
                <a:gd name="connsiteY1" fmla="*/ 0 h 202950"/>
                <a:gd name="connsiteX2" fmla="*/ 110700 w 134321"/>
                <a:gd name="connsiteY2" fmla="*/ 46494 h 202950"/>
                <a:gd name="connsiteX3" fmla="*/ 92988 w 134321"/>
                <a:gd name="connsiteY3" fmla="*/ 71586 h 202950"/>
                <a:gd name="connsiteX4" fmla="*/ 85608 w 134321"/>
                <a:gd name="connsiteY4" fmla="*/ 71586 h 202950"/>
                <a:gd name="connsiteX5" fmla="*/ 76752 w 134321"/>
                <a:gd name="connsiteY5" fmla="*/ 66420 h 202950"/>
                <a:gd name="connsiteX6" fmla="*/ 67158 w 134321"/>
                <a:gd name="connsiteY6" fmla="*/ 71586 h 202950"/>
                <a:gd name="connsiteX7" fmla="*/ 56826 w 134321"/>
                <a:gd name="connsiteY7" fmla="*/ 66420 h 202950"/>
                <a:gd name="connsiteX8" fmla="*/ 48708 w 134321"/>
                <a:gd name="connsiteY8" fmla="*/ 71586 h 202950"/>
                <a:gd name="connsiteX9" fmla="*/ 40590 w 134321"/>
                <a:gd name="connsiteY9" fmla="*/ 71586 h 202950"/>
                <a:gd name="connsiteX10" fmla="*/ 22878 w 134321"/>
                <a:gd name="connsiteY10" fmla="*/ 46494 h 202950"/>
                <a:gd name="connsiteX11" fmla="*/ 33948 w 134321"/>
                <a:gd name="connsiteY11" fmla="*/ 0 h 202950"/>
                <a:gd name="connsiteX12" fmla="*/ 0 w 134321"/>
                <a:gd name="connsiteY12" fmla="*/ 47970 h 202950"/>
                <a:gd name="connsiteX13" fmla="*/ 33210 w 134321"/>
                <a:gd name="connsiteY13" fmla="*/ 92250 h 202950"/>
                <a:gd name="connsiteX14" fmla="*/ 33210 w 134321"/>
                <a:gd name="connsiteY14" fmla="*/ 92250 h 202950"/>
                <a:gd name="connsiteX15" fmla="*/ 25092 w 134321"/>
                <a:gd name="connsiteY15" fmla="*/ 107010 h 202950"/>
                <a:gd name="connsiteX16" fmla="*/ 46494 w 134321"/>
                <a:gd name="connsiteY16" fmla="*/ 113652 h 202950"/>
                <a:gd name="connsiteX17" fmla="*/ 53874 w 134321"/>
                <a:gd name="connsiteY17" fmla="*/ 148338 h 202950"/>
                <a:gd name="connsiteX18" fmla="*/ 47970 w 134321"/>
                <a:gd name="connsiteY18" fmla="*/ 171216 h 202950"/>
                <a:gd name="connsiteX19" fmla="*/ 37638 w 134321"/>
                <a:gd name="connsiteY19" fmla="*/ 183024 h 202950"/>
                <a:gd name="connsiteX20" fmla="*/ 47970 w 134321"/>
                <a:gd name="connsiteY20" fmla="*/ 192618 h 202950"/>
                <a:gd name="connsiteX21" fmla="*/ 68634 w 134321"/>
                <a:gd name="connsiteY21" fmla="*/ 202950 h 202950"/>
                <a:gd name="connsiteX22" fmla="*/ 88560 w 134321"/>
                <a:gd name="connsiteY22" fmla="*/ 192618 h 202950"/>
                <a:gd name="connsiteX23" fmla="*/ 98892 w 134321"/>
                <a:gd name="connsiteY23" fmla="*/ 183024 h 202950"/>
                <a:gd name="connsiteX24" fmla="*/ 88560 w 134321"/>
                <a:gd name="connsiteY24" fmla="*/ 171216 h 202950"/>
                <a:gd name="connsiteX25" fmla="*/ 82656 w 134321"/>
                <a:gd name="connsiteY25" fmla="*/ 148338 h 202950"/>
                <a:gd name="connsiteX26" fmla="*/ 90774 w 134321"/>
                <a:gd name="connsiteY26" fmla="*/ 113652 h 202950"/>
                <a:gd name="connsiteX27" fmla="*/ 111438 w 134321"/>
                <a:gd name="connsiteY27" fmla="*/ 107010 h 202950"/>
                <a:gd name="connsiteX28" fmla="*/ 104058 w 134321"/>
                <a:gd name="connsiteY28" fmla="*/ 92250 h 202950"/>
                <a:gd name="connsiteX29" fmla="*/ 104058 w 134321"/>
                <a:gd name="connsiteY29" fmla="*/ 92250 h 202950"/>
                <a:gd name="connsiteX30" fmla="*/ 134316 w 134321"/>
                <a:gd name="connsiteY30" fmla="*/ 47970 h 202950"/>
                <a:gd name="connsiteX31" fmla="*/ 83394 w 134321"/>
                <a:gd name="connsiteY31" fmla="*/ 175644 h 202950"/>
                <a:gd name="connsiteX32" fmla="*/ 92988 w 134321"/>
                <a:gd name="connsiteY32" fmla="*/ 185238 h 202950"/>
                <a:gd name="connsiteX33" fmla="*/ 83394 w 134321"/>
                <a:gd name="connsiteY33" fmla="*/ 192618 h 202950"/>
                <a:gd name="connsiteX34" fmla="*/ 67158 w 134321"/>
                <a:gd name="connsiteY34" fmla="*/ 200736 h 202950"/>
                <a:gd name="connsiteX35" fmla="*/ 50922 w 134321"/>
                <a:gd name="connsiteY35" fmla="*/ 192618 h 202950"/>
                <a:gd name="connsiteX36" fmla="*/ 40590 w 134321"/>
                <a:gd name="connsiteY36" fmla="*/ 185238 h 202950"/>
                <a:gd name="connsiteX37" fmla="*/ 50184 w 134321"/>
                <a:gd name="connsiteY37" fmla="*/ 175644 h 202950"/>
                <a:gd name="connsiteX38" fmla="*/ 56088 w 134321"/>
                <a:gd name="connsiteY38" fmla="*/ 150552 h 202950"/>
                <a:gd name="connsiteX39" fmla="*/ 47970 w 134321"/>
                <a:gd name="connsiteY39" fmla="*/ 112914 h 202950"/>
                <a:gd name="connsiteX40" fmla="*/ 30996 w 134321"/>
                <a:gd name="connsiteY40" fmla="*/ 106272 h 202950"/>
                <a:gd name="connsiteX41" fmla="*/ 38376 w 134321"/>
                <a:gd name="connsiteY41" fmla="*/ 89298 h 202950"/>
                <a:gd name="connsiteX42" fmla="*/ 5166 w 134321"/>
                <a:gd name="connsiteY42" fmla="*/ 47970 h 202950"/>
                <a:gd name="connsiteX43" fmla="*/ 29520 w 134321"/>
                <a:gd name="connsiteY43" fmla="*/ 10332 h 202950"/>
                <a:gd name="connsiteX44" fmla="*/ 18450 w 134321"/>
                <a:gd name="connsiteY44" fmla="*/ 46494 h 202950"/>
                <a:gd name="connsiteX45" fmla="*/ 40590 w 134321"/>
                <a:gd name="connsiteY45" fmla="*/ 75276 h 202950"/>
                <a:gd name="connsiteX46" fmla="*/ 48708 w 134321"/>
                <a:gd name="connsiteY46" fmla="*/ 75276 h 202950"/>
                <a:gd name="connsiteX47" fmla="*/ 56826 w 134321"/>
                <a:gd name="connsiteY47" fmla="*/ 70848 h 202950"/>
                <a:gd name="connsiteX48" fmla="*/ 67158 w 134321"/>
                <a:gd name="connsiteY48" fmla="*/ 76014 h 202950"/>
                <a:gd name="connsiteX49" fmla="*/ 76752 w 134321"/>
                <a:gd name="connsiteY49" fmla="*/ 70848 h 202950"/>
                <a:gd name="connsiteX50" fmla="*/ 85608 w 134321"/>
                <a:gd name="connsiteY50" fmla="*/ 75276 h 202950"/>
                <a:gd name="connsiteX51" fmla="*/ 92988 w 134321"/>
                <a:gd name="connsiteY51" fmla="*/ 75276 h 202950"/>
                <a:gd name="connsiteX52" fmla="*/ 115866 w 134321"/>
                <a:gd name="connsiteY52" fmla="*/ 46494 h 202950"/>
                <a:gd name="connsiteX53" fmla="*/ 104796 w 134321"/>
                <a:gd name="connsiteY53" fmla="*/ 10332 h 202950"/>
                <a:gd name="connsiteX54" fmla="*/ 129150 w 134321"/>
                <a:gd name="connsiteY54" fmla="*/ 47970 h 202950"/>
                <a:gd name="connsiteX55" fmla="*/ 98154 w 134321"/>
                <a:gd name="connsiteY55" fmla="*/ 92988 h 202950"/>
                <a:gd name="connsiteX56" fmla="*/ 105534 w 134321"/>
                <a:gd name="connsiteY56" fmla="*/ 109962 h 202950"/>
                <a:gd name="connsiteX57" fmla="*/ 89298 w 134321"/>
                <a:gd name="connsiteY57" fmla="*/ 116604 h 202950"/>
                <a:gd name="connsiteX58" fmla="*/ 80442 w 134321"/>
                <a:gd name="connsiteY58" fmla="*/ 154242 h 202950"/>
                <a:gd name="connsiteX59" fmla="*/ 83394 w 134321"/>
                <a:gd name="connsiteY59" fmla="*/ 175644 h 20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34321" h="202950">
                  <a:moveTo>
                    <a:pt x="134316" y="47970"/>
                  </a:moveTo>
                  <a:cubicBezTo>
                    <a:pt x="134316" y="20664"/>
                    <a:pt x="100368" y="6642"/>
                    <a:pt x="99630" y="0"/>
                  </a:cubicBezTo>
                  <a:cubicBezTo>
                    <a:pt x="99630" y="11808"/>
                    <a:pt x="110700" y="27306"/>
                    <a:pt x="110700" y="46494"/>
                  </a:cubicBezTo>
                  <a:cubicBezTo>
                    <a:pt x="110700" y="65682"/>
                    <a:pt x="92988" y="71586"/>
                    <a:pt x="92988" y="71586"/>
                  </a:cubicBezTo>
                  <a:cubicBezTo>
                    <a:pt x="92988" y="71586"/>
                    <a:pt x="87084" y="71586"/>
                    <a:pt x="85608" y="71586"/>
                  </a:cubicBezTo>
                  <a:cubicBezTo>
                    <a:pt x="84132" y="71586"/>
                    <a:pt x="80442" y="66420"/>
                    <a:pt x="76752" y="66420"/>
                  </a:cubicBezTo>
                  <a:cubicBezTo>
                    <a:pt x="73062" y="66420"/>
                    <a:pt x="71586" y="71586"/>
                    <a:pt x="67158" y="71586"/>
                  </a:cubicBezTo>
                  <a:cubicBezTo>
                    <a:pt x="62730" y="71586"/>
                    <a:pt x="60516" y="66420"/>
                    <a:pt x="56826" y="66420"/>
                  </a:cubicBezTo>
                  <a:cubicBezTo>
                    <a:pt x="53136" y="66420"/>
                    <a:pt x="51660" y="70848"/>
                    <a:pt x="48708" y="71586"/>
                  </a:cubicBezTo>
                  <a:cubicBezTo>
                    <a:pt x="45756" y="72324"/>
                    <a:pt x="45018" y="71586"/>
                    <a:pt x="40590" y="71586"/>
                  </a:cubicBezTo>
                  <a:cubicBezTo>
                    <a:pt x="36162" y="71586"/>
                    <a:pt x="22878" y="71586"/>
                    <a:pt x="22878" y="46494"/>
                  </a:cubicBezTo>
                  <a:cubicBezTo>
                    <a:pt x="22878" y="21402"/>
                    <a:pt x="37638" y="11808"/>
                    <a:pt x="33948" y="0"/>
                  </a:cubicBezTo>
                  <a:cubicBezTo>
                    <a:pt x="33948" y="6642"/>
                    <a:pt x="0" y="20664"/>
                    <a:pt x="0" y="47970"/>
                  </a:cubicBezTo>
                  <a:cubicBezTo>
                    <a:pt x="122" y="68430"/>
                    <a:pt x="13603" y="86405"/>
                    <a:pt x="33210" y="92250"/>
                  </a:cubicBezTo>
                  <a:lnTo>
                    <a:pt x="33210" y="92250"/>
                  </a:lnTo>
                  <a:lnTo>
                    <a:pt x="25092" y="107010"/>
                  </a:lnTo>
                  <a:cubicBezTo>
                    <a:pt x="32657" y="107475"/>
                    <a:pt x="40000" y="109753"/>
                    <a:pt x="46494" y="113652"/>
                  </a:cubicBezTo>
                  <a:cubicBezTo>
                    <a:pt x="54612" y="121032"/>
                    <a:pt x="53874" y="137268"/>
                    <a:pt x="53874" y="148338"/>
                  </a:cubicBezTo>
                  <a:cubicBezTo>
                    <a:pt x="54848" y="156435"/>
                    <a:pt x="52737" y="164602"/>
                    <a:pt x="47970" y="171216"/>
                  </a:cubicBezTo>
                  <a:cubicBezTo>
                    <a:pt x="42066" y="176382"/>
                    <a:pt x="37638" y="177120"/>
                    <a:pt x="37638" y="183024"/>
                  </a:cubicBezTo>
                  <a:cubicBezTo>
                    <a:pt x="37638" y="188928"/>
                    <a:pt x="41328" y="189666"/>
                    <a:pt x="47970" y="192618"/>
                  </a:cubicBezTo>
                  <a:cubicBezTo>
                    <a:pt x="54612" y="195570"/>
                    <a:pt x="56088" y="202950"/>
                    <a:pt x="68634" y="202950"/>
                  </a:cubicBezTo>
                  <a:cubicBezTo>
                    <a:pt x="81180" y="202950"/>
                    <a:pt x="80442" y="197046"/>
                    <a:pt x="88560" y="192618"/>
                  </a:cubicBezTo>
                  <a:cubicBezTo>
                    <a:pt x="96678" y="188190"/>
                    <a:pt x="98892" y="188190"/>
                    <a:pt x="98892" y="183024"/>
                  </a:cubicBezTo>
                  <a:cubicBezTo>
                    <a:pt x="98892" y="177858"/>
                    <a:pt x="95202" y="176382"/>
                    <a:pt x="88560" y="171216"/>
                  </a:cubicBezTo>
                  <a:cubicBezTo>
                    <a:pt x="83793" y="164602"/>
                    <a:pt x="81682" y="156435"/>
                    <a:pt x="82656" y="148338"/>
                  </a:cubicBezTo>
                  <a:cubicBezTo>
                    <a:pt x="82656" y="137268"/>
                    <a:pt x="82656" y="121032"/>
                    <a:pt x="90774" y="113652"/>
                  </a:cubicBezTo>
                  <a:cubicBezTo>
                    <a:pt x="96973" y="109699"/>
                    <a:pt x="104095" y="107412"/>
                    <a:pt x="111438" y="107010"/>
                  </a:cubicBezTo>
                  <a:lnTo>
                    <a:pt x="104058" y="92250"/>
                  </a:lnTo>
                  <a:lnTo>
                    <a:pt x="104058" y="92250"/>
                  </a:lnTo>
                  <a:cubicBezTo>
                    <a:pt x="122501" y="85381"/>
                    <a:pt x="134619" y="67646"/>
                    <a:pt x="134316" y="47970"/>
                  </a:cubicBezTo>
                  <a:close/>
                  <a:moveTo>
                    <a:pt x="83394" y="175644"/>
                  </a:moveTo>
                  <a:cubicBezTo>
                    <a:pt x="89298" y="180072"/>
                    <a:pt x="92988" y="180810"/>
                    <a:pt x="92988" y="185238"/>
                  </a:cubicBezTo>
                  <a:cubicBezTo>
                    <a:pt x="92988" y="189666"/>
                    <a:pt x="92988" y="190404"/>
                    <a:pt x="83394" y="192618"/>
                  </a:cubicBezTo>
                  <a:cubicBezTo>
                    <a:pt x="73800" y="194832"/>
                    <a:pt x="76014" y="200736"/>
                    <a:pt x="67158" y="200736"/>
                  </a:cubicBezTo>
                  <a:cubicBezTo>
                    <a:pt x="58302" y="200736"/>
                    <a:pt x="56826" y="195570"/>
                    <a:pt x="50922" y="192618"/>
                  </a:cubicBezTo>
                  <a:cubicBezTo>
                    <a:pt x="45018" y="189666"/>
                    <a:pt x="40590" y="192618"/>
                    <a:pt x="40590" y="185238"/>
                  </a:cubicBezTo>
                  <a:cubicBezTo>
                    <a:pt x="40590" y="177858"/>
                    <a:pt x="45018" y="180072"/>
                    <a:pt x="50184" y="175644"/>
                  </a:cubicBezTo>
                  <a:cubicBezTo>
                    <a:pt x="55350" y="171216"/>
                    <a:pt x="56088" y="165312"/>
                    <a:pt x="56088" y="150552"/>
                  </a:cubicBezTo>
                  <a:cubicBezTo>
                    <a:pt x="56088" y="135792"/>
                    <a:pt x="56088" y="119556"/>
                    <a:pt x="47970" y="112914"/>
                  </a:cubicBezTo>
                  <a:cubicBezTo>
                    <a:pt x="42863" y="109486"/>
                    <a:pt x="37070" y="107219"/>
                    <a:pt x="30996" y="106272"/>
                  </a:cubicBezTo>
                  <a:lnTo>
                    <a:pt x="38376" y="89298"/>
                  </a:lnTo>
                  <a:cubicBezTo>
                    <a:pt x="19371" y="84404"/>
                    <a:pt x="5855" y="67583"/>
                    <a:pt x="5166" y="47970"/>
                  </a:cubicBezTo>
                  <a:cubicBezTo>
                    <a:pt x="5166" y="27306"/>
                    <a:pt x="29520" y="10332"/>
                    <a:pt x="29520" y="10332"/>
                  </a:cubicBezTo>
                  <a:cubicBezTo>
                    <a:pt x="24339" y="21878"/>
                    <a:pt x="20620" y="34026"/>
                    <a:pt x="18450" y="46494"/>
                  </a:cubicBezTo>
                  <a:cubicBezTo>
                    <a:pt x="18450" y="64206"/>
                    <a:pt x="28044" y="75276"/>
                    <a:pt x="40590" y="75276"/>
                  </a:cubicBezTo>
                  <a:cubicBezTo>
                    <a:pt x="53136" y="75276"/>
                    <a:pt x="45756" y="75276"/>
                    <a:pt x="48708" y="75276"/>
                  </a:cubicBezTo>
                  <a:cubicBezTo>
                    <a:pt x="51660" y="75276"/>
                    <a:pt x="54612" y="70848"/>
                    <a:pt x="56826" y="70848"/>
                  </a:cubicBezTo>
                  <a:cubicBezTo>
                    <a:pt x="59040" y="70848"/>
                    <a:pt x="61992" y="76014"/>
                    <a:pt x="67158" y="76014"/>
                  </a:cubicBezTo>
                  <a:cubicBezTo>
                    <a:pt x="72324" y="76014"/>
                    <a:pt x="73800" y="70848"/>
                    <a:pt x="76752" y="70848"/>
                  </a:cubicBezTo>
                  <a:cubicBezTo>
                    <a:pt x="79704" y="70848"/>
                    <a:pt x="81918" y="75276"/>
                    <a:pt x="85608" y="75276"/>
                  </a:cubicBezTo>
                  <a:cubicBezTo>
                    <a:pt x="89298" y="75276"/>
                    <a:pt x="90774" y="75276"/>
                    <a:pt x="92988" y="75276"/>
                  </a:cubicBezTo>
                  <a:cubicBezTo>
                    <a:pt x="106272" y="75276"/>
                    <a:pt x="115866" y="64206"/>
                    <a:pt x="115866" y="46494"/>
                  </a:cubicBezTo>
                  <a:cubicBezTo>
                    <a:pt x="115866" y="28782"/>
                    <a:pt x="103320" y="13284"/>
                    <a:pt x="104796" y="10332"/>
                  </a:cubicBezTo>
                  <a:cubicBezTo>
                    <a:pt x="106272" y="7380"/>
                    <a:pt x="129150" y="27306"/>
                    <a:pt x="129150" y="47970"/>
                  </a:cubicBezTo>
                  <a:cubicBezTo>
                    <a:pt x="130419" y="68323"/>
                    <a:pt x="117622" y="86910"/>
                    <a:pt x="98154" y="92988"/>
                  </a:cubicBezTo>
                  <a:lnTo>
                    <a:pt x="105534" y="109962"/>
                  </a:lnTo>
                  <a:cubicBezTo>
                    <a:pt x="99667" y="110839"/>
                    <a:pt x="94095" y="113117"/>
                    <a:pt x="89298" y="116604"/>
                  </a:cubicBezTo>
                  <a:cubicBezTo>
                    <a:pt x="80442" y="123246"/>
                    <a:pt x="80442" y="142434"/>
                    <a:pt x="80442" y="154242"/>
                  </a:cubicBezTo>
                  <a:cubicBezTo>
                    <a:pt x="80442" y="166050"/>
                    <a:pt x="78228" y="171954"/>
                    <a:pt x="83394" y="17564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AE008046-7567-451D-91F1-571C036A7F37}"/>
                </a:ext>
              </a:extLst>
            </p:cNvPr>
            <p:cNvSpPr/>
            <p:nvPr/>
          </p:nvSpPr>
          <p:spPr>
            <a:xfrm>
              <a:off x="8083469" y="5528842"/>
              <a:ext cx="14759" cy="988"/>
            </a:xfrm>
            <a:custGeom>
              <a:avLst/>
              <a:gdLst>
                <a:gd name="connsiteX0" fmla="*/ 0 w 14759"/>
                <a:gd name="connsiteY0" fmla="*/ 494 h 988"/>
                <a:gd name="connsiteX1" fmla="*/ 3690 w 14759"/>
                <a:gd name="connsiteY1" fmla="*/ 494 h 988"/>
                <a:gd name="connsiteX2" fmla="*/ 14760 w 14759"/>
                <a:gd name="connsiteY2" fmla="*/ 494 h 988"/>
                <a:gd name="connsiteX3" fmla="*/ 3690 w 14759"/>
                <a:gd name="connsiteY3" fmla="*/ 494 h 988"/>
                <a:gd name="connsiteX4" fmla="*/ 0 w 14759"/>
                <a:gd name="connsiteY4" fmla="*/ 494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988">
                  <a:moveTo>
                    <a:pt x="0" y="494"/>
                  </a:moveTo>
                  <a:cubicBezTo>
                    <a:pt x="1144" y="1153"/>
                    <a:pt x="2546" y="1153"/>
                    <a:pt x="3690" y="494"/>
                  </a:cubicBezTo>
                  <a:cubicBezTo>
                    <a:pt x="10332" y="494"/>
                    <a:pt x="14760" y="494"/>
                    <a:pt x="14760" y="494"/>
                  </a:cubicBezTo>
                  <a:cubicBezTo>
                    <a:pt x="14760" y="494"/>
                    <a:pt x="10332" y="494"/>
                    <a:pt x="3690" y="494"/>
                  </a:cubicBezTo>
                  <a:cubicBezTo>
                    <a:pt x="2546" y="-165"/>
                    <a:pt x="1144" y="-165"/>
                    <a:pt x="0" y="4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BF4361A5-63D5-4208-96BE-795E54E8A452}"/>
                </a:ext>
              </a:extLst>
            </p:cNvPr>
            <p:cNvSpPr/>
            <p:nvPr/>
          </p:nvSpPr>
          <p:spPr>
            <a:xfrm>
              <a:off x="8050998" y="5518267"/>
              <a:ext cx="11069" cy="7379"/>
            </a:xfrm>
            <a:custGeom>
              <a:avLst/>
              <a:gdLst>
                <a:gd name="connsiteX0" fmla="*/ 11070 w 11069"/>
                <a:gd name="connsiteY0" fmla="*/ 7380 h 7379"/>
                <a:gd name="connsiteX1" fmla="*/ 0 w 11069"/>
                <a:gd name="connsiteY1" fmla="*/ 7380 h 7379"/>
                <a:gd name="connsiteX2" fmla="*/ 11070 w 11069"/>
                <a:gd name="connsiteY2" fmla="*/ 7380 h 7379"/>
                <a:gd name="connsiteX3" fmla="*/ 11070 w 11069"/>
                <a:gd name="connsiteY3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7379">
                  <a:moveTo>
                    <a:pt x="11070" y="7380"/>
                  </a:moveTo>
                  <a:cubicBezTo>
                    <a:pt x="4428" y="7380"/>
                    <a:pt x="0" y="7380"/>
                    <a:pt x="0" y="7380"/>
                  </a:cubicBezTo>
                  <a:cubicBezTo>
                    <a:pt x="0" y="7380"/>
                    <a:pt x="4428" y="7380"/>
                    <a:pt x="11070" y="7380"/>
                  </a:cubicBezTo>
                  <a:lnTo>
                    <a:pt x="1107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64F5788-EF6C-4C00-A20C-2CB61ADD31E5}"/>
                </a:ext>
              </a:extLst>
            </p:cNvPr>
            <p:cNvSpPr/>
            <p:nvPr/>
          </p:nvSpPr>
          <p:spPr>
            <a:xfrm>
              <a:off x="7967604" y="5335980"/>
              <a:ext cx="205163" cy="230994"/>
            </a:xfrm>
            <a:custGeom>
              <a:avLst/>
              <a:gdLst>
                <a:gd name="connsiteX0" fmla="*/ 154980 w 205163"/>
                <a:gd name="connsiteY0" fmla="*/ 208854 h 230994"/>
                <a:gd name="connsiteX1" fmla="*/ 177120 w 205163"/>
                <a:gd name="connsiteY1" fmla="*/ 198522 h 230994"/>
                <a:gd name="connsiteX2" fmla="*/ 177120 w 205163"/>
                <a:gd name="connsiteY2" fmla="*/ 198522 h 230994"/>
                <a:gd name="connsiteX3" fmla="*/ 187452 w 205163"/>
                <a:gd name="connsiteY3" fmla="*/ 192618 h 230994"/>
                <a:gd name="connsiteX4" fmla="*/ 198522 w 205163"/>
                <a:gd name="connsiteY4" fmla="*/ 183024 h 230994"/>
                <a:gd name="connsiteX5" fmla="*/ 198522 w 205163"/>
                <a:gd name="connsiteY5" fmla="*/ 177858 h 230994"/>
                <a:gd name="connsiteX6" fmla="*/ 198522 w 205163"/>
                <a:gd name="connsiteY6" fmla="*/ 173430 h 230994"/>
                <a:gd name="connsiteX7" fmla="*/ 198522 w 205163"/>
                <a:gd name="connsiteY7" fmla="*/ 13284 h 230994"/>
                <a:gd name="connsiteX8" fmla="*/ 198522 w 205163"/>
                <a:gd name="connsiteY8" fmla="*/ 7380 h 230994"/>
                <a:gd name="connsiteX9" fmla="*/ 205164 w 205163"/>
                <a:gd name="connsiteY9" fmla="*/ 0 h 230994"/>
                <a:gd name="connsiteX10" fmla="*/ 0 w 205163"/>
                <a:gd name="connsiteY10" fmla="*/ 0 h 230994"/>
                <a:gd name="connsiteX11" fmla="*/ 7380 w 205163"/>
                <a:gd name="connsiteY11" fmla="*/ 7380 h 230994"/>
                <a:gd name="connsiteX12" fmla="*/ 7380 w 205163"/>
                <a:gd name="connsiteY12" fmla="*/ 13284 h 230994"/>
                <a:gd name="connsiteX13" fmla="*/ 7380 w 205163"/>
                <a:gd name="connsiteY13" fmla="*/ 174168 h 230994"/>
                <a:gd name="connsiteX14" fmla="*/ 7380 w 205163"/>
                <a:gd name="connsiteY14" fmla="*/ 178596 h 230994"/>
                <a:gd name="connsiteX15" fmla="*/ 7380 w 205163"/>
                <a:gd name="connsiteY15" fmla="*/ 183762 h 230994"/>
                <a:gd name="connsiteX16" fmla="*/ 18450 w 205163"/>
                <a:gd name="connsiteY16" fmla="*/ 193356 h 230994"/>
                <a:gd name="connsiteX17" fmla="*/ 28044 w 205163"/>
                <a:gd name="connsiteY17" fmla="*/ 199260 h 230994"/>
                <a:gd name="connsiteX18" fmla="*/ 31734 w 205163"/>
                <a:gd name="connsiteY18" fmla="*/ 199260 h 230994"/>
                <a:gd name="connsiteX19" fmla="*/ 53136 w 205163"/>
                <a:gd name="connsiteY19" fmla="*/ 209592 h 230994"/>
                <a:gd name="connsiteX20" fmla="*/ 58302 w 205163"/>
                <a:gd name="connsiteY20" fmla="*/ 209592 h 230994"/>
                <a:gd name="connsiteX21" fmla="*/ 73062 w 205163"/>
                <a:gd name="connsiteY21" fmla="*/ 216234 h 230994"/>
                <a:gd name="connsiteX22" fmla="*/ 78228 w 205163"/>
                <a:gd name="connsiteY22" fmla="*/ 216234 h 230994"/>
                <a:gd name="connsiteX23" fmla="*/ 82656 w 205163"/>
                <a:gd name="connsiteY23" fmla="*/ 216234 h 230994"/>
                <a:gd name="connsiteX24" fmla="*/ 101844 w 205163"/>
                <a:gd name="connsiteY24" fmla="*/ 230994 h 230994"/>
                <a:gd name="connsiteX25" fmla="*/ 120294 w 205163"/>
                <a:gd name="connsiteY25" fmla="*/ 216234 h 230994"/>
                <a:gd name="connsiteX26" fmla="*/ 125460 w 205163"/>
                <a:gd name="connsiteY26" fmla="*/ 216234 h 230994"/>
                <a:gd name="connsiteX27" fmla="*/ 129888 w 205163"/>
                <a:gd name="connsiteY27" fmla="*/ 216234 h 230994"/>
                <a:gd name="connsiteX28" fmla="*/ 144648 w 205163"/>
                <a:gd name="connsiteY28" fmla="*/ 209592 h 230994"/>
                <a:gd name="connsiteX29" fmla="*/ 38376 w 205163"/>
                <a:gd name="connsiteY29" fmla="*/ 193356 h 230994"/>
                <a:gd name="connsiteX30" fmla="*/ 14022 w 205163"/>
                <a:gd name="connsiteY30" fmla="*/ 174168 h 230994"/>
                <a:gd name="connsiteX31" fmla="*/ 14022 w 205163"/>
                <a:gd name="connsiteY31" fmla="*/ 13284 h 230994"/>
                <a:gd name="connsiteX32" fmla="*/ 14022 w 205163"/>
                <a:gd name="connsiteY32" fmla="*/ 5166 h 230994"/>
                <a:gd name="connsiteX33" fmla="*/ 204426 w 205163"/>
                <a:gd name="connsiteY33" fmla="*/ 5166 h 230994"/>
                <a:gd name="connsiteX34" fmla="*/ 204426 w 205163"/>
                <a:gd name="connsiteY34" fmla="*/ 13284 h 230994"/>
                <a:gd name="connsiteX35" fmla="*/ 204426 w 205163"/>
                <a:gd name="connsiteY35" fmla="*/ 100368 h 230994"/>
                <a:gd name="connsiteX36" fmla="*/ 204426 w 205163"/>
                <a:gd name="connsiteY36" fmla="*/ 100368 h 230994"/>
                <a:gd name="connsiteX37" fmla="*/ 204426 w 205163"/>
                <a:gd name="connsiteY37" fmla="*/ 174168 h 230994"/>
                <a:gd name="connsiteX38" fmla="*/ 180072 w 205163"/>
                <a:gd name="connsiteY38" fmla="*/ 195570 h 230994"/>
                <a:gd name="connsiteX39" fmla="*/ 112176 w 205163"/>
                <a:gd name="connsiteY39" fmla="*/ 230256 h 230994"/>
                <a:gd name="connsiteX40" fmla="*/ 38376 w 205163"/>
                <a:gd name="connsiteY40" fmla="*/ 193356 h 23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05163" h="230994">
                  <a:moveTo>
                    <a:pt x="154980" y="208854"/>
                  </a:moveTo>
                  <a:lnTo>
                    <a:pt x="177120" y="198522"/>
                  </a:lnTo>
                  <a:lnTo>
                    <a:pt x="177120" y="198522"/>
                  </a:lnTo>
                  <a:lnTo>
                    <a:pt x="187452" y="192618"/>
                  </a:lnTo>
                  <a:cubicBezTo>
                    <a:pt x="191600" y="189987"/>
                    <a:pt x="195326" y="186754"/>
                    <a:pt x="198522" y="183024"/>
                  </a:cubicBezTo>
                  <a:lnTo>
                    <a:pt x="198522" y="177858"/>
                  </a:lnTo>
                  <a:cubicBezTo>
                    <a:pt x="198869" y="176402"/>
                    <a:pt x="198869" y="174886"/>
                    <a:pt x="198522" y="173430"/>
                  </a:cubicBezTo>
                  <a:lnTo>
                    <a:pt x="198522" y="13284"/>
                  </a:lnTo>
                  <a:cubicBezTo>
                    <a:pt x="197784" y="11386"/>
                    <a:pt x="197784" y="9278"/>
                    <a:pt x="198522" y="7380"/>
                  </a:cubicBezTo>
                  <a:cubicBezTo>
                    <a:pt x="200146" y="4449"/>
                    <a:pt x="202419" y="1925"/>
                    <a:pt x="205164" y="0"/>
                  </a:cubicBezTo>
                  <a:lnTo>
                    <a:pt x="0" y="0"/>
                  </a:lnTo>
                  <a:cubicBezTo>
                    <a:pt x="2869" y="2014"/>
                    <a:pt x="5366" y="4511"/>
                    <a:pt x="7380" y="7380"/>
                  </a:cubicBezTo>
                  <a:cubicBezTo>
                    <a:pt x="7799" y="9325"/>
                    <a:pt x="7799" y="11339"/>
                    <a:pt x="7380" y="13284"/>
                  </a:cubicBezTo>
                  <a:lnTo>
                    <a:pt x="7380" y="174168"/>
                  </a:lnTo>
                  <a:cubicBezTo>
                    <a:pt x="7380" y="174168"/>
                    <a:pt x="7380" y="174168"/>
                    <a:pt x="7380" y="178596"/>
                  </a:cubicBezTo>
                  <a:cubicBezTo>
                    <a:pt x="6998" y="180297"/>
                    <a:pt x="6998" y="182061"/>
                    <a:pt x="7380" y="183762"/>
                  </a:cubicBezTo>
                  <a:cubicBezTo>
                    <a:pt x="10573" y="187492"/>
                    <a:pt x="14304" y="190725"/>
                    <a:pt x="18450" y="193356"/>
                  </a:cubicBezTo>
                  <a:lnTo>
                    <a:pt x="28044" y="199260"/>
                  </a:lnTo>
                  <a:lnTo>
                    <a:pt x="31734" y="199260"/>
                  </a:lnTo>
                  <a:lnTo>
                    <a:pt x="53136" y="209592"/>
                  </a:lnTo>
                  <a:lnTo>
                    <a:pt x="58302" y="209592"/>
                  </a:lnTo>
                  <a:lnTo>
                    <a:pt x="73062" y="216234"/>
                  </a:lnTo>
                  <a:lnTo>
                    <a:pt x="78228" y="216234"/>
                  </a:lnTo>
                  <a:lnTo>
                    <a:pt x="82656" y="216234"/>
                  </a:lnTo>
                  <a:cubicBezTo>
                    <a:pt x="90088" y="219635"/>
                    <a:pt x="96648" y="224682"/>
                    <a:pt x="101844" y="230994"/>
                  </a:cubicBezTo>
                  <a:cubicBezTo>
                    <a:pt x="106597" y="224544"/>
                    <a:pt x="112958" y="219454"/>
                    <a:pt x="120294" y="216234"/>
                  </a:cubicBezTo>
                  <a:lnTo>
                    <a:pt x="125460" y="216234"/>
                  </a:lnTo>
                  <a:lnTo>
                    <a:pt x="129888" y="216234"/>
                  </a:lnTo>
                  <a:lnTo>
                    <a:pt x="144648" y="209592"/>
                  </a:lnTo>
                  <a:close/>
                  <a:moveTo>
                    <a:pt x="38376" y="193356"/>
                  </a:moveTo>
                  <a:cubicBezTo>
                    <a:pt x="17712" y="183024"/>
                    <a:pt x="14022" y="174168"/>
                    <a:pt x="14022" y="174168"/>
                  </a:cubicBezTo>
                  <a:lnTo>
                    <a:pt x="14022" y="13284"/>
                  </a:lnTo>
                  <a:cubicBezTo>
                    <a:pt x="14823" y="10638"/>
                    <a:pt x="14823" y="7812"/>
                    <a:pt x="14022" y="5166"/>
                  </a:cubicBezTo>
                  <a:lnTo>
                    <a:pt x="204426" y="5166"/>
                  </a:lnTo>
                  <a:cubicBezTo>
                    <a:pt x="203467" y="7787"/>
                    <a:pt x="203467" y="10663"/>
                    <a:pt x="204426" y="13284"/>
                  </a:cubicBezTo>
                  <a:lnTo>
                    <a:pt x="204426" y="100368"/>
                  </a:lnTo>
                  <a:lnTo>
                    <a:pt x="204426" y="100368"/>
                  </a:lnTo>
                  <a:lnTo>
                    <a:pt x="204426" y="174168"/>
                  </a:lnTo>
                  <a:cubicBezTo>
                    <a:pt x="204426" y="174168"/>
                    <a:pt x="204426" y="185238"/>
                    <a:pt x="180072" y="195570"/>
                  </a:cubicBezTo>
                  <a:cubicBezTo>
                    <a:pt x="156168" y="204450"/>
                    <a:pt x="133379" y="216092"/>
                    <a:pt x="112176" y="230256"/>
                  </a:cubicBezTo>
                  <a:cubicBezTo>
                    <a:pt x="89054" y="215203"/>
                    <a:pt x="64295" y="202824"/>
                    <a:pt x="38376" y="193356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F3CA559F-AA02-4F50-87E2-331BBDC07D8B}"/>
                </a:ext>
              </a:extLst>
            </p:cNvPr>
            <p:cNvSpPr/>
            <p:nvPr/>
          </p:nvSpPr>
          <p:spPr>
            <a:xfrm>
              <a:off x="8026644" y="5232581"/>
              <a:ext cx="25829" cy="13363"/>
            </a:xfrm>
            <a:custGeom>
              <a:avLst/>
              <a:gdLst>
                <a:gd name="connsiteX0" fmla="*/ 0 w 25829"/>
                <a:gd name="connsiteY0" fmla="*/ 3770 h 13363"/>
                <a:gd name="connsiteX1" fmla="*/ 5904 w 25829"/>
                <a:gd name="connsiteY1" fmla="*/ 3770 h 13363"/>
                <a:gd name="connsiteX2" fmla="*/ 25830 w 25829"/>
                <a:gd name="connsiteY2" fmla="*/ 13364 h 13363"/>
                <a:gd name="connsiteX3" fmla="*/ 19926 w 25829"/>
                <a:gd name="connsiteY3" fmla="*/ 80 h 13363"/>
                <a:gd name="connsiteX4" fmla="*/ 8856 w 25829"/>
                <a:gd name="connsiteY4" fmla="*/ 80 h 13363"/>
                <a:gd name="connsiteX5" fmla="*/ 0 w 25829"/>
                <a:gd name="connsiteY5" fmla="*/ 3770 h 13363"/>
                <a:gd name="connsiteX6" fmla="*/ 17712 w 25829"/>
                <a:gd name="connsiteY6" fmla="*/ 3770 h 13363"/>
                <a:gd name="connsiteX7" fmla="*/ 17712 w 25829"/>
                <a:gd name="connsiteY7" fmla="*/ 3770 h 13363"/>
                <a:gd name="connsiteX8" fmla="*/ 17712 w 25829"/>
                <a:gd name="connsiteY8" fmla="*/ 3770 h 13363"/>
                <a:gd name="connsiteX9" fmla="*/ 17712 w 25829"/>
                <a:gd name="connsiteY9" fmla="*/ 2294 h 1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29" h="13363">
                  <a:moveTo>
                    <a:pt x="0" y="3770"/>
                  </a:moveTo>
                  <a:cubicBezTo>
                    <a:pt x="1931" y="3235"/>
                    <a:pt x="3973" y="3235"/>
                    <a:pt x="5904" y="3770"/>
                  </a:cubicBezTo>
                  <a:cubicBezTo>
                    <a:pt x="13778" y="3184"/>
                    <a:pt x="21372" y="6840"/>
                    <a:pt x="25830" y="13364"/>
                  </a:cubicBezTo>
                  <a:cubicBezTo>
                    <a:pt x="25830" y="8198"/>
                    <a:pt x="20664" y="3032"/>
                    <a:pt x="19926" y="80"/>
                  </a:cubicBezTo>
                  <a:lnTo>
                    <a:pt x="8856" y="80"/>
                  </a:lnTo>
                  <a:cubicBezTo>
                    <a:pt x="5454" y="-361"/>
                    <a:pt x="2081" y="1046"/>
                    <a:pt x="0" y="3770"/>
                  </a:cubicBezTo>
                  <a:close/>
                  <a:moveTo>
                    <a:pt x="17712" y="3770"/>
                  </a:moveTo>
                  <a:lnTo>
                    <a:pt x="17712" y="3770"/>
                  </a:lnTo>
                  <a:cubicBezTo>
                    <a:pt x="17712" y="3770"/>
                    <a:pt x="17712" y="3770"/>
                    <a:pt x="17712" y="3770"/>
                  </a:cubicBezTo>
                  <a:cubicBezTo>
                    <a:pt x="17712" y="3770"/>
                    <a:pt x="16974" y="818"/>
                    <a:pt x="17712" y="2294"/>
                  </a:cubicBez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E18D8803-F32F-4B42-8EF0-5A6814E45382}"/>
                </a:ext>
              </a:extLst>
            </p:cNvPr>
            <p:cNvSpPr/>
            <p:nvPr/>
          </p:nvSpPr>
          <p:spPr>
            <a:xfrm>
              <a:off x="8045094" y="523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B1F05766-3B98-421A-B35F-B0B74E7F1F7D}"/>
                </a:ext>
              </a:extLst>
            </p:cNvPr>
            <p:cNvSpPr/>
            <p:nvPr/>
          </p:nvSpPr>
          <p:spPr>
            <a:xfrm>
              <a:off x="8038452" y="5245945"/>
              <a:ext cx="11807" cy="5165"/>
            </a:xfrm>
            <a:custGeom>
              <a:avLst/>
              <a:gdLst>
                <a:gd name="connsiteX0" fmla="*/ 8118 w 11807"/>
                <a:gd name="connsiteY0" fmla="*/ 5166 h 5165"/>
                <a:gd name="connsiteX1" fmla="*/ 11808 w 11807"/>
                <a:gd name="connsiteY1" fmla="*/ 0 h 5165"/>
                <a:gd name="connsiteX2" fmla="*/ 0 w 11807"/>
                <a:gd name="connsiteY2" fmla="*/ 0 h 5165"/>
                <a:gd name="connsiteX3" fmla="*/ 8118 w 11807"/>
                <a:gd name="connsiteY3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5165">
                  <a:moveTo>
                    <a:pt x="8118" y="5166"/>
                  </a:moveTo>
                  <a:cubicBezTo>
                    <a:pt x="9040" y="3243"/>
                    <a:pt x="10288" y="1496"/>
                    <a:pt x="11808" y="0"/>
                  </a:cubicBezTo>
                  <a:cubicBezTo>
                    <a:pt x="7941" y="1033"/>
                    <a:pt x="3867" y="1033"/>
                    <a:pt x="0" y="0"/>
                  </a:cubicBezTo>
                  <a:cubicBezTo>
                    <a:pt x="2524" y="1990"/>
                    <a:pt x="5247" y="3720"/>
                    <a:pt x="8118" y="5166"/>
                  </a:cubicBezTo>
                  <a:close/>
                </a:path>
              </a:pathLst>
            </a:custGeom>
            <a:solidFill>
              <a:srgbClr val="C120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DE75D0BE-0FCC-43C0-89B6-F82CC8117067}"/>
                </a:ext>
              </a:extLst>
            </p:cNvPr>
            <p:cNvSpPr/>
            <p:nvPr/>
          </p:nvSpPr>
          <p:spPr>
            <a:xfrm>
              <a:off x="7876091" y="5200291"/>
              <a:ext cx="402210" cy="442697"/>
            </a:xfrm>
            <a:custGeom>
              <a:avLst/>
              <a:gdLst>
                <a:gd name="connsiteX0" fmla="*/ 392616 w 402210"/>
                <a:gd name="connsiteY0" fmla="*/ 220559 h 442697"/>
                <a:gd name="connsiteX1" fmla="*/ 392616 w 402210"/>
                <a:gd name="connsiteY1" fmla="*/ 224987 h 442697"/>
                <a:gd name="connsiteX2" fmla="*/ 377118 w 402210"/>
                <a:gd name="connsiteY2" fmla="*/ 224987 h 442697"/>
                <a:gd name="connsiteX3" fmla="*/ 377118 w 402210"/>
                <a:gd name="connsiteY3" fmla="*/ 239747 h 442697"/>
                <a:gd name="connsiteX4" fmla="*/ 371952 w 402210"/>
                <a:gd name="connsiteY4" fmla="*/ 250079 h 442697"/>
                <a:gd name="connsiteX5" fmla="*/ 371952 w 402210"/>
                <a:gd name="connsiteY5" fmla="*/ 250079 h 442697"/>
                <a:gd name="connsiteX6" fmla="*/ 371952 w 402210"/>
                <a:gd name="connsiteY6" fmla="*/ 255245 h 442697"/>
                <a:gd name="connsiteX7" fmla="*/ 368262 w 402210"/>
                <a:gd name="connsiteY7" fmla="*/ 262625 h 442697"/>
                <a:gd name="connsiteX8" fmla="*/ 368262 w 402210"/>
                <a:gd name="connsiteY8" fmla="*/ 99527 h 442697"/>
                <a:gd name="connsiteX9" fmla="*/ 329148 w 402210"/>
                <a:gd name="connsiteY9" fmla="*/ 50819 h 442697"/>
                <a:gd name="connsiteX10" fmla="*/ 291510 w 402210"/>
                <a:gd name="connsiteY10" fmla="*/ 81815 h 442697"/>
                <a:gd name="connsiteX11" fmla="*/ 291510 w 402210"/>
                <a:gd name="connsiteY11" fmla="*/ 97313 h 442697"/>
                <a:gd name="connsiteX12" fmla="*/ 291510 w 402210"/>
                <a:gd name="connsiteY12" fmla="*/ 108383 h 442697"/>
                <a:gd name="connsiteX13" fmla="*/ 259776 w 402210"/>
                <a:gd name="connsiteY13" fmla="*/ 121667 h 442697"/>
                <a:gd name="connsiteX14" fmla="*/ 241326 w 402210"/>
                <a:gd name="connsiteY14" fmla="*/ 129047 h 442697"/>
                <a:gd name="connsiteX15" fmla="*/ 229518 w 402210"/>
                <a:gd name="connsiteY15" fmla="*/ 117977 h 442697"/>
                <a:gd name="connsiteX16" fmla="*/ 220662 w 402210"/>
                <a:gd name="connsiteY16" fmla="*/ 82553 h 442697"/>
                <a:gd name="connsiteX17" fmla="*/ 226566 w 402210"/>
                <a:gd name="connsiteY17" fmla="*/ 66317 h 442697"/>
                <a:gd name="connsiteX18" fmla="*/ 226566 w 402210"/>
                <a:gd name="connsiteY18" fmla="*/ 55985 h 442697"/>
                <a:gd name="connsiteX19" fmla="*/ 232470 w 402210"/>
                <a:gd name="connsiteY19" fmla="*/ 60413 h 442697"/>
                <a:gd name="connsiteX20" fmla="*/ 228780 w 402210"/>
                <a:gd name="connsiteY20" fmla="*/ 47129 h 442697"/>
                <a:gd name="connsiteX21" fmla="*/ 235422 w 402210"/>
                <a:gd name="connsiteY21" fmla="*/ 47129 h 442697"/>
                <a:gd name="connsiteX22" fmla="*/ 229518 w 402210"/>
                <a:gd name="connsiteY22" fmla="*/ 37535 h 442697"/>
                <a:gd name="connsiteX23" fmla="*/ 229518 w 402210"/>
                <a:gd name="connsiteY23" fmla="*/ 37535 h 442697"/>
                <a:gd name="connsiteX24" fmla="*/ 236160 w 402210"/>
                <a:gd name="connsiteY24" fmla="*/ 37535 h 442697"/>
                <a:gd name="connsiteX25" fmla="*/ 228780 w 402210"/>
                <a:gd name="connsiteY25" fmla="*/ 37535 h 442697"/>
                <a:gd name="connsiteX26" fmla="*/ 209592 w 402210"/>
                <a:gd name="connsiteY26" fmla="*/ 29417 h 442697"/>
                <a:gd name="connsiteX27" fmla="*/ 183762 w 402210"/>
                <a:gd name="connsiteY27" fmla="*/ 23513 h 442697"/>
                <a:gd name="connsiteX28" fmla="*/ 171954 w 402210"/>
                <a:gd name="connsiteY28" fmla="*/ 23513 h 442697"/>
                <a:gd name="connsiteX29" fmla="*/ 168264 w 402210"/>
                <a:gd name="connsiteY29" fmla="*/ 28679 h 442697"/>
                <a:gd name="connsiteX30" fmla="*/ 160146 w 402210"/>
                <a:gd name="connsiteY30" fmla="*/ 28679 h 442697"/>
                <a:gd name="connsiteX31" fmla="*/ 152028 w 402210"/>
                <a:gd name="connsiteY31" fmla="*/ 28679 h 442697"/>
                <a:gd name="connsiteX32" fmla="*/ 152028 w 402210"/>
                <a:gd name="connsiteY32" fmla="*/ 20561 h 442697"/>
                <a:gd name="connsiteX33" fmla="*/ 159408 w 402210"/>
                <a:gd name="connsiteY33" fmla="*/ 20561 h 442697"/>
                <a:gd name="connsiteX34" fmla="*/ 166050 w 402210"/>
                <a:gd name="connsiteY34" fmla="*/ 24989 h 442697"/>
                <a:gd name="connsiteX35" fmla="*/ 166050 w 402210"/>
                <a:gd name="connsiteY35" fmla="*/ 16871 h 442697"/>
                <a:gd name="connsiteX36" fmla="*/ 166050 w 402210"/>
                <a:gd name="connsiteY36" fmla="*/ 9491 h 442697"/>
                <a:gd name="connsiteX37" fmla="*/ 159408 w 402210"/>
                <a:gd name="connsiteY37" fmla="*/ 13919 h 442697"/>
                <a:gd name="connsiteX38" fmla="*/ 155718 w 402210"/>
                <a:gd name="connsiteY38" fmla="*/ 13919 h 442697"/>
                <a:gd name="connsiteX39" fmla="*/ 155718 w 402210"/>
                <a:gd name="connsiteY39" fmla="*/ 6539 h 442697"/>
                <a:gd name="connsiteX40" fmla="*/ 155718 w 402210"/>
                <a:gd name="connsiteY40" fmla="*/ 635 h 442697"/>
                <a:gd name="connsiteX41" fmla="*/ 148338 w 402210"/>
                <a:gd name="connsiteY41" fmla="*/ 635 h 442697"/>
                <a:gd name="connsiteX42" fmla="*/ 140220 w 402210"/>
                <a:gd name="connsiteY42" fmla="*/ 635 h 442697"/>
                <a:gd name="connsiteX43" fmla="*/ 144648 w 402210"/>
                <a:gd name="connsiteY43" fmla="*/ 6539 h 442697"/>
                <a:gd name="connsiteX44" fmla="*/ 144648 w 402210"/>
                <a:gd name="connsiteY44" fmla="*/ 14657 h 442697"/>
                <a:gd name="connsiteX45" fmla="*/ 137268 w 402210"/>
                <a:gd name="connsiteY45" fmla="*/ 14657 h 442697"/>
                <a:gd name="connsiteX46" fmla="*/ 131364 w 402210"/>
                <a:gd name="connsiteY46" fmla="*/ 10229 h 442697"/>
                <a:gd name="connsiteX47" fmla="*/ 131364 w 402210"/>
                <a:gd name="connsiteY47" fmla="*/ 17609 h 442697"/>
                <a:gd name="connsiteX48" fmla="*/ 131364 w 402210"/>
                <a:gd name="connsiteY48" fmla="*/ 25727 h 442697"/>
                <a:gd name="connsiteX49" fmla="*/ 137268 w 402210"/>
                <a:gd name="connsiteY49" fmla="*/ 21299 h 442697"/>
                <a:gd name="connsiteX50" fmla="*/ 144648 w 402210"/>
                <a:gd name="connsiteY50" fmla="*/ 21299 h 442697"/>
                <a:gd name="connsiteX51" fmla="*/ 144648 w 402210"/>
                <a:gd name="connsiteY51" fmla="*/ 56723 h 442697"/>
                <a:gd name="connsiteX52" fmla="*/ 144648 w 402210"/>
                <a:gd name="connsiteY52" fmla="*/ 62627 h 442697"/>
                <a:gd name="connsiteX53" fmla="*/ 152028 w 402210"/>
                <a:gd name="connsiteY53" fmla="*/ 70745 h 442697"/>
                <a:gd name="connsiteX54" fmla="*/ 159408 w 402210"/>
                <a:gd name="connsiteY54" fmla="*/ 62627 h 442697"/>
                <a:gd name="connsiteX55" fmla="*/ 155718 w 402210"/>
                <a:gd name="connsiteY55" fmla="*/ 55985 h 442697"/>
                <a:gd name="connsiteX56" fmla="*/ 155718 w 402210"/>
                <a:gd name="connsiteY56" fmla="*/ 43439 h 442697"/>
                <a:gd name="connsiteX57" fmla="*/ 177120 w 402210"/>
                <a:gd name="connsiteY57" fmla="*/ 75911 h 442697"/>
                <a:gd name="connsiteX58" fmla="*/ 167526 w 402210"/>
                <a:gd name="connsiteY58" fmla="*/ 117977 h 442697"/>
                <a:gd name="connsiteX59" fmla="*/ 156456 w 402210"/>
                <a:gd name="connsiteY59" fmla="*/ 129047 h 442697"/>
                <a:gd name="connsiteX60" fmla="*/ 138744 w 402210"/>
                <a:gd name="connsiteY60" fmla="*/ 121667 h 442697"/>
                <a:gd name="connsiteX61" fmla="*/ 107010 w 402210"/>
                <a:gd name="connsiteY61" fmla="*/ 108383 h 442697"/>
                <a:gd name="connsiteX62" fmla="*/ 107010 w 402210"/>
                <a:gd name="connsiteY62" fmla="*/ 97313 h 442697"/>
                <a:gd name="connsiteX63" fmla="*/ 107010 w 402210"/>
                <a:gd name="connsiteY63" fmla="*/ 81815 h 442697"/>
                <a:gd name="connsiteX64" fmla="*/ 70110 w 402210"/>
                <a:gd name="connsiteY64" fmla="*/ 50819 h 442697"/>
                <a:gd name="connsiteX65" fmla="*/ 30258 w 402210"/>
                <a:gd name="connsiteY65" fmla="*/ 99527 h 442697"/>
                <a:gd name="connsiteX66" fmla="*/ 30258 w 402210"/>
                <a:gd name="connsiteY66" fmla="*/ 213917 h 442697"/>
                <a:gd name="connsiteX67" fmla="*/ 25830 w 402210"/>
                <a:gd name="connsiteY67" fmla="*/ 206537 h 442697"/>
                <a:gd name="connsiteX68" fmla="*/ 25830 w 402210"/>
                <a:gd name="connsiteY68" fmla="*/ 216869 h 442697"/>
                <a:gd name="connsiteX69" fmla="*/ 11808 w 402210"/>
                <a:gd name="connsiteY69" fmla="*/ 205799 h 442697"/>
                <a:gd name="connsiteX70" fmla="*/ 8118 w 402210"/>
                <a:gd name="connsiteY70" fmla="*/ 221297 h 442697"/>
                <a:gd name="connsiteX71" fmla="*/ 12546 w 402210"/>
                <a:gd name="connsiteY71" fmla="*/ 227201 h 442697"/>
                <a:gd name="connsiteX72" fmla="*/ 0 w 402210"/>
                <a:gd name="connsiteY72" fmla="*/ 227201 h 442697"/>
                <a:gd name="connsiteX73" fmla="*/ 8118 w 402210"/>
                <a:gd name="connsiteY73" fmla="*/ 239747 h 442697"/>
                <a:gd name="connsiteX74" fmla="*/ 19926 w 402210"/>
                <a:gd name="connsiteY74" fmla="*/ 239747 h 442697"/>
                <a:gd name="connsiteX75" fmla="*/ 19926 w 402210"/>
                <a:gd name="connsiteY75" fmla="*/ 239747 h 442697"/>
                <a:gd name="connsiteX76" fmla="*/ 16236 w 402210"/>
                <a:gd name="connsiteY76" fmla="*/ 239747 h 442697"/>
                <a:gd name="connsiteX77" fmla="*/ 16236 w 402210"/>
                <a:gd name="connsiteY77" fmla="*/ 244913 h 442697"/>
                <a:gd name="connsiteX78" fmla="*/ 22878 w 402210"/>
                <a:gd name="connsiteY78" fmla="*/ 244913 h 442697"/>
                <a:gd name="connsiteX79" fmla="*/ 22878 w 402210"/>
                <a:gd name="connsiteY79" fmla="*/ 239747 h 442697"/>
                <a:gd name="connsiteX80" fmla="*/ 22878 w 402210"/>
                <a:gd name="connsiteY80" fmla="*/ 235319 h 442697"/>
                <a:gd name="connsiteX81" fmla="*/ 27306 w 402210"/>
                <a:gd name="connsiteY81" fmla="*/ 244175 h 442697"/>
                <a:gd name="connsiteX82" fmla="*/ 27306 w 402210"/>
                <a:gd name="connsiteY82" fmla="*/ 250817 h 442697"/>
                <a:gd name="connsiteX83" fmla="*/ 8118 w 402210"/>
                <a:gd name="connsiteY83" fmla="*/ 258197 h 442697"/>
                <a:gd name="connsiteX84" fmla="*/ 14760 w 402210"/>
                <a:gd name="connsiteY84" fmla="*/ 265577 h 442697"/>
                <a:gd name="connsiteX85" fmla="*/ 7380 w 402210"/>
                <a:gd name="connsiteY85" fmla="*/ 265577 h 442697"/>
                <a:gd name="connsiteX86" fmla="*/ 21402 w 402210"/>
                <a:gd name="connsiteY86" fmla="*/ 278123 h 442697"/>
                <a:gd name="connsiteX87" fmla="*/ 26568 w 402210"/>
                <a:gd name="connsiteY87" fmla="*/ 278123 h 442697"/>
                <a:gd name="connsiteX88" fmla="*/ 26568 w 402210"/>
                <a:gd name="connsiteY88" fmla="*/ 411701 h 442697"/>
                <a:gd name="connsiteX89" fmla="*/ 26568 w 402210"/>
                <a:gd name="connsiteY89" fmla="*/ 423509 h 442697"/>
                <a:gd name="connsiteX90" fmla="*/ 52398 w 402210"/>
                <a:gd name="connsiteY90" fmla="*/ 391775 h 442697"/>
                <a:gd name="connsiteX91" fmla="*/ 52398 w 402210"/>
                <a:gd name="connsiteY91" fmla="*/ 391775 h 442697"/>
                <a:gd name="connsiteX92" fmla="*/ 74538 w 402210"/>
                <a:gd name="connsiteY92" fmla="*/ 369635 h 442697"/>
                <a:gd name="connsiteX93" fmla="*/ 81180 w 402210"/>
                <a:gd name="connsiteY93" fmla="*/ 369635 h 442697"/>
                <a:gd name="connsiteX94" fmla="*/ 81918 w 402210"/>
                <a:gd name="connsiteY94" fmla="*/ 369635 h 442697"/>
                <a:gd name="connsiteX95" fmla="*/ 78228 w 402210"/>
                <a:gd name="connsiteY95" fmla="*/ 369635 h 442697"/>
                <a:gd name="connsiteX96" fmla="*/ 78228 w 402210"/>
                <a:gd name="connsiteY96" fmla="*/ 375539 h 442697"/>
                <a:gd name="connsiteX97" fmla="*/ 76014 w 402210"/>
                <a:gd name="connsiteY97" fmla="*/ 381443 h 442697"/>
                <a:gd name="connsiteX98" fmla="*/ 81918 w 402210"/>
                <a:gd name="connsiteY98" fmla="*/ 383657 h 442697"/>
                <a:gd name="connsiteX99" fmla="*/ 77490 w 402210"/>
                <a:gd name="connsiteY99" fmla="*/ 388085 h 442697"/>
                <a:gd name="connsiteX100" fmla="*/ 77490 w 402210"/>
                <a:gd name="connsiteY100" fmla="*/ 397679 h 442697"/>
                <a:gd name="connsiteX101" fmla="*/ 77490 w 402210"/>
                <a:gd name="connsiteY101" fmla="*/ 405797 h 442697"/>
                <a:gd name="connsiteX102" fmla="*/ 77490 w 402210"/>
                <a:gd name="connsiteY102" fmla="*/ 405797 h 442697"/>
                <a:gd name="connsiteX103" fmla="*/ 87822 w 402210"/>
                <a:gd name="connsiteY103" fmla="*/ 418343 h 442697"/>
                <a:gd name="connsiteX104" fmla="*/ 95202 w 402210"/>
                <a:gd name="connsiteY104" fmla="*/ 418343 h 442697"/>
                <a:gd name="connsiteX105" fmla="*/ 101844 w 402210"/>
                <a:gd name="connsiteY105" fmla="*/ 411701 h 442697"/>
                <a:gd name="connsiteX106" fmla="*/ 101844 w 402210"/>
                <a:gd name="connsiteY106" fmla="*/ 411701 h 442697"/>
                <a:gd name="connsiteX107" fmla="*/ 101844 w 402210"/>
                <a:gd name="connsiteY107" fmla="*/ 424247 h 442697"/>
                <a:gd name="connsiteX108" fmla="*/ 118818 w 402210"/>
                <a:gd name="connsiteY108" fmla="*/ 433103 h 442697"/>
                <a:gd name="connsiteX109" fmla="*/ 118818 w 402210"/>
                <a:gd name="connsiteY109" fmla="*/ 415391 h 442697"/>
                <a:gd name="connsiteX110" fmla="*/ 107010 w 402210"/>
                <a:gd name="connsiteY110" fmla="*/ 408749 h 442697"/>
                <a:gd name="connsiteX111" fmla="*/ 107010 w 402210"/>
                <a:gd name="connsiteY111" fmla="*/ 404321 h 442697"/>
                <a:gd name="connsiteX112" fmla="*/ 107010 w 402210"/>
                <a:gd name="connsiteY112" fmla="*/ 404321 h 442697"/>
                <a:gd name="connsiteX113" fmla="*/ 111438 w 402210"/>
                <a:gd name="connsiteY113" fmla="*/ 395465 h 442697"/>
                <a:gd name="connsiteX114" fmla="*/ 136530 w 402210"/>
                <a:gd name="connsiteY114" fmla="*/ 362255 h 442697"/>
                <a:gd name="connsiteX115" fmla="*/ 136530 w 402210"/>
                <a:gd name="connsiteY115" fmla="*/ 362255 h 442697"/>
                <a:gd name="connsiteX116" fmla="*/ 155718 w 402210"/>
                <a:gd name="connsiteY116" fmla="*/ 346757 h 442697"/>
                <a:gd name="connsiteX117" fmla="*/ 150552 w 402210"/>
                <a:gd name="connsiteY117" fmla="*/ 346757 h 442697"/>
                <a:gd name="connsiteX118" fmla="*/ 138744 w 402210"/>
                <a:gd name="connsiteY118" fmla="*/ 359303 h 442697"/>
                <a:gd name="connsiteX119" fmla="*/ 138744 w 402210"/>
                <a:gd name="connsiteY119" fmla="*/ 350447 h 442697"/>
                <a:gd name="connsiteX120" fmla="*/ 132840 w 402210"/>
                <a:gd name="connsiteY120" fmla="*/ 350447 h 442697"/>
                <a:gd name="connsiteX121" fmla="*/ 132840 w 402210"/>
                <a:gd name="connsiteY121" fmla="*/ 343805 h 442697"/>
                <a:gd name="connsiteX122" fmla="*/ 125460 w 402210"/>
                <a:gd name="connsiteY122" fmla="*/ 343805 h 442697"/>
                <a:gd name="connsiteX123" fmla="*/ 133578 w 402210"/>
                <a:gd name="connsiteY123" fmla="*/ 331997 h 442697"/>
                <a:gd name="connsiteX124" fmla="*/ 129888 w 402210"/>
                <a:gd name="connsiteY124" fmla="*/ 331997 h 442697"/>
                <a:gd name="connsiteX125" fmla="*/ 119556 w 402210"/>
                <a:gd name="connsiteY125" fmla="*/ 349709 h 442697"/>
                <a:gd name="connsiteX126" fmla="*/ 118818 w 402210"/>
                <a:gd name="connsiteY126" fmla="*/ 349709 h 442697"/>
                <a:gd name="connsiteX127" fmla="*/ 101844 w 402210"/>
                <a:gd name="connsiteY127" fmla="*/ 375539 h 442697"/>
                <a:gd name="connsiteX128" fmla="*/ 93726 w 402210"/>
                <a:gd name="connsiteY128" fmla="*/ 375539 h 442697"/>
                <a:gd name="connsiteX129" fmla="*/ 93726 w 402210"/>
                <a:gd name="connsiteY129" fmla="*/ 371111 h 442697"/>
                <a:gd name="connsiteX130" fmla="*/ 99630 w 402210"/>
                <a:gd name="connsiteY130" fmla="*/ 371111 h 442697"/>
                <a:gd name="connsiteX131" fmla="*/ 99630 w 402210"/>
                <a:gd name="connsiteY131" fmla="*/ 365207 h 442697"/>
                <a:gd name="connsiteX132" fmla="*/ 93726 w 402210"/>
                <a:gd name="connsiteY132" fmla="*/ 365207 h 442697"/>
                <a:gd name="connsiteX133" fmla="*/ 93726 w 402210"/>
                <a:gd name="connsiteY133" fmla="*/ 365207 h 442697"/>
                <a:gd name="connsiteX134" fmla="*/ 90036 w 402210"/>
                <a:gd name="connsiteY134" fmla="*/ 365207 h 442697"/>
                <a:gd name="connsiteX135" fmla="*/ 90036 w 402210"/>
                <a:gd name="connsiteY135" fmla="*/ 365207 h 442697"/>
                <a:gd name="connsiteX136" fmla="*/ 104058 w 402210"/>
                <a:gd name="connsiteY136" fmla="*/ 337163 h 442697"/>
                <a:gd name="connsiteX137" fmla="*/ 95940 w 402210"/>
                <a:gd name="connsiteY137" fmla="*/ 341591 h 442697"/>
                <a:gd name="connsiteX138" fmla="*/ 95940 w 402210"/>
                <a:gd name="connsiteY138" fmla="*/ 332735 h 442697"/>
                <a:gd name="connsiteX139" fmla="*/ 101106 w 402210"/>
                <a:gd name="connsiteY139" fmla="*/ 309857 h 442697"/>
                <a:gd name="connsiteX140" fmla="*/ 101106 w 402210"/>
                <a:gd name="connsiteY140" fmla="*/ 305429 h 442697"/>
                <a:gd name="connsiteX141" fmla="*/ 101106 w 402210"/>
                <a:gd name="connsiteY141" fmla="*/ 301739 h 442697"/>
                <a:gd name="connsiteX142" fmla="*/ 92988 w 402210"/>
                <a:gd name="connsiteY142" fmla="*/ 331259 h 442697"/>
                <a:gd name="connsiteX143" fmla="*/ 92988 w 402210"/>
                <a:gd name="connsiteY143" fmla="*/ 331259 h 442697"/>
                <a:gd name="connsiteX144" fmla="*/ 81918 w 402210"/>
                <a:gd name="connsiteY144" fmla="*/ 339377 h 442697"/>
                <a:gd name="connsiteX145" fmla="*/ 81918 w 402210"/>
                <a:gd name="connsiteY145" fmla="*/ 331259 h 442697"/>
                <a:gd name="connsiteX146" fmla="*/ 81918 w 402210"/>
                <a:gd name="connsiteY146" fmla="*/ 326093 h 442697"/>
                <a:gd name="connsiteX147" fmla="*/ 81918 w 402210"/>
                <a:gd name="connsiteY147" fmla="*/ 326093 h 442697"/>
                <a:gd name="connsiteX148" fmla="*/ 81918 w 402210"/>
                <a:gd name="connsiteY148" fmla="*/ 151925 h 442697"/>
                <a:gd name="connsiteX149" fmla="*/ 90036 w 402210"/>
                <a:gd name="connsiteY149" fmla="*/ 162257 h 442697"/>
                <a:gd name="connsiteX150" fmla="*/ 100368 w 402210"/>
                <a:gd name="connsiteY150" fmla="*/ 152663 h 442697"/>
                <a:gd name="connsiteX151" fmla="*/ 100368 w 402210"/>
                <a:gd name="connsiteY151" fmla="*/ 152663 h 442697"/>
                <a:gd name="connsiteX152" fmla="*/ 100368 w 402210"/>
                <a:gd name="connsiteY152" fmla="*/ 146759 h 442697"/>
                <a:gd name="connsiteX153" fmla="*/ 92988 w 402210"/>
                <a:gd name="connsiteY153" fmla="*/ 153401 h 442697"/>
                <a:gd name="connsiteX154" fmla="*/ 92988 w 402210"/>
                <a:gd name="connsiteY154" fmla="*/ 121667 h 442697"/>
                <a:gd name="connsiteX155" fmla="*/ 92988 w 402210"/>
                <a:gd name="connsiteY155" fmla="*/ 115025 h 442697"/>
                <a:gd name="connsiteX156" fmla="*/ 108486 w 402210"/>
                <a:gd name="connsiteY156" fmla="*/ 134951 h 442697"/>
                <a:gd name="connsiteX157" fmla="*/ 117342 w 402210"/>
                <a:gd name="connsiteY157" fmla="*/ 125357 h 442697"/>
                <a:gd name="connsiteX158" fmla="*/ 123984 w 402210"/>
                <a:gd name="connsiteY158" fmla="*/ 134951 h 442697"/>
                <a:gd name="connsiteX159" fmla="*/ 134316 w 402210"/>
                <a:gd name="connsiteY159" fmla="*/ 126095 h 442697"/>
                <a:gd name="connsiteX160" fmla="*/ 123984 w 402210"/>
                <a:gd name="connsiteY160" fmla="*/ 130523 h 442697"/>
                <a:gd name="connsiteX161" fmla="*/ 123984 w 402210"/>
                <a:gd name="connsiteY161" fmla="*/ 119453 h 442697"/>
                <a:gd name="connsiteX162" fmla="*/ 110700 w 402210"/>
                <a:gd name="connsiteY162" fmla="*/ 129047 h 442697"/>
                <a:gd name="connsiteX163" fmla="*/ 104058 w 402210"/>
                <a:gd name="connsiteY163" fmla="*/ 116501 h 442697"/>
                <a:gd name="connsiteX164" fmla="*/ 111438 w 402210"/>
                <a:gd name="connsiteY164" fmla="*/ 116501 h 442697"/>
                <a:gd name="connsiteX165" fmla="*/ 122508 w 402210"/>
                <a:gd name="connsiteY165" fmla="*/ 116501 h 442697"/>
                <a:gd name="connsiteX166" fmla="*/ 136530 w 402210"/>
                <a:gd name="connsiteY166" fmla="*/ 123143 h 442697"/>
                <a:gd name="connsiteX167" fmla="*/ 153504 w 402210"/>
                <a:gd name="connsiteY167" fmla="*/ 123143 h 442697"/>
                <a:gd name="connsiteX168" fmla="*/ 143910 w 402210"/>
                <a:gd name="connsiteY168" fmla="*/ 128309 h 442697"/>
                <a:gd name="connsiteX169" fmla="*/ 166788 w 402210"/>
                <a:gd name="connsiteY169" fmla="*/ 123881 h 442697"/>
                <a:gd name="connsiteX170" fmla="*/ 177120 w 402210"/>
                <a:gd name="connsiteY170" fmla="*/ 116501 h 442697"/>
                <a:gd name="connsiteX171" fmla="*/ 170478 w 402210"/>
                <a:gd name="connsiteY171" fmla="*/ 128309 h 442697"/>
                <a:gd name="connsiteX172" fmla="*/ 193356 w 402210"/>
                <a:gd name="connsiteY172" fmla="*/ 116501 h 442697"/>
                <a:gd name="connsiteX173" fmla="*/ 198522 w 402210"/>
                <a:gd name="connsiteY173" fmla="*/ 126095 h 442697"/>
                <a:gd name="connsiteX174" fmla="*/ 203688 w 402210"/>
                <a:gd name="connsiteY174" fmla="*/ 116501 h 442697"/>
                <a:gd name="connsiteX175" fmla="*/ 226566 w 402210"/>
                <a:gd name="connsiteY175" fmla="*/ 128309 h 442697"/>
                <a:gd name="connsiteX176" fmla="*/ 219924 w 402210"/>
                <a:gd name="connsiteY176" fmla="*/ 116501 h 442697"/>
                <a:gd name="connsiteX177" fmla="*/ 229518 w 402210"/>
                <a:gd name="connsiteY177" fmla="*/ 123881 h 442697"/>
                <a:gd name="connsiteX178" fmla="*/ 252396 w 402210"/>
                <a:gd name="connsiteY178" fmla="*/ 128309 h 442697"/>
                <a:gd name="connsiteX179" fmla="*/ 242802 w 402210"/>
                <a:gd name="connsiteY179" fmla="*/ 123143 h 442697"/>
                <a:gd name="connsiteX180" fmla="*/ 259776 w 402210"/>
                <a:gd name="connsiteY180" fmla="*/ 123143 h 442697"/>
                <a:gd name="connsiteX181" fmla="*/ 273798 w 402210"/>
                <a:gd name="connsiteY181" fmla="*/ 116501 h 442697"/>
                <a:gd name="connsiteX182" fmla="*/ 285606 w 402210"/>
                <a:gd name="connsiteY182" fmla="*/ 116501 h 442697"/>
                <a:gd name="connsiteX183" fmla="*/ 293724 w 402210"/>
                <a:gd name="connsiteY183" fmla="*/ 116501 h 442697"/>
                <a:gd name="connsiteX184" fmla="*/ 287082 w 402210"/>
                <a:gd name="connsiteY184" fmla="*/ 129047 h 442697"/>
                <a:gd name="connsiteX185" fmla="*/ 273798 w 402210"/>
                <a:gd name="connsiteY185" fmla="*/ 119453 h 442697"/>
                <a:gd name="connsiteX186" fmla="*/ 273798 w 402210"/>
                <a:gd name="connsiteY186" fmla="*/ 130523 h 442697"/>
                <a:gd name="connsiteX187" fmla="*/ 262728 w 402210"/>
                <a:gd name="connsiteY187" fmla="*/ 126095 h 442697"/>
                <a:gd name="connsiteX188" fmla="*/ 273060 w 402210"/>
                <a:gd name="connsiteY188" fmla="*/ 134951 h 442697"/>
                <a:gd name="connsiteX189" fmla="*/ 280440 w 402210"/>
                <a:gd name="connsiteY189" fmla="*/ 125357 h 442697"/>
                <a:gd name="connsiteX190" fmla="*/ 289296 w 402210"/>
                <a:gd name="connsiteY190" fmla="*/ 134951 h 442697"/>
                <a:gd name="connsiteX191" fmla="*/ 304056 w 402210"/>
                <a:gd name="connsiteY191" fmla="*/ 115025 h 442697"/>
                <a:gd name="connsiteX192" fmla="*/ 304056 w 402210"/>
                <a:gd name="connsiteY192" fmla="*/ 121667 h 442697"/>
                <a:gd name="connsiteX193" fmla="*/ 304056 w 402210"/>
                <a:gd name="connsiteY193" fmla="*/ 149711 h 442697"/>
                <a:gd name="connsiteX194" fmla="*/ 297414 w 402210"/>
                <a:gd name="connsiteY194" fmla="*/ 143069 h 442697"/>
                <a:gd name="connsiteX195" fmla="*/ 297414 w 402210"/>
                <a:gd name="connsiteY195" fmla="*/ 148973 h 442697"/>
                <a:gd name="connsiteX196" fmla="*/ 297414 w 402210"/>
                <a:gd name="connsiteY196" fmla="*/ 148973 h 442697"/>
                <a:gd name="connsiteX197" fmla="*/ 308484 w 402210"/>
                <a:gd name="connsiteY197" fmla="*/ 158567 h 442697"/>
                <a:gd name="connsiteX198" fmla="*/ 316602 w 402210"/>
                <a:gd name="connsiteY198" fmla="*/ 150449 h 442697"/>
                <a:gd name="connsiteX199" fmla="*/ 316602 w 402210"/>
                <a:gd name="connsiteY199" fmla="*/ 349709 h 442697"/>
                <a:gd name="connsiteX200" fmla="*/ 297414 w 402210"/>
                <a:gd name="connsiteY200" fmla="*/ 299525 h 442697"/>
                <a:gd name="connsiteX201" fmla="*/ 297414 w 402210"/>
                <a:gd name="connsiteY201" fmla="*/ 309857 h 442697"/>
                <a:gd name="connsiteX202" fmla="*/ 297414 w 402210"/>
                <a:gd name="connsiteY202" fmla="*/ 314285 h 442697"/>
                <a:gd name="connsiteX203" fmla="*/ 316602 w 402210"/>
                <a:gd name="connsiteY203" fmla="*/ 369635 h 442697"/>
                <a:gd name="connsiteX204" fmla="*/ 316602 w 402210"/>
                <a:gd name="connsiteY204" fmla="*/ 374801 h 442697"/>
                <a:gd name="connsiteX205" fmla="*/ 310698 w 402210"/>
                <a:gd name="connsiteY205" fmla="*/ 374801 h 442697"/>
                <a:gd name="connsiteX206" fmla="*/ 310698 w 402210"/>
                <a:gd name="connsiteY206" fmla="*/ 380705 h 442697"/>
                <a:gd name="connsiteX207" fmla="*/ 304794 w 402210"/>
                <a:gd name="connsiteY207" fmla="*/ 380705 h 442697"/>
                <a:gd name="connsiteX208" fmla="*/ 293724 w 402210"/>
                <a:gd name="connsiteY208" fmla="*/ 380705 h 442697"/>
                <a:gd name="connsiteX209" fmla="*/ 276750 w 402210"/>
                <a:gd name="connsiteY209" fmla="*/ 354875 h 442697"/>
                <a:gd name="connsiteX210" fmla="*/ 281916 w 402210"/>
                <a:gd name="connsiteY210" fmla="*/ 354875 h 442697"/>
                <a:gd name="connsiteX211" fmla="*/ 270846 w 402210"/>
                <a:gd name="connsiteY211" fmla="*/ 337163 h 442697"/>
                <a:gd name="connsiteX212" fmla="*/ 270846 w 402210"/>
                <a:gd name="connsiteY212" fmla="*/ 337163 h 442697"/>
                <a:gd name="connsiteX213" fmla="*/ 278226 w 402210"/>
                <a:gd name="connsiteY213" fmla="*/ 348971 h 442697"/>
                <a:gd name="connsiteX214" fmla="*/ 270846 w 402210"/>
                <a:gd name="connsiteY214" fmla="*/ 348971 h 442697"/>
                <a:gd name="connsiteX215" fmla="*/ 270846 w 402210"/>
                <a:gd name="connsiteY215" fmla="*/ 355613 h 442697"/>
                <a:gd name="connsiteX216" fmla="*/ 264204 w 402210"/>
                <a:gd name="connsiteY216" fmla="*/ 355613 h 442697"/>
                <a:gd name="connsiteX217" fmla="*/ 264204 w 402210"/>
                <a:gd name="connsiteY217" fmla="*/ 364469 h 442697"/>
                <a:gd name="connsiteX218" fmla="*/ 251658 w 402210"/>
                <a:gd name="connsiteY218" fmla="*/ 351923 h 442697"/>
                <a:gd name="connsiteX219" fmla="*/ 246492 w 402210"/>
                <a:gd name="connsiteY219" fmla="*/ 351923 h 442697"/>
                <a:gd name="connsiteX220" fmla="*/ 266418 w 402210"/>
                <a:gd name="connsiteY220" fmla="*/ 371849 h 442697"/>
                <a:gd name="connsiteX221" fmla="*/ 290772 w 402210"/>
                <a:gd name="connsiteY221" fmla="*/ 405059 h 442697"/>
                <a:gd name="connsiteX222" fmla="*/ 295200 w 402210"/>
                <a:gd name="connsiteY222" fmla="*/ 413915 h 442697"/>
                <a:gd name="connsiteX223" fmla="*/ 301842 w 402210"/>
                <a:gd name="connsiteY223" fmla="*/ 421295 h 442697"/>
                <a:gd name="connsiteX224" fmla="*/ 301842 w 402210"/>
                <a:gd name="connsiteY224" fmla="*/ 421295 h 442697"/>
                <a:gd name="connsiteX225" fmla="*/ 301842 w 402210"/>
                <a:gd name="connsiteY225" fmla="*/ 421295 h 442697"/>
                <a:gd name="connsiteX226" fmla="*/ 301842 w 402210"/>
                <a:gd name="connsiteY226" fmla="*/ 424985 h 442697"/>
                <a:gd name="connsiteX227" fmla="*/ 297414 w 402210"/>
                <a:gd name="connsiteY227" fmla="*/ 424985 h 442697"/>
                <a:gd name="connsiteX228" fmla="*/ 297414 w 402210"/>
                <a:gd name="connsiteY228" fmla="*/ 442697 h 442697"/>
                <a:gd name="connsiteX229" fmla="*/ 303318 w 402210"/>
                <a:gd name="connsiteY229" fmla="*/ 424247 h 442697"/>
                <a:gd name="connsiteX230" fmla="*/ 299628 w 402210"/>
                <a:gd name="connsiteY230" fmla="*/ 420557 h 442697"/>
                <a:gd name="connsiteX231" fmla="*/ 299628 w 402210"/>
                <a:gd name="connsiteY231" fmla="*/ 420557 h 442697"/>
                <a:gd name="connsiteX232" fmla="*/ 299628 w 402210"/>
                <a:gd name="connsiteY232" fmla="*/ 420557 h 442697"/>
                <a:gd name="connsiteX233" fmla="*/ 299628 w 402210"/>
                <a:gd name="connsiteY233" fmla="*/ 420557 h 442697"/>
                <a:gd name="connsiteX234" fmla="*/ 307008 w 402210"/>
                <a:gd name="connsiteY234" fmla="*/ 420557 h 442697"/>
                <a:gd name="connsiteX235" fmla="*/ 317340 w 402210"/>
                <a:gd name="connsiteY235" fmla="*/ 408011 h 442697"/>
                <a:gd name="connsiteX236" fmla="*/ 317340 w 402210"/>
                <a:gd name="connsiteY236" fmla="*/ 408011 h 442697"/>
                <a:gd name="connsiteX237" fmla="*/ 317340 w 402210"/>
                <a:gd name="connsiteY237" fmla="*/ 399893 h 442697"/>
                <a:gd name="connsiteX238" fmla="*/ 317340 w 402210"/>
                <a:gd name="connsiteY238" fmla="*/ 390299 h 442697"/>
                <a:gd name="connsiteX239" fmla="*/ 312912 w 402210"/>
                <a:gd name="connsiteY239" fmla="*/ 385871 h 442697"/>
                <a:gd name="connsiteX240" fmla="*/ 318816 w 402210"/>
                <a:gd name="connsiteY240" fmla="*/ 385871 h 442697"/>
                <a:gd name="connsiteX241" fmla="*/ 318816 w 402210"/>
                <a:gd name="connsiteY241" fmla="*/ 379229 h 442697"/>
                <a:gd name="connsiteX242" fmla="*/ 318816 w 402210"/>
                <a:gd name="connsiteY242" fmla="*/ 379229 h 442697"/>
                <a:gd name="connsiteX243" fmla="*/ 341694 w 402210"/>
                <a:gd name="connsiteY243" fmla="*/ 402107 h 442697"/>
                <a:gd name="connsiteX244" fmla="*/ 341694 w 402210"/>
                <a:gd name="connsiteY244" fmla="*/ 402107 h 442697"/>
                <a:gd name="connsiteX245" fmla="*/ 367524 w 402210"/>
                <a:gd name="connsiteY245" fmla="*/ 433841 h 442697"/>
                <a:gd name="connsiteX246" fmla="*/ 367524 w 402210"/>
                <a:gd name="connsiteY246" fmla="*/ 422033 h 442697"/>
                <a:gd name="connsiteX247" fmla="*/ 367524 w 402210"/>
                <a:gd name="connsiteY247" fmla="*/ 287717 h 442697"/>
                <a:gd name="connsiteX248" fmla="*/ 377118 w 402210"/>
                <a:gd name="connsiteY248" fmla="*/ 267053 h 442697"/>
                <a:gd name="connsiteX249" fmla="*/ 380808 w 402210"/>
                <a:gd name="connsiteY249" fmla="*/ 267053 h 442697"/>
                <a:gd name="connsiteX250" fmla="*/ 380808 w 402210"/>
                <a:gd name="connsiteY250" fmla="*/ 267053 h 442697"/>
                <a:gd name="connsiteX251" fmla="*/ 385236 w 402210"/>
                <a:gd name="connsiteY251" fmla="*/ 267053 h 442697"/>
                <a:gd name="connsiteX252" fmla="*/ 390402 w 402210"/>
                <a:gd name="connsiteY252" fmla="*/ 257459 h 442697"/>
                <a:gd name="connsiteX253" fmla="*/ 402210 w 402210"/>
                <a:gd name="connsiteY253" fmla="*/ 248603 h 442697"/>
                <a:gd name="connsiteX254" fmla="*/ 394830 w 402210"/>
                <a:gd name="connsiteY254" fmla="*/ 238271 h 442697"/>
                <a:gd name="connsiteX255" fmla="*/ 398520 w 402210"/>
                <a:gd name="connsiteY255" fmla="*/ 238271 h 442697"/>
                <a:gd name="connsiteX256" fmla="*/ 398520 w 402210"/>
                <a:gd name="connsiteY256" fmla="*/ 233843 h 442697"/>
                <a:gd name="connsiteX257" fmla="*/ 398520 w 402210"/>
                <a:gd name="connsiteY257" fmla="*/ 233843 h 442697"/>
                <a:gd name="connsiteX258" fmla="*/ 398520 w 402210"/>
                <a:gd name="connsiteY258" fmla="*/ 209489 h 442697"/>
                <a:gd name="connsiteX259" fmla="*/ 386712 w 402210"/>
                <a:gd name="connsiteY259" fmla="*/ 217607 h 442697"/>
                <a:gd name="connsiteX260" fmla="*/ 97416 w 402210"/>
                <a:gd name="connsiteY260" fmla="*/ 368159 h 442697"/>
                <a:gd name="connsiteX261" fmla="*/ 101106 w 402210"/>
                <a:gd name="connsiteY261" fmla="*/ 368159 h 442697"/>
                <a:gd name="connsiteX262" fmla="*/ 101106 w 402210"/>
                <a:gd name="connsiteY262" fmla="*/ 368159 h 442697"/>
                <a:gd name="connsiteX263" fmla="*/ 95940 w 402210"/>
                <a:gd name="connsiteY263" fmla="*/ 368159 h 442697"/>
                <a:gd name="connsiteX264" fmla="*/ 95940 w 402210"/>
                <a:gd name="connsiteY264" fmla="*/ 368159 h 442697"/>
                <a:gd name="connsiteX265" fmla="*/ 96678 w 402210"/>
                <a:gd name="connsiteY265" fmla="*/ 370373 h 442697"/>
                <a:gd name="connsiteX266" fmla="*/ 303318 w 402210"/>
                <a:gd name="connsiteY266" fmla="*/ 424247 h 442697"/>
                <a:gd name="connsiteX267" fmla="*/ 293724 w 402210"/>
                <a:gd name="connsiteY267" fmla="*/ 430889 h 442697"/>
                <a:gd name="connsiteX268" fmla="*/ 293724 w 402210"/>
                <a:gd name="connsiteY268" fmla="*/ 419081 h 442697"/>
                <a:gd name="connsiteX269" fmla="*/ 298890 w 402210"/>
                <a:gd name="connsiteY269" fmla="*/ 419081 h 442697"/>
                <a:gd name="connsiteX270" fmla="*/ 303318 w 402210"/>
                <a:gd name="connsiteY270" fmla="*/ 424247 h 442697"/>
                <a:gd name="connsiteX271" fmla="*/ 303318 w 402210"/>
                <a:gd name="connsiteY271" fmla="*/ 418343 h 442697"/>
                <a:gd name="connsiteX272" fmla="*/ 303318 w 402210"/>
                <a:gd name="connsiteY272" fmla="*/ 414653 h 442697"/>
                <a:gd name="connsiteX273" fmla="*/ 307746 w 402210"/>
                <a:gd name="connsiteY273" fmla="*/ 414653 h 442697"/>
                <a:gd name="connsiteX274" fmla="*/ 307746 w 402210"/>
                <a:gd name="connsiteY274" fmla="*/ 418343 h 442697"/>
                <a:gd name="connsiteX275" fmla="*/ 303318 w 402210"/>
                <a:gd name="connsiteY275" fmla="*/ 413915 h 442697"/>
                <a:gd name="connsiteX276" fmla="*/ 296676 w 402210"/>
                <a:gd name="connsiteY276" fmla="*/ 408011 h 442697"/>
                <a:gd name="connsiteX277" fmla="*/ 296676 w 402210"/>
                <a:gd name="connsiteY277" fmla="*/ 408011 h 442697"/>
                <a:gd name="connsiteX278" fmla="*/ 296676 w 402210"/>
                <a:gd name="connsiteY278" fmla="*/ 408011 h 442697"/>
                <a:gd name="connsiteX279" fmla="*/ 303318 w 402210"/>
                <a:gd name="connsiteY279" fmla="*/ 413915 h 442697"/>
                <a:gd name="connsiteX280" fmla="*/ 303318 w 402210"/>
                <a:gd name="connsiteY280" fmla="*/ 417605 h 442697"/>
                <a:gd name="connsiteX281" fmla="*/ 315126 w 402210"/>
                <a:gd name="connsiteY281" fmla="*/ 401369 h 442697"/>
                <a:gd name="connsiteX282" fmla="*/ 315126 w 402210"/>
                <a:gd name="connsiteY282" fmla="*/ 401369 h 442697"/>
                <a:gd name="connsiteX283" fmla="*/ 315126 w 402210"/>
                <a:gd name="connsiteY283" fmla="*/ 401369 h 442697"/>
                <a:gd name="connsiteX284" fmla="*/ 308484 w 402210"/>
                <a:gd name="connsiteY284" fmla="*/ 394727 h 442697"/>
                <a:gd name="connsiteX285" fmla="*/ 308484 w 402210"/>
                <a:gd name="connsiteY285" fmla="*/ 394727 h 442697"/>
                <a:gd name="connsiteX286" fmla="*/ 308484 w 402210"/>
                <a:gd name="connsiteY286" fmla="*/ 394727 h 442697"/>
                <a:gd name="connsiteX287" fmla="*/ 309222 w 402210"/>
                <a:gd name="connsiteY287" fmla="*/ 392513 h 442697"/>
                <a:gd name="connsiteX288" fmla="*/ 309222 w 402210"/>
                <a:gd name="connsiteY288" fmla="*/ 392513 h 442697"/>
                <a:gd name="connsiteX289" fmla="*/ 309222 w 402210"/>
                <a:gd name="connsiteY289" fmla="*/ 392513 h 442697"/>
                <a:gd name="connsiteX290" fmla="*/ 309222 w 402210"/>
                <a:gd name="connsiteY290" fmla="*/ 392513 h 442697"/>
                <a:gd name="connsiteX291" fmla="*/ 309222 w 402210"/>
                <a:gd name="connsiteY291" fmla="*/ 392513 h 442697"/>
                <a:gd name="connsiteX292" fmla="*/ 309222 w 402210"/>
                <a:gd name="connsiteY292" fmla="*/ 392513 h 442697"/>
                <a:gd name="connsiteX293" fmla="*/ 311436 w 402210"/>
                <a:gd name="connsiteY293" fmla="*/ 392513 h 442697"/>
                <a:gd name="connsiteX294" fmla="*/ 309222 w 402210"/>
                <a:gd name="connsiteY294" fmla="*/ 405797 h 442697"/>
                <a:gd name="connsiteX295" fmla="*/ 309222 w 402210"/>
                <a:gd name="connsiteY295" fmla="*/ 405797 h 442697"/>
                <a:gd name="connsiteX296" fmla="*/ 309222 w 402210"/>
                <a:gd name="connsiteY296" fmla="*/ 405797 h 442697"/>
                <a:gd name="connsiteX297" fmla="*/ 303318 w 402210"/>
                <a:gd name="connsiteY297" fmla="*/ 403583 h 442697"/>
                <a:gd name="connsiteX298" fmla="*/ 303318 w 402210"/>
                <a:gd name="connsiteY298" fmla="*/ 403583 h 442697"/>
                <a:gd name="connsiteX299" fmla="*/ 303318 w 402210"/>
                <a:gd name="connsiteY299" fmla="*/ 403583 h 442697"/>
                <a:gd name="connsiteX300" fmla="*/ 303318 w 402210"/>
                <a:gd name="connsiteY300" fmla="*/ 403583 h 442697"/>
                <a:gd name="connsiteX301" fmla="*/ 309222 w 402210"/>
                <a:gd name="connsiteY301" fmla="*/ 392513 h 442697"/>
                <a:gd name="connsiteX302" fmla="*/ 300366 w 402210"/>
                <a:gd name="connsiteY302" fmla="*/ 392513 h 442697"/>
                <a:gd name="connsiteX303" fmla="*/ 287820 w 402210"/>
                <a:gd name="connsiteY303" fmla="*/ 392513 h 442697"/>
                <a:gd name="connsiteX304" fmla="*/ 293724 w 402210"/>
                <a:gd name="connsiteY304" fmla="*/ 402845 h 442697"/>
                <a:gd name="connsiteX305" fmla="*/ 287820 w 402210"/>
                <a:gd name="connsiteY305" fmla="*/ 402845 h 442697"/>
                <a:gd name="connsiteX306" fmla="*/ 287820 w 402210"/>
                <a:gd name="connsiteY306" fmla="*/ 408011 h 442697"/>
                <a:gd name="connsiteX307" fmla="*/ 287820 w 402210"/>
                <a:gd name="connsiteY307" fmla="*/ 398417 h 442697"/>
                <a:gd name="connsiteX308" fmla="*/ 261252 w 402210"/>
                <a:gd name="connsiteY308" fmla="*/ 362993 h 442697"/>
                <a:gd name="connsiteX309" fmla="*/ 261252 w 402210"/>
                <a:gd name="connsiteY309" fmla="*/ 357827 h 442697"/>
                <a:gd name="connsiteX310" fmla="*/ 267156 w 402210"/>
                <a:gd name="connsiteY310" fmla="*/ 362255 h 442697"/>
                <a:gd name="connsiteX311" fmla="*/ 267156 w 402210"/>
                <a:gd name="connsiteY311" fmla="*/ 354875 h 442697"/>
                <a:gd name="connsiteX312" fmla="*/ 267156 w 402210"/>
                <a:gd name="connsiteY312" fmla="*/ 354875 h 442697"/>
                <a:gd name="connsiteX313" fmla="*/ 287820 w 402210"/>
                <a:gd name="connsiteY313" fmla="*/ 385871 h 442697"/>
                <a:gd name="connsiteX314" fmla="*/ 303318 w 402210"/>
                <a:gd name="connsiteY314" fmla="*/ 383657 h 442697"/>
                <a:gd name="connsiteX315" fmla="*/ 315126 w 402210"/>
                <a:gd name="connsiteY315" fmla="*/ 391775 h 442697"/>
                <a:gd name="connsiteX316" fmla="*/ 316602 w 402210"/>
                <a:gd name="connsiteY316" fmla="*/ 392513 h 442697"/>
                <a:gd name="connsiteX317" fmla="*/ 377118 w 402210"/>
                <a:gd name="connsiteY317" fmla="*/ 252293 h 442697"/>
                <a:gd name="connsiteX318" fmla="*/ 380808 w 402210"/>
                <a:gd name="connsiteY318" fmla="*/ 252293 h 442697"/>
                <a:gd name="connsiteX319" fmla="*/ 380808 w 402210"/>
                <a:gd name="connsiteY319" fmla="*/ 244913 h 442697"/>
                <a:gd name="connsiteX320" fmla="*/ 380808 w 402210"/>
                <a:gd name="connsiteY320" fmla="*/ 233105 h 442697"/>
                <a:gd name="connsiteX321" fmla="*/ 391140 w 402210"/>
                <a:gd name="connsiteY321" fmla="*/ 233105 h 442697"/>
                <a:gd name="connsiteX322" fmla="*/ 384498 w 402210"/>
                <a:gd name="connsiteY322" fmla="*/ 233105 h 442697"/>
                <a:gd name="connsiteX323" fmla="*/ 380808 w 402210"/>
                <a:gd name="connsiteY323" fmla="*/ 250079 h 442697"/>
                <a:gd name="connsiteX324" fmla="*/ 377118 w 402210"/>
                <a:gd name="connsiteY324" fmla="*/ 254507 h 442697"/>
                <a:gd name="connsiteX325" fmla="*/ 363834 w 402210"/>
                <a:gd name="connsiteY325" fmla="*/ 403583 h 442697"/>
                <a:gd name="connsiteX326" fmla="*/ 346122 w 402210"/>
                <a:gd name="connsiteY326" fmla="*/ 379229 h 442697"/>
                <a:gd name="connsiteX327" fmla="*/ 346122 w 402210"/>
                <a:gd name="connsiteY327" fmla="*/ 335687 h 442697"/>
                <a:gd name="connsiteX328" fmla="*/ 354978 w 402210"/>
                <a:gd name="connsiteY328" fmla="*/ 319451 h 442697"/>
                <a:gd name="connsiteX329" fmla="*/ 354978 w 402210"/>
                <a:gd name="connsiteY329" fmla="*/ 319451 h 442697"/>
                <a:gd name="connsiteX330" fmla="*/ 354978 w 402210"/>
                <a:gd name="connsiteY330" fmla="*/ 319451 h 442697"/>
                <a:gd name="connsiteX331" fmla="*/ 358668 w 402210"/>
                <a:gd name="connsiteY331" fmla="*/ 319451 h 442697"/>
                <a:gd name="connsiteX332" fmla="*/ 358668 w 402210"/>
                <a:gd name="connsiteY332" fmla="*/ 315023 h 442697"/>
                <a:gd name="connsiteX333" fmla="*/ 329148 w 402210"/>
                <a:gd name="connsiteY333" fmla="*/ 374063 h 442697"/>
                <a:gd name="connsiteX334" fmla="*/ 334314 w 402210"/>
                <a:gd name="connsiteY334" fmla="*/ 369635 h 442697"/>
                <a:gd name="connsiteX335" fmla="*/ 334314 w 402210"/>
                <a:gd name="connsiteY335" fmla="*/ 354875 h 442697"/>
                <a:gd name="connsiteX336" fmla="*/ 339480 w 402210"/>
                <a:gd name="connsiteY336" fmla="*/ 345281 h 442697"/>
                <a:gd name="connsiteX337" fmla="*/ 339480 w 402210"/>
                <a:gd name="connsiteY337" fmla="*/ 383657 h 442697"/>
                <a:gd name="connsiteX338" fmla="*/ 350550 w 402210"/>
                <a:gd name="connsiteY338" fmla="*/ 309857 h 442697"/>
                <a:gd name="connsiteX339" fmla="*/ 345384 w 402210"/>
                <a:gd name="connsiteY339" fmla="*/ 309857 h 442697"/>
                <a:gd name="connsiteX340" fmla="*/ 345384 w 402210"/>
                <a:gd name="connsiteY340" fmla="*/ 305429 h 442697"/>
                <a:gd name="connsiteX341" fmla="*/ 350550 w 402210"/>
                <a:gd name="connsiteY341" fmla="*/ 305429 h 442697"/>
                <a:gd name="connsiteX342" fmla="*/ 350550 w 402210"/>
                <a:gd name="connsiteY342" fmla="*/ 303215 h 442697"/>
                <a:gd name="connsiteX343" fmla="*/ 350550 w 402210"/>
                <a:gd name="connsiteY343" fmla="*/ 303215 h 442697"/>
                <a:gd name="connsiteX344" fmla="*/ 350550 w 402210"/>
                <a:gd name="connsiteY344" fmla="*/ 303215 h 442697"/>
                <a:gd name="connsiteX345" fmla="*/ 350550 w 402210"/>
                <a:gd name="connsiteY345" fmla="*/ 308381 h 442697"/>
                <a:gd name="connsiteX346" fmla="*/ 345384 w 402210"/>
                <a:gd name="connsiteY346" fmla="*/ 308381 h 442697"/>
                <a:gd name="connsiteX347" fmla="*/ 348336 w 402210"/>
                <a:gd name="connsiteY347" fmla="*/ 309857 h 442697"/>
                <a:gd name="connsiteX348" fmla="*/ 361620 w 402210"/>
                <a:gd name="connsiteY348" fmla="*/ 303215 h 442697"/>
                <a:gd name="connsiteX349" fmla="*/ 356454 w 402210"/>
                <a:gd name="connsiteY349" fmla="*/ 303215 h 442697"/>
                <a:gd name="connsiteX350" fmla="*/ 356454 w 402210"/>
                <a:gd name="connsiteY350" fmla="*/ 298787 h 442697"/>
                <a:gd name="connsiteX351" fmla="*/ 360882 w 402210"/>
                <a:gd name="connsiteY351" fmla="*/ 298787 h 442697"/>
                <a:gd name="connsiteX352" fmla="*/ 359406 w 402210"/>
                <a:gd name="connsiteY352" fmla="*/ 303215 h 442697"/>
                <a:gd name="connsiteX353" fmla="*/ 353502 w 402210"/>
                <a:gd name="connsiteY353" fmla="*/ 298787 h 442697"/>
                <a:gd name="connsiteX354" fmla="*/ 353502 w 402210"/>
                <a:gd name="connsiteY354" fmla="*/ 302477 h 442697"/>
                <a:gd name="connsiteX355" fmla="*/ 349074 w 402210"/>
                <a:gd name="connsiteY355" fmla="*/ 302477 h 442697"/>
                <a:gd name="connsiteX356" fmla="*/ 349074 w 402210"/>
                <a:gd name="connsiteY356" fmla="*/ 307643 h 442697"/>
                <a:gd name="connsiteX357" fmla="*/ 349074 w 402210"/>
                <a:gd name="connsiteY357" fmla="*/ 307643 h 442697"/>
                <a:gd name="connsiteX358" fmla="*/ 349074 w 402210"/>
                <a:gd name="connsiteY358" fmla="*/ 307643 h 442697"/>
                <a:gd name="connsiteX359" fmla="*/ 349074 w 402210"/>
                <a:gd name="connsiteY359" fmla="*/ 151925 h 442697"/>
                <a:gd name="connsiteX360" fmla="*/ 357930 w 402210"/>
                <a:gd name="connsiteY360" fmla="*/ 160043 h 442697"/>
                <a:gd name="connsiteX361" fmla="*/ 366786 w 402210"/>
                <a:gd name="connsiteY361" fmla="*/ 151925 h 442697"/>
                <a:gd name="connsiteX362" fmla="*/ 366786 w 402210"/>
                <a:gd name="connsiteY362" fmla="*/ 284765 h 442697"/>
                <a:gd name="connsiteX363" fmla="*/ 360882 w 402210"/>
                <a:gd name="connsiteY363" fmla="*/ 295097 h 442697"/>
                <a:gd name="connsiteX364" fmla="*/ 351288 w 402210"/>
                <a:gd name="connsiteY364" fmla="*/ 298787 h 442697"/>
                <a:gd name="connsiteX365" fmla="*/ 327672 w 402210"/>
                <a:gd name="connsiteY365" fmla="*/ 125357 h 442697"/>
                <a:gd name="connsiteX366" fmla="*/ 327672 w 402210"/>
                <a:gd name="connsiteY366" fmla="*/ 149711 h 442697"/>
                <a:gd name="connsiteX367" fmla="*/ 323244 w 402210"/>
                <a:gd name="connsiteY367" fmla="*/ 145283 h 442697"/>
                <a:gd name="connsiteX368" fmla="*/ 318816 w 402210"/>
                <a:gd name="connsiteY368" fmla="*/ 145283 h 442697"/>
                <a:gd name="connsiteX369" fmla="*/ 318816 w 402210"/>
                <a:gd name="connsiteY369" fmla="*/ 133475 h 442697"/>
                <a:gd name="connsiteX370" fmla="*/ 318816 w 402210"/>
                <a:gd name="connsiteY370" fmla="*/ 125357 h 442697"/>
                <a:gd name="connsiteX371" fmla="*/ 318816 w 402210"/>
                <a:gd name="connsiteY371" fmla="*/ 99527 h 442697"/>
                <a:gd name="connsiteX372" fmla="*/ 327672 w 402210"/>
                <a:gd name="connsiteY372" fmla="*/ 107645 h 442697"/>
                <a:gd name="connsiteX373" fmla="*/ 327672 w 402210"/>
                <a:gd name="connsiteY373" fmla="*/ 116501 h 442697"/>
                <a:gd name="connsiteX374" fmla="*/ 318816 w 402210"/>
                <a:gd name="connsiteY374" fmla="*/ 352661 h 442697"/>
                <a:gd name="connsiteX375" fmla="*/ 318816 w 402210"/>
                <a:gd name="connsiteY375" fmla="*/ 151925 h 442697"/>
                <a:gd name="connsiteX376" fmla="*/ 327672 w 402210"/>
                <a:gd name="connsiteY376" fmla="*/ 160043 h 442697"/>
                <a:gd name="connsiteX377" fmla="*/ 336528 w 402210"/>
                <a:gd name="connsiteY377" fmla="*/ 151925 h 442697"/>
                <a:gd name="connsiteX378" fmla="*/ 336528 w 402210"/>
                <a:gd name="connsiteY378" fmla="*/ 328307 h 442697"/>
                <a:gd name="connsiteX379" fmla="*/ 324720 w 402210"/>
                <a:gd name="connsiteY379" fmla="*/ 351185 h 442697"/>
                <a:gd name="connsiteX380" fmla="*/ 318816 w 402210"/>
                <a:gd name="connsiteY380" fmla="*/ 356351 h 442697"/>
                <a:gd name="connsiteX381" fmla="*/ 333576 w 402210"/>
                <a:gd name="connsiteY381" fmla="*/ 131261 h 442697"/>
                <a:gd name="connsiteX382" fmla="*/ 337266 w 402210"/>
                <a:gd name="connsiteY382" fmla="*/ 134951 h 442697"/>
                <a:gd name="connsiteX383" fmla="*/ 337266 w 402210"/>
                <a:gd name="connsiteY383" fmla="*/ 143069 h 442697"/>
                <a:gd name="connsiteX384" fmla="*/ 333576 w 402210"/>
                <a:gd name="connsiteY384" fmla="*/ 143069 h 442697"/>
                <a:gd name="connsiteX385" fmla="*/ 329148 w 402210"/>
                <a:gd name="connsiteY385" fmla="*/ 147497 h 442697"/>
                <a:gd name="connsiteX386" fmla="*/ 329148 w 402210"/>
                <a:gd name="connsiteY386" fmla="*/ 125357 h 442697"/>
                <a:gd name="connsiteX387" fmla="*/ 329148 w 402210"/>
                <a:gd name="connsiteY387" fmla="*/ 117977 h 442697"/>
                <a:gd name="connsiteX388" fmla="*/ 329148 w 402210"/>
                <a:gd name="connsiteY388" fmla="*/ 106907 h 442697"/>
                <a:gd name="connsiteX389" fmla="*/ 337266 w 402210"/>
                <a:gd name="connsiteY389" fmla="*/ 94361 h 442697"/>
                <a:gd name="connsiteX390" fmla="*/ 337266 w 402210"/>
                <a:gd name="connsiteY390" fmla="*/ 123881 h 442697"/>
                <a:gd name="connsiteX391" fmla="*/ 343908 w 402210"/>
                <a:gd name="connsiteY391" fmla="*/ 131261 h 442697"/>
                <a:gd name="connsiteX392" fmla="*/ 348336 w 402210"/>
                <a:gd name="connsiteY392" fmla="*/ 126833 h 442697"/>
                <a:gd name="connsiteX393" fmla="*/ 348336 w 402210"/>
                <a:gd name="connsiteY393" fmla="*/ 151187 h 442697"/>
                <a:gd name="connsiteX394" fmla="*/ 343908 w 402210"/>
                <a:gd name="connsiteY394" fmla="*/ 146759 h 442697"/>
                <a:gd name="connsiteX395" fmla="*/ 340218 w 402210"/>
                <a:gd name="connsiteY395" fmla="*/ 146759 h 442697"/>
                <a:gd name="connsiteX396" fmla="*/ 340218 w 402210"/>
                <a:gd name="connsiteY396" fmla="*/ 133475 h 442697"/>
                <a:gd name="connsiteX397" fmla="*/ 340218 w 402210"/>
                <a:gd name="connsiteY397" fmla="*/ 125357 h 442697"/>
                <a:gd name="connsiteX398" fmla="*/ 340218 w 402210"/>
                <a:gd name="connsiteY398" fmla="*/ 96575 h 442697"/>
                <a:gd name="connsiteX399" fmla="*/ 348336 w 402210"/>
                <a:gd name="connsiteY399" fmla="*/ 104693 h 442697"/>
                <a:gd name="connsiteX400" fmla="*/ 348336 w 402210"/>
                <a:gd name="connsiteY400" fmla="*/ 116501 h 442697"/>
                <a:gd name="connsiteX401" fmla="*/ 358668 w 402210"/>
                <a:gd name="connsiteY401" fmla="*/ 101003 h 442697"/>
                <a:gd name="connsiteX402" fmla="*/ 358668 w 402210"/>
                <a:gd name="connsiteY402" fmla="*/ 123881 h 442697"/>
                <a:gd name="connsiteX403" fmla="*/ 351288 w 402210"/>
                <a:gd name="connsiteY403" fmla="*/ 117977 h 442697"/>
                <a:gd name="connsiteX404" fmla="*/ 351288 w 402210"/>
                <a:gd name="connsiteY404" fmla="*/ 100265 h 442697"/>
                <a:gd name="connsiteX405" fmla="*/ 355716 w 402210"/>
                <a:gd name="connsiteY405" fmla="*/ 92147 h 442697"/>
                <a:gd name="connsiteX406" fmla="*/ 360144 w 402210"/>
                <a:gd name="connsiteY406" fmla="*/ 99527 h 442697"/>
                <a:gd name="connsiteX407" fmla="*/ 358668 w 402210"/>
                <a:gd name="connsiteY407" fmla="*/ 133475 h 442697"/>
                <a:gd name="connsiteX408" fmla="*/ 358668 w 402210"/>
                <a:gd name="connsiteY408" fmla="*/ 144545 h 442697"/>
                <a:gd name="connsiteX409" fmla="*/ 351288 w 402210"/>
                <a:gd name="connsiteY409" fmla="*/ 151187 h 442697"/>
                <a:gd name="connsiteX410" fmla="*/ 351288 w 402210"/>
                <a:gd name="connsiteY410" fmla="*/ 125357 h 442697"/>
                <a:gd name="connsiteX411" fmla="*/ 159408 w 402210"/>
                <a:gd name="connsiteY411" fmla="*/ 30893 h 442697"/>
                <a:gd name="connsiteX412" fmla="*/ 170478 w 402210"/>
                <a:gd name="connsiteY412" fmla="*/ 30893 h 442697"/>
                <a:gd name="connsiteX413" fmla="*/ 176382 w 402210"/>
                <a:gd name="connsiteY413" fmla="*/ 44177 h 442697"/>
                <a:gd name="connsiteX414" fmla="*/ 155718 w 402210"/>
                <a:gd name="connsiteY414" fmla="*/ 34583 h 442697"/>
                <a:gd name="connsiteX415" fmla="*/ 149814 w 402210"/>
                <a:gd name="connsiteY415" fmla="*/ 34583 h 442697"/>
                <a:gd name="connsiteX416" fmla="*/ 159408 w 402210"/>
                <a:gd name="connsiteY416" fmla="*/ 30893 h 442697"/>
                <a:gd name="connsiteX417" fmla="*/ 180810 w 402210"/>
                <a:gd name="connsiteY417" fmla="*/ 39011 h 442697"/>
                <a:gd name="connsiteX418" fmla="*/ 185976 w 402210"/>
                <a:gd name="connsiteY418" fmla="*/ 33845 h 442697"/>
                <a:gd name="connsiteX419" fmla="*/ 191142 w 402210"/>
                <a:gd name="connsiteY419" fmla="*/ 39011 h 442697"/>
                <a:gd name="connsiteX420" fmla="*/ 185976 w 402210"/>
                <a:gd name="connsiteY420" fmla="*/ 44177 h 442697"/>
                <a:gd name="connsiteX421" fmla="*/ 180810 w 402210"/>
                <a:gd name="connsiteY421" fmla="*/ 39011 h 442697"/>
                <a:gd name="connsiteX422" fmla="*/ 180810 w 402210"/>
                <a:gd name="connsiteY422" fmla="*/ 39011 h 442697"/>
                <a:gd name="connsiteX423" fmla="*/ 174906 w 402210"/>
                <a:gd name="connsiteY423" fmla="*/ 33107 h 442697"/>
                <a:gd name="connsiteX424" fmla="*/ 174906 w 402210"/>
                <a:gd name="connsiteY424" fmla="*/ 33107 h 442697"/>
                <a:gd name="connsiteX425" fmla="*/ 184500 w 402210"/>
                <a:gd name="connsiteY425" fmla="*/ 33107 h 442697"/>
                <a:gd name="connsiteX426" fmla="*/ 178596 w 402210"/>
                <a:gd name="connsiteY426" fmla="*/ 38273 h 442697"/>
                <a:gd name="connsiteX427" fmla="*/ 155718 w 402210"/>
                <a:gd name="connsiteY427" fmla="*/ 61889 h 442697"/>
                <a:gd name="connsiteX428" fmla="*/ 155718 w 402210"/>
                <a:gd name="connsiteY428" fmla="*/ 61889 h 442697"/>
                <a:gd name="connsiteX429" fmla="*/ 155718 w 402210"/>
                <a:gd name="connsiteY429" fmla="*/ 61889 h 442697"/>
                <a:gd name="connsiteX430" fmla="*/ 155718 w 402210"/>
                <a:gd name="connsiteY430" fmla="*/ 61889 h 442697"/>
                <a:gd name="connsiteX431" fmla="*/ 155718 w 402210"/>
                <a:gd name="connsiteY431" fmla="*/ 61889 h 442697"/>
                <a:gd name="connsiteX432" fmla="*/ 155718 w 402210"/>
                <a:gd name="connsiteY432" fmla="*/ 55985 h 442697"/>
                <a:gd name="connsiteX433" fmla="*/ 155718 w 402210"/>
                <a:gd name="connsiteY433" fmla="*/ 20561 h 442697"/>
                <a:gd name="connsiteX434" fmla="*/ 138744 w 402210"/>
                <a:gd name="connsiteY434" fmla="*/ 20561 h 442697"/>
                <a:gd name="connsiteX435" fmla="*/ 132840 w 402210"/>
                <a:gd name="connsiteY435" fmla="*/ 20561 h 442697"/>
                <a:gd name="connsiteX436" fmla="*/ 132840 w 402210"/>
                <a:gd name="connsiteY436" fmla="*/ 16133 h 442697"/>
                <a:gd name="connsiteX437" fmla="*/ 132840 w 402210"/>
                <a:gd name="connsiteY437" fmla="*/ 11705 h 442697"/>
                <a:gd name="connsiteX438" fmla="*/ 138744 w 402210"/>
                <a:gd name="connsiteY438" fmla="*/ 11705 h 442697"/>
                <a:gd name="connsiteX439" fmla="*/ 147600 w 402210"/>
                <a:gd name="connsiteY439" fmla="*/ 11705 h 442697"/>
                <a:gd name="connsiteX440" fmla="*/ 147600 w 402210"/>
                <a:gd name="connsiteY440" fmla="*/ 14657 h 442697"/>
                <a:gd name="connsiteX441" fmla="*/ 147600 w 402210"/>
                <a:gd name="connsiteY441" fmla="*/ 14657 h 442697"/>
                <a:gd name="connsiteX442" fmla="*/ 147600 w 402210"/>
                <a:gd name="connsiteY442" fmla="*/ 7277 h 442697"/>
                <a:gd name="connsiteX443" fmla="*/ 147600 w 402210"/>
                <a:gd name="connsiteY443" fmla="*/ 1373 h 442697"/>
                <a:gd name="connsiteX444" fmla="*/ 155718 w 402210"/>
                <a:gd name="connsiteY444" fmla="*/ 1373 h 442697"/>
                <a:gd name="connsiteX445" fmla="*/ 155718 w 402210"/>
                <a:gd name="connsiteY445" fmla="*/ 7277 h 442697"/>
                <a:gd name="connsiteX446" fmla="*/ 155718 w 402210"/>
                <a:gd name="connsiteY446" fmla="*/ 14657 h 442697"/>
                <a:gd name="connsiteX447" fmla="*/ 155718 w 402210"/>
                <a:gd name="connsiteY447" fmla="*/ 14657 h 442697"/>
                <a:gd name="connsiteX448" fmla="*/ 155718 w 402210"/>
                <a:gd name="connsiteY448" fmla="*/ 14657 h 442697"/>
                <a:gd name="connsiteX449" fmla="*/ 164574 w 402210"/>
                <a:gd name="connsiteY449" fmla="*/ 14657 h 442697"/>
                <a:gd name="connsiteX450" fmla="*/ 170478 w 402210"/>
                <a:gd name="connsiteY450" fmla="*/ 14657 h 442697"/>
                <a:gd name="connsiteX451" fmla="*/ 170478 w 402210"/>
                <a:gd name="connsiteY451" fmla="*/ 19085 h 442697"/>
                <a:gd name="connsiteX452" fmla="*/ 170478 w 402210"/>
                <a:gd name="connsiteY452" fmla="*/ 23513 h 442697"/>
                <a:gd name="connsiteX453" fmla="*/ 164574 w 402210"/>
                <a:gd name="connsiteY453" fmla="*/ 23513 h 442697"/>
                <a:gd name="connsiteX454" fmla="*/ 151290 w 402210"/>
                <a:gd name="connsiteY454" fmla="*/ 23513 h 442697"/>
                <a:gd name="connsiteX455" fmla="*/ 151290 w 402210"/>
                <a:gd name="connsiteY455" fmla="*/ 23513 h 442697"/>
                <a:gd name="connsiteX456" fmla="*/ 151290 w 402210"/>
                <a:gd name="connsiteY456" fmla="*/ 23513 h 442697"/>
                <a:gd name="connsiteX457" fmla="*/ 151290 w 402210"/>
                <a:gd name="connsiteY457" fmla="*/ 32369 h 442697"/>
                <a:gd name="connsiteX458" fmla="*/ 151290 w 402210"/>
                <a:gd name="connsiteY458" fmla="*/ 41963 h 442697"/>
                <a:gd name="connsiteX459" fmla="*/ 151290 w 402210"/>
                <a:gd name="connsiteY459" fmla="*/ 41963 h 442697"/>
                <a:gd name="connsiteX460" fmla="*/ 151290 w 402210"/>
                <a:gd name="connsiteY460" fmla="*/ 58937 h 442697"/>
                <a:gd name="connsiteX461" fmla="*/ 155718 w 402210"/>
                <a:gd name="connsiteY461" fmla="*/ 61889 h 442697"/>
                <a:gd name="connsiteX462" fmla="*/ 155718 w 402210"/>
                <a:gd name="connsiteY462" fmla="*/ 39011 h 442697"/>
                <a:gd name="connsiteX463" fmla="*/ 155718 w 402210"/>
                <a:gd name="connsiteY463" fmla="*/ 39011 h 442697"/>
                <a:gd name="connsiteX464" fmla="*/ 160146 w 402210"/>
                <a:gd name="connsiteY464" fmla="*/ 39011 h 442697"/>
                <a:gd name="connsiteX465" fmla="*/ 176382 w 402210"/>
                <a:gd name="connsiteY465" fmla="*/ 46391 h 442697"/>
                <a:gd name="connsiteX466" fmla="*/ 176382 w 402210"/>
                <a:gd name="connsiteY466" fmla="*/ 46391 h 442697"/>
                <a:gd name="connsiteX467" fmla="*/ 157194 w 402210"/>
                <a:gd name="connsiteY467" fmla="*/ 46391 h 442697"/>
                <a:gd name="connsiteX468" fmla="*/ 165312 w 402210"/>
                <a:gd name="connsiteY468" fmla="*/ 44177 h 442697"/>
                <a:gd name="connsiteX469" fmla="*/ 177120 w 402210"/>
                <a:gd name="connsiteY469" fmla="*/ 44177 h 442697"/>
                <a:gd name="connsiteX470" fmla="*/ 173430 w 402210"/>
                <a:gd name="connsiteY470" fmla="*/ 49343 h 442697"/>
                <a:gd name="connsiteX471" fmla="*/ 162360 w 402210"/>
                <a:gd name="connsiteY471" fmla="*/ 44177 h 442697"/>
                <a:gd name="connsiteX472" fmla="*/ 64206 w 402210"/>
                <a:gd name="connsiteY472" fmla="*/ 362255 h 442697"/>
                <a:gd name="connsiteX473" fmla="*/ 53874 w 402210"/>
                <a:gd name="connsiteY473" fmla="*/ 352661 h 442697"/>
                <a:gd name="connsiteX474" fmla="*/ 69372 w 402210"/>
                <a:gd name="connsiteY474" fmla="*/ 352661 h 442697"/>
                <a:gd name="connsiteX475" fmla="*/ 81918 w 402210"/>
                <a:gd name="connsiteY475" fmla="*/ 363731 h 442697"/>
                <a:gd name="connsiteX476" fmla="*/ 64206 w 402210"/>
                <a:gd name="connsiteY476" fmla="*/ 362255 h 442697"/>
                <a:gd name="connsiteX477" fmla="*/ 53874 w 402210"/>
                <a:gd name="connsiteY477" fmla="*/ 367421 h 442697"/>
                <a:gd name="connsiteX478" fmla="*/ 53874 w 402210"/>
                <a:gd name="connsiteY478" fmla="*/ 379229 h 442697"/>
                <a:gd name="connsiteX479" fmla="*/ 36900 w 402210"/>
                <a:gd name="connsiteY479" fmla="*/ 403583 h 442697"/>
                <a:gd name="connsiteX480" fmla="*/ 36900 w 402210"/>
                <a:gd name="connsiteY480" fmla="*/ 322403 h 442697"/>
                <a:gd name="connsiteX481" fmla="*/ 47970 w 402210"/>
                <a:gd name="connsiteY481" fmla="*/ 327569 h 442697"/>
                <a:gd name="connsiteX482" fmla="*/ 53874 w 402210"/>
                <a:gd name="connsiteY482" fmla="*/ 327569 h 442697"/>
                <a:gd name="connsiteX483" fmla="*/ 53874 w 402210"/>
                <a:gd name="connsiteY483" fmla="*/ 349709 h 442697"/>
                <a:gd name="connsiteX484" fmla="*/ 47970 w 402210"/>
                <a:gd name="connsiteY484" fmla="*/ 349709 h 442697"/>
                <a:gd name="connsiteX485" fmla="*/ 53874 w 402210"/>
                <a:gd name="connsiteY485" fmla="*/ 359303 h 442697"/>
                <a:gd name="connsiteX486" fmla="*/ 53874 w 402210"/>
                <a:gd name="connsiteY486" fmla="*/ 363731 h 442697"/>
                <a:gd name="connsiteX487" fmla="*/ 48708 w 402210"/>
                <a:gd name="connsiteY487" fmla="*/ 363731 h 442697"/>
                <a:gd name="connsiteX488" fmla="*/ 59040 w 402210"/>
                <a:gd name="connsiteY488" fmla="*/ 383657 h 442697"/>
                <a:gd name="connsiteX489" fmla="*/ 59040 w 402210"/>
                <a:gd name="connsiteY489" fmla="*/ 371111 h 442697"/>
                <a:gd name="connsiteX490" fmla="*/ 70110 w 402210"/>
                <a:gd name="connsiteY490" fmla="*/ 375539 h 442697"/>
                <a:gd name="connsiteX491" fmla="*/ 37638 w 402210"/>
                <a:gd name="connsiteY491" fmla="*/ 244175 h 442697"/>
                <a:gd name="connsiteX492" fmla="*/ 33948 w 402210"/>
                <a:gd name="connsiteY492" fmla="*/ 244175 h 442697"/>
                <a:gd name="connsiteX493" fmla="*/ 33948 w 402210"/>
                <a:gd name="connsiteY493" fmla="*/ 244175 h 442697"/>
                <a:gd name="connsiteX494" fmla="*/ 37638 w 402210"/>
                <a:gd name="connsiteY494" fmla="*/ 244175 h 442697"/>
                <a:gd name="connsiteX495" fmla="*/ 37638 w 402210"/>
                <a:gd name="connsiteY495" fmla="*/ 244175 h 442697"/>
                <a:gd name="connsiteX496" fmla="*/ 37638 w 402210"/>
                <a:gd name="connsiteY496" fmla="*/ 244175 h 442697"/>
                <a:gd name="connsiteX497" fmla="*/ 37638 w 402210"/>
                <a:gd name="connsiteY497" fmla="*/ 244175 h 442697"/>
                <a:gd name="connsiteX498" fmla="*/ 37638 w 402210"/>
                <a:gd name="connsiteY498" fmla="*/ 252293 h 442697"/>
                <a:gd name="connsiteX499" fmla="*/ 37638 w 402210"/>
                <a:gd name="connsiteY499" fmla="*/ 262625 h 442697"/>
                <a:gd name="connsiteX500" fmla="*/ 33948 w 402210"/>
                <a:gd name="connsiteY500" fmla="*/ 253031 h 442697"/>
                <a:gd name="connsiteX501" fmla="*/ 40590 w 402210"/>
                <a:gd name="connsiteY501" fmla="*/ 246389 h 442697"/>
                <a:gd name="connsiteX502" fmla="*/ 42066 w 402210"/>
                <a:gd name="connsiteY502" fmla="*/ 261887 h 442697"/>
                <a:gd name="connsiteX503" fmla="*/ 47232 w 402210"/>
                <a:gd name="connsiteY503" fmla="*/ 250079 h 442697"/>
                <a:gd name="connsiteX504" fmla="*/ 47232 w 402210"/>
                <a:gd name="connsiteY504" fmla="*/ 262625 h 442697"/>
                <a:gd name="connsiteX505" fmla="*/ 41328 w 402210"/>
                <a:gd name="connsiteY505" fmla="*/ 273695 h 442697"/>
                <a:gd name="connsiteX506" fmla="*/ 45018 w 402210"/>
                <a:gd name="connsiteY506" fmla="*/ 264101 h 442697"/>
                <a:gd name="connsiteX507" fmla="*/ 56088 w 402210"/>
                <a:gd name="connsiteY507" fmla="*/ 286241 h 442697"/>
                <a:gd name="connsiteX508" fmla="*/ 56088 w 402210"/>
                <a:gd name="connsiteY508" fmla="*/ 286241 h 442697"/>
                <a:gd name="connsiteX509" fmla="*/ 56088 w 402210"/>
                <a:gd name="connsiteY509" fmla="*/ 286241 h 442697"/>
                <a:gd name="connsiteX510" fmla="*/ 56088 w 402210"/>
                <a:gd name="connsiteY510" fmla="*/ 286241 h 442697"/>
                <a:gd name="connsiteX511" fmla="*/ 56088 w 402210"/>
                <a:gd name="connsiteY511" fmla="*/ 286241 h 442697"/>
                <a:gd name="connsiteX512" fmla="*/ 59040 w 402210"/>
                <a:gd name="connsiteY512" fmla="*/ 288455 h 442697"/>
                <a:gd name="connsiteX513" fmla="*/ 65682 w 402210"/>
                <a:gd name="connsiteY513" fmla="*/ 298049 h 442697"/>
                <a:gd name="connsiteX514" fmla="*/ 65682 w 402210"/>
                <a:gd name="connsiteY514" fmla="*/ 303215 h 442697"/>
                <a:gd name="connsiteX515" fmla="*/ 65682 w 402210"/>
                <a:gd name="connsiteY515" fmla="*/ 309119 h 442697"/>
                <a:gd name="connsiteX516" fmla="*/ 60516 w 402210"/>
                <a:gd name="connsiteY516" fmla="*/ 298049 h 442697"/>
                <a:gd name="connsiteX517" fmla="*/ 67158 w 402210"/>
                <a:gd name="connsiteY517" fmla="*/ 286241 h 442697"/>
                <a:gd name="connsiteX518" fmla="*/ 67158 w 402210"/>
                <a:gd name="connsiteY518" fmla="*/ 292883 h 442697"/>
                <a:gd name="connsiteX519" fmla="*/ 68634 w 402210"/>
                <a:gd name="connsiteY519" fmla="*/ 300263 h 442697"/>
                <a:gd name="connsiteX520" fmla="*/ 72324 w 402210"/>
                <a:gd name="connsiteY520" fmla="*/ 293621 h 442697"/>
                <a:gd name="connsiteX521" fmla="*/ 72324 w 402210"/>
                <a:gd name="connsiteY521" fmla="*/ 308381 h 442697"/>
                <a:gd name="connsiteX522" fmla="*/ 65682 w 402210"/>
                <a:gd name="connsiteY522" fmla="*/ 317975 h 442697"/>
                <a:gd name="connsiteX523" fmla="*/ 65682 w 402210"/>
                <a:gd name="connsiteY523" fmla="*/ 305429 h 442697"/>
                <a:gd name="connsiteX524" fmla="*/ 75276 w 402210"/>
                <a:gd name="connsiteY524" fmla="*/ 295835 h 442697"/>
                <a:gd name="connsiteX525" fmla="*/ 56088 w 402210"/>
                <a:gd name="connsiteY525" fmla="*/ 289193 h 442697"/>
                <a:gd name="connsiteX526" fmla="*/ 56088 w 402210"/>
                <a:gd name="connsiteY526" fmla="*/ 289193 h 442697"/>
                <a:gd name="connsiteX527" fmla="*/ 50922 w 402210"/>
                <a:gd name="connsiteY527" fmla="*/ 289193 h 442697"/>
                <a:gd name="connsiteX528" fmla="*/ 50922 w 402210"/>
                <a:gd name="connsiteY528" fmla="*/ 289193 h 442697"/>
                <a:gd name="connsiteX529" fmla="*/ 50922 w 402210"/>
                <a:gd name="connsiteY529" fmla="*/ 289193 h 442697"/>
                <a:gd name="connsiteX530" fmla="*/ 36900 w 402210"/>
                <a:gd name="connsiteY530" fmla="*/ 309857 h 442697"/>
                <a:gd name="connsiteX531" fmla="*/ 43542 w 402210"/>
                <a:gd name="connsiteY531" fmla="*/ 316499 h 442697"/>
                <a:gd name="connsiteX532" fmla="*/ 36900 w 402210"/>
                <a:gd name="connsiteY532" fmla="*/ 316499 h 442697"/>
                <a:gd name="connsiteX533" fmla="*/ 50184 w 402210"/>
                <a:gd name="connsiteY533" fmla="*/ 318713 h 442697"/>
                <a:gd name="connsiteX534" fmla="*/ 60516 w 402210"/>
                <a:gd name="connsiteY534" fmla="*/ 323879 h 442697"/>
                <a:gd name="connsiteX535" fmla="*/ 47232 w 402210"/>
                <a:gd name="connsiteY535" fmla="*/ 323879 h 442697"/>
                <a:gd name="connsiteX536" fmla="*/ 37638 w 402210"/>
                <a:gd name="connsiteY536" fmla="*/ 318713 h 442697"/>
                <a:gd name="connsiteX537" fmla="*/ 50184 w 402210"/>
                <a:gd name="connsiteY537" fmla="*/ 317975 h 442697"/>
                <a:gd name="connsiteX538" fmla="*/ 50184 w 402210"/>
                <a:gd name="connsiteY538" fmla="*/ 318713 h 442697"/>
                <a:gd name="connsiteX539" fmla="*/ 45018 w 402210"/>
                <a:gd name="connsiteY539" fmla="*/ 318713 h 442697"/>
                <a:gd name="connsiteX540" fmla="*/ 40590 w 402210"/>
                <a:gd name="connsiteY540" fmla="*/ 309857 h 442697"/>
                <a:gd name="connsiteX541" fmla="*/ 40590 w 402210"/>
                <a:gd name="connsiteY541" fmla="*/ 305429 h 442697"/>
                <a:gd name="connsiteX542" fmla="*/ 51660 w 402210"/>
                <a:gd name="connsiteY542" fmla="*/ 305429 h 442697"/>
                <a:gd name="connsiteX543" fmla="*/ 62730 w 402210"/>
                <a:gd name="connsiteY543" fmla="*/ 315761 h 442697"/>
                <a:gd name="connsiteX544" fmla="*/ 51660 w 402210"/>
                <a:gd name="connsiteY544" fmla="*/ 315761 h 442697"/>
                <a:gd name="connsiteX545" fmla="*/ 50184 w 402210"/>
                <a:gd name="connsiteY545" fmla="*/ 312071 h 442697"/>
                <a:gd name="connsiteX546" fmla="*/ 48708 w 402210"/>
                <a:gd name="connsiteY546" fmla="*/ 309857 h 442697"/>
                <a:gd name="connsiteX547" fmla="*/ 36900 w 402210"/>
                <a:gd name="connsiteY547" fmla="*/ 309857 h 442697"/>
                <a:gd name="connsiteX548" fmla="*/ 36900 w 402210"/>
                <a:gd name="connsiteY548" fmla="*/ 297311 h 442697"/>
                <a:gd name="connsiteX549" fmla="*/ 42066 w 402210"/>
                <a:gd name="connsiteY549" fmla="*/ 297311 h 442697"/>
                <a:gd name="connsiteX550" fmla="*/ 42066 w 402210"/>
                <a:gd name="connsiteY550" fmla="*/ 292145 h 442697"/>
                <a:gd name="connsiteX551" fmla="*/ 42066 w 402210"/>
                <a:gd name="connsiteY551" fmla="*/ 292145 h 442697"/>
                <a:gd name="connsiteX552" fmla="*/ 53874 w 402210"/>
                <a:gd name="connsiteY552" fmla="*/ 309857 h 442697"/>
                <a:gd name="connsiteX553" fmla="*/ 37638 w 402210"/>
                <a:gd name="connsiteY553" fmla="*/ 295097 h 442697"/>
                <a:gd name="connsiteX554" fmla="*/ 37638 w 402210"/>
                <a:gd name="connsiteY554" fmla="*/ 295097 h 442697"/>
                <a:gd name="connsiteX555" fmla="*/ 41328 w 402210"/>
                <a:gd name="connsiteY555" fmla="*/ 295097 h 442697"/>
                <a:gd name="connsiteX556" fmla="*/ 36162 w 402210"/>
                <a:gd name="connsiteY556" fmla="*/ 295097 h 442697"/>
                <a:gd name="connsiteX557" fmla="*/ 37638 w 402210"/>
                <a:gd name="connsiteY557" fmla="*/ 279599 h 442697"/>
                <a:gd name="connsiteX558" fmla="*/ 41328 w 402210"/>
                <a:gd name="connsiteY558" fmla="*/ 286241 h 442697"/>
                <a:gd name="connsiteX559" fmla="*/ 41328 w 402210"/>
                <a:gd name="connsiteY559" fmla="*/ 286241 h 442697"/>
                <a:gd name="connsiteX560" fmla="*/ 41328 w 402210"/>
                <a:gd name="connsiteY560" fmla="*/ 286241 h 442697"/>
                <a:gd name="connsiteX561" fmla="*/ 41328 w 402210"/>
                <a:gd name="connsiteY561" fmla="*/ 286241 h 442697"/>
                <a:gd name="connsiteX562" fmla="*/ 41328 w 402210"/>
                <a:gd name="connsiteY562" fmla="*/ 280337 h 442697"/>
                <a:gd name="connsiteX563" fmla="*/ 54612 w 402210"/>
                <a:gd name="connsiteY563" fmla="*/ 339377 h 442697"/>
                <a:gd name="connsiteX564" fmla="*/ 54612 w 402210"/>
                <a:gd name="connsiteY564" fmla="*/ 339377 h 442697"/>
                <a:gd name="connsiteX565" fmla="*/ 54612 w 402210"/>
                <a:gd name="connsiteY565" fmla="*/ 335687 h 442697"/>
                <a:gd name="connsiteX566" fmla="*/ 54612 w 402210"/>
                <a:gd name="connsiteY566" fmla="*/ 340853 h 442697"/>
                <a:gd name="connsiteX567" fmla="*/ 57564 w 402210"/>
                <a:gd name="connsiteY567" fmla="*/ 339377 h 442697"/>
                <a:gd name="connsiteX568" fmla="*/ 65682 w 402210"/>
                <a:gd name="connsiteY568" fmla="*/ 352661 h 442697"/>
                <a:gd name="connsiteX569" fmla="*/ 56088 w 402210"/>
                <a:gd name="connsiteY569" fmla="*/ 352661 h 442697"/>
                <a:gd name="connsiteX570" fmla="*/ 56088 w 402210"/>
                <a:gd name="connsiteY570" fmla="*/ 343067 h 442697"/>
                <a:gd name="connsiteX571" fmla="*/ 56088 w 402210"/>
                <a:gd name="connsiteY571" fmla="*/ 343067 h 442697"/>
                <a:gd name="connsiteX572" fmla="*/ 56088 w 402210"/>
                <a:gd name="connsiteY572" fmla="*/ 337901 h 442697"/>
                <a:gd name="connsiteX573" fmla="*/ 56088 w 402210"/>
                <a:gd name="connsiteY573" fmla="*/ 337901 h 442697"/>
                <a:gd name="connsiteX574" fmla="*/ 66420 w 402210"/>
                <a:gd name="connsiteY574" fmla="*/ 360041 h 442697"/>
                <a:gd name="connsiteX575" fmla="*/ 57564 w 402210"/>
                <a:gd name="connsiteY575" fmla="*/ 333473 h 442697"/>
                <a:gd name="connsiteX576" fmla="*/ 57564 w 402210"/>
                <a:gd name="connsiteY576" fmla="*/ 333473 h 442697"/>
                <a:gd name="connsiteX577" fmla="*/ 57564 w 402210"/>
                <a:gd name="connsiteY577" fmla="*/ 326831 h 442697"/>
                <a:gd name="connsiteX578" fmla="*/ 57564 w 402210"/>
                <a:gd name="connsiteY578" fmla="*/ 326831 h 442697"/>
                <a:gd name="connsiteX579" fmla="*/ 57564 w 402210"/>
                <a:gd name="connsiteY579" fmla="*/ 331259 h 442697"/>
                <a:gd name="connsiteX580" fmla="*/ 57564 w 402210"/>
                <a:gd name="connsiteY580" fmla="*/ 315761 h 442697"/>
                <a:gd name="connsiteX581" fmla="*/ 53874 w 402210"/>
                <a:gd name="connsiteY581" fmla="*/ 302477 h 442697"/>
                <a:gd name="connsiteX582" fmla="*/ 47970 w 402210"/>
                <a:gd name="connsiteY582" fmla="*/ 288455 h 442697"/>
                <a:gd name="connsiteX583" fmla="*/ 53874 w 402210"/>
                <a:gd name="connsiteY583" fmla="*/ 297311 h 442697"/>
                <a:gd name="connsiteX584" fmla="*/ 61254 w 402210"/>
                <a:gd name="connsiteY584" fmla="*/ 315761 h 442697"/>
                <a:gd name="connsiteX585" fmla="*/ 73062 w 402210"/>
                <a:gd name="connsiteY585" fmla="*/ 315761 h 442697"/>
                <a:gd name="connsiteX586" fmla="*/ 73062 w 402210"/>
                <a:gd name="connsiteY586" fmla="*/ 323141 h 442697"/>
                <a:gd name="connsiteX587" fmla="*/ 73062 w 402210"/>
                <a:gd name="connsiteY587" fmla="*/ 323141 h 442697"/>
                <a:gd name="connsiteX588" fmla="*/ 69372 w 402210"/>
                <a:gd name="connsiteY588" fmla="*/ 323141 h 442697"/>
                <a:gd name="connsiteX589" fmla="*/ 69372 w 402210"/>
                <a:gd name="connsiteY589" fmla="*/ 323141 h 442697"/>
                <a:gd name="connsiteX590" fmla="*/ 76752 w 402210"/>
                <a:gd name="connsiteY590" fmla="*/ 316499 h 442697"/>
                <a:gd name="connsiteX591" fmla="*/ 73062 w 402210"/>
                <a:gd name="connsiteY591" fmla="*/ 330521 h 442697"/>
                <a:gd name="connsiteX592" fmla="*/ 73062 w 402210"/>
                <a:gd name="connsiteY592" fmla="*/ 330521 h 442697"/>
                <a:gd name="connsiteX593" fmla="*/ 73062 w 402210"/>
                <a:gd name="connsiteY593" fmla="*/ 339377 h 442697"/>
                <a:gd name="connsiteX594" fmla="*/ 67896 w 402210"/>
                <a:gd name="connsiteY594" fmla="*/ 327569 h 442697"/>
                <a:gd name="connsiteX595" fmla="*/ 78228 w 402210"/>
                <a:gd name="connsiteY595" fmla="*/ 330521 h 442697"/>
                <a:gd name="connsiteX596" fmla="*/ 74538 w 402210"/>
                <a:gd name="connsiteY596" fmla="*/ 330521 h 442697"/>
                <a:gd name="connsiteX597" fmla="*/ 74538 w 402210"/>
                <a:gd name="connsiteY597" fmla="*/ 330521 h 442697"/>
                <a:gd name="connsiteX598" fmla="*/ 74538 w 402210"/>
                <a:gd name="connsiteY598" fmla="*/ 330521 h 442697"/>
                <a:gd name="connsiteX599" fmla="*/ 81918 w 402210"/>
                <a:gd name="connsiteY599" fmla="*/ 330521 h 442697"/>
                <a:gd name="connsiteX600" fmla="*/ 78228 w 402210"/>
                <a:gd name="connsiteY600" fmla="*/ 123881 h 442697"/>
                <a:gd name="connsiteX601" fmla="*/ 70110 w 402210"/>
                <a:gd name="connsiteY601" fmla="*/ 116501 h 442697"/>
                <a:gd name="connsiteX602" fmla="*/ 70110 w 402210"/>
                <a:gd name="connsiteY602" fmla="*/ 107645 h 442697"/>
                <a:gd name="connsiteX603" fmla="*/ 78228 w 402210"/>
                <a:gd name="connsiteY603" fmla="*/ 99527 h 442697"/>
                <a:gd name="connsiteX604" fmla="*/ 78228 w 402210"/>
                <a:gd name="connsiteY604" fmla="*/ 133475 h 442697"/>
                <a:gd name="connsiteX605" fmla="*/ 78228 w 402210"/>
                <a:gd name="connsiteY605" fmla="*/ 141593 h 442697"/>
                <a:gd name="connsiteX606" fmla="*/ 78228 w 402210"/>
                <a:gd name="connsiteY606" fmla="*/ 141593 h 442697"/>
                <a:gd name="connsiteX607" fmla="*/ 73800 w 402210"/>
                <a:gd name="connsiteY607" fmla="*/ 146021 h 442697"/>
                <a:gd name="connsiteX608" fmla="*/ 73800 w 402210"/>
                <a:gd name="connsiteY608" fmla="*/ 125357 h 442697"/>
                <a:gd name="connsiteX609" fmla="*/ 78228 w 402210"/>
                <a:gd name="connsiteY609" fmla="*/ 151925 h 442697"/>
                <a:gd name="connsiteX610" fmla="*/ 78228 w 402210"/>
                <a:gd name="connsiteY610" fmla="*/ 289931 h 442697"/>
                <a:gd name="connsiteX611" fmla="*/ 73062 w 402210"/>
                <a:gd name="connsiteY611" fmla="*/ 294359 h 442697"/>
                <a:gd name="connsiteX612" fmla="*/ 73062 w 402210"/>
                <a:gd name="connsiteY612" fmla="*/ 281813 h 442697"/>
                <a:gd name="connsiteX613" fmla="*/ 67158 w 402210"/>
                <a:gd name="connsiteY613" fmla="*/ 286979 h 442697"/>
                <a:gd name="connsiteX614" fmla="*/ 67158 w 402210"/>
                <a:gd name="connsiteY614" fmla="*/ 286979 h 442697"/>
                <a:gd name="connsiteX615" fmla="*/ 67158 w 402210"/>
                <a:gd name="connsiteY615" fmla="*/ 286979 h 442697"/>
                <a:gd name="connsiteX616" fmla="*/ 67158 w 402210"/>
                <a:gd name="connsiteY616" fmla="*/ 151925 h 442697"/>
                <a:gd name="connsiteX617" fmla="*/ 67896 w 402210"/>
                <a:gd name="connsiteY617" fmla="*/ 162257 h 442697"/>
                <a:gd name="connsiteX618" fmla="*/ 67158 w 402210"/>
                <a:gd name="connsiteY618" fmla="*/ 116501 h 442697"/>
                <a:gd name="connsiteX619" fmla="*/ 59040 w 402210"/>
                <a:gd name="connsiteY619" fmla="*/ 123881 h 442697"/>
                <a:gd name="connsiteX620" fmla="*/ 59040 w 402210"/>
                <a:gd name="connsiteY620" fmla="*/ 94361 h 442697"/>
                <a:gd name="connsiteX621" fmla="*/ 67158 w 402210"/>
                <a:gd name="connsiteY621" fmla="*/ 106907 h 442697"/>
                <a:gd name="connsiteX622" fmla="*/ 62730 w 402210"/>
                <a:gd name="connsiteY622" fmla="*/ 129785 h 442697"/>
                <a:gd name="connsiteX623" fmla="*/ 67158 w 402210"/>
                <a:gd name="connsiteY623" fmla="*/ 125357 h 442697"/>
                <a:gd name="connsiteX624" fmla="*/ 67158 w 402210"/>
                <a:gd name="connsiteY624" fmla="*/ 149711 h 442697"/>
                <a:gd name="connsiteX625" fmla="*/ 62730 w 402210"/>
                <a:gd name="connsiteY625" fmla="*/ 145283 h 442697"/>
                <a:gd name="connsiteX626" fmla="*/ 59040 w 402210"/>
                <a:gd name="connsiteY626" fmla="*/ 145283 h 442697"/>
                <a:gd name="connsiteX627" fmla="*/ 59040 w 402210"/>
                <a:gd name="connsiteY627" fmla="*/ 133475 h 442697"/>
                <a:gd name="connsiteX628" fmla="*/ 53136 w 402210"/>
                <a:gd name="connsiteY628" fmla="*/ 283289 h 442697"/>
                <a:gd name="connsiteX629" fmla="*/ 53136 w 402210"/>
                <a:gd name="connsiteY629" fmla="*/ 283289 h 442697"/>
                <a:gd name="connsiteX630" fmla="*/ 53136 w 402210"/>
                <a:gd name="connsiteY630" fmla="*/ 279599 h 442697"/>
                <a:gd name="connsiteX631" fmla="*/ 58302 w 402210"/>
                <a:gd name="connsiteY631" fmla="*/ 272219 h 442697"/>
                <a:gd name="connsiteX632" fmla="*/ 58302 w 402210"/>
                <a:gd name="connsiteY632" fmla="*/ 282551 h 442697"/>
                <a:gd name="connsiteX633" fmla="*/ 53136 w 402210"/>
                <a:gd name="connsiteY633" fmla="*/ 123881 h 442697"/>
                <a:gd name="connsiteX634" fmla="*/ 44280 w 402210"/>
                <a:gd name="connsiteY634" fmla="*/ 116501 h 442697"/>
                <a:gd name="connsiteX635" fmla="*/ 44280 w 402210"/>
                <a:gd name="connsiteY635" fmla="*/ 104693 h 442697"/>
                <a:gd name="connsiteX636" fmla="*/ 53136 w 402210"/>
                <a:gd name="connsiteY636" fmla="*/ 96575 h 442697"/>
                <a:gd name="connsiteX637" fmla="*/ 49446 w 402210"/>
                <a:gd name="connsiteY637" fmla="*/ 129785 h 442697"/>
                <a:gd name="connsiteX638" fmla="*/ 53136 w 402210"/>
                <a:gd name="connsiteY638" fmla="*/ 133475 h 442697"/>
                <a:gd name="connsiteX639" fmla="*/ 53136 w 402210"/>
                <a:gd name="connsiteY639" fmla="*/ 141593 h 442697"/>
                <a:gd name="connsiteX640" fmla="*/ 49446 w 402210"/>
                <a:gd name="connsiteY640" fmla="*/ 141593 h 442697"/>
                <a:gd name="connsiteX641" fmla="*/ 44280 w 402210"/>
                <a:gd name="connsiteY641" fmla="*/ 146021 h 442697"/>
                <a:gd name="connsiteX642" fmla="*/ 44280 w 402210"/>
                <a:gd name="connsiteY642" fmla="*/ 125357 h 442697"/>
                <a:gd name="connsiteX643" fmla="*/ 49446 w 402210"/>
                <a:gd name="connsiteY643" fmla="*/ 151925 h 442697"/>
                <a:gd name="connsiteX644" fmla="*/ 49446 w 402210"/>
                <a:gd name="connsiteY644" fmla="*/ 252293 h 442697"/>
                <a:gd name="connsiteX645" fmla="*/ 49446 w 402210"/>
                <a:gd name="connsiteY645" fmla="*/ 244913 h 442697"/>
                <a:gd name="connsiteX646" fmla="*/ 43542 w 402210"/>
                <a:gd name="connsiteY646" fmla="*/ 251555 h 442697"/>
                <a:gd name="connsiteX647" fmla="*/ 39114 w 402210"/>
                <a:gd name="connsiteY647" fmla="*/ 240485 h 442697"/>
                <a:gd name="connsiteX648" fmla="*/ 39114 w 402210"/>
                <a:gd name="connsiteY648" fmla="*/ 240485 h 442697"/>
                <a:gd name="connsiteX649" fmla="*/ 34686 w 402210"/>
                <a:gd name="connsiteY649" fmla="*/ 240485 h 442697"/>
                <a:gd name="connsiteX650" fmla="*/ 34686 w 402210"/>
                <a:gd name="connsiteY650" fmla="*/ 151925 h 442697"/>
                <a:gd name="connsiteX651" fmla="*/ 45018 w 402210"/>
                <a:gd name="connsiteY651" fmla="*/ 162257 h 442697"/>
                <a:gd name="connsiteX652" fmla="*/ 32472 w 402210"/>
                <a:gd name="connsiteY652" fmla="*/ 143069 h 442697"/>
                <a:gd name="connsiteX653" fmla="*/ 32472 w 402210"/>
                <a:gd name="connsiteY653" fmla="*/ 131999 h 442697"/>
                <a:gd name="connsiteX654" fmla="*/ 39114 w 402210"/>
                <a:gd name="connsiteY654" fmla="*/ 125357 h 442697"/>
                <a:gd name="connsiteX655" fmla="*/ 39114 w 402210"/>
                <a:gd name="connsiteY655" fmla="*/ 149711 h 442697"/>
                <a:gd name="connsiteX656" fmla="*/ 39114 w 402210"/>
                <a:gd name="connsiteY656" fmla="*/ 116501 h 442697"/>
                <a:gd name="connsiteX657" fmla="*/ 32472 w 402210"/>
                <a:gd name="connsiteY657" fmla="*/ 122405 h 442697"/>
                <a:gd name="connsiteX658" fmla="*/ 32472 w 402210"/>
                <a:gd name="connsiteY658" fmla="*/ 99527 h 442697"/>
                <a:gd name="connsiteX659" fmla="*/ 32472 w 402210"/>
                <a:gd name="connsiteY659" fmla="*/ 92147 h 442697"/>
                <a:gd name="connsiteX660" fmla="*/ 36900 w 402210"/>
                <a:gd name="connsiteY660" fmla="*/ 100265 h 442697"/>
                <a:gd name="connsiteX661" fmla="*/ 25830 w 402210"/>
                <a:gd name="connsiteY661" fmla="*/ 213179 h 442697"/>
                <a:gd name="connsiteX662" fmla="*/ 30258 w 402210"/>
                <a:gd name="connsiteY662" fmla="*/ 222773 h 442697"/>
                <a:gd name="connsiteX663" fmla="*/ 30258 w 402210"/>
                <a:gd name="connsiteY663" fmla="*/ 234581 h 442697"/>
                <a:gd name="connsiteX664" fmla="*/ 30258 w 402210"/>
                <a:gd name="connsiteY664" fmla="*/ 223511 h 442697"/>
                <a:gd name="connsiteX665" fmla="*/ 25830 w 402210"/>
                <a:gd name="connsiteY665" fmla="*/ 213179 h 442697"/>
                <a:gd name="connsiteX666" fmla="*/ 13284 w 402210"/>
                <a:gd name="connsiteY666" fmla="*/ 222773 h 442697"/>
                <a:gd name="connsiteX667" fmla="*/ 13284 w 402210"/>
                <a:gd name="connsiteY667" fmla="*/ 211703 h 442697"/>
                <a:gd name="connsiteX668" fmla="*/ 21402 w 402210"/>
                <a:gd name="connsiteY668" fmla="*/ 217607 h 442697"/>
                <a:gd name="connsiteX669" fmla="*/ 21402 w 402210"/>
                <a:gd name="connsiteY669" fmla="*/ 228677 h 442697"/>
                <a:gd name="connsiteX670" fmla="*/ 13284 w 402210"/>
                <a:gd name="connsiteY670" fmla="*/ 222773 h 442697"/>
                <a:gd name="connsiteX671" fmla="*/ 13284 w 402210"/>
                <a:gd name="connsiteY671" fmla="*/ 237533 h 442697"/>
                <a:gd name="connsiteX672" fmla="*/ 8118 w 402210"/>
                <a:gd name="connsiteY672" fmla="*/ 227939 h 442697"/>
                <a:gd name="connsiteX673" fmla="*/ 17712 w 402210"/>
                <a:gd name="connsiteY673" fmla="*/ 227939 h 442697"/>
                <a:gd name="connsiteX674" fmla="*/ 22878 w 402210"/>
                <a:gd name="connsiteY674" fmla="*/ 236795 h 442697"/>
                <a:gd name="connsiteX675" fmla="*/ 13284 w 402210"/>
                <a:gd name="connsiteY675" fmla="*/ 236057 h 442697"/>
                <a:gd name="connsiteX676" fmla="*/ 19926 w 402210"/>
                <a:gd name="connsiteY676" fmla="*/ 252293 h 442697"/>
                <a:gd name="connsiteX677" fmla="*/ 19926 w 402210"/>
                <a:gd name="connsiteY677" fmla="*/ 252293 h 442697"/>
                <a:gd name="connsiteX678" fmla="*/ 19926 w 402210"/>
                <a:gd name="connsiteY678" fmla="*/ 252293 h 442697"/>
                <a:gd name="connsiteX679" fmla="*/ 19926 w 402210"/>
                <a:gd name="connsiteY679" fmla="*/ 252293 h 442697"/>
                <a:gd name="connsiteX680" fmla="*/ 19926 w 402210"/>
                <a:gd name="connsiteY680" fmla="*/ 252293 h 442697"/>
                <a:gd name="connsiteX681" fmla="*/ 29520 w 402210"/>
                <a:gd name="connsiteY681" fmla="*/ 247865 h 442697"/>
                <a:gd name="connsiteX682" fmla="*/ 35424 w 402210"/>
                <a:gd name="connsiteY682" fmla="*/ 255983 h 442697"/>
                <a:gd name="connsiteX683" fmla="*/ 39852 w 402210"/>
                <a:gd name="connsiteY683" fmla="*/ 267791 h 442697"/>
                <a:gd name="connsiteX684" fmla="*/ 33210 w 402210"/>
                <a:gd name="connsiteY684" fmla="*/ 257459 h 442697"/>
                <a:gd name="connsiteX685" fmla="*/ 29520 w 402210"/>
                <a:gd name="connsiteY685" fmla="*/ 247865 h 442697"/>
                <a:gd name="connsiteX686" fmla="*/ 15498 w 402210"/>
                <a:gd name="connsiteY686" fmla="*/ 259673 h 442697"/>
                <a:gd name="connsiteX687" fmla="*/ 26568 w 402210"/>
                <a:gd name="connsiteY687" fmla="*/ 259673 h 442697"/>
                <a:gd name="connsiteX688" fmla="*/ 34686 w 402210"/>
                <a:gd name="connsiteY688" fmla="*/ 267053 h 442697"/>
                <a:gd name="connsiteX689" fmla="*/ 23616 w 402210"/>
                <a:gd name="connsiteY689" fmla="*/ 267053 h 442697"/>
                <a:gd name="connsiteX690" fmla="*/ 15498 w 402210"/>
                <a:gd name="connsiteY690" fmla="*/ 259673 h 442697"/>
                <a:gd name="connsiteX691" fmla="*/ 23616 w 402210"/>
                <a:gd name="connsiteY691" fmla="*/ 276647 h 442697"/>
                <a:gd name="connsiteX692" fmla="*/ 16974 w 402210"/>
                <a:gd name="connsiteY692" fmla="*/ 270005 h 442697"/>
                <a:gd name="connsiteX693" fmla="*/ 28782 w 402210"/>
                <a:gd name="connsiteY693" fmla="*/ 270005 h 442697"/>
                <a:gd name="connsiteX694" fmla="*/ 36162 w 402210"/>
                <a:gd name="connsiteY694" fmla="*/ 275909 h 442697"/>
                <a:gd name="connsiteX695" fmla="*/ 23616 w 402210"/>
                <a:gd name="connsiteY695" fmla="*/ 276647 h 442697"/>
                <a:gd name="connsiteX696" fmla="*/ 67158 w 402210"/>
                <a:gd name="connsiteY696" fmla="*/ 371849 h 442697"/>
                <a:gd name="connsiteX697" fmla="*/ 55350 w 402210"/>
                <a:gd name="connsiteY697" fmla="*/ 364469 h 442697"/>
                <a:gd name="connsiteX698" fmla="*/ 71586 w 402210"/>
                <a:gd name="connsiteY698" fmla="*/ 364469 h 442697"/>
                <a:gd name="connsiteX699" fmla="*/ 81918 w 402210"/>
                <a:gd name="connsiteY699" fmla="*/ 370373 h 442697"/>
                <a:gd name="connsiteX700" fmla="*/ 67158 w 402210"/>
                <a:gd name="connsiteY700" fmla="*/ 371849 h 442697"/>
                <a:gd name="connsiteX701" fmla="*/ 77490 w 402210"/>
                <a:gd name="connsiteY701" fmla="*/ 383657 h 442697"/>
                <a:gd name="connsiteX702" fmla="*/ 77490 w 402210"/>
                <a:gd name="connsiteY702" fmla="*/ 383657 h 442697"/>
                <a:gd name="connsiteX703" fmla="*/ 77490 w 402210"/>
                <a:gd name="connsiteY703" fmla="*/ 383657 h 442697"/>
                <a:gd name="connsiteX704" fmla="*/ 81918 w 402210"/>
                <a:gd name="connsiteY704" fmla="*/ 383657 h 442697"/>
                <a:gd name="connsiteX705" fmla="*/ 77490 w 402210"/>
                <a:gd name="connsiteY705" fmla="*/ 383657 h 442697"/>
                <a:gd name="connsiteX706" fmla="*/ 84870 w 402210"/>
                <a:gd name="connsiteY706" fmla="*/ 383657 h 442697"/>
                <a:gd name="connsiteX707" fmla="*/ 84870 w 402210"/>
                <a:gd name="connsiteY707" fmla="*/ 383657 h 442697"/>
                <a:gd name="connsiteX708" fmla="*/ 84870 w 402210"/>
                <a:gd name="connsiteY708" fmla="*/ 388085 h 442697"/>
                <a:gd name="connsiteX709" fmla="*/ 81918 w 402210"/>
                <a:gd name="connsiteY709" fmla="*/ 383657 h 442697"/>
                <a:gd name="connsiteX710" fmla="*/ 122508 w 402210"/>
                <a:gd name="connsiteY710" fmla="*/ 355613 h 442697"/>
                <a:gd name="connsiteX711" fmla="*/ 122508 w 402210"/>
                <a:gd name="connsiteY711" fmla="*/ 355613 h 442697"/>
                <a:gd name="connsiteX712" fmla="*/ 122508 w 402210"/>
                <a:gd name="connsiteY712" fmla="*/ 362993 h 442697"/>
                <a:gd name="connsiteX713" fmla="*/ 129150 w 402210"/>
                <a:gd name="connsiteY713" fmla="*/ 358565 h 442697"/>
                <a:gd name="connsiteX714" fmla="*/ 129150 w 402210"/>
                <a:gd name="connsiteY714" fmla="*/ 363731 h 442697"/>
                <a:gd name="connsiteX715" fmla="*/ 103320 w 402210"/>
                <a:gd name="connsiteY715" fmla="*/ 399155 h 442697"/>
                <a:gd name="connsiteX716" fmla="*/ 103320 w 402210"/>
                <a:gd name="connsiteY716" fmla="*/ 408749 h 442697"/>
                <a:gd name="connsiteX717" fmla="*/ 103320 w 402210"/>
                <a:gd name="connsiteY717" fmla="*/ 408749 h 442697"/>
                <a:gd name="connsiteX718" fmla="*/ 103320 w 402210"/>
                <a:gd name="connsiteY718" fmla="*/ 403583 h 442697"/>
                <a:gd name="connsiteX719" fmla="*/ 97416 w 402210"/>
                <a:gd name="connsiteY719" fmla="*/ 403583 h 442697"/>
                <a:gd name="connsiteX720" fmla="*/ 103320 w 402210"/>
                <a:gd name="connsiteY720" fmla="*/ 393251 h 442697"/>
                <a:gd name="connsiteX721" fmla="*/ 90036 w 402210"/>
                <a:gd name="connsiteY721" fmla="*/ 393251 h 442697"/>
                <a:gd name="connsiteX722" fmla="*/ 81918 w 402210"/>
                <a:gd name="connsiteY722" fmla="*/ 392513 h 442697"/>
                <a:gd name="connsiteX723" fmla="*/ 81918 w 402210"/>
                <a:gd name="connsiteY723" fmla="*/ 392513 h 442697"/>
                <a:gd name="connsiteX724" fmla="*/ 90774 w 402210"/>
                <a:gd name="connsiteY724" fmla="*/ 383657 h 442697"/>
                <a:gd name="connsiteX725" fmla="*/ 102582 w 402210"/>
                <a:gd name="connsiteY725" fmla="*/ 383657 h 442697"/>
                <a:gd name="connsiteX726" fmla="*/ 122508 w 402210"/>
                <a:gd name="connsiteY726" fmla="*/ 350447 h 442697"/>
                <a:gd name="connsiteX727" fmla="*/ 90774 w 402210"/>
                <a:gd name="connsiteY727" fmla="*/ 419081 h 442697"/>
                <a:gd name="connsiteX728" fmla="*/ 90774 w 402210"/>
                <a:gd name="connsiteY728" fmla="*/ 419081 h 442697"/>
                <a:gd name="connsiteX729" fmla="*/ 90774 w 402210"/>
                <a:gd name="connsiteY729" fmla="*/ 415391 h 442697"/>
                <a:gd name="connsiteX730" fmla="*/ 98154 w 402210"/>
                <a:gd name="connsiteY730" fmla="*/ 409487 h 442697"/>
                <a:gd name="connsiteX731" fmla="*/ 98154 w 402210"/>
                <a:gd name="connsiteY731" fmla="*/ 409487 h 442697"/>
                <a:gd name="connsiteX732" fmla="*/ 98154 w 402210"/>
                <a:gd name="connsiteY732" fmla="*/ 409487 h 442697"/>
                <a:gd name="connsiteX733" fmla="*/ 86346 w 402210"/>
                <a:gd name="connsiteY733" fmla="*/ 400631 h 442697"/>
                <a:gd name="connsiteX734" fmla="*/ 86346 w 402210"/>
                <a:gd name="connsiteY734" fmla="*/ 400631 h 442697"/>
                <a:gd name="connsiteX735" fmla="*/ 86346 w 402210"/>
                <a:gd name="connsiteY735" fmla="*/ 400631 h 442697"/>
                <a:gd name="connsiteX736" fmla="*/ 81918 w 402210"/>
                <a:gd name="connsiteY736" fmla="*/ 405059 h 442697"/>
                <a:gd name="connsiteX737" fmla="*/ 81918 w 402210"/>
                <a:gd name="connsiteY737" fmla="*/ 405059 h 442697"/>
                <a:gd name="connsiteX738" fmla="*/ 81918 w 402210"/>
                <a:gd name="connsiteY738" fmla="*/ 405059 h 442697"/>
                <a:gd name="connsiteX739" fmla="*/ 81918 w 402210"/>
                <a:gd name="connsiteY739" fmla="*/ 394727 h 442697"/>
                <a:gd name="connsiteX740" fmla="*/ 81918 w 402210"/>
                <a:gd name="connsiteY740" fmla="*/ 394727 h 442697"/>
                <a:gd name="connsiteX741" fmla="*/ 81918 w 402210"/>
                <a:gd name="connsiteY741" fmla="*/ 394727 h 442697"/>
                <a:gd name="connsiteX742" fmla="*/ 81918 w 402210"/>
                <a:gd name="connsiteY742" fmla="*/ 394727 h 442697"/>
                <a:gd name="connsiteX743" fmla="*/ 81918 w 402210"/>
                <a:gd name="connsiteY743" fmla="*/ 394727 h 442697"/>
                <a:gd name="connsiteX744" fmla="*/ 81918 w 402210"/>
                <a:gd name="connsiteY744" fmla="*/ 394727 h 442697"/>
                <a:gd name="connsiteX745" fmla="*/ 81918 w 402210"/>
                <a:gd name="connsiteY745" fmla="*/ 394727 h 442697"/>
                <a:gd name="connsiteX746" fmla="*/ 91512 w 402210"/>
                <a:gd name="connsiteY746" fmla="*/ 399893 h 442697"/>
                <a:gd name="connsiteX747" fmla="*/ 91512 w 402210"/>
                <a:gd name="connsiteY747" fmla="*/ 399893 h 442697"/>
                <a:gd name="connsiteX748" fmla="*/ 91512 w 402210"/>
                <a:gd name="connsiteY748" fmla="*/ 399893 h 442697"/>
                <a:gd name="connsiteX749" fmla="*/ 91512 w 402210"/>
                <a:gd name="connsiteY749" fmla="*/ 399893 h 442697"/>
                <a:gd name="connsiteX750" fmla="*/ 84132 w 402210"/>
                <a:gd name="connsiteY750" fmla="*/ 405797 h 442697"/>
                <a:gd name="connsiteX751" fmla="*/ 81918 w 402210"/>
                <a:gd name="connsiteY751" fmla="*/ 405797 h 442697"/>
                <a:gd name="connsiteX752" fmla="*/ 81918 w 402210"/>
                <a:gd name="connsiteY752" fmla="*/ 405797 h 442697"/>
                <a:gd name="connsiteX753" fmla="*/ 113652 w 402210"/>
                <a:gd name="connsiteY753" fmla="*/ 429413 h 442697"/>
                <a:gd name="connsiteX754" fmla="*/ 104058 w 402210"/>
                <a:gd name="connsiteY754" fmla="*/ 424247 h 442697"/>
                <a:gd name="connsiteX755" fmla="*/ 104058 w 402210"/>
                <a:gd name="connsiteY755" fmla="*/ 413177 h 442697"/>
                <a:gd name="connsiteX756" fmla="*/ 114390 w 402210"/>
                <a:gd name="connsiteY756" fmla="*/ 418343 h 442697"/>
                <a:gd name="connsiteX757" fmla="*/ 90774 w 402210"/>
                <a:gd name="connsiteY757" fmla="*/ 377015 h 442697"/>
                <a:gd name="connsiteX758" fmla="*/ 76014 w 402210"/>
                <a:gd name="connsiteY758" fmla="*/ 349709 h 442697"/>
                <a:gd name="connsiteX759" fmla="*/ 67158 w 402210"/>
                <a:gd name="connsiteY759" fmla="*/ 326093 h 442697"/>
                <a:gd name="connsiteX760" fmla="*/ 81918 w 402210"/>
                <a:gd name="connsiteY760" fmla="*/ 350447 h 442697"/>
                <a:gd name="connsiteX761" fmla="*/ 90036 w 402210"/>
                <a:gd name="connsiteY761" fmla="*/ 377015 h 442697"/>
                <a:gd name="connsiteX762" fmla="*/ 101106 w 402210"/>
                <a:gd name="connsiteY762" fmla="*/ 345281 h 442697"/>
                <a:gd name="connsiteX763" fmla="*/ 101106 w 402210"/>
                <a:gd name="connsiteY763" fmla="*/ 359303 h 442697"/>
                <a:gd name="connsiteX764" fmla="*/ 93726 w 402210"/>
                <a:gd name="connsiteY764" fmla="*/ 363731 h 442697"/>
                <a:gd name="connsiteX765" fmla="*/ 93726 w 402210"/>
                <a:gd name="connsiteY765" fmla="*/ 354875 h 442697"/>
                <a:gd name="connsiteX766" fmla="*/ 100368 w 402210"/>
                <a:gd name="connsiteY766" fmla="*/ 345281 h 442697"/>
                <a:gd name="connsiteX767" fmla="*/ 81918 w 402210"/>
                <a:gd name="connsiteY767" fmla="*/ 345281 h 442697"/>
                <a:gd name="connsiteX768" fmla="*/ 88560 w 402210"/>
                <a:gd name="connsiteY768" fmla="*/ 332735 h 442697"/>
                <a:gd name="connsiteX769" fmla="*/ 92250 w 402210"/>
                <a:gd name="connsiteY769" fmla="*/ 343067 h 442697"/>
                <a:gd name="connsiteX770" fmla="*/ 92250 w 402210"/>
                <a:gd name="connsiteY770" fmla="*/ 348971 h 442697"/>
                <a:gd name="connsiteX771" fmla="*/ 87822 w 402210"/>
                <a:gd name="connsiteY771" fmla="*/ 353399 h 442697"/>
                <a:gd name="connsiteX772" fmla="*/ 87822 w 402210"/>
                <a:gd name="connsiteY772" fmla="*/ 358565 h 442697"/>
                <a:gd name="connsiteX773" fmla="*/ 81918 w 402210"/>
                <a:gd name="connsiteY773" fmla="*/ 345281 h 442697"/>
                <a:gd name="connsiteX774" fmla="*/ 87822 w 402210"/>
                <a:gd name="connsiteY774" fmla="*/ 149711 h 442697"/>
                <a:gd name="connsiteX775" fmla="*/ 81918 w 402210"/>
                <a:gd name="connsiteY775" fmla="*/ 145283 h 442697"/>
                <a:gd name="connsiteX776" fmla="*/ 81918 w 402210"/>
                <a:gd name="connsiteY776" fmla="*/ 145283 h 442697"/>
                <a:gd name="connsiteX777" fmla="*/ 81918 w 402210"/>
                <a:gd name="connsiteY777" fmla="*/ 137903 h 442697"/>
                <a:gd name="connsiteX778" fmla="*/ 90036 w 402210"/>
                <a:gd name="connsiteY778" fmla="*/ 129047 h 442697"/>
                <a:gd name="connsiteX779" fmla="*/ 81918 w 402210"/>
                <a:gd name="connsiteY779" fmla="*/ 124619 h 442697"/>
                <a:gd name="connsiteX780" fmla="*/ 81918 w 402210"/>
                <a:gd name="connsiteY780" fmla="*/ 98051 h 442697"/>
                <a:gd name="connsiteX781" fmla="*/ 94464 w 402210"/>
                <a:gd name="connsiteY781" fmla="*/ 112073 h 442697"/>
                <a:gd name="connsiteX782" fmla="*/ 81918 w 402210"/>
                <a:gd name="connsiteY782" fmla="*/ 124619 h 442697"/>
                <a:gd name="connsiteX783" fmla="*/ 97416 w 402210"/>
                <a:gd name="connsiteY783" fmla="*/ 107645 h 442697"/>
                <a:gd name="connsiteX784" fmla="*/ 83394 w 402210"/>
                <a:gd name="connsiteY784" fmla="*/ 92885 h 442697"/>
                <a:gd name="connsiteX785" fmla="*/ 83394 w 402210"/>
                <a:gd name="connsiteY785" fmla="*/ 88457 h 442697"/>
                <a:gd name="connsiteX786" fmla="*/ 81918 w 402210"/>
                <a:gd name="connsiteY786" fmla="*/ 88457 h 442697"/>
                <a:gd name="connsiteX787" fmla="*/ 81918 w 402210"/>
                <a:gd name="connsiteY787" fmla="*/ 88457 h 442697"/>
                <a:gd name="connsiteX788" fmla="*/ 81918 w 402210"/>
                <a:gd name="connsiteY788" fmla="*/ 88457 h 442697"/>
                <a:gd name="connsiteX789" fmla="*/ 81918 w 402210"/>
                <a:gd name="connsiteY789" fmla="*/ 88457 h 442697"/>
                <a:gd name="connsiteX790" fmla="*/ 74538 w 402210"/>
                <a:gd name="connsiteY790" fmla="*/ 96575 h 442697"/>
                <a:gd name="connsiteX791" fmla="*/ 61254 w 402210"/>
                <a:gd name="connsiteY791" fmla="*/ 88457 h 442697"/>
                <a:gd name="connsiteX792" fmla="*/ 61254 w 402210"/>
                <a:gd name="connsiteY792" fmla="*/ 88457 h 442697"/>
                <a:gd name="connsiteX793" fmla="*/ 61254 w 402210"/>
                <a:gd name="connsiteY793" fmla="*/ 81815 h 442697"/>
                <a:gd name="connsiteX794" fmla="*/ 61254 w 402210"/>
                <a:gd name="connsiteY794" fmla="*/ 81815 h 442697"/>
                <a:gd name="connsiteX795" fmla="*/ 61254 w 402210"/>
                <a:gd name="connsiteY795" fmla="*/ 88457 h 442697"/>
                <a:gd name="connsiteX796" fmla="*/ 61254 w 402210"/>
                <a:gd name="connsiteY796" fmla="*/ 88457 h 442697"/>
                <a:gd name="connsiteX797" fmla="*/ 50922 w 402210"/>
                <a:gd name="connsiteY797" fmla="*/ 98789 h 442697"/>
                <a:gd name="connsiteX798" fmla="*/ 42804 w 402210"/>
                <a:gd name="connsiteY798" fmla="*/ 88457 h 442697"/>
                <a:gd name="connsiteX799" fmla="*/ 68634 w 402210"/>
                <a:gd name="connsiteY799" fmla="*/ 63365 h 442697"/>
                <a:gd name="connsiteX800" fmla="*/ 95940 w 402210"/>
                <a:gd name="connsiteY800" fmla="*/ 84767 h 442697"/>
                <a:gd name="connsiteX801" fmla="*/ 95940 w 402210"/>
                <a:gd name="connsiteY801" fmla="*/ 109859 h 442697"/>
                <a:gd name="connsiteX802" fmla="*/ 216234 w 402210"/>
                <a:gd name="connsiteY802" fmla="*/ 107645 h 442697"/>
                <a:gd name="connsiteX803" fmla="*/ 216234 w 402210"/>
                <a:gd name="connsiteY803" fmla="*/ 80339 h 442697"/>
                <a:gd name="connsiteX804" fmla="*/ 216234 w 402210"/>
                <a:gd name="connsiteY804" fmla="*/ 80339 h 442697"/>
                <a:gd name="connsiteX805" fmla="*/ 216234 w 402210"/>
                <a:gd name="connsiteY805" fmla="*/ 106907 h 442697"/>
                <a:gd name="connsiteX806" fmla="*/ 216234 w 402210"/>
                <a:gd name="connsiteY806" fmla="*/ 114287 h 442697"/>
                <a:gd name="connsiteX807" fmla="*/ 223614 w 402210"/>
                <a:gd name="connsiteY807" fmla="*/ 131999 h 442697"/>
                <a:gd name="connsiteX808" fmla="*/ 208116 w 402210"/>
                <a:gd name="connsiteY808" fmla="*/ 117239 h 442697"/>
                <a:gd name="connsiteX809" fmla="*/ 208116 w 402210"/>
                <a:gd name="connsiteY809" fmla="*/ 80339 h 442697"/>
                <a:gd name="connsiteX810" fmla="*/ 208116 w 402210"/>
                <a:gd name="connsiteY810" fmla="*/ 80339 h 442697"/>
                <a:gd name="connsiteX811" fmla="*/ 208116 w 402210"/>
                <a:gd name="connsiteY811" fmla="*/ 120191 h 442697"/>
                <a:gd name="connsiteX812" fmla="*/ 204426 w 402210"/>
                <a:gd name="connsiteY812" fmla="*/ 124619 h 442697"/>
                <a:gd name="connsiteX813" fmla="*/ 199998 w 402210"/>
                <a:gd name="connsiteY813" fmla="*/ 120191 h 442697"/>
                <a:gd name="connsiteX814" fmla="*/ 199998 w 402210"/>
                <a:gd name="connsiteY814" fmla="*/ 80339 h 442697"/>
                <a:gd name="connsiteX815" fmla="*/ 199998 w 402210"/>
                <a:gd name="connsiteY815" fmla="*/ 80339 h 442697"/>
                <a:gd name="connsiteX816" fmla="*/ 199998 w 402210"/>
                <a:gd name="connsiteY816" fmla="*/ 117239 h 442697"/>
                <a:gd name="connsiteX817" fmla="*/ 184500 w 402210"/>
                <a:gd name="connsiteY817" fmla="*/ 131999 h 442697"/>
                <a:gd name="connsiteX818" fmla="*/ 191880 w 402210"/>
                <a:gd name="connsiteY818" fmla="*/ 114287 h 442697"/>
                <a:gd name="connsiteX819" fmla="*/ 191880 w 402210"/>
                <a:gd name="connsiteY819" fmla="*/ 106907 h 442697"/>
                <a:gd name="connsiteX820" fmla="*/ 191880 w 402210"/>
                <a:gd name="connsiteY820" fmla="*/ 80339 h 442697"/>
                <a:gd name="connsiteX821" fmla="*/ 191880 w 402210"/>
                <a:gd name="connsiteY821" fmla="*/ 80339 h 442697"/>
                <a:gd name="connsiteX822" fmla="*/ 191880 w 402210"/>
                <a:gd name="connsiteY822" fmla="*/ 106907 h 442697"/>
                <a:gd name="connsiteX823" fmla="*/ 172692 w 402210"/>
                <a:gd name="connsiteY823" fmla="*/ 127571 h 442697"/>
                <a:gd name="connsiteX824" fmla="*/ 177858 w 402210"/>
                <a:gd name="connsiteY824" fmla="*/ 119453 h 442697"/>
                <a:gd name="connsiteX825" fmla="*/ 187452 w 402210"/>
                <a:gd name="connsiteY825" fmla="*/ 75911 h 442697"/>
                <a:gd name="connsiteX826" fmla="*/ 183024 w 402210"/>
                <a:gd name="connsiteY826" fmla="*/ 54509 h 442697"/>
                <a:gd name="connsiteX827" fmla="*/ 187452 w 402210"/>
                <a:gd name="connsiteY827" fmla="*/ 48605 h 442697"/>
                <a:gd name="connsiteX828" fmla="*/ 197784 w 402210"/>
                <a:gd name="connsiteY828" fmla="*/ 54509 h 442697"/>
                <a:gd name="connsiteX829" fmla="*/ 193356 w 402210"/>
                <a:gd name="connsiteY829" fmla="*/ 47129 h 442697"/>
                <a:gd name="connsiteX830" fmla="*/ 193356 w 402210"/>
                <a:gd name="connsiteY830" fmla="*/ 47129 h 442697"/>
                <a:gd name="connsiteX831" fmla="*/ 197046 w 402210"/>
                <a:gd name="connsiteY831" fmla="*/ 47129 h 442697"/>
                <a:gd name="connsiteX832" fmla="*/ 204419 w 402210"/>
                <a:gd name="connsiteY832" fmla="*/ 41307 h 442697"/>
                <a:gd name="connsiteX833" fmla="*/ 204426 w 402210"/>
                <a:gd name="connsiteY833" fmla="*/ 41225 h 442697"/>
                <a:gd name="connsiteX834" fmla="*/ 204426 w 402210"/>
                <a:gd name="connsiteY834" fmla="*/ 36059 h 442697"/>
                <a:gd name="connsiteX835" fmla="*/ 204426 w 402210"/>
                <a:gd name="connsiteY835" fmla="*/ 36059 h 442697"/>
                <a:gd name="connsiteX836" fmla="*/ 213282 w 402210"/>
                <a:gd name="connsiteY836" fmla="*/ 36059 h 442697"/>
                <a:gd name="connsiteX837" fmla="*/ 230994 w 402210"/>
                <a:gd name="connsiteY837" fmla="*/ 44915 h 442697"/>
                <a:gd name="connsiteX838" fmla="*/ 212544 w 402210"/>
                <a:gd name="connsiteY838" fmla="*/ 33845 h 442697"/>
                <a:gd name="connsiteX839" fmla="*/ 202950 w 402210"/>
                <a:gd name="connsiteY839" fmla="*/ 33845 h 442697"/>
                <a:gd name="connsiteX840" fmla="*/ 191142 w 402210"/>
                <a:gd name="connsiteY840" fmla="*/ 33845 h 442697"/>
                <a:gd name="connsiteX841" fmla="*/ 184500 w 402210"/>
                <a:gd name="connsiteY841" fmla="*/ 33845 h 442697"/>
                <a:gd name="connsiteX842" fmla="*/ 184500 w 402210"/>
                <a:gd name="connsiteY842" fmla="*/ 33845 h 442697"/>
                <a:gd name="connsiteX843" fmla="*/ 194094 w 402210"/>
                <a:gd name="connsiteY843" fmla="*/ 33845 h 442697"/>
                <a:gd name="connsiteX844" fmla="*/ 200736 w 402210"/>
                <a:gd name="connsiteY844" fmla="*/ 33845 h 442697"/>
                <a:gd name="connsiteX845" fmla="*/ 230994 w 402210"/>
                <a:gd name="connsiteY845" fmla="*/ 44177 h 442697"/>
                <a:gd name="connsiteX846" fmla="*/ 239112 w 402210"/>
                <a:gd name="connsiteY846" fmla="*/ 44177 h 442697"/>
                <a:gd name="connsiteX847" fmla="*/ 239112 w 402210"/>
                <a:gd name="connsiteY847" fmla="*/ 44177 h 442697"/>
                <a:gd name="connsiteX848" fmla="*/ 245754 w 402210"/>
                <a:gd name="connsiteY848" fmla="*/ 49343 h 442697"/>
                <a:gd name="connsiteX849" fmla="*/ 240588 w 402210"/>
                <a:gd name="connsiteY849" fmla="*/ 49343 h 442697"/>
                <a:gd name="connsiteX850" fmla="*/ 245754 w 402210"/>
                <a:gd name="connsiteY850" fmla="*/ 55985 h 442697"/>
                <a:gd name="connsiteX851" fmla="*/ 239112 w 402210"/>
                <a:gd name="connsiteY851" fmla="*/ 55985 h 442697"/>
                <a:gd name="connsiteX852" fmla="*/ 239112 w 402210"/>
                <a:gd name="connsiteY852" fmla="*/ 70745 h 442697"/>
                <a:gd name="connsiteX853" fmla="*/ 233208 w 402210"/>
                <a:gd name="connsiteY853" fmla="*/ 86981 h 442697"/>
                <a:gd name="connsiteX854" fmla="*/ 242802 w 402210"/>
                <a:gd name="connsiteY854" fmla="*/ 123881 h 442697"/>
                <a:gd name="connsiteX855" fmla="*/ 247968 w 402210"/>
                <a:gd name="connsiteY855" fmla="*/ 131999 h 442697"/>
                <a:gd name="connsiteX856" fmla="*/ 214758 w 402210"/>
                <a:gd name="connsiteY856" fmla="*/ 106907 h 442697"/>
                <a:gd name="connsiteX857" fmla="*/ 301842 w 402210"/>
                <a:gd name="connsiteY857" fmla="*/ 107645 h 442697"/>
                <a:gd name="connsiteX858" fmla="*/ 301842 w 402210"/>
                <a:gd name="connsiteY858" fmla="*/ 82553 h 442697"/>
                <a:gd name="connsiteX859" fmla="*/ 329886 w 402210"/>
                <a:gd name="connsiteY859" fmla="*/ 61151 h 442697"/>
                <a:gd name="connsiteX860" fmla="*/ 355716 w 402210"/>
                <a:gd name="connsiteY860" fmla="*/ 86243 h 442697"/>
                <a:gd name="connsiteX861" fmla="*/ 350550 w 402210"/>
                <a:gd name="connsiteY861" fmla="*/ 97313 h 442697"/>
                <a:gd name="connsiteX862" fmla="*/ 338742 w 402210"/>
                <a:gd name="connsiteY862" fmla="*/ 88457 h 442697"/>
                <a:gd name="connsiteX863" fmla="*/ 338742 w 402210"/>
                <a:gd name="connsiteY863" fmla="*/ 88457 h 442697"/>
                <a:gd name="connsiteX864" fmla="*/ 338742 w 402210"/>
                <a:gd name="connsiteY864" fmla="*/ 81815 h 442697"/>
                <a:gd name="connsiteX865" fmla="*/ 338742 w 402210"/>
                <a:gd name="connsiteY865" fmla="*/ 81815 h 442697"/>
                <a:gd name="connsiteX866" fmla="*/ 338742 w 402210"/>
                <a:gd name="connsiteY866" fmla="*/ 88457 h 442697"/>
                <a:gd name="connsiteX867" fmla="*/ 338742 w 402210"/>
                <a:gd name="connsiteY867" fmla="*/ 88457 h 442697"/>
                <a:gd name="connsiteX868" fmla="*/ 329886 w 402210"/>
                <a:gd name="connsiteY868" fmla="*/ 102479 h 442697"/>
                <a:gd name="connsiteX869" fmla="*/ 321768 w 402210"/>
                <a:gd name="connsiteY869" fmla="*/ 94361 h 442697"/>
                <a:gd name="connsiteX870" fmla="*/ 321768 w 402210"/>
                <a:gd name="connsiteY870" fmla="*/ 94361 h 442697"/>
                <a:gd name="connsiteX871" fmla="*/ 321768 w 402210"/>
                <a:gd name="connsiteY871" fmla="*/ 88457 h 442697"/>
                <a:gd name="connsiteX872" fmla="*/ 321768 w 402210"/>
                <a:gd name="connsiteY872" fmla="*/ 83291 h 442697"/>
                <a:gd name="connsiteX873" fmla="*/ 321768 w 402210"/>
                <a:gd name="connsiteY873" fmla="*/ 83291 h 442697"/>
                <a:gd name="connsiteX874" fmla="*/ 321768 w 402210"/>
                <a:gd name="connsiteY874" fmla="*/ 88457 h 442697"/>
                <a:gd name="connsiteX875" fmla="*/ 321768 w 402210"/>
                <a:gd name="connsiteY875" fmla="*/ 88457 h 442697"/>
                <a:gd name="connsiteX876" fmla="*/ 303318 w 402210"/>
                <a:gd name="connsiteY876" fmla="*/ 107645 h 442697"/>
                <a:gd name="connsiteX877" fmla="*/ 301842 w 402210"/>
                <a:gd name="connsiteY877" fmla="*/ 112073 h 442697"/>
                <a:gd name="connsiteX878" fmla="*/ 314388 w 402210"/>
                <a:gd name="connsiteY878" fmla="*/ 98051 h 442697"/>
                <a:gd name="connsiteX879" fmla="*/ 314388 w 402210"/>
                <a:gd name="connsiteY879" fmla="*/ 124619 h 442697"/>
                <a:gd name="connsiteX880" fmla="*/ 303318 w 402210"/>
                <a:gd name="connsiteY880" fmla="*/ 112073 h 442697"/>
                <a:gd name="connsiteX881" fmla="*/ 310698 w 402210"/>
                <a:gd name="connsiteY881" fmla="*/ 145283 h 442697"/>
                <a:gd name="connsiteX882" fmla="*/ 305532 w 402210"/>
                <a:gd name="connsiteY882" fmla="*/ 149711 h 442697"/>
                <a:gd name="connsiteX883" fmla="*/ 305532 w 402210"/>
                <a:gd name="connsiteY883" fmla="*/ 125357 h 442697"/>
                <a:gd name="connsiteX884" fmla="*/ 314388 w 402210"/>
                <a:gd name="connsiteY884" fmla="*/ 134213 h 442697"/>
                <a:gd name="connsiteX885" fmla="*/ 314388 w 402210"/>
                <a:gd name="connsiteY885" fmla="*/ 141593 h 442697"/>
                <a:gd name="connsiteX886" fmla="*/ 320292 w 402210"/>
                <a:gd name="connsiteY886" fmla="*/ 383657 h 442697"/>
                <a:gd name="connsiteX887" fmla="*/ 315126 w 402210"/>
                <a:gd name="connsiteY887" fmla="*/ 383657 h 442697"/>
                <a:gd name="connsiteX888" fmla="*/ 315126 w 402210"/>
                <a:gd name="connsiteY888" fmla="*/ 377753 h 442697"/>
                <a:gd name="connsiteX889" fmla="*/ 315126 w 402210"/>
                <a:gd name="connsiteY889" fmla="*/ 377753 h 442697"/>
                <a:gd name="connsiteX890" fmla="*/ 315126 w 402210"/>
                <a:gd name="connsiteY890" fmla="*/ 377753 h 442697"/>
                <a:gd name="connsiteX891" fmla="*/ 320661 w 402210"/>
                <a:gd name="connsiteY891" fmla="*/ 378122 h 442697"/>
                <a:gd name="connsiteX892" fmla="*/ 320292 w 402210"/>
                <a:gd name="connsiteY892" fmla="*/ 383657 h 442697"/>
                <a:gd name="connsiteX893" fmla="*/ 320292 w 402210"/>
                <a:gd name="connsiteY893" fmla="*/ 375539 h 442697"/>
                <a:gd name="connsiteX894" fmla="*/ 320292 w 402210"/>
                <a:gd name="connsiteY894" fmla="*/ 364469 h 442697"/>
                <a:gd name="connsiteX895" fmla="*/ 329886 w 402210"/>
                <a:gd name="connsiteY895" fmla="*/ 355613 h 442697"/>
                <a:gd name="connsiteX896" fmla="*/ 346860 w 402210"/>
                <a:gd name="connsiteY896" fmla="*/ 322403 h 442697"/>
                <a:gd name="connsiteX897" fmla="*/ 346860 w 402210"/>
                <a:gd name="connsiteY897" fmla="*/ 322403 h 442697"/>
                <a:gd name="connsiteX898" fmla="*/ 346860 w 402210"/>
                <a:gd name="connsiteY898" fmla="*/ 322403 h 442697"/>
                <a:gd name="connsiteX899" fmla="*/ 346860 w 402210"/>
                <a:gd name="connsiteY899" fmla="*/ 322403 h 442697"/>
                <a:gd name="connsiteX900" fmla="*/ 329886 w 402210"/>
                <a:gd name="connsiteY900" fmla="*/ 355613 h 442697"/>
                <a:gd name="connsiteX901" fmla="*/ 329886 w 402210"/>
                <a:gd name="connsiteY901" fmla="*/ 368897 h 442697"/>
                <a:gd name="connsiteX902" fmla="*/ 320255 w 402210"/>
                <a:gd name="connsiteY902" fmla="*/ 372920 h 442697"/>
                <a:gd name="connsiteX903" fmla="*/ 319554 w 402210"/>
                <a:gd name="connsiteY903" fmla="*/ 372587 h 442697"/>
                <a:gd name="connsiteX904" fmla="*/ 377118 w 402210"/>
                <a:gd name="connsiteY904" fmla="*/ 262625 h 442697"/>
                <a:gd name="connsiteX905" fmla="*/ 369738 w 402210"/>
                <a:gd name="connsiteY905" fmla="*/ 274433 h 442697"/>
                <a:gd name="connsiteX906" fmla="*/ 364572 w 402210"/>
                <a:gd name="connsiteY906" fmla="*/ 284765 h 442697"/>
                <a:gd name="connsiteX907" fmla="*/ 358668 w 402210"/>
                <a:gd name="connsiteY907" fmla="*/ 296573 h 442697"/>
                <a:gd name="connsiteX908" fmla="*/ 358668 w 402210"/>
                <a:gd name="connsiteY908" fmla="*/ 296573 h 442697"/>
                <a:gd name="connsiteX909" fmla="*/ 358668 w 402210"/>
                <a:gd name="connsiteY909" fmla="*/ 296573 h 442697"/>
                <a:gd name="connsiteX910" fmla="*/ 364572 w 402210"/>
                <a:gd name="connsiteY910" fmla="*/ 284765 h 442697"/>
                <a:gd name="connsiteX911" fmla="*/ 370476 w 402210"/>
                <a:gd name="connsiteY911" fmla="*/ 274433 h 442697"/>
                <a:gd name="connsiteX912" fmla="*/ 375642 w 402210"/>
                <a:gd name="connsiteY912" fmla="*/ 261887 h 442697"/>
                <a:gd name="connsiteX913" fmla="*/ 375642 w 402210"/>
                <a:gd name="connsiteY913" fmla="*/ 261887 h 442697"/>
                <a:gd name="connsiteX914" fmla="*/ 375642 w 402210"/>
                <a:gd name="connsiteY914" fmla="*/ 261887 h 442697"/>
                <a:gd name="connsiteX915" fmla="*/ 377118 w 402210"/>
                <a:gd name="connsiteY915" fmla="*/ 262625 h 442697"/>
                <a:gd name="connsiteX916" fmla="*/ 377118 w 402210"/>
                <a:gd name="connsiteY916" fmla="*/ 257459 h 442697"/>
                <a:gd name="connsiteX917" fmla="*/ 377118 w 402210"/>
                <a:gd name="connsiteY917" fmla="*/ 257459 h 442697"/>
                <a:gd name="connsiteX918" fmla="*/ 380808 w 402210"/>
                <a:gd name="connsiteY918" fmla="*/ 250079 h 442697"/>
                <a:gd name="connsiteX919" fmla="*/ 385236 w 402210"/>
                <a:gd name="connsiteY919" fmla="*/ 233843 h 442697"/>
                <a:gd name="connsiteX920" fmla="*/ 391878 w 402210"/>
                <a:gd name="connsiteY920" fmla="*/ 233843 h 442697"/>
                <a:gd name="connsiteX921" fmla="*/ 391878 w 402210"/>
                <a:gd name="connsiteY921" fmla="*/ 241223 h 442697"/>
                <a:gd name="connsiteX922" fmla="*/ 381546 w 402210"/>
                <a:gd name="connsiteY922" fmla="*/ 253769 h 442697"/>
                <a:gd name="connsiteX923" fmla="*/ 377118 w 402210"/>
                <a:gd name="connsiteY923" fmla="*/ 257459 h 442697"/>
                <a:gd name="connsiteX924" fmla="*/ 397044 w 402210"/>
                <a:gd name="connsiteY924" fmla="*/ 239747 h 442697"/>
                <a:gd name="connsiteX925" fmla="*/ 387450 w 402210"/>
                <a:gd name="connsiteY925" fmla="*/ 246389 h 442697"/>
                <a:gd name="connsiteX926" fmla="*/ 383022 w 402210"/>
                <a:gd name="connsiteY926" fmla="*/ 253031 h 442697"/>
                <a:gd name="connsiteX927" fmla="*/ 383022 w 402210"/>
                <a:gd name="connsiteY927" fmla="*/ 258197 h 442697"/>
                <a:gd name="connsiteX928" fmla="*/ 383022 w 402210"/>
                <a:gd name="connsiteY928" fmla="*/ 258197 h 442697"/>
                <a:gd name="connsiteX929" fmla="*/ 383022 w 402210"/>
                <a:gd name="connsiteY929" fmla="*/ 250817 h 442697"/>
                <a:gd name="connsiteX930" fmla="*/ 394092 w 402210"/>
                <a:gd name="connsiteY930" fmla="*/ 238271 h 442697"/>
                <a:gd name="connsiteX931" fmla="*/ 394092 w 402210"/>
                <a:gd name="connsiteY931" fmla="*/ 231629 h 442697"/>
                <a:gd name="connsiteX932" fmla="*/ 397044 w 402210"/>
                <a:gd name="connsiteY932" fmla="*/ 213179 h 442697"/>
                <a:gd name="connsiteX933" fmla="*/ 397044 w 402210"/>
                <a:gd name="connsiteY933" fmla="*/ 221297 h 442697"/>
                <a:gd name="connsiteX934" fmla="*/ 393354 w 402210"/>
                <a:gd name="connsiteY934" fmla="*/ 221297 h 442697"/>
                <a:gd name="connsiteX935" fmla="*/ 393354 w 402210"/>
                <a:gd name="connsiteY935" fmla="*/ 221297 h 442697"/>
                <a:gd name="connsiteX936" fmla="*/ 390402 w 402210"/>
                <a:gd name="connsiteY936" fmla="*/ 221297 h 442697"/>
                <a:gd name="connsiteX937" fmla="*/ 390402 w 402210"/>
                <a:gd name="connsiteY937" fmla="*/ 221297 h 442697"/>
                <a:gd name="connsiteX938" fmla="*/ 390402 w 402210"/>
                <a:gd name="connsiteY938" fmla="*/ 225725 h 442697"/>
                <a:gd name="connsiteX939" fmla="*/ 385236 w 402210"/>
                <a:gd name="connsiteY939" fmla="*/ 225725 h 442697"/>
                <a:gd name="connsiteX940" fmla="*/ 385236 w 402210"/>
                <a:gd name="connsiteY940" fmla="*/ 220559 h 44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</a:cxnLst>
              <a:rect l="l" t="t" r="r" b="b"/>
              <a:pathLst>
                <a:path w="402210" h="442697">
                  <a:moveTo>
                    <a:pt x="392616" y="220559"/>
                  </a:moveTo>
                  <a:cubicBezTo>
                    <a:pt x="392040" y="221979"/>
                    <a:pt x="392040" y="223568"/>
                    <a:pt x="392616" y="224987"/>
                  </a:cubicBezTo>
                  <a:lnTo>
                    <a:pt x="377118" y="224987"/>
                  </a:lnTo>
                  <a:cubicBezTo>
                    <a:pt x="377118" y="224987"/>
                    <a:pt x="377118" y="233843"/>
                    <a:pt x="377118" y="239747"/>
                  </a:cubicBezTo>
                  <a:cubicBezTo>
                    <a:pt x="377118" y="245651"/>
                    <a:pt x="372690" y="247865"/>
                    <a:pt x="371952" y="250079"/>
                  </a:cubicBezTo>
                  <a:lnTo>
                    <a:pt x="371952" y="250079"/>
                  </a:lnTo>
                  <a:cubicBezTo>
                    <a:pt x="371952" y="250079"/>
                    <a:pt x="371952" y="250079"/>
                    <a:pt x="371952" y="255245"/>
                  </a:cubicBezTo>
                  <a:lnTo>
                    <a:pt x="368262" y="262625"/>
                  </a:lnTo>
                  <a:lnTo>
                    <a:pt x="368262" y="99527"/>
                  </a:lnTo>
                  <a:cubicBezTo>
                    <a:pt x="361576" y="79080"/>
                    <a:pt x="347672" y="61765"/>
                    <a:pt x="329148" y="50819"/>
                  </a:cubicBezTo>
                  <a:cubicBezTo>
                    <a:pt x="313650" y="59675"/>
                    <a:pt x="297414" y="79601"/>
                    <a:pt x="291510" y="81815"/>
                  </a:cubicBezTo>
                  <a:cubicBezTo>
                    <a:pt x="285606" y="84029"/>
                    <a:pt x="291510" y="92147"/>
                    <a:pt x="291510" y="97313"/>
                  </a:cubicBezTo>
                  <a:lnTo>
                    <a:pt x="291510" y="108383"/>
                  </a:lnTo>
                  <a:cubicBezTo>
                    <a:pt x="280034" y="110250"/>
                    <a:pt x="269163" y="114801"/>
                    <a:pt x="259776" y="121667"/>
                  </a:cubicBezTo>
                  <a:cubicBezTo>
                    <a:pt x="254160" y="125298"/>
                    <a:pt x="247894" y="127805"/>
                    <a:pt x="241326" y="129047"/>
                  </a:cubicBezTo>
                  <a:cubicBezTo>
                    <a:pt x="236677" y="126204"/>
                    <a:pt x="232654" y="122436"/>
                    <a:pt x="229518" y="117977"/>
                  </a:cubicBezTo>
                  <a:cubicBezTo>
                    <a:pt x="223644" y="107098"/>
                    <a:pt x="220603" y="94917"/>
                    <a:pt x="220662" y="82553"/>
                  </a:cubicBezTo>
                  <a:cubicBezTo>
                    <a:pt x="220662" y="77387"/>
                    <a:pt x="226566" y="70745"/>
                    <a:pt x="226566" y="66317"/>
                  </a:cubicBezTo>
                  <a:cubicBezTo>
                    <a:pt x="226869" y="62881"/>
                    <a:pt x="226869" y="59422"/>
                    <a:pt x="226566" y="55985"/>
                  </a:cubicBezTo>
                  <a:cubicBezTo>
                    <a:pt x="228751" y="57143"/>
                    <a:pt x="230743" y="58637"/>
                    <a:pt x="232470" y="60413"/>
                  </a:cubicBezTo>
                  <a:cubicBezTo>
                    <a:pt x="232470" y="60413"/>
                    <a:pt x="232470" y="49343"/>
                    <a:pt x="228780" y="47129"/>
                  </a:cubicBezTo>
                  <a:cubicBezTo>
                    <a:pt x="225090" y="44915"/>
                    <a:pt x="228780" y="47129"/>
                    <a:pt x="235422" y="47129"/>
                  </a:cubicBezTo>
                  <a:cubicBezTo>
                    <a:pt x="242064" y="47129"/>
                    <a:pt x="229518" y="37535"/>
                    <a:pt x="229518" y="37535"/>
                  </a:cubicBezTo>
                  <a:cubicBezTo>
                    <a:pt x="229518" y="37535"/>
                    <a:pt x="229518" y="37535"/>
                    <a:pt x="229518" y="37535"/>
                  </a:cubicBezTo>
                  <a:lnTo>
                    <a:pt x="236160" y="37535"/>
                  </a:lnTo>
                  <a:lnTo>
                    <a:pt x="228780" y="37535"/>
                  </a:lnTo>
                  <a:lnTo>
                    <a:pt x="209592" y="29417"/>
                  </a:lnTo>
                  <a:cubicBezTo>
                    <a:pt x="201496" y="25654"/>
                    <a:pt x="192692" y="23643"/>
                    <a:pt x="183762" y="23513"/>
                  </a:cubicBezTo>
                  <a:cubicBezTo>
                    <a:pt x="179888" y="22513"/>
                    <a:pt x="175829" y="22513"/>
                    <a:pt x="171954" y="23513"/>
                  </a:cubicBezTo>
                  <a:cubicBezTo>
                    <a:pt x="171954" y="23513"/>
                    <a:pt x="171954" y="27941"/>
                    <a:pt x="168264" y="28679"/>
                  </a:cubicBezTo>
                  <a:cubicBezTo>
                    <a:pt x="165659" y="29707"/>
                    <a:pt x="162751" y="29707"/>
                    <a:pt x="160146" y="28679"/>
                  </a:cubicBezTo>
                  <a:cubicBezTo>
                    <a:pt x="157556" y="27572"/>
                    <a:pt x="154621" y="27572"/>
                    <a:pt x="152028" y="28679"/>
                  </a:cubicBezTo>
                  <a:lnTo>
                    <a:pt x="152028" y="20561"/>
                  </a:lnTo>
                  <a:lnTo>
                    <a:pt x="159408" y="20561"/>
                  </a:lnTo>
                  <a:cubicBezTo>
                    <a:pt x="162360" y="20394"/>
                    <a:pt x="165069" y="22199"/>
                    <a:pt x="166050" y="24989"/>
                  </a:cubicBezTo>
                  <a:cubicBezTo>
                    <a:pt x="166537" y="22305"/>
                    <a:pt x="166537" y="19556"/>
                    <a:pt x="166050" y="16871"/>
                  </a:cubicBezTo>
                  <a:cubicBezTo>
                    <a:pt x="166544" y="14437"/>
                    <a:pt x="166544" y="11926"/>
                    <a:pt x="166050" y="9491"/>
                  </a:cubicBezTo>
                  <a:cubicBezTo>
                    <a:pt x="164891" y="12141"/>
                    <a:pt x="162301" y="13871"/>
                    <a:pt x="159408" y="13919"/>
                  </a:cubicBezTo>
                  <a:lnTo>
                    <a:pt x="155718" y="13919"/>
                  </a:lnTo>
                  <a:lnTo>
                    <a:pt x="155718" y="6539"/>
                  </a:lnTo>
                  <a:cubicBezTo>
                    <a:pt x="154796" y="4680"/>
                    <a:pt x="154796" y="2495"/>
                    <a:pt x="155718" y="635"/>
                  </a:cubicBezTo>
                  <a:cubicBezTo>
                    <a:pt x="153331" y="-209"/>
                    <a:pt x="150725" y="-209"/>
                    <a:pt x="148338" y="635"/>
                  </a:cubicBezTo>
                  <a:cubicBezTo>
                    <a:pt x="145698" y="-212"/>
                    <a:pt x="142860" y="-212"/>
                    <a:pt x="140220" y="635"/>
                  </a:cubicBezTo>
                  <a:cubicBezTo>
                    <a:pt x="142896" y="1325"/>
                    <a:pt x="144735" y="3778"/>
                    <a:pt x="144648" y="6539"/>
                  </a:cubicBezTo>
                  <a:lnTo>
                    <a:pt x="144648" y="14657"/>
                  </a:lnTo>
                  <a:lnTo>
                    <a:pt x="137268" y="14657"/>
                  </a:lnTo>
                  <a:cubicBezTo>
                    <a:pt x="134585" y="14511"/>
                    <a:pt x="132256" y="12764"/>
                    <a:pt x="131364" y="10229"/>
                  </a:cubicBezTo>
                  <a:cubicBezTo>
                    <a:pt x="130520" y="12617"/>
                    <a:pt x="130520" y="15222"/>
                    <a:pt x="131364" y="17609"/>
                  </a:cubicBezTo>
                  <a:cubicBezTo>
                    <a:pt x="130517" y="20249"/>
                    <a:pt x="130517" y="23088"/>
                    <a:pt x="131364" y="25727"/>
                  </a:cubicBezTo>
                  <a:cubicBezTo>
                    <a:pt x="132053" y="23051"/>
                    <a:pt x="134506" y="21212"/>
                    <a:pt x="137268" y="21299"/>
                  </a:cubicBezTo>
                  <a:lnTo>
                    <a:pt x="144648" y="21299"/>
                  </a:lnTo>
                  <a:lnTo>
                    <a:pt x="144648" y="56723"/>
                  </a:lnTo>
                  <a:cubicBezTo>
                    <a:pt x="145703" y="58550"/>
                    <a:pt x="145703" y="60801"/>
                    <a:pt x="144648" y="62627"/>
                  </a:cubicBezTo>
                  <a:cubicBezTo>
                    <a:pt x="148292" y="63957"/>
                    <a:pt x="151051" y="66991"/>
                    <a:pt x="152028" y="70745"/>
                  </a:cubicBezTo>
                  <a:cubicBezTo>
                    <a:pt x="153005" y="66991"/>
                    <a:pt x="155762" y="63957"/>
                    <a:pt x="159408" y="62627"/>
                  </a:cubicBezTo>
                  <a:cubicBezTo>
                    <a:pt x="156906" y="61405"/>
                    <a:pt x="155435" y="58754"/>
                    <a:pt x="155718" y="55985"/>
                  </a:cubicBezTo>
                  <a:lnTo>
                    <a:pt x="155718" y="43439"/>
                  </a:lnTo>
                  <a:cubicBezTo>
                    <a:pt x="166788" y="43439"/>
                    <a:pt x="177120" y="53033"/>
                    <a:pt x="177120" y="75911"/>
                  </a:cubicBezTo>
                  <a:cubicBezTo>
                    <a:pt x="177814" y="90545"/>
                    <a:pt x="174493" y="105090"/>
                    <a:pt x="167526" y="117977"/>
                  </a:cubicBezTo>
                  <a:cubicBezTo>
                    <a:pt x="164818" y="122534"/>
                    <a:pt x="161009" y="126340"/>
                    <a:pt x="156456" y="129047"/>
                  </a:cubicBezTo>
                  <a:cubicBezTo>
                    <a:pt x="150168" y="127637"/>
                    <a:pt x="144173" y="125140"/>
                    <a:pt x="138744" y="121667"/>
                  </a:cubicBezTo>
                  <a:cubicBezTo>
                    <a:pt x="129360" y="114801"/>
                    <a:pt x="118487" y="110250"/>
                    <a:pt x="107010" y="108383"/>
                  </a:cubicBezTo>
                  <a:lnTo>
                    <a:pt x="107010" y="97313"/>
                  </a:lnTo>
                  <a:cubicBezTo>
                    <a:pt x="107010" y="92147"/>
                    <a:pt x="107010" y="86981"/>
                    <a:pt x="107010" y="81815"/>
                  </a:cubicBezTo>
                  <a:cubicBezTo>
                    <a:pt x="107010" y="76649"/>
                    <a:pt x="84870" y="59675"/>
                    <a:pt x="70110" y="50819"/>
                  </a:cubicBezTo>
                  <a:cubicBezTo>
                    <a:pt x="51443" y="61784"/>
                    <a:pt x="37309" y="79059"/>
                    <a:pt x="30258" y="99527"/>
                  </a:cubicBezTo>
                  <a:cubicBezTo>
                    <a:pt x="30258" y="99527"/>
                    <a:pt x="30258" y="151187"/>
                    <a:pt x="30258" y="213917"/>
                  </a:cubicBezTo>
                  <a:cubicBezTo>
                    <a:pt x="28984" y="211342"/>
                    <a:pt x="27503" y="208874"/>
                    <a:pt x="25830" y="206537"/>
                  </a:cubicBezTo>
                  <a:cubicBezTo>
                    <a:pt x="25206" y="209953"/>
                    <a:pt x="25206" y="213454"/>
                    <a:pt x="25830" y="216869"/>
                  </a:cubicBezTo>
                  <a:cubicBezTo>
                    <a:pt x="25830" y="212441"/>
                    <a:pt x="11808" y="205799"/>
                    <a:pt x="11808" y="205799"/>
                  </a:cubicBezTo>
                  <a:cubicBezTo>
                    <a:pt x="9280" y="210568"/>
                    <a:pt x="8010" y="215902"/>
                    <a:pt x="8118" y="221297"/>
                  </a:cubicBezTo>
                  <a:cubicBezTo>
                    <a:pt x="8118" y="226463"/>
                    <a:pt x="12546" y="227201"/>
                    <a:pt x="12546" y="227201"/>
                  </a:cubicBezTo>
                  <a:cubicBezTo>
                    <a:pt x="8412" y="226303"/>
                    <a:pt x="4134" y="226303"/>
                    <a:pt x="0" y="227201"/>
                  </a:cubicBezTo>
                  <a:cubicBezTo>
                    <a:pt x="1615" y="231996"/>
                    <a:pt x="4406" y="236310"/>
                    <a:pt x="8118" y="239747"/>
                  </a:cubicBezTo>
                  <a:cubicBezTo>
                    <a:pt x="11995" y="240716"/>
                    <a:pt x="16049" y="240716"/>
                    <a:pt x="19926" y="239747"/>
                  </a:cubicBezTo>
                  <a:lnTo>
                    <a:pt x="19926" y="239747"/>
                  </a:lnTo>
                  <a:cubicBezTo>
                    <a:pt x="19926" y="239747"/>
                    <a:pt x="19926" y="239747"/>
                    <a:pt x="16236" y="239747"/>
                  </a:cubicBezTo>
                  <a:lnTo>
                    <a:pt x="16236" y="244913"/>
                  </a:lnTo>
                  <a:cubicBezTo>
                    <a:pt x="16236" y="244913"/>
                    <a:pt x="19926" y="244913"/>
                    <a:pt x="22878" y="244913"/>
                  </a:cubicBezTo>
                  <a:cubicBezTo>
                    <a:pt x="23987" y="243370"/>
                    <a:pt x="23987" y="241291"/>
                    <a:pt x="22878" y="239747"/>
                  </a:cubicBezTo>
                  <a:cubicBezTo>
                    <a:pt x="22878" y="239747"/>
                    <a:pt x="22878" y="239747"/>
                    <a:pt x="22878" y="235319"/>
                  </a:cubicBezTo>
                  <a:lnTo>
                    <a:pt x="27306" y="244175"/>
                  </a:lnTo>
                  <a:lnTo>
                    <a:pt x="27306" y="250817"/>
                  </a:lnTo>
                  <a:cubicBezTo>
                    <a:pt x="20491" y="252005"/>
                    <a:pt x="13973" y="254512"/>
                    <a:pt x="8118" y="258197"/>
                  </a:cubicBezTo>
                  <a:cubicBezTo>
                    <a:pt x="9834" y="261064"/>
                    <a:pt x="12090" y="263570"/>
                    <a:pt x="14760" y="265577"/>
                  </a:cubicBezTo>
                  <a:cubicBezTo>
                    <a:pt x="12333" y="265011"/>
                    <a:pt x="9807" y="265011"/>
                    <a:pt x="7380" y="265577"/>
                  </a:cubicBezTo>
                  <a:cubicBezTo>
                    <a:pt x="10778" y="270997"/>
                    <a:pt x="15639" y="275346"/>
                    <a:pt x="21402" y="278123"/>
                  </a:cubicBezTo>
                  <a:lnTo>
                    <a:pt x="26568" y="278123"/>
                  </a:lnTo>
                  <a:cubicBezTo>
                    <a:pt x="26568" y="330521"/>
                    <a:pt x="26568" y="382181"/>
                    <a:pt x="26568" y="411701"/>
                  </a:cubicBezTo>
                  <a:cubicBezTo>
                    <a:pt x="27078" y="415621"/>
                    <a:pt x="27078" y="419590"/>
                    <a:pt x="26568" y="423509"/>
                  </a:cubicBezTo>
                  <a:cubicBezTo>
                    <a:pt x="37680" y="415241"/>
                    <a:pt x="46557" y="404334"/>
                    <a:pt x="52398" y="391775"/>
                  </a:cubicBezTo>
                  <a:lnTo>
                    <a:pt x="52398" y="391775"/>
                  </a:lnTo>
                  <a:cubicBezTo>
                    <a:pt x="61682" y="386583"/>
                    <a:pt x="69345" y="378919"/>
                    <a:pt x="74538" y="369635"/>
                  </a:cubicBezTo>
                  <a:lnTo>
                    <a:pt x="81180" y="369635"/>
                  </a:lnTo>
                  <a:lnTo>
                    <a:pt x="81918" y="369635"/>
                  </a:lnTo>
                  <a:lnTo>
                    <a:pt x="78228" y="369635"/>
                  </a:lnTo>
                  <a:cubicBezTo>
                    <a:pt x="78228" y="369635"/>
                    <a:pt x="78228" y="374063"/>
                    <a:pt x="78228" y="375539"/>
                  </a:cubicBezTo>
                  <a:cubicBezTo>
                    <a:pt x="75986" y="376559"/>
                    <a:pt x="74995" y="379201"/>
                    <a:pt x="76014" y="381443"/>
                  </a:cubicBezTo>
                  <a:cubicBezTo>
                    <a:pt x="77033" y="383685"/>
                    <a:pt x="79676" y="384677"/>
                    <a:pt x="81918" y="383657"/>
                  </a:cubicBezTo>
                  <a:lnTo>
                    <a:pt x="77490" y="388085"/>
                  </a:lnTo>
                  <a:cubicBezTo>
                    <a:pt x="76523" y="391210"/>
                    <a:pt x="76523" y="394555"/>
                    <a:pt x="77490" y="397679"/>
                  </a:cubicBezTo>
                  <a:cubicBezTo>
                    <a:pt x="76887" y="400352"/>
                    <a:pt x="76887" y="403125"/>
                    <a:pt x="77490" y="405797"/>
                  </a:cubicBezTo>
                  <a:lnTo>
                    <a:pt x="77490" y="405797"/>
                  </a:lnTo>
                  <a:lnTo>
                    <a:pt x="87822" y="418343"/>
                  </a:lnTo>
                  <a:cubicBezTo>
                    <a:pt x="87822" y="418343"/>
                    <a:pt x="93726" y="418343"/>
                    <a:pt x="95202" y="418343"/>
                  </a:cubicBezTo>
                  <a:lnTo>
                    <a:pt x="101844" y="411701"/>
                  </a:lnTo>
                  <a:lnTo>
                    <a:pt x="101844" y="411701"/>
                  </a:lnTo>
                  <a:lnTo>
                    <a:pt x="101844" y="424247"/>
                  </a:lnTo>
                  <a:lnTo>
                    <a:pt x="118818" y="433103"/>
                  </a:lnTo>
                  <a:lnTo>
                    <a:pt x="118818" y="415391"/>
                  </a:lnTo>
                  <a:lnTo>
                    <a:pt x="107010" y="408749"/>
                  </a:lnTo>
                  <a:lnTo>
                    <a:pt x="107010" y="404321"/>
                  </a:lnTo>
                  <a:lnTo>
                    <a:pt x="107010" y="404321"/>
                  </a:lnTo>
                  <a:cubicBezTo>
                    <a:pt x="107010" y="404321"/>
                    <a:pt x="107010" y="398417"/>
                    <a:pt x="111438" y="395465"/>
                  </a:cubicBezTo>
                  <a:lnTo>
                    <a:pt x="136530" y="362255"/>
                  </a:lnTo>
                  <a:lnTo>
                    <a:pt x="136530" y="362255"/>
                  </a:lnTo>
                  <a:cubicBezTo>
                    <a:pt x="142275" y="356331"/>
                    <a:pt x="148718" y="351127"/>
                    <a:pt x="155718" y="346757"/>
                  </a:cubicBezTo>
                  <a:lnTo>
                    <a:pt x="150552" y="346757"/>
                  </a:lnTo>
                  <a:lnTo>
                    <a:pt x="138744" y="359303"/>
                  </a:lnTo>
                  <a:cubicBezTo>
                    <a:pt x="139073" y="356360"/>
                    <a:pt x="139073" y="353391"/>
                    <a:pt x="138744" y="350447"/>
                  </a:cubicBezTo>
                  <a:cubicBezTo>
                    <a:pt x="136799" y="350867"/>
                    <a:pt x="134785" y="350867"/>
                    <a:pt x="132840" y="350447"/>
                  </a:cubicBezTo>
                  <a:lnTo>
                    <a:pt x="132840" y="343805"/>
                  </a:lnTo>
                  <a:cubicBezTo>
                    <a:pt x="130453" y="344650"/>
                    <a:pt x="127847" y="344650"/>
                    <a:pt x="125460" y="343805"/>
                  </a:cubicBezTo>
                  <a:cubicBezTo>
                    <a:pt x="129143" y="340639"/>
                    <a:pt x="131940" y="336570"/>
                    <a:pt x="133578" y="331997"/>
                  </a:cubicBezTo>
                  <a:lnTo>
                    <a:pt x="129888" y="331997"/>
                  </a:lnTo>
                  <a:cubicBezTo>
                    <a:pt x="126933" y="338174"/>
                    <a:pt x="123478" y="344097"/>
                    <a:pt x="119556" y="349709"/>
                  </a:cubicBezTo>
                  <a:lnTo>
                    <a:pt x="118818" y="349709"/>
                  </a:lnTo>
                  <a:cubicBezTo>
                    <a:pt x="118818" y="349709"/>
                    <a:pt x="105534" y="368897"/>
                    <a:pt x="101844" y="375539"/>
                  </a:cubicBezTo>
                  <a:cubicBezTo>
                    <a:pt x="98154" y="382181"/>
                    <a:pt x="97416" y="375539"/>
                    <a:pt x="93726" y="375539"/>
                  </a:cubicBezTo>
                  <a:lnTo>
                    <a:pt x="93726" y="371111"/>
                  </a:lnTo>
                  <a:cubicBezTo>
                    <a:pt x="95500" y="372347"/>
                    <a:pt x="97856" y="372347"/>
                    <a:pt x="99630" y="371111"/>
                  </a:cubicBezTo>
                  <a:cubicBezTo>
                    <a:pt x="101133" y="369430"/>
                    <a:pt x="101133" y="366889"/>
                    <a:pt x="99630" y="365207"/>
                  </a:cubicBezTo>
                  <a:cubicBezTo>
                    <a:pt x="97770" y="364285"/>
                    <a:pt x="95586" y="364285"/>
                    <a:pt x="93726" y="365207"/>
                  </a:cubicBezTo>
                  <a:lnTo>
                    <a:pt x="93726" y="365207"/>
                  </a:lnTo>
                  <a:lnTo>
                    <a:pt x="90036" y="365207"/>
                  </a:lnTo>
                  <a:lnTo>
                    <a:pt x="90036" y="365207"/>
                  </a:lnTo>
                  <a:cubicBezTo>
                    <a:pt x="100906" y="360512"/>
                    <a:pt x="106823" y="348677"/>
                    <a:pt x="104058" y="337163"/>
                  </a:cubicBezTo>
                  <a:cubicBezTo>
                    <a:pt x="104058" y="337163"/>
                    <a:pt x="96678" y="337163"/>
                    <a:pt x="95940" y="341591"/>
                  </a:cubicBezTo>
                  <a:cubicBezTo>
                    <a:pt x="96659" y="338683"/>
                    <a:pt x="96659" y="335644"/>
                    <a:pt x="95940" y="332735"/>
                  </a:cubicBezTo>
                  <a:cubicBezTo>
                    <a:pt x="98065" y="325206"/>
                    <a:pt x="99789" y="317570"/>
                    <a:pt x="101106" y="309857"/>
                  </a:cubicBezTo>
                  <a:cubicBezTo>
                    <a:pt x="101106" y="309857"/>
                    <a:pt x="101106" y="309857"/>
                    <a:pt x="101106" y="305429"/>
                  </a:cubicBezTo>
                  <a:lnTo>
                    <a:pt x="101106" y="301739"/>
                  </a:lnTo>
                  <a:cubicBezTo>
                    <a:pt x="99060" y="311749"/>
                    <a:pt x="96348" y="321611"/>
                    <a:pt x="92988" y="331259"/>
                  </a:cubicBezTo>
                  <a:lnTo>
                    <a:pt x="92988" y="331259"/>
                  </a:lnTo>
                  <a:cubicBezTo>
                    <a:pt x="88750" y="333125"/>
                    <a:pt x="84972" y="335896"/>
                    <a:pt x="81918" y="339377"/>
                  </a:cubicBezTo>
                  <a:lnTo>
                    <a:pt x="81918" y="331259"/>
                  </a:lnTo>
                  <a:cubicBezTo>
                    <a:pt x="83027" y="329716"/>
                    <a:pt x="83027" y="327637"/>
                    <a:pt x="81918" y="326093"/>
                  </a:cubicBezTo>
                  <a:lnTo>
                    <a:pt x="81918" y="326093"/>
                  </a:lnTo>
                  <a:lnTo>
                    <a:pt x="81918" y="151925"/>
                  </a:lnTo>
                  <a:lnTo>
                    <a:pt x="90036" y="162257"/>
                  </a:lnTo>
                  <a:lnTo>
                    <a:pt x="100368" y="152663"/>
                  </a:lnTo>
                  <a:lnTo>
                    <a:pt x="100368" y="152663"/>
                  </a:lnTo>
                  <a:cubicBezTo>
                    <a:pt x="100787" y="150718"/>
                    <a:pt x="100787" y="148705"/>
                    <a:pt x="100368" y="146759"/>
                  </a:cubicBezTo>
                  <a:lnTo>
                    <a:pt x="92988" y="153401"/>
                  </a:lnTo>
                  <a:lnTo>
                    <a:pt x="92988" y="121667"/>
                  </a:lnTo>
                  <a:lnTo>
                    <a:pt x="92988" y="115025"/>
                  </a:lnTo>
                  <a:cubicBezTo>
                    <a:pt x="97209" y="122352"/>
                    <a:pt x="102424" y="129057"/>
                    <a:pt x="108486" y="134951"/>
                  </a:cubicBezTo>
                  <a:cubicBezTo>
                    <a:pt x="108486" y="129785"/>
                    <a:pt x="117342" y="125357"/>
                    <a:pt x="117342" y="125357"/>
                  </a:cubicBezTo>
                  <a:cubicBezTo>
                    <a:pt x="118746" y="129047"/>
                    <a:pt x="121025" y="132339"/>
                    <a:pt x="123984" y="134951"/>
                  </a:cubicBezTo>
                  <a:cubicBezTo>
                    <a:pt x="126983" y="131516"/>
                    <a:pt x="130463" y="128533"/>
                    <a:pt x="134316" y="126095"/>
                  </a:cubicBezTo>
                  <a:cubicBezTo>
                    <a:pt x="130588" y="126795"/>
                    <a:pt x="127061" y="128307"/>
                    <a:pt x="123984" y="130523"/>
                  </a:cubicBezTo>
                  <a:cubicBezTo>
                    <a:pt x="123984" y="130523"/>
                    <a:pt x="123984" y="119453"/>
                    <a:pt x="123984" y="119453"/>
                  </a:cubicBezTo>
                  <a:cubicBezTo>
                    <a:pt x="123984" y="119453"/>
                    <a:pt x="112914" y="124619"/>
                    <a:pt x="110700" y="129047"/>
                  </a:cubicBezTo>
                  <a:cubicBezTo>
                    <a:pt x="108029" y="125123"/>
                    <a:pt x="105801" y="120916"/>
                    <a:pt x="104058" y="116501"/>
                  </a:cubicBezTo>
                  <a:lnTo>
                    <a:pt x="111438" y="116501"/>
                  </a:lnTo>
                  <a:cubicBezTo>
                    <a:pt x="115079" y="115652"/>
                    <a:pt x="118867" y="115652"/>
                    <a:pt x="122508" y="116501"/>
                  </a:cubicBezTo>
                  <a:lnTo>
                    <a:pt x="136530" y="123143"/>
                  </a:lnTo>
                  <a:cubicBezTo>
                    <a:pt x="142140" y="124185"/>
                    <a:pt x="147894" y="124185"/>
                    <a:pt x="153504" y="123143"/>
                  </a:cubicBezTo>
                  <a:lnTo>
                    <a:pt x="143910" y="128309"/>
                  </a:lnTo>
                  <a:cubicBezTo>
                    <a:pt x="151742" y="128242"/>
                    <a:pt x="159497" y="126740"/>
                    <a:pt x="166788" y="123881"/>
                  </a:cubicBezTo>
                  <a:cubicBezTo>
                    <a:pt x="170515" y="121850"/>
                    <a:pt x="173991" y="119372"/>
                    <a:pt x="177120" y="116501"/>
                  </a:cubicBezTo>
                  <a:cubicBezTo>
                    <a:pt x="175474" y="120732"/>
                    <a:pt x="173238" y="124707"/>
                    <a:pt x="170478" y="128309"/>
                  </a:cubicBezTo>
                  <a:cubicBezTo>
                    <a:pt x="179430" y="127782"/>
                    <a:pt x="187740" y="123493"/>
                    <a:pt x="193356" y="116501"/>
                  </a:cubicBezTo>
                  <a:cubicBezTo>
                    <a:pt x="194500" y="119980"/>
                    <a:pt x="196249" y="123228"/>
                    <a:pt x="198522" y="126095"/>
                  </a:cubicBezTo>
                  <a:cubicBezTo>
                    <a:pt x="200507" y="123047"/>
                    <a:pt x="202242" y="119839"/>
                    <a:pt x="203688" y="116501"/>
                  </a:cubicBezTo>
                  <a:cubicBezTo>
                    <a:pt x="209179" y="123647"/>
                    <a:pt x="217562" y="127976"/>
                    <a:pt x="226566" y="128309"/>
                  </a:cubicBezTo>
                  <a:cubicBezTo>
                    <a:pt x="223525" y="124898"/>
                    <a:pt x="221260" y="120870"/>
                    <a:pt x="219924" y="116501"/>
                  </a:cubicBezTo>
                  <a:lnTo>
                    <a:pt x="229518" y="123881"/>
                  </a:lnTo>
                  <a:cubicBezTo>
                    <a:pt x="236809" y="126740"/>
                    <a:pt x="244566" y="128242"/>
                    <a:pt x="252396" y="128309"/>
                  </a:cubicBezTo>
                  <a:lnTo>
                    <a:pt x="242802" y="123143"/>
                  </a:lnTo>
                  <a:cubicBezTo>
                    <a:pt x="248403" y="124238"/>
                    <a:pt x="254175" y="124238"/>
                    <a:pt x="259776" y="123143"/>
                  </a:cubicBezTo>
                  <a:lnTo>
                    <a:pt x="273798" y="116501"/>
                  </a:lnTo>
                  <a:cubicBezTo>
                    <a:pt x="277695" y="115726"/>
                    <a:pt x="281709" y="115726"/>
                    <a:pt x="285606" y="116501"/>
                  </a:cubicBezTo>
                  <a:lnTo>
                    <a:pt x="293724" y="116501"/>
                  </a:lnTo>
                  <a:cubicBezTo>
                    <a:pt x="293724" y="116501"/>
                    <a:pt x="289296" y="128309"/>
                    <a:pt x="287082" y="129047"/>
                  </a:cubicBezTo>
                  <a:cubicBezTo>
                    <a:pt x="284868" y="129785"/>
                    <a:pt x="273798" y="119453"/>
                    <a:pt x="273798" y="119453"/>
                  </a:cubicBezTo>
                  <a:cubicBezTo>
                    <a:pt x="273798" y="119453"/>
                    <a:pt x="273798" y="129785"/>
                    <a:pt x="273798" y="130523"/>
                  </a:cubicBezTo>
                  <a:cubicBezTo>
                    <a:pt x="270418" y="128361"/>
                    <a:pt x="266662" y="126859"/>
                    <a:pt x="262728" y="126095"/>
                  </a:cubicBezTo>
                  <a:cubicBezTo>
                    <a:pt x="266580" y="128533"/>
                    <a:pt x="270064" y="131516"/>
                    <a:pt x="273060" y="134951"/>
                  </a:cubicBezTo>
                  <a:cubicBezTo>
                    <a:pt x="276388" y="132530"/>
                    <a:pt x="278957" y="129199"/>
                    <a:pt x="280440" y="125357"/>
                  </a:cubicBezTo>
                  <a:cubicBezTo>
                    <a:pt x="280440" y="125357"/>
                    <a:pt x="287820" y="129785"/>
                    <a:pt x="289296" y="134951"/>
                  </a:cubicBezTo>
                  <a:cubicBezTo>
                    <a:pt x="295407" y="129283"/>
                    <a:pt x="300418" y="122526"/>
                    <a:pt x="304056" y="115025"/>
                  </a:cubicBezTo>
                  <a:cubicBezTo>
                    <a:pt x="304336" y="117231"/>
                    <a:pt x="304336" y="119462"/>
                    <a:pt x="304056" y="121667"/>
                  </a:cubicBezTo>
                  <a:lnTo>
                    <a:pt x="304056" y="149711"/>
                  </a:lnTo>
                  <a:lnTo>
                    <a:pt x="297414" y="143069"/>
                  </a:lnTo>
                  <a:cubicBezTo>
                    <a:pt x="296676" y="144968"/>
                    <a:pt x="296676" y="147075"/>
                    <a:pt x="297414" y="148973"/>
                  </a:cubicBezTo>
                  <a:lnTo>
                    <a:pt x="297414" y="148973"/>
                  </a:lnTo>
                  <a:lnTo>
                    <a:pt x="308484" y="158567"/>
                  </a:lnTo>
                  <a:lnTo>
                    <a:pt x="316602" y="150449"/>
                  </a:lnTo>
                  <a:lnTo>
                    <a:pt x="316602" y="349709"/>
                  </a:lnTo>
                  <a:cubicBezTo>
                    <a:pt x="307193" y="334296"/>
                    <a:pt x="300683" y="317286"/>
                    <a:pt x="297414" y="299525"/>
                  </a:cubicBezTo>
                  <a:lnTo>
                    <a:pt x="297414" y="309857"/>
                  </a:lnTo>
                  <a:cubicBezTo>
                    <a:pt x="297761" y="311314"/>
                    <a:pt x="297761" y="312829"/>
                    <a:pt x="297414" y="314285"/>
                  </a:cubicBezTo>
                  <a:cubicBezTo>
                    <a:pt x="301820" y="333366"/>
                    <a:pt x="308255" y="351920"/>
                    <a:pt x="316602" y="369635"/>
                  </a:cubicBezTo>
                  <a:cubicBezTo>
                    <a:pt x="316358" y="371349"/>
                    <a:pt x="316358" y="373088"/>
                    <a:pt x="316602" y="374801"/>
                  </a:cubicBezTo>
                  <a:cubicBezTo>
                    <a:pt x="314676" y="374227"/>
                    <a:pt x="312624" y="374227"/>
                    <a:pt x="310698" y="374801"/>
                  </a:cubicBezTo>
                  <a:cubicBezTo>
                    <a:pt x="309643" y="376628"/>
                    <a:pt x="309643" y="378879"/>
                    <a:pt x="310698" y="380705"/>
                  </a:cubicBezTo>
                  <a:lnTo>
                    <a:pt x="304794" y="380705"/>
                  </a:lnTo>
                  <a:cubicBezTo>
                    <a:pt x="299628" y="380705"/>
                    <a:pt x="297414" y="380705"/>
                    <a:pt x="293724" y="380705"/>
                  </a:cubicBezTo>
                  <a:cubicBezTo>
                    <a:pt x="288580" y="371770"/>
                    <a:pt x="282912" y="363145"/>
                    <a:pt x="276750" y="354875"/>
                  </a:cubicBezTo>
                  <a:lnTo>
                    <a:pt x="281916" y="354875"/>
                  </a:lnTo>
                  <a:cubicBezTo>
                    <a:pt x="277481" y="349473"/>
                    <a:pt x="273761" y="343520"/>
                    <a:pt x="270846" y="337163"/>
                  </a:cubicBezTo>
                  <a:lnTo>
                    <a:pt x="270846" y="337163"/>
                  </a:lnTo>
                  <a:cubicBezTo>
                    <a:pt x="270846" y="337163"/>
                    <a:pt x="275274" y="347495"/>
                    <a:pt x="278226" y="348971"/>
                  </a:cubicBezTo>
                  <a:cubicBezTo>
                    <a:pt x="275835" y="349816"/>
                    <a:pt x="273237" y="349816"/>
                    <a:pt x="270846" y="348971"/>
                  </a:cubicBezTo>
                  <a:cubicBezTo>
                    <a:pt x="271031" y="351182"/>
                    <a:pt x="271031" y="353403"/>
                    <a:pt x="270846" y="355613"/>
                  </a:cubicBezTo>
                  <a:cubicBezTo>
                    <a:pt x="268647" y="355999"/>
                    <a:pt x="266403" y="355999"/>
                    <a:pt x="264204" y="355613"/>
                  </a:cubicBezTo>
                  <a:lnTo>
                    <a:pt x="264204" y="364469"/>
                  </a:lnTo>
                  <a:cubicBezTo>
                    <a:pt x="264204" y="364469"/>
                    <a:pt x="255348" y="355613"/>
                    <a:pt x="251658" y="351923"/>
                  </a:cubicBezTo>
                  <a:lnTo>
                    <a:pt x="246492" y="351923"/>
                  </a:lnTo>
                  <a:cubicBezTo>
                    <a:pt x="254197" y="357409"/>
                    <a:pt x="260935" y="364143"/>
                    <a:pt x="266418" y="371849"/>
                  </a:cubicBezTo>
                  <a:cubicBezTo>
                    <a:pt x="266418" y="376277"/>
                    <a:pt x="284130" y="394727"/>
                    <a:pt x="290772" y="405059"/>
                  </a:cubicBezTo>
                  <a:cubicBezTo>
                    <a:pt x="297414" y="415391"/>
                    <a:pt x="290772" y="410963"/>
                    <a:pt x="295200" y="413915"/>
                  </a:cubicBezTo>
                  <a:lnTo>
                    <a:pt x="301842" y="421295"/>
                  </a:lnTo>
                  <a:lnTo>
                    <a:pt x="301842" y="421295"/>
                  </a:lnTo>
                  <a:lnTo>
                    <a:pt x="301842" y="421295"/>
                  </a:lnTo>
                  <a:cubicBezTo>
                    <a:pt x="301842" y="421295"/>
                    <a:pt x="301842" y="421295"/>
                    <a:pt x="301842" y="424985"/>
                  </a:cubicBezTo>
                  <a:cubicBezTo>
                    <a:pt x="301842" y="428675"/>
                    <a:pt x="301842" y="424985"/>
                    <a:pt x="297414" y="424985"/>
                  </a:cubicBezTo>
                  <a:cubicBezTo>
                    <a:pt x="296706" y="430868"/>
                    <a:pt x="296706" y="436815"/>
                    <a:pt x="297414" y="442697"/>
                  </a:cubicBezTo>
                  <a:lnTo>
                    <a:pt x="303318" y="424247"/>
                  </a:lnTo>
                  <a:cubicBezTo>
                    <a:pt x="302285" y="422835"/>
                    <a:pt x="301038" y="421590"/>
                    <a:pt x="299628" y="420557"/>
                  </a:cubicBezTo>
                  <a:lnTo>
                    <a:pt x="299628" y="420557"/>
                  </a:lnTo>
                  <a:lnTo>
                    <a:pt x="299628" y="420557"/>
                  </a:lnTo>
                  <a:lnTo>
                    <a:pt x="299628" y="420557"/>
                  </a:lnTo>
                  <a:cubicBezTo>
                    <a:pt x="299628" y="420557"/>
                    <a:pt x="305532" y="420557"/>
                    <a:pt x="307008" y="420557"/>
                  </a:cubicBezTo>
                  <a:lnTo>
                    <a:pt x="317340" y="408011"/>
                  </a:lnTo>
                  <a:lnTo>
                    <a:pt x="317340" y="408011"/>
                  </a:lnTo>
                  <a:cubicBezTo>
                    <a:pt x="318026" y="405349"/>
                    <a:pt x="318026" y="402555"/>
                    <a:pt x="317340" y="399893"/>
                  </a:cubicBezTo>
                  <a:cubicBezTo>
                    <a:pt x="318226" y="396756"/>
                    <a:pt x="318226" y="393437"/>
                    <a:pt x="317340" y="390299"/>
                  </a:cubicBezTo>
                  <a:cubicBezTo>
                    <a:pt x="317340" y="390299"/>
                    <a:pt x="317340" y="390299"/>
                    <a:pt x="312912" y="385871"/>
                  </a:cubicBezTo>
                  <a:cubicBezTo>
                    <a:pt x="308484" y="381443"/>
                    <a:pt x="318078" y="385871"/>
                    <a:pt x="318816" y="385871"/>
                  </a:cubicBezTo>
                  <a:cubicBezTo>
                    <a:pt x="319554" y="385871"/>
                    <a:pt x="318816" y="379229"/>
                    <a:pt x="318816" y="379229"/>
                  </a:cubicBezTo>
                  <a:lnTo>
                    <a:pt x="318816" y="379229"/>
                  </a:lnTo>
                  <a:cubicBezTo>
                    <a:pt x="324063" y="388911"/>
                    <a:pt x="332011" y="396860"/>
                    <a:pt x="341694" y="402107"/>
                  </a:cubicBezTo>
                  <a:lnTo>
                    <a:pt x="341694" y="402107"/>
                  </a:lnTo>
                  <a:cubicBezTo>
                    <a:pt x="347532" y="414666"/>
                    <a:pt x="356410" y="425573"/>
                    <a:pt x="367524" y="433841"/>
                  </a:cubicBezTo>
                  <a:cubicBezTo>
                    <a:pt x="366875" y="429932"/>
                    <a:pt x="366875" y="425943"/>
                    <a:pt x="367524" y="422033"/>
                  </a:cubicBezTo>
                  <a:lnTo>
                    <a:pt x="367524" y="287717"/>
                  </a:lnTo>
                  <a:lnTo>
                    <a:pt x="377118" y="267053"/>
                  </a:lnTo>
                  <a:cubicBezTo>
                    <a:pt x="377118" y="267053"/>
                    <a:pt x="380808" y="267053"/>
                    <a:pt x="380808" y="267053"/>
                  </a:cubicBezTo>
                  <a:cubicBezTo>
                    <a:pt x="380808" y="267053"/>
                    <a:pt x="380808" y="267053"/>
                    <a:pt x="380808" y="267053"/>
                  </a:cubicBezTo>
                  <a:cubicBezTo>
                    <a:pt x="382247" y="267507"/>
                    <a:pt x="383797" y="267507"/>
                    <a:pt x="385236" y="267053"/>
                  </a:cubicBezTo>
                  <a:cubicBezTo>
                    <a:pt x="385236" y="267053"/>
                    <a:pt x="385236" y="267053"/>
                    <a:pt x="390402" y="257459"/>
                  </a:cubicBezTo>
                  <a:cubicBezTo>
                    <a:pt x="395568" y="247865"/>
                    <a:pt x="402210" y="250079"/>
                    <a:pt x="402210" y="248603"/>
                  </a:cubicBezTo>
                  <a:cubicBezTo>
                    <a:pt x="402210" y="247127"/>
                    <a:pt x="394830" y="238271"/>
                    <a:pt x="394830" y="238271"/>
                  </a:cubicBezTo>
                  <a:cubicBezTo>
                    <a:pt x="394830" y="238271"/>
                    <a:pt x="394830" y="238271"/>
                    <a:pt x="398520" y="238271"/>
                  </a:cubicBezTo>
                  <a:cubicBezTo>
                    <a:pt x="399184" y="236870"/>
                    <a:pt x="399184" y="235245"/>
                    <a:pt x="398520" y="233843"/>
                  </a:cubicBezTo>
                  <a:lnTo>
                    <a:pt x="398520" y="233843"/>
                  </a:lnTo>
                  <a:lnTo>
                    <a:pt x="398520" y="209489"/>
                  </a:lnTo>
                  <a:lnTo>
                    <a:pt x="386712" y="217607"/>
                  </a:lnTo>
                  <a:close/>
                  <a:moveTo>
                    <a:pt x="97416" y="368159"/>
                  </a:moveTo>
                  <a:lnTo>
                    <a:pt x="101106" y="368159"/>
                  </a:lnTo>
                  <a:lnTo>
                    <a:pt x="101106" y="368159"/>
                  </a:lnTo>
                  <a:lnTo>
                    <a:pt x="95940" y="368159"/>
                  </a:lnTo>
                  <a:lnTo>
                    <a:pt x="95940" y="368159"/>
                  </a:lnTo>
                  <a:cubicBezTo>
                    <a:pt x="95940" y="368159"/>
                    <a:pt x="95202" y="371111"/>
                    <a:pt x="96678" y="370373"/>
                  </a:cubicBezTo>
                  <a:close/>
                  <a:moveTo>
                    <a:pt x="303318" y="424247"/>
                  </a:moveTo>
                  <a:lnTo>
                    <a:pt x="293724" y="430889"/>
                  </a:lnTo>
                  <a:lnTo>
                    <a:pt x="293724" y="419081"/>
                  </a:lnTo>
                  <a:cubicBezTo>
                    <a:pt x="295392" y="418459"/>
                    <a:pt x="297222" y="418459"/>
                    <a:pt x="298890" y="419081"/>
                  </a:cubicBezTo>
                  <a:cubicBezTo>
                    <a:pt x="300875" y="420296"/>
                    <a:pt x="302418" y="422104"/>
                    <a:pt x="303318" y="424247"/>
                  </a:cubicBezTo>
                  <a:close/>
                  <a:moveTo>
                    <a:pt x="303318" y="418343"/>
                  </a:moveTo>
                  <a:cubicBezTo>
                    <a:pt x="302661" y="417202"/>
                    <a:pt x="302661" y="415795"/>
                    <a:pt x="303318" y="414653"/>
                  </a:cubicBezTo>
                  <a:lnTo>
                    <a:pt x="307746" y="414653"/>
                  </a:lnTo>
                  <a:cubicBezTo>
                    <a:pt x="307746" y="414653"/>
                    <a:pt x="307746" y="414653"/>
                    <a:pt x="307746" y="418343"/>
                  </a:cubicBezTo>
                  <a:close/>
                  <a:moveTo>
                    <a:pt x="303318" y="413915"/>
                  </a:moveTo>
                  <a:lnTo>
                    <a:pt x="296676" y="408011"/>
                  </a:lnTo>
                  <a:lnTo>
                    <a:pt x="296676" y="408011"/>
                  </a:lnTo>
                  <a:lnTo>
                    <a:pt x="296676" y="408011"/>
                  </a:lnTo>
                  <a:lnTo>
                    <a:pt x="303318" y="413915"/>
                  </a:lnTo>
                  <a:cubicBezTo>
                    <a:pt x="303318" y="413915"/>
                    <a:pt x="303318" y="413915"/>
                    <a:pt x="303318" y="417605"/>
                  </a:cubicBezTo>
                  <a:close/>
                  <a:moveTo>
                    <a:pt x="315126" y="401369"/>
                  </a:moveTo>
                  <a:lnTo>
                    <a:pt x="315126" y="401369"/>
                  </a:lnTo>
                  <a:cubicBezTo>
                    <a:pt x="315126" y="401369"/>
                    <a:pt x="315126" y="401369"/>
                    <a:pt x="315126" y="401369"/>
                  </a:cubicBezTo>
                  <a:lnTo>
                    <a:pt x="308484" y="394727"/>
                  </a:lnTo>
                  <a:lnTo>
                    <a:pt x="308484" y="394727"/>
                  </a:lnTo>
                  <a:lnTo>
                    <a:pt x="308484" y="394727"/>
                  </a:lnTo>
                  <a:close/>
                  <a:moveTo>
                    <a:pt x="309222" y="392513"/>
                  </a:moveTo>
                  <a:lnTo>
                    <a:pt x="309222" y="392513"/>
                  </a:lnTo>
                  <a:lnTo>
                    <a:pt x="309222" y="392513"/>
                  </a:lnTo>
                  <a:cubicBezTo>
                    <a:pt x="309222" y="392513"/>
                    <a:pt x="309222" y="392513"/>
                    <a:pt x="309222" y="392513"/>
                  </a:cubicBezTo>
                  <a:lnTo>
                    <a:pt x="309222" y="392513"/>
                  </a:lnTo>
                  <a:lnTo>
                    <a:pt x="309222" y="392513"/>
                  </a:lnTo>
                  <a:cubicBezTo>
                    <a:pt x="309222" y="392513"/>
                    <a:pt x="310698" y="393251"/>
                    <a:pt x="311436" y="392513"/>
                  </a:cubicBezTo>
                  <a:close/>
                  <a:moveTo>
                    <a:pt x="309222" y="405797"/>
                  </a:moveTo>
                  <a:cubicBezTo>
                    <a:pt x="309222" y="405797"/>
                    <a:pt x="309222" y="405797"/>
                    <a:pt x="309222" y="405797"/>
                  </a:cubicBezTo>
                  <a:lnTo>
                    <a:pt x="309222" y="405797"/>
                  </a:lnTo>
                  <a:lnTo>
                    <a:pt x="303318" y="403583"/>
                  </a:lnTo>
                  <a:lnTo>
                    <a:pt x="303318" y="403583"/>
                  </a:lnTo>
                  <a:lnTo>
                    <a:pt x="303318" y="403583"/>
                  </a:lnTo>
                  <a:lnTo>
                    <a:pt x="303318" y="403583"/>
                  </a:lnTo>
                  <a:close/>
                  <a:moveTo>
                    <a:pt x="309222" y="392513"/>
                  </a:moveTo>
                  <a:cubicBezTo>
                    <a:pt x="309222" y="392513"/>
                    <a:pt x="309222" y="392513"/>
                    <a:pt x="300366" y="392513"/>
                  </a:cubicBezTo>
                  <a:cubicBezTo>
                    <a:pt x="291510" y="392513"/>
                    <a:pt x="292248" y="392513"/>
                    <a:pt x="287820" y="392513"/>
                  </a:cubicBezTo>
                  <a:cubicBezTo>
                    <a:pt x="283392" y="392513"/>
                    <a:pt x="293724" y="399893"/>
                    <a:pt x="293724" y="402845"/>
                  </a:cubicBezTo>
                  <a:cubicBezTo>
                    <a:pt x="291813" y="403521"/>
                    <a:pt x="289731" y="403521"/>
                    <a:pt x="287820" y="402845"/>
                  </a:cubicBezTo>
                  <a:lnTo>
                    <a:pt x="287820" y="408011"/>
                  </a:lnTo>
                  <a:cubicBezTo>
                    <a:pt x="287820" y="408011"/>
                    <a:pt x="287820" y="401369"/>
                    <a:pt x="287820" y="398417"/>
                  </a:cubicBezTo>
                  <a:lnTo>
                    <a:pt x="261252" y="362993"/>
                  </a:lnTo>
                  <a:lnTo>
                    <a:pt x="261252" y="357827"/>
                  </a:lnTo>
                  <a:lnTo>
                    <a:pt x="267156" y="362255"/>
                  </a:lnTo>
                  <a:cubicBezTo>
                    <a:pt x="267156" y="362255"/>
                    <a:pt x="267156" y="354875"/>
                    <a:pt x="267156" y="354875"/>
                  </a:cubicBezTo>
                  <a:lnTo>
                    <a:pt x="267156" y="354875"/>
                  </a:lnTo>
                  <a:lnTo>
                    <a:pt x="287820" y="385871"/>
                  </a:lnTo>
                  <a:cubicBezTo>
                    <a:pt x="287820" y="385871"/>
                    <a:pt x="303318" y="383657"/>
                    <a:pt x="303318" y="383657"/>
                  </a:cubicBezTo>
                  <a:cubicBezTo>
                    <a:pt x="307960" y="385159"/>
                    <a:pt x="312063" y="387979"/>
                    <a:pt x="315126" y="391775"/>
                  </a:cubicBezTo>
                  <a:cubicBezTo>
                    <a:pt x="315126" y="391775"/>
                    <a:pt x="317340" y="392513"/>
                    <a:pt x="316602" y="392513"/>
                  </a:cubicBezTo>
                  <a:close/>
                  <a:moveTo>
                    <a:pt x="377118" y="252293"/>
                  </a:moveTo>
                  <a:cubicBezTo>
                    <a:pt x="378328" y="252577"/>
                    <a:pt x="379598" y="252577"/>
                    <a:pt x="380808" y="252293"/>
                  </a:cubicBezTo>
                  <a:cubicBezTo>
                    <a:pt x="381302" y="249859"/>
                    <a:pt x="381302" y="247348"/>
                    <a:pt x="380808" y="244913"/>
                  </a:cubicBezTo>
                  <a:cubicBezTo>
                    <a:pt x="380395" y="240988"/>
                    <a:pt x="380395" y="237030"/>
                    <a:pt x="380808" y="233105"/>
                  </a:cubicBezTo>
                  <a:lnTo>
                    <a:pt x="391140" y="233105"/>
                  </a:lnTo>
                  <a:lnTo>
                    <a:pt x="384498" y="233105"/>
                  </a:lnTo>
                  <a:cubicBezTo>
                    <a:pt x="384498" y="233105"/>
                    <a:pt x="384498" y="244175"/>
                    <a:pt x="380808" y="250079"/>
                  </a:cubicBezTo>
                  <a:lnTo>
                    <a:pt x="377118" y="254507"/>
                  </a:lnTo>
                  <a:close/>
                  <a:moveTo>
                    <a:pt x="363834" y="403583"/>
                  </a:moveTo>
                  <a:cubicBezTo>
                    <a:pt x="355473" y="397577"/>
                    <a:pt x="349259" y="389038"/>
                    <a:pt x="346122" y="379229"/>
                  </a:cubicBezTo>
                  <a:lnTo>
                    <a:pt x="346122" y="335687"/>
                  </a:lnTo>
                  <a:lnTo>
                    <a:pt x="354978" y="319451"/>
                  </a:lnTo>
                  <a:cubicBezTo>
                    <a:pt x="354978" y="319451"/>
                    <a:pt x="354978" y="319451"/>
                    <a:pt x="354978" y="319451"/>
                  </a:cubicBezTo>
                  <a:lnTo>
                    <a:pt x="354978" y="319451"/>
                  </a:lnTo>
                  <a:cubicBezTo>
                    <a:pt x="356188" y="319735"/>
                    <a:pt x="357458" y="319735"/>
                    <a:pt x="358668" y="319451"/>
                  </a:cubicBezTo>
                  <a:cubicBezTo>
                    <a:pt x="359650" y="318139"/>
                    <a:pt x="359650" y="316336"/>
                    <a:pt x="358668" y="315023"/>
                  </a:cubicBezTo>
                  <a:close/>
                  <a:moveTo>
                    <a:pt x="329148" y="374063"/>
                  </a:moveTo>
                  <a:cubicBezTo>
                    <a:pt x="331355" y="373268"/>
                    <a:pt x="333192" y="371693"/>
                    <a:pt x="334314" y="369635"/>
                  </a:cubicBezTo>
                  <a:cubicBezTo>
                    <a:pt x="338004" y="362993"/>
                    <a:pt x="334314" y="357827"/>
                    <a:pt x="334314" y="354875"/>
                  </a:cubicBezTo>
                  <a:lnTo>
                    <a:pt x="339480" y="345281"/>
                  </a:lnTo>
                  <a:lnTo>
                    <a:pt x="339480" y="383657"/>
                  </a:lnTo>
                  <a:close/>
                  <a:moveTo>
                    <a:pt x="350550" y="309857"/>
                  </a:moveTo>
                  <a:cubicBezTo>
                    <a:pt x="350550" y="309857"/>
                    <a:pt x="350550" y="309857"/>
                    <a:pt x="345384" y="309857"/>
                  </a:cubicBezTo>
                  <a:cubicBezTo>
                    <a:pt x="340218" y="309857"/>
                    <a:pt x="345384" y="309857"/>
                    <a:pt x="345384" y="305429"/>
                  </a:cubicBezTo>
                  <a:lnTo>
                    <a:pt x="350550" y="305429"/>
                  </a:lnTo>
                  <a:close/>
                  <a:moveTo>
                    <a:pt x="350550" y="303215"/>
                  </a:moveTo>
                  <a:cubicBezTo>
                    <a:pt x="350550" y="303215"/>
                    <a:pt x="350550" y="303215"/>
                    <a:pt x="350550" y="303215"/>
                  </a:cubicBezTo>
                  <a:lnTo>
                    <a:pt x="350550" y="303215"/>
                  </a:lnTo>
                  <a:cubicBezTo>
                    <a:pt x="351960" y="304650"/>
                    <a:pt x="351960" y="306947"/>
                    <a:pt x="350550" y="308381"/>
                  </a:cubicBezTo>
                  <a:cubicBezTo>
                    <a:pt x="350550" y="308381"/>
                    <a:pt x="350550" y="308381"/>
                    <a:pt x="345384" y="308381"/>
                  </a:cubicBezTo>
                  <a:cubicBezTo>
                    <a:pt x="340218" y="308381"/>
                    <a:pt x="347598" y="309857"/>
                    <a:pt x="348336" y="309857"/>
                  </a:cubicBezTo>
                  <a:close/>
                  <a:moveTo>
                    <a:pt x="361620" y="303215"/>
                  </a:moveTo>
                  <a:cubicBezTo>
                    <a:pt x="361620" y="303215"/>
                    <a:pt x="361620" y="303215"/>
                    <a:pt x="356454" y="303215"/>
                  </a:cubicBezTo>
                  <a:cubicBezTo>
                    <a:pt x="351288" y="303215"/>
                    <a:pt x="356454" y="303215"/>
                    <a:pt x="356454" y="298787"/>
                  </a:cubicBezTo>
                  <a:lnTo>
                    <a:pt x="360882" y="298787"/>
                  </a:lnTo>
                  <a:cubicBezTo>
                    <a:pt x="360882" y="298787"/>
                    <a:pt x="360144" y="301739"/>
                    <a:pt x="359406" y="303215"/>
                  </a:cubicBezTo>
                  <a:close/>
                  <a:moveTo>
                    <a:pt x="353502" y="298787"/>
                  </a:moveTo>
                  <a:cubicBezTo>
                    <a:pt x="353111" y="299986"/>
                    <a:pt x="353111" y="301279"/>
                    <a:pt x="353502" y="302477"/>
                  </a:cubicBezTo>
                  <a:cubicBezTo>
                    <a:pt x="352085" y="301903"/>
                    <a:pt x="350491" y="301903"/>
                    <a:pt x="349074" y="302477"/>
                  </a:cubicBezTo>
                  <a:cubicBezTo>
                    <a:pt x="348668" y="304176"/>
                    <a:pt x="348668" y="305945"/>
                    <a:pt x="349074" y="307643"/>
                  </a:cubicBezTo>
                  <a:cubicBezTo>
                    <a:pt x="349074" y="307643"/>
                    <a:pt x="349074" y="307643"/>
                    <a:pt x="349074" y="307643"/>
                  </a:cubicBezTo>
                  <a:lnTo>
                    <a:pt x="349074" y="307643"/>
                  </a:lnTo>
                  <a:lnTo>
                    <a:pt x="349074" y="151925"/>
                  </a:lnTo>
                  <a:lnTo>
                    <a:pt x="357930" y="160043"/>
                  </a:lnTo>
                  <a:lnTo>
                    <a:pt x="366786" y="151925"/>
                  </a:lnTo>
                  <a:lnTo>
                    <a:pt x="366786" y="284765"/>
                  </a:lnTo>
                  <a:lnTo>
                    <a:pt x="360882" y="295097"/>
                  </a:lnTo>
                  <a:cubicBezTo>
                    <a:pt x="360882" y="295097"/>
                    <a:pt x="352026" y="297311"/>
                    <a:pt x="351288" y="298787"/>
                  </a:cubicBezTo>
                  <a:close/>
                  <a:moveTo>
                    <a:pt x="327672" y="125357"/>
                  </a:moveTo>
                  <a:lnTo>
                    <a:pt x="327672" y="149711"/>
                  </a:lnTo>
                  <a:lnTo>
                    <a:pt x="323244" y="145283"/>
                  </a:lnTo>
                  <a:lnTo>
                    <a:pt x="318816" y="145283"/>
                  </a:lnTo>
                  <a:lnTo>
                    <a:pt x="318816" y="133475"/>
                  </a:lnTo>
                  <a:close/>
                  <a:moveTo>
                    <a:pt x="318816" y="125357"/>
                  </a:moveTo>
                  <a:lnTo>
                    <a:pt x="318816" y="99527"/>
                  </a:lnTo>
                  <a:lnTo>
                    <a:pt x="327672" y="107645"/>
                  </a:lnTo>
                  <a:lnTo>
                    <a:pt x="327672" y="116501"/>
                  </a:lnTo>
                  <a:close/>
                  <a:moveTo>
                    <a:pt x="318816" y="352661"/>
                  </a:moveTo>
                  <a:lnTo>
                    <a:pt x="318816" y="151925"/>
                  </a:lnTo>
                  <a:lnTo>
                    <a:pt x="327672" y="160043"/>
                  </a:lnTo>
                  <a:lnTo>
                    <a:pt x="336528" y="151925"/>
                  </a:lnTo>
                  <a:lnTo>
                    <a:pt x="336528" y="328307"/>
                  </a:lnTo>
                  <a:lnTo>
                    <a:pt x="324720" y="351185"/>
                  </a:lnTo>
                  <a:cubicBezTo>
                    <a:pt x="324720" y="351185"/>
                    <a:pt x="321030" y="351185"/>
                    <a:pt x="318816" y="356351"/>
                  </a:cubicBezTo>
                  <a:close/>
                  <a:moveTo>
                    <a:pt x="333576" y="131261"/>
                  </a:moveTo>
                  <a:lnTo>
                    <a:pt x="337266" y="134951"/>
                  </a:lnTo>
                  <a:lnTo>
                    <a:pt x="337266" y="143069"/>
                  </a:lnTo>
                  <a:lnTo>
                    <a:pt x="333576" y="143069"/>
                  </a:lnTo>
                  <a:lnTo>
                    <a:pt x="329148" y="147497"/>
                  </a:lnTo>
                  <a:lnTo>
                    <a:pt x="329148" y="125357"/>
                  </a:lnTo>
                  <a:close/>
                  <a:moveTo>
                    <a:pt x="329148" y="117977"/>
                  </a:moveTo>
                  <a:lnTo>
                    <a:pt x="329148" y="106907"/>
                  </a:lnTo>
                  <a:lnTo>
                    <a:pt x="337266" y="94361"/>
                  </a:lnTo>
                  <a:lnTo>
                    <a:pt x="337266" y="123881"/>
                  </a:lnTo>
                  <a:close/>
                  <a:moveTo>
                    <a:pt x="343908" y="131261"/>
                  </a:moveTo>
                  <a:lnTo>
                    <a:pt x="348336" y="126833"/>
                  </a:lnTo>
                  <a:lnTo>
                    <a:pt x="348336" y="151187"/>
                  </a:lnTo>
                  <a:lnTo>
                    <a:pt x="343908" y="146759"/>
                  </a:lnTo>
                  <a:lnTo>
                    <a:pt x="340218" y="146759"/>
                  </a:lnTo>
                  <a:lnTo>
                    <a:pt x="340218" y="133475"/>
                  </a:lnTo>
                  <a:close/>
                  <a:moveTo>
                    <a:pt x="340218" y="125357"/>
                  </a:moveTo>
                  <a:lnTo>
                    <a:pt x="340218" y="96575"/>
                  </a:lnTo>
                  <a:lnTo>
                    <a:pt x="348336" y="104693"/>
                  </a:lnTo>
                  <a:lnTo>
                    <a:pt x="348336" y="116501"/>
                  </a:lnTo>
                  <a:close/>
                  <a:moveTo>
                    <a:pt x="358668" y="101003"/>
                  </a:moveTo>
                  <a:lnTo>
                    <a:pt x="358668" y="123881"/>
                  </a:lnTo>
                  <a:lnTo>
                    <a:pt x="351288" y="117977"/>
                  </a:lnTo>
                  <a:lnTo>
                    <a:pt x="351288" y="100265"/>
                  </a:lnTo>
                  <a:lnTo>
                    <a:pt x="355716" y="92147"/>
                  </a:lnTo>
                  <a:cubicBezTo>
                    <a:pt x="358070" y="93963"/>
                    <a:pt x="359650" y="96598"/>
                    <a:pt x="360144" y="99527"/>
                  </a:cubicBezTo>
                  <a:close/>
                  <a:moveTo>
                    <a:pt x="358668" y="133475"/>
                  </a:moveTo>
                  <a:lnTo>
                    <a:pt x="358668" y="144545"/>
                  </a:lnTo>
                  <a:lnTo>
                    <a:pt x="351288" y="151187"/>
                  </a:lnTo>
                  <a:lnTo>
                    <a:pt x="351288" y="125357"/>
                  </a:lnTo>
                  <a:close/>
                  <a:moveTo>
                    <a:pt x="159408" y="30893"/>
                  </a:moveTo>
                  <a:lnTo>
                    <a:pt x="170478" y="30893"/>
                  </a:lnTo>
                  <a:cubicBezTo>
                    <a:pt x="170478" y="30893"/>
                    <a:pt x="176382" y="39011"/>
                    <a:pt x="176382" y="44177"/>
                  </a:cubicBezTo>
                  <a:cubicBezTo>
                    <a:pt x="171792" y="37409"/>
                    <a:pt x="163851" y="33720"/>
                    <a:pt x="155718" y="34583"/>
                  </a:cubicBezTo>
                  <a:cubicBezTo>
                    <a:pt x="153787" y="34049"/>
                    <a:pt x="151745" y="34049"/>
                    <a:pt x="149814" y="34583"/>
                  </a:cubicBezTo>
                  <a:cubicBezTo>
                    <a:pt x="152028" y="31600"/>
                    <a:pt x="155762" y="30162"/>
                    <a:pt x="159408" y="30893"/>
                  </a:cubicBezTo>
                  <a:close/>
                  <a:moveTo>
                    <a:pt x="180810" y="39011"/>
                  </a:moveTo>
                  <a:cubicBezTo>
                    <a:pt x="180810" y="36158"/>
                    <a:pt x="183120" y="33845"/>
                    <a:pt x="185976" y="33845"/>
                  </a:cubicBezTo>
                  <a:cubicBezTo>
                    <a:pt x="188832" y="33845"/>
                    <a:pt x="191142" y="36158"/>
                    <a:pt x="191142" y="39011"/>
                  </a:cubicBezTo>
                  <a:cubicBezTo>
                    <a:pt x="191142" y="41865"/>
                    <a:pt x="188832" y="44177"/>
                    <a:pt x="185976" y="44177"/>
                  </a:cubicBezTo>
                  <a:cubicBezTo>
                    <a:pt x="183120" y="44177"/>
                    <a:pt x="180810" y="41865"/>
                    <a:pt x="180810" y="39011"/>
                  </a:cubicBezTo>
                  <a:close/>
                  <a:moveTo>
                    <a:pt x="180810" y="39011"/>
                  </a:moveTo>
                  <a:cubicBezTo>
                    <a:pt x="180810" y="39011"/>
                    <a:pt x="174906" y="39011"/>
                    <a:pt x="174906" y="33107"/>
                  </a:cubicBezTo>
                  <a:cubicBezTo>
                    <a:pt x="174906" y="27203"/>
                    <a:pt x="174906" y="33107"/>
                    <a:pt x="174906" y="33107"/>
                  </a:cubicBezTo>
                  <a:lnTo>
                    <a:pt x="184500" y="33107"/>
                  </a:lnTo>
                  <a:cubicBezTo>
                    <a:pt x="181703" y="33554"/>
                    <a:pt x="179408" y="35561"/>
                    <a:pt x="178596" y="38273"/>
                  </a:cubicBezTo>
                  <a:close/>
                  <a:moveTo>
                    <a:pt x="155718" y="61889"/>
                  </a:moveTo>
                  <a:lnTo>
                    <a:pt x="155718" y="61889"/>
                  </a:lnTo>
                  <a:cubicBezTo>
                    <a:pt x="155718" y="61889"/>
                    <a:pt x="155718" y="61889"/>
                    <a:pt x="155718" y="61889"/>
                  </a:cubicBezTo>
                  <a:cubicBezTo>
                    <a:pt x="155718" y="61889"/>
                    <a:pt x="155718" y="61889"/>
                    <a:pt x="155718" y="61889"/>
                  </a:cubicBezTo>
                  <a:lnTo>
                    <a:pt x="155718" y="61889"/>
                  </a:lnTo>
                  <a:cubicBezTo>
                    <a:pt x="156456" y="59991"/>
                    <a:pt x="156456" y="57884"/>
                    <a:pt x="155718" y="55985"/>
                  </a:cubicBezTo>
                  <a:lnTo>
                    <a:pt x="155718" y="20561"/>
                  </a:lnTo>
                  <a:lnTo>
                    <a:pt x="138744" y="20561"/>
                  </a:lnTo>
                  <a:cubicBezTo>
                    <a:pt x="136846" y="19820"/>
                    <a:pt x="134738" y="19820"/>
                    <a:pt x="132840" y="20561"/>
                  </a:cubicBezTo>
                  <a:cubicBezTo>
                    <a:pt x="132713" y="19088"/>
                    <a:pt x="132713" y="17606"/>
                    <a:pt x="132840" y="16133"/>
                  </a:cubicBezTo>
                  <a:cubicBezTo>
                    <a:pt x="132840" y="16133"/>
                    <a:pt x="132840" y="16133"/>
                    <a:pt x="132840" y="11705"/>
                  </a:cubicBezTo>
                  <a:cubicBezTo>
                    <a:pt x="134700" y="12628"/>
                    <a:pt x="136884" y="12628"/>
                    <a:pt x="138744" y="11705"/>
                  </a:cubicBezTo>
                  <a:lnTo>
                    <a:pt x="147600" y="11705"/>
                  </a:lnTo>
                  <a:lnTo>
                    <a:pt x="147600" y="14657"/>
                  </a:lnTo>
                  <a:lnTo>
                    <a:pt x="147600" y="14657"/>
                  </a:lnTo>
                  <a:lnTo>
                    <a:pt x="147600" y="7277"/>
                  </a:lnTo>
                  <a:cubicBezTo>
                    <a:pt x="148341" y="5379"/>
                    <a:pt x="148341" y="3272"/>
                    <a:pt x="147600" y="1373"/>
                  </a:cubicBezTo>
                  <a:lnTo>
                    <a:pt x="155718" y="1373"/>
                  </a:lnTo>
                  <a:cubicBezTo>
                    <a:pt x="155043" y="3283"/>
                    <a:pt x="155043" y="5367"/>
                    <a:pt x="155718" y="7277"/>
                  </a:cubicBezTo>
                  <a:lnTo>
                    <a:pt x="155718" y="14657"/>
                  </a:lnTo>
                  <a:lnTo>
                    <a:pt x="155718" y="14657"/>
                  </a:lnTo>
                  <a:lnTo>
                    <a:pt x="155718" y="14657"/>
                  </a:lnTo>
                  <a:lnTo>
                    <a:pt x="164574" y="14657"/>
                  </a:lnTo>
                  <a:cubicBezTo>
                    <a:pt x="166404" y="15712"/>
                    <a:pt x="168648" y="15712"/>
                    <a:pt x="170478" y="14657"/>
                  </a:cubicBezTo>
                  <a:cubicBezTo>
                    <a:pt x="170825" y="16113"/>
                    <a:pt x="170825" y="17629"/>
                    <a:pt x="170478" y="19085"/>
                  </a:cubicBezTo>
                  <a:cubicBezTo>
                    <a:pt x="170891" y="20533"/>
                    <a:pt x="170891" y="22066"/>
                    <a:pt x="170478" y="23513"/>
                  </a:cubicBezTo>
                  <a:cubicBezTo>
                    <a:pt x="168596" y="22692"/>
                    <a:pt x="166456" y="22692"/>
                    <a:pt x="164574" y="23513"/>
                  </a:cubicBezTo>
                  <a:lnTo>
                    <a:pt x="151290" y="23513"/>
                  </a:lnTo>
                  <a:lnTo>
                    <a:pt x="151290" y="23513"/>
                  </a:lnTo>
                  <a:lnTo>
                    <a:pt x="151290" y="23513"/>
                  </a:lnTo>
                  <a:lnTo>
                    <a:pt x="151290" y="32369"/>
                  </a:lnTo>
                  <a:cubicBezTo>
                    <a:pt x="150589" y="35529"/>
                    <a:pt x="150589" y="38804"/>
                    <a:pt x="151290" y="41963"/>
                  </a:cubicBezTo>
                  <a:lnTo>
                    <a:pt x="151290" y="41963"/>
                  </a:lnTo>
                  <a:lnTo>
                    <a:pt x="151290" y="58937"/>
                  </a:lnTo>
                  <a:cubicBezTo>
                    <a:pt x="152429" y="60352"/>
                    <a:pt x="153974" y="61382"/>
                    <a:pt x="155718" y="61889"/>
                  </a:cubicBezTo>
                  <a:close/>
                  <a:moveTo>
                    <a:pt x="155718" y="39011"/>
                  </a:moveTo>
                  <a:lnTo>
                    <a:pt x="155718" y="39011"/>
                  </a:lnTo>
                  <a:lnTo>
                    <a:pt x="160146" y="39011"/>
                  </a:lnTo>
                  <a:cubicBezTo>
                    <a:pt x="169002" y="39011"/>
                    <a:pt x="176382" y="44177"/>
                    <a:pt x="176382" y="46391"/>
                  </a:cubicBezTo>
                  <a:lnTo>
                    <a:pt x="176382" y="46391"/>
                  </a:lnTo>
                  <a:cubicBezTo>
                    <a:pt x="169991" y="46741"/>
                    <a:pt x="163585" y="46741"/>
                    <a:pt x="157194" y="46391"/>
                  </a:cubicBezTo>
                  <a:close/>
                  <a:moveTo>
                    <a:pt x="165312" y="44177"/>
                  </a:moveTo>
                  <a:cubicBezTo>
                    <a:pt x="169179" y="45211"/>
                    <a:pt x="173253" y="45211"/>
                    <a:pt x="177120" y="44177"/>
                  </a:cubicBezTo>
                  <a:cubicBezTo>
                    <a:pt x="175600" y="45673"/>
                    <a:pt x="174352" y="47421"/>
                    <a:pt x="173430" y="49343"/>
                  </a:cubicBezTo>
                  <a:cubicBezTo>
                    <a:pt x="169533" y="48100"/>
                    <a:pt x="165814" y="46364"/>
                    <a:pt x="162360" y="44177"/>
                  </a:cubicBezTo>
                  <a:close/>
                  <a:moveTo>
                    <a:pt x="64206" y="362255"/>
                  </a:moveTo>
                  <a:cubicBezTo>
                    <a:pt x="59939" y="360078"/>
                    <a:pt x="56362" y="356756"/>
                    <a:pt x="53874" y="352661"/>
                  </a:cubicBezTo>
                  <a:cubicBezTo>
                    <a:pt x="59017" y="351971"/>
                    <a:pt x="64229" y="351971"/>
                    <a:pt x="69372" y="352661"/>
                  </a:cubicBezTo>
                  <a:cubicBezTo>
                    <a:pt x="74303" y="355403"/>
                    <a:pt x="78584" y="359179"/>
                    <a:pt x="81918" y="363731"/>
                  </a:cubicBezTo>
                  <a:cubicBezTo>
                    <a:pt x="76006" y="365120"/>
                    <a:pt x="69807" y="364604"/>
                    <a:pt x="64206" y="362255"/>
                  </a:cubicBezTo>
                  <a:close/>
                  <a:moveTo>
                    <a:pt x="53874" y="367421"/>
                  </a:moveTo>
                  <a:lnTo>
                    <a:pt x="53874" y="379229"/>
                  </a:lnTo>
                  <a:cubicBezTo>
                    <a:pt x="50760" y="388853"/>
                    <a:pt x="44851" y="397331"/>
                    <a:pt x="36900" y="403583"/>
                  </a:cubicBezTo>
                  <a:lnTo>
                    <a:pt x="36900" y="322403"/>
                  </a:lnTo>
                  <a:cubicBezTo>
                    <a:pt x="40033" y="325130"/>
                    <a:pt x="43869" y="326920"/>
                    <a:pt x="47970" y="327569"/>
                  </a:cubicBezTo>
                  <a:lnTo>
                    <a:pt x="53874" y="327569"/>
                  </a:lnTo>
                  <a:lnTo>
                    <a:pt x="53874" y="349709"/>
                  </a:lnTo>
                  <a:lnTo>
                    <a:pt x="47970" y="349709"/>
                  </a:lnTo>
                  <a:cubicBezTo>
                    <a:pt x="49659" y="353070"/>
                    <a:pt x="51635" y="356281"/>
                    <a:pt x="53874" y="359303"/>
                  </a:cubicBezTo>
                  <a:lnTo>
                    <a:pt x="53874" y="363731"/>
                  </a:lnTo>
                  <a:lnTo>
                    <a:pt x="48708" y="363731"/>
                  </a:lnTo>
                  <a:close/>
                  <a:moveTo>
                    <a:pt x="59040" y="383657"/>
                  </a:moveTo>
                  <a:lnTo>
                    <a:pt x="59040" y="371111"/>
                  </a:lnTo>
                  <a:cubicBezTo>
                    <a:pt x="62538" y="373029"/>
                    <a:pt x="66255" y="374515"/>
                    <a:pt x="70110" y="375539"/>
                  </a:cubicBezTo>
                  <a:close/>
                  <a:moveTo>
                    <a:pt x="37638" y="244175"/>
                  </a:moveTo>
                  <a:lnTo>
                    <a:pt x="33948" y="244175"/>
                  </a:lnTo>
                  <a:cubicBezTo>
                    <a:pt x="33948" y="244175"/>
                    <a:pt x="33948" y="244175"/>
                    <a:pt x="33948" y="244175"/>
                  </a:cubicBezTo>
                  <a:lnTo>
                    <a:pt x="37638" y="244175"/>
                  </a:lnTo>
                  <a:lnTo>
                    <a:pt x="37638" y="244175"/>
                  </a:lnTo>
                  <a:lnTo>
                    <a:pt x="37638" y="244175"/>
                  </a:lnTo>
                  <a:close/>
                  <a:moveTo>
                    <a:pt x="37638" y="244175"/>
                  </a:moveTo>
                  <a:cubicBezTo>
                    <a:pt x="38397" y="246829"/>
                    <a:pt x="38397" y="249640"/>
                    <a:pt x="37638" y="252293"/>
                  </a:cubicBezTo>
                  <a:cubicBezTo>
                    <a:pt x="37978" y="255729"/>
                    <a:pt x="37978" y="259190"/>
                    <a:pt x="37638" y="262625"/>
                  </a:cubicBezTo>
                  <a:cubicBezTo>
                    <a:pt x="35620" y="259789"/>
                    <a:pt x="34350" y="256489"/>
                    <a:pt x="33948" y="253031"/>
                  </a:cubicBezTo>
                  <a:cubicBezTo>
                    <a:pt x="35679" y="250382"/>
                    <a:pt x="37941" y="248120"/>
                    <a:pt x="40590" y="246389"/>
                  </a:cubicBezTo>
                  <a:close/>
                  <a:moveTo>
                    <a:pt x="42066" y="261887"/>
                  </a:moveTo>
                  <a:cubicBezTo>
                    <a:pt x="42897" y="257619"/>
                    <a:pt x="44662" y="253587"/>
                    <a:pt x="47232" y="250079"/>
                  </a:cubicBezTo>
                  <a:cubicBezTo>
                    <a:pt x="48328" y="254189"/>
                    <a:pt x="48328" y="258515"/>
                    <a:pt x="47232" y="262625"/>
                  </a:cubicBezTo>
                  <a:cubicBezTo>
                    <a:pt x="46372" y="266808"/>
                    <a:pt x="44322" y="270652"/>
                    <a:pt x="41328" y="273695"/>
                  </a:cubicBezTo>
                  <a:cubicBezTo>
                    <a:pt x="41839" y="270265"/>
                    <a:pt x="43099" y="266990"/>
                    <a:pt x="45018" y="264101"/>
                  </a:cubicBezTo>
                  <a:close/>
                  <a:moveTo>
                    <a:pt x="56088" y="286241"/>
                  </a:moveTo>
                  <a:lnTo>
                    <a:pt x="56088" y="286241"/>
                  </a:lnTo>
                  <a:lnTo>
                    <a:pt x="56088" y="286241"/>
                  </a:lnTo>
                  <a:cubicBezTo>
                    <a:pt x="56088" y="286241"/>
                    <a:pt x="56088" y="286241"/>
                    <a:pt x="56088" y="286241"/>
                  </a:cubicBezTo>
                  <a:lnTo>
                    <a:pt x="56088" y="286241"/>
                  </a:lnTo>
                  <a:lnTo>
                    <a:pt x="59040" y="288455"/>
                  </a:lnTo>
                  <a:close/>
                  <a:moveTo>
                    <a:pt x="65682" y="298049"/>
                  </a:moveTo>
                  <a:cubicBezTo>
                    <a:pt x="65493" y="299766"/>
                    <a:pt x="65493" y="301499"/>
                    <a:pt x="65682" y="303215"/>
                  </a:cubicBezTo>
                  <a:cubicBezTo>
                    <a:pt x="65061" y="305134"/>
                    <a:pt x="65061" y="307201"/>
                    <a:pt x="65682" y="309119"/>
                  </a:cubicBezTo>
                  <a:cubicBezTo>
                    <a:pt x="62753" y="306123"/>
                    <a:pt x="60931" y="302219"/>
                    <a:pt x="60516" y="298049"/>
                  </a:cubicBezTo>
                  <a:cubicBezTo>
                    <a:pt x="61809" y="293662"/>
                    <a:pt x="64080" y="289625"/>
                    <a:pt x="67158" y="286241"/>
                  </a:cubicBezTo>
                  <a:cubicBezTo>
                    <a:pt x="67616" y="288432"/>
                    <a:pt x="67616" y="290693"/>
                    <a:pt x="67158" y="292883"/>
                  </a:cubicBezTo>
                  <a:cubicBezTo>
                    <a:pt x="68497" y="295095"/>
                    <a:pt x="69019" y="297706"/>
                    <a:pt x="68634" y="300263"/>
                  </a:cubicBezTo>
                  <a:close/>
                  <a:moveTo>
                    <a:pt x="72324" y="293621"/>
                  </a:moveTo>
                  <a:cubicBezTo>
                    <a:pt x="73339" y="298489"/>
                    <a:pt x="73339" y="303514"/>
                    <a:pt x="72324" y="308381"/>
                  </a:cubicBezTo>
                  <a:cubicBezTo>
                    <a:pt x="71159" y="312192"/>
                    <a:pt x="68838" y="315544"/>
                    <a:pt x="65682" y="317975"/>
                  </a:cubicBezTo>
                  <a:cubicBezTo>
                    <a:pt x="64382" y="313894"/>
                    <a:pt x="64382" y="309511"/>
                    <a:pt x="65682" y="305429"/>
                  </a:cubicBezTo>
                  <a:cubicBezTo>
                    <a:pt x="68151" y="301577"/>
                    <a:pt x="71424" y="298304"/>
                    <a:pt x="75276" y="295835"/>
                  </a:cubicBezTo>
                  <a:close/>
                  <a:moveTo>
                    <a:pt x="56088" y="289193"/>
                  </a:moveTo>
                  <a:lnTo>
                    <a:pt x="56088" y="289193"/>
                  </a:lnTo>
                  <a:close/>
                  <a:moveTo>
                    <a:pt x="50922" y="289193"/>
                  </a:moveTo>
                  <a:lnTo>
                    <a:pt x="50922" y="289193"/>
                  </a:lnTo>
                  <a:lnTo>
                    <a:pt x="50922" y="289193"/>
                  </a:lnTo>
                  <a:close/>
                  <a:moveTo>
                    <a:pt x="36900" y="309857"/>
                  </a:moveTo>
                  <a:cubicBezTo>
                    <a:pt x="38285" y="312769"/>
                    <a:pt x="40631" y="315115"/>
                    <a:pt x="43542" y="316499"/>
                  </a:cubicBezTo>
                  <a:cubicBezTo>
                    <a:pt x="41348" y="316080"/>
                    <a:pt x="39094" y="316080"/>
                    <a:pt x="36900" y="316499"/>
                  </a:cubicBezTo>
                  <a:close/>
                  <a:moveTo>
                    <a:pt x="50184" y="318713"/>
                  </a:moveTo>
                  <a:cubicBezTo>
                    <a:pt x="53992" y="319582"/>
                    <a:pt x="57536" y="321354"/>
                    <a:pt x="60516" y="323879"/>
                  </a:cubicBezTo>
                  <a:cubicBezTo>
                    <a:pt x="56135" y="324795"/>
                    <a:pt x="51613" y="324795"/>
                    <a:pt x="47232" y="323879"/>
                  </a:cubicBezTo>
                  <a:cubicBezTo>
                    <a:pt x="43616" y="323082"/>
                    <a:pt x="40294" y="321293"/>
                    <a:pt x="37638" y="318713"/>
                  </a:cubicBezTo>
                  <a:cubicBezTo>
                    <a:pt x="41710" y="317522"/>
                    <a:pt x="46000" y="317269"/>
                    <a:pt x="50184" y="317975"/>
                  </a:cubicBezTo>
                  <a:close/>
                  <a:moveTo>
                    <a:pt x="50184" y="318713"/>
                  </a:moveTo>
                  <a:lnTo>
                    <a:pt x="45018" y="318713"/>
                  </a:lnTo>
                  <a:lnTo>
                    <a:pt x="40590" y="309857"/>
                  </a:lnTo>
                  <a:cubicBezTo>
                    <a:pt x="40084" y="308425"/>
                    <a:pt x="40084" y="306862"/>
                    <a:pt x="40590" y="305429"/>
                  </a:cubicBezTo>
                  <a:cubicBezTo>
                    <a:pt x="44140" y="303993"/>
                    <a:pt x="48110" y="303993"/>
                    <a:pt x="51660" y="305429"/>
                  </a:cubicBezTo>
                  <a:cubicBezTo>
                    <a:pt x="56012" y="308088"/>
                    <a:pt x="59778" y="311603"/>
                    <a:pt x="62730" y="315761"/>
                  </a:cubicBezTo>
                  <a:cubicBezTo>
                    <a:pt x="59059" y="315226"/>
                    <a:pt x="55331" y="315226"/>
                    <a:pt x="51660" y="315761"/>
                  </a:cubicBezTo>
                  <a:close/>
                  <a:moveTo>
                    <a:pt x="50184" y="312071"/>
                  </a:moveTo>
                  <a:lnTo>
                    <a:pt x="48708" y="309857"/>
                  </a:lnTo>
                  <a:cubicBezTo>
                    <a:pt x="44899" y="308444"/>
                    <a:pt x="40710" y="308444"/>
                    <a:pt x="36900" y="309857"/>
                  </a:cubicBezTo>
                  <a:lnTo>
                    <a:pt x="36900" y="297311"/>
                  </a:lnTo>
                  <a:cubicBezTo>
                    <a:pt x="38444" y="298420"/>
                    <a:pt x="40523" y="298420"/>
                    <a:pt x="42066" y="297311"/>
                  </a:cubicBezTo>
                  <a:cubicBezTo>
                    <a:pt x="42763" y="295660"/>
                    <a:pt x="42763" y="293797"/>
                    <a:pt x="42066" y="292145"/>
                  </a:cubicBezTo>
                  <a:cubicBezTo>
                    <a:pt x="42066" y="292145"/>
                    <a:pt x="42066" y="292145"/>
                    <a:pt x="42066" y="292145"/>
                  </a:cubicBezTo>
                  <a:lnTo>
                    <a:pt x="53874" y="309857"/>
                  </a:lnTo>
                  <a:close/>
                  <a:moveTo>
                    <a:pt x="37638" y="295097"/>
                  </a:moveTo>
                  <a:cubicBezTo>
                    <a:pt x="37638" y="295097"/>
                    <a:pt x="37638" y="295097"/>
                    <a:pt x="37638" y="295097"/>
                  </a:cubicBezTo>
                  <a:lnTo>
                    <a:pt x="41328" y="295097"/>
                  </a:lnTo>
                  <a:lnTo>
                    <a:pt x="36162" y="295097"/>
                  </a:lnTo>
                  <a:close/>
                  <a:moveTo>
                    <a:pt x="37638" y="279599"/>
                  </a:moveTo>
                  <a:lnTo>
                    <a:pt x="41328" y="286241"/>
                  </a:lnTo>
                  <a:cubicBezTo>
                    <a:pt x="41328" y="286241"/>
                    <a:pt x="41328" y="286241"/>
                    <a:pt x="41328" y="286241"/>
                  </a:cubicBezTo>
                  <a:cubicBezTo>
                    <a:pt x="41328" y="286241"/>
                    <a:pt x="41328" y="286241"/>
                    <a:pt x="41328" y="286241"/>
                  </a:cubicBezTo>
                  <a:lnTo>
                    <a:pt x="41328" y="286241"/>
                  </a:lnTo>
                  <a:lnTo>
                    <a:pt x="41328" y="280337"/>
                  </a:lnTo>
                  <a:close/>
                  <a:moveTo>
                    <a:pt x="54612" y="339377"/>
                  </a:moveTo>
                  <a:lnTo>
                    <a:pt x="54612" y="339377"/>
                  </a:lnTo>
                  <a:lnTo>
                    <a:pt x="54612" y="335687"/>
                  </a:lnTo>
                  <a:lnTo>
                    <a:pt x="54612" y="340853"/>
                  </a:lnTo>
                  <a:cubicBezTo>
                    <a:pt x="54612" y="340853"/>
                    <a:pt x="57564" y="340853"/>
                    <a:pt x="57564" y="339377"/>
                  </a:cubicBezTo>
                  <a:close/>
                  <a:moveTo>
                    <a:pt x="65682" y="352661"/>
                  </a:moveTo>
                  <a:lnTo>
                    <a:pt x="56088" y="352661"/>
                  </a:lnTo>
                  <a:lnTo>
                    <a:pt x="56088" y="343067"/>
                  </a:lnTo>
                  <a:lnTo>
                    <a:pt x="56088" y="343067"/>
                  </a:lnTo>
                  <a:cubicBezTo>
                    <a:pt x="57495" y="341633"/>
                    <a:pt x="57495" y="339336"/>
                    <a:pt x="56088" y="337901"/>
                  </a:cubicBezTo>
                  <a:cubicBezTo>
                    <a:pt x="56088" y="337901"/>
                    <a:pt x="56088" y="337901"/>
                    <a:pt x="56088" y="337901"/>
                  </a:cubicBezTo>
                  <a:lnTo>
                    <a:pt x="66420" y="360041"/>
                  </a:lnTo>
                  <a:close/>
                  <a:moveTo>
                    <a:pt x="57564" y="333473"/>
                  </a:moveTo>
                  <a:lnTo>
                    <a:pt x="57564" y="333473"/>
                  </a:lnTo>
                  <a:lnTo>
                    <a:pt x="57564" y="326831"/>
                  </a:lnTo>
                  <a:lnTo>
                    <a:pt x="57564" y="326831"/>
                  </a:lnTo>
                  <a:lnTo>
                    <a:pt x="57564" y="331259"/>
                  </a:lnTo>
                  <a:close/>
                  <a:moveTo>
                    <a:pt x="57564" y="315761"/>
                  </a:moveTo>
                  <a:cubicBezTo>
                    <a:pt x="57564" y="315761"/>
                    <a:pt x="56088" y="309857"/>
                    <a:pt x="53874" y="302477"/>
                  </a:cubicBezTo>
                  <a:cubicBezTo>
                    <a:pt x="51660" y="295097"/>
                    <a:pt x="46494" y="289193"/>
                    <a:pt x="47970" y="288455"/>
                  </a:cubicBezTo>
                  <a:cubicBezTo>
                    <a:pt x="49446" y="287717"/>
                    <a:pt x="51660" y="288455"/>
                    <a:pt x="53874" y="297311"/>
                  </a:cubicBezTo>
                  <a:cubicBezTo>
                    <a:pt x="56088" y="306167"/>
                    <a:pt x="63468" y="315023"/>
                    <a:pt x="61254" y="315761"/>
                  </a:cubicBezTo>
                  <a:close/>
                  <a:moveTo>
                    <a:pt x="73062" y="315761"/>
                  </a:moveTo>
                  <a:lnTo>
                    <a:pt x="73062" y="323141"/>
                  </a:lnTo>
                  <a:lnTo>
                    <a:pt x="73062" y="323141"/>
                  </a:lnTo>
                  <a:lnTo>
                    <a:pt x="69372" y="323141"/>
                  </a:lnTo>
                  <a:lnTo>
                    <a:pt x="69372" y="323141"/>
                  </a:lnTo>
                  <a:cubicBezTo>
                    <a:pt x="72275" y="321475"/>
                    <a:pt x="74790" y="319212"/>
                    <a:pt x="76752" y="316499"/>
                  </a:cubicBezTo>
                  <a:close/>
                  <a:moveTo>
                    <a:pt x="73062" y="330521"/>
                  </a:moveTo>
                  <a:lnTo>
                    <a:pt x="73062" y="330521"/>
                  </a:lnTo>
                  <a:lnTo>
                    <a:pt x="73062" y="339377"/>
                  </a:lnTo>
                  <a:lnTo>
                    <a:pt x="67896" y="327569"/>
                  </a:lnTo>
                  <a:close/>
                  <a:moveTo>
                    <a:pt x="78228" y="330521"/>
                  </a:moveTo>
                  <a:lnTo>
                    <a:pt x="74538" y="330521"/>
                  </a:lnTo>
                  <a:lnTo>
                    <a:pt x="74538" y="330521"/>
                  </a:lnTo>
                  <a:cubicBezTo>
                    <a:pt x="74538" y="330521"/>
                    <a:pt x="74538" y="330521"/>
                    <a:pt x="74538" y="330521"/>
                  </a:cubicBezTo>
                  <a:lnTo>
                    <a:pt x="81918" y="330521"/>
                  </a:lnTo>
                  <a:close/>
                  <a:moveTo>
                    <a:pt x="78228" y="123881"/>
                  </a:moveTo>
                  <a:lnTo>
                    <a:pt x="70110" y="116501"/>
                  </a:lnTo>
                  <a:lnTo>
                    <a:pt x="70110" y="107645"/>
                  </a:lnTo>
                  <a:lnTo>
                    <a:pt x="78228" y="99527"/>
                  </a:lnTo>
                  <a:close/>
                  <a:moveTo>
                    <a:pt x="78228" y="133475"/>
                  </a:moveTo>
                  <a:lnTo>
                    <a:pt x="78228" y="141593"/>
                  </a:lnTo>
                  <a:lnTo>
                    <a:pt x="78228" y="141593"/>
                  </a:lnTo>
                  <a:lnTo>
                    <a:pt x="73800" y="146021"/>
                  </a:lnTo>
                  <a:lnTo>
                    <a:pt x="73800" y="125357"/>
                  </a:lnTo>
                  <a:close/>
                  <a:moveTo>
                    <a:pt x="78228" y="151925"/>
                  </a:moveTo>
                  <a:lnTo>
                    <a:pt x="78228" y="289931"/>
                  </a:lnTo>
                  <a:cubicBezTo>
                    <a:pt x="76213" y="291026"/>
                    <a:pt x="74452" y="292535"/>
                    <a:pt x="73062" y="294359"/>
                  </a:cubicBezTo>
                  <a:cubicBezTo>
                    <a:pt x="73793" y="290210"/>
                    <a:pt x="73793" y="285963"/>
                    <a:pt x="73062" y="281813"/>
                  </a:cubicBezTo>
                  <a:lnTo>
                    <a:pt x="67158" y="286979"/>
                  </a:lnTo>
                  <a:cubicBezTo>
                    <a:pt x="67158" y="286979"/>
                    <a:pt x="67158" y="286979"/>
                    <a:pt x="67158" y="286979"/>
                  </a:cubicBezTo>
                  <a:cubicBezTo>
                    <a:pt x="67158" y="286979"/>
                    <a:pt x="67158" y="286979"/>
                    <a:pt x="67158" y="286979"/>
                  </a:cubicBezTo>
                  <a:lnTo>
                    <a:pt x="67158" y="151925"/>
                  </a:lnTo>
                  <a:lnTo>
                    <a:pt x="67896" y="162257"/>
                  </a:lnTo>
                  <a:close/>
                  <a:moveTo>
                    <a:pt x="67158" y="116501"/>
                  </a:moveTo>
                  <a:lnTo>
                    <a:pt x="59040" y="123881"/>
                  </a:lnTo>
                  <a:lnTo>
                    <a:pt x="59040" y="94361"/>
                  </a:lnTo>
                  <a:lnTo>
                    <a:pt x="67158" y="106907"/>
                  </a:lnTo>
                  <a:close/>
                  <a:moveTo>
                    <a:pt x="62730" y="129785"/>
                  </a:moveTo>
                  <a:lnTo>
                    <a:pt x="67158" y="125357"/>
                  </a:lnTo>
                  <a:lnTo>
                    <a:pt x="67158" y="149711"/>
                  </a:lnTo>
                  <a:lnTo>
                    <a:pt x="62730" y="145283"/>
                  </a:lnTo>
                  <a:lnTo>
                    <a:pt x="59040" y="145283"/>
                  </a:lnTo>
                  <a:lnTo>
                    <a:pt x="59040" y="133475"/>
                  </a:lnTo>
                  <a:close/>
                  <a:moveTo>
                    <a:pt x="53136" y="283289"/>
                  </a:moveTo>
                  <a:lnTo>
                    <a:pt x="53136" y="283289"/>
                  </a:lnTo>
                  <a:lnTo>
                    <a:pt x="53136" y="279599"/>
                  </a:lnTo>
                  <a:cubicBezTo>
                    <a:pt x="55362" y="277534"/>
                    <a:pt x="57123" y="275018"/>
                    <a:pt x="58302" y="272219"/>
                  </a:cubicBezTo>
                  <a:lnTo>
                    <a:pt x="58302" y="282551"/>
                  </a:lnTo>
                  <a:close/>
                  <a:moveTo>
                    <a:pt x="53136" y="123881"/>
                  </a:moveTo>
                  <a:lnTo>
                    <a:pt x="44280" y="116501"/>
                  </a:lnTo>
                  <a:lnTo>
                    <a:pt x="44280" y="104693"/>
                  </a:lnTo>
                  <a:lnTo>
                    <a:pt x="53136" y="96575"/>
                  </a:lnTo>
                  <a:close/>
                  <a:moveTo>
                    <a:pt x="49446" y="129785"/>
                  </a:moveTo>
                  <a:lnTo>
                    <a:pt x="53136" y="133475"/>
                  </a:lnTo>
                  <a:lnTo>
                    <a:pt x="53136" y="141593"/>
                  </a:lnTo>
                  <a:lnTo>
                    <a:pt x="49446" y="141593"/>
                  </a:lnTo>
                  <a:lnTo>
                    <a:pt x="44280" y="146021"/>
                  </a:lnTo>
                  <a:lnTo>
                    <a:pt x="44280" y="125357"/>
                  </a:lnTo>
                  <a:close/>
                  <a:moveTo>
                    <a:pt x="49446" y="151925"/>
                  </a:moveTo>
                  <a:lnTo>
                    <a:pt x="49446" y="252293"/>
                  </a:lnTo>
                  <a:cubicBezTo>
                    <a:pt x="49763" y="249843"/>
                    <a:pt x="49763" y="247363"/>
                    <a:pt x="49446" y="244913"/>
                  </a:cubicBezTo>
                  <a:cubicBezTo>
                    <a:pt x="49446" y="244913"/>
                    <a:pt x="44280" y="244913"/>
                    <a:pt x="43542" y="251555"/>
                  </a:cubicBezTo>
                  <a:cubicBezTo>
                    <a:pt x="42876" y="247591"/>
                    <a:pt x="41366" y="243815"/>
                    <a:pt x="39114" y="240485"/>
                  </a:cubicBezTo>
                  <a:lnTo>
                    <a:pt x="39114" y="240485"/>
                  </a:lnTo>
                  <a:cubicBezTo>
                    <a:pt x="37744" y="239694"/>
                    <a:pt x="36056" y="239694"/>
                    <a:pt x="34686" y="240485"/>
                  </a:cubicBezTo>
                  <a:lnTo>
                    <a:pt x="34686" y="151925"/>
                  </a:lnTo>
                  <a:lnTo>
                    <a:pt x="45018" y="162257"/>
                  </a:lnTo>
                  <a:close/>
                  <a:moveTo>
                    <a:pt x="32472" y="143069"/>
                  </a:moveTo>
                  <a:lnTo>
                    <a:pt x="32472" y="131999"/>
                  </a:lnTo>
                  <a:lnTo>
                    <a:pt x="39114" y="125357"/>
                  </a:lnTo>
                  <a:lnTo>
                    <a:pt x="39114" y="149711"/>
                  </a:lnTo>
                  <a:close/>
                  <a:moveTo>
                    <a:pt x="39114" y="116501"/>
                  </a:moveTo>
                  <a:lnTo>
                    <a:pt x="32472" y="122405"/>
                  </a:lnTo>
                  <a:lnTo>
                    <a:pt x="32472" y="99527"/>
                  </a:lnTo>
                  <a:cubicBezTo>
                    <a:pt x="31905" y="97100"/>
                    <a:pt x="31905" y="94575"/>
                    <a:pt x="32472" y="92147"/>
                  </a:cubicBezTo>
                  <a:lnTo>
                    <a:pt x="36900" y="100265"/>
                  </a:lnTo>
                  <a:close/>
                  <a:moveTo>
                    <a:pt x="25830" y="213179"/>
                  </a:moveTo>
                  <a:cubicBezTo>
                    <a:pt x="28034" y="215988"/>
                    <a:pt x="29551" y="219274"/>
                    <a:pt x="30258" y="222773"/>
                  </a:cubicBezTo>
                  <a:cubicBezTo>
                    <a:pt x="30905" y="226683"/>
                    <a:pt x="30905" y="230672"/>
                    <a:pt x="30258" y="234581"/>
                  </a:cubicBezTo>
                  <a:cubicBezTo>
                    <a:pt x="29560" y="230925"/>
                    <a:pt x="29560" y="227168"/>
                    <a:pt x="30258" y="223511"/>
                  </a:cubicBezTo>
                  <a:cubicBezTo>
                    <a:pt x="27918" y="220506"/>
                    <a:pt x="26392" y="216947"/>
                    <a:pt x="25830" y="213179"/>
                  </a:cubicBezTo>
                  <a:close/>
                  <a:moveTo>
                    <a:pt x="13284" y="222773"/>
                  </a:moveTo>
                  <a:cubicBezTo>
                    <a:pt x="12528" y="219122"/>
                    <a:pt x="12528" y="215355"/>
                    <a:pt x="13284" y="211703"/>
                  </a:cubicBezTo>
                  <a:cubicBezTo>
                    <a:pt x="16626" y="212602"/>
                    <a:pt x="19517" y="214705"/>
                    <a:pt x="21402" y="217607"/>
                  </a:cubicBezTo>
                  <a:cubicBezTo>
                    <a:pt x="22158" y="221259"/>
                    <a:pt x="22158" y="225026"/>
                    <a:pt x="21402" y="228677"/>
                  </a:cubicBezTo>
                  <a:cubicBezTo>
                    <a:pt x="18140" y="227616"/>
                    <a:pt x="15299" y="225550"/>
                    <a:pt x="13284" y="222773"/>
                  </a:cubicBezTo>
                  <a:close/>
                  <a:moveTo>
                    <a:pt x="13284" y="237533"/>
                  </a:moveTo>
                  <a:cubicBezTo>
                    <a:pt x="11009" y="234666"/>
                    <a:pt x="9260" y="231418"/>
                    <a:pt x="8118" y="227939"/>
                  </a:cubicBezTo>
                  <a:cubicBezTo>
                    <a:pt x="11294" y="227416"/>
                    <a:pt x="14536" y="227416"/>
                    <a:pt x="17712" y="227939"/>
                  </a:cubicBezTo>
                  <a:cubicBezTo>
                    <a:pt x="20205" y="230368"/>
                    <a:pt x="21991" y="233429"/>
                    <a:pt x="22878" y="236795"/>
                  </a:cubicBezTo>
                  <a:cubicBezTo>
                    <a:pt x="19735" y="238025"/>
                    <a:pt x="16202" y="237753"/>
                    <a:pt x="13284" y="236057"/>
                  </a:cubicBezTo>
                  <a:close/>
                  <a:moveTo>
                    <a:pt x="19926" y="252293"/>
                  </a:moveTo>
                  <a:cubicBezTo>
                    <a:pt x="19926" y="252293"/>
                    <a:pt x="19926" y="252293"/>
                    <a:pt x="19926" y="252293"/>
                  </a:cubicBezTo>
                  <a:cubicBezTo>
                    <a:pt x="19926" y="252293"/>
                    <a:pt x="19926" y="252293"/>
                    <a:pt x="19926" y="252293"/>
                  </a:cubicBezTo>
                  <a:cubicBezTo>
                    <a:pt x="19926" y="252293"/>
                    <a:pt x="19926" y="252293"/>
                    <a:pt x="19926" y="252293"/>
                  </a:cubicBezTo>
                  <a:lnTo>
                    <a:pt x="19926" y="252293"/>
                  </a:lnTo>
                  <a:close/>
                  <a:moveTo>
                    <a:pt x="29520" y="247865"/>
                  </a:moveTo>
                  <a:cubicBezTo>
                    <a:pt x="29520" y="247865"/>
                    <a:pt x="33210" y="247865"/>
                    <a:pt x="35424" y="255983"/>
                  </a:cubicBezTo>
                  <a:cubicBezTo>
                    <a:pt x="37638" y="264101"/>
                    <a:pt x="41328" y="267053"/>
                    <a:pt x="39852" y="267791"/>
                  </a:cubicBezTo>
                  <a:cubicBezTo>
                    <a:pt x="38376" y="268529"/>
                    <a:pt x="35424" y="262625"/>
                    <a:pt x="33210" y="257459"/>
                  </a:cubicBezTo>
                  <a:cubicBezTo>
                    <a:pt x="30996" y="252293"/>
                    <a:pt x="28044" y="248603"/>
                    <a:pt x="29520" y="247865"/>
                  </a:cubicBezTo>
                  <a:close/>
                  <a:moveTo>
                    <a:pt x="15498" y="259673"/>
                  </a:moveTo>
                  <a:cubicBezTo>
                    <a:pt x="19155" y="258975"/>
                    <a:pt x="22911" y="258975"/>
                    <a:pt x="26568" y="259673"/>
                  </a:cubicBezTo>
                  <a:cubicBezTo>
                    <a:pt x="29935" y="261291"/>
                    <a:pt x="32756" y="263856"/>
                    <a:pt x="34686" y="267053"/>
                  </a:cubicBezTo>
                  <a:cubicBezTo>
                    <a:pt x="31051" y="267960"/>
                    <a:pt x="27251" y="267960"/>
                    <a:pt x="23616" y="267053"/>
                  </a:cubicBezTo>
                  <a:cubicBezTo>
                    <a:pt x="20294" y="265370"/>
                    <a:pt x="17490" y="262820"/>
                    <a:pt x="15498" y="259673"/>
                  </a:cubicBezTo>
                  <a:close/>
                  <a:moveTo>
                    <a:pt x="23616" y="276647"/>
                  </a:moveTo>
                  <a:cubicBezTo>
                    <a:pt x="20796" y="275136"/>
                    <a:pt x="18485" y="272825"/>
                    <a:pt x="16974" y="270005"/>
                  </a:cubicBezTo>
                  <a:cubicBezTo>
                    <a:pt x="20877" y="269284"/>
                    <a:pt x="24879" y="269284"/>
                    <a:pt x="28782" y="270005"/>
                  </a:cubicBezTo>
                  <a:cubicBezTo>
                    <a:pt x="31614" y="271456"/>
                    <a:pt x="34125" y="273464"/>
                    <a:pt x="36162" y="275909"/>
                  </a:cubicBezTo>
                  <a:cubicBezTo>
                    <a:pt x="32029" y="276696"/>
                    <a:pt x="27812" y="276944"/>
                    <a:pt x="23616" y="276647"/>
                  </a:cubicBezTo>
                  <a:close/>
                  <a:moveTo>
                    <a:pt x="67158" y="371849"/>
                  </a:moveTo>
                  <a:cubicBezTo>
                    <a:pt x="62724" y="370294"/>
                    <a:pt x="58691" y="367773"/>
                    <a:pt x="55350" y="364469"/>
                  </a:cubicBezTo>
                  <a:cubicBezTo>
                    <a:pt x="60751" y="363968"/>
                    <a:pt x="66185" y="363968"/>
                    <a:pt x="71586" y="364469"/>
                  </a:cubicBezTo>
                  <a:cubicBezTo>
                    <a:pt x="75706" y="364900"/>
                    <a:pt x="79455" y="367043"/>
                    <a:pt x="81918" y="370373"/>
                  </a:cubicBezTo>
                  <a:cubicBezTo>
                    <a:pt x="77314" y="372548"/>
                    <a:pt x="72101" y="373069"/>
                    <a:pt x="67158" y="371849"/>
                  </a:cubicBezTo>
                  <a:close/>
                  <a:moveTo>
                    <a:pt x="77490" y="383657"/>
                  </a:moveTo>
                  <a:lnTo>
                    <a:pt x="77490" y="383657"/>
                  </a:lnTo>
                  <a:lnTo>
                    <a:pt x="77490" y="383657"/>
                  </a:lnTo>
                  <a:cubicBezTo>
                    <a:pt x="77490" y="383657"/>
                    <a:pt x="81918" y="383657"/>
                    <a:pt x="81918" y="383657"/>
                  </a:cubicBezTo>
                  <a:cubicBezTo>
                    <a:pt x="81918" y="383657"/>
                    <a:pt x="81918" y="383657"/>
                    <a:pt x="77490" y="383657"/>
                  </a:cubicBezTo>
                  <a:close/>
                  <a:moveTo>
                    <a:pt x="84870" y="383657"/>
                  </a:moveTo>
                  <a:cubicBezTo>
                    <a:pt x="84870" y="383657"/>
                    <a:pt x="84870" y="383657"/>
                    <a:pt x="84870" y="383657"/>
                  </a:cubicBezTo>
                  <a:lnTo>
                    <a:pt x="84870" y="388085"/>
                  </a:lnTo>
                  <a:lnTo>
                    <a:pt x="81918" y="383657"/>
                  </a:lnTo>
                  <a:close/>
                  <a:moveTo>
                    <a:pt x="122508" y="355613"/>
                  </a:moveTo>
                  <a:lnTo>
                    <a:pt x="122508" y="355613"/>
                  </a:lnTo>
                  <a:cubicBezTo>
                    <a:pt x="122508" y="355613"/>
                    <a:pt x="122508" y="361517"/>
                    <a:pt x="122508" y="362993"/>
                  </a:cubicBezTo>
                  <a:lnTo>
                    <a:pt x="129150" y="358565"/>
                  </a:lnTo>
                  <a:cubicBezTo>
                    <a:pt x="128961" y="360282"/>
                    <a:pt x="128961" y="362015"/>
                    <a:pt x="129150" y="363731"/>
                  </a:cubicBezTo>
                  <a:lnTo>
                    <a:pt x="103320" y="399155"/>
                  </a:lnTo>
                  <a:cubicBezTo>
                    <a:pt x="102856" y="402337"/>
                    <a:pt x="102856" y="405569"/>
                    <a:pt x="103320" y="408749"/>
                  </a:cubicBezTo>
                  <a:cubicBezTo>
                    <a:pt x="103320" y="408749"/>
                    <a:pt x="103320" y="408749"/>
                    <a:pt x="103320" y="408749"/>
                  </a:cubicBezTo>
                  <a:cubicBezTo>
                    <a:pt x="103068" y="407037"/>
                    <a:pt x="103068" y="405296"/>
                    <a:pt x="103320" y="403583"/>
                  </a:cubicBezTo>
                  <a:cubicBezTo>
                    <a:pt x="101410" y="404259"/>
                    <a:pt x="99326" y="404259"/>
                    <a:pt x="97416" y="403583"/>
                  </a:cubicBezTo>
                  <a:cubicBezTo>
                    <a:pt x="97416" y="403583"/>
                    <a:pt x="102582" y="397679"/>
                    <a:pt x="103320" y="393251"/>
                  </a:cubicBezTo>
                  <a:cubicBezTo>
                    <a:pt x="104058" y="388823"/>
                    <a:pt x="95202" y="393251"/>
                    <a:pt x="90036" y="393251"/>
                  </a:cubicBezTo>
                  <a:cubicBezTo>
                    <a:pt x="84870" y="393251"/>
                    <a:pt x="81918" y="393251"/>
                    <a:pt x="81918" y="392513"/>
                  </a:cubicBezTo>
                  <a:cubicBezTo>
                    <a:pt x="81918" y="391775"/>
                    <a:pt x="81918" y="392513"/>
                    <a:pt x="81918" y="392513"/>
                  </a:cubicBezTo>
                  <a:cubicBezTo>
                    <a:pt x="81918" y="392513"/>
                    <a:pt x="85608" y="383657"/>
                    <a:pt x="90774" y="383657"/>
                  </a:cubicBezTo>
                  <a:cubicBezTo>
                    <a:pt x="95940" y="383657"/>
                    <a:pt x="100368" y="383657"/>
                    <a:pt x="102582" y="383657"/>
                  </a:cubicBezTo>
                  <a:cubicBezTo>
                    <a:pt x="104796" y="383657"/>
                    <a:pt x="121770" y="351923"/>
                    <a:pt x="122508" y="350447"/>
                  </a:cubicBezTo>
                  <a:close/>
                  <a:moveTo>
                    <a:pt x="90774" y="419081"/>
                  </a:moveTo>
                  <a:lnTo>
                    <a:pt x="90774" y="419081"/>
                  </a:lnTo>
                  <a:lnTo>
                    <a:pt x="90774" y="415391"/>
                  </a:lnTo>
                  <a:lnTo>
                    <a:pt x="98154" y="409487"/>
                  </a:lnTo>
                  <a:lnTo>
                    <a:pt x="98154" y="409487"/>
                  </a:lnTo>
                  <a:lnTo>
                    <a:pt x="98154" y="409487"/>
                  </a:lnTo>
                  <a:close/>
                  <a:moveTo>
                    <a:pt x="86346" y="400631"/>
                  </a:moveTo>
                  <a:lnTo>
                    <a:pt x="86346" y="400631"/>
                  </a:lnTo>
                  <a:lnTo>
                    <a:pt x="86346" y="400631"/>
                  </a:lnTo>
                  <a:lnTo>
                    <a:pt x="81918" y="405059"/>
                  </a:lnTo>
                  <a:lnTo>
                    <a:pt x="81918" y="405059"/>
                  </a:lnTo>
                  <a:lnTo>
                    <a:pt x="81918" y="405059"/>
                  </a:lnTo>
                  <a:close/>
                  <a:moveTo>
                    <a:pt x="81918" y="394727"/>
                  </a:moveTo>
                  <a:lnTo>
                    <a:pt x="81918" y="394727"/>
                  </a:lnTo>
                  <a:lnTo>
                    <a:pt x="81918" y="394727"/>
                  </a:lnTo>
                  <a:lnTo>
                    <a:pt x="81918" y="394727"/>
                  </a:lnTo>
                  <a:lnTo>
                    <a:pt x="81918" y="394727"/>
                  </a:lnTo>
                  <a:lnTo>
                    <a:pt x="81918" y="394727"/>
                  </a:lnTo>
                  <a:cubicBezTo>
                    <a:pt x="81918" y="394727"/>
                    <a:pt x="81918" y="395465"/>
                    <a:pt x="81918" y="394727"/>
                  </a:cubicBezTo>
                  <a:close/>
                  <a:moveTo>
                    <a:pt x="91512" y="399893"/>
                  </a:moveTo>
                  <a:lnTo>
                    <a:pt x="91512" y="399893"/>
                  </a:lnTo>
                  <a:lnTo>
                    <a:pt x="91512" y="399893"/>
                  </a:lnTo>
                  <a:lnTo>
                    <a:pt x="91512" y="399893"/>
                  </a:lnTo>
                  <a:lnTo>
                    <a:pt x="84132" y="405797"/>
                  </a:lnTo>
                  <a:lnTo>
                    <a:pt x="81918" y="405797"/>
                  </a:lnTo>
                  <a:lnTo>
                    <a:pt x="81918" y="405797"/>
                  </a:lnTo>
                  <a:close/>
                  <a:moveTo>
                    <a:pt x="113652" y="429413"/>
                  </a:moveTo>
                  <a:lnTo>
                    <a:pt x="104058" y="424247"/>
                  </a:lnTo>
                  <a:lnTo>
                    <a:pt x="104058" y="413177"/>
                  </a:lnTo>
                  <a:lnTo>
                    <a:pt x="114390" y="418343"/>
                  </a:lnTo>
                  <a:close/>
                  <a:moveTo>
                    <a:pt x="90774" y="377015"/>
                  </a:moveTo>
                  <a:cubicBezTo>
                    <a:pt x="84497" y="368714"/>
                    <a:pt x="79520" y="359507"/>
                    <a:pt x="76014" y="349709"/>
                  </a:cubicBezTo>
                  <a:cubicBezTo>
                    <a:pt x="70110" y="337163"/>
                    <a:pt x="65682" y="326831"/>
                    <a:pt x="67158" y="326093"/>
                  </a:cubicBezTo>
                  <a:cubicBezTo>
                    <a:pt x="73253" y="333438"/>
                    <a:pt x="78227" y="341645"/>
                    <a:pt x="81918" y="350447"/>
                  </a:cubicBezTo>
                  <a:cubicBezTo>
                    <a:pt x="85113" y="359147"/>
                    <a:pt x="87823" y="368016"/>
                    <a:pt x="90036" y="377015"/>
                  </a:cubicBezTo>
                  <a:close/>
                  <a:moveTo>
                    <a:pt x="101106" y="345281"/>
                  </a:moveTo>
                  <a:cubicBezTo>
                    <a:pt x="102060" y="349906"/>
                    <a:pt x="102060" y="354678"/>
                    <a:pt x="101106" y="359303"/>
                  </a:cubicBezTo>
                  <a:cubicBezTo>
                    <a:pt x="99483" y="361862"/>
                    <a:pt x="96747" y="363503"/>
                    <a:pt x="93726" y="363731"/>
                  </a:cubicBezTo>
                  <a:cubicBezTo>
                    <a:pt x="92649" y="360878"/>
                    <a:pt x="92649" y="357729"/>
                    <a:pt x="93726" y="354875"/>
                  </a:cubicBezTo>
                  <a:cubicBezTo>
                    <a:pt x="95395" y="351332"/>
                    <a:pt x="97639" y="348090"/>
                    <a:pt x="100368" y="345281"/>
                  </a:cubicBezTo>
                  <a:close/>
                  <a:moveTo>
                    <a:pt x="81918" y="345281"/>
                  </a:moveTo>
                  <a:cubicBezTo>
                    <a:pt x="83079" y="340622"/>
                    <a:pt x="85359" y="336315"/>
                    <a:pt x="88560" y="332735"/>
                  </a:cubicBezTo>
                  <a:cubicBezTo>
                    <a:pt x="90200" y="336019"/>
                    <a:pt x="91439" y="339488"/>
                    <a:pt x="92250" y="343067"/>
                  </a:cubicBezTo>
                  <a:lnTo>
                    <a:pt x="92250" y="348971"/>
                  </a:lnTo>
                  <a:cubicBezTo>
                    <a:pt x="90578" y="350238"/>
                    <a:pt x="89088" y="351727"/>
                    <a:pt x="87822" y="353399"/>
                  </a:cubicBezTo>
                  <a:cubicBezTo>
                    <a:pt x="87308" y="355083"/>
                    <a:pt x="87308" y="356882"/>
                    <a:pt x="87822" y="358565"/>
                  </a:cubicBezTo>
                  <a:cubicBezTo>
                    <a:pt x="84657" y="354772"/>
                    <a:pt x="82612" y="350172"/>
                    <a:pt x="81918" y="345281"/>
                  </a:cubicBezTo>
                  <a:close/>
                  <a:moveTo>
                    <a:pt x="87822" y="149711"/>
                  </a:moveTo>
                  <a:lnTo>
                    <a:pt x="81918" y="145283"/>
                  </a:lnTo>
                  <a:lnTo>
                    <a:pt x="81918" y="145283"/>
                  </a:lnTo>
                  <a:lnTo>
                    <a:pt x="81918" y="137903"/>
                  </a:lnTo>
                  <a:cubicBezTo>
                    <a:pt x="85163" y="135495"/>
                    <a:pt x="87919" y="132489"/>
                    <a:pt x="90036" y="129047"/>
                  </a:cubicBezTo>
                  <a:close/>
                  <a:moveTo>
                    <a:pt x="81918" y="124619"/>
                  </a:moveTo>
                  <a:lnTo>
                    <a:pt x="81918" y="98051"/>
                  </a:lnTo>
                  <a:cubicBezTo>
                    <a:pt x="84546" y="103913"/>
                    <a:pt x="88931" y="108812"/>
                    <a:pt x="94464" y="112073"/>
                  </a:cubicBezTo>
                  <a:cubicBezTo>
                    <a:pt x="91060" y="116967"/>
                    <a:pt x="86812" y="121216"/>
                    <a:pt x="81918" y="124619"/>
                  </a:cubicBezTo>
                  <a:close/>
                  <a:moveTo>
                    <a:pt x="97416" y="107645"/>
                  </a:moveTo>
                  <a:cubicBezTo>
                    <a:pt x="92988" y="107645"/>
                    <a:pt x="86346" y="97313"/>
                    <a:pt x="83394" y="92885"/>
                  </a:cubicBezTo>
                  <a:lnTo>
                    <a:pt x="83394" y="88457"/>
                  </a:lnTo>
                  <a:cubicBezTo>
                    <a:pt x="82903" y="88502"/>
                    <a:pt x="82409" y="88502"/>
                    <a:pt x="81918" y="88457"/>
                  </a:cubicBezTo>
                  <a:lnTo>
                    <a:pt x="81918" y="88457"/>
                  </a:lnTo>
                  <a:lnTo>
                    <a:pt x="81918" y="88457"/>
                  </a:lnTo>
                  <a:lnTo>
                    <a:pt x="81918" y="88457"/>
                  </a:lnTo>
                  <a:lnTo>
                    <a:pt x="74538" y="96575"/>
                  </a:lnTo>
                  <a:lnTo>
                    <a:pt x="61254" y="88457"/>
                  </a:lnTo>
                  <a:lnTo>
                    <a:pt x="61254" y="88457"/>
                  </a:lnTo>
                  <a:cubicBezTo>
                    <a:pt x="60692" y="86279"/>
                    <a:pt x="60692" y="83994"/>
                    <a:pt x="61254" y="81815"/>
                  </a:cubicBezTo>
                  <a:lnTo>
                    <a:pt x="61254" y="81815"/>
                  </a:lnTo>
                  <a:cubicBezTo>
                    <a:pt x="60574" y="83977"/>
                    <a:pt x="60574" y="86296"/>
                    <a:pt x="61254" y="88457"/>
                  </a:cubicBezTo>
                  <a:lnTo>
                    <a:pt x="61254" y="88457"/>
                  </a:lnTo>
                  <a:lnTo>
                    <a:pt x="50922" y="98789"/>
                  </a:lnTo>
                  <a:lnTo>
                    <a:pt x="42804" y="88457"/>
                  </a:lnTo>
                  <a:cubicBezTo>
                    <a:pt x="50098" y="78838"/>
                    <a:pt x="58807" y="70377"/>
                    <a:pt x="68634" y="63365"/>
                  </a:cubicBezTo>
                  <a:cubicBezTo>
                    <a:pt x="76971" y="71425"/>
                    <a:pt x="86122" y="78598"/>
                    <a:pt x="95940" y="84767"/>
                  </a:cubicBezTo>
                  <a:lnTo>
                    <a:pt x="95940" y="109859"/>
                  </a:lnTo>
                  <a:close/>
                  <a:moveTo>
                    <a:pt x="216234" y="107645"/>
                  </a:moveTo>
                  <a:lnTo>
                    <a:pt x="216234" y="80339"/>
                  </a:lnTo>
                  <a:lnTo>
                    <a:pt x="216234" y="80339"/>
                  </a:lnTo>
                  <a:lnTo>
                    <a:pt x="216234" y="106907"/>
                  </a:lnTo>
                  <a:cubicBezTo>
                    <a:pt x="215887" y="109355"/>
                    <a:pt x="215887" y="111839"/>
                    <a:pt x="216234" y="114287"/>
                  </a:cubicBezTo>
                  <a:cubicBezTo>
                    <a:pt x="218293" y="120350"/>
                    <a:pt x="220758" y="126267"/>
                    <a:pt x="223614" y="131999"/>
                  </a:cubicBezTo>
                  <a:cubicBezTo>
                    <a:pt x="213282" y="126095"/>
                    <a:pt x="208116" y="119453"/>
                    <a:pt x="208116" y="117239"/>
                  </a:cubicBezTo>
                  <a:lnTo>
                    <a:pt x="208116" y="80339"/>
                  </a:lnTo>
                  <a:lnTo>
                    <a:pt x="208116" y="80339"/>
                  </a:lnTo>
                  <a:lnTo>
                    <a:pt x="208116" y="120191"/>
                  </a:lnTo>
                  <a:lnTo>
                    <a:pt x="204426" y="124619"/>
                  </a:lnTo>
                  <a:lnTo>
                    <a:pt x="199998" y="120191"/>
                  </a:lnTo>
                  <a:lnTo>
                    <a:pt x="199998" y="80339"/>
                  </a:lnTo>
                  <a:lnTo>
                    <a:pt x="199998" y="80339"/>
                  </a:lnTo>
                  <a:lnTo>
                    <a:pt x="199998" y="117239"/>
                  </a:lnTo>
                  <a:cubicBezTo>
                    <a:pt x="199998" y="117239"/>
                    <a:pt x="194832" y="126095"/>
                    <a:pt x="184500" y="131999"/>
                  </a:cubicBezTo>
                  <a:cubicBezTo>
                    <a:pt x="187666" y="126414"/>
                    <a:pt x="190146" y="120467"/>
                    <a:pt x="191880" y="114287"/>
                  </a:cubicBezTo>
                  <a:cubicBezTo>
                    <a:pt x="192537" y="111872"/>
                    <a:pt x="192537" y="109324"/>
                    <a:pt x="191880" y="106907"/>
                  </a:cubicBezTo>
                  <a:lnTo>
                    <a:pt x="191880" y="80339"/>
                  </a:lnTo>
                  <a:lnTo>
                    <a:pt x="191880" y="80339"/>
                  </a:lnTo>
                  <a:lnTo>
                    <a:pt x="191880" y="106907"/>
                  </a:lnTo>
                  <a:cubicBezTo>
                    <a:pt x="191880" y="114287"/>
                    <a:pt x="183762" y="121667"/>
                    <a:pt x="172692" y="127571"/>
                  </a:cubicBezTo>
                  <a:cubicBezTo>
                    <a:pt x="174840" y="125158"/>
                    <a:pt x="176581" y="122418"/>
                    <a:pt x="177858" y="119453"/>
                  </a:cubicBezTo>
                  <a:cubicBezTo>
                    <a:pt x="185135" y="106148"/>
                    <a:pt x="188463" y="91043"/>
                    <a:pt x="187452" y="75911"/>
                  </a:cubicBezTo>
                  <a:cubicBezTo>
                    <a:pt x="187961" y="68507"/>
                    <a:pt x="186426" y="61104"/>
                    <a:pt x="183024" y="54509"/>
                  </a:cubicBezTo>
                  <a:cubicBezTo>
                    <a:pt x="183024" y="54509"/>
                    <a:pt x="183024" y="48605"/>
                    <a:pt x="187452" y="48605"/>
                  </a:cubicBezTo>
                  <a:cubicBezTo>
                    <a:pt x="191880" y="48605"/>
                    <a:pt x="197784" y="54509"/>
                    <a:pt x="197784" y="54509"/>
                  </a:cubicBezTo>
                  <a:cubicBezTo>
                    <a:pt x="197171" y="51626"/>
                    <a:pt x="195607" y="49030"/>
                    <a:pt x="193356" y="47129"/>
                  </a:cubicBezTo>
                  <a:cubicBezTo>
                    <a:pt x="193356" y="47129"/>
                    <a:pt x="193356" y="47129"/>
                    <a:pt x="193356" y="47129"/>
                  </a:cubicBezTo>
                  <a:lnTo>
                    <a:pt x="197046" y="47129"/>
                  </a:lnTo>
                  <a:cubicBezTo>
                    <a:pt x="200692" y="47557"/>
                    <a:pt x="203991" y="44950"/>
                    <a:pt x="204419" y="41307"/>
                  </a:cubicBezTo>
                  <a:cubicBezTo>
                    <a:pt x="204419" y="41280"/>
                    <a:pt x="204426" y="41253"/>
                    <a:pt x="204426" y="41225"/>
                  </a:cubicBezTo>
                  <a:cubicBezTo>
                    <a:pt x="204426" y="41225"/>
                    <a:pt x="204426" y="37535"/>
                    <a:pt x="204426" y="36059"/>
                  </a:cubicBezTo>
                  <a:lnTo>
                    <a:pt x="204426" y="36059"/>
                  </a:lnTo>
                  <a:lnTo>
                    <a:pt x="213282" y="36059"/>
                  </a:lnTo>
                  <a:cubicBezTo>
                    <a:pt x="217710" y="36059"/>
                    <a:pt x="228042" y="45653"/>
                    <a:pt x="230994" y="44915"/>
                  </a:cubicBezTo>
                  <a:cubicBezTo>
                    <a:pt x="233946" y="44177"/>
                    <a:pt x="221400" y="33845"/>
                    <a:pt x="212544" y="33845"/>
                  </a:cubicBezTo>
                  <a:lnTo>
                    <a:pt x="202950" y="33845"/>
                  </a:lnTo>
                  <a:cubicBezTo>
                    <a:pt x="199260" y="33845"/>
                    <a:pt x="195570" y="33845"/>
                    <a:pt x="191142" y="33845"/>
                  </a:cubicBezTo>
                  <a:lnTo>
                    <a:pt x="184500" y="33845"/>
                  </a:lnTo>
                  <a:cubicBezTo>
                    <a:pt x="184500" y="33845"/>
                    <a:pt x="184500" y="33845"/>
                    <a:pt x="184500" y="33845"/>
                  </a:cubicBezTo>
                  <a:cubicBezTo>
                    <a:pt x="184500" y="33845"/>
                    <a:pt x="190404" y="33845"/>
                    <a:pt x="194094" y="33845"/>
                  </a:cubicBezTo>
                  <a:lnTo>
                    <a:pt x="200736" y="33845"/>
                  </a:lnTo>
                  <a:cubicBezTo>
                    <a:pt x="211400" y="35268"/>
                    <a:pt x="221688" y="38780"/>
                    <a:pt x="230994" y="44177"/>
                  </a:cubicBezTo>
                  <a:lnTo>
                    <a:pt x="239112" y="44177"/>
                  </a:lnTo>
                  <a:lnTo>
                    <a:pt x="239112" y="44177"/>
                  </a:lnTo>
                  <a:cubicBezTo>
                    <a:pt x="242005" y="44785"/>
                    <a:pt x="244455" y="46690"/>
                    <a:pt x="245754" y="49343"/>
                  </a:cubicBezTo>
                  <a:cubicBezTo>
                    <a:pt x="245754" y="49343"/>
                    <a:pt x="241326" y="49343"/>
                    <a:pt x="240588" y="49343"/>
                  </a:cubicBezTo>
                  <a:cubicBezTo>
                    <a:pt x="243525" y="50263"/>
                    <a:pt x="245584" y="52910"/>
                    <a:pt x="245754" y="55985"/>
                  </a:cubicBezTo>
                  <a:lnTo>
                    <a:pt x="239112" y="55985"/>
                  </a:lnTo>
                  <a:cubicBezTo>
                    <a:pt x="239533" y="60896"/>
                    <a:pt x="239533" y="65835"/>
                    <a:pt x="239112" y="70745"/>
                  </a:cubicBezTo>
                  <a:cubicBezTo>
                    <a:pt x="239112" y="75173"/>
                    <a:pt x="233208" y="80339"/>
                    <a:pt x="233208" y="86981"/>
                  </a:cubicBezTo>
                  <a:cubicBezTo>
                    <a:pt x="232551" y="99974"/>
                    <a:pt x="235894" y="112856"/>
                    <a:pt x="242802" y="123881"/>
                  </a:cubicBezTo>
                  <a:cubicBezTo>
                    <a:pt x="244079" y="126846"/>
                    <a:pt x="245820" y="129586"/>
                    <a:pt x="247968" y="131999"/>
                  </a:cubicBezTo>
                  <a:cubicBezTo>
                    <a:pt x="222876" y="121667"/>
                    <a:pt x="214758" y="114287"/>
                    <a:pt x="214758" y="106907"/>
                  </a:cubicBezTo>
                  <a:close/>
                  <a:moveTo>
                    <a:pt x="301842" y="107645"/>
                  </a:moveTo>
                  <a:lnTo>
                    <a:pt x="301842" y="82553"/>
                  </a:lnTo>
                  <a:cubicBezTo>
                    <a:pt x="312012" y="76566"/>
                    <a:pt x="321429" y="69381"/>
                    <a:pt x="329886" y="61151"/>
                  </a:cubicBezTo>
                  <a:cubicBezTo>
                    <a:pt x="339716" y="68163"/>
                    <a:pt x="348425" y="76624"/>
                    <a:pt x="355716" y="86243"/>
                  </a:cubicBezTo>
                  <a:cubicBezTo>
                    <a:pt x="353812" y="89844"/>
                    <a:pt x="352085" y="93539"/>
                    <a:pt x="350550" y="97313"/>
                  </a:cubicBezTo>
                  <a:lnTo>
                    <a:pt x="338742" y="88457"/>
                  </a:lnTo>
                  <a:lnTo>
                    <a:pt x="338742" y="88457"/>
                  </a:lnTo>
                  <a:cubicBezTo>
                    <a:pt x="339421" y="86296"/>
                    <a:pt x="339421" y="83977"/>
                    <a:pt x="338742" y="81815"/>
                  </a:cubicBezTo>
                  <a:lnTo>
                    <a:pt x="338742" y="81815"/>
                  </a:lnTo>
                  <a:cubicBezTo>
                    <a:pt x="339303" y="83994"/>
                    <a:pt x="339303" y="86279"/>
                    <a:pt x="338742" y="88457"/>
                  </a:cubicBezTo>
                  <a:lnTo>
                    <a:pt x="338742" y="88457"/>
                  </a:lnTo>
                  <a:lnTo>
                    <a:pt x="329886" y="102479"/>
                  </a:lnTo>
                  <a:lnTo>
                    <a:pt x="321768" y="94361"/>
                  </a:lnTo>
                  <a:lnTo>
                    <a:pt x="321768" y="94361"/>
                  </a:lnTo>
                  <a:lnTo>
                    <a:pt x="321768" y="88457"/>
                  </a:lnTo>
                  <a:cubicBezTo>
                    <a:pt x="322558" y="86826"/>
                    <a:pt x="322558" y="84922"/>
                    <a:pt x="321768" y="83291"/>
                  </a:cubicBezTo>
                  <a:lnTo>
                    <a:pt x="321768" y="83291"/>
                  </a:lnTo>
                  <a:cubicBezTo>
                    <a:pt x="322558" y="84922"/>
                    <a:pt x="322558" y="86826"/>
                    <a:pt x="321768" y="88457"/>
                  </a:cubicBezTo>
                  <a:lnTo>
                    <a:pt x="321768" y="88457"/>
                  </a:lnTo>
                  <a:cubicBezTo>
                    <a:pt x="311436" y="97313"/>
                    <a:pt x="303318" y="106169"/>
                    <a:pt x="303318" y="107645"/>
                  </a:cubicBezTo>
                  <a:close/>
                  <a:moveTo>
                    <a:pt x="301842" y="112073"/>
                  </a:moveTo>
                  <a:cubicBezTo>
                    <a:pt x="307008" y="112073"/>
                    <a:pt x="312912" y="100265"/>
                    <a:pt x="314388" y="98051"/>
                  </a:cubicBezTo>
                  <a:lnTo>
                    <a:pt x="314388" y="124619"/>
                  </a:lnTo>
                  <a:cubicBezTo>
                    <a:pt x="309687" y="121450"/>
                    <a:pt x="305879" y="117132"/>
                    <a:pt x="303318" y="112073"/>
                  </a:cubicBezTo>
                  <a:close/>
                  <a:moveTo>
                    <a:pt x="310698" y="145283"/>
                  </a:moveTo>
                  <a:lnTo>
                    <a:pt x="305532" y="149711"/>
                  </a:lnTo>
                  <a:lnTo>
                    <a:pt x="305532" y="125357"/>
                  </a:lnTo>
                  <a:cubicBezTo>
                    <a:pt x="308100" y="128667"/>
                    <a:pt x="311074" y="131643"/>
                    <a:pt x="314388" y="134213"/>
                  </a:cubicBezTo>
                  <a:lnTo>
                    <a:pt x="314388" y="141593"/>
                  </a:lnTo>
                  <a:close/>
                  <a:moveTo>
                    <a:pt x="320292" y="383657"/>
                  </a:moveTo>
                  <a:cubicBezTo>
                    <a:pt x="320292" y="383657"/>
                    <a:pt x="320292" y="383657"/>
                    <a:pt x="315126" y="383657"/>
                  </a:cubicBezTo>
                  <a:cubicBezTo>
                    <a:pt x="313620" y="381976"/>
                    <a:pt x="313620" y="379435"/>
                    <a:pt x="315126" y="377753"/>
                  </a:cubicBezTo>
                  <a:lnTo>
                    <a:pt x="315126" y="377753"/>
                  </a:lnTo>
                  <a:lnTo>
                    <a:pt x="315126" y="377753"/>
                  </a:lnTo>
                  <a:cubicBezTo>
                    <a:pt x="316757" y="376327"/>
                    <a:pt x="319237" y="376492"/>
                    <a:pt x="320661" y="378122"/>
                  </a:cubicBezTo>
                  <a:cubicBezTo>
                    <a:pt x="322085" y="379753"/>
                    <a:pt x="321923" y="382231"/>
                    <a:pt x="320292" y="383657"/>
                  </a:cubicBezTo>
                  <a:close/>
                  <a:moveTo>
                    <a:pt x="320292" y="375539"/>
                  </a:moveTo>
                  <a:cubicBezTo>
                    <a:pt x="317702" y="372304"/>
                    <a:pt x="317702" y="367705"/>
                    <a:pt x="320292" y="364469"/>
                  </a:cubicBezTo>
                  <a:cubicBezTo>
                    <a:pt x="320292" y="360041"/>
                    <a:pt x="328410" y="358565"/>
                    <a:pt x="329886" y="355613"/>
                  </a:cubicBezTo>
                  <a:lnTo>
                    <a:pt x="346860" y="322403"/>
                  </a:lnTo>
                  <a:lnTo>
                    <a:pt x="346860" y="322403"/>
                  </a:lnTo>
                  <a:lnTo>
                    <a:pt x="346860" y="322403"/>
                  </a:lnTo>
                  <a:lnTo>
                    <a:pt x="346860" y="322403"/>
                  </a:lnTo>
                  <a:lnTo>
                    <a:pt x="329886" y="355613"/>
                  </a:lnTo>
                  <a:cubicBezTo>
                    <a:pt x="329886" y="355613"/>
                    <a:pt x="329886" y="364469"/>
                    <a:pt x="329886" y="368897"/>
                  </a:cubicBezTo>
                  <a:cubicBezTo>
                    <a:pt x="328336" y="372668"/>
                    <a:pt x="324026" y="374469"/>
                    <a:pt x="320255" y="372920"/>
                  </a:cubicBezTo>
                  <a:cubicBezTo>
                    <a:pt x="320019" y="372821"/>
                    <a:pt x="319783" y="372711"/>
                    <a:pt x="319554" y="372587"/>
                  </a:cubicBezTo>
                  <a:close/>
                  <a:moveTo>
                    <a:pt x="377118" y="262625"/>
                  </a:moveTo>
                  <a:cubicBezTo>
                    <a:pt x="374358" y="266363"/>
                    <a:pt x="371886" y="270312"/>
                    <a:pt x="369738" y="274433"/>
                  </a:cubicBezTo>
                  <a:lnTo>
                    <a:pt x="364572" y="284765"/>
                  </a:lnTo>
                  <a:cubicBezTo>
                    <a:pt x="364572" y="289931"/>
                    <a:pt x="358668" y="296573"/>
                    <a:pt x="358668" y="296573"/>
                  </a:cubicBezTo>
                  <a:lnTo>
                    <a:pt x="358668" y="296573"/>
                  </a:lnTo>
                  <a:lnTo>
                    <a:pt x="358668" y="296573"/>
                  </a:lnTo>
                  <a:lnTo>
                    <a:pt x="364572" y="284765"/>
                  </a:lnTo>
                  <a:lnTo>
                    <a:pt x="370476" y="274433"/>
                  </a:lnTo>
                  <a:cubicBezTo>
                    <a:pt x="374904" y="264839"/>
                    <a:pt x="374904" y="263363"/>
                    <a:pt x="375642" y="261887"/>
                  </a:cubicBezTo>
                  <a:cubicBezTo>
                    <a:pt x="376380" y="260411"/>
                    <a:pt x="375642" y="261887"/>
                    <a:pt x="375642" y="261887"/>
                  </a:cubicBezTo>
                  <a:lnTo>
                    <a:pt x="375642" y="261887"/>
                  </a:lnTo>
                  <a:cubicBezTo>
                    <a:pt x="375642" y="261887"/>
                    <a:pt x="377118" y="261149"/>
                    <a:pt x="377118" y="262625"/>
                  </a:cubicBezTo>
                  <a:close/>
                  <a:moveTo>
                    <a:pt x="377118" y="257459"/>
                  </a:moveTo>
                  <a:lnTo>
                    <a:pt x="377118" y="257459"/>
                  </a:lnTo>
                  <a:lnTo>
                    <a:pt x="380808" y="250079"/>
                  </a:lnTo>
                  <a:cubicBezTo>
                    <a:pt x="380808" y="243437"/>
                    <a:pt x="380808" y="234581"/>
                    <a:pt x="385236" y="233843"/>
                  </a:cubicBezTo>
                  <a:lnTo>
                    <a:pt x="391878" y="233843"/>
                  </a:lnTo>
                  <a:cubicBezTo>
                    <a:pt x="391878" y="233843"/>
                    <a:pt x="391878" y="239747"/>
                    <a:pt x="391878" y="241223"/>
                  </a:cubicBezTo>
                  <a:cubicBezTo>
                    <a:pt x="388055" y="245077"/>
                    <a:pt x="384594" y="249277"/>
                    <a:pt x="381546" y="253769"/>
                  </a:cubicBezTo>
                  <a:cubicBezTo>
                    <a:pt x="380144" y="255082"/>
                    <a:pt x="378660" y="256314"/>
                    <a:pt x="377118" y="257459"/>
                  </a:cubicBezTo>
                  <a:close/>
                  <a:moveTo>
                    <a:pt x="397044" y="239747"/>
                  </a:moveTo>
                  <a:lnTo>
                    <a:pt x="387450" y="246389"/>
                  </a:lnTo>
                  <a:cubicBezTo>
                    <a:pt x="385288" y="248062"/>
                    <a:pt x="383738" y="250395"/>
                    <a:pt x="383022" y="253031"/>
                  </a:cubicBezTo>
                  <a:cubicBezTo>
                    <a:pt x="382756" y="254744"/>
                    <a:pt x="382756" y="256485"/>
                    <a:pt x="383022" y="258197"/>
                  </a:cubicBezTo>
                  <a:lnTo>
                    <a:pt x="383022" y="258197"/>
                  </a:lnTo>
                  <a:lnTo>
                    <a:pt x="383022" y="250817"/>
                  </a:lnTo>
                  <a:cubicBezTo>
                    <a:pt x="383022" y="245651"/>
                    <a:pt x="394092" y="239747"/>
                    <a:pt x="394092" y="238271"/>
                  </a:cubicBezTo>
                  <a:lnTo>
                    <a:pt x="394092" y="231629"/>
                  </a:lnTo>
                  <a:close/>
                  <a:moveTo>
                    <a:pt x="397044" y="213179"/>
                  </a:moveTo>
                  <a:lnTo>
                    <a:pt x="397044" y="221297"/>
                  </a:lnTo>
                  <a:lnTo>
                    <a:pt x="393354" y="221297"/>
                  </a:lnTo>
                  <a:lnTo>
                    <a:pt x="393354" y="221297"/>
                  </a:lnTo>
                  <a:close/>
                  <a:moveTo>
                    <a:pt x="390402" y="221297"/>
                  </a:moveTo>
                  <a:lnTo>
                    <a:pt x="390402" y="221297"/>
                  </a:lnTo>
                  <a:lnTo>
                    <a:pt x="390402" y="225725"/>
                  </a:lnTo>
                  <a:cubicBezTo>
                    <a:pt x="388860" y="226834"/>
                    <a:pt x="386778" y="226834"/>
                    <a:pt x="385236" y="225725"/>
                  </a:cubicBezTo>
                  <a:cubicBezTo>
                    <a:pt x="383826" y="224291"/>
                    <a:pt x="383826" y="221994"/>
                    <a:pt x="385236" y="22055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2BF629B4-0352-47AA-922A-EF968709B73F}"/>
                </a:ext>
              </a:extLst>
            </p:cNvPr>
            <p:cNvSpPr/>
            <p:nvPr/>
          </p:nvSpPr>
          <p:spPr>
            <a:xfrm>
              <a:off x="8255423" y="5428969"/>
              <a:ext cx="14759" cy="23615"/>
            </a:xfrm>
            <a:custGeom>
              <a:avLst/>
              <a:gdLst>
                <a:gd name="connsiteX0" fmla="*/ 14760 w 14759"/>
                <a:gd name="connsiteY0" fmla="*/ 7380 h 23615"/>
                <a:gd name="connsiteX1" fmla="*/ 14760 w 14759"/>
                <a:gd name="connsiteY1" fmla="*/ 0 h 23615"/>
                <a:gd name="connsiteX2" fmla="*/ 8118 w 14759"/>
                <a:gd name="connsiteY2" fmla="*/ 0 h 23615"/>
                <a:gd name="connsiteX3" fmla="*/ 3690 w 14759"/>
                <a:gd name="connsiteY3" fmla="*/ 16236 h 23615"/>
                <a:gd name="connsiteX4" fmla="*/ 0 w 14759"/>
                <a:gd name="connsiteY4" fmla="*/ 23616 h 23615"/>
                <a:gd name="connsiteX5" fmla="*/ 0 w 14759"/>
                <a:gd name="connsiteY5" fmla="*/ 23616 h 23615"/>
                <a:gd name="connsiteX6" fmla="*/ 3690 w 14759"/>
                <a:gd name="connsiteY6" fmla="*/ 16236 h 23615"/>
                <a:gd name="connsiteX7" fmla="*/ 14760 w 14759"/>
                <a:gd name="connsiteY7" fmla="*/ 7380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9" h="23615">
                  <a:moveTo>
                    <a:pt x="14760" y="7380"/>
                  </a:moveTo>
                  <a:cubicBezTo>
                    <a:pt x="14760" y="7380"/>
                    <a:pt x="14760" y="0"/>
                    <a:pt x="14760" y="0"/>
                  </a:cubicBezTo>
                  <a:lnTo>
                    <a:pt x="8118" y="0"/>
                  </a:lnTo>
                  <a:cubicBezTo>
                    <a:pt x="8118" y="0"/>
                    <a:pt x="8118" y="9594"/>
                    <a:pt x="3690" y="16236"/>
                  </a:cubicBezTo>
                  <a:lnTo>
                    <a:pt x="0" y="23616"/>
                  </a:lnTo>
                  <a:lnTo>
                    <a:pt x="0" y="23616"/>
                  </a:lnTo>
                  <a:cubicBezTo>
                    <a:pt x="1424" y="21260"/>
                    <a:pt x="2664" y="18792"/>
                    <a:pt x="3690" y="16236"/>
                  </a:cubicBezTo>
                  <a:cubicBezTo>
                    <a:pt x="7137" y="12990"/>
                    <a:pt x="10834" y="10029"/>
                    <a:pt x="14760" y="738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7DD8545C-CAB7-429B-9724-12D30493E48F}"/>
                </a:ext>
              </a:extLst>
            </p:cNvPr>
            <p:cNvSpPr/>
            <p:nvPr/>
          </p:nvSpPr>
          <p:spPr>
            <a:xfrm>
              <a:off x="8193040" y="5574860"/>
              <a:ext cx="7634" cy="6874"/>
            </a:xfrm>
            <a:custGeom>
              <a:avLst/>
              <a:gdLst>
                <a:gd name="connsiteX0" fmla="*/ 1129 w 7634"/>
                <a:gd name="connsiteY0" fmla="*/ 971 h 6874"/>
                <a:gd name="connsiteX1" fmla="*/ 1129 w 7634"/>
                <a:gd name="connsiteY1" fmla="*/ 971 h 6874"/>
                <a:gd name="connsiteX2" fmla="*/ 1129 w 7634"/>
                <a:gd name="connsiteY2" fmla="*/ 971 h 6874"/>
                <a:gd name="connsiteX3" fmla="*/ 1129 w 7634"/>
                <a:gd name="connsiteY3" fmla="*/ 6875 h 6874"/>
                <a:gd name="connsiteX4" fmla="*/ 6295 w 7634"/>
                <a:gd name="connsiteY4" fmla="*/ 6875 h 6874"/>
                <a:gd name="connsiteX5" fmla="*/ 6664 w 7634"/>
                <a:gd name="connsiteY5" fmla="*/ 1340 h 6874"/>
                <a:gd name="connsiteX6" fmla="*/ 1129 w 7634"/>
                <a:gd name="connsiteY6" fmla="*/ 971 h 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34" h="6874">
                  <a:moveTo>
                    <a:pt x="1129" y="971"/>
                  </a:moveTo>
                  <a:lnTo>
                    <a:pt x="1129" y="971"/>
                  </a:lnTo>
                  <a:lnTo>
                    <a:pt x="1129" y="971"/>
                  </a:lnTo>
                  <a:cubicBezTo>
                    <a:pt x="-376" y="2652"/>
                    <a:pt x="-376" y="5193"/>
                    <a:pt x="1129" y="6875"/>
                  </a:cubicBezTo>
                  <a:cubicBezTo>
                    <a:pt x="1129" y="6875"/>
                    <a:pt x="5557" y="6875"/>
                    <a:pt x="6295" y="6875"/>
                  </a:cubicBezTo>
                  <a:cubicBezTo>
                    <a:pt x="7926" y="5448"/>
                    <a:pt x="8089" y="2970"/>
                    <a:pt x="6664" y="1340"/>
                  </a:cubicBezTo>
                  <a:cubicBezTo>
                    <a:pt x="5240" y="-291"/>
                    <a:pt x="2760" y="-456"/>
                    <a:pt x="1129" y="971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10C81D4D-1D39-489F-A5A4-E04305D798D0}"/>
                </a:ext>
              </a:extLst>
            </p:cNvPr>
            <p:cNvSpPr/>
            <p:nvPr/>
          </p:nvSpPr>
          <p:spPr>
            <a:xfrm>
              <a:off x="8169323" y="5614945"/>
              <a:ext cx="10086" cy="3690"/>
            </a:xfrm>
            <a:custGeom>
              <a:avLst/>
              <a:gdLst>
                <a:gd name="connsiteX0" fmla="*/ 4921 w 10086"/>
                <a:gd name="connsiteY0" fmla="*/ 0 h 3690"/>
                <a:gd name="connsiteX1" fmla="*/ 493 w 10086"/>
                <a:gd name="connsiteY1" fmla="*/ 0 h 3690"/>
                <a:gd name="connsiteX2" fmla="*/ 493 w 10086"/>
                <a:gd name="connsiteY2" fmla="*/ 3690 h 3690"/>
                <a:gd name="connsiteX3" fmla="*/ 10087 w 10086"/>
                <a:gd name="connsiteY3" fmla="*/ 3690 h 3690"/>
                <a:gd name="connsiteX4" fmla="*/ 4921 w 10086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6" h="3690">
                  <a:moveTo>
                    <a:pt x="4921" y="0"/>
                  </a:moveTo>
                  <a:lnTo>
                    <a:pt x="493" y="0"/>
                  </a:lnTo>
                  <a:cubicBezTo>
                    <a:pt x="-164" y="1142"/>
                    <a:pt x="-164" y="2548"/>
                    <a:pt x="493" y="3690"/>
                  </a:cubicBezTo>
                  <a:lnTo>
                    <a:pt x="10087" y="3690"/>
                  </a:lnTo>
                  <a:cubicBezTo>
                    <a:pt x="10087" y="3690"/>
                    <a:pt x="10087" y="738"/>
                    <a:pt x="4921" y="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ED01F0F8-2BB4-4B96-8D5C-1E57429F7355}"/>
                </a:ext>
              </a:extLst>
            </p:cNvPr>
            <p:cNvSpPr/>
            <p:nvPr/>
          </p:nvSpPr>
          <p:spPr>
            <a:xfrm>
              <a:off x="8249519" y="5431182"/>
              <a:ext cx="14022" cy="19400"/>
            </a:xfrm>
            <a:custGeom>
              <a:avLst/>
              <a:gdLst>
                <a:gd name="connsiteX0" fmla="*/ 3690 w 14022"/>
                <a:gd name="connsiteY0" fmla="*/ 16974 h 19400"/>
                <a:gd name="connsiteX1" fmla="*/ 7380 w 14022"/>
                <a:gd name="connsiteY1" fmla="*/ 0 h 19400"/>
                <a:gd name="connsiteX2" fmla="*/ 14022 w 14022"/>
                <a:gd name="connsiteY2" fmla="*/ 0 h 19400"/>
                <a:gd name="connsiteX3" fmla="*/ 3690 w 14022"/>
                <a:gd name="connsiteY3" fmla="*/ 0 h 19400"/>
                <a:gd name="connsiteX4" fmla="*/ 3690 w 14022"/>
                <a:gd name="connsiteY4" fmla="*/ 11808 h 19400"/>
                <a:gd name="connsiteX5" fmla="*/ 3690 w 14022"/>
                <a:gd name="connsiteY5" fmla="*/ 19188 h 19400"/>
                <a:gd name="connsiteX6" fmla="*/ 0 w 14022"/>
                <a:gd name="connsiteY6" fmla="*/ 19188 h 19400"/>
                <a:gd name="connsiteX7" fmla="*/ 0 w 14022"/>
                <a:gd name="connsiteY7" fmla="*/ 19188 h 1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22" h="19400">
                  <a:moveTo>
                    <a:pt x="3690" y="16974"/>
                  </a:moveTo>
                  <a:cubicBezTo>
                    <a:pt x="3690" y="11070"/>
                    <a:pt x="3690" y="738"/>
                    <a:pt x="7380" y="0"/>
                  </a:cubicBezTo>
                  <a:lnTo>
                    <a:pt x="14022" y="0"/>
                  </a:lnTo>
                  <a:lnTo>
                    <a:pt x="3690" y="0"/>
                  </a:lnTo>
                  <a:cubicBezTo>
                    <a:pt x="3277" y="3925"/>
                    <a:pt x="3277" y="7883"/>
                    <a:pt x="3690" y="11808"/>
                  </a:cubicBezTo>
                  <a:cubicBezTo>
                    <a:pt x="4184" y="14243"/>
                    <a:pt x="4184" y="16753"/>
                    <a:pt x="3690" y="19188"/>
                  </a:cubicBezTo>
                  <a:cubicBezTo>
                    <a:pt x="2480" y="19471"/>
                    <a:pt x="1210" y="19471"/>
                    <a:pt x="0" y="19188"/>
                  </a:cubicBezTo>
                  <a:lnTo>
                    <a:pt x="0" y="19188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8CFEC7E0-E304-41A5-8DA7-95046674A936}"/>
                </a:ext>
              </a:extLst>
            </p:cNvPr>
            <p:cNvSpPr/>
            <p:nvPr/>
          </p:nvSpPr>
          <p:spPr>
            <a:xfrm>
              <a:off x="8270183" y="5413471"/>
              <a:ext cx="6642" cy="8118"/>
            </a:xfrm>
            <a:custGeom>
              <a:avLst/>
              <a:gdLst>
                <a:gd name="connsiteX0" fmla="*/ 6642 w 6642"/>
                <a:gd name="connsiteY0" fmla="*/ 8118 h 8118"/>
                <a:gd name="connsiteX1" fmla="*/ 6642 w 6642"/>
                <a:gd name="connsiteY1" fmla="*/ 0 h 8118"/>
                <a:gd name="connsiteX2" fmla="*/ 0 w 6642"/>
                <a:gd name="connsiteY2" fmla="*/ 5166 h 8118"/>
                <a:gd name="connsiteX3" fmla="*/ 2952 w 6642"/>
                <a:gd name="connsiteY3" fmla="*/ 6642 h 8118"/>
                <a:gd name="connsiteX4" fmla="*/ 6642 w 6642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8118">
                  <a:moveTo>
                    <a:pt x="6642" y="8118"/>
                  </a:moveTo>
                  <a:lnTo>
                    <a:pt x="6642" y="0"/>
                  </a:lnTo>
                  <a:lnTo>
                    <a:pt x="0" y="5166"/>
                  </a:lnTo>
                  <a:lnTo>
                    <a:pt x="2952" y="6642"/>
                  </a:lnTo>
                  <a:lnTo>
                    <a:pt x="6642" y="8118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F23513B-E35A-4C3F-B979-A5230363EB60}"/>
                </a:ext>
              </a:extLst>
            </p:cNvPr>
            <p:cNvSpPr/>
            <p:nvPr/>
          </p:nvSpPr>
          <p:spPr>
            <a:xfrm>
              <a:off x="8261128" y="5428969"/>
              <a:ext cx="14221" cy="27305"/>
            </a:xfrm>
            <a:custGeom>
              <a:avLst/>
              <a:gdLst>
                <a:gd name="connsiteX0" fmla="*/ 11269 w 14221"/>
                <a:gd name="connsiteY0" fmla="*/ 7380 h 27305"/>
                <a:gd name="connsiteX1" fmla="*/ 199 w 14221"/>
                <a:gd name="connsiteY1" fmla="*/ 19926 h 27305"/>
                <a:gd name="connsiteX2" fmla="*/ 199 w 14221"/>
                <a:gd name="connsiteY2" fmla="*/ 27306 h 27305"/>
                <a:gd name="connsiteX3" fmla="*/ 199 w 14221"/>
                <a:gd name="connsiteY3" fmla="*/ 27306 h 27305"/>
                <a:gd name="connsiteX4" fmla="*/ 199 w 14221"/>
                <a:gd name="connsiteY4" fmla="*/ 22140 h 27305"/>
                <a:gd name="connsiteX5" fmla="*/ 4627 w 14221"/>
                <a:gd name="connsiteY5" fmla="*/ 15498 h 27305"/>
                <a:gd name="connsiteX6" fmla="*/ 14221 w 14221"/>
                <a:gd name="connsiteY6" fmla="*/ 8856 h 27305"/>
                <a:gd name="connsiteX7" fmla="*/ 8317 w 14221"/>
                <a:gd name="connsiteY7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21" h="27305">
                  <a:moveTo>
                    <a:pt x="11269" y="7380"/>
                  </a:moveTo>
                  <a:cubicBezTo>
                    <a:pt x="11269" y="7380"/>
                    <a:pt x="3151" y="14760"/>
                    <a:pt x="199" y="19926"/>
                  </a:cubicBezTo>
                  <a:lnTo>
                    <a:pt x="199" y="27306"/>
                  </a:lnTo>
                  <a:lnTo>
                    <a:pt x="199" y="27306"/>
                  </a:lnTo>
                  <a:cubicBezTo>
                    <a:pt x="-66" y="25594"/>
                    <a:pt x="-66" y="23852"/>
                    <a:pt x="199" y="22140"/>
                  </a:cubicBezTo>
                  <a:cubicBezTo>
                    <a:pt x="915" y="19503"/>
                    <a:pt x="2465" y="17171"/>
                    <a:pt x="4627" y="15498"/>
                  </a:cubicBezTo>
                  <a:lnTo>
                    <a:pt x="14221" y="8856"/>
                  </a:lnTo>
                  <a:lnTo>
                    <a:pt x="8317" y="0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11515A64-98F4-4FCB-8FB6-B1E6C42CB5EA}"/>
                </a:ext>
              </a:extLst>
            </p:cNvPr>
            <p:cNvSpPr/>
            <p:nvPr/>
          </p:nvSpPr>
          <p:spPr>
            <a:xfrm>
              <a:off x="8236236" y="5459226"/>
              <a:ext cx="18450" cy="34686"/>
            </a:xfrm>
            <a:custGeom>
              <a:avLst/>
              <a:gdLst>
                <a:gd name="connsiteX0" fmla="*/ 16974 w 18450"/>
                <a:gd name="connsiteY0" fmla="*/ 0 h 34686"/>
                <a:gd name="connsiteX1" fmla="*/ 16974 w 18450"/>
                <a:gd name="connsiteY1" fmla="*/ 0 h 34686"/>
                <a:gd name="connsiteX2" fmla="*/ 16974 w 18450"/>
                <a:gd name="connsiteY2" fmla="*/ 0 h 34686"/>
                <a:gd name="connsiteX3" fmla="*/ 11808 w 18450"/>
                <a:gd name="connsiteY3" fmla="*/ 12546 h 34686"/>
                <a:gd name="connsiteX4" fmla="*/ 5904 w 18450"/>
                <a:gd name="connsiteY4" fmla="*/ 22878 h 34686"/>
                <a:gd name="connsiteX5" fmla="*/ 0 w 18450"/>
                <a:gd name="connsiteY5" fmla="*/ 34686 h 34686"/>
                <a:gd name="connsiteX6" fmla="*/ 0 w 18450"/>
                <a:gd name="connsiteY6" fmla="*/ 34686 h 34686"/>
                <a:gd name="connsiteX7" fmla="*/ 0 w 18450"/>
                <a:gd name="connsiteY7" fmla="*/ 34686 h 34686"/>
                <a:gd name="connsiteX8" fmla="*/ 5904 w 18450"/>
                <a:gd name="connsiteY8" fmla="*/ 22878 h 34686"/>
                <a:gd name="connsiteX9" fmla="*/ 11070 w 18450"/>
                <a:gd name="connsiteY9" fmla="*/ 12546 h 34686"/>
                <a:gd name="connsiteX10" fmla="*/ 18450 w 18450"/>
                <a:gd name="connsiteY10" fmla="*/ 738 h 34686"/>
                <a:gd name="connsiteX11" fmla="*/ 16974 w 18450"/>
                <a:gd name="connsiteY11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0" h="34686">
                  <a:moveTo>
                    <a:pt x="16974" y="0"/>
                  </a:moveTo>
                  <a:lnTo>
                    <a:pt x="16974" y="0"/>
                  </a:lnTo>
                  <a:cubicBezTo>
                    <a:pt x="16974" y="0"/>
                    <a:pt x="16974" y="0"/>
                    <a:pt x="16974" y="0"/>
                  </a:cubicBezTo>
                  <a:cubicBezTo>
                    <a:pt x="16974" y="0"/>
                    <a:pt x="16974" y="0"/>
                    <a:pt x="11808" y="12546"/>
                  </a:cubicBezTo>
                  <a:lnTo>
                    <a:pt x="5904" y="22878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cubicBezTo>
                    <a:pt x="0" y="34686"/>
                    <a:pt x="3690" y="28044"/>
                    <a:pt x="5904" y="22878"/>
                  </a:cubicBezTo>
                  <a:lnTo>
                    <a:pt x="11070" y="12546"/>
                  </a:lnTo>
                  <a:cubicBezTo>
                    <a:pt x="13218" y="8424"/>
                    <a:pt x="15690" y="4476"/>
                    <a:pt x="18450" y="738"/>
                  </a:cubicBezTo>
                  <a:cubicBezTo>
                    <a:pt x="18450" y="738"/>
                    <a:pt x="16974" y="738"/>
                    <a:pt x="16974" y="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C178E65-025F-4882-8D90-F15EE5C44326}"/>
                </a:ext>
              </a:extLst>
            </p:cNvPr>
            <p:cNvSpPr/>
            <p:nvPr/>
          </p:nvSpPr>
          <p:spPr>
            <a:xfrm>
              <a:off x="8269268" y="5423411"/>
              <a:ext cx="5343" cy="5651"/>
            </a:xfrm>
            <a:custGeom>
              <a:avLst/>
              <a:gdLst>
                <a:gd name="connsiteX0" fmla="*/ 178 w 5343"/>
                <a:gd name="connsiteY0" fmla="*/ 4820 h 5651"/>
                <a:gd name="connsiteX1" fmla="*/ 5344 w 5343"/>
                <a:gd name="connsiteY1" fmla="*/ 4820 h 5651"/>
                <a:gd name="connsiteX2" fmla="*/ 5344 w 5343"/>
                <a:gd name="connsiteY2" fmla="*/ 392 h 5651"/>
                <a:gd name="connsiteX3" fmla="*/ 5344 w 5343"/>
                <a:gd name="connsiteY3" fmla="*/ 392 h 5651"/>
                <a:gd name="connsiteX4" fmla="*/ 5344 w 5343"/>
                <a:gd name="connsiteY4" fmla="*/ 392 h 5651"/>
                <a:gd name="connsiteX5" fmla="*/ 392 w 5343"/>
                <a:gd name="connsiteY5" fmla="*/ 2038 h 5651"/>
                <a:gd name="connsiteX6" fmla="*/ 178 w 5343"/>
                <a:gd name="connsiteY6" fmla="*/ 4820 h 5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43" h="5651">
                  <a:moveTo>
                    <a:pt x="178" y="4820"/>
                  </a:moveTo>
                  <a:cubicBezTo>
                    <a:pt x="1720" y="5928"/>
                    <a:pt x="3801" y="5928"/>
                    <a:pt x="5344" y="4820"/>
                  </a:cubicBezTo>
                  <a:lnTo>
                    <a:pt x="5344" y="392"/>
                  </a:lnTo>
                  <a:lnTo>
                    <a:pt x="5344" y="392"/>
                  </a:lnTo>
                  <a:lnTo>
                    <a:pt x="5344" y="392"/>
                  </a:lnTo>
                  <a:cubicBezTo>
                    <a:pt x="3521" y="-521"/>
                    <a:pt x="1307" y="216"/>
                    <a:pt x="392" y="2038"/>
                  </a:cubicBezTo>
                  <a:cubicBezTo>
                    <a:pt x="-44" y="2902"/>
                    <a:pt x="-118" y="3900"/>
                    <a:pt x="178" y="482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D83DCD03-DFA5-4C19-AFBF-7C07897764FC}"/>
                </a:ext>
              </a:extLst>
            </p:cNvPr>
            <p:cNvSpPr/>
            <p:nvPr/>
          </p:nvSpPr>
          <p:spPr>
            <a:xfrm>
              <a:off x="8166125" y="5619644"/>
              <a:ext cx="13284" cy="12274"/>
            </a:xfrm>
            <a:custGeom>
              <a:avLst/>
              <a:gdLst>
                <a:gd name="connsiteX0" fmla="*/ 5166 w 13284"/>
                <a:gd name="connsiteY0" fmla="*/ 467 h 12274"/>
                <a:gd name="connsiteX1" fmla="*/ 0 w 13284"/>
                <a:gd name="connsiteY1" fmla="*/ 467 h 12274"/>
                <a:gd name="connsiteX2" fmla="*/ 0 w 13284"/>
                <a:gd name="connsiteY2" fmla="*/ 12275 h 12274"/>
                <a:gd name="connsiteX3" fmla="*/ 13284 w 13284"/>
                <a:gd name="connsiteY3" fmla="*/ 4895 h 12274"/>
                <a:gd name="connsiteX4" fmla="*/ 5166 w 13284"/>
                <a:gd name="connsiteY4" fmla="*/ 467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2274">
                  <a:moveTo>
                    <a:pt x="5166" y="467"/>
                  </a:moveTo>
                  <a:cubicBezTo>
                    <a:pt x="3498" y="-156"/>
                    <a:pt x="1668" y="-156"/>
                    <a:pt x="0" y="467"/>
                  </a:cubicBezTo>
                  <a:lnTo>
                    <a:pt x="0" y="12275"/>
                  </a:lnTo>
                  <a:lnTo>
                    <a:pt x="13284" y="4895"/>
                  </a:lnTo>
                  <a:cubicBezTo>
                    <a:pt x="11350" y="2305"/>
                    <a:pt x="8391" y="687"/>
                    <a:pt x="5166" y="467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01387A-6873-40C8-81B3-1384C66B8B1A}"/>
                </a:ext>
              </a:extLst>
            </p:cNvPr>
            <p:cNvSpPr/>
            <p:nvPr/>
          </p:nvSpPr>
          <p:spPr>
            <a:xfrm>
              <a:off x="8228117" y="5499817"/>
              <a:ext cx="5904" cy="6395"/>
            </a:xfrm>
            <a:custGeom>
              <a:avLst/>
              <a:gdLst>
                <a:gd name="connsiteX0" fmla="*/ 4428 w 5904"/>
                <a:gd name="connsiteY0" fmla="*/ 0 h 6395"/>
                <a:gd name="connsiteX1" fmla="*/ 0 w 5904"/>
                <a:gd name="connsiteY1" fmla="*/ 0 h 6395"/>
                <a:gd name="connsiteX2" fmla="*/ 0 w 5904"/>
                <a:gd name="connsiteY2" fmla="*/ 4428 h 6395"/>
                <a:gd name="connsiteX3" fmla="*/ 5166 w 5904"/>
                <a:gd name="connsiteY3" fmla="*/ 4428 h 6395"/>
                <a:gd name="connsiteX4" fmla="*/ 4428 w 5904"/>
                <a:gd name="connsiteY4" fmla="*/ 0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4" h="6395">
                  <a:moveTo>
                    <a:pt x="442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cubicBezTo>
                    <a:pt x="0" y="8856"/>
                    <a:pt x="4428" y="4428"/>
                    <a:pt x="5166" y="4428"/>
                  </a:cubicBezTo>
                  <a:cubicBezTo>
                    <a:pt x="5904" y="4428"/>
                    <a:pt x="6642" y="738"/>
                    <a:pt x="4428" y="0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6C34EC68-605C-416B-92B1-4EE64544FC37}"/>
                </a:ext>
              </a:extLst>
            </p:cNvPr>
            <p:cNvSpPr/>
            <p:nvPr/>
          </p:nvSpPr>
          <p:spPr>
            <a:xfrm>
              <a:off x="8232218" y="5504982"/>
              <a:ext cx="1385" cy="6607"/>
            </a:xfrm>
            <a:custGeom>
              <a:avLst/>
              <a:gdLst>
                <a:gd name="connsiteX0" fmla="*/ 328 w 1385"/>
                <a:gd name="connsiteY0" fmla="*/ 5166 h 6607"/>
                <a:gd name="connsiteX1" fmla="*/ 328 w 1385"/>
                <a:gd name="connsiteY1" fmla="*/ 0 h 6607"/>
                <a:gd name="connsiteX2" fmla="*/ 328 w 1385"/>
                <a:gd name="connsiteY2" fmla="*/ 0 h 6607"/>
                <a:gd name="connsiteX3" fmla="*/ 328 w 1385"/>
                <a:gd name="connsiteY3" fmla="*/ 0 h 6607"/>
                <a:gd name="connsiteX4" fmla="*/ 328 w 1385"/>
                <a:gd name="connsiteY4" fmla="*/ 4428 h 6607"/>
                <a:gd name="connsiteX5" fmla="*/ 328 w 1385"/>
                <a:gd name="connsiteY5" fmla="*/ 5166 h 6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5" h="6607">
                  <a:moveTo>
                    <a:pt x="328" y="5166"/>
                  </a:moveTo>
                  <a:cubicBezTo>
                    <a:pt x="1738" y="3731"/>
                    <a:pt x="1738" y="1435"/>
                    <a:pt x="328" y="0"/>
                  </a:cubicBez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4428"/>
                  </a:cubicBezTo>
                  <a:cubicBezTo>
                    <a:pt x="328" y="8856"/>
                    <a:pt x="-410" y="5166"/>
                    <a:pt x="328" y="5166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27E9FA64-4FE7-4381-A8B5-CC97590EDA6C}"/>
                </a:ext>
              </a:extLst>
            </p:cNvPr>
            <p:cNvSpPr/>
            <p:nvPr/>
          </p:nvSpPr>
          <p:spPr>
            <a:xfrm>
              <a:off x="8221475" y="5510149"/>
              <a:ext cx="5166" cy="6395"/>
            </a:xfrm>
            <a:custGeom>
              <a:avLst/>
              <a:gdLst>
                <a:gd name="connsiteX0" fmla="*/ 0 w 5166"/>
                <a:gd name="connsiteY0" fmla="*/ 0 h 6395"/>
                <a:gd name="connsiteX1" fmla="*/ 0 w 5166"/>
                <a:gd name="connsiteY1" fmla="*/ 4428 h 6395"/>
                <a:gd name="connsiteX2" fmla="*/ 5166 w 5166"/>
                <a:gd name="connsiteY2" fmla="*/ 4428 h 6395"/>
                <a:gd name="connsiteX3" fmla="*/ 0 w 5166"/>
                <a:gd name="connsiteY3" fmla="*/ 4428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6395">
                  <a:moveTo>
                    <a:pt x="0" y="0"/>
                  </a:moveTo>
                  <a:cubicBezTo>
                    <a:pt x="0" y="0"/>
                    <a:pt x="0" y="0"/>
                    <a:pt x="0" y="4428"/>
                  </a:cubicBezTo>
                  <a:cubicBezTo>
                    <a:pt x="0" y="8856"/>
                    <a:pt x="4428" y="4428"/>
                    <a:pt x="5166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088AD5-46DB-438D-9051-3D18CC0A7CBD}"/>
                </a:ext>
              </a:extLst>
            </p:cNvPr>
            <p:cNvSpPr/>
            <p:nvPr/>
          </p:nvSpPr>
          <p:spPr>
            <a:xfrm>
              <a:off x="8193703" y="5521956"/>
              <a:ext cx="28510" cy="53481"/>
            </a:xfrm>
            <a:custGeom>
              <a:avLst/>
              <a:gdLst>
                <a:gd name="connsiteX0" fmla="*/ 11537 w 28510"/>
                <a:gd name="connsiteY0" fmla="*/ 46494 h 53481"/>
                <a:gd name="connsiteX1" fmla="*/ 11537 w 28510"/>
                <a:gd name="connsiteY1" fmla="*/ 33210 h 53481"/>
                <a:gd name="connsiteX2" fmla="*/ 28511 w 28510"/>
                <a:gd name="connsiteY2" fmla="*/ 0 h 53481"/>
                <a:gd name="connsiteX3" fmla="*/ 28511 w 28510"/>
                <a:gd name="connsiteY3" fmla="*/ 0 h 53481"/>
                <a:gd name="connsiteX4" fmla="*/ 28511 w 28510"/>
                <a:gd name="connsiteY4" fmla="*/ 0 h 53481"/>
                <a:gd name="connsiteX5" fmla="*/ 28511 w 28510"/>
                <a:gd name="connsiteY5" fmla="*/ 0 h 53481"/>
                <a:gd name="connsiteX6" fmla="*/ 11537 w 28510"/>
                <a:gd name="connsiteY6" fmla="*/ 33210 h 53481"/>
                <a:gd name="connsiteX7" fmla="*/ 1943 w 28510"/>
                <a:gd name="connsiteY7" fmla="*/ 42066 h 53481"/>
                <a:gd name="connsiteX8" fmla="*/ 1943 w 28510"/>
                <a:gd name="connsiteY8" fmla="*/ 53136 h 53481"/>
                <a:gd name="connsiteX9" fmla="*/ 11205 w 28510"/>
                <a:gd name="connsiteY9" fmla="*/ 48323 h 53481"/>
                <a:gd name="connsiteX10" fmla="*/ 11537 w 28510"/>
                <a:gd name="connsiteY10" fmla="*/ 46494 h 5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510" h="53481">
                  <a:moveTo>
                    <a:pt x="11537" y="46494"/>
                  </a:moveTo>
                  <a:cubicBezTo>
                    <a:pt x="11537" y="42066"/>
                    <a:pt x="11537" y="36162"/>
                    <a:pt x="11537" y="33210"/>
                  </a:cubicBezTo>
                  <a:lnTo>
                    <a:pt x="28511" y="0"/>
                  </a:lnTo>
                  <a:lnTo>
                    <a:pt x="28511" y="0"/>
                  </a:lnTo>
                  <a:lnTo>
                    <a:pt x="28511" y="0"/>
                  </a:lnTo>
                  <a:lnTo>
                    <a:pt x="28511" y="0"/>
                  </a:lnTo>
                  <a:lnTo>
                    <a:pt x="11537" y="33210"/>
                  </a:lnTo>
                  <a:cubicBezTo>
                    <a:pt x="11537" y="33210"/>
                    <a:pt x="4157" y="37638"/>
                    <a:pt x="1943" y="42066"/>
                  </a:cubicBezTo>
                  <a:cubicBezTo>
                    <a:pt x="-648" y="45301"/>
                    <a:pt x="-648" y="49901"/>
                    <a:pt x="1943" y="53136"/>
                  </a:cubicBezTo>
                  <a:cubicBezTo>
                    <a:pt x="5832" y="54365"/>
                    <a:pt x="9972" y="52210"/>
                    <a:pt x="11205" y="48323"/>
                  </a:cubicBezTo>
                  <a:cubicBezTo>
                    <a:pt x="11389" y="47730"/>
                    <a:pt x="11500" y="47115"/>
                    <a:pt x="11537" y="46494"/>
                  </a:cubicBez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9C0DB090-23CA-4C59-9C84-830287ABE2E9}"/>
                </a:ext>
              </a:extLst>
            </p:cNvPr>
            <p:cNvSpPr/>
            <p:nvPr/>
          </p:nvSpPr>
          <p:spPr>
            <a:xfrm>
              <a:off x="8056902" y="5234136"/>
              <a:ext cx="10331" cy="10332"/>
            </a:xfrm>
            <a:custGeom>
              <a:avLst/>
              <a:gdLst>
                <a:gd name="connsiteX0" fmla="*/ 10332 w 10331"/>
                <a:gd name="connsiteY0" fmla="*/ 5166 h 10332"/>
                <a:gd name="connsiteX1" fmla="*/ 5166 w 10331"/>
                <a:gd name="connsiteY1" fmla="*/ 0 h 10332"/>
                <a:gd name="connsiteX2" fmla="*/ 0 w 10331"/>
                <a:gd name="connsiteY2" fmla="*/ 5166 h 10332"/>
                <a:gd name="connsiteX3" fmla="*/ 5166 w 10331"/>
                <a:gd name="connsiteY3" fmla="*/ 10332 h 10332"/>
                <a:gd name="connsiteX4" fmla="*/ 10332 w 10331"/>
                <a:gd name="connsiteY4" fmla="*/ 5166 h 10332"/>
                <a:gd name="connsiteX5" fmla="*/ 2952 w 10331"/>
                <a:gd name="connsiteY5" fmla="*/ 5166 h 10332"/>
                <a:gd name="connsiteX6" fmla="*/ 7380 w 10331"/>
                <a:gd name="connsiteY6" fmla="*/ 5166 h 10332"/>
                <a:gd name="connsiteX7" fmla="*/ 2952 w 10331"/>
                <a:gd name="connsiteY7" fmla="*/ 5166 h 10332"/>
                <a:gd name="connsiteX8" fmla="*/ 2952 w 10331"/>
                <a:gd name="connsiteY8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1" h="10332">
                  <a:moveTo>
                    <a:pt x="10332" y="5166"/>
                  </a:moveTo>
                  <a:cubicBezTo>
                    <a:pt x="10332" y="2313"/>
                    <a:pt x="8022" y="0"/>
                    <a:pt x="5166" y="0"/>
                  </a:cubicBezTo>
                  <a:cubicBezTo>
                    <a:pt x="2310" y="0"/>
                    <a:pt x="0" y="2313"/>
                    <a:pt x="0" y="5166"/>
                  </a:cubicBezTo>
                  <a:cubicBezTo>
                    <a:pt x="0" y="8019"/>
                    <a:pt x="2310" y="10332"/>
                    <a:pt x="5166" y="10332"/>
                  </a:cubicBezTo>
                  <a:cubicBezTo>
                    <a:pt x="8022" y="10332"/>
                    <a:pt x="10332" y="8019"/>
                    <a:pt x="10332" y="5166"/>
                  </a:cubicBezTo>
                  <a:close/>
                  <a:moveTo>
                    <a:pt x="2952" y="5166"/>
                  </a:moveTo>
                  <a:lnTo>
                    <a:pt x="7380" y="5166"/>
                  </a:lnTo>
                  <a:lnTo>
                    <a:pt x="2952" y="5166"/>
                  </a:lnTo>
                  <a:lnTo>
                    <a:pt x="2952" y="5166"/>
                  </a:lnTo>
                  <a:close/>
                </a:path>
              </a:pathLst>
            </a:custGeom>
            <a:solidFill>
              <a:srgbClr val="F3EB3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B7D987E6-6968-45F2-B6B9-9C17268405ED}"/>
                </a:ext>
              </a:extLst>
            </p:cNvPr>
            <p:cNvSpPr/>
            <p:nvPr/>
          </p:nvSpPr>
          <p:spPr>
            <a:xfrm>
              <a:off x="8062067" y="5237088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126" name="Group 1125">
            <a:extLst>
              <a:ext uri="{FF2B5EF4-FFF2-40B4-BE49-F238E27FC236}">
                <a16:creationId xmlns:a16="http://schemas.microsoft.com/office/drawing/2014/main" id="{8AE5BDB2-3D10-495E-822A-6F2E82600C7E}"/>
              </a:ext>
            </a:extLst>
          </p:cNvPr>
          <p:cNvGrpSpPr/>
          <p:nvPr/>
        </p:nvGrpSpPr>
        <p:grpSpPr>
          <a:xfrm>
            <a:off x="9458544" y="4993549"/>
            <a:ext cx="1568988" cy="915120"/>
            <a:chOff x="9458544" y="4993549"/>
            <a:chExt cx="1568988" cy="915120"/>
          </a:xfrm>
        </p:grpSpPr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464CA9CF-598C-47AA-9360-1ADBE95384EA}"/>
                </a:ext>
              </a:extLst>
            </p:cNvPr>
            <p:cNvSpPr/>
            <p:nvPr/>
          </p:nvSpPr>
          <p:spPr>
            <a:xfrm>
              <a:off x="9458544" y="4993549"/>
              <a:ext cx="1568988" cy="457559"/>
            </a:xfrm>
            <a:custGeom>
              <a:avLst/>
              <a:gdLst>
                <a:gd name="connsiteX0" fmla="*/ 0 w 1568988"/>
                <a:gd name="connsiteY0" fmla="*/ 0 h 457559"/>
                <a:gd name="connsiteX1" fmla="*/ 0 w 1568988"/>
                <a:gd name="connsiteY1" fmla="*/ 457560 h 457559"/>
                <a:gd name="connsiteX2" fmla="*/ 1568988 w 1568988"/>
                <a:gd name="connsiteY2" fmla="*/ 457560 h 457559"/>
                <a:gd name="connsiteX3" fmla="*/ 1568988 w 1568988"/>
                <a:gd name="connsiteY3" fmla="*/ 457560 h 457559"/>
                <a:gd name="connsiteX4" fmla="*/ 1568988 w 1568988"/>
                <a:gd name="connsiteY4" fmla="*/ 0 h 457559"/>
                <a:gd name="connsiteX5" fmla="*/ 0 w 1568988"/>
                <a:gd name="connsiteY5" fmla="*/ 0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8988" h="457559">
                  <a:moveTo>
                    <a:pt x="0" y="0"/>
                  </a:moveTo>
                  <a:lnTo>
                    <a:pt x="0" y="457560"/>
                  </a:lnTo>
                  <a:lnTo>
                    <a:pt x="1568988" y="457560"/>
                  </a:lnTo>
                  <a:lnTo>
                    <a:pt x="1568988" y="457560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B9A8A4F-651E-4E65-8A6D-E7D1605D8CFF}"/>
                </a:ext>
              </a:extLst>
            </p:cNvPr>
            <p:cNvSpPr/>
            <p:nvPr/>
          </p:nvSpPr>
          <p:spPr>
            <a:xfrm>
              <a:off x="9458544" y="5451109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1127" name="Notes">
            <a:extLst>
              <a:ext uri="{FF2B5EF4-FFF2-40B4-BE49-F238E27FC236}">
                <a16:creationId xmlns:a16="http://schemas.microsoft.com/office/drawing/2014/main" id="{02F060E1-0723-408B-BE7A-98DBC85BC370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6178526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M–N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NAMIBIA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NAURU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NEPAL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NETHERLANDS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NEW ZEALAND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NICARAGUA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NIGER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NIGERIA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NORTH KOREA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NORWAY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MONGOLIA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MONTENEGRO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MOROCCO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MOZAMBIQUE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MYANMAR</a:t>
              </a:r>
            </a:p>
          </p:txBody>
        </p:sp>
      </p:grpSp>
      <p:pic>
        <p:nvPicPr>
          <p:cNvPr id="41" name="Graphic 40">
            <a:extLst>
              <a:ext uri="{FF2B5EF4-FFF2-40B4-BE49-F238E27FC236}">
                <a16:creationId xmlns:a16="http://schemas.microsoft.com/office/drawing/2014/main" id="{C79D5BF7-EBC7-42D7-9139-035B5EF3C5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29076" y="3259760"/>
            <a:ext cx="738000" cy="885600"/>
          </a:xfrm>
          <a:prstGeom prst="rect">
            <a:avLst/>
          </a:prstGeom>
        </p:spPr>
      </p:pic>
      <p:grpSp>
        <p:nvGrpSpPr>
          <p:cNvPr id="534" name="Group 533">
            <a:extLst>
              <a:ext uri="{FF2B5EF4-FFF2-40B4-BE49-F238E27FC236}">
                <a16:creationId xmlns:a16="http://schemas.microsoft.com/office/drawing/2014/main" id="{2F3B69F4-7B64-482E-9090-EE11FCDD0190}"/>
              </a:ext>
            </a:extLst>
          </p:cNvPr>
          <p:cNvGrpSpPr/>
          <p:nvPr/>
        </p:nvGrpSpPr>
        <p:grpSpPr>
          <a:xfrm>
            <a:off x="799610" y="1526355"/>
            <a:ext cx="1568987" cy="915120"/>
            <a:chOff x="799610" y="1526355"/>
            <a:chExt cx="1568987" cy="91512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1E480EA3-82B6-4485-925C-1954E629962F}"/>
                </a:ext>
              </a:extLst>
            </p:cNvPr>
            <p:cNvSpPr/>
            <p:nvPr/>
          </p:nvSpPr>
          <p:spPr>
            <a:xfrm>
              <a:off x="1845356" y="1526355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427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2722F8A-8524-4120-A60B-050DF85D659F}"/>
                </a:ext>
              </a:extLst>
            </p:cNvPr>
            <p:cNvSpPr/>
            <p:nvPr/>
          </p:nvSpPr>
          <p:spPr>
            <a:xfrm>
              <a:off x="799610" y="1526355"/>
              <a:ext cx="523242" cy="915119"/>
            </a:xfrm>
            <a:custGeom>
              <a:avLst/>
              <a:gdLst>
                <a:gd name="connsiteX0" fmla="*/ 523242 w 523242"/>
                <a:gd name="connsiteY0" fmla="*/ 65682 h 915119"/>
                <a:gd name="connsiteX1" fmla="*/ 523242 w 523242"/>
                <a:gd name="connsiteY1" fmla="*/ 0 h 915119"/>
                <a:gd name="connsiteX2" fmla="*/ 0 w 523242"/>
                <a:gd name="connsiteY2" fmla="*/ 0 h 915119"/>
                <a:gd name="connsiteX3" fmla="*/ 0 w 523242"/>
                <a:gd name="connsiteY3" fmla="*/ 915120 h 915119"/>
                <a:gd name="connsiteX4" fmla="*/ 523242 w 523242"/>
                <a:gd name="connsiteY4" fmla="*/ 915120 h 915119"/>
                <a:gd name="connsiteX5" fmla="*/ 523242 w 523242"/>
                <a:gd name="connsiteY5" fmla="*/ 65682 h 915119"/>
                <a:gd name="connsiteX6" fmla="*/ 261252 w 523242"/>
                <a:gd name="connsiteY6" fmla="*/ 261252 h 915119"/>
                <a:gd name="connsiteX7" fmla="*/ 314383 w 523242"/>
                <a:gd name="connsiteY7" fmla="*/ 312907 h 915119"/>
                <a:gd name="connsiteX8" fmla="*/ 262728 w 523242"/>
                <a:gd name="connsiteY8" fmla="*/ 366038 h 915119"/>
                <a:gd name="connsiteX9" fmla="*/ 209597 w 523242"/>
                <a:gd name="connsiteY9" fmla="*/ 314383 h 915119"/>
                <a:gd name="connsiteX10" fmla="*/ 209592 w 523242"/>
                <a:gd name="connsiteY10" fmla="*/ 313650 h 915119"/>
                <a:gd name="connsiteX11" fmla="*/ 261252 w 523242"/>
                <a:gd name="connsiteY11" fmla="*/ 261252 h 915119"/>
                <a:gd name="connsiteX12" fmla="*/ 340218 w 523242"/>
                <a:gd name="connsiteY12" fmla="*/ 418446 h 915119"/>
                <a:gd name="connsiteX13" fmla="*/ 405162 w 523242"/>
                <a:gd name="connsiteY13" fmla="*/ 418446 h 915119"/>
                <a:gd name="connsiteX14" fmla="*/ 405162 w 523242"/>
                <a:gd name="connsiteY14" fmla="*/ 732096 h 915119"/>
                <a:gd name="connsiteX15" fmla="*/ 340218 w 523242"/>
                <a:gd name="connsiteY15" fmla="*/ 732096 h 915119"/>
                <a:gd name="connsiteX16" fmla="*/ 235422 w 523242"/>
                <a:gd name="connsiteY16" fmla="*/ 186714 h 915119"/>
                <a:gd name="connsiteX17" fmla="*/ 241326 w 523242"/>
                <a:gd name="connsiteY17" fmla="*/ 176382 h 915119"/>
                <a:gd name="connsiteX18" fmla="*/ 241326 w 523242"/>
                <a:gd name="connsiteY18" fmla="*/ 185238 h 915119"/>
                <a:gd name="connsiteX19" fmla="*/ 246492 w 523242"/>
                <a:gd name="connsiteY19" fmla="*/ 195570 h 915119"/>
                <a:gd name="connsiteX20" fmla="*/ 242064 w 523242"/>
                <a:gd name="connsiteY20" fmla="*/ 207378 h 915119"/>
                <a:gd name="connsiteX21" fmla="*/ 242064 w 523242"/>
                <a:gd name="connsiteY21" fmla="*/ 207378 h 915119"/>
                <a:gd name="connsiteX22" fmla="*/ 247968 w 523242"/>
                <a:gd name="connsiteY22" fmla="*/ 213282 h 915119"/>
                <a:gd name="connsiteX23" fmla="*/ 255348 w 523242"/>
                <a:gd name="connsiteY23" fmla="*/ 207378 h 915119"/>
                <a:gd name="connsiteX24" fmla="*/ 255348 w 523242"/>
                <a:gd name="connsiteY24" fmla="*/ 207378 h 915119"/>
                <a:gd name="connsiteX25" fmla="*/ 255348 w 523242"/>
                <a:gd name="connsiteY25" fmla="*/ 207378 h 915119"/>
                <a:gd name="connsiteX26" fmla="*/ 255348 w 523242"/>
                <a:gd name="connsiteY26" fmla="*/ 200736 h 915119"/>
                <a:gd name="connsiteX27" fmla="*/ 255348 w 523242"/>
                <a:gd name="connsiteY27" fmla="*/ 183762 h 915119"/>
                <a:gd name="connsiteX28" fmla="*/ 260514 w 523242"/>
                <a:gd name="connsiteY28" fmla="*/ 170478 h 915119"/>
                <a:gd name="connsiteX29" fmla="*/ 260514 w 523242"/>
                <a:gd name="connsiteY29" fmla="*/ 145386 h 915119"/>
                <a:gd name="connsiteX30" fmla="*/ 260514 w 523242"/>
                <a:gd name="connsiteY30" fmla="*/ 152766 h 915119"/>
                <a:gd name="connsiteX31" fmla="*/ 269370 w 523242"/>
                <a:gd name="connsiteY31" fmla="*/ 165312 h 915119"/>
                <a:gd name="connsiteX32" fmla="*/ 276012 w 523242"/>
                <a:gd name="connsiteY32" fmla="*/ 188190 h 915119"/>
                <a:gd name="connsiteX33" fmla="*/ 272322 w 523242"/>
                <a:gd name="connsiteY33" fmla="*/ 201474 h 915119"/>
                <a:gd name="connsiteX34" fmla="*/ 272322 w 523242"/>
                <a:gd name="connsiteY34" fmla="*/ 207378 h 915119"/>
                <a:gd name="connsiteX35" fmla="*/ 272322 w 523242"/>
                <a:gd name="connsiteY35" fmla="*/ 207378 h 915119"/>
                <a:gd name="connsiteX36" fmla="*/ 272322 w 523242"/>
                <a:gd name="connsiteY36" fmla="*/ 207378 h 915119"/>
                <a:gd name="connsiteX37" fmla="*/ 272322 w 523242"/>
                <a:gd name="connsiteY37" fmla="*/ 207378 h 915119"/>
                <a:gd name="connsiteX38" fmla="*/ 278226 w 523242"/>
                <a:gd name="connsiteY38" fmla="*/ 211806 h 915119"/>
                <a:gd name="connsiteX39" fmla="*/ 284868 w 523242"/>
                <a:gd name="connsiteY39" fmla="*/ 205902 h 915119"/>
                <a:gd name="connsiteX40" fmla="*/ 284868 w 523242"/>
                <a:gd name="connsiteY40" fmla="*/ 205902 h 915119"/>
                <a:gd name="connsiteX41" fmla="*/ 280440 w 523242"/>
                <a:gd name="connsiteY41" fmla="*/ 194094 h 915119"/>
                <a:gd name="connsiteX42" fmla="*/ 284868 w 523242"/>
                <a:gd name="connsiteY42" fmla="*/ 183762 h 915119"/>
                <a:gd name="connsiteX43" fmla="*/ 284868 w 523242"/>
                <a:gd name="connsiteY43" fmla="*/ 174906 h 915119"/>
                <a:gd name="connsiteX44" fmla="*/ 290772 w 523242"/>
                <a:gd name="connsiteY44" fmla="*/ 185238 h 915119"/>
                <a:gd name="connsiteX45" fmla="*/ 290772 w 523242"/>
                <a:gd name="connsiteY45" fmla="*/ 194832 h 915119"/>
                <a:gd name="connsiteX46" fmla="*/ 298890 w 523242"/>
                <a:gd name="connsiteY46" fmla="*/ 214020 h 915119"/>
                <a:gd name="connsiteX47" fmla="*/ 270986 w 523242"/>
                <a:gd name="connsiteY47" fmla="*/ 251798 h 915119"/>
                <a:gd name="connsiteX48" fmla="*/ 233208 w 523242"/>
                <a:gd name="connsiteY48" fmla="*/ 223894 h 915119"/>
                <a:gd name="connsiteX49" fmla="*/ 233208 w 523242"/>
                <a:gd name="connsiteY49" fmla="*/ 214020 h 915119"/>
                <a:gd name="connsiteX50" fmla="*/ 241326 w 523242"/>
                <a:gd name="connsiteY50" fmla="*/ 194832 h 915119"/>
                <a:gd name="connsiteX51" fmla="*/ 235422 w 523242"/>
                <a:gd name="connsiteY51" fmla="*/ 186714 h 915119"/>
                <a:gd name="connsiteX52" fmla="*/ 183024 w 523242"/>
                <a:gd name="connsiteY52" fmla="*/ 732096 h 915119"/>
                <a:gd name="connsiteX53" fmla="*/ 117342 w 523242"/>
                <a:gd name="connsiteY53" fmla="*/ 732096 h 915119"/>
                <a:gd name="connsiteX54" fmla="*/ 117342 w 523242"/>
                <a:gd name="connsiteY54" fmla="*/ 418446 h 915119"/>
                <a:gd name="connsiteX55" fmla="*/ 183024 w 523242"/>
                <a:gd name="connsiteY55" fmla="*/ 418446 h 915119"/>
                <a:gd name="connsiteX56" fmla="*/ 189666 w 523242"/>
                <a:gd name="connsiteY56" fmla="*/ 332100 h 915119"/>
                <a:gd name="connsiteX57" fmla="*/ 263466 w 523242"/>
                <a:gd name="connsiteY57" fmla="*/ 379332 h 915119"/>
                <a:gd name="connsiteX58" fmla="*/ 337266 w 523242"/>
                <a:gd name="connsiteY58" fmla="*/ 332100 h 915119"/>
                <a:gd name="connsiteX59" fmla="*/ 337266 w 523242"/>
                <a:gd name="connsiteY59" fmla="*/ 332100 h 915119"/>
                <a:gd name="connsiteX60" fmla="*/ 248913 w 523242"/>
                <a:gd name="connsiteY60" fmla="*/ 387657 h 915119"/>
                <a:gd name="connsiteX61" fmla="*/ 193356 w 523242"/>
                <a:gd name="connsiteY61" fmla="*/ 332100 h 915119"/>
                <a:gd name="connsiteX62" fmla="*/ 326934 w 523242"/>
                <a:gd name="connsiteY62" fmla="*/ 653868 h 915119"/>
                <a:gd name="connsiteX63" fmla="*/ 326934 w 523242"/>
                <a:gd name="connsiteY63" fmla="*/ 679698 h 915119"/>
                <a:gd name="connsiteX64" fmla="*/ 196308 w 523242"/>
                <a:gd name="connsiteY64" fmla="*/ 679698 h 915119"/>
                <a:gd name="connsiteX65" fmla="*/ 196308 w 523242"/>
                <a:gd name="connsiteY65" fmla="*/ 653868 h 915119"/>
                <a:gd name="connsiteX66" fmla="*/ 261252 w 523242"/>
                <a:gd name="connsiteY66" fmla="*/ 640584 h 915119"/>
                <a:gd name="connsiteX67" fmla="*/ 202892 w 523242"/>
                <a:gd name="connsiteY67" fmla="*/ 568318 h 915119"/>
                <a:gd name="connsiteX68" fmla="*/ 261252 w 523242"/>
                <a:gd name="connsiteY68" fmla="*/ 509958 h 915119"/>
                <a:gd name="connsiteX69" fmla="*/ 333518 w 523242"/>
                <a:gd name="connsiteY69" fmla="*/ 568318 h 915119"/>
                <a:gd name="connsiteX70" fmla="*/ 275157 w 523242"/>
                <a:gd name="connsiteY70" fmla="*/ 640584 h 915119"/>
                <a:gd name="connsiteX71" fmla="*/ 261252 w 523242"/>
                <a:gd name="connsiteY71" fmla="*/ 640584 h 915119"/>
                <a:gd name="connsiteX72" fmla="*/ 196308 w 523242"/>
                <a:gd name="connsiteY72" fmla="*/ 496674 h 915119"/>
                <a:gd name="connsiteX73" fmla="*/ 196308 w 523242"/>
                <a:gd name="connsiteY73" fmla="*/ 470844 h 915119"/>
                <a:gd name="connsiteX74" fmla="*/ 326934 w 523242"/>
                <a:gd name="connsiteY74" fmla="*/ 470844 h 915119"/>
                <a:gd name="connsiteX75" fmla="*/ 326934 w 523242"/>
                <a:gd name="connsiteY75" fmla="*/ 496674 h 915119"/>
                <a:gd name="connsiteX76" fmla="*/ 261252 w 523242"/>
                <a:gd name="connsiteY76" fmla="*/ 457560 h 915119"/>
                <a:gd name="connsiteX77" fmla="*/ 196308 w 523242"/>
                <a:gd name="connsiteY77" fmla="*/ 418446 h 915119"/>
                <a:gd name="connsiteX78" fmla="*/ 326934 w 523242"/>
                <a:gd name="connsiteY78" fmla="*/ 418446 h 915119"/>
                <a:gd name="connsiteX79" fmla="*/ 326934 w 523242"/>
                <a:gd name="connsiteY79" fmla="*/ 692982 h 915119"/>
                <a:gd name="connsiteX80" fmla="*/ 261252 w 523242"/>
                <a:gd name="connsiteY80" fmla="*/ 732096 h 915119"/>
                <a:gd name="connsiteX81" fmla="*/ 196308 w 523242"/>
                <a:gd name="connsiteY81" fmla="*/ 692982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523242" h="915119">
                  <a:moveTo>
                    <a:pt x="523242" y="65682"/>
                  </a:moveTo>
                  <a:lnTo>
                    <a:pt x="523242" y="0"/>
                  </a:lnTo>
                  <a:lnTo>
                    <a:pt x="0" y="0"/>
                  </a:lnTo>
                  <a:lnTo>
                    <a:pt x="0" y="915120"/>
                  </a:lnTo>
                  <a:lnTo>
                    <a:pt x="523242" y="915120"/>
                  </a:lnTo>
                  <a:lnTo>
                    <a:pt x="523242" y="65682"/>
                  </a:lnTo>
                  <a:close/>
                  <a:moveTo>
                    <a:pt x="261252" y="261252"/>
                  </a:moveTo>
                  <a:cubicBezTo>
                    <a:pt x="290188" y="260845"/>
                    <a:pt x="313975" y="283971"/>
                    <a:pt x="314383" y="312907"/>
                  </a:cubicBezTo>
                  <a:cubicBezTo>
                    <a:pt x="314790" y="341842"/>
                    <a:pt x="291664" y="365630"/>
                    <a:pt x="262728" y="366038"/>
                  </a:cubicBezTo>
                  <a:cubicBezTo>
                    <a:pt x="233793" y="366445"/>
                    <a:pt x="210005" y="343318"/>
                    <a:pt x="209597" y="314383"/>
                  </a:cubicBezTo>
                  <a:cubicBezTo>
                    <a:pt x="209593" y="314139"/>
                    <a:pt x="209592" y="313894"/>
                    <a:pt x="209592" y="313650"/>
                  </a:cubicBezTo>
                  <a:cubicBezTo>
                    <a:pt x="209589" y="284997"/>
                    <a:pt x="232602" y="261656"/>
                    <a:pt x="261252" y="261252"/>
                  </a:cubicBezTo>
                  <a:close/>
                  <a:moveTo>
                    <a:pt x="340218" y="418446"/>
                  </a:moveTo>
                  <a:lnTo>
                    <a:pt x="405162" y="418446"/>
                  </a:lnTo>
                  <a:lnTo>
                    <a:pt x="405162" y="732096"/>
                  </a:lnTo>
                  <a:lnTo>
                    <a:pt x="340218" y="732096"/>
                  </a:lnTo>
                  <a:close/>
                  <a:moveTo>
                    <a:pt x="235422" y="186714"/>
                  </a:moveTo>
                  <a:cubicBezTo>
                    <a:pt x="235422" y="186714"/>
                    <a:pt x="235422" y="180072"/>
                    <a:pt x="241326" y="176382"/>
                  </a:cubicBezTo>
                  <a:cubicBezTo>
                    <a:pt x="240177" y="179223"/>
                    <a:pt x="240177" y="182397"/>
                    <a:pt x="241326" y="185238"/>
                  </a:cubicBezTo>
                  <a:cubicBezTo>
                    <a:pt x="241326" y="185238"/>
                    <a:pt x="246492" y="190404"/>
                    <a:pt x="246492" y="195570"/>
                  </a:cubicBezTo>
                  <a:cubicBezTo>
                    <a:pt x="245932" y="199791"/>
                    <a:pt x="244417" y="203829"/>
                    <a:pt x="242064" y="207378"/>
                  </a:cubicBezTo>
                  <a:lnTo>
                    <a:pt x="242064" y="207378"/>
                  </a:lnTo>
                  <a:cubicBezTo>
                    <a:pt x="242395" y="210492"/>
                    <a:pt x="244854" y="212951"/>
                    <a:pt x="247968" y="213282"/>
                  </a:cubicBezTo>
                  <a:cubicBezTo>
                    <a:pt x="251531" y="213354"/>
                    <a:pt x="254636" y="210869"/>
                    <a:pt x="255348" y="207378"/>
                  </a:cubicBezTo>
                  <a:lnTo>
                    <a:pt x="255348" y="207378"/>
                  </a:lnTo>
                  <a:lnTo>
                    <a:pt x="255348" y="207378"/>
                  </a:lnTo>
                  <a:cubicBezTo>
                    <a:pt x="255507" y="205167"/>
                    <a:pt x="255507" y="202947"/>
                    <a:pt x="255348" y="200736"/>
                  </a:cubicBezTo>
                  <a:cubicBezTo>
                    <a:pt x="253436" y="195239"/>
                    <a:pt x="253436" y="189259"/>
                    <a:pt x="255348" y="183762"/>
                  </a:cubicBezTo>
                  <a:cubicBezTo>
                    <a:pt x="255348" y="177858"/>
                    <a:pt x="259776" y="177120"/>
                    <a:pt x="260514" y="170478"/>
                  </a:cubicBezTo>
                  <a:cubicBezTo>
                    <a:pt x="261252" y="163836"/>
                    <a:pt x="253872" y="152766"/>
                    <a:pt x="260514" y="145386"/>
                  </a:cubicBezTo>
                  <a:cubicBezTo>
                    <a:pt x="259440" y="147729"/>
                    <a:pt x="259440" y="150423"/>
                    <a:pt x="260514" y="152766"/>
                  </a:cubicBezTo>
                  <a:cubicBezTo>
                    <a:pt x="262977" y="157273"/>
                    <a:pt x="265948" y="161483"/>
                    <a:pt x="269370" y="165312"/>
                  </a:cubicBezTo>
                  <a:cubicBezTo>
                    <a:pt x="273473" y="172258"/>
                    <a:pt x="275757" y="180127"/>
                    <a:pt x="276012" y="188190"/>
                  </a:cubicBezTo>
                  <a:cubicBezTo>
                    <a:pt x="275876" y="192851"/>
                    <a:pt x="274610" y="197411"/>
                    <a:pt x="272322" y="201474"/>
                  </a:cubicBezTo>
                  <a:lnTo>
                    <a:pt x="272322" y="207378"/>
                  </a:lnTo>
                  <a:lnTo>
                    <a:pt x="272322" y="207378"/>
                  </a:lnTo>
                  <a:lnTo>
                    <a:pt x="272322" y="207378"/>
                  </a:lnTo>
                  <a:cubicBezTo>
                    <a:pt x="272322" y="207378"/>
                    <a:pt x="272322" y="207378"/>
                    <a:pt x="272322" y="207378"/>
                  </a:cubicBezTo>
                  <a:cubicBezTo>
                    <a:pt x="273011" y="210054"/>
                    <a:pt x="275464" y="211893"/>
                    <a:pt x="278226" y="211806"/>
                  </a:cubicBezTo>
                  <a:cubicBezTo>
                    <a:pt x="281625" y="211827"/>
                    <a:pt x="284490" y="209279"/>
                    <a:pt x="284868" y="205902"/>
                  </a:cubicBezTo>
                  <a:lnTo>
                    <a:pt x="284868" y="205902"/>
                  </a:lnTo>
                  <a:cubicBezTo>
                    <a:pt x="282515" y="202353"/>
                    <a:pt x="281000" y="198315"/>
                    <a:pt x="280440" y="194094"/>
                  </a:cubicBezTo>
                  <a:cubicBezTo>
                    <a:pt x="280440" y="188928"/>
                    <a:pt x="280440" y="185976"/>
                    <a:pt x="284868" y="183762"/>
                  </a:cubicBezTo>
                  <a:cubicBezTo>
                    <a:pt x="286100" y="180938"/>
                    <a:pt x="286100" y="177730"/>
                    <a:pt x="284868" y="174906"/>
                  </a:cubicBezTo>
                  <a:cubicBezTo>
                    <a:pt x="284868" y="174906"/>
                    <a:pt x="290772" y="181548"/>
                    <a:pt x="290772" y="185238"/>
                  </a:cubicBezTo>
                  <a:cubicBezTo>
                    <a:pt x="290772" y="188928"/>
                    <a:pt x="290772" y="191142"/>
                    <a:pt x="290772" y="194832"/>
                  </a:cubicBezTo>
                  <a:cubicBezTo>
                    <a:pt x="290772" y="198522"/>
                    <a:pt x="298152" y="202212"/>
                    <a:pt x="298890" y="214020"/>
                  </a:cubicBezTo>
                  <a:cubicBezTo>
                    <a:pt x="301617" y="232158"/>
                    <a:pt x="289123" y="249071"/>
                    <a:pt x="270986" y="251798"/>
                  </a:cubicBezTo>
                  <a:cubicBezTo>
                    <a:pt x="252848" y="254524"/>
                    <a:pt x="235935" y="242032"/>
                    <a:pt x="233208" y="223894"/>
                  </a:cubicBezTo>
                  <a:cubicBezTo>
                    <a:pt x="232716" y="220621"/>
                    <a:pt x="232716" y="217293"/>
                    <a:pt x="233208" y="214020"/>
                  </a:cubicBezTo>
                  <a:cubicBezTo>
                    <a:pt x="233208" y="202212"/>
                    <a:pt x="241326" y="199260"/>
                    <a:pt x="241326" y="194832"/>
                  </a:cubicBezTo>
                  <a:cubicBezTo>
                    <a:pt x="241326" y="190404"/>
                    <a:pt x="235422" y="189666"/>
                    <a:pt x="235422" y="186714"/>
                  </a:cubicBezTo>
                  <a:close/>
                  <a:moveTo>
                    <a:pt x="183024" y="732096"/>
                  </a:moveTo>
                  <a:lnTo>
                    <a:pt x="117342" y="732096"/>
                  </a:lnTo>
                  <a:lnTo>
                    <a:pt x="117342" y="418446"/>
                  </a:lnTo>
                  <a:lnTo>
                    <a:pt x="183024" y="418446"/>
                  </a:lnTo>
                  <a:close/>
                  <a:moveTo>
                    <a:pt x="189666" y="332100"/>
                  </a:moveTo>
                  <a:cubicBezTo>
                    <a:pt x="202149" y="361576"/>
                    <a:pt x="231471" y="380342"/>
                    <a:pt x="263466" y="379332"/>
                  </a:cubicBezTo>
                  <a:cubicBezTo>
                    <a:pt x="295345" y="379931"/>
                    <a:pt x="324458" y="361300"/>
                    <a:pt x="337266" y="332100"/>
                  </a:cubicBezTo>
                  <a:lnTo>
                    <a:pt x="337266" y="332100"/>
                  </a:lnTo>
                  <a:cubicBezTo>
                    <a:pt x="328209" y="371840"/>
                    <a:pt x="288652" y="396713"/>
                    <a:pt x="248913" y="387657"/>
                  </a:cubicBezTo>
                  <a:cubicBezTo>
                    <a:pt x="221255" y="381353"/>
                    <a:pt x="199659" y="359757"/>
                    <a:pt x="193356" y="332100"/>
                  </a:cubicBezTo>
                  <a:close/>
                  <a:moveTo>
                    <a:pt x="326934" y="653868"/>
                  </a:moveTo>
                  <a:lnTo>
                    <a:pt x="326934" y="679698"/>
                  </a:lnTo>
                  <a:lnTo>
                    <a:pt x="196308" y="679698"/>
                  </a:lnTo>
                  <a:lnTo>
                    <a:pt x="196308" y="653868"/>
                  </a:lnTo>
                  <a:close/>
                  <a:moveTo>
                    <a:pt x="261252" y="640584"/>
                  </a:moveTo>
                  <a:cubicBezTo>
                    <a:pt x="225181" y="636744"/>
                    <a:pt x="199052" y="604390"/>
                    <a:pt x="202892" y="568318"/>
                  </a:cubicBezTo>
                  <a:cubicBezTo>
                    <a:pt x="206167" y="537546"/>
                    <a:pt x="230479" y="513234"/>
                    <a:pt x="261252" y="509958"/>
                  </a:cubicBezTo>
                  <a:cubicBezTo>
                    <a:pt x="297323" y="506118"/>
                    <a:pt x="329678" y="532247"/>
                    <a:pt x="333518" y="568318"/>
                  </a:cubicBezTo>
                  <a:cubicBezTo>
                    <a:pt x="337358" y="604390"/>
                    <a:pt x="311229" y="636744"/>
                    <a:pt x="275157" y="640584"/>
                  </a:cubicBezTo>
                  <a:cubicBezTo>
                    <a:pt x="270535" y="641076"/>
                    <a:pt x="265874" y="641076"/>
                    <a:pt x="261252" y="640584"/>
                  </a:cubicBezTo>
                  <a:close/>
                  <a:moveTo>
                    <a:pt x="196308" y="496674"/>
                  </a:moveTo>
                  <a:lnTo>
                    <a:pt x="196308" y="470844"/>
                  </a:lnTo>
                  <a:lnTo>
                    <a:pt x="326934" y="470844"/>
                  </a:lnTo>
                  <a:lnTo>
                    <a:pt x="326934" y="496674"/>
                  </a:lnTo>
                  <a:close/>
                  <a:moveTo>
                    <a:pt x="261252" y="457560"/>
                  </a:moveTo>
                  <a:lnTo>
                    <a:pt x="196308" y="418446"/>
                  </a:lnTo>
                  <a:lnTo>
                    <a:pt x="326934" y="418446"/>
                  </a:lnTo>
                  <a:close/>
                  <a:moveTo>
                    <a:pt x="326934" y="692982"/>
                  </a:moveTo>
                  <a:lnTo>
                    <a:pt x="261252" y="732096"/>
                  </a:lnTo>
                  <a:lnTo>
                    <a:pt x="196308" y="692982"/>
                  </a:lnTo>
                  <a:close/>
                </a:path>
              </a:pathLst>
            </a:custGeom>
            <a:solidFill>
              <a:srgbClr val="C427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CB61EE1-A334-48C6-9324-85522C1296B5}"/>
                </a:ext>
              </a:extLst>
            </p:cNvPr>
            <p:cNvSpPr/>
            <p:nvPr/>
          </p:nvSpPr>
          <p:spPr>
            <a:xfrm>
              <a:off x="1322852" y="1526355"/>
              <a:ext cx="522503" cy="915119"/>
            </a:xfrm>
            <a:custGeom>
              <a:avLst/>
              <a:gdLst>
                <a:gd name="connsiteX0" fmla="*/ 0 w 522503"/>
                <a:gd name="connsiteY0" fmla="*/ 0 h 915119"/>
                <a:gd name="connsiteX1" fmla="*/ 0 w 522503"/>
                <a:gd name="connsiteY1" fmla="*/ 65682 h 915119"/>
                <a:gd name="connsiteX2" fmla="*/ 0 w 522503"/>
                <a:gd name="connsiteY2" fmla="*/ 850176 h 915119"/>
                <a:gd name="connsiteX3" fmla="*/ 0 w 522503"/>
                <a:gd name="connsiteY3" fmla="*/ 915120 h 915119"/>
                <a:gd name="connsiteX4" fmla="*/ 522504 w 522503"/>
                <a:gd name="connsiteY4" fmla="*/ 915120 h 915119"/>
                <a:gd name="connsiteX5" fmla="*/ 522504 w 522503"/>
                <a:gd name="connsiteY5" fmla="*/ 0 h 915119"/>
                <a:gd name="connsiteX6" fmla="*/ 0 w 522503"/>
                <a:gd name="connsiteY6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503" h="915119">
                  <a:moveTo>
                    <a:pt x="0" y="0"/>
                  </a:moveTo>
                  <a:lnTo>
                    <a:pt x="0" y="65682"/>
                  </a:lnTo>
                  <a:lnTo>
                    <a:pt x="0" y="850176"/>
                  </a:lnTo>
                  <a:lnTo>
                    <a:pt x="0" y="915120"/>
                  </a:lnTo>
                  <a:lnTo>
                    <a:pt x="522504" y="915120"/>
                  </a:lnTo>
                  <a:lnTo>
                    <a:pt x="5225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1519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CDEB7C8-5F08-4A5B-BA61-002000CD28ED}"/>
                </a:ext>
              </a:extLst>
            </p:cNvPr>
            <p:cNvSpPr/>
            <p:nvPr/>
          </p:nvSpPr>
          <p:spPr>
            <a:xfrm>
              <a:off x="987061" y="1857716"/>
              <a:ext cx="147600" cy="73800"/>
            </a:xfrm>
            <a:custGeom>
              <a:avLst/>
              <a:gdLst>
                <a:gd name="connsiteX0" fmla="*/ 73800 w 147600"/>
                <a:gd name="connsiteY0" fmla="*/ 73800 h 73800"/>
                <a:gd name="connsiteX1" fmla="*/ 147600 w 147600"/>
                <a:gd name="connsiteY1" fmla="*/ 0 h 73800"/>
                <a:gd name="connsiteX2" fmla="*/ 147600 w 147600"/>
                <a:gd name="connsiteY2" fmla="*/ 0 h 73800"/>
                <a:gd name="connsiteX3" fmla="*/ 73800 w 147600"/>
                <a:gd name="connsiteY3" fmla="*/ 47232 h 73800"/>
                <a:gd name="connsiteX4" fmla="*/ 0 w 147600"/>
                <a:gd name="connsiteY4" fmla="*/ 0 h 73800"/>
                <a:gd name="connsiteX5" fmla="*/ 0 w 147600"/>
                <a:gd name="connsiteY5" fmla="*/ 0 h 73800"/>
                <a:gd name="connsiteX6" fmla="*/ 73800 w 147600"/>
                <a:gd name="connsiteY6" fmla="*/ 7380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00" h="73800">
                  <a:moveTo>
                    <a:pt x="73800" y="73800"/>
                  </a:moveTo>
                  <a:cubicBezTo>
                    <a:pt x="114558" y="73800"/>
                    <a:pt x="147600" y="40758"/>
                    <a:pt x="147600" y="0"/>
                  </a:cubicBezTo>
                  <a:lnTo>
                    <a:pt x="147600" y="0"/>
                  </a:lnTo>
                  <a:cubicBezTo>
                    <a:pt x="134792" y="29200"/>
                    <a:pt x="105679" y="47831"/>
                    <a:pt x="73800" y="47232"/>
                  </a:cubicBezTo>
                  <a:cubicBezTo>
                    <a:pt x="41805" y="48242"/>
                    <a:pt x="12483" y="29476"/>
                    <a:pt x="0" y="0"/>
                  </a:cubicBezTo>
                  <a:lnTo>
                    <a:pt x="0" y="0"/>
                  </a:lnTo>
                  <a:cubicBezTo>
                    <a:pt x="0" y="40758"/>
                    <a:pt x="33042" y="73800"/>
                    <a:pt x="73800" y="73800"/>
                  </a:cubicBez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C7F2E00-178A-42B0-9E5A-FD45170221D5}"/>
                </a:ext>
              </a:extLst>
            </p:cNvPr>
            <p:cNvSpPr/>
            <p:nvPr/>
          </p:nvSpPr>
          <p:spPr>
            <a:xfrm>
              <a:off x="1009201" y="1790564"/>
              <a:ext cx="104796" cy="104796"/>
            </a:xfrm>
            <a:custGeom>
              <a:avLst/>
              <a:gdLst>
                <a:gd name="connsiteX0" fmla="*/ 51660 w 104796"/>
                <a:gd name="connsiteY0" fmla="*/ 104791 h 104796"/>
                <a:gd name="connsiteX1" fmla="*/ 104791 w 104796"/>
                <a:gd name="connsiteY1" fmla="*/ 53136 h 104796"/>
                <a:gd name="connsiteX2" fmla="*/ 53136 w 104796"/>
                <a:gd name="connsiteY2" fmla="*/ 5 h 104796"/>
                <a:gd name="connsiteX3" fmla="*/ 5 w 104796"/>
                <a:gd name="connsiteY3" fmla="*/ 51660 h 104796"/>
                <a:gd name="connsiteX4" fmla="*/ 0 w 104796"/>
                <a:gd name="connsiteY4" fmla="*/ 52393 h 104796"/>
                <a:gd name="connsiteX5" fmla="*/ 51660 w 104796"/>
                <a:gd name="connsiteY5" fmla="*/ 104791 h 10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96" h="104796">
                  <a:moveTo>
                    <a:pt x="51660" y="104791"/>
                  </a:moveTo>
                  <a:cubicBezTo>
                    <a:pt x="80596" y="105198"/>
                    <a:pt x="104383" y="82072"/>
                    <a:pt x="104791" y="53136"/>
                  </a:cubicBezTo>
                  <a:cubicBezTo>
                    <a:pt x="105198" y="24201"/>
                    <a:pt x="82072" y="413"/>
                    <a:pt x="53136" y="5"/>
                  </a:cubicBezTo>
                  <a:cubicBezTo>
                    <a:pt x="24201" y="-402"/>
                    <a:pt x="413" y="22725"/>
                    <a:pt x="5" y="51660"/>
                  </a:cubicBezTo>
                  <a:cubicBezTo>
                    <a:pt x="1" y="51904"/>
                    <a:pt x="0" y="52149"/>
                    <a:pt x="0" y="52393"/>
                  </a:cubicBezTo>
                  <a:cubicBezTo>
                    <a:pt x="-3" y="81046"/>
                    <a:pt x="23010" y="104387"/>
                    <a:pt x="51660" y="104791"/>
                  </a:cubicBez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9DDD0F4-E38C-40F6-B4A6-EB2B4AE1089C}"/>
                </a:ext>
              </a:extLst>
            </p:cNvPr>
            <p:cNvSpPr/>
            <p:nvPr/>
          </p:nvSpPr>
          <p:spPr>
            <a:xfrm>
              <a:off x="1023223" y="1673217"/>
              <a:ext cx="71586" cy="102143"/>
            </a:xfrm>
            <a:custGeom>
              <a:avLst/>
              <a:gdLst>
                <a:gd name="connsiteX0" fmla="*/ 37638 w 71586"/>
                <a:gd name="connsiteY0" fmla="*/ 101844 h 102143"/>
                <a:gd name="connsiteX1" fmla="*/ 71578 w 71586"/>
                <a:gd name="connsiteY1" fmla="*/ 69380 h 102143"/>
                <a:gd name="connsiteX2" fmla="*/ 71586 w 71586"/>
                <a:gd name="connsiteY2" fmla="*/ 68634 h 102143"/>
                <a:gd name="connsiteX3" fmla="*/ 63468 w 71586"/>
                <a:gd name="connsiteY3" fmla="*/ 49446 h 102143"/>
                <a:gd name="connsiteX4" fmla="*/ 63468 w 71586"/>
                <a:gd name="connsiteY4" fmla="*/ 39852 h 102143"/>
                <a:gd name="connsiteX5" fmla="*/ 57564 w 71586"/>
                <a:gd name="connsiteY5" fmla="*/ 29520 h 102143"/>
                <a:gd name="connsiteX6" fmla="*/ 57564 w 71586"/>
                <a:gd name="connsiteY6" fmla="*/ 38376 h 102143"/>
                <a:gd name="connsiteX7" fmla="*/ 53136 w 71586"/>
                <a:gd name="connsiteY7" fmla="*/ 48708 h 102143"/>
                <a:gd name="connsiteX8" fmla="*/ 57564 w 71586"/>
                <a:gd name="connsiteY8" fmla="*/ 60516 h 102143"/>
                <a:gd name="connsiteX9" fmla="*/ 57564 w 71586"/>
                <a:gd name="connsiteY9" fmla="*/ 60516 h 102143"/>
                <a:gd name="connsiteX10" fmla="*/ 50922 w 71586"/>
                <a:gd name="connsiteY10" fmla="*/ 66420 h 102143"/>
                <a:gd name="connsiteX11" fmla="*/ 45018 w 71586"/>
                <a:gd name="connsiteY11" fmla="*/ 61992 h 102143"/>
                <a:gd name="connsiteX12" fmla="*/ 45018 w 71586"/>
                <a:gd name="connsiteY12" fmla="*/ 61992 h 102143"/>
                <a:gd name="connsiteX13" fmla="*/ 45018 w 71586"/>
                <a:gd name="connsiteY13" fmla="*/ 61992 h 102143"/>
                <a:gd name="connsiteX14" fmla="*/ 45018 w 71586"/>
                <a:gd name="connsiteY14" fmla="*/ 61992 h 102143"/>
                <a:gd name="connsiteX15" fmla="*/ 45018 w 71586"/>
                <a:gd name="connsiteY15" fmla="*/ 56088 h 102143"/>
                <a:gd name="connsiteX16" fmla="*/ 48708 w 71586"/>
                <a:gd name="connsiteY16" fmla="*/ 42804 h 102143"/>
                <a:gd name="connsiteX17" fmla="*/ 42066 w 71586"/>
                <a:gd name="connsiteY17" fmla="*/ 19926 h 102143"/>
                <a:gd name="connsiteX18" fmla="*/ 33210 w 71586"/>
                <a:gd name="connsiteY18" fmla="*/ 7380 h 102143"/>
                <a:gd name="connsiteX19" fmla="*/ 33210 w 71586"/>
                <a:gd name="connsiteY19" fmla="*/ 0 h 102143"/>
                <a:gd name="connsiteX20" fmla="*/ 33210 w 71586"/>
                <a:gd name="connsiteY20" fmla="*/ 25092 h 102143"/>
                <a:gd name="connsiteX21" fmla="*/ 28044 w 71586"/>
                <a:gd name="connsiteY21" fmla="*/ 38376 h 102143"/>
                <a:gd name="connsiteX22" fmla="*/ 28044 w 71586"/>
                <a:gd name="connsiteY22" fmla="*/ 55350 h 102143"/>
                <a:gd name="connsiteX23" fmla="*/ 28044 w 71586"/>
                <a:gd name="connsiteY23" fmla="*/ 61992 h 102143"/>
                <a:gd name="connsiteX24" fmla="*/ 28044 w 71586"/>
                <a:gd name="connsiteY24" fmla="*/ 61992 h 102143"/>
                <a:gd name="connsiteX25" fmla="*/ 28044 w 71586"/>
                <a:gd name="connsiteY25" fmla="*/ 61992 h 102143"/>
                <a:gd name="connsiteX26" fmla="*/ 20664 w 71586"/>
                <a:gd name="connsiteY26" fmla="*/ 67896 h 102143"/>
                <a:gd name="connsiteX27" fmla="*/ 14760 w 71586"/>
                <a:gd name="connsiteY27" fmla="*/ 61992 h 102143"/>
                <a:gd name="connsiteX28" fmla="*/ 14760 w 71586"/>
                <a:gd name="connsiteY28" fmla="*/ 61992 h 102143"/>
                <a:gd name="connsiteX29" fmla="*/ 19188 w 71586"/>
                <a:gd name="connsiteY29" fmla="*/ 50184 h 102143"/>
                <a:gd name="connsiteX30" fmla="*/ 14022 w 71586"/>
                <a:gd name="connsiteY30" fmla="*/ 39852 h 102143"/>
                <a:gd name="connsiteX31" fmla="*/ 14022 w 71586"/>
                <a:gd name="connsiteY31" fmla="*/ 30996 h 102143"/>
                <a:gd name="connsiteX32" fmla="*/ 8118 w 71586"/>
                <a:gd name="connsiteY32" fmla="*/ 41328 h 102143"/>
                <a:gd name="connsiteX33" fmla="*/ 8118 w 71586"/>
                <a:gd name="connsiteY33" fmla="*/ 50922 h 102143"/>
                <a:gd name="connsiteX34" fmla="*/ 0 w 71586"/>
                <a:gd name="connsiteY34" fmla="*/ 70110 h 102143"/>
                <a:gd name="connsiteX35" fmla="*/ 34366 w 71586"/>
                <a:gd name="connsiteY35" fmla="*/ 102122 h 102143"/>
                <a:gd name="connsiteX36" fmla="*/ 37638 w 71586"/>
                <a:gd name="connsiteY36" fmla="*/ 101844 h 10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1586" h="102143">
                  <a:moveTo>
                    <a:pt x="37638" y="101844"/>
                  </a:moveTo>
                  <a:cubicBezTo>
                    <a:pt x="55975" y="102251"/>
                    <a:pt x="71171" y="87717"/>
                    <a:pt x="71578" y="69380"/>
                  </a:cubicBezTo>
                  <a:cubicBezTo>
                    <a:pt x="71583" y="69131"/>
                    <a:pt x="71586" y="68883"/>
                    <a:pt x="71586" y="68634"/>
                  </a:cubicBezTo>
                  <a:cubicBezTo>
                    <a:pt x="71586" y="56826"/>
                    <a:pt x="63468" y="53874"/>
                    <a:pt x="63468" y="49446"/>
                  </a:cubicBezTo>
                  <a:cubicBezTo>
                    <a:pt x="63468" y="45018"/>
                    <a:pt x="63468" y="42804"/>
                    <a:pt x="63468" y="39852"/>
                  </a:cubicBezTo>
                  <a:cubicBezTo>
                    <a:pt x="63468" y="36900"/>
                    <a:pt x="63468" y="33210"/>
                    <a:pt x="57564" y="29520"/>
                  </a:cubicBezTo>
                  <a:cubicBezTo>
                    <a:pt x="58796" y="32344"/>
                    <a:pt x="58796" y="35552"/>
                    <a:pt x="57564" y="38376"/>
                  </a:cubicBezTo>
                  <a:cubicBezTo>
                    <a:pt x="57564" y="38376"/>
                    <a:pt x="53136" y="43542"/>
                    <a:pt x="53136" y="48708"/>
                  </a:cubicBezTo>
                  <a:cubicBezTo>
                    <a:pt x="53696" y="52929"/>
                    <a:pt x="55211" y="56967"/>
                    <a:pt x="57564" y="60516"/>
                  </a:cubicBezTo>
                  <a:lnTo>
                    <a:pt x="57564" y="60516"/>
                  </a:lnTo>
                  <a:cubicBezTo>
                    <a:pt x="57186" y="63893"/>
                    <a:pt x="54321" y="66441"/>
                    <a:pt x="50922" y="66420"/>
                  </a:cubicBezTo>
                  <a:cubicBezTo>
                    <a:pt x="48160" y="66507"/>
                    <a:pt x="45707" y="64668"/>
                    <a:pt x="45018" y="61992"/>
                  </a:cubicBezTo>
                  <a:cubicBezTo>
                    <a:pt x="45018" y="61992"/>
                    <a:pt x="45018" y="61992"/>
                    <a:pt x="45018" y="61992"/>
                  </a:cubicBezTo>
                  <a:lnTo>
                    <a:pt x="45018" y="61992"/>
                  </a:lnTo>
                  <a:lnTo>
                    <a:pt x="45018" y="61992"/>
                  </a:lnTo>
                  <a:lnTo>
                    <a:pt x="45018" y="56088"/>
                  </a:lnTo>
                  <a:cubicBezTo>
                    <a:pt x="47306" y="52025"/>
                    <a:pt x="48572" y="47465"/>
                    <a:pt x="48708" y="42804"/>
                  </a:cubicBezTo>
                  <a:cubicBezTo>
                    <a:pt x="48453" y="34741"/>
                    <a:pt x="46169" y="26872"/>
                    <a:pt x="42066" y="19926"/>
                  </a:cubicBezTo>
                  <a:cubicBezTo>
                    <a:pt x="38644" y="16097"/>
                    <a:pt x="35673" y="11887"/>
                    <a:pt x="33210" y="7380"/>
                  </a:cubicBezTo>
                  <a:cubicBezTo>
                    <a:pt x="32136" y="5037"/>
                    <a:pt x="32136" y="2343"/>
                    <a:pt x="33210" y="0"/>
                  </a:cubicBezTo>
                  <a:cubicBezTo>
                    <a:pt x="22878" y="7380"/>
                    <a:pt x="33210" y="18450"/>
                    <a:pt x="33210" y="25092"/>
                  </a:cubicBezTo>
                  <a:cubicBezTo>
                    <a:pt x="33210" y="31734"/>
                    <a:pt x="33210" y="32472"/>
                    <a:pt x="28044" y="38376"/>
                  </a:cubicBezTo>
                  <a:cubicBezTo>
                    <a:pt x="26132" y="43873"/>
                    <a:pt x="26132" y="49853"/>
                    <a:pt x="28044" y="55350"/>
                  </a:cubicBezTo>
                  <a:cubicBezTo>
                    <a:pt x="28203" y="57561"/>
                    <a:pt x="28203" y="59781"/>
                    <a:pt x="28044" y="61992"/>
                  </a:cubicBezTo>
                  <a:lnTo>
                    <a:pt x="28044" y="61992"/>
                  </a:lnTo>
                  <a:lnTo>
                    <a:pt x="28044" y="61992"/>
                  </a:lnTo>
                  <a:cubicBezTo>
                    <a:pt x="27332" y="65483"/>
                    <a:pt x="24227" y="67968"/>
                    <a:pt x="20664" y="67896"/>
                  </a:cubicBezTo>
                  <a:cubicBezTo>
                    <a:pt x="17550" y="67565"/>
                    <a:pt x="15091" y="65106"/>
                    <a:pt x="14760" y="61992"/>
                  </a:cubicBezTo>
                  <a:lnTo>
                    <a:pt x="14760" y="61992"/>
                  </a:lnTo>
                  <a:cubicBezTo>
                    <a:pt x="17113" y="58443"/>
                    <a:pt x="18628" y="54405"/>
                    <a:pt x="19188" y="50184"/>
                  </a:cubicBezTo>
                  <a:cubicBezTo>
                    <a:pt x="19188" y="45018"/>
                    <a:pt x="14760" y="42066"/>
                    <a:pt x="14022" y="39852"/>
                  </a:cubicBezTo>
                  <a:cubicBezTo>
                    <a:pt x="12873" y="37011"/>
                    <a:pt x="12873" y="33837"/>
                    <a:pt x="14022" y="30996"/>
                  </a:cubicBezTo>
                  <a:cubicBezTo>
                    <a:pt x="14022" y="30996"/>
                    <a:pt x="8118" y="37638"/>
                    <a:pt x="8118" y="41328"/>
                  </a:cubicBezTo>
                  <a:cubicBezTo>
                    <a:pt x="8118" y="45018"/>
                    <a:pt x="8118" y="47232"/>
                    <a:pt x="8118" y="50922"/>
                  </a:cubicBezTo>
                  <a:cubicBezTo>
                    <a:pt x="8118" y="54612"/>
                    <a:pt x="738" y="58302"/>
                    <a:pt x="0" y="70110"/>
                  </a:cubicBezTo>
                  <a:cubicBezTo>
                    <a:pt x="650" y="88440"/>
                    <a:pt x="16036" y="102772"/>
                    <a:pt x="34366" y="102122"/>
                  </a:cubicBezTo>
                  <a:cubicBezTo>
                    <a:pt x="35460" y="102084"/>
                    <a:pt x="36552" y="101991"/>
                    <a:pt x="37638" y="101844"/>
                  </a:cubicBez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2736062-72DA-4BED-9CBE-20308E8EBE04}"/>
                </a:ext>
              </a:extLst>
            </p:cNvPr>
            <p:cNvSpPr/>
            <p:nvPr/>
          </p:nvSpPr>
          <p:spPr>
            <a:xfrm>
              <a:off x="916952" y="1944801"/>
              <a:ext cx="65682" cy="313650"/>
            </a:xfrm>
            <a:custGeom>
              <a:avLst/>
              <a:gdLst>
                <a:gd name="connsiteX0" fmla="*/ 0 w 65682"/>
                <a:gd name="connsiteY0" fmla="*/ 0 h 313650"/>
                <a:gd name="connsiteX1" fmla="*/ 65682 w 65682"/>
                <a:gd name="connsiteY1" fmla="*/ 0 h 313650"/>
                <a:gd name="connsiteX2" fmla="*/ 65682 w 65682"/>
                <a:gd name="connsiteY2" fmla="*/ 313650 h 313650"/>
                <a:gd name="connsiteX3" fmla="*/ 0 w 65682"/>
                <a:gd name="connsiteY3" fmla="*/ 313650 h 31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682" h="313650">
                  <a:moveTo>
                    <a:pt x="0" y="0"/>
                  </a:moveTo>
                  <a:lnTo>
                    <a:pt x="65682" y="0"/>
                  </a:lnTo>
                  <a:lnTo>
                    <a:pt x="65682" y="313650"/>
                  </a:lnTo>
                  <a:lnTo>
                    <a:pt x="0" y="313650"/>
                  </a:ln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2C78184-7822-4FD7-9B9B-AD84E949984A}"/>
                </a:ext>
              </a:extLst>
            </p:cNvPr>
            <p:cNvSpPr/>
            <p:nvPr/>
          </p:nvSpPr>
          <p:spPr>
            <a:xfrm>
              <a:off x="1139828" y="1944801"/>
              <a:ext cx="64943" cy="313650"/>
            </a:xfrm>
            <a:custGeom>
              <a:avLst/>
              <a:gdLst>
                <a:gd name="connsiteX0" fmla="*/ 0 w 64943"/>
                <a:gd name="connsiteY0" fmla="*/ 0 h 313650"/>
                <a:gd name="connsiteX1" fmla="*/ 64944 w 64943"/>
                <a:gd name="connsiteY1" fmla="*/ 0 h 313650"/>
                <a:gd name="connsiteX2" fmla="*/ 64944 w 64943"/>
                <a:gd name="connsiteY2" fmla="*/ 313650 h 313650"/>
                <a:gd name="connsiteX3" fmla="*/ 0 w 64943"/>
                <a:gd name="connsiteY3" fmla="*/ 313650 h 31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943" h="313650">
                  <a:moveTo>
                    <a:pt x="0" y="0"/>
                  </a:moveTo>
                  <a:lnTo>
                    <a:pt x="64944" y="0"/>
                  </a:lnTo>
                  <a:lnTo>
                    <a:pt x="64944" y="313650"/>
                  </a:lnTo>
                  <a:lnTo>
                    <a:pt x="0" y="313650"/>
                  </a:ln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2869CE5-ABB2-444E-9A1B-D4FB33C7F71A}"/>
                </a:ext>
              </a:extLst>
            </p:cNvPr>
            <p:cNvSpPr/>
            <p:nvPr/>
          </p:nvSpPr>
          <p:spPr>
            <a:xfrm>
              <a:off x="995918" y="1944801"/>
              <a:ext cx="130625" cy="39113"/>
            </a:xfrm>
            <a:custGeom>
              <a:avLst/>
              <a:gdLst>
                <a:gd name="connsiteX0" fmla="*/ 0 w 130625"/>
                <a:gd name="connsiteY0" fmla="*/ 0 h 39113"/>
                <a:gd name="connsiteX1" fmla="*/ 64944 w 130625"/>
                <a:gd name="connsiteY1" fmla="*/ 39114 h 39113"/>
                <a:gd name="connsiteX2" fmla="*/ 130626 w 130625"/>
                <a:gd name="connsiteY2" fmla="*/ 0 h 39113"/>
                <a:gd name="connsiteX3" fmla="*/ 0 w 130625"/>
                <a:gd name="connsiteY3" fmla="*/ 0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625" h="39113">
                  <a:moveTo>
                    <a:pt x="0" y="0"/>
                  </a:moveTo>
                  <a:lnTo>
                    <a:pt x="64944" y="39114"/>
                  </a:lnTo>
                  <a:lnTo>
                    <a:pt x="130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EB89699-3FA3-464B-AAEC-863347FD2977}"/>
                </a:ext>
              </a:extLst>
            </p:cNvPr>
            <p:cNvSpPr/>
            <p:nvPr/>
          </p:nvSpPr>
          <p:spPr>
            <a:xfrm>
              <a:off x="995918" y="1997199"/>
              <a:ext cx="130625" cy="25829"/>
            </a:xfrm>
            <a:custGeom>
              <a:avLst/>
              <a:gdLst>
                <a:gd name="connsiteX0" fmla="*/ 0 w 130625"/>
                <a:gd name="connsiteY0" fmla="*/ 0 h 25829"/>
                <a:gd name="connsiteX1" fmla="*/ 130626 w 130625"/>
                <a:gd name="connsiteY1" fmla="*/ 0 h 25829"/>
                <a:gd name="connsiteX2" fmla="*/ 130626 w 130625"/>
                <a:gd name="connsiteY2" fmla="*/ 25830 h 25829"/>
                <a:gd name="connsiteX3" fmla="*/ 0 w 130625"/>
                <a:gd name="connsiteY3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625" h="25829">
                  <a:moveTo>
                    <a:pt x="0" y="0"/>
                  </a:moveTo>
                  <a:lnTo>
                    <a:pt x="130626" y="0"/>
                  </a:lnTo>
                  <a:lnTo>
                    <a:pt x="130626" y="25830"/>
                  </a:lnTo>
                  <a:lnTo>
                    <a:pt x="0" y="25830"/>
                  </a:ln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E7D3EC-DCFD-4EF3-90ED-47622D596731}"/>
                </a:ext>
              </a:extLst>
            </p:cNvPr>
            <p:cNvSpPr/>
            <p:nvPr/>
          </p:nvSpPr>
          <p:spPr>
            <a:xfrm>
              <a:off x="995918" y="2180223"/>
              <a:ext cx="130625" cy="25829"/>
            </a:xfrm>
            <a:custGeom>
              <a:avLst/>
              <a:gdLst>
                <a:gd name="connsiteX0" fmla="*/ 0 w 130625"/>
                <a:gd name="connsiteY0" fmla="*/ 0 h 25829"/>
                <a:gd name="connsiteX1" fmla="*/ 130626 w 130625"/>
                <a:gd name="connsiteY1" fmla="*/ 0 h 25829"/>
                <a:gd name="connsiteX2" fmla="*/ 130626 w 130625"/>
                <a:gd name="connsiteY2" fmla="*/ 25830 h 25829"/>
                <a:gd name="connsiteX3" fmla="*/ 0 w 130625"/>
                <a:gd name="connsiteY3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625" h="25829">
                  <a:moveTo>
                    <a:pt x="0" y="0"/>
                  </a:moveTo>
                  <a:lnTo>
                    <a:pt x="130626" y="0"/>
                  </a:lnTo>
                  <a:lnTo>
                    <a:pt x="130626" y="25830"/>
                  </a:lnTo>
                  <a:lnTo>
                    <a:pt x="0" y="25830"/>
                  </a:ln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9B1C8F6-C704-4418-A475-074C52F9A44C}"/>
                </a:ext>
              </a:extLst>
            </p:cNvPr>
            <p:cNvSpPr/>
            <p:nvPr/>
          </p:nvSpPr>
          <p:spPr>
            <a:xfrm>
              <a:off x="995918" y="2219337"/>
              <a:ext cx="130625" cy="39113"/>
            </a:xfrm>
            <a:custGeom>
              <a:avLst/>
              <a:gdLst>
                <a:gd name="connsiteX0" fmla="*/ 130626 w 130625"/>
                <a:gd name="connsiteY0" fmla="*/ 0 h 39113"/>
                <a:gd name="connsiteX1" fmla="*/ 0 w 130625"/>
                <a:gd name="connsiteY1" fmla="*/ 0 h 39113"/>
                <a:gd name="connsiteX2" fmla="*/ 64944 w 130625"/>
                <a:gd name="connsiteY2" fmla="*/ 39114 h 39113"/>
                <a:gd name="connsiteX3" fmla="*/ 130626 w 130625"/>
                <a:gd name="connsiteY3" fmla="*/ 0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625" h="39113">
                  <a:moveTo>
                    <a:pt x="130626" y="0"/>
                  </a:moveTo>
                  <a:lnTo>
                    <a:pt x="0" y="0"/>
                  </a:lnTo>
                  <a:lnTo>
                    <a:pt x="64944" y="39114"/>
                  </a:lnTo>
                  <a:lnTo>
                    <a:pt x="130626" y="0"/>
                  </a:ln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16ADAAE-8705-4C43-96AC-696567477454}"/>
                </a:ext>
              </a:extLst>
            </p:cNvPr>
            <p:cNvSpPr/>
            <p:nvPr/>
          </p:nvSpPr>
          <p:spPr>
            <a:xfrm>
              <a:off x="995180" y="2036308"/>
              <a:ext cx="131368" cy="131368"/>
            </a:xfrm>
            <a:custGeom>
              <a:avLst/>
              <a:gdLst>
                <a:gd name="connsiteX0" fmla="*/ 65682 w 131368"/>
                <a:gd name="connsiteY0" fmla="*/ 4 h 131368"/>
                <a:gd name="connsiteX1" fmla="*/ 0 w 131368"/>
                <a:gd name="connsiteY1" fmla="*/ 65686 h 131368"/>
                <a:gd name="connsiteX2" fmla="*/ 65682 w 131368"/>
                <a:gd name="connsiteY2" fmla="*/ 131368 h 131368"/>
                <a:gd name="connsiteX3" fmla="*/ 131364 w 131368"/>
                <a:gd name="connsiteY3" fmla="*/ 65686 h 131368"/>
                <a:gd name="connsiteX4" fmla="*/ 67166 w 131368"/>
                <a:gd name="connsiteY4" fmla="*/ 4 h 131368"/>
                <a:gd name="connsiteX5" fmla="*/ 65682 w 131368"/>
                <a:gd name="connsiteY5" fmla="*/ 4 h 131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368" h="131368">
                  <a:moveTo>
                    <a:pt x="65682" y="4"/>
                  </a:moveTo>
                  <a:cubicBezTo>
                    <a:pt x="29407" y="4"/>
                    <a:pt x="0" y="29411"/>
                    <a:pt x="0" y="65686"/>
                  </a:cubicBezTo>
                  <a:cubicBezTo>
                    <a:pt x="0" y="101961"/>
                    <a:pt x="29407" y="131368"/>
                    <a:pt x="65682" y="131368"/>
                  </a:cubicBezTo>
                  <a:cubicBezTo>
                    <a:pt x="101957" y="131368"/>
                    <a:pt x="131364" y="101961"/>
                    <a:pt x="131364" y="65686"/>
                  </a:cubicBezTo>
                  <a:cubicBezTo>
                    <a:pt x="131774" y="29821"/>
                    <a:pt x="103031" y="414"/>
                    <a:pt x="67166" y="4"/>
                  </a:cubicBezTo>
                  <a:cubicBezTo>
                    <a:pt x="66672" y="-1"/>
                    <a:pt x="66176" y="-1"/>
                    <a:pt x="65682" y="4"/>
                  </a:cubicBezTo>
                  <a:close/>
                </a:path>
              </a:pathLst>
            </a:custGeom>
            <a:solidFill>
              <a:srgbClr val="F9CF0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45" name="Group 544">
            <a:extLst>
              <a:ext uri="{FF2B5EF4-FFF2-40B4-BE49-F238E27FC236}">
                <a16:creationId xmlns:a16="http://schemas.microsoft.com/office/drawing/2014/main" id="{ADA95C2E-6DE3-4E91-8C12-E4AB8D24417D}"/>
              </a:ext>
            </a:extLst>
          </p:cNvPr>
          <p:cNvGrpSpPr/>
          <p:nvPr/>
        </p:nvGrpSpPr>
        <p:grpSpPr>
          <a:xfrm>
            <a:off x="5129077" y="4917788"/>
            <a:ext cx="1568987" cy="915120"/>
            <a:chOff x="5129077" y="4917788"/>
            <a:chExt cx="1568987" cy="915120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7D46EA9-96F6-4AD9-AFBD-030EE842D3B6}"/>
                </a:ext>
              </a:extLst>
            </p:cNvPr>
            <p:cNvSpPr/>
            <p:nvPr/>
          </p:nvSpPr>
          <p:spPr>
            <a:xfrm>
              <a:off x="6174823" y="4917788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87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A70F8B7-2056-4099-9A82-E4032432C9F6}"/>
                </a:ext>
              </a:extLst>
            </p:cNvPr>
            <p:cNvSpPr/>
            <p:nvPr/>
          </p:nvSpPr>
          <p:spPr>
            <a:xfrm>
              <a:off x="5129077" y="4917788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875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62A0035-6F3D-4EDB-BFD1-4ADD93D3EA60}"/>
                </a:ext>
              </a:extLst>
            </p:cNvPr>
            <p:cNvSpPr/>
            <p:nvPr/>
          </p:nvSpPr>
          <p:spPr>
            <a:xfrm>
              <a:off x="5652319" y="4917788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B9B05110-4EFB-4F51-8627-6659E3FCB9BC}"/>
              </a:ext>
            </a:extLst>
          </p:cNvPr>
          <p:cNvGrpSpPr/>
          <p:nvPr/>
        </p:nvGrpSpPr>
        <p:grpSpPr>
          <a:xfrm>
            <a:off x="7293810" y="4917788"/>
            <a:ext cx="1568988" cy="915120"/>
            <a:chOff x="7293810" y="4917788"/>
            <a:chExt cx="1568988" cy="915120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BC60C90-3914-43D2-A7A8-668A2AB376C5}"/>
                </a:ext>
              </a:extLst>
            </p:cNvPr>
            <p:cNvSpPr/>
            <p:nvPr/>
          </p:nvSpPr>
          <p:spPr>
            <a:xfrm>
              <a:off x="7293810" y="4917788"/>
              <a:ext cx="1568988" cy="152766"/>
            </a:xfrm>
            <a:custGeom>
              <a:avLst/>
              <a:gdLst>
                <a:gd name="connsiteX0" fmla="*/ 0 w 1568988"/>
                <a:gd name="connsiteY0" fmla="*/ 0 h 152766"/>
                <a:gd name="connsiteX1" fmla="*/ 1568988 w 1568988"/>
                <a:gd name="connsiteY1" fmla="*/ 0 h 152766"/>
                <a:gd name="connsiteX2" fmla="*/ 1568988 w 1568988"/>
                <a:gd name="connsiteY2" fmla="*/ 152766 h 152766"/>
                <a:gd name="connsiteX3" fmla="*/ 0 w 1568988"/>
                <a:gd name="connsiteY3" fmla="*/ 152766 h 1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766">
                  <a:moveTo>
                    <a:pt x="0" y="0"/>
                  </a:moveTo>
                  <a:lnTo>
                    <a:pt x="1568988" y="0"/>
                  </a:lnTo>
                  <a:lnTo>
                    <a:pt x="1568988" y="152766"/>
                  </a:lnTo>
                  <a:lnTo>
                    <a:pt x="0" y="152766"/>
                  </a:lnTo>
                  <a:close/>
                </a:path>
              </a:pathLst>
            </a:custGeom>
            <a:solidFill>
              <a:srgbClr val="024F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648412A-0CAE-4DD5-B01A-D73043E0F6A6}"/>
                </a:ext>
              </a:extLst>
            </p:cNvPr>
            <p:cNvSpPr/>
            <p:nvPr/>
          </p:nvSpPr>
          <p:spPr>
            <a:xfrm>
              <a:off x="7293810" y="5680142"/>
              <a:ext cx="1568988" cy="152766"/>
            </a:xfrm>
            <a:custGeom>
              <a:avLst/>
              <a:gdLst>
                <a:gd name="connsiteX0" fmla="*/ 0 w 1568988"/>
                <a:gd name="connsiteY0" fmla="*/ 0 h 152766"/>
                <a:gd name="connsiteX1" fmla="*/ 1568988 w 1568988"/>
                <a:gd name="connsiteY1" fmla="*/ 0 h 152766"/>
                <a:gd name="connsiteX2" fmla="*/ 1568988 w 1568988"/>
                <a:gd name="connsiteY2" fmla="*/ 152766 h 152766"/>
                <a:gd name="connsiteX3" fmla="*/ 0 w 1568988"/>
                <a:gd name="connsiteY3" fmla="*/ 152766 h 1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766">
                  <a:moveTo>
                    <a:pt x="0" y="0"/>
                  </a:moveTo>
                  <a:lnTo>
                    <a:pt x="1568988" y="0"/>
                  </a:lnTo>
                  <a:lnTo>
                    <a:pt x="1568988" y="152766"/>
                  </a:lnTo>
                  <a:lnTo>
                    <a:pt x="0" y="152766"/>
                  </a:lnTo>
                  <a:close/>
                </a:path>
              </a:pathLst>
            </a:custGeom>
            <a:solidFill>
              <a:srgbClr val="024F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3B26548-B110-4EBD-9070-4344A3DC2273}"/>
                </a:ext>
              </a:extLst>
            </p:cNvPr>
            <p:cNvSpPr/>
            <p:nvPr/>
          </p:nvSpPr>
          <p:spPr>
            <a:xfrm>
              <a:off x="7293810" y="5095646"/>
              <a:ext cx="1568988" cy="560141"/>
            </a:xfrm>
            <a:custGeom>
              <a:avLst/>
              <a:gdLst>
                <a:gd name="connsiteX0" fmla="*/ 0 w 1568988"/>
                <a:gd name="connsiteY0" fmla="*/ 560142 h 560141"/>
                <a:gd name="connsiteX1" fmla="*/ 1568988 w 1568988"/>
                <a:gd name="connsiteY1" fmla="*/ 560142 h 560141"/>
                <a:gd name="connsiteX2" fmla="*/ 1568988 w 1568988"/>
                <a:gd name="connsiteY2" fmla="*/ 0 h 560141"/>
                <a:gd name="connsiteX3" fmla="*/ 0 w 1568988"/>
                <a:gd name="connsiteY3" fmla="*/ 0 h 560141"/>
                <a:gd name="connsiteX4" fmla="*/ 610326 w 1568988"/>
                <a:gd name="connsiteY4" fmla="*/ 76752 h 560141"/>
                <a:gd name="connsiteX5" fmla="*/ 814014 w 1568988"/>
                <a:gd name="connsiteY5" fmla="*/ 280441 h 560141"/>
                <a:gd name="connsiteX6" fmla="*/ 610323 w 1568988"/>
                <a:gd name="connsiteY6" fmla="*/ 484128 h 560141"/>
                <a:gd name="connsiteX7" fmla="*/ 406637 w 1568988"/>
                <a:gd name="connsiteY7" fmla="*/ 280439 h 560141"/>
                <a:gd name="connsiteX8" fmla="*/ 406638 w 1568988"/>
                <a:gd name="connsiteY8" fmla="*/ 279702 h 560141"/>
                <a:gd name="connsiteX9" fmla="*/ 609587 w 1568988"/>
                <a:gd name="connsiteY9" fmla="*/ 76751 h 560141"/>
                <a:gd name="connsiteX10" fmla="*/ 610326 w 1568988"/>
                <a:gd name="connsiteY10" fmla="*/ 76752 h 56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8988" h="560141">
                  <a:moveTo>
                    <a:pt x="0" y="560142"/>
                  </a:moveTo>
                  <a:lnTo>
                    <a:pt x="1568988" y="560142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610326" y="76752"/>
                  </a:moveTo>
                  <a:cubicBezTo>
                    <a:pt x="722820" y="76753"/>
                    <a:pt x="814014" y="167947"/>
                    <a:pt x="814014" y="280441"/>
                  </a:cubicBezTo>
                  <a:cubicBezTo>
                    <a:pt x="814014" y="392935"/>
                    <a:pt x="722817" y="484129"/>
                    <a:pt x="610323" y="484128"/>
                  </a:cubicBezTo>
                  <a:cubicBezTo>
                    <a:pt x="497830" y="484127"/>
                    <a:pt x="406636" y="392933"/>
                    <a:pt x="406637" y="280439"/>
                  </a:cubicBezTo>
                  <a:cubicBezTo>
                    <a:pt x="406637" y="280193"/>
                    <a:pt x="406637" y="279948"/>
                    <a:pt x="406638" y="279702"/>
                  </a:cubicBezTo>
                  <a:cubicBezTo>
                    <a:pt x="406637" y="167616"/>
                    <a:pt x="497501" y="76751"/>
                    <a:pt x="609587" y="76751"/>
                  </a:cubicBezTo>
                  <a:cubicBezTo>
                    <a:pt x="609833" y="76751"/>
                    <a:pt x="610080" y="76751"/>
                    <a:pt x="610326" y="76752"/>
                  </a:cubicBezTo>
                  <a:close/>
                </a:path>
              </a:pathLst>
            </a:custGeom>
            <a:solidFill>
              <a:srgbClr val="ED1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977B04C-7917-4573-AD1F-C6495598FAA8}"/>
                </a:ext>
              </a:extLst>
            </p:cNvPr>
            <p:cNvSpPr/>
            <p:nvPr/>
          </p:nvSpPr>
          <p:spPr>
            <a:xfrm>
              <a:off x="7293810" y="5070554"/>
              <a:ext cx="1568988" cy="25091"/>
            </a:xfrm>
            <a:custGeom>
              <a:avLst/>
              <a:gdLst>
                <a:gd name="connsiteX0" fmla="*/ 0 w 1568988"/>
                <a:gd name="connsiteY0" fmla="*/ 0 h 25091"/>
                <a:gd name="connsiteX1" fmla="*/ 1568988 w 1568988"/>
                <a:gd name="connsiteY1" fmla="*/ 0 h 25091"/>
                <a:gd name="connsiteX2" fmla="*/ 1568988 w 1568988"/>
                <a:gd name="connsiteY2" fmla="*/ 25092 h 25091"/>
                <a:gd name="connsiteX3" fmla="*/ 0 w 1568988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5091">
                  <a:moveTo>
                    <a:pt x="0" y="0"/>
                  </a:moveTo>
                  <a:lnTo>
                    <a:pt x="1568988" y="0"/>
                  </a:lnTo>
                  <a:lnTo>
                    <a:pt x="1568988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5442935-EBAD-431A-AD67-5E3A94759A7C}"/>
                </a:ext>
              </a:extLst>
            </p:cNvPr>
            <p:cNvSpPr/>
            <p:nvPr/>
          </p:nvSpPr>
          <p:spPr>
            <a:xfrm>
              <a:off x="7293810" y="5655050"/>
              <a:ext cx="1568988" cy="25091"/>
            </a:xfrm>
            <a:custGeom>
              <a:avLst/>
              <a:gdLst>
                <a:gd name="connsiteX0" fmla="*/ 0 w 1568988"/>
                <a:gd name="connsiteY0" fmla="*/ 0 h 25091"/>
                <a:gd name="connsiteX1" fmla="*/ 1568988 w 1568988"/>
                <a:gd name="connsiteY1" fmla="*/ 0 h 25091"/>
                <a:gd name="connsiteX2" fmla="*/ 1568988 w 1568988"/>
                <a:gd name="connsiteY2" fmla="*/ 25092 h 25091"/>
                <a:gd name="connsiteX3" fmla="*/ 0 w 1568988"/>
                <a:gd name="connsiteY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5091">
                  <a:moveTo>
                    <a:pt x="0" y="0"/>
                  </a:moveTo>
                  <a:lnTo>
                    <a:pt x="1568988" y="0"/>
                  </a:lnTo>
                  <a:lnTo>
                    <a:pt x="1568988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3C5F6B7-393C-4771-AA33-0A9B8CAC1ABC}"/>
                </a:ext>
              </a:extLst>
            </p:cNvPr>
            <p:cNvSpPr/>
            <p:nvPr/>
          </p:nvSpPr>
          <p:spPr>
            <a:xfrm>
              <a:off x="7700426" y="5174612"/>
              <a:ext cx="407375" cy="407375"/>
            </a:xfrm>
            <a:custGeom>
              <a:avLst/>
              <a:gdLst>
                <a:gd name="connsiteX0" fmla="*/ 203710 w 407375"/>
                <a:gd name="connsiteY0" fmla="*/ 407376 h 407375"/>
                <a:gd name="connsiteX1" fmla="*/ 407376 w 407375"/>
                <a:gd name="connsiteY1" fmla="*/ 203667 h 407375"/>
                <a:gd name="connsiteX2" fmla="*/ 203667 w 407375"/>
                <a:gd name="connsiteY2" fmla="*/ 0 h 407375"/>
                <a:gd name="connsiteX3" fmla="*/ 22 w 407375"/>
                <a:gd name="connsiteY3" fmla="*/ 200736 h 407375"/>
                <a:gd name="connsiteX4" fmla="*/ 200736 w 407375"/>
                <a:gd name="connsiteY4" fmla="*/ 407355 h 407375"/>
                <a:gd name="connsiteX5" fmla="*/ 203710 w 407375"/>
                <a:gd name="connsiteY5" fmla="*/ 407376 h 407375"/>
                <a:gd name="connsiteX6" fmla="*/ 159430 w 407375"/>
                <a:gd name="connsiteY6" fmla="*/ 142434 h 407375"/>
                <a:gd name="connsiteX7" fmla="*/ 203710 w 407375"/>
                <a:gd name="connsiteY7" fmla="*/ 6642 h 407375"/>
                <a:gd name="connsiteX8" fmla="*/ 247990 w 407375"/>
                <a:gd name="connsiteY8" fmla="*/ 142434 h 407375"/>
                <a:gd name="connsiteX9" fmla="*/ 391162 w 407375"/>
                <a:gd name="connsiteY9" fmla="*/ 142434 h 407375"/>
                <a:gd name="connsiteX10" fmla="*/ 275296 w 407375"/>
                <a:gd name="connsiteY10" fmla="*/ 223614 h 407375"/>
                <a:gd name="connsiteX11" fmla="*/ 318838 w 407375"/>
                <a:gd name="connsiteY11" fmla="*/ 360144 h 407375"/>
                <a:gd name="connsiteX12" fmla="*/ 203710 w 407375"/>
                <a:gd name="connsiteY12" fmla="*/ 276012 h 407375"/>
                <a:gd name="connsiteX13" fmla="*/ 87844 w 407375"/>
                <a:gd name="connsiteY13" fmla="*/ 360144 h 407375"/>
                <a:gd name="connsiteX14" fmla="*/ 132124 w 407375"/>
                <a:gd name="connsiteY14" fmla="*/ 223614 h 407375"/>
                <a:gd name="connsiteX15" fmla="*/ 16258 w 407375"/>
                <a:gd name="connsiteY15" fmla="*/ 139482 h 40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7375" h="407375">
                  <a:moveTo>
                    <a:pt x="203710" y="407376"/>
                  </a:moveTo>
                  <a:cubicBezTo>
                    <a:pt x="316204" y="407364"/>
                    <a:pt x="407390" y="316161"/>
                    <a:pt x="407376" y="203667"/>
                  </a:cubicBezTo>
                  <a:cubicBezTo>
                    <a:pt x="407368" y="91173"/>
                    <a:pt x="316161" y="-12"/>
                    <a:pt x="203667" y="0"/>
                  </a:cubicBezTo>
                  <a:cubicBezTo>
                    <a:pt x="92333" y="12"/>
                    <a:pt x="1635" y="89413"/>
                    <a:pt x="22" y="200736"/>
                  </a:cubicBezTo>
                  <a:cubicBezTo>
                    <a:pt x="-1608" y="313218"/>
                    <a:pt x="88254" y="405724"/>
                    <a:pt x="200736" y="407355"/>
                  </a:cubicBezTo>
                  <a:cubicBezTo>
                    <a:pt x="201728" y="407369"/>
                    <a:pt x="202719" y="407376"/>
                    <a:pt x="203710" y="407376"/>
                  </a:cubicBezTo>
                  <a:close/>
                  <a:moveTo>
                    <a:pt x="159430" y="142434"/>
                  </a:moveTo>
                  <a:lnTo>
                    <a:pt x="203710" y="6642"/>
                  </a:lnTo>
                  <a:lnTo>
                    <a:pt x="247990" y="142434"/>
                  </a:lnTo>
                  <a:lnTo>
                    <a:pt x="391162" y="142434"/>
                  </a:lnTo>
                  <a:lnTo>
                    <a:pt x="275296" y="223614"/>
                  </a:lnTo>
                  <a:lnTo>
                    <a:pt x="318838" y="360144"/>
                  </a:lnTo>
                  <a:lnTo>
                    <a:pt x="203710" y="276012"/>
                  </a:lnTo>
                  <a:lnTo>
                    <a:pt x="87844" y="360144"/>
                  </a:lnTo>
                  <a:lnTo>
                    <a:pt x="132124" y="223614"/>
                  </a:lnTo>
                  <a:lnTo>
                    <a:pt x="16258" y="1394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299375A2-9F8E-496C-8DA7-6CFF6EDC1F13}"/>
                </a:ext>
              </a:extLst>
            </p:cNvPr>
            <p:cNvSpPr/>
            <p:nvPr/>
          </p:nvSpPr>
          <p:spPr>
            <a:xfrm>
              <a:off x="7716684" y="5178301"/>
              <a:ext cx="374166" cy="356453"/>
            </a:xfrm>
            <a:custGeom>
              <a:avLst/>
              <a:gdLst>
                <a:gd name="connsiteX0" fmla="*/ 71586 w 374166"/>
                <a:gd name="connsiteY0" fmla="*/ 356454 h 356453"/>
                <a:gd name="connsiteX1" fmla="*/ 187452 w 374166"/>
                <a:gd name="connsiteY1" fmla="*/ 272322 h 356453"/>
                <a:gd name="connsiteX2" fmla="*/ 303318 w 374166"/>
                <a:gd name="connsiteY2" fmla="*/ 356454 h 356453"/>
                <a:gd name="connsiteX3" fmla="*/ 259038 w 374166"/>
                <a:gd name="connsiteY3" fmla="*/ 219924 h 356453"/>
                <a:gd name="connsiteX4" fmla="*/ 374166 w 374166"/>
                <a:gd name="connsiteY4" fmla="*/ 135792 h 356453"/>
                <a:gd name="connsiteX5" fmla="*/ 231732 w 374166"/>
                <a:gd name="connsiteY5" fmla="*/ 135792 h 356453"/>
                <a:gd name="connsiteX6" fmla="*/ 187452 w 374166"/>
                <a:gd name="connsiteY6" fmla="*/ 0 h 356453"/>
                <a:gd name="connsiteX7" fmla="*/ 143172 w 374166"/>
                <a:gd name="connsiteY7" fmla="*/ 135792 h 356453"/>
                <a:gd name="connsiteX8" fmla="*/ 0 w 374166"/>
                <a:gd name="connsiteY8" fmla="*/ 135792 h 356453"/>
                <a:gd name="connsiteX9" fmla="*/ 115128 w 374166"/>
                <a:gd name="connsiteY9" fmla="*/ 219924 h 356453"/>
                <a:gd name="connsiteX10" fmla="*/ 71586 w 374166"/>
                <a:gd name="connsiteY10" fmla="*/ 356454 h 35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4166" h="356453">
                  <a:moveTo>
                    <a:pt x="71586" y="356454"/>
                  </a:moveTo>
                  <a:lnTo>
                    <a:pt x="187452" y="272322"/>
                  </a:lnTo>
                  <a:lnTo>
                    <a:pt x="303318" y="356454"/>
                  </a:lnTo>
                  <a:lnTo>
                    <a:pt x="259038" y="219924"/>
                  </a:lnTo>
                  <a:lnTo>
                    <a:pt x="374166" y="135792"/>
                  </a:lnTo>
                  <a:lnTo>
                    <a:pt x="231732" y="135792"/>
                  </a:lnTo>
                  <a:lnTo>
                    <a:pt x="187452" y="0"/>
                  </a:lnTo>
                  <a:lnTo>
                    <a:pt x="143172" y="135792"/>
                  </a:lnTo>
                  <a:lnTo>
                    <a:pt x="0" y="135792"/>
                  </a:lnTo>
                  <a:lnTo>
                    <a:pt x="115128" y="219924"/>
                  </a:lnTo>
                  <a:lnTo>
                    <a:pt x="71586" y="356454"/>
                  </a:lnTo>
                  <a:close/>
                </a:path>
              </a:pathLst>
            </a:custGeom>
            <a:solidFill>
              <a:srgbClr val="ED1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0DF2A103-05A3-4E1A-8B5F-73EFFAF380F4}"/>
              </a:ext>
            </a:extLst>
          </p:cNvPr>
          <p:cNvGrpSpPr/>
          <p:nvPr/>
        </p:nvGrpSpPr>
        <p:grpSpPr>
          <a:xfrm>
            <a:off x="9458544" y="4917788"/>
            <a:ext cx="1568988" cy="915120"/>
            <a:chOff x="9458544" y="4917788"/>
            <a:chExt cx="1568988" cy="915120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CA6626B-DBA7-46B3-8EDE-9F33AE17204E}"/>
                </a:ext>
              </a:extLst>
            </p:cNvPr>
            <p:cNvSpPr/>
            <p:nvPr/>
          </p:nvSpPr>
          <p:spPr>
            <a:xfrm>
              <a:off x="9458544" y="4917788"/>
              <a:ext cx="343170" cy="343170"/>
            </a:xfrm>
            <a:custGeom>
              <a:avLst/>
              <a:gdLst>
                <a:gd name="connsiteX0" fmla="*/ 0 w 343170"/>
                <a:gd name="connsiteY0" fmla="*/ 0 h 343170"/>
                <a:gd name="connsiteX1" fmla="*/ 343170 w 343170"/>
                <a:gd name="connsiteY1" fmla="*/ 0 h 343170"/>
                <a:gd name="connsiteX2" fmla="*/ 343170 w 343170"/>
                <a:gd name="connsiteY2" fmla="*/ 343170 h 343170"/>
                <a:gd name="connsiteX3" fmla="*/ 0 w 343170"/>
                <a:gd name="connsiteY3" fmla="*/ 343170 h 3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3170" h="343170">
                  <a:moveTo>
                    <a:pt x="0" y="0"/>
                  </a:moveTo>
                  <a:lnTo>
                    <a:pt x="343170" y="0"/>
                  </a:lnTo>
                  <a:lnTo>
                    <a:pt x="343170" y="343170"/>
                  </a:lnTo>
                  <a:lnTo>
                    <a:pt x="0" y="343170"/>
                  </a:lnTo>
                  <a:close/>
                </a:path>
              </a:pathLst>
            </a:custGeom>
            <a:solidFill>
              <a:srgbClr val="EF2B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69B688E-B3FB-43A6-9C27-D25C4BE1C02F}"/>
                </a:ext>
              </a:extLst>
            </p:cNvPr>
            <p:cNvSpPr/>
            <p:nvPr/>
          </p:nvSpPr>
          <p:spPr>
            <a:xfrm>
              <a:off x="10030494" y="4917788"/>
              <a:ext cx="997037" cy="343170"/>
            </a:xfrm>
            <a:custGeom>
              <a:avLst/>
              <a:gdLst>
                <a:gd name="connsiteX0" fmla="*/ 0 w 997037"/>
                <a:gd name="connsiteY0" fmla="*/ 0 h 343170"/>
                <a:gd name="connsiteX1" fmla="*/ 997038 w 997037"/>
                <a:gd name="connsiteY1" fmla="*/ 0 h 343170"/>
                <a:gd name="connsiteX2" fmla="*/ 997038 w 997037"/>
                <a:gd name="connsiteY2" fmla="*/ 343170 h 343170"/>
                <a:gd name="connsiteX3" fmla="*/ 0 w 997037"/>
                <a:gd name="connsiteY3" fmla="*/ 343170 h 3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7037" h="343170">
                  <a:moveTo>
                    <a:pt x="0" y="0"/>
                  </a:moveTo>
                  <a:lnTo>
                    <a:pt x="997038" y="0"/>
                  </a:lnTo>
                  <a:lnTo>
                    <a:pt x="997038" y="343170"/>
                  </a:lnTo>
                  <a:lnTo>
                    <a:pt x="0" y="343170"/>
                  </a:lnTo>
                  <a:close/>
                </a:path>
              </a:pathLst>
            </a:custGeom>
            <a:solidFill>
              <a:srgbClr val="EF2B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201C642-6B3C-4E32-97B2-D7DA4D96DB52}"/>
                </a:ext>
              </a:extLst>
            </p:cNvPr>
            <p:cNvSpPr/>
            <p:nvPr/>
          </p:nvSpPr>
          <p:spPr>
            <a:xfrm>
              <a:off x="9458544" y="5489738"/>
              <a:ext cx="343170" cy="343170"/>
            </a:xfrm>
            <a:custGeom>
              <a:avLst/>
              <a:gdLst>
                <a:gd name="connsiteX0" fmla="*/ 0 w 343170"/>
                <a:gd name="connsiteY0" fmla="*/ 0 h 343170"/>
                <a:gd name="connsiteX1" fmla="*/ 343170 w 343170"/>
                <a:gd name="connsiteY1" fmla="*/ 0 h 343170"/>
                <a:gd name="connsiteX2" fmla="*/ 343170 w 343170"/>
                <a:gd name="connsiteY2" fmla="*/ 343170 h 343170"/>
                <a:gd name="connsiteX3" fmla="*/ 0 w 343170"/>
                <a:gd name="connsiteY3" fmla="*/ 343170 h 3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3170" h="343170">
                  <a:moveTo>
                    <a:pt x="0" y="0"/>
                  </a:moveTo>
                  <a:lnTo>
                    <a:pt x="343170" y="0"/>
                  </a:lnTo>
                  <a:lnTo>
                    <a:pt x="343170" y="343170"/>
                  </a:lnTo>
                  <a:lnTo>
                    <a:pt x="0" y="343170"/>
                  </a:lnTo>
                  <a:close/>
                </a:path>
              </a:pathLst>
            </a:custGeom>
            <a:solidFill>
              <a:srgbClr val="EF2B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0083687-0B0A-4468-A82B-532CFE9E73CF}"/>
                </a:ext>
              </a:extLst>
            </p:cNvPr>
            <p:cNvSpPr/>
            <p:nvPr/>
          </p:nvSpPr>
          <p:spPr>
            <a:xfrm>
              <a:off x="10030494" y="5489738"/>
              <a:ext cx="997037" cy="343170"/>
            </a:xfrm>
            <a:custGeom>
              <a:avLst/>
              <a:gdLst>
                <a:gd name="connsiteX0" fmla="*/ 0 w 997037"/>
                <a:gd name="connsiteY0" fmla="*/ 0 h 343170"/>
                <a:gd name="connsiteX1" fmla="*/ 997038 w 997037"/>
                <a:gd name="connsiteY1" fmla="*/ 0 h 343170"/>
                <a:gd name="connsiteX2" fmla="*/ 997038 w 997037"/>
                <a:gd name="connsiteY2" fmla="*/ 343170 h 343170"/>
                <a:gd name="connsiteX3" fmla="*/ 0 w 997037"/>
                <a:gd name="connsiteY3" fmla="*/ 343170 h 3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7037" h="343170">
                  <a:moveTo>
                    <a:pt x="0" y="0"/>
                  </a:moveTo>
                  <a:lnTo>
                    <a:pt x="997038" y="0"/>
                  </a:lnTo>
                  <a:lnTo>
                    <a:pt x="997038" y="343170"/>
                  </a:lnTo>
                  <a:lnTo>
                    <a:pt x="0" y="343170"/>
                  </a:lnTo>
                  <a:close/>
                </a:path>
              </a:pathLst>
            </a:custGeom>
            <a:solidFill>
              <a:srgbClr val="EF2B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BA720FB-4E4F-4BAE-8317-AA308C4B3AAF}"/>
                </a:ext>
              </a:extLst>
            </p:cNvPr>
            <p:cNvSpPr/>
            <p:nvPr/>
          </p:nvSpPr>
          <p:spPr>
            <a:xfrm>
              <a:off x="9972929" y="4917788"/>
              <a:ext cx="1054602" cy="399996"/>
            </a:xfrm>
            <a:custGeom>
              <a:avLst/>
              <a:gdLst>
                <a:gd name="connsiteX0" fmla="*/ 57564 w 1054602"/>
                <a:gd name="connsiteY0" fmla="*/ 0 h 399996"/>
                <a:gd name="connsiteX1" fmla="*/ 0 w 1054602"/>
                <a:gd name="connsiteY1" fmla="*/ 0 h 399996"/>
                <a:gd name="connsiteX2" fmla="*/ 0 w 1054602"/>
                <a:gd name="connsiteY2" fmla="*/ 399996 h 399996"/>
                <a:gd name="connsiteX3" fmla="*/ 1054602 w 1054602"/>
                <a:gd name="connsiteY3" fmla="*/ 399996 h 399996"/>
                <a:gd name="connsiteX4" fmla="*/ 1054602 w 1054602"/>
                <a:gd name="connsiteY4" fmla="*/ 343170 h 399996"/>
                <a:gd name="connsiteX5" fmla="*/ 57564 w 1054602"/>
                <a:gd name="connsiteY5" fmla="*/ 343170 h 399996"/>
                <a:gd name="connsiteX6" fmla="*/ 57564 w 1054602"/>
                <a:gd name="connsiteY6" fmla="*/ 0 h 39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602" h="399996">
                  <a:moveTo>
                    <a:pt x="57564" y="0"/>
                  </a:moveTo>
                  <a:lnTo>
                    <a:pt x="0" y="0"/>
                  </a:lnTo>
                  <a:lnTo>
                    <a:pt x="0" y="399996"/>
                  </a:lnTo>
                  <a:lnTo>
                    <a:pt x="1054602" y="399996"/>
                  </a:lnTo>
                  <a:lnTo>
                    <a:pt x="1054602" y="343170"/>
                  </a:lnTo>
                  <a:lnTo>
                    <a:pt x="57564" y="343170"/>
                  </a:lnTo>
                  <a:lnTo>
                    <a:pt x="5756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8D00EEE-DA69-4987-BD3A-6AFB8EB242B6}"/>
                </a:ext>
              </a:extLst>
            </p:cNvPr>
            <p:cNvSpPr/>
            <p:nvPr/>
          </p:nvSpPr>
          <p:spPr>
            <a:xfrm>
              <a:off x="9458544" y="5432173"/>
              <a:ext cx="399996" cy="400733"/>
            </a:xfrm>
            <a:custGeom>
              <a:avLst/>
              <a:gdLst>
                <a:gd name="connsiteX0" fmla="*/ 399996 w 399996"/>
                <a:gd name="connsiteY0" fmla="*/ 0 h 400733"/>
                <a:gd name="connsiteX1" fmla="*/ 0 w 399996"/>
                <a:gd name="connsiteY1" fmla="*/ 0 h 400733"/>
                <a:gd name="connsiteX2" fmla="*/ 0 w 399996"/>
                <a:gd name="connsiteY2" fmla="*/ 57564 h 400733"/>
                <a:gd name="connsiteX3" fmla="*/ 343170 w 399996"/>
                <a:gd name="connsiteY3" fmla="*/ 57564 h 400733"/>
                <a:gd name="connsiteX4" fmla="*/ 343170 w 399996"/>
                <a:gd name="connsiteY4" fmla="*/ 400734 h 400733"/>
                <a:gd name="connsiteX5" fmla="*/ 399996 w 399996"/>
                <a:gd name="connsiteY5" fmla="*/ 400734 h 400733"/>
                <a:gd name="connsiteX6" fmla="*/ 399996 w 399996"/>
                <a:gd name="connsiteY6" fmla="*/ 0 h 400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9996" h="400733">
                  <a:moveTo>
                    <a:pt x="399996" y="0"/>
                  </a:moveTo>
                  <a:lnTo>
                    <a:pt x="0" y="0"/>
                  </a:lnTo>
                  <a:lnTo>
                    <a:pt x="0" y="57564"/>
                  </a:lnTo>
                  <a:lnTo>
                    <a:pt x="343170" y="57564"/>
                  </a:lnTo>
                  <a:lnTo>
                    <a:pt x="343170" y="400734"/>
                  </a:lnTo>
                  <a:lnTo>
                    <a:pt x="399996" y="400734"/>
                  </a:lnTo>
                  <a:lnTo>
                    <a:pt x="39999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8E7BE44-3D06-41CF-93A0-314134CF5E92}"/>
                </a:ext>
              </a:extLst>
            </p:cNvPr>
            <p:cNvSpPr/>
            <p:nvPr/>
          </p:nvSpPr>
          <p:spPr>
            <a:xfrm>
              <a:off x="9972929" y="5432173"/>
              <a:ext cx="1054602" cy="400733"/>
            </a:xfrm>
            <a:custGeom>
              <a:avLst/>
              <a:gdLst>
                <a:gd name="connsiteX0" fmla="*/ 0 w 1054602"/>
                <a:gd name="connsiteY0" fmla="*/ 0 h 400733"/>
                <a:gd name="connsiteX1" fmla="*/ 0 w 1054602"/>
                <a:gd name="connsiteY1" fmla="*/ 400734 h 400733"/>
                <a:gd name="connsiteX2" fmla="*/ 57564 w 1054602"/>
                <a:gd name="connsiteY2" fmla="*/ 400734 h 400733"/>
                <a:gd name="connsiteX3" fmla="*/ 57564 w 1054602"/>
                <a:gd name="connsiteY3" fmla="*/ 57564 h 400733"/>
                <a:gd name="connsiteX4" fmla="*/ 1054602 w 1054602"/>
                <a:gd name="connsiteY4" fmla="*/ 57564 h 400733"/>
                <a:gd name="connsiteX5" fmla="*/ 1054602 w 1054602"/>
                <a:gd name="connsiteY5" fmla="*/ 0 h 400733"/>
                <a:gd name="connsiteX6" fmla="*/ 0 w 1054602"/>
                <a:gd name="connsiteY6" fmla="*/ 0 h 400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602" h="400733">
                  <a:moveTo>
                    <a:pt x="0" y="0"/>
                  </a:moveTo>
                  <a:lnTo>
                    <a:pt x="0" y="400734"/>
                  </a:lnTo>
                  <a:lnTo>
                    <a:pt x="57564" y="400734"/>
                  </a:lnTo>
                  <a:lnTo>
                    <a:pt x="57564" y="57564"/>
                  </a:lnTo>
                  <a:lnTo>
                    <a:pt x="1054602" y="57564"/>
                  </a:lnTo>
                  <a:lnTo>
                    <a:pt x="1054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94304739-B3DF-4F08-9E34-331D84ECDF05}"/>
                </a:ext>
              </a:extLst>
            </p:cNvPr>
            <p:cNvSpPr/>
            <p:nvPr/>
          </p:nvSpPr>
          <p:spPr>
            <a:xfrm>
              <a:off x="9458544" y="4917788"/>
              <a:ext cx="399996" cy="399996"/>
            </a:xfrm>
            <a:custGeom>
              <a:avLst/>
              <a:gdLst>
                <a:gd name="connsiteX0" fmla="*/ 399996 w 399996"/>
                <a:gd name="connsiteY0" fmla="*/ 399996 h 399996"/>
                <a:gd name="connsiteX1" fmla="*/ 399996 w 399996"/>
                <a:gd name="connsiteY1" fmla="*/ 0 h 399996"/>
                <a:gd name="connsiteX2" fmla="*/ 343170 w 399996"/>
                <a:gd name="connsiteY2" fmla="*/ 0 h 399996"/>
                <a:gd name="connsiteX3" fmla="*/ 343170 w 399996"/>
                <a:gd name="connsiteY3" fmla="*/ 343170 h 399996"/>
                <a:gd name="connsiteX4" fmla="*/ 0 w 399996"/>
                <a:gd name="connsiteY4" fmla="*/ 343170 h 399996"/>
                <a:gd name="connsiteX5" fmla="*/ 0 w 399996"/>
                <a:gd name="connsiteY5" fmla="*/ 399996 h 399996"/>
                <a:gd name="connsiteX6" fmla="*/ 399996 w 399996"/>
                <a:gd name="connsiteY6" fmla="*/ 399996 h 39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9996" h="399996">
                  <a:moveTo>
                    <a:pt x="399996" y="399996"/>
                  </a:moveTo>
                  <a:lnTo>
                    <a:pt x="399996" y="0"/>
                  </a:lnTo>
                  <a:lnTo>
                    <a:pt x="343170" y="0"/>
                  </a:lnTo>
                  <a:lnTo>
                    <a:pt x="343170" y="343170"/>
                  </a:lnTo>
                  <a:lnTo>
                    <a:pt x="0" y="343170"/>
                  </a:lnTo>
                  <a:lnTo>
                    <a:pt x="0" y="399996"/>
                  </a:lnTo>
                  <a:lnTo>
                    <a:pt x="399996" y="39999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CDCBDCF7-A889-4C40-9A9F-864BA19814F3}"/>
                </a:ext>
              </a:extLst>
            </p:cNvPr>
            <p:cNvSpPr/>
            <p:nvPr/>
          </p:nvSpPr>
          <p:spPr>
            <a:xfrm>
              <a:off x="9458544" y="4917788"/>
              <a:ext cx="1568988" cy="915119"/>
            </a:xfrm>
            <a:custGeom>
              <a:avLst/>
              <a:gdLst>
                <a:gd name="connsiteX0" fmla="*/ 514386 w 1568988"/>
                <a:gd name="connsiteY0" fmla="*/ 399996 h 915119"/>
                <a:gd name="connsiteX1" fmla="*/ 514386 w 1568988"/>
                <a:gd name="connsiteY1" fmla="*/ 0 h 915119"/>
                <a:gd name="connsiteX2" fmla="*/ 399996 w 1568988"/>
                <a:gd name="connsiteY2" fmla="*/ 0 h 915119"/>
                <a:gd name="connsiteX3" fmla="*/ 399996 w 1568988"/>
                <a:gd name="connsiteY3" fmla="*/ 399996 h 915119"/>
                <a:gd name="connsiteX4" fmla="*/ 0 w 1568988"/>
                <a:gd name="connsiteY4" fmla="*/ 399996 h 915119"/>
                <a:gd name="connsiteX5" fmla="*/ 0 w 1568988"/>
                <a:gd name="connsiteY5" fmla="*/ 514386 h 915119"/>
                <a:gd name="connsiteX6" fmla="*/ 399996 w 1568988"/>
                <a:gd name="connsiteY6" fmla="*/ 514386 h 915119"/>
                <a:gd name="connsiteX7" fmla="*/ 399996 w 1568988"/>
                <a:gd name="connsiteY7" fmla="*/ 915120 h 915119"/>
                <a:gd name="connsiteX8" fmla="*/ 514386 w 1568988"/>
                <a:gd name="connsiteY8" fmla="*/ 915120 h 915119"/>
                <a:gd name="connsiteX9" fmla="*/ 514386 w 1568988"/>
                <a:gd name="connsiteY9" fmla="*/ 514386 h 915119"/>
                <a:gd name="connsiteX10" fmla="*/ 1568988 w 1568988"/>
                <a:gd name="connsiteY10" fmla="*/ 514386 h 915119"/>
                <a:gd name="connsiteX11" fmla="*/ 1568988 w 1568988"/>
                <a:gd name="connsiteY11" fmla="*/ 399996 h 915119"/>
                <a:gd name="connsiteX12" fmla="*/ 514386 w 1568988"/>
                <a:gd name="connsiteY12" fmla="*/ 39999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68988" h="915119">
                  <a:moveTo>
                    <a:pt x="514386" y="399996"/>
                  </a:moveTo>
                  <a:lnTo>
                    <a:pt x="514386" y="0"/>
                  </a:lnTo>
                  <a:lnTo>
                    <a:pt x="399996" y="0"/>
                  </a:lnTo>
                  <a:lnTo>
                    <a:pt x="399996" y="399996"/>
                  </a:lnTo>
                  <a:lnTo>
                    <a:pt x="0" y="399996"/>
                  </a:lnTo>
                  <a:lnTo>
                    <a:pt x="0" y="514386"/>
                  </a:lnTo>
                  <a:lnTo>
                    <a:pt x="399996" y="514386"/>
                  </a:lnTo>
                  <a:lnTo>
                    <a:pt x="399996" y="915120"/>
                  </a:lnTo>
                  <a:lnTo>
                    <a:pt x="514386" y="915120"/>
                  </a:lnTo>
                  <a:lnTo>
                    <a:pt x="514386" y="514386"/>
                  </a:lnTo>
                  <a:lnTo>
                    <a:pt x="1568988" y="514386"/>
                  </a:lnTo>
                  <a:lnTo>
                    <a:pt x="1568988" y="399996"/>
                  </a:lnTo>
                  <a:lnTo>
                    <a:pt x="514386" y="399996"/>
                  </a:lnTo>
                  <a:close/>
                </a:path>
              </a:pathLst>
            </a:custGeom>
            <a:solidFill>
              <a:srgbClr val="0028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73005B29-75B5-4D77-AF2F-934ADA085C9C}"/>
              </a:ext>
            </a:extLst>
          </p:cNvPr>
          <p:cNvGrpSpPr/>
          <p:nvPr/>
        </p:nvGrpSpPr>
        <p:grpSpPr>
          <a:xfrm>
            <a:off x="2964343" y="1526355"/>
            <a:ext cx="1568988" cy="915119"/>
            <a:chOff x="2964343" y="1526355"/>
            <a:chExt cx="1568988" cy="915119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706AC90-63DB-43E8-AE39-B87C6F07E453}"/>
                </a:ext>
              </a:extLst>
            </p:cNvPr>
            <p:cNvSpPr/>
            <p:nvPr/>
          </p:nvSpPr>
          <p:spPr>
            <a:xfrm>
              <a:off x="2964343" y="1526355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1523232 w 1568988"/>
                <a:gd name="connsiteY4" fmla="*/ 869364 h 915119"/>
                <a:gd name="connsiteX5" fmla="*/ 45756 w 1568988"/>
                <a:gd name="connsiteY5" fmla="*/ 869364 h 915119"/>
                <a:gd name="connsiteX6" fmla="*/ 45756 w 1568988"/>
                <a:gd name="connsiteY6" fmla="*/ 45756 h 915119"/>
                <a:gd name="connsiteX7" fmla="*/ 1521756 w 1568988"/>
                <a:gd name="connsiteY7" fmla="*/ 4575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1523232" y="869364"/>
                  </a:moveTo>
                  <a:lnTo>
                    <a:pt x="45756" y="869364"/>
                  </a:lnTo>
                  <a:lnTo>
                    <a:pt x="45756" y="45756"/>
                  </a:lnTo>
                  <a:lnTo>
                    <a:pt x="1521756" y="45756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CF6A465-6D75-460C-B6A5-A2C24EA3484C}"/>
                </a:ext>
              </a:extLst>
            </p:cNvPr>
            <p:cNvSpPr/>
            <p:nvPr/>
          </p:nvSpPr>
          <p:spPr>
            <a:xfrm>
              <a:off x="3010099" y="1572111"/>
              <a:ext cx="1476000" cy="823607"/>
            </a:xfrm>
            <a:custGeom>
              <a:avLst/>
              <a:gdLst>
                <a:gd name="connsiteX0" fmla="*/ 0 w 1476000"/>
                <a:gd name="connsiteY0" fmla="*/ 823608 h 823607"/>
                <a:gd name="connsiteX1" fmla="*/ 1476000 w 1476000"/>
                <a:gd name="connsiteY1" fmla="*/ 823608 h 823607"/>
                <a:gd name="connsiteX2" fmla="*/ 1476000 w 1476000"/>
                <a:gd name="connsiteY2" fmla="*/ 0 h 823607"/>
                <a:gd name="connsiteX3" fmla="*/ 0 w 1476000"/>
                <a:gd name="connsiteY3" fmla="*/ 0 h 823607"/>
                <a:gd name="connsiteX4" fmla="*/ 481176 w 1476000"/>
                <a:gd name="connsiteY4" fmla="*/ 423612 h 823607"/>
                <a:gd name="connsiteX5" fmla="*/ 487818 w 1476000"/>
                <a:gd name="connsiteY5" fmla="*/ 423612 h 823607"/>
                <a:gd name="connsiteX6" fmla="*/ 487818 w 1476000"/>
                <a:gd name="connsiteY6" fmla="*/ 418446 h 823607"/>
                <a:gd name="connsiteX7" fmla="*/ 487818 w 1476000"/>
                <a:gd name="connsiteY7" fmla="*/ 414018 h 823607"/>
                <a:gd name="connsiteX8" fmla="*/ 496674 w 1476000"/>
                <a:gd name="connsiteY8" fmla="*/ 414018 h 823607"/>
                <a:gd name="connsiteX9" fmla="*/ 496674 w 1476000"/>
                <a:gd name="connsiteY9" fmla="*/ 414018 h 823607"/>
                <a:gd name="connsiteX10" fmla="*/ 496674 w 1476000"/>
                <a:gd name="connsiteY10" fmla="*/ 419922 h 823607"/>
                <a:gd name="connsiteX11" fmla="*/ 496674 w 1476000"/>
                <a:gd name="connsiteY11" fmla="*/ 419922 h 823607"/>
                <a:gd name="connsiteX12" fmla="*/ 496674 w 1476000"/>
                <a:gd name="connsiteY12" fmla="*/ 419922 h 823607"/>
                <a:gd name="connsiteX13" fmla="*/ 496674 w 1476000"/>
                <a:gd name="connsiteY13" fmla="*/ 419922 h 823607"/>
                <a:gd name="connsiteX14" fmla="*/ 517338 w 1476000"/>
                <a:gd name="connsiteY14" fmla="*/ 425088 h 823607"/>
                <a:gd name="connsiteX15" fmla="*/ 533574 w 1476000"/>
                <a:gd name="connsiteY15" fmla="*/ 425088 h 823607"/>
                <a:gd name="connsiteX16" fmla="*/ 533574 w 1476000"/>
                <a:gd name="connsiteY16" fmla="*/ 425088 h 823607"/>
                <a:gd name="connsiteX17" fmla="*/ 501102 w 1476000"/>
                <a:gd name="connsiteY17" fmla="*/ 415494 h 823607"/>
                <a:gd name="connsiteX18" fmla="*/ 484128 w 1476000"/>
                <a:gd name="connsiteY18" fmla="*/ 391878 h 823607"/>
                <a:gd name="connsiteX19" fmla="*/ 488556 w 1476000"/>
                <a:gd name="connsiteY19" fmla="*/ 391878 h 823607"/>
                <a:gd name="connsiteX20" fmla="*/ 520290 w 1476000"/>
                <a:gd name="connsiteY20" fmla="*/ 405162 h 823607"/>
                <a:gd name="connsiteX21" fmla="*/ 532836 w 1476000"/>
                <a:gd name="connsiteY21" fmla="*/ 405162 h 823607"/>
                <a:gd name="connsiteX22" fmla="*/ 532836 w 1476000"/>
                <a:gd name="connsiteY22" fmla="*/ 405162 h 823607"/>
                <a:gd name="connsiteX23" fmla="*/ 495936 w 1476000"/>
                <a:gd name="connsiteY23" fmla="*/ 387450 h 823607"/>
                <a:gd name="connsiteX24" fmla="*/ 478962 w 1476000"/>
                <a:gd name="connsiteY24" fmla="*/ 363834 h 823607"/>
                <a:gd name="connsiteX25" fmla="*/ 478962 w 1476000"/>
                <a:gd name="connsiteY25" fmla="*/ 357930 h 823607"/>
                <a:gd name="connsiteX26" fmla="*/ 499626 w 1476000"/>
                <a:gd name="connsiteY26" fmla="*/ 372690 h 823607"/>
                <a:gd name="connsiteX27" fmla="*/ 516600 w 1476000"/>
                <a:gd name="connsiteY27" fmla="*/ 379332 h 823607"/>
                <a:gd name="connsiteX28" fmla="*/ 516600 w 1476000"/>
                <a:gd name="connsiteY28" fmla="*/ 379332 h 823607"/>
                <a:gd name="connsiteX29" fmla="*/ 492246 w 1476000"/>
                <a:gd name="connsiteY29" fmla="*/ 365310 h 823607"/>
                <a:gd name="connsiteX30" fmla="*/ 475272 w 1476000"/>
                <a:gd name="connsiteY30" fmla="*/ 333576 h 823607"/>
                <a:gd name="connsiteX31" fmla="*/ 475272 w 1476000"/>
                <a:gd name="connsiteY31" fmla="*/ 327672 h 823607"/>
                <a:gd name="connsiteX32" fmla="*/ 492984 w 1476000"/>
                <a:gd name="connsiteY32" fmla="*/ 346122 h 823607"/>
                <a:gd name="connsiteX33" fmla="*/ 511434 w 1476000"/>
                <a:gd name="connsiteY33" fmla="*/ 359406 h 823607"/>
                <a:gd name="connsiteX34" fmla="*/ 511434 w 1476000"/>
                <a:gd name="connsiteY34" fmla="*/ 359406 h 823607"/>
                <a:gd name="connsiteX35" fmla="*/ 496674 w 1476000"/>
                <a:gd name="connsiteY35" fmla="*/ 323244 h 823607"/>
                <a:gd name="connsiteX36" fmla="*/ 491508 w 1476000"/>
                <a:gd name="connsiteY36" fmla="*/ 292986 h 823607"/>
                <a:gd name="connsiteX37" fmla="*/ 491508 w 1476000"/>
                <a:gd name="connsiteY37" fmla="*/ 292986 h 823607"/>
                <a:gd name="connsiteX38" fmla="*/ 515862 w 1476000"/>
                <a:gd name="connsiteY38" fmla="*/ 323244 h 823607"/>
                <a:gd name="connsiteX39" fmla="*/ 523980 w 1476000"/>
                <a:gd name="connsiteY39" fmla="*/ 332838 h 823607"/>
                <a:gd name="connsiteX40" fmla="*/ 523980 w 1476000"/>
                <a:gd name="connsiteY40" fmla="*/ 332838 h 823607"/>
                <a:gd name="connsiteX41" fmla="*/ 506268 w 1476000"/>
                <a:gd name="connsiteY41" fmla="*/ 303318 h 823607"/>
                <a:gd name="connsiteX42" fmla="*/ 500364 w 1476000"/>
                <a:gd name="connsiteY42" fmla="*/ 272322 h 823607"/>
                <a:gd name="connsiteX43" fmla="*/ 506268 w 1476000"/>
                <a:gd name="connsiteY43" fmla="*/ 249444 h 823607"/>
                <a:gd name="connsiteX44" fmla="*/ 506268 w 1476000"/>
                <a:gd name="connsiteY44" fmla="*/ 249444 h 823607"/>
                <a:gd name="connsiteX45" fmla="*/ 517338 w 1476000"/>
                <a:gd name="connsiteY45" fmla="*/ 284130 h 823607"/>
                <a:gd name="connsiteX46" fmla="*/ 529884 w 1476000"/>
                <a:gd name="connsiteY46" fmla="*/ 308484 h 823607"/>
                <a:gd name="connsiteX47" fmla="*/ 529884 w 1476000"/>
                <a:gd name="connsiteY47" fmla="*/ 308484 h 823607"/>
                <a:gd name="connsiteX48" fmla="*/ 516600 w 1476000"/>
                <a:gd name="connsiteY48" fmla="*/ 256086 h 823607"/>
                <a:gd name="connsiteX49" fmla="*/ 521766 w 1476000"/>
                <a:gd name="connsiteY49" fmla="*/ 216234 h 823607"/>
                <a:gd name="connsiteX50" fmla="*/ 526932 w 1476000"/>
                <a:gd name="connsiteY50" fmla="*/ 208116 h 823607"/>
                <a:gd name="connsiteX51" fmla="*/ 526932 w 1476000"/>
                <a:gd name="connsiteY51" fmla="*/ 244278 h 823607"/>
                <a:gd name="connsiteX52" fmla="*/ 544644 w 1476000"/>
                <a:gd name="connsiteY52" fmla="*/ 276012 h 823607"/>
                <a:gd name="connsiteX53" fmla="*/ 544644 w 1476000"/>
                <a:gd name="connsiteY53" fmla="*/ 276012 h 823607"/>
                <a:gd name="connsiteX54" fmla="*/ 544644 w 1476000"/>
                <a:gd name="connsiteY54" fmla="*/ 249444 h 823607"/>
                <a:gd name="connsiteX55" fmla="*/ 544644 w 1476000"/>
                <a:gd name="connsiteY55" fmla="*/ 207378 h 823607"/>
                <a:gd name="connsiteX56" fmla="*/ 556452 w 1476000"/>
                <a:gd name="connsiteY56" fmla="*/ 185976 h 823607"/>
                <a:gd name="connsiteX57" fmla="*/ 565308 w 1476000"/>
                <a:gd name="connsiteY57" fmla="*/ 253872 h 823607"/>
                <a:gd name="connsiteX58" fmla="*/ 569736 w 1476000"/>
                <a:gd name="connsiteY58" fmla="*/ 253872 h 823607"/>
                <a:gd name="connsiteX59" fmla="*/ 583020 w 1476000"/>
                <a:gd name="connsiteY59" fmla="*/ 290772 h 823607"/>
                <a:gd name="connsiteX60" fmla="*/ 595566 w 1476000"/>
                <a:gd name="connsiteY60" fmla="*/ 309960 h 823607"/>
                <a:gd name="connsiteX61" fmla="*/ 595566 w 1476000"/>
                <a:gd name="connsiteY61" fmla="*/ 303318 h 823607"/>
                <a:gd name="connsiteX62" fmla="*/ 595566 w 1476000"/>
                <a:gd name="connsiteY62" fmla="*/ 303318 h 823607"/>
                <a:gd name="connsiteX63" fmla="*/ 618444 w 1476000"/>
                <a:gd name="connsiteY63" fmla="*/ 332838 h 823607"/>
                <a:gd name="connsiteX64" fmla="*/ 636156 w 1476000"/>
                <a:gd name="connsiteY64" fmla="*/ 362358 h 823607"/>
                <a:gd name="connsiteX65" fmla="*/ 623610 w 1476000"/>
                <a:gd name="connsiteY65" fmla="*/ 381546 h 823607"/>
                <a:gd name="connsiteX66" fmla="*/ 618444 w 1476000"/>
                <a:gd name="connsiteY66" fmla="*/ 397044 h 823607"/>
                <a:gd name="connsiteX67" fmla="*/ 630252 w 1476000"/>
                <a:gd name="connsiteY67" fmla="*/ 404424 h 823607"/>
                <a:gd name="connsiteX68" fmla="*/ 645012 w 1476000"/>
                <a:gd name="connsiteY68" fmla="*/ 404424 h 823607"/>
                <a:gd name="connsiteX69" fmla="*/ 650178 w 1476000"/>
                <a:gd name="connsiteY69" fmla="*/ 411804 h 823607"/>
                <a:gd name="connsiteX70" fmla="*/ 655344 w 1476000"/>
                <a:gd name="connsiteY70" fmla="*/ 416232 h 823607"/>
                <a:gd name="connsiteX71" fmla="*/ 655344 w 1476000"/>
                <a:gd name="connsiteY71" fmla="*/ 416232 h 823607"/>
                <a:gd name="connsiteX72" fmla="*/ 645750 w 1476000"/>
                <a:gd name="connsiteY72" fmla="*/ 379332 h 823607"/>
                <a:gd name="connsiteX73" fmla="*/ 673794 w 1476000"/>
                <a:gd name="connsiteY73" fmla="*/ 346122 h 823607"/>
                <a:gd name="connsiteX74" fmla="*/ 677484 w 1476000"/>
                <a:gd name="connsiteY74" fmla="*/ 346122 h 823607"/>
                <a:gd name="connsiteX75" fmla="*/ 677484 w 1476000"/>
                <a:gd name="connsiteY75" fmla="*/ 346122 h 823607"/>
                <a:gd name="connsiteX76" fmla="*/ 681912 w 1476000"/>
                <a:gd name="connsiteY76" fmla="*/ 331362 h 823607"/>
                <a:gd name="connsiteX77" fmla="*/ 675270 w 1476000"/>
                <a:gd name="connsiteY77" fmla="*/ 331362 h 823607"/>
                <a:gd name="connsiteX78" fmla="*/ 675270 w 1476000"/>
                <a:gd name="connsiteY78" fmla="*/ 326196 h 823607"/>
                <a:gd name="connsiteX79" fmla="*/ 675270 w 1476000"/>
                <a:gd name="connsiteY79" fmla="*/ 312174 h 823607"/>
                <a:gd name="connsiteX80" fmla="*/ 675270 w 1476000"/>
                <a:gd name="connsiteY80" fmla="*/ 307746 h 823607"/>
                <a:gd name="connsiteX81" fmla="*/ 668628 w 1476000"/>
                <a:gd name="connsiteY81" fmla="*/ 312174 h 823607"/>
                <a:gd name="connsiteX82" fmla="*/ 668628 w 1476000"/>
                <a:gd name="connsiteY82" fmla="*/ 307008 h 823607"/>
                <a:gd name="connsiteX83" fmla="*/ 662724 w 1476000"/>
                <a:gd name="connsiteY83" fmla="*/ 294462 h 823607"/>
                <a:gd name="connsiteX84" fmla="*/ 653130 w 1476000"/>
                <a:gd name="connsiteY84" fmla="*/ 294462 h 823607"/>
                <a:gd name="connsiteX85" fmla="*/ 636156 w 1476000"/>
                <a:gd name="connsiteY85" fmla="*/ 287820 h 823607"/>
                <a:gd name="connsiteX86" fmla="*/ 630990 w 1476000"/>
                <a:gd name="connsiteY86" fmla="*/ 281178 h 823607"/>
                <a:gd name="connsiteX87" fmla="*/ 618444 w 1476000"/>
                <a:gd name="connsiteY87" fmla="*/ 287082 h 823607"/>
                <a:gd name="connsiteX88" fmla="*/ 598518 w 1476000"/>
                <a:gd name="connsiteY88" fmla="*/ 278226 h 823607"/>
                <a:gd name="connsiteX89" fmla="*/ 598518 w 1476000"/>
                <a:gd name="connsiteY89" fmla="*/ 261252 h 823607"/>
                <a:gd name="connsiteX90" fmla="*/ 598518 w 1476000"/>
                <a:gd name="connsiteY90" fmla="*/ 261252 h 823607"/>
                <a:gd name="connsiteX91" fmla="*/ 602946 w 1476000"/>
                <a:gd name="connsiteY91" fmla="*/ 272322 h 823607"/>
                <a:gd name="connsiteX92" fmla="*/ 616230 w 1476000"/>
                <a:gd name="connsiteY92" fmla="*/ 272322 h 823607"/>
                <a:gd name="connsiteX93" fmla="*/ 633942 w 1476000"/>
                <a:gd name="connsiteY93" fmla="*/ 272322 h 823607"/>
                <a:gd name="connsiteX94" fmla="*/ 641322 w 1476000"/>
                <a:gd name="connsiteY94" fmla="*/ 272322 h 823607"/>
                <a:gd name="connsiteX95" fmla="*/ 629514 w 1476000"/>
                <a:gd name="connsiteY95" fmla="*/ 264942 h 823607"/>
                <a:gd name="connsiteX96" fmla="*/ 618444 w 1476000"/>
                <a:gd name="connsiteY96" fmla="*/ 264942 h 823607"/>
                <a:gd name="connsiteX97" fmla="*/ 613278 w 1476000"/>
                <a:gd name="connsiteY97" fmla="*/ 264942 h 823607"/>
                <a:gd name="connsiteX98" fmla="*/ 613278 w 1476000"/>
                <a:gd name="connsiteY98" fmla="*/ 250182 h 823607"/>
                <a:gd name="connsiteX99" fmla="*/ 630252 w 1476000"/>
                <a:gd name="connsiteY99" fmla="*/ 249444 h 823607"/>
                <a:gd name="connsiteX100" fmla="*/ 637632 w 1476000"/>
                <a:gd name="connsiteY100" fmla="*/ 249444 h 823607"/>
                <a:gd name="connsiteX101" fmla="*/ 647964 w 1476000"/>
                <a:gd name="connsiteY101" fmla="*/ 239850 h 823607"/>
                <a:gd name="connsiteX102" fmla="*/ 674532 w 1476000"/>
                <a:gd name="connsiteY102" fmla="*/ 245016 h 823607"/>
                <a:gd name="connsiteX103" fmla="*/ 686340 w 1476000"/>
                <a:gd name="connsiteY103" fmla="*/ 245016 h 823607"/>
                <a:gd name="connsiteX104" fmla="*/ 697410 w 1476000"/>
                <a:gd name="connsiteY104" fmla="*/ 239850 h 823607"/>
                <a:gd name="connsiteX105" fmla="*/ 697410 w 1476000"/>
                <a:gd name="connsiteY105" fmla="*/ 233208 h 823607"/>
                <a:gd name="connsiteX106" fmla="*/ 697410 w 1476000"/>
                <a:gd name="connsiteY106" fmla="*/ 233208 h 823607"/>
                <a:gd name="connsiteX107" fmla="*/ 697410 w 1476000"/>
                <a:gd name="connsiteY107" fmla="*/ 233208 h 823607"/>
                <a:gd name="connsiteX108" fmla="*/ 697410 w 1476000"/>
                <a:gd name="connsiteY108" fmla="*/ 229518 h 823607"/>
                <a:gd name="connsiteX109" fmla="*/ 692244 w 1476000"/>
                <a:gd name="connsiteY109" fmla="*/ 221400 h 823607"/>
                <a:gd name="connsiteX110" fmla="*/ 686340 w 1476000"/>
                <a:gd name="connsiteY110" fmla="*/ 221400 h 823607"/>
                <a:gd name="connsiteX111" fmla="*/ 677484 w 1476000"/>
                <a:gd name="connsiteY111" fmla="*/ 221400 h 823607"/>
                <a:gd name="connsiteX112" fmla="*/ 677484 w 1476000"/>
                <a:gd name="connsiteY112" fmla="*/ 221400 h 823607"/>
                <a:gd name="connsiteX113" fmla="*/ 677484 w 1476000"/>
                <a:gd name="connsiteY113" fmla="*/ 215496 h 823607"/>
                <a:gd name="connsiteX114" fmla="*/ 677484 w 1476000"/>
                <a:gd name="connsiteY114" fmla="*/ 215496 h 823607"/>
                <a:gd name="connsiteX115" fmla="*/ 677484 w 1476000"/>
                <a:gd name="connsiteY115" fmla="*/ 211068 h 823607"/>
                <a:gd name="connsiteX116" fmla="*/ 677484 w 1476000"/>
                <a:gd name="connsiteY116" fmla="*/ 211068 h 823607"/>
                <a:gd name="connsiteX117" fmla="*/ 677484 w 1476000"/>
                <a:gd name="connsiteY117" fmla="*/ 211068 h 823607"/>
                <a:gd name="connsiteX118" fmla="*/ 677484 w 1476000"/>
                <a:gd name="connsiteY118" fmla="*/ 206640 h 823607"/>
                <a:gd name="connsiteX119" fmla="*/ 677484 w 1476000"/>
                <a:gd name="connsiteY119" fmla="*/ 206640 h 823607"/>
                <a:gd name="connsiteX120" fmla="*/ 677484 w 1476000"/>
                <a:gd name="connsiteY120" fmla="*/ 202212 h 823607"/>
                <a:gd name="connsiteX121" fmla="*/ 677484 w 1476000"/>
                <a:gd name="connsiteY121" fmla="*/ 202212 h 823607"/>
                <a:gd name="connsiteX122" fmla="*/ 677484 w 1476000"/>
                <a:gd name="connsiteY122" fmla="*/ 202212 h 823607"/>
                <a:gd name="connsiteX123" fmla="*/ 677484 w 1476000"/>
                <a:gd name="connsiteY123" fmla="*/ 202212 h 823607"/>
                <a:gd name="connsiteX124" fmla="*/ 684864 w 1476000"/>
                <a:gd name="connsiteY124" fmla="*/ 198522 h 823607"/>
                <a:gd name="connsiteX125" fmla="*/ 684864 w 1476000"/>
                <a:gd name="connsiteY125" fmla="*/ 198522 h 823607"/>
                <a:gd name="connsiteX126" fmla="*/ 688554 w 1476000"/>
                <a:gd name="connsiteY126" fmla="*/ 198522 h 823607"/>
                <a:gd name="connsiteX127" fmla="*/ 688554 w 1476000"/>
                <a:gd name="connsiteY127" fmla="*/ 198522 h 823607"/>
                <a:gd name="connsiteX128" fmla="*/ 699624 w 1476000"/>
                <a:gd name="connsiteY128" fmla="*/ 198522 h 823607"/>
                <a:gd name="connsiteX129" fmla="*/ 703314 w 1476000"/>
                <a:gd name="connsiteY129" fmla="*/ 198522 h 823607"/>
                <a:gd name="connsiteX130" fmla="*/ 713646 w 1476000"/>
                <a:gd name="connsiteY130" fmla="*/ 198522 h 823607"/>
                <a:gd name="connsiteX131" fmla="*/ 713646 w 1476000"/>
                <a:gd name="connsiteY131" fmla="*/ 198522 h 823607"/>
                <a:gd name="connsiteX132" fmla="*/ 713646 w 1476000"/>
                <a:gd name="connsiteY132" fmla="*/ 191142 h 823607"/>
                <a:gd name="connsiteX133" fmla="*/ 718812 w 1476000"/>
                <a:gd name="connsiteY133" fmla="*/ 181548 h 823607"/>
                <a:gd name="connsiteX134" fmla="*/ 722502 w 1476000"/>
                <a:gd name="connsiteY134" fmla="*/ 181548 h 823607"/>
                <a:gd name="connsiteX135" fmla="*/ 722502 w 1476000"/>
                <a:gd name="connsiteY135" fmla="*/ 181548 h 823607"/>
                <a:gd name="connsiteX136" fmla="*/ 729144 w 1476000"/>
                <a:gd name="connsiteY136" fmla="*/ 181548 h 823607"/>
                <a:gd name="connsiteX137" fmla="*/ 729144 w 1476000"/>
                <a:gd name="connsiteY137" fmla="*/ 123246 h 823607"/>
                <a:gd name="connsiteX138" fmla="*/ 735048 w 1476000"/>
                <a:gd name="connsiteY138" fmla="*/ 123246 h 823607"/>
                <a:gd name="connsiteX139" fmla="*/ 735048 w 1476000"/>
                <a:gd name="connsiteY139" fmla="*/ 118818 h 823607"/>
                <a:gd name="connsiteX140" fmla="*/ 745380 w 1476000"/>
                <a:gd name="connsiteY140" fmla="*/ 118818 h 823607"/>
                <a:gd name="connsiteX141" fmla="*/ 745380 w 1476000"/>
                <a:gd name="connsiteY141" fmla="*/ 123984 h 823607"/>
                <a:gd name="connsiteX142" fmla="*/ 751284 w 1476000"/>
                <a:gd name="connsiteY142" fmla="*/ 123984 h 823607"/>
                <a:gd name="connsiteX143" fmla="*/ 751284 w 1476000"/>
                <a:gd name="connsiteY143" fmla="*/ 132840 h 823607"/>
                <a:gd name="connsiteX144" fmla="*/ 746118 w 1476000"/>
                <a:gd name="connsiteY144" fmla="*/ 132840 h 823607"/>
                <a:gd name="connsiteX145" fmla="*/ 746118 w 1476000"/>
                <a:gd name="connsiteY145" fmla="*/ 132840 h 823607"/>
                <a:gd name="connsiteX146" fmla="*/ 751284 w 1476000"/>
                <a:gd name="connsiteY146" fmla="*/ 142434 h 823607"/>
                <a:gd name="connsiteX147" fmla="*/ 751284 w 1476000"/>
                <a:gd name="connsiteY147" fmla="*/ 149814 h 823607"/>
                <a:gd name="connsiteX148" fmla="*/ 754974 w 1476000"/>
                <a:gd name="connsiteY148" fmla="*/ 149814 h 823607"/>
                <a:gd name="connsiteX149" fmla="*/ 764568 w 1476000"/>
                <a:gd name="connsiteY149" fmla="*/ 149814 h 823607"/>
                <a:gd name="connsiteX150" fmla="*/ 768258 w 1476000"/>
                <a:gd name="connsiteY150" fmla="*/ 149814 h 823607"/>
                <a:gd name="connsiteX151" fmla="*/ 780066 w 1476000"/>
                <a:gd name="connsiteY151" fmla="*/ 149814 h 823607"/>
                <a:gd name="connsiteX152" fmla="*/ 780066 w 1476000"/>
                <a:gd name="connsiteY152" fmla="*/ 149814 h 823607"/>
                <a:gd name="connsiteX153" fmla="*/ 783756 w 1476000"/>
                <a:gd name="connsiteY153" fmla="*/ 149814 h 823607"/>
                <a:gd name="connsiteX154" fmla="*/ 783756 w 1476000"/>
                <a:gd name="connsiteY154" fmla="*/ 149814 h 823607"/>
                <a:gd name="connsiteX155" fmla="*/ 783756 w 1476000"/>
                <a:gd name="connsiteY155" fmla="*/ 149814 h 823607"/>
                <a:gd name="connsiteX156" fmla="*/ 791136 w 1476000"/>
                <a:gd name="connsiteY156" fmla="*/ 153504 h 823607"/>
                <a:gd name="connsiteX157" fmla="*/ 791136 w 1476000"/>
                <a:gd name="connsiteY157" fmla="*/ 153504 h 823607"/>
                <a:gd name="connsiteX158" fmla="*/ 794826 w 1476000"/>
                <a:gd name="connsiteY158" fmla="*/ 153504 h 823607"/>
                <a:gd name="connsiteX159" fmla="*/ 794826 w 1476000"/>
                <a:gd name="connsiteY159" fmla="*/ 153504 h 823607"/>
                <a:gd name="connsiteX160" fmla="*/ 794826 w 1476000"/>
                <a:gd name="connsiteY160" fmla="*/ 153504 h 823607"/>
                <a:gd name="connsiteX161" fmla="*/ 794826 w 1476000"/>
                <a:gd name="connsiteY161" fmla="*/ 157932 h 823607"/>
                <a:gd name="connsiteX162" fmla="*/ 794826 w 1476000"/>
                <a:gd name="connsiteY162" fmla="*/ 157932 h 823607"/>
                <a:gd name="connsiteX163" fmla="*/ 794826 w 1476000"/>
                <a:gd name="connsiteY163" fmla="*/ 162360 h 823607"/>
                <a:gd name="connsiteX164" fmla="*/ 794826 w 1476000"/>
                <a:gd name="connsiteY164" fmla="*/ 162360 h 823607"/>
                <a:gd name="connsiteX165" fmla="*/ 794826 w 1476000"/>
                <a:gd name="connsiteY165" fmla="*/ 162360 h 823607"/>
                <a:gd name="connsiteX166" fmla="*/ 794826 w 1476000"/>
                <a:gd name="connsiteY166" fmla="*/ 166788 h 823607"/>
                <a:gd name="connsiteX167" fmla="*/ 794826 w 1476000"/>
                <a:gd name="connsiteY167" fmla="*/ 166788 h 823607"/>
                <a:gd name="connsiteX168" fmla="*/ 794826 w 1476000"/>
                <a:gd name="connsiteY168" fmla="*/ 172692 h 823607"/>
                <a:gd name="connsiteX169" fmla="*/ 794826 w 1476000"/>
                <a:gd name="connsiteY169" fmla="*/ 172692 h 823607"/>
                <a:gd name="connsiteX170" fmla="*/ 794826 w 1476000"/>
                <a:gd name="connsiteY170" fmla="*/ 172692 h 823607"/>
                <a:gd name="connsiteX171" fmla="*/ 789660 w 1476000"/>
                <a:gd name="connsiteY171" fmla="*/ 172692 h 823607"/>
                <a:gd name="connsiteX172" fmla="*/ 784494 w 1476000"/>
                <a:gd name="connsiteY172" fmla="*/ 172692 h 823607"/>
                <a:gd name="connsiteX173" fmla="*/ 778590 w 1476000"/>
                <a:gd name="connsiteY173" fmla="*/ 180810 h 823607"/>
                <a:gd name="connsiteX174" fmla="*/ 778590 w 1476000"/>
                <a:gd name="connsiteY174" fmla="*/ 184500 h 823607"/>
                <a:gd name="connsiteX175" fmla="*/ 778590 w 1476000"/>
                <a:gd name="connsiteY175" fmla="*/ 184500 h 823607"/>
                <a:gd name="connsiteX176" fmla="*/ 778590 w 1476000"/>
                <a:gd name="connsiteY176" fmla="*/ 184500 h 823607"/>
                <a:gd name="connsiteX177" fmla="*/ 778590 w 1476000"/>
                <a:gd name="connsiteY177" fmla="*/ 191142 h 823607"/>
                <a:gd name="connsiteX178" fmla="*/ 788922 w 1476000"/>
                <a:gd name="connsiteY178" fmla="*/ 196308 h 823607"/>
                <a:gd name="connsiteX179" fmla="*/ 801468 w 1476000"/>
                <a:gd name="connsiteY179" fmla="*/ 196308 h 823607"/>
                <a:gd name="connsiteX180" fmla="*/ 827298 w 1476000"/>
                <a:gd name="connsiteY180" fmla="*/ 191142 h 823607"/>
                <a:gd name="connsiteX181" fmla="*/ 862722 w 1476000"/>
                <a:gd name="connsiteY181" fmla="*/ 214020 h 823607"/>
                <a:gd name="connsiteX182" fmla="*/ 839844 w 1476000"/>
                <a:gd name="connsiteY182" fmla="*/ 249444 h 823607"/>
                <a:gd name="connsiteX183" fmla="*/ 847962 w 1476000"/>
                <a:gd name="connsiteY183" fmla="*/ 249444 h 823607"/>
                <a:gd name="connsiteX184" fmla="*/ 861246 w 1476000"/>
                <a:gd name="connsiteY184" fmla="*/ 255348 h 823607"/>
                <a:gd name="connsiteX185" fmla="*/ 861246 w 1476000"/>
                <a:gd name="connsiteY185" fmla="*/ 270108 h 823607"/>
                <a:gd name="connsiteX186" fmla="*/ 856080 w 1476000"/>
                <a:gd name="connsiteY186" fmla="*/ 270108 h 823607"/>
                <a:gd name="connsiteX187" fmla="*/ 845010 w 1476000"/>
                <a:gd name="connsiteY187" fmla="*/ 270108 h 823607"/>
                <a:gd name="connsiteX188" fmla="*/ 833202 w 1476000"/>
                <a:gd name="connsiteY188" fmla="*/ 277488 h 823607"/>
                <a:gd name="connsiteX189" fmla="*/ 840582 w 1476000"/>
                <a:gd name="connsiteY189" fmla="*/ 277488 h 823607"/>
                <a:gd name="connsiteX190" fmla="*/ 858294 w 1476000"/>
                <a:gd name="connsiteY190" fmla="*/ 277488 h 823607"/>
                <a:gd name="connsiteX191" fmla="*/ 874168 w 1476000"/>
                <a:gd name="connsiteY191" fmla="*/ 272295 h 823607"/>
                <a:gd name="connsiteX192" fmla="*/ 875268 w 1476000"/>
                <a:gd name="connsiteY192" fmla="*/ 264942 h 823607"/>
                <a:gd name="connsiteX193" fmla="*/ 875268 w 1476000"/>
                <a:gd name="connsiteY193" fmla="*/ 264942 h 823607"/>
                <a:gd name="connsiteX194" fmla="*/ 875268 w 1476000"/>
                <a:gd name="connsiteY194" fmla="*/ 281916 h 823607"/>
                <a:gd name="connsiteX195" fmla="*/ 855342 w 1476000"/>
                <a:gd name="connsiteY195" fmla="*/ 290772 h 823607"/>
                <a:gd name="connsiteX196" fmla="*/ 837630 w 1476000"/>
                <a:gd name="connsiteY196" fmla="*/ 286344 h 823607"/>
                <a:gd name="connsiteX197" fmla="*/ 831726 w 1476000"/>
                <a:gd name="connsiteY197" fmla="*/ 292986 h 823607"/>
                <a:gd name="connsiteX198" fmla="*/ 814752 w 1476000"/>
                <a:gd name="connsiteY198" fmla="*/ 299628 h 823607"/>
                <a:gd name="connsiteX199" fmla="*/ 805158 w 1476000"/>
                <a:gd name="connsiteY199" fmla="*/ 299628 h 823607"/>
                <a:gd name="connsiteX200" fmla="*/ 799254 w 1476000"/>
                <a:gd name="connsiteY200" fmla="*/ 312174 h 823607"/>
                <a:gd name="connsiteX201" fmla="*/ 799254 w 1476000"/>
                <a:gd name="connsiteY201" fmla="*/ 317340 h 823607"/>
                <a:gd name="connsiteX202" fmla="*/ 792612 w 1476000"/>
                <a:gd name="connsiteY202" fmla="*/ 312912 h 823607"/>
                <a:gd name="connsiteX203" fmla="*/ 792612 w 1476000"/>
                <a:gd name="connsiteY203" fmla="*/ 317340 h 823607"/>
                <a:gd name="connsiteX204" fmla="*/ 792612 w 1476000"/>
                <a:gd name="connsiteY204" fmla="*/ 331362 h 823607"/>
                <a:gd name="connsiteX205" fmla="*/ 792612 w 1476000"/>
                <a:gd name="connsiteY205" fmla="*/ 336528 h 823607"/>
                <a:gd name="connsiteX206" fmla="*/ 785970 w 1476000"/>
                <a:gd name="connsiteY206" fmla="*/ 336528 h 823607"/>
                <a:gd name="connsiteX207" fmla="*/ 791136 w 1476000"/>
                <a:gd name="connsiteY207" fmla="*/ 351288 h 823607"/>
                <a:gd name="connsiteX208" fmla="*/ 791136 w 1476000"/>
                <a:gd name="connsiteY208" fmla="*/ 351288 h 823607"/>
                <a:gd name="connsiteX209" fmla="*/ 795564 w 1476000"/>
                <a:gd name="connsiteY209" fmla="*/ 351288 h 823607"/>
                <a:gd name="connsiteX210" fmla="*/ 823608 w 1476000"/>
                <a:gd name="connsiteY210" fmla="*/ 384498 h 823607"/>
                <a:gd name="connsiteX211" fmla="*/ 814014 w 1476000"/>
                <a:gd name="connsiteY211" fmla="*/ 421398 h 823607"/>
                <a:gd name="connsiteX212" fmla="*/ 814014 w 1476000"/>
                <a:gd name="connsiteY212" fmla="*/ 421398 h 823607"/>
                <a:gd name="connsiteX213" fmla="*/ 819918 w 1476000"/>
                <a:gd name="connsiteY213" fmla="*/ 416970 h 823607"/>
                <a:gd name="connsiteX214" fmla="*/ 825084 w 1476000"/>
                <a:gd name="connsiteY214" fmla="*/ 409590 h 823607"/>
                <a:gd name="connsiteX215" fmla="*/ 839106 w 1476000"/>
                <a:gd name="connsiteY215" fmla="*/ 409590 h 823607"/>
                <a:gd name="connsiteX216" fmla="*/ 851652 w 1476000"/>
                <a:gd name="connsiteY216" fmla="*/ 402210 h 823607"/>
                <a:gd name="connsiteX217" fmla="*/ 845010 w 1476000"/>
                <a:gd name="connsiteY217" fmla="*/ 390402 h 823607"/>
                <a:gd name="connsiteX218" fmla="*/ 839844 w 1476000"/>
                <a:gd name="connsiteY218" fmla="*/ 362358 h 823607"/>
                <a:gd name="connsiteX219" fmla="*/ 856818 w 1476000"/>
                <a:gd name="connsiteY219" fmla="*/ 332838 h 823607"/>
                <a:gd name="connsiteX220" fmla="*/ 875268 w 1476000"/>
                <a:gd name="connsiteY220" fmla="*/ 304794 h 823607"/>
                <a:gd name="connsiteX221" fmla="*/ 875268 w 1476000"/>
                <a:gd name="connsiteY221" fmla="*/ 304794 h 823607"/>
                <a:gd name="connsiteX222" fmla="*/ 875268 w 1476000"/>
                <a:gd name="connsiteY222" fmla="*/ 311436 h 823607"/>
                <a:gd name="connsiteX223" fmla="*/ 888552 w 1476000"/>
                <a:gd name="connsiteY223" fmla="*/ 292248 h 823607"/>
                <a:gd name="connsiteX224" fmla="*/ 901836 w 1476000"/>
                <a:gd name="connsiteY224" fmla="*/ 255348 h 823607"/>
                <a:gd name="connsiteX225" fmla="*/ 905526 w 1476000"/>
                <a:gd name="connsiteY225" fmla="*/ 255348 h 823607"/>
                <a:gd name="connsiteX226" fmla="*/ 915120 w 1476000"/>
                <a:gd name="connsiteY226" fmla="*/ 187452 h 823607"/>
                <a:gd name="connsiteX227" fmla="*/ 926928 w 1476000"/>
                <a:gd name="connsiteY227" fmla="*/ 208854 h 823607"/>
                <a:gd name="connsiteX228" fmla="*/ 926928 w 1476000"/>
                <a:gd name="connsiteY228" fmla="*/ 250920 h 823607"/>
                <a:gd name="connsiteX229" fmla="*/ 921762 w 1476000"/>
                <a:gd name="connsiteY229" fmla="*/ 274536 h 823607"/>
                <a:gd name="connsiteX230" fmla="*/ 921762 w 1476000"/>
                <a:gd name="connsiteY230" fmla="*/ 274536 h 823607"/>
                <a:gd name="connsiteX231" fmla="*/ 932832 w 1476000"/>
                <a:gd name="connsiteY231" fmla="*/ 242064 h 823607"/>
                <a:gd name="connsiteX232" fmla="*/ 937260 w 1476000"/>
                <a:gd name="connsiteY232" fmla="*/ 205902 h 823607"/>
                <a:gd name="connsiteX233" fmla="*/ 942426 w 1476000"/>
                <a:gd name="connsiteY233" fmla="*/ 214020 h 823607"/>
                <a:gd name="connsiteX234" fmla="*/ 947592 w 1476000"/>
                <a:gd name="connsiteY234" fmla="*/ 253872 h 823607"/>
                <a:gd name="connsiteX235" fmla="*/ 934308 w 1476000"/>
                <a:gd name="connsiteY235" fmla="*/ 306270 h 823607"/>
                <a:gd name="connsiteX236" fmla="*/ 934308 w 1476000"/>
                <a:gd name="connsiteY236" fmla="*/ 306270 h 823607"/>
                <a:gd name="connsiteX237" fmla="*/ 946854 w 1476000"/>
                <a:gd name="connsiteY237" fmla="*/ 281916 h 823607"/>
                <a:gd name="connsiteX238" fmla="*/ 958662 w 1476000"/>
                <a:gd name="connsiteY238" fmla="*/ 247230 h 823607"/>
                <a:gd name="connsiteX239" fmla="*/ 958662 w 1476000"/>
                <a:gd name="connsiteY239" fmla="*/ 247230 h 823607"/>
                <a:gd name="connsiteX240" fmla="*/ 963090 w 1476000"/>
                <a:gd name="connsiteY240" fmla="*/ 266418 h 823607"/>
                <a:gd name="connsiteX241" fmla="*/ 957186 w 1476000"/>
                <a:gd name="connsiteY241" fmla="*/ 297414 h 823607"/>
                <a:gd name="connsiteX242" fmla="*/ 939474 w 1476000"/>
                <a:gd name="connsiteY242" fmla="*/ 326934 h 823607"/>
                <a:gd name="connsiteX243" fmla="*/ 939474 w 1476000"/>
                <a:gd name="connsiteY243" fmla="*/ 326934 h 823607"/>
                <a:gd name="connsiteX244" fmla="*/ 960876 w 1476000"/>
                <a:gd name="connsiteY244" fmla="*/ 323244 h 823607"/>
                <a:gd name="connsiteX245" fmla="*/ 981540 w 1476000"/>
                <a:gd name="connsiteY245" fmla="*/ 289296 h 823607"/>
                <a:gd name="connsiteX246" fmla="*/ 985230 w 1476000"/>
                <a:gd name="connsiteY246" fmla="*/ 289296 h 823607"/>
                <a:gd name="connsiteX247" fmla="*/ 980064 w 1476000"/>
                <a:gd name="connsiteY247" fmla="*/ 323244 h 823607"/>
                <a:gd name="connsiteX248" fmla="*/ 948330 w 1476000"/>
                <a:gd name="connsiteY248" fmla="*/ 360882 h 823607"/>
                <a:gd name="connsiteX249" fmla="*/ 948330 w 1476000"/>
                <a:gd name="connsiteY249" fmla="*/ 360882 h 823607"/>
                <a:gd name="connsiteX250" fmla="*/ 966780 w 1476000"/>
                <a:gd name="connsiteY250" fmla="*/ 347598 h 823607"/>
                <a:gd name="connsiteX251" fmla="*/ 984492 w 1476000"/>
                <a:gd name="connsiteY251" fmla="*/ 329148 h 823607"/>
                <a:gd name="connsiteX252" fmla="*/ 984492 w 1476000"/>
                <a:gd name="connsiteY252" fmla="*/ 335052 h 823607"/>
                <a:gd name="connsiteX253" fmla="*/ 968256 w 1476000"/>
                <a:gd name="connsiteY253" fmla="*/ 366786 h 823607"/>
                <a:gd name="connsiteX254" fmla="*/ 943164 w 1476000"/>
                <a:gd name="connsiteY254" fmla="*/ 380808 h 823607"/>
                <a:gd name="connsiteX255" fmla="*/ 943164 w 1476000"/>
                <a:gd name="connsiteY255" fmla="*/ 380808 h 823607"/>
                <a:gd name="connsiteX256" fmla="*/ 960138 w 1476000"/>
                <a:gd name="connsiteY256" fmla="*/ 374166 h 823607"/>
                <a:gd name="connsiteX257" fmla="*/ 980802 w 1476000"/>
                <a:gd name="connsiteY257" fmla="*/ 359406 h 823607"/>
                <a:gd name="connsiteX258" fmla="*/ 980802 w 1476000"/>
                <a:gd name="connsiteY258" fmla="*/ 365310 h 823607"/>
                <a:gd name="connsiteX259" fmla="*/ 964566 w 1476000"/>
                <a:gd name="connsiteY259" fmla="*/ 388926 h 823607"/>
                <a:gd name="connsiteX260" fmla="*/ 926928 w 1476000"/>
                <a:gd name="connsiteY260" fmla="*/ 406638 h 823607"/>
                <a:gd name="connsiteX261" fmla="*/ 926928 w 1476000"/>
                <a:gd name="connsiteY261" fmla="*/ 406638 h 823607"/>
                <a:gd name="connsiteX262" fmla="*/ 940212 w 1476000"/>
                <a:gd name="connsiteY262" fmla="*/ 406638 h 823607"/>
                <a:gd name="connsiteX263" fmla="*/ 971946 w 1476000"/>
                <a:gd name="connsiteY263" fmla="*/ 393354 h 823607"/>
                <a:gd name="connsiteX264" fmla="*/ 976374 w 1476000"/>
                <a:gd name="connsiteY264" fmla="*/ 393354 h 823607"/>
                <a:gd name="connsiteX265" fmla="*/ 959400 w 1476000"/>
                <a:gd name="connsiteY265" fmla="*/ 416970 h 823607"/>
                <a:gd name="connsiteX266" fmla="*/ 926928 w 1476000"/>
                <a:gd name="connsiteY266" fmla="*/ 426564 h 823607"/>
                <a:gd name="connsiteX267" fmla="*/ 926928 w 1476000"/>
                <a:gd name="connsiteY267" fmla="*/ 426564 h 823607"/>
                <a:gd name="connsiteX268" fmla="*/ 942426 w 1476000"/>
                <a:gd name="connsiteY268" fmla="*/ 426564 h 823607"/>
                <a:gd name="connsiteX269" fmla="*/ 964566 w 1476000"/>
                <a:gd name="connsiteY269" fmla="*/ 420660 h 823607"/>
                <a:gd name="connsiteX270" fmla="*/ 952020 w 1476000"/>
                <a:gd name="connsiteY270" fmla="*/ 442800 h 823607"/>
                <a:gd name="connsiteX271" fmla="*/ 915858 w 1476000"/>
                <a:gd name="connsiteY271" fmla="*/ 450918 h 823607"/>
                <a:gd name="connsiteX272" fmla="*/ 926928 w 1476000"/>
                <a:gd name="connsiteY272" fmla="*/ 450918 h 823607"/>
                <a:gd name="connsiteX273" fmla="*/ 947592 w 1476000"/>
                <a:gd name="connsiteY273" fmla="*/ 450918 h 823607"/>
                <a:gd name="connsiteX274" fmla="*/ 947592 w 1476000"/>
                <a:gd name="connsiteY274" fmla="*/ 450918 h 823607"/>
                <a:gd name="connsiteX275" fmla="*/ 934308 w 1476000"/>
                <a:gd name="connsiteY275" fmla="*/ 467892 h 823607"/>
                <a:gd name="connsiteX276" fmla="*/ 913644 w 1476000"/>
                <a:gd name="connsiteY276" fmla="*/ 470844 h 823607"/>
                <a:gd name="connsiteX277" fmla="*/ 918072 w 1476000"/>
                <a:gd name="connsiteY277" fmla="*/ 470844 h 823607"/>
                <a:gd name="connsiteX278" fmla="*/ 931356 w 1476000"/>
                <a:gd name="connsiteY278" fmla="*/ 470844 h 823607"/>
                <a:gd name="connsiteX279" fmla="*/ 919548 w 1476000"/>
                <a:gd name="connsiteY279" fmla="*/ 484866 h 823607"/>
                <a:gd name="connsiteX280" fmla="*/ 895194 w 1476000"/>
                <a:gd name="connsiteY280" fmla="*/ 484866 h 823607"/>
                <a:gd name="connsiteX281" fmla="*/ 895194 w 1476000"/>
                <a:gd name="connsiteY281" fmla="*/ 484866 h 823607"/>
                <a:gd name="connsiteX282" fmla="*/ 907740 w 1476000"/>
                <a:gd name="connsiteY282" fmla="*/ 484866 h 823607"/>
                <a:gd name="connsiteX283" fmla="*/ 890766 w 1476000"/>
                <a:gd name="connsiteY283" fmla="*/ 495936 h 823607"/>
                <a:gd name="connsiteX284" fmla="*/ 869364 w 1476000"/>
                <a:gd name="connsiteY284" fmla="*/ 495936 h 823607"/>
                <a:gd name="connsiteX285" fmla="*/ 869364 w 1476000"/>
                <a:gd name="connsiteY285" fmla="*/ 495936 h 823607"/>
                <a:gd name="connsiteX286" fmla="*/ 874530 w 1476000"/>
                <a:gd name="connsiteY286" fmla="*/ 501102 h 823607"/>
                <a:gd name="connsiteX287" fmla="*/ 859032 w 1476000"/>
                <a:gd name="connsiteY287" fmla="*/ 506268 h 823607"/>
                <a:gd name="connsiteX288" fmla="*/ 839844 w 1476000"/>
                <a:gd name="connsiteY288" fmla="*/ 505530 h 823607"/>
                <a:gd name="connsiteX289" fmla="*/ 839844 w 1476000"/>
                <a:gd name="connsiteY289" fmla="*/ 505530 h 823607"/>
                <a:gd name="connsiteX290" fmla="*/ 845748 w 1476000"/>
                <a:gd name="connsiteY290" fmla="*/ 512910 h 823607"/>
                <a:gd name="connsiteX291" fmla="*/ 836892 w 1476000"/>
                <a:gd name="connsiteY291" fmla="*/ 519552 h 823607"/>
                <a:gd name="connsiteX292" fmla="*/ 821394 w 1476000"/>
                <a:gd name="connsiteY292" fmla="*/ 507006 h 823607"/>
                <a:gd name="connsiteX293" fmla="*/ 821394 w 1476000"/>
                <a:gd name="connsiteY293" fmla="*/ 507006 h 823607"/>
                <a:gd name="connsiteX294" fmla="*/ 843534 w 1476000"/>
                <a:gd name="connsiteY294" fmla="*/ 530622 h 823607"/>
                <a:gd name="connsiteX295" fmla="*/ 858294 w 1476000"/>
                <a:gd name="connsiteY295" fmla="*/ 535050 h 823607"/>
                <a:gd name="connsiteX296" fmla="*/ 858294 w 1476000"/>
                <a:gd name="connsiteY296" fmla="*/ 535050 h 823607"/>
                <a:gd name="connsiteX297" fmla="*/ 858294 w 1476000"/>
                <a:gd name="connsiteY297" fmla="*/ 539478 h 823607"/>
                <a:gd name="connsiteX298" fmla="*/ 863460 w 1476000"/>
                <a:gd name="connsiteY298" fmla="*/ 539478 h 823607"/>
                <a:gd name="connsiteX299" fmla="*/ 876744 w 1476000"/>
                <a:gd name="connsiteY299" fmla="*/ 539478 h 823607"/>
                <a:gd name="connsiteX300" fmla="*/ 873054 w 1476000"/>
                <a:gd name="connsiteY300" fmla="*/ 546120 h 823607"/>
                <a:gd name="connsiteX301" fmla="*/ 873054 w 1476000"/>
                <a:gd name="connsiteY301" fmla="*/ 546120 h 823607"/>
                <a:gd name="connsiteX302" fmla="*/ 881172 w 1476000"/>
                <a:gd name="connsiteY302" fmla="*/ 551286 h 823607"/>
                <a:gd name="connsiteX303" fmla="*/ 881172 w 1476000"/>
                <a:gd name="connsiteY303" fmla="*/ 551286 h 823607"/>
                <a:gd name="connsiteX304" fmla="*/ 877482 w 1476000"/>
                <a:gd name="connsiteY304" fmla="*/ 551286 h 823607"/>
                <a:gd name="connsiteX305" fmla="*/ 877482 w 1476000"/>
                <a:gd name="connsiteY305" fmla="*/ 551286 h 823607"/>
                <a:gd name="connsiteX306" fmla="*/ 894456 w 1476000"/>
                <a:gd name="connsiteY306" fmla="*/ 563832 h 823607"/>
                <a:gd name="connsiteX307" fmla="*/ 899622 w 1476000"/>
                <a:gd name="connsiteY307" fmla="*/ 567522 h 823607"/>
                <a:gd name="connsiteX308" fmla="*/ 899622 w 1476000"/>
                <a:gd name="connsiteY308" fmla="*/ 567522 h 823607"/>
                <a:gd name="connsiteX309" fmla="*/ 892980 w 1476000"/>
                <a:gd name="connsiteY309" fmla="*/ 555714 h 823607"/>
                <a:gd name="connsiteX310" fmla="*/ 892980 w 1476000"/>
                <a:gd name="connsiteY310" fmla="*/ 539478 h 823607"/>
                <a:gd name="connsiteX311" fmla="*/ 892980 w 1476000"/>
                <a:gd name="connsiteY311" fmla="*/ 534312 h 823607"/>
                <a:gd name="connsiteX312" fmla="*/ 895932 w 1476000"/>
                <a:gd name="connsiteY312" fmla="*/ 544644 h 823607"/>
                <a:gd name="connsiteX313" fmla="*/ 899622 w 1476000"/>
                <a:gd name="connsiteY313" fmla="*/ 544644 h 823607"/>
                <a:gd name="connsiteX314" fmla="*/ 913644 w 1476000"/>
                <a:gd name="connsiteY314" fmla="*/ 527670 h 823607"/>
                <a:gd name="connsiteX315" fmla="*/ 931356 w 1476000"/>
                <a:gd name="connsiteY315" fmla="*/ 521766 h 823607"/>
                <a:gd name="connsiteX316" fmla="*/ 935046 w 1476000"/>
                <a:gd name="connsiteY316" fmla="*/ 521766 h 823607"/>
                <a:gd name="connsiteX317" fmla="*/ 935046 w 1476000"/>
                <a:gd name="connsiteY317" fmla="*/ 521766 h 823607"/>
                <a:gd name="connsiteX318" fmla="*/ 935046 w 1476000"/>
                <a:gd name="connsiteY318" fmla="*/ 517338 h 823607"/>
                <a:gd name="connsiteX319" fmla="*/ 935046 w 1476000"/>
                <a:gd name="connsiteY319" fmla="*/ 517338 h 823607"/>
                <a:gd name="connsiteX320" fmla="*/ 929880 w 1476000"/>
                <a:gd name="connsiteY320" fmla="*/ 517338 h 823607"/>
                <a:gd name="connsiteX321" fmla="*/ 929880 w 1476000"/>
                <a:gd name="connsiteY321" fmla="*/ 509220 h 823607"/>
                <a:gd name="connsiteX322" fmla="*/ 929880 w 1476000"/>
                <a:gd name="connsiteY322" fmla="*/ 509220 h 823607"/>
                <a:gd name="connsiteX323" fmla="*/ 929880 w 1476000"/>
                <a:gd name="connsiteY323" fmla="*/ 509220 h 823607"/>
                <a:gd name="connsiteX324" fmla="*/ 929880 w 1476000"/>
                <a:gd name="connsiteY324" fmla="*/ 509220 h 823607"/>
                <a:gd name="connsiteX325" fmla="*/ 929880 w 1476000"/>
                <a:gd name="connsiteY325" fmla="*/ 504054 h 823607"/>
                <a:gd name="connsiteX326" fmla="*/ 929880 w 1476000"/>
                <a:gd name="connsiteY326" fmla="*/ 504054 h 823607"/>
                <a:gd name="connsiteX327" fmla="*/ 939474 w 1476000"/>
                <a:gd name="connsiteY327" fmla="*/ 504054 h 823607"/>
                <a:gd name="connsiteX328" fmla="*/ 939474 w 1476000"/>
                <a:gd name="connsiteY328" fmla="*/ 504054 h 823607"/>
                <a:gd name="connsiteX329" fmla="*/ 939474 w 1476000"/>
                <a:gd name="connsiteY329" fmla="*/ 507744 h 823607"/>
                <a:gd name="connsiteX330" fmla="*/ 943902 w 1476000"/>
                <a:gd name="connsiteY330" fmla="*/ 507744 h 823607"/>
                <a:gd name="connsiteX331" fmla="*/ 943902 w 1476000"/>
                <a:gd name="connsiteY331" fmla="*/ 507744 h 823607"/>
                <a:gd name="connsiteX332" fmla="*/ 943902 w 1476000"/>
                <a:gd name="connsiteY332" fmla="*/ 514386 h 823607"/>
                <a:gd name="connsiteX333" fmla="*/ 943902 w 1476000"/>
                <a:gd name="connsiteY333" fmla="*/ 514386 h 823607"/>
                <a:gd name="connsiteX334" fmla="*/ 943902 w 1476000"/>
                <a:gd name="connsiteY334" fmla="*/ 514386 h 823607"/>
                <a:gd name="connsiteX335" fmla="*/ 943902 w 1476000"/>
                <a:gd name="connsiteY335" fmla="*/ 514386 h 823607"/>
                <a:gd name="connsiteX336" fmla="*/ 943902 w 1476000"/>
                <a:gd name="connsiteY336" fmla="*/ 521028 h 823607"/>
                <a:gd name="connsiteX337" fmla="*/ 943902 w 1476000"/>
                <a:gd name="connsiteY337" fmla="*/ 521028 h 823607"/>
                <a:gd name="connsiteX338" fmla="*/ 943902 w 1476000"/>
                <a:gd name="connsiteY338" fmla="*/ 521028 h 823607"/>
                <a:gd name="connsiteX339" fmla="*/ 960138 w 1476000"/>
                <a:gd name="connsiteY339" fmla="*/ 546858 h 823607"/>
                <a:gd name="connsiteX340" fmla="*/ 960138 w 1476000"/>
                <a:gd name="connsiteY340" fmla="*/ 553500 h 823607"/>
                <a:gd name="connsiteX341" fmla="*/ 960138 w 1476000"/>
                <a:gd name="connsiteY341" fmla="*/ 559404 h 823607"/>
                <a:gd name="connsiteX342" fmla="*/ 960138 w 1476000"/>
                <a:gd name="connsiteY342" fmla="*/ 563094 h 823607"/>
                <a:gd name="connsiteX343" fmla="*/ 960138 w 1476000"/>
                <a:gd name="connsiteY343" fmla="*/ 568260 h 823607"/>
                <a:gd name="connsiteX344" fmla="*/ 960138 w 1476000"/>
                <a:gd name="connsiteY344" fmla="*/ 577116 h 823607"/>
                <a:gd name="connsiteX345" fmla="*/ 943164 w 1476000"/>
                <a:gd name="connsiteY345" fmla="*/ 585972 h 823607"/>
                <a:gd name="connsiteX346" fmla="*/ 901836 w 1476000"/>
                <a:gd name="connsiteY346" fmla="*/ 600732 h 823607"/>
                <a:gd name="connsiteX347" fmla="*/ 877482 w 1476000"/>
                <a:gd name="connsiteY347" fmla="*/ 600732 h 823607"/>
                <a:gd name="connsiteX348" fmla="*/ 861984 w 1476000"/>
                <a:gd name="connsiteY348" fmla="*/ 590400 h 823607"/>
                <a:gd name="connsiteX349" fmla="*/ 850914 w 1476000"/>
                <a:gd name="connsiteY349" fmla="*/ 590400 h 823607"/>
                <a:gd name="connsiteX350" fmla="*/ 839106 w 1476000"/>
                <a:gd name="connsiteY350" fmla="*/ 585972 h 823607"/>
                <a:gd name="connsiteX351" fmla="*/ 839106 w 1476000"/>
                <a:gd name="connsiteY351" fmla="*/ 591138 h 823607"/>
                <a:gd name="connsiteX352" fmla="*/ 824346 w 1476000"/>
                <a:gd name="connsiteY352" fmla="*/ 583020 h 823607"/>
                <a:gd name="connsiteX353" fmla="*/ 808110 w 1476000"/>
                <a:gd name="connsiteY353" fmla="*/ 573426 h 823607"/>
                <a:gd name="connsiteX354" fmla="*/ 803682 w 1476000"/>
                <a:gd name="connsiteY354" fmla="*/ 580068 h 823607"/>
                <a:gd name="connsiteX355" fmla="*/ 787446 w 1476000"/>
                <a:gd name="connsiteY355" fmla="*/ 563832 h 823607"/>
                <a:gd name="connsiteX356" fmla="*/ 761616 w 1476000"/>
                <a:gd name="connsiteY356" fmla="*/ 535788 h 823607"/>
                <a:gd name="connsiteX357" fmla="*/ 757926 w 1476000"/>
                <a:gd name="connsiteY357" fmla="*/ 535788 h 823607"/>
                <a:gd name="connsiteX358" fmla="*/ 757926 w 1476000"/>
                <a:gd name="connsiteY358" fmla="*/ 535788 h 823607"/>
                <a:gd name="connsiteX359" fmla="*/ 763092 w 1476000"/>
                <a:gd name="connsiteY359" fmla="*/ 546120 h 823607"/>
                <a:gd name="connsiteX360" fmla="*/ 772686 w 1476000"/>
                <a:gd name="connsiteY360" fmla="*/ 557928 h 823607"/>
                <a:gd name="connsiteX361" fmla="*/ 777114 w 1476000"/>
                <a:gd name="connsiteY361" fmla="*/ 574902 h 823607"/>
                <a:gd name="connsiteX362" fmla="*/ 777114 w 1476000"/>
                <a:gd name="connsiteY362" fmla="*/ 582282 h 823607"/>
                <a:gd name="connsiteX363" fmla="*/ 784494 w 1476000"/>
                <a:gd name="connsiteY363" fmla="*/ 591876 h 823607"/>
                <a:gd name="connsiteX364" fmla="*/ 784494 w 1476000"/>
                <a:gd name="connsiteY364" fmla="*/ 605160 h 823607"/>
                <a:gd name="connsiteX365" fmla="*/ 784494 w 1476000"/>
                <a:gd name="connsiteY365" fmla="*/ 609588 h 823607"/>
                <a:gd name="connsiteX366" fmla="*/ 796302 w 1476000"/>
                <a:gd name="connsiteY366" fmla="*/ 619920 h 823607"/>
                <a:gd name="connsiteX367" fmla="*/ 810324 w 1476000"/>
                <a:gd name="connsiteY367" fmla="*/ 630252 h 823607"/>
                <a:gd name="connsiteX368" fmla="*/ 810324 w 1476000"/>
                <a:gd name="connsiteY368" fmla="*/ 635418 h 823607"/>
                <a:gd name="connsiteX369" fmla="*/ 801468 w 1476000"/>
                <a:gd name="connsiteY369" fmla="*/ 642060 h 823607"/>
                <a:gd name="connsiteX370" fmla="*/ 791874 w 1476000"/>
                <a:gd name="connsiteY370" fmla="*/ 642060 h 823607"/>
                <a:gd name="connsiteX371" fmla="*/ 791874 w 1476000"/>
                <a:gd name="connsiteY371" fmla="*/ 642060 h 823607"/>
                <a:gd name="connsiteX372" fmla="*/ 791874 w 1476000"/>
                <a:gd name="connsiteY372" fmla="*/ 653130 h 823607"/>
                <a:gd name="connsiteX373" fmla="*/ 783756 w 1476000"/>
                <a:gd name="connsiteY373" fmla="*/ 653130 h 823607"/>
                <a:gd name="connsiteX374" fmla="*/ 773424 w 1476000"/>
                <a:gd name="connsiteY374" fmla="*/ 653130 h 823607"/>
                <a:gd name="connsiteX375" fmla="*/ 773424 w 1476000"/>
                <a:gd name="connsiteY375" fmla="*/ 653130 h 823607"/>
                <a:gd name="connsiteX376" fmla="*/ 773424 w 1476000"/>
                <a:gd name="connsiteY376" fmla="*/ 659772 h 823607"/>
                <a:gd name="connsiteX377" fmla="*/ 773424 w 1476000"/>
                <a:gd name="connsiteY377" fmla="*/ 666414 h 823607"/>
                <a:gd name="connsiteX378" fmla="*/ 768258 w 1476000"/>
                <a:gd name="connsiteY378" fmla="*/ 666414 h 823607"/>
                <a:gd name="connsiteX379" fmla="*/ 759402 w 1476000"/>
                <a:gd name="connsiteY379" fmla="*/ 666414 h 823607"/>
                <a:gd name="connsiteX380" fmla="*/ 753498 w 1476000"/>
                <a:gd name="connsiteY380" fmla="*/ 666414 h 823607"/>
                <a:gd name="connsiteX381" fmla="*/ 753498 w 1476000"/>
                <a:gd name="connsiteY381" fmla="*/ 670842 h 823607"/>
                <a:gd name="connsiteX382" fmla="*/ 753498 w 1476000"/>
                <a:gd name="connsiteY382" fmla="*/ 680436 h 823607"/>
                <a:gd name="connsiteX383" fmla="*/ 766044 w 1476000"/>
                <a:gd name="connsiteY383" fmla="*/ 692244 h 823607"/>
                <a:gd name="connsiteX384" fmla="*/ 760140 w 1476000"/>
                <a:gd name="connsiteY384" fmla="*/ 692244 h 823607"/>
                <a:gd name="connsiteX385" fmla="*/ 753498 w 1476000"/>
                <a:gd name="connsiteY385" fmla="*/ 684864 h 823607"/>
                <a:gd name="connsiteX386" fmla="*/ 753498 w 1476000"/>
                <a:gd name="connsiteY386" fmla="*/ 695196 h 823607"/>
                <a:gd name="connsiteX387" fmla="*/ 740952 w 1476000"/>
                <a:gd name="connsiteY387" fmla="*/ 712908 h 823607"/>
                <a:gd name="connsiteX388" fmla="*/ 729144 w 1476000"/>
                <a:gd name="connsiteY388" fmla="*/ 695196 h 823607"/>
                <a:gd name="connsiteX389" fmla="*/ 725454 w 1476000"/>
                <a:gd name="connsiteY389" fmla="*/ 684864 h 823607"/>
                <a:gd name="connsiteX390" fmla="*/ 718812 w 1476000"/>
                <a:gd name="connsiteY390" fmla="*/ 692244 h 823607"/>
                <a:gd name="connsiteX391" fmla="*/ 713646 w 1476000"/>
                <a:gd name="connsiteY391" fmla="*/ 692244 h 823607"/>
                <a:gd name="connsiteX392" fmla="*/ 707742 w 1476000"/>
                <a:gd name="connsiteY392" fmla="*/ 684126 h 823607"/>
                <a:gd name="connsiteX393" fmla="*/ 707742 w 1476000"/>
                <a:gd name="connsiteY393" fmla="*/ 674532 h 823607"/>
                <a:gd name="connsiteX394" fmla="*/ 707742 w 1476000"/>
                <a:gd name="connsiteY394" fmla="*/ 670104 h 823607"/>
                <a:gd name="connsiteX395" fmla="*/ 702576 w 1476000"/>
                <a:gd name="connsiteY395" fmla="*/ 670104 h 823607"/>
                <a:gd name="connsiteX396" fmla="*/ 693720 w 1476000"/>
                <a:gd name="connsiteY396" fmla="*/ 670104 h 823607"/>
                <a:gd name="connsiteX397" fmla="*/ 687816 w 1476000"/>
                <a:gd name="connsiteY397" fmla="*/ 670104 h 823607"/>
                <a:gd name="connsiteX398" fmla="*/ 687816 w 1476000"/>
                <a:gd name="connsiteY398" fmla="*/ 663462 h 823607"/>
                <a:gd name="connsiteX399" fmla="*/ 687816 w 1476000"/>
                <a:gd name="connsiteY399" fmla="*/ 656820 h 823607"/>
                <a:gd name="connsiteX400" fmla="*/ 687816 w 1476000"/>
                <a:gd name="connsiteY400" fmla="*/ 656820 h 823607"/>
                <a:gd name="connsiteX401" fmla="*/ 677484 w 1476000"/>
                <a:gd name="connsiteY401" fmla="*/ 656820 h 823607"/>
                <a:gd name="connsiteX402" fmla="*/ 668628 w 1476000"/>
                <a:gd name="connsiteY402" fmla="*/ 656820 h 823607"/>
                <a:gd name="connsiteX403" fmla="*/ 668628 w 1476000"/>
                <a:gd name="connsiteY403" fmla="*/ 645750 h 823607"/>
                <a:gd name="connsiteX404" fmla="*/ 668628 w 1476000"/>
                <a:gd name="connsiteY404" fmla="*/ 645750 h 823607"/>
                <a:gd name="connsiteX405" fmla="*/ 659034 w 1476000"/>
                <a:gd name="connsiteY405" fmla="*/ 645750 h 823607"/>
                <a:gd name="connsiteX406" fmla="*/ 649440 w 1476000"/>
                <a:gd name="connsiteY406" fmla="*/ 639108 h 823607"/>
                <a:gd name="connsiteX407" fmla="*/ 649440 w 1476000"/>
                <a:gd name="connsiteY407" fmla="*/ 633942 h 823607"/>
                <a:gd name="connsiteX408" fmla="*/ 664200 w 1476000"/>
                <a:gd name="connsiteY408" fmla="*/ 623610 h 823607"/>
                <a:gd name="connsiteX409" fmla="*/ 675270 w 1476000"/>
                <a:gd name="connsiteY409" fmla="*/ 613278 h 823607"/>
                <a:gd name="connsiteX410" fmla="*/ 675270 w 1476000"/>
                <a:gd name="connsiteY410" fmla="*/ 608850 h 823607"/>
                <a:gd name="connsiteX411" fmla="*/ 675270 w 1476000"/>
                <a:gd name="connsiteY411" fmla="*/ 595566 h 823607"/>
                <a:gd name="connsiteX412" fmla="*/ 682650 w 1476000"/>
                <a:gd name="connsiteY412" fmla="*/ 585972 h 823607"/>
                <a:gd name="connsiteX413" fmla="*/ 682650 w 1476000"/>
                <a:gd name="connsiteY413" fmla="*/ 578592 h 823607"/>
                <a:gd name="connsiteX414" fmla="*/ 692244 w 1476000"/>
                <a:gd name="connsiteY414" fmla="*/ 561618 h 823607"/>
                <a:gd name="connsiteX415" fmla="*/ 701100 w 1476000"/>
                <a:gd name="connsiteY415" fmla="*/ 549810 h 823607"/>
                <a:gd name="connsiteX416" fmla="*/ 706266 w 1476000"/>
                <a:gd name="connsiteY416" fmla="*/ 539478 h 823607"/>
                <a:gd name="connsiteX417" fmla="*/ 706266 w 1476000"/>
                <a:gd name="connsiteY417" fmla="*/ 539478 h 823607"/>
                <a:gd name="connsiteX418" fmla="*/ 706266 w 1476000"/>
                <a:gd name="connsiteY418" fmla="*/ 539478 h 823607"/>
                <a:gd name="connsiteX419" fmla="*/ 680436 w 1476000"/>
                <a:gd name="connsiteY419" fmla="*/ 567522 h 823607"/>
                <a:gd name="connsiteX420" fmla="*/ 664200 w 1476000"/>
                <a:gd name="connsiteY420" fmla="*/ 583758 h 823607"/>
                <a:gd name="connsiteX421" fmla="*/ 659772 w 1476000"/>
                <a:gd name="connsiteY421" fmla="*/ 577854 h 823607"/>
                <a:gd name="connsiteX422" fmla="*/ 643536 w 1476000"/>
                <a:gd name="connsiteY422" fmla="*/ 586710 h 823607"/>
                <a:gd name="connsiteX423" fmla="*/ 628776 w 1476000"/>
                <a:gd name="connsiteY423" fmla="*/ 594828 h 823607"/>
                <a:gd name="connsiteX424" fmla="*/ 628776 w 1476000"/>
                <a:gd name="connsiteY424" fmla="*/ 588186 h 823607"/>
                <a:gd name="connsiteX425" fmla="*/ 618444 w 1476000"/>
                <a:gd name="connsiteY425" fmla="*/ 590400 h 823607"/>
                <a:gd name="connsiteX426" fmla="*/ 608112 w 1476000"/>
                <a:gd name="connsiteY426" fmla="*/ 599256 h 823607"/>
                <a:gd name="connsiteX427" fmla="*/ 601470 w 1476000"/>
                <a:gd name="connsiteY427" fmla="*/ 605898 h 823607"/>
                <a:gd name="connsiteX428" fmla="*/ 596304 w 1476000"/>
                <a:gd name="connsiteY428" fmla="*/ 614754 h 823607"/>
                <a:gd name="connsiteX429" fmla="*/ 589662 w 1476000"/>
                <a:gd name="connsiteY429" fmla="*/ 618444 h 823607"/>
                <a:gd name="connsiteX430" fmla="*/ 589662 w 1476000"/>
                <a:gd name="connsiteY430" fmla="*/ 622134 h 823607"/>
                <a:gd name="connsiteX431" fmla="*/ 589662 w 1476000"/>
                <a:gd name="connsiteY431" fmla="*/ 622134 h 823607"/>
                <a:gd name="connsiteX432" fmla="*/ 597042 w 1476000"/>
                <a:gd name="connsiteY432" fmla="*/ 627300 h 823607"/>
                <a:gd name="connsiteX433" fmla="*/ 603684 w 1476000"/>
                <a:gd name="connsiteY433" fmla="*/ 630990 h 823607"/>
                <a:gd name="connsiteX434" fmla="*/ 599994 w 1476000"/>
                <a:gd name="connsiteY434" fmla="*/ 630990 h 823607"/>
                <a:gd name="connsiteX435" fmla="*/ 592614 w 1476000"/>
                <a:gd name="connsiteY435" fmla="*/ 630990 h 823607"/>
                <a:gd name="connsiteX436" fmla="*/ 592614 w 1476000"/>
                <a:gd name="connsiteY436" fmla="*/ 638370 h 823607"/>
                <a:gd name="connsiteX437" fmla="*/ 592614 w 1476000"/>
                <a:gd name="connsiteY437" fmla="*/ 642798 h 823607"/>
                <a:gd name="connsiteX438" fmla="*/ 585972 w 1476000"/>
                <a:gd name="connsiteY438" fmla="*/ 642798 h 823607"/>
                <a:gd name="connsiteX439" fmla="*/ 580068 w 1476000"/>
                <a:gd name="connsiteY439" fmla="*/ 642798 h 823607"/>
                <a:gd name="connsiteX440" fmla="*/ 574164 w 1476000"/>
                <a:gd name="connsiteY440" fmla="*/ 642798 h 823607"/>
                <a:gd name="connsiteX441" fmla="*/ 574164 w 1476000"/>
                <a:gd name="connsiteY441" fmla="*/ 636156 h 823607"/>
                <a:gd name="connsiteX442" fmla="*/ 574164 w 1476000"/>
                <a:gd name="connsiteY442" fmla="*/ 625086 h 823607"/>
                <a:gd name="connsiteX443" fmla="*/ 570474 w 1476000"/>
                <a:gd name="connsiteY443" fmla="*/ 625086 h 823607"/>
                <a:gd name="connsiteX444" fmla="*/ 562356 w 1476000"/>
                <a:gd name="connsiteY444" fmla="*/ 625086 h 823607"/>
                <a:gd name="connsiteX445" fmla="*/ 557190 w 1476000"/>
                <a:gd name="connsiteY445" fmla="*/ 620658 h 823607"/>
                <a:gd name="connsiteX446" fmla="*/ 557190 w 1476000"/>
                <a:gd name="connsiteY446" fmla="*/ 616230 h 823607"/>
                <a:gd name="connsiteX447" fmla="*/ 549072 w 1476000"/>
                <a:gd name="connsiteY447" fmla="*/ 616230 h 823607"/>
                <a:gd name="connsiteX448" fmla="*/ 544644 w 1476000"/>
                <a:gd name="connsiteY448" fmla="*/ 607374 h 823607"/>
                <a:gd name="connsiteX449" fmla="*/ 538002 w 1476000"/>
                <a:gd name="connsiteY449" fmla="*/ 599994 h 823607"/>
                <a:gd name="connsiteX450" fmla="*/ 538002 w 1476000"/>
                <a:gd name="connsiteY450" fmla="*/ 591138 h 823607"/>
                <a:gd name="connsiteX451" fmla="*/ 544644 w 1476000"/>
                <a:gd name="connsiteY451" fmla="*/ 588186 h 823607"/>
                <a:gd name="connsiteX452" fmla="*/ 544644 w 1476000"/>
                <a:gd name="connsiteY452" fmla="*/ 588186 h 823607"/>
                <a:gd name="connsiteX453" fmla="*/ 544644 w 1476000"/>
                <a:gd name="connsiteY453" fmla="*/ 588186 h 823607"/>
                <a:gd name="connsiteX454" fmla="*/ 535050 w 1476000"/>
                <a:gd name="connsiteY454" fmla="*/ 568998 h 823607"/>
                <a:gd name="connsiteX455" fmla="*/ 535050 w 1476000"/>
                <a:gd name="connsiteY455" fmla="*/ 556452 h 823607"/>
                <a:gd name="connsiteX456" fmla="*/ 535050 w 1476000"/>
                <a:gd name="connsiteY456" fmla="*/ 556452 h 823607"/>
                <a:gd name="connsiteX457" fmla="*/ 525009 w 1476000"/>
                <a:gd name="connsiteY457" fmla="*/ 548966 h 823607"/>
                <a:gd name="connsiteX458" fmla="*/ 525456 w 1476000"/>
                <a:gd name="connsiteY458" fmla="*/ 544644 h 823607"/>
                <a:gd name="connsiteX459" fmla="*/ 525456 w 1476000"/>
                <a:gd name="connsiteY459" fmla="*/ 538002 h 823607"/>
                <a:gd name="connsiteX460" fmla="*/ 525456 w 1476000"/>
                <a:gd name="connsiteY460" fmla="*/ 538002 h 823607"/>
                <a:gd name="connsiteX461" fmla="*/ 507006 w 1476000"/>
                <a:gd name="connsiteY461" fmla="*/ 504792 h 823607"/>
                <a:gd name="connsiteX462" fmla="*/ 499626 w 1476000"/>
                <a:gd name="connsiteY462" fmla="*/ 463464 h 823607"/>
                <a:gd name="connsiteX463" fmla="*/ 488556 w 1476000"/>
                <a:gd name="connsiteY463" fmla="*/ 453132 h 823607"/>
                <a:gd name="connsiteX464" fmla="*/ 488556 w 1476000"/>
                <a:gd name="connsiteY464" fmla="*/ 447966 h 823607"/>
                <a:gd name="connsiteX465" fmla="*/ 492984 w 1476000"/>
                <a:gd name="connsiteY465" fmla="*/ 447966 h 823607"/>
                <a:gd name="connsiteX466" fmla="*/ 492984 w 1476000"/>
                <a:gd name="connsiteY466" fmla="*/ 441324 h 823607"/>
                <a:gd name="connsiteX467" fmla="*/ 487818 w 1476000"/>
                <a:gd name="connsiteY467" fmla="*/ 441324 h 823607"/>
                <a:gd name="connsiteX468" fmla="*/ 487818 w 1476000"/>
                <a:gd name="connsiteY468" fmla="*/ 441324 h 823607"/>
                <a:gd name="connsiteX469" fmla="*/ 487818 w 1476000"/>
                <a:gd name="connsiteY469" fmla="*/ 432468 h 823607"/>
                <a:gd name="connsiteX470" fmla="*/ 481176 w 1476000"/>
                <a:gd name="connsiteY470" fmla="*/ 423612 h 82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</a:cxnLst>
              <a:rect l="l" t="t" r="r" b="b"/>
              <a:pathLst>
                <a:path w="1476000" h="823607">
                  <a:moveTo>
                    <a:pt x="0" y="823608"/>
                  </a:moveTo>
                  <a:lnTo>
                    <a:pt x="1476000" y="823608"/>
                  </a:lnTo>
                  <a:lnTo>
                    <a:pt x="1476000" y="0"/>
                  </a:lnTo>
                  <a:lnTo>
                    <a:pt x="0" y="0"/>
                  </a:lnTo>
                  <a:close/>
                  <a:moveTo>
                    <a:pt x="481176" y="423612"/>
                  </a:moveTo>
                  <a:lnTo>
                    <a:pt x="487818" y="423612"/>
                  </a:lnTo>
                  <a:lnTo>
                    <a:pt x="487818" y="418446"/>
                  </a:lnTo>
                  <a:cubicBezTo>
                    <a:pt x="487818" y="418446"/>
                    <a:pt x="487818" y="418446"/>
                    <a:pt x="487818" y="414018"/>
                  </a:cubicBezTo>
                  <a:lnTo>
                    <a:pt x="496674" y="414018"/>
                  </a:lnTo>
                  <a:cubicBezTo>
                    <a:pt x="496674" y="414018"/>
                    <a:pt x="496674" y="414018"/>
                    <a:pt x="496674" y="414018"/>
                  </a:cubicBezTo>
                  <a:cubicBezTo>
                    <a:pt x="496674" y="414018"/>
                    <a:pt x="496674" y="419184"/>
                    <a:pt x="496674" y="419922"/>
                  </a:cubicBezTo>
                  <a:cubicBezTo>
                    <a:pt x="496674" y="420660"/>
                    <a:pt x="496674" y="419922"/>
                    <a:pt x="496674" y="419922"/>
                  </a:cubicBezTo>
                  <a:lnTo>
                    <a:pt x="496674" y="419922"/>
                  </a:lnTo>
                  <a:cubicBezTo>
                    <a:pt x="496674" y="419922"/>
                    <a:pt x="496674" y="419922"/>
                    <a:pt x="496674" y="419922"/>
                  </a:cubicBezTo>
                  <a:cubicBezTo>
                    <a:pt x="503470" y="421994"/>
                    <a:pt x="510367" y="423718"/>
                    <a:pt x="517338" y="425088"/>
                  </a:cubicBezTo>
                  <a:cubicBezTo>
                    <a:pt x="522699" y="426143"/>
                    <a:pt x="528213" y="426143"/>
                    <a:pt x="533574" y="425088"/>
                  </a:cubicBezTo>
                  <a:cubicBezTo>
                    <a:pt x="533574" y="425088"/>
                    <a:pt x="533574" y="425088"/>
                    <a:pt x="533574" y="425088"/>
                  </a:cubicBezTo>
                  <a:cubicBezTo>
                    <a:pt x="522241" y="423972"/>
                    <a:pt x="511222" y="420717"/>
                    <a:pt x="501102" y="415494"/>
                  </a:cubicBezTo>
                  <a:cubicBezTo>
                    <a:pt x="492388" y="410344"/>
                    <a:pt x="486231" y="401778"/>
                    <a:pt x="484128" y="391878"/>
                  </a:cubicBezTo>
                  <a:cubicBezTo>
                    <a:pt x="484128" y="385236"/>
                    <a:pt x="484128" y="386712"/>
                    <a:pt x="488556" y="391878"/>
                  </a:cubicBezTo>
                  <a:cubicBezTo>
                    <a:pt x="498594" y="397498"/>
                    <a:pt x="509241" y="401955"/>
                    <a:pt x="520290" y="405162"/>
                  </a:cubicBezTo>
                  <a:lnTo>
                    <a:pt x="532836" y="405162"/>
                  </a:lnTo>
                  <a:cubicBezTo>
                    <a:pt x="532836" y="405162"/>
                    <a:pt x="532836" y="405162"/>
                    <a:pt x="532836" y="405162"/>
                  </a:cubicBezTo>
                  <a:cubicBezTo>
                    <a:pt x="519492" y="401741"/>
                    <a:pt x="506952" y="395722"/>
                    <a:pt x="495936" y="387450"/>
                  </a:cubicBezTo>
                  <a:cubicBezTo>
                    <a:pt x="487696" y="381801"/>
                    <a:pt x="481690" y="373446"/>
                    <a:pt x="478962" y="363834"/>
                  </a:cubicBezTo>
                  <a:cubicBezTo>
                    <a:pt x="478962" y="359406"/>
                    <a:pt x="478962" y="355716"/>
                    <a:pt x="478962" y="357930"/>
                  </a:cubicBezTo>
                  <a:cubicBezTo>
                    <a:pt x="485244" y="363647"/>
                    <a:pt x="492180" y="368602"/>
                    <a:pt x="499626" y="372690"/>
                  </a:cubicBezTo>
                  <a:cubicBezTo>
                    <a:pt x="504943" y="375691"/>
                    <a:pt x="510658" y="377927"/>
                    <a:pt x="516600" y="379332"/>
                  </a:cubicBezTo>
                  <a:cubicBezTo>
                    <a:pt x="516600" y="379332"/>
                    <a:pt x="523242" y="379332"/>
                    <a:pt x="516600" y="379332"/>
                  </a:cubicBezTo>
                  <a:cubicBezTo>
                    <a:pt x="507436" y="376770"/>
                    <a:pt x="499062" y="371949"/>
                    <a:pt x="492246" y="365310"/>
                  </a:cubicBezTo>
                  <a:cubicBezTo>
                    <a:pt x="483423" y="356757"/>
                    <a:pt x="477490" y="345663"/>
                    <a:pt x="475272" y="333576"/>
                  </a:cubicBezTo>
                  <a:cubicBezTo>
                    <a:pt x="475272" y="325458"/>
                    <a:pt x="475272" y="326196"/>
                    <a:pt x="475272" y="327672"/>
                  </a:cubicBezTo>
                  <a:cubicBezTo>
                    <a:pt x="480756" y="334212"/>
                    <a:pt x="486673" y="340376"/>
                    <a:pt x="492984" y="346122"/>
                  </a:cubicBezTo>
                  <a:cubicBezTo>
                    <a:pt x="498532" y="351331"/>
                    <a:pt x="504734" y="355796"/>
                    <a:pt x="511434" y="359406"/>
                  </a:cubicBezTo>
                  <a:cubicBezTo>
                    <a:pt x="515862" y="359406"/>
                    <a:pt x="521766" y="365310"/>
                    <a:pt x="511434" y="359406"/>
                  </a:cubicBezTo>
                  <a:cubicBezTo>
                    <a:pt x="503969" y="348554"/>
                    <a:pt x="498935" y="336220"/>
                    <a:pt x="496674" y="323244"/>
                  </a:cubicBezTo>
                  <a:cubicBezTo>
                    <a:pt x="492280" y="313801"/>
                    <a:pt x="490496" y="303353"/>
                    <a:pt x="491508" y="292986"/>
                  </a:cubicBezTo>
                  <a:cubicBezTo>
                    <a:pt x="491508" y="292986"/>
                    <a:pt x="491508" y="287082"/>
                    <a:pt x="491508" y="292986"/>
                  </a:cubicBezTo>
                  <a:cubicBezTo>
                    <a:pt x="498436" y="303975"/>
                    <a:pt x="506608" y="314128"/>
                    <a:pt x="515862" y="323244"/>
                  </a:cubicBezTo>
                  <a:lnTo>
                    <a:pt x="523980" y="332838"/>
                  </a:lnTo>
                  <a:cubicBezTo>
                    <a:pt x="523980" y="332838"/>
                    <a:pt x="529146" y="332838"/>
                    <a:pt x="523980" y="332838"/>
                  </a:cubicBezTo>
                  <a:cubicBezTo>
                    <a:pt x="516455" y="324066"/>
                    <a:pt x="510467" y="314085"/>
                    <a:pt x="506268" y="303318"/>
                  </a:cubicBezTo>
                  <a:cubicBezTo>
                    <a:pt x="502563" y="293394"/>
                    <a:pt x="500566" y="282914"/>
                    <a:pt x="500364" y="272322"/>
                  </a:cubicBezTo>
                  <a:cubicBezTo>
                    <a:pt x="500707" y="264366"/>
                    <a:pt x="502719" y="256572"/>
                    <a:pt x="506268" y="249444"/>
                  </a:cubicBezTo>
                  <a:cubicBezTo>
                    <a:pt x="506268" y="249444"/>
                    <a:pt x="506268" y="244278"/>
                    <a:pt x="506268" y="249444"/>
                  </a:cubicBezTo>
                  <a:cubicBezTo>
                    <a:pt x="506268" y="254610"/>
                    <a:pt x="513648" y="273798"/>
                    <a:pt x="517338" y="284130"/>
                  </a:cubicBezTo>
                  <a:cubicBezTo>
                    <a:pt x="520689" y="292650"/>
                    <a:pt x="524891" y="300810"/>
                    <a:pt x="529884" y="308484"/>
                  </a:cubicBezTo>
                  <a:cubicBezTo>
                    <a:pt x="529884" y="308484"/>
                    <a:pt x="535788" y="315864"/>
                    <a:pt x="529884" y="308484"/>
                  </a:cubicBezTo>
                  <a:cubicBezTo>
                    <a:pt x="522082" y="292052"/>
                    <a:pt x="517569" y="274251"/>
                    <a:pt x="516600" y="256086"/>
                  </a:cubicBezTo>
                  <a:cubicBezTo>
                    <a:pt x="514787" y="242579"/>
                    <a:pt x="516570" y="228832"/>
                    <a:pt x="521766" y="216234"/>
                  </a:cubicBezTo>
                  <a:cubicBezTo>
                    <a:pt x="523094" y="213297"/>
                    <a:pt x="524833" y="210563"/>
                    <a:pt x="526932" y="208116"/>
                  </a:cubicBezTo>
                  <a:cubicBezTo>
                    <a:pt x="525548" y="220130"/>
                    <a:pt x="525548" y="232264"/>
                    <a:pt x="526932" y="244278"/>
                  </a:cubicBezTo>
                  <a:cubicBezTo>
                    <a:pt x="531506" y="255545"/>
                    <a:pt x="537455" y="266204"/>
                    <a:pt x="544644" y="276012"/>
                  </a:cubicBezTo>
                  <a:cubicBezTo>
                    <a:pt x="544644" y="276012"/>
                    <a:pt x="544644" y="276012"/>
                    <a:pt x="544644" y="276012"/>
                  </a:cubicBezTo>
                  <a:cubicBezTo>
                    <a:pt x="542813" y="267250"/>
                    <a:pt x="542813" y="258206"/>
                    <a:pt x="544644" y="249444"/>
                  </a:cubicBezTo>
                  <a:cubicBezTo>
                    <a:pt x="542077" y="235539"/>
                    <a:pt x="542077" y="221283"/>
                    <a:pt x="544644" y="207378"/>
                  </a:cubicBezTo>
                  <a:cubicBezTo>
                    <a:pt x="546958" y="199463"/>
                    <a:pt x="550991" y="192155"/>
                    <a:pt x="556452" y="185976"/>
                  </a:cubicBezTo>
                  <a:cubicBezTo>
                    <a:pt x="556899" y="208865"/>
                    <a:pt x="559870" y="231635"/>
                    <a:pt x="565308" y="253872"/>
                  </a:cubicBezTo>
                  <a:cubicBezTo>
                    <a:pt x="565308" y="253872"/>
                    <a:pt x="568998" y="250182"/>
                    <a:pt x="569736" y="253872"/>
                  </a:cubicBezTo>
                  <a:cubicBezTo>
                    <a:pt x="572063" y="266830"/>
                    <a:pt x="576554" y="279304"/>
                    <a:pt x="583020" y="290772"/>
                  </a:cubicBezTo>
                  <a:cubicBezTo>
                    <a:pt x="591876" y="307746"/>
                    <a:pt x="595566" y="309960"/>
                    <a:pt x="595566" y="309960"/>
                  </a:cubicBezTo>
                  <a:lnTo>
                    <a:pt x="595566" y="303318"/>
                  </a:lnTo>
                  <a:cubicBezTo>
                    <a:pt x="595566" y="303318"/>
                    <a:pt x="595566" y="303318"/>
                    <a:pt x="595566" y="303318"/>
                  </a:cubicBezTo>
                  <a:cubicBezTo>
                    <a:pt x="601278" y="314502"/>
                    <a:pt x="609038" y="324516"/>
                    <a:pt x="618444" y="332838"/>
                  </a:cubicBezTo>
                  <a:cubicBezTo>
                    <a:pt x="630252" y="346122"/>
                    <a:pt x="636156" y="352026"/>
                    <a:pt x="636156" y="362358"/>
                  </a:cubicBezTo>
                  <a:cubicBezTo>
                    <a:pt x="635311" y="370402"/>
                    <a:pt x="630640" y="377546"/>
                    <a:pt x="623610" y="381546"/>
                  </a:cubicBezTo>
                  <a:cubicBezTo>
                    <a:pt x="618444" y="385974"/>
                    <a:pt x="618444" y="388188"/>
                    <a:pt x="618444" y="397044"/>
                  </a:cubicBezTo>
                  <a:cubicBezTo>
                    <a:pt x="618444" y="405900"/>
                    <a:pt x="625086" y="404424"/>
                    <a:pt x="630252" y="404424"/>
                  </a:cubicBezTo>
                  <a:lnTo>
                    <a:pt x="645012" y="404424"/>
                  </a:lnTo>
                  <a:cubicBezTo>
                    <a:pt x="645012" y="404424"/>
                    <a:pt x="645012" y="409590"/>
                    <a:pt x="650178" y="411804"/>
                  </a:cubicBezTo>
                  <a:cubicBezTo>
                    <a:pt x="655344" y="414018"/>
                    <a:pt x="650178" y="411804"/>
                    <a:pt x="655344" y="416232"/>
                  </a:cubicBezTo>
                  <a:lnTo>
                    <a:pt x="655344" y="416232"/>
                  </a:lnTo>
                  <a:cubicBezTo>
                    <a:pt x="656821" y="403169"/>
                    <a:pt x="653402" y="390022"/>
                    <a:pt x="645750" y="379332"/>
                  </a:cubicBezTo>
                  <a:lnTo>
                    <a:pt x="673794" y="346122"/>
                  </a:lnTo>
                  <a:lnTo>
                    <a:pt x="677484" y="346122"/>
                  </a:lnTo>
                  <a:lnTo>
                    <a:pt x="677484" y="346122"/>
                  </a:lnTo>
                  <a:cubicBezTo>
                    <a:pt x="680471" y="341788"/>
                    <a:pt x="682021" y="336625"/>
                    <a:pt x="681912" y="331362"/>
                  </a:cubicBezTo>
                  <a:cubicBezTo>
                    <a:pt x="681912" y="331362"/>
                    <a:pt x="677484" y="331362"/>
                    <a:pt x="675270" y="331362"/>
                  </a:cubicBezTo>
                  <a:cubicBezTo>
                    <a:pt x="673056" y="331362"/>
                    <a:pt x="675270" y="331362"/>
                    <a:pt x="675270" y="326196"/>
                  </a:cubicBezTo>
                  <a:cubicBezTo>
                    <a:pt x="675632" y="321529"/>
                    <a:pt x="675632" y="316841"/>
                    <a:pt x="675270" y="312174"/>
                  </a:cubicBezTo>
                  <a:cubicBezTo>
                    <a:pt x="675111" y="310702"/>
                    <a:pt x="675111" y="309218"/>
                    <a:pt x="675270" y="307746"/>
                  </a:cubicBezTo>
                  <a:cubicBezTo>
                    <a:pt x="675270" y="307746"/>
                    <a:pt x="670842" y="312174"/>
                    <a:pt x="668628" y="312174"/>
                  </a:cubicBezTo>
                  <a:cubicBezTo>
                    <a:pt x="666414" y="312174"/>
                    <a:pt x="668628" y="312174"/>
                    <a:pt x="668628" y="307008"/>
                  </a:cubicBezTo>
                  <a:cubicBezTo>
                    <a:pt x="668226" y="302254"/>
                    <a:pt x="666131" y="297802"/>
                    <a:pt x="662724" y="294462"/>
                  </a:cubicBezTo>
                  <a:cubicBezTo>
                    <a:pt x="659578" y="295275"/>
                    <a:pt x="656276" y="295275"/>
                    <a:pt x="653130" y="294462"/>
                  </a:cubicBezTo>
                  <a:cubicBezTo>
                    <a:pt x="646839" y="294454"/>
                    <a:pt x="640782" y="292083"/>
                    <a:pt x="636156" y="287820"/>
                  </a:cubicBezTo>
                  <a:cubicBezTo>
                    <a:pt x="630990" y="282654"/>
                    <a:pt x="630990" y="281178"/>
                    <a:pt x="630990" y="281178"/>
                  </a:cubicBezTo>
                  <a:cubicBezTo>
                    <a:pt x="626958" y="283450"/>
                    <a:pt x="622765" y="285424"/>
                    <a:pt x="618444" y="287082"/>
                  </a:cubicBezTo>
                  <a:cubicBezTo>
                    <a:pt x="610633" y="288348"/>
                    <a:pt x="602812" y="284872"/>
                    <a:pt x="598518" y="278226"/>
                  </a:cubicBezTo>
                  <a:cubicBezTo>
                    <a:pt x="595325" y="273019"/>
                    <a:pt x="595325" y="266459"/>
                    <a:pt x="598518" y="261252"/>
                  </a:cubicBezTo>
                  <a:cubicBezTo>
                    <a:pt x="598518" y="261252"/>
                    <a:pt x="598518" y="261252"/>
                    <a:pt x="598518" y="261252"/>
                  </a:cubicBezTo>
                  <a:cubicBezTo>
                    <a:pt x="598035" y="265453"/>
                    <a:pt x="599699" y="269614"/>
                    <a:pt x="602946" y="272322"/>
                  </a:cubicBezTo>
                  <a:cubicBezTo>
                    <a:pt x="607124" y="274428"/>
                    <a:pt x="612052" y="274428"/>
                    <a:pt x="616230" y="272322"/>
                  </a:cubicBezTo>
                  <a:cubicBezTo>
                    <a:pt x="622065" y="271042"/>
                    <a:pt x="628107" y="271042"/>
                    <a:pt x="633942" y="272322"/>
                  </a:cubicBezTo>
                  <a:lnTo>
                    <a:pt x="641322" y="272322"/>
                  </a:lnTo>
                  <a:cubicBezTo>
                    <a:pt x="637708" y="269381"/>
                    <a:pt x="633741" y="266902"/>
                    <a:pt x="629514" y="264942"/>
                  </a:cubicBezTo>
                  <a:cubicBezTo>
                    <a:pt x="626279" y="262352"/>
                    <a:pt x="621679" y="262352"/>
                    <a:pt x="618444" y="264942"/>
                  </a:cubicBezTo>
                  <a:cubicBezTo>
                    <a:pt x="618444" y="264942"/>
                    <a:pt x="618444" y="271584"/>
                    <a:pt x="613278" y="264942"/>
                  </a:cubicBezTo>
                  <a:cubicBezTo>
                    <a:pt x="611389" y="260203"/>
                    <a:pt x="611389" y="254921"/>
                    <a:pt x="613278" y="250182"/>
                  </a:cubicBezTo>
                  <a:cubicBezTo>
                    <a:pt x="618126" y="246146"/>
                    <a:pt x="625072" y="245844"/>
                    <a:pt x="630252" y="249444"/>
                  </a:cubicBezTo>
                  <a:lnTo>
                    <a:pt x="637632" y="249444"/>
                  </a:lnTo>
                  <a:cubicBezTo>
                    <a:pt x="639338" y="244774"/>
                    <a:pt x="643180" y="241206"/>
                    <a:pt x="647964" y="239850"/>
                  </a:cubicBezTo>
                  <a:cubicBezTo>
                    <a:pt x="657148" y="238598"/>
                    <a:pt x="666487" y="240415"/>
                    <a:pt x="674532" y="245016"/>
                  </a:cubicBezTo>
                  <a:cubicBezTo>
                    <a:pt x="678421" y="245877"/>
                    <a:pt x="682451" y="245877"/>
                    <a:pt x="686340" y="245016"/>
                  </a:cubicBezTo>
                  <a:lnTo>
                    <a:pt x="697410" y="239850"/>
                  </a:lnTo>
                  <a:lnTo>
                    <a:pt x="697410" y="233208"/>
                  </a:lnTo>
                  <a:lnTo>
                    <a:pt x="697410" y="233208"/>
                  </a:lnTo>
                  <a:cubicBezTo>
                    <a:pt x="697410" y="233208"/>
                    <a:pt x="697410" y="233208"/>
                    <a:pt x="697410" y="233208"/>
                  </a:cubicBezTo>
                  <a:cubicBezTo>
                    <a:pt x="697410" y="233208"/>
                    <a:pt x="697410" y="229518"/>
                    <a:pt x="697410" y="229518"/>
                  </a:cubicBezTo>
                  <a:cubicBezTo>
                    <a:pt x="697654" y="225973"/>
                    <a:pt x="695558" y="222684"/>
                    <a:pt x="692244" y="221400"/>
                  </a:cubicBezTo>
                  <a:lnTo>
                    <a:pt x="686340" y="221400"/>
                  </a:lnTo>
                  <a:lnTo>
                    <a:pt x="677484" y="221400"/>
                  </a:lnTo>
                  <a:lnTo>
                    <a:pt x="677484" y="221400"/>
                  </a:lnTo>
                  <a:cubicBezTo>
                    <a:pt x="676429" y="219573"/>
                    <a:pt x="676429" y="217323"/>
                    <a:pt x="677484" y="215496"/>
                  </a:cubicBezTo>
                  <a:cubicBezTo>
                    <a:pt x="677484" y="215496"/>
                    <a:pt x="677484" y="215496"/>
                    <a:pt x="677484" y="215496"/>
                  </a:cubicBezTo>
                  <a:cubicBezTo>
                    <a:pt x="677074" y="214049"/>
                    <a:pt x="677074" y="212515"/>
                    <a:pt x="677484" y="211068"/>
                  </a:cubicBezTo>
                  <a:lnTo>
                    <a:pt x="677484" y="211068"/>
                  </a:lnTo>
                  <a:lnTo>
                    <a:pt x="677484" y="211068"/>
                  </a:lnTo>
                  <a:cubicBezTo>
                    <a:pt x="677484" y="211068"/>
                    <a:pt x="677484" y="206640"/>
                    <a:pt x="677484" y="206640"/>
                  </a:cubicBezTo>
                  <a:lnTo>
                    <a:pt x="677484" y="206640"/>
                  </a:lnTo>
                  <a:lnTo>
                    <a:pt x="677484" y="202212"/>
                  </a:lnTo>
                  <a:lnTo>
                    <a:pt x="677484" y="202212"/>
                  </a:lnTo>
                  <a:cubicBezTo>
                    <a:pt x="677484" y="202212"/>
                    <a:pt x="677484" y="202212"/>
                    <a:pt x="677484" y="202212"/>
                  </a:cubicBezTo>
                  <a:lnTo>
                    <a:pt x="677484" y="202212"/>
                  </a:lnTo>
                  <a:lnTo>
                    <a:pt x="684864" y="198522"/>
                  </a:lnTo>
                  <a:lnTo>
                    <a:pt x="684864" y="198522"/>
                  </a:lnTo>
                  <a:lnTo>
                    <a:pt x="688554" y="198522"/>
                  </a:lnTo>
                  <a:lnTo>
                    <a:pt x="688554" y="198522"/>
                  </a:lnTo>
                  <a:lnTo>
                    <a:pt x="699624" y="198522"/>
                  </a:lnTo>
                  <a:lnTo>
                    <a:pt x="703314" y="198522"/>
                  </a:lnTo>
                  <a:lnTo>
                    <a:pt x="713646" y="198522"/>
                  </a:lnTo>
                  <a:lnTo>
                    <a:pt x="713646" y="198522"/>
                  </a:lnTo>
                  <a:cubicBezTo>
                    <a:pt x="713107" y="196092"/>
                    <a:pt x="713107" y="193572"/>
                    <a:pt x="713646" y="191142"/>
                  </a:cubicBezTo>
                  <a:cubicBezTo>
                    <a:pt x="713698" y="187293"/>
                    <a:pt x="715631" y="183713"/>
                    <a:pt x="718812" y="181548"/>
                  </a:cubicBezTo>
                  <a:lnTo>
                    <a:pt x="722502" y="181548"/>
                  </a:lnTo>
                  <a:lnTo>
                    <a:pt x="722502" y="181548"/>
                  </a:lnTo>
                  <a:lnTo>
                    <a:pt x="729144" y="181548"/>
                  </a:lnTo>
                  <a:lnTo>
                    <a:pt x="729144" y="123246"/>
                  </a:lnTo>
                  <a:lnTo>
                    <a:pt x="735048" y="123246"/>
                  </a:lnTo>
                  <a:lnTo>
                    <a:pt x="735048" y="118818"/>
                  </a:lnTo>
                  <a:lnTo>
                    <a:pt x="745380" y="118818"/>
                  </a:lnTo>
                  <a:lnTo>
                    <a:pt x="745380" y="123984"/>
                  </a:lnTo>
                  <a:lnTo>
                    <a:pt x="751284" y="123984"/>
                  </a:lnTo>
                  <a:lnTo>
                    <a:pt x="751284" y="132840"/>
                  </a:lnTo>
                  <a:lnTo>
                    <a:pt x="746118" y="132840"/>
                  </a:lnTo>
                  <a:lnTo>
                    <a:pt x="746118" y="132840"/>
                  </a:lnTo>
                  <a:cubicBezTo>
                    <a:pt x="749520" y="134796"/>
                    <a:pt x="751528" y="138514"/>
                    <a:pt x="751284" y="142434"/>
                  </a:cubicBezTo>
                  <a:cubicBezTo>
                    <a:pt x="751941" y="144850"/>
                    <a:pt x="751941" y="147398"/>
                    <a:pt x="751284" y="149814"/>
                  </a:cubicBezTo>
                  <a:lnTo>
                    <a:pt x="754974" y="149814"/>
                  </a:lnTo>
                  <a:lnTo>
                    <a:pt x="764568" y="149814"/>
                  </a:lnTo>
                  <a:lnTo>
                    <a:pt x="768258" y="149814"/>
                  </a:lnTo>
                  <a:lnTo>
                    <a:pt x="780066" y="149814"/>
                  </a:lnTo>
                  <a:lnTo>
                    <a:pt x="780066" y="149814"/>
                  </a:lnTo>
                  <a:lnTo>
                    <a:pt x="783756" y="149814"/>
                  </a:lnTo>
                  <a:lnTo>
                    <a:pt x="783756" y="149814"/>
                  </a:lnTo>
                  <a:lnTo>
                    <a:pt x="783756" y="149814"/>
                  </a:lnTo>
                  <a:lnTo>
                    <a:pt x="791136" y="153504"/>
                  </a:lnTo>
                  <a:lnTo>
                    <a:pt x="791136" y="153504"/>
                  </a:lnTo>
                  <a:cubicBezTo>
                    <a:pt x="792332" y="153110"/>
                    <a:pt x="793630" y="153110"/>
                    <a:pt x="794826" y="153504"/>
                  </a:cubicBezTo>
                  <a:cubicBezTo>
                    <a:pt x="794826" y="153504"/>
                    <a:pt x="794826" y="153504"/>
                    <a:pt x="794826" y="153504"/>
                  </a:cubicBezTo>
                  <a:lnTo>
                    <a:pt x="794826" y="153504"/>
                  </a:lnTo>
                  <a:cubicBezTo>
                    <a:pt x="795121" y="154965"/>
                    <a:pt x="795121" y="156471"/>
                    <a:pt x="794826" y="157932"/>
                  </a:cubicBezTo>
                  <a:lnTo>
                    <a:pt x="794826" y="157932"/>
                  </a:lnTo>
                  <a:cubicBezTo>
                    <a:pt x="794826" y="157932"/>
                    <a:pt x="794826" y="157932"/>
                    <a:pt x="794826" y="162360"/>
                  </a:cubicBezTo>
                  <a:lnTo>
                    <a:pt x="794826" y="162360"/>
                  </a:lnTo>
                  <a:lnTo>
                    <a:pt x="794826" y="162360"/>
                  </a:lnTo>
                  <a:cubicBezTo>
                    <a:pt x="795239" y="163807"/>
                    <a:pt x="795239" y="165341"/>
                    <a:pt x="794826" y="166788"/>
                  </a:cubicBezTo>
                  <a:cubicBezTo>
                    <a:pt x="794826" y="166788"/>
                    <a:pt x="794826" y="166788"/>
                    <a:pt x="794826" y="166788"/>
                  </a:cubicBezTo>
                  <a:cubicBezTo>
                    <a:pt x="795247" y="168733"/>
                    <a:pt x="795247" y="170747"/>
                    <a:pt x="794826" y="172692"/>
                  </a:cubicBezTo>
                  <a:lnTo>
                    <a:pt x="794826" y="172692"/>
                  </a:lnTo>
                  <a:lnTo>
                    <a:pt x="794826" y="172692"/>
                  </a:lnTo>
                  <a:lnTo>
                    <a:pt x="789660" y="172692"/>
                  </a:lnTo>
                  <a:lnTo>
                    <a:pt x="784494" y="172692"/>
                  </a:lnTo>
                  <a:cubicBezTo>
                    <a:pt x="780885" y="173711"/>
                    <a:pt x="778450" y="177065"/>
                    <a:pt x="778590" y="180810"/>
                  </a:cubicBezTo>
                  <a:cubicBezTo>
                    <a:pt x="778590" y="180810"/>
                    <a:pt x="778590" y="180810"/>
                    <a:pt x="778590" y="184500"/>
                  </a:cubicBezTo>
                  <a:cubicBezTo>
                    <a:pt x="778590" y="188190"/>
                    <a:pt x="778590" y="184500"/>
                    <a:pt x="778590" y="184500"/>
                  </a:cubicBezTo>
                  <a:lnTo>
                    <a:pt x="778590" y="184500"/>
                  </a:lnTo>
                  <a:lnTo>
                    <a:pt x="778590" y="191142"/>
                  </a:lnTo>
                  <a:cubicBezTo>
                    <a:pt x="781793" y="193308"/>
                    <a:pt x="785269" y="195045"/>
                    <a:pt x="788922" y="196308"/>
                  </a:cubicBezTo>
                  <a:cubicBezTo>
                    <a:pt x="793062" y="197143"/>
                    <a:pt x="797328" y="197143"/>
                    <a:pt x="801468" y="196308"/>
                  </a:cubicBezTo>
                  <a:cubicBezTo>
                    <a:pt x="809224" y="191651"/>
                    <a:pt x="818346" y="189826"/>
                    <a:pt x="827298" y="191142"/>
                  </a:cubicBezTo>
                  <a:cubicBezTo>
                    <a:pt x="843401" y="187678"/>
                    <a:pt x="859261" y="197921"/>
                    <a:pt x="862722" y="214020"/>
                  </a:cubicBezTo>
                  <a:cubicBezTo>
                    <a:pt x="866183" y="230119"/>
                    <a:pt x="855947" y="245980"/>
                    <a:pt x="839844" y="249444"/>
                  </a:cubicBezTo>
                  <a:lnTo>
                    <a:pt x="847962" y="249444"/>
                  </a:lnTo>
                  <a:cubicBezTo>
                    <a:pt x="853172" y="248600"/>
                    <a:pt x="858383" y="250917"/>
                    <a:pt x="861246" y="255348"/>
                  </a:cubicBezTo>
                  <a:cubicBezTo>
                    <a:pt x="863497" y="260011"/>
                    <a:pt x="863497" y="265445"/>
                    <a:pt x="861246" y="270108"/>
                  </a:cubicBezTo>
                  <a:cubicBezTo>
                    <a:pt x="861246" y="276012"/>
                    <a:pt x="861246" y="270108"/>
                    <a:pt x="856080" y="270108"/>
                  </a:cubicBezTo>
                  <a:cubicBezTo>
                    <a:pt x="852848" y="267518"/>
                    <a:pt x="848242" y="267518"/>
                    <a:pt x="845010" y="270108"/>
                  </a:cubicBezTo>
                  <a:cubicBezTo>
                    <a:pt x="840678" y="271870"/>
                    <a:pt x="836685" y="274366"/>
                    <a:pt x="833202" y="277488"/>
                  </a:cubicBezTo>
                  <a:lnTo>
                    <a:pt x="840582" y="277488"/>
                  </a:lnTo>
                  <a:cubicBezTo>
                    <a:pt x="846420" y="276208"/>
                    <a:pt x="852456" y="276208"/>
                    <a:pt x="858294" y="277488"/>
                  </a:cubicBezTo>
                  <a:cubicBezTo>
                    <a:pt x="864109" y="280436"/>
                    <a:pt x="871216" y="278112"/>
                    <a:pt x="874168" y="272295"/>
                  </a:cubicBezTo>
                  <a:cubicBezTo>
                    <a:pt x="875312" y="270027"/>
                    <a:pt x="875703" y="267448"/>
                    <a:pt x="875268" y="264942"/>
                  </a:cubicBezTo>
                  <a:cubicBezTo>
                    <a:pt x="875268" y="264942"/>
                    <a:pt x="875268" y="264942"/>
                    <a:pt x="875268" y="264942"/>
                  </a:cubicBezTo>
                  <a:cubicBezTo>
                    <a:pt x="878154" y="270231"/>
                    <a:pt x="878154" y="276627"/>
                    <a:pt x="875268" y="281916"/>
                  </a:cubicBezTo>
                  <a:cubicBezTo>
                    <a:pt x="870744" y="288284"/>
                    <a:pt x="863106" y="291678"/>
                    <a:pt x="855342" y="290772"/>
                  </a:cubicBezTo>
                  <a:cubicBezTo>
                    <a:pt x="849283" y="289986"/>
                    <a:pt x="843342" y="288500"/>
                    <a:pt x="837630" y="286344"/>
                  </a:cubicBezTo>
                  <a:cubicBezTo>
                    <a:pt x="837630" y="286344"/>
                    <a:pt x="837630" y="286344"/>
                    <a:pt x="831726" y="292986"/>
                  </a:cubicBezTo>
                  <a:cubicBezTo>
                    <a:pt x="827187" y="297382"/>
                    <a:pt x="821069" y="299775"/>
                    <a:pt x="814752" y="299628"/>
                  </a:cubicBezTo>
                  <a:cubicBezTo>
                    <a:pt x="811608" y="300441"/>
                    <a:pt x="808302" y="300441"/>
                    <a:pt x="805158" y="299628"/>
                  </a:cubicBezTo>
                  <a:cubicBezTo>
                    <a:pt x="802051" y="303173"/>
                    <a:pt x="800007" y="307520"/>
                    <a:pt x="799254" y="312174"/>
                  </a:cubicBezTo>
                  <a:cubicBezTo>
                    <a:pt x="799254" y="312174"/>
                    <a:pt x="799254" y="317340"/>
                    <a:pt x="799254" y="317340"/>
                  </a:cubicBezTo>
                  <a:cubicBezTo>
                    <a:pt x="799254" y="317340"/>
                    <a:pt x="792612" y="312912"/>
                    <a:pt x="792612" y="312912"/>
                  </a:cubicBezTo>
                  <a:lnTo>
                    <a:pt x="792612" y="317340"/>
                  </a:lnTo>
                  <a:cubicBezTo>
                    <a:pt x="791881" y="321985"/>
                    <a:pt x="791881" y="326717"/>
                    <a:pt x="792612" y="331362"/>
                  </a:cubicBezTo>
                  <a:cubicBezTo>
                    <a:pt x="792612" y="331362"/>
                    <a:pt x="792612" y="335790"/>
                    <a:pt x="792612" y="336528"/>
                  </a:cubicBezTo>
                  <a:cubicBezTo>
                    <a:pt x="792612" y="337266"/>
                    <a:pt x="787446" y="336528"/>
                    <a:pt x="785970" y="336528"/>
                  </a:cubicBezTo>
                  <a:cubicBezTo>
                    <a:pt x="785771" y="341924"/>
                    <a:pt x="787616" y="347196"/>
                    <a:pt x="791136" y="351288"/>
                  </a:cubicBezTo>
                  <a:lnTo>
                    <a:pt x="791136" y="351288"/>
                  </a:lnTo>
                  <a:lnTo>
                    <a:pt x="795564" y="351288"/>
                  </a:lnTo>
                  <a:lnTo>
                    <a:pt x="823608" y="384498"/>
                  </a:lnTo>
                  <a:cubicBezTo>
                    <a:pt x="815955" y="395188"/>
                    <a:pt x="812538" y="408335"/>
                    <a:pt x="814014" y="421398"/>
                  </a:cubicBezTo>
                  <a:lnTo>
                    <a:pt x="814014" y="421398"/>
                  </a:lnTo>
                  <a:cubicBezTo>
                    <a:pt x="816309" y="420419"/>
                    <a:pt x="818339" y="418900"/>
                    <a:pt x="819918" y="416970"/>
                  </a:cubicBezTo>
                  <a:cubicBezTo>
                    <a:pt x="819918" y="416970"/>
                    <a:pt x="819918" y="411066"/>
                    <a:pt x="825084" y="409590"/>
                  </a:cubicBezTo>
                  <a:lnTo>
                    <a:pt x="839106" y="409590"/>
                  </a:lnTo>
                  <a:cubicBezTo>
                    <a:pt x="844272" y="409590"/>
                    <a:pt x="850914" y="409590"/>
                    <a:pt x="851652" y="402210"/>
                  </a:cubicBezTo>
                  <a:cubicBezTo>
                    <a:pt x="852390" y="394830"/>
                    <a:pt x="851652" y="394830"/>
                    <a:pt x="845010" y="390402"/>
                  </a:cubicBezTo>
                  <a:cubicBezTo>
                    <a:pt x="836405" y="383730"/>
                    <a:pt x="834184" y="371659"/>
                    <a:pt x="839844" y="362358"/>
                  </a:cubicBezTo>
                  <a:cubicBezTo>
                    <a:pt x="839844" y="352026"/>
                    <a:pt x="845748" y="346122"/>
                    <a:pt x="856818" y="332838"/>
                  </a:cubicBezTo>
                  <a:cubicBezTo>
                    <a:pt x="864633" y="324697"/>
                    <a:pt x="870884" y="315192"/>
                    <a:pt x="875268" y="304794"/>
                  </a:cubicBezTo>
                  <a:cubicBezTo>
                    <a:pt x="875268" y="304794"/>
                    <a:pt x="875268" y="304794"/>
                    <a:pt x="875268" y="304794"/>
                  </a:cubicBezTo>
                  <a:cubicBezTo>
                    <a:pt x="875475" y="307004"/>
                    <a:pt x="875475" y="309226"/>
                    <a:pt x="875268" y="311436"/>
                  </a:cubicBezTo>
                  <a:cubicBezTo>
                    <a:pt x="880847" y="305916"/>
                    <a:pt x="885349" y="299410"/>
                    <a:pt x="888552" y="292248"/>
                  </a:cubicBezTo>
                  <a:cubicBezTo>
                    <a:pt x="894670" y="280623"/>
                    <a:pt x="899142" y="268204"/>
                    <a:pt x="901836" y="255348"/>
                  </a:cubicBezTo>
                  <a:cubicBezTo>
                    <a:pt x="901836" y="250182"/>
                    <a:pt x="901836" y="255348"/>
                    <a:pt x="905526" y="255348"/>
                  </a:cubicBezTo>
                  <a:cubicBezTo>
                    <a:pt x="911194" y="233135"/>
                    <a:pt x="914412" y="210367"/>
                    <a:pt x="915120" y="187452"/>
                  </a:cubicBezTo>
                  <a:cubicBezTo>
                    <a:pt x="920581" y="193631"/>
                    <a:pt x="924611" y="200939"/>
                    <a:pt x="926928" y="208854"/>
                  </a:cubicBezTo>
                  <a:cubicBezTo>
                    <a:pt x="929496" y="222759"/>
                    <a:pt x="929496" y="237015"/>
                    <a:pt x="926928" y="250920"/>
                  </a:cubicBezTo>
                  <a:cubicBezTo>
                    <a:pt x="926315" y="258994"/>
                    <a:pt x="924574" y="266943"/>
                    <a:pt x="921762" y="274536"/>
                  </a:cubicBezTo>
                  <a:cubicBezTo>
                    <a:pt x="921762" y="279702"/>
                    <a:pt x="921762" y="274536"/>
                    <a:pt x="921762" y="274536"/>
                  </a:cubicBezTo>
                  <a:cubicBezTo>
                    <a:pt x="927083" y="264339"/>
                    <a:pt x="930817" y="253389"/>
                    <a:pt x="932832" y="242064"/>
                  </a:cubicBezTo>
                  <a:cubicBezTo>
                    <a:pt x="935415" y="230172"/>
                    <a:pt x="936898" y="218066"/>
                    <a:pt x="937260" y="205902"/>
                  </a:cubicBezTo>
                  <a:cubicBezTo>
                    <a:pt x="939356" y="208349"/>
                    <a:pt x="941098" y="211083"/>
                    <a:pt x="942426" y="214020"/>
                  </a:cubicBezTo>
                  <a:cubicBezTo>
                    <a:pt x="947230" y="226720"/>
                    <a:pt x="949002" y="240367"/>
                    <a:pt x="947592" y="253872"/>
                  </a:cubicBezTo>
                  <a:cubicBezTo>
                    <a:pt x="945895" y="271919"/>
                    <a:pt x="941415" y="289594"/>
                    <a:pt x="934308" y="306270"/>
                  </a:cubicBezTo>
                  <a:cubicBezTo>
                    <a:pt x="929880" y="314388"/>
                    <a:pt x="934308" y="306270"/>
                    <a:pt x="934308" y="306270"/>
                  </a:cubicBezTo>
                  <a:cubicBezTo>
                    <a:pt x="939592" y="298768"/>
                    <a:pt x="943813" y="290573"/>
                    <a:pt x="946854" y="281916"/>
                  </a:cubicBezTo>
                  <a:cubicBezTo>
                    <a:pt x="951282" y="271584"/>
                    <a:pt x="957924" y="250182"/>
                    <a:pt x="958662" y="247230"/>
                  </a:cubicBezTo>
                  <a:cubicBezTo>
                    <a:pt x="959400" y="244278"/>
                    <a:pt x="958662" y="247230"/>
                    <a:pt x="958662" y="247230"/>
                  </a:cubicBezTo>
                  <a:cubicBezTo>
                    <a:pt x="961245" y="253319"/>
                    <a:pt x="962743" y="259813"/>
                    <a:pt x="963090" y="266418"/>
                  </a:cubicBezTo>
                  <a:cubicBezTo>
                    <a:pt x="962529" y="276968"/>
                    <a:pt x="960544" y="287395"/>
                    <a:pt x="957186" y="297414"/>
                  </a:cubicBezTo>
                  <a:cubicBezTo>
                    <a:pt x="952987" y="308181"/>
                    <a:pt x="947002" y="318162"/>
                    <a:pt x="939474" y="326934"/>
                  </a:cubicBezTo>
                  <a:cubicBezTo>
                    <a:pt x="935046" y="332100"/>
                    <a:pt x="939474" y="326934"/>
                    <a:pt x="939474" y="326934"/>
                  </a:cubicBezTo>
                  <a:cubicBezTo>
                    <a:pt x="946389" y="324655"/>
                    <a:pt x="953599" y="323412"/>
                    <a:pt x="960876" y="323244"/>
                  </a:cubicBezTo>
                  <a:cubicBezTo>
                    <a:pt x="969429" y="313028"/>
                    <a:pt x="976396" y="301584"/>
                    <a:pt x="981540" y="289296"/>
                  </a:cubicBezTo>
                  <a:cubicBezTo>
                    <a:pt x="981540" y="289296"/>
                    <a:pt x="985230" y="289296"/>
                    <a:pt x="985230" y="289296"/>
                  </a:cubicBezTo>
                  <a:cubicBezTo>
                    <a:pt x="986411" y="300867"/>
                    <a:pt x="984632" y="312548"/>
                    <a:pt x="980064" y="323244"/>
                  </a:cubicBezTo>
                  <a:cubicBezTo>
                    <a:pt x="973289" y="338559"/>
                    <a:pt x="962278" y="351618"/>
                    <a:pt x="948330" y="360882"/>
                  </a:cubicBezTo>
                  <a:cubicBezTo>
                    <a:pt x="940212" y="366786"/>
                    <a:pt x="948330" y="360882"/>
                    <a:pt x="948330" y="360882"/>
                  </a:cubicBezTo>
                  <a:cubicBezTo>
                    <a:pt x="955031" y="357272"/>
                    <a:pt x="961230" y="352807"/>
                    <a:pt x="966780" y="347598"/>
                  </a:cubicBezTo>
                  <a:cubicBezTo>
                    <a:pt x="971946" y="343170"/>
                    <a:pt x="981540" y="331362"/>
                    <a:pt x="984492" y="329148"/>
                  </a:cubicBezTo>
                  <a:cubicBezTo>
                    <a:pt x="987444" y="326934"/>
                    <a:pt x="984492" y="329148"/>
                    <a:pt x="984492" y="335052"/>
                  </a:cubicBezTo>
                  <a:cubicBezTo>
                    <a:pt x="982625" y="347098"/>
                    <a:pt x="976935" y="358223"/>
                    <a:pt x="968256" y="366786"/>
                  </a:cubicBezTo>
                  <a:cubicBezTo>
                    <a:pt x="961090" y="373339"/>
                    <a:pt x="952500" y="378139"/>
                    <a:pt x="943164" y="380808"/>
                  </a:cubicBezTo>
                  <a:cubicBezTo>
                    <a:pt x="943164" y="380808"/>
                    <a:pt x="943164" y="380808"/>
                    <a:pt x="943164" y="380808"/>
                  </a:cubicBezTo>
                  <a:cubicBezTo>
                    <a:pt x="949105" y="379403"/>
                    <a:pt x="954817" y="377167"/>
                    <a:pt x="960138" y="374166"/>
                  </a:cubicBezTo>
                  <a:cubicBezTo>
                    <a:pt x="967341" y="369708"/>
                    <a:pt x="974249" y="364777"/>
                    <a:pt x="980802" y="359406"/>
                  </a:cubicBezTo>
                  <a:cubicBezTo>
                    <a:pt x="980802" y="359406"/>
                    <a:pt x="980802" y="359406"/>
                    <a:pt x="980802" y="365310"/>
                  </a:cubicBezTo>
                  <a:cubicBezTo>
                    <a:pt x="978440" y="374894"/>
                    <a:pt x="972669" y="383290"/>
                    <a:pt x="964566" y="388926"/>
                  </a:cubicBezTo>
                  <a:cubicBezTo>
                    <a:pt x="953297" y="397235"/>
                    <a:pt x="940515" y="403253"/>
                    <a:pt x="926928" y="406638"/>
                  </a:cubicBezTo>
                  <a:cubicBezTo>
                    <a:pt x="921762" y="406638"/>
                    <a:pt x="926928" y="406638"/>
                    <a:pt x="926928" y="406638"/>
                  </a:cubicBezTo>
                  <a:lnTo>
                    <a:pt x="940212" y="406638"/>
                  </a:lnTo>
                  <a:cubicBezTo>
                    <a:pt x="951260" y="403431"/>
                    <a:pt x="961909" y="398974"/>
                    <a:pt x="971946" y="393354"/>
                  </a:cubicBezTo>
                  <a:cubicBezTo>
                    <a:pt x="976374" y="393354"/>
                    <a:pt x="977112" y="388926"/>
                    <a:pt x="976374" y="393354"/>
                  </a:cubicBezTo>
                  <a:cubicBezTo>
                    <a:pt x="973961" y="403115"/>
                    <a:pt x="967880" y="411572"/>
                    <a:pt x="959400" y="416970"/>
                  </a:cubicBezTo>
                  <a:cubicBezTo>
                    <a:pt x="949245" y="422113"/>
                    <a:pt x="938242" y="425364"/>
                    <a:pt x="926928" y="426564"/>
                  </a:cubicBezTo>
                  <a:cubicBezTo>
                    <a:pt x="921762" y="426564"/>
                    <a:pt x="923238" y="426564"/>
                    <a:pt x="926928" y="426564"/>
                  </a:cubicBezTo>
                  <a:cubicBezTo>
                    <a:pt x="932042" y="427618"/>
                    <a:pt x="937312" y="427618"/>
                    <a:pt x="942426" y="426564"/>
                  </a:cubicBezTo>
                  <a:cubicBezTo>
                    <a:pt x="950005" y="425429"/>
                    <a:pt x="957430" y="423449"/>
                    <a:pt x="964566" y="420660"/>
                  </a:cubicBezTo>
                  <a:cubicBezTo>
                    <a:pt x="963843" y="429526"/>
                    <a:pt x="959252" y="437623"/>
                    <a:pt x="952020" y="442800"/>
                  </a:cubicBezTo>
                  <a:cubicBezTo>
                    <a:pt x="940633" y="447905"/>
                    <a:pt x="928338" y="450666"/>
                    <a:pt x="915858" y="450918"/>
                  </a:cubicBezTo>
                  <a:lnTo>
                    <a:pt x="926928" y="450918"/>
                  </a:lnTo>
                  <a:cubicBezTo>
                    <a:pt x="933799" y="451598"/>
                    <a:pt x="940721" y="451598"/>
                    <a:pt x="947592" y="450918"/>
                  </a:cubicBezTo>
                  <a:lnTo>
                    <a:pt x="947592" y="450918"/>
                  </a:lnTo>
                  <a:cubicBezTo>
                    <a:pt x="947592" y="450918"/>
                    <a:pt x="947592" y="461250"/>
                    <a:pt x="934308" y="467892"/>
                  </a:cubicBezTo>
                  <a:cubicBezTo>
                    <a:pt x="927828" y="470767"/>
                    <a:pt x="920670" y="471788"/>
                    <a:pt x="913644" y="470844"/>
                  </a:cubicBezTo>
                  <a:cubicBezTo>
                    <a:pt x="913644" y="470844"/>
                    <a:pt x="913644" y="470844"/>
                    <a:pt x="918072" y="470844"/>
                  </a:cubicBezTo>
                  <a:lnTo>
                    <a:pt x="931356" y="470844"/>
                  </a:lnTo>
                  <a:cubicBezTo>
                    <a:pt x="930684" y="477505"/>
                    <a:pt x="925998" y="483073"/>
                    <a:pt x="919548" y="484866"/>
                  </a:cubicBezTo>
                  <a:cubicBezTo>
                    <a:pt x="911592" y="487142"/>
                    <a:pt x="903150" y="487142"/>
                    <a:pt x="895194" y="484866"/>
                  </a:cubicBezTo>
                  <a:cubicBezTo>
                    <a:pt x="890028" y="484866"/>
                    <a:pt x="895194" y="484866"/>
                    <a:pt x="895194" y="484866"/>
                  </a:cubicBezTo>
                  <a:cubicBezTo>
                    <a:pt x="899356" y="485383"/>
                    <a:pt x="903578" y="485383"/>
                    <a:pt x="907740" y="484866"/>
                  </a:cubicBezTo>
                  <a:cubicBezTo>
                    <a:pt x="907740" y="490032"/>
                    <a:pt x="895194" y="495198"/>
                    <a:pt x="890766" y="495936"/>
                  </a:cubicBezTo>
                  <a:cubicBezTo>
                    <a:pt x="883785" y="498007"/>
                    <a:pt x="876346" y="498007"/>
                    <a:pt x="869364" y="495936"/>
                  </a:cubicBezTo>
                  <a:cubicBezTo>
                    <a:pt x="869364" y="495936"/>
                    <a:pt x="869364" y="495936"/>
                    <a:pt x="869364" y="495936"/>
                  </a:cubicBezTo>
                  <a:cubicBezTo>
                    <a:pt x="869364" y="495936"/>
                    <a:pt x="874530" y="495936"/>
                    <a:pt x="874530" y="501102"/>
                  </a:cubicBezTo>
                  <a:cubicBezTo>
                    <a:pt x="874530" y="506268"/>
                    <a:pt x="874530" y="505530"/>
                    <a:pt x="859032" y="506268"/>
                  </a:cubicBezTo>
                  <a:cubicBezTo>
                    <a:pt x="852789" y="508576"/>
                    <a:pt x="845888" y="508311"/>
                    <a:pt x="839844" y="505530"/>
                  </a:cubicBezTo>
                  <a:cubicBezTo>
                    <a:pt x="839844" y="505530"/>
                    <a:pt x="839844" y="505530"/>
                    <a:pt x="839844" y="505530"/>
                  </a:cubicBezTo>
                  <a:cubicBezTo>
                    <a:pt x="842095" y="507751"/>
                    <a:pt x="844073" y="510229"/>
                    <a:pt x="845748" y="512910"/>
                  </a:cubicBezTo>
                  <a:cubicBezTo>
                    <a:pt x="845748" y="512910"/>
                    <a:pt x="845748" y="519552"/>
                    <a:pt x="836892" y="519552"/>
                  </a:cubicBezTo>
                  <a:cubicBezTo>
                    <a:pt x="829977" y="518179"/>
                    <a:pt x="824176" y="513486"/>
                    <a:pt x="821394" y="507006"/>
                  </a:cubicBezTo>
                  <a:lnTo>
                    <a:pt x="821394" y="507006"/>
                  </a:lnTo>
                  <a:cubicBezTo>
                    <a:pt x="824538" y="517987"/>
                    <a:pt x="832781" y="526779"/>
                    <a:pt x="843534" y="530622"/>
                  </a:cubicBezTo>
                  <a:cubicBezTo>
                    <a:pt x="848206" y="532818"/>
                    <a:pt x="853180" y="534310"/>
                    <a:pt x="858294" y="535050"/>
                  </a:cubicBezTo>
                  <a:cubicBezTo>
                    <a:pt x="858294" y="535050"/>
                    <a:pt x="858294" y="535050"/>
                    <a:pt x="858294" y="535050"/>
                  </a:cubicBezTo>
                  <a:lnTo>
                    <a:pt x="858294" y="539478"/>
                  </a:lnTo>
                  <a:lnTo>
                    <a:pt x="863460" y="539478"/>
                  </a:lnTo>
                  <a:lnTo>
                    <a:pt x="876744" y="539478"/>
                  </a:lnTo>
                  <a:cubicBezTo>
                    <a:pt x="881172" y="539478"/>
                    <a:pt x="876744" y="544644"/>
                    <a:pt x="873054" y="546120"/>
                  </a:cubicBezTo>
                  <a:cubicBezTo>
                    <a:pt x="869364" y="547596"/>
                    <a:pt x="873054" y="546120"/>
                    <a:pt x="873054" y="546120"/>
                  </a:cubicBezTo>
                  <a:cubicBezTo>
                    <a:pt x="875349" y="548417"/>
                    <a:pt x="878117" y="550180"/>
                    <a:pt x="881172" y="551286"/>
                  </a:cubicBezTo>
                  <a:cubicBezTo>
                    <a:pt x="881172" y="551286"/>
                    <a:pt x="881172" y="551286"/>
                    <a:pt x="881172" y="551286"/>
                  </a:cubicBezTo>
                  <a:lnTo>
                    <a:pt x="877482" y="551286"/>
                  </a:lnTo>
                  <a:cubicBezTo>
                    <a:pt x="877482" y="551286"/>
                    <a:pt x="877482" y="551286"/>
                    <a:pt x="877482" y="551286"/>
                  </a:cubicBezTo>
                  <a:lnTo>
                    <a:pt x="894456" y="563832"/>
                  </a:lnTo>
                  <a:lnTo>
                    <a:pt x="899622" y="567522"/>
                  </a:lnTo>
                  <a:cubicBezTo>
                    <a:pt x="899622" y="567522"/>
                    <a:pt x="899622" y="567522"/>
                    <a:pt x="899622" y="567522"/>
                  </a:cubicBezTo>
                  <a:cubicBezTo>
                    <a:pt x="898102" y="563236"/>
                    <a:pt x="895851" y="559242"/>
                    <a:pt x="892980" y="555714"/>
                  </a:cubicBezTo>
                  <a:cubicBezTo>
                    <a:pt x="888670" y="551161"/>
                    <a:pt x="888670" y="544032"/>
                    <a:pt x="892980" y="539478"/>
                  </a:cubicBezTo>
                  <a:cubicBezTo>
                    <a:pt x="892980" y="539478"/>
                    <a:pt x="892980" y="539478"/>
                    <a:pt x="892980" y="534312"/>
                  </a:cubicBezTo>
                  <a:cubicBezTo>
                    <a:pt x="895681" y="537015"/>
                    <a:pt x="896795" y="540922"/>
                    <a:pt x="895932" y="544644"/>
                  </a:cubicBezTo>
                  <a:cubicBezTo>
                    <a:pt x="895932" y="544644"/>
                    <a:pt x="895932" y="544644"/>
                    <a:pt x="899622" y="544644"/>
                  </a:cubicBezTo>
                  <a:cubicBezTo>
                    <a:pt x="901091" y="536961"/>
                    <a:pt x="906375" y="530559"/>
                    <a:pt x="913644" y="527670"/>
                  </a:cubicBezTo>
                  <a:cubicBezTo>
                    <a:pt x="918825" y="523970"/>
                    <a:pt x="924994" y="521914"/>
                    <a:pt x="931356" y="521766"/>
                  </a:cubicBezTo>
                  <a:lnTo>
                    <a:pt x="935046" y="521766"/>
                  </a:lnTo>
                  <a:cubicBezTo>
                    <a:pt x="935046" y="521766"/>
                    <a:pt x="935046" y="521766"/>
                    <a:pt x="935046" y="521766"/>
                  </a:cubicBezTo>
                  <a:lnTo>
                    <a:pt x="935046" y="517338"/>
                  </a:lnTo>
                  <a:cubicBezTo>
                    <a:pt x="935046" y="517338"/>
                    <a:pt x="935046" y="517338"/>
                    <a:pt x="935046" y="517338"/>
                  </a:cubicBezTo>
                  <a:lnTo>
                    <a:pt x="929880" y="517338"/>
                  </a:lnTo>
                  <a:cubicBezTo>
                    <a:pt x="930212" y="514642"/>
                    <a:pt x="930212" y="511916"/>
                    <a:pt x="929880" y="509220"/>
                  </a:cubicBezTo>
                  <a:cubicBezTo>
                    <a:pt x="929880" y="509220"/>
                    <a:pt x="929880" y="509220"/>
                    <a:pt x="929880" y="509220"/>
                  </a:cubicBezTo>
                  <a:lnTo>
                    <a:pt x="929880" y="509220"/>
                  </a:lnTo>
                  <a:lnTo>
                    <a:pt x="929880" y="509220"/>
                  </a:lnTo>
                  <a:cubicBezTo>
                    <a:pt x="929577" y="507512"/>
                    <a:pt x="929577" y="505762"/>
                    <a:pt x="929880" y="504054"/>
                  </a:cubicBezTo>
                  <a:lnTo>
                    <a:pt x="929880" y="504054"/>
                  </a:lnTo>
                  <a:lnTo>
                    <a:pt x="939474" y="504054"/>
                  </a:lnTo>
                  <a:cubicBezTo>
                    <a:pt x="939474" y="504054"/>
                    <a:pt x="939474" y="504054"/>
                    <a:pt x="939474" y="504054"/>
                  </a:cubicBezTo>
                  <a:cubicBezTo>
                    <a:pt x="939127" y="505259"/>
                    <a:pt x="939127" y="506539"/>
                    <a:pt x="939474" y="507744"/>
                  </a:cubicBezTo>
                  <a:lnTo>
                    <a:pt x="943902" y="507744"/>
                  </a:lnTo>
                  <a:cubicBezTo>
                    <a:pt x="943902" y="507744"/>
                    <a:pt x="943902" y="507744"/>
                    <a:pt x="943902" y="507744"/>
                  </a:cubicBezTo>
                  <a:cubicBezTo>
                    <a:pt x="943592" y="509947"/>
                    <a:pt x="943592" y="512183"/>
                    <a:pt x="943902" y="514386"/>
                  </a:cubicBezTo>
                  <a:cubicBezTo>
                    <a:pt x="943902" y="514386"/>
                    <a:pt x="943902" y="514386"/>
                    <a:pt x="943902" y="514386"/>
                  </a:cubicBezTo>
                  <a:lnTo>
                    <a:pt x="943902" y="514386"/>
                  </a:lnTo>
                  <a:cubicBezTo>
                    <a:pt x="943902" y="514386"/>
                    <a:pt x="943902" y="514386"/>
                    <a:pt x="943902" y="514386"/>
                  </a:cubicBezTo>
                  <a:lnTo>
                    <a:pt x="943902" y="521028"/>
                  </a:lnTo>
                  <a:lnTo>
                    <a:pt x="943902" y="521028"/>
                  </a:lnTo>
                  <a:lnTo>
                    <a:pt x="943902" y="521028"/>
                  </a:lnTo>
                  <a:cubicBezTo>
                    <a:pt x="953688" y="525957"/>
                    <a:pt x="959939" y="535902"/>
                    <a:pt x="960138" y="546858"/>
                  </a:cubicBezTo>
                  <a:cubicBezTo>
                    <a:pt x="960138" y="551286"/>
                    <a:pt x="960138" y="552024"/>
                    <a:pt x="960138" y="553500"/>
                  </a:cubicBezTo>
                  <a:cubicBezTo>
                    <a:pt x="960640" y="555437"/>
                    <a:pt x="960640" y="557468"/>
                    <a:pt x="960138" y="559404"/>
                  </a:cubicBezTo>
                  <a:lnTo>
                    <a:pt x="960138" y="563094"/>
                  </a:lnTo>
                  <a:cubicBezTo>
                    <a:pt x="960832" y="564746"/>
                    <a:pt x="960832" y="566608"/>
                    <a:pt x="960138" y="568260"/>
                  </a:cubicBezTo>
                  <a:cubicBezTo>
                    <a:pt x="960389" y="571207"/>
                    <a:pt x="960389" y="574169"/>
                    <a:pt x="960138" y="577116"/>
                  </a:cubicBezTo>
                  <a:cubicBezTo>
                    <a:pt x="955090" y="581114"/>
                    <a:pt x="949334" y="584120"/>
                    <a:pt x="943164" y="585972"/>
                  </a:cubicBezTo>
                  <a:cubicBezTo>
                    <a:pt x="933570" y="590400"/>
                    <a:pt x="910692" y="597780"/>
                    <a:pt x="901836" y="600732"/>
                  </a:cubicBezTo>
                  <a:cubicBezTo>
                    <a:pt x="894139" y="604441"/>
                    <a:pt x="885179" y="604441"/>
                    <a:pt x="877482" y="600732"/>
                  </a:cubicBezTo>
                  <a:cubicBezTo>
                    <a:pt x="872921" y="596459"/>
                    <a:pt x="867681" y="592968"/>
                    <a:pt x="861984" y="590400"/>
                  </a:cubicBezTo>
                  <a:lnTo>
                    <a:pt x="850914" y="590400"/>
                  </a:lnTo>
                  <a:lnTo>
                    <a:pt x="839106" y="585972"/>
                  </a:lnTo>
                  <a:cubicBezTo>
                    <a:pt x="839512" y="587670"/>
                    <a:pt x="839512" y="589440"/>
                    <a:pt x="839106" y="591138"/>
                  </a:cubicBezTo>
                  <a:cubicBezTo>
                    <a:pt x="839106" y="591138"/>
                    <a:pt x="833940" y="591138"/>
                    <a:pt x="824346" y="583020"/>
                  </a:cubicBezTo>
                  <a:cubicBezTo>
                    <a:pt x="819217" y="579369"/>
                    <a:pt x="813785" y="576160"/>
                    <a:pt x="808110" y="573426"/>
                  </a:cubicBezTo>
                  <a:lnTo>
                    <a:pt x="803682" y="580068"/>
                  </a:lnTo>
                  <a:cubicBezTo>
                    <a:pt x="803682" y="580068"/>
                    <a:pt x="798516" y="580068"/>
                    <a:pt x="787446" y="563832"/>
                  </a:cubicBezTo>
                  <a:cubicBezTo>
                    <a:pt x="779697" y="553727"/>
                    <a:pt x="771055" y="544341"/>
                    <a:pt x="761616" y="535788"/>
                  </a:cubicBezTo>
                  <a:lnTo>
                    <a:pt x="757926" y="535788"/>
                  </a:lnTo>
                  <a:lnTo>
                    <a:pt x="757926" y="535788"/>
                  </a:lnTo>
                  <a:cubicBezTo>
                    <a:pt x="759195" y="539440"/>
                    <a:pt x="760937" y="542912"/>
                    <a:pt x="763092" y="546120"/>
                  </a:cubicBezTo>
                  <a:cubicBezTo>
                    <a:pt x="763092" y="550548"/>
                    <a:pt x="768996" y="552024"/>
                    <a:pt x="772686" y="557928"/>
                  </a:cubicBezTo>
                  <a:cubicBezTo>
                    <a:pt x="775941" y="562967"/>
                    <a:pt x="777490" y="568916"/>
                    <a:pt x="777114" y="574902"/>
                  </a:cubicBezTo>
                  <a:cubicBezTo>
                    <a:pt x="777114" y="580806"/>
                    <a:pt x="777114" y="582282"/>
                    <a:pt x="777114" y="582282"/>
                  </a:cubicBezTo>
                  <a:cubicBezTo>
                    <a:pt x="780014" y="585114"/>
                    <a:pt x="782501" y="588345"/>
                    <a:pt x="784494" y="591876"/>
                  </a:cubicBezTo>
                  <a:cubicBezTo>
                    <a:pt x="785107" y="596283"/>
                    <a:pt x="785107" y="600753"/>
                    <a:pt x="784494" y="605160"/>
                  </a:cubicBezTo>
                  <a:cubicBezTo>
                    <a:pt x="784494" y="605160"/>
                    <a:pt x="784494" y="605160"/>
                    <a:pt x="784494" y="609588"/>
                  </a:cubicBezTo>
                  <a:cubicBezTo>
                    <a:pt x="784494" y="614016"/>
                    <a:pt x="790398" y="614754"/>
                    <a:pt x="796302" y="619920"/>
                  </a:cubicBezTo>
                  <a:cubicBezTo>
                    <a:pt x="800582" y="623866"/>
                    <a:pt x="805284" y="627330"/>
                    <a:pt x="810324" y="630252"/>
                  </a:cubicBezTo>
                  <a:cubicBezTo>
                    <a:pt x="810324" y="630252"/>
                    <a:pt x="810324" y="630252"/>
                    <a:pt x="810324" y="635418"/>
                  </a:cubicBezTo>
                  <a:cubicBezTo>
                    <a:pt x="810324" y="640584"/>
                    <a:pt x="805896" y="639846"/>
                    <a:pt x="801468" y="642060"/>
                  </a:cubicBezTo>
                  <a:cubicBezTo>
                    <a:pt x="798309" y="642738"/>
                    <a:pt x="795033" y="642738"/>
                    <a:pt x="791874" y="642060"/>
                  </a:cubicBezTo>
                  <a:cubicBezTo>
                    <a:pt x="791874" y="642060"/>
                    <a:pt x="791874" y="642060"/>
                    <a:pt x="791874" y="642060"/>
                  </a:cubicBezTo>
                  <a:cubicBezTo>
                    <a:pt x="793313" y="645611"/>
                    <a:pt x="793313" y="649580"/>
                    <a:pt x="791874" y="653130"/>
                  </a:cubicBezTo>
                  <a:cubicBezTo>
                    <a:pt x="791874" y="658296"/>
                    <a:pt x="788184" y="656820"/>
                    <a:pt x="783756" y="653130"/>
                  </a:cubicBezTo>
                  <a:lnTo>
                    <a:pt x="773424" y="653130"/>
                  </a:lnTo>
                  <a:lnTo>
                    <a:pt x="773424" y="653130"/>
                  </a:lnTo>
                  <a:cubicBezTo>
                    <a:pt x="773424" y="653130"/>
                    <a:pt x="773424" y="653130"/>
                    <a:pt x="773424" y="659772"/>
                  </a:cubicBezTo>
                  <a:cubicBezTo>
                    <a:pt x="774155" y="661926"/>
                    <a:pt x="774155" y="664261"/>
                    <a:pt x="773424" y="666414"/>
                  </a:cubicBezTo>
                  <a:cubicBezTo>
                    <a:pt x="773424" y="666414"/>
                    <a:pt x="769734" y="666414"/>
                    <a:pt x="768258" y="666414"/>
                  </a:cubicBezTo>
                  <a:lnTo>
                    <a:pt x="759402" y="666414"/>
                  </a:lnTo>
                  <a:cubicBezTo>
                    <a:pt x="757491" y="667089"/>
                    <a:pt x="755409" y="667089"/>
                    <a:pt x="753498" y="666414"/>
                  </a:cubicBezTo>
                  <a:cubicBezTo>
                    <a:pt x="753638" y="667887"/>
                    <a:pt x="753638" y="669369"/>
                    <a:pt x="753498" y="670842"/>
                  </a:cubicBezTo>
                  <a:cubicBezTo>
                    <a:pt x="753867" y="674029"/>
                    <a:pt x="753867" y="677249"/>
                    <a:pt x="753498" y="680436"/>
                  </a:cubicBezTo>
                  <a:cubicBezTo>
                    <a:pt x="759203" y="682358"/>
                    <a:pt x="763778" y="686669"/>
                    <a:pt x="766044" y="692244"/>
                  </a:cubicBezTo>
                  <a:cubicBezTo>
                    <a:pt x="766044" y="692244"/>
                    <a:pt x="762354" y="692244"/>
                    <a:pt x="760140" y="692244"/>
                  </a:cubicBezTo>
                  <a:lnTo>
                    <a:pt x="753498" y="684864"/>
                  </a:lnTo>
                  <a:cubicBezTo>
                    <a:pt x="753823" y="688300"/>
                    <a:pt x="753823" y="691760"/>
                    <a:pt x="753498" y="695196"/>
                  </a:cubicBezTo>
                  <a:cubicBezTo>
                    <a:pt x="750826" y="702037"/>
                    <a:pt x="746517" y="708118"/>
                    <a:pt x="740952" y="712908"/>
                  </a:cubicBezTo>
                  <a:cubicBezTo>
                    <a:pt x="735483" y="708185"/>
                    <a:pt x="731402" y="702059"/>
                    <a:pt x="729144" y="695196"/>
                  </a:cubicBezTo>
                  <a:cubicBezTo>
                    <a:pt x="727513" y="691910"/>
                    <a:pt x="726273" y="688442"/>
                    <a:pt x="725454" y="684864"/>
                  </a:cubicBezTo>
                  <a:lnTo>
                    <a:pt x="718812" y="692244"/>
                  </a:lnTo>
                  <a:cubicBezTo>
                    <a:pt x="718812" y="695934"/>
                    <a:pt x="718812" y="697410"/>
                    <a:pt x="713646" y="692244"/>
                  </a:cubicBezTo>
                  <a:cubicBezTo>
                    <a:pt x="711137" y="689978"/>
                    <a:pt x="709122" y="687212"/>
                    <a:pt x="707742" y="684126"/>
                  </a:cubicBezTo>
                  <a:cubicBezTo>
                    <a:pt x="707373" y="680939"/>
                    <a:pt x="707373" y="677719"/>
                    <a:pt x="707742" y="674532"/>
                  </a:cubicBezTo>
                  <a:cubicBezTo>
                    <a:pt x="707447" y="673071"/>
                    <a:pt x="707447" y="671565"/>
                    <a:pt x="707742" y="670104"/>
                  </a:cubicBezTo>
                  <a:cubicBezTo>
                    <a:pt x="706067" y="670666"/>
                    <a:pt x="704251" y="670666"/>
                    <a:pt x="702576" y="670104"/>
                  </a:cubicBezTo>
                  <a:lnTo>
                    <a:pt x="693720" y="670104"/>
                  </a:lnTo>
                  <a:cubicBezTo>
                    <a:pt x="693720" y="670104"/>
                    <a:pt x="689292" y="670104"/>
                    <a:pt x="687816" y="670104"/>
                  </a:cubicBezTo>
                  <a:cubicBezTo>
                    <a:pt x="687085" y="667951"/>
                    <a:pt x="687085" y="665616"/>
                    <a:pt x="687816" y="663462"/>
                  </a:cubicBezTo>
                  <a:cubicBezTo>
                    <a:pt x="687816" y="659034"/>
                    <a:pt x="687816" y="658296"/>
                    <a:pt x="687816" y="656820"/>
                  </a:cubicBezTo>
                  <a:lnTo>
                    <a:pt x="687816" y="656820"/>
                  </a:lnTo>
                  <a:lnTo>
                    <a:pt x="677484" y="656820"/>
                  </a:lnTo>
                  <a:cubicBezTo>
                    <a:pt x="672318" y="656820"/>
                    <a:pt x="668628" y="656820"/>
                    <a:pt x="668628" y="656820"/>
                  </a:cubicBezTo>
                  <a:cubicBezTo>
                    <a:pt x="667495" y="653217"/>
                    <a:pt x="667495" y="649353"/>
                    <a:pt x="668628" y="645750"/>
                  </a:cubicBezTo>
                  <a:cubicBezTo>
                    <a:pt x="668628" y="645750"/>
                    <a:pt x="672318" y="645750"/>
                    <a:pt x="668628" y="645750"/>
                  </a:cubicBezTo>
                  <a:cubicBezTo>
                    <a:pt x="665469" y="646451"/>
                    <a:pt x="662193" y="646451"/>
                    <a:pt x="659034" y="645750"/>
                  </a:cubicBezTo>
                  <a:cubicBezTo>
                    <a:pt x="654606" y="645750"/>
                    <a:pt x="650178" y="641322"/>
                    <a:pt x="649440" y="639108"/>
                  </a:cubicBezTo>
                  <a:cubicBezTo>
                    <a:pt x="648702" y="636894"/>
                    <a:pt x="649440" y="639108"/>
                    <a:pt x="649440" y="633942"/>
                  </a:cubicBezTo>
                  <a:cubicBezTo>
                    <a:pt x="654738" y="631073"/>
                    <a:pt x="659690" y="627606"/>
                    <a:pt x="664200" y="623610"/>
                  </a:cubicBezTo>
                  <a:cubicBezTo>
                    <a:pt x="669366" y="618444"/>
                    <a:pt x="673794" y="617706"/>
                    <a:pt x="675270" y="613278"/>
                  </a:cubicBezTo>
                  <a:cubicBezTo>
                    <a:pt x="676746" y="608850"/>
                    <a:pt x="675270" y="608850"/>
                    <a:pt x="675270" y="608850"/>
                  </a:cubicBezTo>
                  <a:cubicBezTo>
                    <a:pt x="675026" y="604426"/>
                    <a:pt x="675026" y="599990"/>
                    <a:pt x="675270" y="595566"/>
                  </a:cubicBezTo>
                  <a:cubicBezTo>
                    <a:pt x="677263" y="592035"/>
                    <a:pt x="679748" y="588804"/>
                    <a:pt x="682650" y="585972"/>
                  </a:cubicBezTo>
                  <a:cubicBezTo>
                    <a:pt x="682650" y="585972"/>
                    <a:pt x="678960" y="585972"/>
                    <a:pt x="682650" y="578592"/>
                  </a:cubicBezTo>
                  <a:cubicBezTo>
                    <a:pt x="683344" y="571845"/>
                    <a:pt x="686822" y="565693"/>
                    <a:pt x="692244" y="561618"/>
                  </a:cubicBezTo>
                  <a:cubicBezTo>
                    <a:pt x="695934" y="555714"/>
                    <a:pt x="698886" y="554238"/>
                    <a:pt x="701100" y="549810"/>
                  </a:cubicBezTo>
                  <a:cubicBezTo>
                    <a:pt x="703543" y="546774"/>
                    <a:pt x="705299" y="543251"/>
                    <a:pt x="706266" y="539478"/>
                  </a:cubicBezTo>
                  <a:lnTo>
                    <a:pt x="706266" y="539478"/>
                  </a:lnTo>
                  <a:lnTo>
                    <a:pt x="706266" y="539478"/>
                  </a:lnTo>
                  <a:cubicBezTo>
                    <a:pt x="696820" y="548022"/>
                    <a:pt x="688176" y="557408"/>
                    <a:pt x="680436" y="567522"/>
                  </a:cubicBezTo>
                  <a:cubicBezTo>
                    <a:pt x="668628" y="583758"/>
                    <a:pt x="666414" y="586710"/>
                    <a:pt x="664200" y="583758"/>
                  </a:cubicBezTo>
                  <a:lnTo>
                    <a:pt x="659772" y="577854"/>
                  </a:lnTo>
                  <a:cubicBezTo>
                    <a:pt x="653923" y="579923"/>
                    <a:pt x="648442" y="582913"/>
                    <a:pt x="643536" y="586710"/>
                  </a:cubicBezTo>
                  <a:cubicBezTo>
                    <a:pt x="633942" y="593352"/>
                    <a:pt x="630990" y="597780"/>
                    <a:pt x="628776" y="594828"/>
                  </a:cubicBezTo>
                  <a:cubicBezTo>
                    <a:pt x="627914" y="592698"/>
                    <a:pt x="627914" y="590316"/>
                    <a:pt x="628776" y="588186"/>
                  </a:cubicBezTo>
                  <a:lnTo>
                    <a:pt x="618444" y="590400"/>
                  </a:lnTo>
                  <a:lnTo>
                    <a:pt x="608112" y="599256"/>
                  </a:lnTo>
                  <a:cubicBezTo>
                    <a:pt x="608112" y="599256"/>
                    <a:pt x="602946" y="603684"/>
                    <a:pt x="601470" y="605898"/>
                  </a:cubicBezTo>
                  <a:cubicBezTo>
                    <a:pt x="599994" y="608112"/>
                    <a:pt x="597780" y="613278"/>
                    <a:pt x="596304" y="614754"/>
                  </a:cubicBezTo>
                  <a:lnTo>
                    <a:pt x="589662" y="618444"/>
                  </a:lnTo>
                  <a:lnTo>
                    <a:pt x="589662" y="622134"/>
                  </a:lnTo>
                  <a:cubicBezTo>
                    <a:pt x="589662" y="622134"/>
                    <a:pt x="589662" y="622134"/>
                    <a:pt x="589662" y="622134"/>
                  </a:cubicBezTo>
                  <a:cubicBezTo>
                    <a:pt x="591728" y="624360"/>
                    <a:pt x="594244" y="626121"/>
                    <a:pt x="597042" y="627300"/>
                  </a:cubicBezTo>
                  <a:cubicBezTo>
                    <a:pt x="601470" y="627300"/>
                    <a:pt x="603684" y="627300"/>
                    <a:pt x="603684" y="630990"/>
                  </a:cubicBezTo>
                  <a:cubicBezTo>
                    <a:pt x="603684" y="634680"/>
                    <a:pt x="603684" y="630990"/>
                    <a:pt x="599994" y="630990"/>
                  </a:cubicBezTo>
                  <a:lnTo>
                    <a:pt x="592614" y="630990"/>
                  </a:lnTo>
                  <a:cubicBezTo>
                    <a:pt x="592171" y="633430"/>
                    <a:pt x="592171" y="635930"/>
                    <a:pt x="592614" y="638370"/>
                  </a:cubicBezTo>
                  <a:cubicBezTo>
                    <a:pt x="592614" y="638370"/>
                    <a:pt x="592614" y="642798"/>
                    <a:pt x="592614" y="642798"/>
                  </a:cubicBezTo>
                  <a:lnTo>
                    <a:pt x="585972" y="642798"/>
                  </a:lnTo>
                  <a:cubicBezTo>
                    <a:pt x="585972" y="642798"/>
                    <a:pt x="585972" y="642798"/>
                    <a:pt x="580068" y="642798"/>
                  </a:cubicBezTo>
                  <a:cubicBezTo>
                    <a:pt x="574164" y="642798"/>
                    <a:pt x="575640" y="642798"/>
                    <a:pt x="574164" y="642798"/>
                  </a:cubicBezTo>
                  <a:cubicBezTo>
                    <a:pt x="572688" y="642798"/>
                    <a:pt x="574164" y="639108"/>
                    <a:pt x="574164" y="636156"/>
                  </a:cubicBezTo>
                  <a:cubicBezTo>
                    <a:pt x="574900" y="632503"/>
                    <a:pt x="574900" y="628739"/>
                    <a:pt x="574164" y="625086"/>
                  </a:cubicBezTo>
                  <a:lnTo>
                    <a:pt x="570474" y="625086"/>
                  </a:lnTo>
                  <a:cubicBezTo>
                    <a:pt x="567881" y="626194"/>
                    <a:pt x="564949" y="626194"/>
                    <a:pt x="562356" y="625086"/>
                  </a:cubicBezTo>
                  <a:cubicBezTo>
                    <a:pt x="562356" y="625086"/>
                    <a:pt x="557190" y="625086"/>
                    <a:pt x="557190" y="620658"/>
                  </a:cubicBezTo>
                  <a:cubicBezTo>
                    <a:pt x="556942" y="619192"/>
                    <a:pt x="556942" y="617696"/>
                    <a:pt x="557190" y="616230"/>
                  </a:cubicBezTo>
                  <a:cubicBezTo>
                    <a:pt x="554509" y="616748"/>
                    <a:pt x="551753" y="616748"/>
                    <a:pt x="549072" y="616230"/>
                  </a:cubicBezTo>
                  <a:cubicBezTo>
                    <a:pt x="546620" y="613876"/>
                    <a:pt x="545057" y="610747"/>
                    <a:pt x="544644" y="607374"/>
                  </a:cubicBezTo>
                  <a:cubicBezTo>
                    <a:pt x="544644" y="607374"/>
                    <a:pt x="538740" y="603684"/>
                    <a:pt x="538002" y="599994"/>
                  </a:cubicBezTo>
                  <a:cubicBezTo>
                    <a:pt x="537264" y="596304"/>
                    <a:pt x="538002" y="594090"/>
                    <a:pt x="538002" y="591138"/>
                  </a:cubicBezTo>
                  <a:cubicBezTo>
                    <a:pt x="540008" y="589739"/>
                    <a:pt x="542263" y="588738"/>
                    <a:pt x="544644" y="588186"/>
                  </a:cubicBezTo>
                  <a:cubicBezTo>
                    <a:pt x="544644" y="588186"/>
                    <a:pt x="544644" y="588186"/>
                    <a:pt x="544644" y="588186"/>
                  </a:cubicBezTo>
                  <a:cubicBezTo>
                    <a:pt x="544644" y="588186"/>
                    <a:pt x="544644" y="588186"/>
                    <a:pt x="544644" y="588186"/>
                  </a:cubicBezTo>
                  <a:cubicBezTo>
                    <a:pt x="540100" y="582557"/>
                    <a:pt x="536828" y="576011"/>
                    <a:pt x="535050" y="568998"/>
                  </a:cubicBezTo>
                  <a:cubicBezTo>
                    <a:pt x="534568" y="564830"/>
                    <a:pt x="534568" y="560620"/>
                    <a:pt x="535050" y="556452"/>
                  </a:cubicBezTo>
                  <a:cubicBezTo>
                    <a:pt x="535050" y="556452"/>
                    <a:pt x="535050" y="556452"/>
                    <a:pt x="535050" y="556452"/>
                  </a:cubicBezTo>
                  <a:cubicBezTo>
                    <a:pt x="530210" y="557158"/>
                    <a:pt x="525714" y="553806"/>
                    <a:pt x="525009" y="548966"/>
                  </a:cubicBezTo>
                  <a:cubicBezTo>
                    <a:pt x="524797" y="547511"/>
                    <a:pt x="524951" y="546026"/>
                    <a:pt x="525456" y="544644"/>
                  </a:cubicBezTo>
                  <a:cubicBezTo>
                    <a:pt x="524404" y="542555"/>
                    <a:pt x="524404" y="540091"/>
                    <a:pt x="525456" y="538002"/>
                  </a:cubicBezTo>
                  <a:lnTo>
                    <a:pt x="525456" y="538002"/>
                  </a:lnTo>
                  <a:cubicBezTo>
                    <a:pt x="514858" y="530064"/>
                    <a:pt x="508146" y="517985"/>
                    <a:pt x="507006" y="504792"/>
                  </a:cubicBezTo>
                  <a:cubicBezTo>
                    <a:pt x="506899" y="490698"/>
                    <a:pt x="504404" y="476724"/>
                    <a:pt x="499626" y="463464"/>
                  </a:cubicBezTo>
                  <a:cubicBezTo>
                    <a:pt x="495198" y="456084"/>
                    <a:pt x="491508" y="453870"/>
                    <a:pt x="488556" y="453132"/>
                  </a:cubicBezTo>
                  <a:cubicBezTo>
                    <a:pt x="485604" y="452394"/>
                    <a:pt x="488556" y="453132"/>
                    <a:pt x="488556" y="447966"/>
                  </a:cubicBezTo>
                  <a:lnTo>
                    <a:pt x="492984" y="447966"/>
                  </a:lnTo>
                  <a:lnTo>
                    <a:pt x="492984" y="441324"/>
                  </a:lnTo>
                  <a:lnTo>
                    <a:pt x="487818" y="441324"/>
                  </a:lnTo>
                  <a:lnTo>
                    <a:pt x="487818" y="441324"/>
                  </a:lnTo>
                  <a:lnTo>
                    <a:pt x="487818" y="432468"/>
                  </a:lnTo>
                  <a:cubicBezTo>
                    <a:pt x="487818" y="432468"/>
                    <a:pt x="479700" y="424350"/>
                    <a:pt x="481176" y="423612"/>
                  </a:cubicBez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98DB3AF2-8552-4F4D-B3BA-2EA05C110E86}"/>
                </a:ext>
              </a:extLst>
            </p:cNvPr>
            <p:cNvSpPr/>
            <p:nvPr/>
          </p:nvSpPr>
          <p:spPr>
            <a:xfrm>
              <a:off x="3520316" y="2007530"/>
              <a:ext cx="148816" cy="141981"/>
            </a:xfrm>
            <a:custGeom>
              <a:avLst/>
              <a:gdLst>
                <a:gd name="connsiteX0" fmla="*/ 479 w 148816"/>
                <a:gd name="connsiteY0" fmla="*/ 0 h 141981"/>
                <a:gd name="connsiteX1" fmla="*/ 479 w 148816"/>
                <a:gd name="connsiteY1" fmla="*/ 0 h 141981"/>
                <a:gd name="connsiteX2" fmla="*/ 479 w 148816"/>
                <a:gd name="connsiteY2" fmla="*/ 12546 h 141981"/>
                <a:gd name="connsiteX3" fmla="*/ 7859 w 148816"/>
                <a:gd name="connsiteY3" fmla="*/ 37638 h 141981"/>
                <a:gd name="connsiteX4" fmla="*/ 23357 w 148816"/>
                <a:gd name="connsiteY4" fmla="*/ 64206 h 141981"/>
                <a:gd name="connsiteX5" fmla="*/ 23357 w 148816"/>
                <a:gd name="connsiteY5" fmla="*/ 84870 h 141981"/>
                <a:gd name="connsiteX6" fmla="*/ 23357 w 148816"/>
                <a:gd name="connsiteY6" fmla="*/ 90774 h 141981"/>
                <a:gd name="connsiteX7" fmla="*/ 30737 w 148816"/>
                <a:gd name="connsiteY7" fmla="*/ 98154 h 141981"/>
                <a:gd name="connsiteX8" fmla="*/ 34427 w 148816"/>
                <a:gd name="connsiteY8" fmla="*/ 109224 h 141981"/>
                <a:gd name="connsiteX9" fmla="*/ 34427 w 148816"/>
                <a:gd name="connsiteY9" fmla="*/ 109224 h 141981"/>
                <a:gd name="connsiteX10" fmla="*/ 41807 w 148816"/>
                <a:gd name="connsiteY10" fmla="*/ 118818 h 141981"/>
                <a:gd name="connsiteX11" fmla="*/ 47711 w 148816"/>
                <a:gd name="connsiteY11" fmla="*/ 133578 h 141981"/>
                <a:gd name="connsiteX12" fmla="*/ 47711 w 148816"/>
                <a:gd name="connsiteY12" fmla="*/ 141696 h 141981"/>
                <a:gd name="connsiteX13" fmla="*/ 58781 w 148816"/>
                <a:gd name="connsiteY13" fmla="*/ 141696 h 141981"/>
                <a:gd name="connsiteX14" fmla="*/ 80921 w 148816"/>
                <a:gd name="connsiteY14" fmla="*/ 141696 h 141981"/>
                <a:gd name="connsiteX15" fmla="*/ 97895 w 148816"/>
                <a:gd name="connsiteY15" fmla="*/ 136530 h 141981"/>
                <a:gd name="connsiteX16" fmla="*/ 102323 w 148816"/>
                <a:gd name="connsiteY16" fmla="*/ 132840 h 141981"/>
                <a:gd name="connsiteX17" fmla="*/ 92729 w 148816"/>
                <a:gd name="connsiteY17" fmla="*/ 132840 h 141981"/>
                <a:gd name="connsiteX18" fmla="*/ 92729 w 148816"/>
                <a:gd name="connsiteY18" fmla="*/ 129150 h 141981"/>
                <a:gd name="connsiteX19" fmla="*/ 101585 w 148816"/>
                <a:gd name="connsiteY19" fmla="*/ 124722 h 141981"/>
                <a:gd name="connsiteX20" fmla="*/ 101585 w 148816"/>
                <a:gd name="connsiteY20" fmla="*/ 120294 h 141981"/>
                <a:gd name="connsiteX21" fmla="*/ 97895 w 148816"/>
                <a:gd name="connsiteY21" fmla="*/ 114390 h 141981"/>
                <a:gd name="connsiteX22" fmla="*/ 108227 w 148816"/>
                <a:gd name="connsiteY22" fmla="*/ 109224 h 141981"/>
                <a:gd name="connsiteX23" fmla="*/ 112655 w 148816"/>
                <a:gd name="connsiteY23" fmla="*/ 109224 h 141981"/>
                <a:gd name="connsiteX24" fmla="*/ 112655 w 148816"/>
                <a:gd name="connsiteY24" fmla="*/ 109224 h 141981"/>
                <a:gd name="connsiteX25" fmla="*/ 112655 w 148816"/>
                <a:gd name="connsiteY25" fmla="*/ 109224 h 141981"/>
                <a:gd name="connsiteX26" fmla="*/ 127415 w 148816"/>
                <a:gd name="connsiteY26" fmla="*/ 109224 h 141981"/>
                <a:gd name="connsiteX27" fmla="*/ 144389 w 148816"/>
                <a:gd name="connsiteY27" fmla="*/ 95202 h 141981"/>
                <a:gd name="connsiteX28" fmla="*/ 148817 w 148816"/>
                <a:gd name="connsiteY28" fmla="*/ 85608 h 141981"/>
                <a:gd name="connsiteX29" fmla="*/ 148817 w 148816"/>
                <a:gd name="connsiteY29" fmla="*/ 85608 h 141981"/>
                <a:gd name="connsiteX30" fmla="*/ 134057 w 148816"/>
                <a:gd name="connsiteY30" fmla="*/ 98154 h 141981"/>
                <a:gd name="connsiteX31" fmla="*/ 124463 w 148816"/>
                <a:gd name="connsiteY31" fmla="*/ 91512 h 141981"/>
                <a:gd name="connsiteX32" fmla="*/ 130367 w 148816"/>
                <a:gd name="connsiteY32" fmla="*/ 84132 h 141981"/>
                <a:gd name="connsiteX33" fmla="*/ 130367 w 148816"/>
                <a:gd name="connsiteY33" fmla="*/ 84132 h 141981"/>
                <a:gd name="connsiteX34" fmla="*/ 108227 w 148816"/>
                <a:gd name="connsiteY34" fmla="*/ 80442 h 141981"/>
                <a:gd name="connsiteX35" fmla="*/ 92729 w 148816"/>
                <a:gd name="connsiteY35" fmla="*/ 75276 h 141981"/>
                <a:gd name="connsiteX36" fmla="*/ 97157 w 148816"/>
                <a:gd name="connsiteY36" fmla="*/ 70110 h 141981"/>
                <a:gd name="connsiteX37" fmla="*/ 97157 w 148816"/>
                <a:gd name="connsiteY37" fmla="*/ 70110 h 141981"/>
                <a:gd name="connsiteX38" fmla="*/ 75755 w 148816"/>
                <a:gd name="connsiteY38" fmla="*/ 70110 h 141981"/>
                <a:gd name="connsiteX39" fmla="*/ 59519 w 148816"/>
                <a:gd name="connsiteY39" fmla="*/ 59040 h 141981"/>
                <a:gd name="connsiteX40" fmla="*/ 71327 w 148816"/>
                <a:gd name="connsiteY40" fmla="*/ 59040 h 141981"/>
                <a:gd name="connsiteX41" fmla="*/ 71327 w 148816"/>
                <a:gd name="connsiteY41" fmla="*/ 59040 h 141981"/>
                <a:gd name="connsiteX42" fmla="*/ 46973 w 148816"/>
                <a:gd name="connsiteY42" fmla="*/ 59040 h 141981"/>
                <a:gd name="connsiteX43" fmla="*/ 34241 w 148816"/>
                <a:gd name="connsiteY43" fmla="*/ 39932 h 141981"/>
                <a:gd name="connsiteX44" fmla="*/ 34427 w 148816"/>
                <a:gd name="connsiteY44" fmla="*/ 39114 h 141981"/>
                <a:gd name="connsiteX45" fmla="*/ 47711 w 148816"/>
                <a:gd name="connsiteY45" fmla="*/ 39114 h 141981"/>
                <a:gd name="connsiteX46" fmla="*/ 52139 w 148816"/>
                <a:gd name="connsiteY46" fmla="*/ 39114 h 141981"/>
                <a:gd name="connsiteX47" fmla="*/ 25571 w 148816"/>
                <a:gd name="connsiteY47" fmla="*/ 39114 h 141981"/>
                <a:gd name="connsiteX48" fmla="*/ 13025 w 148816"/>
                <a:gd name="connsiteY48" fmla="*/ 22140 h 141981"/>
                <a:gd name="connsiteX49" fmla="*/ 13025 w 148816"/>
                <a:gd name="connsiteY49" fmla="*/ 22140 h 141981"/>
                <a:gd name="connsiteX50" fmla="*/ 32951 w 148816"/>
                <a:gd name="connsiteY50" fmla="*/ 22140 h 141981"/>
                <a:gd name="connsiteX51" fmla="*/ 44021 w 148816"/>
                <a:gd name="connsiteY51" fmla="*/ 22140 h 141981"/>
                <a:gd name="connsiteX52" fmla="*/ 8597 w 148816"/>
                <a:gd name="connsiteY52" fmla="*/ 14022 h 141981"/>
                <a:gd name="connsiteX53" fmla="*/ 479 w 148816"/>
                <a:gd name="connsiteY53" fmla="*/ 0 h 141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48816" h="141981">
                  <a:moveTo>
                    <a:pt x="479" y="0"/>
                  </a:moveTo>
                  <a:lnTo>
                    <a:pt x="479" y="0"/>
                  </a:lnTo>
                  <a:cubicBezTo>
                    <a:pt x="-160" y="4158"/>
                    <a:pt x="-160" y="8388"/>
                    <a:pt x="479" y="12546"/>
                  </a:cubicBezTo>
                  <a:cubicBezTo>
                    <a:pt x="1705" y="21225"/>
                    <a:pt x="4191" y="29678"/>
                    <a:pt x="7859" y="37638"/>
                  </a:cubicBezTo>
                  <a:cubicBezTo>
                    <a:pt x="13527" y="46191"/>
                    <a:pt x="18701" y="55062"/>
                    <a:pt x="23357" y="64206"/>
                  </a:cubicBezTo>
                  <a:cubicBezTo>
                    <a:pt x="23814" y="71086"/>
                    <a:pt x="23814" y="77990"/>
                    <a:pt x="23357" y="84870"/>
                  </a:cubicBezTo>
                  <a:lnTo>
                    <a:pt x="23357" y="90774"/>
                  </a:lnTo>
                  <a:cubicBezTo>
                    <a:pt x="26191" y="92829"/>
                    <a:pt x="28681" y="95320"/>
                    <a:pt x="30737" y="98154"/>
                  </a:cubicBezTo>
                  <a:cubicBezTo>
                    <a:pt x="33005" y="101413"/>
                    <a:pt x="34286" y="105256"/>
                    <a:pt x="34427" y="109224"/>
                  </a:cubicBezTo>
                  <a:lnTo>
                    <a:pt x="34427" y="109224"/>
                  </a:lnTo>
                  <a:lnTo>
                    <a:pt x="41807" y="118818"/>
                  </a:lnTo>
                  <a:cubicBezTo>
                    <a:pt x="44649" y="123341"/>
                    <a:pt x="46650" y="128342"/>
                    <a:pt x="47711" y="133578"/>
                  </a:cubicBezTo>
                  <a:cubicBezTo>
                    <a:pt x="47882" y="136281"/>
                    <a:pt x="47882" y="138993"/>
                    <a:pt x="47711" y="141696"/>
                  </a:cubicBezTo>
                  <a:lnTo>
                    <a:pt x="58781" y="141696"/>
                  </a:lnTo>
                  <a:cubicBezTo>
                    <a:pt x="66156" y="142077"/>
                    <a:pt x="73546" y="142077"/>
                    <a:pt x="80921" y="141696"/>
                  </a:cubicBezTo>
                  <a:cubicBezTo>
                    <a:pt x="86925" y="141441"/>
                    <a:pt x="92766" y="139664"/>
                    <a:pt x="97895" y="136530"/>
                  </a:cubicBezTo>
                  <a:lnTo>
                    <a:pt x="102323" y="132840"/>
                  </a:lnTo>
                  <a:lnTo>
                    <a:pt x="92729" y="132840"/>
                  </a:lnTo>
                  <a:cubicBezTo>
                    <a:pt x="92729" y="132840"/>
                    <a:pt x="92729" y="132840"/>
                    <a:pt x="92729" y="129150"/>
                  </a:cubicBezTo>
                  <a:cubicBezTo>
                    <a:pt x="95946" y="128277"/>
                    <a:pt x="98956" y="126771"/>
                    <a:pt x="101585" y="124722"/>
                  </a:cubicBezTo>
                  <a:cubicBezTo>
                    <a:pt x="101585" y="124722"/>
                    <a:pt x="101585" y="124722"/>
                    <a:pt x="101585" y="120294"/>
                  </a:cubicBezTo>
                  <a:cubicBezTo>
                    <a:pt x="101585" y="115866"/>
                    <a:pt x="93467" y="115128"/>
                    <a:pt x="97895" y="114390"/>
                  </a:cubicBezTo>
                  <a:lnTo>
                    <a:pt x="108227" y="109224"/>
                  </a:lnTo>
                  <a:cubicBezTo>
                    <a:pt x="112655" y="109224"/>
                    <a:pt x="112655" y="109224"/>
                    <a:pt x="112655" y="109224"/>
                  </a:cubicBezTo>
                  <a:lnTo>
                    <a:pt x="112655" y="109224"/>
                  </a:lnTo>
                  <a:cubicBezTo>
                    <a:pt x="112655" y="109224"/>
                    <a:pt x="112655" y="109224"/>
                    <a:pt x="112655" y="109224"/>
                  </a:cubicBezTo>
                  <a:lnTo>
                    <a:pt x="127415" y="109224"/>
                  </a:lnTo>
                  <a:cubicBezTo>
                    <a:pt x="134277" y="106237"/>
                    <a:pt x="140160" y="101377"/>
                    <a:pt x="144389" y="95202"/>
                  </a:cubicBezTo>
                  <a:lnTo>
                    <a:pt x="148817" y="85608"/>
                  </a:lnTo>
                  <a:lnTo>
                    <a:pt x="148817" y="85608"/>
                  </a:lnTo>
                  <a:cubicBezTo>
                    <a:pt x="148817" y="85608"/>
                    <a:pt x="141437" y="97416"/>
                    <a:pt x="134057" y="98154"/>
                  </a:cubicBezTo>
                  <a:cubicBezTo>
                    <a:pt x="126677" y="98892"/>
                    <a:pt x="122249" y="98154"/>
                    <a:pt x="124463" y="91512"/>
                  </a:cubicBezTo>
                  <a:lnTo>
                    <a:pt x="130367" y="84132"/>
                  </a:lnTo>
                  <a:cubicBezTo>
                    <a:pt x="130367" y="84132"/>
                    <a:pt x="130367" y="84132"/>
                    <a:pt x="130367" y="84132"/>
                  </a:cubicBezTo>
                  <a:cubicBezTo>
                    <a:pt x="122810" y="86340"/>
                    <a:pt x="114659" y="84981"/>
                    <a:pt x="108227" y="80442"/>
                  </a:cubicBezTo>
                  <a:cubicBezTo>
                    <a:pt x="91991" y="80442"/>
                    <a:pt x="92729" y="76752"/>
                    <a:pt x="92729" y="75276"/>
                  </a:cubicBezTo>
                  <a:cubicBezTo>
                    <a:pt x="92729" y="73800"/>
                    <a:pt x="92729" y="75276"/>
                    <a:pt x="97157" y="70110"/>
                  </a:cubicBezTo>
                  <a:cubicBezTo>
                    <a:pt x="101585" y="64944"/>
                    <a:pt x="97157" y="70110"/>
                    <a:pt x="97157" y="70110"/>
                  </a:cubicBezTo>
                  <a:cubicBezTo>
                    <a:pt x="90186" y="72269"/>
                    <a:pt x="82725" y="72269"/>
                    <a:pt x="75755" y="70110"/>
                  </a:cubicBezTo>
                  <a:cubicBezTo>
                    <a:pt x="72065" y="70110"/>
                    <a:pt x="60995" y="64206"/>
                    <a:pt x="59519" y="59040"/>
                  </a:cubicBezTo>
                  <a:cubicBezTo>
                    <a:pt x="63435" y="59595"/>
                    <a:pt x="67410" y="59595"/>
                    <a:pt x="71327" y="59040"/>
                  </a:cubicBezTo>
                  <a:cubicBezTo>
                    <a:pt x="76493" y="59040"/>
                    <a:pt x="79445" y="59040"/>
                    <a:pt x="71327" y="59040"/>
                  </a:cubicBezTo>
                  <a:cubicBezTo>
                    <a:pt x="63368" y="61316"/>
                    <a:pt x="54931" y="61316"/>
                    <a:pt x="46973" y="59040"/>
                  </a:cubicBezTo>
                  <a:cubicBezTo>
                    <a:pt x="38180" y="57279"/>
                    <a:pt x="32480" y="48724"/>
                    <a:pt x="34241" y="39932"/>
                  </a:cubicBezTo>
                  <a:cubicBezTo>
                    <a:pt x="34296" y="39658"/>
                    <a:pt x="34357" y="39385"/>
                    <a:pt x="34427" y="39114"/>
                  </a:cubicBezTo>
                  <a:lnTo>
                    <a:pt x="47711" y="39114"/>
                  </a:lnTo>
                  <a:lnTo>
                    <a:pt x="52139" y="39114"/>
                  </a:lnTo>
                  <a:cubicBezTo>
                    <a:pt x="43534" y="42094"/>
                    <a:pt x="34176" y="42094"/>
                    <a:pt x="25571" y="39114"/>
                  </a:cubicBezTo>
                  <a:cubicBezTo>
                    <a:pt x="13025" y="32472"/>
                    <a:pt x="13025" y="23616"/>
                    <a:pt x="13025" y="22140"/>
                  </a:cubicBezTo>
                  <a:lnTo>
                    <a:pt x="13025" y="22140"/>
                  </a:lnTo>
                  <a:cubicBezTo>
                    <a:pt x="19651" y="22778"/>
                    <a:pt x="26324" y="22778"/>
                    <a:pt x="32951" y="22140"/>
                  </a:cubicBezTo>
                  <a:lnTo>
                    <a:pt x="44021" y="22140"/>
                  </a:lnTo>
                  <a:cubicBezTo>
                    <a:pt x="31786" y="21849"/>
                    <a:pt x="19737" y="19088"/>
                    <a:pt x="8597" y="14022"/>
                  </a:cubicBezTo>
                  <a:cubicBezTo>
                    <a:pt x="4496" y="10307"/>
                    <a:pt x="1659" y="5405"/>
                    <a:pt x="479" y="0"/>
                  </a:cubicBez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5334CD41-D0F1-4544-B1BC-CE50C3F0DEF7}"/>
                </a:ext>
              </a:extLst>
            </p:cNvPr>
            <p:cNvSpPr/>
            <p:nvPr/>
          </p:nvSpPr>
          <p:spPr>
            <a:xfrm>
              <a:off x="3691847" y="1747755"/>
              <a:ext cx="14185" cy="31345"/>
            </a:xfrm>
            <a:custGeom>
              <a:avLst/>
              <a:gdLst>
                <a:gd name="connsiteX0" fmla="*/ 901 w 14185"/>
                <a:gd name="connsiteY0" fmla="*/ 30258 h 31345"/>
                <a:gd name="connsiteX1" fmla="*/ 6067 w 14185"/>
                <a:gd name="connsiteY1" fmla="*/ 30258 h 31345"/>
                <a:gd name="connsiteX2" fmla="*/ 14185 w 14185"/>
                <a:gd name="connsiteY2" fmla="*/ 30258 h 31345"/>
                <a:gd name="connsiteX3" fmla="*/ 14185 w 14185"/>
                <a:gd name="connsiteY3" fmla="*/ 30258 h 31345"/>
                <a:gd name="connsiteX4" fmla="*/ 10495 w 14185"/>
                <a:gd name="connsiteY4" fmla="*/ 19188 h 31345"/>
                <a:gd name="connsiteX5" fmla="*/ 10495 w 14185"/>
                <a:gd name="connsiteY5" fmla="*/ 0 h 31345"/>
                <a:gd name="connsiteX6" fmla="*/ 10495 w 14185"/>
                <a:gd name="connsiteY6" fmla="*/ 0 h 31345"/>
                <a:gd name="connsiteX7" fmla="*/ 901 w 14185"/>
                <a:gd name="connsiteY7" fmla="*/ 6642 h 31345"/>
                <a:gd name="connsiteX8" fmla="*/ 901 w 14185"/>
                <a:gd name="connsiteY8" fmla="*/ 14760 h 31345"/>
                <a:gd name="connsiteX9" fmla="*/ 901 w 14185"/>
                <a:gd name="connsiteY9" fmla="*/ 23616 h 31345"/>
                <a:gd name="connsiteX10" fmla="*/ 901 w 14185"/>
                <a:gd name="connsiteY10" fmla="*/ 30258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85" h="31345">
                  <a:moveTo>
                    <a:pt x="901" y="30258"/>
                  </a:moveTo>
                  <a:lnTo>
                    <a:pt x="6067" y="30258"/>
                  </a:lnTo>
                  <a:cubicBezTo>
                    <a:pt x="8578" y="31708"/>
                    <a:pt x="11676" y="31708"/>
                    <a:pt x="14185" y="30258"/>
                  </a:cubicBezTo>
                  <a:cubicBezTo>
                    <a:pt x="14185" y="30258"/>
                    <a:pt x="14185" y="30258"/>
                    <a:pt x="14185" y="30258"/>
                  </a:cubicBezTo>
                  <a:cubicBezTo>
                    <a:pt x="10953" y="27569"/>
                    <a:pt x="9522" y="23279"/>
                    <a:pt x="10495" y="19188"/>
                  </a:cubicBezTo>
                  <a:cubicBezTo>
                    <a:pt x="8607" y="12931"/>
                    <a:pt x="8607" y="6257"/>
                    <a:pt x="10495" y="0"/>
                  </a:cubicBezTo>
                  <a:lnTo>
                    <a:pt x="10495" y="0"/>
                  </a:lnTo>
                  <a:cubicBezTo>
                    <a:pt x="7013" y="1773"/>
                    <a:pt x="3787" y="4007"/>
                    <a:pt x="901" y="6642"/>
                  </a:cubicBezTo>
                  <a:cubicBezTo>
                    <a:pt x="-300" y="9215"/>
                    <a:pt x="-300" y="12187"/>
                    <a:pt x="901" y="14760"/>
                  </a:cubicBezTo>
                  <a:cubicBezTo>
                    <a:pt x="523" y="17700"/>
                    <a:pt x="523" y="20676"/>
                    <a:pt x="901" y="23616"/>
                  </a:cubicBezTo>
                  <a:cubicBezTo>
                    <a:pt x="1633" y="25769"/>
                    <a:pt x="1633" y="28105"/>
                    <a:pt x="901" y="30258"/>
                  </a:cubicBez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26EC39A-2EF5-4ECA-B45F-FDE5006CE5C2}"/>
                </a:ext>
              </a:extLst>
            </p:cNvPr>
            <p:cNvSpPr/>
            <p:nvPr/>
          </p:nvSpPr>
          <p:spPr>
            <a:xfrm>
              <a:off x="3701604" y="1814913"/>
              <a:ext cx="96678" cy="101106"/>
            </a:xfrm>
            <a:custGeom>
              <a:avLst/>
              <a:gdLst>
                <a:gd name="connsiteX0" fmla="*/ 46494 w 96678"/>
                <a:gd name="connsiteY0" fmla="*/ 101106 h 101106"/>
                <a:gd name="connsiteX1" fmla="*/ 54612 w 96678"/>
                <a:gd name="connsiteY1" fmla="*/ 90774 h 101106"/>
                <a:gd name="connsiteX2" fmla="*/ 54612 w 96678"/>
                <a:gd name="connsiteY2" fmla="*/ 86346 h 101106"/>
                <a:gd name="connsiteX3" fmla="*/ 50184 w 96678"/>
                <a:gd name="connsiteY3" fmla="*/ 81180 h 101106"/>
                <a:gd name="connsiteX4" fmla="*/ 50184 w 96678"/>
                <a:gd name="connsiteY4" fmla="*/ 73800 h 101106"/>
                <a:gd name="connsiteX5" fmla="*/ 58302 w 96678"/>
                <a:gd name="connsiteY5" fmla="*/ 68634 h 101106"/>
                <a:gd name="connsiteX6" fmla="*/ 69372 w 96678"/>
                <a:gd name="connsiteY6" fmla="*/ 58302 h 101106"/>
                <a:gd name="connsiteX7" fmla="*/ 69372 w 96678"/>
                <a:gd name="connsiteY7" fmla="*/ 58302 h 101106"/>
                <a:gd name="connsiteX8" fmla="*/ 64944 w 96678"/>
                <a:gd name="connsiteY8" fmla="*/ 53136 h 101106"/>
                <a:gd name="connsiteX9" fmla="*/ 64944 w 96678"/>
                <a:gd name="connsiteY9" fmla="*/ 53136 h 101106"/>
                <a:gd name="connsiteX10" fmla="*/ 74538 w 96678"/>
                <a:gd name="connsiteY10" fmla="*/ 44280 h 101106"/>
                <a:gd name="connsiteX11" fmla="*/ 84870 w 96678"/>
                <a:gd name="connsiteY11" fmla="*/ 35424 h 101106"/>
                <a:gd name="connsiteX12" fmla="*/ 78966 w 96678"/>
                <a:gd name="connsiteY12" fmla="*/ 30996 h 101106"/>
                <a:gd name="connsiteX13" fmla="*/ 88560 w 96678"/>
                <a:gd name="connsiteY13" fmla="*/ 25830 h 101106"/>
                <a:gd name="connsiteX14" fmla="*/ 96678 w 96678"/>
                <a:gd name="connsiteY14" fmla="*/ 17712 h 101106"/>
                <a:gd name="connsiteX15" fmla="*/ 84870 w 96678"/>
                <a:gd name="connsiteY15" fmla="*/ 6642 h 101106"/>
                <a:gd name="connsiteX16" fmla="*/ 84870 w 96678"/>
                <a:gd name="connsiteY16" fmla="*/ 0 h 101106"/>
                <a:gd name="connsiteX17" fmla="*/ 84870 w 96678"/>
                <a:gd name="connsiteY17" fmla="*/ 0 h 101106"/>
                <a:gd name="connsiteX18" fmla="*/ 47970 w 96678"/>
                <a:gd name="connsiteY18" fmla="*/ 5166 h 101106"/>
                <a:gd name="connsiteX19" fmla="*/ 11070 w 96678"/>
                <a:gd name="connsiteY19" fmla="*/ 0 h 101106"/>
                <a:gd name="connsiteX20" fmla="*/ 11070 w 96678"/>
                <a:gd name="connsiteY20" fmla="*/ 0 h 101106"/>
                <a:gd name="connsiteX21" fmla="*/ 11070 w 96678"/>
                <a:gd name="connsiteY21" fmla="*/ 6642 h 101106"/>
                <a:gd name="connsiteX22" fmla="*/ 0 w 96678"/>
                <a:gd name="connsiteY22" fmla="*/ 16236 h 101106"/>
                <a:gd name="connsiteX23" fmla="*/ 8118 w 96678"/>
                <a:gd name="connsiteY23" fmla="*/ 24354 h 101106"/>
                <a:gd name="connsiteX24" fmla="*/ 17712 w 96678"/>
                <a:gd name="connsiteY24" fmla="*/ 29520 h 101106"/>
                <a:gd name="connsiteX25" fmla="*/ 11808 w 96678"/>
                <a:gd name="connsiteY25" fmla="*/ 33948 h 101106"/>
                <a:gd name="connsiteX26" fmla="*/ 22140 w 96678"/>
                <a:gd name="connsiteY26" fmla="*/ 42804 h 101106"/>
                <a:gd name="connsiteX27" fmla="*/ 31734 w 96678"/>
                <a:gd name="connsiteY27" fmla="*/ 47232 h 101106"/>
                <a:gd name="connsiteX28" fmla="*/ 31734 w 96678"/>
                <a:gd name="connsiteY28" fmla="*/ 47232 h 101106"/>
                <a:gd name="connsiteX29" fmla="*/ 27306 w 96678"/>
                <a:gd name="connsiteY29" fmla="*/ 52398 h 101106"/>
                <a:gd name="connsiteX30" fmla="*/ 27306 w 96678"/>
                <a:gd name="connsiteY30" fmla="*/ 52398 h 101106"/>
                <a:gd name="connsiteX31" fmla="*/ 38376 w 96678"/>
                <a:gd name="connsiteY31" fmla="*/ 62730 h 101106"/>
                <a:gd name="connsiteX32" fmla="*/ 46494 w 96678"/>
                <a:gd name="connsiteY32" fmla="*/ 67896 h 101106"/>
                <a:gd name="connsiteX33" fmla="*/ 46494 w 96678"/>
                <a:gd name="connsiteY33" fmla="*/ 75276 h 101106"/>
                <a:gd name="connsiteX34" fmla="*/ 42066 w 96678"/>
                <a:gd name="connsiteY34" fmla="*/ 80442 h 101106"/>
                <a:gd name="connsiteX35" fmla="*/ 42066 w 96678"/>
                <a:gd name="connsiteY35" fmla="*/ 84870 h 101106"/>
                <a:gd name="connsiteX36" fmla="*/ 50184 w 96678"/>
                <a:gd name="connsiteY36" fmla="*/ 95202 h 10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96678" h="101106">
                  <a:moveTo>
                    <a:pt x="46494" y="101106"/>
                  </a:moveTo>
                  <a:lnTo>
                    <a:pt x="54612" y="90774"/>
                  </a:lnTo>
                  <a:cubicBezTo>
                    <a:pt x="54612" y="90774"/>
                    <a:pt x="54612" y="90774"/>
                    <a:pt x="54612" y="86346"/>
                  </a:cubicBezTo>
                  <a:cubicBezTo>
                    <a:pt x="54612" y="81918"/>
                    <a:pt x="50922" y="86346"/>
                    <a:pt x="50184" y="81180"/>
                  </a:cubicBezTo>
                  <a:cubicBezTo>
                    <a:pt x="49446" y="76014"/>
                    <a:pt x="50184" y="74538"/>
                    <a:pt x="50184" y="73800"/>
                  </a:cubicBezTo>
                  <a:lnTo>
                    <a:pt x="58302" y="68634"/>
                  </a:lnTo>
                  <a:lnTo>
                    <a:pt x="69372" y="58302"/>
                  </a:lnTo>
                  <a:lnTo>
                    <a:pt x="69372" y="58302"/>
                  </a:lnTo>
                  <a:cubicBezTo>
                    <a:pt x="67357" y="57129"/>
                    <a:pt x="65793" y="55309"/>
                    <a:pt x="64944" y="53136"/>
                  </a:cubicBezTo>
                  <a:cubicBezTo>
                    <a:pt x="64944" y="53136"/>
                    <a:pt x="64944" y="53136"/>
                    <a:pt x="64944" y="53136"/>
                  </a:cubicBezTo>
                  <a:lnTo>
                    <a:pt x="74538" y="44280"/>
                  </a:lnTo>
                  <a:cubicBezTo>
                    <a:pt x="78206" y="41597"/>
                    <a:pt x="81660" y="38636"/>
                    <a:pt x="84870" y="35424"/>
                  </a:cubicBezTo>
                  <a:cubicBezTo>
                    <a:pt x="84870" y="35424"/>
                    <a:pt x="78966" y="35424"/>
                    <a:pt x="78966" y="30996"/>
                  </a:cubicBezTo>
                  <a:cubicBezTo>
                    <a:pt x="78966" y="26568"/>
                    <a:pt x="78966" y="30996"/>
                    <a:pt x="88560" y="25830"/>
                  </a:cubicBezTo>
                  <a:cubicBezTo>
                    <a:pt x="91911" y="23858"/>
                    <a:pt x="94708" y="21064"/>
                    <a:pt x="96678" y="17712"/>
                  </a:cubicBezTo>
                  <a:cubicBezTo>
                    <a:pt x="91350" y="15859"/>
                    <a:pt x="87062" y="11836"/>
                    <a:pt x="84870" y="6642"/>
                  </a:cubicBezTo>
                  <a:cubicBezTo>
                    <a:pt x="84191" y="4480"/>
                    <a:pt x="84191" y="2162"/>
                    <a:pt x="84870" y="0"/>
                  </a:cubicBezTo>
                  <a:lnTo>
                    <a:pt x="84870" y="0"/>
                  </a:lnTo>
                  <a:cubicBezTo>
                    <a:pt x="72900" y="3571"/>
                    <a:pt x="60457" y="5313"/>
                    <a:pt x="47970" y="5166"/>
                  </a:cubicBezTo>
                  <a:cubicBezTo>
                    <a:pt x="35483" y="5258"/>
                    <a:pt x="23048" y="3517"/>
                    <a:pt x="11070" y="0"/>
                  </a:cubicBezTo>
                  <a:lnTo>
                    <a:pt x="11070" y="0"/>
                  </a:lnTo>
                  <a:cubicBezTo>
                    <a:pt x="11705" y="2168"/>
                    <a:pt x="11705" y="4474"/>
                    <a:pt x="11070" y="6642"/>
                  </a:cubicBezTo>
                  <a:cubicBezTo>
                    <a:pt x="8731" y="11130"/>
                    <a:pt x="4775" y="14559"/>
                    <a:pt x="0" y="16236"/>
                  </a:cubicBezTo>
                  <a:cubicBezTo>
                    <a:pt x="1970" y="19588"/>
                    <a:pt x="4767" y="22382"/>
                    <a:pt x="8118" y="24354"/>
                  </a:cubicBezTo>
                  <a:cubicBezTo>
                    <a:pt x="14760" y="24354"/>
                    <a:pt x="18450" y="24354"/>
                    <a:pt x="17712" y="29520"/>
                  </a:cubicBezTo>
                  <a:cubicBezTo>
                    <a:pt x="16974" y="34686"/>
                    <a:pt x="11808" y="33948"/>
                    <a:pt x="11808" y="33948"/>
                  </a:cubicBezTo>
                  <a:cubicBezTo>
                    <a:pt x="15018" y="37161"/>
                    <a:pt x="18472" y="40121"/>
                    <a:pt x="22140" y="42804"/>
                  </a:cubicBezTo>
                  <a:lnTo>
                    <a:pt x="31734" y="47232"/>
                  </a:lnTo>
                  <a:cubicBezTo>
                    <a:pt x="31734" y="47232"/>
                    <a:pt x="31734" y="47232"/>
                    <a:pt x="31734" y="47232"/>
                  </a:cubicBezTo>
                  <a:cubicBezTo>
                    <a:pt x="31085" y="49519"/>
                    <a:pt x="29468" y="51408"/>
                    <a:pt x="27306" y="52398"/>
                  </a:cubicBezTo>
                  <a:lnTo>
                    <a:pt x="27306" y="52398"/>
                  </a:lnTo>
                  <a:cubicBezTo>
                    <a:pt x="30664" y="56179"/>
                    <a:pt x="34369" y="59639"/>
                    <a:pt x="38376" y="62730"/>
                  </a:cubicBezTo>
                  <a:cubicBezTo>
                    <a:pt x="40723" y="64959"/>
                    <a:pt x="43483" y="66714"/>
                    <a:pt x="46494" y="67896"/>
                  </a:cubicBezTo>
                  <a:cubicBezTo>
                    <a:pt x="46494" y="67896"/>
                    <a:pt x="46494" y="73062"/>
                    <a:pt x="46494" y="75276"/>
                  </a:cubicBezTo>
                  <a:cubicBezTo>
                    <a:pt x="46494" y="77490"/>
                    <a:pt x="46494" y="80442"/>
                    <a:pt x="42066" y="80442"/>
                  </a:cubicBezTo>
                  <a:cubicBezTo>
                    <a:pt x="37638" y="80442"/>
                    <a:pt x="42066" y="80442"/>
                    <a:pt x="42066" y="84870"/>
                  </a:cubicBezTo>
                  <a:lnTo>
                    <a:pt x="50184" y="95202"/>
                  </a:ln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3C5B270-B2DA-476C-ABCD-300002ED5D1A}"/>
                </a:ext>
              </a:extLst>
            </p:cNvPr>
            <p:cNvSpPr/>
            <p:nvPr/>
          </p:nvSpPr>
          <p:spPr>
            <a:xfrm>
              <a:off x="3720748" y="1738160"/>
              <a:ext cx="21446" cy="36710"/>
            </a:xfrm>
            <a:custGeom>
              <a:avLst/>
              <a:gdLst>
                <a:gd name="connsiteX0" fmla="*/ 44 w 21446"/>
                <a:gd name="connsiteY0" fmla="*/ 21402 h 36710"/>
                <a:gd name="connsiteX1" fmla="*/ 44 w 21446"/>
                <a:gd name="connsiteY1" fmla="*/ 30996 h 36710"/>
                <a:gd name="connsiteX2" fmla="*/ 44 w 21446"/>
                <a:gd name="connsiteY2" fmla="*/ 36162 h 36710"/>
                <a:gd name="connsiteX3" fmla="*/ 4472 w 21446"/>
                <a:gd name="connsiteY3" fmla="*/ 36162 h 36710"/>
                <a:gd name="connsiteX4" fmla="*/ 11114 w 21446"/>
                <a:gd name="connsiteY4" fmla="*/ 36162 h 36710"/>
                <a:gd name="connsiteX5" fmla="*/ 17756 w 21446"/>
                <a:gd name="connsiteY5" fmla="*/ 36162 h 36710"/>
                <a:gd name="connsiteX6" fmla="*/ 21446 w 21446"/>
                <a:gd name="connsiteY6" fmla="*/ 36162 h 36710"/>
                <a:gd name="connsiteX7" fmla="*/ 16280 w 21446"/>
                <a:gd name="connsiteY7" fmla="*/ 30996 h 36710"/>
                <a:gd name="connsiteX8" fmla="*/ 16280 w 21446"/>
                <a:gd name="connsiteY8" fmla="*/ 16974 h 36710"/>
                <a:gd name="connsiteX9" fmla="*/ 16280 w 21446"/>
                <a:gd name="connsiteY9" fmla="*/ 0 h 36710"/>
                <a:gd name="connsiteX10" fmla="*/ 5210 w 21446"/>
                <a:gd name="connsiteY10" fmla="*/ 6642 h 36710"/>
                <a:gd name="connsiteX11" fmla="*/ 44 w 21446"/>
                <a:gd name="connsiteY11" fmla="*/ 21402 h 36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46" h="36710">
                  <a:moveTo>
                    <a:pt x="44" y="21402"/>
                  </a:moveTo>
                  <a:cubicBezTo>
                    <a:pt x="44" y="21402"/>
                    <a:pt x="44" y="28044"/>
                    <a:pt x="44" y="30996"/>
                  </a:cubicBezTo>
                  <a:cubicBezTo>
                    <a:pt x="295" y="32709"/>
                    <a:pt x="295" y="34449"/>
                    <a:pt x="44" y="36162"/>
                  </a:cubicBezTo>
                  <a:lnTo>
                    <a:pt x="4472" y="36162"/>
                  </a:lnTo>
                  <a:cubicBezTo>
                    <a:pt x="6627" y="36893"/>
                    <a:pt x="8959" y="36893"/>
                    <a:pt x="11114" y="36162"/>
                  </a:cubicBezTo>
                  <a:cubicBezTo>
                    <a:pt x="13299" y="36694"/>
                    <a:pt x="15572" y="36694"/>
                    <a:pt x="17756" y="36162"/>
                  </a:cubicBezTo>
                  <a:lnTo>
                    <a:pt x="21446" y="36162"/>
                  </a:lnTo>
                  <a:cubicBezTo>
                    <a:pt x="19336" y="34876"/>
                    <a:pt x="17564" y="33105"/>
                    <a:pt x="16280" y="30996"/>
                  </a:cubicBezTo>
                  <a:cubicBezTo>
                    <a:pt x="14649" y="26465"/>
                    <a:pt x="14649" y="21505"/>
                    <a:pt x="16280" y="16974"/>
                  </a:cubicBezTo>
                  <a:lnTo>
                    <a:pt x="16280" y="0"/>
                  </a:lnTo>
                  <a:cubicBezTo>
                    <a:pt x="12088" y="1241"/>
                    <a:pt x="8280" y="3527"/>
                    <a:pt x="5210" y="6642"/>
                  </a:cubicBezTo>
                  <a:cubicBezTo>
                    <a:pt x="1550" y="10652"/>
                    <a:pt x="-317" y="15984"/>
                    <a:pt x="44" y="21402"/>
                  </a:cubicBez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6E8A1C3-E879-4C3F-A380-340AB8AF6345}"/>
                </a:ext>
              </a:extLst>
            </p:cNvPr>
            <p:cNvSpPr/>
            <p:nvPr/>
          </p:nvSpPr>
          <p:spPr>
            <a:xfrm>
              <a:off x="3787212" y="1747755"/>
              <a:ext cx="15498" cy="26567"/>
            </a:xfrm>
            <a:custGeom>
              <a:avLst/>
              <a:gdLst>
                <a:gd name="connsiteX0" fmla="*/ 15498 w 15498"/>
                <a:gd name="connsiteY0" fmla="*/ 13284 h 26567"/>
                <a:gd name="connsiteX1" fmla="*/ 11070 w 15498"/>
                <a:gd name="connsiteY1" fmla="*/ 5166 h 26567"/>
                <a:gd name="connsiteX2" fmla="*/ 1476 w 15498"/>
                <a:gd name="connsiteY2" fmla="*/ 0 h 26567"/>
                <a:gd name="connsiteX3" fmla="*/ 1476 w 15498"/>
                <a:gd name="connsiteY3" fmla="*/ 0 h 26567"/>
                <a:gd name="connsiteX4" fmla="*/ 5904 w 15498"/>
                <a:gd name="connsiteY4" fmla="*/ 16974 h 26567"/>
                <a:gd name="connsiteX5" fmla="*/ 0 w 15498"/>
                <a:gd name="connsiteY5" fmla="*/ 26568 h 26567"/>
                <a:gd name="connsiteX6" fmla="*/ 0 w 15498"/>
                <a:gd name="connsiteY6" fmla="*/ 26568 h 26567"/>
                <a:gd name="connsiteX7" fmla="*/ 7380 w 15498"/>
                <a:gd name="connsiteY7" fmla="*/ 26568 h 26567"/>
                <a:gd name="connsiteX8" fmla="*/ 12546 w 15498"/>
                <a:gd name="connsiteY8" fmla="*/ 26568 h 26567"/>
                <a:gd name="connsiteX9" fmla="*/ 12546 w 15498"/>
                <a:gd name="connsiteY9" fmla="*/ 26568 h 26567"/>
                <a:gd name="connsiteX10" fmla="*/ 12546 w 15498"/>
                <a:gd name="connsiteY10" fmla="*/ 19926 h 26567"/>
                <a:gd name="connsiteX11" fmla="*/ 15498 w 15498"/>
                <a:gd name="connsiteY11" fmla="*/ 13284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98" h="26567">
                  <a:moveTo>
                    <a:pt x="15498" y="13284"/>
                  </a:moveTo>
                  <a:cubicBezTo>
                    <a:pt x="14930" y="10173"/>
                    <a:pt x="13380" y="7328"/>
                    <a:pt x="11070" y="5166"/>
                  </a:cubicBezTo>
                  <a:cubicBezTo>
                    <a:pt x="8199" y="2891"/>
                    <a:pt x="4952" y="1142"/>
                    <a:pt x="1476" y="0"/>
                  </a:cubicBezTo>
                  <a:lnTo>
                    <a:pt x="1476" y="0"/>
                  </a:lnTo>
                  <a:cubicBezTo>
                    <a:pt x="4450" y="5159"/>
                    <a:pt x="5978" y="11021"/>
                    <a:pt x="5904" y="16974"/>
                  </a:cubicBezTo>
                  <a:cubicBezTo>
                    <a:pt x="6487" y="21173"/>
                    <a:pt x="4007" y="25195"/>
                    <a:pt x="0" y="26568"/>
                  </a:cubicBezTo>
                  <a:cubicBezTo>
                    <a:pt x="0" y="26568"/>
                    <a:pt x="0" y="26568"/>
                    <a:pt x="0" y="26568"/>
                  </a:cubicBezTo>
                  <a:cubicBezTo>
                    <a:pt x="0" y="26568"/>
                    <a:pt x="5166" y="26568"/>
                    <a:pt x="7380" y="26568"/>
                  </a:cubicBezTo>
                  <a:lnTo>
                    <a:pt x="12546" y="26568"/>
                  </a:lnTo>
                  <a:lnTo>
                    <a:pt x="12546" y="26568"/>
                  </a:lnTo>
                  <a:cubicBezTo>
                    <a:pt x="11815" y="24415"/>
                    <a:pt x="11815" y="22079"/>
                    <a:pt x="12546" y="19926"/>
                  </a:cubicBezTo>
                  <a:cubicBezTo>
                    <a:pt x="13705" y="17794"/>
                    <a:pt x="14694" y="15573"/>
                    <a:pt x="15498" y="13284"/>
                  </a:cubicBez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05311FD-C8AE-4EC9-A5E3-78A17E8AC180}"/>
                </a:ext>
              </a:extLst>
            </p:cNvPr>
            <p:cNvSpPr/>
            <p:nvPr/>
          </p:nvSpPr>
          <p:spPr>
            <a:xfrm>
              <a:off x="3752527" y="1741113"/>
              <a:ext cx="23615" cy="36872"/>
            </a:xfrm>
            <a:custGeom>
              <a:avLst/>
              <a:gdLst>
                <a:gd name="connsiteX0" fmla="*/ 23616 w 23615"/>
                <a:gd name="connsiteY0" fmla="*/ 18450 h 36872"/>
                <a:gd name="connsiteX1" fmla="*/ 15498 w 23615"/>
                <a:gd name="connsiteY1" fmla="*/ 6642 h 36872"/>
                <a:gd name="connsiteX2" fmla="*/ 5166 w 23615"/>
                <a:gd name="connsiteY2" fmla="*/ 0 h 36872"/>
                <a:gd name="connsiteX3" fmla="*/ 5166 w 23615"/>
                <a:gd name="connsiteY3" fmla="*/ 16974 h 36872"/>
                <a:gd name="connsiteX4" fmla="*/ 5166 w 23615"/>
                <a:gd name="connsiteY4" fmla="*/ 30996 h 36872"/>
                <a:gd name="connsiteX5" fmla="*/ 0 w 23615"/>
                <a:gd name="connsiteY5" fmla="*/ 36162 h 36872"/>
                <a:gd name="connsiteX6" fmla="*/ 6642 w 23615"/>
                <a:gd name="connsiteY6" fmla="*/ 36162 h 36872"/>
                <a:gd name="connsiteX7" fmla="*/ 13284 w 23615"/>
                <a:gd name="connsiteY7" fmla="*/ 36162 h 36872"/>
                <a:gd name="connsiteX8" fmla="*/ 17712 w 23615"/>
                <a:gd name="connsiteY8" fmla="*/ 36162 h 36872"/>
                <a:gd name="connsiteX9" fmla="*/ 17712 w 23615"/>
                <a:gd name="connsiteY9" fmla="*/ 30996 h 36872"/>
                <a:gd name="connsiteX10" fmla="*/ 23616 w 23615"/>
                <a:gd name="connsiteY10" fmla="*/ 18450 h 36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5" h="36872">
                  <a:moveTo>
                    <a:pt x="23616" y="18450"/>
                  </a:moveTo>
                  <a:cubicBezTo>
                    <a:pt x="22612" y="13581"/>
                    <a:pt x="19682" y="9323"/>
                    <a:pt x="15498" y="6642"/>
                  </a:cubicBezTo>
                  <a:cubicBezTo>
                    <a:pt x="12753" y="3498"/>
                    <a:pt x="9166" y="1196"/>
                    <a:pt x="5166" y="0"/>
                  </a:cubicBezTo>
                  <a:cubicBezTo>
                    <a:pt x="4804" y="5652"/>
                    <a:pt x="4804" y="11322"/>
                    <a:pt x="5166" y="16974"/>
                  </a:cubicBezTo>
                  <a:cubicBezTo>
                    <a:pt x="6421" y="21564"/>
                    <a:pt x="6421" y="26406"/>
                    <a:pt x="5166" y="30996"/>
                  </a:cubicBezTo>
                  <a:cubicBezTo>
                    <a:pt x="3882" y="33105"/>
                    <a:pt x="2111" y="34876"/>
                    <a:pt x="0" y="36162"/>
                  </a:cubicBezTo>
                  <a:cubicBezTo>
                    <a:pt x="2184" y="36694"/>
                    <a:pt x="4458" y="36694"/>
                    <a:pt x="6642" y="36162"/>
                  </a:cubicBezTo>
                  <a:cubicBezTo>
                    <a:pt x="8753" y="37109"/>
                    <a:pt x="11173" y="37109"/>
                    <a:pt x="13284" y="36162"/>
                  </a:cubicBezTo>
                  <a:lnTo>
                    <a:pt x="17712" y="36162"/>
                  </a:lnTo>
                  <a:cubicBezTo>
                    <a:pt x="17461" y="34449"/>
                    <a:pt x="17461" y="32709"/>
                    <a:pt x="17712" y="30996"/>
                  </a:cubicBezTo>
                  <a:cubicBezTo>
                    <a:pt x="20317" y="27144"/>
                    <a:pt x="22310" y="22912"/>
                    <a:pt x="23616" y="18450"/>
                  </a:cubicBez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AFC0183-760A-46DE-AB25-4AFE960F07DA}"/>
                </a:ext>
              </a:extLst>
            </p:cNvPr>
            <p:cNvSpPr/>
            <p:nvPr/>
          </p:nvSpPr>
          <p:spPr>
            <a:xfrm>
              <a:off x="3510463" y="2001119"/>
              <a:ext cx="4427" cy="5673"/>
            </a:xfrm>
            <a:custGeom>
              <a:avLst/>
              <a:gdLst>
                <a:gd name="connsiteX0" fmla="*/ 0 w 4427"/>
                <a:gd name="connsiteY0" fmla="*/ 507 h 5673"/>
                <a:gd name="connsiteX1" fmla="*/ 0 w 4427"/>
                <a:gd name="connsiteY1" fmla="*/ 5673 h 5673"/>
                <a:gd name="connsiteX2" fmla="*/ 4428 w 4427"/>
                <a:gd name="connsiteY2" fmla="*/ 5673 h 5673"/>
                <a:gd name="connsiteX3" fmla="*/ 4428 w 4427"/>
                <a:gd name="connsiteY3" fmla="*/ 5673 h 5673"/>
                <a:gd name="connsiteX4" fmla="*/ 4428 w 4427"/>
                <a:gd name="connsiteY4" fmla="*/ 1245 h 5673"/>
                <a:gd name="connsiteX5" fmla="*/ 738 w 4427"/>
                <a:gd name="connsiteY5" fmla="*/ 1245 h 5673"/>
                <a:gd name="connsiteX6" fmla="*/ 0 w 4427"/>
                <a:gd name="connsiteY6" fmla="*/ 507 h 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7" h="5673">
                  <a:moveTo>
                    <a:pt x="0" y="507"/>
                  </a:moveTo>
                  <a:lnTo>
                    <a:pt x="0" y="5673"/>
                  </a:lnTo>
                  <a:lnTo>
                    <a:pt x="4428" y="5673"/>
                  </a:lnTo>
                  <a:lnTo>
                    <a:pt x="4428" y="5673"/>
                  </a:lnTo>
                  <a:cubicBezTo>
                    <a:pt x="3922" y="4241"/>
                    <a:pt x="3922" y="2678"/>
                    <a:pt x="4428" y="1245"/>
                  </a:cubicBezTo>
                  <a:lnTo>
                    <a:pt x="738" y="1245"/>
                  </a:lnTo>
                  <a:cubicBezTo>
                    <a:pt x="738" y="1245"/>
                    <a:pt x="0" y="-969"/>
                    <a:pt x="0" y="507"/>
                  </a:cubicBez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8ABB4E37-7DF4-4D36-8824-D249FF888F26}"/>
                </a:ext>
              </a:extLst>
            </p:cNvPr>
            <p:cNvSpPr/>
            <p:nvPr/>
          </p:nvSpPr>
          <p:spPr>
            <a:xfrm>
              <a:off x="3494226" y="1690929"/>
              <a:ext cx="507744" cy="591137"/>
            </a:xfrm>
            <a:custGeom>
              <a:avLst/>
              <a:gdLst>
                <a:gd name="connsiteX0" fmla="*/ 0 w 507744"/>
                <a:gd name="connsiteY0" fmla="*/ 316602 h 591137"/>
                <a:gd name="connsiteX1" fmla="*/ 0 w 507744"/>
                <a:gd name="connsiteY1" fmla="*/ 316602 h 591137"/>
                <a:gd name="connsiteX2" fmla="*/ 5166 w 507744"/>
                <a:gd name="connsiteY2" fmla="*/ 316602 h 591137"/>
                <a:gd name="connsiteX3" fmla="*/ 5166 w 507744"/>
                <a:gd name="connsiteY3" fmla="*/ 323244 h 591137"/>
                <a:gd name="connsiteX4" fmla="*/ 738 w 507744"/>
                <a:gd name="connsiteY4" fmla="*/ 323244 h 591137"/>
                <a:gd name="connsiteX5" fmla="*/ 738 w 507744"/>
                <a:gd name="connsiteY5" fmla="*/ 328410 h 591137"/>
                <a:gd name="connsiteX6" fmla="*/ 11808 w 507744"/>
                <a:gd name="connsiteY6" fmla="*/ 338742 h 591137"/>
                <a:gd name="connsiteX7" fmla="*/ 19188 w 507744"/>
                <a:gd name="connsiteY7" fmla="*/ 380070 h 591137"/>
                <a:gd name="connsiteX8" fmla="*/ 37638 w 507744"/>
                <a:gd name="connsiteY8" fmla="*/ 413280 h 591137"/>
                <a:gd name="connsiteX9" fmla="*/ 37638 w 507744"/>
                <a:gd name="connsiteY9" fmla="*/ 413280 h 591137"/>
                <a:gd name="connsiteX10" fmla="*/ 37638 w 507744"/>
                <a:gd name="connsiteY10" fmla="*/ 419922 h 591137"/>
                <a:gd name="connsiteX11" fmla="*/ 44280 w 507744"/>
                <a:gd name="connsiteY11" fmla="*/ 426564 h 591137"/>
                <a:gd name="connsiteX12" fmla="*/ 44280 w 507744"/>
                <a:gd name="connsiteY12" fmla="*/ 426564 h 591137"/>
                <a:gd name="connsiteX13" fmla="*/ 44280 w 507744"/>
                <a:gd name="connsiteY13" fmla="*/ 439110 h 591137"/>
                <a:gd name="connsiteX14" fmla="*/ 60516 w 507744"/>
                <a:gd name="connsiteY14" fmla="*/ 464202 h 591137"/>
                <a:gd name="connsiteX15" fmla="*/ 60516 w 507744"/>
                <a:gd name="connsiteY15" fmla="*/ 464202 h 591137"/>
                <a:gd name="connsiteX16" fmla="*/ 60516 w 507744"/>
                <a:gd name="connsiteY16" fmla="*/ 464202 h 591137"/>
                <a:gd name="connsiteX17" fmla="*/ 53874 w 507744"/>
                <a:gd name="connsiteY17" fmla="*/ 470844 h 591137"/>
                <a:gd name="connsiteX18" fmla="*/ 53874 w 507744"/>
                <a:gd name="connsiteY18" fmla="*/ 479700 h 591137"/>
                <a:gd name="connsiteX19" fmla="*/ 60516 w 507744"/>
                <a:gd name="connsiteY19" fmla="*/ 487080 h 591137"/>
                <a:gd name="connsiteX20" fmla="*/ 60516 w 507744"/>
                <a:gd name="connsiteY20" fmla="*/ 504054 h 591137"/>
                <a:gd name="connsiteX21" fmla="*/ 68634 w 507744"/>
                <a:gd name="connsiteY21" fmla="*/ 504054 h 591137"/>
                <a:gd name="connsiteX22" fmla="*/ 68634 w 507744"/>
                <a:gd name="connsiteY22" fmla="*/ 508482 h 591137"/>
                <a:gd name="connsiteX23" fmla="*/ 73800 w 507744"/>
                <a:gd name="connsiteY23" fmla="*/ 512910 h 591137"/>
                <a:gd name="connsiteX24" fmla="*/ 81918 w 507744"/>
                <a:gd name="connsiteY24" fmla="*/ 512910 h 591137"/>
                <a:gd name="connsiteX25" fmla="*/ 85608 w 507744"/>
                <a:gd name="connsiteY25" fmla="*/ 512910 h 591137"/>
                <a:gd name="connsiteX26" fmla="*/ 85608 w 507744"/>
                <a:gd name="connsiteY26" fmla="*/ 523980 h 591137"/>
                <a:gd name="connsiteX27" fmla="*/ 85608 w 507744"/>
                <a:gd name="connsiteY27" fmla="*/ 530622 h 591137"/>
                <a:gd name="connsiteX28" fmla="*/ 91512 w 507744"/>
                <a:gd name="connsiteY28" fmla="*/ 530622 h 591137"/>
                <a:gd name="connsiteX29" fmla="*/ 97416 w 507744"/>
                <a:gd name="connsiteY29" fmla="*/ 530622 h 591137"/>
                <a:gd name="connsiteX30" fmla="*/ 104058 w 507744"/>
                <a:gd name="connsiteY30" fmla="*/ 530622 h 591137"/>
                <a:gd name="connsiteX31" fmla="*/ 104058 w 507744"/>
                <a:gd name="connsiteY31" fmla="*/ 526194 h 591137"/>
                <a:gd name="connsiteX32" fmla="*/ 104058 w 507744"/>
                <a:gd name="connsiteY32" fmla="*/ 518814 h 591137"/>
                <a:gd name="connsiteX33" fmla="*/ 111438 w 507744"/>
                <a:gd name="connsiteY33" fmla="*/ 518814 h 591137"/>
                <a:gd name="connsiteX34" fmla="*/ 115128 w 507744"/>
                <a:gd name="connsiteY34" fmla="*/ 518814 h 591137"/>
                <a:gd name="connsiteX35" fmla="*/ 108486 w 507744"/>
                <a:gd name="connsiteY35" fmla="*/ 515124 h 591137"/>
                <a:gd name="connsiteX36" fmla="*/ 101106 w 507744"/>
                <a:gd name="connsiteY36" fmla="*/ 509958 h 591137"/>
                <a:gd name="connsiteX37" fmla="*/ 101106 w 507744"/>
                <a:gd name="connsiteY37" fmla="*/ 509958 h 591137"/>
                <a:gd name="connsiteX38" fmla="*/ 101106 w 507744"/>
                <a:gd name="connsiteY38" fmla="*/ 506268 h 591137"/>
                <a:gd name="connsiteX39" fmla="*/ 109224 w 507744"/>
                <a:gd name="connsiteY39" fmla="*/ 499626 h 591137"/>
                <a:gd name="connsiteX40" fmla="*/ 114390 w 507744"/>
                <a:gd name="connsiteY40" fmla="*/ 490770 h 591137"/>
                <a:gd name="connsiteX41" fmla="*/ 121032 w 507744"/>
                <a:gd name="connsiteY41" fmla="*/ 484128 h 591137"/>
                <a:gd name="connsiteX42" fmla="*/ 134316 w 507744"/>
                <a:gd name="connsiteY42" fmla="*/ 471582 h 591137"/>
                <a:gd name="connsiteX43" fmla="*/ 146124 w 507744"/>
                <a:gd name="connsiteY43" fmla="*/ 466416 h 591137"/>
                <a:gd name="connsiteX44" fmla="*/ 146124 w 507744"/>
                <a:gd name="connsiteY44" fmla="*/ 473058 h 591137"/>
                <a:gd name="connsiteX45" fmla="*/ 160884 w 507744"/>
                <a:gd name="connsiteY45" fmla="*/ 464940 h 591137"/>
                <a:gd name="connsiteX46" fmla="*/ 177120 w 507744"/>
                <a:gd name="connsiteY46" fmla="*/ 456084 h 591137"/>
                <a:gd name="connsiteX47" fmla="*/ 181548 w 507744"/>
                <a:gd name="connsiteY47" fmla="*/ 461988 h 591137"/>
                <a:gd name="connsiteX48" fmla="*/ 197784 w 507744"/>
                <a:gd name="connsiteY48" fmla="*/ 445752 h 591137"/>
                <a:gd name="connsiteX49" fmla="*/ 223614 w 507744"/>
                <a:gd name="connsiteY49" fmla="*/ 417708 h 591137"/>
                <a:gd name="connsiteX50" fmla="*/ 223614 w 507744"/>
                <a:gd name="connsiteY50" fmla="*/ 417708 h 591137"/>
                <a:gd name="connsiteX51" fmla="*/ 223614 w 507744"/>
                <a:gd name="connsiteY51" fmla="*/ 417708 h 591137"/>
                <a:gd name="connsiteX52" fmla="*/ 218448 w 507744"/>
                <a:gd name="connsiteY52" fmla="*/ 428040 h 591137"/>
                <a:gd name="connsiteX53" fmla="*/ 209592 w 507744"/>
                <a:gd name="connsiteY53" fmla="*/ 439848 h 591137"/>
                <a:gd name="connsiteX54" fmla="*/ 204426 w 507744"/>
                <a:gd name="connsiteY54" fmla="*/ 456822 h 591137"/>
                <a:gd name="connsiteX55" fmla="*/ 204426 w 507744"/>
                <a:gd name="connsiteY55" fmla="*/ 464202 h 591137"/>
                <a:gd name="connsiteX56" fmla="*/ 197046 w 507744"/>
                <a:gd name="connsiteY56" fmla="*/ 473796 h 591137"/>
                <a:gd name="connsiteX57" fmla="*/ 197046 w 507744"/>
                <a:gd name="connsiteY57" fmla="*/ 487080 h 591137"/>
                <a:gd name="connsiteX58" fmla="*/ 197046 w 507744"/>
                <a:gd name="connsiteY58" fmla="*/ 491508 h 591137"/>
                <a:gd name="connsiteX59" fmla="*/ 185976 w 507744"/>
                <a:gd name="connsiteY59" fmla="*/ 501840 h 591137"/>
                <a:gd name="connsiteX60" fmla="*/ 171216 w 507744"/>
                <a:gd name="connsiteY60" fmla="*/ 512172 h 591137"/>
                <a:gd name="connsiteX61" fmla="*/ 171216 w 507744"/>
                <a:gd name="connsiteY61" fmla="*/ 517338 h 591137"/>
                <a:gd name="connsiteX62" fmla="*/ 180810 w 507744"/>
                <a:gd name="connsiteY62" fmla="*/ 523980 h 591137"/>
                <a:gd name="connsiteX63" fmla="*/ 190404 w 507744"/>
                <a:gd name="connsiteY63" fmla="*/ 523980 h 591137"/>
                <a:gd name="connsiteX64" fmla="*/ 190404 w 507744"/>
                <a:gd name="connsiteY64" fmla="*/ 523980 h 591137"/>
                <a:gd name="connsiteX65" fmla="*/ 190404 w 507744"/>
                <a:gd name="connsiteY65" fmla="*/ 535050 h 591137"/>
                <a:gd name="connsiteX66" fmla="*/ 199260 w 507744"/>
                <a:gd name="connsiteY66" fmla="*/ 535050 h 591137"/>
                <a:gd name="connsiteX67" fmla="*/ 209592 w 507744"/>
                <a:gd name="connsiteY67" fmla="*/ 535050 h 591137"/>
                <a:gd name="connsiteX68" fmla="*/ 209592 w 507744"/>
                <a:gd name="connsiteY68" fmla="*/ 535050 h 591137"/>
                <a:gd name="connsiteX69" fmla="*/ 209592 w 507744"/>
                <a:gd name="connsiteY69" fmla="*/ 541692 h 591137"/>
                <a:gd name="connsiteX70" fmla="*/ 209592 w 507744"/>
                <a:gd name="connsiteY70" fmla="*/ 548334 h 591137"/>
                <a:gd name="connsiteX71" fmla="*/ 215496 w 507744"/>
                <a:gd name="connsiteY71" fmla="*/ 548334 h 591137"/>
                <a:gd name="connsiteX72" fmla="*/ 224352 w 507744"/>
                <a:gd name="connsiteY72" fmla="*/ 548334 h 591137"/>
                <a:gd name="connsiteX73" fmla="*/ 229518 w 507744"/>
                <a:gd name="connsiteY73" fmla="*/ 548334 h 591137"/>
                <a:gd name="connsiteX74" fmla="*/ 229518 w 507744"/>
                <a:gd name="connsiteY74" fmla="*/ 552762 h 591137"/>
                <a:gd name="connsiteX75" fmla="*/ 229518 w 507744"/>
                <a:gd name="connsiteY75" fmla="*/ 562356 h 591137"/>
                <a:gd name="connsiteX76" fmla="*/ 235422 w 507744"/>
                <a:gd name="connsiteY76" fmla="*/ 570474 h 591137"/>
                <a:gd name="connsiteX77" fmla="*/ 240588 w 507744"/>
                <a:gd name="connsiteY77" fmla="*/ 570474 h 591137"/>
                <a:gd name="connsiteX78" fmla="*/ 247230 w 507744"/>
                <a:gd name="connsiteY78" fmla="*/ 563094 h 591137"/>
                <a:gd name="connsiteX79" fmla="*/ 250920 w 507744"/>
                <a:gd name="connsiteY79" fmla="*/ 573426 h 591137"/>
                <a:gd name="connsiteX80" fmla="*/ 262728 w 507744"/>
                <a:gd name="connsiteY80" fmla="*/ 591138 h 591137"/>
                <a:gd name="connsiteX81" fmla="*/ 275274 w 507744"/>
                <a:gd name="connsiteY81" fmla="*/ 573426 h 591137"/>
                <a:gd name="connsiteX82" fmla="*/ 275274 w 507744"/>
                <a:gd name="connsiteY82" fmla="*/ 563094 h 591137"/>
                <a:gd name="connsiteX83" fmla="*/ 281916 w 507744"/>
                <a:gd name="connsiteY83" fmla="*/ 570474 h 591137"/>
                <a:gd name="connsiteX84" fmla="*/ 287820 w 507744"/>
                <a:gd name="connsiteY84" fmla="*/ 570474 h 591137"/>
                <a:gd name="connsiteX85" fmla="*/ 292986 w 507744"/>
                <a:gd name="connsiteY85" fmla="*/ 562356 h 591137"/>
                <a:gd name="connsiteX86" fmla="*/ 292986 w 507744"/>
                <a:gd name="connsiteY86" fmla="*/ 552762 h 591137"/>
                <a:gd name="connsiteX87" fmla="*/ 292986 w 507744"/>
                <a:gd name="connsiteY87" fmla="*/ 548334 h 591137"/>
                <a:gd name="connsiteX88" fmla="*/ 298890 w 507744"/>
                <a:gd name="connsiteY88" fmla="*/ 548334 h 591137"/>
                <a:gd name="connsiteX89" fmla="*/ 307746 w 507744"/>
                <a:gd name="connsiteY89" fmla="*/ 548334 h 591137"/>
                <a:gd name="connsiteX90" fmla="*/ 312912 w 507744"/>
                <a:gd name="connsiteY90" fmla="*/ 548334 h 591137"/>
                <a:gd name="connsiteX91" fmla="*/ 312912 w 507744"/>
                <a:gd name="connsiteY91" fmla="*/ 541692 h 591137"/>
                <a:gd name="connsiteX92" fmla="*/ 312912 w 507744"/>
                <a:gd name="connsiteY92" fmla="*/ 535050 h 591137"/>
                <a:gd name="connsiteX93" fmla="*/ 312912 w 507744"/>
                <a:gd name="connsiteY93" fmla="*/ 535050 h 591137"/>
                <a:gd name="connsiteX94" fmla="*/ 323244 w 507744"/>
                <a:gd name="connsiteY94" fmla="*/ 535050 h 591137"/>
                <a:gd name="connsiteX95" fmla="*/ 331362 w 507744"/>
                <a:gd name="connsiteY95" fmla="*/ 535050 h 591137"/>
                <a:gd name="connsiteX96" fmla="*/ 331362 w 507744"/>
                <a:gd name="connsiteY96" fmla="*/ 523980 h 591137"/>
                <a:gd name="connsiteX97" fmla="*/ 331362 w 507744"/>
                <a:gd name="connsiteY97" fmla="*/ 523980 h 591137"/>
                <a:gd name="connsiteX98" fmla="*/ 340956 w 507744"/>
                <a:gd name="connsiteY98" fmla="*/ 523980 h 591137"/>
                <a:gd name="connsiteX99" fmla="*/ 349812 w 507744"/>
                <a:gd name="connsiteY99" fmla="*/ 517338 h 591137"/>
                <a:gd name="connsiteX100" fmla="*/ 349812 w 507744"/>
                <a:gd name="connsiteY100" fmla="*/ 512172 h 591137"/>
                <a:gd name="connsiteX101" fmla="*/ 335790 w 507744"/>
                <a:gd name="connsiteY101" fmla="*/ 501840 h 591137"/>
                <a:gd name="connsiteX102" fmla="*/ 323982 w 507744"/>
                <a:gd name="connsiteY102" fmla="*/ 491508 h 591137"/>
                <a:gd name="connsiteX103" fmla="*/ 323982 w 507744"/>
                <a:gd name="connsiteY103" fmla="*/ 487080 h 591137"/>
                <a:gd name="connsiteX104" fmla="*/ 323982 w 507744"/>
                <a:gd name="connsiteY104" fmla="*/ 473796 h 591137"/>
                <a:gd name="connsiteX105" fmla="*/ 316602 w 507744"/>
                <a:gd name="connsiteY105" fmla="*/ 464202 h 591137"/>
                <a:gd name="connsiteX106" fmla="*/ 316602 w 507744"/>
                <a:gd name="connsiteY106" fmla="*/ 456822 h 591137"/>
                <a:gd name="connsiteX107" fmla="*/ 312174 w 507744"/>
                <a:gd name="connsiteY107" fmla="*/ 439848 h 591137"/>
                <a:gd name="connsiteX108" fmla="*/ 302580 w 507744"/>
                <a:gd name="connsiteY108" fmla="*/ 428040 h 591137"/>
                <a:gd name="connsiteX109" fmla="*/ 281916 w 507744"/>
                <a:gd name="connsiteY109" fmla="*/ 420660 h 591137"/>
                <a:gd name="connsiteX110" fmla="*/ 281916 w 507744"/>
                <a:gd name="connsiteY110" fmla="*/ 420660 h 591137"/>
                <a:gd name="connsiteX111" fmla="*/ 285606 w 507744"/>
                <a:gd name="connsiteY111" fmla="*/ 420660 h 591137"/>
                <a:gd name="connsiteX112" fmla="*/ 311436 w 507744"/>
                <a:gd name="connsiteY112" fmla="*/ 448704 h 591137"/>
                <a:gd name="connsiteX113" fmla="*/ 327672 w 507744"/>
                <a:gd name="connsiteY113" fmla="*/ 464940 h 591137"/>
                <a:gd name="connsiteX114" fmla="*/ 332100 w 507744"/>
                <a:gd name="connsiteY114" fmla="*/ 458298 h 591137"/>
                <a:gd name="connsiteX115" fmla="*/ 348336 w 507744"/>
                <a:gd name="connsiteY115" fmla="*/ 467892 h 591137"/>
                <a:gd name="connsiteX116" fmla="*/ 363096 w 507744"/>
                <a:gd name="connsiteY116" fmla="*/ 476010 h 591137"/>
                <a:gd name="connsiteX117" fmla="*/ 363096 w 507744"/>
                <a:gd name="connsiteY117" fmla="*/ 470844 h 591137"/>
                <a:gd name="connsiteX118" fmla="*/ 374904 w 507744"/>
                <a:gd name="connsiteY118" fmla="*/ 475272 h 591137"/>
                <a:gd name="connsiteX119" fmla="*/ 385974 w 507744"/>
                <a:gd name="connsiteY119" fmla="*/ 475272 h 591137"/>
                <a:gd name="connsiteX120" fmla="*/ 401472 w 507744"/>
                <a:gd name="connsiteY120" fmla="*/ 485604 h 591137"/>
                <a:gd name="connsiteX121" fmla="*/ 425826 w 507744"/>
                <a:gd name="connsiteY121" fmla="*/ 485604 h 591137"/>
                <a:gd name="connsiteX122" fmla="*/ 467154 w 507744"/>
                <a:gd name="connsiteY122" fmla="*/ 470844 h 591137"/>
                <a:gd name="connsiteX123" fmla="*/ 484128 w 507744"/>
                <a:gd name="connsiteY123" fmla="*/ 461988 h 591137"/>
                <a:gd name="connsiteX124" fmla="*/ 484128 w 507744"/>
                <a:gd name="connsiteY124" fmla="*/ 453132 h 591137"/>
                <a:gd name="connsiteX125" fmla="*/ 484128 w 507744"/>
                <a:gd name="connsiteY125" fmla="*/ 447966 h 591137"/>
                <a:gd name="connsiteX126" fmla="*/ 484128 w 507744"/>
                <a:gd name="connsiteY126" fmla="*/ 444276 h 591137"/>
                <a:gd name="connsiteX127" fmla="*/ 484128 w 507744"/>
                <a:gd name="connsiteY127" fmla="*/ 438372 h 591137"/>
                <a:gd name="connsiteX128" fmla="*/ 484128 w 507744"/>
                <a:gd name="connsiteY128" fmla="*/ 431730 h 591137"/>
                <a:gd name="connsiteX129" fmla="*/ 467892 w 507744"/>
                <a:gd name="connsiteY129" fmla="*/ 405900 h 591137"/>
                <a:gd name="connsiteX130" fmla="*/ 467892 w 507744"/>
                <a:gd name="connsiteY130" fmla="*/ 405900 h 591137"/>
                <a:gd name="connsiteX131" fmla="*/ 467892 w 507744"/>
                <a:gd name="connsiteY131" fmla="*/ 405900 h 591137"/>
                <a:gd name="connsiteX132" fmla="*/ 467892 w 507744"/>
                <a:gd name="connsiteY132" fmla="*/ 399258 h 591137"/>
                <a:gd name="connsiteX133" fmla="*/ 467892 w 507744"/>
                <a:gd name="connsiteY133" fmla="*/ 399258 h 591137"/>
                <a:gd name="connsiteX134" fmla="*/ 467892 w 507744"/>
                <a:gd name="connsiteY134" fmla="*/ 399258 h 591137"/>
                <a:gd name="connsiteX135" fmla="*/ 467892 w 507744"/>
                <a:gd name="connsiteY135" fmla="*/ 399258 h 591137"/>
                <a:gd name="connsiteX136" fmla="*/ 467892 w 507744"/>
                <a:gd name="connsiteY136" fmla="*/ 392616 h 591137"/>
                <a:gd name="connsiteX137" fmla="*/ 467892 w 507744"/>
                <a:gd name="connsiteY137" fmla="*/ 392616 h 591137"/>
                <a:gd name="connsiteX138" fmla="*/ 463464 w 507744"/>
                <a:gd name="connsiteY138" fmla="*/ 392616 h 591137"/>
                <a:gd name="connsiteX139" fmla="*/ 463464 w 507744"/>
                <a:gd name="connsiteY139" fmla="*/ 388926 h 591137"/>
                <a:gd name="connsiteX140" fmla="*/ 463464 w 507744"/>
                <a:gd name="connsiteY140" fmla="*/ 388926 h 591137"/>
                <a:gd name="connsiteX141" fmla="*/ 453870 w 507744"/>
                <a:gd name="connsiteY141" fmla="*/ 388926 h 591137"/>
                <a:gd name="connsiteX142" fmla="*/ 453870 w 507744"/>
                <a:gd name="connsiteY142" fmla="*/ 388926 h 591137"/>
                <a:gd name="connsiteX143" fmla="*/ 453870 w 507744"/>
                <a:gd name="connsiteY143" fmla="*/ 394092 h 591137"/>
                <a:gd name="connsiteX144" fmla="*/ 453870 w 507744"/>
                <a:gd name="connsiteY144" fmla="*/ 394092 h 591137"/>
                <a:gd name="connsiteX145" fmla="*/ 453870 w 507744"/>
                <a:gd name="connsiteY145" fmla="*/ 394092 h 591137"/>
                <a:gd name="connsiteX146" fmla="*/ 453870 w 507744"/>
                <a:gd name="connsiteY146" fmla="*/ 394092 h 591137"/>
                <a:gd name="connsiteX147" fmla="*/ 453870 w 507744"/>
                <a:gd name="connsiteY147" fmla="*/ 402210 h 591137"/>
                <a:gd name="connsiteX148" fmla="*/ 459036 w 507744"/>
                <a:gd name="connsiteY148" fmla="*/ 402210 h 591137"/>
                <a:gd name="connsiteX149" fmla="*/ 459036 w 507744"/>
                <a:gd name="connsiteY149" fmla="*/ 402210 h 591137"/>
                <a:gd name="connsiteX150" fmla="*/ 459036 w 507744"/>
                <a:gd name="connsiteY150" fmla="*/ 406638 h 591137"/>
                <a:gd name="connsiteX151" fmla="*/ 459036 w 507744"/>
                <a:gd name="connsiteY151" fmla="*/ 406638 h 591137"/>
                <a:gd name="connsiteX152" fmla="*/ 455346 w 507744"/>
                <a:gd name="connsiteY152" fmla="*/ 406638 h 591137"/>
                <a:gd name="connsiteX153" fmla="*/ 437634 w 507744"/>
                <a:gd name="connsiteY153" fmla="*/ 412542 h 591137"/>
                <a:gd name="connsiteX154" fmla="*/ 427302 w 507744"/>
                <a:gd name="connsiteY154" fmla="*/ 425088 h 591137"/>
                <a:gd name="connsiteX155" fmla="*/ 423612 w 507744"/>
                <a:gd name="connsiteY155" fmla="*/ 425088 h 591137"/>
                <a:gd name="connsiteX156" fmla="*/ 419184 w 507744"/>
                <a:gd name="connsiteY156" fmla="*/ 431730 h 591137"/>
                <a:gd name="connsiteX157" fmla="*/ 419184 w 507744"/>
                <a:gd name="connsiteY157" fmla="*/ 436896 h 591137"/>
                <a:gd name="connsiteX158" fmla="*/ 419184 w 507744"/>
                <a:gd name="connsiteY158" fmla="*/ 453132 h 591137"/>
                <a:gd name="connsiteX159" fmla="*/ 425826 w 507744"/>
                <a:gd name="connsiteY159" fmla="*/ 464940 h 591137"/>
                <a:gd name="connsiteX160" fmla="*/ 425826 w 507744"/>
                <a:gd name="connsiteY160" fmla="*/ 464940 h 591137"/>
                <a:gd name="connsiteX161" fmla="*/ 420660 w 507744"/>
                <a:gd name="connsiteY161" fmla="*/ 461250 h 591137"/>
                <a:gd name="connsiteX162" fmla="*/ 403686 w 507744"/>
                <a:gd name="connsiteY162" fmla="*/ 448704 h 591137"/>
                <a:gd name="connsiteX163" fmla="*/ 403686 w 507744"/>
                <a:gd name="connsiteY163" fmla="*/ 448704 h 591137"/>
                <a:gd name="connsiteX164" fmla="*/ 407376 w 507744"/>
                <a:gd name="connsiteY164" fmla="*/ 448704 h 591137"/>
                <a:gd name="connsiteX165" fmla="*/ 407376 w 507744"/>
                <a:gd name="connsiteY165" fmla="*/ 448704 h 591137"/>
                <a:gd name="connsiteX166" fmla="*/ 399258 w 507744"/>
                <a:gd name="connsiteY166" fmla="*/ 443538 h 591137"/>
                <a:gd name="connsiteX167" fmla="*/ 399258 w 507744"/>
                <a:gd name="connsiteY167" fmla="*/ 443538 h 591137"/>
                <a:gd name="connsiteX168" fmla="*/ 402948 w 507744"/>
                <a:gd name="connsiteY168" fmla="*/ 436896 h 591137"/>
                <a:gd name="connsiteX169" fmla="*/ 389664 w 507744"/>
                <a:gd name="connsiteY169" fmla="*/ 436896 h 591137"/>
                <a:gd name="connsiteX170" fmla="*/ 384498 w 507744"/>
                <a:gd name="connsiteY170" fmla="*/ 436896 h 591137"/>
                <a:gd name="connsiteX171" fmla="*/ 384498 w 507744"/>
                <a:gd name="connsiteY171" fmla="*/ 432468 h 591137"/>
                <a:gd name="connsiteX172" fmla="*/ 384498 w 507744"/>
                <a:gd name="connsiteY172" fmla="*/ 432468 h 591137"/>
                <a:gd name="connsiteX173" fmla="*/ 369738 w 507744"/>
                <a:gd name="connsiteY173" fmla="*/ 428040 h 591137"/>
                <a:gd name="connsiteX174" fmla="*/ 347598 w 507744"/>
                <a:gd name="connsiteY174" fmla="*/ 404424 h 591137"/>
                <a:gd name="connsiteX175" fmla="*/ 347598 w 507744"/>
                <a:gd name="connsiteY175" fmla="*/ 404424 h 591137"/>
                <a:gd name="connsiteX176" fmla="*/ 363096 w 507744"/>
                <a:gd name="connsiteY176" fmla="*/ 416970 h 591137"/>
                <a:gd name="connsiteX177" fmla="*/ 371952 w 507744"/>
                <a:gd name="connsiteY177" fmla="*/ 410328 h 591137"/>
                <a:gd name="connsiteX178" fmla="*/ 366048 w 507744"/>
                <a:gd name="connsiteY178" fmla="*/ 402948 h 591137"/>
                <a:gd name="connsiteX179" fmla="*/ 366048 w 507744"/>
                <a:gd name="connsiteY179" fmla="*/ 402948 h 591137"/>
                <a:gd name="connsiteX180" fmla="*/ 389664 w 507744"/>
                <a:gd name="connsiteY180" fmla="*/ 413280 h 591137"/>
                <a:gd name="connsiteX181" fmla="*/ 405162 w 507744"/>
                <a:gd name="connsiteY181" fmla="*/ 408114 h 591137"/>
                <a:gd name="connsiteX182" fmla="*/ 399996 w 507744"/>
                <a:gd name="connsiteY182" fmla="*/ 402948 h 591137"/>
                <a:gd name="connsiteX183" fmla="*/ 399996 w 507744"/>
                <a:gd name="connsiteY183" fmla="*/ 402948 h 591137"/>
                <a:gd name="connsiteX184" fmla="*/ 421398 w 507744"/>
                <a:gd name="connsiteY184" fmla="*/ 402948 h 591137"/>
                <a:gd name="connsiteX185" fmla="*/ 438372 w 507744"/>
                <a:gd name="connsiteY185" fmla="*/ 391878 h 591137"/>
                <a:gd name="connsiteX186" fmla="*/ 425826 w 507744"/>
                <a:gd name="connsiteY186" fmla="*/ 391878 h 591137"/>
                <a:gd name="connsiteX187" fmla="*/ 425826 w 507744"/>
                <a:gd name="connsiteY187" fmla="*/ 391878 h 591137"/>
                <a:gd name="connsiteX188" fmla="*/ 450180 w 507744"/>
                <a:gd name="connsiteY188" fmla="*/ 391878 h 591137"/>
                <a:gd name="connsiteX189" fmla="*/ 461988 w 507744"/>
                <a:gd name="connsiteY189" fmla="*/ 377856 h 591137"/>
                <a:gd name="connsiteX190" fmla="*/ 448704 w 507744"/>
                <a:gd name="connsiteY190" fmla="*/ 377856 h 591137"/>
                <a:gd name="connsiteX191" fmla="*/ 429516 w 507744"/>
                <a:gd name="connsiteY191" fmla="*/ 352026 h 591137"/>
                <a:gd name="connsiteX192" fmla="*/ 455346 w 507744"/>
                <a:gd name="connsiteY192" fmla="*/ 352026 h 591137"/>
                <a:gd name="connsiteX193" fmla="*/ 468630 w 507744"/>
                <a:gd name="connsiteY193" fmla="*/ 335052 h 591137"/>
                <a:gd name="connsiteX194" fmla="*/ 468630 w 507744"/>
                <a:gd name="connsiteY194" fmla="*/ 335052 h 591137"/>
                <a:gd name="connsiteX195" fmla="*/ 447966 w 507744"/>
                <a:gd name="connsiteY195" fmla="*/ 335052 h 591137"/>
                <a:gd name="connsiteX196" fmla="*/ 436896 w 507744"/>
                <a:gd name="connsiteY196" fmla="*/ 335052 h 591137"/>
                <a:gd name="connsiteX197" fmla="*/ 473058 w 507744"/>
                <a:gd name="connsiteY197" fmla="*/ 326934 h 591137"/>
                <a:gd name="connsiteX198" fmla="*/ 485604 w 507744"/>
                <a:gd name="connsiteY198" fmla="*/ 304794 h 591137"/>
                <a:gd name="connsiteX199" fmla="*/ 463464 w 507744"/>
                <a:gd name="connsiteY199" fmla="*/ 310698 h 591137"/>
                <a:gd name="connsiteX200" fmla="*/ 447966 w 507744"/>
                <a:gd name="connsiteY200" fmla="*/ 310698 h 591137"/>
                <a:gd name="connsiteX201" fmla="*/ 447966 w 507744"/>
                <a:gd name="connsiteY201" fmla="*/ 310698 h 591137"/>
                <a:gd name="connsiteX202" fmla="*/ 480438 w 507744"/>
                <a:gd name="connsiteY202" fmla="*/ 301104 h 591137"/>
                <a:gd name="connsiteX203" fmla="*/ 503316 w 507744"/>
                <a:gd name="connsiteY203" fmla="*/ 273060 h 591137"/>
                <a:gd name="connsiteX204" fmla="*/ 498888 w 507744"/>
                <a:gd name="connsiteY204" fmla="*/ 273060 h 591137"/>
                <a:gd name="connsiteX205" fmla="*/ 467154 w 507744"/>
                <a:gd name="connsiteY205" fmla="*/ 286344 h 591137"/>
                <a:gd name="connsiteX206" fmla="*/ 453870 w 507744"/>
                <a:gd name="connsiteY206" fmla="*/ 286344 h 591137"/>
                <a:gd name="connsiteX207" fmla="*/ 453870 w 507744"/>
                <a:gd name="connsiteY207" fmla="*/ 286344 h 591137"/>
                <a:gd name="connsiteX208" fmla="*/ 491508 w 507744"/>
                <a:gd name="connsiteY208" fmla="*/ 268632 h 591137"/>
                <a:gd name="connsiteX209" fmla="*/ 507744 w 507744"/>
                <a:gd name="connsiteY209" fmla="*/ 245016 h 591137"/>
                <a:gd name="connsiteX210" fmla="*/ 507744 w 507744"/>
                <a:gd name="connsiteY210" fmla="*/ 239112 h 591137"/>
                <a:gd name="connsiteX211" fmla="*/ 487080 w 507744"/>
                <a:gd name="connsiteY211" fmla="*/ 253872 h 591137"/>
                <a:gd name="connsiteX212" fmla="*/ 470106 w 507744"/>
                <a:gd name="connsiteY212" fmla="*/ 260514 h 591137"/>
                <a:gd name="connsiteX213" fmla="*/ 470106 w 507744"/>
                <a:gd name="connsiteY213" fmla="*/ 260514 h 591137"/>
                <a:gd name="connsiteX214" fmla="*/ 495198 w 507744"/>
                <a:gd name="connsiteY214" fmla="*/ 246492 h 591137"/>
                <a:gd name="connsiteX215" fmla="*/ 503316 w 507744"/>
                <a:gd name="connsiteY215" fmla="*/ 214020 h 591137"/>
                <a:gd name="connsiteX216" fmla="*/ 503316 w 507744"/>
                <a:gd name="connsiteY216" fmla="*/ 208116 h 591137"/>
                <a:gd name="connsiteX217" fmla="*/ 485604 w 507744"/>
                <a:gd name="connsiteY217" fmla="*/ 226566 h 591137"/>
                <a:gd name="connsiteX218" fmla="*/ 467154 w 507744"/>
                <a:gd name="connsiteY218" fmla="*/ 239850 h 591137"/>
                <a:gd name="connsiteX219" fmla="*/ 467154 w 507744"/>
                <a:gd name="connsiteY219" fmla="*/ 239850 h 591137"/>
                <a:gd name="connsiteX220" fmla="*/ 495936 w 507744"/>
                <a:gd name="connsiteY220" fmla="*/ 204426 h 591137"/>
                <a:gd name="connsiteX221" fmla="*/ 503316 w 507744"/>
                <a:gd name="connsiteY221" fmla="*/ 171954 h 591137"/>
                <a:gd name="connsiteX222" fmla="*/ 499626 w 507744"/>
                <a:gd name="connsiteY222" fmla="*/ 171954 h 591137"/>
                <a:gd name="connsiteX223" fmla="*/ 478962 w 507744"/>
                <a:gd name="connsiteY223" fmla="*/ 205902 h 591137"/>
                <a:gd name="connsiteX224" fmla="*/ 470844 w 507744"/>
                <a:gd name="connsiteY224" fmla="*/ 215496 h 591137"/>
                <a:gd name="connsiteX225" fmla="*/ 470844 w 507744"/>
                <a:gd name="connsiteY225" fmla="*/ 215496 h 591137"/>
                <a:gd name="connsiteX226" fmla="*/ 488556 w 507744"/>
                <a:gd name="connsiteY226" fmla="*/ 185976 h 591137"/>
                <a:gd name="connsiteX227" fmla="*/ 494460 w 507744"/>
                <a:gd name="connsiteY227" fmla="*/ 154980 h 591137"/>
                <a:gd name="connsiteX228" fmla="*/ 486342 w 507744"/>
                <a:gd name="connsiteY228" fmla="*/ 130626 h 591137"/>
                <a:gd name="connsiteX229" fmla="*/ 486342 w 507744"/>
                <a:gd name="connsiteY229" fmla="*/ 130626 h 591137"/>
                <a:gd name="connsiteX230" fmla="*/ 474534 w 507744"/>
                <a:gd name="connsiteY230" fmla="*/ 165312 h 591137"/>
                <a:gd name="connsiteX231" fmla="*/ 461988 w 507744"/>
                <a:gd name="connsiteY231" fmla="*/ 189666 h 591137"/>
                <a:gd name="connsiteX232" fmla="*/ 461988 w 507744"/>
                <a:gd name="connsiteY232" fmla="*/ 189666 h 591137"/>
                <a:gd name="connsiteX233" fmla="*/ 475272 w 507744"/>
                <a:gd name="connsiteY233" fmla="*/ 137268 h 591137"/>
                <a:gd name="connsiteX234" fmla="*/ 470106 w 507744"/>
                <a:gd name="connsiteY234" fmla="*/ 97416 h 591137"/>
                <a:gd name="connsiteX235" fmla="*/ 464940 w 507744"/>
                <a:gd name="connsiteY235" fmla="*/ 89298 h 591137"/>
                <a:gd name="connsiteX236" fmla="*/ 460512 w 507744"/>
                <a:gd name="connsiteY236" fmla="*/ 125460 h 591137"/>
                <a:gd name="connsiteX237" fmla="*/ 449442 w 507744"/>
                <a:gd name="connsiteY237" fmla="*/ 157932 h 591137"/>
                <a:gd name="connsiteX238" fmla="*/ 449442 w 507744"/>
                <a:gd name="connsiteY238" fmla="*/ 157932 h 591137"/>
                <a:gd name="connsiteX239" fmla="*/ 450180 w 507744"/>
                <a:gd name="connsiteY239" fmla="*/ 130626 h 591137"/>
                <a:gd name="connsiteX240" fmla="*/ 450180 w 507744"/>
                <a:gd name="connsiteY240" fmla="*/ 88560 h 591137"/>
                <a:gd name="connsiteX241" fmla="*/ 438372 w 507744"/>
                <a:gd name="connsiteY241" fmla="*/ 67158 h 591137"/>
                <a:gd name="connsiteX242" fmla="*/ 428778 w 507744"/>
                <a:gd name="connsiteY242" fmla="*/ 135054 h 591137"/>
                <a:gd name="connsiteX243" fmla="*/ 425088 w 507744"/>
                <a:gd name="connsiteY243" fmla="*/ 135054 h 591137"/>
                <a:gd name="connsiteX244" fmla="*/ 411804 w 507744"/>
                <a:gd name="connsiteY244" fmla="*/ 171954 h 591137"/>
                <a:gd name="connsiteX245" fmla="*/ 398520 w 507744"/>
                <a:gd name="connsiteY245" fmla="*/ 191142 h 591137"/>
                <a:gd name="connsiteX246" fmla="*/ 398520 w 507744"/>
                <a:gd name="connsiteY246" fmla="*/ 184500 h 591137"/>
                <a:gd name="connsiteX247" fmla="*/ 398520 w 507744"/>
                <a:gd name="connsiteY247" fmla="*/ 184500 h 591137"/>
                <a:gd name="connsiteX248" fmla="*/ 380070 w 507744"/>
                <a:gd name="connsiteY248" fmla="*/ 212544 h 591137"/>
                <a:gd name="connsiteX249" fmla="*/ 363096 w 507744"/>
                <a:gd name="connsiteY249" fmla="*/ 242064 h 591137"/>
                <a:gd name="connsiteX250" fmla="*/ 375642 w 507744"/>
                <a:gd name="connsiteY250" fmla="*/ 261252 h 591137"/>
                <a:gd name="connsiteX251" fmla="*/ 382284 w 507744"/>
                <a:gd name="connsiteY251" fmla="*/ 273060 h 591137"/>
                <a:gd name="connsiteX252" fmla="*/ 369738 w 507744"/>
                <a:gd name="connsiteY252" fmla="*/ 280440 h 591137"/>
                <a:gd name="connsiteX253" fmla="*/ 355716 w 507744"/>
                <a:gd name="connsiteY253" fmla="*/ 280440 h 591137"/>
                <a:gd name="connsiteX254" fmla="*/ 350550 w 507744"/>
                <a:gd name="connsiteY254" fmla="*/ 287820 h 591137"/>
                <a:gd name="connsiteX255" fmla="*/ 344646 w 507744"/>
                <a:gd name="connsiteY255" fmla="*/ 292248 h 591137"/>
                <a:gd name="connsiteX256" fmla="*/ 344646 w 507744"/>
                <a:gd name="connsiteY256" fmla="*/ 292248 h 591137"/>
                <a:gd name="connsiteX257" fmla="*/ 354240 w 507744"/>
                <a:gd name="connsiteY257" fmla="*/ 255348 h 591137"/>
                <a:gd name="connsiteX258" fmla="*/ 326196 w 507744"/>
                <a:gd name="connsiteY258" fmla="*/ 222138 h 591137"/>
                <a:gd name="connsiteX259" fmla="*/ 321768 w 507744"/>
                <a:gd name="connsiteY259" fmla="*/ 222138 h 591137"/>
                <a:gd name="connsiteX260" fmla="*/ 321768 w 507744"/>
                <a:gd name="connsiteY260" fmla="*/ 222138 h 591137"/>
                <a:gd name="connsiteX261" fmla="*/ 316602 w 507744"/>
                <a:gd name="connsiteY261" fmla="*/ 207378 h 591137"/>
                <a:gd name="connsiteX262" fmla="*/ 323244 w 507744"/>
                <a:gd name="connsiteY262" fmla="*/ 207378 h 591137"/>
                <a:gd name="connsiteX263" fmla="*/ 323244 w 507744"/>
                <a:gd name="connsiteY263" fmla="*/ 202212 h 591137"/>
                <a:gd name="connsiteX264" fmla="*/ 323244 w 507744"/>
                <a:gd name="connsiteY264" fmla="*/ 188190 h 591137"/>
                <a:gd name="connsiteX265" fmla="*/ 323244 w 507744"/>
                <a:gd name="connsiteY265" fmla="*/ 187452 h 591137"/>
                <a:gd name="connsiteX266" fmla="*/ 329886 w 507744"/>
                <a:gd name="connsiteY266" fmla="*/ 191880 h 591137"/>
                <a:gd name="connsiteX267" fmla="*/ 329886 w 507744"/>
                <a:gd name="connsiteY267" fmla="*/ 186714 h 591137"/>
                <a:gd name="connsiteX268" fmla="*/ 335790 w 507744"/>
                <a:gd name="connsiteY268" fmla="*/ 174168 h 591137"/>
                <a:gd name="connsiteX269" fmla="*/ 345384 w 507744"/>
                <a:gd name="connsiteY269" fmla="*/ 174168 h 591137"/>
                <a:gd name="connsiteX270" fmla="*/ 355716 w 507744"/>
                <a:gd name="connsiteY270" fmla="*/ 170478 h 591137"/>
                <a:gd name="connsiteX271" fmla="*/ 361620 w 507744"/>
                <a:gd name="connsiteY271" fmla="*/ 163836 h 591137"/>
                <a:gd name="connsiteX272" fmla="*/ 379332 w 507744"/>
                <a:gd name="connsiteY272" fmla="*/ 168264 h 591137"/>
                <a:gd name="connsiteX273" fmla="*/ 399258 w 507744"/>
                <a:gd name="connsiteY273" fmla="*/ 159408 h 591137"/>
                <a:gd name="connsiteX274" fmla="*/ 399258 w 507744"/>
                <a:gd name="connsiteY274" fmla="*/ 142434 h 591137"/>
                <a:gd name="connsiteX275" fmla="*/ 399258 w 507744"/>
                <a:gd name="connsiteY275" fmla="*/ 142434 h 591137"/>
                <a:gd name="connsiteX276" fmla="*/ 389635 w 507744"/>
                <a:gd name="connsiteY276" fmla="*/ 156083 h 591137"/>
                <a:gd name="connsiteX277" fmla="*/ 382284 w 507744"/>
                <a:gd name="connsiteY277" fmla="*/ 154980 h 591137"/>
                <a:gd name="connsiteX278" fmla="*/ 364572 w 507744"/>
                <a:gd name="connsiteY278" fmla="*/ 154980 h 591137"/>
                <a:gd name="connsiteX279" fmla="*/ 357192 w 507744"/>
                <a:gd name="connsiteY279" fmla="*/ 154980 h 591137"/>
                <a:gd name="connsiteX280" fmla="*/ 369000 w 507744"/>
                <a:gd name="connsiteY280" fmla="*/ 147600 h 591137"/>
                <a:gd name="connsiteX281" fmla="*/ 380070 w 507744"/>
                <a:gd name="connsiteY281" fmla="*/ 147600 h 591137"/>
                <a:gd name="connsiteX282" fmla="*/ 385236 w 507744"/>
                <a:gd name="connsiteY282" fmla="*/ 147600 h 591137"/>
                <a:gd name="connsiteX283" fmla="*/ 385236 w 507744"/>
                <a:gd name="connsiteY283" fmla="*/ 132840 h 591137"/>
                <a:gd name="connsiteX284" fmla="*/ 367627 w 507744"/>
                <a:gd name="connsiteY284" fmla="*/ 126284 h 591137"/>
                <a:gd name="connsiteX285" fmla="*/ 362358 w 507744"/>
                <a:gd name="connsiteY285" fmla="*/ 130626 h 591137"/>
                <a:gd name="connsiteX286" fmla="*/ 355716 w 507744"/>
                <a:gd name="connsiteY286" fmla="*/ 130626 h 591137"/>
                <a:gd name="connsiteX287" fmla="*/ 345384 w 507744"/>
                <a:gd name="connsiteY287" fmla="*/ 121032 h 591137"/>
                <a:gd name="connsiteX288" fmla="*/ 319554 w 507744"/>
                <a:gd name="connsiteY288" fmla="*/ 126198 h 591137"/>
                <a:gd name="connsiteX289" fmla="*/ 307008 w 507744"/>
                <a:gd name="connsiteY289" fmla="*/ 126198 h 591137"/>
                <a:gd name="connsiteX290" fmla="*/ 296676 w 507744"/>
                <a:gd name="connsiteY290" fmla="*/ 121032 h 591137"/>
                <a:gd name="connsiteX291" fmla="*/ 296676 w 507744"/>
                <a:gd name="connsiteY291" fmla="*/ 114390 h 591137"/>
                <a:gd name="connsiteX292" fmla="*/ 296676 w 507744"/>
                <a:gd name="connsiteY292" fmla="*/ 114390 h 591137"/>
                <a:gd name="connsiteX293" fmla="*/ 296676 w 507744"/>
                <a:gd name="connsiteY293" fmla="*/ 114390 h 591137"/>
                <a:gd name="connsiteX294" fmla="*/ 296676 w 507744"/>
                <a:gd name="connsiteY294" fmla="*/ 110700 h 591137"/>
                <a:gd name="connsiteX295" fmla="*/ 302580 w 507744"/>
                <a:gd name="connsiteY295" fmla="*/ 102582 h 591137"/>
                <a:gd name="connsiteX296" fmla="*/ 307746 w 507744"/>
                <a:gd name="connsiteY296" fmla="*/ 102582 h 591137"/>
                <a:gd name="connsiteX297" fmla="*/ 312912 w 507744"/>
                <a:gd name="connsiteY297" fmla="*/ 102582 h 591137"/>
                <a:gd name="connsiteX298" fmla="*/ 312912 w 507744"/>
                <a:gd name="connsiteY298" fmla="*/ 102582 h 591137"/>
                <a:gd name="connsiteX299" fmla="*/ 312912 w 507744"/>
                <a:gd name="connsiteY299" fmla="*/ 102582 h 591137"/>
                <a:gd name="connsiteX300" fmla="*/ 312912 w 507744"/>
                <a:gd name="connsiteY300" fmla="*/ 96678 h 591137"/>
                <a:gd name="connsiteX301" fmla="*/ 312912 w 507744"/>
                <a:gd name="connsiteY301" fmla="*/ 96678 h 591137"/>
                <a:gd name="connsiteX302" fmla="*/ 312912 w 507744"/>
                <a:gd name="connsiteY302" fmla="*/ 92250 h 591137"/>
                <a:gd name="connsiteX303" fmla="*/ 312912 w 507744"/>
                <a:gd name="connsiteY303" fmla="*/ 92250 h 591137"/>
                <a:gd name="connsiteX304" fmla="*/ 312912 w 507744"/>
                <a:gd name="connsiteY304" fmla="*/ 92250 h 591137"/>
                <a:gd name="connsiteX305" fmla="*/ 312912 w 507744"/>
                <a:gd name="connsiteY305" fmla="*/ 87822 h 591137"/>
                <a:gd name="connsiteX306" fmla="*/ 312912 w 507744"/>
                <a:gd name="connsiteY306" fmla="*/ 87822 h 591137"/>
                <a:gd name="connsiteX307" fmla="*/ 312912 w 507744"/>
                <a:gd name="connsiteY307" fmla="*/ 83394 h 591137"/>
                <a:gd name="connsiteX308" fmla="*/ 312912 w 507744"/>
                <a:gd name="connsiteY308" fmla="*/ 83394 h 591137"/>
                <a:gd name="connsiteX309" fmla="*/ 312912 w 507744"/>
                <a:gd name="connsiteY309" fmla="*/ 83394 h 591137"/>
                <a:gd name="connsiteX310" fmla="*/ 309222 w 507744"/>
                <a:gd name="connsiteY310" fmla="*/ 83394 h 591137"/>
                <a:gd name="connsiteX311" fmla="*/ 309222 w 507744"/>
                <a:gd name="connsiteY311" fmla="*/ 83394 h 591137"/>
                <a:gd name="connsiteX312" fmla="*/ 301842 w 507744"/>
                <a:gd name="connsiteY312" fmla="*/ 79704 h 591137"/>
                <a:gd name="connsiteX313" fmla="*/ 301842 w 507744"/>
                <a:gd name="connsiteY313" fmla="*/ 79704 h 591137"/>
                <a:gd name="connsiteX314" fmla="*/ 301842 w 507744"/>
                <a:gd name="connsiteY314" fmla="*/ 79704 h 591137"/>
                <a:gd name="connsiteX315" fmla="*/ 298152 w 507744"/>
                <a:gd name="connsiteY315" fmla="*/ 79704 h 591137"/>
                <a:gd name="connsiteX316" fmla="*/ 298152 w 507744"/>
                <a:gd name="connsiteY316" fmla="*/ 79704 h 591137"/>
                <a:gd name="connsiteX317" fmla="*/ 286344 w 507744"/>
                <a:gd name="connsiteY317" fmla="*/ 79704 h 591137"/>
                <a:gd name="connsiteX318" fmla="*/ 282654 w 507744"/>
                <a:gd name="connsiteY318" fmla="*/ 79704 h 591137"/>
                <a:gd name="connsiteX319" fmla="*/ 273060 w 507744"/>
                <a:gd name="connsiteY319" fmla="*/ 79704 h 591137"/>
                <a:gd name="connsiteX320" fmla="*/ 269370 w 507744"/>
                <a:gd name="connsiteY320" fmla="*/ 79704 h 591137"/>
                <a:gd name="connsiteX321" fmla="*/ 269370 w 507744"/>
                <a:gd name="connsiteY321" fmla="*/ 72324 h 591137"/>
                <a:gd name="connsiteX322" fmla="*/ 264204 w 507744"/>
                <a:gd name="connsiteY322" fmla="*/ 62730 h 591137"/>
                <a:gd name="connsiteX323" fmla="*/ 264204 w 507744"/>
                <a:gd name="connsiteY323" fmla="*/ 62730 h 591137"/>
                <a:gd name="connsiteX324" fmla="*/ 269370 w 507744"/>
                <a:gd name="connsiteY324" fmla="*/ 62730 h 591137"/>
                <a:gd name="connsiteX325" fmla="*/ 269370 w 507744"/>
                <a:gd name="connsiteY325" fmla="*/ 4428 h 591137"/>
                <a:gd name="connsiteX326" fmla="*/ 263466 w 507744"/>
                <a:gd name="connsiteY326" fmla="*/ 4428 h 591137"/>
                <a:gd name="connsiteX327" fmla="*/ 263466 w 507744"/>
                <a:gd name="connsiteY327" fmla="*/ 0 h 591137"/>
                <a:gd name="connsiteX328" fmla="*/ 253134 w 507744"/>
                <a:gd name="connsiteY328" fmla="*/ 0 h 591137"/>
                <a:gd name="connsiteX329" fmla="*/ 253134 w 507744"/>
                <a:gd name="connsiteY329" fmla="*/ 5166 h 591137"/>
                <a:gd name="connsiteX330" fmla="*/ 247230 w 507744"/>
                <a:gd name="connsiteY330" fmla="*/ 5166 h 591137"/>
                <a:gd name="connsiteX331" fmla="*/ 247230 w 507744"/>
                <a:gd name="connsiteY331" fmla="*/ 14022 h 591137"/>
                <a:gd name="connsiteX332" fmla="*/ 253134 w 507744"/>
                <a:gd name="connsiteY332" fmla="*/ 14022 h 591137"/>
                <a:gd name="connsiteX333" fmla="*/ 253134 w 507744"/>
                <a:gd name="connsiteY333" fmla="*/ 14022 h 591137"/>
                <a:gd name="connsiteX334" fmla="*/ 249444 w 507744"/>
                <a:gd name="connsiteY334" fmla="*/ 14022 h 591137"/>
                <a:gd name="connsiteX335" fmla="*/ 244278 w 507744"/>
                <a:gd name="connsiteY335" fmla="*/ 23616 h 591137"/>
                <a:gd name="connsiteX336" fmla="*/ 244278 w 507744"/>
                <a:gd name="connsiteY336" fmla="*/ 30996 h 591137"/>
                <a:gd name="connsiteX337" fmla="*/ 244278 w 507744"/>
                <a:gd name="connsiteY337" fmla="*/ 30996 h 591137"/>
                <a:gd name="connsiteX338" fmla="*/ 233946 w 507744"/>
                <a:gd name="connsiteY338" fmla="*/ 30996 h 591137"/>
                <a:gd name="connsiteX339" fmla="*/ 230256 w 507744"/>
                <a:gd name="connsiteY339" fmla="*/ 30996 h 591137"/>
                <a:gd name="connsiteX340" fmla="*/ 219186 w 507744"/>
                <a:gd name="connsiteY340" fmla="*/ 30996 h 591137"/>
                <a:gd name="connsiteX341" fmla="*/ 219186 w 507744"/>
                <a:gd name="connsiteY341" fmla="*/ 30996 h 591137"/>
                <a:gd name="connsiteX342" fmla="*/ 215496 w 507744"/>
                <a:gd name="connsiteY342" fmla="*/ 30996 h 591137"/>
                <a:gd name="connsiteX343" fmla="*/ 215496 w 507744"/>
                <a:gd name="connsiteY343" fmla="*/ 30996 h 591137"/>
                <a:gd name="connsiteX344" fmla="*/ 208116 w 507744"/>
                <a:gd name="connsiteY344" fmla="*/ 34686 h 591137"/>
                <a:gd name="connsiteX345" fmla="*/ 208116 w 507744"/>
                <a:gd name="connsiteY345" fmla="*/ 34686 h 591137"/>
                <a:gd name="connsiteX346" fmla="*/ 208116 w 507744"/>
                <a:gd name="connsiteY346" fmla="*/ 34686 h 591137"/>
                <a:gd name="connsiteX347" fmla="*/ 208116 w 507744"/>
                <a:gd name="connsiteY347" fmla="*/ 34686 h 591137"/>
                <a:gd name="connsiteX348" fmla="*/ 208116 w 507744"/>
                <a:gd name="connsiteY348" fmla="*/ 39114 h 591137"/>
                <a:gd name="connsiteX349" fmla="*/ 208116 w 507744"/>
                <a:gd name="connsiteY349" fmla="*/ 39114 h 591137"/>
                <a:gd name="connsiteX350" fmla="*/ 208116 w 507744"/>
                <a:gd name="connsiteY350" fmla="*/ 43542 h 591137"/>
                <a:gd name="connsiteX351" fmla="*/ 208116 w 507744"/>
                <a:gd name="connsiteY351" fmla="*/ 43542 h 591137"/>
                <a:gd name="connsiteX352" fmla="*/ 208116 w 507744"/>
                <a:gd name="connsiteY352" fmla="*/ 43542 h 591137"/>
                <a:gd name="connsiteX353" fmla="*/ 208116 w 507744"/>
                <a:gd name="connsiteY353" fmla="*/ 47970 h 591137"/>
                <a:gd name="connsiteX354" fmla="*/ 208116 w 507744"/>
                <a:gd name="connsiteY354" fmla="*/ 47970 h 591137"/>
                <a:gd name="connsiteX355" fmla="*/ 208116 w 507744"/>
                <a:gd name="connsiteY355" fmla="*/ 53874 h 591137"/>
                <a:gd name="connsiteX356" fmla="*/ 208116 w 507744"/>
                <a:gd name="connsiteY356" fmla="*/ 53874 h 591137"/>
                <a:gd name="connsiteX357" fmla="*/ 212544 w 507744"/>
                <a:gd name="connsiteY357" fmla="*/ 53874 h 591137"/>
                <a:gd name="connsiteX358" fmla="*/ 218448 w 507744"/>
                <a:gd name="connsiteY358" fmla="*/ 53874 h 591137"/>
                <a:gd name="connsiteX359" fmla="*/ 223614 w 507744"/>
                <a:gd name="connsiteY359" fmla="*/ 61992 h 591137"/>
                <a:gd name="connsiteX360" fmla="*/ 223614 w 507744"/>
                <a:gd name="connsiteY360" fmla="*/ 65682 h 591137"/>
                <a:gd name="connsiteX361" fmla="*/ 223614 w 507744"/>
                <a:gd name="connsiteY361" fmla="*/ 65682 h 591137"/>
                <a:gd name="connsiteX362" fmla="*/ 223614 w 507744"/>
                <a:gd name="connsiteY362" fmla="*/ 65682 h 591137"/>
                <a:gd name="connsiteX363" fmla="*/ 223614 w 507744"/>
                <a:gd name="connsiteY363" fmla="*/ 72324 h 591137"/>
                <a:gd name="connsiteX364" fmla="*/ 212544 w 507744"/>
                <a:gd name="connsiteY364" fmla="*/ 77490 h 591137"/>
                <a:gd name="connsiteX365" fmla="*/ 200736 w 507744"/>
                <a:gd name="connsiteY365" fmla="*/ 77490 h 591137"/>
                <a:gd name="connsiteX366" fmla="*/ 174168 w 507744"/>
                <a:gd name="connsiteY366" fmla="*/ 72324 h 591137"/>
                <a:gd name="connsiteX367" fmla="*/ 134685 w 507744"/>
                <a:gd name="connsiteY367" fmla="*/ 91143 h 591137"/>
                <a:gd name="connsiteX368" fmla="*/ 153504 w 507744"/>
                <a:gd name="connsiteY368" fmla="*/ 130626 h 591137"/>
                <a:gd name="connsiteX369" fmla="*/ 146124 w 507744"/>
                <a:gd name="connsiteY369" fmla="*/ 130626 h 591137"/>
                <a:gd name="connsiteX370" fmla="*/ 134316 w 507744"/>
                <a:gd name="connsiteY370" fmla="*/ 135054 h 591137"/>
                <a:gd name="connsiteX371" fmla="*/ 134316 w 507744"/>
                <a:gd name="connsiteY371" fmla="*/ 149814 h 591137"/>
                <a:gd name="connsiteX372" fmla="*/ 139482 w 507744"/>
                <a:gd name="connsiteY372" fmla="*/ 149814 h 591137"/>
                <a:gd name="connsiteX373" fmla="*/ 150552 w 507744"/>
                <a:gd name="connsiteY373" fmla="*/ 149814 h 591137"/>
                <a:gd name="connsiteX374" fmla="*/ 162360 w 507744"/>
                <a:gd name="connsiteY374" fmla="*/ 157194 h 591137"/>
                <a:gd name="connsiteX375" fmla="*/ 154980 w 507744"/>
                <a:gd name="connsiteY375" fmla="*/ 157194 h 591137"/>
                <a:gd name="connsiteX376" fmla="*/ 137268 w 507744"/>
                <a:gd name="connsiteY376" fmla="*/ 157194 h 591137"/>
                <a:gd name="connsiteX377" fmla="*/ 123984 w 507744"/>
                <a:gd name="connsiteY377" fmla="*/ 157194 h 591137"/>
                <a:gd name="connsiteX378" fmla="*/ 119556 w 507744"/>
                <a:gd name="connsiteY378" fmla="*/ 146124 h 591137"/>
                <a:gd name="connsiteX379" fmla="*/ 119556 w 507744"/>
                <a:gd name="connsiteY379" fmla="*/ 146124 h 591137"/>
                <a:gd name="connsiteX380" fmla="*/ 119556 w 507744"/>
                <a:gd name="connsiteY380" fmla="*/ 163098 h 591137"/>
                <a:gd name="connsiteX381" fmla="*/ 134316 w 507744"/>
                <a:gd name="connsiteY381" fmla="*/ 168264 h 591137"/>
                <a:gd name="connsiteX382" fmla="*/ 152028 w 507744"/>
                <a:gd name="connsiteY382" fmla="*/ 163836 h 591137"/>
                <a:gd name="connsiteX383" fmla="*/ 157194 w 507744"/>
                <a:gd name="connsiteY383" fmla="*/ 170478 h 591137"/>
                <a:gd name="connsiteX384" fmla="*/ 174168 w 507744"/>
                <a:gd name="connsiteY384" fmla="*/ 177120 h 591137"/>
                <a:gd name="connsiteX385" fmla="*/ 183762 w 507744"/>
                <a:gd name="connsiteY385" fmla="*/ 177120 h 591137"/>
                <a:gd name="connsiteX386" fmla="*/ 189666 w 507744"/>
                <a:gd name="connsiteY386" fmla="*/ 189666 h 591137"/>
                <a:gd name="connsiteX387" fmla="*/ 189666 w 507744"/>
                <a:gd name="connsiteY387" fmla="*/ 194832 h 591137"/>
                <a:gd name="connsiteX388" fmla="*/ 196308 w 507744"/>
                <a:gd name="connsiteY388" fmla="*/ 190404 h 591137"/>
                <a:gd name="connsiteX389" fmla="*/ 196308 w 507744"/>
                <a:gd name="connsiteY389" fmla="*/ 194832 h 591137"/>
                <a:gd name="connsiteX390" fmla="*/ 196308 w 507744"/>
                <a:gd name="connsiteY390" fmla="*/ 208854 h 591137"/>
                <a:gd name="connsiteX391" fmla="*/ 196308 w 507744"/>
                <a:gd name="connsiteY391" fmla="*/ 214020 h 591137"/>
                <a:gd name="connsiteX392" fmla="*/ 202950 w 507744"/>
                <a:gd name="connsiteY392" fmla="*/ 214020 h 591137"/>
                <a:gd name="connsiteX393" fmla="*/ 198522 w 507744"/>
                <a:gd name="connsiteY393" fmla="*/ 228780 h 591137"/>
                <a:gd name="connsiteX394" fmla="*/ 198522 w 507744"/>
                <a:gd name="connsiteY394" fmla="*/ 228780 h 591137"/>
                <a:gd name="connsiteX395" fmla="*/ 194832 w 507744"/>
                <a:gd name="connsiteY395" fmla="*/ 228780 h 591137"/>
                <a:gd name="connsiteX396" fmla="*/ 166788 w 507744"/>
                <a:gd name="connsiteY396" fmla="*/ 261990 h 591137"/>
                <a:gd name="connsiteX397" fmla="*/ 176382 w 507744"/>
                <a:gd name="connsiteY397" fmla="*/ 298890 h 591137"/>
                <a:gd name="connsiteX398" fmla="*/ 176382 w 507744"/>
                <a:gd name="connsiteY398" fmla="*/ 298890 h 591137"/>
                <a:gd name="connsiteX399" fmla="*/ 171216 w 507744"/>
                <a:gd name="connsiteY399" fmla="*/ 294462 h 591137"/>
                <a:gd name="connsiteX400" fmla="*/ 166050 w 507744"/>
                <a:gd name="connsiteY400" fmla="*/ 287082 h 591137"/>
                <a:gd name="connsiteX401" fmla="*/ 151290 w 507744"/>
                <a:gd name="connsiteY401" fmla="*/ 287082 h 591137"/>
                <a:gd name="connsiteX402" fmla="*/ 134316 w 507744"/>
                <a:gd name="connsiteY402" fmla="*/ 278226 h 591137"/>
                <a:gd name="connsiteX403" fmla="*/ 140958 w 507744"/>
                <a:gd name="connsiteY403" fmla="*/ 266418 h 591137"/>
                <a:gd name="connsiteX404" fmla="*/ 153504 w 507744"/>
                <a:gd name="connsiteY404" fmla="*/ 247230 h 591137"/>
                <a:gd name="connsiteX405" fmla="*/ 135792 w 507744"/>
                <a:gd name="connsiteY405" fmla="*/ 217710 h 591137"/>
                <a:gd name="connsiteX406" fmla="*/ 118080 w 507744"/>
                <a:gd name="connsiteY406" fmla="*/ 189666 h 591137"/>
                <a:gd name="connsiteX407" fmla="*/ 118080 w 507744"/>
                <a:gd name="connsiteY407" fmla="*/ 189666 h 591137"/>
                <a:gd name="connsiteX408" fmla="*/ 118080 w 507744"/>
                <a:gd name="connsiteY408" fmla="*/ 196308 h 591137"/>
                <a:gd name="connsiteX409" fmla="*/ 105534 w 507744"/>
                <a:gd name="connsiteY409" fmla="*/ 177120 h 591137"/>
                <a:gd name="connsiteX410" fmla="*/ 92250 w 507744"/>
                <a:gd name="connsiteY410" fmla="*/ 140220 h 591137"/>
                <a:gd name="connsiteX411" fmla="*/ 87822 w 507744"/>
                <a:gd name="connsiteY411" fmla="*/ 140220 h 591137"/>
                <a:gd name="connsiteX412" fmla="*/ 78966 w 507744"/>
                <a:gd name="connsiteY412" fmla="*/ 72324 h 591137"/>
                <a:gd name="connsiteX413" fmla="*/ 60516 w 507744"/>
                <a:gd name="connsiteY413" fmla="*/ 89298 h 591137"/>
                <a:gd name="connsiteX414" fmla="*/ 60516 w 507744"/>
                <a:gd name="connsiteY414" fmla="*/ 130626 h 591137"/>
                <a:gd name="connsiteX415" fmla="*/ 60516 w 507744"/>
                <a:gd name="connsiteY415" fmla="*/ 154980 h 591137"/>
                <a:gd name="connsiteX416" fmla="*/ 60516 w 507744"/>
                <a:gd name="connsiteY416" fmla="*/ 154980 h 591137"/>
                <a:gd name="connsiteX417" fmla="*/ 49446 w 507744"/>
                <a:gd name="connsiteY417" fmla="*/ 122508 h 591137"/>
                <a:gd name="connsiteX418" fmla="*/ 49446 w 507744"/>
                <a:gd name="connsiteY418" fmla="*/ 86346 h 591137"/>
                <a:gd name="connsiteX419" fmla="*/ 44280 w 507744"/>
                <a:gd name="connsiteY419" fmla="*/ 94464 h 591137"/>
                <a:gd name="connsiteX420" fmla="*/ 39114 w 507744"/>
                <a:gd name="connsiteY420" fmla="*/ 134316 h 591137"/>
                <a:gd name="connsiteX421" fmla="*/ 52398 w 507744"/>
                <a:gd name="connsiteY421" fmla="*/ 186714 h 591137"/>
                <a:gd name="connsiteX422" fmla="*/ 52398 w 507744"/>
                <a:gd name="connsiteY422" fmla="*/ 186714 h 591137"/>
                <a:gd name="connsiteX423" fmla="*/ 39852 w 507744"/>
                <a:gd name="connsiteY423" fmla="*/ 162360 h 591137"/>
                <a:gd name="connsiteX424" fmla="*/ 28782 w 507744"/>
                <a:gd name="connsiteY424" fmla="*/ 127674 h 591137"/>
                <a:gd name="connsiteX425" fmla="*/ 28782 w 507744"/>
                <a:gd name="connsiteY425" fmla="*/ 127674 h 591137"/>
                <a:gd name="connsiteX426" fmla="*/ 24354 w 507744"/>
                <a:gd name="connsiteY426" fmla="*/ 146862 h 591137"/>
                <a:gd name="connsiteX427" fmla="*/ 30258 w 507744"/>
                <a:gd name="connsiteY427" fmla="*/ 177858 h 591137"/>
                <a:gd name="connsiteX428" fmla="*/ 47970 w 507744"/>
                <a:gd name="connsiteY428" fmla="*/ 207378 h 591137"/>
                <a:gd name="connsiteX429" fmla="*/ 47970 w 507744"/>
                <a:gd name="connsiteY429" fmla="*/ 207378 h 591137"/>
                <a:gd name="connsiteX430" fmla="*/ 31734 w 507744"/>
                <a:gd name="connsiteY430" fmla="*/ 204426 h 591137"/>
                <a:gd name="connsiteX431" fmla="*/ 10332 w 507744"/>
                <a:gd name="connsiteY431" fmla="*/ 170478 h 591137"/>
                <a:gd name="connsiteX432" fmla="*/ 10332 w 507744"/>
                <a:gd name="connsiteY432" fmla="*/ 170478 h 591137"/>
                <a:gd name="connsiteX433" fmla="*/ 12546 w 507744"/>
                <a:gd name="connsiteY433" fmla="*/ 204426 h 591137"/>
                <a:gd name="connsiteX434" fmla="*/ 43542 w 507744"/>
                <a:gd name="connsiteY434" fmla="*/ 242064 h 591137"/>
                <a:gd name="connsiteX435" fmla="*/ 43542 w 507744"/>
                <a:gd name="connsiteY435" fmla="*/ 242064 h 591137"/>
                <a:gd name="connsiteX436" fmla="*/ 23616 w 507744"/>
                <a:gd name="connsiteY436" fmla="*/ 226566 h 591137"/>
                <a:gd name="connsiteX437" fmla="*/ 5904 w 507744"/>
                <a:gd name="connsiteY437" fmla="*/ 208116 h 591137"/>
                <a:gd name="connsiteX438" fmla="*/ 5904 w 507744"/>
                <a:gd name="connsiteY438" fmla="*/ 214020 h 591137"/>
                <a:gd name="connsiteX439" fmla="*/ 22878 w 507744"/>
                <a:gd name="connsiteY439" fmla="*/ 245754 h 591137"/>
                <a:gd name="connsiteX440" fmla="*/ 47232 w 507744"/>
                <a:gd name="connsiteY440" fmla="*/ 259776 h 591137"/>
                <a:gd name="connsiteX441" fmla="*/ 47232 w 507744"/>
                <a:gd name="connsiteY441" fmla="*/ 259776 h 591137"/>
                <a:gd name="connsiteX442" fmla="*/ 30258 w 507744"/>
                <a:gd name="connsiteY442" fmla="*/ 253134 h 591137"/>
                <a:gd name="connsiteX443" fmla="*/ 9594 w 507744"/>
                <a:gd name="connsiteY443" fmla="*/ 238374 h 591137"/>
                <a:gd name="connsiteX444" fmla="*/ 9594 w 507744"/>
                <a:gd name="connsiteY444" fmla="*/ 244278 h 591137"/>
                <a:gd name="connsiteX445" fmla="*/ 26568 w 507744"/>
                <a:gd name="connsiteY445" fmla="*/ 267894 h 591137"/>
                <a:gd name="connsiteX446" fmla="*/ 63468 w 507744"/>
                <a:gd name="connsiteY446" fmla="*/ 285606 h 591137"/>
                <a:gd name="connsiteX447" fmla="*/ 63468 w 507744"/>
                <a:gd name="connsiteY447" fmla="*/ 285606 h 591137"/>
                <a:gd name="connsiteX448" fmla="*/ 50922 w 507744"/>
                <a:gd name="connsiteY448" fmla="*/ 285606 h 591137"/>
                <a:gd name="connsiteX449" fmla="*/ 19188 w 507744"/>
                <a:gd name="connsiteY449" fmla="*/ 272322 h 591137"/>
                <a:gd name="connsiteX450" fmla="*/ 14760 w 507744"/>
                <a:gd name="connsiteY450" fmla="*/ 272322 h 591137"/>
                <a:gd name="connsiteX451" fmla="*/ 31734 w 507744"/>
                <a:gd name="connsiteY451" fmla="*/ 295938 h 591137"/>
                <a:gd name="connsiteX452" fmla="*/ 60516 w 507744"/>
                <a:gd name="connsiteY452" fmla="*/ 306270 h 591137"/>
                <a:gd name="connsiteX453" fmla="*/ 60516 w 507744"/>
                <a:gd name="connsiteY453" fmla="*/ 306270 h 591137"/>
                <a:gd name="connsiteX454" fmla="*/ 44280 w 507744"/>
                <a:gd name="connsiteY454" fmla="*/ 306270 h 591137"/>
                <a:gd name="connsiteX455" fmla="*/ 23616 w 507744"/>
                <a:gd name="connsiteY455" fmla="*/ 301104 h 591137"/>
                <a:gd name="connsiteX456" fmla="*/ 23616 w 507744"/>
                <a:gd name="connsiteY456" fmla="*/ 301104 h 591137"/>
                <a:gd name="connsiteX457" fmla="*/ 23616 w 507744"/>
                <a:gd name="connsiteY457" fmla="*/ 301104 h 591137"/>
                <a:gd name="connsiteX458" fmla="*/ 23616 w 507744"/>
                <a:gd name="connsiteY458" fmla="*/ 301104 h 591137"/>
                <a:gd name="connsiteX459" fmla="*/ 23616 w 507744"/>
                <a:gd name="connsiteY459" fmla="*/ 295200 h 591137"/>
                <a:gd name="connsiteX460" fmla="*/ 23616 w 507744"/>
                <a:gd name="connsiteY460" fmla="*/ 295200 h 591137"/>
                <a:gd name="connsiteX461" fmla="*/ 14760 w 507744"/>
                <a:gd name="connsiteY461" fmla="*/ 295200 h 591137"/>
                <a:gd name="connsiteX462" fmla="*/ 14760 w 507744"/>
                <a:gd name="connsiteY462" fmla="*/ 299628 h 591137"/>
                <a:gd name="connsiteX463" fmla="*/ 14760 w 507744"/>
                <a:gd name="connsiteY463" fmla="*/ 304794 h 591137"/>
                <a:gd name="connsiteX464" fmla="*/ 8118 w 507744"/>
                <a:gd name="connsiteY464" fmla="*/ 304794 h 591137"/>
                <a:gd name="connsiteX465" fmla="*/ 8118 w 507744"/>
                <a:gd name="connsiteY465" fmla="*/ 304794 h 591137"/>
                <a:gd name="connsiteX466" fmla="*/ 33948 w 507744"/>
                <a:gd name="connsiteY466" fmla="*/ 394830 h 591137"/>
                <a:gd name="connsiteX467" fmla="*/ 25830 w 507744"/>
                <a:gd name="connsiteY467" fmla="*/ 367524 h 591137"/>
                <a:gd name="connsiteX468" fmla="*/ 21402 w 507744"/>
                <a:gd name="connsiteY468" fmla="*/ 343908 h 591137"/>
                <a:gd name="connsiteX469" fmla="*/ 15498 w 507744"/>
                <a:gd name="connsiteY469" fmla="*/ 329886 h 591137"/>
                <a:gd name="connsiteX470" fmla="*/ 9594 w 507744"/>
                <a:gd name="connsiteY470" fmla="*/ 329886 h 591137"/>
                <a:gd name="connsiteX471" fmla="*/ 9594 w 507744"/>
                <a:gd name="connsiteY471" fmla="*/ 329886 h 591137"/>
                <a:gd name="connsiteX472" fmla="*/ 15498 w 507744"/>
                <a:gd name="connsiteY472" fmla="*/ 329886 h 591137"/>
                <a:gd name="connsiteX473" fmla="*/ 22140 w 507744"/>
                <a:gd name="connsiteY473" fmla="*/ 329886 h 591137"/>
                <a:gd name="connsiteX474" fmla="*/ 22140 w 507744"/>
                <a:gd name="connsiteY474" fmla="*/ 324720 h 591137"/>
                <a:gd name="connsiteX475" fmla="*/ 22140 w 507744"/>
                <a:gd name="connsiteY475" fmla="*/ 324720 h 591137"/>
                <a:gd name="connsiteX476" fmla="*/ 22140 w 507744"/>
                <a:gd name="connsiteY476" fmla="*/ 324720 h 591137"/>
                <a:gd name="connsiteX477" fmla="*/ 22140 w 507744"/>
                <a:gd name="connsiteY477" fmla="*/ 331362 h 591137"/>
                <a:gd name="connsiteX478" fmla="*/ 22140 w 507744"/>
                <a:gd name="connsiteY478" fmla="*/ 350550 h 591137"/>
                <a:gd name="connsiteX479" fmla="*/ 33948 w 507744"/>
                <a:gd name="connsiteY479" fmla="*/ 375642 h 591137"/>
                <a:gd name="connsiteX480" fmla="*/ 45756 w 507744"/>
                <a:gd name="connsiteY480" fmla="*/ 405162 h 591137"/>
                <a:gd name="connsiteX481" fmla="*/ 45756 w 507744"/>
                <a:gd name="connsiteY481" fmla="*/ 416232 h 591137"/>
                <a:gd name="connsiteX482" fmla="*/ 33948 w 507744"/>
                <a:gd name="connsiteY482" fmla="*/ 394830 h 591137"/>
                <a:gd name="connsiteX483" fmla="*/ 77490 w 507744"/>
                <a:gd name="connsiteY483" fmla="*/ 338742 h 591137"/>
                <a:gd name="connsiteX484" fmla="*/ 92250 w 507744"/>
                <a:gd name="connsiteY484" fmla="*/ 335052 h 591137"/>
                <a:gd name="connsiteX485" fmla="*/ 98892 w 507744"/>
                <a:gd name="connsiteY485" fmla="*/ 335052 h 591137"/>
                <a:gd name="connsiteX486" fmla="*/ 94822 w 507744"/>
                <a:gd name="connsiteY486" fmla="*/ 342343 h 591137"/>
                <a:gd name="connsiteX487" fmla="*/ 94464 w 507744"/>
                <a:gd name="connsiteY487" fmla="*/ 342432 h 591137"/>
                <a:gd name="connsiteX488" fmla="*/ 69372 w 507744"/>
                <a:gd name="connsiteY488" fmla="*/ 352026 h 591137"/>
                <a:gd name="connsiteX489" fmla="*/ 42066 w 507744"/>
                <a:gd name="connsiteY489" fmla="*/ 341694 h 591137"/>
                <a:gd name="connsiteX490" fmla="*/ 42066 w 507744"/>
                <a:gd name="connsiteY490" fmla="*/ 334314 h 591137"/>
                <a:gd name="connsiteX491" fmla="*/ 59040 w 507744"/>
                <a:gd name="connsiteY491" fmla="*/ 334314 h 591137"/>
                <a:gd name="connsiteX492" fmla="*/ 82656 w 507744"/>
                <a:gd name="connsiteY492" fmla="*/ 334314 h 591137"/>
                <a:gd name="connsiteX493" fmla="*/ 90774 w 507744"/>
                <a:gd name="connsiteY493" fmla="*/ 334314 h 591137"/>
                <a:gd name="connsiteX494" fmla="*/ 95202 w 507744"/>
                <a:gd name="connsiteY494" fmla="*/ 334314 h 591137"/>
                <a:gd name="connsiteX495" fmla="*/ 95202 w 507744"/>
                <a:gd name="connsiteY495" fmla="*/ 334314 h 591137"/>
                <a:gd name="connsiteX496" fmla="*/ 81180 w 507744"/>
                <a:gd name="connsiteY496" fmla="*/ 340218 h 591137"/>
                <a:gd name="connsiteX497" fmla="*/ 74538 w 507744"/>
                <a:gd name="connsiteY497" fmla="*/ 340218 h 591137"/>
                <a:gd name="connsiteX498" fmla="*/ 77490 w 507744"/>
                <a:gd name="connsiteY498" fmla="*/ 338742 h 591137"/>
                <a:gd name="connsiteX499" fmla="*/ 94464 w 507744"/>
                <a:gd name="connsiteY499" fmla="*/ 355716 h 591137"/>
                <a:gd name="connsiteX500" fmla="*/ 100368 w 507744"/>
                <a:gd name="connsiteY500" fmla="*/ 355716 h 591137"/>
                <a:gd name="connsiteX501" fmla="*/ 107748 w 507744"/>
                <a:gd name="connsiteY501" fmla="*/ 352026 h 591137"/>
                <a:gd name="connsiteX502" fmla="*/ 107748 w 507744"/>
                <a:gd name="connsiteY502" fmla="*/ 352026 h 591137"/>
                <a:gd name="connsiteX503" fmla="*/ 107748 w 507744"/>
                <a:gd name="connsiteY503" fmla="*/ 358668 h 591137"/>
                <a:gd name="connsiteX504" fmla="*/ 111438 w 507744"/>
                <a:gd name="connsiteY504" fmla="*/ 358668 h 591137"/>
                <a:gd name="connsiteX505" fmla="*/ 89298 w 507744"/>
                <a:gd name="connsiteY505" fmla="*/ 367524 h 591137"/>
                <a:gd name="connsiteX506" fmla="*/ 64944 w 507744"/>
                <a:gd name="connsiteY506" fmla="*/ 367524 h 591137"/>
                <a:gd name="connsiteX507" fmla="*/ 60516 w 507744"/>
                <a:gd name="connsiteY507" fmla="*/ 356454 h 591137"/>
                <a:gd name="connsiteX508" fmla="*/ 84870 w 507744"/>
                <a:gd name="connsiteY508" fmla="*/ 352026 h 591137"/>
                <a:gd name="connsiteX509" fmla="*/ 99630 w 507744"/>
                <a:gd name="connsiteY509" fmla="*/ 344646 h 591137"/>
                <a:gd name="connsiteX510" fmla="*/ 106272 w 507744"/>
                <a:gd name="connsiteY510" fmla="*/ 344646 h 591137"/>
                <a:gd name="connsiteX511" fmla="*/ 111438 w 507744"/>
                <a:gd name="connsiteY511" fmla="*/ 344646 h 591137"/>
                <a:gd name="connsiteX512" fmla="*/ 100368 w 507744"/>
                <a:gd name="connsiteY512" fmla="*/ 352026 h 591137"/>
                <a:gd name="connsiteX513" fmla="*/ 95202 w 507744"/>
                <a:gd name="connsiteY513" fmla="*/ 352026 h 591137"/>
                <a:gd name="connsiteX514" fmla="*/ 94464 w 507744"/>
                <a:gd name="connsiteY514" fmla="*/ 355716 h 591137"/>
                <a:gd name="connsiteX515" fmla="*/ 118080 w 507744"/>
                <a:gd name="connsiteY515" fmla="*/ 369738 h 591137"/>
                <a:gd name="connsiteX516" fmla="*/ 127674 w 507744"/>
                <a:gd name="connsiteY516" fmla="*/ 362358 h 591137"/>
                <a:gd name="connsiteX517" fmla="*/ 127674 w 507744"/>
                <a:gd name="connsiteY517" fmla="*/ 362358 h 591137"/>
                <a:gd name="connsiteX518" fmla="*/ 127674 w 507744"/>
                <a:gd name="connsiteY518" fmla="*/ 371214 h 591137"/>
                <a:gd name="connsiteX519" fmla="*/ 104058 w 507744"/>
                <a:gd name="connsiteY519" fmla="*/ 385236 h 591137"/>
                <a:gd name="connsiteX520" fmla="*/ 81180 w 507744"/>
                <a:gd name="connsiteY520" fmla="*/ 377856 h 591137"/>
                <a:gd name="connsiteX521" fmla="*/ 102582 w 507744"/>
                <a:gd name="connsiteY521" fmla="*/ 369738 h 591137"/>
                <a:gd name="connsiteX522" fmla="*/ 121770 w 507744"/>
                <a:gd name="connsiteY522" fmla="*/ 360882 h 591137"/>
                <a:gd name="connsiteX523" fmla="*/ 121770 w 507744"/>
                <a:gd name="connsiteY523" fmla="*/ 360882 h 591137"/>
                <a:gd name="connsiteX524" fmla="*/ 109224 w 507744"/>
                <a:gd name="connsiteY524" fmla="*/ 371214 h 591137"/>
                <a:gd name="connsiteX525" fmla="*/ 118080 w 507744"/>
                <a:gd name="connsiteY525" fmla="*/ 369738 h 591137"/>
                <a:gd name="connsiteX526" fmla="*/ 141696 w 507744"/>
                <a:gd name="connsiteY526" fmla="*/ 380070 h 591137"/>
                <a:gd name="connsiteX527" fmla="*/ 148338 w 507744"/>
                <a:gd name="connsiteY527" fmla="*/ 372690 h 591137"/>
                <a:gd name="connsiteX528" fmla="*/ 148338 w 507744"/>
                <a:gd name="connsiteY528" fmla="*/ 372690 h 591137"/>
                <a:gd name="connsiteX529" fmla="*/ 157932 w 507744"/>
                <a:gd name="connsiteY529" fmla="*/ 372690 h 591137"/>
                <a:gd name="connsiteX530" fmla="*/ 162360 w 507744"/>
                <a:gd name="connsiteY530" fmla="*/ 368262 h 591137"/>
                <a:gd name="connsiteX531" fmla="*/ 153504 w 507744"/>
                <a:gd name="connsiteY531" fmla="*/ 385974 h 591137"/>
                <a:gd name="connsiteX532" fmla="*/ 143910 w 507744"/>
                <a:gd name="connsiteY532" fmla="*/ 394830 h 591137"/>
                <a:gd name="connsiteX533" fmla="*/ 129150 w 507744"/>
                <a:gd name="connsiteY533" fmla="*/ 394830 h 591137"/>
                <a:gd name="connsiteX534" fmla="*/ 120294 w 507744"/>
                <a:gd name="connsiteY534" fmla="*/ 394830 h 591137"/>
                <a:gd name="connsiteX535" fmla="*/ 120294 w 507744"/>
                <a:gd name="connsiteY535" fmla="*/ 394830 h 591137"/>
                <a:gd name="connsiteX536" fmla="*/ 134316 w 507744"/>
                <a:gd name="connsiteY536" fmla="*/ 377856 h 591137"/>
                <a:gd name="connsiteX537" fmla="*/ 134316 w 507744"/>
                <a:gd name="connsiteY537" fmla="*/ 371952 h 591137"/>
                <a:gd name="connsiteX538" fmla="*/ 134316 w 507744"/>
                <a:gd name="connsiteY538" fmla="*/ 371952 h 591137"/>
                <a:gd name="connsiteX539" fmla="*/ 140958 w 507744"/>
                <a:gd name="connsiteY539" fmla="*/ 371952 h 591137"/>
                <a:gd name="connsiteX540" fmla="*/ 140958 w 507744"/>
                <a:gd name="connsiteY540" fmla="*/ 371952 h 591137"/>
                <a:gd name="connsiteX541" fmla="*/ 133578 w 507744"/>
                <a:gd name="connsiteY541" fmla="*/ 379332 h 591137"/>
                <a:gd name="connsiteX542" fmla="*/ 134316 w 507744"/>
                <a:gd name="connsiteY542" fmla="*/ 383022 h 591137"/>
                <a:gd name="connsiteX543" fmla="*/ 141696 w 507744"/>
                <a:gd name="connsiteY543" fmla="*/ 380070 h 591137"/>
                <a:gd name="connsiteX544" fmla="*/ 167526 w 507744"/>
                <a:gd name="connsiteY544" fmla="*/ 380070 h 591137"/>
                <a:gd name="connsiteX545" fmla="*/ 167526 w 507744"/>
                <a:gd name="connsiteY545" fmla="*/ 380070 h 591137"/>
                <a:gd name="connsiteX546" fmla="*/ 167526 w 507744"/>
                <a:gd name="connsiteY546" fmla="*/ 384498 h 591137"/>
                <a:gd name="connsiteX547" fmla="*/ 160884 w 507744"/>
                <a:gd name="connsiteY547" fmla="*/ 394092 h 591137"/>
                <a:gd name="connsiteX548" fmla="*/ 149814 w 507744"/>
                <a:gd name="connsiteY548" fmla="*/ 394092 h 591137"/>
                <a:gd name="connsiteX549" fmla="*/ 154980 w 507744"/>
                <a:gd name="connsiteY549" fmla="*/ 384498 h 591137"/>
                <a:gd name="connsiteX550" fmla="*/ 161622 w 507744"/>
                <a:gd name="connsiteY550" fmla="*/ 369000 h 591137"/>
                <a:gd name="connsiteX551" fmla="*/ 161622 w 507744"/>
                <a:gd name="connsiteY551" fmla="*/ 377856 h 591137"/>
                <a:gd name="connsiteX552" fmla="*/ 161622 w 507744"/>
                <a:gd name="connsiteY552" fmla="*/ 377856 h 591137"/>
                <a:gd name="connsiteX553" fmla="*/ 161622 w 507744"/>
                <a:gd name="connsiteY553" fmla="*/ 383760 h 591137"/>
                <a:gd name="connsiteX554" fmla="*/ 60516 w 507744"/>
                <a:gd name="connsiteY554" fmla="*/ 331362 h 591137"/>
                <a:gd name="connsiteX555" fmla="*/ 40590 w 507744"/>
                <a:gd name="connsiteY555" fmla="*/ 331362 h 591137"/>
                <a:gd name="connsiteX556" fmla="*/ 40590 w 507744"/>
                <a:gd name="connsiteY556" fmla="*/ 331362 h 591137"/>
                <a:gd name="connsiteX557" fmla="*/ 53136 w 507744"/>
                <a:gd name="connsiteY557" fmla="*/ 348336 h 591137"/>
                <a:gd name="connsiteX558" fmla="*/ 79704 w 507744"/>
                <a:gd name="connsiteY558" fmla="*/ 348336 h 591137"/>
                <a:gd name="connsiteX559" fmla="*/ 72324 w 507744"/>
                <a:gd name="connsiteY559" fmla="*/ 352026 h 591137"/>
                <a:gd name="connsiteX560" fmla="*/ 60516 w 507744"/>
                <a:gd name="connsiteY560" fmla="*/ 355716 h 591137"/>
                <a:gd name="connsiteX561" fmla="*/ 72324 w 507744"/>
                <a:gd name="connsiteY561" fmla="*/ 369738 h 591137"/>
                <a:gd name="connsiteX562" fmla="*/ 96678 w 507744"/>
                <a:gd name="connsiteY562" fmla="*/ 369738 h 591137"/>
                <a:gd name="connsiteX563" fmla="*/ 96678 w 507744"/>
                <a:gd name="connsiteY563" fmla="*/ 369738 h 591137"/>
                <a:gd name="connsiteX564" fmla="*/ 84870 w 507744"/>
                <a:gd name="connsiteY564" fmla="*/ 369738 h 591137"/>
                <a:gd name="connsiteX565" fmla="*/ 101106 w 507744"/>
                <a:gd name="connsiteY565" fmla="*/ 380808 h 591137"/>
                <a:gd name="connsiteX566" fmla="*/ 122508 w 507744"/>
                <a:gd name="connsiteY566" fmla="*/ 380808 h 591137"/>
                <a:gd name="connsiteX567" fmla="*/ 122508 w 507744"/>
                <a:gd name="connsiteY567" fmla="*/ 380808 h 591137"/>
                <a:gd name="connsiteX568" fmla="*/ 118080 w 507744"/>
                <a:gd name="connsiteY568" fmla="*/ 385974 h 591137"/>
                <a:gd name="connsiteX569" fmla="*/ 133578 w 507744"/>
                <a:gd name="connsiteY569" fmla="*/ 391140 h 591137"/>
                <a:gd name="connsiteX570" fmla="*/ 157194 w 507744"/>
                <a:gd name="connsiteY570" fmla="*/ 380808 h 591137"/>
                <a:gd name="connsiteX571" fmla="*/ 157194 w 507744"/>
                <a:gd name="connsiteY571" fmla="*/ 380808 h 591137"/>
                <a:gd name="connsiteX572" fmla="*/ 151290 w 507744"/>
                <a:gd name="connsiteY572" fmla="*/ 388188 h 591137"/>
                <a:gd name="connsiteX573" fmla="*/ 160884 w 507744"/>
                <a:gd name="connsiteY573" fmla="*/ 394830 h 591137"/>
                <a:gd name="connsiteX574" fmla="*/ 175644 w 507744"/>
                <a:gd name="connsiteY574" fmla="*/ 382284 h 591137"/>
                <a:gd name="connsiteX575" fmla="*/ 175644 w 507744"/>
                <a:gd name="connsiteY575" fmla="*/ 382284 h 591137"/>
                <a:gd name="connsiteX576" fmla="*/ 171216 w 507744"/>
                <a:gd name="connsiteY576" fmla="*/ 391878 h 591137"/>
                <a:gd name="connsiteX577" fmla="*/ 154242 w 507744"/>
                <a:gd name="connsiteY577" fmla="*/ 405900 h 591137"/>
                <a:gd name="connsiteX578" fmla="*/ 139482 w 507744"/>
                <a:gd name="connsiteY578" fmla="*/ 405900 h 591137"/>
                <a:gd name="connsiteX579" fmla="*/ 139482 w 507744"/>
                <a:gd name="connsiteY579" fmla="*/ 405900 h 591137"/>
                <a:gd name="connsiteX580" fmla="*/ 139482 w 507744"/>
                <a:gd name="connsiteY580" fmla="*/ 405900 h 591137"/>
                <a:gd name="connsiteX581" fmla="*/ 135054 w 507744"/>
                <a:gd name="connsiteY581" fmla="*/ 405900 h 591137"/>
                <a:gd name="connsiteX582" fmla="*/ 121032 w 507744"/>
                <a:gd name="connsiteY582" fmla="*/ 409590 h 591137"/>
                <a:gd name="connsiteX583" fmla="*/ 124722 w 507744"/>
                <a:gd name="connsiteY583" fmla="*/ 415494 h 591137"/>
                <a:gd name="connsiteX584" fmla="*/ 124722 w 507744"/>
                <a:gd name="connsiteY584" fmla="*/ 419922 h 591137"/>
                <a:gd name="connsiteX585" fmla="*/ 115866 w 507744"/>
                <a:gd name="connsiteY585" fmla="*/ 424350 h 591137"/>
                <a:gd name="connsiteX586" fmla="*/ 115866 w 507744"/>
                <a:gd name="connsiteY586" fmla="*/ 428040 h 591137"/>
                <a:gd name="connsiteX587" fmla="*/ 125460 w 507744"/>
                <a:gd name="connsiteY587" fmla="*/ 428040 h 591137"/>
                <a:gd name="connsiteX588" fmla="*/ 121032 w 507744"/>
                <a:gd name="connsiteY588" fmla="*/ 431730 h 591137"/>
                <a:gd name="connsiteX589" fmla="*/ 104058 w 507744"/>
                <a:gd name="connsiteY589" fmla="*/ 436896 h 591137"/>
                <a:gd name="connsiteX590" fmla="*/ 81918 w 507744"/>
                <a:gd name="connsiteY590" fmla="*/ 436896 h 591137"/>
                <a:gd name="connsiteX591" fmla="*/ 73800 w 507744"/>
                <a:gd name="connsiteY591" fmla="*/ 436896 h 591137"/>
                <a:gd name="connsiteX592" fmla="*/ 73800 w 507744"/>
                <a:gd name="connsiteY592" fmla="*/ 428778 h 591137"/>
                <a:gd name="connsiteX593" fmla="*/ 67896 w 507744"/>
                <a:gd name="connsiteY593" fmla="*/ 414018 h 591137"/>
                <a:gd name="connsiteX594" fmla="*/ 60516 w 507744"/>
                <a:gd name="connsiteY594" fmla="*/ 425826 h 591137"/>
                <a:gd name="connsiteX595" fmla="*/ 60516 w 507744"/>
                <a:gd name="connsiteY595" fmla="*/ 425826 h 591137"/>
                <a:gd name="connsiteX596" fmla="*/ 60516 w 507744"/>
                <a:gd name="connsiteY596" fmla="*/ 419922 h 591137"/>
                <a:gd name="connsiteX597" fmla="*/ 53136 w 507744"/>
                <a:gd name="connsiteY597" fmla="*/ 412542 h 591137"/>
                <a:gd name="connsiteX598" fmla="*/ 53136 w 507744"/>
                <a:gd name="connsiteY598" fmla="*/ 403686 h 591137"/>
                <a:gd name="connsiteX599" fmla="*/ 53136 w 507744"/>
                <a:gd name="connsiteY599" fmla="*/ 383022 h 591137"/>
                <a:gd name="connsiteX600" fmla="*/ 37638 w 507744"/>
                <a:gd name="connsiteY600" fmla="*/ 356454 h 591137"/>
                <a:gd name="connsiteX601" fmla="*/ 30258 w 507744"/>
                <a:gd name="connsiteY601" fmla="*/ 331362 h 591137"/>
                <a:gd name="connsiteX602" fmla="*/ 30258 w 507744"/>
                <a:gd name="connsiteY602" fmla="*/ 318816 h 591137"/>
                <a:gd name="connsiteX603" fmla="*/ 30258 w 507744"/>
                <a:gd name="connsiteY603" fmla="*/ 318816 h 591137"/>
                <a:gd name="connsiteX604" fmla="*/ 36900 w 507744"/>
                <a:gd name="connsiteY604" fmla="*/ 324720 h 591137"/>
                <a:gd name="connsiteX605" fmla="*/ 72324 w 507744"/>
                <a:gd name="connsiteY605" fmla="*/ 332838 h 591137"/>
                <a:gd name="connsiteX606" fmla="*/ 134316 w 507744"/>
                <a:gd name="connsiteY606" fmla="*/ 439848 h 591137"/>
                <a:gd name="connsiteX607" fmla="*/ 134316 w 507744"/>
                <a:gd name="connsiteY607" fmla="*/ 439848 h 591137"/>
                <a:gd name="connsiteX608" fmla="*/ 139482 w 507744"/>
                <a:gd name="connsiteY608" fmla="*/ 439848 h 591137"/>
                <a:gd name="connsiteX609" fmla="*/ 139482 w 507744"/>
                <a:gd name="connsiteY609" fmla="*/ 439848 h 591137"/>
                <a:gd name="connsiteX610" fmla="*/ 134316 w 507744"/>
                <a:gd name="connsiteY610" fmla="*/ 444276 h 591137"/>
                <a:gd name="connsiteX611" fmla="*/ 121770 w 507744"/>
                <a:gd name="connsiteY611" fmla="*/ 444276 h 591137"/>
                <a:gd name="connsiteX612" fmla="*/ 47970 w 507744"/>
                <a:gd name="connsiteY612" fmla="*/ 414756 h 591137"/>
                <a:gd name="connsiteX613" fmla="*/ 47970 w 507744"/>
                <a:gd name="connsiteY613" fmla="*/ 414756 h 591137"/>
                <a:gd name="connsiteX614" fmla="*/ 56457 w 507744"/>
                <a:gd name="connsiteY614" fmla="*/ 410697 h 591137"/>
                <a:gd name="connsiteX615" fmla="*/ 60516 w 507744"/>
                <a:gd name="connsiteY615" fmla="*/ 419184 h 591137"/>
                <a:gd name="connsiteX616" fmla="*/ 60516 w 507744"/>
                <a:gd name="connsiteY616" fmla="*/ 425826 h 591137"/>
                <a:gd name="connsiteX617" fmla="*/ 51660 w 507744"/>
                <a:gd name="connsiteY617" fmla="*/ 425826 h 591137"/>
                <a:gd name="connsiteX618" fmla="*/ 46287 w 507744"/>
                <a:gd name="connsiteY618" fmla="*/ 418121 h 591137"/>
                <a:gd name="connsiteX619" fmla="*/ 47970 w 507744"/>
                <a:gd name="connsiteY619" fmla="*/ 414756 h 591137"/>
                <a:gd name="connsiteX620" fmla="*/ 53874 w 507744"/>
                <a:gd name="connsiteY620" fmla="*/ 445752 h 591137"/>
                <a:gd name="connsiteX621" fmla="*/ 53874 w 507744"/>
                <a:gd name="connsiteY621" fmla="*/ 428040 h 591137"/>
                <a:gd name="connsiteX622" fmla="*/ 62730 w 507744"/>
                <a:gd name="connsiteY622" fmla="*/ 434682 h 591137"/>
                <a:gd name="connsiteX623" fmla="*/ 69372 w 507744"/>
                <a:gd name="connsiteY623" fmla="*/ 450918 h 591137"/>
                <a:gd name="connsiteX624" fmla="*/ 69372 w 507744"/>
                <a:gd name="connsiteY624" fmla="*/ 459036 h 591137"/>
                <a:gd name="connsiteX625" fmla="*/ 65682 w 507744"/>
                <a:gd name="connsiteY625" fmla="*/ 459036 h 591137"/>
                <a:gd name="connsiteX626" fmla="*/ 65682 w 507744"/>
                <a:gd name="connsiteY626" fmla="*/ 459036 h 591137"/>
                <a:gd name="connsiteX627" fmla="*/ 65682 w 507744"/>
                <a:gd name="connsiteY627" fmla="*/ 459036 h 591137"/>
                <a:gd name="connsiteX628" fmla="*/ 53874 w 507744"/>
                <a:gd name="connsiteY628" fmla="*/ 445752 h 591137"/>
                <a:gd name="connsiteX629" fmla="*/ 53874 w 507744"/>
                <a:gd name="connsiteY629" fmla="*/ 478962 h 591137"/>
                <a:gd name="connsiteX630" fmla="*/ 57564 w 507744"/>
                <a:gd name="connsiteY630" fmla="*/ 473058 h 591137"/>
                <a:gd name="connsiteX631" fmla="*/ 57564 w 507744"/>
                <a:gd name="connsiteY631" fmla="*/ 473058 h 591137"/>
                <a:gd name="connsiteX632" fmla="*/ 57564 w 507744"/>
                <a:gd name="connsiteY632" fmla="*/ 473058 h 591137"/>
                <a:gd name="connsiteX633" fmla="*/ 57564 w 507744"/>
                <a:gd name="connsiteY633" fmla="*/ 478962 h 591137"/>
                <a:gd name="connsiteX634" fmla="*/ 57564 w 507744"/>
                <a:gd name="connsiteY634" fmla="*/ 483390 h 591137"/>
                <a:gd name="connsiteX635" fmla="*/ 52398 w 507744"/>
                <a:gd name="connsiteY635" fmla="*/ 483390 h 591137"/>
                <a:gd name="connsiteX636" fmla="*/ 52398 w 507744"/>
                <a:gd name="connsiteY636" fmla="*/ 478962 h 591137"/>
                <a:gd name="connsiteX637" fmla="*/ 65682 w 507744"/>
                <a:gd name="connsiteY637" fmla="*/ 499626 h 591137"/>
                <a:gd name="connsiteX638" fmla="*/ 60516 w 507744"/>
                <a:gd name="connsiteY638" fmla="*/ 499626 h 591137"/>
                <a:gd name="connsiteX639" fmla="*/ 60516 w 507744"/>
                <a:gd name="connsiteY639" fmla="*/ 494460 h 591137"/>
                <a:gd name="connsiteX640" fmla="*/ 60516 w 507744"/>
                <a:gd name="connsiteY640" fmla="*/ 494460 h 591137"/>
                <a:gd name="connsiteX641" fmla="*/ 72324 w 507744"/>
                <a:gd name="connsiteY641" fmla="*/ 494460 h 591137"/>
                <a:gd name="connsiteX642" fmla="*/ 72324 w 507744"/>
                <a:gd name="connsiteY642" fmla="*/ 494460 h 591137"/>
                <a:gd name="connsiteX643" fmla="*/ 72324 w 507744"/>
                <a:gd name="connsiteY643" fmla="*/ 494460 h 591137"/>
                <a:gd name="connsiteX644" fmla="*/ 76014 w 507744"/>
                <a:gd name="connsiteY644" fmla="*/ 494460 h 591137"/>
                <a:gd name="connsiteX645" fmla="*/ 79704 w 507744"/>
                <a:gd name="connsiteY645" fmla="*/ 494460 h 591137"/>
                <a:gd name="connsiteX646" fmla="*/ 79704 w 507744"/>
                <a:gd name="connsiteY646" fmla="*/ 494460 h 591137"/>
                <a:gd name="connsiteX647" fmla="*/ 84132 w 507744"/>
                <a:gd name="connsiteY647" fmla="*/ 498888 h 591137"/>
                <a:gd name="connsiteX648" fmla="*/ 87084 w 507744"/>
                <a:gd name="connsiteY648" fmla="*/ 499626 h 591137"/>
                <a:gd name="connsiteX649" fmla="*/ 78966 w 507744"/>
                <a:gd name="connsiteY649" fmla="*/ 499626 h 591137"/>
                <a:gd name="connsiteX650" fmla="*/ 74538 w 507744"/>
                <a:gd name="connsiteY650" fmla="*/ 499626 h 591137"/>
                <a:gd name="connsiteX651" fmla="*/ 74538 w 507744"/>
                <a:gd name="connsiteY651" fmla="*/ 499626 h 591137"/>
                <a:gd name="connsiteX652" fmla="*/ 65682 w 507744"/>
                <a:gd name="connsiteY652" fmla="*/ 482652 h 591137"/>
                <a:gd name="connsiteX653" fmla="*/ 65682 w 507744"/>
                <a:gd name="connsiteY653" fmla="*/ 482652 h 591137"/>
                <a:gd name="connsiteX654" fmla="*/ 65682 w 507744"/>
                <a:gd name="connsiteY654" fmla="*/ 482652 h 591137"/>
                <a:gd name="connsiteX655" fmla="*/ 65682 w 507744"/>
                <a:gd name="connsiteY655" fmla="*/ 482652 h 591137"/>
                <a:gd name="connsiteX656" fmla="*/ 65682 w 507744"/>
                <a:gd name="connsiteY656" fmla="*/ 482652 h 591137"/>
                <a:gd name="connsiteX657" fmla="*/ 65682 w 507744"/>
                <a:gd name="connsiteY657" fmla="*/ 482652 h 591137"/>
                <a:gd name="connsiteX658" fmla="*/ 61992 w 507744"/>
                <a:gd name="connsiteY658" fmla="*/ 478962 h 591137"/>
                <a:gd name="connsiteX659" fmla="*/ 67158 w 507744"/>
                <a:gd name="connsiteY659" fmla="*/ 485604 h 591137"/>
                <a:gd name="connsiteX660" fmla="*/ 77490 w 507744"/>
                <a:gd name="connsiteY660" fmla="*/ 475272 h 591137"/>
                <a:gd name="connsiteX661" fmla="*/ 77490 w 507744"/>
                <a:gd name="connsiteY661" fmla="*/ 475272 h 591137"/>
                <a:gd name="connsiteX662" fmla="*/ 77490 w 507744"/>
                <a:gd name="connsiteY662" fmla="*/ 479700 h 591137"/>
                <a:gd name="connsiteX663" fmla="*/ 72324 w 507744"/>
                <a:gd name="connsiteY663" fmla="*/ 479700 h 591137"/>
                <a:gd name="connsiteX664" fmla="*/ 72324 w 507744"/>
                <a:gd name="connsiteY664" fmla="*/ 479700 h 591137"/>
                <a:gd name="connsiteX665" fmla="*/ 72324 w 507744"/>
                <a:gd name="connsiteY665" fmla="*/ 476010 h 591137"/>
                <a:gd name="connsiteX666" fmla="*/ 77490 w 507744"/>
                <a:gd name="connsiteY666" fmla="*/ 475272 h 591137"/>
                <a:gd name="connsiteX667" fmla="*/ 77490 w 507744"/>
                <a:gd name="connsiteY667" fmla="*/ 475272 h 591137"/>
                <a:gd name="connsiteX668" fmla="*/ 77490 w 507744"/>
                <a:gd name="connsiteY668" fmla="*/ 475272 h 591137"/>
                <a:gd name="connsiteX669" fmla="*/ 77490 w 507744"/>
                <a:gd name="connsiteY669" fmla="*/ 475272 h 591137"/>
                <a:gd name="connsiteX670" fmla="*/ 77490 w 507744"/>
                <a:gd name="connsiteY670" fmla="*/ 475272 h 591137"/>
                <a:gd name="connsiteX671" fmla="*/ 84132 w 507744"/>
                <a:gd name="connsiteY671" fmla="*/ 484866 h 591137"/>
                <a:gd name="connsiteX672" fmla="*/ 84132 w 507744"/>
                <a:gd name="connsiteY672" fmla="*/ 484866 h 591137"/>
                <a:gd name="connsiteX673" fmla="*/ 84132 w 507744"/>
                <a:gd name="connsiteY673" fmla="*/ 480438 h 591137"/>
                <a:gd name="connsiteX674" fmla="*/ 84132 w 507744"/>
                <a:gd name="connsiteY674" fmla="*/ 486342 h 591137"/>
                <a:gd name="connsiteX675" fmla="*/ 84132 w 507744"/>
                <a:gd name="connsiteY675" fmla="*/ 486342 h 591137"/>
                <a:gd name="connsiteX676" fmla="*/ 84132 w 507744"/>
                <a:gd name="connsiteY676" fmla="*/ 508482 h 591137"/>
                <a:gd name="connsiteX677" fmla="*/ 84132 w 507744"/>
                <a:gd name="connsiteY677" fmla="*/ 512172 h 591137"/>
                <a:gd name="connsiteX678" fmla="*/ 76014 w 507744"/>
                <a:gd name="connsiteY678" fmla="*/ 512172 h 591137"/>
                <a:gd name="connsiteX679" fmla="*/ 70110 w 507744"/>
                <a:gd name="connsiteY679" fmla="*/ 512172 h 591137"/>
                <a:gd name="connsiteX680" fmla="*/ 70110 w 507744"/>
                <a:gd name="connsiteY680" fmla="*/ 512172 h 591137"/>
                <a:gd name="connsiteX681" fmla="*/ 75276 w 507744"/>
                <a:gd name="connsiteY681" fmla="*/ 512172 h 591137"/>
                <a:gd name="connsiteX682" fmla="*/ 80442 w 507744"/>
                <a:gd name="connsiteY682" fmla="*/ 512172 h 591137"/>
                <a:gd name="connsiteX683" fmla="*/ 87084 w 507744"/>
                <a:gd name="connsiteY683" fmla="*/ 512172 h 591137"/>
                <a:gd name="connsiteX684" fmla="*/ 90774 w 507744"/>
                <a:gd name="connsiteY684" fmla="*/ 512172 h 591137"/>
                <a:gd name="connsiteX685" fmla="*/ 90774 w 507744"/>
                <a:gd name="connsiteY685" fmla="*/ 512172 h 591137"/>
                <a:gd name="connsiteX686" fmla="*/ 95202 w 507744"/>
                <a:gd name="connsiteY686" fmla="*/ 512172 h 591137"/>
                <a:gd name="connsiteX687" fmla="*/ 95202 w 507744"/>
                <a:gd name="connsiteY687" fmla="*/ 517338 h 591137"/>
                <a:gd name="connsiteX688" fmla="*/ 87822 w 507744"/>
                <a:gd name="connsiteY688" fmla="*/ 517338 h 591137"/>
                <a:gd name="connsiteX689" fmla="*/ 101844 w 507744"/>
                <a:gd name="connsiteY689" fmla="*/ 531360 h 591137"/>
                <a:gd name="connsiteX690" fmla="*/ 101844 w 507744"/>
                <a:gd name="connsiteY690" fmla="*/ 531360 h 591137"/>
                <a:gd name="connsiteX691" fmla="*/ 101844 w 507744"/>
                <a:gd name="connsiteY691" fmla="*/ 531360 h 591137"/>
                <a:gd name="connsiteX692" fmla="*/ 101844 w 507744"/>
                <a:gd name="connsiteY692" fmla="*/ 531360 h 591137"/>
                <a:gd name="connsiteX693" fmla="*/ 101844 w 507744"/>
                <a:gd name="connsiteY693" fmla="*/ 531360 h 591137"/>
                <a:gd name="connsiteX694" fmla="*/ 101844 w 507744"/>
                <a:gd name="connsiteY694" fmla="*/ 531360 h 591137"/>
                <a:gd name="connsiteX695" fmla="*/ 101844 w 507744"/>
                <a:gd name="connsiteY695" fmla="*/ 531360 h 591137"/>
                <a:gd name="connsiteX696" fmla="*/ 101844 w 507744"/>
                <a:gd name="connsiteY696" fmla="*/ 531360 h 591137"/>
                <a:gd name="connsiteX697" fmla="*/ 101106 w 507744"/>
                <a:gd name="connsiteY697" fmla="*/ 531360 h 591137"/>
                <a:gd name="connsiteX698" fmla="*/ 101844 w 507744"/>
                <a:gd name="connsiteY698" fmla="*/ 518076 h 591137"/>
                <a:gd name="connsiteX699" fmla="*/ 105534 w 507744"/>
                <a:gd name="connsiteY699" fmla="*/ 518076 h 591137"/>
                <a:gd name="connsiteX700" fmla="*/ 105534 w 507744"/>
                <a:gd name="connsiteY700" fmla="*/ 518076 h 591137"/>
                <a:gd name="connsiteX701" fmla="*/ 97416 w 507744"/>
                <a:gd name="connsiteY701" fmla="*/ 518076 h 591137"/>
                <a:gd name="connsiteX702" fmla="*/ 97416 w 507744"/>
                <a:gd name="connsiteY702" fmla="*/ 518076 h 591137"/>
                <a:gd name="connsiteX703" fmla="*/ 92988 w 507744"/>
                <a:gd name="connsiteY703" fmla="*/ 524718 h 591137"/>
                <a:gd name="connsiteX704" fmla="*/ 92988 w 507744"/>
                <a:gd name="connsiteY704" fmla="*/ 524718 h 591137"/>
                <a:gd name="connsiteX705" fmla="*/ 92988 w 507744"/>
                <a:gd name="connsiteY705" fmla="*/ 524718 h 591137"/>
                <a:gd name="connsiteX706" fmla="*/ 92988 w 507744"/>
                <a:gd name="connsiteY706" fmla="*/ 524718 h 591137"/>
                <a:gd name="connsiteX707" fmla="*/ 92988 w 507744"/>
                <a:gd name="connsiteY707" fmla="*/ 515124 h 591137"/>
                <a:gd name="connsiteX708" fmla="*/ 92988 w 507744"/>
                <a:gd name="connsiteY708" fmla="*/ 510696 h 591137"/>
                <a:gd name="connsiteX709" fmla="*/ 99630 w 507744"/>
                <a:gd name="connsiteY709" fmla="*/ 510696 h 591137"/>
                <a:gd name="connsiteX710" fmla="*/ 99630 w 507744"/>
                <a:gd name="connsiteY710" fmla="*/ 510696 h 591137"/>
                <a:gd name="connsiteX711" fmla="*/ 104796 w 507744"/>
                <a:gd name="connsiteY711" fmla="*/ 518076 h 591137"/>
                <a:gd name="connsiteX712" fmla="*/ 100368 w 507744"/>
                <a:gd name="connsiteY712" fmla="*/ 499626 h 591137"/>
                <a:gd name="connsiteX713" fmla="*/ 100368 w 507744"/>
                <a:gd name="connsiteY713" fmla="*/ 499626 h 591137"/>
                <a:gd name="connsiteX714" fmla="*/ 100368 w 507744"/>
                <a:gd name="connsiteY714" fmla="*/ 499626 h 591137"/>
                <a:gd name="connsiteX715" fmla="*/ 100368 w 507744"/>
                <a:gd name="connsiteY715" fmla="*/ 493722 h 591137"/>
                <a:gd name="connsiteX716" fmla="*/ 100368 w 507744"/>
                <a:gd name="connsiteY716" fmla="*/ 493722 h 591137"/>
                <a:gd name="connsiteX717" fmla="*/ 100368 w 507744"/>
                <a:gd name="connsiteY717" fmla="*/ 499626 h 591137"/>
                <a:gd name="connsiteX718" fmla="*/ 142434 w 507744"/>
                <a:gd name="connsiteY718" fmla="*/ 459774 h 591137"/>
                <a:gd name="connsiteX719" fmla="*/ 142434 w 507744"/>
                <a:gd name="connsiteY719" fmla="*/ 464940 h 591137"/>
                <a:gd name="connsiteX720" fmla="*/ 129888 w 507744"/>
                <a:gd name="connsiteY720" fmla="*/ 472320 h 591137"/>
                <a:gd name="connsiteX721" fmla="*/ 118080 w 507744"/>
                <a:gd name="connsiteY721" fmla="*/ 481914 h 591137"/>
                <a:gd name="connsiteX722" fmla="*/ 111438 w 507744"/>
                <a:gd name="connsiteY722" fmla="*/ 489294 h 591137"/>
                <a:gd name="connsiteX723" fmla="*/ 107010 w 507744"/>
                <a:gd name="connsiteY723" fmla="*/ 494460 h 591137"/>
                <a:gd name="connsiteX724" fmla="*/ 107010 w 507744"/>
                <a:gd name="connsiteY724" fmla="*/ 494460 h 591137"/>
                <a:gd name="connsiteX725" fmla="*/ 107010 w 507744"/>
                <a:gd name="connsiteY725" fmla="*/ 489294 h 591137"/>
                <a:gd name="connsiteX726" fmla="*/ 107010 w 507744"/>
                <a:gd name="connsiteY726" fmla="*/ 489294 h 591137"/>
                <a:gd name="connsiteX727" fmla="*/ 107010 w 507744"/>
                <a:gd name="connsiteY727" fmla="*/ 495936 h 591137"/>
                <a:gd name="connsiteX728" fmla="*/ 107010 w 507744"/>
                <a:gd name="connsiteY728" fmla="*/ 495936 h 591137"/>
                <a:gd name="connsiteX729" fmla="*/ 107010 w 507744"/>
                <a:gd name="connsiteY729" fmla="*/ 490770 h 591137"/>
                <a:gd name="connsiteX730" fmla="*/ 107010 w 507744"/>
                <a:gd name="connsiteY730" fmla="*/ 490770 h 591137"/>
                <a:gd name="connsiteX731" fmla="*/ 107010 w 507744"/>
                <a:gd name="connsiteY731" fmla="*/ 484128 h 591137"/>
                <a:gd name="connsiteX732" fmla="*/ 107010 w 507744"/>
                <a:gd name="connsiteY732" fmla="*/ 477486 h 591137"/>
                <a:gd name="connsiteX733" fmla="*/ 103320 w 507744"/>
                <a:gd name="connsiteY733" fmla="*/ 477486 h 591137"/>
                <a:gd name="connsiteX734" fmla="*/ 103320 w 507744"/>
                <a:gd name="connsiteY734" fmla="*/ 481176 h 591137"/>
                <a:gd name="connsiteX735" fmla="*/ 103320 w 507744"/>
                <a:gd name="connsiteY735" fmla="*/ 481176 h 591137"/>
                <a:gd name="connsiteX736" fmla="*/ 103320 w 507744"/>
                <a:gd name="connsiteY736" fmla="*/ 481176 h 591137"/>
                <a:gd name="connsiteX737" fmla="*/ 103320 w 507744"/>
                <a:gd name="connsiteY737" fmla="*/ 477486 h 591137"/>
                <a:gd name="connsiteX738" fmla="*/ 103320 w 507744"/>
                <a:gd name="connsiteY738" fmla="*/ 477486 h 591137"/>
                <a:gd name="connsiteX739" fmla="*/ 103320 w 507744"/>
                <a:gd name="connsiteY739" fmla="*/ 477486 h 591137"/>
                <a:gd name="connsiteX740" fmla="*/ 110700 w 507744"/>
                <a:gd name="connsiteY740" fmla="*/ 477486 h 591137"/>
                <a:gd name="connsiteX741" fmla="*/ 117342 w 507744"/>
                <a:gd name="connsiteY741" fmla="*/ 477486 h 591137"/>
                <a:gd name="connsiteX742" fmla="*/ 117342 w 507744"/>
                <a:gd name="connsiteY742" fmla="*/ 477486 h 591137"/>
                <a:gd name="connsiteX743" fmla="*/ 87084 w 507744"/>
                <a:gd name="connsiteY743" fmla="*/ 470106 h 591137"/>
                <a:gd name="connsiteX744" fmla="*/ 77490 w 507744"/>
                <a:gd name="connsiteY744" fmla="*/ 470106 h 591137"/>
                <a:gd name="connsiteX745" fmla="*/ 77490 w 507744"/>
                <a:gd name="connsiteY745" fmla="*/ 470106 h 591137"/>
                <a:gd name="connsiteX746" fmla="*/ 77490 w 507744"/>
                <a:gd name="connsiteY746" fmla="*/ 476748 h 591137"/>
                <a:gd name="connsiteX747" fmla="*/ 69466 w 507744"/>
                <a:gd name="connsiteY747" fmla="*/ 479056 h 591137"/>
                <a:gd name="connsiteX748" fmla="*/ 67158 w 507744"/>
                <a:gd name="connsiteY748" fmla="*/ 476748 h 591137"/>
                <a:gd name="connsiteX749" fmla="*/ 66038 w 507744"/>
                <a:gd name="connsiteY749" fmla="*/ 465322 h 591137"/>
                <a:gd name="connsiteX750" fmla="*/ 67158 w 507744"/>
                <a:gd name="connsiteY750" fmla="*/ 464202 h 591137"/>
                <a:gd name="connsiteX751" fmla="*/ 82656 w 507744"/>
                <a:gd name="connsiteY751" fmla="*/ 458298 h 591137"/>
                <a:gd name="connsiteX752" fmla="*/ 112914 w 507744"/>
                <a:gd name="connsiteY752" fmla="*/ 458298 h 591137"/>
                <a:gd name="connsiteX753" fmla="*/ 126198 w 507744"/>
                <a:gd name="connsiteY753" fmla="*/ 453870 h 591137"/>
                <a:gd name="connsiteX754" fmla="*/ 134316 w 507744"/>
                <a:gd name="connsiteY754" fmla="*/ 448704 h 591137"/>
                <a:gd name="connsiteX755" fmla="*/ 134316 w 507744"/>
                <a:gd name="connsiteY755" fmla="*/ 448704 h 591137"/>
                <a:gd name="connsiteX756" fmla="*/ 144648 w 507744"/>
                <a:gd name="connsiteY756" fmla="*/ 444276 h 591137"/>
                <a:gd name="connsiteX757" fmla="*/ 142434 w 507744"/>
                <a:gd name="connsiteY757" fmla="*/ 456822 h 591137"/>
                <a:gd name="connsiteX758" fmla="*/ 171954 w 507744"/>
                <a:gd name="connsiteY758" fmla="*/ 453132 h 591137"/>
                <a:gd name="connsiteX759" fmla="*/ 157194 w 507744"/>
                <a:gd name="connsiteY759" fmla="*/ 461988 h 591137"/>
                <a:gd name="connsiteX760" fmla="*/ 145386 w 507744"/>
                <a:gd name="connsiteY760" fmla="*/ 471582 h 591137"/>
                <a:gd name="connsiteX761" fmla="*/ 145386 w 507744"/>
                <a:gd name="connsiteY761" fmla="*/ 466416 h 591137"/>
                <a:gd name="connsiteX762" fmla="*/ 153504 w 507744"/>
                <a:gd name="connsiteY762" fmla="*/ 442062 h 591137"/>
                <a:gd name="connsiteX763" fmla="*/ 147600 w 507744"/>
                <a:gd name="connsiteY763" fmla="*/ 442062 h 591137"/>
                <a:gd name="connsiteX764" fmla="*/ 139482 w 507744"/>
                <a:gd name="connsiteY764" fmla="*/ 442062 h 591137"/>
                <a:gd name="connsiteX765" fmla="*/ 132102 w 507744"/>
                <a:gd name="connsiteY765" fmla="*/ 442062 h 591137"/>
                <a:gd name="connsiteX766" fmla="*/ 132102 w 507744"/>
                <a:gd name="connsiteY766" fmla="*/ 442062 h 591137"/>
                <a:gd name="connsiteX767" fmla="*/ 144648 w 507744"/>
                <a:gd name="connsiteY767" fmla="*/ 425826 h 591137"/>
                <a:gd name="connsiteX768" fmla="*/ 150552 w 507744"/>
                <a:gd name="connsiteY768" fmla="*/ 425826 h 591137"/>
                <a:gd name="connsiteX769" fmla="*/ 160884 w 507744"/>
                <a:gd name="connsiteY769" fmla="*/ 429516 h 591137"/>
                <a:gd name="connsiteX770" fmla="*/ 167526 w 507744"/>
                <a:gd name="connsiteY770" fmla="*/ 429516 h 591137"/>
                <a:gd name="connsiteX771" fmla="*/ 167526 w 507744"/>
                <a:gd name="connsiteY771" fmla="*/ 433206 h 591137"/>
                <a:gd name="connsiteX772" fmla="*/ 162360 w 507744"/>
                <a:gd name="connsiteY772" fmla="*/ 441324 h 591137"/>
                <a:gd name="connsiteX773" fmla="*/ 162360 w 507744"/>
                <a:gd name="connsiteY773" fmla="*/ 441324 h 591137"/>
                <a:gd name="connsiteX774" fmla="*/ 168264 w 507744"/>
                <a:gd name="connsiteY774" fmla="*/ 433944 h 591137"/>
                <a:gd name="connsiteX775" fmla="*/ 171954 w 507744"/>
                <a:gd name="connsiteY775" fmla="*/ 433944 h 591137"/>
                <a:gd name="connsiteX776" fmla="*/ 171954 w 507744"/>
                <a:gd name="connsiteY776" fmla="*/ 433944 h 591137"/>
                <a:gd name="connsiteX777" fmla="*/ 171954 w 507744"/>
                <a:gd name="connsiteY777" fmla="*/ 433944 h 591137"/>
                <a:gd name="connsiteX778" fmla="*/ 171954 w 507744"/>
                <a:gd name="connsiteY778" fmla="*/ 442062 h 591137"/>
                <a:gd name="connsiteX779" fmla="*/ 171954 w 507744"/>
                <a:gd name="connsiteY779" fmla="*/ 450180 h 591137"/>
                <a:gd name="connsiteX780" fmla="*/ 208116 w 507744"/>
                <a:gd name="connsiteY780" fmla="*/ 425826 h 591137"/>
                <a:gd name="connsiteX781" fmla="*/ 202212 w 507744"/>
                <a:gd name="connsiteY781" fmla="*/ 425826 h 591137"/>
                <a:gd name="connsiteX782" fmla="*/ 198522 w 507744"/>
                <a:gd name="connsiteY782" fmla="*/ 430992 h 591137"/>
                <a:gd name="connsiteX783" fmla="*/ 184500 w 507744"/>
                <a:gd name="connsiteY783" fmla="*/ 447966 h 591137"/>
                <a:gd name="connsiteX784" fmla="*/ 184500 w 507744"/>
                <a:gd name="connsiteY784" fmla="*/ 444276 h 591137"/>
                <a:gd name="connsiteX785" fmla="*/ 184500 w 507744"/>
                <a:gd name="connsiteY785" fmla="*/ 433944 h 591137"/>
                <a:gd name="connsiteX786" fmla="*/ 184500 w 507744"/>
                <a:gd name="connsiteY786" fmla="*/ 433944 h 591137"/>
                <a:gd name="connsiteX787" fmla="*/ 184500 w 507744"/>
                <a:gd name="connsiteY787" fmla="*/ 439110 h 591137"/>
                <a:gd name="connsiteX788" fmla="*/ 184500 w 507744"/>
                <a:gd name="connsiteY788" fmla="*/ 450918 h 591137"/>
                <a:gd name="connsiteX789" fmla="*/ 184500 w 507744"/>
                <a:gd name="connsiteY789" fmla="*/ 450918 h 591137"/>
                <a:gd name="connsiteX790" fmla="*/ 184500 w 507744"/>
                <a:gd name="connsiteY790" fmla="*/ 445014 h 591137"/>
                <a:gd name="connsiteX791" fmla="*/ 184500 w 507744"/>
                <a:gd name="connsiteY791" fmla="*/ 433944 h 591137"/>
                <a:gd name="connsiteX792" fmla="*/ 184500 w 507744"/>
                <a:gd name="connsiteY792" fmla="*/ 424350 h 591137"/>
                <a:gd name="connsiteX793" fmla="*/ 184500 w 507744"/>
                <a:gd name="connsiteY793" fmla="*/ 424350 h 591137"/>
                <a:gd name="connsiteX794" fmla="*/ 160884 w 507744"/>
                <a:gd name="connsiteY794" fmla="*/ 424350 h 591137"/>
                <a:gd name="connsiteX795" fmla="*/ 150552 w 507744"/>
                <a:gd name="connsiteY795" fmla="*/ 424350 h 591137"/>
                <a:gd name="connsiteX796" fmla="*/ 150552 w 507744"/>
                <a:gd name="connsiteY796" fmla="*/ 424350 h 591137"/>
                <a:gd name="connsiteX797" fmla="*/ 167526 w 507744"/>
                <a:gd name="connsiteY797" fmla="*/ 424350 h 591137"/>
                <a:gd name="connsiteX798" fmla="*/ 167526 w 507744"/>
                <a:gd name="connsiteY798" fmla="*/ 424350 h 591137"/>
                <a:gd name="connsiteX799" fmla="*/ 157932 w 507744"/>
                <a:gd name="connsiteY799" fmla="*/ 424350 h 591137"/>
                <a:gd name="connsiteX800" fmla="*/ 143172 w 507744"/>
                <a:gd name="connsiteY800" fmla="*/ 424350 h 591137"/>
                <a:gd name="connsiteX801" fmla="*/ 143172 w 507744"/>
                <a:gd name="connsiteY801" fmla="*/ 424350 h 591137"/>
                <a:gd name="connsiteX802" fmla="*/ 164574 w 507744"/>
                <a:gd name="connsiteY802" fmla="*/ 411804 h 591137"/>
                <a:gd name="connsiteX803" fmla="*/ 172692 w 507744"/>
                <a:gd name="connsiteY803" fmla="*/ 397782 h 591137"/>
                <a:gd name="connsiteX804" fmla="*/ 181548 w 507744"/>
                <a:gd name="connsiteY804" fmla="*/ 406638 h 591137"/>
                <a:gd name="connsiteX805" fmla="*/ 181548 w 507744"/>
                <a:gd name="connsiteY805" fmla="*/ 411066 h 591137"/>
                <a:gd name="connsiteX806" fmla="*/ 177120 w 507744"/>
                <a:gd name="connsiteY806" fmla="*/ 417708 h 591137"/>
                <a:gd name="connsiteX807" fmla="*/ 183024 w 507744"/>
                <a:gd name="connsiteY807" fmla="*/ 417708 h 591137"/>
                <a:gd name="connsiteX808" fmla="*/ 186714 w 507744"/>
                <a:gd name="connsiteY808" fmla="*/ 412542 h 591137"/>
                <a:gd name="connsiteX809" fmla="*/ 200736 w 507744"/>
                <a:gd name="connsiteY809" fmla="*/ 420660 h 591137"/>
                <a:gd name="connsiteX810" fmla="*/ 200736 w 507744"/>
                <a:gd name="connsiteY810" fmla="*/ 420660 h 591137"/>
                <a:gd name="connsiteX811" fmla="*/ 194832 w 507744"/>
                <a:gd name="connsiteY811" fmla="*/ 428778 h 591137"/>
                <a:gd name="connsiteX812" fmla="*/ 194832 w 507744"/>
                <a:gd name="connsiteY812" fmla="*/ 428778 h 591137"/>
                <a:gd name="connsiteX813" fmla="*/ 208116 w 507744"/>
                <a:gd name="connsiteY813" fmla="*/ 410328 h 591137"/>
                <a:gd name="connsiteX814" fmla="*/ 208116 w 507744"/>
                <a:gd name="connsiteY814" fmla="*/ 410328 h 591137"/>
                <a:gd name="connsiteX815" fmla="*/ 216972 w 507744"/>
                <a:gd name="connsiteY815" fmla="*/ 410328 h 591137"/>
                <a:gd name="connsiteX816" fmla="*/ 208116 w 507744"/>
                <a:gd name="connsiteY816" fmla="*/ 425826 h 591137"/>
                <a:gd name="connsiteX817" fmla="*/ 182286 w 507744"/>
                <a:gd name="connsiteY817" fmla="*/ 523980 h 591137"/>
                <a:gd name="connsiteX818" fmla="*/ 169740 w 507744"/>
                <a:gd name="connsiteY818" fmla="*/ 518814 h 591137"/>
                <a:gd name="connsiteX819" fmla="*/ 169740 w 507744"/>
                <a:gd name="connsiteY819" fmla="*/ 518814 h 591137"/>
                <a:gd name="connsiteX820" fmla="*/ 181548 w 507744"/>
                <a:gd name="connsiteY820" fmla="*/ 511434 h 591137"/>
                <a:gd name="connsiteX821" fmla="*/ 195570 w 507744"/>
                <a:gd name="connsiteY821" fmla="*/ 499626 h 591137"/>
                <a:gd name="connsiteX822" fmla="*/ 199260 w 507744"/>
                <a:gd name="connsiteY822" fmla="*/ 492246 h 591137"/>
                <a:gd name="connsiteX823" fmla="*/ 199260 w 507744"/>
                <a:gd name="connsiteY823" fmla="*/ 495936 h 591137"/>
                <a:gd name="connsiteX824" fmla="*/ 204426 w 507744"/>
                <a:gd name="connsiteY824" fmla="*/ 495936 h 591137"/>
                <a:gd name="connsiteX825" fmla="*/ 208116 w 507744"/>
                <a:gd name="connsiteY825" fmla="*/ 488556 h 591137"/>
                <a:gd name="connsiteX826" fmla="*/ 208116 w 507744"/>
                <a:gd name="connsiteY826" fmla="*/ 495198 h 591137"/>
                <a:gd name="connsiteX827" fmla="*/ 208116 w 507744"/>
                <a:gd name="connsiteY827" fmla="*/ 499626 h 591137"/>
                <a:gd name="connsiteX828" fmla="*/ 208116 w 507744"/>
                <a:gd name="connsiteY828" fmla="*/ 499626 h 591137"/>
                <a:gd name="connsiteX829" fmla="*/ 208116 w 507744"/>
                <a:gd name="connsiteY829" fmla="*/ 499626 h 591137"/>
                <a:gd name="connsiteX830" fmla="*/ 199998 w 507744"/>
                <a:gd name="connsiteY830" fmla="*/ 507744 h 591137"/>
                <a:gd name="connsiteX831" fmla="*/ 190404 w 507744"/>
                <a:gd name="connsiteY831" fmla="*/ 514386 h 591137"/>
                <a:gd name="connsiteX832" fmla="*/ 182286 w 507744"/>
                <a:gd name="connsiteY832" fmla="*/ 523980 h 591137"/>
                <a:gd name="connsiteX833" fmla="*/ 198522 w 507744"/>
                <a:gd name="connsiteY833" fmla="*/ 539478 h 591137"/>
                <a:gd name="connsiteX834" fmla="*/ 188928 w 507744"/>
                <a:gd name="connsiteY834" fmla="*/ 539478 h 591137"/>
                <a:gd name="connsiteX835" fmla="*/ 188928 w 507744"/>
                <a:gd name="connsiteY835" fmla="*/ 533574 h 591137"/>
                <a:gd name="connsiteX836" fmla="*/ 195570 w 507744"/>
                <a:gd name="connsiteY836" fmla="*/ 524718 h 591137"/>
                <a:gd name="connsiteX837" fmla="*/ 203688 w 507744"/>
                <a:gd name="connsiteY837" fmla="*/ 518814 h 591137"/>
                <a:gd name="connsiteX838" fmla="*/ 208116 w 507744"/>
                <a:gd name="connsiteY838" fmla="*/ 514386 h 591137"/>
                <a:gd name="connsiteX839" fmla="*/ 214020 w 507744"/>
                <a:gd name="connsiteY839" fmla="*/ 508482 h 591137"/>
                <a:gd name="connsiteX840" fmla="*/ 218448 w 507744"/>
                <a:gd name="connsiteY840" fmla="*/ 508482 h 591137"/>
                <a:gd name="connsiteX841" fmla="*/ 218448 w 507744"/>
                <a:gd name="connsiteY841" fmla="*/ 518814 h 591137"/>
                <a:gd name="connsiteX842" fmla="*/ 224352 w 507744"/>
                <a:gd name="connsiteY842" fmla="*/ 523980 h 591137"/>
                <a:gd name="connsiteX843" fmla="*/ 214020 w 507744"/>
                <a:gd name="connsiteY843" fmla="*/ 535050 h 591137"/>
                <a:gd name="connsiteX844" fmla="*/ 198522 w 507744"/>
                <a:gd name="connsiteY844" fmla="*/ 539478 h 591137"/>
                <a:gd name="connsiteX845" fmla="*/ 208854 w 507744"/>
                <a:gd name="connsiteY845" fmla="*/ 549072 h 591137"/>
                <a:gd name="connsiteX846" fmla="*/ 202950 w 507744"/>
                <a:gd name="connsiteY846" fmla="*/ 549072 h 591137"/>
                <a:gd name="connsiteX847" fmla="*/ 202950 w 507744"/>
                <a:gd name="connsiteY847" fmla="*/ 538740 h 591137"/>
                <a:gd name="connsiteX848" fmla="*/ 214758 w 507744"/>
                <a:gd name="connsiteY848" fmla="*/ 529146 h 591137"/>
                <a:gd name="connsiteX849" fmla="*/ 225828 w 507744"/>
                <a:gd name="connsiteY849" fmla="*/ 520290 h 591137"/>
                <a:gd name="connsiteX850" fmla="*/ 225828 w 507744"/>
                <a:gd name="connsiteY850" fmla="*/ 515124 h 591137"/>
                <a:gd name="connsiteX851" fmla="*/ 230994 w 507744"/>
                <a:gd name="connsiteY851" fmla="*/ 509958 h 591137"/>
                <a:gd name="connsiteX852" fmla="*/ 230994 w 507744"/>
                <a:gd name="connsiteY852" fmla="*/ 503316 h 591137"/>
                <a:gd name="connsiteX853" fmla="*/ 230994 w 507744"/>
                <a:gd name="connsiteY853" fmla="*/ 513648 h 591137"/>
                <a:gd name="connsiteX854" fmla="*/ 230994 w 507744"/>
                <a:gd name="connsiteY854" fmla="*/ 520290 h 591137"/>
                <a:gd name="connsiteX855" fmla="*/ 216972 w 507744"/>
                <a:gd name="connsiteY855" fmla="*/ 539478 h 591137"/>
                <a:gd name="connsiteX856" fmla="*/ 208116 w 507744"/>
                <a:gd name="connsiteY856" fmla="*/ 549072 h 591137"/>
                <a:gd name="connsiteX857" fmla="*/ 236898 w 507744"/>
                <a:gd name="connsiteY857" fmla="*/ 557928 h 591137"/>
                <a:gd name="connsiteX858" fmla="*/ 230256 w 507744"/>
                <a:gd name="connsiteY858" fmla="*/ 564570 h 591137"/>
                <a:gd name="connsiteX859" fmla="*/ 224352 w 507744"/>
                <a:gd name="connsiteY859" fmla="*/ 564570 h 591137"/>
                <a:gd name="connsiteX860" fmla="*/ 224352 w 507744"/>
                <a:gd name="connsiteY860" fmla="*/ 550548 h 591137"/>
                <a:gd name="connsiteX861" fmla="*/ 236160 w 507744"/>
                <a:gd name="connsiteY861" fmla="*/ 538740 h 591137"/>
                <a:gd name="connsiteX862" fmla="*/ 242802 w 507744"/>
                <a:gd name="connsiteY862" fmla="*/ 530622 h 591137"/>
                <a:gd name="connsiteX863" fmla="*/ 242802 w 507744"/>
                <a:gd name="connsiteY863" fmla="*/ 523242 h 591137"/>
                <a:gd name="connsiteX864" fmla="*/ 247230 w 507744"/>
                <a:gd name="connsiteY864" fmla="*/ 529146 h 591137"/>
                <a:gd name="connsiteX865" fmla="*/ 247230 w 507744"/>
                <a:gd name="connsiteY865" fmla="*/ 529146 h 591137"/>
                <a:gd name="connsiteX866" fmla="*/ 247230 w 507744"/>
                <a:gd name="connsiteY866" fmla="*/ 544644 h 591137"/>
                <a:gd name="connsiteX867" fmla="*/ 236898 w 507744"/>
                <a:gd name="connsiteY867" fmla="*/ 557928 h 591137"/>
                <a:gd name="connsiteX868" fmla="*/ 262728 w 507744"/>
                <a:gd name="connsiteY868" fmla="*/ 571212 h 591137"/>
                <a:gd name="connsiteX869" fmla="*/ 253872 w 507744"/>
                <a:gd name="connsiteY869" fmla="*/ 580806 h 591137"/>
                <a:gd name="connsiteX870" fmla="*/ 245754 w 507744"/>
                <a:gd name="connsiteY870" fmla="*/ 571212 h 591137"/>
                <a:gd name="connsiteX871" fmla="*/ 245754 w 507744"/>
                <a:gd name="connsiteY871" fmla="*/ 559404 h 591137"/>
                <a:gd name="connsiteX872" fmla="*/ 254610 w 507744"/>
                <a:gd name="connsiteY872" fmla="*/ 551286 h 591137"/>
                <a:gd name="connsiteX873" fmla="*/ 254610 w 507744"/>
                <a:gd name="connsiteY873" fmla="*/ 546858 h 591137"/>
                <a:gd name="connsiteX874" fmla="*/ 258300 w 507744"/>
                <a:gd name="connsiteY874" fmla="*/ 551286 h 591137"/>
                <a:gd name="connsiteX875" fmla="*/ 267156 w 507744"/>
                <a:gd name="connsiteY875" fmla="*/ 559404 h 591137"/>
                <a:gd name="connsiteX876" fmla="*/ 262728 w 507744"/>
                <a:gd name="connsiteY876" fmla="*/ 573426 h 591137"/>
                <a:gd name="connsiteX877" fmla="*/ 281916 w 507744"/>
                <a:gd name="connsiteY877" fmla="*/ 564570 h 591137"/>
                <a:gd name="connsiteX878" fmla="*/ 276012 w 507744"/>
                <a:gd name="connsiteY878" fmla="*/ 564570 h 591137"/>
                <a:gd name="connsiteX879" fmla="*/ 269370 w 507744"/>
                <a:gd name="connsiteY879" fmla="*/ 557928 h 591137"/>
                <a:gd name="connsiteX880" fmla="*/ 256824 w 507744"/>
                <a:gd name="connsiteY880" fmla="*/ 546120 h 591137"/>
                <a:gd name="connsiteX881" fmla="*/ 256824 w 507744"/>
                <a:gd name="connsiteY881" fmla="*/ 530622 h 591137"/>
                <a:gd name="connsiteX882" fmla="*/ 256824 w 507744"/>
                <a:gd name="connsiteY882" fmla="*/ 530622 h 591137"/>
                <a:gd name="connsiteX883" fmla="*/ 260514 w 507744"/>
                <a:gd name="connsiteY883" fmla="*/ 524718 h 591137"/>
                <a:gd name="connsiteX884" fmla="*/ 260514 w 507744"/>
                <a:gd name="connsiteY884" fmla="*/ 532098 h 591137"/>
                <a:gd name="connsiteX885" fmla="*/ 267894 w 507744"/>
                <a:gd name="connsiteY885" fmla="*/ 540216 h 591137"/>
                <a:gd name="connsiteX886" fmla="*/ 279702 w 507744"/>
                <a:gd name="connsiteY886" fmla="*/ 552024 h 591137"/>
                <a:gd name="connsiteX887" fmla="*/ 281916 w 507744"/>
                <a:gd name="connsiteY887" fmla="*/ 564570 h 591137"/>
                <a:gd name="connsiteX888" fmla="*/ 302580 w 507744"/>
                <a:gd name="connsiteY888" fmla="*/ 550548 h 591137"/>
                <a:gd name="connsiteX889" fmla="*/ 296676 w 507744"/>
                <a:gd name="connsiteY889" fmla="*/ 550548 h 591137"/>
                <a:gd name="connsiteX890" fmla="*/ 281916 w 507744"/>
                <a:gd name="connsiteY890" fmla="*/ 540954 h 591137"/>
                <a:gd name="connsiteX891" fmla="*/ 267156 w 507744"/>
                <a:gd name="connsiteY891" fmla="*/ 521766 h 591137"/>
                <a:gd name="connsiteX892" fmla="*/ 270846 w 507744"/>
                <a:gd name="connsiteY892" fmla="*/ 515124 h 591137"/>
                <a:gd name="connsiteX893" fmla="*/ 270846 w 507744"/>
                <a:gd name="connsiteY893" fmla="*/ 504792 h 591137"/>
                <a:gd name="connsiteX894" fmla="*/ 270846 w 507744"/>
                <a:gd name="connsiteY894" fmla="*/ 511434 h 591137"/>
                <a:gd name="connsiteX895" fmla="*/ 276012 w 507744"/>
                <a:gd name="connsiteY895" fmla="*/ 516600 h 591137"/>
                <a:gd name="connsiteX896" fmla="*/ 276012 w 507744"/>
                <a:gd name="connsiteY896" fmla="*/ 521766 h 591137"/>
                <a:gd name="connsiteX897" fmla="*/ 287082 w 507744"/>
                <a:gd name="connsiteY897" fmla="*/ 530622 h 591137"/>
                <a:gd name="connsiteX898" fmla="*/ 298890 w 507744"/>
                <a:gd name="connsiteY898" fmla="*/ 540216 h 591137"/>
                <a:gd name="connsiteX899" fmla="*/ 304794 w 507744"/>
                <a:gd name="connsiteY899" fmla="*/ 550548 h 591137"/>
                <a:gd name="connsiteX900" fmla="*/ 320292 w 507744"/>
                <a:gd name="connsiteY900" fmla="*/ 535050 h 591137"/>
                <a:gd name="connsiteX901" fmla="*/ 316602 w 507744"/>
                <a:gd name="connsiteY901" fmla="*/ 540954 h 591137"/>
                <a:gd name="connsiteX902" fmla="*/ 307008 w 507744"/>
                <a:gd name="connsiteY902" fmla="*/ 540954 h 591137"/>
                <a:gd name="connsiteX903" fmla="*/ 287082 w 507744"/>
                <a:gd name="connsiteY903" fmla="*/ 529146 h 591137"/>
                <a:gd name="connsiteX904" fmla="*/ 281916 w 507744"/>
                <a:gd name="connsiteY904" fmla="*/ 516600 h 591137"/>
                <a:gd name="connsiteX905" fmla="*/ 287082 w 507744"/>
                <a:gd name="connsiteY905" fmla="*/ 511434 h 591137"/>
                <a:gd name="connsiteX906" fmla="*/ 281916 w 507744"/>
                <a:gd name="connsiteY906" fmla="*/ 499626 h 591137"/>
                <a:gd name="connsiteX907" fmla="*/ 286344 w 507744"/>
                <a:gd name="connsiteY907" fmla="*/ 499626 h 591137"/>
                <a:gd name="connsiteX908" fmla="*/ 291510 w 507744"/>
                <a:gd name="connsiteY908" fmla="*/ 505530 h 591137"/>
                <a:gd name="connsiteX909" fmla="*/ 301104 w 507744"/>
                <a:gd name="connsiteY909" fmla="*/ 511434 h 591137"/>
                <a:gd name="connsiteX910" fmla="*/ 309222 w 507744"/>
                <a:gd name="connsiteY910" fmla="*/ 517338 h 591137"/>
                <a:gd name="connsiteX911" fmla="*/ 323000 w 507744"/>
                <a:gd name="connsiteY911" fmla="*/ 531601 h 591137"/>
                <a:gd name="connsiteX912" fmla="*/ 322506 w 507744"/>
                <a:gd name="connsiteY912" fmla="*/ 535050 h 591137"/>
                <a:gd name="connsiteX913" fmla="*/ 305532 w 507744"/>
                <a:gd name="connsiteY913" fmla="*/ 493722 h 591137"/>
                <a:gd name="connsiteX914" fmla="*/ 305532 w 507744"/>
                <a:gd name="connsiteY914" fmla="*/ 490032 h 591137"/>
                <a:gd name="connsiteX915" fmla="*/ 309222 w 507744"/>
                <a:gd name="connsiteY915" fmla="*/ 497412 h 591137"/>
                <a:gd name="connsiteX916" fmla="*/ 321030 w 507744"/>
                <a:gd name="connsiteY916" fmla="*/ 508482 h 591137"/>
                <a:gd name="connsiteX917" fmla="*/ 333576 w 507744"/>
                <a:gd name="connsiteY917" fmla="*/ 515862 h 591137"/>
                <a:gd name="connsiteX918" fmla="*/ 333576 w 507744"/>
                <a:gd name="connsiteY918" fmla="*/ 515862 h 591137"/>
                <a:gd name="connsiteX919" fmla="*/ 321030 w 507744"/>
                <a:gd name="connsiteY919" fmla="*/ 521028 h 591137"/>
                <a:gd name="connsiteX920" fmla="*/ 305532 w 507744"/>
                <a:gd name="connsiteY920" fmla="*/ 517338 h 591137"/>
                <a:gd name="connsiteX921" fmla="*/ 295200 w 507744"/>
                <a:gd name="connsiteY921" fmla="*/ 510696 h 591137"/>
                <a:gd name="connsiteX922" fmla="*/ 287820 w 507744"/>
                <a:gd name="connsiteY922" fmla="*/ 502578 h 591137"/>
                <a:gd name="connsiteX923" fmla="*/ 287820 w 507744"/>
                <a:gd name="connsiteY923" fmla="*/ 502578 h 591137"/>
                <a:gd name="connsiteX924" fmla="*/ 287820 w 507744"/>
                <a:gd name="connsiteY924" fmla="*/ 502578 h 591137"/>
                <a:gd name="connsiteX925" fmla="*/ 287820 w 507744"/>
                <a:gd name="connsiteY925" fmla="*/ 495198 h 591137"/>
                <a:gd name="connsiteX926" fmla="*/ 287820 w 507744"/>
                <a:gd name="connsiteY926" fmla="*/ 488556 h 591137"/>
                <a:gd name="connsiteX927" fmla="*/ 293724 w 507744"/>
                <a:gd name="connsiteY927" fmla="*/ 492984 h 591137"/>
                <a:gd name="connsiteX928" fmla="*/ 307746 w 507744"/>
                <a:gd name="connsiteY928" fmla="*/ 493722 h 591137"/>
                <a:gd name="connsiteX929" fmla="*/ 305532 w 507744"/>
                <a:gd name="connsiteY929" fmla="*/ 474534 h 591137"/>
                <a:gd name="connsiteX930" fmla="*/ 305532 w 507744"/>
                <a:gd name="connsiteY930" fmla="*/ 490032 h 591137"/>
                <a:gd name="connsiteX931" fmla="*/ 298890 w 507744"/>
                <a:gd name="connsiteY931" fmla="*/ 490032 h 591137"/>
                <a:gd name="connsiteX932" fmla="*/ 295200 w 507744"/>
                <a:gd name="connsiteY932" fmla="*/ 486342 h 591137"/>
                <a:gd name="connsiteX933" fmla="*/ 295200 w 507744"/>
                <a:gd name="connsiteY933" fmla="*/ 486342 h 591137"/>
                <a:gd name="connsiteX934" fmla="*/ 295200 w 507744"/>
                <a:gd name="connsiteY934" fmla="*/ 498150 h 591137"/>
                <a:gd name="connsiteX935" fmla="*/ 290772 w 507744"/>
                <a:gd name="connsiteY935" fmla="*/ 498150 h 591137"/>
                <a:gd name="connsiteX936" fmla="*/ 281916 w 507744"/>
                <a:gd name="connsiteY936" fmla="*/ 499626 h 591137"/>
                <a:gd name="connsiteX937" fmla="*/ 281916 w 507744"/>
                <a:gd name="connsiteY937" fmla="*/ 499626 h 591137"/>
                <a:gd name="connsiteX938" fmla="*/ 281916 w 507744"/>
                <a:gd name="connsiteY938" fmla="*/ 512172 h 591137"/>
                <a:gd name="connsiteX939" fmla="*/ 275274 w 507744"/>
                <a:gd name="connsiteY939" fmla="*/ 512172 h 591137"/>
                <a:gd name="connsiteX940" fmla="*/ 269370 w 507744"/>
                <a:gd name="connsiteY940" fmla="*/ 499626 h 591137"/>
                <a:gd name="connsiteX941" fmla="*/ 269370 w 507744"/>
                <a:gd name="connsiteY941" fmla="*/ 499626 h 591137"/>
                <a:gd name="connsiteX942" fmla="*/ 256824 w 507744"/>
                <a:gd name="connsiteY942" fmla="*/ 525456 h 591137"/>
                <a:gd name="connsiteX943" fmla="*/ 245016 w 507744"/>
                <a:gd name="connsiteY943" fmla="*/ 499626 h 591137"/>
                <a:gd name="connsiteX944" fmla="*/ 241326 w 507744"/>
                <a:gd name="connsiteY944" fmla="*/ 499626 h 591137"/>
                <a:gd name="connsiteX945" fmla="*/ 234684 w 507744"/>
                <a:gd name="connsiteY945" fmla="*/ 510696 h 591137"/>
                <a:gd name="connsiteX946" fmla="*/ 228042 w 507744"/>
                <a:gd name="connsiteY946" fmla="*/ 510696 h 591137"/>
                <a:gd name="connsiteX947" fmla="*/ 228042 w 507744"/>
                <a:gd name="connsiteY947" fmla="*/ 498150 h 591137"/>
                <a:gd name="connsiteX948" fmla="*/ 228042 w 507744"/>
                <a:gd name="connsiteY948" fmla="*/ 498150 h 591137"/>
                <a:gd name="connsiteX949" fmla="*/ 217710 w 507744"/>
                <a:gd name="connsiteY949" fmla="*/ 499626 h 591137"/>
                <a:gd name="connsiteX950" fmla="*/ 213282 w 507744"/>
                <a:gd name="connsiteY950" fmla="*/ 499626 h 591137"/>
                <a:gd name="connsiteX951" fmla="*/ 213282 w 507744"/>
                <a:gd name="connsiteY951" fmla="*/ 487818 h 591137"/>
                <a:gd name="connsiteX952" fmla="*/ 213282 w 507744"/>
                <a:gd name="connsiteY952" fmla="*/ 487818 h 591137"/>
                <a:gd name="connsiteX953" fmla="*/ 208116 w 507744"/>
                <a:gd name="connsiteY953" fmla="*/ 487818 h 591137"/>
                <a:gd name="connsiteX954" fmla="*/ 202212 w 507744"/>
                <a:gd name="connsiteY954" fmla="*/ 487818 h 591137"/>
                <a:gd name="connsiteX955" fmla="*/ 202212 w 507744"/>
                <a:gd name="connsiteY955" fmla="*/ 472320 h 591137"/>
                <a:gd name="connsiteX956" fmla="*/ 207378 w 507744"/>
                <a:gd name="connsiteY956" fmla="*/ 464940 h 591137"/>
                <a:gd name="connsiteX957" fmla="*/ 211806 w 507744"/>
                <a:gd name="connsiteY957" fmla="*/ 464940 h 591137"/>
                <a:gd name="connsiteX958" fmla="*/ 211806 w 507744"/>
                <a:gd name="connsiteY958" fmla="*/ 464940 h 591137"/>
                <a:gd name="connsiteX959" fmla="*/ 211806 w 507744"/>
                <a:gd name="connsiteY959" fmla="*/ 470106 h 591137"/>
                <a:gd name="connsiteX960" fmla="*/ 208116 w 507744"/>
                <a:gd name="connsiteY960" fmla="*/ 476010 h 591137"/>
                <a:gd name="connsiteX961" fmla="*/ 208116 w 507744"/>
                <a:gd name="connsiteY961" fmla="*/ 476010 h 591137"/>
                <a:gd name="connsiteX962" fmla="*/ 214020 w 507744"/>
                <a:gd name="connsiteY962" fmla="*/ 471582 h 591137"/>
                <a:gd name="connsiteX963" fmla="*/ 214020 w 507744"/>
                <a:gd name="connsiteY963" fmla="*/ 477486 h 591137"/>
                <a:gd name="connsiteX964" fmla="*/ 218448 w 507744"/>
                <a:gd name="connsiteY964" fmla="*/ 477486 h 591137"/>
                <a:gd name="connsiteX965" fmla="*/ 218448 w 507744"/>
                <a:gd name="connsiteY965" fmla="*/ 477486 h 591137"/>
                <a:gd name="connsiteX966" fmla="*/ 218448 w 507744"/>
                <a:gd name="connsiteY966" fmla="*/ 477486 h 591137"/>
                <a:gd name="connsiteX967" fmla="*/ 218448 w 507744"/>
                <a:gd name="connsiteY967" fmla="*/ 485604 h 591137"/>
                <a:gd name="connsiteX968" fmla="*/ 218448 w 507744"/>
                <a:gd name="connsiteY968" fmla="*/ 485604 h 591137"/>
                <a:gd name="connsiteX969" fmla="*/ 223614 w 507744"/>
                <a:gd name="connsiteY969" fmla="*/ 476748 h 591137"/>
                <a:gd name="connsiteX970" fmla="*/ 223614 w 507744"/>
                <a:gd name="connsiteY970" fmla="*/ 476748 h 591137"/>
                <a:gd name="connsiteX971" fmla="*/ 223614 w 507744"/>
                <a:gd name="connsiteY971" fmla="*/ 485604 h 591137"/>
                <a:gd name="connsiteX972" fmla="*/ 223614 w 507744"/>
                <a:gd name="connsiteY972" fmla="*/ 485604 h 591137"/>
                <a:gd name="connsiteX973" fmla="*/ 223614 w 507744"/>
                <a:gd name="connsiteY973" fmla="*/ 493722 h 591137"/>
                <a:gd name="connsiteX974" fmla="*/ 223614 w 507744"/>
                <a:gd name="connsiteY974" fmla="*/ 493722 h 591137"/>
                <a:gd name="connsiteX975" fmla="*/ 227304 w 507744"/>
                <a:gd name="connsiteY975" fmla="*/ 485604 h 591137"/>
                <a:gd name="connsiteX976" fmla="*/ 232470 w 507744"/>
                <a:gd name="connsiteY976" fmla="*/ 485604 h 591137"/>
                <a:gd name="connsiteX977" fmla="*/ 232470 w 507744"/>
                <a:gd name="connsiteY977" fmla="*/ 479700 h 591137"/>
                <a:gd name="connsiteX978" fmla="*/ 232470 w 507744"/>
                <a:gd name="connsiteY978" fmla="*/ 487080 h 591137"/>
                <a:gd name="connsiteX979" fmla="*/ 236898 w 507744"/>
                <a:gd name="connsiteY979" fmla="*/ 487080 h 591137"/>
                <a:gd name="connsiteX980" fmla="*/ 236898 w 507744"/>
                <a:gd name="connsiteY980" fmla="*/ 498888 h 591137"/>
                <a:gd name="connsiteX981" fmla="*/ 236898 w 507744"/>
                <a:gd name="connsiteY981" fmla="*/ 498888 h 591137"/>
                <a:gd name="connsiteX982" fmla="*/ 236898 w 507744"/>
                <a:gd name="connsiteY982" fmla="*/ 498888 h 591137"/>
                <a:gd name="connsiteX983" fmla="*/ 236898 w 507744"/>
                <a:gd name="connsiteY983" fmla="*/ 495198 h 591137"/>
                <a:gd name="connsiteX984" fmla="*/ 241326 w 507744"/>
                <a:gd name="connsiteY984" fmla="*/ 495198 h 591137"/>
                <a:gd name="connsiteX985" fmla="*/ 241326 w 507744"/>
                <a:gd name="connsiteY985" fmla="*/ 487818 h 591137"/>
                <a:gd name="connsiteX986" fmla="*/ 241326 w 507744"/>
                <a:gd name="connsiteY986" fmla="*/ 493722 h 591137"/>
                <a:gd name="connsiteX987" fmla="*/ 246492 w 507744"/>
                <a:gd name="connsiteY987" fmla="*/ 493722 h 591137"/>
                <a:gd name="connsiteX988" fmla="*/ 250920 w 507744"/>
                <a:gd name="connsiteY988" fmla="*/ 501840 h 591137"/>
                <a:gd name="connsiteX989" fmla="*/ 250920 w 507744"/>
                <a:gd name="connsiteY989" fmla="*/ 501840 h 591137"/>
                <a:gd name="connsiteX990" fmla="*/ 250920 w 507744"/>
                <a:gd name="connsiteY990" fmla="*/ 493722 h 591137"/>
                <a:gd name="connsiteX991" fmla="*/ 250920 w 507744"/>
                <a:gd name="connsiteY991" fmla="*/ 493722 h 591137"/>
                <a:gd name="connsiteX992" fmla="*/ 250920 w 507744"/>
                <a:gd name="connsiteY992" fmla="*/ 484866 h 591137"/>
                <a:gd name="connsiteX993" fmla="*/ 250920 w 507744"/>
                <a:gd name="connsiteY993" fmla="*/ 484866 h 591137"/>
                <a:gd name="connsiteX994" fmla="*/ 256086 w 507744"/>
                <a:gd name="connsiteY994" fmla="*/ 493722 h 591137"/>
                <a:gd name="connsiteX995" fmla="*/ 256086 w 507744"/>
                <a:gd name="connsiteY995" fmla="*/ 493722 h 591137"/>
                <a:gd name="connsiteX996" fmla="*/ 256086 w 507744"/>
                <a:gd name="connsiteY996" fmla="*/ 485604 h 591137"/>
                <a:gd name="connsiteX997" fmla="*/ 256086 w 507744"/>
                <a:gd name="connsiteY997" fmla="*/ 485604 h 591137"/>
                <a:gd name="connsiteX998" fmla="*/ 256086 w 507744"/>
                <a:gd name="connsiteY998" fmla="*/ 485604 h 591137"/>
                <a:gd name="connsiteX999" fmla="*/ 260514 w 507744"/>
                <a:gd name="connsiteY999" fmla="*/ 485604 h 591137"/>
                <a:gd name="connsiteX1000" fmla="*/ 260514 w 507744"/>
                <a:gd name="connsiteY1000" fmla="*/ 479700 h 591137"/>
                <a:gd name="connsiteX1001" fmla="*/ 267156 w 507744"/>
                <a:gd name="connsiteY1001" fmla="*/ 484128 h 591137"/>
                <a:gd name="connsiteX1002" fmla="*/ 267156 w 507744"/>
                <a:gd name="connsiteY1002" fmla="*/ 484128 h 591137"/>
                <a:gd name="connsiteX1003" fmla="*/ 260514 w 507744"/>
                <a:gd name="connsiteY1003" fmla="*/ 478224 h 591137"/>
                <a:gd name="connsiteX1004" fmla="*/ 260514 w 507744"/>
                <a:gd name="connsiteY1004" fmla="*/ 464202 h 591137"/>
                <a:gd name="connsiteX1005" fmla="*/ 264204 w 507744"/>
                <a:gd name="connsiteY1005" fmla="*/ 464202 h 591137"/>
                <a:gd name="connsiteX1006" fmla="*/ 267894 w 507744"/>
                <a:gd name="connsiteY1006" fmla="*/ 464202 h 591137"/>
                <a:gd name="connsiteX1007" fmla="*/ 289296 w 507744"/>
                <a:gd name="connsiteY1007" fmla="*/ 436158 h 591137"/>
                <a:gd name="connsiteX1008" fmla="*/ 301842 w 507744"/>
                <a:gd name="connsiteY1008" fmla="*/ 452394 h 591137"/>
                <a:gd name="connsiteX1009" fmla="*/ 301842 w 507744"/>
                <a:gd name="connsiteY1009" fmla="*/ 464202 h 591137"/>
                <a:gd name="connsiteX1010" fmla="*/ 293724 w 507744"/>
                <a:gd name="connsiteY1010" fmla="*/ 464202 h 591137"/>
                <a:gd name="connsiteX1011" fmla="*/ 290034 w 507744"/>
                <a:gd name="connsiteY1011" fmla="*/ 456084 h 591137"/>
                <a:gd name="connsiteX1012" fmla="*/ 290034 w 507744"/>
                <a:gd name="connsiteY1012" fmla="*/ 456084 h 591137"/>
                <a:gd name="connsiteX1013" fmla="*/ 290034 w 507744"/>
                <a:gd name="connsiteY1013" fmla="*/ 476010 h 591137"/>
                <a:gd name="connsiteX1014" fmla="*/ 283392 w 507744"/>
                <a:gd name="connsiteY1014" fmla="*/ 481176 h 591137"/>
                <a:gd name="connsiteX1015" fmla="*/ 278226 w 507744"/>
                <a:gd name="connsiteY1015" fmla="*/ 476010 h 591137"/>
                <a:gd name="connsiteX1016" fmla="*/ 278226 w 507744"/>
                <a:gd name="connsiteY1016" fmla="*/ 471582 h 591137"/>
                <a:gd name="connsiteX1017" fmla="*/ 278226 w 507744"/>
                <a:gd name="connsiteY1017" fmla="*/ 471582 h 591137"/>
                <a:gd name="connsiteX1018" fmla="*/ 278226 w 507744"/>
                <a:gd name="connsiteY1018" fmla="*/ 484128 h 591137"/>
                <a:gd name="connsiteX1019" fmla="*/ 274536 w 507744"/>
                <a:gd name="connsiteY1019" fmla="*/ 494460 h 591137"/>
                <a:gd name="connsiteX1020" fmla="*/ 267156 w 507744"/>
                <a:gd name="connsiteY1020" fmla="*/ 484866 h 591137"/>
                <a:gd name="connsiteX1021" fmla="*/ 267156 w 507744"/>
                <a:gd name="connsiteY1021" fmla="*/ 475272 h 591137"/>
                <a:gd name="connsiteX1022" fmla="*/ 267156 w 507744"/>
                <a:gd name="connsiteY1022" fmla="*/ 481914 h 591137"/>
                <a:gd name="connsiteX1023" fmla="*/ 263466 w 507744"/>
                <a:gd name="connsiteY1023" fmla="*/ 496674 h 591137"/>
                <a:gd name="connsiteX1024" fmla="*/ 257562 w 507744"/>
                <a:gd name="connsiteY1024" fmla="*/ 496674 h 591137"/>
                <a:gd name="connsiteX1025" fmla="*/ 257562 w 507744"/>
                <a:gd name="connsiteY1025" fmla="*/ 487080 h 591137"/>
                <a:gd name="connsiteX1026" fmla="*/ 257562 w 507744"/>
                <a:gd name="connsiteY1026" fmla="*/ 474534 h 591137"/>
                <a:gd name="connsiteX1027" fmla="*/ 257562 w 507744"/>
                <a:gd name="connsiteY1027" fmla="*/ 467892 h 591137"/>
                <a:gd name="connsiteX1028" fmla="*/ 257562 w 507744"/>
                <a:gd name="connsiteY1028" fmla="*/ 477486 h 591137"/>
                <a:gd name="connsiteX1029" fmla="*/ 250920 w 507744"/>
                <a:gd name="connsiteY1029" fmla="*/ 487080 h 591137"/>
                <a:gd name="connsiteX1030" fmla="*/ 247230 w 507744"/>
                <a:gd name="connsiteY1030" fmla="*/ 476748 h 591137"/>
                <a:gd name="connsiteX1031" fmla="*/ 247230 w 507744"/>
                <a:gd name="connsiteY1031" fmla="*/ 464202 h 591137"/>
                <a:gd name="connsiteX1032" fmla="*/ 247230 w 507744"/>
                <a:gd name="connsiteY1032" fmla="*/ 459036 h 591137"/>
                <a:gd name="connsiteX1033" fmla="*/ 247230 w 507744"/>
                <a:gd name="connsiteY1033" fmla="*/ 465678 h 591137"/>
                <a:gd name="connsiteX1034" fmla="*/ 247230 w 507744"/>
                <a:gd name="connsiteY1034" fmla="*/ 469368 h 591137"/>
                <a:gd name="connsiteX1035" fmla="*/ 241326 w 507744"/>
                <a:gd name="connsiteY1035" fmla="*/ 475272 h 591137"/>
                <a:gd name="connsiteX1036" fmla="*/ 235422 w 507744"/>
                <a:gd name="connsiteY1036" fmla="*/ 470106 h 591137"/>
                <a:gd name="connsiteX1037" fmla="*/ 235422 w 507744"/>
                <a:gd name="connsiteY1037" fmla="*/ 456822 h 591137"/>
                <a:gd name="connsiteX1038" fmla="*/ 235422 w 507744"/>
                <a:gd name="connsiteY1038" fmla="*/ 449442 h 591137"/>
                <a:gd name="connsiteX1039" fmla="*/ 235422 w 507744"/>
                <a:gd name="connsiteY1039" fmla="*/ 449442 h 591137"/>
                <a:gd name="connsiteX1040" fmla="*/ 231732 w 507744"/>
                <a:gd name="connsiteY1040" fmla="*/ 457560 h 591137"/>
                <a:gd name="connsiteX1041" fmla="*/ 223614 w 507744"/>
                <a:gd name="connsiteY1041" fmla="*/ 457560 h 591137"/>
                <a:gd name="connsiteX1042" fmla="*/ 223614 w 507744"/>
                <a:gd name="connsiteY1042" fmla="*/ 445752 h 591137"/>
                <a:gd name="connsiteX1043" fmla="*/ 228042 w 507744"/>
                <a:gd name="connsiteY1043" fmla="*/ 436158 h 591137"/>
                <a:gd name="connsiteX1044" fmla="*/ 234684 w 507744"/>
                <a:gd name="connsiteY1044" fmla="*/ 428778 h 591137"/>
                <a:gd name="connsiteX1045" fmla="*/ 243540 w 507744"/>
                <a:gd name="connsiteY1045" fmla="*/ 414018 h 591137"/>
                <a:gd name="connsiteX1046" fmla="*/ 258300 w 507744"/>
                <a:gd name="connsiteY1046" fmla="*/ 424350 h 591137"/>
                <a:gd name="connsiteX1047" fmla="*/ 269370 w 507744"/>
                <a:gd name="connsiteY1047" fmla="*/ 436158 h 591137"/>
                <a:gd name="connsiteX1048" fmla="*/ 281178 w 507744"/>
                <a:gd name="connsiteY1048" fmla="*/ 424350 h 591137"/>
                <a:gd name="connsiteX1049" fmla="*/ 295938 w 507744"/>
                <a:gd name="connsiteY1049" fmla="*/ 414018 h 591137"/>
                <a:gd name="connsiteX1050" fmla="*/ 287820 w 507744"/>
                <a:gd name="connsiteY1050" fmla="*/ 436158 h 591137"/>
                <a:gd name="connsiteX1051" fmla="*/ 484128 w 507744"/>
                <a:gd name="connsiteY1051" fmla="*/ 443538 h 591137"/>
                <a:gd name="connsiteX1052" fmla="*/ 484128 w 507744"/>
                <a:gd name="connsiteY1052" fmla="*/ 447966 h 591137"/>
                <a:gd name="connsiteX1053" fmla="*/ 484128 w 507744"/>
                <a:gd name="connsiteY1053" fmla="*/ 447966 h 591137"/>
                <a:gd name="connsiteX1054" fmla="*/ 484128 w 507744"/>
                <a:gd name="connsiteY1054" fmla="*/ 447966 h 591137"/>
                <a:gd name="connsiteX1055" fmla="*/ 482652 w 507744"/>
                <a:gd name="connsiteY1055" fmla="*/ 443538 h 591137"/>
                <a:gd name="connsiteX1056" fmla="*/ 466416 w 507744"/>
                <a:gd name="connsiteY1056" fmla="*/ 411066 h 591137"/>
                <a:gd name="connsiteX1057" fmla="*/ 479700 w 507744"/>
                <a:gd name="connsiteY1057" fmla="*/ 430254 h 591137"/>
                <a:gd name="connsiteX1058" fmla="*/ 479700 w 507744"/>
                <a:gd name="connsiteY1058" fmla="*/ 430254 h 591137"/>
                <a:gd name="connsiteX1059" fmla="*/ 466416 w 507744"/>
                <a:gd name="connsiteY1059" fmla="*/ 430254 h 591137"/>
                <a:gd name="connsiteX1060" fmla="*/ 466416 w 507744"/>
                <a:gd name="connsiteY1060" fmla="*/ 425826 h 591137"/>
                <a:gd name="connsiteX1061" fmla="*/ 453870 w 507744"/>
                <a:gd name="connsiteY1061" fmla="*/ 400734 h 591137"/>
                <a:gd name="connsiteX1062" fmla="*/ 453870 w 507744"/>
                <a:gd name="connsiteY1062" fmla="*/ 395568 h 591137"/>
                <a:gd name="connsiteX1063" fmla="*/ 453870 w 507744"/>
                <a:gd name="connsiteY1063" fmla="*/ 395568 h 591137"/>
                <a:gd name="connsiteX1064" fmla="*/ 450180 w 507744"/>
                <a:gd name="connsiteY1064" fmla="*/ 395568 h 591137"/>
                <a:gd name="connsiteX1065" fmla="*/ 450180 w 507744"/>
                <a:gd name="connsiteY1065" fmla="*/ 395568 h 591137"/>
                <a:gd name="connsiteX1066" fmla="*/ 450180 w 507744"/>
                <a:gd name="connsiteY1066" fmla="*/ 389664 h 591137"/>
                <a:gd name="connsiteX1067" fmla="*/ 450180 w 507744"/>
                <a:gd name="connsiteY1067" fmla="*/ 389664 h 591137"/>
                <a:gd name="connsiteX1068" fmla="*/ 450180 w 507744"/>
                <a:gd name="connsiteY1068" fmla="*/ 389664 h 591137"/>
                <a:gd name="connsiteX1069" fmla="*/ 450180 w 507744"/>
                <a:gd name="connsiteY1069" fmla="*/ 381546 h 591137"/>
                <a:gd name="connsiteX1070" fmla="*/ 450180 w 507744"/>
                <a:gd name="connsiteY1070" fmla="*/ 381546 h 591137"/>
                <a:gd name="connsiteX1071" fmla="*/ 456084 w 507744"/>
                <a:gd name="connsiteY1071" fmla="*/ 381546 h 591137"/>
                <a:gd name="connsiteX1072" fmla="*/ 456084 w 507744"/>
                <a:gd name="connsiteY1072" fmla="*/ 381546 h 591137"/>
                <a:gd name="connsiteX1073" fmla="*/ 456084 w 507744"/>
                <a:gd name="connsiteY1073" fmla="*/ 385974 h 591137"/>
                <a:gd name="connsiteX1074" fmla="*/ 456084 w 507744"/>
                <a:gd name="connsiteY1074" fmla="*/ 385974 h 591137"/>
                <a:gd name="connsiteX1075" fmla="*/ 460512 w 507744"/>
                <a:gd name="connsiteY1075" fmla="*/ 385974 h 591137"/>
                <a:gd name="connsiteX1076" fmla="*/ 460512 w 507744"/>
                <a:gd name="connsiteY1076" fmla="*/ 385974 h 591137"/>
                <a:gd name="connsiteX1077" fmla="*/ 460512 w 507744"/>
                <a:gd name="connsiteY1077" fmla="*/ 385974 h 591137"/>
                <a:gd name="connsiteX1078" fmla="*/ 460512 w 507744"/>
                <a:gd name="connsiteY1078" fmla="*/ 385974 h 591137"/>
                <a:gd name="connsiteX1079" fmla="*/ 460512 w 507744"/>
                <a:gd name="connsiteY1079" fmla="*/ 385974 h 591137"/>
                <a:gd name="connsiteX1080" fmla="*/ 460512 w 507744"/>
                <a:gd name="connsiteY1080" fmla="*/ 385974 h 591137"/>
                <a:gd name="connsiteX1081" fmla="*/ 460512 w 507744"/>
                <a:gd name="connsiteY1081" fmla="*/ 393354 h 591137"/>
                <a:gd name="connsiteX1082" fmla="*/ 460512 w 507744"/>
                <a:gd name="connsiteY1082" fmla="*/ 393354 h 591137"/>
                <a:gd name="connsiteX1083" fmla="*/ 456084 w 507744"/>
                <a:gd name="connsiteY1083" fmla="*/ 393354 h 591137"/>
                <a:gd name="connsiteX1084" fmla="*/ 453870 w 507744"/>
                <a:gd name="connsiteY1084" fmla="*/ 400734 h 591137"/>
                <a:gd name="connsiteX1085" fmla="*/ 430992 w 507744"/>
                <a:gd name="connsiteY1085" fmla="*/ 408114 h 591137"/>
                <a:gd name="connsiteX1086" fmla="*/ 447228 w 507744"/>
                <a:gd name="connsiteY1086" fmla="*/ 408114 h 591137"/>
                <a:gd name="connsiteX1087" fmla="*/ 443538 w 507744"/>
                <a:gd name="connsiteY1087" fmla="*/ 423612 h 591137"/>
                <a:gd name="connsiteX1088" fmla="*/ 443538 w 507744"/>
                <a:gd name="connsiteY1088" fmla="*/ 423612 h 591137"/>
                <a:gd name="connsiteX1089" fmla="*/ 430254 w 507744"/>
                <a:gd name="connsiteY1089" fmla="*/ 423612 h 591137"/>
                <a:gd name="connsiteX1090" fmla="*/ 423612 w 507744"/>
                <a:gd name="connsiteY1090" fmla="*/ 423612 h 591137"/>
                <a:gd name="connsiteX1091" fmla="*/ 429516 w 507744"/>
                <a:gd name="connsiteY1091" fmla="*/ 408114 h 591137"/>
                <a:gd name="connsiteX1092" fmla="*/ 416970 w 507744"/>
                <a:gd name="connsiteY1092" fmla="*/ 425826 h 591137"/>
                <a:gd name="connsiteX1093" fmla="*/ 416970 w 507744"/>
                <a:gd name="connsiteY1093" fmla="*/ 422136 h 591137"/>
                <a:gd name="connsiteX1094" fmla="*/ 439110 w 507744"/>
                <a:gd name="connsiteY1094" fmla="*/ 427302 h 591137"/>
                <a:gd name="connsiteX1095" fmla="*/ 443538 w 507744"/>
                <a:gd name="connsiteY1095" fmla="*/ 427302 h 591137"/>
                <a:gd name="connsiteX1096" fmla="*/ 447966 w 507744"/>
                <a:gd name="connsiteY1096" fmla="*/ 408114 h 591137"/>
                <a:gd name="connsiteX1097" fmla="*/ 462726 w 507744"/>
                <a:gd name="connsiteY1097" fmla="*/ 412542 h 591137"/>
                <a:gd name="connsiteX1098" fmla="*/ 458298 w 507744"/>
                <a:gd name="connsiteY1098" fmla="*/ 425826 h 591137"/>
                <a:gd name="connsiteX1099" fmla="*/ 458298 w 507744"/>
                <a:gd name="connsiteY1099" fmla="*/ 429516 h 591137"/>
                <a:gd name="connsiteX1100" fmla="*/ 476010 w 507744"/>
                <a:gd name="connsiteY1100" fmla="*/ 433944 h 591137"/>
                <a:gd name="connsiteX1101" fmla="*/ 476010 w 507744"/>
                <a:gd name="connsiteY1101" fmla="*/ 433944 h 591137"/>
                <a:gd name="connsiteX1102" fmla="*/ 476010 w 507744"/>
                <a:gd name="connsiteY1102" fmla="*/ 442800 h 591137"/>
                <a:gd name="connsiteX1103" fmla="*/ 471582 w 507744"/>
                <a:gd name="connsiteY1103" fmla="*/ 442800 h 591137"/>
                <a:gd name="connsiteX1104" fmla="*/ 463464 w 507744"/>
                <a:gd name="connsiteY1104" fmla="*/ 437634 h 591137"/>
                <a:gd name="connsiteX1105" fmla="*/ 459774 w 507744"/>
                <a:gd name="connsiteY1105" fmla="*/ 428040 h 591137"/>
                <a:gd name="connsiteX1106" fmla="*/ 459774 w 507744"/>
                <a:gd name="connsiteY1106" fmla="*/ 428040 h 591137"/>
                <a:gd name="connsiteX1107" fmla="*/ 459774 w 507744"/>
                <a:gd name="connsiteY1107" fmla="*/ 431730 h 591137"/>
                <a:gd name="connsiteX1108" fmla="*/ 459774 w 507744"/>
                <a:gd name="connsiteY1108" fmla="*/ 431730 h 591137"/>
                <a:gd name="connsiteX1109" fmla="*/ 459774 w 507744"/>
                <a:gd name="connsiteY1109" fmla="*/ 431730 h 591137"/>
                <a:gd name="connsiteX1110" fmla="*/ 455346 w 507744"/>
                <a:gd name="connsiteY1110" fmla="*/ 431730 h 591137"/>
                <a:gd name="connsiteX1111" fmla="*/ 425826 w 507744"/>
                <a:gd name="connsiteY1111" fmla="*/ 425826 h 591137"/>
                <a:gd name="connsiteX1112" fmla="*/ 425826 w 507744"/>
                <a:gd name="connsiteY1112" fmla="*/ 425826 h 591137"/>
                <a:gd name="connsiteX1113" fmla="*/ 416970 w 507744"/>
                <a:gd name="connsiteY1113" fmla="*/ 425826 h 591137"/>
                <a:gd name="connsiteX1114" fmla="*/ 475272 w 507744"/>
                <a:gd name="connsiteY1114" fmla="*/ 456822 h 591137"/>
                <a:gd name="connsiteX1115" fmla="*/ 475272 w 507744"/>
                <a:gd name="connsiteY1115" fmla="*/ 461988 h 591137"/>
                <a:gd name="connsiteX1116" fmla="*/ 465678 w 507744"/>
                <a:gd name="connsiteY1116" fmla="*/ 466416 h 591137"/>
                <a:gd name="connsiteX1117" fmla="*/ 465678 w 507744"/>
                <a:gd name="connsiteY1117" fmla="*/ 466416 h 591137"/>
                <a:gd name="connsiteX1118" fmla="*/ 470844 w 507744"/>
                <a:gd name="connsiteY1118" fmla="*/ 461988 h 591137"/>
                <a:gd name="connsiteX1119" fmla="*/ 470844 w 507744"/>
                <a:gd name="connsiteY1119" fmla="*/ 458298 h 591137"/>
                <a:gd name="connsiteX1120" fmla="*/ 470844 w 507744"/>
                <a:gd name="connsiteY1120" fmla="*/ 458298 h 591137"/>
                <a:gd name="connsiteX1121" fmla="*/ 470844 w 507744"/>
                <a:gd name="connsiteY1121" fmla="*/ 458298 h 591137"/>
                <a:gd name="connsiteX1122" fmla="*/ 475272 w 507744"/>
                <a:gd name="connsiteY1122" fmla="*/ 455346 h 591137"/>
                <a:gd name="connsiteX1123" fmla="*/ 462726 w 507744"/>
                <a:gd name="connsiteY1123" fmla="*/ 444276 h 591137"/>
                <a:gd name="connsiteX1124" fmla="*/ 462726 w 507744"/>
                <a:gd name="connsiteY1124" fmla="*/ 444276 h 591137"/>
                <a:gd name="connsiteX1125" fmla="*/ 462726 w 507744"/>
                <a:gd name="connsiteY1125" fmla="*/ 444276 h 591137"/>
                <a:gd name="connsiteX1126" fmla="*/ 462726 w 507744"/>
                <a:gd name="connsiteY1126" fmla="*/ 434682 h 591137"/>
                <a:gd name="connsiteX1127" fmla="*/ 462726 w 507744"/>
                <a:gd name="connsiteY1127" fmla="*/ 434682 h 591137"/>
                <a:gd name="connsiteX1128" fmla="*/ 462726 w 507744"/>
                <a:gd name="connsiteY1128" fmla="*/ 439110 h 591137"/>
                <a:gd name="connsiteX1129" fmla="*/ 462726 w 507744"/>
                <a:gd name="connsiteY1129" fmla="*/ 442800 h 591137"/>
                <a:gd name="connsiteX1130" fmla="*/ 449442 w 507744"/>
                <a:gd name="connsiteY1130" fmla="*/ 448704 h 591137"/>
                <a:gd name="connsiteX1131" fmla="*/ 449442 w 507744"/>
                <a:gd name="connsiteY1131" fmla="*/ 453870 h 591137"/>
                <a:gd name="connsiteX1132" fmla="*/ 437634 w 507744"/>
                <a:gd name="connsiteY1132" fmla="*/ 459774 h 591137"/>
                <a:gd name="connsiteX1133" fmla="*/ 424350 w 507744"/>
                <a:gd name="connsiteY1133" fmla="*/ 453870 h 591137"/>
                <a:gd name="connsiteX1134" fmla="*/ 419184 w 507744"/>
                <a:gd name="connsiteY1134" fmla="*/ 442062 h 591137"/>
                <a:gd name="connsiteX1135" fmla="*/ 422874 w 507744"/>
                <a:gd name="connsiteY1135" fmla="*/ 442062 h 591137"/>
                <a:gd name="connsiteX1136" fmla="*/ 434682 w 507744"/>
                <a:gd name="connsiteY1136" fmla="*/ 442062 h 591137"/>
                <a:gd name="connsiteX1137" fmla="*/ 409590 w 507744"/>
                <a:gd name="connsiteY1137" fmla="*/ 433206 h 591137"/>
                <a:gd name="connsiteX1138" fmla="*/ 409590 w 507744"/>
                <a:gd name="connsiteY1138" fmla="*/ 429516 h 591137"/>
                <a:gd name="connsiteX1139" fmla="*/ 409590 w 507744"/>
                <a:gd name="connsiteY1139" fmla="*/ 429516 h 591137"/>
                <a:gd name="connsiteX1140" fmla="*/ 409590 w 507744"/>
                <a:gd name="connsiteY1140" fmla="*/ 433206 h 591137"/>
                <a:gd name="connsiteX1141" fmla="*/ 409590 w 507744"/>
                <a:gd name="connsiteY1141" fmla="*/ 438372 h 591137"/>
                <a:gd name="connsiteX1142" fmla="*/ 409590 w 507744"/>
                <a:gd name="connsiteY1142" fmla="*/ 438372 h 591137"/>
                <a:gd name="connsiteX1143" fmla="*/ 409590 w 507744"/>
                <a:gd name="connsiteY1143" fmla="*/ 431730 h 591137"/>
                <a:gd name="connsiteX1144" fmla="*/ 402948 w 507744"/>
                <a:gd name="connsiteY1144" fmla="*/ 468630 h 591137"/>
                <a:gd name="connsiteX1145" fmla="*/ 411804 w 507744"/>
                <a:gd name="connsiteY1145" fmla="*/ 468630 h 591137"/>
                <a:gd name="connsiteX1146" fmla="*/ 411804 w 507744"/>
                <a:gd name="connsiteY1146" fmla="*/ 459774 h 591137"/>
                <a:gd name="connsiteX1147" fmla="*/ 405162 w 507744"/>
                <a:gd name="connsiteY1147" fmla="*/ 450180 h 591137"/>
                <a:gd name="connsiteX1148" fmla="*/ 405162 w 507744"/>
                <a:gd name="connsiteY1148" fmla="*/ 442800 h 591137"/>
                <a:gd name="connsiteX1149" fmla="*/ 405162 w 507744"/>
                <a:gd name="connsiteY1149" fmla="*/ 435420 h 591137"/>
                <a:gd name="connsiteX1150" fmla="*/ 410328 w 507744"/>
                <a:gd name="connsiteY1150" fmla="*/ 435420 h 591137"/>
                <a:gd name="connsiteX1151" fmla="*/ 416232 w 507744"/>
                <a:gd name="connsiteY1151" fmla="*/ 452394 h 591137"/>
                <a:gd name="connsiteX1152" fmla="*/ 427302 w 507744"/>
                <a:gd name="connsiteY1152" fmla="*/ 461250 h 591137"/>
                <a:gd name="connsiteX1153" fmla="*/ 444276 w 507744"/>
                <a:gd name="connsiteY1153" fmla="*/ 461250 h 591137"/>
                <a:gd name="connsiteX1154" fmla="*/ 449442 w 507744"/>
                <a:gd name="connsiteY1154" fmla="*/ 451656 h 591137"/>
                <a:gd name="connsiteX1155" fmla="*/ 454608 w 507744"/>
                <a:gd name="connsiteY1155" fmla="*/ 445014 h 591137"/>
                <a:gd name="connsiteX1156" fmla="*/ 461988 w 507744"/>
                <a:gd name="connsiteY1156" fmla="*/ 445014 h 591137"/>
                <a:gd name="connsiteX1157" fmla="*/ 462062 w 507744"/>
                <a:gd name="connsiteY1157" fmla="*/ 452319 h 591137"/>
                <a:gd name="connsiteX1158" fmla="*/ 461988 w 507744"/>
                <a:gd name="connsiteY1158" fmla="*/ 452394 h 591137"/>
                <a:gd name="connsiteX1159" fmla="*/ 452394 w 507744"/>
                <a:gd name="connsiteY1159" fmla="*/ 461988 h 591137"/>
                <a:gd name="connsiteX1160" fmla="*/ 458298 w 507744"/>
                <a:gd name="connsiteY1160" fmla="*/ 468630 h 591137"/>
                <a:gd name="connsiteX1161" fmla="*/ 470844 w 507744"/>
                <a:gd name="connsiteY1161" fmla="*/ 462726 h 591137"/>
                <a:gd name="connsiteX1162" fmla="*/ 476010 w 507744"/>
                <a:gd name="connsiteY1162" fmla="*/ 452394 h 591137"/>
                <a:gd name="connsiteX1163" fmla="*/ 481176 w 507744"/>
                <a:gd name="connsiteY1163" fmla="*/ 452394 h 591137"/>
                <a:gd name="connsiteX1164" fmla="*/ 481176 w 507744"/>
                <a:gd name="connsiteY1164" fmla="*/ 460512 h 591137"/>
                <a:gd name="connsiteX1165" fmla="*/ 473796 w 507744"/>
                <a:gd name="connsiteY1165" fmla="*/ 467892 h 591137"/>
                <a:gd name="connsiteX1166" fmla="*/ 447228 w 507744"/>
                <a:gd name="connsiteY1166" fmla="*/ 477486 h 591137"/>
                <a:gd name="connsiteX1167" fmla="*/ 415494 w 507744"/>
                <a:gd name="connsiteY1167" fmla="*/ 486342 h 591137"/>
                <a:gd name="connsiteX1168" fmla="*/ 398520 w 507744"/>
                <a:gd name="connsiteY1168" fmla="*/ 480438 h 591137"/>
                <a:gd name="connsiteX1169" fmla="*/ 378594 w 507744"/>
                <a:gd name="connsiteY1169" fmla="*/ 469368 h 591137"/>
                <a:gd name="connsiteX1170" fmla="*/ 361620 w 507744"/>
                <a:gd name="connsiteY1170" fmla="*/ 460512 h 591137"/>
                <a:gd name="connsiteX1171" fmla="*/ 361620 w 507744"/>
                <a:gd name="connsiteY1171" fmla="*/ 455346 h 591137"/>
                <a:gd name="connsiteX1172" fmla="*/ 357930 w 507744"/>
                <a:gd name="connsiteY1172" fmla="*/ 444276 h 591137"/>
                <a:gd name="connsiteX1173" fmla="*/ 374904 w 507744"/>
                <a:gd name="connsiteY1173" fmla="*/ 450180 h 591137"/>
                <a:gd name="connsiteX1174" fmla="*/ 379332 w 507744"/>
                <a:gd name="connsiteY1174" fmla="*/ 450180 h 591137"/>
                <a:gd name="connsiteX1175" fmla="*/ 402948 w 507744"/>
                <a:gd name="connsiteY1175" fmla="*/ 467154 h 591137"/>
                <a:gd name="connsiteX1176" fmla="*/ 386712 w 507744"/>
                <a:gd name="connsiteY1176" fmla="*/ 446490 h 591137"/>
                <a:gd name="connsiteX1177" fmla="*/ 374904 w 507744"/>
                <a:gd name="connsiteY1177" fmla="*/ 446490 h 591137"/>
                <a:gd name="connsiteX1178" fmla="*/ 368262 w 507744"/>
                <a:gd name="connsiteY1178" fmla="*/ 446490 h 591137"/>
                <a:gd name="connsiteX1179" fmla="*/ 368262 w 507744"/>
                <a:gd name="connsiteY1179" fmla="*/ 446490 h 591137"/>
                <a:gd name="connsiteX1180" fmla="*/ 373428 w 507744"/>
                <a:gd name="connsiteY1180" fmla="*/ 446490 h 591137"/>
                <a:gd name="connsiteX1181" fmla="*/ 373428 w 507744"/>
                <a:gd name="connsiteY1181" fmla="*/ 446490 h 591137"/>
                <a:gd name="connsiteX1182" fmla="*/ 375642 w 507744"/>
                <a:gd name="connsiteY1182" fmla="*/ 430992 h 591137"/>
                <a:gd name="connsiteX1183" fmla="*/ 375642 w 507744"/>
                <a:gd name="connsiteY1183" fmla="*/ 430992 h 591137"/>
                <a:gd name="connsiteX1184" fmla="*/ 369000 w 507744"/>
                <a:gd name="connsiteY1184" fmla="*/ 430992 h 591137"/>
                <a:gd name="connsiteX1185" fmla="*/ 360144 w 507744"/>
                <a:gd name="connsiteY1185" fmla="*/ 430992 h 591137"/>
                <a:gd name="connsiteX1186" fmla="*/ 354240 w 507744"/>
                <a:gd name="connsiteY1186" fmla="*/ 430992 h 591137"/>
                <a:gd name="connsiteX1187" fmla="*/ 360144 w 507744"/>
                <a:gd name="connsiteY1187" fmla="*/ 442062 h 591137"/>
                <a:gd name="connsiteX1188" fmla="*/ 360144 w 507744"/>
                <a:gd name="connsiteY1188" fmla="*/ 455346 h 591137"/>
                <a:gd name="connsiteX1189" fmla="*/ 360144 w 507744"/>
                <a:gd name="connsiteY1189" fmla="*/ 460512 h 591137"/>
                <a:gd name="connsiteX1190" fmla="*/ 347598 w 507744"/>
                <a:gd name="connsiteY1190" fmla="*/ 450918 h 591137"/>
                <a:gd name="connsiteX1191" fmla="*/ 332838 w 507744"/>
                <a:gd name="connsiteY1191" fmla="*/ 442800 h 591137"/>
                <a:gd name="connsiteX1192" fmla="*/ 332838 w 507744"/>
                <a:gd name="connsiteY1192" fmla="*/ 442800 h 591137"/>
                <a:gd name="connsiteX1193" fmla="*/ 332838 w 507744"/>
                <a:gd name="connsiteY1193" fmla="*/ 433944 h 591137"/>
                <a:gd name="connsiteX1194" fmla="*/ 332838 w 507744"/>
                <a:gd name="connsiteY1194" fmla="*/ 433944 h 591137"/>
                <a:gd name="connsiteX1195" fmla="*/ 332838 w 507744"/>
                <a:gd name="connsiteY1195" fmla="*/ 433944 h 591137"/>
                <a:gd name="connsiteX1196" fmla="*/ 336528 w 507744"/>
                <a:gd name="connsiteY1196" fmla="*/ 433944 h 591137"/>
                <a:gd name="connsiteX1197" fmla="*/ 342432 w 507744"/>
                <a:gd name="connsiteY1197" fmla="*/ 441324 h 591137"/>
                <a:gd name="connsiteX1198" fmla="*/ 342432 w 507744"/>
                <a:gd name="connsiteY1198" fmla="*/ 441324 h 591137"/>
                <a:gd name="connsiteX1199" fmla="*/ 337266 w 507744"/>
                <a:gd name="connsiteY1199" fmla="*/ 432468 h 591137"/>
                <a:gd name="connsiteX1200" fmla="*/ 337266 w 507744"/>
                <a:gd name="connsiteY1200" fmla="*/ 428778 h 591137"/>
                <a:gd name="connsiteX1201" fmla="*/ 343908 w 507744"/>
                <a:gd name="connsiteY1201" fmla="*/ 428778 h 591137"/>
                <a:gd name="connsiteX1202" fmla="*/ 355716 w 507744"/>
                <a:gd name="connsiteY1202" fmla="*/ 425826 h 591137"/>
                <a:gd name="connsiteX1203" fmla="*/ 361620 w 507744"/>
                <a:gd name="connsiteY1203" fmla="*/ 425826 h 591137"/>
                <a:gd name="connsiteX1204" fmla="*/ 340218 w 507744"/>
                <a:gd name="connsiteY1204" fmla="*/ 405900 h 591137"/>
                <a:gd name="connsiteX1205" fmla="*/ 361620 w 507744"/>
                <a:gd name="connsiteY1205" fmla="*/ 417708 h 591137"/>
                <a:gd name="connsiteX1206" fmla="*/ 361620 w 507744"/>
                <a:gd name="connsiteY1206" fmla="*/ 417708 h 591137"/>
                <a:gd name="connsiteX1207" fmla="*/ 346860 w 507744"/>
                <a:gd name="connsiteY1207" fmla="*/ 417708 h 591137"/>
                <a:gd name="connsiteX1208" fmla="*/ 337266 w 507744"/>
                <a:gd name="connsiteY1208" fmla="*/ 417708 h 591137"/>
                <a:gd name="connsiteX1209" fmla="*/ 337266 w 507744"/>
                <a:gd name="connsiteY1209" fmla="*/ 417708 h 591137"/>
                <a:gd name="connsiteX1210" fmla="*/ 354240 w 507744"/>
                <a:gd name="connsiteY1210" fmla="*/ 417708 h 591137"/>
                <a:gd name="connsiteX1211" fmla="*/ 354240 w 507744"/>
                <a:gd name="connsiteY1211" fmla="*/ 417708 h 591137"/>
                <a:gd name="connsiteX1212" fmla="*/ 344646 w 507744"/>
                <a:gd name="connsiteY1212" fmla="*/ 417708 h 591137"/>
                <a:gd name="connsiteX1213" fmla="*/ 330624 w 507744"/>
                <a:gd name="connsiteY1213" fmla="*/ 417708 h 591137"/>
                <a:gd name="connsiteX1214" fmla="*/ 330624 w 507744"/>
                <a:gd name="connsiteY1214" fmla="*/ 417708 h 591137"/>
                <a:gd name="connsiteX1215" fmla="*/ 330624 w 507744"/>
                <a:gd name="connsiteY1215" fmla="*/ 426564 h 591137"/>
                <a:gd name="connsiteX1216" fmla="*/ 330624 w 507744"/>
                <a:gd name="connsiteY1216" fmla="*/ 437634 h 591137"/>
                <a:gd name="connsiteX1217" fmla="*/ 330624 w 507744"/>
                <a:gd name="connsiteY1217" fmla="*/ 444276 h 591137"/>
                <a:gd name="connsiteX1218" fmla="*/ 330624 w 507744"/>
                <a:gd name="connsiteY1218" fmla="*/ 444276 h 591137"/>
                <a:gd name="connsiteX1219" fmla="*/ 326934 w 507744"/>
                <a:gd name="connsiteY1219" fmla="*/ 433206 h 591137"/>
                <a:gd name="connsiteX1220" fmla="*/ 326934 w 507744"/>
                <a:gd name="connsiteY1220" fmla="*/ 428040 h 591137"/>
                <a:gd name="connsiteX1221" fmla="*/ 326934 w 507744"/>
                <a:gd name="connsiteY1221" fmla="*/ 428040 h 591137"/>
                <a:gd name="connsiteX1222" fmla="*/ 326934 w 507744"/>
                <a:gd name="connsiteY1222" fmla="*/ 437634 h 591137"/>
                <a:gd name="connsiteX1223" fmla="*/ 326934 w 507744"/>
                <a:gd name="connsiteY1223" fmla="*/ 441324 h 591137"/>
                <a:gd name="connsiteX1224" fmla="*/ 312912 w 507744"/>
                <a:gd name="connsiteY1224" fmla="*/ 425088 h 591137"/>
                <a:gd name="connsiteX1225" fmla="*/ 306270 w 507744"/>
                <a:gd name="connsiteY1225" fmla="*/ 425826 h 591137"/>
                <a:gd name="connsiteX1226" fmla="*/ 300366 w 507744"/>
                <a:gd name="connsiteY1226" fmla="*/ 425826 h 591137"/>
                <a:gd name="connsiteX1227" fmla="*/ 292248 w 507744"/>
                <a:gd name="connsiteY1227" fmla="*/ 418446 h 591137"/>
                <a:gd name="connsiteX1228" fmla="*/ 301104 w 507744"/>
                <a:gd name="connsiteY1228" fmla="*/ 414756 h 591137"/>
                <a:gd name="connsiteX1229" fmla="*/ 301104 w 507744"/>
                <a:gd name="connsiteY1229" fmla="*/ 414756 h 591137"/>
                <a:gd name="connsiteX1230" fmla="*/ 309960 w 507744"/>
                <a:gd name="connsiteY1230" fmla="*/ 422136 h 591137"/>
                <a:gd name="connsiteX1231" fmla="*/ 309960 w 507744"/>
                <a:gd name="connsiteY1231" fmla="*/ 422136 h 591137"/>
                <a:gd name="connsiteX1232" fmla="*/ 303318 w 507744"/>
                <a:gd name="connsiteY1232" fmla="*/ 414756 h 591137"/>
                <a:gd name="connsiteX1233" fmla="*/ 303318 w 507744"/>
                <a:gd name="connsiteY1233" fmla="*/ 414756 h 591137"/>
                <a:gd name="connsiteX1234" fmla="*/ 317340 w 507744"/>
                <a:gd name="connsiteY1234" fmla="*/ 406638 h 591137"/>
                <a:gd name="connsiteX1235" fmla="*/ 317340 w 507744"/>
                <a:gd name="connsiteY1235" fmla="*/ 411066 h 591137"/>
                <a:gd name="connsiteX1236" fmla="*/ 323244 w 507744"/>
                <a:gd name="connsiteY1236" fmla="*/ 411066 h 591137"/>
                <a:gd name="connsiteX1237" fmla="*/ 318816 w 507744"/>
                <a:gd name="connsiteY1237" fmla="*/ 405162 h 591137"/>
                <a:gd name="connsiteX1238" fmla="*/ 318816 w 507744"/>
                <a:gd name="connsiteY1238" fmla="*/ 400734 h 591137"/>
                <a:gd name="connsiteX1239" fmla="*/ 327672 w 507744"/>
                <a:gd name="connsiteY1239" fmla="*/ 391878 h 591137"/>
                <a:gd name="connsiteX1240" fmla="*/ 340218 w 507744"/>
                <a:gd name="connsiteY1240" fmla="*/ 404424 h 591137"/>
                <a:gd name="connsiteX1241" fmla="*/ 355716 w 507744"/>
                <a:gd name="connsiteY1241" fmla="*/ 394830 h 591137"/>
                <a:gd name="connsiteX1242" fmla="*/ 343908 w 507744"/>
                <a:gd name="connsiteY1242" fmla="*/ 394830 h 591137"/>
                <a:gd name="connsiteX1243" fmla="*/ 337266 w 507744"/>
                <a:gd name="connsiteY1243" fmla="*/ 385236 h 591137"/>
                <a:gd name="connsiteX1244" fmla="*/ 337266 w 507744"/>
                <a:gd name="connsiteY1244" fmla="*/ 380808 h 591137"/>
                <a:gd name="connsiteX1245" fmla="*/ 337266 w 507744"/>
                <a:gd name="connsiteY1245" fmla="*/ 380808 h 591137"/>
                <a:gd name="connsiteX1246" fmla="*/ 337266 w 507744"/>
                <a:gd name="connsiteY1246" fmla="*/ 374904 h 591137"/>
                <a:gd name="connsiteX1247" fmla="*/ 337266 w 507744"/>
                <a:gd name="connsiteY1247" fmla="*/ 374904 h 591137"/>
                <a:gd name="connsiteX1248" fmla="*/ 337266 w 507744"/>
                <a:gd name="connsiteY1248" fmla="*/ 366048 h 591137"/>
                <a:gd name="connsiteX1249" fmla="*/ 343908 w 507744"/>
                <a:gd name="connsiteY1249" fmla="*/ 381546 h 591137"/>
                <a:gd name="connsiteX1250" fmla="*/ 355716 w 507744"/>
                <a:gd name="connsiteY1250" fmla="*/ 394830 h 591137"/>
                <a:gd name="connsiteX1251" fmla="*/ 387450 w 507744"/>
                <a:gd name="connsiteY1251" fmla="*/ 390402 h 591137"/>
                <a:gd name="connsiteX1252" fmla="*/ 379332 w 507744"/>
                <a:gd name="connsiteY1252" fmla="*/ 390402 h 591137"/>
                <a:gd name="connsiteX1253" fmla="*/ 364572 w 507744"/>
                <a:gd name="connsiteY1253" fmla="*/ 390402 h 591137"/>
                <a:gd name="connsiteX1254" fmla="*/ 355716 w 507744"/>
                <a:gd name="connsiteY1254" fmla="*/ 380808 h 591137"/>
                <a:gd name="connsiteX1255" fmla="*/ 347598 w 507744"/>
                <a:gd name="connsiteY1255" fmla="*/ 363096 h 591137"/>
                <a:gd name="connsiteX1256" fmla="*/ 352026 w 507744"/>
                <a:gd name="connsiteY1256" fmla="*/ 367524 h 591137"/>
                <a:gd name="connsiteX1257" fmla="*/ 360882 w 507744"/>
                <a:gd name="connsiteY1257" fmla="*/ 367524 h 591137"/>
                <a:gd name="connsiteX1258" fmla="*/ 360882 w 507744"/>
                <a:gd name="connsiteY1258" fmla="*/ 367524 h 591137"/>
                <a:gd name="connsiteX1259" fmla="*/ 368262 w 507744"/>
                <a:gd name="connsiteY1259" fmla="*/ 374904 h 591137"/>
                <a:gd name="connsiteX1260" fmla="*/ 375642 w 507744"/>
                <a:gd name="connsiteY1260" fmla="*/ 374904 h 591137"/>
                <a:gd name="connsiteX1261" fmla="*/ 370476 w 507744"/>
                <a:gd name="connsiteY1261" fmla="*/ 374904 h 591137"/>
                <a:gd name="connsiteX1262" fmla="*/ 363096 w 507744"/>
                <a:gd name="connsiteY1262" fmla="*/ 367524 h 591137"/>
                <a:gd name="connsiteX1263" fmla="*/ 363096 w 507744"/>
                <a:gd name="connsiteY1263" fmla="*/ 367524 h 591137"/>
                <a:gd name="connsiteX1264" fmla="*/ 369738 w 507744"/>
                <a:gd name="connsiteY1264" fmla="*/ 367524 h 591137"/>
                <a:gd name="connsiteX1265" fmla="*/ 373428 w 507744"/>
                <a:gd name="connsiteY1265" fmla="*/ 367524 h 591137"/>
                <a:gd name="connsiteX1266" fmla="*/ 377856 w 507744"/>
                <a:gd name="connsiteY1266" fmla="*/ 373428 h 591137"/>
                <a:gd name="connsiteX1267" fmla="*/ 386712 w 507744"/>
                <a:gd name="connsiteY1267" fmla="*/ 383022 h 591137"/>
                <a:gd name="connsiteX1268" fmla="*/ 385974 w 507744"/>
                <a:gd name="connsiteY1268" fmla="*/ 390402 h 591137"/>
                <a:gd name="connsiteX1269" fmla="*/ 424350 w 507744"/>
                <a:gd name="connsiteY1269" fmla="*/ 375642 h 591137"/>
                <a:gd name="connsiteX1270" fmla="*/ 401472 w 507744"/>
                <a:gd name="connsiteY1270" fmla="*/ 383022 h 591137"/>
                <a:gd name="connsiteX1271" fmla="*/ 377856 w 507744"/>
                <a:gd name="connsiteY1271" fmla="*/ 369000 h 591137"/>
                <a:gd name="connsiteX1272" fmla="*/ 377856 w 507744"/>
                <a:gd name="connsiteY1272" fmla="*/ 360144 h 591137"/>
                <a:gd name="connsiteX1273" fmla="*/ 377856 w 507744"/>
                <a:gd name="connsiteY1273" fmla="*/ 360144 h 591137"/>
                <a:gd name="connsiteX1274" fmla="*/ 387450 w 507744"/>
                <a:gd name="connsiteY1274" fmla="*/ 367524 h 591137"/>
                <a:gd name="connsiteX1275" fmla="*/ 387450 w 507744"/>
                <a:gd name="connsiteY1275" fmla="*/ 367524 h 591137"/>
                <a:gd name="connsiteX1276" fmla="*/ 375642 w 507744"/>
                <a:gd name="connsiteY1276" fmla="*/ 357192 h 591137"/>
                <a:gd name="connsiteX1277" fmla="*/ 375642 w 507744"/>
                <a:gd name="connsiteY1277" fmla="*/ 357192 h 591137"/>
                <a:gd name="connsiteX1278" fmla="*/ 394092 w 507744"/>
                <a:gd name="connsiteY1278" fmla="*/ 366048 h 591137"/>
                <a:gd name="connsiteX1279" fmla="*/ 422874 w 507744"/>
                <a:gd name="connsiteY1279" fmla="*/ 375642 h 591137"/>
                <a:gd name="connsiteX1280" fmla="*/ 447966 w 507744"/>
                <a:gd name="connsiteY1280" fmla="*/ 356454 h 591137"/>
                <a:gd name="connsiteX1281" fmla="*/ 440586 w 507744"/>
                <a:gd name="connsiteY1281" fmla="*/ 365310 h 591137"/>
                <a:gd name="connsiteX1282" fmla="*/ 415494 w 507744"/>
                <a:gd name="connsiteY1282" fmla="*/ 365310 h 591137"/>
                <a:gd name="connsiteX1283" fmla="*/ 393354 w 507744"/>
                <a:gd name="connsiteY1283" fmla="*/ 356454 h 591137"/>
                <a:gd name="connsiteX1284" fmla="*/ 397782 w 507744"/>
                <a:gd name="connsiteY1284" fmla="*/ 356454 h 591137"/>
                <a:gd name="connsiteX1285" fmla="*/ 397782 w 507744"/>
                <a:gd name="connsiteY1285" fmla="*/ 349812 h 591137"/>
                <a:gd name="connsiteX1286" fmla="*/ 397782 w 507744"/>
                <a:gd name="connsiteY1286" fmla="*/ 349812 h 591137"/>
                <a:gd name="connsiteX1287" fmla="*/ 407376 w 507744"/>
                <a:gd name="connsiteY1287" fmla="*/ 352026 h 591137"/>
                <a:gd name="connsiteX1288" fmla="*/ 413280 w 507744"/>
                <a:gd name="connsiteY1288" fmla="*/ 352026 h 591137"/>
                <a:gd name="connsiteX1289" fmla="*/ 413280 w 507744"/>
                <a:gd name="connsiteY1289" fmla="*/ 352026 h 591137"/>
                <a:gd name="connsiteX1290" fmla="*/ 408114 w 507744"/>
                <a:gd name="connsiteY1290" fmla="*/ 352026 h 591137"/>
                <a:gd name="connsiteX1291" fmla="*/ 397044 w 507744"/>
                <a:gd name="connsiteY1291" fmla="*/ 343908 h 591137"/>
                <a:gd name="connsiteX1292" fmla="*/ 401472 w 507744"/>
                <a:gd name="connsiteY1292" fmla="*/ 343908 h 591137"/>
                <a:gd name="connsiteX1293" fmla="*/ 408114 w 507744"/>
                <a:gd name="connsiteY1293" fmla="*/ 343908 h 591137"/>
                <a:gd name="connsiteX1294" fmla="*/ 423612 w 507744"/>
                <a:gd name="connsiteY1294" fmla="*/ 351288 h 591137"/>
                <a:gd name="connsiteX1295" fmla="*/ 446490 w 507744"/>
                <a:gd name="connsiteY1295" fmla="*/ 356454 h 591137"/>
                <a:gd name="connsiteX1296" fmla="*/ 447966 w 507744"/>
                <a:gd name="connsiteY1296" fmla="*/ 332100 h 591137"/>
                <a:gd name="connsiteX1297" fmla="*/ 464940 w 507744"/>
                <a:gd name="connsiteY1297" fmla="*/ 332100 h 591137"/>
                <a:gd name="connsiteX1298" fmla="*/ 464940 w 507744"/>
                <a:gd name="connsiteY1298" fmla="*/ 339480 h 591137"/>
                <a:gd name="connsiteX1299" fmla="*/ 436896 w 507744"/>
                <a:gd name="connsiteY1299" fmla="*/ 349074 h 591137"/>
                <a:gd name="connsiteX1300" fmla="*/ 411804 w 507744"/>
                <a:gd name="connsiteY1300" fmla="*/ 341694 h 591137"/>
                <a:gd name="connsiteX1301" fmla="*/ 411804 w 507744"/>
                <a:gd name="connsiteY1301" fmla="*/ 334314 h 591137"/>
                <a:gd name="connsiteX1302" fmla="*/ 418446 w 507744"/>
                <a:gd name="connsiteY1302" fmla="*/ 334314 h 591137"/>
                <a:gd name="connsiteX1303" fmla="*/ 432468 w 507744"/>
                <a:gd name="connsiteY1303" fmla="*/ 338004 h 591137"/>
                <a:gd name="connsiteX1304" fmla="*/ 436158 w 507744"/>
                <a:gd name="connsiteY1304" fmla="*/ 338004 h 591137"/>
                <a:gd name="connsiteX1305" fmla="*/ 428778 w 507744"/>
                <a:gd name="connsiteY1305" fmla="*/ 338004 h 591137"/>
                <a:gd name="connsiteX1306" fmla="*/ 415494 w 507744"/>
                <a:gd name="connsiteY1306" fmla="*/ 332100 h 591137"/>
                <a:gd name="connsiteX1307" fmla="*/ 415494 w 507744"/>
                <a:gd name="connsiteY1307" fmla="*/ 332100 h 591137"/>
                <a:gd name="connsiteX1308" fmla="*/ 419922 w 507744"/>
                <a:gd name="connsiteY1308" fmla="*/ 332100 h 591137"/>
                <a:gd name="connsiteX1309" fmla="*/ 428040 w 507744"/>
                <a:gd name="connsiteY1309" fmla="*/ 332100 h 591137"/>
                <a:gd name="connsiteX1310" fmla="*/ 450180 w 507744"/>
                <a:gd name="connsiteY1310" fmla="*/ 332100 h 591137"/>
                <a:gd name="connsiteX1311" fmla="*/ 460512 w 507744"/>
                <a:gd name="connsiteY1311" fmla="*/ 308484 h 591137"/>
                <a:gd name="connsiteX1312" fmla="*/ 481176 w 507744"/>
                <a:gd name="connsiteY1312" fmla="*/ 304056 h 591137"/>
                <a:gd name="connsiteX1313" fmla="*/ 481176 w 507744"/>
                <a:gd name="connsiteY1313" fmla="*/ 304056 h 591137"/>
                <a:gd name="connsiteX1314" fmla="*/ 481176 w 507744"/>
                <a:gd name="connsiteY1314" fmla="*/ 311436 h 591137"/>
                <a:gd name="connsiteX1315" fmla="*/ 463464 w 507744"/>
                <a:gd name="connsiteY1315" fmla="*/ 323244 h 591137"/>
                <a:gd name="connsiteX1316" fmla="*/ 438372 w 507744"/>
                <a:gd name="connsiteY1316" fmla="*/ 323244 h 591137"/>
                <a:gd name="connsiteX1317" fmla="*/ 425088 w 507744"/>
                <a:gd name="connsiteY1317" fmla="*/ 323244 h 591137"/>
                <a:gd name="connsiteX1318" fmla="*/ 425088 w 507744"/>
                <a:gd name="connsiteY1318" fmla="*/ 323244 h 591137"/>
                <a:gd name="connsiteX1319" fmla="*/ 425088 w 507744"/>
                <a:gd name="connsiteY1319" fmla="*/ 317340 h 591137"/>
                <a:gd name="connsiteX1320" fmla="*/ 431730 w 507744"/>
                <a:gd name="connsiteY1320" fmla="*/ 317340 h 591137"/>
                <a:gd name="connsiteX1321" fmla="*/ 445752 w 507744"/>
                <a:gd name="connsiteY1321" fmla="*/ 317340 h 591137"/>
                <a:gd name="connsiteX1322" fmla="*/ 445752 w 507744"/>
                <a:gd name="connsiteY1322" fmla="*/ 317340 h 591137"/>
                <a:gd name="connsiteX1323" fmla="*/ 430992 w 507744"/>
                <a:gd name="connsiteY1323" fmla="*/ 317340 h 591137"/>
                <a:gd name="connsiteX1324" fmla="*/ 430992 w 507744"/>
                <a:gd name="connsiteY1324" fmla="*/ 317340 h 591137"/>
                <a:gd name="connsiteX1325" fmla="*/ 436896 w 507744"/>
                <a:gd name="connsiteY1325" fmla="*/ 317340 h 591137"/>
                <a:gd name="connsiteX1326" fmla="*/ 462726 w 507744"/>
                <a:gd name="connsiteY1326" fmla="*/ 308484 h 591137"/>
                <a:gd name="connsiteX1327" fmla="*/ 452394 w 507744"/>
                <a:gd name="connsiteY1327" fmla="*/ 288558 h 591137"/>
                <a:gd name="connsiteX1328" fmla="*/ 473796 w 507744"/>
                <a:gd name="connsiteY1328" fmla="*/ 281916 h 591137"/>
                <a:gd name="connsiteX1329" fmla="*/ 495198 w 507744"/>
                <a:gd name="connsiteY1329" fmla="*/ 271584 h 591137"/>
                <a:gd name="connsiteX1330" fmla="*/ 495198 w 507744"/>
                <a:gd name="connsiteY1330" fmla="*/ 271584 h 591137"/>
                <a:gd name="connsiteX1331" fmla="*/ 489294 w 507744"/>
                <a:gd name="connsiteY1331" fmla="*/ 282654 h 591137"/>
                <a:gd name="connsiteX1332" fmla="*/ 467154 w 507744"/>
                <a:gd name="connsiteY1332" fmla="*/ 297414 h 591137"/>
                <a:gd name="connsiteX1333" fmla="*/ 437634 w 507744"/>
                <a:gd name="connsiteY1333" fmla="*/ 297414 h 591137"/>
                <a:gd name="connsiteX1334" fmla="*/ 437634 w 507744"/>
                <a:gd name="connsiteY1334" fmla="*/ 297414 h 591137"/>
                <a:gd name="connsiteX1335" fmla="*/ 437634 w 507744"/>
                <a:gd name="connsiteY1335" fmla="*/ 297414 h 591137"/>
                <a:gd name="connsiteX1336" fmla="*/ 447966 w 507744"/>
                <a:gd name="connsiteY1336" fmla="*/ 297414 h 591137"/>
                <a:gd name="connsiteX1337" fmla="*/ 459774 w 507744"/>
                <a:gd name="connsiteY1337" fmla="*/ 297414 h 591137"/>
                <a:gd name="connsiteX1338" fmla="*/ 467154 w 507744"/>
                <a:gd name="connsiteY1338" fmla="*/ 297414 h 591137"/>
                <a:gd name="connsiteX1339" fmla="*/ 463464 w 507744"/>
                <a:gd name="connsiteY1339" fmla="*/ 297414 h 591137"/>
                <a:gd name="connsiteX1340" fmla="*/ 444276 w 507744"/>
                <a:gd name="connsiteY1340" fmla="*/ 297414 h 591137"/>
                <a:gd name="connsiteX1341" fmla="*/ 436158 w 507744"/>
                <a:gd name="connsiteY1341" fmla="*/ 297414 h 591137"/>
                <a:gd name="connsiteX1342" fmla="*/ 432468 w 507744"/>
                <a:gd name="connsiteY1342" fmla="*/ 297414 h 591137"/>
                <a:gd name="connsiteX1343" fmla="*/ 436896 w 507744"/>
                <a:gd name="connsiteY1343" fmla="*/ 297414 h 591137"/>
                <a:gd name="connsiteX1344" fmla="*/ 442800 w 507744"/>
                <a:gd name="connsiteY1344" fmla="*/ 297414 h 591137"/>
                <a:gd name="connsiteX1345" fmla="*/ 454608 w 507744"/>
                <a:gd name="connsiteY1345" fmla="*/ 288558 h 591137"/>
                <a:gd name="connsiteX1346" fmla="*/ 467154 w 507744"/>
                <a:gd name="connsiteY1346" fmla="*/ 261252 h 591137"/>
                <a:gd name="connsiteX1347" fmla="*/ 486342 w 507744"/>
                <a:gd name="connsiteY1347" fmla="*/ 253134 h 591137"/>
                <a:gd name="connsiteX1348" fmla="*/ 492246 w 507744"/>
                <a:gd name="connsiteY1348" fmla="*/ 248706 h 591137"/>
                <a:gd name="connsiteX1349" fmla="*/ 503316 w 507744"/>
                <a:gd name="connsiteY1349" fmla="*/ 242064 h 591137"/>
                <a:gd name="connsiteX1350" fmla="*/ 503316 w 507744"/>
                <a:gd name="connsiteY1350" fmla="*/ 242064 h 591137"/>
                <a:gd name="connsiteX1351" fmla="*/ 497412 w 507744"/>
                <a:gd name="connsiteY1351" fmla="*/ 253872 h 591137"/>
                <a:gd name="connsiteX1352" fmla="*/ 480438 w 507744"/>
                <a:gd name="connsiteY1352" fmla="*/ 269370 h 591137"/>
                <a:gd name="connsiteX1353" fmla="*/ 450918 w 507744"/>
                <a:gd name="connsiteY1353" fmla="*/ 281178 h 591137"/>
                <a:gd name="connsiteX1354" fmla="*/ 450918 w 507744"/>
                <a:gd name="connsiteY1354" fmla="*/ 276012 h 591137"/>
                <a:gd name="connsiteX1355" fmla="*/ 445752 w 507744"/>
                <a:gd name="connsiteY1355" fmla="*/ 276012 h 591137"/>
                <a:gd name="connsiteX1356" fmla="*/ 445752 w 507744"/>
                <a:gd name="connsiteY1356" fmla="*/ 276012 h 591137"/>
                <a:gd name="connsiteX1357" fmla="*/ 450918 w 507744"/>
                <a:gd name="connsiteY1357" fmla="*/ 276012 h 591137"/>
                <a:gd name="connsiteX1358" fmla="*/ 467892 w 507744"/>
                <a:gd name="connsiteY1358" fmla="*/ 271584 h 591137"/>
                <a:gd name="connsiteX1359" fmla="*/ 476748 w 507744"/>
                <a:gd name="connsiteY1359" fmla="*/ 266418 h 591137"/>
                <a:gd name="connsiteX1360" fmla="*/ 467154 w 507744"/>
                <a:gd name="connsiteY1360" fmla="*/ 270846 h 591137"/>
                <a:gd name="connsiteX1361" fmla="*/ 449442 w 507744"/>
                <a:gd name="connsiteY1361" fmla="*/ 274536 h 591137"/>
                <a:gd name="connsiteX1362" fmla="*/ 449442 w 507744"/>
                <a:gd name="connsiteY1362" fmla="*/ 274536 h 591137"/>
                <a:gd name="connsiteX1363" fmla="*/ 453870 w 507744"/>
                <a:gd name="connsiteY1363" fmla="*/ 269370 h 591137"/>
                <a:gd name="connsiteX1364" fmla="*/ 467154 w 507744"/>
                <a:gd name="connsiteY1364" fmla="*/ 242064 h 591137"/>
                <a:gd name="connsiteX1365" fmla="*/ 484866 w 507744"/>
                <a:gd name="connsiteY1365" fmla="*/ 228780 h 591137"/>
                <a:gd name="connsiteX1366" fmla="*/ 503316 w 507744"/>
                <a:gd name="connsiteY1366" fmla="*/ 210330 h 591137"/>
                <a:gd name="connsiteX1367" fmla="*/ 503316 w 507744"/>
                <a:gd name="connsiteY1367" fmla="*/ 210330 h 591137"/>
                <a:gd name="connsiteX1368" fmla="*/ 503316 w 507744"/>
                <a:gd name="connsiteY1368" fmla="*/ 217710 h 591137"/>
                <a:gd name="connsiteX1369" fmla="*/ 484866 w 507744"/>
                <a:gd name="connsiteY1369" fmla="*/ 245016 h 591137"/>
                <a:gd name="connsiteX1370" fmla="*/ 460512 w 507744"/>
                <a:gd name="connsiteY1370" fmla="*/ 258300 h 591137"/>
                <a:gd name="connsiteX1371" fmla="*/ 460512 w 507744"/>
                <a:gd name="connsiteY1371" fmla="*/ 258300 h 591137"/>
                <a:gd name="connsiteX1372" fmla="*/ 460512 w 507744"/>
                <a:gd name="connsiteY1372" fmla="*/ 258300 h 591137"/>
                <a:gd name="connsiteX1373" fmla="*/ 469368 w 507744"/>
                <a:gd name="connsiteY1373" fmla="*/ 252396 h 591137"/>
                <a:gd name="connsiteX1374" fmla="*/ 483390 w 507744"/>
                <a:gd name="connsiteY1374" fmla="*/ 243540 h 591137"/>
                <a:gd name="connsiteX1375" fmla="*/ 483390 w 507744"/>
                <a:gd name="connsiteY1375" fmla="*/ 243540 h 591137"/>
                <a:gd name="connsiteX1376" fmla="*/ 472320 w 507744"/>
                <a:gd name="connsiteY1376" fmla="*/ 250920 h 591137"/>
                <a:gd name="connsiteX1377" fmla="*/ 460512 w 507744"/>
                <a:gd name="connsiteY1377" fmla="*/ 258300 h 591137"/>
                <a:gd name="connsiteX1378" fmla="*/ 456822 w 507744"/>
                <a:gd name="connsiteY1378" fmla="*/ 258300 h 591137"/>
                <a:gd name="connsiteX1379" fmla="*/ 456822 w 507744"/>
                <a:gd name="connsiteY1379" fmla="*/ 258300 h 591137"/>
                <a:gd name="connsiteX1380" fmla="*/ 466416 w 507744"/>
                <a:gd name="connsiteY1380" fmla="*/ 242064 h 591137"/>
                <a:gd name="connsiteX1381" fmla="*/ 467154 w 507744"/>
                <a:gd name="connsiteY1381" fmla="*/ 216972 h 591137"/>
                <a:gd name="connsiteX1382" fmla="*/ 490032 w 507744"/>
                <a:gd name="connsiteY1382" fmla="*/ 190404 h 591137"/>
                <a:gd name="connsiteX1383" fmla="*/ 500364 w 507744"/>
                <a:gd name="connsiteY1383" fmla="*/ 170478 h 591137"/>
                <a:gd name="connsiteX1384" fmla="*/ 492984 w 507744"/>
                <a:gd name="connsiteY1384" fmla="*/ 206640 h 591137"/>
                <a:gd name="connsiteX1385" fmla="*/ 469368 w 507744"/>
                <a:gd name="connsiteY1385" fmla="*/ 233208 h 591137"/>
                <a:gd name="connsiteX1386" fmla="*/ 462726 w 507744"/>
                <a:gd name="connsiteY1386" fmla="*/ 237636 h 591137"/>
                <a:gd name="connsiteX1387" fmla="*/ 462726 w 507744"/>
                <a:gd name="connsiteY1387" fmla="*/ 237636 h 591137"/>
                <a:gd name="connsiteX1388" fmla="*/ 462726 w 507744"/>
                <a:gd name="connsiteY1388" fmla="*/ 229518 h 591137"/>
                <a:gd name="connsiteX1389" fmla="*/ 468630 w 507744"/>
                <a:gd name="connsiteY1389" fmla="*/ 224352 h 591137"/>
                <a:gd name="connsiteX1390" fmla="*/ 478962 w 507744"/>
                <a:gd name="connsiteY1390" fmla="*/ 213282 h 591137"/>
                <a:gd name="connsiteX1391" fmla="*/ 478962 w 507744"/>
                <a:gd name="connsiteY1391" fmla="*/ 213282 h 591137"/>
                <a:gd name="connsiteX1392" fmla="*/ 465678 w 507744"/>
                <a:gd name="connsiteY1392" fmla="*/ 225090 h 591137"/>
                <a:gd name="connsiteX1393" fmla="*/ 465678 w 507744"/>
                <a:gd name="connsiteY1393" fmla="*/ 225090 h 591137"/>
                <a:gd name="connsiteX1394" fmla="*/ 465678 w 507744"/>
                <a:gd name="connsiteY1394" fmla="*/ 216972 h 591137"/>
                <a:gd name="connsiteX1395" fmla="*/ 459036 w 507744"/>
                <a:gd name="connsiteY1395" fmla="*/ 194832 h 591137"/>
                <a:gd name="connsiteX1396" fmla="*/ 459036 w 507744"/>
                <a:gd name="connsiteY1396" fmla="*/ 190404 h 591137"/>
                <a:gd name="connsiteX1397" fmla="*/ 470844 w 507744"/>
                <a:gd name="connsiteY1397" fmla="*/ 169740 h 591137"/>
                <a:gd name="connsiteX1398" fmla="*/ 481914 w 507744"/>
                <a:gd name="connsiteY1398" fmla="*/ 135054 h 591137"/>
                <a:gd name="connsiteX1399" fmla="*/ 481914 w 507744"/>
                <a:gd name="connsiteY1399" fmla="*/ 135054 h 591137"/>
                <a:gd name="connsiteX1400" fmla="*/ 481914 w 507744"/>
                <a:gd name="connsiteY1400" fmla="*/ 155718 h 591137"/>
                <a:gd name="connsiteX1401" fmla="*/ 470844 w 507744"/>
                <a:gd name="connsiteY1401" fmla="*/ 191880 h 591137"/>
                <a:gd name="connsiteX1402" fmla="*/ 453132 w 507744"/>
                <a:gd name="connsiteY1402" fmla="*/ 214758 h 591137"/>
                <a:gd name="connsiteX1403" fmla="*/ 453132 w 507744"/>
                <a:gd name="connsiteY1403" fmla="*/ 208854 h 591137"/>
                <a:gd name="connsiteX1404" fmla="*/ 453132 w 507744"/>
                <a:gd name="connsiteY1404" fmla="*/ 202950 h 591137"/>
                <a:gd name="connsiteX1405" fmla="*/ 460512 w 507744"/>
                <a:gd name="connsiteY1405" fmla="*/ 192618 h 591137"/>
                <a:gd name="connsiteX1406" fmla="*/ 467892 w 507744"/>
                <a:gd name="connsiteY1406" fmla="*/ 174168 h 591137"/>
                <a:gd name="connsiteX1407" fmla="*/ 459774 w 507744"/>
                <a:gd name="connsiteY1407" fmla="*/ 191142 h 591137"/>
                <a:gd name="connsiteX1408" fmla="*/ 452394 w 507744"/>
                <a:gd name="connsiteY1408" fmla="*/ 201474 h 591137"/>
                <a:gd name="connsiteX1409" fmla="*/ 452394 w 507744"/>
                <a:gd name="connsiteY1409" fmla="*/ 196308 h 591137"/>
                <a:gd name="connsiteX1410" fmla="*/ 452394 w 507744"/>
                <a:gd name="connsiteY1410" fmla="*/ 196308 h 591137"/>
                <a:gd name="connsiteX1411" fmla="*/ 452394 w 507744"/>
                <a:gd name="connsiteY1411" fmla="*/ 196308 h 591137"/>
                <a:gd name="connsiteX1412" fmla="*/ 459036 w 507744"/>
                <a:gd name="connsiteY1412" fmla="*/ 135054 h 591137"/>
                <a:gd name="connsiteX1413" fmla="*/ 464202 w 507744"/>
                <a:gd name="connsiteY1413" fmla="*/ 101844 h 591137"/>
                <a:gd name="connsiteX1414" fmla="*/ 464202 w 507744"/>
                <a:gd name="connsiteY1414" fmla="*/ 91512 h 591137"/>
                <a:gd name="connsiteX1415" fmla="*/ 472320 w 507744"/>
                <a:gd name="connsiteY1415" fmla="*/ 118080 h 591137"/>
                <a:gd name="connsiteX1416" fmla="*/ 464940 w 507744"/>
                <a:gd name="connsiteY1416" fmla="*/ 169740 h 591137"/>
                <a:gd name="connsiteX1417" fmla="*/ 457560 w 507744"/>
                <a:gd name="connsiteY1417" fmla="*/ 187452 h 591137"/>
                <a:gd name="connsiteX1418" fmla="*/ 457560 w 507744"/>
                <a:gd name="connsiteY1418" fmla="*/ 178596 h 591137"/>
                <a:gd name="connsiteX1419" fmla="*/ 461988 w 507744"/>
                <a:gd name="connsiteY1419" fmla="*/ 167526 h 591137"/>
                <a:gd name="connsiteX1420" fmla="*/ 465678 w 507744"/>
                <a:gd name="connsiteY1420" fmla="*/ 152766 h 591137"/>
                <a:gd name="connsiteX1421" fmla="*/ 465678 w 507744"/>
                <a:gd name="connsiteY1421" fmla="*/ 152766 h 591137"/>
                <a:gd name="connsiteX1422" fmla="*/ 458298 w 507744"/>
                <a:gd name="connsiteY1422" fmla="*/ 177858 h 591137"/>
                <a:gd name="connsiteX1423" fmla="*/ 453870 w 507744"/>
                <a:gd name="connsiteY1423" fmla="*/ 185238 h 591137"/>
                <a:gd name="connsiteX1424" fmla="*/ 453870 w 507744"/>
                <a:gd name="connsiteY1424" fmla="*/ 175644 h 591137"/>
                <a:gd name="connsiteX1425" fmla="*/ 453870 w 507744"/>
                <a:gd name="connsiteY1425" fmla="*/ 163836 h 591137"/>
                <a:gd name="connsiteX1426" fmla="*/ 456084 w 507744"/>
                <a:gd name="connsiteY1426" fmla="*/ 135054 h 591137"/>
                <a:gd name="connsiteX1427" fmla="*/ 431730 w 507744"/>
                <a:gd name="connsiteY1427" fmla="*/ 135054 h 591137"/>
                <a:gd name="connsiteX1428" fmla="*/ 436896 w 507744"/>
                <a:gd name="connsiteY1428" fmla="*/ 105534 h 591137"/>
                <a:gd name="connsiteX1429" fmla="*/ 436896 w 507744"/>
                <a:gd name="connsiteY1429" fmla="*/ 70848 h 591137"/>
                <a:gd name="connsiteX1430" fmla="*/ 448704 w 507744"/>
                <a:gd name="connsiteY1430" fmla="*/ 109224 h 591137"/>
                <a:gd name="connsiteX1431" fmla="*/ 448704 w 507744"/>
                <a:gd name="connsiteY1431" fmla="*/ 135792 h 591137"/>
                <a:gd name="connsiteX1432" fmla="*/ 444276 w 507744"/>
                <a:gd name="connsiteY1432" fmla="*/ 155718 h 591137"/>
                <a:gd name="connsiteX1433" fmla="*/ 440586 w 507744"/>
                <a:gd name="connsiteY1433" fmla="*/ 163098 h 591137"/>
                <a:gd name="connsiteX1434" fmla="*/ 440586 w 507744"/>
                <a:gd name="connsiteY1434" fmla="*/ 167526 h 591137"/>
                <a:gd name="connsiteX1435" fmla="*/ 440586 w 507744"/>
                <a:gd name="connsiteY1435" fmla="*/ 167526 h 591137"/>
                <a:gd name="connsiteX1436" fmla="*/ 440586 w 507744"/>
                <a:gd name="connsiteY1436" fmla="*/ 160884 h 591137"/>
                <a:gd name="connsiteX1437" fmla="*/ 440586 w 507744"/>
                <a:gd name="connsiteY1437" fmla="*/ 156456 h 591137"/>
                <a:gd name="connsiteX1438" fmla="*/ 440586 w 507744"/>
                <a:gd name="connsiteY1438" fmla="*/ 143172 h 591137"/>
                <a:gd name="connsiteX1439" fmla="*/ 440586 w 507744"/>
                <a:gd name="connsiteY1439" fmla="*/ 124722 h 591137"/>
                <a:gd name="connsiteX1440" fmla="*/ 440586 w 507744"/>
                <a:gd name="connsiteY1440" fmla="*/ 124722 h 591137"/>
                <a:gd name="connsiteX1441" fmla="*/ 440586 w 507744"/>
                <a:gd name="connsiteY1441" fmla="*/ 139482 h 591137"/>
                <a:gd name="connsiteX1442" fmla="*/ 436158 w 507744"/>
                <a:gd name="connsiteY1442" fmla="*/ 157194 h 591137"/>
                <a:gd name="connsiteX1443" fmla="*/ 429516 w 507744"/>
                <a:gd name="connsiteY1443" fmla="*/ 138744 h 591137"/>
                <a:gd name="connsiteX1444" fmla="*/ 429516 w 507744"/>
                <a:gd name="connsiteY1444" fmla="*/ 135054 h 591137"/>
                <a:gd name="connsiteX1445" fmla="*/ 399996 w 507744"/>
                <a:gd name="connsiteY1445" fmla="*/ 196308 h 591137"/>
                <a:gd name="connsiteX1446" fmla="*/ 407376 w 507744"/>
                <a:gd name="connsiteY1446" fmla="*/ 183762 h 591137"/>
                <a:gd name="connsiteX1447" fmla="*/ 418446 w 507744"/>
                <a:gd name="connsiteY1447" fmla="*/ 163836 h 591137"/>
                <a:gd name="connsiteX1448" fmla="*/ 427302 w 507744"/>
                <a:gd name="connsiteY1448" fmla="*/ 138744 h 591137"/>
                <a:gd name="connsiteX1449" fmla="*/ 427302 w 507744"/>
                <a:gd name="connsiteY1449" fmla="*/ 138744 h 591137"/>
                <a:gd name="connsiteX1450" fmla="*/ 431730 w 507744"/>
                <a:gd name="connsiteY1450" fmla="*/ 146124 h 591137"/>
                <a:gd name="connsiteX1451" fmla="*/ 431730 w 507744"/>
                <a:gd name="connsiteY1451" fmla="*/ 166788 h 591137"/>
                <a:gd name="connsiteX1452" fmla="*/ 421398 w 507744"/>
                <a:gd name="connsiteY1452" fmla="*/ 189666 h 591137"/>
                <a:gd name="connsiteX1453" fmla="*/ 416970 w 507744"/>
                <a:gd name="connsiteY1453" fmla="*/ 198522 h 591137"/>
                <a:gd name="connsiteX1454" fmla="*/ 421398 w 507744"/>
                <a:gd name="connsiteY1454" fmla="*/ 193356 h 591137"/>
                <a:gd name="connsiteX1455" fmla="*/ 429516 w 507744"/>
                <a:gd name="connsiteY1455" fmla="*/ 177858 h 591137"/>
                <a:gd name="connsiteX1456" fmla="*/ 438372 w 507744"/>
                <a:gd name="connsiteY1456" fmla="*/ 160884 h 591137"/>
                <a:gd name="connsiteX1457" fmla="*/ 438372 w 507744"/>
                <a:gd name="connsiteY1457" fmla="*/ 160884 h 591137"/>
                <a:gd name="connsiteX1458" fmla="*/ 438372 w 507744"/>
                <a:gd name="connsiteY1458" fmla="*/ 183024 h 591137"/>
                <a:gd name="connsiteX1459" fmla="*/ 426564 w 507744"/>
                <a:gd name="connsiteY1459" fmla="*/ 199998 h 591137"/>
                <a:gd name="connsiteX1460" fmla="*/ 429516 w 507744"/>
                <a:gd name="connsiteY1460" fmla="*/ 208116 h 591137"/>
                <a:gd name="connsiteX1461" fmla="*/ 429516 w 507744"/>
                <a:gd name="connsiteY1461" fmla="*/ 204426 h 591137"/>
                <a:gd name="connsiteX1462" fmla="*/ 440586 w 507744"/>
                <a:gd name="connsiteY1462" fmla="*/ 191880 h 591137"/>
                <a:gd name="connsiteX1463" fmla="*/ 447966 w 507744"/>
                <a:gd name="connsiteY1463" fmla="*/ 180072 h 591137"/>
                <a:gd name="connsiteX1464" fmla="*/ 447966 w 507744"/>
                <a:gd name="connsiteY1464" fmla="*/ 180072 h 591137"/>
                <a:gd name="connsiteX1465" fmla="*/ 447966 w 507744"/>
                <a:gd name="connsiteY1465" fmla="*/ 190404 h 591137"/>
                <a:gd name="connsiteX1466" fmla="*/ 437634 w 507744"/>
                <a:gd name="connsiteY1466" fmla="*/ 209592 h 591137"/>
                <a:gd name="connsiteX1467" fmla="*/ 429516 w 507744"/>
                <a:gd name="connsiteY1467" fmla="*/ 219186 h 591137"/>
                <a:gd name="connsiteX1468" fmla="*/ 437634 w 507744"/>
                <a:gd name="connsiteY1468" fmla="*/ 213282 h 591137"/>
                <a:gd name="connsiteX1469" fmla="*/ 450180 w 507744"/>
                <a:gd name="connsiteY1469" fmla="*/ 200736 h 591137"/>
                <a:gd name="connsiteX1470" fmla="*/ 453870 w 507744"/>
                <a:gd name="connsiteY1470" fmla="*/ 207378 h 591137"/>
                <a:gd name="connsiteX1471" fmla="*/ 441324 w 507744"/>
                <a:gd name="connsiteY1471" fmla="*/ 228780 h 591137"/>
                <a:gd name="connsiteX1472" fmla="*/ 433206 w 507744"/>
                <a:gd name="connsiteY1472" fmla="*/ 236160 h 591137"/>
                <a:gd name="connsiteX1473" fmla="*/ 439848 w 507744"/>
                <a:gd name="connsiteY1473" fmla="*/ 236160 h 591137"/>
                <a:gd name="connsiteX1474" fmla="*/ 453132 w 507744"/>
                <a:gd name="connsiteY1474" fmla="*/ 227304 h 591137"/>
                <a:gd name="connsiteX1475" fmla="*/ 453132 w 507744"/>
                <a:gd name="connsiteY1475" fmla="*/ 236160 h 591137"/>
                <a:gd name="connsiteX1476" fmla="*/ 440586 w 507744"/>
                <a:gd name="connsiteY1476" fmla="*/ 253134 h 591137"/>
                <a:gd name="connsiteX1477" fmla="*/ 430254 w 507744"/>
                <a:gd name="connsiteY1477" fmla="*/ 259776 h 591137"/>
                <a:gd name="connsiteX1478" fmla="*/ 437634 w 507744"/>
                <a:gd name="connsiteY1478" fmla="*/ 259776 h 591137"/>
                <a:gd name="connsiteX1479" fmla="*/ 448704 w 507744"/>
                <a:gd name="connsiteY1479" fmla="*/ 255348 h 591137"/>
                <a:gd name="connsiteX1480" fmla="*/ 448704 w 507744"/>
                <a:gd name="connsiteY1480" fmla="*/ 255348 h 591137"/>
                <a:gd name="connsiteX1481" fmla="*/ 445014 w 507744"/>
                <a:gd name="connsiteY1481" fmla="*/ 267156 h 591137"/>
                <a:gd name="connsiteX1482" fmla="*/ 429516 w 507744"/>
                <a:gd name="connsiteY1482" fmla="*/ 275274 h 591137"/>
                <a:gd name="connsiteX1483" fmla="*/ 423612 w 507744"/>
                <a:gd name="connsiteY1483" fmla="*/ 275274 h 591137"/>
                <a:gd name="connsiteX1484" fmla="*/ 423612 w 507744"/>
                <a:gd name="connsiteY1484" fmla="*/ 275274 h 591137"/>
                <a:gd name="connsiteX1485" fmla="*/ 433944 w 507744"/>
                <a:gd name="connsiteY1485" fmla="*/ 275274 h 591137"/>
                <a:gd name="connsiteX1486" fmla="*/ 440586 w 507744"/>
                <a:gd name="connsiteY1486" fmla="*/ 275274 h 591137"/>
                <a:gd name="connsiteX1487" fmla="*/ 433944 w 507744"/>
                <a:gd name="connsiteY1487" fmla="*/ 284130 h 591137"/>
                <a:gd name="connsiteX1488" fmla="*/ 429516 w 507744"/>
                <a:gd name="connsiteY1488" fmla="*/ 292986 h 591137"/>
                <a:gd name="connsiteX1489" fmla="*/ 429516 w 507744"/>
                <a:gd name="connsiteY1489" fmla="*/ 292986 h 591137"/>
                <a:gd name="connsiteX1490" fmla="*/ 436158 w 507744"/>
                <a:gd name="connsiteY1490" fmla="*/ 292986 h 591137"/>
                <a:gd name="connsiteX1491" fmla="*/ 445014 w 507744"/>
                <a:gd name="connsiteY1491" fmla="*/ 292986 h 591137"/>
                <a:gd name="connsiteX1492" fmla="*/ 440586 w 507744"/>
                <a:gd name="connsiteY1492" fmla="*/ 301104 h 591137"/>
                <a:gd name="connsiteX1493" fmla="*/ 423612 w 507744"/>
                <a:gd name="connsiteY1493" fmla="*/ 301104 h 591137"/>
                <a:gd name="connsiteX1494" fmla="*/ 414018 w 507744"/>
                <a:gd name="connsiteY1494" fmla="*/ 301104 h 591137"/>
                <a:gd name="connsiteX1495" fmla="*/ 419922 w 507744"/>
                <a:gd name="connsiteY1495" fmla="*/ 301104 h 591137"/>
                <a:gd name="connsiteX1496" fmla="*/ 428778 w 507744"/>
                <a:gd name="connsiteY1496" fmla="*/ 301104 h 591137"/>
                <a:gd name="connsiteX1497" fmla="*/ 428778 w 507744"/>
                <a:gd name="connsiteY1497" fmla="*/ 309222 h 591137"/>
                <a:gd name="connsiteX1498" fmla="*/ 411804 w 507744"/>
                <a:gd name="connsiteY1498" fmla="*/ 309222 h 591137"/>
                <a:gd name="connsiteX1499" fmla="*/ 401472 w 507744"/>
                <a:gd name="connsiteY1499" fmla="*/ 309222 h 591137"/>
                <a:gd name="connsiteX1500" fmla="*/ 408852 w 507744"/>
                <a:gd name="connsiteY1500" fmla="*/ 313650 h 591137"/>
                <a:gd name="connsiteX1501" fmla="*/ 414756 w 507744"/>
                <a:gd name="connsiteY1501" fmla="*/ 313650 h 591137"/>
                <a:gd name="connsiteX1502" fmla="*/ 409590 w 507744"/>
                <a:gd name="connsiteY1502" fmla="*/ 318816 h 591137"/>
                <a:gd name="connsiteX1503" fmla="*/ 394830 w 507744"/>
                <a:gd name="connsiteY1503" fmla="*/ 318816 h 591137"/>
                <a:gd name="connsiteX1504" fmla="*/ 388188 w 507744"/>
                <a:gd name="connsiteY1504" fmla="*/ 318816 h 591137"/>
                <a:gd name="connsiteX1505" fmla="*/ 388188 w 507744"/>
                <a:gd name="connsiteY1505" fmla="*/ 318816 h 591137"/>
                <a:gd name="connsiteX1506" fmla="*/ 396306 w 507744"/>
                <a:gd name="connsiteY1506" fmla="*/ 323244 h 591137"/>
                <a:gd name="connsiteX1507" fmla="*/ 402210 w 507744"/>
                <a:gd name="connsiteY1507" fmla="*/ 326934 h 591137"/>
                <a:gd name="connsiteX1508" fmla="*/ 392616 w 507744"/>
                <a:gd name="connsiteY1508" fmla="*/ 333576 h 591137"/>
                <a:gd name="connsiteX1509" fmla="*/ 366786 w 507744"/>
                <a:gd name="connsiteY1509" fmla="*/ 352026 h 591137"/>
                <a:gd name="connsiteX1510" fmla="*/ 362358 w 507744"/>
                <a:gd name="connsiteY1510" fmla="*/ 352026 h 591137"/>
                <a:gd name="connsiteX1511" fmla="*/ 362358 w 507744"/>
                <a:gd name="connsiteY1511" fmla="*/ 352026 h 591137"/>
                <a:gd name="connsiteX1512" fmla="*/ 371214 w 507744"/>
                <a:gd name="connsiteY1512" fmla="*/ 357930 h 591137"/>
                <a:gd name="connsiteX1513" fmla="*/ 371214 w 507744"/>
                <a:gd name="connsiteY1513" fmla="*/ 357930 h 591137"/>
                <a:gd name="connsiteX1514" fmla="*/ 365310 w 507744"/>
                <a:gd name="connsiteY1514" fmla="*/ 364572 h 591137"/>
                <a:gd name="connsiteX1515" fmla="*/ 344646 w 507744"/>
                <a:gd name="connsiteY1515" fmla="*/ 360144 h 591137"/>
                <a:gd name="connsiteX1516" fmla="*/ 340218 w 507744"/>
                <a:gd name="connsiteY1516" fmla="*/ 355716 h 591137"/>
                <a:gd name="connsiteX1517" fmla="*/ 340218 w 507744"/>
                <a:gd name="connsiteY1517" fmla="*/ 340956 h 591137"/>
                <a:gd name="connsiteX1518" fmla="*/ 346860 w 507744"/>
                <a:gd name="connsiteY1518" fmla="*/ 340956 h 591137"/>
                <a:gd name="connsiteX1519" fmla="*/ 352764 w 507744"/>
                <a:gd name="connsiteY1519" fmla="*/ 333576 h 591137"/>
                <a:gd name="connsiteX1520" fmla="*/ 356454 w 507744"/>
                <a:gd name="connsiteY1520" fmla="*/ 333576 h 591137"/>
                <a:gd name="connsiteX1521" fmla="*/ 361620 w 507744"/>
                <a:gd name="connsiteY1521" fmla="*/ 333576 h 591137"/>
                <a:gd name="connsiteX1522" fmla="*/ 371952 w 507744"/>
                <a:gd name="connsiteY1522" fmla="*/ 328410 h 591137"/>
                <a:gd name="connsiteX1523" fmla="*/ 371952 w 507744"/>
                <a:gd name="connsiteY1523" fmla="*/ 318816 h 591137"/>
                <a:gd name="connsiteX1524" fmla="*/ 376380 w 507744"/>
                <a:gd name="connsiteY1524" fmla="*/ 318816 h 591137"/>
                <a:gd name="connsiteX1525" fmla="*/ 386712 w 507744"/>
                <a:gd name="connsiteY1525" fmla="*/ 318816 h 591137"/>
                <a:gd name="connsiteX1526" fmla="*/ 391140 w 507744"/>
                <a:gd name="connsiteY1526" fmla="*/ 310698 h 591137"/>
                <a:gd name="connsiteX1527" fmla="*/ 391140 w 507744"/>
                <a:gd name="connsiteY1527" fmla="*/ 310698 h 591137"/>
                <a:gd name="connsiteX1528" fmla="*/ 397782 w 507744"/>
                <a:gd name="connsiteY1528" fmla="*/ 310698 h 591137"/>
                <a:gd name="connsiteX1529" fmla="*/ 401472 w 507744"/>
                <a:gd name="connsiteY1529" fmla="*/ 302580 h 591137"/>
                <a:gd name="connsiteX1530" fmla="*/ 408852 w 507744"/>
                <a:gd name="connsiteY1530" fmla="*/ 298152 h 591137"/>
                <a:gd name="connsiteX1531" fmla="*/ 426195 w 507744"/>
                <a:gd name="connsiteY1531" fmla="*/ 295569 h 591137"/>
                <a:gd name="connsiteX1532" fmla="*/ 423612 w 507744"/>
                <a:gd name="connsiteY1532" fmla="*/ 278226 h 591137"/>
                <a:gd name="connsiteX1533" fmla="*/ 423612 w 507744"/>
                <a:gd name="connsiteY1533" fmla="*/ 273060 h 591137"/>
                <a:gd name="connsiteX1534" fmla="*/ 423612 w 507744"/>
                <a:gd name="connsiteY1534" fmla="*/ 273060 h 591137"/>
                <a:gd name="connsiteX1535" fmla="*/ 430748 w 507744"/>
                <a:gd name="connsiteY1535" fmla="*/ 260309 h 591137"/>
                <a:gd name="connsiteX1536" fmla="*/ 429516 w 507744"/>
                <a:gd name="connsiteY1536" fmla="*/ 257562 h 591137"/>
                <a:gd name="connsiteX1537" fmla="*/ 425088 w 507744"/>
                <a:gd name="connsiteY1537" fmla="*/ 249444 h 591137"/>
                <a:gd name="connsiteX1538" fmla="*/ 425088 w 507744"/>
                <a:gd name="connsiteY1538" fmla="*/ 249444 h 591137"/>
                <a:gd name="connsiteX1539" fmla="*/ 432468 w 507744"/>
                <a:gd name="connsiteY1539" fmla="*/ 240588 h 591137"/>
                <a:gd name="connsiteX1540" fmla="*/ 432468 w 507744"/>
                <a:gd name="connsiteY1540" fmla="*/ 233208 h 591137"/>
                <a:gd name="connsiteX1541" fmla="*/ 427302 w 507744"/>
                <a:gd name="connsiteY1541" fmla="*/ 233208 h 591137"/>
                <a:gd name="connsiteX1542" fmla="*/ 427302 w 507744"/>
                <a:gd name="connsiteY1542" fmla="*/ 228042 h 591137"/>
                <a:gd name="connsiteX1543" fmla="*/ 427302 w 507744"/>
                <a:gd name="connsiteY1543" fmla="*/ 217710 h 591137"/>
                <a:gd name="connsiteX1544" fmla="*/ 419184 w 507744"/>
                <a:gd name="connsiteY1544" fmla="*/ 217710 h 591137"/>
                <a:gd name="connsiteX1545" fmla="*/ 414018 w 507744"/>
                <a:gd name="connsiteY1545" fmla="*/ 217710 h 591137"/>
                <a:gd name="connsiteX1546" fmla="*/ 414018 w 507744"/>
                <a:gd name="connsiteY1546" fmla="*/ 217710 h 591137"/>
                <a:gd name="connsiteX1547" fmla="*/ 414018 w 507744"/>
                <a:gd name="connsiteY1547" fmla="*/ 210330 h 591137"/>
                <a:gd name="connsiteX1548" fmla="*/ 408114 w 507744"/>
                <a:gd name="connsiteY1548" fmla="*/ 204426 h 591137"/>
                <a:gd name="connsiteX1549" fmla="*/ 394830 w 507744"/>
                <a:gd name="connsiteY1549" fmla="*/ 204426 h 591137"/>
                <a:gd name="connsiteX1550" fmla="*/ 397044 w 507744"/>
                <a:gd name="connsiteY1550" fmla="*/ 196308 h 591137"/>
                <a:gd name="connsiteX1551" fmla="*/ 340218 w 507744"/>
                <a:gd name="connsiteY1551" fmla="*/ 295938 h 591137"/>
                <a:gd name="connsiteX1552" fmla="*/ 350550 w 507744"/>
                <a:gd name="connsiteY1552" fmla="*/ 288558 h 591137"/>
                <a:gd name="connsiteX1553" fmla="*/ 367524 w 507744"/>
                <a:gd name="connsiteY1553" fmla="*/ 283392 h 591137"/>
                <a:gd name="connsiteX1554" fmla="*/ 382284 w 507744"/>
                <a:gd name="connsiteY1554" fmla="*/ 273060 h 591137"/>
                <a:gd name="connsiteX1555" fmla="*/ 373428 w 507744"/>
                <a:gd name="connsiteY1555" fmla="*/ 256086 h 591137"/>
                <a:gd name="connsiteX1556" fmla="*/ 355716 w 507744"/>
                <a:gd name="connsiteY1556" fmla="*/ 239850 h 591137"/>
                <a:gd name="connsiteX1557" fmla="*/ 373428 w 507744"/>
                <a:gd name="connsiteY1557" fmla="*/ 212544 h 591137"/>
                <a:gd name="connsiteX1558" fmla="*/ 389664 w 507744"/>
                <a:gd name="connsiteY1558" fmla="*/ 188190 h 591137"/>
                <a:gd name="connsiteX1559" fmla="*/ 389664 w 507744"/>
                <a:gd name="connsiteY1559" fmla="*/ 194832 h 591137"/>
                <a:gd name="connsiteX1560" fmla="*/ 389664 w 507744"/>
                <a:gd name="connsiteY1560" fmla="*/ 202950 h 591137"/>
                <a:gd name="connsiteX1561" fmla="*/ 396306 w 507744"/>
                <a:gd name="connsiteY1561" fmla="*/ 199260 h 591137"/>
                <a:gd name="connsiteX1562" fmla="*/ 408852 w 507744"/>
                <a:gd name="connsiteY1562" fmla="*/ 199260 h 591137"/>
                <a:gd name="connsiteX1563" fmla="*/ 408852 w 507744"/>
                <a:gd name="connsiteY1563" fmla="*/ 213282 h 591137"/>
                <a:gd name="connsiteX1564" fmla="*/ 404424 w 507744"/>
                <a:gd name="connsiteY1564" fmla="*/ 219924 h 591137"/>
                <a:gd name="connsiteX1565" fmla="*/ 411066 w 507744"/>
                <a:gd name="connsiteY1565" fmla="*/ 219924 h 591137"/>
                <a:gd name="connsiteX1566" fmla="*/ 421398 w 507744"/>
                <a:gd name="connsiteY1566" fmla="*/ 215496 h 591137"/>
                <a:gd name="connsiteX1567" fmla="*/ 428778 w 507744"/>
                <a:gd name="connsiteY1567" fmla="*/ 221400 h 591137"/>
                <a:gd name="connsiteX1568" fmla="*/ 420660 w 507744"/>
                <a:gd name="connsiteY1568" fmla="*/ 231732 h 591137"/>
                <a:gd name="connsiteX1569" fmla="*/ 416970 w 507744"/>
                <a:gd name="connsiteY1569" fmla="*/ 231732 h 591137"/>
                <a:gd name="connsiteX1570" fmla="*/ 416970 w 507744"/>
                <a:gd name="connsiteY1570" fmla="*/ 231732 h 591137"/>
                <a:gd name="connsiteX1571" fmla="*/ 429516 w 507744"/>
                <a:gd name="connsiteY1571" fmla="*/ 231732 h 591137"/>
                <a:gd name="connsiteX1572" fmla="*/ 433206 w 507744"/>
                <a:gd name="connsiteY1572" fmla="*/ 240588 h 591137"/>
                <a:gd name="connsiteX1573" fmla="*/ 419184 w 507744"/>
                <a:gd name="connsiteY1573" fmla="*/ 247230 h 591137"/>
                <a:gd name="connsiteX1574" fmla="*/ 419184 w 507744"/>
                <a:gd name="connsiteY1574" fmla="*/ 247230 h 591137"/>
                <a:gd name="connsiteX1575" fmla="*/ 427302 w 507744"/>
                <a:gd name="connsiteY1575" fmla="*/ 247230 h 591137"/>
                <a:gd name="connsiteX1576" fmla="*/ 432638 w 507744"/>
                <a:gd name="connsiteY1576" fmla="*/ 253653 h 591137"/>
                <a:gd name="connsiteX1577" fmla="*/ 432468 w 507744"/>
                <a:gd name="connsiteY1577" fmla="*/ 254610 h 591137"/>
                <a:gd name="connsiteX1578" fmla="*/ 419922 w 507744"/>
                <a:gd name="connsiteY1578" fmla="*/ 261990 h 591137"/>
                <a:gd name="connsiteX1579" fmla="*/ 414018 w 507744"/>
                <a:gd name="connsiteY1579" fmla="*/ 261990 h 591137"/>
                <a:gd name="connsiteX1580" fmla="*/ 414018 w 507744"/>
                <a:gd name="connsiteY1580" fmla="*/ 261990 h 591137"/>
                <a:gd name="connsiteX1581" fmla="*/ 421398 w 507744"/>
                <a:gd name="connsiteY1581" fmla="*/ 266418 h 591137"/>
                <a:gd name="connsiteX1582" fmla="*/ 421398 w 507744"/>
                <a:gd name="connsiteY1582" fmla="*/ 275274 h 591137"/>
                <a:gd name="connsiteX1583" fmla="*/ 411066 w 507744"/>
                <a:gd name="connsiteY1583" fmla="*/ 275274 h 591137"/>
                <a:gd name="connsiteX1584" fmla="*/ 405162 w 507744"/>
                <a:gd name="connsiteY1584" fmla="*/ 275274 h 591137"/>
                <a:gd name="connsiteX1585" fmla="*/ 409590 w 507744"/>
                <a:gd name="connsiteY1585" fmla="*/ 280440 h 591137"/>
                <a:gd name="connsiteX1586" fmla="*/ 409590 w 507744"/>
                <a:gd name="connsiteY1586" fmla="*/ 288558 h 591137"/>
                <a:gd name="connsiteX1587" fmla="*/ 398520 w 507744"/>
                <a:gd name="connsiteY1587" fmla="*/ 288558 h 591137"/>
                <a:gd name="connsiteX1588" fmla="*/ 392616 w 507744"/>
                <a:gd name="connsiteY1588" fmla="*/ 288558 h 591137"/>
                <a:gd name="connsiteX1589" fmla="*/ 398520 w 507744"/>
                <a:gd name="connsiteY1589" fmla="*/ 294462 h 591137"/>
                <a:gd name="connsiteX1590" fmla="*/ 398520 w 507744"/>
                <a:gd name="connsiteY1590" fmla="*/ 304056 h 591137"/>
                <a:gd name="connsiteX1591" fmla="*/ 385236 w 507744"/>
                <a:gd name="connsiteY1591" fmla="*/ 304056 h 591137"/>
                <a:gd name="connsiteX1592" fmla="*/ 381546 w 507744"/>
                <a:gd name="connsiteY1592" fmla="*/ 304056 h 591137"/>
                <a:gd name="connsiteX1593" fmla="*/ 381546 w 507744"/>
                <a:gd name="connsiteY1593" fmla="*/ 309960 h 591137"/>
                <a:gd name="connsiteX1594" fmla="*/ 377229 w 507744"/>
                <a:gd name="connsiteY1594" fmla="*/ 321717 h 591137"/>
                <a:gd name="connsiteX1595" fmla="*/ 377118 w 507744"/>
                <a:gd name="connsiteY1595" fmla="*/ 321768 h 591137"/>
                <a:gd name="connsiteX1596" fmla="*/ 357812 w 507744"/>
                <a:gd name="connsiteY1596" fmla="*/ 326310 h 591137"/>
                <a:gd name="connsiteX1597" fmla="*/ 355716 w 507744"/>
                <a:gd name="connsiteY1597" fmla="*/ 324720 h 591137"/>
                <a:gd name="connsiteX1598" fmla="*/ 355716 w 507744"/>
                <a:gd name="connsiteY1598" fmla="*/ 324720 h 591137"/>
                <a:gd name="connsiteX1599" fmla="*/ 355716 w 507744"/>
                <a:gd name="connsiteY1599" fmla="*/ 324720 h 591137"/>
                <a:gd name="connsiteX1600" fmla="*/ 355716 w 507744"/>
                <a:gd name="connsiteY1600" fmla="*/ 334314 h 591137"/>
                <a:gd name="connsiteX1601" fmla="*/ 346122 w 507744"/>
                <a:gd name="connsiteY1601" fmla="*/ 334314 h 591137"/>
                <a:gd name="connsiteX1602" fmla="*/ 342432 w 507744"/>
                <a:gd name="connsiteY1602" fmla="*/ 320292 h 591137"/>
                <a:gd name="connsiteX1603" fmla="*/ 342432 w 507744"/>
                <a:gd name="connsiteY1603" fmla="*/ 320292 h 591137"/>
                <a:gd name="connsiteX1604" fmla="*/ 342432 w 507744"/>
                <a:gd name="connsiteY1604" fmla="*/ 320292 h 591137"/>
                <a:gd name="connsiteX1605" fmla="*/ 342432 w 507744"/>
                <a:gd name="connsiteY1605" fmla="*/ 320292 h 591137"/>
                <a:gd name="connsiteX1606" fmla="*/ 342432 w 507744"/>
                <a:gd name="connsiteY1606" fmla="*/ 320292 h 591137"/>
                <a:gd name="connsiteX1607" fmla="*/ 342432 w 507744"/>
                <a:gd name="connsiteY1607" fmla="*/ 320292 h 591137"/>
                <a:gd name="connsiteX1608" fmla="*/ 342432 w 507744"/>
                <a:gd name="connsiteY1608" fmla="*/ 320292 h 591137"/>
                <a:gd name="connsiteX1609" fmla="*/ 342432 w 507744"/>
                <a:gd name="connsiteY1609" fmla="*/ 320292 h 591137"/>
                <a:gd name="connsiteX1610" fmla="*/ 342432 w 507744"/>
                <a:gd name="connsiteY1610" fmla="*/ 320292 h 591137"/>
                <a:gd name="connsiteX1611" fmla="*/ 342432 w 507744"/>
                <a:gd name="connsiteY1611" fmla="*/ 320292 h 591137"/>
                <a:gd name="connsiteX1612" fmla="*/ 342432 w 507744"/>
                <a:gd name="connsiteY1612" fmla="*/ 306270 h 591137"/>
                <a:gd name="connsiteX1613" fmla="*/ 342432 w 507744"/>
                <a:gd name="connsiteY1613" fmla="*/ 295938 h 591137"/>
                <a:gd name="connsiteX1614" fmla="*/ 311436 w 507744"/>
                <a:gd name="connsiteY1614" fmla="*/ 222138 h 591137"/>
                <a:gd name="connsiteX1615" fmla="*/ 311436 w 507744"/>
                <a:gd name="connsiteY1615" fmla="*/ 222138 h 591137"/>
                <a:gd name="connsiteX1616" fmla="*/ 307008 w 507744"/>
                <a:gd name="connsiteY1616" fmla="*/ 222138 h 591137"/>
                <a:gd name="connsiteX1617" fmla="*/ 301104 w 507744"/>
                <a:gd name="connsiteY1617" fmla="*/ 222138 h 591137"/>
                <a:gd name="connsiteX1618" fmla="*/ 305532 w 507744"/>
                <a:gd name="connsiteY1618" fmla="*/ 214020 h 591137"/>
                <a:gd name="connsiteX1619" fmla="*/ 305532 w 507744"/>
                <a:gd name="connsiteY1619" fmla="*/ 209592 h 591137"/>
                <a:gd name="connsiteX1620" fmla="*/ 358668 w 507744"/>
                <a:gd name="connsiteY1620" fmla="*/ 148338 h 591137"/>
                <a:gd name="connsiteX1621" fmla="*/ 376380 w 507744"/>
                <a:gd name="connsiteY1621" fmla="*/ 148338 h 591137"/>
                <a:gd name="connsiteX1622" fmla="*/ 387450 w 507744"/>
                <a:gd name="connsiteY1622" fmla="*/ 148338 h 591137"/>
                <a:gd name="connsiteX1623" fmla="*/ 397782 w 507744"/>
                <a:gd name="connsiteY1623" fmla="*/ 136530 h 591137"/>
                <a:gd name="connsiteX1624" fmla="*/ 397782 w 507744"/>
                <a:gd name="connsiteY1624" fmla="*/ 149076 h 591137"/>
                <a:gd name="connsiteX1625" fmla="*/ 389664 w 507744"/>
                <a:gd name="connsiteY1625" fmla="*/ 154980 h 591137"/>
                <a:gd name="connsiteX1626" fmla="*/ 362358 w 507744"/>
                <a:gd name="connsiteY1626" fmla="*/ 150552 h 591137"/>
                <a:gd name="connsiteX1627" fmla="*/ 348336 w 507744"/>
                <a:gd name="connsiteY1627" fmla="*/ 154242 h 591137"/>
                <a:gd name="connsiteX1628" fmla="*/ 343908 w 507744"/>
                <a:gd name="connsiteY1628" fmla="*/ 154242 h 591137"/>
                <a:gd name="connsiteX1629" fmla="*/ 343908 w 507744"/>
                <a:gd name="connsiteY1629" fmla="*/ 149814 h 591137"/>
                <a:gd name="connsiteX1630" fmla="*/ 355716 w 507744"/>
                <a:gd name="connsiteY1630" fmla="*/ 154980 h 591137"/>
                <a:gd name="connsiteX1631" fmla="*/ 355716 w 507744"/>
                <a:gd name="connsiteY1631" fmla="*/ 130626 h 591137"/>
                <a:gd name="connsiteX1632" fmla="*/ 369738 w 507744"/>
                <a:gd name="connsiteY1632" fmla="*/ 130626 h 591137"/>
                <a:gd name="connsiteX1633" fmla="*/ 377118 w 507744"/>
                <a:gd name="connsiteY1633" fmla="*/ 143910 h 591137"/>
                <a:gd name="connsiteX1634" fmla="*/ 377118 w 507744"/>
                <a:gd name="connsiteY1634" fmla="*/ 143910 h 591137"/>
                <a:gd name="connsiteX1635" fmla="*/ 369738 w 507744"/>
                <a:gd name="connsiteY1635" fmla="*/ 139482 h 591137"/>
                <a:gd name="connsiteX1636" fmla="*/ 352026 w 507744"/>
                <a:gd name="connsiteY1636" fmla="*/ 146124 h 591137"/>
                <a:gd name="connsiteX1637" fmla="*/ 340956 w 507744"/>
                <a:gd name="connsiteY1637" fmla="*/ 155718 h 591137"/>
                <a:gd name="connsiteX1638" fmla="*/ 345384 w 507744"/>
                <a:gd name="connsiteY1638" fmla="*/ 163098 h 591137"/>
                <a:gd name="connsiteX1639" fmla="*/ 358668 w 507744"/>
                <a:gd name="connsiteY1639" fmla="*/ 163098 h 591137"/>
                <a:gd name="connsiteX1640" fmla="*/ 351288 w 507744"/>
                <a:gd name="connsiteY1640" fmla="*/ 170478 h 591137"/>
                <a:gd name="connsiteX1641" fmla="*/ 335790 w 507744"/>
                <a:gd name="connsiteY1641" fmla="*/ 170478 h 591137"/>
                <a:gd name="connsiteX1642" fmla="*/ 330624 w 507744"/>
                <a:gd name="connsiteY1642" fmla="*/ 170478 h 591137"/>
                <a:gd name="connsiteX1643" fmla="*/ 323244 w 507744"/>
                <a:gd name="connsiteY1643" fmla="*/ 187452 h 591137"/>
                <a:gd name="connsiteX1644" fmla="*/ 318078 w 507744"/>
                <a:gd name="connsiteY1644" fmla="*/ 181548 h 591137"/>
                <a:gd name="connsiteX1645" fmla="*/ 318078 w 507744"/>
                <a:gd name="connsiteY1645" fmla="*/ 181548 h 591137"/>
                <a:gd name="connsiteX1646" fmla="*/ 318078 w 507744"/>
                <a:gd name="connsiteY1646" fmla="*/ 197046 h 591137"/>
                <a:gd name="connsiteX1647" fmla="*/ 318078 w 507744"/>
                <a:gd name="connsiteY1647" fmla="*/ 207378 h 591137"/>
                <a:gd name="connsiteX1648" fmla="*/ 318078 w 507744"/>
                <a:gd name="connsiteY1648" fmla="*/ 207378 h 591137"/>
                <a:gd name="connsiteX1649" fmla="*/ 313650 w 507744"/>
                <a:gd name="connsiteY1649" fmla="*/ 207378 h 591137"/>
                <a:gd name="connsiteX1650" fmla="*/ 313650 w 507744"/>
                <a:gd name="connsiteY1650" fmla="*/ 207378 h 591137"/>
                <a:gd name="connsiteX1651" fmla="*/ 309222 w 507744"/>
                <a:gd name="connsiteY1651" fmla="*/ 222138 h 591137"/>
                <a:gd name="connsiteX1652" fmla="*/ 301842 w 507744"/>
                <a:gd name="connsiteY1652" fmla="*/ 232470 h 591137"/>
                <a:gd name="connsiteX1653" fmla="*/ 301842 w 507744"/>
                <a:gd name="connsiteY1653" fmla="*/ 228042 h 591137"/>
                <a:gd name="connsiteX1654" fmla="*/ 301842 w 507744"/>
                <a:gd name="connsiteY1654" fmla="*/ 213282 h 591137"/>
                <a:gd name="connsiteX1655" fmla="*/ 301842 w 507744"/>
                <a:gd name="connsiteY1655" fmla="*/ 196308 h 591137"/>
                <a:gd name="connsiteX1656" fmla="*/ 288558 w 507744"/>
                <a:gd name="connsiteY1656" fmla="*/ 206640 h 591137"/>
                <a:gd name="connsiteX1657" fmla="*/ 272322 w 507744"/>
                <a:gd name="connsiteY1657" fmla="*/ 206640 h 591137"/>
                <a:gd name="connsiteX1658" fmla="*/ 272322 w 507744"/>
                <a:gd name="connsiteY1658" fmla="*/ 201474 h 591137"/>
                <a:gd name="connsiteX1659" fmla="*/ 279702 w 507744"/>
                <a:gd name="connsiteY1659" fmla="*/ 201474 h 591137"/>
                <a:gd name="connsiteX1660" fmla="*/ 281916 w 507744"/>
                <a:gd name="connsiteY1660" fmla="*/ 180810 h 591137"/>
                <a:gd name="connsiteX1661" fmla="*/ 281916 w 507744"/>
                <a:gd name="connsiteY1661" fmla="*/ 180810 h 591137"/>
                <a:gd name="connsiteX1662" fmla="*/ 281916 w 507744"/>
                <a:gd name="connsiteY1662" fmla="*/ 169002 h 591137"/>
                <a:gd name="connsiteX1663" fmla="*/ 293724 w 507744"/>
                <a:gd name="connsiteY1663" fmla="*/ 157932 h 591137"/>
                <a:gd name="connsiteX1664" fmla="*/ 293724 w 507744"/>
                <a:gd name="connsiteY1664" fmla="*/ 157932 h 591137"/>
                <a:gd name="connsiteX1665" fmla="*/ 293724 w 507744"/>
                <a:gd name="connsiteY1665" fmla="*/ 157932 h 591137"/>
                <a:gd name="connsiteX1666" fmla="*/ 300366 w 507744"/>
                <a:gd name="connsiteY1666" fmla="*/ 152766 h 591137"/>
                <a:gd name="connsiteX1667" fmla="*/ 308484 w 507744"/>
                <a:gd name="connsiteY1667" fmla="*/ 146124 h 591137"/>
                <a:gd name="connsiteX1668" fmla="*/ 324720 w 507744"/>
                <a:gd name="connsiteY1668" fmla="*/ 146124 h 591137"/>
                <a:gd name="connsiteX1669" fmla="*/ 338004 w 507744"/>
                <a:gd name="connsiteY1669" fmla="*/ 146124 h 591137"/>
                <a:gd name="connsiteX1670" fmla="*/ 338004 w 507744"/>
                <a:gd name="connsiteY1670" fmla="*/ 146124 h 591137"/>
                <a:gd name="connsiteX1671" fmla="*/ 345259 w 507744"/>
                <a:gd name="connsiteY1671" fmla="*/ 146987 h 591137"/>
                <a:gd name="connsiteX1672" fmla="*/ 346122 w 507744"/>
                <a:gd name="connsiteY1672" fmla="*/ 146124 h 591137"/>
                <a:gd name="connsiteX1673" fmla="*/ 346122 w 507744"/>
                <a:gd name="connsiteY1673" fmla="*/ 138744 h 591137"/>
                <a:gd name="connsiteX1674" fmla="*/ 222876 w 507744"/>
                <a:gd name="connsiteY1674" fmla="*/ 204426 h 591137"/>
                <a:gd name="connsiteX1675" fmla="*/ 228780 w 507744"/>
                <a:gd name="connsiteY1675" fmla="*/ 213282 h 591137"/>
                <a:gd name="connsiteX1676" fmla="*/ 236160 w 507744"/>
                <a:gd name="connsiteY1676" fmla="*/ 213282 h 591137"/>
                <a:gd name="connsiteX1677" fmla="*/ 232470 w 507744"/>
                <a:gd name="connsiteY1677" fmla="*/ 213282 h 591137"/>
                <a:gd name="connsiteX1678" fmla="*/ 226566 w 507744"/>
                <a:gd name="connsiteY1678" fmla="*/ 204426 h 591137"/>
                <a:gd name="connsiteX1679" fmla="*/ 242064 w 507744"/>
                <a:gd name="connsiteY1679" fmla="*/ 204426 h 591137"/>
                <a:gd name="connsiteX1680" fmla="*/ 242064 w 507744"/>
                <a:gd name="connsiteY1680" fmla="*/ 208854 h 591137"/>
                <a:gd name="connsiteX1681" fmla="*/ 247230 w 507744"/>
                <a:gd name="connsiteY1681" fmla="*/ 218448 h 591137"/>
                <a:gd name="connsiteX1682" fmla="*/ 247230 w 507744"/>
                <a:gd name="connsiteY1682" fmla="*/ 218448 h 591137"/>
                <a:gd name="connsiteX1683" fmla="*/ 236160 w 507744"/>
                <a:gd name="connsiteY1683" fmla="*/ 218448 h 591137"/>
                <a:gd name="connsiteX1684" fmla="*/ 217710 w 507744"/>
                <a:gd name="connsiteY1684" fmla="*/ 218448 h 591137"/>
                <a:gd name="connsiteX1685" fmla="*/ 217710 w 507744"/>
                <a:gd name="connsiteY1685" fmla="*/ 211068 h 591137"/>
                <a:gd name="connsiteX1686" fmla="*/ 222876 w 507744"/>
                <a:gd name="connsiteY1686" fmla="*/ 204426 h 591137"/>
                <a:gd name="connsiteX1687" fmla="*/ 245754 w 507744"/>
                <a:gd name="connsiteY1687" fmla="*/ 211806 h 591137"/>
                <a:gd name="connsiteX1688" fmla="*/ 245754 w 507744"/>
                <a:gd name="connsiteY1688" fmla="*/ 207378 h 591137"/>
                <a:gd name="connsiteX1689" fmla="*/ 250182 w 507744"/>
                <a:gd name="connsiteY1689" fmla="*/ 202212 h 591137"/>
                <a:gd name="connsiteX1690" fmla="*/ 250182 w 507744"/>
                <a:gd name="connsiteY1690" fmla="*/ 194832 h 591137"/>
                <a:gd name="connsiteX1691" fmla="*/ 242064 w 507744"/>
                <a:gd name="connsiteY1691" fmla="*/ 189666 h 591137"/>
                <a:gd name="connsiteX1692" fmla="*/ 230994 w 507744"/>
                <a:gd name="connsiteY1692" fmla="*/ 179334 h 591137"/>
                <a:gd name="connsiteX1693" fmla="*/ 230994 w 507744"/>
                <a:gd name="connsiteY1693" fmla="*/ 179334 h 591137"/>
                <a:gd name="connsiteX1694" fmla="*/ 235422 w 507744"/>
                <a:gd name="connsiteY1694" fmla="*/ 174168 h 591137"/>
                <a:gd name="connsiteX1695" fmla="*/ 235422 w 507744"/>
                <a:gd name="connsiteY1695" fmla="*/ 174168 h 591137"/>
                <a:gd name="connsiteX1696" fmla="*/ 225828 w 507744"/>
                <a:gd name="connsiteY1696" fmla="*/ 169740 h 591137"/>
                <a:gd name="connsiteX1697" fmla="*/ 215496 w 507744"/>
                <a:gd name="connsiteY1697" fmla="*/ 160884 h 591137"/>
                <a:gd name="connsiteX1698" fmla="*/ 221400 w 507744"/>
                <a:gd name="connsiteY1698" fmla="*/ 156456 h 591137"/>
                <a:gd name="connsiteX1699" fmla="*/ 211806 w 507744"/>
                <a:gd name="connsiteY1699" fmla="*/ 151290 h 591137"/>
                <a:gd name="connsiteX1700" fmla="*/ 208116 w 507744"/>
                <a:gd name="connsiteY1700" fmla="*/ 141696 h 591137"/>
                <a:gd name="connsiteX1701" fmla="*/ 215496 w 507744"/>
                <a:gd name="connsiteY1701" fmla="*/ 130626 h 591137"/>
                <a:gd name="connsiteX1702" fmla="*/ 215496 w 507744"/>
                <a:gd name="connsiteY1702" fmla="*/ 123984 h 591137"/>
                <a:gd name="connsiteX1703" fmla="*/ 215496 w 507744"/>
                <a:gd name="connsiteY1703" fmla="*/ 123984 h 591137"/>
                <a:gd name="connsiteX1704" fmla="*/ 252396 w 507744"/>
                <a:gd name="connsiteY1704" fmla="*/ 129150 h 591137"/>
                <a:gd name="connsiteX1705" fmla="*/ 289296 w 507744"/>
                <a:gd name="connsiteY1705" fmla="*/ 123984 h 591137"/>
                <a:gd name="connsiteX1706" fmla="*/ 289296 w 507744"/>
                <a:gd name="connsiteY1706" fmla="*/ 123984 h 591137"/>
                <a:gd name="connsiteX1707" fmla="*/ 289296 w 507744"/>
                <a:gd name="connsiteY1707" fmla="*/ 130626 h 591137"/>
                <a:gd name="connsiteX1708" fmla="*/ 300366 w 507744"/>
                <a:gd name="connsiteY1708" fmla="*/ 140220 h 591137"/>
                <a:gd name="connsiteX1709" fmla="*/ 292248 w 507744"/>
                <a:gd name="connsiteY1709" fmla="*/ 148338 h 591137"/>
                <a:gd name="connsiteX1710" fmla="*/ 282654 w 507744"/>
                <a:gd name="connsiteY1710" fmla="*/ 153504 h 591137"/>
                <a:gd name="connsiteX1711" fmla="*/ 288558 w 507744"/>
                <a:gd name="connsiteY1711" fmla="*/ 157932 h 591137"/>
                <a:gd name="connsiteX1712" fmla="*/ 278226 w 507744"/>
                <a:gd name="connsiteY1712" fmla="*/ 166788 h 591137"/>
                <a:gd name="connsiteX1713" fmla="*/ 268632 w 507744"/>
                <a:gd name="connsiteY1713" fmla="*/ 171216 h 591137"/>
                <a:gd name="connsiteX1714" fmla="*/ 268632 w 507744"/>
                <a:gd name="connsiteY1714" fmla="*/ 171216 h 591137"/>
                <a:gd name="connsiteX1715" fmla="*/ 273060 w 507744"/>
                <a:gd name="connsiteY1715" fmla="*/ 176382 h 591137"/>
                <a:gd name="connsiteX1716" fmla="*/ 273060 w 507744"/>
                <a:gd name="connsiteY1716" fmla="*/ 176382 h 591137"/>
                <a:gd name="connsiteX1717" fmla="*/ 261990 w 507744"/>
                <a:gd name="connsiteY1717" fmla="*/ 186714 h 591137"/>
                <a:gd name="connsiteX1718" fmla="*/ 253872 w 507744"/>
                <a:gd name="connsiteY1718" fmla="*/ 191880 h 591137"/>
                <a:gd name="connsiteX1719" fmla="*/ 253872 w 507744"/>
                <a:gd name="connsiteY1719" fmla="*/ 199260 h 591137"/>
                <a:gd name="connsiteX1720" fmla="*/ 258300 w 507744"/>
                <a:gd name="connsiteY1720" fmla="*/ 204426 h 591137"/>
                <a:gd name="connsiteX1721" fmla="*/ 258300 w 507744"/>
                <a:gd name="connsiteY1721" fmla="*/ 208854 h 591137"/>
                <a:gd name="connsiteX1722" fmla="*/ 250182 w 507744"/>
                <a:gd name="connsiteY1722" fmla="*/ 219186 h 591137"/>
                <a:gd name="connsiteX1723" fmla="*/ 250182 w 507744"/>
                <a:gd name="connsiteY1723" fmla="*/ 219186 h 591137"/>
                <a:gd name="connsiteX1724" fmla="*/ 222138 w 507744"/>
                <a:gd name="connsiteY1724" fmla="*/ 104058 h 591137"/>
                <a:gd name="connsiteX1725" fmla="*/ 213282 w 507744"/>
                <a:gd name="connsiteY1725" fmla="*/ 104058 h 591137"/>
                <a:gd name="connsiteX1726" fmla="*/ 213282 w 507744"/>
                <a:gd name="connsiteY1726" fmla="*/ 104058 h 591137"/>
                <a:gd name="connsiteX1727" fmla="*/ 226566 w 507744"/>
                <a:gd name="connsiteY1727" fmla="*/ 104058 h 591137"/>
                <a:gd name="connsiteX1728" fmla="*/ 256824 w 507744"/>
                <a:gd name="connsiteY1728" fmla="*/ 104058 h 591137"/>
                <a:gd name="connsiteX1729" fmla="*/ 287820 w 507744"/>
                <a:gd name="connsiteY1729" fmla="*/ 104058 h 591137"/>
                <a:gd name="connsiteX1730" fmla="*/ 300366 w 507744"/>
                <a:gd name="connsiteY1730" fmla="*/ 104058 h 591137"/>
                <a:gd name="connsiteX1731" fmla="*/ 300366 w 507744"/>
                <a:gd name="connsiteY1731" fmla="*/ 104058 h 591137"/>
                <a:gd name="connsiteX1732" fmla="*/ 291510 w 507744"/>
                <a:gd name="connsiteY1732" fmla="*/ 104058 h 591137"/>
                <a:gd name="connsiteX1733" fmla="*/ 291510 w 507744"/>
                <a:gd name="connsiteY1733" fmla="*/ 104058 h 591137"/>
                <a:gd name="connsiteX1734" fmla="*/ 298152 w 507744"/>
                <a:gd name="connsiteY1734" fmla="*/ 109224 h 591137"/>
                <a:gd name="connsiteX1735" fmla="*/ 298152 w 507744"/>
                <a:gd name="connsiteY1735" fmla="*/ 109224 h 591137"/>
                <a:gd name="connsiteX1736" fmla="*/ 292986 w 507744"/>
                <a:gd name="connsiteY1736" fmla="*/ 109224 h 591137"/>
                <a:gd name="connsiteX1737" fmla="*/ 259038 w 507744"/>
                <a:gd name="connsiteY1737" fmla="*/ 109224 h 591137"/>
                <a:gd name="connsiteX1738" fmla="*/ 225828 w 507744"/>
                <a:gd name="connsiteY1738" fmla="*/ 109224 h 591137"/>
                <a:gd name="connsiteX1739" fmla="*/ 220662 w 507744"/>
                <a:gd name="connsiteY1739" fmla="*/ 109224 h 591137"/>
                <a:gd name="connsiteX1740" fmla="*/ 220662 w 507744"/>
                <a:gd name="connsiteY1740" fmla="*/ 109224 h 591137"/>
                <a:gd name="connsiteX1741" fmla="*/ 228042 w 507744"/>
                <a:gd name="connsiteY1741" fmla="*/ 104058 h 591137"/>
                <a:gd name="connsiteX1742" fmla="*/ 222138 w 507744"/>
                <a:gd name="connsiteY1742" fmla="*/ 107010 h 591137"/>
                <a:gd name="connsiteX1743" fmla="*/ 222138 w 507744"/>
                <a:gd name="connsiteY1743" fmla="*/ 83394 h 591137"/>
                <a:gd name="connsiteX1744" fmla="*/ 222138 w 507744"/>
                <a:gd name="connsiteY1744" fmla="*/ 78966 h 591137"/>
                <a:gd name="connsiteX1745" fmla="*/ 222138 w 507744"/>
                <a:gd name="connsiteY1745" fmla="*/ 78966 h 591137"/>
                <a:gd name="connsiteX1746" fmla="*/ 222138 w 507744"/>
                <a:gd name="connsiteY1746" fmla="*/ 78966 h 591137"/>
                <a:gd name="connsiteX1747" fmla="*/ 225828 w 507744"/>
                <a:gd name="connsiteY1747" fmla="*/ 82656 h 591137"/>
                <a:gd name="connsiteX1748" fmla="*/ 225828 w 507744"/>
                <a:gd name="connsiteY1748" fmla="*/ 82656 h 591137"/>
                <a:gd name="connsiteX1749" fmla="*/ 222138 w 507744"/>
                <a:gd name="connsiteY1749" fmla="*/ 83394 h 591137"/>
                <a:gd name="connsiteX1750" fmla="*/ 222138 w 507744"/>
                <a:gd name="connsiteY1750" fmla="*/ 83394 h 591137"/>
                <a:gd name="connsiteX1751" fmla="*/ 218448 w 507744"/>
                <a:gd name="connsiteY1751" fmla="*/ 83394 h 591137"/>
                <a:gd name="connsiteX1752" fmla="*/ 218448 w 507744"/>
                <a:gd name="connsiteY1752" fmla="*/ 83394 h 591137"/>
                <a:gd name="connsiteX1753" fmla="*/ 218448 w 507744"/>
                <a:gd name="connsiteY1753" fmla="*/ 83394 h 591137"/>
                <a:gd name="connsiteX1754" fmla="*/ 218448 w 507744"/>
                <a:gd name="connsiteY1754" fmla="*/ 83394 h 591137"/>
                <a:gd name="connsiteX1755" fmla="*/ 221400 w 507744"/>
                <a:gd name="connsiteY1755" fmla="*/ 89298 h 591137"/>
                <a:gd name="connsiteX1756" fmla="*/ 222138 w 507744"/>
                <a:gd name="connsiteY1756" fmla="*/ 83394 h 591137"/>
                <a:gd name="connsiteX1757" fmla="*/ 222138 w 507744"/>
                <a:gd name="connsiteY1757" fmla="*/ 83394 h 591137"/>
                <a:gd name="connsiteX1758" fmla="*/ 222138 w 507744"/>
                <a:gd name="connsiteY1758" fmla="*/ 83394 h 591137"/>
                <a:gd name="connsiteX1759" fmla="*/ 222138 w 507744"/>
                <a:gd name="connsiteY1759" fmla="*/ 83394 h 591137"/>
                <a:gd name="connsiteX1760" fmla="*/ 223614 w 507744"/>
                <a:gd name="connsiteY1760" fmla="*/ 87822 h 591137"/>
                <a:gd name="connsiteX1761" fmla="*/ 252396 w 507744"/>
                <a:gd name="connsiteY1761" fmla="*/ 83394 h 591137"/>
                <a:gd name="connsiteX1762" fmla="*/ 252396 w 507744"/>
                <a:gd name="connsiteY1762" fmla="*/ 83394 h 591137"/>
                <a:gd name="connsiteX1763" fmla="*/ 252396 w 507744"/>
                <a:gd name="connsiteY1763" fmla="*/ 83394 h 591137"/>
                <a:gd name="connsiteX1764" fmla="*/ 252396 w 507744"/>
                <a:gd name="connsiteY1764" fmla="*/ 83394 h 591137"/>
                <a:gd name="connsiteX1765" fmla="*/ 253872 w 507744"/>
                <a:gd name="connsiteY1765" fmla="*/ 87084 h 591137"/>
                <a:gd name="connsiteX1766" fmla="*/ 252396 w 507744"/>
                <a:gd name="connsiteY1766" fmla="*/ 83394 h 591137"/>
                <a:gd name="connsiteX1767" fmla="*/ 252396 w 507744"/>
                <a:gd name="connsiteY1767" fmla="*/ 83394 h 591137"/>
                <a:gd name="connsiteX1768" fmla="*/ 252396 w 507744"/>
                <a:gd name="connsiteY1768" fmla="*/ 79704 h 591137"/>
                <a:gd name="connsiteX1769" fmla="*/ 252396 w 507744"/>
                <a:gd name="connsiteY1769" fmla="*/ 83394 h 591137"/>
                <a:gd name="connsiteX1770" fmla="*/ 251658 w 507744"/>
                <a:gd name="connsiteY1770" fmla="*/ 84132 h 591137"/>
                <a:gd name="connsiteX1771" fmla="*/ 256086 w 507744"/>
                <a:gd name="connsiteY1771" fmla="*/ 90774 h 591137"/>
                <a:gd name="connsiteX1772" fmla="*/ 256086 w 507744"/>
                <a:gd name="connsiteY1772" fmla="*/ 90774 h 591137"/>
                <a:gd name="connsiteX1773" fmla="*/ 256086 w 507744"/>
                <a:gd name="connsiteY1773" fmla="*/ 90774 h 591137"/>
                <a:gd name="connsiteX1774" fmla="*/ 261990 w 507744"/>
                <a:gd name="connsiteY1774" fmla="*/ 90774 h 591137"/>
                <a:gd name="connsiteX1775" fmla="*/ 261990 w 507744"/>
                <a:gd name="connsiteY1775" fmla="*/ 90774 h 591137"/>
                <a:gd name="connsiteX1776" fmla="*/ 261990 w 507744"/>
                <a:gd name="connsiteY1776" fmla="*/ 90774 h 591137"/>
                <a:gd name="connsiteX1777" fmla="*/ 261990 w 507744"/>
                <a:gd name="connsiteY1777" fmla="*/ 95202 h 591137"/>
                <a:gd name="connsiteX1778" fmla="*/ 268632 w 507744"/>
                <a:gd name="connsiteY1778" fmla="*/ 95202 h 591137"/>
                <a:gd name="connsiteX1779" fmla="*/ 268632 w 507744"/>
                <a:gd name="connsiteY1779" fmla="*/ 95202 h 591137"/>
                <a:gd name="connsiteX1780" fmla="*/ 268632 w 507744"/>
                <a:gd name="connsiteY1780" fmla="*/ 95202 h 591137"/>
                <a:gd name="connsiteX1781" fmla="*/ 263466 w 507744"/>
                <a:gd name="connsiteY1781" fmla="*/ 95202 h 591137"/>
                <a:gd name="connsiteX1782" fmla="*/ 259776 w 507744"/>
                <a:gd name="connsiteY1782" fmla="*/ 95202 h 591137"/>
                <a:gd name="connsiteX1783" fmla="*/ 259776 w 507744"/>
                <a:gd name="connsiteY1783" fmla="*/ 95202 h 591137"/>
                <a:gd name="connsiteX1784" fmla="*/ 255348 w 507744"/>
                <a:gd name="connsiteY1784" fmla="*/ 91512 h 591137"/>
                <a:gd name="connsiteX1785" fmla="*/ 256086 w 507744"/>
                <a:gd name="connsiteY1785" fmla="*/ 86346 h 591137"/>
                <a:gd name="connsiteX1786" fmla="*/ 260514 w 507744"/>
                <a:gd name="connsiteY1786" fmla="*/ 86346 h 591137"/>
                <a:gd name="connsiteX1787" fmla="*/ 260514 w 507744"/>
                <a:gd name="connsiteY1787" fmla="*/ 86346 h 591137"/>
                <a:gd name="connsiteX1788" fmla="*/ 260514 w 507744"/>
                <a:gd name="connsiteY1788" fmla="*/ 86346 h 591137"/>
                <a:gd name="connsiteX1789" fmla="*/ 255348 w 507744"/>
                <a:gd name="connsiteY1789" fmla="*/ 86346 h 591137"/>
                <a:gd name="connsiteX1790" fmla="*/ 257562 w 507744"/>
                <a:gd name="connsiteY1790" fmla="*/ 87084 h 591137"/>
                <a:gd name="connsiteX1791" fmla="*/ 278226 w 507744"/>
                <a:gd name="connsiteY1791" fmla="*/ 86346 h 591137"/>
                <a:gd name="connsiteX1792" fmla="*/ 273798 w 507744"/>
                <a:gd name="connsiteY1792" fmla="*/ 86346 h 591137"/>
                <a:gd name="connsiteX1793" fmla="*/ 273798 w 507744"/>
                <a:gd name="connsiteY1793" fmla="*/ 86346 h 591137"/>
                <a:gd name="connsiteX1794" fmla="*/ 273798 w 507744"/>
                <a:gd name="connsiteY1794" fmla="*/ 86346 h 591137"/>
                <a:gd name="connsiteX1795" fmla="*/ 273798 w 507744"/>
                <a:gd name="connsiteY1795" fmla="*/ 86346 h 591137"/>
                <a:gd name="connsiteX1796" fmla="*/ 273798 w 507744"/>
                <a:gd name="connsiteY1796" fmla="*/ 86346 h 591137"/>
                <a:gd name="connsiteX1797" fmla="*/ 281916 w 507744"/>
                <a:gd name="connsiteY1797" fmla="*/ 90036 h 591137"/>
                <a:gd name="connsiteX1798" fmla="*/ 278226 w 507744"/>
                <a:gd name="connsiteY1798" fmla="*/ 79704 h 591137"/>
                <a:gd name="connsiteX1799" fmla="*/ 273798 w 507744"/>
                <a:gd name="connsiteY1799" fmla="*/ 79704 h 591137"/>
                <a:gd name="connsiteX1800" fmla="*/ 267156 w 507744"/>
                <a:gd name="connsiteY1800" fmla="*/ 79704 h 591137"/>
                <a:gd name="connsiteX1801" fmla="*/ 260514 w 507744"/>
                <a:gd name="connsiteY1801" fmla="*/ 79704 h 591137"/>
                <a:gd name="connsiteX1802" fmla="*/ 265680 w 507744"/>
                <a:gd name="connsiteY1802" fmla="*/ 74538 h 591137"/>
                <a:gd name="connsiteX1803" fmla="*/ 265680 w 507744"/>
                <a:gd name="connsiteY1803" fmla="*/ 60516 h 591137"/>
                <a:gd name="connsiteX1804" fmla="*/ 265680 w 507744"/>
                <a:gd name="connsiteY1804" fmla="*/ 43542 h 591137"/>
                <a:gd name="connsiteX1805" fmla="*/ 276012 w 507744"/>
                <a:gd name="connsiteY1805" fmla="*/ 50184 h 591137"/>
                <a:gd name="connsiteX1806" fmla="*/ 284130 w 507744"/>
                <a:gd name="connsiteY1806" fmla="*/ 64206 h 591137"/>
                <a:gd name="connsiteX1807" fmla="*/ 284130 w 507744"/>
                <a:gd name="connsiteY1807" fmla="*/ 73800 h 591137"/>
                <a:gd name="connsiteX1808" fmla="*/ 281916 w 507744"/>
                <a:gd name="connsiteY1808" fmla="*/ 83394 h 591137"/>
                <a:gd name="connsiteX1809" fmla="*/ 261252 w 507744"/>
                <a:gd name="connsiteY1809" fmla="*/ 70848 h 591137"/>
                <a:gd name="connsiteX1810" fmla="*/ 256086 w 507744"/>
                <a:gd name="connsiteY1810" fmla="*/ 78228 h 591137"/>
                <a:gd name="connsiteX1811" fmla="*/ 256086 w 507744"/>
                <a:gd name="connsiteY1811" fmla="*/ 78228 h 591137"/>
                <a:gd name="connsiteX1812" fmla="*/ 256086 w 507744"/>
                <a:gd name="connsiteY1812" fmla="*/ 78228 h 591137"/>
                <a:gd name="connsiteX1813" fmla="*/ 256086 w 507744"/>
                <a:gd name="connsiteY1813" fmla="*/ 78228 h 591137"/>
                <a:gd name="connsiteX1814" fmla="*/ 256086 w 507744"/>
                <a:gd name="connsiteY1814" fmla="*/ 78228 h 591137"/>
                <a:gd name="connsiteX1815" fmla="*/ 250920 w 507744"/>
                <a:gd name="connsiteY1815" fmla="*/ 70848 h 591137"/>
                <a:gd name="connsiteX1816" fmla="*/ 250920 w 507744"/>
                <a:gd name="connsiteY1816" fmla="*/ 51660 h 591137"/>
                <a:gd name="connsiteX1817" fmla="*/ 250920 w 507744"/>
                <a:gd name="connsiteY1817" fmla="*/ 33210 h 591137"/>
                <a:gd name="connsiteX1818" fmla="*/ 257562 w 507744"/>
                <a:gd name="connsiteY1818" fmla="*/ 33210 h 591137"/>
                <a:gd name="connsiteX1819" fmla="*/ 264204 w 507744"/>
                <a:gd name="connsiteY1819" fmla="*/ 33210 h 591137"/>
                <a:gd name="connsiteX1820" fmla="*/ 264204 w 507744"/>
                <a:gd name="connsiteY1820" fmla="*/ 51660 h 591137"/>
                <a:gd name="connsiteX1821" fmla="*/ 263466 w 507744"/>
                <a:gd name="connsiteY1821" fmla="*/ 74538 h 591137"/>
                <a:gd name="connsiteX1822" fmla="*/ 247968 w 507744"/>
                <a:gd name="connsiteY1822" fmla="*/ 86346 h 591137"/>
                <a:gd name="connsiteX1823" fmla="*/ 242802 w 507744"/>
                <a:gd name="connsiteY1823" fmla="*/ 86346 h 591137"/>
                <a:gd name="connsiteX1824" fmla="*/ 242802 w 507744"/>
                <a:gd name="connsiteY1824" fmla="*/ 86346 h 591137"/>
                <a:gd name="connsiteX1825" fmla="*/ 242802 w 507744"/>
                <a:gd name="connsiteY1825" fmla="*/ 86346 h 591137"/>
                <a:gd name="connsiteX1826" fmla="*/ 246492 w 507744"/>
                <a:gd name="connsiteY1826" fmla="*/ 86346 h 591137"/>
                <a:gd name="connsiteX1827" fmla="*/ 250182 w 507744"/>
                <a:gd name="connsiteY1827" fmla="*/ 90036 h 591137"/>
                <a:gd name="connsiteX1828" fmla="*/ 240588 w 507744"/>
                <a:gd name="connsiteY1828" fmla="*/ 61254 h 591137"/>
                <a:gd name="connsiteX1829" fmla="*/ 240588 w 507744"/>
                <a:gd name="connsiteY1829" fmla="*/ 75276 h 591137"/>
                <a:gd name="connsiteX1830" fmla="*/ 245754 w 507744"/>
                <a:gd name="connsiteY1830" fmla="*/ 80442 h 591137"/>
                <a:gd name="connsiteX1831" fmla="*/ 242064 w 507744"/>
                <a:gd name="connsiteY1831" fmla="*/ 80442 h 591137"/>
                <a:gd name="connsiteX1832" fmla="*/ 235422 w 507744"/>
                <a:gd name="connsiteY1832" fmla="*/ 80442 h 591137"/>
                <a:gd name="connsiteX1833" fmla="*/ 228780 w 507744"/>
                <a:gd name="connsiteY1833" fmla="*/ 80442 h 591137"/>
                <a:gd name="connsiteX1834" fmla="*/ 224352 w 507744"/>
                <a:gd name="connsiteY1834" fmla="*/ 80442 h 591137"/>
                <a:gd name="connsiteX1835" fmla="*/ 224352 w 507744"/>
                <a:gd name="connsiteY1835" fmla="*/ 75276 h 591137"/>
                <a:gd name="connsiteX1836" fmla="*/ 224352 w 507744"/>
                <a:gd name="connsiteY1836" fmla="*/ 65682 h 591137"/>
                <a:gd name="connsiteX1837" fmla="*/ 231732 w 507744"/>
                <a:gd name="connsiteY1837" fmla="*/ 51660 h 591137"/>
                <a:gd name="connsiteX1838" fmla="*/ 242802 w 507744"/>
                <a:gd name="connsiteY1838" fmla="*/ 45018 h 591137"/>
                <a:gd name="connsiteX1839" fmla="*/ 225090 w 507744"/>
                <a:gd name="connsiteY1839" fmla="*/ 81918 h 591137"/>
                <a:gd name="connsiteX1840" fmla="*/ 225090 w 507744"/>
                <a:gd name="connsiteY1840" fmla="*/ 81918 h 591137"/>
                <a:gd name="connsiteX1841" fmla="*/ 225090 w 507744"/>
                <a:gd name="connsiteY1841" fmla="*/ 81918 h 591137"/>
                <a:gd name="connsiteX1842" fmla="*/ 225090 w 507744"/>
                <a:gd name="connsiteY1842" fmla="*/ 81918 h 591137"/>
                <a:gd name="connsiteX1843" fmla="*/ 220662 w 507744"/>
                <a:gd name="connsiteY1843" fmla="*/ 81918 h 591137"/>
                <a:gd name="connsiteX1844" fmla="*/ 220662 w 507744"/>
                <a:gd name="connsiteY1844" fmla="*/ 78228 h 591137"/>
                <a:gd name="connsiteX1845" fmla="*/ 225090 w 507744"/>
                <a:gd name="connsiteY1845" fmla="*/ 90036 h 591137"/>
                <a:gd name="connsiteX1846" fmla="*/ 230994 w 507744"/>
                <a:gd name="connsiteY1846" fmla="*/ 90036 h 591137"/>
                <a:gd name="connsiteX1847" fmla="*/ 230994 w 507744"/>
                <a:gd name="connsiteY1847" fmla="*/ 85608 h 591137"/>
                <a:gd name="connsiteX1848" fmla="*/ 230994 w 507744"/>
                <a:gd name="connsiteY1848" fmla="*/ 85608 h 591137"/>
                <a:gd name="connsiteX1849" fmla="*/ 230994 w 507744"/>
                <a:gd name="connsiteY1849" fmla="*/ 85608 h 591137"/>
                <a:gd name="connsiteX1850" fmla="*/ 236898 w 507744"/>
                <a:gd name="connsiteY1850" fmla="*/ 85608 h 591137"/>
                <a:gd name="connsiteX1851" fmla="*/ 240588 w 507744"/>
                <a:gd name="connsiteY1851" fmla="*/ 85608 h 591137"/>
                <a:gd name="connsiteX1852" fmla="*/ 240588 w 507744"/>
                <a:gd name="connsiteY1852" fmla="*/ 85608 h 591137"/>
                <a:gd name="connsiteX1853" fmla="*/ 240588 w 507744"/>
                <a:gd name="connsiteY1853" fmla="*/ 85608 h 591137"/>
                <a:gd name="connsiteX1854" fmla="*/ 236160 w 507744"/>
                <a:gd name="connsiteY1854" fmla="*/ 85608 h 591137"/>
                <a:gd name="connsiteX1855" fmla="*/ 221400 w 507744"/>
                <a:gd name="connsiteY1855" fmla="*/ 85608 h 591137"/>
                <a:gd name="connsiteX1856" fmla="*/ 215496 w 507744"/>
                <a:gd name="connsiteY1856" fmla="*/ 85608 h 591137"/>
                <a:gd name="connsiteX1857" fmla="*/ 282654 w 507744"/>
                <a:gd name="connsiteY1857" fmla="*/ 82656 h 591137"/>
                <a:gd name="connsiteX1858" fmla="*/ 282654 w 507744"/>
                <a:gd name="connsiteY1858" fmla="*/ 82656 h 591137"/>
                <a:gd name="connsiteX1859" fmla="*/ 282654 w 507744"/>
                <a:gd name="connsiteY1859" fmla="*/ 82656 h 591137"/>
                <a:gd name="connsiteX1860" fmla="*/ 286344 w 507744"/>
                <a:gd name="connsiteY1860" fmla="*/ 78966 h 591137"/>
                <a:gd name="connsiteX1861" fmla="*/ 286344 w 507744"/>
                <a:gd name="connsiteY1861" fmla="*/ 78966 h 591137"/>
                <a:gd name="connsiteX1862" fmla="*/ 286344 w 507744"/>
                <a:gd name="connsiteY1862" fmla="*/ 78966 h 591137"/>
                <a:gd name="connsiteX1863" fmla="*/ 287082 w 507744"/>
                <a:gd name="connsiteY1863" fmla="*/ 86346 h 591137"/>
                <a:gd name="connsiteX1864" fmla="*/ 287820 w 507744"/>
                <a:gd name="connsiteY1864" fmla="*/ 82656 h 591137"/>
                <a:gd name="connsiteX1865" fmla="*/ 287820 w 507744"/>
                <a:gd name="connsiteY1865" fmla="*/ 82656 h 591137"/>
                <a:gd name="connsiteX1866" fmla="*/ 287820 w 507744"/>
                <a:gd name="connsiteY1866" fmla="*/ 82656 h 591137"/>
                <a:gd name="connsiteX1867" fmla="*/ 287820 w 507744"/>
                <a:gd name="connsiteY1867" fmla="*/ 82656 h 591137"/>
                <a:gd name="connsiteX1868" fmla="*/ 287820 w 507744"/>
                <a:gd name="connsiteY1868" fmla="*/ 82656 h 591137"/>
                <a:gd name="connsiteX1869" fmla="*/ 287820 w 507744"/>
                <a:gd name="connsiteY1869" fmla="*/ 82656 h 591137"/>
                <a:gd name="connsiteX1870" fmla="*/ 292248 w 507744"/>
                <a:gd name="connsiteY1870" fmla="*/ 87822 h 591137"/>
                <a:gd name="connsiteX1871" fmla="*/ 279702 w 507744"/>
                <a:gd name="connsiteY1871" fmla="*/ 82656 h 591137"/>
                <a:gd name="connsiteX1872" fmla="*/ 279702 w 507744"/>
                <a:gd name="connsiteY1872" fmla="*/ 82656 h 591137"/>
                <a:gd name="connsiteX1873" fmla="*/ 279702 w 507744"/>
                <a:gd name="connsiteY1873" fmla="*/ 82656 h 591137"/>
                <a:gd name="connsiteX1874" fmla="*/ 279702 w 507744"/>
                <a:gd name="connsiteY1874" fmla="*/ 82656 h 591137"/>
                <a:gd name="connsiteX1875" fmla="*/ 281916 w 507744"/>
                <a:gd name="connsiteY1875" fmla="*/ 87822 h 591137"/>
                <a:gd name="connsiteX1876" fmla="*/ 249444 w 507744"/>
                <a:gd name="connsiteY1876" fmla="*/ 118818 h 591137"/>
                <a:gd name="connsiteX1877" fmla="*/ 281916 w 507744"/>
                <a:gd name="connsiteY1877" fmla="*/ 120294 h 591137"/>
                <a:gd name="connsiteX1878" fmla="*/ 289296 w 507744"/>
                <a:gd name="connsiteY1878" fmla="*/ 120294 h 591137"/>
                <a:gd name="connsiteX1879" fmla="*/ 251658 w 507744"/>
                <a:gd name="connsiteY1879" fmla="*/ 126198 h 591137"/>
                <a:gd name="connsiteX1880" fmla="*/ 214020 w 507744"/>
                <a:gd name="connsiteY1880" fmla="*/ 120294 h 591137"/>
                <a:gd name="connsiteX1881" fmla="*/ 221400 w 507744"/>
                <a:gd name="connsiteY1881" fmla="*/ 120294 h 591137"/>
                <a:gd name="connsiteX1882" fmla="*/ 253872 w 507744"/>
                <a:gd name="connsiteY1882" fmla="*/ 123984 h 591137"/>
                <a:gd name="connsiteX1883" fmla="*/ 222876 w 507744"/>
                <a:gd name="connsiteY1883" fmla="*/ 114390 h 591137"/>
                <a:gd name="connsiteX1884" fmla="*/ 249444 w 507744"/>
                <a:gd name="connsiteY1884" fmla="*/ 114390 h 591137"/>
                <a:gd name="connsiteX1885" fmla="*/ 276012 w 507744"/>
                <a:gd name="connsiteY1885" fmla="*/ 114390 h 591137"/>
                <a:gd name="connsiteX1886" fmla="*/ 249444 w 507744"/>
                <a:gd name="connsiteY1886" fmla="*/ 114390 h 591137"/>
                <a:gd name="connsiteX1887" fmla="*/ 227304 w 507744"/>
                <a:gd name="connsiteY1887" fmla="*/ 119556 h 591137"/>
                <a:gd name="connsiteX1888" fmla="*/ 254610 w 507744"/>
                <a:gd name="connsiteY1888" fmla="*/ 220662 h 591137"/>
                <a:gd name="connsiteX1889" fmla="*/ 260514 w 507744"/>
                <a:gd name="connsiteY1889" fmla="*/ 211068 h 591137"/>
                <a:gd name="connsiteX1890" fmla="*/ 260514 w 507744"/>
                <a:gd name="connsiteY1890" fmla="*/ 206640 h 591137"/>
                <a:gd name="connsiteX1891" fmla="*/ 276012 w 507744"/>
                <a:gd name="connsiteY1891" fmla="*/ 206640 h 591137"/>
                <a:gd name="connsiteX1892" fmla="*/ 269370 w 507744"/>
                <a:gd name="connsiteY1892" fmla="*/ 215496 h 591137"/>
                <a:gd name="connsiteX1893" fmla="*/ 269370 w 507744"/>
                <a:gd name="connsiteY1893" fmla="*/ 215496 h 591137"/>
                <a:gd name="connsiteX1894" fmla="*/ 276012 w 507744"/>
                <a:gd name="connsiteY1894" fmla="*/ 215496 h 591137"/>
                <a:gd name="connsiteX1895" fmla="*/ 285606 w 507744"/>
                <a:gd name="connsiteY1895" fmla="*/ 204426 h 591137"/>
                <a:gd name="connsiteX1896" fmla="*/ 285606 w 507744"/>
                <a:gd name="connsiteY1896" fmla="*/ 222138 h 591137"/>
                <a:gd name="connsiteX1897" fmla="*/ 285606 w 507744"/>
                <a:gd name="connsiteY1897" fmla="*/ 229518 h 591137"/>
                <a:gd name="connsiteX1898" fmla="*/ 267156 w 507744"/>
                <a:gd name="connsiteY1898" fmla="*/ 229518 h 591137"/>
                <a:gd name="connsiteX1899" fmla="*/ 256824 w 507744"/>
                <a:gd name="connsiteY1899" fmla="*/ 229518 h 591137"/>
                <a:gd name="connsiteX1900" fmla="*/ 259038 w 507744"/>
                <a:gd name="connsiteY1900" fmla="*/ 225828 h 591137"/>
                <a:gd name="connsiteX1901" fmla="*/ 338004 w 507744"/>
                <a:gd name="connsiteY1901" fmla="*/ 138006 h 591137"/>
                <a:gd name="connsiteX1902" fmla="*/ 336654 w 507744"/>
                <a:gd name="connsiteY1902" fmla="*/ 132965 h 591137"/>
                <a:gd name="connsiteX1903" fmla="*/ 341694 w 507744"/>
                <a:gd name="connsiteY1903" fmla="*/ 131615 h 591137"/>
                <a:gd name="connsiteX1904" fmla="*/ 343045 w 507744"/>
                <a:gd name="connsiteY1904" fmla="*/ 136655 h 591137"/>
                <a:gd name="connsiteX1905" fmla="*/ 341694 w 507744"/>
                <a:gd name="connsiteY1905" fmla="*/ 138006 h 591137"/>
                <a:gd name="connsiteX1906" fmla="*/ 338004 w 507744"/>
                <a:gd name="connsiteY1906" fmla="*/ 138006 h 591137"/>
                <a:gd name="connsiteX1907" fmla="*/ 314388 w 507744"/>
                <a:gd name="connsiteY1907" fmla="*/ 130626 h 591137"/>
                <a:gd name="connsiteX1908" fmla="*/ 314388 w 507744"/>
                <a:gd name="connsiteY1908" fmla="*/ 130626 h 591137"/>
                <a:gd name="connsiteX1909" fmla="*/ 314388 w 507744"/>
                <a:gd name="connsiteY1909" fmla="*/ 130626 h 591137"/>
                <a:gd name="connsiteX1910" fmla="*/ 320292 w 507744"/>
                <a:gd name="connsiteY1910" fmla="*/ 126198 h 591137"/>
                <a:gd name="connsiteX1911" fmla="*/ 332838 w 507744"/>
                <a:gd name="connsiteY1911" fmla="*/ 120294 h 591137"/>
                <a:gd name="connsiteX1912" fmla="*/ 351288 w 507744"/>
                <a:gd name="connsiteY1912" fmla="*/ 120294 h 591137"/>
                <a:gd name="connsiteX1913" fmla="*/ 355716 w 507744"/>
                <a:gd name="connsiteY1913" fmla="*/ 127674 h 591137"/>
                <a:gd name="connsiteX1914" fmla="*/ 355716 w 507744"/>
                <a:gd name="connsiteY1914" fmla="*/ 127674 h 591137"/>
                <a:gd name="connsiteX1915" fmla="*/ 340956 w 507744"/>
                <a:gd name="connsiteY1915" fmla="*/ 130626 h 591137"/>
                <a:gd name="connsiteX1916" fmla="*/ 324720 w 507744"/>
                <a:gd name="connsiteY1916" fmla="*/ 137268 h 591137"/>
                <a:gd name="connsiteX1917" fmla="*/ 305532 w 507744"/>
                <a:gd name="connsiteY1917" fmla="*/ 137268 h 591137"/>
                <a:gd name="connsiteX1918" fmla="*/ 300366 w 507744"/>
                <a:gd name="connsiteY1918" fmla="*/ 137268 h 591137"/>
                <a:gd name="connsiteX1919" fmla="*/ 293724 w 507744"/>
                <a:gd name="connsiteY1919" fmla="*/ 123246 h 591137"/>
                <a:gd name="connsiteX1920" fmla="*/ 314388 w 507744"/>
                <a:gd name="connsiteY1920" fmla="*/ 130626 h 591137"/>
                <a:gd name="connsiteX1921" fmla="*/ 301104 w 507744"/>
                <a:gd name="connsiteY1921" fmla="*/ 111438 h 591137"/>
                <a:gd name="connsiteX1922" fmla="*/ 295200 w 507744"/>
                <a:gd name="connsiteY1922" fmla="*/ 111438 h 591137"/>
                <a:gd name="connsiteX1923" fmla="*/ 288558 w 507744"/>
                <a:gd name="connsiteY1923" fmla="*/ 107010 h 591137"/>
                <a:gd name="connsiteX1924" fmla="*/ 296676 w 507744"/>
                <a:gd name="connsiteY1924" fmla="*/ 107010 h 591137"/>
                <a:gd name="connsiteX1925" fmla="*/ 301104 w 507744"/>
                <a:gd name="connsiteY1925" fmla="*/ 99630 h 591137"/>
                <a:gd name="connsiteX1926" fmla="*/ 294462 w 507744"/>
                <a:gd name="connsiteY1926" fmla="*/ 99630 h 591137"/>
                <a:gd name="connsiteX1927" fmla="*/ 290034 w 507744"/>
                <a:gd name="connsiteY1927" fmla="*/ 99630 h 591137"/>
                <a:gd name="connsiteX1928" fmla="*/ 284130 w 507744"/>
                <a:gd name="connsiteY1928" fmla="*/ 99630 h 591137"/>
                <a:gd name="connsiteX1929" fmla="*/ 284130 w 507744"/>
                <a:gd name="connsiteY1929" fmla="*/ 94464 h 591137"/>
                <a:gd name="connsiteX1930" fmla="*/ 288558 w 507744"/>
                <a:gd name="connsiteY1930" fmla="*/ 94464 h 591137"/>
                <a:gd name="connsiteX1931" fmla="*/ 297414 w 507744"/>
                <a:gd name="connsiteY1931" fmla="*/ 94464 h 591137"/>
                <a:gd name="connsiteX1932" fmla="*/ 302528 w 507744"/>
                <a:gd name="connsiteY1932" fmla="*/ 99682 h 591137"/>
                <a:gd name="connsiteX1933" fmla="*/ 303318 w 507744"/>
                <a:gd name="connsiteY1933" fmla="*/ 99630 h 591137"/>
                <a:gd name="connsiteX1934" fmla="*/ 306270 w 507744"/>
                <a:gd name="connsiteY1934" fmla="*/ 87822 h 591137"/>
                <a:gd name="connsiteX1935" fmla="*/ 306270 w 507744"/>
                <a:gd name="connsiteY1935" fmla="*/ 87822 h 591137"/>
                <a:gd name="connsiteX1936" fmla="*/ 301104 w 507744"/>
                <a:gd name="connsiteY1936" fmla="*/ 87822 h 591137"/>
                <a:gd name="connsiteX1937" fmla="*/ 293724 w 507744"/>
                <a:gd name="connsiteY1937" fmla="*/ 87822 h 591137"/>
                <a:gd name="connsiteX1938" fmla="*/ 293724 w 507744"/>
                <a:gd name="connsiteY1938" fmla="*/ 87822 h 591137"/>
                <a:gd name="connsiteX1939" fmla="*/ 299628 w 507744"/>
                <a:gd name="connsiteY1939" fmla="*/ 78228 h 591137"/>
                <a:gd name="connsiteX1940" fmla="*/ 296676 w 507744"/>
                <a:gd name="connsiteY1940" fmla="*/ 56826 h 591137"/>
                <a:gd name="connsiteX1941" fmla="*/ 296676 w 507744"/>
                <a:gd name="connsiteY1941" fmla="*/ 56826 h 591137"/>
                <a:gd name="connsiteX1942" fmla="*/ 306270 w 507744"/>
                <a:gd name="connsiteY1942" fmla="*/ 63468 h 591137"/>
                <a:gd name="connsiteX1943" fmla="*/ 310698 w 507744"/>
                <a:gd name="connsiteY1943" fmla="*/ 71586 h 591137"/>
                <a:gd name="connsiteX1944" fmla="*/ 310698 w 507744"/>
                <a:gd name="connsiteY1944" fmla="*/ 80442 h 591137"/>
                <a:gd name="connsiteX1945" fmla="*/ 307746 w 507744"/>
                <a:gd name="connsiteY1945" fmla="*/ 85608 h 591137"/>
                <a:gd name="connsiteX1946" fmla="*/ 306270 w 507744"/>
                <a:gd name="connsiteY1946" fmla="*/ 95940 h 591137"/>
                <a:gd name="connsiteX1947" fmla="*/ 302580 w 507744"/>
                <a:gd name="connsiteY1947" fmla="*/ 95940 h 591137"/>
                <a:gd name="connsiteX1948" fmla="*/ 302580 w 507744"/>
                <a:gd name="connsiteY1948" fmla="*/ 95940 h 591137"/>
                <a:gd name="connsiteX1949" fmla="*/ 307746 w 507744"/>
                <a:gd name="connsiteY1949" fmla="*/ 95940 h 591137"/>
                <a:gd name="connsiteX1950" fmla="*/ 307746 w 507744"/>
                <a:gd name="connsiteY1950" fmla="*/ 95940 h 591137"/>
                <a:gd name="connsiteX1951" fmla="*/ 306270 w 507744"/>
                <a:gd name="connsiteY1951" fmla="*/ 93726 h 591137"/>
                <a:gd name="connsiteX1952" fmla="*/ 313650 w 507744"/>
                <a:gd name="connsiteY1952" fmla="*/ 95940 h 591137"/>
                <a:gd name="connsiteX1953" fmla="*/ 313650 w 507744"/>
                <a:gd name="connsiteY1953" fmla="*/ 95940 h 591137"/>
                <a:gd name="connsiteX1954" fmla="*/ 313650 w 507744"/>
                <a:gd name="connsiteY1954" fmla="*/ 95940 h 591137"/>
                <a:gd name="connsiteX1955" fmla="*/ 313650 w 507744"/>
                <a:gd name="connsiteY1955" fmla="*/ 95940 h 591137"/>
                <a:gd name="connsiteX1956" fmla="*/ 318816 w 507744"/>
                <a:gd name="connsiteY1956" fmla="*/ 90036 h 591137"/>
                <a:gd name="connsiteX1957" fmla="*/ 318816 w 507744"/>
                <a:gd name="connsiteY1957" fmla="*/ 90036 h 591137"/>
                <a:gd name="connsiteX1958" fmla="*/ 315126 w 507744"/>
                <a:gd name="connsiteY1958" fmla="*/ 90036 h 591137"/>
                <a:gd name="connsiteX1959" fmla="*/ 315126 w 507744"/>
                <a:gd name="connsiteY1959" fmla="*/ 90036 h 591137"/>
                <a:gd name="connsiteX1960" fmla="*/ 318816 w 507744"/>
                <a:gd name="connsiteY1960" fmla="*/ 90036 h 591137"/>
                <a:gd name="connsiteX1961" fmla="*/ 318816 w 507744"/>
                <a:gd name="connsiteY1961" fmla="*/ 87822 h 591137"/>
                <a:gd name="connsiteX1962" fmla="*/ 318816 w 507744"/>
                <a:gd name="connsiteY1962" fmla="*/ 70110 h 591137"/>
                <a:gd name="connsiteX1963" fmla="*/ 318816 w 507744"/>
                <a:gd name="connsiteY1963" fmla="*/ 70110 h 591137"/>
                <a:gd name="connsiteX1964" fmla="*/ 318816 w 507744"/>
                <a:gd name="connsiteY1964" fmla="*/ 70110 h 591137"/>
                <a:gd name="connsiteX1965" fmla="*/ 318816 w 507744"/>
                <a:gd name="connsiteY1965" fmla="*/ 70110 h 591137"/>
                <a:gd name="connsiteX1966" fmla="*/ 320292 w 507744"/>
                <a:gd name="connsiteY1966" fmla="*/ 67896 h 591137"/>
                <a:gd name="connsiteX1967" fmla="*/ 310698 w 507744"/>
                <a:gd name="connsiteY1967" fmla="*/ 56826 h 591137"/>
                <a:gd name="connsiteX1968" fmla="*/ 310698 w 507744"/>
                <a:gd name="connsiteY1968" fmla="*/ 56826 h 591137"/>
                <a:gd name="connsiteX1969" fmla="*/ 310698 w 507744"/>
                <a:gd name="connsiteY1969" fmla="*/ 56826 h 591137"/>
                <a:gd name="connsiteX1970" fmla="*/ 310698 w 507744"/>
                <a:gd name="connsiteY1970" fmla="*/ 56826 h 591137"/>
                <a:gd name="connsiteX1971" fmla="*/ 310698 w 507744"/>
                <a:gd name="connsiteY1971" fmla="*/ 56826 h 591137"/>
                <a:gd name="connsiteX1972" fmla="*/ 294462 w 507744"/>
                <a:gd name="connsiteY1972" fmla="*/ 47232 h 591137"/>
                <a:gd name="connsiteX1973" fmla="*/ 294462 w 507744"/>
                <a:gd name="connsiteY1973" fmla="*/ 47232 h 591137"/>
                <a:gd name="connsiteX1974" fmla="*/ 294462 w 507744"/>
                <a:gd name="connsiteY1974" fmla="*/ 47232 h 591137"/>
                <a:gd name="connsiteX1975" fmla="*/ 294462 w 507744"/>
                <a:gd name="connsiteY1975" fmla="*/ 47232 h 591137"/>
                <a:gd name="connsiteX1976" fmla="*/ 294462 w 507744"/>
                <a:gd name="connsiteY1976" fmla="*/ 43542 h 591137"/>
                <a:gd name="connsiteX1977" fmla="*/ 294462 w 507744"/>
                <a:gd name="connsiteY1977" fmla="*/ 47232 h 591137"/>
                <a:gd name="connsiteX1978" fmla="*/ 294462 w 507744"/>
                <a:gd name="connsiteY1978" fmla="*/ 47232 h 591137"/>
                <a:gd name="connsiteX1979" fmla="*/ 298890 w 507744"/>
                <a:gd name="connsiteY1979" fmla="*/ 51660 h 591137"/>
                <a:gd name="connsiteX1980" fmla="*/ 298890 w 507744"/>
                <a:gd name="connsiteY1980" fmla="*/ 51660 h 591137"/>
                <a:gd name="connsiteX1981" fmla="*/ 308484 w 507744"/>
                <a:gd name="connsiteY1981" fmla="*/ 57564 h 591137"/>
                <a:gd name="connsiteX1982" fmla="*/ 308484 w 507744"/>
                <a:gd name="connsiteY1982" fmla="*/ 56826 h 591137"/>
                <a:gd name="connsiteX1983" fmla="*/ 312912 w 507744"/>
                <a:gd name="connsiteY1983" fmla="*/ 61254 h 591137"/>
                <a:gd name="connsiteX1984" fmla="*/ 312912 w 507744"/>
                <a:gd name="connsiteY1984" fmla="*/ 61254 h 591137"/>
                <a:gd name="connsiteX1985" fmla="*/ 312912 w 507744"/>
                <a:gd name="connsiteY1985" fmla="*/ 61254 h 591137"/>
                <a:gd name="connsiteX1986" fmla="*/ 312912 w 507744"/>
                <a:gd name="connsiteY1986" fmla="*/ 67896 h 591137"/>
                <a:gd name="connsiteX1987" fmla="*/ 312912 w 507744"/>
                <a:gd name="connsiteY1987" fmla="*/ 72324 h 591137"/>
                <a:gd name="connsiteX1988" fmla="*/ 312912 w 507744"/>
                <a:gd name="connsiteY1988" fmla="*/ 72324 h 591137"/>
                <a:gd name="connsiteX1989" fmla="*/ 307008 w 507744"/>
                <a:gd name="connsiteY1989" fmla="*/ 77490 h 591137"/>
                <a:gd name="connsiteX1990" fmla="*/ 307008 w 507744"/>
                <a:gd name="connsiteY1990" fmla="*/ 69372 h 591137"/>
                <a:gd name="connsiteX1991" fmla="*/ 303318 w 507744"/>
                <a:gd name="connsiteY1991" fmla="*/ 51660 h 591137"/>
                <a:gd name="connsiteX1992" fmla="*/ 290034 w 507744"/>
                <a:gd name="connsiteY1992" fmla="*/ 42066 h 591137"/>
                <a:gd name="connsiteX1993" fmla="*/ 290034 w 507744"/>
                <a:gd name="connsiteY1993" fmla="*/ 42066 h 591137"/>
                <a:gd name="connsiteX1994" fmla="*/ 281916 w 507744"/>
                <a:gd name="connsiteY1994" fmla="*/ 40590 h 591137"/>
                <a:gd name="connsiteX1995" fmla="*/ 279702 w 507744"/>
                <a:gd name="connsiteY1995" fmla="*/ 47232 h 591137"/>
                <a:gd name="connsiteX1996" fmla="*/ 279702 w 507744"/>
                <a:gd name="connsiteY1996" fmla="*/ 47232 h 591137"/>
                <a:gd name="connsiteX1997" fmla="*/ 279702 w 507744"/>
                <a:gd name="connsiteY1997" fmla="*/ 47232 h 591137"/>
                <a:gd name="connsiteX1998" fmla="*/ 279702 w 507744"/>
                <a:gd name="connsiteY1998" fmla="*/ 47232 h 591137"/>
                <a:gd name="connsiteX1999" fmla="*/ 276750 w 507744"/>
                <a:gd name="connsiteY1999" fmla="*/ 42066 h 591137"/>
                <a:gd name="connsiteX2000" fmla="*/ 269370 w 507744"/>
                <a:gd name="connsiteY2000" fmla="*/ 40590 h 591137"/>
                <a:gd name="connsiteX2001" fmla="*/ 276750 w 507744"/>
                <a:gd name="connsiteY2001" fmla="*/ 40590 h 591137"/>
                <a:gd name="connsiteX2002" fmla="*/ 272322 w 507744"/>
                <a:gd name="connsiteY2002" fmla="*/ 40590 h 591137"/>
                <a:gd name="connsiteX2003" fmla="*/ 277488 w 507744"/>
                <a:gd name="connsiteY2003" fmla="*/ 45018 h 591137"/>
                <a:gd name="connsiteX2004" fmla="*/ 277488 w 507744"/>
                <a:gd name="connsiteY2004" fmla="*/ 40590 h 591137"/>
                <a:gd name="connsiteX2005" fmla="*/ 277488 w 507744"/>
                <a:gd name="connsiteY2005" fmla="*/ 40590 h 591137"/>
                <a:gd name="connsiteX2006" fmla="*/ 277488 w 507744"/>
                <a:gd name="connsiteY2006" fmla="*/ 40590 h 591137"/>
                <a:gd name="connsiteX2007" fmla="*/ 291510 w 507744"/>
                <a:gd name="connsiteY2007" fmla="*/ 55350 h 591137"/>
                <a:gd name="connsiteX2008" fmla="*/ 295200 w 507744"/>
                <a:gd name="connsiteY2008" fmla="*/ 75276 h 591137"/>
                <a:gd name="connsiteX2009" fmla="*/ 287082 w 507744"/>
                <a:gd name="connsiteY2009" fmla="*/ 81180 h 591137"/>
                <a:gd name="connsiteX2010" fmla="*/ 287082 w 507744"/>
                <a:gd name="connsiteY2010" fmla="*/ 79704 h 591137"/>
                <a:gd name="connsiteX2011" fmla="*/ 287082 w 507744"/>
                <a:gd name="connsiteY2011" fmla="*/ 75276 h 591137"/>
                <a:gd name="connsiteX2012" fmla="*/ 287082 w 507744"/>
                <a:gd name="connsiteY2012" fmla="*/ 75276 h 591137"/>
                <a:gd name="connsiteX2013" fmla="*/ 287082 w 507744"/>
                <a:gd name="connsiteY2013" fmla="*/ 78966 h 591137"/>
                <a:gd name="connsiteX2014" fmla="*/ 287082 w 507744"/>
                <a:gd name="connsiteY2014" fmla="*/ 78966 h 591137"/>
                <a:gd name="connsiteX2015" fmla="*/ 287082 w 507744"/>
                <a:gd name="connsiteY2015" fmla="*/ 74538 h 591137"/>
                <a:gd name="connsiteX2016" fmla="*/ 287082 w 507744"/>
                <a:gd name="connsiteY2016" fmla="*/ 66420 h 591137"/>
                <a:gd name="connsiteX2017" fmla="*/ 281916 w 507744"/>
                <a:gd name="connsiteY2017" fmla="*/ 56826 h 591137"/>
                <a:gd name="connsiteX2018" fmla="*/ 269370 w 507744"/>
                <a:gd name="connsiteY2018" fmla="*/ 46494 h 591137"/>
                <a:gd name="connsiteX2019" fmla="*/ 269370 w 507744"/>
                <a:gd name="connsiteY2019" fmla="*/ 46494 h 591137"/>
                <a:gd name="connsiteX2020" fmla="*/ 266418 w 507744"/>
                <a:gd name="connsiteY2020" fmla="*/ 35424 h 591137"/>
                <a:gd name="connsiteX2021" fmla="*/ 257562 w 507744"/>
                <a:gd name="connsiteY2021" fmla="*/ 40590 h 591137"/>
                <a:gd name="connsiteX2022" fmla="*/ 247230 w 507744"/>
                <a:gd name="connsiteY2022" fmla="*/ 34686 h 591137"/>
                <a:gd name="connsiteX2023" fmla="*/ 267156 w 507744"/>
                <a:gd name="connsiteY2023" fmla="*/ 34686 h 591137"/>
                <a:gd name="connsiteX2024" fmla="*/ 254610 w 507744"/>
                <a:gd name="connsiteY2024" fmla="*/ 35424 h 591137"/>
                <a:gd name="connsiteX2025" fmla="*/ 266418 w 507744"/>
                <a:gd name="connsiteY2025" fmla="*/ 27306 h 591137"/>
                <a:gd name="connsiteX2026" fmla="*/ 261252 w 507744"/>
                <a:gd name="connsiteY2026" fmla="*/ 27306 h 591137"/>
                <a:gd name="connsiteX2027" fmla="*/ 261252 w 507744"/>
                <a:gd name="connsiteY2027" fmla="*/ 17712 h 591137"/>
                <a:gd name="connsiteX2028" fmla="*/ 263466 w 507744"/>
                <a:gd name="connsiteY2028" fmla="*/ 22140 h 591137"/>
                <a:gd name="connsiteX2029" fmla="*/ 248706 w 507744"/>
                <a:gd name="connsiteY2029" fmla="*/ 16236 h 591137"/>
                <a:gd name="connsiteX2030" fmla="*/ 248706 w 507744"/>
                <a:gd name="connsiteY2030" fmla="*/ 5904 h 591137"/>
                <a:gd name="connsiteX2031" fmla="*/ 255348 w 507744"/>
                <a:gd name="connsiteY2031" fmla="*/ 5904 h 591137"/>
                <a:gd name="connsiteX2032" fmla="*/ 255348 w 507744"/>
                <a:gd name="connsiteY2032" fmla="*/ 738 h 591137"/>
                <a:gd name="connsiteX2033" fmla="*/ 262728 w 507744"/>
                <a:gd name="connsiteY2033" fmla="*/ 738 h 591137"/>
                <a:gd name="connsiteX2034" fmla="*/ 262728 w 507744"/>
                <a:gd name="connsiteY2034" fmla="*/ 5904 h 591137"/>
                <a:gd name="connsiteX2035" fmla="*/ 269370 w 507744"/>
                <a:gd name="connsiteY2035" fmla="*/ 5904 h 591137"/>
                <a:gd name="connsiteX2036" fmla="*/ 269370 w 507744"/>
                <a:gd name="connsiteY2036" fmla="*/ 11070 h 591137"/>
                <a:gd name="connsiteX2037" fmla="*/ 262728 w 507744"/>
                <a:gd name="connsiteY2037" fmla="*/ 11070 h 591137"/>
                <a:gd name="connsiteX2038" fmla="*/ 262728 w 507744"/>
                <a:gd name="connsiteY2038" fmla="*/ 16236 h 591137"/>
                <a:gd name="connsiteX2039" fmla="*/ 256824 w 507744"/>
                <a:gd name="connsiteY2039" fmla="*/ 16236 h 591137"/>
                <a:gd name="connsiteX2040" fmla="*/ 256824 w 507744"/>
                <a:gd name="connsiteY2040" fmla="*/ 9594 h 591137"/>
                <a:gd name="connsiteX2041" fmla="*/ 253134 w 507744"/>
                <a:gd name="connsiteY2041" fmla="*/ 22878 h 591137"/>
                <a:gd name="connsiteX2042" fmla="*/ 253134 w 507744"/>
                <a:gd name="connsiteY2042" fmla="*/ 27306 h 591137"/>
                <a:gd name="connsiteX2043" fmla="*/ 245016 w 507744"/>
                <a:gd name="connsiteY2043" fmla="*/ 27306 h 591137"/>
                <a:gd name="connsiteX2044" fmla="*/ 250182 w 507744"/>
                <a:gd name="connsiteY2044" fmla="*/ 17712 h 591137"/>
                <a:gd name="connsiteX2045" fmla="*/ 247230 w 507744"/>
                <a:gd name="connsiteY2045" fmla="*/ 28782 h 591137"/>
                <a:gd name="connsiteX2046" fmla="*/ 255348 w 507744"/>
                <a:gd name="connsiteY2046" fmla="*/ 28782 h 591137"/>
                <a:gd name="connsiteX2047" fmla="*/ 255348 w 507744"/>
                <a:gd name="connsiteY2047" fmla="*/ 16974 h 591137"/>
                <a:gd name="connsiteX2048" fmla="*/ 259776 w 507744"/>
                <a:gd name="connsiteY2048" fmla="*/ 16974 h 591137"/>
                <a:gd name="connsiteX2049" fmla="*/ 259776 w 507744"/>
                <a:gd name="connsiteY2049" fmla="*/ 23616 h 591137"/>
                <a:gd name="connsiteX2050" fmla="*/ 267156 w 507744"/>
                <a:gd name="connsiteY2050" fmla="*/ 23616 h 591137"/>
                <a:gd name="connsiteX2051" fmla="*/ 267156 w 507744"/>
                <a:gd name="connsiteY2051" fmla="*/ 23616 h 591137"/>
                <a:gd name="connsiteX2052" fmla="*/ 267156 w 507744"/>
                <a:gd name="connsiteY2052" fmla="*/ 23616 h 591137"/>
                <a:gd name="connsiteX2053" fmla="*/ 245754 w 507744"/>
                <a:gd name="connsiteY2053" fmla="*/ 23616 h 591137"/>
                <a:gd name="connsiteX2054" fmla="*/ 245754 w 507744"/>
                <a:gd name="connsiteY2054" fmla="*/ 23616 h 591137"/>
                <a:gd name="connsiteX2055" fmla="*/ 244278 w 507744"/>
                <a:gd name="connsiteY2055" fmla="*/ 23616 h 591137"/>
                <a:gd name="connsiteX2056" fmla="*/ 236898 w 507744"/>
                <a:gd name="connsiteY2056" fmla="*/ 45018 h 591137"/>
                <a:gd name="connsiteX2057" fmla="*/ 236898 w 507744"/>
                <a:gd name="connsiteY2057" fmla="*/ 45018 h 591137"/>
                <a:gd name="connsiteX2058" fmla="*/ 236898 w 507744"/>
                <a:gd name="connsiteY2058" fmla="*/ 45018 h 591137"/>
                <a:gd name="connsiteX2059" fmla="*/ 236898 w 507744"/>
                <a:gd name="connsiteY2059" fmla="*/ 45018 h 591137"/>
                <a:gd name="connsiteX2060" fmla="*/ 233946 w 507744"/>
                <a:gd name="connsiteY2060" fmla="*/ 39852 h 591137"/>
                <a:gd name="connsiteX2061" fmla="*/ 236898 w 507744"/>
                <a:gd name="connsiteY2061" fmla="*/ 45018 h 591137"/>
                <a:gd name="connsiteX2062" fmla="*/ 236898 w 507744"/>
                <a:gd name="connsiteY2062" fmla="*/ 45018 h 591137"/>
                <a:gd name="connsiteX2063" fmla="*/ 241326 w 507744"/>
                <a:gd name="connsiteY2063" fmla="*/ 49446 h 591137"/>
                <a:gd name="connsiteX2064" fmla="*/ 245754 w 507744"/>
                <a:gd name="connsiteY2064" fmla="*/ 45018 h 591137"/>
                <a:gd name="connsiteX2065" fmla="*/ 241326 w 507744"/>
                <a:gd name="connsiteY2065" fmla="*/ 45018 h 591137"/>
                <a:gd name="connsiteX2066" fmla="*/ 248706 w 507744"/>
                <a:gd name="connsiteY2066" fmla="*/ 45018 h 591137"/>
                <a:gd name="connsiteX2067" fmla="*/ 252396 w 507744"/>
                <a:gd name="connsiteY2067" fmla="*/ 45018 h 591137"/>
                <a:gd name="connsiteX2068" fmla="*/ 252396 w 507744"/>
                <a:gd name="connsiteY2068" fmla="*/ 45018 h 591137"/>
                <a:gd name="connsiteX2069" fmla="*/ 252396 w 507744"/>
                <a:gd name="connsiteY2069" fmla="*/ 45018 h 591137"/>
                <a:gd name="connsiteX2070" fmla="*/ 239850 w 507744"/>
                <a:gd name="connsiteY2070" fmla="*/ 55350 h 591137"/>
                <a:gd name="connsiteX2071" fmla="*/ 234684 w 507744"/>
                <a:gd name="connsiteY2071" fmla="*/ 70848 h 591137"/>
                <a:gd name="connsiteX2072" fmla="*/ 234684 w 507744"/>
                <a:gd name="connsiteY2072" fmla="*/ 78966 h 591137"/>
                <a:gd name="connsiteX2073" fmla="*/ 234684 w 507744"/>
                <a:gd name="connsiteY2073" fmla="*/ 83394 h 591137"/>
                <a:gd name="connsiteX2074" fmla="*/ 234684 w 507744"/>
                <a:gd name="connsiteY2074" fmla="*/ 83394 h 591137"/>
                <a:gd name="connsiteX2075" fmla="*/ 234684 w 507744"/>
                <a:gd name="connsiteY2075" fmla="*/ 79704 h 591137"/>
                <a:gd name="connsiteX2076" fmla="*/ 234684 w 507744"/>
                <a:gd name="connsiteY2076" fmla="*/ 79704 h 591137"/>
                <a:gd name="connsiteX2077" fmla="*/ 234684 w 507744"/>
                <a:gd name="connsiteY2077" fmla="*/ 84132 h 591137"/>
                <a:gd name="connsiteX2078" fmla="*/ 234684 w 507744"/>
                <a:gd name="connsiteY2078" fmla="*/ 84132 h 591137"/>
                <a:gd name="connsiteX2079" fmla="*/ 218448 w 507744"/>
                <a:gd name="connsiteY2079" fmla="*/ 94464 h 591137"/>
                <a:gd name="connsiteX2080" fmla="*/ 208116 w 507744"/>
                <a:gd name="connsiteY2080" fmla="*/ 78228 h 591137"/>
                <a:gd name="connsiteX2081" fmla="*/ 212544 w 507744"/>
                <a:gd name="connsiteY2081" fmla="*/ 56826 h 591137"/>
                <a:gd name="connsiteX2082" fmla="*/ 226566 w 507744"/>
                <a:gd name="connsiteY2082" fmla="*/ 42066 h 591137"/>
                <a:gd name="connsiteX2083" fmla="*/ 206640 w 507744"/>
                <a:gd name="connsiteY2083" fmla="*/ 82656 h 591137"/>
                <a:gd name="connsiteX2084" fmla="*/ 206640 w 507744"/>
                <a:gd name="connsiteY2084" fmla="*/ 73800 h 591137"/>
                <a:gd name="connsiteX2085" fmla="*/ 206640 w 507744"/>
                <a:gd name="connsiteY2085" fmla="*/ 65682 h 591137"/>
                <a:gd name="connsiteX2086" fmla="*/ 213282 w 507744"/>
                <a:gd name="connsiteY2086" fmla="*/ 56826 h 591137"/>
                <a:gd name="connsiteX2087" fmla="*/ 213282 w 507744"/>
                <a:gd name="connsiteY2087" fmla="*/ 56826 h 591137"/>
                <a:gd name="connsiteX2088" fmla="*/ 208854 w 507744"/>
                <a:gd name="connsiteY2088" fmla="*/ 73800 h 591137"/>
                <a:gd name="connsiteX2089" fmla="*/ 214758 w 507744"/>
                <a:gd name="connsiteY2089" fmla="*/ 83394 h 591137"/>
                <a:gd name="connsiteX2090" fmla="*/ 214758 w 507744"/>
                <a:gd name="connsiteY2090" fmla="*/ 83394 h 591137"/>
                <a:gd name="connsiteX2091" fmla="*/ 206640 w 507744"/>
                <a:gd name="connsiteY2091" fmla="*/ 83394 h 591137"/>
                <a:gd name="connsiteX2092" fmla="*/ 201474 w 507744"/>
                <a:gd name="connsiteY2092" fmla="*/ 83394 h 591137"/>
                <a:gd name="connsiteX2093" fmla="*/ 201474 w 507744"/>
                <a:gd name="connsiteY2093" fmla="*/ 83394 h 591137"/>
                <a:gd name="connsiteX2094" fmla="*/ 199998 w 507744"/>
                <a:gd name="connsiteY2094" fmla="*/ 78966 h 591137"/>
                <a:gd name="connsiteX2095" fmla="*/ 208116 w 507744"/>
                <a:gd name="connsiteY2095" fmla="*/ 43542 h 591137"/>
                <a:gd name="connsiteX2096" fmla="*/ 208116 w 507744"/>
                <a:gd name="connsiteY2096" fmla="*/ 43542 h 591137"/>
                <a:gd name="connsiteX2097" fmla="*/ 208116 w 507744"/>
                <a:gd name="connsiteY2097" fmla="*/ 43542 h 591137"/>
                <a:gd name="connsiteX2098" fmla="*/ 208116 w 507744"/>
                <a:gd name="connsiteY2098" fmla="*/ 43542 h 591137"/>
                <a:gd name="connsiteX2099" fmla="*/ 208116 w 507744"/>
                <a:gd name="connsiteY2099" fmla="*/ 43542 h 591137"/>
                <a:gd name="connsiteX2100" fmla="*/ 194094 w 507744"/>
                <a:gd name="connsiteY2100" fmla="*/ 56826 h 591137"/>
                <a:gd name="connsiteX2101" fmla="*/ 194094 w 507744"/>
                <a:gd name="connsiteY2101" fmla="*/ 56826 h 591137"/>
                <a:gd name="connsiteX2102" fmla="*/ 194094 w 507744"/>
                <a:gd name="connsiteY2102" fmla="*/ 56826 h 591137"/>
                <a:gd name="connsiteX2103" fmla="*/ 194094 w 507744"/>
                <a:gd name="connsiteY2103" fmla="*/ 56826 h 591137"/>
                <a:gd name="connsiteX2104" fmla="*/ 194094 w 507744"/>
                <a:gd name="connsiteY2104" fmla="*/ 56826 h 591137"/>
                <a:gd name="connsiteX2105" fmla="*/ 185238 w 507744"/>
                <a:gd name="connsiteY2105" fmla="*/ 73062 h 591137"/>
                <a:gd name="connsiteX2106" fmla="*/ 189666 w 507744"/>
                <a:gd name="connsiteY2106" fmla="*/ 73062 h 591137"/>
                <a:gd name="connsiteX2107" fmla="*/ 189666 w 507744"/>
                <a:gd name="connsiteY2107" fmla="*/ 73062 h 591137"/>
                <a:gd name="connsiteX2108" fmla="*/ 185238 w 507744"/>
                <a:gd name="connsiteY2108" fmla="*/ 70110 h 591137"/>
                <a:gd name="connsiteX2109" fmla="*/ 194094 w 507744"/>
                <a:gd name="connsiteY2109" fmla="*/ 96678 h 591137"/>
                <a:gd name="connsiteX2110" fmla="*/ 194094 w 507744"/>
                <a:gd name="connsiteY2110" fmla="*/ 96678 h 591137"/>
                <a:gd name="connsiteX2111" fmla="*/ 194094 w 507744"/>
                <a:gd name="connsiteY2111" fmla="*/ 96678 h 591137"/>
                <a:gd name="connsiteX2112" fmla="*/ 194094 w 507744"/>
                <a:gd name="connsiteY2112" fmla="*/ 96678 h 591137"/>
                <a:gd name="connsiteX2113" fmla="*/ 194094 w 507744"/>
                <a:gd name="connsiteY2113" fmla="*/ 96678 h 591137"/>
                <a:gd name="connsiteX2114" fmla="*/ 194094 w 507744"/>
                <a:gd name="connsiteY2114" fmla="*/ 96678 h 591137"/>
                <a:gd name="connsiteX2115" fmla="*/ 194094 w 507744"/>
                <a:gd name="connsiteY2115" fmla="*/ 92250 h 591137"/>
                <a:gd name="connsiteX2116" fmla="*/ 194094 w 507744"/>
                <a:gd name="connsiteY2116" fmla="*/ 92250 h 591137"/>
                <a:gd name="connsiteX2117" fmla="*/ 192618 w 507744"/>
                <a:gd name="connsiteY2117" fmla="*/ 90036 h 591137"/>
                <a:gd name="connsiteX2118" fmla="*/ 194094 w 507744"/>
                <a:gd name="connsiteY2118" fmla="*/ 87822 h 591137"/>
                <a:gd name="connsiteX2119" fmla="*/ 194094 w 507744"/>
                <a:gd name="connsiteY2119" fmla="*/ 87822 h 591137"/>
                <a:gd name="connsiteX2120" fmla="*/ 194094 w 507744"/>
                <a:gd name="connsiteY2120" fmla="*/ 87822 h 591137"/>
                <a:gd name="connsiteX2121" fmla="*/ 194094 w 507744"/>
                <a:gd name="connsiteY2121" fmla="*/ 83394 h 591137"/>
                <a:gd name="connsiteX2122" fmla="*/ 194094 w 507744"/>
                <a:gd name="connsiteY2122" fmla="*/ 76752 h 591137"/>
                <a:gd name="connsiteX2123" fmla="*/ 194094 w 507744"/>
                <a:gd name="connsiteY2123" fmla="*/ 56826 h 591137"/>
                <a:gd name="connsiteX2124" fmla="*/ 194094 w 507744"/>
                <a:gd name="connsiteY2124" fmla="*/ 56826 h 591137"/>
                <a:gd name="connsiteX2125" fmla="*/ 199998 w 507744"/>
                <a:gd name="connsiteY2125" fmla="*/ 56826 h 591137"/>
                <a:gd name="connsiteX2126" fmla="*/ 199998 w 507744"/>
                <a:gd name="connsiteY2126" fmla="*/ 56826 h 591137"/>
                <a:gd name="connsiteX2127" fmla="*/ 208116 w 507744"/>
                <a:gd name="connsiteY2127" fmla="*/ 47232 h 591137"/>
                <a:gd name="connsiteX2128" fmla="*/ 208116 w 507744"/>
                <a:gd name="connsiteY2128" fmla="*/ 47232 h 591137"/>
                <a:gd name="connsiteX2129" fmla="*/ 212544 w 507744"/>
                <a:gd name="connsiteY2129" fmla="*/ 42804 h 591137"/>
                <a:gd name="connsiteX2130" fmla="*/ 212544 w 507744"/>
                <a:gd name="connsiteY2130" fmla="*/ 42804 h 591137"/>
                <a:gd name="connsiteX2131" fmla="*/ 222138 w 507744"/>
                <a:gd name="connsiteY2131" fmla="*/ 42804 h 591137"/>
                <a:gd name="connsiteX2132" fmla="*/ 214020 w 507744"/>
                <a:gd name="connsiteY2132" fmla="*/ 49446 h 591137"/>
                <a:gd name="connsiteX2133" fmla="*/ 214020 w 507744"/>
                <a:gd name="connsiteY2133" fmla="*/ 49446 h 591137"/>
                <a:gd name="connsiteX2134" fmla="*/ 200736 w 507744"/>
                <a:gd name="connsiteY2134" fmla="*/ 59040 h 591137"/>
                <a:gd name="connsiteX2135" fmla="*/ 197046 w 507744"/>
                <a:gd name="connsiteY2135" fmla="*/ 76752 h 591137"/>
                <a:gd name="connsiteX2136" fmla="*/ 197046 w 507744"/>
                <a:gd name="connsiteY2136" fmla="*/ 84870 h 591137"/>
                <a:gd name="connsiteX2137" fmla="*/ 191142 w 507744"/>
                <a:gd name="connsiteY2137" fmla="*/ 81180 h 591137"/>
                <a:gd name="connsiteX2138" fmla="*/ 204426 w 507744"/>
                <a:gd name="connsiteY2138" fmla="*/ 100368 h 591137"/>
                <a:gd name="connsiteX2139" fmla="*/ 200736 w 507744"/>
                <a:gd name="connsiteY2139" fmla="*/ 100368 h 591137"/>
                <a:gd name="connsiteX2140" fmla="*/ 200736 w 507744"/>
                <a:gd name="connsiteY2140" fmla="*/ 100368 h 591137"/>
                <a:gd name="connsiteX2141" fmla="*/ 205164 w 507744"/>
                <a:gd name="connsiteY2141" fmla="*/ 100368 h 591137"/>
                <a:gd name="connsiteX2142" fmla="*/ 205164 w 507744"/>
                <a:gd name="connsiteY2142" fmla="*/ 100368 h 591137"/>
                <a:gd name="connsiteX2143" fmla="*/ 200881 w 507744"/>
                <a:gd name="connsiteY2143" fmla="*/ 95799 h 591137"/>
                <a:gd name="connsiteX2144" fmla="*/ 201474 w 507744"/>
                <a:gd name="connsiteY2144" fmla="*/ 93726 h 591137"/>
                <a:gd name="connsiteX2145" fmla="*/ 208116 w 507744"/>
                <a:gd name="connsiteY2145" fmla="*/ 100368 h 591137"/>
                <a:gd name="connsiteX2146" fmla="*/ 208116 w 507744"/>
                <a:gd name="connsiteY2146" fmla="*/ 100368 h 591137"/>
                <a:gd name="connsiteX2147" fmla="*/ 208640 w 507744"/>
                <a:gd name="connsiteY2147" fmla="*/ 92035 h 591137"/>
                <a:gd name="connsiteX2148" fmla="*/ 208116 w 507744"/>
                <a:gd name="connsiteY2148" fmla="*/ 91512 h 591137"/>
                <a:gd name="connsiteX2149" fmla="*/ 216972 w 507744"/>
                <a:gd name="connsiteY2149" fmla="*/ 91512 h 591137"/>
                <a:gd name="connsiteX2150" fmla="*/ 220662 w 507744"/>
                <a:gd name="connsiteY2150" fmla="*/ 91512 h 591137"/>
                <a:gd name="connsiteX2151" fmla="*/ 220662 w 507744"/>
                <a:gd name="connsiteY2151" fmla="*/ 96678 h 591137"/>
                <a:gd name="connsiteX2152" fmla="*/ 215496 w 507744"/>
                <a:gd name="connsiteY2152" fmla="*/ 96678 h 591137"/>
                <a:gd name="connsiteX2153" fmla="*/ 210330 w 507744"/>
                <a:gd name="connsiteY2153" fmla="*/ 96678 h 591137"/>
                <a:gd name="connsiteX2154" fmla="*/ 208116 w 507744"/>
                <a:gd name="connsiteY2154" fmla="*/ 97416 h 591137"/>
                <a:gd name="connsiteX2155" fmla="*/ 215496 w 507744"/>
                <a:gd name="connsiteY2155" fmla="*/ 114390 h 591137"/>
                <a:gd name="connsiteX2156" fmla="*/ 209592 w 507744"/>
                <a:gd name="connsiteY2156" fmla="*/ 114390 h 591137"/>
                <a:gd name="connsiteX2157" fmla="*/ 214758 w 507744"/>
                <a:gd name="connsiteY2157" fmla="*/ 114390 h 591137"/>
                <a:gd name="connsiteX2158" fmla="*/ 222138 w 507744"/>
                <a:gd name="connsiteY2158" fmla="*/ 114390 h 591137"/>
                <a:gd name="connsiteX2159" fmla="*/ 164574 w 507744"/>
                <a:gd name="connsiteY2159" fmla="*/ 126936 h 591137"/>
                <a:gd name="connsiteX2160" fmla="*/ 182286 w 507744"/>
                <a:gd name="connsiteY2160" fmla="*/ 126936 h 591137"/>
                <a:gd name="connsiteX2161" fmla="*/ 191880 w 507744"/>
                <a:gd name="connsiteY2161" fmla="*/ 130626 h 591137"/>
                <a:gd name="connsiteX2162" fmla="*/ 197784 w 507744"/>
                <a:gd name="connsiteY2162" fmla="*/ 135054 h 591137"/>
                <a:gd name="connsiteX2163" fmla="*/ 197784 w 507744"/>
                <a:gd name="connsiteY2163" fmla="*/ 135054 h 591137"/>
                <a:gd name="connsiteX2164" fmla="*/ 197784 w 507744"/>
                <a:gd name="connsiteY2164" fmla="*/ 135054 h 591137"/>
                <a:gd name="connsiteX2165" fmla="*/ 218448 w 507744"/>
                <a:gd name="connsiteY2165" fmla="*/ 129150 h 591137"/>
                <a:gd name="connsiteX2166" fmla="*/ 212544 w 507744"/>
                <a:gd name="connsiteY2166" fmla="*/ 143172 h 591137"/>
                <a:gd name="connsiteX2167" fmla="*/ 206640 w 507744"/>
                <a:gd name="connsiteY2167" fmla="*/ 143172 h 591137"/>
                <a:gd name="connsiteX2168" fmla="*/ 188190 w 507744"/>
                <a:gd name="connsiteY2168" fmla="*/ 143172 h 591137"/>
                <a:gd name="connsiteX2169" fmla="*/ 167526 w 507744"/>
                <a:gd name="connsiteY2169" fmla="*/ 130626 h 591137"/>
                <a:gd name="connsiteX2170" fmla="*/ 159408 w 507744"/>
                <a:gd name="connsiteY2170" fmla="*/ 130626 h 591137"/>
                <a:gd name="connsiteX2171" fmla="*/ 159408 w 507744"/>
                <a:gd name="connsiteY2171" fmla="*/ 130626 h 591137"/>
                <a:gd name="connsiteX2172" fmla="*/ 161622 w 507744"/>
                <a:gd name="connsiteY2172" fmla="*/ 123984 h 591137"/>
                <a:gd name="connsiteX2173" fmla="*/ 172692 w 507744"/>
                <a:gd name="connsiteY2173" fmla="*/ 140958 h 591137"/>
                <a:gd name="connsiteX2174" fmla="*/ 169002 w 507744"/>
                <a:gd name="connsiteY2174" fmla="*/ 140958 h 591137"/>
                <a:gd name="connsiteX2175" fmla="*/ 169002 w 507744"/>
                <a:gd name="connsiteY2175" fmla="*/ 135054 h 591137"/>
                <a:gd name="connsiteX2176" fmla="*/ 169740 w 507744"/>
                <a:gd name="connsiteY2176" fmla="*/ 138006 h 591137"/>
                <a:gd name="connsiteX2177" fmla="*/ 124722 w 507744"/>
                <a:gd name="connsiteY2177" fmla="*/ 166788 h 591137"/>
                <a:gd name="connsiteX2178" fmla="*/ 116604 w 507744"/>
                <a:gd name="connsiteY2178" fmla="*/ 160884 h 591137"/>
                <a:gd name="connsiteX2179" fmla="*/ 116604 w 507744"/>
                <a:gd name="connsiteY2179" fmla="*/ 148338 h 591137"/>
                <a:gd name="connsiteX2180" fmla="*/ 126198 w 507744"/>
                <a:gd name="connsiteY2180" fmla="*/ 160146 h 591137"/>
                <a:gd name="connsiteX2181" fmla="*/ 137268 w 507744"/>
                <a:gd name="connsiteY2181" fmla="*/ 160146 h 591137"/>
                <a:gd name="connsiteX2182" fmla="*/ 154980 w 507744"/>
                <a:gd name="connsiteY2182" fmla="*/ 160146 h 591137"/>
                <a:gd name="connsiteX2183" fmla="*/ 171216 w 507744"/>
                <a:gd name="connsiteY2183" fmla="*/ 164574 h 591137"/>
                <a:gd name="connsiteX2184" fmla="*/ 171216 w 507744"/>
                <a:gd name="connsiteY2184" fmla="*/ 169002 h 591137"/>
                <a:gd name="connsiteX2185" fmla="*/ 166788 w 507744"/>
                <a:gd name="connsiteY2185" fmla="*/ 169002 h 591137"/>
                <a:gd name="connsiteX2186" fmla="*/ 152766 w 507744"/>
                <a:gd name="connsiteY2186" fmla="*/ 164574 h 591137"/>
                <a:gd name="connsiteX2187" fmla="*/ 121770 w 507744"/>
                <a:gd name="connsiteY2187" fmla="*/ 163836 h 591137"/>
                <a:gd name="connsiteX2188" fmla="*/ 198522 w 507744"/>
                <a:gd name="connsiteY2188" fmla="*/ 209592 h 591137"/>
                <a:gd name="connsiteX2189" fmla="*/ 198522 w 507744"/>
                <a:gd name="connsiteY2189" fmla="*/ 209592 h 591137"/>
                <a:gd name="connsiteX2190" fmla="*/ 198522 w 507744"/>
                <a:gd name="connsiteY2190" fmla="*/ 199260 h 591137"/>
                <a:gd name="connsiteX2191" fmla="*/ 198522 w 507744"/>
                <a:gd name="connsiteY2191" fmla="*/ 183762 h 591137"/>
                <a:gd name="connsiteX2192" fmla="*/ 198522 w 507744"/>
                <a:gd name="connsiteY2192" fmla="*/ 183762 h 591137"/>
                <a:gd name="connsiteX2193" fmla="*/ 193356 w 507744"/>
                <a:gd name="connsiteY2193" fmla="*/ 189666 h 591137"/>
                <a:gd name="connsiteX2194" fmla="*/ 185976 w 507744"/>
                <a:gd name="connsiteY2194" fmla="*/ 172692 h 591137"/>
                <a:gd name="connsiteX2195" fmla="*/ 181548 w 507744"/>
                <a:gd name="connsiteY2195" fmla="*/ 172692 h 591137"/>
                <a:gd name="connsiteX2196" fmla="*/ 165312 w 507744"/>
                <a:gd name="connsiteY2196" fmla="*/ 172692 h 591137"/>
                <a:gd name="connsiteX2197" fmla="*/ 157932 w 507744"/>
                <a:gd name="connsiteY2197" fmla="*/ 165312 h 591137"/>
                <a:gd name="connsiteX2198" fmla="*/ 171216 w 507744"/>
                <a:gd name="connsiteY2198" fmla="*/ 165312 h 591137"/>
                <a:gd name="connsiteX2199" fmla="*/ 176382 w 507744"/>
                <a:gd name="connsiteY2199" fmla="*/ 157932 h 591137"/>
                <a:gd name="connsiteX2200" fmla="*/ 164574 w 507744"/>
                <a:gd name="connsiteY2200" fmla="*/ 148338 h 591137"/>
                <a:gd name="connsiteX2201" fmla="*/ 147600 w 507744"/>
                <a:gd name="connsiteY2201" fmla="*/ 141696 h 591137"/>
                <a:gd name="connsiteX2202" fmla="*/ 140220 w 507744"/>
                <a:gd name="connsiteY2202" fmla="*/ 146124 h 591137"/>
                <a:gd name="connsiteX2203" fmla="*/ 140220 w 507744"/>
                <a:gd name="connsiteY2203" fmla="*/ 146124 h 591137"/>
                <a:gd name="connsiteX2204" fmla="*/ 138006 w 507744"/>
                <a:gd name="connsiteY2204" fmla="*/ 130626 h 591137"/>
                <a:gd name="connsiteX2205" fmla="*/ 152766 w 507744"/>
                <a:gd name="connsiteY2205" fmla="*/ 130626 h 591137"/>
                <a:gd name="connsiteX2206" fmla="*/ 160884 w 507744"/>
                <a:gd name="connsiteY2206" fmla="*/ 134316 h 591137"/>
                <a:gd name="connsiteX2207" fmla="*/ 160884 w 507744"/>
                <a:gd name="connsiteY2207" fmla="*/ 141696 h 591137"/>
                <a:gd name="connsiteX2208" fmla="*/ 168189 w 507744"/>
                <a:gd name="connsiteY2208" fmla="*/ 141771 h 591137"/>
                <a:gd name="connsiteX2209" fmla="*/ 168264 w 507744"/>
                <a:gd name="connsiteY2209" fmla="*/ 141696 h 591137"/>
                <a:gd name="connsiteX2210" fmla="*/ 168264 w 507744"/>
                <a:gd name="connsiteY2210" fmla="*/ 141696 h 591137"/>
                <a:gd name="connsiteX2211" fmla="*/ 180810 w 507744"/>
                <a:gd name="connsiteY2211" fmla="*/ 141696 h 591137"/>
                <a:gd name="connsiteX2212" fmla="*/ 197784 w 507744"/>
                <a:gd name="connsiteY2212" fmla="*/ 141696 h 591137"/>
                <a:gd name="connsiteX2213" fmla="*/ 205164 w 507744"/>
                <a:gd name="connsiteY2213" fmla="*/ 148338 h 591137"/>
                <a:gd name="connsiteX2214" fmla="*/ 211806 w 507744"/>
                <a:gd name="connsiteY2214" fmla="*/ 153504 h 591137"/>
                <a:gd name="connsiteX2215" fmla="*/ 211806 w 507744"/>
                <a:gd name="connsiteY2215" fmla="*/ 153504 h 591137"/>
                <a:gd name="connsiteX2216" fmla="*/ 211806 w 507744"/>
                <a:gd name="connsiteY2216" fmla="*/ 153504 h 591137"/>
                <a:gd name="connsiteX2217" fmla="*/ 224352 w 507744"/>
                <a:gd name="connsiteY2217" fmla="*/ 164574 h 591137"/>
                <a:gd name="connsiteX2218" fmla="*/ 231732 w 507744"/>
                <a:gd name="connsiteY2218" fmla="*/ 169002 h 591137"/>
                <a:gd name="connsiteX2219" fmla="*/ 228042 w 507744"/>
                <a:gd name="connsiteY2219" fmla="*/ 169002 h 591137"/>
                <a:gd name="connsiteX2220" fmla="*/ 228042 w 507744"/>
                <a:gd name="connsiteY2220" fmla="*/ 169002 h 591137"/>
                <a:gd name="connsiteX2221" fmla="*/ 239850 w 507744"/>
                <a:gd name="connsiteY2221" fmla="*/ 182286 h 591137"/>
                <a:gd name="connsiteX2222" fmla="*/ 247230 w 507744"/>
                <a:gd name="connsiteY2222" fmla="*/ 182286 h 591137"/>
                <a:gd name="connsiteX2223" fmla="*/ 247230 w 507744"/>
                <a:gd name="connsiteY2223" fmla="*/ 187452 h 591137"/>
                <a:gd name="connsiteX2224" fmla="*/ 230256 w 507744"/>
                <a:gd name="connsiteY2224" fmla="*/ 187452 h 591137"/>
                <a:gd name="connsiteX2225" fmla="*/ 216972 w 507744"/>
                <a:gd name="connsiteY2225" fmla="*/ 177120 h 591137"/>
                <a:gd name="connsiteX2226" fmla="*/ 216972 w 507744"/>
                <a:gd name="connsiteY2226" fmla="*/ 194094 h 591137"/>
                <a:gd name="connsiteX2227" fmla="*/ 216972 w 507744"/>
                <a:gd name="connsiteY2227" fmla="*/ 208854 h 591137"/>
                <a:gd name="connsiteX2228" fmla="*/ 216972 w 507744"/>
                <a:gd name="connsiteY2228" fmla="*/ 213282 h 591137"/>
                <a:gd name="connsiteX2229" fmla="*/ 208116 w 507744"/>
                <a:gd name="connsiteY2229" fmla="*/ 221400 h 591137"/>
                <a:gd name="connsiteX2230" fmla="*/ 208116 w 507744"/>
                <a:gd name="connsiteY2230" fmla="*/ 204426 h 591137"/>
                <a:gd name="connsiteX2231" fmla="*/ 208116 w 507744"/>
                <a:gd name="connsiteY2231" fmla="*/ 204426 h 591137"/>
                <a:gd name="connsiteX2232" fmla="*/ 198522 w 507744"/>
                <a:gd name="connsiteY2232" fmla="*/ 228042 h 591137"/>
                <a:gd name="connsiteX2233" fmla="*/ 198522 w 507744"/>
                <a:gd name="connsiteY2233" fmla="*/ 221400 h 591137"/>
                <a:gd name="connsiteX2234" fmla="*/ 198522 w 507744"/>
                <a:gd name="connsiteY2234" fmla="*/ 225828 h 591137"/>
                <a:gd name="connsiteX2235" fmla="*/ 203688 w 507744"/>
                <a:gd name="connsiteY2235" fmla="*/ 233946 h 591137"/>
                <a:gd name="connsiteX2236" fmla="*/ 197784 w 507744"/>
                <a:gd name="connsiteY2236" fmla="*/ 233946 h 591137"/>
                <a:gd name="connsiteX2237" fmla="*/ 192618 w 507744"/>
                <a:gd name="connsiteY2237" fmla="*/ 233946 h 591137"/>
                <a:gd name="connsiteX2238" fmla="*/ 190404 w 507744"/>
                <a:gd name="connsiteY2238" fmla="*/ 232470 h 591137"/>
                <a:gd name="connsiteX2239" fmla="*/ 253134 w 507744"/>
                <a:gd name="connsiteY2239" fmla="*/ 232470 h 591137"/>
                <a:gd name="connsiteX2240" fmla="*/ 316602 w 507744"/>
                <a:gd name="connsiteY2240" fmla="*/ 232470 h 591137"/>
                <a:gd name="connsiteX2241" fmla="*/ 340956 w 507744"/>
                <a:gd name="connsiteY2241" fmla="*/ 259776 h 591137"/>
                <a:gd name="connsiteX2242" fmla="*/ 332100 w 507744"/>
                <a:gd name="connsiteY2242" fmla="*/ 291510 h 591137"/>
                <a:gd name="connsiteX2243" fmla="*/ 338004 w 507744"/>
                <a:gd name="connsiteY2243" fmla="*/ 335052 h 591137"/>
                <a:gd name="connsiteX2244" fmla="*/ 338004 w 507744"/>
                <a:gd name="connsiteY2244" fmla="*/ 374166 h 591137"/>
                <a:gd name="connsiteX2245" fmla="*/ 305532 w 507744"/>
                <a:gd name="connsiteY2245" fmla="*/ 406638 h 591137"/>
                <a:gd name="connsiteX2246" fmla="*/ 265680 w 507744"/>
                <a:gd name="connsiteY2246" fmla="*/ 427302 h 591137"/>
                <a:gd name="connsiteX2247" fmla="*/ 253872 w 507744"/>
                <a:gd name="connsiteY2247" fmla="*/ 438372 h 591137"/>
                <a:gd name="connsiteX2248" fmla="*/ 242802 w 507744"/>
                <a:gd name="connsiteY2248" fmla="*/ 425826 h 591137"/>
                <a:gd name="connsiteX2249" fmla="*/ 202212 w 507744"/>
                <a:gd name="connsiteY2249" fmla="*/ 405162 h 591137"/>
                <a:gd name="connsiteX2250" fmla="*/ 170478 w 507744"/>
                <a:gd name="connsiteY2250" fmla="*/ 372690 h 591137"/>
                <a:gd name="connsiteX2251" fmla="*/ 170478 w 507744"/>
                <a:gd name="connsiteY2251" fmla="*/ 333576 h 591137"/>
                <a:gd name="connsiteX2252" fmla="*/ 176382 w 507744"/>
                <a:gd name="connsiteY2252" fmla="*/ 290034 h 591137"/>
                <a:gd name="connsiteX2253" fmla="*/ 167526 w 507744"/>
                <a:gd name="connsiteY2253" fmla="*/ 258300 h 591137"/>
                <a:gd name="connsiteX2254" fmla="*/ 114390 w 507744"/>
                <a:gd name="connsiteY2254" fmla="*/ 204426 h 591137"/>
                <a:gd name="connsiteX2255" fmla="*/ 114390 w 507744"/>
                <a:gd name="connsiteY2255" fmla="*/ 196308 h 591137"/>
                <a:gd name="connsiteX2256" fmla="*/ 114390 w 507744"/>
                <a:gd name="connsiteY2256" fmla="*/ 189666 h 591137"/>
                <a:gd name="connsiteX2257" fmla="*/ 134316 w 507744"/>
                <a:gd name="connsiteY2257" fmla="*/ 212544 h 591137"/>
                <a:gd name="connsiteX2258" fmla="*/ 152766 w 507744"/>
                <a:gd name="connsiteY2258" fmla="*/ 239850 h 591137"/>
                <a:gd name="connsiteX2259" fmla="*/ 139482 w 507744"/>
                <a:gd name="connsiteY2259" fmla="*/ 256086 h 591137"/>
                <a:gd name="connsiteX2260" fmla="*/ 130626 w 507744"/>
                <a:gd name="connsiteY2260" fmla="*/ 273060 h 591137"/>
                <a:gd name="connsiteX2261" fmla="*/ 144648 w 507744"/>
                <a:gd name="connsiteY2261" fmla="*/ 283392 h 591137"/>
                <a:gd name="connsiteX2262" fmla="*/ 161622 w 507744"/>
                <a:gd name="connsiteY2262" fmla="*/ 288558 h 591137"/>
                <a:gd name="connsiteX2263" fmla="*/ 172692 w 507744"/>
                <a:gd name="connsiteY2263" fmla="*/ 295938 h 591137"/>
                <a:gd name="connsiteX2264" fmla="*/ 172692 w 507744"/>
                <a:gd name="connsiteY2264" fmla="*/ 295938 h 591137"/>
                <a:gd name="connsiteX2265" fmla="*/ 172692 w 507744"/>
                <a:gd name="connsiteY2265" fmla="*/ 306270 h 591137"/>
                <a:gd name="connsiteX2266" fmla="*/ 172692 w 507744"/>
                <a:gd name="connsiteY2266" fmla="*/ 320292 h 591137"/>
                <a:gd name="connsiteX2267" fmla="*/ 172692 w 507744"/>
                <a:gd name="connsiteY2267" fmla="*/ 320292 h 591137"/>
                <a:gd name="connsiteX2268" fmla="*/ 172692 w 507744"/>
                <a:gd name="connsiteY2268" fmla="*/ 320292 h 591137"/>
                <a:gd name="connsiteX2269" fmla="*/ 172692 w 507744"/>
                <a:gd name="connsiteY2269" fmla="*/ 320292 h 591137"/>
                <a:gd name="connsiteX2270" fmla="*/ 172692 w 507744"/>
                <a:gd name="connsiteY2270" fmla="*/ 320292 h 591137"/>
                <a:gd name="connsiteX2271" fmla="*/ 172692 w 507744"/>
                <a:gd name="connsiteY2271" fmla="*/ 320292 h 591137"/>
                <a:gd name="connsiteX2272" fmla="*/ 172692 w 507744"/>
                <a:gd name="connsiteY2272" fmla="*/ 320292 h 591137"/>
                <a:gd name="connsiteX2273" fmla="*/ 172692 w 507744"/>
                <a:gd name="connsiteY2273" fmla="*/ 320292 h 591137"/>
                <a:gd name="connsiteX2274" fmla="*/ 172692 w 507744"/>
                <a:gd name="connsiteY2274" fmla="*/ 320292 h 591137"/>
                <a:gd name="connsiteX2275" fmla="*/ 172692 w 507744"/>
                <a:gd name="connsiteY2275" fmla="*/ 320292 h 591137"/>
                <a:gd name="connsiteX2276" fmla="*/ 169002 w 507744"/>
                <a:gd name="connsiteY2276" fmla="*/ 334314 h 591137"/>
                <a:gd name="connsiteX2277" fmla="*/ 160146 w 507744"/>
                <a:gd name="connsiteY2277" fmla="*/ 334314 h 591137"/>
                <a:gd name="connsiteX2278" fmla="*/ 159943 w 507744"/>
                <a:gd name="connsiteY2278" fmla="*/ 324923 h 591137"/>
                <a:gd name="connsiteX2279" fmla="*/ 160146 w 507744"/>
                <a:gd name="connsiteY2279" fmla="*/ 324720 h 591137"/>
                <a:gd name="connsiteX2280" fmla="*/ 160146 w 507744"/>
                <a:gd name="connsiteY2280" fmla="*/ 324720 h 591137"/>
                <a:gd name="connsiteX2281" fmla="*/ 160146 w 507744"/>
                <a:gd name="connsiteY2281" fmla="*/ 324720 h 591137"/>
                <a:gd name="connsiteX2282" fmla="*/ 141601 w 507744"/>
                <a:gd name="connsiteY2282" fmla="*/ 334301 h 591137"/>
                <a:gd name="connsiteX2283" fmla="*/ 134316 w 507744"/>
                <a:gd name="connsiteY2283" fmla="*/ 329148 h 591137"/>
                <a:gd name="connsiteX2284" fmla="*/ 133984 w 507744"/>
                <a:gd name="connsiteY2284" fmla="*/ 317672 h 591137"/>
                <a:gd name="connsiteX2285" fmla="*/ 134316 w 507744"/>
                <a:gd name="connsiteY2285" fmla="*/ 317340 h 591137"/>
                <a:gd name="connsiteX2286" fmla="*/ 134316 w 507744"/>
                <a:gd name="connsiteY2286" fmla="*/ 311436 h 591137"/>
                <a:gd name="connsiteX2287" fmla="*/ 130626 w 507744"/>
                <a:gd name="connsiteY2287" fmla="*/ 311436 h 591137"/>
                <a:gd name="connsiteX2288" fmla="*/ 116604 w 507744"/>
                <a:gd name="connsiteY2288" fmla="*/ 311436 h 591137"/>
                <a:gd name="connsiteX2289" fmla="*/ 116401 w 507744"/>
                <a:gd name="connsiteY2289" fmla="*/ 302045 h 591137"/>
                <a:gd name="connsiteX2290" fmla="*/ 116604 w 507744"/>
                <a:gd name="connsiteY2290" fmla="*/ 301842 h 591137"/>
                <a:gd name="connsiteX2291" fmla="*/ 123246 w 507744"/>
                <a:gd name="connsiteY2291" fmla="*/ 295938 h 591137"/>
                <a:gd name="connsiteX2292" fmla="*/ 117342 w 507744"/>
                <a:gd name="connsiteY2292" fmla="*/ 295938 h 591137"/>
                <a:gd name="connsiteX2293" fmla="*/ 105534 w 507744"/>
                <a:gd name="connsiteY2293" fmla="*/ 295938 h 591137"/>
                <a:gd name="connsiteX2294" fmla="*/ 105534 w 507744"/>
                <a:gd name="connsiteY2294" fmla="*/ 287820 h 591137"/>
                <a:gd name="connsiteX2295" fmla="*/ 109962 w 507744"/>
                <a:gd name="connsiteY2295" fmla="*/ 282654 h 591137"/>
                <a:gd name="connsiteX2296" fmla="*/ 104796 w 507744"/>
                <a:gd name="connsiteY2296" fmla="*/ 282654 h 591137"/>
                <a:gd name="connsiteX2297" fmla="*/ 94464 w 507744"/>
                <a:gd name="connsiteY2297" fmla="*/ 282654 h 591137"/>
                <a:gd name="connsiteX2298" fmla="*/ 94464 w 507744"/>
                <a:gd name="connsiteY2298" fmla="*/ 273798 h 591137"/>
                <a:gd name="connsiteX2299" fmla="*/ 101844 w 507744"/>
                <a:gd name="connsiteY2299" fmla="*/ 269370 h 591137"/>
                <a:gd name="connsiteX2300" fmla="*/ 101844 w 507744"/>
                <a:gd name="connsiteY2300" fmla="*/ 269370 h 591137"/>
                <a:gd name="connsiteX2301" fmla="*/ 95940 w 507744"/>
                <a:gd name="connsiteY2301" fmla="*/ 269370 h 591137"/>
                <a:gd name="connsiteX2302" fmla="*/ 84132 w 507744"/>
                <a:gd name="connsiteY2302" fmla="*/ 261990 h 591137"/>
                <a:gd name="connsiteX2303" fmla="*/ 88341 w 507744"/>
                <a:gd name="connsiteY2303" fmla="*/ 254779 h 591137"/>
                <a:gd name="connsiteX2304" fmla="*/ 89298 w 507744"/>
                <a:gd name="connsiteY2304" fmla="*/ 254610 h 591137"/>
                <a:gd name="connsiteX2305" fmla="*/ 96678 w 507744"/>
                <a:gd name="connsiteY2305" fmla="*/ 254610 h 591137"/>
                <a:gd name="connsiteX2306" fmla="*/ 96678 w 507744"/>
                <a:gd name="connsiteY2306" fmla="*/ 254610 h 591137"/>
                <a:gd name="connsiteX2307" fmla="*/ 82656 w 507744"/>
                <a:gd name="connsiteY2307" fmla="*/ 247968 h 591137"/>
                <a:gd name="connsiteX2308" fmla="*/ 80889 w 507744"/>
                <a:gd name="connsiteY2308" fmla="*/ 240879 h 591137"/>
                <a:gd name="connsiteX2309" fmla="*/ 82656 w 507744"/>
                <a:gd name="connsiteY2309" fmla="*/ 239112 h 591137"/>
                <a:gd name="connsiteX2310" fmla="*/ 90774 w 507744"/>
                <a:gd name="connsiteY2310" fmla="*/ 239112 h 591137"/>
                <a:gd name="connsiteX2311" fmla="*/ 90774 w 507744"/>
                <a:gd name="connsiteY2311" fmla="*/ 239112 h 591137"/>
                <a:gd name="connsiteX2312" fmla="*/ 87084 w 507744"/>
                <a:gd name="connsiteY2312" fmla="*/ 239112 h 591137"/>
                <a:gd name="connsiteX2313" fmla="*/ 79704 w 507744"/>
                <a:gd name="connsiteY2313" fmla="*/ 228780 h 591137"/>
                <a:gd name="connsiteX2314" fmla="*/ 87084 w 507744"/>
                <a:gd name="connsiteY2314" fmla="*/ 222876 h 591137"/>
                <a:gd name="connsiteX2315" fmla="*/ 96678 w 507744"/>
                <a:gd name="connsiteY2315" fmla="*/ 227304 h 591137"/>
                <a:gd name="connsiteX2316" fmla="*/ 103320 w 507744"/>
                <a:gd name="connsiteY2316" fmla="*/ 227304 h 591137"/>
                <a:gd name="connsiteX2317" fmla="*/ 98892 w 507744"/>
                <a:gd name="connsiteY2317" fmla="*/ 220662 h 591137"/>
                <a:gd name="connsiteX2318" fmla="*/ 98892 w 507744"/>
                <a:gd name="connsiteY2318" fmla="*/ 206640 h 591137"/>
                <a:gd name="connsiteX2319" fmla="*/ 112176 w 507744"/>
                <a:gd name="connsiteY2319" fmla="*/ 206640 h 591137"/>
                <a:gd name="connsiteX2320" fmla="*/ 114390 w 507744"/>
                <a:gd name="connsiteY2320" fmla="*/ 204426 h 591137"/>
                <a:gd name="connsiteX2321" fmla="*/ 60516 w 507744"/>
                <a:gd name="connsiteY2321" fmla="*/ 135792 h 591137"/>
                <a:gd name="connsiteX2322" fmla="*/ 60516 w 507744"/>
                <a:gd name="connsiteY2322" fmla="*/ 109224 h 591137"/>
                <a:gd name="connsiteX2323" fmla="*/ 71586 w 507744"/>
                <a:gd name="connsiteY2323" fmla="*/ 70848 h 591137"/>
                <a:gd name="connsiteX2324" fmla="*/ 71586 w 507744"/>
                <a:gd name="connsiteY2324" fmla="*/ 105534 h 591137"/>
                <a:gd name="connsiteX2325" fmla="*/ 77490 w 507744"/>
                <a:gd name="connsiteY2325" fmla="*/ 135054 h 591137"/>
                <a:gd name="connsiteX2326" fmla="*/ 77490 w 507744"/>
                <a:gd name="connsiteY2326" fmla="*/ 138744 h 591137"/>
                <a:gd name="connsiteX2327" fmla="*/ 73800 w 507744"/>
                <a:gd name="connsiteY2327" fmla="*/ 146862 h 591137"/>
                <a:gd name="connsiteX2328" fmla="*/ 73800 w 507744"/>
                <a:gd name="connsiteY2328" fmla="*/ 146862 h 591137"/>
                <a:gd name="connsiteX2329" fmla="*/ 73800 w 507744"/>
                <a:gd name="connsiteY2329" fmla="*/ 129150 h 591137"/>
                <a:gd name="connsiteX2330" fmla="*/ 73800 w 507744"/>
                <a:gd name="connsiteY2330" fmla="*/ 114390 h 591137"/>
                <a:gd name="connsiteX2331" fmla="*/ 73800 w 507744"/>
                <a:gd name="connsiteY2331" fmla="*/ 114390 h 591137"/>
                <a:gd name="connsiteX2332" fmla="*/ 73800 w 507744"/>
                <a:gd name="connsiteY2332" fmla="*/ 132840 h 591137"/>
                <a:gd name="connsiteX2333" fmla="*/ 73800 w 507744"/>
                <a:gd name="connsiteY2333" fmla="*/ 146124 h 591137"/>
                <a:gd name="connsiteX2334" fmla="*/ 73800 w 507744"/>
                <a:gd name="connsiteY2334" fmla="*/ 150552 h 591137"/>
                <a:gd name="connsiteX2335" fmla="*/ 73800 w 507744"/>
                <a:gd name="connsiteY2335" fmla="*/ 157194 h 591137"/>
                <a:gd name="connsiteX2336" fmla="*/ 73800 w 507744"/>
                <a:gd name="connsiteY2336" fmla="*/ 157194 h 591137"/>
                <a:gd name="connsiteX2337" fmla="*/ 73800 w 507744"/>
                <a:gd name="connsiteY2337" fmla="*/ 152766 h 591137"/>
                <a:gd name="connsiteX2338" fmla="*/ 70110 w 507744"/>
                <a:gd name="connsiteY2338" fmla="*/ 145386 h 591137"/>
                <a:gd name="connsiteX2339" fmla="*/ 60516 w 507744"/>
                <a:gd name="connsiteY2339" fmla="*/ 135792 h 591137"/>
                <a:gd name="connsiteX2340" fmla="*/ 44280 w 507744"/>
                <a:gd name="connsiteY2340" fmla="*/ 169740 h 591137"/>
                <a:gd name="connsiteX2341" fmla="*/ 37638 w 507744"/>
                <a:gd name="connsiteY2341" fmla="*/ 118080 h 591137"/>
                <a:gd name="connsiteX2342" fmla="*/ 45756 w 507744"/>
                <a:gd name="connsiteY2342" fmla="*/ 91512 h 591137"/>
                <a:gd name="connsiteX2343" fmla="*/ 45756 w 507744"/>
                <a:gd name="connsiteY2343" fmla="*/ 101844 h 591137"/>
                <a:gd name="connsiteX2344" fmla="*/ 51660 w 507744"/>
                <a:gd name="connsiteY2344" fmla="*/ 135054 h 591137"/>
                <a:gd name="connsiteX2345" fmla="*/ 60516 w 507744"/>
                <a:gd name="connsiteY2345" fmla="*/ 160146 h 591137"/>
                <a:gd name="connsiteX2346" fmla="*/ 60516 w 507744"/>
                <a:gd name="connsiteY2346" fmla="*/ 171954 h 591137"/>
                <a:gd name="connsiteX2347" fmla="*/ 60516 w 507744"/>
                <a:gd name="connsiteY2347" fmla="*/ 181548 h 591137"/>
                <a:gd name="connsiteX2348" fmla="*/ 56088 w 507744"/>
                <a:gd name="connsiteY2348" fmla="*/ 174168 h 591137"/>
                <a:gd name="connsiteX2349" fmla="*/ 48708 w 507744"/>
                <a:gd name="connsiteY2349" fmla="*/ 149076 h 591137"/>
                <a:gd name="connsiteX2350" fmla="*/ 48708 w 507744"/>
                <a:gd name="connsiteY2350" fmla="*/ 149076 h 591137"/>
                <a:gd name="connsiteX2351" fmla="*/ 48708 w 507744"/>
                <a:gd name="connsiteY2351" fmla="*/ 163836 h 591137"/>
                <a:gd name="connsiteX2352" fmla="*/ 60516 w 507744"/>
                <a:gd name="connsiteY2352" fmla="*/ 178596 h 591137"/>
                <a:gd name="connsiteX2353" fmla="*/ 56088 w 507744"/>
                <a:gd name="connsiteY2353" fmla="*/ 187452 h 591137"/>
                <a:gd name="connsiteX2354" fmla="*/ 45018 w 507744"/>
                <a:gd name="connsiteY2354" fmla="*/ 169740 h 591137"/>
                <a:gd name="connsiteX2355" fmla="*/ 29520 w 507744"/>
                <a:gd name="connsiteY2355" fmla="*/ 193356 h 591137"/>
                <a:gd name="connsiteX2356" fmla="*/ 19188 w 507744"/>
                <a:gd name="connsiteY2356" fmla="*/ 157194 h 591137"/>
                <a:gd name="connsiteX2357" fmla="*/ 19188 w 507744"/>
                <a:gd name="connsiteY2357" fmla="*/ 136530 h 591137"/>
                <a:gd name="connsiteX2358" fmla="*/ 19188 w 507744"/>
                <a:gd name="connsiteY2358" fmla="*/ 136530 h 591137"/>
                <a:gd name="connsiteX2359" fmla="*/ 30258 w 507744"/>
                <a:gd name="connsiteY2359" fmla="*/ 171216 h 591137"/>
                <a:gd name="connsiteX2360" fmla="*/ 42066 w 507744"/>
                <a:gd name="connsiteY2360" fmla="*/ 191880 h 591137"/>
                <a:gd name="connsiteX2361" fmla="*/ 42066 w 507744"/>
                <a:gd name="connsiteY2361" fmla="*/ 196308 h 591137"/>
                <a:gd name="connsiteX2362" fmla="*/ 42066 w 507744"/>
                <a:gd name="connsiteY2362" fmla="*/ 201474 h 591137"/>
                <a:gd name="connsiteX2363" fmla="*/ 42066 w 507744"/>
                <a:gd name="connsiteY2363" fmla="*/ 201474 h 591137"/>
                <a:gd name="connsiteX2364" fmla="*/ 42066 w 507744"/>
                <a:gd name="connsiteY2364" fmla="*/ 201474 h 591137"/>
                <a:gd name="connsiteX2365" fmla="*/ 42066 w 507744"/>
                <a:gd name="connsiteY2365" fmla="*/ 206640 h 591137"/>
                <a:gd name="connsiteX2366" fmla="*/ 34686 w 507744"/>
                <a:gd name="connsiteY2366" fmla="*/ 196308 h 591137"/>
                <a:gd name="connsiteX2367" fmla="*/ 27306 w 507744"/>
                <a:gd name="connsiteY2367" fmla="*/ 179334 h 591137"/>
                <a:gd name="connsiteX2368" fmla="*/ 34686 w 507744"/>
                <a:gd name="connsiteY2368" fmla="*/ 197784 h 591137"/>
                <a:gd name="connsiteX2369" fmla="*/ 42066 w 507744"/>
                <a:gd name="connsiteY2369" fmla="*/ 208116 h 591137"/>
                <a:gd name="connsiteX2370" fmla="*/ 42066 w 507744"/>
                <a:gd name="connsiteY2370" fmla="*/ 214020 h 591137"/>
                <a:gd name="connsiteX2371" fmla="*/ 42066 w 507744"/>
                <a:gd name="connsiteY2371" fmla="*/ 219924 h 591137"/>
                <a:gd name="connsiteX2372" fmla="*/ 30258 w 507744"/>
                <a:gd name="connsiteY2372" fmla="*/ 193356 h 591137"/>
                <a:gd name="connsiteX2373" fmla="*/ 29520 w 507744"/>
                <a:gd name="connsiteY2373" fmla="*/ 213282 h 591137"/>
                <a:gd name="connsiteX2374" fmla="*/ 39852 w 507744"/>
                <a:gd name="connsiteY2374" fmla="*/ 224352 h 591137"/>
                <a:gd name="connsiteX2375" fmla="*/ 45018 w 507744"/>
                <a:gd name="connsiteY2375" fmla="*/ 229518 h 591137"/>
                <a:gd name="connsiteX2376" fmla="*/ 45018 w 507744"/>
                <a:gd name="connsiteY2376" fmla="*/ 234684 h 591137"/>
                <a:gd name="connsiteX2377" fmla="*/ 38376 w 507744"/>
                <a:gd name="connsiteY2377" fmla="*/ 230256 h 591137"/>
                <a:gd name="connsiteX2378" fmla="*/ 16974 w 507744"/>
                <a:gd name="connsiteY2378" fmla="*/ 204426 h 591137"/>
                <a:gd name="connsiteX2379" fmla="*/ 8856 w 507744"/>
                <a:gd name="connsiteY2379" fmla="*/ 168264 h 591137"/>
                <a:gd name="connsiteX2380" fmla="*/ 19926 w 507744"/>
                <a:gd name="connsiteY2380" fmla="*/ 188190 h 591137"/>
                <a:gd name="connsiteX2381" fmla="*/ 42804 w 507744"/>
                <a:gd name="connsiteY2381" fmla="*/ 214758 h 591137"/>
                <a:gd name="connsiteX2382" fmla="*/ 47232 w 507744"/>
                <a:gd name="connsiteY2382" fmla="*/ 219924 h 591137"/>
                <a:gd name="connsiteX2383" fmla="*/ 47232 w 507744"/>
                <a:gd name="connsiteY2383" fmla="*/ 219924 h 591137"/>
                <a:gd name="connsiteX2384" fmla="*/ 33948 w 507744"/>
                <a:gd name="connsiteY2384" fmla="*/ 208116 h 591137"/>
                <a:gd name="connsiteX2385" fmla="*/ 29520 w 507744"/>
                <a:gd name="connsiteY2385" fmla="*/ 213282 h 591137"/>
                <a:gd name="connsiteX2386" fmla="*/ 23616 w 507744"/>
                <a:gd name="connsiteY2386" fmla="*/ 245754 h 591137"/>
                <a:gd name="connsiteX2387" fmla="*/ 5166 w 507744"/>
                <a:gd name="connsiteY2387" fmla="*/ 218448 h 591137"/>
                <a:gd name="connsiteX2388" fmla="*/ 5166 w 507744"/>
                <a:gd name="connsiteY2388" fmla="*/ 211068 h 591137"/>
                <a:gd name="connsiteX2389" fmla="*/ 5166 w 507744"/>
                <a:gd name="connsiteY2389" fmla="*/ 211068 h 591137"/>
                <a:gd name="connsiteX2390" fmla="*/ 22878 w 507744"/>
                <a:gd name="connsiteY2390" fmla="*/ 229518 h 591137"/>
                <a:gd name="connsiteX2391" fmla="*/ 41328 w 507744"/>
                <a:gd name="connsiteY2391" fmla="*/ 242802 h 591137"/>
                <a:gd name="connsiteX2392" fmla="*/ 50184 w 507744"/>
                <a:gd name="connsiteY2392" fmla="*/ 247230 h 591137"/>
                <a:gd name="connsiteX2393" fmla="*/ 50184 w 507744"/>
                <a:gd name="connsiteY2393" fmla="*/ 247230 h 591137"/>
                <a:gd name="connsiteX2394" fmla="*/ 49446 w 507744"/>
                <a:gd name="connsiteY2394" fmla="*/ 247230 h 591137"/>
                <a:gd name="connsiteX2395" fmla="*/ 36900 w 507744"/>
                <a:gd name="connsiteY2395" fmla="*/ 239850 h 591137"/>
                <a:gd name="connsiteX2396" fmla="*/ 25830 w 507744"/>
                <a:gd name="connsiteY2396" fmla="*/ 232470 h 591137"/>
                <a:gd name="connsiteX2397" fmla="*/ 25830 w 507744"/>
                <a:gd name="connsiteY2397" fmla="*/ 232470 h 591137"/>
                <a:gd name="connsiteX2398" fmla="*/ 39114 w 507744"/>
                <a:gd name="connsiteY2398" fmla="*/ 242064 h 591137"/>
                <a:gd name="connsiteX2399" fmla="*/ 48708 w 507744"/>
                <a:gd name="connsiteY2399" fmla="*/ 247230 h 591137"/>
                <a:gd name="connsiteX2400" fmla="*/ 48708 w 507744"/>
                <a:gd name="connsiteY2400" fmla="*/ 247230 h 591137"/>
                <a:gd name="connsiteX2401" fmla="*/ 48708 w 507744"/>
                <a:gd name="connsiteY2401" fmla="*/ 247230 h 591137"/>
                <a:gd name="connsiteX2402" fmla="*/ 23616 w 507744"/>
                <a:gd name="connsiteY2402" fmla="*/ 245754 h 591137"/>
                <a:gd name="connsiteX2403" fmla="*/ 55350 w 507744"/>
                <a:gd name="connsiteY2403" fmla="*/ 281916 h 591137"/>
                <a:gd name="connsiteX2404" fmla="*/ 25830 w 507744"/>
                <a:gd name="connsiteY2404" fmla="*/ 270108 h 591137"/>
                <a:gd name="connsiteX2405" fmla="*/ 8118 w 507744"/>
                <a:gd name="connsiteY2405" fmla="*/ 253872 h 591137"/>
                <a:gd name="connsiteX2406" fmla="*/ 2214 w 507744"/>
                <a:gd name="connsiteY2406" fmla="*/ 242802 h 591137"/>
                <a:gd name="connsiteX2407" fmla="*/ 2214 w 507744"/>
                <a:gd name="connsiteY2407" fmla="*/ 242802 h 591137"/>
                <a:gd name="connsiteX2408" fmla="*/ 12546 w 507744"/>
                <a:gd name="connsiteY2408" fmla="*/ 249444 h 591137"/>
                <a:gd name="connsiteX2409" fmla="*/ 18450 w 507744"/>
                <a:gd name="connsiteY2409" fmla="*/ 253872 h 591137"/>
                <a:gd name="connsiteX2410" fmla="*/ 37638 w 507744"/>
                <a:gd name="connsiteY2410" fmla="*/ 261990 h 591137"/>
                <a:gd name="connsiteX2411" fmla="*/ 48708 w 507744"/>
                <a:gd name="connsiteY2411" fmla="*/ 261990 h 591137"/>
                <a:gd name="connsiteX2412" fmla="*/ 53874 w 507744"/>
                <a:gd name="connsiteY2412" fmla="*/ 267156 h 591137"/>
                <a:gd name="connsiteX2413" fmla="*/ 53874 w 507744"/>
                <a:gd name="connsiteY2413" fmla="*/ 267156 h 591137"/>
                <a:gd name="connsiteX2414" fmla="*/ 36900 w 507744"/>
                <a:gd name="connsiteY2414" fmla="*/ 263466 h 591137"/>
                <a:gd name="connsiteX2415" fmla="*/ 27306 w 507744"/>
                <a:gd name="connsiteY2415" fmla="*/ 259038 h 591137"/>
                <a:gd name="connsiteX2416" fmla="*/ 36162 w 507744"/>
                <a:gd name="connsiteY2416" fmla="*/ 264204 h 591137"/>
                <a:gd name="connsiteX2417" fmla="*/ 52398 w 507744"/>
                <a:gd name="connsiteY2417" fmla="*/ 268632 h 591137"/>
                <a:gd name="connsiteX2418" fmla="*/ 58302 w 507744"/>
                <a:gd name="connsiteY2418" fmla="*/ 268632 h 591137"/>
                <a:gd name="connsiteX2419" fmla="*/ 60516 w 507744"/>
                <a:gd name="connsiteY2419" fmla="*/ 278226 h 591137"/>
                <a:gd name="connsiteX2420" fmla="*/ 56088 w 507744"/>
                <a:gd name="connsiteY2420" fmla="*/ 278226 h 591137"/>
                <a:gd name="connsiteX2421" fmla="*/ 55350 w 507744"/>
                <a:gd name="connsiteY2421" fmla="*/ 281916 h 591137"/>
                <a:gd name="connsiteX2422" fmla="*/ 60516 w 507744"/>
                <a:gd name="connsiteY2422" fmla="*/ 278226 h 591137"/>
                <a:gd name="connsiteX2423" fmla="*/ 60516 w 507744"/>
                <a:gd name="connsiteY2423" fmla="*/ 278226 h 591137"/>
                <a:gd name="connsiteX2424" fmla="*/ 70848 w 507744"/>
                <a:gd name="connsiteY2424" fmla="*/ 278226 h 591137"/>
                <a:gd name="connsiteX2425" fmla="*/ 70848 w 507744"/>
                <a:gd name="connsiteY2425" fmla="*/ 278226 h 591137"/>
                <a:gd name="connsiteX2426" fmla="*/ 64944 w 507744"/>
                <a:gd name="connsiteY2426" fmla="*/ 278226 h 591137"/>
                <a:gd name="connsiteX2427" fmla="*/ 50184 w 507744"/>
                <a:gd name="connsiteY2427" fmla="*/ 270108 h 591137"/>
                <a:gd name="connsiteX2428" fmla="*/ 45756 w 507744"/>
                <a:gd name="connsiteY2428" fmla="*/ 258300 h 591137"/>
                <a:gd name="connsiteX2429" fmla="*/ 45756 w 507744"/>
                <a:gd name="connsiteY2429" fmla="*/ 258300 h 591137"/>
                <a:gd name="connsiteX2430" fmla="*/ 56826 w 507744"/>
                <a:gd name="connsiteY2430" fmla="*/ 262728 h 591137"/>
                <a:gd name="connsiteX2431" fmla="*/ 63468 w 507744"/>
                <a:gd name="connsiteY2431" fmla="*/ 262728 h 591137"/>
                <a:gd name="connsiteX2432" fmla="*/ 53874 w 507744"/>
                <a:gd name="connsiteY2432" fmla="*/ 256086 h 591137"/>
                <a:gd name="connsiteX2433" fmla="*/ 40590 w 507744"/>
                <a:gd name="connsiteY2433" fmla="*/ 239112 h 591137"/>
                <a:gd name="connsiteX2434" fmla="*/ 40590 w 507744"/>
                <a:gd name="connsiteY2434" fmla="*/ 230256 h 591137"/>
                <a:gd name="connsiteX2435" fmla="*/ 60516 w 507744"/>
                <a:gd name="connsiteY2435" fmla="*/ 233208 h 591137"/>
                <a:gd name="connsiteX2436" fmla="*/ 66420 w 507744"/>
                <a:gd name="connsiteY2436" fmla="*/ 233208 h 591137"/>
                <a:gd name="connsiteX2437" fmla="*/ 59040 w 507744"/>
                <a:gd name="connsiteY2437" fmla="*/ 225828 h 591137"/>
                <a:gd name="connsiteX2438" fmla="*/ 47970 w 507744"/>
                <a:gd name="connsiteY2438" fmla="*/ 204426 h 591137"/>
                <a:gd name="connsiteX2439" fmla="*/ 52398 w 507744"/>
                <a:gd name="connsiteY2439" fmla="*/ 197784 h 591137"/>
                <a:gd name="connsiteX2440" fmla="*/ 64206 w 507744"/>
                <a:gd name="connsiteY2440" fmla="*/ 210330 h 591137"/>
                <a:gd name="connsiteX2441" fmla="*/ 72324 w 507744"/>
                <a:gd name="connsiteY2441" fmla="*/ 216234 h 591137"/>
                <a:gd name="connsiteX2442" fmla="*/ 64944 w 507744"/>
                <a:gd name="connsiteY2442" fmla="*/ 206640 h 591137"/>
                <a:gd name="connsiteX2443" fmla="*/ 54612 w 507744"/>
                <a:gd name="connsiteY2443" fmla="*/ 187452 h 591137"/>
                <a:gd name="connsiteX2444" fmla="*/ 54612 w 507744"/>
                <a:gd name="connsiteY2444" fmla="*/ 177120 h 591137"/>
                <a:gd name="connsiteX2445" fmla="*/ 60516 w 507744"/>
                <a:gd name="connsiteY2445" fmla="*/ 177120 h 591137"/>
                <a:gd name="connsiteX2446" fmla="*/ 67158 w 507744"/>
                <a:gd name="connsiteY2446" fmla="*/ 188928 h 591137"/>
                <a:gd name="connsiteX2447" fmla="*/ 76014 w 507744"/>
                <a:gd name="connsiteY2447" fmla="*/ 204426 h 591137"/>
                <a:gd name="connsiteX2448" fmla="*/ 80442 w 507744"/>
                <a:gd name="connsiteY2448" fmla="*/ 204426 h 591137"/>
                <a:gd name="connsiteX2449" fmla="*/ 75276 w 507744"/>
                <a:gd name="connsiteY2449" fmla="*/ 196308 h 591137"/>
                <a:gd name="connsiteX2450" fmla="*/ 60516 w 507744"/>
                <a:gd name="connsiteY2450" fmla="*/ 183024 h 591137"/>
                <a:gd name="connsiteX2451" fmla="*/ 60516 w 507744"/>
                <a:gd name="connsiteY2451" fmla="*/ 160884 h 591137"/>
                <a:gd name="connsiteX2452" fmla="*/ 60516 w 507744"/>
                <a:gd name="connsiteY2452" fmla="*/ 160884 h 591137"/>
                <a:gd name="connsiteX2453" fmla="*/ 69372 w 507744"/>
                <a:gd name="connsiteY2453" fmla="*/ 177858 h 591137"/>
                <a:gd name="connsiteX2454" fmla="*/ 78228 w 507744"/>
                <a:gd name="connsiteY2454" fmla="*/ 191880 h 591137"/>
                <a:gd name="connsiteX2455" fmla="*/ 82656 w 507744"/>
                <a:gd name="connsiteY2455" fmla="*/ 197046 h 591137"/>
                <a:gd name="connsiteX2456" fmla="*/ 78966 w 507744"/>
                <a:gd name="connsiteY2456" fmla="*/ 188190 h 591137"/>
                <a:gd name="connsiteX2457" fmla="*/ 67896 w 507744"/>
                <a:gd name="connsiteY2457" fmla="*/ 165312 h 591137"/>
                <a:gd name="connsiteX2458" fmla="*/ 71586 w 507744"/>
                <a:gd name="connsiteY2458" fmla="*/ 144648 h 591137"/>
                <a:gd name="connsiteX2459" fmla="*/ 71586 w 507744"/>
                <a:gd name="connsiteY2459" fmla="*/ 137268 h 591137"/>
                <a:gd name="connsiteX2460" fmla="*/ 71586 w 507744"/>
                <a:gd name="connsiteY2460" fmla="*/ 137268 h 591137"/>
                <a:gd name="connsiteX2461" fmla="*/ 80442 w 507744"/>
                <a:gd name="connsiteY2461" fmla="*/ 162360 h 591137"/>
                <a:gd name="connsiteX2462" fmla="*/ 90774 w 507744"/>
                <a:gd name="connsiteY2462" fmla="*/ 182286 h 591137"/>
                <a:gd name="connsiteX2463" fmla="*/ 98892 w 507744"/>
                <a:gd name="connsiteY2463" fmla="*/ 194832 h 591137"/>
                <a:gd name="connsiteX2464" fmla="*/ 98892 w 507744"/>
                <a:gd name="connsiteY2464" fmla="*/ 194832 h 591137"/>
                <a:gd name="connsiteX2465" fmla="*/ 85608 w 507744"/>
                <a:gd name="connsiteY2465" fmla="*/ 194832 h 591137"/>
                <a:gd name="connsiteX2466" fmla="*/ 78966 w 507744"/>
                <a:gd name="connsiteY2466" fmla="*/ 200736 h 591137"/>
                <a:gd name="connsiteX2467" fmla="*/ 78966 w 507744"/>
                <a:gd name="connsiteY2467" fmla="*/ 208116 h 591137"/>
                <a:gd name="connsiteX2468" fmla="*/ 78966 w 507744"/>
                <a:gd name="connsiteY2468" fmla="*/ 208116 h 591137"/>
                <a:gd name="connsiteX2469" fmla="*/ 73800 w 507744"/>
                <a:gd name="connsiteY2469" fmla="*/ 208116 h 591137"/>
                <a:gd name="connsiteX2470" fmla="*/ 64944 w 507744"/>
                <a:gd name="connsiteY2470" fmla="*/ 208116 h 591137"/>
                <a:gd name="connsiteX2471" fmla="*/ 64944 w 507744"/>
                <a:gd name="connsiteY2471" fmla="*/ 218448 h 591137"/>
                <a:gd name="connsiteX2472" fmla="*/ 64944 w 507744"/>
                <a:gd name="connsiteY2472" fmla="*/ 223614 h 591137"/>
                <a:gd name="connsiteX2473" fmla="*/ 59040 w 507744"/>
                <a:gd name="connsiteY2473" fmla="*/ 223614 h 591137"/>
                <a:gd name="connsiteX2474" fmla="*/ 59040 w 507744"/>
                <a:gd name="connsiteY2474" fmla="*/ 230994 h 591137"/>
                <a:gd name="connsiteX2475" fmla="*/ 66420 w 507744"/>
                <a:gd name="connsiteY2475" fmla="*/ 239850 h 591137"/>
                <a:gd name="connsiteX2476" fmla="*/ 61254 w 507744"/>
                <a:gd name="connsiteY2476" fmla="*/ 247968 h 591137"/>
                <a:gd name="connsiteX2477" fmla="*/ 68634 w 507744"/>
                <a:gd name="connsiteY2477" fmla="*/ 258300 h 591137"/>
                <a:gd name="connsiteX2478" fmla="*/ 68634 w 507744"/>
                <a:gd name="connsiteY2478" fmla="*/ 258300 h 591137"/>
                <a:gd name="connsiteX2479" fmla="*/ 68634 w 507744"/>
                <a:gd name="connsiteY2479" fmla="*/ 263466 h 591137"/>
                <a:gd name="connsiteX2480" fmla="*/ 73800 w 507744"/>
                <a:gd name="connsiteY2480" fmla="*/ 275274 h 591137"/>
                <a:gd name="connsiteX2481" fmla="*/ 81180 w 507744"/>
                <a:gd name="connsiteY2481" fmla="*/ 279702 h 591137"/>
                <a:gd name="connsiteX2482" fmla="*/ 84870 w 507744"/>
                <a:gd name="connsiteY2482" fmla="*/ 287820 h 591137"/>
                <a:gd name="connsiteX2483" fmla="*/ 90774 w 507744"/>
                <a:gd name="connsiteY2483" fmla="*/ 287820 h 591137"/>
                <a:gd name="connsiteX2484" fmla="*/ 95202 w 507744"/>
                <a:gd name="connsiteY2484" fmla="*/ 295938 h 591137"/>
                <a:gd name="connsiteX2485" fmla="*/ 105534 w 507744"/>
                <a:gd name="connsiteY2485" fmla="*/ 295938 h 591137"/>
                <a:gd name="connsiteX2486" fmla="*/ 109962 w 507744"/>
                <a:gd name="connsiteY2486" fmla="*/ 295938 h 591137"/>
                <a:gd name="connsiteX2487" fmla="*/ 109962 w 507744"/>
                <a:gd name="connsiteY2487" fmla="*/ 305532 h 591137"/>
                <a:gd name="connsiteX2488" fmla="*/ 120294 w 507744"/>
                <a:gd name="connsiteY2488" fmla="*/ 310698 h 591137"/>
                <a:gd name="connsiteX2489" fmla="*/ 125460 w 507744"/>
                <a:gd name="connsiteY2489" fmla="*/ 310698 h 591137"/>
                <a:gd name="connsiteX2490" fmla="*/ 129150 w 507744"/>
                <a:gd name="connsiteY2490" fmla="*/ 310698 h 591137"/>
                <a:gd name="connsiteX2491" fmla="*/ 135054 w 507744"/>
                <a:gd name="connsiteY2491" fmla="*/ 318078 h 591137"/>
                <a:gd name="connsiteX2492" fmla="*/ 141696 w 507744"/>
                <a:gd name="connsiteY2492" fmla="*/ 318078 h 591137"/>
                <a:gd name="connsiteX2493" fmla="*/ 141696 w 507744"/>
                <a:gd name="connsiteY2493" fmla="*/ 332838 h 591137"/>
                <a:gd name="connsiteX2494" fmla="*/ 137268 w 507744"/>
                <a:gd name="connsiteY2494" fmla="*/ 337266 h 591137"/>
                <a:gd name="connsiteX2495" fmla="*/ 116604 w 507744"/>
                <a:gd name="connsiteY2495" fmla="*/ 341694 h 591137"/>
                <a:gd name="connsiteX2496" fmla="*/ 134316 w 507744"/>
                <a:gd name="connsiteY2496" fmla="*/ 359406 h 591137"/>
                <a:gd name="connsiteX2497" fmla="*/ 134316 w 507744"/>
                <a:gd name="connsiteY2497" fmla="*/ 359406 h 591137"/>
                <a:gd name="connsiteX2498" fmla="*/ 144648 w 507744"/>
                <a:gd name="connsiteY2498" fmla="*/ 352026 h 591137"/>
                <a:gd name="connsiteX2499" fmla="*/ 144648 w 507744"/>
                <a:gd name="connsiteY2499" fmla="*/ 352026 h 591137"/>
                <a:gd name="connsiteX2500" fmla="*/ 139482 w 507744"/>
                <a:gd name="connsiteY2500" fmla="*/ 352026 h 591137"/>
                <a:gd name="connsiteX2501" fmla="*/ 121032 w 507744"/>
                <a:gd name="connsiteY2501" fmla="*/ 352026 h 591137"/>
                <a:gd name="connsiteX2502" fmla="*/ 112176 w 507744"/>
                <a:gd name="connsiteY2502" fmla="*/ 345384 h 591137"/>
                <a:gd name="connsiteX2503" fmla="*/ 118080 w 507744"/>
                <a:gd name="connsiteY2503" fmla="*/ 341694 h 591137"/>
                <a:gd name="connsiteX2504" fmla="*/ 125460 w 507744"/>
                <a:gd name="connsiteY2504" fmla="*/ 337266 h 591137"/>
                <a:gd name="connsiteX2505" fmla="*/ 125460 w 507744"/>
                <a:gd name="connsiteY2505" fmla="*/ 337266 h 591137"/>
                <a:gd name="connsiteX2506" fmla="*/ 119556 w 507744"/>
                <a:gd name="connsiteY2506" fmla="*/ 337266 h 591137"/>
                <a:gd name="connsiteX2507" fmla="*/ 104058 w 507744"/>
                <a:gd name="connsiteY2507" fmla="*/ 337266 h 591137"/>
                <a:gd name="connsiteX2508" fmla="*/ 99630 w 507744"/>
                <a:gd name="connsiteY2508" fmla="*/ 332100 h 591137"/>
                <a:gd name="connsiteX2509" fmla="*/ 105534 w 507744"/>
                <a:gd name="connsiteY2509" fmla="*/ 332100 h 591137"/>
                <a:gd name="connsiteX2510" fmla="*/ 112176 w 507744"/>
                <a:gd name="connsiteY2510" fmla="*/ 327672 h 591137"/>
                <a:gd name="connsiteX2511" fmla="*/ 102582 w 507744"/>
                <a:gd name="connsiteY2511" fmla="*/ 327672 h 591137"/>
                <a:gd name="connsiteX2512" fmla="*/ 86346 w 507744"/>
                <a:gd name="connsiteY2512" fmla="*/ 327672 h 591137"/>
                <a:gd name="connsiteX2513" fmla="*/ 86346 w 507744"/>
                <a:gd name="connsiteY2513" fmla="*/ 319554 h 591137"/>
                <a:gd name="connsiteX2514" fmla="*/ 95940 w 507744"/>
                <a:gd name="connsiteY2514" fmla="*/ 319554 h 591137"/>
                <a:gd name="connsiteX2515" fmla="*/ 101844 w 507744"/>
                <a:gd name="connsiteY2515" fmla="*/ 319554 h 591137"/>
                <a:gd name="connsiteX2516" fmla="*/ 92250 w 507744"/>
                <a:gd name="connsiteY2516" fmla="*/ 319554 h 591137"/>
                <a:gd name="connsiteX2517" fmla="*/ 75276 w 507744"/>
                <a:gd name="connsiteY2517" fmla="*/ 319554 h 591137"/>
                <a:gd name="connsiteX2518" fmla="*/ 70848 w 507744"/>
                <a:gd name="connsiteY2518" fmla="*/ 311436 h 591137"/>
                <a:gd name="connsiteX2519" fmla="*/ 78966 w 507744"/>
                <a:gd name="connsiteY2519" fmla="*/ 311436 h 591137"/>
                <a:gd name="connsiteX2520" fmla="*/ 86346 w 507744"/>
                <a:gd name="connsiteY2520" fmla="*/ 311436 h 591137"/>
                <a:gd name="connsiteX2521" fmla="*/ 86346 w 507744"/>
                <a:gd name="connsiteY2521" fmla="*/ 311436 h 591137"/>
                <a:gd name="connsiteX2522" fmla="*/ 60516 w 507744"/>
                <a:gd name="connsiteY2522" fmla="*/ 287082 h 591137"/>
                <a:gd name="connsiteX2523" fmla="*/ 60516 w 507744"/>
                <a:gd name="connsiteY2523" fmla="*/ 278226 h 591137"/>
                <a:gd name="connsiteX2524" fmla="*/ 40590 w 507744"/>
                <a:gd name="connsiteY2524" fmla="*/ 299628 h 591137"/>
                <a:gd name="connsiteX2525" fmla="*/ 19188 w 507744"/>
                <a:gd name="connsiteY2525" fmla="*/ 284868 h 591137"/>
                <a:gd name="connsiteX2526" fmla="*/ 9594 w 507744"/>
                <a:gd name="connsiteY2526" fmla="*/ 273798 h 591137"/>
                <a:gd name="connsiteX2527" fmla="*/ 9594 w 507744"/>
                <a:gd name="connsiteY2527" fmla="*/ 273798 h 591137"/>
                <a:gd name="connsiteX2528" fmla="*/ 30996 w 507744"/>
                <a:gd name="connsiteY2528" fmla="*/ 284130 h 591137"/>
                <a:gd name="connsiteX2529" fmla="*/ 53136 w 507744"/>
                <a:gd name="connsiteY2529" fmla="*/ 290772 h 591137"/>
                <a:gd name="connsiteX2530" fmla="*/ 60516 w 507744"/>
                <a:gd name="connsiteY2530" fmla="*/ 290772 h 591137"/>
                <a:gd name="connsiteX2531" fmla="*/ 67158 w 507744"/>
                <a:gd name="connsiteY2531" fmla="*/ 290772 h 591137"/>
                <a:gd name="connsiteX2532" fmla="*/ 71586 w 507744"/>
                <a:gd name="connsiteY2532" fmla="*/ 290772 h 591137"/>
                <a:gd name="connsiteX2533" fmla="*/ 67896 w 507744"/>
                <a:gd name="connsiteY2533" fmla="*/ 290772 h 591137"/>
                <a:gd name="connsiteX2534" fmla="*/ 59040 w 507744"/>
                <a:gd name="connsiteY2534" fmla="*/ 290772 h 591137"/>
                <a:gd name="connsiteX2535" fmla="*/ 40590 w 507744"/>
                <a:gd name="connsiteY2535" fmla="*/ 290772 h 591137"/>
                <a:gd name="connsiteX2536" fmla="*/ 36900 w 507744"/>
                <a:gd name="connsiteY2536" fmla="*/ 290772 h 591137"/>
                <a:gd name="connsiteX2537" fmla="*/ 44280 w 507744"/>
                <a:gd name="connsiteY2537" fmla="*/ 290772 h 591137"/>
                <a:gd name="connsiteX2538" fmla="*/ 56826 w 507744"/>
                <a:gd name="connsiteY2538" fmla="*/ 290772 h 591137"/>
                <a:gd name="connsiteX2539" fmla="*/ 66420 w 507744"/>
                <a:gd name="connsiteY2539" fmla="*/ 290772 h 591137"/>
                <a:gd name="connsiteX2540" fmla="*/ 66420 w 507744"/>
                <a:gd name="connsiteY2540" fmla="*/ 290772 h 591137"/>
                <a:gd name="connsiteX2541" fmla="*/ 36900 w 507744"/>
                <a:gd name="connsiteY2541" fmla="*/ 299628 h 591137"/>
                <a:gd name="connsiteX2542" fmla="*/ 26568 w 507744"/>
                <a:gd name="connsiteY2542" fmla="*/ 304794 h 591137"/>
                <a:gd name="connsiteX2543" fmla="*/ 26568 w 507744"/>
                <a:gd name="connsiteY2543" fmla="*/ 304794 h 591137"/>
                <a:gd name="connsiteX2544" fmla="*/ 47232 w 507744"/>
                <a:gd name="connsiteY2544" fmla="*/ 309222 h 591137"/>
                <a:gd name="connsiteX2545" fmla="*/ 70110 w 507744"/>
                <a:gd name="connsiteY2545" fmla="*/ 309222 h 591137"/>
                <a:gd name="connsiteX2546" fmla="*/ 76752 w 507744"/>
                <a:gd name="connsiteY2546" fmla="*/ 309222 h 591137"/>
                <a:gd name="connsiteX2547" fmla="*/ 76752 w 507744"/>
                <a:gd name="connsiteY2547" fmla="*/ 309222 h 591137"/>
                <a:gd name="connsiteX2548" fmla="*/ 61992 w 507744"/>
                <a:gd name="connsiteY2548" fmla="*/ 309222 h 591137"/>
                <a:gd name="connsiteX2549" fmla="*/ 61992 w 507744"/>
                <a:gd name="connsiteY2549" fmla="*/ 309222 h 591137"/>
                <a:gd name="connsiteX2550" fmla="*/ 76014 w 507744"/>
                <a:gd name="connsiteY2550" fmla="*/ 309222 h 591137"/>
                <a:gd name="connsiteX2551" fmla="*/ 82656 w 507744"/>
                <a:gd name="connsiteY2551" fmla="*/ 309222 h 591137"/>
                <a:gd name="connsiteX2552" fmla="*/ 82656 w 507744"/>
                <a:gd name="connsiteY2552" fmla="*/ 315126 h 591137"/>
                <a:gd name="connsiteX2553" fmla="*/ 82656 w 507744"/>
                <a:gd name="connsiteY2553" fmla="*/ 315126 h 591137"/>
                <a:gd name="connsiteX2554" fmla="*/ 68634 w 507744"/>
                <a:gd name="connsiteY2554" fmla="*/ 315126 h 591137"/>
                <a:gd name="connsiteX2555" fmla="*/ 43542 w 507744"/>
                <a:gd name="connsiteY2555" fmla="*/ 315126 h 591137"/>
                <a:gd name="connsiteX2556" fmla="*/ 25830 w 507744"/>
                <a:gd name="connsiteY2556" fmla="*/ 302580 h 591137"/>
                <a:gd name="connsiteX2557" fmla="*/ 22878 w 507744"/>
                <a:gd name="connsiteY2557" fmla="*/ 304794 h 591137"/>
                <a:gd name="connsiteX2558" fmla="*/ 26568 w 507744"/>
                <a:gd name="connsiteY2558" fmla="*/ 304794 h 591137"/>
                <a:gd name="connsiteX2559" fmla="*/ 26568 w 507744"/>
                <a:gd name="connsiteY2559" fmla="*/ 309222 h 591137"/>
                <a:gd name="connsiteX2560" fmla="*/ 26568 w 507744"/>
                <a:gd name="connsiteY2560" fmla="*/ 309222 h 591137"/>
                <a:gd name="connsiteX2561" fmla="*/ 22140 w 507744"/>
                <a:gd name="connsiteY2561" fmla="*/ 309222 h 591137"/>
                <a:gd name="connsiteX2562" fmla="*/ 22140 w 507744"/>
                <a:gd name="connsiteY2562" fmla="*/ 304056 h 591137"/>
                <a:gd name="connsiteX2563" fmla="*/ 22140 w 507744"/>
                <a:gd name="connsiteY2563" fmla="*/ 304056 h 591137"/>
                <a:gd name="connsiteX2564" fmla="*/ 27306 w 507744"/>
                <a:gd name="connsiteY2564" fmla="*/ 304056 h 591137"/>
                <a:gd name="connsiteX2565" fmla="*/ 5904 w 507744"/>
                <a:gd name="connsiteY2565" fmla="*/ 304794 h 591137"/>
                <a:gd name="connsiteX2566" fmla="*/ 10332 w 507744"/>
                <a:gd name="connsiteY2566" fmla="*/ 304794 h 591137"/>
                <a:gd name="connsiteX2567" fmla="*/ 10332 w 507744"/>
                <a:gd name="connsiteY2567" fmla="*/ 304794 h 591137"/>
                <a:gd name="connsiteX2568" fmla="*/ 10332 w 507744"/>
                <a:gd name="connsiteY2568" fmla="*/ 298890 h 591137"/>
                <a:gd name="connsiteX2569" fmla="*/ 10332 w 507744"/>
                <a:gd name="connsiteY2569" fmla="*/ 298890 h 591137"/>
                <a:gd name="connsiteX2570" fmla="*/ 15498 w 507744"/>
                <a:gd name="connsiteY2570" fmla="*/ 298890 h 591137"/>
                <a:gd name="connsiteX2571" fmla="*/ 15498 w 507744"/>
                <a:gd name="connsiteY2571" fmla="*/ 298890 h 591137"/>
                <a:gd name="connsiteX2572" fmla="*/ 15498 w 507744"/>
                <a:gd name="connsiteY2572" fmla="*/ 305532 h 591137"/>
                <a:gd name="connsiteX2573" fmla="*/ 15498 w 507744"/>
                <a:gd name="connsiteY2573" fmla="*/ 305532 h 591137"/>
                <a:gd name="connsiteX2574" fmla="*/ 19926 w 507744"/>
                <a:gd name="connsiteY2574" fmla="*/ 305532 h 591137"/>
                <a:gd name="connsiteX2575" fmla="*/ 19926 w 507744"/>
                <a:gd name="connsiteY2575" fmla="*/ 305532 h 591137"/>
                <a:gd name="connsiteX2576" fmla="*/ 19926 w 507744"/>
                <a:gd name="connsiteY2576" fmla="*/ 309960 h 591137"/>
                <a:gd name="connsiteX2577" fmla="*/ 19926 w 507744"/>
                <a:gd name="connsiteY2577" fmla="*/ 309960 h 591137"/>
                <a:gd name="connsiteX2578" fmla="*/ 14760 w 507744"/>
                <a:gd name="connsiteY2578" fmla="*/ 309960 h 591137"/>
                <a:gd name="connsiteX2579" fmla="*/ 14760 w 507744"/>
                <a:gd name="connsiteY2579" fmla="*/ 309960 h 591137"/>
                <a:gd name="connsiteX2580" fmla="*/ 19188 w 507744"/>
                <a:gd name="connsiteY2580" fmla="*/ 318816 h 591137"/>
                <a:gd name="connsiteX2581" fmla="*/ 19188 w 507744"/>
                <a:gd name="connsiteY2581" fmla="*/ 318816 h 591137"/>
                <a:gd name="connsiteX2582" fmla="*/ 19188 w 507744"/>
                <a:gd name="connsiteY2582" fmla="*/ 318816 h 591137"/>
                <a:gd name="connsiteX2583" fmla="*/ 19188 w 507744"/>
                <a:gd name="connsiteY2583" fmla="*/ 318816 h 591137"/>
                <a:gd name="connsiteX2584" fmla="*/ 19188 w 507744"/>
                <a:gd name="connsiteY2584" fmla="*/ 309222 h 591137"/>
                <a:gd name="connsiteX2585" fmla="*/ 19188 w 507744"/>
                <a:gd name="connsiteY2585" fmla="*/ 309222 h 591137"/>
                <a:gd name="connsiteX2586" fmla="*/ 19188 w 507744"/>
                <a:gd name="connsiteY2586" fmla="*/ 309222 h 591137"/>
                <a:gd name="connsiteX2587" fmla="*/ 19188 w 507744"/>
                <a:gd name="connsiteY2587" fmla="*/ 309222 h 591137"/>
                <a:gd name="connsiteX2588" fmla="*/ 19188 w 507744"/>
                <a:gd name="connsiteY2588" fmla="*/ 304794 h 591137"/>
                <a:gd name="connsiteX2589" fmla="*/ 1476 w 507744"/>
                <a:gd name="connsiteY2589" fmla="*/ 305532 h 59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</a:cxnLst>
              <a:rect l="l" t="t" r="r" b="b"/>
              <a:pathLst>
                <a:path w="507744" h="591137">
                  <a:moveTo>
                    <a:pt x="0" y="316602"/>
                  </a:moveTo>
                  <a:lnTo>
                    <a:pt x="0" y="316602"/>
                  </a:lnTo>
                  <a:lnTo>
                    <a:pt x="5166" y="316602"/>
                  </a:lnTo>
                  <a:lnTo>
                    <a:pt x="5166" y="323244"/>
                  </a:lnTo>
                  <a:lnTo>
                    <a:pt x="738" y="323244"/>
                  </a:lnTo>
                  <a:cubicBezTo>
                    <a:pt x="738" y="323244"/>
                    <a:pt x="738" y="327672"/>
                    <a:pt x="738" y="328410"/>
                  </a:cubicBezTo>
                  <a:cubicBezTo>
                    <a:pt x="738" y="329148"/>
                    <a:pt x="7380" y="328410"/>
                    <a:pt x="11808" y="338742"/>
                  </a:cubicBezTo>
                  <a:cubicBezTo>
                    <a:pt x="16586" y="352002"/>
                    <a:pt x="19081" y="365976"/>
                    <a:pt x="19188" y="380070"/>
                  </a:cubicBezTo>
                  <a:cubicBezTo>
                    <a:pt x="20328" y="393263"/>
                    <a:pt x="27040" y="405342"/>
                    <a:pt x="37638" y="413280"/>
                  </a:cubicBezTo>
                  <a:lnTo>
                    <a:pt x="37638" y="413280"/>
                  </a:lnTo>
                  <a:cubicBezTo>
                    <a:pt x="36586" y="415369"/>
                    <a:pt x="36586" y="417833"/>
                    <a:pt x="37638" y="419922"/>
                  </a:cubicBezTo>
                  <a:cubicBezTo>
                    <a:pt x="38399" y="423225"/>
                    <a:pt x="40977" y="425803"/>
                    <a:pt x="44280" y="426564"/>
                  </a:cubicBezTo>
                  <a:cubicBezTo>
                    <a:pt x="44280" y="426564"/>
                    <a:pt x="44280" y="426564"/>
                    <a:pt x="44280" y="426564"/>
                  </a:cubicBezTo>
                  <a:cubicBezTo>
                    <a:pt x="43798" y="430732"/>
                    <a:pt x="43798" y="434942"/>
                    <a:pt x="44280" y="439110"/>
                  </a:cubicBezTo>
                  <a:cubicBezTo>
                    <a:pt x="47018" y="448929"/>
                    <a:pt x="52681" y="457681"/>
                    <a:pt x="60516" y="464202"/>
                  </a:cubicBezTo>
                  <a:cubicBezTo>
                    <a:pt x="60516" y="464202"/>
                    <a:pt x="60516" y="464202"/>
                    <a:pt x="60516" y="464202"/>
                  </a:cubicBezTo>
                  <a:cubicBezTo>
                    <a:pt x="60516" y="464202"/>
                    <a:pt x="60516" y="464202"/>
                    <a:pt x="60516" y="464202"/>
                  </a:cubicBezTo>
                  <a:cubicBezTo>
                    <a:pt x="57786" y="465832"/>
                    <a:pt x="55504" y="468114"/>
                    <a:pt x="53874" y="470844"/>
                  </a:cubicBezTo>
                  <a:cubicBezTo>
                    <a:pt x="53874" y="470844"/>
                    <a:pt x="53874" y="475272"/>
                    <a:pt x="53874" y="479700"/>
                  </a:cubicBezTo>
                  <a:cubicBezTo>
                    <a:pt x="53874" y="484128"/>
                    <a:pt x="60516" y="487080"/>
                    <a:pt x="60516" y="487080"/>
                  </a:cubicBezTo>
                  <a:cubicBezTo>
                    <a:pt x="56937" y="492172"/>
                    <a:pt x="56937" y="498962"/>
                    <a:pt x="60516" y="504054"/>
                  </a:cubicBezTo>
                  <a:cubicBezTo>
                    <a:pt x="63197" y="504572"/>
                    <a:pt x="65953" y="504572"/>
                    <a:pt x="68634" y="504054"/>
                  </a:cubicBezTo>
                  <a:cubicBezTo>
                    <a:pt x="68386" y="505520"/>
                    <a:pt x="68386" y="507016"/>
                    <a:pt x="68634" y="508482"/>
                  </a:cubicBezTo>
                  <a:cubicBezTo>
                    <a:pt x="68634" y="508482"/>
                    <a:pt x="68634" y="512172"/>
                    <a:pt x="73800" y="512910"/>
                  </a:cubicBezTo>
                  <a:cubicBezTo>
                    <a:pt x="76393" y="514018"/>
                    <a:pt x="79325" y="514018"/>
                    <a:pt x="81918" y="512910"/>
                  </a:cubicBezTo>
                  <a:lnTo>
                    <a:pt x="85608" y="512910"/>
                  </a:lnTo>
                  <a:cubicBezTo>
                    <a:pt x="86344" y="516563"/>
                    <a:pt x="86344" y="520327"/>
                    <a:pt x="85608" y="523980"/>
                  </a:cubicBezTo>
                  <a:cubicBezTo>
                    <a:pt x="85608" y="523980"/>
                    <a:pt x="85608" y="529884"/>
                    <a:pt x="85608" y="530622"/>
                  </a:cubicBezTo>
                  <a:cubicBezTo>
                    <a:pt x="85608" y="531360"/>
                    <a:pt x="89298" y="530622"/>
                    <a:pt x="91512" y="530622"/>
                  </a:cubicBezTo>
                  <a:cubicBezTo>
                    <a:pt x="93726" y="530622"/>
                    <a:pt x="95202" y="530622"/>
                    <a:pt x="97416" y="530622"/>
                  </a:cubicBezTo>
                  <a:lnTo>
                    <a:pt x="104058" y="530622"/>
                  </a:lnTo>
                  <a:cubicBezTo>
                    <a:pt x="104058" y="530622"/>
                    <a:pt x="104058" y="530622"/>
                    <a:pt x="104058" y="526194"/>
                  </a:cubicBezTo>
                  <a:cubicBezTo>
                    <a:pt x="103615" y="523754"/>
                    <a:pt x="103615" y="521254"/>
                    <a:pt x="104058" y="518814"/>
                  </a:cubicBezTo>
                  <a:lnTo>
                    <a:pt x="111438" y="518814"/>
                  </a:lnTo>
                  <a:cubicBezTo>
                    <a:pt x="111438" y="518814"/>
                    <a:pt x="115128" y="518814"/>
                    <a:pt x="115128" y="518814"/>
                  </a:cubicBezTo>
                  <a:cubicBezTo>
                    <a:pt x="115128" y="518814"/>
                    <a:pt x="115128" y="518814"/>
                    <a:pt x="108486" y="515124"/>
                  </a:cubicBezTo>
                  <a:cubicBezTo>
                    <a:pt x="105687" y="513945"/>
                    <a:pt x="103172" y="512184"/>
                    <a:pt x="101106" y="509958"/>
                  </a:cubicBezTo>
                  <a:cubicBezTo>
                    <a:pt x="101106" y="509958"/>
                    <a:pt x="101106" y="509958"/>
                    <a:pt x="101106" y="509958"/>
                  </a:cubicBezTo>
                  <a:lnTo>
                    <a:pt x="101106" y="506268"/>
                  </a:lnTo>
                  <a:lnTo>
                    <a:pt x="109224" y="499626"/>
                  </a:lnTo>
                  <a:cubicBezTo>
                    <a:pt x="109224" y="499626"/>
                    <a:pt x="112914" y="492246"/>
                    <a:pt x="114390" y="490770"/>
                  </a:cubicBezTo>
                  <a:cubicBezTo>
                    <a:pt x="115866" y="489294"/>
                    <a:pt x="119556" y="487080"/>
                    <a:pt x="121032" y="484128"/>
                  </a:cubicBezTo>
                  <a:lnTo>
                    <a:pt x="134316" y="471582"/>
                  </a:lnTo>
                  <a:lnTo>
                    <a:pt x="146124" y="466416"/>
                  </a:lnTo>
                  <a:cubicBezTo>
                    <a:pt x="145262" y="468546"/>
                    <a:pt x="145262" y="470928"/>
                    <a:pt x="146124" y="473058"/>
                  </a:cubicBezTo>
                  <a:cubicBezTo>
                    <a:pt x="146124" y="473058"/>
                    <a:pt x="151290" y="473058"/>
                    <a:pt x="160884" y="464940"/>
                  </a:cubicBezTo>
                  <a:cubicBezTo>
                    <a:pt x="165790" y="461143"/>
                    <a:pt x="171271" y="458153"/>
                    <a:pt x="177120" y="456084"/>
                  </a:cubicBezTo>
                  <a:lnTo>
                    <a:pt x="181548" y="461988"/>
                  </a:lnTo>
                  <a:cubicBezTo>
                    <a:pt x="181548" y="461988"/>
                    <a:pt x="185976" y="461988"/>
                    <a:pt x="197784" y="445752"/>
                  </a:cubicBezTo>
                  <a:cubicBezTo>
                    <a:pt x="205524" y="435638"/>
                    <a:pt x="214168" y="426252"/>
                    <a:pt x="223614" y="417708"/>
                  </a:cubicBezTo>
                  <a:lnTo>
                    <a:pt x="223614" y="417708"/>
                  </a:lnTo>
                  <a:lnTo>
                    <a:pt x="223614" y="417708"/>
                  </a:lnTo>
                  <a:cubicBezTo>
                    <a:pt x="222647" y="421481"/>
                    <a:pt x="220883" y="425004"/>
                    <a:pt x="218448" y="428040"/>
                  </a:cubicBezTo>
                  <a:cubicBezTo>
                    <a:pt x="218448" y="432468"/>
                    <a:pt x="213282" y="433944"/>
                    <a:pt x="209592" y="439848"/>
                  </a:cubicBezTo>
                  <a:cubicBezTo>
                    <a:pt x="205797" y="444655"/>
                    <a:pt x="203952" y="450716"/>
                    <a:pt x="204426" y="456822"/>
                  </a:cubicBezTo>
                  <a:cubicBezTo>
                    <a:pt x="204426" y="462726"/>
                    <a:pt x="204426" y="464202"/>
                    <a:pt x="204426" y="464202"/>
                  </a:cubicBezTo>
                  <a:cubicBezTo>
                    <a:pt x="201524" y="467034"/>
                    <a:pt x="199039" y="470265"/>
                    <a:pt x="197046" y="473796"/>
                  </a:cubicBezTo>
                  <a:cubicBezTo>
                    <a:pt x="196801" y="478221"/>
                    <a:pt x="196801" y="482656"/>
                    <a:pt x="197046" y="487080"/>
                  </a:cubicBezTo>
                  <a:cubicBezTo>
                    <a:pt x="197046" y="487080"/>
                    <a:pt x="197046" y="487080"/>
                    <a:pt x="197046" y="491508"/>
                  </a:cubicBezTo>
                  <a:cubicBezTo>
                    <a:pt x="197046" y="495936"/>
                    <a:pt x="191142" y="496674"/>
                    <a:pt x="185976" y="501840"/>
                  </a:cubicBezTo>
                  <a:cubicBezTo>
                    <a:pt x="181466" y="505836"/>
                    <a:pt x="176514" y="509303"/>
                    <a:pt x="171216" y="512172"/>
                  </a:cubicBezTo>
                  <a:cubicBezTo>
                    <a:pt x="171216" y="512172"/>
                    <a:pt x="171216" y="512172"/>
                    <a:pt x="171216" y="517338"/>
                  </a:cubicBezTo>
                  <a:cubicBezTo>
                    <a:pt x="171216" y="522504"/>
                    <a:pt x="176382" y="521766"/>
                    <a:pt x="180810" y="523980"/>
                  </a:cubicBezTo>
                  <a:cubicBezTo>
                    <a:pt x="183969" y="524681"/>
                    <a:pt x="187245" y="524681"/>
                    <a:pt x="190404" y="523980"/>
                  </a:cubicBezTo>
                  <a:cubicBezTo>
                    <a:pt x="190404" y="523980"/>
                    <a:pt x="190404" y="523980"/>
                    <a:pt x="190404" y="523980"/>
                  </a:cubicBezTo>
                  <a:cubicBezTo>
                    <a:pt x="189271" y="527583"/>
                    <a:pt x="189271" y="531447"/>
                    <a:pt x="190404" y="535050"/>
                  </a:cubicBezTo>
                  <a:cubicBezTo>
                    <a:pt x="190404" y="540216"/>
                    <a:pt x="190404" y="538740"/>
                    <a:pt x="199260" y="535050"/>
                  </a:cubicBezTo>
                  <a:lnTo>
                    <a:pt x="209592" y="535050"/>
                  </a:lnTo>
                  <a:lnTo>
                    <a:pt x="209592" y="535050"/>
                  </a:lnTo>
                  <a:cubicBezTo>
                    <a:pt x="209592" y="535050"/>
                    <a:pt x="209592" y="535050"/>
                    <a:pt x="209592" y="541692"/>
                  </a:cubicBezTo>
                  <a:cubicBezTo>
                    <a:pt x="208861" y="543846"/>
                    <a:pt x="208861" y="546181"/>
                    <a:pt x="209592" y="548334"/>
                  </a:cubicBezTo>
                  <a:cubicBezTo>
                    <a:pt x="209592" y="548334"/>
                    <a:pt x="213282" y="548334"/>
                    <a:pt x="215496" y="548334"/>
                  </a:cubicBezTo>
                  <a:lnTo>
                    <a:pt x="224352" y="548334"/>
                  </a:lnTo>
                  <a:cubicBezTo>
                    <a:pt x="226027" y="548896"/>
                    <a:pt x="227843" y="548896"/>
                    <a:pt x="229518" y="548334"/>
                  </a:cubicBezTo>
                  <a:cubicBezTo>
                    <a:pt x="229223" y="549795"/>
                    <a:pt x="229223" y="551301"/>
                    <a:pt x="229518" y="552762"/>
                  </a:cubicBezTo>
                  <a:cubicBezTo>
                    <a:pt x="229149" y="555949"/>
                    <a:pt x="229149" y="559169"/>
                    <a:pt x="229518" y="562356"/>
                  </a:cubicBezTo>
                  <a:cubicBezTo>
                    <a:pt x="230898" y="565442"/>
                    <a:pt x="232913" y="568208"/>
                    <a:pt x="235422" y="570474"/>
                  </a:cubicBezTo>
                  <a:cubicBezTo>
                    <a:pt x="235422" y="570474"/>
                    <a:pt x="239112" y="570474"/>
                    <a:pt x="240588" y="570474"/>
                  </a:cubicBezTo>
                  <a:lnTo>
                    <a:pt x="247230" y="563094"/>
                  </a:lnTo>
                  <a:cubicBezTo>
                    <a:pt x="248049" y="566672"/>
                    <a:pt x="249289" y="570140"/>
                    <a:pt x="250920" y="573426"/>
                  </a:cubicBezTo>
                  <a:cubicBezTo>
                    <a:pt x="253178" y="580289"/>
                    <a:pt x="257259" y="586415"/>
                    <a:pt x="262728" y="591138"/>
                  </a:cubicBezTo>
                  <a:cubicBezTo>
                    <a:pt x="268293" y="586348"/>
                    <a:pt x="272602" y="580267"/>
                    <a:pt x="275274" y="573426"/>
                  </a:cubicBezTo>
                  <a:cubicBezTo>
                    <a:pt x="275599" y="569990"/>
                    <a:pt x="275599" y="566530"/>
                    <a:pt x="275274" y="563094"/>
                  </a:cubicBezTo>
                  <a:lnTo>
                    <a:pt x="281916" y="570474"/>
                  </a:lnTo>
                  <a:cubicBezTo>
                    <a:pt x="281916" y="574164"/>
                    <a:pt x="281916" y="575640"/>
                    <a:pt x="287820" y="570474"/>
                  </a:cubicBezTo>
                  <a:cubicBezTo>
                    <a:pt x="290159" y="568212"/>
                    <a:pt x="291923" y="565431"/>
                    <a:pt x="292986" y="562356"/>
                  </a:cubicBezTo>
                  <a:cubicBezTo>
                    <a:pt x="293355" y="559169"/>
                    <a:pt x="293355" y="555949"/>
                    <a:pt x="292986" y="552762"/>
                  </a:cubicBezTo>
                  <a:cubicBezTo>
                    <a:pt x="293126" y="551289"/>
                    <a:pt x="293126" y="549807"/>
                    <a:pt x="292986" y="548334"/>
                  </a:cubicBezTo>
                  <a:cubicBezTo>
                    <a:pt x="294897" y="549009"/>
                    <a:pt x="296979" y="549009"/>
                    <a:pt x="298890" y="548334"/>
                  </a:cubicBezTo>
                  <a:lnTo>
                    <a:pt x="307746" y="548334"/>
                  </a:lnTo>
                  <a:cubicBezTo>
                    <a:pt x="307746" y="548334"/>
                    <a:pt x="311436" y="548334"/>
                    <a:pt x="312912" y="548334"/>
                  </a:cubicBezTo>
                  <a:cubicBezTo>
                    <a:pt x="313643" y="546181"/>
                    <a:pt x="313643" y="543846"/>
                    <a:pt x="312912" y="541692"/>
                  </a:cubicBezTo>
                  <a:cubicBezTo>
                    <a:pt x="312912" y="537264"/>
                    <a:pt x="312912" y="536526"/>
                    <a:pt x="312912" y="535050"/>
                  </a:cubicBezTo>
                  <a:lnTo>
                    <a:pt x="312912" y="535050"/>
                  </a:lnTo>
                  <a:lnTo>
                    <a:pt x="323244" y="535050"/>
                  </a:lnTo>
                  <a:cubicBezTo>
                    <a:pt x="327672" y="535050"/>
                    <a:pt x="331362" y="535050"/>
                    <a:pt x="331362" y="535050"/>
                  </a:cubicBezTo>
                  <a:cubicBezTo>
                    <a:pt x="332801" y="531499"/>
                    <a:pt x="332801" y="527531"/>
                    <a:pt x="331362" y="523980"/>
                  </a:cubicBezTo>
                  <a:cubicBezTo>
                    <a:pt x="331362" y="523980"/>
                    <a:pt x="327672" y="523980"/>
                    <a:pt x="331362" y="523980"/>
                  </a:cubicBezTo>
                  <a:cubicBezTo>
                    <a:pt x="334521" y="524658"/>
                    <a:pt x="337797" y="524658"/>
                    <a:pt x="340956" y="523980"/>
                  </a:cubicBezTo>
                  <a:cubicBezTo>
                    <a:pt x="345384" y="523980"/>
                    <a:pt x="349074" y="519552"/>
                    <a:pt x="349812" y="517338"/>
                  </a:cubicBezTo>
                  <a:cubicBezTo>
                    <a:pt x="350550" y="515124"/>
                    <a:pt x="349812" y="517338"/>
                    <a:pt x="349812" y="512172"/>
                  </a:cubicBezTo>
                  <a:cubicBezTo>
                    <a:pt x="344771" y="509250"/>
                    <a:pt x="340070" y="505786"/>
                    <a:pt x="335790" y="501840"/>
                  </a:cubicBezTo>
                  <a:cubicBezTo>
                    <a:pt x="329886" y="496674"/>
                    <a:pt x="326196" y="495936"/>
                    <a:pt x="323982" y="491508"/>
                  </a:cubicBezTo>
                  <a:cubicBezTo>
                    <a:pt x="321768" y="487080"/>
                    <a:pt x="323982" y="487080"/>
                    <a:pt x="323982" y="487080"/>
                  </a:cubicBezTo>
                  <a:cubicBezTo>
                    <a:pt x="324595" y="482673"/>
                    <a:pt x="324595" y="478203"/>
                    <a:pt x="323982" y="473796"/>
                  </a:cubicBezTo>
                  <a:cubicBezTo>
                    <a:pt x="321989" y="470265"/>
                    <a:pt x="319502" y="467034"/>
                    <a:pt x="316602" y="464202"/>
                  </a:cubicBezTo>
                  <a:cubicBezTo>
                    <a:pt x="316602" y="464202"/>
                    <a:pt x="320292" y="464202"/>
                    <a:pt x="316602" y="456822"/>
                  </a:cubicBezTo>
                  <a:cubicBezTo>
                    <a:pt x="316978" y="450836"/>
                    <a:pt x="315429" y="444887"/>
                    <a:pt x="312174" y="439848"/>
                  </a:cubicBezTo>
                  <a:cubicBezTo>
                    <a:pt x="308484" y="433944"/>
                    <a:pt x="304794" y="432468"/>
                    <a:pt x="302580" y="428040"/>
                  </a:cubicBezTo>
                  <a:cubicBezTo>
                    <a:pt x="295185" y="427322"/>
                    <a:pt x="288093" y="424787"/>
                    <a:pt x="281916" y="420660"/>
                  </a:cubicBezTo>
                  <a:lnTo>
                    <a:pt x="281916" y="420660"/>
                  </a:lnTo>
                  <a:lnTo>
                    <a:pt x="285606" y="420660"/>
                  </a:lnTo>
                  <a:cubicBezTo>
                    <a:pt x="295045" y="429213"/>
                    <a:pt x="303687" y="438599"/>
                    <a:pt x="311436" y="448704"/>
                  </a:cubicBezTo>
                  <a:cubicBezTo>
                    <a:pt x="322506" y="464940"/>
                    <a:pt x="324720" y="467892"/>
                    <a:pt x="327672" y="464940"/>
                  </a:cubicBezTo>
                  <a:lnTo>
                    <a:pt x="332100" y="458298"/>
                  </a:lnTo>
                  <a:cubicBezTo>
                    <a:pt x="337775" y="461032"/>
                    <a:pt x="343207" y="464241"/>
                    <a:pt x="348336" y="467892"/>
                  </a:cubicBezTo>
                  <a:cubicBezTo>
                    <a:pt x="357930" y="474534"/>
                    <a:pt x="360882" y="478224"/>
                    <a:pt x="363096" y="476010"/>
                  </a:cubicBezTo>
                  <a:cubicBezTo>
                    <a:pt x="363502" y="474312"/>
                    <a:pt x="363502" y="472542"/>
                    <a:pt x="363096" y="470844"/>
                  </a:cubicBezTo>
                  <a:lnTo>
                    <a:pt x="374904" y="475272"/>
                  </a:lnTo>
                  <a:lnTo>
                    <a:pt x="385974" y="475272"/>
                  </a:lnTo>
                  <a:cubicBezTo>
                    <a:pt x="391671" y="477840"/>
                    <a:pt x="396911" y="481331"/>
                    <a:pt x="401472" y="485604"/>
                  </a:cubicBezTo>
                  <a:cubicBezTo>
                    <a:pt x="409169" y="489313"/>
                    <a:pt x="418129" y="489313"/>
                    <a:pt x="425826" y="485604"/>
                  </a:cubicBezTo>
                  <a:cubicBezTo>
                    <a:pt x="434682" y="485604"/>
                    <a:pt x="457560" y="475272"/>
                    <a:pt x="467154" y="470844"/>
                  </a:cubicBezTo>
                  <a:cubicBezTo>
                    <a:pt x="473324" y="468992"/>
                    <a:pt x="479080" y="465986"/>
                    <a:pt x="484128" y="461988"/>
                  </a:cubicBezTo>
                  <a:cubicBezTo>
                    <a:pt x="484379" y="459041"/>
                    <a:pt x="484379" y="456079"/>
                    <a:pt x="484128" y="453132"/>
                  </a:cubicBezTo>
                  <a:cubicBezTo>
                    <a:pt x="484822" y="451480"/>
                    <a:pt x="484822" y="449618"/>
                    <a:pt x="484128" y="447966"/>
                  </a:cubicBezTo>
                  <a:lnTo>
                    <a:pt x="484128" y="444276"/>
                  </a:lnTo>
                  <a:cubicBezTo>
                    <a:pt x="484630" y="442339"/>
                    <a:pt x="484630" y="440309"/>
                    <a:pt x="484128" y="438372"/>
                  </a:cubicBezTo>
                  <a:cubicBezTo>
                    <a:pt x="484128" y="438372"/>
                    <a:pt x="484128" y="438372"/>
                    <a:pt x="484128" y="431730"/>
                  </a:cubicBezTo>
                  <a:cubicBezTo>
                    <a:pt x="483929" y="420774"/>
                    <a:pt x="477678" y="410829"/>
                    <a:pt x="467892" y="405900"/>
                  </a:cubicBezTo>
                  <a:lnTo>
                    <a:pt x="467892" y="405900"/>
                  </a:lnTo>
                  <a:lnTo>
                    <a:pt x="467892" y="405900"/>
                  </a:lnTo>
                  <a:lnTo>
                    <a:pt x="467892" y="399258"/>
                  </a:lnTo>
                  <a:cubicBezTo>
                    <a:pt x="467892" y="399258"/>
                    <a:pt x="467892" y="399258"/>
                    <a:pt x="467892" y="399258"/>
                  </a:cubicBezTo>
                  <a:lnTo>
                    <a:pt x="467892" y="399258"/>
                  </a:lnTo>
                  <a:cubicBezTo>
                    <a:pt x="467892" y="399258"/>
                    <a:pt x="467892" y="399258"/>
                    <a:pt x="467892" y="399258"/>
                  </a:cubicBezTo>
                  <a:cubicBezTo>
                    <a:pt x="467582" y="397055"/>
                    <a:pt x="467582" y="394819"/>
                    <a:pt x="467892" y="392616"/>
                  </a:cubicBezTo>
                  <a:cubicBezTo>
                    <a:pt x="467892" y="392616"/>
                    <a:pt x="467892" y="392616"/>
                    <a:pt x="467892" y="392616"/>
                  </a:cubicBezTo>
                  <a:lnTo>
                    <a:pt x="463464" y="392616"/>
                  </a:lnTo>
                  <a:cubicBezTo>
                    <a:pt x="463117" y="391411"/>
                    <a:pt x="463117" y="390131"/>
                    <a:pt x="463464" y="388926"/>
                  </a:cubicBezTo>
                  <a:cubicBezTo>
                    <a:pt x="463464" y="388926"/>
                    <a:pt x="463464" y="388926"/>
                    <a:pt x="463464" y="388926"/>
                  </a:cubicBezTo>
                  <a:lnTo>
                    <a:pt x="453870" y="388926"/>
                  </a:lnTo>
                  <a:lnTo>
                    <a:pt x="453870" y="388926"/>
                  </a:lnTo>
                  <a:cubicBezTo>
                    <a:pt x="453567" y="390634"/>
                    <a:pt x="453567" y="392384"/>
                    <a:pt x="453870" y="394092"/>
                  </a:cubicBezTo>
                  <a:lnTo>
                    <a:pt x="453870" y="394092"/>
                  </a:lnTo>
                  <a:lnTo>
                    <a:pt x="453870" y="394092"/>
                  </a:lnTo>
                  <a:cubicBezTo>
                    <a:pt x="453870" y="394092"/>
                    <a:pt x="453870" y="394092"/>
                    <a:pt x="453870" y="394092"/>
                  </a:cubicBezTo>
                  <a:cubicBezTo>
                    <a:pt x="454202" y="396788"/>
                    <a:pt x="454202" y="399514"/>
                    <a:pt x="453870" y="402210"/>
                  </a:cubicBezTo>
                  <a:lnTo>
                    <a:pt x="459036" y="402210"/>
                  </a:lnTo>
                  <a:cubicBezTo>
                    <a:pt x="459036" y="402210"/>
                    <a:pt x="459036" y="402210"/>
                    <a:pt x="459036" y="402210"/>
                  </a:cubicBezTo>
                  <a:lnTo>
                    <a:pt x="459036" y="406638"/>
                  </a:lnTo>
                  <a:cubicBezTo>
                    <a:pt x="459036" y="406638"/>
                    <a:pt x="459036" y="406638"/>
                    <a:pt x="459036" y="406638"/>
                  </a:cubicBezTo>
                  <a:lnTo>
                    <a:pt x="455346" y="406638"/>
                  </a:lnTo>
                  <a:cubicBezTo>
                    <a:pt x="448984" y="406786"/>
                    <a:pt x="442815" y="408842"/>
                    <a:pt x="437634" y="412542"/>
                  </a:cubicBezTo>
                  <a:cubicBezTo>
                    <a:pt x="432771" y="415318"/>
                    <a:pt x="429095" y="419783"/>
                    <a:pt x="427302" y="425088"/>
                  </a:cubicBezTo>
                  <a:cubicBezTo>
                    <a:pt x="427302" y="425088"/>
                    <a:pt x="427302" y="425088"/>
                    <a:pt x="423612" y="425088"/>
                  </a:cubicBezTo>
                  <a:cubicBezTo>
                    <a:pt x="421361" y="426674"/>
                    <a:pt x="419782" y="429042"/>
                    <a:pt x="419184" y="431730"/>
                  </a:cubicBezTo>
                  <a:cubicBezTo>
                    <a:pt x="419184" y="431730"/>
                    <a:pt x="419184" y="431730"/>
                    <a:pt x="419184" y="436896"/>
                  </a:cubicBezTo>
                  <a:cubicBezTo>
                    <a:pt x="414874" y="441450"/>
                    <a:pt x="414874" y="448579"/>
                    <a:pt x="419184" y="453132"/>
                  </a:cubicBezTo>
                  <a:cubicBezTo>
                    <a:pt x="422055" y="456660"/>
                    <a:pt x="424306" y="460654"/>
                    <a:pt x="425826" y="464940"/>
                  </a:cubicBezTo>
                  <a:cubicBezTo>
                    <a:pt x="425826" y="464940"/>
                    <a:pt x="425826" y="464940"/>
                    <a:pt x="425826" y="464940"/>
                  </a:cubicBezTo>
                  <a:lnTo>
                    <a:pt x="420660" y="461250"/>
                  </a:lnTo>
                  <a:lnTo>
                    <a:pt x="403686" y="448704"/>
                  </a:lnTo>
                  <a:cubicBezTo>
                    <a:pt x="403686" y="448704"/>
                    <a:pt x="403686" y="448704"/>
                    <a:pt x="403686" y="448704"/>
                  </a:cubicBezTo>
                  <a:lnTo>
                    <a:pt x="407376" y="448704"/>
                  </a:lnTo>
                  <a:cubicBezTo>
                    <a:pt x="407376" y="448704"/>
                    <a:pt x="407376" y="448704"/>
                    <a:pt x="407376" y="448704"/>
                  </a:cubicBezTo>
                  <a:cubicBezTo>
                    <a:pt x="404321" y="447598"/>
                    <a:pt x="401553" y="445835"/>
                    <a:pt x="399258" y="443538"/>
                  </a:cubicBezTo>
                  <a:cubicBezTo>
                    <a:pt x="399258" y="443538"/>
                    <a:pt x="399258" y="443538"/>
                    <a:pt x="399258" y="443538"/>
                  </a:cubicBezTo>
                  <a:cubicBezTo>
                    <a:pt x="399258" y="443538"/>
                    <a:pt x="407376" y="438372"/>
                    <a:pt x="402948" y="436896"/>
                  </a:cubicBezTo>
                  <a:lnTo>
                    <a:pt x="389664" y="436896"/>
                  </a:lnTo>
                  <a:lnTo>
                    <a:pt x="384498" y="436896"/>
                  </a:lnTo>
                  <a:lnTo>
                    <a:pt x="384498" y="432468"/>
                  </a:lnTo>
                  <a:cubicBezTo>
                    <a:pt x="384498" y="432468"/>
                    <a:pt x="384498" y="432468"/>
                    <a:pt x="384498" y="432468"/>
                  </a:cubicBezTo>
                  <a:cubicBezTo>
                    <a:pt x="379384" y="431728"/>
                    <a:pt x="374410" y="430236"/>
                    <a:pt x="369738" y="428040"/>
                  </a:cubicBezTo>
                  <a:cubicBezTo>
                    <a:pt x="358985" y="424197"/>
                    <a:pt x="350742" y="415405"/>
                    <a:pt x="347598" y="404424"/>
                  </a:cubicBezTo>
                  <a:lnTo>
                    <a:pt x="347598" y="404424"/>
                  </a:lnTo>
                  <a:cubicBezTo>
                    <a:pt x="350380" y="410904"/>
                    <a:pt x="356181" y="415597"/>
                    <a:pt x="363096" y="416970"/>
                  </a:cubicBezTo>
                  <a:cubicBezTo>
                    <a:pt x="373428" y="416970"/>
                    <a:pt x="374166" y="416970"/>
                    <a:pt x="371952" y="410328"/>
                  </a:cubicBezTo>
                  <a:cubicBezTo>
                    <a:pt x="370277" y="407647"/>
                    <a:pt x="368299" y="405169"/>
                    <a:pt x="366048" y="402948"/>
                  </a:cubicBezTo>
                  <a:cubicBezTo>
                    <a:pt x="366048" y="402948"/>
                    <a:pt x="366048" y="402948"/>
                    <a:pt x="366048" y="402948"/>
                  </a:cubicBezTo>
                  <a:cubicBezTo>
                    <a:pt x="371413" y="410482"/>
                    <a:pt x="380491" y="414452"/>
                    <a:pt x="389664" y="413280"/>
                  </a:cubicBezTo>
                  <a:cubicBezTo>
                    <a:pt x="405162" y="413280"/>
                    <a:pt x="405162" y="409590"/>
                    <a:pt x="405162" y="408114"/>
                  </a:cubicBezTo>
                  <a:cubicBezTo>
                    <a:pt x="405162" y="406638"/>
                    <a:pt x="405162" y="408114"/>
                    <a:pt x="399996" y="402948"/>
                  </a:cubicBezTo>
                  <a:cubicBezTo>
                    <a:pt x="394830" y="397782"/>
                    <a:pt x="399996" y="402948"/>
                    <a:pt x="399996" y="402948"/>
                  </a:cubicBezTo>
                  <a:cubicBezTo>
                    <a:pt x="406978" y="405019"/>
                    <a:pt x="414417" y="405019"/>
                    <a:pt x="421398" y="402948"/>
                  </a:cubicBezTo>
                  <a:cubicBezTo>
                    <a:pt x="425826" y="402948"/>
                    <a:pt x="436896" y="397044"/>
                    <a:pt x="438372" y="391878"/>
                  </a:cubicBezTo>
                  <a:cubicBezTo>
                    <a:pt x="434202" y="392395"/>
                    <a:pt x="429988" y="392395"/>
                    <a:pt x="425826" y="391878"/>
                  </a:cubicBezTo>
                  <a:cubicBezTo>
                    <a:pt x="421398" y="391878"/>
                    <a:pt x="418446" y="391878"/>
                    <a:pt x="425826" y="391878"/>
                  </a:cubicBezTo>
                  <a:cubicBezTo>
                    <a:pt x="433782" y="394154"/>
                    <a:pt x="442224" y="394154"/>
                    <a:pt x="450180" y="391878"/>
                  </a:cubicBezTo>
                  <a:cubicBezTo>
                    <a:pt x="456630" y="390085"/>
                    <a:pt x="461316" y="384517"/>
                    <a:pt x="461988" y="377856"/>
                  </a:cubicBezTo>
                  <a:lnTo>
                    <a:pt x="448704" y="377856"/>
                  </a:lnTo>
                  <a:cubicBezTo>
                    <a:pt x="429516" y="352026"/>
                    <a:pt x="429516" y="352026"/>
                    <a:pt x="429516" y="352026"/>
                  </a:cubicBezTo>
                  <a:cubicBezTo>
                    <a:pt x="437870" y="355010"/>
                    <a:pt x="446992" y="355010"/>
                    <a:pt x="455346" y="352026"/>
                  </a:cubicBezTo>
                  <a:cubicBezTo>
                    <a:pt x="467892" y="345384"/>
                    <a:pt x="468630" y="336528"/>
                    <a:pt x="468630" y="335052"/>
                  </a:cubicBezTo>
                  <a:lnTo>
                    <a:pt x="468630" y="335052"/>
                  </a:lnTo>
                  <a:cubicBezTo>
                    <a:pt x="461759" y="335732"/>
                    <a:pt x="454837" y="335732"/>
                    <a:pt x="447966" y="335052"/>
                  </a:cubicBezTo>
                  <a:lnTo>
                    <a:pt x="436896" y="335052"/>
                  </a:lnTo>
                  <a:cubicBezTo>
                    <a:pt x="449376" y="334800"/>
                    <a:pt x="461671" y="332039"/>
                    <a:pt x="473058" y="326934"/>
                  </a:cubicBezTo>
                  <a:cubicBezTo>
                    <a:pt x="480290" y="321757"/>
                    <a:pt x="484881" y="313660"/>
                    <a:pt x="485604" y="304794"/>
                  </a:cubicBezTo>
                  <a:cubicBezTo>
                    <a:pt x="478468" y="307583"/>
                    <a:pt x="471043" y="309563"/>
                    <a:pt x="463464" y="310698"/>
                  </a:cubicBezTo>
                  <a:cubicBezTo>
                    <a:pt x="458350" y="311752"/>
                    <a:pt x="453080" y="311752"/>
                    <a:pt x="447966" y="310698"/>
                  </a:cubicBezTo>
                  <a:cubicBezTo>
                    <a:pt x="447966" y="310698"/>
                    <a:pt x="447966" y="310698"/>
                    <a:pt x="447966" y="310698"/>
                  </a:cubicBezTo>
                  <a:cubicBezTo>
                    <a:pt x="459280" y="309498"/>
                    <a:pt x="470283" y="306247"/>
                    <a:pt x="480438" y="301104"/>
                  </a:cubicBezTo>
                  <a:cubicBezTo>
                    <a:pt x="492187" y="296058"/>
                    <a:pt x="500733" y="285586"/>
                    <a:pt x="503316" y="273060"/>
                  </a:cubicBezTo>
                  <a:cubicBezTo>
                    <a:pt x="503316" y="266418"/>
                    <a:pt x="503316" y="267894"/>
                    <a:pt x="498888" y="273060"/>
                  </a:cubicBezTo>
                  <a:cubicBezTo>
                    <a:pt x="488851" y="278680"/>
                    <a:pt x="478202" y="283137"/>
                    <a:pt x="467154" y="286344"/>
                  </a:cubicBezTo>
                  <a:lnTo>
                    <a:pt x="453870" y="286344"/>
                  </a:lnTo>
                  <a:cubicBezTo>
                    <a:pt x="453870" y="286344"/>
                    <a:pt x="450180" y="286344"/>
                    <a:pt x="453870" y="286344"/>
                  </a:cubicBezTo>
                  <a:cubicBezTo>
                    <a:pt x="467457" y="282959"/>
                    <a:pt x="480239" y="276941"/>
                    <a:pt x="491508" y="268632"/>
                  </a:cubicBezTo>
                  <a:cubicBezTo>
                    <a:pt x="499611" y="262996"/>
                    <a:pt x="505382" y="254600"/>
                    <a:pt x="507744" y="245016"/>
                  </a:cubicBezTo>
                  <a:cubicBezTo>
                    <a:pt x="507744" y="240588"/>
                    <a:pt x="507744" y="236898"/>
                    <a:pt x="507744" y="239112"/>
                  </a:cubicBezTo>
                  <a:cubicBezTo>
                    <a:pt x="501191" y="244483"/>
                    <a:pt x="494283" y="249414"/>
                    <a:pt x="487080" y="253872"/>
                  </a:cubicBezTo>
                  <a:cubicBezTo>
                    <a:pt x="481759" y="256873"/>
                    <a:pt x="476047" y="259109"/>
                    <a:pt x="470106" y="260514"/>
                  </a:cubicBezTo>
                  <a:cubicBezTo>
                    <a:pt x="470106" y="260514"/>
                    <a:pt x="463464" y="260514"/>
                    <a:pt x="470106" y="260514"/>
                  </a:cubicBezTo>
                  <a:cubicBezTo>
                    <a:pt x="479442" y="257845"/>
                    <a:pt x="488032" y="253045"/>
                    <a:pt x="495198" y="246492"/>
                  </a:cubicBezTo>
                  <a:cubicBezTo>
                    <a:pt x="501102" y="236728"/>
                    <a:pt x="503929" y="225413"/>
                    <a:pt x="503316" y="214020"/>
                  </a:cubicBezTo>
                  <a:cubicBezTo>
                    <a:pt x="503316" y="205902"/>
                    <a:pt x="503316" y="206640"/>
                    <a:pt x="503316" y="208116"/>
                  </a:cubicBezTo>
                  <a:cubicBezTo>
                    <a:pt x="503316" y="209592"/>
                    <a:pt x="490770" y="222138"/>
                    <a:pt x="485604" y="226566"/>
                  </a:cubicBezTo>
                  <a:cubicBezTo>
                    <a:pt x="480054" y="231775"/>
                    <a:pt x="473855" y="236240"/>
                    <a:pt x="467154" y="239850"/>
                  </a:cubicBezTo>
                  <a:cubicBezTo>
                    <a:pt x="462726" y="239850"/>
                    <a:pt x="456822" y="245754"/>
                    <a:pt x="467154" y="239850"/>
                  </a:cubicBezTo>
                  <a:cubicBezTo>
                    <a:pt x="479700" y="230785"/>
                    <a:pt x="489634" y="218565"/>
                    <a:pt x="495936" y="204426"/>
                  </a:cubicBezTo>
                  <a:cubicBezTo>
                    <a:pt x="501021" y="194372"/>
                    <a:pt x="503560" y="183220"/>
                    <a:pt x="503316" y="171954"/>
                  </a:cubicBezTo>
                  <a:cubicBezTo>
                    <a:pt x="503316" y="171954"/>
                    <a:pt x="503316" y="166050"/>
                    <a:pt x="499626" y="171954"/>
                  </a:cubicBezTo>
                  <a:cubicBezTo>
                    <a:pt x="494482" y="184242"/>
                    <a:pt x="487515" y="195686"/>
                    <a:pt x="478962" y="205902"/>
                  </a:cubicBezTo>
                  <a:cubicBezTo>
                    <a:pt x="475988" y="208864"/>
                    <a:pt x="473272" y="212073"/>
                    <a:pt x="470844" y="215496"/>
                  </a:cubicBezTo>
                  <a:cubicBezTo>
                    <a:pt x="470844" y="215496"/>
                    <a:pt x="464940" y="215496"/>
                    <a:pt x="470844" y="215496"/>
                  </a:cubicBezTo>
                  <a:cubicBezTo>
                    <a:pt x="478372" y="206724"/>
                    <a:pt x="484357" y="196743"/>
                    <a:pt x="488556" y="185976"/>
                  </a:cubicBezTo>
                  <a:cubicBezTo>
                    <a:pt x="491914" y="175957"/>
                    <a:pt x="493899" y="165530"/>
                    <a:pt x="494460" y="154980"/>
                  </a:cubicBezTo>
                  <a:cubicBezTo>
                    <a:pt x="493648" y="146349"/>
                    <a:pt x="490873" y="138019"/>
                    <a:pt x="486342" y="130626"/>
                  </a:cubicBezTo>
                  <a:cubicBezTo>
                    <a:pt x="486342" y="130626"/>
                    <a:pt x="486342" y="125460"/>
                    <a:pt x="486342" y="130626"/>
                  </a:cubicBezTo>
                  <a:cubicBezTo>
                    <a:pt x="486342" y="135792"/>
                    <a:pt x="478962" y="154980"/>
                    <a:pt x="474534" y="165312"/>
                  </a:cubicBezTo>
                  <a:cubicBezTo>
                    <a:pt x="471493" y="173969"/>
                    <a:pt x="467272" y="182164"/>
                    <a:pt x="461988" y="189666"/>
                  </a:cubicBezTo>
                  <a:cubicBezTo>
                    <a:pt x="461988" y="189666"/>
                    <a:pt x="456822" y="197046"/>
                    <a:pt x="461988" y="189666"/>
                  </a:cubicBezTo>
                  <a:cubicBezTo>
                    <a:pt x="469095" y="172990"/>
                    <a:pt x="473575" y="155315"/>
                    <a:pt x="475272" y="137268"/>
                  </a:cubicBezTo>
                  <a:cubicBezTo>
                    <a:pt x="476682" y="123763"/>
                    <a:pt x="474910" y="110116"/>
                    <a:pt x="470106" y="97416"/>
                  </a:cubicBezTo>
                  <a:cubicBezTo>
                    <a:pt x="468778" y="94479"/>
                    <a:pt x="467036" y="91745"/>
                    <a:pt x="464940" y="89298"/>
                  </a:cubicBezTo>
                  <a:cubicBezTo>
                    <a:pt x="464578" y="101462"/>
                    <a:pt x="463095" y="113568"/>
                    <a:pt x="460512" y="125460"/>
                  </a:cubicBezTo>
                  <a:cubicBezTo>
                    <a:pt x="458497" y="136785"/>
                    <a:pt x="454763" y="147735"/>
                    <a:pt x="449442" y="157932"/>
                  </a:cubicBezTo>
                  <a:cubicBezTo>
                    <a:pt x="449442" y="157932"/>
                    <a:pt x="449442" y="157932"/>
                    <a:pt x="449442" y="157932"/>
                  </a:cubicBezTo>
                  <a:cubicBezTo>
                    <a:pt x="451125" y="148925"/>
                    <a:pt x="451376" y="139710"/>
                    <a:pt x="450180" y="130626"/>
                  </a:cubicBezTo>
                  <a:cubicBezTo>
                    <a:pt x="452748" y="116721"/>
                    <a:pt x="452748" y="102465"/>
                    <a:pt x="450180" y="88560"/>
                  </a:cubicBezTo>
                  <a:cubicBezTo>
                    <a:pt x="447863" y="80645"/>
                    <a:pt x="443833" y="73337"/>
                    <a:pt x="438372" y="67158"/>
                  </a:cubicBezTo>
                  <a:cubicBezTo>
                    <a:pt x="437664" y="90073"/>
                    <a:pt x="434446" y="112841"/>
                    <a:pt x="428778" y="135054"/>
                  </a:cubicBezTo>
                  <a:cubicBezTo>
                    <a:pt x="428778" y="135054"/>
                    <a:pt x="428778" y="131364"/>
                    <a:pt x="425088" y="135054"/>
                  </a:cubicBezTo>
                  <a:cubicBezTo>
                    <a:pt x="422394" y="147910"/>
                    <a:pt x="417922" y="160329"/>
                    <a:pt x="411804" y="171954"/>
                  </a:cubicBezTo>
                  <a:cubicBezTo>
                    <a:pt x="408601" y="179116"/>
                    <a:pt x="404099" y="185622"/>
                    <a:pt x="398520" y="191142"/>
                  </a:cubicBezTo>
                  <a:cubicBezTo>
                    <a:pt x="398727" y="188932"/>
                    <a:pt x="398727" y="186710"/>
                    <a:pt x="398520" y="184500"/>
                  </a:cubicBezTo>
                  <a:cubicBezTo>
                    <a:pt x="398520" y="184500"/>
                    <a:pt x="398520" y="184500"/>
                    <a:pt x="398520" y="184500"/>
                  </a:cubicBezTo>
                  <a:cubicBezTo>
                    <a:pt x="394136" y="194898"/>
                    <a:pt x="387885" y="204403"/>
                    <a:pt x="380070" y="212544"/>
                  </a:cubicBezTo>
                  <a:cubicBezTo>
                    <a:pt x="369000" y="225828"/>
                    <a:pt x="362358" y="231732"/>
                    <a:pt x="363096" y="242064"/>
                  </a:cubicBezTo>
                  <a:cubicBezTo>
                    <a:pt x="363214" y="250350"/>
                    <a:pt x="368100" y="257824"/>
                    <a:pt x="375642" y="261252"/>
                  </a:cubicBezTo>
                  <a:cubicBezTo>
                    <a:pt x="382284" y="265680"/>
                    <a:pt x="383022" y="267894"/>
                    <a:pt x="382284" y="273060"/>
                  </a:cubicBezTo>
                  <a:cubicBezTo>
                    <a:pt x="381546" y="278226"/>
                    <a:pt x="374904" y="280440"/>
                    <a:pt x="369738" y="280440"/>
                  </a:cubicBezTo>
                  <a:lnTo>
                    <a:pt x="355716" y="280440"/>
                  </a:lnTo>
                  <a:cubicBezTo>
                    <a:pt x="355716" y="280440"/>
                    <a:pt x="355716" y="285606"/>
                    <a:pt x="350550" y="287820"/>
                  </a:cubicBezTo>
                  <a:cubicBezTo>
                    <a:pt x="348971" y="289750"/>
                    <a:pt x="346941" y="291269"/>
                    <a:pt x="344646" y="292248"/>
                  </a:cubicBezTo>
                  <a:lnTo>
                    <a:pt x="344646" y="292248"/>
                  </a:lnTo>
                  <a:cubicBezTo>
                    <a:pt x="343170" y="279185"/>
                    <a:pt x="346587" y="266038"/>
                    <a:pt x="354240" y="255348"/>
                  </a:cubicBezTo>
                  <a:lnTo>
                    <a:pt x="326196" y="222138"/>
                  </a:lnTo>
                  <a:lnTo>
                    <a:pt x="321768" y="222138"/>
                  </a:lnTo>
                  <a:lnTo>
                    <a:pt x="321768" y="222138"/>
                  </a:lnTo>
                  <a:cubicBezTo>
                    <a:pt x="318248" y="218046"/>
                    <a:pt x="316403" y="212774"/>
                    <a:pt x="316602" y="207378"/>
                  </a:cubicBezTo>
                  <a:cubicBezTo>
                    <a:pt x="316602" y="207378"/>
                    <a:pt x="321030" y="207378"/>
                    <a:pt x="323244" y="207378"/>
                  </a:cubicBezTo>
                  <a:cubicBezTo>
                    <a:pt x="325458" y="207378"/>
                    <a:pt x="323244" y="207378"/>
                    <a:pt x="323244" y="202212"/>
                  </a:cubicBezTo>
                  <a:cubicBezTo>
                    <a:pt x="322513" y="197567"/>
                    <a:pt x="322513" y="192835"/>
                    <a:pt x="323244" y="188190"/>
                  </a:cubicBezTo>
                  <a:lnTo>
                    <a:pt x="323244" y="187452"/>
                  </a:lnTo>
                  <a:cubicBezTo>
                    <a:pt x="323244" y="187452"/>
                    <a:pt x="326934" y="191880"/>
                    <a:pt x="329886" y="191880"/>
                  </a:cubicBezTo>
                  <a:cubicBezTo>
                    <a:pt x="332838" y="191880"/>
                    <a:pt x="329886" y="191880"/>
                    <a:pt x="329886" y="186714"/>
                  </a:cubicBezTo>
                  <a:cubicBezTo>
                    <a:pt x="330639" y="182060"/>
                    <a:pt x="332683" y="177713"/>
                    <a:pt x="335790" y="174168"/>
                  </a:cubicBezTo>
                  <a:cubicBezTo>
                    <a:pt x="338934" y="174981"/>
                    <a:pt x="342240" y="174981"/>
                    <a:pt x="345384" y="174168"/>
                  </a:cubicBezTo>
                  <a:cubicBezTo>
                    <a:pt x="349067" y="173766"/>
                    <a:pt x="352609" y="172502"/>
                    <a:pt x="355716" y="170478"/>
                  </a:cubicBezTo>
                  <a:cubicBezTo>
                    <a:pt x="361620" y="165312"/>
                    <a:pt x="361620" y="163836"/>
                    <a:pt x="361620" y="163836"/>
                  </a:cubicBezTo>
                  <a:cubicBezTo>
                    <a:pt x="367332" y="165992"/>
                    <a:pt x="373273" y="167478"/>
                    <a:pt x="379332" y="168264"/>
                  </a:cubicBezTo>
                  <a:cubicBezTo>
                    <a:pt x="387096" y="169170"/>
                    <a:pt x="394734" y="165776"/>
                    <a:pt x="399258" y="159408"/>
                  </a:cubicBezTo>
                  <a:cubicBezTo>
                    <a:pt x="402144" y="154119"/>
                    <a:pt x="402144" y="147723"/>
                    <a:pt x="399258" y="142434"/>
                  </a:cubicBezTo>
                  <a:cubicBezTo>
                    <a:pt x="399258" y="142434"/>
                    <a:pt x="399258" y="142434"/>
                    <a:pt x="399258" y="142434"/>
                  </a:cubicBezTo>
                  <a:cubicBezTo>
                    <a:pt x="400372" y="148860"/>
                    <a:pt x="396062" y="154970"/>
                    <a:pt x="389635" y="156083"/>
                  </a:cubicBezTo>
                  <a:cubicBezTo>
                    <a:pt x="387133" y="156517"/>
                    <a:pt x="384550" y="156130"/>
                    <a:pt x="382284" y="154980"/>
                  </a:cubicBezTo>
                  <a:cubicBezTo>
                    <a:pt x="376446" y="153700"/>
                    <a:pt x="370410" y="153700"/>
                    <a:pt x="364572" y="154980"/>
                  </a:cubicBezTo>
                  <a:lnTo>
                    <a:pt x="357192" y="154980"/>
                  </a:lnTo>
                  <a:cubicBezTo>
                    <a:pt x="360675" y="151858"/>
                    <a:pt x="364668" y="149362"/>
                    <a:pt x="369000" y="147600"/>
                  </a:cubicBezTo>
                  <a:cubicBezTo>
                    <a:pt x="372232" y="145010"/>
                    <a:pt x="376838" y="145010"/>
                    <a:pt x="380070" y="147600"/>
                  </a:cubicBezTo>
                  <a:cubicBezTo>
                    <a:pt x="380070" y="147600"/>
                    <a:pt x="380070" y="154242"/>
                    <a:pt x="385236" y="147600"/>
                  </a:cubicBezTo>
                  <a:cubicBezTo>
                    <a:pt x="387487" y="142937"/>
                    <a:pt x="387487" y="137503"/>
                    <a:pt x="385236" y="132840"/>
                  </a:cubicBezTo>
                  <a:cubicBezTo>
                    <a:pt x="382188" y="126168"/>
                    <a:pt x="374306" y="123233"/>
                    <a:pt x="367627" y="126284"/>
                  </a:cubicBezTo>
                  <a:cubicBezTo>
                    <a:pt x="365524" y="127247"/>
                    <a:pt x="363709" y="128744"/>
                    <a:pt x="362358" y="130626"/>
                  </a:cubicBezTo>
                  <a:lnTo>
                    <a:pt x="355716" y="130626"/>
                  </a:lnTo>
                  <a:cubicBezTo>
                    <a:pt x="354011" y="125956"/>
                    <a:pt x="350166" y="122388"/>
                    <a:pt x="345384" y="121032"/>
                  </a:cubicBezTo>
                  <a:cubicBezTo>
                    <a:pt x="336432" y="119715"/>
                    <a:pt x="327310" y="121541"/>
                    <a:pt x="319554" y="126198"/>
                  </a:cubicBezTo>
                  <a:cubicBezTo>
                    <a:pt x="315414" y="127033"/>
                    <a:pt x="311148" y="127033"/>
                    <a:pt x="307008" y="126198"/>
                  </a:cubicBezTo>
                  <a:cubicBezTo>
                    <a:pt x="303355" y="124935"/>
                    <a:pt x="299879" y="123198"/>
                    <a:pt x="296676" y="121032"/>
                  </a:cubicBezTo>
                  <a:lnTo>
                    <a:pt x="296676" y="114390"/>
                  </a:lnTo>
                  <a:lnTo>
                    <a:pt x="296676" y="114390"/>
                  </a:lnTo>
                  <a:cubicBezTo>
                    <a:pt x="296676" y="114390"/>
                    <a:pt x="296676" y="114390"/>
                    <a:pt x="296676" y="114390"/>
                  </a:cubicBezTo>
                  <a:cubicBezTo>
                    <a:pt x="296676" y="114390"/>
                    <a:pt x="296676" y="110700"/>
                    <a:pt x="296676" y="110700"/>
                  </a:cubicBezTo>
                  <a:cubicBezTo>
                    <a:pt x="296536" y="106956"/>
                    <a:pt x="298971" y="103601"/>
                    <a:pt x="302580" y="102582"/>
                  </a:cubicBezTo>
                  <a:lnTo>
                    <a:pt x="307746" y="102582"/>
                  </a:lnTo>
                  <a:lnTo>
                    <a:pt x="312912" y="102582"/>
                  </a:lnTo>
                  <a:lnTo>
                    <a:pt x="312912" y="102582"/>
                  </a:lnTo>
                  <a:lnTo>
                    <a:pt x="312912" y="102582"/>
                  </a:lnTo>
                  <a:cubicBezTo>
                    <a:pt x="313333" y="100637"/>
                    <a:pt x="313333" y="98623"/>
                    <a:pt x="312912" y="96678"/>
                  </a:cubicBezTo>
                  <a:cubicBezTo>
                    <a:pt x="312912" y="96678"/>
                    <a:pt x="312912" y="96678"/>
                    <a:pt x="312912" y="96678"/>
                  </a:cubicBezTo>
                  <a:cubicBezTo>
                    <a:pt x="313325" y="95231"/>
                    <a:pt x="313325" y="93697"/>
                    <a:pt x="312912" y="92250"/>
                  </a:cubicBezTo>
                  <a:lnTo>
                    <a:pt x="312912" y="92250"/>
                  </a:lnTo>
                  <a:lnTo>
                    <a:pt x="312912" y="92250"/>
                  </a:lnTo>
                  <a:cubicBezTo>
                    <a:pt x="312912" y="92250"/>
                    <a:pt x="312912" y="87822"/>
                    <a:pt x="312912" y="87822"/>
                  </a:cubicBezTo>
                  <a:lnTo>
                    <a:pt x="312912" y="87822"/>
                  </a:lnTo>
                  <a:cubicBezTo>
                    <a:pt x="313207" y="86361"/>
                    <a:pt x="313207" y="84855"/>
                    <a:pt x="312912" y="83394"/>
                  </a:cubicBezTo>
                  <a:lnTo>
                    <a:pt x="312912" y="83394"/>
                  </a:lnTo>
                  <a:cubicBezTo>
                    <a:pt x="312912" y="83394"/>
                    <a:pt x="312912" y="83394"/>
                    <a:pt x="312912" y="83394"/>
                  </a:cubicBezTo>
                  <a:cubicBezTo>
                    <a:pt x="311716" y="83000"/>
                    <a:pt x="310418" y="83000"/>
                    <a:pt x="309222" y="83394"/>
                  </a:cubicBezTo>
                  <a:lnTo>
                    <a:pt x="309222" y="83394"/>
                  </a:lnTo>
                  <a:lnTo>
                    <a:pt x="301842" y="79704"/>
                  </a:lnTo>
                  <a:lnTo>
                    <a:pt x="301842" y="79704"/>
                  </a:lnTo>
                  <a:lnTo>
                    <a:pt x="301842" y="79704"/>
                  </a:lnTo>
                  <a:lnTo>
                    <a:pt x="298152" y="79704"/>
                  </a:lnTo>
                  <a:lnTo>
                    <a:pt x="298152" y="79704"/>
                  </a:lnTo>
                  <a:lnTo>
                    <a:pt x="286344" y="79704"/>
                  </a:lnTo>
                  <a:lnTo>
                    <a:pt x="282654" y="79704"/>
                  </a:lnTo>
                  <a:lnTo>
                    <a:pt x="273060" y="79704"/>
                  </a:lnTo>
                  <a:lnTo>
                    <a:pt x="269370" y="79704"/>
                  </a:lnTo>
                  <a:cubicBezTo>
                    <a:pt x="270027" y="77288"/>
                    <a:pt x="270027" y="74740"/>
                    <a:pt x="269370" y="72324"/>
                  </a:cubicBezTo>
                  <a:cubicBezTo>
                    <a:pt x="269614" y="68404"/>
                    <a:pt x="267606" y="64686"/>
                    <a:pt x="264204" y="62730"/>
                  </a:cubicBezTo>
                  <a:lnTo>
                    <a:pt x="264204" y="62730"/>
                  </a:lnTo>
                  <a:lnTo>
                    <a:pt x="269370" y="62730"/>
                  </a:lnTo>
                  <a:lnTo>
                    <a:pt x="269370" y="4428"/>
                  </a:lnTo>
                  <a:lnTo>
                    <a:pt x="263466" y="4428"/>
                  </a:lnTo>
                  <a:lnTo>
                    <a:pt x="263466" y="0"/>
                  </a:lnTo>
                  <a:lnTo>
                    <a:pt x="253134" y="0"/>
                  </a:lnTo>
                  <a:lnTo>
                    <a:pt x="253134" y="5166"/>
                  </a:lnTo>
                  <a:lnTo>
                    <a:pt x="247230" y="5166"/>
                  </a:lnTo>
                  <a:lnTo>
                    <a:pt x="247230" y="14022"/>
                  </a:lnTo>
                  <a:lnTo>
                    <a:pt x="253134" y="14022"/>
                  </a:lnTo>
                  <a:lnTo>
                    <a:pt x="253134" y="14022"/>
                  </a:lnTo>
                  <a:lnTo>
                    <a:pt x="249444" y="14022"/>
                  </a:lnTo>
                  <a:cubicBezTo>
                    <a:pt x="246263" y="16187"/>
                    <a:pt x="244330" y="19767"/>
                    <a:pt x="244278" y="23616"/>
                  </a:cubicBezTo>
                  <a:cubicBezTo>
                    <a:pt x="243739" y="26046"/>
                    <a:pt x="243739" y="28566"/>
                    <a:pt x="244278" y="30996"/>
                  </a:cubicBezTo>
                  <a:lnTo>
                    <a:pt x="244278" y="30996"/>
                  </a:lnTo>
                  <a:lnTo>
                    <a:pt x="233946" y="30996"/>
                  </a:lnTo>
                  <a:lnTo>
                    <a:pt x="230256" y="30996"/>
                  </a:lnTo>
                  <a:lnTo>
                    <a:pt x="219186" y="30996"/>
                  </a:lnTo>
                  <a:lnTo>
                    <a:pt x="219186" y="30996"/>
                  </a:lnTo>
                  <a:lnTo>
                    <a:pt x="215496" y="30996"/>
                  </a:lnTo>
                  <a:lnTo>
                    <a:pt x="215496" y="30996"/>
                  </a:lnTo>
                  <a:lnTo>
                    <a:pt x="208116" y="34686"/>
                  </a:lnTo>
                  <a:lnTo>
                    <a:pt x="208116" y="34686"/>
                  </a:lnTo>
                  <a:cubicBezTo>
                    <a:pt x="208116" y="34686"/>
                    <a:pt x="208116" y="34686"/>
                    <a:pt x="208116" y="34686"/>
                  </a:cubicBezTo>
                  <a:lnTo>
                    <a:pt x="208116" y="34686"/>
                  </a:lnTo>
                  <a:lnTo>
                    <a:pt x="208116" y="39114"/>
                  </a:lnTo>
                  <a:lnTo>
                    <a:pt x="208116" y="39114"/>
                  </a:lnTo>
                  <a:cubicBezTo>
                    <a:pt x="208116" y="39114"/>
                    <a:pt x="208116" y="39114"/>
                    <a:pt x="208116" y="43542"/>
                  </a:cubicBezTo>
                  <a:lnTo>
                    <a:pt x="208116" y="43542"/>
                  </a:lnTo>
                  <a:lnTo>
                    <a:pt x="208116" y="43542"/>
                  </a:lnTo>
                  <a:cubicBezTo>
                    <a:pt x="207706" y="44989"/>
                    <a:pt x="207706" y="46523"/>
                    <a:pt x="208116" y="47970"/>
                  </a:cubicBezTo>
                  <a:cubicBezTo>
                    <a:pt x="208116" y="47970"/>
                    <a:pt x="208116" y="47970"/>
                    <a:pt x="208116" y="47970"/>
                  </a:cubicBezTo>
                  <a:cubicBezTo>
                    <a:pt x="207061" y="49797"/>
                    <a:pt x="207061" y="52047"/>
                    <a:pt x="208116" y="53874"/>
                  </a:cubicBezTo>
                  <a:lnTo>
                    <a:pt x="208116" y="53874"/>
                  </a:lnTo>
                  <a:lnTo>
                    <a:pt x="212544" y="53874"/>
                  </a:lnTo>
                  <a:lnTo>
                    <a:pt x="218448" y="53874"/>
                  </a:lnTo>
                  <a:cubicBezTo>
                    <a:pt x="221762" y="55158"/>
                    <a:pt x="223858" y="58447"/>
                    <a:pt x="223614" y="61992"/>
                  </a:cubicBezTo>
                  <a:cubicBezTo>
                    <a:pt x="223614" y="61992"/>
                    <a:pt x="223614" y="61992"/>
                    <a:pt x="223614" y="65682"/>
                  </a:cubicBezTo>
                  <a:cubicBezTo>
                    <a:pt x="223614" y="69372"/>
                    <a:pt x="223614" y="65682"/>
                    <a:pt x="223614" y="65682"/>
                  </a:cubicBezTo>
                  <a:lnTo>
                    <a:pt x="223614" y="65682"/>
                  </a:lnTo>
                  <a:lnTo>
                    <a:pt x="223614" y="72324"/>
                  </a:lnTo>
                  <a:lnTo>
                    <a:pt x="212544" y="77490"/>
                  </a:lnTo>
                  <a:cubicBezTo>
                    <a:pt x="208655" y="78351"/>
                    <a:pt x="204625" y="78351"/>
                    <a:pt x="200736" y="77490"/>
                  </a:cubicBezTo>
                  <a:cubicBezTo>
                    <a:pt x="192691" y="72889"/>
                    <a:pt x="183352" y="71072"/>
                    <a:pt x="174168" y="72324"/>
                  </a:cubicBezTo>
                  <a:cubicBezTo>
                    <a:pt x="158069" y="66618"/>
                    <a:pt x="140391" y="75044"/>
                    <a:pt x="134685" y="91143"/>
                  </a:cubicBezTo>
                  <a:cubicBezTo>
                    <a:pt x="128979" y="107242"/>
                    <a:pt x="137405" y="124920"/>
                    <a:pt x="153504" y="130626"/>
                  </a:cubicBezTo>
                  <a:lnTo>
                    <a:pt x="146124" y="130626"/>
                  </a:lnTo>
                  <a:cubicBezTo>
                    <a:pt x="141709" y="130149"/>
                    <a:pt x="137329" y="131791"/>
                    <a:pt x="134316" y="135054"/>
                  </a:cubicBezTo>
                  <a:cubicBezTo>
                    <a:pt x="132427" y="139793"/>
                    <a:pt x="132427" y="145075"/>
                    <a:pt x="134316" y="149814"/>
                  </a:cubicBezTo>
                  <a:cubicBezTo>
                    <a:pt x="134316" y="155718"/>
                    <a:pt x="134316" y="149814"/>
                    <a:pt x="139482" y="149814"/>
                  </a:cubicBezTo>
                  <a:cubicBezTo>
                    <a:pt x="142717" y="147224"/>
                    <a:pt x="147317" y="147224"/>
                    <a:pt x="150552" y="149814"/>
                  </a:cubicBezTo>
                  <a:cubicBezTo>
                    <a:pt x="154779" y="151774"/>
                    <a:pt x="158746" y="154253"/>
                    <a:pt x="162360" y="157194"/>
                  </a:cubicBezTo>
                  <a:lnTo>
                    <a:pt x="154980" y="157194"/>
                  </a:lnTo>
                  <a:cubicBezTo>
                    <a:pt x="149145" y="155914"/>
                    <a:pt x="143103" y="155914"/>
                    <a:pt x="137268" y="157194"/>
                  </a:cubicBezTo>
                  <a:cubicBezTo>
                    <a:pt x="133090" y="159300"/>
                    <a:pt x="128162" y="159300"/>
                    <a:pt x="123984" y="157194"/>
                  </a:cubicBezTo>
                  <a:cubicBezTo>
                    <a:pt x="120737" y="154486"/>
                    <a:pt x="119073" y="150325"/>
                    <a:pt x="119556" y="146124"/>
                  </a:cubicBezTo>
                  <a:cubicBezTo>
                    <a:pt x="119556" y="146124"/>
                    <a:pt x="119556" y="146124"/>
                    <a:pt x="119556" y="146124"/>
                  </a:cubicBezTo>
                  <a:cubicBezTo>
                    <a:pt x="116363" y="151331"/>
                    <a:pt x="116363" y="157891"/>
                    <a:pt x="119556" y="163098"/>
                  </a:cubicBezTo>
                  <a:cubicBezTo>
                    <a:pt x="123566" y="166759"/>
                    <a:pt x="128898" y="168625"/>
                    <a:pt x="134316" y="168264"/>
                  </a:cubicBezTo>
                  <a:cubicBezTo>
                    <a:pt x="140349" y="167364"/>
                    <a:pt x="146280" y="165880"/>
                    <a:pt x="152028" y="163836"/>
                  </a:cubicBezTo>
                  <a:cubicBezTo>
                    <a:pt x="152028" y="163836"/>
                    <a:pt x="152028" y="163836"/>
                    <a:pt x="157194" y="170478"/>
                  </a:cubicBezTo>
                  <a:cubicBezTo>
                    <a:pt x="161819" y="174741"/>
                    <a:pt x="167877" y="177112"/>
                    <a:pt x="174168" y="177120"/>
                  </a:cubicBezTo>
                  <a:cubicBezTo>
                    <a:pt x="177314" y="177933"/>
                    <a:pt x="180616" y="177933"/>
                    <a:pt x="183762" y="177120"/>
                  </a:cubicBezTo>
                  <a:cubicBezTo>
                    <a:pt x="187169" y="180460"/>
                    <a:pt x="189263" y="184912"/>
                    <a:pt x="189666" y="189666"/>
                  </a:cubicBezTo>
                  <a:cubicBezTo>
                    <a:pt x="189666" y="189666"/>
                    <a:pt x="189666" y="194832"/>
                    <a:pt x="189666" y="194832"/>
                  </a:cubicBezTo>
                  <a:cubicBezTo>
                    <a:pt x="189666" y="194832"/>
                    <a:pt x="196308" y="190404"/>
                    <a:pt x="196308" y="190404"/>
                  </a:cubicBezTo>
                  <a:cubicBezTo>
                    <a:pt x="196149" y="191876"/>
                    <a:pt x="196149" y="193360"/>
                    <a:pt x="196308" y="194832"/>
                  </a:cubicBezTo>
                  <a:cubicBezTo>
                    <a:pt x="196670" y="199499"/>
                    <a:pt x="196670" y="204187"/>
                    <a:pt x="196308" y="208854"/>
                  </a:cubicBezTo>
                  <a:cubicBezTo>
                    <a:pt x="196308" y="208854"/>
                    <a:pt x="196308" y="213282"/>
                    <a:pt x="196308" y="214020"/>
                  </a:cubicBezTo>
                  <a:cubicBezTo>
                    <a:pt x="196308" y="214758"/>
                    <a:pt x="201474" y="214020"/>
                    <a:pt x="202950" y="214020"/>
                  </a:cubicBezTo>
                  <a:cubicBezTo>
                    <a:pt x="203059" y="219283"/>
                    <a:pt x="201509" y="224446"/>
                    <a:pt x="198522" y="228780"/>
                  </a:cubicBezTo>
                  <a:lnTo>
                    <a:pt x="198522" y="228780"/>
                  </a:lnTo>
                  <a:lnTo>
                    <a:pt x="194832" y="228780"/>
                  </a:lnTo>
                  <a:lnTo>
                    <a:pt x="166788" y="261990"/>
                  </a:lnTo>
                  <a:cubicBezTo>
                    <a:pt x="174440" y="272680"/>
                    <a:pt x="177859" y="285827"/>
                    <a:pt x="176382" y="298890"/>
                  </a:cubicBezTo>
                  <a:lnTo>
                    <a:pt x="176382" y="298890"/>
                  </a:lnTo>
                  <a:cubicBezTo>
                    <a:pt x="176382" y="298890"/>
                    <a:pt x="176382" y="298890"/>
                    <a:pt x="171216" y="294462"/>
                  </a:cubicBezTo>
                  <a:cubicBezTo>
                    <a:pt x="166050" y="290034"/>
                    <a:pt x="171216" y="288558"/>
                    <a:pt x="166050" y="287082"/>
                  </a:cubicBezTo>
                  <a:lnTo>
                    <a:pt x="151290" y="287082"/>
                  </a:lnTo>
                  <a:cubicBezTo>
                    <a:pt x="140958" y="281916"/>
                    <a:pt x="134316" y="278226"/>
                    <a:pt x="134316" y="278226"/>
                  </a:cubicBezTo>
                  <a:cubicBezTo>
                    <a:pt x="134316" y="278226"/>
                    <a:pt x="134316" y="270846"/>
                    <a:pt x="140958" y="266418"/>
                  </a:cubicBezTo>
                  <a:cubicBezTo>
                    <a:pt x="147988" y="262418"/>
                    <a:pt x="152659" y="255274"/>
                    <a:pt x="153504" y="247230"/>
                  </a:cubicBezTo>
                  <a:cubicBezTo>
                    <a:pt x="153504" y="236898"/>
                    <a:pt x="147600" y="230994"/>
                    <a:pt x="135792" y="217710"/>
                  </a:cubicBezTo>
                  <a:cubicBezTo>
                    <a:pt x="128374" y="209409"/>
                    <a:pt x="122388" y="199932"/>
                    <a:pt x="118080" y="189666"/>
                  </a:cubicBezTo>
                  <a:cubicBezTo>
                    <a:pt x="118080" y="189666"/>
                    <a:pt x="118080" y="189666"/>
                    <a:pt x="118080" y="189666"/>
                  </a:cubicBezTo>
                  <a:lnTo>
                    <a:pt x="118080" y="196308"/>
                  </a:lnTo>
                  <a:cubicBezTo>
                    <a:pt x="118080" y="196308"/>
                    <a:pt x="118080" y="196308"/>
                    <a:pt x="105534" y="177120"/>
                  </a:cubicBezTo>
                  <a:cubicBezTo>
                    <a:pt x="99068" y="165652"/>
                    <a:pt x="94577" y="153178"/>
                    <a:pt x="92250" y="140220"/>
                  </a:cubicBezTo>
                  <a:cubicBezTo>
                    <a:pt x="92250" y="135054"/>
                    <a:pt x="92250" y="140220"/>
                    <a:pt x="87822" y="140220"/>
                  </a:cubicBezTo>
                  <a:cubicBezTo>
                    <a:pt x="82384" y="117983"/>
                    <a:pt x="79413" y="95213"/>
                    <a:pt x="78966" y="72324"/>
                  </a:cubicBezTo>
                  <a:cubicBezTo>
                    <a:pt x="71614" y="76517"/>
                    <a:pt x="65306" y="82320"/>
                    <a:pt x="60516" y="89298"/>
                  </a:cubicBezTo>
                  <a:cubicBezTo>
                    <a:pt x="58039" y="102963"/>
                    <a:pt x="58039" y="116961"/>
                    <a:pt x="60516" y="130626"/>
                  </a:cubicBezTo>
                  <a:cubicBezTo>
                    <a:pt x="58980" y="138672"/>
                    <a:pt x="58980" y="146934"/>
                    <a:pt x="60516" y="154980"/>
                  </a:cubicBezTo>
                  <a:cubicBezTo>
                    <a:pt x="60516" y="160146"/>
                    <a:pt x="60516" y="154980"/>
                    <a:pt x="60516" y="154980"/>
                  </a:cubicBezTo>
                  <a:cubicBezTo>
                    <a:pt x="55577" y="144623"/>
                    <a:pt x="51861" y="133726"/>
                    <a:pt x="49446" y="122508"/>
                  </a:cubicBezTo>
                  <a:cubicBezTo>
                    <a:pt x="48062" y="110494"/>
                    <a:pt x="48062" y="98360"/>
                    <a:pt x="49446" y="86346"/>
                  </a:cubicBezTo>
                  <a:cubicBezTo>
                    <a:pt x="47347" y="88793"/>
                    <a:pt x="45608" y="91527"/>
                    <a:pt x="44280" y="94464"/>
                  </a:cubicBezTo>
                  <a:cubicBezTo>
                    <a:pt x="39084" y="107062"/>
                    <a:pt x="37301" y="120809"/>
                    <a:pt x="39114" y="134316"/>
                  </a:cubicBezTo>
                  <a:cubicBezTo>
                    <a:pt x="40083" y="152481"/>
                    <a:pt x="44596" y="170281"/>
                    <a:pt x="52398" y="186714"/>
                  </a:cubicBezTo>
                  <a:cubicBezTo>
                    <a:pt x="56826" y="194832"/>
                    <a:pt x="52398" y="186714"/>
                    <a:pt x="52398" y="186714"/>
                  </a:cubicBezTo>
                  <a:cubicBezTo>
                    <a:pt x="47405" y="179040"/>
                    <a:pt x="43203" y="170880"/>
                    <a:pt x="39852" y="162360"/>
                  </a:cubicBezTo>
                  <a:cubicBezTo>
                    <a:pt x="39852" y="152028"/>
                    <a:pt x="29520" y="130626"/>
                    <a:pt x="28782" y="127674"/>
                  </a:cubicBezTo>
                  <a:cubicBezTo>
                    <a:pt x="28044" y="124722"/>
                    <a:pt x="28782" y="127674"/>
                    <a:pt x="28782" y="127674"/>
                  </a:cubicBezTo>
                  <a:cubicBezTo>
                    <a:pt x="26200" y="133763"/>
                    <a:pt x="24702" y="140257"/>
                    <a:pt x="24354" y="146862"/>
                  </a:cubicBezTo>
                  <a:cubicBezTo>
                    <a:pt x="24556" y="157454"/>
                    <a:pt x="26553" y="167934"/>
                    <a:pt x="30258" y="177858"/>
                  </a:cubicBezTo>
                  <a:cubicBezTo>
                    <a:pt x="34457" y="188625"/>
                    <a:pt x="40445" y="198606"/>
                    <a:pt x="47970" y="207378"/>
                  </a:cubicBezTo>
                  <a:cubicBezTo>
                    <a:pt x="47970" y="212544"/>
                    <a:pt x="47970" y="207378"/>
                    <a:pt x="47970" y="207378"/>
                  </a:cubicBezTo>
                  <a:lnTo>
                    <a:pt x="31734" y="204426"/>
                  </a:lnTo>
                  <a:cubicBezTo>
                    <a:pt x="23277" y="194000"/>
                    <a:pt x="16092" y="182604"/>
                    <a:pt x="10332" y="170478"/>
                  </a:cubicBezTo>
                  <a:cubicBezTo>
                    <a:pt x="10332" y="170478"/>
                    <a:pt x="10332" y="170478"/>
                    <a:pt x="10332" y="170478"/>
                  </a:cubicBezTo>
                  <a:cubicBezTo>
                    <a:pt x="7679" y="181763"/>
                    <a:pt x="8449" y="193582"/>
                    <a:pt x="12546" y="204426"/>
                  </a:cubicBezTo>
                  <a:cubicBezTo>
                    <a:pt x="19284" y="219544"/>
                    <a:pt x="29996" y="232552"/>
                    <a:pt x="43542" y="242064"/>
                  </a:cubicBezTo>
                  <a:cubicBezTo>
                    <a:pt x="52398" y="247968"/>
                    <a:pt x="43542" y="242064"/>
                    <a:pt x="43542" y="242064"/>
                  </a:cubicBezTo>
                  <a:cubicBezTo>
                    <a:pt x="36189" y="237885"/>
                    <a:pt x="29477" y="232665"/>
                    <a:pt x="23616" y="226566"/>
                  </a:cubicBezTo>
                  <a:cubicBezTo>
                    <a:pt x="17305" y="220820"/>
                    <a:pt x="11388" y="214656"/>
                    <a:pt x="5904" y="208116"/>
                  </a:cubicBezTo>
                  <a:cubicBezTo>
                    <a:pt x="5904" y="208116"/>
                    <a:pt x="5904" y="208116"/>
                    <a:pt x="5904" y="214020"/>
                  </a:cubicBezTo>
                  <a:cubicBezTo>
                    <a:pt x="8122" y="226107"/>
                    <a:pt x="14055" y="237201"/>
                    <a:pt x="22878" y="245754"/>
                  </a:cubicBezTo>
                  <a:cubicBezTo>
                    <a:pt x="29694" y="252393"/>
                    <a:pt x="38068" y="257214"/>
                    <a:pt x="47232" y="259776"/>
                  </a:cubicBezTo>
                  <a:cubicBezTo>
                    <a:pt x="50922" y="259776"/>
                    <a:pt x="47232" y="259776"/>
                    <a:pt x="47232" y="259776"/>
                  </a:cubicBezTo>
                  <a:cubicBezTo>
                    <a:pt x="41290" y="258371"/>
                    <a:pt x="35576" y="256135"/>
                    <a:pt x="30258" y="253134"/>
                  </a:cubicBezTo>
                  <a:cubicBezTo>
                    <a:pt x="22812" y="249045"/>
                    <a:pt x="15876" y="244091"/>
                    <a:pt x="9594" y="238374"/>
                  </a:cubicBezTo>
                  <a:cubicBezTo>
                    <a:pt x="9594" y="238374"/>
                    <a:pt x="9594" y="238374"/>
                    <a:pt x="9594" y="244278"/>
                  </a:cubicBezTo>
                  <a:cubicBezTo>
                    <a:pt x="12322" y="253890"/>
                    <a:pt x="18328" y="262245"/>
                    <a:pt x="26568" y="267894"/>
                  </a:cubicBezTo>
                  <a:cubicBezTo>
                    <a:pt x="37584" y="276166"/>
                    <a:pt x="50123" y="282185"/>
                    <a:pt x="63468" y="285606"/>
                  </a:cubicBezTo>
                  <a:cubicBezTo>
                    <a:pt x="68634" y="285606"/>
                    <a:pt x="63468" y="285606"/>
                    <a:pt x="63468" y="285606"/>
                  </a:cubicBezTo>
                  <a:lnTo>
                    <a:pt x="50922" y="285606"/>
                  </a:lnTo>
                  <a:cubicBezTo>
                    <a:pt x="39873" y="282399"/>
                    <a:pt x="29226" y="277942"/>
                    <a:pt x="19188" y="272322"/>
                  </a:cubicBezTo>
                  <a:cubicBezTo>
                    <a:pt x="14760" y="272322"/>
                    <a:pt x="14022" y="267894"/>
                    <a:pt x="14760" y="272322"/>
                  </a:cubicBezTo>
                  <a:cubicBezTo>
                    <a:pt x="16863" y="282222"/>
                    <a:pt x="23020" y="290788"/>
                    <a:pt x="31734" y="295938"/>
                  </a:cubicBezTo>
                  <a:cubicBezTo>
                    <a:pt x="40669" y="300998"/>
                    <a:pt x="50403" y="304492"/>
                    <a:pt x="60516" y="306270"/>
                  </a:cubicBezTo>
                  <a:cubicBezTo>
                    <a:pt x="64944" y="306270"/>
                    <a:pt x="60516" y="306270"/>
                    <a:pt x="60516" y="306270"/>
                  </a:cubicBezTo>
                  <a:cubicBezTo>
                    <a:pt x="55155" y="307325"/>
                    <a:pt x="49641" y="307325"/>
                    <a:pt x="44280" y="306270"/>
                  </a:cubicBezTo>
                  <a:cubicBezTo>
                    <a:pt x="37309" y="304900"/>
                    <a:pt x="30412" y="303176"/>
                    <a:pt x="23616" y="301104"/>
                  </a:cubicBezTo>
                  <a:cubicBezTo>
                    <a:pt x="23616" y="301104"/>
                    <a:pt x="23616" y="301104"/>
                    <a:pt x="23616" y="301104"/>
                  </a:cubicBezTo>
                  <a:lnTo>
                    <a:pt x="23616" y="301104"/>
                  </a:lnTo>
                  <a:cubicBezTo>
                    <a:pt x="23616" y="301104"/>
                    <a:pt x="23616" y="301104"/>
                    <a:pt x="23616" y="301104"/>
                  </a:cubicBezTo>
                  <a:cubicBezTo>
                    <a:pt x="23616" y="301104"/>
                    <a:pt x="23616" y="301104"/>
                    <a:pt x="23616" y="295200"/>
                  </a:cubicBezTo>
                  <a:cubicBezTo>
                    <a:pt x="23616" y="289296"/>
                    <a:pt x="23616" y="295200"/>
                    <a:pt x="23616" y="295200"/>
                  </a:cubicBezTo>
                  <a:lnTo>
                    <a:pt x="14760" y="295200"/>
                  </a:lnTo>
                  <a:cubicBezTo>
                    <a:pt x="14760" y="295200"/>
                    <a:pt x="14760" y="295200"/>
                    <a:pt x="14760" y="299628"/>
                  </a:cubicBezTo>
                  <a:lnTo>
                    <a:pt x="14760" y="304794"/>
                  </a:lnTo>
                  <a:lnTo>
                    <a:pt x="8118" y="304794"/>
                  </a:lnTo>
                  <a:cubicBezTo>
                    <a:pt x="8118" y="304794"/>
                    <a:pt x="8118" y="304794"/>
                    <a:pt x="8118" y="304794"/>
                  </a:cubicBezTo>
                  <a:close/>
                  <a:moveTo>
                    <a:pt x="33948" y="394830"/>
                  </a:moveTo>
                  <a:cubicBezTo>
                    <a:pt x="29668" y="386272"/>
                    <a:pt x="26921" y="377030"/>
                    <a:pt x="25830" y="367524"/>
                  </a:cubicBezTo>
                  <a:cubicBezTo>
                    <a:pt x="25127" y="359526"/>
                    <a:pt x="23643" y="351617"/>
                    <a:pt x="21402" y="343908"/>
                  </a:cubicBezTo>
                  <a:cubicBezTo>
                    <a:pt x="20018" y="339009"/>
                    <a:pt x="18035" y="334300"/>
                    <a:pt x="15498" y="329886"/>
                  </a:cubicBezTo>
                  <a:cubicBezTo>
                    <a:pt x="13566" y="329352"/>
                    <a:pt x="11525" y="329352"/>
                    <a:pt x="9594" y="329886"/>
                  </a:cubicBezTo>
                  <a:cubicBezTo>
                    <a:pt x="9594" y="329886"/>
                    <a:pt x="9594" y="329886"/>
                    <a:pt x="9594" y="329886"/>
                  </a:cubicBezTo>
                  <a:lnTo>
                    <a:pt x="15498" y="329886"/>
                  </a:lnTo>
                  <a:lnTo>
                    <a:pt x="22140" y="329886"/>
                  </a:lnTo>
                  <a:cubicBezTo>
                    <a:pt x="21733" y="328188"/>
                    <a:pt x="21733" y="326418"/>
                    <a:pt x="22140" y="324720"/>
                  </a:cubicBezTo>
                  <a:cubicBezTo>
                    <a:pt x="22140" y="324720"/>
                    <a:pt x="22140" y="324720"/>
                    <a:pt x="22140" y="324720"/>
                  </a:cubicBezTo>
                  <a:cubicBezTo>
                    <a:pt x="22140" y="324720"/>
                    <a:pt x="22140" y="324720"/>
                    <a:pt x="22140" y="324720"/>
                  </a:cubicBezTo>
                  <a:cubicBezTo>
                    <a:pt x="21349" y="326863"/>
                    <a:pt x="21349" y="329219"/>
                    <a:pt x="22140" y="331362"/>
                  </a:cubicBezTo>
                  <a:cubicBezTo>
                    <a:pt x="21305" y="337731"/>
                    <a:pt x="21305" y="344181"/>
                    <a:pt x="22140" y="350550"/>
                  </a:cubicBezTo>
                  <a:cubicBezTo>
                    <a:pt x="25137" y="359325"/>
                    <a:pt x="29097" y="367740"/>
                    <a:pt x="33948" y="375642"/>
                  </a:cubicBezTo>
                  <a:cubicBezTo>
                    <a:pt x="39982" y="384508"/>
                    <a:pt x="44011" y="394581"/>
                    <a:pt x="45756" y="405162"/>
                  </a:cubicBezTo>
                  <a:cubicBezTo>
                    <a:pt x="45756" y="416232"/>
                    <a:pt x="45756" y="416232"/>
                    <a:pt x="45756" y="416232"/>
                  </a:cubicBezTo>
                  <a:cubicBezTo>
                    <a:pt x="45756" y="416232"/>
                    <a:pt x="34686" y="397782"/>
                    <a:pt x="33948" y="394830"/>
                  </a:cubicBezTo>
                  <a:close/>
                  <a:moveTo>
                    <a:pt x="77490" y="338742"/>
                  </a:moveTo>
                  <a:cubicBezTo>
                    <a:pt x="82491" y="337862"/>
                    <a:pt x="87423" y="336628"/>
                    <a:pt x="92250" y="335052"/>
                  </a:cubicBezTo>
                  <a:lnTo>
                    <a:pt x="98892" y="335052"/>
                  </a:lnTo>
                  <a:cubicBezTo>
                    <a:pt x="99781" y="338189"/>
                    <a:pt x="97959" y="341453"/>
                    <a:pt x="94822" y="342343"/>
                  </a:cubicBezTo>
                  <a:cubicBezTo>
                    <a:pt x="94704" y="342376"/>
                    <a:pt x="94584" y="342406"/>
                    <a:pt x="94464" y="342432"/>
                  </a:cubicBezTo>
                  <a:cubicBezTo>
                    <a:pt x="86622" y="346857"/>
                    <a:pt x="78165" y="350090"/>
                    <a:pt x="69372" y="352026"/>
                  </a:cubicBezTo>
                  <a:cubicBezTo>
                    <a:pt x="59236" y="352482"/>
                    <a:pt x="49360" y="348746"/>
                    <a:pt x="42066" y="341694"/>
                  </a:cubicBezTo>
                  <a:cubicBezTo>
                    <a:pt x="42066" y="335052"/>
                    <a:pt x="42066" y="334314"/>
                    <a:pt x="42066" y="334314"/>
                  </a:cubicBezTo>
                  <a:cubicBezTo>
                    <a:pt x="47695" y="335132"/>
                    <a:pt x="53411" y="335132"/>
                    <a:pt x="59040" y="334314"/>
                  </a:cubicBezTo>
                  <a:cubicBezTo>
                    <a:pt x="66886" y="335223"/>
                    <a:pt x="74810" y="335223"/>
                    <a:pt x="82656" y="334314"/>
                  </a:cubicBezTo>
                  <a:lnTo>
                    <a:pt x="90774" y="334314"/>
                  </a:lnTo>
                  <a:lnTo>
                    <a:pt x="95202" y="334314"/>
                  </a:lnTo>
                  <a:cubicBezTo>
                    <a:pt x="95202" y="334314"/>
                    <a:pt x="95202" y="334314"/>
                    <a:pt x="95202" y="334314"/>
                  </a:cubicBezTo>
                  <a:cubicBezTo>
                    <a:pt x="90926" y="337118"/>
                    <a:pt x="86174" y="339118"/>
                    <a:pt x="81180" y="340218"/>
                  </a:cubicBezTo>
                  <a:lnTo>
                    <a:pt x="74538" y="340218"/>
                  </a:lnTo>
                  <a:cubicBezTo>
                    <a:pt x="74538" y="340218"/>
                    <a:pt x="74538" y="338742"/>
                    <a:pt x="77490" y="338742"/>
                  </a:cubicBezTo>
                  <a:close/>
                  <a:moveTo>
                    <a:pt x="94464" y="355716"/>
                  </a:moveTo>
                  <a:lnTo>
                    <a:pt x="100368" y="355716"/>
                  </a:lnTo>
                  <a:lnTo>
                    <a:pt x="107748" y="352026"/>
                  </a:lnTo>
                  <a:lnTo>
                    <a:pt x="107748" y="352026"/>
                  </a:lnTo>
                  <a:cubicBezTo>
                    <a:pt x="107748" y="352026"/>
                    <a:pt x="107748" y="357192"/>
                    <a:pt x="107748" y="358668"/>
                  </a:cubicBezTo>
                  <a:lnTo>
                    <a:pt x="111438" y="358668"/>
                  </a:lnTo>
                  <a:cubicBezTo>
                    <a:pt x="104587" y="362801"/>
                    <a:pt x="97109" y="365792"/>
                    <a:pt x="89298" y="367524"/>
                  </a:cubicBezTo>
                  <a:cubicBezTo>
                    <a:pt x="81358" y="369925"/>
                    <a:pt x="72884" y="369925"/>
                    <a:pt x="64944" y="367524"/>
                  </a:cubicBezTo>
                  <a:cubicBezTo>
                    <a:pt x="61802" y="364741"/>
                    <a:pt x="60160" y="360636"/>
                    <a:pt x="60516" y="356454"/>
                  </a:cubicBezTo>
                  <a:cubicBezTo>
                    <a:pt x="68779" y="355932"/>
                    <a:pt x="76952" y="354446"/>
                    <a:pt x="84870" y="352026"/>
                  </a:cubicBezTo>
                  <a:cubicBezTo>
                    <a:pt x="90004" y="350019"/>
                    <a:pt x="94944" y="347549"/>
                    <a:pt x="99630" y="344646"/>
                  </a:cubicBezTo>
                  <a:lnTo>
                    <a:pt x="106272" y="344646"/>
                  </a:lnTo>
                  <a:lnTo>
                    <a:pt x="111438" y="344646"/>
                  </a:lnTo>
                  <a:cubicBezTo>
                    <a:pt x="108031" y="347506"/>
                    <a:pt x="104318" y="349980"/>
                    <a:pt x="100368" y="352026"/>
                  </a:cubicBezTo>
                  <a:cubicBezTo>
                    <a:pt x="100368" y="352026"/>
                    <a:pt x="95940" y="352026"/>
                    <a:pt x="95202" y="352026"/>
                  </a:cubicBezTo>
                  <a:cubicBezTo>
                    <a:pt x="94464" y="352026"/>
                    <a:pt x="92988" y="356454"/>
                    <a:pt x="94464" y="355716"/>
                  </a:cubicBezTo>
                  <a:close/>
                  <a:moveTo>
                    <a:pt x="118080" y="369738"/>
                  </a:moveTo>
                  <a:cubicBezTo>
                    <a:pt x="121642" y="367790"/>
                    <a:pt x="124878" y="365301"/>
                    <a:pt x="127674" y="362358"/>
                  </a:cubicBezTo>
                  <a:lnTo>
                    <a:pt x="127674" y="362358"/>
                  </a:lnTo>
                  <a:cubicBezTo>
                    <a:pt x="128751" y="365212"/>
                    <a:pt x="128751" y="368360"/>
                    <a:pt x="127674" y="371214"/>
                  </a:cubicBezTo>
                  <a:cubicBezTo>
                    <a:pt x="127674" y="376380"/>
                    <a:pt x="120294" y="384498"/>
                    <a:pt x="104058" y="385236"/>
                  </a:cubicBezTo>
                  <a:cubicBezTo>
                    <a:pt x="95691" y="386564"/>
                    <a:pt x="87193" y="383823"/>
                    <a:pt x="81180" y="377856"/>
                  </a:cubicBezTo>
                  <a:cubicBezTo>
                    <a:pt x="88879" y="376976"/>
                    <a:pt x="96236" y="374185"/>
                    <a:pt x="102582" y="369738"/>
                  </a:cubicBezTo>
                  <a:cubicBezTo>
                    <a:pt x="116604" y="361620"/>
                    <a:pt x="119556" y="360144"/>
                    <a:pt x="121770" y="360882"/>
                  </a:cubicBezTo>
                  <a:lnTo>
                    <a:pt x="121770" y="360882"/>
                  </a:lnTo>
                  <a:cubicBezTo>
                    <a:pt x="117944" y="364737"/>
                    <a:pt x="113741" y="368199"/>
                    <a:pt x="109224" y="371214"/>
                  </a:cubicBezTo>
                  <a:cubicBezTo>
                    <a:pt x="110700" y="371952"/>
                    <a:pt x="112914" y="372690"/>
                    <a:pt x="118080" y="369738"/>
                  </a:cubicBezTo>
                  <a:close/>
                  <a:moveTo>
                    <a:pt x="141696" y="380070"/>
                  </a:moveTo>
                  <a:cubicBezTo>
                    <a:pt x="144132" y="377820"/>
                    <a:pt x="146356" y="375349"/>
                    <a:pt x="148338" y="372690"/>
                  </a:cubicBezTo>
                  <a:lnTo>
                    <a:pt x="148338" y="372690"/>
                  </a:lnTo>
                  <a:lnTo>
                    <a:pt x="157932" y="372690"/>
                  </a:lnTo>
                  <a:lnTo>
                    <a:pt x="162360" y="368262"/>
                  </a:lnTo>
                  <a:cubicBezTo>
                    <a:pt x="161596" y="375028"/>
                    <a:pt x="158458" y="381303"/>
                    <a:pt x="153504" y="385974"/>
                  </a:cubicBezTo>
                  <a:lnTo>
                    <a:pt x="143910" y="394830"/>
                  </a:lnTo>
                  <a:cubicBezTo>
                    <a:pt x="139135" y="396519"/>
                    <a:pt x="133925" y="396519"/>
                    <a:pt x="129150" y="394830"/>
                  </a:cubicBezTo>
                  <a:cubicBezTo>
                    <a:pt x="121770" y="394830"/>
                    <a:pt x="120294" y="394830"/>
                    <a:pt x="120294" y="394830"/>
                  </a:cubicBezTo>
                  <a:cubicBezTo>
                    <a:pt x="120294" y="394830"/>
                    <a:pt x="120294" y="394830"/>
                    <a:pt x="120294" y="394830"/>
                  </a:cubicBezTo>
                  <a:lnTo>
                    <a:pt x="134316" y="377856"/>
                  </a:lnTo>
                  <a:lnTo>
                    <a:pt x="134316" y="371952"/>
                  </a:lnTo>
                  <a:cubicBezTo>
                    <a:pt x="134316" y="371952"/>
                    <a:pt x="134316" y="371952"/>
                    <a:pt x="134316" y="371952"/>
                  </a:cubicBezTo>
                  <a:lnTo>
                    <a:pt x="140958" y="371952"/>
                  </a:lnTo>
                  <a:cubicBezTo>
                    <a:pt x="140958" y="371952"/>
                    <a:pt x="140958" y="371952"/>
                    <a:pt x="140958" y="371952"/>
                  </a:cubicBezTo>
                  <a:lnTo>
                    <a:pt x="133578" y="379332"/>
                  </a:lnTo>
                  <a:lnTo>
                    <a:pt x="134316" y="383022"/>
                  </a:lnTo>
                  <a:cubicBezTo>
                    <a:pt x="134316" y="383022"/>
                    <a:pt x="138744" y="382284"/>
                    <a:pt x="141696" y="380070"/>
                  </a:cubicBezTo>
                  <a:close/>
                  <a:moveTo>
                    <a:pt x="167526" y="380070"/>
                  </a:moveTo>
                  <a:lnTo>
                    <a:pt x="167526" y="380070"/>
                  </a:lnTo>
                  <a:lnTo>
                    <a:pt x="167526" y="384498"/>
                  </a:lnTo>
                  <a:cubicBezTo>
                    <a:pt x="167157" y="388643"/>
                    <a:pt x="164634" y="392288"/>
                    <a:pt x="160884" y="394092"/>
                  </a:cubicBezTo>
                  <a:cubicBezTo>
                    <a:pt x="157423" y="395929"/>
                    <a:pt x="153275" y="395929"/>
                    <a:pt x="149814" y="394092"/>
                  </a:cubicBezTo>
                  <a:cubicBezTo>
                    <a:pt x="149814" y="394092"/>
                    <a:pt x="149814" y="394092"/>
                    <a:pt x="154980" y="384498"/>
                  </a:cubicBezTo>
                  <a:cubicBezTo>
                    <a:pt x="160146" y="374904"/>
                    <a:pt x="160146" y="371214"/>
                    <a:pt x="161622" y="369000"/>
                  </a:cubicBezTo>
                  <a:cubicBezTo>
                    <a:pt x="161305" y="371943"/>
                    <a:pt x="161305" y="374913"/>
                    <a:pt x="161622" y="377856"/>
                  </a:cubicBezTo>
                  <a:lnTo>
                    <a:pt x="161622" y="377856"/>
                  </a:lnTo>
                  <a:lnTo>
                    <a:pt x="161622" y="383760"/>
                  </a:lnTo>
                  <a:close/>
                  <a:moveTo>
                    <a:pt x="60516" y="331362"/>
                  </a:moveTo>
                  <a:cubicBezTo>
                    <a:pt x="53890" y="332000"/>
                    <a:pt x="47217" y="332000"/>
                    <a:pt x="40590" y="331362"/>
                  </a:cubicBezTo>
                  <a:lnTo>
                    <a:pt x="40590" y="331362"/>
                  </a:lnTo>
                  <a:cubicBezTo>
                    <a:pt x="40590" y="331362"/>
                    <a:pt x="40590" y="341694"/>
                    <a:pt x="53136" y="348336"/>
                  </a:cubicBezTo>
                  <a:cubicBezTo>
                    <a:pt x="61741" y="351316"/>
                    <a:pt x="71099" y="351316"/>
                    <a:pt x="79704" y="348336"/>
                  </a:cubicBezTo>
                  <a:lnTo>
                    <a:pt x="72324" y="352026"/>
                  </a:lnTo>
                  <a:lnTo>
                    <a:pt x="60516" y="355716"/>
                  </a:lnTo>
                  <a:cubicBezTo>
                    <a:pt x="61185" y="362377"/>
                    <a:pt x="65873" y="367945"/>
                    <a:pt x="72324" y="369738"/>
                  </a:cubicBezTo>
                  <a:cubicBezTo>
                    <a:pt x="80283" y="372014"/>
                    <a:pt x="88719" y="372014"/>
                    <a:pt x="96678" y="369738"/>
                  </a:cubicBezTo>
                  <a:cubicBezTo>
                    <a:pt x="101844" y="369738"/>
                    <a:pt x="96678" y="369738"/>
                    <a:pt x="96678" y="369738"/>
                  </a:cubicBezTo>
                  <a:cubicBezTo>
                    <a:pt x="92761" y="370293"/>
                    <a:pt x="88787" y="370293"/>
                    <a:pt x="84870" y="369738"/>
                  </a:cubicBezTo>
                  <a:cubicBezTo>
                    <a:pt x="84870" y="374904"/>
                    <a:pt x="97416" y="380070"/>
                    <a:pt x="101106" y="380808"/>
                  </a:cubicBezTo>
                  <a:cubicBezTo>
                    <a:pt x="108076" y="382967"/>
                    <a:pt x="115538" y="382967"/>
                    <a:pt x="122508" y="380808"/>
                  </a:cubicBezTo>
                  <a:cubicBezTo>
                    <a:pt x="126198" y="380808"/>
                    <a:pt x="122508" y="380808"/>
                    <a:pt x="122508" y="380808"/>
                  </a:cubicBezTo>
                  <a:cubicBezTo>
                    <a:pt x="122508" y="380808"/>
                    <a:pt x="118080" y="380808"/>
                    <a:pt x="118080" y="385974"/>
                  </a:cubicBezTo>
                  <a:cubicBezTo>
                    <a:pt x="118080" y="391140"/>
                    <a:pt x="118080" y="390402"/>
                    <a:pt x="133578" y="391140"/>
                  </a:cubicBezTo>
                  <a:cubicBezTo>
                    <a:pt x="142728" y="392151"/>
                    <a:pt x="151725" y="388215"/>
                    <a:pt x="157194" y="380808"/>
                  </a:cubicBezTo>
                  <a:cubicBezTo>
                    <a:pt x="157194" y="380808"/>
                    <a:pt x="157194" y="380808"/>
                    <a:pt x="157194" y="380808"/>
                  </a:cubicBezTo>
                  <a:lnTo>
                    <a:pt x="151290" y="388188"/>
                  </a:lnTo>
                  <a:cubicBezTo>
                    <a:pt x="151290" y="388188"/>
                    <a:pt x="151290" y="394830"/>
                    <a:pt x="160884" y="394830"/>
                  </a:cubicBezTo>
                  <a:cubicBezTo>
                    <a:pt x="170478" y="394830"/>
                    <a:pt x="173430" y="385974"/>
                    <a:pt x="175644" y="382284"/>
                  </a:cubicBezTo>
                  <a:lnTo>
                    <a:pt x="175644" y="382284"/>
                  </a:lnTo>
                  <a:lnTo>
                    <a:pt x="171216" y="391878"/>
                  </a:lnTo>
                  <a:cubicBezTo>
                    <a:pt x="166987" y="398053"/>
                    <a:pt x="161105" y="402913"/>
                    <a:pt x="154242" y="405900"/>
                  </a:cubicBezTo>
                  <a:lnTo>
                    <a:pt x="139482" y="405900"/>
                  </a:lnTo>
                  <a:cubicBezTo>
                    <a:pt x="139482" y="405900"/>
                    <a:pt x="139482" y="405900"/>
                    <a:pt x="139482" y="405900"/>
                  </a:cubicBezTo>
                  <a:lnTo>
                    <a:pt x="139482" y="405900"/>
                  </a:lnTo>
                  <a:cubicBezTo>
                    <a:pt x="139482" y="405900"/>
                    <a:pt x="139482" y="405900"/>
                    <a:pt x="135054" y="405900"/>
                  </a:cubicBezTo>
                  <a:lnTo>
                    <a:pt x="121032" y="409590"/>
                  </a:lnTo>
                  <a:cubicBezTo>
                    <a:pt x="116604" y="409590"/>
                    <a:pt x="121032" y="414018"/>
                    <a:pt x="124722" y="415494"/>
                  </a:cubicBezTo>
                  <a:cubicBezTo>
                    <a:pt x="128412" y="416970"/>
                    <a:pt x="124722" y="415494"/>
                    <a:pt x="124722" y="419922"/>
                  </a:cubicBezTo>
                  <a:cubicBezTo>
                    <a:pt x="122093" y="421971"/>
                    <a:pt x="119083" y="423477"/>
                    <a:pt x="115866" y="424350"/>
                  </a:cubicBezTo>
                  <a:cubicBezTo>
                    <a:pt x="115866" y="424350"/>
                    <a:pt x="115866" y="424350"/>
                    <a:pt x="115866" y="428040"/>
                  </a:cubicBezTo>
                  <a:lnTo>
                    <a:pt x="125460" y="428040"/>
                  </a:lnTo>
                  <a:lnTo>
                    <a:pt x="121032" y="431730"/>
                  </a:lnTo>
                  <a:cubicBezTo>
                    <a:pt x="115904" y="434864"/>
                    <a:pt x="110062" y="436641"/>
                    <a:pt x="104058" y="436896"/>
                  </a:cubicBezTo>
                  <a:cubicBezTo>
                    <a:pt x="96683" y="437277"/>
                    <a:pt x="89293" y="437277"/>
                    <a:pt x="81918" y="436896"/>
                  </a:cubicBezTo>
                  <a:lnTo>
                    <a:pt x="73800" y="436896"/>
                  </a:lnTo>
                  <a:cubicBezTo>
                    <a:pt x="73971" y="434193"/>
                    <a:pt x="73971" y="431481"/>
                    <a:pt x="73800" y="428778"/>
                  </a:cubicBezTo>
                  <a:cubicBezTo>
                    <a:pt x="72739" y="423542"/>
                    <a:pt x="70738" y="418541"/>
                    <a:pt x="67896" y="414018"/>
                  </a:cubicBezTo>
                  <a:lnTo>
                    <a:pt x="60516" y="425826"/>
                  </a:lnTo>
                  <a:lnTo>
                    <a:pt x="60516" y="425826"/>
                  </a:lnTo>
                  <a:cubicBezTo>
                    <a:pt x="60799" y="423868"/>
                    <a:pt x="60799" y="421880"/>
                    <a:pt x="60516" y="419922"/>
                  </a:cubicBezTo>
                  <a:cubicBezTo>
                    <a:pt x="58461" y="417088"/>
                    <a:pt x="55970" y="414597"/>
                    <a:pt x="53136" y="412542"/>
                  </a:cubicBezTo>
                  <a:lnTo>
                    <a:pt x="53136" y="403686"/>
                  </a:lnTo>
                  <a:cubicBezTo>
                    <a:pt x="53594" y="396806"/>
                    <a:pt x="53594" y="389902"/>
                    <a:pt x="53136" y="383022"/>
                  </a:cubicBezTo>
                  <a:cubicBezTo>
                    <a:pt x="48480" y="373878"/>
                    <a:pt x="43306" y="365007"/>
                    <a:pt x="37638" y="356454"/>
                  </a:cubicBezTo>
                  <a:cubicBezTo>
                    <a:pt x="33970" y="348494"/>
                    <a:pt x="31484" y="340041"/>
                    <a:pt x="30258" y="331362"/>
                  </a:cubicBezTo>
                  <a:cubicBezTo>
                    <a:pt x="29620" y="327204"/>
                    <a:pt x="29620" y="322974"/>
                    <a:pt x="30258" y="318816"/>
                  </a:cubicBezTo>
                  <a:lnTo>
                    <a:pt x="30258" y="318816"/>
                  </a:lnTo>
                  <a:cubicBezTo>
                    <a:pt x="32125" y="321143"/>
                    <a:pt x="34370" y="323139"/>
                    <a:pt x="36900" y="324720"/>
                  </a:cubicBezTo>
                  <a:cubicBezTo>
                    <a:pt x="48040" y="329786"/>
                    <a:pt x="60089" y="332547"/>
                    <a:pt x="72324" y="332838"/>
                  </a:cubicBezTo>
                  <a:close/>
                  <a:moveTo>
                    <a:pt x="134316" y="439848"/>
                  </a:moveTo>
                  <a:lnTo>
                    <a:pt x="134316" y="439848"/>
                  </a:lnTo>
                  <a:lnTo>
                    <a:pt x="139482" y="439848"/>
                  </a:lnTo>
                  <a:lnTo>
                    <a:pt x="139482" y="439848"/>
                  </a:lnTo>
                  <a:cubicBezTo>
                    <a:pt x="138309" y="441865"/>
                    <a:pt x="136489" y="443426"/>
                    <a:pt x="134316" y="444276"/>
                  </a:cubicBezTo>
                  <a:lnTo>
                    <a:pt x="121770" y="444276"/>
                  </a:lnTo>
                  <a:close/>
                  <a:moveTo>
                    <a:pt x="47970" y="414756"/>
                  </a:moveTo>
                  <a:lnTo>
                    <a:pt x="47970" y="414756"/>
                  </a:lnTo>
                  <a:cubicBezTo>
                    <a:pt x="49193" y="411292"/>
                    <a:pt x="52993" y="409474"/>
                    <a:pt x="56457" y="410697"/>
                  </a:cubicBezTo>
                  <a:cubicBezTo>
                    <a:pt x="59921" y="411920"/>
                    <a:pt x="61739" y="415720"/>
                    <a:pt x="60516" y="419184"/>
                  </a:cubicBezTo>
                  <a:cubicBezTo>
                    <a:pt x="61247" y="421337"/>
                    <a:pt x="61247" y="423673"/>
                    <a:pt x="60516" y="425826"/>
                  </a:cubicBezTo>
                  <a:lnTo>
                    <a:pt x="51660" y="425826"/>
                  </a:lnTo>
                  <a:cubicBezTo>
                    <a:pt x="48049" y="425182"/>
                    <a:pt x="45643" y="421732"/>
                    <a:pt x="46287" y="418121"/>
                  </a:cubicBezTo>
                  <a:cubicBezTo>
                    <a:pt x="46512" y="416861"/>
                    <a:pt x="47097" y="415692"/>
                    <a:pt x="47970" y="414756"/>
                  </a:cubicBezTo>
                  <a:close/>
                  <a:moveTo>
                    <a:pt x="53874" y="445752"/>
                  </a:moveTo>
                  <a:cubicBezTo>
                    <a:pt x="53874" y="440586"/>
                    <a:pt x="53874" y="429516"/>
                    <a:pt x="53874" y="428040"/>
                  </a:cubicBezTo>
                  <a:cubicBezTo>
                    <a:pt x="53874" y="426564"/>
                    <a:pt x="58302" y="428040"/>
                    <a:pt x="62730" y="434682"/>
                  </a:cubicBezTo>
                  <a:cubicBezTo>
                    <a:pt x="66101" y="439545"/>
                    <a:pt x="68368" y="445086"/>
                    <a:pt x="69372" y="450918"/>
                  </a:cubicBezTo>
                  <a:cubicBezTo>
                    <a:pt x="69372" y="450918"/>
                    <a:pt x="69372" y="457560"/>
                    <a:pt x="69372" y="459036"/>
                  </a:cubicBezTo>
                  <a:lnTo>
                    <a:pt x="65682" y="459036"/>
                  </a:lnTo>
                  <a:lnTo>
                    <a:pt x="65682" y="459036"/>
                  </a:lnTo>
                  <a:cubicBezTo>
                    <a:pt x="65682" y="459036"/>
                    <a:pt x="65682" y="459036"/>
                    <a:pt x="65682" y="459036"/>
                  </a:cubicBezTo>
                  <a:cubicBezTo>
                    <a:pt x="60761" y="455593"/>
                    <a:pt x="56716" y="451043"/>
                    <a:pt x="53874" y="445752"/>
                  </a:cubicBezTo>
                  <a:close/>
                  <a:moveTo>
                    <a:pt x="53874" y="478962"/>
                  </a:moveTo>
                  <a:cubicBezTo>
                    <a:pt x="53874" y="475272"/>
                    <a:pt x="53874" y="474534"/>
                    <a:pt x="57564" y="473058"/>
                  </a:cubicBezTo>
                  <a:cubicBezTo>
                    <a:pt x="61254" y="471582"/>
                    <a:pt x="57564" y="473058"/>
                    <a:pt x="57564" y="473058"/>
                  </a:cubicBezTo>
                  <a:cubicBezTo>
                    <a:pt x="57564" y="473058"/>
                    <a:pt x="57564" y="473058"/>
                    <a:pt x="57564" y="473058"/>
                  </a:cubicBezTo>
                  <a:cubicBezTo>
                    <a:pt x="56889" y="474968"/>
                    <a:pt x="56889" y="477052"/>
                    <a:pt x="57564" y="478962"/>
                  </a:cubicBezTo>
                  <a:cubicBezTo>
                    <a:pt x="58229" y="480363"/>
                    <a:pt x="58229" y="481989"/>
                    <a:pt x="57564" y="483390"/>
                  </a:cubicBezTo>
                  <a:cubicBezTo>
                    <a:pt x="57564" y="483390"/>
                    <a:pt x="57564" y="483390"/>
                    <a:pt x="52398" y="483390"/>
                  </a:cubicBezTo>
                  <a:cubicBezTo>
                    <a:pt x="52053" y="481934"/>
                    <a:pt x="52053" y="480418"/>
                    <a:pt x="52398" y="478962"/>
                  </a:cubicBezTo>
                  <a:close/>
                  <a:moveTo>
                    <a:pt x="65682" y="499626"/>
                  </a:moveTo>
                  <a:cubicBezTo>
                    <a:pt x="65682" y="499626"/>
                    <a:pt x="60516" y="499626"/>
                    <a:pt x="60516" y="499626"/>
                  </a:cubicBezTo>
                  <a:cubicBezTo>
                    <a:pt x="59954" y="497950"/>
                    <a:pt x="59954" y="496136"/>
                    <a:pt x="60516" y="494460"/>
                  </a:cubicBezTo>
                  <a:lnTo>
                    <a:pt x="60516" y="494460"/>
                  </a:lnTo>
                  <a:lnTo>
                    <a:pt x="72324" y="494460"/>
                  </a:lnTo>
                  <a:cubicBezTo>
                    <a:pt x="72324" y="494460"/>
                    <a:pt x="72324" y="494460"/>
                    <a:pt x="72324" y="494460"/>
                  </a:cubicBezTo>
                  <a:cubicBezTo>
                    <a:pt x="72324" y="494460"/>
                    <a:pt x="72324" y="494460"/>
                    <a:pt x="72324" y="494460"/>
                  </a:cubicBezTo>
                  <a:cubicBezTo>
                    <a:pt x="72324" y="494460"/>
                    <a:pt x="72324" y="494460"/>
                    <a:pt x="76014" y="494460"/>
                  </a:cubicBezTo>
                  <a:cubicBezTo>
                    <a:pt x="77228" y="494743"/>
                    <a:pt x="78490" y="494743"/>
                    <a:pt x="79704" y="494460"/>
                  </a:cubicBezTo>
                  <a:lnTo>
                    <a:pt x="79704" y="494460"/>
                  </a:lnTo>
                  <a:cubicBezTo>
                    <a:pt x="79704" y="494460"/>
                    <a:pt x="84132" y="494460"/>
                    <a:pt x="84132" y="498888"/>
                  </a:cubicBezTo>
                  <a:cubicBezTo>
                    <a:pt x="85167" y="498832"/>
                    <a:pt x="86196" y="499089"/>
                    <a:pt x="87084" y="499626"/>
                  </a:cubicBezTo>
                  <a:lnTo>
                    <a:pt x="78966" y="499626"/>
                  </a:lnTo>
                  <a:lnTo>
                    <a:pt x="74538" y="499626"/>
                  </a:lnTo>
                  <a:cubicBezTo>
                    <a:pt x="74538" y="499626"/>
                    <a:pt x="74538" y="499626"/>
                    <a:pt x="74538" y="499626"/>
                  </a:cubicBezTo>
                  <a:close/>
                  <a:moveTo>
                    <a:pt x="65682" y="482652"/>
                  </a:moveTo>
                  <a:lnTo>
                    <a:pt x="65682" y="482652"/>
                  </a:lnTo>
                  <a:cubicBezTo>
                    <a:pt x="65682" y="482652"/>
                    <a:pt x="65682" y="482652"/>
                    <a:pt x="65682" y="482652"/>
                  </a:cubicBezTo>
                  <a:cubicBezTo>
                    <a:pt x="65682" y="482652"/>
                    <a:pt x="65682" y="482652"/>
                    <a:pt x="65682" y="482652"/>
                  </a:cubicBezTo>
                  <a:lnTo>
                    <a:pt x="65682" y="482652"/>
                  </a:lnTo>
                  <a:cubicBezTo>
                    <a:pt x="65682" y="482652"/>
                    <a:pt x="65682" y="482652"/>
                    <a:pt x="65682" y="482652"/>
                  </a:cubicBezTo>
                  <a:cubicBezTo>
                    <a:pt x="64109" y="481820"/>
                    <a:pt x="62824" y="480535"/>
                    <a:pt x="61992" y="478962"/>
                  </a:cubicBezTo>
                  <a:cubicBezTo>
                    <a:pt x="61992" y="478962"/>
                    <a:pt x="66420" y="487080"/>
                    <a:pt x="67158" y="485604"/>
                  </a:cubicBezTo>
                  <a:close/>
                  <a:moveTo>
                    <a:pt x="77490" y="475272"/>
                  </a:moveTo>
                  <a:lnTo>
                    <a:pt x="77490" y="475272"/>
                  </a:lnTo>
                  <a:cubicBezTo>
                    <a:pt x="77490" y="475272"/>
                    <a:pt x="77490" y="478962"/>
                    <a:pt x="77490" y="479700"/>
                  </a:cubicBezTo>
                  <a:lnTo>
                    <a:pt x="72324" y="479700"/>
                  </a:lnTo>
                  <a:cubicBezTo>
                    <a:pt x="72324" y="479700"/>
                    <a:pt x="72324" y="479700"/>
                    <a:pt x="72324" y="479700"/>
                  </a:cubicBezTo>
                  <a:cubicBezTo>
                    <a:pt x="72324" y="479700"/>
                    <a:pt x="72324" y="479700"/>
                    <a:pt x="72324" y="476010"/>
                  </a:cubicBezTo>
                  <a:close/>
                  <a:moveTo>
                    <a:pt x="77490" y="475272"/>
                  </a:moveTo>
                  <a:lnTo>
                    <a:pt x="77490" y="475272"/>
                  </a:lnTo>
                  <a:lnTo>
                    <a:pt x="77490" y="475272"/>
                  </a:lnTo>
                  <a:lnTo>
                    <a:pt x="77490" y="475272"/>
                  </a:lnTo>
                  <a:cubicBezTo>
                    <a:pt x="77490" y="475272"/>
                    <a:pt x="77490" y="475272"/>
                    <a:pt x="77490" y="475272"/>
                  </a:cubicBezTo>
                  <a:close/>
                  <a:moveTo>
                    <a:pt x="84132" y="484866"/>
                  </a:moveTo>
                  <a:lnTo>
                    <a:pt x="84132" y="484866"/>
                  </a:lnTo>
                  <a:lnTo>
                    <a:pt x="84132" y="480438"/>
                  </a:lnTo>
                  <a:cubicBezTo>
                    <a:pt x="84511" y="482388"/>
                    <a:pt x="84511" y="484392"/>
                    <a:pt x="84132" y="486342"/>
                  </a:cubicBezTo>
                  <a:cubicBezTo>
                    <a:pt x="84132" y="486342"/>
                    <a:pt x="84132" y="486342"/>
                    <a:pt x="84132" y="486342"/>
                  </a:cubicBezTo>
                  <a:close/>
                  <a:moveTo>
                    <a:pt x="84132" y="508482"/>
                  </a:moveTo>
                  <a:lnTo>
                    <a:pt x="84132" y="512172"/>
                  </a:lnTo>
                  <a:lnTo>
                    <a:pt x="76014" y="512172"/>
                  </a:lnTo>
                  <a:lnTo>
                    <a:pt x="70110" y="512172"/>
                  </a:lnTo>
                  <a:cubicBezTo>
                    <a:pt x="70110" y="512172"/>
                    <a:pt x="70110" y="512172"/>
                    <a:pt x="70110" y="512172"/>
                  </a:cubicBezTo>
                  <a:lnTo>
                    <a:pt x="75276" y="512172"/>
                  </a:lnTo>
                  <a:cubicBezTo>
                    <a:pt x="75276" y="512172"/>
                    <a:pt x="75276" y="512172"/>
                    <a:pt x="80442" y="512172"/>
                  </a:cubicBezTo>
                  <a:lnTo>
                    <a:pt x="87084" y="512172"/>
                  </a:lnTo>
                  <a:lnTo>
                    <a:pt x="90774" y="512172"/>
                  </a:lnTo>
                  <a:lnTo>
                    <a:pt x="90774" y="512172"/>
                  </a:lnTo>
                  <a:lnTo>
                    <a:pt x="95202" y="512172"/>
                  </a:lnTo>
                  <a:cubicBezTo>
                    <a:pt x="95202" y="512172"/>
                    <a:pt x="95202" y="515862"/>
                    <a:pt x="95202" y="517338"/>
                  </a:cubicBezTo>
                  <a:cubicBezTo>
                    <a:pt x="92787" y="517997"/>
                    <a:pt x="90238" y="517997"/>
                    <a:pt x="87822" y="517338"/>
                  </a:cubicBezTo>
                  <a:close/>
                  <a:moveTo>
                    <a:pt x="101844" y="531360"/>
                  </a:moveTo>
                  <a:cubicBezTo>
                    <a:pt x="101844" y="531360"/>
                    <a:pt x="101844" y="531360"/>
                    <a:pt x="101844" y="531360"/>
                  </a:cubicBezTo>
                  <a:lnTo>
                    <a:pt x="101844" y="531360"/>
                  </a:lnTo>
                  <a:lnTo>
                    <a:pt x="101844" y="531360"/>
                  </a:lnTo>
                  <a:lnTo>
                    <a:pt x="101844" y="531360"/>
                  </a:lnTo>
                  <a:lnTo>
                    <a:pt x="101844" y="531360"/>
                  </a:lnTo>
                  <a:lnTo>
                    <a:pt x="101844" y="531360"/>
                  </a:lnTo>
                  <a:cubicBezTo>
                    <a:pt x="101844" y="531360"/>
                    <a:pt x="101844" y="531360"/>
                    <a:pt x="101844" y="531360"/>
                  </a:cubicBezTo>
                  <a:cubicBezTo>
                    <a:pt x="101598" y="531357"/>
                    <a:pt x="101352" y="531357"/>
                    <a:pt x="101106" y="531360"/>
                  </a:cubicBezTo>
                  <a:close/>
                  <a:moveTo>
                    <a:pt x="101844" y="518076"/>
                  </a:moveTo>
                  <a:lnTo>
                    <a:pt x="105534" y="518076"/>
                  </a:lnTo>
                  <a:cubicBezTo>
                    <a:pt x="105534" y="518076"/>
                    <a:pt x="105534" y="518076"/>
                    <a:pt x="105534" y="518076"/>
                  </a:cubicBezTo>
                  <a:cubicBezTo>
                    <a:pt x="102876" y="518797"/>
                    <a:pt x="100074" y="518797"/>
                    <a:pt x="97416" y="518076"/>
                  </a:cubicBezTo>
                  <a:lnTo>
                    <a:pt x="97416" y="518076"/>
                  </a:lnTo>
                  <a:lnTo>
                    <a:pt x="92988" y="524718"/>
                  </a:lnTo>
                  <a:lnTo>
                    <a:pt x="92988" y="524718"/>
                  </a:lnTo>
                  <a:cubicBezTo>
                    <a:pt x="92988" y="524718"/>
                    <a:pt x="92988" y="524718"/>
                    <a:pt x="92988" y="524718"/>
                  </a:cubicBezTo>
                  <a:lnTo>
                    <a:pt x="92988" y="524718"/>
                  </a:lnTo>
                  <a:cubicBezTo>
                    <a:pt x="93666" y="521556"/>
                    <a:pt x="93666" y="518286"/>
                    <a:pt x="92988" y="515124"/>
                  </a:cubicBezTo>
                  <a:cubicBezTo>
                    <a:pt x="92988" y="515124"/>
                    <a:pt x="89298" y="510696"/>
                    <a:pt x="92988" y="510696"/>
                  </a:cubicBezTo>
                  <a:lnTo>
                    <a:pt x="99630" y="510696"/>
                  </a:lnTo>
                  <a:cubicBezTo>
                    <a:pt x="99630" y="510696"/>
                    <a:pt x="99630" y="510696"/>
                    <a:pt x="99630" y="510696"/>
                  </a:cubicBezTo>
                  <a:cubicBezTo>
                    <a:pt x="99630" y="510696"/>
                    <a:pt x="102582" y="516600"/>
                    <a:pt x="104796" y="518076"/>
                  </a:cubicBezTo>
                  <a:close/>
                  <a:moveTo>
                    <a:pt x="100368" y="499626"/>
                  </a:moveTo>
                  <a:cubicBezTo>
                    <a:pt x="100368" y="499626"/>
                    <a:pt x="100368" y="499626"/>
                    <a:pt x="100368" y="499626"/>
                  </a:cubicBezTo>
                  <a:lnTo>
                    <a:pt x="100368" y="499626"/>
                  </a:lnTo>
                  <a:lnTo>
                    <a:pt x="100368" y="493722"/>
                  </a:lnTo>
                  <a:lnTo>
                    <a:pt x="100368" y="493722"/>
                  </a:lnTo>
                  <a:cubicBezTo>
                    <a:pt x="100368" y="493722"/>
                    <a:pt x="101106" y="499626"/>
                    <a:pt x="100368" y="499626"/>
                  </a:cubicBezTo>
                  <a:close/>
                  <a:moveTo>
                    <a:pt x="142434" y="459774"/>
                  </a:moveTo>
                  <a:cubicBezTo>
                    <a:pt x="142434" y="463464"/>
                    <a:pt x="142434" y="463464"/>
                    <a:pt x="142434" y="464940"/>
                  </a:cubicBezTo>
                  <a:lnTo>
                    <a:pt x="129888" y="472320"/>
                  </a:lnTo>
                  <a:lnTo>
                    <a:pt x="118080" y="481914"/>
                  </a:lnTo>
                  <a:lnTo>
                    <a:pt x="111438" y="489294"/>
                  </a:lnTo>
                  <a:cubicBezTo>
                    <a:pt x="110326" y="491297"/>
                    <a:pt x="108820" y="493055"/>
                    <a:pt x="107010" y="494460"/>
                  </a:cubicBezTo>
                  <a:lnTo>
                    <a:pt x="107010" y="494460"/>
                  </a:lnTo>
                  <a:cubicBezTo>
                    <a:pt x="107252" y="492746"/>
                    <a:pt x="107252" y="491008"/>
                    <a:pt x="107010" y="489294"/>
                  </a:cubicBezTo>
                  <a:cubicBezTo>
                    <a:pt x="107010" y="489294"/>
                    <a:pt x="107010" y="489294"/>
                    <a:pt x="107010" y="489294"/>
                  </a:cubicBezTo>
                  <a:lnTo>
                    <a:pt x="107010" y="495936"/>
                  </a:lnTo>
                  <a:lnTo>
                    <a:pt x="107010" y="495936"/>
                  </a:lnTo>
                  <a:lnTo>
                    <a:pt x="107010" y="490770"/>
                  </a:lnTo>
                  <a:lnTo>
                    <a:pt x="107010" y="490770"/>
                  </a:lnTo>
                  <a:cubicBezTo>
                    <a:pt x="107690" y="488608"/>
                    <a:pt x="107690" y="486290"/>
                    <a:pt x="107010" y="484128"/>
                  </a:cubicBezTo>
                  <a:cubicBezTo>
                    <a:pt x="107266" y="481921"/>
                    <a:pt x="107266" y="479693"/>
                    <a:pt x="107010" y="477486"/>
                  </a:cubicBezTo>
                  <a:cubicBezTo>
                    <a:pt x="107010" y="477486"/>
                    <a:pt x="107010" y="477486"/>
                    <a:pt x="103320" y="477486"/>
                  </a:cubicBezTo>
                  <a:lnTo>
                    <a:pt x="103320" y="481176"/>
                  </a:lnTo>
                  <a:lnTo>
                    <a:pt x="103320" y="481176"/>
                  </a:lnTo>
                  <a:lnTo>
                    <a:pt x="103320" y="481176"/>
                  </a:lnTo>
                  <a:cubicBezTo>
                    <a:pt x="103320" y="481176"/>
                    <a:pt x="103320" y="481176"/>
                    <a:pt x="103320" y="477486"/>
                  </a:cubicBezTo>
                  <a:lnTo>
                    <a:pt x="103320" y="477486"/>
                  </a:lnTo>
                  <a:cubicBezTo>
                    <a:pt x="103320" y="477486"/>
                    <a:pt x="103320" y="477486"/>
                    <a:pt x="103320" y="477486"/>
                  </a:cubicBezTo>
                  <a:lnTo>
                    <a:pt x="110700" y="477486"/>
                  </a:lnTo>
                  <a:lnTo>
                    <a:pt x="117342" y="477486"/>
                  </a:lnTo>
                  <a:cubicBezTo>
                    <a:pt x="117342" y="477486"/>
                    <a:pt x="121032" y="477486"/>
                    <a:pt x="117342" y="477486"/>
                  </a:cubicBezTo>
                  <a:lnTo>
                    <a:pt x="87084" y="470106"/>
                  </a:lnTo>
                  <a:lnTo>
                    <a:pt x="77490" y="470106"/>
                  </a:lnTo>
                  <a:cubicBezTo>
                    <a:pt x="77490" y="470106"/>
                    <a:pt x="73800" y="470106"/>
                    <a:pt x="77490" y="470106"/>
                  </a:cubicBezTo>
                  <a:cubicBezTo>
                    <a:pt x="78542" y="472195"/>
                    <a:pt x="78542" y="474659"/>
                    <a:pt x="77490" y="476748"/>
                  </a:cubicBezTo>
                  <a:cubicBezTo>
                    <a:pt x="75911" y="479601"/>
                    <a:pt x="72319" y="480634"/>
                    <a:pt x="69466" y="479056"/>
                  </a:cubicBezTo>
                  <a:cubicBezTo>
                    <a:pt x="68495" y="478518"/>
                    <a:pt x="67695" y="477718"/>
                    <a:pt x="67158" y="476748"/>
                  </a:cubicBezTo>
                  <a:cubicBezTo>
                    <a:pt x="63694" y="473902"/>
                    <a:pt x="63192" y="468786"/>
                    <a:pt x="66038" y="465322"/>
                  </a:cubicBezTo>
                  <a:cubicBezTo>
                    <a:pt x="66373" y="464913"/>
                    <a:pt x="66749" y="464538"/>
                    <a:pt x="67158" y="464202"/>
                  </a:cubicBezTo>
                  <a:cubicBezTo>
                    <a:pt x="71027" y="459788"/>
                    <a:pt x="76831" y="457576"/>
                    <a:pt x="82656" y="458298"/>
                  </a:cubicBezTo>
                  <a:lnTo>
                    <a:pt x="112914" y="458298"/>
                  </a:lnTo>
                  <a:cubicBezTo>
                    <a:pt x="117592" y="457721"/>
                    <a:pt x="122109" y="456215"/>
                    <a:pt x="126198" y="453870"/>
                  </a:cubicBezTo>
                  <a:cubicBezTo>
                    <a:pt x="129073" y="452429"/>
                    <a:pt x="131793" y="450698"/>
                    <a:pt x="134316" y="448704"/>
                  </a:cubicBezTo>
                  <a:lnTo>
                    <a:pt x="134316" y="448704"/>
                  </a:lnTo>
                  <a:lnTo>
                    <a:pt x="144648" y="444276"/>
                  </a:lnTo>
                  <a:cubicBezTo>
                    <a:pt x="143188" y="448298"/>
                    <a:pt x="142439" y="452543"/>
                    <a:pt x="142434" y="456822"/>
                  </a:cubicBezTo>
                  <a:close/>
                  <a:moveTo>
                    <a:pt x="171954" y="453132"/>
                  </a:moveTo>
                  <a:lnTo>
                    <a:pt x="157194" y="461988"/>
                  </a:lnTo>
                  <a:cubicBezTo>
                    <a:pt x="152635" y="464331"/>
                    <a:pt x="148613" y="467598"/>
                    <a:pt x="145386" y="471582"/>
                  </a:cubicBezTo>
                  <a:cubicBezTo>
                    <a:pt x="145213" y="469865"/>
                    <a:pt x="145213" y="468133"/>
                    <a:pt x="145386" y="466416"/>
                  </a:cubicBezTo>
                  <a:cubicBezTo>
                    <a:pt x="145386" y="457634"/>
                    <a:pt x="148235" y="449088"/>
                    <a:pt x="153504" y="442062"/>
                  </a:cubicBezTo>
                  <a:cubicBezTo>
                    <a:pt x="153504" y="442062"/>
                    <a:pt x="153504" y="442062"/>
                    <a:pt x="147600" y="442062"/>
                  </a:cubicBezTo>
                  <a:lnTo>
                    <a:pt x="139482" y="442062"/>
                  </a:lnTo>
                  <a:lnTo>
                    <a:pt x="132102" y="442062"/>
                  </a:lnTo>
                  <a:cubicBezTo>
                    <a:pt x="132102" y="442062"/>
                    <a:pt x="132102" y="442062"/>
                    <a:pt x="132102" y="442062"/>
                  </a:cubicBezTo>
                  <a:lnTo>
                    <a:pt x="144648" y="425826"/>
                  </a:lnTo>
                  <a:lnTo>
                    <a:pt x="150552" y="425826"/>
                  </a:lnTo>
                  <a:cubicBezTo>
                    <a:pt x="153720" y="427724"/>
                    <a:pt x="157231" y="428978"/>
                    <a:pt x="160884" y="429516"/>
                  </a:cubicBezTo>
                  <a:lnTo>
                    <a:pt x="167526" y="429516"/>
                  </a:lnTo>
                  <a:cubicBezTo>
                    <a:pt x="167243" y="430730"/>
                    <a:pt x="167243" y="431992"/>
                    <a:pt x="167526" y="433206"/>
                  </a:cubicBezTo>
                  <a:lnTo>
                    <a:pt x="162360" y="441324"/>
                  </a:lnTo>
                  <a:cubicBezTo>
                    <a:pt x="162360" y="445752"/>
                    <a:pt x="162360" y="441324"/>
                    <a:pt x="162360" y="441324"/>
                  </a:cubicBezTo>
                  <a:lnTo>
                    <a:pt x="168264" y="433944"/>
                  </a:lnTo>
                  <a:lnTo>
                    <a:pt x="171954" y="433944"/>
                  </a:lnTo>
                  <a:lnTo>
                    <a:pt x="171954" y="433944"/>
                  </a:lnTo>
                  <a:lnTo>
                    <a:pt x="171954" y="433944"/>
                  </a:lnTo>
                  <a:cubicBezTo>
                    <a:pt x="171725" y="436645"/>
                    <a:pt x="171725" y="439361"/>
                    <a:pt x="171954" y="442062"/>
                  </a:cubicBezTo>
                  <a:cubicBezTo>
                    <a:pt x="171954" y="442062"/>
                    <a:pt x="173430" y="449442"/>
                    <a:pt x="171954" y="450180"/>
                  </a:cubicBezTo>
                  <a:close/>
                  <a:moveTo>
                    <a:pt x="208116" y="425826"/>
                  </a:moveTo>
                  <a:cubicBezTo>
                    <a:pt x="206150" y="425947"/>
                    <a:pt x="204178" y="425947"/>
                    <a:pt x="202212" y="425826"/>
                  </a:cubicBezTo>
                  <a:lnTo>
                    <a:pt x="198522" y="430992"/>
                  </a:lnTo>
                  <a:cubicBezTo>
                    <a:pt x="198522" y="430992"/>
                    <a:pt x="187452" y="443538"/>
                    <a:pt x="184500" y="447966"/>
                  </a:cubicBezTo>
                  <a:cubicBezTo>
                    <a:pt x="181548" y="452394"/>
                    <a:pt x="184500" y="447966"/>
                    <a:pt x="184500" y="444276"/>
                  </a:cubicBezTo>
                  <a:cubicBezTo>
                    <a:pt x="184228" y="440838"/>
                    <a:pt x="184228" y="437382"/>
                    <a:pt x="184500" y="433944"/>
                  </a:cubicBezTo>
                  <a:cubicBezTo>
                    <a:pt x="184500" y="433944"/>
                    <a:pt x="184500" y="433944"/>
                    <a:pt x="184500" y="433944"/>
                  </a:cubicBezTo>
                  <a:cubicBezTo>
                    <a:pt x="184500" y="433944"/>
                    <a:pt x="184500" y="433944"/>
                    <a:pt x="184500" y="439110"/>
                  </a:cubicBezTo>
                  <a:lnTo>
                    <a:pt x="184500" y="450918"/>
                  </a:lnTo>
                  <a:cubicBezTo>
                    <a:pt x="184500" y="450918"/>
                    <a:pt x="184500" y="450918"/>
                    <a:pt x="184500" y="450918"/>
                  </a:cubicBezTo>
                  <a:lnTo>
                    <a:pt x="184500" y="445014"/>
                  </a:lnTo>
                  <a:cubicBezTo>
                    <a:pt x="183944" y="441345"/>
                    <a:pt x="183944" y="437613"/>
                    <a:pt x="184500" y="433944"/>
                  </a:cubicBezTo>
                  <a:cubicBezTo>
                    <a:pt x="183864" y="430778"/>
                    <a:pt x="183864" y="427517"/>
                    <a:pt x="184500" y="424350"/>
                  </a:cubicBezTo>
                  <a:cubicBezTo>
                    <a:pt x="184500" y="424350"/>
                    <a:pt x="184500" y="424350"/>
                    <a:pt x="184500" y="424350"/>
                  </a:cubicBezTo>
                  <a:lnTo>
                    <a:pt x="160884" y="424350"/>
                  </a:lnTo>
                  <a:cubicBezTo>
                    <a:pt x="160884" y="424350"/>
                    <a:pt x="155718" y="424350"/>
                    <a:pt x="150552" y="424350"/>
                  </a:cubicBezTo>
                  <a:cubicBezTo>
                    <a:pt x="145386" y="424350"/>
                    <a:pt x="150552" y="424350"/>
                    <a:pt x="150552" y="424350"/>
                  </a:cubicBezTo>
                  <a:cubicBezTo>
                    <a:pt x="156162" y="425391"/>
                    <a:pt x="161916" y="425391"/>
                    <a:pt x="167526" y="424350"/>
                  </a:cubicBezTo>
                  <a:cubicBezTo>
                    <a:pt x="167526" y="424350"/>
                    <a:pt x="167526" y="424350"/>
                    <a:pt x="167526" y="424350"/>
                  </a:cubicBezTo>
                  <a:lnTo>
                    <a:pt x="157932" y="424350"/>
                  </a:lnTo>
                  <a:cubicBezTo>
                    <a:pt x="153105" y="425705"/>
                    <a:pt x="147999" y="425705"/>
                    <a:pt x="143172" y="424350"/>
                  </a:cubicBezTo>
                  <a:cubicBezTo>
                    <a:pt x="138744" y="424350"/>
                    <a:pt x="143172" y="424350"/>
                    <a:pt x="143172" y="424350"/>
                  </a:cubicBezTo>
                  <a:cubicBezTo>
                    <a:pt x="151207" y="421941"/>
                    <a:pt x="158547" y="417639"/>
                    <a:pt x="164574" y="411804"/>
                  </a:cubicBezTo>
                  <a:cubicBezTo>
                    <a:pt x="168448" y="407911"/>
                    <a:pt x="171245" y="403079"/>
                    <a:pt x="172692" y="397782"/>
                  </a:cubicBezTo>
                  <a:cubicBezTo>
                    <a:pt x="175262" y="401092"/>
                    <a:pt x="178238" y="404068"/>
                    <a:pt x="181548" y="406638"/>
                  </a:cubicBezTo>
                  <a:cubicBezTo>
                    <a:pt x="181868" y="408096"/>
                    <a:pt x="181868" y="409607"/>
                    <a:pt x="181548" y="411066"/>
                  </a:cubicBezTo>
                  <a:cubicBezTo>
                    <a:pt x="180554" y="413566"/>
                    <a:pt x="179045" y="415829"/>
                    <a:pt x="177120" y="417708"/>
                  </a:cubicBezTo>
                  <a:lnTo>
                    <a:pt x="183024" y="417708"/>
                  </a:lnTo>
                  <a:lnTo>
                    <a:pt x="186714" y="412542"/>
                  </a:lnTo>
                  <a:cubicBezTo>
                    <a:pt x="191051" y="415792"/>
                    <a:pt x="195758" y="418517"/>
                    <a:pt x="200736" y="420660"/>
                  </a:cubicBezTo>
                  <a:lnTo>
                    <a:pt x="200736" y="420660"/>
                  </a:lnTo>
                  <a:cubicBezTo>
                    <a:pt x="198421" y="423096"/>
                    <a:pt x="196436" y="425825"/>
                    <a:pt x="194832" y="428778"/>
                  </a:cubicBezTo>
                  <a:cubicBezTo>
                    <a:pt x="194832" y="428778"/>
                    <a:pt x="194832" y="428778"/>
                    <a:pt x="194832" y="428778"/>
                  </a:cubicBezTo>
                  <a:cubicBezTo>
                    <a:pt x="197374" y="421469"/>
                    <a:pt x="201991" y="415058"/>
                    <a:pt x="208116" y="410328"/>
                  </a:cubicBezTo>
                  <a:lnTo>
                    <a:pt x="208116" y="410328"/>
                  </a:lnTo>
                  <a:lnTo>
                    <a:pt x="216972" y="410328"/>
                  </a:lnTo>
                  <a:cubicBezTo>
                    <a:pt x="212839" y="414726"/>
                    <a:pt x="209806" y="420036"/>
                    <a:pt x="208116" y="425826"/>
                  </a:cubicBezTo>
                  <a:close/>
                  <a:moveTo>
                    <a:pt x="182286" y="523980"/>
                  </a:moveTo>
                  <a:cubicBezTo>
                    <a:pt x="177810" y="523083"/>
                    <a:pt x="173550" y="521328"/>
                    <a:pt x="169740" y="518814"/>
                  </a:cubicBezTo>
                  <a:cubicBezTo>
                    <a:pt x="169740" y="518814"/>
                    <a:pt x="169740" y="518814"/>
                    <a:pt x="169740" y="518814"/>
                  </a:cubicBezTo>
                  <a:cubicBezTo>
                    <a:pt x="173991" y="516898"/>
                    <a:pt x="177963" y="514416"/>
                    <a:pt x="181548" y="511434"/>
                  </a:cubicBezTo>
                  <a:cubicBezTo>
                    <a:pt x="186769" y="508197"/>
                    <a:pt x="191492" y="504220"/>
                    <a:pt x="195570" y="499626"/>
                  </a:cubicBezTo>
                  <a:lnTo>
                    <a:pt x="199260" y="492246"/>
                  </a:lnTo>
                  <a:lnTo>
                    <a:pt x="199260" y="495936"/>
                  </a:lnTo>
                  <a:cubicBezTo>
                    <a:pt x="199260" y="495936"/>
                    <a:pt x="199260" y="495936"/>
                    <a:pt x="204426" y="495936"/>
                  </a:cubicBezTo>
                  <a:lnTo>
                    <a:pt x="208116" y="488556"/>
                  </a:lnTo>
                  <a:cubicBezTo>
                    <a:pt x="208360" y="490763"/>
                    <a:pt x="208360" y="492991"/>
                    <a:pt x="208116" y="495198"/>
                  </a:cubicBezTo>
                  <a:cubicBezTo>
                    <a:pt x="208008" y="496672"/>
                    <a:pt x="208008" y="498152"/>
                    <a:pt x="208116" y="499626"/>
                  </a:cubicBezTo>
                  <a:cubicBezTo>
                    <a:pt x="208116" y="499626"/>
                    <a:pt x="208116" y="499626"/>
                    <a:pt x="208116" y="499626"/>
                  </a:cubicBezTo>
                  <a:lnTo>
                    <a:pt x="208116" y="499626"/>
                  </a:lnTo>
                  <a:cubicBezTo>
                    <a:pt x="206144" y="502978"/>
                    <a:pt x="203350" y="505772"/>
                    <a:pt x="199998" y="507744"/>
                  </a:cubicBezTo>
                  <a:lnTo>
                    <a:pt x="190404" y="514386"/>
                  </a:lnTo>
                  <a:cubicBezTo>
                    <a:pt x="188904" y="518435"/>
                    <a:pt x="186031" y="521830"/>
                    <a:pt x="182286" y="523980"/>
                  </a:cubicBezTo>
                  <a:close/>
                  <a:moveTo>
                    <a:pt x="198522" y="539478"/>
                  </a:moveTo>
                  <a:lnTo>
                    <a:pt x="188928" y="539478"/>
                  </a:lnTo>
                  <a:cubicBezTo>
                    <a:pt x="188928" y="539478"/>
                    <a:pt x="184500" y="539478"/>
                    <a:pt x="188928" y="533574"/>
                  </a:cubicBezTo>
                  <a:cubicBezTo>
                    <a:pt x="189535" y="529703"/>
                    <a:pt x="192024" y="526385"/>
                    <a:pt x="195570" y="524718"/>
                  </a:cubicBezTo>
                  <a:lnTo>
                    <a:pt x="203688" y="518814"/>
                  </a:lnTo>
                  <a:lnTo>
                    <a:pt x="208116" y="514386"/>
                  </a:lnTo>
                  <a:cubicBezTo>
                    <a:pt x="210271" y="512612"/>
                    <a:pt x="212249" y="510635"/>
                    <a:pt x="214020" y="508482"/>
                  </a:cubicBezTo>
                  <a:cubicBezTo>
                    <a:pt x="215459" y="508935"/>
                    <a:pt x="217009" y="508935"/>
                    <a:pt x="218448" y="508482"/>
                  </a:cubicBezTo>
                  <a:cubicBezTo>
                    <a:pt x="218448" y="508482"/>
                    <a:pt x="218448" y="516600"/>
                    <a:pt x="218448" y="518814"/>
                  </a:cubicBezTo>
                  <a:cubicBezTo>
                    <a:pt x="218824" y="521784"/>
                    <a:pt x="221356" y="524004"/>
                    <a:pt x="224352" y="523980"/>
                  </a:cubicBezTo>
                  <a:cubicBezTo>
                    <a:pt x="221680" y="528319"/>
                    <a:pt x="218168" y="532083"/>
                    <a:pt x="214020" y="535050"/>
                  </a:cubicBezTo>
                  <a:cubicBezTo>
                    <a:pt x="209031" y="537088"/>
                    <a:pt x="203834" y="538573"/>
                    <a:pt x="198522" y="539478"/>
                  </a:cubicBezTo>
                  <a:close/>
                  <a:moveTo>
                    <a:pt x="208854" y="549072"/>
                  </a:moveTo>
                  <a:cubicBezTo>
                    <a:pt x="208854" y="549072"/>
                    <a:pt x="204426" y="552762"/>
                    <a:pt x="202950" y="549072"/>
                  </a:cubicBezTo>
                  <a:cubicBezTo>
                    <a:pt x="201474" y="545382"/>
                    <a:pt x="202950" y="543168"/>
                    <a:pt x="202950" y="538740"/>
                  </a:cubicBezTo>
                  <a:cubicBezTo>
                    <a:pt x="202950" y="534312"/>
                    <a:pt x="211068" y="532098"/>
                    <a:pt x="214758" y="529146"/>
                  </a:cubicBezTo>
                  <a:cubicBezTo>
                    <a:pt x="219053" y="527046"/>
                    <a:pt x="222832" y="524021"/>
                    <a:pt x="225828" y="520290"/>
                  </a:cubicBezTo>
                  <a:cubicBezTo>
                    <a:pt x="225828" y="516600"/>
                    <a:pt x="225828" y="515124"/>
                    <a:pt x="225828" y="515124"/>
                  </a:cubicBezTo>
                  <a:cubicBezTo>
                    <a:pt x="227976" y="513889"/>
                    <a:pt x="229762" y="512106"/>
                    <a:pt x="230994" y="509958"/>
                  </a:cubicBezTo>
                  <a:lnTo>
                    <a:pt x="230994" y="503316"/>
                  </a:lnTo>
                  <a:lnTo>
                    <a:pt x="230994" y="513648"/>
                  </a:lnTo>
                  <a:cubicBezTo>
                    <a:pt x="230595" y="515844"/>
                    <a:pt x="230595" y="518094"/>
                    <a:pt x="230994" y="520290"/>
                  </a:cubicBezTo>
                  <a:cubicBezTo>
                    <a:pt x="228979" y="528261"/>
                    <a:pt x="223953" y="535139"/>
                    <a:pt x="216972" y="539478"/>
                  </a:cubicBezTo>
                  <a:cubicBezTo>
                    <a:pt x="214219" y="542854"/>
                    <a:pt x="211260" y="546059"/>
                    <a:pt x="208116" y="549072"/>
                  </a:cubicBezTo>
                  <a:close/>
                  <a:moveTo>
                    <a:pt x="236898" y="557928"/>
                  </a:moveTo>
                  <a:lnTo>
                    <a:pt x="230256" y="564570"/>
                  </a:lnTo>
                  <a:cubicBezTo>
                    <a:pt x="230256" y="564570"/>
                    <a:pt x="225828" y="564570"/>
                    <a:pt x="224352" y="564570"/>
                  </a:cubicBezTo>
                  <a:cubicBezTo>
                    <a:pt x="222507" y="560078"/>
                    <a:pt x="222507" y="555040"/>
                    <a:pt x="224352" y="550548"/>
                  </a:cubicBezTo>
                  <a:cubicBezTo>
                    <a:pt x="224352" y="546120"/>
                    <a:pt x="232470" y="542430"/>
                    <a:pt x="236160" y="538740"/>
                  </a:cubicBezTo>
                  <a:cubicBezTo>
                    <a:pt x="239850" y="535050"/>
                    <a:pt x="241326" y="534312"/>
                    <a:pt x="242802" y="530622"/>
                  </a:cubicBezTo>
                  <a:lnTo>
                    <a:pt x="242802" y="523242"/>
                  </a:lnTo>
                  <a:lnTo>
                    <a:pt x="247230" y="529146"/>
                  </a:lnTo>
                  <a:lnTo>
                    <a:pt x="247230" y="529146"/>
                  </a:lnTo>
                  <a:cubicBezTo>
                    <a:pt x="248285" y="534258"/>
                    <a:pt x="248285" y="539532"/>
                    <a:pt x="247230" y="544644"/>
                  </a:cubicBezTo>
                  <a:cubicBezTo>
                    <a:pt x="244396" y="549516"/>
                    <a:pt x="240920" y="553984"/>
                    <a:pt x="236898" y="557928"/>
                  </a:cubicBezTo>
                  <a:close/>
                  <a:moveTo>
                    <a:pt x="262728" y="571212"/>
                  </a:moveTo>
                  <a:cubicBezTo>
                    <a:pt x="260809" y="575227"/>
                    <a:pt x="257724" y="578570"/>
                    <a:pt x="253872" y="580806"/>
                  </a:cubicBezTo>
                  <a:cubicBezTo>
                    <a:pt x="250418" y="578326"/>
                    <a:pt x="247629" y="575027"/>
                    <a:pt x="245754" y="571212"/>
                  </a:cubicBezTo>
                  <a:cubicBezTo>
                    <a:pt x="244994" y="567312"/>
                    <a:pt x="244994" y="563304"/>
                    <a:pt x="245754" y="559404"/>
                  </a:cubicBezTo>
                  <a:lnTo>
                    <a:pt x="254610" y="551286"/>
                  </a:lnTo>
                  <a:lnTo>
                    <a:pt x="254610" y="546858"/>
                  </a:lnTo>
                  <a:lnTo>
                    <a:pt x="258300" y="551286"/>
                  </a:lnTo>
                  <a:cubicBezTo>
                    <a:pt x="261001" y="554251"/>
                    <a:pt x="263968" y="556968"/>
                    <a:pt x="267156" y="559404"/>
                  </a:cubicBezTo>
                  <a:cubicBezTo>
                    <a:pt x="266824" y="564366"/>
                    <a:pt x="265311" y="569175"/>
                    <a:pt x="262728" y="573426"/>
                  </a:cubicBezTo>
                  <a:close/>
                  <a:moveTo>
                    <a:pt x="281916" y="564570"/>
                  </a:moveTo>
                  <a:cubicBezTo>
                    <a:pt x="281916" y="564570"/>
                    <a:pt x="281916" y="564570"/>
                    <a:pt x="276012" y="564570"/>
                  </a:cubicBezTo>
                  <a:lnTo>
                    <a:pt x="269370" y="557928"/>
                  </a:lnTo>
                  <a:cubicBezTo>
                    <a:pt x="264507" y="554781"/>
                    <a:pt x="260256" y="550781"/>
                    <a:pt x="256824" y="546120"/>
                  </a:cubicBezTo>
                  <a:cubicBezTo>
                    <a:pt x="255894" y="540995"/>
                    <a:pt x="255894" y="535747"/>
                    <a:pt x="256824" y="530622"/>
                  </a:cubicBezTo>
                  <a:lnTo>
                    <a:pt x="256824" y="530622"/>
                  </a:lnTo>
                  <a:cubicBezTo>
                    <a:pt x="258256" y="528789"/>
                    <a:pt x="259496" y="526810"/>
                    <a:pt x="260514" y="524718"/>
                  </a:cubicBezTo>
                  <a:cubicBezTo>
                    <a:pt x="260669" y="527176"/>
                    <a:pt x="260669" y="529640"/>
                    <a:pt x="260514" y="532098"/>
                  </a:cubicBezTo>
                  <a:cubicBezTo>
                    <a:pt x="262322" y="535330"/>
                    <a:pt x="264846" y="538107"/>
                    <a:pt x="267894" y="540216"/>
                  </a:cubicBezTo>
                  <a:cubicBezTo>
                    <a:pt x="267894" y="543906"/>
                    <a:pt x="277488" y="547596"/>
                    <a:pt x="279702" y="552024"/>
                  </a:cubicBezTo>
                  <a:cubicBezTo>
                    <a:pt x="281909" y="555811"/>
                    <a:pt x="282691" y="560258"/>
                    <a:pt x="281916" y="564570"/>
                  </a:cubicBezTo>
                  <a:close/>
                  <a:moveTo>
                    <a:pt x="302580" y="550548"/>
                  </a:moveTo>
                  <a:cubicBezTo>
                    <a:pt x="302580" y="550548"/>
                    <a:pt x="302580" y="550548"/>
                    <a:pt x="296676" y="550548"/>
                  </a:cubicBezTo>
                  <a:cubicBezTo>
                    <a:pt x="291547" y="547690"/>
                    <a:pt x="286610" y="544484"/>
                    <a:pt x="281916" y="540954"/>
                  </a:cubicBezTo>
                  <a:cubicBezTo>
                    <a:pt x="274802" y="536590"/>
                    <a:pt x="269555" y="529759"/>
                    <a:pt x="267156" y="521766"/>
                  </a:cubicBezTo>
                  <a:cubicBezTo>
                    <a:pt x="268639" y="519704"/>
                    <a:pt x="269879" y="517475"/>
                    <a:pt x="270846" y="515124"/>
                  </a:cubicBezTo>
                  <a:lnTo>
                    <a:pt x="270846" y="504792"/>
                  </a:lnTo>
                  <a:lnTo>
                    <a:pt x="270846" y="511434"/>
                  </a:lnTo>
                  <a:cubicBezTo>
                    <a:pt x="272079" y="513582"/>
                    <a:pt x="273864" y="515365"/>
                    <a:pt x="276012" y="516600"/>
                  </a:cubicBezTo>
                  <a:cubicBezTo>
                    <a:pt x="276012" y="516600"/>
                    <a:pt x="276012" y="516600"/>
                    <a:pt x="276012" y="521766"/>
                  </a:cubicBezTo>
                  <a:cubicBezTo>
                    <a:pt x="278831" y="525666"/>
                    <a:pt x="282661" y="528727"/>
                    <a:pt x="287082" y="530622"/>
                  </a:cubicBezTo>
                  <a:cubicBezTo>
                    <a:pt x="291340" y="533405"/>
                    <a:pt x="295296" y="536620"/>
                    <a:pt x="298890" y="540216"/>
                  </a:cubicBezTo>
                  <a:cubicBezTo>
                    <a:pt x="306270" y="544644"/>
                    <a:pt x="306270" y="549072"/>
                    <a:pt x="304794" y="550548"/>
                  </a:cubicBezTo>
                  <a:close/>
                  <a:moveTo>
                    <a:pt x="320292" y="535050"/>
                  </a:moveTo>
                  <a:cubicBezTo>
                    <a:pt x="320292" y="539478"/>
                    <a:pt x="320292" y="540954"/>
                    <a:pt x="316602" y="540954"/>
                  </a:cubicBezTo>
                  <a:lnTo>
                    <a:pt x="307008" y="540954"/>
                  </a:lnTo>
                  <a:cubicBezTo>
                    <a:pt x="299931" y="537806"/>
                    <a:pt x="293244" y="533843"/>
                    <a:pt x="287082" y="529146"/>
                  </a:cubicBezTo>
                  <a:cubicBezTo>
                    <a:pt x="284713" y="525260"/>
                    <a:pt x="282971" y="521027"/>
                    <a:pt x="281916" y="516600"/>
                  </a:cubicBezTo>
                  <a:cubicBezTo>
                    <a:pt x="281916" y="516600"/>
                    <a:pt x="286344" y="516600"/>
                    <a:pt x="287082" y="511434"/>
                  </a:cubicBezTo>
                  <a:cubicBezTo>
                    <a:pt x="285909" y="507281"/>
                    <a:pt x="284167" y="503307"/>
                    <a:pt x="281916" y="499626"/>
                  </a:cubicBezTo>
                  <a:cubicBezTo>
                    <a:pt x="283355" y="500079"/>
                    <a:pt x="284905" y="500079"/>
                    <a:pt x="286344" y="499626"/>
                  </a:cubicBezTo>
                  <a:cubicBezTo>
                    <a:pt x="287584" y="501971"/>
                    <a:pt x="289348" y="503993"/>
                    <a:pt x="291510" y="505530"/>
                  </a:cubicBezTo>
                  <a:cubicBezTo>
                    <a:pt x="294809" y="507331"/>
                    <a:pt x="298012" y="509302"/>
                    <a:pt x="301104" y="511434"/>
                  </a:cubicBezTo>
                  <a:cubicBezTo>
                    <a:pt x="303340" y="513979"/>
                    <a:pt x="306115" y="515995"/>
                    <a:pt x="309222" y="517338"/>
                  </a:cubicBezTo>
                  <a:cubicBezTo>
                    <a:pt x="316964" y="517472"/>
                    <a:pt x="323133" y="523858"/>
                    <a:pt x="323000" y="531601"/>
                  </a:cubicBezTo>
                  <a:cubicBezTo>
                    <a:pt x="322978" y="532767"/>
                    <a:pt x="322816" y="533925"/>
                    <a:pt x="322506" y="535050"/>
                  </a:cubicBezTo>
                  <a:close/>
                  <a:moveTo>
                    <a:pt x="305532" y="493722"/>
                  </a:moveTo>
                  <a:lnTo>
                    <a:pt x="305532" y="490032"/>
                  </a:lnTo>
                  <a:lnTo>
                    <a:pt x="309222" y="497412"/>
                  </a:lnTo>
                  <a:cubicBezTo>
                    <a:pt x="312801" y="501464"/>
                    <a:pt x="316757" y="505170"/>
                    <a:pt x="321030" y="508482"/>
                  </a:cubicBezTo>
                  <a:lnTo>
                    <a:pt x="333576" y="515862"/>
                  </a:lnTo>
                  <a:cubicBezTo>
                    <a:pt x="333576" y="515862"/>
                    <a:pt x="333576" y="515862"/>
                    <a:pt x="333576" y="515862"/>
                  </a:cubicBezTo>
                  <a:cubicBezTo>
                    <a:pt x="329768" y="518376"/>
                    <a:pt x="325502" y="520131"/>
                    <a:pt x="321030" y="521028"/>
                  </a:cubicBezTo>
                  <a:cubicBezTo>
                    <a:pt x="315569" y="522207"/>
                    <a:pt x="309871" y="520850"/>
                    <a:pt x="305532" y="517338"/>
                  </a:cubicBezTo>
                  <a:cubicBezTo>
                    <a:pt x="302314" y="514791"/>
                    <a:pt x="298853" y="512567"/>
                    <a:pt x="295200" y="510696"/>
                  </a:cubicBezTo>
                  <a:cubicBezTo>
                    <a:pt x="292174" y="508568"/>
                    <a:pt x="289650" y="505795"/>
                    <a:pt x="287820" y="502578"/>
                  </a:cubicBezTo>
                  <a:lnTo>
                    <a:pt x="287820" y="502578"/>
                  </a:lnTo>
                  <a:cubicBezTo>
                    <a:pt x="287820" y="502578"/>
                    <a:pt x="287820" y="502578"/>
                    <a:pt x="287820" y="502578"/>
                  </a:cubicBezTo>
                  <a:cubicBezTo>
                    <a:pt x="288123" y="500127"/>
                    <a:pt x="288123" y="497649"/>
                    <a:pt x="287820" y="495198"/>
                  </a:cubicBezTo>
                  <a:cubicBezTo>
                    <a:pt x="287141" y="493036"/>
                    <a:pt x="287141" y="490718"/>
                    <a:pt x="287820" y="488556"/>
                  </a:cubicBezTo>
                  <a:lnTo>
                    <a:pt x="293724" y="492984"/>
                  </a:lnTo>
                  <a:cubicBezTo>
                    <a:pt x="307008" y="494460"/>
                    <a:pt x="307746" y="493722"/>
                    <a:pt x="307746" y="493722"/>
                  </a:cubicBezTo>
                  <a:close/>
                  <a:moveTo>
                    <a:pt x="305532" y="474534"/>
                  </a:moveTo>
                  <a:cubicBezTo>
                    <a:pt x="307074" y="479585"/>
                    <a:pt x="307074" y="484981"/>
                    <a:pt x="305532" y="490032"/>
                  </a:cubicBezTo>
                  <a:cubicBezTo>
                    <a:pt x="303355" y="490629"/>
                    <a:pt x="301067" y="490629"/>
                    <a:pt x="298890" y="490032"/>
                  </a:cubicBezTo>
                  <a:lnTo>
                    <a:pt x="295200" y="486342"/>
                  </a:lnTo>
                  <a:cubicBezTo>
                    <a:pt x="295200" y="486342"/>
                    <a:pt x="295200" y="486342"/>
                    <a:pt x="295200" y="486342"/>
                  </a:cubicBezTo>
                  <a:cubicBezTo>
                    <a:pt x="295569" y="490270"/>
                    <a:pt x="295569" y="494222"/>
                    <a:pt x="295200" y="498150"/>
                  </a:cubicBezTo>
                  <a:cubicBezTo>
                    <a:pt x="295200" y="498150"/>
                    <a:pt x="295200" y="503316"/>
                    <a:pt x="290772" y="498150"/>
                  </a:cubicBezTo>
                  <a:cubicBezTo>
                    <a:pt x="288078" y="499655"/>
                    <a:pt x="284949" y="500177"/>
                    <a:pt x="281916" y="499626"/>
                  </a:cubicBezTo>
                  <a:cubicBezTo>
                    <a:pt x="281916" y="499626"/>
                    <a:pt x="281916" y="499626"/>
                    <a:pt x="281916" y="499626"/>
                  </a:cubicBezTo>
                  <a:cubicBezTo>
                    <a:pt x="282750" y="503766"/>
                    <a:pt x="282750" y="508032"/>
                    <a:pt x="281916" y="512172"/>
                  </a:cubicBezTo>
                  <a:cubicBezTo>
                    <a:pt x="281916" y="517338"/>
                    <a:pt x="281916" y="518076"/>
                    <a:pt x="275274" y="512172"/>
                  </a:cubicBezTo>
                  <a:cubicBezTo>
                    <a:pt x="272920" y="508185"/>
                    <a:pt x="270942" y="503984"/>
                    <a:pt x="269370" y="499626"/>
                  </a:cubicBezTo>
                  <a:cubicBezTo>
                    <a:pt x="269370" y="499626"/>
                    <a:pt x="269370" y="495198"/>
                    <a:pt x="269370" y="499626"/>
                  </a:cubicBezTo>
                  <a:cubicBezTo>
                    <a:pt x="269370" y="504054"/>
                    <a:pt x="269370" y="521766"/>
                    <a:pt x="256824" y="525456"/>
                  </a:cubicBezTo>
                  <a:cubicBezTo>
                    <a:pt x="244278" y="529146"/>
                    <a:pt x="245016" y="508482"/>
                    <a:pt x="245016" y="499626"/>
                  </a:cubicBezTo>
                  <a:cubicBezTo>
                    <a:pt x="245016" y="490770"/>
                    <a:pt x="245016" y="499626"/>
                    <a:pt x="241326" y="499626"/>
                  </a:cubicBezTo>
                  <a:cubicBezTo>
                    <a:pt x="239754" y="503664"/>
                    <a:pt x="237511" y="507407"/>
                    <a:pt x="234684" y="510696"/>
                  </a:cubicBezTo>
                  <a:cubicBezTo>
                    <a:pt x="234684" y="515124"/>
                    <a:pt x="228780" y="510696"/>
                    <a:pt x="228042" y="510696"/>
                  </a:cubicBezTo>
                  <a:cubicBezTo>
                    <a:pt x="227496" y="506532"/>
                    <a:pt x="227496" y="502314"/>
                    <a:pt x="228042" y="498150"/>
                  </a:cubicBezTo>
                  <a:cubicBezTo>
                    <a:pt x="228042" y="498150"/>
                    <a:pt x="228042" y="498150"/>
                    <a:pt x="228042" y="498150"/>
                  </a:cubicBezTo>
                  <a:lnTo>
                    <a:pt x="217710" y="499626"/>
                  </a:lnTo>
                  <a:cubicBezTo>
                    <a:pt x="214020" y="499626"/>
                    <a:pt x="214020" y="499626"/>
                    <a:pt x="213282" y="499626"/>
                  </a:cubicBezTo>
                  <a:cubicBezTo>
                    <a:pt x="212544" y="495725"/>
                    <a:pt x="212544" y="491719"/>
                    <a:pt x="213282" y="487818"/>
                  </a:cubicBezTo>
                  <a:cubicBezTo>
                    <a:pt x="213282" y="484128"/>
                    <a:pt x="213282" y="487818"/>
                    <a:pt x="213282" y="487818"/>
                  </a:cubicBezTo>
                  <a:lnTo>
                    <a:pt x="208116" y="487818"/>
                  </a:lnTo>
                  <a:cubicBezTo>
                    <a:pt x="206197" y="488439"/>
                    <a:pt x="204131" y="488439"/>
                    <a:pt x="202212" y="487818"/>
                  </a:cubicBezTo>
                  <a:cubicBezTo>
                    <a:pt x="200276" y="482834"/>
                    <a:pt x="200276" y="477304"/>
                    <a:pt x="202212" y="472320"/>
                  </a:cubicBezTo>
                  <a:lnTo>
                    <a:pt x="207378" y="464940"/>
                  </a:lnTo>
                  <a:lnTo>
                    <a:pt x="211806" y="464940"/>
                  </a:lnTo>
                  <a:lnTo>
                    <a:pt x="211806" y="464940"/>
                  </a:lnTo>
                  <a:lnTo>
                    <a:pt x="211806" y="470106"/>
                  </a:lnTo>
                  <a:lnTo>
                    <a:pt x="208116" y="476010"/>
                  </a:lnTo>
                  <a:cubicBezTo>
                    <a:pt x="208116" y="476010"/>
                    <a:pt x="208116" y="479700"/>
                    <a:pt x="208116" y="476010"/>
                  </a:cubicBezTo>
                  <a:lnTo>
                    <a:pt x="214020" y="471582"/>
                  </a:lnTo>
                  <a:cubicBezTo>
                    <a:pt x="213622" y="473530"/>
                    <a:pt x="213622" y="475538"/>
                    <a:pt x="214020" y="477486"/>
                  </a:cubicBezTo>
                  <a:cubicBezTo>
                    <a:pt x="214020" y="477486"/>
                    <a:pt x="214020" y="477486"/>
                    <a:pt x="218448" y="477486"/>
                  </a:cubicBezTo>
                  <a:lnTo>
                    <a:pt x="218448" y="477486"/>
                  </a:lnTo>
                  <a:lnTo>
                    <a:pt x="218448" y="477486"/>
                  </a:lnTo>
                  <a:cubicBezTo>
                    <a:pt x="218101" y="480181"/>
                    <a:pt x="218101" y="482909"/>
                    <a:pt x="218448" y="485604"/>
                  </a:cubicBezTo>
                  <a:cubicBezTo>
                    <a:pt x="218448" y="485604"/>
                    <a:pt x="218448" y="485604"/>
                    <a:pt x="218448" y="485604"/>
                  </a:cubicBezTo>
                  <a:lnTo>
                    <a:pt x="223614" y="476748"/>
                  </a:lnTo>
                  <a:cubicBezTo>
                    <a:pt x="223614" y="476748"/>
                    <a:pt x="223614" y="473058"/>
                    <a:pt x="223614" y="476748"/>
                  </a:cubicBezTo>
                  <a:cubicBezTo>
                    <a:pt x="223201" y="479685"/>
                    <a:pt x="223201" y="482667"/>
                    <a:pt x="223614" y="485604"/>
                  </a:cubicBezTo>
                  <a:lnTo>
                    <a:pt x="223614" y="485604"/>
                  </a:lnTo>
                  <a:cubicBezTo>
                    <a:pt x="223762" y="488308"/>
                    <a:pt x="223762" y="491018"/>
                    <a:pt x="223614" y="493722"/>
                  </a:cubicBezTo>
                  <a:cubicBezTo>
                    <a:pt x="223614" y="493722"/>
                    <a:pt x="223614" y="493722"/>
                    <a:pt x="223614" y="493722"/>
                  </a:cubicBezTo>
                  <a:lnTo>
                    <a:pt x="227304" y="485604"/>
                  </a:lnTo>
                  <a:lnTo>
                    <a:pt x="232470" y="485604"/>
                  </a:lnTo>
                  <a:cubicBezTo>
                    <a:pt x="232750" y="483646"/>
                    <a:pt x="232750" y="481658"/>
                    <a:pt x="232470" y="479700"/>
                  </a:cubicBezTo>
                  <a:cubicBezTo>
                    <a:pt x="232108" y="482147"/>
                    <a:pt x="232108" y="484634"/>
                    <a:pt x="232470" y="487080"/>
                  </a:cubicBezTo>
                  <a:cubicBezTo>
                    <a:pt x="233939" y="487328"/>
                    <a:pt x="235429" y="487328"/>
                    <a:pt x="236898" y="487080"/>
                  </a:cubicBezTo>
                  <a:cubicBezTo>
                    <a:pt x="236898" y="487080"/>
                    <a:pt x="236898" y="496674"/>
                    <a:pt x="236898" y="498888"/>
                  </a:cubicBezTo>
                  <a:cubicBezTo>
                    <a:pt x="236898" y="501102"/>
                    <a:pt x="236898" y="498888"/>
                    <a:pt x="236898" y="498888"/>
                  </a:cubicBezTo>
                  <a:cubicBezTo>
                    <a:pt x="236898" y="498888"/>
                    <a:pt x="236898" y="498888"/>
                    <a:pt x="236898" y="498888"/>
                  </a:cubicBezTo>
                  <a:lnTo>
                    <a:pt x="236898" y="495198"/>
                  </a:lnTo>
                  <a:cubicBezTo>
                    <a:pt x="236898" y="495198"/>
                    <a:pt x="236898" y="495198"/>
                    <a:pt x="241326" y="495198"/>
                  </a:cubicBezTo>
                  <a:cubicBezTo>
                    <a:pt x="241688" y="492752"/>
                    <a:pt x="241688" y="490264"/>
                    <a:pt x="241326" y="487818"/>
                  </a:cubicBezTo>
                  <a:lnTo>
                    <a:pt x="241326" y="493722"/>
                  </a:lnTo>
                  <a:lnTo>
                    <a:pt x="246492" y="493722"/>
                  </a:lnTo>
                  <a:lnTo>
                    <a:pt x="250920" y="501840"/>
                  </a:lnTo>
                  <a:cubicBezTo>
                    <a:pt x="250920" y="501840"/>
                    <a:pt x="250920" y="501840"/>
                    <a:pt x="250920" y="501840"/>
                  </a:cubicBezTo>
                  <a:cubicBezTo>
                    <a:pt x="250920" y="501840"/>
                    <a:pt x="250920" y="493722"/>
                    <a:pt x="250920" y="493722"/>
                  </a:cubicBezTo>
                  <a:lnTo>
                    <a:pt x="250920" y="493722"/>
                  </a:lnTo>
                  <a:cubicBezTo>
                    <a:pt x="251673" y="490818"/>
                    <a:pt x="251673" y="487770"/>
                    <a:pt x="250920" y="484866"/>
                  </a:cubicBezTo>
                  <a:cubicBezTo>
                    <a:pt x="250920" y="484866"/>
                    <a:pt x="250920" y="484866"/>
                    <a:pt x="250920" y="484866"/>
                  </a:cubicBezTo>
                  <a:cubicBezTo>
                    <a:pt x="250920" y="484866"/>
                    <a:pt x="250920" y="490770"/>
                    <a:pt x="256086" y="493722"/>
                  </a:cubicBezTo>
                  <a:cubicBezTo>
                    <a:pt x="261252" y="496674"/>
                    <a:pt x="256086" y="493722"/>
                    <a:pt x="256086" y="493722"/>
                  </a:cubicBezTo>
                  <a:cubicBezTo>
                    <a:pt x="256433" y="491027"/>
                    <a:pt x="256433" y="488299"/>
                    <a:pt x="256086" y="485604"/>
                  </a:cubicBezTo>
                  <a:lnTo>
                    <a:pt x="256086" y="485604"/>
                  </a:lnTo>
                  <a:lnTo>
                    <a:pt x="256086" y="485604"/>
                  </a:lnTo>
                  <a:cubicBezTo>
                    <a:pt x="256086" y="485604"/>
                    <a:pt x="256086" y="485604"/>
                    <a:pt x="260514" y="485604"/>
                  </a:cubicBezTo>
                  <a:cubicBezTo>
                    <a:pt x="260691" y="483640"/>
                    <a:pt x="260691" y="481664"/>
                    <a:pt x="260514" y="479700"/>
                  </a:cubicBezTo>
                  <a:lnTo>
                    <a:pt x="267156" y="484128"/>
                  </a:lnTo>
                  <a:cubicBezTo>
                    <a:pt x="267156" y="484128"/>
                    <a:pt x="267156" y="484128"/>
                    <a:pt x="267156" y="484128"/>
                  </a:cubicBezTo>
                  <a:lnTo>
                    <a:pt x="260514" y="478224"/>
                  </a:lnTo>
                  <a:lnTo>
                    <a:pt x="260514" y="464202"/>
                  </a:lnTo>
                  <a:lnTo>
                    <a:pt x="264204" y="464202"/>
                  </a:lnTo>
                  <a:lnTo>
                    <a:pt x="267894" y="464202"/>
                  </a:lnTo>
                  <a:close/>
                  <a:moveTo>
                    <a:pt x="289296" y="436158"/>
                  </a:moveTo>
                  <a:cubicBezTo>
                    <a:pt x="293724" y="441324"/>
                    <a:pt x="300366" y="445752"/>
                    <a:pt x="301842" y="452394"/>
                  </a:cubicBezTo>
                  <a:cubicBezTo>
                    <a:pt x="303318" y="459036"/>
                    <a:pt x="301842" y="463464"/>
                    <a:pt x="301842" y="464202"/>
                  </a:cubicBezTo>
                  <a:cubicBezTo>
                    <a:pt x="299333" y="465652"/>
                    <a:pt x="296233" y="465652"/>
                    <a:pt x="293724" y="464202"/>
                  </a:cubicBezTo>
                  <a:cubicBezTo>
                    <a:pt x="293724" y="464202"/>
                    <a:pt x="293724" y="458298"/>
                    <a:pt x="290034" y="456084"/>
                  </a:cubicBezTo>
                  <a:lnTo>
                    <a:pt x="290034" y="456084"/>
                  </a:lnTo>
                  <a:cubicBezTo>
                    <a:pt x="290868" y="462700"/>
                    <a:pt x="290868" y="469394"/>
                    <a:pt x="290034" y="476010"/>
                  </a:cubicBezTo>
                  <a:cubicBezTo>
                    <a:pt x="290034" y="481176"/>
                    <a:pt x="285606" y="481914"/>
                    <a:pt x="283392" y="481176"/>
                  </a:cubicBezTo>
                  <a:cubicBezTo>
                    <a:pt x="281178" y="480438"/>
                    <a:pt x="283392" y="481176"/>
                    <a:pt x="278226" y="476010"/>
                  </a:cubicBezTo>
                  <a:lnTo>
                    <a:pt x="278226" y="471582"/>
                  </a:lnTo>
                  <a:cubicBezTo>
                    <a:pt x="278226" y="466416"/>
                    <a:pt x="273798" y="465678"/>
                    <a:pt x="278226" y="471582"/>
                  </a:cubicBezTo>
                  <a:cubicBezTo>
                    <a:pt x="278484" y="475760"/>
                    <a:pt x="278484" y="479950"/>
                    <a:pt x="278226" y="484128"/>
                  </a:cubicBezTo>
                  <a:cubicBezTo>
                    <a:pt x="278226" y="487818"/>
                    <a:pt x="278226" y="494460"/>
                    <a:pt x="274536" y="494460"/>
                  </a:cubicBezTo>
                  <a:cubicBezTo>
                    <a:pt x="270846" y="494460"/>
                    <a:pt x="269370" y="494460"/>
                    <a:pt x="267156" y="484866"/>
                  </a:cubicBezTo>
                  <a:cubicBezTo>
                    <a:pt x="264942" y="475272"/>
                    <a:pt x="267156" y="475272"/>
                    <a:pt x="267156" y="475272"/>
                  </a:cubicBezTo>
                  <a:cubicBezTo>
                    <a:pt x="267156" y="475272"/>
                    <a:pt x="267156" y="480438"/>
                    <a:pt x="267156" y="481914"/>
                  </a:cubicBezTo>
                  <a:cubicBezTo>
                    <a:pt x="266986" y="487040"/>
                    <a:pt x="265732" y="492071"/>
                    <a:pt x="263466" y="496674"/>
                  </a:cubicBezTo>
                  <a:cubicBezTo>
                    <a:pt x="261606" y="497597"/>
                    <a:pt x="259422" y="497597"/>
                    <a:pt x="257562" y="496674"/>
                  </a:cubicBezTo>
                  <a:cubicBezTo>
                    <a:pt x="257252" y="493484"/>
                    <a:pt x="257252" y="490270"/>
                    <a:pt x="257562" y="487080"/>
                  </a:cubicBezTo>
                  <a:lnTo>
                    <a:pt x="257562" y="474534"/>
                  </a:lnTo>
                  <a:cubicBezTo>
                    <a:pt x="257562" y="474534"/>
                    <a:pt x="257562" y="467892"/>
                    <a:pt x="257562" y="467892"/>
                  </a:cubicBezTo>
                  <a:cubicBezTo>
                    <a:pt x="257562" y="467892"/>
                    <a:pt x="257562" y="467892"/>
                    <a:pt x="257562" y="477486"/>
                  </a:cubicBezTo>
                  <a:cubicBezTo>
                    <a:pt x="257562" y="487080"/>
                    <a:pt x="253872" y="487080"/>
                    <a:pt x="250920" y="487080"/>
                  </a:cubicBezTo>
                  <a:cubicBezTo>
                    <a:pt x="247968" y="487080"/>
                    <a:pt x="246492" y="480438"/>
                    <a:pt x="247230" y="476748"/>
                  </a:cubicBezTo>
                  <a:cubicBezTo>
                    <a:pt x="246625" y="472588"/>
                    <a:pt x="246625" y="468362"/>
                    <a:pt x="247230" y="464202"/>
                  </a:cubicBezTo>
                  <a:cubicBezTo>
                    <a:pt x="247230" y="464202"/>
                    <a:pt x="247230" y="459036"/>
                    <a:pt x="247230" y="459036"/>
                  </a:cubicBezTo>
                  <a:cubicBezTo>
                    <a:pt x="247230" y="459036"/>
                    <a:pt x="247230" y="462726"/>
                    <a:pt x="247230" y="465678"/>
                  </a:cubicBezTo>
                  <a:lnTo>
                    <a:pt x="247230" y="469368"/>
                  </a:lnTo>
                  <a:lnTo>
                    <a:pt x="241326" y="475272"/>
                  </a:lnTo>
                  <a:cubicBezTo>
                    <a:pt x="241326" y="475272"/>
                    <a:pt x="236160" y="475272"/>
                    <a:pt x="235422" y="470106"/>
                  </a:cubicBezTo>
                  <a:cubicBezTo>
                    <a:pt x="234809" y="465699"/>
                    <a:pt x="234809" y="461229"/>
                    <a:pt x="235422" y="456822"/>
                  </a:cubicBezTo>
                  <a:cubicBezTo>
                    <a:pt x="235917" y="454387"/>
                    <a:pt x="235917" y="451877"/>
                    <a:pt x="235422" y="449442"/>
                  </a:cubicBezTo>
                  <a:lnTo>
                    <a:pt x="235422" y="449442"/>
                  </a:lnTo>
                  <a:cubicBezTo>
                    <a:pt x="235422" y="449442"/>
                    <a:pt x="235422" y="455346"/>
                    <a:pt x="231732" y="457560"/>
                  </a:cubicBezTo>
                  <a:cubicBezTo>
                    <a:pt x="229223" y="459010"/>
                    <a:pt x="226123" y="459010"/>
                    <a:pt x="223614" y="457560"/>
                  </a:cubicBezTo>
                  <a:cubicBezTo>
                    <a:pt x="223614" y="457560"/>
                    <a:pt x="223614" y="452394"/>
                    <a:pt x="223614" y="445752"/>
                  </a:cubicBezTo>
                  <a:cubicBezTo>
                    <a:pt x="224160" y="442203"/>
                    <a:pt x="225695" y="438878"/>
                    <a:pt x="228042" y="436158"/>
                  </a:cubicBezTo>
                  <a:lnTo>
                    <a:pt x="234684" y="428778"/>
                  </a:lnTo>
                  <a:cubicBezTo>
                    <a:pt x="238035" y="424109"/>
                    <a:pt x="241001" y="419172"/>
                    <a:pt x="243540" y="414018"/>
                  </a:cubicBezTo>
                  <a:cubicBezTo>
                    <a:pt x="249060" y="416514"/>
                    <a:pt x="254064" y="420018"/>
                    <a:pt x="258300" y="424350"/>
                  </a:cubicBezTo>
                  <a:lnTo>
                    <a:pt x="269370" y="436158"/>
                  </a:lnTo>
                  <a:lnTo>
                    <a:pt x="281178" y="424350"/>
                  </a:lnTo>
                  <a:cubicBezTo>
                    <a:pt x="285473" y="420091"/>
                    <a:pt x="290462" y="416597"/>
                    <a:pt x="295938" y="414018"/>
                  </a:cubicBezTo>
                  <a:cubicBezTo>
                    <a:pt x="292248" y="420999"/>
                    <a:pt x="289517" y="428447"/>
                    <a:pt x="287820" y="436158"/>
                  </a:cubicBezTo>
                  <a:close/>
                  <a:moveTo>
                    <a:pt x="484128" y="443538"/>
                  </a:moveTo>
                  <a:cubicBezTo>
                    <a:pt x="484128" y="443538"/>
                    <a:pt x="484128" y="443538"/>
                    <a:pt x="484128" y="447966"/>
                  </a:cubicBezTo>
                  <a:cubicBezTo>
                    <a:pt x="484128" y="452394"/>
                    <a:pt x="484128" y="447966"/>
                    <a:pt x="484128" y="447966"/>
                  </a:cubicBezTo>
                  <a:cubicBezTo>
                    <a:pt x="484128" y="447966"/>
                    <a:pt x="484128" y="447966"/>
                    <a:pt x="484128" y="447966"/>
                  </a:cubicBezTo>
                  <a:cubicBezTo>
                    <a:pt x="484128" y="447966"/>
                    <a:pt x="481914" y="442800"/>
                    <a:pt x="482652" y="443538"/>
                  </a:cubicBezTo>
                  <a:close/>
                  <a:moveTo>
                    <a:pt x="466416" y="411066"/>
                  </a:moveTo>
                  <a:cubicBezTo>
                    <a:pt x="473420" y="415228"/>
                    <a:pt x="478268" y="422232"/>
                    <a:pt x="479700" y="430254"/>
                  </a:cubicBezTo>
                  <a:cubicBezTo>
                    <a:pt x="479700" y="430254"/>
                    <a:pt x="479700" y="430254"/>
                    <a:pt x="479700" y="430254"/>
                  </a:cubicBezTo>
                  <a:lnTo>
                    <a:pt x="466416" y="430254"/>
                  </a:lnTo>
                  <a:cubicBezTo>
                    <a:pt x="466416" y="430254"/>
                    <a:pt x="466416" y="430254"/>
                    <a:pt x="466416" y="425826"/>
                  </a:cubicBezTo>
                  <a:close/>
                  <a:moveTo>
                    <a:pt x="453870" y="400734"/>
                  </a:moveTo>
                  <a:cubicBezTo>
                    <a:pt x="454158" y="399024"/>
                    <a:pt x="454158" y="397278"/>
                    <a:pt x="453870" y="395568"/>
                  </a:cubicBezTo>
                  <a:cubicBezTo>
                    <a:pt x="453870" y="395568"/>
                    <a:pt x="453870" y="395568"/>
                    <a:pt x="453870" y="395568"/>
                  </a:cubicBezTo>
                  <a:lnTo>
                    <a:pt x="450180" y="395568"/>
                  </a:lnTo>
                  <a:cubicBezTo>
                    <a:pt x="450180" y="395568"/>
                    <a:pt x="450180" y="395568"/>
                    <a:pt x="450180" y="395568"/>
                  </a:cubicBezTo>
                  <a:lnTo>
                    <a:pt x="450180" y="389664"/>
                  </a:lnTo>
                  <a:cubicBezTo>
                    <a:pt x="450180" y="389664"/>
                    <a:pt x="450180" y="389664"/>
                    <a:pt x="450180" y="389664"/>
                  </a:cubicBezTo>
                  <a:cubicBezTo>
                    <a:pt x="450180" y="389664"/>
                    <a:pt x="450180" y="389664"/>
                    <a:pt x="450180" y="389664"/>
                  </a:cubicBezTo>
                  <a:lnTo>
                    <a:pt x="450180" y="381546"/>
                  </a:lnTo>
                  <a:cubicBezTo>
                    <a:pt x="450180" y="381546"/>
                    <a:pt x="450180" y="381546"/>
                    <a:pt x="450180" y="381546"/>
                  </a:cubicBezTo>
                  <a:lnTo>
                    <a:pt x="456084" y="381546"/>
                  </a:lnTo>
                  <a:cubicBezTo>
                    <a:pt x="456084" y="381546"/>
                    <a:pt x="456084" y="381546"/>
                    <a:pt x="456084" y="381546"/>
                  </a:cubicBezTo>
                  <a:lnTo>
                    <a:pt x="456084" y="385974"/>
                  </a:lnTo>
                  <a:cubicBezTo>
                    <a:pt x="456084" y="385974"/>
                    <a:pt x="456084" y="385974"/>
                    <a:pt x="456084" y="385974"/>
                  </a:cubicBezTo>
                  <a:lnTo>
                    <a:pt x="460512" y="385974"/>
                  </a:lnTo>
                  <a:cubicBezTo>
                    <a:pt x="460512" y="385974"/>
                    <a:pt x="460512" y="385974"/>
                    <a:pt x="460512" y="385974"/>
                  </a:cubicBezTo>
                  <a:lnTo>
                    <a:pt x="460512" y="385974"/>
                  </a:lnTo>
                  <a:cubicBezTo>
                    <a:pt x="460512" y="385974"/>
                    <a:pt x="460512" y="385974"/>
                    <a:pt x="460512" y="385974"/>
                  </a:cubicBezTo>
                  <a:lnTo>
                    <a:pt x="460512" y="385974"/>
                  </a:lnTo>
                  <a:cubicBezTo>
                    <a:pt x="460512" y="385974"/>
                    <a:pt x="460512" y="385974"/>
                    <a:pt x="460512" y="385974"/>
                  </a:cubicBezTo>
                  <a:cubicBezTo>
                    <a:pt x="460187" y="388423"/>
                    <a:pt x="460187" y="390905"/>
                    <a:pt x="460512" y="393354"/>
                  </a:cubicBezTo>
                  <a:cubicBezTo>
                    <a:pt x="460512" y="393354"/>
                    <a:pt x="460512" y="393354"/>
                    <a:pt x="460512" y="393354"/>
                  </a:cubicBezTo>
                  <a:lnTo>
                    <a:pt x="456084" y="393354"/>
                  </a:lnTo>
                  <a:cubicBezTo>
                    <a:pt x="456084" y="393354"/>
                    <a:pt x="452394" y="402948"/>
                    <a:pt x="453870" y="400734"/>
                  </a:cubicBezTo>
                  <a:close/>
                  <a:moveTo>
                    <a:pt x="430992" y="408114"/>
                  </a:moveTo>
                  <a:cubicBezTo>
                    <a:pt x="436328" y="406830"/>
                    <a:pt x="441892" y="406830"/>
                    <a:pt x="447228" y="408114"/>
                  </a:cubicBezTo>
                  <a:lnTo>
                    <a:pt x="443538" y="423612"/>
                  </a:lnTo>
                  <a:cubicBezTo>
                    <a:pt x="443538" y="423612"/>
                    <a:pt x="443538" y="427302"/>
                    <a:pt x="443538" y="423612"/>
                  </a:cubicBezTo>
                  <a:lnTo>
                    <a:pt x="430254" y="423612"/>
                  </a:lnTo>
                  <a:lnTo>
                    <a:pt x="423612" y="423612"/>
                  </a:lnTo>
                  <a:cubicBezTo>
                    <a:pt x="423642" y="417902"/>
                    <a:pt x="425737" y="412397"/>
                    <a:pt x="429516" y="408114"/>
                  </a:cubicBezTo>
                  <a:close/>
                  <a:moveTo>
                    <a:pt x="416970" y="425826"/>
                  </a:moveTo>
                  <a:lnTo>
                    <a:pt x="416970" y="422136"/>
                  </a:lnTo>
                  <a:lnTo>
                    <a:pt x="439110" y="427302"/>
                  </a:lnTo>
                  <a:cubicBezTo>
                    <a:pt x="439110" y="427302"/>
                    <a:pt x="439110" y="427302"/>
                    <a:pt x="443538" y="427302"/>
                  </a:cubicBezTo>
                  <a:cubicBezTo>
                    <a:pt x="447966" y="427302"/>
                    <a:pt x="447966" y="408114"/>
                    <a:pt x="447966" y="408114"/>
                  </a:cubicBezTo>
                  <a:cubicBezTo>
                    <a:pt x="453132" y="408577"/>
                    <a:pt x="458158" y="410083"/>
                    <a:pt x="462726" y="412542"/>
                  </a:cubicBezTo>
                  <a:lnTo>
                    <a:pt x="458298" y="425826"/>
                  </a:lnTo>
                  <a:cubicBezTo>
                    <a:pt x="458298" y="425826"/>
                    <a:pt x="458298" y="425826"/>
                    <a:pt x="458298" y="429516"/>
                  </a:cubicBezTo>
                  <a:lnTo>
                    <a:pt x="476010" y="433944"/>
                  </a:lnTo>
                  <a:cubicBezTo>
                    <a:pt x="476010" y="433944"/>
                    <a:pt x="476010" y="433944"/>
                    <a:pt x="476010" y="433944"/>
                  </a:cubicBezTo>
                  <a:cubicBezTo>
                    <a:pt x="476674" y="436858"/>
                    <a:pt x="476674" y="439886"/>
                    <a:pt x="476010" y="442800"/>
                  </a:cubicBezTo>
                  <a:cubicBezTo>
                    <a:pt x="476010" y="442800"/>
                    <a:pt x="476010" y="442800"/>
                    <a:pt x="471582" y="442800"/>
                  </a:cubicBezTo>
                  <a:cubicBezTo>
                    <a:pt x="467154" y="442800"/>
                    <a:pt x="464202" y="442800"/>
                    <a:pt x="463464" y="437634"/>
                  </a:cubicBezTo>
                  <a:cubicBezTo>
                    <a:pt x="463213" y="434142"/>
                    <a:pt x="461929" y="430803"/>
                    <a:pt x="459774" y="428040"/>
                  </a:cubicBezTo>
                  <a:cubicBezTo>
                    <a:pt x="459774" y="428040"/>
                    <a:pt x="459774" y="428040"/>
                    <a:pt x="459774" y="428040"/>
                  </a:cubicBezTo>
                  <a:cubicBezTo>
                    <a:pt x="459929" y="429265"/>
                    <a:pt x="459929" y="430505"/>
                    <a:pt x="459774" y="431730"/>
                  </a:cubicBezTo>
                  <a:lnTo>
                    <a:pt x="459774" y="431730"/>
                  </a:lnTo>
                  <a:lnTo>
                    <a:pt x="459774" y="431730"/>
                  </a:lnTo>
                  <a:lnTo>
                    <a:pt x="455346" y="431730"/>
                  </a:lnTo>
                  <a:lnTo>
                    <a:pt x="425826" y="425826"/>
                  </a:lnTo>
                  <a:cubicBezTo>
                    <a:pt x="425826" y="425826"/>
                    <a:pt x="425826" y="425826"/>
                    <a:pt x="425826" y="425826"/>
                  </a:cubicBezTo>
                  <a:cubicBezTo>
                    <a:pt x="422889" y="426222"/>
                    <a:pt x="419907" y="426222"/>
                    <a:pt x="416970" y="425826"/>
                  </a:cubicBezTo>
                  <a:close/>
                  <a:moveTo>
                    <a:pt x="475272" y="456822"/>
                  </a:moveTo>
                  <a:cubicBezTo>
                    <a:pt x="475634" y="458525"/>
                    <a:pt x="475634" y="460285"/>
                    <a:pt x="475272" y="461988"/>
                  </a:cubicBezTo>
                  <a:cubicBezTo>
                    <a:pt x="475272" y="461988"/>
                    <a:pt x="467892" y="461988"/>
                    <a:pt x="465678" y="466416"/>
                  </a:cubicBezTo>
                  <a:cubicBezTo>
                    <a:pt x="463464" y="470844"/>
                    <a:pt x="461250" y="466416"/>
                    <a:pt x="465678" y="466416"/>
                  </a:cubicBezTo>
                  <a:cubicBezTo>
                    <a:pt x="470106" y="466416"/>
                    <a:pt x="470844" y="461988"/>
                    <a:pt x="470844" y="461988"/>
                  </a:cubicBezTo>
                  <a:cubicBezTo>
                    <a:pt x="470977" y="460761"/>
                    <a:pt x="470977" y="459525"/>
                    <a:pt x="470844" y="458298"/>
                  </a:cubicBezTo>
                  <a:lnTo>
                    <a:pt x="470844" y="458298"/>
                  </a:lnTo>
                  <a:lnTo>
                    <a:pt x="470844" y="458298"/>
                  </a:lnTo>
                  <a:cubicBezTo>
                    <a:pt x="470844" y="458298"/>
                    <a:pt x="475272" y="454608"/>
                    <a:pt x="475272" y="455346"/>
                  </a:cubicBezTo>
                  <a:close/>
                  <a:moveTo>
                    <a:pt x="462726" y="444276"/>
                  </a:moveTo>
                  <a:lnTo>
                    <a:pt x="462726" y="444276"/>
                  </a:lnTo>
                  <a:cubicBezTo>
                    <a:pt x="462726" y="444276"/>
                    <a:pt x="462726" y="444276"/>
                    <a:pt x="462726" y="444276"/>
                  </a:cubicBezTo>
                  <a:lnTo>
                    <a:pt x="462726" y="434682"/>
                  </a:lnTo>
                  <a:lnTo>
                    <a:pt x="462726" y="434682"/>
                  </a:lnTo>
                  <a:cubicBezTo>
                    <a:pt x="463043" y="436140"/>
                    <a:pt x="463043" y="437651"/>
                    <a:pt x="462726" y="439110"/>
                  </a:cubicBezTo>
                  <a:cubicBezTo>
                    <a:pt x="462726" y="439110"/>
                    <a:pt x="464202" y="442800"/>
                    <a:pt x="462726" y="442800"/>
                  </a:cubicBezTo>
                  <a:close/>
                  <a:moveTo>
                    <a:pt x="449442" y="448704"/>
                  </a:moveTo>
                  <a:lnTo>
                    <a:pt x="449442" y="453870"/>
                  </a:lnTo>
                  <a:cubicBezTo>
                    <a:pt x="446940" y="457917"/>
                    <a:pt x="442372" y="460204"/>
                    <a:pt x="437634" y="459774"/>
                  </a:cubicBezTo>
                  <a:cubicBezTo>
                    <a:pt x="432498" y="460133"/>
                    <a:pt x="427523" y="457922"/>
                    <a:pt x="424350" y="453870"/>
                  </a:cubicBezTo>
                  <a:cubicBezTo>
                    <a:pt x="421819" y="450339"/>
                    <a:pt x="420062" y="446317"/>
                    <a:pt x="419184" y="442062"/>
                  </a:cubicBezTo>
                  <a:lnTo>
                    <a:pt x="422874" y="442062"/>
                  </a:lnTo>
                  <a:lnTo>
                    <a:pt x="434682" y="442062"/>
                  </a:lnTo>
                  <a:close/>
                  <a:moveTo>
                    <a:pt x="409590" y="433206"/>
                  </a:moveTo>
                  <a:cubicBezTo>
                    <a:pt x="409590" y="433206"/>
                    <a:pt x="409590" y="433206"/>
                    <a:pt x="409590" y="429516"/>
                  </a:cubicBezTo>
                  <a:cubicBezTo>
                    <a:pt x="409590" y="425826"/>
                    <a:pt x="409590" y="429516"/>
                    <a:pt x="409590" y="429516"/>
                  </a:cubicBezTo>
                  <a:cubicBezTo>
                    <a:pt x="409590" y="429516"/>
                    <a:pt x="409590" y="429516"/>
                    <a:pt x="409590" y="433206"/>
                  </a:cubicBezTo>
                  <a:cubicBezTo>
                    <a:pt x="409354" y="434920"/>
                    <a:pt x="409354" y="436658"/>
                    <a:pt x="409590" y="438372"/>
                  </a:cubicBezTo>
                  <a:lnTo>
                    <a:pt x="409590" y="438372"/>
                  </a:lnTo>
                  <a:cubicBezTo>
                    <a:pt x="409590" y="438372"/>
                    <a:pt x="408852" y="433944"/>
                    <a:pt x="409590" y="431730"/>
                  </a:cubicBezTo>
                  <a:close/>
                  <a:moveTo>
                    <a:pt x="402948" y="468630"/>
                  </a:moveTo>
                  <a:cubicBezTo>
                    <a:pt x="405752" y="469959"/>
                    <a:pt x="409000" y="469959"/>
                    <a:pt x="411804" y="468630"/>
                  </a:cubicBezTo>
                  <a:cubicBezTo>
                    <a:pt x="416232" y="468630"/>
                    <a:pt x="411804" y="463464"/>
                    <a:pt x="411804" y="459774"/>
                  </a:cubicBezTo>
                  <a:cubicBezTo>
                    <a:pt x="409922" y="456356"/>
                    <a:pt x="407701" y="453142"/>
                    <a:pt x="405162" y="450180"/>
                  </a:cubicBezTo>
                  <a:cubicBezTo>
                    <a:pt x="404085" y="447837"/>
                    <a:pt x="404085" y="445143"/>
                    <a:pt x="405162" y="442800"/>
                  </a:cubicBezTo>
                  <a:cubicBezTo>
                    <a:pt x="404372" y="440403"/>
                    <a:pt x="404372" y="437817"/>
                    <a:pt x="405162" y="435420"/>
                  </a:cubicBezTo>
                  <a:lnTo>
                    <a:pt x="410328" y="435420"/>
                  </a:lnTo>
                  <a:cubicBezTo>
                    <a:pt x="412786" y="440894"/>
                    <a:pt x="414763" y="446574"/>
                    <a:pt x="416232" y="452394"/>
                  </a:cubicBezTo>
                  <a:cubicBezTo>
                    <a:pt x="417907" y="457233"/>
                    <a:pt x="422217" y="460678"/>
                    <a:pt x="427302" y="461250"/>
                  </a:cubicBezTo>
                  <a:cubicBezTo>
                    <a:pt x="432719" y="463589"/>
                    <a:pt x="438859" y="463589"/>
                    <a:pt x="444276" y="461250"/>
                  </a:cubicBezTo>
                  <a:cubicBezTo>
                    <a:pt x="447007" y="458707"/>
                    <a:pt x="448822" y="455335"/>
                    <a:pt x="449442" y="451656"/>
                  </a:cubicBezTo>
                  <a:cubicBezTo>
                    <a:pt x="450630" y="449074"/>
                    <a:pt x="452394" y="446801"/>
                    <a:pt x="454608" y="445014"/>
                  </a:cubicBezTo>
                  <a:cubicBezTo>
                    <a:pt x="456925" y="443831"/>
                    <a:pt x="459671" y="443831"/>
                    <a:pt x="461988" y="445014"/>
                  </a:cubicBezTo>
                  <a:cubicBezTo>
                    <a:pt x="464025" y="447011"/>
                    <a:pt x="464062" y="450282"/>
                    <a:pt x="462062" y="452319"/>
                  </a:cubicBezTo>
                  <a:cubicBezTo>
                    <a:pt x="462040" y="452345"/>
                    <a:pt x="462010" y="452370"/>
                    <a:pt x="461988" y="452394"/>
                  </a:cubicBezTo>
                  <a:cubicBezTo>
                    <a:pt x="461988" y="452394"/>
                    <a:pt x="453132" y="456822"/>
                    <a:pt x="452394" y="461988"/>
                  </a:cubicBezTo>
                  <a:cubicBezTo>
                    <a:pt x="451656" y="467154"/>
                    <a:pt x="452394" y="468630"/>
                    <a:pt x="458298" y="468630"/>
                  </a:cubicBezTo>
                  <a:cubicBezTo>
                    <a:pt x="463176" y="468747"/>
                    <a:pt x="467826" y="466559"/>
                    <a:pt x="470844" y="462726"/>
                  </a:cubicBezTo>
                  <a:cubicBezTo>
                    <a:pt x="474534" y="462726"/>
                    <a:pt x="474534" y="455346"/>
                    <a:pt x="476010" y="452394"/>
                  </a:cubicBezTo>
                  <a:cubicBezTo>
                    <a:pt x="477486" y="449442"/>
                    <a:pt x="476010" y="452394"/>
                    <a:pt x="481176" y="452394"/>
                  </a:cubicBezTo>
                  <a:cubicBezTo>
                    <a:pt x="486342" y="452394"/>
                    <a:pt x="481176" y="456084"/>
                    <a:pt x="481176" y="460512"/>
                  </a:cubicBezTo>
                  <a:cubicBezTo>
                    <a:pt x="481176" y="464940"/>
                    <a:pt x="481176" y="460512"/>
                    <a:pt x="473796" y="467892"/>
                  </a:cubicBezTo>
                  <a:cubicBezTo>
                    <a:pt x="465412" y="472266"/>
                    <a:pt x="456475" y="475493"/>
                    <a:pt x="447228" y="477486"/>
                  </a:cubicBezTo>
                  <a:lnTo>
                    <a:pt x="415494" y="486342"/>
                  </a:lnTo>
                  <a:cubicBezTo>
                    <a:pt x="409228" y="487066"/>
                    <a:pt x="402985" y="484892"/>
                    <a:pt x="398520" y="480438"/>
                  </a:cubicBezTo>
                  <a:lnTo>
                    <a:pt x="378594" y="469368"/>
                  </a:lnTo>
                  <a:lnTo>
                    <a:pt x="361620" y="460512"/>
                  </a:lnTo>
                  <a:cubicBezTo>
                    <a:pt x="361760" y="458793"/>
                    <a:pt x="361760" y="457065"/>
                    <a:pt x="361620" y="455346"/>
                  </a:cubicBezTo>
                  <a:cubicBezTo>
                    <a:pt x="361620" y="455346"/>
                    <a:pt x="357930" y="444276"/>
                    <a:pt x="357930" y="444276"/>
                  </a:cubicBezTo>
                  <a:cubicBezTo>
                    <a:pt x="362838" y="447960"/>
                    <a:pt x="368771" y="450024"/>
                    <a:pt x="374904" y="450180"/>
                  </a:cubicBezTo>
                  <a:lnTo>
                    <a:pt x="379332" y="450180"/>
                  </a:lnTo>
                  <a:cubicBezTo>
                    <a:pt x="379332" y="450180"/>
                    <a:pt x="399996" y="464202"/>
                    <a:pt x="402948" y="467154"/>
                  </a:cubicBezTo>
                  <a:close/>
                  <a:moveTo>
                    <a:pt x="386712" y="446490"/>
                  </a:moveTo>
                  <a:lnTo>
                    <a:pt x="374904" y="446490"/>
                  </a:lnTo>
                  <a:cubicBezTo>
                    <a:pt x="372749" y="447221"/>
                    <a:pt x="370417" y="447221"/>
                    <a:pt x="368262" y="446490"/>
                  </a:cubicBezTo>
                  <a:lnTo>
                    <a:pt x="368262" y="446490"/>
                  </a:lnTo>
                  <a:lnTo>
                    <a:pt x="373428" y="446490"/>
                  </a:lnTo>
                  <a:lnTo>
                    <a:pt x="373428" y="446490"/>
                  </a:lnTo>
                  <a:close/>
                  <a:moveTo>
                    <a:pt x="375642" y="430992"/>
                  </a:moveTo>
                  <a:cubicBezTo>
                    <a:pt x="375642" y="430992"/>
                    <a:pt x="380070" y="430992"/>
                    <a:pt x="375642" y="430992"/>
                  </a:cubicBezTo>
                  <a:lnTo>
                    <a:pt x="369000" y="430992"/>
                  </a:lnTo>
                  <a:cubicBezTo>
                    <a:pt x="366114" y="431853"/>
                    <a:pt x="363030" y="431853"/>
                    <a:pt x="360144" y="430992"/>
                  </a:cubicBezTo>
                  <a:cubicBezTo>
                    <a:pt x="360144" y="430992"/>
                    <a:pt x="352764" y="430992"/>
                    <a:pt x="354240" y="430992"/>
                  </a:cubicBezTo>
                  <a:cubicBezTo>
                    <a:pt x="356823" y="434318"/>
                    <a:pt x="358823" y="438062"/>
                    <a:pt x="360144" y="442062"/>
                  </a:cubicBezTo>
                  <a:cubicBezTo>
                    <a:pt x="360948" y="446454"/>
                    <a:pt x="360948" y="450954"/>
                    <a:pt x="360144" y="455346"/>
                  </a:cubicBezTo>
                  <a:lnTo>
                    <a:pt x="360144" y="460512"/>
                  </a:lnTo>
                  <a:cubicBezTo>
                    <a:pt x="356255" y="456953"/>
                    <a:pt x="352056" y="453742"/>
                    <a:pt x="347598" y="450918"/>
                  </a:cubicBezTo>
                  <a:lnTo>
                    <a:pt x="332838" y="442800"/>
                  </a:lnTo>
                  <a:cubicBezTo>
                    <a:pt x="332838" y="442800"/>
                    <a:pt x="332838" y="442800"/>
                    <a:pt x="332838" y="442800"/>
                  </a:cubicBezTo>
                  <a:cubicBezTo>
                    <a:pt x="333133" y="439855"/>
                    <a:pt x="333133" y="436889"/>
                    <a:pt x="332838" y="433944"/>
                  </a:cubicBezTo>
                  <a:lnTo>
                    <a:pt x="332838" y="433944"/>
                  </a:lnTo>
                  <a:lnTo>
                    <a:pt x="332838" y="433944"/>
                  </a:lnTo>
                  <a:lnTo>
                    <a:pt x="336528" y="433944"/>
                  </a:lnTo>
                  <a:lnTo>
                    <a:pt x="342432" y="441324"/>
                  </a:lnTo>
                  <a:cubicBezTo>
                    <a:pt x="342432" y="441324"/>
                    <a:pt x="346860" y="445752"/>
                    <a:pt x="342432" y="441324"/>
                  </a:cubicBezTo>
                  <a:cubicBezTo>
                    <a:pt x="341045" y="438190"/>
                    <a:pt x="339310" y="435221"/>
                    <a:pt x="337266" y="432468"/>
                  </a:cubicBezTo>
                  <a:lnTo>
                    <a:pt x="337266" y="428778"/>
                  </a:lnTo>
                  <a:lnTo>
                    <a:pt x="343908" y="428778"/>
                  </a:lnTo>
                  <a:cubicBezTo>
                    <a:pt x="347974" y="428416"/>
                    <a:pt x="351960" y="427420"/>
                    <a:pt x="355716" y="425826"/>
                  </a:cubicBezTo>
                  <a:lnTo>
                    <a:pt x="361620" y="425826"/>
                  </a:lnTo>
                  <a:close/>
                  <a:moveTo>
                    <a:pt x="340218" y="405900"/>
                  </a:moveTo>
                  <a:cubicBezTo>
                    <a:pt x="346307" y="411491"/>
                    <a:pt x="353642" y="415541"/>
                    <a:pt x="361620" y="417708"/>
                  </a:cubicBezTo>
                  <a:cubicBezTo>
                    <a:pt x="361620" y="417708"/>
                    <a:pt x="366786" y="417708"/>
                    <a:pt x="361620" y="417708"/>
                  </a:cubicBezTo>
                  <a:cubicBezTo>
                    <a:pt x="356853" y="419459"/>
                    <a:pt x="351628" y="419459"/>
                    <a:pt x="346860" y="417708"/>
                  </a:cubicBezTo>
                  <a:lnTo>
                    <a:pt x="337266" y="417708"/>
                  </a:lnTo>
                  <a:cubicBezTo>
                    <a:pt x="337266" y="417708"/>
                    <a:pt x="337266" y="417708"/>
                    <a:pt x="337266" y="417708"/>
                  </a:cubicBezTo>
                  <a:lnTo>
                    <a:pt x="354240" y="417708"/>
                  </a:lnTo>
                  <a:cubicBezTo>
                    <a:pt x="354240" y="417708"/>
                    <a:pt x="362358" y="417708"/>
                    <a:pt x="354240" y="417708"/>
                  </a:cubicBezTo>
                  <a:cubicBezTo>
                    <a:pt x="351126" y="418723"/>
                    <a:pt x="347760" y="418723"/>
                    <a:pt x="344646" y="417708"/>
                  </a:cubicBezTo>
                  <a:lnTo>
                    <a:pt x="330624" y="417708"/>
                  </a:lnTo>
                  <a:lnTo>
                    <a:pt x="330624" y="417708"/>
                  </a:lnTo>
                  <a:cubicBezTo>
                    <a:pt x="331487" y="420597"/>
                    <a:pt x="331487" y="423675"/>
                    <a:pt x="330624" y="426564"/>
                  </a:cubicBezTo>
                  <a:cubicBezTo>
                    <a:pt x="330941" y="430247"/>
                    <a:pt x="330941" y="433951"/>
                    <a:pt x="330624" y="437634"/>
                  </a:cubicBezTo>
                  <a:cubicBezTo>
                    <a:pt x="330904" y="439839"/>
                    <a:pt x="330904" y="442071"/>
                    <a:pt x="330624" y="444276"/>
                  </a:cubicBezTo>
                  <a:cubicBezTo>
                    <a:pt x="330624" y="444276"/>
                    <a:pt x="330624" y="444276"/>
                    <a:pt x="330624" y="444276"/>
                  </a:cubicBezTo>
                  <a:lnTo>
                    <a:pt x="326934" y="433206"/>
                  </a:lnTo>
                  <a:cubicBezTo>
                    <a:pt x="326934" y="429516"/>
                    <a:pt x="326934" y="429516"/>
                    <a:pt x="326934" y="428040"/>
                  </a:cubicBezTo>
                  <a:cubicBezTo>
                    <a:pt x="326934" y="426564"/>
                    <a:pt x="326934" y="428040"/>
                    <a:pt x="326934" y="428040"/>
                  </a:cubicBezTo>
                  <a:cubicBezTo>
                    <a:pt x="327274" y="431229"/>
                    <a:pt x="327274" y="434445"/>
                    <a:pt x="326934" y="437634"/>
                  </a:cubicBezTo>
                  <a:cubicBezTo>
                    <a:pt x="326934" y="437634"/>
                    <a:pt x="326934" y="445752"/>
                    <a:pt x="326934" y="441324"/>
                  </a:cubicBezTo>
                  <a:lnTo>
                    <a:pt x="312912" y="425088"/>
                  </a:lnTo>
                  <a:cubicBezTo>
                    <a:pt x="310742" y="425621"/>
                    <a:pt x="308506" y="425869"/>
                    <a:pt x="306270" y="425826"/>
                  </a:cubicBezTo>
                  <a:cubicBezTo>
                    <a:pt x="304307" y="425957"/>
                    <a:pt x="302329" y="425957"/>
                    <a:pt x="300366" y="425826"/>
                  </a:cubicBezTo>
                  <a:cubicBezTo>
                    <a:pt x="298027" y="422990"/>
                    <a:pt x="295296" y="420504"/>
                    <a:pt x="292248" y="418446"/>
                  </a:cubicBezTo>
                  <a:lnTo>
                    <a:pt x="301104" y="414756"/>
                  </a:lnTo>
                  <a:lnTo>
                    <a:pt x="301104" y="414756"/>
                  </a:lnTo>
                  <a:cubicBezTo>
                    <a:pt x="304300" y="416909"/>
                    <a:pt x="307266" y="419382"/>
                    <a:pt x="309960" y="422136"/>
                  </a:cubicBezTo>
                  <a:cubicBezTo>
                    <a:pt x="309960" y="422136"/>
                    <a:pt x="314388" y="426564"/>
                    <a:pt x="309960" y="422136"/>
                  </a:cubicBezTo>
                  <a:cubicBezTo>
                    <a:pt x="308115" y="419370"/>
                    <a:pt x="305872" y="416884"/>
                    <a:pt x="303318" y="414756"/>
                  </a:cubicBezTo>
                  <a:lnTo>
                    <a:pt x="303318" y="414756"/>
                  </a:lnTo>
                  <a:lnTo>
                    <a:pt x="317340" y="406638"/>
                  </a:lnTo>
                  <a:cubicBezTo>
                    <a:pt x="317266" y="408113"/>
                    <a:pt x="317266" y="409591"/>
                    <a:pt x="317340" y="411066"/>
                  </a:cubicBezTo>
                  <a:cubicBezTo>
                    <a:pt x="319288" y="411485"/>
                    <a:pt x="321296" y="411485"/>
                    <a:pt x="323244" y="411066"/>
                  </a:cubicBezTo>
                  <a:cubicBezTo>
                    <a:pt x="321465" y="409342"/>
                    <a:pt x="319975" y="407350"/>
                    <a:pt x="318816" y="405162"/>
                  </a:cubicBezTo>
                  <a:cubicBezTo>
                    <a:pt x="318602" y="403693"/>
                    <a:pt x="318602" y="402203"/>
                    <a:pt x="318816" y="400734"/>
                  </a:cubicBezTo>
                  <a:cubicBezTo>
                    <a:pt x="321952" y="397969"/>
                    <a:pt x="324905" y="395012"/>
                    <a:pt x="327672" y="391878"/>
                  </a:cubicBezTo>
                  <a:cubicBezTo>
                    <a:pt x="331074" y="396772"/>
                    <a:pt x="335325" y="401020"/>
                    <a:pt x="340218" y="404424"/>
                  </a:cubicBezTo>
                  <a:close/>
                  <a:moveTo>
                    <a:pt x="355716" y="394830"/>
                  </a:moveTo>
                  <a:cubicBezTo>
                    <a:pt x="352026" y="396798"/>
                    <a:pt x="347598" y="396798"/>
                    <a:pt x="343908" y="394830"/>
                  </a:cubicBezTo>
                  <a:cubicBezTo>
                    <a:pt x="340402" y="392749"/>
                    <a:pt x="337982" y="389247"/>
                    <a:pt x="337266" y="385236"/>
                  </a:cubicBezTo>
                  <a:lnTo>
                    <a:pt x="337266" y="380808"/>
                  </a:lnTo>
                  <a:lnTo>
                    <a:pt x="337266" y="380808"/>
                  </a:lnTo>
                  <a:lnTo>
                    <a:pt x="337266" y="374904"/>
                  </a:lnTo>
                  <a:lnTo>
                    <a:pt x="337266" y="374904"/>
                  </a:lnTo>
                  <a:cubicBezTo>
                    <a:pt x="337583" y="371961"/>
                    <a:pt x="337583" y="368991"/>
                    <a:pt x="337266" y="366048"/>
                  </a:cubicBezTo>
                  <a:cubicBezTo>
                    <a:pt x="339067" y="371382"/>
                    <a:pt x="341288" y="376564"/>
                    <a:pt x="343908" y="381546"/>
                  </a:cubicBezTo>
                  <a:cubicBezTo>
                    <a:pt x="355716" y="391140"/>
                    <a:pt x="355716" y="393354"/>
                    <a:pt x="355716" y="394830"/>
                  </a:cubicBezTo>
                  <a:close/>
                  <a:moveTo>
                    <a:pt x="387450" y="390402"/>
                  </a:moveTo>
                  <a:cubicBezTo>
                    <a:pt x="387450" y="390402"/>
                    <a:pt x="387450" y="390402"/>
                    <a:pt x="379332" y="390402"/>
                  </a:cubicBezTo>
                  <a:cubicBezTo>
                    <a:pt x="374557" y="392091"/>
                    <a:pt x="369347" y="392091"/>
                    <a:pt x="364572" y="390402"/>
                  </a:cubicBezTo>
                  <a:lnTo>
                    <a:pt x="355716" y="380808"/>
                  </a:lnTo>
                  <a:cubicBezTo>
                    <a:pt x="350735" y="376238"/>
                    <a:pt x="347805" y="369852"/>
                    <a:pt x="347598" y="363096"/>
                  </a:cubicBezTo>
                  <a:lnTo>
                    <a:pt x="352026" y="367524"/>
                  </a:lnTo>
                  <a:cubicBezTo>
                    <a:pt x="354971" y="367853"/>
                    <a:pt x="357937" y="367853"/>
                    <a:pt x="360882" y="367524"/>
                  </a:cubicBezTo>
                  <a:cubicBezTo>
                    <a:pt x="360882" y="367524"/>
                    <a:pt x="360882" y="367524"/>
                    <a:pt x="360882" y="367524"/>
                  </a:cubicBezTo>
                  <a:cubicBezTo>
                    <a:pt x="363148" y="370168"/>
                    <a:pt x="365620" y="372635"/>
                    <a:pt x="368262" y="374904"/>
                  </a:cubicBezTo>
                  <a:cubicBezTo>
                    <a:pt x="368262" y="374904"/>
                    <a:pt x="375642" y="374904"/>
                    <a:pt x="375642" y="374904"/>
                  </a:cubicBezTo>
                  <a:cubicBezTo>
                    <a:pt x="375642" y="374904"/>
                    <a:pt x="375642" y="374904"/>
                    <a:pt x="370476" y="374904"/>
                  </a:cubicBezTo>
                  <a:lnTo>
                    <a:pt x="363096" y="367524"/>
                  </a:lnTo>
                  <a:cubicBezTo>
                    <a:pt x="363096" y="367524"/>
                    <a:pt x="363096" y="367524"/>
                    <a:pt x="363096" y="367524"/>
                  </a:cubicBezTo>
                  <a:lnTo>
                    <a:pt x="369738" y="367524"/>
                  </a:lnTo>
                  <a:cubicBezTo>
                    <a:pt x="373428" y="367524"/>
                    <a:pt x="369738" y="367524"/>
                    <a:pt x="373428" y="367524"/>
                  </a:cubicBezTo>
                  <a:lnTo>
                    <a:pt x="377856" y="373428"/>
                  </a:lnTo>
                  <a:lnTo>
                    <a:pt x="386712" y="383022"/>
                  </a:lnTo>
                  <a:cubicBezTo>
                    <a:pt x="386712" y="383022"/>
                    <a:pt x="385974" y="390402"/>
                    <a:pt x="385974" y="390402"/>
                  </a:cubicBezTo>
                  <a:close/>
                  <a:moveTo>
                    <a:pt x="424350" y="375642"/>
                  </a:moveTo>
                  <a:cubicBezTo>
                    <a:pt x="418335" y="381609"/>
                    <a:pt x="409841" y="384350"/>
                    <a:pt x="401472" y="383022"/>
                  </a:cubicBezTo>
                  <a:cubicBezTo>
                    <a:pt x="384498" y="383022"/>
                    <a:pt x="378594" y="374166"/>
                    <a:pt x="377856" y="369000"/>
                  </a:cubicBezTo>
                  <a:cubicBezTo>
                    <a:pt x="376528" y="366198"/>
                    <a:pt x="376528" y="362946"/>
                    <a:pt x="377856" y="360144"/>
                  </a:cubicBezTo>
                  <a:lnTo>
                    <a:pt x="377856" y="360144"/>
                  </a:lnTo>
                  <a:cubicBezTo>
                    <a:pt x="380476" y="363273"/>
                    <a:pt x="383753" y="365792"/>
                    <a:pt x="387450" y="367524"/>
                  </a:cubicBezTo>
                  <a:cubicBezTo>
                    <a:pt x="392616" y="367524"/>
                    <a:pt x="394092" y="367524"/>
                    <a:pt x="387450" y="367524"/>
                  </a:cubicBezTo>
                  <a:cubicBezTo>
                    <a:pt x="383273" y="364364"/>
                    <a:pt x="379332" y="360911"/>
                    <a:pt x="375642" y="357192"/>
                  </a:cubicBezTo>
                  <a:lnTo>
                    <a:pt x="375642" y="357192"/>
                  </a:lnTo>
                  <a:cubicBezTo>
                    <a:pt x="375642" y="357192"/>
                    <a:pt x="380808" y="357192"/>
                    <a:pt x="394092" y="366048"/>
                  </a:cubicBezTo>
                  <a:cubicBezTo>
                    <a:pt x="402468" y="372139"/>
                    <a:pt x="412520" y="375490"/>
                    <a:pt x="422874" y="375642"/>
                  </a:cubicBezTo>
                  <a:close/>
                  <a:moveTo>
                    <a:pt x="447966" y="356454"/>
                  </a:moveTo>
                  <a:cubicBezTo>
                    <a:pt x="446984" y="360375"/>
                    <a:pt x="444269" y="363635"/>
                    <a:pt x="440586" y="365310"/>
                  </a:cubicBezTo>
                  <a:cubicBezTo>
                    <a:pt x="432387" y="367648"/>
                    <a:pt x="423693" y="367648"/>
                    <a:pt x="415494" y="365310"/>
                  </a:cubicBezTo>
                  <a:cubicBezTo>
                    <a:pt x="407730" y="363434"/>
                    <a:pt x="400269" y="360451"/>
                    <a:pt x="393354" y="356454"/>
                  </a:cubicBezTo>
                  <a:lnTo>
                    <a:pt x="397782" y="356454"/>
                  </a:lnTo>
                  <a:cubicBezTo>
                    <a:pt x="397782" y="356454"/>
                    <a:pt x="397782" y="349812"/>
                    <a:pt x="397782" y="349812"/>
                  </a:cubicBezTo>
                  <a:lnTo>
                    <a:pt x="397782" y="349812"/>
                  </a:lnTo>
                  <a:lnTo>
                    <a:pt x="407376" y="352026"/>
                  </a:lnTo>
                  <a:lnTo>
                    <a:pt x="413280" y="352026"/>
                  </a:lnTo>
                  <a:cubicBezTo>
                    <a:pt x="413280" y="352026"/>
                    <a:pt x="413280" y="352026"/>
                    <a:pt x="413280" y="352026"/>
                  </a:cubicBezTo>
                  <a:lnTo>
                    <a:pt x="408114" y="352026"/>
                  </a:lnTo>
                  <a:cubicBezTo>
                    <a:pt x="404129" y="349749"/>
                    <a:pt x="400417" y="347025"/>
                    <a:pt x="397044" y="343908"/>
                  </a:cubicBezTo>
                  <a:lnTo>
                    <a:pt x="401472" y="343908"/>
                  </a:lnTo>
                  <a:lnTo>
                    <a:pt x="408114" y="343908"/>
                  </a:lnTo>
                  <a:cubicBezTo>
                    <a:pt x="413029" y="346868"/>
                    <a:pt x="418217" y="349340"/>
                    <a:pt x="423612" y="351288"/>
                  </a:cubicBezTo>
                  <a:cubicBezTo>
                    <a:pt x="431022" y="353849"/>
                    <a:pt x="438697" y="355582"/>
                    <a:pt x="446490" y="356454"/>
                  </a:cubicBezTo>
                  <a:close/>
                  <a:moveTo>
                    <a:pt x="447966" y="332100"/>
                  </a:moveTo>
                  <a:lnTo>
                    <a:pt x="464940" y="332100"/>
                  </a:lnTo>
                  <a:cubicBezTo>
                    <a:pt x="464940" y="332100"/>
                    <a:pt x="464940" y="332100"/>
                    <a:pt x="464940" y="339480"/>
                  </a:cubicBezTo>
                  <a:cubicBezTo>
                    <a:pt x="457442" y="346623"/>
                    <a:pt x="447199" y="350129"/>
                    <a:pt x="436896" y="349074"/>
                  </a:cubicBezTo>
                  <a:cubicBezTo>
                    <a:pt x="428158" y="348128"/>
                    <a:pt x="419664" y="345628"/>
                    <a:pt x="411804" y="341694"/>
                  </a:cubicBezTo>
                  <a:cubicBezTo>
                    <a:pt x="410077" y="339537"/>
                    <a:pt x="410077" y="336471"/>
                    <a:pt x="411804" y="334314"/>
                  </a:cubicBezTo>
                  <a:lnTo>
                    <a:pt x="418446" y="334314"/>
                  </a:lnTo>
                  <a:cubicBezTo>
                    <a:pt x="423022" y="335888"/>
                    <a:pt x="427708" y="337121"/>
                    <a:pt x="432468" y="338004"/>
                  </a:cubicBezTo>
                  <a:lnTo>
                    <a:pt x="436158" y="338004"/>
                  </a:lnTo>
                  <a:lnTo>
                    <a:pt x="428778" y="338004"/>
                  </a:lnTo>
                  <a:cubicBezTo>
                    <a:pt x="423951" y="337090"/>
                    <a:pt x="419405" y="335070"/>
                    <a:pt x="415494" y="332100"/>
                  </a:cubicBezTo>
                  <a:cubicBezTo>
                    <a:pt x="415494" y="332100"/>
                    <a:pt x="415494" y="332100"/>
                    <a:pt x="415494" y="332100"/>
                  </a:cubicBezTo>
                  <a:lnTo>
                    <a:pt x="419922" y="332100"/>
                  </a:lnTo>
                  <a:lnTo>
                    <a:pt x="428040" y="332100"/>
                  </a:lnTo>
                  <a:cubicBezTo>
                    <a:pt x="435398" y="332899"/>
                    <a:pt x="442822" y="332899"/>
                    <a:pt x="450180" y="332100"/>
                  </a:cubicBezTo>
                  <a:close/>
                  <a:moveTo>
                    <a:pt x="460512" y="308484"/>
                  </a:moveTo>
                  <a:cubicBezTo>
                    <a:pt x="467575" y="308007"/>
                    <a:pt x="474534" y="306516"/>
                    <a:pt x="481176" y="304056"/>
                  </a:cubicBezTo>
                  <a:cubicBezTo>
                    <a:pt x="481176" y="304056"/>
                    <a:pt x="481176" y="304056"/>
                    <a:pt x="481176" y="304056"/>
                  </a:cubicBezTo>
                  <a:lnTo>
                    <a:pt x="481176" y="311436"/>
                  </a:lnTo>
                  <a:cubicBezTo>
                    <a:pt x="476726" y="317209"/>
                    <a:pt x="470505" y="321358"/>
                    <a:pt x="463464" y="323244"/>
                  </a:cubicBezTo>
                  <a:cubicBezTo>
                    <a:pt x="455125" y="324189"/>
                    <a:pt x="446711" y="324189"/>
                    <a:pt x="438372" y="323244"/>
                  </a:cubicBezTo>
                  <a:cubicBezTo>
                    <a:pt x="434047" y="324603"/>
                    <a:pt x="429413" y="324603"/>
                    <a:pt x="425088" y="323244"/>
                  </a:cubicBezTo>
                  <a:lnTo>
                    <a:pt x="425088" y="323244"/>
                  </a:lnTo>
                  <a:cubicBezTo>
                    <a:pt x="425332" y="321284"/>
                    <a:pt x="425332" y="319300"/>
                    <a:pt x="425088" y="317340"/>
                  </a:cubicBezTo>
                  <a:lnTo>
                    <a:pt x="431730" y="317340"/>
                  </a:lnTo>
                  <a:lnTo>
                    <a:pt x="445752" y="317340"/>
                  </a:lnTo>
                  <a:cubicBezTo>
                    <a:pt x="450918" y="317340"/>
                    <a:pt x="445752" y="317340"/>
                    <a:pt x="445752" y="317340"/>
                  </a:cubicBezTo>
                  <a:lnTo>
                    <a:pt x="430992" y="317340"/>
                  </a:lnTo>
                  <a:cubicBezTo>
                    <a:pt x="430992" y="317340"/>
                    <a:pt x="430992" y="317340"/>
                    <a:pt x="430992" y="317340"/>
                  </a:cubicBezTo>
                  <a:lnTo>
                    <a:pt x="436896" y="317340"/>
                  </a:lnTo>
                  <a:cubicBezTo>
                    <a:pt x="445841" y="315465"/>
                    <a:pt x="454512" y="312491"/>
                    <a:pt x="462726" y="308484"/>
                  </a:cubicBezTo>
                  <a:close/>
                  <a:moveTo>
                    <a:pt x="452394" y="288558"/>
                  </a:moveTo>
                  <a:cubicBezTo>
                    <a:pt x="459826" y="287447"/>
                    <a:pt x="467043" y="285207"/>
                    <a:pt x="473796" y="281916"/>
                  </a:cubicBezTo>
                  <a:cubicBezTo>
                    <a:pt x="481471" y="279729"/>
                    <a:pt x="488711" y="276233"/>
                    <a:pt x="495198" y="271584"/>
                  </a:cubicBezTo>
                  <a:cubicBezTo>
                    <a:pt x="495198" y="271584"/>
                    <a:pt x="495198" y="271584"/>
                    <a:pt x="495198" y="271584"/>
                  </a:cubicBezTo>
                  <a:cubicBezTo>
                    <a:pt x="494342" y="275766"/>
                    <a:pt x="492290" y="279611"/>
                    <a:pt x="489294" y="282654"/>
                  </a:cubicBezTo>
                  <a:cubicBezTo>
                    <a:pt x="483914" y="290057"/>
                    <a:pt x="476062" y="295292"/>
                    <a:pt x="467154" y="297414"/>
                  </a:cubicBezTo>
                  <a:cubicBezTo>
                    <a:pt x="457375" y="298949"/>
                    <a:pt x="447413" y="298949"/>
                    <a:pt x="437634" y="297414"/>
                  </a:cubicBezTo>
                  <a:cubicBezTo>
                    <a:pt x="437634" y="297414"/>
                    <a:pt x="437634" y="297414"/>
                    <a:pt x="437634" y="297414"/>
                  </a:cubicBezTo>
                  <a:lnTo>
                    <a:pt x="437634" y="297414"/>
                  </a:lnTo>
                  <a:lnTo>
                    <a:pt x="447966" y="297414"/>
                  </a:lnTo>
                  <a:lnTo>
                    <a:pt x="459774" y="297414"/>
                  </a:lnTo>
                  <a:lnTo>
                    <a:pt x="467154" y="297414"/>
                  </a:lnTo>
                  <a:lnTo>
                    <a:pt x="463464" y="297414"/>
                  </a:lnTo>
                  <a:cubicBezTo>
                    <a:pt x="457080" y="297938"/>
                    <a:pt x="450660" y="297938"/>
                    <a:pt x="444276" y="297414"/>
                  </a:cubicBezTo>
                  <a:cubicBezTo>
                    <a:pt x="439848" y="297414"/>
                    <a:pt x="436896" y="297414"/>
                    <a:pt x="436158" y="297414"/>
                  </a:cubicBezTo>
                  <a:lnTo>
                    <a:pt x="432468" y="297414"/>
                  </a:lnTo>
                  <a:lnTo>
                    <a:pt x="436896" y="297414"/>
                  </a:lnTo>
                  <a:cubicBezTo>
                    <a:pt x="438844" y="297833"/>
                    <a:pt x="440852" y="297833"/>
                    <a:pt x="442800" y="297414"/>
                  </a:cubicBezTo>
                  <a:cubicBezTo>
                    <a:pt x="445258" y="292885"/>
                    <a:pt x="449567" y="289651"/>
                    <a:pt x="454608" y="288558"/>
                  </a:cubicBezTo>
                  <a:close/>
                  <a:moveTo>
                    <a:pt x="467154" y="261252"/>
                  </a:moveTo>
                  <a:lnTo>
                    <a:pt x="486342" y="253134"/>
                  </a:lnTo>
                  <a:lnTo>
                    <a:pt x="492246" y="248706"/>
                  </a:lnTo>
                  <a:lnTo>
                    <a:pt x="503316" y="242064"/>
                  </a:lnTo>
                  <a:cubicBezTo>
                    <a:pt x="503316" y="242064"/>
                    <a:pt x="503316" y="242064"/>
                    <a:pt x="503316" y="242064"/>
                  </a:cubicBezTo>
                  <a:cubicBezTo>
                    <a:pt x="502216" y="246378"/>
                    <a:pt x="500202" y="250406"/>
                    <a:pt x="497412" y="253872"/>
                  </a:cubicBezTo>
                  <a:cubicBezTo>
                    <a:pt x="492807" y="260087"/>
                    <a:pt x="487043" y="265351"/>
                    <a:pt x="480438" y="269370"/>
                  </a:cubicBezTo>
                  <a:cubicBezTo>
                    <a:pt x="471685" y="275612"/>
                    <a:pt x="461560" y="279661"/>
                    <a:pt x="450918" y="281178"/>
                  </a:cubicBezTo>
                  <a:cubicBezTo>
                    <a:pt x="450918" y="281178"/>
                    <a:pt x="450918" y="281178"/>
                    <a:pt x="450918" y="276012"/>
                  </a:cubicBezTo>
                  <a:cubicBezTo>
                    <a:pt x="450918" y="270846"/>
                    <a:pt x="450918" y="276012"/>
                    <a:pt x="445752" y="276012"/>
                  </a:cubicBezTo>
                  <a:cubicBezTo>
                    <a:pt x="440586" y="276012"/>
                    <a:pt x="445752" y="276012"/>
                    <a:pt x="445752" y="276012"/>
                  </a:cubicBezTo>
                  <a:lnTo>
                    <a:pt x="450918" y="276012"/>
                  </a:lnTo>
                  <a:lnTo>
                    <a:pt x="467892" y="271584"/>
                  </a:lnTo>
                  <a:cubicBezTo>
                    <a:pt x="474534" y="271584"/>
                    <a:pt x="476748" y="267156"/>
                    <a:pt x="476748" y="266418"/>
                  </a:cubicBezTo>
                  <a:lnTo>
                    <a:pt x="467154" y="270846"/>
                  </a:lnTo>
                  <a:cubicBezTo>
                    <a:pt x="461361" y="272564"/>
                    <a:pt x="455435" y="273798"/>
                    <a:pt x="449442" y="274536"/>
                  </a:cubicBezTo>
                  <a:cubicBezTo>
                    <a:pt x="445752" y="274536"/>
                    <a:pt x="449442" y="274536"/>
                    <a:pt x="449442" y="274536"/>
                  </a:cubicBezTo>
                  <a:cubicBezTo>
                    <a:pt x="451206" y="273081"/>
                    <a:pt x="452704" y="271333"/>
                    <a:pt x="453870" y="269370"/>
                  </a:cubicBezTo>
                  <a:close/>
                  <a:moveTo>
                    <a:pt x="467154" y="242064"/>
                  </a:moveTo>
                  <a:cubicBezTo>
                    <a:pt x="473612" y="238429"/>
                    <a:pt x="479567" y="233962"/>
                    <a:pt x="484866" y="228780"/>
                  </a:cubicBezTo>
                  <a:lnTo>
                    <a:pt x="503316" y="210330"/>
                  </a:lnTo>
                  <a:cubicBezTo>
                    <a:pt x="503316" y="210330"/>
                    <a:pt x="503316" y="210330"/>
                    <a:pt x="503316" y="210330"/>
                  </a:cubicBezTo>
                  <a:cubicBezTo>
                    <a:pt x="503500" y="212787"/>
                    <a:pt x="503500" y="215253"/>
                    <a:pt x="503316" y="217710"/>
                  </a:cubicBezTo>
                  <a:cubicBezTo>
                    <a:pt x="500128" y="228494"/>
                    <a:pt x="493678" y="238031"/>
                    <a:pt x="484866" y="245016"/>
                  </a:cubicBezTo>
                  <a:cubicBezTo>
                    <a:pt x="477486" y="250685"/>
                    <a:pt x="469272" y="255168"/>
                    <a:pt x="460512" y="258300"/>
                  </a:cubicBezTo>
                  <a:cubicBezTo>
                    <a:pt x="460512" y="258300"/>
                    <a:pt x="460512" y="258300"/>
                    <a:pt x="460512" y="258300"/>
                  </a:cubicBezTo>
                  <a:cubicBezTo>
                    <a:pt x="460512" y="258300"/>
                    <a:pt x="460512" y="258300"/>
                    <a:pt x="460512" y="258300"/>
                  </a:cubicBezTo>
                  <a:lnTo>
                    <a:pt x="469368" y="252396"/>
                  </a:lnTo>
                  <a:cubicBezTo>
                    <a:pt x="474401" y="250055"/>
                    <a:pt x="479117" y="247079"/>
                    <a:pt x="483390" y="243540"/>
                  </a:cubicBezTo>
                  <a:cubicBezTo>
                    <a:pt x="483390" y="243540"/>
                    <a:pt x="483390" y="243540"/>
                    <a:pt x="483390" y="243540"/>
                  </a:cubicBezTo>
                  <a:cubicBezTo>
                    <a:pt x="480084" y="246535"/>
                    <a:pt x="476357" y="249022"/>
                    <a:pt x="472320" y="250920"/>
                  </a:cubicBezTo>
                  <a:lnTo>
                    <a:pt x="460512" y="258300"/>
                  </a:lnTo>
                  <a:lnTo>
                    <a:pt x="456822" y="258300"/>
                  </a:lnTo>
                  <a:lnTo>
                    <a:pt x="456822" y="258300"/>
                  </a:lnTo>
                  <a:cubicBezTo>
                    <a:pt x="456822" y="258300"/>
                    <a:pt x="461988" y="244278"/>
                    <a:pt x="466416" y="242064"/>
                  </a:cubicBezTo>
                  <a:close/>
                  <a:moveTo>
                    <a:pt x="467154" y="216972"/>
                  </a:moveTo>
                  <a:cubicBezTo>
                    <a:pt x="475811" y="209056"/>
                    <a:pt x="483486" y="200137"/>
                    <a:pt x="490032" y="190404"/>
                  </a:cubicBezTo>
                  <a:cubicBezTo>
                    <a:pt x="493892" y="183986"/>
                    <a:pt x="497346" y="177331"/>
                    <a:pt x="500364" y="170478"/>
                  </a:cubicBezTo>
                  <a:cubicBezTo>
                    <a:pt x="501678" y="183004"/>
                    <a:pt x="499102" y="195631"/>
                    <a:pt x="492984" y="206640"/>
                  </a:cubicBezTo>
                  <a:cubicBezTo>
                    <a:pt x="487397" y="217288"/>
                    <a:pt x="479287" y="226408"/>
                    <a:pt x="469368" y="233208"/>
                  </a:cubicBezTo>
                  <a:lnTo>
                    <a:pt x="462726" y="237636"/>
                  </a:lnTo>
                  <a:lnTo>
                    <a:pt x="462726" y="237636"/>
                  </a:lnTo>
                  <a:lnTo>
                    <a:pt x="462726" y="229518"/>
                  </a:lnTo>
                  <a:lnTo>
                    <a:pt x="468630" y="224352"/>
                  </a:lnTo>
                  <a:cubicBezTo>
                    <a:pt x="472409" y="220986"/>
                    <a:pt x="475862" y="217280"/>
                    <a:pt x="478962" y="213282"/>
                  </a:cubicBezTo>
                  <a:cubicBezTo>
                    <a:pt x="484866" y="205902"/>
                    <a:pt x="478962" y="213282"/>
                    <a:pt x="478962" y="213282"/>
                  </a:cubicBezTo>
                  <a:lnTo>
                    <a:pt x="465678" y="225090"/>
                  </a:lnTo>
                  <a:lnTo>
                    <a:pt x="465678" y="225090"/>
                  </a:lnTo>
                  <a:cubicBezTo>
                    <a:pt x="465678" y="225090"/>
                    <a:pt x="460512" y="220662"/>
                    <a:pt x="465678" y="216972"/>
                  </a:cubicBezTo>
                  <a:close/>
                  <a:moveTo>
                    <a:pt x="459036" y="194832"/>
                  </a:moveTo>
                  <a:lnTo>
                    <a:pt x="459036" y="190404"/>
                  </a:lnTo>
                  <a:cubicBezTo>
                    <a:pt x="463759" y="183997"/>
                    <a:pt x="467722" y="177062"/>
                    <a:pt x="470844" y="169740"/>
                  </a:cubicBezTo>
                  <a:cubicBezTo>
                    <a:pt x="470844" y="161622"/>
                    <a:pt x="480438" y="140958"/>
                    <a:pt x="481914" y="135054"/>
                  </a:cubicBezTo>
                  <a:cubicBezTo>
                    <a:pt x="483390" y="129150"/>
                    <a:pt x="481914" y="135054"/>
                    <a:pt x="481914" y="135054"/>
                  </a:cubicBezTo>
                  <a:cubicBezTo>
                    <a:pt x="483324" y="141869"/>
                    <a:pt x="483324" y="148903"/>
                    <a:pt x="481914" y="155718"/>
                  </a:cubicBezTo>
                  <a:cubicBezTo>
                    <a:pt x="480254" y="168302"/>
                    <a:pt x="476512" y="180524"/>
                    <a:pt x="470844" y="191880"/>
                  </a:cubicBezTo>
                  <a:cubicBezTo>
                    <a:pt x="466505" y="200600"/>
                    <a:pt x="460490" y="208375"/>
                    <a:pt x="453132" y="214758"/>
                  </a:cubicBezTo>
                  <a:lnTo>
                    <a:pt x="453132" y="208854"/>
                  </a:lnTo>
                  <a:cubicBezTo>
                    <a:pt x="453553" y="206909"/>
                    <a:pt x="453553" y="204895"/>
                    <a:pt x="453132" y="202950"/>
                  </a:cubicBezTo>
                  <a:lnTo>
                    <a:pt x="460512" y="192618"/>
                  </a:lnTo>
                  <a:cubicBezTo>
                    <a:pt x="463671" y="186772"/>
                    <a:pt x="466150" y="180581"/>
                    <a:pt x="467892" y="174168"/>
                  </a:cubicBezTo>
                  <a:cubicBezTo>
                    <a:pt x="465575" y="180003"/>
                    <a:pt x="462859" y="185673"/>
                    <a:pt x="459774" y="191142"/>
                  </a:cubicBezTo>
                  <a:lnTo>
                    <a:pt x="452394" y="201474"/>
                  </a:lnTo>
                  <a:cubicBezTo>
                    <a:pt x="452394" y="201474"/>
                    <a:pt x="452394" y="196308"/>
                    <a:pt x="452394" y="196308"/>
                  </a:cubicBezTo>
                  <a:cubicBezTo>
                    <a:pt x="452394" y="196308"/>
                    <a:pt x="452394" y="196308"/>
                    <a:pt x="452394" y="196308"/>
                  </a:cubicBezTo>
                  <a:lnTo>
                    <a:pt x="452394" y="196308"/>
                  </a:lnTo>
                  <a:close/>
                  <a:moveTo>
                    <a:pt x="459036" y="135054"/>
                  </a:moveTo>
                  <a:cubicBezTo>
                    <a:pt x="462084" y="124231"/>
                    <a:pt x="463818" y="113081"/>
                    <a:pt x="464202" y="101844"/>
                  </a:cubicBezTo>
                  <a:cubicBezTo>
                    <a:pt x="464202" y="94464"/>
                    <a:pt x="464202" y="91512"/>
                    <a:pt x="464202" y="91512"/>
                  </a:cubicBezTo>
                  <a:cubicBezTo>
                    <a:pt x="464202" y="91512"/>
                    <a:pt x="470106" y="95940"/>
                    <a:pt x="472320" y="118080"/>
                  </a:cubicBezTo>
                  <a:cubicBezTo>
                    <a:pt x="473147" y="135612"/>
                    <a:pt x="470645" y="153142"/>
                    <a:pt x="464940" y="169740"/>
                  </a:cubicBezTo>
                  <a:cubicBezTo>
                    <a:pt x="464940" y="177858"/>
                    <a:pt x="457560" y="187452"/>
                    <a:pt x="457560" y="187452"/>
                  </a:cubicBezTo>
                  <a:cubicBezTo>
                    <a:pt x="457560" y="187452"/>
                    <a:pt x="457560" y="180072"/>
                    <a:pt x="457560" y="178596"/>
                  </a:cubicBezTo>
                  <a:cubicBezTo>
                    <a:pt x="459272" y="175005"/>
                    <a:pt x="460748" y="171307"/>
                    <a:pt x="461988" y="167526"/>
                  </a:cubicBezTo>
                  <a:cubicBezTo>
                    <a:pt x="463567" y="162699"/>
                    <a:pt x="464800" y="157767"/>
                    <a:pt x="465678" y="152766"/>
                  </a:cubicBezTo>
                  <a:cubicBezTo>
                    <a:pt x="465678" y="142434"/>
                    <a:pt x="465678" y="131364"/>
                    <a:pt x="465678" y="152766"/>
                  </a:cubicBezTo>
                  <a:cubicBezTo>
                    <a:pt x="464350" y="161422"/>
                    <a:pt x="461870" y="169861"/>
                    <a:pt x="458298" y="177858"/>
                  </a:cubicBezTo>
                  <a:lnTo>
                    <a:pt x="453870" y="185238"/>
                  </a:lnTo>
                  <a:cubicBezTo>
                    <a:pt x="454261" y="182052"/>
                    <a:pt x="454261" y="178830"/>
                    <a:pt x="453870" y="175644"/>
                  </a:cubicBezTo>
                  <a:cubicBezTo>
                    <a:pt x="454224" y="171716"/>
                    <a:pt x="454224" y="167764"/>
                    <a:pt x="453870" y="163836"/>
                  </a:cubicBezTo>
                  <a:cubicBezTo>
                    <a:pt x="455479" y="154329"/>
                    <a:pt x="456224" y="144695"/>
                    <a:pt x="456084" y="135054"/>
                  </a:cubicBezTo>
                  <a:close/>
                  <a:moveTo>
                    <a:pt x="431730" y="135054"/>
                  </a:moveTo>
                  <a:cubicBezTo>
                    <a:pt x="431730" y="135054"/>
                    <a:pt x="436158" y="115128"/>
                    <a:pt x="436896" y="105534"/>
                  </a:cubicBezTo>
                  <a:cubicBezTo>
                    <a:pt x="437634" y="95940"/>
                    <a:pt x="436896" y="70848"/>
                    <a:pt x="436896" y="70848"/>
                  </a:cubicBezTo>
                  <a:cubicBezTo>
                    <a:pt x="444741" y="82094"/>
                    <a:pt x="448874" y="95513"/>
                    <a:pt x="448704" y="109224"/>
                  </a:cubicBezTo>
                  <a:cubicBezTo>
                    <a:pt x="449745" y="118050"/>
                    <a:pt x="449745" y="126966"/>
                    <a:pt x="448704" y="135792"/>
                  </a:cubicBezTo>
                  <a:cubicBezTo>
                    <a:pt x="448446" y="142647"/>
                    <a:pt x="446940" y="149398"/>
                    <a:pt x="444276" y="155718"/>
                  </a:cubicBezTo>
                  <a:lnTo>
                    <a:pt x="440586" y="163098"/>
                  </a:lnTo>
                  <a:cubicBezTo>
                    <a:pt x="440320" y="164562"/>
                    <a:pt x="440320" y="166062"/>
                    <a:pt x="440586" y="167526"/>
                  </a:cubicBezTo>
                  <a:lnTo>
                    <a:pt x="440586" y="167526"/>
                  </a:lnTo>
                  <a:cubicBezTo>
                    <a:pt x="440970" y="165329"/>
                    <a:pt x="440970" y="163081"/>
                    <a:pt x="440586" y="160884"/>
                  </a:cubicBezTo>
                  <a:cubicBezTo>
                    <a:pt x="440586" y="160884"/>
                    <a:pt x="440586" y="160884"/>
                    <a:pt x="440586" y="156456"/>
                  </a:cubicBezTo>
                  <a:cubicBezTo>
                    <a:pt x="440188" y="152037"/>
                    <a:pt x="440188" y="147591"/>
                    <a:pt x="440586" y="143172"/>
                  </a:cubicBezTo>
                  <a:cubicBezTo>
                    <a:pt x="440970" y="137028"/>
                    <a:pt x="440970" y="130866"/>
                    <a:pt x="440586" y="124722"/>
                  </a:cubicBezTo>
                  <a:cubicBezTo>
                    <a:pt x="440586" y="118818"/>
                    <a:pt x="440586" y="124722"/>
                    <a:pt x="440586" y="124722"/>
                  </a:cubicBezTo>
                  <a:cubicBezTo>
                    <a:pt x="440859" y="129639"/>
                    <a:pt x="440859" y="134565"/>
                    <a:pt x="440586" y="139482"/>
                  </a:cubicBezTo>
                  <a:cubicBezTo>
                    <a:pt x="440586" y="146862"/>
                    <a:pt x="436158" y="157194"/>
                    <a:pt x="436158" y="157194"/>
                  </a:cubicBezTo>
                  <a:lnTo>
                    <a:pt x="429516" y="138744"/>
                  </a:lnTo>
                  <a:cubicBezTo>
                    <a:pt x="429516" y="138744"/>
                    <a:pt x="429516" y="135054"/>
                    <a:pt x="429516" y="135054"/>
                  </a:cubicBezTo>
                  <a:close/>
                  <a:moveTo>
                    <a:pt x="399996" y="196308"/>
                  </a:moveTo>
                  <a:cubicBezTo>
                    <a:pt x="401834" y="191789"/>
                    <a:pt x="404321" y="187563"/>
                    <a:pt x="407376" y="183762"/>
                  </a:cubicBezTo>
                  <a:cubicBezTo>
                    <a:pt x="411848" y="177583"/>
                    <a:pt x="415560" y="170894"/>
                    <a:pt x="418446" y="163836"/>
                  </a:cubicBezTo>
                  <a:cubicBezTo>
                    <a:pt x="422357" y="155843"/>
                    <a:pt x="425332" y="147422"/>
                    <a:pt x="427302" y="138744"/>
                  </a:cubicBezTo>
                  <a:cubicBezTo>
                    <a:pt x="427302" y="138744"/>
                    <a:pt x="427302" y="138744"/>
                    <a:pt x="427302" y="138744"/>
                  </a:cubicBezTo>
                  <a:cubicBezTo>
                    <a:pt x="427302" y="138744"/>
                    <a:pt x="427302" y="138744"/>
                    <a:pt x="431730" y="146124"/>
                  </a:cubicBezTo>
                  <a:cubicBezTo>
                    <a:pt x="433029" y="152951"/>
                    <a:pt x="433029" y="159961"/>
                    <a:pt x="431730" y="166788"/>
                  </a:cubicBezTo>
                  <a:cubicBezTo>
                    <a:pt x="429863" y="175032"/>
                    <a:pt x="426350" y="182814"/>
                    <a:pt x="421398" y="189666"/>
                  </a:cubicBezTo>
                  <a:cubicBezTo>
                    <a:pt x="417708" y="195570"/>
                    <a:pt x="416232" y="197784"/>
                    <a:pt x="416970" y="198522"/>
                  </a:cubicBezTo>
                  <a:cubicBezTo>
                    <a:pt x="417708" y="199260"/>
                    <a:pt x="416970" y="198522"/>
                    <a:pt x="421398" y="193356"/>
                  </a:cubicBezTo>
                  <a:lnTo>
                    <a:pt x="429516" y="177858"/>
                  </a:lnTo>
                  <a:cubicBezTo>
                    <a:pt x="429516" y="173430"/>
                    <a:pt x="437634" y="162360"/>
                    <a:pt x="438372" y="160884"/>
                  </a:cubicBezTo>
                  <a:cubicBezTo>
                    <a:pt x="439110" y="159408"/>
                    <a:pt x="438372" y="160884"/>
                    <a:pt x="438372" y="160884"/>
                  </a:cubicBezTo>
                  <a:cubicBezTo>
                    <a:pt x="441693" y="167890"/>
                    <a:pt x="441693" y="176018"/>
                    <a:pt x="438372" y="183024"/>
                  </a:cubicBezTo>
                  <a:cubicBezTo>
                    <a:pt x="435450" y="189325"/>
                    <a:pt x="431457" y="195069"/>
                    <a:pt x="426564" y="199998"/>
                  </a:cubicBezTo>
                  <a:lnTo>
                    <a:pt x="429516" y="208116"/>
                  </a:lnTo>
                  <a:lnTo>
                    <a:pt x="429516" y="204426"/>
                  </a:lnTo>
                  <a:cubicBezTo>
                    <a:pt x="433568" y="200577"/>
                    <a:pt x="437272" y="196379"/>
                    <a:pt x="440586" y="191880"/>
                  </a:cubicBezTo>
                  <a:cubicBezTo>
                    <a:pt x="443568" y="188295"/>
                    <a:pt x="446047" y="184323"/>
                    <a:pt x="447966" y="180072"/>
                  </a:cubicBezTo>
                  <a:lnTo>
                    <a:pt x="447966" y="180072"/>
                  </a:lnTo>
                  <a:cubicBezTo>
                    <a:pt x="447966" y="180072"/>
                    <a:pt x="447966" y="180072"/>
                    <a:pt x="447966" y="190404"/>
                  </a:cubicBezTo>
                  <a:cubicBezTo>
                    <a:pt x="446896" y="197819"/>
                    <a:pt x="443235" y="204616"/>
                    <a:pt x="437634" y="209592"/>
                  </a:cubicBezTo>
                  <a:cubicBezTo>
                    <a:pt x="433206" y="214758"/>
                    <a:pt x="428778" y="218448"/>
                    <a:pt x="429516" y="219186"/>
                  </a:cubicBezTo>
                  <a:cubicBezTo>
                    <a:pt x="430254" y="219924"/>
                    <a:pt x="434682" y="219186"/>
                    <a:pt x="437634" y="213282"/>
                  </a:cubicBezTo>
                  <a:cubicBezTo>
                    <a:pt x="440586" y="207378"/>
                    <a:pt x="448704" y="202950"/>
                    <a:pt x="450180" y="200736"/>
                  </a:cubicBezTo>
                  <a:cubicBezTo>
                    <a:pt x="451656" y="198522"/>
                    <a:pt x="453870" y="200736"/>
                    <a:pt x="453870" y="207378"/>
                  </a:cubicBezTo>
                  <a:cubicBezTo>
                    <a:pt x="453870" y="214020"/>
                    <a:pt x="445014" y="223614"/>
                    <a:pt x="441324" y="228780"/>
                  </a:cubicBezTo>
                  <a:cubicBezTo>
                    <a:pt x="437634" y="233946"/>
                    <a:pt x="433206" y="235422"/>
                    <a:pt x="433206" y="236160"/>
                  </a:cubicBezTo>
                  <a:cubicBezTo>
                    <a:pt x="433206" y="236898"/>
                    <a:pt x="437634" y="236160"/>
                    <a:pt x="439848" y="236160"/>
                  </a:cubicBezTo>
                  <a:lnTo>
                    <a:pt x="453132" y="227304"/>
                  </a:lnTo>
                  <a:cubicBezTo>
                    <a:pt x="453132" y="227304"/>
                    <a:pt x="453132" y="227304"/>
                    <a:pt x="453132" y="236160"/>
                  </a:cubicBezTo>
                  <a:cubicBezTo>
                    <a:pt x="450770" y="242961"/>
                    <a:pt x="446394" y="248882"/>
                    <a:pt x="440586" y="253134"/>
                  </a:cubicBezTo>
                  <a:lnTo>
                    <a:pt x="430254" y="259776"/>
                  </a:lnTo>
                  <a:cubicBezTo>
                    <a:pt x="430254" y="259776"/>
                    <a:pt x="433944" y="259776"/>
                    <a:pt x="437634" y="259776"/>
                  </a:cubicBezTo>
                  <a:lnTo>
                    <a:pt x="448704" y="255348"/>
                  </a:lnTo>
                  <a:cubicBezTo>
                    <a:pt x="448704" y="255348"/>
                    <a:pt x="448704" y="255348"/>
                    <a:pt x="448704" y="255348"/>
                  </a:cubicBezTo>
                  <a:cubicBezTo>
                    <a:pt x="449007" y="259608"/>
                    <a:pt x="447686" y="263825"/>
                    <a:pt x="445014" y="267156"/>
                  </a:cubicBezTo>
                  <a:cubicBezTo>
                    <a:pt x="440711" y="271261"/>
                    <a:pt x="435339" y="274073"/>
                    <a:pt x="429516" y="275274"/>
                  </a:cubicBezTo>
                  <a:cubicBezTo>
                    <a:pt x="424350" y="275274"/>
                    <a:pt x="423612" y="275274"/>
                    <a:pt x="423612" y="275274"/>
                  </a:cubicBezTo>
                  <a:cubicBezTo>
                    <a:pt x="423612" y="275274"/>
                    <a:pt x="423612" y="275274"/>
                    <a:pt x="423612" y="275274"/>
                  </a:cubicBezTo>
                  <a:lnTo>
                    <a:pt x="433944" y="275274"/>
                  </a:lnTo>
                  <a:cubicBezTo>
                    <a:pt x="438372" y="275274"/>
                    <a:pt x="440586" y="275274"/>
                    <a:pt x="440586" y="275274"/>
                  </a:cubicBezTo>
                  <a:cubicBezTo>
                    <a:pt x="440586" y="275274"/>
                    <a:pt x="440586" y="279702"/>
                    <a:pt x="433944" y="284130"/>
                  </a:cubicBezTo>
                  <a:cubicBezTo>
                    <a:pt x="432793" y="287233"/>
                    <a:pt x="431309" y="290203"/>
                    <a:pt x="429516" y="292986"/>
                  </a:cubicBezTo>
                  <a:cubicBezTo>
                    <a:pt x="429516" y="292986"/>
                    <a:pt x="429516" y="292986"/>
                    <a:pt x="429516" y="292986"/>
                  </a:cubicBezTo>
                  <a:lnTo>
                    <a:pt x="436158" y="292986"/>
                  </a:lnTo>
                  <a:cubicBezTo>
                    <a:pt x="441324" y="292986"/>
                    <a:pt x="444276" y="292986"/>
                    <a:pt x="445014" y="292986"/>
                  </a:cubicBezTo>
                  <a:cubicBezTo>
                    <a:pt x="444793" y="296208"/>
                    <a:pt x="443176" y="299173"/>
                    <a:pt x="440586" y="301104"/>
                  </a:cubicBezTo>
                  <a:cubicBezTo>
                    <a:pt x="435007" y="302423"/>
                    <a:pt x="429191" y="302423"/>
                    <a:pt x="423612" y="301104"/>
                  </a:cubicBezTo>
                  <a:cubicBezTo>
                    <a:pt x="416232" y="301104"/>
                    <a:pt x="414018" y="301104"/>
                    <a:pt x="414018" y="301104"/>
                  </a:cubicBezTo>
                  <a:cubicBezTo>
                    <a:pt x="414018" y="301104"/>
                    <a:pt x="414018" y="301104"/>
                    <a:pt x="419922" y="301104"/>
                  </a:cubicBezTo>
                  <a:cubicBezTo>
                    <a:pt x="422852" y="300594"/>
                    <a:pt x="425848" y="300594"/>
                    <a:pt x="428778" y="301104"/>
                  </a:cubicBezTo>
                  <a:cubicBezTo>
                    <a:pt x="428778" y="301104"/>
                    <a:pt x="428778" y="306270"/>
                    <a:pt x="428778" y="309222"/>
                  </a:cubicBezTo>
                  <a:cubicBezTo>
                    <a:pt x="423265" y="311025"/>
                    <a:pt x="417317" y="311025"/>
                    <a:pt x="411804" y="309222"/>
                  </a:cubicBezTo>
                  <a:cubicBezTo>
                    <a:pt x="408365" y="308947"/>
                    <a:pt x="404911" y="308947"/>
                    <a:pt x="401472" y="309222"/>
                  </a:cubicBezTo>
                  <a:cubicBezTo>
                    <a:pt x="401472" y="309222"/>
                    <a:pt x="401472" y="309222"/>
                    <a:pt x="408852" y="313650"/>
                  </a:cubicBezTo>
                  <a:cubicBezTo>
                    <a:pt x="416232" y="318078"/>
                    <a:pt x="414018" y="313650"/>
                    <a:pt x="414756" y="313650"/>
                  </a:cubicBezTo>
                  <a:cubicBezTo>
                    <a:pt x="415494" y="313650"/>
                    <a:pt x="414756" y="313650"/>
                    <a:pt x="409590" y="318816"/>
                  </a:cubicBezTo>
                  <a:cubicBezTo>
                    <a:pt x="404778" y="320296"/>
                    <a:pt x="399642" y="320296"/>
                    <a:pt x="394830" y="318816"/>
                  </a:cubicBezTo>
                  <a:cubicBezTo>
                    <a:pt x="394830" y="318816"/>
                    <a:pt x="388926" y="318816"/>
                    <a:pt x="388188" y="318816"/>
                  </a:cubicBezTo>
                  <a:lnTo>
                    <a:pt x="388188" y="318816"/>
                  </a:lnTo>
                  <a:lnTo>
                    <a:pt x="396306" y="323244"/>
                  </a:lnTo>
                  <a:cubicBezTo>
                    <a:pt x="396306" y="323244"/>
                    <a:pt x="400734" y="323244"/>
                    <a:pt x="402210" y="326934"/>
                  </a:cubicBezTo>
                  <a:cubicBezTo>
                    <a:pt x="403686" y="330624"/>
                    <a:pt x="402210" y="332838"/>
                    <a:pt x="392616" y="333576"/>
                  </a:cubicBezTo>
                  <a:cubicBezTo>
                    <a:pt x="385930" y="342055"/>
                    <a:pt x="376970" y="348454"/>
                    <a:pt x="366786" y="352026"/>
                  </a:cubicBezTo>
                  <a:cubicBezTo>
                    <a:pt x="366786" y="352026"/>
                    <a:pt x="363096" y="352026"/>
                    <a:pt x="362358" y="352026"/>
                  </a:cubicBezTo>
                  <a:cubicBezTo>
                    <a:pt x="361620" y="352026"/>
                    <a:pt x="362358" y="352026"/>
                    <a:pt x="362358" y="352026"/>
                  </a:cubicBezTo>
                  <a:cubicBezTo>
                    <a:pt x="365133" y="354247"/>
                    <a:pt x="368100" y="356223"/>
                    <a:pt x="371214" y="357930"/>
                  </a:cubicBezTo>
                  <a:cubicBezTo>
                    <a:pt x="371214" y="357930"/>
                    <a:pt x="371214" y="357930"/>
                    <a:pt x="371214" y="357930"/>
                  </a:cubicBezTo>
                  <a:cubicBezTo>
                    <a:pt x="371214" y="357930"/>
                    <a:pt x="371214" y="363096"/>
                    <a:pt x="365310" y="364572"/>
                  </a:cubicBezTo>
                  <a:cubicBezTo>
                    <a:pt x="358107" y="365929"/>
                    <a:pt x="350661" y="364334"/>
                    <a:pt x="344646" y="360144"/>
                  </a:cubicBezTo>
                  <a:cubicBezTo>
                    <a:pt x="342823" y="359066"/>
                    <a:pt x="341295" y="357543"/>
                    <a:pt x="340218" y="355716"/>
                  </a:cubicBezTo>
                  <a:cubicBezTo>
                    <a:pt x="340956" y="350824"/>
                    <a:pt x="340956" y="345848"/>
                    <a:pt x="340218" y="340956"/>
                  </a:cubicBezTo>
                  <a:lnTo>
                    <a:pt x="346860" y="340956"/>
                  </a:lnTo>
                  <a:cubicBezTo>
                    <a:pt x="349834" y="339502"/>
                    <a:pt x="351997" y="336794"/>
                    <a:pt x="352764" y="333576"/>
                  </a:cubicBezTo>
                  <a:cubicBezTo>
                    <a:pt x="352764" y="333576"/>
                    <a:pt x="352764" y="333576"/>
                    <a:pt x="356454" y="333576"/>
                  </a:cubicBezTo>
                  <a:lnTo>
                    <a:pt x="361620" y="333576"/>
                  </a:lnTo>
                  <a:cubicBezTo>
                    <a:pt x="365561" y="333115"/>
                    <a:pt x="369221" y="331287"/>
                    <a:pt x="371952" y="328410"/>
                  </a:cubicBezTo>
                  <a:cubicBezTo>
                    <a:pt x="372572" y="325242"/>
                    <a:pt x="372572" y="321984"/>
                    <a:pt x="371952" y="318816"/>
                  </a:cubicBezTo>
                  <a:cubicBezTo>
                    <a:pt x="371952" y="318816"/>
                    <a:pt x="371952" y="318816"/>
                    <a:pt x="376380" y="318816"/>
                  </a:cubicBezTo>
                  <a:cubicBezTo>
                    <a:pt x="379775" y="319660"/>
                    <a:pt x="383317" y="319660"/>
                    <a:pt x="386712" y="318816"/>
                  </a:cubicBezTo>
                  <a:cubicBezTo>
                    <a:pt x="389022" y="316654"/>
                    <a:pt x="390572" y="313809"/>
                    <a:pt x="391140" y="310698"/>
                  </a:cubicBezTo>
                  <a:cubicBezTo>
                    <a:pt x="391140" y="310698"/>
                    <a:pt x="391140" y="310698"/>
                    <a:pt x="391140" y="310698"/>
                  </a:cubicBezTo>
                  <a:cubicBezTo>
                    <a:pt x="393324" y="311178"/>
                    <a:pt x="395598" y="311178"/>
                    <a:pt x="397782" y="310698"/>
                  </a:cubicBezTo>
                  <a:cubicBezTo>
                    <a:pt x="399782" y="308412"/>
                    <a:pt x="401066" y="305589"/>
                    <a:pt x="401472" y="302580"/>
                  </a:cubicBezTo>
                  <a:cubicBezTo>
                    <a:pt x="401472" y="302580"/>
                    <a:pt x="401472" y="302580"/>
                    <a:pt x="408852" y="298152"/>
                  </a:cubicBezTo>
                  <a:cubicBezTo>
                    <a:pt x="414357" y="302228"/>
                    <a:pt x="422121" y="301072"/>
                    <a:pt x="426195" y="295569"/>
                  </a:cubicBezTo>
                  <a:cubicBezTo>
                    <a:pt x="430269" y="290066"/>
                    <a:pt x="429118" y="282302"/>
                    <a:pt x="423612" y="278226"/>
                  </a:cubicBezTo>
                  <a:cubicBezTo>
                    <a:pt x="423612" y="278226"/>
                    <a:pt x="423612" y="273798"/>
                    <a:pt x="423612" y="273060"/>
                  </a:cubicBezTo>
                  <a:lnTo>
                    <a:pt x="423612" y="273060"/>
                  </a:lnTo>
                  <a:cubicBezTo>
                    <a:pt x="429103" y="271509"/>
                    <a:pt x="432298" y="265800"/>
                    <a:pt x="430748" y="260309"/>
                  </a:cubicBezTo>
                  <a:cubicBezTo>
                    <a:pt x="430475" y="259338"/>
                    <a:pt x="430055" y="258413"/>
                    <a:pt x="429516" y="257562"/>
                  </a:cubicBezTo>
                  <a:cubicBezTo>
                    <a:pt x="429516" y="250182"/>
                    <a:pt x="425088" y="249444"/>
                    <a:pt x="425088" y="249444"/>
                  </a:cubicBezTo>
                  <a:lnTo>
                    <a:pt x="425088" y="249444"/>
                  </a:lnTo>
                  <a:cubicBezTo>
                    <a:pt x="425088" y="249444"/>
                    <a:pt x="432468" y="245016"/>
                    <a:pt x="432468" y="240588"/>
                  </a:cubicBezTo>
                  <a:cubicBezTo>
                    <a:pt x="433545" y="238245"/>
                    <a:pt x="433545" y="235551"/>
                    <a:pt x="432468" y="233208"/>
                  </a:cubicBezTo>
                  <a:lnTo>
                    <a:pt x="427302" y="233208"/>
                  </a:lnTo>
                  <a:cubicBezTo>
                    <a:pt x="427686" y="231507"/>
                    <a:pt x="427686" y="229743"/>
                    <a:pt x="427302" y="228042"/>
                  </a:cubicBezTo>
                  <a:cubicBezTo>
                    <a:pt x="429147" y="224845"/>
                    <a:pt x="429147" y="220907"/>
                    <a:pt x="427302" y="217710"/>
                  </a:cubicBezTo>
                  <a:cubicBezTo>
                    <a:pt x="424726" y="216509"/>
                    <a:pt x="421760" y="216509"/>
                    <a:pt x="419184" y="217710"/>
                  </a:cubicBezTo>
                  <a:cubicBezTo>
                    <a:pt x="419184" y="217710"/>
                    <a:pt x="414756" y="217710"/>
                    <a:pt x="414018" y="217710"/>
                  </a:cubicBezTo>
                  <a:cubicBezTo>
                    <a:pt x="413280" y="217710"/>
                    <a:pt x="414018" y="217710"/>
                    <a:pt x="414018" y="217710"/>
                  </a:cubicBezTo>
                  <a:cubicBezTo>
                    <a:pt x="414756" y="215306"/>
                    <a:pt x="414756" y="212734"/>
                    <a:pt x="414018" y="210330"/>
                  </a:cubicBezTo>
                  <a:cubicBezTo>
                    <a:pt x="414018" y="210330"/>
                    <a:pt x="414018" y="210330"/>
                    <a:pt x="408114" y="204426"/>
                  </a:cubicBezTo>
                  <a:cubicBezTo>
                    <a:pt x="403804" y="202964"/>
                    <a:pt x="399140" y="202964"/>
                    <a:pt x="394830" y="204426"/>
                  </a:cubicBezTo>
                  <a:cubicBezTo>
                    <a:pt x="394830" y="204426"/>
                    <a:pt x="397044" y="197784"/>
                    <a:pt x="397044" y="196308"/>
                  </a:cubicBezTo>
                  <a:close/>
                  <a:moveTo>
                    <a:pt x="340218" y="295938"/>
                  </a:moveTo>
                  <a:cubicBezTo>
                    <a:pt x="344557" y="295066"/>
                    <a:pt x="348321" y="292381"/>
                    <a:pt x="350550" y="288558"/>
                  </a:cubicBezTo>
                  <a:cubicBezTo>
                    <a:pt x="354875" y="283922"/>
                    <a:pt x="361347" y="281951"/>
                    <a:pt x="367524" y="283392"/>
                  </a:cubicBezTo>
                  <a:cubicBezTo>
                    <a:pt x="374299" y="283982"/>
                    <a:pt x="380520" y="279627"/>
                    <a:pt x="382284" y="273060"/>
                  </a:cubicBezTo>
                  <a:cubicBezTo>
                    <a:pt x="382284" y="267156"/>
                    <a:pt x="382284" y="260514"/>
                    <a:pt x="373428" y="256086"/>
                  </a:cubicBezTo>
                  <a:cubicBezTo>
                    <a:pt x="364572" y="251658"/>
                    <a:pt x="355716" y="247230"/>
                    <a:pt x="355716" y="239850"/>
                  </a:cubicBezTo>
                  <a:cubicBezTo>
                    <a:pt x="355716" y="232470"/>
                    <a:pt x="364572" y="223614"/>
                    <a:pt x="373428" y="212544"/>
                  </a:cubicBezTo>
                  <a:cubicBezTo>
                    <a:pt x="379598" y="204959"/>
                    <a:pt x="385037" y="196805"/>
                    <a:pt x="389664" y="188190"/>
                  </a:cubicBezTo>
                  <a:cubicBezTo>
                    <a:pt x="390395" y="190343"/>
                    <a:pt x="390395" y="192679"/>
                    <a:pt x="389664" y="194832"/>
                  </a:cubicBezTo>
                  <a:cubicBezTo>
                    <a:pt x="389664" y="194832"/>
                    <a:pt x="389664" y="202212"/>
                    <a:pt x="389664" y="202950"/>
                  </a:cubicBezTo>
                  <a:cubicBezTo>
                    <a:pt x="389664" y="203688"/>
                    <a:pt x="389664" y="202950"/>
                    <a:pt x="396306" y="199260"/>
                  </a:cubicBezTo>
                  <a:cubicBezTo>
                    <a:pt x="402948" y="195570"/>
                    <a:pt x="405900" y="199260"/>
                    <a:pt x="408852" y="199260"/>
                  </a:cubicBezTo>
                  <a:cubicBezTo>
                    <a:pt x="411804" y="199260"/>
                    <a:pt x="408852" y="209592"/>
                    <a:pt x="408852" y="213282"/>
                  </a:cubicBezTo>
                  <a:cubicBezTo>
                    <a:pt x="408852" y="216972"/>
                    <a:pt x="403686" y="218448"/>
                    <a:pt x="404424" y="219924"/>
                  </a:cubicBezTo>
                  <a:cubicBezTo>
                    <a:pt x="405162" y="221400"/>
                    <a:pt x="409590" y="219924"/>
                    <a:pt x="411066" y="219924"/>
                  </a:cubicBezTo>
                  <a:cubicBezTo>
                    <a:pt x="413620" y="216901"/>
                    <a:pt x="417450" y="215261"/>
                    <a:pt x="421398" y="215496"/>
                  </a:cubicBezTo>
                  <a:cubicBezTo>
                    <a:pt x="426564" y="215496"/>
                    <a:pt x="428040" y="215496"/>
                    <a:pt x="428778" y="221400"/>
                  </a:cubicBezTo>
                  <a:cubicBezTo>
                    <a:pt x="429516" y="227304"/>
                    <a:pt x="424350" y="229518"/>
                    <a:pt x="420660" y="231732"/>
                  </a:cubicBezTo>
                  <a:cubicBezTo>
                    <a:pt x="416970" y="233946"/>
                    <a:pt x="416232" y="231732"/>
                    <a:pt x="416970" y="231732"/>
                  </a:cubicBezTo>
                  <a:cubicBezTo>
                    <a:pt x="417708" y="231732"/>
                    <a:pt x="416970" y="231732"/>
                    <a:pt x="416970" y="231732"/>
                  </a:cubicBezTo>
                  <a:lnTo>
                    <a:pt x="429516" y="231732"/>
                  </a:lnTo>
                  <a:cubicBezTo>
                    <a:pt x="429516" y="231732"/>
                    <a:pt x="436896" y="236160"/>
                    <a:pt x="433206" y="240588"/>
                  </a:cubicBezTo>
                  <a:cubicBezTo>
                    <a:pt x="429044" y="243752"/>
                    <a:pt x="424269" y="246014"/>
                    <a:pt x="419184" y="247230"/>
                  </a:cubicBezTo>
                  <a:cubicBezTo>
                    <a:pt x="419184" y="247230"/>
                    <a:pt x="419184" y="247230"/>
                    <a:pt x="419184" y="247230"/>
                  </a:cubicBezTo>
                  <a:lnTo>
                    <a:pt x="427302" y="247230"/>
                  </a:lnTo>
                  <a:cubicBezTo>
                    <a:pt x="430549" y="247530"/>
                    <a:pt x="432940" y="250406"/>
                    <a:pt x="432638" y="253653"/>
                  </a:cubicBezTo>
                  <a:cubicBezTo>
                    <a:pt x="432608" y="253976"/>
                    <a:pt x="432549" y="254296"/>
                    <a:pt x="432468" y="254610"/>
                  </a:cubicBezTo>
                  <a:cubicBezTo>
                    <a:pt x="432468" y="254610"/>
                    <a:pt x="424350" y="261252"/>
                    <a:pt x="419922" y="261990"/>
                  </a:cubicBezTo>
                  <a:cubicBezTo>
                    <a:pt x="415494" y="262728"/>
                    <a:pt x="414756" y="261990"/>
                    <a:pt x="414018" y="261990"/>
                  </a:cubicBezTo>
                  <a:cubicBezTo>
                    <a:pt x="413280" y="261990"/>
                    <a:pt x="414018" y="261990"/>
                    <a:pt x="414018" y="261990"/>
                  </a:cubicBezTo>
                  <a:cubicBezTo>
                    <a:pt x="414018" y="261990"/>
                    <a:pt x="420660" y="261990"/>
                    <a:pt x="421398" y="266418"/>
                  </a:cubicBezTo>
                  <a:cubicBezTo>
                    <a:pt x="423656" y="268939"/>
                    <a:pt x="423656" y="272753"/>
                    <a:pt x="421398" y="275274"/>
                  </a:cubicBezTo>
                  <a:cubicBezTo>
                    <a:pt x="418055" y="276456"/>
                    <a:pt x="414409" y="276456"/>
                    <a:pt x="411066" y="275274"/>
                  </a:cubicBezTo>
                  <a:cubicBezTo>
                    <a:pt x="411066" y="275274"/>
                    <a:pt x="407376" y="275274"/>
                    <a:pt x="405162" y="275274"/>
                  </a:cubicBezTo>
                  <a:cubicBezTo>
                    <a:pt x="402948" y="275274"/>
                    <a:pt x="405162" y="275274"/>
                    <a:pt x="409590" y="280440"/>
                  </a:cubicBezTo>
                  <a:cubicBezTo>
                    <a:pt x="414018" y="285606"/>
                    <a:pt x="409590" y="286344"/>
                    <a:pt x="409590" y="288558"/>
                  </a:cubicBezTo>
                  <a:cubicBezTo>
                    <a:pt x="406099" y="290274"/>
                    <a:pt x="402011" y="290274"/>
                    <a:pt x="398520" y="288558"/>
                  </a:cubicBezTo>
                  <a:cubicBezTo>
                    <a:pt x="398520" y="288558"/>
                    <a:pt x="394092" y="288558"/>
                    <a:pt x="392616" y="288558"/>
                  </a:cubicBezTo>
                  <a:cubicBezTo>
                    <a:pt x="391140" y="288558"/>
                    <a:pt x="396306" y="288558"/>
                    <a:pt x="398520" y="294462"/>
                  </a:cubicBezTo>
                  <a:cubicBezTo>
                    <a:pt x="400734" y="300366"/>
                    <a:pt x="398520" y="301842"/>
                    <a:pt x="398520" y="304056"/>
                  </a:cubicBezTo>
                  <a:cubicBezTo>
                    <a:pt x="394372" y="306286"/>
                    <a:pt x="389384" y="306286"/>
                    <a:pt x="385236" y="304056"/>
                  </a:cubicBezTo>
                  <a:cubicBezTo>
                    <a:pt x="385236" y="304056"/>
                    <a:pt x="385236" y="304056"/>
                    <a:pt x="381546" y="304056"/>
                  </a:cubicBezTo>
                  <a:cubicBezTo>
                    <a:pt x="377856" y="304056"/>
                    <a:pt x="381546" y="304056"/>
                    <a:pt x="381546" y="309960"/>
                  </a:cubicBezTo>
                  <a:cubicBezTo>
                    <a:pt x="383598" y="314398"/>
                    <a:pt x="381671" y="319663"/>
                    <a:pt x="377229" y="321717"/>
                  </a:cubicBezTo>
                  <a:cubicBezTo>
                    <a:pt x="377192" y="321734"/>
                    <a:pt x="377155" y="321751"/>
                    <a:pt x="377118" y="321768"/>
                  </a:cubicBezTo>
                  <a:cubicBezTo>
                    <a:pt x="373044" y="328352"/>
                    <a:pt x="364402" y="330386"/>
                    <a:pt x="357812" y="326310"/>
                  </a:cubicBezTo>
                  <a:cubicBezTo>
                    <a:pt x="357067" y="325847"/>
                    <a:pt x="356365" y="325315"/>
                    <a:pt x="355716" y="324720"/>
                  </a:cubicBezTo>
                  <a:cubicBezTo>
                    <a:pt x="355716" y="324720"/>
                    <a:pt x="355716" y="324720"/>
                    <a:pt x="355716" y="324720"/>
                  </a:cubicBezTo>
                  <a:cubicBezTo>
                    <a:pt x="355716" y="324720"/>
                    <a:pt x="355716" y="324720"/>
                    <a:pt x="355716" y="324720"/>
                  </a:cubicBezTo>
                  <a:cubicBezTo>
                    <a:pt x="358078" y="327482"/>
                    <a:pt x="358078" y="331552"/>
                    <a:pt x="355716" y="334314"/>
                  </a:cubicBezTo>
                  <a:cubicBezTo>
                    <a:pt x="352580" y="335197"/>
                    <a:pt x="349259" y="335197"/>
                    <a:pt x="346122" y="334314"/>
                  </a:cubicBezTo>
                  <a:cubicBezTo>
                    <a:pt x="346122" y="334314"/>
                    <a:pt x="346122" y="326196"/>
                    <a:pt x="342432" y="320292"/>
                  </a:cubicBezTo>
                  <a:lnTo>
                    <a:pt x="342432" y="320292"/>
                  </a:lnTo>
                  <a:cubicBezTo>
                    <a:pt x="342432" y="320292"/>
                    <a:pt x="342432" y="320292"/>
                    <a:pt x="342432" y="320292"/>
                  </a:cubicBezTo>
                  <a:cubicBezTo>
                    <a:pt x="342432" y="320292"/>
                    <a:pt x="342432" y="320292"/>
                    <a:pt x="342432" y="320292"/>
                  </a:cubicBezTo>
                  <a:lnTo>
                    <a:pt x="342432" y="320292"/>
                  </a:lnTo>
                  <a:lnTo>
                    <a:pt x="342432" y="320292"/>
                  </a:lnTo>
                  <a:cubicBezTo>
                    <a:pt x="342432" y="320292"/>
                    <a:pt x="342432" y="320292"/>
                    <a:pt x="342432" y="320292"/>
                  </a:cubicBezTo>
                  <a:lnTo>
                    <a:pt x="342432" y="320292"/>
                  </a:lnTo>
                  <a:cubicBezTo>
                    <a:pt x="342432" y="320292"/>
                    <a:pt x="342432" y="320292"/>
                    <a:pt x="342432" y="320292"/>
                  </a:cubicBezTo>
                  <a:lnTo>
                    <a:pt x="342432" y="320292"/>
                  </a:lnTo>
                  <a:lnTo>
                    <a:pt x="342432" y="306270"/>
                  </a:lnTo>
                  <a:cubicBezTo>
                    <a:pt x="342093" y="302835"/>
                    <a:pt x="342093" y="299373"/>
                    <a:pt x="342432" y="295938"/>
                  </a:cubicBezTo>
                  <a:close/>
                  <a:moveTo>
                    <a:pt x="311436" y="222138"/>
                  </a:moveTo>
                  <a:lnTo>
                    <a:pt x="311436" y="222138"/>
                  </a:lnTo>
                  <a:cubicBezTo>
                    <a:pt x="309990" y="222548"/>
                    <a:pt x="308455" y="222548"/>
                    <a:pt x="307008" y="222138"/>
                  </a:cubicBezTo>
                  <a:lnTo>
                    <a:pt x="301104" y="222138"/>
                  </a:lnTo>
                  <a:cubicBezTo>
                    <a:pt x="302809" y="219562"/>
                    <a:pt x="304285" y="216847"/>
                    <a:pt x="305532" y="214020"/>
                  </a:cubicBezTo>
                  <a:cubicBezTo>
                    <a:pt x="305827" y="212559"/>
                    <a:pt x="305827" y="211053"/>
                    <a:pt x="305532" y="209592"/>
                  </a:cubicBezTo>
                  <a:close/>
                  <a:moveTo>
                    <a:pt x="358668" y="148338"/>
                  </a:moveTo>
                  <a:cubicBezTo>
                    <a:pt x="364513" y="147185"/>
                    <a:pt x="370535" y="147185"/>
                    <a:pt x="376380" y="148338"/>
                  </a:cubicBezTo>
                  <a:cubicBezTo>
                    <a:pt x="379996" y="149384"/>
                    <a:pt x="383834" y="149384"/>
                    <a:pt x="387450" y="148338"/>
                  </a:cubicBezTo>
                  <a:cubicBezTo>
                    <a:pt x="392778" y="146565"/>
                    <a:pt x="396734" y="142047"/>
                    <a:pt x="397782" y="136530"/>
                  </a:cubicBezTo>
                  <a:cubicBezTo>
                    <a:pt x="400380" y="140309"/>
                    <a:pt x="400380" y="145297"/>
                    <a:pt x="397782" y="149076"/>
                  </a:cubicBezTo>
                  <a:cubicBezTo>
                    <a:pt x="395804" y="151890"/>
                    <a:pt x="392948" y="153967"/>
                    <a:pt x="389664" y="154980"/>
                  </a:cubicBezTo>
                  <a:cubicBezTo>
                    <a:pt x="379332" y="154980"/>
                    <a:pt x="370476" y="150552"/>
                    <a:pt x="362358" y="150552"/>
                  </a:cubicBezTo>
                  <a:cubicBezTo>
                    <a:pt x="357406" y="150173"/>
                    <a:pt x="352461" y="151473"/>
                    <a:pt x="348336" y="154242"/>
                  </a:cubicBezTo>
                  <a:cubicBezTo>
                    <a:pt x="347022" y="155226"/>
                    <a:pt x="345222" y="155226"/>
                    <a:pt x="343908" y="154242"/>
                  </a:cubicBezTo>
                  <a:cubicBezTo>
                    <a:pt x="343908" y="154242"/>
                    <a:pt x="340218" y="154242"/>
                    <a:pt x="343908" y="149814"/>
                  </a:cubicBezTo>
                  <a:cubicBezTo>
                    <a:pt x="348100" y="150872"/>
                    <a:pt x="352092" y="152617"/>
                    <a:pt x="355716" y="154980"/>
                  </a:cubicBezTo>
                  <a:close/>
                  <a:moveTo>
                    <a:pt x="355716" y="130626"/>
                  </a:moveTo>
                  <a:cubicBezTo>
                    <a:pt x="360122" y="128391"/>
                    <a:pt x="365332" y="128391"/>
                    <a:pt x="369738" y="130626"/>
                  </a:cubicBezTo>
                  <a:cubicBezTo>
                    <a:pt x="374594" y="133222"/>
                    <a:pt x="377480" y="138417"/>
                    <a:pt x="377118" y="143910"/>
                  </a:cubicBezTo>
                  <a:cubicBezTo>
                    <a:pt x="377118" y="148338"/>
                    <a:pt x="377118" y="143910"/>
                    <a:pt x="377118" y="143910"/>
                  </a:cubicBezTo>
                  <a:cubicBezTo>
                    <a:pt x="377118" y="143910"/>
                    <a:pt x="377118" y="143910"/>
                    <a:pt x="369738" y="139482"/>
                  </a:cubicBezTo>
                  <a:cubicBezTo>
                    <a:pt x="362358" y="135054"/>
                    <a:pt x="358668" y="139482"/>
                    <a:pt x="352026" y="146124"/>
                  </a:cubicBezTo>
                  <a:cubicBezTo>
                    <a:pt x="348085" y="149021"/>
                    <a:pt x="344380" y="152229"/>
                    <a:pt x="340956" y="155718"/>
                  </a:cubicBezTo>
                  <a:cubicBezTo>
                    <a:pt x="340956" y="155718"/>
                    <a:pt x="340956" y="160884"/>
                    <a:pt x="345384" y="163098"/>
                  </a:cubicBezTo>
                  <a:cubicBezTo>
                    <a:pt x="349716" y="164412"/>
                    <a:pt x="354336" y="164412"/>
                    <a:pt x="358668" y="163098"/>
                  </a:cubicBezTo>
                  <a:cubicBezTo>
                    <a:pt x="358668" y="163098"/>
                    <a:pt x="358668" y="169002"/>
                    <a:pt x="351288" y="170478"/>
                  </a:cubicBezTo>
                  <a:cubicBezTo>
                    <a:pt x="346292" y="172345"/>
                    <a:pt x="340786" y="172345"/>
                    <a:pt x="335790" y="170478"/>
                  </a:cubicBezTo>
                  <a:cubicBezTo>
                    <a:pt x="335790" y="170478"/>
                    <a:pt x="335790" y="170478"/>
                    <a:pt x="330624" y="170478"/>
                  </a:cubicBezTo>
                  <a:cubicBezTo>
                    <a:pt x="326366" y="175169"/>
                    <a:pt x="323768" y="181135"/>
                    <a:pt x="323244" y="187452"/>
                  </a:cubicBezTo>
                  <a:cubicBezTo>
                    <a:pt x="320624" y="186502"/>
                    <a:pt x="318668" y="184273"/>
                    <a:pt x="318078" y="181548"/>
                  </a:cubicBezTo>
                  <a:cubicBezTo>
                    <a:pt x="318078" y="181548"/>
                    <a:pt x="318078" y="181548"/>
                    <a:pt x="318078" y="181548"/>
                  </a:cubicBezTo>
                  <a:cubicBezTo>
                    <a:pt x="317104" y="186668"/>
                    <a:pt x="317104" y="191926"/>
                    <a:pt x="318078" y="197046"/>
                  </a:cubicBezTo>
                  <a:cubicBezTo>
                    <a:pt x="317901" y="200488"/>
                    <a:pt x="317901" y="203936"/>
                    <a:pt x="318078" y="207378"/>
                  </a:cubicBezTo>
                  <a:lnTo>
                    <a:pt x="318078" y="207378"/>
                  </a:lnTo>
                  <a:lnTo>
                    <a:pt x="313650" y="207378"/>
                  </a:lnTo>
                  <a:cubicBezTo>
                    <a:pt x="313650" y="207378"/>
                    <a:pt x="313650" y="207378"/>
                    <a:pt x="313650" y="207378"/>
                  </a:cubicBezTo>
                  <a:cubicBezTo>
                    <a:pt x="313170" y="212543"/>
                    <a:pt x="311665" y="217560"/>
                    <a:pt x="309222" y="222138"/>
                  </a:cubicBezTo>
                  <a:cubicBezTo>
                    <a:pt x="308063" y="226347"/>
                    <a:pt x="305443" y="230007"/>
                    <a:pt x="301842" y="232470"/>
                  </a:cubicBezTo>
                  <a:cubicBezTo>
                    <a:pt x="301525" y="231011"/>
                    <a:pt x="301525" y="229500"/>
                    <a:pt x="301842" y="228042"/>
                  </a:cubicBezTo>
                  <a:cubicBezTo>
                    <a:pt x="301348" y="223134"/>
                    <a:pt x="301348" y="218190"/>
                    <a:pt x="301842" y="213282"/>
                  </a:cubicBezTo>
                  <a:cubicBezTo>
                    <a:pt x="301842" y="208116"/>
                    <a:pt x="301842" y="196308"/>
                    <a:pt x="301842" y="196308"/>
                  </a:cubicBezTo>
                  <a:cubicBezTo>
                    <a:pt x="298248" y="200710"/>
                    <a:pt x="293709" y="204243"/>
                    <a:pt x="288558" y="206640"/>
                  </a:cubicBezTo>
                  <a:cubicBezTo>
                    <a:pt x="283495" y="209396"/>
                    <a:pt x="277385" y="209396"/>
                    <a:pt x="272322" y="206640"/>
                  </a:cubicBezTo>
                  <a:cubicBezTo>
                    <a:pt x="272322" y="206640"/>
                    <a:pt x="272322" y="202212"/>
                    <a:pt x="272322" y="201474"/>
                  </a:cubicBezTo>
                  <a:cubicBezTo>
                    <a:pt x="274713" y="202318"/>
                    <a:pt x="277311" y="202318"/>
                    <a:pt x="279702" y="201474"/>
                  </a:cubicBezTo>
                  <a:lnTo>
                    <a:pt x="281916" y="180810"/>
                  </a:lnTo>
                  <a:cubicBezTo>
                    <a:pt x="281916" y="180810"/>
                    <a:pt x="281916" y="180810"/>
                    <a:pt x="281916" y="180810"/>
                  </a:cubicBezTo>
                  <a:lnTo>
                    <a:pt x="281916" y="169002"/>
                  </a:lnTo>
                  <a:cubicBezTo>
                    <a:pt x="286351" y="165887"/>
                    <a:pt x="290329" y="162160"/>
                    <a:pt x="293724" y="157932"/>
                  </a:cubicBezTo>
                  <a:cubicBezTo>
                    <a:pt x="293724" y="157932"/>
                    <a:pt x="293724" y="157932"/>
                    <a:pt x="293724" y="157932"/>
                  </a:cubicBezTo>
                  <a:lnTo>
                    <a:pt x="293724" y="157932"/>
                  </a:lnTo>
                  <a:lnTo>
                    <a:pt x="300366" y="152766"/>
                  </a:lnTo>
                  <a:cubicBezTo>
                    <a:pt x="303281" y="150821"/>
                    <a:pt x="305997" y="148597"/>
                    <a:pt x="308484" y="146124"/>
                  </a:cubicBezTo>
                  <a:cubicBezTo>
                    <a:pt x="313739" y="147981"/>
                    <a:pt x="319465" y="147981"/>
                    <a:pt x="324720" y="146124"/>
                  </a:cubicBezTo>
                  <a:cubicBezTo>
                    <a:pt x="329118" y="146816"/>
                    <a:pt x="333606" y="146816"/>
                    <a:pt x="338004" y="146124"/>
                  </a:cubicBezTo>
                  <a:lnTo>
                    <a:pt x="338004" y="146124"/>
                  </a:lnTo>
                  <a:cubicBezTo>
                    <a:pt x="339768" y="148366"/>
                    <a:pt x="343015" y="148752"/>
                    <a:pt x="345259" y="146987"/>
                  </a:cubicBezTo>
                  <a:cubicBezTo>
                    <a:pt x="345576" y="146735"/>
                    <a:pt x="345871" y="146445"/>
                    <a:pt x="346122" y="146124"/>
                  </a:cubicBezTo>
                  <a:cubicBezTo>
                    <a:pt x="346122" y="146124"/>
                    <a:pt x="346122" y="138744"/>
                    <a:pt x="346122" y="138744"/>
                  </a:cubicBezTo>
                  <a:close/>
                  <a:moveTo>
                    <a:pt x="222876" y="204426"/>
                  </a:moveTo>
                  <a:cubicBezTo>
                    <a:pt x="224190" y="207766"/>
                    <a:pt x="226204" y="210786"/>
                    <a:pt x="228780" y="213282"/>
                  </a:cubicBezTo>
                  <a:cubicBezTo>
                    <a:pt x="233208" y="217710"/>
                    <a:pt x="236160" y="213282"/>
                    <a:pt x="236160" y="213282"/>
                  </a:cubicBezTo>
                  <a:lnTo>
                    <a:pt x="232470" y="213282"/>
                  </a:lnTo>
                  <a:cubicBezTo>
                    <a:pt x="229983" y="210712"/>
                    <a:pt x="227983" y="207712"/>
                    <a:pt x="226566" y="204426"/>
                  </a:cubicBezTo>
                  <a:cubicBezTo>
                    <a:pt x="231562" y="206293"/>
                    <a:pt x="237068" y="206293"/>
                    <a:pt x="242064" y="204426"/>
                  </a:cubicBezTo>
                  <a:lnTo>
                    <a:pt x="242064" y="208854"/>
                  </a:lnTo>
                  <a:cubicBezTo>
                    <a:pt x="243496" y="212199"/>
                    <a:pt x="245230" y="215410"/>
                    <a:pt x="247230" y="218448"/>
                  </a:cubicBezTo>
                  <a:cubicBezTo>
                    <a:pt x="247230" y="218448"/>
                    <a:pt x="247230" y="218448"/>
                    <a:pt x="247230" y="218448"/>
                  </a:cubicBezTo>
                  <a:lnTo>
                    <a:pt x="236160" y="218448"/>
                  </a:lnTo>
                  <a:cubicBezTo>
                    <a:pt x="230057" y="219524"/>
                    <a:pt x="223813" y="219524"/>
                    <a:pt x="217710" y="218448"/>
                  </a:cubicBezTo>
                  <a:lnTo>
                    <a:pt x="217710" y="211068"/>
                  </a:lnTo>
                  <a:cubicBezTo>
                    <a:pt x="219548" y="208946"/>
                    <a:pt x="221275" y="206729"/>
                    <a:pt x="222876" y="204426"/>
                  </a:cubicBezTo>
                  <a:close/>
                  <a:moveTo>
                    <a:pt x="245754" y="211806"/>
                  </a:moveTo>
                  <a:cubicBezTo>
                    <a:pt x="245754" y="211806"/>
                    <a:pt x="245754" y="211806"/>
                    <a:pt x="245754" y="207378"/>
                  </a:cubicBezTo>
                  <a:cubicBezTo>
                    <a:pt x="245754" y="202950"/>
                    <a:pt x="249444" y="207378"/>
                    <a:pt x="250182" y="202212"/>
                  </a:cubicBezTo>
                  <a:cubicBezTo>
                    <a:pt x="250920" y="197046"/>
                    <a:pt x="250182" y="195570"/>
                    <a:pt x="250182" y="194832"/>
                  </a:cubicBezTo>
                  <a:cubicBezTo>
                    <a:pt x="247171" y="193650"/>
                    <a:pt x="244411" y="191896"/>
                    <a:pt x="242064" y="189666"/>
                  </a:cubicBezTo>
                  <a:cubicBezTo>
                    <a:pt x="238057" y="186575"/>
                    <a:pt x="234352" y="183116"/>
                    <a:pt x="230994" y="179334"/>
                  </a:cubicBezTo>
                  <a:lnTo>
                    <a:pt x="230994" y="179334"/>
                  </a:lnTo>
                  <a:cubicBezTo>
                    <a:pt x="233156" y="178344"/>
                    <a:pt x="234773" y="176455"/>
                    <a:pt x="235422" y="174168"/>
                  </a:cubicBezTo>
                  <a:cubicBezTo>
                    <a:pt x="235422" y="174168"/>
                    <a:pt x="235422" y="174168"/>
                    <a:pt x="235422" y="174168"/>
                  </a:cubicBezTo>
                  <a:lnTo>
                    <a:pt x="225828" y="169740"/>
                  </a:lnTo>
                  <a:cubicBezTo>
                    <a:pt x="222160" y="167057"/>
                    <a:pt x="218706" y="164097"/>
                    <a:pt x="215496" y="160884"/>
                  </a:cubicBezTo>
                  <a:cubicBezTo>
                    <a:pt x="215496" y="160884"/>
                    <a:pt x="221400" y="160884"/>
                    <a:pt x="221400" y="156456"/>
                  </a:cubicBezTo>
                  <a:cubicBezTo>
                    <a:pt x="221400" y="152028"/>
                    <a:pt x="221400" y="156456"/>
                    <a:pt x="211806" y="151290"/>
                  </a:cubicBezTo>
                  <a:cubicBezTo>
                    <a:pt x="209865" y="148413"/>
                    <a:pt x="208603" y="145133"/>
                    <a:pt x="208116" y="141696"/>
                  </a:cubicBezTo>
                  <a:cubicBezTo>
                    <a:pt x="211769" y="138960"/>
                    <a:pt x="214374" y="135053"/>
                    <a:pt x="215496" y="130626"/>
                  </a:cubicBezTo>
                  <a:cubicBezTo>
                    <a:pt x="216131" y="128458"/>
                    <a:pt x="216131" y="126152"/>
                    <a:pt x="215496" y="123984"/>
                  </a:cubicBezTo>
                  <a:lnTo>
                    <a:pt x="215496" y="123984"/>
                  </a:lnTo>
                  <a:cubicBezTo>
                    <a:pt x="227474" y="127501"/>
                    <a:pt x="239909" y="129242"/>
                    <a:pt x="252396" y="129150"/>
                  </a:cubicBezTo>
                  <a:cubicBezTo>
                    <a:pt x="264883" y="129297"/>
                    <a:pt x="277326" y="127555"/>
                    <a:pt x="289296" y="123984"/>
                  </a:cubicBezTo>
                  <a:lnTo>
                    <a:pt x="289296" y="123984"/>
                  </a:lnTo>
                  <a:cubicBezTo>
                    <a:pt x="288617" y="126146"/>
                    <a:pt x="288617" y="128464"/>
                    <a:pt x="289296" y="130626"/>
                  </a:cubicBezTo>
                  <a:cubicBezTo>
                    <a:pt x="291635" y="135114"/>
                    <a:pt x="295591" y="138543"/>
                    <a:pt x="300366" y="140220"/>
                  </a:cubicBezTo>
                  <a:cubicBezTo>
                    <a:pt x="298396" y="143572"/>
                    <a:pt x="295599" y="146366"/>
                    <a:pt x="292248" y="148338"/>
                  </a:cubicBezTo>
                  <a:cubicBezTo>
                    <a:pt x="286344" y="148338"/>
                    <a:pt x="282654" y="148338"/>
                    <a:pt x="282654" y="153504"/>
                  </a:cubicBezTo>
                  <a:cubicBezTo>
                    <a:pt x="282654" y="158670"/>
                    <a:pt x="288558" y="157932"/>
                    <a:pt x="288558" y="157932"/>
                  </a:cubicBezTo>
                  <a:cubicBezTo>
                    <a:pt x="285348" y="161145"/>
                    <a:pt x="281894" y="164105"/>
                    <a:pt x="278226" y="166788"/>
                  </a:cubicBezTo>
                  <a:lnTo>
                    <a:pt x="268632" y="171216"/>
                  </a:lnTo>
                  <a:cubicBezTo>
                    <a:pt x="268632" y="171216"/>
                    <a:pt x="268632" y="171216"/>
                    <a:pt x="268632" y="171216"/>
                  </a:cubicBezTo>
                  <a:cubicBezTo>
                    <a:pt x="269481" y="173389"/>
                    <a:pt x="271045" y="175209"/>
                    <a:pt x="273060" y="176382"/>
                  </a:cubicBezTo>
                  <a:lnTo>
                    <a:pt x="273060" y="176382"/>
                  </a:lnTo>
                  <a:lnTo>
                    <a:pt x="261990" y="186714"/>
                  </a:lnTo>
                  <a:lnTo>
                    <a:pt x="253872" y="191880"/>
                  </a:lnTo>
                  <a:cubicBezTo>
                    <a:pt x="253872" y="191880"/>
                    <a:pt x="253872" y="197046"/>
                    <a:pt x="253872" y="199260"/>
                  </a:cubicBezTo>
                  <a:cubicBezTo>
                    <a:pt x="253872" y="201474"/>
                    <a:pt x="253872" y="204426"/>
                    <a:pt x="258300" y="204426"/>
                  </a:cubicBezTo>
                  <a:cubicBezTo>
                    <a:pt x="262728" y="204426"/>
                    <a:pt x="258300" y="204426"/>
                    <a:pt x="258300" y="208854"/>
                  </a:cubicBezTo>
                  <a:lnTo>
                    <a:pt x="250182" y="219186"/>
                  </a:lnTo>
                  <a:lnTo>
                    <a:pt x="250182" y="219186"/>
                  </a:lnTo>
                  <a:close/>
                  <a:moveTo>
                    <a:pt x="222138" y="104058"/>
                  </a:moveTo>
                  <a:cubicBezTo>
                    <a:pt x="222138" y="104058"/>
                    <a:pt x="216234" y="104058"/>
                    <a:pt x="213282" y="104058"/>
                  </a:cubicBezTo>
                  <a:lnTo>
                    <a:pt x="213282" y="104058"/>
                  </a:lnTo>
                  <a:cubicBezTo>
                    <a:pt x="213282" y="104058"/>
                    <a:pt x="213282" y="104058"/>
                    <a:pt x="226566" y="104058"/>
                  </a:cubicBezTo>
                  <a:cubicBezTo>
                    <a:pt x="236647" y="103553"/>
                    <a:pt x="246743" y="103553"/>
                    <a:pt x="256824" y="104058"/>
                  </a:cubicBezTo>
                  <a:cubicBezTo>
                    <a:pt x="256824" y="104058"/>
                    <a:pt x="276750" y="104058"/>
                    <a:pt x="287820" y="104058"/>
                  </a:cubicBezTo>
                  <a:cubicBezTo>
                    <a:pt x="298890" y="104058"/>
                    <a:pt x="300366" y="104058"/>
                    <a:pt x="300366" y="104058"/>
                  </a:cubicBezTo>
                  <a:cubicBezTo>
                    <a:pt x="300366" y="104058"/>
                    <a:pt x="300366" y="104058"/>
                    <a:pt x="300366" y="104058"/>
                  </a:cubicBezTo>
                  <a:cubicBezTo>
                    <a:pt x="300366" y="104058"/>
                    <a:pt x="291510" y="104058"/>
                    <a:pt x="291510" y="104058"/>
                  </a:cubicBezTo>
                  <a:cubicBezTo>
                    <a:pt x="291510" y="104058"/>
                    <a:pt x="291510" y="104058"/>
                    <a:pt x="291510" y="104058"/>
                  </a:cubicBezTo>
                  <a:lnTo>
                    <a:pt x="298152" y="109224"/>
                  </a:lnTo>
                  <a:cubicBezTo>
                    <a:pt x="298152" y="109224"/>
                    <a:pt x="298152" y="109224"/>
                    <a:pt x="298152" y="109224"/>
                  </a:cubicBezTo>
                  <a:cubicBezTo>
                    <a:pt x="298152" y="109224"/>
                    <a:pt x="298152" y="109224"/>
                    <a:pt x="292986" y="109224"/>
                  </a:cubicBezTo>
                  <a:cubicBezTo>
                    <a:pt x="281680" y="108494"/>
                    <a:pt x="270344" y="108494"/>
                    <a:pt x="259038" y="109224"/>
                  </a:cubicBezTo>
                  <a:cubicBezTo>
                    <a:pt x="247983" y="108495"/>
                    <a:pt x="236883" y="108495"/>
                    <a:pt x="225828" y="109224"/>
                  </a:cubicBezTo>
                  <a:cubicBezTo>
                    <a:pt x="222138" y="109224"/>
                    <a:pt x="222138" y="109224"/>
                    <a:pt x="220662" y="109224"/>
                  </a:cubicBezTo>
                  <a:cubicBezTo>
                    <a:pt x="219186" y="109224"/>
                    <a:pt x="220662" y="109224"/>
                    <a:pt x="220662" y="109224"/>
                  </a:cubicBezTo>
                  <a:lnTo>
                    <a:pt x="228042" y="104058"/>
                  </a:lnTo>
                  <a:cubicBezTo>
                    <a:pt x="228042" y="104058"/>
                    <a:pt x="222138" y="107748"/>
                    <a:pt x="222138" y="107010"/>
                  </a:cubicBezTo>
                  <a:close/>
                  <a:moveTo>
                    <a:pt x="222138" y="83394"/>
                  </a:moveTo>
                  <a:cubicBezTo>
                    <a:pt x="221474" y="81993"/>
                    <a:pt x="221474" y="80367"/>
                    <a:pt x="222138" y="78966"/>
                  </a:cubicBezTo>
                  <a:lnTo>
                    <a:pt x="222138" y="78966"/>
                  </a:lnTo>
                  <a:lnTo>
                    <a:pt x="222138" y="78966"/>
                  </a:lnTo>
                  <a:lnTo>
                    <a:pt x="225828" y="82656"/>
                  </a:lnTo>
                  <a:cubicBezTo>
                    <a:pt x="225828" y="82656"/>
                    <a:pt x="225828" y="82656"/>
                    <a:pt x="225828" y="82656"/>
                  </a:cubicBezTo>
                  <a:close/>
                  <a:moveTo>
                    <a:pt x="222138" y="83394"/>
                  </a:moveTo>
                  <a:cubicBezTo>
                    <a:pt x="222138" y="83394"/>
                    <a:pt x="222138" y="83394"/>
                    <a:pt x="222138" y="83394"/>
                  </a:cubicBezTo>
                  <a:lnTo>
                    <a:pt x="218448" y="83394"/>
                  </a:lnTo>
                  <a:lnTo>
                    <a:pt x="218448" y="83394"/>
                  </a:lnTo>
                  <a:lnTo>
                    <a:pt x="218448" y="83394"/>
                  </a:lnTo>
                  <a:cubicBezTo>
                    <a:pt x="218448" y="83394"/>
                    <a:pt x="218448" y="83394"/>
                    <a:pt x="218448" y="83394"/>
                  </a:cubicBezTo>
                  <a:cubicBezTo>
                    <a:pt x="218448" y="83394"/>
                    <a:pt x="221400" y="88560"/>
                    <a:pt x="221400" y="89298"/>
                  </a:cubicBezTo>
                  <a:close/>
                  <a:moveTo>
                    <a:pt x="222138" y="83394"/>
                  </a:moveTo>
                  <a:lnTo>
                    <a:pt x="222138" y="83394"/>
                  </a:lnTo>
                  <a:lnTo>
                    <a:pt x="222138" y="83394"/>
                  </a:lnTo>
                  <a:lnTo>
                    <a:pt x="222138" y="83394"/>
                  </a:lnTo>
                  <a:cubicBezTo>
                    <a:pt x="222138" y="83394"/>
                    <a:pt x="222876" y="87822"/>
                    <a:pt x="223614" y="87822"/>
                  </a:cubicBezTo>
                  <a:close/>
                  <a:moveTo>
                    <a:pt x="252396" y="83394"/>
                  </a:moveTo>
                  <a:lnTo>
                    <a:pt x="252396" y="83394"/>
                  </a:lnTo>
                  <a:lnTo>
                    <a:pt x="252396" y="83394"/>
                  </a:lnTo>
                  <a:lnTo>
                    <a:pt x="252396" y="83394"/>
                  </a:lnTo>
                  <a:lnTo>
                    <a:pt x="253872" y="87084"/>
                  </a:lnTo>
                  <a:close/>
                  <a:moveTo>
                    <a:pt x="252396" y="83394"/>
                  </a:moveTo>
                  <a:cubicBezTo>
                    <a:pt x="252396" y="83394"/>
                    <a:pt x="252396" y="83394"/>
                    <a:pt x="252396" y="83394"/>
                  </a:cubicBezTo>
                  <a:lnTo>
                    <a:pt x="252396" y="79704"/>
                  </a:lnTo>
                  <a:lnTo>
                    <a:pt x="252396" y="83394"/>
                  </a:lnTo>
                  <a:lnTo>
                    <a:pt x="251658" y="84132"/>
                  </a:lnTo>
                  <a:close/>
                  <a:moveTo>
                    <a:pt x="256086" y="90774"/>
                  </a:moveTo>
                  <a:cubicBezTo>
                    <a:pt x="256086" y="90774"/>
                    <a:pt x="256086" y="90774"/>
                    <a:pt x="256086" y="90774"/>
                  </a:cubicBezTo>
                  <a:cubicBezTo>
                    <a:pt x="256086" y="90774"/>
                    <a:pt x="256086" y="90774"/>
                    <a:pt x="256086" y="90774"/>
                  </a:cubicBezTo>
                  <a:cubicBezTo>
                    <a:pt x="257983" y="91515"/>
                    <a:pt x="260093" y="91515"/>
                    <a:pt x="261990" y="90774"/>
                  </a:cubicBezTo>
                  <a:lnTo>
                    <a:pt x="261990" y="90774"/>
                  </a:lnTo>
                  <a:lnTo>
                    <a:pt x="261990" y="90774"/>
                  </a:lnTo>
                  <a:cubicBezTo>
                    <a:pt x="261879" y="92248"/>
                    <a:pt x="261879" y="93728"/>
                    <a:pt x="261990" y="95202"/>
                  </a:cubicBezTo>
                  <a:cubicBezTo>
                    <a:pt x="264079" y="96254"/>
                    <a:pt x="266544" y="96254"/>
                    <a:pt x="268632" y="95202"/>
                  </a:cubicBezTo>
                  <a:lnTo>
                    <a:pt x="268632" y="95202"/>
                  </a:lnTo>
                  <a:cubicBezTo>
                    <a:pt x="268632" y="95202"/>
                    <a:pt x="268632" y="95202"/>
                    <a:pt x="268632" y="95202"/>
                  </a:cubicBezTo>
                  <a:cubicBezTo>
                    <a:pt x="266979" y="95899"/>
                    <a:pt x="265119" y="95899"/>
                    <a:pt x="263466" y="95202"/>
                  </a:cubicBezTo>
                  <a:lnTo>
                    <a:pt x="259776" y="95202"/>
                  </a:lnTo>
                  <a:cubicBezTo>
                    <a:pt x="259776" y="95202"/>
                    <a:pt x="259776" y="95202"/>
                    <a:pt x="259776" y="95202"/>
                  </a:cubicBezTo>
                  <a:cubicBezTo>
                    <a:pt x="259776" y="95202"/>
                    <a:pt x="254610" y="92250"/>
                    <a:pt x="255348" y="91512"/>
                  </a:cubicBezTo>
                  <a:close/>
                  <a:moveTo>
                    <a:pt x="256086" y="86346"/>
                  </a:moveTo>
                  <a:lnTo>
                    <a:pt x="260514" y="86346"/>
                  </a:lnTo>
                  <a:lnTo>
                    <a:pt x="260514" y="86346"/>
                  </a:lnTo>
                  <a:lnTo>
                    <a:pt x="260514" y="86346"/>
                  </a:lnTo>
                  <a:cubicBezTo>
                    <a:pt x="258861" y="87043"/>
                    <a:pt x="257001" y="87043"/>
                    <a:pt x="255348" y="86346"/>
                  </a:cubicBezTo>
                  <a:cubicBezTo>
                    <a:pt x="255348" y="86346"/>
                    <a:pt x="256086" y="87822"/>
                    <a:pt x="257562" y="87084"/>
                  </a:cubicBezTo>
                  <a:close/>
                  <a:moveTo>
                    <a:pt x="278226" y="86346"/>
                  </a:moveTo>
                  <a:lnTo>
                    <a:pt x="273798" y="86346"/>
                  </a:lnTo>
                  <a:lnTo>
                    <a:pt x="273798" y="86346"/>
                  </a:lnTo>
                  <a:lnTo>
                    <a:pt x="273798" y="86346"/>
                  </a:lnTo>
                  <a:lnTo>
                    <a:pt x="273798" y="86346"/>
                  </a:lnTo>
                  <a:lnTo>
                    <a:pt x="273798" y="86346"/>
                  </a:lnTo>
                  <a:cubicBezTo>
                    <a:pt x="273798" y="86346"/>
                    <a:pt x="281916" y="89298"/>
                    <a:pt x="281916" y="90036"/>
                  </a:cubicBezTo>
                  <a:close/>
                  <a:moveTo>
                    <a:pt x="278226" y="79704"/>
                  </a:moveTo>
                  <a:lnTo>
                    <a:pt x="273798" y="79704"/>
                  </a:lnTo>
                  <a:cubicBezTo>
                    <a:pt x="271687" y="80651"/>
                    <a:pt x="269267" y="80651"/>
                    <a:pt x="267156" y="79704"/>
                  </a:cubicBezTo>
                  <a:cubicBezTo>
                    <a:pt x="264972" y="80236"/>
                    <a:pt x="262699" y="80236"/>
                    <a:pt x="260514" y="79704"/>
                  </a:cubicBezTo>
                  <a:cubicBezTo>
                    <a:pt x="262625" y="78418"/>
                    <a:pt x="264396" y="76647"/>
                    <a:pt x="265680" y="74538"/>
                  </a:cubicBezTo>
                  <a:cubicBezTo>
                    <a:pt x="266935" y="69948"/>
                    <a:pt x="266935" y="65106"/>
                    <a:pt x="265680" y="60516"/>
                  </a:cubicBezTo>
                  <a:cubicBezTo>
                    <a:pt x="265318" y="54864"/>
                    <a:pt x="265318" y="49194"/>
                    <a:pt x="265680" y="43542"/>
                  </a:cubicBezTo>
                  <a:cubicBezTo>
                    <a:pt x="269680" y="44738"/>
                    <a:pt x="273267" y="47040"/>
                    <a:pt x="276012" y="50184"/>
                  </a:cubicBezTo>
                  <a:cubicBezTo>
                    <a:pt x="280735" y="53356"/>
                    <a:pt x="283732" y="58530"/>
                    <a:pt x="284130" y="64206"/>
                  </a:cubicBezTo>
                  <a:cubicBezTo>
                    <a:pt x="284470" y="67395"/>
                    <a:pt x="284470" y="70611"/>
                    <a:pt x="284130" y="73800"/>
                  </a:cubicBezTo>
                  <a:cubicBezTo>
                    <a:pt x="282499" y="76725"/>
                    <a:pt x="281732" y="80051"/>
                    <a:pt x="281916" y="83394"/>
                  </a:cubicBezTo>
                  <a:close/>
                  <a:moveTo>
                    <a:pt x="261252" y="70848"/>
                  </a:moveTo>
                  <a:cubicBezTo>
                    <a:pt x="260750" y="73969"/>
                    <a:pt x="258846" y="76688"/>
                    <a:pt x="256086" y="78228"/>
                  </a:cubicBezTo>
                  <a:lnTo>
                    <a:pt x="256086" y="78228"/>
                  </a:lnTo>
                  <a:lnTo>
                    <a:pt x="256086" y="78228"/>
                  </a:lnTo>
                  <a:lnTo>
                    <a:pt x="256086" y="78228"/>
                  </a:lnTo>
                  <a:lnTo>
                    <a:pt x="256086" y="78228"/>
                  </a:lnTo>
                  <a:cubicBezTo>
                    <a:pt x="253555" y="76445"/>
                    <a:pt x="251732" y="73835"/>
                    <a:pt x="250920" y="70848"/>
                  </a:cubicBezTo>
                  <a:cubicBezTo>
                    <a:pt x="249850" y="64497"/>
                    <a:pt x="249850" y="58011"/>
                    <a:pt x="250920" y="51660"/>
                  </a:cubicBezTo>
                  <a:cubicBezTo>
                    <a:pt x="250920" y="45018"/>
                    <a:pt x="250920" y="33210"/>
                    <a:pt x="250920" y="33210"/>
                  </a:cubicBezTo>
                  <a:lnTo>
                    <a:pt x="257562" y="33210"/>
                  </a:lnTo>
                  <a:lnTo>
                    <a:pt x="264204" y="33210"/>
                  </a:lnTo>
                  <a:cubicBezTo>
                    <a:pt x="264204" y="33210"/>
                    <a:pt x="264204" y="45018"/>
                    <a:pt x="264204" y="51660"/>
                  </a:cubicBezTo>
                  <a:cubicBezTo>
                    <a:pt x="266551" y="59150"/>
                    <a:pt x="266293" y="67216"/>
                    <a:pt x="263466" y="74538"/>
                  </a:cubicBezTo>
                  <a:close/>
                  <a:moveTo>
                    <a:pt x="247968" y="86346"/>
                  </a:moveTo>
                  <a:cubicBezTo>
                    <a:pt x="246337" y="87139"/>
                    <a:pt x="244433" y="87139"/>
                    <a:pt x="242802" y="86346"/>
                  </a:cubicBezTo>
                  <a:lnTo>
                    <a:pt x="242802" y="86346"/>
                  </a:lnTo>
                  <a:lnTo>
                    <a:pt x="242802" y="86346"/>
                  </a:lnTo>
                  <a:lnTo>
                    <a:pt x="246492" y="86346"/>
                  </a:lnTo>
                  <a:cubicBezTo>
                    <a:pt x="246492" y="86346"/>
                    <a:pt x="251658" y="90036"/>
                    <a:pt x="250182" y="90036"/>
                  </a:cubicBezTo>
                  <a:close/>
                  <a:moveTo>
                    <a:pt x="240588" y="61254"/>
                  </a:moveTo>
                  <a:cubicBezTo>
                    <a:pt x="238957" y="65785"/>
                    <a:pt x="238957" y="70745"/>
                    <a:pt x="240588" y="75276"/>
                  </a:cubicBezTo>
                  <a:cubicBezTo>
                    <a:pt x="241872" y="77385"/>
                    <a:pt x="243643" y="79156"/>
                    <a:pt x="245754" y="80442"/>
                  </a:cubicBezTo>
                  <a:lnTo>
                    <a:pt x="242064" y="80442"/>
                  </a:lnTo>
                  <a:cubicBezTo>
                    <a:pt x="239880" y="80974"/>
                    <a:pt x="237607" y="80974"/>
                    <a:pt x="235422" y="80442"/>
                  </a:cubicBezTo>
                  <a:cubicBezTo>
                    <a:pt x="233267" y="81173"/>
                    <a:pt x="230935" y="81173"/>
                    <a:pt x="228780" y="80442"/>
                  </a:cubicBezTo>
                  <a:lnTo>
                    <a:pt x="224352" y="80442"/>
                  </a:lnTo>
                  <a:cubicBezTo>
                    <a:pt x="224603" y="78729"/>
                    <a:pt x="224603" y="76989"/>
                    <a:pt x="224352" y="75276"/>
                  </a:cubicBezTo>
                  <a:cubicBezTo>
                    <a:pt x="224352" y="75276"/>
                    <a:pt x="224352" y="68634"/>
                    <a:pt x="224352" y="65682"/>
                  </a:cubicBezTo>
                  <a:cubicBezTo>
                    <a:pt x="224765" y="60189"/>
                    <a:pt x="227437" y="55113"/>
                    <a:pt x="231732" y="51660"/>
                  </a:cubicBezTo>
                  <a:cubicBezTo>
                    <a:pt x="234802" y="48545"/>
                    <a:pt x="238610" y="46259"/>
                    <a:pt x="242802" y="45018"/>
                  </a:cubicBezTo>
                  <a:close/>
                  <a:moveTo>
                    <a:pt x="225090" y="81918"/>
                  </a:moveTo>
                  <a:lnTo>
                    <a:pt x="225090" y="81918"/>
                  </a:lnTo>
                  <a:lnTo>
                    <a:pt x="225090" y="81918"/>
                  </a:lnTo>
                  <a:lnTo>
                    <a:pt x="225090" y="81918"/>
                  </a:lnTo>
                  <a:lnTo>
                    <a:pt x="220662" y="81918"/>
                  </a:lnTo>
                  <a:cubicBezTo>
                    <a:pt x="220662" y="81918"/>
                    <a:pt x="220662" y="78228"/>
                    <a:pt x="220662" y="78228"/>
                  </a:cubicBezTo>
                  <a:close/>
                  <a:moveTo>
                    <a:pt x="225090" y="90036"/>
                  </a:moveTo>
                  <a:cubicBezTo>
                    <a:pt x="226920" y="91091"/>
                    <a:pt x="229164" y="91091"/>
                    <a:pt x="230994" y="90036"/>
                  </a:cubicBezTo>
                  <a:cubicBezTo>
                    <a:pt x="231289" y="88575"/>
                    <a:pt x="231289" y="87069"/>
                    <a:pt x="230994" y="85608"/>
                  </a:cubicBezTo>
                  <a:lnTo>
                    <a:pt x="230994" y="85608"/>
                  </a:lnTo>
                  <a:lnTo>
                    <a:pt x="230994" y="85608"/>
                  </a:lnTo>
                  <a:cubicBezTo>
                    <a:pt x="232891" y="86349"/>
                    <a:pt x="235001" y="86349"/>
                    <a:pt x="236898" y="85608"/>
                  </a:cubicBezTo>
                  <a:cubicBezTo>
                    <a:pt x="238071" y="86145"/>
                    <a:pt x="239415" y="86145"/>
                    <a:pt x="240588" y="85608"/>
                  </a:cubicBezTo>
                  <a:cubicBezTo>
                    <a:pt x="240588" y="85608"/>
                    <a:pt x="240588" y="85608"/>
                    <a:pt x="240588" y="85608"/>
                  </a:cubicBezTo>
                  <a:cubicBezTo>
                    <a:pt x="240588" y="85608"/>
                    <a:pt x="240588" y="85608"/>
                    <a:pt x="240588" y="85608"/>
                  </a:cubicBezTo>
                  <a:cubicBezTo>
                    <a:pt x="240588" y="85608"/>
                    <a:pt x="236160" y="85608"/>
                    <a:pt x="236160" y="85608"/>
                  </a:cubicBezTo>
                  <a:lnTo>
                    <a:pt x="221400" y="85608"/>
                  </a:lnTo>
                  <a:cubicBezTo>
                    <a:pt x="219503" y="86349"/>
                    <a:pt x="217393" y="86349"/>
                    <a:pt x="215496" y="85608"/>
                  </a:cubicBezTo>
                  <a:close/>
                  <a:moveTo>
                    <a:pt x="282654" y="82656"/>
                  </a:moveTo>
                  <a:lnTo>
                    <a:pt x="282654" y="82656"/>
                  </a:lnTo>
                  <a:cubicBezTo>
                    <a:pt x="282654" y="82656"/>
                    <a:pt x="282654" y="82656"/>
                    <a:pt x="282654" y="82656"/>
                  </a:cubicBezTo>
                  <a:lnTo>
                    <a:pt x="286344" y="78966"/>
                  </a:lnTo>
                  <a:lnTo>
                    <a:pt x="286344" y="78966"/>
                  </a:lnTo>
                  <a:lnTo>
                    <a:pt x="286344" y="78966"/>
                  </a:lnTo>
                  <a:lnTo>
                    <a:pt x="287082" y="86346"/>
                  </a:lnTo>
                  <a:close/>
                  <a:moveTo>
                    <a:pt x="287820" y="82656"/>
                  </a:moveTo>
                  <a:lnTo>
                    <a:pt x="287820" y="82656"/>
                  </a:lnTo>
                  <a:lnTo>
                    <a:pt x="287820" y="82656"/>
                  </a:lnTo>
                  <a:lnTo>
                    <a:pt x="287820" y="82656"/>
                  </a:lnTo>
                  <a:cubicBezTo>
                    <a:pt x="287820" y="82656"/>
                    <a:pt x="287820" y="82656"/>
                    <a:pt x="287820" y="82656"/>
                  </a:cubicBezTo>
                  <a:cubicBezTo>
                    <a:pt x="287820" y="82656"/>
                    <a:pt x="287820" y="82656"/>
                    <a:pt x="287820" y="82656"/>
                  </a:cubicBezTo>
                  <a:cubicBezTo>
                    <a:pt x="287820" y="82656"/>
                    <a:pt x="292248" y="87084"/>
                    <a:pt x="292248" y="87822"/>
                  </a:cubicBezTo>
                  <a:close/>
                  <a:moveTo>
                    <a:pt x="279702" y="82656"/>
                  </a:moveTo>
                  <a:lnTo>
                    <a:pt x="279702" y="82656"/>
                  </a:lnTo>
                  <a:lnTo>
                    <a:pt x="279702" y="82656"/>
                  </a:lnTo>
                  <a:lnTo>
                    <a:pt x="279702" y="82656"/>
                  </a:lnTo>
                  <a:cubicBezTo>
                    <a:pt x="279702" y="82656"/>
                    <a:pt x="281916" y="87822"/>
                    <a:pt x="281916" y="87822"/>
                  </a:cubicBezTo>
                  <a:close/>
                  <a:moveTo>
                    <a:pt x="249444" y="118818"/>
                  </a:moveTo>
                  <a:cubicBezTo>
                    <a:pt x="260138" y="120873"/>
                    <a:pt x="271075" y="121371"/>
                    <a:pt x="281916" y="120294"/>
                  </a:cubicBezTo>
                  <a:lnTo>
                    <a:pt x="289296" y="120294"/>
                  </a:lnTo>
                  <a:cubicBezTo>
                    <a:pt x="277304" y="124881"/>
                    <a:pt x="264477" y="126892"/>
                    <a:pt x="251658" y="126198"/>
                  </a:cubicBezTo>
                  <a:cubicBezTo>
                    <a:pt x="238839" y="126828"/>
                    <a:pt x="226027" y="124818"/>
                    <a:pt x="214020" y="120294"/>
                  </a:cubicBezTo>
                  <a:lnTo>
                    <a:pt x="221400" y="120294"/>
                  </a:lnTo>
                  <a:cubicBezTo>
                    <a:pt x="231998" y="123042"/>
                    <a:pt x="242927" y="124284"/>
                    <a:pt x="253872" y="123984"/>
                  </a:cubicBezTo>
                  <a:close/>
                  <a:moveTo>
                    <a:pt x="222876" y="114390"/>
                  </a:moveTo>
                  <a:cubicBezTo>
                    <a:pt x="231725" y="113845"/>
                    <a:pt x="240595" y="113845"/>
                    <a:pt x="249444" y="114390"/>
                  </a:cubicBezTo>
                  <a:cubicBezTo>
                    <a:pt x="258293" y="113820"/>
                    <a:pt x="267163" y="113820"/>
                    <a:pt x="276012" y="114390"/>
                  </a:cubicBezTo>
                  <a:cubicBezTo>
                    <a:pt x="267237" y="116121"/>
                    <a:pt x="258219" y="116121"/>
                    <a:pt x="249444" y="114390"/>
                  </a:cubicBezTo>
                  <a:cubicBezTo>
                    <a:pt x="242374" y="117245"/>
                    <a:pt x="234905" y="118988"/>
                    <a:pt x="227304" y="119556"/>
                  </a:cubicBezTo>
                  <a:close/>
                  <a:moveTo>
                    <a:pt x="254610" y="220662"/>
                  </a:moveTo>
                  <a:lnTo>
                    <a:pt x="260514" y="211068"/>
                  </a:lnTo>
                  <a:lnTo>
                    <a:pt x="260514" y="206640"/>
                  </a:lnTo>
                  <a:cubicBezTo>
                    <a:pt x="265532" y="208383"/>
                    <a:pt x="270994" y="208383"/>
                    <a:pt x="276012" y="206640"/>
                  </a:cubicBezTo>
                  <a:cubicBezTo>
                    <a:pt x="274529" y="210077"/>
                    <a:pt x="272256" y="213112"/>
                    <a:pt x="269370" y="215496"/>
                  </a:cubicBezTo>
                  <a:lnTo>
                    <a:pt x="269370" y="215496"/>
                  </a:lnTo>
                  <a:cubicBezTo>
                    <a:pt x="269370" y="215496"/>
                    <a:pt x="269370" y="215496"/>
                    <a:pt x="276012" y="215496"/>
                  </a:cubicBezTo>
                  <a:cubicBezTo>
                    <a:pt x="279894" y="212456"/>
                    <a:pt x="283148" y="208698"/>
                    <a:pt x="285606" y="204426"/>
                  </a:cubicBezTo>
                  <a:cubicBezTo>
                    <a:pt x="284558" y="210284"/>
                    <a:pt x="284558" y="216281"/>
                    <a:pt x="285606" y="222138"/>
                  </a:cubicBezTo>
                  <a:lnTo>
                    <a:pt x="285606" y="229518"/>
                  </a:lnTo>
                  <a:cubicBezTo>
                    <a:pt x="279503" y="230594"/>
                    <a:pt x="273259" y="230594"/>
                    <a:pt x="267156" y="229518"/>
                  </a:cubicBezTo>
                  <a:lnTo>
                    <a:pt x="256824" y="229518"/>
                  </a:lnTo>
                  <a:cubicBezTo>
                    <a:pt x="256824" y="229518"/>
                    <a:pt x="257562" y="227304"/>
                    <a:pt x="259038" y="225828"/>
                  </a:cubicBezTo>
                  <a:close/>
                  <a:moveTo>
                    <a:pt x="338004" y="138006"/>
                  </a:moveTo>
                  <a:cubicBezTo>
                    <a:pt x="336240" y="136987"/>
                    <a:pt x="335635" y="134730"/>
                    <a:pt x="336654" y="132965"/>
                  </a:cubicBezTo>
                  <a:cubicBezTo>
                    <a:pt x="337672" y="131200"/>
                    <a:pt x="339930" y="130596"/>
                    <a:pt x="341694" y="131615"/>
                  </a:cubicBezTo>
                  <a:cubicBezTo>
                    <a:pt x="343458" y="132633"/>
                    <a:pt x="344063" y="134890"/>
                    <a:pt x="343045" y="136655"/>
                  </a:cubicBezTo>
                  <a:cubicBezTo>
                    <a:pt x="342720" y="137216"/>
                    <a:pt x="342255" y="137682"/>
                    <a:pt x="341694" y="138006"/>
                  </a:cubicBezTo>
                  <a:lnTo>
                    <a:pt x="338004" y="138006"/>
                  </a:lnTo>
                  <a:close/>
                  <a:moveTo>
                    <a:pt x="314388" y="130626"/>
                  </a:moveTo>
                  <a:lnTo>
                    <a:pt x="314388" y="130626"/>
                  </a:lnTo>
                  <a:cubicBezTo>
                    <a:pt x="314388" y="130626"/>
                    <a:pt x="310698" y="130626"/>
                    <a:pt x="314388" y="130626"/>
                  </a:cubicBezTo>
                  <a:cubicBezTo>
                    <a:pt x="318078" y="130626"/>
                    <a:pt x="314388" y="130626"/>
                    <a:pt x="320292" y="126198"/>
                  </a:cubicBezTo>
                  <a:cubicBezTo>
                    <a:pt x="324181" y="123659"/>
                    <a:pt x="328403" y="121672"/>
                    <a:pt x="332838" y="120294"/>
                  </a:cubicBezTo>
                  <a:cubicBezTo>
                    <a:pt x="338713" y="117704"/>
                    <a:pt x="345414" y="117704"/>
                    <a:pt x="351288" y="120294"/>
                  </a:cubicBezTo>
                  <a:cubicBezTo>
                    <a:pt x="355716" y="120294"/>
                    <a:pt x="356454" y="126198"/>
                    <a:pt x="355716" y="127674"/>
                  </a:cubicBezTo>
                  <a:lnTo>
                    <a:pt x="355716" y="127674"/>
                  </a:lnTo>
                  <a:lnTo>
                    <a:pt x="340956" y="130626"/>
                  </a:lnTo>
                  <a:cubicBezTo>
                    <a:pt x="335214" y="131938"/>
                    <a:pt x="329731" y="134182"/>
                    <a:pt x="324720" y="137268"/>
                  </a:cubicBezTo>
                  <a:cubicBezTo>
                    <a:pt x="318521" y="139524"/>
                    <a:pt x="311731" y="139524"/>
                    <a:pt x="305532" y="137268"/>
                  </a:cubicBezTo>
                  <a:lnTo>
                    <a:pt x="300366" y="137268"/>
                  </a:lnTo>
                  <a:cubicBezTo>
                    <a:pt x="295672" y="134228"/>
                    <a:pt x="293104" y="128801"/>
                    <a:pt x="293724" y="123246"/>
                  </a:cubicBezTo>
                  <a:cubicBezTo>
                    <a:pt x="299517" y="128085"/>
                    <a:pt x="306838" y="130701"/>
                    <a:pt x="314388" y="130626"/>
                  </a:cubicBezTo>
                  <a:close/>
                  <a:moveTo>
                    <a:pt x="301104" y="111438"/>
                  </a:moveTo>
                  <a:lnTo>
                    <a:pt x="295200" y="111438"/>
                  </a:lnTo>
                  <a:lnTo>
                    <a:pt x="288558" y="107010"/>
                  </a:lnTo>
                  <a:lnTo>
                    <a:pt x="296676" y="107010"/>
                  </a:lnTo>
                  <a:close/>
                  <a:moveTo>
                    <a:pt x="301104" y="99630"/>
                  </a:moveTo>
                  <a:cubicBezTo>
                    <a:pt x="298912" y="100088"/>
                    <a:pt x="296654" y="100088"/>
                    <a:pt x="294462" y="99630"/>
                  </a:cubicBezTo>
                  <a:cubicBezTo>
                    <a:pt x="294462" y="99630"/>
                    <a:pt x="294462" y="99630"/>
                    <a:pt x="290034" y="99630"/>
                  </a:cubicBezTo>
                  <a:cubicBezTo>
                    <a:pt x="285606" y="99630"/>
                    <a:pt x="285606" y="99630"/>
                    <a:pt x="284130" y="99630"/>
                  </a:cubicBezTo>
                  <a:cubicBezTo>
                    <a:pt x="282654" y="99630"/>
                    <a:pt x="284130" y="94464"/>
                    <a:pt x="284130" y="94464"/>
                  </a:cubicBezTo>
                  <a:cubicBezTo>
                    <a:pt x="284130" y="94464"/>
                    <a:pt x="284130" y="94464"/>
                    <a:pt x="288558" y="94464"/>
                  </a:cubicBezTo>
                  <a:cubicBezTo>
                    <a:pt x="291473" y="95104"/>
                    <a:pt x="294499" y="95104"/>
                    <a:pt x="297414" y="94464"/>
                  </a:cubicBezTo>
                  <a:cubicBezTo>
                    <a:pt x="297385" y="97317"/>
                    <a:pt x="299672" y="99654"/>
                    <a:pt x="302528" y="99682"/>
                  </a:cubicBezTo>
                  <a:cubicBezTo>
                    <a:pt x="302794" y="99685"/>
                    <a:pt x="303052" y="99668"/>
                    <a:pt x="303318" y="99630"/>
                  </a:cubicBezTo>
                  <a:close/>
                  <a:moveTo>
                    <a:pt x="306270" y="87822"/>
                  </a:moveTo>
                  <a:lnTo>
                    <a:pt x="306270" y="87822"/>
                  </a:lnTo>
                  <a:lnTo>
                    <a:pt x="301104" y="87822"/>
                  </a:lnTo>
                  <a:cubicBezTo>
                    <a:pt x="301104" y="87822"/>
                    <a:pt x="295200" y="87822"/>
                    <a:pt x="293724" y="87822"/>
                  </a:cubicBezTo>
                  <a:cubicBezTo>
                    <a:pt x="292248" y="87822"/>
                    <a:pt x="293724" y="87822"/>
                    <a:pt x="293724" y="87822"/>
                  </a:cubicBezTo>
                  <a:cubicBezTo>
                    <a:pt x="297731" y="86449"/>
                    <a:pt x="300211" y="82426"/>
                    <a:pt x="299628" y="78228"/>
                  </a:cubicBezTo>
                  <a:cubicBezTo>
                    <a:pt x="301060" y="70965"/>
                    <a:pt x="300019" y="63432"/>
                    <a:pt x="296676" y="56826"/>
                  </a:cubicBezTo>
                  <a:lnTo>
                    <a:pt x="296676" y="56826"/>
                  </a:lnTo>
                  <a:cubicBezTo>
                    <a:pt x="300263" y="58413"/>
                    <a:pt x="303525" y="60667"/>
                    <a:pt x="306270" y="63468"/>
                  </a:cubicBezTo>
                  <a:cubicBezTo>
                    <a:pt x="308580" y="65630"/>
                    <a:pt x="310130" y="68475"/>
                    <a:pt x="310698" y="71586"/>
                  </a:cubicBezTo>
                  <a:cubicBezTo>
                    <a:pt x="310986" y="74531"/>
                    <a:pt x="310986" y="77497"/>
                    <a:pt x="310698" y="80442"/>
                  </a:cubicBezTo>
                  <a:cubicBezTo>
                    <a:pt x="309229" y="81838"/>
                    <a:pt x="308204" y="83634"/>
                    <a:pt x="307746" y="85608"/>
                  </a:cubicBezTo>
                  <a:close/>
                  <a:moveTo>
                    <a:pt x="306270" y="95940"/>
                  </a:moveTo>
                  <a:lnTo>
                    <a:pt x="302580" y="95940"/>
                  </a:lnTo>
                  <a:cubicBezTo>
                    <a:pt x="302580" y="95940"/>
                    <a:pt x="302580" y="95940"/>
                    <a:pt x="302580" y="95940"/>
                  </a:cubicBezTo>
                  <a:lnTo>
                    <a:pt x="307746" y="95940"/>
                  </a:lnTo>
                  <a:cubicBezTo>
                    <a:pt x="307746" y="95940"/>
                    <a:pt x="307746" y="95940"/>
                    <a:pt x="307746" y="95940"/>
                  </a:cubicBezTo>
                  <a:cubicBezTo>
                    <a:pt x="306993" y="95412"/>
                    <a:pt x="306469" y="94622"/>
                    <a:pt x="306270" y="93726"/>
                  </a:cubicBezTo>
                  <a:close/>
                  <a:moveTo>
                    <a:pt x="313650" y="95940"/>
                  </a:moveTo>
                  <a:lnTo>
                    <a:pt x="313650" y="95940"/>
                  </a:lnTo>
                  <a:cubicBezTo>
                    <a:pt x="313650" y="95940"/>
                    <a:pt x="313650" y="95940"/>
                    <a:pt x="313650" y="95940"/>
                  </a:cubicBezTo>
                  <a:cubicBezTo>
                    <a:pt x="313650" y="95940"/>
                    <a:pt x="313650" y="95940"/>
                    <a:pt x="313650" y="95940"/>
                  </a:cubicBezTo>
                  <a:close/>
                  <a:moveTo>
                    <a:pt x="318816" y="90036"/>
                  </a:moveTo>
                  <a:cubicBezTo>
                    <a:pt x="318816" y="90036"/>
                    <a:pt x="318816" y="90036"/>
                    <a:pt x="318816" y="90036"/>
                  </a:cubicBezTo>
                  <a:cubicBezTo>
                    <a:pt x="318816" y="90036"/>
                    <a:pt x="314388" y="90036"/>
                    <a:pt x="315126" y="90036"/>
                  </a:cubicBezTo>
                  <a:lnTo>
                    <a:pt x="315126" y="90036"/>
                  </a:lnTo>
                  <a:lnTo>
                    <a:pt x="318816" y="90036"/>
                  </a:lnTo>
                  <a:cubicBezTo>
                    <a:pt x="318713" y="89302"/>
                    <a:pt x="318713" y="88556"/>
                    <a:pt x="318816" y="87822"/>
                  </a:cubicBezTo>
                  <a:close/>
                  <a:moveTo>
                    <a:pt x="318816" y="70110"/>
                  </a:moveTo>
                  <a:cubicBezTo>
                    <a:pt x="318816" y="70110"/>
                    <a:pt x="318816" y="70110"/>
                    <a:pt x="318816" y="70110"/>
                  </a:cubicBezTo>
                  <a:lnTo>
                    <a:pt x="318816" y="70110"/>
                  </a:lnTo>
                  <a:cubicBezTo>
                    <a:pt x="318816" y="70110"/>
                    <a:pt x="318816" y="70110"/>
                    <a:pt x="318816" y="70110"/>
                  </a:cubicBezTo>
                  <a:lnTo>
                    <a:pt x="320292" y="67896"/>
                  </a:lnTo>
                  <a:close/>
                  <a:moveTo>
                    <a:pt x="310698" y="56826"/>
                  </a:moveTo>
                  <a:lnTo>
                    <a:pt x="310698" y="56826"/>
                  </a:lnTo>
                  <a:lnTo>
                    <a:pt x="310698" y="56826"/>
                  </a:lnTo>
                  <a:lnTo>
                    <a:pt x="310698" y="56826"/>
                  </a:lnTo>
                  <a:lnTo>
                    <a:pt x="310698" y="56826"/>
                  </a:lnTo>
                  <a:close/>
                  <a:moveTo>
                    <a:pt x="294462" y="47232"/>
                  </a:moveTo>
                  <a:lnTo>
                    <a:pt x="294462" y="47232"/>
                  </a:lnTo>
                  <a:lnTo>
                    <a:pt x="294462" y="47232"/>
                  </a:lnTo>
                  <a:lnTo>
                    <a:pt x="294462" y="47232"/>
                  </a:lnTo>
                  <a:cubicBezTo>
                    <a:pt x="294462" y="47232"/>
                    <a:pt x="293724" y="43542"/>
                    <a:pt x="294462" y="43542"/>
                  </a:cubicBezTo>
                  <a:close/>
                  <a:moveTo>
                    <a:pt x="294462" y="47232"/>
                  </a:moveTo>
                  <a:lnTo>
                    <a:pt x="294462" y="47232"/>
                  </a:lnTo>
                  <a:cubicBezTo>
                    <a:pt x="294462" y="49678"/>
                    <a:pt x="296447" y="51660"/>
                    <a:pt x="298890" y="51660"/>
                  </a:cubicBezTo>
                  <a:lnTo>
                    <a:pt x="298890" y="51660"/>
                  </a:lnTo>
                  <a:lnTo>
                    <a:pt x="308484" y="57564"/>
                  </a:lnTo>
                  <a:lnTo>
                    <a:pt x="308484" y="56826"/>
                  </a:lnTo>
                  <a:cubicBezTo>
                    <a:pt x="308484" y="59272"/>
                    <a:pt x="310469" y="61254"/>
                    <a:pt x="312912" y="61254"/>
                  </a:cubicBezTo>
                  <a:lnTo>
                    <a:pt x="312912" y="61254"/>
                  </a:lnTo>
                  <a:lnTo>
                    <a:pt x="312912" y="61254"/>
                  </a:lnTo>
                  <a:cubicBezTo>
                    <a:pt x="313193" y="63459"/>
                    <a:pt x="313193" y="65691"/>
                    <a:pt x="312912" y="67896"/>
                  </a:cubicBezTo>
                  <a:cubicBezTo>
                    <a:pt x="312122" y="69266"/>
                    <a:pt x="312122" y="70954"/>
                    <a:pt x="312912" y="72324"/>
                  </a:cubicBezTo>
                  <a:cubicBezTo>
                    <a:pt x="312912" y="72324"/>
                    <a:pt x="312912" y="72324"/>
                    <a:pt x="312912" y="72324"/>
                  </a:cubicBezTo>
                  <a:cubicBezTo>
                    <a:pt x="310654" y="73681"/>
                    <a:pt x="308654" y="75430"/>
                    <a:pt x="307008" y="77490"/>
                  </a:cubicBezTo>
                  <a:cubicBezTo>
                    <a:pt x="305805" y="74917"/>
                    <a:pt x="305805" y="71945"/>
                    <a:pt x="307008" y="69372"/>
                  </a:cubicBezTo>
                  <a:cubicBezTo>
                    <a:pt x="308455" y="63213"/>
                    <a:pt x="307104" y="56729"/>
                    <a:pt x="303318" y="51660"/>
                  </a:cubicBezTo>
                  <a:cubicBezTo>
                    <a:pt x="299761" y="47402"/>
                    <a:pt x="295193" y="44104"/>
                    <a:pt x="290034" y="42066"/>
                  </a:cubicBezTo>
                  <a:lnTo>
                    <a:pt x="290034" y="42066"/>
                  </a:lnTo>
                  <a:lnTo>
                    <a:pt x="281916" y="40590"/>
                  </a:lnTo>
                  <a:close/>
                  <a:moveTo>
                    <a:pt x="279702" y="47232"/>
                  </a:moveTo>
                  <a:lnTo>
                    <a:pt x="279702" y="47232"/>
                  </a:lnTo>
                  <a:lnTo>
                    <a:pt x="279702" y="47232"/>
                  </a:lnTo>
                  <a:cubicBezTo>
                    <a:pt x="279702" y="47232"/>
                    <a:pt x="279702" y="47232"/>
                    <a:pt x="279702" y="47232"/>
                  </a:cubicBezTo>
                  <a:lnTo>
                    <a:pt x="276750" y="42066"/>
                  </a:lnTo>
                  <a:close/>
                  <a:moveTo>
                    <a:pt x="269370" y="40590"/>
                  </a:moveTo>
                  <a:lnTo>
                    <a:pt x="276750" y="40590"/>
                  </a:lnTo>
                  <a:cubicBezTo>
                    <a:pt x="275377" y="39799"/>
                    <a:pt x="273695" y="39799"/>
                    <a:pt x="272322" y="40590"/>
                  </a:cubicBezTo>
                  <a:cubicBezTo>
                    <a:pt x="272691" y="43152"/>
                    <a:pt x="274898" y="45045"/>
                    <a:pt x="277488" y="45018"/>
                  </a:cubicBezTo>
                  <a:cubicBezTo>
                    <a:pt x="278278" y="43648"/>
                    <a:pt x="278278" y="41960"/>
                    <a:pt x="277488" y="40590"/>
                  </a:cubicBezTo>
                  <a:lnTo>
                    <a:pt x="277488" y="40590"/>
                  </a:lnTo>
                  <a:cubicBezTo>
                    <a:pt x="277488" y="40590"/>
                    <a:pt x="277488" y="40590"/>
                    <a:pt x="277488" y="40590"/>
                  </a:cubicBezTo>
                  <a:cubicBezTo>
                    <a:pt x="283724" y="43743"/>
                    <a:pt x="288683" y="48958"/>
                    <a:pt x="291510" y="55350"/>
                  </a:cubicBezTo>
                  <a:cubicBezTo>
                    <a:pt x="294993" y="61371"/>
                    <a:pt x="296300" y="68407"/>
                    <a:pt x="295200" y="75276"/>
                  </a:cubicBezTo>
                  <a:cubicBezTo>
                    <a:pt x="295200" y="80442"/>
                    <a:pt x="287082" y="81180"/>
                    <a:pt x="287082" y="81180"/>
                  </a:cubicBezTo>
                  <a:lnTo>
                    <a:pt x="287082" y="79704"/>
                  </a:lnTo>
                  <a:cubicBezTo>
                    <a:pt x="286669" y="78257"/>
                    <a:pt x="286669" y="76723"/>
                    <a:pt x="287082" y="75276"/>
                  </a:cubicBezTo>
                  <a:lnTo>
                    <a:pt x="287082" y="75276"/>
                  </a:lnTo>
                  <a:lnTo>
                    <a:pt x="287082" y="78966"/>
                  </a:lnTo>
                  <a:lnTo>
                    <a:pt x="287082" y="78966"/>
                  </a:lnTo>
                  <a:cubicBezTo>
                    <a:pt x="286735" y="77510"/>
                    <a:pt x="286735" y="75994"/>
                    <a:pt x="287082" y="74538"/>
                  </a:cubicBezTo>
                  <a:cubicBezTo>
                    <a:pt x="287082" y="74538"/>
                    <a:pt x="287082" y="70110"/>
                    <a:pt x="287082" y="66420"/>
                  </a:cubicBezTo>
                  <a:cubicBezTo>
                    <a:pt x="286108" y="62873"/>
                    <a:pt x="284344" y="59593"/>
                    <a:pt x="281916" y="56826"/>
                  </a:cubicBezTo>
                  <a:cubicBezTo>
                    <a:pt x="278182" y="52870"/>
                    <a:pt x="273968" y="49399"/>
                    <a:pt x="269370" y="46494"/>
                  </a:cubicBezTo>
                  <a:lnTo>
                    <a:pt x="269370" y="46494"/>
                  </a:lnTo>
                  <a:cubicBezTo>
                    <a:pt x="269370" y="46494"/>
                    <a:pt x="264942" y="35424"/>
                    <a:pt x="266418" y="35424"/>
                  </a:cubicBezTo>
                  <a:close/>
                  <a:moveTo>
                    <a:pt x="257562" y="40590"/>
                  </a:moveTo>
                  <a:cubicBezTo>
                    <a:pt x="253215" y="41002"/>
                    <a:pt x="249082" y="38639"/>
                    <a:pt x="247230" y="34686"/>
                  </a:cubicBezTo>
                  <a:lnTo>
                    <a:pt x="267156" y="34686"/>
                  </a:lnTo>
                  <a:cubicBezTo>
                    <a:pt x="263739" y="38018"/>
                    <a:pt x="258396" y="38332"/>
                    <a:pt x="254610" y="35424"/>
                  </a:cubicBezTo>
                  <a:close/>
                  <a:moveTo>
                    <a:pt x="266418" y="27306"/>
                  </a:moveTo>
                  <a:lnTo>
                    <a:pt x="261252" y="27306"/>
                  </a:lnTo>
                  <a:lnTo>
                    <a:pt x="261252" y="17712"/>
                  </a:lnTo>
                  <a:cubicBezTo>
                    <a:pt x="262536" y="18848"/>
                    <a:pt x="263326" y="20434"/>
                    <a:pt x="263466" y="22140"/>
                  </a:cubicBezTo>
                  <a:close/>
                  <a:moveTo>
                    <a:pt x="248706" y="16236"/>
                  </a:moveTo>
                  <a:lnTo>
                    <a:pt x="248706" y="5904"/>
                  </a:lnTo>
                  <a:lnTo>
                    <a:pt x="255348" y="5904"/>
                  </a:lnTo>
                  <a:lnTo>
                    <a:pt x="255348" y="738"/>
                  </a:lnTo>
                  <a:lnTo>
                    <a:pt x="262728" y="738"/>
                  </a:lnTo>
                  <a:lnTo>
                    <a:pt x="262728" y="5904"/>
                  </a:lnTo>
                  <a:lnTo>
                    <a:pt x="269370" y="5904"/>
                  </a:lnTo>
                  <a:lnTo>
                    <a:pt x="269370" y="11070"/>
                  </a:lnTo>
                  <a:lnTo>
                    <a:pt x="262728" y="11070"/>
                  </a:lnTo>
                  <a:lnTo>
                    <a:pt x="262728" y="16236"/>
                  </a:lnTo>
                  <a:lnTo>
                    <a:pt x="256824" y="16236"/>
                  </a:lnTo>
                  <a:lnTo>
                    <a:pt x="256824" y="9594"/>
                  </a:lnTo>
                  <a:close/>
                  <a:moveTo>
                    <a:pt x="253134" y="22878"/>
                  </a:moveTo>
                  <a:lnTo>
                    <a:pt x="253134" y="27306"/>
                  </a:lnTo>
                  <a:lnTo>
                    <a:pt x="245016" y="27306"/>
                  </a:lnTo>
                  <a:cubicBezTo>
                    <a:pt x="244020" y="23256"/>
                    <a:pt x="246248" y="19108"/>
                    <a:pt x="250182" y="17712"/>
                  </a:cubicBezTo>
                  <a:close/>
                  <a:moveTo>
                    <a:pt x="247230" y="28782"/>
                  </a:moveTo>
                  <a:lnTo>
                    <a:pt x="255348" y="28782"/>
                  </a:lnTo>
                  <a:lnTo>
                    <a:pt x="255348" y="16974"/>
                  </a:lnTo>
                  <a:lnTo>
                    <a:pt x="259776" y="16974"/>
                  </a:lnTo>
                  <a:lnTo>
                    <a:pt x="259776" y="23616"/>
                  </a:lnTo>
                  <a:lnTo>
                    <a:pt x="267156" y="23616"/>
                  </a:lnTo>
                  <a:lnTo>
                    <a:pt x="267156" y="23616"/>
                  </a:lnTo>
                  <a:lnTo>
                    <a:pt x="267156" y="23616"/>
                  </a:lnTo>
                  <a:lnTo>
                    <a:pt x="245754" y="23616"/>
                  </a:lnTo>
                  <a:lnTo>
                    <a:pt x="245754" y="23616"/>
                  </a:lnTo>
                  <a:lnTo>
                    <a:pt x="244278" y="23616"/>
                  </a:lnTo>
                  <a:close/>
                  <a:moveTo>
                    <a:pt x="236898" y="45018"/>
                  </a:moveTo>
                  <a:lnTo>
                    <a:pt x="236898" y="45018"/>
                  </a:lnTo>
                  <a:lnTo>
                    <a:pt x="236898" y="45018"/>
                  </a:lnTo>
                  <a:lnTo>
                    <a:pt x="236898" y="45018"/>
                  </a:lnTo>
                  <a:cubicBezTo>
                    <a:pt x="236898" y="45018"/>
                    <a:pt x="232470" y="39852"/>
                    <a:pt x="233946" y="39852"/>
                  </a:cubicBezTo>
                  <a:close/>
                  <a:moveTo>
                    <a:pt x="236898" y="45018"/>
                  </a:moveTo>
                  <a:lnTo>
                    <a:pt x="236898" y="45018"/>
                  </a:lnTo>
                  <a:cubicBezTo>
                    <a:pt x="236898" y="47464"/>
                    <a:pt x="238883" y="49446"/>
                    <a:pt x="241326" y="49446"/>
                  </a:cubicBezTo>
                  <a:cubicBezTo>
                    <a:pt x="243769" y="49446"/>
                    <a:pt x="245754" y="47464"/>
                    <a:pt x="245754" y="45018"/>
                  </a:cubicBezTo>
                  <a:cubicBezTo>
                    <a:pt x="244381" y="44227"/>
                    <a:pt x="242699" y="44227"/>
                    <a:pt x="241326" y="45018"/>
                  </a:cubicBezTo>
                  <a:lnTo>
                    <a:pt x="248706" y="45018"/>
                  </a:lnTo>
                  <a:cubicBezTo>
                    <a:pt x="248706" y="45018"/>
                    <a:pt x="253134" y="45018"/>
                    <a:pt x="252396" y="45018"/>
                  </a:cubicBezTo>
                  <a:lnTo>
                    <a:pt x="252396" y="45018"/>
                  </a:lnTo>
                  <a:cubicBezTo>
                    <a:pt x="252396" y="45018"/>
                    <a:pt x="252396" y="45018"/>
                    <a:pt x="252396" y="45018"/>
                  </a:cubicBezTo>
                  <a:cubicBezTo>
                    <a:pt x="247939" y="48109"/>
                    <a:pt x="243739" y="51565"/>
                    <a:pt x="239850" y="55350"/>
                  </a:cubicBezTo>
                  <a:cubicBezTo>
                    <a:pt x="236706" y="59927"/>
                    <a:pt x="234913" y="65299"/>
                    <a:pt x="234684" y="70848"/>
                  </a:cubicBezTo>
                  <a:cubicBezTo>
                    <a:pt x="234684" y="70848"/>
                    <a:pt x="234684" y="76752"/>
                    <a:pt x="234684" y="78966"/>
                  </a:cubicBezTo>
                  <a:cubicBezTo>
                    <a:pt x="234883" y="80435"/>
                    <a:pt x="234883" y="81925"/>
                    <a:pt x="234684" y="83394"/>
                  </a:cubicBezTo>
                  <a:lnTo>
                    <a:pt x="234684" y="83394"/>
                  </a:lnTo>
                  <a:lnTo>
                    <a:pt x="234684" y="79704"/>
                  </a:lnTo>
                  <a:lnTo>
                    <a:pt x="234684" y="79704"/>
                  </a:lnTo>
                  <a:lnTo>
                    <a:pt x="234684" y="84132"/>
                  </a:lnTo>
                  <a:lnTo>
                    <a:pt x="234684" y="84132"/>
                  </a:lnTo>
                  <a:cubicBezTo>
                    <a:pt x="233053" y="91468"/>
                    <a:pt x="225784" y="96094"/>
                    <a:pt x="218448" y="94464"/>
                  </a:cubicBezTo>
                  <a:cubicBezTo>
                    <a:pt x="211112" y="92834"/>
                    <a:pt x="206486" y="85564"/>
                    <a:pt x="208116" y="78228"/>
                  </a:cubicBezTo>
                  <a:cubicBezTo>
                    <a:pt x="206874" y="70791"/>
                    <a:pt x="208455" y="63160"/>
                    <a:pt x="212544" y="56826"/>
                  </a:cubicBezTo>
                  <a:cubicBezTo>
                    <a:pt x="215599" y="50588"/>
                    <a:pt x="220492" y="45436"/>
                    <a:pt x="226566" y="42066"/>
                  </a:cubicBezTo>
                  <a:close/>
                  <a:moveTo>
                    <a:pt x="206640" y="82656"/>
                  </a:moveTo>
                  <a:cubicBezTo>
                    <a:pt x="206261" y="79716"/>
                    <a:pt x="206261" y="76740"/>
                    <a:pt x="206640" y="73800"/>
                  </a:cubicBezTo>
                  <a:cubicBezTo>
                    <a:pt x="205439" y="71227"/>
                    <a:pt x="205439" y="68255"/>
                    <a:pt x="206640" y="65682"/>
                  </a:cubicBezTo>
                  <a:cubicBezTo>
                    <a:pt x="208470" y="62459"/>
                    <a:pt x="210699" y="59484"/>
                    <a:pt x="213282" y="56826"/>
                  </a:cubicBezTo>
                  <a:lnTo>
                    <a:pt x="213282" y="56826"/>
                  </a:lnTo>
                  <a:cubicBezTo>
                    <a:pt x="210308" y="61985"/>
                    <a:pt x="208780" y="67847"/>
                    <a:pt x="208854" y="73800"/>
                  </a:cubicBezTo>
                  <a:cubicBezTo>
                    <a:pt x="208928" y="77835"/>
                    <a:pt x="211186" y="81511"/>
                    <a:pt x="214758" y="83394"/>
                  </a:cubicBezTo>
                  <a:cubicBezTo>
                    <a:pt x="214758" y="83394"/>
                    <a:pt x="214758" y="83394"/>
                    <a:pt x="214758" y="83394"/>
                  </a:cubicBezTo>
                  <a:cubicBezTo>
                    <a:pt x="212249" y="84844"/>
                    <a:pt x="209149" y="84844"/>
                    <a:pt x="206640" y="83394"/>
                  </a:cubicBezTo>
                  <a:lnTo>
                    <a:pt x="201474" y="83394"/>
                  </a:lnTo>
                  <a:lnTo>
                    <a:pt x="201474" y="83394"/>
                  </a:lnTo>
                  <a:cubicBezTo>
                    <a:pt x="201326" y="81825"/>
                    <a:pt x="200822" y="80310"/>
                    <a:pt x="199998" y="78966"/>
                  </a:cubicBezTo>
                  <a:close/>
                  <a:moveTo>
                    <a:pt x="208116" y="43542"/>
                  </a:moveTo>
                  <a:lnTo>
                    <a:pt x="208116" y="43542"/>
                  </a:lnTo>
                  <a:cubicBezTo>
                    <a:pt x="208116" y="43542"/>
                    <a:pt x="208116" y="43542"/>
                    <a:pt x="208116" y="43542"/>
                  </a:cubicBezTo>
                  <a:lnTo>
                    <a:pt x="208116" y="43542"/>
                  </a:lnTo>
                  <a:lnTo>
                    <a:pt x="208116" y="43542"/>
                  </a:lnTo>
                  <a:close/>
                  <a:moveTo>
                    <a:pt x="194094" y="56826"/>
                  </a:moveTo>
                  <a:cubicBezTo>
                    <a:pt x="194094" y="56826"/>
                    <a:pt x="194094" y="56826"/>
                    <a:pt x="194094" y="56826"/>
                  </a:cubicBezTo>
                  <a:cubicBezTo>
                    <a:pt x="194094" y="56826"/>
                    <a:pt x="194094" y="56826"/>
                    <a:pt x="194094" y="56826"/>
                  </a:cubicBezTo>
                  <a:lnTo>
                    <a:pt x="194094" y="56826"/>
                  </a:lnTo>
                  <a:cubicBezTo>
                    <a:pt x="194094" y="56826"/>
                    <a:pt x="193356" y="56826"/>
                    <a:pt x="194094" y="56826"/>
                  </a:cubicBezTo>
                  <a:close/>
                  <a:moveTo>
                    <a:pt x="185238" y="73062"/>
                  </a:moveTo>
                  <a:lnTo>
                    <a:pt x="189666" y="73062"/>
                  </a:lnTo>
                  <a:cubicBezTo>
                    <a:pt x="189666" y="73062"/>
                    <a:pt x="189666" y="73062"/>
                    <a:pt x="189666" y="73062"/>
                  </a:cubicBezTo>
                  <a:cubicBezTo>
                    <a:pt x="189666" y="73062"/>
                    <a:pt x="185238" y="71586"/>
                    <a:pt x="185238" y="70110"/>
                  </a:cubicBezTo>
                  <a:close/>
                  <a:moveTo>
                    <a:pt x="194094" y="96678"/>
                  </a:moveTo>
                  <a:lnTo>
                    <a:pt x="194094" y="96678"/>
                  </a:lnTo>
                  <a:cubicBezTo>
                    <a:pt x="194094" y="96678"/>
                    <a:pt x="194094" y="96678"/>
                    <a:pt x="194094" y="96678"/>
                  </a:cubicBezTo>
                  <a:cubicBezTo>
                    <a:pt x="194094" y="96678"/>
                    <a:pt x="194094" y="96678"/>
                    <a:pt x="194094" y="96678"/>
                  </a:cubicBezTo>
                  <a:close/>
                  <a:moveTo>
                    <a:pt x="194094" y="96678"/>
                  </a:moveTo>
                  <a:cubicBezTo>
                    <a:pt x="194094" y="96678"/>
                    <a:pt x="194094" y="96678"/>
                    <a:pt x="194094" y="96678"/>
                  </a:cubicBezTo>
                  <a:cubicBezTo>
                    <a:pt x="194094" y="96678"/>
                    <a:pt x="194094" y="92250"/>
                    <a:pt x="194094" y="92250"/>
                  </a:cubicBezTo>
                  <a:cubicBezTo>
                    <a:pt x="194094" y="92250"/>
                    <a:pt x="194094" y="92250"/>
                    <a:pt x="194094" y="92250"/>
                  </a:cubicBezTo>
                  <a:cubicBezTo>
                    <a:pt x="194094" y="92250"/>
                    <a:pt x="194094" y="90036"/>
                    <a:pt x="192618" y="90036"/>
                  </a:cubicBezTo>
                  <a:close/>
                  <a:moveTo>
                    <a:pt x="194094" y="87822"/>
                  </a:moveTo>
                  <a:cubicBezTo>
                    <a:pt x="194094" y="87822"/>
                    <a:pt x="194094" y="87822"/>
                    <a:pt x="194094" y="87822"/>
                  </a:cubicBezTo>
                  <a:lnTo>
                    <a:pt x="194094" y="87822"/>
                  </a:lnTo>
                  <a:cubicBezTo>
                    <a:pt x="194094" y="87822"/>
                    <a:pt x="194094" y="87822"/>
                    <a:pt x="194094" y="83394"/>
                  </a:cubicBezTo>
                  <a:cubicBezTo>
                    <a:pt x="193817" y="81189"/>
                    <a:pt x="193817" y="78957"/>
                    <a:pt x="194094" y="76752"/>
                  </a:cubicBezTo>
                  <a:lnTo>
                    <a:pt x="194094" y="56826"/>
                  </a:lnTo>
                  <a:lnTo>
                    <a:pt x="194094" y="56826"/>
                  </a:lnTo>
                  <a:cubicBezTo>
                    <a:pt x="195775" y="58329"/>
                    <a:pt x="198317" y="58329"/>
                    <a:pt x="199998" y="56826"/>
                  </a:cubicBezTo>
                  <a:lnTo>
                    <a:pt x="199998" y="56826"/>
                  </a:lnTo>
                  <a:lnTo>
                    <a:pt x="208116" y="47232"/>
                  </a:lnTo>
                  <a:lnTo>
                    <a:pt x="208116" y="47232"/>
                  </a:lnTo>
                  <a:cubicBezTo>
                    <a:pt x="210559" y="47232"/>
                    <a:pt x="212544" y="45250"/>
                    <a:pt x="212544" y="42804"/>
                  </a:cubicBezTo>
                  <a:lnTo>
                    <a:pt x="212544" y="42804"/>
                  </a:lnTo>
                  <a:lnTo>
                    <a:pt x="222138" y="42804"/>
                  </a:lnTo>
                  <a:lnTo>
                    <a:pt x="214020" y="49446"/>
                  </a:lnTo>
                  <a:lnTo>
                    <a:pt x="214020" y="49446"/>
                  </a:lnTo>
                  <a:cubicBezTo>
                    <a:pt x="208861" y="51484"/>
                    <a:pt x="204293" y="54782"/>
                    <a:pt x="200736" y="59040"/>
                  </a:cubicBezTo>
                  <a:cubicBezTo>
                    <a:pt x="197277" y="64251"/>
                    <a:pt x="195956" y="70593"/>
                    <a:pt x="197046" y="76752"/>
                  </a:cubicBezTo>
                  <a:cubicBezTo>
                    <a:pt x="198247" y="79325"/>
                    <a:pt x="198247" y="82297"/>
                    <a:pt x="197046" y="84870"/>
                  </a:cubicBezTo>
                  <a:cubicBezTo>
                    <a:pt x="197046" y="84870"/>
                    <a:pt x="194094" y="81918"/>
                    <a:pt x="191142" y="81180"/>
                  </a:cubicBezTo>
                  <a:close/>
                  <a:moveTo>
                    <a:pt x="204426" y="100368"/>
                  </a:moveTo>
                  <a:cubicBezTo>
                    <a:pt x="204426" y="100368"/>
                    <a:pt x="200736" y="100368"/>
                    <a:pt x="200736" y="100368"/>
                  </a:cubicBezTo>
                  <a:cubicBezTo>
                    <a:pt x="200736" y="100368"/>
                    <a:pt x="200736" y="100368"/>
                    <a:pt x="200736" y="100368"/>
                  </a:cubicBezTo>
                  <a:lnTo>
                    <a:pt x="205164" y="100368"/>
                  </a:lnTo>
                  <a:cubicBezTo>
                    <a:pt x="205164" y="100368"/>
                    <a:pt x="205164" y="100368"/>
                    <a:pt x="205164" y="100368"/>
                  </a:cubicBezTo>
                  <a:cubicBezTo>
                    <a:pt x="202720" y="100289"/>
                    <a:pt x="200802" y="98243"/>
                    <a:pt x="200881" y="95799"/>
                  </a:cubicBezTo>
                  <a:cubicBezTo>
                    <a:pt x="200906" y="95070"/>
                    <a:pt x="201109" y="94358"/>
                    <a:pt x="201474" y="93726"/>
                  </a:cubicBezTo>
                  <a:close/>
                  <a:moveTo>
                    <a:pt x="208116" y="100368"/>
                  </a:moveTo>
                  <a:lnTo>
                    <a:pt x="208116" y="100368"/>
                  </a:lnTo>
                  <a:cubicBezTo>
                    <a:pt x="210559" y="98212"/>
                    <a:pt x="210795" y="94480"/>
                    <a:pt x="208640" y="92035"/>
                  </a:cubicBezTo>
                  <a:cubicBezTo>
                    <a:pt x="208478" y="91850"/>
                    <a:pt x="208300" y="91675"/>
                    <a:pt x="208116" y="91512"/>
                  </a:cubicBezTo>
                  <a:cubicBezTo>
                    <a:pt x="211031" y="92152"/>
                    <a:pt x="214057" y="92152"/>
                    <a:pt x="216972" y="91512"/>
                  </a:cubicBezTo>
                  <a:cubicBezTo>
                    <a:pt x="218116" y="92171"/>
                    <a:pt x="219518" y="92171"/>
                    <a:pt x="220662" y="91512"/>
                  </a:cubicBezTo>
                  <a:cubicBezTo>
                    <a:pt x="220662" y="91512"/>
                    <a:pt x="220662" y="95940"/>
                    <a:pt x="220662" y="96678"/>
                  </a:cubicBezTo>
                  <a:cubicBezTo>
                    <a:pt x="220662" y="97416"/>
                    <a:pt x="220662" y="96678"/>
                    <a:pt x="215496" y="96678"/>
                  </a:cubicBezTo>
                  <a:cubicBezTo>
                    <a:pt x="210330" y="96678"/>
                    <a:pt x="215496" y="96678"/>
                    <a:pt x="210330" y="96678"/>
                  </a:cubicBezTo>
                  <a:cubicBezTo>
                    <a:pt x="209614" y="96977"/>
                    <a:pt x="208869" y="97223"/>
                    <a:pt x="208116" y="97416"/>
                  </a:cubicBezTo>
                  <a:close/>
                  <a:moveTo>
                    <a:pt x="215496" y="114390"/>
                  </a:moveTo>
                  <a:lnTo>
                    <a:pt x="209592" y="114390"/>
                  </a:lnTo>
                  <a:lnTo>
                    <a:pt x="214758" y="114390"/>
                  </a:lnTo>
                  <a:lnTo>
                    <a:pt x="222138" y="114390"/>
                  </a:lnTo>
                  <a:close/>
                  <a:moveTo>
                    <a:pt x="164574" y="126936"/>
                  </a:moveTo>
                  <a:cubicBezTo>
                    <a:pt x="170178" y="124278"/>
                    <a:pt x="176681" y="124278"/>
                    <a:pt x="182286" y="126936"/>
                  </a:cubicBezTo>
                  <a:cubicBezTo>
                    <a:pt x="185659" y="127649"/>
                    <a:pt x="188899" y="128895"/>
                    <a:pt x="191880" y="130626"/>
                  </a:cubicBezTo>
                  <a:cubicBezTo>
                    <a:pt x="191880" y="130626"/>
                    <a:pt x="197046" y="135792"/>
                    <a:pt x="197784" y="135054"/>
                  </a:cubicBezTo>
                  <a:cubicBezTo>
                    <a:pt x="198522" y="134316"/>
                    <a:pt x="197784" y="135054"/>
                    <a:pt x="197784" y="135054"/>
                  </a:cubicBezTo>
                  <a:lnTo>
                    <a:pt x="197784" y="135054"/>
                  </a:lnTo>
                  <a:cubicBezTo>
                    <a:pt x="205169" y="135752"/>
                    <a:pt x="212544" y="133644"/>
                    <a:pt x="218448" y="129150"/>
                  </a:cubicBezTo>
                  <a:cubicBezTo>
                    <a:pt x="219614" y="134599"/>
                    <a:pt x="217260" y="140199"/>
                    <a:pt x="212544" y="143172"/>
                  </a:cubicBezTo>
                  <a:lnTo>
                    <a:pt x="206640" y="143172"/>
                  </a:lnTo>
                  <a:cubicBezTo>
                    <a:pt x="200700" y="145444"/>
                    <a:pt x="194130" y="145444"/>
                    <a:pt x="188190" y="143172"/>
                  </a:cubicBezTo>
                  <a:cubicBezTo>
                    <a:pt x="182192" y="137675"/>
                    <a:pt x="175170" y="133411"/>
                    <a:pt x="167526" y="130626"/>
                  </a:cubicBezTo>
                  <a:lnTo>
                    <a:pt x="159408" y="130626"/>
                  </a:lnTo>
                  <a:lnTo>
                    <a:pt x="159408" y="130626"/>
                  </a:lnTo>
                  <a:cubicBezTo>
                    <a:pt x="159408" y="130626"/>
                    <a:pt x="156456" y="126198"/>
                    <a:pt x="161622" y="123984"/>
                  </a:cubicBezTo>
                  <a:close/>
                  <a:moveTo>
                    <a:pt x="172692" y="140958"/>
                  </a:moveTo>
                  <a:lnTo>
                    <a:pt x="169002" y="140958"/>
                  </a:lnTo>
                  <a:lnTo>
                    <a:pt x="169002" y="135054"/>
                  </a:lnTo>
                  <a:lnTo>
                    <a:pt x="169740" y="138006"/>
                  </a:lnTo>
                  <a:close/>
                  <a:moveTo>
                    <a:pt x="124722" y="166788"/>
                  </a:moveTo>
                  <a:cubicBezTo>
                    <a:pt x="121436" y="165775"/>
                    <a:pt x="118580" y="163698"/>
                    <a:pt x="116604" y="160884"/>
                  </a:cubicBezTo>
                  <a:cubicBezTo>
                    <a:pt x="113491" y="157281"/>
                    <a:pt x="113491" y="151941"/>
                    <a:pt x="116604" y="148338"/>
                  </a:cubicBezTo>
                  <a:cubicBezTo>
                    <a:pt x="117008" y="153897"/>
                    <a:pt x="120839" y="158612"/>
                    <a:pt x="126198" y="160146"/>
                  </a:cubicBezTo>
                  <a:cubicBezTo>
                    <a:pt x="129808" y="161234"/>
                    <a:pt x="133658" y="161234"/>
                    <a:pt x="137268" y="160146"/>
                  </a:cubicBezTo>
                  <a:cubicBezTo>
                    <a:pt x="143117" y="159011"/>
                    <a:pt x="149131" y="159011"/>
                    <a:pt x="154980" y="160146"/>
                  </a:cubicBezTo>
                  <a:cubicBezTo>
                    <a:pt x="160683" y="160204"/>
                    <a:pt x="166274" y="161728"/>
                    <a:pt x="171216" y="164574"/>
                  </a:cubicBezTo>
                  <a:cubicBezTo>
                    <a:pt x="171216" y="164574"/>
                    <a:pt x="171216" y="164574"/>
                    <a:pt x="171216" y="169002"/>
                  </a:cubicBezTo>
                  <a:cubicBezTo>
                    <a:pt x="171216" y="173430"/>
                    <a:pt x="166788" y="169002"/>
                    <a:pt x="166788" y="169002"/>
                  </a:cubicBezTo>
                  <a:cubicBezTo>
                    <a:pt x="162755" y="165972"/>
                    <a:pt x="157808" y="164409"/>
                    <a:pt x="152766" y="164574"/>
                  </a:cubicBezTo>
                  <a:cubicBezTo>
                    <a:pt x="140958" y="159408"/>
                    <a:pt x="134316" y="165312"/>
                    <a:pt x="121770" y="163836"/>
                  </a:cubicBezTo>
                  <a:close/>
                  <a:moveTo>
                    <a:pt x="198522" y="209592"/>
                  </a:moveTo>
                  <a:lnTo>
                    <a:pt x="198522" y="209592"/>
                  </a:lnTo>
                  <a:cubicBezTo>
                    <a:pt x="198862" y="206157"/>
                    <a:pt x="198862" y="202695"/>
                    <a:pt x="198522" y="199260"/>
                  </a:cubicBezTo>
                  <a:cubicBezTo>
                    <a:pt x="198522" y="194832"/>
                    <a:pt x="198522" y="185238"/>
                    <a:pt x="198522" y="183762"/>
                  </a:cubicBezTo>
                  <a:cubicBezTo>
                    <a:pt x="198522" y="182286"/>
                    <a:pt x="198522" y="183762"/>
                    <a:pt x="198522" y="183762"/>
                  </a:cubicBezTo>
                  <a:cubicBezTo>
                    <a:pt x="198270" y="186645"/>
                    <a:pt x="196180" y="189034"/>
                    <a:pt x="193356" y="189666"/>
                  </a:cubicBezTo>
                  <a:cubicBezTo>
                    <a:pt x="192832" y="183349"/>
                    <a:pt x="190238" y="177383"/>
                    <a:pt x="185976" y="172692"/>
                  </a:cubicBezTo>
                  <a:cubicBezTo>
                    <a:pt x="185976" y="172692"/>
                    <a:pt x="185976" y="172692"/>
                    <a:pt x="181548" y="172692"/>
                  </a:cubicBezTo>
                  <a:cubicBezTo>
                    <a:pt x="176296" y="174549"/>
                    <a:pt x="170564" y="174549"/>
                    <a:pt x="165312" y="172692"/>
                  </a:cubicBezTo>
                  <a:cubicBezTo>
                    <a:pt x="160884" y="172692"/>
                    <a:pt x="157194" y="166050"/>
                    <a:pt x="157932" y="165312"/>
                  </a:cubicBezTo>
                  <a:cubicBezTo>
                    <a:pt x="162280" y="166505"/>
                    <a:pt x="166868" y="166505"/>
                    <a:pt x="171216" y="165312"/>
                  </a:cubicBezTo>
                  <a:cubicBezTo>
                    <a:pt x="177120" y="165312"/>
                    <a:pt x="179334" y="161622"/>
                    <a:pt x="176382" y="157932"/>
                  </a:cubicBezTo>
                  <a:lnTo>
                    <a:pt x="164574" y="148338"/>
                  </a:lnTo>
                  <a:cubicBezTo>
                    <a:pt x="160395" y="143407"/>
                    <a:pt x="154015" y="140910"/>
                    <a:pt x="147600" y="141696"/>
                  </a:cubicBezTo>
                  <a:cubicBezTo>
                    <a:pt x="144540" y="141797"/>
                    <a:pt x="141749" y="143472"/>
                    <a:pt x="140220" y="146124"/>
                  </a:cubicBezTo>
                  <a:cubicBezTo>
                    <a:pt x="140220" y="146124"/>
                    <a:pt x="140220" y="146124"/>
                    <a:pt x="140220" y="146124"/>
                  </a:cubicBezTo>
                  <a:cubicBezTo>
                    <a:pt x="136577" y="141807"/>
                    <a:pt x="135718" y="135790"/>
                    <a:pt x="138006" y="130626"/>
                  </a:cubicBezTo>
                  <a:cubicBezTo>
                    <a:pt x="142669" y="128375"/>
                    <a:pt x="148103" y="128375"/>
                    <a:pt x="152766" y="130626"/>
                  </a:cubicBezTo>
                  <a:lnTo>
                    <a:pt x="160884" y="134316"/>
                  </a:lnTo>
                  <a:cubicBezTo>
                    <a:pt x="159701" y="136634"/>
                    <a:pt x="159701" y="139378"/>
                    <a:pt x="160884" y="141696"/>
                  </a:cubicBezTo>
                  <a:cubicBezTo>
                    <a:pt x="162881" y="143734"/>
                    <a:pt x="166152" y="143768"/>
                    <a:pt x="168189" y="141771"/>
                  </a:cubicBezTo>
                  <a:cubicBezTo>
                    <a:pt x="168215" y="141746"/>
                    <a:pt x="168240" y="141721"/>
                    <a:pt x="168264" y="141696"/>
                  </a:cubicBezTo>
                  <a:lnTo>
                    <a:pt x="168264" y="141696"/>
                  </a:lnTo>
                  <a:cubicBezTo>
                    <a:pt x="172412" y="142458"/>
                    <a:pt x="176662" y="142458"/>
                    <a:pt x="180810" y="141696"/>
                  </a:cubicBezTo>
                  <a:cubicBezTo>
                    <a:pt x="186316" y="143552"/>
                    <a:pt x="192279" y="143552"/>
                    <a:pt x="197784" y="141696"/>
                  </a:cubicBezTo>
                  <a:lnTo>
                    <a:pt x="205164" y="148338"/>
                  </a:lnTo>
                  <a:lnTo>
                    <a:pt x="211806" y="153504"/>
                  </a:lnTo>
                  <a:lnTo>
                    <a:pt x="211806" y="153504"/>
                  </a:lnTo>
                  <a:cubicBezTo>
                    <a:pt x="211806" y="153504"/>
                    <a:pt x="211806" y="153504"/>
                    <a:pt x="211806" y="153504"/>
                  </a:cubicBezTo>
                  <a:cubicBezTo>
                    <a:pt x="215481" y="157731"/>
                    <a:pt x="219703" y="161454"/>
                    <a:pt x="224352" y="164574"/>
                  </a:cubicBezTo>
                  <a:lnTo>
                    <a:pt x="231732" y="169002"/>
                  </a:lnTo>
                  <a:cubicBezTo>
                    <a:pt x="230522" y="169285"/>
                    <a:pt x="229252" y="169285"/>
                    <a:pt x="228042" y="169002"/>
                  </a:cubicBezTo>
                  <a:cubicBezTo>
                    <a:pt x="228042" y="169002"/>
                    <a:pt x="228042" y="169002"/>
                    <a:pt x="228042" y="169002"/>
                  </a:cubicBezTo>
                  <a:lnTo>
                    <a:pt x="239850" y="182286"/>
                  </a:lnTo>
                  <a:cubicBezTo>
                    <a:pt x="242256" y="183026"/>
                    <a:pt x="244824" y="183026"/>
                    <a:pt x="247230" y="182286"/>
                  </a:cubicBezTo>
                  <a:cubicBezTo>
                    <a:pt x="247230" y="182286"/>
                    <a:pt x="251658" y="182286"/>
                    <a:pt x="247230" y="187452"/>
                  </a:cubicBezTo>
                  <a:cubicBezTo>
                    <a:pt x="241939" y="190340"/>
                    <a:pt x="235548" y="190340"/>
                    <a:pt x="230256" y="187452"/>
                  </a:cubicBezTo>
                  <a:cubicBezTo>
                    <a:pt x="225105" y="185055"/>
                    <a:pt x="220566" y="181522"/>
                    <a:pt x="216972" y="177120"/>
                  </a:cubicBezTo>
                  <a:cubicBezTo>
                    <a:pt x="216972" y="177120"/>
                    <a:pt x="216972" y="188928"/>
                    <a:pt x="216972" y="194094"/>
                  </a:cubicBezTo>
                  <a:cubicBezTo>
                    <a:pt x="217467" y="199002"/>
                    <a:pt x="217467" y="203946"/>
                    <a:pt x="216972" y="208854"/>
                  </a:cubicBezTo>
                  <a:cubicBezTo>
                    <a:pt x="217112" y="210327"/>
                    <a:pt x="217112" y="211809"/>
                    <a:pt x="216972" y="213282"/>
                  </a:cubicBezTo>
                  <a:cubicBezTo>
                    <a:pt x="215053" y="216937"/>
                    <a:pt x="211924" y="219808"/>
                    <a:pt x="208116" y="221400"/>
                  </a:cubicBezTo>
                  <a:cubicBezTo>
                    <a:pt x="207123" y="215785"/>
                    <a:pt x="207123" y="210041"/>
                    <a:pt x="208116" y="204426"/>
                  </a:cubicBezTo>
                  <a:cubicBezTo>
                    <a:pt x="208116" y="204426"/>
                    <a:pt x="208116" y="204426"/>
                    <a:pt x="208116" y="204426"/>
                  </a:cubicBezTo>
                  <a:close/>
                  <a:moveTo>
                    <a:pt x="198522" y="228042"/>
                  </a:moveTo>
                  <a:cubicBezTo>
                    <a:pt x="198845" y="225840"/>
                    <a:pt x="198845" y="223602"/>
                    <a:pt x="198522" y="221400"/>
                  </a:cubicBezTo>
                  <a:cubicBezTo>
                    <a:pt x="198661" y="222873"/>
                    <a:pt x="198661" y="224355"/>
                    <a:pt x="198522" y="225828"/>
                  </a:cubicBezTo>
                  <a:cubicBezTo>
                    <a:pt x="199897" y="228740"/>
                    <a:pt x="201632" y="231468"/>
                    <a:pt x="203688" y="233946"/>
                  </a:cubicBezTo>
                  <a:lnTo>
                    <a:pt x="197784" y="233946"/>
                  </a:lnTo>
                  <a:cubicBezTo>
                    <a:pt x="196081" y="234305"/>
                    <a:pt x="194321" y="234305"/>
                    <a:pt x="192618" y="233946"/>
                  </a:cubicBezTo>
                  <a:close/>
                  <a:moveTo>
                    <a:pt x="190404" y="232470"/>
                  </a:moveTo>
                  <a:cubicBezTo>
                    <a:pt x="210271" y="241799"/>
                    <a:pt x="233267" y="241799"/>
                    <a:pt x="253134" y="232470"/>
                  </a:cubicBezTo>
                  <a:cubicBezTo>
                    <a:pt x="273208" y="242032"/>
                    <a:pt x="296528" y="242032"/>
                    <a:pt x="316602" y="232470"/>
                  </a:cubicBezTo>
                  <a:lnTo>
                    <a:pt x="340956" y="259776"/>
                  </a:lnTo>
                  <a:cubicBezTo>
                    <a:pt x="335052" y="269299"/>
                    <a:pt x="331982" y="280306"/>
                    <a:pt x="332100" y="291510"/>
                  </a:cubicBezTo>
                  <a:cubicBezTo>
                    <a:pt x="332233" y="306215"/>
                    <a:pt x="334211" y="320844"/>
                    <a:pt x="338004" y="335052"/>
                  </a:cubicBezTo>
                  <a:cubicBezTo>
                    <a:pt x="341318" y="347880"/>
                    <a:pt x="341318" y="361338"/>
                    <a:pt x="338004" y="374166"/>
                  </a:cubicBezTo>
                  <a:cubicBezTo>
                    <a:pt x="333059" y="389598"/>
                    <a:pt x="320964" y="401692"/>
                    <a:pt x="305532" y="406638"/>
                  </a:cubicBezTo>
                  <a:cubicBezTo>
                    <a:pt x="291377" y="411698"/>
                    <a:pt x="277975" y="418650"/>
                    <a:pt x="265680" y="427302"/>
                  </a:cubicBezTo>
                  <a:cubicBezTo>
                    <a:pt x="261222" y="430393"/>
                    <a:pt x="257245" y="434123"/>
                    <a:pt x="253872" y="438372"/>
                  </a:cubicBezTo>
                  <a:cubicBezTo>
                    <a:pt x="250758" y="433714"/>
                    <a:pt x="247038" y="429495"/>
                    <a:pt x="242802" y="425826"/>
                  </a:cubicBezTo>
                  <a:cubicBezTo>
                    <a:pt x="230219" y="417213"/>
                    <a:pt x="216581" y="410267"/>
                    <a:pt x="202212" y="405162"/>
                  </a:cubicBezTo>
                  <a:cubicBezTo>
                    <a:pt x="187062" y="400016"/>
                    <a:pt x="175275" y="387954"/>
                    <a:pt x="170478" y="372690"/>
                  </a:cubicBezTo>
                  <a:cubicBezTo>
                    <a:pt x="166960" y="359889"/>
                    <a:pt x="166960" y="346377"/>
                    <a:pt x="170478" y="333576"/>
                  </a:cubicBezTo>
                  <a:cubicBezTo>
                    <a:pt x="174268" y="319368"/>
                    <a:pt x="176252" y="304739"/>
                    <a:pt x="176382" y="290034"/>
                  </a:cubicBezTo>
                  <a:cubicBezTo>
                    <a:pt x="176501" y="278830"/>
                    <a:pt x="173429" y="267823"/>
                    <a:pt x="167526" y="258300"/>
                  </a:cubicBezTo>
                  <a:close/>
                  <a:moveTo>
                    <a:pt x="114390" y="204426"/>
                  </a:moveTo>
                  <a:cubicBezTo>
                    <a:pt x="114390" y="204426"/>
                    <a:pt x="114390" y="199998"/>
                    <a:pt x="114390" y="196308"/>
                  </a:cubicBezTo>
                  <a:cubicBezTo>
                    <a:pt x="113659" y="194155"/>
                    <a:pt x="113659" y="191819"/>
                    <a:pt x="114390" y="189666"/>
                  </a:cubicBezTo>
                  <a:cubicBezTo>
                    <a:pt x="120093" y="198062"/>
                    <a:pt x="126783" y="205742"/>
                    <a:pt x="134316" y="212544"/>
                  </a:cubicBezTo>
                  <a:cubicBezTo>
                    <a:pt x="143910" y="223614"/>
                    <a:pt x="152766" y="232470"/>
                    <a:pt x="152766" y="239850"/>
                  </a:cubicBezTo>
                  <a:cubicBezTo>
                    <a:pt x="152766" y="247230"/>
                    <a:pt x="148338" y="251658"/>
                    <a:pt x="139482" y="256086"/>
                  </a:cubicBezTo>
                  <a:cubicBezTo>
                    <a:pt x="130626" y="260514"/>
                    <a:pt x="128412" y="267156"/>
                    <a:pt x="130626" y="273060"/>
                  </a:cubicBezTo>
                  <a:cubicBezTo>
                    <a:pt x="132335" y="279341"/>
                    <a:pt x="138143" y="283620"/>
                    <a:pt x="144648" y="283392"/>
                  </a:cubicBezTo>
                  <a:cubicBezTo>
                    <a:pt x="153504" y="283392"/>
                    <a:pt x="158670" y="283392"/>
                    <a:pt x="161622" y="288558"/>
                  </a:cubicBezTo>
                  <a:cubicBezTo>
                    <a:pt x="164088" y="292486"/>
                    <a:pt x="168117" y="295172"/>
                    <a:pt x="172692" y="295938"/>
                  </a:cubicBezTo>
                  <a:lnTo>
                    <a:pt x="172692" y="295938"/>
                  </a:lnTo>
                  <a:cubicBezTo>
                    <a:pt x="172692" y="295938"/>
                    <a:pt x="172692" y="302580"/>
                    <a:pt x="172692" y="306270"/>
                  </a:cubicBezTo>
                  <a:lnTo>
                    <a:pt x="172692" y="320292"/>
                  </a:lnTo>
                  <a:lnTo>
                    <a:pt x="172692" y="320292"/>
                  </a:lnTo>
                  <a:cubicBezTo>
                    <a:pt x="172692" y="320292"/>
                    <a:pt x="172692" y="320292"/>
                    <a:pt x="172692" y="320292"/>
                  </a:cubicBezTo>
                  <a:cubicBezTo>
                    <a:pt x="172692" y="320292"/>
                    <a:pt x="172692" y="320292"/>
                    <a:pt x="172692" y="320292"/>
                  </a:cubicBezTo>
                  <a:cubicBezTo>
                    <a:pt x="172692" y="320292"/>
                    <a:pt x="172692" y="320292"/>
                    <a:pt x="172692" y="320292"/>
                  </a:cubicBezTo>
                  <a:lnTo>
                    <a:pt x="172692" y="320292"/>
                  </a:lnTo>
                  <a:lnTo>
                    <a:pt x="172692" y="320292"/>
                  </a:lnTo>
                  <a:cubicBezTo>
                    <a:pt x="172692" y="320292"/>
                    <a:pt x="172692" y="320292"/>
                    <a:pt x="172692" y="320292"/>
                  </a:cubicBezTo>
                  <a:cubicBezTo>
                    <a:pt x="172692" y="320292"/>
                    <a:pt x="172692" y="320292"/>
                    <a:pt x="172692" y="320292"/>
                  </a:cubicBezTo>
                  <a:lnTo>
                    <a:pt x="172692" y="320292"/>
                  </a:lnTo>
                  <a:cubicBezTo>
                    <a:pt x="171739" y="325034"/>
                    <a:pt x="170506" y="329716"/>
                    <a:pt x="169002" y="334314"/>
                  </a:cubicBezTo>
                  <a:cubicBezTo>
                    <a:pt x="166102" y="335098"/>
                    <a:pt x="163046" y="335098"/>
                    <a:pt x="160146" y="334314"/>
                  </a:cubicBezTo>
                  <a:cubicBezTo>
                    <a:pt x="157497" y="331777"/>
                    <a:pt x="157406" y="327572"/>
                    <a:pt x="159943" y="324923"/>
                  </a:cubicBezTo>
                  <a:cubicBezTo>
                    <a:pt x="160010" y="324854"/>
                    <a:pt x="160077" y="324786"/>
                    <a:pt x="160146" y="324720"/>
                  </a:cubicBezTo>
                  <a:cubicBezTo>
                    <a:pt x="160146" y="324720"/>
                    <a:pt x="160146" y="324720"/>
                    <a:pt x="160146" y="324720"/>
                  </a:cubicBezTo>
                  <a:lnTo>
                    <a:pt x="160146" y="324720"/>
                  </a:lnTo>
                  <a:cubicBezTo>
                    <a:pt x="157671" y="332487"/>
                    <a:pt x="149368" y="336776"/>
                    <a:pt x="141601" y="334301"/>
                  </a:cubicBezTo>
                  <a:cubicBezTo>
                    <a:pt x="138699" y="333376"/>
                    <a:pt x="136154" y="331576"/>
                    <a:pt x="134316" y="329148"/>
                  </a:cubicBezTo>
                  <a:cubicBezTo>
                    <a:pt x="131056" y="326071"/>
                    <a:pt x="130906" y="320933"/>
                    <a:pt x="133984" y="317672"/>
                  </a:cubicBezTo>
                  <a:cubicBezTo>
                    <a:pt x="134092" y="317558"/>
                    <a:pt x="134202" y="317448"/>
                    <a:pt x="134316" y="317340"/>
                  </a:cubicBezTo>
                  <a:cubicBezTo>
                    <a:pt x="134316" y="317340"/>
                    <a:pt x="134316" y="312174"/>
                    <a:pt x="134316" y="311436"/>
                  </a:cubicBezTo>
                  <a:lnTo>
                    <a:pt x="130626" y="311436"/>
                  </a:lnTo>
                  <a:cubicBezTo>
                    <a:pt x="126250" y="313798"/>
                    <a:pt x="120980" y="313798"/>
                    <a:pt x="116604" y="311436"/>
                  </a:cubicBezTo>
                  <a:cubicBezTo>
                    <a:pt x="113955" y="308899"/>
                    <a:pt x="113864" y="304694"/>
                    <a:pt x="116401" y="302045"/>
                  </a:cubicBezTo>
                  <a:cubicBezTo>
                    <a:pt x="116467" y="301976"/>
                    <a:pt x="116535" y="301908"/>
                    <a:pt x="116604" y="301842"/>
                  </a:cubicBezTo>
                  <a:cubicBezTo>
                    <a:pt x="116604" y="301842"/>
                    <a:pt x="124722" y="301842"/>
                    <a:pt x="123246" y="295938"/>
                  </a:cubicBezTo>
                  <a:cubicBezTo>
                    <a:pt x="121770" y="290034"/>
                    <a:pt x="119556" y="295938"/>
                    <a:pt x="117342" y="295938"/>
                  </a:cubicBezTo>
                  <a:cubicBezTo>
                    <a:pt x="113598" y="297676"/>
                    <a:pt x="109278" y="297676"/>
                    <a:pt x="105534" y="295938"/>
                  </a:cubicBezTo>
                  <a:cubicBezTo>
                    <a:pt x="101106" y="295938"/>
                    <a:pt x="100368" y="290034"/>
                    <a:pt x="105534" y="287820"/>
                  </a:cubicBezTo>
                  <a:cubicBezTo>
                    <a:pt x="110700" y="285606"/>
                    <a:pt x="111438" y="284130"/>
                    <a:pt x="109962" y="282654"/>
                  </a:cubicBezTo>
                  <a:cubicBezTo>
                    <a:pt x="108486" y="281178"/>
                    <a:pt x="109962" y="282654"/>
                    <a:pt x="104796" y="282654"/>
                  </a:cubicBezTo>
                  <a:cubicBezTo>
                    <a:pt x="99630" y="282654"/>
                    <a:pt x="97416" y="282654"/>
                    <a:pt x="94464" y="282654"/>
                  </a:cubicBezTo>
                  <a:cubicBezTo>
                    <a:pt x="92496" y="280030"/>
                    <a:pt x="92496" y="276422"/>
                    <a:pt x="94464" y="273798"/>
                  </a:cubicBezTo>
                  <a:cubicBezTo>
                    <a:pt x="94464" y="273798"/>
                    <a:pt x="99630" y="270108"/>
                    <a:pt x="101844" y="269370"/>
                  </a:cubicBezTo>
                  <a:cubicBezTo>
                    <a:pt x="104058" y="268632"/>
                    <a:pt x="105534" y="269370"/>
                    <a:pt x="101844" y="269370"/>
                  </a:cubicBezTo>
                  <a:cubicBezTo>
                    <a:pt x="98154" y="269370"/>
                    <a:pt x="101844" y="269370"/>
                    <a:pt x="95940" y="269370"/>
                  </a:cubicBezTo>
                  <a:cubicBezTo>
                    <a:pt x="90036" y="269370"/>
                    <a:pt x="84870" y="269370"/>
                    <a:pt x="84132" y="261990"/>
                  </a:cubicBezTo>
                  <a:cubicBezTo>
                    <a:pt x="83303" y="258837"/>
                    <a:pt x="85187" y="255608"/>
                    <a:pt x="88341" y="254779"/>
                  </a:cubicBezTo>
                  <a:cubicBezTo>
                    <a:pt x="88654" y="254696"/>
                    <a:pt x="88975" y="254640"/>
                    <a:pt x="89298" y="254610"/>
                  </a:cubicBezTo>
                  <a:cubicBezTo>
                    <a:pt x="93726" y="254610"/>
                    <a:pt x="97416" y="254610"/>
                    <a:pt x="96678" y="254610"/>
                  </a:cubicBezTo>
                  <a:cubicBezTo>
                    <a:pt x="95940" y="254610"/>
                    <a:pt x="96678" y="254610"/>
                    <a:pt x="96678" y="254610"/>
                  </a:cubicBezTo>
                  <a:cubicBezTo>
                    <a:pt x="96678" y="254610"/>
                    <a:pt x="86346" y="254610"/>
                    <a:pt x="82656" y="247968"/>
                  </a:cubicBezTo>
                  <a:cubicBezTo>
                    <a:pt x="80210" y="246499"/>
                    <a:pt x="79419" y="243325"/>
                    <a:pt x="80889" y="240879"/>
                  </a:cubicBezTo>
                  <a:cubicBezTo>
                    <a:pt x="81325" y="240154"/>
                    <a:pt x="81931" y="239547"/>
                    <a:pt x="82656" y="239112"/>
                  </a:cubicBezTo>
                  <a:lnTo>
                    <a:pt x="90774" y="239112"/>
                  </a:lnTo>
                  <a:cubicBezTo>
                    <a:pt x="90774" y="239112"/>
                    <a:pt x="90774" y="239112"/>
                    <a:pt x="90774" y="239112"/>
                  </a:cubicBezTo>
                  <a:cubicBezTo>
                    <a:pt x="90774" y="239112"/>
                    <a:pt x="90774" y="239112"/>
                    <a:pt x="87084" y="239112"/>
                  </a:cubicBezTo>
                  <a:cubicBezTo>
                    <a:pt x="83394" y="239112"/>
                    <a:pt x="78966" y="233208"/>
                    <a:pt x="79704" y="228780"/>
                  </a:cubicBezTo>
                  <a:cubicBezTo>
                    <a:pt x="80442" y="224352"/>
                    <a:pt x="79704" y="223614"/>
                    <a:pt x="87084" y="222876"/>
                  </a:cubicBezTo>
                  <a:cubicBezTo>
                    <a:pt x="90826" y="222632"/>
                    <a:pt x="94436" y="224298"/>
                    <a:pt x="96678" y="227304"/>
                  </a:cubicBezTo>
                  <a:cubicBezTo>
                    <a:pt x="96678" y="227304"/>
                    <a:pt x="102582" y="230994"/>
                    <a:pt x="103320" y="227304"/>
                  </a:cubicBezTo>
                  <a:cubicBezTo>
                    <a:pt x="104058" y="223614"/>
                    <a:pt x="103320" y="227304"/>
                    <a:pt x="98892" y="220662"/>
                  </a:cubicBezTo>
                  <a:cubicBezTo>
                    <a:pt x="94464" y="214020"/>
                    <a:pt x="92988" y="210330"/>
                    <a:pt x="98892" y="206640"/>
                  </a:cubicBezTo>
                  <a:cubicBezTo>
                    <a:pt x="104796" y="202950"/>
                    <a:pt x="106272" y="206640"/>
                    <a:pt x="112176" y="206640"/>
                  </a:cubicBezTo>
                  <a:cubicBezTo>
                    <a:pt x="118080" y="206640"/>
                    <a:pt x="112914" y="204426"/>
                    <a:pt x="114390" y="204426"/>
                  </a:cubicBezTo>
                  <a:close/>
                  <a:moveTo>
                    <a:pt x="60516" y="135792"/>
                  </a:moveTo>
                  <a:cubicBezTo>
                    <a:pt x="59565" y="126962"/>
                    <a:pt x="59565" y="118054"/>
                    <a:pt x="60516" y="109224"/>
                  </a:cubicBezTo>
                  <a:cubicBezTo>
                    <a:pt x="60608" y="95657"/>
                    <a:pt x="64438" y="82379"/>
                    <a:pt x="71586" y="70848"/>
                  </a:cubicBezTo>
                  <a:cubicBezTo>
                    <a:pt x="71586" y="70848"/>
                    <a:pt x="71586" y="95940"/>
                    <a:pt x="71586" y="105534"/>
                  </a:cubicBezTo>
                  <a:cubicBezTo>
                    <a:pt x="71586" y="115128"/>
                    <a:pt x="77490" y="135054"/>
                    <a:pt x="77490" y="135054"/>
                  </a:cubicBezTo>
                  <a:cubicBezTo>
                    <a:pt x="77600" y="136281"/>
                    <a:pt x="77600" y="137517"/>
                    <a:pt x="77490" y="138744"/>
                  </a:cubicBezTo>
                  <a:lnTo>
                    <a:pt x="73800" y="146862"/>
                  </a:lnTo>
                  <a:lnTo>
                    <a:pt x="73800" y="146862"/>
                  </a:lnTo>
                  <a:cubicBezTo>
                    <a:pt x="73385" y="140965"/>
                    <a:pt x="73385" y="135047"/>
                    <a:pt x="73800" y="129150"/>
                  </a:cubicBezTo>
                  <a:cubicBezTo>
                    <a:pt x="73264" y="124245"/>
                    <a:pt x="73264" y="119295"/>
                    <a:pt x="73800" y="114390"/>
                  </a:cubicBezTo>
                  <a:cubicBezTo>
                    <a:pt x="73800" y="114390"/>
                    <a:pt x="73800" y="108486"/>
                    <a:pt x="73800" y="114390"/>
                  </a:cubicBezTo>
                  <a:cubicBezTo>
                    <a:pt x="73416" y="120534"/>
                    <a:pt x="73416" y="126696"/>
                    <a:pt x="73800" y="132840"/>
                  </a:cubicBezTo>
                  <a:cubicBezTo>
                    <a:pt x="73800" y="137268"/>
                    <a:pt x="73800" y="144648"/>
                    <a:pt x="73800" y="146124"/>
                  </a:cubicBezTo>
                  <a:cubicBezTo>
                    <a:pt x="74145" y="147580"/>
                    <a:pt x="74145" y="149096"/>
                    <a:pt x="73800" y="150552"/>
                  </a:cubicBezTo>
                  <a:lnTo>
                    <a:pt x="73800" y="157194"/>
                  </a:lnTo>
                  <a:lnTo>
                    <a:pt x="73800" y="157194"/>
                  </a:lnTo>
                  <a:cubicBezTo>
                    <a:pt x="73959" y="155722"/>
                    <a:pt x="73959" y="154238"/>
                    <a:pt x="73800" y="152766"/>
                  </a:cubicBezTo>
                  <a:lnTo>
                    <a:pt x="70110" y="145386"/>
                  </a:lnTo>
                  <a:cubicBezTo>
                    <a:pt x="66624" y="142489"/>
                    <a:pt x="63413" y="139278"/>
                    <a:pt x="60516" y="135792"/>
                  </a:cubicBezTo>
                  <a:close/>
                  <a:moveTo>
                    <a:pt x="44280" y="169740"/>
                  </a:moveTo>
                  <a:cubicBezTo>
                    <a:pt x="38540" y="153159"/>
                    <a:pt x="36279" y="135574"/>
                    <a:pt x="37638" y="118080"/>
                  </a:cubicBezTo>
                  <a:cubicBezTo>
                    <a:pt x="37638" y="95940"/>
                    <a:pt x="45756" y="91512"/>
                    <a:pt x="45756" y="91512"/>
                  </a:cubicBezTo>
                  <a:lnTo>
                    <a:pt x="45756" y="101844"/>
                  </a:lnTo>
                  <a:cubicBezTo>
                    <a:pt x="46448" y="113103"/>
                    <a:pt x="48430" y="124246"/>
                    <a:pt x="51660" y="135054"/>
                  </a:cubicBezTo>
                  <a:cubicBezTo>
                    <a:pt x="54087" y="143594"/>
                    <a:pt x="57044" y="151974"/>
                    <a:pt x="60516" y="160146"/>
                  </a:cubicBezTo>
                  <a:cubicBezTo>
                    <a:pt x="60157" y="164074"/>
                    <a:pt x="60157" y="168026"/>
                    <a:pt x="60516" y="171954"/>
                  </a:cubicBezTo>
                  <a:cubicBezTo>
                    <a:pt x="60123" y="175140"/>
                    <a:pt x="60123" y="178362"/>
                    <a:pt x="60516" y="181548"/>
                  </a:cubicBezTo>
                  <a:lnTo>
                    <a:pt x="56088" y="174168"/>
                  </a:lnTo>
                  <a:cubicBezTo>
                    <a:pt x="52059" y="166347"/>
                    <a:pt x="49555" y="157832"/>
                    <a:pt x="48708" y="149076"/>
                  </a:cubicBezTo>
                  <a:cubicBezTo>
                    <a:pt x="48708" y="131364"/>
                    <a:pt x="48708" y="142434"/>
                    <a:pt x="48708" y="149076"/>
                  </a:cubicBezTo>
                  <a:cubicBezTo>
                    <a:pt x="48371" y="153990"/>
                    <a:pt x="48371" y="158922"/>
                    <a:pt x="48708" y="163836"/>
                  </a:cubicBezTo>
                  <a:cubicBezTo>
                    <a:pt x="51688" y="169450"/>
                    <a:pt x="55693" y="174456"/>
                    <a:pt x="60516" y="178596"/>
                  </a:cubicBezTo>
                  <a:cubicBezTo>
                    <a:pt x="57374" y="180370"/>
                    <a:pt x="55622" y="183873"/>
                    <a:pt x="56088" y="187452"/>
                  </a:cubicBezTo>
                  <a:cubicBezTo>
                    <a:pt x="56088" y="187452"/>
                    <a:pt x="47970" y="177858"/>
                    <a:pt x="45018" y="169740"/>
                  </a:cubicBezTo>
                  <a:close/>
                  <a:moveTo>
                    <a:pt x="29520" y="193356"/>
                  </a:moveTo>
                  <a:cubicBezTo>
                    <a:pt x="24025" y="181985"/>
                    <a:pt x="20530" y="169752"/>
                    <a:pt x="19188" y="157194"/>
                  </a:cubicBezTo>
                  <a:cubicBezTo>
                    <a:pt x="18219" y="150340"/>
                    <a:pt x="18219" y="143384"/>
                    <a:pt x="19188" y="136530"/>
                  </a:cubicBezTo>
                  <a:cubicBezTo>
                    <a:pt x="19188" y="132102"/>
                    <a:pt x="19188" y="129150"/>
                    <a:pt x="19188" y="136530"/>
                  </a:cubicBezTo>
                  <a:cubicBezTo>
                    <a:pt x="19188" y="143910"/>
                    <a:pt x="27306" y="163098"/>
                    <a:pt x="30258" y="171216"/>
                  </a:cubicBezTo>
                  <a:cubicBezTo>
                    <a:pt x="33379" y="178539"/>
                    <a:pt x="37341" y="185473"/>
                    <a:pt x="42066" y="191880"/>
                  </a:cubicBezTo>
                  <a:lnTo>
                    <a:pt x="42066" y="196308"/>
                  </a:lnTo>
                  <a:lnTo>
                    <a:pt x="42066" y="201474"/>
                  </a:lnTo>
                  <a:lnTo>
                    <a:pt x="42066" y="201474"/>
                  </a:lnTo>
                  <a:cubicBezTo>
                    <a:pt x="42066" y="201474"/>
                    <a:pt x="42066" y="201474"/>
                    <a:pt x="42066" y="201474"/>
                  </a:cubicBezTo>
                  <a:cubicBezTo>
                    <a:pt x="42066" y="201474"/>
                    <a:pt x="42066" y="206640"/>
                    <a:pt x="42066" y="206640"/>
                  </a:cubicBezTo>
                  <a:lnTo>
                    <a:pt x="34686" y="196308"/>
                  </a:lnTo>
                  <a:cubicBezTo>
                    <a:pt x="34686" y="190404"/>
                    <a:pt x="27306" y="179334"/>
                    <a:pt x="27306" y="179334"/>
                  </a:cubicBezTo>
                  <a:cubicBezTo>
                    <a:pt x="28678" y="185865"/>
                    <a:pt x="31175" y="192108"/>
                    <a:pt x="34686" y="197784"/>
                  </a:cubicBezTo>
                  <a:cubicBezTo>
                    <a:pt x="36763" y="201487"/>
                    <a:pt x="39237" y="204951"/>
                    <a:pt x="42066" y="208116"/>
                  </a:cubicBezTo>
                  <a:cubicBezTo>
                    <a:pt x="41647" y="210061"/>
                    <a:pt x="41647" y="212075"/>
                    <a:pt x="42066" y="214020"/>
                  </a:cubicBezTo>
                  <a:lnTo>
                    <a:pt x="42066" y="219924"/>
                  </a:lnTo>
                  <a:cubicBezTo>
                    <a:pt x="36278" y="212013"/>
                    <a:pt x="32251" y="202954"/>
                    <a:pt x="30258" y="193356"/>
                  </a:cubicBezTo>
                  <a:close/>
                  <a:moveTo>
                    <a:pt x="29520" y="213282"/>
                  </a:moveTo>
                  <a:cubicBezTo>
                    <a:pt x="32618" y="217280"/>
                    <a:pt x="36076" y="220986"/>
                    <a:pt x="39852" y="224352"/>
                  </a:cubicBezTo>
                  <a:lnTo>
                    <a:pt x="45018" y="229518"/>
                  </a:lnTo>
                  <a:cubicBezTo>
                    <a:pt x="45126" y="231238"/>
                    <a:pt x="45126" y="232964"/>
                    <a:pt x="45018" y="234684"/>
                  </a:cubicBezTo>
                  <a:lnTo>
                    <a:pt x="38376" y="230256"/>
                  </a:lnTo>
                  <a:cubicBezTo>
                    <a:pt x="29506" y="223246"/>
                    <a:pt x="22214" y="214444"/>
                    <a:pt x="16974" y="204426"/>
                  </a:cubicBezTo>
                  <a:cubicBezTo>
                    <a:pt x="10853" y="193401"/>
                    <a:pt x="8035" y="180848"/>
                    <a:pt x="8856" y="168264"/>
                  </a:cubicBezTo>
                  <a:cubicBezTo>
                    <a:pt x="8856" y="168264"/>
                    <a:pt x="14760" y="180072"/>
                    <a:pt x="19926" y="188190"/>
                  </a:cubicBezTo>
                  <a:cubicBezTo>
                    <a:pt x="26222" y="198109"/>
                    <a:pt x="33929" y="207059"/>
                    <a:pt x="42804" y="214758"/>
                  </a:cubicBezTo>
                  <a:cubicBezTo>
                    <a:pt x="47232" y="214758"/>
                    <a:pt x="47970" y="219186"/>
                    <a:pt x="47232" y="219924"/>
                  </a:cubicBezTo>
                  <a:lnTo>
                    <a:pt x="47232" y="219924"/>
                  </a:lnTo>
                  <a:lnTo>
                    <a:pt x="33948" y="208116"/>
                  </a:lnTo>
                  <a:cubicBezTo>
                    <a:pt x="28044" y="210330"/>
                    <a:pt x="23616" y="204426"/>
                    <a:pt x="29520" y="213282"/>
                  </a:cubicBezTo>
                  <a:close/>
                  <a:moveTo>
                    <a:pt x="23616" y="245754"/>
                  </a:moveTo>
                  <a:cubicBezTo>
                    <a:pt x="14567" y="238988"/>
                    <a:pt x="8067" y="229367"/>
                    <a:pt x="5166" y="218448"/>
                  </a:cubicBezTo>
                  <a:cubicBezTo>
                    <a:pt x="4507" y="216032"/>
                    <a:pt x="4507" y="213484"/>
                    <a:pt x="5166" y="211068"/>
                  </a:cubicBezTo>
                  <a:cubicBezTo>
                    <a:pt x="5166" y="211068"/>
                    <a:pt x="5166" y="211068"/>
                    <a:pt x="5166" y="211068"/>
                  </a:cubicBezTo>
                  <a:cubicBezTo>
                    <a:pt x="5166" y="211068"/>
                    <a:pt x="16974" y="224352"/>
                    <a:pt x="22878" y="229518"/>
                  </a:cubicBezTo>
                  <a:cubicBezTo>
                    <a:pt x="28559" y="234564"/>
                    <a:pt x="34741" y="239015"/>
                    <a:pt x="41328" y="242802"/>
                  </a:cubicBezTo>
                  <a:cubicBezTo>
                    <a:pt x="45756" y="242802"/>
                    <a:pt x="49446" y="242802"/>
                    <a:pt x="50184" y="247230"/>
                  </a:cubicBezTo>
                  <a:lnTo>
                    <a:pt x="50184" y="247230"/>
                  </a:lnTo>
                  <a:lnTo>
                    <a:pt x="49446" y="247230"/>
                  </a:lnTo>
                  <a:lnTo>
                    <a:pt x="36900" y="239850"/>
                  </a:lnTo>
                  <a:lnTo>
                    <a:pt x="25830" y="232470"/>
                  </a:lnTo>
                  <a:cubicBezTo>
                    <a:pt x="25830" y="232470"/>
                    <a:pt x="25830" y="232470"/>
                    <a:pt x="25830" y="232470"/>
                  </a:cubicBezTo>
                  <a:lnTo>
                    <a:pt x="39114" y="242064"/>
                  </a:lnTo>
                  <a:lnTo>
                    <a:pt x="48708" y="247230"/>
                  </a:lnTo>
                  <a:lnTo>
                    <a:pt x="48708" y="247230"/>
                  </a:lnTo>
                  <a:cubicBezTo>
                    <a:pt x="48708" y="247230"/>
                    <a:pt x="48708" y="247230"/>
                    <a:pt x="48708" y="247230"/>
                  </a:cubicBezTo>
                  <a:cubicBezTo>
                    <a:pt x="40321" y="248176"/>
                    <a:pt x="31834" y="247677"/>
                    <a:pt x="23616" y="245754"/>
                  </a:cubicBezTo>
                  <a:close/>
                  <a:moveTo>
                    <a:pt x="55350" y="281916"/>
                  </a:moveTo>
                  <a:cubicBezTo>
                    <a:pt x="44676" y="280517"/>
                    <a:pt x="34524" y="276456"/>
                    <a:pt x="25830" y="270108"/>
                  </a:cubicBezTo>
                  <a:cubicBezTo>
                    <a:pt x="13284" y="261252"/>
                    <a:pt x="11808" y="259776"/>
                    <a:pt x="8118" y="253872"/>
                  </a:cubicBezTo>
                  <a:cubicBezTo>
                    <a:pt x="5897" y="250322"/>
                    <a:pt x="3925" y="246624"/>
                    <a:pt x="2214" y="242802"/>
                  </a:cubicBezTo>
                  <a:cubicBezTo>
                    <a:pt x="2214" y="242802"/>
                    <a:pt x="2214" y="242802"/>
                    <a:pt x="2214" y="242802"/>
                  </a:cubicBezTo>
                  <a:lnTo>
                    <a:pt x="12546" y="249444"/>
                  </a:lnTo>
                  <a:lnTo>
                    <a:pt x="18450" y="253872"/>
                  </a:lnTo>
                  <a:cubicBezTo>
                    <a:pt x="24587" y="257152"/>
                    <a:pt x="31010" y="259870"/>
                    <a:pt x="37638" y="261990"/>
                  </a:cubicBezTo>
                  <a:lnTo>
                    <a:pt x="48708" y="261990"/>
                  </a:lnTo>
                  <a:lnTo>
                    <a:pt x="53874" y="267156"/>
                  </a:lnTo>
                  <a:cubicBezTo>
                    <a:pt x="53874" y="267156"/>
                    <a:pt x="59040" y="267156"/>
                    <a:pt x="53874" y="267156"/>
                  </a:cubicBezTo>
                  <a:cubicBezTo>
                    <a:pt x="48122" y="266408"/>
                    <a:pt x="42444" y="265174"/>
                    <a:pt x="36900" y="263466"/>
                  </a:cubicBezTo>
                  <a:cubicBezTo>
                    <a:pt x="33506" y="262458"/>
                    <a:pt x="30275" y="260966"/>
                    <a:pt x="27306" y="259038"/>
                  </a:cubicBezTo>
                  <a:cubicBezTo>
                    <a:pt x="27306" y="259038"/>
                    <a:pt x="27306" y="259038"/>
                    <a:pt x="36162" y="264204"/>
                  </a:cubicBezTo>
                  <a:lnTo>
                    <a:pt x="52398" y="268632"/>
                  </a:lnTo>
                  <a:lnTo>
                    <a:pt x="58302" y="268632"/>
                  </a:lnTo>
                  <a:cubicBezTo>
                    <a:pt x="58302" y="268632"/>
                    <a:pt x="60516" y="278226"/>
                    <a:pt x="60516" y="278226"/>
                  </a:cubicBezTo>
                  <a:cubicBezTo>
                    <a:pt x="60516" y="278226"/>
                    <a:pt x="60516" y="278226"/>
                    <a:pt x="56088" y="278226"/>
                  </a:cubicBezTo>
                  <a:cubicBezTo>
                    <a:pt x="51660" y="278226"/>
                    <a:pt x="56088" y="278226"/>
                    <a:pt x="55350" y="281916"/>
                  </a:cubicBezTo>
                  <a:close/>
                  <a:moveTo>
                    <a:pt x="60516" y="278226"/>
                  </a:moveTo>
                  <a:cubicBezTo>
                    <a:pt x="60516" y="278226"/>
                    <a:pt x="60516" y="278226"/>
                    <a:pt x="60516" y="278226"/>
                  </a:cubicBezTo>
                  <a:lnTo>
                    <a:pt x="70848" y="278226"/>
                  </a:lnTo>
                  <a:lnTo>
                    <a:pt x="70848" y="278226"/>
                  </a:lnTo>
                  <a:cubicBezTo>
                    <a:pt x="70848" y="278226"/>
                    <a:pt x="70848" y="278226"/>
                    <a:pt x="64944" y="278226"/>
                  </a:cubicBezTo>
                  <a:cubicBezTo>
                    <a:pt x="59292" y="277143"/>
                    <a:pt x="54126" y="274302"/>
                    <a:pt x="50184" y="270108"/>
                  </a:cubicBezTo>
                  <a:cubicBezTo>
                    <a:pt x="47101" y="266977"/>
                    <a:pt x="45492" y="262686"/>
                    <a:pt x="45756" y="258300"/>
                  </a:cubicBezTo>
                  <a:cubicBezTo>
                    <a:pt x="45756" y="258300"/>
                    <a:pt x="45756" y="258300"/>
                    <a:pt x="45756" y="258300"/>
                  </a:cubicBezTo>
                  <a:lnTo>
                    <a:pt x="56826" y="262728"/>
                  </a:lnTo>
                  <a:cubicBezTo>
                    <a:pt x="56826" y="262728"/>
                    <a:pt x="63468" y="262728"/>
                    <a:pt x="63468" y="262728"/>
                  </a:cubicBezTo>
                  <a:cubicBezTo>
                    <a:pt x="63468" y="262728"/>
                    <a:pt x="57564" y="262728"/>
                    <a:pt x="53874" y="256086"/>
                  </a:cubicBezTo>
                  <a:cubicBezTo>
                    <a:pt x="47601" y="252151"/>
                    <a:pt x="42902" y="246147"/>
                    <a:pt x="40590" y="239112"/>
                  </a:cubicBezTo>
                  <a:cubicBezTo>
                    <a:pt x="40590" y="231732"/>
                    <a:pt x="40590" y="229518"/>
                    <a:pt x="40590" y="230256"/>
                  </a:cubicBezTo>
                  <a:lnTo>
                    <a:pt x="60516" y="233208"/>
                  </a:lnTo>
                  <a:cubicBezTo>
                    <a:pt x="60516" y="233208"/>
                    <a:pt x="66420" y="237636"/>
                    <a:pt x="66420" y="233208"/>
                  </a:cubicBezTo>
                  <a:cubicBezTo>
                    <a:pt x="66420" y="228780"/>
                    <a:pt x="66420" y="233208"/>
                    <a:pt x="59040" y="225828"/>
                  </a:cubicBezTo>
                  <a:cubicBezTo>
                    <a:pt x="51660" y="218448"/>
                    <a:pt x="48708" y="215496"/>
                    <a:pt x="47970" y="204426"/>
                  </a:cubicBezTo>
                  <a:cubicBezTo>
                    <a:pt x="47232" y="193356"/>
                    <a:pt x="47970" y="195570"/>
                    <a:pt x="52398" y="197784"/>
                  </a:cubicBezTo>
                  <a:lnTo>
                    <a:pt x="64206" y="210330"/>
                  </a:lnTo>
                  <a:lnTo>
                    <a:pt x="72324" y="216234"/>
                  </a:lnTo>
                  <a:cubicBezTo>
                    <a:pt x="72324" y="216234"/>
                    <a:pt x="68634" y="211806"/>
                    <a:pt x="64944" y="206640"/>
                  </a:cubicBezTo>
                  <a:cubicBezTo>
                    <a:pt x="59118" y="201845"/>
                    <a:pt x="55408" y="194955"/>
                    <a:pt x="54612" y="187452"/>
                  </a:cubicBezTo>
                  <a:cubicBezTo>
                    <a:pt x="53367" y="184121"/>
                    <a:pt x="53367" y="180451"/>
                    <a:pt x="54612" y="177120"/>
                  </a:cubicBezTo>
                  <a:lnTo>
                    <a:pt x="60516" y="177120"/>
                  </a:lnTo>
                  <a:cubicBezTo>
                    <a:pt x="62160" y="181350"/>
                    <a:pt x="64396" y="185326"/>
                    <a:pt x="67158" y="188928"/>
                  </a:cubicBezTo>
                  <a:lnTo>
                    <a:pt x="76014" y="204426"/>
                  </a:lnTo>
                  <a:lnTo>
                    <a:pt x="80442" y="204426"/>
                  </a:lnTo>
                  <a:cubicBezTo>
                    <a:pt x="80442" y="204426"/>
                    <a:pt x="80442" y="199260"/>
                    <a:pt x="75276" y="196308"/>
                  </a:cubicBezTo>
                  <a:cubicBezTo>
                    <a:pt x="69821" y="192512"/>
                    <a:pt x="64863" y="188050"/>
                    <a:pt x="60516" y="183024"/>
                  </a:cubicBezTo>
                  <a:cubicBezTo>
                    <a:pt x="57564" y="175939"/>
                    <a:pt x="57564" y="167969"/>
                    <a:pt x="60516" y="160884"/>
                  </a:cubicBezTo>
                  <a:cubicBezTo>
                    <a:pt x="60516" y="160884"/>
                    <a:pt x="60516" y="160884"/>
                    <a:pt x="60516" y="160884"/>
                  </a:cubicBezTo>
                  <a:cubicBezTo>
                    <a:pt x="62890" y="166825"/>
                    <a:pt x="65857" y="172512"/>
                    <a:pt x="69372" y="177858"/>
                  </a:cubicBezTo>
                  <a:lnTo>
                    <a:pt x="78228" y="191880"/>
                  </a:lnTo>
                  <a:cubicBezTo>
                    <a:pt x="78228" y="191880"/>
                    <a:pt x="81918" y="197046"/>
                    <a:pt x="82656" y="197046"/>
                  </a:cubicBezTo>
                  <a:cubicBezTo>
                    <a:pt x="83394" y="197046"/>
                    <a:pt x="82656" y="197046"/>
                    <a:pt x="78966" y="188190"/>
                  </a:cubicBezTo>
                  <a:cubicBezTo>
                    <a:pt x="74097" y="181192"/>
                    <a:pt x="70362" y="173472"/>
                    <a:pt x="67896" y="165312"/>
                  </a:cubicBezTo>
                  <a:cubicBezTo>
                    <a:pt x="67866" y="158257"/>
                    <a:pt x="69116" y="151256"/>
                    <a:pt x="71586" y="144648"/>
                  </a:cubicBezTo>
                  <a:cubicBezTo>
                    <a:pt x="71586" y="137268"/>
                    <a:pt x="71586" y="137268"/>
                    <a:pt x="71586" y="137268"/>
                  </a:cubicBezTo>
                  <a:cubicBezTo>
                    <a:pt x="71586" y="137268"/>
                    <a:pt x="71586" y="137268"/>
                    <a:pt x="71586" y="137268"/>
                  </a:cubicBezTo>
                  <a:cubicBezTo>
                    <a:pt x="73558" y="145946"/>
                    <a:pt x="76530" y="154367"/>
                    <a:pt x="80442" y="162360"/>
                  </a:cubicBezTo>
                  <a:cubicBezTo>
                    <a:pt x="83113" y="169375"/>
                    <a:pt x="86579" y="176061"/>
                    <a:pt x="90774" y="182286"/>
                  </a:cubicBezTo>
                  <a:cubicBezTo>
                    <a:pt x="94233" y="185930"/>
                    <a:pt x="96986" y="190183"/>
                    <a:pt x="98892" y="194832"/>
                  </a:cubicBezTo>
                  <a:cubicBezTo>
                    <a:pt x="98892" y="194832"/>
                    <a:pt x="98892" y="199260"/>
                    <a:pt x="98892" y="194832"/>
                  </a:cubicBezTo>
                  <a:cubicBezTo>
                    <a:pt x="94569" y="193473"/>
                    <a:pt x="89932" y="193473"/>
                    <a:pt x="85608" y="194832"/>
                  </a:cubicBezTo>
                  <a:cubicBezTo>
                    <a:pt x="79704" y="194832"/>
                    <a:pt x="79704" y="199260"/>
                    <a:pt x="78966" y="200736"/>
                  </a:cubicBezTo>
                  <a:cubicBezTo>
                    <a:pt x="78226" y="203140"/>
                    <a:pt x="78226" y="205712"/>
                    <a:pt x="78966" y="208116"/>
                  </a:cubicBezTo>
                  <a:cubicBezTo>
                    <a:pt x="78966" y="208116"/>
                    <a:pt x="78966" y="208116"/>
                    <a:pt x="78966" y="208116"/>
                  </a:cubicBezTo>
                  <a:cubicBezTo>
                    <a:pt x="78966" y="208116"/>
                    <a:pt x="78966" y="208116"/>
                    <a:pt x="73800" y="208116"/>
                  </a:cubicBezTo>
                  <a:cubicBezTo>
                    <a:pt x="70959" y="206967"/>
                    <a:pt x="67785" y="206967"/>
                    <a:pt x="64944" y="208116"/>
                  </a:cubicBezTo>
                  <a:cubicBezTo>
                    <a:pt x="63098" y="211313"/>
                    <a:pt x="63098" y="215251"/>
                    <a:pt x="64944" y="218448"/>
                  </a:cubicBezTo>
                  <a:cubicBezTo>
                    <a:pt x="64322" y="220114"/>
                    <a:pt x="64322" y="221948"/>
                    <a:pt x="64944" y="223614"/>
                  </a:cubicBezTo>
                  <a:lnTo>
                    <a:pt x="59040" y="223614"/>
                  </a:lnTo>
                  <a:cubicBezTo>
                    <a:pt x="57966" y="225957"/>
                    <a:pt x="57966" y="228651"/>
                    <a:pt x="59040" y="230994"/>
                  </a:cubicBezTo>
                  <a:cubicBezTo>
                    <a:pt x="59040" y="235422"/>
                    <a:pt x="64206" y="239112"/>
                    <a:pt x="66420" y="239850"/>
                  </a:cubicBezTo>
                  <a:cubicBezTo>
                    <a:pt x="66420" y="239850"/>
                    <a:pt x="61254" y="239850"/>
                    <a:pt x="61254" y="247968"/>
                  </a:cubicBezTo>
                  <a:cubicBezTo>
                    <a:pt x="61298" y="252621"/>
                    <a:pt x="64247" y="256749"/>
                    <a:pt x="68634" y="258300"/>
                  </a:cubicBezTo>
                  <a:lnTo>
                    <a:pt x="68634" y="258300"/>
                  </a:lnTo>
                  <a:cubicBezTo>
                    <a:pt x="68634" y="258300"/>
                    <a:pt x="68634" y="258300"/>
                    <a:pt x="68634" y="263466"/>
                  </a:cubicBezTo>
                  <a:cubicBezTo>
                    <a:pt x="67389" y="268125"/>
                    <a:pt x="69533" y="273026"/>
                    <a:pt x="73800" y="275274"/>
                  </a:cubicBezTo>
                  <a:cubicBezTo>
                    <a:pt x="78966" y="275274"/>
                    <a:pt x="81180" y="275274"/>
                    <a:pt x="81180" y="279702"/>
                  </a:cubicBezTo>
                  <a:cubicBezTo>
                    <a:pt x="81218" y="282805"/>
                    <a:pt x="82556" y="285751"/>
                    <a:pt x="84870" y="287820"/>
                  </a:cubicBezTo>
                  <a:cubicBezTo>
                    <a:pt x="86828" y="288103"/>
                    <a:pt x="88816" y="288103"/>
                    <a:pt x="90774" y="287820"/>
                  </a:cubicBezTo>
                  <a:cubicBezTo>
                    <a:pt x="90608" y="291143"/>
                    <a:pt x="92318" y="294278"/>
                    <a:pt x="95202" y="295938"/>
                  </a:cubicBezTo>
                  <a:cubicBezTo>
                    <a:pt x="98581" y="296883"/>
                    <a:pt x="102155" y="296883"/>
                    <a:pt x="105534" y="295938"/>
                  </a:cubicBezTo>
                  <a:cubicBezTo>
                    <a:pt x="105534" y="295938"/>
                    <a:pt x="109962" y="295938"/>
                    <a:pt x="109962" y="295938"/>
                  </a:cubicBezTo>
                  <a:cubicBezTo>
                    <a:pt x="108604" y="298992"/>
                    <a:pt x="108604" y="302478"/>
                    <a:pt x="109962" y="305532"/>
                  </a:cubicBezTo>
                  <a:cubicBezTo>
                    <a:pt x="112504" y="308658"/>
                    <a:pt x="116267" y="310541"/>
                    <a:pt x="120294" y="310698"/>
                  </a:cubicBezTo>
                  <a:lnTo>
                    <a:pt x="125460" y="310698"/>
                  </a:lnTo>
                  <a:cubicBezTo>
                    <a:pt x="126631" y="310161"/>
                    <a:pt x="127979" y="310161"/>
                    <a:pt x="129150" y="310698"/>
                  </a:cubicBezTo>
                  <a:cubicBezTo>
                    <a:pt x="129916" y="313916"/>
                    <a:pt x="132082" y="316624"/>
                    <a:pt x="135054" y="318078"/>
                  </a:cubicBezTo>
                  <a:lnTo>
                    <a:pt x="141696" y="318078"/>
                  </a:lnTo>
                  <a:cubicBezTo>
                    <a:pt x="140923" y="322967"/>
                    <a:pt x="140923" y="327949"/>
                    <a:pt x="141696" y="332838"/>
                  </a:cubicBezTo>
                  <a:lnTo>
                    <a:pt x="137268" y="337266"/>
                  </a:lnTo>
                  <a:cubicBezTo>
                    <a:pt x="131289" y="341536"/>
                    <a:pt x="123808" y="343139"/>
                    <a:pt x="116604" y="341694"/>
                  </a:cubicBezTo>
                  <a:cubicBezTo>
                    <a:pt x="134316" y="364572"/>
                    <a:pt x="134316" y="360882"/>
                    <a:pt x="134316" y="359406"/>
                  </a:cubicBezTo>
                  <a:cubicBezTo>
                    <a:pt x="134316" y="357930"/>
                    <a:pt x="134316" y="359406"/>
                    <a:pt x="134316" y="359406"/>
                  </a:cubicBezTo>
                  <a:cubicBezTo>
                    <a:pt x="138160" y="357562"/>
                    <a:pt x="141656" y="355064"/>
                    <a:pt x="144648" y="352026"/>
                  </a:cubicBezTo>
                  <a:lnTo>
                    <a:pt x="144648" y="352026"/>
                  </a:lnTo>
                  <a:cubicBezTo>
                    <a:pt x="144648" y="352026"/>
                    <a:pt x="144648" y="352026"/>
                    <a:pt x="139482" y="352026"/>
                  </a:cubicBezTo>
                  <a:cubicBezTo>
                    <a:pt x="133373" y="353031"/>
                    <a:pt x="127141" y="353031"/>
                    <a:pt x="121032" y="352026"/>
                  </a:cubicBezTo>
                  <a:cubicBezTo>
                    <a:pt x="114390" y="352026"/>
                    <a:pt x="110700" y="352026"/>
                    <a:pt x="112176" y="345384"/>
                  </a:cubicBezTo>
                  <a:cubicBezTo>
                    <a:pt x="113652" y="338742"/>
                    <a:pt x="112176" y="345384"/>
                    <a:pt x="118080" y="341694"/>
                  </a:cubicBezTo>
                  <a:cubicBezTo>
                    <a:pt x="120764" y="340629"/>
                    <a:pt x="123257" y="339133"/>
                    <a:pt x="125460" y="337266"/>
                  </a:cubicBezTo>
                  <a:cubicBezTo>
                    <a:pt x="125460" y="337266"/>
                    <a:pt x="125460" y="337266"/>
                    <a:pt x="125460" y="337266"/>
                  </a:cubicBezTo>
                  <a:cubicBezTo>
                    <a:pt x="125460" y="337266"/>
                    <a:pt x="125460" y="337266"/>
                    <a:pt x="119556" y="337266"/>
                  </a:cubicBezTo>
                  <a:cubicBezTo>
                    <a:pt x="114499" y="338763"/>
                    <a:pt x="109116" y="338763"/>
                    <a:pt x="104058" y="337266"/>
                  </a:cubicBezTo>
                  <a:cubicBezTo>
                    <a:pt x="99630" y="337266"/>
                    <a:pt x="98892" y="333576"/>
                    <a:pt x="99630" y="332100"/>
                  </a:cubicBezTo>
                  <a:cubicBezTo>
                    <a:pt x="100368" y="330624"/>
                    <a:pt x="99630" y="332100"/>
                    <a:pt x="105534" y="332100"/>
                  </a:cubicBezTo>
                  <a:cubicBezTo>
                    <a:pt x="111438" y="332100"/>
                    <a:pt x="112914" y="332100"/>
                    <a:pt x="112176" y="327672"/>
                  </a:cubicBezTo>
                  <a:lnTo>
                    <a:pt x="102582" y="327672"/>
                  </a:lnTo>
                  <a:cubicBezTo>
                    <a:pt x="97223" y="328746"/>
                    <a:pt x="91705" y="328746"/>
                    <a:pt x="86346" y="327672"/>
                  </a:cubicBezTo>
                  <a:cubicBezTo>
                    <a:pt x="86346" y="327672"/>
                    <a:pt x="81180" y="321030"/>
                    <a:pt x="86346" y="319554"/>
                  </a:cubicBezTo>
                  <a:cubicBezTo>
                    <a:pt x="89516" y="318955"/>
                    <a:pt x="92770" y="318955"/>
                    <a:pt x="95940" y="319554"/>
                  </a:cubicBezTo>
                  <a:lnTo>
                    <a:pt x="101844" y="319554"/>
                  </a:lnTo>
                  <a:cubicBezTo>
                    <a:pt x="101844" y="319554"/>
                    <a:pt x="101844" y="319554"/>
                    <a:pt x="92250" y="319554"/>
                  </a:cubicBezTo>
                  <a:cubicBezTo>
                    <a:pt x="86688" y="321024"/>
                    <a:pt x="80838" y="321024"/>
                    <a:pt x="75276" y="319554"/>
                  </a:cubicBezTo>
                  <a:cubicBezTo>
                    <a:pt x="71586" y="319554"/>
                    <a:pt x="70110" y="312912"/>
                    <a:pt x="70848" y="311436"/>
                  </a:cubicBezTo>
                  <a:cubicBezTo>
                    <a:pt x="71586" y="309960"/>
                    <a:pt x="74538" y="311436"/>
                    <a:pt x="78966" y="311436"/>
                  </a:cubicBezTo>
                  <a:lnTo>
                    <a:pt x="86346" y="311436"/>
                  </a:lnTo>
                  <a:cubicBezTo>
                    <a:pt x="86346" y="311436"/>
                    <a:pt x="86346" y="311436"/>
                    <a:pt x="86346" y="311436"/>
                  </a:cubicBezTo>
                  <a:cubicBezTo>
                    <a:pt x="74396" y="307813"/>
                    <a:pt x="64835" y="298798"/>
                    <a:pt x="60516" y="287082"/>
                  </a:cubicBezTo>
                  <a:cubicBezTo>
                    <a:pt x="60516" y="282654"/>
                    <a:pt x="60516" y="278226"/>
                    <a:pt x="60516" y="278226"/>
                  </a:cubicBezTo>
                  <a:close/>
                  <a:moveTo>
                    <a:pt x="40590" y="299628"/>
                  </a:moveTo>
                  <a:cubicBezTo>
                    <a:pt x="31956" y="297348"/>
                    <a:pt x="24387" y="292128"/>
                    <a:pt x="19188" y="284868"/>
                  </a:cubicBezTo>
                  <a:cubicBezTo>
                    <a:pt x="9594" y="278226"/>
                    <a:pt x="9594" y="278226"/>
                    <a:pt x="9594" y="273798"/>
                  </a:cubicBezTo>
                  <a:cubicBezTo>
                    <a:pt x="9594" y="269370"/>
                    <a:pt x="9594" y="270108"/>
                    <a:pt x="9594" y="273798"/>
                  </a:cubicBezTo>
                  <a:cubicBezTo>
                    <a:pt x="16080" y="278447"/>
                    <a:pt x="23321" y="281943"/>
                    <a:pt x="30996" y="284130"/>
                  </a:cubicBezTo>
                  <a:cubicBezTo>
                    <a:pt x="37981" y="287493"/>
                    <a:pt x="45453" y="289734"/>
                    <a:pt x="53136" y="290772"/>
                  </a:cubicBezTo>
                  <a:cubicBezTo>
                    <a:pt x="55546" y="290075"/>
                    <a:pt x="58106" y="290075"/>
                    <a:pt x="60516" y="290772"/>
                  </a:cubicBezTo>
                  <a:cubicBezTo>
                    <a:pt x="62698" y="291304"/>
                    <a:pt x="64976" y="291304"/>
                    <a:pt x="67158" y="290772"/>
                  </a:cubicBezTo>
                  <a:lnTo>
                    <a:pt x="71586" y="290772"/>
                  </a:lnTo>
                  <a:lnTo>
                    <a:pt x="67896" y="290772"/>
                  </a:lnTo>
                  <a:cubicBezTo>
                    <a:pt x="67896" y="290772"/>
                    <a:pt x="67896" y="290772"/>
                    <a:pt x="59040" y="290772"/>
                  </a:cubicBezTo>
                  <a:cubicBezTo>
                    <a:pt x="52901" y="291303"/>
                    <a:pt x="46729" y="291303"/>
                    <a:pt x="40590" y="290772"/>
                  </a:cubicBezTo>
                  <a:lnTo>
                    <a:pt x="36900" y="290772"/>
                  </a:lnTo>
                  <a:lnTo>
                    <a:pt x="44280" y="290772"/>
                  </a:lnTo>
                  <a:lnTo>
                    <a:pt x="56826" y="290772"/>
                  </a:lnTo>
                  <a:lnTo>
                    <a:pt x="66420" y="290772"/>
                  </a:lnTo>
                  <a:cubicBezTo>
                    <a:pt x="66420" y="290772"/>
                    <a:pt x="66420" y="290772"/>
                    <a:pt x="66420" y="290772"/>
                  </a:cubicBezTo>
                  <a:cubicBezTo>
                    <a:pt x="57117" y="295283"/>
                    <a:pt x="47150" y="298274"/>
                    <a:pt x="36900" y="299628"/>
                  </a:cubicBezTo>
                  <a:close/>
                  <a:moveTo>
                    <a:pt x="26568" y="304794"/>
                  </a:moveTo>
                  <a:cubicBezTo>
                    <a:pt x="26568" y="304794"/>
                    <a:pt x="26568" y="304794"/>
                    <a:pt x="26568" y="304794"/>
                  </a:cubicBezTo>
                  <a:cubicBezTo>
                    <a:pt x="33175" y="307364"/>
                    <a:pt x="40152" y="308858"/>
                    <a:pt x="47232" y="309222"/>
                  </a:cubicBezTo>
                  <a:cubicBezTo>
                    <a:pt x="54835" y="310069"/>
                    <a:pt x="62508" y="310069"/>
                    <a:pt x="70110" y="309222"/>
                  </a:cubicBezTo>
                  <a:lnTo>
                    <a:pt x="76752" y="309222"/>
                  </a:lnTo>
                  <a:cubicBezTo>
                    <a:pt x="76752" y="309222"/>
                    <a:pt x="76752" y="309222"/>
                    <a:pt x="76752" y="309222"/>
                  </a:cubicBezTo>
                  <a:lnTo>
                    <a:pt x="61992" y="309222"/>
                  </a:lnTo>
                  <a:cubicBezTo>
                    <a:pt x="57564" y="309222"/>
                    <a:pt x="55350" y="309222"/>
                    <a:pt x="61992" y="309222"/>
                  </a:cubicBezTo>
                  <a:lnTo>
                    <a:pt x="76014" y="309222"/>
                  </a:lnTo>
                  <a:lnTo>
                    <a:pt x="82656" y="309222"/>
                  </a:lnTo>
                  <a:cubicBezTo>
                    <a:pt x="82035" y="311141"/>
                    <a:pt x="82035" y="313207"/>
                    <a:pt x="82656" y="315126"/>
                  </a:cubicBezTo>
                  <a:lnTo>
                    <a:pt x="82656" y="315126"/>
                  </a:lnTo>
                  <a:cubicBezTo>
                    <a:pt x="78090" y="316546"/>
                    <a:pt x="73200" y="316546"/>
                    <a:pt x="68634" y="315126"/>
                  </a:cubicBezTo>
                  <a:cubicBezTo>
                    <a:pt x="60294" y="316023"/>
                    <a:pt x="51882" y="316023"/>
                    <a:pt x="43542" y="315126"/>
                  </a:cubicBezTo>
                  <a:cubicBezTo>
                    <a:pt x="36493" y="312857"/>
                    <a:pt x="30310" y="308477"/>
                    <a:pt x="25830" y="302580"/>
                  </a:cubicBezTo>
                  <a:cubicBezTo>
                    <a:pt x="22140" y="305532"/>
                    <a:pt x="22878" y="304794"/>
                    <a:pt x="22878" y="304794"/>
                  </a:cubicBezTo>
                  <a:close/>
                  <a:moveTo>
                    <a:pt x="26568" y="304794"/>
                  </a:moveTo>
                  <a:cubicBezTo>
                    <a:pt x="26062" y="306226"/>
                    <a:pt x="26062" y="307790"/>
                    <a:pt x="26568" y="309222"/>
                  </a:cubicBezTo>
                  <a:lnTo>
                    <a:pt x="26568" y="309222"/>
                  </a:lnTo>
                  <a:lnTo>
                    <a:pt x="22140" y="309222"/>
                  </a:lnTo>
                  <a:lnTo>
                    <a:pt x="22140" y="304056"/>
                  </a:lnTo>
                  <a:cubicBezTo>
                    <a:pt x="22140" y="304056"/>
                    <a:pt x="22140" y="304056"/>
                    <a:pt x="22140" y="304056"/>
                  </a:cubicBezTo>
                  <a:lnTo>
                    <a:pt x="27306" y="304056"/>
                  </a:lnTo>
                  <a:close/>
                  <a:moveTo>
                    <a:pt x="5904" y="304794"/>
                  </a:moveTo>
                  <a:lnTo>
                    <a:pt x="10332" y="304794"/>
                  </a:lnTo>
                  <a:cubicBezTo>
                    <a:pt x="10332" y="304794"/>
                    <a:pt x="10332" y="304794"/>
                    <a:pt x="10332" y="304794"/>
                  </a:cubicBezTo>
                  <a:lnTo>
                    <a:pt x="10332" y="298890"/>
                  </a:lnTo>
                  <a:cubicBezTo>
                    <a:pt x="10332" y="298890"/>
                    <a:pt x="10332" y="298890"/>
                    <a:pt x="10332" y="298890"/>
                  </a:cubicBezTo>
                  <a:lnTo>
                    <a:pt x="15498" y="298890"/>
                  </a:lnTo>
                  <a:lnTo>
                    <a:pt x="15498" y="298890"/>
                  </a:lnTo>
                  <a:cubicBezTo>
                    <a:pt x="15498" y="298890"/>
                    <a:pt x="15498" y="304056"/>
                    <a:pt x="15498" y="305532"/>
                  </a:cubicBezTo>
                  <a:cubicBezTo>
                    <a:pt x="15498" y="307008"/>
                    <a:pt x="15498" y="305532"/>
                    <a:pt x="15498" y="305532"/>
                  </a:cubicBezTo>
                  <a:lnTo>
                    <a:pt x="19926" y="305532"/>
                  </a:lnTo>
                  <a:cubicBezTo>
                    <a:pt x="19926" y="305532"/>
                    <a:pt x="19926" y="305532"/>
                    <a:pt x="19926" y="305532"/>
                  </a:cubicBezTo>
                  <a:cubicBezTo>
                    <a:pt x="19926" y="305532"/>
                    <a:pt x="19926" y="305532"/>
                    <a:pt x="19926" y="309960"/>
                  </a:cubicBezTo>
                  <a:cubicBezTo>
                    <a:pt x="19926" y="314388"/>
                    <a:pt x="19926" y="309960"/>
                    <a:pt x="19926" y="309960"/>
                  </a:cubicBezTo>
                  <a:lnTo>
                    <a:pt x="14760" y="309960"/>
                  </a:lnTo>
                  <a:cubicBezTo>
                    <a:pt x="14760" y="309960"/>
                    <a:pt x="14760" y="309960"/>
                    <a:pt x="14760" y="309960"/>
                  </a:cubicBezTo>
                  <a:lnTo>
                    <a:pt x="19188" y="318816"/>
                  </a:lnTo>
                  <a:lnTo>
                    <a:pt x="19188" y="318816"/>
                  </a:lnTo>
                  <a:lnTo>
                    <a:pt x="19188" y="318816"/>
                  </a:lnTo>
                  <a:cubicBezTo>
                    <a:pt x="19188" y="318816"/>
                    <a:pt x="19188" y="318816"/>
                    <a:pt x="19188" y="318816"/>
                  </a:cubicBezTo>
                  <a:cubicBezTo>
                    <a:pt x="19188" y="318816"/>
                    <a:pt x="19188" y="310698"/>
                    <a:pt x="19188" y="309222"/>
                  </a:cubicBezTo>
                  <a:cubicBezTo>
                    <a:pt x="19188" y="307746"/>
                    <a:pt x="19188" y="309222"/>
                    <a:pt x="19188" y="309222"/>
                  </a:cubicBezTo>
                  <a:lnTo>
                    <a:pt x="19188" y="309222"/>
                  </a:lnTo>
                  <a:lnTo>
                    <a:pt x="19188" y="309222"/>
                  </a:lnTo>
                  <a:cubicBezTo>
                    <a:pt x="18925" y="307758"/>
                    <a:pt x="18925" y="306258"/>
                    <a:pt x="19188" y="304794"/>
                  </a:cubicBezTo>
                  <a:cubicBezTo>
                    <a:pt x="19188" y="304794"/>
                    <a:pt x="-738" y="306270"/>
                    <a:pt x="1476" y="305532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74DD8FC-E894-402F-9292-A1EA6A26B6C1}"/>
                </a:ext>
              </a:extLst>
            </p:cNvPr>
            <p:cNvSpPr/>
            <p:nvPr/>
          </p:nvSpPr>
          <p:spPr>
            <a:xfrm>
              <a:off x="3604806" y="1834101"/>
              <a:ext cx="56946" cy="21012"/>
            </a:xfrm>
            <a:custGeom>
              <a:avLst/>
              <a:gdLst>
                <a:gd name="connsiteX0" fmla="*/ 56947 w 56946"/>
                <a:gd name="connsiteY0" fmla="*/ 20664 h 21012"/>
                <a:gd name="connsiteX1" fmla="*/ 56947 w 56946"/>
                <a:gd name="connsiteY1" fmla="*/ 16236 h 21012"/>
                <a:gd name="connsiteX2" fmla="*/ 40711 w 56946"/>
                <a:gd name="connsiteY2" fmla="*/ 11808 h 21012"/>
                <a:gd name="connsiteX3" fmla="*/ 22999 w 56946"/>
                <a:gd name="connsiteY3" fmla="*/ 11808 h 21012"/>
                <a:gd name="connsiteX4" fmla="*/ 11929 w 56946"/>
                <a:gd name="connsiteY4" fmla="*/ 11808 h 21012"/>
                <a:gd name="connsiteX5" fmla="*/ 2335 w 56946"/>
                <a:gd name="connsiteY5" fmla="*/ 0 h 21012"/>
                <a:gd name="connsiteX6" fmla="*/ 2335 w 56946"/>
                <a:gd name="connsiteY6" fmla="*/ 12546 h 21012"/>
                <a:gd name="connsiteX7" fmla="*/ 10453 w 56946"/>
                <a:gd name="connsiteY7" fmla="*/ 18450 h 21012"/>
                <a:gd name="connsiteX8" fmla="*/ 37759 w 56946"/>
                <a:gd name="connsiteY8" fmla="*/ 14022 h 21012"/>
                <a:gd name="connsiteX9" fmla="*/ 51781 w 56946"/>
                <a:gd name="connsiteY9" fmla="*/ 18450 h 21012"/>
                <a:gd name="connsiteX10" fmla="*/ 56947 w 56946"/>
                <a:gd name="connsiteY10" fmla="*/ 20664 h 21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946" h="21012">
                  <a:moveTo>
                    <a:pt x="56947" y="20664"/>
                  </a:moveTo>
                  <a:cubicBezTo>
                    <a:pt x="56947" y="20664"/>
                    <a:pt x="56947" y="20664"/>
                    <a:pt x="56947" y="16236"/>
                  </a:cubicBezTo>
                  <a:cubicBezTo>
                    <a:pt x="52004" y="13390"/>
                    <a:pt x="46413" y="11866"/>
                    <a:pt x="40711" y="11808"/>
                  </a:cubicBezTo>
                  <a:cubicBezTo>
                    <a:pt x="34861" y="10673"/>
                    <a:pt x="28848" y="10673"/>
                    <a:pt x="22999" y="11808"/>
                  </a:cubicBezTo>
                  <a:cubicBezTo>
                    <a:pt x="19389" y="12896"/>
                    <a:pt x="15538" y="12896"/>
                    <a:pt x="11929" y="11808"/>
                  </a:cubicBezTo>
                  <a:cubicBezTo>
                    <a:pt x="6570" y="10274"/>
                    <a:pt x="2739" y="5559"/>
                    <a:pt x="2335" y="0"/>
                  </a:cubicBezTo>
                  <a:cubicBezTo>
                    <a:pt x="-778" y="3603"/>
                    <a:pt x="-778" y="8943"/>
                    <a:pt x="2335" y="12546"/>
                  </a:cubicBezTo>
                  <a:cubicBezTo>
                    <a:pt x="4311" y="15360"/>
                    <a:pt x="7166" y="17437"/>
                    <a:pt x="10453" y="18450"/>
                  </a:cubicBezTo>
                  <a:cubicBezTo>
                    <a:pt x="20047" y="18450"/>
                    <a:pt x="29641" y="14022"/>
                    <a:pt x="37759" y="14022"/>
                  </a:cubicBezTo>
                  <a:cubicBezTo>
                    <a:pt x="42801" y="13857"/>
                    <a:pt x="47747" y="15420"/>
                    <a:pt x="51781" y="18450"/>
                  </a:cubicBezTo>
                  <a:cubicBezTo>
                    <a:pt x="51781" y="18450"/>
                    <a:pt x="53995" y="22140"/>
                    <a:pt x="56947" y="20664"/>
                  </a:cubicBez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AA0A159-8CDF-4E1C-B71F-B72FB2BE2723}"/>
                </a:ext>
              </a:extLst>
            </p:cNvPr>
            <p:cNvSpPr/>
            <p:nvPr/>
          </p:nvSpPr>
          <p:spPr>
            <a:xfrm>
              <a:off x="3833337" y="1837053"/>
              <a:ext cx="57667" cy="18686"/>
            </a:xfrm>
            <a:custGeom>
              <a:avLst/>
              <a:gdLst>
                <a:gd name="connsiteX0" fmla="*/ 1845 w 57667"/>
                <a:gd name="connsiteY0" fmla="*/ 17712 h 18686"/>
                <a:gd name="connsiteX1" fmla="*/ 6273 w 57667"/>
                <a:gd name="connsiteY1" fmla="*/ 17712 h 18686"/>
                <a:gd name="connsiteX2" fmla="*/ 20295 w 57667"/>
                <a:gd name="connsiteY2" fmla="*/ 14022 h 18686"/>
                <a:gd name="connsiteX3" fmla="*/ 47601 w 57667"/>
                <a:gd name="connsiteY3" fmla="*/ 18450 h 18686"/>
                <a:gd name="connsiteX4" fmla="*/ 55719 w 57667"/>
                <a:gd name="connsiteY4" fmla="*/ 12546 h 18686"/>
                <a:gd name="connsiteX5" fmla="*/ 55719 w 57667"/>
                <a:gd name="connsiteY5" fmla="*/ 0 h 18686"/>
                <a:gd name="connsiteX6" fmla="*/ 45387 w 57667"/>
                <a:gd name="connsiteY6" fmla="*/ 11808 h 18686"/>
                <a:gd name="connsiteX7" fmla="*/ 34317 w 57667"/>
                <a:gd name="connsiteY7" fmla="*/ 11808 h 18686"/>
                <a:gd name="connsiteX8" fmla="*/ 16605 w 57667"/>
                <a:gd name="connsiteY8" fmla="*/ 11808 h 18686"/>
                <a:gd name="connsiteX9" fmla="*/ 369 w 57667"/>
                <a:gd name="connsiteY9" fmla="*/ 16236 h 18686"/>
                <a:gd name="connsiteX10" fmla="*/ 1845 w 57667"/>
                <a:gd name="connsiteY10" fmla="*/ 17712 h 1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67" h="18686">
                  <a:moveTo>
                    <a:pt x="1845" y="17712"/>
                  </a:moveTo>
                  <a:cubicBezTo>
                    <a:pt x="3159" y="18696"/>
                    <a:pt x="4959" y="18696"/>
                    <a:pt x="6273" y="17712"/>
                  </a:cubicBezTo>
                  <a:cubicBezTo>
                    <a:pt x="10398" y="14943"/>
                    <a:pt x="15343" y="13643"/>
                    <a:pt x="20295" y="14022"/>
                  </a:cubicBezTo>
                  <a:cubicBezTo>
                    <a:pt x="28413" y="14022"/>
                    <a:pt x="37269" y="19926"/>
                    <a:pt x="47601" y="18450"/>
                  </a:cubicBezTo>
                  <a:cubicBezTo>
                    <a:pt x="50885" y="17437"/>
                    <a:pt x="53741" y="15360"/>
                    <a:pt x="55719" y="12546"/>
                  </a:cubicBezTo>
                  <a:cubicBezTo>
                    <a:pt x="58317" y="8767"/>
                    <a:pt x="58317" y="3779"/>
                    <a:pt x="55719" y="0"/>
                  </a:cubicBezTo>
                  <a:cubicBezTo>
                    <a:pt x="54671" y="5517"/>
                    <a:pt x="50715" y="10035"/>
                    <a:pt x="45387" y="11808"/>
                  </a:cubicBezTo>
                  <a:cubicBezTo>
                    <a:pt x="41771" y="12854"/>
                    <a:pt x="37933" y="12854"/>
                    <a:pt x="34317" y="11808"/>
                  </a:cubicBezTo>
                  <a:cubicBezTo>
                    <a:pt x="28472" y="10655"/>
                    <a:pt x="22450" y="10655"/>
                    <a:pt x="16605" y="11808"/>
                  </a:cubicBezTo>
                  <a:cubicBezTo>
                    <a:pt x="10937" y="12088"/>
                    <a:pt x="5395" y="13599"/>
                    <a:pt x="369" y="16236"/>
                  </a:cubicBezTo>
                  <a:cubicBezTo>
                    <a:pt x="369" y="16236"/>
                    <a:pt x="-1107" y="16236"/>
                    <a:pt x="1845" y="17712"/>
                  </a:cubicBezTo>
                  <a:close/>
                </a:path>
              </a:pathLst>
            </a:custGeom>
            <a:solidFill>
              <a:srgbClr val="C40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34C44C1C-CC69-41FB-9226-86881264A7CB}"/>
                </a:ext>
              </a:extLst>
            </p:cNvPr>
            <p:cNvSpPr/>
            <p:nvPr/>
          </p:nvSpPr>
          <p:spPr>
            <a:xfrm>
              <a:off x="3660277" y="1921923"/>
              <a:ext cx="174905" cy="204425"/>
            </a:xfrm>
            <a:custGeom>
              <a:avLst/>
              <a:gdLst>
                <a:gd name="connsiteX0" fmla="*/ 3690 w 174905"/>
                <a:gd name="connsiteY0" fmla="*/ 101106 h 204425"/>
                <a:gd name="connsiteX1" fmla="*/ 3690 w 174905"/>
                <a:gd name="connsiteY1" fmla="*/ 140220 h 204425"/>
                <a:gd name="connsiteX2" fmla="*/ 35424 w 174905"/>
                <a:gd name="connsiteY2" fmla="*/ 172692 h 204425"/>
                <a:gd name="connsiteX3" fmla="*/ 76014 w 174905"/>
                <a:gd name="connsiteY3" fmla="*/ 193356 h 204425"/>
                <a:gd name="connsiteX4" fmla="*/ 87084 w 174905"/>
                <a:gd name="connsiteY4" fmla="*/ 204426 h 204425"/>
                <a:gd name="connsiteX5" fmla="*/ 99630 w 174905"/>
                <a:gd name="connsiteY5" fmla="*/ 194832 h 204425"/>
                <a:gd name="connsiteX6" fmla="*/ 139482 w 174905"/>
                <a:gd name="connsiteY6" fmla="*/ 174168 h 204425"/>
                <a:gd name="connsiteX7" fmla="*/ 171954 w 174905"/>
                <a:gd name="connsiteY7" fmla="*/ 141696 h 204425"/>
                <a:gd name="connsiteX8" fmla="*/ 171954 w 174905"/>
                <a:gd name="connsiteY8" fmla="*/ 102582 h 204425"/>
                <a:gd name="connsiteX9" fmla="*/ 166050 w 174905"/>
                <a:gd name="connsiteY9" fmla="*/ 59040 h 204425"/>
                <a:gd name="connsiteX10" fmla="*/ 174906 w 174905"/>
                <a:gd name="connsiteY10" fmla="*/ 27306 h 204425"/>
                <a:gd name="connsiteX11" fmla="*/ 150552 w 174905"/>
                <a:gd name="connsiteY11" fmla="*/ 0 h 204425"/>
                <a:gd name="connsiteX12" fmla="*/ 87084 w 174905"/>
                <a:gd name="connsiteY12" fmla="*/ 0 h 204425"/>
                <a:gd name="connsiteX13" fmla="*/ 24354 w 174905"/>
                <a:gd name="connsiteY13" fmla="*/ 0 h 204425"/>
                <a:gd name="connsiteX14" fmla="*/ 0 w 174905"/>
                <a:gd name="connsiteY14" fmla="*/ 27306 h 204425"/>
                <a:gd name="connsiteX15" fmla="*/ 8856 w 174905"/>
                <a:gd name="connsiteY15" fmla="*/ 59040 h 204425"/>
                <a:gd name="connsiteX16" fmla="*/ 3690 w 174905"/>
                <a:gd name="connsiteY16" fmla="*/ 101106 h 204425"/>
                <a:gd name="connsiteX17" fmla="*/ 30258 w 174905"/>
                <a:gd name="connsiteY17" fmla="*/ 6642 h 204425"/>
                <a:gd name="connsiteX18" fmla="*/ 87822 w 174905"/>
                <a:gd name="connsiteY18" fmla="*/ 6642 h 204425"/>
                <a:gd name="connsiteX19" fmla="*/ 146124 w 174905"/>
                <a:gd name="connsiteY19" fmla="*/ 6642 h 204425"/>
                <a:gd name="connsiteX20" fmla="*/ 166788 w 174905"/>
                <a:gd name="connsiteY20" fmla="*/ 30996 h 204425"/>
                <a:gd name="connsiteX21" fmla="*/ 158670 w 174905"/>
                <a:gd name="connsiteY21" fmla="*/ 65682 h 204425"/>
                <a:gd name="connsiteX22" fmla="*/ 166788 w 174905"/>
                <a:gd name="connsiteY22" fmla="*/ 125460 h 204425"/>
                <a:gd name="connsiteX23" fmla="*/ 148338 w 174905"/>
                <a:gd name="connsiteY23" fmla="*/ 158670 h 204425"/>
                <a:gd name="connsiteX24" fmla="*/ 117342 w 174905"/>
                <a:gd name="connsiteY24" fmla="*/ 175644 h 204425"/>
                <a:gd name="connsiteX25" fmla="*/ 95202 w 174905"/>
                <a:gd name="connsiteY25" fmla="*/ 188190 h 204425"/>
                <a:gd name="connsiteX26" fmla="*/ 87822 w 174905"/>
                <a:gd name="connsiteY26" fmla="*/ 194094 h 204425"/>
                <a:gd name="connsiteX27" fmla="*/ 81180 w 174905"/>
                <a:gd name="connsiteY27" fmla="*/ 188190 h 204425"/>
                <a:gd name="connsiteX28" fmla="*/ 59040 w 174905"/>
                <a:gd name="connsiteY28" fmla="*/ 175644 h 204425"/>
                <a:gd name="connsiteX29" fmla="*/ 28044 w 174905"/>
                <a:gd name="connsiteY29" fmla="*/ 158670 h 204425"/>
                <a:gd name="connsiteX30" fmla="*/ 9594 w 174905"/>
                <a:gd name="connsiteY30" fmla="*/ 125460 h 204425"/>
                <a:gd name="connsiteX31" fmla="*/ 16974 w 174905"/>
                <a:gd name="connsiteY31" fmla="*/ 65682 h 204425"/>
                <a:gd name="connsiteX32" fmla="*/ 9594 w 174905"/>
                <a:gd name="connsiteY32" fmla="*/ 30996 h 20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4905" h="204425">
                  <a:moveTo>
                    <a:pt x="3690" y="101106"/>
                  </a:moveTo>
                  <a:cubicBezTo>
                    <a:pt x="172" y="113907"/>
                    <a:pt x="172" y="127419"/>
                    <a:pt x="3690" y="140220"/>
                  </a:cubicBezTo>
                  <a:cubicBezTo>
                    <a:pt x="8487" y="155484"/>
                    <a:pt x="20274" y="167546"/>
                    <a:pt x="35424" y="172692"/>
                  </a:cubicBezTo>
                  <a:cubicBezTo>
                    <a:pt x="49793" y="177797"/>
                    <a:pt x="63431" y="184743"/>
                    <a:pt x="76014" y="193356"/>
                  </a:cubicBezTo>
                  <a:cubicBezTo>
                    <a:pt x="80154" y="196569"/>
                    <a:pt x="83874" y="200288"/>
                    <a:pt x="87084" y="204426"/>
                  </a:cubicBezTo>
                  <a:cubicBezTo>
                    <a:pt x="90789" y="200644"/>
                    <a:pt x="95010" y="197414"/>
                    <a:pt x="99630" y="194832"/>
                  </a:cubicBezTo>
                  <a:cubicBezTo>
                    <a:pt x="111925" y="186180"/>
                    <a:pt x="125327" y="179228"/>
                    <a:pt x="139482" y="174168"/>
                  </a:cubicBezTo>
                  <a:cubicBezTo>
                    <a:pt x="154914" y="169222"/>
                    <a:pt x="167009" y="157128"/>
                    <a:pt x="171954" y="141696"/>
                  </a:cubicBezTo>
                  <a:cubicBezTo>
                    <a:pt x="175268" y="128868"/>
                    <a:pt x="175268" y="115410"/>
                    <a:pt x="171954" y="102582"/>
                  </a:cubicBezTo>
                  <a:cubicBezTo>
                    <a:pt x="168161" y="88374"/>
                    <a:pt x="166183" y="73745"/>
                    <a:pt x="166050" y="59040"/>
                  </a:cubicBezTo>
                  <a:cubicBezTo>
                    <a:pt x="165932" y="47836"/>
                    <a:pt x="169002" y="36829"/>
                    <a:pt x="174906" y="27306"/>
                  </a:cubicBezTo>
                  <a:lnTo>
                    <a:pt x="150552" y="0"/>
                  </a:lnTo>
                  <a:cubicBezTo>
                    <a:pt x="130478" y="9562"/>
                    <a:pt x="107158" y="9562"/>
                    <a:pt x="87084" y="0"/>
                  </a:cubicBezTo>
                  <a:cubicBezTo>
                    <a:pt x="67217" y="9329"/>
                    <a:pt x="44221" y="9329"/>
                    <a:pt x="24354" y="0"/>
                  </a:cubicBezTo>
                  <a:lnTo>
                    <a:pt x="0" y="27306"/>
                  </a:lnTo>
                  <a:cubicBezTo>
                    <a:pt x="5903" y="36829"/>
                    <a:pt x="8975" y="47836"/>
                    <a:pt x="8856" y="59040"/>
                  </a:cubicBezTo>
                  <a:cubicBezTo>
                    <a:pt x="8846" y="73219"/>
                    <a:pt x="7111" y="87345"/>
                    <a:pt x="3690" y="101106"/>
                  </a:cubicBezTo>
                  <a:close/>
                  <a:moveTo>
                    <a:pt x="30258" y="6642"/>
                  </a:moveTo>
                  <a:cubicBezTo>
                    <a:pt x="48428" y="15498"/>
                    <a:pt x="69652" y="15498"/>
                    <a:pt x="87822" y="6642"/>
                  </a:cubicBezTo>
                  <a:cubicBezTo>
                    <a:pt x="106242" y="15517"/>
                    <a:pt x="127704" y="15517"/>
                    <a:pt x="146124" y="6642"/>
                  </a:cubicBezTo>
                  <a:lnTo>
                    <a:pt x="166788" y="30996"/>
                  </a:lnTo>
                  <a:cubicBezTo>
                    <a:pt x="160227" y="41303"/>
                    <a:pt x="157364" y="53534"/>
                    <a:pt x="158670" y="65682"/>
                  </a:cubicBezTo>
                  <a:cubicBezTo>
                    <a:pt x="163482" y="85266"/>
                    <a:pt x="166198" y="105303"/>
                    <a:pt x="166788" y="125460"/>
                  </a:cubicBezTo>
                  <a:cubicBezTo>
                    <a:pt x="164574" y="138299"/>
                    <a:pt x="158072" y="150007"/>
                    <a:pt x="148338" y="158670"/>
                  </a:cubicBezTo>
                  <a:cubicBezTo>
                    <a:pt x="138928" y="165870"/>
                    <a:pt x="128478" y="171594"/>
                    <a:pt x="117342" y="175644"/>
                  </a:cubicBezTo>
                  <a:cubicBezTo>
                    <a:pt x="109445" y="178848"/>
                    <a:pt x="102006" y="183065"/>
                    <a:pt x="95202" y="188190"/>
                  </a:cubicBezTo>
                  <a:lnTo>
                    <a:pt x="87822" y="194094"/>
                  </a:lnTo>
                  <a:lnTo>
                    <a:pt x="81180" y="188190"/>
                  </a:lnTo>
                  <a:cubicBezTo>
                    <a:pt x="74376" y="183065"/>
                    <a:pt x="66937" y="178848"/>
                    <a:pt x="59040" y="175644"/>
                  </a:cubicBezTo>
                  <a:cubicBezTo>
                    <a:pt x="47904" y="171594"/>
                    <a:pt x="37453" y="165870"/>
                    <a:pt x="28044" y="158670"/>
                  </a:cubicBezTo>
                  <a:cubicBezTo>
                    <a:pt x="18313" y="150007"/>
                    <a:pt x="11809" y="138299"/>
                    <a:pt x="9594" y="125460"/>
                  </a:cubicBezTo>
                  <a:cubicBezTo>
                    <a:pt x="9889" y="105326"/>
                    <a:pt x="12364" y="85283"/>
                    <a:pt x="16974" y="65682"/>
                  </a:cubicBezTo>
                  <a:cubicBezTo>
                    <a:pt x="18750" y="53609"/>
                    <a:pt x="16130" y="41300"/>
                    <a:pt x="9594" y="3099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313B759-696E-48C1-A7D7-DB5D8CF39767}"/>
                </a:ext>
              </a:extLst>
            </p:cNvPr>
            <p:cNvSpPr/>
            <p:nvPr/>
          </p:nvSpPr>
          <p:spPr>
            <a:xfrm>
              <a:off x="3555467" y="2134466"/>
              <a:ext cx="84883" cy="48707"/>
            </a:xfrm>
            <a:custGeom>
              <a:avLst/>
              <a:gdLst>
                <a:gd name="connsiteX0" fmla="*/ 84883 w 84883"/>
                <a:gd name="connsiteY0" fmla="*/ 0 h 48707"/>
                <a:gd name="connsiteX1" fmla="*/ 73075 w 84883"/>
                <a:gd name="connsiteY1" fmla="*/ 4428 h 48707"/>
                <a:gd name="connsiteX2" fmla="*/ 73075 w 84883"/>
                <a:gd name="connsiteY2" fmla="*/ 4428 h 48707"/>
                <a:gd name="connsiteX3" fmla="*/ 63481 w 84883"/>
                <a:gd name="connsiteY3" fmla="*/ 11808 h 48707"/>
                <a:gd name="connsiteX4" fmla="*/ 50197 w 84883"/>
                <a:gd name="connsiteY4" fmla="*/ 16236 h 48707"/>
                <a:gd name="connsiteX5" fmla="*/ 18463 w 84883"/>
                <a:gd name="connsiteY5" fmla="*/ 16236 h 48707"/>
                <a:gd name="connsiteX6" fmla="*/ 2965 w 84883"/>
                <a:gd name="connsiteY6" fmla="*/ 22140 h 48707"/>
                <a:gd name="connsiteX7" fmla="*/ 1845 w 84883"/>
                <a:gd name="connsiteY7" fmla="*/ 33566 h 48707"/>
                <a:gd name="connsiteX8" fmla="*/ 2965 w 84883"/>
                <a:gd name="connsiteY8" fmla="*/ 34686 h 48707"/>
                <a:gd name="connsiteX9" fmla="*/ 10990 w 84883"/>
                <a:gd name="connsiteY9" fmla="*/ 36994 h 48707"/>
                <a:gd name="connsiteX10" fmla="*/ 13297 w 84883"/>
                <a:gd name="connsiteY10" fmla="*/ 34686 h 48707"/>
                <a:gd name="connsiteX11" fmla="*/ 13297 w 84883"/>
                <a:gd name="connsiteY11" fmla="*/ 28044 h 48707"/>
                <a:gd name="connsiteX12" fmla="*/ 13297 w 84883"/>
                <a:gd name="connsiteY12" fmla="*/ 28044 h 48707"/>
                <a:gd name="connsiteX13" fmla="*/ 22891 w 84883"/>
                <a:gd name="connsiteY13" fmla="*/ 28044 h 48707"/>
                <a:gd name="connsiteX14" fmla="*/ 33961 w 84883"/>
                <a:gd name="connsiteY14" fmla="*/ 31734 h 48707"/>
                <a:gd name="connsiteX15" fmla="*/ 33961 w 84883"/>
                <a:gd name="connsiteY15" fmla="*/ 31734 h 48707"/>
                <a:gd name="connsiteX16" fmla="*/ 27319 w 84883"/>
                <a:gd name="connsiteY16" fmla="*/ 31734 h 48707"/>
                <a:gd name="connsiteX17" fmla="*/ 19939 w 84883"/>
                <a:gd name="connsiteY17" fmla="*/ 31734 h 48707"/>
                <a:gd name="connsiteX18" fmla="*/ 19939 w 84883"/>
                <a:gd name="connsiteY18" fmla="*/ 31734 h 48707"/>
                <a:gd name="connsiteX19" fmla="*/ 19939 w 84883"/>
                <a:gd name="connsiteY19" fmla="*/ 31734 h 48707"/>
                <a:gd name="connsiteX20" fmla="*/ 19939 w 84883"/>
                <a:gd name="connsiteY20" fmla="*/ 35424 h 48707"/>
                <a:gd name="connsiteX21" fmla="*/ 19939 w 84883"/>
                <a:gd name="connsiteY21" fmla="*/ 35424 h 48707"/>
                <a:gd name="connsiteX22" fmla="*/ 19939 w 84883"/>
                <a:gd name="connsiteY22" fmla="*/ 35424 h 48707"/>
                <a:gd name="connsiteX23" fmla="*/ 19939 w 84883"/>
                <a:gd name="connsiteY23" fmla="*/ 30996 h 48707"/>
                <a:gd name="connsiteX24" fmla="*/ 23629 w 84883"/>
                <a:gd name="connsiteY24" fmla="*/ 30996 h 48707"/>
                <a:gd name="connsiteX25" fmla="*/ 23629 w 84883"/>
                <a:gd name="connsiteY25" fmla="*/ 37638 h 48707"/>
                <a:gd name="connsiteX26" fmla="*/ 23629 w 84883"/>
                <a:gd name="connsiteY26" fmla="*/ 44280 h 48707"/>
                <a:gd name="connsiteX27" fmla="*/ 23629 w 84883"/>
                <a:gd name="connsiteY27" fmla="*/ 44280 h 48707"/>
                <a:gd name="connsiteX28" fmla="*/ 23629 w 84883"/>
                <a:gd name="connsiteY28" fmla="*/ 48708 h 48707"/>
                <a:gd name="connsiteX29" fmla="*/ 23629 w 84883"/>
                <a:gd name="connsiteY29" fmla="*/ 48708 h 48707"/>
                <a:gd name="connsiteX30" fmla="*/ 23629 w 84883"/>
                <a:gd name="connsiteY30" fmla="*/ 42066 h 48707"/>
                <a:gd name="connsiteX31" fmla="*/ 23629 w 84883"/>
                <a:gd name="connsiteY31" fmla="*/ 42066 h 48707"/>
                <a:gd name="connsiteX32" fmla="*/ 23629 w 84883"/>
                <a:gd name="connsiteY32" fmla="*/ 47232 h 48707"/>
                <a:gd name="connsiteX33" fmla="*/ 23629 w 84883"/>
                <a:gd name="connsiteY33" fmla="*/ 47232 h 48707"/>
                <a:gd name="connsiteX34" fmla="*/ 28057 w 84883"/>
                <a:gd name="connsiteY34" fmla="*/ 42066 h 48707"/>
                <a:gd name="connsiteX35" fmla="*/ 34699 w 84883"/>
                <a:gd name="connsiteY35" fmla="*/ 34686 h 48707"/>
                <a:gd name="connsiteX36" fmla="*/ 46507 w 84883"/>
                <a:gd name="connsiteY36" fmla="*/ 25092 h 48707"/>
                <a:gd name="connsiteX37" fmla="*/ 59053 w 84883"/>
                <a:gd name="connsiteY37" fmla="*/ 17712 h 48707"/>
                <a:gd name="connsiteX38" fmla="*/ 59053 w 84883"/>
                <a:gd name="connsiteY38" fmla="*/ 12546 h 48707"/>
                <a:gd name="connsiteX39" fmla="*/ 59053 w 84883"/>
                <a:gd name="connsiteY39" fmla="*/ 2952 h 48707"/>
                <a:gd name="connsiteX40" fmla="*/ 75852 w 84883"/>
                <a:gd name="connsiteY40" fmla="*/ 11362 h 48707"/>
                <a:gd name="connsiteX41" fmla="*/ 84883 w 84883"/>
                <a:gd name="connsiteY41" fmla="*/ 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84883" h="48707">
                  <a:moveTo>
                    <a:pt x="84883" y="0"/>
                  </a:moveTo>
                  <a:lnTo>
                    <a:pt x="73075" y="4428"/>
                  </a:lnTo>
                  <a:lnTo>
                    <a:pt x="73075" y="4428"/>
                  </a:lnTo>
                  <a:cubicBezTo>
                    <a:pt x="70207" y="7289"/>
                    <a:pt x="66982" y="9770"/>
                    <a:pt x="63481" y="11808"/>
                  </a:cubicBezTo>
                  <a:cubicBezTo>
                    <a:pt x="59392" y="14153"/>
                    <a:pt x="54876" y="15659"/>
                    <a:pt x="50197" y="16236"/>
                  </a:cubicBezTo>
                  <a:lnTo>
                    <a:pt x="18463" y="16236"/>
                  </a:lnTo>
                  <a:cubicBezTo>
                    <a:pt x="12638" y="15514"/>
                    <a:pt x="6834" y="17725"/>
                    <a:pt x="2965" y="22140"/>
                  </a:cubicBezTo>
                  <a:cubicBezTo>
                    <a:pt x="-499" y="24986"/>
                    <a:pt x="-1001" y="30102"/>
                    <a:pt x="1845" y="33566"/>
                  </a:cubicBezTo>
                  <a:cubicBezTo>
                    <a:pt x="2181" y="33975"/>
                    <a:pt x="2557" y="34350"/>
                    <a:pt x="2965" y="34686"/>
                  </a:cubicBezTo>
                  <a:cubicBezTo>
                    <a:pt x="4544" y="37539"/>
                    <a:pt x="8137" y="38572"/>
                    <a:pt x="10990" y="36994"/>
                  </a:cubicBezTo>
                  <a:cubicBezTo>
                    <a:pt x="11960" y="36456"/>
                    <a:pt x="12760" y="35657"/>
                    <a:pt x="13297" y="34686"/>
                  </a:cubicBezTo>
                  <a:cubicBezTo>
                    <a:pt x="14350" y="32597"/>
                    <a:pt x="14350" y="30133"/>
                    <a:pt x="13297" y="28044"/>
                  </a:cubicBezTo>
                  <a:cubicBezTo>
                    <a:pt x="13297" y="28044"/>
                    <a:pt x="13297" y="28044"/>
                    <a:pt x="13297" y="28044"/>
                  </a:cubicBezTo>
                  <a:lnTo>
                    <a:pt x="22891" y="28044"/>
                  </a:lnTo>
                  <a:lnTo>
                    <a:pt x="33961" y="31734"/>
                  </a:lnTo>
                  <a:cubicBezTo>
                    <a:pt x="33961" y="31734"/>
                    <a:pt x="33961" y="31734"/>
                    <a:pt x="33961" y="31734"/>
                  </a:cubicBezTo>
                  <a:lnTo>
                    <a:pt x="27319" y="31734"/>
                  </a:lnTo>
                  <a:lnTo>
                    <a:pt x="19939" y="31734"/>
                  </a:lnTo>
                  <a:cubicBezTo>
                    <a:pt x="19939" y="31734"/>
                    <a:pt x="19939" y="31734"/>
                    <a:pt x="19939" y="31734"/>
                  </a:cubicBezTo>
                  <a:lnTo>
                    <a:pt x="19939" y="31734"/>
                  </a:lnTo>
                  <a:cubicBezTo>
                    <a:pt x="19939" y="31734"/>
                    <a:pt x="19939" y="35424"/>
                    <a:pt x="19939" y="35424"/>
                  </a:cubicBezTo>
                  <a:lnTo>
                    <a:pt x="19939" y="35424"/>
                  </a:lnTo>
                  <a:lnTo>
                    <a:pt x="19939" y="35424"/>
                  </a:lnTo>
                  <a:lnTo>
                    <a:pt x="19939" y="30996"/>
                  </a:lnTo>
                  <a:cubicBezTo>
                    <a:pt x="19939" y="30996"/>
                    <a:pt x="19939" y="30996"/>
                    <a:pt x="23629" y="30996"/>
                  </a:cubicBezTo>
                  <a:cubicBezTo>
                    <a:pt x="23885" y="33203"/>
                    <a:pt x="23885" y="35431"/>
                    <a:pt x="23629" y="37638"/>
                  </a:cubicBezTo>
                  <a:cubicBezTo>
                    <a:pt x="24309" y="39800"/>
                    <a:pt x="24309" y="42118"/>
                    <a:pt x="23629" y="44280"/>
                  </a:cubicBezTo>
                  <a:lnTo>
                    <a:pt x="23629" y="44280"/>
                  </a:lnTo>
                  <a:lnTo>
                    <a:pt x="23629" y="48708"/>
                  </a:lnTo>
                  <a:lnTo>
                    <a:pt x="23629" y="48708"/>
                  </a:lnTo>
                  <a:lnTo>
                    <a:pt x="23629" y="42066"/>
                  </a:lnTo>
                  <a:cubicBezTo>
                    <a:pt x="23629" y="42066"/>
                    <a:pt x="23629" y="38376"/>
                    <a:pt x="23629" y="42066"/>
                  </a:cubicBezTo>
                  <a:cubicBezTo>
                    <a:pt x="23871" y="43780"/>
                    <a:pt x="23871" y="45518"/>
                    <a:pt x="23629" y="47232"/>
                  </a:cubicBezTo>
                  <a:lnTo>
                    <a:pt x="23629" y="47232"/>
                  </a:lnTo>
                  <a:cubicBezTo>
                    <a:pt x="25439" y="45827"/>
                    <a:pt x="26945" y="44069"/>
                    <a:pt x="28057" y="42066"/>
                  </a:cubicBezTo>
                  <a:lnTo>
                    <a:pt x="34699" y="34686"/>
                  </a:lnTo>
                  <a:lnTo>
                    <a:pt x="46507" y="25092"/>
                  </a:lnTo>
                  <a:lnTo>
                    <a:pt x="59053" y="17712"/>
                  </a:lnTo>
                  <a:cubicBezTo>
                    <a:pt x="59053" y="17712"/>
                    <a:pt x="59053" y="17712"/>
                    <a:pt x="59053" y="12546"/>
                  </a:cubicBezTo>
                  <a:cubicBezTo>
                    <a:pt x="58636" y="9362"/>
                    <a:pt x="58636" y="6136"/>
                    <a:pt x="59053" y="2952"/>
                  </a:cubicBezTo>
                  <a:cubicBezTo>
                    <a:pt x="61370" y="9913"/>
                    <a:pt x="68892" y="13678"/>
                    <a:pt x="75852" y="11362"/>
                  </a:cubicBezTo>
                  <a:cubicBezTo>
                    <a:pt x="80849" y="9699"/>
                    <a:pt x="84391" y="5242"/>
                    <a:pt x="84883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DC81950-6FBF-4509-90B5-D0C18D1E225C}"/>
                </a:ext>
              </a:extLst>
            </p:cNvPr>
            <p:cNvSpPr/>
            <p:nvPr/>
          </p:nvSpPr>
          <p:spPr>
            <a:xfrm>
              <a:off x="3620425" y="2130039"/>
              <a:ext cx="14759" cy="5165"/>
            </a:xfrm>
            <a:custGeom>
              <a:avLst/>
              <a:gdLst>
                <a:gd name="connsiteX0" fmla="*/ 8118 w 14759"/>
                <a:gd name="connsiteY0" fmla="*/ 5166 h 5165"/>
                <a:gd name="connsiteX1" fmla="*/ 14760 w 14759"/>
                <a:gd name="connsiteY1" fmla="*/ 1476 h 5165"/>
                <a:gd name="connsiteX2" fmla="*/ 14760 w 14759"/>
                <a:gd name="connsiteY2" fmla="*/ 1476 h 5165"/>
                <a:gd name="connsiteX3" fmla="*/ 8118 w 14759"/>
                <a:gd name="connsiteY3" fmla="*/ 0 h 5165"/>
                <a:gd name="connsiteX4" fmla="*/ 8118 w 14759"/>
                <a:gd name="connsiteY4" fmla="*/ 0 h 5165"/>
                <a:gd name="connsiteX5" fmla="*/ 0 w 14759"/>
                <a:gd name="connsiteY5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5165">
                  <a:moveTo>
                    <a:pt x="8118" y="5166"/>
                  </a:moveTo>
                  <a:cubicBezTo>
                    <a:pt x="10720" y="4824"/>
                    <a:pt x="13095" y="3505"/>
                    <a:pt x="14760" y="1476"/>
                  </a:cubicBezTo>
                  <a:lnTo>
                    <a:pt x="14760" y="1476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210A3201-A738-49BF-B965-CA63305A58D0}"/>
                </a:ext>
              </a:extLst>
            </p:cNvPr>
            <p:cNvSpPr/>
            <p:nvPr/>
          </p:nvSpPr>
          <p:spPr>
            <a:xfrm>
              <a:off x="3625199" y="2116755"/>
              <a:ext cx="43195" cy="29519"/>
            </a:xfrm>
            <a:custGeom>
              <a:avLst/>
              <a:gdLst>
                <a:gd name="connsiteX0" fmla="*/ 41720 w 43195"/>
                <a:gd name="connsiteY0" fmla="*/ 11808 h 29519"/>
                <a:gd name="connsiteX1" fmla="*/ 41720 w 43195"/>
                <a:gd name="connsiteY1" fmla="*/ 11808 h 29519"/>
                <a:gd name="connsiteX2" fmla="*/ 38030 w 43195"/>
                <a:gd name="connsiteY2" fmla="*/ 11808 h 29519"/>
                <a:gd name="connsiteX3" fmla="*/ 32126 w 43195"/>
                <a:gd name="connsiteY3" fmla="*/ 19188 h 29519"/>
                <a:gd name="connsiteX4" fmla="*/ 32126 w 43195"/>
                <a:gd name="connsiteY4" fmla="*/ 19188 h 29519"/>
                <a:gd name="connsiteX5" fmla="*/ 37292 w 43195"/>
                <a:gd name="connsiteY5" fmla="*/ 11070 h 29519"/>
                <a:gd name="connsiteX6" fmla="*/ 37292 w 43195"/>
                <a:gd name="connsiteY6" fmla="*/ 7380 h 29519"/>
                <a:gd name="connsiteX7" fmla="*/ 30650 w 43195"/>
                <a:gd name="connsiteY7" fmla="*/ 7380 h 29519"/>
                <a:gd name="connsiteX8" fmla="*/ 19580 w 43195"/>
                <a:gd name="connsiteY8" fmla="*/ 0 h 29519"/>
                <a:gd name="connsiteX9" fmla="*/ 13676 w 43195"/>
                <a:gd name="connsiteY9" fmla="*/ 0 h 29519"/>
                <a:gd name="connsiteX10" fmla="*/ 3344 w 43195"/>
                <a:gd name="connsiteY10" fmla="*/ 0 h 29519"/>
                <a:gd name="connsiteX11" fmla="*/ 3344 w 43195"/>
                <a:gd name="connsiteY11" fmla="*/ 0 h 29519"/>
                <a:gd name="connsiteX12" fmla="*/ 10724 w 43195"/>
                <a:gd name="connsiteY12" fmla="*/ 0 h 29519"/>
                <a:gd name="connsiteX13" fmla="*/ 18842 w 43195"/>
                <a:gd name="connsiteY13" fmla="*/ 0 h 29519"/>
                <a:gd name="connsiteX14" fmla="*/ 24746 w 43195"/>
                <a:gd name="connsiteY14" fmla="*/ 0 h 29519"/>
                <a:gd name="connsiteX15" fmla="*/ 16628 w 43195"/>
                <a:gd name="connsiteY15" fmla="*/ 24354 h 29519"/>
                <a:gd name="connsiteX16" fmla="*/ 16628 w 43195"/>
                <a:gd name="connsiteY16" fmla="*/ 29520 h 29519"/>
                <a:gd name="connsiteX17" fmla="*/ 28436 w 43195"/>
                <a:gd name="connsiteY17" fmla="*/ 19926 h 29519"/>
                <a:gd name="connsiteX18" fmla="*/ 43196 w 43195"/>
                <a:gd name="connsiteY18" fmla="*/ 11070 h 29519"/>
                <a:gd name="connsiteX19" fmla="*/ 43196 w 43195"/>
                <a:gd name="connsiteY19" fmla="*/ 11070 h 29519"/>
                <a:gd name="connsiteX20" fmla="*/ 43196 w 43195"/>
                <a:gd name="connsiteY20" fmla="*/ 2952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195" h="29519">
                  <a:moveTo>
                    <a:pt x="41720" y="11808"/>
                  </a:moveTo>
                  <a:lnTo>
                    <a:pt x="41720" y="11808"/>
                  </a:lnTo>
                  <a:lnTo>
                    <a:pt x="38030" y="11808"/>
                  </a:lnTo>
                  <a:lnTo>
                    <a:pt x="32126" y="19188"/>
                  </a:lnTo>
                  <a:cubicBezTo>
                    <a:pt x="32126" y="19188"/>
                    <a:pt x="27698" y="24354"/>
                    <a:pt x="32126" y="19188"/>
                  </a:cubicBezTo>
                  <a:lnTo>
                    <a:pt x="37292" y="11070"/>
                  </a:lnTo>
                  <a:cubicBezTo>
                    <a:pt x="37008" y="9856"/>
                    <a:pt x="37008" y="8594"/>
                    <a:pt x="37292" y="7380"/>
                  </a:cubicBezTo>
                  <a:lnTo>
                    <a:pt x="30650" y="7380"/>
                  </a:lnTo>
                  <a:cubicBezTo>
                    <a:pt x="26421" y="5843"/>
                    <a:pt x="22624" y="3312"/>
                    <a:pt x="19580" y="0"/>
                  </a:cubicBezTo>
                  <a:lnTo>
                    <a:pt x="13676" y="0"/>
                  </a:lnTo>
                  <a:lnTo>
                    <a:pt x="3344" y="0"/>
                  </a:lnTo>
                  <a:cubicBezTo>
                    <a:pt x="-346" y="0"/>
                    <a:pt x="-1822" y="0"/>
                    <a:pt x="3344" y="0"/>
                  </a:cubicBezTo>
                  <a:lnTo>
                    <a:pt x="10724" y="0"/>
                  </a:lnTo>
                  <a:lnTo>
                    <a:pt x="18842" y="0"/>
                  </a:lnTo>
                  <a:cubicBezTo>
                    <a:pt x="18842" y="0"/>
                    <a:pt x="26960" y="0"/>
                    <a:pt x="24746" y="0"/>
                  </a:cubicBezTo>
                  <a:cubicBezTo>
                    <a:pt x="19476" y="7026"/>
                    <a:pt x="16628" y="15572"/>
                    <a:pt x="16628" y="24354"/>
                  </a:cubicBezTo>
                  <a:cubicBezTo>
                    <a:pt x="16455" y="26071"/>
                    <a:pt x="16455" y="27803"/>
                    <a:pt x="16628" y="29520"/>
                  </a:cubicBezTo>
                  <a:cubicBezTo>
                    <a:pt x="19854" y="25536"/>
                    <a:pt x="23876" y="22269"/>
                    <a:pt x="28436" y="19926"/>
                  </a:cubicBezTo>
                  <a:lnTo>
                    <a:pt x="43196" y="11070"/>
                  </a:lnTo>
                  <a:cubicBezTo>
                    <a:pt x="43196" y="11070"/>
                    <a:pt x="43196" y="11070"/>
                    <a:pt x="43196" y="11070"/>
                  </a:cubicBezTo>
                  <a:cubicBezTo>
                    <a:pt x="42966" y="8369"/>
                    <a:pt x="42966" y="5653"/>
                    <a:pt x="43196" y="295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FCBCC086-5477-4037-BFAE-FF87ADDCBA07}"/>
                </a:ext>
              </a:extLst>
            </p:cNvPr>
            <p:cNvSpPr/>
            <p:nvPr/>
          </p:nvSpPr>
          <p:spPr>
            <a:xfrm>
              <a:off x="3639531" y="2078379"/>
              <a:ext cx="70192" cy="53135"/>
            </a:xfrm>
            <a:custGeom>
              <a:avLst/>
              <a:gdLst>
                <a:gd name="connsiteX0" fmla="*/ 62812 w 70192"/>
                <a:gd name="connsiteY0" fmla="*/ 22878 h 53135"/>
                <a:gd name="connsiteX1" fmla="*/ 62812 w 70192"/>
                <a:gd name="connsiteY1" fmla="*/ 22878 h 53135"/>
                <a:gd name="connsiteX2" fmla="*/ 53956 w 70192"/>
                <a:gd name="connsiteY2" fmla="*/ 30996 h 53135"/>
                <a:gd name="connsiteX3" fmla="*/ 53956 w 70192"/>
                <a:gd name="connsiteY3" fmla="*/ 30996 h 53135"/>
                <a:gd name="connsiteX4" fmla="*/ 59860 w 70192"/>
                <a:gd name="connsiteY4" fmla="*/ 22878 h 53135"/>
                <a:gd name="connsiteX5" fmla="*/ 59860 w 70192"/>
                <a:gd name="connsiteY5" fmla="*/ 22878 h 53135"/>
                <a:gd name="connsiteX6" fmla="*/ 45838 w 70192"/>
                <a:gd name="connsiteY6" fmla="*/ 14760 h 53135"/>
                <a:gd name="connsiteX7" fmla="*/ 42148 w 70192"/>
                <a:gd name="connsiteY7" fmla="*/ 19926 h 53135"/>
                <a:gd name="connsiteX8" fmla="*/ 36244 w 70192"/>
                <a:gd name="connsiteY8" fmla="*/ 19926 h 53135"/>
                <a:gd name="connsiteX9" fmla="*/ 40672 w 70192"/>
                <a:gd name="connsiteY9" fmla="*/ 13284 h 53135"/>
                <a:gd name="connsiteX10" fmla="*/ 40672 w 70192"/>
                <a:gd name="connsiteY10" fmla="*/ 8856 h 53135"/>
                <a:gd name="connsiteX11" fmla="*/ 31816 w 70192"/>
                <a:gd name="connsiteY11" fmla="*/ 0 h 53135"/>
                <a:gd name="connsiteX12" fmla="*/ 23698 w 70192"/>
                <a:gd name="connsiteY12" fmla="*/ 14022 h 53135"/>
                <a:gd name="connsiteX13" fmla="*/ 2296 w 70192"/>
                <a:gd name="connsiteY13" fmla="*/ 26568 h 53135"/>
                <a:gd name="connsiteX14" fmla="*/ 2296 w 70192"/>
                <a:gd name="connsiteY14" fmla="*/ 26568 h 53135"/>
                <a:gd name="connsiteX15" fmla="*/ 17056 w 70192"/>
                <a:gd name="connsiteY15" fmla="*/ 26568 h 53135"/>
                <a:gd name="connsiteX16" fmla="*/ 26650 w 70192"/>
                <a:gd name="connsiteY16" fmla="*/ 26568 h 53135"/>
                <a:gd name="connsiteX17" fmla="*/ 26650 w 70192"/>
                <a:gd name="connsiteY17" fmla="*/ 26568 h 53135"/>
                <a:gd name="connsiteX18" fmla="*/ 9676 w 70192"/>
                <a:gd name="connsiteY18" fmla="*/ 26568 h 53135"/>
                <a:gd name="connsiteX19" fmla="*/ 9676 w 70192"/>
                <a:gd name="connsiteY19" fmla="*/ 26568 h 53135"/>
                <a:gd name="connsiteX20" fmla="*/ 20008 w 70192"/>
                <a:gd name="connsiteY20" fmla="*/ 26568 h 53135"/>
                <a:gd name="connsiteX21" fmla="*/ 33292 w 70192"/>
                <a:gd name="connsiteY21" fmla="*/ 26568 h 53135"/>
                <a:gd name="connsiteX22" fmla="*/ 33292 w 70192"/>
                <a:gd name="connsiteY22" fmla="*/ 26568 h 53135"/>
                <a:gd name="connsiteX23" fmla="*/ 33292 w 70192"/>
                <a:gd name="connsiteY23" fmla="*/ 36162 h 53135"/>
                <a:gd name="connsiteX24" fmla="*/ 33292 w 70192"/>
                <a:gd name="connsiteY24" fmla="*/ 47232 h 53135"/>
                <a:gd name="connsiteX25" fmla="*/ 33292 w 70192"/>
                <a:gd name="connsiteY25" fmla="*/ 53136 h 53135"/>
                <a:gd name="connsiteX26" fmla="*/ 33292 w 70192"/>
                <a:gd name="connsiteY26" fmla="*/ 53136 h 53135"/>
                <a:gd name="connsiteX27" fmla="*/ 33292 w 70192"/>
                <a:gd name="connsiteY27" fmla="*/ 41328 h 53135"/>
                <a:gd name="connsiteX28" fmla="*/ 33292 w 70192"/>
                <a:gd name="connsiteY28" fmla="*/ 36162 h 53135"/>
                <a:gd name="connsiteX29" fmla="*/ 33292 w 70192"/>
                <a:gd name="connsiteY29" fmla="*/ 36162 h 53135"/>
                <a:gd name="connsiteX30" fmla="*/ 33292 w 70192"/>
                <a:gd name="connsiteY30" fmla="*/ 46494 h 53135"/>
                <a:gd name="connsiteX31" fmla="*/ 33292 w 70192"/>
                <a:gd name="connsiteY31" fmla="*/ 50184 h 53135"/>
                <a:gd name="connsiteX32" fmla="*/ 47314 w 70192"/>
                <a:gd name="connsiteY32" fmla="*/ 33210 h 53135"/>
                <a:gd name="connsiteX33" fmla="*/ 56908 w 70192"/>
                <a:gd name="connsiteY33" fmla="*/ 38376 h 53135"/>
                <a:gd name="connsiteX34" fmla="*/ 62812 w 70192"/>
                <a:gd name="connsiteY34" fmla="*/ 38376 h 53135"/>
                <a:gd name="connsiteX35" fmla="*/ 70192 w 70192"/>
                <a:gd name="connsiteY35" fmla="*/ 30258 h 53135"/>
                <a:gd name="connsiteX36" fmla="*/ 62812 w 70192"/>
                <a:gd name="connsiteY36" fmla="*/ 2361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0192" h="53135">
                  <a:moveTo>
                    <a:pt x="62812" y="22878"/>
                  </a:moveTo>
                  <a:lnTo>
                    <a:pt x="62812" y="22878"/>
                  </a:lnTo>
                  <a:cubicBezTo>
                    <a:pt x="59467" y="25121"/>
                    <a:pt x="56481" y="27858"/>
                    <a:pt x="53956" y="30996"/>
                  </a:cubicBezTo>
                  <a:cubicBezTo>
                    <a:pt x="53956" y="30996"/>
                    <a:pt x="49528" y="30996"/>
                    <a:pt x="53956" y="30996"/>
                  </a:cubicBezTo>
                  <a:cubicBezTo>
                    <a:pt x="55560" y="28043"/>
                    <a:pt x="57545" y="25314"/>
                    <a:pt x="59860" y="22878"/>
                  </a:cubicBezTo>
                  <a:lnTo>
                    <a:pt x="59860" y="22878"/>
                  </a:lnTo>
                  <a:cubicBezTo>
                    <a:pt x="54882" y="20735"/>
                    <a:pt x="50175" y="18010"/>
                    <a:pt x="45838" y="14760"/>
                  </a:cubicBezTo>
                  <a:lnTo>
                    <a:pt x="42148" y="19926"/>
                  </a:lnTo>
                  <a:lnTo>
                    <a:pt x="36244" y="19926"/>
                  </a:lnTo>
                  <a:cubicBezTo>
                    <a:pt x="38169" y="18047"/>
                    <a:pt x="39678" y="15784"/>
                    <a:pt x="40672" y="13284"/>
                  </a:cubicBezTo>
                  <a:cubicBezTo>
                    <a:pt x="40992" y="11825"/>
                    <a:pt x="40992" y="10314"/>
                    <a:pt x="40672" y="8856"/>
                  </a:cubicBezTo>
                  <a:cubicBezTo>
                    <a:pt x="37362" y="6286"/>
                    <a:pt x="34386" y="3310"/>
                    <a:pt x="31816" y="0"/>
                  </a:cubicBezTo>
                  <a:cubicBezTo>
                    <a:pt x="30369" y="5297"/>
                    <a:pt x="27572" y="10129"/>
                    <a:pt x="23698" y="14022"/>
                  </a:cubicBezTo>
                  <a:cubicBezTo>
                    <a:pt x="17671" y="19857"/>
                    <a:pt x="10331" y="24159"/>
                    <a:pt x="2296" y="26568"/>
                  </a:cubicBezTo>
                  <a:cubicBezTo>
                    <a:pt x="2296" y="26568"/>
                    <a:pt x="-2870" y="26568"/>
                    <a:pt x="2296" y="26568"/>
                  </a:cubicBezTo>
                  <a:cubicBezTo>
                    <a:pt x="7123" y="27923"/>
                    <a:pt x="12229" y="27923"/>
                    <a:pt x="17056" y="26568"/>
                  </a:cubicBezTo>
                  <a:lnTo>
                    <a:pt x="26650" y="26568"/>
                  </a:lnTo>
                  <a:cubicBezTo>
                    <a:pt x="26650" y="26568"/>
                    <a:pt x="26650" y="26568"/>
                    <a:pt x="26650" y="26568"/>
                  </a:cubicBezTo>
                  <a:cubicBezTo>
                    <a:pt x="21040" y="27609"/>
                    <a:pt x="15286" y="27609"/>
                    <a:pt x="9676" y="26568"/>
                  </a:cubicBezTo>
                  <a:cubicBezTo>
                    <a:pt x="9676" y="26568"/>
                    <a:pt x="1558" y="26568"/>
                    <a:pt x="9676" y="26568"/>
                  </a:cubicBezTo>
                  <a:cubicBezTo>
                    <a:pt x="17794" y="26568"/>
                    <a:pt x="16318" y="26568"/>
                    <a:pt x="20008" y="26568"/>
                  </a:cubicBezTo>
                  <a:lnTo>
                    <a:pt x="33292" y="26568"/>
                  </a:lnTo>
                  <a:cubicBezTo>
                    <a:pt x="33292" y="26568"/>
                    <a:pt x="33292" y="26568"/>
                    <a:pt x="33292" y="26568"/>
                  </a:cubicBezTo>
                  <a:cubicBezTo>
                    <a:pt x="32656" y="29735"/>
                    <a:pt x="32656" y="32996"/>
                    <a:pt x="33292" y="36162"/>
                  </a:cubicBezTo>
                  <a:cubicBezTo>
                    <a:pt x="32736" y="39831"/>
                    <a:pt x="32736" y="43563"/>
                    <a:pt x="33292" y="47232"/>
                  </a:cubicBezTo>
                  <a:lnTo>
                    <a:pt x="33292" y="53136"/>
                  </a:lnTo>
                  <a:cubicBezTo>
                    <a:pt x="33292" y="53136"/>
                    <a:pt x="33292" y="53136"/>
                    <a:pt x="33292" y="53136"/>
                  </a:cubicBezTo>
                  <a:lnTo>
                    <a:pt x="33292" y="41328"/>
                  </a:lnTo>
                  <a:cubicBezTo>
                    <a:pt x="33292" y="41328"/>
                    <a:pt x="33292" y="41328"/>
                    <a:pt x="33292" y="36162"/>
                  </a:cubicBezTo>
                  <a:cubicBezTo>
                    <a:pt x="33292" y="30996"/>
                    <a:pt x="33292" y="36162"/>
                    <a:pt x="33292" y="36162"/>
                  </a:cubicBezTo>
                  <a:cubicBezTo>
                    <a:pt x="33020" y="39600"/>
                    <a:pt x="33020" y="43056"/>
                    <a:pt x="33292" y="46494"/>
                  </a:cubicBezTo>
                  <a:cubicBezTo>
                    <a:pt x="33292" y="46494"/>
                    <a:pt x="33292" y="53874"/>
                    <a:pt x="33292" y="50184"/>
                  </a:cubicBezTo>
                  <a:cubicBezTo>
                    <a:pt x="33292" y="46494"/>
                    <a:pt x="45838" y="35424"/>
                    <a:pt x="47314" y="33210"/>
                  </a:cubicBezTo>
                  <a:lnTo>
                    <a:pt x="56908" y="38376"/>
                  </a:lnTo>
                  <a:cubicBezTo>
                    <a:pt x="58874" y="38497"/>
                    <a:pt x="60846" y="38497"/>
                    <a:pt x="62812" y="38376"/>
                  </a:cubicBezTo>
                  <a:cubicBezTo>
                    <a:pt x="64871" y="35330"/>
                    <a:pt x="67358" y="32597"/>
                    <a:pt x="70192" y="30258"/>
                  </a:cubicBezTo>
                  <a:lnTo>
                    <a:pt x="62812" y="23616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2995BFD9-CBAA-427C-93B1-79343FA0BB52}"/>
                </a:ext>
              </a:extLst>
            </p:cNvPr>
            <p:cNvSpPr/>
            <p:nvPr/>
          </p:nvSpPr>
          <p:spPr>
            <a:xfrm>
              <a:off x="3482418" y="1992032"/>
              <a:ext cx="14022" cy="20581"/>
            </a:xfrm>
            <a:custGeom>
              <a:avLst/>
              <a:gdLst>
                <a:gd name="connsiteX0" fmla="*/ 14022 w 14022"/>
                <a:gd name="connsiteY0" fmla="*/ 10332 h 20581"/>
                <a:gd name="connsiteX1" fmla="*/ 14022 w 14022"/>
                <a:gd name="connsiteY1" fmla="*/ 10332 h 20581"/>
                <a:gd name="connsiteX2" fmla="*/ 14022 w 14022"/>
                <a:gd name="connsiteY2" fmla="*/ 10332 h 20581"/>
                <a:gd name="connsiteX3" fmla="*/ 14022 w 14022"/>
                <a:gd name="connsiteY3" fmla="*/ 10332 h 20581"/>
                <a:gd name="connsiteX4" fmla="*/ 14022 w 14022"/>
                <a:gd name="connsiteY4" fmla="*/ 19926 h 20581"/>
                <a:gd name="connsiteX5" fmla="*/ 14022 w 14022"/>
                <a:gd name="connsiteY5" fmla="*/ 19926 h 20581"/>
                <a:gd name="connsiteX6" fmla="*/ 14022 w 14022"/>
                <a:gd name="connsiteY6" fmla="*/ 19926 h 20581"/>
                <a:gd name="connsiteX7" fmla="*/ 14022 w 14022"/>
                <a:gd name="connsiteY7" fmla="*/ 19926 h 20581"/>
                <a:gd name="connsiteX8" fmla="*/ 9594 w 14022"/>
                <a:gd name="connsiteY8" fmla="*/ 11070 h 20581"/>
                <a:gd name="connsiteX9" fmla="*/ 9594 w 14022"/>
                <a:gd name="connsiteY9" fmla="*/ 11070 h 20581"/>
                <a:gd name="connsiteX10" fmla="*/ 14022 w 14022"/>
                <a:gd name="connsiteY10" fmla="*/ 11070 h 20581"/>
                <a:gd name="connsiteX11" fmla="*/ 14022 w 14022"/>
                <a:gd name="connsiteY11" fmla="*/ 11070 h 20581"/>
                <a:gd name="connsiteX12" fmla="*/ 14022 w 14022"/>
                <a:gd name="connsiteY12" fmla="*/ 6642 h 20581"/>
                <a:gd name="connsiteX13" fmla="*/ 14022 w 14022"/>
                <a:gd name="connsiteY13" fmla="*/ 6642 h 20581"/>
                <a:gd name="connsiteX14" fmla="*/ 9594 w 14022"/>
                <a:gd name="connsiteY14" fmla="*/ 6642 h 20581"/>
                <a:gd name="connsiteX15" fmla="*/ 9594 w 14022"/>
                <a:gd name="connsiteY15" fmla="*/ 6642 h 20581"/>
                <a:gd name="connsiteX16" fmla="*/ 9594 w 14022"/>
                <a:gd name="connsiteY16" fmla="*/ 0 h 20581"/>
                <a:gd name="connsiteX17" fmla="*/ 9594 w 14022"/>
                <a:gd name="connsiteY17" fmla="*/ 0 h 20581"/>
                <a:gd name="connsiteX18" fmla="*/ 4428 w 14022"/>
                <a:gd name="connsiteY18" fmla="*/ 0 h 20581"/>
                <a:gd name="connsiteX19" fmla="*/ 4428 w 14022"/>
                <a:gd name="connsiteY19" fmla="*/ 0 h 20581"/>
                <a:gd name="connsiteX20" fmla="*/ 4428 w 14022"/>
                <a:gd name="connsiteY20" fmla="*/ 5904 h 20581"/>
                <a:gd name="connsiteX21" fmla="*/ 4428 w 14022"/>
                <a:gd name="connsiteY21" fmla="*/ 5904 h 20581"/>
                <a:gd name="connsiteX22" fmla="*/ 0 w 14022"/>
                <a:gd name="connsiteY22" fmla="*/ 5904 h 20581"/>
                <a:gd name="connsiteX23" fmla="*/ 0 w 14022"/>
                <a:gd name="connsiteY23" fmla="*/ 5904 h 20581"/>
                <a:gd name="connsiteX24" fmla="*/ 14022 w 14022"/>
                <a:gd name="connsiteY24" fmla="*/ 10332 h 2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22" h="20581">
                  <a:moveTo>
                    <a:pt x="14022" y="10332"/>
                  </a:moveTo>
                  <a:lnTo>
                    <a:pt x="14022" y="10332"/>
                  </a:lnTo>
                  <a:lnTo>
                    <a:pt x="14022" y="10332"/>
                  </a:lnTo>
                  <a:cubicBezTo>
                    <a:pt x="14022" y="10332"/>
                    <a:pt x="14022" y="10332"/>
                    <a:pt x="14022" y="10332"/>
                  </a:cubicBezTo>
                  <a:cubicBezTo>
                    <a:pt x="14022" y="10332"/>
                    <a:pt x="14022" y="18450"/>
                    <a:pt x="14022" y="19926"/>
                  </a:cubicBezTo>
                  <a:cubicBezTo>
                    <a:pt x="14022" y="21402"/>
                    <a:pt x="14022" y="19926"/>
                    <a:pt x="14022" y="19926"/>
                  </a:cubicBezTo>
                  <a:lnTo>
                    <a:pt x="14022" y="19926"/>
                  </a:lnTo>
                  <a:lnTo>
                    <a:pt x="14022" y="19926"/>
                  </a:lnTo>
                  <a:lnTo>
                    <a:pt x="9594" y="11070"/>
                  </a:lnTo>
                  <a:cubicBezTo>
                    <a:pt x="9594" y="11070"/>
                    <a:pt x="9594" y="11070"/>
                    <a:pt x="9594" y="11070"/>
                  </a:cubicBezTo>
                  <a:lnTo>
                    <a:pt x="14022" y="11070"/>
                  </a:lnTo>
                  <a:cubicBezTo>
                    <a:pt x="14022" y="11070"/>
                    <a:pt x="14022" y="11070"/>
                    <a:pt x="14022" y="11070"/>
                  </a:cubicBezTo>
                  <a:cubicBezTo>
                    <a:pt x="14022" y="11070"/>
                    <a:pt x="14022" y="11070"/>
                    <a:pt x="14022" y="6642"/>
                  </a:cubicBezTo>
                  <a:cubicBezTo>
                    <a:pt x="14022" y="2214"/>
                    <a:pt x="14022" y="6642"/>
                    <a:pt x="14022" y="6642"/>
                  </a:cubicBezTo>
                  <a:lnTo>
                    <a:pt x="9594" y="6642"/>
                  </a:lnTo>
                  <a:cubicBezTo>
                    <a:pt x="9594" y="6642"/>
                    <a:pt x="9594" y="6642"/>
                    <a:pt x="9594" y="6642"/>
                  </a:cubicBezTo>
                  <a:cubicBezTo>
                    <a:pt x="9594" y="6642"/>
                    <a:pt x="9594" y="2214"/>
                    <a:pt x="9594" y="0"/>
                  </a:cubicBezTo>
                  <a:lnTo>
                    <a:pt x="9594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5904"/>
                  </a:lnTo>
                  <a:cubicBezTo>
                    <a:pt x="4428" y="5904"/>
                    <a:pt x="4428" y="5904"/>
                    <a:pt x="4428" y="5904"/>
                  </a:cubicBez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cubicBezTo>
                    <a:pt x="3229" y="10252"/>
                    <a:pt x="8882" y="12037"/>
                    <a:pt x="14022" y="1033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3D3C88F-6A74-4D78-8C7E-27ECFBE4EBEC}"/>
                </a:ext>
              </a:extLst>
            </p:cNvPr>
            <p:cNvSpPr/>
            <p:nvPr/>
          </p:nvSpPr>
          <p:spPr>
            <a:xfrm>
              <a:off x="3551052" y="2167676"/>
              <a:ext cx="4188" cy="12419"/>
            </a:xfrm>
            <a:custGeom>
              <a:avLst/>
              <a:gdLst>
                <a:gd name="connsiteX0" fmla="*/ 3690 w 4188"/>
                <a:gd name="connsiteY0" fmla="*/ 10332 h 12419"/>
                <a:gd name="connsiteX1" fmla="*/ 3690 w 4188"/>
                <a:gd name="connsiteY1" fmla="*/ 5904 h 12419"/>
                <a:gd name="connsiteX2" fmla="*/ 3690 w 4188"/>
                <a:gd name="connsiteY2" fmla="*/ 0 h 12419"/>
                <a:gd name="connsiteX3" fmla="*/ 3690 w 4188"/>
                <a:gd name="connsiteY3" fmla="*/ 0 h 12419"/>
                <a:gd name="connsiteX4" fmla="*/ 3690 w 4188"/>
                <a:gd name="connsiteY4" fmla="*/ 0 h 12419"/>
                <a:gd name="connsiteX5" fmla="*/ 0 w 4188"/>
                <a:gd name="connsiteY5" fmla="*/ 5904 h 12419"/>
                <a:gd name="connsiteX6" fmla="*/ 3690 w 4188"/>
                <a:gd name="connsiteY6" fmla="*/ 11808 h 12419"/>
                <a:gd name="connsiteX7" fmla="*/ 3690 w 4188"/>
                <a:gd name="connsiteY7" fmla="*/ 10332 h 1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88" h="12419">
                  <a:moveTo>
                    <a:pt x="3690" y="10332"/>
                  </a:moveTo>
                  <a:cubicBezTo>
                    <a:pt x="4355" y="8931"/>
                    <a:pt x="4355" y="7305"/>
                    <a:pt x="3690" y="5904"/>
                  </a:cubicBezTo>
                  <a:cubicBezTo>
                    <a:pt x="3015" y="3994"/>
                    <a:pt x="3015" y="191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0" y="0"/>
                    <a:pt x="0" y="5904"/>
                  </a:cubicBezTo>
                  <a:cubicBezTo>
                    <a:pt x="447" y="8265"/>
                    <a:pt x="1764" y="10371"/>
                    <a:pt x="3690" y="11808"/>
                  </a:cubicBezTo>
                  <a:cubicBezTo>
                    <a:pt x="3690" y="13284"/>
                    <a:pt x="3690" y="11808"/>
                    <a:pt x="3690" y="1033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2D7D623-5734-48F5-874B-08FF5954181A}"/>
                </a:ext>
              </a:extLst>
            </p:cNvPr>
            <p:cNvSpPr/>
            <p:nvPr/>
          </p:nvSpPr>
          <p:spPr>
            <a:xfrm>
              <a:off x="3565812" y="218391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1D7F68E-1171-46BF-A884-7D54F0EA3673}"/>
                </a:ext>
              </a:extLst>
            </p:cNvPr>
            <p:cNvSpPr/>
            <p:nvPr/>
          </p:nvSpPr>
          <p:spPr>
            <a:xfrm>
              <a:off x="3552887" y="2180222"/>
              <a:ext cx="32198" cy="12300"/>
            </a:xfrm>
            <a:custGeom>
              <a:avLst/>
              <a:gdLst>
                <a:gd name="connsiteX0" fmla="*/ 15878 w 32198"/>
                <a:gd name="connsiteY0" fmla="*/ 10332 h 12300"/>
                <a:gd name="connsiteX1" fmla="*/ 20306 w 32198"/>
                <a:gd name="connsiteY1" fmla="*/ 10332 h 12300"/>
                <a:gd name="connsiteX2" fmla="*/ 28424 w 32198"/>
                <a:gd name="connsiteY2" fmla="*/ 10332 h 12300"/>
                <a:gd name="connsiteX3" fmla="*/ 32114 w 32198"/>
                <a:gd name="connsiteY3" fmla="*/ 4428 h 12300"/>
                <a:gd name="connsiteX4" fmla="*/ 27686 w 32198"/>
                <a:gd name="connsiteY4" fmla="*/ 0 h 12300"/>
                <a:gd name="connsiteX5" fmla="*/ 27686 w 32198"/>
                <a:gd name="connsiteY5" fmla="*/ 0 h 12300"/>
                <a:gd name="connsiteX6" fmla="*/ 23996 w 32198"/>
                <a:gd name="connsiteY6" fmla="*/ 0 h 12300"/>
                <a:gd name="connsiteX7" fmla="*/ 20306 w 32198"/>
                <a:gd name="connsiteY7" fmla="*/ 0 h 12300"/>
                <a:gd name="connsiteX8" fmla="*/ 20306 w 32198"/>
                <a:gd name="connsiteY8" fmla="*/ 0 h 12300"/>
                <a:gd name="connsiteX9" fmla="*/ 20306 w 32198"/>
                <a:gd name="connsiteY9" fmla="*/ 0 h 12300"/>
                <a:gd name="connsiteX10" fmla="*/ 1856 w 32198"/>
                <a:gd name="connsiteY10" fmla="*/ 0 h 12300"/>
                <a:gd name="connsiteX11" fmla="*/ 1856 w 32198"/>
                <a:gd name="connsiteY11" fmla="*/ 0 h 12300"/>
                <a:gd name="connsiteX12" fmla="*/ 1856 w 32198"/>
                <a:gd name="connsiteY12" fmla="*/ 10332 h 12300"/>
                <a:gd name="connsiteX13" fmla="*/ 7022 w 32198"/>
                <a:gd name="connsiteY13" fmla="*/ 10332 h 12300"/>
                <a:gd name="connsiteX14" fmla="*/ 12926 w 32198"/>
                <a:gd name="connsiteY14" fmla="*/ 10332 h 12300"/>
                <a:gd name="connsiteX15" fmla="*/ 15878 w 32198"/>
                <a:gd name="connsiteY15" fmla="*/ 10332 h 1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198" h="12300">
                  <a:moveTo>
                    <a:pt x="15878" y="10332"/>
                  </a:moveTo>
                  <a:lnTo>
                    <a:pt x="20306" y="10332"/>
                  </a:lnTo>
                  <a:lnTo>
                    <a:pt x="28424" y="10332"/>
                  </a:lnTo>
                  <a:cubicBezTo>
                    <a:pt x="30994" y="9613"/>
                    <a:pt x="32594" y="7054"/>
                    <a:pt x="32114" y="4428"/>
                  </a:cubicBezTo>
                  <a:cubicBezTo>
                    <a:pt x="32114" y="4428"/>
                    <a:pt x="32114" y="738"/>
                    <a:pt x="27686" y="0"/>
                  </a:cubicBezTo>
                  <a:lnTo>
                    <a:pt x="27686" y="0"/>
                  </a:lnTo>
                  <a:cubicBezTo>
                    <a:pt x="26472" y="283"/>
                    <a:pt x="25210" y="283"/>
                    <a:pt x="23996" y="0"/>
                  </a:cubicBezTo>
                  <a:cubicBezTo>
                    <a:pt x="23996" y="0"/>
                    <a:pt x="23996" y="0"/>
                    <a:pt x="20306" y="0"/>
                  </a:cubicBezTo>
                  <a:cubicBezTo>
                    <a:pt x="16616" y="0"/>
                    <a:pt x="20306" y="0"/>
                    <a:pt x="20306" y="0"/>
                  </a:cubicBezTo>
                  <a:cubicBezTo>
                    <a:pt x="20306" y="0"/>
                    <a:pt x="20306" y="0"/>
                    <a:pt x="20306" y="0"/>
                  </a:cubicBezTo>
                  <a:lnTo>
                    <a:pt x="1856" y="0"/>
                  </a:lnTo>
                  <a:lnTo>
                    <a:pt x="1856" y="0"/>
                  </a:lnTo>
                  <a:cubicBezTo>
                    <a:pt x="-619" y="2999"/>
                    <a:pt x="-619" y="7333"/>
                    <a:pt x="1856" y="10332"/>
                  </a:cubicBezTo>
                  <a:cubicBezTo>
                    <a:pt x="1856" y="10332"/>
                    <a:pt x="1856" y="10332"/>
                    <a:pt x="7022" y="10332"/>
                  </a:cubicBezTo>
                  <a:lnTo>
                    <a:pt x="12926" y="10332"/>
                  </a:lnTo>
                  <a:cubicBezTo>
                    <a:pt x="12926" y="10332"/>
                    <a:pt x="15140" y="14760"/>
                    <a:pt x="15878" y="1033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DEA046D-A185-416C-98A2-C3ADA5B79D6D}"/>
                </a:ext>
              </a:extLst>
            </p:cNvPr>
            <p:cNvSpPr/>
            <p:nvPr/>
          </p:nvSpPr>
          <p:spPr>
            <a:xfrm>
              <a:off x="3563598" y="2186864"/>
              <a:ext cx="28782" cy="8855"/>
            </a:xfrm>
            <a:custGeom>
              <a:avLst/>
              <a:gdLst>
                <a:gd name="connsiteX0" fmla="*/ 28782 w 28782"/>
                <a:gd name="connsiteY0" fmla="*/ 8856 h 8855"/>
                <a:gd name="connsiteX1" fmla="*/ 28782 w 28782"/>
                <a:gd name="connsiteY1" fmla="*/ 3690 h 8855"/>
                <a:gd name="connsiteX2" fmla="*/ 24354 w 28782"/>
                <a:gd name="connsiteY2" fmla="*/ 3690 h 8855"/>
                <a:gd name="connsiteX3" fmla="*/ 24354 w 28782"/>
                <a:gd name="connsiteY3" fmla="*/ 3690 h 8855"/>
                <a:gd name="connsiteX4" fmla="*/ 17712 w 28782"/>
                <a:gd name="connsiteY4" fmla="*/ 3690 h 8855"/>
                <a:gd name="connsiteX5" fmla="*/ 11070 w 28782"/>
                <a:gd name="connsiteY5" fmla="*/ 3690 h 8855"/>
                <a:gd name="connsiteX6" fmla="*/ 5904 w 28782"/>
                <a:gd name="connsiteY6" fmla="*/ 3690 h 8855"/>
                <a:gd name="connsiteX7" fmla="*/ 0 w 28782"/>
                <a:gd name="connsiteY7" fmla="*/ 3690 h 8855"/>
                <a:gd name="connsiteX8" fmla="*/ 0 w 28782"/>
                <a:gd name="connsiteY8" fmla="*/ 3690 h 8855"/>
                <a:gd name="connsiteX9" fmla="*/ 5904 w 28782"/>
                <a:gd name="connsiteY9" fmla="*/ 3690 h 8855"/>
                <a:gd name="connsiteX10" fmla="*/ 10332 w 28782"/>
                <a:gd name="connsiteY10" fmla="*/ 3690 h 8855"/>
                <a:gd name="connsiteX11" fmla="*/ 10332 w 28782"/>
                <a:gd name="connsiteY11" fmla="*/ 0 h 8855"/>
                <a:gd name="connsiteX12" fmla="*/ 17712 w 28782"/>
                <a:gd name="connsiteY12" fmla="*/ 0 h 8855"/>
                <a:gd name="connsiteX13" fmla="*/ 28782 w 28782"/>
                <a:gd name="connsiteY13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82" h="8855">
                  <a:moveTo>
                    <a:pt x="28782" y="8856"/>
                  </a:moveTo>
                  <a:cubicBezTo>
                    <a:pt x="28782" y="8856"/>
                    <a:pt x="28782" y="5166"/>
                    <a:pt x="28782" y="3690"/>
                  </a:cubicBezTo>
                  <a:lnTo>
                    <a:pt x="24354" y="3690"/>
                  </a:lnTo>
                  <a:lnTo>
                    <a:pt x="24354" y="3690"/>
                  </a:lnTo>
                  <a:lnTo>
                    <a:pt x="17712" y="3690"/>
                  </a:lnTo>
                  <a:lnTo>
                    <a:pt x="11070" y="3690"/>
                  </a:lnTo>
                  <a:cubicBezTo>
                    <a:pt x="11070" y="3690"/>
                    <a:pt x="11070" y="3690"/>
                    <a:pt x="5904" y="3690"/>
                  </a:cubicBez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5904" y="3690"/>
                  </a:lnTo>
                  <a:lnTo>
                    <a:pt x="10332" y="3690"/>
                  </a:lnTo>
                  <a:lnTo>
                    <a:pt x="10332" y="0"/>
                  </a:lnTo>
                  <a:lnTo>
                    <a:pt x="17712" y="0"/>
                  </a:lnTo>
                  <a:cubicBezTo>
                    <a:pt x="19528" y="4737"/>
                    <a:pt x="23761" y="8124"/>
                    <a:pt x="28782" y="885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531EDA7C-9267-40BC-BE25-266728B73F85}"/>
                </a:ext>
              </a:extLst>
            </p:cNvPr>
            <p:cNvSpPr/>
            <p:nvPr/>
          </p:nvSpPr>
          <p:spPr>
            <a:xfrm>
              <a:off x="3593856" y="2179485"/>
              <a:ext cx="73800" cy="11069"/>
            </a:xfrm>
            <a:custGeom>
              <a:avLst/>
              <a:gdLst>
                <a:gd name="connsiteX0" fmla="*/ 0 w 73800"/>
                <a:gd name="connsiteY0" fmla="*/ 0 h 11069"/>
                <a:gd name="connsiteX1" fmla="*/ 0 w 73800"/>
                <a:gd name="connsiteY1" fmla="*/ 5904 h 11069"/>
                <a:gd name="connsiteX2" fmla="*/ 0 w 73800"/>
                <a:gd name="connsiteY2" fmla="*/ 11070 h 11069"/>
                <a:gd name="connsiteX3" fmla="*/ 0 w 73800"/>
                <a:gd name="connsiteY3" fmla="*/ 11070 h 11069"/>
                <a:gd name="connsiteX4" fmla="*/ 0 w 73800"/>
                <a:gd name="connsiteY4" fmla="*/ 5904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1069">
                  <a:moveTo>
                    <a:pt x="0" y="0"/>
                  </a:moveTo>
                  <a:lnTo>
                    <a:pt x="0" y="5904"/>
                  </a:ln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cubicBezTo>
                    <a:pt x="0" y="11070"/>
                    <a:pt x="0" y="7380"/>
                    <a:pt x="0" y="590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505D9E5E-8977-4D8D-B42D-9458522766A4}"/>
                </a:ext>
              </a:extLst>
            </p:cNvPr>
            <p:cNvSpPr/>
            <p:nvPr/>
          </p:nvSpPr>
          <p:spPr>
            <a:xfrm>
              <a:off x="3584262" y="2168414"/>
              <a:ext cx="3690" cy="6611"/>
            </a:xfrm>
            <a:custGeom>
              <a:avLst/>
              <a:gdLst>
                <a:gd name="connsiteX0" fmla="*/ 0 w 3690"/>
                <a:gd name="connsiteY0" fmla="*/ 5904 h 6611"/>
                <a:gd name="connsiteX1" fmla="*/ 0 w 3690"/>
                <a:gd name="connsiteY1" fmla="*/ 0 h 6611"/>
                <a:gd name="connsiteX2" fmla="*/ 0 w 3690"/>
                <a:gd name="connsiteY2" fmla="*/ 4428 h 6611"/>
                <a:gd name="connsiteX3" fmla="*/ 0 w 3690"/>
                <a:gd name="connsiteY3" fmla="*/ 4428 h 6611"/>
                <a:gd name="connsiteX4" fmla="*/ 3690 w 3690"/>
                <a:gd name="connsiteY4" fmla="*/ 4428 h 6611"/>
                <a:gd name="connsiteX5" fmla="*/ 0 w 3690"/>
                <a:gd name="connsiteY5" fmla="*/ 5904 h 6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6611">
                  <a:moveTo>
                    <a:pt x="0" y="5904"/>
                  </a:moveTo>
                  <a:cubicBezTo>
                    <a:pt x="379" y="3954"/>
                    <a:pt x="379" y="1950"/>
                    <a:pt x="0" y="0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3690" y="4428"/>
                  </a:lnTo>
                  <a:cubicBezTo>
                    <a:pt x="3690" y="4428"/>
                    <a:pt x="0" y="8118"/>
                    <a:pt x="0" y="590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F551805-CCE3-451B-9075-5A29309AFCC4}"/>
                </a:ext>
              </a:extLst>
            </p:cNvPr>
            <p:cNvSpPr/>
            <p:nvPr/>
          </p:nvSpPr>
          <p:spPr>
            <a:xfrm>
              <a:off x="3569502" y="2172105"/>
              <a:ext cx="5166" cy="6068"/>
            </a:xfrm>
            <a:custGeom>
              <a:avLst/>
              <a:gdLst>
                <a:gd name="connsiteX0" fmla="*/ 0 w 5166"/>
                <a:gd name="connsiteY0" fmla="*/ 738 h 6068"/>
                <a:gd name="connsiteX1" fmla="*/ 0 w 5166"/>
                <a:gd name="connsiteY1" fmla="*/ 4428 h 6068"/>
                <a:gd name="connsiteX2" fmla="*/ 0 w 5166"/>
                <a:gd name="connsiteY2" fmla="*/ 4428 h 6068"/>
                <a:gd name="connsiteX3" fmla="*/ 5166 w 5166"/>
                <a:gd name="connsiteY3" fmla="*/ 4428 h 6068"/>
                <a:gd name="connsiteX4" fmla="*/ 5166 w 5166"/>
                <a:gd name="connsiteY4" fmla="*/ 0 h 6068"/>
                <a:gd name="connsiteX5" fmla="*/ 5166 w 5166"/>
                <a:gd name="connsiteY5" fmla="*/ 0 h 6068"/>
                <a:gd name="connsiteX6" fmla="*/ 5166 w 5166"/>
                <a:gd name="connsiteY6" fmla="*/ 0 h 6068"/>
                <a:gd name="connsiteX7" fmla="*/ 0 w 5166"/>
                <a:gd name="connsiteY7" fmla="*/ 73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6" h="6068">
                  <a:moveTo>
                    <a:pt x="0" y="738"/>
                  </a:moveTo>
                  <a:cubicBezTo>
                    <a:pt x="0" y="738"/>
                    <a:pt x="0" y="738"/>
                    <a:pt x="0" y="4428"/>
                  </a:cubicBezTo>
                  <a:cubicBezTo>
                    <a:pt x="0" y="8118"/>
                    <a:pt x="0" y="4428"/>
                    <a:pt x="0" y="4428"/>
                  </a:cubicBezTo>
                  <a:lnTo>
                    <a:pt x="5166" y="4428"/>
                  </a:lnTo>
                  <a:cubicBezTo>
                    <a:pt x="5166" y="4428"/>
                    <a:pt x="5166" y="738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cubicBezTo>
                    <a:pt x="3528" y="654"/>
                    <a:pt x="1756" y="907"/>
                    <a:pt x="0" y="73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60BA7B5A-4CE9-4F22-B0B3-50D8FAF99E34}"/>
                </a:ext>
              </a:extLst>
            </p:cNvPr>
            <p:cNvSpPr/>
            <p:nvPr/>
          </p:nvSpPr>
          <p:spPr>
            <a:xfrm>
              <a:off x="3575406" y="2166939"/>
              <a:ext cx="73800" cy="655"/>
            </a:xfrm>
            <a:custGeom>
              <a:avLst/>
              <a:gdLst>
                <a:gd name="connsiteX0" fmla="*/ 0 w 73800"/>
                <a:gd name="connsiteY0" fmla="*/ 0 h 655"/>
                <a:gd name="connsiteX1" fmla="*/ 0 w 73800"/>
                <a:gd name="connsiteY1" fmla="*/ 0 h 655"/>
                <a:gd name="connsiteX2" fmla="*/ 0 w 73800"/>
                <a:gd name="connsiteY2" fmla="*/ 0 h 655"/>
                <a:gd name="connsiteX3" fmla="*/ 0 w 73800"/>
                <a:gd name="connsiteY3" fmla="*/ 0 h 655"/>
                <a:gd name="connsiteX4" fmla="*/ 0 w 73800"/>
                <a:gd name="connsiteY4" fmla="*/ 0 h 655"/>
                <a:gd name="connsiteX5" fmla="*/ 0 w 73800"/>
                <a:gd name="connsiteY5" fmla="*/ 0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65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476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9B69D76C-FC86-4AE4-AB25-F0EAC6E73358}"/>
                </a:ext>
              </a:extLst>
            </p:cNvPr>
            <p:cNvSpPr/>
            <p:nvPr/>
          </p:nvSpPr>
          <p:spPr>
            <a:xfrm>
              <a:off x="3500131" y="2007530"/>
              <a:ext cx="42065" cy="91760"/>
            </a:xfrm>
            <a:custGeom>
              <a:avLst/>
              <a:gdLst>
                <a:gd name="connsiteX0" fmla="*/ 42066 w 42065"/>
                <a:gd name="connsiteY0" fmla="*/ 91512 h 91760"/>
                <a:gd name="connsiteX1" fmla="*/ 42066 w 42065"/>
                <a:gd name="connsiteY1" fmla="*/ 80442 h 91760"/>
                <a:gd name="connsiteX2" fmla="*/ 30258 w 42065"/>
                <a:gd name="connsiteY2" fmla="*/ 50922 h 91760"/>
                <a:gd name="connsiteX3" fmla="*/ 18450 w 42065"/>
                <a:gd name="connsiteY3" fmla="*/ 25830 h 91760"/>
                <a:gd name="connsiteX4" fmla="*/ 18450 w 42065"/>
                <a:gd name="connsiteY4" fmla="*/ 6642 h 91760"/>
                <a:gd name="connsiteX5" fmla="*/ 18450 w 42065"/>
                <a:gd name="connsiteY5" fmla="*/ 0 h 91760"/>
                <a:gd name="connsiteX6" fmla="*/ 18450 w 42065"/>
                <a:gd name="connsiteY6" fmla="*/ 0 h 91760"/>
                <a:gd name="connsiteX7" fmla="*/ 18450 w 42065"/>
                <a:gd name="connsiteY7" fmla="*/ 0 h 91760"/>
                <a:gd name="connsiteX8" fmla="*/ 18450 w 42065"/>
                <a:gd name="connsiteY8" fmla="*/ 5166 h 91760"/>
                <a:gd name="connsiteX9" fmla="*/ 5904 w 42065"/>
                <a:gd name="connsiteY9" fmla="*/ 5166 h 91760"/>
                <a:gd name="connsiteX10" fmla="*/ 0 w 42065"/>
                <a:gd name="connsiteY10" fmla="*/ 5166 h 91760"/>
                <a:gd name="connsiteX11" fmla="*/ 0 w 42065"/>
                <a:gd name="connsiteY11" fmla="*/ 5166 h 91760"/>
                <a:gd name="connsiteX12" fmla="*/ 5904 w 42065"/>
                <a:gd name="connsiteY12" fmla="*/ 5166 h 91760"/>
                <a:gd name="connsiteX13" fmla="*/ 11808 w 42065"/>
                <a:gd name="connsiteY13" fmla="*/ 19188 h 91760"/>
                <a:gd name="connsiteX14" fmla="*/ 16236 w 42065"/>
                <a:gd name="connsiteY14" fmla="*/ 42804 h 91760"/>
                <a:gd name="connsiteX15" fmla="*/ 24354 w 42065"/>
                <a:gd name="connsiteY15" fmla="*/ 70110 h 91760"/>
                <a:gd name="connsiteX16" fmla="*/ 42066 w 42065"/>
                <a:gd name="connsiteY16" fmla="*/ 91512 h 9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065" h="91760">
                  <a:moveTo>
                    <a:pt x="42066" y="91512"/>
                  </a:moveTo>
                  <a:cubicBezTo>
                    <a:pt x="42066" y="91512"/>
                    <a:pt x="42066" y="91512"/>
                    <a:pt x="42066" y="80442"/>
                  </a:cubicBezTo>
                  <a:cubicBezTo>
                    <a:pt x="40321" y="69861"/>
                    <a:pt x="36292" y="59787"/>
                    <a:pt x="30258" y="50922"/>
                  </a:cubicBezTo>
                  <a:cubicBezTo>
                    <a:pt x="25407" y="43020"/>
                    <a:pt x="21447" y="34605"/>
                    <a:pt x="18450" y="25830"/>
                  </a:cubicBezTo>
                  <a:cubicBezTo>
                    <a:pt x="17615" y="19461"/>
                    <a:pt x="17615" y="13011"/>
                    <a:pt x="18450" y="6642"/>
                  </a:cubicBezTo>
                  <a:cubicBezTo>
                    <a:pt x="17659" y="4499"/>
                    <a:pt x="17659" y="2143"/>
                    <a:pt x="18450" y="0"/>
                  </a:cubicBezTo>
                  <a:cubicBezTo>
                    <a:pt x="18450" y="0"/>
                    <a:pt x="18450" y="0"/>
                    <a:pt x="18450" y="0"/>
                  </a:cubicBezTo>
                  <a:cubicBezTo>
                    <a:pt x="18450" y="0"/>
                    <a:pt x="18450" y="0"/>
                    <a:pt x="18450" y="0"/>
                  </a:cubicBezTo>
                  <a:cubicBezTo>
                    <a:pt x="18043" y="1698"/>
                    <a:pt x="18043" y="3468"/>
                    <a:pt x="18450" y="5166"/>
                  </a:cubicBezTo>
                  <a:lnTo>
                    <a:pt x="5904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cubicBezTo>
                    <a:pt x="1932" y="4632"/>
                    <a:pt x="3973" y="4632"/>
                    <a:pt x="5904" y="5166"/>
                  </a:cubicBezTo>
                  <a:cubicBezTo>
                    <a:pt x="8440" y="9580"/>
                    <a:pt x="10423" y="14289"/>
                    <a:pt x="11808" y="19188"/>
                  </a:cubicBezTo>
                  <a:cubicBezTo>
                    <a:pt x="14049" y="26897"/>
                    <a:pt x="15533" y="34806"/>
                    <a:pt x="16236" y="42804"/>
                  </a:cubicBezTo>
                  <a:cubicBezTo>
                    <a:pt x="17327" y="52310"/>
                    <a:pt x="20074" y="61552"/>
                    <a:pt x="24354" y="70110"/>
                  </a:cubicBezTo>
                  <a:cubicBezTo>
                    <a:pt x="24354" y="70110"/>
                    <a:pt x="36162" y="94464"/>
                    <a:pt x="42066" y="9151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C54CAFF5-7A71-4F8A-A65F-7C814B3A282C}"/>
                </a:ext>
              </a:extLst>
            </p:cNvPr>
            <p:cNvSpPr/>
            <p:nvPr/>
          </p:nvSpPr>
          <p:spPr>
            <a:xfrm>
              <a:off x="3547280" y="2116755"/>
              <a:ext cx="15579" cy="35574"/>
            </a:xfrm>
            <a:custGeom>
              <a:avLst/>
              <a:gdLst>
                <a:gd name="connsiteX0" fmla="*/ 11890 w 15579"/>
                <a:gd name="connsiteY0" fmla="*/ 35424 h 35574"/>
                <a:gd name="connsiteX1" fmla="*/ 11890 w 15579"/>
                <a:gd name="connsiteY1" fmla="*/ 35424 h 35574"/>
                <a:gd name="connsiteX2" fmla="*/ 15580 w 15579"/>
                <a:gd name="connsiteY2" fmla="*/ 35424 h 35574"/>
                <a:gd name="connsiteX3" fmla="*/ 15580 w 15579"/>
                <a:gd name="connsiteY3" fmla="*/ 27306 h 35574"/>
                <a:gd name="connsiteX4" fmla="*/ 8938 w 15579"/>
                <a:gd name="connsiteY4" fmla="*/ 11070 h 35574"/>
                <a:gd name="connsiteX5" fmla="*/ 2296 w 15579"/>
                <a:gd name="connsiteY5" fmla="*/ 0 h 35574"/>
                <a:gd name="connsiteX6" fmla="*/ 2296 w 15579"/>
                <a:gd name="connsiteY6" fmla="*/ 17712 h 35574"/>
                <a:gd name="connsiteX7" fmla="*/ 7462 w 15579"/>
                <a:gd name="connsiteY7" fmla="*/ 33948 h 35574"/>
                <a:gd name="connsiteX8" fmla="*/ 11890 w 15579"/>
                <a:gd name="connsiteY8" fmla="*/ 35424 h 3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79" h="35574">
                  <a:moveTo>
                    <a:pt x="11890" y="35424"/>
                  </a:moveTo>
                  <a:lnTo>
                    <a:pt x="11890" y="35424"/>
                  </a:lnTo>
                  <a:lnTo>
                    <a:pt x="15580" y="35424"/>
                  </a:lnTo>
                  <a:cubicBezTo>
                    <a:pt x="15580" y="35424"/>
                    <a:pt x="15580" y="30258"/>
                    <a:pt x="15580" y="27306"/>
                  </a:cubicBezTo>
                  <a:cubicBezTo>
                    <a:pt x="14576" y="21474"/>
                    <a:pt x="12309" y="15933"/>
                    <a:pt x="8938" y="11070"/>
                  </a:cubicBezTo>
                  <a:cubicBezTo>
                    <a:pt x="7462" y="0"/>
                    <a:pt x="7462" y="0"/>
                    <a:pt x="2296" y="0"/>
                  </a:cubicBezTo>
                  <a:cubicBezTo>
                    <a:pt x="-2870" y="0"/>
                    <a:pt x="2296" y="12546"/>
                    <a:pt x="2296" y="17712"/>
                  </a:cubicBezTo>
                  <a:cubicBezTo>
                    <a:pt x="2779" y="23443"/>
                    <a:pt x="4545" y="28992"/>
                    <a:pt x="7462" y="33948"/>
                  </a:cubicBezTo>
                  <a:cubicBezTo>
                    <a:pt x="7462" y="33948"/>
                    <a:pt x="11152" y="36162"/>
                    <a:pt x="11890" y="3542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F7C3C9D4-C15A-4C70-A6F2-3CECF22307AE}"/>
                </a:ext>
              </a:extLst>
            </p:cNvPr>
            <p:cNvSpPr/>
            <p:nvPr/>
          </p:nvSpPr>
          <p:spPr>
            <a:xfrm>
              <a:off x="3545129" y="2104208"/>
              <a:ext cx="10161" cy="12546"/>
            </a:xfrm>
            <a:custGeom>
              <a:avLst/>
              <a:gdLst>
                <a:gd name="connsiteX0" fmla="*/ 9613 w 10161"/>
                <a:gd name="connsiteY0" fmla="*/ 5904 h 12546"/>
                <a:gd name="connsiteX1" fmla="*/ 2971 w 10161"/>
                <a:gd name="connsiteY1" fmla="*/ 0 h 12546"/>
                <a:gd name="connsiteX2" fmla="*/ 2971 w 10161"/>
                <a:gd name="connsiteY2" fmla="*/ 0 h 12546"/>
                <a:gd name="connsiteX3" fmla="*/ 1108 w 10161"/>
                <a:gd name="connsiteY3" fmla="*/ 9207 h 12546"/>
                <a:gd name="connsiteX4" fmla="*/ 2971 w 10161"/>
                <a:gd name="connsiteY4" fmla="*/ 11070 h 12546"/>
                <a:gd name="connsiteX5" fmla="*/ 9613 w 10161"/>
                <a:gd name="connsiteY5" fmla="*/ 12546 h 12546"/>
                <a:gd name="connsiteX6" fmla="*/ 9613 w 10161"/>
                <a:gd name="connsiteY6" fmla="*/ 5904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61" h="12546">
                  <a:moveTo>
                    <a:pt x="9613" y="5904"/>
                  </a:moveTo>
                  <a:cubicBezTo>
                    <a:pt x="9235" y="2527"/>
                    <a:pt x="6370" y="-21"/>
                    <a:pt x="2971" y="0"/>
                  </a:cubicBezTo>
                  <a:lnTo>
                    <a:pt x="2971" y="0"/>
                  </a:lnTo>
                  <a:cubicBezTo>
                    <a:pt x="-85" y="2028"/>
                    <a:pt x="-920" y="6150"/>
                    <a:pt x="1108" y="9207"/>
                  </a:cubicBezTo>
                  <a:cubicBezTo>
                    <a:pt x="1599" y="9946"/>
                    <a:pt x="2232" y="10579"/>
                    <a:pt x="2971" y="11070"/>
                  </a:cubicBezTo>
                  <a:lnTo>
                    <a:pt x="9613" y="12546"/>
                  </a:lnTo>
                  <a:cubicBezTo>
                    <a:pt x="10345" y="10393"/>
                    <a:pt x="10345" y="8058"/>
                    <a:pt x="9613" y="590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3D7D6323-3EFD-42E2-9BB0-0799A5E87AF4}"/>
                </a:ext>
              </a:extLst>
            </p:cNvPr>
            <p:cNvSpPr/>
            <p:nvPr/>
          </p:nvSpPr>
          <p:spPr>
            <a:xfrm>
              <a:off x="3583525" y="2202073"/>
              <a:ext cx="12546" cy="14311"/>
            </a:xfrm>
            <a:custGeom>
              <a:avLst/>
              <a:gdLst>
                <a:gd name="connsiteX0" fmla="*/ 6642 w 12546"/>
                <a:gd name="connsiteY0" fmla="*/ 290 h 14311"/>
                <a:gd name="connsiteX1" fmla="*/ 0 w 12546"/>
                <a:gd name="connsiteY1" fmla="*/ 290 h 14311"/>
                <a:gd name="connsiteX2" fmla="*/ 0 w 12546"/>
                <a:gd name="connsiteY2" fmla="*/ 4718 h 14311"/>
                <a:gd name="connsiteX3" fmla="*/ 0 w 12546"/>
                <a:gd name="connsiteY3" fmla="*/ 14312 h 14311"/>
                <a:gd name="connsiteX4" fmla="*/ 0 w 12546"/>
                <a:gd name="connsiteY4" fmla="*/ 14312 h 14311"/>
                <a:gd name="connsiteX5" fmla="*/ 0 w 12546"/>
                <a:gd name="connsiteY5" fmla="*/ 14312 h 14311"/>
                <a:gd name="connsiteX6" fmla="*/ 0 w 12546"/>
                <a:gd name="connsiteY6" fmla="*/ 14312 h 14311"/>
                <a:gd name="connsiteX7" fmla="*/ 4428 w 12546"/>
                <a:gd name="connsiteY7" fmla="*/ 7670 h 14311"/>
                <a:gd name="connsiteX8" fmla="*/ 4428 w 12546"/>
                <a:gd name="connsiteY8" fmla="*/ 7670 h 14311"/>
                <a:gd name="connsiteX9" fmla="*/ 12546 w 12546"/>
                <a:gd name="connsiteY9" fmla="*/ 7670 h 14311"/>
                <a:gd name="connsiteX10" fmla="*/ 12546 w 12546"/>
                <a:gd name="connsiteY10" fmla="*/ 7670 h 14311"/>
                <a:gd name="connsiteX11" fmla="*/ 8856 w 12546"/>
                <a:gd name="connsiteY11" fmla="*/ 7670 h 14311"/>
                <a:gd name="connsiteX12" fmla="*/ 2952 w 12546"/>
                <a:gd name="connsiteY12" fmla="*/ 1766 h 14311"/>
                <a:gd name="connsiteX13" fmla="*/ 6642 w 12546"/>
                <a:gd name="connsiteY13" fmla="*/ 290 h 14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546" h="14311">
                  <a:moveTo>
                    <a:pt x="6642" y="290"/>
                  </a:moveTo>
                  <a:lnTo>
                    <a:pt x="0" y="290"/>
                  </a:lnTo>
                  <a:cubicBezTo>
                    <a:pt x="0" y="290"/>
                    <a:pt x="0" y="290"/>
                    <a:pt x="0" y="4718"/>
                  </a:cubicBezTo>
                  <a:cubicBezTo>
                    <a:pt x="678" y="7880"/>
                    <a:pt x="678" y="11149"/>
                    <a:pt x="0" y="14312"/>
                  </a:cubicBezTo>
                  <a:lnTo>
                    <a:pt x="0" y="14312"/>
                  </a:lnTo>
                  <a:cubicBezTo>
                    <a:pt x="0" y="14312"/>
                    <a:pt x="0" y="14312"/>
                    <a:pt x="0" y="14312"/>
                  </a:cubicBezTo>
                  <a:lnTo>
                    <a:pt x="0" y="14312"/>
                  </a:lnTo>
                  <a:lnTo>
                    <a:pt x="4428" y="7670"/>
                  </a:lnTo>
                  <a:lnTo>
                    <a:pt x="4428" y="7670"/>
                  </a:lnTo>
                  <a:cubicBezTo>
                    <a:pt x="7086" y="8391"/>
                    <a:pt x="9888" y="8391"/>
                    <a:pt x="12546" y="7670"/>
                  </a:cubicBezTo>
                  <a:cubicBezTo>
                    <a:pt x="12546" y="7670"/>
                    <a:pt x="12546" y="7670"/>
                    <a:pt x="12546" y="7670"/>
                  </a:cubicBezTo>
                  <a:lnTo>
                    <a:pt x="8856" y="7670"/>
                  </a:lnTo>
                  <a:cubicBezTo>
                    <a:pt x="8856" y="7670"/>
                    <a:pt x="2952" y="3242"/>
                    <a:pt x="2952" y="1766"/>
                  </a:cubicBezTo>
                  <a:cubicBezTo>
                    <a:pt x="2952" y="290"/>
                    <a:pt x="8856" y="-448"/>
                    <a:pt x="6642" y="29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5A3BFEF-E900-4917-A3A8-8023ECDCC5B0}"/>
                </a:ext>
              </a:extLst>
            </p:cNvPr>
            <p:cNvSpPr/>
            <p:nvPr/>
          </p:nvSpPr>
          <p:spPr>
            <a:xfrm>
              <a:off x="3593856" y="2216385"/>
              <a:ext cx="656" cy="327"/>
            </a:xfrm>
            <a:custGeom>
              <a:avLst/>
              <a:gdLst>
                <a:gd name="connsiteX0" fmla="*/ 0 w 656"/>
                <a:gd name="connsiteY0" fmla="*/ 0 h 327"/>
                <a:gd name="connsiteX1" fmla="*/ 0 w 656"/>
                <a:gd name="connsiteY1" fmla="*/ 0 h 327"/>
                <a:gd name="connsiteX2" fmla="*/ 0 w 656"/>
                <a:gd name="connsiteY2" fmla="*/ 0 h 327"/>
                <a:gd name="connsiteX3" fmla="*/ 0 w 656"/>
                <a:gd name="connsiteY3" fmla="*/ 0 h 327"/>
                <a:gd name="connsiteX4" fmla="*/ 0 w 656"/>
                <a:gd name="connsiteY4" fmla="*/ 0 h 327"/>
                <a:gd name="connsiteX5" fmla="*/ 0 w 656"/>
                <a:gd name="connsiteY5" fmla="*/ 0 h 327"/>
                <a:gd name="connsiteX6" fmla="*/ 0 w 656"/>
                <a:gd name="connsiteY6" fmla="*/ 0 h 327"/>
                <a:gd name="connsiteX7" fmla="*/ 0 w 656"/>
                <a:gd name="connsiteY7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" h="3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738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2FBB47BC-F283-4198-9A6A-D057FF5D586E}"/>
                </a:ext>
              </a:extLst>
            </p:cNvPr>
            <p:cNvSpPr/>
            <p:nvPr/>
          </p:nvSpPr>
          <p:spPr>
            <a:xfrm>
              <a:off x="3542196" y="1842956"/>
              <a:ext cx="117342" cy="213281"/>
            </a:xfrm>
            <a:custGeom>
              <a:avLst/>
              <a:gdLst>
                <a:gd name="connsiteX0" fmla="*/ 12546 w 117342"/>
                <a:gd name="connsiteY0" fmla="*/ 135054 h 213281"/>
                <a:gd name="connsiteX1" fmla="*/ 28782 w 117342"/>
                <a:gd name="connsiteY1" fmla="*/ 140958 h 213281"/>
                <a:gd name="connsiteX2" fmla="*/ 28782 w 117342"/>
                <a:gd name="connsiteY2" fmla="*/ 140958 h 213281"/>
                <a:gd name="connsiteX3" fmla="*/ 21402 w 117342"/>
                <a:gd name="connsiteY3" fmla="*/ 140958 h 213281"/>
                <a:gd name="connsiteX4" fmla="*/ 13284 w 117342"/>
                <a:gd name="connsiteY4" fmla="*/ 140958 h 213281"/>
                <a:gd name="connsiteX5" fmla="*/ 17712 w 117342"/>
                <a:gd name="connsiteY5" fmla="*/ 149076 h 213281"/>
                <a:gd name="connsiteX6" fmla="*/ 34686 w 117342"/>
                <a:gd name="connsiteY6" fmla="*/ 149076 h 213281"/>
                <a:gd name="connsiteX7" fmla="*/ 44280 w 117342"/>
                <a:gd name="connsiteY7" fmla="*/ 149076 h 213281"/>
                <a:gd name="connsiteX8" fmla="*/ 38376 w 117342"/>
                <a:gd name="connsiteY8" fmla="*/ 149076 h 213281"/>
                <a:gd name="connsiteX9" fmla="*/ 28782 w 117342"/>
                <a:gd name="connsiteY9" fmla="*/ 149076 h 213281"/>
                <a:gd name="connsiteX10" fmla="*/ 28782 w 117342"/>
                <a:gd name="connsiteY10" fmla="*/ 157194 h 213281"/>
                <a:gd name="connsiteX11" fmla="*/ 45018 w 117342"/>
                <a:gd name="connsiteY11" fmla="*/ 157194 h 213281"/>
                <a:gd name="connsiteX12" fmla="*/ 55350 w 117342"/>
                <a:gd name="connsiteY12" fmla="*/ 157194 h 213281"/>
                <a:gd name="connsiteX13" fmla="*/ 48708 w 117342"/>
                <a:gd name="connsiteY13" fmla="*/ 161622 h 213281"/>
                <a:gd name="connsiteX14" fmla="*/ 42804 w 117342"/>
                <a:gd name="connsiteY14" fmla="*/ 161622 h 213281"/>
                <a:gd name="connsiteX15" fmla="*/ 47232 w 117342"/>
                <a:gd name="connsiteY15" fmla="*/ 166788 h 213281"/>
                <a:gd name="connsiteX16" fmla="*/ 62730 w 117342"/>
                <a:gd name="connsiteY16" fmla="*/ 166788 h 213281"/>
                <a:gd name="connsiteX17" fmla="*/ 68634 w 117342"/>
                <a:gd name="connsiteY17" fmla="*/ 166788 h 213281"/>
                <a:gd name="connsiteX18" fmla="*/ 68634 w 117342"/>
                <a:gd name="connsiteY18" fmla="*/ 166788 h 213281"/>
                <a:gd name="connsiteX19" fmla="*/ 61254 w 117342"/>
                <a:gd name="connsiteY19" fmla="*/ 171216 h 213281"/>
                <a:gd name="connsiteX20" fmla="*/ 55350 w 117342"/>
                <a:gd name="connsiteY20" fmla="*/ 174906 h 213281"/>
                <a:gd name="connsiteX21" fmla="*/ 64206 w 117342"/>
                <a:gd name="connsiteY21" fmla="*/ 181548 h 213281"/>
                <a:gd name="connsiteX22" fmla="*/ 92988 w 117342"/>
                <a:gd name="connsiteY22" fmla="*/ 199998 h 213281"/>
                <a:gd name="connsiteX23" fmla="*/ 98154 w 117342"/>
                <a:gd name="connsiteY23" fmla="*/ 199998 h 213281"/>
                <a:gd name="connsiteX24" fmla="*/ 98154 w 117342"/>
                <a:gd name="connsiteY24" fmla="*/ 199998 h 213281"/>
                <a:gd name="connsiteX25" fmla="*/ 86346 w 117342"/>
                <a:gd name="connsiteY25" fmla="*/ 203688 h 213281"/>
                <a:gd name="connsiteX26" fmla="*/ 86346 w 117342"/>
                <a:gd name="connsiteY26" fmla="*/ 203688 h 213281"/>
                <a:gd name="connsiteX27" fmla="*/ 92250 w 117342"/>
                <a:gd name="connsiteY27" fmla="*/ 210330 h 213281"/>
                <a:gd name="connsiteX28" fmla="*/ 112914 w 117342"/>
                <a:gd name="connsiteY28" fmla="*/ 205902 h 213281"/>
                <a:gd name="connsiteX29" fmla="*/ 117342 w 117342"/>
                <a:gd name="connsiteY29" fmla="*/ 201474 h 213281"/>
                <a:gd name="connsiteX30" fmla="*/ 117342 w 117342"/>
                <a:gd name="connsiteY30" fmla="*/ 186714 h 213281"/>
                <a:gd name="connsiteX31" fmla="*/ 110700 w 117342"/>
                <a:gd name="connsiteY31" fmla="*/ 186714 h 213281"/>
                <a:gd name="connsiteX32" fmla="*/ 104796 w 117342"/>
                <a:gd name="connsiteY32" fmla="*/ 179334 h 213281"/>
                <a:gd name="connsiteX33" fmla="*/ 101106 w 117342"/>
                <a:gd name="connsiteY33" fmla="*/ 179334 h 213281"/>
                <a:gd name="connsiteX34" fmla="*/ 95940 w 117342"/>
                <a:gd name="connsiteY34" fmla="*/ 179334 h 213281"/>
                <a:gd name="connsiteX35" fmla="*/ 86346 w 117342"/>
                <a:gd name="connsiteY35" fmla="*/ 176382 h 213281"/>
                <a:gd name="connsiteX36" fmla="*/ 86346 w 117342"/>
                <a:gd name="connsiteY36" fmla="*/ 166788 h 213281"/>
                <a:gd name="connsiteX37" fmla="*/ 81918 w 117342"/>
                <a:gd name="connsiteY37" fmla="*/ 166788 h 213281"/>
                <a:gd name="connsiteX38" fmla="*/ 71586 w 117342"/>
                <a:gd name="connsiteY38" fmla="*/ 166788 h 213281"/>
                <a:gd name="connsiteX39" fmla="*/ 67158 w 117342"/>
                <a:gd name="connsiteY39" fmla="*/ 158670 h 213281"/>
                <a:gd name="connsiteX40" fmla="*/ 61254 w 117342"/>
                <a:gd name="connsiteY40" fmla="*/ 158670 h 213281"/>
                <a:gd name="connsiteX41" fmla="*/ 57564 w 117342"/>
                <a:gd name="connsiteY41" fmla="*/ 150552 h 213281"/>
                <a:gd name="connsiteX42" fmla="*/ 50184 w 117342"/>
                <a:gd name="connsiteY42" fmla="*/ 146124 h 213281"/>
                <a:gd name="connsiteX43" fmla="*/ 33579 w 117342"/>
                <a:gd name="connsiteY43" fmla="*/ 142803 h 213281"/>
                <a:gd name="connsiteX44" fmla="*/ 36900 w 117342"/>
                <a:gd name="connsiteY44" fmla="*/ 126198 h 213281"/>
                <a:gd name="connsiteX45" fmla="*/ 36900 w 117342"/>
                <a:gd name="connsiteY45" fmla="*/ 121032 h 213281"/>
                <a:gd name="connsiteX46" fmla="*/ 36900 w 117342"/>
                <a:gd name="connsiteY46" fmla="*/ 121032 h 213281"/>
                <a:gd name="connsiteX47" fmla="*/ 29520 w 117342"/>
                <a:gd name="connsiteY47" fmla="*/ 110700 h 213281"/>
                <a:gd name="connsiteX48" fmla="*/ 34686 w 117342"/>
                <a:gd name="connsiteY48" fmla="*/ 102582 h 213281"/>
                <a:gd name="connsiteX49" fmla="*/ 27306 w 117342"/>
                <a:gd name="connsiteY49" fmla="*/ 93726 h 213281"/>
                <a:gd name="connsiteX50" fmla="*/ 27306 w 117342"/>
                <a:gd name="connsiteY50" fmla="*/ 86346 h 213281"/>
                <a:gd name="connsiteX51" fmla="*/ 33210 w 117342"/>
                <a:gd name="connsiteY51" fmla="*/ 86346 h 213281"/>
                <a:gd name="connsiteX52" fmla="*/ 33210 w 117342"/>
                <a:gd name="connsiteY52" fmla="*/ 81180 h 213281"/>
                <a:gd name="connsiteX53" fmla="*/ 33210 w 117342"/>
                <a:gd name="connsiteY53" fmla="*/ 70848 h 213281"/>
                <a:gd name="connsiteX54" fmla="*/ 42066 w 117342"/>
                <a:gd name="connsiteY54" fmla="*/ 70848 h 213281"/>
                <a:gd name="connsiteX55" fmla="*/ 47232 w 117342"/>
                <a:gd name="connsiteY55" fmla="*/ 70848 h 213281"/>
                <a:gd name="connsiteX56" fmla="*/ 47232 w 117342"/>
                <a:gd name="connsiteY56" fmla="*/ 70848 h 213281"/>
                <a:gd name="connsiteX57" fmla="*/ 47232 w 117342"/>
                <a:gd name="connsiteY57" fmla="*/ 63468 h 213281"/>
                <a:gd name="connsiteX58" fmla="*/ 53874 w 117342"/>
                <a:gd name="connsiteY58" fmla="*/ 57564 h 213281"/>
                <a:gd name="connsiteX59" fmla="*/ 67158 w 117342"/>
                <a:gd name="connsiteY59" fmla="*/ 57564 h 213281"/>
                <a:gd name="connsiteX60" fmla="*/ 67158 w 117342"/>
                <a:gd name="connsiteY60" fmla="*/ 57564 h 213281"/>
                <a:gd name="connsiteX61" fmla="*/ 59040 w 117342"/>
                <a:gd name="connsiteY61" fmla="*/ 45018 h 213281"/>
                <a:gd name="connsiteX62" fmla="*/ 48708 w 117342"/>
                <a:gd name="connsiteY62" fmla="*/ 25092 h 213281"/>
                <a:gd name="connsiteX63" fmla="*/ 39852 w 117342"/>
                <a:gd name="connsiteY63" fmla="*/ 0 h 213281"/>
                <a:gd name="connsiteX64" fmla="*/ 39852 w 117342"/>
                <a:gd name="connsiteY64" fmla="*/ 0 h 213281"/>
                <a:gd name="connsiteX65" fmla="*/ 39852 w 117342"/>
                <a:gd name="connsiteY65" fmla="*/ 7380 h 213281"/>
                <a:gd name="connsiteX66" fmla="*/ 36162 w 117342"/>
                <a:gd name="connsiteY66" fmla="*/ 28044 h 213281"/>
                <a:gd name="connsiteX67" fmla="*/ 47232 w 117342"/>
                <a:gd name="connsiteY67" fmla="*/ 50922 h 213281"/>
                <a:gd name="connsiteX68" fmla="*/ 50922 w 117342"/>
                <a:gd name="connsiteY68" fmla="*/ 59778 h 213281"/>
                <a:gd name="connsiteX69" fmla="*/ 46494 w 117342"/>
                <a:gd name="connsiteY69" fmla="*/ 54612 h 213281"/>
                <a:gd name="connsiteX70" fmla="*/ 37638 w 117342"/>
                <a:gd name="connsiteY70" fmla="*/ 40590 h 213281"/>
                <a:gd name="connsiteX71" fmla="*/ 28782 w 117342"/>
                <a:gd name="connsiteY71" fmla="*/ 23616 h 213281"/>
                <a:gd name="connsiteX72" fmla="*/ 28782 w 117342"/>
                <a:gd name="connsiteY72" fmla="*/ 23616 h 213281"/>
                <a:gd name="connsiteX73" fmla="*/ 28782 w 117342"/>
                <a:gd name="connsiteY73" fmla="*/ 45756 h 213281"/>
                <a:gd name="connsiteX74" fmla="*/ 40590 w 117342"/>
                <a:gd name="connsiteY74" fmla="*/ 62730 h 213281"/>
                <a:gd name="connsiteX75" fmla="*/ 45756 w 117342"/>
                <a:gd name="connsiteY75" fmla="*/ 70848 h 213281"/>
                <a:gd name="connsiteX76" fmla="*/ 28044 w 117342"/>
                <a:gd name="connsiteY76" fmla="*/ 52398 h 213281"/>
                <a:gd name="connsiteX77" fmla="*/ 16974 w 117342"/>
                <a:gd name="connsiteY77" fmla="*/ 39852 h 213281"/>
                <a:gd name="connsiteX78" fmla="*/ 12546 w 117342"/>
                <a:gd name="connsiteY78" fmla="*/ 28044 h 213281"/>
                <a:gd name="connsiteX79" fmla="*/ 12546 w 117342"/>
                <a:gd name="connsiteY79" fmla="*/ 28044 h 213281"/>
                <a:gd name="connsiteX80" fmla="*/ 12546 w 117342"/>
                <a:gd name="connsiteY80" fmla="*/ 38376 h 213281"/>
                <a:gd name="connsiteX81" fmla="*/ 22878 w 117342"/>
                <a:gd name="connsiteY81" fmla="*/ 57564 h 213281"/>
                <a:gd name="connsiteX82" fmla="*/ 30258 w 117342"/>
                <a:gd name="connsiteY82" fmla="*/ 67158 h 213281"/>
                <a:gd name="connsiteX83" fmla="*/ 22140 w 117342"/>
                <a:gd name="connsiteY83" fmla="*/ 61254 h 213281"/>
                <a:gd name="connsiteX84" fmla="*/ 4428 w 117342"/>
                <a:gd name="connsiteY84" fmla="*/ 52398 h 213281"/>
                <a:gd name="connsiteX85" fmla="*/ 0 w 117342"/>
                <a:gd name="connsiteY85" fmla="*/ 59040 h 213281"/>
                <a:gd name="connsiteX86" fmla="*/ 13284 w 117342"/>
                <a:gd name="connsiteY86" fmla="*/ 80442 h 213281"/>
                <a:gd name="connsiteX87" fmla="*/ 20664 w 117342"/>
                <a:gd name="connsiteY87" fmla="*/ 87822 h 213281"/>
                <a:gd name="connsiteX88" fmla="*/ 14760 w 117342"/>
                <a:gd name="connsiteY88" fmla="*/ 87822 h 213281"/>
                <a:gd name="connsiteX89" fmla="*/ 1476 w 117342"/>
                <a:gd name="connsiteY89" fmla="*/ 78966 h 213281"/>
                <a:gd name="connsiteX90" fmla="*/ 1476 w 117342"/>
                <a:gd name="connsiteY90" fmla="*/ 87822 h 213281"/>
                <a:gd name="connsiteX91" fmla="*/ 12546 w 117342"/>
                <a:gd name="connsiteY91" fmla="*/ 98154 h 213281"/>
                <a:gd name="connsiteX92" fmla="*/ 22140 w 117342"/>
                <a:gd name="connsiteY92" fmla="*/ 104796 h 213281"/>
                <a:gd name="connsiteX93" fmla="*/ 15498 w 117342"/>
                <a:gd name="connsiteY93" fmla="*/ 104796 h 213281"/>
                <a:gd name="connsiteX94" fmla="*/ 4428 w 117342"/>
                <a:gd name="connsiteY94" fmla="*/ 100368 h 213281"/>
                <a:gd name="connsiteX95" fmla="*/ 4428 w 117342"/>
                <a:gd name="connsiteY95" fmla="*/ 100368 h 213281"/>
                <a:gd name="connsiteX96" fmla="*/ 8856 w 117342"/>
                <a:gd name="connsiteY96" fmla="*/ 112176 h 213281"/>
                <a:gd name="connsiteX97" fmla="*/ 23616 w 117342"/>
                <a:gd name="connsiteY97" fmla="*/ 120294 h 213281"/>
                <a:gd name="connsiteX98" fmla="*/ 29520 w 117342"/>
                <a:gd name="connsiteY98" fmla="*/ 120294 h 213281"/>
                <a:gd name="connsiteX99" fmla="*/ 29520 w 117342"/>
                <a:gd name="connsiteY99" fmla="*/ 120294 h 213281"/>
                <a:gd name="connsiteX100" fmla="*/ 12546 w 117342"/>
                <a:gd name="connsiteY100" fmla="*/ 120294 h 213281"/>
                <a:gd name="connsiteX101" fmla="*/ 12546 w 117342"/>
                <a:gd name="connsiteY101" fmla="*/ 126198 h 213281"/>
                <a:gd name="connsiteX102" fmla="*/ 12546 w 117342"/>
                <a:gd name="connsiteY102" fmla="*/ 135054 h 213281"/>
                <a:gd name="connsiteX103" fmla="*/ 98154 w 117342"/>
                <a:gd name="connsiteY103" fmla="*/ 208854 h 213281"/>
                <a:gd name="connsiteX104" fmla="*/ 102582 w 117342"/>
                <a:gd name="connsiteY104" fmla="*/ 208854 h 213281"/>
                <a:gd name="connsiteX105" fmla="*/ 102582 w 117342"/>
                <a:gd name="connsiteY105" fmla="*/ 208854 h 213281"/>
                <a:gd name="connsiteX106" fmla="*/ 102582 w 117342"/>
                <a:gd name="connsiteY106" fmla="*/ 208854 h 213281"/>
                <a:gd name="connsiteX107" fmla="*/ 96678 w 117342"/>
                <a:gd name="connsiteY107" fmla="*/ 213282 h 213281"/>
                <a:gd name="connsiteX108" fmla="*/ 96678 w 117342"/>
                <a:gd name="connsiteY108" fmla="*/ 213282 h 213281"/>
                <a:gd name="connsiteX109" fmla="*/ 96678 w 117342"/>
                <a:gd name="connsiteY109" fmla="*/ 213282 h 213281"/>
                <a:gd name="connsiteX110" fmla="*/ 77490 w 117342"/>
                <a:gd name="connsiteY110" fmla="*/ 197784 h 213281"/>
                <a:gd name="connsiteX111" fmla="*/ 82656 w 117342"/>
                <a:gd name="connsiteY111" fmla="*/ 197784 h 213281"/>
                <a:gd name="connsiteX112" fmla="*/ 82656 w 117342"/>
                <a:gd name="connsiteY112" fmla="*/ 197784 h 213281"/>
                <a:gd name="connsiteX113" fmla="*/ 82656 w 117342"/>
                <a:gd name="connsiteY113" fmla="*/ 197784 h 213281"/>
                <a:gd name="connsiteX114" fmla="*/ 78228 w 117342"/>
                <a:gd name="connsiteY114" fmla="*/ 197784 h 213281"/>
                <a:gd name="connsiteX115" fmla="*/ 78228 w 117342"/>
                <a:gd name="connsiteY115" fmla="*/ 197784 h 213281"/>
                <a:gd name="connsiteX116" fmla="*/ 64944 w 117342"/>
                <a:gd name="connsiteY116" fmla="*/ 185238 h 213281"/>
                <a:gd name="connsiteX117" fmla="*/ 64944 w 117342"/>
                <a:gd name="connsiteY117" fmla="*/ 185238 h 213281"/>
                <a:gd name="connsiteX118" fmla="*/ 69372 w 117342"/>
                <a:gd name="connsiteY118" fmla="*/ 185238 h 213281"/>
                <a:gd name="connsiteX119" fmla="*/ 69372 w 117342"/>
                <a:gd name="connsiteY119" fmla="*/ 185238 h 213281"/>
                <a:gd name="connsiteX120" fmla="*/ 69372 w 117342"/>
                <a:gd name="connsiteY120" fmla="*/ 185238 h 213281"/>
                <a:gd name="connsiteX121" fmla="*/ 64944 w 117342"/>
                <a:gd name="connsiteY121" fmla="*/ 185238 h 213281"/>
                <a:gd name="connsiteX122" fmla="*/ 64944 w 117342"/>
                <a:gd name="connsiteY122" fmla="*/ 185238 h 213281"/>
                <a:gd name="connsiteX123" fmla="*/ 67896 w 117342"/>
                <a:gd name="connsiteY123" fmla="*/ 182286 h 213281"/>
                <a:gd name="connsiteX124" fmla="*/ 50922 w 117342"/>
                <a:gd name="connsiteY124" fmla="*/ 170478 h 213281"/>
                <a:gd name="connsiteX125" fmla="*/ 50922 w 117342"/>
                <a:gd name="connsiteY125" fmla="*/ 170478 h 213281"/>
                <a:gd name="connsiteX126" fmla="*/ 54612 w 117342"/>
                <a:gd name="connsiteY126" fmla="*/ 170478 h 213281"/>
                <a:gd name="connsiteX127" fmla="*/ 54612 w 117342"/>
                <a:gd name="connsiteY127" fmla="*/ 170478 h 213281"/>
                <a:gd name="connsiteX128" fmla="*/ 53874 w 117342"/>
                <a:gd name="connsiteY128" fmla="*/ 170478 h 213281"/>
                <a:gd name="connsiteX129" fmla="*/ 33210 w 117342"/>
                <a:gd name="connsiteY129" fmla="*/ 155718 h 213281"/>
                <a:gd name="connsiteX130" fmla="*/ 45756 w 117342"/>
                <a:gd name="connsiteY130" fmla="*/ 155718 h 213281"/>
                <a:gd name="connsiteX131" fmla="*/ 45756 w 117342"/>
                <a:gd name="connsiteY131" fmla="*/ 155718 h 213281"/>
                <a:gd name="connsiteX132" fmla="*/ 36162 w 117342"/>
                <a:gd name="connsiteY132" fmla="*/ 155718 h 213281"/>
                <a:gd name="connsiteX133" fmla="*/ 40590 w 117342"/>
                <a:gd name="connsiteY133" fmla="*/ 32472 h 213281"/>
                <a:gd name="connsiteX134" fmla="*/ 47232 w 117342"/>
                <a:gd name="connsiteY134" fmla="*/ 41328 h 213281"/>
                <a:gd name="connsiteX135" fmla="*/ 47232 w 117342"/>
                <a:gd name="connsiteY135" fmla="*/ 41328 h 213281"/>
                <a:gd name="connsiteX136" fmla="*/ 47232 w 117342"/>
                <a:gd name="connsiteY136" fmla="*/ 36900 h 213281"/>
                <a:gd name="connsiteX137" fmla="*/ 42804 w 117342"/>
                <a:gd name="connsiteY137" fmla="*/ 30258 h 213281"/>
                <a:gd name="connsiteX138" fmla="*/ 43542 w 117342"/>
                <a:gd name="connsiteY138" fmla="*/ 29520 h 213281"/>
                <a:gd name="connsiteX139" fmla="*/ 28782 w 117342"/>
                <a:gd name="connsiteY139" fmla="*/ 45756 h 213281"/>
                <a:gd name="connsiteX140" fmla="*/ 28782 w 117342"/>
                <a:gd name="connsiteY140" fmla="*/ 45756 h 213281"/>
                <a:gd name="connsiteX141" fmla="*/ 38376 w 117342"/>
                <a:gd name="connsiteY141" fmla="*/ 52398 h 213281"/>
                <a:gd name="connsiteX142" fmla="*/ 38376 w 117342"/>
                <a:gd name="connsiteY142" fmla="*/ 52398 h 213281"/>
                <a:gd name="connsiteX143" fmla="*/ 38376 w 117342"/>
                <a:gd name="connsiteY143" fmla="*/ 52398 h 213281"/>
                <a:gd name="connsiteX144" fmla="*/ 33948 w 117342"/>
                <a:gd name="connsiteY144" fmla="*/ 47232 h 213281"/>
                <a:gd name="connsiteX145" fmla="*/ 19188 w 117342"/>
                <a:gd name="connsiteY145" fmla="*/ 59778 h 213281"/>
                <a:gd name="connsiteX146" fmla="*/ 19188 w 117342"/>
                <a:gd name="connsiteY146" fmla="*/ 59778 h 213281"/>
                <a:gd name="connsiteX147" fmla="*/ 19188 w 117342"/>
                <a:gd name="connsiteY147" fmla="*/ 59778 h 213281"/>
                <a:gd name="connsiteX148" fmla="*/ 19188 w 117342"/>
                <a:gd name="connsiteY148" fmla="*/ 59778 h 213281"/>
                <a:gd name="connsiteX149" fmla="*/ 19188 w 117342"/>
                <a:gd name="connsiteY149" fmla="*/ 59778 h 213281"/>
                <a:gd name="connsiteX150" fmla="*/ 19188 w 117342"/>
                <a:gd name="connsiteY150" fmla="*/ 59778 h 213281"/>
                <a:gd name="connsiteX151" fmla="*/ 19188 w 117342"/>
                <a:gd name="connsiteY151" fmla="*/ 76752 h 213281"/>
                <a:gd name="connsiteX152" fmla="*/ 19188 w 117342"/>
                <a:gd name="connsiteY152" fmla="*/ 76752 h 213281"/>
                <a:gd name="connsiteX153" fmla="*/ 19188 w 117342"/>
                <a:gd name="connsiteY153" fmla="*/ 76752 h 213281"/>
                <a:gd name="connsiteX154" fmla="*/ 19188 w 117342"/>
                <a:gd name="connsiteY154" fmla="*/ 76752 h 213281"/>
                <a:gd name="connsiteX155" fmla="*/ 19188 w 117342"/>
                <a:gd name="connsiteY155" fmla="*/ 76752 h 213281"/>
                <a:gd name="connsiteX156" fmla="*/ 19188 w 117342"/>
                <a:gd name="connsiteY156" fmla="*/ 76752 h 213281"/>
                <a:gd name="connsiteX157" fmla="*/ 19188 w 117342"/>
                <a:gd name="connsiteY157" fmla="*/ 98154 h 213281"/>
                <a:gd name="connsiteX158" fmla="*/ 19188 w 117342"/>
                <a:gd name="connsiteY158" fmla="*/ 98154 h 213281"/>
                <a:gd name="connsiteX159" fmla="*/ 19188 w 117342"/>
                <a:gd name="connsiteY159" fmla="*/ 98154 h 213281"/>
                <a:gd name="connsiteX160" fmla="*/ 19188 w 117342"/>
                <a:gd name="connsiteY160" fmla="*/ 98154 h 213281"/>
                <a:gd name="connsiteX161" fmla="*/ 19188 w 117342"/>
                <a:gd name="connsiteY161" fmla="*/ 98154 h 213281"/>
                <a:gd name="connsiteX162" fmla="*/ 23616 w 117342"/>
                <a:gd name="connsiteY162" fmla="*/ 98154 h 213281"/>
                <a:gd name="connsiteX163" fmla="*/ 23616 w 117342"/>
                <a:gd name="connsiteY163" fmla="*/ 98154 h 213281"/>
                <a:gd name="connsiteX164" fmla="*/ 21402 w 117342"/>
                <a:gd name="connsiteY164" fmla="*/ 95202 h 213281"/>
                <a:gd name="connsiteX165" fmla="*/ 22878 w 117342"/>
                <a:gd name="connsiteY165" fmla="*/ 115866 h 213281"/>
                <a:gd name="connsiteX166" fmla="*/ 22878 w 117342"/>
                <a:gd name="connsiteY166" fmla="*/ 115866 h 213281"/>
                <a:gd name="connsiteX167" fmla="*/ 22878 w 117342"/>
                <a:gd name="connsiteY167" fmla="*/ 115866 h 213281"/>
                <a:gd name="connsiteX168" fmla="*/ 28782 w 117342"/>
                <a:gd name="connsiteY168" fmla="*/ 115866 h 213281"/>
                <a:gd name="connsiteX169" fmla="*/ 28782 w 117342"/>
                <a:gd name="connsiteY169" fmla="*/ 115866 h 213281"/>
                <a:gd name="connsiteX170" fmla="*/ 22878 w 117342"/>
                <a:gd name="connsiteY170" fmla="*/ 134316 h 213281"/>
                <a:gd name="connsiteX171" fmla="*/ 28044 w 117342"/>
                <a:gd name="connsiteY171" fmla="*/ 134316 h 213281"/>
                <a:gd name="connsiteX172" fmla="*/ 28044 w 117342"/>
                <a:gd name="connsiteY172" fmla="*/ 134316 h 213281"/>
                <a:gd name="connsiteX173" fmla="*/ 25092 w 117342"/>
                <a:gd name="connsiteY173" fmla="*/ 134316 h 213281"/>
                <a:gd name="connsiteX174" fmla="*/ 25092 w 117342"/>
                <a:gd name="connsiteY174" fmla="*/ 134316 h 213281"/>
                <a:gd name="connsiteX175" fmla="*/ 28044 w 117342"/>
                <a:gd name="connsiteY175" fmla="*/ 131364 h 213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</a:cxnLst>
              <a:rect l="l" t="t" r="r" b="b"/>
              <a:pathLst>
                <a:path w="117342" h="213281">
                  <a:moveTo>
                    <a:pt x="12546" y="135054"/>
                  </a:moveTo>
                  <a:cubicBezTo>
                    <a:pt x="17461" y="138185"/>
                    <a:pt x="23003" y="140201"/>
                    <a:pt x="28782" y="140958"/>
                  </a:cubicBezTo>
                  <a:cubicBezTo>
                    <a:pt x="28782" y="140958"/>
                    <a:pt x="32472" y="140958"/>
                    <a:pt x="28782" y="140958"/>
                  </a:cubicBezTo>
                  <a:lnTo>
                    <a:pt x="21402" y="140958"/>
                  </a:lnTo>
                  <a:cubicBezTo>
                    <a:pt x="16974" y="140958"/>
                    <a:pt x="14022" y="140958"/>
                    <a:pt x="13284" y="140958"/>
                  </a:cubicBezTo>
                  <a:cubicBezTo>
                    <a:pt x="12546" y="140958"/>
                    <a:pt x="13284" y="146124"/>
                    <a:pt x="17712" y="149076"/>
                  </a:cubicBezTo>
                  <a:cubicBezTo>
                    <a:pt x="23274" y="150546"/>
                    <a:pt x="29124" y="150546"/>
                    <a:pt x="34686" y="149076"/>
                  </a:cubicBezTo>
                  <a:cubicBezTo>
                    <a:pt x="42066" y="149076"/>
                    <a:pt x="44280" y="149076"/>
                    <a:pt x="44280" y="149076"/>
                  </a:cubicBezTo>
                  <a:lnTo>
                    <a:pt x="38376" y="149076"/>
                  </a:lnTo>
                  <a:cubicBezTo>
                    <a:pt x="35206" y="148477"/>
                    <a:pt x="31952" y="148477"/>
                    <a:pt x="28782" y="149076"/>
                  </a:cubicBezTo>
                  <a:cubicBezTo>
                    <a:pt x="28782" y="149076"/>
                    <a:pt x="28782" y="154242"/>
                    <a:pt x="28782" y="157194"/>
                  </a:cubicBezTo>
                  <a:cubicBezTo>
                    <a:pt x="34141" y="158268"/>
                    <a:pt x="39659" y="158268"/>
                    <a:pt x="45018" y="157194"/>
                  </a:cubicBezTo>
                  <a:lnTo>
                    <a:pt x="55350" y="157194"/>
                  </a:lnTo>
                  <a:cubicBezTo>
                    <a:pt x="55350" y="157194"/>
                    <a:pt x="55350" y="157194"/>
                    <a:pt x="48708" y="161622"/>
                  </a:cubicBezTo>
                  <a:cubicBezTo>
                    <a:pt x="42066" y="166050"/>
                    <a:pt x="43542" y="161622"/>
                    <a:pt x="42804" y="161622"/>
                  </a:cubicBezTo>
                  <a:cubicBezTo>
                    <a:pt x="42066" y="161622"/>
                    <a:pt x="42804" y="161622"/>
                    <a:pt x="47232" y="166788"/>
                  </a:cubicBezTo>
                  <a:cubicBezTo>
                    <a:pt x="52290" y="168285"/>
                    <a:pt x="57673" y="168285"/>
                    <a:pt x="62730" y="166788"/>
                  </a:cubicBezTo>
                  <a:cubicBezTo>
                    <a:pt x="62730" y="166788"/>
                    <a:pt x="67896" y="166788"/>
                    <a:pt x="68634" y="166788"/>
                  </a:cubicBezTo>
                  <a:cubicBezTo>
                    <a:pt x="69372" y="166788"/>
                    <a:pt x="68634" y="166788"/>
                    <a:pt x="68634" y="166788"/>
                  </a:cubicBezTo>
                  <a:cubicBezTo>
                    <a:pt x="66431" y="168655"/>
                    <a:pt x="63938" y="170151"/>
                    <a:pt x="61254" y="171216"/>
                  </a:cubicBezTo>
                  <a:cubicBezTo>
                    <a:pt x="56826" y="171216"/>
                    <a:pt x="56826" y="171216"/>
                    <a:pt x="55350" y="174906"/>
                  </a:cubicBezTo>
                  <a:cubicBezTo>
                    <a:pt x="53874" y="178596"/>
                    <a:pt x="55350" y="180810"/>
                    <a:pt x="64206" y="181548"/>
                  </a:cubicBezTo>
                  <a:cubicBezTo>
                    <a:pt x="71679" y="190507"/>
                    <a:pt x="81728" y="196948"/>
                    <a:pt x="92988" y="199998"/>
                  </a:cubicBezTo>
                  <a:cubicBezTo>
                    <a:pt x="92988" y="199998"/>
                    <a:pt x="97416" y="199998"/>
                    <a:pt x="98154" y="199998"/>
                  </a:cubicBezTo>
                  <a:lnTo>
                    <a:pt x="98154" y="199998"/>
                  </a:lnTo>
                  <a:cubicBezTo>
                    <a:pt x="94454" y="201884"/>
                    <a:pt x="90462" y="203132"/>
                    <a:pt x="86346" y="203688"/>
                  </a:cubicBezTo>
                  <a:cubicBezTo>
                    <a:pt x="86346" y="203688"/>
                    <a:pt x="86346" y="203688"/>
                    <a:pt x="86346" y="203688"/>
                  </a:cubicBezTo>
                  <a:cubicBezTo>
                    <a:pt x="86346" y="203688"/>
                    <a:pt x="86346" y="208854"/>
                    <a:pt x="92250" y="210330"/>
                  </a:cubicBezTo>
                  <a:cubicBezTo>
                    <a:pt x="99454" y="211775"/>
                    <a:pt x="106935" y="210172"/>
                    <a:pt x="112914" y="205902"/>
                  </a:cubicBezTo>
                  <a:lnTo>
                    <a:pt x="117342" y="201474"/>
                  </a:lnTo>
                  <a:cubicBezTo>
                    <a:pt x="116569" y="196585"/>
                    <a:pt x="116569" y="191603"/>
                    <a:pt x="117342" y="186714"/>
                  </a:cubicBezTo>
                  <a:lnTo>
                    <a:pt x="110700" y="186714"/>
                  </a:lnTo>
                  <a:cubicBezTo>
                    <a:pt x="107728" y="185260"/>
                    <a:pt x="105562" y="182552"/>
                    <a:pt x="104796" y="179334"/>
                  </a:cubicBezTo>
                  <a:cubicBezTo>
                    <a:pt x="103625" y="178797"/>
                    <a:pt x="102277" y="178797"/>
                    <a:pt x="101106" y="179334"/>
                  </a:cubicBezTo>
                  <a:lnTo>
                    <a:pt x="95940" y="179334"/>
                  </a:lnTo>
                  <a:cubicBezTo>
                    <a:pt x="92488" y="179568"/>
                    <a:pt x="89070" y="178516"/>
                    <a:pt x="86346" y="176382"/>
                  </a:cubicBezTo>
                  <a:cubicBezTo>
                    <a:pt x="84988" y="173328"/>
                    <a:pt x="84988" y="169842"/>
                    <a:pt x="86346" y="166788"/>
                  </a:cubicBezTo>
                  <a:cubicBezTo>
                    <a:pt x="86346" y="166788"/>
                    <a:pt x="86346" y="166788"/>
                    <a:pt x="81918" y="166788"/>
                  </a:cubicBezTo>
                  <a:cubicBezTo>
                    <a:pt x="78539" y="167733"/>
                    <a:pt x="74965" y="167733"/>
                    <a:pt x="71586" y="166788"/>
                  </a:cubicBezTo>
                  <a:cubicBezTo>
                    <a:pt x="68702" y="165128"/>
                    <a:pt x="66992" y="161993"/>
                    <a:pt x="67158" y="158670"/>
                  </a:cubicBezTo>
                  <a:cubicBezTo>
                    <a:pt x="65200" y="158953"/>
                    <a:pt x="63212" y="158953"/>
                    <a:pt x="61254" y="158670"/>
                  </a:cubicBezTo>
                  <a:cubicBezTo>
                    <a:pt x="58940" y="156601"/>
                    <a:pt x="57602" y="153656"/>
                    <a:pt x="57564" y="150552"/>
                  </a:cubicBezTo>
                  <a:cubicBezTo>
                    <a:pt x="57564" y="150552"/>
                    <a:pt x="57564" y="150552"/>
                    <a:pt x="50184" y="146124"/>
                  </a:cubicBezTo>
                  <a:cubicBezTo>
                    <a:pt x="44681" y="149793"/>
                    <a:pt x="37248" y="148306"/>
                    <a:pt x="33579" y="142803"/>
                  </a:cubicBezTo>
                  <a:cubicBezTo>
                    <a:pt x="29910" y="137300"/>
                    <a:pt x="31397" y="129867"/>
                    <a:pt x="36900" y="126198"/>
                  </a:cubicBezTo>
                  <a:cubicBezTo>
                    <a:pt x="36900" y="126198"/>
                    <a:pt x="36900" y="121770"/>
                    <a:pt x="36900" y="121032"/>
                  </a:cubicBezTo>
                  <a:lnTo>
                    <a:pt x="36900" y="121032"/>
                  </a:lnTo>
                  <a:cubicBezTo>
                    <a:pt x="32513" y="119481"/>
                    <a:pt x="29564" y="115352"/>
                    <a:pt x="29520" y="110700"/>
                  </a:cubicBezTo>
                  <a:cubicBezTo>
                    <a:pt x="29520" y="103320"/>
                    <a:pt x="34686" y="102582"/>
                    <a:pt x="34686" y="102582"/>
                  </a:cubicBezTo>
                  <a:cubicBezTo>
                    <a:pt x="34686" y="102582"/>
                    <a:pt x="27306" y="98154"/>
                    <a:pt x="27306" y="93726"/>
                  </a:cubicBezTo>
                  <a:cubicBezTo>
                    <a:pt x="26232" y="91383"/>
                    <a:pt x="26232" y="88689"/>
                    <a:pt x="27306" y="86346"/>
                  </a:cubicBezTo>
                  <a:lnTo>
                    <a:pt x="33210" y="86346"/>
                  </a:lnTo>
                  <a:cubicBezTo>
                    <a:pt x="32588" y="84680"/>
                    <a:pt x="32588" y="82846"/>
                    <a:pt x="33210" y="81180"/>
                  </a:cubicBezTo>
                  <a:cubicBezTo>
                    <a:pt x="31364" y="77983"/>
                    <a:pt x="31364" y="74045"/>
                    <a:pt x="33210" y="70848"/>
                  </a:cubicBezTo>
                  <a:cubicBezTo>
                    <a:pt x="36051" y="69699"/>
                    <a:pt x="39225" y="69699"/>
                    <a:pt x="42066" y="70848"/>
                  </a:cubicBezTo>
                  <a:cubicBezTo>
                    <a:pt x="42066" y="70848"/>
                    <a:pt x="45756" y="70848"/>
                    <a:pt x="47232" y="70848"/>
                  </a:cubicBezTo>
                  <a:cubicBezTo>
                    <a:pt x="48708" y="70848"/>
                    <a:pt x="47232" y="70848"/>
                    <a:pt x="47232" y="70848"/>
                  </a:cubicBezTo>
                  <a:cubicBezTo>
                    <a:pt x="46492" y="68444"/>
                    <a:pt x="46492" y="65872"/>
                    <a:pt x="47232" y="63468"/>
                  </a:cubicBezTo>
                  <a:cubicBezTo>
                    <a:pt x="47232" y="63468"/>
                    <a:pt x="47232" y="63468"/>
                    <a:pt x="53874" y="57564"/>
                  </a:cubicBezTo>
                  <a:cubicBezTo>
                    <a:pt x="58198" y="56205"/>
                    <a:pt x="62834" y="56205"/>
                    <a:pt x="67158" y="57564"/>
                  </a:cubicBezTo>
                  <a:cubicBezTo>
                    <a:pt x="67158" y="57564"/>
                    <a:pt x="67158" y="57564"/>
                    <a:pt x="67158" y="57564"/>
                  </a:cubicBezTo>
                  <a:cubicBezTo>
                    <a:pt x="65252" y="52915"/>
                    <a:pt x="62499" y="48662"/>
                    <a:pt x="59040" y="45018"/>
                  </a:cubicBezTo>
                  <a:cubicBezTo>
                    <a:pt x="54845" y="38793"/>
                    <a:pt x="51379" y="32107"/>
                    <a:pt x="48708" y="25092"/>
                  </a:cubicBezTo>
                  <a:cubicBezTo>
                    <a:pt x="44796" y="17099"/>
                    <a:pt x="41824" y="8678"/>
                    <a:pt x="39852" y="0"/>
                  </a:cubicBezTo>
                  <a:cubicBezTo>
                    <a:pt x="39852" y="0"/>
                    <a:pt x="39852" y="0"/>
                    <a:pt x="39852" y="0"/>
                  </a:cubicBezTo>
                  <a:cubicBezTo>
                    <a:pt x="39852" y="0"/>
                    <a:pt x="39852" y="0"/>
                    <a:pt x="39852" y="7380"/>
                  </a:cubicBezTo>
                  <a:cubicBezTo>
                    <a:pt x="37382" y="13988"/>
                    <a:pt x="36132" y="20989"/>
                    <a:pt x="36162" y="28044"/>
                  </a:cubicBezTo>
                  <a:cubicBezTo>
                    <a:pt x="38628" y="36204"/>
                    <a:pt x="42363" y="43924"/>
                    <a:pt x="47232" y="50922"/>
                  </a:cubicBezTo>
                  <a:cubicBezTo>
                    <a:pt x="50922" y="56826"/>
                    <a:pt x="51660" y="59040"/>
                    <a:pt x="50922" y="59778"/>
                  </a:cubicBezTo>
                  <a:cubicBezTo>
                    <a:pt x="50184" y="60516"/>
                    <a:pt x="50922" y="59778"/>
                    <a:pt x="46494" y="54612"/>
                  </a:cubicBezTo>
                  <a:lnTo>
                    <a:pt x="37638" y="40590"/>
                  </a:lnTo>
                  <a:cubicBezTo>
                    <a:pt x="34123" y="35244"/>
                    <a:pt x="31156" y="29557"/>
                    <a:pt x="28782" y="23616"/>
                  </a:cubicBezTo>
                  <a:cubicBezTo>
                    <a:pt x="28782" y="23616"/>
                    <a:pt x="28782" y="23616"/>
                    <a:pt x="28782" y="23616"/>
                  </a:cubicBezTo>
                  <a:cubicBezTo>
                    <a:pt x="25830" y="30701"/>
                    <a:pt x="25830" y="38671"/>
                    <a:pt x="28782" y="45756"/>
                  </a:cubicBezTo>
                  <a:cubicBezTo>
                    <a:pt x="31964" y="51903"/>
                    <a:pt x="35934" y="57609"/>
                    <a:pt x="40590" y="62730"/>
                  </a:cubicBezTo>
                  <a:cubicBezTo>
                    <a:pt x="40590" y="62730"/>
                    <a:pt x="46494" y="70110"/>
                    <a:pt x="45756" y="70848"/>
                  </a:cubicBezTo>
                  <a:lnTo>
                    <a:pt x="28044" y="52398"/>
                  </a:lnTo>
                  <a:lnTo>
                    <a:pt x="16974" y="39852"/>
                  </a:lnTo>
                  <a:cubicBezTo>
                    <a:pt x="14985" y="36128"/>
                    <a:pt x="13496" y="32158"/>
                    <a:pt x="12546" y="28044"/>
                  </a:cubicBezTo>
                  <a:lnTo>
                    <a:pt x="12546" y="28044"/>
                  </a:lnTo>
                  <a:cubicBezTo>
                    <a:pt x="11301" y="31375"/>
                    <a:pt x="11301" y="35045"/>
                    <a:pt x="12546" y="38376"/>
                  </a:cubicBezTo>
                  <a:cubicBezTo>
                    <a:pt x="13342" y="45879"/>
                    <a:pt x="17052" y="52769"/>
                    <a:pt x="22878" y="57564"/>
                  </a:cubicBezTo>
                  <a:cubicBezTo>
                    <a:pt x="22878" y="62730"/>
                    <a:pt x="30996" y="66420"/>
                    <a:pt x="30258" y="67158"/>
                  </a:cubicBezTo>
                  <a:lnTo>
                    <a:pt x="22140" y="61254"/>
                  </a:lnTo>
                  <a:lnTo>
                    <a:pt x="4428" y="52398"/>
                  </a:lnTo>
                  <a:cubicBezTo>
                    <a:pt x="4428" y="52398"/>
                    <a:pt x="0" y="52398"/>
                    <a:pt x="0" y="59040"/>
                  </a:cubicBezTo>
                  <a:cubicBezTo>
                    <a:pt x="0" y="65682"/>
                    <a:pt x="9594" y="75276"/>
                    <a:pt x="13284" y="80442"/>
                  </a:cubicBezTo>
                  <a:cubicBezTo>
                    <a:pt x="16974" y="85608"/>
                    <a:pt x="21402" y="87084"/>
                    <a:pt x="20664" y="87822"/>
                  </a:cubicBezTo>
                  <a:cubicBezTo>
                    <a:pt x="19926" y="88560"/>
                    <a:pt x="20664" y="87822"/>
                    <a:pt x="14760" y="87822"/>
                  </a:cubicBezTo>
                  <a:lnTo>
                    <a:pt x="1476" y="78966"/>
                  </a:lnTo>
                  <a:cubicBezTo>
                    <a:pt x="1476" y="78966"/>
                    <a:pt x="1476" y="78966"/>
                    <a:pt x="1476" y="87822"/>
                  </a:cubicBezTo>
                  <a:cubicBezTo>
                    <a:pt x="4278" y="92109"/>
                    <a:pt x="8077" y="95654"/>
                    <a:pt x="12546" y="98154"/>
                  </a:cubicBezTo>
                  <a:cubicBezTo>
                    <a:pt x="16236" y="98154"/>
                    <a:pt x="22878" y="104058"/>
                    <a:pt x="22140" y="104796"/>
                  </a:cubicBezTo>
                  <a:cubicBezTo>
                    <a:pt x="21402" y="105534"/>
                    <a:pt x="22140" y="104796"/>
                    <a:pt x="15498" y="104796"/>
                  </a:cubicBezTo>
                  <a:lnTo>
                    <a:pt x="4428" y="100368"/>
                  </a:lnTo>
                  <a:cubicBezTo>
                    <a:pt x="4428" y="100368"/>
                    <a:pt x="4428" y="100368"/>
                    <a:pt x="4428" y="100368"/>
                  </a:cubicBezTo>
                  <a:cubicBezTo>
                    <a:pt x="4164" y="104754"/>
                    <a:pt x="5773" y="109045"/>
                    <a:pt x="8856" y="112176"/>
                  </a:cubicBezTo>
                  <a:cubicBezTo>
                    <a:pt x="12798" y="116370"/>
                    <a:pt x="17964" y="119211"/>
                    <a:pt x="23616" y="120294"/>
                  </a:cubicBezTo>
                  <a:cubicBezTo>
                    <a:pt x="28782" y="120294"/>
                    <a:pt x="29520" y="120294"/>
                    <a:pt x="29520" y="120294"/>
                  </a:cubicBezTo>
                  <a:lnTo>
                    <a:pt x="29520" y="120294"/>
                  </a:lnTo>
                  <a:lnTo>
                    <a:pt x="12546" y="120294"/>
                  </a:lnTo>
                  <a:cubicBezTo>
                    <a:pt x="12546" y="126198"/>
                    <a:pt x="12546" y="126198"/>
                    <a:pt x="12546" y="126198"/>
                  </a:cubicBezTo>
                  <a:cubicBezTo>
                    <a:pt x="12546" y="126198"/>
                    <a:pt x="12546" y="130626"/>
                    <a:pt x="12546" y="135054"/>
                  </a:cubicBezTo>
                  <a:close/>
                  <a:moveTo>
                    <a:pt x="98154" y="208854"/>
                  </a:moveTo>
                  <a:lnTo>
                    <a:pt x="102582" y="208854"/>
                  </a:lnTo>
                  <a:lnTo>
                    <a:pt x="102582" y="208854"/>
                  </a:lnTo>
                  <a:cubicBezTo>
                    <a:pt x="102582" y="208854"/>
                    <a:pt x="102582" y="208854"/>
                    <a:pt x="102582" y="208854"/>
                  </a:cubicBezTo>
                  <a:lnTo>
                    <a:pt x="96678" y="213282"/>
                  </a:lnTo>
                  <a:lnTo>
                    <a:pt x="96678" y="213282"/>
                  </a:lnTo>
                  <a:lnTo>
                    <a:pt x="96678" y="213282"/>
                  </a:lnTo>
                  <a:close/>
                  <a:moveTo>
                    <a:pt x="77490" y="197784"/>
                  </a:moveTo>
                  <a:cubicBezTo>
                    <a:pt x="79193" y="198143"/>
                    <a:pt x="80953" y="198143"/>
                    <a:pt x="82656" y="197784"/>
                  </a:cubicBezTo>
                  <a:cubicBezTo>
                    <a:pt x="82656" y="197784"/>
                    <a:pt x="82656" y="197784"/>
                    <a:pt x="82656" y="197784"/>
                  </a:cubicBezTo>
                  <a:lnTo>
                    <a:pt x="82656" y="197784"/>
                  </a:lnTo>
                  <a:cubicBezTo>
                    <a:pt x="82656" y="197784"/>
                    <a:pt x="82656" y="197784"/>
                    <a:pt x="78228" y="197784"/>
                  </a:cubicBezTo>
                  <a:cubicBezTo>
                    <a:pt x="73800" y="197784"/>
                    <a:pt x="78228" y="197784"/>
                    <a:pt x="78228" y="197784"/>
                  </a:cubicBezTo>
                  <a:close/>
                  <a:moveTo>
                    <a:pt x="64944" y="185238"/>
                  </a:moveTo>
                  <a:lnTo>
                    <a:pt x="64944" y="185238"/>
                  </a:lnTo>
                  <a:cubicBezTo>
                    <a:pt x="66413" y="185440"/>
                    <a:pt x="67903" y="185440"/>
                    <a:pt x="69372" y="185238"/>
                  </a:cubicBezTo>
                  <a:cubicBezTo>
                    <a:pt x="69372" y="185238"/>
                    <a:pt x="69372" y="185238"/>
                    <a:pt x="69372" y="185238"/>
                  </a:cubicBezTo>
                  <a:lnTo>
                    <a:pt x="69372" y="185238"/>
                  </a:lnTo>
                  <a:cubicBezTo>
                    <a:pt x="69372" y="185238"/>
                    <a:pt x="65682" y="185238"/>
                    <a:pt x="64944" y="185238"/>
                  </a:cubicBezTo>
                  <a:lnTo>
                    <a:pt x="64944" y="185238"/>
                  </a:lnTo>
                  <a:cubicBezTo>
                    <a:pt x="64944" y="185238"/>
                    <a:pt x="66420" y="183024"/>
                    <a:pt x="67896" y="182286"/>
                  </a:cubicBezTo>
                  <a:close/>
                  <a:moveTo>
                    <a:pt x="50922" y="170478"/>
                  </a:moveTo>
                  <a:lnTo>
                    <a:pt x="50922" y="170478"/>
                  </a:lnTo>
                  <a:cubicBezTo>
                    <a:pt x="50922" y="170478"/>
                    <a:pt x="50922" y="170478"/>
                    <a:pt x="54612" y="170478"/>
                  </a:cubicBezTo>
                  <a:cubicBezTo>
                    <a:pt x="58302" y="170478"/>
                    <a:pt x="54612" y="170478"/>
                    <a:pt x="54612" y="170478"/>
                  </a:cubicBezTo>
                  <a:lnTo>
                    <a:pt x="53874" y="170478"/>
                  </a:lnTo>
                  <a:close/>
                  <a:moveTo>
                    <a:pt x="33210" y="155718"/>
                  </a:moveTo>
                  <a:lnTo>
                    <a:pt x="45756" y="155718"/>
                  </a:lnTo>
                  <a:cubicBezTo>
                    <a:pt x="45756" y="155718"/>
                    <a:pt x="45756" y="155718"/>
                    <a:pt x="45756" y="155718"/>
                  </a:cubicBezTo>
                  <a:lnTo>
                    <a:pt x="36162" y="155718"/>
                  </a:lnTo>
                  <a:close/>
                  <a:moveTo>
                    <a:pt x="40590" y="32472"/>
                  </a:moveTo>
                  <a:lnTo>
                    <a:pt x="47232" y="41328"/>
                  </a:lnTo>
                  <a:cubicBezTo>
                    <a:pt x="47232" y="41328"/>
                    <a:pt x="47232" y="45756"/>
                    <a:pt x="47232" y="41328"/>
                  </a:cubicBezTo>
                  <a:lnTo>
                    <a:pt x="47232" y="36900"/>
                  </a:lnTo>
                  <a:lnTo>
                    <a:pt x="42804" y="30258"/>
                  </a:lnTo>
                  <a:cubicBezTo>
                    <a:pt x="42804" y="30258"/>
                    <a:pt x="42066" y="28044"/>
                    <a:pt x="43542" y="29520"/>
                  </a:cubicBezTo>
                  <a:close/>
                  <a:moveTo>
                    <a:pt x="28782" y="45756"/>
                  </a:moveTo>
                  <a:cubicBezTo>
                    <a:pt x="28782" y="45756"/>
                    <a:pt x="28782" y="45756"/>
                    <a:pt x="28782" y="45756"/>
                  </a:cubicBezTo>
                  <a:lnTo>
                    <a:pt x="38376" y="52398"/>
                  </a:lnTo>
                  <a:lnTo>
                    <a:pt x="38376" y="52398"/>
                  </a:lnTo>
                  <a:cubicBezTo>
                    <a:pt x="38376" y="52398"/>
                    <a:pt x="38376" y="52398"/>
                    <a:pt x="38376" y="52398"/>
                  </a:cubicBezTo>
                  <a:lnTo>
                    <a:pt x="33948" y="47232"/>
                  </a:lnTo>
                  <a:close/>
                  <a:moveTo>
                    <a:pt x="19188" y="59778"/>
                  </a:moveTo>
                  <a:cubicBezTo>
                    <a:pt x="19188" y="59778"/>
                    <a:pt x="19188" y="59778"/>
                    <a:pt x="19188" y="59778"/>
                  </a:cubicBezTo>
                  <a:lnTo>
                    <a:pt x="19188" y="59778"/>
                  </a:lnTo>
                  <a:lnTo>
                    <a:pt x="19188" y="59778"/>
                  </a:lnTo>
                  <a:cubicBezTo>
                    <a:pt x="19188" y="59778"/>
                    <a:pt x="19188" y="59778"/>
                    <a:pt x="19188" y="59778"/>
                  </a:cubicBezTo>
                  <a:lnTo>
                    <a:pt x="19188" y="59778"/>
                  </a:lnTo>
                  <a:close/>
                  <a:moveTo>
                    <a:pt x="19188" y="76752"/>
                  </a:moveTo>
                  <a:lnTo>
                    <a:pt x="19188" y="76752"/>
                  </a:lnTo>
                  <a:lnTo>
                    <a:pt x="19188" y="76752"/>
                  </a:lnTo>
                  <a:cubicBezTo>
                    <a:pt x="19188" y="76752"/>
                    <a:pt x="19188" y="76752"/>
                    <a:pt x="19188" y="76752"/>
                  </a:cubicBezTo>
                  <a:lnTo>
                    <a:pt x="19188" y="76752"/>
                  </a:lnTo>
                  <a:cubicBezTo>
                    <a:pt x="19188" y="76752"/>
                    <a:pt x="19188" y="76752"/>
                    <a:pt x="19188" y="76752"/>
                  </a:cubicBezTo>
                  <a:close/>
                  <a:moveTo>
                    <a:pt x="19188" y="98154"/>
                  </a:moveTo>
                  <a:lnTo>
                    <a:pt x="19188" y="98154"/>
                  </a:lnTo>
                  <a:lnTo>
                    <a:pt x="19188" y="98154"/>
                  </a:lnTo>
                  <a:lnTo>
                    <a:pt x="19188" y="98154"/>
                  </a:lnTo>
                  <a:lnTo>
                    <a:pt x="19188" y="98154"/>
                  </a:lnTo>
                  <a:lnTo>
                    <a:pt x="23616" y="98154"/>
                  </a:lnTo>
                  <a:lnTo>
                    <a:pt x="23616" y="98154"/>
                  </a:lnTo>
                  <a:cubicBezTo>
                    <a:pt x="23616" y="98154"/>
                    <a:pt x="22878" y="97416"/>
                    <a:pt x="21402" y="95202"/>
                  </a:cubicBezTo>
                  <a:close/>
                  <a:moveTo>
                    <a:pt x="22878" y="115866"/>
                  </a:moveTo>
                  <a:lnTo>
                    <a:pt x="22878" y="115866"/>
                  </a:lnTo>
                  <a:lnTo>
                    <a:pt x="22878" y="115866"/>
                  </a:lnTo>
                  <a:lnTo>
                    <a:pt x="28782" y="115866"/>
                  </a:lnTo>
                  <a:cubicBezTo>
                    <a:pt x="28782" y="115866"/>
                    <a:pt x="28782" y="115866"/>
                    <a:pt x="28782" y="115866"/>
                  </a:cubicBezTo>
                  <a:close/>
                  <a:moveTo>
                    <a:pt x="22878" y="134316"/>
                  </a:moveTo>
                  <a:lnTo>
                    <a:pt x="28044" y="134316"/>
                  </a:lnTo>
                  <a:cubicBezTo>
                    <a:pt x="28044" y="134316"/>
                    <a:pt x="28044" y="134316"/>
                    <a:pt x="28044" y="134316"/>
                  </a:cubicBezTo>
                  <a:lnTo>
                    <a:pt x="25092" y="134316"/>
                  </a:lnTo>
                  <a:lnTo>
                    <a:pt x="25092" y="134316"/>
                  </a:lnTo>
                  <a:cubicBezTo>
                    <a:pt x="25092" y="134316"/>
                    <a:pt x="25092" y="131364"/>
                    <a:pt x="28044" y="13136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8E8C7ED-21EB-4FF5-BD0A-A2ED970654F8}"/>
                </a:ext>
              </a:extLst>
            </p:cNvPr>
            <p:cNvSpPr/>
            <p:nvPr/>
          </p:nvSpPr>
          <p:spPr>
            <a:xfrm>
              <a:off x="3569502" y="1879119"/>
              <a:ext cx="85607" cy="146711"/>
            </a:xfrm>
            <a:custGeom>
              <a:avLst/>
              <a:gdLst>
                <a:gd name="connsiteX0" fmla="*/ 19188 w 85607"/>
                <a:gd name="connsiteY0" fmla="*/ 11808 h 146711"/>
                <a:gd name="connsiteX1" fmla="*/ 19188 w 85607"/>
                <a:gd name="connsiteY1" fmla="*/ 25830 h 146711"/>
                <a:gd name="connsiteX2" fmla="*/ 23616 w 85607"/>
                <a:gd name="connsiteY2" fmla="*/ 32472 h 146711"/>
                <a:gd name="connsiteX3" fmla="*/ 16974 w 85607"/>
                <a:gd name="connsiteY3" fmla="*/ 32472 h 146711"/>
                <a:gd name="connsiteX4" fmla="*/ 7380 w 85607"/>
                <a:gd name="connsiteY4" fmla="*/ 28044 h 146711"/>
                <a:gd name="connsiteX5" fmla="*/ 0 w 85607"/>
                <a:gd name="connsiteY5" fmla="*/ 33948 h 146711"/>
                <a:gd name="connsiteX6" fmla="*/ 7380 w 85607"/>
                <a:gd name="connsiteY6" fmla="*/ 44280 h 146711"/>
                <a:gd name="connsiteX7" fmla="*/ 11070 w 85607"/>
                <a:gd name="connsiteY7" fmla="*/ 44280 h 146711"/>
                <a:gd name="connsiteX8" fmla="*/ 11070 w 85607"/>
                <a:gd name="connsiteY8" fmla="*/ 44280 h 146711"/>
                <a:gd name="connsiteX9" fmla="*/ 2952 w 85607"/>
                <a:gd name="connsiteY9" fmla="*/ 44280 h 146711"/>
                <a:gd name="connsiteX10" fmla="*/ 1185 w 85607"/>
                <a:gd name="connsiteY10" fmla="*/ 51369 h 146711"/>
                <a:gd name="connsiteX11" fmla="*/ 2952 w 85607"/>
                <a:gd name="connsiteY11" fmla="*/ 53136 h 146711"/>
                <a:gd name="connsiteX12" fmla="*/ 16974 w 85607"/>
                <a:gd name="connsiteY12" fmla="*/ 59778 h 146711"/>
                <a:gd name="connsiteX13" fmla="*/ 16974 w 85607"/>
                <a:gd name="connsiteY13" fmla="*/ 59778 h 146711"/>
                <a:gd name="connsiteX14" fmla="*/ 9594 w 85607"/>
                <a:gd name="connsiteY14" fmla="*/ 59778 h 146711"/>
                <a:gd name="connsiteX15" fmla="*/ 4259 w 85607"/>
                <a:gd name="connsiteY15" fmla="*/ 66201 h 146711"/>
                <a:gd name="connsiteX16" fmla="*/ 4428 w 85607"/>
                <a:gd name="connsiteY16" fmla="*/ 67158 h 146711"/>
                <a:gd name="connsiteX17" fmla="*/ 16236 w 85607"/>
                <a:gd name="connsiteY17" fmla="*/ 74538 h 146711"/>
                <a:gd name="connsiteX18" fmla="*/ 22140 w 85607"/>
                <a:gd name="connsiteY18" fmla="*/ 74538 h 146711"/>
                <a:gd name="connsiteX19" fmla="*/ 22140 w 85607"/>
                <a:gd name="connsiteY19" fmla="*/ 74538 h 146711"/>
                <a:gd name="connsiteX20" fmla="*/ 14760 w 85607"/>
                <a:gd name="connsiteY20" fmla="*/ 78966 h 146711"/>
                <a:gd name="connsiteX21" fmla="*/ 14760 w 85607"/>
                <a:gd name="connsiteY21" fmla="*/ 87822 h 146711"/>
                <a:gd name="connsiteX22" fmla="*/ 25092 w 85607"/>
                <a:gd name="connsiteY22" fmla="*/ 87822 h 146711"/>
                <a:gd name="connsiteX23" fmla="*/ 30258 w 85607"/>
                <a:gd name="connsiteY23" fmla="*/ 87822 h 146711"/>
                <a:gd name="connsiteX24" fmla="*/ 25830 w 85607"/>
                <a:gd name="connsiteY24" fmla="*/ 92988 h 146711"/>
                <a:gd name="connsiteX25" fmla="*/ 25830 w 85607"/>
                <a:gd name="connsiteY25" fmla="*/ 101106 h 146711"/>
                <a:gd name="connsiteX26" fmla="*/ 37638 w 85607"/>
                <a:gd name="connsiteY26" fmla="*/ 101106 h 146711"/>
                <a:gd name="connsiteX27" fmla="*/ 43542 w 85607"/>
                <a:gd name="connsiteY27" fmla="*/ 101106 h 146711"/>
                <a:gd name="connsiteX28" fmla="*/ 36900 w 85607"/>
                <a:gd name="connsiteY28" fmla="*/ 107010 h 146711"/>
                <a:gd name="connsiteX29" fmla="*/ 36697 w 85607"/>
                <a:gd name="connsiteY29" fmla="*/ 116401 h 146711"/>
                <a:gd name="connsiteX30" fmla="*/ 36900 w 85607"/>
                <a:gd name="connsiteY30" fmla="*/ 116604 h 146711"/>
                <a:gd name="connsiteX31" fmla="*/ 50922 w 85607"/>
                <a:gd name="connsiteY31" fmla="*/ 116604 h 146711"/>
                <a:gd name="connsiteX32" fmla="*/ 54612 w 85607"/>
                <a:gd name="connsiteY32" fmla="*/ 116604 h 146711"/>
                <a:gd name="connsiteX33" fmla="*/ 54612 w 85607"/>
                <a:gd name="connsiteY33" fmla="*/ 122508 h 146711"/>
                <a:gd name="connsiteX34" fmla="*/ 47601 w 85607"/>
                <a:gd name="connsiteY34" fmla="*/ 133947 h 146711"/>
                <a:gd name="connsiteX35" fmla="*/ 59040 w 85607"/>
                <a:gd name="connsiteY35" fmla="*/ 140958 h 146711"/>
                <a:gd name="connsiteX36" fmla="*/ 73062 w 85607"/>
                <a:gd name="connsiteY36" fmla="*/ 136530 h 146711"/>
                <a:gd name="connsiteX37" fmla="*/ 73062 w 85607"/>
                <a:gd name="connsiteY37" fmla="*/ 136530 h 146711"/>
                <a:gd name="connsiteX38" fmla="*/ 73062 w 85607"/>
                <a:gd name="connsiteY38" fmla="*/ 136530 h 146711"/>
                <a:gd name="connsiteX39" fmla="*/ 72859 w 85607"/>
                <a:gd name="connsiteY39" fmla="*/ 145921 h 146711"/>
                <a:gd name="connsiteX40" fmla="*/ 73062 w 85607"/>
                <a:gd name="connsiteY40" fmla="*/ 146124 h 146711"/>
                <a:gd name="connsiteX41" fmla="*/ 81918 w 85607"/>
                <a:gd name="connsiteY41" fmla="*/ 146124 h 146711"/>
                <a:gd name="connsiteX42" fmla="*/ 85608 w 85607"/>
                <a:gd name="connsiteY42" fmla="*/ 132102 h 146711"/>
                <a:gd name="connsiteX43" fmla="*/ 85608 w 85607"/>
                <a:gd name="connsiteY43" fmla="*/ 132102 h 146711"/>
                <a:gd name="connsiteX44" fmla="*/ 85608 w 85607"/>
                <a:gd name="connsiteY44" fmla="*/ 132102 h 146711"/>
                <a:gd name="connsiteX45" fmla="*/ 85608 w 85607"/>
                <a:gd name="connsiteY45" fmla="*/ 132102 h 146711"/>
                <a:gd name="connsiteX46" fmla="*/ 85608 w 85607"/>
                <a:gd name="connsiteY46" fmla="*/ 132102 h 146711"/>
                <a:gd name="connsiteX47" fmla="*/ 85608 w 85607"/>
                <a:gd name="connsiteY47" fmla="*/ 132102 h 146711"/>
                <a:gd name="connsiteX48" fmla="*/ 85608 w 85607"/>
                <a:gd name="connsiteY48" fmla="*/ 132102 h 146711"/>
                <a:gd name="connsiteX49" fmla="*/ 85608 w 85607"/>
                <a:gd name="connsiteY49" fmla="*/ 132102 h 146711"/>
                <a:gd name="connsiteX50" fmla="*/ 85608 w 85607"/>
                <a:gd name="connsiteY50" fmla="*/ 132102 h 146711"/>
                <a:gd name="connsiteX51" fmla="*/ 85608 w 85607"/>
                <a:gd name="connsiteY51" fmla="*/ 132102 h 146711"/>
                <a:gd name="connsiteX52" fmla="*/ 85608 w 85607"/>
                <a:gd name="connsiteY52" fmla="*/ 118080 h 146711"/>
                <a:gd name="connsiteX53" fmla="*/ 85608 w 85607"/>
                <a:gd name="connsiteY53" fmla="*/ 107748 h 146711"/>
                <a:gd name="connsiteX54" fmla="*/ 85608 w 85607"/>
                <a:gd name="connsiteY54" fmla="*/ 107748 h 146711"/>
                <a:gd name="connsiteX55" fmla="*/ 74538 w 85607"/>
                <a:gd name="connsiteY55" fmla="*/ 100368 h 146711"/>
                <a:gd name="connsiteX56" fmla="*/ 57564 w 85607"/>
                <a:gd name="connsiteY56" fmla="*/ 95202 h 146711"/>
                <a:gd name="connsiteX57" fmla="*/ 43542 w 85607"/>
                <a:gd name="connsiteY57" fmla="*/ 84870 h 146711"/>
                <a:gd name="connsiteX58" fmla="*/ 52398 w 85607"/>
                <a:gd name="connsiteY58" fmla="*/ 67896 h 146711"/>
                <a:gd name="connsiteX59" fmla="*/ 65682 w 85607"/>
                <a:gd name="connsiteY59" fmla="*/ 51660 h 146711"/>
                <a:gd name="connsiteX60" fmla="*/ 59040 w 85607"/>
                <a:gd name="connsiteY60" fmla="*/ 24354 h 146711"/>
                <a:gd name="connsiteX61" fmla="*/ 43542 w 85607"/>
                <a:gd name="connsiteY61" fmla="*/ 0 h 146711"/>
                <a:gd name="connsiteX62" fmla="*/ 43542 w 85607"/>
                <a:gd name="connsiteY62" fmla="*/ 6642 h 146711"/>
                <a:gd name="connsiteX63" fmla="*/ 43542 w 85607"/>
                <a:gd name="connsiteY63" fmla="*/ 14760 h 146711"/>
                <a:gd name="connsiteX64" fmla="*/ 36900 w 85607"/>
                <a:gd name="connsiteY64" fmla="*/ 11070 h 146711"/>
                <a:gd name="connsiteX65" fmla="*/ 19188 w 85607"/>
                <a:gd name="connsiteY65" fmla="*/ 11808 h 146711"/>
                <a:gd name="connsiteX66" fmla="*/ 69372 w 85607"/>
                <a:gd name="connsiteY66" fmla="*/ 127674 h 146711"/>
                <a:gd name="connsiteX67" fmla="*/ 69372 w 85607"/>
                <a:gd name="connsiteY67" fmla="*/ 127674 h 146711"/>
                <a:gd name="connsiteX68" fmla="*/ 73062 w 85607"/>
                <a:gd name="connsiteY68" fmla="*/ 123246 h 146711"/>
                <a:gd name="connsiteX69" fmla="*/ 73062 w 85607"/>
                <a:gd name="connsiteY69" fmla="*/ 123246 h 146711"/>
                <a:gd name="connsiteX70" fmla="*/ 73062 w 85607"/>
                <a:gd name="connsiteY70" fmla="*/ 123246 h 146711"/>
                <a:gd name="connsiteX71" fmla="*/ 68634 w 85607"/>
                <a:gd name="connsiteY71" fmla="*/ 123246 h 146711"/>
                <a:gd name="connsiteX72" fmla="*/ 68634 w 85607"/>
                <a:gd name="connsiteY72" fmla="*/ 123246 h 146711"/>
                <a:gd name="connsiteX73" fmla="*/ 13284 w 85607"/>
                <a:gd name="connsiteY73" fmla="*/ 33948 h 146711"/>
                <a:gd name="connsiteX74" fmla="*/ 13284 w 85607"/>
                <a:gd name="connsiteY74" fmla="*/ 33948 h 146711"/>
                <a:gd name="connsiteX75" fmla="*/ 13284 w 85607"/>
                <a:gd name="connsiteY75" fmla="*/ 33948 h 146711"/>
                <a:gd name="connsiteX76" fmla="*/ 13284 w 85607"/>
                <a:gd name="connsiteY76" fmla="*/ 33948 h 146711"/>
                <a:gd name="connsiteX77" fmla="*/ 13284 w 85607"/>
                <a:gd name="connsiteY77" fmla="*/ 33948 h 146711"/>
                <a:gd name="connsiteX78" fmla="*/ 13284 w 85607"/>
                <a:gd name="connsiteY78" fmla="*/ 33948 h 146711"/>
                <a:gd name="connsiteX79" fmla="*/ 13284 w 85607"/>
                <a:gd name="connsiteY79" fmla="*/ 51660 h 146711"/>
                <a:gd name="connsiteX80" fmla="*/ 13284 w 85607"/>
                <a:gd name="connsiteY80" fmla="*/ 51660 h 146711"/>
                <a:gd name="connsiteX81" fmla="*/ 25830 w 85607"/>
                <a:gd name="connsiteY81" fmla="*/ 51660 h 146711"/>
                <a:gd name="connsiteX82" fmla="*/ 22140 w 85607"/>
                <a:gd name="connsiteY82" fmla="*/ 51660 h 146711"/>
                <a:gd name="connsiteX83" fmla="*/ 19926 w 85607"/>
                <a:gd name="connsiteY83" fmla="*/ 71586 h 146711"/>
                <a:gd name="connsiteX84" fmla="*/ 19926 w 85607"/>
                <a:gd name="connsiteY84" fmla="*/ 71586 h 146711"/>
                <a:gd name="connsiteX85" fmla="*/ 28782 w 85607"/>
                <a:gd name="connsiteY85" fmla="*/ 71586 h 146711"/>
                <a:gd name="connsiteX86" fmla="*/ 28782 w 85607"/>
                <a:gd name="connsiteY86" fmla="*/ 71586 h 146711"/>
                <a:gd name="connsiteX87" fmla="*/ 32472 w 85607"/>
                <a:gd name="connsiteY87" fmla="*/ 85608 h 146711"/>
                <a:gd name="connsiteX88" fmla="*/ 25092 w 85607"/>
                <a:gd name="connsiteY88" fmla="*/ 90036 h 146711"/>
                <a:gd name="connsiteX89" fmla="*/ 25092 w 85607"/>
                <a:gd name="connsiteY89" fmla="*/ 90036 h 146711"/>
                <a:gd name="connsiteX90" fmla="*/ 25092 w 85607"/>
                <a:gd name="connsiteY90" fmla="*/ 90036 h 146711"/>
                <a:gd name="connsiteX91" fmla="*/ 29520 w 85607"/>
                <a:gd name="connsiteY91" fmla="*/ 90036 h 146711"/>
                <a:gd name="connsiteX92" fmla="*/ 29520 w 85607"/>
                <a:gd name="connsiteY92" fmla="*/ 90036 h 146711"/>
                <a:gd name="connsiteX93" fmla="*/ 52398 w 85607"/>
                <a:gd name="connsiteY93" fmla="*/ 115128 h 146711"/>
                <a:gd name="connsiteX94" fmla="*/ 52398 w 85607"/>
                <a:gd name="connsiteY94" fmla="*/ 115128 h 146711"/>
                <a:gd name="connsiteX95" fmla="*/ 59040 w 85607"/>
                <a:gd name="connsiteY95" fmla="*/ 109962 h 146711"/>
                <a:gd name="connsiteX96" fmla="*/ 59040 w 85607"/>
                <a:gd name="connsiteY96" fmla="*/ 109962 h 146711"/>
                <a:gd name="connsiteX97" fmla="*/ 59040 w 85607"/>
                <a:gd name="connsiteY97" fmla="*/ 109962 h 146711"/>
                <a:gd name="connsiteX98" fmla="*/ 59040 w 85607"/>
                <a:gd name="connsiteY98" fmla="*/ 109962 h 146711"/>
                <a:gd name="connsiteX99" fmla="*/ 59040 w 85607"/>
                <a:gd name="connsiteY99" fmla="*/ 109962 h 146711"/>
                <a:gd name="connsiteX100" fmla="*/ 59040 w 85607"/>
                <a:gd name="connsiteY100" fmla="*/ 109962 h 146711"/>
                <a:gd name="connsiteX101" fmla="*/ 50184 w 85607"/>
                <a:gd name="connsiteY101" fmla="*/ 115128 h 146711"/>
                <a:gd name="connsiteX102" fmla="*/ 41328 w 85607"/>
                <a:gd name="connsiteY102" fmla="*/ 101106 h 146711"/>
                <a:gd name="connsiteX103" fmla="*/ 41328 w 85607"/>
                <a:gd name="connsiteY103" fmla="*/ 101106 h 146711"/>
                <a:gd name="connsiteX104" fmla="*/ 45018 w 85607"/>
                <a:gd name="connsiteY104" fmla="*/ 101106 h 146711"/>
                <a:gd name="connsiteX105" fmla="*/ 45018 w 85607"/>
                <a:gd name="connsiteY105" fmla="*/ 101106 h 146711"/>
                <a:gd name="connsiteX106" fmla="*/ 45018 w 85607"/>
                <a:gd name="connsiteY106" fmla="*/ 101106 h 146711"/>
                <a:gd name="connsiteX107" fmla="*/ 39852 w 85607"/>
                <a:gd name="connsiteY107" fmla="*/ 101106 h 146711"/>
                <a:gd name="connsiteX108" fmla="*/ 36162 w 85607"/>
                <a:gd name="connsiteY108" fmla="*/ 101106 h 146711"/>
                <a:gd name="connsiteX109" fmla="*/ 39114 w 85607"/>
                <a:gd name="connsiteY109" fmla="*/ 101106 h 146711"/>
                <a:gd name="connsiteX110" fmla="*/ 36162 w 85607"/>
                <a:gd name="connsiteY110" fmla="*/ 27306 h 146711"/>
                <a:gd name="connsiteX111" fmla="*/ 32472 w 85607"/>
                <a:gd name="connsiteY111" fmla="*/ 27306 h 146711"/>
                <a:gd name="connsiteX112" fmla="*/ 32472 w 85607"/>
                <a:gd name="connsiteY112" fmla="*/ 27306 h 146711"/>
                <a:gd name="connsiteX113" fmla="*/ 32472 w 85607"/>
                <a:gd name="connsiteY113" fmla="*/ 27306 h 146711"/>
                <a:gd name="connsiteX114" fmla="*/ 32472 w 85607"/>
                <a:gd name="connsiteY114" fmla="*/ 27306 h 146711"/>
                <a:gd name="connsiteX115" fmla="*/ 33948 w 85607"/>
                <a:gd name="connsiteY115" fmla="*/ 24354 h 14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85607" h="146711">
                  <a:moveTo>
                    <a:pt x="19188" y="11808"/>
                  </a:moveTo>
                  <a:cubicBezTo>
                    <a:pt x="19188" y="11808"/>
                    <a:pt x="19188" y="22140"/>
                    <a:pt x="19188" y="25830"/>
                  </a:cubicBezTo>
                  <a:cubicBezTo>
                    <a:pt x="19188" y="29520"/>
                    <a:pt x="24354" y="30996"/>
                    <a:pt x="23616" y="32472"/>
                  </a:cubicBezTo>
                  <a:cubicBezTo>
                    <a:pt x="22878" y="33948"/>
                    <a:pt x="18450" y="32472"/>
                    <a:pt x="16974" y="32472"/>
                  </a:cubicBezTo>
                  <a:cubicBezTo>
                    <a:pt x="14732" y="29466"/>
                    <a:pt x="11122" y="27800"/>
                    <a:pt x="7380" y="28044"/>
                  </a:cubicBezTo>
                  <a:cubicBezTo>
                    <a:pt x="2214" y="28044"/>
                    <a:pt x="0" y="28044"/>
                    <a:pt x="0" y="33948"/>
                  </a:cubicBezTo>
                  <a:cubicBezTo>
                    <a:pt x="0" y="39852"/>
                    <a:pt x="4428" y="42066"/>
                    <a:pt x="7380" y="44280"/>
                  </a:cubicBezTo>
                  <a:cubicBezTo>
                    <a:pt x="10332" y="46494"/>
                    <a:pt x="12546" y="44280"/>
                    <a:pt x="11070" y="44280"/>
                  </a:cubicBezTo>
                  <a:cubicBezTo>
                    <a:pt x="9594" y="44280"/>
                    <a:pt x="11070" y="44280"/>
                    <a:pt x="11070" y="44280"/>
                  </a:cubicBezTo>
                  <a:lnTo>
                    <a:pt x="2952" y="44280"/>
                  </a:lnTo>
                  <a:cubicBezTo>
                    <a:pt x="506" y="45749"/>
                    <a:pt x="-285" y="48923"/>
                    <a:pt x="1185" y="51369"/>
                  </a:cubicBezTo>
                  <a:cubicBezTo>
                    <a:pt x="1621" y="52094"/>
                    <a:pt x="2227" y="52701"/>
                    <a:pt x="2952" y="53136"/>
                  </a:cubicBezTo>
                  <a:cubicBezTo>
                    <a:pt x="6642" y="57564"/>
                    <a:pt x="15498" y="59040"/>
                    <a:pt x="16974" y="59778"/>
                  </a:cubicBezTo>
                  <a:cubicBezTo>
                    <a:pt x="18450" y="60516"/>
                    <a:pt x="16974" y="59778"/>
                    <a:pt x="16974" y="59778"/>
                  </a:cubicBezTo>
                  <a:cubicBezTo>
                    <a:pt x="16974" y="59778"/>
                    <a:pt x="16974" y="59778"/>
                    <a:pt x="9594" y="59778"/>
                  </a:cubicBezTo>
                  <a:cubicBezTo>
                    <a:pt x="6348" y="60078"/>
                    <a:pt x="3959" y="62954"/>
                    <a:pt x="4259" y="66201"/>
                  </a:cubicBezTo>
                  <a:cubicBezTo>
                    <a:pt x="4289" y="66524"/>
                    <a:pt x="4345" y="66844"/>
                    <a:pt x="4428" y="67158"/>
                  </a:cubicBezTo>
                  <a:cubicBezTo>
                    <a:pt x="4428" y="67158"/>
                    <a:pt x="12546" y="73800"/>
                    <a:pt x="16236" y="74538"/>
                  </a:cubicBezTo>
                  <a:cubicBezTo>
                    <a:pt x="19926" y="75276"/>
                    <a:pt x="22140" y="74538"/>
                    <a:pt x="22140" y="74538"/>
                  </a:cubicBezTo>
                  <a:cubicBezTo>
                    <a:pt x="22140" y="74538"/>
                    <a:pt x="22140" y="74538"/>
                    <a:pt x="22140" y="74538"/>
                  </a:cubicBezTo>
                  <a:cubicBezTo>
                    <a:pt x="22140" y="74538"/>
                    <a:pt x="15498" y="74538"/>
                    <a:pt x="14760" y="78966"/>
                  </a:cubicBezTo>
                  <a:cubicBezTo>
                    <a:pt x="12792" y="81590"/>
                    <a:pt x="12792" y="85198"/>
                    <a:pt x="14760" y="87822"/>
                  </a:cubicBezTo>
                  <a:cubicBezTo>
                    <a:pt x="14760" y="87822"/>
                    <a:pt x="23616" y="87822"/>
                    <a:pt x="25092" y="87822"/>
                  </a:cubicBezTo>
                  <a:cubicBezTo>
                    <a:pt x="26568" y="87822"/>
                    <a:pt x="28782" y="87822"/>
                    <a:pt x="30258" y="87822"/>
                  </a:cubicBezTo>
                  <a:cubicBezTo>
                    <a:pt x="31734" y="87822"/>
                    <a:pt x="30258" y="87822"/>
                    <a:pt x="25830" y="92988"/>
                  </a:cubicBezTo>
                  <a:cubicBezTo>
                    <a:pt x="21402" y="98154"/>
                    <a:pt x="25830" y="98892"/>
                    <a:pt x="25830" y="101106"/>
                  </a:cubicBezTo>
                  <a:cubicBezTo>
                    <a:pt x="29574" y="102844"/>
                    <a:pt x="33894" y="102844"/>
                    <a:pt x="37638" y="101106"/>
                  </a:cubicBezTo>
                  <a:cubicBezTo>
                    <a:pt x="37638" y="101106"/>
                    <a:pt x="42066" y="101106"/>
                    <a:pt x="43542" y="101106"/>
                  </a:cubicBezTo>
                  <a:cubicBezTo>
                    <a:pt x="45018" y="101106"/>
                    <a:pt x="39114" y="101106"/>
                    <a:pt x="36900" y="107010"/>
                  </a:cubicBezTo>
                  <a:cubicBezTo>
                    <a:pt x="34251" y="109547"/>
                    <a:pt x="34160" y="113752"/>
                    <a:pt x="36697" y="116401"/>
                  </a:cubicBezTo>
                  <a:cubicBezTo>
                    <a:pt x="36763" y="116470"/>
                    <a:pt x="36831" y="116538"/>
                    <a:pt x="36900" y="116604"/>
                  </a:cubicBezTo>
                  <a:cubicBezTo>
                    <a:pt x="41276" y="118966"/>
                    <a:pt x="46546" y="118966"/>
                    <a:pt x="50922" y="116604"/>
                  </a:cubicBezTo>
                  <a:lnTo>
                    <a:pt x="54612" y="116604"/>
                  </a:lnTo>
                  <a:cubicBezTo>
                    <a:pt x="54612" y="116604"/>
                    <a:pt x="54612" y="116604"/>
                    <a:pt x="54612" y="122508"/>
                  </a:cubicBezTo>
                  <a:cubicBezTo>
                    <a:pt x="49517" y="123731"/>
                    <a:pt x="46378" y="128852"/>
                    <a:pt x="47601" y="133947"/>
                  </a:cubicBezTo>
                  <a:cubicBezTo>
                    <a:pt x="48824" y="139042"/>
                    <a:pt x="53945" y="142181"/>
                    <a:pt x="59040" y="140958"/>
                  </a:cubicBezTo>
                  <a:cubicBezTo>
                    <a:pt x="64169" y="142081"/>
                    <a:pt x="69508" y="140395"/>
                    <a:pt x="73062" y="136530"/>
                  </a:cubicBezTo>
                  <a:lnTo>
                    <a:pt x="73062" y="136530"/>
                  </a:lnTo>
                  <a:cubicBezTo>
                    <a:pt x="73062" y="136530"/>
                    <a:pt x="73062" y="136530"/>
                    <a:pt x="73062" y="136530"/>
                  </a:cubicBezTo>
                  <a:cubicBezTo>
                    <a:pt x="70413" y="139067"/>
                    <a:pt x="70322" y="143272"/>
                    <a:pt x="72859" y="145921"/>
                  </a:cubicBezTo>
                  <a:cubicBezTo>
                    <a:pt x="72926" y="145990"/>
                    <a:pt x="72993" y="146058"/>
                    <a:pt x="73062" y="146124"/>
                  </a:cubicBezTo>
                  <a:cubicBezTo>
                    <a:pt x="75962" y="146908"/>
                    <a:pt x="79018" y="146908"/>
                    <a:pt x="81918" y="146124"/>
                  </a:cubicBezTo>
                  <a:cubicBezTo>
                    <a:pt x="83422" y="141526"/>
                    <a:pt x="84655" y="136844"/>
                    <a:pt x="85608" y="132102"/>
                  </a:cubicBezTo>
                  <a:lnTo>
                    <a:pt x="85608" y="132102"/>
                  </a:lnTo>
                  <a:cubicBezTo>
                    <a:pt x="85608" y="132102"/>
                    <a:pt x="85608" y="132102"/>
                    <a:pt x="85608" y="132102"/>
                  </a:cubicBezTo>
                  <a:cubicBezTo>
                    <a:pt x="85608" y="132102"/>
                    <a:pt x="85608" y="132102"/>
                    <a:pt x="85608" y="132102"/>
                  </a:cubicBezTo>
                  <a:lnTo>
                    <a:pt x="85608" y="132102"/>
                  </a:lnTo>
                  <a:lnTo>
                    <a:pt x="85608" y="132102"/>
                  </a:lnTo>
                  <a:cubicBezTo>
                    <a:pt x="85608" y="132102"/>
                    <a:pt x="85608" y="132102"/>
                    <a:pt x="85608" y="132102"/>
                  </a:cubicBezTo>
                  <a:cubicBezTo>
                    <a:pt x="85608" y="132102"/>
                    <a:pt x="85608" y="132102"/>
                    <a:pt x="85608" y="132102"/>
                  </a:cubicBezTo>
                  <a:cubicBezTo>
                    <a:pt x="85608" y="132102"/>
                    <a:pt x="85608" y="132102"/>
                    <a:pt x="85608" y="132102"/>
                  </a:cubicBezTo>
                  <a:lnTo>
                    <a:pt x="85608" y="132102"/>
                  </a:lnTo>
                  <a:lnTo>
                    <a:pt x="85608" y="118080"/>
                  </a:lnTo>
                  <a:cubicBezTo>
                    <a:pt x="85608" y="118080"/>
                    <a:pt x="85608" y="110700"/>
                    <a:pt x="85608" y="107748"/>
                  </a:cubicBezTo>
                  <a:lnTo>
                    <a:pt x="85608" y="107748"/>
                  </a:lnTo>
                  <a:cubicBezTo>
                    <a:pt x="81033" y="106982"/>
                    <a:pt x="77004" y="104296"/>
                    <a:pt x="74538" y="100368"/>
                  </a:cubicBezTo>
                  <a:cubicBezTo>
                    <a:pt x="74538" y="95940"/>
                    <a:pt x="66420" y="94464"/>
                    <a:pt x="57564" y="95202"/>
                  </a:cubicBezTo>
                  <a:cubicBezTo>
                    <a:pt x="51059" y="95430"/>
                    <a:pt x="45251" y="91151"/>
                    <a:pt x="43542" y="84870"/>
                  </a:cubicBezTo>
                  <a:cubicBezTo>
                    <a:pt x="43542" y="78966"/>
                    <a:pt x="43542" y="72324"/>
                    <a:pt x="52398" y="67896"/>
                  </a:cubicBezTo>
                  <a:cubicBezTo>
                    <a:pt x="61254" y="63468"/>
                    <a:pt x="64944" y="59040"/>
                    <a:pt x="65682" y="51660"/>
                  </a:cubicBezTo>
                  <a:cubicBezTo>
                    <a:pt x="66420" y="44280"/>
                    <a:pt x="67158" y="35424"/>
                    <a:pt x="59040" y="24354"/>
                  </a:cubicBezTo>
                  <a:cubicBezTo>
                    <a:pt x="52965" y="16851"/>
                    <a:pt x="47765" y="8681"/>
                    <a:pt x="43542" y="0"/>
                  </a:cubicBezTo>
                  <a:cubicBezTo>
                    <a:pt x="42811" y="2153"/>
                    <a:pt x="42811" y="4488"/>
                    <a:pt x="43542" y="6642"/>
                  </a:cubicBezTo>
                  <a:cubicBezTo>
                    <a:pt x="43542" y="6642"/>
                    <a:pt x="43542" y="14022"/>
                    <a:pt x="43542" y="14760"/>
                  </a:cubicBezTo>
                  <a:cubicBezTo>
                    <a:pt x="43542" y="15498"/>
                    <a:pt x="43542" y="14760"/>
                    <a:pt x="36900" y="11070"/>
                  </a:cubicBezTo>
                  <a:cubicBezTo>
                    <a:pt x="30258" y="7380"/>
                    <a:pt x="22140" y="8118"/>
                    <a:pt x="19188" y="11808"/>
                  </a:cubicBezTo>
                  <a:close/>
                  <a:moveTo>
                    <a:pt x="69372" y="127674"/>
                  </a:moveTo>
                  <a:lnTo>
                    <a:pt x="69372" y="127674"/>
                  </a:lnTo>
                  <a:lnTo>
                    <a:pt x="73062" y="123246"/>
                  </a:lnTo>
                  <a:cubicBezTo>
                    <a:pt x="73062" y="123246"/>
                    <a:pt x="73062" y="123246"/>
                    <a:pt x="73062" y="123246"/>
                  </a:cubicBezTo>
                  <a:cubicBezTo>
                    <a:pt x="73062" y="123246"/>
                    <a:pt x="73062" y="123246"/>
                    <a:pt x="73062" y="123246"/>
                  </a:cubicBezTo>
                  <a:cubicBezTo>
                    <a:pt x="73062" y="123246"/>
                    <a:pt x="73062" y="123246"/>
                    <a:pt x="68634" y="123246"/>
                  </a:cubicBezTo>
                  <a:lnTo>
                    <a:pt x="68634" y="123246"/>
                  </a:lnTo>
                  <a:close/>
                  <a:moveTo>
                    <a:pt x="13284" y="33948"/>
                  </a:moveTo>
                  <a:cubicBezTo>
                    <a:pt x="13284" y="33948"/>
                    <a:pt x="13284" y="33948"/>
                    <a:pt x="13284" y="33948"/>
                  </a:cubicBezTo>
                  <a:lnTo>
                    <a:pt x="13284" y="33948"/>
                  </a:lnTo>
                  <a:lnTo>
                    <a:pt x="13284" y="33948"/>
                  </a:lnTo>
                  <a:cubicBezTo>
                    <a:pt x="13284" y="33948"/>
                    <a:pt x="13284" y="33948"/>
                    <a:pt x="13284" y="33948"/>
                  </a:cubicBezTo>
                  <a:cubicBezTo>
                    <a:pt x="13284" y="33948"/>
                    <a:pt x="13284" y="33948"/>
                    <a:pt x="13284" y="33948"/>
                  </a:cubicBezTo>
                  <a:close/>
                  <a:moveTo>
                    <a:pt x="13284" y="51660"/>
                  </a:moveTo>
                  <a:lnTo>
                    <a:pt x="13284" y="51660"/>
                  </a:lnTo>
                  <a:lnTo>
                    <a:pt x="25830" y="51660"/>
                  </a:lnTo>
                  <a:cubicBezTo>
                    <a:pt x="25830" y="51660"/>
                    <a:pt x="25830" y="51660"/>
                    <a:pt x="22140" y="51660"/>
                  </a:cubicBezTo>
                  <a:close/>
                  <a:moveTo>
                    <a:pt x="19926" y="71586"/>
                  </a:moveTo>
                  <a:cubicBezTo>
                    <a:pt x="19926" y="71586"/>
                    <a:pt x="19926" y="71586"/>
                    <a:pt x="19926" y="71586"/>
                  </a:cubicBezTo>
                  <a:lnTo>
                    <a:pt x="28782" y="71586"/>
                  </a:lnTo>
                  <a:cubicBezTo>
                    <a:pt x="28782" y="71586"/>
                    <a:pt x="28782" y="71586"/>
                    <a:pt x="28782" y="71586"/>
                  </a:cubicBezTo>
                  <a:close/>
                  <a:moveTo>
                    <a:pt x="32472" y="85608"/>
                  </a:moveTo>
                  <a:lnTo>
                    <a:pt x="25092" y="90036"/>
                  </a:lnTo>
                  <a:cubicBezTo>
                    <a:pt x="25092" y="90036"/>
                    <a:pt x="25092" y="90036"/>
                    <a:pt x="25092" y="90036"/>
                  </a:cubicBezTo>
                  <a:lnTo>
                    <a:pt x="25092" y="90036"/>
                  </a:lnTo>
                  <a:cubicBezTo>
                    <a:pt x="26533" y="89583"/>
                    <a:pt x="28079" y="89583"/>
                    <a:pt x="29520" y="90036"/>
                  </a:cubicBezTo>
                  <a:lnTo>
                    <a:pt x="29520" y="90036"/>
                  </a:lnTo>
                  <a:close/>
                  <a:moveTo>
                    <a:pt x="52398" y="115128"/>
                  </a:moveTo>
                  <a:lnTo>
                    <a:pt x="52398" y="115128"/>
                  </a:lnTo>
                  <a:lnTo>
                    <a:pt x="59040" y="109962"/>
                  </a:lnTo>
                  <a:cubicBezTo>
                    <a:pt x="59040" y="109962"/>
                    <a:pt x="59040" y="109962"/>
                    <a:pt x="59040" y="109962"/>
                  </a:cubicBezTo>
                  <a:cubicBezTo>
                    <a:pt x="59040" y="109962"/>
                    <a:pt x="59040" y="109962"/>
                    <a:pt x="59040" y="109962"/>
                  </a:cubicBezTo>
                  <a:lnTo>
                    <a:pt x="59040" y="109962"/>
                  </a:lnTo>
                  <a:cubicBezTo>
                    <a:pt x="59040" y="109962"/>
                    <a:pt x="59040" y="109962"/>
                    <a:pt x="59040" y="109962"/>
                  </a:cubicBezTo>
                  <a:lnTo>
                    <a:pt x="59040" y="109962"/>
                  </a:lnTo>
                  <a:cubicBezTo>
                    <a:pt x="59040" y="109962"/>
                    <a:pt x="48708" y="115866"/>
                    <a:pt x="50184" y="115128"/>
                  </a:cubicBezTo>
                  <a:close/>
                  <a:moveTo>
                    <a:pt x="41328" y="101106"/>
                  </a:moveTo>
                  <a:lnTo>
                    <a:pt x="41328" y="101106"/>
                  </a:lnTo>
                  <a:lnTo>
                    <a:pt x="45018" y="101106"/>
                  </a:lnTo>
                  <a:cubicBezTo>
                    <a:pt x="45018" y="101106"/>
                    <a:pt x="45018" y="101106"/>
                    <a:pt x="45018" y="101106"/>
                  </a:cubicBezTo>
                  <a:cubicBezTo>
                    <a:pt x="45018" y="101106"/>
                    <a:pt x="45018" y="101106"/>
                    <a:pt x="45018" y="101106"/>
                  </a:cubicBezTo>
                  <a:lnTo>
                    <a:pt x="39852" y="101106"/>
                  </a:lnTo>
                  <a:cubicBezTo>
                    <a:pt x="39852" y="101106"/>
                    <a:pt x="39852" y="101106"/>
                    <a:pt x="36162" y="101106"/>
                  </a:cubicBezTo>
                  <a:cubicBezTo>
                    <a:pt x="32472" y="101106"/>
                    <a:pt x="37638" y="101106"/>
                    <a:pt x="39114" y="101106"/>
                  </a:cubicBezTo>
                  <a:close/>
                  <a:moveTo>
                    <a:pt x="36162" y="27306"/>
                  </a:moveTo>
                  <a:cubicBezTo>
                    <a:pt x="36162" y="27306"/>
                    <a:pt x="36162" y="27306"/>
                    <a:pt x="32472" y="27306"/>
                  </a:cubicBezTo>
                  <a:lnTo>
                    <a:pt x="32472" y="27306"/>
                  </a:lnTo>
                  <a:cubicBezTo>
                    <a:pt x="32472" y="27306"/>
                    <a:pt x="32472" y="27306"/>
                    <a:pt x="32472" y="27306"/>
                  </a:cubicBezTo>
                  <a:lnTo>
                    <a:pt x="32472" y="27306"/>
                  </a:lnTo>
                  <a:cubicBezTo>
                    <a:pt x="32472" y="27306"/>
                    <a:pt x="35424" y="23616"/>
                    <a:pt x="33948" y="2435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0986A84-1752-4A09-A197-77E3318A8E71}"/>
                </a:ext>
              </a:extLst>
            </p:cNvPr>
            <p:cNvSpPr/>
            <p:nvPr/>
          </p:nvSpPr>
          <p:spPr>
            <a:xfrm>
              <a:off x="3519330" y="1821145"/>
              <a:ext cx="23604" cy="86017"/>
            </a:xfrm>
            <a:custGeom>
              <a:avLst/>
              <a:gdLst>
                <a:gd name="connsiteX0" fmla="*/ 23605 w 23604"/>
                <a:gd name="connsiteY0" fmla="*/ 86018 h 86017"/>
                <a:gd name="connsiteX1" fmla="*/ 23605 w 23604"/>
                <a:gd name="connsiteY1" fmla="*/ 80114 h 86017"/>
                <a:gd name="connsiteX2" fmla="*/ 23605 w 23604"/>
                <a:gd name="connsiteY2" fmla="*/ 74210 h 86017"/>
                <a:gd name="connsiteX3" fmla="*/ 16225 w 23604"/>
                <a:gd name="connsiteY3" fmla="*/ 63878 h 86017"/>
                <a:gd name="connsiteX4" fmla="*/ 8845 w 23604"/>
                <a:gd name="connsiteY4" fmla="*/ 45428 h 86017"/>
                <a:gd name="connsiteX5" fmla="*/ 16225 w 23604"/>
                <a:gd name="connsiteY5" fmla="*/ 62402 h 86017"/>
                <a:gd name="connsiteX6" fmla="*/ 23605 w 23604"/>
                <a:gd name="connsiteY6" fmla="*/ 72734 h 86017"/>
                <a:gd name="connsiteX7" fmla="*/ 23605 w 23604"/>
                <a:gd name="connsiteY7" fmla="*/ 67568 h 86017"/>
                <a:gd name="connsiteX8" fmla="*/ 23605 w 23604"/>
                <a:gd name="connsiteY8" fmla="*/ 67568 h 86017"/>
                <a:gd name="connsiteX9" fmla="*/ 23605 w 23604"/>
                <a:gd name="connsiteY9" fmla="*/ 67568 h 86017"/>
                <a:gd name="connsiteX10" fmla="*/ 23605 w 23604"/>
                <a:gd name="connsiteY10" fmla="*/ 62402 h 86017"/>
                <a:gd name="connsiteX11" fmla="*/ 23605 w 23604"/>
                <a:gd name="connsiteY11" fmla="*/ 57974 h 86017"/>
                <a:gd name="connsiteX12" fmla="*/ 11797 w 23604"/>
                <a:gd name="connsiteY12" fmla="*/ 37310 h 86017"/>
                <a:gd name="connsiteX13" fmla="*/ 727 w 23604"/>
                <a:gd name="connsiteY13" fmla="*/ 2624 h 86017"/>
                <a:gd name="connsiteX14" fmla="*/ 727 w 23604"/>
                <a:gd name="connsiteY14" fmla="*/ 2624 h 86017"/>
                <a:gd name="connsiteX15" fmla="*/ 727 w 23604"/>
                <a:gd name="connsiteY15" fmla="*/ 23288 h 86017"/>
                <a:gd name="connsiteX16" fmla="*/ 11059 w 23604"/>
                <a:gd name="connsiteY16" fmla="*/ 59450 h 86017"/>
                <a:gd name="connsiteX17" fmla="*/ 23605 w 23604"/>
                <a:gd name="connsiteY17" fmla="*/ 86018 h 86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604" h="86017">
                  <a:moveTo>
                    <a:pt x="23605" y="86018"/>
                  </a:moveTo>
                  <a:lnTo>
                    <a:pt x="23605" y="80114"/>
                  </a:lnTo>
                  <a:cubicBezTo>
                    <a:pt x="23186" y="78169"/>
                    <a:pt x="23186" y="76155"/>
                    <a:pt x="23605" y="74210"/>
                  </a:cubicBezTo>
                  <a:cubicBezTo>
                    <a:pt x="20776" y="71045"/>
                    <a:pt x="18301" y="67581"/>
                    <a:pt x="16225" y="63878"/>
                  </a:cubicBezTo>
                  <a:cubicBezTo>
                    <a:pt x="12714" y="58202"/>
                    <a:pt x="10217" y="51959"/>
                    <a:pt x="8845" y="45428"/>
                  </a:cubicBezTo>
                  <a:cubicBezTo>
                    <a:pt x="8845" y="45428"/>
                    <a:pt x="13273" y="56498"/>
                    <a:pt x="16225" y="62402"/>
                  </a:cubicBezTo>
                  <a:lnTo>
                    <a:pt x="23605" y="72734"/>
                  </a:lnTo>
                  <a:cubicBezTo>
                    <a:pt x="23605" y="72734"/>
                    <a:pt x="23605" y="67568"/>
                    <a:pt x="23605" y="67568"/>
                  </a:cubicBezTo>
                  <a:cubicBezTo>
                    <a:pt x="23605" y="67568"/>
                    <a:pt x="23605" y="67568"/>
                    <a:pt x="23605" y="67568"/>
                  </a:cubicBezTo>
                  <a:lnTo>
                    <a:pt x="23605" y="67568"/>
                  </a:lnTo>
                  <a:lnTo>
                    <a:pt x="23605" y="62402"/>
                  </a:lnTo>
                  <a:lnTo>
                    <a:pt x="23605" y="57974"/>
                  </a:lnTo>
                  <a:cubicBezTo>
                    <a:pt x="18880" y="51567"/>
                    <a:pt x="14918" y="44633"/>
                    <a:pt x="11797" y="37310"/>
                  </a:cubicBezTo>
                  <a:cubicBezTo>
                    <a:pt x="11797" y="29192"/>
                    <a:pt x="2203" y="8528"/>
                    <a:pt x="727" y="2624"/>
                  </a:cubicBezTo>
                  <a:cubicBezTo>
                    <a:pt x="-749" y="-3280"/>
                    <a:pt x="727" y="2624"/>
                    <a:pt x="727" y="2624"/>
                  </a:cubicBezTo>
                  <a:cubicBezTo>
                    <a:pt x="-242" y="9478"/>
                    <a:pt x="-242" y="16434"/>
                    <a:pt x="727" y="23288"/>
                  </a:cubicBezTo>
                  <a:cubicBezTo>
                    <a:pt x="2068" y="35846"/>
                    <a:pt x="5564" y="48079"/>
                    <a:pt x="11059" y="59450"/>
                  </a:cubicBezTo>
                  <a:cubicBezTo>
                    <a:pt x="13274" y="69107"/>
                    <a:pt x="17554" y="78172"/>
                    <a:pt x="23605" y="8601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19ED8FC0-E45B-4075-AD94-E3B6458BE03A}"/>
                </a:ext>
              </a:extLst>
            </p:cNvPr>
            <p:cNvSpPr/>
            <p:nvPr/>
          </p:nvSpPr>
          <p:spPr>
            <a:xfrm>
              <a:off x="3501607" y="1866573"/>
              <a:ext cx="39194" cy="59777"/>
            </a:xfrm>
            <a:custGeom>
              <a:avLst/>
              <a:gdLst>
                <a:gd name="connsiteX0" fmla="*/ 25092 w 39194"/>
                <a:gd name="connsiteY0" fmla="*/ 39852 h 59777"/>
                <a:gd name="connsiteX1" fmla="*/ 38376 w 39194"/>
                <a:gd name="connsiteY1" fmla="*/ 51660 h 59777"/>
                <a:gd name="connsiteX2" fmla="*/ 38376 w 39194"/>
                <a:gd name="connsiteY2" fmla="*/ 51660 h 59777"/>
                <a:gd name="connsiteX3" fmla="*/ 33948 w 39194"/>
                <a:gd name="connsiteY3" fmla="*/ 46494 h 59777"/>
                <a:gd name="connsiteX4" fmla="*/ 11070 w 39194"/>
                <a:gd name="connsiteY4" fmla="*/ 19926 h 59777"/>
                <a:gd name="connsiteX5" fmla="*/ 0 w 39194"/>
                <a:gd name="connsiteY5" fmla="*/ 0 h 59777"/>
                <a:gd name="connsiteX6" fmla="*/ 9594 w 39194"/>
                <a:gd name="connsiteY6" fmla="*/ 28782 h 59777"/>
                <a:gd name="connsiteX7" fmla="*/ 32472 w 39194"/>
                <a:gd name="connsiteY7" fmla="*/ 55350 h 59777"/>
                <a:gd name="connsiteX8" fmla="*/ 39114 w 39194"/>
                <a:gd name="connsiteY8" fmla="*/ 59778 h 59777"/>
                <a:gd name="connsiteX9" fmla="*/ 39114 w 39194"/>
                <a:gd name="connsiteY9" fmla="*/ 54612 h 59777"/>
                <a:gd name="connsiteX10" fmla="*/ 33948 w 39194"/>
                <a:gd name="connsiteY10" fmla="*/ 49446 h 59777"/>
                <a:gd name="connsiteX11" fmla="*/ 23616 w 39194"/>
                <a:gd name="connsiteY11" fmla="*/ 38376 h 59777"/>
                <a:gd name="connsiteX12" fmla="*/ 25092 w 39194"/>
                <a:gd name="connsiteY12" fmla="*/ 39852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194" h="59777">
                  <a:moveTo>
                    <a:pt x="25092" y="39852"/>
                  </a:moveTo>
                  <a:lnTo>
                    <a:pt x="38376" y="51660"/>
                  </a:lnTo>
                  <a:lnTo>
                    <a:pt x="38376" y="51660"/>
                  </a:lnTo>
                  <a:cubicBezTo>
                    <a:pt x="38376" y="51660"/>
                    <a:pt x="38376" y="51660"/>
                    <a:pt x="33948" y="46494"/>
                  </a:cubicBezTo>
                  <a:cubicBezTo>
                    <a:pt x="25073" y="38795"/>
                    <a:pt x="17366" y="29845"/>
                    <a:pt x="11070" y="19926"/>
                  </a:cubicBezTo>
                  <a:cubicBezTo>
                    <a:pt x="5904" y="11808"/>
                    <a:pt x="0" y="0"/>
                    <a:pt x="0" y="0"/>
                  </a:cubicBezTo>
                  <a:cubicBezTo>
                    <a:pt x="908" y="10211"/>
                    <a:pt x="4194" y="20068"/>
                    <a:pt x="9594" y="28782"/>
                  </a:cubicBezTo>
                  <a:cubicBezTo>
                    <a:pt x="15174" y="39212"/>
                    <a:pt x="22985" y="48284"/>
                    <a:pt x="32472" y="55350"/>
                  </a:cubicBezTo>
                  <a:lnTo>
                    <a:pt x="39114" y="59778"/>
                  </a:lnTo>
                  <a:cubicBezTo>
                    <a:pt x="39222" y="58058"/>
                    <a:pt x="39222" y="56332"/>
                    <a:pt x="39114" y="54612"/>
                  </a:cubicBezTo>
                  <a:lnTo>
                    <a:pt x="33948" y="49446"/>
                  </a:lnTo>
                  <a:cubicBezTo>
                    <a:pt x="30172" y="46080"/>
                    <a:pt x="26714" y="42374"/>
                    <a:pt x="23616" y="38376"/>
                  </a:cubicBezTo>
                  <a:cubicBezTo>
                    <a:pt x="16236" y="28782"/>
                    <a:pt x="20664" y="34686"/>
                    <a:pt x="25092" y="3985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5DC99184-3A97-424E-8E75-7D11E2A6DF7B}"/>
                </a:ext>
              </a:extLst>
            </p:cNvPr>
            <p:cNvSpPr/>
            <p:nvPr/>
          </p:nvSpPr>
          <p:spPr>
            <a:xfrm>
              <a:off x="3536293" y="2021553"/>
              <a:ext cx="57050" cy="21401"/>
            </a:xfrm>
            <a:custGeom>
              <a:avLst/>
              <a:gdLst>
                <a:gd name="connsiteX0" fmla="*/ 53136 w 57050"/>
                <a:gd name="connsiteY0" fmla="*/ 0 h 21401"/>
                <a:gd name="connsiteX1" fmla="*/ 53136 w 57050"/>
                <a:gd name="connsiteY1" fmla="*/ 0 h 21401"/>
                <a:gd name="connsiteX2" fmla="*/ 48708 w 57050"/>
                <a:gd name="connsiteY2" fmla="*/ 0 h 21401"/>
                <a:gd name="connsiteX3" fmla="*/ 40590 w 57050"/>
                <a:gd name="connsiteY3" fmla="*/ 0 h 21401"/>
                <a:gd name="connsiteX4" fmla="*/ 16974 w 57050"/>
                <a:gd name="connsiteY4" fmla="*/ 0 h 21401"/>
                <a:gd name="connsiteX5" fmla="*/ 0 w 57050"/>
                <a:gd name="connsiteY5" fmla="*/ 0 h 21401"/>
                <a:gd name="connsiteX6" fmla="*/ 0 w 57050"/>
                <a:gd name="connsiteY6" fmla="*/ 7380 h 21401"/>
                <a:gd name="connsiteX7" fmla="*/ 27306 w 57050"/>
                <a:gd name="connsiteY7" fmla="*/ 21402 h 21401"/>
                <a:gd name="connsiteX8" fmla="*/ 52398 w 57050"/>
                <a:gd name="connsiteY8" fmla="*/ 13284 h 21401"/>
                <a:gd name="connsiteX9" fmla="*/ 56915 w 57050"/>
                <a:gd name="connsiteY9" fmla="*/ 6262 h 21401"/>
                <a:gd name="connsiteX10" fmla="*/ 56826 w 57050"/>
                <a:gd name="connsiteY10" fmla="*/ 5904 h 21401"/>
                <a:gd name="connsiteX11" fmla="*/ 50184 w 57050"/>
                <a:gd name="connsiteY11" fmla="*/ 5904 h 21401"/>
                <a:gd name="connsiteX12" fmla="*/ 35424 w 57050"/>
                <a:gd name="connsiteY12" fmla="*/ 9594 h 21401"/>
                <a:gd name="connsiteX13" fmla="*/ 35424 w 57050"/>
                <a:gd name="connsiteY13" fmla="*/ 9594 h 21401"/>
                <a:gd name="connsiteX14" fmla="*/ 42066 w 57050"/>
                <a:gd name="connsiteY14" fmla="*/ 9594 h 21401"/>
                <a:gd name="connsiteX15" fmla="*/ 53136 w 57050"/>
                <a:gd name="connsiteY15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050" h="21401">
                  <a:moveTo>
                    <a:pt x="53136" y="0"/>
                  </a:moveTo>
                  <a:cubicBezTo>
                    <a:pt x="53136" y="0"/>
                    <a:pt x="53136" y="0"/>
                    <a:pt x="53136" y="0"/>
                  </a:cubicBezTo>
                  <a:lnTo>
                    <a:pt x="48708" y="0"/>
                  </a:lnTo>
                  <a:lnTo>
                    <a:pt x="40590" y="0"/>
                  </a:lnTo>
                  <a:cubicBezTo>
                    <a:pt x="32744" y="909"/>
                    <a:pt x="24820" y="909"/>
                    <a:pt x="16974" y="0"/>
                  </a:cubicBezTo>
                  <a:cubicBezTo>
                    <a:pt x="11345" y="818"/>
                    <a:pt x="5629" y="818"/>
                    <a:pt x="0" y="0"/>
                  </a:cubicBezTo>
                  <a:cubicBezTo>
                    <a:pt x="0" y="0"/>
                    <a:pt x="0" y="0"/>
                    <a:pt x="0" y="7380"/>
                  </a:cubicBezTo>
                  <a:cubicBezTo>
                    <a:pt x="6634" y="15798"/>
                    <a:pt x="16600" y="20915"/>
                    <a:pt x="27306" y="21402"/>
                  </a:cubicBezTo>
                  <a:cubicBezTo>
                    <a:pt x="36020" y="19932"/>
                    <a:pt x="44474" y="17197"/>
                    <a:pt x="52398" y="13284"/>
                  </a:cubicBezTo>
                  <a:cubicBezTo>
                    <a:pt x="55585" y="12592"/>
                    <a:pt x="57607" y="9449"/>
                    <a:pt x="56915" y="6262"/>
                  </a:cubicBezTo>
                  <a:cubicBezTo>
                    <a:pt x="56889" y="6142"/>
                    <a:pt x="56860" y="6022"/>
                    <a:pt x="56826" y="5904"/>
                  </a:cubicBezTo>
                  <a:lnTo>
                    <a:pt x="50184" y="5904"/>
                  </a:lnTo>
                  <a:cubicBezTo>
                    <a:pt x="45357" y="7480"/>
                    <a:pt x="40425" y="8714"/>
                    <a:pt x="35424" y="9594"/>
                  </a:cubicBezTo>
                  <a:cubicBezTo>
                    <a:pt x="35424" y="9594"/>
                    <a:pt x="35424" y="9594"/>
                    <a:pt x="35424" y="9594"/>
                  </a:cubicBezTo>
                  <a:lnTo>
                    <a:pt x="42066" y="9594"/>
                  </a:lnTo>
                  <a:cubicBezTo>
                    <a:pt x="46289" y="7068"/>
                    <a:pt x="50036" y="3821"/>
                    <a:pt x="53136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CD90371-F3DB-4072-B029-BE00F90FABBF}"/>
                </a:ext>
              </a:extLst>
            </p:cNvPr>
            <p:cNvSpPr/>
            <p:nvPr/>
          </p:nvSpPr>
          <p:spPr>
            <a:xfrm>
              <a:off x="3519318" y="2004579"/>
              <a:ext cx="57564" cy="11396"/>
            </a:xfrm>
            <a:custGeom>
              <a:avLst/>
              <a:gdLst>
                <a:gd name="connsiteX0" fmla="*/ 18450 w 57564"/>
                <a:gd name="connsiteY0" fmla="*/ 10332 h 11396"/>
                <a:gd name="connsiteX1" fmla="*/ 43542 w 57564"/>
                <a:gd name="connsiteY1" fmla="*/ 10332 h 11396"/>
                <a:gd name="connsiteX2" fmla="*/ 57564 w 57564"/>
                <a:gd name="connsiteY2" fmla="*/ 10332 h 11396"/>
                <a:gd name="connsiteX3" fmla="*/ 57564 w 57564"/>
                <a:gd name="connsiteY3" fmla="*/ 10332 h 11396"/>
                <a:gd name="connsiteX4" fmla="*/ 57564 w 57564"/>
                <a:gd name="connsiteY4" fmla="*/ 4428 h 11396"/>
                <a:gd name="connsiteX5" fmla="*/ 50922 w 57564"/>
                <a:gd name="connsiteY5" fmla="*/ 4428 h 11396"/>
                <a:gd name="connsiteX6" fmla="*/ 35424 w 57564"/>
                <a:gd name="connsiteY6" fmla="*/ 4428 h 11396"/>
                <a:gd name="connsiteX7" fmla="*/ 35424 w 57564"/>
                <a:gd name="connsiteY7" fmla="*/ 4428 h 11396"/>
                <a:gd name="connsiteX8" fmla="*/ 50184 w 57564"/>
                <a:gd name="connsiteY8" fmla="*/ 4428 h 11396"/>
                <a:gd name="connsiteX9" fmla="*/ 50184 w 57564"/>
                <a:gd name="connsiteY9" fmla="*/ 4428 h 11396"/>
                <a:gd name="connsiteX10" fmla="*/ 43542 w 57564"/>
                <a:gd name="connsiteY10" fmla="*/ 4428 h 11396"/>
                <a:gd name="connsiteX11" fmla="*/ 20664 w 57564"/>
                <a:gd name="connsiteY11" fmla="*/ 4428 h 11396"/>
                <a:gd name="connsiteX12" fmla="*/ 0 w 57564"/>
                <a:gd name="connsiteY12" fmla="*/ 0 h 11396"/>
                <a:gd name="connsiteX13" fmla="*/ 0 w 57564"/>
                <a:gd name="connsiteY13" fmla="*/ 0 h 11396"/>
                <a:gd name="connsiteX14" fmla="*/ 0 w 57564"/>
                <a:gd name="connsiteY14" fmla="*/ 6642 h 11396"/>
                <a:gd name="connsiteX15" fmla="*/ 18450 w 57564"/>
                <a:gd name="connsiteY15" fmla="*/ 10332 h 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64" h="11396">
                  <a:moveTo>
                    <a:pt x="18450" y="10332"/>
                  </a:moveTo>
                  <a:cubicBezTo>
                    <a:pt x="26790" y="11229"/>
                    <a:pt x="35202" y="11229"/>
                    <a:pt x="43542" y="10332"/>
                  </a:cubicBezTo>
                  <a:cubicBezTo>
                    <a:pt x="48108" y="11752"/>
                    <a:pt x="52998" y="11752"/>
                    <a:pt x="57564" y="10332"/>
                  </a:cubicBezTo>
                  <a:lnTo>
                    <a:pt x="57564" y="10332"/>
                  </a:lnTo>
                  <a:cubicBezTo>
                    <a:pt x="56943" y="8413"/>
                    <a:pt x="56943" y="6347"/>
                    <a:pt x="57564" y="4428"/>
                  </a:cubicBezTo>
                  <a:lnTo>
                    <a:pt x="50922" y="4428"/>
                  </a:lnTo>
                  <a:lnTo>
                    <a:pt x="35424" y="4428"/>
                  </a:lnTo>
                  <a:cubicBezTo>
                    <a:pt x="29520" y="4428"/>
                    <a:pt x="35424" y="4428"/>
                    <a:pt x="35424" y="4428"/>
                  </a:cubicBezTo>
                  <a:lnTo>
                    <a:pt x="50184" y="4428"/>
                  </a:lnTo>
                  <a:cubicBezTo>
                    <a:pt x="50184" y="4428"/>
                    <a:pt x="50184" y="4428"/>
                    <a:pt x="50184" y="4428"/>
                  </a:cubicBezTo>
                  <a:lnTo>
                    <a:pt x="43542" y="4428"/>
                  </a:lnTo>
                  <a:cubicBezTo>
                    <a:pt x="35939" y="5275"/>
                    <a:pt x="28266" y="5275"/>
                    <a:pt x="20664" y="4428"/>
                  </a:cubicBezTo>
                  <a:cubicBezTo>
                    <a:pt x="13584" y="4064"/>
                    <a:pt x="6607" y="256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642"/>
                  </a:cubicBezTo>
                  <a:cubicBezTo>
                    <a:pt x="5717" y="9478"/>
                    <a:pt x="12082" y="10751"/>
                    <a:pt x="18450" y="1033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88D4C08-59EA-4F3C-9EB2-2CEEA231D4F1}"/>
                </a:ext>
              </a:extLst>
            </p:cNvPr>
            <p:cNvSpPr/>
            <p:nvPr/>
          </p:nvSpPr>
          <p:spPr>
            <a:xfrm>
              <a:off x="3504559" y="1969893"/>
              <a:ext cx="65681" cy="26297"/>
            </a:xfrm>
            <a:custGeom>
              <a:avLst/>
              <a:gdLst>
                <a:gd name="connsiteX0" fmla="*/ 56088 w 65681"/>
                <a:gd name="connsiteY0" fmla="*/ 24354 h 26297"/>
                <a:gd name="connsiteX1" fmla="*/ 56088 w 65681"/>
                <a:gd name="connsiteY1" fmla="*/ 24354 h 26297"/>
                <a:gd name="connsiteX2" fmla="*/ 50184 w 65681"/>
                <a:gd name="connsiteY2" fmla="*/ 16974 h 26297"/>
                <a:gd name="connsiteX3" fmla="*/ 37638 w 65681"/>
                <a:gd name="connsiteY3" fmla="*/ 16974 h 26297"/>
                <a:gd name="connsiteX4" fmla="*/ 30258 w 65681"/>
                <a:gd name="connsiteY4" fmla="*/ 16974 h 26297"/>
                <a:gd name="connsiteX5" fmla="*/ 34686 w 65681"/>
                <a:gd name="connsiteY5" fmla="*/ 16974 h 26297"/>
                <a:gd name="connsiteX6" fmla="*/ 53136 w 65681"/>
                <a:gd name="connsiteY6" fmla="*/ 16974 h 26297"/>
                <a:gd name="connsiteX7" fmla="*/ 61992 w 65681"/>
                <a:gd name="connsiteY7" fmla="*/ 16974 h 26297"/>
                <a:gd name="connsiteX8" fmla="*/ 65682 w 65681"/>
                <a:gd name="connsiteY8" fmla="*/ 16974 h 26297"/>
                <a:gd name="connsiteX9" fmla="*/ 57564 w 65681"/>
                <a:gd name="connsiteY9" fmla="*/ 16974 h 26297"/>
                <a:gd name="connsiteX10" fmla="*/ 50922 w 65681"/>
                <a:gd name="connsiteY10" fmla="*/ 16974 h 26297"/>
                <a:gd name="connsiteX11" fmla="*/ 43542 w 65681"/>
                <a:gd name="connsiteY11" fmla="*/ 16974 h 26297"/>
                <a:gd name="connsiteX12" fmla="*/ 21402 w 65681"/>
                <a:gd name="connsiteY12" fmla="*/ 10332 h 26297"/>
                <a:gd name="connsiteX13" fmla="*/ 0 w 65681"/>
                <a:gd name="connsiteY13" fmla="*/ 0 h 26297"/>
                <a:gd name="connsiteX14" fmla="*/ 0 w 65681"/>
                <a:gd name="connsiteY14" fmla="*/ 0 h 26297"/>
                <a:gd name="connsiteX15" fmla="*/ 5904 w 65681"/>
                <a:gd name="connsiteY15" fmla="*/ 11070 h 26297"/>
                <a:gd name="connsiteX16" fmla="*/ 27306 w 65681"/>
                <a:gd name="connsiteY16" fmla="*/ 25830 h 26297"/>
                <a:gd name="connsiteX17" fmla="*/ 56088 w 65681"/>
                <a:gd name="connsiteY17" fmla="*/ 24354 h 26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681" h="26297">
                  <a:moveTo>
                    <a:pt x="56088" y="24354"/>
                  </a:moveTo>
                  <a:cubicBezTo>
                    <a:pt x="56088" y="24354"/>
                    <a:pt x="56088" y="24354"/>
                    <a:pt x="56088" y="24354"/>
                  </a:cubicBezTo>
                  <a:lnTo>
                    <a:pt x="50184" y="16974"/>
                  </a:lnTo>
                  <a:lnTo>
                    <a:pt x="37638" y="16974"/>
                  </a:lnTo>
                  <a:lnTo>
                    <a:pt x="30258" y="16974"/>
                  </a:lnTo>
                  <a:lnTo>
                    <a:pt x="34686" y="16974"/>
                  </a:lnTo>
                  <a:cubicBezTo>
                    <a:pt x="40825" y="17505"/>
                    <a:pt x="46997" y="17505"/>
                    <a:pt x="53136" y="16974"/>
                  </a:cubicBezTo>
                  <a:cubicBezTo>
                    <a:pt x="58302" y="16974"/>
                    <a:pt x="61254" y="16974"/>
                    <a:pt x="61992" y="16974"/>
                  </a:cubicBezTo>
                  <a:lnTo>
                    <a:pt x="65682" y="16974"/>
                  </a:lnTo>
                  <a:lnTo>
                    <a:pt x="57564" y="16974"/>
                  </a:lnTo>
                  <a:cubicBezTo>
                    <a:pt x="55382" y="17506"/>
                    <a:pt x="53104" y="17506"/>
                    <a:pt x="50922" y="16974"/>
                  </a:cubicBezTo>
                  <a:cubicBezTo>
                    <a:pt x="48512" y="16277"/>
                    <a:pt x="45952" y="16277"/>
                    <a:pt x="43542" y="16974"/>
                  </a:cubicBezTo>
                  <a:cubicBezTo>
                    <a:pt x="35859" y="15936"/>
                    <a:pt x="28387" y="13695"/>
                    <a:pt x="21402" y="10332"/>
                  </a:cubicBezTo>
                  <a:cubicBezTo>
                    <a:pt x="13727" y="8145"/>
                    <a:pt x="6486" y="464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5166"/>
                    <a:pt x="5904" y="11070"/>
                  </a:cubicBezTo>
                  <a:cubicBezTo>
                    <a:pt x="11103" y="18330"/>
                    <a:pt x="18672" y="23550"/>
                    <a:pt x="27306" y="25830"/>
                  </a:cubicBezTo>
                  <a:cubicBezTo>
                    <a:pt x="36920" y="26779"/>
                    <a:pt x="46622" y="26281"/>
                    <a:pt x="56088" y="2435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786956A-0AE4-4439-8607-C05F83270539}"/>
                </a:ext>
              </a:extLst>
            </p:cNvPr>
            <p:cNvSpPr/>
            <p:nvPr/>
          </p:nvSpPr>
          <p:spPr>
            <a:xfrm>
              <a:off x="3497917" y="1932993"/>
              <a:ext cx="56825" cy="39113"/>
            </a:xfrm>
            <a:custGeom>
              <a:avLst/>
              <a:gdLst>
                <a:gd name="connsiteX0" fmla="*/ 56826 w 56825"/>
                <a:gd name="connsiteY0" fmla="*/ 36162 h 39113"/>
                <a:gd name="connsiteX1" fmla="*/ 56826 w 56825"/>
                <a:gd name="connsiteY1" fmla="*/ 36162 h 39113"/>
                <a:gd name="connsiteX2" fmla="*/ 50922 w 56825"/>
                <a:gd name="connsiteY2" fmla="*/ 36162 h 39113"/>
                <a:gd name="connsiteX3" fmla="*/ 34686 w 56825"/>
                <a:gd name="connsiteY3" fmla="*/ 25830 h 39113"/>
                <a:gd name="connsiteX4" fmla="*/ 25830 w 56825"/>
                <a:gd name="connsiteY4" fmla="*/ 20664 h 39113"/>
                <a:gd name="connsiteX5" fmla="*/ 35424 w 56825"/>
                <a:gd name="connsiteY5" fmla="*/ 25092 h 39113"/>
                <a:gd name="connsiteX6" fmla="*/ 52398 w 56825"/>
                <a:gd name="connsiteY6" fmla="*/ 28782 h 39113"/>
                <a:gd name="connsiteX7" fmla="*/ 52398 w 56825"/>
                <a:gd name="connsiteY7" fmla="*/ 28782 h 39113"/>
                <a:gd name="connsiteX8" fmla="*/ 47232 w 56825"/>
                <a:gd name="connsiteY8" fmla="*/ 23616 h 39113"/>
                <a:gd name="connsiteX9" fmla="*/ 36162 w 56825"/>
                <a:gd name="connsiteY9" fmla="*/ 23616 h 39113"/>
                <a:gd name="connsiteX10" fmla="*/ 16974 w 56825"/>
                <a:gd name="connsiteY10" fmla="*/ 15498 h 39113"/>
                <a:gd name="connsiteX11" fmla="*/ 10332 w 56825"/>
                <a:gd name="connsiteY11" fmla="*/ 6642 h 39113"/>
                <a:gd name="connsiteX12" fmla="*/ 0 w 56825"/>
                <a:gd name="connsiteY12" fmla="*/ 0 h 39113"/>
                <a:gd name="connsiteX13" fmla="*/ 0 w 56825"/>
                <a:gd name="connsiteY13" fmla="*/ 0 h 39113"/>
                <a:gd name="connsiteX14" fmla="*/ 5904 w 56825"/>
                <a:gd name="connsiteY14" fmla="*/ 11070 h 39113"/>
                <a:gd name="connsiteX15" fmla="*/ 23616 w 56825"/>
                <a:gd name="connsiteY15" fmla="*/ 27306 h 39113"/>
                <a:gd name="connsiteX16" fmla="*/ 53136 w 56825"/>
                <a:gd name="connsiteY16" fmla="*/ 39114 h 39113"/>
                <a:gd name="connsiteX17" fmla="*/ 53136 w 56825"/>
                <a:gd name="connsiteY17" fmla="*/ 33948 h 39113"/>
                <a:gd name="connsiteX18" fmla="*/ 56826 w 56825"/>
                <a:gd name="connsiteY18" fmla="*/ 36162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825" h="39113">
                  <a:moveTo>
                    <a:pt x="56826" y="36162"/>
                  </a:moveTo>
                  <a:cubicBezTo>
                    <a:pt x="56826" y="36162"/>
                    <a:pt x="56826" y="36162"/>
                    <a:pt x="56826" y="36162"/>
                  </a:cubicBezTo>
                  <a:lnTo>
                    <a:pt x="50922" y="36162"/>
                  </a:lnTo>
                  <a:lnTo>
                    <a:pt x="34686" y="25830"/>
                  </a:lnTo>
                  <a:cubicBezTo>
                    <a:pt x="28044" y="25830"/>
                    <a:pt x="25830" y="21402"/>
                    <a:pt x="25830" y="20664"/>
                  </a:cubicBezTo>
                  <a:cubicBezTo>
                    <a:pt x="28799" y="22592"/>
                    <a:pt x="32030" y="24084"/>
                    <a:pt x="35424" y="25092"/>
                  </a:cubicBezTo>
                  <a:cubicBezTo>
                    <a:pt x="40968" y="26800"/>
                    <a:pt x="46646" y="28034"/>
                    <a:pt x="52398" y="28782"/>
                  </a:cubicBezTo>
                  <a:cubicBezTo>
                    <a:pt x="56826" y="28782"/>
                    <a:pt x="52398" y="28782"/>
                    <a:pt x="52398" y="28782"/>
                  </a:cubicBezTo>
                  <a:lnTo>
                    <a:pt x="47232" y="23616"/>
                  </a:lnTo>
                  <a:lnTo>
                    <a:pt x="36162" y="23616"/>
                  </a:lnTo>
                  <a:cubicBezTo>
                    <a:pt x="29534" y="21496"/>
                    <a:pt x="23111" y="18778"/>
                    <a:pt x="16974" y="15498"/>
                  </a:cubicBezTo>
                  <a:lnTo>
                    <a:pt x="10332" y="6642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711" y="3822"/>
                    <a:pt x="3683" y="7521"/>
                    <a:pt x="5904" y="11070"/>
                  </a:cubicBezTo>
                  <a:cubicBezTo>
                    <a:pt x="5904" y="16974"/>
                    <a:pt x="11070" y="18450"/>
                    <a:pt x="23616" y="27306"/>
                  </a:cubicBezTo>
                  <a:cubicBezTo>
                    <a:pt x="32310" y="33654"/>
                    <a:pt x="42462" y="37715"/>
                    <a:pt x="53136" y="39114"/>
                  </a:cubicBezTo>
                  <a:cubicBezTo>
                    <a:pt x="53136" y="39114"/>
                    <a:pt x="53136" y="39114"/>
                    <a:pt x="53136" y="33948"/>
                  </a:cubicBezTo>
                  <a:cubicBezTo>
                    <a:pt x="53136" y="28782"/>
                    <a:pt x="56826" y="36162"/>
                    <a:pt x="56826" y="3616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FE9B703-C08B-4F4F-AC4A-3B926E4A5AE7}"/>
                </a:ext>
              </a:extLst>
            </p:cNvPr>
            <p:cNvSpPr/>
            <p:nvPr/>
          </p:nvSpPr>
          <p:spPr>
            <a:xfrm>
              <a:off x="3501850" y="1908310"/>
              <a:ext cx="45512" cy="48297"/>
            </a:xfrm>
            <a:custGeom>
              <a:avLst/>
              <a:gdLst>
                <a:gd name="connsiteX0" fmla="*/ 41084 w 45512"/>
                <a:gd name="connsiteY0" fmla="*/ 40180 h 48297"/>
                <a:gd name="connsiteX1" fmla="*/ 41084 w 45512"/>
                <a:gd name="connsiteY1" fmla="*/ 40180 h 48297"/>
                <a:gd name="connsiteX2" fmla="*/ 31490 w 45512"/>
                <a:gd name="connsiteY2" fmla="*/ 31324 h 48297"/>
                <a:gd name="connsiteX3" fmla="*/ 18206 w 45512"/>
                <a:gd name="connsiteY3" fmla="*/ 21730 h 48297"/>
                <a:gd name="connsiteX4" fmla="*/ 18206 w 45512"/>
                <a:gd name="connsiteY4" fmla="*/ 21730 h 48297"/>
                <a:gd name="connsiteX5" fmla="*/ 29276 w 45512"/>
                <a:gd name="connsiteY5" fmla="*/ 29110 h 48297"/>
                <a:gd name="connsiteX6" fmla="*/ 41822 w 45512"/>
                <a:gd name="connsiteY6" fmla="*/ 36490 h 48297"/>
                <a:gd name="connsiteX7" fmla="*/ 45512 w 45512"/>
                <a:gd name="connsiteY7" fmla="*/ 36490 h 48297"/>
                <a:gd name="connsiteX8" fmla="*/ 45512 w 45512"/>
                <a:gd name="connsiteY8" fmla="*/ 36490 h 48297"/>
                <a:gd name="connsiteX9" fmla="*/ 36656 w 45512"/>
                <a:gd name="connsiteY9" fmla="*/ 32062 h 48297"/>
                <a:gd name="connsiteX10" fmla="*/ 18206 w 45512"/>
                <a:gd name="connsiteY10" fmla="*/ 18778 h 48297"/>
                <a:gd name="connsiteX11" fmla="*/ 494 w 45512"/>
                <a:gd name="connsiteY11" fmla="*/ 328 h 48297"/>
                <a:gd name="connsiteX12" fmla="*/ 494 w 45512"/>
                <a:gd name="connsiteY12" fmla="*/ 328 h 48297"/>
                <a:gd name="connsiteX13" fmla="*/ 494 w 45512"/>
                <a:gd name="connsiteY13" fmla="*/ 7708 h 48297"/>
                <a:gd name="connsiteX14" fmla="*/ 18944 w 45512"/>
                <a:gd name="connsiteY14" fmla="*/ 35014 h 48297"/>
                <a:gd name="connsiteX15" fmla="*/ 43298 w 45512"/>
                <a:gd name="connsiteY15" fmla="*/ 48298 h 48297"/>
                <a:gd name="connsiteX16" fmla="*/ 41084 w 45512"/>
                <a:gd name="connsiteY16" fmla="*/ 40180 h 4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5512" h="48297">
                  <a:moveTo>
                    <a:pt x="41084" y="40180"/>
                  </a:moveTo>
                  <a:lnTo>
                    <a:pt x="41084" y="40180"/>
                  </a:lnTo>
                  <a:lnTo>
                    <a:pt x="31490" y="31324"/>
                  </a:lnTo>
                  <a:lnTo>
                    <a:pt x="18206" y="21730"/>
                  </a:lnTo>
                  <a:cubicBezTo>
                    <a:pt x="18206" y="21730"/>
                    <a:pt x="18206" y="21730"/>
                    <a:pt x="18206" y="21730"/>
                  </a:cubicBezTo>
                  <a:lnTo>
                    <a:pt x="29276" y="29110"/>
                  </a:lnTo>
                  <a:lnTo>
                    <a:pt x="41822" y="36490"/>
                  </a:lnTo>
                  <a:lnTo>
                    <a:pt x="45512" y="36490"/>
                  </a:lnTo>
                  <a:lnTo>
                    <a:pt x="45512" y="36490"/>
                  </a:lnTo>
                  <a:cubicBezTo>
                    <a:pt x="45512" y="36490"/>
                    <a:pt x="41084" y="36490"/>
                    <a:pt x="36656" y="32062"/>
                  </a:cubicBezTo>
                  <a:cubicBezTo>
                    <a:pt x="30070" y="28275"/>
                    <a:pt x="23887" y="23824"/>
                    <a:pt x="18206" y="18778"/>
                  </a:cubicBezTo>
                  <a:cubicBezTo>
                    <a:pt x="12302" y="13612"/>
                    <a:pt x="1232" y="1066"/>
                    <a:pt x="494" y="328"/>
                  </a:cubicBezTo>
                  <a:cubicBezTo>
                    <a:pt x="-244" y="-410"/>
                    <a:pt x="494" y="328"/>
                    <a:pt x="494" y="328"/>
                  </a:cubicBezTo>
                  <a:cubicBezTo>
                    <a:pt x="-165" y="2744"/>
                    <a:pt x="-165" y="5292"/>
                    <a:pt x="494" y="7708"/>
                  </a:cubicBezTo>
                  <a:cubicBezTo>
                    <a:pt x="3395" y="18627"/>
                    <a:pt x="9896" y="28248"/>
                    <a:pt x="18944" y="35014"/>
                  </a:cubicBezTo>
                  <a:cubicBezTo>
                    <a:pt x="26149" y="40942"/>
                    <a:pt x="34413" y="45449"/>
                    <a:pt x="43298" y="48298"/>
                  </a:cubicBezTo>
                  <a:cubicBezTo>
                    <a:pt x="43298" y="48298"/>
                    <a:pt x="41822" y="41656"/>
                    <a:pt x="41084" y="4018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585652D2-BB67-48C1-B24E-0E3EB32CD9DF}"/>
                </a:ext>
              </a:extLst>
            </p:cNvPr>
            <p:cNvSpPr/>
            <p:nvPr/>
          </p:nvSpPr>
          <p:spPr>
            <a:xfrm>
              <a:off x="3554029" y="1769156"/>
              <a:ext cx="14079" cy="89298"/>
            </a:xfrm>
            <a:custGeom>
              <a:avLst/>
              <a:gdLst>
                <a:gd name="connsiteX0" fmla="*/ 10307 w 14079"/>
                <a:gd name="connsiteY0" fmla="*/ 84870 h 89298"/>
                <a:gd name="connsiteX1" fmla="*/ 10307 w 14079"/>
                <a:gd name="connsiteY1" fmla="*/ 89298 h 89298"/>
                <a:gd name="connsiteX2" fmla="*/ 10307 w 14079"/>
                <a:gd name="connsiteY2" fmla="*/ 89298 h 89298"/>
                <a:gd name="connsiteX3" fmla="*/ 10307 w 14079"/>
                <a:gd name="connsiteY3" fmla="*/ 79704 h 89298"/>
                <a:gd name="connsiteX4" fmla="*/ 10307 w 14079"/>
                <a:gd name="connsiteY4" fmla="*/ 75276 h 89298"/>
                <a:gd name="connsiteX5" fmla="*/ 10307 w 14079"/>
                <a:gd name="connsiteY5" fmla="*/ 61992 h 89298"/>
                <a:gd name="connsiteX6" fmla="*/ 10307 w 14079"/>
                <a:gd name="connsiteY6" fmla="*/ 43542 h 89298"/>
                <a:gd name="connsiteX7" fmla="*/ 10307 w 14079"/>
                <a:gd name="connsiteY7" fmla="*/ 43542 h 89298"/>
                <a:gd name="connsiteX8" fmla="*/ 10307 w 14079"/>
                <a:gd name="connsiteY8" fmla="*/ 58302 h 89298"/>
                <a:gd name="connsiteX9" fmla="*/ 10307 w 14079"/>
                <a:gd name="connsiteY9" fmla="*/ 76014 h 89298"/>
                <a:gd name="connsiteX10" fmla="*/ 10307 w 14079"/>
                <a:gd name="connsiteY10" fmla="*/ 76014 h 89298"/>
                <a:gd name="connsiteX11" fmla="*/ 13997 w 14079"/>
                <a:gd name="connsiteY11" fmla="*/ 67896 h 89298"/>
                <a:gd name="connsiteX12" fmla="*/ 13997 w 14079"/>
                <a:gd name="connsiteY12" fmla="*/ 64206 h 89298"/>
                <a:gd name="connsiteX13" fmla="*/ 8093 w 14079"/>
                <a:gd name="connsiteY13" fmla="*/ 34686 h 89298"/>
                <a:gd name="connsiteX14" fmla="*/ 8093 w 14079"/>
                <a:gd name="connsiteY14" fmla="*/ 0 h 89298"/>
                <a:gd name="connsiteX15" fmla="*/ 713 w 14079"/>
                <a:gd name="connsiteY15" fmla="*/ 30996 h 89298"/>
                <a:gd name="connsiteX16" fmla="*/ 713 w 14079"/>
                <a:gd name="connsiteY16" fmla="*/ 57564 h 89298"/>
                <a:gd name="connsiteX17" fmla="*/ 5879 w 14079"/>
                <a:gd name="connsiteY17" fmla="*/ 77490 h 8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79" h="89298">
                  <a:moveTo>
                    <a:pt x="10307" y="84870"/>
                  </a:moveTo>
                  <a:cubicBezTo>
                    <a:pt x="10466" y="86342"/>
                    <a:pt x="10466" y="87826"/>
                    <a:pt x="10307" y="89298"/>
                  </a:cubicBezTo>
                  <a:lnTo>
                    <a:pt x="10307" y="89298"/>
                  </a:lnTo>
                  <a:lnTo>
                    <a:pt x="10307" y="79704"/>
                  </a:lnTo>
                  <a:cubicBezTo>
                    <a:pt x="10653" y="78248"/>
                    <a:pt x="10653" y="76732"/>
                    <a:pt x="10307" y="75276"/>
                  </a:cubicBezTo>
                  <a:cubicBezTo>
                    <a:pt x="10307" y="75276"/>
                    <a:pt x="10307" y="66420"/>
                    <a:pt x="10307" y="61992"/>
                  </a:cubicBezTo>
                  <a:cubicBezTo>
                    <a:pt x="9923" y="55848"/>
                    <a:pt x="9923" y="49686"/>
                    <a:pt x="10307" y="43542"/>
                  </a:cubicBezTo>
                  <a:cubicBezTo>
                    <a:pt x="10307" y="37638"/>
                    <a:pt x="10307" y="43542"/>
                    <a:pt x="10307" y="43542"/>
                  </a:cubicBezTo>
                  <a:cubicBezTo>
                    <a:pt x="9771" y="48447"/>
                    <a:pt x="9771" y="53397"/>
                    <a:pt x="10307" y="58302"/>
                  </a:cubicBezTo>
                  <a:cubicBezTo>
                    <a:pt x="9893" y="64199"/>
                    <a:pt x="9893" y="70117"/>
                    <a:pt x="10307" y="76014"/>
                  </a:cubicBezTo>
                  <a:lnTo>
                    <a:pt x="10307" y="76014"/>
                  </a:lnTo>
                  <a:lnTo>
                    <a:pt x="13997" y="67896"/>
                  </a:lnTo>
                  <a:cubicBezTo>
                    <a:pt x="14107" y="66669"/>
                    <a:pt x="14107" y="65433"/>
                    <a:pt x="13997" y="64206"/>
                  </a:cubicBezTo>
                  <a:cubicBezTo>
                    <a:pt x="13997" y="64206"/>
                    <a:pt x="9569" y="44280"/>
                    <a:pt x="8093" y="34686"/>
                  </a:cubicBezTo>
                  <a:cubicBezTo>
                    <a:pt x="6617" y="25092"/>
                    <a:pt x="8093" y="0"/>
                    <a:pt x="8093" y="0"/>
                  </a:cubicBezTo>
                  <a:cubicBezTo>
                    <a:pt x="3406" y="9671"/>
                    <a:pt x="887" y="20250"/>
                    <a:pt x="713" y="30996"/>
                  </a:cubicBezTo>
                  <a:cubicBezTo>
                    <a:pt x="-238" y="39826"/>
                    <a:pt x="-238" y="48734"/>
                    <a:pt x="713" y="57564"/>
                  </a:cubicBezTo>
                  <a:cubicBezTo>
                    <a:pt x="1496" y="64415"/>
                    <a:pt x="3235" y="71122"/>
                    <a:pt x="5879" y="7749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AD7ADAC-552C-4659-8520-8D86E99379F1}"/>
                </a:ext>
              </a:extLst>
            </p:cNvPr>
            <p:cNvSpPr/>
            <p:nvPr/>
          </p:nvSpPr>
          <p:spPr>
            <a:xfrm>
              <a:off x="3531481" y="1782441"/>
              <a:ext cx="29903" cy="95939"/>
            </a:xfrm>
            <a:custGeom>
              <a:avLst/>
              <a:gdLst>
                <a:gd name="connsiteX0" fmla="*/ 23262 w 29903"/>
                <a:gd name="connsiteY0" fmla="*/ 87084 h 95939"/>
                <a:gd name="connsiteX1" fmla="*/ 18096 w 29903"/>
                <a:gd name="connsiteY1" fmla="*/ 76014 h 95939"/>
                <a:gd name="connsiteX2" fmla="*/ 18096 w 29903"/>
                <a:gd name="connsiteY2" fmla="*/ 61254 h 95939"/>
                <a:gd name="connsiteX3" fmla="*/ 18096 w 29903"/>
                <a:gd name="connsiteY3" fmla="*/ 61254 h 95939"/>
                <a:gd name="connsiteX4" fmla="*/ 25476 w 29903"/>
                <a:gd name="connsiteY4" fmla="*/ 86346 h 95939"/>
                <a:gd name="connsiteX5" fmla="*/ 29904 w 29903"/>
                <a:gd name="connsiteY5" fmla="*/ 93726 h 95939"/>
                <a:gd name="connsiteX6" fmla="*/ 29904 w 29903"/>
                <a:gd name="connsiteY6" fmla="*/ 84132 h 95939"/>
                <a:gd name="connsiteX7" fmla="*/ 23262 w 29903"/>
                <a:gd name="connsiteY7" fmla="*/ 68634 h 95939"/>
                <a:gd name="connsiteX8" fmla="*/ 14406 w 29903"/>
                <a:gd name="connsiteY8" fmla="*/ 43542 h 95939"/>
                <a:gd name="connsiteX9" fmla="*/ 8502 w 29903"/>
                <a:gd name="connsiteY9" fmla="*/ 10332 h 95939"/>
                <a:gd name="connsiteX10" fmla="*/ 8502 w 29903"/>
                <a:gd name="connsiteY10" fmla="*/ 0 h 95939"/>
                <a:gd name="connsiteX11" fmla="*/ 384 w 29903"/>
                <a:gd name="connsiteY11" fmla="*/ 26568 h 95939"/>
                <a:gd name="connsiteX12" fmla="*/ 7026 w 29903"/>
                <a:gd name="connsiteY12" fmla="*/ 78228 h 95939"/>
                <a:gd name="connsiteX13" fmla="*/ 14406 w 29903"/>
                <a:gd name="connsiteY13" fmla="*/ 95940 h 95939"/>
                <a:gd name="connsiteX14" fmla="*/ 23262 w 29903"/>
                <a:gd name="connsiteY14" fmla="*/ 87084 h 9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903" h="95939">
                  <a:moveTo>
                    <a:pt x="23262" y="87084"/>
                  </a:moveTo>
                  <a:cubicBezTo>
                    <a:pt x="21102" y="83615"/>
                    <a:pt x="19367" y="79898"/>
                    <a:pt x="18096" y="76014"/>
                  </a:cubicBezTo>
                  <a:cubicBezTo>
                    <a:pt x="17758" y="71100"/>
                    <a:pt x="17758" y="66168"/>
                    <a:pt x="18096" y="61254"/>
                  </a:cubicBezTo>
                  <a:cubicBezTo>
                    <a:pt x="18096" y="50922"/>
                    <a:pt x="18096" y="39852"/>
                    <a:pt x="18096" y="61254"/>
                  </a:cubicBezTo>
                  <a:cubicBezTo>
                    <a:pt x="18942" y="70010"/>
                    <a:pt x="21447" y="78525"/>
                    <a:pt x="25476" y="86346"/>
                  </a:cubicBezTo>
                  <a:lnTo>
                    <a:pt x="29904" y="93726"/>
                  </a:lnTo>
                  <a:cubicBezTo>
                    <a:pt x="29510" y="90540"/>
                    <a:pt x="29510" y="87318"/>
                    <a:pt x="29904" y="84132"/>
                  </a:cubicBezTo>
                  <a:cubicBezTo>
                    <a:pt x="27026" y="79277"/>
                    <a:pt x="24793" y="74066"/>
                    <a:pt x="23262" y="68634"/>
                  </a:cubicBezTo>
                  <a:cubicBezTo>
                    <a:pt x="19790" y="60462"/>
                    <a:pt x="16832" y="52082"/>
                    <a:pt x="14406" y="43542"/>
                  </a:cubicBezTo>
                  <a:cubicBezTo>
                    <a:pt x="11176" y="32734"/>
                    <a:pt x="9194" y="21591"/>
                    <a:pt x="8502" y="10332"/>
                  </a:cubicBezTo>
                  <a:lnTo>
                    <a:pt x="8502" y="0"/>
                  </a:lnTo>
                  <a:cubicBezTo>
                    <a:pt x="8502" y="0"/>
                    <a:pt x="2598" y="4428"/>
                    <a:pt x="384" y="26568"/>
                  </a:cubicBezTo>
                  <a:cubicBezTo>
                    <a:pt x="-976" y="44062"/>
                    <a:pt x="1286" y="61647"/>
                    <a:pt x="7026" y="78228"/>
                  </a:cubicBezTo>
                  <a:cubicBezTo>
                    <a:pt x="7026" y="86346"/>
                    <a:pt x="14406" y="95940"/>
                    <a:pt x="14406" y="95940"/>
                  </a:cubicBezTo>
                  <a:cubicBezTo>
                    <a:pt x="14406" y="91049"/>
                    <a:pt x="18371" y="87084"/>
                    <a:pt x="23262" y="8708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21713A8-2A81-46E0-997E-11927D4A0F87}"/>
                </a:ext>
              </a:extLst>
            </p:cNvPr>
            <p:cNvSpPr/>
            <p:nvPr/>
          </p:nvSpPr>
          <p:spPr>
            <a:xfrm>
              <a:off x="3554743" y="2034836"/>
              <a:ext cx="53873" cy="23203"/>
            </a:xfrm>
            <a:custGeom>
              <a:avLst/>
              <a:gdLst>
                <a:gd name="connsiteX0" fmla="*/ 34686 w 53873"/>
                <a:gd name="connsiteY0" fmla="*/ 8118 h 23203"/>
                <a:gd name="connsiteX1" fmla="*/ 39852 w 53873"/>
                <a:gd name="connsiteY1" fmla="*/ 8118 h 23203"/>
                <a:gd name="connsiteX2" fmla="*/ 50922 w 53873"/>
                <a:gd name="connsiteY2" fmla="*/ 0 h 23203"/>
                <a:gd name="connsiteX3" fmla="*/ 45756 w 53873"/>
                <a:gd name="connsiteY3" fmla="*/ 0 h 23203"/>
                <a:gd name="connsiteX4" fmla="*/ 39114 w 53873"/>
                <a:gd name="connsiteY4" fmla="*/ 0 h 23203"/>
                <a:gd name="connsiteX5" fmla="*/ 24354 w 53873"/>
                <a:gd name="connsiteY5" fmla="*/ 7380 h 23203"/>
                <a:gd name="connsiteX6" fmla="*/ 0 w 53873"/>
                <a:gd name="connsiteY6" fmla="*/ 12546 h 23203"/>
                <a:gd name="connsiteX7" fmla="*/ 7380 w 53873"/>
                <a:gd name="connsiteY7" fmla="*/ 21402 h 23203"/>
                <a:gd name="connsiteX8" fmla="*/ 31734 w 53873"/>
                <a:gd name="connsiteY8" fmla="*/ 21402 h 23203"/>
                <a:gd name="connsiteX9" fmla="*/ 53874 w 53873"/>
                <a:gd name="connsiteY9" fmla="*/ 12546 h 23203"/>
                <a:gd name="connsiteX10" fmla="*/ 51660 w 53873"/>
                <a:gd name="connsiteY10" fmla="*/ 8118 h 23203"/>
                <a:gd name="connsiteX11" fmla="*/ 51660 w 53873"/>
                <a:gd name="connsiteY11" fmla="*/ 1476 h 23203"/>
                <a:gd name="connsiteX12" fmla="*/ 51660 w 53873"/>
                <a:gd name="connsiteY12" fmla="*/ 1476 h 23203"/>
                <a:gd name="connsiteX13" fmla="*/ 39852 w 53873"/>
                <a:gd name="connsiteY13" fmla="*/ 8118 h 23203"/>
                <a:gd name="connsiteX14" fmla="*/ 33948 w 53873"/>
                <a:gd name="connsiteY14" fmla="*/ 8118 h 23203"/>
                <a:gd name="connsiteX15" fmla="*/ 34686 w 53873"/>
                <a:gd name="connsiteY15" fmla="*/ 8118 h 2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873" h="23203">
                  <a:moveTo>
                    <a:pt x="34686" y="8118"/>
                  </a:moveTo>
                  <a:cubicBezTo>
                    <a:pt x="34686" y="8118"/>
                    <a:pt x="34686" y="8118"/>
                    <a:pt x="39852" y="8118"/>
                  </a:cubicBezTo>
                  <a:cubicBezTo>
                    <a:pt x="43838" y="5841"/>
                    <a:pt x="47552" y="3117"/>
                    <a:pt x="50922" y="0"/>
                  </a:cubicBezTo>
                  <a:lnTo>
                    <a:pt x="45756" y="0"/>
                  </a:lnTo>
                  <a:lnTo>
                    <a:pt x="39114" y="0"/>
                  </a:lnTo>
                  <a:cubicBezTo>
                    <a:pt x="34428" y="2903"/>
                    <a:pt x="29488" y="5373"/>
                    <a:pt x="24354" y="7380"/>
                  </a:cubicBezTo>
                  <a:cubicBezTo>
                    <a:pt x="16466" y="10050"/>
                    <a:pt x="8292" y="11784"/>
                    <a:pt x="0" y="12546"/>
                  </a:cubicBezTo>
                  <a:cubicBezTo>
                    <a:pt x="984" y="16467"/>
                    <a:pt x="3700" y="19727"/>
                    <a:pt x="7380" y="21402"/>
                  </a:cubicBezTo>
                  <a:cubicBezTo>
                    <a:pt x="15320" y="23803"/>
                    <a:pt x="23794" y="23803"/>
                    <a:pt x="31734" y="21402"/>
                  </a:cubicBezTo>
                  <a:cubicBezTo>
                    <a:pt x="39545" y="19670"/>
                    <a:pt x="47023" y="16679"/>
                    <a:pt x="53874" y="12546"/>
                  </a:cubicBezTo>
                  <a:lnTo>
                    <a:pt x="51660" y="8118"/>
                  </a:lnTo>
                  <a:cubicBezTo>
                    <a:pt x="51660" y="8118"/>
                    <a:pt x="51660" y="1476"/>
                    <a:pt x="51660" y="1476"/>
                  </a:cubicBezTo>
                  <a:lnTo>
                    <a:pt x="51660" y="1476"/>
                  </a:lnTo>
                  <a:lnTo>
                    <a:pt x="39852" y="8118"/>
                  </a:lnTo>
                  <a:lnTo>
                    <a:pt x="33948" y="8118"/>
                  </a:lnTo>
                  <a:cubicBezTo>
                    <a:pt x="33948" y="8118"/>
                    <a:pt x="33210" y="11808"/>
                    <a:pt x="34686" y="811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0FAE5B4C-0859-416B-BE9C-D73074C1F4B5}"/>
                </a:ext>
              </a:extLst>
            </p:cNvPr>
            <p:cNvSpPr/>
            <p:nvPr/>
          </p:nvSpPr>
          <p:spPr>
            <a:xfrm>
              <a:off x="3582048" y="2050334"/>
              <a:ext cx="47301" cy="24682"/>
            </a:xfrm>
            <a:custGeom>
              <a:avLst/>
              <a:gdLst>
                <a:gd name="connsiteX0" fmla="*/ 28044 w 47301"/>
                <a:gd name="connsiteY0" fmla="*/ 10332 h 24682"/>
                <a:gd name="connsiteX1" fmla="*/ 40590 w 47301"/>
                <a:gd name="connsiteY1" fmla="*/ 0 h 24682"/>
                <a:gd name="connsiteX2" fmla="*/ 40590 w 47301"/>
                <a:gd name="connsiteY2" fmla="*/ 0 h 24682"/>
                <a:gd name="connsiteX3" fmla="*/ 21402 w 47301"/>
                <a:gd name="connsiteY3" fmla="*/ 8856 h 24682"/>
                <a:gd name="connsiteX4" fmla="*/ 0 w 47301"/>
                <a:gd name="connsiteY4" fmla="*/ 16974 h 24682"/>
                <a:gd name="connsiteX5" fmla="*/ 22878 w 47301"/>
                <a:gd name="connsiteY5" fmla="*/ 24354 h 24682"/>
                <a:gd name="connsiteX6" fmla="*/ 46494 w 47301"/>
                <a:gd name="connsiteY6" fmla="*/ 10332 h 24682"/>
                <a:gd name="connsiteX7" fmla="*/ 46494 w 47301"/>
                <a:gd name="connsiteY7" fmla="*/ 1476 h 24682"/>
                <a:gd name="connsiteX8" fmla="*/ 46494 w 47301"/>
                <a:gd name="connsiteY8" fmla="*/ 1476 h 24682"/>
                <a:gd name="connsiteX9" fmla="*/ 36900 w 47301"/>
                <a:gd name="connsiteY9" fmla="*/ 8856 h 24682"/>
                <a:gd name="connsiteX10" fmla="*/ 28044 w 47301"/>
                <a:gd name="connsiteY10" fmla="*/ 10332 h 24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301" h="24682">
                  <a:moveTo>
                    <a:pt x="28044" y="10332"/>
                  </a:moveTo>
                  <a:cubicBezTo>
                    <a:pt x="32561" y="7317"/>
                    <a:pt x="36764" y="3855"/>
                    <a:pt x="40590" y="0"/>
                  </a:cubicBezTo>
                  <a:lnTo>
                    <a:pt x="40590" y="0"/>
                  </a:lnTo>
                  <a:cubicBezTo>
                    <a:pt x="40590" y="0"/>
                    <a:pt x="35424" y="0"/>
                    <a:pt x="21402" y="8856"/>
                  </a:cubicBezTo>
                  <a:cubicBezTo>
                    <a:pt x="15056" y="13303"/>
                    <a:pt x="7699" y="16094"/>
                    <a:pt x="0" y="16974"/>
                  </a:cubicBezTo>
                  <a:cubicBezTo>
                    <a:pt x="6013" y="22941"/>
                    <a:pt x="14511" y="25682"/>
                    <a:pt x="22878" y="24354"/>
                  </a:cubicBezTo>
                  <a:cubicBezTo>
                    <a:pt x="39114" y="24354"/>
                    <a:pt x="45018" y="15498"/>
                    <a:pt x="46494" y="10332"/>
                  </a:cubicBezTo>
                  <a:cubicBezTo>
                    <a:pt x="47571" y="7478"/>
                    <a:pt x="47571" y="4330"/>
                    <a:pt x="46494" y="1476"/>
                  </a:cubicBezTo>
                  <a:lnTo>
                    <a:pt x="46494" y="1476"/>
                  </a:lnTo>
                  <a:cubicBezTo>
                    <a:pt x="43698" y="4419"/>
                    <a:pt x="40462" y="6908"/>
                    <a:pt x="36900" y="8856"/>
                  </a:cubicBezTo>
                  <a:cubicBezTo>
                    <a:pt x="25092" y="13284"/>
                    <a:pt x="22878" y="12546"/>
                    <a:pt x="28044" y="1033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7C569B02-AB65-4AC6-B697-47A25AA14C56}"/>
                </a:ext>
              </a:extLst>
            </p:cNvPr>
            <p:cNvSpPr/>
            <p:nvPr/>
          </p:nvSpPr>
          <p:spPr>
            <a:xfrm>
              <a:off x="3620425" y="2051810"/>
              <a:ext cx="42065" cy="27834"/>
            </a:xfrm>
            <a:custGeom>
              <a:avLst/>
              <a:gdLst>
                <a:gd name="connsiteX0" fmla="*/ 13284 w 42065"/>
                <a:gd name="connsiteY0" fmla="*/ 19188 h 27834"/>
                <a:gd name="connsiteX1" fmla="*/ 20664 w 42065"/>
                <a:gd name="connsiteY1" fmla="*/ 11808 h 27834"/>
                <a:gd name="connsiteX2" fmla="*/ 20664 w 42065"/>
                <a:gd name="connsiteY2" fmla="*/ 11808 h 27834"/>
                <a:gd name="connsiteX3" fmla="*/ 12546 w 42065"/>
                <a:gd name="connsiteY3" fmla="*/ 11808 h 27834"/>
                <a:gd name="connsiteX4" fmla="*/ 12546 w 42065"/>
                <a:gd name="connsiteY4" fmla="*/ 11808 h 27834"/>
                <a:gd name="connsiteX5" fmla="*/ 8118 w 42065"/>
                <a:gd name="connsiteY5" fmla="*/ 16974 h 27834"/>
                <a:gd name="connsiteX6" fmla="*/ 0 w 42065"/>
                <a:gd name="connsiteY6" fmla="*/ 26568 h 27834"/>
                <a:gd name="connsiteX7" fmla="*/ 0 w 42065"/>
                <a:gd name="connsiteY7" fmla="*/ 26568 h 27834"/>
                <a:gd name="connsiteX8" fmla="*/ 8856 w 42065"/>
                <a:gd name="connsiteY8" fmla="*/ 26568 h 27834"/>
                <a:gd name="connsiteX9" fmla="*/ 23616 w 42065"/>
                <a:gd name="connsiteY9" fmla="*/ 26568 h 27834"/>
                <a:gd name="connsiteX10" fmla="*/ 33210 w 42065"/>
                <a:gd name="connsiteY10" fmla="*/ 17712 h 27834"/>
                <a:gd name="connsiteX11" fmla="*/ 42066 w 42065"/>
                <a:gd name="connsiteY11" fmla="*/ 0 h 27834"/>
                <a:gd name="connsiteX12" fmla="*/ 37638 w 42065"/>
                <a:gd name="connsiteY12" fmla="*/ 4428 h 27834"/>
                <a:gd name="connsiteX13" fmla="*/ 28044 w 42065"/>
                <a:gd name="connsiteY13" fmla="*/ 4428 h 27834"/>
                <a:gd name="connsiteX14" fmla="*/ 28044 w 42065"/>
                <a:gd name="connsiteY14" fmla="*/ 4428 h 27834"/>
                <a:gd name="connsiteX15" fmla="*/ 21402 w 42065"/>
                <a:gd name="connsiteY15" fmla="*/ 11808 h 27834"/>
                <a:gd name="connsiteX16" fmla="*/ 13284 w 42065"/>
                <a:gd name="connsiteY16" fmla="*/ 11808 h 27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065" h="27834">
                  <a:moveTo>
                    <a:pt x="13284" y="19188"/>
                  </a:moveTo>
                  <a:lnTo>
                    <a:pt x="20664" y="11808"/>
                  </a:lnTo>
                  <a:cubicBezTo>
                    <a:pt x="20664" y="11808"/>
                    <a:pt x="20664" y="11808"/>
                    <a:pt x="20664" y="11808"/>
                  </a:cubicBezTo>
                  <a:lnTo>
                    <a:pt x="12546" y="11808"/>
                  </a:lnTo>
                  <a:cubicBezTo>
                    <a:pt x="12546" y="11808"/>
                    <a:pt x="12546" y="11808"/>
                    <a:pt x="12546" y="11808"/>
                  </a:cubicBezTo>
                  <a:lnTo>
                    <a:pt x="8118" y="16974"/>
                  </a:lnTo>
                  <a:lnTo>
                    <a:pt x="0" y="26568"/>
                  </a:lnTo>
                  <a:cubicBezTo>
                    <a:pt x="0" y="26568"/>
                    <a:pt x="0" y="26568"/>
                    <a:pt x="0" y="26568"/>
                  </a:cubicBezTo>
                  <a:cubicBezTo>
                    <a:pt x="0" y="26568"/>
                    <a:pt x="0" y="26568"/>
                    <a:pt x="8856" y="26568"/>
                  </a:cubicBezTo>
                  <a:cubicBezTo>
                    <a:pt x="13631" y="28257"/>
                    <a:pt x="18841" y="28257"/>
                    <a:pt x="23616" y="26568"/>
                  </a:cubicBezTo>
                  <a:lnTo>
                    <a:pt x="33210" y="17712"/>
                  </a:lnTo>
                  <a:cubicBezTo>
                    <a:pt x="38164" y="13041"/>
                    <a:pt x="41302" y="6766"/>
                    <a:pt x="42066" y="0"/>
                  </a:cubicBezTo>
                  <a:lnTo>
                    <a:pt x="37638" y="4428"/>
                  </a:lnTo>
                  <a:lnTo>
                    <a:pt x="28044" y="4428"/>
                  </a:lnTo>
                  <a:lnTo>
                    <a:pt x="28044" y="4428"/>
                  </a:lnTo>
                  <a:cubicBezTo>
                    <a:pt x="26062" y="7087"/>
                    <a:pt x="23838" y="9558"/>
                    <a:pt x="21402" y="11808"/>
                  </a:cubicBezTo>
                  <a:cubicBezTo>
                    <a:pt x="21402" y="11808"/>
                    <a:pt x="14022" y="11808"/>
                    <a:pt x="13284" y="1180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2EE4D08-6AD0-488B-84A4-CE1F246D0703}"/>
                </a:ext>
              </a:extLst>
            </p:cNvPr>
            <p:cNvSpPr/>
            <p:nvPr/>
          </p:nvSpPr>
          <p:spPr>
            <a:xfrm>
              <a:off x="3650299" y="2060666"/>
              <a:ext cx="18833" cy="26469"/>
            </a:xfrm>
            <a:custGeom>
              <a:avLst/>
              <a:gdLst>
                <a:gd name="connsiteX0" fmla="*/ 12930 w 18833"/>
                <a:gd name="connsiteY0" fmla="*/ 8856 h 26469"/>
                <a:gd name="connsiteX1" fmla="*/ 12930 w 18833"/>
                <a:gd name="connsiteY1" fmla="*/ 0 h 26469"/>
                <a:gd name="connsiteX2" fmla="*/ 6288 w 18833"/>
                <a:gd name="connsiteY2" fmla="*/ 15498 h 26469"/>
                <a:gd name="connsiteX3" fmla="*/ 1122 w 18833"/>
                <a:gd name="connsiteY3" fmla="*/ 25092 h 26469"/>
                <a:gd name="connsiteX4" fmla="*/ 12192 w 18833"/>
                <a:gd name="connsiteY4" fmla="*/ 25092 h 26469"/>
                <a:gd name="connsiteX5" fmla="*/ 18834 w 18833"/>
                <a:gd name="connsiteY5" fmla="*/ 15498 h 26469"/>
                <a:gd name="connsiteX6" fmla="*/ 18834 w 18833"/>
                <a:gd name="connsiteY6" fmla="*/ 11070 h 26469"/>
                <a:gd name="connsiteX7" fmla="*/ 18834 w 18833"/>
                <a:gd name="connsiteY7" fmla="*/ 11070 h 26469"/>
                <a:gd name="connsiteX8" fmla="*/ 18834 w 18833"/>
                <a:gd name="connsiteY8" fmla="*/ 11070 h 26469"/>
                <a:gd name="connsiteX9" fmla="*/ 18834 w 18833"/>
                <a:gd name="connsiteY9" fmla="*/ 5166 h 2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833" h="26469">
                  <a:moveTo>
                    <a:pt x="12930" y="8856"/>
                  </a:moveTo>
                  <a:cubicBezTo>
                    <a:pt x="12613" y="5913"/>
                    <a:pt x="12613" y="2943"/>
                    <a:pt x="12930" y="0"/>
                  </a:cubicBezTo>
                  <a:cubicBezTo>
                    <a:pt x="12930" y="0"/>
                    <a:pt x="12930" y="10332"/>
                    <a:pt x="6288" y="15498"/>
                  </a:cubicBezTo>
                  <a:cubicBezTo>
                    <a:pt x="-354" y="20664"/>
                    <a:pt x="-1092" y="23616"/>
                    <a:pt x="1122" y="25092"/>
                  </a:cubicBezTo>
                  <a:cubicBezTo>
                    <a:pt x="4583" y="26929"/>
                    <a:pt x="8731" y="26929"/>
                    <a:pt x="12192" y="25092"/>
                  </a:cubicBezTo>
                  <a:cubicBezTo>
                    <a:pt x="15942" y="23288"/>
                    <a:pt x="18465" y="19643"/>
                    <a:pt x="18834" y="15498"/>
                  </a:cubicBezTo>
                  <a:lnTo>
                    <a:pt x="18834" y="11070"/>
                  </a:lnTo>
                  <a:lnTo>
                    <a:pt x="18834" y="11070"/>
                  </a:lnTo>
                  <a:lnTo>
                    <a:pt x="18834" y="11070"/>
                  </a:lnTo>
                  <a:lnTo>
                    <a:pt x="18834" y="5166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CCCD228-EB1C-4860-8EB9-36CDEA75D586}"/>
                </a:ext>
              </a:extLst>
            </p:cNvPr>
            <p:cNvSpPr/>
            <p:nvPr/>
          </p:nvSpPr>
          <p:spPr>
            <a:xfrm>
              <a:off x="3846252" y="1828197"/>
              <a:ext cx="109224" cy="223613"/>
            </a:xfrm>
            <a:custGeom>
              <a:avLst/>
              <a:gdLst>
                <a:gd name="connsiteX0" fmla="*/ 45756 w 109224"/>
                <a:gd name="connsiteY0" fmla="*/ 61992 h 223613"/>
                <a:gd name="connsiteX1" fmla="*/ 59040 w 109224"/>
                <a:gd name="connsiteY1" fmla="*/ 61992 h 223613"/>
                <a:gd name="connsiteX2" fmla="*/ 64944 w 109224"/>
                <a:gd name="connsiteY2" fmla="*/ 67896 h 223613"/>
                <a:gd name="connsiteX3" fmla="*/ 64944 w 109224"/>
                <a:gd name="connsiteY3" fmla="*/ 75276 h 223613"/>
                <a:gd name="connsiteX4" fmla="*/ 64944 w 109224"/>
                <a:gd name="connsiteY4" fmla="*/ 75276 h 223613"/>
                <a:gd name="connsiteX5" fmla="*/ 70110 w 109224"/>
                <a:gd name="connsiteY5" fmla="*/ 75276 h 223613"/>
                <a:gd name="connsiteX6" fmla="*/ 78228 w 109224"/>
                <a:gd name="connsiteY6" fmla="*/ 75276 h 223613"/>
                <a:gd name="connsiteX7" fmla="*/ 78228 w 109224"/>
                <a:gd name="connsiteY7" fmla="*/ 85608 h 223613"/>
                <a:gd name="connsiteX8" fmla="*/ 78228 w 109224"/>
                <a:gd name="connsiteY8" fmla="*/ 90774 h 223613"/>
                <a:gd name="connsiteX9" fmla="*/ 83394 w 109224"/>
                <a:gd name="connsiteY9" fmla="*/ 90774 h 223613"/>
                <a:gd name="connsiteX10" fmla="*/ 83394 w 109224"/>
                <a:gd name="connsiteY10" fmla="*/ 98154 h 223613"/>
                <a:gd name="connsiteX11" fmla="*/ 76014 w 109224"/>
                <a:gd name="connsiteY11" fmla="*/ 107010 h 223613"/>
                <a:gd name="connsiteX12" fmla="*/ 76014 w 109224"/>
                <a:gd name="connsiteY12" fmla="*/ 107010 h 223613"/>
                <a:gd name="connsiteX13" fmla="*/ 80442 w 109224"/>
                <a:gd name="connsiteY13" fmla="*/ 115128 h 223613"/>
                <a:gd name="connsiteX14" fmla="*/ 73800 w 109224"/>
                <a:gd name="connsiteY14" fmla="*/ 125460 h 223613"/>
                <a:gd name="connsiteX15" fmla="*/ 73800 w 109224"/>
                <a:gd name="connsiteY15" fmla="*/ 125460 h 223613"/>
                <a:gd name="connsiteX16" fmla="*/ 73800 w 109224"/>
                <a:gd name="connsiteY16" fmla="*/ 130626 h 223613"/>
                <a:gd name="connsiteX17" fmla="*/ 68634 w 109224"/>
                <a:gd name="connsiteY17" fmla="*/ 142434 h 223613"/>
                <a:gd name="connsiteX18" fmla="*/ 61254 w 109224"/>
                <a:gd name="connsiteY18" fmla="*/ 146862 h 223613"/>
                <a:gd name="connsiteX19" fmla="*/ 57564 w 109224"/>
                <a:gd name="connsiteY19" fmla="*/ 154980 h 223613"/>
                <a:gd name="connsiteX20" fmla="*/ 50922 w 109224"/>
                <a:gd name="connsiteY20" fmla="*/ 154980 h 223613"/>
                <a:gd name="connsiteX21" fmla="*/ 50922 w 109224"/>
                <a:gd name="connsiteY21" fmla="*/ 154980 h 223613"/>
                <a:gd name="connsiteX22" fmla="*/ 46494 w 109224"/>
                <a:gd name="connsiteY22" fmla="*/ 163098 h 223613"/>
                <a:gd name="connsiteX23" fmla="*/ 36162 w 109224"/>
                <a:gd name="connsiteY23" fmla="*/ 163098 h 223613"/>
                <a:gd name="connsiteX24" fmla="*/ 31734 w 109224"/>
                <a:gd name="connsiteY24" fmla="*/ 163098 h 223613"/>
                <a:gd name="connsiteX25" fmla="*/ 31734 w 109224"/>
                <a:gd name="connsiteY25" fmla="*/ 172692 h 223613"/>
                <a:gd name="connsiteX26" fmla="*/ 21402 w 109224"/>
                <a:gd name="connsiteY26" fmla="*/ 177858 h 223613"/>
                <a:gd name="connsiteX27" fmla="*/ 16236 w 109224"/>
                <a:gd name="connsiteY27" fmla="*/ 177858 h 223613"/>
                <a:gd name="connsiteX28" fmla="*/ 12546 w 109224"/>
                <a:gd name="connsiteY28" fmla="*/ 177858 h 223613"/>
                <a:gd name="connsiteX29" fmla="*/ 6642 w 109224"/>
                <a:gd name="connsiteY29" fmla="*/ 185238 h 223613"/>
                <a:gd name="connsiteX30" fmla="*/ 0 w 109224"/>
                <a:gd name="connsiteY30" fmla="*/ 185238 h 223613"/>
                <a:gd name="connsiteX31" fmla="*/ 0 w 109224"/>
                <a:gd name="connsiteY31" fmla="*/ 199998 h 223613"/>
                <a:gd name="connsiteX32" fmla="*/ 4428 w 109224"/>
                <a:gd name="connsiteY32" fmla="*/ 204426 h 223613"/>
                <a:gd name="connsiteX33" fmla="*/ 25092 w 109224"/>
                <a:gd name="connsiteY33" fmla="*/ 208854 h 223613"/>
                <a:gd name="connsiteX34" fmla="*/ 30996 w 109224"/>
                <a:gd name="connsiteY34" fmla="*/ 202212 h 223613"/>
                <a:gd name="connsiteX35" fmla="*/ 30996 w 109224"/>
                <a:gd name="connsiteY35" fmla="*/ 202212 h 223613"/>
                <a:gd name="connsiteX36" fmla="*/ 11070 w 109224"/>
                <a:gd name="connsiteY36" fmla="*/ 214758 h 223613"/>
                <a:gd name="connsiteX37" fmla="*/ 11070 w 109224"/>
                <a:gd name="connsiteY37" fmla="*/ 214758 h 223613"/>
                <a:gd name="connsiteX38" fmla="*/ 15498 w 109224"/>
                <a:gd name="connsiteY38" fmla="*/ 214758 h 223613"/>
                <a:gd name="connsiteX39" fmla="*/ 35424 w 109224"/>
                <a:gd name="connsiteY39" fmla="*/ 219186 h 223613"/>
                <a:gd name="connsiteX40" fmla="*/ 45018 w 109224"/>
                <a:gd name="connsiteY40" fmla="*/ 212544 h 223613"/>
                <a:gd name="connsiteX41" fmla="*/ 39114 w 109224"/>
                <a:gd name="connsiteY41" fmla="*/ 208854 h 223613"/>
                <a:gd name="connsiteX42" fmla="*/ 30996 w 109224"/>
                <a:gd name="connsiteY42" fmla="*/ 204426 h 223613"/>
                <a:gd name="connsiteX43" fmla="*/ 30996 w 109224"/>
                <a:gd name="connsiteY43" fmla="*/ 204426 h 223613"/>
                <a:gd name="connsiteX44" fmla="*/ 37638 w 109224"/>
                <a:gd name="connsiteY44" fmla="*/ 204426 h 223613"/>
                <a:gd name="connsiteX45" fmla="*/ 52398 w 109224"/>
                <a:gd name="connsiteY45" fmla="*/ 204426 h 223613"/>
                <a:gd name="connsiteX46" fmla="*/ 57564 w 109224"/>
                <a:gd name="connsiteY46" fmla="*/ 199260 h 223613"/>
                <a:gd name="connsiteX47" fmla="*/ 51660 w 109224"/>
                <a:gd name="connsiteY47" fmla="*/ 199260 h 223613"/>
                <a:gd name="connsiteX48" fmla="*/ 44280 w 109224"/>
                <a:gd name="connsiteY48" fmla="*/ 194832 h 223613"/>
                <a:gd name="connsiteX49" fmla="*/ 54612 w 109224"/>
                <a:gd name="connsiteY49" fmla="*/ 194832 h 223613"/>
                <a:gd name="connsiteX50" fmla="*/ 71586 w 109224"/>
                <a:gd name="connsiteY50" fmla="*/ 194832 h 223613"/>
                <a:gd name="connsiteX51" fmla="*/ 71586 w 109224"/>
                <a:gd name="connsiteY51" fmla="*/ 186714 h 223613"/>
                <a:gd name="connsiteX52" fmla="*/ 62730 w 109224"/>
                <a:gd name="connsiteY52" fmla="*/ 186714 h 223613"/>
                <a:gd name="connsiteX53" fmla="*/ 56826 w 109224"/>
                <a:gd name="connsiteY53" fmla="*/ 186714 h 223613"/>
                <a:gd name="connsiteX54" fmla="*/ 66420 w 109224"/>
                <a:gd name="connsiteY54" fmla="*/ 186714 h 223613"/>
                <a:gd name="connsiteX55" fmla="*/ 83394 w 109224"/>
                <a:gd name="connsiteY55" fmla="*/ 186714 h 223613"/>
                <a:gd name="connsiteX56" fmla="*/ 87822 w 109224"/>
                <a:gd name="connsiteY56" fmla="*/ 178596 h 223613"/>
                <a:gd name="connsiteX57" fmla="*/ 78966 w 109224"/>
                <a:gd name="connsiteY57" fmla="*/ 178596 h 223613"/>
                <a:gd name="connsiteX58" fmla="*/ 72324 w 109224"/>
                <a:gd name="connsiteY58" fmla="*/ 178596 h 223613"/>
                <a:gd name="connsiteX59" fmla="*/ 72324 w 109224"/>
                <a:gd name="connsiteY59" fmla="*/ 178596 h 223613"/>
                <a:gd name="connsiteX60" fmla="*/ 89298 w 109224"/>
                <a:gd name="connsiteY60" fmla="*/ 172692 h 223613"/>
                <a:gd name="connsiteX61" fmla="*/ 95940 w 109224"/>
                <a:gd name="connsiteY61" fmla="*/ 163836 h 223613"/>
                <a:gd name="connsiteX62" fmla="*/ 89298 w 109224"/>
                <a:gd name="connsiteY62" fmla="*/ 163836 h 223613"/>
                <a:gd name="connsiteX63" fmla="*/ 78966 w 109224"/>
                <a:gd name="connsiteY63" fmla="*/ 163836 h 223613"/>
                <a:gd name="connsiteX64" fmla="*/ 78966 w 109224"/>
                <a:gd name="connsiteY64" fmla="*/ 163836 h 223613"/>
                <a:gd name="connsiteX65" fmla="*/ 84870 w 109224"/>
                <a:gd name="connsiteY65" fmla="*/ 163836 h 223613"/>
                <a:gd name="connsiteX66" fmla="*/ 100368 w 109224"/>
                <a:gd name="connsiteY66" fmla="*/ 155718 h 223613"/>
                <a:gd name="connsiteX67" fmla="*/ 104058 w 109224"/>
                <a:gd name="connsiteY67" fmla="*/ 143910 h 223613"/>
                <a:gd name="connsiteX68" fmla="*/ 104058 w 109224"/>
                <a:gd name="connsiteY68" fmla="*/ 143910 h 223613"/>
                <a:gd name="connsiteX69" fmla="*/ 92988 w 109224"/>
                <a:gd name="connsiteY69" fmla="*/ 148338 h 223613"/>
                <a:gd name="connsiteX70" fmla="*/ 85608 w 109224"/>
                <a:gd name="connsiteY70" fmla="*/ 148338 h 223613"/>
                <a:gd name="connsiteX71" fmla="*/ 95940 w 109224"/>
                <a:gd name="connsiteY71" fmla="*/ 141696 h 223613"/>
                <a:gd name="connsiteX72" fmla="*/ 108486 w 109224"/>
                <a:gd name="connsiteY72" fmla="*/ 124722 h 223613"/>
                <a:gd name="connsiteX73" fmla="*/ 108486 w 109224"/>
                <a:gd name="connsiteY73" fmla="*/ 115866 h 223613"/>
                <a:gd name="connsiteX74" fmla="*/ 95202 w 109224"/>
                <a:gd name="connsiteY74" fmla="*/ 124722 h 223613"/>
                <a:gd name="connsiteX75" fmla="*/ 88560 w 109224"/>
                <a:gd name="connsiteY75" fmla="*/ 124722 h 223613"/>
                <a:gd name="connsiteX76" fmla="*/ 96678 w 109224"/>
                <a:gd name="connsiteY76" fmla="*/ 117342 h 223613"/>
                <a:gd name="connsiteX77" fmla="*/ 109224 w 109224"/>
                <a:gd name="connsiteY77" fmla="*/ 95940 h 223613"/>
                <a:gd name="connsiteX78" fmla="*/ 105534 w 109224"/>
                <a:gd name="connsiteY78" fmla="*/ 89298 h 223613"/>
                <a:gd name="connsiteX79" fmla="*/ 92988 w 109224"/>
                <a:gd name="connsiteY79" fmla="*/ 101844 h 223613"/>
                <a:gd name="connsiteX80" fmla="*/ 84870 w 109224"/>
                <a:gd name="connsiteY80" fmla="*/ 107748 h 223613"/>
                <a:gd name="connsiteX81" fmla="*/ 92988 w 109224"/>
                <a:gd name="connsiteY81" fmla="*/ 98154 h 223613"/>
                <a:gd name="connsiteX82" fmla="*/ 103320 w 109224"/>
                <a:gd name="connsiteY82" fmla="*/ 78966 h 223613"/>
                <a:gd name="connsiteX83" fmla="*/ 103320 w 109224"/>
                <a:gd name="connsiteY83" fmla="*/ 68634 h 223613"/>
                <a:gd name="connsiteX84" fmla="*/ 103320 w 109224"/>
                <a:gd name="connsiteY84" fmla="*/ 68634 h 223613"/>
                <a:gd name="connsiteX85" fmla="*/ 95940 w 109224"/>
                <a:gd name="connsiteY85" fmla="*/ 80442 h 223613"/>
                <a:gd name="connsiteX86" fmla="*/ 77490 w 109224"/>
                <a:gd name="connsiteY86" fmla="*/ 67158 h 223613"/>
                <a:gd name="connsiteX87" fmla="*/ 73062 w 109224"/>
                <a:gd name="connsiteY87" fmla="*/ 67158 h 223613"/>
                <a:gd name="connsiteX88" fmla="*/ 77490 w 109224"/>
                <a:gd name="connsiteY88" fmla="*/ 62730 h 223613"/>
                <a:gd name="connsiteX89" fmla="*/ 89298 w 109224"/>
                <a:gd name="connsiteY89" fmla="*/ 45756 h 223613"/>
                <a:gd name="connsiteX90" fmla="*/ 89298 w 109224"/>
                <a:gd name="connsiteY90" fmla="*/ 23616 h 223613"/>
                <a:gd name="connsiteX91" fmla="*/ 89298 w 109224"/>
                <a:gd name="connsiteY91" fmla="*/ 23616 h 223613"/>
                <a:gd name="connsiteX92" fmla="*/ 80442 w 109224"/>
                <a:gd name="connsiteY92" fmla="*/ 40590 h 223613"/>
                <a:gd name="connsiteX93" fmla="*/ 70848 w 109224"/>
                <a:gd name="connsiteY93" fmla="*/ 54612 h 223613"/>
                <a:gd name="connsiteX94" fmla="*/ 66420 w 109224"/>
                <a:gd name="connsiteY94" fmla="*/ 59778 h 223613"/>
                <a:gd name="connsiteX95" fmla="*/ 70848 w 109224"/>
                <a:gd name="connsiteY95" fmla="*/ 50922 h 223613"/>
                <a:gd name="connsiteX96" fmla="*/ 81180 w 109224"/>
                <a:gd name="connsiteY96" fmla="*/ 28044 h 223613"/>
                <a:gd name="connsiteX97" fmla="*/ 81180 w 109224"/>
                <a:gd name="connsiteY97" fmla="*/ 7380 h 223613"/>
                <a:gd name="connsiteX98" fmla="*/ 76752 w 109224"/>
                <a:gd name="connsiteY98" fmla="*/ 0 h 223613"/>
                <a:gd name="connsiteX99" fmla="*/ 76752 w 109224"/>
                <a:gd name="connsiteY99" fmla="*/ 0 h 223613"/>
                <a:gd name="connsiteX100" fmla="*/ 67896 w 109224"/>
                <a:gd name="connsiteY100" fmla="*/ 25092 h 223613"/>
                <a:gd name="connsiteX101" fmla="*/ 56826 w 109224"/>
                <a:gd name="connsiteY101" fmla="*/ 45018 h 223613"/>
                <a:gd name="connsiteX102" fmla="*/ 49446 w 109224"/>
                <a:gd name="connsiteY102" fmla="*/ 57564 h 223613"/>
                <a:gd name="connsiteX103" fmla="*/ 45756 w 109224"/>
                <a:gd name="connsiteY103" fmla="*/ 61992 h 223613"/>
                <a:gd name="connsiteX104" fmla="*/ 11070 w 109224"/>
                <a:gd name="connsiteY104" fmla="*/ 223614 h 223613"/>
                <a:gd name="connsiteX105" fmla="*/ 11070 w 109224"/>
                <a:gd name="connsiteY105" fmla="*/ 223614 h 223613"/>
                <a:gd name="connsiteX106" fmla="*/ 3690 w 109224"/>
                <a:gd name="connsiteY106" fmla="*/ 219186 h 223613"/>
                <a:gd name="connsiteX107" fmla="*/ 3690 w 109224"/>
                <a:gd name="connsiteY107" fmla="*/ 219186 h 223613"/>
                <a:gd name="connsiteX108" fmla="*/ 3690 w 109224"/>
                <a:gd name="connsiteY108" fmla="*/ 219186 h 223613"/>
                <a:gd name="connsiteX109" fmla="*/ 8118 w 109224"/>
                <a:gd name="connsiteY109" fmla="*/ 219186 h 223613"/>
                <a:gd name="connsiteX110" fmla="*/ 8118 w 109224"/>
                <a:gd name="connsiteY110" fmla="*/ 219186 h 223613"/>
                <a:gd name="connsiteX111" fmla="*/ 25830 w 109224"/>
                <a:gd name="connsiteY111" fmla="*/ 209592 h 223613"/>
                <a:gd name="connsiteX112" fmla="*/ 20664 w 109224"/>
                <a:gd name="connsiteY112" fmla="*/ 209592 h 223613"/>
                <a:gd name="connsiteX113" fmla="*/ 20664 w 109224"/>
                <a:gd name="connsiteY113" fmla="*/ 209592 h 223613"/>
                <a:gd name="connsiteX114" fmla="*/ 20664 w 109224"/>
                <a:gd name="connsiteY114" fmla="*/ 209592 h 223613"/>
                <a:gd name="connsiteX115" fmla="*/ 25830 w 109224"/>
                <a:gd name="connsiteY115" fmla="*/ 209592 h 223613"/>
                <a:gd name="connsiteX116" fmla="*/ 25830 w 109224"/>
                <a:gd name="connsiteY116" fmla="*/ 209592 h 223613"/>
                <a:gd name="connsiteX117" fmla="*/ 25830 w 109224"/>
                <a:gd name="connsiteY117" fmla="*/ 209592 h 223613"/>
                <a:gd name="connsiteX118" fmla="*/ 41328 w 109224"/>
                <a:gd name="connsiteY118" fmla="*/ 198522 h 223613"/>
                <a:gd name="connsiteX119" fmla="*/ 41328 w 109224"/>
                <a:gd name="connsiteY119" fmla="*/ 198522 h 223613"/>
                <a:gd name="connsiteX120" fmla="*/ 36162 w 109224"/>
                <a:gd name="connsiteY120" fmla="*/ 198522 h 223613"/>
                <a:gd name="connsiteX121" fmla="*/ 36162 w 109224"/>
                <a:gd name="connsiteY121" fmla="*/ 198522 h 223613"/>
                <a:gd name="connsiteX122" fmla="*/ 36162 w 109224"/>
                <a:gd name="connsiteY122" fmla="*/ 198522 h 223613"/>
                <a:gd name="connsiteX123" fmla="*/ 41328 w 109224"/>
                <a:gd name="connsiteY123" fmla="*/ 198522 h 223613"/>
                <a:gd name="connsiteX124" fmla="*/ 41328 w 109224"/>
                <a:gd name="connsiteY124" fmla="*/ 198522 h 223613"/>
                <a:gd name="connsiteX125" fmla="*/ 41328 w 109224"/>
                <a:gd name="connsiteY125" fmla="*/ 198522 h 223613"/>
                <a:gd name="connsiteX126" fmla="*/ 59040 w 109224"/>
                <a:gd name="connsiteY126" fmla="*/ 182286 h 223613"/>
                <a:gd name="connsiteX127" fmla="*/ 59040 w 109224"/>
                <a:gd name="connsiteY127" fmla="*/ 182286 h 223613"/>
                <a:gd name="connsiteX128" fmla="*/ 47970 w 109224"/>
                <a:gd name="connsiteY128" fmla="*/ 182286 h 223613"/>
                <a:gd name="connsiteX129" fmla="*/ 47970 w 109224"/>
                <a:gd name="connsiteY129" fmla="*/ 182286 h 223613"/>
                <a:gd name="connsiteX130" fmla="*/ 51660 w 109224"/>
                <a:gd name="connsiteY130" fmla="*/ 182286 h 223613"/>
                <a:gd name="connsiteX131" fmla="*/ 60516 w 109224"/>
                <a:gd name="connsiteY131" fmla="*/ 182286 h 223613"/>
                <a:gd name="connsiteX132" fmla="*/ 73800 w 109224"/>
                <a:gd name="connsiteY132" fmla="*/ 167526 h 223613"/>
                <a:gd name="connsiteX133" fmla="*/ 61254 w 109224"/>
                <a:gd name="connsiteY133" fmla="*/ 167526 h 223613"/>
                <a:gd name="connsiteX134" fmla="*/ 61254 w 109224"/>
                <a:gd name="connsiteY134" fmla="*/ 167526 h 223613"/>
                <a:gd name="connsiteX135" fmla="*/ 77490 w 109224"/>
                <a:gd name="connsiteY135" fmla="*/ 167526 h 223613"/>
                <a:gd name="connsiteX136" fmla="*/ 85608 w 109224"/>
                <a:gd name="connsiteY136" fmla="*/ 146124 h 223613"/>
                <a:gd name="connsiteX137" fmla="*/ 85608 w 109224"/>
                <a:gd name="connsiteY137" fmla="*/ 146124 h 223613"/>
                <a:gd name="connsiteX138" fmla="*/ 77490 w 109224"/>
                <a:gd name="connsiteY138" fmla="*/ 146124 h 223613"/>
                <a:gd name="connsiteX139" fmla="*/ 77490 w 109224"/>
                <a:gd name="connsiteY139" fmla="*/ 146124 h 223613"/>
                <a:gd name="connsiteX140" fmla="*/ 77490 w 109224"/>
                <a:gd name="connsiteY140" fmla="*/ 146124 h 223613"/>
                <a:gd name="connsiteX141" fmla="*/ 85608 w 109224"/>
                <a:gd name="connsiteY141" fmla="*/ 146124 h 223613"/>
                <a:gd name="connsiteX142" fmla="*/ 85608 w 109224"/>
                <a:gd name="connsiteY142" fmla="*/ 126198 h 223613"/>
                <a:gd name="connsiteX143" fmla="*/ 85608 w 109224"/>
                <a:gd name="connsiteY143" fmla="*/ 126198 h 223613"/>
                <a:gd name="connsiteX144" fmla="*/ 85608 w 109224"/>
                <a:gd name="connsiteY144" fmla="*/ 126198 h 223613"/>
                <a:gd name="connsiteX145" fmla="*/ 85608 w 109224"/>
                <a:gd name="connsiteY145" fmla="*/ 126198 h 223613"/>
                <a:gd name="connsiteX146" fmla="*/ 85608 w 109224"/>
                <a:gd name="connsiteY146" fmla="*/ 126198 h 223613"/>
                <a:gd name="connsiteX147" fmla="*/ 85608 w 109224"/>
                <a:gd name="connsiteY147" fmla="*/ 107010 h 223613"/>
                <a:gd name="connsiteX148" fmla="*/ 85608 w 109224"/>
                <a:gd name="connsiteY148" fmla="*/ 107010 h 223613"/>
                <a:gd name="connsiteX149" fmla="*/ 85608 w 109224"/>
                <a:gd name="connsiteY149" fmla="*/ 107010 h 223613"/>
                <a:gd name="connsiteX150" fmla="*/ 85608 w 109224"/>
                <a:gd name="connsiteY150" fmla="*/ 107010 h 223613"/>
                <a:gd name="connsiteX151" fmla="*/ 81918 w 109224"/>
                <a:gd name="connsiteY151" fmla="*/ 107010 h 223613"/>
                <a:gd name="connsiteX152" fmla="*/ 81918 w 109224"/>
                <a:gd name="connsiteY152" fmla="*/ 107010 h 223613"/>
                <a:gd name="connsiteX153" fmla="*/ 81918 w 109224"/>
                <a:gd name="connsiteY153" fmla="*/ 107010 h 223613"/>
                <a:gd name="connsiteX154" fmla="*/ 85608 w 109224"/>
                <a:gd name="connsiteY154" fmla="*/ 90036 h 223613"/>
                <a:gd name="connsiteX155" fmla="*/ 85608 w 109224"/>
                <a:gd name="connsiteY155" fmla="*/ 90036 h 223613"/>
                <a:gd name="connsiteX156" fmla="*/ 85608 w 109224"/>
                <a:gd name="connsiteY156" fmla="*/ 90036 h 223613"/>
                <a:gd name="connsiteX157" fmla="*/ 85608 w 109224"/>
                <a:gd name="connsiteY157" fmla="*/ 90036 h 223613"/>
                <a:gd name="connsiteX158" fmla="*/ 85608 w 109224"/>
                <a:gd name="connsiteY158" fmla="*/ 90036 h 223613"/>
                <a:gd name="connsiteX159" fmla="*/ 85608 w 109224"/>
                <a:gd name="connsiteY159" fmla="*/ 90036 h 223613"/>
                <a:gd name="connsiteX160" fmla="*/ 86346 w 109224"/>
                <a:gd name="connsiteY160" fmla="*/ 90036 h 223613"/>
                <a:gd name="connsiteX161" fmla="*/ 81180 w 109224"/>
                <a:gd name="connsiteY161" fmla="*/ 75276 h 223613"/>
                <a:gd name="connsiteX162" fmla="*/ 81180 w 109224"/>
                <a:gd name="connsiteY162" fmla="*/ 75276 h 223613"/>
                <a:gd name="connsiteX163" fmla="*/ 81180 w 109224"/>
                <a:gd name="connsiteY163" fmla="*/ 75276 h 223613"/>
                <a:gd name="connsiteX164" fmla="*/ 81180 w 109224"/>
                <a:gd name="connsiteY164" fmla="*/ 75276 h 223613"/>
                <a:gd name="connsiteX165" fmla="*/ 81180 w 109224"/>
                <a:gd name="connsiteY165" fmla="*/ 78966 h 223613"/>
                <a:gd name="connsiteX166" fmla="*/ 81180 w 109224"/>
                <a:gd name="connsiteY166" fmla="*/ 78966 h 223613"/>
                <a:gd name="connsiteX167" fmla="*/ 70110 w 109224"/>
                <a:gd name="connsiteY167" fmla="*/ 67158 h 223613"/>
                <a:gd name="connsiteX168" fmla="*/ 77490 w 109224"/>
                <a:gd name="connsiteY168" fmla="*/ 59040 h 223613"/>
                <a:gd name="connsiteX169" fmla="*/ 77490 w 109224"/>
                <a:gd name="connsiteY169" fmla="*/ 59040 h 223613"/>
                <a:gd name="connsiteX170" fmla="*/ 77490 w 109224"/>
                <a:gd name="connsiteY170" fmla="*/ 63468 h 223613"/>
                <a:gd name="connsiteX171" fmla="*/ 77490 w 109224"/>
                <a:gd name="connsiteY171" fmla="*/ 68634 h 223613"/>
                <a:gd name="connsiteX172" fmla="*/ 77490 w 109224"/>
                <a:gd name="connsiteY172" fmla="*/ 68634 h 223613"/>
                <a:gd name="connsiteX173" fmla="*/ 70110 w 109224"/>
                <a:gd name="connsiteY173" fmla="*/ 67158 h 223613"/>
                <a:gd name="connsiteX174" fmla="*/ 57564 w 109224"/>
                <a:gd name="connsiteY174" fmla="*/ 54612 h 223613"/>
                <a:gd name="connsiteX175" fmla="*/ 64206 w 109224"/>
                <a:gd name="connsiteY175" fmla="*/ 45756 h 223613"/>
                <a:gd name="connsiteX176" fmla="*/ 64206 w 109224"/>
                <a:gd name="connsiteY176" fmla="*/ 45756 h 223613"/>
                <a:gd name="connsiteX177" fmla="*/ 60516 w 109224"/>
                <a:gd name="connsiteY177" fmla="*/ 50184 h 223613"/>
                <a:gd name="connsiteX178" fmla="*/ 60516 w 109224"/>
                <a:gd name="connsiteY178" fmla="*/ 54612 h 223613"/>
                <a:gd name="connsiteX179" fmla="*/ 57564 w 109224"/>
                <a:gd name="connsiteY179" fmla="*/ 53136 h 223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</a:cxnLst>
              <a:rect l="l" t="t" r="r" b="b"/>
              <a:pathLst>
                <a:path w="109224" h="223613">
                  <a:moveTo>
                    <a:pt x="45756" y="61992"/>
                  </a:moveTo>
                  <a:cubicBezTo>
                    <a:pt x="50066" y="60530"/>
                    <a:pt x="54730" y="60530"/>
                    <a:pt x="59040" y="61992"/>
                  </a:cubicBezTo>
                  <a:cubicBezTo>
                    <a:pt x="64206" y="61992"/>
                    <a:pt x="64206" y="66420"/>
                    <a:pt x="64944" y="67896"/>
                  </a:cubicBezTo>
                  <a:cubicBezTo>
                    <a:pt x="65682" y="70300"/>
                    <a:pt x="65682" y="72872"/>
                    <a:pt x="64944" y="75276"/>
                  </a:cubicBezTo>
                  <a:cubicBezTo>
                    <a:pt x="64944" y="75276"/>
                    <a:pt x="64944" y="75276"/>
                    <a:pt x="64944" y="75276"/>
                  </a:cubicBezTo>
                  <a:cubicBezTo>
                    <a:pt x="64944" y="75276"/>
                    <a:pt x="64944" y="75276"/>
                    <a:pt x="70110" y="75276"/>
                  </a:cubicBezTo>
                  <a:cubicBezTo>
                    <a:pt x="72686" y="74075"/>
                    <a:pt x="75652" y="74075"/>
                    <a:pt x="78228" y="75276"/>
                  </a:cubicBezTo>
                  <a:cubicBezTo>
                    <a:pt x="80073" y="78473"/>
                    <a:pt x="80073" y="82411"/>
                    <a:pt x="78228" y="85608"/>
                  </a:cubicBezTo>
                  <a:cubicBezTo>
                    <a:pt x="78612" y="87309"/>
                    <a:pt x="78612" y="89073"/>
                    <a:pt x="78228" y="90774"/>
                  </a:cubicBezTo>
                  <a:lnTo>
                    <a:pt x="83394" y="90774"/>
                  </a:lnTo>
                  <a:cubicBezTo>
                    <a:pt x="84471" y="93117"/>
                    <a:pt x="84471" y="95811"/>
                    <a:pt x="83394" y="98154"/>
                  </a:cubicBezTo>
                  <a:cubicBezTo>
                    <a:pt x="83394" y="102582"/>
                    <a:pt x="78228" y="106272"/>
                    <a:pt x="76014" y="107010"/>
                  </a:cubicBezTo>
                  <a:lnTo>
                    <a:pt x="76014" y="107010"/>
                  </a:lnTo>
                  <a:cubicBezTo>
                    <a:pt x="76014" y="107010"/>
                    <a:pt x="81180" y="107010"/>
                    <a:pt x="80442" y="115128"/>
                  </a:cubicBezTo>
                  <a:cubicBezTo>
                    <a:pt x="80737" y="119657"/>
                    <a:pt x="78043" y="123849"/>
                    <a:pt x="73800" y="125460"/>
                  </a:cubicBezTo>
                  <a:lnTo>
                    <a:pt x="73800" y="125460"/>
                  </a:lnTo>
                  <a:cubicBezTo>
                    <a:pt x="73800" y="125460"/>
                    <a:pt x="73800" y="125460"/>
                    <a:pt x="73800" y="130626"/>
                  </a:cubicBezTo>
                  <a:cubicBezTo>
                    <a:pt x="74782" y="135262"/>
                    <a:pt x="72708" y="140010"/>
                    <a:pt x="68634" y="142434"/>
                  </a:cubicBezTo>
                  <a:cubicBezTo>
                    <a:pt x="62730" y="142434"/>
                    <a:pt x="61254" y="142434"/>
                    <a:pt x="61254" y="146862"/>
                  </a:cubicBezTo>
                  <a:cubicBezTo>
                    <a:pt x="60848" y="149871"/>
                    <a:pt x="59564" y="152694"/>
                    <a:pt x="57564" y="154980"/>
                  </a:cubicBezTo>
                  <a:cubicBezTo>
                    <a:pt x="55380" y="155460"/>
                    <a:pt x="53106" y="155460"/>
                    <a:pt x="50922" y="154980"/>
                  </a:cubicBezTo>
                  <a:cubicBezTo>
                    <a:pt x="50922" y="154980"/>
                    <a:pt x="50922" y="154980"/>
                    <a:pt x="50922" y="154980"/>
                  </a:cubicBezTo>
                  <a:cubicBezTo>
                    <a:pt x="50354" y="158091"/>
                    <a:pt x="48804" y="160936"/>
                    <a:pt x="46494" y="163098"/>
                  </a:cubicBezTo>
                  <a:cubicBezTo>
                    <a:pt x="43099" y="163942"/>
                    <a:pt x="39557" y="163942"/>
                    <a:pt x="36162" y="163098"/>
                  </a:cubicBezTo>
                  <a:cubicBezTo>
                    <a:pt x="36162" y="163098"/>
                    <a:pt x="31734" y="163098"/>
                    <a:pt x="31734" y="163098"/>
                  </a:cubicBezTo>
                  <a:cubicBezTo>
                    <a:pt x="32354" y="166266"/>
                    <a:pt x="32354" y="169524"/>
                    <a:pt x="31734" y="172692"/>
                  </a:cubicBezTo>
                  <a:cubicBezTo>
                    <a:pt x="29003" y="175569"/>
                    <a:pt x="25343" y="177397"/>
                    <a:pt x="21402" y="177858"/>
                  </a:cubicBezTo>
                  <a:lnTo>
                    <a:pt x="16236" y="177858"/>
                  </a:lnTo>
                  <a:cubicBezTo>
                    <a:pt x="16236" y="177858"/>
                    <a:pt x="16236" y="177858"/>
                    <a:pt x="12546" y="177858"/>
                  </a:cubicBezTo>
                  <a:cubicBezTo>
                    <a:pt x="11778" y="181076"/>
                    <a:pt x="9616" y="183784"/>
                    <a:pt x="6642" y="185238"/>
                  </a:cubicBezTo>
                  <a:lnTo>
                    <a:pt x="0" y="185238"/>
                  </a:lnTo>
                  <a:cubicBezTo>
                    <a:pt x="738" y="190130"/>
                    <a:pt x="738" y="195106"/>
                    <a:pt x="0" y="199998"/>
                  </a:cubicBezTo>
                  <a:cubicBezTo>
                    <a:pt x="1077" y="201825"/>
                    <a:pt x="2598" y="203348"/>
                    <a:pt x="4428" y="204426"/>
                  </a:cubicBezTo>
                  <a:cubicBezTo>
                    <a:pt x="10443" y="208616"/>
                    <a:pt x="17889" y="210211"/>
                    <a:pt x="25092" y="208854"/>
                  </a:cubicBezTo>
                  <a:cubicBezTo>
                    <a:pt x="31734" y="208854"/>
                    <a:pt x="30996" y="203688"/>
                    <a:pt x="30996" y="202212"/>
                  </a:cubicBezTo>
                  <a:cubicBezTo>
                    <a:pt x="30996" y="200736"/>
                    <a:pt x="30996" y="202212"/>
                    <a:pt x="30996" y="202212"/>
                  </a:cubicBezTo>
                  <a:cubicBezTo>
                    <a:pt x="25225" y="207643"/>
                    <a:pt x="18457" y="211904"/>
                    <a:pt x="11070" y="214758"/>
                  </a:cubicBezTo>
                  <a:cubicBezTo>
                    <a:pt x="11070" y="214758"/>
                    <a:pt x="11070" y="214758"/>
                    <a:pt x="11070" y="214758"/>
                  </a:cubicBezTo>
                  <a:cubicBezTo>
                    <a:pt x="11070" y="214758"/>
                    <a:pt x="11070" y="214758"/>
                    <a:pt x="15498" y="214758"/>
                  </a:cubicBezTo>
                  <a:cubicBezTo>
                    <a:pt x="21815" y="217424"/>
                    <a:pt x="28568" y="218925"/>
                    <a:pt x="35424" y="219186"/>
                  </a:cubicBezTo>
                  <a:cubicBezTo>
                    <a:pt x="42804" y="219186"/>
                    <a:pt x="46494" y="219186"/>
                    <a:pt x="45018" y="212544"/>
                  </a:cubicBezTo>
                  <a:cubicBezTo>
                    <a:pt x="43542" y="205902"/>
                    <a:pt x="45018" y="212544"/>
                    <a:pt x="39114" y="208854"/>
                  </a:cubicBezTo>
                  <a:lnTo>
                    <a:pt x="30996" y="204426"/>
                  </a:lnTo>
                  <a:lnTo>
                    <a:pt x="30996" y="204426"/>
                  </a:lnTo>
                  <a:cubicBezTo>
                    <a:pt x="30996" y="204426"/>
                    <a:pt x="30996" y="204426"/>
                    <a:pt x="37638" y="204426"/>
                  </a:cubicBezTo>
                  <a:cubicBezTo>
                    <a:pt x="42450" y="205906"/>
                    <a:pt x="47586" y="205906"/>
                    <a:pt x="52398" y="204426"/>
                  </a:cubicBezTo>
                  <a:cubicBezTo>
                    <a:pt x="57564" y="204426"/>
                    <a:pt x="58302" y="200736"/>
                    <a:pt x="57564" y="199260"/>
                  </a:cubicBezTo>
                  <a:cubicBezTo>
                    <a:pt x="56826" y="197784"/>
                    <a:pt x="57564" y="199260"/>
                    <a:pt x="51660" y="199260"/>
                  </a:cubicBezTo>
                  <a:cubicBezTo>
                    <a:pt x="45756" y="199260"/>
                    <a:pt x="44280" y="199260"/>
                    <a:pt x="44280" y="194832"/>
                  </a:cubicBezTo>
                  <a:cubicBezTo>
                    <a:pt x="47719" y="194557"/>
                    <a:pt x="51173" y="194557"/>
                    <a:pt x="54612" y="194832"/>
                  </a:cubicBezTo>
                  <a:cubicBezTo>
                    <a:pt x="60125" y="196635"/>
                    <a:pt x="66073" y="196635"/>
                    <a:pt x="71586" y="194832"/>
                  </a:cubicBezTo>
                  <a:cubicBezTo>
                    <a:pt x="71586" y="194832"/>
                    <a:pt x="76752" y="188190"/>
                    <a:pt x="71586" y="186714"/>
                  </a:cubicBezTo>
                  <a:cubicBezTo>
                    <a:pt x="68656" y="186204"/>
                    <a:pt x="65660" y="186204"/>
                    <a:pt x="62730" y="186714"/>
                  </a:cubicBezTo>
                  <a:cubicBezTo>
                    <a:pt x="59040" y="186714"/>
                    <a:pt x="56088" y="186714"/>
                    <a:pt x="56826" y="186714"/>
                  </a:cubicBezTo>
                  <a:cubicBezTo>
                    <a:pt x="57564" y="186714"/>
                    <a:pt x="56826" y="186714"/>
                    <a:pt x="66420" y="186714"/>
                  </a:cubicBezTo>
                  <a:cubicBezTo>
                    <a:pt x="71999" y="188033"/>
                    <a:pt x="77815" y="188033"/>
                    <a:pt x="83394" y="186714"/>
                  </a:cubicBezTo>
                  <a:cubicBezTo>
                    <a:pt x="85984" y="184783"/>
                    <a:pt x="87601" y="181818"/>
                    <a:pt x="87822" y="178596"/>
                  </a:cubicBezTo>
                  <a:cubicBezTo>
                    <a:pt x="87822" y="178596"/>
                    <a:pt x="84132" y="178596"/>
                    <a:pt x="78966" y="178596"/>
                  </a:cubicBezTo>
                  <a:lnTo>
                    <a:pt x="72324" y="178596"/>
                  </a:lnTo>
                  <a:cubicBezTo>
                    <a:pt x="72324" y="178596"/>
                    <a:pt x="72324" y="178596"/>
                    <a:pt x="72324" y="178596"/>
                  </a:cubicBezTo>
                  <a:cubicBezTo>
                    <a:pt x="78317" y="177769"/>
                    <a:pt x="84088" y="175763"/>
                    <a:pt x="89298" y="172692"/>
                  </a:cubicBezTo>
                  <a:cubicBezTo>
                    <a:pt x="95940" y="168264"/>
                    <a:pt x="95940" y="166050"/>
                    <a:pt x="95940" y="163836"/>
                  </a:cubicBezTo>
                  <a:cubicBezTo>
                    <a:pt x="95940" y="161622"/>
                    <a:pt x="95940" y="163836"/>
                    <a:pt x="89298" y="163836"/>
                  </a:cubicBezTo>
                  <a:lnTo>
                    <a:pt x="78966" y="163836"/>
                  </a:lnTo>
                  <a:cubicBezTo>
                    <a:pt x="78966" y="163836"/>
                    <a:pt x="78966" y="163836"/>
                    <a:pt x="78966" y="163836"/>
                  </a:cubicBezTo>
                  <a:cubicBezTo>
                    <a:pt x="78966" y="163836"/>
                    <a:pt x="78966" y="163836"/>
                    <a:pt x="84870" y="163836"/>
                  </a:cubicBezTo>
                  <a:cubicBezTo>
                    <a:pt x="90693" y="162636"/>
                    <a:pt x="96066" y="159823"/>
                    <a:pt x="100368" y="155718"/>
                  </a:cubicBezTo>
                  <a:cubicBezTo>
                    <a:pt x="103040" y="152387"/>
                    <a:pt x="104361" y="148170"/>
                    <a:pt x="104058" y="143910"/>
                  </a:cubicBezTo>
                  <a:cubicBezTo>
                    <a:pt x="104058" y="143910"/>
                    <a:pt x="104058" y="143910"/>
                    <a:pt x="104058" y="143910"/>
                  </a:cubicBezTo>
                  <a:lnTo>
                    <a:pt x="92988" y="148338"/>
                  </a:lnTo>
                  <a:cubicBezTo>
                    <a:pt x="92988" y="148338"/>
                    <a:pt x="86346" y="148338"/>
                    <a:pt x="85608" y="148338"/>
                  </a:cubicBezTo>
                  <a:lnTo>
                    <a:pt x="95940" y="141696"/>
                  </a:lnTo>
                  <a:cubicBezTo>
                    <a:pt x="101748" y="137444"/>
                    <a:pt x="106124" y="131523"/>
                    <a:pt x="108486" y="124722"/>
                  </a:cubicBezTo>
                  <a:cubicBezTo>
                    <a:pt x="108486" y="117342"/>
                    <a:pt x="108486" y="115128"/>
                    <a:pt x="108486" y="115866"/>
                  </a:cubicBezTo>
                  <a:lnTo>
                    <a:pt x="95202" y="124722"/>
                  </a:lnTo>
                  <a:cubicBezTo>
                    <a:pt x="95202" y="124722"/>
                    <a:pt x="89298" y="129150"/>
                    <a:pt x="88560" y="124722"/>
                  </a:cubicBezTo>
                  <a:cubicBezTo>
                    <a:pt x="87822" y="120294"/>
                    <a:pt x="92988" y="124722"/>
                    <a:pt x="96678" y="117342"/>
                  </a:cubicBezTo>
                  <a:cubicBezTo>
                    <a:pt x="100368" y="109962"/>
                    <a:pt x="109224" y="104058"/>
                    <a:pt x="109224" y="95940"/>
                  </a:cubicBezTo>
                  <a:cubicBezTo>
                    <a:pt x="109224" y="87822"/>
                    <a:pt x="109224" y="87084"/>
                    <a:pt x="105534" y="89298"/>
                  </a:cubicBezTo>
                  <a:cubicBezTo>
                    <a:pt x="101844" y="91512"/>
                    <a:pt x="95940" y="98892"/>
                    <a:pt x="92988" y="101844"/>
                  </a:cubicBezTo>
                  <a:cubicBezTo>
                    <a:pt x="90036" y="104796"/>
                    <a:pt x="85608" y="108486"/>
                    <a:pt x="84870" y="107748"/>
                  </a:cubicBezTo>
                  <a:cubicBezTo>
                    <a:pt x="84132" y="107010"/>
                    <a:pt x="88560" y="103320"/>
                    <a:pt x="92988" y="98154"/>
                  </a:cubicBezTo>
                  <a:cubicBezTo>
                    <a:pt x="98589" y="93178"/>
                    <a:pt x="102250" y="86381"/>
                    <a:pt x="103320" y="78966"/>
                  </a:cubicBezTo>
                  <a:cubicBezTo>
                    <a:pt x="103320" y="72324"/>
                    <a:pt x="103320" y="70110"/>
                    <a:pt x="103320" y="68634"/>
                  </a:cubicBezTo>
                  <a:lnTo>
                    <a:pt x="103320" y="68634"/>
                  </a:lnTo>
                  <a:cubicBezTo>
                    <a:pt x="101401" y="72885"/>
                    <a:pt x="98922" y="76857"/>
                    <a:pt x="95940" y="80442"/>
                  </a:cubicBezTo>
                  <a:cubicBezTo>
                    <a:pt x="89283" y="76767"/>
                    <a:pt x="83084" y="72307"/>
                    <a:pt x="77490" y="67158"/>
                  </a:cubicBezTo>
                  <a:lnTo>
                    <a:pt x="73062" y="67158"/>
                  </a:lnTo>
                  <a:lnTo>
                    <a:pt x="77490" y="62730"/>
                  </a:lnTo>
                  <a:cubicBezTo>
                    <a:pt x="82383" y="57801"/>
                    <a:pt x="86376" y="52057"/>
                    <a:pt x="89298" y="45756"/>
                  </a:cubicBezTo>
                  <a:cubicBezTo>
                    <a:pt x="92619" y="38750"/>
                    <a:pt x="92619" y="30622"/>
                    <a:pt x="89298" y="23616"/>
                  </a:cubicBezTo>
                  <a:cubicBezTo>
                    <a:pt x="89298" y="23616"/>
                    <a:pt x="89298" y="23616"/>
                    <a:pt x="89298" y="23616"/>
                  </a:cubicBezTo>
                  <a:cubicBezTo>
                    <a:pt x="89298" y="23616"/>
                    <a:pt x="83394" y="36162"/>
                    <a:pt x="80442" y="40590"/>
                  </a:cubicBezTo>
                  <a:lnTo>
                    <a:pt x="70848" y="54612"/>
                  </a:lnTo>
                  <a:cubicBezTo>
                    <a:pt x="70848" y="54612"/>
                    <a:pt x="67158" y="59778"/>
                    <a:pt x="66420" y="59778"/>
                  </a:cubicBezTo>
                  <a:cubicBezTo>
                    <a:pt x="65682" y="59778"/>
                    <a:pt x="66420" y="59778"/>
                    <a:pt x="70848" y="50922"/>
                  </a:cubicBezTo>
                  <a:cubicBezTo>
                    <a:pt x="75800" y="44070"/>
                    <a:pt x="79313" y="36288"/>
                    <a:pt x="81180" y="28044"/>
                  </a:cubicBezTo>
                  <a:cubicBezTo>
                    <a:pt x="82479" y="21217"/>
                    <a:pt x="82479" y="14207"/>
                    <a:pt x="81180" y="7380"/>
                  </a:cubicBezTo>
                  <a:cubicBezTo>
                    <a:pt x="81180" y="0"/>
                    <a:pt x="76752" y="0"/>
                    <a:pt x="76752" y="0"/>
                  </a:cubicBezTo>
                  <a:cubicBezTo>
                    <a:pt x="76752" y="0"/>
                    <a:pt x="76752" y="0"/>
                    <a:pt x="76752" y="0"/>
                  </a:cubicBezTo>
                  <a:cubicBezTo>
                    <a:pt x="74782" y="8678"/>
                    <a:pt x="71807" y="17099"/>
                    <a:pt x="67896" y="25092"/>
                  </a:cubicBezTo>
                  <a:cubicBezTo>
                    <a:pt x="65010" y="32150"/>
                    <a:pt x="61298" y="38839"/>
                    <a:pt x="56826" y="45018"/>
                  </a:cubicBezTo>
                  <a:cubicBezTo>
                    <a:pt x="53771" y="48819"/>
                    <a:pt x="51284" y="53045"/>
                    <a:pt x="49446" y="57564"/>
                  </a:cubicBezTo>
                  <a:cubicBezTo>
                    <a:pt x="49446" y="57564"/>
                    <a:pt x="44280" y="67158"/>
                    <a:pt x="45756" y="61992"/>
                  </a:cubicBezTo>
                  <a:close/>
                  <a:moveTo>
                    <a:pt x="11070" y="223614"/>
                  </a:moveTo>
                  <a:lnTo>
                    <a:pt x="11070" y="223614"/>
                  </a:lnTo>
                  <a:lnTo>
                    <a:pt x="3690" y="219186"/>
                  </a:lnTo>
                  <a:lnTo>
                    <a:pt x="3690" y="219186"/>
                  </a:lnTo>
                  <a:lnTo>
                    <a:pt x="3690" y="219186"/>
                  </a:lnTo>
                  <a:lnTo>
                    <a:pt x="8118" y="219186"/>
                  </a:lnTo>
                  <a:lnTo>
                    <a:pt x="8118" y="219186"/>
                  </a:lnTo>
                  <a:close/>
                  <a:moveTo>
                    <a:pt x="25830" y="209592"/>
                  </a:moveTo>
                  <a:cubicBezTo>
                    <a:pt x="24133" y="209974"/>
                    <a:pt x="22361" y="209974"/>
                    <a:pt x="20664" y="209592"/>
                  </a:cubicBezTo>
                  <a:cubicBezTo>
                    <a:pt x="20664" y="209592"/>
                    <a:pt x="20664" y="209592"/>
                    <a:pt x="20664" y="209592"/>
                  </a:cubicBezTo>
                  <a:cubicBezTo>
                    <a:pt x="20664" y="209592"/>
                    <a:pt x="20664" y="209592"/>
                    <a:pt x="20664" y="209592"/>
                  </a:cubicBezTo>
                  <a:cubicBezTo>
                    <a:pt x="22369" y="209951"/>
                    <a:pt x="24125" y="209951"/>
                    <a:pt x="25830" y="209592"/>
                  </a:cubicBezTo>
                  <a:lnTo>
                    <a:pt x="25830" y="209592"/>
                  </a:lnTo>
                  <a:cubicBezTo>
                    <a:pt x="25830" y="209592"/>
                    <a:pt x="27306" y="209592"/>
                    <a:pt x="25830" y="209592"/>
                  </a:cubicBezTo>
                  <a:close/>
                  <a:moveTo>
                    <a:pt x="41328" y="198522"/>
                  </a:moveTo>
                  <a:lnTo>
                    <a:pt x="41328" y="198522"/>
                  </a:lnTo>
                  <a:lnTo>
                    <a:pt x="36162" y="198522"/>
                  </a:lnTo>
                  <a:lnTo>
                    <a:pt x="36162" y="198522"/>
                  </a:lnTo>
                  <a:cubicBezTo>
                    <a:pt x="36162" y="198522"/>
                    <a:pt x="36162" y="198522"/>
                    <a:pt x="36162" y="198522"/>
                  </a:cubicBezTo>
                  <a:lnTo>
                    <a:pt x="41328" y="198522"/>
                  </a:lnTo>
                  <a:lnTo>
                    <a:pt x="41328" y="198522"/>
                  </a:lnTo>
                  <a:cubicBezTo>
                    <a:pt x="41328" y="198522"/>
                    <a:pt x="41328" y="197784"/>
                    <a:pt x="41328" y="198522"/>
                  </a:cubicBezTo>
                  <a:close/>
                  <a:moveTo>
                    <a:pt x="59040" y="182286"/>
                  </a:moveTo>
                  <a:cubicBezTo>
                    <a:pt x="59040" y="182286"/>
                    <a:pt x="59040" y="182286"/>
                    <a:pt x="59040" y="182286"/>
                  </a:cubicBezTo>
                  <a:lnTo>
                    <a:pt x="47970" y="182286"/>
                  </a:lnTo>
                  <a:cubicBezTo>
                    <a:pt x="47970" y="182286"/>
                    <a:pt x="47970" y="182286"/>
                    <a:pt x="47970" y="182286"/>
                  </a:cubicBezTo>
                  <a:cubicBezTo>
                    <a:pt x="47970" y="182286"/>
                    <a:pt x="47970" y="182286"/>
                    <a:pt x="51660" y="182286"/>
                  </a:cubicBezTo>
                  <a:lnTo>
                    <a:pt x="60516" y="182286"/>
                  </a:lnTo>
                  <a:close/>
                  <a:moveTo>
                    <a:pt x="73800" y="167526"/>
                  </a:moveTo>
                  <a:lnTo>
                    <a:pt x="61254" y="167526"/>
                  </a:lnTo>
                  <a:cubicBezTo>
                    <a:pt x="61254" y="167526"/>
                    <a:pt x="61254" y="167526"/>
                    <a:pt x="61254" y="167526"/>
                  </a:cubicBezTo>
                  <a:lnTo>
                    <a:pt x="77490" y="167526"/>
                  </a:lnTo>
                  <a:close/>
                  <a:moveTo>
                    <a:pt x="85608" y="146124"/>
                  </a:moveTo>
                  <a:lnTo>
                    <a:pt x="85608" y="146124"/>
                  </a:lnTo>
                  <a:lnTo>
                    <a:pt x="77490" y="146124"/>
                  </a:lnTo>
                  <a:cubicBezTo>
                    <a:pt x="77490" y="146124"/>
                    <a:pt x="77490" y="146124"/>
                    <a:pt x="77490" y="146124"/>
                  </a:cubicBezTo>
                  <a:lnTo>
                    <a:pt x="77490" y="146124"/>
                  </a:lnTo>
                  <a:cubicBezTo>
                    <a:pt x="77490" y="146124"/>
                    <a:pt x="85608" y="145386"/>
                    <a:pt x="85608" y="146124"/>
                  </a:cubicBezTo>
                  <a:close/>
                  <a:moveTo>
                    <a:pt x="85608" y="126198"/>
                  </a:moveTo>
                  <a:lnTo>
                    <a:pt x="85608" y="126198"/>
                  </a:lnTo>
                  <a:cubicBezTo>
                    <a:pt x="85608" y="126198"/>
                    <a:pt x="85608" y="126198"/>
                    <a:pt x="85608" y="126198"/>
                  </a:cubicBezTo>
                  <a:lnTo>
                    <a:pt x="85608" y="126198"/>
                  </a:lnTo>
                  <a:cubicBezTo>
                    <a:pt x="85608" y="126198"/>
                    <a:pt x="85608" y="126198"/>
                    <a:pt x="85608" y="126198"/>
                  </a:cubicBezTo>
                  <a:close/>
                  <a:moveTo>
                    <a:pt x="85608" y="107010"/>
                  </a:moveTo>
                  <a:lnTo>
                    <a:pt x="85608" y="107010"/>
                  </a:lnTo>
                  <a:lnTo>
                    <a:pt x="85608" y="107010"/>
                  </a:lnTo>
                  <a:lnTo>
                    <a:pt x="85608" y="107010"/>
                  </a:lnTo>
                  <a:lnTo>
                    <a:pt x="81918" y="107010"/>
                  </a:lnTo>
                  <a:cubicBezTo>
                    <a:pt x="81918" y="107010"/>
                    <a:pt x="81918" y="107010"/>
                    <a:pt x="81918" y="107010"/>
                  </a:cubicBezTo>
                  <a:lnTo>
                    <a:pt x="81918" y="107010"/>
                  </a:lnTo>
                  <a:close/>
                  <a:moveTo>
                    <a:pt x="85608" y="90036"/>
                  </a:moveTo>
                  <a:lnTo>
                    <a:pt x="85608" y="90036"/>
                  </a:lnTo>
                  <a:lnTo>
                    <a:pt x="85608" y="90036"/>
                  </a:lnTo>
                  <a:lnTo>
                    <a:pt x="85608" y="90036"/>
                  </a:lnTo>
                  <a:lnTo>
                    <a:pt x="85608" y="90036"/>
                  </a:lnTo>
                  <a:cubicBezTo>
                    <a:pt x="85608" y="90036"/>
                    <a:pt x="85608" y="90036"/>
                    <a:pt x="85608" y="90036"/>
                  </a:cubicBezTo>
                  <a:cubicBezTo>
                    <a:pt x="85608" y="90036"/>
                    <a:pt x="85608" y="91512"/>
                    <a:pt x="86346" y="90036"/>
                  </a:cubicBezTo>
                  <a:close/>
                  <a:moveTo>
                    <a:pt x="81180" y="75276"/>
                  </a:moveTo>
                  <a:lnTo>
                    <a:pt x="81180" y="75276"/>
                  </a:lnTo>
                  <a:lnTo>
                    <a:pt x="81180" y="75276"/>
                  </a:lnTo>
                  <a:cubicBezTo>
                    <a:pt x="81180" y="75276"/>
                    <a:pt x="81180" y="75276"/>
                    <a:pt x="81180" y="75276"/>
                  </a:cubicBezTo>
                  <a:lnTo>
                    <a:pt x="81180" y="78966"/>
                  </a:lnTo>
                  <a:cubicBezTo>
                    <a:pt x="81180" y="78966"/>
                    <a:pt x="81180" y="78966"/>
                    <a:pt x="81180" y="78966"/>
                  </a:cubicBezTo>
                  <a:close/>
                  <a:moveTo>
                    <a:pt x="70110" y="67158"/>
                  </a:moveTo>
                  <a:lnTo>
                    <a:pt x="77490" y="59040"/>
                  </a:lnTo>
                  <a:lnTo>
                    <a:pt x="77490" y="59040"/>
                  </a:lnTo>
                  <a:cubicBezTo>
                    <a:pt x="77490" y="59040"/>
                    <a:pt x="77490" y="59040"/>
                    <a:pt x="77490" y="63468"/>
                  </a:cubicBezTo>
                  <a:lnTo>
                    <a:pt x="77490" y="68634"/>
                  </a:lnTo>
                  <a:lnTo>
                    <a:pt x="77490" y="68634"/>
                  </a:lnTo>
                  <a:cubicBezTo>
                    <a:pt x="77490" y="68634"/>
                    <a:pt x="68634" y="67158"/>
                    <a:pt x="70110" y="67158"/>
                  </a:cubicBezTo>
                  <a:close/>
                  <a:moveTo>
                    <a:pt x="57564" y="54612"/>
                  </a:moveTo>
                  <a:lnTo>
                    <a:pt x="64206" y="45756"/>
                  </a:lnTo>
                  <a:cubicBezTo>
                    <a:pt x="64206" y="45756"/>
                    <a:pt x="64206" y="45756"/>
                    <a:pt x="64206" y="45756"/>
                  </a:cubicBezTo>
                  <a:lnTo>
                    <a:pt x="60516" y="50184"/>
                  </a:lnTo>
                  <a:lnTo>
                    <a:pt x="60516" y="54612"/>
                  </a:lnTo>
                  <a:cubicBezTo>
                    <a:pt x="60516" y="54612"/>
                    <a:pt x="57564" y="53874"/>
                    <a:pt x="57564" y="5313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6F5F789-C37E-485A-9DB2-B569E2393594}"/>
                </a:ext>
              </a:extLst>
            </p:cNvPr>
            <p:cNvSpPr/>
            <p:nvPr/>
          </p:nvSpPr>
          <p:spPr>
            <a:xfrm>
              <a:off x="3829918" y="1876905"/>
              <a:ext cx="93824" cy="148999"/>
            </a:xfrm>
            <a:custGeom>
              <a:avLst/>
              <a:gdLst>
                <a:gd name="connsiteX0" fmla="*/ 98 w 93824"/>
                <a:gd name="connsiteY0" fmla="*/ 120294 h 148999"/>
                <a:gd name="connsiteX1" fmla="*/ 98 w 93824"/>
                <a:gd name="connsiteY1" fmla="*/ 134316 h 148999"/>
                <a:gd name="connsiteX2" fmla="*/ 98 w 93824"/>
                <a:gd name="connsiteY2" fmla="*/ 134316 h 148999"/>
                <a:gd name="connsiteX3" fmla="*/ 98 w 93824"/>
                <a:gd name="connsiteY3" fmla="*/ 134316 h 148999"/>
                <a:gd name="connsiteX4" fmla="*/ 98 w 93824"/>
                <a:gd name="connsiteY4" fmla="*/ 134316 h 148999"/>
                <a:gd name="connsiteX5" fmla="*/ 98 w 93824"/>
                <a:gd name="connsiteY5" fmla="*/ 134316 h 148999"/>
                <a:gd name="connsiteX6" fmla="*/ 98 w 93824"/>
                <a:gd name="connsiteY6" fmla="*/ 134316 h 148999"/>
                <a:gd name="connsiteX7" fmla="*/ 98 w 93824"/>
                <a:gd name="connsiteY7" fmla="*/ 134316 h 148999"/>
                <a:gd name="connsiteX8" fmla="*/ 98 w 93824"/>
                <a:gd name="connsiteY8" fmla="*/ 134316 h 148999"/>
                <a:gd name="connsiteX9" fmla="*/ 98 w 93824"/>
                <a:gd name="connsiteY9" fmla="*/ 134316 h 148999"/>
                <a:gd name="connsiteX10" fmla="*/ 98 w 93824"/>
                <a:gd name="connsiteY10" fmla="*/ 134316 h 148999"/>
                <a:gd name="connsiteX11" fmla="*/ 3789 w 93824"/>
                <a:gd name="connsiteY11" fmla="*/ 148338 h 148999"/>
                <a:gd name="connsiteX12" fmla="*/ 13383 w 93824"/>
                <a:gd name="connsiteY12" fmla="*/ 148338 h 148999"/>
                <a:gd name="connsiteX13" fmla="*/ 13383 w 93824"/>
                <a:gd name="connsiteY13" fmla="*/ 138744 h 148999"/>
                <a:gd name="connsiteX14" fmla="*/ 13383 w 93824"/>
                <a:gd name="connsiteY14" fmla="*/ 138744 h 148999"/>
                <a:gd name="connsiteX15" fmla="*/ 13383 w 93824"/>
                <a:gd name="connsiteY15" fmla="*/ 138744 h 148999"/>
                <a:gd name="connsiteX16" fmla="*/ 27405 w 93824"/>
                <a:gd name="connsiteY16" fmla="*/ 143172 h 148999"/>
                <a:gd name="connsiteX17" fmla="*/ 31884 w 93824"/>
                <a:gd name="connsiteY17" fmla="*/ 131476 h 148999"/>
                <a:gd name="connsiteX18" fmla="*/ 31833 w 93824"/>
                <a:gd name="connsiteY18" fmla="*/ 131364 h 148999"/>
                <a:gd name="connsiteX19" fmla="*/ 31833 w 93824"/>
                <a:gd name="connsiteY19" fmla="*/ 125460 h 148999"/>
                <a:gd name="connsiteX20" fmla="*/ 35523 w 93824"/>
                <a:gd name="connsiteY20" fmla="*/ 125460 h 148999"/>
                <a:gd name="connsiteX21" fmla="*/ 48807 w 93824"/>
                <a:gd name="connsiteY21" fmla="*/ 125460 h 148999"/>
                <a:gd name="connsiteX22" fmla="*/ 48807 w 93824"/>
                <a:gd name="connsiteY22" fmla="*/ 115866 h 148999"/>
                <a:gd name="connsiteX23" fmla="*/ 42903 w 93824"/>
                <a:gd name="connsiteY23" fmla="*/ 109962 h 148999"/>
                <a:gd name="connsiteX24" fmla="*/ 48807 w 93824"/>
                <a:gd name="connsiteY24" fmla="*/ 109962 h 148999"/>
                <a:gd name="connsiteX25" fmla="*/ 59877 w 93824"/>
                <a:gd name="connsiteY25" fmla="*/ 109962 h 148999"/>
                <a:gd name="connsiteX26" fmla="*/ 59877 w 93824"/>
                <a:gd name="connsiteY26" fmla="*/ 101844 h 148999"/>
                <a:gd name="connsiteX27" fmla="*/ 55449 w 93824"/>
                <a:gd name="connsiteY27" fmla="*/ 96678 h 148999"/>
                <a:gd name="connsiteX28" fmla="*/ 61353 w 93824"/>
                <a:gd name="connsiteY28" fmla="*/ 96678 h 148999"/>
                <a:gd name="connsiteX29" fmla="*/ 71685 w 93824"/>
                <a:gd name="connsiteY29" fmla="*/ 96678 h 148999"/>
                <a:gd name="connsiteX30" fmla="*/ 71685 w 93824"/>
                <a:gd name="connsiteY30" fmla="*/ 87822 h 148999"/>
                <a:gd name="connsiteX31" fmla="*/ 64305 w 93824"/>
                <a:gd name="connsiteY31" fmla="*/ 83394 h 148999"/>
                <a:gd name="connsiteX32" fmla="*/ 64305 w 93824"/>
                <a:gd name="connsiteY32" fmla="*/ 83394 h 148999"/>
                <a:gd name="connsiteX33" fmla="*/ 70209 w 93824"/>
                <a:gd name="connsiteY33" fmla="*/ 83394 h 148999"/>
                <a:gd name="connsiteX34" fmla="*/ 82755 w 93824"/>
                <a:gd name="connsiteY34" fmla="*/ 76014 h 148999"/>
                <a:gd name="connsiteX35" fmla="*/ 78548 w 93824"/>
                <a:gd name="connsiteY35" fmla="*/ 68803 h 148999"/>
                <a:gd name="connsiteX36" fmla="*/ 77589 w 93824"/>
                <a:gd name="connsiteY36" fmla="*/ 68634 h 148999"/>
                <a:gd name="connsiteX37" fmla="*/ 69471 w 93824"/>
                <a:gd name="connsiteY37" fmla="*/ 68634 h 148999"/>
                <a:gd name="connsiteX38" fmla="*/ 69471 w 93824"/>
                <a:gd name="connsiteY38" fmla="*/ 68634 h 148999"/>
                <a:gd name="connsiteX39" fmla="*/ 83493 w 93824"/>
                <a:gd name="connsiteY39" fmla="*/ 61992 h 148999"/>
                <a:gd name="connsiteX40" fmla="*/ 79803 w 93824"/>
                <a:gd name="connsiteY40" fmla="*/ 53136 h 148999"/>
                <a:gd name="connsiteX41" fmla="*/ 71685 w 93824"/>
                <a:gd name="connsiteY41" fmla="*/ 53136 h 148999"/>
                <a:gd name="connsiteX42" fmla="*/ 71685 w 93824"/>
                <a:gd name="connsiteY42" fmla="*/ 53136 h 148999"/>
                <a:gd name="connsiteX43" fmla="*/ 75375 w 93824"/>
                <a:gd name="connsiteY43" fmla="*/ 53136 h 148999"/>
                <a:gd name="connsiteX44" fmla="*/ 93825 w 93824"/>
                <a:gd name="connsiteY44" fmla="*/ 33210 h 148999"/>
                <a:gd name="connsiteX45" fmla="*/ 86445 w 93824"/>
                <a:gd name="connsiteY45" fmla="*/ 27306 h 148999"/>
                <a:gd name="connsiteX46" fmla="*/ 76113 w 93824"/>
                <a:gd name="connsiteY46" fmla="*/ 31734 h 148999"/>
                <a:gd name="connsiteX47" fmla="*/ 69471 w 93824"/>
                <a:gd name="connsiteY47" fmla="*/ 31734 h 148999"/>
                <a:gd name="connsiteX48" fmla="*/ 73899 w 93824"/>
                <a:gd name="connsiteY48" fmla="*/ 25092 h 148999"/>
                <a:gd name="connsiteX49" fmla="*/ 73899 w 93824"/>
                <a:gd name="connsiteY49" fmla="*/ 11070 h 148999"/>
                <a:gd name="connsiteX50" fmla="*/ 61353 w 93824"/>
                <a:gd name="connsiteY50" fmla="*/ 11070 h 148999"/>
                <a:gd name="connsiteX51" fmla="*/ 54711 w 93824"/>
                <a:gd name="connsiteY51" fmla="*/ 14760 h 148999"/>
                <a:gd name="connsiteX52" fmla="*/ 54711 w 93824"/>
                <a:gd name="connsiteY52" fmla="*/ 6642 h 148999"/>
                <a:gd name="connsiteX53" fmla="*/ 54711 w 93824"/>
                <a:gd name="connsiteY53" fmla="*/ 0 h 148999"/>
                <a:gd name="connsiteX54" fmla="*/ 38475 w 93824"/>
                <a:gd name="connsiteY54" fmla="*/ 24354 h 148999"/>
                <a:gd name="connsiteX55" fmla="*/ 20763 w 93824"/>
                <a:gd name="connsiteY55" fmla="*/ 51660 h 148999"/>
                <a:gd name="connsiteX56" fmla="*/ 34047 w 93824"/>
                <a:gd name="connsiteY56" fmla="*/ 67896 h 148999"/>
                <a:gd name="connsiteX57" fmla="*/ 42903 w 93824"/>
                <a:gd name="connsiteY57" fmla="*/ 84870 h 148999"/>
                <a:gd name="connsiteX58" fmla="*/ 28143 w 93824"/>
                <a:gd name="connsiteY58" fmla="*/ 95202 h 148999"/>
                <a:gd name="connsiteX59" fmla="*/ 11169 w 93824"/>
                <a:gd name="connsiteY59" fmla="*/ 100368 h 148999"/>
                <a:gd name="connsiteX60" fmla="*/ 837 w 93824"/>
                <a:gd name="connsiteY60" fmla="*/ 107748 h 148999"/>
                <a:gd name="connsiteX61" fmla="*/ 837 w 93824"/>
                <a:gd name="connsiteY61" fmla="*/ 107748 h 148999"/>
                <a:gd name="connsiteX62" fmla="*/ 98 w 93824"/>
                <a:gd name="connsiteY62" fmla="*/ 120294 h 148999"/>
                <a:gd name="connsiteX63" fmla="*/ 79065 w 93824"/>
                <a:gd name="connsiteY63" fmla="*/ 37638 h 148999"/>
                <a:gd name="connsiteX64" fmla="*/ 79065 w 93824"/>
                <a:gd name="connsiteY64" fmla="*/ 37638 h 148999"/>
                <a:gd name="connsiteX65" fmla="*/ 79065 w 93824"/>
                <a:gd name="connsiteY65" fmla="*/ 37638 h 148999"/>
                <a:gd name="connsiteX66" fmla="*/ 79065 w 93824"/>
                <a:gd name="connsiteY66" fmla="*/ 37638 h 148999"/>
                <a:gd name="connsiteX67" fmla="*/ 74637 w 93824"/>
                <a:gd name="connsiteY67" fmla="*/ 37638 h 148999"/>
                <a:gd name="connsiteX68" fmla="*/ 74637 w 93824"/>
                <a:gd name="connsiteY68" fmla="*/ 37638 h 148999"/>
                <a:gd name="connsiteX69" fmla="*/ 79065 w 93824"/>
                <a:gd name="connsiteY69" fmla="*/ 37638 h 148999"/>
                <a:gd name="connsiteX70" fmla="*/ 79065 w 93824"/>
                <a:gd name="connsiteY70" fmla="*/ 53874 h 148999"/>
                <a:gd name="connsiteX71" fmla="*/ 86445 w 93824"/>
                <a:gd name="connsiteY71" fmla="*/ 53874 h 148999"/>
                <a:gd name="connsiteX72" fmla="*/ 86445 w 93824"/>
                <a:gd name="connsiteY72" fmla="*/ 53874 h 148999"/>
                <a:gd name="connsiteX73" fmla="*/ 80541 w 93824"/>
                <a:gd name="connsiteY73" fmla="*/ 53874 h 148999"/>
                <a:gd name="connsiteX74" fmla="*/ 76851 w 93824"/>
                <a:gd name="connsiteY74" fmla="*/ 53874 h 148999"/>
                <a:gd name="connsiteX75" fmla="*/ 72423 w 93824"/>
                <a:gd name="connsiteY75" fmla="*/ 71586 h 148999"/>
                <a:gd name="connsiteX76" fmla="*/ 78327 w 93824"/>
                <a:gd name="connsiteY76" fmla="*/ 71586 h 148999"/>
                <a:gd name="connsiteX77" fmla="*/ 78327 w 93824"/>
                <a:gd name="connsiteY77" fmla="*/ 71586 h 148999"/>
                <a:gd name="connsiteX78" fmla="*/ 73161 w 93824"/>
                <a:gd name="connsiteY78" fmla="*/ 71586 h 148999"/>
                <a:gd name="connsiteX79" fmla="*/ 73161 w 93824"/>
                <a:gd name="connsiteY79" fmla="*/ 71586 h 148999"/>
                <a:gd name="connsiteX80" fmla="*/ 72423 w 93824"/>
                <a:gd name="connsiteY80" fmla="*/ 89298 h 148999"/>
                <a:gd name="connsiteX81" fmla="*/ 72423 w 93824"/>
                <a:gd name="connsiteY81" fmla="*/ 89298 h 148999"/>
                <a:gd name="connsiteX82" fmla="*/ 72423 w 93824"/>
                <a:gd name="connsiteY82" fmla="*/ 89298 h 148999"/>
                <a:gd name="connsiteX83" fmla="*/ 67995 w 93824"/>
                <a:gd name="connsiteY83" fmla="*/ 89298 h 148999"/>
                <a:gd name="connsiteX84" fmla="*/ 67995 w 93824"/>
                <a:gd name="connsiteY84" fmla="*/ 89298 h 148999"/>
                <a:gd name="connsiteX85" fmla="*/ 67995 w 93824"/>
                <a:gd name="connsiteY85" fmla="*/ 89298 h 148999"/>
                <a:gd name="connsiteX86" fmla="*/ 64305 w 93824"/>
                <a:gd name="connsiteY86" fmla="*/ 23616 h 148999"/>
                <a:gd name="connsiteX87" fmla="*/ 64305 w 93824"/>
                <a:gd name="connsiteY87" fmla="*/ 23616 h 148999"/>
                <a:gd name="connsiteX88" fmla="*/ 64305 w 93824"/>
                <a:gd name="connsiteY88" fmla="*/ 23616 h 148999"/>
                <a:gd name="connsiteX89" fmla="*/ 64305 w 93824"/>
                <a:gd name="connsiteY89" fmla="*/ 23616 h 148999"/>
                <a:gd name="connsiteX90" fmla="*/ 59877 w 93824"/>
                <a:gd name="connsiteY90" fmla="*/ 23616 h 148999"/>
                <a:gd name="connsiteX91" fmla="*/ 65043 w 93824"/>
                <a:gd name="connsiteY91" fmla="*/ 23616 h 148999"/>
                <a:gd name="connsiteX92" fmla="*/ 49545 w 93824"/>
                <a:gd name="connsiteY92" fmla="*/ 97416 h 148999"/>
                <a:gd name="connsiteX93" fmla="*/ 49545 w 93824"/>
                <a:gd name="connsiteY93" fmla="*/ 97416 h 148999"/>
                <a:gd name="connsiteX94" fmla="*/ 53235 w 93824"/>
                <a:gd name="connsiteY94" fmla="*/ 97416 h 148999"/>
                <a:gd name="connsiteX95" fmla="*/ 53235 w 93824"/>
                <a:gd name="connsiteY95" fmla="*/ 97416 h 148999"/>
                <a:gd name="connsiteX96" fmla="*/ 53235 w 93824"/>
                <a:gd name="connsiteY96" fmla="*/ 97416 h 148999"/>
                <a:gd name="connsiteX97" fmla="*/ 53235 w 93824"/>
                <a:gd name="connsiteY97" fmla="*/ 97416 h 148999"/>
                <a:gd name="connsiteX98" fmla="*/ 48069 w 93824"/>
                <a:gd name="connsiteY98" fmla="*/ 97416 h 148999"/>
                <a:gd name="connsiteX99" fmla="*/ 50283 w 93824"/>
                <a:gd name="connsiteY99" fmla="*/ 98892 h 148999"/>
                <a:gd name="connsiteX100" fmla="*/ 35523 w 93824"/>
                <a:gd name="connsiteY100" fmla="*/ 109224 h 148999"/>
                <a:gd name="connsiteX101" fmla="*/ 35523 w 93824"/>
                <a:gd name="connsiteY101" fmla="*/ 109224 h 148999"/>
                <a:gd name="connsiteX102" fmla="*/ 42165 w 93824"/>
                <a:gd name="connsiteY102" fmla="*/ 113652 h 148999"/>
                <a:gd name="connsiteX103" fmla="*/ 42165 w 93824"/>
                <a:gd name="connsiteY103" fmla="*/ 113652 h 148999"/>
                <a:gd name="connsiteX104" fmla="*/ 42165 w 93824"/>
                <a:gd name="connsiteY104" fmla="*/ 113652 h 148999"/>
                <a:gd name="connsiteX105" fmla="*/ 42165 w 93824"/>
                <a:gd name="connsiteY105" fmla="*/ 113652 h 148999"/>
                <a:gd name="connsiteX106" fmla="*/ 42165 w 93824"/>
                <a:gd name="connsiteY106" fmla="*/ 113652 h 148999"/>
                <a:gd name="connsiteX107" fmla="*/ 42165 w 93824"/>
                <a:gd name="connsiteY107" fmla="*/ 113652 h 148999"/>
                <a:gd name="connsiteX108" fmla="*/ 36261 w 93824"/>
                <a:gd name="connsiteY108" fmla="*/ 110700 h 148999"/>
                <a:gd name="connsiteX109" fmla="*/ 20025 w 93824"/>
                <a:gd name="connsiteY109" fmla="*/ 123246 h 148999"/>
                <a:gd name="connsiteX110" fmla="*/ 20025 w 93824"/>
                <a:gd name="connsiteY110" fmla="*/ 123246 h 148999"/>
                <a:gd name="connsiteX111" fmla="*/ 24453 w 93824"/>
                <a:gd name="connsiteY111" fmla="*/ 127674 h 148999"/>
                <a:gd name="connsiteX112" fmla="*/ 24453 w 93824"/>
                <a:gd name="connsiteY112" fmla="*/ 127674 h 148999"/>
                <a:gd name="connsiteX113" fmla="*/ 24453 w 93824"/>
                <a:gd name="connsiteY113" fmla="*/ 127674 h 148999"/>
                <a:gd name="connsiteX114" fmla="*/ 24453 w 93824"/>
                <a:gd name="connsiteY114" fmla="*/ 127674 h 148999"/>
                <a:gd name="connsiteX115" fmla="*/ 20763 w 93824"/>
                <a:gd name="connsiteY115" fmla="*/ 127674 h 148999"/>
                <a:gd name="connsiteX116" fmla="*/ 20025 w 93824"/>
                <a:gd name="connsiteY116" fmla="*/ 123246 h 14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93824" h="148999">
                  <a:moveTo>
                    <a:pt x="98" y="120294"/>
                  </a:moveTo>
                  <a:lnTo>
                    <a:pt x="98" y="134316"/>
                  </a:lnTo>
                  <a:lnTo>
                    <a:pt x="98" y="134316"/>
                  </a:lnTo>
                  <a:cubicBezTo>
                    <a:pt x="98" y="134316"/>
                    <a:pt x="98" y="134316"/>
                    <a:pt x="98" y="134316"/>
                  </a:cubicBezTo>
                  <a:lnTo>
                    <a:pt x="98" y="134316"/>
                  </a:lnTo>
                  <a:cubicBezTo>
                    <a:pt x="98" y="134316"/>
                    <a:pt x="98" y="134316"/>
                    <a:pt x="98" y="134316"/>
                  </a:cubicBezTo>
                  <a:lnTo>
                    <a:pt x="98" y="134316"/>
                  </a:lnTo>
                  <a:lnTo>
                    <a:pt x="98" y="134316"/>
                  </a:lnTo>
                  <a:cubicBezTo>
                    <a:pt x="98" y="134316"/>
                    <a:pt x="98" y="134316"/>
                    <a:pt x="98" y="134316"/>
                  </a:cubicBezTo>
                  <a:cubicBezTo>
                    <a:pt x="98" y="134316"/>
                    <a:pt x="98" y="134316"/>
                    <a:pt x="98" y="134316"/>
                  </a:cubicBezTo>
                  <a:lnTo>
                    <a:pt x="98" y="134316"/>
                  </a:lnTo>
                  <a:cubicBezTo>
                    <a:pt x="98" y="140220"/>
                    <a:pt x="98" y="144648"/>
                    <a:pt x="3789" y="148338"/>
                  </a:cubicBezTo>
                  <a:cubicBezTo>
                    <a:pt x="6925" y="149221"/>
                    <a:pt x="10246" y="149221"/>
                    <a:pt x="13383" y="148338"/>
                  </a:cubicBezTo>
                  <a:cubicBezTo>
                    <a:pt x="15744" y="145576"/>
                    <a:pt x="15744" y="141506"/>
                    <a:pt x="13383" y="138744"/>
                  </a:cubicBezTo>
                  <a:cubicBezTo>
                    <a:pt x="13383" y="138744"/>
                    <a:pt x="13383" y="138744"/>
                    <a:pt x="13383" y="138744"/>
                  </a:cubicBezTo>
                  <a:cubicBezTo>
                    <a:pt x="13383" y="138744"/>
                    <a:pt x="13383" y="138744"/>
                    <a:pt x="13383" y="138744"/>
                  </a:cubicBezTo>
                  <a:cubicBezTo>
                    <a:pt x="16844" y="142749"/>
                    <a:pt x="22268" y="144462"/>
                    <a:pt x="27405" y="143172"/>
                  </a:cubicBezTo>
                  <a:cubicBezTo>
                    <a:pt x="31869" y="141179"/>
                    <a:pt x="33877" y="135943"/>
                    <a:pt x="31884" y="131476"/>
                  </a:cubicBezTo>
                  <a:cubicBezTo>
                    <a:pt x="31869" y="131439"/>
                    <a:pt x="31847" y="131401"/>
                    <a:pt x="31833" y="131364"/>
                  </a:cubicBezTo>
                  <a:cubicBezTo>
                    <a:pt x="31833" y="131364"/>
                    <a:pt x="31833" y="126198"/>
                    <a:pt x="31833" y="125460"/>
                  </a:cubicBezTo>
                  <a:cubicBezTo>
                    <a:pt x="31833" y="124722"/>
                    <a:pt x="31833" y="125460"/>
                    <a:pt x="35523" y="125460"/>
                  </a:cubicBezTo>
                  <a:cubicBezTo>
                    <a:pt x="39670" y="127690"/>
                    <a:pt x="44659" y="127690"/>
                    <a:pt x="48807" y="125460"/>
                  </a:cubicBezTo>
                  <a:cubicBezTo>
                    <a:pt x="53235" y="125460"/>
                    <a:pt x="54711" y="118080"/>
                    <a:pt x="48807" y="115866"/>
                  </a:cubicBezTo>
                  <a:cubicBezTo>
                    <a:pt x="42903" y="113652"/>
                    <a:pt x="41427" y="115866"/>
                    <a:pt x="42903" y="109962"/>
                  </a:cubicBezTo>
                  <a:cubicBezTo>
                    <a:pt x="44379" y="104058"/>
                    <a:pt x="46593" y="109962"/>
                    <a:pt x="48807" y="109962"/>
                  </a:cubicBezTo>
                  <a:cubicBezTo>
                    <a:pt x="52297" y="111678"/>
                    <a:pt x="56386" y="111678"/>
                    <a:pt x="59877" y="109962"/>
                  </a:cubicBezTo>
                  <a:cubicBezTo>
                    <a:pt x="65043" y="109962"/>
                    <a:pt x="65043" y="104058"/>
                    <a:pt x="59877" y="101844"/>
                  </a:cubicBezTo>
                  <a:cubicBezTo>
                    <a:pt x="54711" y="99630"/>
                    <a:pt x="53973" y="101844"/>
                    <a:pt x="55449" y="96678"/>
                  </a:cubicBezTo>
                  <a:cubicBezTo>
                    <a:pt x="56925" y="91512"/>
                    <a:pt x="55449" y="96678"/>
                    <a:pt x="61353" y="96678"/>
                  </a:cubicBezTo>
                  <a:cubicBezTo>
                    <a:pt x="64696" y="97860"/>
                    <a:pt x="68341" y="97860"/>
                    <a:pt x="71685" y="96678"/>
                  </a:cubicBezTo>
                  <a:cubicBezTo>
                    <a:pt x="73943" y="94157"/>
                    <a:pt x="73943" y="90343"/>
                    <a:pt x="71685" y="87822"/>
                  </a:cubicBezTo>
                  <a:cubicBezTo>
                    <a:pt x="71685" y="87822"/>
                    <a:pt x="66519" y="84132"/>
                    <a:pt x="64305" y="83394"/>
                  </a:cubicBezTo>
                  <a:cubicBezTo>
                    <a:pt x="62091" y="82656"/>
                    <a:pt x="64305" y="83394"/>
                    <a:pt x="64305" y="83394"/>
                  </a:cubicBezTo>
                  <a:cubicBezTo>
                    <a:pt x="64305" y="83394"/>
                    <a:pt x="64305" y="83394"/>
                    <a:pt x="70209" y="83394"/>
                  </a:cubicBezTo>
                  <a:cubicBezTo>
                    <a:pt x="76113" y="83394"/>
                    <a:pt x="82017" y="83394"/>
                    <a:pt x="82755" y="76014"/>
                  </a:cubicBezTo>
                  <a:cubicBezTo>
                    <a:pt x="83581" y="72861"/>
                    <a:pt x="81699" y="69632"/>
                    <a:pt x="78548" y="68803"/>
                  </a:cubicBezTo>
                  <a:cubicBezTo>
                    <a:pt x="78231" y="68720"/>
                    <a:pt x="77913" y="68664"/>
                    <a:pt x="77589" y="68634"/>
                  </a:cubicBezTo>
                  <a:lnTo>
                    <a:pt x="69471" y="68634"/>
                  </a:lnTo>
                  <a:cubicBezTo>
                    <a:pt x="69471" y="68634"/>
                    <a:pt x="69471" y="68634"/>
                    <a:pt x="69471" y="68634"/>
                  </a:cubicBezTo>
                  <a:cubicBezTo>
                    <a:pt x="74555" y="67418"/>
                    <a:pt x="79330" y="65156"/>
                    <a:pt x="83493" y="61992"/>
                  </a:cubicBezTo>
                  <a:cubicBezTo>
                    <a:pt x="83493" y="57564"/>
                    <a:pt x="83493" y="53874"/>
                    <a:pt x="79803" y="53136"/>
                  </a:cubicBezTo>
                  <a:lnTo>
                    <a:pt x="71685" y="53136"/>
                  </a:lnTo>
                  <a:cubicBezTo>
                    <a:pt x="71685" y="53136"/>
                    <a:pt x="71685" y="53136"/>
                    <a:pt x="71685" y="53136"/>
                  </a:cubicBezTo>
                  <a:cubicBezTo>
                    <a:pt x="71685" y="53136"/>
                    <a:pt x="71685" y="53136"/>
                    <a:pt x="75375" y="53136"/>
                  </a:cubicBezTo>
                  <a:cubicBezTo>
                    <a:pt x="79065" y="53136"/>
                    <a:pt x="93825" y="37638"/>
                    <a:pt x="93825" y="33210"/>
                  </a:cubicBezTo>
                  <a:cubicBezTo>
                    <a:pt x="93825" y="28782"/>
                    <a:pt x="93825" y="28044"/>
                    <a:pt x="86445" y="27306"/>
                  </a:cubicBezTo>
                  <a:cubicBezTo>
                    <a:pt x="82496" y="27071"/>
                    <a:pt x="78666" y="28711"/>
                    <a:pt x="76113" y="31734"/>
                  </a:cubicBezTo>
                  <a:cubicBezTo>
                    <a:pt x="76113" y="31734"/>
                    <a:pt x="70209" y="35424"/>
                    <a:pt x="69471" y="31734"/>
                  </a:cubicBezTo>
                  <a:cubicBezTo>
                    <a:pt x="68733" y="28044"/>
                    <a:pt x="69471" y="31734"/>
                    <a:pt x="73899" y="25092"/>
                  </a:cubicBezTo>
                  <a:cubicBezTo>
                    <a:pt x="78327" y="18450"/>
                    <a:pt x="80541" y="14760"/>
                    <a:pt x="73899" y="11070"/>
                  </a:cubicBezTo>
                  <a:cubicBezTo>
                    <a:pt x="67257" y="7380"/>
                    <a:pt x="66519" y="11070"/>
                    <a:pt x="61353" y="11070"/>
                  </a:cubicBezTo>
                  <a:cubicBezTo>
                    <a:pt x="56187" y="11070"/>
                    <a:pt x="55449" y="15498"/>
                    <a:pt x="54711" y="14760"/>
                  </a:cubicBezTo>
                  <a:cubicBezTo>
                    <a:pt x="53973" y="14022"/>
                    <a:pt x="54711" y="10332"/>
                    <a:pt x="54711" y="6642"/>
                  </a:cubicBezTo>
                  <a:cubicBezTo>
                    <a:pt x="55441" y="4489"/>
                    <a:pt x="55441" y="2153"/>
                    <a:pt x="54711" y="0"/>
                  </a:cubicBezTo>
                  <a:cubicBezTo>
                    <a:pt x="50083" y="8614"/>
                    <a:pt x="44644" y="16769"/>
                    <a:pt x="38475" y="24354"/>
                  </a:cubicBezTo>
                  <a:cubicBezTo>
                    <a:pt x="29619" y="35424"/>
                    <a:pt x="20763" y="44280"/>
                    <a:pt x="20763" y="51660"/>
                  </a:cubicBezTo>
                  <a:cubicBezTo>
                    <a:pt x="20763" y="59040"/>
                    <a:pt x="25191" y="63468"/>
                    <a:pt x="34047" y="67896"/>
                  </a:cubicBezTo>
                  <a:cubicBezTo>
                    <a:pt x="42903" y="72324"/>
                    <a:pt x="45117" y="78966"/>
                    <a:pt x="42903" y="84870"/>
                  </a:cubicBezTo>
                  <a:cubicBezTo>
                    <a:pt x="41139" y="91437"/>
                    <a:pt x="34917" y="95792"/>
                    <a:pt x="28143" y="95202"/>
                  </a:cubicBezTo>
                  <a:cubicBezTo>
                    <a:pt x="21966" y="93761"/>
                    <a:pt x="15493" y="95732"/>
                    <a:pt x="11169" y="100368"/>
                  </a:cubicBezTo>
                  <a:cubicBezTo>
                    <a:pt x="8940" y="104191"/>
                    <a:pt x="5176" y="106876"/>
                    <a:pt x="837" y="107748"/>
                  </a:cubicBezTo>
                  <a:lnTo>
                    <a:pt x="837" y="107748"/>
                  </a:lnTo>
                  <a:cubicBezTo>
                    <a:pt x="91" y="111885"/>
                    <a:pt x="-160" y="116098"/>
                    <a:pt x="98" y="120294"/>
                  </a:cubicBezTo>
                  <a:close/>
                  <a:moveTo>
                    <a:pt x="79065" y="37638"/>
                  </a:moveTo>
                  <a:lnTo>
                    <a:pt x="79065" y="37638"/>
                  </a:lnTo>
                  <a:lnTo>
                    <a:pt x="79065" y="37638"/>
                  </a:lnTo>
                  <a:cubicBezTo>
                    <a:pt x="79065" y="37638"/>
                    <a:pt x="79065" y="37638"/>
                    <a:pt x="79065" y="37638"/>
                  </a:cubicBezTo>
                  <a:lnTo>
                    <a:pt x="74637" y="37638"/>
                  </a:lnTo>
                  <a:cubicBezTo>
                    <a:pt x="74637" y="37638"/>
                    <a:pt x="74637" y="37638"/>
                    <a:pt x="74637" y="37638"/>
                  </a:cubicBezTo>
                  <a:cubicBezTo>
                    <a:pt x="74637" y="37638"/>
                    <a:pt x="76851" y="38376"/>
                    <a:pt x="79065" y="37638"/>
                  </a:cubicBezTo>
                  <a:close/>
                  <a:moveTo>
                    <a:pt x="79065" y="53874"/>
                  </a:moveTo>
                  <a:lnTo>
                    <a:pt x="86445" y="53874"/>
                  </a:lnTo>
                  <a:lnTo>
                    <a:pt x="86445" y="53874"/>
                  </a:lnTo>
                  <a:lnTo>
                    <a:pt x="80541" y="53874"/>
                  </a:lnTo>
                  <a:cubicBezTo>
                    <a:pt x="80541" y="53874"/>
                    <a:pt x="76851" y="53874"/>
                    <a:pt x="76851" y="53874"/>
                  </a:cubicBezTo>
                  <a:close/>
                  <a:moveTo>
                    <a:pt x="72423" y="71586"/>
                  </a:moveTo>
                  <a:lnTo>
                    <a:pt x="78327" y="71586"/>
                  </a:lnTo>
                  <a:cubicBezTo>
                    <a:pt x="78327" y="71586"/>
                    <a:pt x="78327" y="71586"/>
                    <a:pt x="78327" y="71586"/>
                  </a:cubicBezTo>
                  <a:lnTo>
                    <a:pt x="73161" y="71586"/>
                  </a:lnTo>
                  <a:cubicBezTo>
                    <a:pt x="73161" y="71586"/>
                    <a:pt x="73161" y="71586"/>
                    <a:pt x="73161" y="71586"/>
                  </a:cubicBezTo>
                  <a:close/>
                  <a:moveTo>
                    <a:pt x="72423" y="89298"/>
                  </a:moveTo>
                  <a:lnTo>
                    <a:pt x="72423" y="89298"/>
                  </a:lnTo>
                  <a:cubicBezTo>
                    <a:pt x="72423" y="89298"/>
                    <a:pt x="72423" y="89298"/>
                    <a:pt x="72423" y="89298"/>
                  </a:cubicBezTo>
                  <a:lnTo>
                    <a:pt x="67995" y="89298"/>
                  </a:lnTo>
                  <a:lnTo>
                    <a:pt x="67995" y="89298"/>
                  </a:lnTo>
                  <a:lnTo>
                    <a:pt x="67995" y="89298"/>
                  </a:lnTo>
                  <a:close/>
                  <a:moveTo>
                    <a:pt x="64305" y="23616"/>
                  </a:moveTo>
                  <a:lnTo>
                    <a:pt x="64305" y="23616"/>
                  </a:lnTo>
                  <a:cubicBezTo>
                    <a:pt x="64305" y="23616"/>
                    <a:pt x="64305" y="23616"/>
                    <a:pt x="64305" y="23616"/>
                  </a:cubicBezTo>
                  <a:cubicBezTo>
                    <a:pt x="64305" y="23616"/>
                    <a:pt x="64305" y="23616"/>
                    <a:pt x="64305" y="23616"/>
                  </a:cubicBezTo>
                  <a:cubicBezTo>
                    <a:pt x="64305" y="23616"/>
                    <a:pt x="64305" y="23616"/>
                    <a:pt x="59877" y="23616"/>
                  </a:cubicBezTo>
                  <a:cubicBezTo>
                    <a:pt x="55449" y="23616"/>
                    <a:pt x="64305" y="24354"/>
                    <a:pt x="65043" y="23616"/>
                  </a:cubicBezTo>
                  <a:close/>
                  <a:moveTo>
                    <a:pt x="49545" y="97416"/>
                  </a:moveTo>
                  <a:cubicBezTo>
                    <a:pt x="49545" y="97416"/>
                    <a:pt x="49545" y="97416"/>
                    <a:pt x="49545" y="97416"/>
                  </a:cubicBezTo>
                  <a:lnTo>
                    <a:pt x="53235" y="97416"/>
                  </a:lnTo>
                  <a:lnTo>
                    <a:pt x="53235" y="97416"/>
                  </a:lnTo>
                  <a:cubicBezTo>
                    <a:pt x="53235" y="97416"/>
                    <a:pt x="53235" y="97416"/>
                    <a:pt x="53235" y="97416"/>
                  </a:cubicBezTo>
                  <a:lnTo>
                    <a:pt x="53235" y="97416"/>
                  </a:lnTo>
                  <a:lnTo>
                    <a:pt x="48069" y="97416"/>
                  </a:lnTo>
                  <a:cubicBezTo>
                    <a:pt x="48069" y="97416"/>
                    <a:pt x="49545" y="98892"/>
                    <a:pt x="50283" y="98892"/>
                  </a:cubicBezTo>
                  <a:close/>
                  <a:moveTo>
                    <a:pt x="35523" y="109224"/>
                  </a:moveTo>
                  <a:cubicBezTo>
                    <a:pt x="35523" y="109224"/>
                    <a:pt x="35523" y="109224"/>
                    <a:pt x="35523" y="109224"/>
                  </a:cubicBezTo>
                  <a:lnTo>
                    <a:pt x="42165" y="113652"/>
                  </a:lnTo>
                  <a:lnTo>
                    <a:pt x="42165" y="113652"/>
                  </a:lnTo>
                  <a:cubicBezTo>
                    <a:pt x="42165" y="113652"/>
                    <a:pt x="42165" y="113652"/>
                    <a:pt x="42165" y="113652"/>
                  </a:cubicBezTo>
                  <a:lnTo>
                    <a:pt x="42165" y="113652"/>
                  </a:lnTo>
                  <a:lnTo>
                    <a:pt x="42165" y="113652"/>
                  </a:lnTo>
                  <a:lnTo>
                    <a:pt x="42165" y="113652"/>
                  </a:lnTo>
                  <a:cubicBezTo>
                    <a:pt x="42165" y="113652"/>
                    <a:pt x="35523" y="110700"/>
                    <a:pt x="36261" y="110700"/>
                  </a:cubicBezTo>
                  <a:close/>
                  <a:moveTo>
                    <a:pt x="20025" y="123246"/>
                  </a:moveTo>
                  <a:cubicBezTo>
                    <a:pt x="20025" y="123246"/>
                    <a:pt x="20025" y="123246"/>
                    <a:pt x="20025" y="123246"/>
                  </a:cubicBezTo>
                  <a:lnTo>
                    <a:pt x="24453" y="127674"/>
                  </a:lnTo>
                  <a:lnTo>
                    <a:pt x="24453" y="127674"/>
                  </a:lnTo>
                  <a:cubicBezTo>
                    <a:pt x="24453" y="127674"/>
                    <a:pt x="24453" y="127674"/>
                    <a:pt x="24453" y="127674"/>
                  </a:cubicBezTo>
                  <a:lnTo>
                    <a:pt x="24453" y="127674"/>
                  </a:lnTo>
                  <a:lnTo>
                    <a:pt x="20763" y="127674"/>
                  </a:lnTo>
                  <a:cubicBezTo>
                    <a:pt x="20763" y="127674"/>
                    <a:pt x="20025" y="123246"/>
                    <a:pt x="20025" y="12324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BB2F5DA7-09A7-415F-ACD2-E78E1E469849}"/>
                </a:ext>
              </a:extLst>
            </p:cNvPr>
            <p:cNvSpPr/>
            <p:nvPr/>
          </p:nvSpPr>
          <p:spPr>
            <a:xfrm>
              <a:off x="3950310" y="1824439"/>
              <a:ext cx="30577" cy="84199"/>
            </a:xfrm>
            <a:custGeom>
              <a:avLst/>
              <a:gdLst>
                <a:gd name="connsiteX0" fmla="*/ 0 w 30577"/>
                <a:gd name="connsiteY0" fmla="*/ 65749 h 84199"/>
                <a:gd name="connsiteX1" fmla="*/ 0 w 30577"/>
                <a:gd name="connsiteY1" fmla="*/ 65749 h 84199"/>
                <a:gd name="connsiteX2" fmla="*/ 0 w 30577"/>
                <a:gd name="connsiteY2" fmla="*/ 70915 h 84199"/>
                <a:gd name="connsiteX3" fmla="*/ 7380 w 30577"/>
                <a:gd name="connsiteY3" fmla="*/ 60583 h 84199"/>
                <a:gd name="connsiteX4" fmla="*/ 15498 w 30577"/>
                <a:gd name="connsiteY4" fmla="*/ 43609 h 84199"/>
                <a:gd name="connsiteX5" fmla="*/ 8118 w 30577"/>
                <a:gd name="connsiteY5" fmla="*/ 62059 h 84199"/>
                <a:gd name="connsiteX6" fmla="*/ 738 w 30577"/>
                <a:gd name="connsiteY6" fmla="*/ 72391 h 84199"/>
                <a:gd name="connsiteX7" fmla="*/ 738 w 30577"/>
                <a:gd name="connsiteY7" fmla="*/ 78295 h 84199"/>
                <a:gd name="connsiteX8" fmla="*/ 738 w 30577"/>
                <a:gd name="connsiteY8" fmla="*/ 84199 h 84199"/>
                <a:gd name="connsiteX9" fmla="*/ 18450 w 30577"/>
                <a:gd name="connsiteY9" fmla="*/ 61321 h 84199"/>
                <a:gd name="connsiteX10" fmla="*/ 29520 w 30577"/>
                <a:gd name="connsiteY10" fmla="*/ 25159 h 84199"/>
                <a:gd name="connsiteX11" fmla="*/ 29520 w 30577"/>
                <a:gd name="connsiteY11" fmla="*/ 4495 h 84199"/>
                <a:gd name="connsiteX12" fmla="*/ 29520 w 30577"/>
                <a:gd name="connsiteY12" fmla="*/ 4495 h 84199"/>
                <a:gd name="connsiteX13" fmla="*/ 18450 w 30577"/>
                <a:gd name="connsiteY13" fmla="*/ 39181 h 84199"/>
                <a:gd name="connsiteX14" fmla="*/ 6642 w 30577"/>
                <a:gd name="connsiteY14" fmla="*/ 59845 h 84199"/>
                <a:gd name="connsiteX15" fmla="*/ 6642 w 30577"/>
                <a:gd name="connsiteY15" fmla="*/ 64273 h 84199"/>
                <a:gd name="connsiteX16" fmla="*/ 6642 w 30577"/>
                <a:gd name="connsiteY16" fmla="*/ 69439 h 8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577" h="84199">
                  <a:moveTo>
                    <a:pt x="0" y="65749"/>
                  </a:moveTo>
                  <a:cubicBezTo>
                    <a:pt x="0" y="65749"/>
                    <a:pt x="0" y="65749"/>
                    <a:pt x="0" y="65749"/>
                  </a:cubicBezTo>
                  <a:cubicBezTo>
                    <a:pt x="0" y="65749"/>
                    <a:pt x="0" y="70915"/>
                    <a:pt x="0" y="70915"/>
                  </a:cubicBezTo>
                  <a:lnTo>
                    <a:pt x="7380" y="60583"/>
                  </a:lnTo>
                  <a:cubicBezTo>
                    <a:pt x="10465" y="55115"/>
                    <a:pt x="13181" y="49444"/>
                    <a:pt x="15498" y="43609"/>
                  </a:cubicBezTo>
                  <a:cubicBezTo>
                    <a:pt x="13756" y="50022"/>
                    <a:pt x="11277" y="56213"/>
                    <a:pt x="8118" y="62059"/>
                  </a:cubicBezTo>
                  <a:lnTo>
                    <a:pt x="738" y="72391"/>
                  </a:lnTo>
                  <a:cubicBezTo>
                    <a:pt x="1159" y="74337"/>
                    <a:pt x="1159" y="76350"/>
                    <a:pt x="738" y="78295"/>
                  </a:cubicBezTo>
                  <a:lnTo>
                    <a:pt x="738" y="84199"/>
                  </a:lnTo>
                  <a:cubicBezTo>
                    <a:pt x="8096" y="77816"/>
                    <a:pt x="14111" y="70041"/>
                    <a:pt x="18450" y="61321"/>
                  </a:cubicBezTo>
                  <a:cubicBezTo>
                    <a:pt x="24118" y="49965"/>
                    <a:pt x="27860" y="37744"/>
                    <a:pt x="29520" y="25159"/>
                  </a:cubicBezTo>
                  <a:cubicBezTo>
                    <a:pt x="30930" y="18344"/>
                    <a:pt x="30930" y="11311"/>
                    <a:pt x="29520" y="4495"/>
                  </a:cubicBezTo>
                  <a:cubicBezTo>
                    <a:pt x="29520" y="67"/>
                    <a:pt x="29520" y="-2885"/>
                    <a:pt x="29520" y="4495"/>
                  </a:cubicBezTo>
                  <a:cubicBezTo>
                    <a:pt x="29520" y="11875"/>
                    <a:pt x="21402" y="31063"/>
                    <a:pt x="18450" y="39181"/>
                  </a:cubicBezTo>
                  <a:cubicBezTo>
                    <a:pt x="15328" y="46504"/>
                    <a:pt x="11365" y="53439"/>
                    <a:pt x="6642" y="59845"/>
                  </a:cubicBezTo>
                  <a:lnTo>
                    <a:pt x="6642" y="64273"/>
                  </a:lnTo>
                  <a:lnTo>
                    <a:pt x="6642" y="69439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8A90C6D-D249-4634-8C51-4C9F5A36C7D0}"/>
                </a:ext>
              </a:extLst>
            </p:cNvPr>
            <p:cNvSpPr/>
            <p:nvPr/>
          </p:nvSpPr>
          <p:spPr>
            <a:xfrm>
              <a:off x="3952525" y="1859193"/>
              <a:ext cx="40924" cy="63467"/>
            </a:xfrm>
            <a:custGeom>
              <a:avLst/>
              <a:gdLst>
                <a:gd name="connsiteX0" fmla="*/ 2952 w 40924"/>
                <a:gd name="connsiteY0" fmla="*/ 53874 h 63467"/>
                <a:gd name="connsiteX1" fmla="*/ 2952 w 40924"/>
                <a:gd name="connsiteY1" fmla="*/ 53874 h 63467"/>
                <a:gd name="connsiteX2" fmla="*/ 16236 w 40924"/>
                <a:gd name="connsiteY2" fmla="*/ 42066 h 63467"/>
                <a:gd name="connsiteX3" fmla="*/ 16236 w 40924"/>
                <a:gd name="connsiteY3" fmla="*/ 42066 h 63467"/>
                <a:gd name="connsiteX4" fmla="*/ 5904 w 40924"/>
                <a:gd name="connsiteY4" fmla="*/ 53136 h 63467"/>
                <a:gd name="connsiteX5" fmla="*/ 0 w 40924"/>
                <a:gd name="connsiteY5" fmla="*/ 58302 h 63467"/>
                <a:gd name="connsiteX6" fmla="*/ 0 w 40924"/>
                <a:gd name="connsiteY6" fmla="*/ 63468 h 63467"/>
                <a:gd name="connsiteX7" fmla="*/ 0 w 40924"/>
                <a:gd name="connsiteY7" fmla="*/ 63468 h 63467"/>
                <a:gd name="connsiteX8" fmla="*/ 6642 w 40924"/>
                <a:gd name="connsiteY8" fmla="*/ 59040 h 63467"/>
                <a:gd name="connsiteX9" fmla="*/ 33210 w 40924"/>
                <a:gd name="connsiteY9" fmla="*/ 36162 h 63467"/>
                <a:gd name="connsiteX10" fmla="*/ 40590 w 40924"/>
                <a:gd name="connsiteY10" fmla="*/ 0 h 63467"/>
                <a:gd name="connsiteX11" fmla="*/ 30258 w 40924"/>
                <a:gd name="connsiteY11" fmla="*/ 19926 h 63467"/>
                <a:gd name="connsiteX12" fmla="*/ 7380 w 40924"/>
                <a:gd name="connsiteY12" fmla="*/ 46494 h 63467"/>
                <a:gd name="connsiteX13" fmla="*/ 2952 w 40924"/>
                <a:gd name="connsiteY13" fmla="*/ 53874 h 6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924" h="63467">
                  <a:moveTo>
                    <a:pt x="2952" y="53874"/>
                  </a:moveTo>
                  <a:lnTo>
                    <a:pt x="2952" y="53874"/>
                  </a:lnTo>
                  <a:lnTo>
                    <a:pt x="16236" y="42066"/>
                  </a:lnTo>
                  <a:cubicBezTo>
                    <a:pt x="20664" y="36900"/>
                    <a:pt x="25092" y="32472"/>
                    <a:pt x="16236" y="42066"/>
                  </a:cubicBezTo>
                  <a:cubicBezTo>
                    <a:pt x="13136" y="46064"/>
                    <a:pt x="9683" y="49770"/>
                    <a:pt x="5904" y="53136"/>
                  </a:cubicBezTo>
                  <a:lnTo>
                    <a:pt x="0" y="58302"/>
                  </a:lnTo>
                  <a:lnTo>
                    <a:pt x="0" y="63468"/>
                  </a:lnTo>
                  <a:lnTo>
                    <a:pt x="0" y="63468"/>
                  </a:lnTo>
                  <a:lnTo>
                    <a:pt x="6642" y="59040"/>
                  </a:lnTo>
                  <a:cubicBezTo>
                    <a:pt x="17210" y="53659"/>
                    <a:pt x="26317" y="45811"/>
                    <a:pt x="33210" y="36162"/>
                  </a:cubicBezTo>
                  <a:cubicBezTo>
                    <a:pt x="39328" y="25153"/>
                    <a:pt x="41904" y="12526"/>
                    <a:pt x="40590" y="0"/>
                  </a:cubicBezTo>
                  <a:cubicBezTo>
                    <a:pt x="37572" y="6853"/>
                    <a:pt x="34118" y="13508"/>
                    <a:pt x="30258" y="19926"/>
                  </a:cubicBezTo>
                  <a:cubicBezTo>
                    <a:pt x="23712" y="29659"/>
                    <a:pt x="16037" y="38578"/>
                    <a:pt x="7380" y="46494"/>
                  </a:cubicBezTo>
                  <a:cubicBezTo>
                    <a:pt x="2214" y="52398"/>
                    <a:pt x="2214" y="53136"/>
                    <a:pt x="2952" y="5387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80A8A89-CE8D-4B82-82A4-41A1B042CA9A}"/>
                </a:ext>
              </a:extLst>
            </p:cNvPr>
            <p:cNvSpPr/>
            <p:nvPr/>
          </p:nvSpPr>
          <p:spPr>
            <a:xfrm>
              <a:off x="3923004" y="1751444"/>
              <a:ext cx="17754" cy="96678"/>
            </a:xfrm>
            <a:custGeom>
              <a:avLst/>
              <a:gdLst>
                <a:gd name="connsiteX0" fmla="*/ 4428 w 17754"/>
                <a:gd name="connsiteY0" fmla="*/ 86346 h 96678"/>
                <a:gd name="connsiteX1" fmla="*/ 8856 w 17754"/>
                <a:gd name="connsiteY1" fmla="*/ 68634 h 96678"/>
                <a:gd name="connsiteX2" fmla="*/ 8856 w 17754"/>
                <a:gd name="connsiteY2" fmla="*/ 53874 h 96678"/>
                <a:gd name="connsiteX3" fmla="*/ 8856 w 17754"/>
                <a:gd name="connsiteY3" fmla="*/ 53874 h 96678"/>
                <a:gd name="connsiteX4" fmla="*/ 8856 w 17754"/>
                <a:gd name="connsiteY4" fmla="*/ 72324 h 96678"/>
                <a:gd name="connsiteX5" fmla="*/ 8856 w 17754"/>
                <a:gd name="connsiteY5" fmla="*/ 85608 h 96678"/>
                <a:gd name="connsiteX6" fmla="*/ 8856 w 17754"/>
                <a:gd name="connsiteY6" fmla="*/ 90036 h 96678"/>
                <a:gd name="connsiteX7" fmla="*/ 8856 w 17754"/>
                <a:gd name="connsiteY7" fmla="*/ 96678 h 96678"/>
                <a:gd name="connsiteX8" fmla="*/ 8856 w 17754"/>
                <a:gd name="connsiteY8" fmla="*/ 96678 h 96678"/>
                <a:gd name="connsiteX9" fmla="*/ 8856 w 17754"/>
                <a:gd name="connsiteY9" fmla="*/ 92250 h 96678"/>
                <a:gd name="connsiteX10" fmla="*/ 12546 w 17754"/>
                <a:gd name="connsiteY10" fmla="*/ 84870 h 96678"/>
                <a:gd name="connsiteX11" fmla="*/ 16974 w 17754"/>
                <a:gd name="connsiteY11" fmla="*/ 64944 h 96678"/>
                <a:gd name="connsiteX12" fmla="*/ 16974 w 17754"/>
                <a:gd name="connsiteY12" fmla="*/ 38376 h 96678"/>
                <a:gd name="connsiteX13" fmla="*/ 5166 w 17754"/>
                <a:gd name="connsiteY13" fmla="*/ 0 h 96678"/>
                <a:gd name="connsiteX14" fmla="*/ 5166 w 17754"/>
                <a:gd name="connsiteY14" fmla="*/ 34686 h 96678"/>
                <a:gd name="connsiteX15" fmla="*/ 0 w 17754"/>
                <a:gd name="connsiteY15" fmla="*/ 64206 h 96678"/>
                <a:gd name="connsiteX16" fmla="*/ 0 w 17754"/>
                <a:gd name="connsiteY16" fmla="*/ 67896 h 96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54" h="96678">
                  <a:moveTo>
                    <a:pt x="4428" y="86346"/>
                  </a:moveTo>
                  <a:cubicBezTo>
                    <a:pt x="4428" y="86346"/>
                    <a:pt x="4428" y="76014"/>
                    <a:pt x="8856" y="68634"/>
                  </a:cubicBezTo>
                  <a:cubicBezTo>
                    <a:pt x="9129" y="63717"/>
                    <a:pt x="9129" y="58791"/>
                    <a:pt x="8856" y="53874"/>
                  </a:cubicBezTo>
                  <a:cubicBezTo>
                    <a:pt x="8856" y="53874"/>
                    <a:pt x="8856" y="47970"/>
                    <a:pt x="8856" y="53874"/>
                  </a:cubicBezTo>
                  <a:cubicBezTo>
                    <a:pt x="9240" y="60018"/>
                    <a:pt x="9240" y="66180"/>
                    <a:pt x="8856" y="72324"/>
                  </a:cubicBezTo>
                  <a:cubicBezTo>
                    <a:pt x="8457" y="76743"/>
                    <a:pt x="8457" y="81189"/>
                    <a:pt x="8856" y="85608"/>
                  </a:cubicBezTo>
                  <a:cubicBezTo>
                    <a:pt x="8856" y="85608"/>
                    <a:pt x="8856" y="85608"/>
                    <a:pt x="8856" y="90036"/>
                  </a:cubicBezTo>
                  <a:cubicBezTo>
                    <a:pt x="9240" y="92233"/>
                    <a:pt x="9240" y="94481"/>
                    <a:pt x="8856" y="96678"/>
                  </a:cubicBezTo>
                  <a:lnTo>
                    <a:pt x="8856" y="96678"/>
                  </a:lnTo>
                  <a:cubicBezTo>
                    <a:pt x="8590" y="95214"/>
                    <a:pt x="8590" y="93714"/>
                    <a:pt x="8856" y="92250"/>
                  </a:cubicBezTo>
                  <a:lnTo>
                    <a:pt x="12546" y="84870"/>
                  </a:lnTo>
                  <a:cubicBezTo>
                    <a:pt x="15210" y="78550"/>
                    <a:pt x="16716" y="71799"/>
                    <a:pt x="16974" y="64944"/>
                  </a:cubicBezTo>
                  <a:cubicBezTo>
                    <a:pt x="18015" y="56118"/>
                    <a:pt x="18015" y="47202"/>
                    <a:pt x="16974" y="38376"/>
                  </a:cubicBezTo>
                  <a:cubicBezTo>
                    <a:pt x="17144" y="24665"/>
                    <a:pt x="13011" y="11246"/>
                    <a:pt x="5166" y="0"/>
                  </a:cubicBezTo>
                  <a:cubicBezTo>
                    <a:pt x="5166" y="0"/>
                    <a:pt x="5166" y="25092"/>
                    <a:pt x="5166" y="34686"/>
                  </a:cubicBezTo>
                  <a:cubicBezTo>
                    <a:pt x="5166" y="44280"/>
                    <a:pt x="0" y="64206"/>
                    <a:pt x="0" y="64206"/>
                  </a:cubicBezTo>
                  <a:cubicBezTo>
                    <a:pt x="0" y="64206"/>
                    <a:pt x="0" y="64206"/>
                    <a:pt x="0" y="6789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F6ABB224-6221-44D5-9008-A8346CBAD65F}"/>
                </a:ext>
              </a:extLst>
            </p:cNvPr>
            <p:cNvSpPr/>
            <p:nvPr/>
          </p:nvSpPr>
          <p:spPr>
            <a:xfrm>
              <a:off x="3937764" y="1778751"/>
              <a:ext cx="23032" cy="96785"/>
            </a:xfrm>
            <a:custGeom>
              <a:avLst/>
              <a:gdLst>
                <a:gd name="connsiteX0" fmla="*/ 4428 w 23032"/>
                <a:gd name="connsiteY0" fmla="*/ 93726 h 96785"/>
                <a:gd name="connsiteX1" fmla="*/ 8856 w 23032"/>
                <a:gd name="connsiteY1" fmla="*/ 86346 h 96785"/>
                <a:gd name="connsiteX2" fmla="*/ 16236 w 23032"/>
                <a:gd name="connsiteY2" fmla="*/ 61254 h 96785"/>
                <a:gd name="connsiteX3" fmla="*/ 16236 w 23032"/>
                <a:gd name="connsiteY3" fmla="*/ 61254 h 96785"/>
                <a:gd name="connsiteX4" fmla="*/ 12546 w 23032"/>
                <a:gd name="connsiteY4" fmla="*/ 76014 h 96785"/>
                <a:gd name="connsiteX5" fmla="*/ 8118 w 23032"/>
                <a:gd name="connsiteY5" fmla="*/ 87084 h 96785"/>
                <a:gd name="connsiteX6" fmla="*/ 8118 w 23032"/>
                <a:gd name="connsiteY6" fmla="*/ 95940 h 96785"/>
                <a:gd name="connsiteX7" fmla="*/ 15498 w 23032"/>
                <a:gd name="connsiteY7" fmla="*/ 78228 h 96785"/>
                <a:gd name="connsiteX8" fmla="*/ 22878 w 23032"/>
                <a:gd name="connsiteY8" fmla="*/ 26568 h 96785"/>
                <a:gd name="connsiteX9" fmla="*/ 14760 w 23032"/>
                <a:gd name="connsiteY9" fmla="*/ 0 h 96785"/>
                <a:gd name="connsiteX10" fmla="*/ 14760 w 23032"/>
                <a:gd name="connsiteY10" fmla="*/ 10332 h 96785"/>
                <a:gd name="connsiteX11" fmla="*/ 9594 w 23032"/>
                <a:gd name="connsiteY11" fmla="*/ 43542 h 96785"/>
                <a:gd name="connsiteX12" fmla="*/ 0 w 23032"/>
                <a:gd name="connsiteY12" fmla="*/ 68634 h 96785"/>
                <a:gd name="connsiteX13" fmla="*/ 0 w 23032"/>
                <a:gd name="connsiteY13" fmla="*/ 80442 h 96785"/>
                <a:gd name="connsiteX14" fmla="*/ 4428 w 23032"/>
                <a:gd name="connsiteY14" fmla="*/ 93726 h 9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032" h="96785">
                  <a:moveTo>
                    <a:pt x="4428" y="93726"/>
                  </a:moveTo>
                  <a:lnTo>
                    <a:pt x="8856" y="86346"/>
                  </a:lnTo>
                  <a:cubicBezTo>
                    <a:pt x="12428" y="78349"/>
                    <a:pt x="14908" y="69910"/>
                    <a:pt x="16236" y="61254"/>
                  </a:cubicBezTo>
                  <a:cubicBezTo>
                    <a:pt x="16236" y="43542"/>
                    <a:pt x="16236" y="54612"/>
                    <a:pt x="16236" y="61254"/>
                  </a:cubicBezTo>
                  <a:cubicBezTo>
                    <a:pt x="15358" y="66255"/>
                    <a:pt x="14125" y="71187"/>
                    <a:pt x="12546" y="76014"/>
                  </a:cubicBezTo>
                  <a:cubicBezTo>
                    <a:pt x="11306" y="79795"/>
                    <a:pt x="9830" y="83492"/>
                    <a:pt x="8118" y="87084"/>
                  </a:cubicBezTo>
                  <a:cubicBezTo>
                    <a:pt x="8118" y="87084"/>
                    <a:pt x="8118" y="91512"/>
                    <a:pt x="8118" y="95940"/>
                  </a:cubicBezTo>
                  <a:cubicBezTo>
                    <a:pt x="8118" y="100368"/>
                    <a:pt x="12546" y="86346"/>
                    <a:pt x="15498" y="78228"/>
                  </a:cubicBezTo>
                  <a:cubicBezTo>
                    <a:pt x="21203" y="61630"/>
                    <a:pt x="23705" y="44100"/>
                    <a:pt x="22878" y="26568"/>
                  </a:cubicBezTo>
                  <a:cubicBezTo>
                    <a:pt x="22878" y="4428"/>
                    <a:pt x="14760" y="0"/>
                    <a:pt x="14760" y="0"/>
                  </a:cubicBezTo>
                  <a:cubicBezTo>
                    <a:pt x="14760" y="0"/>
                    <a:pt x="14760" y="0"/>
                    <a:pt x="14760" y="10332"/>
                  </a:cubicBezTo>
                  <a:cubicBezTo>
                    <a:pt x="14376" y="21569"/>
                    <a:pt x="12642" y="32719"/>
                    <a:pt x="9594" y="43542"/>
                  </a:cubicBezTo>
                  <a:cubicBezTo>
                    <a:pt x="7114" y="52162"/>
                    <a:pt x="3904" y="60557"/>
                    <a:pt x="0" y="68634"/>
                  </a:cubicBezTo>
                  <a:cubicBezTo>
                    <a:pt x="354" y="72562"/>
                    <a:pt x="354" y="76514"/>
                    <a:pt x="0" y="80442"/>
                  </a:cubicBezTo>
                  <a:cubicBezTo>
                    <a:pt x="2266" y="84567"/>
                    <a:pt x="3764" y="89068"/>
                    <a:pt x="4428" y="9372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0AC0CA87-C47B-433E-954E-3DC31642761A}"/>
                </a:ext>
              </a:extLst>
            </p:cNvPr>
            <p:cNvSpPr/>
            <p:nvPr/>
          </p:nvSpPr>
          <p:spPr>
            <a:xfrm>
              <a:off x="3901783" y="2018601"/>
              <a:ext cx="56071" cy="17158"/>
            </a:xfrm>
            <a:custGeom>
              <a:avLst/>
              <a:gdLst>
                <a:gd name="connsiteX0" fmla="*/ 10889 w 56071"/>
                <a:gd name="connsiteY0" fmla="*/ 0 h 17158"/>
                <a:gd name="connsiteX1" fmla="*/ 6461 w 56071"/>
                <a:gd name="connsiteY1" fmla="*/ 0 h 17158"/>
                <a:gd name="connsiteX2" fmla="*/ 6461 w 56071"/>
                <a:gd name="connsiteY2" fmla="*/ 0 h 17158"/>
                <a:gd name="connsiteX3" fmla="*/ 19745 w 56071"/>
                <a:gd name="connsiteY3" fmla="*/ 5904 h 17158"/>
                <a:gd name="connsiteX4" fmla="*/ 27125 w 56071"/>
                <a:gd name="connsiteY4" fmla="*/ 5904 h 17158"/>
                <a:gd name="connsiteX5" fmla="*/ 21959 w 56071"/>
                <a:gd name="connsiteY5" fmla="*/ 5904 h 17158"/>
                <a:gd name="connsiteX6" fmla="*/ 7937 w 56071"/>
                <a:gd name="connsiteY6" fmla="*/ 2214 h 17158"/>
                <a:gd name="connsiteX7" fmla="*/ 1295 w 56071"/>
                <a:gd name="connsiteY7" fmla="*/ 2214 h 17158"/>
                <a:gd name="connsiteX8" fmla="*/ 1295 w 56071"/>
                <a:gd name="connsiteY8" fmla="*/ 9594 h 17158"/>
                <a:gd name="connsiteX9" fmla="*/ 26387 w 56071"/>
                <a:gd name="connsiteY9" fmla="*/ 16974 h 17158"/>
                <a:gd name="connsiteX10" fmla="*/ 54431 w 56071"/>
                <a:gd name="connsiteY10" fmla="*/ 7380 h 17158"/>
                <a:gd name="connsiteX11" fmla="*/ 54431 w 56071"/>
                <a:gd name="connsiteY11" fmla="*/ 0 h 17158"/>
                <a:gd name="connsiteX12" fmla="*/ 37457 w 56071"/>
                <a:gd name="connsiteY12" fmla="*/ 0 h 17158"/>
                <a:gd name="connsiteX13" fmla="*/ 13841 w 56071"/>
                <a:gd name="connsiteY13" fmla="*/ 0 h 1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71" h="17158">
                  <a:moveTo>
                    <a:pt x="10889" y="0"/>
                  </a:moveTo>
                  <a:lnTo>
                    <a:pt x="6461" y="0"/>
                  </a:lnTo>
                  <a:cubicBezTo>
                    <a:pt x="6461" y="0"/>
                    <a:pt x="6461" y="0"/>
                    <a:pt x="6461" y="0"/>
                  </a:cubicBezTo>
                  <a:cubicBezTo>
                    <a:pt x="10373" y="2970"/>
                    <a:pt x="14919" y="4990"/>
                    <a:pt x="19745" y="5904"/>
                  </a:cubicBezTo>
                  <a:lnTo>
                    <a:pt x="27125" y="5904"/>
                  </a:lnTo>
                  <a:lnTo>
                    <a:pt x="21959" y="5904"/>
                  </a:lnTo>
                  <a:cubicBezTo>
                    <a:pt x="17199" y="5021"/>
                    <a:pt x="12513" y="3788"/>
                    <a:pt x="7937" y="2214"/>
                  </a:cubicBezTo>
                  <a:lnTo>
                    <a:pt x="1295" y="2214"/>
                  </a:lnTo>
                  <a:cubicBezTo>
                    <a:pt x="-432" y="4371"/>
                    <a:pt x="-432" y="7437"/>
                    <a:pt x="1295" y="9594"/>
                  </a:cubicBezTo>
                  <a:cubicBezTo>
                    <a:pt x="9155" y="13528"/>
                    <a:pt x="17649" y="16028"/>
                    <a:pt x="26387" y="16974"/>
                  </a:cubicBezTo>
                  <a:cubicBezTo>
                    <a:pt x="36690" y="18029"/>
                    <a:pt x="46933" y="14523"/>
                    <a:pt x="54431" y="7380"/>
                  </a:cubicBezTo>
                  <a:cubicBezTo>
                    <a:pt x="58121" y="738"/>
                    <a:pt x="54431" y="0"/>
                    <a:pt x="54431" y="0"/>
                  </a:cubicBezTo>
                  <a:lnTo>
                    <a:pt x="37457" y="0"/>
                  </a:lnTo>
                  <a:cubicBezTo>
                    <a:pt x="29612" y="909"/>
                    <a:pt x="21686" y="909"/>
                    <a:pt x="13841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C23080-51BF-4327-847F-C5548E83DB6D}"/>
                </a:ext>
              </a:extLst>
            </p:cNvPr>
            <p:cNvSpPr/>
            <p:nvPr/>
          </p:nvSpPr>
          <p:spPr>
            <a:xfrm>
              <a:off x="3921529" y="1989819"/>
              <a:ext cx="56087" cy="20207"/>
            </a:xfrm>
            <a:custGeom>
              <a:avLst/>
              <a:gdLst>
                <a:gd name="connsiteX0" fmla="*/ 5904 w 56087"/>
                <a:gd name="connsiteY0" fmla="*/ 13284 h 20207"/>
                <a:gd name="connsiteX1" fmla="*/ 5904 w 56087"/>
                <a:gd name="connsiteY1" fmla="*/ 13284 h 20207"/>
                <a:gd name="connsiteX2" fmla="*/ 20664 w 56087"/>
                <a:gd name="connsiteY2" fmla="*/ 13284 h 20207"/>
                <a:gd name="connsiteX3" fmla="*/ 20664 w 56087"/>
                <a:gd name="connsiteY3" fmla="*/ 13284 h 20207"/>
                <a:gd name="connsiteX4" fmla="*/ 6642 w 56087"/>
                <a:gd name="connsiteY4" fmla="*/ 13284 h 20207"/>
                <a:gd name="connsiteX5" fmla="*/ 0 w 56087"/>
                <a:gd name="connsiteY5" fmla="*/ 13284 h 20207"/>
                <a:gd name="connsiteX6" fmla="*/ 0 w 56087"/>
                <a:gd name="connsiteY6" fmla="*/ 19188 h 20207"/>
                <a:gd name="connsiteX7" fmla="*/ 0 w 56087"/>
                <a:gd name="connsiteY7" fmla="*/ 19188 h 20207"/>
                <a:gd name="connsiteX8" fmla="*/ 13284 w 56087"/>
                <a:gd name="connsiteY8" fmla="*/ 19188 h 20207"/>
                <a:gd name="connsiteX9" fmla="*/ 38376 w 56087"/>
                <a:gd name="connsiteY9" fmla="*/ 19188 h 20207"/>
                <a:gd name="connsiteX10" fmla="*/ 56088 w 56087"/>
                <a:gd name="connsiteY10" fmla="*/ 7380 h 20207"/>
                <a:gd name="connsiteX11" fmla="*/ 56088 w 56087"/>
                <a:gd name="connsiteY11" fmla="*/ 0 h 20207"/>
                <a:gd name="connsiteX12" fmla="*/ 56088 w 56087"/>
                <a:gd name="connsiteY12" fmla="*/ 0 h 20207"/>
                <a:gd name="connsiteX13" fmla="*/ 35424 w 56087"/>
                <a:gd name="connsiteY13" fmla="*/ 4428 h 20207"/>
                <a:gd name="connsiteX14" fmla="*/ 11808 w 56087"/>
                <a:gd name="connsiteY14" fmla="*/ 4428 h 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087" h="20207">
                  <a:moveTo>
                    <a:pt x="5904" y="13284"/>
                  </a:moveTo>
                  <a:cubicBezTo>
                    <a:pt x="5904" y="13284"/>
                    <a:pt x="5904" y="13284"/>
                    <a:pt x="5904" y="13284"/>
                  </a:cubicBezTo>
                  <a:lnTo>
                    <a:pt x="20664" y="13284"/>
                  </a:lnTo>
                  <a:cubicBezTo>
                    <a:pt x="25092" y="13284"/>
                    <a:pt x="27306" y="13284"/>
                    <a:pt x="20664" y="13284"/>
                  </a:cubicBezTo>
                  <a:lnTo>
                    <a:pt x="6642" y="13284"/>
                  </a:lnTo>
                  <a:lnTo>
                    <a:pt x="0" y="13284"/>
                  </a:lnTo>
                  <a:cubicBezTo>
                    <a:pt x="244" y="15244"/>
                    <a:pt x="244" y="17228"/>
                    <a:pt x="0" y="19188"/>
                  </a:cubicBezTo>
                  <a:lnTo>
                    <a:pt x="0" y="19188"/>
                  </a:lnTo>
                  <a:cubicBezTo>
                    <a:pt x="4325" y="20547"/>
                    <a:pt x="8959" y="20547"/>
                    <a:pt x="13284" y="19188"/>
                  </a:cubicBezTo>
                  <a:cubicBezTo>
                    <a:pt x="21623" y="20133"/>
                    <a:pt x="30037" y="20133"/>
                    <a:pt x="38376" y="19188"/>
                  </a:cubicBezTo>
                  <a:cubicBezTo>
                    <a:pt x="45416" y="17302"/>
                    <a:pt x="51638" y="13153"/>
                    <a:pt x="56088" y="7380"/>
                  </a:cubicBezTo>
                  <a:lnTo>
                    <a:pt x="56088" y="0"/>
                  </a:lnTo>
                  <a:cubicBezTo>
                    <a:pt x="56088" y="0"/>
                    <a:pt x="56088" y="0"/>
                    <a:pt x="56088" y="0"/>
                  </a:cubicBezTo>
                  <a:cubicBezTo>
                    <a:pt x="49446" y="2460"/>
                    <a:pt x="42487" y="3951"/>
                    <a:pt x="35424" y="4428"/>
                  </a:cubicBezTo>
                  <a:cubicBezTo>
                    <a:pt x="27572" y="5270"/>
                    <a:pt x="19660" y="5270"/>
                    <a:pt x="11808" y="442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DDE64F4-1E84-46D1-87DA-AAE8F38C90CA}"/>
                </a:ext>
              </a:extLst>
            </p:cNvPr>
            <p:cNvSpPr/>
            <p:nvPr/>
          </p:nvSpPr>
          <p:spPr>
            <a:xfrm>
              <a:off x="3930385" y="1956445"/>
              <a:ext cx="62729" cy="28621"/>
            </a:xfrm>
            <a:custGeom>
              <a:avLst/>
              <a:gdLst>
                <a:gd name="connsiteX0" fmla="*/ 4428 w 62729"/>
                <a:gd name="connsiteY0" fmla="*/ 27470 h 28621"/>
                <a:gd name="connsiteX1" fmla="*/ 0 w 62729"/>
                <a:gd name="connsiteY1" fmla="*/ 27470 h 28621"/>
                <a:gd name="connsiteX2" fmla="*/ 3690 w 62729"/>
                <a:gd name="connsiteY2" fmla="*/ 27470 h 28621"/>
                <a:gd name="connsiteX3" fmla="*/ 11808 w 62729"/>
                <a:gd name="connsiteY3" fmla="*/ 27470 h 28621"/>
                <a:gd name="connsiteX4" fmla="*/ 30996 w 62729"/>
                <a:gd name="connsiteY4" fmla="*/ 27470 h 28621"/>
                <a:gd name="connsiteX5" fmla="*/ 34686 w 62729"/>
                <a:gd name="connsiteY5" fmla="*/ 27470 h 28621"/>
                <a:gd name="connsiteX6" fmla="*/ 27306 w 62729"/>
                <a:gd name="connsiteY6" fmla="*/ 27470 h 28621"/>
                <a:gd name="connsiteX7" fmla="*/ 15498 w 62729"/>
                <a:gd name="connsiteY7" fmla="*/ 27470 h 28621"/>
                <a:gd name="connsiteX8" fmla="*/ 5166 w 62729"/>
                <a:gd name="connsiteY8" fmla="*/ 27470 h 28621"/>
                <a:gd name="connsiteX9" fmla="*/ 5166 w 62729"/>
                <a:gd name="connsiteY9" fmla="*/ 27470 h 28621"/>
                <a:gd name="connsiteX10" fmla="*/ 5166 w 62729"/>
                <a:gd name="connsiteY10" fmla="*/ 27470 h 28621"/>
                <a:gd name="connsiteX11" fmla="*/ 34686 w 62729"/>
                <a:gd name="connsiteY11" fmla="*/ 27470 h 28621"/>
                <a:gd name="connsiteX12" fmla="*/ 56826 w 62729"/>
                <a:gd name="connsiteY12" fmla="*/ 12710 h 28621"/>
                <a:gd name="connsiteX13" fmla="*/ 62730 w 62729"/>
                <a:gd name="connsiteY13" fmla="*/ 1640 h 28621"/>
                <a:gd name="connsiteX14" fmla="*/ 62730 w 62729"/>
                <a:gd name="connsiteY14" fmla="*/ 1640 h 28621"/>
                <a:gd name="connsiteX15" fmla="*/ 41328 w 62729"/>
                <a:gd name="connsiteY15" fmla="*/ 11972 h 28621"/>
                <a:gd name="connsiteX16" fmla="*/ 19926 w 62729"/>
                <a:gd name="connsiteY16" fmla="*/ 18614 h 28621"/>
                <a:gd name="connsiteX17" fmla="*/ 11808 w 62729"/>
                <a:gd name="connsiteY17" fmla="*/ 18614 h 28621"/>
                <a:gd name="connsiteX18" fmla="*/ 4428 w 62729"/>
                <a:gd name="connsiteY18" fmla="*/ 27470 h 2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729" h="28621">
                  <a:moveTo>
                    <a:pt x="4428" y="27470"/>
                  </a:moveTo>
                  <a:lnTo>
                    <a:pt x="0" y="27470"/>
                  </a:lnTo>
                  <a:lnTo>
                    <a:pt x="3690" y="27470"/>
                  </a:lnTo>
                  <a:cubicBezTo>
                    <a:pt x="3690" y="27470"/>
                    <a:pt x="3690" y="27470"/>
                    <a:pt x="11808" y="27470"/>
                  </a:cubicBezTo>
                  <a:cubicBezTo>
                    <a:pt x="18192" y="27994"/>
                    <a:pt x="24612" y="27994"/>
                    <a:pt x="30996" y="27470"/>
                  </a:cubicBezTo>
                  <a:lnTo>
                    <a:pt x="34686" y="27470"/>
                  </a:lnTo>
                  <a:lnTo>
                    <a:pt x="27306" y="27470"/>
                  </a:lnTo>
                  <a:lnTo>
                    <a:pt x="15498" y="27470"/>
                  </a:lnTo>
                  <a:lnTo>
                    <a:pt x="5166" y="27470"/>
                  </a:lnTo>
                  <a:lnTo>
                    <a:pt x="5166" y="27470"/>
                  </a:lnTo>
                  <a:cubicBezTo>
                    <a:pt x="5166" y="27470"/>
                    <a:pt x="5166" y="27470"/>
                    <a:pt x="5166" y="27470"/>
                  </a:cubicBezTo>
                  <a:cubicBezTo>
                    <a:pt x="14944" y="29005"/>
                    <a:pt x="24907" y="29005"/>
                    <a:pt x="34686" y="27470"/>
                  </a:cubicBezTo>
                  <a:cubicBezTo>
                    <a:pt x="43594" y="25347"/>
                    <a:pt x="51446" y="20113"/>
                    <a:pt x="56826" y="12710"/>
                  </a:cubicBezTo>
                  <a:cubicBezTo>
                    <a:pt x="59822" y="9666"/>
                    <a:pt x="61874" y="5822"/>
                    <a:pt x="62730" y="1640"/>
                  </a:cubicBezTo>
                  <a:cubicBezTo>
                    <a:pt x="62730" y="1640"/>
                    <a:pt x="62730" y="-2050"/>
                    <a:pt x="62730" y="1640"/>
                  </a:cubicBezTo>
                  <a:cubicBezTo>
                    <a:pt x="56243" y="6289"/>
                    <a:pt x="49003" y="9785"/>
                    <a:pt x="41328" y="11972"/>
                  </a:cubicBezTo>
                  <a:cubicBezTo>
                    <a:pt x="34575" y="15263"/>
                    <a:pt x="27358" y="17503"/>
                    <a:pt x="19926" y="18614"/>
                  </a:cubicBezTo>
                  <a:cubicBezTo>
                    <a:pt x="17254" y="17985"/>
                    <a:pt x="14480" y="17985"/>
                    <a:pt x="11808" y="18614"/>
                  </a:cubicBezTo>
                  <a:cubicBezTo>
                    <a:pt x="10731" y="22488"/>
                    <a:pt x="8044" y="25713"/>
                    <a:pt x="4428" y="2747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543011A6-2273-436B-9243-B710691CA278}"/>
                </a:ext>
              </a:extLst>
            </p:cNvPr>
            <p:cNvSpPr/>
            <p:nvPr/>
          </p:nvSpPr>
          <p:spPr>
            <a:xfrm>
              <a:off x="3943669" y="1933730"/>
              <a:ext cx="54444" cy="33209"/>
            </a:xfrm>
            <a:custGeom>
              <a:avLst/>
              <a:gdLst>
                <a:gd name="connsiteX0" fmla="*/ 3690 w 54444"/>
                <a:gd name="connsiteY0" fmla="*/ 26568 h 33209"/>
                <a:gd name="connsiteX1" fmla="*/ 3690 w 54444"/>
                <a:gd name="connsiteY1" fmla="*/ 26568 h 33209"/>
                <a:gd name="connsiteX2" fmla="*/ 21402 w 54444"/>
                <a:gd name="connsiteY2" fmla="*/ 22878 h 33209"/>
                <a:gd name="connsiteX3" fmla="*/ 30996 w 54444"/>
                <a:gd name="connsiteY3" fmla="*/ 18450 h 33209"/>
                <a:gd name="connsiteX4" fmla="*/ 22140 w 54444"/>
                <a:gd name="connsiteY4" fmla="*/ 23616 h 33209"/>
                <a:gd name="connsiteX5" fmla="*/ 5166 w 54444"/>
                <a:gd name="connsiteY5" fmla="*/ 28044 h 33209"/>
                <a:gd name="connsiteX6" fmla="*/ 0 w 54444"/>
                <a:gd name="connsiteY6" fmla="*/ 28044 h 33209"/>
                <a:gd name="connsiteX7" fmla="*/ 0 w 54444"/>
                <a:gd name="connsiteY7" fmla="*/ 28044 h 33209"/>
                <a:gd name="connsiteX8" fmla="*/ 5166 w 54444"/>
                <a:gd name="connsiteY8" fmla="*/ 28044 h 33209"/>
                <a:gd name="connsiteX9" fmla="*/ 5166 w 54444"/>
                <a:gd name="connsiteY9" fmla="*/ 33210 h 33209"/>
                <a:gd name="connsiteX10" fmla="*/ 34686 w 54444"/>
                <a:gd name="connsiteY10" fmla="*/ 21402 h 33209"/>
                <a:gd name="connsiteX11" fmla="*/ 53874 w 54444"/>
                <a:gd name="connsiteY11" fmla="*/ 11808 h 33209"/>
                <a:gd name="connsiteX12" fmla="*/ 53874 w 54444"/>
                <a:gd name="connsiteY12" fmla="*/ 0 h 33209"/>
                <a:gd name="connsiteX13" fmla="*/ 53874 w 54444"/>
                <a:gd name="connsiteY13" fmla="*/ 0 h 33209"/>
                <a:gd name="connsiteX14" fmla="*/ 44280 w 54444"/>
                <a:gd name="connsiteY14" fmla="*/ 6642 h 33209"/>
                <a:gd name="connsiteX15" fmla="*/ 38376 w 54444"/>
                <a:gd name="connsiteY15" fmla="*/ 11070 h 33209"/>
                <a:gd name="connsiteX16" fmla="*/ 19188 w 54444"/>
                <a:gd name="connsiteY16" fmla="*/ 19188 h 33209"/>
                <a:gd name="connsiteX17" fmla="*/ 7380 w 54444"/>
                <a:gd name="connsiteY17" fmla="*/ 19188 h 33209"/>
                <a:gd name="connsiteX18" fmla="*/ 3690 w 54444"/>
                <a:gd name="connsiteY18" fmla="*/ 26568 h 3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4444" h="33209">
                  <a:moveTo>
                    <a:pt x="3690" y="26568"/>
                  </a:moveTo>
                  <a:cubicBezTo>
                    <a:pt x="3690" y="26568"/>
                    <a:pt x="-1476" y="26568"/>
                    <a:pt x="3690" y="26568"/>
                  </a:cubicBezTo>
                  <a:cubicBezTo>
                    <a:pt x="9683" y="25830"/>
                    <a:pt x="15609" y="24596"/>
                    <a:pt x="21402" y="22878"/>
                  </a:cubicBezTo>
                  <a:lnTo>
                    <a:pt x="30996" y="18450"/>
                  </a:lnTo>
                  <a:cubicBezTo>
                    <a:pt x="30996" y="18450"/>
                    <a:pt x="30996" y="18450"/>
                    <a:pt x="22140" y="23616"/>
                  </a:cubicBezTo>
                  <a:lnTo>
                    <a:pt x="5166" y="28044"/>
                  </a:lnTo>
                  <a:lnTo>
                    <a:pt x="0" y="28044"/>
                  </a:lnTo>
                  <a:cubicBezTo>
                    <a:pt x="0" y="28044"/>
                    <a:pt x="0" y="28044"/>
                    <a:pt x="0" y="28044"/>
                  </a:cubicBezTo>
                  <a:cubicBezTo>
                    <a:pt x="0" y="28044"/>
                    <a:pt x="4428" y="28044"/>
                    <a:pt x="5166" y="28044"/>
                  </a:cubicBezTo>
                  <a:cubicBezTo>
                    <a:pt x="5904" y="28044"/>
                    <a:pt x="5166" y="32472"/>
                    <a:pt x="5166" y="33210"/>
                  </a:cubicBezTo>
                  <a:cubicBezTo>
                    <a:pt x="15808" y="31693"/>
                    <a:pt x="25933" y="27644"/>
                    <a:pt x="34686" y="21402"/>
                  </a:cubicBezTo>
                  <a:cubicBezTo>
                    <a:pt x="41608" y="19387"/>
                    <a:pt x="48110" y="16137"/>
                    <a:pt x="53874" y="11808"/>
                  </a:cubicBezTo>
                  <a:cubicBezTo>
                    <a:pt x="54634" y="7908"/>
                    <a:pt x="54634" y="3900"/>
                    <a:pt x="53874" y="0"/>
                  </a:cubicBezTo>
                  <a:cubicBezTo>
                    <a:pt x="53874" y="0"/>
                    <a:pt x="53874" y="0"/>
                    <a:pt x="53874" y="0"/>
                  </a:cubicBezTo>
                  <a:lnTo>
                    <a:pt x="44280" y="6642"/>
                  </a:lnTo>
                  <a:lnTo>
                    <a:pt x="38376" y="11070"/>
                  </a:lnTo>
                  <a:lnTo>
                    <a:pt x="19188" y="19188"/>
                  </a:lnTo>
                  <a:lnTo>
                    <a:pt x="7380" y="19188"/>
                  </a:lnTo>
                  <a:cubicBezTo>
                    <a:pt x="6679" y="21879"/>
                    <a:pt x="5424" y="24392"/>
                    <a:pt x="3690" y="2656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3686D1B-89E6-45CE-9801-016915F955C4}"/>
                </a:ext>
              </a:extLst>
            </p:cNvPr>
            <p:cNvSpPr/>
            <p:nvPr/>
          </p:nvSpPr>
          <p:spPr>
            <a:xfrm>
              <a:off x="3948835" y="1901997"/>
              <a:ext cx="48846" cy="37637"/>
            </a:xfrm>
            <a:custGeom>
              <a:avLst/>
              <a:gdLst>
                <a:gd name="connsiteX0" fmla="*/ 0 w 48846"/>
                <a:gd name="connsiteY0" fmla="*/ 37638 h 37637"/>
                <a:gd name="connsiteX1" fmla="*/ 3690 w 48846"/>
                <a:gd name="connsiteY1" fmla="*/ 37638 h 37637"/>
                <a:gd name="connsiteX2" fmla="*/ 15498 w 48846"/>
                <a:gd name="connsiteY2" fmla="*/ 30258 h 37637"/>
                <a:gd name="connsiteX3" fmla="*/ 26568 w 48846"/>
                <a:gd name="connsiteY3" fmla="*/ 22878 h 37637"/>
                <a:gd name="connsiteX4" fmla="*/ 26568 w 48846"/>
                <a:gd name="connsiteY4" fmla="*/ 22878 h 37637"/>
                <a:gd name="connsiteX5" fmla="*/ 12546 w 48846"/>
                <a:gd name="connsiteY5" fmla="*/ 31734 h 37637"/>
                <a:gd name="connsiteX6" fmla="*/ 3690 w 48846"/>
                <a:gd name="connsiteY6" fmla="*/ 37638 h 37637"/>
                <a:gd name="connsiteX7" fmla="*/ 3690 w 48846"/>
                <a:gd name="connsiteY7" fmla="*/ 37638 h 37637"/>
                <a:gd name="connsiteX8" fmla="*/ 3690 w 48846"/>
                <a:gd name="connsiteY8" fmla="*/ 37638 h 37637"/>
                <a:gd name="connsiteX9" fmla="*/ 28044 w 48846"/>
                <a:gd name="connsiteY9" fmla="*/ 24354 h 37637"/>
                <a:gd name="connsiteX10" fmla="*/ 48708 w 48846"/>
                <a:gd name="connsiteY10" fmla="*/ 7380 h 37637"/>
                <a:gd name="connsiteX11" fmla="*/ 48708 w 48846"/>
                <a:gd name="connsiteY11" fmla="*/ 0 h 37637"/>
                <a:gd name="connsiteX12" fmla="*/ 48708 w 48846"/>
                <a:gd name="connsiteY12" fmla="*/ 0 h 37637"/>
                <a:gd name="connsiteX13" fmla="*/ 30258 w 48846"/>
                <a:gd name="connsiteY13" fmla="*/ 18450 h 37637"/>
                <a:gd name="connsiteX14" fmla="*/ 12546 w 48846"/>
                <a:gd name="connsiteY14" fmla="*/ 31734 h 37637"/>
                <a:gd name="connsiteX15" fmla="*/ 2952 w 48846"/>
                <a:gd name="connsiteY15" fmla="*/ 36162 h 3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846" h="37637">
                  <a:moveTo>
                    <a:pt x="0" y="37638"/>
                  </a:moveTo>
                  <a:lnTo>
                    <a:pt x="3690" y="37638"/>
                  </a:lnTo>
                  <a:lnTo>
                    <a:pt x="15498" y="30258"/>
                  </a:lnTo>
                  <a:cubicBezTo>
                    <a:pt x="19535" y="28360"/>
                    <a:pt x="23262" y="25873"/>
                    <a:pt x="26568" y="22878"/>
                  </a:cubicBezTo>
                  <a:cubicBezTo>
                    <a:pt x="26568" y="22878"/>
                    <a:pt x="26568" y="22878"/>
                    <a:pt x="26568" y="22878"/>
                  </a:cubicBezTo>
                  <a:cubicBezTo>
                    <a:pt x="22295" y="26417"/>
                    <a:pt x="17579" y="29393"/>
                    <a:pt x="12546" y="31734"/>
                  </a:cubicBezTo>
                  <a:lnTo>
                    <a:pt x="3690" y="37638"/>
                  </a:lnTo>
                  <a:cubicBezTo>
                    <a:pt x="3690" y="37638"/>
                    <a:pt x="3690" y="37638"/>
                    <a:pt x="3690" y="37638"/>
                  </a:cubicBezTo>
                  <a:cubicBezTo>
                    <a:pt x="3690" y="37638"/>
                    <a:pt x="3690" y="37638"/>
                    <a:pt x="3690" y="37638"/>
                  </a:cubicBezTo>
                  <a:cubicBezTo>
                    <a:pt x="12450" y="34506"/>
                    <a:pt x="20664" y="30023"/>
                    <a:pt x="28044" y="24354"/>
                  </a:cubicBezTo>
                  <a:cubicBezTo>
                    <a:pt x="36236" y="20496"/>
                    <a:pt x="43335" y="14663"/>
                    <a:pt x="48708" y="7380"/>
                  </a:cubicBezTo>
                  <a:cubicBezTo>
                    <a:pt x="48892" y="4923"/>
                    <a:pt x="48892" y="2457"/>
                    <a:pt x="48708" y="0"/>
                  </a:cubicBezTo>
                  <a:cubicBezTo>
                    <a:pt x="48708" y="0"/>
                    <a:pt x="48708" y="0"/>
                    <a:pt x="48708" y="0"/>
                  </a:cubicBezTo>
                  <a:lnTo>
                    <a:pt x="30258" y="18450"/>
                  </a:lnTo>
                  <a:cubicBezTo>
                    <a:pt x="24959" y="23632"/>
                    <a:pt x="19003" y="28099"/>
                    <a:pt x="12546" y="31734"/>
                  </a:cubicBezTo>
                  <a:cubicBezTo>
                    <a:pt x="8118" y="31734"/>
                    <a:pt x="3690" y="31734"/>
                    <a:pt x="2952" y="3616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0877B918-758F-4E6F-AF58-570609F0AC1E}"/>
                </a:ext>
              </a:extLst>
            </p:cNvPr>
            <p:cNvSpPr/>
            <p:nvPr/>
          </p:nvSpPr>
          <p:spPr>
            <a:xfrm>
              <a:off x="3890533" y="2033360"/>
              <a:ext cx="54611" cy="26845"/>
            </a:xfrm>
            <a:custGeom>
              <a:avLst/>
              <a:gdLst>
                <a:gd name="connsiteX0" fmla="*/ 11808 w 54611"/>
                <a:gd name="connsiteY0" fmla="*/ 0 h 26845"/>
                <a:gd name="connsiteX1" fmla="*/ 5166 w 54611"/>
                <a:gd name="connsiteY1" fmla="*/ 0 h 26845"/>
                <a:gd name="connsiteX2" fmla="*/ 738 w 54611"/>
                <a:gd name="connsiteY2" fmla="*/ 0 h 26845"/>
                <a:gd name="connsiteX3" fmla="*/ 11808 w 54611"/>
                <a:gd name="connsiteY3" fmla="*/ 8118 h 26845"/>
                <a:gd name="connsiteX4" fmla="*/ 16974 w 54611"/>
                <a:gd name="connsiteY4" fmla="*/ 8118 h 26845"/>
                <a:gd name="connsiteX5" fmla="*/ 16974 w 54611"/>
                <a:gd name="connsiteY5" fmla="*/ 8118 h 26845"/>
                <a:gd name="connsiteX6" fmla="*/ 11070 w 54611"/>
                <a:gd name="connsiteY6" fmla="*/ 9594 h 26845"/>
                <a:gd name="connsiteX7" fmla="*/ 4428 w 54611"/>
                <a:gd name="connsiteY7" fmla="*/ 9594 h 26845"/>
                <a:gd name="connsiteX8" fmla="*/ 4428 w 54611"/>
                <a:gd name="connsiteY8" fmla="*/ 9594 h 26845"/>
                <a:gd name="connsiteX9" fmla="*/ 4428 w 54611"/>
                <a:gd name="connsiteY9" fmla="*/ 16236 h 26845"/>
                <a:gd name="connsiteX10" fmla="*/ 0 w 54611"/>
                <a:gd name="connsiteY10" fmla="*/ 16236 h 26845"/>
                <a:gd name="connsiteX11" fmla="*/ 22140 w 54611"/>
                <a:gd name="connsiteY11" fmla="*/ 25092 h 26845"/>
                <a:gd name="connsiteX12" fmla="*/ 47232 w 54611"/>
                <a:gd name="connsiteY12" fmla="*/ 25092 h 26845"/>
                <a:gd name="connsiteX13" fmla="*/ 54612 w 54611"/>
                <a:gd name="connsiteY13" fmla="*/ 16236 h 26845"/>
                <a:gd name="connsiteX14" fmla="*/ 27306 w 54611"/>
                <a:gd name="connsiteY14" fmla="*/ 9594 h 26845"/>
                <a:gd name="connsiteX15" fmla="*/ 11808 w 54611"/>
                <a:gd name="connsiteY15" fmla="*/ 0 h 2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4611" h="26845">
                  <a:moveTo>
                    <a:pt x="11808" y="0"/>
                  </a:moveTo>
                  <a:lnTo>
                    <a:pt x="5166" y="0"/>
                  </a:lnTo>
                  <a:lnTo>
                    <a:pt x="738" y="0"/>
                  </a:lnTo>
                  <a:cubicBezTo>
                    <a:pt x="4111" y="3117"/>
                    <a:pt x="7823" y="5841"/>
                    <a:pt x="11808" y="8118"/>
                  </a:cubicBezTo>
                  <a:lnTo>
                    <a:pt x="16974" y="8118"/>
                  </a:lnTo>
                  <a:cubicBezTo>
                    <a:pt x="16974" y="8118"/>
                    <a:pt x="16974" y="8118"/>
                    <a:pt x="16974" y="8118"/>
                  </a:cubicBezTo>
                  <a:lnTo>
                    <a:pt x="11070" y="9594"/>
                  </a:lnTo>
                  <a:lnTo>
                    <a:pt x="4428" y="9594"/>
                  </a:lnTo>
                  <a:lnTo>
                    <a:pt x="4428" y="9594"/>
                  </a:lnTo>
                  <a:cubicBezTo>
                    <a:pt x="4428" y="9594"/>
                    <a:pt x="4428" y="14760"/>
                    <a:pt x="4428" y="16236"/>
                  </a:cubicBezTo>
                  <a:lnTo>
                    <a:pt x="0" y="16236"/>
                  </a:lnTo>
                  <a:cubicBezTo>
                    <a:pt x="6915" y="20233"/>
                    <a:pt x="14376" y="23216"/>
                    <a:pt x="22140" y="25092"/>
                  </a:cubicBezTo>
                  <a:cubicBezTo>
                    <a:pt x="30339" y="27430"/>
                    <a:pt x="39033" y="27430"/>
                    <a:pt x="47232" y="25092"/>
                  </a:cubicBezTo>
                  <a:cubicBezTo>
                    <a:pt x="50915" y="23417"/>
                    <a:pt x="53630" y="20157"/>
                    <a:pt x="54612" y="16236"/>
                  </a:cubicBezTo>
                  <a:cubicBezTo>
                    <a:pt x="45254" y="15240"/>
                    <a:pt x="36073" y="13007"/>
                    <a:pt x="27306" y="9594"/>
                  </a:cubicBezTo>
                  <a:cubicBezTo>
                    <a:pt x="21823" y="6942"/>
                    <a:pt x="16627" y="3727"/>
                    <a:pt x="1180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28B4650C-331E-47C8-94B3-4F900269FF34}"/>
                </a:ext>
              </a:extLst>
            </p:cNvPr>
            <p:cNvSpPr/>
            <p:nvPr/>
          </p:nvSpPr>
          <p:spPr>
            <a:xfrm>
              <a:off x="3876510" y="2049433"/>
              <a:ext cx="48708" cy="26322"/>
            </a:xfrm>
            <a:custGeom>
              <a:avLst/>
              <a:gdLst>
                <a:gd name="connsiteX0" fmla="*/ 0 w 48708"/>
                <a:gd name="connsiteY0" fmla="*/ 164 h 26322"/>
                <a:gd name="connsiteX1" fmla="*/ 0 w 48708"/>
                <a:gd name="connsiteY1" fmla="*/ 164 h 26322"/>
                <a:gd name="connsiteX2" fmla="*/ 11808 w 48708"/>
                <a:gd name="connsiteY2" fmla="*/ 10496 h 26322"/>
                <a:gd name="connsiteX3" fmla="*/ 11808 w 48708"/>
                <a:gd name="connsiteY3" fmla="*/ 10496 h 26322"/>
                <a:gd name="connsiteX4" fmla="*/ 2214 w 48708"/>
                <a:gd name="connsiteY4" fmla="*/ 3116 h 26322"/>
                <a:gd name="connsiteX5" fmla="*/ 2214 w 48708"/>
                <a:gd name="connsiteY5" fmla="*/ 3116 h 26322"/>
                <a:gd name="connsiteX6" fmla="*/ 2214 w 48708"/>
                <a:gd name="connsiteY6" fmla="*/ 11972 h 26322"/>
                <a:gd name="connsiteX7" fmla="*/ 25830 w 48708"/>
                <a:gd name="connsiteY7" fmla="*/ 25994 h 26322"/>
                <a:gd name="connsiteX8" fmla="*/ 48708 w 48708"/>
                <a:gd name="connsiteY8" fmla="*/ 18614 h 26322"/>
                <a:gd name="connsiteX9" fmla="*/ 26568 w 48708"/>
                <a:gd name="connsiteY9" fmla="*/ 10496 h 26322"/>
                <a:gd name="connsiteX10" fmla="*/ 0 w 48708"/>
                <a:gd name="connsiteY10" fmla="*/ 164 h 2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708" h="26322">
                  <a:moveTo>
                    <a:pt x="0" y="164"/>
                  </a:moveTo>
                  <a:lnTo>
                    <a:pt x="0" y="164"/>
                  </a:lnTo>
                  <a:cubicBezTo>
                    <a:pt x="3690" y="3882"/>
                    <a:pt x="7631" y="7335"/>
                    <a:pt x="11808" y="10496"/>
                  </a:cubicBezTo>
                  <a:cubicBezTo>
                    <a:pt x="16974" y="10496"/>
                    <a:pt x="11808" y="10496"/>
                    <a:pt x="11808" y="10496"/>
                  </a:cubicBezTo>
                  <a:cubicBezTo>
                    <a:pt x="8111" y="8763"/>
                    <a:pt x="4834" y="6245"/>
                    <a:pt x="2214" y="3116"/>
                  </a:cubicBezTo>
                  <a:lnTo>
                    <a:pt x="2214" y="3116"/>
                  </a:lnTo>
                  <a:cubicBezTo>
                    <a:pt x="886" y="5918"/>
                    <a:pt x="886" y="9169"/>
                    <a:pt x="2214" y="11972"/>
                  </a:cubicBezTo>
                  <a:cubicBezTo>
                    <a:pt x="2214" y="17138"/>
                    <a:pt x="8856" y="25256"/>
                    <a:pt x="25830" y="25994"/>
                  </a:cubicBezTo>
                  <a:cubicBezTo>
                    <a:pt x="34199" y="27321"/>
                    <a:pt x="42693" y="24580"/>
                    <a:pt x="48708" y="18614"/>
                  </a:cubicBezTo>
                  <a:cubicBezTo>
                    <a:pt x="40789" y="17704"/>
                    <a:pt x="33195" y="14921"/>
                    <a:pt x="26568" y="10496"/>
                  </a:cubicBezTo>
                  <a:cubicBezTo>
                    <a:pt x="5166" y="902"/>
                    <a:pt x="1476" y="-574"/>
                    <a:pt x="0" y="16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9FE94FCD-4BCB-4FCE-838D-138287E1350A}"/>
                </a:ext>
              </a:extLst>
            </p:cNvPr>
            <p:cNvSpPr/>
            <p:nvPr/>
          </p:nvSpPr>
          <p:spPr>
            <a:xfrm>
              <a:off x="3841087" y="2058453"/>
              <a:ext cx="41327" cy="27834"/>
            </a:xfrm>
            <a:custGeom>
              <a:avLst/>
              <a:gdLst>
                <a:gd name="connsiteX0" fmla="*/ 30258 w 41327"/>
                <a:gd name="connsiteY0" fmla="*/ 10332 h 27834"/>
                <a:gd name="connsiteX1" fmla="*/ 25830 w 41327"/>
                <a:gd name="connsiteY1" fmla="*/ 4428 h 27834"/>
                <a:gd name="connsiteX2" fmla="*/ 22140 w 41327"/>
                <a:gd name="connsiteY2" fmla="*/ 4428 h 27834"/>
                <a:gd name="connsiteX3" fmla="*/ 15498 w 41327"/>
                <a:gd name="connsiteY3" fmla="*/ 4428 h 27834"/>
                <a:gd name="connsiteX4" fmla="*/ 15498 w 41327"/>
                <a:gd name="connsiteY4" fmla="*/ 4428 h 27834"/>
                <a:gd name="connsiteX5" fmla="*/ 22878 w 41327"/>
                <a:gd name="connsiteY5" fmla="*/ 11808 h 27834"/>
                <a:gd name="connsiteX6" fmla="*/ 28044 w 41327"/>
                <a:gd name="connsiteY6" fmla="*/ 11808 h 27834"/>
                <a:gd name="connsiteX7" fmla="*/ 20664 w 41327"/>
                <a:gd name="connsiteY7" fmla="*/ 11808 h 27834"/>
                <a:gd name="connsiteX8" fmla="*/ 13284 w 41327"/>
                <a:gd name="connsiteY8" fmla="*/ 4428 h 27834"/>
                <a:gd name="connsiteX9" fmla="*/ 13284 w 41327"/>
                <a:gd name="connsiteY9" fmla="*/ 4428 h 27834"/>
                <a:gd name="connsiteX10" fmla="*/ 4428 w 41327"/>
                <a:gd name="connsiteY10" fmla="*/ 4428 h 27834"/>
                <a:gd name="connsiteX11" fmla="*/ 0 w 41327"/>
                <a:gd name="connsiteY11" fmla="*/ 0 h 27834"/>
                <a:gd name="connsiteX12" fmla="*/ 8118 w 41327"/>
                <a:gd name="connsiteY12" fmla="*/ 17712 h 27834"/>
                <a:gd name="connsiteX13" fmla="*/ 18450 w 41327"/>
                <a:gd name="connsiteY13" fmla="*/ 26568 h 27834"/>
                <a:gd name="connsiteX14" fmla="*/ 33210 w 41327"/>
                <a:gd name="connsiteY14" fmla="*/ 26568 h 27834"/>
                <a:gd name="connsiteX15" fmla="*/ 41328 w 41327"/>
                <a:gd name="connsiteY15" fmla="*/ 26568 h 27834"/>
                <a:gd name="connsiteX16" fmla="*/ 41328 w 41327"/>
                <a:gd name="connsiteY16" fmla="*/ 26568 h 27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327" h="27834">
                  <a:moveTo>
                    <a:pt x="30258" y="10332"/>
                  </a:moveTo>
                  <a:lnTo>
                    <a:pt x="25830" y="4428"/>
                  </a:lnTo>
                  <a:cubicBezTo>
                    <a:pt x="25830" y="4428"/>
                    <a:pt x="25830" y="4428"/>
                    <a:pt x="22140" y="4428"/>
                  </a:cubicBezTo>
                  <a:lnTo>
                    <a:pt x="15498" y="4428"/>
                  </a:lnTo>
                  <a:cubicBezTo>
                    <a:pt x="15498" y="4428"/>
                    <a:pt x="15498" y="4428"/>
                    <a:pt x="15498" y="4428"/>
                  </a:cubicBezTo>
                  <a:lnTo>
                    <a:pt x="22878" y="11808"/>
                  </a:lnTo>
                  <a:cubicBezTo>
                    <a:pt x="22878" y="11808"/>
                    <a:pt x="28782" y="11808"/>
                    <a:pt x="28044" y="11808"/>
                  </a:cubicBezTo>
                  <a:cubicBezTo>
                    <a:pt x="27306" y="11808"/>
                    <a:pt x="23616" y="11808"/>
                    <a:pt x="20664" y="11808"/>
                  </a:cubicBezTo>
                  <a:cubicBezTo>
                    <a:pt x="18022" y="9539"/>
                    <a:pt x="15550" y="7072"/>
                    <a:pt x="13284" y="4428"/>
                  </a:cubicBezTo>
                  <a:cubicBezTo>
                    <a:pt x="13284" y="4428"/>
                    <a:pt x="13284" y="4428"/>
                    <a:pt x="13284" y="4428"/>
                  </a:cubicBezTo>
                  <a:cubicBezTo>
                    <a:pt x="10339" y="4757"/>
                    <a:pt x="7373" y="4757"/>
                    <a:pt x="4428" y="4428"/>
                  </a:cubicBezTo>
                  <a:lnTo>
                    <a:pt x="0" y="0"/>
                  </a:lnTo>
                  <a:cubicBezTo>
                    <a:pt x="207" y="6756"/>
                    <a:pt x="3136" y="13142"/>
                    <a:pt x="8118" y="17712"/>
                  </a:cubicBezTo>
                  <a:lnTo>
                    <a:pt x="18450" y="26568"/>
                  </a:lnTo>
                  <a:cubicBezTo>
                    <a:pt x="23225" y="28257"/>
                    <a:pt x="28435" y="28257"/>
                    <a:pt x="33210" y="26568"/>
                  </a:cubicBezTo>
                  <a:cubicBezTo>
                    <a:pt x="40590" y="26568"/>
                    <a:pt x="41328" y="26568"/>
                    <a:pt x="41328" y="26568"/>
                  </a:cubicBezTo>
                  <a:cubicBezTo>
                    <a:pt x="41328" y="26568"/>
                    <a:pt x="41328" y="26568"/>
                    <a:pt x="41328" y="2656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B7FAA7B-12D4-400A-8ECA-B328A6BD4AE5}"/>
                </a:ext>
              </a:extLst>
            </p:cNvPr>
            <p:cNvSpPr/>
            <p:nvPr/>
          </p:nvSpPr>
          <p:spPr>
            <a:xfrm>
              <a:off x="3836658" y="2060666"/>
              <a:ext cx="18450" cy="30258"/>
            </a:xfrm>
            <a:custGeom>
              <a:avLst/>
              <a:gdLst>
                <a:gd name="connsiteX0" fmla="*/ 0 w 18450"/>
                <a:gd name="connsiteY0" fmla="*/ 0 h 30258"/>
                <a:gd name="connsiteX1" fmla="*/ 0 w 18450"/>
                <a:gd name="connsiteY1" fmla="*/ 8856 h 30258"/>
                <a:gd name="connsiteX2" fmla="*/ 0 w 18450"/>
                <a:gd name="connsiteY2" fmla="*/ 8856 h 30258"/>
                <a:gd name="connsiteX3" fmla="*/ 0 w 18450"/>
                <a:gd name="connsiteY3" fmla="*/ 14760 h 30258"/>
                <a:gd name="connsiteX4" fmla="*/ 0 w 18450"/>
                <a:gd name="connsiteY4" fmla="*/ 14760 h 30258"/>
                <a:gd name="connsiteX5" fmla="*/ 0 w 18450"/>
                <a:gd name="connsiteY5" fmla="*/ 19188 h 30258"/>
                <a:gd name="connsiteX6" fmla="*/ 6642 w 18450"/>
                <a:gd name="connsiteY6" fmla="*/ 28782 h 30258"/>
                <a:gd name="connsiteX7" fmla="*/ 18450 w 18450"/>
                <a:gd name="connsiteY7" fmla="*/ 28782 h 30258"/>
                <a:gd name="connsiteX8" fmla="*/ 13284 w 18450"/>
                <a:gd name="connsiteY8" fmla="*/ 19188 h 30258"/>
                <a:gd name="connsiteX9" fmla="*/ 0 w 18450"/>
                <a:gd name="connsiteY9" fmla="*/ 0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0" h="30258">
                  <a:moveTo>
                    <a:pt x="0" y="0"/>
                  </a:moveTo>
                  <a:cubicBezTo>
                    <a:pt x="317" y="2943"/>
                    <a:pt x="317" y="5913"/>
                    <a:pt x="0" y="8856"/>
                  </a:cubicBezTo>
                  <a:lnTo>
                    <a:pt x="0" y="8856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9188"/>
                  </a:lnTo>
                  <a:cubicBezTo>
                    <a:pt x="716" y="23199"/>
                    <a:pt x="3137" y="26701"/>
                    <a:pt x="6642" y="28782"/>
                  </a:cubicBezTo>
                  <a:cubicBezTo>
                    <a:pt x="10332" y="30750"/>
                    <a:pt x="14760" y="30750"/>
                    <a:pt x="18450" y="28782"/>
                  </a:cubicBezTo>
                  <a:cubicBezTo>
                    <a:pt x="18450" y="28782"/>
                    <a:pt x="18450" y="28782"/>
                    <a:pt x="13284" y="19188"/>
                  </a:cubicBezTo>
                  <a:cubicBezTo>
                    <a:pt x="8162" y="13299"/>
                    <a:pt x="3712" y="6864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3B934BC-A5E5-42A9-9935-733F74A12338}"/>
                </a:ext>
              </a:extLst>
            </p:cNvPr>
            <p:cNvSpPr/>
            <p:nvPr/>
          </p:nvSpPr>
          <p:spPr>
            <a:xfrm>
              <a:off x="3832231" y="1825245"/>
              <a:ext cx="7379" cy="3689"/>
            </a:xfrm>
            <a:custGeom>
              <a:avLst/>
              <a:gdLst>
                <a:gd name="connsiteX0" fmla="*/ 7380 w 7379"/>
                <a:gd name="connsiteY0" fmla="*/ 3690 h 3689"/>
                <a:gd name="connsiteX1" fmla="*/ 3690 w 7379"/>
                <a:gd name="connsiteY1" fmla="*/ 0 h 3689"/>
                <a:gd name="connsiteX2" fmla="*/ 0 w 7379"/>
                <a:gd name="connsiteY2" fmla="*/ 3690 h 3689"/>
                <a:gd name="connsiteX3" fmla="*/ 7380 w 7379"/>
                <a:gd name="connsiteY3" fmla="*/ 3690 h 3689"/>
                <a:gd name="connsiteX4" fmla="*/ 7380 w 7379"/>
                <a:gd name="connsiteY4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3689">
                  <a:moveTo>
                    <a:pt x="7380" y="3690"/>
                  </a:moveTo>
                  <a:cubicBezTo>
                    <a:pt x="7380" y="1652"/>
                    <a:pt x="5727" y="0"/>
                    <a:pt x="3690" y="0"/>
                  </a:cubicBezTo>
                  <a:cubicBezTo>
                    <a:pt x="1653" y="0"/>
                    <a:pt x="0" y="1652"/>
                    <a:pt x="0" y="3690"/>
                  </a:cubicBezTo>
                  <a:lnTo>
                    <a:pt x="7380" y="3690"/>
                  </a:lnTo>
                  <a:lnTo>
                    <a:pt x="7380" y="369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129EF83A-C1D6-4419-B1EF-0FB00E46B159}"/>
                </a:ext>
              </a:extLst>
            </p:cNvPr>
            <p:cNvSpPr/>
            <p:nvPr/>
          </p:nvSpPr>
          <p:spPr>
            <a:xfrm>
              <a:off x="3781308" y="1812232"/>
              <a:ext cx="61992" cy="16918"/>
            </a:xfrm>
            <a:custGeom>
              <a:avLst/>
              <a:gdLst>
                <a:gd name="connsiteX0" fmla="*/ 13284 w 61992"/>
                <a:gd name="connsiteY0" fmla="*/ 15226 h 16918"/>
                <a:gd name="connsiteX1" fmla="*/ 18450 w 61992"/>
                <a:gd name="connsiteY1" fmla="*/ 15226 h 16918"/>
                <a:gd name="connsiteX2" fmla="*/ 37638 w 61992"/>
                <a:gd name="connsiteY2" fmla="*/ 15226 h 16918"/>
                <a:gd name="connsiteX3" fmla="*/ 53874 w 61992"/>
                <a:gd name="connsiteY3" fmla="*/ 9322 h 16918"/>
                <a:gd name="connsiteX4" fmla="*/ 61992 w 61992"/>
                <a:gd name="connsiteY4" fmla="*/ 9322 h 16918"/>
                <a:gd name="connsiteX5" fmla="*/ 61992 w 61992"/>
                <a:gd name="connsiteY5" fmla="*/ 9322 h 16918"/>
                <a:gd name="connsiteX6" fmla="*/ 57564 w 61992"/>
                <a:gd name="connsiteY6" fmla="*/ 1942 h 16918"/>
                <a:gd name="connsiteX7" fmla="*/ 39114 w 61992"/>
                <a:gd name="connsiteY7" fmla="*/ 1942 h 16918"/>
                <a:gd name="connsiteX8" fmla="*/ 26568 w 61992"/>
                <a:gd name="connsiteY8" fmla="*/ 7846 h 16918"/>
                <a:gd name="connsiteX9" fmla="*/ 20664 w 61992"/>
                <a:gd name="connsiteY9" fmla="*/ 12274 h 16918"/>
                <a:gd name="connsiteX10" fmla="*/ 20664 w 61992"/>
                <a:gd name="connsiteY10" fmla="*/ 12274 h 16918"/>
                <a:gd name="connsiteX11" fmla="*/ 20664 w 61992"/>
                <a:gd name="connsiteY11" fmla="*/ 12274 h 16918"/>
                <a:gd name="connsiteX12" fmla="*/ 0 w 61992"/>
                <a:gd name="connsiteY12" fmla="*/ 6370 h 16918"/>
                <a:gd name="connsiteX13" fmla="*/ 13284 w 61992"/>
                <a:gd name="connsiteY13" fmla="*/ 15226 h 16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1992" h="16918">
                  <a:moveTo>
                    <a:pt x="13284" y="15226"/>
                  </a:moveTo>
                  <a:lnTo>
                    <a:pt x="18450" y="15226"/>
                  </a:lnTo>
                  <a:cubicBezTo>
                    <a:pt x="24649" y="17482"/>
                    <a:pt x="31439" y="17482"/>
                    <a:pt x="37638" y="15226"/>
                  </a:cubicBezTo>
                  <a:cubicBezTo>
                    <a:pt x="42701" y="12397"/>
                    <a:pt x="48177" y="10404"/>
                    <a:pt x="53874" y="9322"/>
                  </a:cubicBezTo>
                  <a:lnTo>
                    <a:pt x="61992" y="9322"/>
                  </a:lnTo>
                  <a:lnTo>
                    <a:pt x="61992" y="9322"/>
                  </a:lnTo>
                  <a:cubicBezTo>
                    <a:pt x="61992" y="9322"/>
                    <a:pt x="61992" y="4156"/>
                    <a:pt x="57564" y="1942"/>
                  </a:cubicBezTo>
                  <a:cubicBezTo>
                    <a:pt x="51690" y="-647"/>
                    <a:pt x="44988" y="-647"/>
                    <a:pt x="39114" y="1942"/>
                  </a:cubicBezTo>
                  <a:cubicBezTo>
                    <a:pt x="34679" y="3320"/>
                    <a:pt x="30457" y="5308"/>
                    <a:pt x="26568" y="7846"/>
                  </a:cubicBezTo>
                  <a:cubicBezTo>
                    <a:pt x="26568" y="7846"/>
                    <a:pt x="21402" y="13012"/>
                    <a:pt x="20664" y="12274"/>
                  </a:cubicBezTo>
                  <a:cubicBezTo>
                    <a:pt x="19926" y="11536"/>
                    <a:pt x="20664" y="12274"/>
                    <a:pt x="20664" y="12274"/>
                  </a:cubicBezTo>
                  <a:lnTo>
                    <a:pt x="20664" y="12274"/>
                  </a:lnTo>
                  <a:cubicBezTo>
                    <a:pt x="13299" y="12769"/>
                    <a:pt x="5993" y="10682"/>
                    <a:pt x="0" y="6370"/>
                  </a:cubicBezTo>
                  <a:cubicBezTo>
                    <a:pt x="2310" y="11669"/>
                    <a:pt x="7505" y="15130"/>
                    <a:pt x="13284" y="1522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3154AEE-97F4-43AD-9043-5311A965B181}"/>
                </a:ext>
              </a:extLst>
            </p:cNvPr>
            <p:cNvSpPr/>
            <p:nvPr/>
          </p:nvSpPr>
          <p:spPr>
            <a:xfrm>
              <a:off x="3745720" y="1803842"/>
              <a:ext cx="106763" cy="105534"/>
            </a:xfrm>
            <a:custGeom>
              <a:avLst/>
              <a:gdLst>
                <a:gd name="connsiteX0" fmla="*/ 93152 w 106763"/>
                <a:gd name="connsiteY0" fmla="*/ 30258 h 105534"/>
                <a:gd name="connsiteX1" fmla="*/ 85897 w 106763"/>
                <a:gd name="connsiteY1" fmla="*/ 31121 h 105534"/>
                <a:gd name="connsiteX2" fmla="*/ 85034 w 106763"/>
                <a:gd name="connsiteY2" fmla="*/ 30258 h 105534"/>
                <a:gd name="connsiteX3" fmla="*/ 85034 w 106763"/>
                <a:gd name="connsiteY3" fmla="*/ 30258 h 105534"/>
                <a:gd name="connsiteX4" fmla="*/ 71750 w 106763"/>
                <a:gd name="connsiteY4" fmla="*/ 30258 h 105534"/>
                <a:gd name="connsiteX5" fmla="*/ 55514 w 106763"/>
                <a:gd name="connsiteY5" fmla="*/ 30258 h 105534"/>
                <a:gd name="connsiteX6" fmla="*/ 47396 w 106763"/>
                <a:gd name="connsiteY6" fmla="*/ 36900 h 105534"/>
                <a:gd name="connsiteX7" fmla="*/ 40754 w 106763"/>
                <a:gd name="connsiteY7" fmla="*/ 42066 h 105534"/>
                <a:gd name="connsiteX8" fmla="*/ 40754 w 106763"/>
                <a:gd name="connsiteY8" fmla="*/ 42066 h 105534"/>
                <a:gd name="connsiteX9" fmla="*/ 40754 w 106763"/>
                <a:gd name="connsiteY9" fmla="*/ 42066 h 105534"/>
                <a:gd name="connsiteX10" fmla="*/ 28946 w 106763"/>
                <a:gd name="connsiteY10" fmla="*/ 53136 h 105534"/>
                <a:gd name="connsiteX11" fmla="*/ 20828 w 106763"/>
                <a:gd name="connsiteY11" fmla="*/ 57564 h 105534"/>
                <a:gd name="connsiteX12" fmla="*/ 20828 w 106763"/>
                <a:gd name="connsiteY12" fmla="*/ 57564 h 105534"/>
                <a:gd name="connsiteX13" fmla="*/ 9020 w 106763"/>
                <a:gd name="connsiteY13" fmla="*/ 70848 h 105534"/>
                <a:gd name="connsiteX14" fmla="*/ 1640 w 106763"/>
                <a:gd name="connsiteY14" fmla="*/ 70848 h 105534"/>
                <a:gd name="connsiteX15" fmla="*/ 1640 w 106763"/>
                <a:gd name="connsiteY15" fmla="*/ 76014 h 105534"/>
                <a:gd name="connsiteX16" fmla="*/ 17876 w 106763"/>
                <a:gd name="connsiteY16" fmla="*/ 76014 h 105534"/>
                <a:gd name="connsiteX17" fmla="*/ 31160 w 106763"/>
                <a:gd name="connsiteY17" fmla="*/ 65682 h 105534"/>
                <a:gd name="connsiteX18" fmla="*/ 31160 w 106763"/>
                <a:gd name="connsiteY18" fmla="*/ 82656 h 105534"/>
                <a:gd name="connsiteX19" fmla="*/ 31160 w 106763"/>
                <a:gd name="connsiteY19" fmla="*/ 97416 h 105534"/>
                <a:gd name="connsiteX20" fmla="*/ 31160 w 106763"/>
                <a:gd name="connsiteY20" fmla="*/ 101844 h 105534"/>
                <a:gd name="connsiteX21" fmla="*/ 38540 w 106763"/>
                <a:gd name="connsiteY21" fmla="*/ 91512 h 105534"/>
                <a:gd name="connsiteX22" fmla="*/ 42968 w 106763"/>
                <a:gd name="connsiteY22" fmla="*/ 76752 h 105534"/>
                <a:gd name="connsiteX23" fmla="*/ 42968 w 106763"/>
                <a:gd name="connsiteY23" fmla="*/ 76752 h 105534"/>
                <a:gd name="connsiteX24" fmla="*/ 47396 w 106763"/>
                <a:gd name="connsiteY24" fmla="*/ 76752 h 105534"/>
                <a:gd name="connsiteX25" fmla="*/ 47396 w 106763"/>
                <a:gd name="connsiteY25" fmla="*/ 76752 h 105534"/>
                <a:gd name="connsiteX26" fmla="*/ 47396 w 106763"/>
                <a:gd name="connsiteY26" fmla="*/ 66420 h 105534"/>
                <a:gd name="connsiteX27" fmla="*/ 47396 w 106763"/>
                <a:gd name="connsiteY27" fmla="*/ 50922 h 105534"/>
                <a:gd name="connsiteX28" fmla="*/ 47396 w 106763"/>
                <a:gd name="connsiteY28" fmla="*/ 50922 h 105534"/>
                <a:gd name="connsiteX29" fmla="*/ 52562 w 106763"/>
                <a:gd name="connsiteY29" fmla="*/ 56826 h 105534"/>
                <a:gd name="connsiteX30" fmla="*/ 59942 w 106763"/>
                <a:gd name="connsiteY30" fmla="*/ 39852 h 105534"/>
                <a:gd name="connsiteX31" fmla="*/ 65108 w 106763"/>
                <a:gd name="connsiteY31" fmla="*/ 39852 h 105534"/>
                <a:gd name="connsiteX32" fmla="*/ 80606 w 106763"/>
                <a:gd name="connsiteY32" fmla="*/ 39852 h 105534"/>
                <a:gd name="connsiteX33" fmla="*/ 87986 w 106763"/>
                <a:gd name="connsiteY33" fmla="*/ 32472 h 105534"/>
                <a:gd name="connsiteX34" fmla="*/ 74702 w 106763"/>
                <a:gd name="connsiteY34" fmla="*/ 32472 h 105534"/>
                <a:gd name="connsiteX35" fmla="*/ 70274 w 106763"/>
                <a:gd name="connsiteY35" fmla="*/ 25092 h 105534"/>
                <a:gd name="connsiteX36" fmla="*/ 81344 w 106763"/>
                <a:gd name="connsiteY36" fmla="*/ 15498 h 105534"/>
                <a:gd name="connsiteX37" fmla="*/ 99056 w 106763"/>
                <a:gd name="connsiteY37" fmla="*/ 8856 h 105534"/>
                <a:gd name="connsiteX38" fmla="*/ 106436 w 106763"/>
                <a:gd name="connsiteY38" fmla="*/ 13284 h 105534"/>
                <a:gd name="connsiteX39" fmla="*/ 106436 w 106763"/>
                <a:gd name="connsiteY39" fmla="*/ 13284 h 105534"/>
                <a:gd name="connsiteX40" fmla="*/ 99056 w 106763"/>
                <a:gd name="connsiteY40" fmla="*/ 0 h 105534"/>
                <a:gd name="connsiteX41" fmla="*/ 104222 w 106763"/>
                <a:gd name="connsiteY41" fmla="*/ 17712 h 105534"/>
                <a:gd name="connsiteX42" fmla="*/ 95366 w 106763"/>
                <a:gd name="connsiteY42" fmla="*/ 21402 h 105534"/>
                <a:gd name="connsiteX43" fmla="*/ 93152 w 106763"/>
                <a:gd name="connsiteY43" fmla="*/ 30258 h 105534"/>
                <a:gd name="connsiteX44" fmla="*/ 34850 w 106763"/>
                <a:gd name="connsiteY44" fmla="*/ 77490 h 105534"/>
                <a:gd name="connsiteX45" fmla="*/ 30422 w 106763"/>
                <a:gd name="connsiteY45" fmla="*/ 84132 h 105534"/>
                <a:gd name="connsiteX46" fmla="*/ 23780 w 106763"/>
                <a:gd name="connsiteY46" fmla="*/ 84132 h 105534"/>
                <a:gd name="connsiteX47" fmla="*/ 23780 w 106763"/>
                <a:gd name="connsiteY47" fmla="*/ 84132 h 105534"/>
                <a:gd name="connsiteX48" fmla="*/ 30422 w 106763"/>
                <a:gd name="connsiteY48" fmla="*/ 78966 h 105534"/>
                <a:gd name="connsiteX49" fmla="*/ 30422 w 106763"/>
                <a:gd name="connsiteY49" fmla="*/ 74538 h 105534"/>
                <a:gd name="connsiteX50" fmla="*/ 34850 w 106763"/>
                <a:gd name="connsiteY50" fmla="*/ 77490 h 105534"/>
                <a:gd name="connsiteX51" fmla="*/ 43706 w 106763"/>
                <a:gd name="connsiteY51" fmla="*/ 105534 h 105534"/>
                <a:gd name="connsiteX52" fmla="*/ 43706 w 106763"/>
                <a:gd name="connsiteY52" fmla="*/ 105534 h 105534"/>
                <a:gd name="connsiteX53" fmla="*/ 43706 w 106763"/>
                <a:gd name="connsiteY53" fmla="*/ 99630 h 105534"/>
                <a:gd name="connsiteX54" fmla="*/ 43706 w 106763"/>
                <a:gd name="connsiteY54" fmla="*/ 84132 h 105534"/>
                <a:gd name="connsiteX55" fmla="*/ 43706 w 106763"/>
                <a:gd name="connsiteY55" fmla="*/ 84132 h 105534"/>
                <a:gd name="connsiteX56" fmla="*/ 43706 w 106763"/>
                <a:gd name="connsiteY56" fmla="*/ 84132 h 105534"/>
                <a:gd name="connsiteX57" fmla="*/ 43706 w 106763"/>
                <a:gd name="connsiteY57" fmla="*/ 105534 h 105534"/>
                <a:gd name="connsiteX58" fmla="*/ 68798 w 106763"/>
                <a:gd name="connsiteY58" fmla="*/ 53136 h 105534"/>
                <a:gd name="connsiteX59" fmla="*/ 61418 w 106763"/>
                <a:gd name="connsiteY59" fmla="*/ 59778 h 105534"/>
                <a:gd name="connsiteX60" fmla="*/ 54038 w 106763"/>
                <a:gd name="connsiteY60" fmla="*/ 64944 h 105534"/>
                <a:gd name="connsiteX61" fmla="*/ 50348 w 106763"/>
                <a:gd name="connsiteY61" fmla="*/ 64944 h 105534"/>
                <a:gd name="connsiteX62" fmla="*/ 54776 w 106763"/>
                <a:gd name="connsiteY62" fmla="*/ 48708 h 105534"/>
                <a:gd name="connsiteX63" fmla="*/ 62156 w 106763"/>
                <a:gd name="connsiteY63" fmla="*/ 39852 h 105534"/>
                <a:gd name="connsiteX64" fmla="*/ 62156 w 106763"/>
                <a:gd name="connsiteY64" fmla="*/ 39852 h 105534"/>
                <a:gd name="connsiteX65" fmla="*/ 55514 w 106763"/>
                <a:gd name="connsiteY65" fmla="*/ 48708 h 105534"/>
                <a:gd name="connsiteX66" fmla="*/ 55514 w 106763"/>
                <a:gd name="connsiteY66" fmla="*/ 54612 h 105534"/>
                <a:gd name="connsiteX67" fmla="*/ 59942 w 106763"/>
                <a:gd name="connsiteY67" fmla="*/ 54612 h 105534"/>
                <a:gd name="connsiteX68" fmla="*/ 66584 w 106763"/>
                <a:gd name="connsiteY68" fmla="*/ 50184 h 105534"/>
                <a:gd name="connsiteX69" fmla="*/ 68798 w 106763"/>
                <a:gd name="connsiteY69" fmla="*/ 53136 h 105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06763" h="105534">
                  <a:moveTo>
                    <a:pt x="93152" y="30258"/>
                  </a:moveTo>
                  <a:cubicBezTo>
                    <a:pt x="91388" y="32500"/>
                    <a:pt x="88141" y="32886"/>
                    <a:pt x="85897" y="31121"/>
                  </a:cubicBezTo>
                  <a:cubicBezTo>
                    <a:pt x="85580" y="30869"/>
                    <a:pt x="85285" y="30579"/>
                    <a:pt x="85034" y="30258"/>
                  </a:cubicBezTo>
                  <a:lnTo>
                    <a:pt x="85034" y="30258"/>
                  </a:lnTo>
                  <a:cubicBezTo>
                    <a:pt x="80636" y="30950"/>
                    <a:pt x="76149" y="30950"/>
                    <a:pt x="71750" y="30258"/>
                  </a:cubicBezTo>
                  <a:cubicBezTo>
                    <a:pt x="66495" y="32115"/>
                    <a:pt x="60769" y="32115"/>
                    <a:pt x="55514" y="30258"/>
                  </a:cubicBezTo>
                  <a:cubicBezTo>
                    <a:pt x="53027" y="32731"/>
                    <a:pt x="50311" y="34955"/>
                    <a:pt x="47396" y="36900"/>
                  </a:cubicBezTo>
                  <a:lnTo>
                    <a:pt x="40754" y="42066"/>
                  </a:lnTo>
                  <a:lnTo>
                    <a:pt x="40754" y="42066"/>
                  </a:lnTo>
                  <a:cubicBezTo>
                    <a:pt x="40754" y="42066"/>
                    <a:pt x="40754" y="42066"/>
                    <a:pt x="40754" y="42066"/>
                  </a:cubicBezTo>
                  <a:cubicBezTo>
                    <a:pt x="37359" y="46294"/>
                    <a:pt x="33381" y="50020"/>
                    <a:pt x="28946" y="53136"/>
                  </a:cubicBezTo>
                  <a:lnTo>
                    <a:pt x="20828" y="57564"/>
                  </a:lnTo>
                  <a:cubicBezTo>
                    <a:pt x="20828" y="57564"/>
                    <a:pt x="20828" y="57564"/>
                    <a:pt x="20828" y="57564"/>
                  </a:cubicBezTo>
                  <a:lnTo>
                    <a:pt x="9020" y="70848"/>
                  </a:lnTo>
                  <a:cubicBezTo>
                    <a:pt x="6629" y="71692"/>
                    <a:pt x="4031" y="71692"/>
                    <a:pt x="1640" y="70848"/>
                  </a:cubicBezTo>
                  <a:cubicBezTo>
                    <a:pt x="1640" y="70848"/>
                    <a:pt x="-2050" y="70848"/>
                    <a:pt x="1640" y="76014"/>
                  </a:cubicBezTo>
                  <a:cubicBezTo>
                    <a:pt x="6703" y="78770"/>
                    <a:pt x="12813" y="78770"/>
                    <a:pt x="17876" y="76014"/>
                  </a:cubicBezTo>
                  <a:cubicBezTo>
                    <a:pt x="23027" y="73617"/>
                    <a:pt x="27566" y="70084"/>
                    <a:pt x="31160" y="65682"/>
                  </a:cubicBezTo>
                  <a:cubicBezTo>
                    <a:pt x="31160" y="65682"/>
                    <a:pt x="31160" y="77490"/>
                    <a:pt x="31160" y="82656"/>
                  </a:cubicBezTo>
                  <a:cubicBezTo>
                    <a:pt x="30666" y="87564"/>
                    <a:pt x="30666" y="92508"/>
                    <a:pt x="31160" y="97416"/>
                  </a:cubicBezTo>
                  <a:cubicBezTo>
                    <a:pt x="30843" y="98874"/>
                    <a:pt x="30843" y="100385"/>
                    <a:pt x="31160" y="101844"/>
                  </a:cubicBezTo>
                  <a:cubicBezTo>
                    <a:pt x="34761" y="99381"/>
                    <a:pt x="37381" y="95721"/>
                    <a:pt x="38540" y="91512"/>
                  </a:cubicBezTo>
                  <a:cubicBezTo>
                    <a:pt x="40983" y="86934"/>
                    <a:pt x="42488" y="81917"/>
                    <a:pt x="42968" y="76752"/>
                  </a:cubicBezTo>
                  <a:cubicBezTo>
                    <a:pt x="42968" y="76752"/>
                    <a:pt x="42968" y="76752"/>
                    <a:pt x="42968" y="76752"/>
                  </a:cubicBezTo>
                  <a:lnTo>
                    <a:pt x="47396" y="76752"/>
                  </a:lnTo>
                  <a:lnTo>
                    <a:pt x="47396" y="76752"/>
                  </a:lnTo>
                  <a:cubicBezTo>
                    <a:pt x="47219" y="73310"/>
                    <a:pt x="47219" y="69862"/>
                    <a:pt x="47396" y="66420"/>
                  </a:cubicBezTo>
                  <a:cubicBezTo>
                    <a:pt x="46422" y="61301"/>
                    <a:pt x="46422" y="56042"/>
                    <a:pt x="47396" y="50922"/>
                  </a:cubicBezTo>
                  <a:cubicBezTo>
                    <a:pt x="47396" y="50922"/>
                    <a:pt x="47396" y="50922"/>
                    <a:pt x="47396" y="50922"/>
                  </a:cubicBezTo>
                  <a:cubicBezTo>
                    <a:pt x="47986" y="53647"/>
                    <a:pt x="49942" y="55876"/>
                    <a:pt x="52562" y="56826"/>
                  </a:cubicBezTo>
                  <a:cubicBezTo>
                    <a:pt x="53086" y="50509"/>
                    <a:pt x="55684" y="44543"/>
                    <a:pt x="59942" y="39852"/>
                  </a:cubicBezTo>
                  <a:cubicBezTo>
                    <a:pt x="59942" y="39852"/>
                    <a:pt x="59942" y="39852"/>
                    <a:pt x="65108" y="39852"/>
                  </a:cubicBezTo>
                  <a:cubicBezTo>
                    <a:pt x="70104" y="41719"/>
                    <a:pt x="75610" y="41719"/>
                    <a:pt x="80606" y="39852"/>
                  </a:cubicBezTo>
                  <a:cubicBezTo>
                    <a:pt x="85772" y="39852"/>
                    <a:pt x="89462" y="33210"/>
                    <a:pt x="87986" y="32472"/>
                  </a:cubicBezTo>
                  <a:cubicBezTo>
                    <a:pt x="83654" y="33786"/>
                    <a:pt x="79034" y="33786"/>
                    <a:pt x="74702" y="32472"/>
                  </a:cubicBezTo>
                  <a:cubicBezTo>
                    <a:pt x="69536" y="32472"/>
                    <a:pt x="66584" y="28782"/>
                    <a:pt x="70274" y="25092"/>
                  </a:cubicBezTo>
                  <a:cubicBezTo>
                    <a:pt x="73698" y="21603"/>
                    <a:pt x="77403" y="18395"/>
                    <a:pt x="81344" y="15498"/>
                  </a:cubicBezTo>
                  <a:cubicBezTo>
                    <a:pt x="87986" y="10332"/>
                    <a:pt x="93152" y="7380"/>
                    <a:pt x="99056" y="8856"/>
                  </a:cubicBezTo>
                  <a:cubicBezTo>
                    <a:pt x="104960" y="10332"/>
                    <a:pt x="105698" y="13284"/>
                    <a:pt x="106436" y="13284"/>
                  </a:cubicBezTo>
                  <a:cubicBezTo>
                    <a:pt x="107174" y="13284"/>
                    <a:pt x="106436" y="13284"/>
                    <a:pt x="106436" y="13284"/>
                  </a:cubicBezTo>
                  <a:cubicBezTo>
                    <a:pt x="106798" y="7791"/>
                    <a:pt x="103912" y="2596"/>
                    <a:pt x="99056" y="0"/>
                  </a:cubicBezTo>
                  <a:cubicBezTo>
                    <a:pt x="96694" y="6398"/>
                    <a:pt x="98790" y="13588"/>
                    <a:pt x="104222" y="17712"/>
                  </a:cubicBezTo>
                  <a:lnTo>
                    <a:pt x="95366" y="21402"/>
                  </a:lnTo>
                  <a:cubicBezTo>
                    <a:pt x="95366" y="21402"/>
                    <a:pt x="96104" y="28044"/>
                    <a:pt x="93152" y="30258"/>
                  </a:cubicBezTo>
                  <a:close/>
                  <a:moveTo>
                    <a:pt x="34850" y="77490"/>
                  </a:moveTo>
                  <a:cubicBezTo>
                    <a:pt x="33603" y="79849"/>
                    <a:pt x="32119" y="82074"/>
                    <a:pt x="30422" y="84132"/>
                  </a:cubicBezTo>
                  <a:lnTo>
                    <a:pt x="23780" y="84132"/>
                  </a:lnTo>
                  <a:lnTo>
                    <a:pt x="23780" y="84132"/>
                  </a:lnTo>
                  <a:cubicBezTo>
                    <a:pt x="26215" y="82720"/>
                    <a:pt x="28452" y="80982"/>
                    <a:pt x="30422" y="78966"/>
                  </a:cubicBezTo>
                  <a:cubicBezTo>
                    <a:pt x="30422" y="78966"/>
                    <a:pt x="30422" y="74538"/>
                    <a:pt x="30422" y="74538"/>
                  </a:cubicBezTo>
                  <a:cubicBezTo>
                    <a:pt x="30422" y="74538"/>
                    <a:pt x="35588" y="76014"/>
                    <a:pt x="34850" y="77490"/>
                  </a:cubicBezTo>
                  <a:close/>
                  <a:moveTo>
                    <a:pt x="43706" y="105534"/>
                  </a:moveTo>
                  <a:cubicBezTo>
                    <a:pt x="43706" y="105534"/>
                    <a:pt x="43706" y="105534"/>
                    <a:pt x="43706" y="105534"/>
                  </a:cubicBezTo>
                  <a:cubicBezTo>
                    <a:pt x="43706" y="105534"/>
                    <a:pt x="43706" y="100368"/>
                    <a:pt x="43706" y="99630"/>
                  </a:cubicBezTo>
                  <a:cubicBezTo>
                    <a:pt x="43706" y="98892"/>
                    <a:pt x="43706" y="85608"/>
                    <a:pt x="43706" y="84132"/>
                  </a:cubicBezTo>
                  <a:cubicBezTo>
                    <a:pt x="43706" y="82656"/>
                    <a:pt x="43706" y="84132"/>
                    <a:pt x="43706" y="84132"/>
                  </a:cubicBezTo>
                  <a:lnTo>
                    <a:pt x="43706" y="84132"/>
                  </a:lnTo>
                  <a:cubicBezTo>
                    <a:pt x="43706" y="84132"/>
                    <a:pt x="44444" y="103320"/>
                    <a:pt x="43706" y="105534"/>
                  </a:cubicBezTo>
                  <a:close/>
                  <a:moveTo>
                    <a:pt x="68798" y="53136"/>
                  </a:moveTo>
                  <a:cubicBezTo>
                    <a:pt x="66673" y="55692"/>
                    <a:pt x="64186" y="57929"/>
                    <a:pt x="61418" y="59778"/>
                  </a:cubicBezTo>
                  <a:lnTo>
                    <a:pt x="54038" y="64944"/>
                  </a:lnTo>
                  <a:lnTo>
                    <a:pt x="50348" y="64944"/>
                  </a:lnTo>
                  <a:cubicBezTo>
                    <a:pt x="51049" y="59350"/>
                    <a:pt x="52540" y="53884"/>
                    <a:pt x="54776" y="48708"/>
                  </a:cubicBezTo>
                  <a:lnTo>
                    <a:pt x="62156" y="39852"/>
                  </a:lnTo>
                  <a:cubicBezTo>
                    <a:pt x="62156" y="39852"/>
                    <a:pt x="65846" y="39852"/>
                    <a:pt x="62156" y="39852"/>
                  </a:cubicBezTo>
                  <a:cubicBezTo>
                    <a:pt x="59713" y="42622"/>
                    <a:pt x="57492" y="45584"/>
                    <a:pt x="55514" y="48708"/>
                  </a:cubicBezTo>
                  <a:cubicBezTo>
                    <a:pt x="55514" y="48708"/>
                    <a:pt x="55514" y="55350"/>
                    <a:pt x="55514" y="54612"/>
                  </a:cubicBezTo>
                  <a:cubicBezTo>
                    <a:pt x="56960" y="55022"/>
                    <a:pt x="58496" y="55022"/>
                    <a:pt x="59942" y="54612"/>
                  </a:cubicBezTo>
                  <a:lnTo>
                    <a:pt x="66584" y="50184"/>
                  </a:lnTo>
                  <a:cubicBezTo>
                    <a:pt x="66584" y="50184"/>
                    <a:pt x="71012" y="50922"/>
                    <a:pt x="68798" y="5313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1FD741A-3EA2-4373-9AB2-7E5C26AD4B9D}"/>
                </a:ext>
              </a:extLst>
            </p:cNvPr>
            <p:cNvSpPr/>
            <p:nvPr/>
          </p:nvSpPr>
          <p:spPr>
            <a:xfrm>
              <a:off x="3793854" y="1913805"/>
              <a:ext cx="10332" cy="8425"/>
            </a:xfrm>
            <a:custGeom>
              <a:avLst/>
              <a:gdLst>
                <a:gd name="connsiteX0" fmla="*/ 4428 w 10332"/>
                <a:gd name="connsiteY0" fmla="*/ 0 h 8425"/>
                <a:gd name="connsiteX1" fmla="*/ 0 w 10332"/>
                <a:gd name="connsiteY1" fmla="*/ 8118 h 8425"/>
                <a:gd name="connsiteX2" fmla="*/ 5904 w 10332"/>
                <a:gd name="connsiteY2" fmla="*/ 8118 h 8425"/>
                <a:gd name="connsiteX3" fmla="*/ 10332 w 10332"/>
                <a:gd name="connsiteY3" fmla="*/ 8118 h 8425"/>
                <a:gd name="connsiteX4" fmla="*/ 10332 w 10332"/>
                <a:gd name="connsiteY4" fmla="*/ 8118 h 8425"/>
                <a:gd name="connsiteX5" fmla="*/ 10332 w 10332"/>
                <a:gd name="connsiteY5" fmla="*/ 1476 h 8425"/>
                <a:gd name="connsiteX6" fmla="*/ 4428 w 10332"/>
                <a:gd name="connsiteY6" fmla="*/ 0 h 8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32" h="8425">
                  <a:moveTo>
                    <a:pt x="4428" y="0"/>
                  </a:moveTo>
                  <a:cubicBezTo>
                    <a:pt x="3181" y="2827"/>
                    <a:pt x="1705" y="5542"/>
                    <a:pt x="0" y="8118"/>
                  </a:cubicBezTo>
                  <a:lnTo>
                    <a:pt x="5904" y="8118"/>
                  </a:lnTo>
                  <a:cubicBezTo>
                    <a:pt x="7350" y="8528"/>
                    <a:pt x="8886" y="8528"/>
                    <a:pt x="10332" y="8118"/>
                  </a:cubicBezTo>
                  <a:lnTo>
                    <a:pt x="10332" y="8118"/>
                  </a:lnTo>
                  <a:lnTo>
                    <a:pt x="10332" y="1476"/>
                  </a:lnTo>
                  <a:cubicBezTo>
                    <a:pt x="8266" y="1545"/>
                    <a:pt x="6221" y="1034"/>
                    <a:pt x="442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BC2905A-636A-4579-A928-2EBD78CB5A40}"/>
                </a:ext>
              </a:extLst>
            </p:cNvPr>
            <p:cNvSpPr/>
            <p:nvPr/>
          </p:nvSpPr>
          <p:spPr>
            <a:xfrm>
              <a:off x="3753264" y="1893879"/>
              <a:ext cx="28782" cy="25899"/>
            </a:xfrm>
            <a:custGeom>
              <a:avLst/>
              <a:gdLst>
                <a:gd name="connsiteX0" fmla="*/ 0 w 28782"/>
                <a:gd name="connsiteY0" fmla="*/ 25092 h 25899"/>
                <a:gd name="connsiteX1" fmla="*/ 10332 w 28782"/>
                <a:gd name="connsiteY1" fmla="*/ 25092 h 25899"/>
                <a:gd name="connsiteX2" fmla="*/ 28782 w 28782"/>
                <a:gd name="connsiteY2" fmla="*/ 25092 h 25899"/>
                <a:gd name="connsiteX3" fmla="*/ 28782 w 28782"/>
                <a:gd name="connsiteY3" fmla="*/ 17712 h 25899"/>
                <a:gd name="connsiteX4" fmla="*/ 28782 w 28782"/>
                <a:gd name="connsiteY4" fmla="*/ 0 h 25899"/>
                <a:gd name="connsiteX5" fmla="*/ 22140 w 28782"/>
                <a:gd name="connsiteY5" fmla="*/ 8856 h 25899"/>
                <a:gd name="connsiteX6" fmla="*/ 15498 w 28782"/>
                <a:gd name="connsiteY6" fmla="*/ 8856 h 25899"/>
                <a:gd name="connsiteX7" fmla="*/ 15498 w 28782"/>
                <a:gd name="connsiteY7" fmla="*/ 8856 h 25899"/>
                <a:gd name="connsiteX8" fmla="*/ 22878 w 28782"/>
                <a:gd name="connsiteY8" fmla="*/ 5904 h 25899"/>
                <a:gd name="connsiteX9" fmla="*/ 7380 w 28782"/>
                <a:gd name="connsiteY9" fmla="*/ 5904 h 25899"/>
                <a:gd name="connsiteX10" fmla="*/ 7380 w 28782"/>
                <a:gd name="connsiteY10" fmla="*/ 10332 h 25899"/>
                <a:gd name="connsiteX11" fmla="*/ 1476 w 28782"/>
                <a:gd name="connsiteY11" fmla="*/ 19926 h 25899"/>
                <a:gd name="connsiteX12" fmla="*/ 0 w 28782"/>
                <a:gd name="connsiteY12" fmla="*/ 25092 h 25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782" h="25899">
                  <a:moveTo>
                    <a:pt x="0" y="25092"/>
                  </a:moveTo>
                  <a:lnTo>
                    <a:pt x="10332" y="25092"/>
                  </a:lnTo>
                  <a:cubicBezTo>
                    <a:pt x="16435" y="26168"/>
                    <a:pt x="22679" y="26168"/>
                    <a:pt x="28782" y="25092"/>
                  </a:cubicBezTo>
                  <a:lnTo>
                    <a:pt x="28782" y="17712"/>
                  </a:lnTo>
                  <a:cubicBezTo>
                    <a:pt x="27734" y="11854"/>
                    <a:pt x="27734" y="5858"/>
                    <a:pt x="28782" y="0"/>
                  </a:cubicBezTo>
                  <a:cubicBezTo>
                    <a:pt x="27011" y="3258"/>
                    <a:pt x="24767" y="6241"/>
                    <a:pt x="22140" y="8856"/>
                  </a:cubicBezTo>
                  <a:cubicBezTo>
                    <a:pt x="18450" y="13284"/>
                    <a:pt x="15498" y="8856"/>
                    <a:pt x="15498" y="8856"/>
                  </a:cubicBezTo>
                  <a:lnTo>
                    <a:pt x="15498" y="8856"/>
                  </a:lnTo>
                  <a:cubicBezTo>
                    <a:pt x="18111" y="8296"/>
                    <a:pt x="20605" y="7298"/>
                    <a:pt x="22878" y="5904"/>
                  </a:cubicBezTo>
                  <a:cubicBezTo>
                    <a:pt x="17860" y="7647"/>
                    <a:pt x="12398" y="7647"/>
                    <a:pt x="7380" y="5904"/>
                  </a:cubicBezTo>
                  <a:lnTo>
                    <a:pt x="7380" y="10332"/>
                  </a:lnTo>
                  <a:lnTo>
                    <a:pt x="1476" y="19926"/>
                  </a:lnTo>
                  <a:cubicBezTo>
                    <a:pt x="1476" y="19926"/>
                    <a:pt x="0" y="25092"/>
                    <a:pt x="0" y="2509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EB12390D-1766-4AF7-9B17-9B485C68FE17}"/>
                </a:ext>
              </a:extLst>
            </p:cNvPr>
            <p:cNvSpPr/>
            <p:nvPr/>
          </p:nvSpPr>
          <p:spPr>
            <a:xfrm>
              <a:off x="3657325" y="1823030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5904 h 5903"/>
                <a:gd name="connsiteX2" fmla="*/ 0 w 73800"/>
                <a:gd name="connsiteY2" fmla="*/ 0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85A1D01B-A72F-46E8-95BA-010EC23B4687}"/>
                </a:ext>
              </a:extLst>
            </p:cNvPr>
            <p:cNvSpPr/>
            <p:nvPr/>
          </p:nvSpPr>
          <p:spPr>
            <a:xfrm>
              <a:off x="3646643" y="1809229"/>
              <a:ext cx="61898" cy="20671"/>
            </a:xfrm>
            <a:custGeom>
              <a:avLst/>
              <a:gdLst>
                <a:gd name="connsiteX0" fmla="*/ 6991 w 61898"/>
                <a:gd name="connsiteY0" fmla="*/ 12326 h 20671"/>
                <a:gd name="connsiteX1" fmla="*/ 15109 w 61898"/>
                <a:gd name="connsiteY1" fmla="*/ 12326 h 20671"/>
                <a:gd name="connsiteX2" fmla="*/ 31345 w 61898"/>
                <a:gd name="connsiteY2" fmla="*/ 18968 h 20671"/>
                <a:gd name="connsiteX3" fmla="*/ 49795 w 61898"/>
                <a:gd name="connsiteY3" fmla="*/ 18968 h 20671"/>
                <a:gd name="connsiteX4" fmla="*/ 55699 w 61898"/>
                <a:gd name="connsiteY4" fmla="*/ 18968 h 20671"/>
                <a:gd name="connsiteX5" fmla="*/ 61603 w 61898"/>
                <a:gd name="connsiteY5" fmla="*/ 4946 h 20671"/>
                <a:gd name="connsiteX6" fmla="*/ 40939 w 61898"/>
                <a:gd name="connsiteY6" fmla="*/ 12326 h 20671"/>
                <a:gd name="connsiteX7" fmla="*/ 40939 w 61898"/>
                <a:gd name="connsiteY7" fmla="*/ 12326 h 20671"/>
                <a:gd name="connsiteX8" fmla="*/ 40939 w 61898"/>
                <a:gd name="connsiteY8" fmla="*/ 12326 h 20671"/>
                <a:gd name="connsiteX9" fmla="*/ 35035 w 61898"/>
                <a:gd name="connsiteY9" fmla="*/ 7898 h 20671"/>
                <a:gd name="connsiteX10" fmla="*/ 22489 w 61898"/>
                <a:gd name="connsiteY10" fmla="*/ 1994 h 20671"/>
                <a:gd name="connsiteX11" fmla="*/ 4777 w 61898"/>
                <a:gd name="connsiteY11" fmla="*/ 1994 h 20671"/>
                <a:gd name="connsiteX12" fmla="*/ 349 w 61898"/>
                <a:gd name="connsiteY12" fmla="*/ 9374 h 20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898" h="20671">
                  <a:moveTo>
                    <a:pt x="6991" y="12326"/>
                  </a:moveTo>
                  <a:lnTo>
                    <a:pt x="15109" y="12326"/>
                  </a:lnTo>
                  <a:cubicBezTo>
                    <a:pt x="20809" y="13759"/>
                    <a:pt x="26275" y="15995"/>
                    <a:pt x="31345" y="18968"/>
                  </a:cubicBezTo>
                  <a:cubicBezTo>
                    <a:pt x="37286" y="21239"/>
                    <a:pt x="43855" y="21239"/>
                    <a:pt x="49795" y="18968"/>
                  </a:cubicBezTo>
                  <a:lnTo>
                    <a:pt x="55699" y="18968"/>
                  </a:lnTo>
                  <a:cubicBezTo>
                    <a:pt x="60415" y="15995"/>
                    <a:pt x="62769" y="10396"/>
                    <a:pt x="61603" y="4946"/>
                  </a:cubicBezTo>
                  <a:cubicBezTo>
                    <a:pt x="55921" y="9969"/>
                    <a:pt x="48519" y="12612"/>
                    <a:pt x="40939" y="12326"/>
                  </a:cubicBezTo>
                  <a:lnTo>
                    <a:pt x="40939" y="12326"/>
                  </a:lnTo>
                  <a:cubicBezTo>
                    <a:pt x="40939" y="12326"/>
                    <a:pt x="40939" y="12326"/>
                    <a:pt x="40939" y="12326"/>
                  </a:cubicBezTo>
                  <a:cubicBezTo>
                    <a:pt x="40939" y="12326"/>
                    <a:pt x="40939" y="12326"/>
                    <a:pt x="35035" y="7898"/>
                  </a:cubicBezTo>
                  <a:cubicBezTo>
                    <a:pt x="31327" y="5049"/>
                    <a:pt x="27048" y="3036"/>
                    <a:pt x="22489" y="1994"/>
                  </a:cubicBezTo>
                  <a:cubicBezTo>
                    <a:pt x="16885" y="-665"/>
                    <a:pt x="10382" y="-665"/>
                    <a:pt x="4777" y="1994"/>
                  </a:cubicBezTo>
                  <a:cubicBezTo>
                    <a:pt x="-389" y="1994"/>
                    <a:pt x="-389" y="7898"/>
                    <a:pt x="349" y="937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06CD5B99-14EF-4FF8-B6AF-EB15EDBFE807}"/>
                </a:ext>
              </a:extLst>
            </p:cNvPr>
            <p:cNvSpPr/>
            <p:nvPr/>
          </p:nvSpPr>
          <p:spPr>
            <a:xfrm>
              <a:off x="3627898" y="1819866"/>
              <a:ext cx="112820" cy="100580"/>
            </a:xfrm>
            <a:custGeom>
              <a:avLst/>
              <a:gdLst>
                <a:gd name="connsiteX0" fmla="*/ 74444 w 112820"/>
                <a:gd name="connsiteY0" fmla="*/ 75488 h 100580"/>
                <a:gd name="connsiteX1" fmla="*/ 74444 w 112820"/>
                <a:gd name="connsiteY1" fmla="*/ 90248 h 100580"/>
                <a:gd name="connsiteX2" fmla="*/ 82562 w 112820"/>
                <a:gd name="connsiteY2" fmla="*/ 100580 h 100580"/>
                <a:gd name="connsiteX3" fmla="*/ 82562 w 112820"/>
                <a:gd name="connsiteY3" fmla="*/ 96152 h 100580"/>
                <a:gd name="connsiteX4" fmla="*/ 82562 w 112820"/>
                <a:gd name="connsiteY4" fmla="*/ 81392 h 100580"/>
                <a:gd name="connsiteX5" fmla="*/ 82562 w 112820"/>
                <a:gd name="connsiteY5" fmla="*/ 64418 h 100580"/>
                <a:gd name="connsiteX6" fmla="*/ 95846 w 112820"/>
                <a:gd name="connsiteY6" fmla="*/ 74750 h 100580"/>
                <a:gd name="connsiteX7" fmla="*/ 112820 w 112820"/>
                <a:gd name="connsiteY7" fmla="*/ 74750 h 100580"/>
                <a:gd name="connsiteX8" fmla="*/ 112820 w 112820"/>
                <a:gd name="connsiteY8" fmla="*/ 69584 h 100580"/>
                <a:gd name="connsiteX9" fmla="*/ 105440 w 112820"/>
                <a:gd name="connsiteY9" fmla="*/ 69584 h 100580"/>
                <a:gd name="connsiteX10" fmla="*/ 93632 w 112820"/>
                <a:gd name="connsiteY10" fmla="*/ 56300 h 100580"/>
                <a:gd name="connsiteX11" fmla="*/ 93632 w 112820"/>
                <a:gd name="connsiteY11" fmla="*/ 56300 h 100580"/>
                <a:gd name="connsiteX12" fmla="*/ 97322 w 112820"/>
                <a:gd name="connsiteY12" fmla="*/ 56300 h 100580"/>
                <a:gd name="connsiteX13" fmla="*/ 89942 w 112820"/>
                <a:gd name="connsiteY13" fmla="*/ 51872 h 100580"/>
                <a:gd name="connsiteX14" fmla="*/ 77396 w 112820"/>
                <a:gd name="connsiteY14" fmla="*/ 40802 h 100580"/>
                <a:gd name="connsiteX15" fmla="*/ 77396 w 112820"/>
                <a:gd name="connsiteY15" fmla="*/ 40802 h 100580"/>
                <a:gd name="connsiteX16" fmla="*/ 77396 w 112820"/>
                <a:gd name="connsiteY16" fmla="*/ 40802 h 100580"/>
                <a:gd name="connsiteX17" fmla="*/ 74444 w 112820"/>
                <a:gd name="connsiteY17" fmla="*/ 20138 h 100580"/>
                <a:gd name="connsiteX18" fmla="*/ 67064 w 112820"/>
                <a:gd name="connsiteY18" fmla="*/ 13496 h 100580"/>
                <a:gd name="connsiteX19" fmla="*/ 50090 w 112820"/>
                <a:gd name="connsiteY19" fmla="*/ 13496 h 100580"/>
                <a:gd name="connsiteX20" fmla="*/ 37544 w 112820"/>
                <a:gd name="connsiteY20" fmla="*/ 13496 h 100580"/>
                <a:gd name="connsiteX21" fmla="*/ 37544 w 112820"/>
                <a:gd name="connsiteY21" fmla="*/ 13496 h 100580"/>
                <a:gd name="connsiteX22" fmla="*/ 30239 w 112820"/>
                <a:gd name="connsiteY22" fmla="*/ 13571 h 100580"/>
                <a:gd name="connsiteX23" fmla="*/ 30164 w 112820"/>
                <a:gd name="connsiteY23" fmla="*/ 13496 h 100580"/>
                <a:gd name="connsiteX24" fmla="*/ 30164 w 112820"/>
                <a:gd name="connsiteY24" fmla="*/ 6116 h 100580"/>
                <a:gd name="connsiteX25" fmla="*/ 19094 w 112820"/>
                <a:gd name="connsiteY25" fmla="*/ 1688 h 100580"/>
                <a:gd name="connsiteX26" fmla="*/ 4334 w 112820"/>
                <a:gd name="connsiteY26" fmla="*/ 1688 h 100580"/>
                <a:gd name="connsiteX27" fmla="*/ 644 w 112820"/>
                <a:gd name="connsiteY27" fmla="*/ 16448 h 100580"/>
                <a:gd name="connsiteX28" fmla="*/ 644 w 112820"/>
                <a:gd name="connsiteY28" fmla="*/ 16448 h 100580"/>
                <a:gd name="connsiteX29" fmla="*/ 8024 w 112820"/>
                <a:gd name="connsiteY29" fmla="*/ 12020 h 100580"/>
                <a:gd name="connsiteX30" fmla="*/ 24998 w 112820"/>
                <a:gd name="connsiteY30" fmla="*/ 18662 h 100580"/>
                <a:gd name="connsiteX31" fmla="*/ 36806 w 112820"/>
                <a:gd name="connsiteY31" fmla="*/ 28256 h 100580"/>
                <a:gd name="connsiteX32" fmla="*/ 31640 w 112820"/>
                <a:gd name="connsiteY32" fmla="*/ 35636 h 100580"/>
                <a:gd name="connsiteX33" fmla="*/ 18356 w 112820"/>
                <a:gd name="connsiteY33" fmla="*/ 35636 h 100580"/>
                <a:gd name="connsiteX34" fmla="*/ 25736 w 112820"/>
                <a:gd name="connsiteY34" fmla="*/ 43016 h 100580"/>
                <a:gd name="connsiteX35" fmla="*/ 41972 w 112820"/>
                <a:gd name="connsiteY35" fmla="*/ 43016 h 100580"/>
                <a:gd name="connsiteX36" fmla="*/ 46400 w 112820"/>
                <a:gd name="connsiteY36" fmla="*/ 43016 h 100580"/>
                <a:gd name="connsiteX37" fmla="*/ 53780 w 112820"/>
                <a:gd name="connsiteY37" fmla="*/ 59990 h 100580"/>
                <a:gd name="connsiteX38" fmla="*/ 58946 w 112820"/>
                <a:gd name="connsiteY38" fmla="*/ 54086 h 100580"/>
                <a:gd name="connsiteX39" fmla="*/ 58946 w 112820"/>
                <a:gd name="connsiteY39" fmla="*/ 54086 h 100580"/>
                <a:gd name="connsiteX40" fmla="*/ 58946 w 112820"/>
                <a:gd name="connsiteY40" fmla="*/ 69584 h 100580"/>
                <a:gd name="connsiteX41" fmla="*/ 58946 w 112820"/>
                <a:gd name="connsiteY41" fmla="*/ 79916 h 100580"/>
                <a:gd name="connsiteX42" fmla="*/ 58946 w 112820"/>
                <a:gd name="connsiteY42" fmla="*/ 79916 h 100580"/>
                <a:gd name="connsiteX43" fmla="*/ 63374 w 112820"/>
                <a:gd name="connsiteY43" fmla="*/ 79916 h 100580"/>
                <a:gd name="connsiteX44" fmla="*/ 74444 w 112820"/>
                <a:gd name="connsiteY44" fmla="*/ 75488 h 100580"/>
                <a:gd name="connsiteX45" fmla="*/ 91418 w 112820"/>
                <a:gd name="connsiteY45" fmla="*/ 56300 h 100580"/>
                <a:gd name="connsiteX46" fmla="*/ 95108 w 112820"/>
                <a:gd name="connsiteY46" fmla="*/ 60728 h 100580"/>
                <a:gd name="connsiteX47" fmla="*/ 105440 w 112820"/>
                <a:gd name="connsiteY47" fmla="*/ 67370 h 100580"/>
                <a:gd name="connsiteX48" fmla="*/ 105440 w 112820"/>
                <a:gd name="connsiteY48" fmla="*/ 67370 h 100580"/>
                <a:gd name="connsiteX49" fmla="*/ 99536 w 112820"/>
                <a:gd name="connsiteY49" fmla="*/ 67370 h 100580"/>
                <a:gd name="connsiteX50" fmla="*/ 91418 w 112820"/>
                <a:gd name="connsiteY50" fmla="*/ 60728 h 100580"/>
                <a:gd name="connsiteX51" fmla="*/ 88466 w 112820"/>
                <a:gd name="connsiteY51" fmla="*/ 58514 h 100580"/>
                <a:gd name="connsiteX52" fmla="*/ 74444 w 112820"/>
                <a:gd name="connsiteY52" fmla="*/ 68846 h 100580"/>
                <a:gd name="connsiteX53" fmla="*/ 74444 w 112820"/>
                <a:gd name="connsiteY53" fmla="*/ 68846 h 100580"/>
                <a:gd name="connsiteX54" fmla="*/ 74444 w 112820"/>
                <a:gd name="connsiteY54" fmla="*/ 84344 h 100580"/>
                <a:gd name="connsiteX55" fmla="*/ 74444 w 112820"/>
                <a:gd name="connsiteY55" fmla="*/ 90248 h 100580"/>
                <a:gd name="connsiteX56" fmla="*/ 74444 w 112820"/>
                <a:gd name="connsiteY56" fmla="*/ 90248 h 100580"/>
                <a:gd name="connsiteX57" fmla="*/ 74444 w 112820"/>
                <a:gd name="connsiteY57" fmla="*/ 69584 h 100580"/>
                <a:gd name="connsiteX58" fmla="*/ 58208 w 112820"/>
                <a:gd name="connsiteY58" fmla="*/ 43754 h 100580"/>
                <a:gd name="connsiteX59" fmla="*/ 50828 w 112820"/>
                <a:gd name="connsiteY59" fmla="*/ 37112 h 100580"/>
                <a:gd name="connsiteX60" fmla="*/ 50828 w 112820"/>
                <a:gd name="connsiteY60" fmla="*/ 37112 h 100580"/>
                <a:gd name="connsiteX61" fmla="*/ 56732 w 112820"/>
                <a:gd name="connsiteY61" fmla="*/ 41540 h 100580"/>
                <a:gd name="connsiteX62" fmla="*/ 61160 w 112820"/>
                <a:gd name="connsiteY62" fmla="*/ 41540 h 100580"/>
                <a:gd name="connsiteX63" fmla="*/ 61160 w 112820"/>
                <a:gd name="connsiteY63" fmla="*/ 35636 h 100580"/>
                <a:gd name="connsiteX64" fmla="*/ 54518 w 112820"/>
                <a:gd name="connsiteY64" fmla="*/ 26780 h 100580"/>
                <a:gd name="connsiteX65" fmla="*/ 54518 w 112820"/>
                <a:gd name="connsiteY65" fmla="*/ 26780 h 100580"/>
                <a:gd name="connsiteX66" fmla="*/ 61160 w 112820"/>
                <a:gd name="connsiteY66" fmla="*/ 35636 h 100580"/>
                <a:gd name="connsiteX67" fmla="*/ 66326 w 112820"/>
                <a:gd name="connsiteY67" fmla="*/ 51872 h 100580"/>
                <a:gd name="connsiteX68" fmla="*/ 62636 w 112820"/>
                <a:gd name="connsiteY68" fmla="*/ 51872 h 10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12820" h="100580">
                  <a:moveTo>
                    <a:pt x="74444" y="75488"/>
                  </a:moveTo>
                  <a:cubicBezTo>
                    <a:pt x="73694" y="80380"/>
                    <a:pt x="73694" y="85357"/>
                    <a:pt x="74444" y="90248"/>
                  </a:cubicBezTo>
                  <a:cubicBezTo>
                    <a:pt x="75728" y="94605"/>
                    <a:pt x="78629" y="98304"/>
                    <a:pt x="82562" y="100580"/>
                  </a:cubicBezTo>
                  <a:cubicBezTo>
                    <a:pt x="82703" y="99107"/>
                    <a:pt x="82703" y="97625"/>
                    <a:pt x="82562" y="96152"/>
                  </a:cubicBezTo>
                  <a:cubicBezTo>
                    <a:pt x="83057" y="91244"/>
                    <a:pt x="83057" y="86300"/>
                    <a:pt x="82562" y="81392"/>
                  </a:cubicBezTo>
                  <a:cubicBezTo>
                    <a:pt x="82562" y="76226"/>
                    <a:pt x="82562" y="64418"/>
                    <a:pt x="82562" y="64418"/>
                  </a:cubicBezTo>
                  <a:cubicBezTo>
                    <a:pt x="86156" y="68820"/>
                    <a:pt x="90695" y="72353"/>
                    <a:pt x="95846" y="74750"/>
                  </a:cubicBezTo>
                  <a:cubicBezTo>
                    <a:pt x="101138" y="77638"/>
                    <a:pt x="107529" y="77638"/>
                    <a:pt x="112820" y="74750"/>
                  </a:cubicBezTo>
                  <a:cubicBezTo>
                    <a:pt x="112820" y="74750"/>
                    <a:pt x="112820" y="70322"/>
                    <a:pt x="112820" y="69584"/>
                  </a:cubicBezTo>
                  <a:cubicBezTo>
                    <a:pt x="110414" y="70324"/>
                    <a:pt x="107846" y="70324"/>
                    <a:pt x="105440" y="69584"/>
                  </a:cubicBezTo>
                  <a:lnTo>
                    <a:pt x="93632" y="56300"/>
                  </a:lnTo>
                  <a:cubicBezTo>
                    <a:pt x="93632" y="56300"/>
                    <a:pt x="93632" y="56300"/>
                    <a:pt x="93632" y="56300"/>
                  </a:cubicBezTo>
                  <a:cubicBezTo>
                    <a:pt x="94843" y="56584"/>
                    <a:pt x="96112" y="56584"/>
                    <a:pt x="97322" y="56300"/>
                  </a:cubicBezTo>
                  <a:lnTo>
                    <a:pt x="89942" y="51872"/>
                  </a:lnTo>
                  <a:cubicBezTo>
                    <a:pt x="85293" y="48752"/>
                    <a:pt x="81071" y="45029"/>
                    <a:pt x="77396" y="40802"/>
                  </a:cubicBezTo>
                  <a:cubicBezTo>
                    <a:pt x="77396" y="40802"/>
                    <a:pt x="77396" y="40802"/>
                    <a:pt x="77396" y="40802"/>
                  </a:cubicBezTo>
                  <a:lnTo>
                    <a:pt x="77396" y="40802"/>
                  </a:lnTo>
                  <a:lnTo>
                    <a:pt x="74444" y="20138"/>
                  </a:lnTo>
                  <a:lnTo>
                    <a:pt x="67064" y="13496"/>
                  </a:lnTo>
                  <a:cubicBezTo>
                    <a:pt x="61559" y="15352"/>
                    <a:pt x="55596" y="15352"/>
                    <a:pt x="50090" y="13496"/>
                  </a:cubicBezTo>
                  <a:cubicBezTo>
                    <a:pt x="45943" y="14259"/>
                    <a:pt x="41692" y="14259"/>
                    <a:pt x="37544" y="13496"/>
                  </a:cubicBezTo>
                  <a:lnTo>
                    <a:pt x="37544" y="13496"/>
                  </a:lnTo>
                  <a:cubicBezTo>
                    <a:pt x="35547" y="15534"/>
                    <a:pt x="32276" y="15568"/>
                    <a:pt x="30239" y="13571"/>
                  </a:cubicBezTo>
                  <a:cubicBezTo>
                    <a:pt x="30214" y="13546"/>
                    <a:pt x="30189" y="13521"/>
                    <a:pt x="30164" y="13496"/>
                  </a:cubicBezTo>
                  <a:cubicBezTo>
                    <a:pt x="28981" y="11178"/>
                    <a:pt x="28981" y="8434"/>
                    <a:pt x="30164" y="6116"/>
                  </a:cubicBezTo>
                  <a:lnTo>
                    <a:pt x="19094" y="1688"/>
                  </a:lnTo>
                  <a:cubicBezTo>
                    <a:pt x="14432" y="-563"/>
                    <a:pt x="8997" y="-563"/>
                    <a:pt x="4334" y="1688"/>
                  </a:cubicBezTo>
                  <a:cubicBezTo>
                    <a:pt x="468" y="5546"/>
                    <a:pt x="-951" y="11225"/>
                    <a:pt x="644" y="16448"/>
                  </a:cubicBezTo>
                  <a:cubicBezTo>
                    <a:pt x="644" y="20876"/>
                    <a:pt x="644" y="16448"/>
                    <a:pt x="644" y="16448"/>
                  </a:cubicBezTo>
                  <a:cubicBezTo>
                    <a:pt x="2173" y="13796"/>
                    <a:pt x="4965" y="12121"/>
                    <a:pt x="8024" y="12020"/>
                  </a:cubicBezTo>
                  <a:cubicBezTo>
                    <a:pt x="14440" y="11234"/>
                    <a:pt x="20820" y="13731"/>
                    <a:pt x="24998" y="18662"/>
                  </a:cubicBezTo>
                  <a:lnTo>
                    <a:pt x="36806" y="28256"/>
                  </a:lnTo>
                  <a:cubicBezTo>
                    <a:pt x="36806" y="28256"/>
                    <a:pt x="36806" y="33422"/>
                    <a:pt x="31640" y="35636"/>
                  </a:cubicBezTo>
                  <a:cubicBezTo>
                    <a:pt x="27293" y="36830"/>
                    <a:pt x="22704" y="36830"/>
                    <a:pt x="18356" y="35636"/>
                  </a:cubicBezTo>
                  <a:cubicBezTo>
                    <a:pt x="18356" y="35636"/>
                    <a:pt x="18356" y="41540"/>
                    <a:pt x="25736" y="43016"/>
                  </a:cubicBezTo>
                  <a:cubicBezTo>
                    <a:pt x="30989" y="44873"/>
                    <a:pt x="36720" y="44873"/>
                    <a:pt x="41972" y="43016"/>
                  </a:cubicBezTo>
                  <a:cubicBezTo>
                    <a:pt x="41972" y="43016"/>
                    <a:pt x="41972" y="43016"/>
                    <a:pt x="46400" y="43016"/>
                  </a:cubicBezTo>
                  <a:cubicBezTo>
                    <a:pt x="50662" y="47708"/>
                    <a:pt x="53256" y="53674"/>
                    <a:pt x="53780" y="59990"/>
                  </a:cubicBezTo>
                  <a:cubicBezTo>
                    <a:pt x="56605" y="59358"/>
                    <a:pt x="58695" y="56970"/>
                    <a:pt x="58946" y="54086"/>
                  </a:cubicBezTo>
                  <a:cubicBezTo>
                    <a:pt x="58946" y="54086"/>
                    <a:pt x="58946" y="54086"/>
                    <a:pt x="58946" y="54086"/>
                  </a:cubicBezTo>
                  <a:cubicBezTo>
                    <a:pt x="58946" y="54086"/>
                    <a:pt x="58946" y="65156"/>
                    <a:pt x="58946" y="69584"/>
                  </a:cubicBezTo>
                  <a:cubicBezTo>
                    <a:pt x="59286" y="73020"/>
                    <a:pt x="59286" y="76481"/>
                    <a:pt x="58946" y="79916"/>
                  </a:cubicBezTo>
                  <a:lnTo>
                    <a:pt x="58946" y="79916"/>
                  </a:lnTo>
                  <a:lnTo>
                    <a:pt x="63374" y="79916"/>
                  </a:lnTo>
                  <a:cubicBezTo>
                    <a:pt x="63374" y="79916"/>
                    <a:pt x="74444" y="75488"/>
                    <a:pt x="74444" y="75488"/>
                  </a:cubicBezTo>
                  <a:close/>
                  <a:moveTo>
                    <a:pt x="91418" y="56300"/>
                  </a:moveTo>
                  <a:cubicBezTo>
                    <a:pt x="91418" y="56300"/>
                    <a:pt x="91418" y="56300"/>
                    <a:pt x="95108" y="60728"/>
                  </a:cubicBezTo>
                  <a:cubicBezTo>
                    <a:pt x="98075" y="63609"/>
                    <a:pt x="101588" y="65868"/>
                    <a:pt x="105440" y="67370"/>
                  </a:cubicBezTo>
                  <a:lnTo>
                    <a:pt x="105440" y="67370"/>
                  </a:lnTo>
                  <a:lnTo>
                    <a:pt x="99536" y="67370"/>
                  </a:lnTo>
                  <a:cubicBezTo>
                    <a:pt x="96407" y="65735"/>
                    <a:pt x="93640" y="63474"/>
                    <a:pt x="91418" y="60728"/>
                  </a:cubicBezTo>
                  <a:lnTo>
                    <a:pt x="88466" y="58514"/>
                  </a:lnTo>
                  <a:close/>
                  <a:moveTo>
                    <a:pt x="74444" y="68846"/>
                  </a:moveTo>
                  <a:cubicBezTo>
                    <a:pt x="74444" y="68846"/>
                    <a:pt x="74444" y="68846"/>
                    <a:pt x="74444" y="68846"/>
                  </a:cubicBezTo>
                  <a:cubicBezTo>
                    <a:pt x="74444" y="68846"/>
                    <a:pt x="74444" y="84344"/>
                    <a:pt x="74444" y="84344"/>
                  </a:cubicBezTo>
                  <a:cubicBezTo>
                    <a:pt x="74444" y="84344"/>
                    <a:pt x="74444" y="89510"/>
                    <a:pt x="74444" y="90248"/>
                  </a:cubicBezTo>
                  <a:cubicBezTo>
                    <a:pt x="74444" y="90986"/>
                    <a:pt x="74444" y="90248"/>
                    <a:pt x="74444" y="90248"/>
                  </a:cubicBezTo>
                  <a:cubicBezTo>
                    <a:pt x="74444" y="90248"/>
                    <a:pt x="74444" y="69584"/>
                    <a:pt x="74444" y="69584"/>
                  </a:cubicBezTo>
                  <a:close/>
                  <a:moveTo>
                    <a:pt x="58208" y="43754"/>
                  </a:moveTo>
                  <a:lnTo>
                    <a:pt x="50828" y="37112"/>
                  </a:lnTo>
                  <a:cubicBezTo>
                    <a:pt x="50828" y="37112"/>
                    <a:pt x="50828" y="37112"/>
                    <a:pt x="50828" y="37112"/>
                  </a:cubicBezTo>
                  <a:lnTo>
                    <a:pt x="56732" y="41540"/>
                  </a:lnTo>
                  <a:cubicBezTo>
                    <a:pt x="56732" y="41540"/>
                    <a:pt x="56732" y="41540"/>
                    <a:pt x="61160" y="41540"/>
                  </a:cubicBezTo>
                  <a:cubicBezTo>
                    <a:pt x="65588" y="41540"/>
                    <a:pt x="61160" y="41540"/>
                    <a:pt x="61160" y="35636"/>
                  </a:cubicBezTo>
                  <a:cubicBezTo>
                    <a:pt x="61160" y="29732"/>
                    <a:pt x="56732" y="29732"/>
                    <a:pt x="54518" y="26780"/>
                  </a:cubicBezTo>
                  <a:cubicBezTo>
                    <a:pt x="52304" y="23828"/>
                    <a:pt x="54518" y="26780"/>
                    <a:pt x="54518" y="26780"/>
                  </a:cubicBezTo>
                  <a:cubicBezTo>
                    <a:pt x="56923" y="29585"/>
                    <a:pt x="59141" y="32542"/>
                    <a:pt x="61160" y="35636"/>
                  </a:cubicBezTo>
                  <a:cubicBezTo>
                    <a:pt x="63503" y="40831"/>
                    <a:pt x="65237" y="46279"/>
                    <a:pt x="66326" y="51872"/>
                  </a:cubicBezTo>
                  <a:lnTo>
                    <a:pt x="62636" y="51872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18E4EBFC-42B4-4890-B723-1C0DD8AFA167}"/>
                </a:ext>
              </a:extLst>
            </p:cNvPr>
            <p:cNvSpPr/>
            <p:nvPr/>
          </p:nvSpPr>
          <p:spPr>
            <a:xfrm>
              <a:off x="3697177" y="1909377"/>
              <a:ext cx="5165" cy="12546"/>
            </a:xfrm>
            <a:custGeom>
              <a:avLst/>
              <a:gdLst>
                <a:gd name="connsiteX0" fmla="*/ 5166 w 5165"/>
                <a:gd name="connsiteY0" fmla="*/ 12546 h 12546"/>
                <a:gd name="connsiteX1" fmla="*/ 0 w 5165"/>
                <a:gd name="connsiteY1" fmla="*/ 4428 h 12546"/>
                <a:gd name="connsiteX2" fmla="*/ 0 w 5165"/>
                <a:gd name="connsiteY2" fmla="*/ 0 h 12546"/>
                <a:gd name="connsiteX3" fmla="*/ 0 w 5165"/>
                <a:gd name="connsiteY3" fmla="*/ 6642 h 12546"/>
                <a:gd name="connsiteX4" fmla="*/ 0 w 5165"/>
                <a:gd name="connsiteY4" fmla="*/ 6642 h 12546"/>
                <a:gd name="connsiteX5" fmla="*/ 5166 w 5165"/>
                <a:gd name="connsiteY5" fmla="*/ 664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12546">
                  <a:moveTo>
                    <a:pt x="5166" y="12546"/>
                  </a:moveTo>
                  <a:cubicBezTo>
                    <a:pt x="3110" y="10068"/>
                    <a:pt x="1375" y="7340"/>
                    <a:pt x="0" y="4428"/>
                  </a:cubicBezTo>
                  <a:cubicBezTo>
                    <a:pt x="139" y="2955"/>
                    <a:pt x="139" y="1473"/>
                    <a:pt x="0" y="0"/>
                  </a:cubicBezTo>
                  <a:cubicBezTo>
                    <a:pt x="323" y="2202"/>
                    <a:pt x="323" y="4440"/>
                    <a:pt x="0" y="6642"/>
                  </a:cubicBezTo>
                  <a:lnTo>
                    <a:pt x="0" y="6642"/>
                  </a:lnTo>
                  <a:cubicBezTo>
                    <a:pt x="1703" y="7001"/>
                    <a:pt x="3463" y="7001"/>
                    <a:pt x="5166" y="664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B6972A5E-FA87-4501-8C1B-6B32E051E817}"/>
                </a:ext>
              </a:extLst>
            </p:cNvPr>
            <p:cNvSpPr/>
            <p:nvPr/>
          </p:nvSpPr>
          <p:spPr>
            <a:xfrm>
              <a:off x="3714150" y="1895355"/>
              <a:ext cx="29520" cy="28850"/>
            </a:xfrm>
            <a:custGeom>
              <a:avLst/>
              <a:gdLst>
                <a:gd name="connsiteX0" fmla="*/ 0 w 29520"/>
                <a:gd name="connsiteY0" fmla="*/ 28044 h 28850"/>
                <a:gd name="connsiteX1" fmla="*/ 18450 w 29520"/>
                <a:gd name="connsiteY1" fmla="*/ 28044 h 28850"/>
                <a:gd name="connsiteX2" fmla="*/ 29520 w 29520"/>
                <a:gd name="connsiteY2" fmla="*/ 28044 h 28850"/>
                <a:gd name="connsiteX3" fmla="*/ 29520 w 29520"/>
                <a:gd name="connsiteY3" fmla="*/ 28044 h 28850"/>
                <a:gd name="connsiteX4" fmla="*/ 24354 w 29520"/>
                <a:gd name="connsiteY4" fmla="*/ 18450 h 28850"/>
                <a:gd name="connsiteX5" fmla="*/ 24354 w 29520"/>
                <a:gd name="connsiteY5" fmla="*/ 14022 h 28850"/>
                <a:gd name="connsiteX6" fmla="*/ 8856 w 29520"/>
                <a:gd name="connsiteY6" fmla="*/ 14022 h 28850"/>
                <a:gd name="connsiteX7" fmla="*/ 14760 w 29520"/>
                <a:gd name="connsiteY7" fmla="*/ 22878 h 28850"/>
                <a:gd name="connsiteX8" fmla="*/ 18450 w 29520"/>
                <a:gd name="connsiteY8" fmla="*/ 22878 h 28850"/>
                <a:gd name="connsiteX9" fmla="*/ 11070 w 29520"/>
                <a:gd name="connsiteY9" fmla="*/ 22878 h 28850"/>
                <a:gd name="connsiteX10" fmla="*/ 2952 w 29520"/>
                <a:gd name="connsiteY10" fmla="*/ 0 h 28850"/>
                <a:gd name="connsiteX11" fmla="*/ 2952 w 29520"/>
                <a:gd name="connsiteY11" fmla="*/ 17712 h 2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20" h="28850">
                  <a:moveTo>
                    <a:pt x="0" y="28044"/>
                  </a:moveTo>
                  <a:cubicBezTo>
                    <a:pt x="6103" y="29120"/>
                    <a:pt x="12347" y="29120"/>
                    <a:pt x="18450" y="28044"/>
                  </a:cubicBezTo>
                  <a:lnTo>
                    <a:pt x="29520" y="28044"/>
                  </a:lnTo>
                  <a:cubicBezTo>
                    <a:pt x="29520" y="28044"/>
                    <a:pt x="29520" y="28044"/>
                    <a:pt x="29520" y="28044"/>
                  </a:cubicBezTo>
                  <a:cubicBezTo>
                    <a:pt x="27520" y="25006"/>
                    <a:pt x="25786" y="21795"/>
                    <a:pt x="24354" y="18450"/>
                  </a:cubicBezTo>
                  <a:lnTo>
                    <a:pt x="24354" y="14022"/>
                  </a:lnTo>
                  <a:cubicBezTo>
                    <a:pt x="19358" y="15889"/>
                    <a:pt x="13852" y="15889"/>
                    <a:pt x="8856" y="14022"/>
                  </a:cubicBezTo>
                  <a:cubicBezTo>
                    <a:pt x="10273" y="17308"/>
                    <a:pt x="12273" y="20308"/>
                    <a:pt x="14760" y="22878"/>
                  </a:cubicBezTo>
                  <a:lnTo>
                    <a:pt x="18450" y="22878"/>
                  </a:lnTo>
                  <a:cubicBezTo>
                    <a:pt x="18450" y="22878"/>
                    <a:pt x="18450" y="22878"/>
                    <a:pt x="11070" y="22878"/>
                  </a:cubicBezTo>
                  <a:cubicBezTo>
                    <a:pt x="4613" y="17156"/>
                    <a:pt x="1542" y="8514"/>
                    <a:pt x="2952" y="0"/>
                  </a:cubicBezTo>
                  <a:cubicBezTo>
                    <a:pt x="3601" y="5886"/>
                    <a:pt x="3601" y="11826"/>
                    <a:pt x="2952" y="1771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BDA175FE-98CF-4FDB-B797-CFA791C7B656}"/>
                </a:ext>
              </a:extLst>
            </p:cNvPr>
            <p:cNvSpPr/>
            <p:nvPr/>
          </p:nvSpPr>
          <p:spPr>
            <a:xfrm>
              <a:off x="3702343" y="2110851"/>
              <a:ext cx="84441" cy="76705"/>
            </a:xfrm>
            <a:custGeom>
              <a:avLst/>
              <a:gdLst>
                <a:gd name="connsiteX0" fmla="*/ 57564 w 84441"/>
                <a:gd name="connsiteY0" fmla="*/ 11070 h 76705"/>
                <a:gd name="connsiteX1" fmla="*/ 45756 w 84441"/>
                <a:gd name="connsiteY1" fmla="*/ 22878 h 76705"/>
                <a:gd name="connsiteX2" fmla="*/ 34686 w 84441"/>
                <a:gd name="connsiteY2" fmla="*/ 11070 h 76705"/>
                <a:gd name="connsiteX3" fmla="*/ 19926 w 84441"/>
                <a:gd name="connsiteY3" fmla="*/ 738 h 76705"/>
                <a:gd name="connsiteX4" fmla="*/ 11070 w 84441"/>
                <a:gd name="connsiteY4" fmla="*/ 15498 h 76705"/>
                <a:gd name="connsiteX5" fmla="*/ 4428 w 84441"/>
                <a:gd name="connsiteY5" fmla="*/ 22878 h 76705"/>
                <a:gd name="connsiteX6" fmla="*/ 0 w 84441"/>
                <a:gd name="connsiteY6" fmla="*/ 32472 h 76705"/>
                <a:gd name="connsiteX7" fmla="*/ 0 w 84441"/>
                <a:gd name="connsiteY7" fmla="*/ 44280 h 76705"/>
                <a:gd name="connsiteX8" fmla="*/ 8118 w 84441"/>
                <a:gd name="connsiteY8" fmla="*/ 44280 h 76705"/>
                <a:gd name="connsiteX9" fmla="*/ 11808 w 84441"/>
                <a:gd name="connsiteY9" fmla="*/ 36162 h 76705"/>
                <a:gd name="connsiteX10" fmla="*/ 11808 w 84441"/>
                <a:gd name="connsiteY10" fmla="*/ 36162 h 76705"/>
                <a:gd name="connsiteX11" fmla="*/ 11808 w 84441"/>
                <a:gd name="connsiteY11" fmla="*/ 43542 h 76705"/>
                <a:gd name="connsiteX12" fmla="*/ 11808 w 84441"/>
                <a:gd name="connsiteY12" fmla="*/ 56826 h 76705"/>
                <a:gd name="connsiteX13" fmla="*/ 17712 w 84441"/>
                <a:gd name="connsiteY13" fmla="*/ 61992 h 76705"/>
                <a:gd name="connsiteX14" fmla="*/ 23616 w 84441"/>
                <a:gd name="connsiteY14" fmla="*/ 56088 h 76705"/>
                <a:gd name="connsiteX15" fmla="*/ 23616 w 84441"/>
                <a:gd name="connsiteY15" fmla="*/ 52398 h 76705"/>
                <a:gd name="connsiteX16" fmla="*/ 23616 w 84441"/>
                <a:gd name="connsiteY16" fmla="*/ 45756 h 76705"/>
                <a:gd name="connsiteX17" fmla="*/ 23616 w 84441"/>
                <a:gd name="connsiteY17" fmla="*/ 50922 h 76705"/>
                <a:gd name="connsiteX18" fmla="*/ 23616 w 84441"/>
                <a:gd name="connsiteY18" fmla="*/ 63468 h 76705"/>
                <a:gd name="connsiteX19" fmla="*/ 27306 w 84441"/>
                <a:gd name="connsiteY19" fmla="*/ 73800 h 76705"/>
                <a:gd name="connsiteX20" fmla="*/ 33948 w 84441"/>
                <a:gd name="connsiteY20" fmla="*/ 64206 h 76705"/>
                <a:gd name="connsiteX21" fmla="*/ 33948 w 84441"/>
                <a:gd name="connsiteY21" fmla="*/ 54612 h 76705"/>
                <a:gd name="connsiteX22" fmla="*/ 33948 w 84441"/>
                <a:gd name="connsiteY22" fmla="*/ 61254 h 76705"/>
                <a:gd name="connsiteX23" fmla="*/ 33948 w 84441"/>
                <a:gd name="connsiteY23" fmla="*/ 66420 h 76705"/>
                <a:gd name="connsiteX24" fmla="*/ 33948 w 84441"/>
                <a:gd name="connsiteY24" fmla="*/ 76014 h 76705"/>
                <a:gd name="connsiteX25" fmla="*/ 39852 w 84441"/>
                <a:gd name="connsiteY25" fmla="*/ 76014 h 76705"/>
                <a:gd name="connsiteX26" fmla="*/ 43542 w 84441"/>
                <a:gd name="connsiteY26" fmla="*/ 61254 h 76705"/>
                <a:gd name="connsiteX27" fmla="*/ 43542 w 84441"/>
                <a:gd name="connsiteY27" fmla="*/ 54612 h 76705"/>
                <a:gd name="connsiteX28" fmla="*/ 43542 w 84441"/>
                <a:gd name="connsiteY28" fmla="*/ 64206 h 76705"/>
                <a:gd name="connsiteX29" fmla="*/ 50922 w 84441"/>
                <a:gd name="connsiteY29" fmla="*/ 73800 h 76705"/>
                <a:gd name="connsiteX30" fmla="*/ 54612 w 84441"/>
                <a:gd name="connsiteY30" fmla="*/ 63468 h 76705"/>
                <a:gd name="connsiteX31" fmla="*/ 54612 w 84441"/>
                <a:gd name="connsiteY31" fmla="*/ 50922 h 76705"/>
                <a:gd name="connsiteX32" fmla="*/ 54612 w 84441"/>
                <a:gd name="connsiteY32" fmla="*/ 50922 h 76705"/>
                <a:gd name="connsiteX33" fmla="*/ 54612 w 84441"/>
                <a:gd name="connsiteY33" fmla="*/ 55350 h 76705"/>
                <a:gd name="connsiteX34" fmla="*/ 59778 w 84441"/>
                <a:gd name="connsiteY34" fmla="*/ 60516 h 76705"/>
                <a:gd name="connsiteX35" fmla="*/ 66420 w 84441"/>
                <a:gd name="connsiteY35" fmla="*/ 55350 h 76705"/>
                <a:gd name="connsiteX36" fmla="*/ 66420 w 84441"/>
                <a:gd name="connsiteY36" fmla="*/ 35424 h 76705"/>
                <a:gd name="connsiteX37" fmla="*/ 66420 w 84441"/>
                <a:gd name="connsiteY37" fmla="*/ 35424 h 76705"/>
                <a:gd name="connsiteX38" fmla="*/ 70110 w 84441"/>
                <a:gd name="connsiteY38" fmla="*/ 43542 h 76705"/>
                <a:gd name="connsiteX39" fmla="*/ 78228 w 84441"/>
                <a:gd name="connsiteY39" fmla="*/ 43542 h 76705"/>
                <a:gd name="connsiteX40" fmla="*/ 78228 w 84441"/>
                <a:gd name="connsiteY40" fmla="*/ 31734 h 76705"/>
                <a:gd name="connsiteX41" fmla="*/ 65682 w 84441"/>
                <a:gd name="connsiteY41" fmla="*/ 15498 h 76705"/>
                <a:gd name="connsiteX42" fmla="*/ 58302 w 84441"/>
                <a:gd name="connsiteY42" fmla="*/ 0 h 76705"/>
                <a:gd name="connsiteX43" fmla="*/ 57564 w 84441"/>
                <a:gd name="connsiteY43" fmla="*/ 11070 h 76705"/>
                <a:gd name="connsiteX44" fmla="*/ 10332 w 84441"/>
                <a:gd name="connsiteY44" fmla="*/ 26568 h 76705"/>
                <a:gd name="connsiteX45" fmla="*/ 5904 w 84441"/>
                <a:gd name="connsiteY45" fmla="*/ 36162 h 76705"/>
                <a:gd name="connsiteX46" fmla="*/ 5904 w 84441"/>
                <a:gd name="connsiteY46" fmla="*/ 36162 h 76705"/>
                <a:gd name="connsiteX47" fmla="*/ 5904 w 84441"/>
                <a:gd name="connsiteY47" fmla="*/ 28782 h 76705"/>
                <a:gd name="connsiteX48" fmla="*/ 11070 w 84441"/>
                <a:gd name="connsiteY48" fmla="*/ 22878 h 76705"/>
                <a:gd name="connsiteX49" fmla="*/ 22140 w 84441"/>
                <a:gd name="connsiteY49" fmla="*/ 34686 h 76705"/>
                <a:gd name="connsiteX50" fmla="*/ 17712 w 84441"/>
                <a:gd name="connsiteY50" fmla="*/ 42804 h 76705"/>
                <a:gd name="connsiteX51" fmla="*/ 17712 w 84441"/>
                <a:gd name="connsiteY51" fmla="*/ 33948 h 76705"/>
                <a:gd name="connsiteX52" fmla="*/ 17712 w 84441"/>
                <a:gd name="connsiteY52" fmla="*/ 28782 h 76705"/>
                <a:gd name="connsiteX53" fmla="*/ 22140 w 84441"/>
                <a:gd name="connsiteY53" fmla="*/ 34686 h 76705"/>
                <a:gd name="connsiteX54" fmla="*/ 33948 w 84441"/>
                <a:gd name="connsiteY54" fmla="*/ 46494 h 76705"/>
                <a:gd name="connsiteX55" fmla="*/ 33948 w 84441"/>
                <a:gd name="connsiteY55" fmla="*/ 46494 h 76705"/>
                <a:gd name="connsiteX56" fmla="*/ 33948 w 84441"/>
                <a:gd name="connsiteY56" fmla="*/ 46494 h 76705"/>
                <a:gd name="connsiteX57" fmla="*/ 33948 w 84441"/>
                <a:gd name="connsiteY57" fmla="*/ 42066 h 76705"/>
                <a:gd name="connsiteX58" fmla="*/ 33948 w 84441"/>
                <a:gd name="connsiteY58" fmla="*/ 36900 h 76705"/>
                <a:gd name="connsiteX59" fmla="*/ 33948 w 84441"/>
                <a:gd name="connsiteY59" fmla="*/ 36900 h 76705"/>
                <a:gd name="connsiteX60" fmla="*/ 46494 w 84441"/>
                <a:gd name="connsiteY60" fmla="*/ 46494 h 76705"/>
                <a:gd name="connsiteX61" fmla="*/ 46494 w 84441"/>
                <a:gd name="connsiteY61" fmla="*/ 53874 h 76705"/>
                <a:gd name="connsiteX62" fmla="*/ 46494 w 84441"/>
                <a:gd name="connsiteY62" fmla="*/ 53874 h 76705"/>
                <a:gd name="connsiteX63" fmla="*/ 46494 w 84441"/>
                <a:gd name="connsiteY63" fmla="*/ 53874 h 76705"/>
                <a:gd name="connsiteX64" fmla="*/ 46494 w 84441"/>
                <a:gd name="connsiteY64" fmla="*/ 46494 h 76705"/>
                <a:gd name="connsiteX65" fmla="*/ 46494 w 84441"/>
                <a:gd name="connsiteY65" fmla="*/ 46494 h 76705"/>
                <a:gd name="connsiteX66" fmla="*/ 46494 w 84441"/>
                <a:gd name="connsiteY66" fmla="*/ 46494 h 76705"/>
                <a:gd name="connsiteX67" fmla="*/ 59040 w 84441"/>
                <a:gd name="connsiteY67" fmla="*/ 46494 h 76705"/>
                <a:gd name="connsiteX68" fmla="*/ 59040 w 84441"/>
                <a:gd name="connsiteY68" fmla="*/ 46494 h 76705"/>
                <a:gd name="connsiteX69" fmla="*/ 59040 w 84441"/>
                <a:gd name="connsiteY69" fmla="*/ 42066 h 76705"/>
                <a:gd name="connsiteX70" fmla="*/ 59040 w 84441"/>
                <a:gd name="connsiteY70" fmla="*/ 42066 h 76705"/>
                <a:gd name="connsiteX71" fmla="*/ 59040 w 84441"/>
                <a:gd name="connsiteY71" fmla="*/ 47232 h 76705"/>
                <a:gd name="connsiteX72" fmla="*/ 59040 w 84441"/>
                <a:gd name="connsiteY72" fmla="*/ 51660 h 76705"/>
                <a:gd name="connsiteX73" fmla="*/ 84132 w 84441"/>
                <a:gd name="connsiteY73" fmla="*/ 27306 h 76705"/>
                <a:gd name="connsiteX74" fmla="*/ 84132 w 84441"/>
                <a:gd name="connsiteY74" fmla="*/ 34686 h 76705"/>
                <a:gd name="connsiteX75" fmla="*/ 84132 w 84441"/>
                <a:gd name="connsiteY75" fmla="*/ 34686 h 76705"/>
                <a:gd name="connsiteX76" fmla="*/ 78966 w 84441"/>
                <a:gd name="connsiteY76" fmla="*/ 25092 h 76705"/>
                <a:gd name="connsiteX77" fmla="*/ 84132 w 84441"/>
                <a:gd name="connsiteY77" fmla="*/ 28782 h 76705"/>
                <a:gd name="connsiteX78" fmla="*/ 73800 w 84441"/>
                <a:gd name="connsiteY78" fmla="*/ 46494 h 76705"/>
                <a:gd name="connsiteX79" fmla="*/ 73800 w 84441"/>
                <a:gd name="connsiteY79" fmla="*/ 38376 h 76705"/>
                <a:gd name="connsiteX80" fmla="*/ 73800 w 84441"/>
                <a:gd name="connsiteY80" fmla="*/ 33948 h 76705"/>
                <a:gd name="connsiteX81" fmla="*/ 73800 w 84441"/>
                <a:gd name="connsiteY81" fmla="*/ 33948 h 76705"/>
                <a:gd name="connsiteX82" fmla="*/ 73800 w 84441"/>
                <a:gd name="connsiteY82" fmla="*/ 39852 h 7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84441" h="76705">
                  <a:moveTo>
                    <a:pt x="57564" y="11070"/>
                  </a:moveTo>
                  <a:lnTo>
                    <a:pt x="45756" y="22878"/>
                  </a:lnTo>
                  <a:lnTo>
                    <a:pt x="34686" y="11070"/>
                  </a:lnTo>
                  <a:cubicBezTo>
                    <a:pt x="30450" y="6738"/>
                    <a:pt x="25446" y="3234"/>
                    <a:pt x="19926" y="738"/>
                  </a:cubicBezTo>
                  <a:cubicBezTo>
                    <a:pt x="17387" y="5892"/>
                    <a:pt x="14421" y="10829"/>
                    <a:pt x="11070" y="15498"/>
                  </a:cubicBezTo>
                  <a:lnTo>
                    <a:pt x="4428" y="22878"/>
                  </a:lnTo>
                  <a:cubicBezTo>
                    <a:pt x="2081" y="25598"/>
                    <a:pt x="546" y="28922"/>
                    <a:pt x="0" y="32472"/>
                  </a:cubicBezTo>
                  <a:cubicBezTo>
                    <a:pt x="0" y="39114"/>
                    <a:pt x="0" y="43542"/>
                    <a:pt x="0" y="44280"/>
                  </a:cubicBezTo>
                  <a:cubicBezTo>
                    <a:pt x="2509" y="45730"/>
                    <a:pt x="5609" y="45730"/>
                    <a:pt x="8118" y="44280"/>
                  </a:cubicBezTo>
                  <a:cubicBezTo>
                    <a:pt x="8118" y="44280"/>
                    <a:pt x="8118" y="38376"/>
                    <a:pt x="11808" y="36162"/>
                  </a:cubicBezTo>
                  <a:lnTo>
                    <a:pt x="11808" y="36162"/>
                  </a:lnTo>
                  <a:cubicBezTo>
                    <a:pt x="12302" y="38597"/>
                    <a:pt x="12302" y="41107"/>
                    <a:pt x="11808" y="43542"/>
                  </a:cubicBezTo>
                  <a:cubicBezTo>
                    <a:pt x="11195" y="47949"/>
                    <a:pt x="11195" y="52419"/>
                    <a:pt x="11808" y="56826"/>
                  </a:cubicBezTo>
                  <a:cubicBezTo>
                    <a:pt x="11808" y="61992"/>
                    <a:pt x="16236" y="62730"/>
                    <a:pt x="17712" y="61992"/>
                  </a:cubicBezTo>
                  <a:lnTo>
                    <a:pt x="23616" y="56088"/>
                  </a:lnTo>
                  <a:lnTo>
                    <a:pt x="23616" y="52398"/>
                  </a:lnTo>
                  <a:cubicBezTo>
                    <a:pt x="23616" y="52398"/>
                    <a:pt x="23616" y="45756"/>
                    <a:pt x="23616" y="45756"/>
                  </a:cubicBezTo>
                  <a:cubicBezTo>
                    <a:pt x="23616" y="45756"/>
                    <a:pt x="23616" y="45756"/>
                    <a:pt x="23616" y="50922"/>
                  </a:cubicBezTo>
                  <a:cubicBezTo>
                    <a:pt x="23011" y="55082"/>
                    <a:pt x="23011" y="59308"/>
                    <a:pt x="23616" y="63468"/>
                  </a:cubicBezTo>
                  <a:cubicBezTo>
                    <a:pt x="23616" y="67158"/>
                    <a:pt x="23616" y="73800"/>
                    <a:pt x="27306" y="73800"/>
                  </a:cubicBezTo>
                  <a:cubicBezTo>
                    <a:pt x="30996" y="73800"/>
                    <a:pt x="32472" y="73800"/>
                    <a:pt x="33948" y="64206"/>
                  </a:cubicBezTo>
                  <a:cubicBezTo>
                    <a:pt x="35424" y="54612"/>
                    <a:pt x="33948" y="54612"/>
                    <a:pt x="33948" y="54612"/>
                  </a:cubicBezTo>
                  <a:cubicBezTo>
                    <a:pt x="33948" y="54612"/>
                    <a:pt x="33948" y="59778"/>
                    <a:pt x="33948" y="61254"/>
                  </a:cubicBezTo>
                  <a:lnTo>
                    <a:pt x="33948" y="66420"/>
                  </a:lnTo>
                  <a:cubicBezTo>
                    <a:pt x="33638" y="69610"/>
                    <a:pt x="33638" y="72824"/>
                    <a:pt x="33948" y="76014"/>
                  </a:cubicBezTo>
                  <a:cubicBezTo>
                    <a:pt x="35808" y="76936"/>
                    <a:pt x="37992" y="76936"/>
                    <a:pt x="39852" y="76014"/>
                  </a:cubicBezTo>
                  <a:cubicBezTo>
                    <a:pt x="42118" y="71411"/>
                    <a:pt x="43372" y="66380"/>
                    <a:pt x="43542" y="61254"/>
                  </a:cubicBezTo>
                  <a:cubicBezTo>
                    <a:pt x="43542" y="61254"/>
                    <a:pt x="43542" y="54612"/>
                    <a:pt x="43542" y="54612"/>
                  </a:cubicBezTo>
                  <a:cubicBezTo>
                    <a:pt x="43542" y="54612"/>
                    <a:pt x="43542" y="54612"/>
                    <a:pt x="43542" y="64206"/>
                  </a:cubicBezTo>
                  <a:cubicBezTo>
                    <a:pt x="43542" y="73800"/>
                    <a:pt x="47232" y="73800"/>
                    <a:pt x="50922" y="73800"/>
                  </a:cubicBezTo>
                  <a:cubicBezTo>
                    <a:pt x="54612" y="73800"/>
                    <a:pt x="54612" y="67158"/>
                    <a:pt x="54612" y="63468"/>
                  </a:cubicBezTo>
                  <a:cubicBezTo>
                    <a:pt x="54870" y="59290"/>
                    <a:pt x="54870" y="55100"/>
                    <a:pt x="54612" y="50922"/>
                  </a:cubicBezTo>
                  <a:cubicBezTo>
                    <a:pt x="54612" y="46494"/>
                    <a:pt x="54612" y="50922"/>
                    <a:pt x="54612" y="50922"/>
                  </a:cubicBezTo>
                  <a:lnTo>
                    <a:pt x="54612" y="55350"/>
                  </a:lnTo>
                  <a:cubicBezTo>
                    <a:pt x="54612" y="55350"/>
                    <a:pt x="58302" y="60516"/>
                    <a:pt x="59778" y="60516"/>
                  </a:cubicBezTo>
                  <a:cubicBezTo>
                    <a:pt x="61254" y="60516"/>
                    <a:pt x="64944" y="60516"/>
                    <a:pt x="66420" y="55350"/>
                  </a:cubicBezTo>
                  <a:cubicBezTo>
                    <a:pt x="67254" y="48734"/>
                    <a:pt x="67254" y="42040"/>
                    <a:pt x="66420" y="35424"/>
                  </a:cubicBezTo>
                  <a:lnTo>
                    <a:pt x="66420" y="35424"/>
                  </a:lnTo>
                  <a:cubicBezTo>
                    <a:pt x="66420" y="35424"/>
                    <a:pt x="66420" y="41328"/>
                    <a:pt x="70110" y="43542"/>
                  </a:cubicBezTo>
                  <a:cubicBezTo>
                    <a:pt x="72619" y="44992"/>
                    <a:pt x="75719" y="44992"/>
                    <a:pt x="78228" y="43542"/>
                  </a:cubicBezTo>
                  <a:cubicBezTo>
                    <a:pt x="78228" y="43542"/>
                    <a:pt x="78228" y="38376"/>
                    <a:pt x="78228" y="31734"/>
                  </a:cubicBezTo>
                  <a:cubicBezTo>
                    <a:pt x="78228" y="25092"/>
                    <a:pt x="70110" y="20664"/>
                    <a:pt x="65682" y="15498"/>
                  </a:cubicBezTo>
                  <a:cubicBezTo>
                    <a:pt x="62723" y="10585"/>
                    <a:pt x="60250" y="5395"/>
                    <a:pt x="58302" y="0"/>
                  </a:cubicBezTo>
                  <a:cubicBezTo>
                    <a:pt x="57667" y="3654"/>
                    <a:pt x="57424" y="7364"/>
                    <a:pt x="57564" y="11070"/>
                  </a:cubicBezTo>
                  <a:close/>
                  <a:moveTo>
                    <a:pt x="10332" y="26568"/>
                  </a:moveTo>
                  <a:cubicBezTo>
                    <a:pt x="8576" y="29629"/>
                    <a:pt x="7092" y="32840"/>
                    <a:pt x="5904" y="36162"/>
                  </a:cubicBezTo>
                  <a:cubicBezTo>
                    <a:pt x="5904" y="36162"/>
                    <a:pt x="5904" y="36162"/>
                    <a:pt x="5904" y="36162"/>
                  </a:cubicBezTo>
                  <a:cubicBezTo>
                    <a:pt x="5505" y="33718"/>
                    <a:pt x="5505" y="31226"/>
                    <a:pt x="5904" y="28782"/>
                  </a:cubicBezTo>
                  <a:cubicBezTo>
                    <a:pt x="7277" y="26531"/>
                    <a:pt x="9018" y="24534"/>
                    <a:pt x="11070" y="22878"/>
                  </a:cubicBezTo>
                  <a:close/>
                  <a:moveTo>
                    <a:pt x="22140" y="34686"/>
                  </a:moveTo>
                  <a:cubicBezTo>
                    <a:pt x="20856" y="37490"/>
                    <a:pt x="19372" y="40203"/>
                    <a:pt x="17712" y="42804"/>
                  </a:cubicBezTo>
                  <a:cubicBezTo>
                    <a:pt x="17712" y="42804"/>
                    <a:pt x="17712" y="37638"/>
                    <a:pt x="17712" y="33948"/>
                  </a:cubicBezTo>
                  <a:cubicBezTo>
                    <a:pt x="17439" y="32237"/>
                    <a:pt x="17439" y="30493"/>
                    <a:pt x="17712" y="28782"/>
                  </a:cubicBezTo>
                  <a:cubicBezTo>
                    <a:pt x="17712" y="28782"/>
                    <a:pt x="22140" y="34686"/>
                    <a:pt x="22140" y="34686"/>
                  </a:cubicBezTo>
                  <a:close/>
                  <a:moveTo>
                    <a:pt x="33948" y="46494"/>
                  </a:moveTo>
                  <a:lnTo>
                    <a:pt x="33948" y="46494"/>
                  </a:lnTo>
                  <a:cubicBezTo>
                    <a:pt x="33948" y="46494"/>
                    <a:pt x="33948" y="46494"/>
                    <a:pt x="33948" y="46494"/>
                  </a:cubicBezTo>
                  <a:lnTo>
                    <a:pt x="33948" y="42066"/>
                  </a:lnTo>
                  <a:cubicBezTo>
                    <a:pt x="33431" y="40383"/>
                    <a:pt x="33431" y="38583"/>
                    <a:pt x="33948" y="36900"/>
                  </a:cubicBezTo>
                  <a:cubicBezTo>
                    <a:pt x="33948" y="36900"/>
                    <a:pt x="33948" y="36900"/>
                    <a:pt x="33948" y="36900"/>
                  </a:cubicBezTo>
                  <a:close/>
                  <a:moveTo>
                    <a:pt x="46494" y="46494"/>
                  </a:moveTo>
                  <a:lnTo>
                    <a:pt x="46494" y="53874"/>
                  </a:lnTo>
                  <a:cubicBezTo>
                    <a:pt x="46494" y="53874"/>
                    <a:pt x="46494" y="53874"/>
                    <a:pt x="46494" y="53874"/>
                  </a:cubicBezTo>
                  <a:cubicBezTo>
                    <a:pt x="46494" y="53874"/>
                    <a:pt x="46494" y="53874"/>
                    <a:pt x="46494" y="53874"/>
                  </a:cubicBezTo>
                  <a:lnTo>
                    <a:pt x="46494" y="46494"/>
                  </a:lnTo>
                  <a:cubicBezTo>
                    <a:pt x="46494" y="46494"/>
                    <a:pt x="46494" y="46494"/>
                    <a:pt x="46494" y="46494"/>
                  </a:cubicBezTo>
                  <a:cubicBezTo>
                    <a:pt x="46494" y="46494"/>
                    <a:pt x="47232" y="44280"/>
                    <a:pt x="46494" y="46494"/>
                  </a:cubicBezTo>
                  <a:close/>
                  <a:moveTo>
                    <a:pt x="59040" y="46494"/>
                  </a:moveTo>
                  <a:lnTo>
                    <a:pt x="59040" y="46494"/>
                  </a:lnTo>
                  <a:lnTo>
                    <a:pt x="59040" y="42066"/>
                  </a:lnTo>
                  <a:cubicBezTo>
                    <a:pt x="59040" y="42066"/>
                    <a:pt x="59040" y="42066"/>
                    <a:pt x="59040" y="42066"/>
                  </a:cubicBezTo>
                  <a:lnTo>
                    <a:pt x="59040" y="47232"/>
                  </a:lnTo>
                  <a:lnTo>
                    <a:pt x="59040" y="51660"/>
                  </a:lnTo>
                  <a:close/>
                  <a:moveTo>
                    <a:pt x="84132" y="27306"/>
                  </a:moveTo>
                  <a:cubicBezTo>
                    <a:pt x="84545" y="29749"/>
                    <a:pt x="84545" y="32243"/>
                    <a:pt x="84132" y="34686"/>
                  </a:cubicBezTo>
                  <a:cubicBezTo>
                    <a:pt x="84132" y="34686"/>
                    <a:pt x="84132" y="34686"/>
                    <a:pt x="84132" y="34686"/>
                  </a:cubicBezTo>
                  <a:cubicBezTo>
                    <a:pt x="82722" y="31328"/>
                    <a:pt x="80995" y="28115"/>
                    <a:pt x="78966" y="25092"/>
                  </a:cubicBezTo>
                  <a:cubicBezTo>
                    <a:pt x="80848" y="26076"/>
                    <a:pt x="82590" y="27318"/>
                    <a:pt x="84132" y="28782"/>
                  </a:cubicBezTo>
                  <a:close/>
                  <a:moveTo>
                    <a:pt x="73800" y="46494"/>
                  </a:moveTo>
                  <a:cubicBezTo>
                    <a:pt x="73387" y="43804"/>
                    <a:pt x="73387" y="41066"/>
                    <a:pt x="73800" y="38376"/>
                  </a:cubicBezTo>
                  <a:cubicBezTo>
                    <a:pt x="73586" y="36907"/>
                    <a:pt x="73586" y="35417"/>
                    <a:pt x="73800" y="33948"/>
                  </a:cubicBezTo>
                  <a:lnTo>
                    <a:pt x="73800" y="33948"/>
                  </a:lnTo>
                  <a:cubicBezTo>
                    <a:pt x="73800" y="33948"/>
                    <a:pt x="73800" y="33948"/>
                    <a:pt x="73800" y="3985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1E737F-A1D3-4D39-9734-F5F0F3A5C69B}"/>
                </a:ext>
              </a:extLst>
            </p:cNvPr>
            <p:cNvSpPr/>
            <p:nvPr/>
          </p:nvSpPr>
          <p:spPr>
            <a:xfrm>
              <a:off x="3695725" y="2155131"/>
              <a:ext cx="102238" cy="61690"/>
            </a:xfrm>
            <a:custGeom>
              <a:avLst/>
              <a:gdLst>
                <a:gd name="connsiteX0" fmla="*/ 92964 w 102238"/>
                <a:gd name="connsiteY0" fmla="*/ 2214 h 61690"/>
                <a:gd name="connsiteX1" fmla="*/ 89274 w 102238"/>
                <a:gd name="connsiteY1" fmla="*/ 2214 h 61690"/>
                <a:gd name="connsiteX2" fmla="*/ 89274 w 102238"/>
                <a:gd name="connsiteY2" fmla="*/ 5904 h 61690"/>
                <a:gd name="connsiteX3" fmla="*/ 95916 w 102238"/>
                <a:gd name="connsiteY3" fmla="*/ 11808 h 61690"/>
                <a:gd name="connsiteX4" fmla="*/ 95916 w 102238"/>
                <a:gd name="connsiteY4" fmla="*/ 11808 h 61690"/>
                <a:gd name="connsiteX5" fmla="*/ 89274 w 102238"/>
                <a:gd name="connsiteY5" fmla="*/ 7380 h 61690"/>
                <a:gd name="connsiteX6" fmla="*/ 89274 w 102238"/>
                <a:gd name="connsiteY6" fmla="*/ 13284 h 61690"/>
                <a:gd name="connsiteX7" fmla="*/ 84846 w 102238"/>
                <a:gd name="connsiteY7" fmla="*/ 13284 h 61690"/>
                <a:gd name="connsiteX8" fmla="*/ 84846 w 102238"/>
                <a:gd name="connsiteY8" fmla="*/ 13284 h 61690"/>
                <a:gd name="connsiteX9" fmla="*/ 84846 w 102238"/>
                <a:gd name="connsiteY9" fmla="*/ 13284 h 61690"/>
                <a:gd name="connsiteX10" fmla="*/ 84846 w 102238"/>
                <a:gd name="connsiteY10" fmla="*/ 21402 h 61690"/>
                <a:gd name="connsiteX11" fmla="*/ 84846 w 102238"/>
                <a:gd name="connsiteY11" fmla="*/ 21402 h 61690"/>
                <a:gd name="connsiteX12" fmla="*/ 80418 w 102238"/>
                <a:gd name="connsiteY12" fmla="*/ 15498 h 61690"/>
                <a:gd name="connsiteX13" fmla="*/ 80418 w 102238"/>
                <a:gd name="connsiteY13" fmla="*/ 15498 h 61690"/>
                <a:gd name="connsiteX14" fmla="*/ 80418 w 102238"/>
                <a:gd name="connsiteY14" fmla="*/ 24354 h 61690"/>
                <a:gd name="connsiteX15" fmla="*/ 80418 w 102238"/>
                <a:gd name="connsiteY15" fmla="*/ 24354 h 61690"/>
                <a:gd name="connsiteX16" fmla="*/ 80418 w 102238"/>
                <a:gd name="connsiteY16" fmla="*/ 32472 h 61690"/>
                <a:gd name="connsiteX17" fmla="*/ 80418 w 102238"/>
                <a:gd name="connsiteY17" fmla="*/ 32472 h 61690"/>
                <a:gd name="connsiteX18" fmla="*/ 75990 w 102238"/>
                <a:gd name="connsiteY18" fmla="*/ 24354 h 61690"/>
                <a:gd name="connsiteX19" fmla="*/ 70824 w 102238"/>
                <a:gd name="connsiteY19" fmla="*/ 24354 h 61690"/>
                <a:gd name="connsiteX20" fmla="*/ 70824 w 102238"/>
                <a:gd name="connsiteY20" fmla="*/ 18450 h 61690"/>
                <a:gd name="connsiteX21" fmla="*/ 70824 w 102238"/>
                <a:gd name="connsiteY21" fmla="*/ 25830 h 61690"/>
                <a:gd name="connsiteX22" fmla="*/ 66396 w 102238"/>
                <a:gd name="connsiteY22" fmla="*/ 25830 h 61690"/>
                <a:gd name="connsiteX23" fmla="*/ 66396 w 102238"/>
                <a:gd name="connsiteY23" fmla="*/ 42804 h 61690"/>
                <a:gd name="connsiteX24" fmla="*/ 66396 w 102238"/>
                <a:gd name="connsiteY24" fmla="*/ 42804 h 61690"/>
                <a:gd name="connsiteX25" fmla="*/ 66396 w 102238"/>
                <a:gd name="connsiteY25" fmla="*/ 42804 h 61690"/>
                <a:gd name="connsiteX26" fmla="*/ 66396 w 102238"/>
                <a:gd name="connsiteY26" fmla="*/ 30996 h 61690"/>
                <a:gd name="connsiteX27" fmla="*/ 61968 w 102238"/>
                <a:gd name="connsiteY27" fmla="*/ 30996 h 61690"/>
                <a:gd name="connsiteX28" fmla="*/ 61968 w 102238"/>
                <a:gd name="connsiteY28" fmla="*/ 23616 h 61690"/>
                <a:gd name="connsiteX29" fmla="*/ 61968 w 102238"/>
                <a:gd name="connsiteY29" fmla="*/ 29520 h 61690"/>
                <a:gd name="connsiteX30" fmla="*/ 56802 w 102238"/>
                <a:gd name="connsiteY30" fmla="*/ 29520 h 61690"/>
                <a:gd name="connsiteX31" fmla="*/ 31710 w 102238"/>
                <a:gd name="connsiteY31" fmla="*/ 35424 h 61690"/>
                <a:gd name="connsiteX32" fmla="*/ 31710 w 102238"/>
                <a:gd name="connsiteY32" fmla="*/ 35424 h 61690"/>
                <a:gd name="connsiteX33" fmla="*/ 31710 w 102238"/>
                <a:gd name="connsiteY33" fmla="*/ 27306 h 61690"/>
                <a:gd name="connsiteX34" fmla="*/ 31710 w 102238"/>
                <a:gd name="connsiteY34" fmla="*/ 27306 h 61690"/>
                <a:gd name="connsiteX35" fmla="*/ 31710 w 102238"/>
                <a:gd name="connsiteY35" fmla="*/ 18450 h 61690"/>
                <a:gd name="connsiteX36" fmla="*/ 31710 w 102238"/>
                <a:gd name="connsiteY36" fmla="*/ 18450 h 61690"/>
                <a:gd name="connsiteX37" fmla="*/ 26544 w 102238"/>
                <a:gd name="connsiteY37" fmla="*/ 27306 h 61690"/>
                <a:gd name="connsiteX38" fmla="*/ 26544 w 102238"/>
                <a:gd name="connsiteY38" fmla="*/ 27306 h 61690"/>
                <a:gd name="connsiteX39" fmla="*/ 26544 w 102238"/>
                <a:gd name="connsiteY39" fmla="*/ 19188 h 61690"/>
                <a:gd name="connsiteX40" fmla="*/ 26544 w 102238"/>
                <a:gd name="connsiteY40" fmla="*/ 19188 h 61690"/>
                <a:gd name="connsiteX41" fmla="*/ 26544 w 102238"/>
                <a:gd name="connsiteY41" fmla="*/ 19188 h 61690"/>
                <a:gd name="connsiteX42" fmla="*/ 22116 w 102238"/>
                <a:gd name="connsiteY42" fmla="*/ 19188 h 61690"/>
                <a:gd name="connsiteX43" fmla="*/ 22116 w 102238"/>
                <a:gd name="connsiteY43" fmla="*/ 13284 h 61690"/>
                <a:gd name="connsiteX44" fmla="*/ 6618 w 102238"/>
                <a:gd name="connsiteY44" fmla="*/ 13284 h 61690"/>
                <a:gd name="connsiteX45" fmla="*/ 6618 w 102238"/>
                <a:gd name="connsiteY45" fmla="*/ 13284 h 61690"/>
                <a:gd name="connsiteX46" fmla="*/ 12522 w 102238"/>
                <a:gd name="connsiteY46" fmla="*/ 7380 h 61690"/>
                <a:gd name="connsiteX47" fmla="*/ 12522 w 102238"/>
                <a:gd name="connsiteY47" fmla="*/ 0 h 61690"/>
                <a:gd name="connsiteX48" fmla="*/ 12522 w 102238"/>
                <a:gd name="connsiteY48" fmla="*/ 0 h 61690"/>
                <a:gd name="connsiteX49" fmla="*/ 6618 w 102238"/>
                <a:gd name="connsiteY49" fmla="*/ 0 h 61690"/>
                <a:gd name="connsiteX50" fmla="*/ 1452 w 102238"/>
                <a:gd name="connsiteY50" fmla="*/ 7380 h 61690"/>
                <a:gd name="connsiteX51" fmla="*/ 1452 w 102238"/>
                <a:gd name="connsiteY51" fmla="*/ 22878 h 61690"/>
                <a:gd name="connsiteX52" fmla="*/ 7356 w 102238"/>
                <a:gd name="connsiteY52" fmla="*/ 22878 h 61690"/>
                <a:gd name="connsiteX53" fmla="*/ 11784 w 102238"/>
                <a:gd name="connsiteY53" fmla="*/ 19188 h 61690"/>
                <a:gd name="connsiteX54" fmla="*/ 11784 w 102238"/>
                <a:gd name="connsiteY54" fmla="*/ 19188 h 61690"/>
                <a:gd name="connsiteX55" fmla="*/ 11784 w 102238"/>
                <a:gd name="connsiteY55" fmla="*/ 30996 h 61690"/>
                <a:gd name="connsiteX56" fmla="*/ 16212 w 102238"/>
                <a:gd name="connsiteY56" fmla="*/ 30996 h 61690"/>
                <a:gd name="connsiteX57" fmla="*/ 22116 w 102238"/>
                <a:gd name="connsiteY57" fmla="*/ 35424 h 61690"/>
                <a:gd name="connsiteX58" fmla="*/ 22116 w 102238"/>
                <a:gd name="connsiteY58" fmla="*/ 35424 h 61690"/>
                <a:gd name="connsiteX59" fmla="*/ 22116 w 102238"/>
                <a:gd name="connsiteY59" fmla="*/ 47970 h 61690"/>
                <a:gd name="connsiteX60" fmla="*/ 28758 w 102238"/>
                <a:gd name="connsiteY60" fmla="*/ 47970 h 61690"/>
                <a:gd name="connsiteX61" fmla="*/ 36876 w 102238"/>
                <a:gd name="connsiteY61" fmla="*/ 35424 h 61690"/>
                <a:gd name="connsiteX62" fmla="*/ 40566 w 102238"/>
                <a:gd name="connsiteY62" fmla="*/ 35424 h 61690"/>
                <a:gd name="connsiteX63" fmla="*/ 52374 w 102238"/>
                <a:gd name="connsiteY63" fmla="*/ 61254 h 61690"/>
                <a:gd name="connsiteX64" fmla="*/ 64920 w 102238"/>
                <a:gd name="connsiteY64" fmla="*/ 35424 h 61690"/>
                <a:gd name="connsiteX65" fmla="*/ 64920 w 102238"/>
                <a:gd name="connsiteY65" fmla="*/ 35424 h 61690"/>
                <a:gd name="connsiteX66" fmla="*/ 71562 w 102238"/>
                <a:gd name="connsiteY66" fmla="*/ 46494 h 61690"/>
                <a:gd name="connsiteX67" fmla="*/ 78204 w 102238"/>
                <a:gd name="connsiteY67" fmla="*/ 46494 h 61690"/>
                <a:gd name="connsiteX68" fmla="*/ 80418 w 102238"/>
                <a:gd name="connsiteY68" fmla="*/ 35424 h 61690"/>
                <a:gd name="connsiteX69" fmla="*/ 80418 w 102238"/>
                <a:gd name="connsiteY69" fmla="*/ 35424 h 61690"/>
                <a:gd name="connsiteX70" fmla="*/ 86322 w 102238"/>
                <a:gd name="connsiteY70" fmla="*/ 39852 h 61690"/>
                <a:gd name="connsiteX71" fmla="*/ 90750 w 102238"/>
                <a:gd name="connsiteY71" fmla="*/ 39852 h 61690"/>
                <a:gd name="connsiteX72" fmla="*/ 90750 w 102238"/>
                <a:gd name="connsiteY72" fmla="*/ 28044 h 61690"/>
                <a:gd name="connsiteX73" fmla="*/ 90750 w 102238"/>
                <a:gd name="connsiteY73" fmla="*/ 28044 h 61690"/>
                <a:gd name="connsiteX74" fmla="*/ 94440 w 102238"/>
                <a:gd name="connsiteY74" fmla="*/ 31734 h 61690"/>
                <a:gd name="connsiteX75" fmla="*/ 101082 w 102238"/>
                <a:gd name="connsiteY75" fmla="*/ 31734 h 61690"/>
                <a:gd name="connsiteX76" fmla="*/ 101082 w 102238"/>
                <a:gd name="connsiteY76" fmla="*/ 16236 h 61690"/>
                <a:gd name="connsiteX77" fmla="*/ 95178 w 102238"/>
                <a:gd name="connsiteY77" fmla="*/ 8856 h 61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02238" h="61690">
                  <a:moveTo>
                    <a:pt x="92964" y="2214"/>
                  </a:moveTo>
                  <a:lnTo>
                    <a:pt x="89274" y="2214"/>
                  </a:lnTo>
                  <a:lnTo>
                    <a:pt x="89274" y="5904"/>
                  </a:lnTo>
                  <a:lnTo>
                    <a:pt x="95916" y="11808"/>
                  </a:lnTo>
                  <a:cubicBezTo>
                    <a:pt x="95916" y="11808"/>
                    <a:pt x="95916" y="15498"/>
                    <a:pt x="95916" y="11808"/>
                  </a:cubicBezTo>
                  <a:lnTo>
                    <a:pt x="89274" y="7380"/>
                  </a:lnTo>
                  <a:cubicBezTo>
                    <a:pt x="89451" y="9344"/>
                    <a:pt x="89451" y="11320"/>
                    <a:pt x="89274" y="13284"/>
                  </a:cubicBezTo>
                  <a:cubicBezTo>
                    <a:pt x="89274" y="13284"/>
                    <a:pt x="89274" y="13284"/>
                    <a:pt x="84846" y="13284"/>
                  </a:cubicBezTo>
                  <a:lnTo>
                    <a:pt x="84846" y="13284"/>
                  </a:lnTo>
                  <a:lnTo>
                    <a:pt x="84846" y="13284"/>
                  </a:lnTo>
                  <a:cubicBezTo>
                    <a:pt x="85193" y="15979"/>
                    <a:pt x="85193" y="18707"/>
                    <a:pt x="84846" y="21402"/>
                  </a:cubicBezTo>
                  <a:cubicBezTo>
                    <a:pt x="84846" y="21402"/>
                    <a:pt x="84846" y="21402"/>
                    <a:pt x="84846" y="21402"/>
                  </a:cubicBezTo>
                  <a:cubicBezTo>
                    <a:pt x="84846" y="21402"/>
                    <a:pt x="80418" y="17712"/>
                    <a:pt x="80418" y="15498"/>
                  </a:cubicBezTo>
                  <a:cubicBezTo>
                    <a:pt x="80418" y="13284"/>
                    <a:pt x="80418" y="11808"/>
                    <a:pt x="80418" y="15498"/>
                  </a:cubicBezTo>
                  <a:cubicBezTo>
                    <a:pt x="81171" y="18402"/>
                    <a:pt x="81171" y="21450"/>
                    <a:pt x="80418" y="24354"/>
                  </a:cubicBezTo>
                  <a:lnTo>
                    <a:pt x="80418" y="24354"/>
                  </a:lnTo>
                  <a:cubicBezTo>
                    <a:pt x="80418" y="24354"/>
                    <a:pt x="80418" y="30996"/>
                    <a:pt x="80418" y="32472"/>
                  </a:cubicBezTo>
                  <a:cubicBezTo>
                    <a:pt x="80418" y="33948"/>
                    <a:pt x="80418" y="32472"/>
                    <a:pt x="80418" y="32472"/>
                  </a:cubicBezTo>
                  <a:lnTo>
                    <a:pt x="75990" y="24354"/>
                  </a:lnTo>
                  <a:lnTo>
                    <a:pt x="70824" y="24354"/>
                  </a:lnTo>
                  <a:lnTo>
                    <a:pt x="70824" y="18450"/>
                  </a:lnTo>
                  <a:cubicBezTo>
                    <a:pt x="71185" y="20896"/>
                    <a:pt x="71185" y="23384"/>
                    <a:pt x="70824" y="25830"/>
                  </a:cubicBezTo>
                  <a:cubicBezTo>
                    <a:pt x="70824" y="25830"/>
                    <a:pt x="66396" y="25830"/>
                    <a:pt x="66396" y="25830"/>
                  </a:cubicBezTo>
                  <a:lnTo>
                    <a:pt x="66396" y="42804"/>
                  </a:lnTo>
                  <a:cubicBezTo>
                    <a:pt x="66396" y="42804"/>
                    <a:pt x="66396" y="42804"/>
                    <a:pt x="66396" y="42804"/>
                  </a:cubicBezTo>
                  <a:cubicBezTo>
                    <a:pt x="66396" y="42804"/>
                    <a:pt x="66396" y="42804"/>
                    <a:pt x="66396" y="42804"/>
                  </a:cubicBezTo>
                  <a:cubicBezTo>
                    <a:pt x="66396" y="42804"/>
                    <a:pt x="66396" y="30996"/>
                    <a:pt x="66396" y="30996"/>
                  </a:cubicBezTo>
                  <a:cubicBezTo>
                    <a:pt x="64927" y="31244"/>
                    <a:pt x="63436" y="31244"/>
                    <a:pt x="61968" y="30996"/>
                  </a:cubicBezTo>
                  <a:cubicBezTo>
                    <a:pt x="61606" y="28549"/>
                    <a:pt x="61606" y="26062"/>
                    <a:pt x="61968" y="23616"/>
                  </a:cubicBezTo>
                  <a:cubicBezTo>
                    <a:pt x="62248" y="25574"/>
                    <a:pt x="62248" y="27562"/>
                    <a:pt x="61968" y="29520"/>
                  </a:cubicBezTo>
                  <a:lnTo>
                    <a:pt x="56802" y="29520"/>
                  </a:lnTo>
                  <a:lnTo>
                    <a:pt x="31710" y="35424"/>
                  </a:lnTo>
                  <a:cubicBezTo>
                    <a:pt x="31710" y="35424"/>
                    <a:pt x="31710" y="35424"/>
                    <a:pt x="31710" y="35424"/>
                  </a:cubicBezTo>
                  <a:cubicBezTo>
                    <a:pt x="31857" y="32720"/>
                    <a:pt x="31857" y="30010"/>
                    <a:pt x="31710" y="27306"/>
                  </a:cubicBezTo>
                  <a:lnTo>
                    <a:pt x="31710" y="27306"/>
                  </a:lnTo>
                  <a:cubicBezTo>
                    <a:pt x="31297" y="24369"/>
                    <a:pt x="31297" y="21387"/>
                    <a:pt x="31710" y="18450"/>
                  </a:cubicBezTo>
                  <a:cubicBezTo>
                    <a:pt x="31710" y="18450"/>
                    <a:pt x="31710" y="18450"/>
                    <a:pt x="31710" y="18450"/>
                  </a:cubicBezTo>
                  <a:lnTo>
                    <a:pt x="26544" y="27306"/>
                  </a:lnTo>
                  <a:cubicBezTo>
                    <a:pt x="26544" y="27306"/>
                    <a:pt x="26544" y="27306"/>
                    <a:pt x="26544" y="27306"/>
                  </a:cubicBezTo>
                  <a:cubicBezTo>
                    <a:pt x="26197" y="24612"/>
                    <a:pt x="26197" y="21883"/>
                    <a:pt x="26544" y="19188"/>
                  </a:cubicBezTo>
                  <a:lnTo>
                    <a:pt x="26544" y="19188"/>
                  </a:lnTo>
                  <a:lnTo>
                    <a:pt x="26544" y="19188"/>
                  </a:lnTo>
                  <a:cubicBezTo>
                    <a:pt x="26544" y="19188"/>
                    <a:pt x="26544" y="19188"/>
                    <a:pt x="22116" y="19188"/>
                  </a:cubicBezTo>
                  <a:cubicBezTo>
                    <a:pt x="21717" y="17240"/>
                    <a:pt x="21717" y="15232"/>
                    <a:pt x="22116" y="13284"/>
                  </a:cubicBezTo>
                  <a:lnTo>
                    <a:pt x="6618" y="13284"/>
                  </a:lnTo>
                  <a:cubicBezTo>
                    <a:pt x="6618" y="13284"/>
                    <a:pt x="6618" y="13284"/>
                    <a:pt x="6618" y="13284"/>
                  </a:cubicBezTo>
                  <a:lnTo>
                    <a:pt x="12522" y="7380"/>
                  </a:lnTo>
                  <a:lnTo>
                    <a:pt x="12522" y="0"/>
                  </a:lnTo>
                  <a:lnTo>
                    <a:pt x="12522" y="0"/>
                  </a:lnTo>
                  <a:lnTo>
                    <a:pt x="6618" y="0"/>
                  </a:lnTo>
                  <a:lnTo>
                    <a:pt x="1452" y="7380"/>
                  </a:lnTo>
                  <a:cubicBezTo>
                    <a:pt x="-484" y="12364"/>
                    <a:pt x="-484" y="17893"/>
                    <a:pt x="1452" y="22878"/>
                  </a:cubicBezTo>
                  <a:cubicBezTo>
                    <a:pt x="3371" y="23499"/>
                    <a:pt x="5437" y="23499"/>
                    <a:pt x="7356" y="22878"/>
                  </a:cubicBezTo>
                  <a:lnTo>
                    <a:pt x="11784" y="19188"/>
                  </a:lnTo>
                  <a:cubicBezTo>
                    <a:pt x="11784" y="19188"/>
                    <a:pt x="11784" y="19188"/>
                    <a:pt x="11784" y="19188"/>
                  </a:cubicBezTo>
                  <a:cubicBezTo>
                    <a:pt x="11046" y="23089"/>
                    <a:pt x="11046" y="27095"/>
                    <a:pt x="11784" y="30996"/>
                  </a:cubicBezTo>
                  <a:cubicBezTo>
                    <a:pt x="11784" y="30996"/>
                    <a:pt x="11784" y="36162"/>
                    <a:pt x="16212" y="30996"/>
                  </a:cubicBezTo>
                  <a:lnTo>
                    <a:pt x="22116" y="35424"/>
                  </a:lnTo>
                  <a:cubicBezTo>
                    <a:pt x="22116" y="35424"/>
                    <a:pt x="22116" y="35424"/>
                    <a:pt x="22116" y="35424"/>
                  </a:cubicBezTo>
                  <a:cubicBezTo>
                    <a:pt x="21570" y="39588"/>
                    <a:pt x="21570" y="43806"/>
                    <a:pt x="22116" y="47970"/>
                  </a:cubicBezTo>
                  <a:cubicBezTo>
                    <a:pt x="22116" y="53136"/>
                    <a:pt x="22116" y="53874"/>
                    <a:pt x="28758" y="47970"/>
                  </a:cubicBezTo>
                  <a:cubicBezTo>
                    <a:pt x="32263" y="44360"/>
                    <a:pt x="35016" y="40098"/>
                    <a:pt x="36876" y="35424"/>
                  </a:cubicBezTo>
                  <a:cubicBezTo>
                    <a:pt x="36876" y="35424"/>
                    <a:pt x="40566" y="30996"/>
                    <a:pt x="40566" y="35424"/>
                  </a:cubicBezTo>
                  <a:cubicBezTo>
                    <a:pt x="40566" y="39852"/>
                    <a:pt x="40566" y="57564"/>
                    <a:pt x="52374" y="61254"/>
                  </a:cubicBezTo>
                  <a:cubicBezTo>
                    <a:pt x="64182" y="64944"/>
                    <a:pt x="64920" y="44280"/>
                    <a:pt x="64920" y="35424"/>
                  </a:cubicBezTo>
                  <a:cubicBezTo>
                    <a:pt x="64920" y="26568"/>
                    <a:pt x="64920" y="35424"/>
                    <a:pt x="64920" y="35424"/>
                  </a:cubicBezTo>
                  <a:cubicBezTo>
                    <a:pt x="66809" y="39301"/>
                    <a:pt x="69030" y="43005"/>
                    <a:pt x="71562" y="46494"/>
                  </a:cubicBezTo>
                  <a:cubicBezTo>
                    <a:pt x="75252" y="50922"/>
                    <a:pt x="78204" y="46494"/>
                    <a:pt x="78204" y="46494"/>
                  </a:cubicBezTo>
                  <a:cubicBezTo>
                    <a:pt x="79599" y="42966"/>
                    <a:pt x="80344" y="39217"/>
                    <a:pt x="80418" y="35424"/>
                  </a:cubicBezTo>
                  <a:cubicBezTo>
                    <a:pt x="80418" y="35424"/>
                    <a:pt x="80418" y="35424"/>
                    <a:pt x="80418" y="35424"/>
                  </a:cubicBezTo>
                  <a:cubicBezTo>
                    <a:pt x="81931" y="37428"/>
                    <a:pt x="83975" y="38963"/>
                    <a:pt x="86322" y="39852"/>
                  </a:cubicBezTo>
                  <a:cubicBezTo>
                    <a:pt x="86322" y="39852"/>
                    <a:pt x="90012" y="39852"/>
                    <a:pt x="90750" y="39852"/>
                  </a:cubicBezTo>
                  <a:cubicBezTo>
                    <a:pt x="91119" y="35924"/>
                    <a:pt x="91119" y="31972"/>
                    <a:pt x="90750" y="28044"/>
                  </a:cubicBezTo>
                  <a:cubicBezTo>
                    <a:pt x="90750" y="24354"/>
                    <a:pt x="90750" y="28044"/>
                    <a:pt x="90750" y="28044"/>
                  </a:cubicBezTo>
                  <a:lnTo>
                    <a:pt x="94440" y="31734"/>
                  </a:lnTo>
                  <a:cubicBezTo>
                    <a:pt x="96617" y="32331"/>
                    <a:pt x="98905" y="32331"/>
                    <a:pt x="101082" y="31734"/>
                  </a:cubicBezTo>
                  <a:cubicBezTo>
                    <a:pt x="102624" y="26683"/>
                    <a:pt x="102624" y="21287"/>
                    <a:pt x="101082" y="16236"/>
                  </a:cubicBezTo>
                  <a:lnTo>
                    <a:pt x="95178" y="8856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CB60001-DA7E-4C76-9257-0314F79F4521}"/>
                </a:ext>
              </a:extLst>
            </p:cNvPr>
            <p:cNvSpPr/>
            <p:nvPr/>
          </p:nvSpPr>
          <p:spPr>
            <a:xfrm>
              <a:off x="3663802" y="2180960"/>
              <a:ext cx="46840" cy="33546"/>
            </a:xfrm>
            <a:custGeom>
              <a:avLst/>
              <a:gdLst>
                <a:gd name="connsiteX0" fmla="*/ 28208 w 46840"/>
                <a:gd name="connsiteY0" fmla="*/ 30258 h 33546"/>
                <a:gd name="connsiteX1" fmla="*/ 38540 w 46840"/>
                <a:gd name="connsiteY1" fmla="*/ 23616 h 33546"/>
                <a:gd name="connsiteX2" fmla="*/ 46658 w 46840"/>
                <a:gd name="connsiteY2" fmla="*/ 15498 h 33546"/>
                <a:gd name="connsiteX3" fmla="*/ 46658 w 46840"/>
                <a:gd name="connsiteY3" fmla="*/ 15498 h 33546"/>
                <a:gd name="connsiteX4" fmla="*/ 46658 w 46840"/>
                <a:gd name="connsiteY4" fmla="*/ 15498 h 33546"/>
                <a:gd name="connsiteX5" fmla="*/ 46658 w 46840"/>
                <a:gd name="connsiteY5" fmla="*/ 8118 h 33546"/>
                <a:gd name="connsiteX6" fmla="*/ 46658 w 46840"/>
                <a:gd name="connsiteY6" fmla="*/ 1476 h 33546"/>
                <a:gd name="connsiteX7" fmla="*/ 38540 w 46840"/>
                <a:gd name="connsiteY7" fmla="*/ 2952 h 33546"/>
                <a:gd name="connsiteX8" fmla="*/ 33374 w 46840"/>
                <a:gd name="connsiteY8" fmla="*/ 2952 h 33546"/>
                <a:gd name="connsiteX9" fmla="*/ 33374 w 46840"/>
                <a:gd name="connsiteY9" fmla="*/ 0 h 33546"/>
                <a:gd name="connsiteX10" fmla="*/ 25994 w 46840"/>
                <a:gd name="connsiteY10" fmla="*/ 9594 h 33546"/>
                <a:gd name="connsiteX11" fmla="*/ 13448 w 46840"/>
                <a:gd name="connsiteY11" fmla="*/ 20664 h 33546"/>
                <a:gd name="connsiteX12" fmla="*/ 1640 w 46840"/>
                <a:gd name="connsiteY12" fmla="*/ 28044 h 33546"/>
                <a:gd name="connsiteX13" fmla="*/ 1640 w 46840"/>
                <a:gd name="connsiteY13" fmla="*/ 28044 h 33546"/>
                <a:gd name="connsiteX14" fmla="*/ 14186 w 46840"/>
                <a:gd name="connsiteY14" fmla="*/ 33210 h 33546"/>
                <a:gd name="connsiteX15" fmla="*/ 28208 w 46840"/>
                <a:gd name="connsiteY15" fmla="*/ 30258 h 33546"/>
                <a:gd name="connsiteX16" fmla="*/ 21566 w 46840"/>
                <a:gd name="connsiteY16" fmla="*/ 24354 h 33546"/>
                <a:gd name="connsiteX17" fmla="*/ 26732 w 46840"/>
                <a:gd name="connsiteY17" fmla="*/ 19926 h 33546"/>
                <a:gd name="connsiteX18" fmla="*/ 30422 w 46840"/>
                <a:gd name="connsiteY18" fmla="*/ 16236 h 33546"/>
                <a:gd name="connsiteX19" fmla="*/ 30422 w 46840"/>
                <a:gd name="connsiteY19" fmla="*/ 16236 h 33546"/>
                <a:gd name="connsiteX20" fmla="*/ 30422 w 46840"/>
                <a:gd name="connsiteY20" fmla="*/ 16236 h 33546"/>
                <a:gd name="connsiteX21" fmla="*/ 25994 w 46840"/>
                <a:gd name="connsiteY21" fmla="*/ 21402 h 33546"/>
                <a:gd name="connsiteX22" fmla="*/ 20828 w 46840"/>
                <a:gd name="connsiteY22" fmla="*/ 21402 h 33546"/>
                <a:gd name="connsiteX23" fmla="*/ 17138 w 46840"/>
                <a:gd name="connsiteY23" fmla="*/ 21402 h 33546"/>
                <a:gd name="connsiteX24" fmla="*/ 17138 w 46840"/>
                <a:gd name="connsiteY24" fmla="*/ 21402 h 33546"/>
                <a:gd name="connsiteX25" fmla="*/ 21566 w 46840"/>
                <a:gd name="connsiteY25" fmla="*/ 24354 h 33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6840" h="33546">
                  <a:moveTo>
                    <a:pt x="28208" y="30258"/>
                  </a:moveTo>
                  <a:lnTo>
                    <a:pt x="38540" y="23616"/>
                  </a:lnTo>
                  <a:cubicBezTo>
                    <a:pt x="41891" y="21644"/>
                    <a:pt x="44688" y="18850"/>
                    <a:pt x="46658" y="15498"/>
                  </a:cubicBezTo>
                  <a:lnTo>
                    <a:pt x="46658" y="15498"/>
                  </a:lnTo>
                  <a:cubicBezTo>
                    <a:pt x="46658" y="15498"/>
                    <a:pt x="46658" y="15498"/>
                    <a:pt x="46658" y="15498"/>
                  </a:cubicBezTo>
                  <a:cubicBezTo>
                    <a:pt x="46355" y="13047"/>
                    <a:pt x="46355" y="10569"/>
                    <a:pt x="46658" y="8118"/>
                  </a:cubicBezTo>
                  <a:cubicBezTo>
                    <a:pt x="46902" y="5911"/>
                    <a:pt x="46902" y="3683"/>
                    <a:pt x="46658" y="1476"/>
                  </a:cubicBezTo>
                  <a:lnTo>
                    <a:pt x="38540" y="2952"/>
                  </a:lnTo>
                  <a:cubicBezTo>
                    <a:pt x="34850" y="2952"/>
                    <a:pt x="33374" y="2952"/>
                    <a:pt x="33374" y="2952"/>
                  </a:cubicBezTo>
                  <a:lnTo>
                    <a:pt x="33374" y="0"/>
                  </a:lnTo>
                  <a:lnTo>
                    <a:pt x="25994" y="9594"/>
                  </a:lnTo>
                  <a:cubicBezTo>
                    <a:pt x="22319" y="13821"/>
                    <a:pt x="18100" y="17544"/>
                    <a:pt x="13448" y="20664"/>
                  </a:cubicBezTo>
                  <a:cubicBezTo>
                    <a:pt x="9863" y="23646"/>
                    <a:pt x="5891" y="26128"/>
                    <a:pt x="1640" y="28044"/>
                  </a:cubicBezTo>
                  <a:cubicBezTo>
                    <a:pt x="-2050" y="28044"/>
                    <a:pt x="1640" y="28044"/>
                    <a:pt x="1640" y="28044"/>
                  </a:cubicBezTo>
                  <a:cubicBezTo>
                    <a:pt x="5450" y="30558"/>
                    <a:pt x="9710" y="32313"/>
                    <a:pt x="14186" y="33210"/>
                  </a:cubicBezTo>
                  <a:cubicBezTo>
                    <a:pt x="19067" y="34155"/>
                    <a:pt x="24122" y="33091"/>
                    <a:pt x="28208" y="30258"/>
                  </a:cubicBezTo>
                  <a:close/>
                  <a:moveTo>
                    <a:pt x="21566" y="24354"/>
                  </a:moveTo>
                  <a:lnTo>
                    <a:pt x="26732" y="19926"/>
                  </a:lnTo>
                  <a:cubicBezTo>
                    <a:pt x="26732" y="19926"/>
                    <a:pt x="26732" y="19926"/>
                    <a:pt x="30422" y="16236"/>
                  </a:cubicBezTo>
                  <a:lnTo>
                    <a:pt x="30422" y="16236"/>
                  </a:lnTo>
                  <a:lnTo>
                    <a:pt x="30422" y="16236"/>
                  </a:lnTo>
                  <a:lnTo>
                    <a:pt x="25994" y="21402"/>
                  </a:lnTo>
                  <a:lnTo>
                    <a:pt x="20828" y="21402"/>
                  </a:lnTo>
                  <a:lnTo>
                    <a:pt x="17138" y="21402"/>
                  </a:lnTo>
                  <a:lnTo>
                    <a:pt x="17138" y="21402"/>
                  </a:lnTo>
                  <a:cubicBezTo>
                    <a:pt x="17138" y="21402"/>
                    <a:pt x="18614" y="25830"/>
                    <a:pt x="21566" y="2435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75BE2A13-C9A4-4CE9-BDDA-4A90B94F9FFB}"/>
                </a:ext>
              </a:extLst>
            </p:cNvPr>
            <p:cNvSpPr/>
            <p:nvPr/>
          </p:nvSpPr>
          <p:spPr>
            <a:xfrm>
              <a:off x="3678727" y="2192031"/>
              <a:ext cx="44279" cy="39851"/>
            </a:xfrm>
            <a:custGeom>
              <a:avLst/>
              <a:gdLst>
                <a:gd name="connsiteX0" fmla="*/ 44280 w 44279"/>
                <a:gd name="connsiteY0" fmla="*/ 15498 h 39851"/>
                <a:gd name="connsiteX1" fmla="*/ 38376 w 44279"/>
                <a:gd name="connsiteY1" fmla="*/ 10332 h 39851"/>
                <a:gd name="connsiteX2" fmla="*/ 38376 w 44279"/>
                <a:gd name="connsiteY2" fmla="*/ 0 h 39851"/>
                <a:gd name="connsiteX3" fmla="*/ 33948 w 44279"/>
                <a:gd name="connsiteY3" fmla="*/ 0 h 39851"/>
                <a:gd name="connsiteX4" fmla="*/ 23616 w 44279"/>
                <a:gd name="connsiteY4" fmla="*/ 13284 h 39851"/>
                <a:gd name="connsiteX5" fmla="*/ 14760 w 44279"/>
                <a:gd name="connsiteY5" fmla="*/ 19188 h 39851"/>
                <a:gd name="connsiteX6" fmla="*/ 6642 w 44279"/>
                <a:gd name="connsiteY6" fmla="*/ 25092 h 39851"/>
                <a:gd name="connsiteX7" fmla="*/ 0 w 44279"/>
                <a:gd name="connsiteY7" fmla="*/ 33948 h 39851"/>
                <a:gd name="connsiteX8" fmla="*/ 0 w 44279"/>
                <a:gd name="connsiteY8" fmla="*/ 39852 h 39851"/>
                <a:gd name="connsiteX9" fmla="*/ 9594 w 44279"/>
                <a:gd name="connsiteY9" fmla="*/ 39852 h 39851"/>
                <a:gd name="connsiteX10" fmla="*/ 29520 w 44279"/>
                <a:gd name="connsiteY10" fmla="*/ 28044 h 39851"/>
                <a:gd name="connsiteX11" fmla="*/ 44280 w 44279"/>
                <a:gd name="connsiteY11" fmla="*/ 15498 h 39851"/>
                <a:gd name="connsiteX12" fmla="*/ 23616 w 44279"/>
                <a:gd name="connsiteY12" fmla="*/ 24354 h 39851"/>
                <a:gd name="connsiteX13" fmla="*/ 23616 w 44279"/>
                <a:gd name="connsiteY13" fmla="*/ 24354 h 39851"/>
                <a:gd name="connsiteX14" fmla="*/ 19188 w 44279"/>
                <a:gd name="connsiteY14" fmla="*/ 24354 h 39851"/>
                <a:gd name="connsiteX15" fmla="*/ 19188 w 44279"/>
                <a:gd name="connsiteY15" fmla="*/ 24354 h 39851"/>
                <a:gd name="connsiteX16" fmla="*/ 23616 w 44279"/>
                <a:gd name="connsiteY16" fmla="*/ 24354 h 39851"/>
                <a:gd name="connsiteX17" fmla="*/ 28044 w 44279"/>
                <a:gd name="connsiteY17" fmla="*/ 24354 h 39851"/>
                <a:gd name="connsiteX18" fmla="*/ 33210 w 44279"/>
                <a:gd name="connsiteY18" fmla="*/ 19926 h 39851"/>
                <a:gd name="connsiteX19" fmla="*/ 33210 w 44279"/>
                <a:gd name="connsiteY19" fmla="*/ 19926 h 39851"/>
                <a:gd name="connsiteX20" fmla="*/ 33210 w 44279"/>
                <a:gd name="connsiteY20" fmla="*/ 19926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279" h="39851">
                  <a:moveTo>
                    <a:pt x="44280" y="15498"/>
                  </a:moveTo>
                  <a:cubicBezTo>
                    <a:pt x="41284" y="15522"/>
                    <a:pt x="38752" y="13302"/>
                    <a:pt x="38376" y="10332"/>
                  </a:cubicBezTo>
                  <a:cubicBezTo>
                    <a:pt x="38376" y="10332"/>
                    <a:pt x="38376" y="0"/>
                    <a:pt x="38376" y="0"/>
                  </a:cubicBezTo>
                  <a:cubicBezTo>
                    <a:pt x="36937" y="453"/>
                    <a:pt x="35387" y="453"/>
                    <a:pt x="33948" y="0"/>
                  </a:cubicBezTo>
                  <a:cubicBezTo>
                    <a:pt x="31402" y="5057"/>
                    <a:pt x="27889" y="9570"/>
                    <a:pt x="23616" y="13284"/>
                  </a:cubicBezTo>
                  <a:lnTo>
                    <a:pt x="14760" y="19188"/>
                  </a:lnTo>
                  <a:lnTo>
                    <a:pt x="6642" y="25092"/>
                  </a:lnTo>
                  <a:cubicBezTo>
                    <a:pt x="3096" y="26759"/>
                    <a:pt x="607" y="30076"/>
                    <a:pt x="0" y="33948"/>
                  </a:cubicBezTo>
                  <a:cubicBezTo>
                    <a:pt x="0" y="38376"/>
                    <a:pt x="0" y="39852"/>
                    <a:pt x="0" y="39852"/>
                  </a:cubicBezTo>
                  <a:lnTo>
                    <a:pt x="9594" y="39852"/>
                  </a:lnTo>
                  <a:cubicBezTo>
                    <a:pt x="16816" y="36989"/>
                    <a:pt x="23541" y="33004"/>
                    <a:pt x="29520" y="28044"/>
                  </a:cubicBezTo>
                  <a:cubicBezTo>
                    <a:pt x="35431" y="25193"/>
                    <a:pt x="40516" y="20874"/>
                    <a:pt x="44280" y="15498"/>
                  </a:cubicBezTo>
                  <a:close/>
                  <a:moveTo>
                    <a:pt x="23616" y="24354"/>
                  </a:moveTo>
                  <a:lnTo>
                    <a:pt x="23616" y="24354"/>
                  </a:lnTo>
                  <a:lnTo>
                    <a:pt x="19188" y="24354"/>
                  </a:lnTo>
                  <a:lnTo>
                    <a:pt x="19188" y="24354"/>
                  </a:lnTo>
                  <a:lnTo>
                    <a:pt x="23616" y="24354"/>
                  </a:lnTo>
                  <a:lnTo>
                    <a:pt x="28044" y="24354"/>
                  </a:lnTo>
                  <a:lnTo>
                    <a:pt x="33210" y="19926"/>
                  </a:lnTo>
                  <a:cubicBezTo>
                    <a:pt x="33210" y="19926"/>
                    <a:pt x="33210" y="19926"/>
                    <a:pt x="33210" y="19926"/>
                  </a:cubicBezTo>
                  <a:cubicBezTo>
                    <a:pt x="33210" y="19926"/>
                    <a:pt x="33210" y="19926"/>
                    <a:pt x="33210" y="1992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D7459DA-9421-4B0A-A894-3747DFC6464D}"/>
                </a:ext>
              </a:extLst>
            </p:cNvPr>
            <p:cNvSpPr/>
            <p:nvPr/>
          </p:nvSpPr>
          <p:spPr>
            <a:xfrm>
              <a:off x="3700702" y="2195720"/>
              <a:ext cx="37801" cy="46412"/>
            </a:xfrm>
            <a:custGeom>
              <a:avLst/>
              <a:gdLst>
                <a:gd name="connsiteX0" fmla="*/ 37802 w 37801"/>
                <a:gd name="connsiteY0" fmla="*/ 16974 h 46412"/>
                <a:gd name="connsiteX1" fmla="*/ 37802 w 37801"/>
                <a:gd name="connsiteY1" fmla="*/ 10332 h 46412"/>
                <a:gd name="connsiteX2" fmla="*/ 37802 w 37801"/>
                <a:gd name="connsiteY2" fmla="*/ 0 h 46412"/>
                <a:gd name="connsiteX3" fmla="*/ 37802 w 37801"/>
                <a:gd name="connsiteY3" fmla="*/ 6642 h 46412"/>
                <a:gd name="connsiteX4" fmla="*/ 32636 w 37801"/>
                <a:gd name="connsiteY4" fmla="*/ 11808 h 46412"/>
                <a:gd name="connsiteX5" fmla="*/ 32636 w 37801"/>
                <a:gd name="connsiteY5" fmla="*/ 16974 h 46412"/>
                <a:gd name="connsiteX6" fmla="*/ 21566 w 37801"/>
                <a:gd name="connsiteY6" fmla="*/ 25830 h 46412"/>
                <a:gd name="connsiteX7" fmla="*/ 1640 w 37801"/>
                <a:gd name="connsiteY7" fmla="*/ 35424 h 46412"/>
                <a:gd name="connsiteX8" fmla="*/ 1640 w 37801"/>
                <a:gd name="connsiteY8" fmla="*/ 45756 h 46412"/>
                <a:gd name="connsiteX9" fmla="*/ 7544 w 37801"/>
                <a:gd name="connsiteY9" fmla="*/ 45756 h 46412"/>
                <a:gd name="connsiteX10" fmla="*/ 28946 w 37801"/>
                <a:gd name="connsiteY10" fmla="*/ 37638 h 46412"/>
                <a:gd name="connsiteX11" fmla="*/ 37802 w 37801"/>
                <a:gd name="connsiteY11" fmla="*/ 16974 h 46412"/>
                <a:gd name="connsiteX12" fmla="*/ 20090 w 37801"/>
                <a:gd name="connsiteY12" fmla="*/ 30996 h 46412"/>
                <a:gd name="connsiteX13" fmla="*/ 15662 w 37801"/>
                <a:gd name="connsiteY13" fmla="*/ 30996 h 46412"/>
                <a:gd name="connsiteX14" fmla="*/ 15662 w 37801"/>
                <a:gd name="connsiteY14" fmla="*/ 30996 h 46412"/>
                <a:gd name="connsiteX15" fmla="*/ 11972 w 37801"/>
                <a:gd name="connsiteY15" fmla="*/ 30996 h 46412"/>
                <a:gd name="connsiteX16" fmla="*/ 11972 w 37801"/>
                <a:gd name="connsiteY16" fmla="*/ 30996 h 46412"/>
                <a:gd name="connsiteX17" fmla="*/ 11972 w 37801"/>
                <a:gd name="connsiteY17" fmla="*/ 30996 h 46412"/>
                <a:gd name="connsiteX18" fmla="*/ 17876 w 37801"/>
                <a:gd name="connsiteY18" fmla="*/ 30996 h 46412"/>
                <a:gd name="connsiteX19" fmla="*/ 25256 w 37801"/>
                <a:gd name="connsiteY19" fmla="*/ 25092 h 46412"/>
                <a:gd name="connsiteX20" fmla="*/ 25256 w 37801"/>
                <a:gd name="connsiteY20" fmla="*/ 25092 h 46412"/>
                <a:gd name="connsiteX21" fmla="*/ 20090 w 37801"/>
                <a:gd name="connsiteY21" fmla="*/ 30996 h 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801" h="46412">
                  <a:moveTo>
                    <a:pt x="37802" y="16974"/>
                  </a:moveTo>
                  <a:cubicBezTo>
                    <a:pt x="37403" y="14778"/>
                    <a:pt x="37403" y="12528"/>
                    <a:pt x="37802" y="10332"/>
                  </a:cubicBezTo>
                  <a:lnTo>
                    <a:pt x="37802" y="0"/>
                  </a:lnTo>
                  <a:lnTo>
                    <a:pt x="37802" y="6642"/>
                  </a:lnTo>
                  <a:cubicBezTo>
                    <a:pt x="36570" y="8790"/>
                    <a:pt x="34784" y="10573"/>
                    <a:pt x="32636" y="11808"/>
                  </a:cubicBezTo>
                  <a:cubicBezTo>
                    <a:pt x="32636" y="11808"/>
                    <a:pt x="32636" y="11808"/>
                    <a:pt x="32636" y="16974"/>
                  </a:cubicBezTo>
                  <a:cubicBezTo>
                    <a:pt x="29640" y="20705"/>
                    <a:pt x="25861" y="23730"/>
                    <a:pt x="21566" y="25830"/>
                  </a:cubicBezTo>
                  <a:cubicBezTo>
                    <a:pt x="21566" y="25830"/>
                    <a:pt x="1640" y="31734"/>
                    <a:pt x="1640" y="35424"/>
                  </a:cubicBezTo>
                  <a:cubicBezTo>
                    <a:pt x="1640" y="39114"/>
                    <a:pt x="-2050" y="44280"/>
                    <a:pt x="1640" y="45756"/>
                  </a:cubicBezTo>
                  <a:cubicBezTo>
                    <a:pt x="5330" y="47232"/>
                    <a:pt x="5330" y="45756"/>
                    <a:pt x="7544" y="45756"/>
                  </a:cubicBezTo>
                  <a:cubicBezTo>
                    <a:pt x="14946" y="43828"/>
                    <a:pt x="22127" y="41107"/>
                    <a:pt x="28946" y="37638"/>
                  </a:cubicBezTo>
                  <a:cubicBezTo>
                    <a:pt x="34319" y="32062"/>
                    <a:pt x="37470" y="24712"/>
                    <a:pt x="37802" y="16974"/>
                  </a:cubicBezTo>
                  <a:close/>
                  <a:moveTo>
                    <a:pt x="20090" y="30996"/>
                  </a:moveTo>
                  <a:cubicBezTo>
                    <a:pt x="20090" y="30996"/>
                    <a:pt x="20090" y="30996"/>
                    <a:pt x="15662" y="30996"/>
                  </a:cubicBezTo>
                  <a:lnTo>
                    <a:pt x="15662" y="30996"/>
                  </a:lnTo>
                  <a:lnTo>
                    <a:pt x="11972" y="30996"/>
                  </a:lnTo>
                  <a:lnTo>
                    <a:pt x="11972" y="30996"/>
                  </a:lnTo>
                  <a:cubicBezTo>
                    <a:pt x="11972" y="30996"/>
                    <a:pt x="11972" y="30996"/>
                    <a:pt x="11972" y="30996"/>
                  </a:cubicBezTo>
                  <a:lnTo>
                    <a:pt x="17876" y="30996"/>
                  </a:lnTo>
                  <a:lnTo>
                    <a:pt x="25256" y="25092"/>
                  </a:lnTo>
                  <a:cubicBezTo>
                    <a:pt x="25256" y="25092"/>
                    <a:pt x="25256" y="25092"/>
                    <a:pt x="25256" y="25092"/>
                  </a:cubicBezTo>
                  <a:cubicBezTo>
                    <a:pt x="25256" y="25092"/>
                    <a:pt x="22304" y="28782"/>
                    <a:pt x="20090" y="3099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27C51A86-C9FA-4BB7-95D8-E4F0C2C2FB9A}"/>
                </a:ext>
              </a:extLst>
            </p:cNvPr>
            <p:cNvSpPr/>
            <p:nvPr/>
          </p:nvSpPr>
          <p:spPr>
            <a:xfrm>
              <a:off x="3719409" y="2215647"/>
              <a:ext cx="25053" cy="41327"/>
            </a:xfrm>
            <a:custGeom>
              <a:avLst/>
              <a:gdLst>
                <a:gd name="connsiteX0" fmla="*/ 24262 w 25053"/>
                <a:gd name="connsiteY0" fmla="*/ 21402 h 41327"/>
                <a:gd name="connsiteX1" fmla="*/ 24262 w 25053"/>
                <a:gd name="connsiteY1" fmla="*/ 5904 h 41327"/>
                <a:gd name="connsiteX2" fmla="*/ 24262 w 25053"/>
                <a:gd name="connsiteY2" fmla="*/ 5904 h 41327"/>
                <a:gd name="connsiteX3" fmla="*/ 19834 w 25053"/>
                <a:gd name="connsiteY3" fmla="*/ 0 h 41327"/>
                <a:gd name="connsiteX4" fmla="*/ 19834 w 25053"/>
                <a:gd name="connsiteY4" fmla="*/ 7380 h 41327"/>
                <a:gd name="connsiteX5" fmla="*/ 13192 w 25053"/>
                <a:gd name="connsiteY5" fmla="*/ 15498 h 41327"/>
                <a:gd name="connsiteX6" fmla="*/ 1384 w 25053"/>
                <a:gd name="connsiteY6" fmla="*/ 27306 h 41327"/>
                <a:gd name="connsiteX7" fmla="*/ 1384 w 25053"/>
                <a:gd name="connsiteY7" fmla="*/ 41328 h 41327"/>
                <a:gd name="connsiteX8" fmla="*/ 7288 w 25053"/>
                <a:gd name="connsiteY8" fmla="*/ 41328 h 41327"/>
                <a:gd name="connsiteX9" fmla="*/ 13930 w 25053"/>
                <a:gd name="connsiteY9" fmla="*/ 34686 h 41327"/>
                <a:gd name="connsiteX10" fmla="*/ 24262 w 25053"/>
                <a:gd name="connsiteY10" fmla="*/ 21402 h 41327"/>
                <a:gd name="connsiteX11" fmla="*/ 19096 w 25053"/>
                <a:gd name="connsiteY11" fmla="*/ 16974 h 41327"/>
                <a:gd name="connsiteX12" fmla="*/ 13930 w 25053"/>
                <a:gd name="connsiteY12" fmla="*/ 22140 h 41327"/>
                <a:gd name="connsiteX13" fmla="*/ 8026 w 25053"/>
                <a:gd name="connsiteY13" fmla="*/ 28044 h 41327"/>
                <a:gd name="connsiteX14" fmla="*/ 8026 w 25053"/>
                <a:gd name="connsiteY14" fmla="*/ 28044 h 41327"/>
                <a:gd name="connsiteX15" fmla="*/ 8026 w 25053"/>
                <a:gd name="connsiteY15" fmla="*/ 28044 h 41327"/>
                <a:gd name="connsiteX16" fmla="*/ 8026 w 25053"/>
                <a:gd name="connsiteY16" fmla="*/ 23616 h 41327"/>
                <a:gd name="connsiteX17" fmla="*/ 16882 w 25053"/>
                <a:gd name="connsiteY17" fmla="*/ 16236 h 41327"/>
                <a:gd name="connsiteX18" fmla="*/ 22048 w 25053"/>
                <a:gd name="connsiteY18" fmla="*/ 10332 h 41327"/>
                <a:gd name="connsiteX19" fmla="*/ 19096 w 25053"/>
                <a:gd name="connsiteY19" fmla="*/ 16974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053" h="41327">
                  <a:moveTo>
                    <a:pt x="24262" y="21402"/>
                  </a:moveTo>
                  <a:cubicBezTo>
                    <a:pt x="25317" y="16290"/>
                    <a:pt x="25317" y="11016"/>
                    <a:pt x="24262" y="5904"/>
                  </a:cubicBezTo>
                  <a:lnTo>
                    <a:pt x="24262" y="5904"/>
                  </a:lnTo>
                  <a:lnTo>
                    <a:pt x="19834" y="0"/>
                  </a:lnTo>
                  <a:lnTo>
                    <a:pt x="19834" y="7380"/>
                  </a:lnTo>
                  <a:cubicBezTo>
                    <a:pt x="19834" y="11070"/>
                    <a:pt x="19834" y="11808"/>
                    <a:pt x="13192" y="15498"/>
                  </a:cubicBezTo>
                  <a:cubicBezTo>
                    <a:pt x="6550" y="19188"/>
                    <a:pt x="3598" y="22878"/>
                    <a:pt x="1384" y="27306"/>
                  </a:cubicBezTo>
                  <a:cubicBezTo>
                    <a:pt x="-461" y="31798"/>
                    <a:pt x="-461" y="36837"/>
                    <a:pt x="1384" y="41328"/>
                  </a:cubicBezTo>
                  <a:cubicBezTo>
                    <a:pt x="1384" y="41328"/>
                    <a:pt x="1384" y="41328"/>
                    <a:pt x="7288" y="41328"/>
                  </a:cubicBezTo>
                  <a:lnTo>
                    <a:pt x="13930" y="34686"/>
                  </a:lnTo>
                  <a:cubicBezTo>
                    <a:pt x="17952" y="30742"/>
                    <a:pt x="21428" y="26274"/>
                    <a:pt x="24262" y="21402"/>
                  </a:cubicBezTo>
                  <a:close/>
                  <a:moveTo>
                    <a:pt x="19096" y="16974"/>
                  </a:moveTo>
                  <a:lnTo>
                    <a:pt x="13930" y="22140"/>
                  </a:lnTo>
                  <a:lnTo>
                    <a:pt x="8026" y="28044"/>
                  </a:lnTo>
                  <a:lnTo>
                    <a:pt x="8026" y="28044"/>
                  </a:lnTo>
                  <a:cubicBezTo>
                    <a:pt x="8026" y="28044"/>
                    <a:pt x="8026" y="28044"/>
                    <a:pt x="8026" y="28044"/>
                  </a:cubicBezTo>
                  <a:lnTo>
                    <a:pt x="8026" y="23616"/>
                  </a:lnTo>
                  <a:cubicBezTo>
                    <a:pt x="10461" y="20598"/>
                    <a:pt x="13472" y="18090"/>
                    <a:pt x="16882" y="16236"/>
                  </a:cubicBezTo>
                  <a:lnTo>
                    <a:pt x="22048" y="10332"/>
                  </a:lnTo>
                  <a:cubicBezTo>
                    <a:pt x="22048" y="10332"/>
                    <a:pt x="19834" y="14760"/>
                    <a:pt x="19096" y="1697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1C5708D-F1A0-419F-89D7-CA229BAF34FB}"/>
                </a:ext>
              </a:extLst>
            </p:cNvPr>
            <p:cNvSpPr/>
            <p:nvPr/>
          </p:nvSpPr>
          <p:spPr>
            <a:xfrm>
              <a:off x="3791131" y="2179485"/>
              <a:ext cx="46265" cy="32887"/>
            </a:xfrm>
            <a:custGeom>
              <a:avLst/>
              <a:gdLst>
                <a:gd name="connsiteX0" fmla="*/ 509 w 46265"/>
                <a:gd name="connsiteY0" fmla="*/ 0 h 32887"/>
                <a:gd name="connsiteX1" fmla="*/ 509 w 46265"/>
                <a:gd name="connsiteY1" fmla="*/ 6642 h 32887"/>
                <a:gd name="connsiteX2" fmla="*/ 509 w 46265"/>
                <a:gd name="connsiteY2" fmla="*/ 14022 h 32887"/>
                <a:gd name="connsiteX3" fmla="*/ 509 w 46265"/>
                <a:gd name="connsiteY3" fmla="*/ 14022 h 32887"/>
                <a:gd name="connsiteX4" fmla="*/ 509 w 46265"/>
                <a:gd name="connsiteY4" fmla="*/ 14022 h 32887"/>
                <a:gd name="connsiteX5" fmla="*/ 7889 w 46265"/>
                <a:gd name="connsiteY5" fmla="*/ 22140 h 32887"/>
                <a:gd name="connsiteX6" fmla="*/ 18221 w 46265"/>
                <a:gd name="connsiteY6" fmla="*/ 28782 h 32887"/>
                <a:gd name="connsiteX7" fmla="*/ 33719 w 46265"/>
                <a:gd name="connsiteY7" fmla="*/ 32472 h 32887"/>
                <a:gd name="connsiteX8" fmla="*/ 46265 w 46265"/>
                <a:gd name="connsiteY8" fmla="*/ 27306 h 32887"/>
                <a:gd name="connsiteX9" fmla="*/ 46265 w 46265"/>
                <a:gd name="connsiteY9" fmla="*/ 27306 h 32887"/>
                <a:gd name="connsiteX10" fmla="*/ 33719 w 46265"/>
                <a:gd name="connsiteY10" fmla="*/ 19926 h 32887"/>
                <a:gd name="connsiteX11" fmla="*/ 16007 w 46265"/>
                <a:gd name="connsiteY11" fmla="*/ 11070 h 32887"/>
                <a:gd name="connsiteX12" fmla="*/ 12317 w 46265"/>
                <a:gd name="connsiteY12" fmla="*/ 3690 h 32887"/>
                <a:gd name="connsiteX13" fmla="*/ 12317 w 46265"/>
                <a:gd name="connsiteY13" fmla="*/ 7380 h 32887"/>
                <a:gd name="connsiteX14" fmla="*/ 7889 w 46265"/>
                <a:gd name="connsiteY14" fmla="*/ 7380 h 32887"/>
                <a:gd name="connsiteX15" fmla="*/ 9365 w 46265"/>
                <a:gd name="connsiteY15" fmla="*/ 15498 h 32887"/>
                <a:gd name="connsiteX16" fmla="*/ 9365 w 46265"/>
                <a:gd name="connsiteY16" fmla="*/ 15498 h 32887"/>
                <a:gd name="connsiteX17" fmla="*/ 13055 w 46265"/>
                <a:gd name="connsiteY17" fmla="*/ 19188 h 32887"/>
                <a:gd name="connsiteX18" fmla="*/ 18221 w 46265"/>
                <a:gd name="connsiteY18" fmla="*/ 23616 h 32887"/>
                <a:gd name="connsiteX19" fmla="*/ 18221 w 46265"/>
                <a:gd name="connsiteY19" fmla="*/ 23616 h 32887"/>
                <a:gd name="connsiteX20" fmla="*/ 18221 w 46265"/>
                <a:gd name="connsiteY20" fmla="*/ 23616 h 32887"/>
                <a:gd name="connsiteX21" fmla="*/ 14531 w 46265"/>
                <a:gd name="connsiteY21" fmla="*/ 23616 h 32887"/>
                <a:gd name="connsiteX22" fmla="*/ 8627 w 46265"/>
                <a:gd name="connsiteY22" fmla="*/ 23616 h 32887"/>
                <a:gd name="connsiteX23" fmla="*/ 4199 w 46265"/>
                <a:gd name="connsiteY23" fmla="*/ 18450 h 3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6265" h="32887">
                  <a:moveTo>
                    <a:pt x="509" y="0"/>
                  </a:moveTo>
                  <a:cubicBezTo>
                    <a:pt x="-170" y="2162"/>
                    <a:pt x="-170" y="4480"/>
                    <a:pt x="509" y="6642"/>
                  </a:cubicBezTo>
                  <a:cubicBezTo>
                    <a:pt x="812" y="9093"/>
                    <a:pt x="812" y="11571"/>
                    <a:pt x="509" y="14022"/>
                  </a:cubicBezTo>
                  <a:cubicBezTo>
                    <a:pt x="509" y="14022"/>
                    <a:pt x="509" y="14022"/>
                    <a:pt x="509" y="14022"/>
                  </a:cubicBezTo>
                  <a:lnTo>
                    <a:pt x="509" y="14022"/>
                  </a:lnTo>
                  <a:cubicBezTo>
                    <a:pt x="2339" y="17239"/>
                    <a:pt x="4863" y="20012"/>
                    <a:pt x="7889" y="22140"/>
                  </a:cubicBezTo>
                  <a:cubicBezTo>
                    <a:pt x="11542" y="24011"/>
                    <a:pt x="15004" y="26235"/>
                    <a:pt x="18221" y="28782"/>
                  </a:cubicBezTo>
                  <a:cubicBezTo>
                    <a:pt x="22561" y="32294"/>
                    <a:pt x="28258" y="33651"/>
                    <a:pt x="33719" y="32472"/>
                  </a:cubicBezTo>
                  <a:cubicBezTo>
                    <a:pt x="38192" y="31575"/>
                    <a:pt x="42457" y="29820"/>
                    <a:pt x="46265" y="27306"/>
                  </a:cubicBezTo>
                  <a:cubicBezTo>
                    <a:pt x="46265" y="27306"/>
                    <a:pt x="46265" y="27306"/>
                    <a:pt x="46265" y="27306"/>
                  </a:cubicBezTo>
                  <a:lnTo>
                    <a:pt x="33719" y="19926"/>
                  </a:lnTo>
                  <a:cubicBezTo>
                    <a:pt x="27498" y="17663"/>
                    <a:pt x="21550" y="14691"/>
                    <a:pt x="16007" y="11070"/>
                  </a:cubicBezTo>
                  <a:lnTo>
                    <a:pt x="12317" y="3690"/>
                  </a:lnTo>
                  <a:lnTo>
                    <a:pt x="12317" y="7380"/>
                  </a:lnTo>
                  <a:cubicBezTo>
                    <a:pt x="12317" y="7380"/>
                    <a:pt x="12317" y="7380"/>
                    <a:pt x="7889" y="7380"/>
                  </a:cubicBezTo>
                  <a:close/>
                  <a:moveTo>
                    <a:pt x="9365" y="15498"/>
                  </a:moveTo>
                  <a:lnTo>
                    <a:pt x="9365" y="15498"/>
                  </a:lnTo>
                  <a:cubicBezTo>
                    <a:pt x="9365" y="15498"/>
                    <a:pt x="9365" y="15498"/>
                    <a:pt x="13055" y="19188"/>
                  </a:cubicBezTo>
                  <a:cubicBezTo>
                    <a:pt x="14443" y="21012"/>
                    <a:pt x="16206" y="22522"/>
                    <a:pt x="18221" y="23616"/>
                  </a:cubicBezTo>
                  <a:cubicBezTo>
                    <a:pt x="18221" y="23616"/>
                    <a:pt x="18221" y="23616"/>
                    <a:pt x="18221" y="23616"/>
                  </a:cubicBezTo>
                  <a:lnTo>
                    <a:pt x="18221" y="23616"/>
                  </a:lnTo>
                  <a:lnTo>
                    <a:pt x="14531" y="23616"/>
                  </a:lnTo>
                  <a:lnTo>
                    <a:pt x="8627" y="23616"/>
                  </a:lnTo>
                  <a:lnTo>
                    <a:pt x="4199" y="1845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FBAA5DA0-690F-43B4-933F-20DE71CFE08A}"/>
                </a:ext>
              </a:extLst>
            </p:cNvPr>
            <p:cNvSpPr/>
            <p:nvPr/>
          </p:nvSpPr>
          <p:spPr>
            <a:xfrm>
              <a:off x="3777619" y="2199410"/>
              <a:ext cx="43061" cy="38376"/>
            </a:xfrm>
            <a:custGeom>
              <a:avLst/>
              <a:gdLst>
                <a:gd name="connsiteX0" fmla="*/ 32472 w 43061"/>
                <a:gd name="connsiteY0" fmla="*/ 17712 h 38376"/>
                <a:gd name="connsiteX1" fmla="*/ 24354 w 43061"/>
                <a:gd name="connsiteY1" fmla="*/ 11808 h 38376"/>
                <a:gd name="connsiteX2" fmla="*/ 14760 w 43061"/>
                <a:gd name="connsiteY2" fmla="*/ 5904 h 38376"/>
                <a:gd name="connsiteX3" fmla="*/ 9594 w 43061"/>
                <a:gd name="connsiteY3" fmla="*/ 0 h 38376"/>
                <a:gd name="connsiteX4" fmla="*/ 5166 w 43061"/>
                <a:gd name="connsiteY4" fmla="*/ 0 h 38376"/>
                <a:gd name="connsiteX5" fmla="*/ 5166 w 43061"/>
                <a:gd name="connsiteY5" fmla="*/ 10332 h 38376"/>
                <a:gd name="connsiteX6" fmla="*/ 0 w 43061"/>
                <a:gd name="connsiteY6" fmla="*/ 15498 h 38376"/>
                <a:gd name="connsiteX7" fmla="*/ 9594 w 43061"/>
                <a:gd name="connsiteY7" fmla="*/ 26568 h 38376"/>
                <a:gd name="connsiteX8" fmla="*/ 29520 w 43061"/>
                <a:gd name="connsiteY8" fmla="*/ 38376 h 38376"/>
                <a:gd name="connsiteX9" fmla="*/ 39114 w 43061"/>
                <a:gd name="connsiteY9" fmla="*/ 38376 h 38376"/>
                <a:gd name="connsiteX10" fmla="*/ 42804 w 43061"/>
                <a:gd name="connsiteY10" fmla="*/ 32472 h 38376"/>
                <a:gd name="connsiteX11" fmla="*/ 32472 w 43061"/>
                <a:gd name="connsiteY11" fmla="*/ 17712 h 38376"/>
                <a:gd name="connsiteX12" fmla="*/ 23616 w 43061"/>
                <a:gd name="connsiteY12" fmla="*/ 21402 h 38376"/>
                <a:gd name="connsiteX13" fmla="*/ 23616 w 43061"/>
                <a:gd name="connsiteY13" fmla="*/ 21402 h 38376"/>
                <a:gd name="connsiteX14" fmla="*/ 19188 w 43061"/>
                <a:gd name="connsiteY14" fmla="*/ 21402 h 38376"/>
                <a:gd name="connsiteX15" fmla="*/ 15498 w 43061"/>
                <a:gd name="connsiteY15" fmla="*/ 21402 h 38376"/>
                <a:gd name="connsiteX16" fmla="*/ 10332 w 43061"/>
                <a:gd name="connsiteY16" fmla="*/ 16236 h 38376"/>
                <a:gd name="connsiteX17" fmla="*/ 10332 w 43061"/>
                <a:gd name="connsiteY17" fmla="*/ 16236 h 38376"/>
                <a:gd name="connsiteX18" fmla="*/ 10332 w 43061"/>
                <a:gd name="connsiteY18" fmla="*/ 16236 h 38376"/>
                <a:gd name="connsiteX19" fmla="*/ 15498 w 43061"/>
                <a:gd name="connsiteY19" fmla="*/ 20664 h 38376"/>
                <a:gd name="connsiteX20" fmla="*/ 15498 w 43061"/>
                <a:gd name="connsiteY20" fmla="*/ 20664 h 38376"/>
                <a:gd name="connsiteX21" fmla="*/ 21402 w 43061"/>
                <a:gd name="connsiteY21" fmla="*/ 24354 h 38376"/>
                <a:gd name="connsiteX22" fmla="*/ 23616 w 43061"/>
                <a:gd name="connsiteY22" fmla="*/ 21402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3061" h="38376">
                  <a:moveTo>
                    <a:pt x="32472" y="17712"/>
                  </a:moveTo>
                  <a:cubicBezTo>
                    <a:pt x="29365" y="16369"/>
                    <a:pt x="26590" y="14353"/>
                    <a:pt x="24354" y="11808"/>
                  </a:cubicBezTo>
                  <a:cubicBezTo>
                    <a:pt x="21262" y="9676"/>
                    <a:pt x="18059" y="7705"/>
                    <a:pt x="14760" y="5904"/>
                  </a:cubicBezTo>
                  <a:cubicBezTo>
                    <a:pt x="12598" y="4366"/>
                    <a:pt x="10834" y="2345"/>
                    <a:pt x="9594" y="0"/>
                  </a:cubicBezTo>
                  <a:cubicBezTo>
                    <a:pt x="8155" y="453"/>
                    <a:pt x="6605" y="453"/>
                    <a:pt x="5166" y="0"/>
                  </a:cubicBezTo>
                  <a:cubicBezTo>
                    <a:pt x="5542" y="3434"/>
                    <a:pt x="5542" y="6898"/>
                    <a:pt x="5166" y="10332"/>
                  </a:cubicBezTo>
                  <a:cubicBezTo>
                    <a:pt x="5166" y="14022"/>
                    <a:pt x="5166" y="15498"/>
                    <a:pt x="0" y="15498"/>
                  </a:cubicBezTo>
                  <a:cubicBezTo>
                    <a:pt x="2553" y="19703"/>
                    <a:pt x="5793" y="23446"/>
                    <a:pt x="9594" y="26568"/>
                  </a:cubicBezTo>
                  <a:cubicBezTo>
                    <a:pt x="15756" y="31265"/>
                    <a:pt x="22443" y="35228"/>
                    <a:pt x="29520" y="38376"/>
                  </a:cubicBezTo>
                  <a:lnTo>
                    <a:pt x="39114" y="38376"/>
                  </a:lnTo>
                  <a:cubicBezTo>
                    <a:pt x="42804" y="38376"/>
                    <a:pt x="43542" y="38376"/>
                    <a:pt x="42804" y="32472"/>
                  </a:cubicBezTo>
                  <a:cubicBezTo>
                    <a:pt x="43394" y="25698"/>
                    <a:pt x="39040" y="19476"/>
                    <a:pt x="32472" y="17712"/>
                  </a:cubicBezTo>
                  <a:close/>
                  <a:moveTo>
                    <a:pt x="23616" y="21402"/>
                  </a:moveTo>
                  <a:lnTo>
                    <a:pt x="23616" y="21402"/>
                  </a:lnTo>
                  <a:lnTo>
                    <a:pt x="19188" y="21402"/>
                  </a:lnTo>
                  <a:lnTo>
                    <a:pt x="15498" y="21402"/>
                  </a:lnTo>
                  <a:lnTo>
                    <a:pt x="10332" y="16236"/>
                  </a:lnTo>
                  <a:lnTo>
                    <a:pt x="10332" y="16236"/>
                  </a:lnTo>
                  <a:cubicBezTo>
                    <a:pt x="10332" y="16236"/>
                    <a:pt x="10332" y="16236"/>
                    <a:pt x="10332" y="16236"/>
                  </a:cubicBezTo>
                  <a:lnTo>
                    <a:pt x="15498" y="20664"/>
                  </a:lnTo>
                  <a:lnTo>
                    <a:pt x="15498" y="20664"/>
                  </a:lnTo>
                  <a:lnTo>
                    <a:pt x="21402" y="24354"/>
                  </a:lnTo>
                  <a:cubicBezTo>
                    <a:pt x="21402" y="24354"/>
                    <a:pt x="23616" y="21402"/>
                    <a:pt x="23616" y="2140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75DC0E9C-9E3B-4255-AA93-CA867CFDC841}"/>
                </a:ext>
              </a:extLst>
            </p:cNvPr>
            <p:cNvSpPr/>
            <p:nvPr/>
          </p:nvSpPr>
          <p:spPr>
            <a:xfrm>
              <a:off x="3767287" y="2195720"/>
              <a:ext cx="41655" cy="45920"/>
            </a:xfrm>
            <a:custGeom>
              <a:avLst/>
              <a:gdLst>
                <a:gd name="connsiteX0" fmla="*/ 18450 w 41655"/>
                <a:gd name="connsiteY0" fmla="*/ 25830 h 45920"/>
                <a:gd name="connsiteX1" fmla="*/ 8856 w 41655"/>
                <a:gd name="connsiteY1" fmla="*/ 16974 h 45920"/>
                <a:gd name="connsiteX2" fmla="*/ 8856 w 41655"/>
                <a:gd name="connsiteY2" fmla="*/ 11808 h 45920"/>
                <a:gd name="connsiteX3" fmla="*/ 3690 w 41655"/>
                <a:gd name="connsiteY3" fmla="*/ 6642 h 45920"/>
                <a:gd name="connsiteX4" fmla="*/ 3690 w 41655"/>
                <a:gd name="connsiteY4" fmla="*/ 0 h 45920"/>
                <a:gd name="connsiteX5" fmla="*/ 3690 w 41655"/>
                <a:gd name="connsiteY5" fmla="*/ 10332 h 45920"/>
                <a:gd name="connsiteX6" fmla="*/ 0 w 41655"/>
                <a:gd name="connsiteY6" fmla="*/ 16974 h 45920"/>
                <a:gd name="connsiteX7" fmla="*/ 14760 w 41655"/>
                <a:gd name="connsiteY7" fmla="*/ 36162 h 45920"/>
                <a:gd name="connsiteX8" fmla="*/ 35424 w 41655"/>
                <a:gd name="connsiteY8" fmla="*/ 44280 h 45920"/>
                <a:gd name="connsiteX9" fmla="*/ 41328 w 41655"/>
                <a:gd name="connsiteY9" fmla="*/ 44280 h 45920"/>
                <a:gd name="connsiteX10" fmla="*/ 41328 w 41655"/>
                <a:gd name="connsiteY10" fmla="*/ 33948 h 45920"/>
                <a:gd name="connsiteX11" fmla="*/ 18450 w 41655"/>
                <a:gd name="connsiteY11" fmla="*/ 25830 h 45920"/>
                <a:gd name="connsiteX12" fmla="*/ 18450 w 41655"/>
                <a:gd name="connsiteY12" fmla="*/ 35424 h 45920"/>
                <a:gd name="connsiteX13" fmla="*/ 18450 w 41655"/>
                <a:gd name="connsiteY13" fmla="*/ 35424 h 45920"/>
                <a:gd name="connsiteX14" fmla="*/ 18450 w 41655"/>
                <a:gd name="connsiteY14" fmla="*/ 35424 h 45920"/>
                <a:gd name="connsiteX15" fmla="*/ 18450 w 41655"/>
                <a:gd name="connsiteY15" fmla="*/ 35424 h 45920"/>
                <a:gd name="connsiteX16" fmla="*/ 14022 w 41655"/>
                <a:gd name="connsiteY16" fmla="*/ 35424 h 45920"/>
                <a:gd name="connsiteX17" fmla="*/ 8856 w 41655"/>
                <a:gd name="connsiteY17" fmla="*/ 30258 h 45920"/>
                <a:gd name="connsiteX18" fmla="*/ 8856 w 41655"/>
                <a:gd name="connsiteY18" fmla="*/ 30258 h 45920"/>
                <a:gd name="connsiteX19" fmla="*/ 15498 w 41655"/>
                <a:gd name="connsiteY19" fmla="*/ 36162 h 45920"/>
                <a:gd name="connsiteX20" fmla="*/ 21402 w 41655"/>
                <a:gd name="connsiteY20" fmla="*/ 36162 h 45920"/>
                <a:gd name="connsiteX21" fmla="*/ 19188 w 41655"/>
                <a:gd name="connsiteY21" fmla="*/ 35424 h 45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1655" h="45920">
                  <a:moveTo>
                    <a:pt x="18450" y="25830"/>
                  </a:moveTo>
                  <a:cubicBezTo>
                    <a:pt x="14568" y="23722"/>
                    <a:pt x="11269" y="20678"/>
                    <a:pt x="8856" y="16974"/>
                  </a:cubicBezTo>
                  <a:cubicBezTo>
                    <a:pt x="8856" y="13284"/>
                    <a:pt x="8856" y="11808"/>
                    <a:pt x="8856" y="11808"/>
                  </a:cubicBezTo>
                  <a:cubicBezTo>
                    <a:pt x="6708" y="10573"/>
                    <a:pt x="4922" y="8790"/>
                    <a:pt x="3690" y="6642"/>
                  </a:cubicBezTo>
                  <a:lnTo>
                    <a:pt x="3690" y="0"/>
                  </a:lnTo>
                  <a:lnTo>
                    <a:pt x="3690" y="10332"/>
                  </a:lnTo>
                  <a:cubicBezTo>
                    <a:pt x="2723" y="12683"/>
                    <a:pt x="1483" y="14912"/>
                    <a:pt x="0" y="16974"/>
                  </a:cubicBezTo>
                  <a:cubicBezTo>
                    <a:pt x="2399" y="24967"/>
                    <a:pt x="7646" y="31798"/>
                    <a:pt x="14760" y="36162"/>
                  </a:cubicBezTo>
                  <a:cubicBezTo>
                    <a:pt x="21402" y="39456"/>
                    <a:pt x="28317" y="42172"/>
                    <a:pt x="35424" y="44280"/>
                  </a:cubicBezTo>
                  <a:cubicBezTo>
                    <a:pt x="35424" y="44280"/>
                    <a:pt x="40590" y="47970"/>
                    <a:pt x="41328" y="44280"/>
                  </a:cubicBezTo>
                  <a:cubicBezTo>
                    <a:pt x="42066" y="40590"/>
                    <a:pt x="41328" y="38376"/>
                    <a:pt x="41328" y="33948"/>
                  </a:cubicBezTo>
                  <a:cubicBezTo>
                    <a:pt x="34199" y="29998"/>
                    <a:pt x="26472" y="27254"/>
                    <a:pt x="18450" y="25830"/>
                  </a:cubicBezTo>
                  <a:close/>
                  <a:moveTo>
                    <a:pt x="18450" y="35424"/>
                  </a:moveTo>
                  <a:lnTo>
                    <a:pt x="18450" y="35424"/>
                  </a:lnTo>
                  <a:lnTo>
                    <a:pt x="18450" y="35424"/>
                  </a:lnTo>
                  <a:lnTo>
                    <a:pt x="18450" y="35424"/>
                  </a:lnTo>
                  <a:lnTo>
                    <a:pt x="14022" y="35424"/>
                  </a:lnTo>
                  <a:lnTo>
                    <a:pt x="8856" y="30258"/>
                  </a:lnTo>
                  <a:cubicBezTo>
                    <a:pt x="8856" y="30258"/>
                    <a:pt x="8856" y="30258"/>
                    <a:pt x="8856" y="30258"/>
                  </a:cubicBezTo>
                  <a:lnTo>
                    <a:pt x="15498" y="36162"/>
                  </a:lnTo>
                  <a:lnTo>
                    <a:pt x="21402" y="36162"/>
                  </a:lnTo>
                  <a:cubicBezTo>
                    <a:pt x="21402" y="36162"/>
                    <a:pt x="19926" y="35424"/>
                    <a:pt x="19188" y="3542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046444EC-F47C-418E-90EB-A111FCDC812C}"/>
                </a:ext>
              </a:extLst>
            </p:cNvPr>
            <p:cNvSpPr/>
            <p:nvPr/>
          </p:nvSpPr>
          <p:spPr>
            <a:xfrm>
              <a:off x="3755519" y="2214170"/>
              <a:ext cx="27173" cy="39851"/>
            </a:xfrm>
            <a:custGeom>
              <a:avLst/>
              <a:gdLst>
                <a:gd name="connsiteX0" fmla="*/ 11767 w 27173"/>
                <a:gd name="connsiteY0" fmla="*/ 15498 h 39851"/>
                <a:gd name="connsiteX1" fmla="*/ 4387 w 27173"/>
                <a:gd name="connsiteY1" fmla="*/ 7380 h 39851"/>
                <a:gd name="connsiteX2" fmla="*/ 4387 w 27173"/>
                <a:gd name="connsiteY2" fmla="*/ 0 h 39851"/>
                <a:gd name="connsiteX3" fmla="*/ 697 w 27173"/>
                <a:gd name="connsiteY3" fmla="*/ 5904 h 39851"/>
                <a:gd name="connsiteX4" fmla="*/ 697 w 27173"/>
                <a:gd name="connsiteY4" fmla="*/ 5904 h 39851"/>
                <a:gd name="connsiteX5" fmla="*/ 697 w 27173"/>
                <a:gd name="connsiteY5" fmla="*/ 21402 h 39851"/>
                <a:gd name="connsiteX6" fmla="*/ 13243 w 27173"/>
                <a:gd name="connsiteY6" fmla="*/ 33210 h 39851"/>
                <a:gd name="connsiteX7" fmla="*/ 19885 w 27173"/>
                <a:gd name="connsiteY7" fmla="*/ 39852 h 39851"/>
                <a:gd name="connsiteX8" fmla="*/ 25789 w 27173"/>
                <a:gd name="connsiteY8" fmla="*/ 39852 h 39851"/>
                <a:gd name="connsiteX9" fmla="*/ 25789 w 27173"/>
                <a:gd name="connsiteY9" fmla="*/ 25830 h 39851"/>
                <a:gd name="connsiteX10" fmla="*/ 11767 w 27173"/>
                <a:gd name="connsiteY10" fmla="*/ 15498 h 39851"/>
                <a:gd name="connsiteX11" fmla="*/ 11767 w 27173"/>
                <a:gd name="connsiteY11" fmla="*/ 31734 h 39851"/>
                <a:gd name="connsiteX12" fmla="*/ 11767 w 27173"/>
                <a:gd name="connsiteY12" fmla="*/ 31734 h 39851"/>
                <a:gd name="connsiteX13" fmla="*/ 5863 w 27173"/>
                <a:gd name="connsiteY13" fmla="*/ 25830 h 39851"/>
                <a:gd name="connsiteX14" fmla="*/ 697 w 27173"/>
                <a:gd name="connsiteY14" fmla="*/ 20664 h 39851"/>
                <a:gd name="connsiteX15" fmla="*/ 697 w 27173"/>
                <a:gd name="connsiteY15" fmla="*/ 20664 h 39851"/>
                <a:gd name="connsiteX16" fmla="*/ 5863 w 27173"/>
                <a:gd name="connsiteY16" fmla="*/ 26568 h 39851"/>
                <a:gd name="connsiteX17" fmla="*/ 13981 w 27173"/>
                <a:gd name="connsiteY17" fmla="*/ 33948 h 39851"/>
                <a:gd name="connsiteX18" fmla="*/ 13981 w 27173"/>
                <a:gd name="connsiteY18" fmla="*/ 38376 h 39851"/>
                <a:gd name="connsiteX19" fmla="*/ 15457 w 27173"/>
                <a:gd name="connsiteY19" fmla="*/ 31734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173" h="39851">
                  <a:moveTo>
                    <a:pt x="11767" y="15498"/>
                  </a:moveTo>
                  <a:cubicBezTo>
                    <a:pt x="8720" y="13389"/>
                    <a:pt x="6196" y="10612"/>
                    <a:pt x="4387" y="7380"/>
                  </a:cubicBezTo>
                  <a:cubicBezTo>
                    <a:pt x="4542" y="4922"/>
                    <a:pt x="4542" y="2458"/>
                    <a:pt x="4387" y="0"/>
                  </a:cubicBezTo>
                  <a:cubicBezTo>
                    <a:pt x="3369" y="2092"/>
                    <a:pt x="2129" y="4071"/>
                    <a:pt x="697" y="5904"/>
                  </a:cubicBezTo>
                  <a:lnTo>
                    <a:pt x="697" y="5904"/>
                  </a:lnTo>
                  <a:cubicBezTo>
                    <a:pt x="-232" y="11029"/>
                    <a:pt x="-232" y="16277"/>
                    <a:pt x="697" y="21402"/>
                  </a:cubicBezTo>
                  <a:cubicBezTo>
                    <a:pt x="4129" y="26063"/>
                    <a:pt x="8380" y="30063"/>
                    <a:pt x="13243" y="33210"/>
                  </a:cubicBezTo>
                  <a:lnTo>
                    <a:pt x="19885" y="39852"/>
                  </a:lnTo>
                  <a:cubicBezTo>
                    <a:pt x="19885" y="39852"/>
                    <a:pt x="24313" y="39852"/>
                    <a:pt x="25789" y="39852"/>
                  </a:cubicBezTo>
                  <a:cubicBezTo>
                    <a:pt x="27634" y="35360"/>
                    <a:pt x="27634" y="30321"/>
                    <a:pt x="25789" y="25830"/>
                  </a:cubicBezTo>
                  <a:cubicBezTo>
                    <a:pt x="20623" y="22878"/>
                    <a:pt x="15457" y="19188"/>
                    <a:pt x="11767" y="15498"/>
                  </a:cubicBezTo>
                  <a:close/>
                  <a:moveTo>
                    <a:pt x="11767" y="31734"/>
                  </a:moveTo>
                  <a:lnTo>
                    <a:pt x="11767" y="31734"/>
                  </a:lnTo>
                  <a:lnTo>
                    <a:pt x="5863" y="25830"/>
                  </a:lnTo>
                  <a:cubicBezTo>
                    <a:pt x="3642" y="24697"/>
                    <a:pt x="1827" y="22889"/>
                    <a:pt x="697" y="20664"/>
                  </a:cubicBezTo>
                  <a:cubicBezTo>
                    <a:pt x="697" y="20664"/>
                    <a:pt x="697" y="20664"/>
                    <a:pt x="697" y="20664"/>
                  </a:cubicBezTo>
                  <a:cubicBezTo>
                    <a:pt x="2078" y="22906"/>
                    <a:pt x="3827" y="24902"/>
                    <a:pt x="5863" y="26568"/>
                  </a:cubicBezTo>
                  <a:cubicBezTo>
                    <a:pt x="9207" y="28220"/>
                    <a:pt x="12018" y="30777"/>
                    <a:pt x="13981" y="33948"/>
                  </a:cubicBezTo>
                  <a:cubicBezTo>
                    <a:pt x="14136" y="35420"/>
                    <a:pt x="14136" y="36904"/>
                    <a:pt x="13981" y="38376"/>
                  </a:cubicBezTo>
                  <a:cubicBezTo>
                    <a:pt x="13981" y="38376"/>
                    <a:pt x="16195" y="33210"/>
                    <a:pt x="15457" y="3173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10FE3094-8E1D-49B9-9571-40371C80A49D}"/>
                </a:ext>
              </a:extLst>
            </p:cNvPr>
            <p:cNvSpPr/>
            <p:nvPr/>
          </p:nvSpPr>
          <p:spPr>
            <a:xfrm>
              <a:off x="3738672" y="2237787"/>
              <a:ext cx="18114" cy="33948"/>
            </a:xfrm>
            <a:custGeom>
              <a:avLst/>
              <a:gdLst>
                <a:gd name="connsiteX0" fmla="*/ 13116 w 18114"/>
                <a:gd name="connsiteY0" fmla="*/ 4428 h 33948"/>
                <a:gd name="connsiteX1" fmla="*/ 9426 w 18114"/>
                <a:gd name="connsiteY1" fmla="*/ 0 h 33948"/>
                <a:gd name="connsiteX2" fmla="*/ 9426 w 18114"/>
                <a:gd name="connsiteY2" fmla="*/ 4428 h 33948"/>
                <a:gd name="connsiteX3" fmla="*/ 570 w 18114"/>
                <a:gd name="connsiteY3" fmla="*/ 12546 h 33948"/>
                <a:gd name="connsiteX4" fmla="*/ 570 w 18114"/>
                <a:gd name="connsiteY4" fmla="*/ 24354 h 33948"/>
                <a:gd name="connsiteX5" fmla="*/ 8688 w 18114"/>
                <a:gd name="connsiteY5" fmla="*/ 33948 h 33948"/>
                <a:gd name="connsiteX6" fmla="*/ 17544 w 18114"/>
                <a:gd name="connsiteY6" fmla="*/ 24354 h 33948"/>
                <a:gd name="connsiteX7" fmla="*/ 17544 w 18114"/>
                <a:gd name="connsiteY7" fmla="*/ 12546 h 33948"/>
                <a:gd name="connsiteX8" fmla="*/ 13116 w 18114"/>
                <a:gd name="connsiteY8" fmla="*/ 4428 h 33948"/>
                <a:gd name="connsiteX9" fmla="*/ 13116 w 18114"/>
                <a:gd name="connsiteY9" fmla="*/ 14022 h 33948"/>
                <a:gd name="connsiteX10" fmla="*/ 13116 w 18114"/>
                <a:gd name="connsiteY10" fmla="*/ 20664 h 33948"/>
                <a:gd name="connsiteX11" fmla="*/ 13116 w 18114"/>
                <a:gd name="connsiteY11" fmla="*/ 14022 h 33948"/>
                <a:gd name="connsiteX12" fmla="*/ 13116 w 18114"/>
                <a:gd name="connsiteY12" fmla="*/ 8118 h 33948"/>
                <a:gd name="connsiteX13" fmla="*/ 13116 w 18114"/>
                <a:gd name="connsiteY13" fmla="*/ 811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114" h="33948">
                  <a:moveTo>
                    <a:pt x="13116" y="4428"/>
                  </a:moveTo>
                  <a:lnTo>
                    <a:pt x="9426" y="0"/>
                  </a:lnTo>
                  <a:lnTo>
                    <a:pt x="9426" y="4428"/>
                  </a:lnTo>
                  <a:lnTo>
                    <a:pt x="570" y="12546"/>
                  </a:lnTo>
                  <a:cubicBezTo>
                    <a:pt x="-190" y="16446"/>
                    <a:pt x="-190" y="20454"/>
                    <a:pt x="570" y="24354"/>
                  </a:cubicBezTo>
                  <a:cubicBezTo>
                    <a:pt x="2445" y="28169"/>
                    <a:pt x="5234" y="31468"/>
                    <a:pt x="8688" y="33948"/>
                  </a:cubicBezTo>
                  <a:cubicBezTo>
                    <a:pt x="12540" y="31712"/>
                    <a:pt x="15625" y="28369"/>
                    <a:pt x="17544" y="24354"/>
                  </a:cubicBezTo>
                  <a:cubicBezTo>
                    <a:pt x="18304" y="20454"/>
                    <a:pt x="18304" y="16446"/>
                    <a:pt x="17544" y="12546"/>
                  </a:cubicBezTo>
                  <a:cubicBezTo>
                    <a:pt x="15884" y="9945"/>
                    <a:pt x="14400" y="7232"/>
                    <a:pt x="13116" y="4428"/>
                  </a:cubicBezTo>
                  <a:close/>
                  <a:moveTo>
                    <a:pt x="13116" y="14022"/>
                  </a:moveTo>
                  <a:cubicBezTo>
                    <a:pt x="13116" y="14022"/>
                    <a:pt x="13116" y="20664"/>
                    <a:pt x="13116" y="20664"/>
                  </a:cubicBezTo>
                  <a:cubicBezTo>
                    <a:pt x="13116" y="20664"/>
                    <a:pt x="13116" y="16236"/>
                    <a:pt x="13116" y="14022"/>
                  </a:cubicBezTo>
                  <a:cubicBezTo>
                    <a:pt x="12836" y="12064"/>
                    <a:pt x="12836" y="10076"/>
                    <a:pt x="13116" y="8118"/>
                  </a:cubicBezTo>
                  <a:lnTo>
                    <a:pt x="13116" y="8118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5D4CA25D-9A70-48D7-BB85-48B34749416E}"/>
                </a:ext>
              </a:extLst>
            </p:cNvPr>
            <p:cNvSpPr/>
            <p:nvPr/>
          </p:nvSpPr>
          <p:spPr>
            <a:xfrm>
              <a:off x="3958838" y="2141847"/>
              <a:ext cx="10193" cy="11561"/>
            </a:xfrm>
            <a:custGeom>
              <a:avLst/>
              <a:gdLst>
                <a:gd name="connsiteX0" fmla="*/ 5494 w 10193"/>
                <a:gd name="connsiteY0" fmla="*/ 1476 h 11561"/>
                <a:gd name="connsiteX1" fmla="*/ 5494 w 10193"/>
                <a:gd name="connsiteY1" fmla="*/ 1476 h 11561"/>
                <a:gd name="connsiteX2" fmla="*/ 5494 w 10193"/>
                <a:gd name="connsiteY2" fmla="*/ 5166 h 11561"/>
                <a:gd name="connsiteX3" fmla="*/ 328 w 10193"/>
                <a:gd name="connsiteY3" fmla="*/ 9594 h 11561"/>
                <a:gd name="connsiteX4" fmla="*/ 328 w 10193"/>
                <a:gd name="connsiteY4" fmla="*/ 9594 h 11561"/>
                <a:gd name="connsiteX5" fmla="*/ 9922 w 10193"/>
                <a:gd name="connsiteY5" fmla="*/ 5166 h 11561"/>
                <a:gd name="connsiteX6" fmla="*/ 9922 w 10193"/>
                <a:gd name="connsiteY6" fmla="*/ 0 h 11561"/>
                <a:gd name="connsiteX7" fmla="*/ 9922 w 10193"/>
                <a:gd name="connsiteY7" fmla="*/ 0 h 11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93" h="11561">
                  <a:moveTo>
                    <a:pt x="5494" y="1476"/>
                  </a:moveTo>
                  <a:lnTo>
                    <a:pt x="5494" y="1476"/>
                  </a:lnTo>
                  <a:cubicBezTo>
                    <a:pt x="5627" y="2703"/>
                    <a:pt x="5627" y="3939"/>
                    <a:pt x="5494" y="5166"/>
                  </a:cubicBezTo>
                  <a:cubicBezTo>
                    <a:pt x="5494" y="5166"/>
                    <a:pt x="1066" y="5166"/>
                    <a:pt x="328" y="9594"/>
                  </a:cubicBezTo>
                  <a:cubicBezTo>
                    <a:pt x="-410" y="14022"/>
                    <a:pt x="328" y="9594"/>
                    <a:pt x="328" y="9594"/>
                  </a:cubicBezTo>
                  <a:cubicBezTo>
                    <a:pt x="328" y="9594"/>
                    <a:pt x="7708" y="9594"/>
                    <a:pt x="9922" y="5166"/>
                  </a:cubicBezTo>
                  <a:cubicBezTo>
                    <a:pt x="10284" y="3463"/>
                    <a:pt x="10284" y="1703"/>
                    <a:pt x="9922" y="0"/>
                  </a:cubicBezTo>
                  <a:cubicBezTo>
                    <a:pt x="9922" y="0"/>
                    <a:pt x="9922" y="0"/>
                    <a:pt x="9922" y="0"/>
                  </a:cubicBez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62865919-A84B-4561-9272-56F53BDEDAED}"/>
                </a:ext>
              </a:extLst>
            </p:cNvPr>
            <p:cNvSpPr/>
            <p:nvPr/>
          </p:nvSpPr>
          <p:spPr>
            <a:xfrm>
              <a:off x="3956096" y="2101256"/>
              <a:ext cx="16846" cy="19188"/>
            </a:xfrm>
            <a:custGeom>
              <a:avLst/>
              <a:gdLst>
                <a:gd name="connsiteX0" fmla="*/ 1594 w 16846"/>
                <a:gd name="connsiteY0" fmla="*/ 19188 h 19188"/>
                <a:gd name="connsiteX1" fmla="*/ 14878 w 16846"/>
                <a:gd name="connsiteY1" fmla="*/ 19188 h 19188"/>
                <a:gd name="connsiteX2" fmla="*/ 14878 w 16846"/>
                <a:gd name="connsiteY2" fmla="*/ 19188 h 19188"/>
                <a:gd name="connsiteX3" fmla="*/ 1594 w 16846"/>
                <a:gd name="connsiteY3" fmla="*/ 0 h 19188"/>
                <a:gd name="connsiteX4" fmla="*/ 118 w 16846"/>
                <a:gd name="connsiteY4" fmla="*/ 15498 h 19188"/>
                <a:gd name="connsiteX5" fmla="*/ 1594 w 16846"/>
                <a:gd name="connsiteY5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46" h="19188">
                  <a:moveTo>
                    <a:pt x="1594" y="19188"/>
                  </a:moveTo>
                  <a:lnTo>
                    <a:pt x="14878" y="19188"/>
                  </a:lnTo>
                  <a:cubicBezTo>
                    <a:pt x="14878" y="19188"/>
                    <a:pt x="19306" y="19188"/>
                    <a:pt x="14878" y="19188"/>
                  </a:cubicBezTo>
                  <a:cubicBezTo>
                    <a:pt x="13446" y="11166"/>
                    <a:pt x="8598" y="4162"/>
                    <a:pt x="1594" y="0"/>
                  </a:cubicBezTo>
                  <a:lnTo>
                    <a:pt x="118" y="15498"/>
                  </a:lnTo>
                  <a:cubicBezTo>
                    <a:pt x="118" y="15498"/>
                    <a:pt x="-620" y="15498"/>
                    <a:pt x="1594" y="19188"/>
                  </a:cubicBez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A1612C5-E893-4B72-AF2D-A69D636E5039}"/>
                </a:ext>
              </a:extLst>
            </p:cNvPr>
            <p:cNvSpPr/>
            <p:nvPr/>
          </p:nvSpPr>
          <p:spPr>
            <a:xfrm>
              <a:off x="3911935" y="2100293"/>
              <a:ext cx="26567" cy="16461"/>
            </a:xfrm>
            <a:custGeom>
              <a:avLst/>
              <a:gdLst>
                <a:gd name="connsiteX0" fmla="*/ 22878 w 26567"/>
                <a:gd name="connsiteY0" fmla="*/ 16462 h 16461"/>
                <a:gd name="connsiteX1" fmla="*/ 22878 w 26567"/>
                <a:gd name="connsiteY1" fmla="*/ 16462 h 16461"/>
                <a:gd name="connsiteX2" fmla="*/ 26568 w 26567"/>
                <a:gd name="connsiteY2" fmla="*/ 964 h 16461"/>
                <a:gd name="connsiteX3" fmla="*/ 10332 w 26567"/>
                <a:gd name="connsiteY3" fmla="*/ 964 h 16461"/>
                <a:gd name="connsiteX4" fmla="*/ 0 w 26567"/>
                <a:gd name="connsiteY4" fmla="*/ 11296 h 16461"/>
                <a:gd name="connsiteX5" fmla="*/ 6642 w 26567"/>
                <a:gd name="connsiteY5" fmla="*/ 11296 h 1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67" h="16461">
                  <a:moveTo>
                    <a:pt x="22878" y="16462"/>
                  </a:moveTo>
                  <a:cubicBezTo>
                    <a:pt x="22878" y="16462"/>
                    <a:pt x="22878" y="16462"/>
                    <a:pt x="22878" y="16462"/>
                  </a:cubicBezTo>
                  <a:lnTo>
                    <a:pt x="26568" y="964"/>
                  </a:lnTo>
                  <a:cubicBezTo>
                    <a:pt x="21232" y="-321"/>
                    <a:pt x="15668" y="-321"/>
                    <a:pt x="10332" y="964"/>
                  </a:cubicBezTo>
                  <a:cubicBezTo>
                    <a:pt x="5882" y="3229"/>
                    <a:pt x="2266" y="6846"/>
                    <a:pt x="0" y="11296"/>
                  </a:cubicBezTo>
                  <a:lnTo>
                    <a:pt x="6642" y="11296"/>
                  </a:ln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728AC28E-F483-403E-8767-72666C17AD94}"/>
                </a:ext>
              </a:extLst>
            </p:cNvPr>
            <p:cNvSpPr/>
            <p:nvPr/>
          </p:nvSpPr>
          <p:spPr>
            <a:xfrm>
              <a:off x="3911196" y="2132253"/>
              <a:ext cx="30257" cy="17763"/>
            </a:xfrm>
            <a:custGeom>
              <a:avLst/>
              <a:gdLst>
                <a:gd name="connsiteX0" fmla="*/ 3690 w 30257"/>
                <a:gd name="connsiteY0" fmla="*/ 0 h 17763"/>
                <a:gd name="connsiteX1" fmla="*/ 0 w 30257"/>
                <a:gd name="connsiteY1" fmla="*/ 0 h 17763"/>
                <a:gd name="connsiteX2" fmla="*/ 5166 w 30257"/>
                <a:gd name="connsiteY2" fmla="*/ 11808 h 17763"/>
                <a:gd name="connsiteX3" fmla="*/ 18450 w 30257"/>
                <a:gd name="connsiteY3" fmla="*/ 17712 h 17763"/>
                <a:gd name="connsiteX4" fmla="*/ 30258 w 30257"/>
                <a:gd name="connsiteY4" fmla="*/ 11808 h 17763"/>
                <a:gd name="connsiteX5" fmla="*/ 30258 w 30257"/>
                <a:gd name="connsiteY5" fmla="*/ 6642 h 17763"/>
                <a:gd name="connsiteX6" fmla="*/ 13284 w 30257"/>
                <a:gd name="connsiteY6" fmla="*/ 6642 h 1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17763">
                  <a:moveTo>
                    <a:pt x="3690" y="0"/>
                  </a:moveTo>
                  <a:lnTo>
                    <a:pt x="0" y="0"/>
                  </a:lnTo>
                  <a:cubicBezTo>
                    <a:pt x="878" y="4255"/>
                    <a:pt x="2635" y="8277"/>
                    <a:pt x="5166" y="11808"/>
                  </a:cubicBezTo>
                  <a:cubicBezTo>
                    <a:pt x="8339" y="15860"/>
                    <a:pt x="13314" y="18071"/>
                    <a:pt x="18450" y="17712"/>
                  </a:cubicBezTo>
                  <a:cubicBezTo>
                    <a:pt x="23188" y="18142"/>
                    <a:pt x="27756" y="15855"/>
                    <a:pt x="30258" y="11808"/>
                  </a:cubicBezTo>
                  <a:lnTo>
                    <a:pt x="30258" y="6642"/>
                  </a:lnTo>
                  <a:lnTo>
                    <a:pt x="13284" y="6642"/>
                  </a:ln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2B72D74-75AD-45B7-BB97-AD65B1ACE5EF}"/>
                </a:ext>
              </a:extLst>
            </p:cNvPr>
            <p:cNvSpPr/>
            <p:nvPr/>
          </p:nvSpPr>
          <p:spPr>
            <a:xfrm>
              <a:off x="3669871" y="1928564"/>
              <a:ext cx="157193" cy="187451"/>
            </a:xfrm>
            <a:custGeom>
              <a:avLst/>
              <a:gdLst>
                <a:gd name="connsiteX0" fmla="*/ 7380 w 157193"/>
                <a:gd name="connsiteY0" fmla="*/ 59040 h 187451"/>
                <a:gd name="connsiteX1" fmla="*/ 0 w 157193"/>
                <a:gd name="connsiteY1" fmla="*/ 118818 h 187451"/>
                <a:gd name="connsiteX2" fmla="*/ 18450 w 157193"/>
                <a:gd name="connsiteY2" fmla="*/ 152028 h 187451"/>
                <a:gd name="connsiteX3" fmla="*/ 49446 w 157193"/>
                <a:gd name="connsiteY3" fmla="*/ 169002 h 187451"/>
                <a:gd name="connsiteX4" fmla="*/ 71586 w 157193"/>
                <a:gd name="connsiteY4" fmla="*/ 181548 h 187451"/>
                <a:gd name="connsiteX5" fmla="*/ 78228 w 157193"/>
                <a:gd name="connsiteY5" fmla="*/ 187452 h 187451"/>
                <a:gd name="connsiteX6" fmla="*/ 85608 w 157193"/>
                <a:gd name="connsiteY6" fmla="*/ 181548 h 187451"/>
                <a:gd name="connsiteX7" fmla="*/ 107748 w 157193"/>
                <a:gd name="connsiteY7" fmla="*/ 169002 h 187451"/>
                <a:gd name="connsiteX8" fmla="*/ 138744 w 157193"/>
                <a:gd name="connsiteY8" fmla="*/ 152028 h 187451"/>
                <a:gd name="connsiteX9" fmla="*/ 157194 w 157193"/>
                <a:gd name="connsiteY9" fmla="*/ 118818 h 187451"/>
                <a:gd name="connsiteX10" fmla="*/ 149076 w 157193"/>
                <a:gd name="connsiteY10" fmla="*/ 59040 h 187451"/>
                <a:gd name="connsiteX11" fmla="*/ 157194 w 157193"/>
                <a:gd name="connsiteY11" fmla="*/ 24354 h 187451"/>
                <a:gd name="connsiteX12" fmla="*/ 136530 w 157193"/>
                <a:gd name="connsiteY12" fmla="*/ 0 h 187451"/>
                <a:gd name="connsiteX13" fmla="*/ 78228 w 157193"/>
                <a:gd name="connsiteY13" fmla="*/ 0 h 187451"/>
                <a:gd name="connsiteX14" fmla="*/ 20664 w 157193"/>
                <a:gd name="connsiteY14" fmla="*/ 0 h 187451"/>
                <a:gd name="connsiteX15" fmla="*/ 0 w 157193"/>
                <a:gd name="connsiteY15" fmla="*/ 24354 h 187451"/>
                <a:gd name="connsiteX16" fmla="*/ 7380 w 157193"/>
                <a:gd name="connsiteY16" fmla="*/ 59040 h 187451"/>
                <a:gd name="connsiteX17" fmla="*/ 129150 w 157193"/>
                <a:gd name="connsiteY17" fmla="*/ 156456 h 187451"/>
                <a:gd name="connsiteX18" fmla="*/ 92250 w 157193"/>
                <a:gd name="connsiteY18" fmla="*/ 174168 h 187451"/>
                <a:gd name="connsiteX19" fmla="*/ 78228 w 157193"/>
                <a:gd name="connsiteY19" fmla="*/ 185238 h 187451"/>
                <a:gd name="connsiteX20" fmla="*/ 64206 w 157193"/>
                <a:gd name="connsiteY20" fmla="*/ 174168 h 187451"/>
                <a:gd name="connsiteX21" fmla="*/ 27306 w 157193"/>
                <a:gd name="connsiteY21" fmla="*/ 156456 h 187451"/>
                <a:gd name="connsiteX22" fmla="*/ 5166 w 157193"/>
                <a:gd name="connsiteY22" fmla="*/ 129150 h 187451"/>
                <a:gd name="connsiteX23" fmla="*/ 152766 w 157193"/>
                <a:gd name="connsiteY23" fmla="*/ 129150 h 187451"/>
                <a:gd name="connsiteX24" fmla="*/ 129150 w 157193"/>
                <a:gd name="connsiteY24" fmla="*/ 156456 h 187451"/>
                <a:gd name="connsiteX25" fmla="*/ 152766 w 157193"/>
                <a:gd name="connsiteY25" fmla="*/ 126198 h 187451"/>
                <a:gd name="connsiteX26" fmla="*/ 5166 w 157193"/>
                <a:gd name="connsiteY26" fmla="*/ 126198 h 187451"/>
                <a:gd name="connsiteX27" fmla="*/ 5166 w 157193"/>
                <a:gd name="connsiteY27" fmla="*/ 121770 h 187451"/>
                <a:gd name="connsiteX28" fmla="*/ 152766 w 157193"/>
                <a:gd name="connsiteY28" fmla="*/ 121770 h 187451"/>
                <a:gd name="connsiteX29" fmla="*/ 152766 w 157193"/>
                <a:gd name="connsiteY29" fmla="*/ 126198 h 187451"/>
                <a:gd name="connsiteX30" fmla="*/ 53136 w 157193"/>
                <a:gd name="connsiteY30" fmla="*/ 64206 h 187451"/>
                <a:gd name="connsiteX31" fmla="*/ 57564 w 157193"/>
                <a:gd name="connsiteY31" fmla="*/ 64206 h 187451"/>
                <a:gd name="connsiteX32" fmla="*/ 57564 w 157193"/>
                <a:gd name="connsiteY32" fmla="*/ 67896 h 187451"/>
                <a:gd name="connsiteX33" fmla="*/ 57564 w 157193"/>
                <a:gd name="connsiteY33" fmla="*/ 67896 h 187451"/>
                <a:gd name="connsiteX34" fmla="*/ 62730 w 157193"/>
                <a:gd name="connsiteY34" fmla="*/ 63468 h 187451"/>
                <a:gd name="connsiteX35" fmla="*/ 62730 w 157193"/>
                <a:gd name="connsiteY35" fmla="*/ 63468 h 187451"/>
                <a:gd name="connsiteX36" fmla="*/ 57564 w 157193"/>
                <a:gd name="connsiteY36" fmla="*/ 63468 h 187451"/>
                <a:gd name="connsiteX37" fmla="*/ 57564 w 157193"/>
                <a:gd name="connsiteY37" fmla="*/ 59040 h 187451"/>
                <a:gd name="connsiteX38" fmla="*/ 57564 w 157193"/>
                <a:gd name="connsiteY38" fmla="*/ 59040 h 187451"/>
                <a:gd name="connsiteX39" fmla="*/ 53136 w 157193"/>
                <a:gd name="connsiteY39" fmla="*/ 59040 h 187451"/>
                <a:gd name="connsiteX40" fmla="*/ 53136 w 157193"/>
                <a:gd name="connsiteY40" fmla="*/ 59040 h 187451"/>
                <a:gd name="connsiteX41" fmla="*/ 53136 w 157193"/>
                <a:gd name="connsiteY41" fmla="*/ 59040 h 187451"/>
                <a:gd name="connsiteX42" fmla="*/ 46494 w 157193"/>
                <a:gd name="connsiteY42" fmla="*/ 59040 h 187451"/>
                <a:gd name="connsiteX43" fmla="*/ 46494 w 157193"/>
                <a:gd name="connsiteY43" fmla="*/ 59040 h 187451"/>
                <a:gd name="connsiteX44" fmla="*/ 52398 w 157193"/>
                <a:gd name="connsiteY44" fmla="*/ 50922 h 187451"/>
                <a:gd name="connsiteX45" fmla="*/ 60516 w 157193"/>
                <a:gd name="connsiteY45" fmla="*/ 50922 h 187451"/>
                <a:gd name="connsiteX46" fmla="*/ 60516 w 157193"/>
                <a:gd name="connsiteY46" fmla="*/ 50922 h 187451"/>
                <a:gd name="connsiteX47" fmla="*/ 60516 w 157193"/>
                <a:gd name="connsiteY47" fmla="*/ 50922 h 187451"/>
                <a:gd name="connsiteX48" fmla="*/ 60516 w 157193"/>
                <a:gd name="connsiteY48" fmla="*/ 50922 h 187451"/>
                <a:gd name="connsiteX49" fmla="*/ 55350 w 157193"/>
                <a:gd name="connsiteY49" fmla="*/ 50922 h 187451"/>
                <a:gd name="connsiteX50" fmla="*/ 48708 w 157193"/>
                <a:gd name="connsiteY50" fmla="*/ 50922 h 187451"/>
                <a:gd name="connsiteX51" fmla="*/ 48708 w 157193"/>
                <a:gd name="connsiteY51" fmla="*/ 50922 h 187451"/>
                <a:gd name="connsiteX52" fmla="*/ 53136 w 157193"/>
                <a:gd name="connsiteY52" fmla="*/ 50922 h 187451"/>
                <a:gd name="connsiteX53" fmla="*/ 47970 w 157193"/>
                <a:gd name="connsiteY53" fmla="*/ 50922 h 187451"/>
                <a:gd name="connsiteX54" fmla="*/ 47970 w 157193"/>
                <a:gd name="connsiteY54" fmla="*/ 50922 h 187451"/>
                <a:gd name="connsiteX55" fmla="*/ 47970 w 157193"/>
                <a:gd name="connsiteY55" fmla="*/ 50922 h 187451"/>
                <a:gd name="connsiteX56" fmla="*/ 47970 w 157193"/>
                <a:gd name="connsiteY56" fmla="*/ 50922 h 187451"/>
                <a:gd name="connsiteX57" fmla="*/ 47970 w 157193"/>
                <a:gd name="connsiteY57" fmla="*/ 50922 h 187451"/>
                <a:gd name="connsiteX58" fmla="*/ 47970 w 157193"/>
                <a:gd name="connsiteY58" fmla="*/ 50922 h 187451"/>
                <a:gd name="connsiteX59" fmla="*/ 47970 w 157193"/>
                <a:gd name="connsiteY59" fmla="*/ 50922 h 187451"/>
                <a:gd name="connsiteX60" fmla="*/ 53136 w 157193"/>
                <a:gd name="connsiteY60" fmla="*/ 50922 h 187451"/>
                <a:gd name="connsiteX61" fmla="*/ 53136 w 157193"/>
                <a:gd name="connsiteY61" fmla="*/ 50922 h 187451"/>
                <a:gd name="connsiteX62" fmla="*/ 53136 w 157193"/>
                <a:gd name="connsiteY62" fmla="*/ 50922 h 187451"/>
                <a:gd name="connsiteX63" fmla="*/ 59778 w 157193"/>
                <a:gd name="connsiteY63" fmla="*/ 50922 h 187451"/>
                <a:gd name="connsiteX64" fmla="*/ 59778 w 157193"/>
                <a:gd name="connsiteY64" fmla="*/ 50922 h 187451"/>
                <a:gd name="connsiteX65" fmla="*/ 59778 w 157193"/>
                <a:gd name="connsiteY65" fmla="*/ 50922 h 187451"/>
                <a:gd name="connsiteX66" fmla="*/ 59778 w 157193"/>
                <a:gd name="connsiteY66" fmla="*/ 50922 h 187451"/>
                <a:gd name="connsiteX67" fmla="*/ 59778 w 157193"/>
                <a:gd name="connsiteY67" fmla="*/ 50922 h 187451"/>
                <a:gd name="connsiteX68" fmla="*/ 59778 w 157193"/>
                <a:gd name="connsiteY68" fmla="*/ 46494 h 187451"/>
                <a:gd name="connsiteX69" fmla="*/ 64206 w 157193"/>
                <a:gd name="connsiteY69" fmla="*/ 46494 h 187451"/>
                <a:gd name="connsiteX70" fmla="*/ 64206 w 157193"/>
                <a:gd name="connsiteY70" fmla="*/ 51660 h 187451"/>
                <a:gd name="connsiteX71" fmla="*/ 64206 w 157193"/>
                <a:gd name="connsiteY71" fmla="*/ 51660 h 187451"/>
                <a:gd name="connsiteX72" fmla="*/ 64206 w 157193"/>
                <a:gd name="connsiteY72" fmla="*/ 51660 h 187451"/>
                <a:gd name="connsiteX73" fmla="*/ 64206 w 157193"/>
                <a:gd name="connsiteY73" fmla="*/ 51660 h 187451"/>
                <a:gd name="connsiteX74" fmla="*/ 64206 w 157193"/>
                <a:gd name="connsiteY74" fmla="*/ 55350 h 187451"/>
                <a:gd name="connsiteX75" fmla="*/ 64206 w 157193"/>
                <a:gd name="connsiteY75" fmla="*/ 55350 h 187451"/>
                <a:gd name="connsiteX76" fmla="*/ 70848 w 157193"/>
                <a:gd name="connsiteY76" fmla="*/ 55350 h 187451"/>
                <a:gd name="connsiteX77" fmla="*/ 70848 w 157193"/>
                <a:gd name="connsiteY77" fmla="*/ 59778 h 187451"/>
                <a:gd name="connsiteX78" fmla="*/ 70848 w 157193"/>
                <a:gd name="connsiteY78" fmla="*/ 59778 h 187451"/>
                <a:gd name="connsiteX79" fmla="*/ 70848 w 157193"/>
                <a:gd name="connsiteY79" fmla="*/ 59778 h 187451"/>
                <a:gd name="connsiteX80" fmla="*/ 70848 w 157193"/>
                <a:gd name="connsiteY80" fmla="*/ 59778 h 187451"/>
                <a:gd name="connsiteX81" fmla="*/ 70848 w 157193"/>
                <a:gd name="connsiteY81" fmla="*/ 59778 h 187451"/>
                <a:gd name="connsiteX82" fmla="*/ 76014 w 157193"/>
                <a:gd name="connsiteY82" fmla="*/ 59778 h 187451"/>
                <a:gd name="connsiteX83" fmla="*/ 80442 w 157193"/>
                <a:gd name="connsiteY83" fmla="*/ 59778 h 187451"/>
                <a:gd name="connsiteX84" fmla="*/ 80442 w 157193"/>
                <a:gd name="connsiteY84" fmla="*/ 59778 h 187451"/>
                <a:gd name="connsiteX85" fmla="*/ 72324 w 157193"/>
                <a:gd name="connsiteY85" fmla="*/ 59778 h 187451"/>
                <a:gd name="connsiteX86" fmla="*/ 72324 w 157193"/>
                <a:gd name="connsiteY86" fmla="*/ 64206 h 187451"/>
                <a:gd name="connsiteX87" fmla="*/ 76752 w 157193"/>
                <a:gd name="connsiteY87" fmla="*/ 70848 h 187451"/>
                <a:gd name="connsiteX88" fmla="*/ 76752 w 157193"/>
                <a:gd name="connsiteY88" fmla="*/ 70848 h 187451"/>
                <a:gd name="connsiteX89" fmla="*/ 71586 w 157193"/>
                <a:gd name="connsiteY89" fmla="*/ 70848 h 187451"/>
                <a:gd name="connsiteX90" fmla="*/ 71586 w 157193"/>
                <a:gd name="connsiteY90" fmla="*/ 76014 h 187451"/>
                <a:gd name="connsiteX91" fmla="*/ 71586 w 157193"/>
                <a:gd name="connsiteY91" fmla="*/ 76014 h 187451"/>
                <a:gd name="connsiteX92" fmla="*/ 71586 w 157193"/>
                <a:gd name="connsiteY92" fmla="*/ 76014 h 187451"/>
                <a:gd name="connsiteX93" fmla="*/ 71586 w 157193"/>
                <a:gd name="connsiteY93" fmla="*/ 76014 h 187451"/>
                <a:gd name="connsiteX94" fmla="*/ 71586 w 157193"/>
                <a:gd name="connsiteY94" fmla="*/ 82656 h 187451"/>
                <a:gd name="connsiteX95" fmla="*/ 71586 w 157193"/>
                <a:gd name="connsiteY95" fmla="*/ 82656 h 187451"/>
                <a:gd name="connsiteX96" fmla="*/ 71586 w 157193"/>
                <a:gd name="connsiteY96" fmla="*/ 76752 h 187451"/>
                <a:gd name="connsiteX97" fmla="*/ 71586 w 157193"/>
                <a:gd name="connsiteY97" fmla="*/ 76752 h 187451"/>
                <a:gd name="connsiteX98" fmla="*/ 71586 w 157193"/>
                <a:gd name="connsiteY98" fmla="*/ 82656 h 187451"/>
                <a:gd name="connsiteX99" fmla="*/ 71586 w 157193"/>
                <a:gd name="connsiteY99" fmla="*/ 82656 h 187451"/>
                <a:gd name="connsiteX100" fmla="*/ 71586 w 157193"/>
                <a:gd name="connsiteY100" fmla="*/ 74538 h 187451"/>
                <a:gd name="connsiteX101" fmla="*/ 71586 w 157193"/>
                <a:gd name="connsiteY101" fmla="*/ 74538 h 187451"/>
                <a:gd name="connsiteX102" fmla="*/ 63468 w 157193"/>
                <a:gd name="connsiteY102" fmla="*/ 79704 h 187451"/>
                <a:gd name="connsiteX103" fmla="*/ 63468 w 157193"/>
                <a:gd name="connsiteY103" fmla="*/ 73800 h 187451"/>
                <a:gd name="connsiteX104" fmla="*/ 63468 w 157193"/>
                <a:gd name="connsiteY104" fmla="*/ 69372 h 187451"/>
                <a:gd name="connsiteX105" fmla="*/ 68634 w 157193"/>
                <a:gd name="connsiteY105" fmla="*/ 69372 h 187451"/>
                <a:gd name="connsiteX106" fmla="*/ 68634 w 157193"/>
                <a:gd name="connsiteY106" fmla="*/ 69372 h 187451"/>
                <a:gd name="connsiteX107" fmla="*/ 68634 w 157193"/>
                <a:gd name="connsiteY107" fmla="*/ 69372 h 187451"/>
                <a:gd name="connsiteX108" fmla="*/ 53136 w 157193"/>
                <a:gd name="connsiteY108" fmla="*/ 64206 h 187451"/>
                <a:gd name="connsiteX109" fmla="*/ 42066 w 157193"/>
                <a:gd name="connsiteY109" fmla="*/ 40590 h 187451"/>
                <a:gd name="connsiteX110" fmla="*/ 42066 w 157193"/>
                <a:gd name="connsiteY110" fmla="*/ 34686 h 187451"/>
                <a:gd name="connsiteX111" fmla="*/ 53136 w 157193"/>
                <a:gd name="connsiteY111" fmla="*/ 40590 h 187451"/>
                <a:gd name="connsiteX112" fmla="*/ 53136 w 157193"/>
                <a:gd name="connsiteY112" fmla="*/ 40590 h 187451"/>
                <a:gd name="connsiteX113" fmla="*/ 53136 w 157193"/>
                <a:gd name="connsiteY113" fmla="*/ 40590 h 187451"/>
                <a:gd name="connsiteX114" fmla="*/ 42066 w 157193"/>
                <a:gd name="connsiteY114" fmla="*/ 40590 h 187451"/>
                <a:gd name="connsiteX115" fmla="*/ 69372 w 157193"/>
                <a:gd name="connsiteY115" fmla="*/ 26568 h 187451"/>
                <a:gd name="connsiteX116" fmla="*/ 69372 w 157193"/>
                <a:gd name="connsiteY116" fmla="*/ 26568 h 187451"/>
                <a:gd name="connsiteX117" fmla="*/ 73800 w 157193"/>
                <a:gd name="connsiteY117" fmla="*/ 26568 h 187451"/>
                <a:gd name="connsiteX118" fmla="*/ 73800 w 157193"/>
                <a:gd name="connsiteY118" fmla="*/ 26568 h 187451"/>
                <a:gd name="connsiteX119" fmla="*/ 73800 w 157193"/>
                <a:gd name="connsiteY119" fmla="*/ 26568 h 187451"/>
                <a:gd name="connsiteX120" fmla="*/ 69372 w 157193"/>
                <a:gd name="connsiteY120" fmla="*/ 26568 h 187451"/>
                <a:gd name="connsiteX121" fmla="*/ 69372 w 157193"/>
                <a:gd name="connsiteY121" fmla="*/ 26568 h 187451"/>
                <a:gd name="connsiteX122" fmla="*/ 78966 w 157193"/>
                <a:gd name="connsiteY122" fmla="*/ 36900 h 187451"/>
                <a:gd name="connsiteX123" fmla="*/ 84132 w 157193"/>
                <a:gd name="connsiteY123" fmla="*/ 36900 h 187451"/>
                <a:gd name="connsiteX124" fmla="*/ 84132 w 157193"/>
                <a:gd name="connsiteY124" fmla="*/ 36900 h 187451"/>
                <a:gd name="connsiteX125" fmla="*/ 80442 w 157193"/>
                <a:gd name="connsiteY125" fmla="*/ 36900 h 187451"/>
                <a:gd name="connsiteX126" fmla="*/ 80442 w 157193"/>
                <a:gd name="connsiteY126" fmla="*/ 36900 h 187451"/>
                <a:gd name="connsiteX127" fmla="*/ 80442 w 157193"/>
                <a:gd name="connsiteY127" fmla="*/ 36900 h 187451"/>
                <a:gd name="connsiteX128" fmla="*/ 80442 w 157193"/>
                <a:gd name="connsiteY128" fmla="*/ 36900 h 187451"/>
                <a:gd name="connsiteX129" fmla="*/ 80442 w 157193"/>
                <a:gd name="connsiteY129" fmla="*/ 40590 h 187451"/>
                <a:gd name="connsiteX130" fmla="*/ 80442 w 157193"/>
                <a:gd name="connsiteY130" fmla="*/ 40590 h 187451"/>
                <a:gd name="connsiteX131" fmla="*/ 80442 w 157193"/>
                <a:gd name="connsiteY131" fmla="*/ 40590 h 187451"/>
                <a:gd name="connsiteX132" fmla="*/ 78966 w 157193"/>
                <a:gd name="connsiteY132" fmla="*/ 33948 h 187451"/>
                <a:gd name="connsiteX133" fmla="*/ 78966 w 157193"/>
                <a:gd name="connsiteY133" fmla="*/ 36900 h 187451"/>
                <a:gd name="connsiteX134" fmla="*/ 78966 w 157193"/>
                <a:gd name="connsiteY134" fmla="*/ 36900 h 187451"/>
                <a:gd name="connsiteX135" fmla="*/ 78966 w 157193"/>
                <a:gd name="connsiteY135" fmla="*/ 36900 h 187451"/>
                <a:gd name="connsiteX136" fmla="*/ 78966 w 157193"/>
                <a:gd name="connsiteY136" fmla="*/ 36900 h 187451"/>
                <a:gd name="connsiteX137" fmla="*/ 78966 w 157193"/>
                <a:gd name="connsiteY137" fmla="*/ 36900 h 187451"/>
                <a:gd name="connsiteX138" fmla="*/ 78966 w 157193"/>
                <a:gd name="connsiteY138" fmla="*/ 36900 h 187451"/>
                <a:gd name="connsiteX139" fmla="*/ 78966 w 157193"/>
                <a:gd name="connsiteY139" fmla="*/ 30996 h 187451"/>
                <a:gd name="connsiteX140" fmla="*/ 41328 w 157193"/>
                <a:gd name="connsiteY140" fmla="*/ 86346 h 187451"/>
                <a:gd name="connsiteX141" fmla="*/ 41328 w 157193"/>
                <a:gd name="connsiteY141" fmla="*/ 86346 h 187451"/>
                <a:gd name="connsiteX142" fmla="*/ 46494 w 157193"/>
                <a:gd name="connsiteY142" fmla="*/ 86346 h 187451"/>
                <a:gd name="connsiteX143" fmla="*/ 46494 w 157193"/>
                <a:gd name="connsiteY143" fmla="*/ 86346 h 187451"/>
                <a:gd name="connsiteX144" fmla="*/ 50184 w 157193"/>
                <a:gd name="connsiteY144" fmla="*/ 90774 h 187451"/>
                <a:gd name="connsiteX145" fmla="*/ 50184 w 157193"/>
                <a:gd name="connsiteY145" fmla="*/ 90774 h 187451"/>
                <a:gd name="connsiteX146" fmla="*/ 50184 w 157193"/>
                <a:gd name="connsiteY146" fmla="*/ 90774 h 187451"/>
                <a:gd name="connsiteX147" fmla="*/ 53874 w 157193"/>
                <a:gd name="connsiteY147" fmla="*/ 90774 h 187451"/>
                <a:gd name="connsiteX148" fmla="*/ 53874 w 157193"/>
                <a:gd name="connsiteY148" fmla="*/ 90774 h 187451"/>
                <a:gd name="connsiteX149" fmla="*/ 53874 w 157193"/>
                <a:gd name="connsiteY149" fmla="*/ 90774 h 187451"/>
                <a:gd name="connsiteX150" fmla="*/ 53874 w 157193"/>
                <a:gd name="connsiteY150" fmla="*/ 90774 h 187451"/>
                <a:gd name="connsiteX151" fmla="*/ 53874 w 157193"/>
                <a:gd name="connsiteY151" fmla="*/ 90774 h 187451"/>
                <a:gd name="connsiteX152" fmla="*/ 58302 w 157193"/>
                <a:gd name="connsiteY152" fmla="*/ 90774 h 187451"/>
                <a:gd name="connsiteX153" fmla="*/ 58302 w 157193"/>
                <a:gd name="connsiteY153" fmla="*/ 84870 h 187451"/>
                <a:gd name="connsiteX154" fmla="*/ 58302 w 157193"/>
                <a:gd name="connsiteY154" fmla="*/ 84870 h 187451"/>
                <a:gd name="connsiteX155" fmla="*/ 63468 w 157193"/>
                <a:gd name="connsiteY155" fmla="*/ 84870 h 187451"/>
                <a:gd name="connsiteX156" fmla="*/ 63468 w 157193"/>
                <a:gd name="connsiteY156" fmla="*/ 84870 h 187451"/>
                <a:gd name="connsiteX157" fmla="*/ 63468 w 157193"/>
                <a:gd name="connsiteY157" fmla="*/ 84870 h 187451"/>
                <a:gd name="connsiteX158" fmla="*/ 75276 w 157193"/>
                <a:gd name="connsiteY158" fmla="*/ 84870 h 187451"/>
                <a:gd name="connsiteX159" fmla="*/ 88560 w 157193"/>
                <a:gd name="connsiteY159" fmla="*/ 84870 h 187451"/>
                <a:gd name="connsiteX160" fmla="*/ 98154 w 157193"/>
                <a:gd name="connsiteY160" fmla="*/ 90774 h 187451"/>
                <a:gd name="connsiteX161" fmla="*/ 98154 w 157193"/>
                <a:gd name="connsiteY161" fmla="*/ 100368 h 187451"/>
                <a:gd name="connsiteX162" fmla="*/ 105534 w 157193"/>
                <a:gd name="connsiteY162" fmla="*/ 100368 h 187451"/>
                <a:gd name="connsiteX163" fmla="*/ 109962 w 157193"/>
                <a:gd name="connsiteY163" fmla="*/ 104796 h 187451"/>
                <a:gd name="connsiteX164" fmla="*/ 109962 w 157193"/>
                <a:gd name="connsiteY164" fmla="*/ 109224 h 187451"/>
                <a:gd name="connsiteX165" fmla="*/ 109962 w 157193"/>
                <a:gd name="connsiteY165" fmla="*/ 121032 h 187451"/>
                <a:gd name="connsiteX166" fmla="*/ 109962 w 157193"/>
                <a:gd name="connsiteY166" fmla="*/ 126198 h 187451"/>
                <a:gd name="connsiteX167" fmla="*/ 106272 w 157193"/>
                <a:gd name="connsiteY167" fmla="*/ 133578 h 187451"/>
                <a:gd name="connsiteX168" fmla="*/ 99630 w 157193"/>
                <a:gd name="connsiteY168" fmla="*/ 133578 h 187451"/>
                <a:gd name="connsiteX169" fmla="*/ 99630 w 157193"/>
                <a:gd name="connsiteY169" fmla="*/ 133578 h 187451"/>
                <a:gd name="connsiteX170" fmla="*/ 94464 w 157193"/>
                <a:gd name="connsiteY170" fmla="*/ 133578 h 187451"/>
                <a:gd name="connsiteX171" fmla="*/ 94464 w 157193"/>
                <a:gd name="connsiteY171" fmla="*/ 133578 h 187451"/>
                <a:gd name="connsiteX172" fmla="*/ 94464 w 157193"/>
                <a:gd name="connsiteY172" fmla="*/ 133578 h 187451"/>
                <a:gd name="connsiteX173" fmla="*/ 94464 w 157193"/>
                <a:gd name="connsiteY173" fmla="*/ 133578 h 187451"/>
                <a:gd name="connsiteX174" fmla="*/ 94464 w 157193"/>
                <a:gd name="connsiteY174" fmla="*/ 133578 h 187451"/>
                <a:gd name="connsiteX175" fmla="*/ 94464 w 157193"/>
                <a:gd name="connsiteY175" fmla="*/ 133578 h 187451"/>
                <a:gd name="connsiteX176" fmla="*/ 98892 w 157193"/>
                <a:gd name="connsiteY176" fmla="*/ 133578 h 187451"/>
                <a:gd name="connsiteX177" fmla="*/ 103320 w 157193"/>
                <a:gd name="connsiteY177" fmla="*/ 129150 h 187451"/>
                <a:gd name="connsiteX178" fmla="*/ 103320 w 157193"/>
                <a:gd name="connsiteY178" fmla="*/ 129150 h 187451"/>
                <a:gd name="connsiteX179" fmla="*/ 103320 w 157193"/>
                <a:gd name="connsiteY179" fmla="*/ 100368 h 187451"/>
                <a:gd name="connsiteX180" fmla="*/ 103320 w 157193"/>
                <a:gd name="connsiteY180" fmla="*/ 100368 h 187451"/>
                <a:gd name="connsiteX181" fmla="*/ 98154 w 157193"/>
                <a:gd name="connsiteY181" fmla="*/ 100368 h 187451"/>
                <a:gd name="connsiteX182" fmla="*/ 98154 w 157193"/>
                <a:gd name="connsiteY182" fmla="*/ 100368 h 187451"/>
                <a:gd name="connsiteX183" fmla="*/ 98154 w 157193"/>
                <a:gd name="connsiteY183" fmla="*/ 100368 h 187451"/>
                <a:gd name="connsiteX184" fmla="*/ 106272 w 157193"/>
                <a:gd name="connsiteY184" fmla="*/ 93726 h 187451"/>
                <a:gd name="connsiteX185" fmla="*/ 106272 w 157193"/>
                <a:gd name="connsiteY185" fmla="*/ 88560 h 187451"/>
                <a:gd name="connsiteX186" fmla="*/ 106272 w 157193"/>
                <a:gd name="connsiteY186" fmla="*/ 81918 h 187451"/>
                <a:gd name="connsiteX187" fmla="*/ 106272 w 157193"/>
                <a:gd name="connsiteY187" fmla="*/ 81918 h 187451"/>
                <a:gd name="connsiteX188" fmla="*/ 95202 w 157193"/>
                <a:gd name="connsiteY188" fmla="*/ 81918 h 187451"/>
                <a:gd name="connsiteX189" fmla="*/ 90774 w 157193"/>
                <a:gd name="connsiteY189" fmla="*/ 81918 h 187451"/>
                <a:gd name="connsiteX190" fmla="*/ 102582 w 157193"/>
                <a:gd name="connsiteY190" fmla="*/ 81918 h 187451"/>
                <a:gd name="connsiteX191" fmla="*/ 107010 w 157193"/>
                <a:gd name="connsiteY191" fmla="*/ 81918 h 187451"/>
                <a:gd name="connsiteX192" fmla="*/ 107010 w 157193"/>
                <a:gd name="connsiteY192" fmla="*/ 81918 h 187451"/>
                <a:gd name="connsiteX193" fmla="*/ 90036 w 157193"/>
                <a:gd name="connsiteY193" fmla="*/ 81918 h 187451"/>
                <a:gd name="connsiteX194" fmla="*/ 76014 w 157193"/>
                <a:gd name="connsiteY194" fmla="*/ 87084 h 187451"/>
                <a:gd name="connsiteX195" fmla="*/ 76014 w 157193"/>
                <a:gd name="connsiteY195" fmla="*/ 87084 h 187451"/>
                <a:gd name="connsiteX196" fmla="*/ 76014 w 157193"/>
                <a:gd name="connsiteY196" fmla="*/ 87084 h 187451"/>
                <a:gd name="connsiteX197" fmla="*/ 76014 w 157193"/>
                <a:gd name="connsiteY197" fmla="*/ 92250 h 187451"/>
                <a:gd name="connsiteX198" fmla="*/ 71586 w 157193"/>
                <a:gd name="connsiteY198" fmla="*/ 92250 h 187451"/>
                <a:gd name="connsiteX199" fmla="*/ 71586 w 157193"/>
                <a:gd name="connsiteY199" fmla="*/ 92250 h 187451"/>
                <a:gd name="connsiteX200" fmla="*/ 71586 w 157193"/>
                <a:gd name="connsiteY200" fmla="*/ 97416 h 187451"/>
                <a:gd name="connsiteX201" fmla="*/ 71586 w 157193"/>
                <a:gd name="connsiteY201" fmla="*/ 97416 h 187451"/>
                <a:gd name="connsiteX202" fmla="*/ 71586 w 157193"/>
                <a:gd name="connsiteY202" fmla="*/ 92988 h 187451"/>
                <a:gd name="connsiteX203" fmla="*/ 71586 w 157193"/>
                <a:gd name="connsiteY203" fmla="*/ 87084 h 187451"/>
                <a:gd name="connsiteX204" fmla="*/ 67896 w 157193"/>
                <a:gd name="connsiteY204" fmla="*/ 87084 h 187451"/>
                <a:gd name="connsiteX205" fmla="*/ 63468 w 157193"/>
                <a:gd name="connsiteY205" fmla="*/ 87084 h 187451"/>
                <a:gd name="connsiteX206" fmla="*/ 63468 w 157193"/>
                <a:gd name="connsiteY206" fmla="*/ 82656 h 187451"/>
                <a:gd name="connsiteX207" fmla="*/ 41328 w 157193"/>
                <a:gd name="connsiteY207" fmla="*/ 80442 h 187451"/>
                <a:gd name="connsiteX208" fmla="*/ 129888 w 157193"/>
                <a:gd name="connsiteY208" fmla="*/ 61254 h 187451"/>
                <a:gd name="connsiteX209" fmla="*/ 106272 w 157193"/>
                <a:gd name="connsiteY209" fmla="*/ 50922 h 187451"/>
                <a:gd name="connsiteX210" fmla="*/ 101106 w 157193"/>
                <a:gd name="connsiteY210" fmla="*/ 40590 h 187451"/>
                <a:gd name="connsiteX211" fmla="*/ 113652 w 157193"/>
                <a:gd name="connsiteY211" fmla="*/ 33948 h 187451"/>
                <a:gd name="connsiteX212" fmla="*/ 124722 w 157193"/>
                <a:gd name="connsiteY212" fmla="*/ 33948 h 187451"/>
                <a:gd name="connsiteX213" fmla="*/ 135792 w 157193"/>
                <a:gd name="connsiteY213" fmla="*/ 33948 h 187451"/>
                <a:gd name="connsiteX214" fmla="*/ 140220 w 157193"/>
                <a:gd name="connsiteY214" fmla="*/ 33948 h 187451"/>
                <a:gd name="connsiteX215" fmla="*/ 132102 w 157193"/>
                <a:gd name="connsiteY215" fmla="*/ 39114 h 187451"/>
                <a:gd name="connsiteX216" fmla="*/ 118818 w 157193"/>
                <a:gd name="connsiteY216" fmla="*/ 39114 h 187451"/>
                <a:gd name="connsiteX217" fmla="*/ 106272 w 157193"/>
                <a:gd name="connsiteY217" fmla="*/ 40590 h 187451"/>
                <a:gd name="connsiteX218" fmla="*/ 101106 w 157193"/>
                <a:gd name="connsiteY218" fmla="*/ 46494 h 187451"/>
                <a:gd name="connsiteX219" fmla="*/ 109962 w 157193"/>
                <a:gd name="connsiteY219" fmla="*/ 53136 h 187451"/>
                <a:gd name="connsiteX220" fmla="*/ 124722 w 157193"/>
                <a:gd name="connsiteY220" fmla="*/ 53136 h 187451"/>
                <a:gd name="connsiteX221" fmla="*/ 138744 w 157193"/>
                <a:gd name="connsiteY221" fmla="*/ 57564 h 187451"/>
                <a:gd name="connsiteX222" fmla="*/ 139401 w 157193"/>
                <a:gd name="connsiteY222" fmla="*/ 67980 h 187451"/>
                <a:gd name="connsiteX223" fmla="*/ 138744 w 157193"/>
                <a:gd name="connsiteY223" fmla="*/ 68634 h 187451"/>
                <a:gd name="connsiteX224" fmla="*/ 127674 w 157193"/>
                <a:gd name="connsiteY224" fmla="*/ 68634 h 187451"/>
                <a:gd name="connsiteX225" fmla="*/ 123246 w 157193"/>
                <a:gd name="connsiteY225" fmla="*/ 68634 h 187451"/>
                <a:gd name="connsiteX226" fmla="*/ 123246 w 157193"/>
                <a:gd name="connsiteY226" fmla="*/ 68634 h 187451"/>
                <a:gd name="connsiteX227" fmla="*/ 137268 w 157193"/>
                <a:gd name="connsiteY227" fmla="*/ 68634 h 187451"/>
                <a:gd name="connsiteX228" fmla="*/ 129888 w 157193"/>
                <a:gd name="connsiteY228" fmla="*/ 55350 h 187451"/>
                <a:gd name="connsiteX229" fmla="*/ 123246 w 157193"/>
                <a:gd name="connsiteY229" fmla="*/ 125460 h 187451"/>
                <a:gd name="connsiteX230" fmla="*/ 118080 w 157193"/>
                <a:gd name="connsiteY230" fmla="*/ 125460 h 187451"/>
                <a:gd name="connsiteX231" fmla="*/ 118080 w 157193"/>
                <a:gd name="connsiteY231" fmla="*/ 125460 h 187451"/>
                <a:gd name="connsiteX232" fmla="*/ 123246 w 157193"/>
                <a:gd name="connsiteY232" fmla="*/ 119556 h 187451"/>
                <a:gd name="connsiteX233" fmla="*/ 113652 w 157193"/>
                <a:gd name="connsiteY233" fmla="*/ 114390 h 187451"/>
                <a:gd name="connsiteX234" fmla="*/ 113652 w 157193"/>
                <a:gd name="connsiteY234" fmla="*/ 114390 h 187451"/>
                <a:gd name="connsiteX235" fmla="*/ 113652 w 157193"/>
                <a:gd name="connsiteY235" fmla="*/ 114390 h 187451"/>
                <a:gd name="connsiteX236" fmla="*/ 113652 w 157193"/>
                <a:gd name="connsiteY236" fmla="*/ 114390 h 187451"/>
                <a:gd name="connsiteX237" fmla="*/ 102582 w 157193"/>
                <a:gd name="connsiteY237" fmla="*/ 114390 h 187451"/>
                <a:gd name="connsiteX238" fmla="*/ 102582 w 157193"/>
                <a:gd name="connsiteY238" fmla="*/ 109224 h 187451"/>
                <a:gd name="connsiteX239" fmla="*/ 102582 w 157193"/>
                <a:gd name="connsiteY239" fmla="*/ 101844 h 187451"/>
                <a:gd name="connsiteX240" fmla="*/ 102582 w 157193"/>
                <a:gd name="connsiteY240" fmla="*/ 95940 h 187451"/>
                <a:gd name="connsiteX241" fmla="*/ 102582 w 157193"/>
                <a:gd name="connsiteY241" fmla="*/ 91512 h 187451"/>
                <a:gd name="connsiteX242" fmla="*/ 102582 w 157193"/>
                <a:gd name="connsiteY242" fmla="*/ 91512 h 187451"/>
                <a:gd name="connsiteX243" fmla="*/ 102582 w 157193"/>
                <a:gd name="connsiteY243" fmla="*/ 91512 h 187451"/>
                <a:gd name="connsiteX244" fmla="*/ 110700 w 157193"/>
                <a:gd name="connsiteY244" fmla="*/ 91512 h 187451"/>
                <a:gd name="connsiteX245" fmla="*/ 116604 w 157193"/>
                <a:gd name="connsiteY245" fmla="*/ 91512 h 187451"/>
                <a:gd name="connsiteX246" fmla="*/ 116604 w 157193"/>
                <a:gd name="connsiteY246" fmla="*/ 91512 h 187451"/>
                <a:gd name="connsiteX247" fmla="*/ 116604 w 157193"/>
                <a:gd name="connsiteY247" fmla="*/ 91512 h 187451"/>
                <a:gd name="connsiteX248" fmla="*/ 116604 w 157193"/>
                <a:gd name="connsiteY248" fmla="*/ 91512 h 187451"/>
                <a:gd name="connsiteX249" fmla="*/ 116604 w 157193"/>
                <a:gd name="connsiteY249" fmla="*/ 96678 h 187451"/>
                <a:gd name="connsiteX250" fmla="*/ 116604 w 157193"/>
                <a:gd name="connsiteY250" fmla="*/ 96678 h 187451"/>
                <a:gd name="connsiteX251" fmla="*/ 110700 w 157193"/>
                <a:gd name="connsiteY251" fmla="*/ 96678 h 187451"/>
                <a:gd name="connsiteX252" fmla="*/ 113652 w 157193"/>
                <a:gd name="connsiteY252" fmla="*/ 114390 h 187451"/>
                <a:gd name="connsiteX253" fmla="*/ 113652 w 157193"/>
                <a:gd name="connsiteY253" fmla="*/ 119556 h 187451"/>
                <a:gd name="connsiteX254" fmla="*/ 109224 w 157193"/>
                <a:gd name="connsiteY254" fmla="*/ 119556 h 187451"/>
                <a:gd name="connsiteX255" fmla="*/ 109224 w 157193"/>
                <a:gd name="connsiteY255" fmla="*/ 119556 h 187451"/>
                <a:gd name="connsiteX256" fmla="*/ 109224 w 157193"/>
                <a:gd name="connsiteY256" fmla="*/ 119556 h 187451"/>
                <a:gd name="connsiteX257" fmla="*/ 81180 w 157193"/>
                <a:gd name="connsiteY257" fmla="*/ 119556 h 187451"/>
                <a:gd name="connsiteX258" fmla="*/ 81180 w 157193"/>
                <a:gd name="connsiteY258" fmla="*/ 119556 h 187451"/>
                <a:gd name="connsiteX259" fmla="*/ 81180 w 157193"/>
                <a:gd name="connsiteY259" fmla="*/ 119556 h 187451"/>
                <a:gd name="connsiteX260" fmla="*/ 85608 w 157193"/>
                <a:gd name="connsiteY260" fmla="*/ 119556 h 187451"/>
                <a:gd name="connsiteX261" fmla="*/ 90774 w 157193"/>
                <a:gd name="connsiteY261" fmla="*/ 119556 h 187451"/>
                <a:gd name="connsiteX262" fmla="*/ 95202 w 157193"/>
                <a:gd name="connsiteY262" fmla="*/ 112914 h 187451"/>
                <a:gd name="connsiteX263" fmla="*/ 95202 w 157193"/>
                <a:gd name="connsiteY263" fmla="*/ 112914 h 187451"/>
                <a:gd name="connsiteX264" fmla="*/ 91512 w 157193"/>
                <a:gd name="connsiteY264" fmla="*/ 107748 h 187451"/>
                <a:gd name="connsiteX265" fmla="*/ 91512 w 157193"/>
                <a:gd name="connsiteY265" fmla="*/ 107748 h 187451"/>
                <a:gd name="connsiteX266" fmla="*/ 91512 w 157193"/>
                <a:gd name="connsiteY266" fmla="*/ 107748 h 187451"/>
                <a:gd name="connsiteX267" fmla="*/ 91512 w 157193"/>
                <a:gd name="connsiteY267" fmla="*/ 100368 h 187451"/>
                <a:gd name="connsiteX268" fmla="*/ 99630 w 157193"/>
                <a:gd name="connsiteY268" fmla="*/ 100368 h 187451"/>
                <a:gd name="connsiteX269" fmla="*/ 104796 w 157193"/>
                <a:gd name="connsiteY269" fmla="*/ 100368 h 187451"/>
                <a:gd name="connsiteX270" fmla="*/ 104796 w 157193"/>
                <a:gd name="connsiteY270" fmla="*/ 100368 h 187451"/>
                <a:gd name="connsiteX271" fmla="*/ 104796 w 157193"/>
                <a:gd name="connsiteY271" fmla="*/ 100368 h 187451"/>
                <a:gd name="connsiteX272" fmla="*/ 104796 w 157193"/>
                <a:gd name="connsiteY272" fmla="*/ 100368 h 187451"/>
                <a:gd name="connsiteX273" fmla="*/ 104796 w 157193"/>
                <a:gd name="connsiteY273" fmla="*/ 104796 h 187451"/>
                <a:gd name="connsiteX274" fmla="*/ 104796 w 157193"/>
                <a:gd name="connsiteY274" fmla="*/ 109962 h 187451"/>
                <a:gd name="connsiteX275" fmla="*/ 104796 w 157193"/>
                <a:gd name="connsiteY275" fmla="*/ 109962 h 187451"/>
                <a:gd name="connsiteX276" fmla="*/ 95202 w 157193"/>
                <a:gd name="connsiteY276" fmla="*/ 114390 h 187451"/>
                <a:gd name="connsiteX277" fmla="*/ 95202 w 157193"/>
                <a:gd name="connsiteY277" fmla="*/ 118818 h 187451"/>
                <a:gd name="connsiteX278" fmla="*/ 84870 w 157193"/>
                <a:gd name="connsiteY278" fmla="*/ 118818 h 187451"/>
                <a:gd name="connsiteX279" fmla="*/ 82656 w 157193"/>
                <a:gd name="connsiteY279" fmla="*/ 114390 h 187451"/>
                <a:gd name="connsiteX280" fmla="*/ 85608 w 157193"/>
                <a:gd name="connsiteY280" fmla="*/ 104058 h 187451"/>
                <a:gd name="connsiteX281" fmla="*/ 85608 w 157193"/>
                <a:gd name="connsiteY281" fmla="*/ 104058 h 187451"/>
                <a:gd name="connsiteX282" fmla="*/ 85608 w 157193"/>
                <a:gd name="connsiteY282" fmla="*/ 104058 h 187451"/>
                <a:gd name="connsiteX283" fmla="*/ 85608 w 157193"/>
                <a:gd name="connsiteY283" fmla="*/ 104058 h 187451"/>
                <a:gd name="connsiteX284" fmla="*/ 85608 w 157193"/>
                <a:gd name="connsiteY284" fmla="*/ 104058 h 187451"/>
                <a:gd name="connsiteX285" fmla="*/ 85608 w 157193"/>
                <a:gd name="connsiteY285" fmla="*/ 104058 h 187451"/>
                <a:gd name="connsiteX286" fmla="*/ 80442 w 157193"/>
                <a:gd name="connsiteY286" fmla="*/ 104058 h 187451"/>
                <a:gd name="connsiteX287" fmla="*/ 80442 w 157193"/>
                <a:gd name="connsiteY287" fmla="*/ 104058 h 187451"/>
                <a:gd name="connsiteX288" fmla="*/ 80442 w 157193"/>
                <a:gd name="connsiteY288" fmla="*/ 104058 h 187451"/>
                <a:gd name="connsiteX289" fmla="*/ 80442 w 157193"/>
                <a:gd name="connsiteY289" fmla="*/ 104058 h 187451"/>
                <a:gd name="connsiteX290" fmla="*/ 80442 w 157193"/>
                <a:gd name="connsiteY290" fmla="*/ 104058 h 187451"/>
                <a:gd name="connsiteX291" fmla="*/ 57564 w 157193"/>
                <a:gd name="connsiteY291" fmla="*/ 104058 h 187451"/>
                <a:gd name="connsiteX292" fmla="*/ 57564 w 157193"/>
                <a:gd name="connsiteY292" fmla="*/ 98154 h 187451"/>
                <a:gd name="connsiteX293" fmla="*/ 57564 w 157193"/>
                <a:gd name="connsiteY293" fmla="*/ 86346 h 187451"/>
                <a:gd name="connsiteX294" fmla="*/ 61254 w 157193"/>
                <a:gd name="connsiteY294" fmla="*/ 79704 h 187451"/>
                <a:gd name="connsiteX295" fmla="*/ 65682 w 157193"/>
                <a:gd name="connsiteY295" fmla="*/ 79704 h 187451"/>
                <a:gd name="connsiteX296" fmla="*/ 75276 w 157193"/>
                <a:gd name="connsiteY296" fmla="*/ 79704 h 187451"/>
                <a:gd name="connsiteX297" fmla="*/ 82656 w 157193"/>
                <a:gd name="connsiteY297" fmla="*/ 79704 h 187451"/>
                <a:gd name="connsiteX298" fmla="*/ 90774 w 157193"/>
                <a:gd name="connsiteY298" fmla="*/ 79704 h 187451"/>
                <a:gd name="connsiteX299" fmla="*/ 90774 w 157193"/>
                <a:gd name="connsiteY299" fmla="*/ 87084 h 187451"/>
                <a:gd name="connsiteX300" fmla="*/ 87084 w 157193"/>
                <a:gd name="connsiteY300" fmla="*/ 101844 h 187451"/>
                <a:gd name="connsiteX301" fmla="*/ 72324 w 157193"/>
                <a:gd name="connsiteY301" fmla="*/ 121770 h 187451"/>
                <a:gd name="connsiteX302" fmla="*/ 72324 w 157193"/>
                <a:gd name="connsiteY302" fmla="*/ 121770 h 187451"/>
                <a:gd name="connsiteX303" fmla="*/ 72324 w 157193"/>
                <a:gd name="connsiteY303" fmla="*/ 121770 h 187451"/>
                <a:gd name="connsiteX304" fmla="*/ 72324 w 157193"/>
                <a:gd name="connsiteY304" fmla="*/ 121770 h 187451"/>
                <a:gd name="connsiteX305" fmla="*/ 72324 w 157193"/>
                <a:gd name="connsiteY305" fmla="*/ 121770 h 187451"/>
                <a:gd name="connsiteX306" fmla="*/ 72324 w 157193"/>
                <a:gd name="connsiteY306" fmla="*/ 121770 h 187451"/>
                <a:gd name="connsiteX307" fmla="*/ 76752 w 157193"/>
                <a:gd name="connsiteY307" fmla="*/ 121770 h 187451"/>
                <a:gd name="connsiteX308" fmla="*/ 76752 w 157193"/>
                <a:gd name="connsiteY308" fmla="*/ 121770 h 187451"/>
                <a:gd name="connsiteX309" fmla="*/ 76752 w 157193"/>
                <a:gd name="connsiteY309" fmla="*/ 121770 h 187451"/>
                <a:gd name="connsiteX310" fmla="*/ 76752 w 157193"/>
                <a:gd name="connsiteY310" fmla="*/ 121770 h 187451"/>
                <a:gd name="connsiteX311" fmla="*/ 73062 w 157193"/>
                <a:gd name="connsiteY311" fmla="*/ 121770 h 187451"/>
                <a:gd name="connsiteX312" fmla="*/ 43542 w 157193"/>
                <a:gd name="connsiteY312" fmla="*/ 91512 h 187451"/>
                <a:gd name="connsiteX313" fmla="*/ 43542 w 157193"/>
                <a:gd name="connsiteY313" fmla="*/ 91512 h 187451"/>
                <a:gd name="connsiteX314" fmla="*/ 43542 w 157193"/>
                <a:gd name="connsiteY314" fmla="*/ 96678 h 187451"/>
                <a:gd name="connsiteX315" fmla="*/ 43542 w 157193"/>
                <a:gd name="connsiteY315" fmla="*/ 96678 h 187451"/>
                <a:gd name="connsiteX316" fmla="*/ 43542 w 157193"/>
                <a:gd name="connsiteY316" fmla="*/ 107748 h 187451"/>
                <a:gd name="connsiteX317" fmla="*/ 43542 w 157193"/>
                <a:gd name="connsiteY317" fmla="*/ 116604 h 187451"/>
                <a:gd name="connsiteX318" fmla="*/ 43542 w 157193"/>
                <a:gd name="connsiteY318" fmla="*/ 116604 h 187451"/>
                <a:gd name="connsiteX319" fmla="*/ 32472 w 157193"/>
                <a:gd name="connsiteY319" fmla="*/ 116604 h 187451"/>
                <a:gd name="connsiteX320" fmla="*/ 32472 w 157193"/>
                <a:gd name="connsiteY320" fmla="*/ 116604 h 187451"/>
                <a:gd name="connsiteX321" fmla="*/ 32472 w 157193"/>
                <a:gd name="connsiteY321" fmla="*/ 116604 h 187451"/>
                <a:gd name="connsiteX322" fmla="*/ 32472 w 157193"/>
                <a:gd name="connsiteY322" fmla="*/ 116604 h 187451"/>
                <a:gd name="connsiteX323" fmla="*/ 32472 w 157193"/>
                <a:gd name="connsiteY323" fmla="*/ 116604 h 187451"/>
                <a:gd name="connsiteX324" fmla="*/ 32472 w 157193"/>
                <a:gd name="connsiteY324" fmla="*/ 116604 h 187451"/>
                <a:gd name="connsiteX325" fmla="*/ 32472 w 157193"/>
                <a:gd name="connsiteY325" fmla="*/ 116604 h 187451"/>
                <a:gd name="connsiteX326" fmla="*/ 32472 w 157193"/>
                <a:gd name="connsiteY326" fmla="*/ 116604 h 187451"/>
                <a:gd name="connsiteX327" fmla="*/ 39114 w 157193"/>
                <a:gd name="connsiteY327" fmla="*/ 107010 h 187451"/>
                <a:gd name="connsiteX328" fmla="*/ 39114 w 157193"/>
                <a:gd name="connsiteY328" fmla="*/ 96678 h 187451"/>
                <a:gd name="connsiteX329" fmla="*/ 45018 w 157193"/>
                <a:gd name="connsiteY329" fmla="*/ 88560 h 187451"/>
                <a:gd name="connsiteX330" fmla="*/ 32472 w 157193"/>
                <a:gd name="connsiteY330" fmla="*/ 120294 h 187451"/>
                <a:gd name="connsiteX331" fmla="*/ 32472 w 157193"/>
                <a:gd name="connsiteY331" fmla="*/ 120294 h 187451"/>
                <a:gd name="connsiteX332" fmla="*/ 32472 w 157193"/>
                <a:gd name="connsiteY332" fmla="*/ 120294 h 187451"/>
                <a:gd name="connsiteX333" fmla="*/ 32472 w 157193"/>
                <a:gd name="connsiteY333" fmla="*/ 120294 h 187451"/>
                <a:gd name="connsiteX334" fmla="*/ 32472 w 157193"/>
                <a:gd name="connsiteY334" fmla="*/ 120294 h 187451"/>
                <a:gd name="connsiteX335" fmla="*/ 25830 w 157193"/>
                <a:gd name="connsiteY335" fmla="*/ 120294 h 187451"/>
                <a:gd name="connsiteX336" fmla="*/ 22140 w 157193"/>
                <a:gd name="connsiteY336" fmla="*/ 120294 h 187451"/>
                <a:gd name="connsiteX337" fmla="*/ 22140 w 157193"/>
                <a:gd name="connsiteY337" fmla="*/ 120294 h 187451"/>
                <a:gd name="connsiteX338" fmla="*/ 22140 w 157193"/>
                <a:gd name="connsiteY338" fmla="*/ 120294 h 187451"/>
                <a:gd name="connsiteX339" fmla="*/ 3690 w 157193"/>
                <a:gd name="connsiteY339" fmla="*/ 25092 h 187451"/>
                <a:gd name="connsiteX340" fmla="*/ 22140 w 157193"/>
                <a:gd name="connsiteY340" fmla="*/ 4428 h 187451"/>
                <a:gd name="connsiteX341" fmla="*/ 78228 w 157193"/>
                <a:gd name="connsiteY341" fmla="*/ 4428 h 187451"/>
                <a:gd name="connsiteX342" fmla="*/ 134316 w 157193"/>
                <a:gd name="connsiteY342" fmla="*/ 4428 h 187451"/>
                <a:gd name="connsiteX343" fmla="*/ 153504 w 157193"/>
                <a:gd name="connsiteY343" fmla="*/ 25092 h 187451"/>
                <a:gd name="connsiteX344" fmla="*/ 147600 w 157193"/>
                <a:gd name="connsiteY344" fmla="*/ 61254 h 187451"/>
                <a:gd name="connsiteX345" fmla="*/ 154242 w 157193"/>
                <a:gd name="connsiteY345" fmla="*/ 117342 h 187451"/>
                <a:gd name="connsiteX346" fmla="*/ 154242 w 157193"/>
                <a:gd name="connsiteY346" fmla="*/ 117342 h 187451"/>
                <a:gd name="connsiteX347" fmla="*/ 135792 w 157193"/>
                <a:gd name="connsiteY347" fmla="*/ 117342 h 187451"/>
                <a:gd name="connsiteX348" fmla="*/ 135792 w 157193"/>
                <a:gd name="connsiteY348" fmla="*/ 108486 h 187451"/>
                <a:gd name="connsiteX349" fmla="*/ 135792 w 157193"/>
                <a:gd name="connsiteY349" fmla="*/ 100368 h 187451"/>
                <a:gd name="connsiteX350" fmla="*/ 135792 w 157193"/>
                <a:gd name="connsiteY350" fmla="*/ 90036 h 187451"/>
                <a:gd name="connsiteX351" fmla="*/ 129150 w 157193"/>
                <a:gd name="connsiteY351" fmla="*/ 90036 h 187451"/>
                <a:gd name="connsiteX352" fmla="*/ 123246 w 157193"/>
                <a:gd name="connsiteY352" fmla="*/ 90036 h 187451"/>
                <a:gd name="connsiteX353" fmla="*/ 123246 w 157193"/>
                <a:gd name="connsiteY353" fmla="*/ 84870 h 187451"/>
                <a:gd name="connsiteX354" fmla="*/ 123246 w 157193"/>
                <a:gd name="connsiteY354" fmla="*/ 80442 h 187451"/>
                <a:gd name="connsiteX355" fmla="*/ 123246 w 157193"/>
                <a:gd name="connsiteY355" fmla="*/ 80442 h 187451"/>
                <a:gd name="connsiteX356" fmla="*/ 134316 w 157193"/>
                <a:gd name="connsiteY356" fmla="*/ 80442 h 187451"/>
                <a:gd name="connsiteX357" fmla="*/ 138456 w 157193"/>
                <a:gd name="connsiteY357" fmla="*/ 66429 h 187451"/>
                <a:gd name="connsiteX358" fmla="*/ 138006 w 157193"/>
                <a:gd name="connsiteY358" fmla="*/ 65682 h 187451"/>
                <a:gd name="connsiteX359" fmla="*/ 118818 w 157193"/>
                <a:gd name="connsiteY359" fmla="*/ 59778 h 187451"/>
                <a:gd name="connsiteX360" fmla="*/ 100368 w 157193"/>
                <a:gd name="connsiteY360" fmla="*/ 55350 h 187451"/>
                <a:gd name="connsiteX361" fmla="*/ 106272 w 157193"/>
                <a:gd name="connsiteY361" fmla="*/ 40590 h 187451"/>
                <a:gd name="connsiteX362" fmla="*/ 115128 w 157193"/>
                <a:gd name="connsiteY362" fmla="*/ 40590 h 187451"/>
                <a:gd name="connsiteX363" fmla="*/ 131364 w 157193"/>
                <a:gd name="connsiteY363" fmla="*/ 40590 h 187451"/>
                <a:gd name="connsiteX364" fmla="*/ 139482 w 157193"/>
                <a:gd name="connsiteY364" fmla="*/ 33210 h 187451"/>
                <a:gd name="connsiteX365" fmla="*/ 139482 w 157193"/>
                <a:gd name="connsiteY365" fmla="*/ 33210 h 187451"/>
                <a:gd name="connsiteX366" fmla="*/ 129888 w 157193"/>
                <a:gd name="connsiteY366" fmla="*/ 33210 h 187451"/>
                <a:gd name="connsiteX367" fmla="*/ 117342 w 157193"/>
                <a:gd name="connsiteY367" fmla="*/ 33210 h 187451"/>
                <a:gd name="connsiteX368" fmla="*/ 106272 w 157193"/>
                <a:gd name="connsiteY368" fmla="*/ 35424 h 187451"/>
                <a:gd name="connsiteX369" fmla="*/ 99630 w 157193"/>
                <a:gd name="connsiteY369" fmla="*/ 45756 h 187451"/>
                <a:gd name="connsiteX370" fmla="*/ 114390 w 157193"/>
                <a:gd name="connsiteY370" fmla="*/ 56088 h 187451"/>
                <a:gd name="connsiteX371" fmla="*/ 129150 w 157193"/>
                <a:gd name="connsiteY371" fmla="*/ 56088 h 187451"/>
                <a:gd name="connsiteX372" fmla="*/ 135792 w 157193"/>
                <a:gd name="connsiteY372" fmla="*/ 60516 h 187451"/>
                <a:gd name="connsiteX373" fmla="*/ 135792 w 157193"/>
                <a:gd name="connsiteY373" fmla="*/ 64944 h 187451"/>
                <a:gd name="connsiteX374" fmla="*/ 122508 w 157193"/>
                <a:gd name="connsiteY374" fmla="*/ 64944 h 187451"/>
                <a:gd name="connsiteX375" fmla="*/ 115866 w 157193"/>
                <a:gd name="connsiteY375" fmla="*/ 64944 h 187451"/>
                <a:gd name="connsiteX376" fmla="*/ 84132 w 157193"/>
                <a:gd name="connsiteY376" fmla="*/ 64944 h 187451"/>
                <a:gd name="connsiteX377" fmla="*/ 84132 w 157193"/>
                <a:gd name="connsiteY377" fmla="*/ 64944 h 187451"/>
                <a:gd name="connsiteX378" fmla="*/ 84132 w 157193"/>
                <a:gd name="connsiteY378" fmla="*/ 64944 h 187451"/>
                <a:gd name="connsiteX379" fmla="*/ 88560 w 157193"/>
                <a:gd name="connsiteY379" fmla="*/ 64944 h 187451"/>
                <a:gd name="connsiteX380" fmla="*/ 88560 w 157193"/>
                <a:gd name="connsiteY380" fmla="*/ 64944 h 187451"/>
                <a:gd name="connsiteX381" fmla="*/ 88560 w 157193"/>
                <a:gd name="connsiteY381" fmla="*/ 64944 h 187451"/>
                <a:gd name="connsiteX382" fmla="*/ 88560 w 157193"/>
                <a:gd name="connsiteY382" fmla="*/ 64944 h 187451"/>
                <a:gd name="connsiteX383" fmla="*/ 84132 w 157193"/>
                <a:gd name="connsiteY383" fmla="*/ 60516 h 187451"/>
                <a:gd name="connsiteX384" fmla="*/ 84132 w 157193"/>
                <a:gd name="connsiteY384" fmla="*/ 60516 h 187451"/>
                <a:gd name="connsiteX385" fmla="*/ 89298 w 157193"/>
                <a:gd name="connsiteY385" fmla="*/ 60516 h 187451"/>
                <a:gd name="connsiteX386" fmla="*/ 89298 w 157193"/>
                <a:gd name="connsiteY386" fmla="*/ 56088 h 187451"/>
                <a:gd name="connsiteX387" fmla="*/ 89298 w 157193"/>
                <a:gd name="connsiteY387" fmla="*/ 56088 h 187451"/>
                <a:gd name="connsiteX388" fmla="*/ 89298 w 157193"/>
                <a:gd name="connsiteY388" fmla="*/ 56088 h 187451"/>
                <a:gd name="connsiteX389" fmla="*/ 89298 w 157193"/>
                <a:gd name="connsiteY389" fmla="*/ 56088 h 187451"/>
                <a:gd name="connsiteX390" fmla="*/ 89298 w 157193"/>
                <a:gd name="connsiteY390" fmla="*/ 56088 h 187451"/>
                <a:gd name="connsiteX391" fmla="*/ 89298 w 157193"/>
                <a:gd name="connsiteY391" fmla="*/ 56088 h 187451"/>
                <a:gd name="connsiteX392" fmla="*/ 84870 w 157193"/>
                <a:gd name="connsiteY392" fmla="*/ 56088 h 187451"/>
                <a:gd name="connsiteX393" fmla="*/ 84870 w 157193"/>
                <a:gd name="connsiteY393" fmla="*/ 56088 h 187451"/>
                <a:gd name="connsiteX394" fmla="*/ 84870 w 157193"/>
                <a:gd name="connsiteY394" fmla="*/ 56088 h 187451"/>
                <a:gd name="connsiteX395" fmla="*/ 81180 w 157193"/>
                <a:gd name="connsiteY395" fmla="*/ 56088 h 187451"/>
                <a:gd name="connsiteX396" fmla="*/ 76014 w 157193"/>
                <a:gd name="connsiteY396" fmla="*/ 56088 h 187451"/>
                <a:gd name="connsiteX397" fmla="*/ 70848 w 157193"/>
                <a:gd name="connsiteY397" fmla="*/ 56088 h 187451"/>
                <a:gd name="connsiteX398" fmla="*/ 64944 w 157193"/>
                <a:gd name="connsiteY398" fmla="*/ 56088 h 187451"/>
                <a:gd name="connsiteX399" fmla="*/ 64944 w 157193"/>
                <a:gd name="connsiteY399" fmla="*/ 56088 h 187451"/>
                <a:gd name="connsiteX400" fmla="*/ 58302 w 157193"/>
                <a:gd name="connsiteY400" fmla="*/ 56088 h 187451"/>
                <a:gd name="connsiteX401" fmla="*/ 58302 w 157193"/>
                <a:gd name="connsiteY401" fmla="*/ 56088 h 187451"/>
                <a:gd name="connsiteX402" fmla="*/ 58302 w 157193"/>
                <a:gd name="connsiteY402" fmla="*/ 61254 h 187451"/>
                <a:gd name="connsiteX403" fmla="*/ 58302 w 157193"/>
                <a:gd name="connsiteY403" fmla="*/ 61254 h 187451"/>
                <a:gd name="connsiteX404" fmla="*/ 58302 w 157193"/>
                <a:gd name="connsiteY404" fmla="*/ 56826 h 187451"/>
                <a:gd name="connsiteX405" fmla="*/ 58302 w 157193"/>
                <a:gd name="connsiteY405" fmla="*/ 56826 h 187451"/>
                <a:gd name="connsiteX406" fmla="*/ 58302 w 157193"/>
                <a:gd name="connsiteY406" fmla="*/ 61254 h 187451"/>
                <a:gd name="connsiteX407" fmla="*/ 65682 w 157193"/>
                <a:gd name="connsiteY407" fmla="*/ 65682 h 187451"/>
                <a:gd name="connsiteX408" fmla="*/ 65682 w 157193"/>
                <a:gd name="connsiteY408" fmla="*/ 69372 h 187451"/>
                <a:gd name="connsiteX409" fmla="*/ 70848 w 157193"/>
                <a:gd name="connsiteY409" fmla="*/ 69372 h 187451"/>
                <a:gd name="connsiteX410" fmla="*/ 70848 w 157193"/>
                <a:gd name="connsiteY410" fmla="*/ 69372 h 187451"/>
                <a:gd name="connsiteX411" fmla="*/ 70848 w 157193"/>
                <a:gd name="connsiteY411" fmla="*/ 69372 h 187451"/>
                <a:gd name="connsiteX412" fmla="*/ 63468 w 157193"/>
                <a:gd name="connsiteY412" fmla="*/ 69372 h 187451"/>
                <a:gd name="connsiteX413" fmla="*/ 58302 w 157193"/>
                <a:gd name="connsiteY413" fmla="*/ 76014 h 187451"/>
                <a:gd name="connsiteX414" fmla="*/ 58302 w 157193"/>
                <a:gd name="connsiteY414" fmla="*/ 76014 h 187451"/>
                <a:gd name="connsiteX415" fmla="*/ 53136 w 157193"/>
                <a:gd name="connsiteY415" fmla="*/ 68634 h 187451"/>
                <a:gd name="connsiteX416" fmla="*/ 53136 w 157193"/>
                <a:gd name="connsiteY416" fmla="*/ 61254 h 187451"/>
                <a:gd name="connsiteX417" fmla="*/ 32472 w 157193"/>
                <a:gd name="connsiteY417" fmla="*/ 40590 h 187451"/>
                <a:gd name="connsiteX418" fmla="*/ 32472 w 157193"/>
                <a:gd name="connsiteY418" fmla="*/ 36162 h 187451"/>
                <a:gd name="connsiteX419" fmla="*/ 32472 w 157193"/>
                <a:gd name="connsiteY419" fmla="*/ 30258 h 187451"/>
                <a:gd name="connsiteX420" fmla="*/ 32472 w 157193"/>
                <a:gd name="connsiteY420" fmla="*/ 30258 h 187451"/>
                <a:gd name="connsiteX421" fmla="*/ 32472 w 157193"/>
                <a:gd name="connsiteY421" fmla="*/ 30258 h 187451"/>
                <a:gd name="connsiteX422" fmla="*/ 32472 w 157193"/>
                <a:gd name="connsiteY422" fmla="*/ 30258 h 187451"/>
                <a:gd name="connsiteX423" fmla="*/ 32472 w 157193"/>
                <a:gd name="connsiteY423" fmla="*/ 30258 h 187451"/>
                <a:gd name="connsiteX424" fmla="*/ 32472 w 157193"/>
                <a:gd name="connsiteY424" fmla="*/ 34686 h 187451"/>
                <a:gd name="connsiteX425" fmla="*/ 32472 w 157193"/>
                <a:gd name="connsiteY425" fmla="*/ 34686 h 187451"/>
                <a:gd name="connsiteX426" fmla="*/ 32472 w 157193"/>
                <a:gd name="connsiteY426" fmla="*/ 34686 h 187451"/>
                <a:gd name="connsiteX427" fmla="*/ 32472 w 157193"/>
                <a:gd name="connsiteY427" fmla="*/ 34686 h 187451"/>
                <a:gd name="connsiteX428" fmla="*/ 32472 w 157193"/>
                <a:gd name="connsiteY428" fmla="*/ 39114 h 187451"/>
                <a:gd name="connsiteX429" fmla="*/ 32472 w 157193"/>
                <a:gd name="connsiteY429" fmla="*/ 45018 h 187451"/>
                <a:gd name="connsiteX430" fmla="*/ 32472 w 157193"/>
                <a:gd name="connsiteY430" fmla="*/ 49446 h 187451"/>
                <a:gd name="connsiteX431" fmla="*/ 28044 w 157193"/>
                <a:gd name="connsiteY431" fmla="*/ 49446 h 187451"/>
                <a:gd name="connsiteX432" fmla="*/ 28044 w 157193"/>
                <a:gd name="connsiteY432" fmla="*/ 49446 h 187451"/>
                <a:gd name="connsiteX433" fmla="*/ 28044 w 157193"/>
                <a:gd name="connsiteY433" fmla="*/ 57564 h 187451"/>
                <a:gd name="connsiteX434" fmla="*/ 34686 w 157193"/>
                <a:gd name="connsiteY434" fmla="*/ 62730 h 187451"/>
                <a:gd name="connsiteX435" fmla="*/ 34686 w 157193"/>
                <a:gd name="connsiteY435" fmla="*/ 62730 h 187451"/>
                <a:gd name="connsiteX436" fmla="*/ 34686 w 157193"/>
                <a:gd name="connsiteY436" fmla="*/ 76014 h 187451"/>
                <a:gd name="connsiteX437" fmla="*/ 47232 w 157193"/>
                <a:gd name="connsiteY437" fmla="*/ 82656 h 187451"/>
                <a:gd name="connsiteX438" fmla="*/ 47232 w 157193"/>
                <a:gd name="connsiteY438" fmla="*/ 82656 h 187451"/>
                <a:gd name="connsiteX439" fmla="*/ 47232 w 157193"/>
                <a:gd name="connsiteY439" fmla="*/ 82656 h 187451"/>
                <a:gd name="connsiteX440" fmla="*/ 47232 w 157193"/>
                <a:gd name="connsiteY440" fmla="*/ 90036 h 187451"/>
                <a:gd name="connsiteX441" fmla="*/ 47232 w 157193"/>
                <a:gd name="connsiteY441" fmla="*/ 90036 h 187451"/>
                <a:gd name="connsiteX442" fmla="*/ 47232 w 157193"/>
                <a:gd name="connsiteY442" fmla="*/ 90036 h 187451"/>
                <a:gd name="connsiteX443" fmla="*/ 47232 w 157193"/>
                <a:gd name="connsiteY443" fmla="*/ 95940 h 187451"/>
                <a:gd name="connsiteX444" fmla="*/ 47232 w 157193"/>
                <a:gd name="connsiteY444" fmla="*/ 103320 h 187451"/>
                <a:gd name="connsiteX445" fmla="*/ 32472 w 157193"/>
                <a:gd name="connsiteY445" fmla="*/ 114390 h 187451"/>
                <a:gd name="connsiteX446" fmla="*/ 32472 w 157193"/>
                <a:gd name="connsiteY446" fmla="*/ 114390 h 187451"/>
                <a:gd name="connsiteX447" fmla="*/ 28044 w 157193"/>
                <a:gd name="connsiteY447" fmla="*/ 114390 h 187451"/>
                <a:gd name="connsiteX448" fmla="*/ 28044 w 157193"/>
                <a:gd name="connsiteY448" fmla="*/ 114390 h 187451"/>
                <a:gd name="connsiteX449" fmla="*/ 28044 w 157193"/>
                <a:gd name="connsiteY449" fmla="*/ 114390 h 187451"/>
                <a:gd name="connsiteX450" fmla="*/ 28044 w 157193"/>
                <a:gd name="connsiteY450" fmla="*/ 114390 h 187451"/>
                <a:gd name="connsiteX451" fmla="*/ 2952 w 157193"/>
                <a:gd name="connsiteY451" fmla="*/ 114390 h 187451"/>
                <a:gd name="connsiteX452" fmla="*/ 2952 w 157193"/>
                <a:gd name="connsiteY452" fmla="*/ 114390 h 187451"/>
                <a:gd name="connsiteX453" fmla="*/ 9594 w 157193"/>
                <a:gd name="connsiteY453" fmla="*/ 58302 h 187451"/>
                <a:gd name="connsiteX454" fmla="*/ 3690 w 157193"/>
                <a:gd name="connsiteY454" fmla="*/ 25092 h 187451"/>
                <a:gd name="connsiteX455" fmla="*/ 17712 w 157193"/>
                <a:gd name="connsiteY455" fmla="*/ 47232 h 187451"/>
                <a:gd name="connsiteX456" fmla="*/ 17712 w 157193"/>
                <a:gd name="connsiteY456" fmla="*/ 47232 h 187451"/>
                <a:gd name="connsiteX457" fmla="*/ 21402 w 157193"/>
                <a:gd name="connsiteY457" fmla="*/ 47232 h 187451"/>
                <a:gd name="connsiteX458" fmla="*/ 21402 w 157193"/>
                <a:gd name="connsiteY458" fmla="*/ 41328 h 187451"/>
                <a:gd name="connsiteX459" fmla="*/ 21402 w 157193"/>
                <a:gd name="connsiteY459" fmla="*/ 36162 h 187451"/>
                <a:gd name="connsiteX460" fmla="*/ 21402 w 157193"/>
                <a:gd name="connsiteY460" fmla="*/ 36162 h 187451"/>
                <a:gd name="connsiteX461" fmla="*/ 21402 w 157193"/>
                <a:gd name="connsiteY461" fmla="*/ 36162 h 187451"/>
                <a:gd name="connsiteX462" fmla="*/ 21402 w 157193"/>
                <a:gd name="connsiteY462" fmla="*/ 36162 h 187451"/>
                <a:gd name="connsiteX463" fmla="*/ 21402 w 157193"/>
                <a:gd name="connsiteY463" fmla="*/ 36162 h 187451"/>
                <a:gd name="connsiteX464" fmla="*/ 21402 w 157193"/>
                <a:gd name="connsiteY464" fmla="*/ 36162 h 187451"/>
                <a:gd name="connsiteX465" fmla="*/ 21402 w 157193"/>
                <a:gd name="connsiteY465" fmla="*/ 36162 h 187451"/>
                <a:gd name="connsiteX466" fmla="*/ 21402 w 157193"/>
                <a:gd name="connsiteY466" fmla="*/ 36162 h 187451"/>
                <a:gd name="connsiteX467" fmla="*/ 21402 w 157193"/>
                <a:gd name="connsiteY467" fmla="*/ 36162 h 187451"/>
                <a:gd name="connsiteX468" fmla="*/ 21402 w 157193"/>
                <a:gd name="connsiteY468" fmla="*/ 36162 h 187451"/>
                <a:gd name="connsiteX469" fmla="*/ 21402 w 157193"/>
                <a:gd name="connsiteY469" fmla="*/ 46494 h 187451"/>
                <a:gd name="connsiteX470" fmla="*/ 25830 w 157193"/>
                <a:gd name="connsiteY470" fmla="*/ 58302 h 187451"/>
                <a:gd name="connsiteX471" fmla="*/ 29520 w 157193"/>
                <a:gd name="connsiteY471" fmla="*/ 58302 h 187451"/>
                <a:gd name="connsiteX472" fmla="*/ 29520 w 157193"/>
                <a:gd name="connsiteY472" fmla="*/ 58302 h 187451"/>
                <a:gd name="connsiteX473" fmla="*/ 29520 w 157193"/>
                <a:gd name="connsiteY473" fmla="*/ 65682 h 187451"/>
                <a:gd name="connsiteX474" fmla="*/ 21402 w 157193"/>
                <a:gd name="connsiteY474" fmla="*/ 61254 h 187451"/>
                <a:gd name="connsiteX475" fmla="*/ 21402 w 157193"/>
                <a:gd name="connsiteY475" fmla="*/ 49446 h 187451"/>
                <a:gd name="connsiteX476" fmla="*/ 21402 w 157193"/>
                <a:gd name="connsiteY476" fmla="*/ 49446 h 187451"/>
                <a:gd name="connsiteX477" fmla="*/ 15498 w 157193"/>
                <a:gd name="connsiteY477" fmla="*/ 49446 h 187451"/>
                <a:gd name="connsiteX478" fmla="*/ 17712 w 157193"/>
                <a:gd name="connsiteY478" fmla="*/ 47232 h 187451"/>
                <a:gd name="connsiteX479" fmla="*/ 17712 w 157193"/>
                <a:gd name="connsiteY479" fmla="*/ 47232 h 187451"/>
                <a:gd name="connsiteX480" fmla="*/ 17712 w 157193"/>
                <a:gd name="connsiteY480" fmla="*/ 47232 h 187451"/>
                <a:gd name="connsiteX481" fmla="*/ 17712 w 157193"/>
                <a:gd name="connsiteY481" fmla="*/ 47232 h 187451"/>
                <a:gd name="connsiteX482" fmla="*/ 21402 w 157193"/>
                <a:gd name="connsiteY482" fmla="*/ 33210 h 187451"/>
                <a:gd name="connsiteX483" fmla="*/ 21402 w 157193"/>
                <a:gd name="connsiteY483" fmla="*/ 33210 h 187451"/>
                <a:gd name="connsiteX484" fmla="*/ 21402 w 157193"/>
                <a:gd name="connsiteY484" fmla="*/ 33210 h 187451"/>
                <a:gd name="connsiteX485" fmla="*/ 21402 w 157193"/>
                <a:gd name="connsiteY485" fmla="*/ 33210 h 187451"/>
                <a:gd name="connsiteX486" fmla="*/ 27306 w 157193"/>
                <a:gd name="connsiteY486" fmla="*/ 27306 h 187451"/>
                <a:gd name="connsiteX487" fmla="*/ 27306 w 157193"/>
                <a:gd name="connsiteY487" fmla="*/ 27306 h 187451"/>
                <a:gd name="connsiteX488" fmla="*/ 27306 w 157193"/>
                <a:gd name="connsiteY488" fmla="*/ 27306 h 187451"/>
                <a:gd name="connsiteX489" fmla="*/ 27306 w 157193"/>
                <a:gd name="connsiteY489" fmla="*/ 27306 h 187451"/>
                <a:gd name="connsiteX490" fmla="*/ 33210 w 157193"/>
                <a:gd name="connsiteY490" fmla="*/ 30996 h 187451"/>
                <a:gd name="connsiteX491" fmla="*/ 33210 w 157193"/>
                <a:gd name="connsiteY491" fmla="*/ 30996 h 187451"/>
                <a:gd name="connsiteX492" fmla="*/ 33210 w 157193"/>
                <a:gd name="connsiteY492" fmla="*/ 30996 h 18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</a:cxnLst>
              <a:rect l="l" t="t" r="r" b="b"/>
              <a:pathLst>
                <a:path w="157193" h="187451">
                  <a:moveTo>
                    <a:pt x="7380" y="59040"/>
                  </a:moveTo>
                  <a:cubicBezTo>
                    <a:pt x="2770" y="78641"/>
                    <a:pt x="295" y="98684"/>
                    <a:pt x="0" y="118818"/>
                  </a:cubicBezTo>
                  <a:cubicBezTo>
                    <a:pt x="2215" y="131657"/>
                    <a:pt x="8719" y="143365"/>
                    <a:pt x="18450" y="152028"/>
                  </a:cubicBezTo>
                  <a:cubicBezTo>
                    <a:pt x="27859" y="159228"/>
                    <a:pt x="38310" y="164952"/>
                    <a:pt x="49446" y="169002"/>
                  </a:cubicBezTo>
                  <a:cubicBezTo>
                    <a:pt x="57343" y="172206"/>
                    <a:pt x="64782" y="176423"/>
                    <a:pt x="71586" y="181548"/>
                  </a:cubicBezTo>
                  <a:lnTo>
                    <a:pt x="78228" y="187452"/>
                  </a:lnTo>
                  <a:lnTo>
                    <a:pt x="85608" y="181548"/>
                  </a:lnTo>
                  <a:cubicBezTo>
                    <a:pt x="92412" y="176423"/>
                    <a:pt x="99851" y="172206"/>
                    <a:pt x="107748" y="169002"/>
                  </a:cubicBezTo>
                  <a:cubicBezTo>
                    <a:pt x="118884" y="164952"/>
                    <a:pt x="129334" y="159228"/>
                    <a:pt x="138744" y="152028"/>
                  </a:cubicBezTo>
                  <a:cubicBezTo>
                    <a:pt x="148478" y="143365"/>
                    <a:pt x="154980" y="131657"/>
                    <a:pt x="157194" y="118818"/>
                  </a:cubicBezTo>
                  <a:cubicBezTo>
                    <a:pt x="156604" y="98661"/>
                    <a:pt x="153888" y="78624"/>
                    <a:pt x="149076" y="59040"/>
                  </a:cubicBezTo>
                  <a:cubicBezTo>
                    <a:pt x="147770" y="46892"/>
                    <a:pt x="150633" y="34661"/>
                    <a:pt x="157194" y="24354"/>
                  </a:cubicBezTo>
                  <a:lnTo>
                    <a:pt x="136530" y="0"/>
                  </a:lnTo>
                  <a:cubicBezTo>
                    <a:pt x="118110" y="8875"/>
                    <a:pt x="96648" y="8875"/>
                    <a:pt x="78228" y="0"/>
                  </a:cubicBezTo>
                  <a:cubicBezTo>
                    <a:pt x="60058" y="8856"/>
                    <a:pt x="38834" y="8856"/>
                    <a:pt x="20664" y="0"/>
                  </a:cubicBezTo>
                  <a:lnTo>
                    <a:pt x="0" y="24354"/>
                  </a:lnTo>
                  <a:cubicBezTo>
                    <a:pt x="6536" y="34658"/>
                    <a:pt x="9156" y="46967"/>
                    <a:pt x="7380" y="59040"/>
                  </a:cubicBezTo>
                  <a:close/>
                  <a:moveTo>
                    <a:pt x="129150" y="156456"/>
                  </a:moveTo>
                  <a:cubicBezTo>
                    <a:pt x="113652" y="166050"/>
                    <a:pt x="107010" y="164574"/>
                    <a:pt x="92250" y="174168"/>
                  </a:cubicBezTo>
                  <a:cubicBezTo>
                    <a:pt x="77490" y="183762"/>
                    <a:pt x="78966" y="185238"/>
                    <a:pt x="78228" y="185238"/>
                  </a:cubicBezTo>
                  <a:cubicBezTo>
                    <a:pt x="77490" y="185238"/>
                    <a:pt x="78228" y="185238"/>
                    <a:pt x="64206" y="174168"/>
                  </a:cubicBezTo>
                  <a:cubicBezTo>
                    <a:pt x="50184" y="163098"/>
                    <a:pt x="42804" y="166050"/>
                    <a:pt x="27306" y="156456"/>
                  </a:cubicBezTo>
                  <a:cubicBezTo>
                    <a:pt x="17002" y="150175"/>
                    <a:pt x="9181" y="140530"/>
                    <a:pt x="5166" y="129150"/>
                  </a:cubicBezTo>
                  <a:lnTo>
                    <a:pt x="152766" y="129150"/>
                  </a:lnTo>
                  <a:cubicBezTo>
                    <a:pt x="148892" y="141061"/>
                    <a:pt x="140382" y="150906"/>
                    <a:pt x="129150" y="156456"/>
                  </a:cubicBezTo>
                  <a:close/>
                  <a:moveTo>
                    <a:pt x="152766" y="126198"/>
                  </a:moveTo>
                  <a:lnTo>
                    <a:pt x="5166" y="126198"/>
                  </a:lnTo>
                  <a:cubicBezTo>
                    <a:pt x="4821" y="124742"/>
                    <a:pt x="4821" y="123226"/>
                    <a:pt x="5166" y="121770"/>
                  </a:cubicBezTo>
                  <a:lnTo>
                    <a:pt x="152766" y="121770"/>
                  </a:lnTo>
                  <a:cubicBezTo>
                    <a:pt x="152766" y="121770"/>
                    <a:pt x="152766" y="124722"/>
                    <a:pt x="152766" y="126198"/>
                  </a:cubicBezTo>
                  <a:close/>
                  <a:moveTo>
                    <a:pt x="53136" y="64206"/>
                  </a:moveTo>
                  <a:cubicBezTo>
                    <a:pt x="53136" y="64206"/>
                    <a:pt x="56826" y="64206"/>
                    <a:pt x="57564" y="64206"/>
                  </a:cubicBezTo>
                  <a:cubicBezTo>
                    <a:pt x="58302" y="64206"/>
                    <a:pt x="57564" y="64206"/>
                    <a:pt x="57564" y="67896"/>
                  </a:cubicBezTo>
                  <a:lnTo>
                    <a:pt x="57564" y="67896"/>
                  </a:lnTo>
                  <a:cubicBezTo>
                    <a:pt x="57564" y="67896"/>
                    <a:pt x="57564" y="67896"/>
                    <a:pt x="62730" y="63468"/>
                  </a:cubicBezTo>
                  <a:cubicBezTo>
                    <a:pt x="67896" y="59040"/>
                    <a:pt x="62730" y="59040"/>
                    <a:pt x="62730" y="63468"/>
                  </a:cubicBezTo>
                  <a:cubicBezTo>
                    <a:pt x="62730" y="67896"/>
                    <a:pt x="57564" y="68634"/>
                    <a:pt x="57564" y="63468"/>
                  </a:cubicBezTo>
                  <a:cubicBezTo>
                    <a:pt x="57424" y="61995"/>
                    <a:pt x="57424" y="60513"/>
                    <a:pt x="57564" y="59040"/>
                  </a:cubicBezTo>
                  <a:cubicBezTo>
                    <a:pt x="57564" y="59040"/>
                    <a:pt x="57564" y="59040"/>
                    <a:pt x="57564" y="59040"/>
                  </a:cubicBezTo>
                  <a:cubicBezTo>
                    <a:pt x="56125" y="58587"/>
                    <a:pt x="54575" y="58587"/>
                    <a:pt x="53136" y="59040"/>
                  </a:cubicBezTo>
                  <a:cubicBezTo>
                    <a:pt x="53136" y="59040"/>
                    <a:pt x="53136" y="59040"/>
                    <a:pt x="53136" y="59040"/>
                  </a:cubicBezTo>
                  <a:cubicBezTo>
                    <a:pt x="53136" y="59040"/>
                    <a:pt x="53136" y="54612"/>
                    <a:pt x="53136" y="59040"/>
                  </a:cubicBezTo>
                  <a:lnTo>
                    <a:pt x="46494" y="59040"/>
                  </a:lnTo>
                  <a:lnTo>
                    <a:pt x="46494" y="59040"/>
                  </a:lnTo>
                  <a:cubicBezTo>
                    <a:pt x="47394" y="55698"/>
                    <a:pt x="49498" y="52807"/>
                    <a:pt x="52398" y="50922"/>
                  </a:cubicBezTo>
                  <a:lnTo>
                    <a:pt x="60516" y="50922"/>
                  </a:lnTo>
                  <a:lnTo>
                    <a:pt x="60516" y="50922"/>
                  </a:lnTo>
                  <a:lnTo>
                    <a:pt x="60516" y="50922"/>
                  </a:lnTo>
                  <a:cubicBezTo>
                    <a:pt x="60516" y="50922"/>
                    <a:pt x="60516" y="50922"/>
                    <a:pt x="60516" y="50922"/>
                  </a:cubicBezTo>
                  <a:cubicBezTo>
                    <a:pt x="58863" y="50225"/>
                    <a:pt x="57003" y="50225"/>
                    <a:pt x="55350" y="50922"/>
                  </a:cubicBezTo>
                  <a:lnTo>
                    <a:pt x="48708" y="50922"/>
                  </a:lnTo>
                  <a:cubicBezTo>
                    <a:pt x="48708" y="50922"/>
                    <a:pt x="48708" y="50922"/>
                    <a:pt x="48708" y="50922"/>
                  </a:cubicBezTo>
                  <a:lnTo>
                    <a:pt x="53136" y="50922"/>
                  </a:lnTo>
                  <a:lnTo>
                    <a:pt x="47970" y="50922"/>
                  </a:lnTo>
                  <a:cubicBezTo>
                    <a:pt x="47970" y="50922"/>
                    <a:pt x="47970" y="50922"/>
                    <a:pt x="47970" y="50922"/>
                  </a:cubicBezTo>
                  <a:lnTo>
                    <a:pt x="47970" y="50922"/>
                  </a:lnTo>
                  <a:cubicBezTo>
                    <a:pt x="47970" y="50922"/>
                    <a:pt x="47970" y="50922"/>
                    <a:pt x="47970" y="50922"/>
                  </a:cubicBezTo>
                  <a:lnTo>
                    <a:pt x="47970" y="50922"/>
                  </a:lnTo>
                  <a:lnTo>
                    <a:pt x="47970" y="50922"/>
                  </a:lnTo>
                  <a:cubicBezTo>
                    <a:pt x="47970" y="50922"/>
                    <a:pt x="47970" y="50922"/>
                    <a:pt x="47970" y="50922"/>
                  </a:cubicBezTo>
                  <a:lnTo>
                    <a:pt x="53136" y="50922"/>
                  </a:lnTo>
                  <a:lnTo>
                    <a:pt x="53136" y="50922"/>
                  </a:lnTo>
                  <a:lnTo>
                    <a:pt x="53136" y="50922"/>
                  </a:lnTo>
                  <a:cubicBezTo>
                    <a:pt x="55291" y="50191"/>
                    <a:pt x="57623" y="50191"/>
                    <a:pt x="59778" y="50922"/>
                  </a:cubicBezTo>
                  <a:lnTo>
                    <a:pt x="59778" y="50922"/>
                  </a:lnTo>
                  <a:lnTo>
                    <a:pt x="59778" y="50922"/>
                  </a:lnTo>
                  <a:cubicBezTo>
                    <a:pt x="59778" y="50922"/>
                    <a:pt x="59778" y="50922"/>
                    <a:pt x="59778" y="50922"/>
                  </a:cubicBezTo>
                  <a:cubicBezTo>
                    <a:pt x="59778" y="50922"/>
                    <a:pt x="59778" y="50922"/>
                    <a:pt x="59778" y="50922"/>
                  </a:cubicBezTo>
                  <a:cubicBezTo>
                    <a:pt x="59114" y="49521"/>
                    <a:pt x="59114" y="47895"/>
                    <a:pt x="59778" y="46494"/>
                  </a:cubicBezTo>
                  <a:lnTo>
                    <a:pt x="64206" y="46494"/>
                  </a:lnTo>
                  <a:lnTo>
                    <a:pt x="64206" y="51660"/>
                  </a:lnTo>
                  <a:lnTo>
                    <a:pt x="64206" y="51660"/>
                  </a:lnTo>
                  <a:lnTo>
                    <a:pt x="64206" y="51660"/>
                  </a:lnTo>
                  <a:cubicBezTo>
                    <a:pt x="64206" y="51660"/>
                    <a:pt x="64206" y="51660"/>
                    <a:pt x="64206" y="51660"/>
                  </a:cubicBezTo>
                  <a:cubicBezTo>
                    <a:pt x="64516" y="52870"/>
                    <a:pt x="64516" y="54140"/>
                    <a:pt x="64206" y="55350"/>
                  </a:cubicBezTo>
                  <a:cubicBezTo>
                    <a:pt x="64206" y="55350"/>
                    <a:pt x="64206" y="55350"/>
                    <a:pt x="64206" y="55350"/>
                  </a:cubicBezTo>
                  <a:lnTo>
                    <a:pt x="70848" y="55350"/>
                  </a:lnTo>
                  <a:cubicBezTo>
                    <a:pt x="70848" y="55350"/>
                    <a:pt x="70848" y="55350"/>
                    <a:pt x="70848" y="59778"/>
                  </a:cubicBezTo>
                  <a:cubicBezTo>
                    <a:pt x="70848" y="59778"/>
                    <a:pt x="70848" y="59778"/>
                    <a:pt x="70848" y="59778"/>
                  </a:cubicBezTo>
                  <a:cubicBezTo>
                    <a:pt x="70848" y="59778"/>
                    <a:pt x="70848" y="59778"/>
                    <a:pt x="70848" y="59778"/>
                  </a:cubicBezTo>
                  <a:lnTo>
                    <a:pt x="70848" y="59778"/>
                  </a:lnTo>
                  <a:cubicBezTo>
                    <a:pt x="70848" y="59778"/>
                    <a:pt x="70848" y="59778"/>
                    <a:pt x="70848" y="59778"/>
                  </a:cubicBezTo>
                  <a:lnTo>
                    <a:pt x="76014" y="59778"/>
                  </a:lnTo>
                  <a:cubicBezTo>
                    <a:pt x="76014" y="59778"/>
                    <a:pt x="76014" y="59778"/>
                    <a:pt x="80442" y="59778"/>
                  </a:cubicBezTo>
                  <a:lnTo>
                    <a:pt x="80442" y="59778"/>
                  </a:lnTo>
                  <a:lnTo>
                    <a:pt x="72324" y="59778"/>
                  </a:lnTo>
                  <a:cubicBezTo>
                    <a:pt x="72324" y="59778"/>
                    <a:pt x="72324" y="59778"/>
                    <a:pt x="72324" y="64206"/>
                  </a:cubicBezTo>
                  <a:cubicBezTo>
                    <a:pt x="74132" y="66177"/>
                    <a:pt x="75630" y="68418"/>
                    <a:pt x="76752" y="70848"/>
                  </a:cubicBezTo>
                  <a:cubicBezTo>
                    <a:pt x="76752" y="70848"/>
                    <a:pt x="76752" y="70848"/>
                    <a:pt x="76752" y="70848"/>
                  </a:cubicBezTo>
                  <a:cubicBezTo>
                    <a:pt x="76752" y="70848"/>
                    <a:pt x="72324" y="70848"/>
                    <a:pt x="71586" y="70848"/>
                  </a:cubicBezTo>
                  <a:cubicBezTo>
                    <a:pt x="70848" y="70848"/>
                    <a:pt x="71586" y="74538"/>
                    <a:pt x="71586" y="76014"/>
                  </a:cubicBezTo>
                  <a:cubicBezTo>
                    <a:pt x="71586" y="77490"/>
                    <a:pt x="71586" y="80442"/>
                    <a:pt x="71586" y="76014"/>
                  </a:cubicBezTo>
                  <a:lnTo>
                    <a:pt x="71586" y="76014"/>
                  </a:lnTo>
                  <a:cubicBezTo>
                    <a:pt x="71586" y="76014"/>
                    <a:pt x="71586" y="76014"/>
                    <a:pt x="71586" y="76014"/>
                  </a:cubicBezTo>
                  <a:cubicBezTo>
                    <a:pt x="71165" y="78208"/>
                    <a:pt x="71165" y="80462"/>
                    <a:pt x="71586" y="82656"/>
                  </a:cubicBezTo>
                  <a:cubicBezTo>
                    <a:pt x="71586" y="82656"/>
                    <a:pt x="71586" y="87084"/>
                    <a:pt x="71586" y="82656"/>
                  </a:cubicBezTo>
                  <a:cubicBezTo>
                    <a:pt x="71306" y="80698"/>
                    <a:pt x="71306" y="78710"/>
                    <a:pt x="71586" y="76752"/>
                  </a:cubicBezTo>
                  <a:cubicBezTo>
                    <a:pt x="71586" y="76752"/>
                    <a:pt x="71586" y="76752"/>
                    <a:pt x="71586" y="76752"/>
                  </a:cubicBezTo>
                  <a:cubicBezTo>
                    <a:pt x="71586" y="76752"/>
                    <a:pt x="71586" y="81180"/>
                    <a:pt x="71586" y="82656"/>
                  </a:cubicBezTo>
                  <a:cubicBezTo>
                    <a:pt x="71586" y="84132"/>
                    <a:pt x="71586" y="82656"/>
                    <a:pt x="71586" y="82656"/>
                  </a:cubicBezTo>
                  <a:cubicBezTo>
                    <a:pt x="70479" y="80063"/>
                    <a:pt x="70479" y="77131"/>
                    <a:pt x="71586" y="74538"/>
                  </a:cubicBezTo>
                  <a:cubicBezTo>
                    <a:pt x="71586" y="74538"/>
                    <a:pt x="71586" y="67896"/>
                    <a:pt x="71586" y="74538"/>
                  </a:cubicBezTo>
                  <a:cubicBezTo>
                    <a:pt x="71586" y="81180"/>
                    <a:pt x="64944" y="82656"/>
                    <a:pt x="63468" y="79704"/>
                  </a:cubicBezTo>
                  <a:cubicBezTo>
                    <a:pt x="63210" y="77745"/>
                    <a:pt x="63210" y="75759"/>
                    <a:pt x="63468" y="73800"/>
                  </a:cubicBezTo>
                  <a:cubicBezTo>
                    <a:pt x="63468" y="73800"/>
                    <a:pt x="63468" y="73800"/>
                    <a:pt x="63468" y="69372"/>
                  </a:cubicBezTo>
                  <a:lnTo>
                    <a:pt x="68634" y="69372"/>
                  </a:lnTo>
                  <a:lnTo>
                    <a:pt x="68634" y="69372"/>
                  </a:lnTo>
                  <a:lnTo>
                    <a:pt x="68634" y="69372"/>
                  </a:lnTo>
                  <a:cubicBezTo>
                    <a:pt x="68634" y="69372"/>
                    <a:pt x="50922" y="64944"/>
                    <a:pt x="53136" y="64206"/>
                  </a:cubicBezTo>
                  <a:close/>
                  <a:moveTo>
                    <a:pt x="42066" y="40590"/>
                  </a:moveTo>
                  <a:cubicBezTo>
                    <a:pt x="40834" y="38816"/>
                    <a:pt x="40834" y="36460"/>
                    <a:pt x="42066" y="34686"/>
                  </a:cubicBezTo>
                  <a:cubicBezTo>
                    <a:pt x="42066" y="39114"/>
                    <a:pt x="47970" y="40590"/>
                    <a:pt x="53136" y="40590"/>
                  </a:cubicBezTo>
                  <a:cubicBezTo>
                    <a:pt x="58302" y="40590"/>
                    <a:pt x="53136" y="40590"/>
                    <a:pt x="53136" y="40590"/>
                  </a:cubicBezTo>
                  <a:lnTo>
                    <a:pt x="53136" y="40590"/>
                  </a:lnTo>
                  <a:cubicBezTo>
                    <a:pt x="49623" y="42201"/>
                    <a:pt x="45579" y="42201"/>
                    <a:pt x="42066" y="40590"/>
                  </a:cubicBezTo>
                  <a:close/>
                  <a:moveTo>
                    <a:pt x="69372" y="26568"/>
                  </a:moveTo>
                  <a:lnTo>
                    <a:pt x="69372" y="26568"/>
                  </a:lnTo>
                  <a:lnTo>
                    <a:pt x="73800" y="26568"/>
                  </a:lnTo>
                  <a:lnTo>
                    <a:pt x="73800" y="26568"/>
                  </a:lnTo>
                  <a:cubicBezTo>
                    <a:pt x="73800" y="26568"/>
                    <a:pt x="73800" y="26568"/>
                    <a:pt x="73800" y="26568"/>
                  </a:cubicBezTo>
                  <a:lnTo>
                    <a:pt x="69372" y="26568"/>
                  </a:lnTo>
                  <a:cubicBezTo>
                    <a:pt x="69372" y="26568"/>
                    <a:pt x="69372" y="26568"/>
                    <a:pt x="69372" y="26568"/>
                  </a:cubicBezTo>
                  <a:close/>
                  <a:moveTo>
                    <a:pt x="78966" y="36900"/>
                  </a:moveTo>
                  <a:lnTo>
                    <a:pt x="84132" y="36900"/>
                  </a:lnTo>
                  <a:cubicBezTo>
                    <a:pt x="84132" y="36900"/>
                    <a:pt x="88560" y="36900"/>
                    <a:pt x="84132" y="36900"/>
                  </a:cubicBezTo>
                  <a:cubicBezTo>
                    <a:pt x="82959" y="37437"/>
                    <a:pt x="81615" y="37437"/>
                    <a:pt x="80442" y="36900"/>
                  </a:cubicBezTo>
                  <a:lnTo>
                    <a:pt x="80442" y="36900"/>
                  </a:lnTo>
                  <a:lnTo>
                    <a:pt x="80442" y="36900"/>
                  </a:lnTo>
                  <a:lnTo>
                    <a:pt x="80442" y="36900"/>
                  </a:lnTo>
                  <a:lnTo>
                    <a:pt x="80442" y="40590"/>
                  </a:lnTo>
                  <a:lnTo>
                    <a:pt x="80442" y="40590"/>
                  </a:lnTo>
                  <a:lnTo>
                    <a:pt x="80442" y="40590"/>
                  </a:lnTo>
                  <a:cubicBezTo>
                    <a:pt x="80442" y="40590"/>
                    <a:pt x="76752" y="33948"/>
                    <a:pt x="78966" y="33948"/>
                  </a:cubicBezTo>
                  <a:close/>
                  <a:moveTo>
                    <a:pt x="78966" y="36900"/>
                  </a:moveTo>
                  <a:cubicBezTo>
                    <a:pt x="78966" y="36900"/>
                    <a:pt x="78966" y="36900"/>
                    <a:pt x="78966" y="36900"/>
                  </a:cubicBezTo>
                  <a:cubicBezTo>
                    <a:pt x="78966" y="36900"/>
                    <a:pt x="78966" y="36900"/>
                    <a:pt x="78966" y="36900"/>
                  </a:cubicBezTo>
                  <a:cubicBezTo>
                    <a:pt x="78966" y="36900"/>
                    <a:pt x="82656" y="36900"/>
                    <a:pt x="78966" y="36900"/>
                  </a:cubicBezTo>
                  <a:cubicBezTo>
                    <a:pt x="75276" y="36900"/>
                    <a:pt x="78966" y="36900"/>
                    <a:pt x="78966" y="36900"/>
                  </a:cubicBezTo>
                  <a:lnTo>
                    <a:pt x="78966" y="36900"/>
                  </a:lnTo>
                  <a:cubicBezTo>
                    <a:pt x="78966" y="36900"/>
                    <a:pt x="77490" y="32472"/>
                    <a:pt x="78966" y="30996"/>
                  </a:cubicBezTo>
                  <a:close/>
                  <a:moveTo>
                    <a:pt x="41328" y="86346"/>
                  </a:moveTo>
                  <a:lnTo>
                    <a:pt x="41328" y="86346"/>
                  </a:lnTo>
                  <a:cubicBezTo>
                    <a:pt x="41328" y="86346"/>
                    <a:pt x="41328" y="86346"/>
                    <a:pt x="46494" y="86346"/>
                  </a:cubicBezTo>
                  <a:cubicBezTo>
                    <a:pt x="51660" y="86346"/>
                    <a:pt x="46494" y="86346"/>
                    <a:pt x="46494" y="86346"/>
                  </a:cubicBezTo>
                  <a:cubicBezTo>
                    <a:pt x="46494" y="86346"/>
                    <a:pt x="46494" y="90774"/>
                    <a:pt x="50184" y="90774"/>
                  </a:cubicBezTo>
                  <a:cubicBezTo>
                    <a:pt x="53874" y="90774"/>
                    <a:pt x="50184" y="90774"/>
                    <a:pt x="50184" y="90774"/>
                  </a:cubicBezTo>
                  <a:cubicBezTo>
                    <a:pt x="50184" y="90774"/>
                    <a:pt x="50184" y="87084"/>
                    <a:pt x="50184" y="90774"/>
                  </a:cubicBezTo>
                  <a:lnTo>
                    <a:pt x="53874" y="90774"/>
                  </a:lnTo>
                  <a:lnTo>
                    <a:pt x="53874" y="90774"/>
                  </a:lnTo>
                  <a:cubicBezTo>
                    <a:pt x="53874" y="90774"/>
                    <a:pt x="53874" y="90774"/>
                    <a:pt x="53874" y="90774"/>
                  </a:cubicBezTo>
                  <a:lnTo>
                    <a:pt x="53874" y="90774"/>
                  </a:lnTo>
                  <a:cubicBezTo>
                    <a:pt x="53874" y="90774"/>
                    <a:pt x="53874" y="90774"/>
                    <a:pt x="53874" y="90774"/>
                  </a:cubicBezTo>
                  <a:cubicBezTo>
                    <a:pt x="53874" y="90774"/>
                    <a:pt x="53874" y="90774"/>
                    <a:pt x="58302" y="90774"/>
                  </a:cubicBezTo>
                  <a:cubicBezTo>
                    <a:pt x="58560" y="88815"/>
                    <a:pt x="58560" y="86829"/>
                    <a:pt x="58302" y="84870"/>
                  </a:cubicBezTo>
                  <a:cubicBezTo>
                    <a:pt x="58302" y="84870"/>
                    <a:pt x="58302" y="84870"/>
                    <a:pt x="58302" y="84870"/>
                  </a:cubicBezTo>
                  <a:lnTo>
                    <a:pt x="63468" y="84870"/>
                  </a:lnTo>
                  <a:cubicBezTo>
                    <a:pt x="63468" y="84870"/>
                    <a:pt x="63468" y="84870"/>
                    <a:pt x="63468" y="84870"/>
                  </a:cubicBezTo>
                  <a:cubicBezTo>
                    <a:pt x="63468" y="84870"/>
                    <a:pt x="63468" y="84870"/>
                    <a:pt x="63468" y="84870"/>
                  </a:cubicBezTo>
                  <a:cubicBezTo>
                    <a:pt x="67372" y="85560"/>
                    <a:pt x="71372" y="85560"/>
                    <a:pt x="75276" y="84870"/>
                  </a:cubicBezTo>
                  <a:cubicBezTo>
                    <a:pt x="79682" y="84224"/>
                    <a:pt x="84154" y="84224"/>
                    <a:pt x="88560" y="84870"/>
                  </a:cubicBezTo>
                  <a:cubicBezTo>
                    <a:pt x="93726" y="84870"/>
                    <a:pt x="96678" y="84870"/>
                    <a:pt x="98154" y="90774"/>
                  </a:cubicBezTo>
                  <a:cubicBezTo>
                    <a:pt x="97556" y="93944"/>
                    <a:pt x="97556" y="97198"/>
                    <a:pt x="98154" y="100368"/>
                  </a:cubicBezTo>
                  <a:cubicBezTo>
                    <a:pt x="100545" y="101212"/>
                    <a:pt x="103143" y="101212"/>
                    <a:pt x="105534" y="100368"/>
                  </a:cubicBezTo>
                  <a:cubicBezTo>
                    <a:pt x="109962" y="100368"/>
                    <a:pt x="109962" y="100368"/>
                    <a:pt x="109962" y="104796"/>
                  </a:cubicBezTo>
                  <a:cubicBezTo>
                    <a:pt x="110471" y="106228"/>
                    <a:pt x="110471" y="107792"/>
                    <a:pt x="109962" y="109224"/>
                  </a:cubicBezTo>
                  <a:cubicBezTo>
                    <a:pt x="110375" y="113149"/>
                    <a:pt x="110375" y="117107"/>
                    <a:pt x="109962" y="121032"/>
                  </a:cubicBezTo>
                  <a:cubicBezTo>
                    <a:pt x="110279" y="122739"/>
                    <a:pt x="110279" y="124491"/>
                    <a:pt x="109962" y="126198"/>
                  </a:cubicBezTo>
                  <a:cubicBezTo>
                    <a:pt x="108434" y="128499"/>
                    <a:pt x="107194" y="130977"/>
                    <a:pt x="106272" y="133578"/>
                  </a:cubicBezTo>
                  <a:lnTo>
                    <a:pt x="99630" y="133578"/>
                  </a:lnTo>
                  <a:lnTo>
                    <a:pt x="99630" y="133578"/>
                  </a:lnTo>
                  <a:cubicBezTo>
                    <a:pt x="98088" y="132470"/>
                    <a:pt x="96006" y="132470"/>
                    <a:pt x="94464" y="133578"/>
                  </a:cubicBezTo>
                  <a:cubicBezTo>
                    <a:pt x="94464" y="133578"/>
                    <a:pt x="94464" y="133578"/>
                    <a:pt x="94464" y="133578"/>
                  </a:cubicBezTo>
                  <a:lnTo>
                    <a:pt x="94464" y="133578"/>
                  </a:lnTo>
                  <a:lnTo>
                    <a:pt x="94464" y="133578"/>
                  </a:lnTo>
                  <a:cubicBezTo>
                    <a:pt x="94464" y="133578"/>
                    <a:pt x="94464" y="133578"/>
                    <a:pt x="94464" y="133578"/>
                  </a:cubicBezTo>
                  <a:cubicBezTo>
                    <a:pt x="94464" y="133578"/>
                    <a:pt x="94464" y="133578"/>
                    <a:pt x="94464" y="133578"/>
                  </a:cubicBezTo>
                  <a:lnTo>
                    <a:pt x="98892" y="133578"/>
                  </a:lnTo>
                  <a:lnTo>
                    <a:pt x="103320" y="129150"/>
                  </a:lnTo>
                  <a:cubicBezTo>
                    <a:pt x="103320" y="129150"/>
                    <a:pt x="103320" y="129150"/>
                    <a:pt x="103320" y="129150"/>
                  </a:cubicBezTo>
                  <a:lnTo>
                    <a:pt x="103320" y="100368"/>
                  </a:lnTo>
                  <a:cubicBezTo>
                    <a:pt x="103320" y="100368"/>
                    <a:pt x="103320" y="100368"/>
                    <a:pt x="103320" y="100368"/>
                  </a:cubicBezTo>
                  <a:lnTo>
                    <a:pt x="98154" y="100368"/>
                  </a:lnTo>
                  <a:cubicBezTo>
                    <a:pt x="98154" y="100368"/>
                    <a:pt x="98154" y="100368"/>
                    <a:pt x="98154" y="100368"/>
                  </a:cubicBezTo>
                  <a:cubicBezTo>
                    <a:pt x="98154" y="100368"/>
                    <a:pt x="98154" y="100368"/>
                    <a:pt x="98154" y="100368"/>
                  </a:cubicBezTo>
                  <a:cubicBezTo>
                    <a:pt x="100265" y="97515"/>
                    <a:pt x="103054" y="95232"/>
                    <a:pt x="106272" y="93726"/>
                  </a:cubicBezTo>
                  <a:cubicBezTo>
                    <a:pt x="106272" y="93726"/>
                    <a:pt x="106272" y="93726"/>
                    <a:pt x="106272" y="88560"/>
                  </a:cubicBezTo>
                  <a:cubicBezTo>
                    <a:pt x="105903" y="86362"/>
                    <a:pt x="105903" y="84117"/>
                    <a:pt x="106272" y="81918"/>
                  </a:cubicBezTo>
                  <a:cubicBezTo>
                    <a:pt x="106272" y="81918"/>
                    <a:pt x="106272" y="81918"/>
                    <a:pt x="106272" y="81918"/>
                  </a:cubicBezTo>
                  <a:lnTo>
                    <a:pt x="95202" y="81918"/>
                  </a:lnTo>
                  <a:lnTo>
                    <a:pt x="90774" y="81918"/>
                  </a:lnTo>
                  <a:lnTo>
                    <a:pt x="102582" y="81918"/>
                  </a:lnTo>
                  <a:cubicBezTo>
                    <a:pt x="106272" y="81918"/>
                    <a:pt x="107010" y="81918"/>
                    <a:pt x="107010" y="81918"/>
                  </a:cubicBezTo>
                  <a:cubicBezTo>
                    <a:pt x="107010" y="81918"/>
                    <a:pt x="107010" y="81918"/>
                    <a:pt x="107010" y="81918"/>
                  </a:cubicBezTo>
                  <a:lnTo>
                    <a:pt x="90036" y="81918"/>
                  </a:lnTo>
                  <a:lnTo>
                    <a:pt x="76014" y="87084"/>
                  </a:lnTo>
                  <a:cubicBezTo>
                    <a:pt x="76014" y="87084"/>
                    <a:pt x="76014" y="87084"/>
                    <a:pt x="76014" y="87084"/>
                  </a:cubicBezTo>
                  <a:cubicBezTo>
                    <a:pt x="76014" y="87084"/>
                    <a:pt x="76014" y="87084"/>
                    <a:pt x="76014" y="87084"/>
                  </a:cubicBezTo>
                  <a:cubicBezTo>
                    <a:pt x="76014" y="87084"/>
                    <a:pt x="76014" y="87084"/>
                    <a:pt x="76014" y="92250"/>
                  </a:cubicBezTo>
                  <a:cubicBezTo>
                    <a:pt x="76014" y="97416"/>
                    <a:pt x="76014" y="92250"/>
                    <a:pt x="71586" y="92250"/>
                  </a:cubicBezTo>
                  <a:cubicBezTo>
                    <a:pt x="67158" y="92250"/>
                    <a:pt x="71586" y="92250"/>
                    <a:pt x="71586" y="92250"/>
                  </a:cubicBezTo>
                  <a:cubicBezTo>
                    <a:pt x="71586" y="92250"/>
                    <a:pt x="71586" y="92250"/>
                    <a:pt x="71586" y="97416"/>
                  </a:cubicBezTo>
                  <a:cubicBezTo>
                    <a:pt x="71586" y="102582"/>
                    <a:pt x="71586" y="97416"/>
                    <a:pt x="71586" y="97416"/>
                  </a:cubicBezTo>
                  <a:cubicBezTo>
                    <a:pt x="71586" y="97416"/>
                    <a:pt x="71586" y="97416"/>
                    <a:pt x="71586" y="92988"/>
                  </a:cubicBezTo>
                  <a:cubicBezTo>
                    <a:pt x="71586" y="88560"/>
                    <a:pt x="71586" y="87084"/>
                    <a:pt x="71586" y="87084"/>
                  </a:cubicBezTo>
                  <a:lnTo>
                    <a:pt x="67896" y="87084"/>
                  </a:lnTo>
                  <a:cubicBezTo>
                    <a:pt x="67896" y="87084"/>
                    <a:pt x="64206" y="87084"/>
                    <a:pt x="63468" y="87084"/>
                  </a:cubicBezTo>
                  <a:lnTo>
                    <a:pt x="63468" y="82656"/>
                  </a:lnTo>
                  <a:cubicBezTo>
                    <a:pt x="63468" y="82656"/>
                    <a:pt x="40590" y="79704"/>
                    <a:pt x="41328" y="80442"/>
                  </a:cubicBezTo>
                  <a:close/>
                  <a:moveTo>
                    <a:pt x="129888" y="61254"/>
                  </a:moveTo>
                  <a:cubicBezTo>
                    <a:pt x="121563" y="58951"/>
                    <a:pt x="113615" y="55472"/>
                    <a:pt x="106272" y="50922"/>
                  </a:cubicBezTo>
                  <a:cubicBezTo>
                    <a:pt x="101844" y="50922"/>
                    <a:pt x="98892" y="45756"/>
                    <a:pt x="101106" y="40590"/>
                  </a:cubicBezTo>
                  <a:cubicBezTo>
                    <a:pt x="103320" y="35424"/>
                    <a:pt x="110700" y="35424"/>
                    <a:pt x="113652" y="33948"/>
                  </a:cubicBezTo>
                  <a:cubicBezTo>
                    <a:pt x="117305" y="33231"/>
                    <a:pt x="121069" y="33231"/>
                    <a:pt x="124722" y="33948"/>
                  </a:cubicBezTo>
                  <a:cubicBezTo>
                    <a:pt x="128412" y="33749"/>
                    <a:pt x="132102" y="33749"/>
                    <a:pt x="135792" y="33948"/>
                  </a:cubicBezTo>
                  <a:lnTo>
                    <a:pt x="140220" y="33948"/>
                  </a:lnTo>
                  <a:cubicBezTo>
                    <a:pt x="138766" y="37118"/>
                    <a:pt x="135593" y="39141"/>
                    <a:pt x="132102" y="39114"/>
                  </a:cubicBezTo>
                  <a:cubicBezTo>
                    <a:pt x="127763" y="40385"/>
                    <a:pt x="123157" y="40385"/>
                    <a:pt x="118818" y="39114"/>
                  </a:cubicBezTo>
                  <a:cubicBezTo>
                    <a:pt x="114656" y="37459"/>
                    <a:pt x="109940" y="38014"/>
                    <a:pt x="106272" y="40590"/>
                  </a:cubicBezTo>
                  <a:cubicBezTo>
                    <a:pt x="103305" y="40964"/>
                    <a:pt x="101084" y="43501"/>
                    <a:pt x="101106" y="46494"/>
                  </a:cubicBezTo>
                  <a:cubicBezTo>
                    <a:pt x="101106" y="46494"/>
                    <a:pt x="101106" y="51660"/>
                    <a:pt x="109962" y="53136"/>
                  </a:cubicBezTo>
                  <a:lnTo>
                    <a:pt x="124722" y="53136"/>
                  </a:lnTo>
                  <a:cubicBezTo>
                    <a:pt x="129740" y="53132"/>
                    <a:pt x="134641" y="54678"/>
                    <a:pt x="138744" y="57564"/>
                  </a:cubicBezTo>
                  <a:cubicBezTo>
                    <a:pt x="141799" y="60260"/>
                    <a:pt x="142095" y="64923"/>
                    <a:pt x="139401" y="67980"/>
                  </a:cubicBezTo>
                  <a:cubicBezTo>
                    <a:pt x="139194" y="68212"/>
                    <a:pt x="138973" y="68430"/>
                    <a:pt x="138744" y="68634"/>
                  </a:cubicBezTo>
                  <a:cubicBezTo>
                    <a:pt x="135157" y="69871"/>
                    <a:pt x="131261" y="69871"/>
                    <a:pt x="127674" y="68634"/>
                  </a:cubicBezTo>
                  <a:lnTo>
                    <a:pt x="123246" y="68634"/>
                  </a:lnTo>
                  <a:lnTo>
                    <a:pt x="123246" y="68634"/>
                  </a:lnTo>
                  <a:cubicBezTo>
                    <a:pt x="123246" y="68634"/>
                    <a:pt x="135054" y="68634"/>
                    <a:pt x="137268" y="68634"/>
                  </a:cubicBezTo>
                  <a:cubicBezTo>
                    <a:pt x="139482" y="68634"/>
                    <a:pt x="136530" y="56826"/>
                    <a:pt x="129888" y="55350"/>
                  </a:cubicBezTo>
                  <a:close/>
                  <a:moveTo>
                    <a:pt x="123246" y="125460"/>
                  </a:moveTo>
                  <a:lnTo>
                    <a:pt x="118080" y="125460"/>
                  </a:lnTo>
                  <a:lnTo>
                    <a:pt x="118080" y="125460"/>
                  </a:lnTo>
                  <a:lnTo>
                    <a:pt x="123246" y="119556"/>
                  </a:lnTo>
                  <a:close/>
                  <a:moveTo>
                    <a:pt x="113652" y="114390"/>
                  </a:moveTo>
                  <a:lnTo>
                    <a:pt x="113652" y="114390"/>
                  </a:lnTo>
                  <a:lnTo>
                    <a:pt x="113652" y="114390"/>
                  </a:lnTo>
                  <a:lnTo>
                    <a:pt x="113652" y="114390"/>
                  </a:lnTo>
                  <a:lnTo>
                    <a:pt x="102582" y="114390"/>
                  </a:lnTo>
                  <a:lnTo>
                    <a:pt x="102582" y="109224"/>
                  </a:lnTo>
                  <a:cubicBezTo>
                    <a:pt x="102995" y="106781"/>
                    <a:pt x="102995" y="104287"/>
                    <a:pt x="102582" y="101844"/>
                  </a:cubicBezTo>
                  <a:cubicBezTo>
                    <a:pt x="102582" y="101844"/>
                    <a:pt x="102582" y="97416"/>
                    <a:pt x="102582" y="95940"/>
                  </a:cubicBezTo>
                  <a:cubicBezTo>
                    <a:pt x="102582" y="94464"/>
                    <a:pt x="102582" y="91512"/>
                    <a:pt x="102582" y="91512"/>
                  </a:cubicBezTo>
                  <a:lnTo>
                    <a:pt x="102582" y="91512"/>
                  </a:lnTo>
                  <a:lnTo>
                    <a:pt x="102582" y="91512"/>
                  </a:lnTo>
                  <a:cubicBezTo>
                    <a:pt x="105261" y="92049"/>
                    <a:pt x="108021" y="92049"/>
                    <a:pt x="110700" y="91512"/>
                  </a:cubicBezTo>
                  <a:lnTo>
                    <a:pt x="116604" y="91512"/>
                  </a:lnTo>
                  <a:cubicBezTo>
                    <a:pt x="116604" y="91512"/>
                    <a:pt x="116604" y="91512"/>
                    <a:pt x="116604" y="91512"/>
                  </a:cubicBezTo>
                  <a:lnTo>
                    <a:pt x="116604" y="91512"/>
                  </a:lnTo>
                  <a:cubicBezTo>
                    <a:pt x="116604" y="91512"/>
                    <a:pt x="116604" y="91512"/>
                    <a:pt x="116604" y="91512"/>
                  </a:cubicBezTo>
                  <a:cubicBezTo>
                    <a:pt x="116604" y="91512"/>
                    <a:pt x="116604" y="91512"/>
                    <a:pt x="116604" y="96678"/>
                  </a:cubicBezTo>
                  <a:lnTo>
                    <a:pt x="116604" y="96678"/>
                  </a:lnTo>
                  <a:lnTo>
                    <a:pt x="110700" y="96678"/>
                  </a:lnTo>
                  <a:cubicBezTo>
                    <a:pt x="110700" y="96678"/>
                    <a:pt x="113652" y="114390"/>
                    <a:pt x="113652" y="114390"/>
                  </a:cubicBezTo>
                  <a:close/>
                  <a:moveTo>
                    <a:pt x="113652" y="119556"/>
                  </a:moveTo>
                  <a:lnTo>
                    <a:pt x="109224" y="119556"/>
                  </a:lnTo>
                  <a:lnTo>
                    <a:pt x="109224" y="119556"/>
                  </a:lnTo>
                  <a:lnTo>
                    <a:pt x="109224" y="119556"/>
                  </a:lnTo>
                  <a:close/>
                  <a:moveTo>
                    <a:pt x="81180" y="119556"/>
                  </a:moveTo>
                  <a:lnTo>
                    <a:pt x="81180" y="119556"/>
                  </a:lnTo>
                  <a:cubicBezTo>
                    <a:pt x="81180" y="119556"/>
                    <a:pt x="81180" y="119556"/>
                    <a:pt x="81180" y="119556"/>
                  </a:cubicBezTo>
                  <a:cubicBezTo>
                    <a:pt x="82553" y="118765"/>
                    <a:pt x="84235" y="118765"/>
                    <a:pt x="85608" y="119556"/>
                  </a:cubicBezTo>
                  <a:lnTo>
                    <a:pt x="90774" y="119556"/>
                  </a:lnTo>
                  <a:cubicBezTo>
                    <a:pt x="92671" y="117651"/>
                    <a:pt x="94169" y="115394"/>
                    <a:pt x="95202" y="112914"/>
                  </a:cubicBezTo>
                  <a:lnTo>
                    <a:pt x="95202" y="112914"/>
                  </a:lnTo>
                  <a:lnTo>
                    <a:pt x="91512" y="107748"/>
                  </a:lnTo>
                  <a:cubicBezTo>
                    <a:pt x="91512" y="107748"/>
                    <a:pt x="91512" y="107748"/>
                    <a:pt x="91512" y="107748"/>
                  </a:cubicBezTo>
                  <a:cubicBezTo>
                    <a:pt x="91512" y="107748"/>
                    <a:pt x="91512" y="107748"/>
                    <a:pt x="91512" y="107748"/>
                  </a:cubicBezTo>
                  <a:cubicBezTo>
                    <a:pt x="90774" y="105344"/>
                    <a:pt x="90774" y="102772"/>
                    <a:pt x="91512" y="100368"/>
                  </a:cubicBezTo>
                  <a:lnTo>
                    <a:pt x="99630" y="100368"/>
                  </a:lnTo>
                  <a:lnTo>
                    <a:pt x="104796" y="100368"/>
                  </a:lnTo>
                  <a:cubicBezTo>
                    <a:pt x="104796" y="100368"/>
                    <a:pt x="104796" y="100368"/>
                    <a:pt x="104796" y="100368"/>
                  </a:cubicBezTo>
                  <a:cubicBezTo>
                    <a:pt x="104796" y="100368"/>
                    <a:pt x="104796" y="100368"/>
                    <a:pt x="104796" y="100368"/>
                  </a:cubicBezTo>
                  <a:cubicBezTo>
                    <a:pt x="104796" y="100368"/>
                    <a:pt x="104796" y="100368"/>
                    <a:pt x="104796" y="100368"/>
                  </a:cubicBezTo>
                  <a:cubicBezTo>
                    <a:pt x="104796" y="100368"/>
                    <a:pt x="104796" y="100368"/>
                    <a:pt x="104796" y="104796"/>
                  </a:cubicBezTo>
                  <a:cubicBezTo>
                    <a:pt x="105231" y="106490"/>
                    <a:pt x="105231" y="108268"/>
                    <a:pt x="104796" y="109962"/>
                  </a:cubicBezTo>
                  <a:cubicBezTo>
                    <a:pt x="104796" y="109962"/>
                    <a:pt x="104796" y="109962"/>
                    <a:pt x="104796" y="109962"/>
                  </a:cubicBezTo>
                  <a:lnTo>
                    <a:pt x="95202" y="114390"/>
                  </a:lnTo>
                  <a:cubicBezTo>
                    <a:pt x="95778" y="115810"/>
                    <a:pt x="95778" y="117398"/>
                    <a:pt x="95202" y="118818"/>
                  </a:cubicBezTo>
                  <a:lnTo>
                    <a:pt x="84870" y="118818"/>
                  </a:lnTo>
                  <a:cubicBezTo>
                    <a:pt x="84870" y="118818"/>
                    <a:pt x="82656" y="114390"/>
                    <a:pt x="82656" y="114390"/>
                  </a:cubicBezTo>
                  <a:close/>
                  <a:moveTo>
                    <a:pt x="85608" y="104058"/>
                  </a:moveTo>
                  <a:cubicBezTo>
                    <a:pt x="85608" y="104058"/>
                    <a:pt x="85608" y="104058"/>
                    <a:pt x="85608" y="104058"/>
                  </a:cubicBezTo>
                  <a:cubicBezTo>
                    <a:pt x="85608" y="104058"/>
                    <a:pt x="85608" y="104058"/>
                    <a:pt x="85608" y="104058"/>
                  </a:cubicBezTo>
                  <a:lnTo>
                    <a:pt x="85608" y="104058"/>
                  </a:lnTo>
                  <a:lnTo>
                    <a:pt x="85608" y="104058"/>
                  </a:lnTo>
                  <a:cubicBezTo>
                    <a:pt x="85608" y="104058"/>
                    <a:pt x="85608" y="104058"/>
                    <a:pt x="85608" y="104058"/>
                  </a:cubicBezTo>
                  <a:lnTo>
                    <a:pt x="80442" y="104058"/>
                  </a:lnTo>
                  <a:cubicBezTo>
                    <a:pt x="80442" y="104058"/>
                    <a:pt x="80442" y="104058"/>
                    <a:pt x="80442" y="104058"/>
                  </a:cubicBezTo>
                  <a:lnTo>
                    <a:pt x="80442" y="104058"/>
                  </a:lnTo>
                  <a:cubicBezTo>
                    <a:pt x="80442" y="104058"/>
                    <a:pt x="80442" y="104058"/>
                    <a:pt x="80442" y="104058"/>
                  </a:cubicBezTo>
                  <a:lnTo>
                    <a:pt x="80442" y="104058"/>
                  </a:lnTo>
                  <a:lnTo>
                    <a:pt x="57564" y="104058"/>
                  </a:lnTo>
                  <a:cubicBezTo>
                    <a:pt x="57387" y="102094"/>
                    <a:pt x="57387" y="100118"/>
                    <a:pt x="57564" y="98154"/>
                  </a:cubicBezTo>
                  <a:cubicBezTo>
                    <a:pt x="56789" y="94256"/>
                    <a:pt x="56789" y="90244"/>
                    <a:pt x="57564" y="86346"/>
                  </a:cubicBezTo>
                  <a:cubicBezTo>
                    <a:pt x="58472" y="83967"/>
                    <a:pt x="59712" y="81730"/>
                    <a:pt x="61254" y="79704"/>
                  </a:cubicBezTo>
                  <a:cubicBezTo>
                    <a:pt x="61254" y="79704"/>
                    <a:pt x="61254" y="79704"/>
                    <a:pt x="65682" y="79704"/>
                  </a:cubicBezTo>
                  <a:lnTo>
                    <a:pt x="75276" y="79704"/>
                  </a:lnTo>
                  <a:cubicBezTo>
                    <a:pt x="77726" y="80029"/>
                    <a:pt x="80206" y="80029"/>
                    <a:pt x="82656" y="79704"/>
                  </a:cubicBezTo>
                  <a:lnTo>
                    <a:pt x="90774" y="79704"/>
                  </a:lnTo>
                  <a:cubicBezTo>
                    <a:pt x="90774" y="79704"/>
                    <a:pt x="90774" y="85608"/>
                    <a:pt x="90774" y="87084"/>
                  </a:cubicBezTo>
                  <a:cubicBezTo>
                    <a:pt x="90774" y="88560"/>
                    <a:pt x="85608" y="102582"/>
                    <a:pt x="87084" y="101844"/>
                  </a:cubicBezTo>
                  <a:close/>
                  <a:moveTo>
                    <a:pt x="72324" y="121770"/>
                  </a:moveTo>
                  <a:lnTo>
                    <a:pt x="72324" y="121770"/>
                  </a:lnTo>
                  <a:lnTo>
                    <a:pt x="72324" y="121770"/>
                  </a:lnTo>
                  <a:cubicBezTo>
                    <a:pt x="72324" y="121770"/>
                    <a:pt x="72324" y="121770"/>
                    <a:pt x="72324" y="121770"/>
                  </a:cubicBezTo>
                  <a:cubicBezTo>
                    <a:pt x="72324" y="121770"/>
                    <a:pt x="72324" y="121770"/>
                    <a:pt x="72324" y="121770"/>
                  </a:cubicBezTo>
                  <a:lnTo>
                    <a:pt x="72324" y="121770"/>
                  </a:lnTo>
                  <a:close/>
                  <a:moveTo>
                    <a:pt x="76752" y="121770"/>
                  </a:moveTo>
                  <a:lnTo>
                    <a:pt x="76752" y="121770"/>
                  </a:lnTo>
                  <a:cubicBezTo>
                    <a:pt x="76752" y="121770"/>
                    <a:pt x="76752" y="121770"/>
                    <a:pt x="76752" y="121770"/>
                  </a:cubicBezTo>
                  <a:lnTo>
                    <a:pt x="76752" y="121770"/>
                  </a:lnTo>
                  <a:lnTo>
                    <a:pt x="73062" y="121770"/>
                  </a:lnTo>
                  <a:close/>
                  <a:moveTo>
                    <a:pt x="43542" y="91512"/>
                  </a:moveTo>
                  <a:lnTo>
                    <a:pt x="43542" y="91512"/>
                  </a:lnTo>
                  <a:cubicBezTo>
                    <a:pt x="43225" y="93219"/>
                    <a:pt x="43225" y="94971"/>
                    <a:pt x="43542" y="96678"/>
                  </a:cubicBezTo>
                  <a:cubicBezTo>
                    <a:pt x="43542" y="96678"/>
                    <a:pt x="43542" y="96678"/>
                    <a:pt x="43542" y="96678"/>
                  </a:cubicBezTo>
                  <a:cubicBezTo>
                    <a:pt x="43173" y="100358"/>
                    <a:pt x="43173" y="104068"/>
                    <a:pt x="43542" y="107748"/>
                  </a:cubicBezTo>
                  <a:cubicBezTo>
                    <a:pt x="43180" y="110689"/>
                    <a:pt x="43180" y="113663"/>
                    <a:pt x="43542" y="116604"/>
                  </a:cubicBezTo>
                  <a:cubicBezTo>
                    <a:pt x="43542" y="116604"/>
                    <a:pt x="43542" y="116604"/>
                    <a:pt x="43542" y="116604"/>
                  </a:cubicBezTo>
                  <a:lnTo>
                    <a:pt x="32472" y="116604"/>
                  </a:lnTo>
                  <a:cubicBezTo>
                    <a:pt x="32472" y="116604"/>
                    <a:pt x="32472" y="116604"/>
                    <a:pt x="32472" y="116604"/>
                  </a:cubicBezTo>
                  <a:lnTo>
                    <a:pt x="32472" y="116604"/>
                  </a:lnTo>
                  <a:lnTo>
                    <a:pt x="32472" y="116604"/>
                  </a:lnTo>
                  <a:lnTo>
                    <a:pt x="32472" y="116604"/>
                  </a:lnTo>
                  <a:lnTo>
                    <a:pt x="32472" y="116604"/>
                  </a:lnTo>
                  <a:lnTo>
                    <a:pt x="32472" y="116604"/>
                  </a:lnTo>
                  <a:lnTo>
                    <a:pt x="32472" y="116604"/>
                  </a:lnTo>
                  <a:cubicBezTo>
                    <a:pt x="35594" y="114141"/>
                    <a:pt x="37904" y="110799"/>
                    <a:pt x="39114" y="107010"/>
                  </a:cubicBezTo>
                  <a:cubicBezTo>
                    <a:pt x="39114" y="102582"/>
                    <a:pt x="39114" y="98154"/>
                    <a:pt x="39114" y="96678"/>
                  </a:cubicBezTo>
                  <a:cubicBezTo>
                    <a:pt x="39114" y="95202"/>
                    <a:pt x="43542" y="88560"/>
                    <a:pt x="45018" y="88560"/>
                  </a:cubicBezTo>
                  <a:close/>
                  <a:moveTo>
                    <a:pt x="32472" y="120294"/>
                  </a:moveTo>
                  <a:lnTo>
                    <a:pt x="32472" y="120294"/>
                  </a:lnTo>
                  <a:lnTo>
                    <a:pt x="32472" y="120294"/>
                  </a:lnTo>
                  <a:cubicBezTo>
                    <a:pt x="32472" y="120294"/>
                    <a:pt x="32472" y="120294"/>
                    <a:pt x="32472" y="120294"/>
                  </a:cubicBezTo>
                  <a:lnTo>
                    <a:pt x="32472" y="120294"/>
                  </a:lnTo>
                  <a:close/>
                  <a:moveTo>
                    <a:pt x="25830" y="120294"/>
                  </a:moveTo>
                  <a:lnTo>
                    <a:pt x="22140" y="120294"/>
                  </a:lnTo>
                  <a:cubicBezTo>
                    <a:pt x="22140" y="120294"/>
                    <a:pt x="22140" y="120294"/>
                    <a:pt x="22140" y="120294"/>
                  </a:cubicBezTo>
                  <a:lnTo>
                    <a:pt x="22140" y="120294"/>
                  </a:lnTo>
                  <a:close/>
                  <a:moveTo>
                    <a:pt x="3690" y="25092"/>
                  </a:moveTo>
                  <a:lnTo>
                    <a:pt x="22140" y="4428"/>
                  </a:lnTo>
                  <a:cubicBezTo>
                    <a:pt x="40110" y="11810"/>
                    <a:pt x="60258" y="11810"/>
                    <a:pt x="78228" y="4428"/>
                  </a:cubicBezTo>
                  <a:cubicBezTo>
                    <a:pt x="96198" y="11810"/>
                    <a:pt x="116346" y="11810"/>
                    <a:pt x="134316" y="4428"/>
                  </a:cubicBezTo>
                  <a:lnTo>
                    <a:pt x="153504" y="25092"/>
                  </a:lnTo>
                  <a:cubicBezTo>
                    <a:pt x="148021" y="36304"/>
                    <a:pt x="145969" y="48881"/>
                    <a:pt x="147600" y="61254"/>
                  </a:cubicBezTo>
                  <a:cubicBezTo>
                    <a:pt x="151246" y="79753"/>
                    <a:pt x="153467" y="98504"/>
                    <a:pt x="154242" y="117342"/>
                  </a:cubicBezTo>
                  <a:lnTo>
                    <a:pt x="154242" y="117342"/>
                  </a:lnTo>
                  <a:lnTo>
                    <a:pt x="135792" y="117342"/>
                  </a:lnTo>
                  <a:lnTo>
                    <a:pt x="135792" y="108486"/>
                  </a:lnTo>
                  <a:cubicBezTo>
                    <a:pt x="136235" y="105798"/>
                    <a:pt x="136235" y="103056"/>
                    <a:pt x="135792" y="100368"/>
                  </a:cubicBezTo>
                  <a:cubicBezTo>
                    <a:pt x="135792" y="95202"/>
                    <a:pt x="135792" y="92250"/>
                    <a:pt x="135792" y="90036"/>
                  </a:cubicBezTo>
                  <a:cubicBezTo>
                    <a:pt x="133785" y="88673"/>
                    <a:pt x="131157" y="88673"/>
                    <a:pt x="129150" y="90036"/>
                  </a:cubicBezTo>
                  <a:lnTo>
                    <a:pt x="123246" y="90036"/>
                  </a:lnTo>
                  <a:cubicBezTo>
                    <a:pt x="122626" y="88370"/>
                    <a:pt x="122626" y="86536"/>
                    <a:pt x="123246" y="84870"/>
                  </a:cubicBezTo>
                  <a:cubicBezTo>
                    <a:pt x="123467" y="83402"/>
                    <a:pt x="123467" y="81910"/>
                    <a:pt x="123246" y="80442"/>
                  </a:cubicBezTo>
                  <a:lnTo>
                    <a:pt x="123246" y="80442"/>
                  </a:lnTo>
                  <a:lnTo>
                    <a:pt x="134316" y="80442"/>
                  </a:lnTo>
                  <a:cubicBezTo>
                    <a:pt x="139327" y="77715"/>
                    <a:pt x="141179" y="71441"/>
                    <a:pt x="138456" y="66429"/>
                  </a:cubicBezTo>
                  <a:cubicBezTo>
                    <a:pt x="138316" y="66174"/>
                    <a:pt x="138168" y="65925"/>
                    <a:pt x="138006" y="65682"/>
                  </a:cubicBezTo>
                  <a:cubicBezTo>
                    <a:pt x="134316" y="59778"/>
                    <a:pt x="121770" y="60516"/>
                    <a:pt x="118818" y="59778"/>
                  </a:cubicBezTo>
                  <a:cubicBezTo>
                    <a:pt x="115866" y="59040"/>
                    <a:pt x="102582" y="59778"/>
                    <a:pt x="100368" y="55350"/>
                  </a:cubicBezTo>
                  <a:cubicBezTo>
                    <a:pt x="98154" y="50922"/>
                    <a:pt x="106272" y="40590"/>
                    <a:pt x="106272" y="40590"/>
                  </a:cubicBezTo>
                  <a:cubicBezTo>
                    <a:pt x="106272" y="40590"/>
                    <a:pt x="111438" y="40590"/>
                    <a:pt x="115128" y="40590"/>
                  </a:cubicBezTo>
                  <a:cubicBezTo>
                    <a:pt x="120486" y="41664"/>
                    <a:pt x="126006" y="41664"/>
                    <a:pt x="131364" y="40590"/>
                  </a:cubicBezTo>
                  <a:cubicBezTo>
                    <a:pt x="135010" y="39414"/>
                    <a:pt x="137969" y="36725"/>
                    <a:pt x="139482" y="33210"/>
                  </a:cubicBezTo>
                  <a:cubicBezTo>
                    <a:pt x="139482" y="33210"/>
                    <a:pt x="139482" y="33210"/>
                    <a:pt x="139482" y="33210"/>
                  </a:cubicBezTo>
                  <a:cubicBezTo>
                    <a:pt x="139482" y="33210"/>
                    <a:pt x="135054" y="33210"/>
                    <a:pt x="129888" y="33210"/>
                  </a:cubicBezTo>
                  <a:cubicBezTo>
                    <a:pt x="125748" y="32355"/>
                    <a:pt x="121482" y="32355"/>
                    <a:pt x="117342" y="33210"/>
                  </a:cubicBezTo>
                  <a:lnTo>
                    <a:pt x="106272" y="35424"/>
                  </a:lnTo>
                  <a:cubicBezTo>
                    <a:pt x="106272" y="35424"/>
                    <a:pt x="98892" y="39852"/>
                    <a:pt x="99630" y="45756"/>
                  </a:cubicBezTo>
                  <a:cubicBezTo>
                    <a:pt x="100368" y="51660"/>
                    <a:pt x="109224" y="55350"/>
                    <a:pt x="114390" y="56088"/>
                  </a:cubicBezTo>
                  <a:cubicBezTo>
                    <a:pt x="119298" y="56528"/>
                    <a:pt x="124242" y="56528"/>
                    <a:pt x="129150" y="56088"/>
                  </a:cubicBezTo>
                  <a:cubicBezTo>
                    <a:pt x="135792" y="56088"/>
                    <a:pt x="135054" y="56088"/>
                    <a:pt x="135792" y="60516"/>
                  </a:cubicBezTo>
                  <a:cubicBezTo>
                    <a:pt x="136530" y="64944"/>
                    <a:pt x="135792" y="60516"/>
                    <a:pt x="135792" y="64944"/>
                  </a:cubicBezTo>
                  <a:lnTo>
                    <a:pt x="122508" y="64944"/>
                  </a:lnTo>
                  <a:lnTo>
                    <a:pt x="115866" y="64944"/>
                  </a:lnTo>
                  <a:lnTo>
                    <a:pt x="84132" y="64944"/>
                  </a:lnTo>
                  <a:lnTo>
                    <a:pt x="84132" y="64944"/>
                  </a:lnTo>
                  <a:cubicBezTo>
                    <a:pt x="84132" y="64944"/>
                    <a:pt x="84132" y="64944"/>
                    <a:pt x="84132" y="64944"/>
                  </a:cubicBezTo>
                  <a:lnTo>
                    <a:pt x="88560" y="64944"/>
                  </a:lnTo>
                  <a:lnTo>
                    <a:pt x="88560" y="64944"/>
                  </a:lnTo>
                  <a:cubicBezTo>
                    <a:pt x="88560" y="64944"/>
                    <a:pt x="88560" y="64944"/>
                    <a:pt x="88560" y="64944"/>
                  </a:cubicBezTo>
                  <a:lnTo>
                    <a:pt x="88560" y="64944"/>
                  </a:lnTo>
                  <a:cubicBezTo>
                    <a:pt x="88560" y="64944"/>
                    <a:pt x="88560" y="64944"/>
                    <a:pt x="84132" y="60516"/>
                  </a:cubicBezTo>
                  <a:cubicBezTo>
                    <a:pt x="79704" y="56088"/>
                    <a:pt x="84132" y="60516"/>
                    <a:pt x="84132" y="60516"/>
                  </a:cubicBezTo>
                  <a:lnTo>
                    <a:pt x="89298" y="60516"/>
                  </a:lnTo>
                  <a:cubicBezTo>
                    <a:pt x="89298" y="60516"/>
                    <a:pt x="89298" y="60516"/>
                    <a:pt x="89298" y="56088"/>
                  </a:cubicBezTo>
                  <a:cubicBezTo>
                    <a:pt x="89298" y="51660"/>
                    <a:pt x="89298" y="56088"/>
                    <a:pt x="89298" y="56088"/>
                  </a:cubicBezTo>
                  <a:cubicBezTo>
                    <a:pt x="89298" y="56088"/>
                    <a:pt x="89298" y="56088"/>
                    <a:pt x="89298" y="56088"/>
                  </a:cubicBezTo>
                  <a:cubicBezTo>
                    <a:pt x="89298" y="56088"/>
                    <a:pt x="89298" y="56088"/>
                    <a:pt x="89298" y="56088"/>
                  </a:cubicBezTo>
                  <a:cubicBezTo>
                    <a:pt x="89298" y="56088"/>
                    <a:pt x="89298" y="56088"/>
                    <a:pt x="89298" y="56088"/>
                  </a:cubicBezTo>
                  <a:cubicBezTo>
                    <a:pt x="89298" y="56088"/>
                    <a:pt x="89298" y="56088"/>
                    <a:pt x="89298" y="56088"/>
                  </a:cubicBezTo>
                  <a:lnTo>
                    <a:pt x="84870" y="56088"/>
                  </a:lnTo>
                  <a:cubicBezTo>
                    <a:pt x="84870" y="56088"/>
                    <a:pt x="84870" y="56088"/>
                    <a:pt x="84870" y="56088"/>
                  </a:cubicBezTo>
                  <a:cubicBezTo>
                    <a:pt x="84870" y="56088"/>
                    <a:pt x="84870" y="56088"/>
                    <a:pt x="84870" y="56088"/>
                  </a:cubicBezTo>
                  <a:lnTo>
                    <a:pt x="81180" y="56088"/>
                  </a:lnTo>
                  <a:lnTo>
                    <a:pt x="76014" y="56088"/>
                  </a:lnTo>
                  <a:cubicBezTo>
                    <a:pt x="74346" y="56710"/>
                    <a:pt x="72516" y="56710"/>
                    <a:pt x="70848" y="56088"/>
                  </a:cubicBezTo>
                  <a:lnTo>
                    <a:pt x="64944" y="56088"/>
                  </a:lnTo>
                  <a:lnTo>
                    <a:pt x="64944" y="56088"/>
                  </a:lnTo>
                  <a:lnTo>
                    <a:pt x="58302" y="56088"/>
                  </a:lnTo>
                  <a:cubicBezTo>
                    <a:pt x="58302" y="56088"/>
                    <a:pt x="58302" y="56088"/>
                    <a:pt x="58302" y="56088"/>
                  </a:cubicBezTo>
                  <a:cubicBezTo>
                    <a:pt x="57999" y="57796"/>
                    <a:pt x="57999" y="59546"/>
                    <a:pt x="58302" y="61254"/>
                  </a:cubicBezTo>
                  <a:cubicBezTo>
                    <a:pt x="58302" y="61254"/>
                    <a:pt x="58302" y="61254"/>
                    <a:pt x="58302" y="61254"/>
                  </a:cubicBezTo>
                  <a:cubicBezTo>
                    <a:pt x="58302" y="61254"/>
                    <a:pt x="58302" y="61254"/>
                    <a:pt x="58302" y="56826"/>
                  </a:cubicBezTo>
                  <a:cubicBezTo>
                    <a:pt x="58302" y="52398"/>
                    <a:pt x="58302" y="56826"/>
                    <a:pt x="58302" y="56826"/>
                  </a:cubicBezTo>
                  <a:cubicBezTo>
                    <a:pt x="58302" y="56826"/>
                    <a:pt x="58302" y="56826"/>
                    <a:pt x="58302" y="61254"/>
                  </a:cubicBezTo>
                  <a:cubicBezTo>
                    <a:pt x="59999" y="63733"/>
                    <a:pt x="62693" y="65350"/>
                    <a:pt x="65682" y="65682"/>
                  </a:cubicBezTo>
                  <a:cubicBezTo>
                    <a:pt x="65682" y="65682"/>
                    <a:pt x="65682" y="65682"/>
                    <a:pt x="65682" y="69372"/>
                  </a:cubicBezTo>
                  <a:cubicBezTo>
                    <a:pt x="65682" y="73062"/>
                    <a:pt x="65682" y="69372"/>
                    <a:pt x="70848" y="69372"/>
                  </a:cubicBezTo>
                  <a:lnTo>
                    <a:pt x="70848" y="69372"/>
                  </a:lnTo>
                  <a:lnTo>
                    <a:pt x="70848" y="69372"/>
                  </a:lnTo>
                  <a:cubicBezTo>
                    <a:pt x="68435" y="68675"/>
                    <a:pt x="65881" y="68675"/>
                    <a:pt x="63468" y="69372"/>
                  </a:cubicBezTo>
                  <a:cubicBezTo>
                    <a:pt x="61402" y="71297"/>
                    <a:pt x="59660" y="73539"/>
                    <a:pt x="58302" y="76014"/>
                  </a:cubicBezTo>
                  <a:lnTo>
                    <a:pt x="58302" y="76014"/>
                  </a:lnTo>
                  <a:cubicBezTo>
                    <a:pt x="58302" y="76014"/>
                    <a:pt x="54612" y="76014"/>
                    <a:pt x="53136" y="68634"/>
                  </a:cubicBezTo>
                  <a:cubicBezTo>
                    <a:pt x="52509" y="66213"/>
                    <a:pt x="52509" y="63675"/>
                    <a:pt x="53136" y="61254"/>
                  </a:cubicBezTo>
                  <a:cubicBezTo>
                    <a:pt x="43424" y="57929"/>
                    <a:pt x="35793" y="50301"/>
                    <a:pt x="32472" y="40590"/>
                  </a:cubicBezTo>
                  <a:cubicBezTo>
                    <a:pt x="32472" y="40590"/>
                    <a:pt x="32472" y="40590"/>
                    <a:pt x="32472" y="36162"/>
                  </a:cubicBezTo>
                  <a:cubicBezTo>
                    <a:pt x="33210" y="34264"/>
                    <a:pt x="33210" y="32156"/>
                    <a:pt x="32472" y="30258"/>
                  </a:cubicBezTo>
                  <a:cubicBezTo>
                    <a:pt x="32472" y="30258"/>
                    <a:pt x="32472" y="30258"/>
                    <a:pt x="32472" y="30258"/>
                  </a:cubicBezTo>
                  <a:cubicBezTo>
                    <a:pt x="32472" y="30258"/>
                    <a:pt x="32472" y="30258"/>
                    <a:pt x="32472" y="30258"/>
                  </a:cubicBezTo>
                  <a:lnTo>
                    <a:pt x="32472" y="30258"/>
                  </a:lnTo>
                  <a:cubicBezTo>
                    <a:pt x="32472" y="30258"/>
                    <a:pt x="32472" y="30258"/>
                    <a:pt x="32472" y="30258"/>
                  </a:cubicBezTo>
                  <a:cubicBezTo>
                    <a:pt x="32472" y="30258"/>
                    <a:pt x="32472" y="33948"/>
                    <a:pt x="32472" y="34686"/>
                  </a:cubicBezTo>
                  <a:lnTo>
                    <a:pt x="32472" y="34686"/>
                  </a:lnTo>
                  <a:cubicBezTo>
                    <a:pt x="32472" y="34686"/>
                    <a:pt x="32472" y="34686"/>
                    <a:pt x="32472" y="34686"/>
                  </a:cubicBezTo>
                  <a:lnTo>
                    <a:pt x="32472" y="34686"/>
                  </a:lnTo>
                  <a:cubicBezTo>
                    <a:pt x="32472" y="34686"/>
                    <a:pt x="32472" y="34686"/>
                    <a:pt x="32472" y="39114"/>
                  </a:cubicBezTo>
                  <a:cubicBezTo>
                    <a:pt x="31549" y="40974"/>
                    <a:pt x="31549" y="43158"/>
                    <a:pt x="32472" y="45018"/>
                  </a:cubicBezTo>
                  <a:cubicBezTo>
                    <a:pt x="32472" y="45018"/>
                    <a:pt x="32472" y="45018"/>
                    <a:pt x="32472" y="49446"/>
                  </a:cubicBezTo>
                  <a:cubicBezTo>
                    <a:pt x="32472" y="53874"/>
                    <a:pt x="28044" y="49446"/>
                    <a:pt x="28044" y="49446"/>
                  </a:cubicBezTo>
                  <a:cubicBezTo>
                    <a:pt x="28044" y="49446"/>
                    <a:pt x="28044" y="49446"/>
                    <a:pt x="28044" y="49446"/>
                  </a:cubicBezTo>
                  <a:cubicBezTo>
                    <a:pt x="28044" y="49446"/>
                    <a:pt x="28044" y="49446"/>
                    <a:pt x="28044" y="57564"/>
                  </a:cubicBezTo>
                  <a:cubicBezTo>
                    <a:pt x="28044" y="65682"/>
                    <a:pt x="33210" y="62730"/>
                    <a:pt x="34686" y="62730"/>
                  </a:cubicBezTo>
                  <a:cubicBezTo>
                    <a:pt x="36162" y="62730"/>
                    <a:pt x="34686" y="62730"/>
                    <a:pt x="34686" y="62730"/>
                  </a:cubicBezTo>
                  <a:cubicBezTo>
                    <a:pt x="34686" y="62730"/>
                    <a:pt x="34686" y="67896"/>
                    <a:pt x="34686" y="76014"/>
                  </a:cubicBezTo>
                  <a:cubicBezTo>
                    <a:pt x="34686" y="84132"/>
                    <a:pt x="47232" y="82656"/>
                    <a:pt x="47232" y="82656"/>
                  </a:cubicBezTo>
                  <a:lnTo>
                    <a:pt x="47232" y="82656"/>
                  </a:lnTo>
                  <a:lnTo>
                    <a:pt x="47232" y="82656"/>
                  </a:lnTo>
                  <a:cubicBezTo>
                    <a:pt x="46442" y="85053"/>
                    <a:pt x="46442" y="87639"/>
                    <a:pt x="47232" y="90036"/>
                  </a:cubicBezTo>
                  <a:cubicBezTo>
                    <a:pt x="47232" y="90036"/>
                    <a:pt x="47232" y="90036"/>
                    <a:pt x="47232" y="90036"/>
                  </a:cubicBezTo>
                  <a:lnTo>
                    <a:pt x="47232" y="90036"/>
                  </a:lnTo>
                  <a:cubicBezTo>
                    <a:pt x="47084" y="92001"/>
                    <a:pt x="47084" y="93975"/>
                    <a:pt x="47232" y="95940"/>
                  </a:cubicBezTo>
                  <a:cubicBezTo>
                    <a:pt x="47712" y="98377"/>
                    <a:pt x="47712" y="100883"/>
                    <a:pt x="47232" y="103320"/>
                  </a:cubicBezTo>
                  <a:cubicBezTo>
                    <a:pt x="44922" y="109595"/>
                    <a:pt x="39143" y="113930"/>
                    <a:pt x="32472" y="114390"/>
                  </a:cubicBezTo>
                  <a:lnTo>
                    <a:pt x="32472" y="114390"/>
                  </a:lnTo>
                  <a:lnTo>
                    <a:pt x="28044" y="114390"/>
                  </a:lnTo>
                  <a:cubicBezTo>
                    <a:pt x="28044" y="114390"/>
                    <a:pt x="28044" y="114390"/>
                    <a:pt x="28044" y="114390"/>
                  </a:cubicBezTo>
                  <a:lnTo>
                    <a:pt x="28044" y="114390"/>
                  </a:lnTo>
                  <a:lnTo>
                    <a:pt x="28044" y="114390"/>
                  </a:lnTo>
                  <a:lnTo>
                    <a:pt x="2952" y="114390"/>
                  </a:lnTo>
                  <a:lnTo>
                    <a:pt x="2952" y="114390"/>
                  </a:lnTo>
                  <a:cubicBezTo>
                    <a:pt x="3368" y="95525"/>
                    <a:pt x="5593" y="76742"/>
                    <a:pt x="9594" y="58302"/>
                  </a:cubicBezTo>
                  <a:cubicBezTo>
                    <a:pt x="10657" y="46902"/>
                    <a:pt x="8618" y="35427"/>
                    <a:pt x="3690" y="25092"/>
                  </a:cubicBezTo>
                  <a:close/>
                  <a:moveTo>
                    <a:pt x="17712" y="47232"/>
                  </a:moveTo>
                  <a:lnTo>
                    <a:pt x="17712" y="47232"/>
                  </a:lnTo>
                  <a:lnTo>
                    <a:pt x="21402" y="47232"/>
                  </a:lnTo>
                  <a:cubicBezTo>
                    <a:pt x="22637" y="45458"/>
                    <a:pt x="22637" y="43102"/>
                    <a:pt x="21402" y="41328"/>
                  </a:cubicBezTo>
                  <a:cubicBezTo>
                    <a:pt x="21402" y="41328"/>
                    <a:pt x="21402" y="41328"/>
                    <a:pt x="21402" y="36162"/>
                  </a:cubicBezTo>
                  <a:cubicBezTo>
                    <a:pt x="21402" y="30996"/>
                    <a:pt x="21402" y="36162"/>
                    <a:pt x="21402" y="36162"/>
                  </a:cubicBezTo>
                  <a:lnTo>
                    <a:pt x="21402" y="36162"/>
                  </a:lnTo>
                  <a:lnTo>
                    <a:pt x="21402" y="36162"/>
                  </a:lnTo>
                  <a:cubicBezTo>
                    <a:pt x="21402" y="36162"/>
                    <a:pt x="21402" y="36162"/>
                    <a:pt x="21402" y="36162"/>
                  </a:cubicBezTo>
                  <a:lnTo>
                    <a:pt x="21402" y="36162"/>
                  </a:lnTo>
                  <a:lnTo>
                    <a:pt x="21402" y="36162"/>
                  </a:lnTo>
                  <a:cubicBezTo>
                    <a:pt x="21402" y="36162"/>
                    <a:pt x="21402" y="36162"/>
                    <a:pt x="21402" y="36162"/>
                  </a:cubicBezTo>
                  <a:cubicBezTo>
                    <a:pt x="21402" y="36162"/>
                    <a:pt x="21402" y="36162"/>
                    <a:pt x="21402" y="36162"/>
                  </a:cubicBezTo>
                  <a:cubicBezTo>
                    <a:pt x="21402" y="36162"/>
                    <a:pt x="21402" y="36162"/>
                    <a:pt x="21402" y="36162"/>
                  </a:cubicBezTo>
                  <a:cubicBezTo>
                    <a:pt x="20614" y="39561"/>
                    <a:pt x="20614" y="43095"/>
                    <a:pt x="21402" y="46494"/>
                  </a:cubicBezTo>
                  <a:cubicBezTo>
                    <a:pt x="22297" y="50624"/>
                    <a:pt x="23789" y="54602"/>
                    <a:pt x="25830" y="58302"/>
                  </a:cubicBezTo>
                  <a:cubicBezTo>
                    <a:pt x="25830" y="58302"/>
                    <a:pt x="25830" y="58302"/>
                    <a:pt x="29520" y="58302"/>
                  </a:cubicBezTo>
                  <a:cubicBezTo>
                    <a:pt x="33210" y="58302"/>
                    <a:pt x="29520" y="58302"/>
                    <a:pt x="29520" y="58302"/>
                  </a:cubicBezTo>
                  <a:cubicBezTo>
                    <a:pt x="29177" y="60750"/>
                    <a:pt x="29177" y="63234"/>
                    <a:pt x="29520" y="65682"/>
                  </a:cubicBezTo>
                  <a:cubicBezTo>
                    <a:pt x="29520" y="65682"/>
                    <a:pt x="22878" y="65682"/>
                    <a:pt x="21402" y="61254"/>
                  </a:cubicBezTo>
                  <a:cubicBezTo>
                    <a:pt x="20516" y="57368"/>
                    <a:pt x="20516" y="53332"/>
                    <a:pt x="21402" y="49446"/>
                  </a:cubicBezTo>
                  <a:cubicBezTo>
                    <a:pt x="21402" y="49446"/>
                    <a:pt x="21402" y="49446"/>
                    <a:pt x="21402" y="49446"/>
                  </a:cubicBezTo>
                  <a:cubicBezTo>
                    <a:pt x="19504" y="50187"/>
                    <a:pt x="17396" y="50187"/>
                    <a:pt x="15498" y="49446"/>
                  </a:cubicBezTo>
                  <a:cubicBezTo>
                    <a:pt x="15498" y="49446"/>
                    <a:pt x="16974" y="47970"/>
                    <a:pt x="17712" y="47232"/>
                  </a:cubicBezTo>
                  <a:close/>
                  <a:moveTo>
                    <a:pt x="17712" y="47232"/>
                  </a:moveTo>
                  <a:lnTo>
                    <a:pt x="17712" y="47232"/>
                  </a:lnTo>
                  <a:lnTo>
                    <a:pt x="17712" y="47232"/>
                  </a:lnTo>
                  <a:close/>
                  <a:moveTo>
                    <a:pt x="21402" y="33210"/>
                  </a:moveTo>
                  <a:lnTo>
                    <a:pt x="21402" y="33210"/>
                  </a:lnTo>
                  <a:lnTo>
                    <a:pt x="21402" y="33210"/>
                  </a:lnTo>
                  <a:cubicBezTo>
                    <a:pt x="21402" y="33210"/>
                    <a:pt x="21402" y="33210"/>
                    <a:pt x="21402" y="33210"/>
                  </a:cubicBezTo>
                  <a:close/>
                  <a:moveTo>
                    <a:pt x="27306" y="27306"/>
                  </a:moveTo>
                  <a:lnTo>
                    <a:pt x="27306" y="27306"/>
                  </a:lnTo>
                  <a:lnTo>
                    <a:pt x="27306" y="27306"/>
                  </a:lnTo>
                  <a:cubicBezTo>
                    <a:pt x="27306" y="27306"/>
                    <a:pt x="27306" y="27306"/>
                    <a:pt x="27306" y="27306"/>
                  </a:cubicBezTo>
                  <a:close/>
                  <a:moveTo>
                    <a:pt x="33210" y="30996"/>
                  </a:moveTo>
                  <a:lnTo>
                    <a:pt x="33210" y="30996"/>
                  </a:lnTo>
                  <a:cubicBezTo>
                    <a:pt x="33210" y="30996"/>
                    <a:pt x="33210" y="30996"/>
                    <a:pt x="33210" y="30996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14CE15A4-20B7-4A81-B110-C6F40B4D1F3D}"/>
                </a:ext>
              </a:extLst>
            </p:cNvPr>
            <p:cNvSpPr/>
            <p:nvPr/>
          </p:nvSpPr>
          <p:spPr>
            <a:xfrm>
              <a:off x="3765810" y="1881169"/>
              <a:ext cx="14760" cy="8282"/>
            </a:xfrm>
            <a:custGeom>
              <a:avLst/>
              <a:gdLst>
                <a:gd name="connsiteX0" fmla="*/ 10332 w 14760"/>
                <a:gd name="connsiteY0" fmla="*/ 1640 h 8282"/>
                <a:gd name="connsiteX1" fmla="*/ 0 w 14760"/>
                <a:gd name="connsiteY1" fmla="*/ 8282 h 8282"/>
                <a:gd name="connsiteX2" fmla="*/ 0 w 14760"/>
                <a:gd name="connsiteY2" fmla="*/ 8282 h 8282"/>
                <a:gd name="connsiteX3" fmla="*/ 6642 w 14760"/>
                <a:gd name="connsiteY3" fmla="*/ 8282 h 8282"/>
                <a:gd name="connsiteX4" fmla="*/ 14760 w 14760"/>
                <a:gd name="connsiteY4" fmla="*/ 1640 h 8282"/>
                <a:gd name="connsiteX5" fmla="*/ 14760 w 14760"/>
                <a:gd name="connsiteY5" fmla="*/ 1640 h 8282"/>
                <a:gd name="connsiteX6" fmla="*/ 10332 w 14760"/>
                <a:gd name="connsiteY6" fmla="*/ 1640 h 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0" h="8282">
                  <a:moveTo>
                    <a:pt x="10332" y="1640"/>
                  </a:moveTo>
                  <a:cubicBezTo>
                    <a:pt x="7365" y="4521"/>
                    <a:pt x="3852" y="6779"/>
                    <a:pt x="0" y="8282"/>
                  </a:cubicBezTo>
                  <a:lnTo>
                    <a:pt x="0" y="8282"/>
                  </a:lnTo>
                  <a:lnTo>
                    <a:pt x="6642" y="8282"/>
                  </a:lnTo>
                  <a:cubicBezTo>
                    <a:pt x="9631" y="6442"/>
                    <a:pt x="12362" y="4208"/>
                    <a:pt x="14760" y="1640"/>
                  </a:cubicBezTo>
                  <a:cubicBezTo>
                    <a:pt x="14760" y="1640"/>
                    <a:pt x="14760" y="1640"/>
                    <a:pt x="14760" y="1640"/>
                  </a:cubicBezTo>
                  <a:cubicBezTo>
                    <a:pt x="14760" y="1640"/>
                    <a:pt x="14022" y="-2050"/>
                    <a:pt x="10332" y="164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E3194DF8-A389-4E35-873C-6724CD154054}"/>
                </a:ext>
              </a:extLst>
            </p:cNvPr>
            <p:cNvSpPr/>
            <p:nvPr/>
          </p:nvSpPr>
          <p:spPr>
            <a:xfrm>
              <a:off x="3789427" y="1889365"/>
              <a:ext cx="73800" cy="22553"/>
            </a:xfrm>
            <a:custGeom>
              <a:avLst/>
              <a:gdLst>
                <a:gd name="connsiteX0" fmla="*/ 0 w 73800"/>
                <a:gd name="connsiteY0" fmla="*/ 823 h 22553"/>
                <a:gd name="connsiteX1" fmla="*/ 0 w 73800"/>
                <a:gd name="connsiteY1" fmla="*/ 16321 h 22553"/>
                <a:gd name="connsiteX2" fmla="*/ 0 w 73800"/>
                <a:gd name="connsiteY2" fmla="*/ 22225 h 22553"/>
                <a:gd name="connsiteX3" fmla="*/ 0 w 73800"/>
                <a:gd name="connsiteY3" fmla="*/ 22225 h 22553"/>
                <a:gd name="connsiteX4" fmla="*/ 0 w 73800"/>
                <a:gd name="connsiteY4" fmla="*/ 1561 h 22553"/>
                <a:gd name="connsiteX5" fmla="*/ 0 w 73800"/>
                <a:gd name="connsiteY5" fmla="*/ 1561 h 22553"/>
                <a:gd name="connsiteX6" fmla="*/ 0 w 73800"/>
                <a:gd name="connsiteY6" fmla="*/ 823 h 2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22553">
                  <a:moveTo>
                    <a:pt x="0" y="823"/>
                  </a:moveTo>
                  <a:cubicBezTo>
                    <a:pt x="0" y="823"/>
                    <a:pt x="0" y="16321"/>
                    <a:pt x="0" y="16321"/>
                  </a:cubicBezTo>
                  <a:cubicBezTo>
                    <a:pt x="0" y="16321"/>
                    <a:pt x="0" y="21487"/>
                    <a:pt x="0" y="22225"/>
                  </a:cubicBezTo>
                  <a:cubicBezTo>
                    <a:pt x="0" y="22963"/>
                    <a:pt x="0" y="22225"/>
                    <a:pt x="0" y="22225"/>
                  </a:cubicBezTo>
                  <a:cubicBezTo>
                    <a:pt x="0" y="22225"/>
                    <a:pt x="0" y="1561"/>
                    <a:pt x="0" y="1561"/>
                  </a:cubicBezTo>
                  <a:lnTo>
                    <a:pt x="0" y="1561"/>
                  </a:lnTo>
                  <a:cubicBezTo>
                    <a:pt x="0" y="1561"/>
                    <a:pt x="0" y="-1391"/>
                    <a:pt x="0" y="823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4A77C68-AED2-4C8D-A164-BF9B522ED61F}"/>
                </a:ext>
              </a:extLst>
            </p:cNvPr>
            <p:cNvSpPr/>
            <p:nvPr/>
          </p:nvSpPr>
          <p:spPr>
            <a:xfrm>
              <a:off x="3796806" y="1844432"/>
              <a:ext cx="18450" cy="25092"/>
            </a:xfrm>
            <a:custGeom>
              <a:avLst/>
              <a:gdLst>
                <a:gd name="connsiteX0" fmla="*/ 16236 w 18450"/>
                <a:gd name="connsiteY0" fmla="*/ 10332 h 25092"/>
                <a:gd name="connsiteX1" fmla="*/ 9594 w 18450"/>
                <a:gd name="connsiteY1" fmla="*/ 14760 h 25092"/>
                <a:gd name="connsiteX2" fmla="*/ 5166 w 18450"/>
                <a:gd name="connsiteY2" fmla="*/ 14760 h 25092"/>
                <a:gd name="connsiteX3" fmla="*/ 5166 w 18450"/>
                <a:gd name="connsiteY3" fmla="*/ 8856 h 25092"/>
                <a:gd name="connsiteX4" fmla="*/ 11808 w 18450"/>
                <a:gd name="connsiteY4" fmla="*/ 0 h 25092"/>
                <a:gd name="connsiteX5" fmla="*/ 11808 w 18450"/>
                <a:gd name="connsiteY5" fmla="*/ 0 h 25092"/>
                <a:gd name="connsiteX6" fmla="*/ 4428 w 18450"/>
                <a:gd name="connsiteY6" fmla="*/ 8856 h 25092"/>
                <a:gd name="connsiteX7" fmla="*/ 0 w 18450"/>
                <a:gd name="connsiteY7" fmla="*/ 25092 h 25092"/>
                <a:gd name="connsiteX8" fmla="*/ 3690 w 18450"/>
                <a:gd name="connsiteY8" fmla="*/ 25092 h 25092"/>
                <a:gd name="connsiteX9" fmla="*/ 11070 w 18450"/>
                <a:gd name="connsiteY9" fmla="*/ 19926 h 25092"/>
                <a:gd name="connsiteX10" fmla="*/ 18450 w 18450"/>
                <a:gd name="connsiteY10" fmla="*/ 13284 h 25092"/>
                <a:gd name="connsiteX11" fmla="*/ 16236 w 18450"/>
                <a:gd name="connsiteY11" fmla="*/ 1033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0" h="25092">
                  <a:moveTo>
                    <a:pt x="16236" y="10332"/>
                  </a:moveTo>
                  <a:lnTo>
                    <a:pt x="9594" y="14760"/>
                  </a:lnTo>
                  <a:cubicBezTo>
                    <a:pt x="8148" y="15170"/>
                    <a:pt x="6613" y="15170"/>
                    <a:pt x="5166" y="14760"/>
                  </a:cubicBezTo>
                  <a:cubicBezTo>
                    <a:pt x="5166" y="14760"/>
                    <a:pt x="5166" y="14760"/>
                    <a:pt x="5166" y="8856"/>
                  </a:cubicBezTo>
                  <a:cubicBezTo>
                    <a:pt x="7144" y="5732"/>
                    <a:pt x="9365" y="2770"/>
                    <a:pt x="11808" y="0"/>
                  </a:cubicBezTo>
                  <a:cubicBezTo>
                    <a:pt x="11808" y="0"/>
                    <a:pt x="11808" y="0"/>
                    <a:pt x="11808" y="0"/>
                  </a:cubicBezTo>
                  <a:lnTo>
                    <a:pt x="4428" y="8856"/>
                  </a:lnTo>
                  <a:cubicBezTo>
                    <a:pt x="2192" y="14032"/>
                    <a:pt x="701" y="19498"/>
                    <a:pt x="0" y="25092"/>
                  </a:cubicBezTo>
                  <a:lnTo>
                    <a:pt x="3690" y="25092"/>
                  </a:lnTo>
                  <a:lnTo>
                    <a:pt x="11070" y="19926"/>
                  </a:lnTo>
                  <a:cubicBezTo>
                    <a:pt x="13838" y="18077"/>
                    <a:pt x="16325" y="15840"/>
                    <a:pt x="18450" y="13284"/>
                  </a:cubicBezTo>
                  <a:cubicBezTo>
                    <a:pt x="18450" y="13284"/>
                    <a:pt x="17712" y="10332"/>
                    <a:pt x="16236" y="10332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F25C5B1-F97E-4391-84D1-ACE0724F69EA}"/>
                </a:ext>
              </a:extLst>
            </p:cNvPr>
            <p:cNvSpPr/>
            <p:nvPr/>
          </p:nvSpPr>
          <p:spPr>
            <a:xfrm>
              <a:off x="3716364" y="1876905"/>
              <a:ext cx="14022" cy="11070"/>
            </a:xfrm>
            <a:custGeom>
              <a:avLst/>
              <a:gdLst>
                <a:gd name="connsiteX0" fmla="*/ 8118 w 14022"/>
                <a:gd name="connsiteY0" fmla="*/ 11070 h 11070"/>
                <a:gd name="connsiteX1" fmla="*/ 14022 w 14022"/>
                <a:gd name="connsiteY1" fmla="*/ 11070 h 11070"/>
                <a:gd name="connsiteX2" fmla="*/ 14022 w 14022"/>
                <a:gd name="connsiteY2" fmla="*/ 11070 h 11070"/>
                <a:gd name="connsiteX3" fmla="*/ 3690 w 14022"/>
                <a:gd name="connsiteY3" fmla="*/ 4428 h 11070"/>
                <a:gd name="connsiteX4" fmla="*/ 0 w 14022"/>
                <a:gd name="connsiteY4" fmla="*/ 0 h 11070"/>
                <a:gd name="connsiteX5" fmla="*/ 0 w 14022"/>
                <a:gd name="connsiteY5" fmla="*/ 0 h 11070"/>
                <a:gd name="connsiteX6" fmla="*/ 8118 w 14022"/>
                <a:gd name="connsiteY6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22" h="11070">
                  <a:moveTo>
                    <a:pt x="8118" y="11070"/>
                  </a:moveTo>
                  <a:lnTo>
                    <a:pt x="14022" y="11070"/>
                  </a:lnTo>
                  <a:lnTo>
                    <a:pt x="14022" y="11070"/>
                  </a:lnTo>
                  <a:cubicBezTo>
                    <a:pt x="10170" y="9567"/>
                    <a:pt x="6657" y="7309"/>
                    <a:pt x="3690" y="4428"/>
                  </a:cubicBezTo>
                  <a:cubicBezTo>
                    <a:pt x="0" y="4428"/>
                    <a:pt x="0" y="0"/>
                    <a:pt x="0" y="0"/>
                  </a:cubicBezTo>
                  <a:lnTo>
                    <a:pt x="0" y="0"/>
                  </a:lnTo>
                  <a:cubicBezTo>
                    <a:pt x="1661" y="4355"/>
                    <a:pt x="4465" y="8180"/>
                    <a:pt x="8118" y="1107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08E83511-4C45-4212-BA86-A3E8DA7C53F4}"/>
                </a:ext>
              </a:extLst>
            </p:cNvPr>
            <p:cNvSpPr/>
            <p:nvPr/>
          </p:nvSpPr>
          <p:spPr>
            <a:xfrm>
              <a:off x="3708657" y="1889532"/>
              <a:ext cx="328" cy="22539"/>
            </a:xfrm>
            <a:custGeom>
              <a:avLst/>
              <a:gdLst>
                <a:gd name="connsiteX0" fmla="*/ 328 w 328"/>
                <a:gd name="connsiteY0" fmla="*/ 22058 h 22539"/>
                <a:gd name="connsiteX1" fmla="*/ 328 w 328"/>
                <a:gd name="connsiteY1" fmla="*/ 16154 h 22539"/>
                <a:gd name="connsiteX2" fmla="*/ 328 w 328"/>
                <a:gd name="connsiteY2" fmla="*/ 656 h 22539"/>
                <a:gd name="connsiteX3" fmla="*/ 328 w 328"/>
                <a:gd name="connsiteY3" fmla="*/ 656 h 22539"/>
                <a:gd name="connsiteX4" fmla="*/ 328 w 328"/>
                <a:gd name="connsiteY4" fmla="*/ 656 h 22539"/>
                <a:gd name="connsiteX5" fmla="*/ 328 w 328"/>
                <a:gd name="connsiteY5" fmla="*/ 21320 h 22539"/>
                <a:gd name="connsiteX6" fmla="*/ 328 w 328"/>
                <a:gd name="connsiteY6" fmla="*/ 22058 h 2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22539">
                  <a:moveTo>
                    <a:pt x="328" y="22058"/>
                  </a:moveTo>
                  <a:cubicBezTo>
                    <a:pt x="328" y="22058"/>
                    <a:pt x="328" y="16892"/>
                    <a:pt x="328" y="16154"/>
                  </a:cubicBezTo>
                  <a:cubicBezTo>
                    <a:pt x="328" y="15416"/>
                    <a:pt x="328" y="2132"/>
                    <a:pt x="328" y="656"/>
                  </a:cubicBezTo>
                  <a:cubicBezTo>
                    <a:pt x="328" y="-820"/>
                    <a:pt x="328" y="656"/>
                    <a:pt x="328" y="656"/>
                  </a:cubicBezTo>
                  <a:lnTo>
                    <a:pt x="328" y="656"/>
                  </a:lnTo>
                  <a:cubicBezTo>
                    <a:pt x="328" y="656"/>
                    <a:pt x="328" y="19106"/>
                    <a:pt x="328" y="21320"/>
                  </a:cubicBezTo>
                  <a:cubicBezTo>
                    <a:pt x="328" y="23534"/>
                    <a:pt x="-410" y="22058"/>
                    <a:pt x="328" y="22058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ED62125-663C-42BD-AE05-E0D43E348542}"/>
                </a:ext>
              </a:extLst>
            </p:cNvPr>
            <p:cNvSpPr/>
            <p:nvPr/>
          </p:nvSpPr>
          <p:spPr>
            <a:xfrm>
              <a:off x="3683729" y="1845908"/>
              <a:ext cx="20827" cy="22140"/>
            </a:xfrm>
            <a:custGeom>
              <a:avLst/>
              <a:gdLst>
                <a:gd name="connsiteX0" fmla="*/ 11972 w 20827"/>
                <a:gd name="connsiteY0" fmla="*/ 8856 h 22140"/>
                <a:gd name="connsiteX1" fmla="*/ 5330 w 20827"/>
                <a:gd name="connsiteY1" fmla="*/ 0 h 22140"/>
                <a:gd name="connsiteX2" fmla="*/ 5330 w 20827"/>
                <a:gd name="connsiteY2" fmla="*/ 0 h 22140"/>
                <a:gd name="connsiteX3" fmla="*/ 11972 w 20827"/>
                <a:gd name="connsiteY3" fmla="*/ 8856 h 22140"/>
                <a:gd name="connsiteX4" fmla="*/ 11972 w 20827"/>
                <a:gd name="connsiteY4" fmla="*/ 14760 h 22140"/>
                <a:gd name="connsiteX5" fmla="*/ 7544 w 20827"/>
                <a:gd name="connsiteY5" fmla="*/ 14760 h 22140"/>
                <a:gd name="connsiteX6" fmla="*/ 1640 w 20827"/>
                <a:gd name="connsiteY6" fmla="*/ 10332 h 22140"/>
                <a:gd name="connsiteX7" fmla="*/ 1640 w 20827"/>
                <a:gd name="connsiteY7" fmla="*/ 10332 h 22140"/>
                <a:gd name="connsiteX8" fmla="*/ 9020 w 20827"/>
                <a:gd name="connsiteY8" fmla="*/ 16974 h 22140"/>
                <a:gd name="connsiteX9" fmla="*/ 17138 w 20827"/>
                <a:gd name="connsiteY9" fmla="*/ 22140 h 22140"/>
                <a:gd name="connsiteX10" fmla="*/ 20828 w 20827"/>
                <a:gd name="connsiteY10" fmla="*/ 22140 h 22140"/>
                <a:gd name="connsiteX11" fmla="*/ 11972 w 20827"/>
                <a:gd name="connsiteY11" fmla="*/ 8856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27" h="22140">
                  <a:moveTo>
                    <a:pt x="11972" y="8856"/>
                  </a:moveTo>
                  <a:cubicBezTo>
                    <a:pt x="9953" y="5762"/>
                    <a:pt x="7734" y="2804"/>
                    <a:pt x="5330" y="0"/>
                  </a:cubicBezTo>
                  <a:cubicBezTo>
                    <a:pt x="5330" y="0"/>
                    <a:pt x="1640" y="0"/>
                    <a:pt x="5330" y="0"/>
                  </a:cubicBezTo>
                  <a:cubicBezTo>
                    <a:pt x="9020" y="0"/>
                    <a:pt x="11234" y="5904"/>
                    <a:pt x="11972" y="8856"/>
                  </a:cubicBezTo>
                  <a:cubicBezTo>
                    <a:pt x="12710" y="11808"/>
                    <a:pt x="11972" y="15498"/>
                    <a:pt x="11972" y="14760"/>
                  </a:cubicBezTo>
                  <a:cubicBezTo>
                    <a:pt x="11972" y="14022"/>
                    <a:pt x="11972" y="14760"/>
                    <a:pt x="7544" y="14760"/>
                  </a:cubicBezTo>
                  <a:lnTo>
                    <a:pt x="1640" y="10332"/>
                  </a:lnTo>
                  <a:cubicBezTo>
                    <a:pt x="1640" y="10332"/>
                    <a:pt x="-2050" y="10332"/>
                    <a:pt x="1640" y="10332"/>
                  </a:cubicBezTo>
                  <a:lnTo>
                    <a:pt x="9020" y="16974"/>
                  </a:lnTo>
                  <a:lnTo>
                    <a:pt x="17138" y="22140"/>
                  </a:lnTo>
                  <a:lnTo>
                    <a:pt x="20828" y="22140"/>
                  </a:lnTo>
                  <a:cubicBezTo>
                    <a:pt x="18365" y="17405"/>
                    <a:pt x="15396" y="12950"/>
                    <a:pt x="11972" y="8856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163A0AE3-5D91-4CF3-AD24-CC07237139C7}"/>
                </a:ext>
              </a:extLst>
            </p:cNvPr>
            <p:cNvSpPr/>
            <p:nvPr/>
          </p:nvSpPr>
          <p:spPr>
            <a:xfrm>
              <a:off x="3748098" y="2155131"/>
              <a:ext cx="328" cy="7379"/>
            </a:xfrm>
            <a:custGeom>
              <a:avLst/>
              <a:gdLst>
                <a:gd name="connsiteX0" fmla="*/ 0 w 328"/>
                <a:gd name="connsiteY0" fmla="*/ 0 h 7379"/>
                <a:gd name="connsiteX1" fmla="*/ 0 w 328"/>
                <a:gd name="connsiteY1" fmla="*/ 0 h 7379"/>
                <a:gd name="connsiteX2" fmla="*/ 0 w 328"/>
                <a:gd name="connsiteY2" fmla="*/ 7380 h 7379"/>
                <a:gd name="connsiteX3" fmla="*/ 0 w 328"/>
                <a:gd name="connsiteY3" fmla="*/ 7380 h 7379"/>
                <a:gd name="connsiteX4" fmla="*/ 0 w 328"/>
                <a:gd name="connsiteY4" fmla="*/ 7380 h 7379"/>
                <a:gd name="connsiteX5" fmla="*/ 0 w 328"/>
                <a:gd name="connsiteY5" fmla="*/ 0 h 7379"/>
                <a:gd name="connsiteX6" fmla="*/ 0 w 328"/>
                <a:gd name="connsiteY6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737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cubicBezTo>
                    <a:pt x="0" y="7380"/>
                    <a:pt x="0" y="7380"/>
                    <a:pt x="0" y="7380"/>
                  </a:cubicBez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3526BAA1-82AE-48EB-9A00-0CC99EC881EB}"/>
                </a:ext>
              </a:extLst>
            </p:cNvPr>
            <p:cNvSpPr/>
            <p:nvPr/>
          </p:nvSpPr>
          <p:spPr>
            <a:xfrm>
              <a:off x="3783523" y="2133728"/>
              <a:ext cx="5475" cy="13284"/>
            </a:xfrm>
            <a:custGeom>
              <a:avLst/>
              <a:gdLst>
                <a:gd name="connsiteX0" fmla="*/ 5166 w 5475"/>
                <a:gd name="connsiteY0" fmla="*/ 13284 h 13284"/>
                <a:gd name="connsiteX1" fmla="*/ 5166 w 5475"/>
                <a:gd name="connsiteY1" fmla="*/ 13284 h 13284"/>
                <a:gd name="connsiteX2" fmla="*/ 5166 w 5475"/>
                <a:gd name="connsiteY2" fmla="*/ 5904 h 13284"/>
                <a:gd name="connsiteX3" fmla="*/ 0 w 5475"/>
                <a:gd name="connsiteY3" fmla="*/ 0 h 13284"/>
                <a:gd name="connsiteX4" fmla="*/ 5166 w 5475"/>
                <a:gd name="connsiteY4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5" h="13284">
                  <a:moveTo>
                    <a:pt x="5166" y="13284"/>
                  </a:moveTo>
                  <a:cubicBezTo>
                    <a:pt x="5166" y="13284"/>
                    <a:pt x="5166" y="13284"/>
                    <a:pt x="5166" y="13284"/>
                  </a:cubicBezTo>
                  <a:cubicBezTo>
                    <a:pt x="5579" y="10841"/>
                    <a:pt x="5579" y="8347"/>
                    <a:pt x="5166" y="5904"/>
                  </a:cubicBezTo>
                  <a:cubicBezTo>
                    <a:pt x="3793" y="3653"/>
                    <a:pt x="2052" y="1656"/>
                    <a:pt x="0" y="0"/>
                  </a:cubicBezTo>
                  <a:cubicBezTo>
                    <a:pt x="2280" y="4190"/>
                    <a:pt x="4015" y="8655"/>
                    <a:pt x="5166" y="13284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15F49394-E1DA-4107-A5E7-616F70603575}"/>
                </a:ext>
              </a:extLst>
            </p:cNvPr>
            <p:cNvSpPr/>
            <p:nvPr/>
          </p:nvSpPr>
          <p:spPr>
            <a:xfrm>
              <a:off x="3771554" y="2142585"/>
              <a:ext cx="4588" cy="12546"/>
            </a:xfrm>
            <a:custGeom>
              <a:avLst/>
              <a:gdLst>
                <a:gd name="connsiteX0" fmla="*/ 160 w 4588"/>
                <a:gd name="connsiteY0" fmla="*/ 0 h 12546"/>
                <a:gd name="connsiteX1" fmla="*/ 160 w 4588"/>
                <a:gd name="connsiteY1" fmla="*/ 0 h 12546"/>
                <a:gd name="connsiteX2" fmla="*/ 160 w 4588"/>
                <a:gd name="connsiteY2" fmla="*/ 4428 h 12546"/>
                <a:gd name="connsiteX3" fmla="*/ 4589 w 4588"/>
                <a:gd name="connsiteY3" fmla="*/ 12546 h 12546"/>
                <a:gd name="connsiteX4" fmla="*/ 4589 w 4588"/>
                <a:gd name="connsiteY4" fmla="*/ 3690 h 12546"/>
                <a:gd name="connsiteX5" fmla="*/ 160 w 4588"/>
                <a:gd name="connsiteY5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8" h="12546">
                  <a:moveTo>
                    <a:pt x="160" y="0"/>
                  </a:moveTo>
                  <a:lnTo>
                    <a:pt x="160" y="0"/>
                  </a:lnTo>
                  <a:cubicBezTo>
                    <a:pt x="-53" y="1469"/>
                    <a:pt x="-53" y="2959"/>
                    <a:pt x="160" y="4428"/>
                  </a:cubicBezTo>
                  <a:cubicBezTo>
                    <a:pt x="1149" y="7372"/>
                    <a:pt x="2648" y="10119"/>
                    <a:pt x="4589" y="12546"/>
                  </a:cubicBezTo>
                  <a:lnTo>
                    <a:pt x="4589" y="3690"/>
                  </a:lnTo>
                  <a:cubicBezTo>
                    <a:pt x="4589" y="3690"/>
                    <a:pt x="4589" y="0"/>
                    <a:pt x="16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5E395BB1-737E-49E9-B883-A1029574B92D}"/>
                </a:ext>
              </a:extLst>
            </p:cNvPr>
            <p:cNvSpPr/>
            <p:nvPr/>
          </p:nvSpPr>
          <p:spPr>
            <a:xfrm>
              <a:off x="3760644" y="2152916"/>
              <a:ext cx="73800" cy="5166"/>
            </a:xfrm>
            <a:custGeom>
              <a:avLst/>
              <a:gdLst>
                <a:gd name="connsiteX0" fmla="*/ 0 w 73800"/>
                <a:gd name="connsiteY0" fmla="*/ 0 h 5166"/>
                <a:gd name="connsiteX1" fmla="*/ 0 w 73800"/>
                <a:gd name="connsiteY1" fmla="*/ 0 h 5166"/>
                <a:gd name="connsiteX2" fmla="*/ 0 w 73800"/>
                <a:gd name="connsiteY2" fmla="*/ 4428 h 5166"/>
                <a:gd name="connsiteX3" fmla="*/ 0 w 73800"/>
                <a:gd name="connsiteY3" fmla="*/ 4428 h 5166"/>
                <a:gd name="connsiteX4" fmla="*/ 0 w 73800"/>
                <a:gd name="connsiteY4" fmla="*/ 4428 h 5166"/>
                <a:gd name="connsiteX5" fmla="*/ 0 w 73800"/>
                <a:gd name="connsiteY5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516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4B21ED7E-BF1B-4C10-AC9A-62D910E69A53}"/>
                </a:ext>
              </a:extLst>
            </p:cNvPr>
            <p:cNvSpPr/>
            <p:nvPr/>
          </p:nvSpPr>
          <p:spPr>
            <a:xfrm>
              <a:off x="3710162" y="2137418"/>
              <a:ext cx="4726" cy="9594"/>
            </a:xfrm>
            <a:custGeom>
              <a:avLst/>
              <a:gdLst>
                <a:gd name="connsiteX0" fmla="*/ 299 w 4726"/>
                <a:gd name="connsiteY0" fmla="*/ 2214 h 9594"/>
                <a:gd name="connsiteX1" fmla="*/ 299 w 4726"/>
                <a:gd name="connsiteY1" fmla="*/ 9594 h 9594"/>
                <a:gd name="connsiteX2" fmla="*/ 299 w 4726"/>
                <a:gd name="connsiteY2" fmla="*/ 9594 h 9594"/>
                <a:gd name="connsiteX3" fmla="*/ 4727 w 4726"/>
                <a:gd name="connsiteY3" fmla="*/ 0 h 9594"/>
                <a:gd name="connsiteX4" fmla="*/ 4727 w 4726"/>
                <a:gd name="connsiteY4" fmla="*/ 0 h 9594"/>
                <a:gd name="connsiteX5" fmla="*/ 299 w 4726"/>
                <a:gd name="connsiteY5" fmla="*/ 221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26" h="9594">
                  <a:moveTo>
                    <a:pt x="299" y="2214"/>
                  </a:moveTo>
                  <a:cubicBezTo>
                    <a:pt x="-100" y="4658"/>
                    <a:pt x="-100" y="7151"/>
                    <a:pt x="299" y="9594"/>
                  </a:cubicBezTo>
                  <a:cubicBezTo>
                    <a:pt x="299" y="9594"/>
                    <a:pt x="299" y="9594"/>
                    <a:pt x="299" y="9594"/>
                  </a:cubicBezTo>
                  <a:cubicBezTo>
                    <a:pt x="1487" y="6272"/>
                    <a:pt x="2970" y="3061"/>
                    <a:pt x="4727" y="0"/>
                  </a:cubicBezTo>
                  <a:lnTo>
                    <a:pt x="4727" y="0"/>
                  </a:lnTo>
                  <a:cubicBezTo>
                    <a:pt x="3177" y="576"/>
                    <a:pt x="1694" y="1318"/>
                    <a:pt x="299" y="2214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7EBB8BAE-6471-4BCF-8449-21CAD8D68CB5}"/>
                </a:ext>
              </a:extLst>
            </p:cNvPr>
            <p:cNvSpPr/>
            <p:nvPr/>
          </p:nvSpPr>
          <p:spPr>
            <a:xfrm>
              <a:off x="3721531" y="2148489"/>
              <a:ext cx="4427" cy="8855"/>
            </a:xfrm>
            <a:custGeom>
              <a:avLst/>
              <a:gdLst>
                <a:gd name="connsiteX0" fmla="*/ 0 w 4427"/>
                <a:gd name="connsiteY0" fmla="*/ 0 h 8855"/>
                <a:gd name="connsiteX1" fmla="*/ 0 w 4427"/>
                <a:gd name="connsiteY1" fmla="*/ 8856 h 8855"/>
                <a:gd name="connsiteX2" fmla="*/ 4428 w 4427"/>
                <a:gd name="connsiteY2" fmla="*/ 738 h 8855"/>
                <a:gd name="connsiteX3" fmla="*/ 4428 w 4427"/>
                <a:gd name="connsiteY3" fmla="*/ 738 h 8855"/>
                <a:gd name="connsiteX4" fmla="*/ 0 w 4427"/>
                <a:gd name="connsiteY4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8855">
                  <a:moveTo>
                    <a:pt x="0" y="0"/>
                  </a:moveTo>
                  <a:cubicBezTo>
                    <a:pt x="0" y="3690"/>
                    <a:pt x="0" y="8856"/>
                    <a:pt x="0" y="8856"/>
                  </a:cubicBezTo>
                  <a:cubicBezTo>
                    <a:pt x="1661" y="6255"/>
                    <a:pt x="3144" y="3542"/>
                    <a:pt x="4428" y="738"/>
                  </a:cubicBezTo>
                  <a:cubicBezTo>
                    <a:pt x="4428" y="738"/>
                    <a:pt x="4428" y="738"/>
                    <a:pt x="4428" y="738"/>
                  </a:cubicBezTo>
                  <a:cubicBezTo>
                    <a:pt x="2996" y="288"/>
                    <a:pt x="1506" y="40"/>
                    <a:pt x="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123EF94-2F88-4D6C-BFAA-7EE5820989E2}"/>
                </a:ext>
              </a:extLst>
            </p:cNvPr>
            <p:cNvSpPr/>
            <p:nvPr/>
          </p:nvSpPr>
          <p:spPr>
            <a:xfrm>
              <a:off x="3735903" y="2152502"/>
              <a:ext cx="715" cy="10008"/>
            </a:xfrm>
            <a:custGeom>
              <a:avLst/>
              <a:gdLst>
                <a:gd name="connsiteX0" fmla="*/ 387 w 715"/>
                <a:gd name="connsiteY0" fmla="*/ 414 h 10008"/>
                <a:gd name="connsiteX1" fmla="*/ 387 w 715"/>
                <a:gd name="connsiteY1" fmla="*/ 5580 h 10008"/>
                <a:gd name="connsiteX2" fmla="*/ 387 w 715"/>
                <a:gd name="connsiteY2" fmla="*/ 10008 h 10008"/>
                <a:gd name="connsiteX3" fmla="*/ 387 w 715"/>
                <a:gd name="connsiteY3" fmla="*/ 10008 h 10008"/>
                <a:gd name="connsiteX4" fmla="*/ 387 w 715"/>
                <a:gd name="connsiteY4" fmla="*/ 10008 h 10008"/>
                <a:gd name="connsiteX5" fmla="*/ 387 w 715"/>
                <a:gd name="connsiteY5" fmla="*/ 5580 h 10008"/>
                <a:gd name="connsiteX6" fmla="*/ 387 w 715"/>
                <a:gd name="connsiteY6" fmla="*/ 414 h 10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" h="10008">
                  <a:moveTo>
                    <a:pt x="387" y="414"/>
                  </a:moveTo>
                  <a:cubicBezTo>
                    <a:pt x="-129" y="2098"/>
                    <a:pt x="-129" y="3896"/>
                    <a:pt x="387" y="5580"/>
                  </a:cubicBezTo>
                  <a:lnTo>
                    <a:pt x="387" y="10008"/>
                  </a:lnTo>
                  <a:cubicBezTo>
                    <a:pt x="387" y="10008"/>
                    <a:pt x="387" y="10008"/>
                    <a:pt x="387" y="10008"/>
                  </a:cubicBezTo>
                  <a:lnTo>
                    <a:pt x="387" y="10008"/>
                  </a:lnTo>
                  <a:lnTo>
                    <a:pt x="387" y="5580"/>
                  </a:lnTo>
                  <a:cubicBezTo>
                    <a:pt x="387" y="5580"/>
                    <a:pt x="1125" y="-1800"/>
                    <a:pt x="387" y="414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A9AC357D-09F4-4366-8F35-052160D44A82}"/>
                </a:ext>
              </a:extLst>
            </p:cNvPr>
            <p:cNvSpPr/>
            <p:nvPr/>
          </p:nvSpPr>
          <p:spPr>
            <a:xfrm>
              <a:off x="3688321" y="2199410"/>
              <a:ext cx="9593" cy="8117"/>
            </a:xfrm>
            <a:custGeom>
              <a:avLst/>
              <a:gdLst>
                <a:gd name="connsiteX0" fmla="*/ 0 w 9593"/>
                <a:gd name="connsiteY0" fmla="*/ 5166 h 8117"/>
                <a:gd name="connsiteX1" fmla="*/ 5166 w 9593"/>
                <a:gd name="connsiteY1" fmla="*/ 5166 h 8117"/>
                <a:gd name="connsiteX2" fmla="*/ 9594 w 9593"/>
                <a:gd name="connsiteY2" fmla="*/ 0 h 8117"/>
                <a:gd name="connsiteX3" fmla="*/ 9594 w 9593"/>
                <a:gd name="connsiteY3" fmla="*/ 0 h 8117"/>
                <a:gd name="connsiteX4" fmla="*/ 9594 w 9593"/>
                <a:gd name="connsiteY4" fmla="*/ 0 h 8117"/>
                <a:gd name="connsiteX5" fmla="*/ 5904 w 9593"/>
                <a:gd name="connsiteY5" fmla="*/ 3690 h 8117"/>
                <a:gd name="connsiteX6" fmla="*/ 738 w 9593"/>
                <a:gd name="connsiteY6" fmla="*/ 8118 h 8117"/>
                <a:gd name="connsiteX7" fmla="*/ 738 w 9593"/>
                <a:gd name="connsiteY7" fmla="*/ 8118 h 8117"/>
                <a:gd name="connsiteX8" fmla="*/ 738 w 9593"/>
                <a:gd name="connsiteY8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3" h="8117">
                  <a:moveTo>
                    <a:pt x="0" y="5166"/>
                  </a:moveTo>
                  <a:lnTo>
                    <a:pt x="5166" y="5166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5904" y="3690"/>
                  </a:cubicBezTo>
                  <a:lnTo>
                    <a:pt x="738" y="8118"/>
                  </a:lnTo>
                  <a:cubicBezTo>
                    <a:pt x="738" y="8118"/>
                    <a:pt x="738" y="8118"/>
                    <a:pt x="738" y="8118"/>
                  </a:cubicBezTo>
                  <a:lnTo>
                    <a:pt x="738" y="8118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0E7DB51-A971-4EAE-A6AA-46D1EBE25449}"/>
                </a:ext>
              </a:extLst>
            </p:cNvPr>
            <p:cNvSpPr/>
            <p:nvPr/>
          </p:nvSpPr>
          <p:spPr>
            <a:xfrm>
              <a:off x="3692748" y="2208266"/>
              <a:ext cx="19963" cy="8855"/>
            </a:xfrm>
            <a:custGeom>
              <a:avLst/>
              <a:gdLst>
                <a:gd name="connsiteX0" fmla="*/ 19926 w 19963"/>
                <a:gd name="connsiteY0" fmla="*/ 0 h 8855"/>
                <a:gd name="connsiteX1" fmla="*/ 19926 w 19963"/>
                <a:gd name="connsiteY1" fmla="*/ 0 h 8855"/>
                <a:gd name="connsiteX2" fmla="*/ 9594 w 19963"/>
                <a:gd name="connsiteY2" fmla="*/ 5166 h 8855"/>
                <a:gd name="connsiteX3" fmla="*/ 5166 w 19963"/>
                <a:gd name="connsiteY3" fmla="*/ 5166 h 8855"/>
                <a:gd name="connsiteX4" fmla="*/ 0 w 19963"/>
                <a:gd name="connsiteY4" fmla="*/ 8856 h 8855"/>
                <a:gd name="connsiteX5" fmla="*/ 0 w 19963"/>
                <a:gd name="connsiteY5" fmla="*/ 8856 h 8855"/>
                <a:gd name="connsiteX6" fmla="*/ 4428 w 19963"/>
                <a:gd name="connsiteY6" fmla="*/ 8856 h 8855"/>
                <a:gd name="connsiteX7" fmla="*/ 4428 w 19963"/>
                <a:gd name="connsiteY7" fmla="*/ 8856 h 8855"/>
                <a:gd name="connsiteX8" fmla="*/ 10332 w 19963"/>
                <a:gd name="connsiteY8" fmla="*/ 3690 h 8855"/>
                <a:gd name="connsiteX9" fmla="*/ 19926 w 19963"/>
                <a:gd name="connsiteY9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63" h="8855">
                  <a:moveTo>
                    <a:pt x="19926" y="0"/>
                  </a:moveTo>
                  <a:cubicBezTo>
                    <a:pt x="19926" y="0"/>
                    <a:pt x="19926" y="0"/>
                    <a:pt x="19926" y="0"/>
                  </a:cubicBezTo>
                  <a:lnTo>
                    <a:pt x="9594" y="5166"/>
                  </a:lnTo>
                  <a:lnTo>
                    <a:pt x="5166" y="516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4428" y="8856"/>
                  </a:lnTo>
                  <a:lnTo>
                    <a:pt x="4428" y="8856"/>
                  </a:lnTo>
                  <a:lnTo>
                    <a:pt x="10332" y="3690"/>
                  </a:lnTo>
                  <a:cubicBezTo>
                    <a:pt x="10332" y="3690"/>
                    <a:pt x="20664" y="738"/>
                    <a:pt x="19926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0663DA6-5C93-42BF-A2C5-5054264CF654}"/>
                </a:ext>
              </a:extLst>
            </p:cNvPr>
            <p:cNvSpPr/>
            <p:nvPr/>
          </p:nvSpPr>
          <p:spPr>
            <a:xfrm>
              <a:off x="3711198" y="2218846"/>
              <a:ext cx="14136" cy="7870"/>
            </a:xfrm>
            <a:custGeom>
              <a:avLst/>
              <a:gdLst>
                <a:gd name="connsiteX0" fmla="*/ 13284 w 14136"/>
                <a:gd name="connsiteY0" fmla="*/ 1966 h 7870"/>
                <a:gd name="connsiteX1" fmla="*/ 5904 w 14136"/>
                <a:gd name="connsiteY1" fmla="*/ 7870 h 7870"/>
                <a:gd name="connsiteX2" fmla="*/ 0 w 14136"/>
                <a:gd name="connsiteY2" fmla="*/ 7870 h 7870"/>
                <a:gd name="connsiteX3" fmla="*/ 0 w 14136"/>
                <a:gd name="connsiteY3" fmla="*/ 7870 h 7870"/>
                <a:gd name="connsiteX4" fmla="*/ 0 w 14136"/>
                <a:gd name="connsiteY4" fmla="*/ 7870 h 7870"/>
                <a:gd name="connsiteX5" fmla="*/ 3690 w 14136"/>
                <a:gd name="connsiteY5" fmla="*/ 7870 h 7870"/>
                <a:gd name="connsiteX6" fmla="*/ 3690 w 14136"/>
                <a:gd name="connsiteY6" fmla="*/ 7870 h 7870"/>
                <a:gd name="connsiteX7" fmla="*/ 8118 w 14136"/>
                <a:gd name="connsiteY7" fmla="*/ 7870 h 7870"/>
                <a:gd name="connsiteX8" fmla="*/ 13284 w 14136"/>
                <a:gd name="connsiteY8" fmla="*/ 2704 h 7870"/>
                <a:gd name="connsiteX9" fmla="*/ 13284 w 14136"/>
                <a:gd name="connsiteY9" fmla="*/ 1966 h 7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36" h="7870">
                  <a:moveTo>
                    <a:pt x="13284" y="1966"/>
                  </a:moveTo>
                  <a:lnTo>
                    <a:pt x="5904" y="7870"/>
                  </a:lnTo>
                  <a:lnTo>
                    <a:pt x="0" y="7870"/>
                  </a:lnTo>
                  <a:cubicBezTo>
                    <a:pt x="0" y="7870"/>
                    <a:pt x="0" y="7870"/>
                    <a:pt x="0" y="7870"/>
                  </a:cubicBezTo>
                  <a:lnTo>
                    <a:pt x="0" y="7870"/>
                  </a:lnTo>
                  <a:lnTo>
                    <a:pt x="3690" y="7870"/>
                  </a:lnTo>
                  <a:lnTo>
                    <a:pt x="3690" y="7870"/>
                  </a:lnTo>
                  <a:cubicBezTo>
                    <a:pt x="3690" y="7870"/>
                    <a:pt x="3690" y="7870"/>
                    <a:pt x="8118" y="7870"/>
                  </a:cubicBezTo>
                  <a:cubicBezTo>
                    <a:pt x="12546" y="7870"/>
                    <a:pt x="12546" y="7870"/>
                    <a:pt x="13284" y="2704"/>
                  </a:cubicBezTo>
                  <a:cubicBezTo>
                    <a:pt x="14022" y="-2462"/>
                    <a:pt x="14760" y="1228"/>
                    <a:pt x="13284" y="1966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1E413D85-CDBA-437C-B9F8-3AEB4F38CFB9}"/>
                </a:ext>
              </a:extLst>
            </p:cNvPr>
            <p:cNvSpPr/>
            <p:nvPr/>
          </p:nvSpPr>
          <p:spPr>
            <a:xfrm>
              <a:off x="3724483" y="2235572"/>
              <a:ext cx="11069" cy="11808"/>
            </a:xfrm>
            <a:custGeom>
              <a:avLst/>
              <a:gdLst>
                <a:gd name="connsiteX0" fmla="*/ 8856 w 11069"/>
                <a:gd name="connsiteY0" fmla="*/ 0 h 11808"/>
                <a:gd name="connsiteX1" fmla="*/ 0 w 11069"/>
                <a:gd name="connsiteY1" fmla="*/ 7380 h 11808"/>
                <a:gd name="connsiteX2" fmla="*/ 0 w 11069"/>
                <a:gd name="connsiteY2" fmla="*/ 11808 h 11808"/>
                <a:gd name="connsiteX3" fmla="*/ 0 w 11069"/>
                <a:gd name="connsiteY3" fmla="*/ 11808 h 11808"/>
                <a:gd name="connsiteX4" fmla="*/ 0 w 11069"/>
                <a:gd name="connsiteY4" fmla="*/ 11808 h 11808"/>
                <a:gd name="connsiteX5" fmla="*/ 5904 w 11069"/>
                <a:gd name="connsiteY5" fmla="*/ 5904 h 11808"/>
                <a:gd name="connsiteX6" fmla="*/ 11070 w 11069"/>
                <a:gd name="connsiteY6" fmla="*/ 738 h 11808"/>
                <a:gd name="connsiteX7" fmla="*/ 11070 w 11069"/>
                <a:gd name="connsiteY7" fmla="*/ 73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69" h="11808">
                  <a:moveTo>
                    <a:pt x="8856" y="0"/>
                  </a:moveTo>
                  <a:cubicBezTo>
                    <a:pt x="5446" y="1854"/>
                    <a:pt x="2435" y="4362"/>
                    <a:pt x="0" y="7380"/>
                  </a:cubicBezTo>
                  <a:lnTo>
                    <a:pt x="0" y="11808"/>
                  </a:lnTo>
                  <a:cubicBezTo>
                    <a:pt x="0" y="11808"/>
                    <a:pt x="0" y="11808"/>
                    <a:pt x="0" y="11808"/>
                  </a:cubicBezTo>
                  <a:lnTo>
                    <a:pt x="0" y="11808"/>
                  </a:lnTo>
                  <a:lnTo>
                    <a:pt x="5904" y="5904"/>
                  </a:lnTo>
                  <a:lnTo>
                    <a:pt x="11070" y="738"/>
                  </a:lnTo>
                  <a:cubicBezTo>
                    <a:pt x="11070" y="738"/>
                    <a:pt x="11070" y="738"/>
                    <a:pt x="11070" y="738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E754D62-50C8-4ADF-AFDB-CA4FBEAE51D2}"/>
                </a:ext>
              </a:extLst>
            </p:cNvPr>
            <p:cNvSpPr/>
            <p:nvPr/>
          </p:nvSpPr>
          <p:spPr>
            <a:xfrm>
              <a:off x="3802710" y="2192768"/>
              <a:ext cx="9594" cy="8118"/>
            </a:xfrm>
            <a:custGeom>
              <a:avLst/>
              <a:gdLst>
                <a:gd name="connsiteX0" fmla="*/ 0 w 9594"/>
                <a:gd name="connsiteY0" fmla="*/ 8118 h 8118"/>
                <a:gd name="connsiteX1" fmla="*/ 5904 w 9594"/>
                <a:gd name="connsiteY1" fmla="*/ 8118 h 8118"/>
                <a:gd name="connsiteX2" fmla="*/ 9594 w 9594"/>
                <a:gd name="connsiteY2" fmla="*/ 8118 h 8118"/>
                <a:gd name="connsiteX3" fmla="*/ 9594 w 9594"/>
                <a:gd name="connsiteY3" fmla="*/ 8118 h 8118"/>
                <a:gd name="connsiteX4" fmla="*/ 9594 w 9594"/>
                <a:gd name="connsiteY4" fmla="*/ 8118 h 8118"/>
                <a:gd name="connsiteX5" fmla="*/ 4428 w 9594"/>
                <a:gd name="connsiteY5" fmla="*/ 3690 h 8118"/>
                <a:gd name="connsiteX6" fmla="*/ 738 w 9594"/>
                <a:gd name="connsiteY6" fmla="*/ 0 h 8118"/>
                <a:gd name="connsiteX7" fmla="*/ 738 w 9594"/>
                <a:gd name="connsiteY7" fmla="*/ 0 h 8118"/>
                <a:gd name="connsiteX8" fmla="*/ 738 w 9594"/>
                <a:gd name="connsiteY8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8118">
                  <a:moveTo>
                    <a:pt x="0" y="8118"/>
                  </a:moveTo>
                  <a:lnTo>
                    <a:pt x="5904" y="8118"/>
                  </a:lnTo>
                  <a:lnTo>
                    <a:pt x="9594" y="8118"/>
                  </a:lnTo>
                  <a:lnTo>
                    <a:pt x="9594" y="8118"/>
                  </a:lnTo>
                  <a:cubicBezTo>
                    <a:pt x="9594" y="8118"/>
                    <a:pt x="9594" y="8118"/>
                    <a:pt x="9594" y="8118"/>
                  </a:cubicBezTo>
                  <a:cubicBezTo>
                    <a:pt x="7579" y="7024"/>
                    <a:pt x="5815" y="5514"/>
                    <a:pt x="4428" y="3690"/>
                  </a:cubicBezTo>
                  <a:cubicBezTo>
                    <a:pt x="4428" y="3690"/>
                    <a:pt x="4428" y="3690"/>
                    <a:pt x="738" y="0"/>
                  </a:cubicBez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53C10BCC-D15E-4711-BB66-B8B4B8097602}"/>
                </a:ext>
              </a:extLst>
            </p:cNvPr>
            <p:cNvSpPr/>
            <p:nvPr/>
          </p:nvSpPr>
          <p:spPr>
            <a:xfrm>
              <a:off x="3790164" y="2211956"/>
              <a:ext cx="13284" cy="5165"/>
            </a:xfrm>
            <a:custGeom>
              <a:avLst/>
              <a:gdLst>
                <a:gd name="connsiteX0" fmla="*/ 5166 w 13284"/>
                <a:gd name="connsiteY0" fmla="*/ 4428 h 5165"/>
                <a:gd name="connsiteX1" fmla="*/ 5166 w 13284"/>
                <a:gd name="connsiteY1" fmla="*/ 4428 h 5165"/>
                <a:gd name="connsiteX2" fmla="*/ 0 w 13284"/>
                <a:gd name="connsiteY2" fmla="*/ 0 h 5165"/>
                <a:gd name="connsiteX3" fmla="*/ 0 w 13284"/>
                <a:gd name="connsiteY3" fmla="*/ 0 h 5165"/>
                <a:gd name="connsiteX4" fmla="*/ 0 w 13284"/>
                <a:gd name="connsiteY4" fmla="*/ 0 h 5165"/>
                <a:gd name="connsiteX5" fmla="*/ 5166 w 13284"/>
                <a:gd name="connsiteY5" fmla="*/ 5166 h 5165"/>
                <a:gd name="connsiteX6" fmla="*/ 8856 w 13284"/>
                <a:gd name="connsiteY6" fmla="*/ 5166 h 5165"/>
                <a:gd name="connsiteX7" fmla="*/ 13284 w 13284"/>
                <a:gd name="connsiteY7" fmla="*/ 5166 h 5165"/>
                <a:gd name="connsiteX8" fmla="*/ 13284 w 13284"/>
                <a:gd name="connsiteY8" fmla="*/ 5166 h 5165"/>
                <a:gd name="connsiteX9" fmla="*/ 13284 w 13284"/>
                <a:gd name="connsiteY9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5165">
                  <a:moveTo>
                    <a:pt x="5166" y="4428"/>
                  </a:moveTo>
                  <a:lnTo>
                    <a:pt x="5166" y="442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5166" y="5166"/>
                  </a:lnTo>
                  <a:lnTo>
                    <a:pt x="8856" y="5166"/>
                  </a:lnTo>
                  <a:lnTo>
                    <a:pt x="13284" y="5166"/>
                  </a:lnTo>
                  <a:lnTo>
                    <a:pt x="13284" y="5166"/>
                  </a:lnTo>
                  <a:cubicBezTo>
                    <a:pt x="13284" y="5166"/>
                    <a:pt x="13284" y="5166"/>
                    <a:pt x="13284" y="5166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382B167A-7805-4C42-AACC-BD39ABB40FC4}"/>
                </a:ext>
              </a:extLst>
            </p:cNvPr>
            <p:cNvSpPr/>
            <p:nvPr/>
          </p:nvSpPr>
          <p:spPr>
            <a:xfrm>
              <a:off x="3776143" y="2220812"/>
              <a:ext cx="10075" cy="8938"/>
            </a:xfrm>
            <a:custGeom>
              <a:avLst/>
              <a:gdLst>
                <a:gd name="connsiteX0" fmla="*/ 8856 w 10075"/>
                <a:gd name="connsiteY0" fmla="*/ 8856 h 8938"/>
                <a:gd name="connsiteX1" fmla="*/ 2952 w 10075"/>
                <a:gd name="connsiteY1" fmla="*/ 8856 h 8938"/>
                <a:gd name="connsiteX2" fmla="*/ 0 w 10075"/>
                <a:gd name="connsiteY2" fmla="*/ 0 h 8938"/>
                <a:gd name="connsiteX3" fmla="*/ 0 w 10075"/>
                <a:gd name="connsiteY3" fmla="*/ 0 h 8938"/>
                <a:gd name="connsiteX4" fmla="*/ 5166 w 10075"/>
                <a:gd name="connsiteY4" fmla="*/ 5166 h 8938"/>
                <a:gd name="connsiteX5" fmla="*/ 9594 w 10075"/>
                <a:gd name="connsiteY5" fmla="*/ 5166 h 8938"/>
                <a:gd name="connsiteX6" fmla="*/ 9594 w 10075"/>
                <a:gd name="connsiteY6" fmla="*/ 5166 h 8938"/>
                <a:gd name="connsiteX7" fmla="*/ 9594 w 10075"/>
                <a:gd name="connsiteY7" fmla="*/ 5166 h 8938"/>
                <a:gd name="connsiteX8" fmla="*/ 9594 w 10075"/>
                <a:gd name="connsiteY8" fmla="*/ 5166 h 8938"/>
                <a:gd name="connsiteX9" fmla="*/ 8856 w 10075"/>
                <a:gd name="connsiteY9" fmla="*/ 8856 h 8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75" h="8938">
                  <a:moveTo>
                    <a:pt x="8856" y="8856"/>
                  </a:moveTo>
                  <a:lnTo>
                    <a:pt x="2952" y="8856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166" y="5166"/>
                  </a:lnTo>
                  <a:lnTo>
                    <a:pt x="9594" y="5166"/>
                  </a:lnTo>
                  <a:lnTo>
                    <a:pt x="9594" y="5166"/>
                  </a:lnTo>
                  <a:lnTo>
                    <a:pt x="9594" y="5166"/>
                  </a:lnTo>
                  <a:lnTo>
                    <a:pt x="9594" y="5166"/>
                  </a:lnTo>
                  <a:cubicBezTo>
                    <a:pt x="9594" y="5166"/>
                    <a:pt x="11070" y="9594"/>
                    <a:pt x="8856" y="8856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32CD9C7F-57DB-4D2C-8378-B0FFA82DA0C9}"/>
                </a:ext>
              </a:extLst>
            </p:cNvPr>
            <p:cNvSpPr/>
            <p:nvPr/>
          </p:nvSpPr>
          <p:spPr>
            <a:xfrm>
              <a:off x="3758431" y="2229668"/>
              <a:ext cx="11186" cy="11070"/>
            </a:xfrm>
            <a:custGeom>
              <a:avLst/>
              <a:gdLst>
                <a:gd name="connsiteX0" fmla="*/ 5166 w 11186"/>
                <a:gd name="connsiteY0" fmla="*/ 5904 h 11070"/>
                <a:gd name="connsiteX1" fmla="*/ 0 w 11186"/>
                <a:gd name="connsiteY1" fmla="*/ 0 h 11070"/>
                <a:gd name="connsiteX2" fmla="*/ 0 w 11186"/>
                <a:gd name="connsiteY2" fmla="*/ 0 h 11070"/>
                <a:gd name="connsiteX3" fmla="*/ 5166 w 11186"/>
                <a:gd name="connsiteY3" fmla="*/ 5166 h 11070"/>
                <a:gd name="connsiteX4" fmla="*/ 11070 w 11186"/>
                <a:gd name="connsiteY4" fmla="*/ 11070 h 11070"/>
                <a:gd name="connsiteX5" fmla="*/ 11070 w 11186"/>
                <a:gd name="connsiteY5" fmla="*/ 11070 h 11070"/>
                <a:gd name="connsiteX6" fmla="*/ 11070 w 11186"/>
                <a:gd name="connsiteY6" fmla="*/ 11070 h 11070"/>
                <a:gd name="connsiteX7" fmla="*/ 11070 w 11186"/>
                <a:gd name="connsiteY7" fmla="*/ 6642 h 11070"/>
                <a:gd name="connsiteX8" fmla="*/ 5166 w 11186"/>
                <a:gd name="connsiteY8" fmla="*/ 590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86" h="11070">
                  <a:moveTo>
                    <a:pt x="5166" y="5904"/>
                  </a:moveTo>
                  <a:cubicBezTo>
                    <a:pt x="3129" y="4238"/>
                    <a:pt x="1380" y="224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29" y="2225"/>
                    <a:pt x="2945" y="4033"/>
                    <a:pt x="5166" y="5166"/>
                  </a:cubicBezTo>
                  <a:lnTo>
                    <a:pt x="11070" y="11070"/>
                  </a:lnTo>
                  <a:lnTo>
                    <a:pt x="11070" y="11070"/>
                  </a:lnTo>
                  <a:cubicBezTo>
                    <a:pt x="11070" y="11070"/>
                    <a:pt x="11070" y="11070"/>
                    <a:pt x="11070" y="11070"/>
                  </a:cubicBezTo>
                  <a:cubicBezTo>
                    <a:pt x="11225" y="9598"/>
                    <a:pt x="11225" y="8114"/>
                    <a:pt x="11070" y="6642"/>
                  </a:cubicBezTo>
                  <a:cubicBezTo>
                    <a:pt x="9151" y="6102"/>
                    <a:pt x="7159" y="5853"/>
                    <a:pt x="5166" y="5904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4D0D463-B035-4F4A-85F6-18785536A2B5}"/>
                </a:ext>
              </a:extLst>
            </p:cNvPr>
            <p:cNvSpPr/>
            <p:nvPr/>
          </p:nvSpPr>
          <p:spPr>
            <a:xfrm>
              <a:off x="3747150" y="2245905"/>
              <a:ext cx="210" cy="12546"/>
            </a:xfrm>
            <a:custGeom>
              <a:avLst/>
              <a:gdLst>
                <a:gd name="connsiteX0" fmla="*/ 210 w 210"/>
                <a:gd name="connsiteY0" fmla="*/ 5904 h 12546"/>
                <a:gd name="connsiteX1" fmla="*/ 210 w 210"/>
                <a:gd name="connsiteY1" fmla="*/ 12546 h 12546"/>
                <a:gd name="connsiteX2" fmla="*/ 210 w 210"/>
                <a:gd name="connsiteY2" fmla="*/ 5904 h 12546"/>
                <a:gd name="connsiteX3" fmla="*/ 210 w 210"/>
                <a:gd name="connsiteY3" fmla="*/ 0 h 12546"/>
                <a:gd name="connsiteX4" fmla="*/ 210 w 210"/>
                <a:gd name="connsiteY4" fmla="*/ 0 h 12546"/>
                <a:gd name="connsiteX5" fmla="*/ 210 w 210"/>
                <a:gd name="connsiteY5" fmla="*/ 5904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" h="12546">
                  <a:moveTo>
                    <a:pt x="210" y="5904"/>
                  </a:moveTo>
                  <a:cubicBezTo>
                    <a:pt x="210" y="5904"/>
                    <a:pt x="210" y="12546"/>
                    <a:pt x="210" y="12546"/>
                  </a:cubicBezTo>
                  <a:cubicBezTo>
                    <a:pt x="210" y="12546"/>
                    <a:pt x="210" y="8118"/>
                    <a:pt x="210" y="5904"/>
                  </a:cubicBezTo>
                  <a:lnTo>
                    <a:pt x="210" y="0"/>
                  </a:lnTo>
                  <a:lnTo>
                    <a:pt x="210" y="0"/>
                  </a:lnTo>
                  <a:cubicBezTo>
                    <a:pt x="-70" y="1958"/>
                    <a:pt x="-70" y="3946"/>
                    <a:pt x="210" y="5904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21091789-7368-4D7C-88EA-B8BCEACAA7A2}"/>
                </a:ext>
              </a:extLst>
            </p:cNvPr>
            <p:cNvSpPr/>
            <p:nvPr/>
          </p:nvSpPr>
          <p:spPr>
            <a:xfrm>
              <a:off x="3672823" y="1930040"/>
              <a:ext cx="157193" cy="112914"/>
            </a:xfrm>
            <a:custGeom>
              <a:avLst/>
              <a:gdLst>
                <a:gd name="connsiteX0" fmla="*/ 6642 w 157193"/>
                <a:gd name="connsiteY0" fmla="*/ 59778 h 112914"/>
                <a:gd name="connsiteX1" fmla="*/ 0 w 157193"/>
                <a:gd name="connsiteY1" fmla="*/ 112914 h 112914"/>
                <a:gd name="connsiteX2" fmla="*/ 0 w 157193"/>
                <a:gd name="connsiteY2" fmla="*/ 112914 h 112914"/>
                <a:gd name="connsiteX3" fmla="*/ 16974 w 157193"/>
                <a:gd name="connsiteY3" fmla="*/ 112914 h 112914"/>
                <a:gd name="connsiteX4" fmla="*/ 16974 w 157193"/>
                <a:gd name="connsiteY4" fmla="*/ 112914 h 112914"/>
                <a:gd name="connsiteX5" fmla="*/ 16974 w 157193"/>
                <a:gd name="connsiteY5" fmla="*/ 112914 h 112914"/>
                <a:gd name="connsiteX6" fmla="*/ 16974 w 157193"/>
                <a:gd name="connsiteY6" fmla="*/ 112914 h 112914"/>
                <a:gd name="connsiteX7" fmla="*/ 29520 w 157193"/>
                <a:gd name="connsiteY7" fmla="*/ 112914 h 112914"/>
                <a:gd name="connsiteX8" fmla="*/ 29520 w 157193"/>
                <a:gd name="connsiteY8" fmla="*/ 112914 h 112914"/>
                <a:gd name="connsiteX9" fmla="*/ 34686 w 157193"/>
                <a:gd name="connsiteY9" fmla="*/ 106272 h 112914"/>
                <a:gd name="connsiteX10" fmla="*/ 34686 w 157193"/>
                <a:gd name="connsiteY10" fmla="*/ 98892 h 112914"/>
                <a:gd name="connsiteX11" fmla="*/ 34686 w 157193"/>
                <a:gd name="connsiteY11" fmla="*/ 92988 h 112914"/>
                <a:gd name="connsiteX12" fmla="*/ 34686 w 157193"/>
                <a:gd name="connsiteY12" fmla="*/ 92988 h 112914"/>
                <a:gd name="connsiteX13" fmla="*/ 34686 w 157193"/>
                <a:gd name="connsiteY13" fmla="*/ 92988 h 112914"/>
                <a:gd name="connsiteX14" fmla="*/ 34686 w 157193"/>
                <a:gd name="connsiteY14" fmla="*/ 85608 h 112914"/>
                <a:gd name="connsiteX15" fmla="*/ 34686 w 157193"/>
                <a:gd name="connsiteY15" fmla="*/ 85608 h 112914"/>
                <a:gd name="connsiteX16" fmla="*/ 34686 w 157193"/>
                <a:gd name="connsiteY16" fmla="*/ 85608 h 112914"/>
                <a:gd name="connsiteX17" fmla="*/ 22140 w 157193"/>
                <a:gd name="connsiteY17" fmla="*/ 78966 h 112914"/>
                <a:gd name="connsiteX18" fmla="*/ 22140 w 157193"/>
                <a:gd name="connsiteY18" fmla="*/ 65682 h 112914"/>
                <a:gd name="connsiteX19" fmla="*/ 22140 w 157193"/>
                <a:gd name="connsiteY19" fmla="*/ 65682 h 112914"/>
                <a:gd name="connsiteX20" fmla="*/ 15498 w 157193"/>
                <a:gd name="connsiteY20" fmla="*/ 60516 h 112914"/>
                <a:gd name="connsiteX21" fmla="*/ 15498 w 157193"/>
                <a:gd name="connsiteY21" fmla="*/ 52398 h 112914"/>
                <a:gd name="connsiteX22" fmla="*/ 15498 w 157193"/>
                <a:gd name="connsiteY22" fmla="*/ 52398 h 112914"/>
                <a:gd name="connsiteX23" fmla="*/ 19926 w 157193"/>
                <a:gd name="connsiteY23" fmla="*/ 52398 h 112914"/>
                <a:gd name="connsiteX24" fmla="*/ 19926 w 157193"/>
                <a:gd name="connsiteY24" fmla="*/ 47970 h 112914"/>
                <a:gd name="connsiteX25" fmla="*/ 19926 w 157193"/>
                <a:gd name="connsiteY25" fmla="*/ 42066 h 112914"/>
                <a:gd name="connsiteX26" fmla="*/ 19926 w 157193"/>
                <a:gd name="connsiteY26" fmla="*/ 37638 h 112914"/>
                <a:gd name="connsiteX27" fmla="*/ 19926 w 157193"/>
                <a:gd name="connsiteY27" fmla="*/ 37638 h 112914"/>
                <a:gd name="connsiteX28" fmla="*/ 19926 w 157193"/>
                <a:gd name="connsiteY28" fmla="*/ 37638 h 112914"/>
                <a:gd name="connsiteX29" fmla="*/ 19926 w 157193"/>
                <a:gd name="connsiteY29" fmla="*/ 37638 h 112914"/>
                <a:gd name="connsiteX30" fmla="*/ 19926 w 157193"/>
                <a:gd name="connsiteY30" fmla="*/ 33210 h 112914"/>
                <a:gd name="connsiteX31" fmla="*/ 19926 w 157193"/>
                <a:gd name="connsiteY31" fmla="*/ 33210 h 112914"/>
                <a:gd name="connsiteX32" fmla="*/ 19926 w 157193"/>
                <a:gd name="connsiteY32" fmla="*/ 33210 h 112914"/>
                <a:gd name="connsiteX33" fmla="*/ 19926 w 157193"/>
                <a:gd name="connsiteY33" fmla="*/ 33210 h 112914"/>
                <a:gd name="connsiteX34" fmla="*/ 19926 w 157193"/>
                <a:gd name="connsiteY34" fmla="*/ 33210 h 112914"/>
                <a:gd name="connsiteX35" fmla="*/ 19926 w 157193"/>
                <a:gd name="connsiteY35" fmla="*/ 39114 h 112914"/>
                <a:gd name="connsiteX36" fmla="*/ 19926 w 157193"/>
                <a:gd name="connsiteY36" fmla="*/ 43542 h 112914"/>
                <a:gd name="connsiteX37" fmla="*/ 19926 w 157193"/>
                <a:gd name="connsiteY37" fmla="*/ 51660 h 112914"/>
                <a:gd name="connsiteX38" fmla="*/ 19926 w 157193"/>
                <a:gd name="connsiteY38" fmla="*/ 59040 h 112914"/>
                <a:gd name="connsiteX39" fmla="*/ 25092 w 157193"/>
                <a:gd name="connsiteY39" fmla="*/ 66420 h 112914"/>
                <a:gd name="connsiteX40" fmla="*/ 25092 w 157193"/>
                <a:gd name="connsiteY40" fmla="*/ 66420 h 112914"/>
                <a:gd name="connsiteX41" fmla="*/ 30258 w 157193"/>
                <a:gd name="connsiteY41" fmla="*/ 59778 h 112914"/>
                <a:gd name="connsiteX42" fmla="*/ 37638 w 157193"/>
                <a:gd name="connsiteY42" fmla="*/ 59778 h 112914"/>
                <a:gd name="connsiteX43" fmla="*/ 37638 w 157193"/>
                <a:gd name="connsiteY43" fmla="*/ 59778 h 112914"/>
                <a:gd name="connsiteX44" fmla="*/ 37638 w 157193"/>
                <a:gd name="connsiteY44" fmla="*/ 59778 h 112914"/>
                <a:gd name="connsiteX45" fmla="*/ 32472 w 157193"/>
                <a:gd name="connsiteY45" fmla="*/ 59778 h 112914"/>
                <a:gd name="connsiteX46" fmla="*/ 32472 w 157193"/>
                <a:gd name="connsiteY46" fmla="*/ 56088 h 112914"/>
                <a:gd name="connsiteX47" fmla="*/ 32863 w 157193"/>
                <a:gd name="connsiteY47" fmla="*/ 41482 h 112914"/>
                <a:gd name="connsiteX48" fmla="*/ 36900 w 157193"/>
                <a:gd name="connsiteY48" fmla="*/ 39114 h 112914"/>
                <a:gd name="connsiteX49" fmla="*/ 36900 w 157193"/>
                <a:gd name="connsiteY49" fmla="*/ 34686 h 112914"/>
                <a:gd name="connsiteX50" fmla="*/ 36900 w 157193"/>
                <a:gd name="connsiteY50" fmla="*/ 34686 h 112914"/>
                <a:gd name="connsiteX51" fmla="*/ 36900 w 157193"/>
                <a:gd name="connsiteY51" fmla="*/ 39114 h 112914"/>
                <a:gd name="connsiteX52" fmla="*/ 36900 w 157193"/>
                <a:gd name="connsiteY52" fmla="*/ 39114 h 112914"/>
                <a:gd name="connsiteX53" fmla="*/ 36900 w 157193"/>
                <a:gd name="connsiteY53" fmla="*/ 33948 h 112914"/>
                <a:gd name="connsiteX54" fmla="*/ 36900 w 157193"/>
                <a:gd name="connsiteY54" fmla="*/ 33948 h 112914"/>
                <a:gd name="connsiteX55" fmla="*/ 43542 w 157193"/>
                <a:gd name="connsiteY55" fmla="*/ 33948 h 112914"/>
                <a:gd name="connsiteX56" fmla="*/ 43542 w 157193"/>
                <a:gd name="connsiteY56" fmla="*/ 33948 h 112914"/>
                <a:gd name="connsiteX57" fmla="*/ 49446 w 157193"/>
                <a:gd name="connsiteY57" fmla="*/ 33948 h 112914"/>
                <a:gd name="connsiteX58" fmla="*/ 54612 w 157193"/>
                <a:gd name="connsiteY58" fmla="*/ 33948 h 112914"/>
                <a:gd name="connsiteX59" fmla="*/ 59778 w 157193"/>
                <a:gd name="connsiteY59" fmla="*/ 33948 h 112914"/>
                <a:gd name="connsiteX60" fmla="*/ 63468 w 157193"/>
                <a:gd name="connsiteY60" fmla="*/ 33948 h 112914"/>
                <a:gd name="connsiteX61" fmla="*/ 63468 w 157193"/>
                <a:gd name="connsiteY61" fmla="*/ 33948 h 112914"/>
                <a:gd name="connsiteX62" fmla="*/ 63468 w 157193"/>
                <a:gd name="connsiteY62" fmla="*/ 33948 h 112914"/>
                <a:gd name="connsiteX63" fmla="*/ 67896 w 157193"/>
                <a:gd name="connsiteY63" fmla="*/ 33948 h 112914"/>
                <a:gd name="connsiteX64" fmla="*/ 67896 w 157193"/>
                <a:gd name="connsiteY64" fmla="*/ 33948 h 112914"/>
                <a:gd name="connsiteX65" fmla="*/ 67896 w 157193"/>
                <a:gd name="connsiteY65" fmla="*/ 33948 h 112914"/>
                <a:gd name="connsiteX66" fmla="*/ 67896 w 157193"/>
                <a:gd name="connsiteY66" fmla="*/ 33948 h 112914"/>
                <a:gd name="connsiteX67" fmla="*/ 67896 w 157193"/>
                <a:gd name="connsiteY67" fmla="*/ 33948 h 112914"/>
                <a:gd name="connsiteX68" fmla="*/ 67896 w 157193"/>
                <a:gd name="connsiteY68" fmla="*/ 33948 h 112914"/>
                <a:gd name="connsiteX69" fmla="*/ 67896 w 157193"/>
                <a:gd name="connsiteY69" fmla="*/ 38376 h 112914"/>
                <a:gd name="connsiteX70" fmla="*/ 62730 w 157193"/>
                <a:gd name="connsiteY70" fmla="*/ 38376 h 112914"/>
                <a:gd name="connsiteX71" fmla="*/ 62730 w 157193"/>
                <a:gd name="connsiteY71" fmla="*/ 38376 h 112914"/>
                <a:gd name="connsiteX72" fmla="*/ 67158 w 157193"/>
                <a:gd name="connsiteY72" fmla="*/ 42804 h 112914"/>
                <a:gd name="connsiteX73" fmla="*/ 67158 w 157193"/>
                <a:gd name="connsiteY73" fmla="*/ 42804 h 112914"/>
                <a:gd name="connsiteX74" fmla="*/ 67158 w 157193"/>
                <a:gd name="connsiteY74" fmla="*/ 42804 h 112914"/>
                <a:gd name="connsiteX75" fmla="*/ 67158 w 157193"/>
                <a:gd name="connsiteY75" fmla="*/ 42804 h 112914"/>
                <a:gd name="connsiteX76" fmla="*/ 62730 w 157193"/>
                <a:gd name="connsiteY76" fmla="*/ 42804 h 112914"/>
                <a:gd name="connsiteX77" fmla="*/ 62730 w 157193"/>
                <a:gd name="connsiteY77" fmla="*/ 42804 h 112914"/>
                <a:gd name="connsiteX78" fmla="*/ 62730 w 157193"/>
                <a:gd name="connsiteY78" fmla="*/ 42804 h 112914"/>
                <a:gd name="connsiteX79" fmla="*/ 103320 w 157193"/>
                <a:gd name="connsiteY79" fmla="*/ 42804 h 112914"/>
                <a:gd name="connsiteX80" fmla="*/ 109962 w 157193"/>
                <a:gd name="connsiteY80" fmla="*/ 42804 h 112914"/>
                <a:gd name="connsiteX81" fmla="*/ 123246 w 157193"/>
                <a:gd name="connsiteY81" fmla="*/ 42804 h 112914"/>
                <a:gd name="connsiteX82" fmla="*/ 123246 w 157193"/>
                <a:gd name="connsiteY82" fmla="*/ 38376 h 112914"/>
                <a:gd name="connsiteX83" fmla="*/ 116604 w 157193"/>
                <a:gd name="connsiteY83" fmla="*/ 33948 h 112914"/>
                <a:gd name="connsiteX84" fmla="*/ 101844 w 157193"/>
                <a:gd name="connsiteY84" fmla="*/ 33948 h 112914"/>
                <a:gd name="connsiteX85" fmla="*/ 87084 w 157193"/>
                <a:gd name="connsiteY85" fmla="*/ 23616 h 112914"/>
                <a:gd name="connsiteX86" fmla="*/ 93726 w 157193"/>
                <a:gd name="connsiteY86" fmla="*/ 13284 h 112914"/>
                <a:gd name="connsiteX87" fmla="*/ 104796 w 157193"/>
                <a:gd name="connsiteY87" fmla="*/ 8856 h 112914"/>
                <a:gd name="connsiteX88" fmla="*/ 117342 w 157193"/>
                <a:gd name="connsiteY88" fmla="*/ 8856 h 112914"/>
                <a:gd name="connsiteX89" fmla="*/ 126936 w 157193"/>
                <a:gd name="connsiteY89" fmla="*/ 8856 h 112914"/>
                <a:gd name="connsiteX90" fmla="*/ 126936 w 157193"/>
                <a:gd name="connsiteY90" fmla="*/ 8856 h 112914"/>
                <a:gd name="connsiteX91" fmla="*/ 118818 w 157193"/>
                <a:gd name="connsiteY91" fmla="*/ 16236 h 112914"/>
                <a:gd name="connsiteX92" fmla="*/ 102582 w 157193"/>
                <a:gd name="connsiteY92" fmla="*/ 16236 h 112914"/>
                <a:gd name="connsiteX93" fmla="*/ 103320 w 157193"/>
                <a:gd name="connsiteY93" fmla="*/ 39114 h 112914"/>
                <a:gd name="connsiteX94" fmla="*/ 103320 w 157193"/>
                <a:gd name="connsiteY94" fmla="*/ 45756 h 112914"/>
                <a:gd name="connsiteX95" fmla="*/ 121770 w 157193"/>
                <a:gd name="connsiteY95" fmla="*/ 50184 h 112914"/>
                <a:gd name="connsiteX96" fmla="*/ 140958 w 157193"/>
                <a:gd name="connsiteY96" fmla="*/ 56088 h 112914"/>
                <a:gd name="connsiteX97" fmla="*/ 138013 w 157193"/>
                <a:gd name="connsiteY97" fmla="*/ 70400 h 112914"/>
                <a:gd name="connsiteX98" fmla="*/ 137268 w 157193"/>
                <a:gd name="connsiteY98" fmla="*/ 70848 h 112914"/>
                <a:gd name="connsiteX99" fmla="*/ 126198 w 157193"/>
                <a:gd name="connsiteY99" fmla="*/ 70848 h 112914"/>
                <a:gd name="connsiteX100" fmla="*/ 126198 w 157193"/>
                <a:gd name="connsiteY100" fmla="*/ 70848 h 112914"/>
                <a:gd name="connsiteX101" fmla="*/ 126198 w 157193"/>
                <a:gd name="connsiteY101" fmla="*/ 75276 h 112914"/>
                <a:gd name="connsiteX102" fmla="*/ 126198 w 157193"/>
                <a:gd name="connsiteY102" fmla="*/ 80442 h 112914"/>
                <a:gd name="connsiteX103" fmla="*/ 132102 w 157193"/>
                <a:gd name="connsiteY103" fmla="*/ 80442 h 112914"/>
                <a:gd name="connsiteX104" fmla="*/ 138744 w 157193"/>
                <a:gd name="connsiteY104" fmla="*/ 80442 h 112914"/>
                <a:gd name="connsiteX105" fmla="*/ 138744 w 157193"/>
                <a:gd name="connsiteY105" fmla="*/ 90774 h 112914"/>
                <a:gd name="connsiteX106" fmla="*/ 138744 w 157193"/>
                <a:gd name="connsiteY106" fmla="*/ 98892 h 112914"/>
                <a:gd name="connsiteX107" fmla="*/ 138744 w 157193"/>
                <a:gd name="connsiteY107" fmla="*/ 107748 h 112914"/>
                <a:gd name="connsiteX108" fmla="*/ 157194 w 157193"/>
                <a:gd name="connsiteY108" fmla="*/ 107748 h 112914"/>
                <a:gd name="connsiteX109" fmla="*/ 157194 w 157193"/>
                <a:gd name="connsiteY109" fmla="*/ 112914 h 112914"/>
                <a:gd name="connsiteX110" fmla="*/ 150552 w 157193"/>
                <a:gd name="connsiteY110" fmla="*/ 56826 h 112914"/>
                <a:gd name="connsiteX111" fmla="*/ 156456 w 157193"/>
                <a:gd name="connsiteY111" fmla="*/ 20664 h 112914"/>
                <a:gd name="connsiteX112" fmla="*/ 137268 w 157193"/>
                <a:gd name="connsiteY112" fmla="*/ 0 h 112914"/>
                <a:gd name="connsiteX113" fmla="*/ 81180 w 157193"/>
                <a:gd name="connsiteY113" fmla="*/ 0 h 112914"/>
                <a:gd name="connsiteX114" fmla="*/ 25092 w 157193"/>
                <a:gd name="connsiteY114" fmla="*/ 0 h 112914"/>
                <a:gd name="connsiteX115" fmla="*/ 6642 w 157193"/>
                <a:gd name="connsiteY115" fmla="*/ 20664 h 112914"/>
                <a:gd name="connsiteX116" fmla="*/ 6642 w 157193"/>
                <a:gd name="connsiteY116" fmla="*/ 59778 h 11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157193" h="112914">
                  <a:moveTo>
                    <a:pt x="6642" y="59778"/>
                  </a:moveTo>
                  <a:cubicBezTo>
                    <a:pt x="2823" y="77252"/>
                    <a:pt x="599" y="95037"/>
                    <a:pt x="0" y="112914"/>
                  </a:cubicBezTo>
                  <a:lnTo>
                    <a:pt x="0" y="112914"/>
                  </a:lnTo>
                  <a:lnTo>
                    <a:pt x="16974" y="112914"/>
                  </a:lnTo>
                  <a:lnTo>
                    <a:pt x="16974" y="112914"/>
                  </a:lnTo>
                  <a:lnTo>
                    <a:pt x="16974" y="112914"/>
                  </a:lnTo>
                  <a:cubicBezTo>
                    <a:pt x="16974" y="112914"/>
                    <a:pt x="16974" y="112914"/>
                    <a:pt x="16974" y="112914"/>
                  </a:cubicBezTo>
                  <a:lnTo>
                    <a:pt x="29520" y="112914"/>
                  </a:lnTo>
                  <a:lnTo>
                    <a:pt x="29520" y="112914"/>
                  </a:lnTo>
                  <a:cubicBezTo>
                    <a:pt x="31771" y="111169"/>
                    <a:pt x="33549" y="108885"/>
                    <a:pt x="34686" y="106272"/>
                  </a:cubicBezTo>
                  <a:cubicBezTo>
                    <a:pt x="35166" y="103835"/>
                    <a:pt x="35166" y="101329"/>
                    <a:pt x="34686" y="98892"/>
                  </a:cubicBezTo>
                  <a:cubicBezTo>
                    <a:pt x="34538" y="96927"/>
                    <a:pt x="34538" y="94953"/>
                    <a:pt x="34686" y="92988"/>
                  </a:cubicBezTo>
                  <a:lnTo>
                    <a:pt x="34686" y="92988"/>
                  </a:lnTo>
                  <a:cubicBezTo>
                    <a:pt x="34686" y="92988"/>
                    <a:pt x="34686" y="92988"/>
                    <a:pt x="34686" y="92988"/>
                  </a:cubicBezTo>
                  <a:cubicBezTo>
                    <a:pt x="33896" y="90591"/>
                    <a:pt x="33896" y="88005"/>
                    <a:pt x="34686" y="85608"/>
                  </a:cubicBezTo>
                  <a:lnTo>
                    <a:pt x="34686" y="85608"/>
                  </a:lnTo>
                  <a:lnTo>
                    <a:pt x="34686" y="85608"/>
                  </a:lnTo>
                  <a:cubicBezTo>
                    <a:pt x="34686" y="85608"/>
                    <a:pt x="23616" y="85608"/>
                    <a:pt x="22140" y="78966"/>
                  </a:cubicBezTo>
                  <a:cubicBezTo>
                    <a:pt x="20664" y="72324"/>
                    <a:pt x="22140" y="66420"/>
                    <a:pt x="22140" y="65682"/>
                  </a:cubicBezTo>
                  <a:cubicBezTo>
                    <a:pt x="22140" y="64944"/>
                    <a:pt x="22140" y="65682"/>
                    <a:pt x="22140" y="65682"/>
                  </a:cubicBezTo>
                  <a:cubicBezTo>
                    <a:pt x="22140" y="65682"/>
                    <a:pt x="17712" y="65682"/>
                    <a:pt x="15498" y="60516"/>
                  </a:cubicBezTo>
                  <a:cubicBezTo>
                    <a:pt x="13284" y="55350"/>
                    <a:pt x="15498" y="54612"/>
                    <a:pt x="15498" y="52398"/>
                  </a:cubicBezTo>
                  <a:cubicBezTo>
                    <a:pt x="15498" y="50184"/>
                    <a:pt x="15498" y="52398"/>
                    <a:pt x="15498" y="52398"/>
                  </a:cubicBezTo>
                  <a:cubicBezTo>
                    <a:pt x="15498" y="52398"/>
                    <a:pt x="15498" y="56826"/>
                    <a:pt x="19926" y="52398"/>
                  </a:cubicBezTo>
                  <a:cubicBezTo>
                    <a:pt x="24354" y="47970"/>
                    <a:pt x="19926" y="52398"/>
                    <a:pt x="19926" y="47970"/>
                  </a:cubicBezTo>
                  <a:cubicBezTo>
                    <a:pt x="19003" y="46110"/>
                    <a:pt x="19003" y="43926"/>
                    <a:pt x="19926" y="42066"/>
                  </a:cubicBezTo>
                  <a:cubicBezTo>
                    <a:pt x="19926" y="42066"/>
                    <a:pt x="19926" y="42066"/>
                    <a:pt x="19926" y="37638"/>
                  </a:cubicBezTo>
                  <a:lnTo>
                    <a:pt x="19926" y="37638"/>
                  </a:lnTo>
                  <a:cubicBezTo>
                    <a:pt x="19926" y="37638"/>
                    <a:pt x="19926" y="37638"/>
                    <a:pt x="19926" y="37638"/>
                  </a:cubicBezTo>
                  <a:lnTo>
                    <a:pt x="19926" y="37638"/>
                  </a:lnTo>
                  <a:cubicBezTo>
                    <a:pt x="19926" y="37638"/>
                    <a:pt x="19926" y="37638"/>
                    <a:pt x="19926" y="33210"/>
                  </a:cubicBezTo>
                  <a:cubicBezTo>
                    <a:pt x="19926" y="28782"/>
                    <a:pt x="19926" y="33210"/>
                    <a:pt x="19926" y="33210"/>
                  </a:cubicBezTo>
                  <a:lnTo>
                    <a:pt x="19926" y="33210"/>
                  </a:lnTo>
                  <a:cubicBezTo>
                    <a:pt x="19926" y="33210"/>
                    <a:pt x="19926" y="33210"/>
                    <a:pt x="19926" y="33210"/>
                  </a:cubicBezTo>
                  <a:cubicBezTo>
                    <a:pt x="19926" y="33210"/>
                    <a:pt x="19926" y="33210"/>
                    <a:pt x="19926" y="33210"/>
                  </a:cubicBezTo>
                  <a:cubicBezTo>
                    <a:pt x="20667" y="35108"/>
                    <a:pt x="20667" y="37216"/>
                    <a:pt x="19926" y="39114"/>
                  </a:cubicBezTo>
                  <a:cubicBezTo>
                    <a:pt x="19926" y="39114"/>
                    <a:pt x="19926" y="39114"/>
                    <a:pt x="19926" y="43542"/>
                  </a:cubicBezTo>
                  <a:cubicBezTo>
                    <a:pt x="19594" y="46238"/>
                    <a:pt x="19594" y="48964"/>
                    <a:pt x="19926" y="51660"/>
                  </a:cubicBezTo>
                  <a:cubicBezTo>
                    <a:pt x="19301" y="54081"/>
                    <a:pt x="19301" y="56619"/>
                    <a:pt x="19926" y="59040"/>
                  </a:cubicBezTo>
                  <a:cubicBezTo>
                    <a:pt x="19926" y="59040"/>
                    <a:pt x="19926" y="66420"/>
                    <a:pt x="25092" y="66420"/>
                  </a:cubicBezTo>
                  <a:lnTo>
                    <a:pt x="25092" y="66420"/>
                  </a:lnTo>
                  <a:cubicBezTo>
                    <a:pt x="26450" y="63946"/>
                    <a:pt x="28194" y="61703"/>
                    <a:pt x="30258" y="59778"/>
                  </a:cubicBezTo>
                  <a:cubicBezTo>
                    <a:pt x="32671" y="59081"/>
                    <a:pt x="35225" y="59081"/>
                    <a:pt x="37638" y="59778"/>
                  </a:cubicBezTo>
                  <a:lnTo>
                    <a:pt x="37638" y="59778"/>
                  </a:lnTo>
                  <a:lnTo>
                    <a:pt x="37638" y="59778"/>
                  </a:lnTo>
                  <a:cubicBezTo>
                    <a:pt x="37638" y="59778"/>
                    <a:pt x="32472" y="59778"/>
                    <a:pt x="32472" y="59778"/>
                  </a:cubicBezTo>
                  <a:cubicBezTo>
                    <a:pt x="32472" y="59778"/>
                    <a:pt x="32472" y="56088"/>
                    <a:pt x="32472" y="56088"/>
                  </a:cubicBezTo>
                  <a:cubicBezTo>
                    <a:pt x="28546" y="51947"/>
                    <a:pt x="28720" y="45408"/>
                    <a:pt x="32863" y="41482"/>
                  </a:cubicBezTo>
                  <a:cubicBezTo>
                    <a:pt x="34007" y="40394"/>
                    <a:pt x="35387" y="39584"/>
                    <a:pt x="36900" y="39114"/>
                  </a:cubicBezTo>
                  <a:cubicBezTo>
                    <a:pt x="36900" y="39114"/>
                    <a:pt x="36900" y="39114"/>
                    <a:pt x="36900" y="34686"/>
                  </a:cubicBezTo>
                  <a:cubicBezTo>
                    <a:pt x="36900" y="30258"/>
                    <a:pt x="36900" y="29520"/>
                    <a:pt x="36900" y="34686"/>
                  </a:cubicBezTo>
                  <a:cubicBezTo>
                    <a:pt x="36900" y="39852"/>
                    <a:pt x="36900" y="34686"/>
                    <a:pt x="36900" y="39114"/>
                  </a:cubicBezTo>
                  <a:cubicBezTo>
                    <a:pt x="36900" y="43542"/>
                    <a:pt x="36900" y="39114"/>
                    <a:pt x="36900" y="39114"/>
                  </a:cubicBezTo>
                  <a:cubicBezTo>
                    <a:pt x="36597" y="37406"/>
                    <a:pt x="36597" y="35656"/>
                    <a:pt x="36900" y="33948"/>
                  </a:cubicBezTo>
                  <a:cubicBezTo>
                    <a:pt x="36900" y="33948"/>
                    <a:pt x="36900" y="33948"/>
                    <a:pt x="36900" y="33948"/>
                  </a:cubicBezTo>
                  <a:lnTo>
                    <a:pt x="43542" y="33948"/>
                  </a:lnTo>
                  <a:lnTo>
                    <a:pt x="43542" y="33948"/>
                  </a:lnTo>
                  <a:lnTo>
                    <a:pt x="49446" y="33948"/>
                  </a:lnTo>
                  <a:cubicBezTo>
                    <a:pt x="51114" y="34570"/>
                    <a:pt x="52944" y="34570"/>
                    <a:pt x="54612" y="33948"/>
                  </a:cubicBezTo>
                  <a:lnTo>
                    <a:pt x="59778" y="33948"/>
                  </a:lnTo>
                  <a:lnTo>
                    <a:pt x="63468" y="33948"/>
                  </a:lnTo>
                  <a:cubicBezTo>
                    <a:pt x="63468" y="33948"/>
                    <a:pt x="63468" y="33948"/>
                    <a:pt x="63468" y="33948"/>
                  </a:cubicBezTo>
                  <a:cubicBezTo>
                    <a:pt x="63468" y="33948"/>
                    <a:pt x="63468" y="33948"/>
                    <a:pt x="63468" y="33948"/>
                  </a:cubicBezTo>
                  <a:lnTo>
                    <a:pt x="67896" y="33948"/>
                  </a:lnTo>
                  <a:cubicBezTo>
                    <a:pt x="67896" y="33948"/>
                    <a:pt x="67896" y="33948"/>
                    <a:pt x="67896" y="33948"/>
                  </a:cubicBezTo>
                  <a:cubicBezTo>
                    <a:pt x="67896" y="33948"/>
                    <a:pt x="67896" y="33948"/>
                    <a:pt x="67896" y="33948"/>
                  </a:cubicBezTo>
                  <a:cubicBezTo>
                    <a:pt x="67896" y="33948"/>
                    <a:pt x="67896" y="33948"/>
                    <a:pt x="67896" y="33948"/>
                  </a:cubicBezTo>
                  <a:cubicBezTo>
                    <a:pt x="67896" y="33948"/>
                    <a:pt x="67896" y="33948"/>
                    <a:pt x="67896" y="33948"/>
                  </a:cubicBezTo>
                  <a:cubicBezTo>
                    <a:pt x="67896" y="33948"/>
                    <a:pt x="67896" y="33948"/>
                    <a:pt x="67896" y="33948"/>
                  </a:cubicBezTo>
                  <a:cubicBezTo>
                    <a:pt x="67896" y="33948"/>
                    <a:pt x="71586" y="33948"/>
                    <a:pt x="67896" y="38376"/>
                  </a:cubicBezTo>
                  <a:lnTo>
                    <a:pt x="62730" y="38376"/>
                  </a:lnTo>
                  <a:cubicBezTo>
                    <a:pt x="62730" y="38376"/>
                    <a:pt x="62730" y="38376"/>
                    <a:pt x="62730" y="38376"/>
                  </a:cubicBezTo>
                  <a:cubicBezTo>
                    <a:pt x="62730" y="38376"/>
                    <a:pt x="62730" y="38376"/>
                    <a:pt x="67158" y="42804"/>
                  </a:cubicBezTo>
                  <a:lnTo>
                    <a:pt x="67158" y="42804"/>
                  </a:lnTo>
                  <a:cubicBezTo>
                    <a:pt x="67158" y="42804"/>
                    <a:pt x="67158" y="42804"/>
                    <a:pt x="67158" y="42804"/>
                  </a:cubicBezTo>
                  <a:lnTo>
                    <a:pt x="67158" y="42804"/>
                  </a:lnTo>
                  <a:lnTo>
                    <a:pt x="62730" y="42804"/>
                  </a:lnTo>
                  <a:cubicBezTo>
                    <a:pt x="62730" y="42804"/>
                    <a:pt x="62730" y="42804"/>
                    <a:pt x="62730" y="42804"/>
                  </a:cubicBezTo>
                  <a:lnTo>
                    <a:pt x="62730" y="42804"/>
                  </a:lnTo>
                  <a:lnTo>
                    <a:pt x="103320" y="42804"/>
                  </a:lnTo>
                  <a:lnTo>
                    <a:pt x="109962" y="42804"/>
                  </a:lnTo>
                  <a:lnTo>
                    <a:pt x="123246" y="42804"/>
                  </a:lnTo>
                  <a:cubicBezTo>
                    <a:pt x="123246" y="42804"/>
                    <a:pt x="127674" y="42804"/>
                    <a:pt x="123246" y="38376"/>
                  </a:cubicBezTo>
                  <a:cubicBezTo>
                    <a:pt x="118818" y="33948"/>
                    <a:pt x="123246" y="38376"/>
                    <a:pt x="116604" y="33948"/>
                  </a:cubicBezTo>
                  <a:cubicBezTo>
                    <a:pt x="111696" y="34388"/>
                    <a:pt x="106752" y="34388"/>
                    <a:pt x="101844" y="33948"/>
                  </a:cubicBezTo>
                  <a:cubicBezTo>
                    <a:pt x="96678" y="33948"/>
                    <a:pt x="88560" y="33948"/>
                    <a:pt x="87084" y="23616"/>
                  </a:cubicBezTo>
                  <a:cubicBezTo>
                    <a:pt x="85608" y="13284"/>
                    <a:pt x="91512" y="14760"/>
                    <a:pt x="93726" y="13284"/>
                  </a:cubicBezTo>
                  <a:lnTo>
                    <a:pt x="104796" y="8856"/>
                  </a:lnTo>
                  <a:cubicBezTo>
                    <a:pt x="108936" y="8001"/>
                    <a:pt x="113202" y="8001"/>
                    <a:pt x="117342" y="8856"/>
                  </a:cubicBezTo>
                  <a:cubicBezTo>
                    <a:pt x="122508" y="8856"/>
                    <a:pt x="125460" y="8856"/>
                    <a:pt x="126936" y="8856"/>
                  </a:cubicBezTo>
                  <a:cubicBezTo>
                    <a:pt x="128412" y="8856"/>
                    <a:pt x="126936" y="8856"/>
                    <a:pt x="126936" y="8856"/>
                  </a:cubicBezTo>
                  <a:cubicBezTo>
                    <a:pt x="125423" y="12371"/>
                    <a:pt x="122464" y="15060"/>
                    <a:pt x="118818" y="16236"/>
                  </a:cubicBezTo>
                  <a:cubicBezTo>
                    <a:pt x="113460" y="17310"/>
                    <a:pt x="107940" y="17310"/>
                    <a:pt x="102582" y="16236"/>
                  </a:cubicBezTo>
                  <a:cubicBezTo>
                    <a:pt x="102582" y="16236"/>
                    <a:pt x="103320" y="39114"/>
                    <a:pt x="103320" y="39114"/>
                  </a:cubicBezTo>
                  <a:cubicBezTo>
                    <a:pt x="103320" y="39114"/>
                    <a:pt x="98154" y="39114"/>
                    <a:pt x="103320" y="45756"/>
                  </a:cubicBezTo>
                  <a:cubicBezTo>
                    <a:pt x="108486" y="52398"/>
                    <a:pt x="118080" y="50184"/>
                    <a:pt x="121770" y="50184"/>
                  </a:cubicBezTo>
                  <a:cubicBezTo>
                    <a:pt x="125460" y="50184"/>
                    <a:pt x="137268" y="50184"/>
                    <a:pt x="140958" y="56088"/>
                  </a:cubicBezTo>
                  <a:cubicBezTo>
                    <a:pt x="144094" y="60853"/>
                    <a:pt x="142781" y="67261"/>
                    <a:pt x="138013" y="70400"/>
                  </a:cubicBezTo>
                  <a:cubicBezTo>
                    <a:pt x="137770" y="70560"/>
                    <a:pt x="137526" y="70709"/>
                    <a:pt x="137268" y="70848"/>
                  </a:cubicBezTo>
                  <a:lnTo>
                    <a:pt x="126198" y="70848"/>
                  </a:lnTo>
                  <a:lnTo>
                    <a:pt x="126198" y="70848"/>
                  </a:lnTo>
                  <a:cubicBezTo>
                    <a:pt x="126419" y="72316"/>
                    <a:pt x="126419" y="73808"/>
                    <a:pt x="126198" y="75276"/>
                  </a:cubicBezTo>
                  <a:cubicBezTo>
                    <a:pt x="125578" y="76942"/>
                    <a:pt x="125578" y="78776"/>
                    <a:pt x="126198" y="80442"/>
                  </a:cubicBezTo>
                  <a:lnTo>
                    <a:pt x="132102" y="80442"/>
                  </a:lnTo>
                  <a:cubicBezTo>
                    <a:pt x="134109" y="79078"/>
                    <a:pt x="136737" y="79078"/>
                    <a:pt x="138744" y="80442"/>
                  </a:cubicBezTo>
                  <a:cubicBezTo>
                    <a:pt x="138744" y="80442"/>
                    <a:pt x="138744" y="85608"/>
                    <a:pt x="138744" y="90774"/>
                  </a:cubicBezTo>
                  <a:cubicBezTo>
                    <a:pt x="139187" y="93462"/>
                    <a:pt x="139187" y="96204"/>
                    <a:pt x="138744" y="98892"/>
                  </a:cubicBezTo>
                  <a:lnTo>
                    <a:pt x="138744" y="107748"/>
                  </a:lnTo>
                  <a:lnTo>
                    <a:pt x="157194" y="107748"/>
                  </a:lnTo>
                  <a:lnTo>
                    <a:pt x="157194" y="112914"/>
                  </a:lnTo>
                  <a:cubicBezTo>
                    <a:pt x="156419" y="94076"/>
                    <a:pt x="154198" y="75325"/>
                    <a:pt x="150552" y="56826"/>
                  </a:cubicBezTo>
                  <a:cubicBezTo>
                    <a:pt x="148921" y="44453"/>
                    <a:pt x="150973" y="31876"/>
                    <a:pt x="156456" y="20664"/>
                  </a:cubicBezTo>
                  <a:lnTo>
                    <a:pt x="137268" y="0"/>
                  </a:lnTo>
                  <a:cubicBezTo>
                    <a:pt x="119298" y="7382"/>
                    <a:pt x="99150" y="7382"/>
                    <a:pt x="81180" y="0"/>
                  </a:cubicBezTo>
                  <a:cubicBezTo>
                    <a:pt x="63210" y="7382"/>
                    <a:pt x="43062" y="7382"/>
                    <a:pt x="25092" y="0"/>
                  </a:cubicBezTo>
                  <a:lnTo>
                    <a:pt x="6642" y="20664"/>
                  </a:lnTo>
                  <a:cubicBezTo>
                    <a:pt x="10760" y="33377"/>
                    <a:pt x="10760" y="47065"/>
                    <a:pt x="6642" y="59778"/>
                  </a:cubicBez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190E196-BFAA-42DF-87C3-2A7290BBE38F}"/>
                </a:ext>
              </a:extLst>
            </p:cNvPr>
            <p:cNvSpPr/>
            <p:nvPr/>
          </p:nvSpPr>
          <p:spPr>
            <a:xfrm>
              <a:off x="3673560" y="2057714"/>
              <a:ext cx="147600" cy="56088"/>
            </a:xfrm>
            <a:custGeom>
              <a:avLst/>
              <a:gdLst>
                <a:gd name="connsiteX0" fmla="*/ 23616 w 147600"/>
                <a:gd name="connsiteY0" fmla="*/ 27306 h 56088"/>
                <a:gd name="connsiteX1" fmla="*/ 60516 w 147600"/>
                <a:gd name="connsiteY1" fmla="*/ 45018 h 56088"/>
                <a:gd name="connsiteX2" fmla="*/ 74538 w 147600"/>
                <a:gd name="connsiteY2" fmla="*/ 56088 h 56088"/>
                <a:gd name="connsiteX3" fmla="*/ 88560 w 147600"/>
                <a:gd name="connsiteY3" fmla="*/ 45018 h 56088"/>
                <a:gd name="connsiteX4" fmla="*/ 125460 w 147600"/>
                <a:gd name="connsiteY4" fmla="*/ 27306 h 56088"/>
                <a:gd name="connsiteX5" fmla="*/ 147600 w 147600"/>
                <a:gd name="connsiteY5" fmla="*/ 0 h 56088"/>
                <a:gd name="connsiteX6" fmla="*/ 0 w 147600"/>
                <a:gd name="connsiteY6" fmla="*/ 0 h 56088"/>
                <a:gd name="connsiteX7" fmla="*/ 23616 w 147600"/>
                <a:gd name="connsiteY7" fmla="*/ 27306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600" h="56088">
                  <a:moveTo>
                    <a:pt x="23616" y="27306"/>
                  </a:moveTo>
                  <a:cubicBezTo>
                    <a:pt x="39114" y="36900"/>
                    <a:pt x="45756" y="35424"/>
                    <a:pt x="60516" y="45018"/>
                  </a:cubicBezTo>
                  <a:cubicBezTo>
                    <a:pt x="75276" y="54612"/>
                    <a:pt x="74538" y="56088"/>
                    <a:pt x="74538" y="56088"/>
                  </a:cubicBezTo>
                  <a:cubicBezTo>
                    <a:pt x="74538" y="56088"/>
                    <a:pt x="74538" y="56088"/>
                    <a:pt x="88560" y="45018"/>
                  </a:cubicBezTo>
                  <a:cubicBezTo>
                    <a:pt x="102582" y="33948"/>
                    <a:pt x="109962" y="36900"/>
                    <a:pt x="125460" y="27306"/>
                  </a:cubicBezTo>
                  <a:cubicBezTo>
                    <a:pt x="136132" y="21452"/>
                    <a:pt x="144080" y="11649"/>
                    <a:pt x="147600" y="0"/>
                  </a:cubicBezTo>
                  <a:lnTo>
                    <a:pt x="0" y="0"/>
                  </a:lnTo>
                  <a:cubicBezTo>
                    <a:pt x="4389" y="11612"/>
                    <a:pt x="12758" y="21289"/>
                    <a:pt x="23616" y="27306"/>
                  </a:cubicBezTo>
                  <a:close/>
                </a:path>
              </a:pathLst>
            </a:custGeom>
            <a:solidFill>
              <a:srgbClr val="6D8C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32C0EF21-0254-4678-B40E-62CCDBEB9AB3}"/>
                </a:ext>
              </a:extLst>
            </p:cNvPr>
            <p:cNvSpPr/>
            <p:nvPr/>
          </p:nvSpPr>
          <p:spPr>
            <a:xfrm>
              <a:off x="3692822" y="1969155"/>
              <a:ext cx="10444" cy="28044"/>
            </a:xfrm>
            <a:custGeom>
              <a:avLst/>
              <a:gdLst>
                <a:gd name="connsiteX0" fmla="*/ 664 w 10444"/>
                <a:gd name="connsiteY0" fmla="*/ 11808 h 28044"/>
                <a:gd name="connsiteX1" fmla="*/ 664 w 10444"/>
                <a:gd name="connsiteY1" fmla="*/ 11808 h 28044"/>
                <a:gd name="connsiteX2" fmla="*/ 664 w 10444"/>
                <a:gd name="connsiteY2" fmla="*/ 23616 h 28044"/>
                <a:gd name="connsiteX3" fmla="*/ 8782 w 10444"/>
                <a:gd name="connsiteY3" fmla="*/ 28044 h 28044"/>
                <a:gd name="connsiteX4" fmla="*/ 8782 w 10444"/>
                <a:gd name="connsiteY4" fmla="*/ 20664 h 28044"/>
                <a:gd name="connsiteX5" fmla="*/ 8782 w 10444"/>
                <a:gd name="connsiteY5" fmla="*/ 20664 h 28044"/>
                <a:gd name="connsiteX6" fmla="*/ 5092 w 10444"/>
                <a:gd name="connsiteY6" fmla="*/ 20664 h 28044"/>
                <a:gd name="connsiteX7" fmla="*/ 9520 w 10444"/>
                <a:gd name="connsiteY7" fmla="*/ 6642 h 28044"/>
                <a:gd name="connsiteX8" fmla="*/ 9520 w 10444"/>
                <a:gd name="connsiteY8" fmla="*/ 0 h 28044"/>
                <a:gd name="connsiteX9" fmla="*/ 9520 w 10444"/>
                <a:gd name="connsiteY9" fmla="*/ 0 h 28044"/>
                <a:gd name="connsiteX10" fmla="*/ 9520 w 10444"/>
                <a:gd name="connsiteY10" fmla="*/ 0 h 28044"/>
                <a:gd name="connsiteX11" fmla="*/ 9520 w 10444"/>
                <a:gd name="connsiteY11" fmla="*/ 0 h 28044"/>
                <a:gd name="connsiteX12" fmla="*/ 9520 w 10444"/>
                <a:gd name="connsiteY12" fmla="*/ 0 h 28044"/>
                <a:gd name="connsiteX13" fmla="*/ 9520 w 10444"/>
                <a:gd name="connsiteY13" fmla="*/ 0 h 28044"/>
                <a:gd name="connsiteX14" fmla="*/ 9520 w 10444"/>
                <a:gd name="connsiteY14" fmla="*/ 0 h 28044"/>
                <a:gd name="connsiteX15" fmla="*/ 9520 w 10444"/>
                <a:gd name="connsiteY15" fmla="*/ 0 h 28044"/>
                <a:gd name="connsiteX16" fmla="*/ 9520 w 10444"/>
                <a:gd name="connsiteY16" fmla="*/ 0 h 28044"/>
                <a:gd name="connsiteX17" fmla="*/ 9520 w 10444"/>
                <a:gd name="connsiteY17" fmla="*/ 0 h 28044"/>
                <a:gd name="connsiteX18" fmla="*/ 9520 w 10444"/>
                <a:gd name="connsiteY18" fmla="*/ 5166 h 28044"/>
                <a:gd name="connsiteX19" fmla="*/ 9520 w 10444"/>
                <a:gd name="connsiteY19" fmla="*/ 11070 h 28044"/>
                <a:gd name="connsiteX20" fmla="*/ 5830 w 10444"/>
                <a:gd name="connsiteY20" fmla="*/ 11070 h 28044"/>
                <a:gd name="connsiteX21" fmla="*/ 5830 w 10444"/>
                <a:gd name="connsiteY21" fmla="*/ 11070 h 28044"/>
                <a:gd name="connsiteX22" fmla="*/ 5830 w 10444"/>
                <a:gd name="connsiteY22" fmla="*/ 11070 h 28044"/>
                <a:gd name="connsiteX23" fmla="*/ 664 w 10444"/>
                <a:gd name="connsiteY23" fmla="*/ 11808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444" h="28044">
                  <a:moveTo>
                    <a:pt x="664" y="11808"/>
                  </a:moveTo>
                  <a:cubicBezTo>
                    <a:pt x="664" y="11808"/>
                    <a:pt x="664" y="11808"/>
                    <a:pt x="664" y="11808"/>
                  </a:cubicBezTo>
                  <a:cubicBezTo>
                    <a:pt x="-221" y="15694"/>
                    <a:pt x="-221" y="19730"/>
                    <a:pt x="664" y="23616"/>
                  </a:cubicBezTo>
                  <a:cubicBezTo>
                    <a:pt x="664" y="28044"/>
                    <a:pt x="8782" y="28044"/>
                    <a:pt x="8782" y="28044"/>
                  </a:cubicBezTo>
                  <a:cubicBezTo>
                    <a:pt x="8439" y="25596"/>
                    <a:pt x="8439" y="23112"/>
                    <a:pt x="8782" y="20664"/>
                  </a:cubicBezTo>
                  <a:cubicBezTo>
                    <a:pt x="8782" y="20664"/>
                    <a:pt x="8782" y="20664"/>
                    <a:pt x="8782" y="20664"/>
                  </a:cubicBezTo>
                  <a:cubicBezTo>
                    <a:pt x="8782" y="20664"/>
                    <a:pt x="8782" y="20664"/>
                    <a:pt x="5092" y="20664"/>
                  </a:cubicBezTo>
                  <a:cubicBezTo>
                    <a:pt x="5762" y="15773"/>
                    <a:pt x="7260" y="11031"/>
                    <a:pt x="9520" y="6642"/>
                  </a:cubicBezTo>
                  <a:cubicBezTo>
                    <a:pt x="9197" y="4440"/>
                    <a:pt x="9197" y="2202"/>
                    <a:pt x="9520" y="0"/>
                  </a:cubicBezTo>
                  <a:cubicBezTo>
                    <a:pt x="9520" y="0"/>
                    <a:pt x="9520" y="0"/>
                    <a:pt x="9520" y="0"/>
                  </a:cubicBezTo>
                  <a:cubicBezTo>
                    <a:pt x="9520" y="0"/>
                    <a:pt x="9520" y="0"/>
                    <a:pt x="9520" y="0"/>
                  </a:cubicBezTo>
                  <a:cubicBezTo>
                    <a:pt x="9520" y="0"/>
                    <a:pt x="9520" y="0"/>
                    <a:pt x="9520" y="0"/>
                  </a:cubicBezTo>
                  <a:lnTo>
                    <a:pt x="9520" y="0"/>
                  </a:lnTo>
                  <a:lnTo>
                    <a:pt x="9520" y="0"/>
                  </a:lnTo>
                  <a:cubicBezTo>
                    <a:pt x="9520" y="0"/>
                    <a:pt x="9520" y="0"/>
                    <a:pt x="9520" y="0"/>
                  </a:cubicBezTo>
                  <a:lnTo>
                    <a:pt x="9520" y="0"/>
                  </a:lnTo>
                  <a:lnTo>
                    <a:pt x="9520" y="0"/>
                  </a:lnTo>
                  <a:cubicBezTo>
                    <a:pt x="9520" y="0"/>
                    <a:pt x="9520" y="0"/>
                    <a:pt x="9520" y="0"/>
                  </a:cubicBezTo>
                  <a:cubicBezTo>
                    <a:pt x="9520" y="0"/>
                    <a:pt x="9520" y="4428"/>
                    <a:pt x="9520" y="5166"/>
                  </a:cubicBezTo>
                  <a:cubicBezTo>
                    <a:pt x="10753" y="6940"/>
                    <a:pt x="10753" y="9296"/>
                    <a:pt x="9520" y="11070"/>
                  </a:cubicBezTo>
                  <a:lnTo>
                    <a:pt x="5830" y="11070"/>
                  </a:lnTo>
                  <a:lnTo>
                    <a:pt x="5830" y="11070"/>
                  </a:lnTo>
                  <a:cubicBezTo>
                    <a:pt x="5830" y="11070"/>
                    <a:pt x="5830" y="11070"/>
                    <a:pt x="5830" y="11070"/>
                  </a:cubicBezTo>
                  <a:cubicBezTo>
                    <a:pt x="4074" y="10741"/>
                    <a:pt x="2258" y="11000"/>
                    <a:pt x="664" y="1180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4ADBF24-BE0C-4AEA-A37A-D4FBE5454745}"/>
                </a:ext>
              </a:extLst>
            </p:cNvPr>
            <p:cNvSpPr/>
            <p:nvPr/>
          </p:nvSpPr>
          <p:spPr>
            <a:xfrm>
              <a:off x="3684631" y="19691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CEC5AA15-336C-43B3-BBCE-246195F99B58}"/>
                </a:ext>
              </a:extLst>
            </p:cNvPr>
            <p:cNvSpPr/>
            <p:nvPr/>
          </p:nvSpPr>
          <p:spPr>
            <a:xfrm>
              <a:off x="3691273" y="1960299"/>
              <a:ext cx="327" cy="327"/>
            </a:xfrm>
            <a:custGeom>
              <a:avLst/>
              <a:gdLst>
                <a:gd name="connsiteX0" fmla="*/ 0 w 327"/>
                <a:gd name="connsiteY0" fmla="*/ 0 h 327"/>
                <a:gd name="connsiteX1" fmla="*/ 0 w 327"/>
                <a:gd name="connsiteY1" fmla="*/ 0 h 327"/>
                <a:gd name="connsiteX2" fmla="*/ 0 w 327"/>
                <a:gd name="connsiteY2" fmla="*/ 0 h 327"/>
                <a:gd name="connsiteX3" fmla="*/ 0 w 327"/>
                <a:gd name="connsiteY3" fmla="*/ 0 h 327"/>
                <a:gd name="connsiteX4" fmla="*/ 0 w 327"/>
                <a:gd name="connsiteY4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" h="3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738" y="738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05488302-83C8-45E7-B342-C762812538C4}"/>
                </a:ext>
              </a:extLst>
            </p:cNvPr>
            <p:cNvSpPr/>
            <p:nvPr/>
          </p:nvSpPr>
          <p:spPr>
            <a:xfrm>
              <a:off x="3695372" y="1958823"/>
              <a:ext cx="328" cy="73800"/>
            </a:xfrm>
            <a:custGeom>
              <a:avLst/>
              <a:gdLst>
                <a:gd name="connsiteX0" fmla="*/ 328 w 328"/>
                <a:gd name="connsiteY0" fmla="*/ 0 h 73800"/>
                <a:gd name="connsiteX1" fmla="*/ 328 w 328"/>
                <a:gd name="connsiteY1" fmla="*/ 0 h 73800"/>
                <a:gd name="connsiteX2" fmla="*/ 328 w 328"/>
                <a:gd name="connsiteY2" fmla="*/ 0 h 73800"/>
                <a:gd name="connsiteX3" fmla="*/ 328 w 328"/>
                <a:gd name="connsiteY3" fmla="*/ 0 h 73800"/>
                <a:gd name="connsiteX4" fmla="*/ 328 w 3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" h="73800">
                  <a:moveTo>
                    <a:pt x="328" y="0"/>
                  </a:move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CCE192C-9309-466D-ACCF-A60CD9BCF85C}"/>
                </a:ext>
              </a:extLst>
            </p:cNvPr>
            <p:cNvSpPr/>
            <p:nvPr/>
          </p:nvSpPr>
          <p:spPr>
            <a:xfrm>
              <a:off x="3702343" y="1958823"/>
              <a:ext cx="73800" cy="655"/>
            </a:xfrm>
            <a:custGeom>
              <a:avLst/>
              <a:gdLst>
                <a:gd name="connsiteX0" fmla="*/ 0 w 73800"/>
                <a:gd name="connsiteY0" fmla="*/ 0 h 655"/>
                <a:gd name="connsiteX1" fmla="*/ 0 w 73800"/>
                <a:gd name="connsiteY1" fmla="*/ 0 h 655"/>
                <a:gd name="connsiteX2" fmla="*/ 0 w 73800"/>
                <a:gd name="connsiteY2" fmla="*/ 0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65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476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F6E1ED6-F1B6-47A8-9C4F-4AAE87C31559}"/>
                </a:ext>
              </a:extLst>
            </p:cNvPr>
            <p:cNvSpPr/>
            <p:nvPr/>
          </p:nvSpPr>
          <p:spPr>
            <a:xfrm>
              <a:off x="3696439" y="1954395"/>
              <a:ext cx="37638" cy="49445"/>
            </a:xfrm>
            <a:custGeom>
              <a:avLst/>
              <a:gdLst>
                <a:gd name="connsiteX0" fmla="*/ 22140 w 37638"/>
                <a:gd name="connsiteY0" fmla="*/ 36162 h 49445"/>
                <a:gd name="connsiteX1" fmla="*/ 16974 w 37638"/>
                <a:gd name="connsiteY1" fmla="*/ 36162 h 49445"/>
                <a:gd name="connsiteX2" fmla="*/ 16974 w 37638"/>
                <a:gd name="connsiteY2" fmla="*/ 40590 h 49445"/>
                <a:gd name="connsiteX3" fmla="*/ 16974 w 37638"/>
                <a:gd name="connsiteY3" fmla="*/ 46494 h 49445"/>
                <a:gd name="connsiteX4" fmla="*/ 25092 w 37638"/>
                <a:gd name="connsiteY4" fmla="*/ 41328 h 49445"/>
                <a:gd name="connsiteX5" fmla="*/ 25092 w 37638"/>
                <a:gd name="connsiteY5" fmla="*/ 41328 h 49445"/>
                <a:gd name="connsiteX6" fmla="*/ 25092 w 37638"/>
                <a:gd name="connsiteY6" fmla="*/ 49446 h 49445"/>
                <a:gd name="connsiteX7" fmla="*/ 25092 w 37638"/>
                <a:gd name="connsiteY7" fmla="*/ 49446 h 49445"/>
                <a:gd name="connsiteX8" fmla="*/ 25092 w 37638"/>
                <a:gd name="connsiteY8" fmla="*/ 43542 h 49445"/>
                <a:gd name="connsiteX9" fmla="*/ 25092 w 37638"/>
                <a:gd name="connsiteY9" fmla="*/ 43542 h 49445"/>
                <a:gd name="connsiteX10" fmla="*/ 25092 w 37638"/>
                <a:gd name="connsiteY10" fmla="*/ 49446 h 49445"/>
                <a:gd name="connsiteX11" fmla="*/ 25092 w 37638"/>
                <a:gd name="connsiteY11" fmla="*/ 49446 h 49445"/>
                <a:gd name="connsiteX12" fmla="*/ 25092 w 37638"/>
                <a:gd name="connsiteY12" fmla="*/ 42804 h 49445"/>
                <a:gd name="connsiteX13" fmla="*/ 25092 w 37638"/>
                <a:gd name="connsiteY13" fmla="*/ 42804 h 49445"/>
                <a:gd name="connsiteX14" fmla="*/ 25092 w 37638"/>
                <a:gd name="connsiteY14" fmla="*/ 42804 h 49445"/>
                <a:gd name="connsiteX15" fmla="*/ 25092 w 37638"/>
                <a:gd name="connsiteY15" fmla="*/ 42804 h 49445"/>
                <a:gd name="connsiteX16" fmla="*/ 25092 w 37638"/>
                <a:gd name="connsiteY16" fmla="*/ 37638 h 49445"/>
                <a:gd name="connsiteX17" fmla="*/ 30258 w 37638"/>
                <a:gd name="connsiteY17" fmla="*/ 37638 h 49445"/>
                <a:gd name="connsiteX18" fmla="*/ 30258 w 37638"/>
                <a:gd name="connsiteY18" fmla="*/ 37638 h 49445"/>
                <a:gd name="connsiteX19" fmla="*/ 25830 w 37638"/>
                <a:gd name="connsiteY19" fmla="*/ 30996 h 49445"/>
                <a:gd name="connsiteX20" fmla="*/ 25830 w 37638"/>
                <a:gd name="connsiteY20" fmla="*/ 26568 h 49445"/>
                <a:gd name="connsiteX21" fmla="*/ 33948 w 37638"/>
                <a:gd name="connsiteY21" fmla="*/ 26568 h 49445"/>
                <a:gd name="connsiteX22" fmla="*/ 33948 w 37638"/>
                <a:gd name="connsiteY22" fmla="*/ 26568 h 49445"/>
                <a:gd name="connsiteX23" fmla="*/ 29520 w 37638"/>
                <a:gd name="connsiteY23" fmla="*/ 26568 h 49445"/>
                <a:gd name="connsiteX24" fmla="*/ 24354 w 37638"/>
                <a:gd name="connsiteY24" fmla="*/ 26568 h 49445"/>
                <a:gd name="connsiteX25" fmla="*/ 24354 w 37638"/>
                <a:gd name="connsiteY25" fmla="*/ 26568 h 49445"/>
                <a:gd name="connsiteX26" fmla="*/ 24354 w 37638"/>
                <a:gd name="connsiteY26" fmla="*/ 26568 h 49445"/>
                <a:gd name="connsiteX27" fmla="*/ 24354 w 37638"/>
                <a:gd name="connsiteY27" fmla="*/ 26568 h 49445"/>
                <a:gd name="connsiteX28" fmla="*/ 24354 w 37638"/>
                <a:gd name="connsiteY28" fmla="*/ 26568 h 49445"/>
                <a:gd name="connsiteX29" fmla="*/ 24354 w 37638"/>
                <a:gd name="connsiteY29" fmla="*/ 22140 h 49445"/>
                <a:gd name="connsiteX30" fmla="*/ 17712 w 37638"/>
                <a:gd name="connsiteY30" fmla="*/ 22140 h 49445"/>
                <a:gd name="connsiteX31" fmla="*/ 17712 w 37638"/>
                <a:gd name="connsiteY31" fmla="*/ 22140 h 49445"/>
                <a:gd name="connsiteX32" fmla="*/ 17712 w 37638"/>
                <a:gd name="connsiteY32" fmla="*/ 18450 h 49445"/>
                <a:gd name="connsiteX33" fmla="*/ 17712 w 37638"/>
                <a:gd name="connsiteY33" fmla="*/ 18450 h 49445"/>
                <a:gd name="connsiteX34" fmla="*/ 17712 w 37638"/>
                <a:gd name="connsiteY34" fmla="*/ 18450 h 49445"/>
                <a:gd name="connsiteX35" fmla="*/ 17712 w 37638"/>
                <a:gd name="connsiteY35" fmla="*/ 18450 h 49445"/>
                <a:gd name="connsiteX36" fmla="*/ 17712 w 37638"/>
                <a:gd name="connsiteY36" fmla="*/ 13284 h 49445"/>
                <a:gd name="connsiteX37" fmla="*/ 13284 w 37638"/>
                <a:gd name="connsiteY37" fmla="*/ 13284 h 49445"/>
                <a:gd name="connsiteX38" fmla="*/ 13284 w 37638"/>
                <a:gd name="connsiteY38" fmla="*/ 17712 h 49445"/>
                <a:gd name="connsiteX39" fmla="*/ 13284 w 37638"/>
                <a:gd name="connsiteY39" fmla="*/ 17712 h 49445"/>
                <a:gd name="connsiteX40" fmla="*/ 13284 w 37638"/>
                <a:gd name="connsiteY40" fmla="*/ 17712 h 49445"/>
                <a:gd name="connsiteX41" fmla="*/ 13284 w 37638"/>
                <a:gd name="connsiteY41" fmla="*/ 17712 h 49445"/>
                <a:gd name="connsiteX42" fmla="*/ 13284 w 37638"/>
                <a:gd name="connsiteY42" fmla="*/ 17712 h 49445"/>
                <a:gd name="connsiteX43" fmla="*/ 6642 w 37638"/>
                <a:gd name="connsiteY43" fmla="*/ 17712 h 49445"/>
                <a:gd name="connsiteX44" fmla="*/ 6642 w 37638"/>
                <a:gd name="connsiteY44" fmla="*/ 17712 h 49445"/>
                <a:gd name="connsiteX45" fmla="*/ 6642 w 37638"/>
                <a:gd name="connsiteY45" fmla="*/ 17712 h 49445"/>
                <a:gd name="connsiteX46" fmla="*/ 1476 w 37638"/>
                <a:gd name="connsiteY46" fmla="*/ 17712 h 49445"/>
                <a:gd name="connsiteX47" fmla="*/ 1476 w 37638"/>
                <a:gd name="connsiteY47" fmla="*/ 17712 h 49445"/>
                <a:gd name="connsiteX48" fmla="*/ 1476 w 37638"/>
                <a:gd name="connsiteY48" fmla="*/ 17712 h 49445"/>
                <a:gd name="connsiteX49" fmla="*/ 1476 w 37638"/>
                <a:gd name="connsiteY49" fmla="*/ 17712 h 49445"/>
                <a:gd name="connsiteX50" fmla="*/ 1476 w 37638"/>
                <a:gd name="connsiteY50" fmla="*/ 17712 h 49445"/>
                <a:gd name="connsiteX51" fmla="*/ 1476 w 37638"/>
                <a:gd name="connsiteY51" fmla="*/ 17712 h 49445"/>
                <a:gd name="connsiteX52" fmla="*/ 1476 w 37638"/>
                <a:gd name="connsiteY52" fmla="*/ 17712 h 49445"/>
                <a:gd name="connsiteX53" fmla="*/ 6642 w 37638"/>
                <a:gd name="connsiteY53" fmla="*/ 17712 h 49445"/>
                <a:gd name="connsiteX54" fmla="*/ 2214 w 37638"/>
                <a:gd name="connsiteY54" fmla="*/ 17712 h 49445"/>
                <a:gd name="connsiteX55" fmla="*/ 2214 w 37638"/>
                <a:gd name="connsiteY55" fmla="*/ 17712 h 49445"/>
                <a:gd name="connsiteX56" fmla="*/ 8856 w 37638"/>
                <a:gd name="connsiteY56" fmla="*/ 17712 h 49445"/>
                <a:gd name="connsiteX57" fmla="*/ 14022 w 37638"/>
                <a:gd name="connsiteY57" fmla="*/ 17712 h 49445"/>
                <a:gd name="connsiteX58" fmla="*/ 14022 w 37638"/>
                <a:gd name="connsiteY58" fmla="*/ 17712 h 49445"/>
                <a:gd name="connsiteX59" fmla="*/ 14022 w 37638"/>
                <a:gd name="connsiteY59" fmla="*/ 17712 h 49445"/>
                <a:gd name="connsiteX60" fmla="*/ 14022 w 37638"/>
                <a:gd name="connsiteY60" fmla="*/ 17712 h 49445"/>
                <a:gd name="connsiteX61" fmla="*/ 5904 w 37638"/>
                <a:gd name="connsiteY61" fmla="*/ 17712 h 49445"/>
                <a:gd name="connsiteX62" fmla="*/ 0 w 37638"/>
                <a:gd name="connsiteY62" fmla="*/ 25830 h 49445"/>
                <a:gd name="connsiteX63" fmla="*/ 0 w 37638"/>
                <a:gd name="connsiteY63" fmla="*/ 25830 h 49445"/>
                <a:gd name="connsiteX64" fmla="*/ 6642 w 37638"/>
                <a:gd name="connsiteY64" fmla="*/ 25830 h 49445"/>
                <a:gd name="connsiteX65" fmla="*/ 6642 w 37638"/>
                <a:gd name="connsiteY65" fmla="*/ 25830 h 49445"/>
                <a:gd name="connsiteX66" fmla="*/ 6642 w 37638"/>
                <a:gd name="connsiteY66" fmla="*/ 25830 h 49445"/>
                <a:gd name="connsiteX67" fmla="*/ 11070 w 37638"/>
                <a:gd name="connsiteY67" fmla="*/ 25830 h 49445"/>
                <a:gd name="connsiteX68" fmla="*/ 11070 w 37638"/>
                <a:gd name="connsiteY68" fmla="*/ 25830 h 49445"/>
                <a:gd name="connsiteX69" fmla="*/ 11070 w 37638"/>
                <a:gd name="connsiteY69" fmla="*/ 30258 h 49445"/>
                <a:gd name="connsiteX70" fmla="*/ 16236 w 37638"/>
                <a:gd name="connsiteY70" fmla="*/ 30258 h 49445"/>
                <a:gd name="connsiteX71" fmla="*/ 16236 w 37638"/>
                <a:gd name="connsiteY71" fmla="*/ 30258 h 49445"/>
                <a:gd name="connsiteX72" fmla="*/ 11070 w 37638"/>
                <a:gd name="connsiteY72" fmla="*/ 34686 h 49445"/>
                <a:gd name="connsiteX73" fmla="*/ 11070 w 37638"/>
                <a:gd name="connsiteY73" fmla="*/ 34686 h 49445"/>
                <a:gd name="connsiteX74" fmla="*/ 11070 w 37638"/>
                <a:gd name="connsiteY74" fmla="*/ 30996 h 49445"/>
                <a:gd name="connsiteX75" fmla="*/ 6642 w 37638"/>
                <a:gd name="connsiteY75" fmla="*/ 30996 h 49445"/>
                <a:gd name="connsiteX76" fmla="*/ 6642 w 37638"/>
                <a:gd name="connsiteY76" fmla="*/ 30996 h 49445"/>
                <a:gd name="connsiteX77" fmla="*/ 6642 w 37638"/>
                <a:gd name="connsiteY77" fmla="*/ 30996 h 49445"/>
                <a:gd name="connsiteX78" fmla="*/ 37638 w 37638"/>
                <a:gd name="connsiteY78" fmla="*/ 5904 h 49445"/>
                <a:gd name="connsiteX79" fmla="*/ 37638 w 37638"/>
                <a:gd name="connsiteY79" fmla="*/ 0 h 49445"/>
                <a:gd name="connsiteX80" fmla="*/ 37638 w 37638"/>
                <a:gd name="connsiteY80" fmla="*/ 5904 h 49445"/>
                <a:gd name="connsiteX81" fmla="*/ 37638 w 37638"/>
                <a:gd name="connsiteY81" fmla="*/ 5904 h 4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7638" h="49445">
                  <a:moveTo>
                    <a:pt x="22140" y="36162"/>
                  </a:moveTo>
                  <a:lnTo>
                    <a:pt x="16974" y="36162"/>
                  </a:lnTo>
                  <a:cubicBezTo>
                    <a:pt x="13284" y="36162"/>
                    <a:pt x="16974" y="36162"/>
                    <a:pt x="16974" y="40590"/>
                  </a:cubicBezTo>
                  <a:cubicBezTo>
                    <a:pt x="16716" y="42549"/>
                    <a:pt x="16716" y="44535"/>
                    <a:pt x="16974" y="46494"/>
                  </a:cubicBezTo>
                  <a:cubicBezTo>
                    <a:pt x="16974" y="46494"/>
                    <a:pt x="22140" y="46494"/>
                    <a:pt x="25092" y="41328"/>
                  </a:cubicBezTo>
                  <a:cubicBezTo>
                    <a:pt x="28044" y="36162"/>
                    <a:pt x="25092" y="41328"/>
                    <a:pt x="25092" y="41328"/>
                  </a:cubicBezTo>
                  <a:cubicBezTo>
                    <a:pt x="23985" y="43921"/>
                    <a:pt x="23985" y="46853"/>
                    <a:pt x="25092" y="49446"/>
                  </a:cubicBezTo>
                  <a:cubicBezTo>
                    <a:pt x="25092" y="49446"/>
                    <a:pt x="25092" y="49446"/>
                    <a:pt x="25092" y="49446"/>
                  </a:cubicBezTo>
                  <a:cubicBezTo>
                    <a:pt x="25092" y="49446"/>
                    <a:pt x="25092" y="45018"/>
                    <a:pt x="25092" y="43542"/>
                  </a:cubicBezTo>
                  <a:cubicBezTo>
                    <a:pt x="25092" y="42066"/>
                    <a:pt x="25092" y="43542"/>
                    <a:pt x="25092" y="43542"/>
                  </a:cubicBezTo>
                  <a:cubicBezTo>
                    <a:pt x="24812" y="45500"/>
                    <a:pt x="24812" y="47488"/>
                    <a:pt x="25092" y="49446"/>
                  </a:cubicBezTo>
                  <a:cubicBezTo>
                    <a:pt x="25092" y="49446"/>
                    <a:pt x="25092" y="49446"/>
                    <a:pt x="25092" y="49446"/>
                  </a:cubicBezTo>
                  <a:cubicBezTo>
                    <a:pt x="24671" y="47252"/>
                    <a:pt x="24671" y="44998"/>
                    <a:pt x="25092" y="42804"/>
                  </a:cubicBezTo>
                  <a:cubicBezTo>
                    <a:pt x="25092" y="42804"/>
                    <a:pt x="25092" y="42804"/>
                    <a:pt x="25092" y="42804"/>
                  </a:cubicBezTo>
                  <a:lnTo>
                    <a:pt x="25092" y="42804"/>
                  </a:lnTo>
                  <a:cubicBezTo>
                    <a:pt x="25092" y="42804"/>
                    <a:pt x="25092" y="42804"/>
                    <a:pt x="25092" y="42804"/>
                  </a:cubicBezTo>
                  <a:cubicBezTo>
                    <a:pt x="25092" y="42804"/>
                    <a:pt x="25092" y="38376"/>
                    <a:pt x="25092" y="37638"/>
                  </a:cubicBezTo>
                  <a:cubicBezTo>
                    <a:pt x="25092" y="36900"/>
                    <a:pt x="25092" y="37638"/>
                    <a:pt x="30258" y="37638"/>
                  </a:cubicBezTo>
                  <a:cubicBezTo>
                    <a:pt x="35424" y="37638"/>
                    <a:pt x="30258" y="37638"/>
                    <a:pt x="30258" y="37638"/>
                  </a:cubicBezTo>
                  <a:cubicBezTo>
                    <a:pt x="29136" y="35208"/>
                    <a:pt x="27638" y="32967"/>
                    <a:pt x="25830" y="30996"/>
                  </a:cubicBezTo>
                  <a:cubicBezTo>
                    <a:pt x="25830" y="30996"/>
                    <a:pt x="25830" y="30996"/>
                    <a:pt x="25830" y="26568"/>
                  </a:cubicBezTo>
                  <a:lnTo>
                    <a:pt x="33948" y="26568"/>
                  </a:lnTo>
                  <a:lnTo>
                    <a:pt x="33948" y="26568"/>
                  </a:lnTo>
                  <a:cubicBezTo>
                    <a:pt x="33948" y="26568"/>
                    <a:pt x="33948" y="26568"/>
                    <a:pt x="29520" y="26568"/>
                  </a:cubicBezTo>
                  <a:lnTo>
                    <a:pt x="24354" y="26568"/>
                  </a:lnTo>
                  <a:cubicBezTo>
                    <a:pt x="24354" y="26568"/>
                    <a:pt x="24354" y="26568"/>
                    <a:pt x="24354" y="26568"/>
                  </a:cubicBezTo>
                  <a:lnTo>
                    <a:pt x="24354" y="26568"/>
                  </a:lnTo>
                  <a:cubicBezTo>
                    <a:pt x="24354" y="26568"/>
                    <a:pt x="24354" y="26568"/>
                    <a:pt x="24354" y="26568"/>
                  </a:cubicBezTo>
                  <a:cubicBezTo>
                    <a:pt x="24354" y="26568"/>
                    <a:pt x="24354" y="26568"/>
                    <a:pt x="24354" y="26568"/>
                  </a:cubicBezTo>
                  <a:cubicBezTo>
                    <a:pt x="24354" y="26568"/>
                    <a:pt x="24354" y="26568"/>
                    <a:pt x="24354" y="22140"/>
                  </a:cubicBezTo>
                  <a:lnTo>
                    <a:pt x="17712" y="22140"/>
                  </a:lnTo>
                  <a:cubicBezTo>
                    <a:pt x="17712" y="22140"/>
                    <a:pt x="17712" y="22140"/>
                    <a:pt x="17712" y="22140"/>
                  </a:cubicBezTo>
                  <a:cubicBezTo>
                    <a:pt x="18022" y="20930"/>
                    <a:pt x="18022" y="19660"/>
                    <a:pt x="17712" y="18450"/>
                  </a:cubicBezTo>
                  <a:cubicBezTo>
                    <a:pt x="17712" y="18450"/>
                    <a:pt x="17712" y="18450"/>
                    <a:pt x="17712" y="18450"/>
                  </a:cubicBezTo>
                  <a:lnTo>
                    <a:pt x="17712" y="18450"/>
                  </a:lnTo>
                  <a:lnTo>
                    <a:pt x="17712" y="18450"/>
                  </a:lnTo>
                  <a:lnTo>
                    <a:pt x="17712" y="13284"/>
                  </a:lnTo>
                  <a:lnTo>
                    <a:pt x="13284" y="13284"/>
                  </a:lnTo>
                  <a:cubicBezTo>
                    <a:pt x="12620" y="14685"/>
                    <a:pt x="12620" y="16311"/>
                    <a:pt x="13284" y="17712"/>
                  </a:cubicBezTo>
                  <a:cubicBezTo>
                    <a:pt x="13284" y="17712"/>
                    <a:pt x="13284" y="17712"/>
                    <a:pt x="13284" y="17712"/>
                  </a:cubicBezTo>
                  <a:cubicBezTo>
                    <a:pt x="13284" y="17712"/>
                    <a:pt x="13284" y="17712"/>
                    <a:pt x="13284" y="17712"/>
                  </a:cubicBezTo>
                  <a:lnTo>
                    <a:pt x="13284" y="17712"/>
                  </a:lnTo>
                  <a:lnTo>
                    <a:pt x="13284" y="17712"/>
                  </a:lnTo>
                  <a:cubicBezTo>
                    <a:pt x="11129" y="16981"/>
                    <a:pt x="8797" y="16981"/>
                    <a:pt x="6642" y="17712"/>
                  </a:cubicBezTo>
                  <a:lnTo>
                    <a:pt x="6642" y="17712"/>
                  </a:lnTo>
                  <a:lnTo>
                    <a:pt x="6642" y="17712"/>
                  </a:lnTo>
                  <a:lnTo>
                    <a:pt x="1476" y="17712"/>
                  </a:lnTo>
                  <a:cubicBezTo>
                    <a:pt x="1476" y="17712"/>
                    <a:pt x="1476" y="17712"/>
                    <a:pt x="1476" y="17712"/>
                  </a:cubicBezTo>
                  <a:lnTo>
                    <a:pt x="1476" y="17712"/>
                  </a:lnTo>
                  <a:lnTo>
                    <a:pt x="1476" y="17712"/>
                  </a:lnTo>
                  <a:cubicBezTo>
                    <a:pt x="1476" y="17712"/>
                    <a:pt x="1476" y="17712"/>
                    <a:pt x="1476" y="17712"/>
                  </a:cubicBezTo>
                  <a:lnTo>
                    <a:pt x="1476" y="17712"/>
                  </a:lnTo>
                  <a:cubicBezTo>
                    <a:pt x="1476" y="17712"/>
                    <a:pt x="1476" y="17712"/>
                    <a:pt x="1476" y="17712"/>
                  </a:cubicBezTo>
                  <a:lnTo>
                    <a:pt x="6642" y="17712"/>
                  </a:lnTo>
                  <a:lnTo>
                    <a:pt x="2214" y="17712"/>
                  </a:lnTo>
                  <a:cubicBezTo>
                    <a:pt x="2214" y="17712"/>
                    <a:pt x="2214" y="17712"/>
                    <a:pt x="2214" y="17712"/>
                  </a:cubicBezTo>
                  <a:lnTo>
                    <a:pt x="8856" y="17712"/>
                  </a:lnTo>
                  <a:cubicBezTo>
                    <a:pt x="10509" y="17015"/>
                    <a:pt x="12369" y="17015"/>
                    <a:pt x="14022" y="17712"/>
                  </a:cubicBezTo>
                  <a:cubicBezTo>
                    <a:pt x="14022" y="17712"/>
                    <a:pt x="14022" y="17712"/>
                    <a:pt x="14022" y="17712"/>
                  </a:cubicBezTo>
                  <a:lnTo>
                    <a:pt x="14022" y="17712"/>
                  </a:lnTo>
                  <a:lnTo>
                    <a:pt x="14022" y="17712"/>
                  </a:lnTo>
                  <a:lnTo>
                    <a:pt x="5904" y="17712"/>
                  </a:lnTo>
                  <a:cubicBezTo>
                    <a:pt x="3001" y="19597"/>
                    <a:pt x="899" y="22488"/>
                    <a:pt x="0" y="25830"/>
                  </a:cubicBezTo>
                  <a:lnTo>
                    <a:pt x="0" y="25830"/>
                  </a:lnTo>
                  <a:lnTo>
                    <a:pt x="6642" y="25830"/>
                  </a:lnTo>
                  <a:cubicBezTo>
                    <a:pt x="6642" y="25830"/>
                    <a:pt x="6642" y="25830"/>
                    <a:pt x="6642" y="25830"/>
                  </a:cubicBezTo>
                  <a:cubicBezTo>
                    <a:pt x="6642" y="25830"/>
                    <a:pt x="6642" y="25830"/>
                    <a:pt x="6642" y="25830"/>
                  </a:cubicBezTo>
                  <a:cubicBezTo>
                    <a:pt x="8081" y="25377"/>
                    <a:pt x="9631" y="25377"/>
                    <a:pt x="11070" y="25830"/>
                  </a:cubicBezTo>
                  <a:cubicBezTo>
                    <a:pt x="11070" y="25830"/>
                    <a:pt x="11070" y="25830"/>
                    <a:pt x="11070" y="25830"/>
                  </a:cubicBezTo>
                  <a:cubicBezTo>
                    <a:pt x="10930" y="27303"/>
                    <a:pt x="10930" y="28785"/>
                    <a:pt x="11070" y="30258"/>
                  </a:cubicBezTo>
                  <a:cubicBezTo>
                    <a:pt x="11070" y="30258"/>
                    <a:pt x="14760" y="30258"/>
                    <a:pt x="16236" y="30258"/>
                  </a:cubicBezTo>
                  <a:cubicBezTo>
                    <a:pt x="17712" y="30258"/>
                    <a:pt x="16236" y="30258"/>
                    <a:pt x="16236" y="30258"/>
                  </a:cubicBezTo>
                  <a:cubicBezTo>
                    <a:pt x="16236" y="30258"/>
                    <a:pt x="16236" y="34686"/>
                    <a:pt x="11070" y="34686"/>
                  </a:cubicBezTo>
                  <a:lnTo>
                    <a:pt x="11070" y="34686"/>
                  </a:lnTo>
                  <a:cubicBezTo>
                    <a:pt x="11070" y="34686"/>
                    <a:pt x="11070" y="30996"/>
                    <a:pt x="11070" y="30996"/>
                  </a:cubicBezTo>
                  <a:cubicBezTo>
                    <a:pt x="11070" y="30996"/>
                    <a:pt x="11070" y="30996"/>
                    <a:pt x="6642" y="30996"/>
                  </a:cubicBezTo>
                  <a:cubicBezTo>
                    <a:pt x="2214" y="30996"/>
                    <a:pt x="6642" y="30996"/>
                    <a:pt x="6642" y="30996"/>
                  </a:cubicBezTo>
                  <a:lnTo>
                    <a:pt x="6642" y="30996"/>
                  </a:lnTo>
                  <a:close/>
                  <a:moveTo>
                    <a:pt x="37638" y="5904"/>
                  </a:moveTo>
                  <a:lnTo>
                    <a:pt x="37638" y="0"/>
                  </a:lnTo>
                  <a:lnTo>
                    <a:pt x="37638" y="5904"/>
                  </a:lnTo>
                  <a:lnTo>
                    <a:pt x="37638" y="5904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7A784D9-9D47-4ABF-AE33-95482B6EBA5C}"/>
                </a:ext>
              </a:extLst>
            </p:cNvPr>
            <p:cNvSpPr/>
            <p:nvPr/>
          </p:nvSpPr>
          <p:spPr>
            <a:xfrm>
              <a:off x="3741866" y="1953656"/>
              <a:ext cx="4756" cy="328"/>
            </a:xfrm>
            <a:custGeom>
              <a:avLst/>
              <a:gdLst>
                <a:gd name="connsiteX0" fmla="*/ 328 w 4756"/>
                <a:gd name="connsiteY0" fmla="*/ 0 h 328"/>
                <a:gd name="connsiteX1" fmla="*/ 4756 w 4756"/>
                <a:gd name="connsiteY1" fmla="*/ 0 h 328"/>
                <a:gd name="connsiteX2" fmla="*/ 4756 w 4756"/>
                <a:gd name="connsiteY2" fmla="*/ 0 h 328"/>
                <a:gd name="connsiteX3" fmla="*/ 4756 w 4756"/>
                <a:gd name="connsiteY3" fmla="*/ 0 h 328"/>
                <a:gd name="connsiteX4" fmla="*/ 328 w 4756"/>
                <a:gd name="connsiteY4" fmla="*/ 0 h 328"/>
                <a:gd name="connsiteX5" fmla="*/ 328 w 4756"/>
                <a:gd name="connsiteY5" fmla="*/ 0 h 328"/>
                <a:gd name="connsiteX6" fmla="*/ 328 w 4756"/>
                <a:gd name="connsiteY6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6" h="328">
                  <a:moveTo>
                    <a:pt x="328" y="0"/>
                  </a:moveTo>
                  <a:lnTo>
                    <a:pt x="4756" y="0"/>
                  </a:lnTo>
                  <a:cubicBezTo>
                    <a:pt x="4756" y="0"/>
                    <a:pt x="4756" y="0"/>
                    <a:pt x="4756" y="0"/>
                  </a:cubicBezTo>
                  <a:lnTo>
                    <a:pt x="4756" y="0"/>
                  </a:lnTo>
                  <a:lnTo>
                    <a:pt x="328" y="0"/>
                  </a:lnTo>
                  <a:lnTo>
                    <a:pt x="328" y="0"/>
                  </a:lnTo>
                  <a:cubicBezTo>
                    <a:pt x="328" y="0"/>
                    <a:pt x="-410" y="738"/>
                    <a:pt x="32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502B09BD-4330-4C5B-804B-13A62D3BF997}"/>
                </a:ext>
              </a:extLst>
            </p:cNvPr>
            <p:cNvSpPr/>
            <p:nvPr/>
          </p:nvSpPr>
          <p:spPr>
            <a:xfrm>
              <a:off x="3749247" y="1961036"/>
              <a:ext cx="328" cy="73800"/>
            </a:xfrm>
            <a:custGeom>
              <a:avLst/>
              <a:gdLst>
                <a:gd name="connsiteX0" fmla="*/ 328 w 328"/>
                <a:gd name="connsiteY0" fmla="*/ 0 h 73800"/>
                <a:gd name="connsiteX1" fmla="*/ 328 w 328"/>
                <a:gd name="connsiteY1" fmla="*/ 0 h 73800"/>
                <a:gd name="connsiteX2" fmla="*/ 328 w 328"/>
                <a:gd name="connsiteY2" fmla="*/ 0 h 73800"/>
                <a:gd name="connsiteX3" fmla="*/ 328 w 328"/>
                <a:gd name="connsiteY3" fmla="*/ 0 h 73800"/>
                <a:gd name="connsiteX4" fmla="*/ 328 w 328"/>
                <a:gd name="connsiteY4" fmla="*/ 0 h 73800"/>
                <a:gd name="connsiteX5" fmla="*/ 328 w 328"/>
                <a:gd name="connsiteY5" fmla="*/ 0 h 73800"/>
                <a:gd name="connsiteX6" fmla="*/ 328 w 32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73800">
                  <a:moveTo>
                    <a:pt x="328" y="0"/>
                  </a:move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E686DA5B-8964-488B-A485-7655E104EA13}"/>
                </a:ext>
              </a:extLst>
            </p:cNvPr>
            <p:cNvSpPr/>
            <p:nvPr/>
          </p:nvSpPr>
          <p:spPr>
            <a:xfrm>
              <a:off x="3736291" y="1969155"/>
              <a:ext cx="10332" cy="402"/>
            </a:xfrm>
            <a:custGeom>
              <a:avLst/>
              <a:gdLst>
                <a:gd name="connsiteX0" fmla="*/ 6642 w 10332"/>
                <a:gd name="connsiteY0" fmla="*/ 0 h 402"/>
                <a:gd name="connsiteX1" fmla="*/ 6642 w 10332"/>
                <a:gd name="connsiteY1" fmla="*/ 0 h 402"/>
                <a:gd name="connsiteX2" fmla="*/ 6642 w 10332"/>
                <a:gd name="connsiteY2" fmla="*/ 0 h 402"/>
                <a:gd name="connsiteX3" fmla="*/ 6642 w 10332"/>
                <a:gd name="connsiteY3" fmla="*/ 0 h 402"/>
                <a:gd name="connsiteX4" fmla="*/ 6642 w 10332"/>
                <a:gd name="connsiteY4" fmla="*/ 0 h 402"/>
                <a:gd name="connsiteX5" fmla="*/ 6642 w 10332"/>
                <a:gd name="connsiteY5" fmla="*/ 0 h 402"/>
                <a:gd name="connsiteX6" fmla="*/ 10332 w 10332"/>
                <a:gd name="connsiteY6" fmla="*/ 0 h 402"/>
                <a:gd name="connsiteX7" fmla="*/ 10332 w 10332"/>
                <a:gd name="connsiteY7" fmla="*/ 0 h 402"/>
                <a:gd name="connsiteX8" fmla="*/ 5166 w 10332"/>
                <a:gd name="connsiteY8" fmla="*/ 0 h 402"/>
                <a:gd name="connsiteX9" fmla="*/ 0 w 10332"/>
                <a:gd name="connsiteY9" fmla="*/ 0 h 402"/>
                <a:gd name="connsiteX10" fmla="*/ 6642 w 10332"/>
                <a:gd name="connsiteY10" fmla="*/ 0 h 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2" h="402">
                  <a:moveTo>
                    <a:pt x="6642" y="0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7815" y="537"/>
                    <a:pt x="9159" y="537"/>
                    <a:pt x="10332" y="0"/>
                  </a:cubicBezTo>
                  <a:cubicBezTo>
                    <a:pt x="10332" y="0"/>
                    <a:pt x="10332" y="0"/>
                    <a:pt x="10332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lnTo>
                    <a:pt x="6642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A6AE47C6-54E9-4CD7-A0FE-EE07635A8A56}"/>
                </a:ext>
              </a:extLst>
            </p:cNvPr>
            <p:cNvSpPr/>
            <p:nvPr/>
          </p:nvSpPr>
          <p:spPr>
            <a:xfrm>
              <a:off x="3712488" y="1963251"/>
              <a:ext cx="11994" cy="6949"/>
            </a:xfrm>
            <a:custGeom>
              <a:avLst/>
              <a:gdLst>
                <a:gd name="connsiteX0" fmla="*/ 11994 w 11994"/>
                <a:gd name="connsiteY0" fmla="*/ 5904 h 6949"/>
                <a:gd name="connsiteX1" fmla="*/ 11994 w 11994"/>
                <a:gd name="connsiteY1" fmla="*/ 5904 h 6949"/>
                <a:gd name="connsiteX2" fmla="*/ 924 w 11994"/>
                <a:gd name="connsiteY2" fmla="*/ 0 h 6949"/>
                <a:gd name="connsiteX3" fmla="*/ 924 w 11994"/>
                <a:gd name="connsiteY3" fmla="*/ 5904 h 6949"/>
                <a:gd name="connsiteX4" fmla="*/ 11256 w 11994"/>
                <a:gd name="connsiteY4" fmla="*/ 5904 h 6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" h="6949">
                  <a:moveTo>
                    <a:pt x="11994" y="5904"/>
                  </a:moveTo>
                  <a:cubicBezTo>
                    <a:pt x="11994" y="5904"/>
                    <a:pt x="11994" y="5904"/>
                    <a:pt x="11994" y="5904"/>
                  </a:cubicBezTo>
                  <a:cubicBezTo>
                    <a:pt x="11994" y="5904"/>
                    <a:pt x="2400" y="5904"/>
                    <a:pt x="924" y="0"/>
                  </a:cubicBezTo>
                  <a:cubicBezTo>
                    <a:pt x="-308" y="1774"/>
                    <a:pt x="-308" y="4130"/>
                    <a:pt x="924" y="5904"/>
                  </a:cubicBezTo>
                  <a:cubicBezTo>
                    <a:pt x="4231" y="7298"/>
                    <a:pt x="7950" y="7298"/>
                    <a:pt x="11256" y="5904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A1FCE73A-32C0-45F5-94C3-0D2A37A57FF8}"/>
                </a:ext>
              </a:extLst>
            </p:cNvPr>
            <p:cNvSpPr/>
            <p:nvPr/>
          </p:nvSpPr>
          <p:spPr>
            <a:xfrm>
              <a:off x="3702343" y="2017862"/>
              <a:ext cx="8117" cy="25092"/>
            </a:xfrm>
            <a:custGeom>
              <a:avLst/>
              <a:gdLst>
                <a:gd name="connsiteX0" fmla="*/ 0 w 8117"/>
                <a:gd name="connsiteY0" fmla="*/ 25092 h 25092"/>
                <a:gd name="connsiteX1" fmla="*/ 0 w 8117"/>
                <a:gd name="connsiteY1" fmla="*/ 25092 h 25092"/>
                <a:gd name="connsiteX2" fmla="*/ 0 w 8117"/>
                <a:gd name="connsiteY2" fmla="*/ 25092 h 25092"/>
                <a:gd name="connsiteX3" fmla="*/ 0 w 8117"/>
                <a:gd name="connsiteY3" fmla="*/ 25092 h 25092"/>
                <a:gd name="connsiteX4" fmla="*/ 0 w 8117"/>
                <a:gd name="connsiteY4" fmla="*/ 25092 h 25092"/>
                <a:gd name="connsiteX5" fmla="*/ 0 w 8117"/>
                <a:gd name="connsiteY5" fmla="*/ 25092 h 25092"/>
                <a:gd name="connsiteX6" fmla="*/ 0 w 8117"/>
                <a:gd name="connsiteY6" fmla="*/ 25092 h 25092"/>
                <a:gd name="connsiteX7" fmla="*/ 0 w 8117"/>
                <a:gd name="connsiteY7" fmla="*/ 25092 h 25092"/>
                <a:gd name="connsiteX8" fmla="*/ 8118 w 8117"/>
                <a:gd name="connsiteY8" fmla="*/ 25092 h 25092"/>
                <a:gd name="connsiteX9" fmla="*/ 8118 w 8117"/>
                <a:gd name="connsiteY9" fmla="*/ 25092 h 25092"/>
                <a:gd name="connsiteX10" fmla="*/ 8118 w 8117"/>
                <a:gd name="connsiteY10" fmla="*/ 16236 h 25092"/>
                <a:gd name="connsiteX11" fmla="*/ 8118 w 8117"/>
                <a:gd name="connsiteY11" fmla="*/ 5166 h 25092"/>
                <a:gd name="connsiteX12" fmla="*/ 8118 w 8117"/>
                <a:gd name="connsiteY12" fmla="*/ 5166 h 25092"/>
                <a:gd name="connsiteX13" fmla="*/ 8118 w 8117"/>
                <a:gd name="connsiteY13" fmla="*/ 0 h 25092"/>
                <a:gd name="connsiteX14" fmla="*/ 8118 w 8117"/>
                <a:gd name="connsiteY14" fmla="*/ 0 h 25092"/>
                <a:gd name="connsiteX15" fmla="*/ 8118 w 8117"/>
                <a:gd name="connsiteY15" fmla="*/ 0 h 25092"/>
                <a:gd name="connsiteX16" fmla="*/ 8118 w 8117"/>
                <a:gd name="connsiteY16" fmla="*/ 10332 h 25092"/>
                <a:gd name="connsiteX17" fmla="*/ 0 w 8117"/>
                <a:gd name="connsiteY17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117" h="25092">
                  <a:moveTo>
                    <a:pt x="0" y="25092"/>
                  </a:moveTo>
                  <a:lnTo>
                    <a:pt x="0" y="25092"/>
                  </a:lnTo>
                  <a:lnTo>
                    <a:pt x="0" y="25092"/>
                  </a:lnTo>
                  <a:lnTo>
                    <a:pt x="0" y="25092"/>
                  </a:lnTo>
                  <a:lnTo>
                    <a:pt x="0" y="25092"/>
                  </a:lnTo>
                  <a:lnTo>
                    <a:pt x="0" y="25092"/>
                  </a:lnTo>
                  <a:lnTo>
                    <a:pt x="0" y="25092"/>
                  </a:lnTo>
                  <a:cubicBezTo>
                    <a:pt x="0" y="25092"/>
                    <a:pt x="0" y="25092"/>
                    <a:pt x="0" y="25092"/>
                  </a:cubicBezTo>
                  <a:lnTo>
                    <a:pt x="8118" y="25092"/>
                  </a:lnTo>
                  <a:cubicBezTo>
                    <a:pt x="8118" y="25092"/>
                    <a:pt x="8118" y="25092"/>
                    <a:pt x="8118" y="25092"/>
                  </a:cubicBezTo>
                  <a:cubicBezTo>
                    <a:pt x="7756" y="22151"/>
                    <a:pt x="7756" y="19177"/>
                    <a:pt x="8118" y="16236"/>
                  </a:cubicBezTo>
                  <a:cubicBezTo>
                    <a:pt x="7749" y="12556"/>
                    <a:pt x="7749" y="8846"/>
                    <a:pt x="8118" y="5166"/>
                  </a:cubicBezTo>
                  <a:cubicBezTo>
                    <a:pt x="8118" y="5166"/>
                    <a:pt x="8118" y="5166"/>
                    <a:pt x="8118" y="5166"/>
                  </a:cubicBezTo>
                  <a:cubicBezTo>
                    <a:pt x="7801" y="3459"/>
                    <a:pt x="7801" y="1707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cubicBezTo>
                    <a:pt x="8118" y="0"/>
                    <a:pt x="8118" y="5904"/>
                    <a:pt x="8118" y="10332"/>
                  </a:cubicBezTo>
                  <a:cubicBezTo>
                    <a:pt x="7727" y="16210"/>
                    <a:pt x="4753" y="21614"/>
                    <a:pt x="0" y="2509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BE261C15-3B94-4517-99FE-4ECE6F650135}"/>
                </a:ext>
              </a:extLst>
            </p:cNvPr>
            <p:cNvSpPr/>
            <p:nvPr/>
          </p:nvSpPr>
          <p:spPr>
            <a:xfrm>
              <a:off x="3693487" y="2047382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F56D103-DBB2-4B2D-93E0-D13ECC41FF40}"/>
                </a:ext>
              </a:extLst>
            </p:cNvPr>
            <p:cNvSpPr/>
            <p:nvPr/>
          </p:nvSpPr>
          <p:spPr>
            <a:xfrm>
              <a:off x="3702343" y="2047055"/>
              <a:ext cx="73800" cy="327"/>
            </a:xfrm>
            <a:custGeom>
              <a:avLst/>
              <a:gdLst>
                <a:gd name="connsiteX0" fmla="*/ 0 w 73800"/>
                <a:gd name="connsiteY0" fmla="*/ 328 h 327"/>
                <a:gd name="connsiteX1" fmla="*/ 0 w 73800"/>
                <a:gd name="connsiteY1" fmla="*/ 328 h 327"/>
                <a:gd name="connsiteX2" fmla="*/ 0 w 73800"/>
                <a:gd name="connsiteY2" fmla="*/ 328 h 327"/>
                <a:gd name="connsiteX3" fmla="*/ 0 w 73800"/>
                <a:gd name="connsiteY3" fmla="*/ 328 h 327"/>
                <a:gd name="connsiteX4" fmla="*/ 0 w 73800"/>
                <a:gd name="connsiteY4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27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6822D7C2-9462-472E-A1EC-FA960DA9AB72}"/>
                </a:ext>
              </a:extLst>
            </p:cNvPr>
            <p:cNvSpPr/>
            <p:nvPr/>
          </p:nvSpPr>
          <p:spPr>
            <a:xfrm>
              <a:off x="3745885" y="20481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F8C45A2B-CBBF-4BF9-9B62-E77E4BB069A5}"/>
                </a:ext>
              </a:extLst>
            </p:cNvPr>
            <p:cNvSpPr/>
            <p:nvPr/>
          </p:nvSpPr>
          <p:spPr>
            <a:xfrm>
              <a:off x="3751050" y="2047382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D4141B1F-85DA-4961-A4E1-A215725658C0}"/>
                </a:ext>
              </a:extLst>
            </p:cNvPr>
            <p:cNvSpPr/>
            <p:nvPr/>
          </p:nvSpPr>
          <p:spPr>
            <a:xfrm>
              <a:off x="3745146" y="2031392"/>
              <a:ext cx="23942" cy="21156"/>
            </a:xfrm>
            <a:custGeom>
              <a:avLst/>
              <a:gdLst>
                <a:gd name="connsiteX0" fmla="*/ 16974 w 23942"/>
                <a:gd name="connsiteY0" fmla="*/ 17466 h 21156"/>
                <a:gd name="connsiteX1" fmla="*/ 16974 w 23942"/>
                <a:gd name="connsiteY1" fmla="*/ 13038 h 21156"/>
                <a:gd name="connsiteX2" fmla="*/ 23616 w 23942"/>
                <a:gd name="connsiteY2" fmla="*/ 11562 h 21156"/>
                <a:gd name="connsiteX3" fmla="*/ 23616 w 23942"/>
                <a:gd name="connsiteY3" fmla="*/ 11562 h 21156"/>
                <a:gd name="connsiteX4" fmla="*/ 23616 w 23942"/>
                <a:gd name="connsiteY4" fmla="*/ 6396 h 21156"/>
                <a:gd name="connsiteX5" fmla="*/ 23616 w 23942"/>
                <a:gd name="connsiteY5" fmla="*/ 1968 h 21156"/>
                <a:gd name="connsiteX6" fmla="*/ 23616 w 23942"/>
                <a:gd name="connsiteY6" fmla="*/ 1968 h 21156"/>
                <a:gd name="connsiteX7" fmla="*/ 23616 w 23942"/>
                <a:gd name="connsiteY7" fmla="*/ 1968 h 21156"/>
                <a:gd name="connsiteX8" fmla="*/ 23616 w 23942"/>
                <a:gd name="connsiteY8" fmla="*/ 1968 h 21156"/>
                <a:gd name="connsiteX9" fmla="*/ 18450 w 23942"/>
                <a:gd name="connsiteY9" fmla="*/ 1968 h 21156"/>
                <a:gd name="connsiteX10" fmla="*/ 10332 w 23942"/>
                <a:gd name="connsiteY10" fmla="*/ 1968 h 21156"/>
                <a:gd name="connsiteX11" fmla="*/ 10332 w 23942"/>
                <a:gd name="connsiteY11" fmla="*/ 9348 h 21156"/>
                <a:gd name="connsiteX12" fmla="*/ 10332 w 23942"/>
                <a:gd name="connsiteY12" fmla="*/ 9348 h 21156"/>
                <a:gd name="connsiteX13" fmla="*/ 10332 w 23942"/>
                <a:gd name="connsiteY13" fmla="*/ 9348 h 21156"/>
                <a:gd name="connsiteX14" fmla="*/ 14022 w 23942"/>
                <a:gd name="connsiteY14" fmla="*/ 14514 h 21156"/>
                <a:gd name="connsiteX15" fmla="*/ 14022 w 23942"/>
                <a:gd name="connsiteY15" fmla="*/ 14514 h 21156"/>
                <a:gd name="connsiteX16" fmla="*/ 9594 w 23942"/>
                <a:gd name="connsiteY16" fmla="*/ 21156 h 21156"/>
                <a:gd name="connsiteX17" fmla="*/ 4428 w 23942"/>
                <a:gd name="connsiteY17" fmla="*/ 21156 h 21156"/>
                <a:gd name="connsiteX18" fmla="*/ 0 w 23942"/>
                <a:gd name="connsiteY18" fmla="*/ 21156 h 21156"/>
                <a:gd name="connsiteX19" fmla="*/ 0 w 23942"/>
                <a:gd name="connsiteY19" fmla="*/ 21156 h 21156"/>
                <a:gd name="connsiteX20" fmla="*/ 0 w 23942"/>
                <a:gd name="connsiteY20" fmla="*/ 21156 h 21156"/>
                <a:gd name="connsiteX21" fmla="*/ 0 w 23942"/>
                <a:gd name="connsiteY21" fmla="*/ 21156 h 2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3942" h="21156">
                  <a:moveTo>
                    <a:pt x="16974" y="17466"/>
                  </a:moveTo>
                  <a:cubicBezTo>
                    <a:pt x="17550" y="16046"/>
                    <a:pt x="17550" y="14458"/>
                    <a:pt x="16974" y="13038"/>
                  </a:cubicBezTo>
                  <a:lnTo>
                    <a:pt x="23616" y="11562"/>
                  </a:lnTo>
                  <a:cubicBezTo>
                    <a:pt x="23616" y="11562"/>
                    <a:pt x="23616" y="11562"/>
                    <a:pt x="23616" y="11562"/>
                  </a:cubicBezTo>
                  <a:cubicBezTo>
                    <a:pt x="24051" y="9868"/>
                    <a:pt x="24051" y="8090"/>
                    <a:pt x="23616" y="6396"/>
                  </a:cubicBezTo>
                  <a:cubicBezTo>
                    <a:pt x="23616" y="6396"/>
                    <a:pt x="23616" y="6396"/>
                    <a:pt x="23616" y="1968"/>
                  </a:cubicBezTo>
                  <a:cubicBezTo>
                    <a:pt x="23616" y="-2460"/>
                    <a:pt x="23616" y="1968"/>
                    <a:pt x="23616" y="1968"/>
                  </a:cubicBezTo>
                  <a:cubicBezTo>
                    <a:pt x="23616" y="1968"/>
                    <a:pt x="23616" y="1968"/>
                    <a:pt x="23616" y="1968"/>
                  </a:cubicBezTo>
                  <a:cubicBezTo>
                    <a:pt x="23616" y="1968"/>
                    <a:pt x="23616" y="1968"/>
                    <a:pt x="23616" y="1968"/>
                  </a:cubicBezTo>
                  <a:lnTo>
                    <a:pt x="18450" y="1968"/>
                  </a:lnTo>
                  <a:lnTo>
                    <a:pt x="10332" y="1968"/>
                  </a:lnTo>
                  <a:cubicBezTo>
                    <a:pt x="9594" y="4372"/>
                    <a:pt x="9594" y="6944"/>
                    <a:pt x="10332" y="9348"/>
                  </a:cubicBezTo>
                  <a:cubicBezTo>
                    <a:pt x="10332" y="9348"/>
                    <a:pt x="10332" y="9348"/>
                    <a:pt x="10332" y="9348"/>
                  </a:cubicBezTo>
                  <a:cubicBezTo>
                    <a:pt x="10332" y="9348"/>
                    <a:pt x="10332" y="9348"/>
                    <a:pt x="10332" y="9348"/>
                  </a:cubicBezTo>
                  <a:lnTo>
                    <a:pt x="14022" y="14514"/>
                  </a:lnTo>
                  <a:lnTo>
                    <a:pt x="14022" y="14514"/>
                  </a:lnTo>
                  <a:cubicBezTo>
                    <a:pt x="12989" y="16994"/>
                    <a:pt x="11491" y="19251"/>
                    <a:pt x="9594" y="21156"/>
                  </a:cubicBezTo>
                  <a:lnTo>
                    <a:pt x="4428" y="21156"/>
                  </a:lnTo>
                  <a:cubicBezTo>
                    <a:pt x="3055" y="20365"/>
                    <a:pt x="1373" y="20365"/>
                    <a:pt x="0" y="21156"/>
                  </a:cubicBezTo>
                  <a:cubicBezTo>
                    <a:pt x="0" y="21156"/>
                    <a:pt x="0" y="21156"/>
                    <a:pt x="0" y="21156"/>
                  </a:cubicBezTo>
                  <a:lnTo>
                    <a:pt x="0" y="21156"/>
                  </a:lnTo>
                  <a:cubicBezTo>
                    <a:pt x="0" y="21156"/>
                    <a:pt x="0" y="21156"/>
                    <a:pt x="0" y="2115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B437E26-F052-4A4B-ADDB-DABC7CBB1A11}"/>
                </a:ext>
              </a:extLst>
            </p:cNvPr>
            <p:cNvSpPr/>
            <p:nvPr/>
          </p:nvSpPr>
          <p:spPr>
            <a:xfrm>
              <a:off x="3710460" y="1993755"/>
              <a:ext cx="94845" cy="49199"/>
            </a:xfrm>
            <a:custGeom>
              <a:avLst/>
              <a:gdLst>
                <a:gd name="connsiteX0" fmla="*/ 0 w 94845"/>
                <a:gd name="connsiteY0" fmla="*/ 21894 h 49199"/>
                <a:gd name="connsiteX1" fmla="*/ 4428 w 94845"/>
                <a:gd name="connsiteY1" fmla="*/ 21894 h 49199"/>
                <a:gd name="connsiteX2" fmla="*/ 8118 w 94845"/>
                <a:gd name="connsiteY2" fmla="*/ 21894 h 49199"/>
                <a:gd name="connsiteX3" fmla="*/ 8118 w 94845"/>
                <a:gd name="connsiteY3" fmla="*/ 27798 h 49199"/>
                <a:gd name="connsiteX4" fmla="*/ 8118 w 94845"/>
                <a:gd name="connsiteY4" fmla="*/ 32226 h 49199"/>
                <a:gd name="connsiteX5" fmla="*/ 8118 w 94845"/>
                <a:gd name="connsiteY5" fmla="*/ 32226 h 49199"/>
                <a:gd name="connsiteX6" fmla="*/ 8118 w 94845"/>
                <a:gd name="connsiteY6" fmla="*/ 27060 h 49199"/>
                <a:gd name="connsiteX7" fmla="*/ 8118 w 94845"/>
                <a:gd name="connsiteY7" fmla="*/ 27060 h 49199"/>
                <a:gd name="connsiteX8" fmla="*/ 12546 w 94845"/>
                <a:gd name="connsiteY8" fmla="*/ 27060 h 49199"/>
                <a:gd name="connsiteX9" fmla="*/ 12546 w 94845"/>
                <a:gd name="connsiteY9" fmla="*/ 21894 h 49199"/>
                <a:gd name="connsiteX10" fmla="*/ 12546 w 94845"/>
                <a:gd name="connsiteY10" fmla="*/ 21894 h 49199"/>
                <a:gd name="connsiteX11" fmla="*/ 12546 w 94845"/>
                <a:gd name="connsiteY11" fmla="*/ 21894 h 49199"/>
                <a:gd name="connsiteX12" fmla="*/ 26568 w 94845"/>
                <a:gd name="connsiteY12" fmla="*/ 16728 h 49199"/>
                <a:gd name="connsiteX13" fmla="*/ 65682 w 94845"/>
                <a:gd name="connsiteY13" fmla="*/ 16728 h 49199"/>
                <a:gd name="connsiteX14" fmla="*/ 65682 w 94845"/>
                <a:gd name="connsiteY14" fmla="*/ 16728 h 49199"/>
                <a:gd name="connsiteX15" fmla="*/ 61254 w 94845"/>
                <a:gd name="connsiteY15" fmla="*/ 16728 h 49199"/>
                <a:gd name="connsiteX16" fmla="*/ 49446 w 94845"/>
                <a:gd name="connsiteY16" fmla="*/ 16728 h 49199"/>
                <a:gd name="connsiteX17" fmla="*/ 53874 w 94845"/>
                <a:gd name="connsiteY17" fmla="*/ 16728 h 49199"/>
                <a:gd name="connsiteX18" fmla="*/ 65682 w 94845"/>
                <a:gd name="connsiteY18" fmla="*/ 16728 h 49199"/>
                <a:gd name="connsiteX19" fmla="*/ 65682 w 94845"/>
                <a:gd name="connsiteY19" fmla="*/ 16728 h 49199"/>
                <a:gd name="connsiteX20" fmla="*/ 65682 w 94845"/>
                <a:gd name="connsiteY20" fmla="*/ 23370 h 49199"/>
                <a:gd name="connsiteX21" fmla="*/ 65682 w 94845"/>
                <a:gd name="connsiteY21" fmla="*/ 28536 h 49199"/>
                <a:gd name="connsiteX22" fmla="*/ 74538 w 94845"/>
                <a:gd name="connsiteY22" fmla="*/ 33702 h 49199"/>
                <a:gd name="connsiteX23" fmla="*/ 74538 w 94845"/>
                <a:gd name="connsiteY23" fmla="*/ 33702 h 49199"/>
                <a:gd name="connsiteX24" fmla="*/ 74538 w 94845"/>
                <a:gd name="connsiteY24" fmla="*/ 33702 h 49199"/>
                <a:gd name="connsiteX25" fmla="*/ 79704 w 94845"/>
                <a:gd name="connsiteY25" fmla="*/ 33702 h 49199"/>
                <a:gd name="connsiteX26" fmla="*/ 79704 w 94845"/>
                <a:gd name="connsiteY26" fmla="*/ 33702 h 49199"/>
                <a:gd name="connsiteX27" fmla="*/ 79704 w 94845"/>
                <a:gd name="connsiteY27" fmla="*/ 38130 h 49199"/>
                <a:gd name="connsiteX28" fmla="*/ 79704 w 94845"/>
                <a:gd name="connsiteY28" fmla="*/ 38130 h 49199"/>
                <a:gd name="connsiteX29" fmla="*/ 83394 w 94845"/>
                <a:gd name="connsiteY29" fmla="*/ 49200 h 49199"/>
                <a:gd name="connsiteX30" fmla="*/ 78966 w 94845"/>
                <a:gd name="connsiteY30" fmla="*/ 49200 h 49199"/>
                <a:gd name="connsiteX31" fmla="*/ 78966 w 94845"/>
                <a:gd name="connsiteY31" fmla="*/ 49200 h 49199"/>
                <a:gd name="connsiteX32" fmla="*/ 78966 w 94845"/>
                <a:gd name="connsiteY32" fmla="*/ 49200 h 49199"/>
                <a:gd name="connsiteX33" fmla="*/ 78966 w 94845"/>
                <a:gd name="connsiteY33" fmla="*/ 49200 h 49199"/>
                <a:gd name="connsiteX34" fmla="*/ 78966 w 94845"/>
                <a:gd name="connsiteY34" fmla="*/ 49200 h 49199"/>
                <a:gd name="connsiteX35" fmla="*/ 78966 w 94845"/>
                <a:gd name="connsiteY35" fmla="*/ 49200 h 49199"/>
                <a:gd name="connsiteX36" fmla="*/ 84132 w 94845"/>
                <a:gd name="connsiteY36" fmla="*/ 49200 h 49199"/>
                <a:gd name="connsiteX37" fmla="*/ 84132 w 94845"/>
                <a:gd name="connsiteY37" fmla="*/ 49200 h 49199"/>
                <a:gd name="connsiteX38" fmla="*/ 90774 w 94845"/>
                <a:gd name="connsiteY38" fmla="*/ 49200 h 49199"/>
                <a:gd name="connsiteX39" fmla="*/ 94464 w 94845"/>
                <a:gd name="connsiteY39" fmla="*/ 41820 h 49199"/>
                <a:gd name="connsiteX40" fmla="*/ 94464 w 94845"/>
                <a:gd name="connsiteY40" fmla="*/ 36654 h 49199"/>
                <a:gd name="connsiteX41" fmla="*/ 94464 w 94845"/>
                <a:gd name="connsiteY41" fmla="*/ 24846 h 49199"/>
                <a:gd name="connsiteX42" fmla="*/ 94464 w 94845"/>
                <a:gd name="connsiteY42" fmla="*/ 20418 h 49199"/>
                <a:gd name="connsiteX43" fmla="*/ 90036 w 94845"/>
                <a:gd name="connsiteY43" fmla="*/ 15990 h 49199"/>
                <a:gd name="connsiteX44" fmla="*/ 82656 w 94845"/>
                <a:gd name="connsiteY44" fmla="*/ 15990 h 49199"/>
                <a:gd name="connsiteX45" fmla="*/ 82656 w 94845"/>
                <a:gd name="connsiteY45" fmla="*/ 6396 h 49199"/>
                <a:gd name="connsiteX46" fmla="*/ 73062 w 94845"/>
                <a:gd name="connsiteY46" fmla="*/ 492 h 49199"/>
                <a:gd name="connsiteX47" fmla="*/ 59778 w 94845"/>
                <a:gd name="connsiteY47" fmla="*/ 492 h 49199"/>
                <a:gd name="connsiteX48" fmla="*/ 47970 w 94845"/>
                <a:gd name="connsiteY48" fmla="*/ 492 h 49199"/>
                <a:gd name="connsiteX49" fmla="*/ 47970 w 94845"/>
                <a:gd name="connsiteY49" fmla="*/ 492 h 49199"/>
                <a:gd name="connsiteX50" fmla="*/ 47970 w 94845"/>
                <a:gd name="connsiteY50" fmla="*/ 492 h 49199"/>
                <a:gd name="connsiteX51" fmla="*/ 42804 w 94845"/>
                <a:gd name="connsiteY51" fmla="*/ 492 h 49199"/>
                <a:gd name="connsiteX52" fmla="*/ 42804 w 94845"/>
                <a:gd name="connsiteY52" fmla="*/ 492 h 49199"/>
                <a:gd name="connsiteX53" fmla="*/ 42804 w 94845"/>
                <a:gd name="connsiteY53" fmla="*/ 6396 h 49199"/>
                <a:gd name="connsiteX54" fmla="*/ 38376 w 94845"/>
                <a:gd name="connsiteY54" fmla="*/ 6396 h 49199"/>
                <a:gd name="connsiteX55" fmla="*/ 38376 w 94845"/>
                <a:gd name="connsiteY55" fmla="*/ 6396 h 49199"/>
                <a:gd name="connsiteX56" fmla="*/ 38376 w 94845"/>
                <a:gd name="connsiteY56" fmla="*/ 6396 h 49199"/>
                <a:gd name="connsiteX57" fmla="*/ 38376 w 94845"/>
                <a:gd name="connsiteY57" fmla="*/ 6396 h 49199"/>
                <a:gd name="connsiteX58" fmla="*/ 38376 w 94845"/>
                <a:gd name="connsiteY58" fmla="*/ 6396 h 49199"/>
                <a:gd name="connsiteX59" fmla="*/ 34686 w 94845"/>
                <a:gd name="connsiteY59" fmla="*/ 6396 h 49199"/>
                <a:gd name="connsiteX60" fmla="*/ 34686 w 94845"/>
                <a:gd name="connsiteY60" fmla="*/ 6396 h 49199"/>
                <a:gd name="connsiteX61" fmla="*/ 34686 w 94845"/>
                <a:gd name="connsiteY61" fmla="*/ 6396 h 49199"/>
                <a:gd name="connsiteX62" fmla="*/ 30996 w 94845"/>
                <a:gd name="connsiteY62" fmla="*/ 1968 h 49199"/>
                <a:gd name="connsiteX63" fmla="*/ 30996 w 94845"/>
                <a:gd name="connsiteY63" fmla="*/ 1968 h 49199"/>
                <a:gd name="connsiteX64" fmla="*/ 25830 w 94845"/>
                <a:gd name="connsiteY64" fmla="*/ 1968 h 49199"/>
                <a:gd name="connsiteX65" fmla="*/ 25830 w 94845"/>
                <a:gd name="connsiteY65" fmla="*/ 1968 h 49199"/>
                <a:gd name="connsiteX66" fmla="*/ 25830 w 94845"/>
                <a:gd name="connsiteY66" fmla="*/ 1968 h 49199"/>
                <a:gd name="connsiteX67" fmla="*/ 0 w 94845"/>
                <a:gd name="connsiteY67" fmla="*/ 21894 h 4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4845" h="49199">
                  <a:moveTo>
                    <a:pt x="0" y="21894"/>
                  </a:moveTo>
                  <a:cubicBezTo>
                    <a:pt x="0" y="21894"/>
                    <a:pt x="0" y="21894"/>
                    <a:pt x="4428" y="21894"/>
                  </a:cubicBezTo>
                  <a:lnTo>
                    <a:pt x="8118" y="21894"/>
                  </a:lnTo>
                  <a:cubicBezTo>
                    <a:pt x="8118" y="21894"/>
                    <a:pt x="8118" y="21894"/>
                    <a:pt x="8118" y="27798"/>
                  </a:cubicBezTo>
                  <a:cubicBezTo>
                    <a:pt x="8118" y="33702"/>
                    <a:pt x="8118" y="32226"/>
                    <a:pt x="8118" y="32226"/>
                  </a:cubicBezTo>
                  <a:cubicBezTo>
                    <a:pt x="8118" y="32226"/>
                    <a:pt x="8118" y="32226"/>
                    <a:pt x="8118" y="32226"/>
                  </a:cubicBezTo>
                  <a:cubicBezTo>
                    <a:pt x="8118" y="32226"/>
                    <a:pt x="8118" y="27060"/>
                    <a:pt x="8118" y="27060"/>
                  </a:cubicBezTo>
                  <a:cubicBezTo>
                    <a:pt x="8118" y="27060"/>
                    <a:pt x="8118" y="27060"/>
                    <a:pt x="8118" y="27060"/>
                  </a:cubicBezTo>
                  <a:cubicBezTo>
                    <a:pt x="8118" y="27060"/>
                    <a:pt x="11808" y="27060"/>
                    <a:pt x="12546" y="27060"/>
                  </a:cubicBezTo>
                  <a:cubicBezTo>
                    <a:pt x="13284" y="27060"/>
                    <a:pt x="12546" y="22632"/>
                    <a:pt x="12546" y="21894"/>
                  </a:cubicBezTo>
                  <a:cubicBezTo>
                    <a:pt x="12546" y="21156"/>
                    <a:pt x="12546" y="21894"/>
                    <a:pt x="12546" y="21894"/>
                  </a:cubicBezTo>
                  <a:cubicBezTo>
                    <a:pt x="12546" y="21894"/>
                    <a:pt x="12546" y="21894"/>
                    <a:pt x="12546" y="21894"/>
                  </a:cubicBezTo>
                  <a:lnTo>
                    <a:pt x="26568" y="16728"/>
                  </a:lnTo>
                  <a:lnTo>
                    <a:pt x="65682" y="16728"/>
                  </a:lnTo>
                  <a:cubicBezTo>
                    <a:pt x="65682" y="16728"/>
                    <a:pt x="65682" y="16728"/>
                    <a:pt x="65682" y="16728"/>
                  </a:cubicBezTo>
                  <a:cubicBezTo>
                    <a:pt x="65682" y="16728"/>
                    <a:pt x="65682" y="16728"/>
                    <a:pt x="61254" y="16728"/>
                  </a:cubicBezTo>
                  <a:lnTo>
                    <a:pt x="49446" y="16728"/>
                  </a:lnTo>
                  <a:lnTo>
                    <a:pt x="53874" y="16728"/>
                  </a:lnTo>
                  <a:lnTo>
                    <a:pt x="65682" y="16728"/>
                  </a:lnTo>
                  <a:cubicBezTo>
                    <a:pt x="65682" y="16728"/>
                    <a:pt x="65682" y="16728"/>
                    <a:pt x="65682" y="16728"/>
                  </a:cubicBezTo>
                  <a:cubicBezTo>
                    <a:pt x="65313" y="18926"/>
                    <a:pt x="65313" y="21171"/>
                    <a:pt x="65682" y="23370"/>
                  </a:cubicBezTo>
                  <a:cubicBezTo>
                    <a:pt x="65682" y="23370"/>
                    <a:pt x="65682" y="23370"/>
                    <a:pt x="65682" y="28536"/>
                  </a:cubicBezTo>
                  <a:cubicBezTo>
                    <a:pt x="68169" y="30950"/>
                    <a:pt x="71210" y="32723"/>
                    <a:pt x="74538" y="33702"/>
                  </a:cubicBezTo>
                  <a:cubicBezTo>
                    <a:pt x="74538" y="33702"/>
                    <a:pt x="74538" y="33702"/>
                    <a:pt x="74538" y="33702"/>
                  </a:cubicBezTo>
                  <a:cubicBezTo>
                    <a:pt x="74538" y="33702"/>
                    <a:pt x="74538" y="33702"/>
                    <a:pt x="74538" y="33702"/>
                  </a:cubicBezTo>
                  <a:lnTo>
                    <a:pt x="79704" y="33702"/>
                  </a:lnTo>
                  <a:cubicBezTo>
                    <a:pt x="79704" y="33702"/>
                    <a:pt x="79704" y="33702"/>
                    <a:pt x="79704" y="33702"/>
                  </a:cubicBezTo>
                  <a:lnTo>
                    <a:pt x="79704" y="38130"/>
                  </a:lnTo>
                  <a:cubicBezTo>
                    <a:pt x="79704" y="38130"/>
                    <a:pt x="79704" y="38130"/>
                    <a:pt x="79704" y="38130"/>
                  </a:cubicBezTo>
                  <a:lnTo>
                    <a:pt x="83394" y="49200"/>
                  </a:lnTo>
                  <a:lnTo>
                    <a:pt x="78966" y="49200"/>
                  </a:lnTo>
                  <a:cubicBezTo>
                    <a:pt x="78966" y="49200"/>
                    <a:pt x="78966" y="49200"/>
                    <a:pt x="78966" y="49200"/>
                  </a:cubicBezTo>
                  <a:cubicBezTo>
                    <a:pt x="78966" y="49200"/>
                    <a:pt x="78966" y="49200"/>
                    <a:pt x="78966" y="49200"/>
                  </a:cubicBezTo>
                  <a:lnTo>
                    <a:pt x="78966" y="49200"/>
                  </a:lnTo>
                  <a:lnTo>
                    <a:pt x="78966" y="49200"/>
                  </a:lnTo>
                  <a:cubicBezTo>
                    <a:pt x="78966" y="49200"/>
                    <a:pt x="78966" y="49200"/>
                    <a:pt x="78966" y="49200"/>
                  </a:cubicBezTo>
                  <a:cubicBezTo>
                    <a:pt x="80508" y="48092"/>
                    <a:pt x="82590" y="48092"/>
                    <a:pt x="84132" y="49200"/>
                  </a:cubicBezTo>
                  <a:lnTo>
                    <a:pt x="84132" y="49200"/>
                  </a:lnTo>
                  <a:lnTo>
                    <a:pt x="90774" y="49200"/>
                  </a:lnTo>
                  <a:cubicBezTo>
                    <a:pt x="91697" y="46599"/>
                    <a:pt x="92936" y="44121"/>
                    <a:pt x="94464" y="41820"/>
                  </a:cubicBezTo>
                  <a:cubicBezTo>
                    <a:pt x="94781" y="40113"/>
                    <a:pt x="94781" y="38361"/>
                    <a:pt x="94464" y="36654"/>
                  </a:cubicBezTo>
                  <a:cubicBezTo>
                    <a:pt x="94877" y="32729"/>
                    <a:pt x="94877" y="28771"/>
                    <a:pt x="94464" y="24846"/>
                  </a:cubicBezTo>
                  <a:cubicBezTo>
                    <a:pt x="94973" y="23414"/>
                    <a:pt x="94973" y="21850"/>
                    <a:pt x="94464" y="20418"/>
                  </a:cubicBezTo>
                  <a:cubicBezTo>
                    <a:pt x="94464" y="20418"/>
                    <a:pt x="94464" y="15990"/>
                    <a:pt x="90036" y="15990"/>
                  </a:cubicBezTo>
                  <a:cubicBezTo>
                    <a:pt x="87645" y="16834"/>
                    <a:pt x="85047" y="16834"/>
                    <a:pt x="82656" y="15990"/>
                  </a:cubicBezTo>
                  <a:cubicBezTo>
                    <a:pt x="82058" y="12820"/>
                    <a:pt x="82058" y="9566"/>
                    <a:pt x="82656" y="6396"/>
                  </a:cubicBezTo>
                  <a:cubicBezTo>
                    <a:pt x="82656" y="1968"/>
                    <a:pt x="78228" y="1230"/>
                    <a:pt x="73062" y="492"/>
                  </a:cubicBezTo>
                  <a:cubicBezTo>
                    <a:pt x="68656" y="-154"/>
                    <a:pt x="64184" y="-154"/>
                    <a:pt x="59778" y="492"/>
                  </a:cubicBezTo>
                  <a:cubicBezTo>
                    <a:pt x="55874" y="1182"/>
                    <a:pt x="51874" y="1182"/>
                    <a:pt x="47970" y="492"/>
                  </a:cubicBezTo>
                  <a:cubicBezTo>
                    <a:pt x="47970" y="492"/>
                    <a:pt x="47970" y="492"/>
                    <a:pt x="47970" y="492"/>
                  </a:cubicBezTo>
                  <a:cubicBezTo>
                    <a:pt x="47970" y="492"/>
                    <a:pt x="47970" y="492"/>
                    <a:pt x="47970" y="492"/>
                  </a:cubicBezTo>
                  <a:lnTo>
                    <a:pt x="42804" y="492"/>
                  </a:lnTo>
                  <a:cubicBezTo>
                    <a:pt x="42804" y="492"/>
                    <a:pt x="42804" y="492"/>
                    <a:pt x="42804" y="492"/>
                  </a:cubicBezTo>
                  <a:cubicBezTo>
                    <a:pt x="43062" y="2451"/>
                    <a:pt x="43062" y="4437"/>
                    <a:pt x="42804" y="6396"/>
                  </a:cubicBezTo>
                  <a:cubicBezTo>
                    <a:pt x="42804" y="6396"/>
                    <a:pt x="42804" y="6396"/>
                    <a:pt x="38376" y="6396"/>
                  </a:cubicBezTo>
                  <a:cubicBezTo>
                    <a:pt x="33948" y="6396"/>
                    <a:pt x="38376" y="6396"/>
                    <a:pt x="38376" y="6396"/>
                  </a:cubicBezTo>
                  <a:lnTo>
                    <a:pt x="38376" y="6396"/>
                  </a:lnTo>
                  <a:cubicBezTo>
                    <a:pt x="38376" y="6396"/>
                    <a:pt x="38376" y="6396"/>
                    <a:pt x="38376" y="6396"/>
                  </a:cubicBezTo>
                  <a:lnTo>
                    <a:pt x="38376" y="6396"/>
                  </a:lnTo>
                  <a:lnTo>
                    <a:pt x="34686" y="6396"/>
                  </a:lnTo>
                  <a:cubicBezTo>
                    <a:pt x="34686" y="6396"/>
                    <a:pt x="34686" y="6396"/>
                    <a:pt x="34686" y="6396"/>
                  </a:cubicBezTo>
                  <a:cubicBezTo>
                    <a:pt x="34686" y="6396"/>
                    <a:pt x="34686" y="6396"/>
                    <a:pt x="34686" y="6396"/>
                  </a:cubicBezTo>
                  <a:cubicBezTo>
                    <a:pt x="34686" y="6396"/>
                    <a:pt x="34686" y="6396"/>
                    <a:pt x="30996" y="1968"/>
                  </a:cubicBezTo>
                  <a:cubicBezTo>
                    <a:pt x="27306" y="-2460"/>
                    <a:pt x="30996" y="1968"/>
                    <a:pt x="30996" y="1968"/>
                  </a:cubicBezTo>
                  <a:cubicBezTo>
                    <a:pt x="30996" y="1968"/>
                    <a:pt x="27306" y="1968"/>
                    <a:pt x="25830" y="1968"/>
                  </a:cubicBezTo>
                  <a:lnTo>
                    <a:pt x="25830" y="1968"/>
                  </a:lnTo>
                  <a:cubicBezTo>
                    <a:pt x="25830" y="1968"/>
                    <a:pt x="25830" y="1968"/>
                    <a:pt x="25830" y="1968"/>
                  </a:cubicBezTo>
                  <a:lnTo>
                    <a:pt x="0" y="21894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CFF0845-9E8C-46D7-AF5E-548B25AC8AA6}"/>
                </a:ext>
              </a:extLst>
            </p:cNvPr>
            <p:cNvSpPr/>
            <p:nvPr/>
          </p:nvSpPr>
          <p:spPr>
            <a:xfrm>
              <a:off x="3781308" y="2047382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0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6834B26-DC3A-48F8-86AC-DA234EDF47FB}"/>
                </a:ext>
              </a:extLst>
            </p:cNvPr>
            <p:cNvSpPr/>
            <p:nvPr/>
          </p:nvSpPr>
          <p:spPr>
            <a:xfrm>
              <a:off x="3789427" y="2047382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0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78C8F6FB-876C-4302-9F4E-145D387C4C8D}"/>
                </a:ext>
              </a:extLst>
            </p:cNvPr>
            <p:cNvSpPr/>
            <p:nvPr/>
          </p:nvSpPr>
          <p:spPr>
            <a:xfrm>
              <a:off x="3674039" y="2050334"/>
              <a:ext cx="147859" cy="4427"/>
            </a:xfrm>
            <a:custGeom>
              <a:avLst/>
              <a:gdLst>
                <a:gd name="connsiteX0" fmla="*/ 259 w 147859"/>
                <a:gd name="connsiteY0" fmla="*/ 4428 h 4427"/>
                <a:gd name="connsiteX1" fmla="*/ 147859 w 147859"/>
                <a:gd name="connsiteY1" fmla="*/ 4428 h 4427"/>
                <a:gd name="connsiteX2" fmla="*/ 147859 w 147859"/>
                <a:gd name="connsiteY2" fmla="*/ 0 h 4427"/>
                <a:gd name="connsiteX3" fmla="*/ 259 w 147859"/>
                <a:gd name="connsiteY3" fmla="*/ 0 h 4427"/>
                <a:gd name="connsiteX4" fmla="*/ 259 w 147859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859" h="4427">
                  <a:moveTo>
                    <a:pt x="259" y="4428"/>
                  </a:moveTo>
                  <a:lnTo>
                    <a:pt x="147859" y="4428"/>
                  </a:lnTo>
                  <a:cubicBezTo>
                    <a:pt x="147859" y="4428"/>
                    <a:pt x="147859" y="4428"/>
                    <a:pt x="147859" y="0"/>
                  </a:cubicBezTo>
                  <a:lnTo>
                    <a:pt x="259" y="0"/>
                  </a:lnTo>
                  <a:cubicBezTo>
                    <a:pt x="-86" y="1456"/>
                    <a:pt x="-86" y="2972"/>
                    <a:pt x="259" y="442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593DEC6-EAD2-462A-B1A4-513AF53EE497}"/>
                </a:ext>
              </a:extLst>
            </p:cNvPr>
            <p:cNvSpPr/>
            <p:nvPr/>
          </p:nvSpPr>
          <p:spPr>
            <a:xfrm>
              <a:off x="3767170" y="1961775"/>
              <a:ext cx="40991" cy="36351"/>
            </a:xfrm>
            <a:custGeom>
              <a:avLst/>
              <a:gdLst>
                <a:gd name="connsiteX0" fmla="*/ 22995 w 40991"/>
                <a:gd name="connsiteY0" fmla="*/ 35424 h 36351"/>
                <a:gd name="connsiteX1" fmla="*/ 22995 w 40991"/>
                <a:gd name="connsiteY1" fmla="*/ 35424 h 36351"/>
                <a:gd name="connsiteX2" fmla="*/ 27423 w 40991"/>
                <a:gd name="connsiteY2" fmla="*/ 35424 h 36351"/>
                <a:gd name="connsiteX3" fmla="*/ 38493 w 40991"/>
                <a:gd name="connsiteY3" fmla="*/ 35424 h 36351"/>
                <a:gd name="connsiteX4" fmla="*/ 39150 w 40991"/>
                <a:gd name="connsiteY4" fmla="*/ 25008 h 36351"/>
                <a:gd name="connsiteX5" fmla="*/ 38493 w 40991"/>
                <a:gd name="connsiteY5" fmla="*/ 24354 h 36351"/>
                <a:gd name="connsiteX6" fmla="*/ 24471 w 40991"/>
                <a:gd name="connsiteY6" fmla="*/ 19926 h 36351"/>
                <a:gd name="connsiteX7" fmla="*/ 9711 w 40991"/>
                <a:gd name="connsiteY7" fmla="*/ 19926 h 36351"/>
                <a:gd name="connsiteX8" fmla="*/ 855 w 40991"/>
                <a:gd name="connsiteY8" fmla="*/ 13284 h 36351"/>
                <a:gd name="connsiteX9" fmla="*/ 6309 w 40991"/>
                <a:gd name="connsiteY9" fmla="*/ 6959 h 36351"/>
                <a:gd name="connsiteX10" fmla="*/ 8973 w 40991"/>
                <a:gd name="connsiteY10" fmla="*/ 7380 h 36351"/>
                <a:gd name="connsiteX11" fmla="*/ 18567 w 40991"/>
                <a:gd name="connsiteY11" fmla="*/ 7380 h 36351"/>
                <a:gd name="connsiteX12" fmla="*/ 31851 w 40991"/>
                <a:gd name="connsiteY12" fmla="*/ 7380 h 36351"/>
                <a:gd name="connsiteX13" fmla="*/ 39969 w 40991"/>
                <a:gd name="connsiteY13" fmla="*/ 2214 h 36351"/>
                <a:gd name="connsiteX14" fmla="*/ 35541 w 40991"/>
                <a:gd name="connsiteY14" fmla="*/ 2214 h 36351"/>
                <a:gd name="connsiteX15" fmla="*/ 24471 w 40991"/>
                <a:gd name="connsiteY15" fmla="*/ 2214 h 36351"/>
                <a:gd name="connsiteX16" fmla="*/ 13401 w 40991"/>
                <a:gd name="connsiteY16" fmla="*/ 2214 h 36351"/>
                <a:gd name="connsiteX17" fmla="*/ 855 w 40991"/>
                <a:gd name="connsiteY17" fmla="*/ 8856 h 36351"/>
                <a:gd name="connsiteX18" fmla="*/ 6021 w 40991"/>
                <a:gd name="connsiteY18" fmla="*/ 19188 h 36351"/>
                <a:gd name="connsiteX19" fmla="*/ 32589 w 40991"/>
                <a:gd name="connsiteY19" fmla="*/ 23616 h 36351"/>
                <a:gd name="connsiteX20" fmla="*/ 37017 w 40991"/>
                <a:gd name="connsiteY20" fmla="*/ 33210 h 36351"/>
                <a:gd name="connsiteX21" fmla="*/ 22995 w 40991"/>
                <a:gd name="connsiteY21" fmla="*/ 35424 h 36351"/>
                <a:gd name="connsiteX22" fmla="*/ 26685 w 40991"/>
                <a:gd name="connsiteY22" fmla="*/ 0 h 36351"/>
                <a:gd name="connsiteX23" fmla="*/ 34065 w 40991"/>
                <a:gd name="connsiteY23" fmla="*/ 0 h 36351"/>
                <a:gd name="connsiteX24" fmla="*/ 27423 w 40991"/>
                <a:gd name="connsiteY24" fmla="*/ 0 h 36351"/>
                <a:gd name="connsiteX25" fmla="*/ 27423 w 40991"/>
                <a:gd name="connsiteY25" fmla="*/ 0 h 3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0991" h="36351">
                  <a:moveTo>
                    <a:pt x="22995" y="35424"/>
                  </a:moveTo>
                  <a:lnTo>
                    <a:pt x="22995" y="35424"/>
                  </a:lnTo>
                  <a:lnTo>
                    <a:pt x="27423" y="35424"/>
                  </a:lnTo>
                  <a:cubicBezTo>
                    <a:pt x="31010" y="36661"/>
                    <a:pt x="34906" y="36661"/>
                    <a:pt x="38493" y="35424"/>
                  </a:cubicBezTo>
                  <a:cubicBezTo>
                    <a:pt x="41548" y="32728"/>
                    <a:pt x="41843" y="28065"/>
                    <a:pt x="39150" y="25008"/>
                  </a:cubicBezTo>
                  <a:cubicBezTo>
                    <a:pt x="38943" y="24776"/>
                    <a:pt x="38722" y="24558"/>
                    <a:pt x="38493" y="24354"/>
                  </a:cubicBezTo>
                  <a:cubicBezTo>
                    <a:pt x="34390" y="21468"/>
                    <a:pt x="29489" y="19922"/>
                    <a:pt x="24471" y="19926"/>
                  </a:cubicBezTo>
                  <a:lnTo>
                    <a:pt x="9711" y="19926"/>
                  </a:lnTo>
                  <a:cubicBezTo>
                    <a:pt x="3807" y="19926"/>
                    <a:pt x="855" y="17712"/>
                    <a:pt x="855" y="13284"/>
                  </a:cubicBezTo>
                  <a:cubicBezTo>
                    <a:pt x="611" y="10032"/>
                    <a:pt x="3054" y="7201"/>
                    <a:pt x="6309" y="6959"/>
                  </a:cubicBezTo>
                  <a:cubicBezTo>
                    <a:pt x="7216" y="6891"/>
                    <a:pt x="8132" y="7035"/>
                    <a:pt x="8973" y="7380"/>
                  </a:cubicBezTo>
                  <a:cubicBezTo>
                    <a:pt x="12058" y="6185"/>
                    <a:pt x="15482" y="6185"/>
                    <a:pt x="18567" y="7380"/>
                  </a:cubicBezTo>
                  <a:cubicBezTo>
                    <a:pt x="22906" y="8651"/>
                    <a:pt x="27511" y="8651"/>
                    <a:pt x="31851" y="7380"/>
                  </a:cubicBezTo>
                  <a:cubicBezTo>
                    <a:pt x="35342" y="7407"/>
                    <a:pt x="38515" y="5384"/>
                    <a:pt x="39969" y="2214"/>
                  </a:cubicBezTo>
                  <a:lnTo>
                    <a:pt x="35541" y="2214"/>
                  </a:lnTo>
                  <a:cubicBezTo>
                    <a:pt x="31851" y="2015"/>
                    <a:pt x="28161" y="2015"/>
                    <a:pt x="24471" y="2214"/>
                  </a:cubicBezTo>
                  <a:cubicBezTo>
                    <a:pt x="20818" y="1497"/>
                    <a:pt x="17054" y="1497"/>
                    <a:pt x="13401" y="2214"/>
                  </a:cubicBezTo>
                  <a:cubicBezTo>
                    <a:pt x="13401" y="2214"/>
                    <a:pt x="3069" y="2214"/>
                    <a:pt x="855" y="8856"/>
                  </a:cubicBezTo>
                  <a:cubicBezTo>
                    <a:pt x="-1359" y="15498"/>
                    <a:pt x="855" y="16236"/>
                    <a:pt x="6021" y="19188"/>
                  </a:cubicBezTo>
                  <a:cubicBezTo>
                    <a:pt x="14604" y="21977"/>
                    <a:pt x="23563" y="23469"/>
                    <a:pt x="32589" y="23616"/>
                  </a:cubicBezTo>
                  <a:cubicBezTo>
                    <a:pt x="39231" y="23616"/>
                    <a:pt x="39231" y="30996"/>
                    <a:pt x="37017" y="33210"/>
                  </a:cubicBezTo>
                  <a:cubicBezTo>
                    <a:pt x="34803" y="35424"/>
                    <a:pt x="24471" y="35424"/>
                    <a:pt x="22995" y="35424"/>
                  </a:cubicBezTo>
                  <a:close/>
                  <a:moveTo>
                    <a:pt x="26685" y="0"/>
                  </a:moveTo>
                  <a:lnTo>
                    <a:pt x="34065" y="0"/>
                  </a:lnTo>
                  <a:cubicBezTo>
                    <a:pt x="31873" y="458"/>
                    <a:pt x="29615" y="458"/>
                    <a:pt x="27423" y="0"/>
                  </a:cubicBezTo>
                  <a:lnTo>
                    <a:pt x="27423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5D62392-768F-4D99-9F13-9C65268CF954}"/>
                </a:ext>
              </a:extLst>
            </p:cNvPr>
            <p:cNvSpPr/>
            <p:nvPr/>
          </p:nvSpPr>
          <p:spPr>
            <a:xfrm>
              <a:off x="3731125" y="1957347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0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7DCE7C20-6B9B-4BA1-A03C-3F9BCCFDCF36}"/>
                </a:ext>
              </a:extLst>
            </p:cNvPr>
            <p:cNvSpPr/>
            <p:nvPr/>
          </p:nvSpPr>
          <p:spPr>
            <a:xfrm>
              <a:off x="3794593" y="1963988"/>
              <a:ext cx="6642" cy="343"/>
            </a:xfrm>
            <a:custGeom>
              <a:avLst/>
              <a:gdLst>
                <a:gd name="connsiteX0" fmla="*/ 0 w 6642"/>
                <a:gd name="connsiteY0" fmla="*/ 0 h 343"/>
                <a:gd name="connsiteX1" fmla="*/ 6642 w 6642"/>
                <a:gd name="connsiteY1" fmla="*/ 0 h 343"/>
                <a:gd name="connsiteX2" fmla="*/ 0 w 6642"/>
                <a:gd name="connsiteY2" fmla="*/ 0 h 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343">
                  <a:moveTo>
                    <a:pt x="0" y="0"/>
                  </a:moveTo>
                  <a:cubicBezTo>
                    <a:pt x="2192" y="458"/>
                    <a:pt x="4450" y="458"/>
                    <a:pt x="66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DF85A57-DA66-405C-BFFE-5955CDB15662}"/>
                </a:ext>
              </a:extLst>
            </p:cNvPr>
            <p:cNvSpPr/>
            <p:nvPr/>
          </p:nvSpPr>
          <p:spPr>
            <a:xfrm>
              <a:off x="3904944" y="2099043"/>
              <a:ext cx="66769" cy="45755"/>
            </a:xfrm>
            <a:custGeom>
              <a:avLst/>
              <a:gdLst>
                <a:gd name="connsiteX0" fmla="*/ 7729 w 66769"/>
                <a:gd name="connsiteY0" fmla="*/ 28782 h 45755"/>
                <a:gd name="connsiteX1" fmla="*/ 37249 w 66769"/>
                <a:gd name="connsiteY1" fmla="*/ 34686 h 45755"/>
                <a:gd name="connsiteX2" fmla="*/ 41677 w 66769"/>
                <a:gd name="connsiteY2" fmla="*/ 34686 h 45755"/>
                <a:gd name="connsiteX3" fmla="*/ 41677 w 66769"/>
                <a:gd name="connsiteY3" fmla="*/ 34686 h 45755"/>
                <a:gd name="connsiteX4" fmla="*/ 41677 w 66769"/>
                <a:gd name="connsiteY4" fmla="*/ 34686 h 45755"/>
                <a:gd name="connsiteX5" fmla="*/ 41677 w 66769"/>
                <a:gd name="connsiteY5" fmla="*/ 30996 h 45755"/>
                <a:gd name="connsiteX6" fmla="*/ 41677 w 66769"/>
                <a:gd name="connsiteY6" fmla="*/ 30996 h 45755"/>
                <a:gd name="connsiteX7" fmla="*/ 45367 w 66769"/>
                <a:gd name="connsiteY7" fmla="*/ 40590 h 45755"/>
                <a:gd name="connsiteX8" fmla="*/ 53485 w 66769"/>
                <a:gd name="connsiteY8" fmla="*/ 45756 h 45755"/>
                <a:gd name="connsiteX9" fmla="*/ 57913 w 66769"/>
                <a:gd name="connsiteY9" fmla="*/ 45756 h 45755"/>
                <a:gd name="connsiteX10" fmla="*/ 57913 w 66769"/>
                <a:gd name="connsiteY10" fmla="*/ 36900 h 45755"/>
                <a:gd name="connsiteX11" fmla="*/ 57913 w 66769"/>
                <a:gd name="connsiteY11" fmla="*/ 36900 h 45755"/>
                <a:gd name="connsiteX12" fmla="*/ 40201 w 66769"/>
                <a:gd name="connsiteY12" fmla="*/ 32472 h 45755"/>
                <a:gd name="connsiteX13" fmla="*/ 40201 w 66769"/>
                <a:gd name="connsiteY13" fmla="*/ 28782 h 45755"/>
                <a:gd name="connsiteX14" fmla="*/ 46105 w 66769"/>
                <a:gd name="connsiteY14" fmla="*/ 11070 h 45755"/>
                <a:gd name="connsiteX15" fmla="*/ 31345 w 66769"/>
                <a:gd name="connsiteY15" fmla="*/ 6642 h 45755"/>
                <a:gd name="connsiteX16" fmla="*/ 26917 w 66769"/>
                <a:gd name="connsiteY16" fmla="*/ 25830 h 45755"/>
                <a:gd name="connsiteX17" fmla="*/ 22489 w 66769"/>
                <a:gd name="connsiteY17" fmla="*/ 25830 h 45755"/>
                <a:gd name="connsiteX18" fmla="*/ 349 w 66769"/>
                <a:gd name="connsiteY18" fmla="*/ 20664 h 45755"/>
                <a:gd name="connsiteX19" fmla="*/ 349 w 66769"/>
                <a:gd name="connsiteY19" fmla="*/ 24354 h 45755"/>
                <a:gd name="connsiteX20" fmla="*/ 349 w 66769"/>
                <a:gd name="connsiteY20" fmla="*/ 33948 h 45755"/>
                <a:gd name="connsiteX21" fmla="*/ 7729 w 66769"/>
                <a:gd name="connsiteY21" fmla="*/ 28782 h 45755"/>
                <a:gd name="connsiteX22" fmla="*/ 62341 w 66769"/>
                <a:gd name="connsiteY22" fmla="*/ 28782 h 45755"/>
                <a:gd name="connsiteX23" fmla="*/ 66769 w 66769"/>
                <a:gd name="connsiteY23" fmla="*/ 33948 h 45755"/>
                <a:gd name="connsiteX24" fmla="*/ 62341 w 66769"/>
                <a:gd name="connsiteY24" fmla="*/ 38376 h 45755"/>
                <a:gd name="connsiteX25" fmla="*/ 57175 w 66769"/>
                <a:gd name="connsiteY25" fmla="*/ 33948 h 45755"/>
                <a:gd name="connsiteX26" fmla="*/ 59588 w 66769"/>
                <a:gd name="connsiteY26" fmla="*/ 27053 h 45755"/>
                <a:gd name="connsiteX27" fmla="*/ 62341 w 66769"/>
                <a:gd name="connsiteY27" fmla="*/ 26568 h 45755"/>
                <a:gd name="connsiteX28" fmla="*/ 44629 w 66769"/>
                <a:gd name="connsiteY28" fmla="*/ 2214 h 45755"/>
                <a:gd name="connsiteX29" fmla="*/ 49057 w 66769"/>
                <a:gd name="connsiteY29" fmla="*/ 7380 h 45755"/>
                <a:gd name="connsiteX30" fmla="*/ 44629 w 66769"/>
                <a:gd name="connsiteY30" fmla="*/ 11808 h 45755"/>
                <a:gd name="connsiteX31" fmla="*/ 40201 w 66769"/>
                <a:gd name="connsiteY31" fmla="*/ 7380 h 45755"/>
                <a:gd name="connsiteX32" fmla="*/ 42643 w 66769"/>
                <a:gd name="connsiteY32" fmla="*/ 496 h 45755"/>
                <a:gd name="connsiteX33" fmla="*/ 44629 w 66769"/>
                <a:gd name="connsiteY33" fmla="*/ 0 h 45755"/>
                <a:gd name="connsiteX34" fmla="*/ 44629 w 66769"/>
                <a:gd name="connsiteY34" fmla="*/ 13284 h 45755"/>
                <a:gd name="connsiteX35" fmla="*/ 49057 w 66769"/>
                <a:gd name="connsiteY35" fmla="*/ 17712 h 45755"/>
                <a:gd name="connsiteX36" fmla="*/ 44629 w 66769"/>
                <a:gd name="connsiteY36" fmla="*/ 22878 h 45755"/>
                <a:gd name="connsiteX37" fmla="*/ 37411 w 66769"/>
                <a:gd name="connsiteY37" fmla="*/ 21756 h 45755"/>
                <a:gd name="connsiteX38" fmla="*/ 36511 w 66769"/>
                <a:gd name="connsiteY38" fmla="*/ 17712 h 45755"/>
                <a:gd name="connsiteX39" fmla="*/ 39979 w 66769"/>
                <a:gd name="connsiteY39" fmla="*/ 11282 h 45755"/>
                <a:gd name="connsiteX40" fmla="*/ 41677 w 66769"/>
                <a:gd name="connsiteY40" fmla="*/ 11070 h 45755"/>
                <a:gd name="connsiteX41" fmla="*/ 40939 w 66769"/>
                <a:gd name="connsiteY41" fmla="*/ 24354 h 45755"/>
                <a:gd name="connsiteX42" fmla="*/ 45367 w 66769"/>
                <a:gd name="connsiteY42" fmla="*/ 28782 h 45755"/>
                <a:gd name="connsiteX43" fmla="*/ 42607 w 66769"/>
                <a:gd name="connsiteY43" fmla="*/ 33210 h 45755"/>
                <a:gd name="connsiteX44" fmla="*/ 40939 w 66769"/>
                <a:gd name="connsiteY44" fmla="*/ 33210 h 45755"/>
                <a:gd name="connsiteX45" fmla="*/ 36511 w 66769"/>
                <a:gd name="connsiteY45" fmla="*/ 28782 h 45755"/>
                <a:gd name="connsiteX46" fmla="*/ 37308 w 66769"/>
                <a:gd name="connsiteY46" fmla="*/ 22571 h 45755"/>
                <a:gd name="connsiteX47" fmla="*/ 37987 w 66769"/>
                <a:gd name="connsiteY47" fmla="*/ 22140 h 45755"/>
                <a:gd name="connsiteX48" fmla="*/ 28393 w 66769"/>
                <a:gd name="connsiteY48" fmla="*/ 24354 h 45755"/>
                <a:gd name="connsiteX49" fmla="*/ 32821 w 66769"/>
                <a:gd name="connsiteY49" fmla="*/ 28782 h 45755"/>
                <a:gd name="connsiteX50" fmla="*/ 28393 w 66769"/>
                <a:gd name="connsiteY50" fmla="*/ 33210 h 45755"/>
                <a:gd name="connsiteX51" fmla="*/ 23965 w 66769"/>
                <a:gd name="connsiteY51" fmla="*/ 28782 h 45755"/>
                <a:gd name="connsiteX52" fmla="*/ 19168 w 66769"/>
                <a:gd name="connsiteY52" fmla="*/ 22509 h 45755"/>
                <a:gd name="connsiteX53" fmla="*/ 25441 w 66769"/>
                <a:gd name="connsiteY53" fmla="*/ 17712 h 45755"/>
                <a:gd name="connsiteX54" fmla="*/ 15847 w 66769"/>
                <a:gd name="connsiteY54" fmla="*/ 24354 h 45755"/>
                <a:gd name="connsiteX55" fmla="*/ 20275 w 66769"/>
                <a:gd name="connsiteY55" fmla="*/ 28782 h 45755"/>
                <a:gd name="connsiteX56" fmla="*/ 15847 w 66769"/>
                <a:gd name="connsiteY56" fmla="*/ 33210 h 45755"/>
                <a:gd name="connsiteX57" fmla="*/ 11419 w 66769"/>
                <a:gd name="connsiteY57" fmla="*/ 28782 h 45755"/>
                <a:gd name="connsiteX58" fmla="*/ 6622 w 66769"/>
                <a:gd name="connsiteY58" fmla="*/ 22509 h 45755"/>
                <a:gd name="connsiteX59" fmla="*/ 12895 w 66769"/>
                <a:gd name="connsiteY59" fmla="*/ 17712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66769" h="45755">
                  <a:moveTo>
                    <a:pt x="7729" y="28782"/>
                  </a:moveTo>
                  <a:lnTo>
                    <a:pt x="37249" y="34686"/>
                  </a:lnTo>
                  <a:lnTo>
                    <a:pt x="41677" y="34686"/>
                  </a:lnTo>
                  <a:lnTo>
                    <a:pt x="41677" y="34686"/>
                  </a:lnTo>
                  <a:lnTo>
                    <a:pt x="41677" y="34686"/>
                  </a:lnTo>
                  <a:cubicBezTo>
                    <a:pt x="41832" y="33461"/>
                    <a:pt x="41832" y="32221"/>
                    <a:pt x="41677" y="30996"/>
                  </a:cubicBezTo>
                  <a:cubicBezTo>
                    <a:pt x="41677" y="30996"/>
                    <a:pt x="41677" y="30996"/>
                    <a:pt x="41677" y="30996"/>
                  </a:cubicBezTo>
                  <a:cubicBezTo>
                    <a:pt x="43832" y="33759"/>
                    <a:pt x="45116" y="37098"/>
                    <a:pt x="45367" y="40590"/>
                  </a:cubicBezTo>
                  <a:cubicBezTo>
                    <a:pt x="45367" y="40590"/>
                    <a:pt x="51271" y="45756"/>
                    <a:pt x="53485" y="45756"/>
                  </a:cubicBezTo>
                  <a:cubicBezTo>
                    <a:pt x="55699" y="45756"/>
                    <a:pt x="53485" y="45756"/>
                    <a:pt x="57913" y="45756"/>
                  </a:cubicBezTo>
                  <a:cubicBezTo>
                    <a:pt x="58577" y="42842"/>
                    <a:pt x="58577" y="39814"/>
                    <a:pt x="57913" y="36900"/>
                  </a:cubicBezTo>
                  <a:cubicBezTo>
                    <a:pt x="57913" y="36900"/>
                    <a:pt x="57913" y="36900"/>
                    <a:pt x="57913" y="36900"/>
                  </a:cubicBezTo>
                  <a:lnTo>
                    <a:pt x="40201" y="32472"/>
                  </a:lnTo>
                  <a:cubicBezTo>
                    <a:pt x="40201" y="32472"/>
                    <a:pt x="40201" y="32472"/>
                    <a:pt x="40201" y="28782"/>
                  </a:cubicBezTo>
                  <a:lnTo>
                    <a:pt x="46105" y="11070"/>
                  </a:lnTo>
                  <a:cubicBezTo>
                    <a:pt x="41536" y="8611"/>
                    <a:pt x="36511" y="7105"/>
                    <a:pt x="31345" y="6642"/>
                  </a:cubicBezTo>
                  <a:cubicBezTo>
                    <a:pt x="31345" y="6642"/>
                    <a:pt x="31345" y="23616"/>
                    <a:pt x="26917" y="25830"/>
                  </a:cubicBezTo>
                  <a:cubicBezTo>
                    <a:pt x="22489" y="28044"/>
                    <a:pt x="26917" y="25830"/>
                    <a:pt x="22489" y="25830"/>
                  </a:cubicBezTo>
                  <a:lnTo>
                    <a:pt x="349" y="20664"/>
                  </a:lnTo>
                  <a:lnTo>
                    <a:pt x="349" y="24354"/>
                  </a:lnTo>
                  <a:cubicBezTo>
                    <a:pt x="-116" y="27536"/>
                    <a:pt x="-116" y="30767"/>
                    <a:pt x="349" y="33948"/>
                  </a:cubicBezTo>
                  <a:cubicBezTo>
                    <a:pt x="349" y="33948"/>
                    <a:pt x="4777" y="28044"/>
                    <a:pt x="7729" y="28782"/>
                  </a:cubicBezTo>
                  <a:close/>
                  <a:moveTo>
                    <a:pt x="62341" y="28782"/>
                  </a:moveTo>
                  <a:cubicBezTo>
                    <a:pt x="64902" y="29152"/>
                    <a:pt x="66798" y="31360"/>
                    <a:pt x="66769" y="33948"/>
                  </a:cubicBezTo>
                  <a:cubicBezTo>
                    <a:pt x="66769" y="36394"/>
                    <a:pt x="64784" y="38376"/>
                    <a:pt x="62341" y="38376"/>
                  </a:cubicBezTo>
                  <a:cubicBezTo>
                    <a:pt x="59750" y="38403"/>
                    <a:pt x="57544" y="36510"/>
                    <a:pt x="57175" y="33948"/>
                  </a:cubicBezTo>
                  <a:cubicBezTo>
                    <a:pt x="55935" y="31377"/>
                    <a:pt x="57020" y="28290"/>
                    <a:pt x="59588" y="27053"/>
                  </a:cubicBezTo>
                  <a:cubicBezTo>
                    <a:pt x="60444" y="26642"/>
                    <a:pt x="61396" y="26474"/>
                    <a:pt x="62341" y="26568"/>
                  </a:cubicBezTo>
                  <a:close/>
                  <a:moveTo>
                    <a:pt x="44629" y="2214"/>
                  </a:moveTo>
                  <a:cubicBezTo>
                    <a:pt x="47190" y="2584"/>
                    <a:pt x="49086" y="4792"/>
                    <a:pt x="49057" y="7380"/>
                  </a:cubicBezTo>
                  <a:cubicBezTo>
                    <a:pt x="49057" y="9826"/>
                    <a:pt x="47071" y="11808"/>
                    <a:pt x="44629" y="11808"/>
                  </a:cubicBezTo>
                  <a:cubicBezTo>
                    <a:pt x="42186" y="11808"/>
                    <a:pt x="40201" y="9826"/>
                    <a:pt x="40201" y="7380"/>
                  </a:cubicBezTo>
                  <a:cubicBezTo>
                    <a:pt x="38976" y="4804"/>
                    <a:pt x="40068" y="1722"/>
                    <a:pt x="42643" y="496"/>
                  </a:cubicBezTo>
                  <a:cubicBezTo>
                    <a:pt x="43271" y="200"/>
                    <a:pt x="43942" y="32"/>
                    <a:pt x="44629" y="0"/>
                  </a:cubicBezTo>
                  <a:close/>
                  <a:moveTo>
                    <a:pt x="44629" y="13284"/>
                  </a:moveTo>
                  <a:cubicBezTo>
                    <a:pt x="47071" y="13284"/>
                    <a:pt x="49057" y="15266"/>
                    <a:pt x="49057" y="17712"/>
                  </a:cubicBezTo>
                  <a:cubicBezTo>
                    <a:pt x="49086" y="20300"/>
                    <a:pt x="47190" y="22508"/>
                    <a:pt x="44629" y="22878"/>
                  </a:cubicBezTo>
                  <a:cubicBezTo>
                    <a:pt x="42326" y="24562"/>
                    <a:pt x="39094" y="24060"/>
                    <a:pt x="37411" y="21756"/>
                  </a:cubicBezTo>
                  <a:cubicBezTo>
                    <a:pt x="36562" y="20592"/>
                    <a:pt x="36230" y="19127"/>
                    <a:pt x="36511" y="17712"/>
                  </a:cubicBezTo>
                  <a:cubicBezTo>
                    <a:pt x="35692" y="14978"/>
                    <a:pt x="37249" y="12100"/>
                    <a:pt x="39979" y="11282"/>
                  </a:cubicBezTo>
                  <a:cubicBezTo>
                    <a:pt x="40533" y="11118"/>
                    <a:pt x="41101" y="11046"/>
                    <a:pt x="41677" y="11070"/>
                  </a:cubicBezTo>
                  <a:close/>
                  <a:moveTo>
                    <a:pt x="40939" y="24354"/>
                  </a:moveTo>
                  <a:cubicBezTo>
                    <a:pt x="43382" y="24354"/>
                    <a:pt x="45367" y="26336"/>
                    <a:pt x="45367" y="28782"/>
                  </a:cubicBezTo>
                  <a:cubicBezTo>
                    <a:pt x="45824" y="30767"/>
                    <a:pt x="44592" y="32749"/>
                    <a:pt x="42607" y="33210"/>
                  </a:cubicBezTo>
                  <a:cubicBezTo>
                    <a:pt x="42060" y="33337"/>
                    <a:pt x="41485" y="33337"/>
                    <a:pt x="40939" y="33210"/>
                  </a:cubicBezTo>
                  <a:cubicBezTo>
                    <a:pt x="38496" y="33210"/>
                    <a:pt x="36511" y="31228"/>
                    <a:pt x="36511" y="28782"/>
                  </a:cubicBezTo>
                  <a:cubicBezTo>
                    <a:pt x="35013" y="26846"/>
                    <a:pt x="35374" y="24065"/>
                    <a:pt x="37308" y="22571"/>
                  </a:cubicBezTo>
                  <a:cubicBezTo>
                    <a:pt x="37522" y="22407"/>
                    <a:pt x="37751" y="22263"/>
                    <a:pt x="37987" y="22140"/>
                  </a:cubicBezTo>
                  <a:close/>
                  <a:moveTo>
                    <a:pt x="28393" y="24354"/>
                  </a:moveTo>
                  <a:cubicBezTo>
                    <a:pt x="30836" y="24354"/>
                    <a:pt x="32821" y="26336"/>
                    <a:pt x="32821" y="28782"/>
                  </a:cubicBezTo>
                  <a:cubicBezTo>
                    <a:pt x="32821" y="31228"/>
                    <a:pt x="30836" y="33210"/>
                    <a:pt x="28393" y="33210"/>
                  </a:cubicBezTo>
                  <a:cubicBezTo>
                    <a:pt x="25950" y="33210"/>
                    <a:pt x="23965" y="31228"/>
                    <a:pt x="23965" y="28782"/>
                  </a:cubicBezTo>
                  <a:cubicBezTo>
                    <a:pt x="20909" y="28375"/>
                    <a:pt x="18762" y="25566"/>
                    <a:pt x="19168" y="22509"/>
                  </a:cubicBezTo>
                  <a:cubicBezTo>
                    <a:pt x="19574" y="19452"/>
                    <a:pt x="22385" y="17305"/>
                    <a:pt x="25441" y="17712"/>
                  </a:cubicBezTo>
                  <a:close/>
                  <a:moveTo>
                    <a:pt x="15847" y="24354"/>
                  </a:moveTo>
                  <a:cubicBezTo>
                    <a:pt x="18289" y="24354"/>
                    <a:pt x="20275" y="26336"/>
                    <a:pt x="20275" y="28782"/>
                  </a:cubicBezTo>
                  <a:cubicBezTo>
                    <a:pt x="20275" y="31228"/>
                    <a:pt x="18289" y="33210"/>
                    <a:pt x="15847" y="33210"/>
                  </a:cubicBezTo>
                  <a:cubicBezTo>
                    <a:pt x="13404" y="33210"/>
                    <a:pt x="11419" y="31228"/>
                    <a:pt x="11419" y="28782"/>
                  </a:cubicBezTo>
                  <a:cubicBezTo>
                    <a:pt x="8363" y="28375"/>
                    <a:pt x="6216" y="25566"/>
                    <a:pt x="6622" y="22509"/>
                  </a:cubicBezTo>
                  <a:cubicBezTo>
                    <a:pt x="7028" y="19452"/>
                    <a:pt x="9839" y="17305"/>
                    <a:pt x="12895" y="17712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82A89C3-09E6-45CB-91A7-79A6FF9F5936}"/>
                </a:ext>
              </a:extLst>
            </p:cNvPr>
            <p:cNvSpPr/>
            <p:nvPr/>
          </p:nvSpPr>
          <p:spPr>
            <a:xfrm>
              <a:off x="3856585" y="2125610"/>
              <a:ext cx="123901" cy="51058"/>
            </a:xfrm>
            <a:custGeom>
              <a:avLst/>
              <a:gdLst>
                <a:gd name="connsiteX0" fmla="*/ 16974 w 123901"/>
                <a:gd name="connsiteY0" fmla="*/ 14760 h 51058"/>
                <a:gd name="connsiteX1" fmla="*/ 0 w 123901"/>
                <a:gd name="connsiteY1" fmla="*/ 8856 h 51058"/>
                <a:gd name="connsiteX2" fmla="*/ 3690 w 123901"/>
                <a:gd name="connsiteY2" fmla="*/ 19926 h 51058"/>
                <a:gd name="connsiteX3" fmla="*/ 3690 w 123901"/>
                <a:gd name="connsiteY3" fmla="*/ 25092 h 51058"/>
                <a:gd name="connsiteX4" fmla="*/ 20664 w 123901"/>
                <a:gd name="connsiteY4" fmla="*/ 33948 h 51058"/>
                <a:gd name="connsiteX5" fmla="*/ 40590 w 123901"/>
                <a:gd name="connsiteY5" fmla="*/ 45018 h 51058"/>
                <a:gd name="connsiteX6" fmla="*/ 57564 w 123901"/>
                <a:gd name="connsiteY6" fmla="*/ 50922 h 51058"/>
                <a:gd name="connsiteX7" fmla="*/ 89298 w 123901"/>
                <a:gd name="connsiteY7" fmla="*/ 42066 h 51058"/>
                <a:gd name="connsiteX8" fmla="*/ 115866 w 123901"/>
                <a:gd name="connsiteY8" fmla="*/ 32472 h 51058"/>
                <a:gd name="connsiteX9" fmla="*/ 123246 w 123901"/>
                <a:gd name="connsiteY9" fmla="*/ 25092 h 51058"/>
                <a:gd name="connsiteX10" fmla="*/ 123246 w 123901"/>
                <a:gd name="connsiteY10" fmla="*/ 16974 h 51058"/>
                <a:gd name="connsiteX11" fmla="*/ 118080 w 123901"/>
                <a:gd name="connsiteY11" fmla="*/ 16974 h 51058"/>
                <a:gd name="connsiteX12" fmla="*/ 112914 w 123901"/>
                <a:gd name="connsiteY12" fmla="*/ 27306 h 51058"/>
                <a:gd name="connsiteX13" fmla="*/ 100368 w 123901"/>
                <a:gd name="connsiteY13" fmla="*/ 33210 h 51058"/>
                <a:gd name="connsiteX14" fmla="*/ 94464 w 123901"/>
                <a:gd name="connsiteY14" fmla="*/ 26568 h 51058"/>
                <a:gd name="connsiteX15" fmla="*/ 104058 w 123901"/>
                <a:gd name="connsiteY15" fmla="*/ 16974 h 51058"/>
                <a:gd name="connsiteX16" fmla="*/ 104132 w 123901"/>
                <a:gd name="connsiteY16" fmla="*/ 9669 h 51058"/>
                <a:gd name="connsiteX17" fmla="*/ 104058 w 123901"/>
                <a:gd name="connsiteY17" fmla="*/ 9594 h 51058"/>
                <a:gd name="connsiteX18" fmla="*/ 96678 w 123901"/>
                <a:gd name="connsiteY18" fmla="*/ 9594 h 51058"/>
                <a:gd name="connsiteX19" fmla="*/ 91512 w 123901"/>
                <a:gd name="connsiteY19" fmla="*/ 16236 h 51058"/>
                <a:gd name="connsiteX20" fmla="*/ 86346 w 123901"/>
                <a:gd name="connsiteY20" fmla="*/ 25830 h 51058"/>
                <a:gd name="connsiteX21" fmla="*/ 69372 w 123901"/>
                <a:gd name="connsiteY21" fmla="*/ 25830 h 51058"/>
                <a:gd name="connsiteX22" fmla="*/ 58302 w 123901"/>
                <a:gd name="connsiteY22" fmla="*/ 16974 h 51058"/>
                <a:gd name="connsiteX23" fmla="*/ 52398 w 123901"/>
                <a:gd name="connsiteY23" fmla="*/ 0 h 51058"/>
                <a:gd name="connsiteX24" fmla="*/ 47232 w 123901"/>
                <a:gd name="connsiteY24" fmla="*/ 0 h 51058"/>
                <a:gd name="connsiteX25" fmla="*/ 47232 w 123901"/>
                <a:gd name="connsiteY25" fmla="*/ 7380 h 51058"/>
                <a:gd name="connsiteX26" fmla="*/ 47232 w 123901"/>
                <a:gd name="connsiteY26" fmla="*/ 14760 h 51058"/>
                <a:gd name="connsiteX27" fmla="*/ 53874 w 123901"/>
                <a:gd name="connsiteY27" fmla="*/ 24354 h 51058"/>
                <a:gd name="connsiteX28" fmla="*/ 53874 w 123901"/>
                <a:gd name="connsiteY28" fmla="*/ 33210 h 51058"/>
                <a:gd name="connsiteX29" fmla="*/ 45018 w 123901"/>
                <a:gd name="connsiteY29" fmla="*/ 33210 h 51058"/>
                <a:gd name="connsiteX30" fmla="*/ 25830 w 123901"/>
                <a:gd name="connsiteY30" fmla="*/ 19188 h 51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3901" h="51058">
                  <a:moveTo>
                    <a:pt x="16974" y="14760"/>
                  </a:moveTo>
                  <a:cubicBezTo>
                    <a:pt x="10841" y="14604"/>
                    <a:pt x="4908" y="12540"/>
                    <a:pt x="0" y="8856"/>
                  </a:cubicBezTo>
                  <a:cubicBezTo>
                    <a:pt x="0" y="8856"/>
                    <a:pt x="0" y="16974"/>
                    <a:pt x="3690" y="19926"/>
                  </a:cubicBezTo>
                  <a:cubicBezTo>
                    <a:pt x="3830" y="21645"/>
                    <a:pt x="3830" y="23373"/>
                    <a:pt x="3690" y="25092"/>
                  </a:cubicBezTo>
                  <a:lnTo>
                    <a:pt x="20664" y="33948"/>
                  </a:lnTo>
                  <a:lnTo>
                    <a:pt x="40590" y="45018"/>
                  </a:lnTo>
                  <a:cubicBezTo>
                    <a:pt x="45048" y="49472"/>
                    <a:pt x="51298" y="51646"/>
                    <a:pt x="57564" y="50922"/>
                  </a:cubicBezTo>
                  <a:lnTo>
                    <a:pt x="89298" y="42066"/>
                  </a:lnTo>
                  <a:cubicBezTo>
                    <a:pt x="98545" y="40073"/>
                    <a:pt x="107482" y="36846"/>
                    <a:pt x="115866" y="32472"/>
                  </a:cubicBezTo>
                  <a:cubicBezTo>
                    <a:pt x="121770" y="28782"/>
                    <a:pt x="121770" y="28782"/>
                    <a:pt x="123246" y="25092"/>
                  </a:cubicBezTo>
                  <a:cubicBezTo>
                    <a:pt x="124722" y="21402"/>
                    <a:pt x="123246" y="18450"/>
                    <a:pt x="123246" y="16974"/>
                  </a:cubicBezTo>
                  <a:cubicBezTo>
                    <a:pt x="123246" y="15498"/>
                    <a:pt x="118818" y="16974"/>
                    <a:pt x="118080" y="16974"/>
                  </a:cubicBezTo>
                  <a:cubicBezTo>
                    <a:pt x="117342" y="16974"/>
                    <a:pt x="118080" y="24354"/>
                    <a:pt x="112914" y="27306"/>
                  </a:cubicBezTo>
                  <a:cubicBezTo>
                    <a:pt x="109896" y="31139"/>
                    <a:pt x="105246" y="33327"/>
                    <a:pt x="100368" y="33210"/>
                  </a:cubicBezTo>
                  <a:cubicBezTo>
                    <a:pt x="95940" y="33210"/>
                    <a:pt x="93726" y="33210"/>
                    <a:pt x="94464" y="26568"/>
                  </a:cubicBezTo>
                  <a:cubicBezTo>
                    <a:pt x="95202" y="19926"/>
                    <a:pt x="102582" y="19926"/>
                    <a:pt x="104058" y="16974"/>
                  </a:cubicBezTo>
                  <a:cubicBezTo>
                    <a:pt x="106095" y="14977"/>
                    <a:pt x="106132" y="11706"/>
                    <a:pt x="104132" y="9669"/>
                  </a:cubicBezTo>
                  <a:cubicBezTo>
                    <a:pt x="104110" y="9643"/>
                    <a:pt x="104080" y="9618"/>
                    <a:pt x="104058" y="9594"/>
                  </a:cubicBezTo>
                  <a:cubicBezTo>
                    <a:pt x="101741" y="8411"/>
                    <a:pt x="98995" y="8411"/>
                    <a:pt x="96678" y="9594"/>
                  </a:cubicBezTo>
                  <a:cubicBezTo>
                    <a:pt x="94464" y="11381"/>
                    <a:pt x="92700" y="13654"/>
                    <a:pt x="91512" y="16236"/>
                  </a:cubicBezTo>
                  <a:cubicBezTo>
                    <a:pt x="90892" y="19915"/>
                    <a:pt x="89077" y="23287"/>
                    <a:pt x="86346" y="25830"/>
                  </a:cubicBezTo>
                  <a:cubicBezTo>
                    <a:pt x="80929" y="28169"/>
                    <a:pt x="74789" y="28169"/>
                    <a:pt x="69372" y="25830"/>
                  </a:cubicBezTo>
                  <a:cubicBezTo>
                    <a:pt x="64287" y="25258"/>
                    <a:pt x="59977" y="21813"/>
                    <a:pt x="58302" y="16974"/>
                  </a:cubicBezTo>
                  <a:cubicBezTo>
                    <a:pt x="56833" y="11154"/>
                    <a:pt x="54856" y="5474"/>
                    <a:pt x="52398" y="0"/>
                  </a:cubicBezTo>
                  <a:lnTo>
                    <a:pt x="47232" y="0"/>
                  </a:lnTo>
                  <a:cubicBezTo>
                    <a:pt x="46442" y="2397"/>
                    <a:pt x="46442" y="4983"/>
                    <a:pt x="47232" y="7380"/>
                  </a:cubicBezTo>
                  <a:cubicBezTo>
                    <a:pt x="46154" y="9723"/>
                    <a:pt x="46154" y="12417"/>
                    <a:pt x="47232" y="14760"/>
                  </a:cubicBezTo>
                  <a:cubicBezTo>
                    <a:pt x="49771" y="17722"/>
                    <a:pt x="51992" y="20936"/>
                    <a:pt x="53874" y="24354"/>
                  </a:cubicBezTo>
                  <a:cubicBezTo>
                    <a:pt x="53874" y="24354"/>
                    <a:pt x="57564" y="33210"/>
                    <a:pt x="53874" y="33210"/>
                  </a:cubicBezTo>
                  <a:cubicBezTo>
                    <a:pt x="51070" y="34539"/>
                    <a:pt x="47822" y="34539"/>
                    <a:pt x="45018" y="33210"/>
                  </a:cubicBezTo>
                  <a:cubicBezTo>
                    <a:pt x="45018" y="33210"/>
                    <a:pt x="29520" y="22140"/>
                    <a:pt x="25830" y="1918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78892956-E542-4D3C-8C76-FAA1905B1C39}"/>
                </a:ext>
              </a:extLst>
            </p:cNvPr>
            <p:cNvSpPr/>
            <p:nvPr/>
          </p:nvSpPr>
          <p:spPr>
            <a:xfrm>
              <a:off x="3942931" y="2082806"/>
              <a:ext cx="10331" cy="16236"/>
            </a:xfrm>
            <a:custGeom>
              <a:avLst/>
              <a:gdLst>
                <a:gd name="connsiteX0" fmla="*/ 5904 w 10331"/>
                <a:gd name="connsiteY0" fmla="*/ 11808 h 16236"/>
                <a:gd name="connsiteX1" fmla="*/ 10332 w 10331"/>
                <a:gd name="connsiteY1" fmla="*/ 11808 h 16236"/>
                <a:gd name="connsiteX2" fmla="*/ 10332 w 10331"/>
                <a:gd name="connsiteY2" fmla="*/ 11808 h 16236"/>
                <a:gd name="connsiteX3" fmla="*/ 10332 w 10331"/>
                <a:gd name="connsiteY3" fmla="*/ 4428 h 16236"/>
                <a:gd name="connsiteX4" fmla="*/ 10332 w 10331"/>
                <a:gd name="connsiteY4" fmla="*/ 4428 h 16236"/>
                <a:gd name="connsiteX5" fmla="*/ 10332 w 10331"/>
                <a:gd name="connsiteY5" fmla="*/ 4428 h 16236"/>
                <a:gd name="connsiteX6" fmla="*/ 10332 w 10331"/>
                <a:gd name="connsiteY6" fmla="*/ 4428 h 16236"/>
                <a:gd name="connsiteX7" fmla="*/ 10332 w 10331"/>
                <a:gd name="connsiteY7" fmla="*/ 4428 h 16236"/>
                <a:gd name="connsiteX8" fmla="*/ 10332 w 10331"/>
                <a:gd name="connsiteY8" fmla="*/ 4428 h 16236"/>
                <a:gd name="connsiteX9" fmla="*/ 5904 w 10331"/>
                <a:gd name="connsiteY9" fmla="*/ 4428 h 16236"/>
                <a:gd name="connsiteX10" fmla="*/ 5904 w 10331"/>
                <a:gd name="connsiteY10" fmla="*/ 4428 h 16236"/>
                <a:gd name="connsiteX11" fmla="*/ 5904 w 10331"/>
                <a:gd name="connsiteY11" fmla="*/ 0 h 16236"/>
                <a:gd name="connsiteX12" fmla="*/ 5904 w 10331"/>
                <a:gd name="connsiteY12" fmla="*/ 0 h 16236"/>
                <a:gd name="connsiteX13" fmla="*/ 0 w 10331"/>
                <a:gd name="connsiteY13" fmla="*/ 0 h 16236"/>
                <a:gd name="connsiteX14" fmla="*/ 0 w 10331"/>
                <a:gd name="connsiteY14" fmla="*/ 0 h 16236"/>
                <a:gd name="connsiteX15" fmla="*/ 0 w 10331"/>
                <a:gd name="connsiteY15" fmla="*/ 5166 h 16236"/>
                <a:gd name="connsiteX16" fmla="*/ 0 w 10331"/>
                <a:gd name="connsiteY16" fmla="*/ 5166 h 16236"/>
                <a:gd name="connsiteX17" fmla="*/ 0 w 10331"/>
                <a:gd name="connsiteY17" fmla="*/ 5166 h 16236"/>
                <a:gd name="connsiteX18" fmla="*/ 0 w 10331"/>
                <a:gd name="connsiteY18" fmla="*/ 11070 h 16236"/>
                <a:gd name="connsiteX19" fmla="*/ 0 w 10331"/>
                <a:gd name="connsiteY19" fmla="*/ 11070 h 16236"/>
                <a:gd name="connsiteX20" fmla="*/ 3690 w 10331"/>
                <a:gd name="connsiteY20" fmla="*/ 11070 h 16236"/>
                <a:gd name="connsiteX21" fmla="*/ 3690 w 10331"/>
                <a:gd name="connsiteY21" fmla="*/ 11070 h 16236"/>
                <a:gd name="connsiteX22" fmla="*/ 3690 w 10331"/>
                <a:gd name="connsiteY22" fmla="*/ 16236 h 16236"/>
                <a:gd name="connsiteX23" fmla="*/ 5904 w 10331"/>
                <a:gd name="connsiteY23" fmla="*/ 1180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331" h="16236">
                  <a:moveTo>
                    <a:pt x="5904" y="11808"/>
                  </a:moveTo>
                  <a:lnTo>
                    <a:pt x="10332" y="11808"/>
                  </a:lnTo>
                  <a:cubicBezTo>
                    <a:pt x="10332" y="11808"/>
                    <a:pt x="10332" y="11808"/>
                    <a:pt x="10332" y="11808"/>
                  </a:cubicBezTo>
                  <a:cubicBezTo>
                    <a:pt x="10007" y="9359"/>
                    <a:pt x="10007" y="6877"/>
                    <a:pt x="10332" y="4428"/>
                  </a:cubicBezTo>
                  <a:cubicBezTo>
                    <a:pt x="10332" y="4428"/>
                    <a:pt x="10332" y="4428"/>
                    <a:pt x="10332" y="4428"/>
                  </a:cubicBezTo>
                  <a:lnTo>
                    <a:pt x="10332" y="4428"/>
                  </a:lnTo>
                  <a:cubicBezTo>
                    <a:pt x="10332" y="4428"/>
                    <a:pt x="10332" y="4428"/>
                    <a:pt x="10332" y="4428"/>
                  </a:cubicBezTo>
                  <a:lnTo>
                    <a:pt x="10332" y="4428"/>
                  </a:lnTo>
                  <a:cubicBezTo>
                    <a:pt x="10332" y="4428"/>
                    <a:pt x="10332" y="4428"/>
                    <a:pt x="10332" y="4428"/>
                  </a:cubicBezTo>
                  <a:lnTo>
                    <a:pt x="5904" y="4428"/>
                  </a:lnTo>
                  <a:cubicBezTo>
                    <a:pt x="5904" y="4428"/>
                    <a:pt x="5904" y="4428"/>
                    <a:pt x="5904" y="4428"/>
                  </a:cubicBez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cubicBezTo>
                    <a:pt x="0" y="5166"/>
                    <a:pt x="0" y="5166"/>
                    <a:pt x="0" y="5166"/>
                  </a:cubicBez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3690" y="11070"/>
                  </a:lnTo>
                  <a:cubicBezTo>
                    <a:pt x="3690" y="11070"/>
                    <a:pt x="3690" y="11070"/>
                    <a:pt x="3690" y="11070"/>
                  </a:cubicBezTo>
                  <a:cubicBezTo>
                    <a:pt x="3978" y="12780"/>
                    <a:pt x="3978" y="14526"/>
                    <a:pt x="3690" y="16236"/>
                  </a:cubicBezTo>
                  <a:cubicBezTo>
                    <a:pt x="3690" y="16236"/>
                    <a:pt x="5166" y="11808"/>
                    <a:pt x="5904" y="1180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100EA443-9B84-48D5-8679-C99987DA4CF8}"/>
                </a:ext>
              </a:extLst>
            </p:cNvPr>
            <p:cNvSpPr/>
            <p:nvPr/>
          </p:nvSpPr>
          <p:spPr>
            <a:xfrm>
              <a:off x="3830754" y="2116755"/>
              <a:ext cx="40590" cy="37638"/>
            </a:xfrm>
            <a:custGeom>
              <a:avLst/>
              <a:gdLst>
                <a:gd name="connsiteX0" fmla="*/ 19188 w 40590"/>
                <a:gd name="connsiteY0" fmla="*/ 0 h 37638"/>
                <a:gd name="connsiteX1" fmla="*/ 8856 w 40590"/>
                <a:gd name="connsiteY1" fmla="*/ 3690 h 37638"/>
                <a:gd name="connsiteX2" fmla="*/ 4428 w 40590"/>
                <a:gd name="connsiteY2" fmla="*/ 3690 h 37638"/>
                <a:gd name="connsiteX3" fmla="*/ 4428 w 40590"/>
                <a:gd name="connsiteY3" fmla="*/ 7380 h 37638"/>
                <a:gd name="connsiteX4" fmla="*/ 9594 w 40590"/>
                <a:gd name="connsiteY4" fmla="*/ 16236 h 37638"/>
                <a:gd name="connsiteX5" fmla="*/ 9594 w 40590"/>
                <a:gd name="connsiteY5" fmla="*/ 16236 h 37638"/>
                <a:gd name="connsiteX6" fmla="*/ 3690 w 40590"/>
                <a:gd name="connsiteY6" fmla="*/ 8856 h 37638"/>
                <a:gd name="connsiteX7" fmla="*/ 0 w 40590"/>
                <a:gd name="connsiteY7" fmla="*/ 8856 h 37638"/>
                <a:gd name="connsiteX8" fmla="*/ 0 w 40590"/>
                <a:gd name="connsiteY8" fmla="*/ 8856 h 37638"/>
                <a:gd name="connsiteX9" fmla="*/ 0 w 40590"/>
                <a:gd name="connsiteY9" fmla="*/ 8856 h 37638"/>
                <a:gd name="connsiteX10" fmla="*/ 0 w 40590"/>
                <a:gd name="connsiteY10" fmla="*/ 17712 h 37638"/>
                <a:gd name="connsiteX11" fmla="*/ 0 w 40590"/>
                <a:gd name="connsiteY11" fmla="*/ 17712 h 37638"/>
                <a:gd name="connsiteX12" fmla="*/ 14760 w 40590"/>
                <a:gd name="connsiteY12" fmla="*/ 25830 h 37638"/>
                <a:gd name="connsiteX13" fmla="*/ 27306 w 40590"/>
                <a:gd name="connsiteY13" fmla="*/ 35424 h 37638"/>
                <a:gd name="connsiteX14" fmla="*/ 27306 w 40590"/>
                <a:gd name="connsiteY14" fmla="*/ 37638 h 37638"/>
                <a:gd name="connsiteX15" fmla="*/ 27306 w 40590"/>
                <a:gd name="connsiteY15" fmla="*/ 24354 h 37638"/>
                <a:gd name="connsiteX16" fmla="*/ 19188 w 40590"/>
                <a:gd name="connsiteY16" fmla="*/ 13284 h 37638"/>
                <a:gd name="connsiteX17" fmla="*/ 25092 w 40590"/>
                <a:gd name="connsiteY17" fmla="*/ 13284 h 37638"/>
                <a:gd name="connsiteX18" fmla="*/ 33948 w 40590"/>
                <a:gd name="connsiteY18" fmla="*/ 13284 h 37638"/>
                <a:gd name="connsiteX19" fmla="*/ 40590 w 40590"/>
                <a:gd name="connsiteY19" fmla="*/ 13284 h 37638"/>
                <a:gd name="connsiteX20" fmla="*/ 40590 w 40590"/>
                <a:gd name="connsiteY20" fmla="*/ 13284 h 37638"/>
                <a:gd name="connsiteX21" fmla="*/ 27306 w 40590"/>
                <a:gd name="connsiteY21" fmla="*/ 0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590" h="37638">
                  <a:moveTo>
                    <a:pt x="19188" y="0"/>
                  </a:moveTo>
                  <a:cubicBezTo>
                    <a:pt x="15933" y="1709"/>
                    <a:pt x="12457" y="2951"/>
                    <a:pt x="8856" y="3690"/>
                  </a:cubicBezTo>
                  <a:lnTo>
                    <a:pt x="4428" y="3690"/>
                  </a:lnTo>
                  <a:lnTo>
                    <a:pt x="4428" y="7380"/>
                  </a:lnTo>
                  <a:cubicBezTo>
                    <a:pt x="6472" y="10133"/>
                    <a:pt x="8207" y="13102"/>
                    <a:pt x="9594" y="16236"/>
                  </a:cubicBezTo>
                  <a:cubicBezTo>
                    <a:pt x="9594" y="19926"/>
                    <a:pt x="9594" y="16236"/>
                    <a:pt x="9594" y="16236"/>
                  </a:cubicBezTo>
                  <a:lnTo>
                    <a:pt x="369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cubicBezTo>
                    <a:pt x="295" y="11801"/>
                    <a:pt x="295" y="14767"/>
                    <a:pt x="0" y="17712"/>
                  </a:cubicBezTo>
                  <a:cubicBezTo>
                    <a:pt x="0" y="17712"/>
                    <a:pt x="0" y="17712"/>
                    <a:pt x="0" y="17712"/>
                  </a:cubicBezTo>
                  <a:lnTo>
                    <a:pt x="14760" y="25830"/>
                  </a:lnTo>
                  <a:cubicBezTo>
                    <a:pt x="19218" y="28654"/>
                    <a:pt x="23417" y="31865"/>
                    <a:pt x="27306" y="35424"/>
                  </a:cubicBezTo>
                  <a:lnTo>
                    <a:pt x="27306" y="37638"/>
                  </a:lnTo>
                  <a:cubicBezTo>
                    <a:pt x="28110" y="33246"/>
                    <a:pt x="28110" y="28746"/>
                    <a:pt x="27306" y="24354"/>
                  </a:cubicBezTo>
                  <a:cubicBezTo>
                    <a:pt x="25313" y="20189"/>
                    <a:pt x="22561" y="16434"/>
                    <a:pt x="19188" y="13284"/>
                  </a:cubicBezTo>
                  <a:cubicBezTo>
                    <a:pt x="19188" y="13284"/>
                    <a:pt x="19188" y="13284"/>
                    <a:pt x="25092" y="13284"/>
                  </a:cubicBezTo>
                  <a:cubicBezTo>
                    <a:pt x="27978" y="14145"/>
                    <a:pt x="31062" y="14145"/>
                    <a:pt x="33948" y="13284"/>
                  </a:cubicBezTo>
                  <a:lnTo>
                    <a:pt x="40590" y="13284"/>
                  </a:lnTo>
                  <a:cubicBezTo>
                    <a:pt x="40590" y="13284"/>
                    <a:pt x="40590" y="13284"/>
                    <a:pt x="40590" y="13284"/>
                  </a:cubicBezTo>
                  <a:lnTo>
                    <a:pt x="27306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053380AB-5F37-458C-97BF-BDBFC4D4AAB0}"/>
                </a:ext>
              </a:extLst>
            </p:cNvPr>
            <p:cNvSpPr/>
            <p:nvPr/>
          </p:nvSpPr>
          <p:spPr>
            <a:xfrm>
              <a:off x="3790902" y="2090186"/>
              <a:ext cx="68388" cy="56087"/>
            </a:xfrm>
            <a:custGeom>
              <a:avLst/>
              <a:gdLst>
                <a:gd name="connsiteX0" fmla="*/ 26568 w 68388"/>
                <a:gd name="connsiteY0" fmla="*/ 0 h 56087"/>
                <a:gd name="connsiteX1" fmla="*/ 26568 w 68388"/>
                <a:gd name="connsiteY1" fmla="*/ 4428 h 56087"/>
                <a:gd name="connsiteX2" fmla="*/ 30996 w 68388"/>
                <a:gd name="connsiteY2" fmla="*/ 10332 h 56087"/>
                <a:gd name="connsiteX3" fmla="*/ 25092 w 68388"/>
                <a:gd name="connsiteY3" fmla="*/ 10332 h 56087"/>
                <a:gd name="connsiteX4" fmla="*/ 25092 w 68388"/>
                <a:gd name="connsiteY4" fmla="*/ 5904 h 56087"/>
                <a:gd name="connsiteX5" fmla="*/ 11070 w 68388"/>
                <a:gd name="connsiteY5" fmla="*/ 14022 h 56087"/>
                <a:gd name="connsiteX6" fmla="*/ 11070 w 68388"/>
                <a:gd name="connsiteY6" fmla="*/ 14022 h 56087"/>
                <a:gd name="connsiteX7" fmla="*/ 17712 w 68388"/>
                <a:gd name="connsiteY7" fmla="*/ 21402 h 56087"/>
                <a:gd name="connsiteX8" fmla="*/ 17712 w 68388"/>
                <a:gd name="connsiteY8" fmla="*/ 21402 h 56087"/>
                <a:gd name="connsiteX9" fmla="*/ 8856 w 68388"/>
                <a:gd name="connsiteY9" fmla="*/ 14022 h 56087"/>
                <a:gd name="connsiteX10" fmla="*/ 8856 w 68388"/>
                <a:gd name="connsiteY10" fmla="*/ 14022 h 56087"/>
                <a:gd name="connsiteX11" fmla="*/ 0 w 68388"/>
                <a:gd name="connsiteY11" fmla="*/ 17712 h 56087"/>
                <a:gd name="connsiteX12" fmla="*/ 8118 w 68388"/>
                <a:gd name="connsiteY12" fmla="*/ 25092 h 56087"/>
                <a:gd name="connsiteX13" fmla="*/ 14022 w 68388"/>
                <a:gd name="connsiteY13" fmla="*/ 30996 h 56087"/>
                <a:gd name="connsiteX14" fmla="*/ 17712 w 68388"/>
                <a:gd name="connsiteY14" fmla="*/ 36900 h 56087"/>
                <a:gd name="connsiteX15" fmla="*/ 31734 w 68388"/>
                <a:gd name="connsiteY15" fmla="*/ 53136 h 56087"/>
                <a:gd name="connsiteX16" fmla="*/ 31734 w 68388"/>
                <a:gd name="connsiteY16" fmla="*/ 49446 h 56087"/>
                <a:gd name="connsiteX17" fmla="*/ 31734 w 68388"/>
                <a:gd name="connsiteY17" fmla="*/ 39852 h 56087"/>
                <a:gd name="connsiteX18" fmla="*/ 31734 w 68388"/>
                <a:gd name="connsiteY18" fmla="*/ 39852 h 56087"/>
                <a:gd name="connsiteX19" fmla="*/ 31734 w 68388"/>
                <a:gd name="connsiteY19" fmla="*/ 45018 h 56087"/>
                <a:gd name="connsiteX20" fmla="*/ 35424 w 68388"/>
                <a:gd name="connsiteY20" fmla="*/ 56088 h 56087"/>
                <a:gd name="connsiteX21" fmla="*/ 35424 w 68388"/>
                <a:gd name="connsiteY21" fmla="*/ 56088 h 56087"/>
                <a:gd name="connsiteX22" fmla="*/ 35424 w 68388"/>
                <a:gd name="connsiteY22" fmla="*/ 49446 h 56087"/>
                <a:gd name="connsiteX23" fmla="*/ 35424 w 68388"/>
                <a:gd name="connsiteY23" fmla="*/ 38376 h 56087"/>
                <a:gd name="connsiteX24" fmla="*/ 35424 w 68388"/>
                <a:gd name="connsiteY24" fmla="*/ 29520 h 56087"/>
                <a:gd name="connsiteX25" fmla="*/ 35424 w 68388"/>
                <a:gd name="connsiteY25" fmla="*/ 29520 h 56087"/>
                <a:gd name="connsiteX26" fmla="*/ 49446 w 68388"/>
                <a:gd name="connsiteY26" fmla="*/ 29520 h 56087"/>
                <a:gd name="connsiteX27" fmla="*/ 59040 w 68388"/>
                <a:gd name="connsiteY27" fmla="*/ 26568 h 56087"/>
                <a:gd name="connsiteX28" fmla="*/ 59040 w 68388"/>
                <a:gd name="connsiteY28" fmla="*/ 26568 h 56087"/>
                <a:gd name="connsiteX29" fmla="*/ 42066 w 68388"/>
                <a:gd name="connsiteY29" fmla="*/ 26568 h 56087"/>
                <a:gd name="connsiteX30" fmla="*/ 42066 w 68388"/>
                <a:gd name="connsiteY30" fmla="*/ 26568 h 56087"/>
                <a:gd name="connsiteX31" fmla="*/ 51660 w 68388"/>
                <a:gd name="connsiteY31" fmla="*/ 26568 h 56087"/>
                <a:gd name="connsiteX32" fmla="*/ 66420 w 68388"/>
                <a:gd name="connsiteY32" fmla="*/ 26568 h 56087"/>
                <a:gd name="connsiteX33" fmla="*/ 66420 w 68388"/>
                <a:gd name="connsiteY33" fmla="*/ 26568 h 56087"/>
                <a:gd name="connsiteX34" fmla="*/ 45018 w 68388"/>
                <a:gd name="connsiteY34" fmla="*/ 14760 h 56087"/>
                <a:gd name="connsiteX35" fmla="*/ 36900 w 68388"/>
                <a:gd name="connsiteY35" fmla="*/ 738 h 56087"/>
                <a:gd name="connsiteX36" fmla="*/ 26568 w 68388"/>
                <a:gd name="connsiteY36" fmla="*/ 0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8388" h="56087">
                  <a:moveTo>
                    <a:pt x="26568" y="0"/>
                  </a:moveTo>
                  <a:cubicBezTo>
                    <a:pt x="26354" y="1469"/>
                    <a:pt x="26354" y="2959"/>
                    <a:pt x="26568" y="4428"/>
                  </a:cubicBezTo>
                  <a:cubicBezTo>
                    <a:pt x="27727" y="6616"/>
                    <a:pt x="29217" y="8608"/>
                    <a:pt x="30996" y="10332"/>
                  </a:cubicBezTo>
                  <a:cubicBezTo>
                    <a:pt x="29048" y="10751"/>
                    <a:pt x="27040" y="10751"/>
                    <a:pt x="25092" y="10332"/>
                  </a:cubicBezTo>
                  <a:cubicBezTo>
                    <a:pt x="25018" y="8857"/>
                    <a:pt x="25018" y="7379"/>
                    <a:pt x="25092" y="5904"/>
                  </a:cubicBezTo>
                  <a:lnTo>
                    <a:pt x="11070" y="14022"/>
                  </a:lnTo>
                  <a:lnTo>
                    <a:pt x="11070" y="14022"/>
                  </a:lnTo>
                  <a:cubicBezTo>
                    <a:pt x="13623" y="16150"/>
                    <a:pt x="15867" y="18636"/>
                    <a:pt x="17712" y="21402"/>
                  </a:cubicBezTo>
                  <a:cubicBezTo>
                    <a:pt x="17712" y="25830"/>
                    <a:pt x="17712" y="21402"/>
                    <a:pt x="17712" y="21402"/>
                  </a:cubicBezTo>
                  <a:cubicBezTo>
                    <a:pt x="15018" y="18648"/>
                    <a:pt x="12052" y="16175"/>
                    <a:pt x="8856" y="14022"/>
                  </a:cubicBezTo>
                  <a:lnTo>
                    <a:pt x="8856" y="14022"/>
                  </a:lnTo>
                  <a:lnTo>
                    <a:pt x="0" y="17712"/>
                  </a:lnTo>
                  <a:cubicBezTo>
                    <a:pt x="3048" y="19770"/>
                    <a:pt x="5779" y="22256"/>
                    <a:pt x="8118" y="25092"/>
                  </a:cubicBezTo>
                  <a:cubicBezTo>
                    <a:pt x="9897" y="27242"/>
                    <a:pt x="11874" y="29218"/>
                    <a:pt x="14022" y="30996"/>
                  </a:cubicBezTo>
                  <a:cubicBezTo>
                    <a:pt x="14981" y="33121"/>
                    <a:pt x="16221" y="35107"/>
                    <a:pt x="17712" y="36900"/>
                  </a:cubicBezTo>
                  <a:lnTo>
                    <a:pt x="31734" y="53136"/>
                  </a:lnTo>
                  <a:cubicBezTo>
                    <a:pt x="31734" y="57564"/>
                    <a:pt x="31734" y="53136"/>
                    <a:pt x="31734" y="49446"/>
                  </a:cubicBezTo>
                  <a:cubicBezTo>
                    <a:pt x="32073" y="46257"/>
                    <a:pt x="32073" y="43041"/>
                    <a:pt x="31734" y="39852"/>
                  </a:cubicBezTo>
                  <a:cubicBezTo>
                    <a:pt x="31734" y="39852"/>
                    <a:pt x="31734" y="39852"/>
                    <a:pt x="31734" y="39852"/>
                  </a:cubicBezTo>
                  <a:cubicBezTo>
                    <a:pt x="31734" y="39852"/>
                    <a:pt x="31734" y="39852"/>
                    <a:pt x="31734" y="45018"/>
                  </a:cubicBezTo>
                  <a:lnTo>
                    <a:pt x="35424" y="56088"/>
                  </a:lnTo>
                  <a:cubicBezTo>
                    <a:pt x="35424" y="56088"/>
                    <a:pt x="35424" y="56088"/>
                    <a:pt x="35424" y="56088"/>
                  </a:cubicBezTo>
                  <a:cubicBezTo>
                    <a:pt x="35704" y="53883"/>
                    <a:pt x="35704" y="51651"/>
                    <a:pt x="35424" y="49446"/>
                  </a:cubicBezTo>
                  <a:cubicBezTo>
                    <a:pt x="35741" y="45763"/>
                    <a:pt x="35741" y="42059"/>
                    <a:pt x="35424" y="38376"/>
                  </a:cubicBezTo>
                  <a:cubicBezTo>
                    <a:pt x="36287" y="35487"/>
                    <a:pt x="36287" y="32409"/>
                    <a:pt x="35424" y="29520"/>
                  </a:cubicBezTo>
                  <a:lnTo>
                    <a:pt x="35424" y="29520"/>
                  </a:lnTo>
                  <a:lnTo>
                    <a:pt x="49446" y="29520"/>
                  </a:lnTo>
                  <a:cubicBezTo>
                    <a:pt x="52885" y="29628"/>
                    <a:pt x="56258" y="28589"/>
                    <a:pt x="59040" y="26568"/>
                  </a:cubicBezTo>
                  <a:cubicBezTo>
                    <a:pt x="64206" y="26568"/>
                    <a:pt x="59040" y="26568"/>
                    <a:pt x="59040" y="26568"/>
                  </a:cubicBezTo>
                  <a:lnTo>
                    <a:pt x="42066" y="26568"/>
                  </a:lnTo>
                  <a:cubicBezTo>
                    <a:pt x="42066" y="26568"/>
                    <a:pt x="42066" y="26568"/>
                    <a:pt x="42066" y="26568"/>
                  </a:cubicBezTo>
                  <a:lnTo>
                    <a:pt x="51660" y="26568"/>
                  </a:lnTo>
                  <a:cubicBezTo>
                    <a:pt x="56427" y="28319"/>
                    <a:pt x="61653" y="28319"/>
                    <a:pt x="66420" y="26568"/>
                  </a:cubicBezTo>
                  <a:cubicBezTo>
                    <a:pt x="70848" y="26568"/>
                    <a:pt x="66420" y="26568"/>
                    <a:pt x="66420" y="26568"/>
                  </a:cubicBezTo>
                  <a:cubicBezTo>
                    <a:pt x="58442" y="24401"/>
                    <a:pt x="51107" y="20351"/>
                    <a:pt x="45018" y="14760"/>
                  </a:cubicBezTo>
                  <a:cubicBezTo>
                    <a:pt x="41572" y="10556"/>
                    <a:pt x="38826" y="5821"/>
                    <a:pt x="36900" y="738"/>
                  </a:cubicBezTo>
                  <a:cubicBezTo>
                    <a:pt x="33446" y="670"/>
                    <a:pt x="30000" y="424"/>
                    <a:pt x="2656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CB0E897-E43F-45F3-A2A6-C808D96ECFF4}"/>
                </a:ext>
              </a:extLst>
            </p:cNvPr>
            <p:cNvSpPr/>
            <p:nvPr/>
          </p:nvSpPr>
          <p:spPr>
            <a:xfrm>
              <a:off x="3864702" y="2124872"/>
              <a:ext cx="18450" cy="5714"/>
            </a:xfrm>
            <a:custGeom>
              <a:avLst/>
              <a:gdLst>
                <a:gd name="connsiteX0" fmla="*/ 5166 w 18450"/>
                <a:gd name="connsiteY0" fmla="*/ 5166 h 5714"/>
                <a:gd name="connsiteX1" fmla="*/ 0 w 18450"/>
                <a:gd name="connsiteY1" fmla="*/ 5166 h 5714"/>
                <a:gd name="connsiteX2" fmla="*/ 0 w 18450"/>
                <a:gd name="connsiteY2" fmla="*/ 5166 h 5714"/>
                <a:gd name="connsiteX3" fmla="*/ 6642 w 18450"/>
                <a:gd name="connsiteY3" fmla="*/ 5166 h 5714"/>
                <a:gd name="connsiteX4" fmla="*/ 18450 w 18450"/>
                <a:gd name="connsiteY4" fmla="*/ 5166 h 5714"/>
                <a:gd name="connsiteX5" fmla="*/ 10332 w 18450"/>
                <a:gd name="connsiteY5" fmla="*/ 0 h 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50" h="5714">
                  <a:moveTo>
                    <a:pt x="5166" y="5166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2155" y="5897"/>
                    <a:pt x="4487" y="5897"/>
                    <a:pt x="6642" y="5166"/>
                  </a:cubicBezTo>
                  <a:lnTo>
                    <a:pt x="18450" y="5166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52C7E20-DFFB-46F6-A570-C6B1BA439CCA}"/>
                </a:ext>
              </a:extLst>
            </p:cNvPr>
            <p:cNvSpPr/>
            <p:nvPr/>
          </p:nvSpPr>
          <p:spPr>
            <a:xfrm>
              <a:off x="3954000" y="2125610"/>
              <a:ext cx="238" cy="4428"/>
            </a:xfrm>
            <a:custGeom>
              <a:avLst/>
              <a:gdLst>
                <a:gd name="connsiteX0" fmla="*/ 0 w 238"/>
                <a:gd name="connsiteY0" fmla="*/ 0 h 4428"/>
                <a:gd name="connsiteX1" fmla="*/ 0 w 238"/>
                <a:gd name="connsiteY1" fmla="*/ 4428 h 4428"/>
                <a:gd name="connsiteX2" fmla="*/ 0 w 238"/>
                <a:gd name="connsiteY2" fmla="*/ 4428 h 4428"/>
                <a:gd name="connsiteX3" fmla="*/ 0 w 238"/>
                <a:gd name="connsiteY3" fmla="*/ 4428 h 4428"/>
                <a:gd name="connsiteX4" fmla="*/ 0 w 238"/>
                <a:gd name="connsiteY4" fmla="*/ 4428 h 4428"/>
                <a:gd name="connsiteX5" fmla="*/ 0 w 238"/>
                <a:gd name="connsiteY5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" h="4428">
                  <a:moveTo>
                    <a:pt x="0" y="0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317" y="2970"/>
                    <a:pt x="317" y="1459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D5729198-7CD2-4556-99EC-A736C97BC6E1}"/>
                </a:ext>
              </a:extLst>
            </p:cNvPr>
            <p:cNvSpPr/>
            <p:nvPr/>
          </p:nvSpPr>
          <p:spPr>
            <a:xfrm>
              <a:off x="3973666" y="2131760"/>
              <a:ext cx="260" cy="6396"/>
            </a:xfrm>
            <a:custGeom>
              <a:avLst/>
              <a:gdLst>
                <a:gd name="connsiteX0" fmla="*/ 260 w 260"/>
                <a:gd name="connsiteY0" fmla="*/ 6396 h 6396"/>
                <a:gd name="connsiteX1" fmla="*/ 260 w 260"/>
                <a:gd name="connsiteY1" fmla="*/ 6396 h 6396"/>
                <a:gd name="connsiteX2" fmla="*/ 260 w 260"/>
                <a:gd name="connsiteY2" fmla="*/ 6396 h 6396"/>
                <a:gd name="connsiteX3" fmla="*/ 260 w 260"/>
                <a:gd name="connsiteY3" fmla="*/ 1968 h 6396"/>
                <a:gd name="connsiteX4" fmla="*/ 260 w 260"/>
                <a:gd name="connsiteY4" fmla="*/ 1968 h 6396"/>
                <a:gd name="connsiteX5" fmla="*/ 260 w 260"/>
                <a:gd name="connsiteY5" fmla="*/ 6396 h 6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" h="6396">
                  <a:moveTo>
                    <a:pt x="260" y="6396"/>
                  </a:moveTo>
                  <a:cubicBezTo>
                    <a:pt x="260" y="6396"/>
                    <a:pt x="260" y="6396"/>
                    <a:pt x="260" y="6396"/>
                  </a:cubicBezTo>
                  <a:cubicBezTo>
                    <a:pt x="260" y="6396"/>
                    <a:pt x="260" y="6396"/>
                    <a:pt x="260" y="6396"/>
                  </a:cubicBezTo>
                  <a:cubicBezTo>
                    <a:pt x="260" y="6396"/>
                    <a:pt x="260" y="6396"/>
                    <a:pt x="260" y="1968"/>
                  </a:cubicBezTo>
                  <a:cubicBezTo>
                    <a:pt x="260" y="-2460"/>
                    <a:pt x="260" y="1968"/>
                    <a:pt x="260" y="1968"/>
                  </a:cubicBezTo>
                  <a:cubicBezTo>
                    <a:pt x="-87" y="3424"/>
                    <a:pt x="-87" y="4940"/>
                    <a:pt x="260" y="639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61EA4639-1BC9-49C9-8E92-0F562F7C0C13}"/>
                </a:ext>
              </a:extLst>
            </p:cNvPr>
            <p:cNvSpPr/>
            <p:nvPr/>
          </p:nvSpPr>
          <p:spPr>
            <a:xfrm>
              <a:off x="3904226" y="2116016"/>
              <a:ext cx="328" cy="8855"/>
            </a:xfrm>
            <a:custGeom>
              <a:avLst/>
              <a:gdLst>
                <a:gd name="connsiteX0" fmla="*/ 328 w 328"/>
                <a:gd name="connsiteY0" fmla="*/ 8856 h 8855"/>
                <a:gd name="connsiteX1" fmla="*/ 328 w 328"/>
                <a:gd name="connsiteY1" fmla="*/ 8856 h 8855"/>
                <a:gd name="connsiteX2" fmla="*/ 328 w 328"/>
                <a:gd name="connsiteY2" fmla="*/ 3690 h 8855"/>
                <a:gd name="connsiteX3" fmla="*/ 328 w 328"/>
                <a:gd name="connsiteY3" fmla="*/ 0 h 8855"/>
                <a:gd name="connsiteX4" fmla="*/ 328 w 328"/>
                <a:gd name="connsiteY4" fmla="*/ 0 h 8855"/>
                <a:gd name="connsiteX5" fmla="*/ 328 w 328"/>
                <a:gd name="connsiteY5" fmla="*/ 3690 h 8855"/>
                <a:gd name="connsiteX6" fmla="*/ 328 w 328"/>
                <a:gd name="connsiteY6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8855">
                  <a:moveTo>
                    <a:pt x="328" y="8856"/>
                  </a:moveTo>
                  <a:lnTo>
                    <a:pt x="328" y="8856"/>
                  </a:lnTo>
                  <a:cubicBezTo>
                    <a:pt x="92" y="7142"/>
                    <a:pt x="92" y="5404"/>
                    <a:pt x="328" y="3690"/>
                  </a:cubicBezTo>
                  <a:cubicBezTo>
                    <a:pt x="328" y="369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3690"/>
                  </a:cubicBezTo>
                  <a:cubicBezTo>
                    <a:pt x="328" y="7380"/>
                    <a:pt x="-410" y="8856"/>
                    <a:pt x="328" y="885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C59BA8D8-4C20-4F66-B44D-1997092A8F92}"/>
                </a:ext>
              </a:extLst>
            </p:cNvPr>
            <p:cNvSpPr/>
            <p:nvPr/>
          </p:nvSpPr>
          <p:spPr>
            <a:xfrm>
              <a:off x="3625712" y="2037788"/>
              <a:ext cx="7258" cy="269"/>
            </a:xfrm>
            <a:custGeom>
              <a:avLst/>
              <a:gdLst>
                <a:gd name="connsiteX0" fmla="*/ 2830 w 7258"/>
                <a:gd name="connsiteY0" fmla="*/ 0 h 269"/>
                <a:gd name="connsiteX1" fmla="*/ 7258 w 7258"/>
                <a:gd name="connsiteY1" fmla="*/ 0 h 269"/>
                <a:gd name="connsiteX2" fmla="*/ 7258 w 7258"/>
                <a:gd name="connsiteY2" fmla="*/ 0 h 269"/>
                <a:gd name="connsiteX3" fmla="*/ 7258 w 7258"/>
                <a:gd name="connsiteY3" fmla="*/ 0 h 269"/>
                <a:gd name="connsiteX4" fmla="*/ 2092 w 7258"/>
                <a:gd name="connsiteY4" fmla="*/ 0 h 269"/>
                <a:gd name="connsiteX5" fmla="*/ 2092 w 7258"/>
                <a:gd name="connsiteY5" fmla="*/ 0 h 269"/>
                <a:gd name="connsiteX6" fmla="*/ 2830 w 7258"/>
                <a:gd name="connsiteY6" fmla="*/ 0 h 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58" h="269">
                  <a:moveTo>
                    <a:pt x="2830" y="0"/>
                  </a:moveTo>
                  <a:cubicBezTo>
                    <a:pt x="2830" y="0"/>
                    <a:pt x="6520" y="0"/>
                    <a:pt x="7258" y="0"/>
                  </a:cubicBezTo>
                  <a:lnTo>
                    <a:pt x="7258" y="0"/>
                  </a:lnTo>
                  <a:cubicBezTo>
                    <a:pt x="7258" y="0"/>
                    <a:pt x="7258" y="0"/>
                    <a:pt x="7258" y="0"/>
                  </a:cubicBezTo>
                  <a:cubicBezTo>
                    <a:pt x="5555" y="359"/>
                    <a:pt x="3795" y="359"/>
                    <a:pt x="2092" y="0"/>
                  </a:cubicBezTo>
                  <a:lnTo>
                    <a:pt x="2092" y="0"/>
                  </a:lnTo>
                  <a:cubicBezTo>
                    <a:pt x="2092" y="0"/>
                    <a:pt x="-3074" y="0"/>
                    <a:pt x="283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60147C41-291C-4E1D-8586-BF4EBF29A117}"/>
                </a:ext>
              </a:extLst>
            </p:cNvPr>
            <p:cNvSpPr/>
            <p:nvPr/>
          </p:nvSpPr>
          <p:spPr>
            <a:xfrm>
              <a:off x="3639612" y="2047382"/>
              <a:ext cx="5903" cy="4427"/>
            </a:xfrm>
            <a:custGeom>
              <a:avLst/>
              <a:gdLst>
                <a:gd name="connsiteX0" fmla="*/ 0 w 5903"/>
                <a:gd name="connsiteY0" fmla="*/ 4428 h 4427"/>
                <a:gd name="connsiteX1" fmla="*/ 0 w 5903"/>
                <a:gd name="connsiteY1" fmla="*/ 4428 h 4427"/>
                <a:gd name="connsiteX2" fmla="*/ 5904 w 5903"/>
                <a:gd name="connsiteY2" fmla="*/ 0 h 4427"/>
                <a:gd name="connsiteX3" fmla="*/ 5904 w 5903"/>
                <a:gd name="connsiteY3" fmla="*/ 0 h 4427"/>
                <a:gd name="connsiteX4" fmla="*/ 5904 w 5903"/>
                <a:gd name="connsiteY4" fmla="*/ 0 h 4427"/>
                <a:gd name="connsiteX5" fmla="*/ 1476 w 5903"/>
                <a:gd name="connsiteY5" fmla="*/ 0 h 4427"/>
                <a:gd name="connsiteX6" fmla="*/ 1476 w 5903"/>
                <a:gd name="connsiteY6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4427">
                  <a:moveTo>
                    <a:pt x="0" y="4428"/>
                  </a:moveTo>
                  <a:lnTo>
                    <a:pt x="0" y="4428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627CB4BC-0FBD-4E5D-A8D7-E0B025B7ECF9}"/>
                </a:ext>
              </a:extLst>
            </p:cNvPr>
            <p:cNvSpPr/>
            <p:nvPr/>
          </p:nvSpPr>
          <p:spPr>
            <a:xfrm>
              <a:off x="3569502" y="1905686"/>
              <a:ext cx="73800" cy="3690"/>
            </a:xfrm>
            <a:custGeom>
              <a:avLst/>
              <a:gdLst>
                <a:gd name="connsiteX0" fmla="*/ 0 w 73800"/>
                <a:gd name="connsiteY0" fmla="*/ 0 h 3690"/>
                <a:gd name="connsiteX1" fmla="*/ 0 w 73800"/>
                <a:gd name="connsiteY1" fmla="*/ 0 h 3690"/>
                <a:gd name="connsiteX2" fmla="*/ 0 w 73800"/>
                <a:gd name="connsiteY2" fmla="*/ 0 h 3690"/>
                <a:gd name="connsiteX3" fmla="*/ 0 w 73800"/>
                <a:gd name="connsiteY3" fmla="*/ 0 h 3690"/>
                <a:gd name="connsiteX4" fmla="*/ 0 w 73800"/>
                <a:gd name="connsiteY4" fmla="*/ 0 h 3690"/>
                <a:gd name="connsiteX5" fmla="*/ 0 w 73800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369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69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0D91DCEC-206D-4D68-A6B7-AA04C519D595}"/>
                </a:ext>
              </a:extLst>
            </p:cNvPr>
            <p:cNvSpPr/>
            <p:nvPr/>
          </p:nvSpPr>
          <p:spPr>
            <a:xfrm>
              <a:off x="3566222" y="1921184"/>
              <a:ext cx="328" cy="328"/>
            </a:xfrm>
            <a:custGeom>
              <a:avLst/>
              <a:gdLst>
                <a:gd name="connsiteX0" fmla="*/ 328 w 328"/>
                <a:gd name="connsiteY0" fmla="*/ 0 h 328"/>
                <a:gd name="connsiteX1" fmla="*/ 328 w 328"/>
                <a:gd name="connsiteY1" fmla="*/ 0 h 328"/>
                <a:gd name="connsiteX2" fmla="*/ 328 w 328"/>
                <a:gd name="connsiteY2" fmla="*/ 0 h 328"/>
                <a:gd name="connsiteX3" fmla="*/ 328 w 328"/>
                <a:gd name="connsiteY3" fmla="*/ 0 h 328"/>
                <a:gd name="connsiteX4" fmla="*/ 328 w 328"/>
                <a:gd name="connsiteY4" fmla="*/ 0 h 328"/>
                <a:gd name="connsiteX5" fmla="*/ 328 w 328"/>
                <a:gd name="connsiteY5" fmla="*/ 0 h 328"/>
                <a:gd name="connsiteX6" fmla="*/ 328 w 328"/>
                <a:gd name="connsiteY6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328">
                  <a:moveTo>
                    <a:pt x="328" y="0"/>
                  </a:move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ubicBezTo>
                    <a:pt x="328" y="0"/>
                    <a:pt x="-410" y="738"/>
                    <a:pt x="328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A544529-38DF-4260-B193-CD5A4CDED298}"/>
                </a:ext>
              </a:extLst>
            </p:cNvPr>
            <p:cNvSpPr/>
            <p:nvPr/>
          </p:nvSpPr>
          <p:spPr>
            <a:xfrm>
              <a:off x="3554743" y="1939634"/>
              <a:ext cx="13284" cy="328"/>
            </a:xfrm>
            <a:custGeom>
              <a:avLst/>
              <a:gdLst>
                <a:gd name="connsiteX0" fmla="*/ 13284 w 13284"/>
                <a:gd name="connsiteY0" fmla="*/ 0 h 328"/>
                <a:gd name="connsiteX1" fmla="*/ 13284 w 13284"/>
                <a:gd name="connsiteY1" fmla="*/ 0 h 328"/>
                <a:gd name="connsiteX2" fmla="*/ 8856 w 13284"/>
                <a:gd name="connsiteY2" fmla="*/ 0 h 328"/>
                <a:gd name="connsiteX3" fmla="*/ 8856 w 13284"/>
                <a:gd name="connsiteY3" fmla="*/ 0 h 328"/>
                <a:gd name="connsiteX4" fmla="*/ 0 w 13284"/>
                <a:gd name="connsiteY4" fmla="*/ 0 h 328"/>
                <a:gd name="connsiteX5" fmla="*/ 0 w 13284"/>
                <a:gd name="connsiteY5" fmla="*/ 0 h 328"/>
                <a:gd name="connsiteX6" fmla="*/ 0 w 13284"/>
                <a:gd name="connsiteY6" fmla="*/ 0 h 328"/>
                <a:gd name="connsiteX7" fmla="*/ 13284 w 13284"/>
                <a:gd name="connsiteY7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4" h="328">
                  <a:moveTo>
                    <a:pt x="13284" y="0"/>
                  </a:moveTo>
                  <a:lnTo>
                    <a:pt x="13284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12546" y="738"/>
                    <a:pt x="13284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B45D94B-C730-4CE2-8969-6AB1222C222F}"/>
                </a:ext>
              </a:extLst>
            </p:cNvPr>
            <p:cNvSpPr/>
            <p:nvPr/>
          </p:nvSpPr>
          <p:spPr>
            <a:xfrm>
              <a:off x="3561385" y="1954395"/>
              <a:ext cx="5961" cy="73800"/>
            </a:xfrm>
            <a:custGeom>
              <a:avLst/>
              <a:gdLst>
                <a:gd name="connsiteX0" fmla="*/ 5904 w 5961"/>
                <a:gd name="connsiteY0" fmla="*/ 0 h 73800"/>
                <a:gd name="connsiteX1" fmla="*/ 0 w 5961"/>
                <a:gd name="connsiteY1" fmla="*/ 0 h 73800"/>
                <a:gd name="connsiteX2" fmla="*/ 0 w 5961"/>
                <a:gd name="connsiteY2" fmla="*/ 0 h 73800"/>
                <a:gd name="connsiteX3" fmla="*/ 0 w 5961"/>
                <a:gd name="connsiteY3" fmla="*/ 0 h 73800"/>
                <a:gd name="connsiteX4" fmla="*/ 5904 w 5961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1" h="73800">
                  <a:moveTo>
                    <a:pt x="5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6642" y="0"/>
                    <a:pt x="5904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5310462-5AD4-4B4D-9BB6-943EE5170131}"/>
                </a:ext>
              </a:extLst>
            </p:cNvPr>
            <p:cNvSpPr/>
            <p:nvPr/>
          </p:nvSpPr>
          <p:spPr>
            <a:xfrm>
              <a:off x="3565075" y="1975797"/>
              <a:ext cx="8117" cy="73800"/>
            </a:xfrm>
            <a:custGeom>
              <a:avLst/>
              <a:gdLst>
                <a:gd name="connsiteX0" fmla="*/ 2214 w 8117"/>
                <a:gd name="connsiteY0" fmla="*/ 0 h 73800"/>
                <a:gd name="connsiteX1" fmla="*/ 8118 w 8117"/>
                <a:gd name="connsiteY1" fmla="*/ 0 h 73800"/>
                <a:gd name="connsiteX2" fmla="*/ 8118 w 8117"/>
                <a:gd name="connsiteY2" fmla="*/ 0 h 73800"/>
                <a:gd name="connsiteX3" fmla="*/ 5166 w 8117"/>
                <a:gd name="connsiteY3" fmla="*/ 0 h 73800"/>
                <a:gd name="connsiteX4" fmla="*/ 0 w 811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73800">
                  <a:moveTo>
                    <a:pt x="2214" y="0"/>
                  </a:move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83A83CB-7DFC-4817-89ED-F3A15A78ACD8}"/>
                </a:ext>
              </a:extLst>
            </p:cNvPr>
            <p:cNvSpPr/>
            <p:nvPr/>
          </p:nvSpPr>
          <p:spPr>
            <a:xfrm>
              <a:off x="3582048" y="1996460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7380 w 7380"/>
                <a:gd name="connsiteY1" fmla="*/ 0 h 73800"/>
                <a:gd name="connsiteX2" fmla="*/ 7380 w 7380"/>
                <a:gd name="connsiteY2" fmla="*/ 0 h 73800"/>
                <a:gd name="connsiteX3" fmla="*/ 0 w 738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DC5506B1-46B6-4EFF-8277-A0411AAB9A31}"/>
                </a:ext>
              </a:extLst>
            </p:cNvPr>
            <p:cNvSpPr/>
            <p:nvPr/>
          </p:nvSpPr>
          <p:spPr>
            <a:xfrm>
              <a:off x="3590166" y="2011221"/>
              <a:ext cx="11070" cy="73800"/>
            </a:xfrm>
            <a:custGeom>
              <a:avLst/>
              <a:gdLst>
                <a:gd name="connsiteX0" fmla="*/ 0 w 11070"/>
                <a:gd name="connsiteY0" fmla="*/ 0 h 73800"/>
                <a:gd name="connsiteX1" fmla="*/ 11070 w 11070"/>
                <a:gd name="connsiteY1" fmla="*/ 0 h 73800"/>
                <a:gd name="connsiteX2" fmla="*/ 11070 w 11070"/>
                <a:gd name="connsiteY2" fmla="*/ 0 h 73800"/>
                <a:gd name="connsiteX3" fmla="*/ 7380 w 11070"/>
                <a:gd name="connsiteY3" fmla="*/ 0 h 73800"/>
                <a:gd name="connsiteX4" fmla="*/ 0 w 1107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73800">
                  <a:moveTo>
                    <a:pt x="0" y="0"/>
                  </a:moveTo>
                  <a:lnTo>
                    <a:pt x="11070" y="0"/>
                  </a:lnTo>
                  <a:cubicBezTo>
                    <a:pt x="11070" y="0"/>
                    <a:pt x="11070" y="0"/>
                    <a:pt x="11070" y="0"/>
                  </a:cubicBezTo>
                  <a:cubicBezTo>
                    <a:pt x="11070" y="0"/>
                    <a:pt x="11070" y="0"/>
                    <a:pt x="738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22FF23FA-AA2F-45AD-8DB0-2FF1B82781DF}"/>
                </a:ext>
              </a:extLst>
            </p:cNvPr>
            <p:cNvSpPr/>
            <p:nvPr/>
          </p:nvSpPr>
          <p:spPr>
            <a:xfrm>
              <a:off x="3610831" y="2025980"/>
              <a:ext cx="4427" cy="151"/>
            </a:xfrm>
            <a:custGeom>
              <a:avLst/>
              <a:gdLst>
                <a:gd name="connsiteX0" fmla="*/ 0 w 4427"/>
                <a:gd name="connsiteY0" fmla="*/ 0 h 151"/>
                <a:gd name="connsiteX1" fmla="*/ 4428 w 4427"/>
                <a:gd name="connsiteY1" fmla="*/ 0 h 151"/>
                <a:gd name="connsiteX2" fmla="*/ 4428 w 4427"/>
                <a:gd name="connsiteY2" fmla="*/ 0 h 151"/>
                <a:gd name="connsiteX3" fmla="*/ 4428 w 4427"/>
                <a:gd name="connsiteY3" fmla="*/ 0 h 151"/>
                <a:gd name="connsiteX4" fmla="*/ 0 w 4427"/>
                <a:gd name="connsiteY4" fmla="*/ 0 h 151"/>
                <a:gd name="connsiteX5" fmla="*/ 0 w 4427"/>
                <a:gd name="connsiteY5" fmla="*/ 0 h 151"/>
                <a:gd name="connsiteX6" fmla="*/ 0 w 4427"/>
                <a:gd name="connsiteY6" fmla="*/ 0 h 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7" h="151">
                  <a:moveTo>
                    <a:pt x="0" y="0"/>
                  </a:moveTo>
                  <a:cubicBezTo>
                    <a:pt x="0" y="0"/>
                    <a:pt x="3690" y="0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2959" y="202"/>
                    <a:pt x="1469" y="20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83A0FB8F-A229-47A5-97CD-2E9D56179F20}"/>
                </a:ext>
              </a:extLst>
            </p:cNvPr>
            <p:cNvSpPr/>
            <p:nvPr/>
          </p:nvSpPr>
          <p:spPr>
            <a:xfrm>
              <a:off x="3582048" y="1873214"/>
              <a:ext cx="6642" cy="8856"/>
            </a:xfrm>
            <a:custGeom>
              <a:avLst/>
              <a:gdLst>
                <a:gd name="connsiteX0" fmla="*/ 6642 w 6642"/>
                <a:gd name="connsiteY0" fmla="*/ 4428 h 8856"/>
                <a:gd name="connsiteX1" fmla="*/ 6642 w 6642"/>
                <a:gd name="connsiteY1" fmla="*/ 8856 h 8856"/>
                <a:gd name="connsiteX2" fmla="*/ 6642 w 6642"/>
                <a:gd name="connsiteY2" fmla="*/ 8856 h 8856"/>
                <a:gd name="connsiteX3" fmla="*/ 0 w 6642"/>
                <a:gd name="connsiteY3" fmla="*/ 0 h 8856"/>
                <a:gd name="connsiteX4" fmla="*/ 0 w 6642"/>
                <a:gd name="connsiteY4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8856">
                  <a:moveTo>
                    <a:pt x="6642" y="4428"/>
                  </a:moveTo>
                  <a:lnTo>
                    <a:pt x="6642" y="8856"/>
                  </a:lnTo>
                  <a:cubicBezTo>
                    <a:pt x="6642" y="8856"/>
                    <a:pt x="6642" y="8856"/>
                    <a:pt x="6642" y="8856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F0209A02-A89C-4117-9BAD-46A5C9039AD0}"/>
                </a:ext>
              </a:extLst>
            </p:cNvPr>
            <p:cNvSpPr/>
            <p:nvPr/>
          </p:nvSpPr>
          <p:spPr>
            <a:xfrm>
              <a:off x="3575406" y="1888712"/>
              <a:ext cx="5166" cy="6642"/>
            </a:xfrm>
            <a:custGeom>
              <a:avLst/>
              <a:gdLst>
                <a:gd name="connsiteX0" fmla="*/ 5166 w 5166"/>
                <a:gd name="connsiteY0" fmla="*/ 6642 h 6642"/>
                <a:gd name="connsiteX1" fmla="*/ 5166 w 5166"/>
                <a:gd name="connsiteY1" fmla="*/ 6642 h 6642"/>
                <a:gd name="connsiteX2" fmla="*/ 5166 w 5166"/>
                <a:gd name="connsiteY2" fmla="*/ 6642 h 6642"/>
                <a:gd name="connsiteX3" fmla="*/ 0 w 5166"/>
                <a:gd name="connsiteY3" fmla="*/ 0 h 6642"/>
                <a:gd name="connsiteX4" fmla="*/ 0 w 5166"/>
                <a:gd name="connsiteY4" fmla="*/ 0 h 6642"/>
                <a:gd name="connsiteX5" fmla="*/ 0 w 5166"/>
                <a:gd name="connsiteY5" fmla="*/ 4428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6642">
                  <a:moveTo>
                    <a:pt x="5166" y="6642"/>
                  </a:moveTo>
                  <a:cubicBezTo>
                    <a:pt x="5166" y="6642"/>
                    <a:pt x="5166" y="6642"/>
                    <a:pt x="5166" y="6642"/>
                  </a:cubicBezTo>
                  <a:lnTo>
                    <a:pt x="5166" y="6642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925E9F0-F9E0-4AB2-8F58-7B4BB07A8CA0}"/>
                </a:ext>
              </a:extLst>
            </p:cNvPr>
            <p:cNvSpPr/>
            <p:nvPr/>
          </p:nvSpPr>
          <p:spPr>
            <a:xfrm>
              <a:off x="3578358" y="1931516"/>
              <a:ext cx="12546" cy="656"/>
            </a:xfrm>
            <a:custGeom>
              <a:avLst/>
              <a:gdLst>
                <a:gd name="connsiteX0" fmla="*/ 12546 w 12546"/>
                <a:gd name="connsiteY0" fmla="*/ 0 h 656"/>
                <a:gd name="connsiteX1" fmla="*/ 0 w 12546"/>
                <a:gd name="connsiteY1" fmla="*/ 0 h 656"/>
                <a:gd name="connsiteX2" fmla="*/ 0 w 12546"/>
                <a:gd name="connsiteY2" fmla="*/ 0 h 656"/>
                <a:gd name="connsiteX3" fmla="*/ 6642 w 12546"/>
                <a:gd name="connsiteY3" fmla="*/ 0 h 656"/>
                <a:gd name="connsiteX4" fmla="*/ 12546 w 12546"/>
                <a:gd name="connsiteY4" fmla="*/ 0 h 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656">
                  <a:moveTo>
                    <a:pt x="1254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642" y="0"/>
                  </a:lnTo>
                  <a:cubicBezTo>
                    <a:pt x="6642" y="0"/>
                    <a:pt x="12546" y="1476"/>
                    <a:pt x="12546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5A7AF0C-D695-4C7A-94B6-D54A6B35E33B}"/>
                </a:ext>
              </a:extLst>
            </p:cNvPr>
            <p:cNvSpPr/>
            <p:nvPr/>
          </p:nvSpPr>
          <p:spPr>
            <a:xfrm>
              <a:off x="3590094" y="1916756"/>
              <a:ext cx="4500" cy="328"/>
            </a:xfrm>
            <a:custGeom>
              <a:avLst/>
              <a:gdLst>
                <a:gd name="connsiteX0" fmla="*/ 72 w 4500"/>
                <a:gd name="connsiteY0" fmla="*/ 0 h 328"/>
                <a:gd name="connsiteX1" fmla="*/ 72 w 4500"/>
                <a:gd name="connsiteY1" fmla="*/ 0 h 328"/>
                <a:gd name="connsiteX2" fmla="*/ 72 w 4500"/>
                <a:gd name="connsiteY2" fmla="*/ 0 h 328"/>
                <a:gd name="connsiteX3" fmla="*/ 72 w 4500"/>
                <a:gd name="connsiteY3" fmla="*/ 0 h 328"/>
                <a:gd name="connsiteX4" fmla="*/ 72 w 4500"/>
                <a:gd name="connsiteY4" fmla="*/ 0 h 328"/>
                <a:gd name="connsiteX5" fmla="*/ 4500 w 4500"/>
                <a:gd name="connsiteY5" fmla="*/ 0 h 328"/>
                <a:gd name="connsiteX6" fmla="*/ 72 w 4500"/>
                <a:gd name="connsiteY6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00" h="328">
                  <a:moveTo>
                    <a:pt x="72" y="0"/>
                  </a:moveTo>
                  <a:cubicBezTo>
                    <a:pt x="72" y="0"/>
                    <a:pt x="72" y="0"/>
                    <a:pt x="72" y="0"/>
                  </a:cubicBezTo>
                  <a:lnTo>
                    <a:pt x="72" y="0"/>
                  </a:lnTo>
                  <a:lnTo>
                    <a:pt x="72" y="0"/>
                  </a:lnTo>
                  <a:cubicBezTo>
                    <a:pt x="72" y="0"/>
                    <a:pt x="72" y="0"/>
                    <a:pt x="72" y="0"/>
                  </a:cubicBezTo>
                  <a:lnTo>
                    <a:pt x="4500" y="0"/>
                  </a:lnTo>
                  <a:cubicBezTo>
                    <a:pt x="4500" y="0"/>
                    <a:pt x="-666" y="738"/>
                    <a:pt x="72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1262942-8AB4-41D7-8B5E-D667D71E8DB7}"/>
                </a:ext>
              </a:extLst>
            </p:cNvPr>
            <p:cNvSpPr/>
            <p:nvPr/>
          </p:nvSpPr>
          <p:spPr>
            <a:xfrm>
              <a:off x="3599023" y="1895355"/>
              <a:ext cx="5329" cy="73800"/>
            </a:xfrm>
            <a:custGeom>
              <a:avLst/>
              <a:gdLst>
                <a:gd name="connsiteX0" fmla="*/ 0 w 5329"/>
                <a:gd name="connsiteY0" fmla="*/ 0 h 73800"/>
                <a:gd name="connsiteX1" fmla="*/ 0 w 5329"/>
                <a:gd name="connsiteY1" fmla="*/ 0 h 73800"/>
                <a:gd name="connsiteX2" fmla="*/ 0 w 5329"/>
                <a:gd name="connsiteY2" fmla="*/ 0 h 73800"/>
                <a:gd name="connsiteX3" fmla="*/ 3690 w 5329"/>
                <a:gd name="connsiteY3" fmla="*/ 0 h 73800"/>
                <a:gd name="connsiteX4" fmla="*/ 3690 w 532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cubicBezTo>
                    <a:pt x="7380" y="0"/>
                    <a:pt x="3690" y="0"/>
                    <a:pt x="369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0C4A8E8-3906-4765-B981-63C12114AEB0}"/>
                </a:ext>
              </a:extLst>
            </p:cNvPr>
            <p:cNvSpPr/>
            <p:nvPr/>
          </p:nvSpPr>
          <p:spPr>
            <a:xfrm>
              <a:off x="3585739" y="1948490"/>
              <a:ext cx="8855" cy="328"/>
            </a:xfrm>
            <a:custGeom>
              <a:avLst/>
              <a:gdLst>
                <a:gd name="connsiteX0" fmla="*/ 8856 w 8855"/>
                <a:gd name="connsiteY0" fmla="*/ 0 h 328"/>
                <a:gd name="connsiteX1" fmla="*/ 0 w 8855"/>
                <a:gd name="connsiteY1" fmla="*/ 0 h 328"/>
                <a:gd name="connsiteX2" fmla="*/ 0 w 8855"/>
                <a:gd name="connsiteY2" fmla="*/ 0 h 328"/>
                <a:gd name="connsiteX3" fmla="*/ 5904 w 8855"/>
                <a:gd name="connsiteY3" fmla="*/ 0 h 328"/>
                <a:gd name="connsiteX4" fmla="*/ 8856 w 8855"/>
                <a:gd name="connsiteY4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328">
                  <a:moveTo>
                    <a:pt x="8856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904" y="0"/>
                  </a:lnTo>
                  <a:cubicBezTo>
                    <a:pt x="5904" y="0"/>
                    <a:pt x="8856" y="738"/>
                    <a:pt x="8856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DD384B7D-29FE-451E-83EA-DE83866EF89A}"/>
                </a:ext>
              </a:extLst>
            </p:cNvPr>
            <p:cNvSpPr/>
            <p:nvPr/>
          </p:nvSpPr>
          <p:spPr>
            <a:xfrm>
              <a:off x="3593856" y="1963649"/>
              <a:ext cx="5166" cy="339"/>
            </a:xfrm>
            <a:custGeom>
              <a:avLst/>
              <a:gdLst>
                <a:gd name="connsiteX0" fmla="*/ 4428 w 5166"/>
                <a:gd name="connsiteY0" fmla="*/ 340 h 339"/>
                <a:gd name="connsiteX1" fmla="*/ 0 w 5166"/>
                <a:gd name="connsiteY1" fmla="*/ 340 h 339"/>
                <a:gd name="connsiteX2" fmla="*/ 0 w 5166"/>
                <a:gd name="connsiteY2" fmla="*/ 340 h 339"/>
                <a:gd name="connsiteX3" fmla="*/ 0 w 5166"/>
                <a:gd name="connsiteY3" fmla="*/ 340 h 339"/>
                <a:gd name="connsiteX4" fmla="*/ 5166 w 5166"/>
                <a:gd name="connsiteY4" fmla="*/ 340 h 339"/>
                <a:gd name="connsiteX5" fmla="*/ 5166 w 5166"/>
                <a:gd name="connsiteY5" fmla="*/ 340 h 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339">
                  <a:moveTo>
                    <a:pt x="4428" y="340"/>
                  </a:moveTo>
                  <a:cubicBezTo>
                    <a:pt x="2987" y="-113"/>
                    <a:pt x="1441" y="-113"/>
                    <a:pt x="0" y="340"/>
                  </a:cubicBezTo>
                  <a:lnTo>
                    <a:pt x="0" y="340"/>
                  </a:lnTo>
                  <a:cubicBezTo>
                    <a:pt x="0" y="340"/>
                    <a:pt x="0" y="340"/>
                    <a:pt x="0" y="340"/>
                  </a:cubicBezTo>
                  <a:lnTo>
                    <a:pt x="5166" y="340"/>
                  </a:lnTo>
                  <a:lnTo>
                    <a:pt x="5166" y="34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F9E2F4E-6D33-4F84-9A1B-A54F92AB1FF7}"/>
                </a:ext>
              </a:extLst>
            </p:cNvPr>
            <p:cNvSpPr/>
            <p:nvPr/>
          </p:nvSpPr>
          <p:spPr>
            <a:xfrm>
              <a:off x="3609679" y="1980962"/>
              <a:ext cx="5579" cy="328"/>
            </a:xfrm>
            <a:custGeom>
              <a:avLst/>
              <a:gdLst>
                <a:gd name="connsiteX0" fmla="*/ 413 w 5579"/>
                <a:gd name="connsiteY0" fmla="*/ 0 h 328"/>
                <a:gd name="connsiteX1" fmla="*/ 5579 w 5579"/>
                <a:gd name="connsiteY1" fmla="*/ 0 h 328"/>
                <a:gd name="connsiteX2" fmla="*/ 5579 w 5579"/>
                <a:gd name="connsiteY2" fmla="*/ 0 h 328"/>
                <a:gd name="connsiteX3" fmla="*/ 5579 w 5579"/>
                <a:gd name="connsiteY3" fmla="*/ 0 h 328"/>
                <a:gd name="connsiteX4" fmla="*/ 1889 w 5579"/>
                <a:gd name="connsiteY4" fmla="*/ 0 h 328"/>
                <a:gd name="connsiteX5" fmla="*/ 1889 w 5579"/>
                <a:gd name="connsiteY5" fmla="*/ 0 h 328"/>
                <a:gd name="connsiteX6" fmla="*/ 1889 w 5579"/>
                <a:gd name="connsiteY6" fmla="*/ 0 h 328"/>
                <a:gd name="connsiteX7" fmla="*/ 413 w 5579"/>
                <a:gd name="connsiteY7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79" h="328">
                  <a:moveTo>
                    <a:pt x="413" y="0"/>
                  </a:moveTo>
                  <a:lnTo>
                    <a:pt x="5579" y="0"/>
                  </a:lnTo>
                  <a:cubicBezTo>
                    <a:pt x="5579" y="0"/>
                    <a:pt x="5579" y="0"/>
                    <a:pt x="5579" y="0"/>
                  </a:cubicBezTo>
                  <a:cubicBezTo>
                    <a:pt x="5579" y="0"/>
                    <a:pt x="5579" y="0"/>
                    <a:pt x="5579" y="0"/>
                  </a:cubicBezTo>
                  <a:lnTo>
                    <a:pt x="1889" y="0"/>
                  </a:lnTo>
                  <a:lnTo>
                    <a:pt x="1889" y="0"/>
                  </a:lnTo>
                  <a:cubicBezTo>
                    <a:pt x="1889" y="0"/>
                    <a:pt x="1889" y="0"/>
                    <a:pt x="1889" y="0"/>
                  </a:cubicBezTo>
                  <a:cubicBezTo>
                    <a:pt x="1889" y="0"/>
                    <a:pt x="-1063" y="738"/>
                    <a:pt x="413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56D38BA8-76E5-41CB-8999-074CA56821C4}"/>
                </a:ext>
              </a:extLst>
            </p:cNvPr>
            <p:cNvSpPr/>
            <p:nvPr/>
          </p:nvSpPr>
          <p:spPr>
            <a:xfrm>
              <a:off x="3612306" y="1994984"/>
              <a:ext cx="7380" cy="4427"/>
            </a:xfrm>
            <a:custGeom>
              <a:avLst/>
              <a:gdLst>
                <a:gd name="connsiteX0" fmla="*/ 7380 w 7380"/>
                <a:gd name="connsiteY0" fmla="*/ 0 h 4427"/>
                <a:gd name="connsiteX1" fmla="*/ 7380 w 7380"/>
                <a:gd name="connsiteY1" fmla="*/ 0 h 4427"/>
                <a:gd name="connsiteX2" fmla="*/ 7380 w 7380"/>
                <a:gd name="connsiteY2" fmla="*/ 0 h 4427"/>
                <a:gd name="connsiteX3" fmla="*/ 7380 w 7380"/>
                <a:gd name="connsiteY3" fmla="*/ 0 h 4427"/>
                <a:gd name="connsiteX4" fmla="*/ 7380 w 7380"/>
                <a:gd name="connsiteY4" fmla="*/ 0 h 4427"/>
                <a:gd name="connsiteX5" fmla="*/ 7380 w 7380"/>
                <a:gd name="connsiteY5" fmla="*/ 0 h 4427"/>
                <a:gd name="connsiteX6" fmla="*/ 0 w 7380"/>
                <a:gd name="connsiteY6" fmla="*/ 4428 h 4427"/>
                <a:gd name="connsiteX7" fmla="*/ 0 w 7380"/>
                <a:gd name="connsiteY7" fmla="*/ 4428 h 4427"/>
                <a:gd name="connsiteX8" fmla="*/ 7380 w 7380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4427">
                  <a:moveTo>
                    <a:pt x="7380" y="0"/>
                  </a:move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cubicBezTo>
                    <a:pt x="7380" y="0"/>
                    <a:pt x="7380" y="0"/>
                    <a:pt x="7380" y="0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6642" y="0"/>
                    <a:pt x="738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798568B2-EF3E-4C47-8F81-2004821EA47C}"/>
                </a:ext>
              </a:extLst>
            </p:cNvPr>
            <p:cNvSpPr/>
            <p:nvPr/>
          </p:nvSpPr>
          <p:spPr>
            <a:xfrm>
              <a:off x="3639612" y="2006793"/>
              <a:ext cx="4756" cy="4427"/>
            </a:xfrm>
            <a:custGeom>
              <a:avLst/>
              <a:gdLst>
                <a:gd name="connsiteX0" fmla="*/ 0 w 4756"/>
                <a:gd name="connsiteY0" fmla="*/ 0 h 4427"/>
                <a:gd name="connsiteX1" fmla="*/ 0 w 4756"/>
                <a:gd name="connsiteY1" fmla="*/ 0 h 4427"/>
                <a:gd name="connsiteX2" fmla="*/ 4428 w 4756"/>
                <a:gd name="connsiteY2" fmla="*/ 0 h 4427"/>
                <a:gd name="connsiteX3" fmla="*/ 4428 w 4756"/>
                <a:gd name="connsiteY3" fmla="*/ 0 h 4427"/>
                <a:gd name="connsiteX4" fmla="*/ 4428 w 4756"/>
                <a:gd name="connsiteY4" fmla="*/ 0 h 4427"/>
                <a:gd name="connsiteX5" fmla="*/ 738 w 4756"/>
                <a:gd name="connsiteY5" fmla="*/ 4428 h 4427"/>
                <a:gd name="connsiteX6" fmla="*/ 738 w 4756"/>
                <a:gd name="connsiteY6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56" h="442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3690" y="0"/>
                    <a:pt x="4428" y="0"/>
                  </a:cubicBezTo>
                  <a:cubicBezTo>
                    <a:pt x="5166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lnTo>
                    <a:pt x="738" y="4428"/>
                  </a:lnTo>
                  <a:lnTo>
                    <a:pt x="738" y="4428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1753971-3A92-48DD-944E-D2645B72D0C7}"/>
                </a:ext>
              </a:extLst>
            </p:cNvPr>
            <p:cNvSpPr/>
            <p:nvPr/>
          </p:nvSpPr>
          <p:spPr>
            <a:xfrm>
              <a:off x="3869131" y="2034836"/>
              <a:ext cx="5165" cy="286"/>
            </a:xfrm>
            <a:custGeom>
              <a:avLst/>
              <a:gdLst>
                <a:gd name="connsiteX0" fmla="*/ 0 w 5165"/>
                <a:gd name="connsiteY0" fmla="*/ 0 h 286"/>
                <a:gd name="connsiteX1" fmla="*/ 0 w 5165"/>
                <a:gd name="connsiteY1" fmla="*/ 0 h 286"/>
                <a:gd name="connsiteX2" fmla="*/ 0 w 5165"/>
                <a:gd name="connsiteY2" fmla="*/ 0 h 286"/>
                <a:gd name="connsiteX3" fmla="*/ 5166 w 5165"/>
                <a:gd name="connsiteY3" fmla="*/ 0 h 286"/>
                <a:gd name="connsiteX4" fmla="*/ 5166 w 5165"/>
                <a:gd name="connsiteY4" fmla="*/ 0 h 286"/>
                <a:gd name="connsiteX5" fmla="*/ 5166 w 5165"/>
                <a:gd name="connsiteY5" fmla="*/ 0 h 286"/>
                <a:gd name="connsiteX6" fmla="*/ 0 w 5165"/>
                <a:gd name="connsiteY6" fmla="*/ 0 h 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28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97" y="382"/>
                    <a:pt x="3469" y="382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cubicBezTo>
                    <a:pt x="3461" y="359"/>
                    <a:pt x="1705" y="359"/>
                    <a:pt x="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9C2C6791-F265-4CFC-8FD4-3F3993097151}"/>
                </a:ext>
              </a:extLst>
            </p:cNvPr>
            <p:cNvSpPr/>
            <p:nvPr/>
          </p:nvSpPr>
          <p:spPr>
            <a:xfrm>
              <a:off x="3849943" y="2042955"/>
              <a:ext cx="6642" cy="5903"/>
            </a:xfrm>
            <a:custGeom>
              <a:avLst/>
              <a:gdLst>
                <a:gd name="connsiteX0" fmla="*/ 3690 w 6642"/>
                <a:gd name="connsiteY0" fmla="*/ 5904 h 5903"/>
                <a:gd name="connsiteX1" fmla="*/ 0 w 6642"/>
                <a:gd name="connsiteY1" fmla="*/ 0 h 5903"/>
                <a:gd name="connsiteX2" fmla="*/ 0 w 6642"/>
                <a:gd name="connsiteY2" fmla="*/ 0 h 5903"/>
                <a:gd name="connsiteX3" fmla="*/ 0 w 6642"/>
                <a:gd name="connsiteY3" fmla="*/ 0 h 5903"/>
                <a:gd name="connsiteX4" fmla="*/ 6642 w 6642"/>
                <a:gd name="connsiteY4" fmla="*/ 4428 h 5903"/>
                <a:gd name="connsiteX5" fmla="*/ 6642 w 6642"/>
                <a:gd name="connsiteY5" fmla="*/ 4428 h 5903"/>
                <a:gd name="connsiteX6" fmla="*/ 6642 w 6642"/>
                <a:gd name="connsiteY6" fmla="*/ 4428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5903">
                  <a:moveTo>
                    <a:pt x="3690" y="590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6642" y="4428"/>
                  </a:lnTo>
                  <a:lnTo>
                    <a:pt x="6642" y="4428"/>
                  </a:lnTo>
                  <a:lnTo>
                    <a:pt x="6642" y="4428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0D62AA-BB10-4CF6-9C9C-A2F90EB24E0D}"/>
                </a:ext>
              </a:extLst>
            </p:cNvPr>
            <p:cNvSpPr/>
            <p:nvPr/>
          </p:nvSpPr>
          <p:spPr>
            <a:xfrm>
              <a:off x="3928581" y="1899782"/>
              <a:ext cx="327" cy="3955"/>
            </a:xfrm>
            <a:custGeom>
              <a:avLst/>
              <a:gdLst>
                <a:gd name="connsiteX0" fmla="*/ 328 w 327"/>
                <a:gd name="connsiteY0" fmla="*/ 3690 h 3955"/>
                <a:gd name="connsiteX1" fmla="*/ 328 w 327"/>
                <a:gd name="connsiteY1" fmla="*/ 0 h 3955"/>
                <a:gd name="connsiteX2" fmla="*/ 328 w 327"/>
                <a:gd name="connsiteY2" fmla="*/ 0 h 3955"/>
                <a:gd name="connsiteX3" fmla="*/ 328 w 327"/>
                <a:gd name="connsiteY3" fmla="*/ 0 h 3955"/>
                <a:gd name="connsiteX4" fmla="*/ 328 w 327"/>
                <a:gd name="connsiteY4" fmla="*/ 0 h 3955"/>
                <a:gd name="connsiteX5" fmla="*/ 328 w 327"/>
                <a:gd name="connsiteY5" fmla="*/ 0 h 3955"/>
                <a:gd name="connsiteX6" fmla="*/ 328 w 327"/>
                <a:gd name="connsiteY6" fmla="*/ 3690 h 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" h="3955">
                  <a:moveTo>
                    <a:pt x="328" y="3690"/>
                  </a:move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ubicBezTo>
                    <a:pt x="328" y="0"/>
                    <a:pt x="-410" y="5166"/>
                    <a:pt x="328" y="369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B88F101-1321-4988-8669-DA4DD650FB92}"/>
                </a:ext>
              </a:extLst>
            </p:cNvPr>
            <p:cNvSpPr/>
            <p:nvPr/>
          </p:nvSpPr>
          <p:spPr>
            <a:xfrm>
              <a:off x="3932270" y="1919708"/>
              <a:ext cx="328" cy="328"/>
            </a:xfrm>
            <a:custGeom>
              <a:avLst/>
              <a:gdLst>
                <a:gd name="connsiteX0" fmla="*/ 328 w 328"/>
                <a:gd name="connsiteY0" fmla="*/ 0 h 328"/>
                <a:gd name="connsiteX1" fmla="*/ 328 w 328"/>
                <a:gd name="connsiteY1" fmla="*/ 0 h 328"/>
                <a:gd name="connsiteX2" fmla="*/ 328 w 328"/>
                <a:gd name="connsiteY2" fmla="*/ 0 h 328"/>
                <a:gd name="connsiteX3" fmla="*/ 328 w 328"/>
                <a:gd name="connsiteY3" fmla="*/ 0 h 328"/>
                <a:gd name="connsiteX4" fmla="*/ 328 w 328"/>
                <a:gd name="connsiteY4" fmla="*/ 0 h 328"/>
                <a:gd name="connsiteX5" fmla="*/ 328 w 328"/>
                <a:gd name="connsiteY5" fmla="*/ 0 h 328"/>
                <a:gd name="connsiteX6" fmla="*/ 328 w 328"/>
                <a:gd name="connsiteY6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328">
                  <a:moveTo>
                    <a:pt x="328" y="0"/>
                  </a:move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738"/>
                    <a:pt x="328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9048D61-6595-4C11-8770-16493DD059EA}"/>
                </a:ext>
              </a:extLst>
            </p:cNvPr>
            <p:cNvSpPr/>
            <p:nvPr/>
          </p:nvSpPr>
          <p:spPr>
            <a:xfrm>
              <a:off x="3928171" y="1939634"/>
              <a:ext cx="4427" cy="73800"/>
            </a:xfrm>
            <a:custGeom>
              <a:avLst/>
              <a:gdLst>
                <a:gd name="connsiteX0" fmla="*/ 738 w 4427"/>
                <a:gd name="connsiteY0" fmla="*/ 0 h 73800"/>
                <a:gd name="connsiteX1" fmla="*/ 738 w 4427"/>
                <a:gd name="connsiteY1" fmla="*/ 0 h 73800"/>
                <a:gd name="connsiteX2" fmla="*/ 4428 w 4427"/>
                <a:gd name="connsiteY2" fmla="*/ 0 h 73800"/>
                <a:gd name="connsiteX3" fmla="*/ 4428 w 4427"/>
                <a:gd name="connsiteY3" fmla="*/ 0 h 73800"/>
                <a:gd name="connsiteX4" fmla="*/ 4428 w 4427"/>
                <a:gd name="connsiteY4" fmla="*/ 0 h 73800"/>
                <a:gd name="connsiteX5" fmla="*/ 4428 w 4427"/>
                <a:gd name="connsiteY5" fmla="*/ 0 h 73800"/>
                <a:gd name="connsiteX6" fmla="*/ 0 w 442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7" h="73800">
                  <a:moveTo>
                    <a:pt x="738" y="0"/>
                  </a:moveTo>
                  <a:cubicBezTo>
                    <a:pt x="738" y="0"/>
                    <a:pt x="738" y="0"/>
                    <a:pt x="73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08ECE6CE-3315-49A8-A686-6D2B7AF0F27E}"/>
                </a:ext>
              </a:extLst>
            </p:cNvPr>
            <p:cNvSpPr/>
            <p:nvPr/>
          </p:nvSpPr>
          <p:spPr>
            <a:xfrm>
              <a:off x="3923004" y="1955543"/>
              <a:ext cx="6806" cy="328"/>
            </a:xfrm>
            <a:custGeom>
              <a:avLst/>
              <a:gdLst>
                <a:gd name="connsiteX0" fmla="*/ 5166 w 6806"/>
                <a:gd name="connsiteY0" fmla="*/ 328 h 328"/>
                <a:gd name="connsiteX1" fmla="*/ 5166 w 6806"/>
                <a:gd name="connsiteY1" fmla="*/ 328 h 328"/>
                <a:gd name="connsiteX2" fmla="*/ 5166 w 6806"/>
                <a:gd name="connsiteY2" fmla="*/ 328 h 328"/>
                <a:gd name="connsiteX3" fmla="*/ 0 w 6806"/>
                <a:gd name="connsiteY3" fmla="*/ 328 h 328"/>
                <a:gd name="connsiteX4" fmla="*/ 5166 w 6806"/>
                <a:gd name="connsiteY4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6" h="328">
                  <a:moveTo>
                    <a:pt x="5166" y="328"/>
                  </a:moveTo>
                  <a:lnTo>
                    <a:pt x="5166" y="328"/>
                  </a:lnTo>
                  <a:cubicBezTo>
                    <a:pt x="5166" y="328"/>
                    <a:pt x="8856" y="328"/>
                    <a:pt x="5166" y="328"/>
                  </a:cubicBezTo>
                  <a:lnTo>
                    <a:pt x="0" y="328"/>
                  </a:lnTo>
                  <a:cubicBezTo>
                    <a:pt x="0" y="328"/>
                    <a:pt x="5166" y="-410"/>
                    <a:pt x="5166" y="328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E4206927-2219-4DDA-90FE-EB7A34CBCF4E}"/>
                </a:ext>
              </a:extLst>
            </p:cNvPr>
            <p:cNvSpPr/>
            <p:nvPr/>
          </p:nvSpPr>
          <p:spPr>
            <a:xfrm>
              <a:off x="3923743" y="1975058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  <a:gd name="connsiteX4" fmla="*/ 0 w 516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BB0743F-EF2C-4A70-9E89-575C4488BFF8}"/>
                </a:ext>
              </a:extLst>
            </p:cNvPr>
            <p:cNvSpPr/>
            <p:nvPr/>
          </p:nvSpPr>
          <p:spPr>
            <a:xfrm>
              <a:off x="3905293" y="1995723"/>
              <a:ext cx="8117" cy="73800"/>
            </a:xfrm>
            <a:custGeom>
              <a:avLst/>
              <a:gdLst>
                <a:gd name="connsiteX0" fmla="*/ 8118 w 8117"/>
                <a:gd name="connsiteY0" fmla="*/ 0 h 73800"/>
                <a:gd name="connsiteX1" fmla="*/ 0 w 8117"/>
                <a:gd name="connsiteY1" fmla="*/ 0 h 73800"/>
                <a:gd name="connsiteX2" fmla="*/ 0 w 8117"/>
                <a:gd name="connsiteY2" fmla="*/ 0 h 73800"/>
                <a:gd name="connsiteX3" fmla="*/ 5904 w 811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73800">
                  <a:moveTo>
                    <a:pt x="811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99BF0450-4011-4E17-BBD5-136E5A5FDAAE}"/>
                </a:ext>
              </a:extLst>
            </p:cNvPr>
            <p:cNvSpPr/>
            <p:nvPr/>
          </p:nvSpPr>
          <p:spPr>
            <a:xfrm>
              <a:off x="3891106" y="2009745"/>
              <a:ext cx="12709" cy="73800"/>
            </a:xfrm>
            <a:custGeom>
              <a:avLst/>
              <a:gdLst>
                <a:gd name="connsiteX0" fmla="*/ 5330 w 12709"/>
                <a:gd name="connsiteY0" fmla="*/ 0 h 73800"/>
                <a:gd name="connsiteX1" fmla="*/ 1640 w 12709"/>
                <a:gd name="connsiteY1" fmla="*/ 0 h 73800"/>
                <a:gd name="connsiteX2" fmla="*/ 1640 w 12709"/>
                <a:gd name="connsiteY2" fmla="*/ 0 h 73800"/>
                <a:gd name="connsiteX3" fmla="*/ 12710 w 12709"/>
                <a:gd name="connsiteY3" fmla="*/ 0 h 73800"/>
                <a:gd name="connsiteX4" fmla="*/ 12710 w 12709"/>
                <a:gd name="connsiteY4" fmla="*/ 0 h 73800"/>
                <a:gd name="connsiteX5" fmla="*/ 3854 w 12709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9" h="73800">
                  <a:moveTo>
                    <a:pt x="5330" y="0"/>
                  </a:moveTo>
                  <a:cubicBezTo>
                    <a:pt x="5330" y="0"/>
                    <a:pt x="5330" y="0"/>
                    <a:pt x="1640" y="0"/>
                  </a:cubicBezTo>
                  <a:cubicBezTo>
                    <a:pt x="-2050" y="0"/>
                    <a:pt x="1640" y="0"/>
                    <a:pt x="1640" y="0"/>
                  </a:cubicBezTo>
                  <a:lnTo>
                    <a:pt x="12710" y="0"/>
                  </a:lnTo>
                  <a:cubicBezTo>
                    <a:pt x="12710" y="0"/>
                    <a:pt x="12710" y="0"/>
                    <a:pt x="12710" y="0"/>
                  </a:cubicBezTo>
                  <a:lnTo>
                    <a:pt x="3854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47E8A73-E73F-4774-B5E1-FEA665569F01}"/>
                </a:ext>
              </a:extLst>
            </p:cNvPr>
            <p:cNvSpPr/>
            <p:nvPr/>
          </p:nvSpPr>
          <p:spPr>
            <a:xfrm>
              <a:off x="3879462" y="2023766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0 w 5166"/>
                <a:gd name="connsiteY3" fmla="*/ 0 h 73800"/>
                <a:gd name="connsiteX4" fmla="*/ 5166 w 5166"/>
                <a:gd name="connsiteY4" fmla="*/ 0 h 73800"/>
                <a:gd name="connsiteX5" fmla="*/ 5166 w 5166"/>
                <a:gd name="connsiteY5" fmla="*/ 0 h 73800"/>
                <a:gd name="connsiteX6" fmla="*/ 5166 w 5166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8B8EE42-F667-4F52-B24F-891E1048DE18}"/>
                </a:ext>
              </a:extLst>
            </p:cNvPr>
            <p:cNvSpPr/>
            <p:nvPr/>
          </p:nvSpPr>
          <p:spPr>
            <a:xfrm>
              <a:off x="3901602" y="1873214"/>
              <a:ext cx="6642" cy="10496"/>
            </a:xfrm>
            <a:custGeom>
              <a:avLst/>
              <a:gdLst>
                <a:gd name="connsiteX0" fmla="*/ 2952 w 6642"/>
                <a:gd name="connsiteY0" fmla="*/ 8856 h 10496"/>
                <a:gd name="connsiteX1" fmla="*/ 2952 w 6642"/>
                <a:gd name="connsiteY1" fmla="*/ 4428 h 10496"/>
                <a:gd name="connsiteX2" fmla="*/ 6642 w 6642"/>
                <a:gd name="connsiteY2" fmla="*/ 0 h 10496"/>
                <a:gd name="connsiteX3" fmla="*/ 6642 w 6642"/>
                <a:gd name="connsiteY3" fmla="*/ 0 h 10496"/>
                <a:gd name="connsiteX4" fmla="*/ 0 w 6642"/>
                <a:gd name="connsiteY4" fmla="*/ 8856 h 10496"/>
                <a:gd name="connsiteX5" fmla="*/ 2952 w 6642"/>
                <a:gd name="connsiteY5" fmla="*/ 8856 h 1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0496">
                  <a:moveTo>
                    <a:pt x="2952" y="8856"/>
                  </a:moveTo>
                  <a:lnTo>
                    <a:pt x="2952" y="4428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0" y="8856"/>
                  </a:lnTo>
                  <a:cubicBezTo>
                    <a:pt x="0" y="8856"/>
                    <a:pt x="0" y="12546"/>
                    <a:pt x="2952" y="8856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AB1E7CCF-D86F-4892-B3C3-0196C1A793D7}"/>
                </a:ext>
              </a:extLst>
            </p:cNvPr>
            <p:cNvSpPr/>
            <p:nvPr/>
          </p:nvSpPr>
          <p:spPr>
            <a:xfrm>
              <a:off x="3916362" y="1885760"/>
              <a:ext cx="73800" cy="9594"/>
            </a:xfrm>
            <a:custGeom>
              <a:avLst/>
              <a:gdLst>
                <a:gd name="connsiteX0" fmla="*/ 0 w 73800"/>
                <a:gd name="connsiteY0" fmla="*/ 9594 h 9594"/>
                <a:gd name="connsiteX1" fmla="*/ 0 w 73800"/>
                <a:gd name="connsiteY1" fmla="*/ 4428 h 9594"/>
                <a:gd name="connsiteX2" fmla="*/ 0 w 73800"/>
                <a:gd name="connsiteY2" fmla="*/ 0 h 9594"/>
                <a:gd name="connsiteX3" fmla="*/ 0 w 73800"/>
                <a:gd name="connsiteY3" fmla="*/ 0 h 9594"/>
                <a:gd name="connsiteX4" fmla="*/ 0 w 73800"/>
                <a:gd name="connsiteY4" fmla="*/ 9594 h 9594"/>
                <a:gd name="connsiteX5" fmla="*/ 0 w 73800"/>
                <a:gd name="connsiteY5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9594">
                  <a:moveTo>
                    <a:pt x="0" y="9594"/>
                  </a:moveTo>
                  <a:lnTo>
                    <a:pt x="0" y="4428"/>
                  </a:lnTo>
                  <a:cubicBezTo>
                    <a:pt x="0" y="4428"/>
                    <a:pt x="0" y="0"/>
                    <a:pt x="0" y="0"/>
                  </a:cubicBezTo>
                  <a:lnTo>
                    <a:pt x="0" y="0"/>
                  </a:ln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D5DBB42E-6A61-4D98-9525-2C9EDDF64B95}"/>
                </a:ext>
              </a:extLst>
            </p:cNvPr>
            <p:cNvSpPr/>
            <p:nvPr/>
          </p:nvSpPr>
          <p:spPr>
            <a:xfrm>
              <a:off x="3903079" y="1932255"/>
              <a:ext cx="12546" cy="73800"/>
            </a:xfrm>
            <a:custGeom>
              <a:avLst/>
              <a:gdLst>
                <a:gd name="connsiteX0" fmla="*/ 6642 w 12546"/>
                <a:gd name="connsiteY0" fmla="*/ 0 h 73800"/>
                <a:gd name="connsiteX1" fmla="*/ 12546 w 12546"/>
                <a:gd name="connsiteY1" fmla="*/ 0 h 73800"/>
                <a:gd name="connsiteX2" fmla="*/ 12546 w 12546"/>
                <a:gd name="connsiteY2" fmla="*/ 0 h 73800"/>
                <a:gd name="connsiteX3" fmla="*/ 0 w 12546"/>
                <a:gd name="connsiteY3" fmla="*/ 0 h 73800"/>
                <a:gd name="connsiteX4" fmla="*/ 6642 w 1254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73800">
                  <a:moveTo>
                    <a:pt x="6642" y="0"/>
                  </a:moveTo>
                  <a:lnTo>
                    <a:pt x="12546" y="0"/>
                  </a:lnTo>
                  <a:lnTo>
                    <a:pt x="12546" y="0"/>
                  </a:lnTo>
                  <a:lnTo>
                    <a:pt x="0" y="0"/>
                  </a:lnTo>
                  <a:cubicBezTo>
                    <a:pt x="0" y="0"/>
                    <a:pt x="4428" y="0"/>
                    <a:pt x="6642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E259E0D-605B-4963-838C-5BDB5ED91599}"/>
                </a:ext>
              </a:extLst>
            </p:cNvPr>
            <p:cNvSpPr/>
            <p:nvPr/>
          </p:nvSpPr>
          <p:spPr>
            <a:xfrm>
              <a:off x="3909484" y="1916019"/>
              <a:ext cx="4664" cy="327"/>
            </a:xfrm>
            <a:custGeom>
              <a:avLst/>
              <a:gdLst>
                <a:gd name="connsiteX0" fmla="*/ 237 w 4664"/>
                <a:gd name="connsiteY0" fmla="*/ 0 h 327"/>
                <a:gd name="connsiteX1" fmla="*/ 4665 w 4664"/>
                <a:gd name="connsiteY1" fmla="*/ 0 h 327"/>
                <a:gd name="connsiteX2" fmla="*/ 4665 w 4664"/>
                <a:gd name="connsiteY2" fmla="*/ 0 h 327"/>
                <a:gd name="connsiteX3" fmla="*/ 4665 w 4664"/>
                <a:gd name="connsiteY3" fmla="*/ 0 h 327"/>
                <a:gd name="connsiteX4" fmla="*/ 4665 w 4664"/>
                <a:gd name="connsiteY4" fmla="*/ 0 h 327"/>
                <a:gd name="connsiteX5" fmla="*/ 4665 w 4664"/>
                <a:gd name="connsiteY5" fmla="*/ 0 h 327"/>
                <a:gd name="connsiteX6" fmla="*/ 237 w 4664"/>
                <a:gd name="connsiteY6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4" h="327">
                  <a:moveTo>
                    <a:pt x="237" y="0"/>
                  </a:moveTo>
                  <a:lnTo>
                    <a:pt x="4665" y="0"/>
                  </a:lnTo>
                  <a:cubicBezTo>
                    <a:pt x="4665" y="0"/>
                    <a:pt x="4665" y="0"/>
                    <a:pt x="4665" y="0"/>
                  </a:cubicBezTo>
                  <a:lnTo>
                    <a:pt x="4665" y="0"/>
                  </a:lnTo>
                  <a:lnTo>
                    <a:pt x="4665" y="0"/>
                  </a:lnTo>
                  <a:cubicBezTo>
                    <a:pt x="4665" y="0"/>
                    <a:pt x="4665" y="0"/>
                    <a:pt x="4665" y="0"/>
                  </a:cubicBezTo>
                  <a:cubicBezTo>
                    <a:pt x="4665" y="0"/>
                    <a:pt x="-1239" y="738"/>
                    <a:pt x="237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DF8C70-14B9-4486-B53D-A08217112ACF}"/>
                </a:ext>
              </a:extLst>
            </p:cNvPr>
            <p:cNvSpPr/>
            <p:nvPr/>
          </p:nvSpPr>
          <p:spPr>
            <a:xfrm>
              <a:off x="3896519" y="1900521"/>
              <a:ext cx="656" cy="327"/>
            </a:xfrm>
            <a:custGeom>
              <a:avLst/>
              <a:gdLst>
                <a:gd name="connsiteX0" fmla="*/ 656 w 656"/>
                <a:gd name="connsiteY0" fmla="*/ 0 h 327"/>
                <a:gd name="connsiteX1" fmla="*/ 656 w 656"/>
                <a:gd name="connsiteY1" fmla="*/ 0 h 327"/>
                <a:gd name="connsiteX2" fmla="*/ 656 w 656"/>
                <a:gd name="connsiteY2" fmla="*/ 0 h 327"/>
                <a:gd name="connsiteX3" fmla="*/ 656 w 656"/>
                <a:gd name="connsiteY3" fmla="*/ 0 h 327"/>
                <a:gd name="connsiteX4" fmla="*/ 656 w 656"/>
                <a:gd name="connsiteY4" fmla="*/ 0 h 327"/>
                <a:gd name="connsiteX5" fmla="*/ 656 w 656"/>
                <a:gd name="connsiteY5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6" h="327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656" y="0"/>
                    <a:pt x="656" y="0"/>
                  </a:cubicBezTo>
                  <a:lnTo>
                    <a:pt x="656" y="0"/>
                  </a:ln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738"/>
                    <a:pt x="656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02F8027E-1E1B-4DD4-8D4C-3E12FC9C5CDF}"/>
                </a:ext>
              </a:extLst>
            </p:cNvPr>
            <p:cNvSpPr/>
            <p:nvPr/>
          </p:nvSpPr>
          <p:spPr>
            <a:xfrm>
              <a:off x="3901602" y="1949638"/>
              <a:ext cx="8118" cy="327"/>
            </a:xfrm>
            <a:custGeom>
              <a:avLst/>
              <a:gdLst>
                <a:gd name="connsiteX0" fmla="*/ 2952 w 8118"/>
                <a:gd name="connsiteY0" fmla="*/ 328 h 327"/>
                <a:gd name="connsiteX1" fmla="*/ 8118 w 8118"/>
                <a:gd name="connsiteY1" fmla="*/ 328 h 327"/>
                <a:gd name="connsiteX2" fmla="*/ 8118 w 8118"/>
                <a:gd name="connsiteY2" fmla="*/ 328 h 327"/>
                <a:gd name="connsiteX3" fmla="*/ 0 w 8118"/>
                <a:gd name="connsiteY3" fmla="*/ 328 h 327"/>
                <a:gd name="connsiteX4" fmla="*/ 2952 w 8118"/>
                <a:gd name="connsiteY4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327">
                  <a:moveTo>
                    <a:pt x="2952" y="328"/>
                  </a:moveTo>
                  <a:lnTo>
                    <a:pt x="8118" y="328"/>
                  </a:lnTo>
                  <a:cubicBezTo>
                    <a:pt x="8118" y="328"/>
                    <a:pt x="8118" y="328"/>
                    <a:pt x="8118" y="328"/>
                  </a:cubicBezTo>
                  <a:lnTo>
                    <a:pt x="0" y="328"/>
                  </a:lnTo>
                  <a:cubicBezTo>
                    <a:pt x="0" y="328"/>
                    <a:pt x="738" y="-410"/>
                    <a:pt x="2952" y="328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5271478-80E7-448B-8E8A-C79F2A520E56}"/>
                </a:ext>
              </a:extLst>
            </p:cNvPr>
            <p:cNvSpPr/>
            <p:nvPr/>
          </p:nvSpPr>
          <p:spPr>
            <a:xfrm>
              <a:off x="3895698" y="196325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0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  <a:gd name="connsiteX4" fmla="*/ 4428 w 4428"/>
                <a:gd name="connsiteY4" fmla="*/ 0 h 73800"/>
                <a:gd name="connsiteX5" fmla="*/ 0 w 442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996E4D8B-6D6C-4944-90B8-1756449DD4CB}"/>
                </a:ext>
              </a:extLst>
            </p:cNvPr>
            <p:cNvSpPr/>
            <p:nvPr/>
          </p:nvSpPr>
          <p:spPr>
            <a:xfrm>
              <a:off x="3883152" y="1980962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502AC5E-2370-4F2F-AB91-9014CC276F91}"/>
                </a:ext>
              </a:extLst>
            </p:cNvPr>
            <p:cNvSpPr/>
            <p:nvPr/>
          </p:nvSpPr>
          <p:spPr>
            <a:xfrm>
              <a:off x="3863964" y="1987605"/>
              <a:ext cx="6642" cy="4427"/>
            </a:xfrm>
            <a:custGeom>
              <a:avLst/>
              <a:gdLst>
                <a:gd name="connsiteX0" fmla="*/ 6642 w 6642"/>
                <a:gd name="connsiteY0" fmla="*/ 4428 h 4427"/>
                <a:gd name="connsiteX1" fmla="*/ 6642 w 6642"/>
                <a:gd name="connsiteY1" fmla="*/ 4428 h 4427"/>
                <a:gd name="connsiteX2" fmla="*/ 6642 w 6642"/>
                <a:gd name="connsiteY2" fmla="*/ 4428 h 4427"/>
                <a:gd name="connsiteX3" fmla="*/ 6642 w 6642"/>
                <a:gd name="connsiteY3" fmla="*/ 4428 h 4427"/>
                <a:gd name="connsiteX4" fmla="*/ 6642 w 6642"/>
                <a:gd name="connsiteY4" fmla="*/ 4428 h 4427"/>
                <a:gd name="connsiteX5" fmla="*/ 0 w 6642"/>
                <a:gd name="connsiteY5" fmla="*/ 0 h 4427"/>
                <a:gd name="connsiteX6" fmla="*/ 0 w 6642"/>
                <a:gd name="connsiteY6" fmla="*/ 0 h 4427"/>
                <a:gd name="connsiteX7" fmla="*/ 0 w 6642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" h="4427">
                  <a:moveTo>
                    <a:pt x="6642" y="4428"/>
                  </a:moveTo>
                  <a:lnTo>
                    <a:pt x="6642" y="4428"/>
                  </a:lnTo>
                  <a:lnTo>
                    <a:pt x="6642" y="4428"/>
                  </a:lnTo>
                  <a:cubicBezTo>
                    <a:pt x="6642" y="4428"/>
                    <a:pt x="6642" y="4428"/>
                    <a:pt x="6642" y="4428"/>
                  </a:cubicBezTo>
                  <a:lnTo>
                    <a:pt x="6642" y="442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847714D-9B4B-4966-B6F1-4929C629C168}"/>
                </a:ext>
              </a:extLst>
            </p:cNvPr>
            <p:cNvSpPr/>
            <p:nvPr/>
          </p:nvSpPr>
          <p:spPr>
            <a:xfrm>
              <a:off x="3849943" y="2000888"/>
              <a:ext cx="3690" cy="1475"/>
            </a:xfrm>
            <a:custGeom>
              <a:avLst/>
              <a:gdLst>
                <a:gd name="connsiteX0" fmla="*/ 0 w 3690"/>
                <a:gd name="connsiteY0" fmla="*/ 1476 h 1475"/>
                <a:gd name="connsiteX1" fmla="*/ 3690 w 3690"/>
                <a:gd name="connsiteY1" fmla="*/ 1476 h 1475"/>
                <a:gd name="connsiteX2" fmla="*/ 3690 w 3690"/>
                <a:gd name="connsiteY2" fmla="*/ 1476 h 1475"/>
                <a:gd name="connsiteX3" fmla="*/ 3690 w 3690"/>
                <a:gd name="connsiteY3" fmla="*/ 1476 h 1475"/>
                <a:gd name="connsiteX4" fmla="*/ 3690 w 3690"/>
                <a:gd name="connsiteY4" fmla="*/ 1476 h 1475"/>
                <a:gd name="connsiteX5" fmla="*/ 0 w 3690"/>
                <a:gd name="connsiteY5" fmla="*/ 0 h 1475"/>
                <a:gd name="connsiteX6" fmla="*/ 0 w 3690"/>
                <a:gd name="connsiteY6" fmla="*/ 0 h 1475"/>
                <a:gd name="connsiteX7" fmla="*/ 0 w 3690"/>
                <a:gd name="connsiteY7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1475">
                  <a:moveTo>
                    <a:pt x="0" y="1476"/>
                  </a:moveTo>
                  <a:lnTo>
                    <a:pt x="3690" y="1476"/>
                  </a:lnTo>
                  <a:lnTo>
                    <a:pt x="3690" y="1476"/>
                  </a:lnTo>
                  <a:lnTo>
                    <a:pt x="3690" y="1476"/>
                  </a:lnTo>
                  <a:lnTo>
                    <a:pt x="3690" y="1476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38"/>
                    <a:pt x="0" y="1476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F7DA7E9E-E631-4B9A-9E78-A0869C8DEA0E}"/>
                </a:ext>
              </a:extLst>
            </p:cNvPr>
            <p:cNvSpPr/>
            <p:nvPr/>
          </p:nvSpPr>
          <p:spPr>
            <a:xfrm>
              <a:off x="3710460" y="1812699"/>
              <a:ext cx="75276" cy="6037"/>
            </a:xfrm>
            <a:custGeom>
              <a:avLst/>
              <a:gdLst>
                <a:gd name="connsiteX0" fmla="*/ 0 w 75276"/>
                <a:gd name="connsiteY0" fmla="*/ 0 h 6037"/>
                <a:gd name="connsiteX1" fmla="*/ 37638 w 75276"/>
                <a:gd name="connsiteY1" fmla="*/ 5904 h 6037"/>
                <a:gd name="connsiteX2" fmla="*/ 75276 w 75276"/>
                <a:gd name="connsiteY2" fmla="*/ 0 h 6037"/>
                <a:gd name="connsiteX3" fmla="*/ 67896 w 75276"/>
                <a:gd name="connsiteY3" fmla="*/ 0 h 6037"/>
                <a:gd name="connsiteX4" fmla="*/ 37638 w 75276"/>
                <a:gd name="connsiteY4" fmla="*/ 3690 h 6037"/>
                <a:gd name="connsiteX5" fmla="*/ 7380 w 75276"/>
                <a:gd name="connsiteY5" fmla="*/ 0 h 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276" h="6037">
                  <a:moveTo>
                    <a:pt x="0" y="0"/>
                  </a:moveTo>
                  <a:cubicBezTo>
                    <a:pt x="12007" y="4524"/>
                    <a:pt x="24819" y="6534"/>
                    <a:pt x="37638" y="5904"/>
                  </a:cubicBezTo>
                  <a:cubicBezTo>
                    <a:pt x="50457" y="6598"/>
                    <a:pt x="63284" y="4587"/>
                    <a:pt x="75276" y="0"/>
                  </a:cubicBezTo>
                  <a:lnTo>
                    <a:pt x="67896" y="0"/>
                  </a:lnTo>
                  <a:cubicBezTo>
                    <a:pt x="58022" y="2592"/>
                    <a:pt x="47845" y="3833"/>
                    <a:pt x="37638" y="3690"/>
                  </a:cubicBezTo>
                  <a:cubicBezTo>
                    <a:pt x="27431" y="3790"/>
                    <a:pt x="17262" y="2549"/>
                    <a:pt x="738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80C8019D-5F3E-43D8-96EB-95438551B5E3}"/>
                </a:ext>
              </a:extLst>
            </p:cNvPr>
            <p:cNvSpPr/>
            <p:nvPr/>
          </p:nvSpPr>
          <p:spPr>
            <a:xfrm>
              <a:off x="3701604" y="1791296"/>
              <a:ext cx="88724" cy="14760"/>
            </a:xfrm>
            <a:custGeom>
              <a:avLst/>
              <a:gdLst>
                <a:gd name="connsiteX0" fmla="*/ 7380 w 88724"/>
                <a:gd name="connsiteY0" fmla="*/ 14760 h 14760"/>
                <a:gd name="connsiteX1" fmla="*/ 7380 w 88724"/>
                <a:gd name="connsiteY1" fmla="*/ 14760 h 14760"/>
                <a:gd name="connsiteX2" fmla="*/ 12546 w 88724"/>
                <a:gd name="connsiteY2" fmla="*/ 14760 h 14760"/>
                <a:gd name="connsiteX3" fmla="*/ 45756 w 88724"/>
                <a:gd name="connsiteY3" fmla="*/ 14760 h 14760"/>
                <a:gd name="connsiteX4" fmla="*/ 79704 w 88724"/>
                <a:gd name="connsiteY4" fmla="*/ 14760 h 14760"/>
                <a:gd name="connsiteX5" fmla="*/ 84870 w 88724"/>
                <a:gd name="connsiteY5" fmla="*/ 14760 h 14760"/>
                <a:gd name="connsiteX6" fmla="*/ 84870 w 88724"/>
                <a:gd name="connsiteY6" fmla="*/ 14760 h 14760"/>
                <a:gd name="connsiteX7" fmla="*/ 78228 w 88724"/>
                <a:gd name="connsiteY7" fmla="*/ 9594 h 14760"/>
                <a:gd name="connsiteX8" fmla="*/ 78228 w 88724"/>
                <a:gd name="connsiteY8" fmla="*/ 9594 h 14760"/>
                <a:gd name="connsiteX9" fmla="*/ 87084 w 88724"/>
                <a:gd name="connsiteY9" fmla="*/ 9594 h 14760"/>
                <a:gd name="connsiteX10" fmla="*/ 87084 w 88724"/>
                <a:gd name="connsiteY10" fmla="*/ 9594 h 14760"/>
                <a:gd name="connsiteX11" fmla="*/ 74538 w 88724"/>
                <a:gd name="connsiteY11" fmla="*/ 9594 h 14760"/>
                <a:gd name="connsiteX12" fmla="*/ 43542 w 88724"/>
                <a:gd name="connsiteY12" fmla="*/ 9594 h 14760"/>
                <a:gd name="connsiteX13" fmla="*/ 13284 w 88724"/>
                <a:gd name="connsiteY13" fmla="*/ 9594 h 14760"/>
                <a:gd name="connsiteX14" fmla="*/ 0 w 88724"/>
                <a:gd name="connsiteY14" fmla="*/ 9594 h 14760"/>
                <a:gd name="connsiteX15" fmla="*/ 0 w 88724"/>
                <a:gd name="connsiteY15" fmla="*/ 9594 h 14760"/>
                <a:gd name="connsiteX16" fmla="*/ 8856 w 88724"/>
                <a:gd name="connsiteY16" fmla="*/ 9594 h 14760"/>
                <a:gd name="connsiteX17" fmla="*/ 8856 w 88724"/>
                <a:gd name="connsiteY17" fmla="*/ 9594 h 14760"/>
                <a:gd name="connsiteX18" fmla="*/ 67158 w 88724"/>
                <a:gd name="connsiteY18" fmla="*/ 0 h 14760"/>
                <a:gd name="connsiteX19" fmla="*/ 73062 w 88724"/>
                <a:gd name="connsiteY19" fmla="*/ 5904 h 14760"/>
                <a:gd name="connsiteX20" fmla="*/ 67158 w 88724"/>
                <a:gd name="connsiteY20" fmla="*/ 11808 h 14760"/>
                <a:gd name="connsiteX21" fmla="*/ 61254 w 88724"/>
                <a:gd name="connsiteY21" fmla="*/ 5904 h 14760"/>
                <a:gd name="connsiteX22" fmla="*/ 67158 w 88724"/>
                <a:gd name="connsiteY22" fmla="*/ 0 h 14760"/>
                <a:gd name="connsiteX23" fmla="*/ 37638 w 88724"/>
                <a:gd name="connsiteY23" fmla="*/ 4428 h 14760"/>
                <a:gd name="connsiteX24" fmla="*/ 37638 w 88724"/>
                <a:gd name="connsiteY24" fmla="*/ 4428 h 14760"/>
                <a:gd name="connsiteX25" fmla="*/ 43542 w 88724"/>
                <a:gd name="connsiteY25" fmla="*/ 4428 h 14760"/>
                <a:gd name="connsiteX26" fmla="*/ 50184 w 88724"/>
                <a:gd name="connsiteY26" fmla="*/ 4428 h 14760"/>
                <a:gd name="connsiteX27" fmla="*/ 50184 w 88724"/>
                <a:gd name="connsiteY27" fmla="*/ 4428 h 14760"/>
                <a:gd name="connsiteX28" fmla="*/ 50184 w 88724"/>
                <a:gd name="connsiteY28" fmla="*/ 4428 h 14760"/>
                <a:gd name="connsiteX29" fmla="*/ 41328 w 88724"/>
                <a:gd name="connsiteY29" fmla="*/ 8118 h 14760"/>
                <a:gd name="connsiteX30" fmla="*/ 33948 w 88724"/>
                <a:gd name="connsiteY30" fmla="*/ 4428 h 14760"/>
                <a:gd name="connsiteX31" fmla="*/ 37638 w 88724"/>
                <a:gd name="connsiteY31" fmla="*/ 4428 h 14760"/>
                <a:gd name="connsiteX32" fmla="*/ 25830 w 88724"/>
                <a:gd name="connsiteY32" fmla="*/ 0 h 14760"/>
                <a:gd name="connsiteX33" fmla="*/ 32472 w 88724"/>
                <a:gd name="connsiteY33" fmla="*/ 5904 h 14760"/>
                <a:gd name="connsiteX34" fmla="*/ 26612 w 88724"/>
                <a:gd name="connsiteY34" fmla="*/ 11855 h 14760"/>
                <a:gd name="connsiteX35" fmla="*/ 25830 w 88724"/>
                <a:gd name="connsiteY35" fmla="*/ 11808 h 14760"/>
                <a:gd name="connsiteX36" fmla="*/ 19926 w 88724"/>
                <a:gd name="connsiteY36" fmla="*/ 5904 h 14760"/>
                <a:gd name="connsiteX37" fmla="*/ 25830 w 88724"/>
                <a:gd name="connsiteY37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8724" h="14760">
                  <a:moveTo>
                    <a:pt x="7380" y="14760"/>
                  </a:moveTo>
                  <a:cubicBezTo>
                    <a:pt x="7380" y="14760"/>
                    <a:pt x="7380" y="14760"/>
                    <a:pt x="7380" y="14760"/>
                  </a:cubicBezTo>
                  <a:cubicBezTo>
                    <a:pt x="7380" y="14760"/>
                    <a:pt x="7380" y="14760"/>
                    <a:pt x="12546" y="14760"/>
                  </a:cubicBezTo>
                  <a:cubicBezTo>
                    <a:pt x="23601" y="14031"/>
                    <a:pt x="34701" y="14031"/>
                    <a:pt x="45756" y="14760"/>
                  </a:cubicBezTo>
                  <a:cubicBezTo>
                    <a:pt x="57062" y="14030"/>
                    <a:pt x="68398" y="14030"/>
                    <a:pt x="79704" y="14760"/>
                  </a:cubicBezTo>
                  <a:cubicBezTo>
                    <a:pt x="83394" y="14760"/>
                    <a:pt x="83394" y="14760"/>
                    <a:pt x="84870" y="14760"/>
                  </a:cubicBezTo>
                  <a:cubicBezTo>
                    <a:pt x="86346" y="14760"/>
                    <a:pt x="84870" y="14760"/>
                    <a:pt x="84870" y="14760"/>
                  </a:cubicBezTo>
                  <a:lnTo>
                    <a:pt x="78228" y="9594"/>
                  </a:lnTo>
                  <a:cubicBezTo>
                    <a:pt x="78228" y="9594"/>
                    <a:pt x="78228" y="9594"/>
                    <a:pt x="78228" y="9594"/>
                  </a:cubicBezTo>
                  <a:cubicBezTo>
                    <a:pt x="78228" y="9594"/>
                    <a:pt x="83394" y="9594"/>
                    <a:pt x="87084" y="9594"/>
                  </a:cubicBezTo>
                  <a:cubicBezTo>
                    <a:pt x="90774" y="9594"/>
                    <a:pt x="87084" y="9594"/>
                    <a:pt x="87084" y="9594"/>
                  </a:cubicBezTo>
                  <a:cubicBezTo>
                    <a:pt x="87084" y="9594"/>
                    <a:pt x="87084" y="9594"/>
                    <a:pt x="74538" y="9594"/>
                  </a:cubicBezTo>
                  <a:cubicBezTo>
                    <a:pt x="61992" y="9594"/>
                    <a:pt x="43542" y="9594"/>
                    <a:pt x="43542" y="9594"/>
                  </a:cubicBezTo>
                  <a:cubicBezTo>
                    <a:pt x="33461" y="9089"/>
                    <a:pt x="23365" y="9089"/>
                    <a:pt x="13284" y="9594"/>
                  </a:cubicBezTo>
                  <a:cubicBezTo>
                    <a:pt x="2214" y="9594"/>
                    <a:pt x="0" y="9594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8856" y="9594"/>
                    <a:pt x="8856" y="9594"/>
                  </a:cubicBezTo>
                  <a:cubicBezTo>
                    <a:pt x="8856" y="9594"/>
                    <a:pt x="8856" y="9594"/>
                    <a:pt x="8856" y="9594"/>
                  </a:cubicBezTo>
                  <a:close/>
                  <a:moveTo>
                    <a:pt x="67158" y="0"/>
                  </a:moveTo>
                  <a:cubicBezTo>
                    <a:pt x="70420" y="0"/>
                    <a:pt x="73062" y="2644"/>
                    <a:pt x="73062" y="5904"/>
                  </a:cubicBezTo>
                  <a:cubicBezTo>
                    <a:pt x="73062" y="9165"/>
                    <a:pt x="70420" y="11808"/>
                    <a:pt x="67158" y="11808"/>
                  </a:cubicBezTo>
                  <a:cubicBezTo>
                    <a:pt x="63896" y="11808"/>
                    <a:pt x="61254" y="9165"/>
                    <a:pt x="61254" y="5904"/>
                  </a:cubicBezTo>
                  <a:cubicBezTo>
                    <a:pt x="61254" y="2644"/>
                    <a:pt x="63896" y="0"/>
                    <a:pt x="67158" y="0"/>
                  </a:cubicBezTo>
                  <a:close/>
                  <a:moveTo>
                    <a:pt x="37638" y="4428"/>
                  </a:moveTo>
                  <a:cubicBezTo>
                    <a:pt x="37638" y="4428"/>
                    <a:pt x="37638" y="4428"/>
                    <a:pt x="37638" y="4428"/>
                  </a:cubicBezTo>
                  <a:lnTo>
                    <a:pt x="43542" y="4428"/>
                  </a:lnTo>
                  <a:lnTo>
                    <a:pt x="50184" y="4428"/>
                  </a:lnTo>
                  <a:cubicBezTo>
                    <a:pt x="50184" y="4428"/>
                    <a:pt x="50184" y="4428"/>
                    <a:pt x="50184" y="4428"/>
                  </a:cubicBezTo>
                  <a:cubicBezTo>
                    <a:pt x="50184" y="4428"/>
                    <a:pt x="50184" y="4428"/>
                    <a:pt x="50184" y="4428"/>
                  </a:cubicBezTo>
                  <a:lnTo>
                    <a:pt x="41328" y="8118"/>
                  </a:lnTo>
                  <a:lnTo>
                    <a:pt x="33948" y="4428"/>
                  </a:lnTo>
                  <a:cubicBezTo>
                    <a:pt x="33948" y="4428"/>
                    <a:pt x="36900" y="6642"/>
                    <a:pt x="37638" y="4428"/>
                  </a:cubicBezTo>
                  <a:close/>
                  <a:moveTo>
                    <a:pt x="25830" y="0"/>
                  </a:moveTo>
                  <a:cubicBezTo>
                    <a:pt x="29225" y="-21"/>
                    <a:pt x="32096" y="2527"/>
                    <a:pt x="32472" y="5904"/>
                  </a:cubicBezTo>
                  <a:cubicBezTo>
                    <a:pt x="32494" y="9165"/>
                    <a:pt x="29874" y="11829"/>
                    <a:pt x="26612" y="11855"/>
                  </a:cubicBezTo>
                  <a:cubicBezTo>
                    <a:pt x="26354" y="11856"/>
                    <a:pt x="26088" y="11841"/>
                    <a:pt x="25830" y="11808"/>
                  </a:cubicBezTo>
                  <a:cubicBezTo>
                    <a:pt x="22568" y="11808"/>
                    <a:pt x="19926" y="9165"/>
                    <a:pt x="19926" y="5904"/>
                  </a:cubicBezTo>
                  <a:cubicBezTo>
                    <a:pt x="20258" y="2791"/>
                    <a:pt x="22716" y="331"/>
                    <a:pt x="2583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53D7882-59A6-4403-B8FF-3D7C7567E650}"/>
                </a:ext>
              </a:extLst>
            </p:cNvPr>
            <p:cNvSpPr/>
            <p:nvPr/>
          </p:nvSpPr>
          <p:spPr>
            <a:xfrm>
              <a:off x="3700866" y="1796463"/>
              <a:ext cx="12546" cy="6641"/>
            </a:xfrm>
            <a:custGeom>
              <a:avLst/>
              <a:gdLst>
                <a:gd name="connsiteX0" fmla="*/ 5166 w 12546"/>
                <a:gd name="connsiteY0" fmla="*/ 0 h 6641"/>
                <a:gd name="connsiteX1" fmla="*/ 0 w 12546"/>
                <a:gd name="connsiteY1" fmla="*/ 3690 h 6641"/>
                <a:gd name="connsiteX2" fmla="*/ 5904 w 12546"/>
                <a:gd name="connsiteY2" fmla="*/ 6642 h 6641"/>
                <a:gd name="connsiteX3" fmla="*/ 12546 w 12546"/>
                <a:gd name="connsiteY3" fmla="*/ 1476 h 6641"/>
                <a:gd name="connsiteX4" fmla="*/ 5166 w 12546"/>
                <a:gd name="connsiteY4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6641">
                  <a:moveTo>
                    <a:pt x="5166" y="0"/>
                  </a:moveTo>
                  <a:lnTo>
                    <a:pt x="0" y="3690"/>
                  </a:lnTo>
                  <a:lnTo>
                    <a:pt x="5904" y="6642"/>
                  </a:lnTo>
                  <a:lnTo>
                    <a:pt x="12546" y="1476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42A0CB7-05BA-4F49-BF9A-72DA4A79E716}"/>
                </a:ext>
              </a:extLst>
            </p:cNvPr>
            <p:cNvSpPr/>
            <p:nvPr/>
          </p:nvSpPr>
          <p:spPr>
            <a:xfrm>
              <a:off x="3782785" y="1796463"/>
              <a:ext cx="12546" cy="6641"/>
            </a:xfrm>
            <a:custGeom>
              <a:avLst/>
              <a:gdLst>
                <a:gd name="connsiteX0" fmla="*/ 0 w 12546"/>
                <a:gd name="connsiteY0" fmla="*/ 1476 h 6641"/>
                <a:gd name="connsiteX1" fmla="*/ 6642 w 12546"/>
                <a:gd name="connsiteY1" fmla="*/ 6642 h 6641"/>
                <a:gd name="connsiteX2" fmla="*/ 12546 w 12546"/>
                <a:gd name="connsiteY2" fmla="*/ 3690 h 6641"/>
                <a:gd name="connsiteX3" fmla="*/ 8118 w 12546"/>
                <a:gd name="connsiteY3" fmla="*/ 0 h 6641"/>
                <a:gd name="connsiteX4" fmla="*/ 0 w 12546"/>
                <a:gd name="connsiteY4" fmla="*/ 1476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6641">
                  <a:moveTo>
                    <a:pt x="0" y="1476"/>
                  </a:moveTo>
                  <a:lnTo>
                    <a:pt x="6642" y="6642"/>
                  </a:lnTo>
                  <a:lnTo>
                    <a:pt x="12546" y="3690"/>
                  </a:lnTo>
                  <a:lnTo>
                    <a:pt x="8118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E51CEE64-4D59-4908-8EEA-7205CA24665E}"/>
                </a:ext>
              </a:extLst>
            </p:cNvPr>
            <p:cNvSpPr/>
            <p:nvPr/>
          </p:nvSpPr>
          <p:spPr>
            <a:xfrm>
              <a:off x="3723006" y="1810057"/>
              <a:ext cx="53136" cy="1725"/>
            </a:xfrm>
            <a:custGeom>
              <a:avLst/>
              <a:gdLst>
                <a:gd name="connsiteX0" fmla="*/ 53136 w 53136"/>
                <a:gd name="connsiteY0" fmla="*/ 427 h 1725"/>
                <a:gd name="connsiteX1" fmla="*/ 26568 w 53136"/>
                <a:gd name="connsiteY1" fmla="*/ 427 h 1725"/>
                <a:gd name="connsiteX2" fmla="*/ 0 w 53136"/>
                <a:gd name="connsiteY2" fmla="*/ 427 h 1725"/>
                <a:gd name="connsiteX3" fmla="*/ 26568 w 53136"/>
                <a:gd name="connsiteY3" fmla="*/ 427 h 1725"/>
                <a:gd name="connsiteX4" fmla="*/ 53136 w 53136"/>
                <a:gd name="connsiteY4" fmla="*/ 427 h 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136" h="1725">
                  <a:moveTo>
                    <a:pt x="53136" y="427"/>
                  </a:moveTo>
                  <a:cubicBezTo>
                    <a:pt x="44287" y="-142"/>
                    <a:pt x="35417" y="-142"/>
                    <a:pt x="26568" y="427"/>
                  </a:cubicBezTo>
                  <a:cubicBezTo>
                    <a:pt x="17719" y="-117"/>
                    <a:pt x="8849" y="-117"/>
                    <a:pt x="0" y="427"/>
                  </a:cubicBezTo>
                  <a:cubicBezTo>
                    <a:pt x="8782" y="2035"/>
                    <a:pt x="17786" y="2035"/>
                    <a:pt x="26568" y="427"/>
                  </a:cubicBezTo>
                  <a:cubicBezTo>
                    <a:pt x="35343" y="2158"/>
                    <a:pt x="44361" y="2158"/>
                    <a:pt x="53136" y="427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00F45B09-3A4C-4B5D-B9AB-94630B6AEBF5}"/>
                </a:ext>
              </a:extLst>
            </p:cNvPr>
            <p:cNvSpPr/>
            <p:nvPr/>
          </p:nvSpPr>
          <p:spPr>
            <a:xfrm>
              <a:off x="3721687" y="2020077"/>
              <a:ext cx="28625" cy="24353"/>
            </a:xfrm>
            <a:custGeom>
              <a:avLst/>
              <a:gdLst>
                <a:gd name="connsiteX0" fmla="*/ 25673 w 28625"/>
                <a:gd name="connsiteY0" fmla="*/ 0 h 24353"/>
                <a:gd name="connsiteX1" fmla="*/ 18293 w 28625"/>
                <a:gd name="connsiteY1" fmla="*/ 0 h 24353"/>
                <a:gd name="connsiteX2" fmla="*/ 8699 w 28625"/>
                <a:gd name="connsiteY2" fmla="*/ 0 h 24353"/>
                <a:gd name="connsiteX3" fmla="*/ 4271 w 28625"/>
                <a:gd name="connsiteY3" fmla="*/ 0 h 24353"/>
                <a:gd name="connsiteX4" fmla="*/ 581 w 28625"/>
                <a:gd name="connsiteY4" fmla="*/ 6642 h 24353"/>
                <a:gd name="connsiteX5" fmla="*/ 581 w 28625"/>
                <a:gd name="connsiteY5" fmla="*/ 18450 h 24353"/>
                <a:gd name="connsiteX6" fmla="*/ 581 w 28625"/>
                <a:gd name="connsiteY6" fmla="*/ 24354 h 24353"/>
                <a:gd name="connsiteX7" fmla="*/ 23459 w 28625"/>
                <a:gd name="connsiteY7" fmla="*/ 24354 h 24353"/>
                <a:gd name="connsiteX8" fmla="*/ 23459 w 28625"/>
                <a:gd name="connsiteY8" fmla="*/ 24354 h 24353"/>
                <a:gd name="connsiteX9" fmla="*/ 23459 w 28625"/>
                <a:gd name="connsiteY9" fmla="*/ 24354 h 24353"/>
                <a:gd name="connsiteX10" fmla="*/ 23459 w 28625"/>
                <a:gd name="connsiteY10" fmla="*/ 24354 h 24353"/>
                <a:gd name="connsiteX11" fmla="*/ 23459 w 28625"/>
                <a:gd name="connsiteY11" fmla="*/ 24354 h 24353"/>
                <a:gd name="connsiteX12" fmla="*/ 28625 w 28625"/>
                <a:gd name="connsiteY12" fmla="*/ 24354 h 24353"/>
                <a:gd name="connsiteX13" fmla="*/ 28625 w 28625"/>
                <a:gd name="connsiteY13" fmla="*/ 24354 h 24353"/>
                <a:gd name="connsiteX14" fmla="*/ 28625 w 28625"/>
                <a:gd name="connsiteY14" fmla="*/ 24354 h 24353"/>
                <a:gd name="connsiteX15" fmla="*/ 28625 w 28625"/>
                <a:gd name="connsiteY15" fmla="*/ 24354 h 24353"/>
                <a:gd name="connsiteX16" fmla="*/ 28625 w 28625"/>
                <a:gd name="connsiteY16" fmla="*/ 24354 h 24353"/>
                <a:gd name="connsiteX17" fmla="*/ 28625 w 28625"/>
                <a:gd name="connsiteY17" fmla="*/ 24354 h 24353"/>
                <a:gd name="connsiteX18" fmla="*/ 28625 w 28625"/>
                <a:gd name="connsiteY18" fmla="*/ 19926 h 24353"/>
                <a:gd name="connsiteX19" fmla="*/ 28625 w 28625"/>
                <a:gd name="connsiteY19" fmla="*/ 1254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625" h="24353">
                  <a:moveTo>
                    <a:pt x="25673" y="0"/>
                  </a:moveTo>
                  <a:cubicBezTo>
                    <a:pt x="23223" y="325"/>
                    <a:pt x="20743" y="325"/>
                    <a:pt x="18293" y="0"/>
                  </a:cubicBezTo>
                  <a:lnTo>
                    <a:pt x="8699" y="0"/>
                  </a:lnTo>
                  <a:cubicBezTo>
                    <a:pt x="8699" y="0"/>
                    <a:pt x="8699" y="0"/>
                    <a:pt x="4271" y="0"/>
                  </a:cubicBezTo>
                  <a:cubicBezTo>
                    <a:pt x="2729" y="2026"/>
                    <a:pt x="1489" y="4263"/>
                    <a:pt x="581" y="6642"/>
                  </a:cubicBezTo>
                  <a:cubicBezTo>
                    <a:pt x="-194" y="10540"/>
                    <a:pt x="-194" y="14552"/>
                    <a:pt x="581" y="18450"/>
                  </a:cubicBezTo>
                  <a:cubicBezTo>
                    <a:pt x="404" y="20414"/>
                    <a:pt x="404" y="22390"/>
                    <a:pt x="581" y="24354"/>
                  </a:cubicBezTo>
                  <a:lnTo>
                    <a:pt x="23459" y="24354"/>
                  </a:lnTo>
                  <a:lnTo>
                    <a:pt x="23459" y="24354"/>
                  </a:lnTo>
                  <a:cubicBezTo>
                    <a:pt x="23459" y="24354"/>
                    <a:pt x="23459" y="24354"/>
                    <a:pt x="23459" y="24354"/>
                  </a:cubicBezTo>
                  <a:lnTo>
                    <a:pt x="23459" y="24354"/>
                  </a:lnTo>
                  <a:cubicBezTo>
                    <a:pt x="23459" y="24354"/>
                    <a:pt x="23459" y="24354"/>
                    <a:pt x="23459" y="24354"/>
                  </a:cubicBezTo>
                  <a:lnTo>
                    <a:pt x="28625" y="24354"/>
                  </a:lnTo>
                  <a:cubicBezTo>
                    <a:pt x="28625" y="24354"/>
                    <a:pt x="28625" y="24354"/>
                    <a:pt x="28625" y="24354"/>
                  </a:cubicBezTo>
                  <a:lnTo>
                    <a:pt x="28625" y="24354"/>
                  </a:lnTo>
                  <a:lnTo>
                    <a:pt x="28625" y="24354"/>
                  </a:lnTo>
                  <a:cubicBezTo>
                    <a:pt x="28625" y="24354"/>
                    <a:pt x="28625" y="24354"/>
                    <a:pt x="28625" y="24354"/>
                  </a:cubicBezTo>
                  <a:cubicBezTo>
                    <a:pt x="28625" y="24354"/>
                    <a:pt x="28625" y="24354"/>
                    <a:pt x="28625" y="24354"/>
                  </a:cubicBezTo>
                  <a:cubicBezTo>
                    <a:pt x="28625" y="24354"/>
                    <a:pt x="28625" y="24354"/>
                    <a:pt x="28625" y="19926"/>
                  </a:cubicBezTo>
                  <a:cubicBezTo>
                    <a:pt x="28625" y="15498"/>
                    <a:pt x="28625" y="12546"/>
                    <a:pt x="28625" y="12546"/>
                  </a:cubicBez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4E7B26A-2932-471D-9B7E-8219ADBFE162}"/>
                </a:ext>
              </a:extLst>
            </p:cNvPr>
            <p:cNvSpPr/>
            <p:nvPr/>
          </p:nvSpPr>
          <p:spPr>
            <a:xfrm>
              <a:off x="3776143" y="2035492"/>
              <a:ext cx="17711" cy="25173"/>
            </a:xfrm>
            <a:custGeom>
              <a:avLst/>
              <a:gdLst>
                <a:gd name="connsiteX0" fmla="*/ 17712 w 17711"/>
                <a:gd name="connsiteY0" fmla="*/ 7462 h 25173"/>
                <a:gd name="connsiteX1" fmla="*/ 17712 w 17711"/>
                <a:gd name="connsiteY1" fmla="*/ 7462 h 25173"/>
                <a:gd name="connsiteX2" fmla="*/ 17712 w 17711"/>
                <a:gd name="connsiteY2" fmla="*/ 2296 h 25173"/>
                <a:gd name="connsiteX3" fmla="*/ 17712 w 17711"/>
                <a:gd name="connsiteY3" fmla="*/ 2296 h 25173"/>
                <a:gd name="connsiteX4" fmla="*/ 17712 w 17711"/>
                <a:gd name="connsiteY4" fmla="*/ 2296 h 25173"/>
                <a:gd name="connsiteX5" fmla="*/ 17712 w 17711"/>
                <a:gd name="connsiteY5" fmla="*/ 2296 h 25173"/>
                <a:gd name="connsiteX6" fmla="*/ 11808 w 17711"/>
                <a:gd name="connsiteY6" fmla="*/ 2296 h 25173"/>
                <a:gd name="connsiteX7" fmla="*/ 3690 w 17711"/>
                <a:gd name="connsiteY7" fmla="*/ 2296 h 25173"/>
                <a:gd name="connsiteX8" fmla="*/ 3690 w 17711"/>
                <a:gd name="connsiteY8" fmla="*/ 2296 h 25173"/>
                <a:gd name="connsiteX9" fmla="*/ 3690 w 17711"/>
                <a:gd name="connsiteY9" fmla="*/ 2296 h 25173"/>
                <a:gd name="connsiteX10" fmla="*/ 3690 w 17711"/>
                <a:gd name="connsiteY10" fmla="*/ 6724 h 25173"/>
                <a:gd name="connsiteX11" fmla="*/ 3690 w 17711"/>
                <a:gd name="connsiteY11" fmla="*/ 12628 h 25173"/>
                <a:gd name="connsiteX12" fmla="*/ 3690 w 17711"/>
                <a:gd name="connsiteY12" fmla="*/ 20008 h 25173"/>
                <a:gd name="connsiteX13" fmla="*/ 3690 w 17711"/>
                <a:gd name="connsiteY13" fmla="*/ 25174 h 25173"/>
                <a:gd name="connsiteX14" fmla="*/ 0 w 17711"/>
                <a:gd name="connsiteY14" fmla="*/ 25174 h 25173"/>
                <a:gd name="connsiteX15" fmla="*/ 0 w 17711"/>
                <a:gd name="connsiteY15" fmla="*/ 25174 h 25173"/>
                <a:gd name="connsiteX16" fmla="*/ 0 w 17711"/>
                <a:gd name="connsiteY16" fmla="*/ 25174 h 25173"/>
                <a:gd name="connsiteX17" fmla="*/ 0 w 17711"/>
                <a:gd name="connsiteY17" fmla="*/ 7462 h 25173"/>
                <a:gd name="connsiteX18" fmla="*/ 4428 w 17711"/>
                <a:gd name="connsiteY18" fmla="*/ 7462 h 25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711" h="25173">
                  <a:moveTo>
                    <a:pt x="17712" y="7462"/>
                  </a:moveTo>
                  <a:lnTo>
                    <a:pt x="17712" y="7462"/>
                  </a:lnTo>
                  <a:cubicBezTo>
                    <a:pt x="17712" y="7462"/>
                    <a:pt x="17712" y="7462"/>
                    <a:pt x="17712" y="2296"/>
                  </a:cubicBezTo>
                  <a:cubicBezTo>
                    <a:pt x="17712" y="-2870"/>
                    <a:pt x="17712" y="2296"/>
                    <a:pt x="17712" y="2296"/>
                  </a:cubicBezTo>
                  <a:lnTo>
                    <a:pt x="17712" y="2296"/>
                  </a:lnTo>
                  <a:cubicBezTo>
                    <a:pt x="17712" y="2296"/>
                    <a:pt x="17712" y="2296"/>
                    <a:pt x="17712" y="2296"/>
                  </a:cubicBezTo>
                  <a:lnTo>
                    <a:pt x="11808" y="2296"/>
                  </a:lnTo>
                  <a:cubicBezTo>
                    <a:pt x="9129" y="2833"/>
                    <a:pt x="6369" y="2833"/>
                    <a:pt x="3690" y="2296"/>
                  </a:cubicBezTo>
                  <a:lnTo>
                    <a:pt x="3690" y="2296"/>
                  </a:lnTo>
                  <a:lnTo>
                    <a:pt x="3690" y="2296"/>
                  </a:lnTo>
                  <a:cubicBezTo>
                    <a:pt x="3690" y="2296"/>
                    <a:pt x="3690" y="2296"/>
                    <a:pt x="3690" y="6724"/>
                  </a:cubicBezTo>
                  <a:cubicBezTo>
                    <a:pt x="3690" y="11152"/>
                    <a:pt x="3690" y="11152"/>
                    <a:pt x="3690" y="12628"/>
                  </a:cubicBezTo>
                  <a:cubicBezTo>
                    <a:pt x="4103" y="15071"/>
                    <a:pt x="4103" y="17565"/>
                    <a:pt x="3690" y="20008"/>
                  </a:cubicBezTo>
                  <a:lnTo>
                    <a:pt x="3690" y="25174"/>
                  </a:lnTo>
                  <a:lnTo>
                    <a:pt x="0" y="25174"/>
                  </a:lnTo>
                  <a:lnTo>
                    <a:pt x="0" y="25174"/>
                  </a:lnTo>
                  <a:lnTo>
                    <a:pt x="0" y="25174"/>
                  </a:lnTo>
                  <a:lnTo>
                    <a:pt x="0" y="7462"/>
                  </a:lnTo>
                  <a:cubicBezTo>
                    <a:pt x="0" y="7462"/>
                    <a:pt x="0" y="7462"/>
                    <a:pt x="4428" y="7462"/>
                  </a:cubicBez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1120BB53-EB43-49FD-9044-B5DC94B025F2}"/>
                </a:ext>
              </a:extLst>
            </p:cNvPr>
            <p:cNvSpPr/>
            <p:nvPr/>
          </p:nvSpPr>
          <p:spPr>
            <a:xfrm>
              <a:off x="3739981" y="1691667"/>
              <a:ext cx="17711" cy="14760"/>
            </a:xfrm>
            <a:custGeom>
              <a:avLst/>
              <a:gdLst>
                <a:gd name="connsiteX0" fmla="*/ 5904 w 17711"/>
                <a:gd name="connsiteY0" fmla="*/ 14760 h 14760"/>
                <a:gd name="connsiteX1" fmla="*/ 11808 w 17711"/>
                <a:gd name="connsiteY1" fmla="*/ 14022 h 14760"/>
                <a:gd name="connsiteX2" fmla="*/ 11070 w 17711"/>
                <a:gd name="connsiteY2" fmla="*/ 8856 h 14760"/>
                <a:gd name="connsiteX3" fmla="*/ 17712 w 17711"/>
                <a:gd name="connsiteY3" fmla="*/ 10332 h 14760"/>
                <a:gd name="connsiteX4" fmla="*/ 17712 w 17711"/>
                <a:gd name="connsiteY4" fmla="*/ 5166 h 14760"/>
                <a:gd name="connsiteX5" fmla="*/ 11070 w 17711"/>
                <a:gd name="connsiteY5" fmla="*/ 5166 h 14760"/>
                <a:gd name="connsiteX6" fmla="*/ 12546 w 17711"/>
                <a:gd name="connsiteY6" fmla="*/ 0 h 14760"/>
                <a:gd name="connsiteX7" fmla="*/ 5166 w 17711"/>
                <a:gd name="connsiteY7" fmla="*/ 0 h 14760"/>
                <a:gd name="connsiteX8" fmla="*/ 6642 w 17711"/>
                <a:gd name="connsiteY8" fmla="*/ 5166 h 14760"/>
                <a:gd name="connsiteX9" fmla="*/ 0 w 17711"/>
                <a:gd name="connsiteY9" fmla="*/ 5166 h 14760"/>
                <a:gd name="connsiteX10" fmla="*/ 0 w 17711"/>
                <a:gd name="connsiteY10" fmla="*/ 10332 h 14760"/>
                <a:gd name="connsiteX11" fmla="*/ 6642 w 17711"/>
                <a:gd name="connsiteY11" fmla="*/ 8856 h 14760"/>
                <a:gd name="connsiteX12" fmla="*/ 5904 w 17711"/>
                <a:gd name="connsiteY12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1" h="14760">
                  <a:moveTo>
                    <a:pt x="5904" y="14760"/>
                  </a:moveTo>
                  <a:lnTo>
                    <a:pt x="11808" y="14022"/>
                  </a:lnTo>
                  <a:lnTo>
                    <a:pt x="11070" y="8856"/>
                  </a:lnTo>
                  <a:lnTo>
                    <a:pt x="17712" y="10332"/>
                  </a:lnTo>
                  <a:lnTo>
                    <a:pt x="17712" y="5166"/>
                  </a:lnTo>
                  <a:lnTo>
                    <a:pt x="11070" y="5166"/>
                  </a:lnTo>
                  <a:lnTo>
                    <a:pt x="12546" y="0"/>
                  </a:lnTo>
                  <a:lnTo>
                    <a:pt x="5166" y="0"/>
                  </a:lnTo>
                  <a:lnTo>
                    <a:pt x="6642" y="5166"/>
                  </a:lnTo>
                  <a:lnTo>
                    <a:pt x="0" y="5166"/>
                  </a:lnTo>
                  <a:lnTo>
                    <a:pt x="0" y="10332"/>
                  </a:lnTo>
                  <a:lnTo>
                    <a:pt x="6642" y="8856"/>
                  </a:lnTo>
                  <a:lnTo>
                    <a:pt x="5904" y="1476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E3953065-6A28-4B1F-83BA-24641F4E360A}"/>
                </a:ext>
              </a:extLst>
            </p:cNvPr>
            <p:cNvSpPr/>
            <p:nvPr/>
          </p:nvSpPr>
          <p:spPr>
            <a:xfrm>
              <a:off x="3738504" y="1707903"/>
              <a:ext cx="20664" cy="10331"/>
            </a:xfrm>
            <a:custGeom>
              <a:avLst/>
              <a:gdLst>
                <a:gd name="connsiteX0" fmla="*/ 8118 w 20664"/>
                <a:gd name="connsiteY0" fmla="*/ 10332 h 10331"/>
                <a:gd name="connsiteX1" fmla="*/ 20664 w 20664"/>
                <a:gd name="connsiteY1" fmla="*/ 10332 h 10331"/>
                <a:gd name="connsiteX2" fmla="*/ 20664 w 20664"/>
                <a:gd name="connsiteY2" fmla="*/ 10332 h 10331"/>
                <a:gd name="connsiteX3" fmla="*/ 20664 w 20664"/>
                <a:gd name="connsiteY3" fmla="*/ 10332 h 10331"/>
                <a:gd name="connsiteX4" fmla="*/ 13284 w 20664"/>
                <a:gd name="connsiteY4" fmla="*/ 10332 h 10331"/>
                <a:gd name="connsiteX5" fmla="*/ 13284 w 20664"/>
                <a:gd name="connsiteY5" fmla="*/ 0 h 10331"/>
                <a:gd name="connsiteX6" fmla="*/ 8118 w 20664"/>
                <a:gd name="connsiteY6" fmla="*/ 0 h 10331"/>
                <a:gd name="connsiteX7" fmla="*/ 8118 w 20664"/>
                <a:gd name="connsiteY7" fmla="*/ 6642 h 10331"/>
                <a:gd name="connsiteX8" fmla="*/ 0 w 20664"/>
                <a:gd name="connsiteY8" fmla="*/ 6642 h 10331"/>
                <a:gd name="connsiteX9" fmla="*/ 0 w 20664"/>
                <a:gd name="connsiteY9" fmla="*/ 6642 h 10331"/>
                <a:gd name="connsiteX10" fmla="*/ 0 w 20664"/>
                <a:gd name="connsiteY10" fmla="*/ 664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64" h="10331">
                  <a:moveTo>
                    <a:pt x="8118" y="10332"/>
                  </a:moveTo>
                  <a:lnTo>
                    <a:pt x="20664" y="10332"/>
                  </a:lnTo>
                  <a:lnTo>
                    <a:pt x="20664" y="10332"/>
                  </a:lnTo>
                  <a:lnTo>
                    <a:pt x="20664" y="10332"/>
                  </a:lnTo>
                  <a:lnTo>
                    <a:pt x="13284" y="10332"/>
                  </a:lnTo>
                  <a:lnTo>
                    <a:pt x="13284" y="0"/>
                  </a:lnTo>
                  <a:lnTo>
                    <a:pt x="8118" y="0"/>
                  </a:lnTo>
                  <a:lnTo>
                    <a:pt x="8118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A512E989-2779-4136-B870-2CE096A54B23}"/>
                </a:ext>
              </a:extLst>
            </p:cNvPr>
            <p:cNvSpPr/>
            <p:nvPr/>
          </p:nvSpPr>
          <p:spPr>
            <a:xfrm>
              <a:off x="3738504" y="1720449"/>
              <a:ext cx="19926" cy="5950"/>
            </a:xfrm>
            <a:custGeom>
              <a:avLst/>
              <a:gdLst>
                <a:gd name="connsiteX0" fmla="*/ 10332 w 19926"/>
                <a:gd name="connsiteY0" fmla="*/ 5904 h 5950"/>
                <a:gd name="connsiteX1" fmla="*/ 19926 w 19926"/>
                <a:gd name="connsiteY1" fmla="*/ 0 h 5950"/>
                <a:gd name="connsiteX2" fmla="*/ 0 w 19926"/>
                <a:gd name="connsiteY2" fmla="*/ 0 h 5950"/>
                <a:gd name="connsiteX3" fmla="*/ 10332 w 19926"/>
                <a:gd name="connsiteY3" fmla="*/ 5904 h 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6" h="5950">
                  <a:moveTo>
                    <a:pt x="10332" y="5904"/>
                  </a:moveTo>
                  <a:cubicBezTo>
                    <a:pt x="14472" y="6218"/>
                    <a:pt x="18339" y="3836"/>
                    <a:pt x="19926" y="0"/>
                  </a:cubicBezTo>
                  <a:lnTo>
                    <a:pt x="0" y="0"/>
                  </a:lnTo>
                  <a:cubicBezTo>
                    <a:pt x="1852" y="3953"/>
                    <a:pt x="5985" y="6316"/>
                    <a:pt x="10332" y="5904"/>
                  </a:cubicBez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0CD2212-7A48-48FC-99E7-7CB85564604D}"/>
                </a:ext>
              </a:extLst>
            </p:cNvPr>
            <p:cNvSpPr/>
            <p:nvPr/>
          </p:nvSpPr>
          <p:spPr>
            <a:xfrm>
              <a:off x="3752527" y="1708641"/>
              <a:ext cx="5165" cy="4427"/>
            </a:xfrm>
            <a:custGeom>
              <a:avLst/>
              <a:gdLst>
                <a:gd name="connsiteX0" fmla="*/ 0 w 5165"/>
                <a:gd name="connsiteY0" fmla="*/ 4428 h 4427"/>
                <a:gd name="connsiteX1" fmla="*/ 5166 w 5165"/>
                <a:gd name="connsiteY1" fmla="*/ 4428 h 4427"/>
                <a:gd name="connsiteX2" fmla="*/ 0 w 5165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5" h="4427">
                  <a:moveTo>
                    <a:pt x="0" y="4428"/>
                  </a:moveTo>
                  <a:lnTo>
                    <a:pt x="5166" y="4428"/>
                  </a:lnTo>
                  <a:cubicBezTo>
                    <a:pt x="4391" y="2115"/>
                    <a:pt x="2406" y="415"/>
                    <a:pt x="0" y="0"/>
                  </a:cubicBez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D627928-2343-4EC4-9D68-01C6713DC281}"/>
                </a:ext>
              </a:extLst>
            </p:cNvPr>
            <p:cNvSpPr/>
            <p:nvPr/>
          </p:nvSpPr>
          <p:spPr>
            <a:xfrm>
              <a:off x="3739243" y="1708641"/>
              <a:ext cx="5165" cy="4427"/>
            </a:xfrm>
            <a:custGeom>
              <a:avLst/>
              <a:gdLst>
                <a:gd name="connsiteX0" fmla="*/ 5166 w 5165"/>
                <a:gd name="connsiteY0" fmla="*/ 0 h 4427"/>
                <a:gd name="connsiteX1" fmla="*/ 0 w 5165"/>
                <a:gd name="connsiteY1" fmla="*/ 4428 h 4427"/>
                <a:gd name="connsiteX2" fmla="*/ 5166 w 5165"/>
                <a:gd name="connsiteY2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5" h="4427">
                  <a:moveTo>
                    <a:pt x="5166" y="0"/>
                  </a:moveTo>
                  <a:cubicBezTo>
                    <a:pt x="2878" y="649"/>
                    <a:pt x="989" y="2266"/>
                    <a:pt x="0" y="4428"/>
                  </a:cubicBezTo>
                  <a:lnTo>
                    <a:pt x="5166" y="4428"/>
                  </a:lnTo>
                  <a:close/>
                </a:path>
              </a:pathLst>
            </a:custGeom>
            <a:solidFill>
              <a:srgbClr val="1D5E9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FCC2EE1A-1B66-46B3-8C7E-B6869A7C7B0D}"/>
                </a:ext>
              </a:extLst>
            </p:cNvPr>
            <p:cNvSpPr/>
            <p:nvPr/>
          </p:nvSpPr>
          <p:spPr>
            <a:xfrm>
              <a:off x="3741456" y="1792034"/>
              <a:ext cx="15498" cy="10332"/>
            </a:xfrm>
            <a:custGeom>
              <a:avLst/>
              <a:gdLst>
                <a:gd name="connsiteX0" fmla="*/ 6642 w 15498"/>
                <a:gd name="connsiteY0" fmla="*/ 10332 h 10332"/>
                <a:gd name="connsiteX1" fmla="*/ 15498 w 15498"/>
                <a:gd name="connsiteY1" fmla="*/ 6642 h 10332"/>
                <a:gd name="connsiteX2" fmla="*/ 15498 w 15498"/>
                <a:gd name="connsiteY2" fmla="*/ 6642 h 10332"/>
                <a:gd name="connsiteX3" fmla="*/ 15498 w 15498"/>
                <a:gd name="connsiteY3" fmla="*/ 6642 h 10332"/>
                <a:gd name="connsiteX4" fmla="*/ 8856 w 15498"/>
                <a:gd name="connsiteY4" fmla="*/ 6642 h 10332"/>
                <a:gd name="connsiteX5" fmla="*/ 2952 w 15498"/>
                <a:gd name="connsiteY5" fmla="*/ 6642 h 10332"/>
                <a:gd name="connsiteX6" fmla="*/ 2952 w 15498"/>
                <a:gd name="connsiteY6" fmla="*/ 6642 h 10332"/>
                <a:gd name="connsiteX7" fmla="*/ 2952 w 15498"/>
                <a:gd name="connsiteY7" fmla="*/ 6642 h 10332"/>
                <a:gd name="connsiteX8" fmla="*/ 6642 w 15498"/>
                <a:gd name="connsiteY8" fmla="*/ 0 h 10332"/>
                <a:gd name="connsiteX9" fmla="*/ 14022 w 15498"/>
                <a:gd name="connsiteY9" fmla="*/ 0 h 10332"/>
                <a:gd name="connsiteX10" fmla="*/ 6642 w 15498"/>
                <a:gd name="connsiteY10" fmla="*/ 0 h 10332"/>
                <a:gd name="connsiteX11" fmla="*/ 0 w 15498"/>
                <a:gd name="connsiteY11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98" h="10332">
                  <a:moveTo>
                    <a:pt x="6642" y="10332"/>
                  </a:moveTo>
                  <a:lnTo>
                    <a:pt x="15498" y="6642"/>
                  </a:lnTo>
                  <a:cubicBezTo>
                    <a:pt x="15498" y="6642"/>
                    <a:pt x="15498" y="6642"/>
                    <a:pt x="15498" y="6642"/>
                  </a:cubicBezTo>
                  <a:cubicBezTo>
                    <a:pt x="15498" y="6642"/>
                    <a:pt x="15498" y="6642"/>
                    <a:pt x="15498" y="6642"/>
                  </a:cubicBezTo>
                  <a:lnTo>
                    <a:pt x="8856" y="6642"/>
                  </a:lnTo>
                  <a:lnTo>
                    <a:pt x="2952" y="6642"/>
                  </a:lnTo>
                  <a:cubicBezTo>
                    <a:pt x="2952" y="6642"/>
                    <a:pt x="2952" y="6642"/>
                    <a:pt x="2952" y="6642"/>
                  </a:cubicBezTo>
                  <a:cubicBezTo>
                    <a:pt x="2952" y="6642"/>
                    <a:pt x="2952" y="6642"/>
                    <a:pt x="2952" y="6642"/>
                  </a:cubicBezTo>
                  <a:close/>
                  <a:moveTo>
                    <a:pt x="6642" y="0"/>
                  </a:moveTo>
                  <a:lnTo>
                    <a:pt x="14022" y="0"/>
                  </a:lnTo>
                  <a:lnTo>
                    <a:pt x="6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6E10960A-E139-4F61-8376-76599590F20B}"/>
                </a:ext>
              </a:extLst>
            </p:cNvPr>
            <p:cNvSpPr/>
            <p:nvPr/>
          </p:nvSpPr>
          <p:spPr>
            <a:xfrm>
              <a:off x="3761383" y="1791296"/>
              <a:ext cx="14933" cy="12393"/>
            </a:xfrm>
            <a:custGeom>
              <a:avLst/>
              <a:gdLst>
                <a:gd name="connsiteX0" fmla="*/ 7380 w 14933"/>
                <a:gd name="connsiteY0" fmla="*/ 11808 h 12393"/>
                <a:gd name="connsiteX1" fmla="*/ 14347 w 14933"/>
                <a:gd name="connsiteY1" fmla="*/ 9612 h 12393"/>
                <a:gd name="connsiteX2" fmla="*/ 14760 w 14933"/>
                <a:gd name="connsiteY2" fmla="*/ 5904 h 12393"/>
                <a:gd name="connsiteX3" fmla="*/ 8856 w 14933"/>
                <a:gd name="connsiteY3" fmla="*/ 0 h 12393"/>
                <a:gd name="connsiteX4" fmla="*/ 2952 w 14933"/>
                <a:gd name="connsiteY4" fmla="*/ 5904 h 12393"/>
                <a:gd name="connsiteX5" fmla="*/ 7277 w 14933"/>
                <a:gd name="connsiteY5" fmla="*/ 11793 h 12393"/>
                <a:gd name="connsiteX6" fmla="*/ 7380 w 14933"/>
                <a:gd name="connsiteY6" fmla="*/ 11808 h 12393"/>
                <a:gd name="connsiteX7" fmla="*/ 7380 w 14933"/>
                <a:gd name="connsiteY7" fmla="*/ 1476 h 12393"/>
                <a:gd name="connsiteX8" fmla="*/ 7380 w 14933"/>
                <a:gd name="connsiteY8" fmla="*/ 1476 h 12393"/>
                <a:gd name="connsiteX9" fmla="*/ 3690 w 14933"/>
                <a:gd name="connsiteY9" fmla="*/ 5166 h 12393"/>
                <a:gd name="connsiteX10" fmla="*/ 0 w 14933"/>
                <a:gd name="connsiteY10" fmla="*/ 1476 h 12393"/>
                <a:gd name="connsiteX11" fmla="*/ 7380 w 14933"/>
                <a:gd name="connsiteY11" fmla="*/ 1476 h 12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933" h="12393">
                  <a:moveTo>
                    <a:pt x="7380" y="11808"/>
                  </a:moveTo>
                  <a:cubicBezTo>
                    <a:pt x="9911" y="13126"/>
                    <a:pt x="13033" y="12142"/>
                    <a:pt x="14347" y="9612"/>
                  </a:cubicBezTo>
                  <a:cubicBezTo>
                    <a:pt x="14944" y="8471"/>
                    <a:pt x="15092" y="7148"/>
                    <a:pt x="14760" y="5904"/>
                  </a:cubicBezTo>
                  <a:cubicBezTo>
                    <a:pt x="14760" y="2644"/>
                    <a:pt x="12118" y="0"/>
                    <a:pt x="8856" y="0"/>
                  </a:cubicBezTo>
                  <a:cubicBezTo>
                    <a:pt x="5594" y="0"/>
                    <a:pt x="2952" y="2644"/>
                    <a:pt x="2952" y="5904"/>
                  </a:cubicBezTo>
                  <a:cubicBezTo>
                    <a:pt x="2517" y="8724"/>
                    <a:pt x="4458" y="11361"/>
                    <a:pt x="7277" y="11793"/>
                  </a:cubicBezTo>
                  <a:cubicBezTo>
                    <a:pt x="7314" y="11798"/>
                    <a:pt x="7343" y="11804"/>
                    <a:pt x="7380" y="11808"/>
                  </a:cubicBezTo>
                  <a:close/>
                  <a:moveTo>
                    <a:pt x="7380" y="1476"/>
                  </a:moveTo>
                  <a:lnTo>
                    <a:pt x="7380" y="1476"/>
                  </a:lnTo>
                  <a:cubicBezTo>
                    <a:pt x="7380" y="3514"/>
                    <a:pt x="5727" y="5166"/>
                    <a:pt x="3690" y="5166"/>
                  </a:cubicBezTo>
                  <a:cubicBezTo>
                    <a:pt x="1653" y="5166"/>
                    <a:pt x="0" y="3514"/>
                    <a:pt x="0" y="1476"/>
                  </a:cubicBezTo>
                  <a:lnTo>
                    <a:pt x="7380" y="1476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9B49205-00C0-4639-8578-BC3496DFC070}"/>
                </a:ext>
              </a:extLst>
            </p:cNvPr>
            <p:cNvSpPr/>
            <p:nvPr/>
          </p:nvSpPr>
          <p:spPr>
            <a:xfrm>
              <a:off x="3721531" y="1791296"/>
              <a:ext cx="12546" cy="11855"/>
            </a:xfrm>
            <a:custGeom>
              <a:avLst/>
              <a:gdLst>
                <a:gd name="connsiteX0" fmla="*/ 5904 w 12546"/>
                <a:gd name="connsiteY0" fmla="*/ 11808 h 11855"/>
                <a:gd name="connsiteX1" fmla="*/ 12502 w 12546"/>
                <a:gd name="connsiteY1" fmla="*/ 6689 h 11855"/>
                <a:gd name="connsiteX2" fmla="*/ 12546 w 12546"/>
                <a:gd name="connsiteY2" fmla="*/ 5904 h 11855"/>
                <a:gd name="connsiteX3" fmla="*/ 5904 w 12546"/>
                <a:gd name="connsiteY3" fmla="*/ 0 h 11855"/>
                <a:gd name="connsiteX4" fmla="*/ 0 w 12546"/>
                <a:gd name="connsiteY4" fmla="*/ 5904 h 11855"/>
                <a:gd name="connsiteX5" fmla="*/ 5904 w 12546"/>
                <a:gd name="connsiteY5" fmla="*/ 11808 h 11855"/>
                <a:gd name="connsiteX6" fmla="*/ 5904 w 12546"/>
                <a:gd name="connsiteY6" fmla="*/ 1476 h 11855"/>
                <a:gd name="connsiteX7" fmla="*/ 9594 w 12546"/>
                <a:gd name="connsiteY7" fmla="*/ 1476 h 11855"/>
                <a:gd name="connsiteX8" fmla="*/ 5904 w 12546"/>
                <a:gd name="connsiteY8" fmla="*/ 5166 h 11855"/>
                <a:gd name="connsiteX9" fmla="*/ 2214 w 12546"/>
                <a:gd name="connsiteY9" fmla="*/ 1476 h 11855"/>
                <a:gd name="connsiteX10" fmla="*/ 5904 w 12546"/>
                <a:gd name="connsiteY10" fmla="*/ 1476 h 11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11855">
                  <a:moveTo>
                    <a:pt x="5904" y="11808"/>
                  </a:moveTo>
                  <a:cubicBezTo>
                    <a:pt x="9136" y="12216"/>
                    <a:pt x="12096" y="9924"/>
                    <a:pt x="12502" y="6689"/>
                  </a:cubicBezTo>
                  <a:cubicBezTo>
                    <a:pt x="12531" y="6428"/>
                    <a:pt x="12546" y="6166"/>
                    <a:pt x="12546" y="5904"/>
                  </a:cubicBezTo>
                  <a:cubicBezTo>
                    <a:pt x="12170" y="2527"/>
                    <a:pt x="9299" y="-21"/>
                    <a:pt x="5904" y="0"/>
                  </a:cubicBezTo>
                  <a:cubicBezTo>
                    <a:pt x="2790" y="331"/>
                    <a:pt x="332" y="2791"/>
                    <a:pt x="0" y="5904"/>
                  </a:cubicBezTo>
                  <a:cubicBezTo>
                    <a:pt x="0" y="9165"/>
                    <a:pt x="2642" y="11808"/>
                    <a:pt x="5904" y="11808"/>
                  </a:cubicBezTo>
                  <a:close/>
                  <a:moveTo>
                    <a:pt x="5904" y="1476"/>
                  </a:moveTo>
                  <a:lnTo>
                    <a:pt x="9594" y="1476"/>
                  </a:lnTo>
                  <a:lnTo>
                    <a:pt x="5904" y="5166"/>
                  </a:lnTo>
                  <a:cubicBezTo>
                    <a:pt x="3867" y="5166"/>
                    <a:pt x="2214" y="3514"/>
                    <a:pt x="2214" y="1476"/>
                  </a:cubicBezTo>
                  <a:cubicBezTo>
                    <a:pt x="2214" y="1476"/>
                    <a:pt x="4428" y="1476"/>
                    <a:pt x="5904" y="1476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82BD882C-74A8-4E26-B4B2-DB27B6349EC1}"/>
                </a:ext>
              </a:extLst>
            </p:cNvPr>
            <p:cNvSpPr/>
            <p:nvPr/>
          </p:nvSpPr>
          <p:spPr>
            <a:xfrm>
              <a:off x="3741456" y="1792034"/>
              <a:ext cx="14022" cy="6642"/>
            </a:xfrm>
            <a:custGeom>
              <a:avLst/>
              <a:gdLst>
                <a:gd name="connsiteX0" fmla="*/ 14022 w 14022"/>
                <a:gd name="connsiteY0" fmla="*/ 2952 h 6642"/>
                <a:gd name="connsiteX1" fmla="*/ 6642 w 14022"/>
                <a:gd name="connsiteY1" fmla="*/ 0 h 6642"/>
                <a:gd name="connsiteX2" fmla="*/ 0 w 14022"/>
                <a:gd name="connsiteY2" fmla="*/ 2952 h 6642"/>
                <a:gd name="connsiteX3" fmla="*/ 6642 w 14022"/>
                <a:gd name="connsiteY3" fmla="*/ 6642 h 6642"/>
                <a:gd name="connsiteX4" fmla="*/ 14022 w 14022"/>
                <a:gd name="connsiteY4" fmla="*/ 295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" h="6642">
                  <a:moveTo>
                    <a:pt x="14022" y="2952"/>
                  </a:moveTo>
                  <a:lnTo>
                    <a:pt x="6642" y="0"/>
                  </a:lnTo>
                  <a:lnTo>
                    <a:pt x="0" y="2952"/>
                  </a:lnTo>
                  <a:lnTo>
                    <a:pt x="6642" y="6642"/>
                  </a:lnTo>
                  <a:lnTo>
                    <a:pt x="14022" y="2952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7772A4B0-5A91-48A6-8514-F96306D0A062}"/>
                </a:ext>
              </a:extLst>
            </p:cNvPr>
            <p:cNvSpPr/>
            <p:nvPr/>
          </p:nvSpPr>
          <p:spPr>
            <a:xfrm>
              <a:off x="3761383" y="1792034"/>
              <a:ext cx="7379" cy="7380"/>
            </a:xfrm>
            <a:custGeom>
              <a:avLst/>
              <a:gdLst>
                <a:gd name="connsiteX0" fmla="*/ 7380 w 7379"/>
                <a:gd name="connsiteY0" fmla="*/ 7380 h 7380"/>
                <a:gd name="connsiteX1" fmla="*/ 7380 w 7379"/>
                <a:gd name="connsiteY1" fmla="*/ 3690 h 7380"/>
                <a:gd name="connsiteX2" fmla="*/ 3690 w 7379"/>
                <a:gd name="connsiteY2" fmla="*/ 0 h 7380"/>
                <a:gd name="connsiteX3" fmla="*/ 0 w 7379"/>
                <a:gd name="connsiteY3" fmla="*/ 3690 h 7380"/>
                <a:gd name="connsiteX4" fmla="*/ 7380 w 7379"/>
                <a:gd name="connsiteY4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7380">
                  <a:moveTo>
                    <a:pt x="7380" y="7380"/>
                  </a:moveTo>
                  <a:lnTo>
                    <a:pt x="7380" y="3690"/>
                  </a:lnTo>
                  <a:cubicBezTo>
                    <a:pt x="7380" y="1652"/>
                    <a:pt x="5727" y="0"/>
                    <a:pt x="3690" y="0"/>
                  </a:cubicBezTo>
                  <a:cubicBezTo>
                    <a:pt x="1653" y="0"/>
                    <a:pt x="0" y="1652"/>
                    <a:pt x="0" y="3690"/>
                  </a:cubicBezTo>
                  <a:lnTo>
                    <a:pt x="7380" y="738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D43C0AF0-83F8-4442-9A2E-88A9E2993231}"/>
                </a:ext>
              </a:extLst>
            </p:cNvPr>
            <p:cNvSpPr/>
            <p:nvPr/>
          </p:nvSpPr>
          <p:spPr>
            <a:xfrm>
              <a:off x="3723744" y="1795725"/>
              <a:ext cx="7380" cy="3689"/>
            </a:xfrm>
            <a:custGeom>
              <a:avLst/>
              <a:gdLst>
                <a:gd name="connsiteX0" fmla="*/ 3690 w 7380"/>
                <a:gd name="connsiteY0" fmla="*/ 3690 h 3689"/>
                <a:gd name="connsiteX1" fmla="*/ 7380 w 7380"/>
                <a:gd name="connsiteY1" fmla="*/ 0 h 3689"/>
                <a:gd name="connsiteX2" fmla="*/ 3690 w 7380"/>
                <a:gd name="connsiteY2" fmla="*/ 0 h 3689"/>
                <a:gd name="connsiteX3" fmla="*/ 0 w 7380"/>
                <a:gd name="connsiteY3" fmla="*/ 0 h 3689"/>
                <a:gd name="connsiteX4" fmla="*/ 3690 w 7380"/>
                <a:gd name="connsiteY4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3689">
                  <a:moveTo>
                    <a:pt x="3690" y="3690"/>
                  </a:moveTo>
                  <a:lnTo>
                    <a:pt x="7380" y="0"/>
                  </a:lnTo>
                  <a:lnTo>
                    <a:pt x="3690" y="0"/>
                  </a:lnTo>
                  <a:cubicBezTo>
                    <a:pt x="3690" y="0"/>
                    <a:pt x="0" y="0"/>
                    <a:pt x="0" y="0"/>
                  </a:cubicBezTo>
                  <a:cubicBezTo>
                    <a:pt x="0" y="2038"/>
                    <a:pt x="1653" y="3690"/>
                    <a:pt x="3690" y="369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307DF99-5455-42A8-99FB-E7EFA2BE982C}"/>
                </a:ext>
              </a:extLst>
            </p:cNvPr>
            <p:cNvSpPr/>
            <p:nvPr/>
          </p:nvSpPr>
          <p:spPr>
            <a:xfrm>
              <a:off x="3714390" y="1773584"/>
              <a:ext cx="4188" cy="4428"/>
            </a:xfrm>
            <a:custGeom>
              <a:avLst/>
              <a:gdLst>
                <a:gd name="connsiteX0" fmla="*/ 4188 w 4188"/>
                <a:gd name="connsiteY0" fmla="*/ 3690 h 4428"/>
                <a:gd name="connsiteX1" fmla="*/ 4188 w 4188"/>
                <a:gd name="connsiteY1" fmla="*/ 3690 h 4428"/>
                <a:gd name="connsiteX2" fmla="*/ 498 w 4188"/>
                <a:gd name="connsiteY2" fmla="*/ 0 h 4428"/>
                <a:gd name="connsiteX3" fmla="*/ 498 w 4188"/>
                <a:gd name="connsiteY3" fmla="*/ 0 h 4428"/>
                <a:gd name="connsiteX4" fmla="*/ 498 w 4188"/>
                <a:gd name="connsiteY4" fmla="*/ 0 h 4428"/>
                <a:gd name="connsiteX5" fmla="*/ 498 w 4188"/>
                <a:gd name="connsiteY5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8" h="4428">
                  <a:moveTo>
                    <a:pt x="4188" y="3690"/>
                  </a:moveTo>
                  <a:cubicBezTo>
                    <a:pt x="4188" y="3690"/>
                    <a:pt x="4188" y="3690"/>
                    <a:pt x="4188" y="3690"/>
                  </a:cubicBezTo>
                  <a:lnTo>
                    <a:pt x="498" y="0"/>
                  </a:lnTo>
                  <a:lnTo>
                    <a:pt x="498" y="0"/>
                  </a:lnTo>
                  <a:lnTo>
                    <a:pt x="498" y="0"/>
                  </a:lnTo>
                  <a:cubicBezTo>
                    <a:pt x="-166" y="1401"/>
                    <a:pt x="-166" y="3027"/>
                    <a:pt x="498" y="442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1D85897-80A5-41C4-BAF5-9B888B6B72E5}"/>
                </a:ext>
              </a:extLst>
            </p:cNvPr>
            <p:cNvSpPr/>
            <p:nvPr/>
          </p:nvSpPr>
          <p:spPr>
            <a:xfrm>
              <a:off x="3717841" y="17809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1E363C1-781E-4EEF-AB94-A78BD2DC41BA}"/>
                </a:ext>
              </a:extLst>
            </p:cNvPr>
            <p:cNvSpPr/>
            <p:nvPr/>
          </p:nvSpPr>
          <p:spPr>
            <a:xfrm>
              <a:off x="3712675" y="1778013"/>
              <a:ext cx="3689" cy="327"/>
            </a:xfrm>
            <a:custGeom>
              <a:avLst/>
              <a:gdLst>
                <a:gd name="connsiteX0" fmla="*/ 0 w 3689"/>
                <a:gd name="connsiteY0" fmla="*/ 0 h 327"/>
                <a:gd name="connsiteX1" fmla="*/ 0 w 3689"/>
                <a:gd name="connsiteY1" fmla="*/ 0 h 327"/>
                <a:gd name="connsiteX2" fmla="*/ 0 w 3689"/>
                <a:gd name="connsiteY2" fmla="*/ 0 h 327"/>
                <a:gd name="connsiteX3" fmla="*/ 0 w 3689"/>
                <a:gd name="connsiteY3" fmla="*/ 0 h 327"/>
                <a:gd name="connsiteX4" fmla="*/ 3690 w 3689"/>
                <a:gd name="connsiteY4" fmla="*/ 0 h 327"/>
                <a:gd name="connsiteX5" fmla="*/ 3690 w 3689"/>
                <a:gd name="connsiteY5" fmla="*/ 0 h 327"/>
                <a:gd name="connsiteX6" fmla="*/ 0 w 3689"/>
                <a:gd name="connsiteY6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9" h="3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2214" y="738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F118F1C7-786D-4861-BEA9-6BCC82E2B456}"/>
                </a:ext>
              </a:extLst>
            </p:cNvPr>
            <p:cNvSpPr/>
            <p:nvPr/>
          </p:nvSpPr>
          <p:spPr>
            <a:xfrm>
              <a:off x="3697914" y="1784655"/>
              <a:ext cx="18778" cy="5509"/>
            </a:xfrm>
            <a:custGeom>
              <a:avLst/>
              <a:gdLst>
                <a:gd name="connsiteX0" fmla="*/ 13284 w 18778"/>
                <a:gd name="connsiteY0" fmla="*/ 5166 h 5509"/>
                <a:gd name="connsiteX1" fmla="*/ 18450 w 18778"/>
                <a:gd name="connsiteY1" fmla="*/ 5166 h 5509"/>
                <a:gd name="connsiteX2" fmla="*/ 18450 w 18778"/>
                <a:gd name="connsiteY2" fmla="*/ 0 h 5509"/>
                <a:gd name="connsiteX3" fmla="*/ 14760 w 18778"/>
                <a:gd name="connsiteY3" fmla="*/ 0 h 5509"/>
                <a:gd name="connsiteX4" fmla="*/ 5904 w 18778"/>
                <a:gd name="connsiteY4" fmla="*/ 0 h 5509"/>
                <a:gd name="connsiteX5" fmla="*/ 0 w 18778"/>
                <a:gd name="connsiteY5" fmla="*/ 5166 h 5509"/>
                <a:gd name="connsiteX6" fmla="*/ 0 w 18778"/>
                <a:gd name="connsiteY6" fmla="*/ 5166 h 5509"/>
                <a:gd name="connsiteX7" fmla="*/ 6642 w 18778"/>
                <a:gd name="connsiteY7" fmla="*/ 5166 h 5509"/>
                <a:gd name="connsiteX8" fmla="*/ 13284 w 18778"/>
                <a:gd name="connsiteY8" fmla="*/ 5166 h 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778" h="5509">
                  <a:moveTo>
                    <a:pt x="13284" y="5166"/>
                  </a:moveTo>
                  <a:cubicBezTo>
                    <a:pt x="13284" y="5166"/>
                    <a:pt x="17712" y="5166"/>
                    <a:pt x="18450" y="5166"/>
                  </a:cubicBezTo>
                  <a:cubicBezTo>
                    <a:pt x="19188" y="5166"/>
                    <a:pt x="18450" y="0"/>
                    <a:pt x="18450" y="0"/>
                  </a:cubicBezTo>
                  <a:cubicBezTo>
                    <a:pt x="17306" y="659"/>
                    <a:pt x="15904" y="659"/>
                    <a:pt x="14760" y="0"/>
                  </a:cubicBezTo>
                  <a:cubicBezTo>
                    <a:pt x="11845" y="640"/>
                    <a:pt x="8819" y="640"/>
                    <a:pt x="5904" y="0"/>
                  </a:cubicBezTo>
                  <a:cubicBezTo>
                    <a:pt x="5528" y="2970"/>
                    <a:pt x="2993" y="5190"/>
                    <a:pt x="0" y="5166"/>
                  </a:cubicBezTo>
                  <a:lnTo>
                    <a:pt x="0" y="5166"/>
                  </a:lnTo>
                  <a:cubicBezTo>
                    <a:pt x="2190" y="5624"/>
                    <a:pt x="4450" y="5624"/>
                    <a:pt x="6642" y="5166"/>
                  </a:cubicBezTo>
                  <a:cubicBezTo>
                    <a:pt x="6642" y="5166"/>
                    <a:pt x="11070" y="5166"/>
                    <a:pt x="13284" y="516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F3EA432D-2C72-4339-8315-99A4B7347294}"/>
                </a:ext>
              </a:extLst>
            </p:cNvPr>
            <p:cNvSpPr/>
            <p:nvPr/>
          </p:nvSpPr>
          <p:spPr>
            <a:xfrm>
              <a:off x="3697914" y="1782441"/>
              <a:ext cx="7380" cy="402"/>
            </a:xfrm>
            <a:custGeom>
              <a:avLst/>
              <a:gdLst>
                <a:gd name="connsiteX0" fmla="*/ 4428 w 7380"/>
                <a:gd name="connsiteY0" fmla="*/ 0 h 402"/>
                <a:gd name="connsiteX1" fmla="*/ 0 w 7380"/>
                <a:gd name="connsiteY1" fmla="*/ 0 h 402"/>
                <a:gd name="connsiteX2" fmla="*/ 0 w 7380"/>
                <a:gd name="connsiteY2" fmla="*/ 0 h 402"/>
                <a:gd name="connsiteX3" fmla="*/ 3690 w 7380"/>
                <a:gd name="connsiteY3" fmla="*/ 0 h 402"/>
                <a:gd name="connsiteX4" fmla="*/ 7380 w 7380"/>
                <a:gd name="connsiteY4" fmla="*/ 0 h 402"/>
                <a:gd name="connsiteX5" fmla="*/ 4428 w 7380"/>
                <a:gd name="connsiteY5" fmla="*/ 0 h 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402">
                  <a:moveTo>
                    <a:pt x="442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3690" y="0"/>
                  </a:cubicBezTo>
                  <a:cubicBezTo>
                    <a:pt x="4863" y="537"/>
                    <a:pt x="6207" y="537"/>
                    <a:pt x="7380" y="0"/>
                  </a:cubicBezTo>
                  <a:cubicBezTo>
                    <a:pt x="7380" y="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479723B-2314-465F-A169-53081DB976A9}"/>
                </a:ext>
              </a:extLst>
            </p:cNvPr>
            <p:cNvSpPr/>
            <p:nvPr/>
          </p:nvSpPr>
          <p:spPr>
            <a:xfrm>
              <a:off x="3685487" y="1775799"/>
              <a:ext cx="2997" cy="6395"/>
            </a:xfrm>
            <a:custGeom>
              <a:avLst/>
              <a:gdLst>
                <a:gd name="connsiteX0" fmla="*/ 1357 w 2997"/>
                <a:gd name="connsiteY0" fmla="*/ 0 h 6395"/>
                <a:gd name="connsiteX1" fmla="*/ 1357 w 2997"/>
                <a:gd name="connsiteY1" fmla="*/ 4428 h 6395"/>
                <a:gd name="connsiteX2" fmla="*/ 1357 w 2997"/>
                <a:gd name="connsiteY2" fmla="*/ 4428 h 6395"/>
                <a:gd name="connsiteX3" fmla="*/ 1357 w 2997"/>
                <a:gd name="connsiteY3" fmla="*/ 4428 h 6395"/>
                <a:gd name="connsiteX4" fmla="*/ 1357 w 2997"/>
                <a:gd name="connsiteY4" fmla="*/ 0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97" h="6395">
                  <a:moveTo>
                    <a:pt x="1357" y="0"/>
                  </a:moveTo>
                  <a:cubicBezTo>
                    <a:pt x="1357" y="0"/>
                    <a:pt x="1357" y="0"/>
                    <a:pt x="1357" y="4428"/>
                  </a:cubicBezTo>
                  <a:cubicBezTo>
                    <a:pt x="1357" y="8856"/>
                    <a:pt x="1357" y="4428"/>
                    <a:pt x="1357" y="4428"/>
                  </a:cubicBezTo>
                  <a:cubicBezTo>
                    <a:pt x="1357" y="4428"/>
                    <a:pt x="5047" y="4428"/>
                    <a:pt x="1357" y="4428"/>
                  </a:cubicBezTo>
                  <a:cubicBezTo>
                    <a:pt x="-2333" y="4428"/>
                    <a:pt x="2833" y="738"/>
                    <a:pt x="1357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F4459B25-9B2E-43B9-83A7-5D606B019164}"/>
                </a:ext>
              </a:extLst>
            </p:cNvPr>
            <p:cNvSpPr/>
            <p:nvPr/>
          </p:nvSpPr>
          <p:spPr>
            <a:xfrm>
              <a:off x="3688321" y="1783179"/>
              <a:ext cx="327" cy="73800"/>
            </a:xfrm>
            <a:custGeom>
              <a:avLst/>
              <a:gdLst>
                <a:gd name="connsiteX0" fmla="*/ 0 w 327"/>
                <a:gd name="connsiteY0" fmla="*/ 0 h 73800"/>
                <a:gd name="connsiteX1" fmla="*/ 0 w 327"/>
                <a:gd name="connsiteY1" fmla="*/ 0 h 73800"/>
                <a:gd name="connsiteX2" fmla="*/ 0 w 327"/>
                <a:gd name="connsiteY2" fmla="*/ 0 h 73800"/>
                <a:gd name="connsiteX3" fmla="*/ 0 w 32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EB4AC09C-03D2-4DC7-A2CC-594DCE8B2D97}"/>
                </a:ext>
              </a:extLst>
            </p:cNvPr>
            <p:cNvSpPr/>
            <p:nvPr/>
          </p:nvSpPr>
          <p:spPr>
            <a:xfrm>
              <a:off x="3689588" y="1735208"/>
              <a:ext cx="27514" cy="33948"/>
            </a:xfrm>
            <a:custGeom>
              <a:avLst/>
              <a:gdLst>
                <a:gd name="connsiteX0" fmla="*/ 2423 w 27514"/>
                <a:gd name="connsiteY0" fmla="*/ 33948 h 33948"/>
                <a:gd name="connsiteX1" fmla="*/ 6113 w 27514"/>
                <a:gd name="connsiteY1" fmla="*/ 16236 h 33948"/>
                <a:gd name="connsiteX2" fmla="*/ 19397 w 27514"/>
                <a:gd name="connsiteY2" fmla="*/ 6642 h 33948"/>
                <a:gd name="connsiteX3" fmla="*/ 19397 w 27514"/>
                <a:gd name="connsiteY3" fmla="*/ 6642 h 33948"/>
                <a:gd name="connsiteX4" fmla="*/ 27515 w 27514"/>
                <a:gd name="connsiteY4" fmla="*/ 0 h 33948"/>
                <a:gd name="connsiteX5" fmla="*/ 17921 w 27514"/>
                <a:gd name="connsiteY5" fmla="*/ 0 h 33948"/>
                <a:gd name="connsiteX6" fmla="*/ 17921 w 27514"/>
                <a:gd name="connsiteY6" fmla="*/ 0 h 33948"/>
                <a:gd name="connsiteX7" fmla="*/ 13493 w 27514"/>
                <a:gd name="connsiteY7" fmla="*/ 4428 h 33948"/>
                <a:gd name="connsiteX8" fmla="*/ 13493 w 27514"/>
                <a:gd name="connsiteY8" fmla="*/ 4428 h 33948"/>
                <a:gd name="connsiteX9" fmla="*/ 3899 w 27514"/>
                <a:gd name="connsiteY9" fmla="*/ 12546 h 33948"/>
                <a:gd name="connsiteX10" fmla="*/ 3899 w 27514"/>
                <a:gd name="connsiteY10" fmla="*/ 12546 h 33948"/>
                <a:gd name="connsiteX11" fmla="*/ 209 w 27514"/>
                <a:gd name="connsiteY11" fmla="*/ 12546 h 33948"/>
                <a:gd name="connsiteX12" fmla="*/ 209 w 27514"/>
                <a:gd name="connsiteY12" fmla="*/ 12546 h 33948"/>
                <a:gd name="connsiteX13" fmla="*/ 209 w 27514"/>
                <a:gd name="connsiteY13" fmla="*/ 12546 h 33948"/>
                <a:gd name="connsiteX14" fmla="*/ 209 w 27514"/>
                <a:gd name="connsiteY14" fmla="*/ 19188 h 33948"/>
                <a:gd name="connsiteX15" fmla="*/ 209 w 27514"/>
                <a:gd name="connsiteY15" fmla="*/ 23616 h 33948"/>
                <a:gd name="connsiteX16" fmla="*/ 209 w 27514"/>
                <a:gd name="connsiteY16" fmla="*/ 23616 h 33948"/>
                <a:gd name="connsiteX17" fmla="*/ 209 w 27514"/>
                <a:gd name="connsiteY17" fmla="*/ 23616 h 33948"/>
                <a:gd name="connsiteX18" fmla="*/ 6113 w 27514"/>
                <a:gd name="connsiteY18" fmla="*/ 28782 h 33948"/>
                <a:gd name="connsiteX19" fmla="*/ 2423 w 27514"/>
                <a:gd name="connsiteY19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514" h="33948">
                  <a:moveTo>
                    <a:pt x="2423" y="33948"/>
                  </a:moveTo>
                  <a:cubicBezTo>
                    <a:pt x="1333" y="27789"/>
                    <a:pt x="2654" y="21447"/>
                    <a:pt x="6113" y="16236"/>
                  </a:cubicBezTo>
                  <a:cubicBezTo>
                    <a:pt x="9670" y="11978"/>
                    <a:pt x="14238" y="8680"/>
                    <a:pt x="19397" y="6642"/>
                  </a:cubicBezTo>
                  <a:lnTo>
                    <a:pt x="19397" y="6642"/>
                  </a:lnTo>
                  <a:lnTo>
                    <a:pt x="27515" y="0"/>
                  </a:lnTo>
                  <a:lnTo>
                    <a:pt x="17921" y="0"/>
                  </a:lnTo>
                  <a:lnTo>
                    <a:pt x="17921" y="0"/>
                  </a:lnTo>
                  <a:cubicBezTo>
                    <a:pt x="17921" y="2446"/>
                    <a:pt x="15935" y="4428"/>
                    <a:pt x="13493" y="4428"/>
                  </a:cubicBezTo>
                  <a:lnTo>
                    <a:pt x="13493" y="4428"/>
                  </a:lnTo>
                  <a:lnTo>
                    <a:pt x="3899" y="12546"/>
                  </a:lnTo>
                  <a:lnTo>
                    <a:pt x="3899" y="12546"/>
                  </a:lnTo>
                  <a:cubicBezTo>
                    <a:pt x="2727" y="13083"/>
                    <a:pt x="1380" y="13083"/>
                    <a:pt x="209" y="12546"/>
                  </a:cubicBezTo>
                  <a:lnTo>
                    <a:pt x="209" y="12546"/>
                  </a:lnTo>
                  <a:lnTo>
                    <a:pt x="209" y="12546"/>
                  </a:lnTo>
                  <a:cubicBezTo>
                    <a:pt x="-70" y="14751"/>
                    <a:pt x="-70" y="16983"/>
                    <a:pt x="209" y="19188"/>
                  </a:cubicBezTo>
                  <a:cubicBezTo>
                    <a:pt x="209" y="19188"/>
                    <a:pt x="209" y="23616"/>
                    <a:pt x="209" y="23616"/>
                  </a:cubicBezTo>
                  <a:lnTo>
                    <a:pt x="209" y="23616"/>
                  </a:lnTo>
                  <a:cubicBezTo>
                    <a:pt x="209" y="23616"/>
                    <a:pt x="209" y="23616"/>
                    <a:pt x="209" y="23616"/>
                  </a:cubicBezTo>
                  <a:cubicBezTo>
                    <a:pt x="209" y="23616"/>
                    <a:pt x="6113" y="28782"/>
                    <a:pt x="6113" y="28782"/>
                  </a:cubicBezTo>
                  <a:cubicBezTo>
                    <a:pt x="4332" y="30035"/>
                    <a:pt x="3031" y="31857"/>
                    <a:pt x="2423" y="3394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030C2A56-7520-4135-B4D8-765637292BE2}"/>
                </a:ext>
              </a:extLst>
            </p:cNvPr>
            <p:cNvSpPr/>
            <p:nvPr/>
          </p:nvSpPr>
          <p:spPr>
            <a:xfrm>
              <a:off x="3707508" y="17366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FEE06BD8-631C-4AB7-85A1-B33EDD5C7C07}"/>
                </a:ext>
              </a:extLst>
            </p:cNvPr>
            <p:cNvSpPr/>
            <p:nvPr/>
          </p:nvSpPr>
          <p:spPr>
            <a:xfrm>
              <a:off x="3691273" y="1747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D6889191-BE51-43C7-A6B9-5B63D3AC4611}"/>
                </a:ext>
              </a:extLst>
            </p:cNvPr>
            <p:cNvSpPr/>
            <p:nvPr/>
          </p:nvSpPr>
          <p:spPr>
            <a:xfrm>
              <a:off x="3679464" y="1761039"/>
              <a:ext cx="4428" cy="655"/>
            </a:xfrm>
            <a:custGeom>
              <a:avLst/>
              <a:gdLst>
                <a:gd name="connsiteX0" fmla="*/ 4428 w 4428"/>
                <a:gd name="connsiteY0" fmla="*/ 0 h 655"/>
                <a:gd name="connsiteX1" fmla="*/ 0 w 4428"/>
                <a:gd name="connsiteY1" fmla="*/ 0 h 655"/>
                <a:gd name="connsiteX2" fmla="*/ 0 w 4428"/>
                <a:gd name="connsiteY2" fmla="*/ 0 h 655"/>
                <a:gd name="connsiteX3" fmla="*/ 4428 w 4428"/>
                <a:gd name="connsiteY3" fmla="*/ 0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655">
                  <a:moveTo>
                    <a:pt x="442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428" y="1476"/>
                    <a:pt x="442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005AB973-CDC8-4D87-80D0-37097F33542C}"/>
                </a:ext>
              </a:extLst>
            </p:cNvPr>
            <p:cNvSpPr/>
            <p:nvPr/>
          </p:nvSpPr>
          <p:spPr>
            <a:xfrm>
              <a:off x="3702702" y="1736829"/>
              <a:ext cx="33588" cy="36755"/>
            </a:xfrm>
            <a:custGeom>
              <a:avLst/>
              <a:gdLst>
                <a:gd name="connsiteX0" fmla="*/ 4069 w 33588"/>
                <a:gd name="connsiteY0" fmla="*/ 10925 h 36755"/>
                <a:gd name="connsiteX1" fmla="*/ 379 w 33588"/>
                <a:gd name="connsiteY1" fmla="*/ 30851 h 36755"/>
                <a:gd name="connsiteX2" fmla="*/ 8496 w 33588"/>
                <a:gd name="connsiteY2" fmla="*/ 36755 h 36755"/>
                <a:gd name="connsiteX3" fmla="*/ 8496 w 33588"/>
                <a:gd name="connsiteY3" fmla="*/ 36755 h 36755"/>
                <a:gd name="connsiteX4" fmla="*/ 8496 w 33588"/>
                <a:gd name="connsiteY4" fmla="*/ 29375 h 36755"/>
                <a:gd name="connsiteX5" fmla="*/ 8496 w 33588"/>
                <a:gd name="connsiteY5" fmla="*/ 29375 h 36755"/>
                <a:gd name="connsiteX6" fmla="*/ 8496 w 33588"/>
                <a:gd name="connsiteY6" fmla="*/ 33065 h 36755"/>
                <a:gd name="connsiteX7" fmla="*/ 8496 w 33588"/>
                <a:gd name="connsiteY7" fmla="*/ 33065 h 36755"/>
                <a:gd name="connsiteX8" fmla="*/ 8496 w 33588"/>
                <a:gd name="connsiteY8" fmla="*/ 28637 h 36755"/>
                <a:gd name="connsiteX9" fmla="*/ 8496 w 33588"/>
                <a:gd name="connsiteY9" fmla="*/ 20519 h 36755"/>
                <a:gd name="connsiteX10" fmla="*/ 21042 w 33588"/>
                <a:gd name="connsiteY10" fmla="*/ 10925 h 36755"/>
                <a:gd name="connsiteX11" fmla="*/ 33588 w 33588"/>
                <a:gd name="connsiteY11" fmla="*/ 593 h 36755"/>
                <a:gd name="connsiteX12" fmla="*/ 33588 w 33588"/>
                <a:gd name="connsiteY12" fmla="*/ 593 h 36755"/>
                <a:gd name="connsiteX13" fmla="*/ 33588 w 33588"/>
                <a:gd name="connsiteY13" fmla="*/ 593 h 36755"/>
                <a:gd name="connsiteX14" fmla="*/ 29898 w 33588"/>
                <a:gd name="connsiteY14" fmla="*/ 593 h 36755"/>
                <a:gd name="connsiteX15" fmla="*/ 22519 w 33588"/>
                <a:gd name="connsiteY15" fmla="*/ 593 h 36755"/>
                <a:gd name="connsiteX16" fmla="*/ 26946 w 33588"/>
                <a:gd name="connsiteY16" fmla="*/ 593 h 36755"/>
                <a:gd name="connsiteX17" fmla="*/ 22519 w 33588"/>
                <a:gd name="connsiteY17" fmla="*/ 5021 h 36755"/>
                <a:gd name="connsiteX18" fmla="*/ 18090 w 33588"/>
                <a:gd name="connsiteY18" fmla="*/ 593 h 36755"/>
                <a:gd name="connsiteX19" fmla="*/ 18090 w 33588"/>
                <a:gd name="connsiteY19" fmla="*/ 593 h 36755"/>
                <a:gd name="connsiteX20" fmla="*/ 14400 w 33588"/>
                <a:gd name="connsiteY20" fmla="*/ 593 h 36755"/>
                <a:gd name="connsiteX21" fmla="*/ 4069 w 33588"/>
                <a:gd name="connsiteY21" fmla="*/ 10925 h 36755"/>
                <a:gd name="connsiteX22" fmla="*/ 8496 w 33588"/>
                <a:gd name="connsiteY22" fmla="*/ 25685 h 36755"/>
                <a:gd name="connsiteX23" fmla="*/ 3331 w 33588"/>
                <a:gd name="connsiteY23" fmla="*/ 20519 h 36755"/>
                <a:gd name="connsiteX24" fmla="*/ 8496 w 33588"/>
                <a:gd name="connsiteY24" fmla="*/ 15353 h 36755"/>
                <a:gd name="connsiteX25" fmla="*/ 13662 w 33588"/>
                <a:gd name="connsiteY25" fmla="*/ 20519 h 36755"/>
                <a:gd name="connsiteX26" fmla="*/ 8496 w 33588"/>
                <a:gd name="connsiteY26" fmla="*/ 25685 h 36755"/>
                <a:gd name="connsiteX27" fmla="*/ 8496 w 33588"/>
                <a:gd name="connsiteY27" fmla="*/ 4283 h 36755"/>
                <a:gd name="connsiteX28" fmla="*/ 15138 w 33588"/>
                <a:gd name="connsiteY28" fmla="*/ 4283 h 36755"/>
                <a:gd name="connsiteX29" fmla="*/ 15530 w 33588"/>
                <a:gd name="connsiteY29" fmla="*/ 10533 h 36755"/>
                <a:gd name="connsiteX30" fmla="*/ 15138 w 33588"/>
                <a:gd name="connsiteY30" fmla="*/ 10925 h 36755"/>
                <a:gd name="connsiteX31" fmla="*/ 8496 w 33588"/>
                <a:gd name="connsiteY31" fmla="*/ 10925 h 36755"/>
                <a:gd name="connsiteX32" fmla="*/ 10710 w 33588"/>
                <a:gd name="connsiteY32" fmla="*/ 5759 h 36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3588" h="36755">
                  <a:moveTo>
                    <a:pt x="4069" y="10925"/>
                  </a:moveTo>
                  <a:cubicBezTo>
                    <a:pt x="585" y="16946"/>
                    <a:pt x="-718" y="23983"/>
                    <a:pt x="379" y="30851"/>
                  </a:cubicBezTo>
                  <a:cubicBezTo>
                    <a:pt x="1987" y="34003"/>
                    <a:pt x="5006" y="36198"/>
                    <a:pt x="8496" y="36755"/>
                  </a:cubicBezTo>
                  <a:lnTo>
                    <a:pt x="8496" y="36755"/>
                  </a:lnTo>
                  <a:lnTo>
                    <a:pt x="8496" y="29375"/>
                  </a:lnTo>
                  <a:lnTo>
                    <a:pt x="8496" y="29375"/>
                  </a:lnTo>
                  <a:lnTo>
                    <a:pt x="8496" y="33065"/>
                  </a:lnTo>
                  <a:lnTo>
                    <a:pt x="8496" y="33065"/>
                  </a:lnTo>
                  <a:cubicBezTo>
                    <a:pt x="8696" y="31596"/>
                    <a:pt x="8696" y="30107"/>
                    <a:pt x="8496" y="28637"/>
                  </a:cubicBezTo>
                  <a:cubicBezTo>
                    <a:pt x="8496" y="28637"/>
                    <a:pt x="8496" y="24209"/>
                    <a:pt x="8496" y="20519"/>
                  </a:cubicBezTo>
                  <a:cubicBezTo>
                    <a:pt x="11729" y="16241"/>
                    <a:pt x="16068" y="12925"/>
                    <a:pt x="21042" y="10925"/>
                  </a:cubicBezTo>
                  <a:cubicBezTo>
                    <a:pt x="24932" y="7140"/>
                    <a:pt x="29131" y="3685"/>
                    <a:pt x="33588" y="593"/>
                  </a:cubicBezTo>
                  <a:cubicBezTo>
                    <a:pt x="33588" y="593"/>
                    <a:pt x="33588" y="593"/>
                    <a:pt x="33588" y="593"/>
                  </a:cubicBezTo>
                  <a:lnTo>
                    <a:pt x="33588" y="593"/>
                  </a:lnTo>
                  <a:cubicBezTo>
                    <a:pt x="33588" y="593"/>
                    <a:pt x="33588" y="593"/>
                    <a:pt x="29898" y="593"/>
                  </a:cubicBezTo>
                  <a:lnTo>
                    <a:pt x="22519" y="593"/>
                  </a:lnTo>
                  <a:cubicBezTo>
                    <a:pt x="23891" y="-198"/>
                    <a:pt x="25574" y="-198"/>
                    <a:pt x="26946" y="593"/>
                  </a:cubicBezTo>
                  <a:cubicBezTo>
                    <a:pt x="26946" y="3039"/>
                    <a:pt x="24961" y="5021"/>
                    <a:pt x="22519" y="5021"/>
                  </a:cubicBezTo>
                  <a:cubicBezTo>
                    <a:pt x="20076" y="5021"/>
                    <a:pt x="18090" y="3039"/>
                    <a:pt x="18090" y="593"/>
                  </a:cubicBezTo>
                  <a:lnTo>
                    <a:pt x="18090" y="593"/>
                  </a:lnTo>
                  <a:lnTo>
                    <a:pt x="14400" y="593"/>
                  </a:lnTo>
                  <a:cubicBezTo>
                    <a:pt x="10246" y="3246"/>
                    <a:pt x="6725" y="6772"/>
                    <a:pt x="4069" y="10925"/>
                  </a:cubicBezTo>
                  <a:close/>
                  <a:moveTo>
                    <a:pt x="8496" y="25685"/>
                  </a:moveTo>
                  <a:cubicBezTo>
                    <a:pt x="5640" y="25685"/>
                    <a:pt x="3331" y="23372"/>
                    <a:pt x="3331" y="20519"/>
                  </a:cubicBezTo>
                  <a:cubicBezTo>
                    <a:pt x="3331" y="17666"/>
                    <a:pt x="5640" y="15353"/>
                    <a:pt x="8496" y="15353"/>
                  </a:cubicBezTo>
                  <a:cubicBezTo>
                    <a:pt x="11353" y="15353"/>
                    <a:pt x="13662" y="17666"/>
                    <a:pt x="13662" y="20519"/>
                  </a:cubicBezTo>
                  <a:cubicBezTo>
                    <a:pt x="13662" y="23372"/>
                    <a:pt x="11353" y="25685"/>
                    <a:pt x="8496" y="25685"/>
                  </a:cubicBezTo>
                  <a:close/>
                  <a:moveTo>
                    <a:pt x="8496" y="4283"/>
                  </a:moveTo>
                  <a:cubicBezTo>
                    <a:pt x="10415" y="2672"/>
                    <a:pt x="13220" y="2672"/>
                    <a:pt x="15138" y="4283"/>
                  </a:cubicBezTo>
                  <a:cubicBezTo>
                    <a:pt x="16976" y="5901"/>
                    <a:pt x="17146" y="8699"/>
                    <a:pt x="15530" y="10533"/>
                  </a:cubicBezTo>
                  <a:cubicBezTo>
                    <a:pt x="15412" y="10672"/>
                    <a:pt x="15279" y="10803"/>
                    <a:pt x="15138" y="10925"/>
                  </a:cubicBezTo>
                  <a:cubicBezTo>
                    <a:pt x="13220" y="12537"/>
                    <a:pt x="10415" y="12537"/>
                    <a:pt x="8496" y="10925"/>
                  </a:cubicBezTo>
                  <a:cubicBezTo>
                    <a:pt x="8496" y="10925"/>
                    <a:pt x="9235" y="10925"/>
                    <a:pt x="10710" y="5759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3D435725-DAA1-45A8-AC92-938B40A97009}"/>
                </a:ext>
              </a:extLst>
            </p:cNvPr>
            <p:cNvSpPr/>
            <p:nvPr/>
          </p:nvSpPr>
          <p:spPr>
            <a:xfrm>
              <a:off x="3727435" y="17352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2C37657-BF8A-4271-87FA-8EEDC0B2221E}"/>
                </a:ext>
              </a:extLst>
            </p:cNvPr>
            <p:cNvSpPr/>
            <p:nvPr/>
          </p:nvSpPr>
          <p:spPr>
            <a:xfrm>
              <a:off x="3740719" y="1777275"/>
              <a:ext cx="5165" cy="595"/>
            </a:xfrm>
            <a:custGeom>
              <a:avLst/>
              <a:gdLst>
                <a:gd name="connsiteX0" fmla="*/ 0 w 5165"/>
                <a:gd name="connsiteY0" fmla="*/ 0 h 595"/>
                <a:gd name="connsiteX1" fmla="*/ 0 w 5165"/>
                <a:gd name="connsiteY1" fmla="*/ 0 h 595"/>
                <a:gd name="connsiteX2" fmla="*/ 0 w 5165"/>
                <a:gd name="connsiteY2" fmla="*/ 0 h 595"/>
                <a:gd name="connsiteX3" fmla="*/ 5166 w 5165"/>
                <a:gd name="connsiteY3" fmla="*/ 0 h 595"/>
                <a:gd name="connsiteX4" fmla="*/ 5166 w 5165"/>
                <a:gd name="connsiteY4" fmla="*/ 0 h 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5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631" y="793"/>
                    <a:pt x="3535" y="793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26E2C53A-057C-4E4A-92C5-3712AE063CF2}"/>
                </a:ext>
              </a:extLst>
            </p:cNvPr>
            <p:cNvSpPr/>
            <p:nvPr/>
          </p:nvSpPr>
          <p:spPr>
            <a:xfrm>
              <a:off x="3721531" y="1782322"/>
              <a:ext cx="25419" cy="8289"/>
            </a:xfrm>
            <a:custGeom>
              <a:avLst/>
              <a:gdLst>
                <a:gd name="connsiteX0" fmla="*/ 0 w 25419"/>
                <a:gd name="connsiteY0" fmla="*/ 3071 h 8289"/>
                <a:gd name="connsiteX1" fmla="*/ 5904 w 25419"/>
                <a:gd name="connsiteY1" fmla="*/ 3071 h 8289"/>
                <a:gd name="connsiteX2" fmla="*/ 20664 w 25419"/>
                <a:gd name="connsiteY2" fmla="*/ 3071 h 8289"/>
                <a:gd name="connsiteX3" fmla="*/ 25092 w 25419"/>
                <a:gd name="connsiteY3" fmla="*/ 3071 h 8289"/>
                <a:gd name="connsiteX4" fmla="*/ 25092 w 25419"/>
                <a:gd name="connsiteY4" fmla="*/ 3071 h 8289"/>
                <a:gd name="connsiteX5" fmla="*/ 25092 w 25419"/>
                <a:gd name="connsiteY5" fmla="*/ 3071 h 8289"/>
                <a:gd name="connsiteX6" fmla="*/ 21402 w 25419"/>
                <a:gd name="connsiteY6" fmla="*/ 3071 h 8289"/>
                <a:gd name="connsiteX7" fmla="*/ 15498 w 25419"/>
                <a:gd name="connsiteY7" fmla="*/ 3071 h 8289"/>
                <a:gd name="connsiteX8" fmla="*/ 15498 w 25419"/>
                <a:gd name="connsiteY8" fmla="*/ 3071 h 8289"/>
                <a:gd name="connsiteX9" fmla="*/ 15498 w 25419"/>
                <a:gd name="connsiteY9" fmla="*/ 3071 h 8289"/>
                <a:gd name="connsiteX10" fmla="*/ 15498 w 25419"/>
                <a:gd name="connsiteY10" fmla="*/ 7499 h 8289"/>
                <a:gd name="connsiteX11" fmla="*/ 9594 w 25419"/>
                <a:gd name="connsiteY11" fmla="*/ 7499 h 8289"/>
                <a:gd name="connsiteX12" fmla="*/ 9594 w 25419"/>
                <a:gd name="connsiteY12" fmla="*/ 7499 h 8289"/>
                <a:gd name="connsiteX13" fmla="*/ 7011 w 25419"/>
                <a:gd name="connsiteY13" fmla="*/ 488 h 8289"/>
                <a:gd name="connsiteX14" fmla="*/ 0 w 25419"/>
                <a:gd name="connsiteY14" fmla="*/ 3071 h 8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19" h="8289">
                  <a:moveTo>
                    <a:pt x="0" y="3071"/>
                  </a:moveTo>
                  <a:cubicBezTo>
                    <a:pt x="1897" y="3812"/>
                    <a:pt x="4007" y="3812"/>
                    <a:pt x="5904" y="3071"/>
                  </a:cubicBezTo>
                  <a:lnTo>
                    <a:pt x="20664" y="3071"/>
                  </a:lnTo>
                  <a:cubicBezTo>
                    <a:pt x="20664" y="3071"/>
                    <a:pt x="24354" y="3071"/>
                    <a:pt x="25092" y="3071"/>
                  </a:cubicBezTo>
                  <a:cubicBezTo>
                    <a:pt x="25830" y="3071"/>
                    <a:pt x="25092" y="3071"/>
                    <a:pt x="25092" y="3071"/>
                  </a:cubicBezTo>
                  <a:cubicBezTo>
                    <a:pt x="25092" y="3071"/>
                    <a:pt x="25092" y="3071"/>
                    <a:pt x="25092" y="3071"/>
                  </a:cubicBezTo>
                  <a:cubicBezTo>
                    <a:pt x="23919" y="3608"/>
                    <a:pt x="22575" y="3608"/>
                    <a:pt x="21402" y="3071"/>
                  </a:cubicBezTo>
                  <a:cubicBezTo>
                    <a:pt x="19505" y="3812"/>
                    <a:pt x="17395" y="3812"/>
                    <a:pt x="15498" y="3071"/>
                  </a:cubicBezTo>
                  <a:lnTo>
                    <a:pt x="15498" y="3071"/>
                  </a:lnTo>
                  <a:lnTo>
                    <a:pt x="15498" y="3071"/>
                  </a:lnTo>
                  <a:cubicBezTo>
                    <a:pt x="15793" y="4532"/>
                    <a:pt x="15793" y="6037"/>
                    <a:pt x="15498" y="7499"/>
                  </a:cubicBezTo>
                  <a:cubicBezTo>
                    <a:pt x="13668" y="8553"/>
                    <a:pt x="11424" y="8553"/>
                    <a:pt x="9594" y="7499"/>
                  </a:cubicBezTo>
                  <a:lnTo>
                    <a:pt x="9594" y="7499"/>
                  </a:lnTo>
                  <a:cubicBezTo>
                    <a:pt x="10819" y="4849"/>
                    <a:pt x="9660" y="1710"/>
                    <a:pt x="7011" y="488"/>
                  </a:cubicBezTo>
                  <a:cubicBezTo>
                    <a:pt x="4362" y="-735"/>
                    <a:pt x="1225" y="421"/>
                    <a:pt x="0" y="3071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1D239286-B4C9-4BDD-93A1-78ED95E57488}"/>
                </a:ext>
              </a:extLst>
            </p:cNvPr>
            <p:cNvSpPr/>
            <p:nvPr/>
          </p:nvSpPr>
          <p:spPr>
            <a:xfrm>
              <a:off x="3721817" y="1780637"/>
              <a:ext cx="4879" cy="327"/>
            </a:xfrm>
            <a:custGeom>
              <a:avLst/>
              <a:gdLst>
                <a:gd name="connsiteX0" fmla="*/ 452 w 4879"/>
                <a:gd name="connsiteY0" fmla="*/ 328 h 327"/>
                <a:gd name="connsiteX1" fmla="*/ 4880 w 4879"/>
                <a:gd name="connsiteY1" fmla="*/ 328 h 327"/>
                <a:gd name="connsiteX2" fmla="*/ 4880 w 4879"/>
                <a:gd name="connsiteY2" fmla="*/ 328 h 327"/>
                <a:gd name="connsiteX3" fmla="*/ 4880 w 4879"/>
                <a:gd name="connsiteY3" fmla="*/ 328 h 327"/>
                <a:gd name="connsiteX4" fmla="*/ 4880 w 4879"/>
                <a:gd name="connsiteY4" fmla="*/ 328 h 327"/>
                <a:gd name="connsiteX5" fmla="*/ 4880 w 4879"/>
                <a:gd name="connsiteY5" fmla="*/ 328 h 327"/>
                <a:gd name="connsiteX6" fmla="*/ 452 w 4879"/>
                <a:gd name="connsiteY6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" h="327">
                  <a:moveTo>
                    <a:pt x="452" y="328"/>
                  </a:moveTo>
                  <a:lnTo>
                    <a:pt x="4880" y="328"/>
                  </a:lnTo>
                  <a:lnTo>
                    <a:pt x="4880" y="328"/>
                  </a:lnTo>
                  <a:lnTo>
                    <a:pt x="4880" y="328"/>
                  </a:lnTo>
                  <a:lnTo>
                    <a:pt x="4880" y="328"/>
                  </a:lnTo>
                  <a:lnTo>
                    <a:pt x="4880" y="328"/>
                  </a:lnTo>
                  <a:cubicBezTo>
                    <a:pt x="4880" y="328"/>
                    <a:pt x="-1762" y="-410"/>
                    <a:pt x="452" y="32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63BD1A19-719A-46F5-B7F6-0837D130A883}"/>
                </a:ext>
              </a:extLst>
            </p:cNvPr>
            <p:cNvSpPr/>
            <p:nvPr/>
          </p:nvSpPr>
          <p:spPr>
            <a:xfrm>
              <a:off x="3752527" y="1781703"/>
              <a:ext cx="4427" cy="379"/>
            </a:xfrm>
            <a:custGeom>
              <a:avLst/>
              <a:gdLst>
                <a:gd name="connsiteX0" fmla="*/ 4428 w 4427"/>
                <a:gd name="connsiteY0" fmla="*/ 0 h 379"/>
                <a:gd name="connsiteX1" fmla="*/ 4428 w 4427"/>
                <a:gd name="connsiteY1" fmla="*/ 0 h 379"/>
                <a:gd name="connsiteX2" fmla="*/ 4428 w 4427"/>
                <a:gd name="connsiteY2" fmla="*/ 0 h 379"/>
                <a:gd name="connsiteX3" fmla="*/ 0 w 4427"/>
                <a:gd name="connsiteY3" fmla="*/ 0 h 379"/>
                <a:gd name="connsiteX4" fmla="*/ 0 w 4427"/>
                <a:gd name="connsiteY4" fmla="*/ 0 h 379"/>
                <a:gd name="connsiteX5" fmla="*/ 4428 w 4427"/>
                <a:gd name="connsiteY5" fmla="*/ 0 h 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" h="379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432" y="506"/>
                    <a:pt x="2996" y="506"/>
                    <a:pt x="442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1124A62D-B00F-4CA6-956E-7AE3FD519B24}"/>
                </a:ext>
              </a:extLst>
            </p:cNvPr>
            <p:cNvSpPr/>
            <p:nvPr/>
          </p:nvSpPr>
          <p:spPr>
            <a:xfrm>
              <a:off x="3754002" y="1783179"/>
              <a:ext cx="20663" cy="5217"/>
            </a:xfrm>
            <a:custGeom>
              <a:avLst/>
              <a:gdLst>
                <a:gd name="connsiteX0" fmla="*/ 0 w 20663"/>
                <a:gd name="connsiteY0" fmla="*/ 4428 h 5217"/>
                <a:gd name="connsiteX1" fmla="*/ 15498 w 20663"/>
                <a:gd name="connsiteY1" fmla="*/ 4428 h 5217"/>
                <a:gd name="connsiteX2" fmla="*/ 20664 w 20663"/>
                <a:gd name="connsiteY2" fmla="*/ 4428 h 5217"/>
                <a:gd name="connsiteX3" fmla="*/ 20664 w 20663"/>
                <a:gd name="connsiteY3" fmla="*/ 4428 h 5217"/>
                <a:gd name="connsiteX4" fmla="*/ 20664 w 20663"/>
                <a:gd name="connsiteY4" fmla="*/ 4428 h 5217"/>
                <a:gd name="connsiteX5" fmla="*/ 14022 w 20663"/>
                <a:gd name="connsiteY5" fmla="*/ 4428 h 5217"/>
                <a:gd name="connsiteX6" fmla="*/ 14022 w 20663"/>
                <a:gd name="connsiteY6" fmla="*/ 0 h 5217"/>
                <a:gd name="connsiteX7" fmla="*/ 14022 w 20663"/>
                <a:gd name="connsiteY7" fmla="*/ 0 h 5217"/>
                <a:gd name="connsiteX8" fmla="*/ 14022 w 20663"/>
                <a:gd name="connsiteY8" fmla="*/ 0 h 5217"/>
                <a:gd name="connsiteX9" fmla="*/ 8118 w 20663"/>
                <a:gd name="connsiteY9" fmla="*/ 0 h 5217"/>
                <a:gd name="connsiteX10" fmla="*/ 8118 w 20663"/>
                <a:gd name="connsiteY10" fmla="*/ 0 h 5217"/>
                <a:gd name="connsiteX11" fmla="*/ 8118 w 20663"/>
                <a:gd name="connsiteY11" fmla="*/ 0 h 5217"/>
                <a:gd name="connsiteX12" fmla="*/ 8118 w 20663"/>
                <a:gd name="connsiteY12" fmla="*/ 0 h 5217"/>
                <a:gd name="connsiteX13" fmla="*/ 0 w 20663"/>
                <a:gd name="connsiteY13" fmla="*/ 4428 h 5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63" h="5217">
                  <a:moveTo>
                    <a:pt x="0" y="4428"/>
                  </a:moveTo>
                  <a:lnTo>
                    <a:pt x="15498" y="4428"/>
                  </a:lnTo>
                  <a:cubicBezTo>
                    <a:pt x="17151" y="5125"/>
                    <a:pt x="19011" y="5125"/>
                    <a:pt x="20664" y="4428"/>
                  </a:cubicBezTo>
                  <a:cubicBezTo>
                    <a:pt x="20664" y="4428"/>
                    <a:pt x="20664" y="4428"/>
                    <a:pt x="20664" y="4428"/>
                  </a:cubicBezTo>
                  <a:lnTo>
                    <a:pt x="20664" y="4428"/>
                  </a:lnTo>
                  <a:cubicBezTo>
                    <a:pt x="18575" y="5480"/>
                    <a:pt x="16111" y="5480"/>
                    <a:pt x="14022" y="4428"/>
                  </a:cubicBezTo>
                  <a:cubicBezTo>
                    <a:pt x="13911" y="2954"/>
                    <a:pt x="13911" y="1474"/>
                    <a:pt x="14022" y="0"/>
                  </a:cubicBezTo>
                  <a:lnTo>
                    <a:pt x="14022" y="0"/>
                  </a:lnTo>
                  <a:lnTo>
                    <a:pt x="14022" y="0"/>
                  </a:lnTo>
                  <a:cubicBezTo>
                    <a:pt x="12125" y="741"/>
                    <a:pt x="10015" y="741"/>
                    <a:pt x="8118" y="0"/>
                  </a:cubicBezTo>
                  <a:cubicBezTo>
                    <a:pt x="8118" y="0"/>
                    <a:pt x="8118" y="0"/>
                    <a:pt x="8118" y="0"/>
                  </a:cubicBezTo>
                  <a:cubicBezTo>
                    <a:pt x="8118" y="0"/>
                    <a:pt x="8118" y="0"/>
                    <a:pt x="8118" y="0"/>
                  </a:cubicBezTo>
                  <a:cubicBezTo>
                    <a:pt x="8118" y="0"/>
                    <a:pt x="8118" y="0"/>
                    <a:pt x="8118" y="0"/>
                  </a:cubicBezTo>
                  <a:cubicBezTo>
                    <a:pt x="8118" y="0"/>
                    <a:pt x="0" y="4428"/>
                    <a:pt x="0" y="442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520D2143-D2AD-454E-8319-547562EC6BDF}"/>
                </a:ext>
              </a:extLst>
            </p:cNvPr>
            <p:cNvSpPr/>
            <p:nvPr/>
          </p:nvSpPr>
          <p:spPr>
            <a:xfrm>
              <a:off x="3776143" y="1772846"/>
              <a:ext cx="4428" cy="3690"/>
            </a:xfrm>
            <a:custGeom>
              <a:avLst/>
              <a:gdLst>
                <a:gd name="connsiteX0" fmla="*/ 0 w 4428"/>
                <a:gd name="connsiteY0" fmla="*/ 3690 h 3690"/>
                <a:gd name="connsiteX1" fmla="*/ 0 w 4428"/>
                <a:gd name="connsiteY1" fmla="*/ 3690 h 3690"/>
                <a:gd name="connsiteX2" fmla="*/ 0 w 4428"/>
                <a:gd name="connsiteY2" fmla="*/ 3690 h 3690"/>
                <a:gd name="connsiteX3" fmla="*/ 0 w 4428"/>
                <a:gd name="connsiteY3" fmla="*/ 3690 h 3690"/>
                <a:gd name="connsiteX4" fmla="*/ 4428 w 4428"/>
                <a:gd name="connsiteY4" fmla="*/ 3690 h 3690"/>
                <a:gd name="connsiteX5" fmla="*/ 4428 w 4428"/>
                <a:gd name="connsiteY5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3690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4428" y="3690"/>
                  </a:lnTo>
                  <a:cubicBezTo>
                    <a:pt x="4428" y="369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03F5ED04-17BD-4B66-8337-3F90B407F93F}"/>
                </a:ext>
              </a:extLst>
            </p:cNvPr>
            <p:cNvSpPr/>
            <p:nvPr/>
          </p:nvSpPr>
          <p:spPr>
            <a:xfrm>
              <a:off x="3776143" y="1769156"/>
              <a:ext cx="6642" cy="4427"/>
            </a:xfrm>
            <a:custGeom>
              <a:avLst/>
              <a:gdLst>
                <a:gd name="connsiteX0" fmla="*/ 6642 w 6642"/>
                <a:gd name="connsiteY0" fmla="*/ 738 h 4427"/>
                <a:gd name="connsiteX1" fmla="*/ 0 w 6642"/>
                <a:gd name="connsiteY1" fmla="*/ 4428 h 4427"/>
                <a:gd name="connsiteX2" fmla="*/ 0 w 6642"/>
                <a:gd name="connsiteY2" fmla="*/ 4428 h 4427"/>
                <a:gd name="connsiteX3" fmla="*/ 0 w 6642"/>
                <a:gd name="connsiteY3" fmla="*/ 4428 h 4427"/>
                <a:gd name="connsiteX4" fmla="*/ 0 w 6642"/>
                <a:gd name="connsiteY4" fmla="*/ 0 h 4427"/>
                <a:gd name="connsiteX5" fmla="*/ 0 w 6642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4427">
                  <a:moveTo>
                    <a:pt x="6642" y="73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9A83B322-DED6-4B5B-B90E-588B715F1156}"/>
                </a:ext>
              </a:extLst>
            </p:cNvPr>
            <p:cNvSpPr/>
            <p:nvPr/>
          </p:nvSpPr>
          <p:spPr>
            <a:xfrm>
              <a:off x="3776143" y="1779899"/>
              <a:ext cx="73800" cy="327"/>
            </a:xfrm>
            <a:custGeom>
              <a:avLst/>
              <a:gdLst>
                <a:gd name="connsiteX0" fmla="*/ 0 w 73800"/>
                <a:gd name="connsiteY0" fmla="*/ 328 h 327"/>
                <a:gd name="connsiteX1" fmla="*/ 0 w 73800"/>
                <a:gd name="connsiteY1" fmla="*/ 328 h 327"/>
                <a:gd name="connsiteX2" fmla="*/ 0 w 73800"/>
                <a:gd name="connsiteY2" fmla="*/ 328 h 327"/>
                <a:gd name="connsiteX3" fmla="*/ 0 w 73800"/>
                <a:gd name="connsiteY3" fmla="*/ 328 h 327"/>
                <a:gd name="connsiteX4" fmla="*/ 0 w 73800"/>
                <a:gd name="connsiteY4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27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25FBFC4-DE26-47B9-8343-7BCE656F167D}"/>
                </a:ext>
              </a:extLst>
            </p:cNvPr>
            <p:cNvSpPr/>
            <p:nvPr/>
          </p:nvSpPr>
          <p:spPr>
            <a:xfrm>
              <a:off x="3781308" y="1779899"/>
              <a:ext cx="73800" cy="327"/>
            </a:xfrm>
            <a:custGeom>
              <a:avLst/>
              <a:gdLst>
                <a:gd name="connsiteX0" fmla="*/ 0 w 73800"/>
                <a:gd name="connsiteY0" fmla="*/ 328 h 327"/>
                <a:gd name="connsiteX1" fmla="*/ 0 w 73800"/>
                <a:gd name="connsiteY1" fmla="*/ 328 h 327"/>
                <a:gd name="connsiteX2" fmla="*/ 0 w 73800"/>
                <a:gd name="connsiteY2" fmla="*/ 328 h 327"/>
                <a:gd name="connsiteX3" fmla="*/ 0 w 73800"/>
                <a:gd name="connsiteY3" fmla="*/ 328 h 327"/>
                <a:gd name="connsiteX4" fmla="*/ 0 w 73800"/>
                <a:gd name="connsiteY4" fmla="*/ 328 h 327"/>
                <a:gd name="connsiteX5" fmla="*/ 0 w 73800"/>
                <a:gd name="connsiteY5" fmla="*/ 328 h 327"/>
                <a:gd name="connsiteX6" fmla="*/ 0 w 73800"/>
                <a:gd name="connsiteY6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29F5684-0FF3-4EC4-8C9B-92324060BDC1}"/>
                </a:ext>
              </a:extLst>
            </p:cNvPr>
            <p:cNvSpPr/>
            <p:nvPr/>
          </p:nvSpPr>
          <p:spPr>
            <a:xfrm>
              <a:off x="3778356" y="1782441"/>
              <a:ext cx="16974" cy="5509"/>
            </a:xfrm>
            <a:custGeom>
              <a:avLst/>
              <a:gdLst>
                <a:gd name="connsiteX0" fmla="*/ 13284 w 16974"/>
                <a:gd name="connsiteY0" fmla="*/ 0 h 5509"/>
                <a:gd name="connsiteX1" fmla="*/ 4428 w 16974"/>
                <a:gd name="connsiteY1" fmla="*/ 0 h 5509"/>
                <a:gd name="connsiteX2" fmla="*/ 0 w 16974"/>
                <a:gd name="connsiteY2" fmla="*/ 0 h 5509"/>
                <a:gd name="connsiteX3" fmla="*/ 0 w 16974"/>
                <a:gd name="connsiteY3" fmla="*/ 5166 h 5509"/>
                <a:gd name="connsiteX4" fmla="*/ 5904 w 16974"/>
                <a:gd name="connsiteY4" fmla="*/ 5166 h 5509"/>
                <a:gd name="connsiteX5" fmla="*/ 10332 w 16974"/>
                <a:gd name="connsiteY5" fmla="*/ 5166 h 5509"/>
                <a:gd name="connsiteX6" fmla="*/ 16974 w 16974"/>
                <a:gd name="connsiteY6" fmla="*/ 5166 h 5509"/>
                <a:gd name="connsiteX7" fmla="*/ 16974 w 16974"/>
                <a:gd name="connsiteY7" fmla="*/ 5166 h 5509"/>
                <a:gd name="connsiteX8" fmla="*/ 13284 w 16974"/>
                <a:gd name="connsiteY8" fmla="*/ 0 h 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4" h="5509">
                  <a:moveTo>
                    <a:pt x="13284" y="0"/>
                  </a:moveTo>
                  <a:cubicBezTo>
                    <a:pt x="10369" y="640"/>
                    <a:pt x="7343" y="640"/>
                    <a:pt x="44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4428"/>
                    <a:pt x="0" y="5166"/>
                  </a:cubicBezTo>
                  <a:cubicBezTo>
                    <a:pt x="0" y="5904"/>
                    <a:pt x="0" y="5166"/>
                    <a:pt x="5904" y="5166"/>
                  </a:cubicBezTo>
                  <a:cubicBezTo>
                    <a:pt x="11808" y="5166"/>
                    <a:pt x="5904" y="5166"/>
                    <a:pt x="10332" y="5166"/>
                  </a:cubicBezTo>
                  <a:cubicBezTo>
                    <a:pt x="12524" y="5624"/>
                    <a:pt x="14782" y="5624"/>
                    <a:pt x="16974" y="5166"/>
                  </a:cubicBezTo>
                  <a:lnTo>
                    <a:pt x="16974" y="5166"/>
                  </a:lnTo>
                  <a:cubicBezTo>
                    <a:pt x="14708" y="4492"/>
                    <a:pt x="13188" y="2364"/>
                    <a:pt x="13284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A5D3805-2188-4A79-8E6F-AB87D90CC283}"/>
                </a:ext>
              </a:extLst>
            </p:cNvPr>
            <p:cNvSpPr/>
            <p:nvPr/>
          </p:nvSpPr>
          <p:spPr>
            <a:xfrm>
              <a:off x="3797544" y="1780227"/>
              <a:ext cx="8117" cy="737"/>
            </a:xfrm>
            <a:custGeom>
              <a:avLst/>
              <a:gdLst>
                <a:gd name="connsiteX0" fmla="*/ 5166 w 8117"/>
                <a:gd name="connsiteY0" fmla="*/ 0 h 737"/>
                <a:gd name="connsiteX1" fmla="*/ 0 w 8117"/>
                <a:gd name="connsiteY1" fmla="*/ 0 h 737"/>
                <a:gd name="connsiteX2" fmla="*/ 0 w 8117"/>
                <a:gd name="connsiteY2" fmla="*/ 0 h 737"/>
                <a:gd name="connsiteX3" fmla="*/ 3690 w 8117"/>
                <a:gd name="connsiteY3" fmla="*/ 0 h 737"/>
                <a:gd name="connsiteX4" fmla="*/ 8118 w 8117"/>
                <a:gd name="connsiteY4" fmla="*/ 0 h 737"/>
                <a:gd name="connsiteX5" fmla="*/ 5166 w 8117"/>
                <a:gd name="connsiteY5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737">
                  <a:moveTo>
                    <a:pt x="5166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  <a:cubicBezTo>
                    <a:pt x="5004" y="984"/>
                    <a:pt x="6804" y="984"/>
                    <a:pt x="8118" y="0"/>
                  </a:cubicBezTo>
                  <a:cubicBezTo>
                    <a:pt x="8118" y="0"/>
                    <a:pt x="5904" y="0"/>
                    <a:pt x="5166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70ECCF1-C00A-4F94-9623-B3C21E438C0A}"/>
                </a:ext>
              </a:extLst>
            </p:cNvPr>
            <p:cNvSpPr/>
            <p:nvPr/>
          </p:nvSpPr>
          <p:spPr>
            <a:xfrm>
              <a:off x="3809352" y="1771370"/>
              <a:ext cx="5330" cy="4428"/>
            </a:xfrm>
            <a:custGeom>
              <a:avLst/>
              <a:gdLst>
                <a:gd name="connsiteX0" fmla="*/ 0 w 5330"/>
                <a:gd name="connsiteY0" fmla="*/ 4428 h 4428"/>
                <a:gd name="connsiteX1" fmla="*/ 0 w 5330"/>
                <a:gd name="connsiteY1" fmla="*/ 4428 h 4428"/>
                <a:gd name="connsiteX2" fmla="*/ 3690 w 5330"/>
                <a:gd name="connsiteY2" fmla="*/ 4428 h 4428"/>
                <a:gd name="connsiteX3" fmla="*/ 3690 w 5330"/>
                <a:gd name="connsiteY3" fmla="*/ 4428 h 4428"/>
                <a:gd name="connsiteX4" fmla="*/ 3690 w 5330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0" h="4428"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3690" y="4428"/>
                  </a:cubicBezTo>
                  <a:cubicBezTo>
                    <a:pt x="7380" y="4428"/>
                    <a:pt x="3690" y="4428"/>
                    <a:pt x="3690" y="4428"/>
                  </a:cubicBezTo>
                  <a:cubicBezTo>
                    <a:pt x="4103" y="2981"/>
                    <a:pt x="4103" y="1447"/>
                    <a:pt x="369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CBDBD081-5F1A-4CEE-BEC4-A6D8FBB85D22}"/>
                </a:ext>
              </a:extLst>
            </p:cNvPr>
            <p:cNvSpPr/>
            <p:nvPr/>
          </p:nvSpPr>
          <p:spPr>
            <a:xfrm>
              <a:off x="3807877" y="1783179"/>
              <a:ext cx="327" cy="73800"/>
            </a:xfrm>
            <a:custGeom>
              <a:avLst/>
              <a:gdLst>
                <a:gd name="connsiteX0" fmla="*/ 0 w 327"/>
                <a:gd name="connsiteY0" fmla="*/ 0 h 73800"/>
                <a:gd name="connsiteX1" fmla="*/ 0 w 327"/>
                <a:gd name="connsiteY1" fmla="*/ 0 h 73800"/>
                <a:gd name="connsiteX2" fmla="*/ 0 w 327"/>
                <a:gd name="connsiteY2" fmla="*/ 0 h 73800"/>
                <a:gd name="connsiteX3" fmla="*/ 0 w 32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5325FFF-6E51-4D98-ABE3-DF4B21C12316}"/>
                </a:ext>
              </a:extLst>
            </p:cNvPr>
            <p:cNvSpPr/>
            <p:nvPr/>
          </p:nvSpPr>
          <p:spPr>
            <a:xfrm>
              <a:off x="3778356" y="1737422"/>
              <a:ext cx="31944" cy="39852"/>
            </a:xfrm>
            <a:custGeom>
              <a:avLst/>
              <a:gdLst>
                <a:gd name="connsiteX0" fmla="*/ 8856 w 31944"/>
                <a:gd name="connsiteY0" fmla="*/ 4428 h 39852"/>
                <a:gd name="connsiteX1" fmla="*/ 22140 w 31944"/>
                <a:gd name="connsiteY1" fmla="*/ 14022 h 39852"/>
                <a:gd name="connsiteX2" fmla="*/ 25830 w 31944"/>
                <a:gd name="connsiteY2" fmla="*/ 31734 h 39852"/>
                <a:gd name="connsiteX3" fmla="*/ 25830 w 31944"/>
                <a:gd name="connsiteY3" fmla="*/ 39852 h 39852"/>
                <a:gd name="connsiteX4" fmla="*/ 31734 w 31944"/>
                <a:gd name="connsiteY4" fmla="*/ 34686 h 39852"/>
                <a:gd name="connsiteX5" fmla="*/ 31734 w 31944"/>
                <a:gd name="connsiteY5" fmla="*/ 34686 h 39852"/>
                <a:gd name="connsiteX6" fmla="*/ 31734 w 31944"/>
                <a:gd name="connsiteY6" fmla="*/ 30258 h 39852"/>
                <a:gd name="connsiteX7" fmla="*/ 31734 w 31944"/>
                <a:gd name="connsiteY7" fmla="*/ 23616 h 39852"/>
                <a:gd name="connsiteX8" fmla="*/ 31734 w 31944"/>
                <a:gd name="connsiteY8" fmla="*/ 10332 h 39852"/>
                <a:gd name="connsiteX9" fmla="*/ 31734 w 31944"/>
                <a:gd name="connsiteY9" fmla="*/ 10332 h 39852"/>
                <a:gd name="connsiteX10" fmla="*/ 25904 w 31944"/>
                <a:gd name="connsiteY10" fmla="*/ 12621 h 39852"/>
                <a:gd name="connsiteX11" fmla="*/ 23616 w 31944"/>
                <a:gd name="connsiteY11" fmla="*/ 10332 h 39852"/>
                <a:gd name="connsiteX12" fmla="*/ 23616 w 31944"/>
                <a:gd name="connsiteY12" fmla="*/ 10332 h 39852"/>
                <a:gd name="connsiteX13" fmla="*/ 14022 w 31944"/>
                <a:gd name="connsiteY13" fmla="*/ 4428 h 39852"/>
                <a:gd name="connsiteX14" fmla="*/ 14022 w 31944"/>
                <a:gd name="connsiteY14" fmla="*/ 4428 h 39852"/>
                <a:gd name="connsiteX15" fmla="*/ 9594 w 31944"/>
                <a:gd name="connsiteY15" fmla="*/ 0 h 39852"/>
                <a:gd name="connsiteX16" fmla="*/ 9594 w 31944"/>
                <a:gd name="connsiteY16" fmla="*/ 0 h 39852"/>
                <a:gd name="connsiteX17" fmla="*/ 0 w 31944"/>
                <a:gd name="connsiteY17" fmla="*/ 0 h 39852"/>
                <a:gd name="connsiteX18" fmla="*/ 8118 w 31944"/>
                <a:gd name="connsiteY18" fmla="*/ 6642 h 39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944" h="39852">
                  <a:moveTo>
                    <a:pt x="8856" y="4428"/>
                  </a:moveTo>
                  <a:cubicBezTo>
                    <a:pt x="14015" y="6466"/>
                    <a:pt x="18583" y="9764"/>
                    <a:pt x="22140" y="14022"/>
                  </a:cubicBezTo>
                  <a:cubicBezTo>
                    <a:pt x="25926" y="19091"/>
                    <a:pt x="27277" y="25575"/>
                    <a:pt x="25830" y="31734"/>
                  </a:cubicBezTo>
                  <a:cubicBezTo>
                    <a:pt x="24627" y="34307"/>
                    <a:pt x="24627" y="37279"/>
                    <a:pt x="25830" y="39852"/>
                  </a:cubicBezTo>
                  <a:cubicBezTo>
                    <a:pt x="27476" y="37792"/>
                    <a:pt x="29476" y="36043"/>
                    <a:pt x="31734" y="34686"/>
                  </a:cubicBezTo>
                  <a:cubicBezTo>
                    <a:pt x="31734" y="34686"/>
                    <a:pt x="31734" y="34686"/>
                    <a:pt x="31734" y="34686"/>
                  </a:cubicBezTo>
                  <a:cubicBezTo>
                    <a:pt x="30944" y="33316"/>
                    <a:pt x="30944" y="31628"/>
                    <a:pt x="31734" y="30258"/>
                  </a:cubicBezTo>
                  <a:cubicBezTo>
                    <a:pt x="32014" y="28053"/>
                    <a:pt x="32014" y="25821"/>
                    <a:pt x="31734" y="23616"/>
                  </a:cubicBezTo>
                  <a:lnTo>
                    <a:pt x="31734" y="10332"/>
                  </a:lnTo>
                  <a:lnTo>
                    <a:pt x="31734" y="10332"/>
                  </a:lnTo>
                  <a:cubicBezTo>
                    <a:pt x="30760" y="12574"/>
                    <a:pt x="28147" y="13598"/>
                    <a:pt x="25904" y="12621"/>
                  </a:cubicBezTo>
                  <a:cubicBezTo>
                    <a:pt x="24878" y="12175"/>
                    <a:pt x="24066" y="11357"/>
                    <a:pt x="23616" y="10332"/>
                  </a:cubicBezTo>
                  <a:lnTo>
                    <a:pt x="23616" y="10332"/>
                  </a:lnTo>
                  <a:lnTo>
                    <a:pt x="14022" y="4428"/>
                  </a:lnTo>
                  <a:lnTo>
                    <a:pt x="14022" y="4428"/>
                  </a:lnTo>
                  <a:cubicBezTo>
                    <a:pt x="11579" y="4428"/>
                    <a:pt x="9594" y="2446"/>
                    <a:pt x="9594" y="0"/>
                  </a:cubicBezTo>
                  <a:lnTo>
                    <a:pt x="9594" y="0"/>
                  </a:lnTo>
                  <a:lnTo>
                    <a:pt x="0" y="0"/>
                  </a:lnTo>
                  <a:lnTo>
                    <a:pt x="8118" y="6642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1E5C9916-D0D8-4404-B309-0711675B8045}"/>
                </a:ext>
              </a:extLst>
            </p:cNvPr>
            <p:cNvSpPr/>
            <p:nvPr/>
          </p:nvSpPr>
          <p:spPr>
            <a:xfrm>
              <a:off x="3791641" y="17366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24045D19-9243-43EC-B6BE-25C414122F24}"/>
                </a:ext>
              </a:extLst>
            </p:cNvPr>
            <p:cNvSpPr/>
            <p:nvPr/>
          </p:nvSpPr>
          <p:spPr>
            <a:xfrm>
              <a:off x="3808614" y="17477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FC7519A4-AFC8-4047-B941-27CFE106ED88}"/>
                </a:ext>
              </a:extLst>
            </p:cNvPr>
            <p:cNvSpPr/>
            <p:nvPr/>
          </p:nvSpPr>
          <p:spPr>
            <a:xfrm>
              <a:off x="3813863" y="1763991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  <a:gd name="connsiteX3" fmla="*/ 656 w 656"/>
                <a:gd name="connsiteY3" fmla="*/ 0 h 73800"/>
                <a:gd name="connsiteX4" fmla="*/ 656 w 656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lnTo>
                    <a:pt x="656" y="0"/>
                  </a:lnTo>
                  <a:cubicBezTo>
                    <a:pt x="656" y="0"/>
                    <a:pt x="656" y="0"/>
                    <a:pt x="656" y="0"/>
                  </a:cubicBezTo>
                  <a:lnTo>
                    <a:pt x="656" y="0"/>
                  </a:ln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A4EA1E7D-6822-4617-8482-966186FAD0BA}"/>
                </a:ext>
              </a:extLst>
            </p:cNvPr>
            <p:cNvSpPr/>
            <p:nvPr/>
          </p:nvSpPr>
          <p:spPr>
            <a:xfrm>
              <a:off x="3756954" y="1728115"/>
              <a:ext cx="35726" cy="52849"/>
            </a:xfrm>
            <a:custGeom>
              <a:avLst/>
              <a:gdLst>
                <a:gd name="connsiteX0" fmla="*/ 0 w 35726"/>
                <a:gd name="connsiteY0" fmla="*/ 452 h 52849"/>
                <a:gd name="connsiteX1" fmla="*/ 0 w 35726"/>
                <a:gd name="connsiteY1" fmla="*/ 452 h 52849"/>
                <a:gd name="connsiteX2" fmla="*/ 19188 w 35726"/>
                <a:gd name="connsiteY2" fmla="*/ 19640 h 52849"/>
                <a:gd name="connsiteX3" fmla="*/ 24354 w 35726"/>
                <a:gd name="connsiteY3" fmla="*/ 35138 h 52849"/>
                <a:gd name="connsiteX4" fmla="*/ 24354 w 35726"/>
                <a:gd name="connsiteY4" fmla="*/ 43256 h 52849"/>
                <a:gd name="connsiteX5" fmla="*/ 24354 w 35726"/>
                <a:gd name="connsiteY5" fmla="*/ 47684 h 52849"/>
                <a:gd name="connsiteX6" fmla="*/ 24354 w 35726"/>
                <a:gd name="connsiteY6" fmla="*/ 47684 h 52849"/>
                <a:gd name="connsiteX7" fmla="*/ 24354 w 35726"/>
                <a:gd name="connsiteY7" fmla="*/ 43994 h 52849"/>
                <a:gd name="connsiteX8" fmla="*/ 24354 w 35726"/>
                <a:gd name="connsiteY8" fmla="*/ 43994 h 52849"/>
                <a:gd name="connsiteX9" fmla="*/ 24354 w 35726"/>
                <a:gd name="connsiteY9" fmla="*/ 48422 h 52849"/>
                <a:gd name="connsiteX10" fmla="*/ 24354 w 35726"/>
                <a:gd name="connsiteY10" fmla="*/ 52850 h 52849"/>
                <a:gd name="connsiteX11" fmla="*/ 32472 w 35726"/>
                <a:gd name="connsiteY11" fmla="*/ 46946 h 52849"/>
                <a:gd name="connsiteX12" fmla="*/ 32472 w 35726"/>
                <a:gd name="connsiteY12" fmla="*/ 19640 h 52849"/>
                <a:gd name="connsiteX13" fmla="*/ 18450 w 35726"/>
                <a:gd name="connsiteY13" fmla="*/ 4880 h 52849"/>
                <a:gd name="connsiteX14" fmla="*/ 18450 w 35726"/>
                <a:gd name="connsiteY14" fmla="*/ 4880 h 52849"/>
                <a:gd name="connsiteX15" fmla="*/ 18450 w 35726"/>
                <a:gd name="connsiteY15" fmla="*/ 4880 h 52849"/>
                <a:gd name="connsiteX16" fmla="*/ 18450 w 35726"/>
                <a:gd name="connsiteY16" fmla="*/ 9308 h 52849"/>
                <a:gd name="connsiteX17" fmla="*/ 13284 w 35726"/>
                <a:gd name="connsiteY17" fmla="*/ 4880 h 52849"/>
                <a:gd name="connsiteX18" fmla="*/ 17712 w 35726"/>
                <a:gd name="connsiteY18" fmla="*/ 4880 h 52849"/>
                <a:gd name="connsiteX19" fmla="*/ 10332 w 35726"/>
                <a:gd name="connsiteY19" fmla="*/ 4880 h 52849"/>
                <a:gd name="connsiteX20" fmla="*/ 0 w 35726"/>
                <a:gd name="connsiteY20" fmla="*/ 452 h 52849"/>
                <a:gd name="connsiteX21" fmla="*/ 28044 w 35726"/>
                <a:gd name="connsiteY21" fmla="*/ 25544 h 52849"/>
                <a:gd name="connsiteX22" fmla="*/ 33210 w 35726"/>
                <a:gd name="connsiteY22" fmla="*/ 30710 h 52849"/>
                <a:gd name="connsiteX23" fmla="*/ 28044 w 35726"/>
                <a:gd name="connsiteY23" fmla="*/ 35876 h 52849"/>
                <a:gd name="connsiteX24" fmla="*/ 22878 w 35726"/>
                <a:gd name="connsiteY24" fmla="*/ 30710 h 52849"/>
                <a:gd name="connsiteX25" fmla="*/ 28044 w 35726"/>
                <a:gd name="connsiteY25" fmla="*/ 25544 h 52849"/>
                <a:gd name="connsiteX26" fmla="*/ 19188 w 35726"/>
                <a:gd name="connsiteY26" fmla="*/ 12998 h 52849"/>
                <a:gd name="connsiteX27" fmla="*/ 25830 w 35726"/>
                <a:gd name="connsiteY27" fmla="*/ 12998 h 52849"/>
                <a:gd name="connsiteX28" fmla="*/ 25830 w 35726"/>
                <a:gd name="connsiteY28" fmla="*/ 18902 h 52849"/>
                <a:gd name="connsiteX29" fmla="*/ 19188 w 35726"/>
                <a:gd name="connsiteY29" fmla="*/ 19640 h 52849"/>
                <a:gd name="connsiteX30" fmla="*/ 19188 w 35726"/>
                <a:gd name="connsiteY30" fmla="*/ 12998 h 5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5726" h="52849">
                  <a:moveTo>
                    <a:pt x="0" y="452"/>
                  </a:moveTo>
                  <a:lnTo>
                    <a:pt x="0" y="452"/>
                  </a:lnTo>
                  <a:cubicBezTo>
                    <a:pt x="7675" y="5425"/>
                    <a:pt x="14214" y="11964"/>
                    <a:pt x="19188" y="19640"/>
                  </a:cubicBezTo>
                  <a:cubicBezTo>
                    <a:pt x="22642" y="24057"/>
                    <a:pt x="24465" y="29531"/>
                    <a:pt x="24354" y="35138"/>
                  </a:cubicBezTo>
                  <a:cubicBezTo>
                    <a:pt x="24354" y="35138"/>
                    <a:pt x="24354" y="41042"/>
                    <a:pt x="24354" y="43256"/>
                  </a:cubicBezTo>
                  <a:cubicBezTo>
                    <a:pt x="24007" y="44712"/>
                    <a:pt x="24007" y="46228"/>
                    <a:pt x="24354" y="47684"/>
                  </a:cubicBezTo>
                  <a:lnTo>
                    <a:pt x="24354" y="47684"/>
                  </a:lnTo>
                  <a:lnTo>
                    <a:pt x="24354" y="43994"/>
                  </a:lnTo>
                  <a:lnTo>
                    <a:pt x="24354" y="43994"/>
                  </a:lnTo>
                  <a:cubicBezTo>
                    <a:pt x="23941" y="45441"/>
                    <a:pt x="23941" y="46975"/>
                    <a:pt x="24354" y="48422"/>
                  </a:cubicBezTo>
                  <a:lnTo>
                    <a:pt x="24354" y="52850"/>
                  </a:lnTo>
                  <a:cubicBezTo>
                    <a:pt x="24354" y="52850"/>
                    <a:pt x="30996" y="52850"/>
                    <a:pt x="32472" y="46946"/>
                  </a:cubicBezTo>
                  <a:cubicBezTo>
                    <a:pt x="36811" y="38361"/>
                    <a:pt x="36811" y="28224"/>
                    <a:pt x="32472" y="19640"/>
                  </a:cubicBezTo>
                  <a:cubicBezTo>
                    <a:pt x="29645" y="13248"/>
                    <a:pt x="24686" y="8033"/>
                    <a:pt x="18450" y="4880"/>
                  </a:cubicBezTo>
                  <a:cubicBezTo>
                    <a:pt x="18450" y="4880"/>
                    <a:pt x="18450" y="4880"/>
                    <a:pt x="18450" y="4880"/>
                  </a:cubicBezTo>
                  <a:lnTo>
                    <a:pt x="18450" y="4880"/>
                  </a:lnTo>
                  <a:cubicBezTo>
                    <a:pt x="19240" y="6250"/>
                    <a:pt x="19240" y="7938"/>
                    <a:pt x="18450" y="9308"/>
                  </a:cubicBezTo>
                  <a:cubicBezTo>
                    <a:pt x="15860" y="9334"/>
                    <a:pt x="13653" y="7441"/>
                    <a:pt x="13284" y="4880"/>
                  </a:cubicBezTo>
                  <a:cubicBezTo>
                    <a:pt x="14657" y="4089"/>
                    <a:pt x="16339" y="4089"/>
                    <a:pt x="17712" y="4880"/>
                  </a:cubicBezTo>
                  <a:lnTo>
                    <a:pt x="10332" y="4880"/>
                  </a:lnTo>
                  <a:cubicBezTo>
                    <a:pt x="10332" y="4880"/>
                    <a:pt x="0" y="-1762"/>
                    <a:pt x="0" y="452"/>
                  </a:cubicBezTo>
                  <a:close/>
                  <a:moveTo>
                    <a:pt x="28044" y="25544"/>
                  </a:moveTo>
                  <a:cubicBezTo>
                    <a:pt x="30900" y="25544"/>
                    <a:pt x="33210" y="27857"/>
                    <a:pt x="33210" y="30710"/>
                  </a:cubicBezTo>
                  <a:cubicBezTo>
                    <a:pt x="33210" y="33563"/>
                    <a:pt x="30900" y="35876"/>
                    <a:pt x="28044" y="35876"/>
                  </a:cubicBezTo>
                  <a:cubicBezTo>
                    <a:pt x="25188" y="35876"/>
                    <a:pt x="22878" y="33563"/>
                    <a:pt x="22878" y="30710"/>
                  </a:cubicBezTo>
                  <a:cubicBezTo>
                    <a:pt x="22878" y="27857"/>
                    <a:pt x="25188" y="25544"/>
                    <a:pt x="28044" y="25544"/>
                  </a:cubicBezTo>
                  <a:close/>
                  <a:moveTo>
                    <a:pt x="19188" y="12998"/>
                  </a:moveTo>
                  <a:cubicBezTo>
                    <a:pt x="21107" y="11386"/>
                    <a:pt x="23911" y="11386"/>
                    <a:pt x="25830" y="12998"/>
                  </a:cubicBezTo>
                  <a:cubicBezTo>
                    <a:pt x="25830" y="12998"/>
                    <a:pt x="25830" y="18164"/>
                    <a:pt x="25830" y="18902"/>
                  </a:cubicBezTo>
                  <a:cubicBezTo>
                    <a:pt x="23985" y="20498"/>
                    <a:pt x="21343" y="20791"/>
                    <a:pt x="19188" y="19640"/>
                  </a:cubicBezTo>
                  <a:cubicBezTo>
                    <a:pt x="17579" y="17720"/>
                    <a:pt x="17579" y="14918"/>
                    <a:pt x="19188" y="1299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07454C0E-0C4D-4C18-9205-D27108932789}"/>
                </a:ext>
              </a:extLst>
            </p:cNvPr>
            <p:cNvSpPr/>
            <p:nvPr/>
          </p:nvSpPr>
          <p:spPr>
            <a:xfrm>
              <a:off x="3751050" y="1771370"/>
              <a:ext cx="73800" cy="3689"/>
            </a:xfrm>
            <a:custGeom>
              <a:avLst/>
              <a:gdLst>
                <a:gd name="connsiteX0" fmla="*/ 0 w 73800"/>
                <a:gd name="connsiteY0" fmla="*/ 3690 h 3689"/>
                <a:gd name="connsiteX1" fmla="*/ 0 w 73800"/>
                <a:gd name="connsiteY1" fmla="*/ 0 h 3689"/>
                <a:gd name="connsiteX2" fmla="*/ 0 w 73800"/>
                <a:gd name="connsiteY2" fmla="*/ 3690 h 3689"/>
                <a:gd name="connsiteX3" fmla="*/ 0 w 73800"/>
                <a:gd name="connsiteY3" fmla="*/ 3690 h 3689"/>
                <a:gd name="connsiteX4" fmla="*/ 0 w 73800"/>
                <a:gd name="connsiteY4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3689">
                  <a:moveTo>
                    <a:pt x="0" y="3690"/>
                  </a:moveTo>
                  <a:lnTo>
                    <a:pt x="0" y="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E7DE971C-6FB9-49B6-AE0D-CAC219360A3F}"/>
                </a:ext>
              </a:extLst>
            </p:cNvPr>
            <p:cNvSpPr/>
            <p:nvPr/>
          </p:nvSpPr>
          <p:spPr>
            <a:xfrm>
              <a:off x="3748098" y="17809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4913750-5B4C-47DF-8C13-E35684956EEF}"/>
                </a:ext>
              </a:extLst>
            </p:cNvPr>
            <p:cNvSpPr/>
            <p:nvPr/>
          </p:nvSpPr>
          <p:spPr>
            <a:xfrm>
              <a:off x="3740654" y="1727828"/>
              <a:ext cx="14146" cy="45018"/>
            </a:xfrm>
            <a:custGeom>
              <a:avLst/>
              <a:gdLst>
                <a:gd name="connsiteX0" fmla="*/ 14087 w 14146"/>
                <a:gd name="connsiteY0" fmla="*/ 0 h 45018"/>
                <a:gd name="connsiteX1" fmla="*/ 7445 w 14146"/>
                <a:gd name="connsiteY1" fmla="*/ 0 h 45018"/>
                <a:gd name="connsiteX2" fmla="*/ 803 w 14146"/>
                <a:gd name="connsiteY2" fmla="*/ 0 h 45018"/>
                <a:gd name="connsiteX3" fmla="*/ 803 w 14146"/>
                <a:gd name="connsiteY3" fmla="*/ 18450 h 45018"/>
                <a:gd name="connsiteX4" fmla="*/ 803 w 14146"/>
                <a:gd name="connsiteY4" fmla="*/ 37638 h 45018"/>
                <a:gd name="connsiteX5" fmla="*/ 5969 w 14146"/>
                <a:gd name="connsiteY5" fmla="*/ 45018 h 45018"/>
                <a:gd name="connsiteX6" fmla="*/ 5969 w 14146"/>
                <a:gd name="connsiteY6" fmla="*/ 45018 h 45018"/>
                <a:gd name="connsiteX7" fmla="*/ 5969 w 14146"/>
                <a:gd name="connsiteY7" fmla="*/ 45018 h 45018"/>
                <a:gd name="connsiteX8" fmla="*/ 5969 w 14146"/>
                <a:gd name="connsiteY8" fmla="*/ 45018 h 45018"/>
                <a:gd name="connsiteX9" fmla="*/ 5969 w 14146"/>
                <a:gd name="connsiteY9" fmla="*/ 45018 h 45018"/>
                <a:gd name="connsiteX10" fmla="*/ 11135 w 14146"/>
                <a:gd name="connsiteY10" fmla="*/ 37638 h 45018"/>
                <a:gd name="connsiteX11" fmla="*/ 11135 w 14146"/>
                <a:gd name="connsiteY11" fmla="*/ 18450 h 45018"/>
                <a:gd name="connsiteX12" fmla="*/ 14087 w 14146"/>
                <a:gd name="connsiteY12" fmla="*/ 0 h 45018"/>
                <a:gd name="connsiteX13" fmla="*/ 7445 w 14146"/>
                <a:gd name="connsiteY13" fmla="*/ 0 h 45018"/>
                <a:gd name="connsiteX14" fmla="*/ 12611 w 14146"/>
                <a:gd name="connsiteY14" fmla="*/ 4428 h 45018"/>
                <a:gd name="connsiteX15" fmla="*/ 7445 w 14146"/>
                <a:gd name="connsiteY15" fmla="*/ 9594 h 45018"/>
                <a:gd name="connsiteX16" fmla="*/ 2279 w 14146"/>
                <a:gd name="connsiteY16" fmla="*/ 4428 h 45018"/>
                <a:gd name="connsiteX17" fmla="*/ 7445 w 14146"/>
                <a:gd name="connsiteY17" fmla="*/ 2952 h 45018"/>
                <a:gd name="connsiteX18" fmla="*/ 7445 w 14146"/>
                <a:gd name="connsiteY18" fmla="*/ 11808 h 45018"/>
                <a:gd name="connsiteX19" fmla="*/ 12611 w 14146"/>
                <a:gd name="connsiteY19" fmla="*/ 16236 h 45018"/>
                <a:gd name="connsiteX20" fmla="*/ 7445 w 14146"/>
                <a:gd name="connsiteY20" fmla="*/ 21402 h 45018"/>
                <a:gd name="connsiteX21" fmla="*/ 2279 w 14146"/>
                <a:gd name="connsiteY21" fmla="*/ 16236 h 45018"/>
                <a:gd name="connsiteX22" fmla="*/ 7445 w 14146"/>
                <a:gd name="connsiteY22" fmla="*/ 14760 h 45018"/>
                <a:gd name="connsiteX23" fmla="*/ 7445 w 14146"/>
                <a:gd name="connsiteY23" fmla="*/ 33948 h 45018"/>
                <a:gd name="connsiteX24" fmla="*/ 2279 w 14146"/>
                <a:gd name="connsiteY24" fmla="*/ 28782 h 45018"/>
                <a:gd name="connsiteX25" fmla="*/ 7445 w 14146"/>
                <a:gd name="connsiteY25" fmla="*/ 23616 h 45018"/>
                <a:gd name="connsiteX26" fmla="*/ 12611 w 14146"/>
                <a:gd name="connsiteY26" fmla="*/ 28782 h 45018"/>
                <a:gd name="connsiteX27" fmla="*/ 7445 w 14146"/>
                <a:gd name="connsiteY27" fmla="*/ 3394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146" h="45018">
                  <a:moveTo>
                    <a:pt x="14087" y="0"/>
                  </a:moveTo>
                  <a:lnTo>
                    <a:pt x="7445" y="0"/>
                  </a:lnTo>
                  <a:lnTo>
                    <a:pt x="803" y="0"/>
                  </a:lnTo>
                  <a:cubicBezTo>
                    <a:pt x="803" y="0"/>
                    <a:pt x="803" y="11808"/>
                    <a:pt x="803" y="18450"/>
                  </a:cubicBezTo>
                  <a:cubicBezTo>
                    <a:pt x="-268" y="24802"/>
                    <a:pt x="-268" y="31287"/>
                    <a:pt x="803" y="37638"/>
                  </a:cubicBezTo>
                  <a:cubicBezTo>
                    <a:pt x="1614" y="40625"/>
                    <a:pt x="3437" y="43235"/>
                    <a:pt x="5969" y="45018"/>
                  </a:cubicBezTo>
                  <a:lnTo>
                    <a:pt x="5969" y="45018"/>
                  </a:lnTo>
                  <a:lnTo>
                    <a:pt x="5969" y="45018"/>
                  </a:lnTo>
                  <a:lnTo>
                    <a:pt x="5969" y="45018"/>
                  </a:lnTo>
                  <a:lnTo>
                    <a:pt x="5969" y="45018"/>
                  </a:lnTo>
                  <a:cubicBezTo>
                    <a:pt x="8729" y="43478"/>
                    <a:pt x="10633" y="40759"/>
                    <a:pt x="11135" y="37638"/>
                  </a:cubicBezTo>
                  <a:cubicBezTo>
                    <a:pt x="12935" y="31370"/>
                    <a:pt x="12935" y="24719"/>
                    <a:pt x="11135" y="18450"/>
                  </a:cubicBezTo>
                  <a:cubicBezTo>
                    <a:pt x="14825" y="11808"/>
                    <a:pt x="14087" y="0"/>
                    <a:pt x="14087" y="0"/>
                  </a:cubicBezTo>
                  <a:close/>
                  <a:moveTo>
                    <a:pt x="7445" y="0"/>
                  </a:moveTo>
                  <a:cubicBezTo>
                    <a:pt x="10035" y="-26"/>
                    <a:pt x="12242" y="1867"/>
                    <a:pt x="12611" y="4428"/>
                  </a:cubicBezTo>
                  <a:cubicBezTo>
                    <a:pt x="12611" y="7281"/>
                    <a:pt x="10301" y="9594"/>
                    <a:pt x="7445" y="9594"/>
                  </a:cubicBezTo>
                  <a:cubicBezTo>
                    <a:pt x="4589" y="9594"/>
                    <a:pt x="2279" y="7281"/>
                    <a:pt x="2279" y="4428"/>
                  </a:cubicBezTo>
                  <a:cubicBezTo>
                    <a:pt x="3592" y="3009"/>
                    <a:pt x="5585" y="2439"/>
                    <a:pt x="7445" y="2952"/>
                  </a:cubicBezTo>
                  <a:close/>
                  <a:moveTo>
                    <a:pt x="7445" y="11808"/>
                  </a:moveTo>
                  <a:cubicBezTo>
                    <a:pt x="10035" y="11782"/>
                    <a:pt x="12242" y="13675"/>
                    <a:pt x="12611" y="16236"/>
                  </a:cubicBezTo>
                  <a:cubicBezTo>
                    <a:pt x="12611" y="19089"/>
                    <a:pt x="10301" y="21402"/>
                    <a:pt x="7445" y="21402"/>
                  </a:cubicBezTo>
                  <a:cubicBezTo>
                    <a:pt x="4589" y="21402"/>
                    <a:pt x="2279" y="19089"/>
                    <a:pt x="2279" y="16236"/>
                  </a:cubicBezTo>
                  <a:cubicBezTo>
                    <a:pt x="3592" y="14817"/>
                    <a:pt x="5585" y="14247"/>
                    <a:pt x="7445" y="14760"/>
                  </a:cubicBezTo>
                  <a:close/>
                  <a:moveTo>
                    <a:pt x="7445" y="33948"/>
                  </a:moveTo>
                  <a:cubicBezTo>
                    <a:pt x="4589" y="33948"/>
                    <a:pt x="2279" y="31635"/>
                    <a:pt x="2279" y="28782"/>
                  </a:cubicBezTo>
                  <a:cubicBezTo>
                    <a:pt x="2279" y="25929"/>
                    <a:pt x="4589" y="23616"/>
                    <a:pt x="7445" y="23616"/>
                  </a:cubicBezTo>
                  <a:cubicBezTo>
                    <a:pt x="10301" y="23616"/>
                    <a:pt x="12611" y="25929"/>
                    <a:pt x="12611" y="28782"/>
                  </a:cubicBezTo>
                  <a:cubicBezTo>
                    <a:pt x="12611" y="31635"/>
                    <a:pt x="10301" y="33948"/>
                    <a:pt x="7445" y="33948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9C7CC885-9A21-4FE2-BCA8-00A1691056CB}"/>
                </a:ext>
              </a:extLst>
            </p:cNvPr>
            <p:cNvSpPr/>
            <p:nvPr/>
          </p:nvSpPr>
          <p:spPr>
            <a:xfrm>
              <a:off x="3765810" y="1732338"/>
              <a:ext cx="73800" cy="655"/>
            </a:xfrm>
            <a:custGeom>
              <a:avLst/>
              <a:gdLst>
                <a:gd name="connsiteX0" fmla="*/ 0 w 73800"/>
                <a:gd name="connsiteY0" fmla="*/ 656 h 655"/>
                <a:gd name="connsiteX1" fmla="*/ 0 w 73800"/>
                <a:gd name="connsiteY1" fmla="*/ 656 h 655"/>
                <a:gd name="connsiteX2" fmla="*/ 0 w 73800"/>
                <a:gd name="connsiteY2" fmla="*/ 656 h 655"/>
                <a:gd name="connsiteX3" fmla="*/ 0 w 73800"/>
                <a:gd name="connsiteY3" fmla="*/ 656 h 655"/>
                <a:gd name="connsiteX4" fmla="*/ 0 w 73800"/>
                <a:gd name="connsiteY4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655">
                  <a:moveTo>
                    <a:pt x="0" y="656"/>
                  </a:moveTo>
                  <a:lnTo>
                    <a:pt x="0" y="656"/>
                  </a:lnTo>
                  <a:lnTo>
                    <a:pt x="0" y="656"/>
                  </a:lnTo>
                  <a:lnTo>
                    <a:pt x="0" y="656"/>
                  </a:lnTo>
                  <a:cubicBezTo>
                    <a:pt x="0" y="656"/>
                    <a:pt x="0" y="-820"/>
                    <a:pt x="0" y="656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C8E212DD-81EF-4FA8-B3B5-584A397A3F46}"/>
                </a:ext>
              </a:extLst>
            </p:cNvPr>
            <p:cNvSpPr/>
            <p:nvPr/>
          </p:nvSpPr>
          <p:spPr>
            <a:xfrm>
              <a:off x="3706033" y="1753658"/>
              <a:ext cx="10331" cy="10332"/>
            </a:xfrm>
            <a:custGeom>
              <a:avLst/>
              <a:gdLst>
                <a:gd name="connsiteX0" fmla="*/ 5166 w 10331"/>
                <a:gd name="connsiteY0" fmla="*/ 0 h 10332"/>
                <a:gd name="connsiteX1" fmla="*/ 0 w 10331"/>
                <a:gd name="connsiteY1" fmla="*/ 5166 h 10332"/>
                <a:gd name="connsiteX2" fmla="*/ 5166 w 10331"/>
                <a:gd name="connsiteY2" fmla="*/ 10332 h 10332"/>
                <a:gd name="connsiteX3" fmla="*/ 10332 w 10331"/>
                <a:gd name="connsiteY3" fmla="*/ 5166 h 10332"/>
                <a:gd name="connsiteX4" fmla="*/ 5166 w 10331"/>
                <a:gd name="connsiteY4" fmla="*/ 0 h 10332"/>
                <a:gd name="connsiteX5" fmla="*/ 5166 w 10331"/>
                <a:gd name="connsiteY5" fmla="*/ 7380 h 10332"/>
                <a:gd name="connsiteX6" fmla="*/ 5166 w 10331"/>
                <a:gd name="connsiteY6" fmla="*/ 1476 h 10332"/>
                <a:gd name="connsiteX7" fmla="*/ 5166 w 10331"/>
                <a:gd name="connsiteY7" fmla="*/ 7380 h 10332"/>
                <a:gd name="connsiteX8" fmla="*/ 5166 w 10331"/>
                <a:gd name="connsiteY8" fmla="*/ 738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1" h="10332">
                  <a:moveTo>
                    <a:pt x="5166" y="0"/>
                  </a:moveTo>
                  <a:cubicBezTo>
                    <a:pt x="2310" y="0"/>
                    <a:pt x="0" y="2313"/>
                    <a:pt x="0" y="5166"/>
                  </a:cubicBezTo>
                  <a:cubicBezTo>
                    <a:pt x="0" y="8019"/>
                    <a:pt x="2310" y="10332"/>
                    <a:pt x="5166" y="10332"/>
                  </a:cubicBezTo>
                  <a:cubicBezTo>
                    <a:pt x="8022" y="10332"/>
                    <a:pt x="10332" y="8019"/>
                    <a:pt x="10332" y="5166"/>
                  </a:cubicBezTo>
                  <a:cubicBezTo>
                    <a:pt x="10332" y="2313"/>
                    <a:pt x="8022" y="0"/>
                    <a:pt x="5166" y="0"/>
                  </a:cubicBezTo>
                  <a:close/>
                  <a:moveTo>
                    <a:pt x="5166" y="7380"/>
                  </a:moveTo>
                  <a:lnTo>
                    <a:pt x="5166" y="1476"/>
                  </a:lnTo>
                  <a:lnTo>
                    <a:pt x="5166" y="7380"/>
                  </a:lnTo>
                  <a:lnTo>
                    <a:pt x="5166" y="738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307CB37C-5A19-4438-BFF2-A4751276F476}"/>
                </a:ext>
              </a:extLst>
            </p:cNvPr>
            <p:cNvSpPr/>
            <p:nvPr/>
          </p:nvSpPr>
          <p:spPr>
            <a:xfrm>
              <a:off x="3714150" y="1739904"/>
              <a:ext cx="8141" cy="8732"/>
            </a:xfrm>
            <a:custGeom>
              <a:avLst/>
              <a:gdLst>
                <a:gd name="connsiteX0" fmla="*/ 6642 w 8141"/>
                <a:gd name="connsiteY0" fmla="*/ 7851 h 8732"/>
                <a:gd name="connsiteX1" fmla="*/ 7033 w 8141"/>
                <a:gd name="connsiteY1" fmla="*/ 1601 h 8732"/>
                <a:gd name="connsiteX2" fmla="*/ 6642 w 8141"/>
                <a:gd name="connsiteY2" fmla="*/ 1209 h 8732"/>
                <a:gd name="connsiteX3" fmla="*/ 0 w 8141"/>
                <a:gd name="connsiteY3" fmla="*/ 1209 h 8732"/>
                <a:gd name="connsiteX4" fmla="*/ 0 w 8141"/>
                <a:gd name="connsiteY4" fmla="*/ 7113 h 8732"/>
                <a:gd name="connsiteX5" fmla="*/ 6642 w 8141"/>
                <a:gd name="connsiteY5" fmla="*/ 7851 h 8732"/>
                <a:gd name="connsiteX6" fmla="*/ 738 w 8141"/>
                <a:gd name="connsiteY6" fmla="*/ 3423 h 8732"/>
                <a:gd name="connsiteX7" fmla="*/ 738 w 8141"/>
                <a:gd name="connsiteY7" fmla="*/ 3423 h 8732"/>
                <a:gd name="connsiteX8" fmla="*/ 738 w 8141"/>
                <a:gd name="connsiteY8" fmla="*/ 7851 h 8732"/>
                <a:gd name="connsiteX9" fmla="*/ 738 w 8141"/>
                <a:gd name="connsiteY9" fmla="*/ 3423 h 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41" h="8732">
                  <a:moveTo>
                    <a:pt x="6642" y="7851"/>
                  </a:moveTo>
                  <a:cubicBezTo>
                    <a:pt x="8480" y="6233"/>
                    <a:pt x="8649" y="3435"/>
                    <a:pt x="7033" y="1601"/>
                  </a:cubicBezTo>
                  <a:cubicBezTo>
                    <a:pt x="6915" y="1462"/>
                    <a:pt x="6782" y="1331"/>
                    <a:pt x="6642" y="1209"/>
                  </a:cubicBezTo>
                  <a:cubicBezTo>
                    <a:pt x="4723" y="-403"/>
                    <a:pt x="1919" y="-403"/>
                    <a:pt x="0" y="1209"/>
                  </a:cubicBezTo>
                  <a:cubicBezTo>
                    <a:pt x="0" y="1209"/>
                    <a:pt x="0" y="6375"/>
                    <a:pt x="0" y="7113"/>
                  </a:cubicBezTo>
                  <a:cubicBezTo>
                    <a:pt x="1734" y="8950"/>
                    <a:pt x="4546" y="9263"/>
                    <a:pt x="6642" y="7851"/>
                  </a:cubicBezTo>
                  <a:close/>
                  <a:moveTo>
                    <a:pt x="738" y="3423"/>
                  </a:moveTo>
                  <a:cubicBezTo>
                    <a:pt x="738" y="3423"/>
                    <a:pt x="738" y="3423"/>
                    <a:pt x="738" y="3423"/>
                  </a:cubicBezTo>
                  <a:cubicBezTo>
                    <a:pt x="738" y="3423"/>
                    <a:pt x="738" y="8589"/>
                    <a:pt x="738" y="7851"/>
                  </a:cubicBezTo>
                  <a:cubicBezTo>
                    <a:pt x="738" y="7113"/>
                    <a:pt x="0" y="7851"/>
                    <a:pt x="738" y="3423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2178111F-B6C4-4054-8D00-0662307F9A36}"/>
                </a:ext>
              </a:extLst>
            </p:cNvPr>
            <p:cNvSpPr/>
            <p:nvPr/>
          </p:nvSpPr>
          <p:spPr>
            <a:xfrm>
              <a:off x="3711198" y="1755134"/>
              <a:ext cx="73800" cy="5904"/>
            </a:xfrm>
            <a:custGeom>
              <a:avLst/>
              <a:gdLst>
                <a:gd name="connsiteX0" fmla="*/ 0 w 73800"/>
                <a:gd name="connsiteY0" fmla="*/ 0 h 5904"/>
                <a:gd name="connsiteX1" fmla="*/ 0 w 73800"/>
                <a:gd name="connsiteY1" fmla="*/ 5904 h 5904"/>
                <a:gd name="connsiteX2" fmla="*/ 0 w 73800"/>
                <a:gd name="connsiteY2" fmla="*/ 0 h 5904"/>
                <a:gd name="connsiteX3" fmla="*/ 0 w 73800"/>
                <a:gd name="connsiteY3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4">
                  <a:moveTo>
                    <a:pt x="0" y="0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60C3D84F-C0A8-4429-B024-1CA3D4A60EFF}"/>
                </a:ext>
              </a:extLst>
            </p:cNvPr>
            <p:cNvSpPr/>
            <p:nvPr/>
          </p:nvSpPr>
          <p:spPr>
            <a:xfrm>
              <a:off x="3717841" y="1741851"/>
              <a:ext cx="1311" cy="327"/>
            </a:xfrm>
            <a:custGeom>
              <a:avLst/>
              <a:gdLst>
                <a:gd name="connsiteX0" fmla="*/ 0 w 1311"/>
                <a:gd name="connsiteY0" fmla="*/ 0 h 327"/>
                <a:gd name="connsiteX1" fmla="*/ 0 w 1311"/>
                <a:gd name="connsiteY1" fmla="*/ 0 h 327"/>
                <a:gd name="connsiteX2" fmla="*/ 0 w 1311"/>
                <a:gd name="connsiteY2" fmla="*/ 0 h 327"/>
                <a:gd name="connsiteX3" fmla="*/ 0 w 1311"/>
                <a:gd name="connsiteY3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1" h="3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952" y="738"/>
                    <a:pt x="0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4067204-F630-4528-AD1D-A2101C3AE151}"/>
                </a:ext>
              </a:extLst>
            </p:cNvPr>
            <p:cNvSpPr/>
            <p:nvPr/>
          </p:nvSpPr>
          <p:spPr>
            <a:xfrm>
              <a:off x="3742933" y="1754396"/>
              <a:ext cx="11069" cy="10332"/>
            </a:xfrm>
            <a:custGeom>
              <a:avLst/>
              <a:gdLst>
                <a:gd name="connsiteX0" fmla="*/ 5166 w 11069"/>
                <a:gd name="connsiteY0" fmla="*/ 0 h 10332"/>
                <a:gd name="connsiteX1" fmla="*/ 0 w 11069"/>
                <a:gd name="connsiteY1" fmla="*/ 5166 h 10332"/>
                <a:gd name="connsiteX2" fmla="*/ 5166 w 11069"/>
                <a:gd name="connsiteY2" fmla="*/ 10332 h 10332"/>
                <a:gd name="connsiteX3" fmla="*/ 10332 w 11069"/>
                <a:gd name="connsiteY3" fmla="*/ 5166 h 10332"/>
                <a:gd name="connsiteX4" fmla="*/ 5166 w 11069"/>
                <a:gd name="connsiteY4" fmla="*/ 0 h 10332"/>
                <a:gd name="connsiteX5" fmla="*/ 5166 w 11069"/>
                <a:gd name="connsiteY5" fmla="*/ 6642 h 10332"/>
                <a:gd name="connsiteX6" fmla="*/ 5166 w 11069"/>
                <a:gd name="connsiteY6" fmla="*/ 6642 h 10332"/>
                <a:gd name="connsiteX7" fmla="*/ 11070 w 11069"/>
                <a:gd name="connsiteY7" fmla="*/ 6642 h 10332"/>
                <a:gd name="connsiteX8" fmla="*/ 5166 w 11069"/>
                <a:gd name="connsiteY8" fmla="*/ 664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69" h="10332">
                  <a:moveTo>
                    <a:pt x="5166" y="0"/>
                  </a:moveTo>
                  <a:cubicBezTo>
                    <a:pt x="2310" y="0"/>
                    <a:pt x="0" y="2313"/>
                    <a:pt x="0" y="5166"/>
                  </a:cubicBezTo>
                  <a:cubicBezTo>
                    <a:pt x="0" y="8019"/>
                    <a:pt x="2310" y="10332"/>
                    <a:pt x="5166" y="10332"/>
                  </a:cubicBezTo>
                  <a:cubicBezTo>
                    <a:pt x="8022" y="10332"/>
                    <a:pt x="10332" y="8019"/>
                    <a:pt x="10332" y="5166"/>
                  </a:cubicBezTo>
                  <a:cubicBezTo>
                    <a:pt x="10332" y="2313"/>
                    <a:pt x="8022" y="0"/>
                    <a:pt x="5166" y="0"/>
                  </a:cubicBezTo>
                  <a:close/>
                  <a:moveTo>
                    <a:pt x="5166" y="6642"/>
                  </a:moveTo>
                  <a:cubicBezTo>
                    <a:pt x="5166" y="6642"/>
                    <a:pt x="5166" y="6642"/>
                    <a:pt x="5166" y="6642"/>
                  </a:cubicBezTo>
                  <a:lnTo>
                    <a:pt x="11070" y="6642"/>
                  </a:lnTo>
                  <a:cubicBezTo>
                    <a:pt x="11070" y="6642"/>
                    <a:pt x="6642" y="6642"/>
                    <a:pt x="5166" y="6642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E9DF89A-24F5-4FBE-B798-55DC576F6351}"/>
                </a:ext>
              </a:extLst>
            </p:cNvPr>
            <p:cNvSpPr/>
            <p:nvPr/>
          </p:nvSpPr>
          <p:spPr>
            <a:xfrm>
              <a:off x="3742933" y="1742589"/>
              <a:ext cx="10331" cy="9594"/>
            </a:xfrm>
            <a:custGeom>
              <a:avLst/>
              <a:gdLst>
                <a:gd name="connsiteX0" fmla="*/ 5166 w 10331"/>
                <a:gd name="connsiteY0" fmla="*/ 9594 h 9594"/>
                <a:gd name="connsiteX1" fmla="*/ 10332 w 10331"/>
                <a:gd name="connsiteY1" fmla="*/ 5166 h 9594"/>
                <a:gd name="connsiteX2" fmla="*/ 5166 w 10331"/>
                <a:gd name="connsiteY2" fmla="*/ 0 h 9594"/>
                <a:gd name="connsiteX3" fmla="*/ 0 w 10331"/>
                <a:gd name="connsiteY3" fmla="*/ 5166 h 9594"/>
                <a:gd name="connsiteX4" fmla="*/ 5166 w 10331"/>
                <a:gd name="connsiteY4" fmla="*/ 9594 h 9594"/>
                <a:gd name="connsiteX5" fmla="*/ 5166 w 10331"/>
                <a:gd name="connsiteY5" fmla="*/ 738 h 9594"/>
                <a:gd name="connsiteX6" fmla="*/ 5166 w 10331"/>
                <a:gd name="connsiteY6" fmla="*/ 6642 h 9594"/>
                <a:gd name="connsiteX7" fmla="*/ 5166 w 10331"/>
                <a:gd name="connsiteY7" fmla="*/ 738 h 9594"/>
                <a:gd name="connsiteX8" fmla="*/ 5166 w 10331"/>
                <a:gd name="connsiteY8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1" h="9594">
                  <a:moveTo>
                    <a:pt x="5166" y="9594"/>
                  </a:moveTo>
                  <a:cubicBezTo>
                    <a:pt x="7756" y="9621"/>
                    <a:pt x="9963" y="7728"/>
                    <a:pt x="10332" y="5166"/>
                  </a:cubicBezTo>
                  <a:cubicBezTo>
                    <a:pt x="10332" y="2313"/>
                    <a:pt x="8022" y="0"/>
                    <a:pt x="5166" y="0"/>
                  </a:cubicBezTo>
                  <a:cubicBezTo>
                    <a:pt x="2310" y="0"/>
                    <a:pt x="0" y="2313"/>
                    <a:pt x="0" y="5166"/>
                  </a:cubicBezTo>
                  <a:cubicBezTo>
                    <a:pt x="369" y="7728"/>
                    <a:pt x="2576" y="9621"/>
                    <a:pt x="5166" y="9594"/>
                  </a:cubicBezTo>
                  <a:close/>
                  <a:moveTo>
                    <a:pt x="5166" y="738"/>
                  </a:moveTo>
                  <a:lnTo>
                    <a:pt x="5166" y="6642"/>
                  </a:lnTo>
                  <a:lnTo>
                    <a:pt x="5166" y="738"/>
                  </a:lnTo>
                  <a:lnTo>
                    <a:pt x="5166" y="738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1BE6B897-696E-4BE7-8C92-5C9D57C8F6E0}"/>
                </a:ext>
              </a:extLst>
            </p:cNvPr>
            <p:cNvSpPr/>
            <p:nvPr/>
          </p:nvSpPr>
          <p:spPr>
            <a:xfrm>
              <a:off x="3742933" y="1727829"/>
              <a:ext cx="10331" cy="12546"/>
            </a:xfrm>
            <a:custGeom>
              <a:avLst/>
              <a:gdLst>
                <a:gd name="connsiteX0" fmla="*/ 5166 w 10331"/>
                <a:gd name="connsiteY0" fmla="*/ 12546 h 12546"/>
                <a:gd name="connsiteX1" fmla="*/ 10332 w 10331"/>
                <a:gd name="connsiteY1" fmla="*/ 7380 h 12546"/>
                <a:gd name="connsiteX2" fmla="*/ 5166 w 10331"/>
                <a:gd name="connsiteY2" fmla="*/ 2214 h 12546"/>
                <a:gd name="connsiteX3" fmla="*/ 0 w 10331"/>
                <a:gd name="connsiteY3" fmla="*/ 7380 h 12546"/>
                <a:gd name="connsiteX4" fmla="*/ 5166 w 10331"/>
                <a:gd name="connsiteY4" fmla="*/ 12546 h 12546"/>
                <a:gd name="connsiteX5" fmla="*/ 5166 w 10331"/>
                <a:gd name="connsiteY5" fmla="*/ 4428 h 12546"/>
                <a:gd name="connsiteX6" fmla="*/ 5166 w 10331"/>
                <a:gd name="connsiteY6" fmla="*/ 4428 h 12546"/>
                <a:gd name="connsiteX7" fmla="*/ 5166 w 10331"/>
                <a:gd name="connsiteY7" fmla="*/ 4428 h 12546"/>
                <a:gd name="connsiteX8" fmla="*/ 5166 w 10331"/>
                <a:gd name="connsiteY8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1" h="12546">
                  <a:moveTo>
                    <a:pt x="5166" y="12546"/>
                  </a:moveTo>
                  <a:cubicBezTo>
                    <a:pt x="8022" y="12546"/>
                    <a:pt x="10332" y="10233"/>
                    <a:pt x="10332" y="7380"/>
                  </a:cubicBezTo>
                  <a:cubicBezTo>
                    <a:pt x="10332" y="4527"/>
                    <a:pt x="8022" y="2214"/>
                    <a:pt x="5166" y="2214"/>
                  </a:cubicBezTo>
                  <a:cubicBezTo>
                    <a:pt x="2310" y="2214"/>
                    <a:pt x="0" y="4527"/>
                    <a:pt x="0" y="7380"/>
                  </a:cubicBezTo>
                  <a:cubicBezTo>
                    <a:pt x="0" y="10233"/>
                    <a:pt x="2310" y="12546"/>
                    <a:pt x="5166" y="12546"/>
                  </a:cubicBezTo>
                  <a:close/>
                  <a:moveTo>
                    <a:pt x="5166" y="4428"/>
                  </a:moveTo>
                  <a:cubicBezTo>
                    <a:pt x="5166" y="4428"/>
                    <a:pt x="5166" y="4428"/>
                    <a:pt x="5166" y="4428"/>
                  </a:cubicBezTo>
                  <a:cubicBezTo>
                    <a:pt x="5166" y="4428"/>
                    <a:pt x="5166" y="4428"/>
                    <a:pt x="5166" y="4428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59D928F9-7AD6-4543-AFB8-B6060F6D3F1E}"/>
                </a:ext>
              </a:extLst>
            </p:cNvPr>
            <p:cNvSpPr/>
            <p:nvPr/>
          </p:nvSpPr>
          <p:spPr>
            <a:xfrm>
              <a:off x="3779833" y="1753658"/>
              <a:ext cx="10331" cy="11070"/>
            </a:xfrm>
            <a:custGeom>
              <a:avLst/>
              <a:gdLst>
                <a:gd name="connsiteX0" fmla="*/ 0 w 10331"/>
                <a:gd name="connsiteY0" fmla="*/ 5166 h 11070"/>
                <a:gd name="connsiteX1" fmla="*/ 5166 w 10331"/>
                <a:gd name="connsiteY1" fmla="*/ 10332 h 11070"/>
                <a:gd name="connsiteX2" fmla="*/ 10332 w 10331"/>
                <a:gd name="connsiteY2" fmla="*/ 5166 h 11070"/>
                <a:gd name="connsiteX3" fmla="*/ 5166 w 10331"/>
                <a:gd name="connsiteY3" fmla="*/ 0 h 11070"/>
                <a:gd name="connsiteX4" fmla="*/ 0 w 10331"/>
                <a:gd name="connsiteY4" fmla="*/ 5166 h 11070"/>
                <a:gd name="connsiteX5" fmla="*/ 5166 w 10331"/>
                <a:gd name="connsiteY5" fmla="*/ 5166 h 11070"/>
                <a:gd name="connsiteX6" fmla="*/ 5166 w 10331"/>
                <a:gd name="connsiteY6" fmla="*/ 11070 h 11070"/>
                <a:gd name="connsiteX7" fmla="*/ 5166 w 10331"/>
                <a:gd name="connsiteY7" fmla="*/ 5166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1" h="11070">
                  <a:moveTo>
                    <a:pt x="0" y="5166"/>
                  </a:moveTo>
                  <a:cubicBezTo>
                    <a:pt x="0" y="8019"/>
                    <a:pt x="2310" y="10332"/>
                    <a:pt x="5166" y="10332"/>
                  </a:cubicBezTo>
                  <a:cubicBezTo>
                    <a:pt x="8022" y="10332"/>
                    <a:pt x="10332" y="8019"/>
                    <a:pt x="10332" y="5166"/>
                  </a:cubicBezTo>
                  <a:cubicBezTo>
                    <a:pt x="10332" y="2313"/>
                    <a:pt x="8022" y="0"/>
                    <a:pt x="5166" y="0"/>
                  </a:cubicBezTo>
                  <a:cubicBezTo>
                    <a:pt x="2310" y="0"/>
                    <a:pt x="0" y="2313"/>
                    <a:pt x="0" y="5166"/>
                  </a:cubicBezTo>
                  <a:close/>
                  <a:moveTo>
                    <a:pt x="5166" y="5166"/>
                  </a:moveTo>
                  <a:lnTo>
                    <a:pt x="5166" y="11070"/>
                  </a:lnTo>
                  <a:lnTo>
                    <a:pt x="5166" y="5166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B57EBA-2451-4FE6-84FB-4BC00C9D8EC5}"/>
                </a:ext>
              </a:extLst>
            </p:cNvPr>
            <p:cNvSpPr/>
            <p:nvPr/>
          </p:nvSpPr>
          <p:spPr>
            <a:xfrm>
              <a:off x="3774798" y="1740642"/>
              <a:ext cx="7248" cy="7903"/>
            </a:xfrm>
            <a:custGeom>
              <a:avLst/>
              <a:gdLst>
                <a:gd name="connsiteX0" fmla="*/ 7248 w 7248"/>
                <a:gd name="connsiteY0" fmla="*/ 7113 h 7903"/>
                <a:gd name="connsiteX1" fmla="*/ 7248 w 7248"/>
                <a:gd name="connsiteY1" fmla="*/ 1209 h 7903"/>
                <a:gd name="connsiteX2" fmla="*/ 606 w 7248"/>
                <a:gd name="connsiteY2" fmla="*/ 1209 h 7903"/>
                <a:gd name="connsiteX3" fmla="*/ 1344 w 7248"/>
                <a:gd name="connsiteY3" fmla="*/ 7113 h 7903"/>
                <a:gd name="connsiteX4" fmla="*/ 7248 w 7248"/>
                <a:gd name="connsiteY4" fmla="*/ 7113 h 7903"/>
                <a:gd name="connsiteX5" fmla="*/ 1344 w 7248"/>
                <a:gd name="connsiteY5" fmla="*/ 1209 h 7903"/>
                <a:gd name="connsiteX6" fmla="*/ 5034 w 7248"/>
                <a:gd name="connsiteY6" fmla="*/ 1209 h 7903"/>
                <a:gd name="connsiteX7" fmla="*/ 5034 w 7248"/>
                <a:gd name="connsiteY7" fmla="*/ 1209 h 7903"/>
                <a:gd name="connsiteX8" fmla="*/ 1344 w 7248"/>
                <a:gd name="connsiteY8" fmla="*/ 1209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48" h="7903">
                  <a:moveTo>
                    <a:pt x="7248" y="7113"/>
                  </a:moveTo>
                  <a:cubicBezTo>
                    <a:pt x="7248" y="7113"/>
                    <a:pt x="7248" y="7113"/>
                    <a:pt x="7248" y="1209"/>
                  </a:cubicBezTo>
                  <a:cubicBezTo>
                    <a:pt x="5330" y="-403"/>
                    <a:pt x="2525" y="-403"/>
                    <a:pt x="606" y="1209"/>
                  </a:cubicBezTo>
                  <a:cubicBezTo>
                    <a:pt x="-419" y="3135"/>
                    <a:pt x="-124" y="5498"/>
                    <a:pt x="1344" y="7113"/>
                  </a:cubicBezTo>
                  <a:cubicBezTo>
                    <a:pt x="3175" y="8167"/>
                    <a:pt x="5418" y="8167"/>
                    <a:pt x="7248" y="7113"/>
                  </a:cubicBezTo>
                  <a:close/>
                  <a:moveTo>
                    <a:pt x="1344" y="1209"/>
                  </a:moveTo>
                  <a:cubicBezTo>
                    <a:pt x="1344" y="1209"/>
                    <a:pt x="1344" y="1209"/>
                    <a:pt x="5034" y="1209"/>
                  </a:cubicBezTo>
                  <a:cubicBezTo>
                    <a:pt x="8724" y="1209"/>
                    <a:pt x="5034" y="1209"/>
                    <a:pt x="5034" y="1209"/>
                  </a:cubicBezTo>
                  <a:cubicBezTo>
                    <a:pt x="5034" y="1209"/>
                    <a:pt x="1344" y="1947"/>
                    <a:pt x="1344" y="1209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E22A795-78A6-4ECF-BB9D-39298C7EA4BA}"/>
                </a:ext>
              </a:extLst>
            </p:cNvPr>
            <p:cNvSpPr/>
            <p:nvPr/>
          </p:nvSpPr>
          <p:spPr>
            <a:xfrm>
              <a:off x="3784998" y="1755134"/>
              <a:ext cx="73800" cy="5904"/>
            </a:xfrm>
            <a:custGeom>
              <a:avLst/>
              <a:gdLst>
                <a:gd name="connsiteX0" fmla="*/ 0 w 73800"/>
                <a:gd name="connsiteY0" fmla="*/ 5904 h 5904"/>
                <a:gd name="connsiteX1" fmla="*/ 0 w 73800"/>
                <a:gd name="connsiteY1" fmla="*/ 0 h 5904"/>
                <a:gd name="connsiteX2" fmla="*/ 0 w 73800"/>
                <a:gd name="connsiteY2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904">
                  <a:moveTo>
                    <a:pt x="0" y="5904"/>
                  </a:moveTo>
                  <a:lnTo>
                    <a:pt x="0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0A9A8626-7EBA-46EF-96EF-47F5B3F84168}"/>
                </a:ext>
              </a:extLst>
            </p:cNvPr>
            <p:cNvSpPr/>
            <p:nvPr/>
          </p:nvSpPr>
          <p:spPr>
            <a:xfrm>
              <a:off x="3775209" y="1747755"/>
              <a:ext cx="5361" cy="73800"/>
            </a:xfrm>
            <a:custGeom>
              <a:avLst/>
              <a:gdLst>
                <a:gd name="connsiteX0" fmla="*/ 5361 w 5361"/>
                <a:gd name="connsiteY0" fmla="*/ 0 h 73800"/>
                <a:gd name="connsiteX1" fmla="*/ 5361 w 5361"/>
                <a:gd name="connsiteY1" fmla="*/ 0 h 73800"/>
                <a:gd name="connsiteX2" fmla="*/ 1671 w 5361"/>
                <a:gd name="connsiteY2" fmla="*/ 0 h 73800"/>
                <a:gd name="connsiteX3" fmla="*/ 5361 w 5361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61" h="73800">
                  <a:moveTo>
                    <a:pt x="5361" y="0"/>
                  </a:moveTo>
                  <a:cubicBezTo>
                    <a:pt x="5361" y="0"/>
                    <a:pt x="5361" y="0"/>
                    <a:pt x="5361" y="0"/>
                  </a:cubicBezTo>
                  <a:cubicBezTo>
                    <a:pt x="5361" y="0"/>
                    <a:pt x="5361" y="0"/>
                    <a:pt x="1671" y="0"/>
                  </a:cubicBezTo>
                  <a:cubicBezTo>
                    <a:pt x="-2019" y="0"/>
                    <a:pt x="933" y="0"/>
                    <a:pt x="5361" y="0"/>
                  </a:cubicBez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47CDD25-3BF7-4370-947C-622576BB33DD}"/>
                </a:ext>
              </a:extLst>
            </p:cNvPr>
            <p:cNvSpPr/>
            <p:nvPr/>
          </p:nvSpPr>
          <p:spPr>
            <a:xfrm>
              <a:off x="3748098" y="175587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0F1E2C6-D447-4B2F-978B-9F534B5934A6}"/>
                </a:ext>
              </a:extLst>
            </p:cNvPr>
            <p:cNvSpPr/>
            <p:nvPr/>
          </p:nvSpPr>
          <p:spPr>
            <a:xfrm>
              <a:off x="3748098" y="1741851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  <a:gd name="connsiteX2" fmla="*/ 0 w 73800"/>
                <a:gd name="connsiteY2" fmla="*/ 5904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2E03CA33-2CB2-40CE-9E90-1ABDFFE4BB9C}"/>
                </a:ext>
              </a:extLst>
            </p:cNvPr>
            <p:cNvSpPr/>
            <p:nvPr/>
          </p:nvSpPr>
          <p:spPr>
            <a:xfrm>
              <a:off x="3748098" y="1736684"/>
              <a:ext cx="73800" cy="4428"/>
            </a:xfrm>
            <a:custGeom>
              <a:avLst/>
              <a:gdLst>
                <a:gd name="connsiteX0" fmla="*/ 0 w 73800"/>
                <a:gd name="connsiteY0" fmla="*/ 0 h 4428"/>
                <a:gd name="connsiteX1" fmla="*/ 0 w 73800"/>
                <a:gd name="connsiteY1" fmla="*/ 0 h 4428"/>
                <a:gd name="connsiteX2" fmla="*/ 0 w 73800"/>
                <a:gd name="connsiteY2" fmla="*/ 0 h 4428"/>
                <a:gd name="connsiteX3" fmla="*/ 0 w 73800"/>
                <a:gd name="connsiteY3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A9759C3A-B471-4937-B5E5-2420BAAC4089}"/>
                </a:ext>
              </a:extLst>
            </p:cNvPr>
            <p:cNvSpPr/>
            <p:nvPr/>
          </p:nvSpPr>
          <p:spPr>
            <a:xfrm>
              <a:off x="3912090" y="2115479"/>
              <a:ext cx="8858" cy="8857"/>
            </a:xfrm>
            <a:custGeom>
              <a:avLst/>
              <a:gdLst>
                <a:gd name="connsiteX0" fmla="*/ 5748 w 8858"/>
                <a:gd name="connsiteY0" fmla="*/ 8656 h 8857"/>
                <a:gd name="connsiteX1" fmla="*/ 8656 w 8858"/>
                <a:gd name="connsiteY1" fmla="*/ 3110 h 8857"/>
                <a:gd name="connsiteX2" fmla="*/ 3114 w 8858"/>
                <a:gd name="connsiteY2" fmla="*/ 202 h 8857"/>
                <a:gd name="connsiteX3" fmla="*/ 1320 w 8858"/>
                <a:gd name="connsiteY3" fmla="*/ 1276 h 8857"/>
                <a:gd name="connsiteX4" fmla="*/ 1276 w 8858"/>
                <a:gd name="connsiteY4" fmla="*/ 7538 h 8857"/>
                <a:gd name="connsiteX5" fmla="*/ 5748 w 8858"/>
                <a:gd name="connsiteY5" fmla="*/ 8656 h 8857"/>
                <a:gd name="connsiteX6" fmla="*/ 5748 w 8858"/>
                <a:gd name="connsiteY6" fmla="*/ 1276 h 8857"/>
                <a:gd name="connsiteX7" fmla="*/ 5748 w 8858"/>
                <a:gd name="connsiteY7" fmla="*/ 1276 h 8857"/>
                <a:gd name="connsiteX8" fmla="*/ 5748 w 8858"/>
                <a:gd name="connsiteY8" fmla="*/ 1276 h 8857"/>
                <a:gd name="connsiteX9" fmla="*/ 5748 w 8858"/>
                <a:gd name="connsiteY9" fmla="*/ 1276 h 8857"/>
                <a:gd name="connsiteX10" fmla="*/ 6486 w 8858"/>
                <a:gd name="connsiteY10" fmla="*/ 1276 h 8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8" h="8857">
                  <a:moveTo>
                    <a:pt x="5748" y="8656"/>
                  </a:moveTo>
                  <a:cubicBezTo>
                    <a:pt x="8080" y="7928"/>
                    <a:pt x="9387" y="5444"/>
                    <a:pt x="8656" y="3110"/>
                  </a:cubicBezTo>
                  <a:cubicBezTo>
                    <a:pt x="7925" y="776"/>
                    <a:pt x="5446" y="-526"/>
                    <a:pt x="3114" y="202"/>
                  </a:cubicBezTo>
                  <a:cubicBezTo>
                    <a:pt x="2435" y="413"/>
                    <a:pt x="1822" y="781"/>
                    <a:pt x="1320" y="1276"/>
                  </a:cubicBezTo>
                  <a:cubicBezTo>
                    <a:pt x="-421" y="2993"/>
                    <a:pt x="-444" y="5796"/>
                    <a:pt x="1276" y="7538"/>
                  </a:cubicBezTo>
                  <a:cubicBezTo>
                    <a:pt x="2442" y="8718"/>
                    <a:pt x="4169" y="9150"/>
                    <a:pt x="5748" y="8656"/>
                  </a:cubicBezTo>
                  <a:close/>
                  <a:moveTo>
                    <a:pt x="5748" y="1276"/>
                  </a:moveTo>
                  <a:lnTo>
                    <a:pt x="5748" y="1276"/>
                  </a:lnTo>
                  <a:lnTo>
                    <a:pt x="5748" y="1276"/>
                  </a:lnTo>
                  <a:lnTo>
                    <a:pt x="5748" y="1276"/>
                  </a:lnTo>
                  <a:lnTo>
                    <a:pt x="6486" y="1276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D2454552-4D2F-4635-88CD-F7F04841AFFB}"/>
                </a:ext>
              </a:extLst>
            </p:cNvPr>
            <p:cNvSpPr/>
            <p:nvPr/>
          </p:nvSpPr>
          <p:spPr>
            <a:xfrm>
              <a:off x="3925956" y="2116755"/>
              <a:ext cx="8855" cy="10332"/>
            </a:xfrm>
            <a:custGeom>
              <a:avLst/>
              <a:gdLst>
                <a:gd name="connsiteX0" fmla="*/ 4428 w 8855"/>
                <a:gd name="connsiteY0" fmla="*/ 10332 h 10332"/>
                <a:gd name="connsiteX1" fmla="*/ 8856 w 8855"/>
                <a:gd name="connsiteY1" fmla="*/ 5904 h 10332"/>
                <a:gd name="connsiteX2" fmla="*/ 4428 w 8855"/>
                <a:gd name="connsiteY2" fmla="*/ 1476 h 10332"/>
                <a:gd name="connsiteX3" fmla="*/ 0 w 8855"/>
                <a:gd name="connsiteY3" fmla="*/ 5904 h 10332"/>
                <a:gd name="connsiteX4" fmla="*/ 4428 w 8855"/>
                <a:gd name="connsiteY4" fmla="*/ 10332 h 10332"/>
                <a:gd name="connsiteX5" fmla="*/ 4428 w 8855"/>
                <a:gd name="connsiteY5" fmla="*/ 2952 h 10332"/>
                <a:gd name="connsiteX6" fmla="*/ 4428 w 8855"/>
                <a:gd name="connsiteY6" fmla="*/ 2952 h 10332"/>
                <a:gd name="connsiteX7" fmla="*/ 4428 w 8855"/>
                <a:gd name="connsiteY7" fmla="*/ 2952 h 10332"/>
                <a:gd name="connsiteX8" fmla="*/ 4428 w 8855"/>
                <a:gd name="connsiteY8" fmla="*/ 2952 h 10332"/>
                <a:gd name="connsiteX9" fmla="*/ 5166 w 8855"/>
                <a:gd name="connsiteY9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55" h="10332">
                  <a:moveTo>
                    <a:pt x="4428" y="10332"/>
                  </a:moveTo>
                  <a:cubicBezTo>
                    <a:pt x="6871" y="10332"/>
                    <a:pt x="8856" y="8350"/>
                    <a:pt x="8856" y="5904"/>
                  </a:cubicBezTo>
                  <a:cubicBezTo>
                    <a:pt x="8856" y="3458"/>
                    <a:pt x="6871" y="1476"/>
                    <a:pt x="4428" y="1476"/>
                  </a:cubicBezTo>
                  <a:cubicBezTo>
                    <a:pt x="1985" y="1476"/>
                    <a:pt x="0" y="3458"/>
                    <a:pt x="0" y="5904"/>
                  </a:cubicBezTo>
                  <a:cubicBezTo>
                    <a:pt x="0" y="8350"/>
                    <a:pt x="1985" y="10332"/>
                    <a:pt x="4428" y="10332"/>
                  </a:cubicBezTo>
                  <a:close/>
                  <a:moveTo>
                    <a:pt x="4428" y="2952"/>
                  </a:moveTo>
                  <a:lnTo>
                    <a:pt x="4428" y="2952"/>
                  </a:lnTo>
                  <a:lnTo>
                    <a:pt x="4428" y="2952"/>
                  </a:lnTo>
                  <a:lnTo>
                    <a:pt x="4428" y="2952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DEBD059-F70C-4C9E-8AD8-136E96064432}"/>
                </a:ext>
              </a:extLst>
            </p:cNvPr>
            <p:cNvSpPr/>
            <p:nvPr/>
          </p:nvSpPr>
          <p:spPr>
            <a:xfrm>
              <a:off x="3962119" y="2125610"/>
              <a:ext cx="9594" cy="9594"/>
            </a:xfrm>
            <a:custGeom>
              <a:avLst/>
              <a:gdLst>
                <a:gd name="connsiteX0" fmla="*/ 5166 w 9594"/>
                <a:gd name="connsiteY0" fmla="*/ 9594 h 9594"/>
                <a:gd name="connsiteX1" fmla="*/ 9594 w 9594"/>
                <a:gd name="connsiteY1" fmla="*/ 5166 h 9594"/>
                <a:gd name="connsiteX2" fmla="*/ 5166 w 9594"/>
                <a:gd name="connsiteY2" fmla="*/ 0 h 9594"/>
                <a:gd name="connsiteX3" fmla="*/ 0 w 9594"/>
                <a:gd name="connsiteY3" fmla="*/ 5166 h 9594"/>
                <a:gd name="connsiteX4" fmla="*/ 5166 w 9594"/>
                <a:gd name="connsiteY4" fmla="*/ 9594 h 9594"/>
                <a:gd name="connsiteX5" fmla="*/ 5166 w 9594"/>
                <a:gd name="connsiteY5" fmla="*/ 2214 h 9594"/>
                <a:gd name="connsiteX6" fmla="*/ 5166 w 9594"/>
                <a:gd name="connsiteY6" fmla="*/ 6642 h 9594"/>
                <a:gd name="connsiteX7" fmla="*/ 5166 w 9594"/>
                <a:gd name="connsiteY7" fmla="*/ 2214 h 9594"/>
                <a:gd name="connsiteX8" fmla="*/ 5166 w 9594"/>
                <a:gd name="connsiteY8" fmla="*/ 221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9594">
                  <a:moveTo>
                    <a:pt x="5166" y="9594"/>
                  </a:moveTo>
                  <a:cubicBezTo>
                    <a:pt x="7609" y="9594"/>
                    <a:pt x="9594" y="7612"/>
                    <a:pt x="9594" y="5166"/>
                  </a:cubicBezTo>
                  <a:cubicBezTo>
                    <a:pt x="9623" y="2578"/>
                    <a:pt x="7727" y="370"/>
                    <a:pt x="5166" y="0"/>
                  </a:cubicBezTo>
                  <a:cubicBezTo>
                    <a:pt x="2310" y="0"/>
                    <a:pt x="0" y="2313"/>
                    <a:pt x="0" y="5166"/>
                  </a:cubicBezTo>
                  <a:cubicBezTo>
                    <a:pt x="369" y="7728"/>
                    <a:pt x="2576" y="9621"/>
                    <a:pt x="5166" y="9594"/>
                  </a:cubicBezTo>
                  <a:close/>
                  <a:moveTo>
                    <a:pt x="5166" y="2214"/>
                  </a:moveTo>
                  <a:lnTo>
                    <a:pt x="5166" y="6642"/>
                  </a:lnTo>
                  <a:lnTo>
                    <a:pt x="5166" y="2214"/>
                  </a:lnTo>
                  <a:lnTo>
                    <a:pt x="5166" y="2214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51D73BA2-FE29-4F61-B459-68931A52EF1D}"/>
                </a:ext>
              </a:extLst>
            </p:cNvPr>
            <p:cNvSpPr/>
            <p:nvPr/>
          </p:nvSpPr>
          <p:spPr>
            <a:xfrm>
              <a:off x="3937764" y="2121183"/>
              <a:ext cx="9688" cy="8952"/>
            </a:xfrm>
            <a:custGeom>
              <a:avLst/>
              <a:gdLst>
                <a:gd name="connsiteX0" fmla="*/ 5166 w 9688"/>
                <a:gd name="connsiteY0" fmla="*/ 8856 h 8952"/>
                <a:gd name="connsiteX1" fmla="*/ 9594 w 9688"/>
                <a:gd name="connsiteY1" fmla="*/ 6094 h 8952"/>
                <a:gd name="connsiteX2" fmla="*/ 9594 w 9688"/>
                <a:gd name="connsiteY2" fmla="*/ 4428 h 8952"/>
                <a:gd name="connsiteX3" fmla="*/ 5166 w 9688"/>
                <a:gd name="connsiteY3" fmla="*/ 0 h 8952"/>
                <a:gd name="connsiteX4" fmla="*/ 738 w 9688"/>
                <a:gd name="connsiteY4" fmla="*/ 4428 h 8952"/>
                <a:gd name="connsiteX5" fmla="*/ 5166 w 9688"/>
                <a:gd name="connsiteY5" fmla="*/ 8856 h 8952"/>
                <a:gd name="connsiteX6" fmla="*/ 5166 w 9688"/>
                <a:gd name="connsiteY6" fmla="*/ 2214 h 8952"/>
                <a:gd name="connsiteX7" fmla="*/ 5166 w 9688"/>
                <a:gd name="connsiteY7" fmla="*/ 2214 h 8952"/>
                <a:gd name="connsiteX8" fmla="*/ 0 w 9688"/>
                <a:gd name="connsiteY8" fmla="*/ 2214 h 8952"/>
                <a:gd name="connsiteX9" fmla="*/ 5904 w 9688"/>
                <a:gd name="connsiteY9" fmla="*/ 2214 h 8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688" h="8952">
                  <a:moveTo>
                    <a:pt x="5166" y="8856"/>
                  </a:moveTo>
                  <a:cubicBezTo>
                    <a:pt x="7151" y="9316"/>
                    <a:pt x="9136" y="8080"/>
                    <a:pt x="9594" y="6094"/>
                  </a:cubicBezTo>
                  <a:cubicBezTo>
                    <a:pt x="9719" y="5546"/>
                    <a:pt x="9719" y="4976"/>
                    <a:pt x="9594" y="4428"/>
                  </a:cubicBezTo>
                  <a:cubicBezTo>
                    <a:pt x="9594" y="1982"/>
                    <a:pt x="7609" y="0"/>
                    <a:pt x="5166" y="0"/>
                  </a:cubicBezTo>
                  <a:cubicBezTo>
                    <a:pt x="2723" y="0"/>
                    <a:pt x="738" y="1982"/>
                    <a:pt x="738" y="4428"/>
                  </a:cubicBezTo>
                  <a:cubicBezTo>
                    <a:pt x="738" y="6874"/>
                    <a:pt x="2723" y="8856"/>
                    <a:pt x="5166" y="8856"/>
                  </a:cubicBezTo>
                  <a:close/>
                  <a:moveTo>
                    <a:pt x="5166" y="2214"/>
                  </a:moveTo>
                  <a:lnTo>
                    <a:pt x="5166" y="2214"/>
                  </a:lnTo>
                  <a:lnTo>
                    <a:pt x="0" y="2214"/>
                  </a:lnTo>
                  <a:cubicBezTo>
                    <a:pt x="0" y="2214"/>
                    <a:pt x="4428" y="2214"/>
                    <a:pt x="5904" y="2214"/>
                  </a:cubicBez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84671B5D-B96A-4CA9-841F-65095D6A2109}"/>
                </a:ext>
              </a:extLst>
            </p:cNvPr>
            <p:cNvSpPr/>
            <p:nvPr/>
          </p:nvSpPr>
          <p:spPr>
            <a:xfrm>
              <a:off x="3941454" y="2109375"/>
              <a:ext cx="9594" cy="8071"/>
            </a:xfrm>
            <a:custGeom>
              <a:avLst/>
              <a:gdLst>
                <a:gd name="connsiteX0" fmla="*/ 5166 w 9594"/>
                <a:gd name="connsiteY0" fmla="*/ 7380 h 8071"/>
                <a:gd name="connsiteX1" fmla="*/ 9594 w 9594"/>
                <a:gd name="connsiteY1" fmla="*/ 7380 h 8071"/>
                <a:gd name="connsiteX2" fmla="*/ 5166 w 9594"/>
                <a:gd name="connsiteY2" fmla="*/ 2952 h 8071"/>
                <a:gd name="connsiteX3" fmla="*/ 0 w 9594"/>
                <a:gd name="connsiteY3" fmla="*/ 7380 h 8071"/>
                <a:gd name="connsiteX4" fmla="*/ 5166 w 9594"/>
                <a:gd name="connsiteY4" fmla="*/ 7380 h 8071"/>
                <a:gd name="connsiteX5" fmla="*/ 5166 w 9594"/>
                <a:gd name="connsiteY5" fmla="*/ 0 h 8071"/>
                <a:gd name="connsiteX6" fmla="*/ 5166 w 9594"/>
                <a:gd name="connsiteY6" fmla="*/ 0 h 8071"/>
                <a:gd name="connsiteX7" fmla="*/ 738 w 9594"/>
                <a:gd name="connsiteY7" fmla="*/ 0 h 8071"/>
                <a:gd name="connsiteX8" fmla="*/ 5166 w 9594"/>
                <a:gd name="connsiteY8" fmla="*/ 2952 h 8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8071">
                  <a:moveTo>
                    <a:pt x="5166" y="7380"/>
                  </a:moveTo>
                  <a:cubicBezTo>
                    <a:pt x="6568" y="8045"/>
                    <a:pt x="8192" y="8045"/>
                    <a:pt x="9594" y="7380"/>
                  </a:cubicBezTo>
                  <a:cubicBezTo>
                    <a:pt x="9594" y="4934"/>
                    <a:pt x="7609" y="2952"/>
                    <a:pt x="5166" y="2952"/>
                  </a:cubicBezTo>
                  <a:cubicBezTo>
                    <a:pt x="2576" y="2925"/>
                    <a:pt x="369" y="4818"/>
                    <a:pt x="0" y="7380"/>
                  </a:cubicBezTo>
                  <a:cubicBezTo>
                    <a:pt x="1601" y="8302"/>
                    <a:pt x="3565" y="8302"/>
                    <a:pt x="5166" y="7380"/>
                  </a:cubicBezTo>
                  <a:close/>
                  <a:moveTo>
                    <a:pt x="5166" y="0"/>
                  </a:moveTo>
                  <a:lnTo>
                    <a:pt x="5166" y="0"/>
                  </a:lnTo>
                  <a:lnTo>
                    <a:pt x="738" y="0"/>
                  </a:lnTo>
                  <a:lnTo>
                    <a:pt x="5166" y="2952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8EC2E9AE-4B92-4F52-96BF-96471D80D8DC}"/>
                </a:ext>
              </a:extLst>
            </p:cNvPr>
            <p:cNvSpPr/>
            <p:nvPr/>
          </p:nvSpPr>
          <p:spPr>
            <a:xfrm>
              <a:off x="3945144" y="2099780"/>
              <a:ext cx="8855" cy="8855"/>
            </a:xfrm>
            <a:custGeom>
              <a:avLst/>
              <a:gdLst>
                <a:gd name="connsiteX0" fmla="*/ 4428 w 8855"/>
                <a:gd name="connsiteY0" fmla="*/ 8856 h 8855"/>
                <a:gd name="connsiteX1" fmla="*/ 8856 w 8855"/>
                <a:gd name="connsiteY1" fmla="*/ 4428 h 8855"/>
                <a:gd name="connsiteX2" fmla="*/ 4428 w 8855"/>
                <a:gd name="connsiteY2" fmla="*/ 0 h 8855"/>
                <a:gd name="connsiteX3" fmla="*/ 0 w 8855"/>
                <a:gd name="connsiteY3" fmla="*/ 4428 h 8855"/>
                <a:gd name="connsiteX4" fmla="*/ 4428 w 8855"/>
                <a:gd name="connsiteY4" fmla="*/ 8856 h 8855"/>
                <a:gd name="connsiteX5" fmla="*/ 4428 w 8855"/>
                <a:gd name="connsiteY5" fmla="*/ 1476 h 8855"/>
                <a:gd name="connsiteX6" fmla="*/ 4428 w 8855"/>
                <a:gd name="connsiteY6" fmla="*/ 5904 h 8855"/>
                <a:gd name="connsiteX7" fmla="*/ 4428 w 8855"/>
                <a:gd name="connsiteY7" fmla="*/ 147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8855">
                  <a:moveTo>
                    <a:pt x="4428" y="8856"/>
                  </a:moveTo>
                  <a:cubicBezTo>
                    <a:pt x="6871" y="8856"/>
                    <a:pt x="8856" y="6874"/>
                    <a:pt x="8856" y="4428"/>
                  </a:cubicBezTo>
                  <a:cubicBezTo>
                    <a:pt x="8856" y="1982"/>
                    <a:pt x="6871" y="0"/>
                    <a:pt x="4428" y="0"/>
                  </a:cubicBezTo>
                  <a:cubicBezTo>
                    <a:pt x="1985" y="0"/>
                    <a:pt x="0" y="1982"/>
                    <a:pt x="0" y="4428"/>
                  </a:cubicBezTo>
                  <a:cubicBezTo>
                    <a:pt x="0" y="6874"/>
                    <a:pt x="1985" y="8856"/>
                    <a:pt x="4428" y="8856"/>
                  </a:cubicBezTo>
                  <a:close/>
                  <a:moveTo>
                    <a:pt x="4428" y="1476"/>
                  </a:moveTo>
                  <a:lnTo>
                    <a:pt x="4428" y="5904"/>
                  </a:lnTo>
                  <a:lnTo>
                    <a:pt x="4428" y="1476"/>
                  </a:lnTo>
                  <a:close/>
                </a:path>
              </a:pathLst>
            </a:custGeom>
            <a:solidFill>
              <a:srgbClr val="AC6A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E913AF2-5570-488D-8CFB-2C3FFF3BCC41}"/>
                </a:ext>
              </a:extLst>
            </p:cNvPr>
            <p:cNvSpPr/>
            <p:nvPr/>
          </p:nvSpPr>
          <p:spPr>
            <a:xfrm>
              <a:off x="3918577" y="212118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941F5B5B-4D2B-41AE-A10E-C6C4ED271B90}"/>
                </a:ext>
              </a:extLst>
            </p:cNvPr>
            <p:cNvSpPr/>
            <p:nvPr/>
          </p:nvSpPr>
          <p:spPr>
            <a:xfrm>
              <a:off x="3931123" y="212487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0A33A00C-771A-426A-B073-B8D60DC9064F}"/>
                </a:ext>
              </a:extLst>
            </p:cNvPr>
            <p:cNvSpPr/>
            <p:nvPr/>
          </p:nvSpPr>
          <p:spPr>
            <a:xfrm>
              <a:off x="3967285" y="2127824"/>
              <a:ext cx="73800" cy="4428"/>
            </a:xfrm>
            <a:custGeom>
              <a:avLst/>
              <a:gdLst>
                <a:gd name="connsiteX0" fmla="*/ 0 w 73800"/>
                <a:gd name="connsiteY0" fmla="*/ 4428 h 4428"/>
                <a:gd name="connsiteX1" fmla="*/ 0 w 73800"/>
                <a:gd name="connsiteY1" fmla="*/ 0 h 4428"/>
                <a:gd name="connsiteX2" fmla="*/ 0 w 73800"/>
                <a:gd name="connsiteY2" fmla="*/ 4428 h 4428"/>
                <a:gd name="connsiteX3" fmla="*/ 0 w 73800"/>
                <a:gd name="connsiteY3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8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E9DA654C-9C0A-4DDF-A8E7-412DB992FB92}"/>
                </a:ext>
              </a:extLst>
            </p:cNvPr>
            <p:cNvSpPr/>
            <p:nvPr/>
          </p:nvSpPr>
          <p:spPr>
            <a:xfrm>
              <a:off x="3943669" y="21278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04EAA4D-95AC-4608-8A1B-5C5A98898806}"/>
                </a:ext>
              </a:extLst>
            </p:cNvPr>
            <p:cNvSpPr/>
            <p:nvPr/>
          </p:nvSpPr>
          <p:spPr>
            <a:xfrm>
              <a:off x="3942193" y="2116755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16FF1807-B950-422E-BF15-4ABFEB5A4553}"/>
                </a:ext>
              </a:extLst>
            </p:cNvPr>
            <p:cNvSpPr/>
            <p:nvPr/>
          </p:nvSpPr>
          <p:spPr>
            <a:xfrm>
              <a:off x="3949573" y="2101256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D3AE3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1400BAB1-E68D-47EB-B353-5A540F6640FE}"/>
              </a:ext>
            </a:extLst>
          </p:cNvPr>
          <p:cNvGrpSpPr/>
          <p:nvPr/>
        </p:nvGrpSpPr>
        <p:grpSpPr>
          <a:xfrm>
            <a:off x="5129076" y="1526355"/>
            <a:ext cx="1568988" cy="915120"/>
            <a:chOff x="5129076" y="1526355"/>
            <a:chExt cx="1568988" cy="915120"/>
          </a:xfrm>
        </p:grpSpPr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58731462-FB52-43C1-BBA2-82A4A848F379}"/>
                </a:ext>
              </a:extLst>
            </p:cNvPr>
            <p:cNvSpPr/>
            <p:nvPr/>
          </p:nvSpPr>
          <p:spPr>
            <a:xfrm>
              <a:off x="5129076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127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E793DF1B-5679-4945-8EF4-BCADEED9185B}"/>
                </a:ext>
              </a:extLst>
            </p:cNvPr>
            <p:cNvSpPr/>
            <p:nvPr/>
          </p:nvSpPr>
          <p:spPr>
            <a:xfrm>
              <a:off x="5649366" y="1708641"/>
              <a:ext cx="528407" cy="532835"/>
            </a:xfrm>
            <a:custGeom>
              <a:avLst/>
              <a:gdLst>
                <a:gd name="connsiteX0" fmla="*/ 326934 w 528407"/>
                <a:gd name="connsiteY0" fmla="*/ 202212 h 532835"/>
                <a:gd name="connsiteX1" fmla="*/ 264204 w 528407"/>
                <a:gd name="connsiteY1" fmla="*/ 0 h 532835"/>
                <a:gd name="connsiteX2" fmla="*/ 201474 w 528407"/>
                <a:gd name="connsiteY2" fmla="*/ 202212 h 532835"/>
                <a:gd name="connsiteX3" fmla="*/ 0 w 528407"/>
                <a:gd name="connsiteY3" fmla="*/ 202212 h 532835"/>
                <a:gd name="connsiteX4" fmla="*/ 163098 w 528407"/>
                <a:gd name="connsiteY4" fmla="*/ 326934 h 532835"/>
                <a:gd name="connsiteX5" fmla="*/ 101106 w 528407"/>
                <a:gd name="connsiteY5" fmla="*/ 529146 h 532835"/>
                <a:gd name="connsiteX6" fmla="*/ 330624 w 528407"/>
                <a:gd name="connsiteY6" fmla="*/ 353502 h 532835"/>
                <a:gd name="connsiteX7" fmla="*/ 317340 w 528407"/>
                <a:gd name="connsiteY7" fmla="*/ 310698 h 532835"/>
                <a:gd name="connsiteX8" fmla="*/ 264204 w 528407"/>
                <a:gd name="connsiteY8" fmla="*/ 351288 h 532835"/>
                <a:gd name="connsiteX9" fmla="*/ 124722 w 528407"/>
                <a:gd name="connsiteY9" fmla="*/ 245016 h 532835"/>
                <a:gd name="connsiteX10" fmla="*/ 188190 w 528407"/>
                <a:gd name="connsiteY10" fmla="*/ 245016 h 532835"/>
                <a:gd name="connsiteX11" fmla="*/ 197046 w 528407"/>
                <a:gd name="connsiteY11" fmla="*/ 217710 h 532835"/>
                <a:gd name="connsiteX12" fmla="*/ 176382 w 528407"/>
                <a:gd name="connsiteY12" fmla="*/ 284130 h 532835"/>
                <a:gd name="connsiteX13" fmla="*/ 211068 w 528407"/>
                <a:gd name="connsiteY13" fmla="*/ 310698 h 532835"/>
                <a:gd name="connsiteX14" fmla="*/ 230994 w 528407"/>
                <a:gd name="connsiteY14" fmla="*/ 245016 h 532835"/>
                <a:gd name="connsiteX15" fmla="*/ 297414 w 528407"/>
                <a:gd name="connsiteY15" fmla="*/ 245016 h 532835"/>
                <a:gd name="connsiteX16" fmla="*/ 350550 w 528407"/>
                <a:gd name="connsiteY16" fmla="*/ 416970 h 532835"/>
                <a:gd name="connsiteX17" fmla="*/ 298890 w 528407"/>
                <a:gd name="connsiteY17" fmla="*/ 377856 h 532835"/>
                <a:gd name="connsiteX18" fmla="*/ 264204 w 528407"/>
                <a:gd name="connsiteY18" fmla="*/ 408114 h 532835"/>
                <a:gd name="connsiteX19" fmla="*/ 427302 w 528407"/>
                <a:gd name="connsiteY19" fmla="*/ 532836 h 532835"/>
                <a:gd name="connsiteX20" fmla="*/ 365310 w 528407"/>
                <a:gd name="connsiteY20" fmla="*/ 326934 h 532835"/>
                <a:gd name="connsiteX21" fmla="*/ 528408 w 528407"/>
                <a:gd name="connsiteY21" fmla="*/ 202212 h 532835"/>
                <a:gd name="connsiteX22" fmla="*/ 179334 w 528407"/>
                <a:gd name="connsiteY22" fmla="*/ 417708 h 532835"/>
                <a:gd name="connsiteX23" fmla="*/ 199260 w 528407"/>
                <a:gd name="connsiteY23" fmla="*/ 353502 h 532835"/>
                <a:gd name="connsiteX24" fmla="*/ 178596 w 528407"/>
                <a:gd name="connsiteY24" fmla="*/ 338004 h 532835"/>
                <a:gd name="connsiteX25" fmla="*/ 230994 w 528407"/>
                <a:gd name="connsiteY25" fmla="*/ 377856 h 532835"/>
                <a:gd name="connsiteX26" fmla="*/ 245754 w 528407"/>
                <a:gd name="connsiteY26" fmla="*/ 202212 h 532835"/>
                <a:gd name="connsiteX27" fmla="*/ 265680 w 528407"/>
                <a:gd name="connsiteY27" fmla="*/ 138744 h 532835"/>
                <a:gd name="connsiteX28" fmla="*/ 285606 w 528407"/>
                <a:gd name="connsiteY28" fmla="*/ 202212 h 532835"/>
                <a:gd name="connsiteX29" fmla="*/ 340956 w 528407"/>
                <a:gd name="connsiteY29" fmla="*/ 245016 h 532835"/>
                <a:gd name="connsiteX30" fmla="*/ 405162 w 528407"/>
                <a:gd name="connsiteY30" fmla="*/ 245016 h 532835"/>
                <a:gd name="connsiteX31" fmla="*/ 353502 w 528407"/>
                <a:gd name="connsiteY31" fmla="*/ 284130 h 532835"/>
                <a:gd name="connsiteX32" fmla="*/ 362358 w 528407"/>
                <a:gd name="connsiteY32" fmla="*/ 314388 h 532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28407" h="532835">
                  <a:moveTo>
                    <a:pt x="326934" y="202212"/>
                  </a:moveTo>
                  <a:lnTo>
                    <a:pt x="264204" y="0"/>
                  </a:lnTo>
                  <a:lnTo>
                    <a:pt x="201474" y="202212"/>
                  </a:lnTo>
                  <a:lnTo>
                    <a:pt x="0" y="202212"/>
                  </a:lnTo>
                  <a:lnTo>
                    <a:pt x="163098" y="326934"/>
                  </a:lnTo>
                  <a:lnTo>
                    <a:pt x="101106" y="529146"/>
                  </a:lnTo>
                  <a:lnTo>
                    <a:pt x="330624" y="353502"/>
                  </a:lnTo>
                  <a:lnTo>
                    <a:pt x="317340" y="310698"/>
                  </a:lnTo>
                  <a:lnTo>
                    <a:pt x="264204" y="351288"/>
                  </a:lnTo>
                  <a:lnTo>
                    <a:pt x="124722" y="245016"/>
                  </a:lnTo>
                  <a:lnTo>
                    <a:pt x="188190" y="245016"/>
                  </a:lnTo>
                  <a:lnTo>
                    <a:pt x="197046" y="217710"/>
                  </a:lnTo>
                  <a:lnTo>
                    <a:pt x="176382" y="284130"/>
                  </a:lnTo>
                  <a:lnTo>
                    <a:pt x="211068" y="310698"/>
                  </a:lnTo>
                  <a:lnTo>
                    <a:pt x="230994" y="245016"/>
                  </a:lnTo>
                  <a:lnTo>
                    <a:pt x="297414" y="245016"/>
                  </a:lnTo>
                  <a:lnTo>
                    <a:pt x="350550" y="416970"/>
                  </a:lnTo>
                  <a:lnTo>
                    <a:pt x="298890" y="377856"/>
                  </a:lnTo>
                  <a:lnTo>
                    <a:pt x="264204" y="408114"/>
                  </a:lnTo>
                  <a:lnTo>
                    <a:pt x="427302" y="532836"/>
                  </a:lnTo>
                  <a:lnTo>
                    <a:pt x="365310" y="326934"/>
                  </a:lnTo>
                  <a:lnTo>
                    <a:pt x="528408" y="202212"/>
                  </a:lnTo>
                  <a:close/>
                  <a:moveTo>
                    <a:pt x="179334" y="417708"/>
                  </a:moveTo>
                  <a:lnTo>
                    <a:pt x="199260" y="353502"/>
                  </a:lnTo>
                  <a:lnTo>
                    <a:pt x="178596" y="338004"/>
                  </a:lnTo>
                  <a:lnTo>
                    <a:pt x="230994" y="377856"/>
                  </a:lnTo>
                  <a:close/>
                  <a:moveTo>
                    <a:pt x="245754" y="202212"/>
                  </a:moveTo>
                  <a:lnTo>
                    <a:pt x="265680" y="138744"/>
                  </a:lnTo>
                  <a:lnTo>
                    <a:pt x="285606" y="202212"/>
                  </a:lnTo>
                  <a:close/>
                  <a:moveTo>
                    <a:pt x="340956" y="245016"/>
                  </a:moveTo>
                  <a:lnTo>
                    <a:pt x="405162" y="245016"/>
                  </a:lnTo>
                  <a:lnTo>
                    <a:pt x="353502" y="284130"/>
                  </a:lnTo>
                  <a:lnTo>
                    <a:pt x="362358" y="314388"/>
                  </a:lnTo>
                  <a:close/>
                </a:path>
              </a:pathLst>
            </a:custGeom>
            <a:solidFill>
              <a:srgbClr val="0062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390C57CB-5D00-40C3-860C-006A6F39CD1F}"/>
              </a:ext>
            </a:extLst>
          </p:cNvPr>
          <p:cNvGrpSpPr/>
          <p:nvPr/>
        </p:nvGrpSpPr>
        <p:grpSpPr>
          <a:xfrm>
            <a:off x="7293809" y="1526355"/>
            <a:ext cx="1568988" cy="915119"/>
            <a:chOff x="7293809" y="1526355"/>
            <a:chExt cx="1568988" cy="915119"/>
          </a:xfrm>
        </p:grpSpPr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3490D4F-D3C3-4D1D-B1C0-EFCEA661B427}"/>
                </a:ext>
              </a:extLst>
            </p:cNvPr>
            <p:cNvSpPr/>
            <p:nvPr/>
          </p:nvSpPr>
          <p:spPr>
            <a:xfrm>
              <a:off x="7707088" y="1840743"/>
              <a:ext cx="1155708" cy="285605"/>
            </a:xfrm>
            <a:custGeom>
              <a:avLst/>
              <a:gdLst>
                <a:gd name="connsiteX0" fmla="*/ 187452 w 1155708"/>
                <a:gd name="connsiteY0" fmla="*/ 143172 h 285605"/>
                <a:gd name="connsiteX1" fmla="*/ 0 w 1155708"/>
                <a:gd name="connsiteY1" fmla="*/ 285606 h 285605"/>
                <a:gd name="connsiteX2" fmla="*/ 1155708 w 1155708"/>
                <a:gd name="connsiteY2" fmla="*/ 285606 h 285605"/>
                <a:gd name="connsiteX3" fmla="*/ 1155708 w 1155708"/>
                <a:gd name="connsiteY3" fmla="*/ 0 h 285605"/>
                <a:gd name="connsiteX4" fmla="*/ 0 w 1155708"/>
                <a:gd name="connsiteY4" fmla="*/ 0 h 285605"/>
                <a:gd name="connsiteX5" fmla="*/ 187452 w 1155708"/>
                <a:gd name="connsiteY5" fmla="*/ 143172 h 28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708" h="285605">
                  <a:moveTo>
                    <a:pt x="187452" y="143172"/>
                  </a:moveTo>
                  <a:lnTo>
                    <a:pt x="0" y="285606"/>
                  </a:lnTo>
                  <a:lnTo>
                    <a:pt x="1155708" y="285606"/>
                  </a:lnTo>
                  <a:lnTo>
                    <a:pt x="1155708" y="0"/>
                  </a:lnTo>
                  <a:lnTo>
                    <a:pt x="0" y="0"/>
                  </a:lnTo>
                  <a:lnTo>
                    <a:pt x="187452" y="14317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9BF8DE25-4AD4-4FE1-808A-CF9D47E25156}"/>
                </a:ext>
              </a:extLst>
            </p:cNvPr>
            <p:cNvSpPr/>
            <p:nvPr/>
          </p:nvSpPr>
          <p:spPr>
            <a:xfrm>
              <a:off x="7669451" y="1812699"/>
              <a:ext cx="1193346" cy="28044"/>
            </a:xfrm>
            <a:custGeom>
              <a:avLst/>
              <a:gdLst>
                <a:gd name="connsiteX0" fmla="*/ 37638 w 1193346"/>
                <a:gd name="connsiteY0" fmla="*/ 28044 h 28044"/>
                <a:gd name="connsiteX1" fmla="*/ 1193346 w 1193346"/>
                <a:gd name="connsiteY1" fmla="*/ 28044 h 28044"/>
                <a:gd name="connsiteX2" fmla="*/ 1193346 w 1193346"/>
                <a:gd name="connsiteY2" fmla="*/ 0 h 28044"/>
                <a:gd name="connsiteX3" fmla="*/ 0 w 1193346"/>
                <a:gd name="connsiteY3" fmla="*/ 0 h 28044"/>
                <a:gd name="connsiteX4" fmla="*/ 37638 w 1193346"/>
                <a:gd name="connsiteY4" fmla="*/ 2804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3346" h="28044">
                  <a:moveTo>
                    <a:pt x="37638" y="28044"/>
                  </a:moveTo>
                  <a:lnTo>
                    <a:pt x="1193346" y="28044"/>
                  </a:lnTo>
                  <a:lnTo>
                    <a:pt x="1193346" y="0"/>
                  </a:lnTo>
                  <a:lnTo>
                    <a:pt x="0" y="0"/>
                  </a:lnTo>
                  <a:lnTo>
                    <a:pt x="37638" y="280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599E9FB7-C274-4FF4-9372-A15E3566511C}"/>
                </a:ext>
              </a:extLst>
            </p:cNvPr>
            <p:cNvSpPr/>
            <p:nvPr/>
          </p:nvSpPr>
          <p:spPr>
            <a:xfrm>
              <a:off x="7293809" y="1526355"/>
              <a:ext cx="1568988" cy="286344"/>
            </a:xfrm>
            <a:custGeom>
              <a:avLst/>
              <a:gdLst>
                <a:gd name="connsiteX0" fmla="*/ 0 w 1568988"/>
                <a:gd name="connsiteY0" fmla="*/ 0 h 286344"/>
                <a:gd name="connsiteX1" fmla="*/ 375642 w 1568988"/>
                <a:gd name="connsiteY1" fmla="*/ 286344 h 286344"/>
                <a:gd name="connsiteX2" fmla="*/ 1568988 w 1568988"/>
                <a:gd name="connsiteY2" fmla="*/ 286344 h 286344"/>
                <a:gd name="connsiteX3" fmla="*/ 1568988 w 1568988"/>
                <a:gd name="connsiteY3" fmla="*/ 0 h 286344"/>
                <a:gd name="connsiteX4" fmla="*/ 0 w 1568988"/>
                <a:gd name="connsiteY4" fmla="*/ 0 h 28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286344">
                  <a:moveTo>
                    <a:pt x="0" y="0"/>
                  </a:moveTo>
                  <a:lnTo>
                    <a:pt x="375642" y="286344"/>
                  </a:lnTo>
                  <a:lnTo>
                    <a:pt x="1568988" y="286344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16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747FCFDE-EDEF-4DCA-B425-C9B4F38D034E}"/>
                </a:ext>
              </a:extLst>
            </p:cNvPr>
            <p:cNvSpPr/>
            <p:nvPr/>
          </p:nvSpPr>
          <p:spPr>
            <a:xfrm>
              <a:off x="7668712" y="2126349"/>
              <a:ext cx="1194084" cy="29519"/>
            </a:xfrm>
            <a:custGeom>
              <a:avLst/>
              <a:gdLst>
                <a:gd name="connsiteX0" fmla="*/ 0 w 1194084"/>
                <a:gd name="connsiteY0" fmla="*/ 29520 h 29519"/>
                <a:gd name="connsiteX1" fmla="*/ 1194084 w 1194084"/>
                <a:gd name="connsiteY1" fmla="*/ 29520 h 29519"/>
                <a:gd name="connsiteX2" fmla="*/ 1194084 w 1194084"/>
                <a:gd name="connsiteY2" fmla="*/ 0 h 29519"/>
                <a:gd name="connsiteX3" fmla="*/ 38376 w 1194084"/>
                <a:gd name="connsiteY3" fmla="*/ 0 h 29519"/>
                <a:gd name="connsiteX4" fmla="*/ 0 w 1194084"/>
                <a:gd name="connsiteY4" fmla="*/ 2952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4084" h="29519">
                  <a:moveTo>
                    <a:pt x="0" y="29520"/>
                  </a:moveTo>
                  <a:lnTo>
                    <a:pt x="1194084" y="29520"/>
                  </a:lnTo>
                  <a:lnTo>
                    <a:pt x="1194084" y="0"/>
                  </a:lnTo>
                  <a:lnTo>
                    <a:pt x="38376" y="0"/>
                  </a:lnTo>
                  <a:lnTo>
                    <a:pt x="0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74CCEE34-1064-47D4-ACB6-FD6374223D65}"/>
                </a:ext>
              </a:extLst>
            </p:cNvPr>
            <p:cNvSpPr/>
            <p:nvPr/>
          </p:nvSpPr>
          <p:spPr>
            <a:xfrm>
              <a:off x="7293809" y="2155868"/>
              <a:ext cx="1568988" cy="285605"/>
            </a:xfrm>
            <a:custGeom>
              <a:avLst/>
              <a:gdLst>
                <a:gd name="connsiteX0" fmla="*/ 0 w 1568988"/>
                <a:gd name="connsiteY0" fmla="*/ 285606 h 285605"/>
                <a:gd name="connsiteX1" fmla="*/ 1568988 w 1568988"/>
                <a:gd name="connsiteY1" fmla="*/ 285606 h 285605"/>
                <a:gd name="connsiteX2" fmla="*/ 1568988 w 1568988"/>
                <a:gd name="connsiteY2" fmla="*/ 0 h 285605"/>
                <a:gd name="connsiteX3" fmla="*/ 374904 w 1568988"/>
                <a:gd name="connsiteY3" fmla="*/ 0 h 285605"/>
                <a:gd name="connsiteX4" fmla="*/ 0 w 1568988"/>
                <a:gd name="connsiteY4" fmla="*/ 285606 h 28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285605">
                  <a:moveTo>
                    <a:pt x="0" y="285606"/>
                  </a:moveTo>
                  <a:lnTo>
                    <a:pt x="1568988" y="285606"/>
                  </a:lnTo>
                  <a:lnTo>
                    <a:pt x="1568988" y="0"/>
                  </a:lnTo>
                  <a:lnTo>
                    <a:pt x="374904" y="0"/>
                  </a:lnTo>
                  <a:lnTo>
                    <a:pt x="0" y="285606"/>
                  </a:lnTo>
                  <a:close/>
                </a:path>
              </a:pathLst>
            </a:custGeom>
            <a:solidFill>
              <a:srgbClr val="FCE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C420549-942E-407E-867F-C5020054B74B}"/>
                </a:ext>
              </a:extLst>
            </p:cNvPr>
            <p:cNvSpPr/>
            <p:nvPr/>
          </p:nvSpPr>
          <p:spPr>
            <a:xfrm>
              <a:off x="7293809" y="1526355"/>
              <a:ext cx="600732" cy="915119"/>
            </a:xfrm>
            <a:custGeom>
              <a:avLst/>
              <a:gdLst>
                <a:gd name="connsiteX0" fmla="*/ 413280 w 600732"/>
                <a:gd name="connsiteY0" fmla="*/ 599994 h 915119"/>
                <a:gd name="connsiteX1" fmla="*/ 600732 w 600732"/>
                <a:gd name="connsiteY1" fmla="*/ 457560 h 915119"/>
                <a:gd name="connsiteX2" fmla="*/ 413280 w 600732"/>
                <a:gd name="connsiteY2" fmla="*/ 315126 h 915119"/>
                <a:gd name="connsiteX3" fmla="*/ 375642 w 600732"/>
                <a:gd name="connsiteY3" fmla="*/ 286344 h 915119"/>
                <a:gd name="connsiteX4" fmla="*/ 0 w 600732"/>
                <a:gd name="connsiteY4" fmla="*/ 0 h 915119"/>
                <a:gd name="connsiteX5" fmla="*/ 0 w 600732"/>
                <a:gd name="connsiteY5" fmla="*/ 915120 h 915119"/>
                <a:gd name="connsiteX6" fmla="*/ 374904 w 600732"/>
                <a:gd name="connsiteY6" fmla="*/ 629514 h 915119"/>
                <a:gd name="connsiteX7" fmla="*/ 199998 w 600732"/>
                <a:gd name="connsiteY7" fmla="*/ 547596 h 915119"/>
                <a:gd name="connsiteX8" fmla="*/ 88560 w 600732"/>
                <a:gd name="connsiteY8" fmla="*/ 629514 h 915119"/>
                <a:gd name="connsiteX9" fmla="*/ 118818 w 600732"/>
                <a:gd name="connsiteY9" fmla="*/ 538740 h 915119"/>
                <a:gd name="connsiteX10" fmla="*/ 103320 w 600732"/>
                <a:gd name="connsiteY10" fmla="*/ 538740 h 915119"/>
                <a:gd name="connsiteX11" fmla="*/ 73800 w 600732"/>
                <a:gd name="connsiteY11" fmla="*/ 569736 h 915119"/>
                <a:gd name="connsiteX12" fmla="*/ 73800 w 600732"/>
                <a:gd name="connsiteY12" fmla="*/ 571212 h 915119"/>
                <a:gd name="connsiteX13" fmla="*/ 70110 w 600732"/>
                <a:gd name="connsiteY13" fmla="*/ 571212 h 915119"/>
                <a:gd name="connsiteX14" fmla="*/ 50922 w 600732"/>
                <a:gd name="connsiteY14" fmla="*/ 549072 h 915119"/>
                <a:gd name="connsiteX15" fmla="*/ 50922 w 600732"/>
                <a:gd name="connsiteY15" fmla="*/ 549072 h 915119"/>
                <a:gd name="connsiteX16" fmla="*/ 80442 w 600732"/>
                <a:gd name="connsiteY16" fmla="*/ 516600 h 915119"/>
                <a:gd name="connsiteX17" fmla="*/ 92988 w 600732"/>
                <a:gd name="connsiteY17" fmla="*/ 516600 h 915119"/>
                <a:gd name="connsiteX18" fmla="*/ 109224 w 600732"/>
                <a:gd name="connsiteY18" fmla="*/ 500364 h 915119"/>
                <a:gd name="connsiteX19" fmla="*/ 109224 w 600732"/>
                <a:gd name="connsiteY19" fmla="*/ 500364 h 915119"/>
                <a:gd name="connsiteX20" fmla="*/ 109224 w 600732"/>
                <a:gd name="connsiteY20" fmla="*/ 500364 h 915119"/>
                <a:gd name="connsiteX21" fmla="*/ 109224 w 600732"/>
                <a:gd name="connsiteY21" fmla="*/ 500364 h 915119"/>
                <a:gd name="connsiteX22" fmla="*/ 109224 w 600732"/>
                <a:gd name="connsiteY22" fmla="*/ 500364 h 915119"/>
                <a:gd name="connsiteX23" fmla="*/ 109224 w 600732"/>
                <a:gd name="connsiteY23" fmla="*/ 500364 h 915119"/>
                <a:gd name="connsiteX24" fmla="*/ 109224 w 600732"/>
                <a:gd name="connsiteY24" fmla="*/ 483390 h 915119"/>
                <a:gd name="connsiteX25" fmla="*/ 19926 w 600732"/>
                <a:gd name="connsiteY25" fmla="*/ 416970 h 915119"/>
                <a:gd name="connsiteX26" fmla="*/ 73800 w 600732"/>
                <a:gd name="connsiteY26" fmla="*/ 416970 h 915119"/>
                <a:gd name="connsiteX27" fmla="*/ 108486 w 600732"/>
                <a:gd name="connsiteY27" fmla="*/ 369000 h 915119"/>
                <a:gd name="connsiteX28" fmla="*/ 116604 w 600732"/>
                <a:gd name="connsiteY28" fmla="*/ 369000 h 915119"/>
                <a:gd name="connsiteX29" fmla="*/ 132102 w 600732"/>
                <a:gd name="connsiteY29" fmla="*/ 369000 h 915119"/>
                <a:gd name="connsiteX30" fmla="*/ 146759 w 600732"/>
                <a:gd name="connsiteY30" fmla="*/ 354137 h 915119"/>
                <a:gd name="connsiteX31" fmla="*/ 153504 w 600732"/>
                <a:gd name="connsiteY31" fmla="*/ 355716 h 915119"/>
                <a:gd name="connsiteX32" fmla="*/ 172692 w 600732"/>
                <a:gd name="connsiteY32" fmla="*/ 369000 h 915119"/>
                <a:gd name="connsiteX33" fmla="*/ 199998 w 600732"/>
                <a:gd name="connsiteY33" fmla="*/ 284130 h 915119"/>
                <a:gd name="connsiteX34" fmla="*/ 232470 w 600732"/>
                <a:gd name="connsiteY34" fmla="*/ 383760 h 915119"/>
                <a:gd name="connsiteX35" fmla="*/ 232470 w 600732"/>
                <a:gd name="connsiteY35" fmla="*/ 383760 h 915119"/>
                <a:gd name="connsiteX36" fmla="*/ 245754 w 600732"/>
                <a:gd name="connsiteY36" fmla="*/ 383760 h 915119"/>
                <a:gd name="connsiteX37" fmla="*/ 263466 w 600732"/>
                <a:gd name="connsiteY37" fmla="*/ 369000 h 915119"/>
                <a:gd name="connsiteX38" fmla="*/ 263466 w 600732"/>
                <a:gd name="connsiteY38" fmla="*/ 359406 h 915119"/>
                <a:gd name="connsiteX39" fmla="*/ 263466 w 600732"/>
                <a:gd name="connsiteY39" fmla="*/ 359406 h 915119"/>
                <a:gd name="connsiteX40" fmla="*/ 263466 w 600732"/>
                <a:gd name="connsiteY40" fmla="*/ 359406 h 915119"/>
                <a:gd name="connsiteX41" fmla="*/ 276012 w 600732"/>
                <a:gd name="connsiteY41" fmla="*/ 369000 h 915119"/>
                <a:gd name="connsiteX42" fmla="*/ 280440 w 600732"/>
                <a:gd name="connsiteY42" fmla="*/ 369000 h 915119"/>
                <a:gd name="connsiteX43" fmla="*/ 280440 w 600732"/>
                <a:gd name="connsiteY43" fmla="*/ 369000 h 915119"/>
                <a:gd name="connsiteX44" fmla="*/ 280440 w 600732"/>
                <a:gd name="connsiteY44" fmla="*/ 374166 h 915119"/>
                <a:gd name="connsiteX45" fmla="*/ 280440 w 600732"/>
                <a:gd name="connsiteY45" fmla="*/ 374166 h 915119"/>
                <a:gd name="connsiteX46" fmla="*/ 343170 w 600732"/>
                <a:gd name="connsiteY46" fmla="*/ 329148 h 915119"/>
                <a:gd name="connsiteX47" fmla="*/ 343170 w 600732"/>
                <a:gd name="connsiteY47" fmla="*/ 329148 h 915119"/>
                <a:gd name="connsiteX48" fmla="*/ 343170 w 600732"/>
                <a:gd name="connsiteY48" fmla="*/ 329148 h 915119"/>
                <a:gd name="connsiteX49" fmla="*/ 284868 w 600732"/>
                <a:gd name="connsiteY49" fmla="*/ 385236 h 915119"/>
                <a:gd name="connsiteX50" fmla="*/ 277488 w 600732"/>
                <a:gd name="connsiteY50" fmla="*/ 385236 h 915119"/>
                <a:gd name="connsiteX51" fmla="*/ 243540 w 600732"/>
                <a:gd name="connsiteY51" fmla="*/ 415494 h 915119"/>
                <a:gd name="connsiteX52" fmla="*/ 233946 w 600732"/>
                <a:gd name="connsiteY52" fmla="*/ 408852 h 915119"/>
                <a:gd name="connsiteX53" fmla="*/ 233946 w 600732"/>
                <a:gd name="connsiteY53" fmla="*/ 408852 h 915119"/>
                <a:gd name="connsiteX54" fmla="*/ 233946 w 600732"/>
                <a:gd name="connsiteY54" fmla="*/ 419922 h 915119"/>
                <a:gd name="connsiteX55" fmla="*/ 380808 w 600732"/>
                <a:gd name="connsiteY55" fmla="*/ 419922 h 915119"/>
                <a:gd name="connsiteX56" fmla="*/ 289296 w 600732"/>
                <a:gd name="connsiteY56" fmla="*/ 486342 h 915119"/>
                <a:gd name="connsiteX57" fmla="*/ 302580 w 600732"/>
                <a:gd name="connsiteY57" fmla="*/ 530622 h 915119"/>
                <a:gd name="connsiteX58" fmla="*/ 302580 w 600732"/>
                <a:gd name="connsiteY58" fmla="*/ 530622 h 915119"/>
                <a:gd name="connsiteX59" fmla="*/ 327672 w 600732"/>
                <a:gd name="connsiteY59" fmla="*/ 558666 h 915119"/>
                <a:gd name="connsiteX60" fmla="*/ 318816 w 600732"/>
                <a:gd name="connsiteY60" fmla="*/ 569736 h 915119"/>
                <a:gd name="connsiteX61" fmla="*/ 295200 w 600732"/>
                <a:gd name="connsiteY61" fmla="*/ 538002 h 915119"/>
                <a:gd name="connsiteX62" fmla="*/ 295200 w 600732"/>
                <a:gd name="connsiteY62" fmla="*/ 538002 h 915119"/>
                <a:gd name="connsiteX63" fmla="*/ 283392 w 600732"/>
                <a:gd name="connsiteY63" fmla="*/ 538002 h 915119"/>
                <a:gd name="connsiteX64" fmla="*/ 313650 w 600732"/>
                <a:gd name="connsiteY64" fmla="*/ 631728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00732" h="915119">
                  <a:moveTo>
                    <a:pt x="413280" y="599994"/>
                  </a:moveTo>
                  <a:lnTo>
                    <a:pt x="600732" y="457560"/>
                  </a:lnTo>
                  <a:lnTo>
                    <a:pt x="413280" y="315126"/>
                  </a:lnTo>
                  <a:lnTo>
                    <a:pt x="375642" y="286344"/>
                  </a:lnTo>
                  <a:lnTo>
                    <a:pt x="0" y="0"/>
                  </a:lnTo>
                  <a:lnTo>
                    <a:pt x="0" y="915120"/>
                  </a:lnTo>
                  <a:lnTo>
                    <a:pt x="374904" y="629514"/>
                  </a:lnTo>
                  <a:close/>
                  <a:moveTo>
                    <a:pt x="199998" y="547596"/>
                  </a:moveTo>
                  <a:lnTo>
                    <a:pt x="88560" y="629514"/>
                  </a:lnTo>
                  <a:lnTo>
                    <a:pt x="118818" y="538740"/>
                  </a:lnTo>
                  <a:lnTo>
                    <a:pt x="103320" y="538740"/>
                  </a:lnTo>
                  <a:lnTo>
                    <a:pt x="73800" y="569736"/>
                  </a:lnTo>
                  <a:lnTo>
                    <a:pt x="73800" y="571212"/>
                  </a:lnTo>
                  <a:lnTo>
                    <a:pt x="70110" y="571212"/>
                  </a:lnTo>
                  <a:lnTo>
                    <a:pt x="50922" y="549072"/>
                  </a:lnTo>
                  <a:lnTo>
                    <a:pt x="50922" y="549072"/>
                  </a:lnTo>
                  <a:lnTo>
                    <a:pt x="80442" y="516600"/>
                  </a:lnTo>
                  <a:cubicBezTo>
                    <a:pt x="84580" y="515745"/>
                    <a:pt x="88850" y="515745"/>
                    <a:pt x="92988" y="516600"/>
                  </a:cubicBezTo>
                  <a:lnTo>
                    <a:pt x="109224" y="500364"/>
                  </a:lnTo>
                  <a:lnTo>
                    <a:pt x="109224" y="500364"/>
                  </a:lnTo>
                  <a:lnTo>
                    <a:pt x="109224" y="500364"/>
                  </a:lnTo>
                  <a:lnTo>
                    <a:pt x="109224" y="500364"/>
                  </a:lnTo>
                  <a:lnTo>
                    <a:pt x="109224" y="500364"/>
                  </a:lnTo>
                  <a:lnTo>
                    <a:pt x="109224" y="500364"/>
                  </a:lnTo>
                  <a:lnTo>
                    <a:pt x="109224" y="483390"/>
                  </a:lnTo>
                  <a:lnTo>
                    <a:pt x="19926" y="416970"/>
                  </a:lnTo>
                  <a:lnTo>
                    <a:pt x="73800" y="416970"/>
                  </a:lnTo>
                  <a:lnTo>
                    <a:pt x="108486" y="369000"/>
                  </a:lnTo>
                  <a:lnTo>
                    <a:pt x="116604" y="369000"/>
                  </a:lnTo>
                  <a:lnTo>
                    <a:pt x="132102" y="369000"/>
                  </a:lnTo>
                  <a:cubicBezTo>
                    <a:pt x="132045" y="360849"/>
                    <a:pt x="138607" y="354194"/>
                    <a:pt x="146759" y="354137"/>
                  </a:cubicBezTo>
                  <a:cubicBezTo>
                    <a:pt x="149100" y="354121"/>
                    <a:pt x="151413" y="354662"/>
                    <a:pt x="153504" y="355716"/>
                  </a:cubicBezTo>
                  <a:lnTo>
                    <a:pt x="172692" y="369000"/>
                  </a:lnTo>
                  <a:lnTo>
                    <a:pt x="199998" y="284130"/>
                  </a:lnTo>
                  <a:lnTo>
                    <a:pt x="232470" y="383760"/>
                  </a:lnTo>
                  <a:lnTo>
                    <a:pt x="232470" y="383760"/>
                  </a:lnTo>
                  <a:lnTo>
                    <a:pt x="245754" y="383760"/>
                  </a:lnTo>
                  <a:lnTo>
                    <a:pt x="263466" y="369000"/>
                  </a:lnTo>
                  <a:lnTo>
                    <a:pt x="263466" y="359406"/>
                  </a:lnTo>
                  <a:lnTo>
                    <a:pt x="263466" y="359406"/>
                  </a:lnTo>
                  <a:lnTo>
                    <a:pt x="263466" y="359406"/>
                  </a:lnTo>
                  <a:lnTo>
                    <a:pt x="276012" y="369000"/>
                  </a:lnTo>
                  <a:cubicBezTo>
                    <a:pt x="276012" y="369000"/>
                    <a:pt x="276012" y="369000"/>
                    <a:pt x="280440" y="369000"/>
                  </a:cubicBezTo>
                  <a:lnTo>
                    <a:pt x="280440" y="369000"/>
                  </a:lnTo>
                  <a:cubicBezTo>
                    <a:pt x="281548" y="370544"/>
                    <a:pt x="281548" y="372622"/>
                    <a:pt x="280440" y="374166"/>
                  </a:cubicBezTo>
                  <a:lnTo>
                    <a:pt x="280440" y="374166"/>
                  </a:lnTo>
                  <a:lnTo>
                    <a:pt x="343170" y="329148"/>
                  </a:lnTo>
                  <a:lnTo>
                    <a:pt x="343170" y="329148"/>
                  </a:lnTo>
                  <a:lnTo>
                    <a:pt x="343170" y="329148"/>
                  </a:lnTo>
                  <a:lnTo>
                    <a:pt x="284868" y="385236"/>
                  </a:lnTo>
                  <a:cubicBezTo>
                    <a:pt x="282634" y="386728"/>
                    <a:pt x="279722" y="386728"/>
                    <a:pt x="277488" y="385236"/>
                  </a:cubicBezTo>
                  <a:lnTo>
                    <a:pt x="243540" y="415494"/>
                  </a:lnTo>
                  <a:cubicBezTo>
                    <a:pt x="241109" y="412338"/>
                    <a:pt x="237756" y="410017"/>
                    <a:pt x="233946" y="408852"/>
                  </a:cubicBezTo>
                  <a:lnTo>
                    <a:pt x="233946" y="408852"/>
                  </a:lnTo>
                  <a:lnTo>
                    <a:pt x="233946" y="419922"/>
                  </a:lnTo>
                  <a:lnTo>
                    <a:pt x="380808" y="419922"/>
                  </a:lnTo>
                  <a:lnTo>
                    <a:pt x="289296" y="486342"/>
                  </a:lnTo>
                  <a:lnTo>
                    <a:pt x="302580" y="530622"/>
                  </a:lnTo>
                  <a:lnTo>
                    <a:pt x="302580" y="530622"/>
                  </a:lnTo>
                  <a:lnTo>
                    <a:pt x="327672" y="558666"/>
                  </a:lnTo>
                  <a:cubicBezTo>
                    <a:pt x="327672" y="566046"/>
                    <a:pt x="327672" y="567522"/>
                    <a:pt x="318816" y="569736"/>
                  </a:cubicBezTo>
                  <a:lnTo>
                    <a:pt x="295200" y="538002"/>
                  </a:lnTo>
                  <a:lnTo>
                    <a:pt x="295200" y="538002"/>
                  </a:lnTo>
                  <a:lnTo>
                    <a:pt x="283392" y="538002"/>
                  </a:lnTo>
                  <a:lnTo>
                    <a:pt x="313650" y="631728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5F30DD9C-B111-474C-891C-CCEA1D304097}"/>
                </a:ext>
              </a:extLst>
            </p:cNvPr>
            <p:cNvSpPr/>
            <p:nvPr/>
          </p:nvSpPr>
          <p:spPr>
            <a:xfrm>
              <a:off x="7417792" y="1902734"/>
              <a:ext cx="42066" cy="39851"/>
            </a:xfrm>
            <a:custGeom>
              <a:avLst/>
              <a:gdLst>
                <a:gd name="connsiteX0" fmla="*/ 42066 w 42066"/>
                <a:gd name="connsiteY0" fmla="*/ 16236 h 39851"/>
                <a:gd name="connsiteX1" fmla="*/ 37638 w 42066"/>
                <a:gd name="connsiteY1" fmla="*/ 11808 h 39851"/>
                <a:gd name="connsiteX2" fmla="*/ 28044 w 42066"/>
                <a:gd name="connsiteY2" fmla="*/ 11808 h 39851"/>
                <a:gd name="connsiteX3" fmla="*/ 17712 w 42066"/>
                <a:gd name="connsiteY3" fmla="*/ 0 h 39851"/>
                <a:gd name="connsiteX4" fmla="*/ 17712 w 42066"/>
                <a:gd name="connsiteY4" fmla="*/ 16974 h 39851"/>
                <a:gd name="connsiteX5" fmla="*/ 0 w 42066"/>
                <a:gd name="connsiteY5" fmla="*/ 39852 h 39851"/>
                <a:gd name="connsiteX6" fmla="*/ 34686 w 42066"/>
                <a:gd name="connsiteY6" fmla="*/ 3985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66" h="39851">
                  <a:moveTo>
                    <a:pt x="42066" y="16236"/>
                  </a:moveTo>
                  <a:lnTo>
                    <a:pt x="37638" y="11808"/>
                  </a:lnTo>
                  <a:cubicBezTo>
                    <a:pt x="37638" y="11808"/>
                    <a:pt x="31734" y="11808"/>
                    <a:pt x="28044" y="11808"/>
                  </a:cubicBezTo>
                  <a:lnTo>
                    <a:pt x="17712" y="0"/>
                  </a:lnTo>
                  <a:lnTo>
                    <a:pt x="17712" y="16974"/>
                  </a:lnTo>
                  <a:lnTo>
                    <a:pt x="0" y="39852"/>
                  </a:lnTo>
                  <a:lnTo>
                    <a:pt x="34686" y="39852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4F64211C-2A71-449F-A54A-53D5F7C66BB0}"/>
                </a:ext>
              </a:extLst>
            </p:cNvPr>
            <p:cNvSpPr/>
            <p:nvPr/>
          </p:nvSpPr>
          <p:spPr>
            <a:xfrm>
              <a:off x="7405984" y="2020077"/>
              <a:ext cx="737" cy="1475"/>
            </a:xfrm>
            <a:custGeom>
              <a:avLst/>
              <a:gdLst>
                <a:gd name="connsiteX0" fmla="*/ 0 w 737"/>
                <a:gd name="connsiteY0" fmla="*/ 738 h 1475"/>
                <a:gd name="connsiteX1" fmla="*/ 0 w 737"/>
                <a:gd name="connsiteY1" fmla="*/ 1476 h 1475"/>
                <a:gd name="connsiteX2" fmla="*/ 738 w 737"/>
                <a:gd name="connsiteY2" fmla="*/ 738 h 1475"/>
                <a:gd name="connsiteX3" fmla="*/ 738 w 737"/>
                <a:gd name="connsiteY3" fmla="*/ 0 h 1475"/>
                <a:gd name="connsiteX4" fmla="*/ 0 w 737"/>
                <a:gd name="connsiteY4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1475">
                  <a:moveTo>
                    <a:pt x="0" y="738"/>
                  </a:moveTo>
                  <a:lnTo>
                    <a:pt x="0" y="1476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9560CBAC-69A3-42D0-8FCD-AB601A47548B}"/>
                </a:ext>
              </a:extLst>
            </p:cNvPr>
            <p:cNvSpPr/>
            <p:nvPr/>
          </p:nvSpPr>
          <p:spPr>
            <a:xfrm>
              <a:off x="7397866" y="2064356"/>
              <a:ext cx="13284" cy="73800"/>
            </a:xfrm>
            <a:custGeom>
              <a:avLst/>
              <a:gdLst>
                <a:gd name="connsiteX0" fmla="*/ 0 w 13284"/>
                <a:gd name="connsiteY0" fmla="*/ 0 h 73800"/>
                <a:gd name="connsiteX1" fmla="*/ 0 w 13284"/>
                <a:gd name="connsiteY1" fmla="*/ 0 h 73800"/>
                <a:gd name="connsiteX2" fmla="*/ 13284 w 13284"/>
                <a:gd name="connsiteY2" fmla="*/ 0 h 73800"/>
                <a:gd name="connsiteX3" fmla="*/ 0 w 13284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84" h="73800">
                  <a:moveTo>
                    <a:pt x="0" y="0"/>
                  </a:moveTo>
                  <a:lnTo>
                    <a:pt x="0" y="0"/>
                  </a:lnTo>
                  <a:lnTo>
                    <a:pt x="132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E3539464-AEB5-4AAE-8524-E0A0D0D0A541}"/>
                </a:ext>
              </a:extLst>
            </p:cNvPr>
            <p:cNvSpPr/>
            <p:nvPr/>
          </p:nvSpPr>
          <p:spPr>
            <a:xfrm>
              <a:off x="7345468" y="20739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8672F853-8FF2-4BED-BD7F-64D8A70A9794}"/>
                </a:ext>
              </a:extLst>
            </p:cNvPr>
            <p:cNvSpPr/>
            <p:nvPr/>
          </p:nvSpPr>
          <p:spPr>
            <a:xfrm>
              <a:off x="7435504" y="1902734"/>
              <a:ext cx="4428" cy="5166"/>
            </a:xfrm>
            <a:custGeom>
              <a:avLst/>
              <a:gdLst>
                <a:gd name="connsiteX0" fmla="*/ 0 w 4428"/>
                <a:gd name="connsiteY0" fmla="*/ 0 h 5166"/>
                <a:gd name="connsiteX1" fmla="*/ 0 w 4428"/>
                <a:gd name="connsiteY1" fmla="*/ 1476 h 5166"/>
                <a:gd name="connsiteX2" fmla="*/ 4428 w 4428"/>
                <a:gd name="connsiteY2" fmla="*/ 5166 h 5166"/>
                <a:gd name="connsiteX3" fmla="*/ 0 w 4428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5166">
                  <a:moveTo>
                    <a:pt x="0" y="0"/>
                  </a:moveTo>
                  <a:lnTo>
                    <a:pt x="0" y="1476"/>
                  </a:lnTo>
                  <a:lnTo>
                    <a:pt x="4428" y="5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497F91D0-77B9-46A4-87AF-7F801C94A351}"/>
                </a:ext>
              </a:extLst>
            </p:cNvPr>
            <p:cNvSpPr/>
            <p:nvPr/>
          </p:nvSpPr>
          <p:spPr>
            <a:xfrm>
              <a:off x="7471667" y="1949966"/>
              <a:ext cx="5165" cy="5166"/>
            </a:xfrm>
            <a:custGeom>
              <a:avLst/>
              <a:gdLst>
                <a:gd name="connsiteX0" fmla="*/ 5166 w 5165"/>
                <a:gd name="connsiteY0" fmla="*/ 738 h 5166"/>
                <a:gd name="connsiteX1" fmla="*/ 5166 w 5165"/>
                <a:gd name="connsiteY1" fmla="*/ 0 h 5166"/>
                <a:gd name="connsiteX2" fmla="*/ 0 w 5165"/>
                <a:gd name="connsiteY2" fmla="*/ 5166 h 5166"/>
                <a:gd name="connsiteX3" fmla="*/ 5166 w 5165"/>
                <a:gd name="connsiteY3" fmla="*/ 73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5166">
                  <a:moveTo>
                    <a:pt x="5166" y="738"/>
                  </a:moveTo>
                  <a:lnTo>
                    <a:pt x="5166" y="0"/>
                  </a:lnTo>
                  <a:lnTo>
                    <a:pt x="0" y="5166"/>
                  </a:lnTo>
                  <a:lnTo>
                    <a:pt x="5166" y="738"/>
                  </a:lnTo>
                  <a:close/>
                </a:path>
              </a:pathLst>
            </a:custGeom>
            <a:solidFill>
              <a:srgbClr val="FCE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0EF3133-47DD-4ADD-9972-65E7FC71EA3A}"/>
                </a:ext>
              </a:extLst>
            </p:cNvPr>
            <p:cNvSpPr/>
            <p:nvPr/>
          </p:nvSpPr>
          <p:spPr>
            <a:xfrm>
              <a:off x="7383845" y="1979486"/>
              <a:ext cx="3689" cy="5166"/>
            </a:xfrm>
            <a:custGeom>
              <a:avLst/>
              <a:gdLst>
                <a:gd name="connsiteX0" fmla="*/ 0 w 3689"/>
                <a:gd name="connsiteY0" fmla="*/ 4428 h 5166"/>
                <a:gd name="connsiteX1" fmla="*/ 0 w 3689"/>
                <a:gd name="connsiteY1" fmla="*/ 5166 h 5166"/>
                <a:gd name="connsiteX2" fmla="*/ 3690 w 3689"/>
                <a:gd name="connsiteY2" fmla="*/ 0 h 5166"/>
                <a:gd name="connsiteX3" fmla="*/ 0 w 3689"/>
                <a:gd name="connsiteY3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5166">
                  <a:moveTo>
                    <a:pt x="0" y="4428"/>
                  </a:moveTo>
                  <a:lnTo>
                    <a:pt x="0" y="5166"/>
                  </a:lnTo>
                  <a:lnTo>
                    <a:pt x="369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FCE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486838F3-619B-43AB-A90D-3F7077C5567E}"/>
                </a:ext>
              </a:extLst>
            </p:cNvPr>
            <p:cNvSpPr/>
            <p:nvPr/>
          </p:nvSpPr>
          <p:spPr>
            <a:xfrm>
              <a:off x="7500448" y="1938158"/>
              <a:ext cx="8856" cy="8118"/>
            </a:xfrm>
            <a:custGeom>
              <a:avLst/>
              <a:gdLst>
                <a:gd name="connsiteX0" fmla="*/ 8856 w 8856"/>
                <a:gd name="connsiteY0" fmla="*/ 0 h 8118"/>
                <a:gd name="connsiteX1" fmla="*/ 0 w 8856"/>
                <a:gd name="connsiteY1" fmla="*/ 8118 h 8118"/>
                <a:gd name="connsiteX2" fmla="*/ 0 w 8856"/>
                <a:gd name="connsiteY2" fmla="*/ 8118 h 8118"/>
                <a:gd name="connsiteX3" fmla="*/ 0 w 8856"/>
                <a:gd name="connsiteY3" fmla="*/ 8118 h 8118"/>
                <a:gd name="connsiteX4" fmla="*/ 7380 w 8856"/>
                <a:gd name="connsiteY4" fmla="*/ 738 h 8118"/>
                <a:gd name="connsiteX5" fmla="*/ 7380 w 8856"/>
                <a:gd name="connsiteY5" fmla="*/ 73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6" h="8118">
                  <a:moveTo>
                    <a:pt x="8856" y="0"/>
                  </a:moveTo>
                  <a:lnTo>
                    <a:pt x="0" y="8118"/>
                  </a:ln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  <a:lnTo>
                    <a:pt x="7380" y="738"/>
                  </a:lnTo>
                  <a:lnTo>
                    <a:pt x="7380" y="738"/>
                  </a:lnTo>
                  <a:close/>
                </a:path>
              </a:pathLst>
            </a:custGeom>
            <a:solidFill>
              <a:srgbClr val="FCE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82F5EE73-8C17-46AF-A422-074BD69CF991}"/>
                </a:ext>
              </a:extLst>
            </p:cNvPr>
            <p:cNvSpPr/>
            <p:nvPr/>
          </p:nvSpPr>
          <p:spPr>
            <a:xfrm>
              <a:off x="7515209" y="1933730"/>
              <a:ext cx="159407" cy="77490"/>
            </a:xfrm>
            <a:custGeom>
              <a:avLst/>
              <a:gdLst>
                <a:gd name="connsiteX0" fmla="*/ 4428 w 159407"/>
                <a:gd name="connsiteY0" fmla="*/ 14760 h 77490"/>
                <a:gd name="connsiteX1" fmla="*/ 0 w 159407"/>
                <a:gd name="connsiteY1" fmla="*/ 23616 h 77490"/>
                <a:gd name="connsiteX2" fmla="*/ 0 w 159407"/>
                <a:gd name="connsiteY2" fmla="*/ 23616 h 77490"/>
                <a:gd name="connsiteX3" fmla="*/ 49446 w 159407"/>
                <a:gd name="connsiteY3" fmla="*/ 35424 h 77490"/>
                <a:gd name="connsiteX4" fmla="*/ 57564 w 159407"/>
                <a:gd name="connsiteY4" fmla="*/ 44280 h 77490"/>
                <a:gd name="connsiteX5" fmla="*/ 67896 w 159407"/>
                <a:gd name="connsiteY5" fmla="*/ 77490 h 77490"/>
                <a:gd name="connsiteX6" fmla="*/ 159408 w 159407"/>
                <a:gd name="connsiteY6" fmla="*/ 11070 h 77490"/>
                <a:gd name="connsiteX7" fmla="*/ 20664 w 159407"/>
                <a:gd name="connsiteY7" fmla="*/ 11070 h 77490"/>
                <a:gd name="connsiteX8" fmla="*/ 20664 w 159407"/>
                <a:gd name="connsiteY8" fmla="*/ 0 h 77490"/>
                <a:gd name="connsiteX9" fmla="*/ 10332 w 159407"/>
                <a:gd name="connsiteY9" fmla="*/ 9594 h 77490"/>
                <a:gd name="connsiteX10" fmla="*/ 4428 w 159407"/>
                <a:gd name="connsiteY10" fmla="*/ 14760 h 7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9407" h="77490">
                  <a:moveTo>
                    <a:pt x="4428" y="14760"/>
                  </a:moveTo>
                  <a:lnTo>
                    <a:pt x="0" y="23616"/>
                  </a:lnTo>
                  <a:lnTo>
                    <a:pt x="0" y="23616"/>
                  </a:lnTo>
                  <a:cubicBezTo>
                    <a:pt x="17305" y="22359"/>
                    <a:pt x="34576" y="26483"/>
                    <a:pt x="49446" y="35424"/>
                  </a:cubicBezTo>
                  <a:lnTo>
                    <a:pt x="57564" y="44280"/>
                  </a:lnTo>
                  <a:lnTo>
                    <a:pt x="67896" y="77490"/>
                  </a:lnTo>
                  <a:lnTo>
                    <a:pt x="159408" y="11070"/>
                  </a:lnTo>
                  <a:lnTo>
                    <a:pt x="20664" y="11070"/>
                  </a:lnTo>
                  <a:lnTo>
                    <a:pt x="20664" y="0"/>
                  </a:lnTo>
                  <a:lnTo>
                    <a:pt x="10332" y="9594"/>
                  </a:lnTo>
                  <a:cubicBezTo>
                    <a:pt x="9700" y="12418"/>
                    <a:pt x="7311" y="14508"/>
                    <a:pt x="4428" y="14760"/>
                  </a:cubicBezTo>
                  <a:close/>
                </a:path>
              </a:pathLst>
            </a:custGeom>
            <a:solidFill>
              <a:srgbClr val="FCE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B0208F2B-E66B-4BF0-9062-DE18DEF965EB}"/>
                </a:ext>
              </a:extLst>
            </p:cNvPr>
            <p:cNvSpPr/>
            <p:nvPr/>
          </p:nvSpPr>
          <p:spPr>
            <a:xfrm>
              <a:off x="7313735" y="1921923"/>
              <a:ext cx="171215" cy="88559"/>
            </a:xfrm>
            <a:custGeom>
              <a:avLst/>
              <a:gdLst>
                <a:gd name="connsiteX0" fmla="*/ 95940 w 171215"/>
                <a:gd name="connsiteY0" fmla="*/ 85608 h 88559"/>
                <a:gd name="connsiteX1" fmla="*/ 102582 w 171215"/>
                <a:gd name="connsiteY1" fmla="*/ 54612 h 88559"/>
                <a:gd name="connsiteX2" fmla="*/ 112914 w 171215"/>
                <a:gd name="connsiteY2" fmla="*/ 47232 h 88559"/>
                <a:gd name="connsiteX3" fmla="*/ 151290 w 171215"/>
                <a:gd name="connsiteY3" fmla="*/ 39114 h 88559"/>
                <a:gd name="connsiteX4" fmla="*/ 151290 w 171215"/>
                <a:gd name="connsiteY4" fmla="*/ 39114 h 88559"/>
                <a:gd name="connsiteX5" fmla="*/ 163098 w 171215"/>
                <a:gd name="connsiteY5" fmla="*/ 29520 h 88559"/>
                <a:gd name="connsiteX6" fmla="*/ 163098 w 171215"/>
                <a:gd name="connsiteY6" fmla="*/ 29520 h 88559"/>
                <a:gd name="connsiteX7" fmla="*/ 163098 w 171215"/>
                <a:gd name="connsiteY7" fmla="*/ 29520 h 88559"/>
                <a:gd name="connsiteX8" fmla="*/ 171216 w 171215"/>
                <a:gd name="connsiteY8" fmla="*/ 38376 h 88559"/>
                <a:gd name="connsiteX9" fmla="*/ 171216 w 171215"/>
                <a:gd name="connsiteY9" fmla="*/ 38376 h 88559"/>
                <a:gd name="connsiteX10" fmla="*/ 171216 w 171215"/>
                <a:gd name="connsiteY10" fmla="*/ 38376 h 88559"/>
                <a:gd name="connsiteX11" fmla="*/ 171216 w 171215"/>
                <a:gd name="connsiteY11" fmla="*/ 38376 h 88559"/>
                <a:gd name="connsiteX12" fmla="*/ 166050 w 171215"/>
                <a:gd name="connsiteY12" fmla="*/ 38376 h 88559"/>
                <a:gd name="connsiteX13" fmla="*/ 160884 w 171215"/>
                <a:gd name="connsiteY13" fmla="*/ 33948 h 88559"/>
                <a:gd name="connsiteX14" fmla="*/ 165312 w 171215"/>
                <a:gd name="connsiteY14" fmla="*/ 27306 h 88559"/>
                <a:gd name="connsiteX15" fmla="*/ 165312 w 171215"/>
                <a:gd name="connsiteY15" fmla="*/ 27306 h 88559"/>
                <a:gd name="connsiteX16" fmla="*/ 140220 w 171215"/>
                <a:gd name="connsiteY16" fmla="*/ 0 h 88559"/>
                <a:gd name="connsiteX17" fmla="*/ 132102 w 171215"/>
                <a:gd name="connsiteY17" fmla="*/ 25092 h 88559"/>
                <a:gd name="connsiteX18" fmla="*/ 103320 w 171215"/>
                <a:gd name="connsiteY18" fmla="*/ 25092 h 88559"/>
                <a:gd name="connsiteX19" fmla="*/ 70110 w 171215"/>
                <a:gd name="connsiteY19" fmla="*/ 66420 h 88559"/>
                <a:gd name="connsiteX20" fmla="*/ 70110 w 171215"/>
                <a:gd name="connsiteY20" fmla="*/ 66420 h 88559"/>
                <a:gd name="connsiteX21" fmla="*/ 65682 w 171215"/>
                <a:gd name="connsiteY21" fmla="*/ 59778 h 88559"/>
                <a:gd name="connsiteX22" fmla="*/ 44280 w 171215"/>
                <a:gd name="connsiteY22" fmla="*/ 33948 h 88559"/>
                <a:gd name="connsiteX23" fmla="*/ 53874 w 171215"/>
                <a:gd name="connsiteY23" fmla="*/ 22140 h 88559"/>
                <a:gd name="connsiteX24" fmla="*/ 0 w 171215"/>
                <a:gd name="connsiteY24" fmla="*/ 22140 h 88559"/>
                <a:gd name="connsiteX25" fmla="*/ 91512 w 171215"/>
                <a:gd name="connsiteY25" fmla="*/ 88560 h 88559"/>
                <a:gd name="connsiteX26" fmla="*/ 91512 w 171215"/>
                <a:gd name="connsiteY26" fmla="*/ 88560 h 8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1215" h="88559">
                  <a:moveTo>
                    <a:pt x="95940" y="85608"/>
                  </a:moveTo>
                  <a:lnTo>
                    <a:pt x="102582" y="54612"/>
                  </a:lnTo>
                  <a:lnTo>
                    <a:pt x="112914" y="47232"/>
                  </a:lnTo>
                  <a:cubicBezTo>
                    <a:pt x="125371" y="43131"/>
                    <a:pt x="138240" y="40408"/>
                    <a:pt x="151290" y="39114"/>
                  </a:cubicBezTo>
                  <a:lnTo>
                    <a:pt x="151290" y="39114"/>
                  </a:lnTo>
                  <a:lnTo>
                    <a:pt x="163098" y="29520"/>
                  </a:lnTo>
                  <a:lnTo>
                    <a:pt x="163098" y="29520"/>
                  </a:lnTo>
                  <a:lnTo>
                    <a:pt x="163098" y="29520"/>
                  </a:lnTo>
                  <a:cubicBezTo>
                    <a:pt x="164740" y="33295"/>
                    <a:pt x="167598" y="36412"/>
                    <a:pt x="171216" y="38376"/>
                  </a:cubicBezTo>
                  <a:lnTo>
                    <a:pt x="171216" y="38376"/>
                  </a:lnTo>
                  <a:lnTo>
                    <a:pt x="171216" y="38376"/>
                  </a:lnTo>
                  <a:lnTo>
                    <a:pt x="171216" y="38376"/>
                  </a:lnTo>
                  <a:lnTo>
                    <a:pt x="166050" y="38376"/>
                  </a:lnTo>
                  <a:lnTo>
                    <a:pt x="160884" y="33948"/>
                  </a:lnTo>
                  <a:lnTo>
                    <a:pt x="165312" y="27306"/>
                  </a:lnTo>
                  <a:lnTo>
                    <a:pt x="165312" y="27306"/>
                  </a:lnTo>
                  <a:lnTo>
                    <a:pt x="140220" y="0"/>
                  </a:lnTo>
                  <a:lnTo>
                    <a:pt x="132102" y="25092"/>
                  </a:lnTo>
                  <a:lnTo>
                    <a:pt x="103320" y="25092"/>
                  </a:lnTo>
                  <a:lnTo>
                    <a:pt x="70110" y="66420"/>
                  </a:lnTo>
                  <a:lnTo>
                    <a:pt x="70110" y="66420"/>
                  </a:lnTo>
                  <a:lnTo>
                    <a:pt x="65682" y="59778"/>
                  </a:lnTo>
                  <a:lnTo>
                    <a:pt x="44280" y="33948"/>
                  </a:lnTo>
                  <a:lnTo>
                    <a:pt x="53874" y="22140"/>
                  </a:lnTo>
                  <a:lnTo>
                    <a:pt x="0" y="22140"/>
                  </a:lnTo>
                  <a:lnTo>
                    <a:pt x="91512" y="88560"/>
                  </a:lnTo>
                  <a:lnTo>
                    <a:pt x="91512" y="88560"/>
                  </a:lnTo>
                  <a:close/>
                </a:path>
              </a:pathLst>
            </a:custGeom>
            <a:solidFill>
              <a:srgbClr val="FCE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4CA80D7F-546A-473F-A088-594B4AA41AE8}"/>
                </a:ext>
              </a:extLst>
            </p:cNvPr>
            <p:cNvSpPr/>
            <p:nvPr/>
          </p:nvSpPr>
          <p:spPr>
            <a:xfrm>
              <a:off x="7465762" y="1812699"/>
              <a:ext cx="53874" cy="125459"/>
            </a:xfrm>
            <a:custGeom>
              <a:avLst/>
              <a:gdLst>
                <a:gd name="connsiteX0" fmla="*/ 0 w 53874"/>
                <a:gd name="connsiteY0" fmla="*/ 92250 h 125459"/>
                <a:gd name="connsiteX1" fmla="*/ 29520 w 53874"/>
                <a:gd name="connsiteY1" fmla="*/ 125460 h 125459"/>
                <a:gd name="connsiteX2" fmla="*/ 37638 w 53874"/>
                <a:gd name="connsiteY2" fmla="*/ 117342 h 125459"/>
                <a:gd name="connsiteX3" fmla="*/ 37638 w 53874"/>
                <a:gd name="connsiteY3" fmla="*/ 117342 h 125459"/>
                <a:gd name="connsiteX4" fmla="*/ 37638 w 53874"/>
                <a:gd name="connsiteY4" fmla="*/ 117342 h 125459"/>
                <a:gd name="connsiteX5" fmla="*/ 37638 w 53874"/>
                <a:gd name="connsiteY5" fmla="*/ 117342 h 125459"/>
                <a:gd name="connsiteX6" fmla="*/ 53874 w 53874"/>
                <a:gd name="connsiteY6" fmla="*/ 101844 h 125459"/>
                <a:gd name="connsiteX7" fmla="*/ 28044 w 53874"/>
                <a:gd name="connsiteY7" fmla="*/ 0 h 125459"/>
                <a:gd name="connsiteX8" fmla="*/ 738 w 53874"/>
                <a:gd name="connsiteY8" fmla="*/ 82656 h 125459"/>
                <a:gd name="connsiteX9" fmla="*/ 738 w 53874"/>
                <a:gd name="connsiteY9" fmla="*/ 82656 h 12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74" h="125459">
                  <a:moveTo>
                    <a:pt x="0" y="92250"/>
                  </a:moveTo>
                  <a:lnTo>
                    <a:pt x="29520" y="125460"/>
                  </a:lnTo>
                  <a:cubicBezTo>
                    <a:pt x="32412" y="122947"/>
                    <a:pt x="35125" y="120234"/>
                    <a:pt x="37638" y="117342"/>
                  </a:cubicBezTo>
                  <a:lnTo>
                    <a:pt x="37638" y="117342"/>
                  </a:lnTo>
                  <a:lnTo>
                    <a:pt x="37638" y="117342"/>
                  </a:lnTo>
                  <a:lnTo>
                    <a:pt x="37638" y="117342"/>
                  </a:lnTo>
                  <a:lnTo>
                    <a:pt x="53874" y="101844"/>
                  </a:lnTo>
                  <a:lnTo>
                    <a:pt x="28044" y="0"/>
                  </a:lnTo>
                  <a:lnTo>
                    <a:pt x="738" y="82656"/>
                  </a:lnTo>
                  <a:lnTo>
                    <a:pt x="738" y="82656"/>
                  </a:lnTo>
                  <a:close/>
                </a:path>
              </a:pathLst>
            </a:custGeom>
            <a:solidFill>
              <a:srgbClr val="FCE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39A5D260-1927-4C6C-AA18-59F6C2C3FCD0}"/>
                </a:ext>
              </a:extLst>
            </p:cNvPr>
            <p:cNvSpPr/>
            <p:nvPr/>
          </p:nvSpPr>
          <p:spPr>
            <a:xfrm>
              <a:off x="7382369" y="2061472"/>
              <a:ext cx="222875" cy="94396"/>
            </a:xfrm>
            <a:custGeom>
              <a:avLst/>
              <a:gdLst>
                <a:gd name="connsiteX0" fmla="*/ 192618 w 222875"/>
                <a:gd name="connsiteY0" fmla="*/ 670 h 94396"/>
                <a:gd name="connsiteX1" fmla="*/ 160146 w 222875"/>
                <a:gd name="connsiteY1" fmla="*/ 670 h 94396"/>
                <a:gd name="connsiteX2" fmla="*/ 132840 w 222875"/>
                <a:gd name="connsiteY2" fmla="*/ 3622 h 94396"/>
                <a:gd name="connsiteX3" fmla="*/ 114390 w 222875"/>
                <a:gd name="connsiteY3" fmla="*/ 10264 h 94396"/>
                <a:gd name="connsiteX4" fmla="*/ 114390 w 222875"/>
                <a:gd name="connsiteY4" fmla="*/ 10264 h 94396"/>
                <a:gd name="connsiteX5" fmla="*/ 97416 w 222875"/>
                <a:gd name="connsiteY5" fmla="*/ 4360 h 94396"/>
                <a:gd name="connsiteX6" fmla="*/ 30258 w 222875"/>
                <a:gd name="connsiteY6" fmla="*/ 4360 h 94396"/>
                <a:gd name="connsiteX7" fmla="*/ 0 w 222875"/>
                <a:gd name="connsiteY7" fmla="*/ 94396 h 94396"/>
                <a:gd name="connsiteX8" fmla="*/ 111438 w 222875"/>
                <a:gd name="connsiteY8" fmla="*/ 12478 h 94396"/>
                <a:gd name="connsiteX9" fmla="*/ 222876 w 222875"/>
                <a:gd name="connsiteY9" fmla="*/ 94396 h 94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875" h="94396">
                  <a:moveTo>
                    <a:pt x="192618" y="670"/>
                  </a:moveTo>
                  <a:cubicBezTo>
                    <a:pt x="181812" y="-223"/>
                    <a:pt x="170952" y="-223"/>
                    <a:pt x="160146" y="670"/>
                  </a:cubicBezTo>
                  <a:cubicBezTo>
                    <a:pt x="150939" y="-506"/>
                    <a:pt x="141583" y="506"/>
                    <a:pt x="132840" y="3622"/>
                  </a:cubicBezTo>
                  <a:cubicBezTo>
                    <a:pt x="127546" y="7729"/>
                    <a:pt x="121087" y="10054"/>
                    <a:pt x="114390" y="10264"/>
                  </a:cubicBezTo>
                  <a:lnTo>
                    <a:pt x="114390" y="10264"/>
                  </a:lnTo>
                  <a:cubicBezTo>
                    <a:pt x="108282" y="9973"/>
                    <a:pt x="102387" y="7923"/>
                    <a:pt x="97416" y="4360"/>
                  </a:cubicBezTo>
                  <a:lnTo>
                    <a:pt x="30258" y="4360"/>
                  </a:lnTo>
                  <a:lnTo>
                    <a:pt x="0" y="94396"/>
                  </a:lnTo>
                  <a:lnTo>
                    <a:pt x="111438" y="12478"/>
                  </a:lnTo>
                  <a:lnTo>
                    <a:pt x="222876" y="94396"/>
                  </a:lnTo>
                  <a:close/>
                </a:path>
              </a:pathLst>
            </a:custGeom>
            <a:solidFill>
              <a:srgbClr val="FCE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9F5AFF91-2933-4107-9FA2-A40AE21A03D3}"/>
                </a:ext>
              </a:extLst>
            </p:cNvPr>
            <p:cNvSpPr/>
            <p:nvPr/>
          </p:nvSpPr>
          <p:spPr>
            <a:xfrm>
              <a:off x="7397128" y="2063619"/>
              <a:ext cx="737" cy="737"/>
            </a:xfrm>
            <a:custGeom>
              <a:avLst/>
              <a:gdLst>
                <a:gd name="connsiteX0" fmla="*/ 0 w 737"/>
                <a:gd name="connsiteY0" fmla="*/ 0 h 737"/>
                <a:gd name="connsiteX1" fmla="*/ 0 w 737"/>
                <a:gd name="connsiteY1" fmla="*/ 738 h 737"/>
                <a:gd name="connsiteX2" fmla="*/ 0 w 737"/>
                <a:gd name="connsiteY2" fmla="*/ 738 h 737"/>
                <a:gd name="connsiteX3" fmla="*/ 738 w 737"/>
                <a:gd name="connsiteY3" fmla="*/ 0 h 737"/>
                <a:gd name="connsiteX4" fmla="*/ 0 w 737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F89B9B1-9AB9-44D3-AAA0-0ECF0DF21BB7}"/>
                </a:ext>
              </a:extLst>
            </p:cNvPr>
            <p:cNvSpPr/>
            <p:nvPr/>
          </p:nvSpPr>
          <p:spPr>
            <a:xfrm>
              <a:off x="7401557" y="2042869"/>
              <a:ext cx="92250" cy="20011"/>
            </a:xfrm>
            <a:custGeom>
              <a:avLst/>
              <a:gdLst>
                <a:gd name="connsiteX0" fmla="*/ 76014 w 92250"/>
                <a:gd name="connsiteY0" fmla="*/ 20011 h 20011"/>
                <a:gd name="connsiteX1" fmla="*/ 76014 w 92250"/>
                <a:gd name="connsiteY1" fmla="*/ 20011 h 20011"/>
                <a:gd name="connsiteX2" fmla="*/ 92250 w 92250"/>
                <a:gd name="connsiteY2" fmla="*/ 7465 h 20011"/>
                <a:gd name="connsiteX3" fmla="*/ 39852 w 92250"/>
                <a:gd name="connsiteY3" fmla="*/ 85 h 20011"/>
                <a:gd name="connsiteX4" fmla="*/ 39852 w 92250"/>
                <a:gd name="connsiteY4" fmla="*/ 11155 h 20011"/>
                <a:gd name="connsiteX5" fmla="*/ 30258 w 92250"/>
                <a:gd name="connsiteY5" fmla="*/ 19273 h 20011"/>
                <a:gd name="connsiteX6" fmla="*/ 30258 w 92250"/>
                <a:gd name="connsiteY6" fmla="*/ 19273 h 20011"/>
                <a:gd name="connsiteX7" fmla="*/ 30258 w 92250"/>
                <a:gd name="connsiteY7" fmla="*/ 19273 h 20011"/>
                <a:gd name="connsiteX8" fmla="*/ 30258 w 92250"/>
                <a:gd name="connsiteY8" fmla="*/ 19273 h 20011"/>
                <a:gd name="connsiteX9" fmla="*/ 25830 w 92250"/>
                <a:gd name="connsiteY9" fmla="*/ 85 h 20011"/>
                <a:gd name="connsiteX10" fmla="*/ 11808 w 92250"/>
                <a:gd name="connsiteY10" fmla="*/ 85 h 20011"/>
                <a:gd name="connsiteX11" fmla="*/ 11808 w 92250"/>
                <a:gd name="connsiteY11" fmla="*/ 85 h 20011"/>
                <a:gd name="connsiteX12" fmla="*/ 11808 w 92250"/>
                <a:gd name="connsiteY12" fmla="*/ 3775 h 20011"/>
                <a:gd name="connsiteX13" fmla="*/ 0 w 92250"/>
                <a:gd name="connsiteY13" fmla="*/ 17797 h 20011"/>
                <a:gd name="connsiteX14" fmla="*/ 0 w 92250"/>
                <a:gd name="connsiteY14" fmla="*/ 17797 h 20011"/>
                <a:gd name="connsiteX15" fmla="*/ 13284 w 92250"/>
                <a:gd name="connsiteY15" fmla="*/ 17797 h 20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250" h="20011">
                  <a:moveTo>
                    <a:pt x="76014" y="20011"/>
                  </a:moveTo>
                  <a:lnTo>
                    <a:pt x="76014" y="20011"/>
                  </a:lnTo>
                  <a:cubicBezTo>
                    <a:pt x="80573" y="14827"/>
                    <a:pt x="86084" y="10568"/>
                    <a:pt x="92250" y="7465"/>
                  </a:cubicBezTo>
                  <a:cubicBezTo>
                    <a:pt x="75343" y="1991"/>
                    <a:pt x="57613" y="-507"/>
                    <a:pt x="39852" y="85"/>
                  </a:cubicBezTo>
                  <a:lnTo>
                    <a:pt x="39852" y="11155"/>
                  </a:lnTo>
                  <a:lnTo>
                    <a:pt x="30258" y="19273"/>
                  </a:lnTo>
                  <a:lnTo>
                    <a:pt x="30258" y="19273"/>
                  </a:lnTo>
                  <a:lnTo>
                    <a:pt x="30258" y="19273"/>
                  </a:lnTo>
                  <a:lnTo>
                    <a:pt x="30258" y="19273"/>
                  </a:lnTo>
                  <a:lnTo>
                    <a:pt x="25830" y="85"/>
                  </a:lnTo>
                  <a:lnTo>
                    <a:pt x="11808" y="85"/>
                  </a:lnTo>
                  <a:cubicBezTo>
                    <a:pt x="11808" y="85"/>
                    <a:pt x="11808" y="85"/>
                    <a:pt x="11808" y="85"/>
                  </a:cubicBezTo>
                  <a:lnTo>
                    <a:pt x="11808" y="3775"/>
                  </a:lnTo>
                  <a:lnTo>
                    <a:pt x="0" y="17797"/>
                  </a:lnTo>
                  <a:lnTo>
                    <a:pt x="0" y="17797"/>
                  </a:lnTo>
                  <a:lnTo>
                    <a:pt x="13284" y="17797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3E9B0CF-32EF-4515-97CB-BF882FB275BD}"/>
                </a:ext>
              </a:extLst>
            </p:cNvPr>
            <p:cNvSpPr/>
            <p:nvPr/>
          </p:nvSpPr>
          <p:spPr>
            <a:xfrm>
              <a:off x="7408198" y="1972845"/>
              <a:ext cx="59039" cy="52398"/>
            </a:xfrm>
            <a:custGeom>
              <a:avLst/>
              <a:gdLst>
                <a:gd name="connsiteX0" fmla="*/ 0 w 59039"/>
                <a:gd name="connsiteY0" fmla="*/ 52398 h 52398"/>
                <a:gd name="connsiteX1" fmla="*/ 33210 w 59039"/>
                <a:gd name="connsiteY1" fmla="*/ 25830 h 52398"/>
                <a:gd name="connsiteX2" fmla="*/ 36900 w 59039"/>
                <a:gd name="connsiteY2" fmla="*/ 25830 h 52398"/>
                <a:gd name="connsiteX3" fmla="*/ 36900 w 59039"/>
                <a:gd name="connsiteY3" fmla="*/ 19926 h 52398"/>
                <a:gd name="connsiteX4" fmla="*/ 59040 w 59039"/>
                <a:gd name="connsiteY4" fmla="*/ 0 h 52398"/>
                <a:gd name="connsiteX5" fmla="*/ 59040 w 59039"/>
                <a:gd name="connsiteY5" fmla="*/ 0 h 52398"/>
                <a:gd name="connsiteX6" fmla="*/ 52398 w 59039"/>
                <a:gd name="connsiteY6" fmla="*/ 5166 h 52398"/>
                <a:gd name="connsiteX7" fmla="*/ 33210 w 59039"/>
                <a:gd name="connsiteY7" fmla="*/ 21402 h 52398"/>
                <a:gd name="connsiteX8" fmla="*/ 33210 w 59039"/>
                <a:gd name="connsiteY8" fmla="*/ 19188 h 52398"/>
                <a:gd name="connsiteX9" fmla="*/ 33210 w 59039"/>
                <a:gd name="connsiteY9" fmla="*/ 19188 h 52398"/>
                <a:gd name="connsiteX10" fmla="*/ 33210 w 59039"/>
                <a:gd name="connsiteY10" fmla="*/ 19188 h 52398"/>
                <a:gd name="connsiteX11" fmla="*/ 2952 w 59039"/>
                <a:gd name="connsiteY11" fmla="*/ 45018 h 52398"/>
                <a:gd name="connsiteX12" fmla="*/ 2952 w 59039"/>
                <a:gd name="connsiteY12" fmla="*/ 50184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039" h="52398">
                  <a:moveTo>
                    <a:pt x="0" y="52398"/>
                  </a:moveTo>
                  <a:lnTo>
                    <a:pt x="33210" y="25830"/>
                  </a:lnTo>
                  <a:lnTo>
                    <a:pt x="36900" y="25830"/>
                  </a:lnTo>
                  <a:lnTo>
                    <a:pt x="36900" y="19926"/>
                  </a:lnTo>
                  <a:lnTo>
                    <a:pt x="59040" y="0"/>
                  </a:lnTo>
                  <a:lnTo>
                    <a:pt x="59040" y="0"/>
                  </a:lnTo>
                  <a:lnTo>
                    <a:pt x="52398" y="5166"/>
                  </a:lnTo>
                  <a:lnTo>
                    <a:pt x="33210" y="21402"/>
                  </a:lnTo>
                  <a:lnTo>
                    <a:pt x="33210" y="19188"/>
                  </a:lnTo>
                  <a:lnTo>
                    <a:pt x="33210" y="19188"/>
                  </a:lnTo>
                  <a:lnTo>
                    <a:pt x="33210" y="19188"/>
                  </a:lnTo>
                  <a:lnTo>
                    <a:pt x="2952" y="45018"/>
                  </a:lnTo>
                  <a:lnTo>
                    <a:pt x="2952" y="501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ACF028D4-81F4-4336-8B2D-20F55D9E280D}"/>
                </a:ext>
              </a:extLst>
            </p:cNvPr>
            <p:cNvSpPr/>
            <p:nvPr/>
          </p:nvSpPr>
          <p:spPr>
            <a:xfrm>
              <a:off x="7412627" y="2013434"/>
              <a:ext cx="33947" cy="29520"/>
            </a:xfrm>
            <a:custGeom>
              <a:avLst/>
              <a:gdLst>
                <a:gd name="connsiteX0" fmla="*/ 738 w 33947"/>
                <a:gd name="connsiteY0" fmla="*/ 29520 h 29520"/>
                <a:gd name="connsiteX1" fmla="*/ 14022 w 33947"/>
                <a:gd name="connsiteY1" fmla="*/ 29520 h 29520"/>
                <a:gd name="connsiteX2" fmla="*/ 14022 w 33947"/>
                <a:gd name="connsiteY2" fmla="*/ 29520 h 29520"/>
                <a:gd name="connsiteX3" fmla="*/ 9594 w 33947"/>
                <a:gd name="connsiteY3" fmla="*/ 29520 h 29520"/>
                <a:gd name="connsiteX4" fmla="*/ 9594 w 33947"/>
                <a:gd name="connsiteY4" fmla="*/ 29520 h 29520"/>
                <a:gd name="connsiteX5" fmla="*/ 20664 w 33947"/>
                <a:gd name="connsiteY5" fmla="*/ 18450 h 29520"/>
                <a:gd name="connsiteX6" fmla="*/ 28782 w 33947"/>
                <a:gd name="connsiteY6" fmla="*/ 18450 h 29520"/>
                <a:gd name="connsiteX7" fmla="*/ 33948 w 33947"/>
                <a:gd name="connsiteY7" fmla="*/ 11808 h 29520"/>
                <a:gd name="connsiteX8" fmla="*/ 28782 w 33947"/>
                <a:gd name="connsiteY8" fmla="*/ 0 h 29520"/>
                <a:gd name="connsiteX9" fmla="*/ 28782 w 33947"/>
                <a:gd name="connsiteY9" fmla="*/ 4428 h 29520"/>
                <a:gd name="connsiteX10" fmla="*/ 28782 w 33947"/>
                <a:gd name="connsiteY10" fmla="*/ 4428 h 29520"/>
                <a:gd name="connsiteX11" fmla="*/ 28782 w 33947"/>
                <a:gd name="connsiteY11" fmla="*/ 4428 h 29520"/>
                <a:gd name="connsiteX12" fmla="*/ 28782 w 33947"/>
                <a:gd name="connsiteY12" fmla="*/ 4428 h 29520"/>
                <a:gd name="connsiteX13" fmla="*/ 22140 w 33947"/>
                <a:gd name="connsiteY13" fmla="*/ 4428 h 29520"/>
                <a:gd name="connsiteX14" fmla="*/ 0 w 33947"/>
                <a:gd name="connsiteY14" fmla="*/ 29520 h 29520"/>
                <a:gd name="connsiteX15" fmla="*/ 0 w 33947"/>
                <a:gd name="connsiteY15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947" h="29520">
                  <a:moveTo>
                    <a:pt x="738" y="29520"/>
                  </a:moveTo>
                  <a:lnTo>
                    <a:pt x="14022" y="29520"/>
                  </a:lnTo>
                  <a:lnTo>
                    <a:pt x="14022" y="29520"/>
                  </a:lnTo>
                  <a:lnTo>
                    <a:pt x="9594" y="29520"/>
                  </a:lnTo>
                  <a:lnTo>
                    <a:pt x="9594" y="29520"/>
                  </a:lnTo>
                  <a:lnTo>
                    <a:pt x="20664" y="18450"/>
                  </a:lnTo>
                  <a:lnTo>
                    <a:pt x="28782" y="18450"/>
                  </a:lnTo>
                  <a:lnTo>
                    <a:pt x="33948" y="11808"/>
                  </a:lnTo>
                  <a:lnTo>
                    <a:pt x="28782" y="0"/>
                  </a:lnTo>
                  <a:lnTo>
                    <a:pt x="28782" y="4428"/>
                  </a:lnTo>
                  <a:cubicBezTo>
                    <a:pt x="28782" y="4428"/>
                    <a:pt x="28782" y="4428"/>
                    <a:pt x="28782" y="4428"/>
                  </a:cubicBezTo>
                  <a:lnTo>
                    <a:pt x="28782" y="4428"/>
                  </a:lnTo>
                  <a:lnTo>
                    <a:pt x="28782" y="4428"/>
                  </a:lnTo>
                  <a:lnTo>
                    <a:pt x="22140" y="4428"/>
                  </a:lnTo>
                  <a:lnTo>
                    <a:pt x="0" y="29520"/>
                  </a:lnTo>
                  <a:lnTo>
                    <a:pt x="0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19E97FDC-ECEB-46E1-80DA-25B8D34F9571}"/>
                </a:ext>
              </a:extLst>
            </p:cNvPr>
            <p:cNvSpPr/>
            <p:nvPr/>
          </p:nvSpPr>
          <p:spPr>
            <a:xfrm>
              <a:off x="7408198" y="2010482"/>
              <a:ext cx="11070" cy="8855"/>
            </a:xfrm>
            <a:custGeom>
              <a:avLst/>
              <a:gdLst>
                <a:gd name="connsiteX0" fmla="*/ 11070 w 11070"/>
                <a:gd name="connsiteY0" fmla="*/ 0 h 8855"/>
                <a:gd name="connsiteX1" fmla="*/ 738 w 11070"/>
                <a:gd name="connsiteY1" fmla="*/ 8118 h 8855"/>
                <a:gd name="connsiteX2" fmla="*/ 0 w 11070"/>
                <a:gd name="connsiteY2" fmla="*/ 8856 h 8855"/>
                <a:gd name="connsiteX3" fmla="*/ 11070 w 11070"/>
                <a:gd name="connsiteY3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8855">
                  <a:moveTo>
                    <a:pt x="11070" y="0"/>
                  </a:moveTo>
                  <a:lnTo>
                    <a:pt x="738" y="8118"/>
                  </a:lnTo>
                  <a:lnTo>
                    <a:pt x="0" y="8856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DD34520-FCBF-48B9-AB79-A04447057B72}"/>
                </a:ext>
              </a:extLst>
            </p:cNvPr>
            <p:cNvSpPr/>
            <p:nvPr/>
          </p:nvSpPr>
          <p:spPr>
            <a:xfrm>
              <a:off x="7435504" y="2059190"/>
              <a:ext cx="2952" cy="2214"/>
            </a:xfrm>
            <a:custGeom>
              <a:avLst/>
              <a:gdLst>
                <a:gd name="connsiteX0" fmla="*/ 2952 w 2952"/>
                <a:gd name="connsiteY0" fmla="*/ 0 h 2214"/>
                <a:gd name="connsiteX1" fmla="*/ 0 w 2952"/>
                <a:gd name="connsiteY1" fmla="*/ 2214 h 2214"/>
                <a:gd name="connsiteX2" fmla="*/ 738 w 2952"/>
                <a:gd name="connsiteY2" fmla="*/ 2214 h 2214"/>
                <a:gd name="connsiteX3" fmla="*/ 2952 w 2952"/>
                <a:gd name="connsiteY3" fmla="*/ 0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2" h="2214">
                  <a:moveTo>
                    <a:pt x="2952" y="0"/>
                  </a:moveTo>
                  <a:lnTo>
                    <a:pt x="0" y="2214"/>
                  </a:lnTo>
                  <a:lnTo>
                    <a:pt x="738" y="2214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B67608EF-6F64-42BE-A682-72A2C15FACB3}"/>
                </a:ext>
              </a:extLst>
            </p:cNvPr>
            <p:cNvSpPr/>
            <p:nvPr/>
          </p:nvSpPr>
          <p:spPr>
            <a:xfrm>
              <a:off x="7496759" y="1969155"/>
              <a:ext cx="70848" cy="81918"/>
            </a:xfrm>
            <a:custGeom>
              <a:avLst/>
              <a:gdLst>
                <a:gd name="connsiteX0" fmla="*/ 70848 w 70848"/>
                <a:gd name="connsiteY0" fmla="*/ 73800 h 81918"/>
                <a:gd name="connsiteX1" fmla="*/ 2952 w 70848"/>
                <a:gd name="connsiteY1" fmla="*/ 0 h 81918"/>
                <a:gd name="connsiteX2" fmla="*/ 2952 w 70848"/>
                <a:gd name="connsiteY2" fmla="*/ 0 h 81918"/>
                <a:gd name="connsiteX3" fmla="*/ 2952 w 70848"/>
                <a:gd name="connsiteY3" fmla="*/ 34686 h 81918"/>
                <a:gd name="connsiteX4" fmla="*/ 18450 w 70848"/>
                <a:gd name="connsiteY4" fmla="*/ 36900 h 81918"/>
                <a:gd name="connsiteX5" fmla="*/ 18450 w 70848"/>
                <a:gd name="connsiteY5" fmla="*/ 59778 h 81918"/>
                <a:gd name="connsiteX6" fmla="*/ 11070 w 70848"/>
                <a:gd name="connsiteY6" fmla="*/ 59778 h 81918"/>
                <a:gd name="connsiteX7" fmla="*/ 0 w 70848"/>
                <a:gd name="connsiteY7" fmla="*/ 59778 h 81918"/>
                <a:gd name="connsiteX8" fmla="*/ 0 w 70848"/>
                <a:gd name="connsiteY8" fmla="*/ 81918 h 81918"/>
                <a:gd name="connsiteX9" fmla="*/ 70848 w 70848"/>
                <a:gd name="connsiteY9" fmla="*/ 73800 h 81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48" h="81918">
                  <a:moveTo>
                    <a:pt x="70848" y="73800"/>
                  </a:moveTo>
                  <a:lnTo>
                    <a:pt x="2952" y="0"/>
                  </a:lnTo>
                  <a:lnTo>
                    <a:pt x="2952" y="0"/>
                  </a:lnTo>
                  <a:lnTo>
                    <a:pt x="2952" y="34686"/>
                  </a:lnTo>
                  <a:lnTo>
                    <a:pt x="18450" y="36900"/>
                  </a:lnTo>
                  <a:cubicBezTo>
                    <a:pt x="18450" y="59778"/>
                    <a:pt x="18450" y="59778"/>
                    <a:pt x="18450" y="59778"/>
                  </a:cubicBezTo>
                  <a:lnTo>
                    <a:pt x="11070" y="59778"/>
                  </a:lnTo>
                  <a:cubicBezTo>
                    <a:pt x="7413" y="60476"/>
                    <a:pt x="3657" y="60476"/>
                    <a:pt x="0" y="59778"/>
                  </a:cubicBezTo>
                  <a:lnTo>
                    <a:pt x="0" y="81918"/>
                  </a:lnTo>
                  <a:cubicBezTo>
                    <a:pt x="22463" y="72914"/>
                    <a:pt x="46931" y="70110"/>
                    <a:pt x="70848" y="7380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D05D11C-761B-4D54-BCA6-E6100AFCF96D}"/>
                </a:ext>
              </a:extLst>
            </p:cNvPr>
            <p:cNvSpPr/>
            <p:nvPr/>
          </p:nvSpPr>
          <p:spPr>
            <a:xfrm>
              <a:off x="7437719" y="1990556"/>
              <a:ext cx="1475" cy="738"/>
            </a:xfrm>
            <a:custGeom>
              <a:avLst/>
              <a:gdLst>
                <a:gd name="connsiteX0" fmla="*/ 0 w 1475"/>
                <a:gd name="connsiteY0" fmla="*/ 0 h 738"/>
                <a:gd name="connsiteX1" fmla="*/ 0 w 1475"/>
                <a:gd name="connsiteY1" fmla="*/ 738 h 738"/>
                <a:gd name="connsiteX2" fmla="*/ 1476 w 1475"/>
                <a:gd name="connsiteY2" fmla="*/ 738 h 738"/>
                <a:gd name="connsiteX3" fmla="*/ 0 w 1475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738">
                  <a:moveTo>
                    <a:pt x="0" y="0"/>
                  </a:moveTo>
                  <a:lnTo>
                    <a:pt x="0" y="738"/>
                  </a:lnTo>
                  <a:lnTo>
                    <a:pt x="1476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D4964FC-BD54-4AA1-BE75-D5D6B2FC9560}"/>
                </a:ext>
              </a:extLst>
            </p:cNvPr>
            <p:cNvSpPr/>
            <p:nvPr/>
          </p:nvSpPr>
          <p:spPr>
            <a:xfrm>
              <a:off x="7481998" y="1978749"/>
              <a:ext cx="2213" cy="2213"/>
            </a:xfrm>
            <a:custGeom>
              <a:avLst/>
              <a:gdLst>
                <a:gd name="connsiteX0" fmla="*/ 0 w 2213"/>
                <a:gd name="connsiteY0" fmla="*/ 2214 h 2213"/>
                <a:gd name="connsiteX1" fmla="*/ 0 w 2213"/>
                <a:gd name="connsiteY1" fmla="*/ 2214 h 2213"/>
                <a:gd name="connsiteX2" fmla="*/ 2214 w 2213"/>
                <a:gd name="connsiteY2" fmla="*/ 0 h 2213"/>
                <a:gd name="connsiteX3" fmla="*/ 0 w 2213"/>
                <a:gd name="connsiteY3" fmla="*/ 2214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2213">
                  <a:moveTo>
                    <a:pt x="0" y="2214"/>
                  </a:moveTo>
                  <a:lnTo>
                    <a:pt x="0" y="2214"/>
                  </a:lnTo>
                  <a:lnTo>
                    <a:pt x="2214" y="0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9697191B-1BA7-4E11-853E-BBC84016FEC7}"/>
                </a:ext>
              </a:extLst>
            </p:cNvPr>
            <p:cNvSpPr/>
            <p:nvPr/>
          </p:nvSpPr>
          <p:spPr>
            <a:xfrm>
              <a:off x="7500448" y="1964727"/>
              <a:ext cx="15498" cy="17711"/>
            </a:xfrm>
            <a:custGeom>
              <a:avLst/>
              <a:gdLst>
                <a:gd name="connsiteX0" fmla="*/ 0 w 15498"/>
                <a:gd name="connsiteY0" fmla="*/ 0 h 17711"/>
                <a:gd name="connsiteX1" fmla="*/ 0 w 15498"/>
                <a:gd name="connsiteY1" fmla="*/ 0 h 17711"/>
                <a:gd name="connsiteX2" fmla="*/ 15498 w 15498"/>
                <a:gd name="connsiteY2" fmla="*/ 17712 h 17711"/>
                <a:gd name="connsiteX3" fmla="*/ 0 w 15498"/>
                <a:gd name="connsiteY3" fmla="*/ 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17711">
                  <a:moveTo>
                    <a:pt x="0" y="0"/>
                  </a:moveTo>
                  <a:lnTo>
                    <a:pt x="0" y="0"/>
                  </a:lnTo>
                  <a:lnTo>
                    <a:pt x="15498" y="177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2F578D3C-190B-4785-9EAF-0DCD20AFFF33}"/>
                </a:ext>
              </a:extLst>
            </p:cNvPr>
            <p:cNvSpPr/>
            <p:nvPr/>
          </p:nvSpPr>
          <p:spPr>
            <a:xfrm>
              <a:off x="7411889" y="1969155"/>
              <a:ext cx="14759" cy="36900"/>
            </a:xfrm>
            <a:custGeom>
              <a:avLst/>
              <a:gdLst>
                <a:gd name="connsiteX0" fmla="*/ 0 w 14759"/>
                <a:gd name="connsiteY0" fmla="*/ 36900 h 36900"/>
                <a:gd name="connsiteX1" fmla="*/ 7380 w 14759"/>
                <a:gd name="connsiteY1" fmla="*/ 30258 h 36900"/>
                <a:gd name="connsiteX2" fmla="*/ 14760 w 14759"/>
                <a:gd name="connsiteY2" fmla="*/ 0 h 36900"/>
                <a:gd name="connsiteX3" fmla="*/ 6642 w 14759"/>
                <a:gd name="connsiteY3" fmla="*/ 8856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9" h="36900">
                  <a:moveTo>
                    <a:pt x="0" y="36900"/>
                  </a:moveTo>
                  <a:lnTo>
                    <a:pt x="7380" y="30258"/>
                  </a:lnTo>
                  <a:lnTo>
                    <a:pt x="14760" y="0"/>
                  </a:lnTo>
                  <a:lnTo>
                    <a:pt x="6642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99AACD7C-F545-425A-A438-77DF2603CA38}"/>
                </a:ext>
              </a:extLst>
            </p:cNvPr>
            <p:cNvSpPr/>
            <p:nvPr/>
          </p:nvSpPr>
          <p:spPr>
            <a:xfrm>
              <a:off x="7478309" y="2051810"/>
              <a:ext cx="36900" cy="17827"/>
            </a:xfrm>
            <a:custGeom>
              <a:avLst/>
              <a:gdLst>
                <a:gd name="connsiteX0" fmla="*/ 0 w 36900"/>
                <a:gd name="connsiteY0" fmla="*/ 12546 h 17827"/>
                <a:gd name="connsiteX1" fmla="*/ 15498 w 36900"/>
                <a:gd name="connsiteY1" fmla="*/ 17712 h 17827"/>
                <a:gd name="connsiteX2" fmla="*/ 36900 w 36900"/>
                <a:gd name="connsiteY2" fmla="*/ 11070 h 17827"/>
                <a:gd name="connsiteX3" fmla="*/ 36900 w 36900"/>
                <a:gd name="connsiteY3" fmla="*/ 11070 h 17827"/>
                <a:gd name="connsiteX4" fmla="*/ 21402 w 36900"/>
                <a:gd name="connsiteY4" fmla="*/ 0 h 17827"/>
                <a:gd name="connsiteX5" fmla="*/ 0 w 36900"/>
                <a:gd name="connsiteY5" fmla="*/ 12546 h 17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0" h="17827">
                  <a:moveTo>
                    <a:pt x="0" y="12546"/>
                  </a:moveTo>
                  <a:cubicBezTo>
                    <a:pt x="4539" y="15768"/>
                    <a:pt x="9933" y="17566"/>
                    <a:pt x="15498" y="17712"/>
                  </a:cubicBezTo>
                  <a:cubicBezTo>
                    <a:pt x="23228" y="18397"/>
                    <a:pt x="30916" y="16011"/>
                    <a:pt x="36900" y="11070"/>
                  </a:cubicBezTo>
                  <a:lnTo>
                    <a:pt x="36900" y="11070"/>
                  </a:lnTo>
                  <a:cubicBezTo>
                    <a:pt x="32648" y="6243"/>
                    <a:pt x="27347" y="2457"/>
                    <a:pt x="21402" y="0"/>
                  </a:cubicBezTo>
                  <a:cubicBezTo>
                    <a:pt x="13652" y="3028"/>
                    <a:pt x="6429" y="7263"/>
                    <a:pt x="0" y="125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1331D76A-C03A-4568-9891-2578889CA843}"/>
                </a:ext>
              </a:extLst>
            </p:cNvPr>
            <p:cNvSpPr/>
            <p:nvPr/>
          </p:nvSpPr>
          <p:spPr>
            <a:xfrm>
              <a:off x="7422221" y="1968645"/>
              <a:ext cx="37637" cy="30029"/>
            </a:xfrm>
            <a:custGeom>
              <a:avLst/>
              <a:gdLst>
                <a:gd name="connsiteX0" fmla="*/ 6642 w 37637"/>
                <a:gd name="connsiteY0" fmla="*/ 509 h 30029"/>
                <a:gd name="connsiteX1" fmla="*/ 0 w 37637"/>
                <a:gd name="connsiteY1" fmla="*/ 30029 h 30029"/>
                <a:gd name="connsiteX2" fmla="*/ 37638 w 37637"/>
                <a:gd name="connsiteY2" fmla="*/ 509 h 30029"/>
                <a:gd name="connsiteX3" fmla="*/ 37638 w 37637"/>
                <a:gd name="connsiteY3" fmla="*/ 509 h 30029"/>
                <a:gd name="connsiteX4" fmla="*/ 37638 w 37637"/>
                <a:gd name="connsiteY4" fmla="*/ 509 h 30029"/>
                <a:gd name="connsiteX5" fmla="*/ 6642 w 37637"/>
                <a:gd name="connsiteY5" fmla="*/ 509 h 3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7" h="30029">
                  <a:moveTo>
                    <a:pt x="6642" y="509"/>
                  </a:moveTo>
                  <a:lnTo>
                    <a:pt x="0" y="30029"/>
                  </a:lnTo>
                  <a:lnTo>
                    <a:pt x="37638" y="509"/>
                  </a:lnTo>
                  <a:lnTo>
                    <a:pt x="37638" y="509"/>
                  </a:lnTo>
                  <a:lnTo>
                    <a:pt x="37638" y="509"/>
                  </a:lnTo>
                  <a:cubicBezTo>
                    <a:pt x="27317" y="-170"/>
                    <a:pt x="16963" y="-170"/>
                    <a:pt x="6642" y="50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96594B09-EA3D-4EB9-B5E1-3D5EE5EC5200}"/>
                </a:ext>
              </a:extLst>
            </p:cNvPr>
            <p:cNvSpPr/>
            <p:nvPr/>
          </p:nvSpPr>
          <p:spPr>
            <a:xfrm>
              <a:off x="7441409" y="2006793"/>
              <a:ext cx="53874" cy="43541"/>
            </a:xfrm>
            <a:custGeom>
              <a:avLst/>
              <a:gdLst>
                <a:gd name="connsiteX0" fmla="*/ 53874 w 53874"/>
                <a:gd name="connsiteY0" fmla="*/ 43542 h 43541"/>
                <a:gd name="connsiteX1" fmla="*/ 53874 w 53874"/>
                <a:gd name="connsiteY1" fmla="*/ 43542 h 43541"/>
                <a:gd name="connsiteX2" fmla="*/ 53874 w 53874"/>
                <a:gd name="connsiteY2" fmla="*/ 21402 h 43541"/>
                <a:gd name="connsiteX3" fmla="*/ 8118 w 53874"/>
                <a:gd name="connsiteY3" fmla="*/ 0 h 43541"/>
                <a:gd name="connsiteX4" fmla="*/ 8118 w 53874"/>
                <a:gd name="connsiteY4" fmla="*/ 4428 h 43541"/>
                <a:gd name="connsiteX5" fmla="*/ 13284 w 53874"/>
                <a:gd name="connsiteY5" fmla="*/ 11808 h 43541"/>
                <a:gd name="connsiteX6" fmla="*/ 0 w 53874"/>
                <a:gd name="connsiteY6" fmla="*/ 27306 h 43541"/>
                <a:gd name="connsiteX7" fmla="*/ 0 w 53874"/>
                <a:gd name="connsiteY7" fmla="*/ 36162 h 43541"/>
                <a:gd name="connsiteX8" fmla="*/ 53874 w 53874"/>
                <a:gd name="connsiteY8" fmla="*/ 43542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874" h="43541">
                  <a:moveTo>
                    <a:pt x="53874" y="43542"/>
                  </a:moveTo>
                  <a:lnTo>
                    <a:pt x="53874" y="43542"/>
                  </a:lnTo>
                  <a:lnTo>
                    <a:pt x="53874" y="21402"/>
                  </a:lnTo>
                  <a:cubicBezTo>
                    <a:pt x="37807" y="16159"/>
                    <a:pt x="22441" y="8972"/>
                    <a:pt x="8118" y="0"/>
                  </a:cubicBezTo>
                  <a:lnTo>
                    <a:pt x="8118" y="4428"/>
                  </a:lnTo>
                  <a:lnTo>
                    <a:pt x="13284" y="11808"/>
                  </a:lnTo>
                  <a:lnTo>
                    <a:pt x="0" y="27306"/>
                  </a:lnTo>
                  <a:lnTo>
                    <a:pt x="0" y="36162"/>
                  </a:lnTo>
                  <a:cubicBezTo>
                    <a:pt x="18260" y="35265"/>
                    <a:pt x="36528" y="37766"/>
                    <a:pt x="53874" y="435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27CD7AD6-D87C-40B2-87DC-D08EA9209388}"/>
                </a:ext>
              </a:extLst>
            </p:cNvPr>
            <p:cNvSpPr/>
            <p:nvPr/>
          </p:nvSpPr>
          <p:spPr>
            <a:xfrm>
              <a:off x="7422959" y="2036312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159F1FEF-A44E-41A5-96CC-A9367C068769}"/>
                </a:ext>
              </a:extLst>
            </p:cNvPr>
            <p:cNvSpPr/>
            <p:nvPr/>
          </p:nvSpPr>
          <p:spPr>
            <a:xfrm>
              <a:off x="7496021" y="2040730"/>
              <a:ext cx="92987" cy="22150"/>
            </a:xfrm>
            <a:custGeom>
              <a:avLst/>
              <a:gdLst>
                <a:gd name="connsiteX0" fmla="*/ 92988 w 92987"/>
                <a:gd name="connsiteY0" fmla="*/ 22150 h 22150"/>
                <a:gd name="connsiteX1" fmla="*/ 73800 w 92987"/>
                <a:gd name="connsiteY1" fmla="*/ 2224 h 22150"/>
                <a:gd name="connsiteX2" fmla="*/ 0 w 92987"/>
                <a:gd name="connsiteY2" fmla="*/ 9604 h 22150"/>
                <a:gd name="connsiteX3" fmla="*/ 14760 w 92987"/>
                <a:gd name="connsiteY3" fmla="*/ 20674 h 22150"/>
                <a:gd name="connsiteX4" fmla="*/ 45018 w 92987"/>
                <a:gd name="connsiteY4" fmla="*/ 14770 h 22150"/>
                <a:gd name="connsiteX5" fmla="*/ 92988 w 92987"/>
                <a:gd name="connsiteY5" fmla="*/ 22150 h 2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987" h="22150">
                  <a:moveTo>
                    <a:pt x="92988" y="22150"/>
                  </a:moveTo>
                  <a:lnTo>
                    <a:pt x="73800" y="2224"/>
                  </a:lnTo>
                  <a:cubicBezTo>
                    <a:pt x="48998" y="-2372"/>
                    <a:pt x="23401" y="187"/>
                    <a:pt x="0" y="9604"/>
                  </a:cubicBezTo>
                  <a:cubicBezTo>
                    <a:pt x="5621" y="12254"/>
                    <a:pt x="10643" y="16020"/>
                    <a:pt x="14760" y="20674"/>
                  </a:cubicBezTo>
                  <a:cubicBezTo>
                    <a:pt x="24178" y="16159"/>
                    <a:pt x="34594" y="14127"/>
                    <a:pt x="45018" y="14770"/>
                  </a:cubicBezTo>
                  <a:cubicBezTo>
                    <a:pt x="61236" y="15403"/>
                    <a:pt x="77330" y="17879"/>
                    <a:pt x="92988" y="221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DA876801-5FCC-4960-989E-961D6923BDFA}"/>
                </a:ext>
              </a:extLst>
            </p:cNvPr>
            <p:cNvSpPr/>
            <p:nvPr/>
          </p:nvSpPr>
          <p:spPr>
            <a:xfrm>
              <a:off x="7475357" y="1978749"/>
              <a:ext cx="1475" cy="2213"/>
            </a:xfrm>
            <a:custGeom>
              <a:avLst/>
              <a:gdLst>
                <a:gd name="connsiteX0" fmla="*/ 0 w 1475"/>
                <a:gd name="connsiteY0" fmla="*/ 0 h 2213"/>
                <a:gd name="connsiteX1" fmla="*/ 738 w 1475"/>
                <a:gd name="connsiteY1" fmla="*/ 2214 h 2213"/>
                <a:gd name="connsiteX2" fmla="*/ 1476 w 1475"/>
                <a:gd name="connsiteY2" fmla="*/ 2214 h 2213"/>
                <a:gd name="connsiteX3" fmla="*/ 0 w 1475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2213">
                  <a:moveTo>
                    <a:pt x="0" y="0"/>
                  </a:moveTo>
                  <a:lnTo>
                    <a:pt x="738" y="2214"/>
                  </a:lnTo>
                  <a:lnTo>
                    <a:pt x="1476" y="2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C748F6CA-3CD8-40B4-8739-973B32225ACB}"/>
                </a:ext>
              </a:extLst>
            </p:cNvPr>
            <p:cNvSpPr/>
            <p:nvPr/>
          </p:nvSpPr>
          <p:spPr>
            <a:xfrm>
              <a:off x="7467421" y="1969155"/>
              <a:ext cx="28599" cy="28781"/>
            </a:xfrm>
            <a:custGeom>
              <a:avLst/>
              <a:gdLst>
                <a:gd name="connsiteX0" fmla="*/ 14578 w 28599"/>
                <a:gd name="connsiteY0" fmla="*/ 12546 h 28781"/>
                <a:gd name="connsiteX1" fmla="*/ 4984 w 28599"/>
                <a:gd name="connsiteY1" fmla="*/ 0 h 28781"/>
                <a:gd name="connsiteX2" fmla="*/ 4984 w 28599"/>
                <a:gd name="connsiteY2" fmla="*/ 0 h 28781"/>
                <a:gd name="connsiteX3" fmla="*/ 9412 w 28599"/>
                <a:gd name="connsiteY3" fmla="*/ 6642 h 28781"/>
                <a:gd name="connsiteX4" fmla="*/ 556 w 28599"/>
                <a:gd name="connsiteY4" fmla="*/ 11808 h 28781"/>
                <a:gd name="connsiteX5" fmla="*/ 556 w 28599"/>
                <a:gd name="connsiteY5" fmla="*/ 17712 h 28781"/>
                <a:gd name="connsiteX6" fmla="*/ 28600 w 28599"/>
                <a:gd name="connsiteY6" fmla="*/ 28782 h 28781"/>
                <a:gd name="connsiteX7" fmla="*/ 28600 w 28599"/>
                <a:gd name="connsiteY7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99" h="28781">
                  <a:moveTo>
                    <a:pt x="14578" y="12546"/>
                  </a:moveTo>
                  <a:lnTo>
                    <a:pt x="4984" y="0"/>
                  </a:lnTo>
                  <a:lnTo>
                    <a:pt x="4984" y="0"/>
                  </a:lnTo>
                  <a:lnTo>
                    <a:pt x="9412" y="6642"/>
                  </a:lnTo>
                  <a:cubicBezTo>
                    <a:pt x="9412" y="6642"/>
                    <a:pt x="3508" y="6642"/>
                    <a:pt x="556" y="11808"/>
                  </a:cubicBezTo>
                  <a:cubicBezTo>
                    <a:pt x="-185" y="13706"/>
                    <a:pt x="-185" y="15814"/>
                    <a:pt x="556" y="17712"/>
                  </a:cubicBezTo>
                  <a:cubicBezTo>
                    <a:pt x="556" y="22140"/>
                    <a:pt x="14578" y="25830"/>
                    <a:pt x="28600" y="28782"/>
                  </a:cubicBezTo>
                  <a:lnTo>
                    <a:pt x="2860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2CF84B8B-87A4-4DAD-A0E4-AF1D9E41365E}"/>
                </a:ext>
              </a:extLst>
            </p:cNvPr>
            <p:cNvSpPr/>
            <p:nvPr/>
          </p:nvSpPr>
          <p:spPr>
            <a:xfrm>
              <a:off x="7473143" y="1970630"/>
              <a:ext cx="2213" cy="2951"/>
            </a:xfrm>
            <a:custGeom>
              <a:avLst/>
              <a:gdLst>
                <a:gd name="connsiteX0" fmla="*/ 0 w 2213"/>
                <a:gd name="connsiteY0" fmla="*/ 738 h 2951"/>
                <a:gd name="connsiteX1" fmla="*/ 2214 w 2213"/>
                <a:gd name="connsiteY1" fmla="*/ 2952 h 2951"/>
                <a:gd name="connsiteX2" fmla="*/ 0 w 2213"/>
                <a:gd name="connsiteY2" fmla="*/ 0 h 2951"/>
                <a:gd name="connsiteX3" fmla="*/ 0 w 2213"/>
                <a:gd name="connsiteY3" fmla="*/ 738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2951">
                  <a:moveTo>
                    <a:pt x="0" y="738"/>
                  </a:moveTo>
                  <a:lnTo>
                    <a:pt x="2214" y="2952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45E71840-0DE1-4ECF-B0B3-7B1C1374C283}"/>
                </a:ext>
              </a:extLst>
            </p:cNvPr>
            <p:cNvSpPr/>
            <p:nvPr/>
          </p:nvSpPr>
          <p:spPr>
            <a:xfrm>
              <a:off x="7345468" y="1855503"/>
              <a:ext cx="297414" cy="239111"/>
            </a:xfrm>
            <a:custGeom>
              <a:avLst/>
              <a:gdLst>
                <a:gd name="connsiteX0" fmla="*/ 130626 w 297414"/>
                <a:gd name="connsiteY0" fmla="*/ 210330 h 239111"/>
                <a:gd name="connsiteX1" fmla="*/ 147600 w 297414"/>
                <a:gd name="connsiteY1" fmla="*/ 216234 h 239111"/>
                <a:gd name="connsiteX2" fmla="*/ 147600 w 297414"/>
                <a:gd name="connsiteY2" fmla="*/ 216234 h 239111"/>
                <a:gd name="connsiteX3" fmla="*/ 169740 w 297414"/>
                <a:gd name="connsiteY3" fmla="*/ 209592 h 239111"/>
                <a:gd name="connsiteX4" fmla="*/ 199998 w 297414"/>
                <a:gd name="connsiteY4" fmla="*/ 202950 h 239111"/>
                <a:gd name="connsiteX5" fmla="*/ 232470 w 297414"/>
                <a:gd name="connsiteY5" fmla="*/ 202950 h 239111"/>
                <a:gd name="connsiteX6" fmla="*/ 243540 w 297414"/>
                <a:gd name="connsiteY6" fmla="*/ 209592 h 239111"/>
                <a:gd name="connsiteX7" fmla="*/ 243540 w 297414"/>
                <a:gd name="connsiteY7" fmla="*/ 209592 h 239111"/>
                <a:gd name="connsiteX8" fmla="*/ 269370 w 297414"/>
                <a:gd name="connsiteY8" fmla="*/ 238374 h 239111"/>
                <a:gd name="connsiteX9" fmla="*/ 278226 w 297414"/>
                <a:gd name="connsiteY9" fmla="*/ 227304 h 239111"/>
                <a:gd name="connsiteX10" fmla="*/ 250920 w 297414"/>
                <a:gd name="connsiteY10" fmla="*/ 198522 h 239111"/>
                <a:gd name="connsiteX11" fmla="*/ 250920 w 297414"/>
                <a:gd name="connsiteY11" fmla="*/ 198522 h 239111"/>
                <a:gd name="connsiteX12" fmla="*/ 237636 w 297414"/>
                <a:gd name="connsiteY12" fmla="*/ 154242 h 239111"/>
                <a:gd name="connsiteX13" fmla="*/ 227304 w 297414"/>
                <a:gd name="connsiteY13" fmla="*/ 121032 h 239111"/>
                <a:gd name="connsiteX14" fmla="*/ 219186 w 297414"/>
                <a:gd name="connsiteY14" fmla="*/ 113652 h 239111"/>
                <a:gd name="connsiteX15" fmla="*/ 169740 w 297414"/>
                <a:gd name="connsiteY15" fmla="*/ 104058 h 239111"/>
                <a:gd name="connsiteX16" fmla="*/ 169740 w 297414"/>
                <a:gd name="connsiteY16" fmla="*/ 104058 h 239111"/>
                <a:gd name="connsiteX17" fmla="*/ 177858 w 297414"/>
                <a:gd name="connsiteY17" fmla="*/ 95202 h 239111"/>
                <a:gd name="connsiteX18" fmla="*/ 177858 w 297414"/>
                <a:gd name="connsiteY18" fmla="*/ 89298 h 239111"/>
                <a:gd name="connsiteX19" fmla="*/ 188190 w 297414"/>
                <a:gd name="connsiteY19" fmla="*/ 79704 h 239111"/>
                <a:gd name="connsiteX20" fmla="*/ 188190 w 297414"/>
                <a:gd name="connsiteY20" fmla="*/ 79704 h 239111"/>
                <a:gd name="connsiteX21" fmla="*/ 197784 w 297414"/>
                <a:gd name="connsiteY21" fmla="*/ 86346 h 239111"/>
                <a:gd name="connsiteX22" fmla="*/ 231732 w 297414"/>
                <a:gd name="connsiteY22" fmla="*/ 56088 h 239111"/>
                <a:gd name="connsiteX23" fmla="*/ 239112 w 297414"/>
                <a:gd name="connsiteY23" fmla="*/ 56088 h 239111"/>
                <a:gd name="connsiteX24" fmla="*/ 297414 w 297414"/>
                <a:gd name="connsiteY24" fmla="*/ 0 h 239111"/>
                <a:gd name="connsiteX25" fmla="*/ 297414 w 297414"/>
                <a:gd name="connsiteY25" fmla="*/ 0 h 239111"/>
                <a:gd name="connsiteX26" fmla="*/ 297414 w 297414"/>
                <a:gd name="connsiteY26" fmla="*/ 0 h 239111"/>
                <a:gd name="connsiteX27" fmla="*/ 233208 w 297414"/>
                <a:gd name="connsiteY27" fmla="*/ 39852 h 239111"/>
                <a:gd name="connsiteX28" fmla="*/ 233208 w 297414"/>
                <a:gd name="connsiteY28" fmla="*/ 39852 h 239111"/>
                <a:gd name="connsiteX29" fmla="*/ 233208 w 297414"/>
                <a:gd name="connsiteY29" fmla="*/ 34686 h 239111"/>
                <a:gd name="connsiteX30" fmla="*/ 233208 w 297414"/>
                <a:gd name="connsiteY30" fmla="*/ 34686 h 239111"/>
                <a:gd name="connsiteX31" fmla="*/ 228780 w 297414"/>
                <a:gd name="connsiteY31" fmla="*/ 34686 h 239111"/>
                <a:gd name="connsiteX32" fmla="*/ 214020 w 297414"/>
                <a:gd name="connsiteY32" fmla="*/ 31734 h 239111"/>
                <a:gd name="connsiteX33" fmla="*/ 214020 w 297414"/>
                <a:gd name="connsiteY33" fmla="*/ 31734 h 239111"/>
                <a:gd name="connsiteX34" fmla="*/ 214020 w 297414"/>
                <a:gd name="connsiteY34" fmla="*/ 31734 h 239111"/>
                <a:gd name="connsiteX35" fmla="*/ 214020 w 297414"/>
                <a:gd name="connsiteY35" fmla="*/ 39852 h 239111"/>
                <a:gd name="connsiteX36" fmla="*/ 198522 w 297414"/>
                <a:gd name="connsiteY36" fmla="*/ 54612 h 239111"/>
                <a:gd name="connsiteX37" fmla="*/ 183024 w 297414"/>
                <a:gd name="connsiteY37" fmla="*/ 54612 h 239111"/>
                <a:gd name="connsiteX38" fmla="*/ 183024 w 297414"/>
                <a:gd name="connsiteY38" fmla="*/ 54612 h 239111"/>
                <a:gd name="connsiteX39" fmla="*/ 166788 w 297414"/>
                <a:gd name="connsiteY39" fmla="*/ 70110 h 239111"/>
                <a:gd name="connsiteX40" fmla="*/ 166788 w 297414"/>
                <a:gd name="connsiteY40" fmla="*/ 70110 h 239111"/>
                <a:gd name="connsiteX41" fmla="*/ 166788 w 297414"/>
                <a:gd name="connsiteY41" fmla="*/ 70110 h 239111"/>
                <a:gd name="connsiteX42" fmla="*/ 166788 w 297414"/>
                <a:gd name="connsiteY42" fmla="*/ 70110 h 239111"/>
                <a:gd name="connsiteX43" fmla="*/ 158670 w 297414"/>
                <a:gd name="connsiteY43" fmla="*/ 78228 h 239111"/>
                <a:gd name="connsiteX44" fmla="*/ 129150 w 297414"/>
                <a:gd name="connsiteY44" fmla="*/ 45018 h 239111"/>
                <a:gd name="connsiteX45" fmla="*/ 129150 w 297414"/>
                <a:gd name="connsiteY45" fmla="*/ 38376 h 239111"/>
                <a:gd name="connsiteX46" fmla="*/ 129150 w 297414"/>
                <a:gd name="connsiteY46" fmla="*/ 38376 h 239111"/>
                <a:gd name="connsiteX47" fmla="*/ 109962 w 297414"/>
                <a:gd name="connsiteY47" fmla="*/ 17712 h 239111"/>
                <a:gd name="connsiteX48" fmla="*/ 90139 w 297414"/>
                <a:gd name="connsiteY48" fmla="*/ 24251 h 239111"/>
                <a:gd name="connsiteX49" fmla="*/ 88560 w 297414"/>
                <a:gd name="connsiteY49" fmla="*/ 30996 h 239111"/>
                <a:gd name="connsiteX50" fmla="*/ 64944 w 297414"/>
                <a:gd name="connsiteY50" fmla="*/ 30996 h 239111"/>
                <a:gd name="connsiteX51" fmla="*/ 56826 w 297414"/>
                <a:gd name="connsiteY51" fmla="*/ 39852 h 239111"/>
                <a:gd name="connsiteX52" fmla="*/ 22140 w 297414"/>
                <a:gd name="connsiteY52" fmla="*/ 88560 h 239111"/>
                <a:gd name="connsiteX53" fmla="*/ 14022 w 297414"/>
                <a:gd name="connsiteY53" fmla="*/ 100368 h 239111"/>
                <a:gd name="connsiteX54" fmla="*/ 34686 w 297414"/>
                <a:gd name="connsiteY54" fmla="*/ 123246 h 239111"/>
                <a:gd name="connsiteX55" fmla="*/ 39114 w 297414"/>
                <a:gd name="connsiteY55" fmla="*/ 129888 h 239111"/>
                <a:gd name="connsiteX56" fmla="*/ 39114 w 297414"/>
                <a:gd name="connsiteY56" fmla="*/ 129888 h 239111"/>
                <a:gd name="connsiteX57" fmla="*/ 72324 w 297414"/>
                <a:gd name="connsiteY57" fmla="*/ 88560 h 239111"/>
                <a:gd name="connsiteX58" fmla="*/ 90036 w 297414"/>
                <a:gd name="connsiteY58" fmla="*/ 65682 h 239111"/>
                <a:gd name="connsiteX59" fmla="*/ 90036 w 297414"/>
                <a:gd name="connsiteY59" fmla="*/ 48708 h 239111"/>
                <a:gd name="connsiteX60" fmla="*/ 100368 w 297414"/>
                <a:gd name="connsiteY60" fmla="*/ 60516 h 239111"/>
                <a:gd name="connsiteX61" fmla="*/ 109962 w 297414"/>
                <a:gd name="connsiteY61" fmla="*/ 60516 h 239111"/>
                <a:gd name="connsiteX62" fmla="*/ 114390 w 297414"/>
                <a:gd name="connsiteY62" fmla="*/ 64944 h 239111"/>
                <a:gd name="connsiteX63" fmla="*/ 139482 w 297414"/>
                <a:gd name="connsiteY63" fmla="*/ 92250 h 239111"/>
                <a:gd name="connsiteX64" fmla="*/ 139482 w 297414"/>
                <a:gd name="connsiteY64" fmla="*/ 92250 h 239111"/>
                <a:gd name="connsiteX65" fmla="*/ 135054 w 297414"/>
                <a:gd name="connsiteY65" fmla="*/ 98892 h 239111"/>
                <a:gd name="connsiteX66" fmla="*/ 140220 w 297414"/>
                <a:gd name="connsiteY66" fmla="*/ 103320 h 239111"/>
                <a:gd name="connsiteX67" fmla="*/ 145386 w 297414"/>
                <a:gd name="connsiteY67" fmla="*/ 103320 h 239111"/>
                <a:gd name="connsiteX68" fmla="*/ 145386 w 297414"/>
                <a:gd name="connsiteY68" fmla="*/ 103320 h 239111"/>
                <a:gd name="connsiteX69" fmla="*/ 145386 w 297414"/>
                <a:gd name="connsiteY69" fmla="*/ 103320 h 239111"/>
                <a:gd name="connsiteX70" fmla="*/ 145386 w 297414"/>
                <a:gd name="connsiteY70" fmla="*/ 103320 h 239111"/>
                <a:gd name="connsiteX71" fmla="*/ 137268 w 297414"/>
                <a:gd name="connsiteY71" fmla="*/ 94464 h 239111"/>
                <a:gd name="connsiteX72" fmla="*/ 137268 w 297414"/>
                <a:gd name="connsiteY72" fmla="*/ 94464 h 239111"/>
                <a:gd name="connsiteX73" fmla="*/ 137268 w 297414"/>
                <a:gd name="connsiteY73" fmla="*/ 94464 h 239111"/>
                <a:gd name="connsiteX74" fmla="*/ 125460 w 297414"/>
                <a:gd name="connsiteY74" fmla="*/ 104058 h 239111"/>
                <a:gd name="connsiteX75" fmla="*/ 125460 w 297414"/>
                <a:gd name="connsiteY75" fmla="*/ 104058 h 239111"/>
                <a:gd name="connsiteX76" fmla="*/ 81180 w 297414"/>
                <a:gd name="connsiteY76" fmla="*/ 113652 h 239111"/>
                <a:gd name="connsiteX77" fmla="*/ 70848 w 297414"/>
                <a:gd name="connsiteY77" fmla="*/ 123246 h 239111"/>
                <a:gd name="connsiteX78" fmla="*/ 64206 w 297414"/>
                <a:gd name="connsiteY78" fmla="*/ 154242 h 239111"/>
                <a:gd name="connsiteX79" fmla="*/ 59778 w 297414"/>
                <a:gd name="connsiteY79" fmla="*/ 154242 h 239111"/>
                <a:gd name="connsiteX80" fmla="*/ 59778 w 297414"/>
                <a:gd name="connsiteY80" fmla="*/ 167526 h 239111"/>
                <a:gd name="connsiteX81" fmla="*/ 59778 w 297414"/>
                <a:gd name="connsiteY81" fmla="*/ 167526 h 239111"/>
                <a:gd name="connsiteX82" fmla="*/ 59778 w 297414"/>
                <a:gd name="connsiteY82" fmla="*/ 167526 h 239111"/>
                <a:gd name="connsiteX83" fmla="*/ 59778 w 297414"/>
                <a:gd name="connsiteY83" fmla="*/ 167526 h 239111"/>
                <a:gd name="connsiteX84" fmla="*/ 59778 w 297414"/>
                <a:gd name="connsiteY84" fmla="*/ 167526 h 239111"/>
                <a:gd name="connsiteX85" fmla="*/ 59778 w 297414"/>
                <a:gd name="connsiteY85" fmla="*/ 167526 h 239111"/>
                <a:gd name="connsiteX86" fmla="*/ 41328 w 297414"/>
                <a:gd name="connsiteY86" fmla="*/ 187452 h 239111"/>
                <a:gd name="connsiteX87" fmla="*/ 28782 w 297414"/>
                <a:gd name="connsiteY87" fmla="*/ 187452 h 239111"/>
                <a:gd name="connsiteX88" fmla="*/ 738 w 297414"/>
                <a:gd name="connsiteY88" fmla="*/ 216972 h 239111"/>
                <a:gd name="connsiteX89" fmla="*/ 738 w 297414"/>
                <a:gd name="connsiteY89" fmla="*/ 216972 h 239111"/>
                <a:gd name="connsiteX90" fmla="*/ 19926 w 297414"/>
                <a:gd name="connsiteY90" fmla="*/ 239112 h 239111"/>
                <a:gd name="connsiteX91" fmla="*/ 23616 w 297414"/>
                <a:gd name="connsiteY91" fmla="*/ 239112 h 239111"/>
                <a:gd name="connsiteX92" fmla="*/ 27306 w 297414"/>
                <a:gd name="connsiteY92" fmla="*/ 239112 h 239111"/>
                <a:gd name="connsiteX93" fmla="*/ 53874 w 297414"/>
                <a:gd name="connsiteY93" fmla="*/ 206640 h 239111"/>
                <a:gd name="connsiteX94" fmla="*/ 130626 w 297414"/>
                <a:gd name="connsiteY94" fmla="*/ 206640 h 239111"/>
                <a:gd name="connsiteX95" fmla="*/ 166788 w 297414"/>
                <a:gd name="connsiteY95" fmla="*/ 210330 h 239111"/>
                <a:gd name="connsiteX96" fmla="*/ 152028 w 297414"/>
                <a:gd name="connsiteY96" fmla="*/ 199260 h 239111"/>
                <a:gd name="connsiteX97" fmla="*/ 225828 w 297414"/>
                <a:gd name="connsiteY97" fmla="*/ 191880 h 239111"/>
                <a:gd name="connsiteX98" fmla="*/ 243540 w 297414"/>
                <a:gd name="connsiteY98" fmla="*/ 207378 h 239111"/>
                <a:gd name="connsiteX99" fmla="*/ 199998 w 297414"/>
                <a:gd name="connsiteY99" fmla="*/ 201474 h 239111"/>
                <a:gd name="connsiteX100" fmla="*/ 169740 w 297414"/>
                <a:gd name="connsiteY100" fmla="*/ 207378 h 239111"/>
                <a:gd name="connsiteX101" fmla="*/ 77490 w 297414"/>
                <a:gd name="connsiteY101" fmla="*/ 180810 h 239111"/>
                <a:gd name="connsiteX102" fmla="*/ 77490 w 297414"/>
                <a:gd name="connsiteY102" fmla="*/ 180810 h 239111"/>
                <a:gd name="connsiteX103" fmla="*/ 157932 w 297414"/>
                <a:gd name="connsiteY103" fmla="*/ 91512 h 239111"/>
                <a:gd name="connsiteX104" fmla="*/ 157932 w 297414"/>
                <a:gd name="connsiteY104" fmla="*/ 91512 h 239111"/>
                <a:gd name="connsiteX105" fmla="*/ 157932 w 297414"/>
                <a:gd name="connsiteY105" fmla="*/ 91512 h 239111"/>
                <a:gd name="connsiteX106" fmla="*/ 166788 w 297414"/>
                <a:gd name="connsiteY106" fmla="*/ 83394 h 239111"/>
                <a:gd name="connsiteX107" fmla="*/ 166788 w 297414"/>
                <a:gd name="connsiteY107" fmla="*/ 83394 h 239111"/>
                <a:gd name="connsiteX108" fmla="*/ 166788 w 297414"/>
                <a:gd name="connsiteY108" fmla="*/ 83394 h 239111"/>
                <a:gd name="connsiteX109" fmla="*/ 129888 w 297414"/>
                <a:gd name="connsiteY109" fmla="*/ 123246 h 239111"/>
                <a:gd name="connsiteX110" fmla="*/ 129888 w 297414"/>
                <a:gd name="connsiteY110" fmla="*/ 123246 h 239111"/>
                <a:gd name="connsiteX111" fmla="*/ 129888 w 297414"/>
                <a:gd name="connsiteY111" fmla="*/ 123246 h 239111"/>
                <a:gd name="connsiteX112" fmla="*/ 121770 w 297414"/>
                <a:gd name="connsiteY112" fmla="*/ 136530 h 239111"/>
                <a:gd name="connsiteX113" fmla="*/ 121770 w 297414"/>
                <a:gd name="connsiteY113" fmla="*/ 130626 h 239111"/>
                <a:gd name="connsiteX114" fmla="*/ 130626 w 297414"/>
                <a:gd name="connsiteY114" fmla="*/ 125460 h 239111"/>
                <a:gd name="connsiteX115" fmla="*/ 126198 w 297414"/>
                <a:gd name="connsiteY115" fmla="*/ 118818 h 239111"/>
                <a:gd name="connsiteX116" fmla="*/ 126198 w 297414"/>
                <a:gd name="connsiteY116" fmla="*/ 113652 h 239111"/>
                <a:gd name="connsiteX117" fmla="*/ 135792 w 297414"/>
                <a:gd name="connsiteY117" fmla="*/ 123984 h 239111"/>
                <a:gd name="connsiteX118" fmla="*/ 149076 w 297414"/>
                <a:gd name="connsiteY118" fmla="*/ 113652 h 239111"/>
                <a:gd name="connsiteX119" fmla="*/ 149076 w 297414"/>
                <a:gd name="connsiteY119" fmla="*/ 146862 h 239111"/>
                <a:gd name="connsiteX120" fmla="*/ 121770 w 297414"/>
                <a:gd name="connsiteY120" fmla="*/ 136530 h 239111"/>
                <a:gd name="connsiteX121" fmla="*/ 127674 w 297414"/>
                <a:gd name="connsiteY121" fmla="*/ 113652 h 239111"/>
                <a:gd name="connsiteX122" fmla="*/ 127674 w 297414"/>
                <a:gd name="connsiteY122" fmla="*/ 113652 h 239111"/>
                <a:gd name="connsiteX123" fmla="*/ 127674 w 297414"/>
                <a:gd name="connsiteY123" fmla="*/ 113652 h 239111"/>
                <a:gd name="connsiteX124" fmla="*/ 136530 w 297414"/>
                <a:gd name="connsiteY124" fmla="*/ 122508 h 239111"/>
                <a:gd name="connsiteX125" fmla="*/ 136530 w 297414"/>
                <a:gd name="connsiteY125" fmla="*/ 122508 h 239111"/>
                <a:gd name="connsiteX126" fmla="*/ 136530 w 297414"/>
                <a:gd name="connsiteY126" fmla="*/ 122508 h 239111"/>
                <a:gd name="connsiteX127" fmla="*/ 154980 w 297414"/>
                <a:gd name="connsiteY127" fmla="*/ 107010 h 239111"/>
                <a:gd name="connsiteX128" fmla="*/ 169740 w 297414"/>
                <a:gd name="connsiteY128" fmla="*/ 126936 h 239111"/>
                <a:gd name="connsiteX129" fmla="*/ 154980 w 297414"/>
                <a:gd name="connsiteY129" fmla="*/ 109224 h 239111"/>
                <a:gd name="connsiteX130" fmla="*/ 95940 w 297414"/>
                <a:gd name="connsiteY130" fmla="*/ 135054 h 239111"/>
                <a:gd name="connsiteX131" fmla="*/ 95940 w 297414"/>
                <a:gd name="connsiteY131" fmla="*/ 135054 h 239111"/>
                <a:gd name="connsiteX132" fmla="*/ 165312 w 297414"/>
                <a:gd name="connsiteY132" fmla="*/ 174906 h 239111"/>
                <a:gd name="connsiteX133" fmla="*/ 172692 w 297414"/>
                <a:gd name="connsiteY133" fmla="*/ 174906 h 239111"/>
                <a:gd name="connsiteX134" fmla="*/ 172692 w 297414"/>
                <a:gd name="connsiteY134" fmla="*/ 152028 h 239111"/>
                <a:gd name="connsiteX135" fmla="*/ 152766 w 297414"/>
                <a:gd name="connsiteY135" fmla="*/ 152028 h 239111"/>
                <a:gd name="connsiteX136" fmla="*/ 152766 w 297414"/>
                <a:gd name="connsiteY136" fmla="*/ 113652 h 239111"/>
                <a:gd name="connsiteX137" fmla="*/ 152766 w 297414"/>
                <a:gd name="connsiteY137" fmla="*/ 113652 h 239111"/>
                <a:gd name="connsiteX138" fmla="*/ 220662 w 297414"/>
                <a:gd name="connsiteY138" fmla="*/ 187452 h 239111"/>
                <a:gd name="connsiteX139" fmla="*/ 146862 w 297414"/>
                <a:gd name="connsiteY139" fmla="*/ 195570 h 239111"/>
                <a:gd name="connsiteX140" fmla="*/ 146862 w 297414"/>
                <a:gd name="connsiteY140" fmla="*/ 172692 h 239111"/>
                <a:gd name="connsiteX141" fmla="*/ 161622 w 297414"/>
                <a:gd name="connsiteY141" fmla="*/ 174906 h 239111"/>
                <a:gd name="connsiteX142" fmla="*/ 239112 w 297414"/>
                <a:gd name="connsiteY142" fmla="*/ 174906 h 239111"/>
                <a:gd name="connsiteX143" fmla="*/ 219924 w 297414"/>
                <a:gd name="connsiteY143" fmla="*/ 113652 h 239111"/>
                <a:gd name="connsiteX144" fmla="*/ 225828 w 297414"/>
                <a:gd name="connsiteY144" fmla="*/ 120294 h 239111"/>
                <a:gd name="connsiteX145" fmla="*/ 248706 w 297414"/>
                <a:gd name="connsiteY145" fmla="*/ 194094 h 239111"/>
                <a:gd name="connsiteX146" fmla="*/ 239112 w 297414"/>
                <a:gd name="connsiteY146" fmla="*/ 174906 h 239111"/>
                <a:gd name="connsiteX147" fmla="*/ 169740 w 297414"/>
                <a:gd name="connsiteY147" fmla="*/ 106272 h 239111"/>
                <a:gd name="connsiteX148" fmla="*/ 217710 w 297414"/>
                <a:gd name="connsiteY148" fmla="*/ 113652 h 239111"/>
                <a:gd name="connsiteX149" fmla="*/ 217710 w 297414"/>
                <a:gd name="connsiteY149" fmla="*/ 113652 h 239111"/>
                <a:gd name="connsiteX150" fmla="*/ 121032 w 297414"/>
                <a:gd name="connsiteY150" fmla="*/ 105534 h 239111"/>
                <a:gd name="connsiteX151" fmla="*/ 121032 w 297414"/>
                <a:gd name="connsiteY151" fmla="*/ 113652 h 239111"/>
                <a:gd name="connsiteX152" fmla="*/ 83394 w 297414"/>
                <a:gd name="connsiteY152" fmla="*/ 145386 h 239111"/>
                <a:gd name="connsiteX153" fmla="*/ 83394 w 297414"/>
                <a:gd name="connsiteY153" fmla="*/ 113652 h 239111"/>
                <a:gd name="connsiteX154" fmla="*/ 83394 w 297414"/>
                <a:gd name="connsiteY154" fmla="*/ 113652 h 239111"/>
                <a:gd name="connsiteX155" fmla="*/ 118080 w 297414"/>
                <a:gd name="connsiteY155" fmla="*/ 107010 h 239111"/>
                <a:gd name="connsiteX156" fmla="*/ 79704 w 297414"/>
                <a:gd name="connsiteY156" fmla="*/ 141696 h 239111"/>
                <a:gd name="connsiteX157" fmla="*/ 72324 w 297414"/>
                <a:gd name="connsiteY157" fmla="*/ 148338 h 239111"/>
                <a:gd name="connsiteX158" fmla="*/ 78966 w 297414"/>
                <a:gd name="connsiteY158" fmla="*/ 120294 h 239111"/>
                <a:gd name="connsiteX159" fmla="*/ 81180 w 297414"/>
                <a:gd name="connsiteY159" fmla="*/ 113652 h 239111"/>
                <a:gd name="connsiteX160" fmla="*/ 69372 w 297414"/>
                <a:gd name="connsiteY160" fmla="*/ 160884 h 239111"/>
                <a:gd name="connsiteX161" fmla="*/ 78966 w 297414"/>
                <a:gd name="connsiteY161" fmla="*/ 152766 h 239111"/>
                <a:gd name="connsiteX162" fmla="*/ 68634 w 297414"/>
                <a:gd name="connsiteY162" fmla="*/ 161622 h 239111"/>
                <a:gd name="connsiteX163" fmla="*/ 95940 w 297414"/>
                <a:gd name="connsiteY163" fmla="*/ 138744 h 239111"/>
                <a:gd name="connsiteX164" fmla="*/ 95940 w 297414"/>
                <a:gd name="connsiteY164" fmla="*/ 138744 h 239111"/>
                <a:gd name="connsiteX165" fmla="*/ 95940 w 297414"/>
                <a:gd name="connsiteY165" fmla="*/ 138744 h 239111"/>
                <a:gd name="connsiteX166" fmla="*/ 99630 w 297414"/>
                <a:gd name="connsiteY166" fmla="*/ 138744 h 239111"/>
                <a:gd name="connsiteX167" fmla="*/ 117342 w 297414"/>
                <a:gd name="connsiteY167" fmla="*/ 123984 h 239111"/>
                <a:gd name="connsiteX168" fmla="*/ 123984 w 297414"/>
                <a:gd name="connsiteY168" fmla="*/ 118818 h 239111"/>
                <a:gd name="connsiteX169" fmla="*/ 123984 w 297414"/>
                <a:gd name="connsiteY169" fmla="*/ 118818 h 239111"/>
                <a:gd name="connsiteX170" fmla="*/ 95940 w 297414"/>
                <a:gd name="connsiteY170" fmla="*/ 139482 h 239111"/>
                <a:gd name="connsiteX171" fmla="*/ 95940 w 297414"/>
                <a:gd name="connsiteY171" fmla="*/ 145386 h 239111"/>
                <a:gd name="connsiteX172" fmla="*/ 95940 w 297414"/>
                <a:gd name="connsiteY172" fmla="*/ 143172 h 239111"/>
                <a:gd name="connsiteX173" fmla="*/ 66420 w 297414"/>
                <a:gd name="connsiteY173" fmla="*/ 169740 h 239111"/>
                <a:gd name="connsiteX174" fmla="*/ 66420 w 297414"/>
                <a:gd name="connsiteY174" fmla="*/ 169740 h 239111"/>
                <a:gd name="connsiteX175" fmla="*/ 66420 w 297414"/>
                <a:gd name="connsiteY175" fmla="*/ 164574 h 239111"/>
                <a:gd name="connsiteX176" fmla="*/ 67158 w 297414"/>
                <a:gd name="connsiteY176" fmla="*/ 187452 h 239111"/>
                <a:gd name="connsiteX177" fmla="*/ 89298 w 297414"/>
                <a:gd name="connsiteY177" fmla="*/ 167526 h 239111"/>
                <a:gd name="connsiteX178" fmla="*/ 95940 w 297414"/>
                <a:gd name="connsiteY178" fmla="*/ 167526 h 239111"/>
                <a:gd name="connsiteX179" fmla="*/ 95940 w 297414"/>
                <a:gd name="connsiteY179" fmla="*/ 167526 h 239111"/>
                <a:gd name="connsiteX180" fmla="*/ 95940 w 297414"/>
                <a:gd name="connsiteY180" fmla="*/ 167526 h 239111"/>
                <a:gd name="connsiteX181" fmla="*/ 95940 w 297414"/>
                <a:gd name="connsiteY181" fmla="*/ 167526 h 239111"/>
                <a:gd name="connsiteX182" fmla="*/ 95940 w 297414"/>
                <a:gd name="connsiteY182" fmla="*/ 157932 h 239111"/>
                <a:gd name="connsiteX183" fmla="*/ 95940 w 297414"/>
                <a:gd name="connsiteY183" fmla="*/ 162360 h 239111"/>
                <a:gd name="connsiteX184" fmla="*/ 95940 w 297414"/>
                <a:gd name="connsiteY184" fmla="*/ 169002 h 239111"/>
                <a:gd name="connsiteX185" fmla="*/ 87822 w 297414"/>
                <a:gd name="connsiteY185" fmla="*/ 169002 h 239111"/>
                <a:gd name="connsiteX186" fmla="*/ 76752 w 297414"/>
                <a:gd name="connsiteY186" fmla="*/ 180072 h 239111"/>
                <a:gd name="connsiteX187" fmla="*/ 76752 w 297414"/>
                <a:gd name="connsiteY187" fmla="*/ 180072 h 239111"/>
                <a:gd name="connsiteX188" fmla="*/ 81180 w 297414"/>
                <a:gd name="connsiteY188" fmla="*/ 180072 h 239111"/>
                <a:gd name="connsiteX189" fmla="*/ 81180 w 297414"/>
                <a:gd name="connsiteY189" fmla="*/ 187452 h 239111"/>
                <a:gd name="connsiteX190" fmla="*/ 67896 w 297414"/>
                <a:gd name="connsiteY190" fmla="*/ 187452 h 239111"/>
                <a:gd name="connsiteX191" fmla="*/ 67896 w 297414"/>
                <a:gd name="connsiteY191" fmla="*/ 187452 h 239111"/>
                <a:gd name="connsiteX192" fmla="*/ 95940 w 297414"/>
                <a:gd name="connsiteY192" fmla="*/ 203688 h 239111"/>
                <a:gd name="connsiteX193" fmla="*/ 95940 w 297414"/>
                <a:gd name="connsiteY193" fmla="*/ 203688 h 239111"/>
                <a:gd name="connsiteX194" fmla="*/ 95940 w 297414"/>
                <a:gd name="connsiteY194" fmla="*/ 203688 h 239111"/>
                <a:gd name="connsiteX195" fmla="*/ 95940 w 297414"/>
                <a:gd name="connsiteY195" fmla="*/ 178596 h 239111"/>
                <a:gd name="connsiteX196" fmla="*/ 109224 w 297414"/>
                <a:gd name="connsiteY196" fmla="*/ 163098 h 239111"/>
                <a:gd name="connsiteX197" fmla="*/ 104058 w 297414"/>
                <a:gd name="connsiteY197" fmla="*/ 155718 h 239111"/>
                <a:gd name="connsiteX198" fmla="*/ 104058 w 297414"/>
                <a:gd name="connsiteY198" fmla="*/ 151290 h 239111"/>
                <a:gd name="connsiteX199" fmla="*/ 149814 w 297414"/>
                <a:gd name="connsiteY199" fmla="*/ 172692 h 239111"/>
                <a:gd name="connsiteX200" fmla="*/ 149814 w 297414"/>
                <a:gd name="connsiteY200" fmla="*/ 194832 h 239111"/>
                <a:gd name="connsiteX201" fmla="*/ 149814 w 297414"/>
                <a:gd name="connsiteY201" fmla="*/ 194832 h 239111"/>
                <a:gd name="connsiteX202" fmla="*/ 95940 w 297414"/>
                <a:gd name="connsiteY202" fmla="*/ 187452 h 239111"/>
                <a:gd name="connsiteX203" fmla="*/ 152766 w 297414"/>
                <a:gd name="connsiteY203" fmla="*/ 196308 h 239111"/>
                <a:gd name="connsiteX204" fmla="*/ 169740 w 297414"/>
                <a:gd name="connsiteY204" fmla="*/ 207378 h 239111"/>
                <a:gd name="connsiteX205" fmla="*/ 169740 w 297414"/>
                <a:gd name="connsiteY205" fmla="*/ 207378 h 239111"/>
                <a:gd name="connsiteX206" fmla="*/ 152028 w 297414"/>
                <a:gd name="connsiteY206" fmla="*/ 214020 h 239111"/>
                <a:gd name="connsiteX207" fmla="*/ 136530 w 297414"/>
                <a:gd name="connsiteY207" fmla="*/ 208854 h 239111"/>
                <a:gd name="connsiteX208" fmla="*/ 150552 w 297414"/>
                <a:gd name="connsiteY208" fmla="*/ 196308 h 239111"/>
                <a:gd name="connsiteX209" fmla="*/ 199998 w 297414"/>
                <a:gd name="connsiteY209" fmla="*/ 81180 h 239111"/>
                <a:gd name="connsiteX210" fmla="*/ 199998 w 297414"/>
                <a:gd name="connsiteY210" fmla="*/ 81180 h 239111"/>
                <a:gd name="connsiteX211" fmla="*/ 199998 w 297414"/>
                <a:gd name="connsiteY211" fmla="*/ 81180 h 239111"/>
                <a:gd name="connsiteX212" fmla="*/ 214758 w 297414"/>
                <a:gd name="connsiteY212" fmla="*/ 31734 h 239111"/>
                <a:gd name="connsiteX213" fmla="*/ 214758 w 297414"/>
                <a:gd name="connsiteY213" fmla="*/ 31734 h 239111"/>
                <a:gd name="connsiteX214" fmla="*/ 38376 w 297414"/>
                <a:gd name="connsiteY214" fmla="*/ 128412 h 239111"/>
                <a:gd name="connsiteX215" fmla="*/ 42066 w 297414"/>
                <a:gd name="connsiteY215" fmla="*/ 123984 h 239111"/>
                <a:gd name="connsiteX216" fmla="*/ 38376 w 297414"/>
                <a:gd name="connsiteY216" fmla="*/ 129150 h 239111"/>
                <a:gd name="connsiteX217" fmla="*/ 90036 w 297414"/>
                <a:gd name="connsiteY217" fmla="*/ 47232 h 239111"/>
                <a:gd name="connsiteX218" fmla="*/ 95940 w 297414"/>
                <a:gd name="connsiteY218" fmla="*/ 52398 h 239111"/>
                <a:gd name="connsiteX219" fmla="*/ 91512 w 297414"/>
                <a:gd name="connsiteY219" fmla="*/ 52398 h 239111"/>
                <a:gd name="connsiteX220" fmla="*/ 132102 w 297414"/>
                <a:gd name="connsiteY220" fmla="*/ 95202 h 239111"/>
                <a:gd name="connsiteX221" fmla="*/ 126198 w 297414"/>
                <a:gd name="connsiteY221" fmla="*/ 99630 h 239111"/>
                <a:gd name="connsiteX222" fmla="*/ 131364 w 297414"/>
                <a:gd name="connsiteY222" fmla="*/ 94464 h 239111"/>
                <a:gd name="connsiteX223" fmla="*/ 58302 w 297414"/>
                <a:gd name="connsiteY223" fmla="*/ 169002 h 239111"/>
                <a:gd name="connsiteX224" fmla="*/ 58302 w 297414"/>
                <a:gd name="connsiteY224" fmla="*/ 169002 h 239111"/>
                <a:gd name="connsiteX225" fmla="*/ 0 w 297414"/>
                <a:gd name="connsiteY225" fmla="*/ 218448 h 239111"/>
                <a:gd name="connsiteX226" fmla="*/ 0 w 297414"/>
                <a:gd name="connsiteY226" fmla="*/ 218448 h 239111"/>
                <a:gd name="connsiteX227" fmla="*/ 52398 w 297414"/>
                <a:gd name="connsiteY227" fmla="*/ 208854 h 239111"/>
                <a:gd name="connsiteX228" fmla="*/ 52398 w 297414"/>
                <a:gd name="connsiteY228" fmla="*/ 208854 h 239111"/>
                <a:gd name="connsiteX229" fmla="*/ 64206 w 297414"/>
                <a:gd name="connsiteY229" fmla="*/ 194832 h 239111"/>
                <a:gd name="connsiteX230" fmla="*/ 64206 w 297414"/>
                <a:gd name="connsiteY230" fmla="*/ 191142 h 239111"/>
                <a:gd name="connsiteX231" fmla="*/ 64206 w 297414"/>
                <a:gd name="connsiteY231" fmla="*/ 191142 h 239111"/>
                <a:gd name="connsiteX232" fmla="*/ 78228 w 297414"/>
                <a:gd name="connsiteY232" fmla="*/ 191142 h 239111"/>
                <a:gd name="connsiteX233" fmla="*/ 84870 w 297414"/>
                <a:gd name="connsiteY233" fmla="*/ 205902 h 239111"/>
                <a:gd name="connsiteX234" fmla="*/ 84870 w 297414"/>
                <a:gd name="connsiteY234" fmla="*/ 205902 h 239111"/>
                <a:gd name="connsiteX235" fmla="*/ 84870 w 297414"/>
                <a:gd name="connsiteY235" fmla="*/ 205902 h 239111"/>
                <a:gd name="connsiteX236" fmla="*/ 84870 w 297414"/>
                <a:gd name="connsiteY236" fmla="*/ 205902 h 239111"/>
                <a:gd name="connsiteX237" fmla="*/ 94464 w 297414"/>
                <a:gd name="connsiteY237" fmla="*/ 197784 h 239111"/>
                <a:gd name="connsiteX238" fmla="*/ 95940 w 297414"/>
                <a:gd name="connsiteY238" fmla="*/ 187452 h 239111"/>
                <a:gd name="connsiteX239" fmla="*/ 147600 w 297414"/>
                <a:gd name="connsiteY239" fmla="*/ 194832 h 239111"/>
                <a:gd name="connsiteX240" fmla="*/ 131364 w 297414"/>
                <a:gd name="connsiteY240" fmla="*/ 207378 h 239111"/>
                <a:gd name="connsiteX241" fmla="*/ 131364 w 297414"/>
                <a:gd name="connsiteY241" fmla="*/ 207378 h 239111"/>
                <a:gd name="connsiteX242" fmla="*/ 64944 w 297414"/>
                <a:gd name="connsiteY242" fmla="*/ 207378 h 23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297414" h="239111">
                  <a:moveTo>
                    <a:pt x="130626" y="210330"/>
                  </a:moveTo>
                  <a:cubicBezTo>
                    <a:pt x="135597" y="213892"/>
                    <a:pt x="141492" y="215943"/>
                    <a:pt x="147600" y="216234"/>
                  </a:cubicBezTo>
                  <a:lnTo>
                    <a:pt x="147600" y="216234"/>
                  </a:lnTo>
                  <a:cubicBezTo>
                    <a:pt x="155553" y="216882"/>
                    <a:pt x="163457" y="214511"/>
                    <a:pt x="169740" y="209592"/>
                  </a:cubicBezTo>
                  <a:cubicBezTo>
                    <a:pt x="179055" y="204724"/>
                    <a:pt x="189501" y="202431"/>
                    <a:pt x="199998" y="202950"/>
                  </a:cubicBezTo>
                  <a:cubicBezTo>
                    <a:pt x="210804" y="202056"/>
                    <a:pt x="221664" y="202056"/>
                    <a:pt x="232470" y="202950"/>
                  </a:cubicBezTo>
                  <a:lnTo>
                    <a:pt x="243540" y="209592"/>
                  </a:lnTo>
                  <a:lnTo>
                    <a:pt x="243540" y="209592"/>
                  </a:lnTo>
                  <a:lnTo>
                    <a:pt x="269370" y="238374"/>
                  </a:lnTo>
                  <a:cubicBezTo>
                    <a:pt x="276012" y="238374"/>
                    <a:pt x="277488" y="238374"/>
                    <a:pt x="278226" y="227304"/>
                  </a:cubicBezTo>
                  <a:lnTo>
                    <a:pt x="250920" y="198522"/>
                  </a:lnTo>
                  <a:lnTo>
                    <a:pt x="250920" y="198522"/>
                  </a:lnTo>
                  <a:lnTo>
                    <a:pt x="237636" y="154242"/>
                  </a:lnTo>
                  <a:lnTo>
                    <a:pt x="227304" y="121032"/>
                  </a:lnTo>
                  <a:lnTo>
                    <a:pt x="219186" y="113652"/>
                  </a:lnTo>
                  <a:cubicBezTo>
                    <a:pt x="204070" y="105479"/>
                    <a:pt x="186815" y="102132"/>
                    <a:pt x="169740" y="104058"/>
                  </a:cubicBezTo>
                  <a:lnTo>
                    <a:pt x="169740" y="104058"/>
                  </a:lnTo>
                  <a:lnTo>
                    <a:pt x="177858" y="95202"/>
                  </a:lnTo>
                  <a:cubicBezTo>
                    <a:pt x="178781" y="93342"/>
                    <a:pt x="178781" y="91158"/>
                    <a:pt x="177858" y="89298"/>
                  </a:cubicBezTo>
                  <a:lnTo>
                    <a:pt x="188190" y="79704"/>
                  </a:lnTo>
                  <a:lnTo>
                    <a:pt x="188190" y="79704"/>
                  </a:lnTo>
                  <a:cubicBezTo>
                    <a:pt x="192000" y="80869"/>
                    <a:pt x="195353" y="83190"/>
                    <a:pt x="197784" y="86346"/>
                  </a:cubicBezTo>
                  <a:lnTo>
                    <a:pt x="231732" y="56088"/>
                  </a:lnTo>
                  <a:cubicBezTo>
                    <a:pt x="233966" y="57580"/>
                    <a:pt x="236878" y="57580"/>
                    <a:pt x="239112" y="56088"/>
                  </a:cubicBezTo>
                  <a:lnTo>
                    <a:pt x="297414" y="0"/>
                  </a:lnTo>
                  <a:lnTo>
                    <a:pt x="297414" y="0"/>
                  </a:lnTo>
                  <a:lnTo>
                    <a:pt x="297414" y="0"/>
                  </a:lnTo>
                  <a:lnTo>
                    <a:pt x="233208" y="39852"/>
                  </a:lnTo>
                  <a:lnTo>
                    <a:pt x="233208" y="39852"/>
                  </a:lnTo>
                  <a:cubicBezTo>
                    <a:pt x="234316" y="38308"/>
                    <a:pt x="234316" y="36230"/>
                    <a:pt x="233208" y="34686"/>
                  </a:cubicBezTo>
                  <a:lnTo>
                    <a:pt x="233208" y="34686"/>
                  </a:lnTo>
                  <a:cubicBezTo>
                    <a:pt x="233208" y="34686"/>
                    <a:pt x="233208" y="34686"/>
                    <a:pt x="228780" y="34686"/>
                  </a:cubicBezTo>
                  <a:lnTo>
                    <a:pt x="214020" y="31734"/>
                  </a:lnTo>
                  <a:lnTo>
                    <a:pt x="214020" y="31734"/>
                  </a:lnTo>
                  <a:lnTo>
                    <a:pt x="214020" y="31734"/>
                  </a:lnTo>
                  <a:lnTo>
                    <a:pt x="214020" y="39852"/>
                  </a:lnTo>
                  <a:lnTo>
                    <a:pt x="198522" y="54612"/>
                  </a:lnTo>
                  <a:lnTo>
                    <a:pt x="183024" y="54612"/>
                  </a:lnTo>
                  <a:lnTo>
                    <a:pt x="183024" y="54612"/>
                  </a:lnTo>
                  <a:lnTo>
                    <a:pt x="166788" y="70110"/>
                  </a:lnTo>
                  <a:lnTo>
                    <a:pt x="166788" y="70110"/>
                  </a:lnTo>
                  <a:lnTo>
                    <a:pt x="166788" y="70110"/>
                  </a:lnTo>
                  <a:lnTo>
                    <a:pt x="166788" y="70110"/>
                  </a:lnTo>
                  <a:cubicBezTo>
                    <a:pt x="164275" y="73002"/>
                    <a:pt x="161562" y="75715"/>
                    <a:pt x="158670" y="78228"/>
                  </a:cubicBezTo>
                  <a:lnTo>
                    <a:pt x="129150" y="45018"/>
                  </a:lnTo>
                  <a:lnTo>
                    <a:pt x="129150" y="38376"/>
                  </a:lnTo>
                  <a:lnTo>
                    <a:pt x="129150" y="38376"/>
                  </a:lnTo>
                  <a:lnTo>
                    <a:pt x="109962" y="17712"/>
                  </a:lnTo>
                  <a:cubicBezTo>
                    <a:pt x="102682" y="14043"/>
                    <a:pt x="93807" y="16971"/>
                    <a:pt x="90139" y="24251"/>
                  </a:cubicBezTo>
                  <a:cubicBezTo>
                    <a:pt x="89085" y="26342"/>
                    <a:pt x="88544" y="28654"/>
                    <a:pt x="88560" y="30996"/>
                  </a:cubicBezTo>
                  <a:lnTo>
                    <a:pt x="64944" y="30996"/>
                  </a:lnTo>
                  <a:lnTo>
                    <a:pt x="56826" y="39852"/>
                  </a:lnTo>
                  <a:lnTo>
                    <a:pt x="22140" y="88560"/>
                  </a:lnTo>
                  <a:lnTo>
                    <a:pt x="14022" y="100368"/>
                  </a:lnTo>
                  <a:lnTo>
                    <a:pt x="34686" y="123246"/>
                  </a:lnTo>
                  <a:lnTo>
                    <a:pt x="39114" y="129888"/>
                  </a:lnTo>
                  <a:lnTo>
                    <a:pt x="39114" y="129888"/>
                  </a:lnTo>
                  <a:lnTo>
                    <a:pt x="72324" y="88560"/>
                  </a:lnTo>
                  <a:lnTo>
                    <a:pt x="90036" y="65682"/>
                  </a:lnTo>
                  <a:lnTo>
                    <a:pt x="90036" y="48708"/>
                  </a:lnTo>
                  <a:lnTo>
                    <a:pt x="100368" y="60516"/>
                  </a:lnTo>
                  <a:cubicBezTo>
                    <a:pt x="100368" y="60516"/>
                    <a:pt x="108486" y="60516"/>
                    <a:pt x="109962" y="60516"/>
                  </a:cubicBezTo>
                  <a:lnTo>
                    <a:pt x="114390" y="64944"/>
                  </a:lnTo>
                  <a:lnTo>
                    <a:pt x="139482" y="92250"/>
                  </a:lnTo>
                  <a:lnTo>
                    <a:pt x="139482" y="92250"/>
                  </a:lnTo>
                  <a:lnTo>
                    <a:pt x="135054" y="98892"/>
                  </a:lnTo>
                  <a:lnTo>
                    <a:pt x="140220" y="103320"/>
                  </a:lnTo>
                  <a:lnTo>
                    <a:pt x="145386" y="103320"/>
                  </a:lnTo>
                  <a:lnTo>
                    <a:pt x="145386" y="103320"/>
                  </a:lnTo>
                  <a:lnTo>
                    <a:pt x="145386" y="103320"/>
                  </a:lnTo>
                  <a:lnTo>
                    <a:pt x="145386" y="103320"/>
                  </a:lnTo>
                  <a:cubicBezTo>
                    <a:pt x="141768" y="101356"/>
                    <a:pt x="138910" y="98239"/>
                    <a:pt x="137268" y="94464"/>
                  </a:cubicBezTo>
                  <a:lnTo>
                    <a:pt x="137268" y="94464"/>
                  </a:lnTo>
                  <a:lnTo>
                    <a:pt x="137268" y="94464"/>
                  </a:lnTo>
                  <a:lnTo>
                    <a:pt x="125460" y="104058"/>
                  </a:lnTo>
                  <a:lnTo>
                    <a:pt x="125460" y="104058"/>
                  </a:lnTo>
                  <a:cubicBezTo>
                    <a:pt x="110348" y="105331"/>
                    <a:pt x="95464" y="108555"/>
                    <a:pt x="81180" y="113652"/>
                  </a:cubicBezTo>
                  <a:lnTo>
                    <a:pt x="70848" y="123246"/>
                  </a:lnTo>
                  <a:lnTo>
                    <a:pt x="64206" y="154242"/>
                  </a:lnTo>
                  <a:lnTo>
                    <a:pt x="59778" y="154242"/>
                  </a:lnTo>
                  <a:lnTo>
                    <a:pt x="59778" y="167526"/>
                  </a:lnTo>
                  <a:lnTo>
                    <a:pt x="59778" y="167526"/>
                  </a:lnTo>
                  <a:lnTo>
                    <a:pt x="59778" y="167526"/>
                  </a:lnTo>
                  <a:lnTo>
                    <a:pt x="59778" y="167526"/>
                  </a:lnTo>
                  <a:lnTo>
                    <a:pt x="59778" y="167526"/>
                  </a:lnTo>
                  <a:lnTo>
                    <a:pt x="59778" y="167526"/>
                  </a:lnTo>
                  <a:lnTo>
                    <a:pt x="41328" y="187452"/>
                  </a:lnTo>
                  <a:cubicBezTo>
                    <a:pt x="37190" y="186597"/>
                    <a:pt x="32920" y="186597"/>
                    <a:pt x="28782" y="187452"/>
                  </a:cubicBezTo>
                  <a:lnTo>
                    <a:pt x="738" y="216972"/>
                  </a:lnTo>
                  <a:lnTo>
                    <a:pt x="738" y="216972"/>
                  </a:lnTo>
                  <a:lnTo>
                    <a:pt x="19926" y="239112"/>
                  </a:lnTo>
                  <a:lnTo>
                    <a:pt x="23616" y="239112"/>
                  </a:lnTo>
                  <a:lnTo>
                    <a:pt x="27306" y="239112"/>
                  </a:lnTo>
                  <a:lnTo>
                    <a:pt x="53874" y="206640"/>
                  </a:lnTo>
                  <a:lnTo>
                    <a:pt x="130626" y="206640"/>
                  </a:lnTo>
                  <a:close/>
                  <a:moveTo>
                    <a:pt x="166788" y="210330"/>
                  </a:moveTo>
                  <a:cubicBezTo>
                    <a:pt x="162671" y="205676"/>
                    <a:pt x="157649" y="201909"/>
                    <a:pt x="152028" y="199260"/>
                  </a:cubicBezTo>
                  <a:cubicBezTo>
                    <a:pt x="175429" y="189843"/>
                    <a:pt x="201026" y="187284"/>
                    <a:pt x="225828" y="191880"/>
                  </a:cubicBezTo>
                  <a:lnTo>
                    <a:pt x="243540" y="207378"/>
                  </a:lnTo>
                  <a:cubicBezTo>
                    <a:pt x="229267" y="203921"/>
                    <a:pt x="214676" y="201943"/>
                    <a:pt x="199998" y="201474"/>
                  </a:cubicBezTo>
                  <a:cubicBezTo>
                    <a:pt x="189574" y="200830"/>
                    <a:pt x="179158" y="202863"/>
                    <a:pt x="169740" y="207378"/>
                  </a:cubicBezTo>
                  <a:close/>
                  <a:moveTo>
                    <a:pt x="77490" y="180810"/>
                  </a:moveTo>
                  <a:lnTo>
                    <a:pt x="77490" y="180810"/>
                  </a:lnTo>
                  <a:close/>
                  <a:moveTo>
                    <a:pt x="157932" y="91512"/>
                  </a:moveTo>
                  <a:lnTo>
                    <a:pt x="157932" y="91512"/>
                  </a:lnTo>
                  <a:cubicBezTo>
                    <a:pt x="157932" y="91512"/>
                    <a:pt x="157932" y="91512"/>
                    <a:pt x="157932" y="91512"/>
                  </a:cubicBezTo>
                  <a:lnTo>
                    <a:pt x="166788" y="83394"/>
                  </a:lnTo>
                  <a:lnTo>
                    <a:pt x="166788" y="83394"/>
                  </a:lnTo>
                  <a:lnTo>
                    <a:pt x="166788" y="83394"/>
                  </a:lnTo>
                  <a:close/>
                  <a:moveTo>
                    <a:pt x="129888" y="123246"/>
                  </a:moveTo>
                  <a:lnTo>
                    <a:pt x="129888" y="123246"/>
                  </a:lnTo>
                  <a:lnTo>
                    <a:pt x="129888" y="123246"/>
                  </a:lnTo>
                  <a:close/>
                  <a:moveTo>
                    <a:pt x="121770" y="136530"/>
                  </a:moveTo>
                  <a:cubicBezTo>
                    <a:pt x="121029" y="134632"/>
                    <a:pt x="121029" y="132524"/>
                    <a:pt x="121770" y="130626"/>
                  </a:cubicBezTo>
                  <a:cubicBezTo>
                    <a:pt x="121770" y="130626"/>
                    <a:pt x="129888" y="130626"/>
                    <a:pt x="130626" y="125460"/>
                  </a:cubicBezTo>
                  <a:lnTo>
                    <a:pt x="126198" y="118818"/>
                  </a:lnTo>
                  <a:lnTo>
                    <a:pt x="126198" y="113652"/>
                  </a:lnTo>
                  <a:lnTo>
                    <a:pt x="135792" y="123984"/>
                  </a:lnTo>
                  <a:lnTo>
                    <a:pt x="149076" y="113652"/>
                  </a:lnTo>
                  <a:lnTo>
                    <a:pt x="149076" y="146862"/>
                  </a:lnTo>
                  <a:cubicBezTo>
                    <a:pt x="135792" y="144648"/>
                    <a:pt x="122508" y="140958"/>
                    <a:pt x="121770" y="136530"/>
                  </a:cubicBezTo>
                  <a:close/>
                  <a:moveTo>
                    <a:pt x="127674" y="113652"/>
                  </a:moveTo>
                  <a:lnTo>
                    <a:pt x="127674" y="113652"/>
                  </a:lnTo>
                  <a:lnTo>
                    <a:pt x="127674" y="113652"/>
                  </a:lnTo>
                  <a:close/>
                  <a:moveTo>
                    <a:pt x="136530" y="122508"/>
                  </a:moveTo>
                  <a:lnTo>
                    <a:pt x="136530" y="122508"/>
                  </a:lnTo>
                  <a:lnTo>
                    <a:pt x="136530" y="122508"/>
                  </a:lnTo>
                  <a:close/>
                  <a:moveTo>
                    <a:pt x="154980" y="107010"/>
                  </a:moveTo>
                  <a:lnTo>
                    <a:pt x="169740" y="126936"/>
                  </a:lnTo>
                  <a:lnTo>
                    <a:pt x="154980" y="109224"/>
                  </a:lnTo>
                  <a:close/>
                  <a:moveTo>
                    <a:pt x="95940" y="135054"/>
                  </a:moveTo>
                  <a:lnTo>
                    <a:pt x="95940" y="135054"/>
                  </a:lnTo>
                  <a:close/>
                  <a:moveTo>
                    <a:pt x="165312" y="174906"/>
                  </a:moveTo>
                  <a:lnTo>
                    <a:pt x="172692" y="174906"/>
                  </a:lnTo>
                  <a:cubicBezTo>
                    <a:pt x="172692" y="174906"/>
                    <a:pt x="172692" y="174906"/>
                    <a:pt x="172692" y="152028"/>
                  </a:cubicBezTo>
                  <a:lnTo>
                    <a:pt x="152766" y="152028"/>
                  </a:lnTo>
                  <a:lnTo>
                    <a:pt x="152766" y="113652"/>
                  </a:lnTo>
                  <a:lnTo>
                    <a:pt x="152766" y="113652"/>
                  </a:lnTo>
                  <a:lnTo>
                    <a:pt x="220662" y="187452"/>
                  </a:lnTo>
                  <a:cubicBezTo>
                    <a:pt x="195787" y="183210"/>
                    <a:pt x="170220" y="186022"/>
                    <a:pt x="146862" y="195570"/>
                  </a:cubicBezTo>
                  <a:lnTo>
                    <a:pt x="146862" y="172692"/>
                  </a:lnTo>
                  <a:cubicBezTo>
                    <a:pt x="151511" y="174682"/>
                    <a:pt x="156593" y="175445"/>
                    <a:pt x="161622" y="174906"/>
                  </a:cubicBezTo>
                  <a:close/>
                  <a:moveTo>
                    <a:pt x="239112" y="174906"/>
                  </a:moveTo>
                  <a:lnTo>
                    <a:pt x="219924" y="113652"/>
                  </a:lnTo>
                  <a:lnTo>
                    <a:pt x="225828" y="120294"/>
                  </a:lnTo>
                  <a:lnTo>
                    <a:pt x="248706" y="194094"/>
                  </a:lnTo>
                  <a:close/>
                  <a:moveTo>
                    <a:pt x="239112" y="174906"/>
                  </a:moveTo>
                  <a:lnTo>
                    <a:pt x="169740" y="106272"/>
                  </a:lnTo>
                  <a:cubicBezTo>
                    <a:pt x="186100" y="104512"/>
                    <a:pt x="202636" y="107057"/>
                    <a:pt x="217710" y="113652"/>
                  </a:cubicBezTo>
                  <a:lnTo>
                    <a:pt x="217710" y="113652"/>
                  </a:lnTo>
                  <a:close/>
                  <a:moveTo>
                    <a:pt x="121032" y="105534"/>
                  </a:moveTo>
                  <a:lnTo>
                    <a:pt x="121032" y="113652"/>
                  </a:lnTo>
                  <a:lnTo>
                    <a:pt x="83394" y="145386"/>
                  </a:lnTo>
                  <a:lnTo>
                    <a:pt x="83394" y="113652"/>
                  </a:lnTo>
                  <a:lnTo>
                    <a:pt x="83394" y="113652"/>
                  </a:lnTo>
                  <a:cubicBezTo>
                    <a:pt x="94774" y="110575"/>
                    <a:pt x="106369" y="108355"/>
                    <a:pt x="118080" y="107010"/>
                  </a:cubicBezTo>
                  <a:close/>
                  <a:moveTo>
                    <a:pt x="79704" y="141696"/>
                  </a:moveTo>
                  <a:lnTo>
                    <a:pt x="72324" y="148338"/>
                  </a:lnTo>
                  <a:lnTo>
                    <a:pt x="78966" y="120294"/>
                  </a:lnTo>
                  <a:lnTo>
                    <a:pt x="81180" y="113652"/>
                  </a:lnTo>
                  <a:close/>
                  <a:moveTo>
                    <a:pt x="69372" y="160884"/>
                  </a:moveTo>
                  <a:lnTo>
                    <a:pt x="78966" y="152766"/>
                  </a:lnTo>
                  <a:lnTo>
                    <a:pt x="68634" y="161622"/>
                  </a:lnTo>
                  <a:close/>
                  <a:moveTo>
                    <a:pt x="95940" y="138744"/>
                  </a:moveTo>
                  <a:lnTo>
                    <a:pt x="95940" y="138744"/>
                  </a:lnTo>
                  <a:lnTo>
                    <a:pt x="95940" y="138744"/>
                  </a:lnTo>
                  <a:lnTo>
                    <a:pt x="99630" y="138744"/>
                  </a:lnTo>
                  <a:lnTo>
                    <a:pt x="117342" y="123984"/>
                  </a:lnTo>
                  <a:lnTo>
                    <a:pt x="123984" y="118818"/>
                  </a:lnTo>
                  <a:lnTo>
                    <a:pt x="123984" y="118818"/>
                  </a:lnTo>
                  <a:lnTo>
                    <a:pt x="95940" y="139482"/>
                  </a:lnTo>
                  <a:lnTo>
                    <a:pt x="95940" y="145386"/>
                  </a:lnTo>
                  <a:lnTo>
                    <a:pt x="95940" y="143172"/>
                  </a:lnTo>
                  <a:lnTo>
                    <a:pt x="66420" y="169740"/>
                  </a:lnTo>
                  <a:lnTo>
                    <a:pt x="66420" y="169740"/>
                  </a:lnTo>
                  <a:lnTo>
                    <a:pt x="66420" y="164574"/>
                  </a:lnTo>
                  <a:close/>
                  <a:moveTo>
                    <a:pt x="67158" y="187452"/>
                  </a:moveTo>
                  <a:lnTo>
                    <a:pt x="89298" y="167526"/>
                  </a:lnTo>
                  <a:lnTo>
                    <a:pt x="95940" y="167526"/>
                  </a:lnTo>
                  <a:lnTo>
                    <a:pt x="95940" y="167526"/>
                  </a:lnTo>
                  <a:lnTo>
                    <a:pt x="95940" y="167526"/>
                  </a:lnTo>
                  <a:cubicBezTo>
                    <a:pt x="95940" y="167526"/>
                    <a:pt x="95940" y="167526"/>
                    <a:pt x="95940" y="167526"/>
                  </a:cubicBezTo>
                  <a:lnTo>
                    <a:pt x="95940" y="157932"/>
                  </a:lnTo>
                  <a:lnTo>
                    <a:pt x="95940" y="162360"/>
                  </a:lnTo>
                  <a:lnTo>
                    <a:pt x="95940" y="169002"/>
                  </a:lnTo>
                  <a:lnTo>
                    <a:pt x="87822" y="169002"/>
                  </a:lnTo>
                  <a:lnTo>
                    <a:pt x="76752" y="180072"/>
                  </a:lnTo>
                  <a:lnTo>
                    <a:pt x="76752" y="180072"/>
                  </a:lnTo>
                  <a:lnTo>
                    <a:pt x="81180" y="180072"/>
                  </a:lnTo>
                  <a:lnTo>
                    <a:pt x="81180" y="187452"/>
                  </a:lnTo>
                  <a:lnTo>
                    <a:pt x="67896" y="187452"/>
                  </a:lnTo>
                  <a:lnTo>
                    <a:pt x="67896" y="187452"/>
                  </a:lnTo>
                  <a:close/>
                  <a:moveTo>
                    <a:pt x="95940" y="203688"/>
                  </a:moveTo>
                  <a:lnTo>
                    <a:pt x="95940" y="203688"/>
                  </a:lnTo>
                  <a:lnTo>
                    <a:pt x="95940" y="203688"/>
                  </a:lnTo>
                  <a:close/>
                  <a:moveTo>
                    <a:pt x="95940" y="178596"/>
                  </a:moveTo>
                  <a:lnTo>
                    <a:pt x="109224" y="163098"/>
                  </a:lnTo>
                  <a:lnTo>
                    <a:pt x="104058" y="155718"/>
                  </a:lnTo>
                  <a:lnTo>
                    <a:pt x="104058" y="151290"/>
                  </a:lnTo>
                  <a:cubicBezTo>
                    <a:pt x="118381" y="160262"/>
                    <a:pt x="133747" y="167449"/>
                    <a:pt x="149814" y="172692"/>
                  </a:cubicBezTo>
                  <a:lnTo>
                    <a:pt x="149814" y="194832"/>
                  </a:lnTo>
                  <a:lnTo>
                    <a:pt x="149814" y="194832"/>
                  </a:lnTo>
                  <a:cubicBezTo>
                    <a:pt x="132468" y="189056"/>
                    <a:pt x="114200" y="186555"/>
                    <a:pt x="95940" y="187452"/>
                  </a:cubicBezTo>
                  <a:close/>
                  <a:moveTo>
                    <a:pt x="152766" y="196308"/>
                  </a:moveTo>
                  <a:cubicBezTo>
                    <a:pt x="159241" y="198560"/>
                    <a:pt x="165068" y="202360"/>
                    <a:pt x="169740" y="207378"/>
                  </a:cubicBezTo>
                  <a:lnTo>
                    <a:pt x="169740" y="207378"/>
                  </a:lnTo>
                  <a:cubicBezTo>
                    <a:pt x="164725" y="211475"/>
                    <a:pt x="158501" y="213809"/>
                    <a:pt x="152028" y="214020"/>
                  </a:cubicBezTo>
                  <a:cubicBezTo>
                    <a:pt x="146463" y="213874"/>
                    <a:pt x="141069" y="212076"/>
                    <a:pt x="136530" y="208854"/>
                  </a:cubicBezTo>
                  <a:cubicBezTo>
                    <a:pt x="140687" y="204128"/>
                    <a:pt x="145395" y="199916"/>
                    <a:pt x="150552" y="196308"/>
                  </a:cubicBezTo>
                  <a:close/>
                  <a:moveTo>
                    <a:pt x="199998" y="81180"/>
                  </a:moveTo>
                  <a:lnTo>
                    <a:pt x="199998" y="81180"/>
                  </a:lnTo>
                  <a:lnTo>
                    <a:pt x="199998" y="81180"/>
                  </a:lnTo>
                  <a:close/>
                  <a:moveTo>
                    <a:pt x="214758" y="31734"/>
                  </a:moveTo>
                  <a:lnTo>
                    <a:pt x="214758" y="31734"/>
                  </a:lnTo>
                  <a:close/>
                  <a:moveTo>
                    <a:pt x="38376" y="128412"/>
                  </a:moveTo>
                  <a:lnTo>
                    <a:pt x="42066" y="123984"/>
                  </a:lnTo>
                  <a:lnTo>
                    <a:pt x="38376" y="129150"/>
                  </a:lnTo>
                  <a:close/>
                  <a:moveTo>
                    <a:pt x="90036" y="47232"/>
                  </a:moveTo>
                  <a:lnTo>
                    <a:pt x="95940" y="52398"/>
                  </a:lnTo>
                  <a:lnTo>
                    <a:pt x="91512" y="52398"/>
                  </a:lnTo>
                  <a:close/>
                  <a:moveTo>
                    <a:pt x="132102" y="95202"/>
                  </a:moveTo>
                  <a:lnTo>
                    <a:pt x="126198" y="99630"/>
                  </a:lnTo>
                  <a:lnTo>
                    <a:pt x="131364" y="94464"/>
                  </a:lnTo>
                  <a:close/>
                  <a:moveTo>
                    <a:pt x="58302" y="169002"/>
                  </a:moveTo>
                  <a:lnTo>
                    <a:pt x="58302" y="169002"/>
                  </a:lnTo>
                  <a:close/>
                  <a:moveTo>
                    <a:pt x="0" y="218448"/>
                  </a:moveTo>
                  <a:lnTo>
                    <a:pt x="0" y="218448"/>
                  </a:lnTo>
                  <a:close/>
                  <a:moveTo>
                    <a:pt x="52398" y="208854"/>
                  </a:moveTo>
                  <a:lnTo>
                    <a:pt x="52398" y="208854"/>
                  </a:lnTo>
                  <a:lnTo>
                    <a:pt x="64206" y="194832"/>
                  </a:lnTo>
                  <a:lnTo>
                    <a:pt x="64206" y="191142"/>
                  </a:lnTo>
                  <a:cubicBezTo>
                    <a:pt x="64206" y="191142"/>
                    <a:pt x="64206" y="191142"/>
                    <a:pt x="64206" y="191142"/>
                  </a:cubicBezTo>
                  <a:lnTo>
                    <a:pt x="78228" y="191142"/>
                  </a:lnTo>
                  <a:lnTo>
                    <a:pt x="84870" y="205902"/>
                  </a:lnTo>
                  <a:lnTo>
                    <a:pt x="84870" y="205902"/>
                  </a:lnTo>
                  <a:lnTo>
                    <a:pt x="84870" y="205902"/>
                  </a:lnTo>
                  <a:lnTo>
                    <a:pt x="84870" y="205902"/>
                  </a:lnTo>
                  <a:lnTo>
                    <a:pt x="94464" y="197784"/>
                  </a:lnTo>
                  <a:lnTo>
                    <a:pt x="95940" y="187452"/>
                  </a:lnTo>
                  <a:cubicBezTo>
                    <a:pt x="113455" y="186946"/>
                    <a:pt x="130927" y="189442"/>
                    <a:pt x="147600" y="194832"/>
                  </a:cubicBezTo>
                  <a:cubicBezTo>
                    <a:pt x="141434" y="197935"/>
                    <a:pt x="135923" y="202194"/>
                    <a:pt x="131364" y="207378"/>
                  </a:cubicBezTo>
                  <a:lnTo>
                    <a:pt x="131364" y="207378"/>
                  </a:lnTo>
                  <a:lnTo>
                    <a:pt x="64944" y="2073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860D077E-97A7-405E-885B-CDFB5F05BED4}"/>
                </a:ext>
              </a:extLst>
            </p:cNvPr>
            <p:cNvSpPr/>
            <p:nvPr/>
          </p:nvSpPr>
          <p:spPr>
            <a:xfrm>
              <a:off x="7515209" y="1961233"/>
              <a:ext cx="62729" cy="74341"/>
            </a:xfrm>
            <a:custGeom>
              <a:avLst/>
              <a:gdLst>
                <a:gd name="connsiteX0" fmla="*/ 47970 w 62729"/>
                <a:gd name="connsiteY0" fmla="*/ 7922 h 74341"/>
                <a:gd name="connsiteX1" fmla="*/ 0 w 62729"/>
                <a:gd name="connsiteY1" fmla="*/ 542 h 74341"/>
                <a:gd name="connsiteX2" fmla="*/ 62730 w 62729"/>
                <a:gd name="connsiteY2" fmla="*/ 74342 h 74341"/>
                <a:gd name="connsiteX3" fmla="*/ 47970 w 62729"/>
                <a:gd name="connsiteY3" fmla="*/ 7922 h 74341"/>
                <a:gd name="connsiteX4" fmla="*/ 47970 w 62729"/>
                <a:gd name="connsiteY4" fmla="*/ 7922 h 74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729" h="74341">
                  <a:moveTo>
                    <a:pt x="47970" y="7922"/>
                  </a:moveTo>
                  <a:cubicBezTo>
                    <a:pt x="32896" y="1326"/>
                    <a:pt x="16360" y="-1218"/>
                    <a:pt x="0" y="542"/>
                  </a:cubicBezTo>
                  <a:lnTo>
                    <a:pt x="62730" y="74342"/>
                  </a:lnTo>
                  <a:lnTo>
                    <a:pt x="47970" y="7922"/>
                  </a:lnTo>
                  <a:lnTo>
                    <a:pt x="47970" y="792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490EF48A-B1B3-4B1A-957F-A92F4190F860}"/>
                </a:ext>
              </a:extLst>
            </p:cNvPr>
            <p:cNvSpPr/>
            <p:nvPr/>
          </p:nvSpPr>
          <p:spPr>
            <a:xfrm>
              <a:off x="7565393" y="1969155"/>
              <a:ext cx="28782" cy="80442"/>
            </a:xfrm>
            <a:custGeom>
              <a:avLst/>
              <a:gdLst>
                <a:gd name="connsiteX0" fmla="*/ 5904 w 28782"/>
                <a:gd name="connsiteY0" fmla="*/ 8118 h 80442"/>
                <a:gd name="connsiteX1" fmla="*/ 0 w 28782"/>
                <a:gd name="connsiteY1" fmla="*/ 0 h 80442"/>
                <a:gd name="connsiteX2" fmla="*/ 13284 w 28782"/>
                <a:gd name="connsiteY2" fmla="*/ 62730 h 80442"/>
                <a:gd name="connsiteX3" fmla="*/ 28782 w 28782"/>
                <a:gd name="connsiteY3" fmla="*/ 80442 h 80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82" h="80442">
                  <a:moveTo>
                    <a:pt x="5904" y="8118"/>
                  </a:moveTo>
                  <a:lnTo>
                    <a:pt x="0" y="0"/>
                  </a:lnTo>
                  <a:lnTo>
                    <a:pt x="13284" y="62730"/>
                  </a:lnTo>
                  <a:lnTo>
                    <a:pt x="28782" y="804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45B83F9-EDC7-4FBC-93B5-C7187FC29817}"/>
                </a:ext>
              </a:extLst>
            </p:cNvPr>
            <p:cNvSpPr/>
            <p:nvPr/>
          </p:nvSpPr>
          <p:spPr>
            <a:xfrm>
              <a:off x="7558012" y="188723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919F384-A1E1-4093-83D7-084427E3DE62}"/>
                </a:ext>
              </a:extLst>
            </p:cNvPr>
            <p:cNvSpPr/>
            <p:nvPr/>
          </p:nvSpPr>
          <p:spPr>
            <a:xfrm>
              <a:off x="7543253" y="1935206"/>
              <a:ext cx="1475" cy="1475"/>
            </a:xfrm>
            <a:custGeom>
              <a:avLst/>
              <a:gdLst>
                <a:gd name="connsiteX0" fmla="*/ 0 w 1475"/>
                <a:gd name="connsiteY0" fmla="*/ 1476 h 1475"/>
                <a:gd name="connsiteX1" fmla="*/ 0 w 1475"/>
                <a:gd name="connsiteY1" fmla="*/ 1476 h 1475"/>
                <a:gd name="connsiteX2" fmla="*/ 1476 w 1475"/>
                <a:gd name="connsiteY2" fmla="*/ 0 h 1475"/>
                <a:gd name="connsiteX3" fmla="*/ 0 w 1475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5">
                  <a:moveTo>
                    <a:pt x="0" y="1476"/>
                  </a:moveTo>
                  <a:lnTo>
                    <a:pt x="0" y="1476"/>
                  </a:lnTo>
                  <a:lnTo>
                    <a:pt x="1476" y="0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B37EA747-74C7-4A24-B17B-6CA4B535B8C8}"/>
              </a:ext>
            </a:extLst>
          </p:cNvPr>
          <p:cNvGrpSpPr/>
          <p:nvPr/>
        </p:nvGrpSpPr>
        <p:grpSpPr>
          <a:xfrm>
            <a:off x="9458544" y="1526355"/>
            <a:ext cx="1568988" cy="915858"/>
            <a:chOff x="9458544" y="1526355"/>
            <a:chExt cx="1568988" cy="915858"/>
          </a:xfrm>
        </p:grpSpPr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2E483BA0-C776-4455-951A-F1CE81B2EA0B}"/>
                </a:ext>
              </a:extLst>
            </p:cNvPr>
            <p:cNvSpPr/>
            <p:nvPr/>
          </p:nvSpPr>
          <p:spPr>
            <a:xfrm>
              <a:off x="9458544" y="1526355"/>
              <a:ext cx="1568988" cy="307746"/>
            </a:xfrm>
            <a:custGeom>
              <a:avLst/>
              <a:gdLst>
                <a:gd name="connsiteX0" fmla="*/ 0 w 1568988"/>
                <a:gd name="connsiteY0" fmla="*/ 0 h 307746"/>
                <a:gd name="connsiteX1" fmla="*/ 1568988 w 1568988"/>
                <a:gd name="connsiteY1" fmla="*/ 0 h 307746"/>
                <a:gd name="connsiteX2" fmla="*/ 1568988 w 1568988"/>
                <a:gd name="connsiteY2" fmla="*/ 307746 h 307746"/>
                <a:gd name="connsiteX3" fmla="*/ 0 w 1568988"/>
                <a:gd name="connsiteY3" fmla="*/ 307746 h 30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7746">
                  <a:moveTo>
                    <a:pt x="0" y="0"/>
                  </a:moveTo>
                  <a:lnTo>
                    <a:pt x="1568988" y="0"/>
                  </a:lnTo>
                  <a:lnTo>
                    <a:pt x="1568988" y="307746"/>
                  </a:lnTo>
                  <a:lnTo>
                    <a:pt x="0" y="307746"/>
                  </a:lnTo>
                  <a:close/>
                </a:path>
              </a:pathLst>
            </a:custGeom>
            <a:solidFill>
              <a:srgbClr val="FECB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BF45A722-3C78-4460-A22B-35556F958272}"/>
                </a:ext>
              </a:extLst>
            </p:cNvPr>
            <p:cNvSpPr/>
            <p:nvPr/>
          </p:nvSpPr>
          <p:spPr>
            <a:xfrm>
              <a:off x="9458544" y="2136681"/>
              <a:ext cx="1568988" cy="305532"/>
            </a:xfrm>
            <a:custGeom>
              <a:avLst/>
              <a:gdLst>
                <a:gd name="connsiteX0" fmla="*/ 0 w 1568988"/>
                <a:gd name="connsiteY0" fmla="*/ 0 h 305532"/>
                <a:gd name="connsiteX1" fmla="*/ 1568988 w 1568988"/>
                <a:gd name="connsiteY1" fmla="*/ 0 h 305532"/>
                <a:gd name="connsiteX2" fmla="*/ 1568988 w 1568988"/>
                <a:gd name="connsiteY2" fmla="*/ 305532 h 305532"/>
                <a:gd name="connsiteX3" fmla="*/ 0 w 1568988"/>
                <a:gd name="connsiteY3" fmla="*/ 305532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5532">
                  <a:moveTo>
                    <a:pt x="0" y="0"/>
                  </a:moveTo>
                  <a:lnTo>
                    <a:pt x="1568988" y="0"/>
                  </a:lnTo>
                  <a:lnTo>
                    <a:pt x="1568988" y="305532"/>
                  </a:lnTo>
                  <a:lnTo>
                    <a:pt x="0" y="305532"/>
                  </a:lnTo>
                  <a:close/>
                </a:path>
              </a:pathLst>
            </a:custGeom>
            <a:solidFill>
              <a:srgbClr val="EA28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FE3B43-1FE3-48E7-807E-F643A28FB7AF}"/>
                </a:ext>
              </a:extLst>
            </p:cNvPr>
            <p:cNvSpPr/>
            <p:nvPr/>
          </p:nvSpPr>
          <p:spPr>
            <a:xfrm>
              <a:off x="9458544" y="1834101"/>
              <a:ext cx="1568988" cy="302580"/>
            </a:xfrm>
            <a:custGeom>
              <a:avLst/>
              <a:gdLst>
                <a:gd name="connsiteX0" fmla="*/ 0 w 1568988"/>
                <a:gd name="connsiteY0" fmla="*/ 0 h 302580"/>
                <a:gd name="connsiteX1" fmla="*/ 1568988 w 1568988"/>
                <a:gd name="connsiteY1" fmla="*/ 0 h 302580"/>
                <a:gd name="connsiteX2" fmla="*/ 1568988 w 1568988"/>
                <a:gd name="connsiteY2" fmla="*/ 302580 h 302580"/>
                <a:gd name="connsiteX3" fmla="*/ 0 w 1568988"/>
                <a:gd name="connsiteY3" fmla="*/ 302580 h 302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2580">
                  <a:moveTo>
                    <a:pt x="0" y="0"/>
                  </a:moveTo>
                  <a:lnTo>
                    <a:pt x="1568988" y="0"/>
                  </a:lnTo>
                  <a:lnTo>
                    <a:pt x="1568988" y="302580"/>
                  </a:lnTo>
                  <a:lnTo>
                    <a:pt x="0" y="302580"/>
                  </a:lnTo>
                  <a:close/>
                </a:path>
              </a:pathLst>
            </a:custGeom>
            <a:solidFill>
              <a:srgbClr val="34B2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B757B2A4-84BF-47EC-98AE-F4C9F6B0C3D0}"/>
                </a:ext>
              </a:extLst>
            </p:cNvPr>
            <p:cNvSpPr/>
            <p:nvPr/>
          </p:nvSpPr>
          <p:spPr>
            <a:xfrm>
              <a:off x="9905771" y="1649600"/>
              <a:ext cx="678222" cy="639846"/>
            </a:xfrm>
            <a:custGeom>
              <a:avLst/>
              <a:gdLst>
                <a:gd name="connsiteX0" fmla="*/ 339480 w 678222"/>
                <a:gd name="connsiteY0" fmla="*/ 0 h 639846"/>
                <a:gd name="connsiteX1" fmla="*/ 419184 w 678222"/>
                <a:gd name="connsiteY1" fmla="*/ 244278 h 639846"/>
                <a:gd name="connsiteX2" fmla="*/ 678222 w 678222"/>
                <a:gd name="connsiteY2" fmla="*/ 244278 h 639846"/>
                <a:gd name="connsiteX3" fmla="*/ 468630 w 678222"/>
                <a:gd name="connsiteY3" fmla="*/ 395568 h 639846"/>
                <a:gd name="connsiteX4" fmla="*/ 548334 w 678222"/>
                <a:gd name="connsiteY4" fmla="*/ 639846 h 639846"/>
                <a:gd name="connsiteX5" fmla="*/ 339480 w 678222"/>
                <a:gd name="connsiteY5" fmla="*/ 488556 h 639846"/>
                <a:gd name="connsiteX6" fmla="*/ 129888 w 678222"/>
                <a:gd name="connsiteY6" fmla="*/ 639846 h 639846"/>
                <a:gd name="connsiteX7" fmla="*/ 209592 w 678222"/>
                <a:gd name="connsiteY7" fmla="*/ 395568 h 639846"/>
                <a:gd name="connsiteX8" fmla="*/ 0 w 678222"/>
                <a:gd name="connsiteY8" fmla="*/ 244278 h 639846"/>
                <a:gd name="connsiteX9" fmla="*/ 259038 w 678222"/>
                <a:gd name="connsiteY9" fmla="*/ 244278 h 639846"/>
                <a:gd name="connsiteX10" fmla="*/ 339480 w 678222"/>
                <a:gd name="connsiteY10" fmla="*/ 0 h 63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8222" h="639846">
                  <a:moveTo>
                    <a:pt x="339480" y="0"/>
                  </a:moveTo>
                  <a:lnTo>
                    <a:pt x="419184" y="244278"/>
                  </a:lnTo>
                  <a:lnTo>
                    <a:pt x="678222" y="244278"/>
                  </a:lnTo>
                  <a:lnTo>
                    <a:pt x="468630" y="395568"/>
                  </a:lnTo>
                  <a:lnTo>
                    <a:pt x="548334" y="639846"/>
                  </a:lnTo>
                  <a:lnTo>
                    <a:pt x="339480" y="488556"/>
                  </a:lnTo>
                  <a:lnTo>
                    <a:pt x="129888" y="639846"/>
                  </a:lnTo>
                  <a:lnTo>
                    <a:pt x="209592" y="395568"/>
                  </a:lnTo>
                  <a:lnTo>
                    <a:pt x="0" y="244278"/>
                  </a:lnTo>
                  <a:lnTo>
                    <a:pt x="259038" y="244278"/>
                  </a:lnTo>
                  <a:lnTo>
                    <a:pt x="33948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FAFFD1FB-7A73-45F3-84E5-AC744C86BF42}"/>
              </a:ext>
            </a:extLst>
          </p:cNvPr>
          <p:cNvGrpSpPr/>
          <p:nvPr/>
        </p:nvGrpSpPr>
        <p:grpSpPr>
          <a:xfrm>
            <a:off x="799610" y="3259760"/>
            <a:ext cx="1642788" cy="915119"/>
            <a:chOff x="799610" y="3259760"/>
            <a:chExt cx="1642788" cy="915119"/>
          </a:xfrm>
        </p:grpSpPr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A9FFF33B-5715-41D8-B85D-57C271134271}"/>
                </a:ext>
              </a:extLst>
            </p:cNvPr>
            <p:cNvSpPr/>
            <p:nvPr/>
          </p:nvSpPr>
          <p:spPr>
            <a:xfrm>
              <a:off x="799610" y="3259760"/>
              <a:ext cx="1245006" cy="726192"/>
            </a:xfrm>
            <a:custGeom>
              <a:avLst/>
              <a:gdLst>
                <a:gd name="connsiteX0" fmla="*/ 0 w 1245006"/>
                <a:gd name="connsiteY0" fmla="*/ 0 h 726192"/>
                <a:gd name="connsiteX1" fmla="*/ 0 w 1245006"/>
                <a:gd name="connsiteY1" fmla="*/ 726192 h 726192"/>
                <a:gd name="connsiteX2" fmla="*/ 1245006 w 1245006"/>
                <a:gd name="connsiteY2" fmla="*/ 0 h 726192"/>
                <a:gd name="connsiteX3" fmla="*/ 307746 w 1245006"/>
                <a:gd name="connsiteY3" fmla="*/ 163098 h 726192"/>
                <a:gd name="connsiteX4" fmla="*/ 331362 w 1245006"/>
                <a:gd name="connsiteY4" fmla="*/ 99630 h 726192"/>
                <a:gd name="connsiteX5" fmla="*/ 354978 w 1245006"/>
                <a:gd name="connsiteY5" fmla="*/ 163098 h 726192"/>
                <a:gd name="connsiteX6" fmla="*/ 407376 w 1245006"/>
                <a:gd name="connsiteY6" fmla="*/ 119556 h 726192"/>
                <a:gd name="connsiteX7" fmla="*/ 395568 w 1245006"/>
                <a:gd name="connsiteY7" fmla="*/ 187452 h 726192"/>
                <a:gd name="connsiteX8" fmla="*/ 331362 w 1245006"/>
                <a:gd name="connsiteY8" fmla="*/ 160146 h 726192"/>
                <a:gd name="connsiteX9" fmla="*/ 266418 w 1245006"/>
                <a:gd name="connsiteY9" fmla="*/ 186714 h 726192"/>
                <a:gd name="connsiteX10" fmla="*/ 254610 w 1245006"/>
                <a:gd name="connsiteY10" fmla="*/ 119556 h 726192"/>
                <a:gd name="connsiteX11" fmla="*/ 407376 w 1245006"/>
                <a:gd name="connsiteY11" fmla="*/ 251658 h 726192"/>
                <a:gd name="connsiteX12" fmla="*/ 333576 w 1245006"/>
                <a:gd name="connsiteY12" fmla="*/ 325458 h 726192"/>
                <a:gd name="connsiteX13" fmla="*/ 259776 w 1245006"/>
                <a:gd name="connsiteY13" fmla="*/ 251658 h 726192"/>
                <a:gd name="connsiteX14" fmla="*/ 333576 w 1245006"/>
                <a:gd name="connsiteY14" fmla="*/ 177858 h 726192"/>
                <a:gd name="connsiteX15" fmla="*/ 407376 w 1245006"/>
                <a:gd name="connsiteY15" fmla="*/ 251658 h 726192"/>
                <a:gd name="connsiteX16" fmla="*/ 407376 w 1245006"/>
                <a:gd name="connsiteY16" fmla="*/ 383760 h 726192"/>
                <a:gd name="connsiteX17" fmla="*/ 354978 w 1245006"/>
                <a:gd name="connsiteY17" fmla="*/ 340218 h 726192"/>
                <a:gd name="connsiteX18" fmla="*/ 331362 w 1245006"/>
                <a:gd name="connsiteY18" fmla="*/ 404424 h 726192"/>
                <a:gd name="connsiteX19" fmla="*/ 307746 w 1245006"/>
                <a:gd name="connsiteY19" fmla="*/ 340218 h 726192"/>
                <a:gd name="connsiteX20" fmla="*/ 254610 w 1245006"/>
                <a:gd name="connsiteY20" fmla="*/ 383760 h 726192"/>
                <a:gd name="connsiteX21" fmla="*/ 266418 w 1245006"/>
                <a:gd name="connsiteY21" fmla="*/ 316602 h 726192"/>
                <a:gd name="connsiteX22" fmla="*/ 199260 w 1245006"/>
                <a:gd name="connsiteY22" fmla="*/ 328410 h 726192"/>
                <a:gd name="connsiteX23" fmla="*/ 242802 w 1245006"/>
                <a:gd name="connsiteY23" fmla="*/ 275274 h 726192"/>
                <a:gd name="connsiteX24" fmla="*/ 178596 w 1245006"/>
                <a:gd name="connsiteY24" fmla="*/ 251658 h 726192"/>
                <a:gd name="connsiteX25" fmla="*/ 242802 w 1245006"/>
                <a:gd name="connsiteY25" fmla="*/ 228042 h 726192"/>
                <a:gd name="connsiteX26" fmla="*/ 199260 w 1245006"/>
                <a:gd name="connsiteY26" fmla="*/ 175644 h 726192"/>
                <a:gd name="connsiteX27" fmla="*/ 266418 w 1245006"/>
                <a:gd name="connsiteY27" fmla="*/ 187452 h 726192"/>
                <a:gd name="connsiteX28" fmla="*/ 239850 w 1245006"/>
                <a:gd name="connsiteY28" fmla="*/ 251658 h 726192"/>
                <a:gd name="connsiteX29" fmla="*/ 331362 w 1245006"/>
                <a:gd name="connsiteY29" fmla="*/ 343170 h 726192"/>
                <a:gd name="connsiteX30" fmla="*/ 422874 w 1245006"/>
                <a:gd name="connsiteY30" fmla="*/ 251658 h 726192"/>
                <a:gd name="connsiteX31" fmla="*/ 395568 w 1245006"/>
                <a:gd name="connsiteY31" fmla="*/ 187452 h 726192"/>
                <a:gd name="connsiteX32" fmla="*/ 463464 w 1245006"/>
                <a:gd name="connsiteY32" fmla="*/ 175644 h 726192"/>
                <a:gd name="connsiteX33" fmla="*/ 419184 w 1245006"/>
                <a:gd name="connsiteY33" fmla="*/ 228042 h 726192"/>
                <a:gd name="connsiteX34" fmla="*/ 483390 w 1245006"/>
                <a:gd name="connsiteY34" fmla="*/ 251658 h 726192"/>
                <a:gd name="connsiteX35" fmla="*/ 419184 w 1245006"/>
                <a:gd name="connsiteY35" fmla="*/ 275274 h 726192"/>
                <a:gd name="connsiteX36" fmla="*/ 463464 w 1245006"/>
                <a:gd name="connsiteY36" fmla="*/ 328410 h 726192"/>
                <a:gd name="connsiteX37" fmla="*/ 395568 w 1245006"/>
                <a:gd name="connsiteY37" fmla="*/ 316602 h 72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45006" h="726192">
                  <a:moveTo>
                    <a:pt x="0" y="0"/>
                  </a:moveTo>
                  <a:lnTo>
                    <a:pt x="0" y="726192"/>
                  </a:lnTo>
                  <a:lnTo>
                    <a:pt x="1245006" y="0"/>
                  </a:lnTo>
                  <a:close/>
                  <a:moveTo>
                    <a:pt x="307746" y="163098"/>
                  </a:moveTo>
                  <a:lnTo>
                    <a:pt x="331362" y="99630"/>
                  </a:lnTo>
                  <a:lnTo>
                    <a:pt x="354978" y="163098"/>
                  </a:lnTo>
                  <a:lnTo>
                    <a:pt x="407376" y="119556"/>
                  </a:lnTo>
                  <a:lnTo>
                    <a:pt x="395568" y="187452"/>
                  </a:lnTo>
                  <a:cubicBezTo>
                    <a:pt x="378804" y="169947"/>
                    <a:pt x="355599" y="160079"/>
                    <a:pt x="331362" y="160146"/>
                  </a:cubicBezTo>
                  <a:cubicBezTo>
                    <a:pt x="307044" y="160021"/>
                    <a:pt x="283676" y="169581"/>
                    <a:pt x="266418" y="186714"/>
                  </a:cubicBezTo>
                  <a:lnTo>
                    <a:pt x="254610" y="119556"/>
                  </a:lnTo>
                  <a:close/>
                  <a:moveTo>
                    <a:pt x="407376" y="251658"/>
                  </a:moveTo>
                  <a:cubicBezTo>
                    <a:pt x="407376" y="292416"/>
                    <a:pt x="374334" y="325458"/>
                    <a:pt x="333576" y="325458"/>
                  </a:cubicBezTo>
                  <a:cubicBezTo>
                    <a:pt x="292818" y="325458"/>
                    <a:pt x="259776" y="292416"/>
                    <a:pt x="259776" y="251658"/>
                  </a:cubicBezTo>
                  <a:cubicBezTo>
                    <a:pt x="259776" y="210900"/>
                    <a:pt x="292818" y="177858"/>
                    <a:pt x="333576" y="177858"/>
                  </a:cubicBezTo>
                  <a:cubicBezTo>
                    <a:pt x="374334" y="177858"/>
                    <a:pt x="407376" y="210900"/>
                    <a:pt x="407376" y="251658"/>
                  </a:cubicBezTo>
                  <a:close/>
                  <a:moveTo>
                    <a:pt x="407376" y="383760"/>
                  </a:moveTo>
                  <a:lnTo>
                    <a:pt x="354978" y="340218"/>
                  </a:lnTo>
                  <a:lnTo>
                    <a:pt x="331362" y="404424"/>
                  </a:lnTo>
                  <a:lnTo>
                    <a:pt x="307746" y="340218"/>
                  </a:lnTo>
                  <a:lnTo>
                    <a:pt x="254610" y="383760"/>
                  </a:lnTo>
                  <a:lnTo>
                    <a:pt x="266418" y="316602"/>
                  </a:lnTo>
                  <a:lnTo>
                    <a:pt x="199260" y="328410"/>
                  </a:lnTo>
                  <a:lnTo>
                    <a:pt x="242802" y="275274"/>
                  </a:lnTo>
                  <a:lnTo>
                    <a:pt x="178596" y="251658"/>
                  </a:lnTo>
                  <a:lnTo>
                    <a:pt x="242802" y="228042"/>
                  </a:lnTo>
                  <a:lnTo>
                    <a:pt x="199260" y="175644"/>
                  </a:lnTo>
                  <a:lnTo>
                    <a:pt x="266418" y="187452"/>
                  </a:lnTo>
                  <a:cubicBezTo>
                    <a:pt x="249112" y="204292"/>
                    <a:pt x="239502" y="227514"/>
                    <a:pt x="239850" y="251658"/>
                  </a:cubicBezTo>
                  <a:cubicBezTo>
                    <a:pt x="239850" y="302198"/>
                    <a:pt x="280822" y="343170"/>
                    <a:pt x="331362" y="343170"/>
                  </a:cubicBezTo>
                  <a:cubicBezTo>
                    <a:pt x="381902" y="343170"/>
                    <a:pt x="422874" y="302198"/>
                    <a:pt x="422874" y="251658"/>
                  </a:cubicBezTo>
                  <a:cubicBezTo>
                    <a:pt x="422941" y="227421"/>
                    <a:pt x="413073" y="204216"/>
                    <a:pt x="395568" y="187452"/>
                  </a:cubicBezTo>
                  <a:lnTo>
                    <a:pt x="463464" y="175644"/>
                  </a:lnTo>
                  <a:lnTo>
                    <a:pt x="419184" y="228042"/>
                  </a:lnTo>
                  <a:lnTo>
                    <a:pt x="483390" y="251658"/>
                  </a:lnTo>
                  <a:lnTo>
                    <a:pt x="419184" y="275274"/>
                  </a:lnTo>
                  <a:lnTo>
                    <a:pt x="463464" y="328410"/>
                  </a:lnTo>
                  <a:lnTo>
                    <a:pt x="395568" y="316602"/>
                  </a:lnTo>
                  <a:close/>
                </a:path>
              </a:pathLst>
            </a:custGeom>
            <a:solidFill>
              <a:srgbClr val="00358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11A657BA-744B-4568-BD9E-2A77F22482B3}"/>
                </a:ext>
              </a:extLst>
            </p:cNvPr>
            <p:cNvSpPr/>
            <p:nvPr/>
          </p:nvSpPr>
          <p:spPr>
            <a:xfrm>
              <a:off x="1122854" y="3448687"/>
              <a:ext cx="1245744" cy="726191"/>
            </a:xfrm>
            <a:custGeom>
              <a:avLst/>
              <a:gdLst>
                <a:gd name="connsiteX0" fmla="*/ 0 w 1245744"/>
                <a:gd name="connsiteY0" fmla="*/ 726192 h 726191"/>
                <a:gd name="connsiteX1" fmla="*/ 1245744 w 1245744"/>
                <a:gd name="connsiteY1" fmla="*/ 726192 h 726191"/>
                <a:gd name="connsiteX2" fmla="*/ 1245744 w 1245744"/>
                <a:gd name="connsiteY2" fmla="*/ 0 h 726191"/>
                <a:gd name="connsiteX3" fmla="*/ 0 w 1245744"/>
                <a:gd name="connsiteY3" fmla="*/ 726192 h 726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744" h="726191">
                  <a:moveTo>
                    <a:pt x="0" y="726192"/>
                  </a:moveTo>
                  <a:lnTo>
                    <a:pt x="1245744" y="726192"/>
                  </a:lnTo>
                  <a:lnTo>
                    <a:pt x="1245744" y="0"/>
                  </a:lnTo>
                  <a:lnTo>
                    <a:pt x="0" y="726192"/>
                  </a:lnTo>
                  <a:close/>
                </a:path>
              </a:pathLst>
            </a:custGeom>
            <a:solidFill>
              <a:srgbClr val="0095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DCE0284F-72A9-4084-B8A7-99577CD89773}"/>
                </a:ext>
              </a:extLst>
            </p:cNvPr>
            <p:cNvSpPr/>
            <p:nvPr/>
          </p:nvSpPr>
          <p:spPr>
            <a:xfrm>
              <a:off x="799610" y="3259760"/>
              <a:ext cx="1326185" cy="773423"/>
            </a:xfrm>
            <a:custGeom>
              <a:avLst/>
              <a:gdLst>
                <a:gd name="connsiteX0" fmla="*/ 1245744 w 1326185"/>
                <a:gd name="connsiteY0" fmla="*/ 0 h 773423"/>
                <a:gd name="connsiteX1" fmla="*/ 0 w 1326185"/>
                <a:gd name="connsiteY1" fmla="*/ 726192 h 773423"/>
                <a:gd name="connsiteX2" fmla="*/ 0 w 1326185"/>
                <a:gd name="connsiteY2" fmla="*/ 773424 h 773423"/>
                <a:gd name="connsiteX3" fmla="*/ 1326186 w 1326185"/>
                <a:gd name="connsiteY3" fmla="*/ 0 h 773423"/>
                <a:gd name="connsiteX4" fmla="*/ 1245744 w 1326185"/>
                <a:gd name="connsiteY4" fmla="*/ 0 h 773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6185" h="773423">
                  <a:moveTo>
                    <a:pt x="1245744" y="0"/>
                  </a:moveTo>
                  <a:lnTo>
                    <a:pt x="0" y="726192"/>
                  </a:lnTo>
                  <a:lnTo>
                    <a:pt x="0" y="773424"/>
                  </a:lnTo>
                  <a:lnTo>
                    <a:pt x="1326186" y="0"/>
                  </a:lnTo>
                  <a:lnTo>
                    <a:pt x="124574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F37140C1-7583-46B5-A79F-E7314AD1D1CC}"/>
                </a:ext>
              </a:extLst>
            </p:cNvPr>
            <p:cNvSpPr/>
            <p:nvPr/>
          </p:nvSpPr>
          <p:spPr>
            <a:xfrm>
              <a:off x="1042411" y="3401455"/>
              <a:ext cx="1326186" cy="773423"/>
            </a:xfrm>
            <a:custGeom>
              <a:avLst/>
              <a:gdLst>
                <a:gd name="connsiteX0" fmla="*/ 1326186 w 1326186"/>
                <a:gd name="connsiteY0" fmla="*/ 0 h 773423"/>
                <a:gd name="connsiteX1" fmla="*/ 0 w 1326186"/>
                <a:gd name="connsiteY1" fmla="*/ 773424 h 773423"/>
                <a:gd name="connsiteX2" fmla="*/ 80442 w 1326186"/>
                <a:gd name="connsiteY2" fmla="*/ 773424 h 773423"/>
                <a:gd name="connsiteX3" fmla="*/ 1326186 w 1326186"/>
                <a:gd name="connsiteY3" fmla="*/ 47232 h 773423"/>
                <a:gd name="connsiteX4" fmla="*/ 1326186 w 1326186"/>
                <a:gd name="connsiteY4" fmla="*/ 0 h 773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6186" h="773423">
                  <a:moveTo>
                    <a:pt x="1326186" y="0"/>
                  </a:moveTo>
                  <a:lnTo>
                    <a:pt x="0" y="773424"/>
                  </a:lnTo>
                  <a:lnTo>
                    <a:pt x="80442" y="773424"/>
                  </a:lnTo>
                  <a:lnTo>
                    <a:pt x="1326186" y="47232"/>
                  </a:lnTo>
                  <a:lnTo>
                    <a:pt x="132618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B910606B-B1CC-49B6-B9FF-66CF59A38EC7}"/>
                </a:ext>
              </a:extLst>
            </p:cNvPr>
            <p:cNvSpPr/>
            <p:nvPr/>
          </p:nvSpPr>
          <p:spPr>
            <a:xfrm>
              <a:off x="2368598" y="3259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0BDEC6B1-FD31-4CC6-9BF5-92F395C400B3}"/>
                </a:ext>
              </a:extLst>
            </p:cNvPr>
            <p:cNvSpPr/>
            <p:nvPr/>
          </p:nvSpPr>
          <p:spPr>
            <a:xfrm>
              <a:off x="799610" y="3259760"/>
              <a:ext cx="1568988" cy="915119"/>
            </a:xfrm>
            <a:custGeom>
              <a:avLst/>
              <a:gdLst>
                <a:gd name="connsiteX0" fmla="*/ 1568988 w 1568988"/>
                <a:gd name="connsiteY0" fmla="*/ 0 h 915119"/>
                <a:gd name="connsiteX1" fmla="*/ 1568988 w 1568988"/>
                <a:gd name="connsiteY1" fmla="*/ 0 h 915119"/>
                <a:gd name="connsiteX2" fmla="*/ 1326186 w 1568988"/>
                <a:gd name="connsiteY2" fmla="*/ 0 h 915119"/>
                <a:gd name="connsiteX3" fmla="*/ 0 w 1568988"/>
                <a:gd name="connsiteY3" fmla="*/ 773424 h 915119"/>
                <a:gd name="connsiteX4" fmla="*/ 0 w 1568988"/>
                <a:gd name="connsiteY4" fmla="*/ 915120 h 915119"/>
                <a:gd name="connsiteX5" fmla="*/ 242802 w 1568988"/>
                <a:gd name="connsiteY5" fmla="*/ 915120 h 915119"/>
                <a:gd name="connsiteX6" fmla="*/ 1568988 w 1568988"/>
                <a:gd name="connsiteY6" fmla="*/ 141696 h 915119"/>
                <a:gd name="connsiteX7" fmla="*/ 1568988 w 1568988"/>
                <a:gd name="connsiteY7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8988" h="915119">
                  <a:moveTo>
                    <a:pt x="1568988" y="0"/>
                  </a:moveTo>
                  <a:lnTo>
                    <a:pt x="1568988" y="0"/>
                  </a:lnTo>
                  <a:lnTo>
                    <a:pt x="1326186" y="0"/>
                  </a:lnTo>
                  <a:lnTo>
                    <a:pt x="0" y="773424"/>
                  </a:lnTo>
                  <a:lnTo>
                    <a:pt x="0" y="915120"/>
                  </a:lnTo>
                  <a:lnTo>
                    <a:pt x="242802" y="915120"/>
                  </a:lnTo>
                  <a:lnTo>
                    <a:pt x="1568988" y="141696"/>
                  </a:lnTo>
                  <a:lnTo>
                    <a:pt x="1568988" y="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C03BDBE6-549C-4BC4-83E7-88102D300541}"/>
                </a:ext>
              </a:extLst>
            </p:cNvPr>
            <p:cNvSpPr/>
            <p:nvPr/>
          </p:nvSpPr>
          <p:spPr>
            <a:xfrm>
              <a:off x="1054220" y="3359390"/>
              <a:ext cx="152765" cy="87821"/>
            </a:xfrm>
            <a:custGeom>
              <a:avLst/>
              <a:gdLst>
                <a:gd name="connsiteX0" fmla="*/ 76752 w 152765"/>
                <a:gd name="connsiteY0" fmla="*/ 60516 h 87821"/>
                <a:gd name="connsiteX1" fmla="*/ 140958 w 152765"/>
                <a:gd name="connsiteY1" fmla="*/ 87822 h 87821"/>
                <a:gd name="connsiteX2" fmla="*/ 152766 w 152765"/>
                <a:gd name="connsiteY2" fmla="*/ 19926 h 87821"/>
                <a:gd name="connsiteX3" fmla="*/ 100368 w 152765"/>
                <a:gd name="connsiteY3" fmla="*/ 63468 h 87821"/>
                <a:gd name="connsiteX4" fmla="*/ 76752 w 152765"/>
                <a:gd name="connsiteY4" fmla="*/ 0 h 87821"/>
                <a:gd name="connsiteX5" fmla="*/ 53136 w 152765"/>
                <a:gd name="connsiteY5" fmla="*/ 63468 h 87821"/>
                <a:gd name="connsiteX6" fmla="*/ 0 w 152765"/>
                <a:gd name="connsiteY6" fmla="*/ 19926 h 87821"/>
                <a:gd name="connsiteX7" fmla="*/ 11808 w 152765"/>
                <a:gd name="connsiteY7" fmla="*/ 87084 h 87821"/>
                <a:gd name="connsiteX8" fmla="*/ 76752 w 152765"/>
                <a:gd name="connsiteY8" fmla="*/ 60516 h 8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65" h="87821">
                  <a:moveTo>
                    <a:pt x="76752" y="60516"/>
                  </a:moveTo>
                  <a:cubicBezTo>
                    <a:pt x="100989" y="60449"/>
                    <a:pt x="124194" y="70317"/>
                    <a:pt x="140958" y="87822"/>
                  </a:cubicBezTo>
                  <a:lnTo>
                    <a:pt x="152766" y="19926"/>
                  </a:lnTo>
                  <a:lnTo>
                    <a:pt x="100368" y="63468"/>
                  </a:lnTo>
                  <a:lnTo>
                    <a:pt x="76752" y="0"/>
                  </a:lnTo>
                  <a:lnTo>
                    <a:pt x="53136" y="63468"/>
                  </a:lnTo>
                  <a:lnTo>
                    <a:pt x="0" y="19926"/>
                  </a:lnTo>
                  <a:lnTo>
                    <a:pt x="11808" y="87084"/>
                  </a:lnTo>
                  <a:cubicBezTo>
                    <a:pt x="29066" y="69951"/>
                    <a:pt x="52434" y="60391"/>
                    <a:pt x="76752" y="60516"/>
                  </a:cubicBez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E9F34F9B-8D8C-4CAE-B16D-FB1F44529B46}"/>
                </a:ext>
              </a:extLst>
            </p:cNvPr>
            <p:cNvSpPr/>
            <p:nvPr/>
          </p:nvSpPr>
          <p:spPr>
            <a:xfrm>
              <a:off x="978206" y="3435404"/>
              <a:ext cx="304794" cy="228779"/>
            </a:xfrm>
            <a:custGeom>
              <a:avLst/>
              <a:gdLst>
                <a:gd name="connsiteX0" fmla="*/ 240588 w 304794"/>
                <a:gd name="connsiteY0" fmla="*/ 99630 h 228779"/>
                <a:gd name="connsiteX1" fmla="*/ 304794 w 304794"/>
                <a:gd name="connsiteY1" fmla="*/ 76014 h 228779"/>
                <a:gd name="connsiteX2" fmla="*/ 240588 w 304794"/>
                <a:gd name="connsiteY2" fmla="*/ 52398 h 228779"/>
                <a:gd name="connsiteX3" fmla="*/ 284868 w 304794"/>
                <a:gd name="connsiteY3" fmla="*/ 0 h 228779"/>
                <a:gd name="connsiteX4" fmla="*/ 216972 w 304794"/>
                <a:gd name="connsiteY4" fmla="*/ 11808 h 228779"/>
                <a:gd name="connsiteX5" fmla="*/ 244278 w 304794"/>
                <a:gd name="connsiteY5" fmla="*/ 76014 h 228779"/>
                <a:gd name="connsiteX6" fmla="*/ 152766 w 304794"/>
                <a:gd name="connsiteY6" fmla="*/ 167526 h 228779"/>
                <a:gd name="connsiteX7" fmla="*/ 61254 w 304794"/>
                <a:gd name="connsiteY7" fmla="*/ 76014 h 228779"/>
                <a:gd name="connsiteX8" fmla="*/ 87822 w 304794"/>
                <a:gd name="connsiteY8" fmla="*/ 11808 h 228779"/>
                <a:gd name="connsiteX9" fmla="*/ 20664 w 304794"/>
                <a:gd name="connsiteY9" fmla="*/ 0 h 228779"/>
                <a:gd name="connsiteX10" fmla="*/ 64206 w 304794"/>
                <a:gd name="connsiteY10" fmla="*/ 52398 h 228779"/>
                <a:gd name="connsiteX11" fmla="*/ 0 w 304794"/>
                <a:gd name="connsiteY11" fmla="*/ 76014 h 228779"/>
                <a:gd name="connsiteX12" fmla="*/ 64206 w 304794"/>
                <a:gd name="connsiteY12" fmla="*/ 99630 h 228779"/>
                <a:gd name="connsiteX13" fmla="*/ 20664 w 304794"/>
                <a:gd name="connsiteY13" fmla="*/ 152766 h 228779"/>
                <a:gd name="connsiteX14" fmla="*/ 87822 w 304794"/>
                <a:gd name="connsiteY14" fmla="*/ 140958 h 228779"/>
                <a:gd name="connsiteX15" fmla="*/ 76014 w 304794"/>
                <a:gd name="connsiteY15" fmla="*/ 208116 h 228779"/>
                <a:gd name="connsiteX16" fmla="*/ 129150 w 304794"/>
                <a:gd name="connsiteY16" fmla="*/ 164574 h 228779"/>
                <a:gd name="connsiteX17" fmla="*/ 152766 w 304794"/>
                <a:gd name="connsiteY17" fmla="*/ 228780 h 228779"/>
                <a:gd name="connsiteX18" fmla="*/ 176382 w 304794"/>
                <a:gd name="connsiteY18" fmla="*/ 164574 h 228779"/>
                <a:gd name="connsiteX19" fmla="*/ 228780 w 304794"/>
                <a:gd name="connsiteY19" fmla="*/ 208116 h 228779"/>
                <a:gd name="connsiteX20" fmla="*/ 216972 w 304794"/>
                <a:gd name="connsiteY20" fmla="*/ 140958 h 228779"/>
                <a:gd name="connsiteX21" fmla="*/ 284868 w 304794"/>
                <a:gd name="connsiteY21" fmla="*/ 152766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4794" h="228779">
                  <a:moveTo>
                    <a:pt x="240588" y="99630"/>
                  </a:moveTo>
                  <a:lnTo>
                    <a:pt x="304794" y="76014"/>
                  </a:lnTo>
                  <a:lnTo>
                    <a:pt x="240588" y="52398"/>
                  </a:lnTo>
                  <a:lnTo>
                    <a:pt x="284868" y="0"/>
                  </a:lnTo>
                  <a:lnTo>
                    <a:pt x="216972" y="11808"/>
                  </a:lnTo>
                  <a:cubicBezTo>
                    <a:pt x="234477" y="28572"/>
                    <a:pt x="244345" y="51777"/>
                    <a:pt x="244278" y="76014"/>
                  </a:cubicBezTo>
                  <a:cubicBezTo>
                    <a:pt x="244278" y="126554"/>
                    <a:pt x="203306" y="167526"/>
                    <a:pt x="152766" y="167526"/>
                  </a:cubicBezTo>
                  <a:cubicBezTo>
                    <a:pt x="102226" y="167526"/>
                    <a:pt x="61254" y="126554"/>
                    <a:pt x="61254" y="76014"/>
                  </a:cubicBezTo>
                  <a:cubicBezTo>
                    <a:pt x="60906" y="51870"/>
                    <a:pt x="70516" y="28648"/>
                    <a:pt x="87822" y="11808"/>
                  </a:cubicBezTo>
                  <a:lnTo>
                    <a:pt x="20664" y="0"/>
                  </a:lnTo>
                  <a:lnTo>
                    <a:pt x="64206" y="52398"/>
                  </a:lnTo>
                  <a:lnTo>
                    <a:pt x="0" y="76014"/>
                  </a:lnTo>
                  <a:lnTo>
                    <a:pt x="64206" y="99630"/>
                  </a:lnTo>
                  <a:lnTo>
                    <a:pt x="20664" y="152766"/>
                  </a:lnTo>
                  <a:lnTo>
                    <a:pt x="87822" y="140958"/>
                  </a:lnTo>
                  <a:lnTo>
                    <a:pt x="76014" y="208116"/>
                  </a:lnTo>
                  <a:lnTo>
                    <a:pt x="129150" y="164574"/>
                  </a:lnTo>
                  <a:lnTo>
                    <a:pt x="152766" y="228780"/>
                  </a:lnTo>
                  <a:lnTo>
                    <a:pt x="176382" y="164574"/>
                  </a:lnTo>
                  <a:lnTo>
                    <a:pt x="228780" y="208116"/>
                  </a:lnTo>
                  <a:lnTo>
                    <a:pt x="216972" y="140958"/>
                  </a:lnTo>
                  <a:lnTo>
                    <a:pt x="284868" y="152766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92D18DF-6175-4DD5-A13D-6B924B316E11}"/>
                </a:ext>
              </a:extLst>
            </p:cNvPr>
            <p:cNvSpPr/>
            <p:nvPr/>
          </p:nvSpPr>
          <p:spPr>
            <a:xfrm>
              <a:off x="1057172" y="3435404"/>
              <a:ext cx="147599" cy="147600"/>
            </a:xfrm>
            <a:custGeom>
              <a:avLst/>
              <a:gdLst>
                <a:gd name="connsiteX0" fmla="*/ 73800 w 147599"/>
                <a:gd name="connsiteY0" fmla="*/ 0 h 147600"/>
                <a:gd name="connsiteX1" fmla="*/ 0 w 147599"/>
                <a:gd name="connsiteY1" fmla="*/ 73800 h 147600"/>
                <a:gd name="connsiteX2" fmla="*/ 73800 w 147599"/>
                <a:gd name="connsiteY2" fmla="*/ 147600 h 147600"/>
                <a:gd name="connsiteX3" fmla="*/ 147600 w 147599"/>
                <a:gd name="connsiteY3" fmla="*/ 73800 h 147600"/>
                <a:gd name="connsiteX4" fmla="*/ 73800 w 147599"/>
                <a:gd name="connsiteY4" fmla="*/ 0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9" h="147600">
                  <a:moveTo>
                    <a:pt x="73800" y="0"/>
                  </a:moveTo>
                  <a:cubicBezTo>
                    <a:pt x="33042" y="0"/>
                    <a:pt x="0" y="33042"/>
                    <a:pt x="0" y="73800"/>
                  </a:cubicBezTo>
                  <a:cubicBezTo>
                    <a:pt x="0" y="114558"/>
                    <a:pt x="33042" y="147600"/>
                    <a:pt x="73800" y="147600"/>
                  </a:cubicBezTo>
                  <a:cubicBezTo>
                    <a:pt x="114558" y="147600"/>
                    <a:pt x="147600" y="114558"/>
                    <a:pt x="147600" y="73800"/>
                  </a:cubicBezTo>
                  <a:cubicBezTo>
                    <a:pt x="147600" y="33042"/>
                    <a:pt x="114558" y="0"/>
                    <a:pt x="73800" y="0"/>
                  </a:cubicBez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32F0FE83-4D73-45A1-A354-5DE8B052310E}"/>
              </a:ext>
            </a:extLst>
          </p:cNvPr>
          <p:cNvGrpSpPr/>
          <p:nvPr/>
        </p:nvGrpSpPr>
        <p:grpSpPr>
          <a:xfrm>
            <a:off x="2964343" y="3259760"/>
            <a:ext cx="1568988" cy="915118"/>
            <a:chOff x="2964343" y="3259760"/>
            <a:chExt cx="1568988" cy="915118"/>
          </a:xfrm>
        </p:grpSpPr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606653A9-D8E2-47A0-A71A-ECA402B85139}"/>
                </a:ext>
              </a:extLst>
            </p:cNvPr>
            <p:cNvSpPr/>
            <p:nvPr/>
          </p:nvSpPr>
          <p:spPr>
            <a:xfrm>
              <a:off x="2964343" y="3259760"/>
              <a:ext cx="1568988" cy="419184"/>
            </a:xfrm>
            <a:custGeom>
              <a:avLst/>
              <a:gdLst>
                <a:gd name="connsiteX0" fmla="*/ 0 w 1568988"/>
                <a:gd name="connsiteY0" fmla="*/ 0 h 419184"/>
                <a:gd name="connsiteX1" fmla="*/ 1568988 w 1568988"/>
                <a:gd name="connsiteY1" fmla="*/ 0 h 419184"/>
                <a:gd name="connsiteX2" fmla="*/ 1568988 w 1568988"/>
                <a:gd name="connsiteY2" fmla="*/ 419184 h 419184"/>
                <a:gd name="connsiteX3" fmla="*/ 0 w 1568988"/>
                <a:gd name="connsiteY3" fmla="*/ 419184 h 41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19184">
                  <a:moveTo>
                    <a:pt x="0" y="0"/>
                  </a:moveTo>
                  <a:lnTo>
                    <a:pt x="1568988" y="0"/>
                  </a:lnTo>
                  <a:lnTo>
                    <a:pt x="1568988" y="419184"/>
                  </a:lnTo>
                  <a:lnTo>
                    <a:pt x="0" y="419184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FC48C576-2491-4799-9FED-5ADE21183F09}"/>
                </a:ext>
              </a:extLst>
            </p:cNvPr>
            <p:cNvSpPr/>
            <p:nvPr/>
          </p:nvSpPr>
          <p:spPr>
            <a:xfrm>
              <a:off x="2964343" y="3755695"/>
              <a:ext cx="1568988" cy="419183"/>
            </a:xfrm>
            <a:custGeom>
              <a:avLst/>
              <a:gdLst>
                <a:gd name="connsiteX0" fmla="*/ 419922 w 1568988"/>
                <a:gd name="connsiteY0" fmla="*/ 78966 h 419183"/>
                <a:gd name="connsiteX1" fmla="*/ 476010 w 1568988"/>
                <a:gd name="connsiteY1" fmla="*/ 20664 h 419183"/>
                <a:gd name="connsiteX2" fmla="*/ 453870 w 1568988"/>
                <a:gd name="connsiteY2" fmla="*/ 98154 h 419183"/>
                <a:gd name="connsiteX3" fmla="*/ 532098 w 1568988"/>
                <a:gd name="connsiteY3" fmla="*/ 76014 h 419183"/>
                <a:gd name="connsiteX4" fmla="*/ 473796 w 1568988"/>
                <a:gd name="connsiteY4" fmla="*/ 132840 h 419183"/>
                <a:gd name="connsiteX5" fmla="*/ 552762 w 1568988"/>
                <a:gd name="connsiteY5" fmla="*/ 152766 h 419183"/>
                <a:gd name="connsiteX6" fmla="*/ 473796 w 1568988"/>
                <a:gd name="connsiteY6" fmla="*/ 171954 h 419183"/>
                <a:gd name="connsiteX7" fmla="*/ 532098 w 1568988"/>
                <a:gd name="connsiteY7" fmla="*/ 228780 h 419183"/>
                <a:gd name="connsiteX8" fmla="*/ 453870 w 1568988"/>
                <a:gd name="connsiteY8" fmla="*/ 206640 h 419183"/>
                <a:gd name="connsiteX9" fmla="*/ 476010 w 1568988"/>
                <a:gd name="connsiteY9" fmla="*/ 284130 h 419183"/>
                <a:gd name="connsiteX10" fmla="*/ 419922 w 1568988"/>
                <a:gd name="connsiteY10" fmla="*/ 225828 h 419183"/>
                <a:gd name="connsiteX11" fmla="*/ 399996 w 1568988"/>
                <a:gd name="connsiteY11" fmla="*/ 304794 h 419183"/>
                <a:gd name="connsiteX12" fmla="*/ 380070 w 1568988"/>
                <a:gd name="connsiteY12" fmla="*/ 225828 h 419183"/>
                <a:gd name="connsiteX13" fmla="*/ 323982 w 1568988"/>
                <a:gd name="connsiteY13" fmla="*/ 284130 h 419183"/>
                <a:gd name="connsiteX14" fmla="*/ 346122 w 1568988"/>
                <a:gd name="connsiteY14" fmla="*/ 206640 h 419183"/>
                <a:gd name="connsiteX15" fmla="*/ 267894 w 1568988"/>
                <a:gd name="connsiteY15" fmla="*/ 228780 h 419183"/>
                <a:gd name="connsiteX16" fmla="*/ 326196 w 1568988"/>
                <a:gd name="connsiteY16" fmla="*/ 171954 h 419183"/>
                <a:gd name="connsiteX17" fmla="*/ 247230 w 1568988"/>
                <a:gd name="connsiteY17" fmla="*/ 152766 h 419183"/>
                <a:gd name="connsiteX18" fmla="*/ 326196 w 1568988"/>
                <a:gd name="connsiteY18" fmla="*/ 132840 h 419183"/>
                <a:gd name="connsiteX19" fmla="*/ 267894 w 1568988"/>
                <a:gd name="connsiteY19" fmla="*/ 76014 h 419183"/>
                <a:gd name="connsiteX20" fmla="*/ 346122 w 1568988"/>
                <a:gd name="connsiteY20" fmla="*/ 98154 h 419183"/>
                <a:gd name="connsiteX21" fmla="*/ 323982 w 1568988"/>
                <a:gd name="connsiteY21" fmla="*/ 20664 h 419183"/>
                <a:gd name="connsiteX22" fmla="*/ 380070 w 1568988"/>
                <a:gd name="connsiteY22" fmla="*/ 78966 h 419183"/>
                <a:gd name="connsiteX23" fmla="*/ 399996 w 1568988"/>
                <a:gd name="connsiteY23" fmla="*/ 0 h 419183"/>
                <a:gd name="connsiteX24" fmla="*/ 0 w 1568988"/>
                <a:gd name="connsiteY24" fmla="*/ 0 h 419183"/>
                <a:gd name="connsiteX25" fmla="*/ 0 w 1568988"/>
                <a:gd name="connsiteY25" fmla="*/ 419184 h 419183"/>
                <a:gd name="connsiteX26" fmla="*/ 1568988 w 1568988"/>
                <a:gd name="connsiteY26" fmla="*/ 419184 h 419183"/>
                <a:gd name="connsiteX27" fmla="*/ 1568988 w 1568988"/>
                <a:gd name="connsiteY27" fmla="*/ 0 h 419183"/>
                <a:gd name="connsiteX28" fmla="*/ 399996 w 1568988"/>
                <a:gd name="connsiteY28" fmla="*/ 0 h 419183"/>
                <a:gd name="connsiteX29" fmla="*/ 419922 w 1568988"/>
                <a:gd name="connsiteY29" fmla="*/ 78966 h 41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568988" h="419183">
                  <a:moveTo>
                    <a:pt x="419922" y="78966"/>
                  </a:moveTo>
                  <a:lnTo>
                    <a:pt x="476010" y="20664"/>
                  </a:lnTo>
                  <a:lnTo>
                    <a:pt x="453870" y="98154"/>
                  </a:lnTo>
                  <a:lnTo>
                    <a:pt x="532098" y="76014"/>
                  </a:lnTo>
                  <a:lnTo>
                    <a:pt x="473796" y="132840"/>
                  </a:lnTo>
                  <a:lnTo>
                    <a:pt x="552762" y="152766"/>
                  </a:lnTo>
                  <a:lnTo>
                    <a:pt x="473796" y="171954"/>
                  </a:lnTo>
                  <a:lnTo>
                    <a:pt x="532098" y="228780"/>
                  </a:lnTo>
                  <a:lnTo>
                    <a:pt x="453870" y="206640"/>
                  </a:lnTo>
                  <a:lnTo>
                    <a:pt x="476010" y="284130"/>
                  </a:lnTo>
                  <a:lnTo>
                    <a:pt x="419922" y="225828"/>
                  </a:lnTo>
                  <a:lnTo>
                    <a:pt x="399996" y="304794"/>
                  </a:lnTo>
                  <a:lnTo>
                    <a:pt x="380070" y="225828"/>
                  </a:lnTo>
                  <a:lnTo>
                    <a:pt x="323982" y="284130"/>
                  </a:lnTo>
                  <a:lnTo>
                    <a:pt x="346122" y="206640"/>
                  </a:lnTo>
                  <a:lnTo>
                    <a:pt x="267894" y="228780"/>
                  </a:lnTo>
                  <a:lnTo>
                    <a:pt x="326196" y="171954"/>
                  </a:lnTo>
                  <a:lnTo>
                    <a:pt x="247230" y="152766"/>
                  </a:lnTo>
                  <a:lnTo>
                    <a:pt x="326196" y="132840"/>
                  </a:lnTo>
                  <a:lnTo>
                    <a:pt x="267894" y="76014"/>
                  </a:lnTo>
                  <a:lnTo>
                    <a:pt x="346122" y="98154"/>
                  </a:lnTo>
                  <a:lnTo>
                    <a:pt x="323982" y="20664"/>
                  </a:lnTo>
                  <a:lnTo>
                    <a:pt x="380070" y="78966"/>
                  </a:lnTo>
                  <a:lnTo>
                    <a:pt x="399996" y="0"/>
                  </a:lnTo>
                  <a:lnTo>
                    <a:pt x="0" y="0"/>
                  </a:lnTo>
                  <a:lnTo>
                    <a:pt x="0" y="419184"/>
                  </a:lnTo>
                  <a:lnTo>
                    <a:pt x="1568988" y="419184"/>
                  </a:lnTo>
                  <a:lnTo>
                    <a:pt x="1568988" y="0"/>
                  </a:lnTo>
                  <a:lnTo>
                    <a:pt x="399996" y="0"/>
                  </a:lnTo>
                  <a:lnTo>
                    <a:pt x="419922" y="78966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91DA365B-3951-4EFD-8AD6-E47EF9C0E785}"/>
                </a:ext>
              </a:extLst>
            </p:cNvPr>
            <p:cNvSpPr/>
            <p:nvPr/>
          </p:nvSpPr>
          <p:spPr>
            <a:xfrm>
              <a:off x="3211572" y="3755695"/>
              <a:ext cx="305531" cy="304794"/>
            </a:xfrm>
            <a:custGeom>
              <a:avLst/>
              <a:gdLst>
                <a:gd name="connsiteX0" fmla="*/ 76752 w 305531"/>
                <a:gd name="connsiteY0" fmla="*/ 20664 h 304794"/>
                <a:gd name="connsiteX1" fmla="*/ 98892 w 305531"/>
                <a:gd name="connsiteY1" fmla="*/ 98154 h 304794"/>
                <a:gd name="connsiteX2" fmla="*/ 20664 w 305531"/>
                <a:gd name="connsiteY2" fmla="*/ 76014 h 304794"/>
                <a:gd name="connsiteX3" fmla="*/ 78966 w 305531"/>
                <a:gd name="connsiteY3" fmla="*/ 132840 h 304794"/>
                <a:gd name="connsiteX4" fmla="*/ 0 w 305531"/>
                <a:gd name="connsiteY4" fmla="*/ 152766 h 304794"/>
                <a:gd name="connsiteX5" fmla="*/ 78966 w 305531"/>
                <a:gd name="connsiteY5" fmla="*/ 171954 h 304794"/>
                <a:gd name="connsiteX6" fmla="*/ 20664 w 305531"/>
                <a:gd name="connsiteY6" fmla="*/ 228780 h 304794"/>
                <a:gd name="connsiteX7" fmla="*/ 98892 w 305531"/>
                <a:gd name="connsiteY7" fmla="*/ 206640 h 304794"/>
                <a:gd name="connsiteX8" fmla="*/ 76752 w 305531"/>
                <a:gd name="connsiteY8" fmla="*/ 284130 h 304794"/>
                <a:gd name="connsiteX9" fmla="*/ 132840 w 305531"/>
                <a:gd name="connsiteY9" fmla="*/ 225828 h 304794"/>
                <a:gd name="connsiteX10" fmla="*/ 152766 w 305531"/>
                <a:gd name="connsiteY10" fmla="*/ 304794 h 304794"/>
                <a:gd name="connsiteX11" fmla="*/ 172692 w 305531"/>
                <a:gd name="connsiteY11" fmla="*/ 225828 h 304794"/>
                <a:gd name="connsiteX12" fmla="*/ 228780 w 305531"/>
                <a:gd name="connsiteY12" fmla="*/ 284130 h 304794"/>
                <a:gd name="connsiteX13" fmla="*/ 206640 w 305531"/>
                <a:gd name="connsiteY13" fmla="*/ 206640 h 304794"/>
                <a:gd name="connsiteX14" fmla="*/ 284868 w 305531"/>
                <a:gd name="connsiteY14" fmla="*/ 228780 h 304794"/>
                <a:gd name="connsiteX15" fmla="*/ 226566 w 305531"/>
                <a:gd name="connsiteY15" fmla="*/ 171954 h 304794"/>
                <a:gd name="connsiteX16" fmla="*/ 305532 w 305531"/>
                <a:gd name="connsiteY16" fmla="*/ 152766 h 304794"/>
                <a:gd name="connsiteX17" fmla="*/ 226566 w 305531"/>
                <a:gd name="connsiteY17" fmla="*/ 132840 h 304794"/>
                <a:gd name="connsiteX18" fmla="*/ 284868 w 305531"/>
                <a:gd name="connsiteY18" fmla="*/ 76014 h 304794"/>
                <a:gd name="connsiteX19" fmla="*/ 206640 w 305531"/>
                <a:gd name="connsiteY19" fmla="*/ 98154 h 304794"/>
                <a:gd name="connsiteX20" fmla="*/ 228780 w 305531"/>
                <a:gd name="connsiteY20" fmla="*/ 20664 h 304794"/>
                <a:gd name="connsiteX21" fmla="*/ 172692 w 305531"/>
                <a:gd name="connsiteY21" fmla="*/ 78966 h 304794"/>
                <a:gd name="connsiteX22" fmla="*/ 152766 w 305531"/>
                <a:gd name="connsiteY22" fmla="*/ 0 h 304794"/>
                <a:gd name="connsiteX23" fmla="*/ 132840 w 305531"/>
                <a:gd name="connsiteY23" fmla="*/ 78966 h 304794"/>
                <a:gd name="connsiteX24" fmla="*/ 76752 w 305531"/>
                <a:gd name="connsiteY24" fmla="*/ 2066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5531" h="304794">
                  <a:moveTo>
                    <a:pt x="76752" y="20664"/>
                  </a:moveTo>
                  <a:lnTo>
                    <a:pt x="98892" y="98154"/>
                  </a:lnTo>
                  <a:lnTo>
                    <a:pt x="20664" y="76014"/>
                  </a:lnTo>
                  <a:lnTo>
                    <a:pt x="78966" y="132840"/>
                  </a:lnTo>
                  <a:lnTo>
                    <a:pt x="0" y="152766"/>
                  </a:lnTo>
                  <a:lnTo>
                    <a:pt x="78966" y="171954"/>
                  </a:lnTo>
                  <a:lnTo>
                    <a:pt x="20664" y="228780"/>
                  </a:lnTo>
                  <a:lnTo>
                    <a:pt x="98892" y="206640"/>
                  </a:lnTo>
                  <a:lnTo>
                    <a:pt x="76752" y="284130"/>
                  </a:lnTo>
                  <a:lnTo>
                    <a:pt x="132840" y="225828"/>
                  </a:lnTo>
                  <a:lnTo>
                    <a:pt x="152766" y="304794"/>
                  </a:lnTo>
                  <a:lnTo>
                    <a:pt x="172692" y="225828"/>
                  </a:lnTo>
                  <a:lnTo>
                    <a:pt x="228780" y="284130"/>
                  </a:lnTo>
                  <a:lnTo>
                    <a:pt x="206640" y="206640"/>
                  </a:lnTo>
                  <a:lnTo>
                    <a:pt x="284868" y="228780"/>
                  </a:lnTo>
                  <a:lnTo>
                    <a:pt x="226566" y="171954"/>
                  </a:lnTo>
                  <a:lnTo>
                    <a:pt x="305532" y="152766"/>
                  </a:lnTo>
                  <a:lnTo>
                    <a:pt x="226566" y="132840"/>
                  </a:lnTo>
                  <a:lnTo>
                    <a:pt x="284868" y="76014"/>
                  </a:lnTo>
                  <a:lnTo>
                    <a:pt x="206640" y="98154"/>
                  </a:lnTo>
                  <a:lnTo>
                    <a:pt x="228780" y="20664"/>
                  </a:lnTo>
                  <a:lnTo>
                    <a:pt x="172692" y="78966"/>
                  </a:lnTo>
                  <a:lnTo>
                    <a:pt x="152766" y="0"/>
                  </a:lnTo>
                  <a:lnTo>
                    <a:pt x="132840" y="78966"/>
                  </a:lnTo>
                  <a:lnTo>
                    <a:pt x="76752" y="2066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EF5E9B38-5A8C-4169-B454-01C3A2CB9A41}"/>
                </a:ext>
              </a:extLst>
            </p:cNvPr>
            <p:cNvSpPr/>
            <p:nvPr/>
          </p:nvSpPr>
          <p:spPr>
            <a:xfrm>
              <a:off x="2964343" y="3678943"/>
              <a:ext cx="1568988" cy="76751"/>
            </a:xfrm>
            <a:custGeom>
              <a:avLst/>
              <a:gdLst>
                <a:gd name="connsiteX0" fmla="*/ 0 w 1568988"/>
                <a:gd name="connsiteY0" fmla="*/ 76752 h 76751"/>
                <a:gd name="connsiteX1" fmla="*/ 399996 w 1568988"/>
                <a:gd name="connsiteY1" fmla="*/ 76752 h 76751"/>
                <a:gd name="connsiteX2" fmla="*/ 1568988 w 1568988"/>
                <a:gd name="connsiteY2" fmla="*/ 76752 h 76751"/>
                <a:gd name="connsiteX3" fmla="*/ 1568988 w 1568988"/>
                <a:gd name="connsiteY3" fmla="*/ 0 h 76751"/>
                <a:gd name="connsiteX4" fmla="*/ 0 w 1568988"/>
                <a:gd name="connsiteY4" fmla="*/ 0 h 76751"/>
                <a:gd name="connsiteX5" fmla="*/ 0 w 1568988"/>
                <a:gd name="connsiteY5" fmla="*/ 76752 h 7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8988" h="76751">
                  <a:moveTo>
                    <a:pt x="0" y="76752"/>
                  </a:moveTo>
                  <a:lnTo>
                    <a:pt x="399996" y="76752"/>
                  </a:lnTo>
                  <a:lnTo>
                    <a:pt x="1568988" y="76752"/>
                  </a:lnTo>
                  <a:lnTo>
                    <a:pt x="1568988" y="0"/>
                  </a:lnTo>
                  <a:lnTo>
                    <a:pt x="0" y="0"/>
                  </a:lnTo>
                  <a:lnTo>
                    <a:pt x="0" y="76752"/>
                  </a:lnTo>
                  <a:close/>
                </a:path>
              </a:pathLst>
            </a:custGeom>
            <a:solidFill>
              <a:srgbClr val="FFC6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62DD1265-61D0-42EB-B1F2-094B67346A9F}"/>
              </a:ext>
            </a:extLst>
          </p:cNvPr>
          <p:cNvGrpSpPr/>
          <p:nvPr/>
        </p:nvGrpSpPr>
        <p:grpSpPr>
          <a:xfrm>
            <a:off x="7293978" y="3259760"/>
            <a:ext cx="1568988" cy="915119"/>
            <a:chOff x="7293978" y="3259760"/>
            <a:chExt cx="1568988" cy="915119"/>
          </a:xfrm>
        </p:grpSpPr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48102EA9-9128-4A37-A2C8-0ABCE61FFDE1}"/>
                </a:ext>
              </a:extLst>
            </p:cNvPr>
            <p:cNvSpPr/>
            <p:nvPr/>
          </p:nvSpPr>
          <p:spPr>
            <a:xfrm>
              <a:off x="7293978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21468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C6237A7A-DFAB-42A2-BB41-0E975616E5FA}"/>
                </a:ext>
              </a:extLst>
            </p:cNvPr>
            <p:cNvSpPr/>
            <p:nvPr/>
          </p:nvSpPr>
          <p:spPr>
            <a:xfrm>
              <a:off x="7293978" y="3564554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4154EC40-2554-4E3B-85C8-314E7E0B8EB6}"/>
                </a:ext>
              </a:extLst>
            </p:cNvPr>
            <p:cNvSpPr/>
            <p:nvPr/>
          </p:nvSpPr>
          <p:spPr>
            <a:xfrm>
              <a:off x="7293978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AE1C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42" name="Group 541">
            <a:extLst>
              <a:ext uri="{FF2B5EF4-FFF2-40B4-BE49-F238E27FC236}">
                <a16:creationId xmlns:a16="http://schemas.microsoft.com/office/drawing/2014/main" id="{F33D4999-D990-4076-9570-1B35D6859AB9}"/>
              </a:ext>
            </a:extLst>
          </p:cNvPr>
          <p:cNvGrpSpPr/>
          <p:nvPr/>
        </p:nvGrpSpPr>
        <p:grpSpPr>
          <a:xfrm>
            <a:off x="9458544" y="3259760"/>
            <a:ext cx="1568988" cy="915119"/>
            <a:chOff x="9458544" y="3259760"/>
            <a:chExt cx="1568988" cy="915119"/>
          </a:xfrm>
        </p:grpSpPr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8F22994-E70B-4B3F-BCD0-D052B2191576}"/>
                </a:ext>
              </a:extLst>
            </p:cNvPr>
            <p:cNvSpPr/>
            <p:nvPr/>
          </p:nvSpPr>
          <p:spPr>
            <a:xfrm>
              <a:off x="9458544" y="3259760"/>
              <a:ext cx="1568988" cy="915119"/>
            </a:xfrm>
            <a:custGeom>
              <a:avLst/>
              <a:gdLst>
                <a:gd name="connsiteX0" fmla="*/ 784494 w 1568988"/>
                <a:gd name="connsiteY0" fmla="*/ 0 h 915119"/>
                <a:gd name="connsiteX1" fmla="*/ 784494 w 1568988"/>
                <a:gd name="connsiteY1" fmla="*/ 43542 h 915119"/>
                <a:gd name="connsiteX2" fmla="*/ 610326 w 1568988"/>
                <a:gd name="connsiteY2" fmla="*/ 130626 h 915119"/>
                <a:gd name="connsiteX3" fmla="*/ 784494 w 1568988"/>
                <a:gd name="connsiteY3" fmla="*/ 130626 h 915119"/>
                <a:gd name="connsiteX4" fmla="*/ 784494 w 1568988"/>
                <a:gd name="connsiteY4" fmla="*/ 261252 h 915119"/>
                <a:gd name="connsiteX5" fmla="*/ 610326 w 1568988"/>
                <a:gd name="connsiteY5" fmla="*/ 261252 h 915119"/>
                <a:gd name="connsiteX6" fmla="*/ 784494 w 1568988"/>
                <a:gd name="connsiteY6" fmla="*/ 348336 h 915119"/>
                <a:gd name="connsiteX7" fmla="*/ 784494 w 1568988"/>
                <a:gd name="connsiteY7" fmla="*/ 394830 h 915119"/>
                <a:gd name="connsiteX8" fmla="*/ 701838 w 1568988"/>
                <a:gd name="connsiteY8" fmla="*/ 394830 h 915119"/>
                <a:gd name="connsiteX9" fmla="*/ 457560 w 1568988"/>
                <a:gd name="connsiteY9" fmla="*/ 272322 h 915119"/>
                <a:gd name="connsiteX10" fmla="*/ 457560 w 1568988"/>
                <a:gd name="connsiteY10" fmla="*/ 394830 h 915119"/>
                <a:gd name="connsiteX11" fmla="*/ 326934 w 1568988"/>
                <a:gd name="connsiteY11" fmla="*/ 394830 h 915119"/>
                <a:gd name="connsiteX12" fmla="*/ 326934 w 1568988"/>
                <a:gd name="connsiteY12" fmla="*/ 272322 h 915119"/>
                <a:gd name="connsiteX13" fmla="*/ 82656 w 1568988"/>
                <a:gd name="connsiteY13" fmla="*/ 394830 h 915119"/>
                <a:gd name="connsiteX14" fmla="*/ 0 w 1568988"/>
                <a:gd name="connsiteY14" fmla="*/ 394830 h 915119"/>
                <a:gd name="connsiteX15" fmla="*/ 0 w 1568988"/>
                <a:gd name="connsiteY15" fmla="*/ 915120 h 915119"/>
                <a:gd name="connsiteX16" fmla="*/ 1568988 w 1568988"/>
                <a:gd name="connsiteY16" fmla="*/ 915120 h 915119"/>
                <a:gd name="connsiteX17" fmla="*/ 1568988 w 1568988"/>
                <a:gd name="connsiteY17" fmla="*/ 0 h 915119"/>
                <a:gd name="connsiteX18" fmla="*/ 1131354 w 1568988"/>
                <a:gd name="connsiteY18" fmla="*/ 267156 h 915119"/>
                <a:gd name="connsiteX19" fmla="*/ 1144638 w 1568988"/>
                <a:gd name="connsiteY19" fmla="*/ 226566 h 915119"/>
                <a:gd name="connsiteX20" fmla="*/ 1157922 w 1568988"/>
                <a:gd name="connsiteY20" fmla="*/ 267156 h 915119"/>
                <a:gd name="connsiteX21" fmla="*/ 1200726 w 1568988"/>
                <a:gd name="connsiteY21" fmla="*/ 267156 h 915119"/>
                <a:gd name="connsiteX22" fmla="*/ 1166040 w 1568988"/>
                <a:gd name="connsiteY22" fmla="*/ 295200 h 915119"/>
                <a:gd name="connsiteX23" fmla="*/ 1179324 w 1568988"/>
                <a:gd name="connsiteY23" fmla="*/ 335790 h 915119"/>
                <a:gd name="connsiteX24" fmla="*/ 1144638 w 1568988"/>
                <a:gd name="connsiteY24" fmla="*/ 310698 h 915119"/>
                <a:gd name="connsiteX25" fmla="*/ 1107000 w 1568988"/>
                <a:gd name="connsiteY25" fmla="*/ 332838 h 915119"/>
                <a:gd name="connsiteX26" fmla="*/ 1123236 w 1568988"/>
                <a:gd name="connsiteY26" fmla="*/ 295200 h 915119"/>
                <a:gd name="connsiteX27" fmla="*/ 1089288 w 1568988"/>
                <a:gd name="connsiteY27" fmla="*/ 270108 h 915119"/>
                <a:gd name="connsiteX28" fmla="*/ 1008846 w 1568988"/>
                <a:gd name="connsiteY28" fmla="*/ 504054 h 915119"/>
                <a:gd name="connsiteX29" fmla="*/ 974160 w 1568988"/>
                <a:gd name="connsiteY29" fmla="*/ 478962 h 915119"/>
                <a:gd name="connsiteX30" fmla="*/ 939474 w 1568988"/>
                <a:gd name="connsiteY30" fmla="*/ 504054 h 915119"/>
                <a:gd name="connsiteX31" fmla="*/ 952758 w 1568988"/>
                <a:gd name="connsiteY31" fmla="*/ 463464 h 915119"/>
                <a:gd name="connsiteX32" fmla="*/ 918072 w 1568988"/>
                <a:gd name="connsiteY32" fmla="*/ 438372 h 915119"/>
                <a:gd name="connsiteX33" fmla="*/ 959400 w 1568988"/>
                <a:gd name="connsiteY33" fmla="*/ 438372 h 915119"/>
                <a:gd name="connsiteX34" fmla="*/ 972684 w 1568988"/>
                <a:gd name="connsiteY34" fmla="*/ 397782 h 915119"/>
                <a:gd name="connsiteX35" fmla="*/ 985968 w 1568988"/>
                <a:gd name="connsiteY35" fmla="*/ 438372 h 915119"/>
                <a:gd name="connsiteX36" fmla="*/ 1033200 w 1568988"/>
                <a:gd name="connsiteY36" fmla="*/ 438372 h 915119"/>
                <a:gd name="connsiteX37" fmla="*/ 998514 w 1568988"/>
                <a:gd name="connsiteY37" fmla="*/ 463464 h 915119"/>
                <a:gd name="connsiteX38" fmla="*/ 1180800 w 1568988"/>
                <a:gd name="connsiteY38" fmla="*/ 780804 h 915119"/>
                <a:gd name="connsiteX39" fmla="*/ 1142424 w 1568988"/>
                <a:gd name="connsiteY39" fmla="*/ 752760 h 915119"/>
                <a:gd name="connsiteX40" fmla="*/ 1104048 w 1568988"/>
                <a:gd name="connsiteY40" fmla="*/ 780804 h 915119"/>
                <a:gd name="connsiteX41" fmla="*/ 1118808 w 1568988"/>
                <a:gd name="connsiteY41" fmla="*/ 735786 h 915119"/>
                <a:gd name="connsiteX42" fmla="*/ 1080432 w 1568988"/>
                <a:gd name="connsiteY42" fmla="*/ 707742 h 915119"/>
                <a:gd name="connsiteX43" fmla="*/ 1127664 w 1568988"/>
                <a:gd name="connsiteY43" fmla="*/ 707742 h 915119"/>
                <a:gd name="connsiteX44" fmla="*/ 1142424 w 1568988"/>
                <a:gd name="connsiteY44" fmla="*/ 662724 h 915119"/>
                <a:gd name="connsiteX45" fmla="*/ 1157184 w 1568988"/>
                <a:gd name="connsiteY45" fmla="*/ 707742 h 915119"/>
                <a:gd name="connsiteX46" fmla="*/ 1204416 w 1568988"/>
                <a:gd name="connsiteY46" fmla="*/ 707742 h 915119"/>
                <a:gd name="connsiteX47" fmla="*/ 1166040 w 1568988"/>
                <a:gd name="connsiteY47" fmla="*/ 735786 h 915119"/>
                <a:gd name="connsiteX48" fmla="*/ 1319544 w 1568988"/>
                <a:gd name="connsiteY48" fmla="*/ 454608 h 915119"/>
                <a:gd name="connsiteX49" fmla="*/ 1288548 w 1568988"/>
                <a:gd name="connsiteY49" fmla="*/ 432468 h 915119"/>
                <a:gd name="connsiteX50" fmla="*/ 1258290 w 1568988"/>
                <a:gd name="connsiteY50" fmla="*/ 454608 h 915119"/>
                <a:gd name="connsiteX51" fmla="*/ 1270098 w 1568988"/>
                <a:gd name="connsiteY51" fmla="*/ 418446 h 915119"/>
                <a:gd name="connsiteX52" fmla="*/ 1239102 w 1568988"/>
                <a:gd name="connsiteY52" fmla="*/ 396306 h 915119"/>
                <a:gd name="connsiteX53" fmla="*/ 1276740 w 1568988"/>
                <a:gd name="connsiteY53" fmla="*/ 396306 h 915119"/>
                <a:gd name="connsiteX54" fmla="*/ 1288548 w 1568988"/>
                <a:gd name="connsiteY54" fmla="*/ 360144 h 915119"/>
                <a:gd name="connsiteX55" fmla="*/ 1300356 w 1568988"/>
                <a:gd name="connsiteY55" fmla="*/ 396306 h 915119"/>
                <a:gd name="connsiteX56" fmla="*/ 1337994 w 1568988"/>
                <a:gd name="connsiteY56" fmla="*/ 396306 h 915119"/>
                <a:gd name="connsiteX57" fmla="*/ 1307736 w 1568988"/>
                <a:gd name="connsiteY57" fmla="*/ 41844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568988" h="915119">
                  <a:moveTo>
                    <a:pt x="784494" y="0"/>
                  </a:moveTo>
                  <a:lnTo>
                    <a:pt x="784494" y="43542"/>
                  </a:lnTo>
                  <a:lnTo>
                    <a:pt x="610326" y="130626"/>
                  </a:lnTo>
                  <a:lnTo>
                    <a:pt x="784494" y="130626"/>
                  </a:lnTo>
                  <a:lnTo>
                    <a:pt x="784494" y="261252"/>
                  </a:lnTo>
                  <a:lnTo>
                    <a:pt x="610326" y="261252"/>
                  </a:lnTo>
                  <a:lnTo>
                    <a:pt x="784494" y="348336"/>
                  </a:lnTo>
                  <a:lnTo>
                    <a:pt x="784494" y="394830"/>
                  </a:lnTo>
                  <a:lnTo>
                    <a:pt x="701838" y="394830"/>
                  </a:lnTo>
                  <a:lnTo>
                    <a:pt x="457560" y="272322"/>
                  </a:lnTo>
                  <a:lnTo>
                    <a:pt x="457560" y="394830"/>
                  </a:lnTo>
                  <a:lnTo>
                    <a:pt x="326934" y="394830"/>
                  </a:lnTo>
                  <a:lnTo>
                    <a:pt x="326934" y="272322"/>
                  </a:lnTo>
                  <a:lnTo>
                    <a:pt x="82656" y="394830"/>
                  </a:lnTo>
                  <a:lnTo>
                    <a:pt x="0" y="394830"/>
                  </a:ln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1131354" y="267156"/>
                  </a:moveTo>
                  <a:lnTo>
                    <a:pt x="1144638" y="226566"/>
                  </a:lnTo>
                  <a:lnTo>
                    <a:pt x="1157922" y="267156"/>
                  </a:lnTo>
                  <a:lnTo>
                    <a:pt x="1200726" y="267156"/>
                  </a:lnTo>
                  <a:lnTo>
                    <a:pt x="1166040" y="295200"/>
                  </a:lnTo>
                  <a:lnTo>
                    <a:pt x="1179324" y="335790"/>
                  </a:lnTo>
                  <a:lnTo>
                    <a:pt x="1144638" y="310698"/>
                  </a:lnTo>
                  <a:lnTo>
                    <a:pt x="1107000" y="332838"/>
                  </a:lnTo>
                  <a:lnTo>
                    <a:pt x="1123236" y="295200"/>
                  </a:lnTo>
                  <a:lnTo>
                    <a:pt x="1089288" y="270108"/>
                  </a:lnTo>
                  <a:close/>
                  <a:moveTo>
                    <a:pt x="1008846" y="504054"/>
                  </a:moveTo>
                  <a:lnTo>
                    <a:pt x="974160" y="478962"/>
                  </a:lnTo>
                  <a:lnTo>
                    <a:pt x="939474" y="504054"/>
                  </a:lnTo>
                  <a:lnTo>
                    <a:pt x="952758" y="463464"/>
                  </a:lnTo>
                  <a:lnTo>
                    <a:pt x="918072" y="438372"/>
                  </a:lnTo>
                  <a:lnTo>
                    <a:pt x="959400" y="438372"/>
                  </a:lnTo>
                  <a:lnTo>
                    <a:pt x="972684" y="397782"/>
                  </a:lnTo>
                  <a:lnTo>
                    <a:pt x="985968" y="438372"/>
                  </a:lnTo>
                  <a:lnTo>
                    <a:pt x="1033200" y="438372"/>
                  </a:lnTo>
                  <a:lnTo>
                    <a:pt x="998514" y="463464"/>
                  </a:lnTo>
                  <a:close/>
                  <a:moveTo>
                    <a:pt x="1180800" y="780804"/>
                  </a:moveTo>
                  <a:lnTo>
                    <a:pt x="1142424" y="752760"/>
                  </a:lnTo>
                  <a:lnTo>
                    <a:pt x="1104048" y="780804"/>
                  </a:lnTo>
                  <a:lnTo>
                    <a:pt x="1118808" y="735786"/>
                  </a:lnTo>
                  <a:lnTo>
                    <a:pt x="1080432" y="707742"/>
                  </a:lnTo>
                  <a:lnTo>
                    <a:pt x="1127664" y="707742"/>
                  </a:lnTo>
                  <a:lnTo>
                    <a:pt x="1142424" y="662724"/>
                  </a:lnTo>
                  <a:lnTo>
                    <a:pt x="1157184" y="707742"/>
                  </a:lnTo>
                  <a:lnTo>
                    <a:pt x="1204416" y="707742"/>
                  </a:lnTo>
                  <a:lnTo>
                    <a:pt x="1166040" y="735786"/>
                  </a:lnTo>
                  <a:close/>
                  <a:moveTo>
                    <a:pt x="1319544" y="454608"/>
                  </a:moveTo>
                  <a:lnTo>
                    <a:pt x="1288548" y="432468"/>
                  </a:lnTo>
                  <a:lnTo>
                    <a:pt x="1258290" y="454608"/>
                  </a:lnTo>
                  <a:lnTo>
                    <a:pt x="1270098" y="418446"/>
                  </a:lnTo>
                  <a:lnTo>
                    <a:pt x="1239102" y="396306"/>
                  </a:lnTo>
                  <a:lnTo>
                    <a:pt x="1276740" y="396306"/>
                  </a:lnTo>
                  <a:lnTo>
                    <a:pt x="1288548" y="360144"/>
                  </a:lnTo>
                  <a:lnTo>
                    <a:pt x="1300356" y="396306"/>
                  </a:lnTo>
                  <a:lnTo>
                    <a:pt x="1337994" y="396306"/>
                  </a:lnTo>
                  <a:lnTo>
                    <a:pt x="1307736" y="418446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2DF78367-2883-4AD3-9001-787338350480}"/>
                </a:ext>
              </a:extLst>
            </p:cNvPr>
            <p:cNvSpPr/>
            <p:nvPr/>
          </p:nvSpPr>
          <p:spPr>
            <a:xfrm>
              <a:off x="9458544" y="3521011"/>
              <a:ext cx="173429" cy="87083"/>
            </a:xfrm>
            <a:custGeom>
              <a:avLst/>
              <a:gdLst>
                <a:gd name="connsiteX0" fmla="*/ 0 w 173429"/>
                <a:gd name="connsiteY0" fmla="*/ 0 h 87083"/>
                <a:gd name="connsiteX1" fmla="*/ 0 w 173429"/>
                <a:gd name="connsiteY1" fmla="*/ 87084 h 87083"/>
                <a:gd name="connsiteX2" fmla="*/ 173430 w 173429"/>
                <a:gd name="connsiteY2" fmla="*/ 0 h 87083"/>
                <a:gd name="connsiteX3" fmla="*/ 0 w 173429"/>
                <a:gd name="connsiteY3" fmla="*/ 0 h 8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429" h="87083">
                  <a:moveTo>
                    <a:pt x="0" y="0"/>
                  </a:moveTo>
                  <a:lnTo>
                    <a:pt x="0" y="87084"/>
                  </a:lnTo>
                  <a:lnTo>
                    <a:pt x="1734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5E6A1065-95AC-49EB-9700-797BC4E48255}"/>
                </a:ext>
              </a:extLst>
            </p:cNvPr>
            <p:cNvSpPr/>
            <p:nvPr/>
          </p:nvSpPr>
          <p:spPr>
            <a:xfrm>
              <a:off x="9916103" y="3259760"/>
              <a:ext cx="239111" cy="119556"/>
            </a:xfrm>
            <a:custGeom>
              <a:avLst/>
              <a:gdLst>
                <a:gd name="connsiteX0" fmla="*/ 239112 w 239111"/>
                <a:gd name="connsiteY0" fmla="*/ 0 h 119556"/>
                <a:gd name="connsiteX1" fmla="*/ 0 w 239111"/>
                <a:gd name="connsiteY1" fmla="*/ 0 h 119556"/>
                <a:gd name="connsiteX2" fmla="*/ 0 w 239111"/>
                <a:gd name="connsiteY2" fmla="*/ 119556 h 119556"/>
                <a:gd name="connsiteX3" fmla="*/ 239112 w 239111"/>
                <a:gd name="connsiteY3" fmla="*/ 0 h 1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111" h="119556">
                  <a:moveTo>
                    <a:pt x="239112" y="0"/>
                  </a:moveTo>
                  <a:lnTo>
                    <a:pt x="0" y="0"/>
                  </a:lnTo>
                  <a:lnTo>
                    <a:pt x="0" y="119556"/>
                  </a:lnTo>
                  <a:lnTo>
                    <a:pt x="239112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154DC43F-A07F-418D-A704-2E3EC630D21D}"/>
                </a:ext>
              </a:extLst>
            </p:cNvPr>
            <p:cNvSpPr/>
            <p:nvPr/>
          </p:nvSpPr>
          <p:spPr>
            <a:xfrm>
              <a:off x="9546366" y="3259760"/>
              <a:ext cx="239111" cy="119556"/>
            </a:xfrm>
            <a:custGeom>
              <a:avLst/>
              <a:gdLst>
                <a:gd name="connsiteX0" fmla="*/ 239112 w 239111"/>
                <a:gd name="connsiteY0" fmla="*/ 0 h 119556"/>
                <a:gd name="connsiteX1" fmla="*/ 0 w 239111"/>
                <a:gd name="connsiteY1" fmla="*/ 0 h 119556"/>
                <a:gd name="connsiteX2" fmla="*/ 239112 w 239111"/>
                <a:gd name="connsiteY2" fmla="*/ 119556 h 119556"/>
                <a:gd name="connsiteX3" fmla="*/ 239112 w 239111"/>
                <a:gd name="connsiteY3" fmla="*/ 0 h 1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111" h="119556">
                  <a:moveTo>
                    <a:pt x="239112" y="0"/>
                  </a:moveTo>
                  <a:lnTo>
                    <a:pt x="0" y="0"/>
                  </a:lnTo>
                  <a:lnTo>
                    <a:pt x="239112" y="119556"/>
                  </a:lnTo>
                  <a:lnTo>
                    <a:pt x="239112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A4F0AC5A-43A4-4F83-9C6B-6D7A1AE3E5DA}"/>
                </a:ext>
              </a:extLst>
            </p:cNvPr>
            <p:cNvSpPr/>
            <p:nvPr/>
          </p:nvSpPr>
          <p:spPr>
            <a:xfrm>
              <a:off x="9458544" y="3304040"/>
              <a:ext cx="173429" cy="86345"/>
            </a:xfrm>
            <a:custGeom>
              <a:avLst/>
              <a:gdLst>
                <a:gd name="connsiteX0" fmla="*/ 0 w 173429"/>
                <a:gd name="connsiteY0" fmla="*/ 0 h 86345"/>
                <a:gd name="connsiteX1" fmla="*/ 0 w 173429"/>
                <a:gd name="connsiteY1" fmla="*/ 86346 h 86345"/>
                <a:gd name="connsiteX2" fmla="*/ 173430 w 173429"/>
                <a:gd name="connsiteY2" fmla="*/ 86346 h 86345"/>
                <a:gd name="connsiteX3" fmla="*/ 0 w 173429"/>
                <a:gd name="connsiteY3" fmla="*/ 0 h 86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429" h="86345">
                  <a:moveTo>
                    <a:pt x="0" y="0"/>
                  </a:moveTo>
                  <a:lnTo>
                    <a:pt x="0" y="86346"/>
                  </a:lnTo>
                  <a:lnTo>
                    <a:pt x="173430" y="86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D94400AF-AA8A-4492-A4ED-0BDFB719E6E6}"/>
                </a:ext>
              </a:extLst>
            </p:cNvPr>
            <p:cNvSpPr/>
            <p:nvPr/>
          </p:nvSpPr>
          <p:spPr>
            <a:xfrm>
              <a:off x="9889536" y="3259760"/>
              <a:ext cx="353501" cy="157194"/>
            </a:xfrm>
            <a:custGeom>
              <a:avLst/>
              <a:gdLst>
                <a:gd name="connsiteX0" fmla="*/ 0 w 353501"/>
                <a:gd name="connsiteY0" fmla="*/ 147600 h 157194"/>
                <a:gd name="connsiteX1" fmla="*/ 0 w 353501"/>
                <a:gd name="connsiteY1" fmla="*/ 157194 h 157194"/>
                <a:gd name="connsiteX2" fmla="*/ 39852 w 353501"/>
                <a:gd name="connsiteY2" fmla="*/ 157194 h 157194"/>
                <a:gd name="connsiteX3" fmla="*/ 98154 w 353501"/>
                <a:gd name="connsiteY3" fmla="*/ 157194 h 157194"/>
                <a:gd name="connsiteX4" fmla="*/ 118080 w 353501"/>
                <a:gd name="connsiteY4" fmla="*/ 157194 h 157194"/>
                <a:gd name="connsiteX5" fmla="*/ 127674 w 353501"/>
                <a:gd name="connsiteY5" fmla="*/ 157194 h 157194"/>
                <a:gd name="connsiteX6" fmla="*/ 353502 w 353501"/>
                <a:gd name="connsiteY6" fmla="*/ 157194 h 157194"/>
                <a:gd name="connsiteX7" fmla="*/ 353502 w 353501"/>
                <a:gd name="connsiteY7" fmla="*/ 130626 h 157194"/>
                <a:gd name="connsiteX8" fmla="*/ 179334 w 353501"/>
                <a:gd name="connsiteY8" fmla="*/ 130626 h 157194"/>
                <a:gd name="connsiteX9" fmla="*/ 353502 w 353501"/>
                <a:gd name="connsiteY9" fmla="*/ 43542 h 157194"/>
                <a:gd name="connsiteX10" fmla="*/ 353502 w 353501"/>
                <a:gd name="connsiteY10" fmla="*/ 39114 h 157194"/>
                <a:gd name="connsiteX11" fmla="*/ 353502 w 353501"/>
                <a:gd name="connsiteY11" fmla="*/ 29520 h 157194"/>
                <a:gd name="connsiteX12" fmla="*/ 353502 w 353501"/>
                <a:gd name="connsiteY12" fmla="*/ 0 h 157194"/>
                <a:gd name="connsiteX13" fmla="*/ 353502 w 353501"/>
                <a:gd name="connsiteY13" fmla="*/ 0 h 157194"/>
                <a:gd name="connsiteX14" fmla="*/ 92250 w 353501"/>
                <a:gd name="connsiteY14" fmla="*/ 130626 h 157194"/>
                <a:gd name="connsiteX15" fmla="*/ 33210 w 353501"/>
                <a:gd name="connsiteY15" fmla="*/ 130626 h 157194"/>
                <a:gd name="connsiteX16" fmla="*/ 295200 w 353501"/>
                <a:gd name="connsiteY16" fmla="*/ 0 h 157194"/>
                <a:gd name="connsiteX17" fmla="*/ 265680 w 353501"/>
                <a:gd name="connsiteY17" fmla="*/ 0 h 157194"/>
                <a:gd name="connsiteX18" fmla="*/ 26568 w 353501"/>
                <a:gd name="connsiteY18" fmla="*/ 119556 h 157194"/>
                <a:gd name="connsiteX19" fmla="*/ 26568 w 353501"/>
                <a:gd name="connsiteY19" fmla="*/ 0 h 157194"/>
                <a:gd name="connsiteX20" fmla="*/ 0 w 353501"/>
                <a:gd name="connsiteY20" fmla="*/ 0 h 157194"/>
                <a:gd name="connsiteX21" fmla="*/ 0 w 353501"/>
                <a:gd name="connsiteY21" fmla="*/ 132840 h 157194"/>
                <a:gd name="connsiteX22" fmla="*/ 0 w 353501"/>
                <a:gd name="connsiteY22" fmla="*/ 147600 h 15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3501" h="157194">
                  <a:moveTo>
                    <a:pt x="0" y="147600"/>
                  </a:moveTo>
                  <a:lnTo>
                    <a:pt x="0" y="157194"/>
                  </a:lnTo>
                  <a:lnTo>
                    <a:pt x="39852" y="157194"/>
                  </a:lnTo>
                  <a:lnTo>
                    <a:pt x="98154" y="157194"/>
                  </a:lnTo>
                  <a:lnTo>
                    <a:pt x="118080" y="157194"/>
                  </a:lnTo>
                  <a:lnTo>
                    <a:pt x="127674" y="157194"/>
                  </a:lnTo>
                  <a:lnTo>
                    <a:pt x="353502" y="157194"/>
                  </a:lnTo>
                  <a:lnTo>
                    <a:pt x="353502" y="130626"/>
                  </a:lnTo>
                  <a:lnTo>
                    <a:pt x="179334" y="130626"/>
                  </a:lnTo>
                  <a:lnTo>
                    <a:pt x="353502" y="43542"/>
                  </a:lnTo>
                  <a:lnTo>
                    <a:pt x="353502" y="39114"/>
                  </a:lnTo>
                  <a:lnTo>
                    <a:pt x="353502" y="29520"/>
                  </a:lnTo>
                  <a:lnTo>
                    <a:pt x="353502" y="0"/>
                  </a:lnTo>
                  <a:lnTo>
                    <a:pt x="353502" y="0"/>
                  </a:lnTo>
                  <a:lnTo>
                    <a:pt x="92250" y="130626"/>
                  </a:lnTo>
                  <a:lnTo>
                    <a:pt x="33210" y="130626"/>
                  </a:lnTo>
                  <a:lnTo>
                    <a:pt x="295200" y="0"/>
                  </a:lnTo>
                  <a:lnTo>
                    <a:pt x="265680" y="0"/>
                  </a:lnTo>
                  <a:lnTo>
                    <a:pt x="26568" y="119556"/>
                  </a:lnTo>
                  <a:lnTo>
                    <a:pt x="26568" y="0"/>
                  </a:lnTo>
                  <a:lnTo>
                    <a:pt x="0" y="0"/>
                  </a:lnTo>
                  <a:lnTo>
                    <a:pt x="0" y="132840"/>
                  </a:lnTo>
                  <a:lnTo>
                    <a:pt x="0" y="14760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84950302-FE8C-4603-B313-56C2A2BCE47D}"/>
                </a:ext>
              </a:extLst>
            </p:cNvPr>
            <p:cNvSpPr/>
            <p:nvPr/>
          </p:nvSpPr>
          <p:spPr>
            <a:xfrm>
              <a:off x="9458544" y="3259760"/>
              <a:ext cx="352764" cy="157194"/>
            </a:xfrm>
            <a:custGeom>
              <a:avLst/>
              <a:gdLst>
                <a:gd name="connsiteX0" fmla="*/ 255348 w 352764"/>
                <a:gd name="connsiteY0" fmla="*/ 157194 h 157194"/>
                <a:gd name="connsiteX1" fmla="*/ 313650 w 352764"/>
                <a:gd name="connsiteY1" fmla="*/ 157194 h 157194"/>
                <a:gd name="connsiteX2" fmla="*/ 352764 w 352764"/>
                <a:gd name="connsiteY2" fmla="*/ 157194 h 157194"/>
                <a:gd name="connsiteX3" fmla="*/ 352764 w 352764"/>
                <a:gd name="connsiteY3" fmla="*/ 147600 h 157194"/>
                <a:gd name="connsiteX4" fmla="*/ 352764 w 352764"/>
                <a:gd name="connsiteY4" fmla="*/ 137268 h 157194"/>
                <a:gd name="connsiteX5" fmla="*/ 352764 w 352764"/>
                <a:gd name="connsiteY5" fmla="*/ 132840 h 157194"/>
                <a:gd name="connsiteX6" fmla="*/ 352764 w 352764"/>
                <a:gd name="connsiteY6" fmla="*/ 0 h 157194"/>
                <a:gd name="connsiteX7" fmla="*/ 326934 w 352764"/>
                <a:gd name="connsiteY7" fmla="*/ 0 h 157194"/>
                <a:gd name="connsiteX8" fmla="*/ 326934 w 352764"/>
                <a:gd name="connsiteY8" fmla="*/ 119556 h 157194"/>
                <a:gd name="connsiteX9" fmla="*/ 87822 w 352764"/>
                <a:gd name="connsiteY9" fmla="*/ 0 h 157194"/>
                <a:gd name="connsiteX10" fmla="*/ 0 w 352764"/>
                <a:gd name="connsiteY10" fmla="*/ 0 h 157194"/>
                <a:gd name="connsiteX11" fmla="*/ 261252 w 352764"/>
                <a:gd name="connsiteY11" fmla="*/ 130626 h 157194"/>
                <a:gd name="connsiteX12" fmla="*/ 202950 w 352764"/>
                <a:gd name="connsiteY12" fmla="*/ 130626 h 157194"/>
                <a:gd name="connsiteX13" fmla="*/ 0 w 352764"/>
                <a:gd name="connsiteY13" fmla="*/ 29520 h 157194"/>
                <a:gd name="connsiteX14" fmla="*/ 0 w 352764"/>
                <a:gd name="connsiteY14" fmla="*/ 44280 h 157194"/>
                <a:gd name="connsiteX15" fmla="*/ 173430 w 352764"/>
                <a:gd name="connsiteY15" fmla="*/ 130626 h 157194"/>
                <a:gd name="connsiteX16" fmla="*/ 0 w 352764"/>
                <a:gd name="connsiteY16" fmla="*/ 130626 h 157194"/>
                <a:gd name="connsiteX17" fmla="*/ 0 w 352764"/>
                <a:gd name="connsiteY17" fmla="*/ 157194 h 157194"/>
                <a:gd name="connsiteX18" fmla="*/ 225828 w 352764"/>
                <a:gd name="connsiteY18" fmla="*/ 157194 h 157194"/>
                <a:gd name="connsiteX19" fmla="*/ 255348 w 352764"/>
                <a:gd name="connsiteY19" fmla="*/ 157194 h 15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2764" h="157194">
                  <a:moveTo>
                    <a:pt x="255348" y="157194"/>
                  </a:moveTo>
                  <a:lnTo>
                    <a:pt x="313650" y="157194"/>
                  </a:lnTo>
                  <a:lnTo>
                    <a:pt x="352764" y="157194"/>
                  </a:lnTo>
                  <a:lnTo>
                    <a:pt x="352764" y="147600"/>
                  </a:lnTo>
                  <a:lnTo>
                    <a:pt x="352764" y="137268"/>
                  </a:lnTo>
                  <a:lnTo>
                    <a:pt x="352764" y="132840"/>
                  </a:lnTo>
                  <a:lnTo>
                    <a:pt x="352764" y="0"/>
                  </a:lnTo>
                  <a:lnTo>
                    <a:pt x="326934" y="0"/>
                  </a:lnTo>
                  <a:lnTo>
                    <a:pt x="326934" y="119556"/>
                  </a:lnTo>
                  <a:lnTo>
                    <a:pt x="87822" y="0"/>
                  </a:lnTo>
                  <a:lnTo>
                    <a:pt x="0" y="0"/>
                  </a:lnTo>
                  <a:lnTo>
                    <a:pt x="261252" y="130626"/>
                  </a:lnTo>
                  <a:lnTo>
                    <a:pt x="202950" y="130626"/>
                  </a:lnTo>
                  <a:lnTo>
                    <a:pt x="0" y="29520"/>
                  </a:lnTo>
                  <a:lnTo>
                    <a:pt x="0" y="44280"/>
                  </a:lnTo>
                  <a:lnTo>
                    <a:pt x="173430" y="130626"/>
                  </a:lnTo>
                  <a:lnTo>
                    <a:pt x="0" y="130626"/>
                  </a:lnTo>
                  <a:lnTo>
                    <a:pt x="0" y="157194"/>
                  </a:lnTo>
                  <a:lnTo>
                    <a:pt x="225828" y="157194"/>
                  </a:lnTo>
                  <a:lnTo>
                    <a:pt x="255348" y="1571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2655268-4AEE-4DF7-AFD1-E27B36F62FFB}"/>
                </a:ext>
              </a:extLst>
            </p:cNvPr>
            <p:cNvSpPr/>
            <p:nvPr/>
          </p:nvSpPr>
          <p:spPr>
            <a:xfrm>
              <a:off x="9889536" y="3495182"/>
              <a:ext cx="353501" cy="159407"/>
            </a:xfrm>
            <a:custGeom>
              <a:avLst/>
              <a:gdLst>
                <a:gd name="connsiteX0" fmla="*/ 98154 w 353501"/>
                <a:gd name="connsiteY0" fmla="*/ 0 h 159407"/>
                <a:gd name="connsiteX1" fmla="*/ 39852 w 353501"/>
                <a:gd name="connsiteY1" fmla="*/ 0 h 159407"/>
                <a:gd name="connsiteX2" fmla="*/ 0 w 353501"/>
                <a:gd name="connsiteY2" fmla="*/ 0 h 159407"/>
                <a:gd name="connsiteX3" fmla="*/ 0 w 353501"/>
                <a:gd name="connsiteY3" fmla="*/ 9594 h 159407"/>
                <a:gd name="connsiteX4" fmla="*/ 0 w 353501"/>
                <a:gd name="connsiteY4" fmla="*/ 19926 h 159407"/>
                <a:gd name="connsiteX5" fmla="*/ 0 w 353501"/>
                <a:gd name="connsiteY5" fmla="*/ 24354 h 159407"/>
                <a:gd name="connsiteX6" fmla="*/ 0 w 353501"/>
                <a:gd name="connsiteY6" fmla="*/ 159408 h 159407"/>
                <a:gd name="connsiteX7" fmla="*/ 26568 w 353501"/>
                <a:gd name="connsiteY7" fmla="*/ 159408 h 159407"/>
                <a:gd name="connsiteX8" fmla="*/ 26568 w 353501"/>
                <a:gd name="connsiteY8" fmla="*/ 36900 h 159407"/>
                <a:gd name="connsiteX9" fmla="*/ 270846 w 353501"/>
                <a:gd name="connsiteY9" fmla="*/ 159408 h 159407"/>
                <a:gd name="connsiteX10" fmla="*/ 279702 w 353501"/>
                <a:gd name="connsiteY10" fmla="*/ 159408 h 159407"/>
                <a:gd name="connsiteX11" fmla="*/ 300366 w 353501"/>
                <a:gd name="connsiteY11" fmla="*/ 159408 h 159407"/>
                <a:gd name="connsiteX12" fmla="*/ 353502 w 353501"/>
                <a:gd name="connsiteY12" fmla="*/ 159408 h 159407"/>
                <a:gd name="connsiteX13" fmla="*/ 353502 w 353501"/>
                <a:gd name="connsiteY13" fmla="*/ 157194 h 159407"/>
                <a:gd name="connsiteX14" fmla="*/ 92250 w 353501"/>
                <a:gd name="connsiteY14" fmla="*/ 25830 h 159407"/>
                <a:gd name="connsiteX15" fmla="*/ 150552 w 353501"/>
                <a:gd name="connsiteY15" fmla="*/ 25830 h 159407"/>
                <a:gd name="connsiteX16" fmla="*/ 353502 w 353501"/>
                <a:gd name="connsiteY16" fmla="*/ 127674 h 159407"/>
                <a:gd name="connsiteX17" fmla="*/ 353502 w 353501"/>
                <a:gd name="connsiteY17" fmla="*/ 112914 h 159407"/>
                <a:gd name="connsiteX18" fmla="*/ 179334 w 353501"/>
                <a:gd name="connsiteY18" fmla="*/ 25830 h 159407"/>
                <a:gd name="connsiteX19" fmla="*/ 353502 w 353501"/>
                <a:gd name="connsiteY19" fmla="*/ 25830 h 159407"/>
                <a:gd name="connsiteX20" fmla="*/ 353502 w 353501"/>
                <a:gd name="connsiteY20" fmla="*/ 0 h 159407"/>
                <a:gd name="connsiteX21" fmla="*/ 127674 w 353501"/>
                <a:gd name="connsiteY21" fmla="*/ 0 h 159407"/>
                <a:gd name="connsiteX22" fmla="*/ 98154 w 353501"/>
                <a:gd name="connsiteY22" fmla="*/ 0 h 15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3501" h="159407">
                  <a:moveTo>
                    <a:pt x="98154" y="0"/>
                  </a:moveTo>
                  <a:lnTo>
                    <a:pt x="39852" y="0"/>
                  </a:lnTo>
                  <a:lnTo>
                    <a:pt x="0" y="0"/>
                  </a:lnTo>
                  <a:lnTo>
                    <a:pt x="0" y="9594"/>
                  </a:lnTo>
                  <a:lnTo>
                    <a:pt x="0" y="19926"/>
                  </a:lnTo>
                  <a:lnTo>
                    <a:pt x="0" y="24354"/>
                  </a:lnTo>
                  <a:lnTo>
                    <a:pt x="0" y="159408"/>
                  </a:lnTo>
                  <a:lnTo>
                    <a:pt x="26568" y="159408"/>
                  </a:lnTo>
                  <a:lnTo>
                    <a:pt x="26568" y="36900"/>
                  </a:lnTo>
                  <a:lnTo>
                    <a:pt x="270846" y="159408"/>
                  </a:lnTo>
                  <a:lnTo>
                    <a:pt x="279702" y="159408"/>
                  </a:lnTo>
                  <a:lnTo>
                    <a:pt x="300366" y="159408"/>
                  </a:lnTo>
                  <a:lnTo>
                    <a:pt x="353502" y="159408"/>
                  </a:lnTo>
                  <a:lnTo>
                    <a:pt x="353502" y="157194"/>
                  </a:lnTo>
                  <a:lnTo>
                    <a:pt x="92250" y="25830"/>
                  </a:lnTo>
                  <a:lnTo>
                    <a:pt x="150552" y="25830"/>
                  </a:lnTo>
                  <a:lnTo>
                    <a:pt x="353502" y="127674"/>
                  </a:lnTo>
                  <a:lnTo>
                    <a:pt x="353502" y="112914"/>
                  </a:lnTo>
                  <a:lnTo>
                    <a:pt x="179334" y="25830"/>
                  </a:lnTo>
                  <a:lnTo>
                    <a:pt x="353502" y="25830"/>
                  </a:lnTo>
                  <a:lnTo>
                    <a:pt x="353502" y="0"/>
                  </a:lnTo>
                  <a:lnTo>
                    <a:pt x="127674" y="0"/>
                  </a:lnTo>
                  <a:lnTo>
                    <a:pt x="9815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663806A-E589-41B4-8E23-327F9B057507}"/>
                </a:ext>
              </a:extLst>
            </p:cNvPr>
            <p:cNvSpPr/>
            <p:nvPr/>
          </p:nvSpPr>
          <p:spPr>
            <a:xfrm>
              <a:off x="9458544" y="3495182"/>
              <a:ext cx="352764" cy="159407"/>
            </a:xfrm>
            <a:custGeom>
              <a:avLst/>
              <a:gdLst>
                <a:gd name="connsiteX0" fmla="*/ 319554 w 352764"/>
                <a:gd name="connsiteY0" fmla="*/ 25830 h 159407"/>
                <a:gd name="connsiteX1" fmla="*/ 53136 w 352764"/>
                <a:gd name="connsiteY1" fmla="*/ 159408 h 159407"/>
                <a:gd name="connsiteX2" fmla="*/ 82656 w 352764"/>
                <a:gd name="connsiteY2" fmla="*/ 159408 h 159407"/>
                <a:gd name="connsiteX3" fmla="*/ 326934 w 352764"/>
                <a:gd name="connsiteY3" fmla="*/ 36900 h 159407"/>
                <a:gd name="connsiteX4" fmla="*/ 326934 w 352764"/>
                <a:gd name="connsiteY4" fmla="*/ 159408 h 159407"/>
                <a:gd name="connsiteX5" fmla="*/ 352764 w 352764"/>
                <a:gd name="connsiteY5" fmla="*/ 159408 h 159407"/>
                <a:gd name="connsiteX6" fmla="*/ 352764 w 352764"/>
                <a:gd name="connsiteY6" fmla="*/ 24354 h 159407"/>
                <a:gd name="connsiteX7" fmla="*/ 352764 w 352764"/>
                <a:gd name="connsiteY7" fmla="*/ 9594 h 159407"/>
                <a:gd name="connsiteX8" fmla="*/ 352764 w 352764"/>
                <a:gd name="connsiteY8" fmla="*/ 0 h 159407"/>
                <a:gd name="connsiteX9" fmla="*/ 313650 w 352764"/>
                <a:gd name="connsiteY9" fmla="*/ 0 h 159407"/>
                <a:gd name="connsiteX10" fmla="*/ 255348 w 352764"/>
                <a:gd name="connsiteY10" fmla="*/ 0 h 159407"/>
                <a:gd name="connsiteX11" fmla="*/ 235422 w 352764"/>
                <a:gd name="connsiteY11" fmla="*/ 0 h 159407"/>
                <a:gd name="connsiteX12" fmla="*/ 225828 w 352764"/>
                <a:gd name="connsiteY12" fmla="*/ 0 h 159407"/>
                <a:gd name="connsiteX13" fmla="*/ 0 w 352764"/>
                <a:gd name="connsiteY13" fmla="*/ 0 h 159407"/>
                <a:gd name="connsiteX14" fmla="*/ 0 w 352764"/>
                <a:gd name="connsiteY14" fmla="*/ 25830 h 159407"/>
                <a:gd name="connsiteX15" fmla="*/ 173430 w 352764"/>
                <a:gd name="connsiteY15" fmla="*/ 25830 h 159407"/>
                <a:gd name="connsiteX16" fmla="*/ 0 w 352764"/>
                <a:gd name="connsiteY16" fmla="*/ 112914 h 159407"/>
                <a:gd name="connsiteX17" fmla="*/ 0 w 352764"/>
                <a:gd name="connsiteY17" fmla="*/ 156456 h 159407"/>
                <a:gd name="connsiteX18" fmla="*/ 261252 w 352764"/>
                <a:gd name="connsiteY18" fmla="*/ 25830 h 159407"/>
                <a:gd name="connsiteX19" fmla="*/ 319554 w 352764"/>
                <a:gd name="connsiteY19" fmla="*/ 25830 h 15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2764" h="159407">
                  <a:moveTo>
                    <a:pt x="319554" y="25830"/>
                  </a:moveTo>
                  <a:lnTo>
                    <a:pt x="53136" y="159408"/>
                  </a:lnTo>
                  <a:lnTo>
                    <a:pt x="82656" y="159408"/>
                  </a:lnTo>
                  <a:lnTo>
                    <a:pt x="326934" y="36900"/>
                  </a:lnTo>
                  <a:lnTo>
                    <a:pt x="326934" y="159408"/>
                  </a:lnTo>
                  <a:lnTo>
                    <a:pt x="352764" y="159408"/>
                  </a:lnTo>
                  <a:lnTo>
                    <a:pt x="352764" y="24354"/>
                  </a:lnTo>
                  <a:lnTo>
                    <a:pt x="352764" y="9594"/>
                  </a:lnTo>
                  <a:lnTo>
                    <a:pt x="352764" y="0"/>
                  </a:lnTo>
                  <a:lnTo>
                    <a:pt x="313650" y="0"/>
                  </a:lnTo>
                  <a:lnTo>
                    <a:pt x="255348" y="0"/>
                  </a:lnTo>
                  <a:lnTo>
                    <a:pt x="235422" y="0"/>
                  </a:lnTo>
                  <a:lnTo>
                    <a:pt x="225828" y="0"/>
                  </a:lnTo>
                  <a:lnTo>
                    <a:pt x="0" y="0"/>
                  </a:lnTo>
                  <a:lnTo>
                    <a:pt x="0" y="25830"/>
                  </a:lnTo>
                  <a:lnTo>
                    <a:pt x="173430" y="25830"/>
                  </a:lnTo>
                  <a:lnTo>
                    <a:pt x="0" y="112914"/>
                  </a:lnTo>
                  <a:lnTo>
                    <a:pt x="0" y="156456"/>
                  </a:lnTo>
                  <a:lnTo>
                    <a:pt x="261252" y="25830"/>
                  </a:lnTo>
                  <a:lnTo>
                    <a:pt x="319554" y="258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3547431B-CD6B-4B21-9B17-0DAF60261B4C}"/>
                </a:ext>
              </a:extLst>
            </p:cNvPr>
            <p:cNvSpPr/>
            <p:nvPr/>
          </p:nvSpPr>
          <p:spPr>
            <a:xfrm>
              <a:off x="9458544" y="3521011"/>
              <a:ext cx="319553" cy="133577"/>
            </a:xfrm>
            <a:custGeom>
              <a:avLst/>
              <a:gdLst>
                <a:gd name="connsiteX0" fmla="*/ 319554 w 319553"/>
                <a:gd name="connsiteY0" fmla="*/ 0 h 133577"/>
                <a:gd name="connsiteX1" fmla="*/ 261252 w 319553"/>
                <a:gd name="connsiteY1" fmla="*/ 0 h 133577"/>
                <a:gd name="connsiteX2" fmla="*/ 0 w 319553"/>
                <a:gd name="connsiteY2" fmla="*/ 130626 h 133577"/>
                <a:gd name="connsiteX3" fmla="*/ 0 w 319553"/>
                <a:gd name="connsiteY3" fmla="*/ 133578 h 133577"/>
                <a:gd name="connsiteX4" fmla="*/ 53136 w 319553"/>
                <a:gd name="connsiteY4" fmla="*/ 133578 h 133577"/>
                <a:gd name="connsiteX5" fmla="*/ 319554 w 319553"/>
                <a:gd name="connsiteY5" fmla="*/ 0 h 13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9553" h="133577">
                  <a:moveTo>
                    <a:pt x="319554" y="0"/>
                  </a:moveTo>
                  <a:lnTo>
                    <a:pt x="261252" y="0"/>
                  </a:lnTo>
                  <a:lnTo>
                    <a:pt x="0" y="130626"/>
                  </a:lnTo>
                  <a:lnTo>
                    <a:pt x="0" y="133578"/>
                  </a:lnTo>
                  <a:lnTo>
                    <a:pt x="53136" y="133578"/>
                  </a:lnTo>
                  <a:lnTo>
                    <a:pt x="319554" y="0"/>
                  </a:lnTo>
                  <a:close/>
                </a:path>
              </a:pathLst>
            </a:custGeom>
            <a:solidFill>
              <a:srgbClr val="CC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B778E226-C1D8-4B5B-A8BA-85747CD41658}"/>
                </a:ext>
              </a:extLst>
            </p:cNvPr>
            <p:cNvSpPr/>
            <p:nvPr/>
          </p:nvSpPr>
          <p:spPr>
            <a:xfrm>
              <a:off x="9458544" y="3259760"/>
              <a:ext cx="261251" cy="130625"/>
            </a:xfrm>
            <a:custGeom>
              <a:avLst/>
              <a:gdLst>
                <a:gd name="connsiteX0" fmla="*/ 261252 w 261251"/>
                <a:gd name="connsiteY0" fmla="*/ 130626 h 130625"/>
                <a:gd name="connsiteX1" fmla="*/ 0 w 261251"/>
                <a:gd name="connsiteY1" fmla="*/ 0 h 130625"/>
                <a:gd name="connsiteX2" fmla="*/ 0 w 261251"/>
                <a:gd name="connsiteY2" fmla="*/ 29520 h 130625"/>
                <a:gd name="connsiteX3" fmla="*/ 202950 w 261251"/>
                <a:gd name="connsiteY3" fmla="*/ 130626 h 130625"/>
                <a:gd name="connsiteX4" fmla="*/ 261252 w 261251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251" h="130625">
                  <a:moveTo>
                    <a:pt x="261252" y="130626"/>
                  </a:moveTo>
                  <a:lnTo>
                    <a:pt x="0" y="0"/>
                  </a:lnTo>
                  <a:lnTo>
                    <a:pt x="0" y="29520"/>
                  </a:lnTo>
                  <a:lnTo>
                    <a:pt x="202950" y="130626"/>
                  </a:lnTo>
                  <a:lnTo>
                    <a:pt x="261252" y="130626"/>
                  </a:lnTo>
                  <a:close/>
                </a:path>
              </a:pathLst>
            </a:custGeom>
            <a:solidFill>
              <a:srgbClr val="CC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5920AFF4-CA28-411A-915B-F804909DA51A}"/>
                </a:ext>
              </a:extLst>
            </p:cNvPr>
            <p:cNvSpPr/>
            <p:nvPr/>
          </p:nvSpPr>
          <p:spPr>
            <a:xfrm>
              <a:off x="9922745" y="3259760"/>
              <a:ext cx="320292" cy="130625"/>
            </a:xfrm>
            <a:custGeom>
              <a:avLst/>
              <a:gdLst>
                <a:gd name="connsiteX0" fmla="*/ 59040 w 320292"/>
                <a:gd name="connsiteY0" fmla="*/ 130626 h 130625"/>
                <a:gd name="connsiteX1" fmla="*/ 320292 w 320292"/>
                <a:gd name="connsiteY1" fmla="*/ 0 h 130625"/>
                <a:gd name="connsiteX2" fmla="*/ 261990 w 320292"/>
                <a:gd name="connsiteY2" fmla="*/ 0 h 130625"/>
                <a:gd name="connsiteX3" fmla="*/ 0 w 320292"/>
                <a:gd name="connsiteY3" fmla="*/ 130626 h 130625"/>
                <a:gd name="connsiteX4" fmla="*/ 59040 w 320292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292" h="130625">
                  <a:moveTo>
                    <a:pt x="59040" y="130626"/>
                  </a:moveTo>
                  <a:lnTo>
                    <a:pt x="320292" y="0"/>
                  </a:lnTo>
                  <a:lnTo>
                    <a:pt x="261990" y="0"/>
                  </a:lnTo>
                  <a:lnTo>
                    <a:pt x="0" y="130626"/>
                  </a:lnTo>
                  <a:lnTo>
                    <a:pt x="59040" y="130626"/>
                  </a:lnTo>
                  <a:close/>
                </a:path>
              </a:pathLst>
            </a:custGeom>
            <a:solidFill>
              <a:srgbClr val="CC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F2208975-9B80-4001-88F3-A86BBFCF0A6A}"/>
                </a:ext>
              </a:extLst>
            </p:cNvPr>
            <p:cNvSpPr/>
            <p:nvPr/>
          </p:nvSpPr>
          <p:spPr>
            <a:xfrm>
              <a:off x="9981786" y="3521011"/>
              <a:ext cx="261251" cy="131364"/>
            </a:xfrm>
            <a:custGeom>
              <a:avLst/>
              <a:gdLst>
                <a:gd name="connsiteX0" fmla="*/ 0 w 261251"/>
                <a:gd name="connsiteY0" fmla="*/ 0 h 131364"/>
                <a:gd name="connsiteX1" fmla="*/ 261252 w 261251"/>
                <a:gd name="connsiteY1" fmla="*/ 131364 h 131364"/>
                <a:gd name="connsiteX2" fmla="*/ 261252 w 261251"/>
                <a:gd name="connsiteY2" fmla="*/ 101844 h 131364"/>
                <a:gd name="connsiteX3" fmla="*/ 58302 w 261251"/>
                <a:gd name="connsiteY3" fmla="*/ 0 h 131364"/>
                <a:gd name="connsiteX4" fmla="*/ 0 w 261251"/>
                <a:gd name="connsiteY4" fmla="*/ 0 h 131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251" h="131364">
                  <a:moveTo>
                    <a:pt x="0" y="0"/>
                  </a:moveTo>
                  <a:lnTo>
                    <a:pt x="261252" y="131364"/>
                  </a:lnTo>
                  <a:lnTo>
                    <a:pt x="261252" y="101844"/>
                  </a:lnTo>
                  <a:lnTo>
                    <a:pt x="583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64F5B744-A69C-440E-B696-77262DEFE569}"/>
                </a:ext>
              </a:extLst>
            </p:cNvPr>
            <p:cNvSpPr/>
            <p:nvPr/>
          </p:nvSpPr>
          <p:spPr>
            <a:xfrm>
              <a:off x="9458544" y="3259760"/>
              <a:ext cx="784494" cy="394829"/>
            </a:xfrm>
            <a:custGeom>
              <a:avLst/>
              <a:gdLst>
                <a:gd name="connsiteX0" fmla="*/ 235422 w 784494"/>
                <a:gd name="connsiteY0" fmla="*/ 235422 h 394829"/>
                <a:gd name="connsiteX1" fmla="*/ 255348 w 784494"/>
                <a:gd name="connsiteY1" fmla="*/ 235422 h 394829"/>
                <a:gd name="connsiteX2" fmla="*/ 313650 w 784494"/>
                <a:gd name="connsiteY2" fmla="*/ 235422 h 394829"/>
                <a:gd name="connsiteX3" fmla="*/ 352764 w 784494"/>
                <a:gd name="connsiteY3" fmla="*/ 235422 h 394829"/>
                <a:gd name="connsiteX4" fmla="*/ 352764 w 784494"/>
                <a:gd name="connsiteY4" fmla="*/ 245016 h 394829"/>
                <a:gd name="connsiteX5" fmla="*/ 352764 w 784494"/>
                <a:gd name="connsiteY5" fmla="*/ 259776 h 394829"/>
                <a:gd name="connsiteX6" fmla="*/ 352764 w 784494"/>
                <a:gd name="connsiteY6" fmla="*/ 394830 h 394829"/>
                <a:gd name="connsiteX7" fmla="*/ 391878 w 784494"/>
                <a:gd name="connsiteY7" fmla="*/ 394830 h 394829"/>
                <a:gd name="connsiteX8" fmla="*/ 430992 w 784494"/>
                <a:gd name="connsiteY8" fmla="*/ 394830 h 394829"/>
                <a:gd name="connsiteX9" fmla="*/ 430992 w 784494"/>
                <a:gd name="connsiteY9" fmla="*/ 259776 h 394829"/>
                <a:gd name="connsiteX10" fmla="*/ 430992 w 784494"/>
                <a:gd name="connsiteY10" fmla="*/ 255348 h 394829"/>
                <a:gd name="connsiteX11" fmla="*/ 430992 w 784494"/>
                <a:gd name="connsiteY11" fmla="*/ 245016 h 394829"/>
                <a:gd name="connsiteX12" fmla="*/ 430992 w 784494"/>
                <a:gd name="connsiteY12" fmla="*/ 235422 h 394829"/>
                <a:gd name="connsiteX13" fmla="*/ 470844 w 784494"/>
                <a:gd name="connsiteY13" fmla="*/ 235422 h 394829"/>
                <a:gd name="connsiteX14" fmla="*/ 529146 w 784494"/>
                <a:gd name="connsiteY14" fmla="*/ 235422 h 394829"/>
                <a:gd name="connsiteX15" fmla="*/ 558666 w 784494"/>
                <a:gd name="connsiteY15" fmla="*/ 235422 h 394829"/>
                <a:gd name="connsiteX16" fmla="*/ 784494 w 784494"/>
                <a:gd name="connsiteY16" fmla="*/ 235422 h 394829"/>
                <a:gd name="connsiteX17" fmla="*/ 784494 w 784494"/>
                <a:gd name="connsiteY17" fmla="*/ 196308 h 394829"/>
                <a:gd name="connsiteX18" fmla="*/ 784494 w 784494"/>
                <a:gd name="connsiteY18" fmla="*/ 157194 h 394829"/>
                <a:gd name="connsiteX19" fmla="*/ 558666 w 784494"/>
                <a:gd name="connsiteY19" fmla="*/ 157194 h 394829"/>
                <a:gd name="connsiteX20" fmla="*/ 549072 w 784494"/>
                <a:gd name="connsiteY20" fmla="*/ 157194 h 394829"/>
                <a:gd name="connsiteX21" fmla="*/ 529146 w 784494"/>
                <a:gd name="connsiteY21" fmla="*/ 157194 h 394829"/>
                <a:gd name="connsiteX22" fmla="*/ 470844 w 784494"/>
                <a:gd name="connsiteY22" fmla="*/ 157194 h 394829"/>
                <a:gd name="connsiteX23" fmla="*/ 430992 w 784494"/>
                <a:gd name="connsiteY23" fmla="*/ 157194 h 394829"/>
                <a:gd name="connsiteX24" fmla="*/ 430992 w 784494"/>
                <a:gd name="connsiteY24" fmla="*/ 147600 h 394829"/>
                <a:gd name="connsiteX25" fmla="*/ 430992 w 784494"/>
                <a:gd name="connsiteY25" fmla="*/ 132840 h 394829"/>
                <a:gd name="connsiteX26" fmla="*/ 430992 w 784494"/>
                <a:gd name="connsiteY26" fmla="*/ 0 h 394829"/>
                <a:gd name="connsiteX27" fmla="*/ 352764 w 784494"/>
                <a:gd name="connsiteY27" fmla="*/ 0 h 394829"/>
                <a:gd name="connsiteX28" fmla="*/ 352764 w 784494"/>
                <a:gd name="connsiteY28" fmla="*/ 132840 h 394829"/>
                <a:gd name="connsiteX29" fmla="*/ 352764 w 784494"/>
                <a:gd name="connsiteY29" fmla="*/ 137268 h 394829"/>
                <a:gd name="connsiteX30" fmla="*/ 352764 w 784494"/>
                <a:gd name="connsiteY30" fmla="*/ 147600 h 394829"/>
                <a:gd name="connsiteX31" fmla="*/ 352764 w 784494"/>
                <a:gd name="connsiteY31" fmla="*/ 157194 h 394829"/>
                <a:gd name="connsiteX32" fmla="*/ 313650 w 784494"/>
                <a:gd name="connsiteY32" fmla="*/ 157194 h 394829"/>
                <a:gd name="connsiteX33" fmla="*/ 255348 w 784494"/>
                <a:gd name="connsiteY33" fmla="*/ 157194 h 394829"/>
                <a:gd name="connsiteX34" fmla="*/ 225828 w 784494"/>
                <a:gd name="connsiteY34" fmla="*/ 157194 h 394829"/>
                <a:gd name="connsiteX35" fmla="*/ 0 w 784494"/>
                <a:gd name="connsiteY35" fmla="*/ 157194 h 394829"/>
                <a:gd name="connsiteX36" fmla="*/ 0 w 784494"/>
                <a:gd name="connsiteY36" fmla="*/ 235422 h 394829"/>
                <a:gd name="connsiteX37" fmla="*/ 225828 w 784494"/>
                <a:gd name="connsiteY37" fmla="*/ 235422 h 394829"/>
                <a:gd name="connsiteX38" fmla="*/ 235422 w 784494"/>
                <a:gd name="connsiteY38" fmla="*/ 235422 h 39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84494" h="394829">
                  <a:moveTo>
                    <a:pt x="235422" y="235422"/>
                  </a:moveTo>
                  <a:lnTo>
                    <a:pt x="255348" y="235422"/>
                  </a:lnTo>
                  <a:lnTo>
                    <a:pt x="313650" y="235422"/>
                  </a:lnTo>
                  <a:lnTo>
                    <a:pt x="352764" y="235422"/>
                  </a:lnTo>
                  <a:lnTo>
                    <a:pt x="352764" y="245016"/>
                  </a:lnTo>
                  <a:lnTo>
                    <a:pt x="352764" y="259776"/>
                  </a:lnTo>
                  <a:lnTo>
                    <a:pt x="352764" y="394830"/>
                  </a:lnTo>
                  <a:lnTo>
                    <a:pt x="391878" y="394830"/>
                  </a:lnTo>
                  <a:lnTo>
                    <a:pt x="430992" y="394830"/>
                  </a:lnTo>
                  <a:lnTo>
                    <a:pt x="430992" y="259776"/>
                  </a:lnTo>
                  <a:lnTo>
                    <a:pt x="430992" y="255348"/>
                  </a:lnTo>
                  <a:lnTo>
                    <a:pt x="430992" y="245016"/>
                  </a:lnTo>
                  <a:lnTo>
                    <a:pt x="430992" y="235422"/>
                  </a:lnTo>
                  <a:lnTo>
                    <a:pt x="470844" y="235422"/>
                  </a:lnTo>
                  <a:lnTo>
                    <a:pt x="529146" y="235422"/>
                  </a:lnTo>
                  <a:lnTo>
                    <a:pt x="558666" y="235422"/>
                  </a:lnTo>
                  <a:lnTo>
                    <a:pt x="784494" y="235422"/>
                  </a:lnTo>
                  <a:lnTo>
                    <a:pt x="784494" y="196308"/>
                  </a:lnTo>
                  <a:lnTo>
                    <a:pt x="784494" y="157194"/>
                  </a:lnTo>
                  <a:lnTo>
                    <a:pt x="558666" y="157194"/>
                  </a:lnTo>
                  <a:lnTo>
                    <a:pt x="549072" y="157194"/>
                  </a:lnTo>
                  <a:lnTo>
                    <a:pt x="529146" y="157194"/>
                  </a:lnTo>
                  <a:lnTo>
                    <a:pt x="470844" y="157194"/>
                  </a:lnTo>
                  <a:lnTo>
                    <a:pt x="430992" y="157194"/>
                  </a:lnTo>
                  <a:lnTo>
                    <a:pt x="430992" y="147600"/>
                  </a:lnTo>
                  <a:lnTo>
                    <a:pt x="430992" y="132840"/>
                  </a:lnTo>
                  <a:lnTo>
                    <a:pt x="430992" y="0"/>
                  </a:lnTo>
                  <a:lnTo>
                    <a:pt x="352764" y="0"/>
                  </a:lnTo>
                  <a:lnTo>
                    <a:pt x="352764" y="132840"/>
                  </a:lnTo>
                  <a:lnTo>
                    <a:pt x="352764" y="137268"/>
                  </a:lnTo>
                  <a:lnTo>
                    <a:pt x="352764" y="147600"/>
                  </a:lnTo>
                  <a:lnTo>
                    <a:pt x="352764" y="157194"/>
                  </a:lnTo>
                  <a:lnTo>
                    <a:pt x="313650" y="157194"/>
                  </a:lnTo>
                  <a:lnTo>
                    <a:pt x="255348" y="157194"/>
                  </a:lnTo>
                  <a:lnTo>
                    <a:pt x="225828" y="157194"/>
                  </a:lnTo>
                  <a:lnTo>
                    <a:pt x="0" y="157194"/>
                  </a:lnTo>
                  <a:lnTo>
                    <a:pt x="0" y="235422"/>
                  </a:lnTo>
                  <a:lnTo>
                    <a:pt x="225828" y="235422"/>
                  </a:lnTo>
                  <a:lnTo>
                    <a:pt x="235422" y="235422"/>
                  </a:lnTo>
                  <a:close/>
                </a:path>
              </a:pathLst>
            </a:custGeom>
            <a:solidFill>
              <a:srgbClr val="CC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F208097-DC2B-4C1A-9938-6F823577B4C6}"/>
                </a:ext>
              </a:extLst>
            </p:cNvPr>
            <p:cNvSpPr/>
            <p:nvPr/>
          </p:nvSpPr>
          <p:spPr>
            <a:xfrm>
              <a:off x="10547832" y="3489277"/>
              <a:ext cx="111438" cy="103320"/>
            </a:xfrm>
            <a:custGeom>
              <a:avLst/>
              <a:gdLst>
                <a:gd name="connsiteX0" fmla="*/ 17712 w 111438"/>
                <a:gd name="connsiteY0" fmla="*/ 103320 h 103320"/>
                <a:gd name="connsiteX1" fmla="*/ 52398 w 111438"/>
                <a:gd name="connsiteY1" fmla="*/ 78228 h 103320"/>
                <a:gd name="connsiteX2" fmla="*/ 87084 w 111438"/>
                <a:gd name="connsiteY2" fmla="*/ 103320 h 103320"/>
                <a:gd name="connsiteX3" fmla="*/ 76752 w 111438"/>
                <a:gd name="connsiteY3" fmla="*/ 65682 h 103320"/>
                <a:gd name="connsiteX4" fmla="*/ 111438 w 111438"/>
                <a:gd name="connsiteY4" fmla="*/ 40590 h 103320"/>
                <a:gd name="connsiteX5" fmla="*/ 68634 w 111438"/>
                <a:gd name="connsiteY5" fmla="*/ 40590 h 103320"/>
                <a:gd name="connsiteX6" fmla="*/ 55350 w 111438"/>
                <a:gd name="connsiteY6" fmla="*/ 0 h 103320"/>
                <a:gd name="connsiteX7" fmla="*/ 42066 w 111438"/>
                <a:gd name="connsiteY7" fmla="*/ 40590 h 103320"/>
                <a:gd name="connsiteX8" fmla="*/ 0 w 111438"/>
                <a:gd name="connsiteY8" fmla="*/ 40590 h 103320"/>
                <a:gd name="connsiteX9" fmla="*/ 33948 w 111438"/>
                <a:gd name="connsiteY9" fmla="*/ 65682 h 103320"/>
                <a:gd name="connsiteX10" fmla="*/ 17712 w 111438"/>
                <a:gd name="connsiteY10" fmla="*/ 43542 h 103320"/>
                <a:gd name="connsiteX11" fmla="*/ 45756 w 111438"/>
                <a:gd name="connsiteY11" fmla="*/ 43542 h 103320"/>
                <a:gd name="connsiteX12" fmla="*/ 54612 w 111438"/>
                <a:gd name="connsiteY12" fmla="*/ 16974 h 103320"/>
                <a:gd name="connsiteX13" fmla="*/ 63468 w 111438"/>
                <a:gd name="connsiteY13" fmla="*/ 43542 h 103320"/>
                <a:gd name="connsiteX14" fmla="*/ 91512 w 111438"/>
                <a:gd name="connsiteY14" fmla="*/ 43542 h 103320"/>
                <a:gd name="connsiteX15" fmla="*/ 68634 w 111438"/>
                <a:gd name="connsiteY15" fmla="*/ 60516 h 103320"/>
                <a:gd name="connsiteX16" fmla="*/ 77490 w 111438"/>
                <a:gd name="connsiteY16" fmla="*/ 87084 h 103320"/>
                <a:gd name="connsiteX17" fmla="*/ 54612 w 111438"/>
                <a:gd name="connsiteY17" fmla="*/ 70848 h 103320"/>
                <a:gd name="connsiteX18" fmla="*/ 31734 w 111438"/>
                <a:gd name="connsiteY18" fmla="*/ 87084 h 103320"/>
                <a:gd name="connsiteX19" fmla="*/ 40590 w 111438"/>
                <a:gd name="connsiteY19" fmla="*/ 60516 h 10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1438" h="103320">
                  <a:moveTo>
                    <a:pt x="17712" y="103320"/>
                  </a:moveTo>
                  <a:lnTo>
                    <a:pt x="52398" y="78228"/>
                  </a:lnTo>
                  <a:lnTo>
                    <a:pt x="87084" y="103320"/>
                  </a:lnTo>
                  <a:lnTo>
                    <a:pt x="76752" y="65682"/>
                  </a:lnTo>
                  <a:lnTo>
                    <a:pt x="111438" y="40590"/>
                  </a:lnTo>
                  <a:lnTo>
                    <a:pt x="68634" y="40590"/>
                  </a:lnTo>
                  <a:lnTo>
                    <a:pt x="55350" y="0"/>
                  </a:lnTo>
                  <a:lnTo>
                    <a:pt x="42066" y="40590"/>
                  </a:lnTo>
                  <a:lnTo>
                    <a:pt x="0" y="40590"/>
                  </a:lnTo>
                  <a:lnTo>
                    <a:pt x="33948" y="65682"/>
                  </a:lnTo>
                  <a:close/>
                  <a:moveTo>
                    <a:pt x="17712" y="43542"/>
                  </a:moveTo>
                  <a:lnTo>
                    <a:pt x="45756" y="43542"/>
                  </a:lnTo>
                  <a:lnTo>
                    <a:pt x="54612" y="16974"/>
                  </a:lnTo>
                  <a:lnTo>
                    <a:pt x="63468" y="43542"/>
                  </a:lnTo>
                  <a:lnTo>
                    <a:pt x="91512" y="43542"/>
                  </a:lnTo>
                  <a:lnTo>
                    <a:pt x="68634" y="60516"/>
                  </a:lnTo>
                  <a:lnTo>
                    <a:pt x="77490" y="87084"/>
                  </a:lnTo>
                  <a:lnTo>
                    <a:pt x="54612" y="70848"/>
                  </a:lnTo>
                  <a:lnTo>
                    <a:pt x="31734" y="87084"/>
                  </a:lnTo>
                  <a:lnTo>
                    <a:pt x="40590" y="605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12AFA5BD-B47C-4B96-B401-7F6CC164DAFA}"/>
                </a:ext>
              </a:extLst>
            </p:cNvPr>
            <p:cNvSpPr/>
            <p:nvPr/>
          </p:nvSpPr>
          <p:spPr>
            <a:xfrm>
              <a:off x="10566282" y="3506251"/>
              <a:ext cx="73800" cy="70110"/>
            </a:xfrm>
            <a:custGeom>
              <a:avLst/>
              <a:gdLst>
                <a:gd name="connsiteX0" fmla="*/ 14022 w 73800"/>
                <a:gd name="connsiteY0" fmla="*/ 70110 h 70110"/>
                <a:gd name="connsiteX1" fmla="*/ 36900 w 73800"/>
                <a:gd name="connsiteY1" fmla="*/ 53874 h 70110"/>
                <a:gd name="connsiteX2" fmla="*/ 59778 w 73800"/>
                <a:gd name="connsiteY2" fmla="*/ 70110 h 70110"/>
                <a:gd name="connsiteX3" fmla="*/ 50922 w 73800"/>
                <a:gd name="connsiteY3" fmla="*/ 43542 h 70110"/>
                <a:gd name="connsiteX4" fmla="*/ 73800 w 73800"/>
                <a:gd name="connsiteY4" fmla="*/ 26568 h 70110"/>
                <a:gd name="connsiteX5" fmla="*/ 45756 w 73800"/>
                <a:gd name="connsiteY5" fmla="*/ 26568 h 70110"/>
                <a:gd name="connsiteX6" fmla="*/ 36900 w 73800"/>
                <a:gd name="connsiteY6" fmla="*/ 0 h 70110"/>
                <a:gd name="connsiteX7" fmla="*/ 28044 w 73800"/>
                <a:gd name="connsiteY7" fmla="*/ 26568 h 70110"/>
                <a:gd name="connsiteX8" fmla="*/ 0 w 73800"/>
                <a:gd name="connsiteY8" fmla="*/ 26568 h 70110"/>
                <a:gd name="connsiteX9" fmla="*/ 22878 w 73800"/>
                <a:gd name="connsiteY9" fmla="*/ 43542 h 70110"/>
                <a:gd name="connsiteX10" fmla="*/ 14022 w 73800"/>
                <a:gd name="connsiteY10" fmla="*/ 70110 h 7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0110">
                  <a:moveTo>
                    <a:pt x="14022" y="70110"/>
                  </a:moveTo>
                  <a:lnTo>
                    <a:pt x="36900" y="53874"/>
                  </a:lnTo>
                  <a:lnTo>
                    <a:pt x="59778" y="70110"/>
                  </a:lnTo>
                  <a:lnTo>
                    <a:pt x="50922" y="43542"/>
                  </a:lnTo>
                  <a:lnTo>
                    <a:pt x="73800" y="26568"/>
                  </a:lnTo>
                  <a:lnTo>
                    <a:pt x="45756" y="26568"/>
                  </a:lnTo>
                  <a:lnTo>
                    <a:pt x="36900" y="0"/>
                  </a:lnTo>
                  <a:lnTo>
                    <a:pt x="28044" y="26568"/>
                  </a:lnTo>
                  <a:lnTo>
                    <a:pt x="0" y="26568"/>
                  </a:lnTo>
                  <a:lnTo>
                    <a:pt x="22878" y="43542"/>
                  </a:lnTo>
                  <a:lnTo>
                    <a:pt x="14022" y="70110"/>
                  </a:lnTo>
                  <a:close/>
                </a:path>
              </a:pathLst>
            </a:custGeom>
            <a:solidFill>
              <a:srgbClr val="CC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82ECCCF5-42EC-4D1A-BA45-44A389514A5B}"/>
                </a:ext>
              </a:extLst>
            </p:cNvPr>
            <p:cNvSpPr/>
            <p:nvPr/>
          </p:nvSpPr>
          <p:spPr>
            <a:xfrm>
              <a:off x="10375140" y="3657541"/>
              <a:ext cx="116603" cy="106272"/>
            </a:xfrm>
            <a:custGeom>
              <a:avLst/>
              <a:gdLst>
                <a:gd name="connsiteX0" fmla="*/ 70848 w 116603"/>
                <a:gd name="connsiteY0" fmla="*/ 40590 h 106272"/>
                <a:gd name="connsiteX1" fmla="*/ 57564 w 116603"/>
                <a:gd name="connsiteY1" fmla="*/ 0 h 106272"/>
                <a:gd name="connsiteX2" fmla="*/ 42804 w 116603"/>
                <a:gd name="connsiteY2" fmla="*/ 40590 h 106272"/>
                <a:gd name="connsiteX3" fmla="*/ 0 w 116603"/>
                <a:gd name="connsiteY3" fmla="*/ 40590 h 106272"/>
                <a:gd name="connsiteX4" fmla="*/ 34686 w 116603"/>
                <a:gd name="connsiteY4" fmla="*/ 65682 h 106272"/>
                <a:gd name="connsiteX5" fmla="*/ 21402 w 116603"/>
                <a:gd name="connsiteY5" fmla="*/ 106272 h 106272"/>
                <a:gd name="connsiteX6" fmla="*/ 56088 w 116603"/>
                <a:gd name="connsiteY6" fmla="*/ 81180 h 106272"/>
                <a:gd name="connsiteX7" fmla="*/ 90774 w 116603"/>
                <a:gd name="connsiteY7" fmla="*/ 106272 h 106272"/>
                <a:gd name="connsiteX8" fmla="*/ 77490 w 116603"/>
                <a:gd name="connsiteY8" fmla="*/ 65682 h 106272"/>
                <a:gd name="connsiteX9" fmla="*/ 116604 w 116603"/>
                <a:gd name="connsiteY9" fmla="*/ 40590 h 106272"/>
                <a:gd name="connsiteX10" fmla="*/ 80442 w 116603"/>
                <a:gd name="connsiteY10" fmla="*/ 90774 h 106272"/>
                <a:gd name="connsiteX11" fmla="*/ 57564 w 116603"/>
                <a:gd name="connsiteY11" fmla="*/ 73800 h 106272"/>
                <a:gd name="connsiteX12" fmla="*/ 34686 w 116603"/>
                <a:gd name="connsiteY12" fmla="*/ 90774 h 106272"/>
                <a:gd name="connsiteX13" fmla="*/ 42804 w 116603"/>
                <a:gd name="connsiteY13" fmla="*/ 63468 h 106272"/>
                <a:gd name="connsiteX14" fmla="*/ 20664 w 116603"/>
                <a:gd name="connsiteY14" fmla="*/ 45018 h 106272"/>
                <a:gd name="connsiteX15" fmla="*/ 48708 w 116603"/>
                <a:gd name="connsiteY15" fmla="*/ 45018 h 106272"/>
                <a:gd name="connsiteX16" fmla="*/ 57564 w 116603"/>
                <a:gd name="connsiteY16" fmla="*/ 17712 h 106272"/>
                <a:gd name="connsiteX17" fmla="*/ 66420 w 116603"/>
                <a:gd name="connsiteY17" fmla="*/ 45018 h 106272"/>
                <a:gd name="connsiteX18" fmla="*/ 94464 w 116603"/>
                <a:gd name="connsiteY18" fmla="*/ 45018 h 106272"/>
                <a:gd name="connsiteX19" fmla="*/ 71586 w 116603"/>
                <a:gd name="connsiteY19" fmla="*/ 61254 h 106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603" h="106272">
                  <a:moveTo>
                    <a:pt x="70848" y="40590"/>
                  </a:moveTo>
                  <a:lnTo>
                    <a:pt x="57564" y="0"/>
                  </a:lnTo>
                  <a:lnTo>
                    <a:pt x="42804" y="40590"/>
                  </a:lnTo>
                  <a:lnTo>
                    <a:pt x="0" y="40590"/>
                  </a:lnTo>
                  <a:lnTo>
                    <a:pt x="34686" y="65682"/>
                  </a:lnTo>
                  <a:lnTo>
                    <a:pt x="21402" y="106272"/>
                  </a:lnTo>
                  <a:lnTo>
                    <a:pt x="56088" y="81180"/>
                  </a:lnTo>
                  <a:lnTo>
                    <a:pt x="90774" y="106272"/>
                  </a:lnTo>
                  <a:lnTo>
                    <a:pt x="77490" y="65682"/>
                  </a:lnTo>
                  <a:lnTo>
                    <a:pt x="116604" y="40590"/>
                  </a:lnTo>
                  <a:close/>
                  <a:moveTo>
                    <a:pt x="80442" y="90774"/>
                  </a:moveTo>
                  <a:lnTo>
                    <a:pt x="57564" y="73800"/>
                  </a:lnTo>
                  <a:lnTo>
                    <a:pt x="34686" y="90774"/>
                  </a:lnTo>
                  <a:lnTo>
                    <a:pt x="42804" y="63468"/>
                  </a:lnTo>
                  <a:lnTo>
                    <a:pt x="20664" y="45018"/>
                  </a:lnTo>
                  <a:lnTo>
                    <a:pt x="48708" y="45018"/>
                  </a:lnTo>
                  <a:lnTo>
                    <a:pt x="57564" y="17712"/>
                  </a:lnTo>
                  <a:lnTo>
                    <a:pt x="66420" y="45018"/>
                  </a:lnTo>
                  <a:lnTo>
                    <a:pt x="94464" y="45018"/>
                  </a:lnTo>
                  <a:lnTo>
                    <a:pt x="71586" y="6125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49780236-709E-4B11-87E8-220470D558C3}"/>
                </a:ext>
              </a:extLst>
            </p:cNvPr>
            <p:cNvSpPr/>
            <p:nvPr/>
          </p:nvSpPr>
          <p:spPr>
            <a:xfrm>
              <a:off x="10395803" y="3677467"/>
              <a:ext cx="73800" cy="70848"/>
            </a:xfrm>
            <a:custGeom>
              <a:avLst/>
              <a:gdLst>
                <a:gd name="connsiteX0" fmla="*/ 45756 w 73800"/>
                <a:gd name="connsiteY0" fmla="*/ 27306 h 70848"/>
                <a:gd name="connsiteX1" fmla="*/ 36900 w 73800"/>
                <a:gd name="connsiteY1" fmla="*/ 0 h 70848"/>
                <a:gd name="connsiteX2" fmla="*/ 28044 w 73800"/>
                <a:gd name="connsiteY2" fmla="*/ 27306 h 70848"/>
                <a:gd name="connsiteX3" fmla="*/ 0 w 73800"/>
                <a:gd name="connsiteY3" fmla="*/ 27306 h 70848"/>
                <a:gd name="connsiteX4" fmla="*/ 22878 w 73800"/>
                <a:gd name="connsiteY4" fmla="*/ 43542 h 70848"/>
                <a:gd name="connsiteX5" fmla="*/ 14022 w 73800"/>
                <a:gd name="connsiteY5" fmla="*/ 70848 h 70848"/>
                <a:gd name="connsiteX6" fmla="*/ 36900 w 73800"/>
                <a:gd name="connsiteY6" fmla="*/ 53874 h 70848"/>
                <a:gd name="connsiteX7" fmla="*/ 59778 w 73800"/>
                <a:gd name="connsiteY7" fmla="*/ 70848 h 70848"/>
                <a:gd name="connsiteX8" fmla="*/ 50922 w 73800"/>
                <a:gd name="connsiteY8" fmla="*/ 43542 h 70848"/>
                <a:gd name="connsiteX9" fmla="*/ 73800 w 73800"/>
                <a:gd name="connsiteY9" fmla="*/ 27306 h 70848"/>
                <a:gd name="connsiteX10" fmla="*/ 45756 w 73800"/>
                <a:gd name="connsiteY10" fmla="*/ 27306 h 7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0848">
                  <a:moveTo>
                    <a:pt x="45756" y="27306"/>
                  </a:moveTo>
                  <a:lnTo>
                    <a:pt x="36900" y="0"/>
                  </a:lnTo>
                  <a:lnTo>
                    <a:pt x="28044" y="27306"/>
                  </a:lnTo>
                  <a:lnTo>
                    <a:pt x="0" y="27306"/>
                  </a:lnTo>
                  <a:lnTo>
                    <a:pt x="22878" y="43542"/>
                  </a:lnTo>
                  <a:lnTo>
                    <a:pt x="14022" y="70848"/>
                  </a:lnTo>
                  <a:lnTo>
                    <a:pt x="36900" y="53874"/>
                  </a:lnTo>
                  <a:lnTo>
                    <a:pt x="59778" y="70848"/>
                  </a:lnTo>
                  <a:lnTo>
                    <a:pt x="50922" y="43542"/>
                  </a:lnTo>
                  <a:lnTo>
                    <a:pt x="73800" y="27306"/>
                  </a:lnTo>
                  <a:lnTo>
                    <a:pt x="45756" y="27306"/>
                  </a:lnTo>
                  <a:close/>
                </a:path>
              </a:pathLst>
            </a:custGeom>
            <a:solidFill>
              <a:srgbClr val="CC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2F3DD422-1599-48C3-AC7F-3895E9E7BA82}"/>
                </a:ext>
              </a:extLst>
            </p:cNvPr>
            <p:cNvSpPr/>
            <p:nvPr/>
          </p:nvSpPr>
          <p:spPr>
            <a:xfrm>
              <a:off x="10699859" y="3619904"/>
              <a:ext cx="98892" cy="94463"/>
            </a:xfrm>
            <a:custGeom>
              <a:avLst/>
              <a:gdLst>
                <a:gd name="connsiteX0" fmla="*/ 61254 w 98892"/>
                <a:gd name="connsiteY0" fmla="*/ 36162 h 94463"/>
                <a:gd name="connsiteX1" fmla="*/ 49446 w 98892"/>
                <a:gd name="connsiteY1" fmla="*/ 0 h 94463"/>
                <a:gd name="connsiteX2" fmla="*/ 37638 w 98892"/>
                <a:gd name="connsiteY2" fmla="*/ 36162 h 94463"/>
                <a:gd name="connsiteX3" fmla="*/ 0 w 98892"/>
                <a:gd name="connsiteY3" fmla="*/ 36162 h 94463"/>
                <a:gd name="connsiteX4" fmla="*/ 30996 w 98892"/>
                <a:gd name="connsiteY4" fmla="*/ 58302 h 94463"/>
                <a:gd name="connsiteX5" fmla="*/ 19188 w 98892"/>
                <a:gd name="connsiteY5" fmla="*/ 94464 h 94463"/>
                <a:gd name="connsiteX6" fmla="*/ 49446 w 98892"/>
                <a:gd name="connsiteY6" fmla="*/ 72324 h 94463"/>
                <a:gd name="connsiteX7" fmla="*/ 80442 w 98892"/>
                <a:gd name="connsiteY7" fmla="*/ 94464 h 94463"/>
                <a:gd name="connsiteX8" fmla="*/ 68634 w 98892"/>
                <a:gd name="connsiteY8" fmla="*/ 58302 h 94463"/>
                <a:gd name="connsiteX9" fmla="*/ 98892 w 98892"/>
                <a:gd name="connsiteY9" fmla="*/ 36162 h 94463"/>
                <a:gd name="connsiteX10" fmla="*/ 70110 w 98892"/>
                <a:gd name="connsiteY10" fmla="*/ 79704 h 94463"/>
                <a:gd name="connsiteX11" fmla="*/ 49446 w 98892"/>
                <a:gd name="connsiteY11" fmla="*/ 65682 h 94463"/>
                <a:gd name="connsiteX12" fmla="*/ 29520 w 98892"/>
                <a:gd name="connsiteY12" fmla="*/ 82656 h 94463"/>
                <a:gd name="connsiteX13" fmla="*/ 36900 w 98892"/>
                <a:gd name="connsiteY13" fmla="*/ 59040 h 94463"/>
                <a:gd name="connsiteX14" fmla="*/ 16974 w 98892"/>
                <a:gd name="connsiteY14" fmla="*/ 44280 h 94463"/>
                <a:gd name="connsiteX15" fmla="*/ 42066 w 98892"/>
                <a:gd name="connsiteY15" fmla="*/ 44280 h 94463"/>
                <a:gd name="connsiteX16" fmla="*/ 49446 w 98892"/>
                <a:gd name="connsiteY16" fmla="*/ 20664 h 94463"/>
                <a:gd name="connsiteX17" fmla="*/ 57564 w 98892"/>
                <a:gd name="connsiteY17" fmla="*/ 44280 h 94463"/>
                <a:gd name="connsiteX18" fmla="*/ 82656 w 98892"/>
                <a:gd name="connsiteY18" fmla="*/ 44280 h 94463"/>
                <a:gd name="connsiteX19" fmla="*/ 61992 w 98892"/>
                <a:gd name="connsiteY19" fmla="*/ 59040 h 94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8892" h="94463">
                  <a:moveTo>
                    <a:pt x="61254" y="36162"/>
                  </a:moveTo>
                  <a:lnTo>
                    <a:pt x="49446" y="0"/>
                  </a:lnTo>
                  <a:lnTo>
                    <a:pt x="37638" y="36162"/>
                  </a:lnTo>
                  <a:lnTo>
                    <a:pt x="0" y="36162"/>
                  </a:lnTo>
                  <a:lnTo>
                    <a:pt x="30996" y="58302"/>
                  </a:lnTo>
                  <a:lnTo>
                    <a:pt x="19188" y="94464"/>
                  </a:lnTo>
                  <a:lnTo>
                    <a:pt x="49446" y="72324"/>
                  </a:lnTo>
                  <a:lnTo>
                    <a:pt x="80442" y="94464"/>
                  </a:lnTo>
                  <a:lnTo>
                    <a:pt x="68634" y="58302"/>
                  </a:lnTo>
                  <a:lnTo>
                    <a:pt x="98892" y="36162"/>
                  </a:lnTo>
                  <a:close/>
                  <a:moveTo>
                    <a:pt x="70110" y="79704"/>
                  </a:moveTo>
                  <a:lnTo>
                    <a:pt x="49446" y="65682"/>
                  </a:lnTo>
                  <a:lnTo>
                    <a:pt x="29520" y="82656"/>
                  </a:lnTo>
                  <a:lnTo>
                    <a:pt x="36900" y="59040"/>
                  </a:lnTo>
                  <a:lnTo>
                    <a:pt x="16974" y="44280"/>
                  </a:lnTo>
                  <a:lnTo>
                    <a:pt x="42066" y="44280"/>
                  </a:lnTo>
                  <a:lnTo>
                    <a:pt x="49446" y="20664"/>
                  </a:lnTo>
                  <a:lnTo>
                    <a:pt x="57564" y="44280"/>
                  </a:lnTo>
                  <a:lnTo>
                    <a:pt x="82656" y="44280"/>
                  </a:lnTo>
                  <a:lnTo>
                    <a:pt x="61992" y="590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876F6479-6A0B-4F3E-825D-88CD0A3204A4}"/>
                </a:ext>
              </a:extLst>
            </p:cNvPr>
            <p:cNvSpPr/>
            <p:nvPr/>
          </p:nvSpPr>
          <p:spPr>
            <a:xfrm>
              <a:off x="10716833" y="3637615"/>
              <a:ext cx="65682" cy="61992"/>
            </a:xfrm>
            <a:custGeom>
              <a:avLst/>
              <a:gdLst>
                <a:gd name="connsiteX0" fmla="*/ 40590 w 65682"/>
                <a:gd name="connsiteY0" fmla="*/ 23616 h 61992"/>
                <a:gd name="connsiteX1" fmla="*/ 32472 w 65682"/>
                <a:gd name="connsiteY1" fmla="*/ 0 h 61992"/>
                <a:gd name="connsiteX2" fmla="*/ 25092 w 65682"/>
                <a:gd name="connsiteY2" fmla="*/ 23616 h 61992"/>
                <a:gd name="connsiteX3" fmla="*/ 0 w 65682"/>
                <a:gd name="connsiteY3" fmla="*/ 23616 h 61992"/>
                <a:gd name="connsiteX4" fmla="*/ 19926 w 65682"/>
                <a:gd name="connsiteY4" fmla="*/ 38376 h 61992"/>
                <a:gd name="connsiteX5" fmla="*/ 12546 w 65682"/>
                <a:gd name="connsiteY5" fmla="*/ 61992 h 61992"/>
                <a:gd name="connsiteX6" fmla="*/ 32472 w 65682"/>
                <a:gd name="connsiteY6" fmla="*/ 47232 h 61992"/>
                <a:gd name="connsiteX7" fmla="*/ 53136 w 65682"/>
                <a:gd name="connsiteY7" fmla="*/ 61992 h 61992"/>
                <a:gd name="connsiteX8" fmla="*/ 45018 w 65682"/>
                <a:gd name="connsiteY8" fmla="*/ 38376 h 61992"/>
                <a:gd name="connsiteX9" fmla="*/ 65682 w 65682"/>
                <a:gd name="connsiteY9" fmla="*/ 23616 h 61992"/>
                <a:gd name="connsiteX10" fmla="*/ 40590 w 65682"/>
                <a:gd name="connsiteY10" fmla="*/ 23616 h 6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682" h="61992">
                  <a:moveTo>
                    <a:pt x="40590" y="23616"/>
                  </a:moveTo>
                  <a:lnTo>
                    <a:pt x="32472" y="0"/>
                  </a:lnTo>
                  <a:lnTo>
                    <a:pt x="25092" y="23616"/>
                  </a:lnTo>
                  <a:lnTo>
                    <a:pt x="0" y="23616"/>
                  </a:lnTo>
                  <a:lnTo>
                    <a:pt x="19926" y="38376"/>
                  </a:lnTo>
                  <a:lnTo>
                    <a:pt x="12546" y="61992"/>
                  </a:lnTo>
                  <a:lnTo>
                    <a:pt x="32472" y="47232"/>
                  </a:lnTo>
                  <a:lnTo>
                    <a:pt x="53136" y="61992"/>
                  </a:lnTo>
                  <a:lnTo>
                    <a:pt x="45018" y="38376"/>
                  </a:lnTo>
                  <a:lnTo>
                    <a:pt x="65682" y="23616"/>
                  </a:lnTo>
                  <a:lnTo>
                    <a:pt x="40590" y="23616"/>
                  </a:lnTo>
                  <a:close/>
                </a:path>
              </a:pathLst>
            </a:custGeom>
            <a:solidFill>
              <a:srgbClr val="CC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6BA370D8-D14A-4919-B361-0514A6DFD3CB}"/>
                </a:ext>
              </a:extLst>
            </p:cNvPr>
            <p:cNvSpPr/>
            <p:nvPr/>
          </p:nvSpPr>
          <p:spPr>
            <a:xfrm>
              <a:off x="10541190" y="3923960"/>
              <a:ext cx="123984" cy="118080"/>
            </a:xfrm>
            <a:custGeom>
              <a:avLst/>
              <a:gdLst>
                <a:gd name="connsiteX0" fmla="*/ 76752 w 123984"/>
                <a:gd name="connsiteY0" fmla="*/ 43542 h 118080"/>
                <a:gd name="connsiteX1" fmla="*/ 61992 w 123984"/>
                <a:gd name="connsiteY1" fmla="*/ 0 h 118080"/>
                <a:gd name="connsiteX2" fmla="*/ 47232 w 123984"/>
                <a:gd name="connsiteY2" fmla="*/ 45018 h 118080"/>
                <a:gd name="connsiteX3" fmla="*/ 0 w 123984"/>
                <a:gd name="connsiteY3" fmla="*/ 45018 h 118080"/>
                <a:gd name="connsiteX4" fmla="*/ 38376 w 123984"/>
                <a:gd name="connsiteY4" fmla="*/ 73062 h 118080"/>
                <a:gd name="connsiteX5" fmla="*/ 23616 w 123984"/>
                <a:gd name="connsiteY5" fmla="*/ 118080 h 118080"/>
                <a:gd name="connsiteX6" fmla="*/ 61992 w 123984"/>
                <a:gd name="connsiteY6" fmla="*/ 90036 h 118080"/>
                <a:gd name="connsiteX7" fmla="*/ 100368 w 123984"/>
                <a:gd name="connsiteY7" fmla="*/ 118080 h 118080"/>
                <a:gd name="connsiteX8" fmla="*/ 85608 w 123984"/>
                <a:gd name="connsiteY8" fmla="*/ 73062 h 118080"/>
                <a:gd name="connsiteX9" fmla="*/ 123984 w 123984"/>
                <a:gd name="connsiteY9" fmla="*/ 45018 h 118080"/>
                <a:gd name="connsiteX10" fmla="*/ 87822 w 123984"/>
                <a:gd name="connsiteY10" fmla="*/ 98892 h 118080"/>
                <a:gd name="connsiteX11" fmla="*/ 61992 w 123984"/>
                <a:gd name="connsiteY11" fmla="*/ 80442 h 118080"/>
                <a:gd name="connsiteX12" fmla="*/ 36900 w 123984"/>
                <a:gd name="connsiteY12" fmla="*/ 98892 h 118080"/>
                <a:gd name="connsiteX13" fmla="*/ 46494 w 123984"/>
                <a:gd name="connsiteY13" fmla="*/ 68634 h 118080"/>
                <a:gd name="connsiteX14" fmla="*/ 24354 w 123984"/>
                <a:gd name="connsiteY14" fmla="*/ 50922 h 118080"/>
                <a:gd name="connsiteX15" fmla="*/ 55350 w 123984"/>
                <a:gd name="connsiteY15" fmla="*/ 50922 h 118080"/>
                <a:gd name="connsiteX16" fmla="*/ 64944 w 123984"/>
                <a:gd name="connsiteY16" fmla="*/ 20664 h 118080"/>
                <a:gd name="connsiteX17" fmla="*/ 74538 w 123984"/>
                <a:gd name="connsiteY17" fmla="*/ 50922 h 118080"/>
                <a:gd name="connsiteX18" fmla="*/ 106272 w 123984"/>
                <a:gd name="connsiteY18" fmla="*/ 50922 h 118080"/>
                <a:gd name="connsiteX19" fmla="*/ 80442 w 123984"/>
                <a:gd name="connsiteY19" fmla="*/ 68634 h 118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3984" h="118080">
                  <a:moveTo>
                    <a:pt x="76752" y="43542"/>
                  </a:moveTo>
                  <a:lnTo>
                    <a:pt x="61992" y="0"/>
                  </a:lnTo>
                  <a:lnTo>
                    <a:pt x="47232" y="45018"/>
                  </a:lnTo>
                  <a:lnTo>
                    <a:pt x="0" y="45018"/>
                  </a:lnTo>
                  <a:lnTo>
                    <a:pt x="38376" y="73062"/>
                  </a:lnTo>
                  <a:lnTo>
                    <a:pt x="23616" y="118080"/>
                  </a:lnTo>
                  <a:lnTo>
                    <a:pt x="61992" y="90036"/>
                  </a:lnTo>
                  <a:lnTo>
                    <a:pt x="100368" y="118080"/>
                  </a:lnTo>
                  <a:lnTo>
                    <a:pt x="85608" y="73062"/>
                  </a:lnTo>
                  <a:lnTo>
                    <a:pt x="123984" y="45018"/>
                  </a:lnTo>
                  <a:close/>
                  <a:moveTo>
                    <a:pt x="87822" y="98892"/>
                  </a:moveTo>
                  <a:lnTo>
                    <a:pt x="61992" y="80442"/>
                  </a:lnTo>
                  <a:lnTo>
                    <a:pt x="36900" y="98892"/>
                  </a:lnTo>
                  <a:lnTo>
                    <a:pt x="46494" y="68634"/>
                  </a:lnTo>
                  <a:lnTo>
                    <a:pt x="24354" y="50922"/>
                  </a:lnTo>
                  <a:lnTo>
                    <a:pt x="55350" y="50922"/>
                  </a:lnTo>
                  <a:lnTo>
                    <a:pt x="64944" y="20664"/>
                  </a:lnTo>
                  <a:lnTo>
                    <a:pt x="74538" y="50922"/>
                  </a:lnTo>
                  <a:lnTo>
                    <a:pt x="106272" y="50922"/>
                  </a:lnTo>
                  <a:lnTo>
                    <a:pt x="80442" y="6863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7CDF0064-0226-41AC-9C02-02E64B8DA4A1}"/>
                </a:ext>
              </a:extLst>
            </p:cNvPr>
            <p:cNvSpPr/>
            <p:nvPr/>
          </p:nvSpPr>
          <p:spPr>
            <a:xfrm>
              <a:off x="10562592" y="3944623"/>
              <a:ext cx="81917" cy="78228"/>
            </a:xfrm>
            <a:custGeom>
              <a:avLst/>
              <a:gdLst>
                <a:gd name="connsiteX0" fmla="*/ 50184 w 81917"/>
                <a:gd name="connsiteY0" fmla="*/ 30258 h 78228"/>
                <a:gd name="connsiteX1" fmla="*/ 40590 w 81917"/>
                <a:gd name="connsiteY1" fmla="*/ 0 h 78228"/>
                <a:gd name="connsiteX2" fmla="*/ 30996 w 81917"/>
                <a:gd name="connsiteY2" fmla="*/ 30258 h 78228"/>
                <a:gd name="connsiteX3" fmla="*/ 0 w 81917"/>
                <a:gd name="connsiteY3" fmla="*/ 30258 h 78228"/>
                <a:gd name="connsiteX4" fmla="*/ 25092 w 81917"/>
                <a:gd name="connsiteY4" fmla="*/ 47970 h 78228"/>
                <a:gd name="connsiteX5" fmla="*/ 15498 w 81917"/>
                <a:gd name="connsiteY5" fmla="*/ 78228 h 78228"/>
                <a:gd name="connsiteX6" fmla="*/ 40590 w 81917"/>
                <a:gd name="connsiteY6" fmla="*/ 59778 h 78228"/>
                <a:gd name="connsiteX7" fmla="*/ 66420 w 81917"/>
                <a:gd name="connsiteY7" fmla="*/ 78228 h 78228"/>
                <a:gd name="connsiteX8" fmla="*/ 56088 w 81917"/>
                <a:gd name="connsiteY8" fmla="*/ 47970 h 78228"/>
                <a:gd name="connsiteX9" fmla="*/ 81918 w 81917"/>
                <a:gd name="connsiteY9" fmla="*/ 30258 h 78228"/>
                <a:gd name="connsiteX10" fmla="*/ 50184 w 81917"/>
                <a:gd name="connsiteY10" fmla="*/ 30258 h 7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917" h="78228">
                  <a:moveTo>
                    <a:pt x="50184" y="30258"/>
                  </a:moveTo>
                  <a:lnTo>
                    <a:pt x="40590" y="0"/>
                  </a:lnTo>
                  <a:lnTo>
                    <a:pt x="30996" y="30258"/>
                  </a:lnTo>
                  <a:lnTo>
                    <a:pt x="0" y="30258"/>
                  </a:lnTo>
                  <a:lnTo>
                    <a:pt x="25092" y="47970"/>
                  </a:lnTo>
                  <a:lnTo>
                    <a:pt x="15498" y="78228"/>
                  </a:lnTo>
                  <a:lnTo>
                    <a:pt x="40590" y="59778"/>
                  </a:lnTo>
                  <a:lnTo>
                    <a:pt x="66420" y="78228"/>
                  </a:lnTo>
                  <a:lnTo>
                    <a:pt x="56088" y="47970"/>
                  </a:lnTo>
                  <a:lnTo>
                    <a:pt x="81918" y="30258"/>
                  </a:lnTo>
                  <a:lnTo>
                    <a:pt x="50184" y="30258"/>
                  </a:lnTo>
                  <a:close/>
                </a:path>
              </a:pathLst>
            </a:custGeom>
            <a:solidFill>
              <a:srgbClr val="CC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CD0CAFD8-CCD2-4CFE-909F-F61FC88B8A5D}"/>
              </a:ext>
            </a:extLst>
          </p:cNvPr>
          <p:cNvGrpSpPr/>
          <p:nvPr/>
        </p:nvGrpSpPr>
        <p:grpSpPr>
          <a:xfrm>
            <a:off x="799610" y="4917788"/>
            <a:ext cx="1568988" cy="915119"/>
            <a:chOff x="799610" y="4917788"/>
            <a:chExt cx="1568988" cy="915119"/>
          </a:xfrm>
        </p:grpSpPr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B1B2A52-B6DB-402E-8856-A1D4D929FB48}"/>
                </a:ext>
              </a:extLst>
            </p:cNvPr>
            <p:cNvSpPr/>
            <p:nvPr/>
          </p:nvSpPr>
          <p:spPr>
            <a:xfrm>
              <a:off x="799610" y="5528114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67C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D62A84F3-50D8-4303-A9BC-6F43A43C0545}"/>
                </a:ext>
              </a:extLst>
            </p:cNvPr>
            <p:cNvSpPr/>
            <p:nvPr/>
          </p:nvSpPr>
          <p:spPr>
            <a:xfrm>
              <a:off x="799610" y="4917788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67C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B295A436-F643-45B5-BA52-31E51B484E92}"/>
                </a:ext>
              </a:extLst>
            </p:cNvPr>
            <p:cNvSpPr/>
            <p:nvPr/>
          </p:nvSpPr>
          <p:spPr>
            <a:xfrm>
              <a:off x="799610" y="5222582"/>
              <a:ext cx="1568988" cy="305532"/>
            </a:xfrm>
            <a:custGeom>
              <a:avLst/>
              <a:gdLst>
                <a:gd name="connsiteX0" fmla="*/ 0 w 1568988"/>
                <a:gd name="connsiteY0" fmla="*/ 305532 h 305532"/>
                <a:gd name="connsiteX1" fmla="*/ 1568988 w 1568988"/>
                <a:gd name="connsiteY1" fmla="*/ 305532 h 305532"/>
                <a:gd name="connsiteX2" fmla="*/ 1568988 w 1568988"/>
                <a:gd name="connsiteY2" fmla="*/ 0 h 305532"/>
                <a:gd name="connsiteX3" fmla="*/ 0 w 1568988"/>
                <a:gd name="connsiteY3" fmla="*/ 0 h 305532"/>
                <a:gd name="connsiteX4" fmla="*/ 653130 w 1568988"/>
                <a:gd name="connsiteY4" fmla="*/ 182286 h 305532"/>
                <a:gd name="connsiteX5" fmla="*/ 653130 w 1568988"/>
                <a:gd name="connsiteY5" fmla="*/ 182286 h 305532"/>
                <a:gd name="connsiteX6" fmla="*/ 653130 w 1568988"/>
                <a:gd name="connsiteY6" fmla="*/ 169740 h 305532"/>
                <a:gd name="connsiteX7" fmla="*/ 657558 w 1568988"/>
                <a:gd name="connsiteY7" fmla="*/ 162360 h 305532"/>
                <a:gd name="connsiteX8" fmla="*/ 663462 w 1568988"/>
                <a:gd name="connsiteY8" fmla="*/ 166788 h 305532"/>
                <a:gd name="connsiteX9" fmla="*/ 663462 w 1568988"/>
                <a:gd name="connsiteY9" fmla="*/ 166788 h 305532"/>
                <a:gd name="connsiteX10" fmla="*/ 663462 w 1568988"/>
                <a:gd name="connsiteY10" fmla="*/ 166788 h 305532"/>
                <a:gd name="connsiteX11" fmla="*/ 667152 w 1568988"/>
                <a:gd name="connsiteY11" fmla="*/ 161622 h 305532"/>
                <a:gd name="connsiteX12" fmla="*/ 667152 w 1568988"/>
                <a:gd name="connsiteY12" fmla="*/ 161622 h 305532"/>
                <a:gd name="connsiteX13" fmla="*/ 667152 w 1568988"/>
                <a:gd name="connsiteY13" fmla="*/ 169002 h 305532"/>
                <a:gd name="connsiteX14" fmla="*/ 667152 w 1568988"/>
                <a:gd name="connsiteY14" fmla="*/ 169002 h 305532"/>
                <a:gd name="connsiteX15" fmla="*/ 667152 w 1568988"/>
                <a:gd name="connsiteY15" fmla="*/ 169002 h 305532"/>
                <a:gd name="connsiteX16" fmla="*/ 667152 w 1568988"/>
                <a:gd name="connsiteY16" fmla="*/ 173430 h 305532"/>
                <a:gd name="connsiteX17" fmla="*/ 673794 w 1568988"/>
                <a:gd name="connsiteY17" fmla="*/ 173430 h 305532"/>
                <a:gd name="connsiteX18" fmla="*/ 673794 w 1568988"/>
                <a:gd name="connsiteY18" fmla="*/ 173430 h 305532"/>
                <a:gd name="connsiteX19" fmla="*/ 673794 w 1568988"/>
                <a:gd name="connsiteY19" fmla="*/ 173430 h 305532"/>
                <a:gd name="connsiteX20" fmla="*/ 673794 w 1568988"/>
                <a:gd name="connsiteY20" fmla="*/ 184500 h 305532"/>
                <a:gd name="connsiteX21" fmla="*/ 673794 w 1568988"/>
                <a:gd name="connsiteY21" fmla="*/ 184500 h 305532"/>
                <a:gd name="connsiteX22" fmla="*/ 673794 w 1568988"/>
                <a:gd name="connsiteY22" fmla="*/ 184500 h 305532"/>
                <a:gd name="connsiteX23" fmla="*/ 659772 w 1568988"/>
                <a:gd name="connsiteY23" fmla="*/ 184500 h 305532"/>
                <a:gd name="connsiteX24" fmla="*/ 653130 w 1568988"/>
                <a:gd name="connsiteY24" fmla="*/ 182286 h 305532"/>
                <a:gd name="connsiteX25" fmla="*/ 664200 w 1568988"/>
                <a:gd name="connsiteY25" fmla="*/ 188928 h 305532"/>
                <a:gd name="connsiteX26" fmla="*/ 664200 w 1568988"/>
                <a:gd name="connsiteY26" fmla="*/ 188928 h 305532"/>
                <a:gd name="connsiteX27" fmla="*/ 660510 w 1568988"/>
                <a:gd name="connsiteY27" fmla="*/ 188928 h 305532"/>
                <a:gd name="connsiteX28" fmla="*/ 660510 w 1568988"/>
                <a:gd name="connsiteY28" fmla="*/ 188928 h 305532"/>
                <a:gd name="connsiteX29" fmla="*/ 664200 w 1568988"/>
                <a:gd name="connsiteY29" fmla="*/ 188928 h 305532"/>
                <a:gd name="connsiteX30" fmla="*/ 664200 w 1568988"/>
                <a:gd name="connsiteY30" fmla="*/ 211806 h 305532"/>
                <a:gd name="connsiteX31" fmla="*/ 664200 w 1568988"/>
                <a:gd name="connsiteY31" fmla="*/ 211806 h 305532"/>
                <a:gd name="connsiteX32" fmla="*/ 664200 w 1568988"/>
                <a:gd name="connsiteY32" fmla="*/ 211806 h 305532"/>
                <a:gd name="connsiteX33" fmla="*/ 664200 w 1568988"/>
                <a:gd name="connsiteY33" fmla="*/ 211806 h 305532"/>
                <a:gd name="connsiteX34" fmla="*/ 664200 w 1568988"/>
                <a:gd name="connsiteY34" fmla="*/ 211806 h 305532"/>
                <a:gd name="connsiteX35" fmla="*/ 664200 w 1568988"/>
                <a:gd name="connsiteY35" fmla="*/ 201474 h 305532"/>
                <a:gd name="connsiteX36" fmla="*/ 664200 w 1568988"/>
                <a:gd name="connsiteY36" fmla="*/ 201474 h 305532"/>
                <a:gd name="connsiteX37" fmla="*/ 664200 w 1568988"/>
                <a:gd name="connsiteY37" fmla="*/ 201474 h 305532"/>
                <a:gd name="connsiteX38" fmla="*/ 664200 w 1568988"/>
                <a:gd name="connsiteY38" fmla="*/ 201474 h 305532"/>
                <a:gd name="connsiteX39" fmla="*/ 664200 w 1568988"/>
                <a:gd name="connsiteY39" fmla="*/ 194832 h 305532"/>
                <a:gd name="connsiteX40" fmla="*/ 664200 w 1568988"/>
                <a:gd name="connsiteY40" fmla="*/ 194832 h 305532"/>
                <a:gd name="connsiteX41" fmla="*/ 670104 w 1568988"/>
                <a:gd name="connsiteY41" fmla="*/ 194832 h 305532"/>
                <a:gd name="connsiteX42" fmla="*/ 686340 w 1568988"/>
                <a:gd name="connsiteY42" fmla="*/ 194832 h 305532"/>
                <a:gd name="connsiteX43" fmla="*/ 686340 w 1568988"/>
                <a:gd name="connsiteY43" fmla="*/ 194832 h 305532"/>
                <a:gd name="connsiteX44" fmla="*/ 670104 w 1568988"/>
                <a:gd name="connsiteY44" fmla="*/ 211806 h 305532"/>
                <a:gd name="connsiteX45" fmla="*/ 670104 w 1568988"/>
                <a:gd name="connsiteY45" fmla="*/ 216972 h 305532"/>
                <a:gd name="connsiteX46" fmla="*/ 664200 w 1568988"/>
                <a:gd name="connsiteY46" fmla="*/ 216972 h 305532"/>
                <a:gd name="connsiteX47" fmla="*/ 685602 w 1568988"/>
                <a:gd name="connsiteY47" fmla="*/ 242802 h 305532"/>
                <a:gd name="connsiteX48" fmla="*/ 685602 w 1568988"/>
                <a:gd name="connsiteY48" fmla="*/ 242802 h 305532"/>
                <a:gd name="connsiteX49" fmla="*/ 676746 w 1568988"/>
                <a:gd name="connsiteY49" fmla="*/ 233946 h 305532"/>
                <a:gd name="connsiteX50" fmla="*/ 676746 w 1568988"/>
                <a:gd name="connsiteY50" fmla="*/ 233946 h 305532"/>
                <a:gd name="connsiteX51" fmla="*/ 681174 w 1568988"/>
                <a:gd name="connsiteY51" fmla="*/ 233946 h 305532"/>
                <a:gd name="connsiteX52" fmla="*/ 692982 w 1568988"/>
                <a:gd name="connsiteY52" fmla="*/ 225090 h 305532"/>
                <a:gd name="connsiteX53" fmla="*/ 673794 w 1568988"/>
                <a:gd name="connsiteY53" fmla="*/ 230994 h 305532"/>
                <a:gd name="connsiteX54" fmla="*/ 673794 w 1568988"/>
                <a:gd name="connsiteY54" fmla="*/ 230994 h 305532"/>
                <a:gd name="connsiteX55" fmla="*/ 684864 w 1568988"/>
                <a:gd name="connsiteY55" fmla="*/ 211806 h 305532"/>
                <a:gd name="connsiteX56" fmla="*/ 675270 w 1568988"/>
                <a:gd name="connsiteY56" fmla="*/ 218448 h 305532"/>
                <a:gd name="connsiteX57" fmla="*/ 675270 w 1568988"/>
                <a:gd name="connsiteY57" fmla="*/ 224352 h 305532"/>
                <a:gd name="connsiteX58" fmla="*/ 675270 w 1568988"/>
                <a:gd name="connsiteY58" fmla="*/ 224352 h 305532"/>
                <a:gd name="connsiteX59" fmla="*/ 675270 w 1568988"/>
                <a:gd name="connsiteY59" fmla="*/ 217710 h 305532"/>
                <a:gd name="connsiteX60" fmla="*/ 675270 w 1568988"/>
                <a:gd name="connsiteY60" fmla="*/ 217710 h 305532"/>
                <a:gd name="connsiteX61" fmla="*/ 681174 w 1568988"/>
                <a:gd name="connsiteY61" fmla="*/ 217710 h 305532"/>
                <a:gd name="connsiteX62" fmla="*/ 683388 w 1568988"/>
                <a:gd name="connsiteY62" fmla="*/ 211806 h 305532"/>
                <a:gd name="connsiteX63" fmla="*/ 683388 w 1568988"/>
                <a:gd name="connsiteY63" fmla="*/ 211806 h 305532"/>
                <a:gd name="connsiteX64" fmla="*/ 683388 w 1568988"/>
                <a:gd name="connsiteY64" fmla="*/ 211806 h 305532"/>
                <a:gd name="connsiteX65" fmla="*/ 688554 w 1568988"/>
                <a:gd name="connsiteY65" fmla="*/ 219186 h 305532"/>
                <a:gd name="connsiteX66" fmla="*/ 680436 w 1568988"/>
                <a:gd name="connsiteY66" fmla="*/ 230994 h 305532"/>
                <a:gd name="connsiteX67" fmla="*/ 693720 w 1568988"/>
                <a:gd name="connsiteY67" fmla="*/ 226566 h 305532"/>
                <a:gd name="connsiteX68" fmla="*/ 698886 w 1568988"/>
                <a:gd name="connsiteY68" fmla="*/ 233208 h 305532"/>
                <a:gd name="connsiteX69" fmla="*/ 698886 w 1568988"/>
                <a:gd name="connsiteY69" fmla="*/ 233208 h 305532"/>
                <a:gd name="connsiteX70" fmla="*/ 695196 w 1568988"/>
                <a:gd name="connsiteY70" fmla="*/ 233208 h 305532"/>
                <a:gd name="connsiteX71" fmla="*/ 683388 w 1568988"/>
                <a:gd name="connsiteY71" fmla="*/ 241326 h 305532"/>
                <a:gd name="connsiteX72" fmla="*/ 684126 w 1568988"/>
                <a:gd name="connsiteY72" fmla="*/ 242064 h 305532"/>
                <a:gd name="connsiteX73" fmla="*/ 693720 w 1568988"/>
                <a:gd name="connsiteY73" fmla="*/ 206640 h 305532"/>
                <a:gd name="connsiteX74" fmla="*/ 785970 w 1568988"/>
                <a:gd name="connsiteY74" fmla="*/ 47232 h 305532"/>
                <a:gd name="connsiteX75" fmla="*/ 878220 w 1568988"/>
                <a:gd name="connsiteY75" fmla="*/ 206640 h 305532"/>
                <a:gd name="connsiteX76" fmla="*/ 688554 w 1568988"/>
                <a:gd name="connsiteY76" fmla="*/ 247230 h 305532"/>
                <a:gd name="connsiteX77" fmla="*/ 688554 w 1568988"/>
                <a:gd name="connsiteY77" fmla="*/ 247230 h 305532"/>
                <a:gd name="connsiteX78" fmla="*/ 688554 w 1568988"/>
                <a:gd name="connsiteY78" fmla="*/ 247230 h 305532"/>
                <a:gd name="connsiteX79" fmla="*/ 698148 w 1568988"/>
                <a:gd name="connsiteY79" fmla="*/ 236160 h 305532"/>
                <a:gd name="connsiteX80" fmla="*/ 698148 w 1568988"/>
                <a:gd name="connsiteY80" fmla="*/ 236160 h 305532"/>
                <a:gd name="connsiteX81" fmla="*/ 698148 w 1568988"/>
                <a:gd name="connsiteY81" fmla="*/ 236160 h 305532"/>
                <a:gd name="connsiteX82" fmla="*/ 711432 w 1568988"/>
                <a:gd name="connsiteY82" fmla="*/ 247968 h 305532"/>
                <a:gd name="connsiteX83" fmla="*/ 711432 w 1568988"/>
                <a:gd name="connsiteY83" fmla="*/ 253134 h 305532"/>
                <a:gd name="connsiteX84" fmla="*/ 711432 w 1568988"/>
                <a:gd name="connsiteY84" fmla="*/ 253134 h 305532"/>
                <a:gd name="connsiteX85" fmla="*/ 711432 w 1568988"/>
                <a:gd name="connsiteY85" fmla="*/ 244278 h 305532"/>
                <a:gd name="connsiteX86" fmla="*/ 707004 w 1568988"/>
                <a:gd name="connsiteY86" fmla="*/ 244278 h 305532"/>
                <a:gd name="connsiteX87" fmla="*/ 707004 w 1568988"/>
                <a:gd name="connsiteY87" fmla="*/ 248706 h 305532"/>
                <a:gd name="connsiteX88" fmla="*/ 707004 w 1568988"/>
                <a:gd name="connsiteY88" fmla="*/ 248706 h 305532"/>
                <a:gd name="connsiteX89" fmla="*/ 712908 w 1568988"/>
                <a:gd name="connsiteY89" fmla="*/ 248706 h 305532"/>
                <a:gd name="connsiteX90" fmla="*/ 712908 w 1568988"/>
                <a:gd name="connsiteY90" fmla="*/ 248706 h 305532"/>
                <a:gd name="connsiteX91" fmla="*/ 707742 w 1568988"/>
                <a:gd name="connsiteY91" fmla="*/ 255348 h 305532"/>
                <a:gd name="connsiteX92" fmla="*/ 707742 w 1568988"/>
                <a:gd name="connsiteY92" fmla="*/ 255348 h 305532"/>
                <a:gd name="connsiteX93" fmla="*/ 708480 w 1568988"/>
                <a:gd name="connsiteY93" fmla="*/ 250182 h 305532"/>
                <a:gd name="connsiteX94" fmla="*/ 707742 w 1568988"/>
                <a:gd name="connsiteY94" fmla="*/ 249444 h 305532"/>
                <a:gd name="connsiteX95" fmla="*/ 707742 w 1568988"/>
                <a:gd name="connsiteY95" fmla="*/ 249444 h 305532"/>
                <a:gd name="connsiteX96" fmla="*/ 703314 w 1568988"/>
                <a:gd name="connsiteY96" fmla="*/ 254610 h 305532"/>
                <a:gd name="connsiteX97" fmla="*/ 703314 w 1568988"/>
                <a:gd name="connsiteY97" fmla="*/ 254610 h 305532"/>
                <a:gd name="connsiteX98" fmla="*/ 713646 w 1568988"/>
                <a:gd name="connsiteY98" fmla="*/ 254610 h 305532"/>
                <a:gd name="connsiteX99" fmla="*/ 713646 w 1568988"/>
                <a:gd name="connsiteY99" fmla="*/ 254610 h 305532"/>
                <a:gd name="connsiteX100" fmla="*/ 708480 w 1568988"/>
                <a:gd name="connsiteY100" fmla="*/ 254610 h 305532"/>
                <a:gd name="connsiteX101" fmla="*/ 723978 w 1568988"/>
                <a:gd name="connsiteY101" fmla="*/ 273798 h 305532"/>
                <a:gd name="connsiteX102" fmla="*/ 718074 w 1568988"/>
                <a:gd name="connsiteY102" fmla="*/ 273798 h 305532"/>
                <a:gd name="connsiteX103" fmla="*/ 718074 w 1568988"/>
                <a:gd name="connsiteY103" fmla="*/ 262728 h 305532"/>
                <a:gd name="connsiteX104" fmla="*/ 718074 w 1568988"/>
                <a:gd name="connsiteY104" fmla="*/ 256824 h 305532"/>
                <a:gd name="connsiteX105" fmla="*/ 718074 w 1568988"/>
                <a:gd name="connsiteY105" fmla="*/ 261990 h 305532"/>
                <a:gd name="connsiteX106" fmla="*/ 718074 w 1568988"/>
                <a:gd name="connsiteY106" fmla="*/ 266418 h 305532"/>
                <a:gd name="connsiteX107" fmla="*/ 718074 w 1568988"/>
                <a:gd name="connsiteY107" fmla="*/ 266418 h 305532"/>
                <a:gd name="connsiteX108" fmla="*/ 709218 w 1568988"/>
                <a:gd name="connsiteY108" fmla="*/ 260514 h 305532"/>
                <a:gd name="connsiteX109" fmla="*/ 709218 w 1568988"/>
                <a:gd name="connsiteY109" fmla="*/ 260514 h 305532"/>
                <a:gd name="connsiteX110" fmla="*/ 709218 w 1568988"/>
                <a:gd name="connsiteY110" fmla="*/ 260514 h 305532"/>
                <a:gd name="connsiteX111" fmla="*/ 716598 w 1568988"/>
                <a:gd name="connsiteY111" fmla="*/ 248706 h 305532"/>
                <a:gd name="connsiteX112" fmla="*/ 716598 w 1568988"/>
                <a:gd name="connsiteY112" fmla="*/ 244278 h 305532"/>
                <a:gd name="connsiteX113" fmla="*/ 716598 w 1568988"/>
                <a:gd name="connsiteY113" fmla="*/ 244278 h 305532"/>
                <a:gd name="connsiteX114" fmla="*/ 727668 w 1568988"/>
                <a:gd name="connsiteY114" fmla="*/ 250920 h 305532"/>
                <a:gd name="connsiteX115" fmla="*/ 727668 w 1568988"/>
                <a:gd name="connsiteY115" fmla="*/ 259776 h 305532"/>
                <a:gd name="connsiteX116" fmla="*/ 720288 w 1568988"/>
                <a:gd name="connsiteY116" fmla="*/ 259776 h 305532"/>
                <a:gd name="connsiteX117" fmla="*/ 720288 w 1568988"/>
                <a:gd name="connsiteY117" fmla="*/ 266418 h 305532"/>
                <a:gd name="connsiteX118" fmla="*/ 720288 w 1568988"/>
                <a:gd name="connsiteY118" fmla="*/ 272322 h 305532"/>
                <a:gd name="connsiteX119" fmla="*/ 735048 w 1568988"/>
                <a:gd name="connsiteY119" fmla="*/ 278226 h 305532"/>
                <a:gd name="connsiteX120" fmla="*/ 725454 w 1568988"/>
                <a:gd name="connsiteY120" fmla="*/ 273798 h 305532"/>
                <a:gd name="connsiteX121" fmla="*/ 725454 w 1568988"/>
                <a:gd name="connsiteY121" fmla="*/ 273798 h 305532"/>
                <a:gd name="connsiteX122" fmla="*/ 725454 w 1568988"/>
                <a:gd name="connsiteY122" fmla="*/ 273798 h 305532"/>
                <a:gd name="connsiteX123" fmla="*/ 731358 w 1568988"/>
                <a:gd name="connsiteY123" fmla="*/ 261252 h 305532"/>
                <a:gd name="connsiteX124" fmla="*/ 731358 w 1568988"/>
                <a:gd name="connsiteY124" fmla="*/ 261252 h 305532"/>
                <a:gd name="connsiteX125" fmla="*/ 731358 w 1568988"/>
                <a:gd name="connsiteY125" fmla="*/ 261252 h 305532"/>
                <a:gd name="connsiteX126" fmla="*/ 740214 w 1568988"/>
                <a:gd name="connsiteY126" fmla="*/ 265680 h 305532"/>
                <a:gd name="connsiteX127" fmla="*/ 740214 w 1568988"/>
                <a:gd name="connsiteY127" fmla="*/ 265680 h 305532"/>
                <a:gd name="connsiteX128" fmla="*/ 736524 w 1568988"/>
                <a:gd name="connsiteY128" fmla="*/ 265680 h 305532"/>
                <a:gd name="connsiteX129" fmla="*/ 730620 w 1568988"/>
                <a:gd name="connsiteY129" fmla="*/ 278964 h 305532"/>
                <a:gd name="connsiteX130" fmla="*/ 730620 w 1568988"/>
                <a:gd name="connsiteY130" fmla="*/ 278964 h 305532"/>
                <a:gd name="connsiteX131" fmla="*/ 744642 w 1568988"/>
                <a:gd name="connsiteY131" fmla="*/ 282654 h 305532"/>
                <a:gd name="connsiteX132" fmla="*/ 738000 w 1568988"/>
                <a:gd name="connsiteY132" fmla="*/ 268632 h 305532"/>
                <a:gd name="connsiteX133" fmla="*/ 749926 w 1568988"/>
                <a:gd name="connsiteY133" fmla="*/ 260186 h 305532"/>
                <a:gd name="connsiteX134" fmla="*/ 751284 w 1568988"/>
                <a:gd name="connsiteY134" fmla="*/ 260514 h 305532"/>
                <a:gd name="connsiteX135" fmla="*/ 751284 w 1568988"/>
                <a:gd name="connsiteY135" fmla="*/ 260514 h 305532"/>
                <a:gd name="connsiteX136" fmla="*/ 751284 w 1568988"/>
                <a:gd name="connsiteY136" fmla="*/ 260514 h 305532"/>
                <a:gd name="connsiteX137" fmla="*/ 751284 w 1568988"/>
                <a:gd name="connsiteY137" fmla="*/ 260514 h 305532"/>
                <a:gd name="connsiteX138" fmla="*/ 751284 w 1568988"/>
                <a:gd name="connsiteY138" fmla="*/ 267156 h 305532"/>
                <a:gd name="connsiteX139" fmla="*/ 751284 w 1568988"/>
                <a:gd name="connsiteY139" fmla="*/ 267156 h 305532"/>
                <a:gd name="connsiteX140" fmla="*/ 746118 w 1568988"/>
                <a:gd name="connsiteY140" fmla="*/ 259038 h 305532"/>
                <a:gd name="connsiteX141" fmla="*/ 738000 w 1568988"/>
                <a:gd name="connsiteY141" fmla="*/ 266418 h 305532"/>
                <a:gd name="connsiteX142" fmla="*/ 738000 w 1568988"/>
                <a:gd name="connsiteY142" fmla="*/ 278226 h 305532"/>
                <a:gd name="connsiteX143" fmla="*/ 745380 w 1568988"/>
                <a:gd name="connsiteY143" fmla="*/ 278226 h 305532"/>
                <a:gd name="connsiteX144" fmla="*/ 745380 w 1568988"/>
                <a:gd name="connsiteY144" fmla="*/ 278226 h 305532"/>
                <a:gd name="connsiteX145" fmla="*/ 743166 w 1568988"/>
                <a:gd name="connsiteY145" fmla="*/ 285606 h 305532"/>
                <a:gd name="connsiteX146" fmla="*/ 775638 w 1568988"/>
                <a:gd name="connsiteY146" fmla="*/ 288558 h 305532"/>
                <a:gd name="connsiteX147" fmla="*/ 765306 w 1568988"/>
                <a:gd name="connsiteY147" fmla="*/ 288558 h 305532"/>
                <a:gd name="connsiteX148" fmla="*/ 765306 w 1568988"/>
                <a:gd name="connsiteY148" fmla="*/ 285606 h 305532"/>
                <a:gd name="connsiteX149" fmla="*/ 765306 w 1568988"/>
                <a:gd name="connsiteY149" fmla="*/ 285606 h 305532"/>
                <a:gd name="connsiteX150" fmla="*/ 765306 w 1568988"/>
                <a:gd name="connsiteY150" fmla="*/ 278964 h 305532"/>
                <a:gd name="connsiteX151" fmla="*/ 757926 w 1568988"/>
                <a:gd name="connsiteY151" fmla="*/ 278964 h 305532"/>
                <a:gd name="connsiteX152" fmla="*/ 757926 w 1568988"/>
                <a:gd name="connsiteY152" fmla="*/ 278964 h 305532"/>
                <a:gd name="connsiteX153" fmla="*/ 757926 w 1568988"/>
                <a:gd name="connsiteY153" fmla="*/ 278964 h 305532"/>
                <a:gd name="connsiteX154" fmla="*/ 749808 w 1568988"/>
                <a:gd name="connsiteY154" fmla="*/ 278964 h 305532"/>
                <a:gd name="connsiteX155" fmla="*/ 749808 w 1568988"/>
                <a:gd name="connsiteY155" fmla="*/ 285606 h 305532"/>
                <a:gd name="connsiteX156" fmla="*/ 754974 w 1568988"/>
                <a:gd name="connsiteY156" fmla="*/ 285606 h 305532"/>
                <a:gd name="connsiteX157" fmla="*/ 763092 w 1568988"/>
                <a:gd name="connsiteY157" fmla="*/ 271584 h 305532"/>
                <a:gd name="connsiteX158" fmla="*/ 767520 w 1568988"/>
                <a:gd name="connsiteY158" fmla="*/ 271584 h 305532"/>
                <a:gd name="connsiteX159" fmla="*/ 767520 w 1568988"/>
                <a:gd name="connsiteY159" fmla="*/ 290034 h 305532"/>
                <a:gd name="connsiteX160" fmla="*/ 767520 w 1568988"/>
                <a:gd name="connsiteY160" fmla="*/ 290034 h 305532"/>
                <a:gd name="connsiteX161" fmla="*/ 794826 w 1568988"/>
                <a:gd name="connsiteY161" fmla="*/ 288558 h 305532"/>
                <a:gd name="connsiteX162" fmla="*/ 784524 w 1568988"/>
                <a:gd name="connsiteY162" fmla="*/ 279731 h 305532"/>
                <a:gd name="connsiteX163" fmla="*/ 784494 w 1568988"/>
                <a:gd name="connsiteY163" fmla="*/ 278964 h 305532"/>
                <a:gd name="connsiteX164" fmla="*/ 792915 w 1568988"/>
                <a:gd name="connsiteY164" fmla="*/ 265767 h 305532"/>
                <a:gd name="connsiteX165" fmla="*/ 793350 w 1568988"/>
                <a:gd name="connsiteY165" fmla="*/ 265680 h 305532"/>
                <a:gd name="connsiteX166" fmla="*/ 800730 w 1568988"/>
                <a:gd name="connsiteY166" fmla="*/ 265680 h 305532"/>
                <a:gd name="connsiteX167" fmla="*/ 800730 w 1568988"/>
                <a:gd name="connsiteY167" fmla="*/ 272322 h 305532"/>
                <a:gd name="connsiteX168" fmla="*/ 800730 w 1568988"/>
                <a:gd name="connsiteY168" fmla="*/ 272322 h 305532"/>
                <a:gd name="connsiteX169" fmla="*/ 793350 w 1568988"/>
                <a:gd name="connsiteY169" fmla="*/ 267156 h 305532"/>
                <a:gd name="connsiteX170" fmla="*/ 788184 w 1568988"/>
                <a:gd name="connsiteY170" fmla="*/ 276750 h 305532"/>
                <a:gd name="connsiteX171" fmla="*/ 795564 w 1568988"/>
                <a:gd name="connsiteY171" fmla="*/ 286344 h 305532"/>
                <a:gd name="connsiteX172" fmla="*/ 801468 w 1568988"/>
                <a:gd name="connsiteY172" fmla="*/ 281178 h 305532"/>
                <a:gd name="connsiteX173" fmla="*/ 801468 w 1568988"/>
                <a:gd name="connsiteY173" fmla="*/ 281178 h 305532"/>
                <a:gd name="connsiteX174" fmla="*/ 793350 w 1568988"/>
                <a:gd name="connsiteY174" fmla="*/ 285606 h 305532"/>
                <a:gd name="connsiteX175" fmla="*/ 824346 w 1568988"/>
                <a:gd name="connsiteY175" fmla="*/ 282654 h 305532"/>
                <a:gd name="connsiteX176" fmla="*/ 805158 w 1568988"/>
                <a:gd name="connsiteY176" fmla="*/ 285606 h 305532"/>
                <a:gd name="connsiteX177" fmla="*/ 805158 w 1568988"/>
                <a:gd name="connsiteY177" fmla="*/ 285606 h 305532"/>
                <a:gd name="connsiteX178" fmla="*/ 805158 w 1568988"/>
                <a:gd name="connsiteY178" fmla="*/ 285606 h 305532"/>
                <a:gd name="connsiteX179" fmla="*/ 805158 w 1568988"/>
                <a:gd name="connsiteY179" fmla="*/ 271584 h 305532"/>
                <a:gd name="connsiteX180" fmla="*/ 801468 w 1568988"/>
                <a:gd name="connsiteY180" fmla="*/ 271584 h 305532"/>
                <a:gd name="connsiteX181" fmla="*/ 801468 w 1568988"/>
                <a:gd name="connsiteY181" fmla="*/ 271584 h 305532"/>
                <a:gd name="connsiteX182" fmla="*/ 818442 w 1568988"/>
                <a:gd name="connsiteY182" fmla="*/ 271584 h 305532"/>
                <a:gd name="connsiteX183" fmla="*/ 818442 w 1568988"/>
                <a:gd name="connsiteY183" fmla="*/ 276750 h 305532"/>
                <a:gd name="connsiteX184" fmla="*/ 818442 w 1568988"/>
                <a:gd name="connsiteY184" fmla="*/ 276750 h 305532"/>
                <a:gd name="connsiteX185" fmla="*/ 809586 w 1568988"/>
                <a:gd name="connsiteY185" fmla="*/ 276750 h 305532"/>
                <a:gd name="connsiteX186" fmla="*/ 809586 w 1568988"/>
                <a:gd name="connsiteY186" fmla="*/ 276750 h 305532"/>
                <a:gd name="connsiteX187" fmla="*/ 809586 w 1568988"/>
                <a:gd name="connsiteY187" fmla="*/ 281916 h 305532"/>
                <a:gd name="connsiteX188" fmla="*/ 809586 w 1568988"/>
                <a:gd name="connsiteY188" fmla="*/ 281916 h 305532"/>
                <a:gd name="connsiteX189" fmla="*/ 809586 w 1568988"/>
                <a:gd name="connsiteY189" fmla="*/ 277488 h 305532"/>
                <a:gd name="connsiteX190" fmla="*/ 809586 w 1568988"/>
                <a:gd name="connsiteY190" fmla="*/ 277488 h 305532"/>
                <a:gd name="connsiteX191" fmla="*/ 809586 w 1568988"/>
                <a:gd name="connsiteY191" fmla="*/ 286344 h 305532"/>
                <a:gd name="connsiteX192" fmla="*/ 809586 w 1568988"/>
                <a:gd name="connsiteY192" fmla="*/ 286344 h 305532"/>
                <a:gd name="connsiteX193" fmla="*/ 803682 w 1568988"/>
                <a:gd name="connsiteY193" fmla="*/ 286344 h 305532"/>
                <a:gd name="connsiteX194" fmla="*/ 803682 w 1568988"/>
                <a:gd name="connsiteY194" fmla="*/ 286344 h 305532"/>
                <a:gd name="connsiteX195" fmla="*/ 803682 w 1568988"/>
                <a:gd name="connsiteY195" fmla="*/ 292248 h 305532"/>
                <a:gd name="connsiteX196" fmla="*/ 803682 w 1568988"/>
                <a:gd name="connsiteY196" fmla="*/ 292248 h 305532"/>
                <a:gd name="connsiteX197" fmla="*/ 811800 w 1568988"/>
                <a:gd name="connsiteY197" fmla="*/ 285606 h 305532"/>
                <a:gd name="connsiteX198" fmla="*/ 811800 w 1568988"/>
                <a:gd name="connsiteY198" fmla="*/ 285606 h 305532"/>
                <a:gd name="connsiteX199" fmla="*/ 845010 w 1568988"/>
                <a:gd name="connsiteY199" fmla="*/ 274536 h 305532"/>
                <a:gd name="connsiteX200" fmla="*/ 827298 w 1568988"/>
                <a:gd name="connsiteY200" fmla="*/ 264204 h 305532"/>
                <a:gd name="connsiteX201" fmla="*/ 831726 w 1568988"/>
                <a:gd name="connsiteY201" fmla="*/ 274536 h 305532"/>
                <a:gd name="connsiteX202" fmla="*/ 836892 w 1568988"/>
                <a:gd name="connsiteY202" fmla="*/ 274536 h 305532"/>
                <a:gd name="connsiteX203" fmla="*/ 836892 w 1568988"/>
                <a:gd name="connsiteY203" fmla="*/ 274536 h 305532"/>
                <a:gd name="connsiteX204" fmla="*/ 829512 w 1568988"/>
                <a:gd name="connsiteY204" fmla="*/ 274536 h 305532"/>
                <a:gd name="connsiteX205" fmla="*/ 829512 w 1568988"/>
                <a:gd name="connsiteY205" fmla="*/ 274536 h 305532"/>
                <a:gd name="connsiteX206" fmla="*/ 829512 w 1568988"/>
                <a:gd name="connsiteY206" fmla="*/ 269370 h 305532"/>
                <a:gd name="connsiteX207" fmla="*/ 824346 w 1568988"/>
                <a:gd name="connsiteY207" fmla="*/ 256824 h 305532"/>
                <a:gd name="connsiteX208" fmla="*/ 820656 w 1568988"/>
                <a:gd name="connsiteY208" fmla="*/ 256824 h 305532"/>
                <a:gd name="connsiteX209" fmla="*/ 820656 w 1568988"/>
                <a:gd name="connsiteY209" fmla="*/ 256824 h 305532"/>
                <a:gd name="connsiteX210" fmla="*/ 827298 w 1568988"/>
                <a:gd name="connsiteY210" fmla="*/ 256824 h 305532"/>
                <a:gd name="connsiteX211" fmla="*/ 842796 w 1568988"/>
                <a:gd name="connsiteY211" fmla="*/ 266418 h 305532"/>
                <a:gd name="connsiteX212" fmla="*/ 838368 w 1568988"/>
                <a:gd name="connsiteY212" fmla="*/ 257562 h 305532"/>
                <a:gd name="connsiteX213" fmla="*/ 833940 w 1568988"/>
                <a:gd name="connsiteY213" fmla="*/ 257562 h 305532"/>
                <a:gd name="connsiteX214" fmla="*/ 833940 w 1568988"/>
                <a:gd name="connsiteY214" fmla="*/ 257562 h 305532"/>
                <a:gd name="connsiteX215" fmla="*/ 840582 w 1568988"/>
                <a:gd name="connsiteY215" fmla="*/ 257562 h 305532"/>
                <a:gd name="connsiteX216" fmla="*/ 840582 w 1568988"/>
                <a:gd name="connsiteY216" fmla="*/ 257562 h 305532"/>
                <a:gd name="connsiteX217" fmla="*/ 840582 w 1568988"/>
                <a:gd name="connsiteY217" fmla="*/ 262728 h 305532"/>
                <a:gd name="connsiteX218" fmla="*/ 847224 w 1568988"/>
                <a:gd name="connsiteY218" fmla="*/ 278226 h 305532"/>
                <a:gd name="connsiteX219" fmla="*/ 857556 w 1568988"/>
                <a:gd name="connsiteY219" fmla="*/ 267156 h 305532"/>
                <a:gd name="connsiteX220" fmla="*/ 857556 w 1568988"/>
                <a:gd name="connsiteY220" fmla="*/ 267156 h 305532"/>
                <a:gd name="connsiteX221" fmla="*/ 857556 w 1568988"/>
                <a:gd name="connsiteY221" fmla="*/ 263466 h 305532"/>
                <a:gd name="connsiteX222" fmla="*/ 848700 w 1568988"/>
                <a:gd name="connsiteY222" fmla="*/ 249444 h 305532"/>
                <a:gd name="connsiteX223" fmla="*/ 848700 w 1568988"/>
                <a:gd name="connsiteY223" fmla="*/ 257562 h 305532"/>
                <a:gd name="connsiteX224" fmla="*/ 848700 w 1568988"/>
                <a:gd name="connsiteY224" fmla="*/ 257562 h 305532"/>
                <a:gd name="connsiteX225" fmla="*/ 848700 w 1568988"/>
                <a:gd name="connsiteY225" fmla="*/ 251658 h 305532"/>
                <a:gd name="connsiteX226" fmla="*/ 862722 w 1568988"/>
                <a:gd name="connsiteY226" fmla="*/ 242064 h 305532"/>
                <a:gd name="connsiteX227" fmla="*/ 867150 w 1568988"/>
                <a:gd name="connsiteY227" fmla="*/ 242064 h 305532"/>
                <a:gd name="connsiteX228" fmla="*/ 867150 w 1568988"/>
                <a:gd name="connsiteY228" fmla="*/ 242064 h 305532"/>
                <a:gd name="connsiteX229" fmla="*/ 859032 w 1568988"/>
                <a:gd name="connsiteY229" fmla="*/ 242064 h 305532"/>
                <a:gd name="connsiteX230" fmla="*/ 868626 w 1568988"/>
                <a:gd name="connsiteY230" fmla="*/ 255348 h 305532"/>
                <a:gd name="connsiteX231" fmla="*/ 872316 w 1568988"/>
                <a:gd name="connsiteY231" fmla="*/ 255348 h 305532"/>
                <a:gd name="connsiteX232" fmla="*/ 872316 w 1568988"/>
                <a:gd name="connsiteY232" fmla="*/ 255348 h 305532"/>
                <a:gd name="connsiteX233" fmla="*/ 885600 w 1568988"/>
                <a:gd name="connsiteY233" fmla="*/ 245016 h 305532"/>
                <a:gd name="connsiteX234" fmla="*/ 885600 w 1568988"/>
                <a:gd name="connsiteY234" fmla="*/ 245016 h 305532"/>
                <a:gd name="connsiteX235" fmla="*/ 881910 w 1568988"/>
                <a:gd name="connsiteY235" fmla="*/ 245016 h 305532"/>
                <a:gd name="connsiteX236" fmla="*/ 876744 w 1568988"/>
                <a:gd name="connsiteY236" fmla="*/ 245016 h 305532"/>
                <a:gd name="connsiteX237" fmla="*/ 881172 w 1568988"/>
                <a:gd name="connsiteY237" fmla="*/ 250182 h 305532"/>
                <a:gd name="connsiteX238" fmla="*/ 884862 w 1568988"/>
                <a:gd name="connsiteY238" fmla="*/ 250182 h 305532"/>
                <a:gd name="connsiteX239" fmla="*/ 884862 w 1568988"/>
                <a:gd name="connsiteY239" fmla="*/ 250182 h 305532"/>
                <a:gd name="connsiteX240" fmla="*/ 877482 w 1568988"/>
                <a:gd name="connsiteY240" fmla="*/ 257562 h 305532"/>
                <a:gd name="connsiteX241" fmla="*/ 877482 w 1568988"/>
                <a:gd name="connsiteY241" fmla="*/ 257562 h 305532"/>
                <a:gd name="connsiteX242" fmla="*/ 877482 w 1568988"/>
                <a:gd name="connsiteY242" fmla="*/ 257562 h 305532"/>
                <a:gd name="connsiteX243" fmla="*/ 867888 w 1568988"/>
                <a:gd name="connsiteY243" fmla="*/ 247230 h 305532"/>
                <a:gd name="connsiteX244" fmla="*/ 864198 w 1568988"/>
                <a:gd name="connsiteY244" fmla="*/ 247230 h 305532"/>
                <a:gd name="connsiteX245" fmla="*/ 864198 w 1568988"/>
                <a:gd name="connsiteY245" fmla="*/ 247230 h 305532"/>
                <a:gd name="connsiteX246" fmla="*/ 873054 w 1568988"/>
                <a:gd name="connsiteY246" fmla="*/ 238374 h 305532"/>
                <a:gd name="connsiteX247" fmla="*/ 881910 w 1568988"/>
                <a:gd name="connsiteY247" fmla="*/ 238374 h 305532"/>
                <a:gd name="connsiteX248" fmla="*/ 881910 w 1568988"/>
                <a:gd name="connsiteY248" fmla="*/ 246492 h 305532"/>
                <a:gd name="connsiteX249" fmla="*/ 881910 w 1568988"/>
                <a:gd name="connsiteY249" fmla="*/ 246492 h 305532"/>
                <a:gd name="connsiteX250" fmla="*/ 881910 w 1568988"/>
                <a:gd name="connsiteY250" fmla="*/ 246492 h 305532"/>
                <a:gd name="connsiteX251" fmla="*/ 887814 w 1568988"/>
                <a:gd name="connsiteY251" fmla="*/ 246492 h 305532"/>
                <a:gd name="connsiteX252" fmla="*/ 887814 w 1568988"/>
                <a:gd name="connsiteY252" fmla="*/ 246492 h 305532"/>
                <a:gd name="connsiteX253" fmla="*/ 898884 w 1568988"/>
                <a:gd name="connsiteY253" fmla="*/ 228780 h 305532"/>
                <a:gd name="connsiteX254" fmla="*/ 898884 w 1568988"/>
                <a:gd name="connsiteY254" fmla="*/ 228780 h 305532"/>
                <a:gd name="connsiteX255" fmla="*/ 898884 w 1568988"/>
                <a:gd name="connsiteY255" fmla="*/ 228780 h 305532"/>
                <a:gd name="connsiteX256" fmla="*/ 898884 w 1568988"/>
                <a:gd name="connsiteY256" fmla="*/ 228780 h 305532"/>
                <a:gd name="connsiteX257" fmla="*/ 898884 w 1568988"/>
                <a:gd name="connsiteY257" fmla="*/ 228780 h 305532"/>
                <a:gd name="connsiteX258" fmla="*/ 885600 w 1568988"/>
                <a:gd name="connsiteY258" fmla="*/ 230256 h 305532"/>
                <a:gd name="connsiteX259" fmla="*/ 885600 w 1568988"/>
                <a:gd name="connsiteY259" fmla="*/ 230256 h 305532"/>
                <a:gd name="connsiteX260" fmla="*/ 885600 w 1568988"/>
                <a:gd name="connsiteY260" fmla="*/ 230256 h 305532"/>
                <a:gd name="connsiteX261" fmla="*/ 889290 w 1568988"/>
                <a:gd name="connsiteY261" fmla="*/ 230256 h 305532"/>
                <a:gd name="connsiteX262" fmla="*/ 889290 w 1568988"/>
                <a:gd name="connsiteY262" fmla="*/ 230256 h 305532"/>
                <a:gd name="connsiteX263" fmla="*/ 885600 w 1568988"/>
                <a:gd name="connsiteY263" fmla="*/ 239112 h 305532"/>
                <a:gd name="connsiteX264" fmla="*/ 885600 w 1568988"/>
                <a:gd name="connsiteY264" fmla="*/ 239112 h 305532"/>
                <a:gd name="connsiteX265" fmla="*/ 885600 w 1568988"/>
                <a:gd name="connsiteY265" fmla="*/ 232470 h 305532"/>
                <a:gd name="connsiteX266" fmla="*/ 876744 w 1568988"/>
                <a:gd name="connsiteY266" fmla="*/ 219186 h 305532"/>
                <a:gd name="connsiteX267" fmla="*/ 876744 w 1568988"/>
                <a:gd name="connsiteY267" fmla="*/ 211806 h 305532"/>
                <a:gd name="connsiteX268" fmla="*/ 894456 w 1568988"/>
                <a:gd name="connsiteY268" fmla="*/ 217710 h 305532"/>
                <a:gd name="connsiteX269" fmla="*/ 899622 w 1568988"/>
                <a:gd name="connsiteY269" fmla="*/ 217710 h 305532"/>
                <a:gd name="connsiteX270" fmla="*/ 899622 w 1568988"/>
                <a:gd name="connsiteY270" fmla="*/ 217710 h 305532"/>
                <a:gd name="connsiteX271" fmla="*/ 904788 w 1568988"/>
                <a:gd name="connsiteY271" fmla="*/ 219186 h 305532"/>
                <a:gd name="connsiteX272" fmla="*/ 904788 w 1568988"/>
                <a:gd name="connsiteY272" fmla="*/ 219186 h 305532"/>
                <a:gd name="connsiteX273" fmla="*/ 904788 w 1568988"/>
                <a:gd name="connsiteY273" fmla="*/ 214758 h 305532"/>
                <a:gd name="connsiteX274" fmla="*/ 885600 w 1568988"/>
                <a:gd name="connsiteY274" fmla="*/ 211806 h 305532"/>
                <a:gd name="connsiteX275" fmla="*/ 885600 w 1568988"/>
                <a:gd name="connsiteY275" fmla="*/ 211806 h 305532"/>
                <a:gd name="connsiteX276" fmla="*/ 885600 w 1568988"/>
                <a:gd name="connsiteY276" fmla="*/ 211806 h 305532"/>
                <a:gd name="connsiteX277" fmla="*/ 885600 w 1568988"/>
                <a:gd name="connsiteY277" fmla="*/ 199998 h 305532"/>
                <a:gd name="connsiteX278" fmla="*/ 885600 w 1568988"/>
                <a:gd name="connsiteY278" fmla="*/ 199998 h 305532"/>
                <a:gd name="connsiteX279" fmla="*/ 885600 w 1568988"/>
                <a:gd name="connsiteY279" fmla="*/ 203688 h 305532"/>
                <a:gd name="connsiteX280" fmla="*/ 898146 w 1568988"/>
                <a:gd name="connsiteY280" fmla="*/ 210330 h 305532"/>
                <a:gd name="connsiteX281" fmla="*/ 898146 w 1568988"/>
                <a:gd name="connsiteY281" fmla="*/ 210330 h 305532"/>
                <a:gd name="connsiteX282" fmla="*/ 898146 w 1568988"/>
                <a:gd name="connsiteY282" fmla="*/ 199998 h 305532"/>
                <a:gd name="connsiteX283" fmla="*/ 898146 w 1568988"/>
                <a:gd name="connsiteY283" fmla="*/ 199998 h 305532"/>
                <a:gd name="connsiteX284" fmla="*/ 902574 w 1568988"/>
                <a:gd name="connsiteY284" fmla="*/ 204426 h 305532"/>
                <a:gd name="connsiteX285" fmla="*/ 904788 w 1568988"/>
                <a:gd name="connsiteY285" fmla="*/ 188928 h 305532"/>
                <a:gd name="connsiteX286" fmla="*/ 904788 w 1568988"/>
                <a:gd name="connsiteY286" fmla="*/ 188928 h 305532"/>
                <a:gd name="connsiteX287" fmla="*/ 904788 w 1568988"/>
                <a:gd name="connsiteY287" fmla="*/ 188928 h 305532"/>
                <a:gd name="connsiteX288" fmla="*/ 904788 w 1568988"/>
                <a:gd name="connsiteY288" fmla="*/ 188928 h 305532"/>
                <a:gd name="connsiteX289" fmla="*/ 902574 w 1568988"/>
                <a:gd name="connsiteY289" fmla="*/ 188928 h 305532"/>
                <a:gd name="connsiteX290" fmla="*/ 904788 w 1568988"/>
                <a:gd name="connsiteY290" fmla="*/ 178596 h 305532"/>
                <a:gd name="connsiteX291" fmla="*/ 904788 w 1568988"/>
                <a:gd name="connsiteY291" fmla="*/ 178596 h 305532"/>
                <a:gd name="connsiteX292" fmla="*/ 904788 w 1568988"/>
                <a:gd name="connsiteY292" fmla="*/ 178596 h 305532"/>
                <a:gd name="connsiteX293" fmla="*/ 904788 w 1568988"/>
                <a:gd name="connsiteY293" fmla="*/ 169002 h 305532"/>
                <a:gd name="connsiteX294" fmla="*/ 904788 w 1568988"/>
                <a:gd name="connsiteY294" fmla="*/ 169002 h 305532"/>
                <a:gd name="connsiteX295" fmla="*/ 904788 w 1568988"/>
                <a:gd name="connsiteY295" fmla="*/ 169002 h 305532"/>
                <a:gd name="connsiteX296" fmla="*/ 909954 w 1568988"/>
                <a:gd name="connsiteY296" fmla="*/ 169002 h 305532"/>
                <a:gd name="connsiteX297" fmla="*/ 909954 w 1568988"/>
                <a:gd name="connsiteY297" fmla="*/ 161622 h 305532"/>
                <a:gd name="connsiteX298" fmla="*/ 900360 w 1568988"/>
                <a:gd name="connsiteY298" fmla="*/ 161622 h 305532"/>
                <a:gd name="connsiteX299" fmla="*/ 900360 w 1568988"/>
                <a:gd name="connsiteY299" fmla="*/ 161622 h 305532"/>
                <a:gd name="connsiteX300" fmla="*/ 900360 w 1568988"/>
                <a:gd name="connsiteY300" fmla="*/ 161622 h 305532"/>
                <a:gd name="connsiteX301" fmla="*/ 900360 w 1568988"/>
                <a:gd name="connsiteY301" fmla="*/ 157932 h 305532"/>
                <a:gd name="connsiteX302" fmla="*/ 900360 w 1568988"/>
                <a:gd name="connsiteY302" fmla="*/ 157932 h 305532"/>
                <a:gd name="connsiteX303" fmla="*/ 904050 w 1568988"/>
                <a:gd name="connsiteY303" fmla="*/ 163098 h 305532"/>
                <a:gd name="connsiteX304" fmla="*/ 918072 w 1568988"/>
                <a:gd name="connsiteY304" fmla="*/ 171216 h 305532"/>
                <a:gd name="connsiteX305" fmla="*/ 918072 w 1568988"/>
                <a:gd name="connsiteY305" fmla="*/ 175644 h 305532"/>
                <a:gd name="connsiteX306" fmla="*/ 924714 w 1568988"/>
                <a:gd name="connsiteY306" fmla="*/ 147600 h 305532"/>
                <a:gd name="connsiteX307" fmla="*/ 924714 w 1568988"/>
                <a:gd name="connsiteY307" fmla="*/ 147600 h 305532"/>
                <a:gd name="connsiteX308" fmla="*/ 924714 w 1568988"/>
                <a:gd name="connsiteY308" fmla="*/ 147600 h 305532"/>
                <a:gd name="connsiteX309" fmla="*/ 914382 w 1568988"/>
                <a:gd name="connsiteY309" fmla="*/ 147600 h 305532"/>
                <a:gd name="connsiteX310" fmla="*/ 907740 w 1568988"/>
                <a:gd name="connsiteY310" fmla="*/ 152028 h 305532"/>
                <a:gd name="connsiteX311" fmla="*/ 914382 w 1568988"/>
                <a:gd name="connsiteY311" fmla="*/ 157932 h 305532"/>
                <a:gd name="connsiteX312" fmla="*/ 924714 w 1568988"/>
                <a:gd name="connsiteY312" fmla="*/ 157932 h 305532"/>
                <a:gd name="connsiteX313" fmla="*/ 924714 w 1568988"/>
                <a:gd name="connsiteY313" fmla="*/ 157932 h 305532"/>
                <a:gd name="connsiteX314" fmla="*/ 924714 w 1568988"/>
                <a:gd name="connsiteY314" fmla="*/ 157932 h 305532"/>
                <a:gd name="connsiteX315" fmla="*/ 924714 w 1568988"/>
                <a:gd name="connsiteY315" fmla="*/ 165312 h 305532"/>
                <a:gd name="connsiteX316" fmla="*/ 924714 w 1568988"/>
                <a:gd name="connsiteY316" fmla="*/ 165312 h 305532"/>
                <a:gd name="connsiteX317" fmla="*/ 924714 w 1568988"/>
                <a:gd name="connsiteY317" fmla="*/ 165312 h 305532"/>
                <a:gd name="connsiteX318" fmla="*/ 914382 w 1568988"/>
                <a:gd name="connsiteY318" fmla="*/ 165312 h 305532"/>
                <a:gd name="connsiteX319" fmla="*/ 906264 w 1568988"/>
                <a:gd name="connsiteY319" fmla="*/ 158753 h 305532"/>
                <a:gd name="connsiteX320" fmla="*/ 906264 w 1568988"/>
                <a:gd name="connsiteY320" fmla="*/ 157194 h 305532"/>
                <a:gd name="connsiteX321" fmla="*/ 913644 w 1568988"/>
                <a:gd name="connsiteY321" fmla="*/ 148338 h 305532"/>
                <a:gd name="connsiteX322" fmla="*/ 924714 w 1568988"/>
                <a:gd name="connsiteY322" fmla="*/ 148338 h 305532"/>
                <a:gd name="connsiteX323" fmla="*/ 924714 w 1568988"/>
                <a:gd name="connsiteY323" fmla="*/ 148338 h 305532"/>
                <a:gd name="connsiteX324" fmla="*/ 924714 w 1568988"/>
                <a:gd name="connsiteY324" fmla="*/ 148338 h 305532"/>
                <a:gd name="connsiteX325" fmla="*/ 924714 w 1568988"/>
                <a:gd name="connsiteY325" fmla="*/ 123984 h 305532"/>
                <a:gd name="connsiteX326" fmla="*/ 924714 w 1568988"/>
                <a:gd name="connsiteY326" fmla="*/ 128412 h 305532"/>
                <a:gd name="connsiteX327" fmla="*/ 924714 w 1568988"/>
                <a:gd name="connsiteY327" fmla="*/ 128412 h 305532"/>
                <a:gd name="connsiteX328" fmla="*/ 918810 w 1568988"/>
                <a:gd name="connsiteY328" fmla="*/ 128412 h 305532"/>
                <a:gd name="connsiteX329" fmla="*/ 918810 w 1568988"/>
                <a:gd name="connsiteY329" fmla="*/ 128412 h 305532"/>
                <a:gd name="connsiteX330" fmla="*/ 922500 w 1568988"/>
                <a:gd name="connsiteY330" fmla="*/ 120294 h 305532"/>
                <a:gd name="connsiteX331" fmla="*/ 912168 w 1568988"/>
                <a:gd name="connsiteY331" fmla="*/ 116604 h 305532"/>
                <a:gd name="connsiteX332" fmla="*/ 903312 w 1568988"/>
                <a:gd name="connsiteY332" fmla="*/ 123984 h 305532"/>
                <a:gd name="connsiteX333" fmla="*/ 908478 w 1568988"/>
                <a:gd name="connsiteY333" fmla="*/ 123984 h 305532"/>
                <a:gd name="connsiteX334" fmla="*/ 908478 w 1568988"/>
                <a:gd name="connsiteY334" fmla="*/ 123984 h 305532"/>
                <a:gd name="connsiteX335" fmla="*/ 908478 w 1568988"/>
                <a:gd name="connsiteY335" fmla="*/ 123984 h 305532"/>
                <a:gd name="connsiteX336" fmla="*/ 908478 w 1568988"/>
                <a:gd name="connsiteY336" fmla="*/ 133578 h 305532"/>
                <a:gd name="connsiteX337" fmla="*/ 908478 w 1568988"/>
                <a:gd name="connsiteY337" fmla="*/ 133578 h 305532"/>
                <a:gd name="connsiteX338" fmla="*/ 908478 w 1568988"/>
                <a:gd name="connsiteY338" fmla="*/ 133578 h 305532"/>
                <a:gd name="connsiteX339" fmla="*/ 904050 w 1568988"/>
                <a:gd name="connsiteY339" fmla="*/ 133578 h 305532"/>
                <a:gd name="connsiteX340" fmla="*/ 904050 w 1568988"/>
                <a:gd name="connsiteY340" fmla="*/ 129150 h 305532"/>
                <a:gd name="connsiteX341" fmla="*/ 904050 w 1568988"/>
                <a:gd name="connsiteY341" fmla="*/ 129150 h 305532"/>
                <a:gd name="connsiteX342" fmla="*/ 910161 w 1568988"/>
                <a:gd name="connsiteY342" fmla="*/ 117035 h 305532"/>
                <a:gd name="connsiteX343" fmla="*/ 912168 w 1568988"/>
                <a:gd name="connsiteY343" fmla="*/ 116604 h 305532"/>
                <a:gd name="connsiteX344" fmla="*/ 917334 w 1568988"/>
                <a:gd name="connsiteY344" fmla="*/ 123984 h 305532"/>
                <a:gd name="connsiteX345" fmla="*/ 918072 w 1568988"/>
                <a:gd name="connsiteY345" fmla="*/ 101106 h 305532"/>
                <a:gd name="connsiteX346" fmla="*/ 904050 w 1568988"/>
                <a:gd name="connsiteY346" fmla="*/ 112914 h 305532"/>
                <a:gd name="connsiteX347" fmla="*/ 904050 w 1568988"/>
                <a:gd name="connsiteY347" fmla="*/ 118080 h 305532"/>
                <a:gd name="connsiteX348" fmla="*/ 904050 w 1568988"/>
                <a:gd name="connsiteY348" fmla="*/ 118080 h 305532"/>
                <a:gd name="connsiteX349" fmla="*/ 904050 w 1568988"/>
                <a:gd name="connsiteY349" fmla="*/ 108486 h 305532"/>
                <a:gd name="connsiteX350" fmla="*/ 904050 w 1568988"/>
                <a:gd name="connsiteY350" fmla="*/ 108486 h 305532"/>
                <a:gd name="connsiteX351" fmla="*/ 904050 w 1568988"/>
                <a:gd name="connsiteY351" fmla="*/ 108486 h 305532"/>
                <a:gd name="connsiteX352" fmla="*/ 904050 w 1568988"/>
                <a:gd name="connsiteY352" fmla="*/ 108486 h 305532"/>
                <a:gd name="connsiteX353" fmla="*/ 904050 w 1568988"/>
                <a:gd name="connsiteY353" fmla="*/ 108486 h 305532"/>
                <a:gd name="connsiteX354" fmla="*/ 904050 w 1568988"/>
                <a:gd name="connsiteY354" fmla="*/ 101844 h 305532"/>
                <a:gd name="connsiteX355" fmla="*/ 899622 w 1568988"/>
                <a:gd name="connsiteY355" fmla="*/ 101844 h 305532"/>
                <a:gd name="connsiteX356" fmla="*/ 899622 w 1568988"/>
                <a:gd name="connsiteY356" fmla="*/ 101844 h 305532"/>
                <a:gd name="connsiteX357" fmla="*/ 899622 w 1568988"/>
                <a:gd name="connsiteY357" fmla="*/ 101844 h 305532"/>
                <a:gd name="connsiteX358" fmla="*/ 899622 w 1568988"/>
                <a:gd name="connsiteY358" fmla="*/ 94464 h 305532"/>
                <a:gd name="connsiteX359" fmla="*/ 899622 w 1568988"/>
                <a:gd name="connsiteY359" fmla="*/ 94464 h 305532"/>
                <a:gd name="connsiteX360" fmla="*/ 905526 w 1568988"/>
                <a:gd name="connsiteY360" fmla="*/ 94464 h 305532"/>
                <a:gd name="connsiteX361" fmla="*/ 921762 w 1568988"/>
                <a:gd name="connsiteY361" fmla="*/ 94464 h 305532"/>
                <a:gd name="connsiteX362" fmla="*/ 889290 w 1568988"/>
                <a:gd name="connsiteY362" fmla="*/ 64206 h 305532"/>
                <a:gd name="connsiteX363" fmla="*/ 889290 w 1568988"/>
                <a:gd name="connsiteY363" fmla="*/ 64206 h 305532"/>
                <a:gd name="connsiteX364" fmla="*/ 896670 w 1568988"/>
                <a:gd name="connsiteY364" fmla="*/ 74538 h 305532"/>
                <a:gd name="connsiteX365" fmla="*/ 896670 w 1568988"/>
                <a:gd name="connsiteY365" fmla="*/ 83394 h 305532"/>
                <a:gd name="connsiteX366" fmla="*/ 889290 w 1568988"/>
                <a:gd name="connsiteY366" fmla="*/ 83394 h 305532"/>
                <a:gd name="connsiteX367" fmla="*/ 889290 w 1568988"/>
                <a:gd name="connsiteY367" fmla="*/ 83394 h 305532"/>
                <a:gd name="connsiteX368" fmla="*/ 889290 w 1568988"/>
                <a:gd name="connsiteY368" fmla="*/ 83394 h 305532"/>
                <a:gd name="connsiteX369" fmla="*/ 889290 w 1568988"/>
                <a:gd name="connsiteY369" fmla="*/ 89298 h 305532"/>
                <a:gd name="connsiteX370" fmla="*/ 889290 w 1568988"/>
                <a:gd name="connsiteY370" fmla="*/ 89298 h 305532"/>
                <a:gd name="connsiteX371" fmla="*/ 884862 w 1568988"/>
                <a:gd name="connsiteY371" fmla="*/ 83394 h 305532"/>
                <a:gd name="connsiteX372" fmla="*/ 884862 w 1568988"/>
                <a:gd name="connsiteY372" fmla="*/ 83394 h 305532"/>
                <a:gd name="connsiteX373" fmla="*/ 884862 w 1568988"/>
                <a:gd name="connsiteY373" fmla="*/ 83394 h 305532"/>
                <a:gd name="connsiteX374" fmla="*/ 884862 w 1568988"/>
                <a:gd name="connsiteY374" fmla="*/ 77490 h 305532"/>
                <a:gd name="connsiteX375" fmla="*/ 879696 w 1568988"/>
                <a:gd name="connsiteY375" fmla="*/ 77490 h 305532"/>
                <a:gd name="connsiteX376" fmla="*/ 879696 w 1568988"/>
                <a:gd name="connsiteY376" fmla="*/ 77490 h 305532"/>
                <a:gd name="connsiteX377" fmla="*/ 879696 w 1568988"/>
                <a:gd name="connsiteY377" fmla="*/ 77490 h 305532"/>
                <a:gd name="connsiteX378" fmla="*/ 873792 w 1568988"/>
                <a:gd name="connsiteY378" fmla="*/ 68634 h 305532"/>
                <a:gd name="connsiteX379" fmla="*/ 873792 w 1568988"/>
                <a:gd name="connsiteY379" fmla="*/ 68634 h 305532"/>
                <a:gd name="connsiteX380" fmla="*/ 877482 w 1568988"/>
                <a:gd name="connsiteY380" fmla="*/ 68634 h 305532"/>
                <a:gd name="connsiteX381" fmla="*/ 889290 w 1568988"/>
                <a:gd name="connsiteY381" fmla="*/ 61254 h 305532"/>
                <a:gd name="connsiteX382" fmla="*/ 889290 w 1568988"/>
                <a:gd name="connsiteY382" fmla="*/ 64206 h 305532"/>
                <a:gd name="connsiteX383" fmla="*/ 881172 w 1568988"/>
                <a:gd name="connsiteY383" fmla="*/ 53136 h 305532"/>
                <a:gd name="connsiteX384" fmla="*/ 873054 w 1568988"/>
                <a:gd name="connsiteY384" fmla="*/ 69372 h 305532"/>
                <a:gd name="connsiteX385" fmla="*/ 873054 w 1568988"/>
                <a:gd name="connsiteY385" fmla="*/ 74538 h 305532"/>
                <a:gd name="connsiteX386" fmla="*/ 873054 w 1568988"/>
                <a:gd name="connsiteY386" fmla="*/ 74538 h 305532"/>
                <a:gd name="connsiteX387" fmla="*/ 866412 w 1568988"/>
                <a:gd name="connsiteY387" fmla="*/ 67158 h 305532"/>
                <a:gd name="connsiteX388" fmla="*/ 866412 w 1568988"/>
                <a:gd name="connsiteY388" fmla="*/ 67158 h 305532"/>
                <a:gd name="connsiteX389" fmla="*/ 866412 w 1568988"/>
                <a:gd name="connsiteY389" fmla="*/ 67158 h 305532"/>
                <a:gd name="connsiteX390" fmla="*/ 866412 w 1568988"/>
                <a:gd name="connsiteY390" fmla="*/ 67158 h 305532"/>
                <a:gd name="connsiteX391" fmla="*/ 866412 w 1568988"/>
                <a:gd name="connsiteY391" fmla="*/ 67158 h 305532"/>
                <a:gd name="connsiteX392" fmla="*/ 861246 w 1568988"/>
                <a:gd name="connsiteY392" fmla="*/ 61992 h 305532"/>
                <a:gd name="connsiteX393" fmla="*/ 861246 w 1568988"/>
                <a:gd name="connsiteY393" fmla="*/ 61992 h 305532"/>
                <a:gd name="connsiteX394" fmla="*/ 861246 w 1568988"/>
                <a:gd name="connsiteY394" fmla="*/ 61992 h 305532"/>
                <a:gd name="connsiteX395" fmla="*/ 861246 w 1568988"/>
                <a:gd name="connsiteY395" fmla="*/ 61992 h 305532"/>
                <a:gd name="connsiteX396" fmla="*/ 861246 w 1568988"/>
                <a:gd name="connsiteY396" fmla="*/ 61992 h 305532"/>
                <a:gd name="connsiteX397" fmla="*/ 855342 w 1568988"/>
                <a:gd name="connsiteY397" fmla="*/ 64206 h 305532"/>
                <a:gd name="connsiteX398" fmla="*/ 855342 w 1568988"/>
                <a:gd name="connsiteY398" fmla="*/ 64206 h 305532"/>
                <a:gd name="connsiteX399" fmla="*/ 861246 w 1568988"/>
                <a:gd name="connsiteY399" fmla="*/ 64206 h 305532"/>
                <a:gd name="connsiteX400" fmla="*/ 876006 w 1568988"/>
                <a:gd name="connsiteY400" fmla="*/ 57564 h 305532"/>
                <a:gd name="connsiteX401" fmla="*/ 861246 w 1568988"/>
                <a:gd name="connsiteY401" fmla="*/ 36162 h 305532"/>
                <a:gd name="connsiteX402" fmla="*/ 861246 w 1568988"/>
                <a:gd name="connsiteY402" fmla="*/ 36162 h 305532"/>
                <a:gd name="connsiteX403" fmla="*/ 861246 w 1568988"/>
                <a:gd name="connsiteY403" fmla="*/ 36162 h 305532"/>
                <a:gd name="connsiteX404" fmla="*/ 861246 w 1568988"/>
                <a:gd name="connsiteY404" fmla="*/ 36162 h 305532"/>
                <a:gd name="connsiteX405" fmla="*/ 861246 w 1568988"/>
                <a:gd name="connsiteY405" fmla="*/ 42066 h 305532"/>
                <a:gd name="connsiteX406" fmla="*/ 861246 w 1568988"/>
                <a:gd name="connsiteY406" fmla="*/ 42066 h 305532"/>
                <a:gd name="connsiteX407" fmla="*/ 861246 w 1568988"/>
                <a:gd name="connsiteY407" fmla="*/ 33210 h 305532"/>
                <a:gd name="connsiteX408" fmla="*/ 851652 w 1568988"/>
                <a:gd name="connsiteY408" fmla="*/ 37638 h 305532"/>
                <a:gd name="connsiteX409" fmla="*/ 851652 w 1568988"/>
                <a:gd name="connsiteY409" fmla="*/ 49446 h 305532"/>
                <a:gd name="connsiteX410" fmla="*/ 859770 w 1568988"/>
                <a:gd name="connsiteY410" fmla="*/ 49446 h 305532"/>
                <a:gd name="connsiteX411" fmla="*/ 859770 w 1568988"/>
                <a:gd name="connsiteY411" fmla="*/ 49446 h 305532"/>
                <a:gd name="connsiteX412" fmla="*/ 849438 w 1568988"/>
                <a:gd name="connsiteY412" fmla="*/ 49446 h 305532"/>
                <a:gd name="connsiteX413" fmla="*/ 848973 w 1568988"/>
                <a:gd name="connsiteY413" fmla="*/ 35886 h 305532"/>
                <a:gd name="connsiteX414" fmla="*/ 849438 w 1568988"/>
                <a:gd name="connsiteY414" fmla="*/ 35424 h 305532"/>
                <a:gd name="connsiteX415" fmla="*/ 861246 w 1568988"/>
                <a:gd name="connsiteY415" fmla="*/ 37638 h 305532"/>
                <a:gd name="connsiteX416" fmla="*/ 840582 w 1568988"/>
                <a:gd name="connsiteY416" fmla="*/ 25092 h 305532"/>
                <a:gd name="connsiteX417" fmla="*/ 849438 w 1568988"/>
                <a:gd name="connsiteY417" fmla="*/ 29520 h 305532"/>
                <a:gd name="connsiteX418" fmla="*/ 849438 w 1568988"/>
                <a:gd name="connsiteY418" fmla="*/ 29520 h 305532"/>
                <a:gd name="connsiteX419" fmla="*/ 849438 w 1568988"/>
                <a:gd name="connsiteY419" fmla="*/ 29520 h 305532"/>
                <a:gd name="connsiteX420" fmla="*/ 842796 w 1568988"/>
                <a:gd name="connsiteY420" fmla="*/ 42066 h 305532"/>
                <a:gd name="connsiteX421" fmla="*/ 842796 w 1568988"/>
                <a:gd name="connsiteY421" fmla="*/ 42066 h 305532"/>
                <a:gd name="connsiteX422" fmla="*/ 842796 w 1568988"/>
                <a:gd name="connsiteY422" fmla="*/ 42066 h 305532"/>
                <a:gd name="connsiteX423" fmla="*/ 833940 w 1568988"/>
                <a:gd name="connsiteY423" fmla="*/ 37638 h 305532"/>
                <a:gd name="connsiteX424" fmla="*/ 833940 w 1568988"/>
                <a:gd name="connsiteY424" fmla="*/ 37638 h 305532"/>
                <a:gd name="connsiteX425" fmla="*/ 837630 w 1568988"/>
                <a:gd name="connsiteY425" fmla="*/ 37638 h 305532"/>
                <a:gd name="connsiteX426" fmla="*/ 844272 w 1568988"/>
                <a:gd name="connsiteY426" fmla="*/ 25092 h 305532"/>
                <a:gd name="connsiteX427" fmla="*/ 844272 w 1568988"/>
                <a:gd name="connsiteY427" fmla="*/ 25092 h 305532"/>
                <a:gd name="connsiteX428" fmla="*/ 811800 w 1568988"/>
                <a:gd name="connsiteY428" fmla="*/ 36900 h 305532"/>
                <a:gd name="connsiteX429" fmla="*/ 816228 w 1568988"/>
                <a:gd name="connsiteY429" fmla="*/ 36900 h 305532"/>
                <a:gd name="connsiteX430" fmla="*/ 820656 w 1568988"/>
                <a:gd name="connsiteY430" fmla="*/ 23616 h 305532"/>
                <a:gd name="connsiteX431" fmla="*/ 820656 w 1568988"/>
                <a:gd name="connsiteY431" fmla="*/ 23616 h 305532"/>
                <a:gd name="connsiteX432" fmla="*/ 820656 w 1568988"/>
                <a:gd name="connsiteY432" fmla="*/ 23616 h 305532"/>
                <a:gd name="connsiteX433" fmla="*/ 827298 w 1568988"/>
                <a:gd name="connsiteY433" fmla="*/ 23616 h 305532"/>
                <a:gd name="connsiteX434" fmla="*/ 832464 w 1568988"/>
                <a:gd name="connsiteY434" fmla="*/ 41328 h 305532"/>
                <a:gd name="connsiteX435" fmla="*/ 832464 w 1568988"/>
                <a:gd name="connsiteY435" fmla="*/ 32472 h 305532"/>
                <a:gd name="connsiteX436" fmla="*/ 832464 w 1568988"/>
                <a:gd name="connsiteY436" fmla="*/ 27306 h 305532"/>
                <a:gd name="connsiteX437" fmla="*/ 832464 w 1568988"/>
                <a:gd name="connsiteY437" fmla="*/ 27306 h 305532"/>
                <a:gd name="connsiteX438" fmla="*/ 839844 w 1568988"/>
                <a:gd name="connsiteY438" fmla="*/ 27306 h 305532"/>
                <a:gd name="connsiteX439" fmla="*/ 839844 w 1568988"/>
                <a:gd name="connsiteY439" fmla="*/ 27306 h 305532"/>
                <a:gd name="connsiteX440" fmla="*/ 835416 w 1568988"/>
                <a:gd name="connsiteY440" fmla="*/ 27306 h 305532"/>
                <a:gd name="connsiteX441" fmla="*/ 830250 w 1568988"/>
                <a:gd name="connsiteY441" fmla="*/ 42804 h 305532"/>
                <a:gd name="connsiteX442" fmla="*/ 830250 w 1568988"/>
                <a:gd name="connsiteY442" fmla="*/ 42804 h 305532"/>
                <a:gd name="connsiteX443" fmla="*/ 824346 w 1568988"/>
                <a:gd name="connsiteY443" fmla="*/ 22878 h 305532"/>
                <a:gd name="connsiteX444" fmla="*/ 824346 w 1568988"/>
                <a:gd name="connsiteY444" fmla="*/ 33948 h 305532"/>
                <a:gd name="connsiteX445" fmla="*/ 824346 w 1568988"/>
                <a:gd name="connsiteY445" fmla="*/ 39114 h 305532"/>
                <a:gd name="connsiteX446" fmla="*/ 824346 w 1568988"/>
                <a:gd name="connsiteY446" fmla="*/ 39114 h 305532"/>
                <a:gd name="connsiteX447" fmla="*/ 816966 w 1568988"/>
                <a:gd name="connsiteY447" fmla="*/ 39114 h 305532"/>
                <a:gd name="connsiteX448" fmla="*/ 783756 w 1568988"/>
                <a:gd name="connsiteY448" fmla="*/ 36900 h 305532"/>
                <a:gd name="connsiteX449" fmla="*/ 783756 w 1568988"/>
                <a:gd name="connsiteY449" fmla="*/ 36900 h 305532"/>
                <a:gd name="connsiteX450" fmla="*/ 783756 w 1568988"/>
                <a:gd name="connsiteY450" fmla="*/ 22878 h 305532"/>
                <a:gd name="connsiteX451" fmla="*/ 783756 w 1568988"/>
                <a:gd name="connsiteY451" fmla="*/ 22878 h 305532"/>
                <a:gd name="connsiteX452" fmla="*/ 783756 w 1568988"/>
                <a:gd name="connsiteY452" fmla="*/ 22878 h 305532"/>
                <a:gd name="connsiteX453" fmla="*/ 801468 w 1568988"/>
                <a:gd name="connsiteY453" fmla="*/ 22878 h 305532"/>
                <a:gd name="connsiteX454" fmla="*/ 801468 w 1568988"/>
                <a:gd name="connsiteY454" fmla="*/ 28044 h 305532"/>
                <a:gd name="connsiteX455" fmla="*/ 801468 w 1568988"/>
                <a:gd name="connsiteY455" fmla="*/ 28044 h 305532"/>
                <a:gd name="connsiteX456" fmla="*/ 794088 w 1568988"/>
                <a:gd name="connsiteY456" fmla="*/ 22140 h 305532"/>
                <a:gd name="connsiteX457" fmla="*/ 794088 w 1568988"/>
                <a:gd name="connsiteY457" fmla="*/ 22140 h 305532"/>
                <a:gd name="connsiteX458" fmla="*/ 794088 w 1568988"/>
                <a:gd name="connsiteY458" fmla="*/ 28044 h 305532"/>
                <a:gd name="connsiteX459" fmla="*/ 794088 w 1568988"/>
                <a:gd name="connsiteY459" fmla="*/ 28044 h 305532"/>
                <a:gd name="connsiteX460" fmla="*/ 799992 w 1568988"/>
                <a:gd name="connsiteY460" fmla="*/ 28044 h 305532"/>
                <a:gd name="connsiteX461" fmla="*/ 799992 w 1568988"/>
                <a:gd name="connsiteY461" fmla="*/ 28044 h 305532"/>
                <a:gd name="connsiteX462" fmla="*/ 799992 w 1568988"/>
                <a:gd name="connsiteY462" fmla="*/ 36162 h 305532"/>
                <a:gd name="connsiteX463" fmla="*/ 799992 w 1568988"/>
                <a:gd name="connsiteY463" fmla="*/ 36162 h 305532"/>
                <a:gd name="connsiteX464" fmla="*/ 794826 w 1568988"/>
                <a:gd name="connsiteY464" fmla="*/ 36162 h 305532"/>
                <a:gd name="connsiteX465" fmla="*/ 794826 w 1568988"/>
                <a:gd name="connsiteY465" fmla="*/ 36162 h 305532"/>
                <a:gd name="connsiteX466" fmla="*/ 794826 w 1568988"/>
                <a:gd name="connsiteY466" fmla="*/ 42066 h 305532"/>
                <a:gd name="connsiteX467" fmla="*/ 794826 w 1568988"/>
                <a:gd name="connsiteY467" fmla="*/ 42066 h 305532"/>
                <a:gd name="connsiteX468" fmla="*/ 803682 w 1568988"/>
                <a:gd name="connsiteY468" fmla="*/ 42066 h 305532"/>
                <a:gd name="connsiteX469" fmla="*/ 803682 w 1568988"/>
                <a:gd name="connsiteY469" fmla="*/ 42066 h 305532"/>
                <a:gd name="connsiteX470" fmla="*/ 803682 w 1568988"/>
                <a:gd name="connsiteY470" fmla="*/ 47970 h 305532"/>
                <a:gd name="connsiteX471" fmla="*/ 785970 w 1568988"/>
                <a:gd name="connsiteY471" fmla="*/ 47970 h 305532"/>
                <a:gd name="connsiteX472" fmla="*/ 769734 w 1568988"/>
                <a:gd name="connsiteY472" fmla="*/ 17712 h 305532"/>
                <a:gd name="connsiteX473" fmla="*/ 774900 w 1568988"/>
                <a:gd name="connsiteY473" fmla="*/ 17712 h 305532"/>
                <a:gd name="connsiteX474" fmla="*/ 782280 w 1568988"/>
                <a:gd name="connsiteY474" fmla="*/ 27306 h 305532"/>
                <a:gd name="connsiteX475" fmla="*/ 777114 w 1568988"/>
                <a:gd name="connsiteY475" fmla="*/ 37638 h 305532"/>
                <a:gd name="connsiteX476" fmla="*/ 771948 w 1568988"/>
                <a:gd name="connsiteY476" fmla="*/ 37638 h 305532"/>
                <a:gd name="connsiteX477" fmla="*/ 762354 w 1568988"/>
                <a:gd name="connsiteY477" fmla="*/ 37638 h 305532"/>
                <a:gd name="connsiteX478" fmla="*/ 762354 w 1568988"/>
                <a:gd name="connsiteY478" fmla="*/ 37638 h 305532"/>
                <a:gd name="connsiteX479" fmla="*/ 762354 w 1568988"/>
                <a:gd name="connsiteY479" fmla="*/ 23616 h 305532"/>
                <a:gd name="connsiteX480" fmla="*/ 762354 w 1568988"/>
                <a:gd name="connsiteY480" fmla="*/ 23616 h 305532"/>
                <a:gd name="connsiteX481" fmla="*/ 771948 w 1568988"/>
                <a:gd name="connsiteY481" fmla="*/ 23616 h 305532"/>
                <a:gd name="connsiteX482" fmla="*/ 733572 w 1568988"/>
                <a:gd name="connsiteY482" fmla="*/ 28044 h 305532"/>
                <a:gd name="connsiteX483" fmla="*/ 737262 w 1568988"/>
                <a:gd name="connsiteY483" fmla="*/ 28044 h 305532"/>
                <a:gd name="connsiteX484" fmla="*/ 748332 w 1568988"/>
                <a:gd name="connsiteY484" fmla="*/ 42066 h 305532"/>
                <a:gd name="connsiteX485" fmla="*/ 753498 w 1568988"/>
                <a:gd name="connsiteY485" fmla="*/ 42066 h 305532"/>
                <a:gd name="connsiteX486" fmla="*/ 753498 w 1568988"/>
                <a:gd name="connsiteY486" fmla="*/ 42066 h 305532"/>
                <a:gd name="connsiteX487" fmla="*/ 743904 w 1568988"/>
                <a:gd name="connsiteY487" fmla="*/ 42066 h 305532"/>
                <a:gd name="connsiteX488" fmla="*/ 743904 w 1568988"/>
                <a:gd name="connsiteY488" fmla="*/ 42066 h 305532"/>
                <a:gd name="connsiteX489" fmla="*/ 743904 w 1568988"/>
                <a:gd name="connsiteY489" fmla="*/ 42066 h 305532"/>
                <a:gd name="connsiteX490" fmla="*/ 743904 w 1568988"/>
                <a:gd name="connsiteY490" fmla="*/ 42066 h 305532"/>
                <a:gd name="connsiteX491" fmla="*/ 743904 w 1568988"/>
                <a:gd name="connsiteY491" fmla="*/ 42066 h 305532"/>
                <a:gd name="connsiteX492" fmla="*/ 736524 w 1568988"/>
                <a:gd name="connsiteY492" fmla="*/ 42066 h 305532"/>
                <a:gd name="connsiteX493" fmla="*/ 736524 w 1568988"/>
                <a:gd name="connsiteY493" fmla="*/ 42066 h 305532"/>
                <a:gd name="connsiteX494" fmla="*/ 736524 w 1568988"/>
                <a:gd name="connsiteY494" fmla="*/ 42066 h 305532"/>
                <a:gd name="connsiteX495" fmla="*/ 736524 w 1568988"/>
                <a:gd name="connsiteY495" fmla="*/ 42066 h 305532"/>
                <a:gd name="connsiteX496" fmla="*/ 736524 w 1568988"/>
                <a:gd name="connsiteY496" fmla="*/ 42066 h 305532"/>
                <a:gd name="connsiteX497" fmla="*/ 729144 w 1568988"/>
                <a:gd name="connsiteY497" fmla="*/ 42066 h 305532"/>
                <a:gd name="connsiteX498" fmla="*/ 729144 w 1568988"/>
                <a:gd name="connsiteY498" fmla="*/ 42066 h 305532"/>
                <a:gd name="connsiteX499" fmla="*/ 729144 w 1568988"/>
                <a:gd name="connsiteY499" fmla="*/ 36162 h 305532"/>
                <a:gd name="connsiteX500" fmla="*/ 714384 w 1568988"/>
                <a:gd name="connsiteY500" fmla="*/ 36900 h 305532"/>
                <a:gd name="connsiteX501" fmla="*/ 714384 w 1568988"/>
                <a:gd name="connsiteY501" fmla="*/ 36900 h 305532"/>
                <a:gd name="connsiteX502" fmla="*/ 714384 w 1568988"/>
                <a:gd name="connsiteY502" fmla="*/ 36900 h 305532"/>
                <a:gd name="connsiteX503" fmla="*/ 714384 w 1568988"/>
                <a:gd name="connsiteY503" fmla="*/ 36900 h 305532"/>
                <a:gd name="connsiteX504" fmla="*/ 714384 w 1568988"/>
                <a:gd name="connsiteY504" fmla="*/ 36900 h 305532"/>
                <a:gd name="connsiteX505" fmla="*/ 718812 w 1568988"/>
                <a:gd name="connsiteY505" fmla="*/ 41328 h 305532"/>
                <a:gd name="connsiteX506" fmla="*/ 718812 w 1568988"/>
                <a:gd name="connsiteY506" fmla="*/ 41328 h 305532"/>
                <a:gd name="connsiteX507" fmla="*/ 709956 w 1568988"/>
                <a:gd name="connsiteY507" fmla="*/ 41328 h 305532"/>
                <a:gd name="connsiteX508" fmla="*/ 709956 w 1568988"/>
                <a:gd name="connsiteY508" fmla="*/ 51660 h 305532"/>
                <a:gd name="connsiteX509" fmla="*/ 721026 w 1568988"/>
                <a:gd name="connsiteY509" fmla="*/ 56826 h 305532"/>
                <a:gd name="connsiteX510" fmla="*/ 721026 w 1568988"/>
                <a:gd name="connsiteY510" fmla="*/ 49446 h 305532"/>
                <a:gd name="connsiteX511" fmla="*/ 721026 w 1568988"/>
                <a:gd name="connsiteY511" fmla="*/ 49446 h 305532"/>
                <a:gd name="connsiteX512" fmla="*/ 715860 w 1568988"/>
                <a:gd name="connsiteY512" fmla="*/ 59778 h 305532"/>
                <a:gd name="connsiteX513" fmla="*/ 702730 w 1568988"/>
                <a:gd name="connsiteY513" fmla="*/ 56360 h 305532"/>
                <a:gd name="connsiteX514" fmla="*/ 702576 w 1568988"/>
                <a:gd name="connsiteY514" fmla="*/ 56088 h 305532"/>
                <a:gd name="connsiteX515" fmla="*/ 697041 w 1568988"/>
                <a:gd name="connsiteY515" fmla="*/ 40221 h 305532"/>
                <a:gd name="connsiteX516" fmla="*/ 712908 w 1568988"/>
                <a:gd name="connsiteY516" fmla="*/ 34686 h 305532"/>
                <a:gd name="connsiteX517" fmla="*/ 703314 w 1568988"/>
                <a:gd name="connsiteY517" fmla="*/ 44280 h 305532"/>
                <a:gd name="connsiteX518" fmla="*/ 703314 w 1568988"/>
                <a:gd name="connsiteY518" fmla="*/ 44280 h 305532"/>
                <a:gd name="connsiteX519" fmla="*/ 703314 w 1568988"/>
                <a:gd name="connsiteY519" fmla="*/ 48708 h 305532"/>
                <a:gd name="connsiteX520" fmla="*/ 712170 w 1568988"/>
                <a:gd name="connsiteY520" fmla="*/ 59778 h 305532"/>
                <a:gd name="connsiteX521" fmla="*/ 716598 w 1568988"/>
                <a:gd name="connsiteY521" fmla="*/ 59778 h 305532"/>
                <a:gd name="connsiteX522" fmla="*/ 716598 w 1568988"/>
                <a:gd name="connsiteY522" fmla="*/ 59778 h 305532"/>
                <a:gd name="connsiteX523" fmla="*/ 707742 w 1568988"/>
                <a:gd name="connsiteY523" fmla="*/ 64206 h 305532"/>
                <a:gd name="connsiteX524" fmla="*/ 707742 w 1568988"/>
                <a:gd name="connsiteY524" fmla="*/ 64206 h 305532"/>
                <a:gd name="connsiteX525" fmla="*/ 707742 w 1568988"/>
                <a:gd name="connsiteY525" fmla="*/ 64206 h 305532"/>
                <a:gd name="connsiteX526" fmla="*/ 698148 w 1568988"/>
                <a:gd name="connsiteY526" fmla="*/ 53136 h 305532"/>
                <a:gd name="connsiteX527" fmla="*/ 694458 w 1568988"/>
                <a:gd name="connsiteY527" fmla="*/ 53136 h 305532"/>
                <a:gd name="connsiteX528" fmla="*/ 694458 w 1568988"/>
                <a:gd name="connsiteY528" fmla="*/ 53136 h 305532"/>
                <a:gd name="connsiteX529" fmla="*/ 687078 w 1568988"/>
                <a:gd name="connsiteY529" fmla="*/ 59778 h 305532"/>
                <a:gd name="connsiteX530" fmla="*/ 687078 w 1568988"/>
                <a:gd name="connsiteY530" fmla="*/ 59778 h 305532"/>
                <a:gd name="connsiteX531" fmla="*/ 686340 w 1568988"/>
                <a:gd name="connsiteY531" fmla="*/ 64206 h 305532"/>
                <a:gd name="connsiteX532" fmla="*/ 696672 w 1568988"/>
                <a:gd name="connsiteY532" fmla="*/ 73062 h 305532"/>
                <a:gd name="connsiteX533" fmla="*/ 696672 w 1568988"/>
                <a:gd name="connsiteY533" fmla="*/ 73062 h 305532"/>
                <a:gd name="connsiteX534" fmla="*/ 696672 w 1568988"/>
                <a:gd name="connsiteY534" fmla="*/ 63468 h 305532"/>
                <a:gd name="connsiteX535" fmla="*/ 696672 w 1568988"/>
                <a:gd name="connsiteY535" fmla="*/ 63468 h 305532"/>
                <a:gd name="connsiteX536" fmla="*/ 696672 w 1568988"/>
                <a:gd name="connsiteY536" fmla="*/ 68634 h 305532"/>
                <a:gd name="connsiteX537" fmla="*/ 685602 w 1568988"/>
                <a:gd name="connsiteY537" fmla="*/ 81180 h 305532"/>
                <a:gd name="connsiteX538" fmla="*/ 685602 w 1568988"/>
                <a:gd name="connsiteY538" fmla="*/ 81180 h 305532"/>
                <a:gd name="connsiteX539" fmla="*/ 685602 w 1568988"/>
                <a:gd name="connsiteY539" fmla="*/ 76752 h 305532"/>
                <a:gd name="connsiteX540" fmla="*/ 683388 w 1568988"/>
                <a:gd name="connsiteY540" fmla="*/ 64206 h 305532"/>
                <a:gd name="connsiteX541" fmla="*/ 678960 w 1568988"/>
                <a:gd name="connsiteY541" fmla="*/ 64206 h 305532"/>
                <a:gd name="connsiteX542" fmla="*/ 678960 w 1568988"/>
                <a:gd name="connsiteY542" fmla="*/ 64206 h 305532"/>
                <a:gd name="connsiteX543" fmla="*/ 671580 w 1568988"/>
                <a:gd name="connsiteY543" fmla="*/ 79704 h 305532"/>
                <a:gd name="connsiteX544" fmla="*/ 680436 w 1568988"/>
                <a:gd name="connsiteY544" fmla="*/ 74538 h 305532"/>
                <a:gd name="connsiteX545" fmla="*/ 680436 w 1568988"/>
                <a:gd name="connsiteY545" fmla="*/ 81918 h 305532"/>
                <a:gd name="connsiteX546" fmla="*/ 680436 w 1568988"/>
                <a:gd name="connsiteY546" fmla="*/ 81918 h 305532"/>
                <a:gd name="connsiteX547" fmla="*/ 688554 w 1568988"/>
                <a:gd name="connsiteY547" fmla="*/ 81918 h 305532"/>
                <a:gd name="connsiteX548" fmla="*/ 688554 w 1568988"/>
                <a:gd name="connsiteY548" fmla="*/ 92250 h 305532"/>
                <a:gd name="connsiteX549" fmla="*/ 681912 w 1568988"/>
                <a:gd name="connsiteY549" fmla="*/ 102582 h 305532"/>
                <a:gd name="connsiteX550" fmla="*/ 681912 w 1568988"/>
                <a:gd name="connsiteY550" fmla="*/ 102582 h 305532"/>
                <a:gd name="connsiteX551" fmla="*/ 681912 w 1568988"/>
                <a:gd name="connsiteY551" fmla="*/ 102582 h 305532"/>
                <a:gd name="connsiteX552" fmla="*/ 670104 w 1568988"/>
                <a:gd name="connsiteY552" fmla="*/ 95202 h 305532"/>
                <a:gd name="connsiteX553" fmla="*/ 666414 w 1568988"/>
                <a:gd name="connsiteY553" fmla="*/ 95202 h 305532"/>
                <a:gd name="connsiteX554" fmla="*/ 664200 w 1568988"/>
                <a:gd name="connsiteY554" fmla="*/ 95202 h 305532"/>
                <a:gd name="connsiteX555" fmla="*/ 660510 w 1568988"/>
                <a:gd name="connsiteY555" fmla="*/ 101844 h 305532"/>
                <a:gd name="connsiteX556" fmla="*/ 660510 w 1568988"/>
                <a:gd name="connsiteY556" fmla="*/ 101844 h 305532"/>
                <a:gd name="connsiteX557" fmla="*/ 660510 w 1568988"/>
                <a:gd name="connsiteY557" fmla="*/ 101844 h 305532"/>
                <a:gd name="connsiteX558" fmla="*/ 670104 w 1568988"/>
                <a:gd name="connsiteY558" fmla="*/ 101844 h 305532"/>
                <a:gd name="connsiteX559" fmla="*/ 678222 w 1568988"/>
                <a:gd name="connsiteY559" fmla="*/ 101844 h 305532"/>
                <a:gd name="connsiteX560" fmla="*/ 673794 w 1568988"/>
                <a:gd name="connsiteY560" fmla="*/ 93726 h 305532"/>
                <a:gd name="connsiteX561" fmla="*/ 664200 w 1568988"/>
                <a:gd name="connsiteY561" fmla="*/ 94464 h 305532"/>
                <a:gd name="connsiteX562" fmla="*/ 664200 w 1568988"/>
                <a:gd name="connsiteY562" fmla="*/ 94464 h 305532"/>
                <a:gd name="connsiteX563" fmla="*/ 664200 w 1568988"/>
                <a:gd name="connsiteY563" fmla="*/ 94464 h 305532"/>
                <a:gd name="connsiteX564" fmla="*/ 664200 w 1568988"/>
                <a:gd name="connsiteY564" fmla="*/ 87084 h 305532"/>
                <a:gd name="connsiteX565" fmla="*/ 664200 w 1568988"/>
                <a:gd name="connsiteY565" fmla="*/ 87084 h 305532"/>
                <a:gd name="connsiteX566" fmla="*/ 664200 w 1568988"/>
                <a:gd name="connsiteY566" fmla="*/ 87084 h 305532"/>
                <a:gd name="connsiteX567" fmla="*/ 673794 w 1568988"/>
                <a:gd name="connsiteY567" fmla="*/ 90774 h 305532"/>
                <a:gd name="connsiteX568" fmla="*/ 678222 w 1568988"/>
                <a:gd name="connsiteY568" fmla="*/ 101106 h 305532"/>
                <a:gd name="connsiteX569" fmla="*/ 667890 w 1568988"/>
                <a:gd name="connsiteY569" fmla="*/ 107010 h 305532"/>
                <a:gd name="connsiteX570" fmla="*/ 659772 w 1568988"/>
                <a:gd name="connsiteY570" fmla="*/ 108486 h 305532"/>
                <a:gd name="connsiteX571" fmla="*/ 659772 w 1568988"/>
                <a:gd name="connsiteY571" fmla="*/ 108486 h 305532"/>
                <a:gd name="connsiteX572" fmla="*/ 659772 w 1568988"/>
                <a:gd name="connsiteY572" fmla="*/ 108486 h 305532"/>
                <a:gd name="connsiteX573" fmla="*/ 653868 w 1568988"/>
                <a:gd name="connsiteY573" fmla="*/ 122508 h 305532"/>
                <a:gd name="connsiteX574" fmla="*/ 661248 w 1568988"/>
                <a:gd name="connsiteY574" fmla="*/ 115128 h 305532"/>
                <a:gd name="connsiteX575" fmla="*/ 664200 w 1568988"/>
                <a:gd name="connsiteY575" fmla="*/ 123246 h 305532"/>
                <a:gd name="connsiteX576" fmla="*/ 664200 w 1568988"/>
                <a:gd name="connsiteY576" fmla="*/ 123246 h 305532"/>
                <a:gd name="connsiteX577" fmla="*/ 670104 w 1568988"/>
                <a:gd name="connsiteY577" fmla="*/ 123246 h 305532"/>
                <a:gd name="connsiteX578" fmla="*/ 670104 w 1568988"/>
                <a:gd name="connsiteY578" fmla="*/ 123246 h 305532"/>
                <a:gd name="connsiteX579" fmla="*/ 670104 w 1568988"/>
                <a:gd name="connsiteY579" fmla="*/ 123246 h 305532"/>
                <a:gd name="connsiteX580" fmla="*/ 670104 w 1568988"/>
                <a:gd name="connsiteY580" fmla="*/ 133578 h 305532"/>
                <a:gd name="connsiteX581" fmla="*/ 670104 w 1568988"/>
                <a:gd name="connsiteY581" fmla="*/ 133578 h 305532"/>
                <a:gd name="connsiteX582" fmla="*/ 670104 w 1568988"/>
                <a:gd name="connsiteY582" fmla="*/ 133578 h 305532"/>
                <a:gd name="connsiteX583" fmla="*/ 656820 w 1568988"/>
                <a:gd name="connsiteY583" fmla="*/ 133578 h 305532"/>
                <a:gd name="connsiteX584" fmla="*/ 656820 w 1568988"/>
                <a:gd name="connsiteY584" fmla="*/ 133578 h 305532"/>
                <a:gd name="connsiteX585" fmla="*/ 656820 w 1568988"/>
                <a:gd name="connsiteY585" fmla="*/ 133578 h 305532"/>
                <a:gd name="connsiteX586" fmla="*/ 649440 w 1568988"/>
                <a:gd name="connsiteY586" fmla="*/ 138006 h 305532"/>
                <a:gd name="connsiteX587" fmla="*/ 655344 w 1568988"/>
                <a:gd name="connsiteY587" fmla="*/ 138006 h 305532"/>
                <a:gd name="connsiteX588" fmla="*/ 655344 w 1568988"/>
                <a:gd name="connsiteY588" fmla="*/ 138006 h 305532"/>
                <a:gd name="connsiteX589" fmla="*/ 650178 w 1568988"/>
                <a:gd name="connsiteY589" fmla="*/ 146124 h 305532"/>
                <a:gd name="connsiteX590" fmla="*/ 650178 w 1568988"/>
                <a:gd name="connsiteY590" fmla="*/ 146124 h 305532"/>
                <a:gd name="connsiteX591" fmla="*/ 656082 w 1568988"/>
                <a:gd name="connsiteY591" fmla="*/ 146124 h 305532"/>
                <a:gd name="connsiteX592" fmla="*/ 656082 w 1568988"/>
                <a:gd name="connsiteY592" fmla="*/ 140958 h 305532"/>
                <a:gd name="connsiteX593" fmla="*/ 656082 w 1568988"/>
                <a:gd name="connsiteY593" fmla="*/ 138006 h 305532"/>
                <a:gd name="connsiteX594" fmla="*/ 664200 w 1568988"/>
                <a:gd name="connsiteY594" fmla="*/ 138006 h 305532"/>
                <a:gd name="connsiteX595" fmla="*/ 664200 w 1568988"/>
                <a:gd name="connsiteY595" fmla="*/ 147600 h 305532"/>
                <a:gd name="connsiteX596" fmla="*/ 664200 w 1568988"/>
                <a:gd name="connsiteY596" fmla="*/ 147600 h 305532"/>
                <a:gd name="connsiteX597" fmla="*/ 664200 w 1568988"/>
                <a:gd name="connsiteY597" fmla="*/ 147600 h 305532"/>
                <a:gd name="connsiteX598" fmla="*/ 664200 w 1568988"/>
                <a:gd name="connsiteY598" fmla="*/ 138006 h 305532"/>
                <a:gd name="connsiteX599" fmla="*/ 664200 w 1568988"/>
                <a:gd name="connsiteY599" fmla="*/ 138006 h 305532"/>
                <a:gd name="connsiteX600" fmla="*/ 669366 w 1568988"/>
                <a:gd name="connsiteY600" fmla="*/ 138006 h 305532"/>
                <a:gd name="connsiteX601" fmla="*/ 669366 w 1568988"/>
                <a:gd name="connsiteY601" fmla="*/ 155718 h 305532"/>
                <a:gd name="connsiteX602" fmla="*/ 669366 w 1568988"/>
                <a:gd name="connsiteY602" fmla="*/ 155718 h 305532"/>
                <a:gd name="connsiteX603" fmla="*/ 669366 w 1568988"/>
                <a:gd name="connsiteY603" fmla="*/ 155718 h 305532"/>
                <a:gd name="connsiteX604" fmla="*/ 652392 w 1568988"/>
                <a:gd name="connsiteY604" fmla="*/ 155718 h 305532"/>
                <a:gd name="connsiteX605" fmla="*/ 652392 w 1568988"/>
                <a:gd name="connsiteY605" fmla="*/ 155718 h 305532"/>
                <a:gd name="connsiteX606" fmla="*/ 652392 w 1568988"/>
                <a:gd name="connsiteY606" fmla="*/ 155718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</a:cxnLst>
              <a:rect l="l" t="t" r="r" b="b"/>
              <a:pathLst>
                <a:path w="1568988" h="305532">
                  <a:moveTo>
                    <a:pt x="0" y="305532"/>
                  </a:moveTo>
                  <a:lnTo>
                    <a:pt x="1568988" y="305532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653130" y="182286"/>
                  </a:moveTo>
                  <a:lnTo>
                    <a:pt x="653130" y="182286"/>
                  </a:lnTo>
                  <a:lnTo>
                    <a:pt x="653130" y="169740"/>
                  </a:lnTo>
                  <a:cubicBezTo>
                    <a:pt x="653130" y="165312"/>
                    <a:pt x="653130" y="162360"/>
                    <a:pt x="657558" y="162360"/>
                  </a:cubicBezTo>
                  <a:cubicBezTo>
                    <a:pt x="661986" y="162360"/>
                    <a:pt x="662724" y="162360"/>
                    <a:pt x="663462" y="166788"/>
                  </a:cubicBezTo>
                  <a:lnTo>
                    <a:pt x="663462" y="166788"/>
                  </a:lnTo>
                  <a:lnTo>
                    <a:pt x="663462" y="166788"/>
                  </a:lnTo>
                  <a:cubicBezTo>
                    <a:pt x="663462" y="166788"/>
                    <a:pt x="667152" y="166788"/>
                    <a:pt x="667152" y="161622"/>
                  </a:cubicBezTo>
                  <a:lnTo>
                    <a:pt x="667152" y="161622"/>
                  </a:lnTo>
                  <a:lnTo>
                    <a:pt x="667152" y="169002"/>
                  </a:lnTo>
                  <a:lnTo>
                    <a:pt x="667152" y="169002"/>
                  </a:lnTo>
                  <a:lnTo>
                    <a:pt x="667152" y="169002"/>
                  </a:lnTo>
                  <a:cubicBezTo>
                    <a:pt x="667152" y="169002"/>
                    <a:pt x="667152" y="169002"/>
                    <a:pt x="667152" y="173430"/>
                  </a:cubicBezTo>
                  <a:lnTo>
                    <a:pt x="673794" y="173430"/>
                  </a:lnTo>
                  <a:cubicBezTo>
                    <a:pt x="673794" y="173430"/>
                    <a:pt x="673794" y="173430"/>
                    <a:pt x="673794" y="173430"/>
                  </a:cubicBezTo>
                  <a:lnTo>
                    <a:pt x="673794" y="173430"/>
                  </a:lnTo>
                  <a:lnTo>
                    <a:pt x="673794" y="184500"/>
                  </a:lnTo>
                  <a:lnTo>
                    <a:pt x="673794" y="184500"/>
                  </a:lnTo>
                  <a:cubicBezTo>
                    <a:pt x="673794" y="184500"/>
                    <a:pt x="673794" y="184500"/>
                    <a:pt x="673794" y="184500"/>
                  </a:cubicBezTo>
                  <a:lnTo>
                    <a:pt x="659772" y="184500"/>
                  </a:lnTo>
                  <a:cubicBezTo>
                    <a:pt x="659772" y="184500"/>
                    <a:pt x="653130" y="180072"/>
                    <a:pt x="653130" y="182286"/>
                  </a:cubicBezTo>
                  <a:close/>
                  <a:moveTo>
                    <a:pt x="664200" y="188928"/>
                  </a:moveTo>
                  <a:lnTo>
                    <a:pt x="664200" y="188928"/>
                  </a:lnTo>
                  <a:cubicBezTo>
                    <a:pt x="663058" y="189587"/>
                    <a:pt x="661652" y="189587"/>
                    <a:pt x="660510" y="188928"/>
                  </a:cubicBezTo>
                  <a:cubicBezTo>
                    <a:pt x="660510" y="188928"/>
                    <a:pt x="660510" y="188928"/>
                    <a:pt x="660510" y="188928"/>
                  </a:cubicBezTo>
                  <a:cubicBezTo>
                    <a:pt x="660510" y="188928"/>
                    <a:pt x="664200" y="187452"/>
                    <a:pt x="664200" y="188928"/>
                  </a:cubicBezTo>
                  <a:close/>
                  <a:moveTo>
                    <a:pt x="664200" y="211806"/>
                  </a:moveTo>
                  <a:lnTo>
                    <a:pt x="664200" y="211806"/>
                  </a:lnTo>
                  <a:cubicBezTo>
                    <a:pt x="664200" y="211806"/>
                    <a:pt x="664200" y="211806"/>
                    <a:pt x="664200" y="211806"/>
                  </a:cubicBezTo>
                  <a:lnTo>
                    <a:pt x="664200" y="211806"/>
                  </a:lnTo>
                  <a:lnTo>
                    <a:pt x="664200" y="211806"/>
                  </a:lnTo>
                  <a:lnTo>
                    <a:pt x="664200" y="201474"/>
                  </a:lnTo>
                  <a:lnTo>
                    <a:pt x="664200" y="201474"/>
                  </a:lnTo>
                  <a:cubicBezTo>
                    <a:pt x="664200" y="201474"/>
                    <a:pt x="664200" y="201474"/>
                    <a:pt x="664200" y="201474"/>
                  </a:cubicBezTo>
                  <a:lnTo>
                    <a:pt x="664200" y="201474"/>
                  </a:lnTo>
                  <a:lnTo>
                    <a:pt x="664200" y="194832"/>
                  </a:lnTo>
                  <a:lnTo>
                    <a:pt x="664200" y="194832"/>
                  </a:lnTo>
                  <a:cubicBezTo>
                    <a:pt x="666027" y="195887"/>
                    <a:pt x="668277" y="195887"/>
                    <a:pt x="670104" y="194832"/>
                  </a:cubicBezTo>
                  <a:lnTo>
                    <a:pt x="686340" y="194832"/>
                  </a:lnTo>
                  <a:lnTo>
                    <a:pt x="686340" y="194832"/>
                  </a:lnTo>
                  <a:lnTo>
                    <a:pt x="670104" y="211806"/>
                  </a:lnTo>
                  <a:cubicBezTo>
                    <a:pt x="670104" y="211806"/>
                    <a:pt x="670104" y="211806"/>
                    <a:pt x="670104" y="216972"/>
                  </a:cubicBezTo>
                  <a:lnTo>
                    <a:pt x="664200" y="216972"/>
                  </a:lnTo>
                  <a:close/>
                  <a:moveTo>
                    <a:pt x="685602" y="242802"/>
                  </a:moveTo>
                  <a:lnTo>
                    <a:pt x="685602" y="242802"/>
                  </a:lnTo>
                  <a:lnTo>
                    <a:pt x="676746" y="233946"/>
                  </a:lnTo>
                  <a:lnTo>
                    <a:pt x="676746" y="233946"/>
                  </a:lnTo>
                  <a:cubicBezTo>
                    <a:pt x="676746" y="233946"/>
                    <a:pt x="676746" y="233946"/>
                    <a:pt x="681174" y="233946"/>
                  </a:cubicBezTo>
                  <a:lnTo>
                    <a:pt x="692982" y="225090"/>
                  </a:lnTo>
                  <a:lnTo>
                    <a:pt x="673794" y="230994"/>
                  </a:lnTo>
                  <a:lnTo>
                    <a:pt x="673794" y="230994"/>
                  </a:lnTo>
                  <a:lnTo>
                    <a:pt x="684864" y="211806"/>
                  </a:lnTo>
                  <a:lnTo>
                    <a:pt x="675270" y="218448"/>
                  </a:lnTo>
                  <a:cubicBezTo>
                    <a:pt x="671580" y="218448"/>
                    <a:pt x="671580" y="218448"/>
                    <a:pt x="675270" y="224352"/>
                  </a:cubicBezTo>
                  <a:lnTo>
                    <a:pt x="675270" y="224352"/>
                  </a:lnTo>
                  <a:lnTo>
                    <a:pt x="675270" y="217710"/>
                  </a:lnTo>
                  <a:lnTo>
                    <a:pt x="675270" y="217710"/>
                  </a:lnTo>
                  <a:cubicBezTo>
                    <a:pt x="675270" y="217710"/>
                    <a:pt x="675270" y="217710"/>
                    <a:pt x="681174" y="217710"/>
                  </a:cubicBezTo>
                  <a:lnTo>
                    <a:pt x="683388" y="211806"/>
                  </a:lnTo>
                  <a:cubicBezTo>
                    <a:pt x="683388" y="211806"/>
                    <a:pt x="683388" y="211806"/>
                    <a:pt x="683388" y="211806"/>
                  </a:cubicBezTo>
                  <a:lnTo>
                    <a:pt x="683388" y="211806"/>
                  </a:lnTo>
                  <a:lnTo>
                    <a:pt x="688554" y="219186"/>
                  </a:lnTo>
                  <a:lnTo>
                    <a:pt x="680436" y="230994"/>
                  </a:lnTo>
                  <a:lnTo>
                    <a:pt x="693720" y="226566"/>
                  </a:lnTo>
                  <a:lnTo>
                    <a:pt x="698886" y="233208"/>
                  </a:lnTo>
                  <a:lnTo>
                    <a:pt x="698886" y="233208"/>
                  </a:lnTo>
                  <a:cubicBezTo>
                    <a:pt x="698886" y="233208"/>
                    <a:pt x="698886" y="233208"/>
                    <a:pt x="695196" y="233208"/>
                  </a:cubicBezTo>
                  <a:lnTo>
                    <a:pt x="683388" y="241326"/>
                  </a:lnTo>
                  <a:cubicBezTo>
                    <a:pt x="683388" y="241326"/>
                    <a:pt x="682650" y="239850"/>
                    <a:pt x="684126" y="242064"/>
                  </a:cubicBezTo>
                  <a:close/>
                  <a:moveTo>
                    <a:pt x="693720" y="206640"/>
                  </a:moveTo>
                  <a:lnTo>
                    <a:pt x="785970" y="47232"/>
                  </a:lnTo>
                  <a:lnTo>
                    <a:pt x="878220" y="206640"/>
                  </a:lnTo>
                  <a:close/>
                  <a:moveTo>
                    <a:pt x="688554" y="247230"/>
                  </a:moveTo>
                  <a:lnTo>
                    <a:pt x="688554" y="247230"/>
                  </a:lnTo>
                  <a:cubicBezTo>
                    <a:pt x="688554" y="247230"/>
                    <a:pt x="688554" y="247230"/>
                    <a:pt x="688554" y="247230"/>
                  </a:cubicBezTo>
                  <a:lnTo>
                    <a:pt x="698148" y="236160"/>
                  </a:lnTo>
                  <a:cubicBezTo>
                    <a:pt x="698148" y="236160"/>
                    <a:pt x="698148" y="236160"/>
                    <a:pt x="698148" y="236160"/>
                  </a:cubicBezTo>
                  <a:lnTo>
                    <a:pt x="698148" y="236160"/>
                  </a:lnTo>
                  <a:lnTo>
                    <a:pt x="711432" y="247968"/>
                  </a:lnTo>
                  <a:lnTo>
                    <a:pt x="711432" y="253134"/>
                  </a:lnTo>
                  <a:lnTo>
                    <a:pt x="711432" y="253134"/>
                  </a:lnTo>
                  <a:cubicBezTo>
                    <a:pt x="712581" y="250293"/>
                    <a:pt x="712581" y="247119"/>
                    <a:pt x="711432" y="244278"/>
                  </a:cubicBezTo>
                  <a:cubicBezTo>
                    <a:pt x="711432" y="244278"/>
                    <a:pt x="711432" y="244278"/>
                    <a:pt x="707004" y="244278"/>
                  </a:cubicBezTo>
                  <a:lnTo>
                    <a:pt x="707004" y="248706"/>
                  </a:lnTo>
                  <a:lnTo>
                    <a:pt x="707004" y="248706"/>
                  </a:lnTo>
                  <a:cubicBezTo>
                    <a:pt x="707004" y="248706"/>
                    <a:pt x="707004" y="248706"/>
                    <a:pt x="712908" y="248706"/>
                  </a:cubicBezTo>
                  <a:lnTo>
                    <a:pt x="712908" y="248706"/>
                  </a:lnTo>
                  <a:lnTo>
                    <a:pt x="707742" y="255348"/>
                  </a:lnTo>
                  <a:lnTo>
                    <a:pt x="707742" y="255348"/>
                  </a:lnTo>
                  <a:cubicBezTo>
                    <a:pt x="709372" y="254125"/>
                    <a:pt x="709703" y="251812"/>
                    <a:pt x="708480" y="250182"/>
                  </a:cubicBezTo>
                  <a:cubicBezTo>
                    <a:pt x="708270" y="249902"/>
                    <a:pt x="708022" y="249654"/>
                    <a:pt x="707742" y="249444"/>
                  </a:cubicBezTo>
                  <a:lnTo>
                    <a:pt x="707742" y="249444"/>
                  </a:lnTo>
                  <a:lnTo>
                    <a:pt x="703314" y="254610"/>
                  </a:lnTo>
                  <a:lnTo>
                    <a:pt x="703314" y="254610"/>
                  </a:lnTo>
                  <a:cubicBezTo>
                    <a:pt x="706598" y="256094"/>
                    <a:pt x="710362" y="256094"/>
                    <a:pt x="713646" y="254610"/>
                  </a:cubicBezTo>
                  <a:lnTo>
                    <a:pt x="713646" y="254610"/>
                  </a:lnTo>
                  <a:lnTo>
                    <a:pt x="708480" y="254610"/>
                  </a:lnTo>
                  <a:close/>
                  <a:moveTo>
                    <a:pt x="723978" y="273798"/>
                  </a:moveTo>
                  <a:lnTo>
                    <a:pt x="718074" y="273798"/>
                  </a:lnTo>
                  <a:lnTo>
                    <a:pt x="718074" y="262728"/>
                  </a:lnTo>
                  <a:cubicBezTo>
                    <a:pt x="718074" y="258300"/>
                    <a:pt x="718074" y="257562"/>
                    <a:pt x="718074" y="256824"/>
                  </a:cubicBezTo>
                  <a:lnTo>
                    <a:pt x="718074" y="261990"/>
                  </a:lnTo>
                  <a:cubicBezTo>
                    <a:pt x="718074" y="261990"/>
                    <a:pt x="718074" y="261990"/>
                    <a:pt x="718074" y="266418"/>
                  </a:cubicBezTo>
                  <a:lnTo>
                    <a:pt x="718074" y="266418"/>
                  </a:lnTo>
                  <a:lnTo>
                    <a:pt x="709218" y="260514"/>
                  </a:lnTo>
                  <a:lnTo>
                    <a:pt x="709218" y="260514"/>
                  </a:lnTo>
                  <a:cubicBezTo>
                    <a:pt x="709218" y="260514"/>
                    <a:pt x="709218" y="260514"/>
                    <a:pt x="709218" y="260514"/>
                  </a:cubicBezTo>
                  <a:lnTo>
                    <a:pt x="716598" y="248706"/>
                  </a:lnTo>
                  <a:cubicBezTo>
                    <a:pt x="716598" y="248706"/>
                    <a:pt x="716598" y="248706"/>
                    <a:pt x="716598" y="244278"/>
                  </a:cubicBezTo>
                  <a:lnTo>
                    <a:pt x="716598" y="244278"/>
                  </a:lnTo>
                  <a:lnTo>
                    <a:pt x="727668" y="250920"/>
                  </a:lnTo>
                  <a:cubicBezTo>
                    <a:pt x="731358" y="250920"/>
                    <a:pt x="732096" y="256824"/>
                    <a:pt x="727668" y="259776"/>
                  </a:cubicBezTo>
                  <a:cubicBezTo>
                    <a:pt x="723240" y="262728"/>
                    <a:pt x="722502" y="259776"/>
                    <a:pt x="720288" y="259776"/>
                  </a:cubicBezTo>
                  <a:lnTo>
                    <a:pt x="720288" y="266418"/>
                  </a:lnTo>
                  <a:cubicBezTo>
                    <a:pt x="718785" y="268099"/>
                    <a:pt x="718785" y="270641"/>
                    <a:pt x="720288" y="272322"/>
                  </a:cubicBezTo>
                  <a:close/>
                  <a:moveTo>
                    <a:pt x="735048" y="278226"/>
                  </a:moveTo>
                  <a:lnTo>
                    <a:pt x="725454" y="273798"/>
                  </a:lnTo>
                  <a:lnTo>
                    <a:pt x="725454" y="273798"/>
                  </a:lnTo>
                  <a:cubicBezTo>
                    <a:pt x="725454" y="273798"/>
                    <a:pt x="725454" y="273798"/>
                    <a:pt x="725454" y="273798"/>
                  </a:cubicBezTo>
                  <a:lnTo>
                    <a:pt x="731358" y="261252"/>
                  </a:lnTo>
                  <a:cubicBezTo>
                    <a:pt x="731358" y="261252"/>
                    <a:pt x="731358" y="261252"/>
                    <a:pt x="731358" y="261252"/>
                  </a:cubicBezTo>
                  <a:lnTo>
                    <a:pt x="731358" y="261252"/>
                  </a:lnTo>
                  <a:lnTo>
                    <a:pt x="740214" y="265680"/>
                  </a:lnTo>
                  <a:lnTo>
                    <a:pt x="740214" y="265680"/>
                  </a:lnTo>
                  <a:cubicBezTo>
                    <a:pt x="740214" y="265680"/>
                    <a:pt x="740214" y="265680"/>
                    <a:pt x="736524" y="265680"/>
                  </a:cubicBezTo>
                  <a:lnTo>
                    <a:pt x="730620" y="278964"/>
                  </a:lnTo>
                  <a:cubicBezTo>
                    <a:pt x="730620" y="278964"/>
                    <a:pt x="730620" y="278964"/>
                    <a:pt x="730620" y="278964"/>
                  </a:cubicBezTo>
                  <a:close/>
                  <a:moveTo>
                    <a:pt x="744642" y="282654"/>
                  </a:moveTo>
                  <a:cubicBezTo>
                    <a:pt x="738974" y="280573"/>
                    <a:pt x="736020" y="274335"/>
                    <a:pt x="738000" y="268632"/>
                  </a:cubicBezTo>
                  <a:cubicBezTo>
                    <a:pt x="738959" y="263007"/>
                    <a:pt x="744295" y="259225"/>
                    <a:pt x="749926" y="260186"/>
                  </a:cubicBezTo>
                  <a:cubicBezTo>
                    <a:pt x="750384" y="260264"/>
                    <a:pt x="750841" y="260374"/>
                    <a:pt x="751284" y="260514"/>
                  </a:cubicBezTo>
                  <a:lnTo>
                    <a:pt x="751284" y="260514"/>
                  </a:lnTo>
                  <a:lnTo>
                    <a:pt x="751284" y="260514"/>
                  </a:lnTo>
                  <a:lnTo>
                    <a:pt x="751284" y="260514"/>
                  </a:lnTo>
                  <a:lnTo>
                    <a:pt x="751284" y="267156"/>
                  </a:lnTo>
                  <a:lnTo>
                    <a:pt x="751284" y="267156"/>
                  </a:lnTo>
                  <a:cubicBezTo>
                    <a:pt x="750790" y="263839"/>
                    <a:pt x="748915" y="260888"/>
                    <a:pt x="746118" y="259038"/>
                  </a:cubicBezTo>
                  <a:cubicBezTo>
                    <a:pt x="741690" y="259038"/>
                    <a:pt x="739476" y="259038"/>
                    <a:pt x="738000" y="266418"/>
                  </a:cubicBezTo>
                  <a:cubicBezTo>
                    <a:pt x="734993" y="269780"/>
                    <a:pt x="734993" y="274864"/>
                    <a:pt x="738000" y="278226"/>
                  </a:cubicBezTo>
                  <a:cubicBezTo>
                    <a:pt x="740362" y="279210"/>
                    <a:pt x="743018" y="279210"/>
                    <a:pt x="745380" y="278226"/>
                  </a:cubicBezTo>
                  <a:lnTo>
                    <a:pt x="745380" y="278226"/>
                  </a:lnTo>
                  <a:cubicBezTo>
                    <a:pt x="745624" y="280879"/>
                    <a:pt x="744827" y="283523"/>
                    <a:pt x="743166" y="285606"/>
                  </a:cubicBezTo>
                  <a:close/>
                  <a:moveTo>
                    <a:pt x="775638" y="288558"/>
                  </a:moveTo>
                  <a:lnTo>
                    <a:pt x="765306" y="288558"/>
                  </a:lnTo>
                  <a:lnTo>
                    <a:pt x="765306" y="285606"/>
                  </a:lnTo>
                  <a:cubicBezTo>
                    <a:pt x="765306" y="285606"/>
                    <a:pt x="765306" y="285606"/>
                    <a:pt x="765306" y="285606"/>
                  </a:cubicBezTo>
                  <a:lnTo>
                    <a:pt x="765306" y="278964"/>
                  </a:lnTo>
                  <a:lnTo>
                    <a:pt x="757926" y="278964"/>
                  </a:lnTo>
                  <a:lnTo>
                    <a:pt x="757926" y="278964"/>
                  </a:lnTo>
                  <a:cubicBezTo>
                    <a:pt x="757926" y="278964"/>
                    <a:pt x="757926" y="278964"/>
                    <a:pt x="757926" y="278964"/>
                  </a:cubicBezTo>
                  <a:lnTo>
                    <a:pt x="749808" y="278964"/>
                  </a:lnTo>
                  <a:lnTo>
                    <a:pt x="749808" y="285606"/>
                  </a:lnTo>
                  <a:cubicBezTo>
                    <a:pt x="749808" y="285606"/>
                    <a:pt x="753498" y="285606"/>
                    <a:pt x="754974" y="285606"/>
                  </a:cubicBezTo>
                  <a:lnTo>
                    <a:pt x="763092" y="271584"/>
                  </a:lnTo>
                  <a:lnTo>
                    <a:pt x="767520" y="271584"/>
                  </a:lnTo>
                  <a:lnTo>
                    <a:pt x="767520" y="290034"/>
                  </a:lnTo>
                  <a:cubicBezTo>
                    <a:pt x="767520" y="290034"/>
                    <a:pt x="767520" y="290034"/>
                    <a:pt x="767520" y="290034"/>
                  </a:cubicBezTo>
                  <a:close/>
                  <a:moveTo>
                    <a:pt x="794826" y="288558"/>
                  </a:moveTo>
                  <a:cubicBezTo>
                    <a:pt x="789542" y="288965"/>
                    <a:pt x="784929" y="285013"/>
                    <a:pt x="784524" y="279731"/>
                  </a:cubicBezTo>
                  <a:cubicBezTo>
                    <a:pt x="784501" y="279475"/>
                    <a:pt x="784494" y="279220"/>
                    <a:pt x="784494" y="278964"/>
                  </a:cubicBezTo>
                  <a:cubicBezTo>
                    <a:pt x="783173" y="272994"/>
                    <a:pt x="786944" y="267086"/>
                    <a:pt x="792915" y="265767"/>
                  </a:cubicBezTo>
                  <a:cubicBezTo>
                    <a:pt x="793062" y="265735"/>
                    <a:pt x="793202" y="265706"/>
                    <a:pt x="793350" y="265680"/>
                  </a:cubicBezTo>
                  <a:lnTo>
                    <a:pt x="800730" y="265680"/>
                  </a:lnTo>
                  <a:lnTo>
                    <a:pt x="800730" y="272322"/>
                  </a:lnTo>
                  <a:lnTo>
                    <a:pt x="800730" y="272322"/>
                  </a:lnTo>
                  <a:cubicBezTo>
                    <a:pt x="799188" y="269562"/>
                    <a:pt x="796472" y="267659"/>
                    <a:pt x="793350" y="267156"/>
                  </a:cubicBezTo>
                  <a:cubicBezTo>
                    <a:pt x="788922" y="267156"/>
                    <a:pt x="788184" y="273060"/>
                    <a:pt x="788184" y="276750"/>
                  </a:cubicBezTo>
                  <a:cubicBezTo>
                    <a:pt x="788184" y="280440"/>
                    <a:pt x="792612" y="286344"/>
                    <a:pt x="795564" y="286344"/>
                  </a:cubicBezTo>
                  <a:cubicBezTo>
                    <a:pt x="798287" y="285751"/>
                    <a:pt x="800516" y="283799"/>
                    <a:pt x="801468" y="281178"/>
                  </a:cubicBezTo>
                  <a:lnTo>
                    <a:pt x="801468" y="281178"/>
                  </a:lnTo>
                  <a:cubicBezTo>
                    <a:pt x="799808" y="284061"/>
                    <a:pt x="796671" y="285772"/>
                    <a:pt x="793350" y="285606"/>
                  </a:cubicBezTo>
                  <a:close/>
                  <a:moveTo>
                    <a:pt x="824346" y="282654"/>
                  </a:moveTo>
                  <a:lnTo>
                    <a:pt x="805158" y="285606"/>
                  </a:lnTo>
                  <a:lnTo>
                    <a:pt x="805158" y="285606"/>
                  </a:lnTo>
                  <a:cubicBezTo>
                    <a:pt x="805158" y="285606"/>
                    <a:pt x="805158" y="285606"/>
                    <a:pt x="805158" y="285606"/>
                  </a:cubicBezTo>
                  <a:lnTo>
                    <a:pt x="805158" y="271584"/>
                  </a:lnTo>
                  <a:cubicBezTo>
                    <a:pt x="805158" y="271584"/>
                    <a:pt x="805158" y="271584"/>
                    <a:pt x="801468" y="271584"/>
                  </a:cubicBezTo>
                  <a:lnTo>
                    <a:pt x="801468" y="271584"/>
                  </a:lnTo>
                  <a:lnTo>
                    <a:pt x="818442" y="271584"/>
                  </a:lnTo>
                  <a:lnTo>
                    <a:pt x="818442" y="276750"/>
                  </a:lnTo>
                  <a:lnTo>
                    <a:pt x="818442" y="276750"/>
                  </a:lnTo>
                  <a:cubicBezTo>
                    <a:pt x="815586" y="275673"/>
                    <a:pt x="812442" y="275673"/>
                    <a:pt x="809586" y="276750"/>
                  </a:cubicBezTo>
                  <a:cubicBezTo>
                    <a:pt x="809586" y="276750"/>
                    <a:pt x="809586" y="276750"/>
                    <a:pt x="809586" y="276750"/>
                  </a:cubicBezTo>
                  <a:lnTo>
                    <a:pt x="809586" y="281916"/>
                  </a:lnTo>
                  <a:lnTo>
                    <a:pt x="809586" y="281916"/>
                  </a:lnTo>
                  <a:cubicBezTo>
                    <a:pt x="809586" y="281916"/>
                    <a:pt x="809586" y="281916"/>
                    <a:pt x="809586" y="277488"/>
                  </a:cubicBezTo>
                  <a:lnTo>
                    <a:pt x="809586" y="277488"/>
                  </a:lnTo>
                  <a:lnTo>
                    <a:pt x="809586" y="286344"/>
                  </a:lnTo>
                  <a:lnTo>
                    <a:pt x="809586" y="286344"/>
                  </a:lnTo>
                  <a:cubicBezTo>
                    <a:pt x="809586" y="286344"/>
                    <a:pt x="809586" y="286344"/>
                    <a:pt x="803682" y="286344"/>
                  </a:cubicBezTo>
                  <a:lnTo>
                    <a:pt x="803682" y="286344"/>
                  </a:lnTo>
                  <a:lnTo>
                    <a:pt x="803682" y="292248"/>
                  </a:lnTo>
                  <a:cubicBezTo>
                    <a:pt x="803682" y="292248"/>
                    <a:pt x="803682" y="292248"/>
                    <a:pt x="803682" y="292248"/>
                  </a:cubicBezTo>
                  <a:cubicBezTo>
                    <a:pt x="807143" y="291168"/>
                    <a:pt x="810058" y="288787"/>
                    <a:pt x="811800" y="285606"/>
                  </a:cubicBezTo>
                  <a:lnTo>
                    <a:pt x="811800" y="285606"/>
                  </a:lnTo>
                  <a:close/>
                  <a:moveTo>
                    <a:pt x="845010" y="274536"/>
                  </a:moveTo>
                  <a:lnTo>
                    <a:pt x="827298" y="264204"/>
                  </a:lnTo>
                  <a:lnTo>
                    <a:pt x="831726" y="274536"/>
                  </a:lnTo>
                  <a:cubicBezTo>
                    <a:pt x="831726" y="274536"/>
                    <a:pt x="831726" y="274536"/>
                    <a:pt x="836892" y="274536"/>
                  </a:cubicBezTo>
                  <a:lnTo>
                    <a:pt x="836892" y="274536"/>
                  </a:lnTo>
                  <a:lnTo>
                    <a:pt x="829512" y="274536"/>
                  </a:lnTo>
                  <a:lnTo>
                    <a:pt x="829512" y="274536"/>
                  </a:lnTo>
                  <a:cubicBezTo>
                    <a:pt x="829512" y="274536"/>
                    <a:pt x="829512" y="274536"/>
                    <a:pt x="829512" y="269370"/>
                  </a:cubicBezTo>
                  <a:lnTo>
                    <a:pt x="824346" y="256824"/>
                  </a:lnTo>
                  <a:lnTo>
                    <a:pt x="820656" y="256824"/>
                  </a:lnTo>
                  <a:lnTo>
                    <a:pt x="820656" y="256824"/>
                  </a:lnTo>
                  <a:lnTo>
                    <a:pt x="827298" y="256824"/>
                  </a:lnTo>
                  <a:lnTo>
                    <a:pt x="842796" y="266418"/>
                  </a:lnTo>
                  <a:lnTo>
                    <a:pt x="838368" y="257562"/>
                  </a:lnTo>
                  <a:cubicBezTo>
                    <a:pt x="838368" y="257562"/>
                    <a:pt x="838368" y="257562"/>
                    <a:pt x="833940" y="257562"/>
                  </a:cubicBezTo>
                  <a:lnTo>
                    <a:pt x="833940" y="257562"/>
                  </a:lnTo>
                  <a:lnTo>
                    <a:pt x="840582" y="257562"/>
                  </a:lnTo>
                  <a:lnTo>
                    <a:pt x="840582" y="257562"/>
                  </a:lnTo>
                  <a:cubicBezTo>
                    <a:pt x="840582" y="257562"/>
                    <a:pt x="840582" y="257562"/>
                    <a:pt x="840582" y="262728"/>
                  </a:cubicBezTo>
                  <a:lnTo>
                    <a:pt x="847224" y="278226"/>
                  </a:lnTo>
                  <a:close/>
                  <a:moveTo>
                    <a:pt x="857556" y="267156"/>
                  </a:moveTo>
                  <a:lnTo>
                    <a:pt x="857556" y="267156"/>
                  </a:lnTo>
                  <a:cubicBezTo>
                    <a:pt x="857556" y="267156"/>
                    <a:pt x="857556" y="267156"/>
                    <a:pt x="857556" y="263466"/>
                  </a:cubicBezTo>
                  <a:lnTo>
                    <a:pt x="848700" y="249444"/>
                  </a:lnTo>
                  <a:cubicBezTo>
                    <a:pt x="847674" y="252052"/>
                    <a:pt x="847674" y="254954"/>
                    <a:pt x="848700" y="257562"/>
                  </a:cubicBezTo>
                  <a:lnTo>
                    <a:pt x="848700" y="257562"/>
                  </a:lnTo>
                  <a:lnTo>
                    <a:pt x="848700" y="251658"/>
                  </a:lnTo>
                  <a:lnTo>
                    <a:pt x="862722" y="242064"/>
                  </a:lnTo>
                  <a:lnTo>
                    <a:pt x="867150" y="242064"/>
                  </a:lnTo>
                  <a:lnTo>
                    <a:pt x="867150" y="242064"/>
                  </a:lnTo>
                  <a:cubicBezTo>
                    <a:pt x="864560" y="240956"/>
                    <a:pt x="861622" y="240956"/>
                    <a:pt x="859032" y="242064"/>
                  </a:cubicBezTo>
                  <a:lnTo>
                    <a:pt x="868626" y="255348"/>
                  </a:lnTo>
                  <a:cubicBezTo>
                    <a:pt x="868626" y="255348"/>
                    <a:pt x="868626" y="255348"/>
                    <a:pt x="872316" y="255348"/>
                  </a:cubicBezTo>
                  <a:lnTo>
                    <a:pt x="872316" y="255348"/>
                  </a:lnTo>
                  <a:close/>
                  <a:moveTo>
                    <a:pt x="885600" y="245016"/>
                  </a:moveTo>
                  <a:lnTo>
                    <a:pt x="885600" y="245016"/>
                  </a:lnTo>
                  <a:lnTo>
                    <a:pt x="881910" y="245016"/>
                  </a:lnTo>
                  <a:cubicBezTo>
                    <a:pt x="881910" y="245016"/>
                    <a:pt x="877482" y="245016"/>
                    <a:pt x="876744" y="245016"/>
                  </a:cubicBezTo>
                  <a:lnTo>
                    <a:pt x="881172" y="250182"/>
                  </a:lnTo>
                  <a:cubicBezTo>
                    <a:pt x="881172" y="250182"/>
                    <a:pt x="881172" y="250182"/>
                    <a:pt x="884862" y="250182"/>
                  </a:cubicBezTo>
                  <a:lnTo>
                    <a:pt x="884862" y="250182"/>
                  </a:lnTo>
                  <a:lnTo>
                    <a:pt x="877482" y="257562"/>
                  </a:lnTo>
                  <a:lnTo>
                    <a:pt x="877482" y="257562"/>
                  </a:lnTo>
                  <a:cubicBezTo>
                    <a:pt x="877482" y="257562"/>
                    <a:pt x="877482" y="257562"/>
                    <a:pt x="877482" y="257562"/>
                  </a:cubicBezTo>
                  <a:lnTo>
                    <a:pt x="867888" y="247230"/>
                  </a:lnTo>
                  <a:cubicBezTo>
                    <a:pt x="867888" y="247230"/>
                    <a:pt x="867888" y="247230"/>
                    <a:pt x="864198" y="247230"/>
                  </a:cubicBezTo>
                  <a:lnTo>
                    <a:pt x="864198" y="247230"/>
                  </a:lnTo>
                  <a:lnTo>
                    <a:pt x="873054" y="238374"/>
                  </a:lnTo>
                  <a:cubicBezTo>
                    <a:pt x="873054" y="238374"/>
                    <a:pt x="879696" y="238374"/>
                    <a:pt x="881910" y="238374"/>
                  </a:cubicBezTo>
                  <a:cubicBezTo>
                    <a:pt x="884124" y="238374"/>
                    <a:pt x="881910" y="244278"/>
                    <a:pt x="881910" y="246492"/>
                  </a:cubicBezTo>
                  <a:cubicBezTo>
                    <a:pt x="881910" y="248706"/>
                    <a:pt x="881910" y="246492"/>
                    <a:pt x="881910" y="246492"/>
                  </a:cubicBezTo>
                  <a:lnTo>
                    <a:pt x="881910" y="246492"/>
                  </a:lnTo>
                  <a:cubicBezTo>
                    <a:pt x="881910" y="246492"/>
                    <a:pt x="885600" y="246492"/>
                    <a:pt x="887814" y="246492"/>
                  </a:cubicBezTo>
                  <a:lnTo>
                    <a:pt x="887814" y="246492"/>
                  </a:lnTo>
                  <a:close/>
                  <a:moveTo>
                    <a:pt x="898884" y="228780"/>
                  </a:moveTo>
                  <a:lnTo>
                    <a:pt x="898884" y="228780"/>
                  </a:lnTo>
                  <a:cubicBezTo>
                    <a:pt x="898884" y="228780"/>
                    <a:pt x="898884" y="228780"/>
                    <a:pt x="898884" y="228780"/>
                  </a:cubicBezTo>
                  <a:cubicBezTo>
                    <a:pt x="898884" y="228780"/>
                    <a:pt x="898884" y="228780"/>
                    <a:pt x="898884" y="228780"/>
                  </a:cubicBezTo>
                  <a:lnTo>
                    <a:pt x="898884" y="228780"/>
                  </a:lnTo>
                  <a:lnTo>
                    <a:pt x="885600" y="230256"/>
                  </a:lnTo>
                  <a:lnTo>
                    <a:pt x="885600" y="230256"/>
                  </a:lnTo>
                  <a:cubicBezTo>
                    <a:pt x="885600" y="230256"/>
                    <a:pt x="885600" y="230256"/>
                    <a:pt x="885600" y="230256"/>
                  </a:cubicBezTo>
                  <a:cubicBezTo>
                    <a:pt x="885600" y="230256"/>
                    <a:pt x="885600" y="230256"/>
                    <a:pt x="889290" y="230256"/>
                  </a:cubicBezTo>
                  <a:lnTo>
                    <a:pt x="889290" y="230256"/>
                  </a:lnTo>
                  <a:lnTo>
                    <a:pt x="885600" y="239112"/>
                  </a:lnTo>
                  <a:lnTo>
                    <a:pt x="885600" y="239112"/>
                  </a:lnTo>
                  <a:cubicBezTo>
                    <a:pt x="886655" y="237023"/>
                    <a:pt x="886655" y="234559"/>
                    <a:pt x="885600" y="232470"/>
                  </a:cubicBezTo>
                  <a:lnTo>
                    <a:pt x="876744" y="219186"/>
                  </a:lnTo>
                  <a:lnTo>
                    <a:pt x="876744" y="211806"/>
                  </a:lnTo>
                  <a:lnTo>
                    <a:pt x="894456" y="217710"/>
                  </a:lnTo>
                  <a:cubicBezTo>
                    <a:pt x="894456" y="217710"/>
                    <a:pt x="894456" y="217710"/>
                    <a:pt x="899622" y="217710"/>
                  </a:cubicBezTo>
                  <a:lnTo>
                    <a:pt x="899622" y="217710"/>
                  </a:lnTo>
                  <a:close/>
                  <a:moveTo>
                    <a:pt x="904788" y="219186"/>
                  </a:moveTo>
                  <a:lnTo>
                    <a:pt x="904788" y="219186"/>
                  </a:lnTo>
                  <a:cubicBezTo>
                    <a:pt x="904788" y="219186"/>
                    <a:pt x="904788" y="219186"/>
                    <a:pt x="904788" y="214758"/>
                  </a:cubicBezTo>
                  <a:lnTo>
                    <a:pt x="885600" y="211806"/>
                  </a:lnTo>
                  <a:cubicBezTo>
                    <a:pt x="885600" y="211806"/>
                    <a:pt x="885600" y="211806"/>
                    <a:pt x="885600" y="211806"/>
                  </a:cubicBezTo>
                  <a:lnTo>
                    <a:pt x="885600" y="211806"/>
                  </a:lnTo>
                  <a:lnTo>
                    <a:pt x="885600" y="199998"/>
                  </a:lnTo>
                  <a:lnTo>
                    <a:pt x="885600" y="199998"/>
                  </a:lnTo>
                  <a:cubicBezTo>
                    <a:pt x="885600" y="199998"/>
                    <a:pt x="885600" y="199998"/>
                    <a:pt x="885600" y="203688"/>
                  </a:cubicBezTo>
                  <a:lnTo>
                    <a:pt x="898146" y="210330"/>
                  </a:lnTo>
                  <a:cubicBezTo>
                    <a:pt x="898146" y="210330"/>
                    <a:pt x="898146" y="210330"/>
                    <a:pt x="898146" y="210330"/>
                  </a:cubicBezTo>
                  <a:cubicBezTo>
                    <a:pt x="899629" y="207046"/>
                    <a:pt x="899629" y="203282"/>
                    <a:pt x="898146" y="199998"/>
                  </a:cubicBezTo>
                  <a:lnTo>
                    <a:pt x="898146" y="199998"/>
                  </a:lnTo>
                  <a:lnTo>
                    <a:pt x="902574" y="204426"/>
                  </a:lnTo>
                  <a:close/>
                  <a:moveTo>
                    <a:pt x="904788" y="188928"/>
                  </a:moveTo>
                  <a:lnTo>
                    <a:pt x="904788" y="188928"/>
                  </a:lnTo>
                  <a:cubicBezTo>
                    <a:pt x="904788" y="188928"/>
                    <a:pt x="904788" y="188928"/>
                    <a:pt x="904788" y="188928"/>
                  </a:cubicBezTo>
                  <a:cubicBezTo>
                    <a:pt x="904788" y="188928"/>
                    <a:pt x="904788" y="188928"/>
                    <a:pt x="904788" y="188928"/>
                  </a:cubicBezTo>
                  <a:cubicBezTo>
                    <a:pt x="904065" y="189155"/>
                    <a:pt x="903297" y="189155"/>
                    <a:pt x="902574" y="188928"/>
                  </a:cubicBezTo>
                  <a:close/>
                  <a:moveTo>
                    <a:pt x="904788" y="178596"/>
                  </a:moveTo>
                  <a:cubicBezTo>
                    <a:pt x="904788" y="178596"/>
                    <a:pt x="904788" y="178596"/>
                    <a:pt x="904788" y="178596"/>
                  </a:cubicBezTo>
                  <a:lnTo>
                    <a:pt x="904788" y="178596"/>
                  </a:lnTo>
                  <a:lnTo>
                    <a:pt x="904788" y="169002"/>
                  </a:lnTo>
                  <a:lnTo>
                    <a:pt x="904788" y="169002"/>
                  </a:lnTo>
                  <a:cubicBezTo>
                    <a:pt x="904788" y="169002"/>
                    <a:pt x="904788" y="169002"/>
                    <a:pt x="904788" y="169002"/>
                  </a:cubicBezTo>
                  <a:lnTo>
                    <a:pt x="909954" y="169002"/>
                  </a:lnTo>
                  <a:lnTo>
                    <a:pt x="909954" y="161622"/>
                  </a:lnTo>
                  <a:lnTo>
                    <a:pt x="900360" y="161622"/>
                  </a:lnTo>
                  <a:cubicBezTo>
                    <a:pt x="900360" y="161622"/>
                    <a:pt x="900360" y="161622"/>
                    <a:pt x="900360" y="161622"/>
                  </a:cubicBezTo>
                  <a:lnTo>
                    <a:pt x="900360" y="161622"/>
                  </a:lnTo>
                  <a:lnTo>
                    <a:pt x="900360" y="157932"/>
                  </a:lnTo>
                  <a:lnTo>
                    <a:pt x="900360" y="157932"/>
                  </a:lnTo>
                  <a:cubicBezTo>
                    <a:pt x="900360" y="157932"/>
                    <a:pt x="900360" y="161622"/>
                    <a:pt x="904050" y="163098"/>
                  </a:cubicBezTo>
                  <a:lnTo>
                    <a:pt x="918072" y="171216"/>
                  </a:lnTo>
                  <a:lnTo>
                    <a:pt x="918072" y="175644"/>
                  </a:lnTo>
                  <a:close/>
                  <a:moveTo>
                    <a:pt x="924714" y="147600"/>
                  </a:moveTo>
                  <a:lnTo>
                    <a:pt x="924714" y="147600"/>
                  </a:lnTo>
                  <a:cubicBezTo>
                    <a:pt x="924714" y="147600"/>
                    <a:pt x="924714" y="147600"/>
                    <a:pt x="924714" y="147600"/>
                  </a:cubicBezTo>
                  <a:lnTo>
                    <a:pt x="914382" y="147600"/>
                  </a:lnTo>
                  <a:cubicBezTo>
                    <a:pt x="909216" y="147600"/>
                    <a:pt x="907740" y="147600"/>
                    <a:pt x="907740" y="152028"/>
                  </a:cubicBezTo>
                  <a:cubicBezTo>
                    <a:pt x="907740" y="156456"/>
                    <a:pt x="907740" y="157932"/>
                    <a:pt x="914382" y="157932"/>
                  </a:cubicBezTo>
                  <a:lnTo>
                    <a:pt x="924714" y="157932"/>
                  </a:lnTo>
                  <a:cubicBezTo>
                    <a:pt x="924714" y="157932"/>
                    <a:pt x="924714" y="157932"/>
                    <a:pt x="924714" y="157932"/>
                  </a:cubicBezTo>
                  <a:lnTo>
                    <a:pt x="924714" y="157932"/>
                  </a:lnTo>
                  <a:lnTo>
                    <a:pt x="924714" y="165312"/>
                  </a:lnTo>
                  <a:lnTo>
                    <a:pt x="924714" y="165312"/>
                  </a:lnTo>
                  <a:cubicBezTo>
                    <a:pt x="924714" y="165312"/>
                    <a:pt x="924714" y="165312"/>
                    <a:pt x="924714" y="165312"/>
                  </a:cubicBezTo>
                  <a:lnTo>
                    <a:pt x="914382" y="165312"/>
                  </a:lnTo>
                  <a:cubicBezTo>
                    <a:pt x="910330" y="165742"/>
                    <a:pt x="906692" y="162806"/>
                    <a:pt x="906264" y="158753"/>
                  </a:cubicBezTo>
                  <a:cubicBezTo>
                    <a:pt x="906212" y="158235"/>
                    <a:pt x="906212" y="157712"/>
                    <a:pt x="906264" y="157194"/>
                  </a:cubicBezTo>
                  <a:cubicBezTo>
                    <a:pt x="906264" y="151290"/>
                    <a:pt x="906264" y="148338"/>
                    <a:pt x="913644" y="148338"/>
                  </a:cubicBezTo>
                  <a:lnTo>
                    <a:pt x="924714" y="148338"/>
                  </a:lnTo>
                  <a:cubicBezTo>
                    <a:pt x="924714" y="148338"/>
                    <a:pt x="924714" y="148338"/>
                    <a:pt x="924714" y="148338"/>
                  </a:cubicBezTo>
                  <a:lnTo>
                    <a:pt x="924714" y="148338"/>
                  </a:lnTo>
                  <a:close/>
                  <a:moveTo>
                    <a:pt x="924714" y="123984"/>
                  </a:moveTo>
                  <a:lnTo>
                    <a:pt x="924714" y="128412"/>
                  </a:lnTo>
                  <a:lnTo>
                    <a:pt x="924714" y="128412"/>
                  </a:lnTo>
                  <a:lnTo>
                    <a:pt x="918810" y="128412"/>
                  </a:lnTo>
                  <a:lnTo>
                    <a:pt x="918810" y="128412"/>
                  </a:lnTo>
                  <a:cubicBezTo>
                    <a:pt x="918810" y="128412"/>
                    <a:pt x="923238" y="122508"/>
                    <a:pt x="922500" y="120294"/>
                  </a:cubicBezTo>
                  <a:cubicBezTo>
                    <a:pt x="921762" y="118080"/>
                    <a:pt x="918810" y="115128"/>
                    <a:pt x="912168" y="116604"/>
                  </a:cubicBezTo>
                  <a:cubicBezTo>
                    <a:pt x="905526" y="118080"/>
                    <a:pt x="902574" y="121032"/>
                    <a:pt x="903312" y="123984"/>
                  </a:cubicBezTo>
                  <a:cubicBezTo>
                    <a:pt x="904050" y="126936"/>
                    <a:pt x="903312" y="123984"/>
                    <a:pt x="908478" y="123984"/>
                  </a:cubicBezTo>
                  <a:cubicBezTo>
                    <a:pt x="913644" y="123984"/>
                    <a:pt x="908478" y="123984"/>
                    <a:pt x="908478" y="123984"/>
                  </a:cubicBezTo>
                  <a:lnTo>
                    <a:pt x="908478" y="123984"/>
                  </a:lnTo>
                  <a:lnTo>
                    <a:pt x="908478" y="133578"/>
                  </a:lnTo>
                  <a:lnTo>
                    <a:pt x="908478" y="133578"/>
                  </a:lnTo>
                  <a:cubicBezTo>
                    <a:pt x="908478" y="133578"/>
                    <a:pt x="908478" y="133578"/>
                    <a:pt x="908478" y="133578"/>
                  </a:cubicBezTo>
                  <a:lnTo>
                    <a:pt x="904050" y="133578"/>
                  </a:lnTo>
                  <a:cubicBezTo>
                    <a:pt x="904714" y="132177"/>
                    <a:pt x="904714" y="130551"/>
                    <a:pt x="904050" y="129150"/>
                  </a:cubicBezTo>
                  <a:cubicBezTo>
                    <a:pt x="904050" y="129150"/>
                    <a:pt x="904050" y="129150"/>
                    <a:pt x="904050" y="129150"/>
                  </a:cubicBezTo>
                  <a:cubicBezTo>
                    <a:pt x="902390" y="124118"/>
                    <a:pt x="905127" y="118693"/>
                    <a:pt x="910161" y="117035"/>
                  </a:cubicBezTo>
                  <a:cubicBezTo>
                    <a:pt x="910810" y="116820"/>
                    <a:pt x="911482" y="116675"/>
                    <a:pt x="912168" y="116604"/>
                  </a:cubicBezTo>
                  <a:cubicBezTo>
                    <a:pt x="914744" y="118340"/>
                    <a:pt x="916589" y="120969"/>
                    <a:pt x="917334" y="123984"/>
                  </a:cubicBezTo>
                  <a:close/>
                  <a:moveTo>
                    <a:pt x="918072" y="101106"/>
                  </a:moveTo>
                  <a:lnTo>
                    <a:pt x="904050" y="112914"/>
                  </a:lnTo>
                  <a:cubicBezTo>
                    <a:pt x="904050" y="112914"/>
                    <a:pt x="904050" y="112914"/>
                    <a:pt x="904050" y="118080"/>
                  </a:cubicBezTo>
                  <a:lnTo>
                    <a:pt x="904050" y="118080"/>
                  </a:lnTo>
                  <a:lnTo>
                    <a:pt x="904050" y="108486"/>
                  </a:lnTo>
                  <a:lnTo>
                    <a:pt x="904050" y="108486"/>
                  </a:lnTo>
                  <a:cubicBezTo>
                    <a:pt x="904050" y="108486"/>
                    <a:pt x="904050" y="108486"/>
                    <a:pt x="904050" y="108486"/>
                  </a:cubicBezTo>
                  <a:lnTo>
                    <a:pt x="904050" y="108486"/>
                  </a:lnTo>
                  <a:lnTo>
                    <a:pt x="904050" y="108486"/>
                  </a:lnTo>
                  <a:lnTo>
                    <a:pt x="904050" y="101844"/>
                  </a:lnTo>
                  <a:lnTo>
                    <a:pt x="899622" y="101844"/>
                  </a:lnTo>
                  <a:cubicBezTo>
                    <a:pt x="899622" y="101844"/>
                    <a:pt x="899622" y="101844"/>
                    <a:pt x="899622" y="101844"/>
                  </a:cubicBezTo>
                  <a:lnTo>
                    <a:pt x="899622" y="101844"/>
                  </a:lnTo>
                  <a:lnTo>
                    <a:pt x="899622" y="94464"/>
                  </a:lnTo>
                  <a:lnTo>
                    <a:pt x="899622" y="94464"/>
                  </a:lnTo>
                  <a:cubicBezTo>
                    <a:pt x="899622" y="94464"/>
                    <a:pt x="899622" y="94464"/>
                    <a:pt x="905526" y="94464"/>
                  </a:cubicBezTo>
                  <a:lnTo>
                    <a:pt x="921762" y="94464"/>
                  </a:lnTo>
                  <a:close/>
                  <a:moveTo>
                    <a:pt x="889290" y="64206"/>
                  </a:moveTo>
                  <a:lnTo>
                    <a:pt x="889290" y="64206"/>
                  </a:lnTo>
                  <a:lnTo>
                    <a:pt x="896670" y="74538"/>
                  </a:lnTo>
                  <a:cubicBezTo>
                    <a:pt x="898928" y="77059"/>
                    <a:pt x="898928" y="80873"/>
                    <a:pt x="896670" y="83394"/>
                  </a:cubicBezTo>
                  <a:cubicBezTo>
                    <a:pt x="894515" y="85121"/>
                    <a:pt x="891445" y="85121"/>
                    <a:pt x="889290" y="83394"/>
                  </a:cubicBezTo>
                  <a:cubicBezTo>
                    <a:pt x="889290" y="83394"/>
                    <a:pt x="889290" y="83394"/>
                    <a:pt x="889290" y="83394"/>
                  </a:cubicBezTo>
                  <a:lnTo>
                    <a:pt x="889290" y="83394"/>
                  </a:lnTo>
                  <a:cubicBezTo>
                    <a:pt x="889290" y="83394"/>
                    <a:pt x="889290" y="83394"/>
                    <a:pt x="889290" y="89298"/>
                  </a:cubicBezTo>
                  <a:lnTo>
                    <a:pt x="889290" y="89298"/>
                  </a:lnTo>
                  <a:lnTo>
                    <a:pt x="884862" y="83394"/>
                  </a:lnTo>
                  <a:cubicBezTo>
                    <a:pt x="884862" y="83394"/>
                    <a:pt x="884862" y="83394"/>
                    <a:pt x="884862" y="83394"/>
                  </a:cubicBezTo>
                  <a:lnTo>
                    <a:pt x="884862" y="83394"/>
                  </a:lnTo>
                  <a:cubicBezTo>
                    <a:pt x="884862" y="83394"/>
                    <a:pt x="884862" y="78228"/>
                    <a:pt x="884862" y="77490"/>
                  </a:cubicBezTo>
                  <a:lnTo>
                    <a:pt x="879696" y="77490"/>
                  </a:lnTo>
                  <a:cubicBezTo>
                    <a:pt x="879696" y="77490"/>
                    <a:pt x="879696" y="77490"/>
                    <a:pt x="879696" y="77490"/>
                  </a:cubicBezTo>
                  <a:lnTo>
                    <a:pt x="879696" y="77490"/>
                  </a:lnTo>
                  <a:lnTo>
                    <a:pt x="873792" y="68634"/>
                  </a:lnTo>
                  <a:lnTo>
                    <a:pt x="873792" y="68634"/>
                  </a:lnTo>
                  <a:cubicBezTo>
                    <a:pt x="873792" y="68634"/>
                    <a:pt x="873792" y="68634"/>
                    <a:pt x="877482" y="68634"/>
                  </a:cubicBezTo>
                  <a:lnTo>
                    <a:pt x="889290" y="61254"/>
                  </a:lnTo>
                  <a:cubicBezTo>
                    <a:pt x="889290" y="61254"/>
                    <a:pt x="890766" y="67896"/>
                    <a:pt x="889290" y="64206"/>
                  </a:cubicBezTo>
                  <a:close/>
                  <a:moveTo>
                    <a:pt x="881172" y="53136"/>
                  </a:moveTo>
                  <a:lnTo>
                    <a:pt x="873054" y="69372"/>
                  </a:lnTo>
                  <a:cubicBezTo>
                    <a:pt x="873054" y="69372"/>
                    <a:pt x="873054" y="69372"/>
                    <a:pt x="873054" y="74538"/>
                  </a:cubicBezTo>
                  <a:lnTo>
                    <a:pt x="873054" y="74538"/>
                  </a:lnTo>
                  <a:lnTo>
                    <a:pt x="866412" y="67158"/>
                  </a:lnTo>
                  <a:lnTo>
                    <a:pt x="866412" y="67158"/>
                  </a:lnTo>
                  <a:cubicBezTo>
                    <a:pt x="866412" y="67158"/>
                    <a:pt x="866412" y="67158"/>
                    <a:pt x="866412" y="67158"/>
                  </a:cubicBezTo>
                  <a:cubicBezTo>
                    <a:pt x="866412" y="67158"/>
                    <a:pt x="866412" y="67158"/>
                    <a:pt x="866412" y="67158"/>
                  </a:cubicBezTo>
                  <a:lnTo>
                    <a:pt x="866412" y="67158"/>
                  </a:lnTo>
                  <a:lnTo>
                    <a:pt x="861246" y="61992"/>
                  </a:lnTo>
                  <a:lnTo>
                    <a:pt x="861246" y="61992"/>
                  </a:lnTo>
                  <a:lnTo>
                    <a:pt x="861246" y="61992"/>
                  </a:lnTo>
                  <a:lnTo>
                    <a:pt x="861246" y="61992"/>
                  </a:lnTo>
                  <a:lnTo>
                    <a:pt x="861246" y="61992"/>
                  </a:lnTo>
                  <a:lnTo>
                    <a:pt x="855342" y="64206"/>
                  </a:lnTo>
                  <a:lnTo>
                    <a:pt x="855342" y="64206"/>
                  </a:lnTo>
                  <a:cubicBezTo>
                    <a:pt x="855342" y="64206"/>
                    <a:pt x="859032" y="64206"/>
                    <a:pt x="861246" y="64206"/>
                  </a:cubicBezTo>
                  <a:lnTo>
                    <a:pt x="876006" y="57564"/>
                  </a:lnTo>
                  <a:close/>
                  <a:moveTo>
                    <a:pt x="861246" y="36162"/>
                  </a:moveTo>
                  <a:lnTo>
                    <a:pt x="861246" y="36162"/>
                  </a:lnTo>
                  <a:cubicBezTo>
                    <a:pt x="861246" y="36162"/>
                    <a:pt x="861246" y="36162"/>
                    <a:pt x="861246" y="36162"/>
                  </a:cubicBezTo>
                  <a:lnTo>
                    <a:pt x="861246" y="36162"/>
                  </a:lnTo>
                  <a:lnTo>
                    <a:pt x="861246" y="42066"/>
                  </a:lnTo>
                  <a:lnTo>
                    <a:pt x="861246" y="42066"/>
                  </a:lnTo>
                  <a:cubicBezTo>
                    <a:pt x="862995" y="39374"/>
                    <a:pt x="862995" y="35902"/>
                    <a:pt x="861246" y="33210"/>
                  </a:cubicBezTo>
                  <a:cubicBezTo>
                    <a:pt x="857556" y="33210"/>
                    <a:pt x="853866" y="33210"/>
                    <a:pt x="851652" y="37638"/>
                  </a:cubicBezTo>
                  <a:cubicBezTo>
                    <a:pt x="849438" y="42066"/>
                    <a:pt x="851652" y="47970"/>
                    <a:pt x="851652" y="49446"/>
                  </a:cubicBezTo>
                  <a:cubicBezTo>
                    <a:pt x="854161" y="50896"/>
                    <a:pt x="857261" y="50896"/>
                    <a:pt x="859770" y="49446"/>
                  </a:cubicBezTo>
                  <a:lnTo>
                    <a:pt x="859770" y="49446"/>
                  </a:lnTo>
                  <a:cubicBezTo>
                    <a:pt x="856685" y="51663"/>
                    <a:pt x="852523" y="51663"/>
                    <a:pt x="849438" y="49446"/>
                  </a:cubicBezTo>
                  <a:cubicBezTo>
                    <a:pt x="845564" y="45829"/>
                    <a:pt x="845357" y="39758"/>
                    <a:pt x="848973" y="35886"/>
                  </a:cubicBezTo>
                  <a:cubicBezTo>
                    <a:pt x="849128" y="35727"/>
                    <a:pt x="849276" y="35572"/>
                    <a:pt x="849438" y="35424"/>
                  </a:cubicBezTo>
                  <a:cubicBezTo>
                    <a:pt x="853482" y="33955"/>
                    <a:pt x="858006" y="34803"/>
                    <a:pt x="861246" y="37638"/>
                  </a:cubicBezTo>
                  <a:close/>
                  <a:moveTo>
                    <a:pt x="840582" y="25092"/>
                  </a:moveTo>
                  <a:lnTo>
                    <a:pt x="849438" y="29520"/>
                  </a:lnTo>
                  <a:lnTo>
                    <a:pt x="849438" y="29520"/>
                  </a:lnTo>
                  <a:cubicBezTo>
                    <a:pt x="849438" y="29520"/>
                    <a:pt x="849438" y="29520"/>
                    <a:pt x="849438" y="29520"/>
                  </a:cubicBezTo>
                  <a:lnTo>
                    <a:pt x="842796" y="42066"/>
                  </a:lnTo>
                  <a:cubicBezTo>
                    <a:pt x="842796" y="42066"/>
                    <a:pt x="842796" y="42066"/>
                    <a:pt x="842796" y="42066"/>
                  </a:cubicBezTo>
                  <a:lnTo>
                    <a:pt x="842796" y="42066"/>
                  </a:lnTo>
                  <a:lnTo>
                    <a:pt x="833940" y="37638"/>
                  </a:lnTo>
                  <a:lnTo>
                    <a:pt x="833940" y="37638"/>
                  </a:lnTo>
                  <a:cubicBezTo>
                    <a:pt x="833940" y="37638"/>
                    <a:pt x="833940" y="37638"/>
                    <a:pt x="837630" y="37638"/>
                  </a:cubicBezTo>
                  <a:lnTo>
                    <a:pt x="844272" y="25092"/>
                  </a:lnTo>
                  <a:lnTo>
                    <a:pt x="844272" y="25092"/>
                  </a:lnTo>
                  <a:close/>
                  <a:moveTo>
                    <a:pt x="811800" y="36900"/>
                  </a:moveTo>
                  <a:cubicBezTo>
                    <a:pt x="811800" y="36900"/>
                    <a:pt x="811800" y="36900"/>
                    <a:pt x="816228" y="36900"/>
                  </a:cubicBezTo>
                  <a:lnTo>
                    <a:pt x="820656" y="23616"/>
                  </a:lnTo>
                  <a:cubicBezTo>
                    <a:pt x="820656" y="23616"/>
                    <a:pt x="820656" y="23616"/>
                    <a:pt x="820656" y="23616"/>
                  </a:cubicBezTo>
                  <a:lnTo>
                    <a:pt x="820656" y="23616"/>
                  </a:lnTo>
                  <a:lnTo>
                    <a:pt x="827298" y="23616"/>
                  </a:lnTo>
                  <a:lnTo>
                    <a:pt x="832464" y="41328"/>
                  </a:lnTo>
                  <a:lnTo>
                    <a:pt x="832464" y="32472"/>
                  </a:lnTo>
                  <a:cubicBezTo>
                    <a:pt x="832464" y="32472"/>
                    <a:pt x="832464" y="28044"/>
                    <a:pt x="832464" y="27306"/>
                  </a:cubicBezTo>
                  <a:lnTo>
                    <a:pt x="832464" y="27306"/>
                  </a:lnTo>
                  <a:lnTo>
                    <a:pt x="839844" y="27306"/>
                  </a:lnTo>
                  <a:lnTo>
                    <a:pt x="839844" y="27306"/>
                  </a:lnTo>
                  <a:cubicBezTo>
                    <a:pt x="839844" y="27306"/>
                    <a:pt x="839844" y="27306"/>
                    <a:pt x="835416" y="27306"/>
                  </a:cubicBezTo>
                  <a:lnTo>
                    <a:pt x="830250" y="42804"/>
                  </a:lnTo>
                  <a:lnTo>
                    <a:pt x="830250" y="42804"/>
                  </a:lnTo>
                  <a:lnTo>
                    <a:pt x="824346" y="22878"/>
                  </a:lnTo>
                  <a:lnTo>
                    <a:pt x="824346" y="33948"/>
                  </a:lnTo>
                  <a:cubicBezTo>
                    <a:pt x="824346" y="33948"/>
                    <a:pt x="824346" y="37638"/>
                    <a:pt x="824346" y="39114"/>
                  </a:cubicBezTo>
                  <a:lnTo>
                    <a:pt x="824346" y="39114"/>
                  </a:lnTo>
                  <a:lnTo>
                    <a:pt x="816966" y="39114"/>
                  </a:lnTo>
                  <a:close/>
                  <a:moveTo>
                    <a:pt x="783756" y="36900"/>
                  </a:moveTo>
                  <a:cubicBezTo>
                    <a:pt x="783756" y="36900"/>
                    <a:pt x="783756" y="36900"/>
                    <a:pt x="783756" y="36900"/>
                  </a:cubicBezTo>
                  <a:lnTo>
                    <a:pt x="783756" y="22878"/>
                  </a:lnTo>
                  <a:cubicBezTo>
                    <a:pt x="783756" y="22878"/>
                    <a:pt x="783756" y="22878"/>
                    <a:pt x="783756" y="22878"/>
                  </a:cubicBezTo>
                  <a:lnTo>
                    <a:pt x="783756" y="22878"/>
                  </a:lnTo>
                  <a:lnTo>
                    <a:pt x="801468" y="22878"/>
                  </a:lnTo>
                  <a:lnTo>
                    <a:pt x="801468" y="28044"/>
                  </a:lnTo>
                  <a:lnTo>
                    <a:pt x="801468" y="28044"/>
                  </a:lnTo>
                  <a:cubicBezTo>
                    <a:pt x="799940" y="25134"/>
                    <a:pt x="797261" y="22995"/>
                    <a:pt x="794088" y="22140"/>
                  </a:cubicBezTo>
                  <a:cubicBezTo>
                    <a:pt x="794088" y="22140"/>
                    <a:pt x="794088" y="22140"/>
                    <a:pt x="794088" y="22140"/>
                  </a:cubicBezTo>
                  <a:lnTo>
                    <a:pt x="794088" y="28044"/>
                  </a:lnTo>
                  <a:lnTo>
                    <a:pt x="794088" y="28044"/>
                  </a:lnTo>
                  <a:cubicBezTo>
                    <a:pt x="794088" y="28044"/>
                    <a:pt x="798516" y="28044"/>
                    <a:pt x="799992" y="28044"/>
                  </a:cubicBezTo>
                  <a:lnTo>
                    <a:pt x="799992" y="28044"/>
                  </a:lnTo>
                  <a:lnTo>
                    <a:pt x="799992" y="36162"/>
                  </a:lnTo>
                  <a:lnTo>
                    <a:pt x="799992" y="36162"/>
                  </a:lnTo>
                  <a:cubicBezTo>
                    <a:pt x="799992" y="36162"/>
                    <a:pt x="799992" y="36162"/>
                    <a:pt x="794826" y="36162"/>
                  </a:cubicBezTo>
                  <a:lnTo>
                    <a:pt x="794826" y="36162"/>
                  </a:lnTo>
                  <a:lnTo>
                    <a:pt x="794826" y="42066"/>
                  </a:lnTo>
                  <a:cubicBezTo>
                    <a:pt x="794826" y="42066"/>
                    <a:pt x="794826" y="42066"/>
                    <a:pt x="794826" y="42066"/>
                  </a:cubicBezTo>
                  <a:cubicBezTo>
                    <a:pt x="797653" y="43298"/>
                    <a:pt x="800855" y="43298"/>
                    <a:pt x="803682" y="42066"/>
                  </a:cubicBezTo>
                  <a:lnTo>
                    <a:pt x="803682" y="42066"/>
                  </a:lnTo>
                  <a:lnTo>
                    <a:pt x="803682" y="47970"/>
                  </a:lnTo>
                  <a:lnTo>
                    <a:pt x="785970" y="47970"/>
                  </a:lnTo>
                  <a:close/>
                  <a:moveTo>
                    <a:pt x="769734" y="17712"/>
                  </a:moveTo>
                  <a:lnTo>
                    <a:pt x="774900" y="17712"/>
                  </a:lnTo>
                  <a:cubicBezTo>
                    <a:pt x="779173" y="18984"/>
                    <a:pt x="782147" y="22851"/>
                    <a:pt x="782280" y="27306"/>
                  </a:cubicBezTo>
                  <a:cubicBezTo>
                    <a:pt x="783055" y="31517"/>
                    <a:pt x="780952" y="35732"/>
                    <a:pt x="777114" y="37638"/>
                  </a:cubicBezTo>
                  <a:lnTo>
                    <a:pt x="771948" y="37638"/>
                  </a:lnTo>
                  <a:lnTo>
                    <a:pt x="762354" y="37638"/>
                  </a:lnTo>
                  <a:cubicBezTo>
                    <a:pt x="762354" y="37638"/>
                    <a:pt x="762354" y="37638"/>
                    <a:pt x="762354" y="37638"/>
                  </a:cubicBezTo>
                  <a:lnTo>
                    <a:pt x="762354" y="23616"/>
                  </a:lnTo>
                  <a:cubicBezTo>
                    <a:pt x="762354" y="23616"/>
                    <a:pt x="762354" y="23616"/>
                    <a:pt x="762354" y="23616"/>
                  </a:cubicBezTo>
                  <a:lnTo>
                    <a:pt x="771948" y="23616"/>
                  </a:lnTo>
                  <a:close/>
                  <a:moveTo>
                    <a:pt x="733572" y="28044"/>
                  </a:moveTo>
                  <a:lnTo>
                    <a:pt x="737262" y="28044"/>
                  </a:lnTo>
                  <a:lnTo>
                    <a:pt x="748332" y="42066"/>
                  </a:lnTo>
                  <a:cubicBezTo>
                    <a:pt x="748332" y="42066"/>
                    <a:pt x="748332" y="42066"/>
                    <a:pt x="753498" y="42066"/>
                  </a:cubicBezTo>
                  <a:lnTo>
                    <a:pt x="753498" y="42066"/>
                  </a:lnTo>
                  <a:lnTo>
                    <a:pt x="743904" y="42066"/>
                  </a:lnTo>
                  <a:lnTo>
                    <a:pt x="743904" y="42066"/>
                  </a:lnTo>
                  <a:cubicBezTo>
                    <a:pt x="743904" y="42066"/>
                    <a:pt x="743904" y="42066"/>
                    <a:pt x="743904" y="42066"/>
                  </a:cubicBezTo>
                  <a:lnTo>
                    <a:pt x="743904" y="42066"/>
                  </a:lnTo>
                  <a:lnTo>
                    <a:pt x="743904" y="42066"/>
                  </a:lnTo>
                  <a:lnTo>
                    <a:pt x="736524" y="42066"/>
                  </a:lnTo>
                  <a:lnTo>
                    <a:pt x="736524" y="42066"/>
                  </a:lnTo>
                  <a:lnTo>
                    <a:pt x="736524" y="42066"/>
                  </a:lnTo>
                  <a:lnTo>
                    <a:pt x="736524" y="42066"/>
                  </a:lnTo>
                  <a:lnTo>
                    <a:pt x="736524" y="42066"/>
                  </a:lnTo>
                  <a:lnTo>
                    <a:pt x="729144" y="42066"/>
                  </a:lnTo>
                  <a:lnTo>
                    <a:pt x="729144" y="42066"/>
                  </a:lnTo>
                  <a:cubicBezTo>
                    <a:pt x="730067" y="40206"/>
                    <a:pt x="730067" y="38022"/>
                    <a:pt x="729144" y="36162"/>
                  </a:cubicBezTo>
                  <a:close/>
                  <a:moveTo>
                    <a:pt x="714384" y="36900"/>
                  </a:moveTo>
                  <a:lnTo>
                    <a:pt x="714384" y="36900"/>
                  </a:lnTo>
                  <a:lnTo>
                    <a:pt x="714384" y="36900"/>
                  </a:lnTo>
                  <a:lnTo>
                    <a:pt x="714384" y="36900"/>
                  </a:lnTo>
                  <a:lnTo>
                    <a:pt x="714384" y="36900"/>
                  </a:lnTo>
                  <a:lnTo>
                    <a:pt x="718812" y="41328"/>
                  </a:lnTo>
                  <a:lnTo>
                    <a:pt x="718812" y="41328"/>
                  </a:lnTo>
                  <a:cubicBezTo>
                    <a:pt x="716188" y="39360"/>
                    <a:pt x="712580" y="39360"/>
                    <a:pt x="709956" y="41328"/>
                  </a:cubicBezTo>
                  <a:cubicBezTo>
                    <a:pt x="706266" y="41328"/>
                    <a:pt x="709956" y="48708"/>
                    <a:pt x="709956" y="51660"/>
                  </a:cubicBezTo>
                  <a:cubicBezTo>
                    <a:pt x="709956" y="54612"/>
                    <a:pt x="718074" y="58302"/>
                    <a:pt x="721026" y="56826"/>
                  </a:cubicBezTo>
                  <a:cubicBezTo>
                    <a:pt x="722100" y="54483"/>
                    <a:pt x="722100" y="51789"/>
                    <a:pt x="721026" y="49446"/>
                  </a:cubicBezTo>
                  <a:lnTo>
                    <a:pt x="721026" y="49446"/>
                  </a:lnTo>
                  <a:cubicBezTo>
                    <a:pt x="721380" y="53587"/>
                    <a:pt x="719385" y="57577"/>
                    <a:pt x="715860" y="59778"/>
                  </a:cubicBezTo>
                  <a:cubicBezTo>
                    <a:pt x="711290" y="62460"/>
                    <a:pt x="705411" y="60929"/>
                    <a:pt x="702730" y="56360"/>
                  </a:cubicBezTo>
                  <a:cubicBezTo>
                    <a:pt x="702677" y="56270"/>
                    <a:pt x="702626" y="56180"/>
                    <a:pt x="702576" y="56088"/>
                  </a:cubicBezTo>
                  <a:cubicBezTo>
                    <a:pt x="696666" y="53235"/>
                    <a:pt x="694188" y="46131"/>
                    <a:pt x="697041" y="40221"/>
                  </a:cubicBezTo>
                  <a:cubicBezTo>
                    <a:pt x="699894" y="34311"/>
                    <a:pt x="706998" y="31833"/>
                    <a:pt x="712908" y="34686"/>
                  </a:cubicBezTo>
                  <a:close/>
                  <a:moveTo>
                    <a:pt x="703314" y="44280"/>
                  </a:moveTo>
                  <a:lnTo>
                    <a:pt x="703314" y="44280"/>
                  </a:lnTo>
                  <a:lnTo>
                    <a:pt x="703314" y="48708"/>
                  </a:lnTo>
                  <a:lnTo>
                    <a:pt x="712170" y="59778"/>
                  </a:lnTo>
                  <a:lnTo>
                    <a:pt x="716598" y="59778"/>
                  </a:lnTo>
                  <a:lnTo>
                    <a:pt x="716598" y="59778"/>
                  </a:lnTo>
                  <a:lnTo>
                    <a:pt x="707742" y="64206"/>
                  </a:lnTo>
                  <a:lnTo>
                    <a:pt x="707742" y="64206"/>
                  </a:lnTo>
                  <a:cubicBezTo>
                    <a:pt x="707742" y="64206"/>
                    <a:pt x="707742" y="64206"/>
                    <a:pt x="707742" y="64206"/>
                  </a:cubicBezTo>
                  <a:lnTo>
                    <a:pt x="698148" y="53136"/>
                  </a:lnTo>
                  <a:cubicBezTo>
                    <a:pt x="698148" y="53136"/>
                    <a:pt x="698148" y="53136"/>
                    <a:pt x="694458" y="53136"/>
                  </a:cubicBezTo>
                  <a:lnTo>
                    <a:pt x="694458" y="53136"/>
                  </a:lnTo>
                  <a:close/>
                  <a:moveTo>
                    <a:pt x="687078" y="59778"/>
                  </a:moveTo>
                  <a:lnTo>
                    <a:pt x="687078" y="59778"/>
                  </a:lnTo>
                  <a:lnTo>
                    <a:pt x="686340" y="64206"/>
                  </a:lnTo>
                  <a:lnTo>
                    <a:pt x="696672" y="73062"/>
                  </a:lnTo>
                  <a:cubicBezTo>
                    <a:pt x="696672" y="73062"/>
                    <a:pt x="696672" y="73062"/>
                    <a:pt x="696672" y="73062"/>
                  </a:cubicBezTo>
                  <a:cubicBezTo>
                    <a:pt x="698554" y="70141"/>
                    <a:pt x="698554" y="66389"/>
                    <a:pt x="696672" y="63468"/>
                  </a:cubicBezTo>
                  <a:lnTo>
                    <a:pt x="696672" y="63468"/>
                  </a:lnTo>
                  <a:lnTo>
                    <a:pt x="696672" y="68634"/>
                  </a:lnTo>
                  <a:lnTo>
                    <a:pt x="685602" y="81180"/>
                  </a:lnTo>
                  <a:lnTo>
                    <a:pt x="685602" y="81180"/>
                  </a:lnTo>
                  <a:cubicBezTo>
                    <a:pt x="685602" y="81180"/>
                    <a:pt x="685602" y="81180"/>
                    <a:pt x="685602" y="76752"/>
                  </a:cubicBezTo>
                  <a:lnTo>
                    <a:pt x="683388" y="64206"/>
                  </a:lnTo>
                  <a:cubicBezTo>
                    <a:pt x="683388" y="64206"/>
                    <a:pt x="683388" y="64206"/>
                    <a:pt x="678960" y="64206"/>
                  </a:cubicBezTo>
                  <a:lnTo>
                    <a:pt x="678960" y="64206"/>
                  </a:lnTo>
                  <a:close/>
                  <a:moveTo>
                    <a:pt x="671580" y="79704"/>
                  </a:moveTo>
                  <a:cubicBezTo>
                    <a:pt x="676008" y="73800"/>
                    <a:pt x="678222" y="73062"/>
                    <a:pt x="680436" y="74538"/>
                  </a:cubicBezTo>
                  <a:cubicBezTo>
                    <a:pt x="682163" y="76695"/>
                    <a:pt x="682163" y="79761"/>
                    <a:pt x="680436" y="81918"/>
                  </a:cubicBezTo>
                  <a:lnTo>
                    <a:pt x="680436" y="81918"/>
                  </a:lnTo>
                  <a:cubicBezTo>
                    <a:pt x="680436" y="81918"/>
                    <a:pt x="685602" y="76752"/>
                    <a:pt x="688554" y="81918"/>
                  </a:cubicBezTo>
                  <a:cubicBezTo>
                    <a:pt x="691506" y="87084"/>
                    <a:pt x="692244" y="87084"/>
                    <a:pt x="688554" y="92250"/>
                  </a:cubicBezTo>
                  <a:lnTo>
                    <a:pt x="681912" y="102582"/>
                  </a:lnTo>
                  <a:lnTo>
                    <a:pt x="681912" y="102582"/>
                  </a:lnTo>
                  <a:cubicBezTo>
                    <a:pt x="681912" y="102582"/>
                    <a:pt x="681912" y="102582"/>
                    <a:pt x="681912" y="102582"/>
                  </a:cubicBezTo>
                  <a:lnTo>
                    <a:pt x="670104" y="95202"/>
                  </a:lnTo>
                  <a:cubicBezTo>
                    <a:pt x="670104" y="95202"/>
                    <a:pt x="670104" y="95202"/>
                    <a:pt x="666414" y="95202"/>
                  </a:cubicBezTo>
                  <a:lnTo>
                    <a:pt x="664200" y="95202"/>
                  </a:lnTo>
                  <a:close/>
                  <a:moveTo>
                    <a:pt x="660510" y="101844"/>
                  </a:moveTo>
                  <a:lnTo>
                    <a:pt x="660510" y="101844"/>
                  </a:lnTo>
                  <a:cubicBezTo>
                    <a:pt x="660510" y="101844"/>
                    <a:pt x="660510" y="101844"/>
                    <a:pt x="660510" y="101844"/>
                  </a:cubicBezTo>
                  <a:lnTo>
                    <a:pt x="670104" y="101844"/>
                  </a:lnTo>
                  <a:cubicBezTo>
                    <a:pt x="674532" y="101844"/>
                    <a:pt x="676746" y="101844"/>
                    <a:pt x="678222" y="101844"/>
                  </a:cubicBezTo>
                  <a:cubicBezTo>
                    <a:pt x="679698" y="101844"/>
                    <a:pt x="678222" y="95202"/>
                    <a:pt x="673794" y="93726"/>
                  </a:cubicBezTo>
                  <a:lnTo>
                    <a:pt x="664200" y="94464"/>
                  </a:lnTo>
                  <a:cubicBezTo>
                    <a:pt x="664200" y="94464"/>
                    <a:pt x="664200" y="94464"/>
                    <a:pt x="664200" y="94464"/>
                  </a:cubicBezTo>
                  <a:lnTo>
                    <a:pt x="664200" y="94464"/>
                  </a:lnTo>
                  <a:lnTo>
                    <a:pt x="664200" y="87084"/>
                  </a:lnTo>
                  <a:lnTo>
                    <a:pt x="664200" y="87084"/>
                  </a:lnTo>
                  <a:cubicBezTo>
                    <a:pt x="664200" y="87084"/>
                    <a:pt x="664200" y="87084"/>
                    <a:pt x="664200" y="87084"/>
                  </a:cubicBezTo>
                  <a:lnTo>
                    <a:pt x="673794" y="90774"/>
                  </a:lnTo>
                  <a:cubicBezTo>
                    <a:pt x="678222" y="90774"/>
                    <a:pt x="680436" y="95940"/>
                    <a:pt x="678222" y="101106"/>
                  </a:cubicBezTo>
                  <a:cubicBezTo>
                    <a:pt x="676008" y="106272"/>
                    <a:pt x="672318" y="108486"/>
                    <a:pt x="667890" y="107010"/>
                  </a:cubicBezTo>
                  <a:lnTo>
                    <a:pt x="659772" y="108486"/>
                  </a:lnTo>
                  <a:cubicBezTo>
                    <a:pt x="659772" y="108486"/>
                    <a:pt x="659772" y="108486"/>
                    <a:pt x="659772" y="108486"/>
                  </a:cubicBezTo>
                  <a:lnTo>
                    <a:pt x="659772" y="108486"/>
                  </a:lnTo>
                  <a:close/>
                  <a:moveTo>
                    <a:pt x="653868" y="122508"/>
                  </a:moveTo>
                  <a:cubicBezTo>
                    <a:pt x="653868" y="115866"/>
                    <a:pt x="659034" y="114390"/>
                    <a:pt x="661248" y="115128"/>
                  </a:cubicBezTo>
                  <a:cubicBezTo>
                    <a:pt x="663462" y="115866"/>
                    <a:pt x="664200" y="119556"/>
                    <a:pt x="664200" y="123246"/>
                  </a:cubicBezTo>
                  <a:lnTo>
                    <a:pt x="664200" y="123246"/>
                  </a:lnTo>
                  <a:lnTo>
                    <a:pt x="670104" y="123246"/>
                  </a:lnTo>
                  <a:cubicBezTo>
                    <a:pt x="670104" y="123246"/>
                    <a:pt x="670104" y="123246"/>
                    <a:pt x="670104" y="123246"/>
                  </a:cubicBezTo>
                  <a:lnTo>
                    <a:pt x="670104" y="123246"/>
                  </a:lnTo>
                  <a:lnTo>
                    <a:pt x="670104" y="133578"/>
                  </a:lnTo>
                  <a:lnTo>
                    <a:pt x="670104" y="133578"/>
                  </a:lnTo>
                  <a:cubicBezTo>
                    <a:pt x="670104" y="133578"/>
                    <a:pt x="670104" y="133578"/>
                    <a:pt x="670104" y="133578"/>
                  </a:cubicBezTo>
                  <a:lnTo>
                    <a:pt x="656820" y="133578"/>
                  </a:lnTo>
                  <a:lnTo>
                    <a:pt x="656820" y="133578"/>
                  </a:lnTo>
                  <a:lnTo>
                    <a:pt x="656820" y="133578"/>
                  </a:lnTo>
                  <a:close/>
                  <a:moveTo>
                    <a:pt x="649440" y="138006"/>
                  </a:moveTo>
                  <a:lnTo>
                    <a:pt x="655344" y="138006"/>
                  </a:lnTo>
                  <a:lnTo>
                    <a:pt x="655344" y="138006"/>
                  </a:lnTo>
                  <a:cubicBezTo>
                    <a:pt x="652390" y="139696"/>
                    <a:pt x="650458" y="142732"/>
                    <a:pt x="650178" y="146124"/>
                  </a:cubicBezTo>
                  <a:cubicBezTo>
                    <a:pt x="650178" y="146124"/>
                    <a:pt x="650178" y="146124"/>
                    <a:pt x="650178" y="146124"/>
                  </a:cubicBezTo>
                  <a:lnTo>
                    <a:pt x="656082" y="146124"/>
                  </a:lnTo>
                  <a:cubicBezTo>
                    <a:pt x="656082" y="146124"/>
                    <a:pt x="656082" y="141696"/>
                    <a:pt x="656082" y="140958"/>
                  </a:cubicBezTo>
                  <a:lnTo>
                    <a:pt x="656082" y="138006"/>
                  </a:lnTo>
                  <a:lnTo>
                    <a:pt x="664200" y="138006"/>
                  </a:lnTo>
                  <a:cubicBezTo>
                    <a:pt x="664200" y="138006"/>
                    <a:pt x="664200" y="144648"/>
                    <a:pt x="664200" y="147600"/>
                  </a:cubicBezTo>
                  <a:lnTo>
                    <a:pt x="664200" y="147600"/>
                  </a:lnTo>
                  <a:cubicBezTo>
                    <a:pt x="664200" y="147600"/>
                    <a:pt x="664200" y="147600"/>
                    <a:pt x="664200" y="147600"/>
                  </a:cubicBezTo>
                  <a:cubicBezTo>
                    <a:pt x="665775" y="144596"/>
                    <a:pt x="665775" y="141010"/>
                    <a:pt x="664200" y="138006"/>
                  </a:cubicBezTo>
                  <a:lnTo>
                    <a:pt x="664200" y="138006"/>
                  </a:lnTo>
                  <a:lnTo>
                    <a:pt x="669366" y="138006"/>
                  </a:lnTo>
                  <a:lnTo>
                    <a:pt x="669366" y="155718"/>
                  </a:lnTo>
                  <a:lnTo>
                    <a:pt x="669366" y="155718"/>
                  </a:lnTo>
                  <a:cubicBezTo>
                    <a:pt x="669366" y="155718"/>
                    <a:pt x="669366" y="155718"/>
                    <a:pt x="669366" y="155718"/>
                  </a:cubicBezTo>
                  <a:lnTo>
                    <a:pt x="652392" y="155718"/>
                  </a:lnTo>
                  <a:cubicBezTo>
                    <a:pt x="652392" y="155718"/>
                    <a:pt x="652392" y="155718"/>
                    <a:pt x="652392" y="155718"/>
                  </a:cubicBezTo>
                  <a:lnTo>
                    <a:pt x="652392" y="1557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C9D91894-72F6-4D4B-A575-14477CDD15A8}"/>
                </a:ext>
              </a:extLst>
            </p:cNvPr>
            <p:cNvSpPr/>
            <p:nvPr/>
          </p:nvSpPr>
          <p:spPr>
            <a:xfrm>
              <a:off x="1704398" y="5388632"/>
              <a:ext cx="9594" cy="6641"/>
            </a:xfrm>
            <a:custGeom>
              <a:avLst/>
              <a:gdLst>
                <a:gd name="connsiteX0" fmla="*/ 0 w 9594"/>
                <a:gd name="connsiteY0" fmla="*/ 6642 h 6641"/>
                <a:gd name="connsiteX1" fmla="*/ 9594 w 9594"/>
                <a:gd name="connsiteY1" fmla="*/ 5166 h 6641"/>
                <a:gd name="connsiteX2" fmla="*/ 1476 w 9594"/>
                <a:gd name="connsiteY2" fmla="*/ 0 h 6641"/>
                <a:gd name="connsiteX3" fmla="*/ 0 w 9594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6641">
                  <a:moveTo>
                    <a:pt x="0" y="6642"/>
                  </a:moveTo>
                  <a:lnTo>
                    <a:pt x="9594" y="5166"/>
                  </a:lnTo>
                  <a:lnTo>
                    <a:pt x="1476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8DE7446A-5E00-4445-9C2F-18FDAA8B97FD}"/>
                </a:ext>
              </a:extLst>
            </p:cNvPr>
            <p:cNvSpPr/>
            <p:nvPr/>
          </p:nvSpPr>
          <p:spPr>
            <a:xfrm>
              <a:off x="1695542" y="5322212"/>
              <a:ext cx="10331" cy="5903"/>
            </a:xfrm>
            <a:custGeom>
              <a:avLst/>
              <a:gdLst>
                <a:gd name="connsiteX0" fmla="*/ 10332 w 10331"/>
                <a:gd name="connsiteY0" fmla="*/ 0 h 5903"/>
                <a:gd name="connsiteX1" fmla="*/ 0 w 10331"/>
                <a:gd name="connsiteY1" fmla="*/ 0 h 5903"/>
                <a:gd name="connsiteX2" fmla="*/ 2214 w 10331"/>
                <a:gd name="connsiteY2" fmla="*/ 5904 h 5903"/>
                <a:gd name="connsiteX3" fmla="*/ 10332 w 10331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5903">
                  <a:moveTo>
                    <a:pt x="10332" y="0"/>
                  </a:moveTo>
                  <a:lnTo>
                    <a:pt x="0" y="0"/>
                  </a:lnTo>
                  <a:lnTo>
                    <a:pt x="2214" y="5904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24DF720-CC6F-4CC7-9B1A-3025846872B6}"/>
                </a:ext>
              </a:extLst>
            </p:cNvPr>
            <p:cNvSpPr/>
            <p:nvPr/>
          </p:nvSpPr>
          <p:spPr>
            <a:xfrm>
              <a:off x="1685210" y="5290478"/>
              <a:ext cx="8364" cy="12914"/>
            </a:xfrm>
            <a:custGeom>
              <a:avLst/>
              <a:gdLst>
                <a:gd name="connsiteX0" fmla="*/ 0 w 8364"/>
                <a:gd name="connsiteY0" fmla="*/ 9594 h 12914"/>
                <a:gd name="connsiteX1" fmla="*/ 7380 w 8364"/>
                <a:gd name="connsiteY1" fmla="*/ 9594 h 12914"/>
                <a:gd name="connsiteX2" fmla="*/ 7380 w 8364"/>
                <a:gd name="connsiteY2" fmla="*/ 2952 h 12914"/>
                <a:gd name="connsiteX3" fmla="*/ 7380 w 8364"/>
                <a:gd name="connsiteY3" fmla="*/ 2952 h 12914"/>
                <a:gd name="connsiteX4" fmla="*/ 2214 w 8364"/>
                <a:gd name="connsiteY4" fmla="*/ 2952 h 1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4" h="12914">
                  <a:moveTo>
                    <a:pt x="0" y="9594"/>
                  </a:moveTo>
                  <a:cubicBezTo>
                    <a:pt x="0" y="14022"/>
                    <a:pt x="5166" y="14022"/>
                    <a:pt x="7380" y="9594"/>
                  </a:cubicBezTo>
                  <a:cubicBezTo>
                    <a:pt x="9594" y="5166"/>
                    <a:pt x="7380" y="9594"/>
                    <a:pt x="7380" y="2952"/>
                  </a:cubicBezTo>
                  <a:cubicBezTo>
                    <a:pt x="7380" y="-3690"/>
                    <a:pt x="7380" y="2952"/>
                    <a:pt x="7380" y="2952"/>
                  </a:cubicBezTo>
                  <a:lnTo>
                    <a:pt x="2214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A4DFA04B-5AC9-4AE7-8CC2-A4B6BD958EE1}"/>
                </a:ext>
              </a:extLst>
            </p:cNvPr>
            <p:cNvSpPr/>
            <p:nvPr/>
          </p:nvSpPr>
          <p:spPr>
            <a:xfrm>
              <a:off x="1678567" y="5443243"/>
              <a:ext cx="9594" cy="8118"/>
            </a:xfrm>
            <a:custGeom>
              <a:avLst/>
              <a:gdLst>
                <a:gd name="connsiteX0" fmla="*/ 5904 w 9594"/>
                <a:gd name="connsiteY0" fmla="*/ 8118 h 8118"/>
                <a:gd name="connsiteX1" fmla="*/ 9594 w 9594"/>
                <a:gd name="connsiteY1" fmla="*/ 2952 h 8118"/>
                <a:gd name="connsiteX2" fmla="*/ 0 w 9594"/>
                <a:gd name="connsiteY2" fmla="*/ 0 h 8118"/>
                <a:gd name="connsiteX3" fmla="*/ 5904 w 9594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8118">
                  <a:moveTo>
                    <a:pt x="5904" y="8118"/>
                  </a:moveTo>
                  <a:lnTo>
                    <a:pt x="9594" y="2952"/>
                  </a:lnTo>
                  <a:lnTo>
                    <a:pt x="0" y="0"/>
                  </a:lnTo>
                  <a:lnTo>
                    <a:pt x="5904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09AA26A3-552D-4D83-9B56-E34D86AB5B86}"/>
                </a:ext>
              </a:extLst>
            </p:cNvPr>
            <p:cNvSpPr/>
            <p:nvPr/>
          </p:nvSpPr>
          <p:spPr>
            <a:xfrm>
              <a:off x="1663808" y="5453529"/>
              <a:ext cx="6068" cy="8164"/>
            </a:xfrm>
            <a:custGeom>
              <a:avLst/>
              <a:gdLst>
                <a:gd name="connsiteX0" fmla="*/ 0 w 6068"/>
                <a:gd name="connsiteY0" fmla="*/ 3736 h 8164"/>
                <a:gd name="connsiteX1" fmla="*/ 0 w 6068"/>
                <a:gd name="connsiteY1" fmla="*/ 3736 h 8164"/>
                <a:gd name="connsiteX2" fmla="*/ 4428 w 6068"/>
                <a:gd name="connsiteY2" fmla="*/ 8164 h 8164"/>
                <a:gd name="connsiteX3" fmla="*/ 4428 w 6068"/>
                <a:gd name="connsiteY3" fmla="*/ 8164 h 8164"/>
                <a:gd name="connsiteX4" fmla="*/ 4428 w 6068"/>
                <a:gd name="connsiteY4" fmla="*/ 784 h 8164"/>
                <a:gd name="connsiteX5" fmla="*/ 0 w 6068"/>
                <a:gd name="connsiteY5" fmla="*/ 3736 h 8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68" h="8164">
                  <a:moveTo>
                    <a:pt x="0" y="3736"/>
                  </a:moveTo>
                  <a:cubicBezTo>
                    <a:pt x="0" y="3736"/>
                    <a:pt x="0" y="3736"/>
                    <a:pt x="0" y="3736"/>
                  </a:cubicBezTo>
                  <a:lnTo>
                    <a:pt x="4428" y="8164"/>
                  </a:lnTo>
                  <a:lnTo>
                    <a:pt x="4428" y="8164"/>
                  </a:lnTo>
                  <a:cubicBezTo>
                    <a:pt x="8118" y="8164"/>
                    <a:pt x="4428" y="2998"/>
                    <a:pt x="4428" y="784"/>
                  </a:cubicBezTo>
                  <a:cubicBezTo>
                    <a:pt x="4428" y="-1430"/>
                    <a:pt x="2214" y="1522"/>
                    <a:pt x="0" y="37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C16F5AD2-0BF8-4CFE-BCB2-241DB863F94D}"/>
                </a:ext>
              </a:extLst>
            </p:cNvPr>
            <p:cNvSpPr/>
            <p:nvPr/>
          </p:nvSpPr>
          <p:spPr>
            <a:xfrm>
              <a:off x="1468238" y="5423317"/>
              <a:ext cx="9593" cy="6642"/>
            </a:xfrm>
            <a:custGeom>
              <a:avLst/>
              <a:gdLst>
                <a:gd name="connsiteX0" fmla="*/ 9594 w 9593"/>
                <a:gd name="connsiteY0" fmla="*/ 0 h 6642"/>
                <a:gd name="connsiteX1" fmla="*/ 0 w 9593"/>
                <a:gd name="connsiteY1" fmla="*/ 738 h 6642"/>
                <a:gd name="connsiteX2" fmla="*/ 2214 w 9593"/>
                <a:gd name="connsiteY2" fmla="*/ 6642 h 6642"/>
                <a:gd name="connsiteX3" fmla="*/ 9594 w 9593"/>
                <a:gd name="connsiteY3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3" h="6642">
                  <a:moveTo>
                    <a:pt x="9594" y="0"/>
                  </a:moveTo>
                  <a:lnTo>
                    <a:pt x="0" y="738"/>
                  </a:lnTo>
                  <a:lnTo>
                    <a:pt x="2214" y="6642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449B382-F30F-46A4-AAF5-1F29734A5480}"/>
                </a:ext>
              </a:extLst>
            </p:cNvPr>
            <p:cNvSpPr/>
            <p:nvPr/>
          </p:nvSpPr>
          <p:spPr>
            <a:xfrm>
              <a:off x="1523669" y="5472026"/>
              <a:ext cx="2132" cy="6727"/>
            </a:xfrm>
            <a:custGeom>
              <a:avLst/>
              <a:gdLst>
                <a:gd name="connsiteX0" fmla="*/ 656 w 2132"/>
                <a:gd name="connsiteY0" fmla="*/ 5904 h 6727"/>
                <a:gd name="connsiteX1" fmla="*/ 1394 w 2132"/>
                <a:gd name="connsiteY1" fmla="*/ 738 h 6727"/>
                <a:gd name="connsiteX2" fmla="*/ 656 w 2132"/>
                <a:gd name="connsiteY2" fmla="*/ 0 h 6727"/>
                <a:gd name="connsiteX3" fmla="*/ 656 w 2132"/>
                <a:gd name="connsiteY3" fmla="*/ 0 h 6727"/>
                <a:gd name="connsiteX4" fmla="*/ 656 w 2132"/>
                <a:gd name="connsiteY4" fmla="*/ 5166 h 6727"/>
                <a:gd name="connsiteX5" fmla="*/ 656 w 2132"/>
                <a:gd name="connsiteY5" fmla="*/ 5166 h 6727"/>
                <a:gd name="connsiteX6" fmla="*/ 656 w 2132"/>
                <a:gd name="connsiteY6" fmla="*/ 5904 h 6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32" h="6727">
                  <a:moveTo>
                    <a:pt x="656" y="5904"/>
                  </a:moveTo>
                  <a:cubicBezTo>
                    <a:pt x="2286" y="4681"/>
                    <a:pt x="2617" y="2368"/>
                    <a:pt x="1394" y="738"/>
                  </a:cubicBezTo>
                  <a:cubicBezTo>
                    <a:pt x="1184" y="458"/>
                    <a:pt x="936" y="210"/>
                    <a:pt x="656" y="0"/>
                  </a:cubicBezTo>
                  <a:cubicBezTo>
                    <a:pt x="656" y="0"/>
                    <a:pt x="656" y="0"/>
                    <a:pt x="656" y="0"/>
                  </a:cubicBezTo>
                  <a:lnTo>
                    <a:pt x="656" y="5166"/>
                  </a:lnTo>
                  <a:lnTo>
                    <a:pt x="656" y="5166"/>
                  </a:lnTo>
                  <a:cubicBezTo>
                    <a:pt x="656" y="5166"/>
                    <a:pt x="-820" y="8118"/>
                    <a:pt x="656" y="590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704327C-EB16-43A9-A240-6A180D9FB3A2}"/>
                </a:ext>
              </a:extLst>
            </p:cNvPr>
            <p:cNvSpPr/>
            <p:nvPr/>
          </p:nvSpPr>
          <p:spPr>
            <a:xfrm>
              <a:off x="1666021" y="5277193"/>
              <a:ext cx="8855" cy="8855"/>
            </a:xfrm>
            <a:custGeom>
              <a:avLst/>
              <a:gdLst>
                <a:gd name="connsiteX0" fmla="*/ 8856 w 8855"/>
                <a:gd name="connsiteY0" fmla="*/ 0 h 8855"/>
                <a:gd name="connsiteX1" fmla="*/ 0 w 8855"/>
                <a:gd name="connsiteY1" fmla="*/ 4428 h 8855"/>
                <a:gd name="connsiteX2" fmla="*/ 4428 w 8855"/>
                <a:gd name="connsiteY2" fmla="*/ 8856 h 8855"/>
                <a:gd name="connsiteX3" fmla="*/ 8856 w 8855"/>
                <a:gd name="connsiteY3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8855">
                  <a:moveTo>
                    <a:pt x="8856" y="0"/>
                  </a:moveTo>
                  <a:lnTo>
                    <a:pt x="0" y="4428"/>
                  </a:lnTo>
                  <a:lnTo>
                    <a:pt x="4428" y="8856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FB916A4-D7D8-48DE-8B5A-E3C7A0424DF2}"/>
                </a:ext>
              </a:extLst>
            </p:cNvPr>
            <p:cNvSpPr/>
            <p:nvPr/>
          </p:nvSpPr>
          <p:spPr>
            <a:xfrm>
              <a:off x="1559011" y="5489738"/>
              <a:ext cx="6642" cy="10331"/>
            </a:xfrm>
            <a:custGeom>
              <a:avLst/>
              <a:gdLst>
                <a:gd name="connsiteX0" fmla="*/ 0 w 6642"/>
                <a:gd name="connsiteY0" fmla="*/ 8856 h 10331"/>
                <a:gd name="connsiteX1" fmla="*/ 6642 w 6642"/>
                <a:gd name="connsiteY1" fmla="*/ 10332 h 10331"/>
                <a:gd name="connsiteX2" fmla="*/ 5166 w 6642"/>
                <a:gd name="connsiteY2" fmla="*/ 0 h 10331"/>
                <a:gd name="connsiteX3" fmla="*/ 0 w 6642"/>
                <a:gd name="connsiteY3" fmla="*/ 885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10331">
                  <a:moveTo>
                    <a:pt x="0" y="8856"/>
                  </a:moveTo>
                  <a:lnTo>
                    <a:pt x="6642" y="10332"/>
                  </a:lnTo>
                  <a:lnTo>
                    <a:pt x="5166" y="0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F5E551E8-028F-45F2-8065-D90055FC4EAE}"/>
                </a:ext>
              </a:extLst>
            </p:cNvPr>
            <p:cNvSpPr/>
            <p:nvPr/>
          </p:nvSpPr>
          <p:spPr>
            <a:xfrm>
              <a:off x="1451263" y="5389865"/>
              <a:ext cx="12546" cy="7704"/>
            </a:xfrm>
            <a:custGeom>
              <a:avLst/>
              <a:gdLst>
                <a:gd name="connsiteX0" fmla="*/ 3690 w 12546"/>
                <a:gd name="connsiteY0" fmla="*/ 242 h 7704"/>
                <a:gd name="connsiteX1" fmla="*/ 0 w 12546"/>
                <a:gd name="connsiteY1" fmla="*/ 5408 h 7704"/>
                <a:gd name="connsiteX2" fmla="*/ 0 w 12546"/>
                <a:gd name="connsiteY2" fmla="*/ 5408 h 7704"/>
                <a:gd name="connsiteX3" fmla="*/ 12546 w 12546"/>
                <a:gd name="connsiteY3" fmla="*/ 5408 h 7704"/>
                <a:gd name="connsiteX4" fmla="*/ 3690 w 12546"/>
                <a:gd name="connsiteY4" fmla="*/ 242 h 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7704">
                  <a:moveTo>
                    <a:pt x="3690" y="242"/>
                  </a:moveTo>
                  <a:cubicBezTo>
                    <a:pt x="3690" y="242"/>
                    <a:pt x="0" y="242"/>
                    <a:pt x="0" y="5408"/>
                  </a:cubicBezTo>
                  <a:cubicBezTo>
                    <a:pt x="0" y="10574"/>
                    <a:pt x="0" y="5408"/>
                    <a:pt x="0" y="5408"/>
                  </a:cubicBezTo>
                  <a:lnTo>
                    <a:pt x="12546" y="5408"/>
                  </a:lnTo>
                  <a:cubicBezTo>
                    <a:pt x="8118" y="242"/>
                    <a:pt x="6642" y="-496"/>
                    <a:pt x="3690" y="2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A67B0E0C-8A3F-4E2D-B7C7-01B34C188954}"/>
                </a:ext>
              </a:extLst>
            </p:cNvPr>
            <p:cNvSpPr/>
            <p:nvPr/>
          </p:nvSpPr>
          <p:spPr>
            <a:xfrm>
              <a:off x="1561636" y="5236246"/>
              <a:ext cx="10723" cy="19545"/>
            </a:xfrm>
            <a:custGeom>
              <a:avLst/>
              <a:gdLst>
                <a:gd name="connsiteX0" fmla="*/ 5494 w 10723"/>
                <a:gd name="connsiteY0" fmla="*/ 19545 h 19545"/>
                <a:gd name="connsiteX1" fmla="*/ 5494 w 10723"/>
                <a:gd name="connsiteY1" fmla="*/ 19545 h 19545"/>
                <a:gd name="connsiteX2" fmla="*/ 10660 w 10723"/>
                <a:gd name="connsiteY2" fmla="*/ 8475 h 19545"/>
                <a:gd name="connsiteX3" fmla="*/ 3280 w 10723"/>
                <a:gd name="connsiteY3" fmla="*/ 357 h 19545"/>
                <a:gd name="connsiteX4" fmla="*/ 3280 w 10723"/>
                <a:gd name="connsiteY4" fmla="*/ 357 h 19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23" h="19545">
                  <a:moveTo>
                    <a:pt x="5494" y="19545"/>
                  </a:moveTo>
                  <a:cubicBezTo>
                    <a:pt x="5494" y="19545"/>
                    <a:pt x="5494" y="19545"/>
                    <a:pt x="5494" y="19545"/>
                  </a:cubicBezTo>
                  <a:cubicBezTo>
                    <a:pt x="5494" y="19545"/>
                    <a:pt x="11398" y="19545"/>
                    <a:pt x="10660" y="8475"/>
                  </a:cubicBezTo>
                  <a:cubicBezTo>
                    <a:pt x="9922" y="-2595"/>
                    <a:pt x="10660" y="357"/>
                    <a:pt x="3280" y="357"/>
                  </a:cubicBezTo>
                  <a:cubicBezTo>
                    <a:pt x="-4100" y="357"/>
                    <a:pt x="3280" y="357"/>
                    <a:pt x="3280" y="35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5981493F-8F53-44D4-97B8-B4D87580D105}"/>
                </a:ext>
              </a:extLst>
            </p:cNvPr>
            <p:cNvSpPr/>
            <p:nvPr/>
          </p:nvSpPr>
          <p:spPr>
            <a:xfrm>
              <a:off x="1533181" y="5250626"/>
              <a:ext cx="5904" cy="9593"/>
            </a:xfrm>
            <a:custGeom>
              <a:avLst/>
              <a:gdLst>
                <a:gd name="connsiteX0" fmla="*/ 5904 w 5904"/>
                <a:gd name="connsiteY0" fmla="*/ 7380 h 9593"/>
                <a:gd name="connsiteX1" fmla="*/ 0 w 5904"/>
                <a:gd name="connsiteY1" fmla="*/ 0 h 9593"/>
                <a:gd name="connsiteX2" fmla="*/ 0 w 5904"/>
                <a:gd name="connsiteY2" fmla="*/ 9594 h 9593"/>
                <a:gd name="connsiteX3" fmla="*/ 5904 w 5904"/>
                <a:gd name="connsiteY3" fmla="*/ 7380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4" h="9593">
                  <a:moveTo>
                    <a:pt x="5904" y="7380"/>
                  </a:moveTo>
                  <a:lnTo>
                    <a:pt x="0" y="0"/>
                  </a:lnTo>
                  <a:lnTo>
                    <a:pt x="0" y="9594"/>
                  </a:lnTo>
                  <a:lnTo>
                    <a:pt x="590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5EA277B0-3BF8-4B4F-A0D0-134210F9C5D1}"/>
                </a:ext>
              </a:extLst>
            </p:cNvPr>
            <p:cNvSpPr/>
            <p:nvPr/>
          </p:nvSpPr>
          <p:spPr>
            <a:xfrm>
              <a:off x="1452740" y="5339267"/>
              <a:ext cx="8855" cy="7298"/>
            </a:xfrm>
            <a:custGeom>
              <a:avLst/>
              <a:gdLst>
                <a:gd name="connsiteX0" fmla="*/ 2952 w 8855"/>
                <a:gd name="connsiteY0" fmla="*/ 7298 h 7298"/>
                <a:gd name="connsiteX1" fmla="*/ 8856 w 8855"/>
                <a:gd name="connsiteY1" fmla="*/ 7298 h 7298"/>
                <a:gd name="connsiteX2" fmla="*/ 8856 w 8855"/>
                <a:gd name="connsiteY2" fmla="*/ 7298 h 7298"/>
                <a:gd name="connsiteX3" fmla="*/ 5166 w 8855"/>
                <a:gd name="connsiteY3" fmla="*/ 656 h 7298"/>
                <a:gd name="connsiteX4" fmla="*/ 0 w 8855"/>
                <a:gd name="connsiteY4" fmla="*/ 656 h 7298"/>
                <a:gd name="connsiteX5" fmla="*/ 2952 w 8855"/>
                <a:gd name="connsiteY5" fmla="*/ 7298 h 7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7298">
                  <a:moveTo>
                    <a:pt x="2952" y="7298"/>
                  </a:moveTo>
                  <a:lnTo>
                    <a:pt x="8856" y="7298"/>
                  </a:lnTo>
                  <a:lnTo>
                    <a:pt x="8856" y="7298"/>
                  </a:lnTo>
                  <a:cubicBezTo>
                    <a:pt x="8856" y="7298"/>
                    <a:pt x="8856" y="2132"/>
                    <a:pt x="5166" y="656"/>
                  </a:cubicBezTo>
                  <a:cubicBezTo>
                    <a:pt x="1476" y="-820"/>
                    <a:pt x="0" y="656"/>
                    <a:pt x="0" y="656"/>
                  </a:cubicBezTo>
                  <a:cubicBezTo>
                    <a:pt x="0" y="656"/>
                    <a:pt x="738" y="7298"/>
                    <a:pt x="2952" y="72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2778CACF-C281-47DA-9E23-58C5D74B3894}"/>
                </a:ext>
              </a:extLst>
            </p:cNvPr>
            <p:cNvSpPr/>
            <p:nvPr/>
          </p:nvSpPr>
          <p:spPr>
            <a:xfrm>
              <a:off x="1469795" y="5299415"/>
              <a:ext cx="6560" cy="8036"/>
            </a:xfrm>
            <a:custGeom>
              <a:avLst/>
              <a:gdLst>
                <a:gd name="connsiteX0" fmla="*/ 6560 w 6560"/>
                <a:gd name="connsiteY0" fmla="*/ 8036 h 8036"/>
                <a:gd name="connsiteX1" fmla="*/ 6560 w 6560"/>
                <a:gd name="connsiteY1" fmla="*/ 8036 h 8036"/>
                <a:gd name="connsiteX2" fmla="*/ 6560 w 6560"/>
                <a:gd name="connsiteY2" fmla="*/ 656 h 8036"/>
                <a:gd name="connsiteX3" fmla="*/ 656 w 6560"/>
                <a:gd name="connsiteY3" fmla="*/ 656 h 8036"/>
                <a:gd name="connsiteX4" fmla="*/ 656 w 6560"/>
                <a:gd name="connsiteY4" fmla="*/ 656 h 8036"/>
                <a:gd name="connsiteX5" fmla="*/ 656 w 6560"/>
                <a:gd name="connsiteY5" fmla="*/ 656 h 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60" h="8036">
                  <a:moveTo>
                    <a:pt x="6560" y="8036"/>
                  </a:moveTo>
                  <a:lnTo>
                    <a:pt x="6560" y="8036"/>
                  </a:lnTo>
                  <a:cubicBezTo>
                    <a:pt x="6560" y="8036"/>
                    <a:pt x="6560" y="2132"/>
                    <a:pt x="6560" y="656"/>
                  </a:cubicBezTo>
                  <a:cubicBezTo>
                    <a:pt x="6560" y="-820"/>
                    <a:pt x="2132" y="656"/>
                    <a:pt x="656" y="656"/>
                  </a:cubicBezTo>
                  <a:cubicBezTo>
                    <a:pt x="-820" y="656"/>
                    <a:pt x="656" y="656"/>
                    <a:pt x="656" y="656"/>
                  </a:cubicBezTo>
                  <a:lnTo>
                    <a:pt x="656" y="6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A5844AED-F6C0-41A2-873F-844FC6D7899E}"/>
                </a:ext>
              </a:extLst>
            </p:cNvPr>
            <p:cNvSpPr/>
            <p:nvPr/>
          </p:nvSpPr>
          <p:spPr>
            <a:xfrm>
              <a:off x="1477094" y="5301547"/>
              <a:ext cx="11093" cy="6642"/>
            </a:xfrm>
            <a:custGeom>
              <a:avLst/>
              <a:gdLst>
                <a:gd name="connsiteX0" fmla="*/ 0 w 11093"/>
                <a:gd name="connsiteY0" fmla="*/ 6642 h 6642"/>
                <a:gd name="connsiteX1" fmla="*/ 5166 w 11093"/>
                <a:gd name="connsiteY1" fmla="*/ 6642 h 6642"/>
                <a:gd name="connsiteX2" fmla="*/ 9594 w 11093"/>
                <a:gd name="connsiteY2" fmla="*/ 6642 h 6642"/>
                <a:gd name="connsiteX3" fmla="*/ 9986 w 11093"/>
                <a:gd name="connsiteY3" fmla="*/ 392 h 6642"/>
                <a:gd name="connsiteX4" fmla="*/ 9594 w 11093"/>
                <a:gd name="connsiteY4" fmla="*/ 0 h 6642"/>
                <a:gd name="connsiteX5" fmla="*/ 2214 w 11093"/>
                <a:gd name="connsiteY5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93" h="6642">
                  <a:moveTo>
                    <a:pt x="0" y="6642"/>
                  </a:moveTo>
                  <a:lnTo>
                    <a:pt x="5166" y="6642"/>
                  </a:lnTo>
                  <a:cubicBezTo>
                    <a:pt x="5166" y="6642"/>
                    <a:pt x="5166" y="6642"/>
                    <a:pt x="9594" y="6642"/>
                  </a:cubicBezTo>
                  <a:cubicBezTo>
                    <a:pt x="11428" y="5024"/>
                    <a:pt x="11604" y="2227"/>
                    <a:pt x="9986" y="392"/>
                  </a:cubicBezTo>
                  <a:cubicBezTo>
                    <a:pt x="9864" y="253"/>
                    <a:pt x="9733" y="123"/>
                    <a:pt x="9594" y="0"/>
                  </a:cubicBezTo>
                  <a:cubicBezTo>
                    <a:pt x="9594" y="0"/>
                    <a:pt x="5166" y="0"/>
                    <a:pt x="221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C8C9B313-48B3-4DEF-BEF5-BA8E315EB25E}"/>
                </a:ext>
              </a:extLst>
            </p:cNvPr>
            <p:cNvSpPr/>
            <p:nvPr/>
          </p:nvSpPr>
          <p:spPr>
            <a:xfrm>
              <a:off x="1491854" y="5269076"/>
              <a:ext cx="184500" cy="159407"/>
            </a:xfrm>
            <a:custGeom>
              <a:avLst/>
              <a:gdLst>
                <a:gd name="connsiteX0" fmla="*/ 92250 w 184500"/>
                <a:gd name="connsiteY0" fmla="*/ 0 h 159407"/>
                <a:gd name="connsiteX1" fmla="*/ 0 w 184500"/>
                <a:gd name="connsiteY1" fmla="*/ 159408 h 159407"/>
                <a:gd name="connsiteX2" fmla="*/ 184500 w 184500"/>
                <a:gd name="connsiteY2" fmla="*/ 159408 h 159407"/>
                <a:gd name="connsiteX3" fmla="*/ 18450 w 184500"/>
                <a:gd name="connsiteY3" fmla="*/ 137268 h 159407"/>
                <a:gd name="connsiteX4" fmla="*/ 18450 w 184500"/>
                <a:gd name="connsiteY4" fmla="*/ 137268 h 159407"/>
                <a:gd name="connsiteX5" fmla="*/ 59778 w 184500"/>
                <a:gd name="connsiteY5" fmla="*/ 63468 h 159407"/>
                <a:gd name="connsiteX6" fmla="*/ 63468 w 184500"/>
                <a:gd name="connsiteY6" fmla="*/ 56088 h 159407"/>
                <a:gd name="connsiteX7" fmla="*/ 63468 w 184500"/>
                <a:gd name="connsiteY7" fmla="*/ 56088 h 159407"/>
                <a:gd name="connsiteX8" fmla="*/ 63468 w 184500"/>
                <a:gd name="connsiteY8" fmla="*/ 51660 h 159407"/>
                <a:gd name="connsiteX9" fmla="*/ 63468 w 184500"/>
                <a:gd name="connsiteY9" fmla="*/ 51660 h 159407"/>
                <a:gd name="connsiteX10" fmla="*/ 73800 w 184500"/>
                <a:gd name="connsiteY10" fmla="*/ 33948 h 159407"/>
                <a:gd name="connsiteX11" fmla="*/ 73800 w 184500"/>
                <a:gd name="connsiteY11" fmla="*/ 33948 h 159407"/>
                <a:gd name="connsiteX12" fmla="*/ 73800 w 184500"/>
                <a:gd name="connsiteY12" fmla="*/ 33948 h 159407"/>
                <a:gd name="connsiteX13" fmla="*/ 87084 w 184500"/>
                <a:gd name="connsiteY13" fmla="*/ 11070 h 159407"/>
                <a:gd name="connsiteX14" fmla="*/ 100368 w 184500"/>
                <a:gd name="connsiteY14" fmla="*/ 34686 h 159407"/>
                <a:gd name="connsiteX15" fmla="*/ 100368 w 184500"/>
                <a:gd name="connsiteY15" fmla="*/ 34686 h 159407"/>
                <a:gd name="connsiteX16" fmla="*/ 100368 w 184500"/>
                <a:gd name="connsiteY16" fmla="*/ 34686 h 159407"/>
                <a:gd name="connsiteX17" fmla="*/ 100368 w 184500"/>
                <a:gd name="connsiteY17" fmla="*/ 34686 h 159407"/>
                <a:gd name="connsiteX18" fmla="*/ 104058 w 184500"/>
                <a:gd name="connsiteY18" fmla="*/ 39852 h 159407"/>
                <a:gd name="connsiteX19" fmla="*/ 104058 w 184500"/>
                <a:gd name="connsiteY19" fmla="*/ 39852 h 159407"/>
                <a:gd name="connsiteX20" fmla="*/ 104058 w 184500"/>
                <a:gd name="connsiteY20" fmla="*/ 44280 h 159407"/>
                <a:gd name="connsiteX21" fmla="*/ 104058 w 184500"/>
                <a:gd name="connsiteY21" fmla="*/ 44280 h 159407"/>
                <a:gd name="connsiteX22" fmla="*/ 107748 w 184500"/>
                <a:gd name="connsiteY22" fmla="*/ 50922 h 159407"/>
                <a:gd name="connsiteX23" fmla="*/ 107748 w 184500"/>
                <a:gd name="connsiteY23" fmla="*/ 50922 h 159407"/>
                <a:gd name="connsiteX24" fmla="*/ 107748 w 184500"/>
                <a:gd name="connsiteY24" fmla="*/ 57564 h 159407"/>
                <a:gd name="connsiteX25" fmla="*/ 107748 w 184500"/>
                <a:gd name="connsiteY25" fmla="*/ 57564 h 159407"/>
                <a:gd name="connsiteX26" fmla="*/ 107748 w 184500"/>
                <a:gd name="connsiteY26" fmla="*/ 57564 h 159407"/>
                <a:gd name="connsiteX27" fmla="*/ 107748 w 184500"/>
                <a:gd name="connsiteY27" fmla="*/ 57564 h 159407"/>
                <a:gd name="connsiteX28" fmla="*/ 107748 w 184500"/>
                <a:gd name="connsiteY28" fmla="*/ 57564 h 159407"/>
                <a:gd name="connsiteX29" fmla="*/ 134316 w 184500"/>
                <a:gd name="connsiteY29" fmla="*/ 104796 h 159407"/>
                <a:gd name="connsiteX30" fmla="*/ 134316 w 184500"/>
                <a:gd name="connsiteY30" fmla="*/ 104796 h 159407"/>
                <a:gd name="connsiteX31" fmla="*/ 143172 w 184500"/>
                <a:gd name="connsiteY31" fmla="*/ 119556 h 159407"/>
                <a:gd name="connsiteX32" fmla="*/ 143172 w 184500"/>
                <a:gd name="connsiteY32" fmla="*/ 119556 h 159407"/>
                <a:gd name="connsiteX33" fmla="*/ 154980 w 184500"/>
                <a:gd name="connsiteY33" fmla="*/ 139482 h 159407"/>
                <a:gd name="connsiteX34" fmla="*/ 154980 w 184500"/>
                <a:gd name="connsiteY34" fmla="*/ 145386 h 159407"/>
                <a:gd name="connsiteX35" fmla="*/ 8856 w 184500"/>
                <a:gd name="connsiteY35" fmla="*/ 145386 h 159407"/>
                <a:gd name="connsiteX36" fmla="*/ 19188 w 184500"/>
                <a:gd name="connsiteY36" fmla="*/ 128412 h 15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4500" h="159407">
                  <a:moveTo>
                    <a:pt x="92250" y="0"/>
                  </a:moveTo>
                  <a:lnTo>
                    <a:pt x="0" y="159408"/>
                  </a:lnTo>
                  <a:lnTo>
                    <a:pt x="184500" y="159408"/>
                  </a:lnTo>
                  <a:close/>
                  <a:moveTo>
                    <a:pt x="18450" y="137268"/>
                  </a:moveTo>
                  <a:lnTo>
                    <a:pt x="18450" y="137268"/>
                  </a:lnTo>
                  <a:lnTo>
                    <a:pt x="59778" y="63468"/>
                  </a:lnTo>
                  <a:lnTo>
                    <a:pt x="63468" y="56088"/>
                  </a:lnTo>
                  <a:lnTo>
                    <a:pt x="63468" y="56088"/>
                  </a:lnTo>
                  <a:lnTo>
                    <a:pt x="63468" y="51660"/>
                  </a:lnTo>
                  <a:lnTo>
                    <a:pt x="63468" y="51660"/>
                  </a:lnTo>
                  <a:lnTo>
                    <a:pt x="73800" y="33948"/>
                  </a:lnTo>
                  <a:lnTo>
                    <a:pt x="73800" y="33948"/>
                  </a:lnTo>
                  <a:lnTo>
                    <a:pt x="73800" y="33948"/>
                  </a:lnTo>
                  <a:lnTo>
                    <a:pt x="87084" y="11070"/>
                  </a:lnTo>
                  <a:lnTo>
                    <a:pt x="100368" y="34686"/>
                  </a:lnTo>
                  <a:lnTo>
                    <a:pt x="100368" y="34686"/>
                  </a:lnTo>
                  <a:lnTo>
                    <a:pt x="100368" y="34686"/>
                  </a:lnTo>
                  <a:lnTo>
                    <a:pt x="100368" y="34686"/>
                  </a:lnTo>
                  <a:lnTo>
                    <a:pt x="104058" y="39852"/>
                  </a:lnTo>
                  <a:lnTo>
                    <a:pt x="104058" y="39852"/>
                  </a:lnTo>
                  <a:lnTo>
                    <a:pt x="104058" y="44280"/>
                  </a:lnTo>
                  <a:lnTo>
                    <a:pt x="104058" y="44280"/>
                  </a:lnTo>
                  <a:lnTo>
                    <a:pt x="107748" y="50922"/>
                  </a:lnTo>
                  <a:lnTo>
                    <a:pt x="107748" y="50922"/>
                  </a:lnTo>
                  <a:lnTo>
                    <a:pt x="107748" y="57564"/>
                  </a:lnTo>
                  <a:lnTo>
                    <a:pt x="107748" y="57564"/>
                  </a:lnTo>
                  <a:lnTo>
                    <a:pt x="107748" y="57564"/>
                  </a:lnTo>
                  <a:lnTo>
                    <a:pt x="107748" y="57564"/>
                  </a:lnTo>
                  <a:lnTo>
                    <a:pt x="107748" y="57564"/>
                  </a:lnTo>
                  <a:lnTo>
                    <a:pt x="134316" y="104796"/>
                  </a:lnTo>
                  <a:lnTo>
                    <a:pt x="134316" y="104796"/>
                  </a:lnTo>
                  <a:lnTo>
                    <a:pt x="143172" y="119556"/>
                  </a:lnTo>
                  <a:lnTo>
                    <a:pt x="143172" y="119556"/>
                  </a:lnTo>
                  <a:lnTo>
                    <a:pt x="154980" y="139482"/>
                  </a:lnTo>
                  <a:lnTo>
                    <a:pt x="154980" y="145386"/>
                  </a:lnTo>
                  <a:lnTo>
                    <a:pt x="8856" y="145386"/>
                  </a:lnTo>
                  <a:lnTo>
                    <a:pt x="19188" y="128412"/>
                  </a:lnTo>
                  <a:close/>
                </a:path>
              </a:pathLst>
            </a:custGeom>
            <a:solidFill>
              <a:srgbClr val="F6CD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699250A4-A55D-4348-9A6D-96C9CB5545DF}"/>
                </a:ext>
              </a:extLst>
            </p:cNvPr>
            <p:cNvSpPr/>
            <p:nvPr/>
          </p:nvSpPr>
          <p:spPr>
            <a:xfrm>
              <a:off x="1570081" y="5277193"/>
              <a:ext cx="26568" cy="23616"/>
            </a:xfrm>
            <a:custGeom>
              <a:avLst/>
              <a:gdLst>
                <a:gd name="connsiteX0" fmla="*/ 13284 w 26568"/>
                <a:gd name="connsiteY0" fmla="*/ 3690 h 23616"/>
                <a:gd name="connsiteX1" fmla="*/ 13284 w 26568"/>
                <a:gd name="connsiteY1" fmla="*/ 3690 h 23616"/>
                <a:gd name="connsiteX2" fmla="*/ 13284 w 26568"/>
                <a:gd name="connsiteY2" fmla="*/ 23616 h 23616"/>
                <a:gd name="connsiteX3" fmla="*/ 26568 w 26568"/>
                <a:gd name="connsiteY3" fmla="*/ 23616 h 23616"/>
                <a:gd name="connsiteX4" fmla="*/ 13284 w 26568"/>
                <a:gd name="connsiteY4" fmla="*/ 0 h 23616"/>
                <a:gd name="connsiteX5" fmla="*/ 0 w 26568"/>
                <a:gd name="connsiteY5" fmla="*/ 22878 h 23616"/>
                <a:gd name="connsiteX6" fmla="*/ 13284 w 26568"/>
                <a:gd name="connsiteY6" fmla="*/ 22878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8" h="23616">
                  <a:moveTo>
                    <a:pt x="13284" y="3690"/>
                  </a:moveTo>
                  <a:lnTo>
                    <a:pt x="13284" y="3690"/>
                  </a:lnTo>
                  <a:lnTo>
                    <a:pt x="13284" y="23616"/>
                  </a:lnTo>
                  <a:cubicBezTo>
                    <a:pt x="17668" y="22701"/>
                    <a:pt x="22184" y="22701"/>
                    <a:pt x="26568" y="23616"/>
                  </a:cubicBezTo>
                  <a:lnTo>
                    <a:pt x="13284" y="0"/>
                  </a:lnTo>
                  <a:lnTo>
                    <a:pt x="0" y="22878"/>
                  </a:lnTo>
                  <a:cubicBezTo>
                    <a:pt x="4413" y="22322"/>
                    <a:pt x="8871" y="22322"/>
                    <a:pt x="13284" y="22878"/>
                  </a:cubicBezTo>
                  <a:close/>
                </a:path>
              </a:pathLst>
            </a:custGeom>
            <a:solidFill>
              <a:srgbClr val="9AD2F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AD275288-6ADA-4857-96E9-24E42148D7B9}"/>
                </a:ext>
              </a:extLst>
            </p:cNvPr>
            <p:cNvSpPr/>
            <p:nvPr/>
          </p:nvSpPr>
          <p:spPr>
            <a:xfrm>
              <a:off x="1559011" y="5305238"/>
              <a:ext cx="10332" cy="17711"/>
            </a:xfrm>
            <a:custGeom>
              <a:avLst/>
              <a:gdLst>
                <a:gd name="connsiteX0" fmla="*/ 2952 w 10332"/>
                <a:gd name="connsiteY0" fmla="*/ 12546 h 17711"/>
                <a:gd name="connsiteX1" fmla="*/ 6642 w 10332"/>
                <a:gd name="connsiteY1" fmla="*/ 5904 h 17711"/>
                <a:gd name="connsiteX2" fmla="*/ 8856 w 10332"/>
                <a:gd name="connsiteY2" fmla="*/ 2214 h 17711"/>
                <a:gd name="connsiteX3" fmla="*/ 10332 w 10332"/>
                <a:gd name="connsiteY3" fmla="*/ 0 h 17711"/>
                <a:gd name="connsiteX4" fmla="*/ 0 w 10332"/>
                <a:gd name="connsiteY4" fmla="*/ 17712 h 17711"/>
                <a:gd name="connsiteX5" fmla="*/ 2952 w 10332"/>
                <a:gd name="connsiteY5" fmla="*/ 12546 h 17711"/>
                <a:gd name="connsiteX6" fmla="*/ 2952 w 10332"/>
                <a:gd name="connsiteY6" fmla="*/ 12546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32" h="17711">
                  <a:moveTo>
                    <a:pt x="2952" y="12546"/>
                  </a:moveTo>
                  <a:lnTo>
                    <a:pt x="6642" y="5904"/>
                  </a:lnTo>
                  <a:lnTo>
                    <a:pt x="8856" y="2214"/>
                  </a:lnTo>
                  <a:lnTo>
                    <a:pt x="10332" y="0"/>
                  </a:lnTo>
                  <a:lnTo>
                    <a:pt x="0" y="17712"/>
                  </a:lnTo>
                  <a:lnTo>
                    <a:pt x="2952" y="12546"/>
                  </a:lnTo>
                  <a:lnTo>
                    <a:pt x="2952" y="12546"/>
                  </a:lnTo>
                  <a:close/>
                </a:path>
              </a:pathLst>
            </a:custGeom>
            <a:solidFill>
              <a:srgbClr val="9AD2F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0CE2308-B98C-4871-BF32-D7E342A67002}"/>
                </a:ext>
              </a:extLst>
            </p:cNvPr>
            <p:cNvSpPr/>
            <p:nvPr/>
          </p:nvSpPr>
          <p:spPr>
            <a:xfrm>
              <a:off x="1598863" y="5305238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  <a:gd name="connsiteX4" fmla="*/ 0 w 73800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9AD2F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17D8A94-A5C3-4D1B-8F75-0E15746CB245}"/>
                </a:ext>
              </a:extLst>
            </p:cNvPr>
            <p:cNvSpPr/>
            <p:nvPr/>
          </p:nvSpPr>
          <p:spPr>
            <a:xfrm>
              <a:off x="1500710" y="5404867"/>
              <a:ext cx="166050" cy="18450"/>
            </a:xfrm>
            <a:custGeom>
              <a:avLst/>
              <a:gdLst>
                <a:gd name="connsiteX0" fmla="*/ 10332 w 166050"/>
                <a:gd name="connsiteY0" fmla="*/ 1476 h 18450"/>
                <a:gd name="connsiteX1" fmla="*/ 55350 w 166050"/>
                <a:gd name="connsiteY1" fmla="*/ 1476 h 18450"/>
                <a:gd name="connsiteX2" fmla="*/ 11070 w 166050"/>
                <a:gd name="connsiteY2" fmla="*/ 1476 h 18450"/>
                <a:gd name="connsiteX3" fmla="*/ 33948 w 166050"/>
                <a:gd name="connsiteY3" fmla="*/ 5904 h 18450"/>
                <a:gd name="connsiteX4" fmla="*/ 4428 w 166050"/>
                <a:gd name="connsiteY4" fmla="*/ 5904 h 18450"/>
                <a:gd name="connsiteX5" fmla="*/ 20664 w 166050"/>
                <a:gd name="connsiteY5" fmla="*/ 5904 h 18450"/>
                <a:gd name="connsiteX6" fmla="*/ 0 w 166050"/>
                <a:gd name="connsiteY6" fmla="*/ 5904 h 18450"/>
                <a:gd name="connsiteX7" fmla="*/ 166050 w 166050"/>
                <a:gd name="connsiteY7" fmla="*/ 5904 h 18450"/>
                <a:gd name="connsiteX8" fmla="*/ 166050 w 166050"/>
                <a:gd name="connsiteY8" fmla="*/ 0 h 18450"/>
                <a:gd name="connsiteX9" fmla="*/ 166050 w 166050"/>
                <a:gd name="connsiteY9" fmla="*/ 5904 h 18450"/>
                <a:gd name="connsiteX10" fmla="*/ 149076 w 166050"/>
                <a:gd name="connsiteY10" fmla="*/ 5904 h 18450"/>
                <a:gd name="connsiteX11" fmla="*/ 157932 w 166050"/>
                <a:gd name="connsiteY11" fmla="*/ 5904 h 18450"/>
                <a:gd name="connsiteX12" fmla="*/ 135054 w 166050"/>
                <a:gd name="connsiteY12" fmla="*/ 5904 h 18450"/>
                <a:gd name="connsiteX13" fmla="*/ 149814 w 166050"/>
                <a:gd name="connsiteY13" fmla="*/ 5904 h 18450"/>
                <a:gd name="connsiteX14" fmla="*/ 118080 w 166050"/>
                <a:gd name="connsiteY14" fmla="*/ 5904 h 18450"/>
                <a:gd name="connsiteX15" fmla="*/ 151290 w 166050"/>
                <a:gd name="connsiteY15" fmla="*/ 1476 h 18450"/>
                <a:gd name="connsiteX16" fmla="*/ 116604 w 166050"/>
                <a:gd name="connsiteY16" fmla="*/ 1476 h 18450"/>
                <a:gd name="connsiteX17" fmla="*/ 10332 w 166050"/>
                <a:gd name="connsiteY17" fmla="*/ 1476 h 18450"/>
                <a:gd name="connsiteX18" fmla="*/ 0 w 166050"/>
                <a:gd name="connsiteY18" fmla="*/ 18450 h 18450"/>
                <a:gd name="connsiteX19" fmla="*/ 104796 w 166050"/>
                <a:gd name="connsiteY19" fmla="*/ 1476 h 18450"/>
                <a:gd name="connsiteX20" fmla="*/ 97416 w 166050"/>
                <a:gd name="connsiteY20" fmla="*/ 1476 h 18450"/>
                <a:gd name="connsiteX21" fmla="*/ 110700 w 166050"/>
                <a:gd name="connsiteY21" fmla="*/ 1476 h 18450"/>
                <a:gd name="connsiteX22" fmla="*/ 101844 w 166050"/>
                <a:gd name="connsiteY22" fmla="*/ 1476 h 18450"/>
                <a:gd name="connsiteX23" fmla="*/ 101844 w 166050"/>
                <a:gd name="connsiteY23" fmla="*/ 1476 h 18450"/>
                <a:gd name="connsiteX24" fmla="*/ 93726 w 166050"/>
                <a:gd name="connsiteY24" fmla="*/ 1476 h 18450"/>
                <a:gd name="connsiteX25" fmla="*/ 110700 w 166050"/>
                <a:gd name="connsiteY25" fmla="*/ 1476 h 18450"/>
                <a:gd name="connsiteX26" fmla="*/ 97416 w 166050"/>
                <a:gd name="connsiteY26" fmla="*/ 1476 h 18450"/>
                <a:gd name="connsiteX27" fmla="*/ 106272 w 166050"/>
                <a:gd name="connsiteY27" fmla="*/ 1476 h 18450"/>
                <a:gd name="connsiteX28" fmla="*/ 52398 w 166050"/>
                <a:gd name="connsiteY28" fmla="*/ 1476 h 18450"/>
                <a:gd name="connsiteX29" fmla="*/ 60516 w 166050"/>
                <a:gd name="connsiteY29" fmla="*/ 1476 h 18450"/>
                <a:gd name="connsiteX30" fmla="*/ 54612 w 166050"/>
                <a:gd name="connsiteY30" fmla="*/ 1476 h 18450"/>
                <a:gd name="connsiteX31" fmla="*/ 77490 w 166050"/>
                <a:gd name="connsiteY31" fmla="*/ 1476 h 18450"/>
                <a:gd name="connsiteX32" fmla="*/ 73062 w 166050"/>
                <a:gd name="connsiteY32" fmla="*/ 1476 h 18450"/>
                <a:gd name="connsiteX33" fmla="*/ 82656 w 166050"/>
                <a:gd name="connsiteY33" fmla="*/ 1476 h 18450"/>
                <a:gd name="connsiteX34" fmla="*/ 70848 w 166050"/>
                <a:gd name="connsiteY34" fmla="*/ 1476 h 18450"/>
                <a:gd name="connsiteX35" fmla="*/ 78966 w 166050"/>
                <a:gd name="connsiteY35" fmla="*/ 1476 h 18450"/>
                <a:gd name="connsiteX36" fmla="*/ 65682 w 166050"/>
                <a:gd name="connsiteY36" fmla="*/ 147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6050" h="18450">
                  <a:moveTo>
                    <a:pt x="10332" y="1476"/>
                  </a:moveTo>
                  <a:lnTo>
                    <a:pt x="55350" y="1476"/>
                  </a:lnTo>
                  <a:cubicBezTo>
                    <a:pt x="40605" y="529"/>
                    <a:pt x="25814" y="529"/>
                    <a:pt x="11070" y="1476"/>
                  </a:cubicBezTo>
                  <a:cubicBezTo>
                    <a:pt x="7380" y="1476"/>
                    <a:pt x="33948" y="5904"/>
                    <a:pt x="33948" y="5904"/>
                  </a:cubicBezTo>
                  <a:cubicBezTo>
                    <a:pt x="24133" y="4917"/>
                    <a:pt x="14243" y="4917"/>
                    <a:pt x="4428" y="5904"/>
                  </a:cubicBezTo>
                  <a:cubicBezTo>
                    <a:pt x="4428" y="5904"/>
                    <a:pt x="20664" y="5904"/>
                    <a:pt x="20664" y="5904"/>
                  </a:cubicBezTo>
                  <a:lnTo>
                    <a:pt x="0" y="5904"/>
                  </a:lnTo>
                  <a:lnTo>
                    <a:pt x="166050" y="5904"/>
                  </a:lnTo>
                  <a:lnTo>
                    <a:pt x="166050" y="0"/>
                  </a:lnTo>
                  <a:lnTo>
                    <a:pt x="166050" y="5904"/>
                  </a:lnTo>
                  <a:lnTo>
                    <a:pt x="149076" y="5904"/>
                  </a:lnTo>
                  <a:cubicBezTo>
                    <a:pt x="149076" y="5904"/>
                    <a:pt x="160146" y="5904"/>
                    <a:pt x="157932" y="5904"/>
                  </a:cubicBezTo>
                  <a:cubicBezTo>
                    <a:pt x="155718" y="5904"/>
                    <a:pt x="136530" y="5904"/>
                    <a:pt x="135054" y="5904"/>
                  </a:cubicBezTo>
                  <a:cubicBezTo>
                    <a:pt x="133578" y="5904"/>
                    <a:pt x="152028" y="5904"/>
                    <a:pt x="149814" y="5904"/>
                  </a:cubicBezTo>
                  <a:cubicBezTo>
                    <a:pt x="139261" y="4853"/>
                    <a:pt x="128633" y="4853"/>
                    <a:pt x="118080" y="5904"/>
                  </a:cubicBezTo>
                  <a:cubicBezTo>
                    <a:pt x="118080" y="5904"/>
                    <a:pt x="152766" y="5904"/>
                    <a:pt x="151290" y="1476"/>
                  </a:cubicBezTo>
                  <a:cubicBezTo>
                    <a:pt x="139770" y="113"/>
                    <a:pt x="128124" y="113"/>
                    <a:pt x="116604" y="1476"/>
                  </a:cubicBezTo>
                  <a:lnTo>
                    <a:pt x="10332" y="1476"/>
                  </a:lnTo>
                  <a:lnTo>
                    <a:pt x="0" y="18450"/>
                  </a:lnTo>
                  <a:close/>
                  <a:moveTo>
                    <a:pt x="104796" y="1476"/>
                  </a:moveTo>
                  <a:lnTo>
                    <a:pt x="97416" y="1476"/>
                  </a:lnTo>
                  <a:lnTo>
                    <a:pt x="110700" y="1476"/>
                  </a:lnTo>
                  <a:cubicBezTo>
                    <a:pt x="110700" y="1476"/>
                    <a:pt x="101844" y="1476"/>
                    <a:pt x="101844" y="1476"/>
                  </a:cubicBezTo>
                  <a:lnTo>
                    <a:pt x="101844" y="1476"/>
                  </a:lnTo>
                  <a:cubicBezTo>
                    <a:pt x="101844" y="1476"/>
                    <a:pt x="93726" y="1476"/>
                    <a:pt x="93726" y="1476"/>
                  </a:cubicBezTo>
                  <a:lnTo>
                    <a:pt x="110700" y="1476"/>
                  </a:lnTo>
                  <a:cubicBezTo>
                    <a:pt x="110700" y="1476"/>
                    <a:pt x="97416" y="1476"/>
                    <a:pt x="97416" y="1476"/>
                  </a:cubicBezTo>
                  <a:lnTo>
                    <a:pt x="106272" y="1476"/>
                  </a:lnTo>
                  <a:lnTo>
                    <a:pt x="52398" y="1476"/>
                  </a:lnTo>
                  <a:cubicBezTo>
                    <a:pt x="52398" y="1476"/>
                    <a:pt x="60516" y="1476"/>
                    <a:pt x="60516" y="1476"/>
                  </a:cubicBezTo>
                  <a:cubicBezTo>
                    <a:pt x="60516" y="1476"/>
                    <a:pt x="54612" y="1476"/>
                    <a:pt x="54612" y="1476"/>
                  </a:cubicBezTo>
                  <a:lnTo>
                    <a:pt x="77490" y="1476"/>
                  </a:lnTo>
                  <a:cubicBezTo>
                    <a:pt x="77490" y="1476"/>
                    <a:pt x="73062" y="1476"/>
                    <a:pt x="73062" y="1476"/>
                  </a:cubicBezTo>
                  <a:lnTo>
                    <a:pt x="82656" y="1476"/>
                  </a:lnTo>
                  <a:cubicBezTo>
                    <a:pt x="82656" y="1476"/>
                    <a:pt x="70848" y="1476"/>
                    <a:pt x="70848" y="1476"/>
                  </a:cubicBezTo>
                  <a:lnTo>
                    <a:pt x="78966" y="1476"/>
                  </a:lnTo>
                  <a:cubicBezTo>
                    <a:pt x="78966" y="1476"/>
                    <a:pt x="65682" y="1476"/>
                    <a:pt x="65682" y="1476"/>
                  </a:cubicBezTo>
                  <a:close/>
                </a:path>
              </a:pathLst>
            </a:custGeom>
            <a:solidFill>
              <a:srgbClr val="9AD2F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20045B4E-C727-4728-88D6-972A3BF990FE}"/>
                </a:ext>
              </a:extLst>
            </p:cNvPr>
            <p:cNvSpPr/>
            <p:nvPr/>
          </p:nvSpPr>
          <p:spPr>
            <a:xfrm>
              <a:off x="1568606" y="53760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D2F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396E11D1-B5B8-4486-9784-545348BFD865}"/>
                </a:ext>
              </a:extLst>
            </p:cNvPr>
            <p:cNvSpPr/>
            <p:nvPr/>
          </p:nvSpPr>
          <p:spPr>
            <a:xfrm>
              <a:off x="1508827" y="5321473"/>
              <a:ext cx="136530" cy="81180"/>
            </a:xfrm>
            <a:custGeom>
              <a:avLst/>
              <a:gdLst>
                <a:gd name="connsiteX0" fmla="*/ 16236 w 136530"/>
                <a:gd name="connsiteY0" fmla="*/ 61992 h 81180"/>
                <a:gd name="connsiteX1" fmla="*/ 21402 w 136530"/>
                <a:gd name="connsiteY1" fmla="*/ 61992 h 81180"/>
                <a:gd name="connsiteX2" fmla="*/ 39852 w 136530"/>
                <a:gd name="connsiteY2" fmla="*/ 47232 h 81180"/>
                <a:gd name="connsiteX3" fmla="*/ 44280 w 136530"/>
                <a:gd name="connsiteY3" fmla="*/ 47232 h 81180"/>
                <a:gd name="connsiteX4" fmla="*/ 64944 w 136530"/>
                <a:gd name="connsiteY4" fmla="*/ 35424 h 81180"/>
                <a:gd name="connsiteX5" fmla="*/ 64944 w 136530"/>
                <a:gd name="connsiteY5" fmla="*/ 35424 h 81180"/>
                <a:gd name="connsiteX6" fmla="*/ 44280 w 136530"/>
                <a:gd name="connsiteY6" fmla="*/ 47232 h 81180"/>
                <a:gd name="connsiteX7" fmla="*/ 44280 w 136530"/>
                <a:gd name="connsiteY7" fmla="*/ 47232 h 81180"/>
                <a:gd name="connsiteX8" fmla="*/ 50922 w 136530"/>
                <a:gd name="connsiteY8" fmla="*/ 47232 h 81180"/>
                <a:gd name="connsiteX9" fmla="*/ 55350 w 136530"/>
                <a:gd name="connsiteY9" fmla="*/ 47232 h 81180"/>
                <a:gd name="connsiteX10" fmla="*/ 69372 w 136530"/>
                <a:gd name="connsiteY10" fmla="*/ 39114 h 81180"/>
                <a:gd name="connsiteX11" fmla="*/ 69372 w 136530"/>
                <a:gd name="connsiteY11" fmla="*/ 39114 h 81180"/>
                <a:gd name="connsiteX12" fmla="*/ 61992 w 136530"/>
                <a:gd name="connsiteY12" fmla="*/ 52398 h 81180"/>
                <a:gd name="connsiteX13" fmla="*/ 61992 w 136530"/>
                <a:gd name="connsiteY13" fmla="*/ 52398 h 81180"/>
                <a:gd name="connsiteX14" fmla="*/ 73062 w 136530"/>
                <a:gd name="connsiteY14" fmla="*/ 58302 h 81180"/>
                <a:gd name="connsiteX15" fmla="*/ 73062 w 136530"/>
                <a:gd name="connsiteY15" fmla="*/ 58302 h 81180"/>
                <a:gd name="connsiteX16" fmla="*/ 73062 w 136530"/>
                <a:gd name="connsiteY16" fmla="*/ 39114 h 81180"/>
                <a:gd name="connsiteX17" fmla="*/ 73062 w 136530"/>
                <a:gd name="connsiteY17" fmla="*/ 39114 h 81180"/>
                <a:gd name="connsiteX18" fmla="*/ 73062 w 136530"/>
                <a:gd name="connsiteY18" fmla="*/ 54612 h 81180"/>
                <a:gd name="connsiteX19" fmla="*/ 73062 w 136530"/>
                <a:gd name="connsiteY19" fmla="*/ 50184 h 81180"/>
                <a:gd name="connsiteX20" fmla="*/ 87822 w 136530"/>
                <a:gd name="connsiteY20" fmla="*/ 60516 h 81180"/>
                <a:gd name="connsiteX21" fmla="*/ 87822 w 136530"/>
                <a:gd name="connsiteY21" fmla="*/ 60516 h 81180"/>
                <a:gd name="connsiteX22" fmla="*/ 81180 w 136530"/>
                <a:gd name="connsiteY22" fmla="*/ 39114 h 81180"/>
                <a:gd name="connsiteX23" fmla="*/ 81180 w 136530"/>
                <a:gd name="connsiteY23" fmla="*/ 39114 h 81180"/>
                <a:gd name="connsiteX24" fmla="*/ 93726 w 136530"/>
                <a:gd name="connsiteY24" fmla="*/ 61254 h 81180"/>
                <a:gd name="connsiteX25" fmla="*/ 93726 w 136530"/>
                <a:gd name="connsiteY25" fmla="*/ 61254 h 81180"/>
                <a:gd name="connsiteX26" fmla="*/ 105534 w 136530"/>
                <a:gd name="connsiteY26" fmla="*/ 66420 h 81180"/>
                <a:gd name="connsiteX27" fmla="*/ 105534 w 136530"/>
                <a:gd name="connsiteY27" fmla="*/ 61254 h 81180"/>
                <a:gd name="connsiteX28" fmla="*/ 132102 w 136530"/>
                <a:gd name="connsiteY28" fmla="*/ 81180 h 81180"/>
                <a:gd name="connsiteX29" fmla="*/ 136530 w 136530"/>
                <a:gd name="connsiteY29" fmla="*/ 81180 h 81180"/>
                <a:gd name="connsiteX30" fmla="*/ 127674 w 136530"/>
                <a:gd name="connsiteY30" fmla="*/ 66420 h 81180"/>
                <a:gd name="connsiteX31" fmla="*/ 78966 w 136530"/>
                <a:gd name="connsiteY31" fmla="*/ 38376 h 81180"/>
                <a:gd name="connsiteX32" fmla="*/ 78966 w 136530"/>
                <a:gd name="connsiteY32" fmla="*/ 38376 h 81180"/>
                <a:gd name="connsiteX33" fmla="*/ 127674 w 136530"/>
                <a:gd name="connsiteY33" fmla="*/ 66420 h 81180"/>
                <a:gd name="connsiteX34" fmla="*/ 101106 w 136530"/>
                <a:gd name="connsiteY34" fmla="*/ 19188 h 81180"/>
                <a:gd name="connsiteX35" fmla="*/ 101106 w 136530"/>
                <a:gd name="connsiteY35" fmla="*/ 19188 h 81180"/>
                <a:gd name="connsiteX36" fmla="*/ 97416 w 136530"/>
                <a:gd name="connsiteY36" fmla="*/ 19188 h 81180"/>
                <a:gd name="connsiteX37" fmla="*/ 79704 w 136530"/>
                <a:gd name="connsiteY37" fmla="*/ 29520 h 81180"/>
                <a:gd name="connsiteX38" fmla="*/ 79704 w 136530"/>
                <a:gd name="connsiteY38" fmla="*/ 29520 h 81180"/>
                <a:gd name="connsiteX39" fmla="*/ 102582 w 136530"/>
                <a:gd name="connsiteY39" fmla="*/ 11070 h 81180"/>
                <a:gd name="connsiteX40" fmla="*/ 88560 w 136530"/>
                <a:gd name="connsiteY40" fmla="*/ 2952 h 81180"/>
                <a:gd name="connsiteX41" fmla="*/ 80442 w 136530"/>
                <a:gd name="connsiteY41" fmla="*/ 16974 h 81180"/>
                <a:gd name="connsiteX42" fmla="*/ 80442 w 136530"/>
                <a:gd name="connsiteY42" fmla="*/ 16974 h 81180"/>
                <a:gd name="connsiteX43" fmla="*/ 88560 w 136530"/>
                <a:gd name="connsiteY43" fmla="*/ 2952 h 81180"/>
                <a:gd name="connsiteX44" fmla="*/ 74538 w 136530"/>
                <a:gd name="connsiteY44" fmla="*/ 2952 h 81180"/>
                <a:gd name="connsiteX45" fmla="*/ 74538 w 136530"/>
                <a:gd name="connsiteY45" fmla="*/ 16974 h 81180"/>
                <a:gd name="connsiteX46" fmla="*/ 74538 w 136530"/>
                <a:gd name="connsiteY46" fmla="*/ 16974 h 81180"/>
                <a:gd name="connsiteX47" fmla="*/ 74538 w 136530"/>
                <a:gd name="connsiteY47" fmla="*/ 738 h 81180"/>
                <a:gd name="connsiteX48" fmla="*/ 61254 w 136530"/>
                <a:gd name="connsiteY48" fmla="*/ 738 h 81180"/>
                <a:gd name="connsiteX49" fmla="*/ 68634 w 136530"/>
                <a:gd name="connsiteY49" fmla="*/ 14022 h 81180"/>
                <a:gd name="connsiteX50" fmla="*/ 68634 w 136530"/>
                <a:gd name="connsiteY50" fmla="*/ 14022 h 81180"/>
                <a:gd name="connsiteX51" fmla="*/ 60516 w 136530"/>
                <a:gd name="connsiteY51" fmla="*/ 0 h 81180"/>
                <a:gd name="connsiteX52" fmla="*/ 46494 w 136530"/>
                <a:gd name="connsiteY52" fmla="*/ 7380 h 81180"/>
                <a:gd name="connsiteX53" fmla="*/ 64206 w 136530"/>
                <a:gd name="connsiteY53" fmla="*/ 17712 h 81180"/>
                <a:gd name="connsiteX54" fmla="*/ 64206 w 136530"/>
                <a:gd name="connsiteY54" fmla="*/ 17712 h 81180"/>
                <a:gd name="connsiteX55" fmla="*/ 45756 w 136530"/>
                <a:gd name="connsiteY55" fmla="*/ 7380 h 81180"/>
                <a:gd name="connsiteX56" fmla="*/ 41328 w 136530"/>
                <a:gd name="connsiteY56" fmla="*/ 7380 h 81180"/>
                <a:gd name="connsiteX57" fmla="*/ 41328 w 136530"/>
                <a:gd name="connsiteY57" fmla="*/ 7380 h 81180"/>
                <a:gd name="connsiteX58" fmla="*/ 0 w 136530"/>
                <a:gd name="connsiteY58" fmla="*/ 81180 h 81180"/>
                <a:gd name="connsiteX59" fmla="*/ 19188 w 136530"/>
                <a:gd name="connsiteY59" fmla="*/ 55350 h 81180"/>
                <a:gd name="connsiteX60" fmla="*/ 114390 w 136530"/>
                <a:gd name="connsiteY60" fmla="*/ 26568 h 81180"/>
                <a:gd name="connsiteX61" fmla="*/ 114390 w 136530"/>
                <a:gd name="connsiteY61" fmla="*/ 26568 h 81180"/>
                <a:gd name="connsiteX62" fmla="*/ 71586 w 136530"/>
                <a:gd name="connsiteY62" fmla="*/ 26568 h 81180"/>
                <a:gd name="connsiteX63" fmla="*/ 71586 w 136530"/>
                <a:gd name="connsiteY63" fmla="*/ 22140 h 81180"/>
                <a:gd name="connsiteX64" fmla="*/ 83394 w 136530"/>
                <a:gd name="connsiteY64" fmla="*/ 26568 h 81180"/>
                <a:gd name="connsiteX65" fmla="*/ 83394 w 136530"/>
                <a:gd name="connsiteY65" fmla="*/ 38376 h 81180"/>
                <a:gd name="connsiteX66" fmla="*/ 73062 w 136530"/>
                <a:gd name="connsiteY66" fmla="*/ 33210 h 81180"/>
                <a:gd name="connsiteX67" fmla="*/ 71586 w 136530"/>
                <a:gd name="connsiteY67" fmla="*/ 23616 h 81180"/>
                <a:gd name="connsiteX68" fmla="*/ 35424 w 136530"/>
                <a:gd name="connsiteY68" fmla="*/ 26568 h 81180"/>
                <a:gd name="connsiteX69" fmla="*/ 35424 w 136530"/>
                <a:gd name="connsiteY69" fmla="*/ 26568 h 8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36530" h="81180">
                  <a:moveTo>
                    <a:pt x="16236" y="61992"/>
                  </a:moveTo>
                  <a:lnTo>
                    <a:pt x="21402" y="61992"/>
                  </a:lnTo>
                  <a:cubicBezTo>
                    <a:pt x="26154" y="55542"/>
                    <a:pt x="32516" y="50452"/>
                    <a:pt x="39852" y="47232"/>
                  </a:cubicBezTo>
                  <a:cubicBezTo>
                    <a:pt x="41225" y="46441"/>
                    <a:pt x="42907" y="46441"/>
                    <a:pt x="44280" y="47232"/>
                  </a:cubicBezTo>
                  <a:lnTo>
                    <a:pt x="64944" y="35424"/>
                  </a:lnTo>
                  <a:lnTo>
                    <a:pt x="64944" y="35424"/>
                  </a:lnTo>
                  <a:lnTo>
                    <a:pt x="44280" y="47232"/>
                  </a:lnTo>
                  <a:lnTo>
                    <a:pt x="44280" y="47232"/>
                  </a:lnTo>
                  <a:lnTo>
                    <a:pt x="50922" y="47232"/>
                  </a:lnTo>
                  <a:lnTo>
                    <a:pt x="55350" y="47232"/>
                  </a:lnTo>
                  <a:lnTo>
                    <a:pt x="69372" y="39114"/>
                  </a:lnTo>
                  <a:lnTo>
                    <a:pt x="69372" y="39114"/>
                  </a:lnTo>
                  <a:lnTo>
                    <a:pt x="61992" y="52398"/>
                  </a:lnTo>
                  <a:lnTo>
                    <a:pt x="61992" y="52398"/>
                  </a:lnTo>
                  <a:cubicBezTo>
                    <a:pt x="61992" y="52398"/>
                    <a:pt x="73062" y="58302"/>
                    <a:pt x="73062" y="58302"/>
                  </a:cubicBezTo>
                  <a:lnTo>
                    <a:pt x="73062" y="58302"/>
                  </a:lnTo>
                  <a:lnTo>
                    <a:pt x="73062" y="39114"/>
                  </a:lnTo>
                  <a:lnTo>
                    <a:pt x="73062" y="39114"/>
                  </a:lnTo>
                  <a:lnTo>
                    <a:pt x="73062" y="54612"/>
                  </a:lnTo>
                  <a:cubicBezTo>
                    <a:pt x="73062" y="54612"/>
                    <a:pt x="73062" y="49446"/>
                    <a:pt x="73062" y="50184"/>
                  </a:cubicBezTo>
                  <a:cubicBezTo>
                    <a:pt x="78169" y="53351"/>
                    <a:pt x="83099" y="56800"/>
                    <a:pt x="87822" y="60516"/>
                  </a:cubicBezTo>
                  <a:lnTo>
                    <a:pt x="87822" y="60516"/>
                  </a:lnTo>
                  <a:lnTo>
                    <a:pt x="81180" y="39114"/>
                  </a:lnTo>
                  <a:lnTo>
                    <a:pt x="81180" y="39114"/>
                  </a:lnTo>
                  <a:lnTo>
                    <a:pt x="93726" y="61254"/>
                  </a:lnTo>
                  <a:cubicBezTo>
                    <a:pt x="93726" y="61254"/>
                    <a:pt x="93726" y="61254"/>
                    <a:pt x="93726" y="61254"/>
                  </a:cubicBezTo>
                  <a:cubicBezTo>
                    <a:pt x="93726" y="61254"/>
                    <a:pt x="105534" y="66420"/>
                    <a:pt x="105534" y="66420"/>
                  </a:cubicBezTo>
                  <a:cubicBezTo>
                    <a:pt x="105534" y="66420"/>
                    <a:pt x="105534" y="61254"/>
                    <a:pt x="105534" y="61254"/>
                  </a:cubicBezTo>
                  <a:cubicBezTo>
                    <a:pt x="105534" y="61254"/>
                    <a:pt x="127674" y="80442"/>
                    <a:pt x="132102" y="81180"/>
                  </a:cubicBezTo>
                  <a:lnTo>
                    <a:pt x="136530" y="81180"/>
                  </a:lnTo>
                  <a:lnTo>
                    <a:pt x="127674" y="66420"/>
                  </a:lnTo>
                  <a:lnTo>
                    <a:pt x="78966" y="38376"/>
                  </a:lnTo>
                  <a:lnTo>
                    <a:pt x="78966" y="38376"/>
                  </a:lnTo>
                  <a:lnTo>
                    <a:pt x="127674" y="66420"/>
                  </a:lnTo>
                  <a:lnTo>
                    <a:pt x="101106" y="19188"/>
                  </a:lnTo>
                  <a:lnTo>
                    <a:pt x="101106" y="19188"/>
                  </a:lnTo>
                  <a:lnTo>
                    <a:pt x="97416" y="19188"/>
                  </a:lnTo>
                  <a:lnTo>
                    <a:pt x="79704" y="29520"/>
                  </a:lnTo>
                  <a:lnTo>
                    <a:pt x="79704" y="29520"/>
                  </a:lnTo>
                  <a:lnTo>
                    <a:pt x="102582" y="11070"/>
                  </a:lnTo>
                  <a:cubicBezTo>
                    <a:pt x="98486" y="7466"/>
                    <a:pt x="93726" y="4706"/>
                    <a:pt x="88560" y="2952"/>
                  </a:cubicBezTo>
                  <a:lnTo>
                    <a:pt x="80442" y="16974"/>
                  </a:lnTo>
                  <a:lnTo>
                    <a:pt x="80442" y="16974"/>
                  </a:lnTo>
                  <a:lnTo>
                    <a:pt x="88560" y="2952"/>
                  </a:lnTo>
                  <a:cubicBezTo>
                    <a:pt x="83918" y="2182"/>
                    <a:pt x="79180" y="2182"/>
                    <a:pt x="74538" y="2952"/>
                  </a:cubicBezTo>
                  <a:lnTo>
                    <a:pt x="74538" y="16974"/>
                  </a:lnTo>
                  <a:lnTo>
                    <a:pt x="74538" y="16974"/>
                  </a:lnTo>
                  <a:lnTo>
                    <a:pt x="74538" y="738"/>
                  </a:lnTo>
                  <a:cubicBezTo>
                    <a:pt x="70147" y="-100"/>
                    <a:pt x="65645" y="-100"/>
                    <a:pt x="61254" y="738"/>
                  </a:cubicBezTo>
                  <a:lnTo>
                    <a:pt x="68634" y="14022"/>
                  </a:lnTo>
                  <a:lnTo>
                    <a:pt x="68634" y="14022"/>
                  </a:lnTo>
                  <a:lnTo>
                    <a:pt x="60516" y="0"/>
                  </a:lnTo>
                  <a:cubicBezTo>
                    <a:pt x="55542" y="1835"/>
                    <a:pt x="50826" y="4316"/>
                    <a:pt x="46494" y="7380"/>
                  </a:cubicBezTo>
                  <a:lnTo>
                    <a:pt x="64206" y="17712"/>
                  </a:lnTo>
                  <a:lnTo>
                    <a:pt x="64206" y="17712"/>
                  </a:lnTo>
                  <a:lnTo>
                    <a:pt x="45756" y="7380"/>
                  </a:lnTo>
                  <a:lnTo>
                    <a:pt x="41328" y="7380"/>
                  </a:lnTo>
                  <a:lnTo>
                    <a:pt x="41328" y="7380"/>
                  </a:lnTo>
                  <a:lnTo>
                    <a:pt x="0" y="81180"/>
                  </a:lnTo>
                  <a:cubicBezTo>
                    <a:pt x="5307" y="71812"/>
                    <a:pt x="11752" y="63137"/>
                    <a:pt x="19188" y="55350"/>
                  </a:cubicBezTo>
                  <a:close/>
                  <a:moveTo>
                    <a:pt x="114390" y="26568"/>
                  </a:moveTo>
                  <a:lnTo>
                    <a:pt x="114390" y="26568"/>
                  </a:lnTo>
                  <a:close/>
                  <a:moveTo>
                    <a:pt x="71586" y="26568"/>
                  </a:moveTo>
                  <a:cubicBezTo>
                    <a:pt x="71586" y="26568"/>
                    <a:pt x="67896" y="26568"/>
                    <a:pt x="71586" y="22140"/>
                  </a:cubicBezTo>
                  <a:cubicBezTo>
                    <a:pt x="75276" y="17712"/>
                    <a:pt x="78966" y="22140"/>
                    <a:pt x="83394" y="26568"/>
                  </a:cubicBezTo>
                  <a:cubicBezTo>
                    <a:pt x="87822" y="30996"/>
                    <a:pt x="83394" y="34686"/>
                    <a:pt x="83394" y="38376"/>
                  </a:cubicBezTo>
                  <a:cubicBezTo>
                    <a:pt x="83394" y="42066"/>
                    <a:pt x="72324" y="38376"/>
                    <a:pt x="73062" y="33210"/>
                  </a:cubicBezTo>
                  <a:cubicBezTo>
                    <a:pt x="73800" y="28044"/>
                    <a:pt x="71586" y="25830"/>
                    <a:pt x="71586" y="23616"/>
                  </a:cubicBezTo>
                  <a:close/>
                  <a:moveTo>
                    <a:pt x="35424" y="26568"/>
                  </a:moveTo>
                  <a:lnTo>
                    <a:pt x="35424" y="26568"/>
                  </a:lnTo>
                  <a:close/>
                </a:path>
              </a:pathLst>
            </a:custGeom>
            <a:solidFill>
              <a:srgbClr val="9AD2F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136D3AF3-CE42-4BB3-A90B-455F1E5D94D8}"/>
                </a:ext>
              </a:extLst>
            </p:cNvPr>
            <p:cNvSpPr/>
            <p:nvPr/>
          </p:nvSpPr>
          <p:spPr>
            <a:xfrm>
              <a:off x="1556798" y="5322949"/>
              <a:ext cx="2213" cy="4428"/>
            </a:xfrm>
            <a:custGeom>
              <a:avLst/>
              <a:gdLst>
                <a:gd name="connsiteX0" fmla="*/ 2214 w 2213"/>
                <a:gd name="connsiteY0" fmla="*/ 0 h 4428"/>
                <a:gd name="connsiteX1" fmla="*/ 2214 w 2213"/>
                <a:gd name="connsiteY1" fmla="*/ 0 h 4428"/>
                <a:gd name="connsiteX2" fmla="*/ 0 w 2213"/>
                <a:gd name="connsiteY2" fmla="*/ 4428 h 4428"/>
                <a:gd name="connsiteX3" fmla="*/ 0 w 2213"/>
                <a:gd name="connsiteY3" fmla="*/ 4428 h 4428"/>
                <a:gd name="connsiteX4" fmla="*/ 2214 w 2213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4428">
                  <a:moveTo>
                    <a:pt x="2214" y="0"/>
                  </a:moveTo>
                  <a:lnTo>
                    <a:pt x="2214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9AD2F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AE4D3113-AC2C-416C-AE99-5FBC33198889}"/>
                </a:ext>
              </a:extLst>
            </p:cNvPr>
            <p:cNvSpPr/>
            <p:nvPr/>
          </p:nvSpPr>
          <p:spPr>
            <a:xfrm>
              <a:off x="1583365" y="5280884"/>
              <a:ext cx="738" cy="19925"/>
            </a:xfrm>
            <a:custGeom>
              <a:avLst/>
              <a:gdLst>
                <a:gd name="connsiteX0" fmla="*/ 0 w 738"/>
                <a:gd name="connsiteY0" fmla="*/ 0 h 19925"/>
                <a:gd name="connsiteX1" fmla="*/ 738 w 738"/>
                <a:gd name="connsiteY1" fmla="*/ 19926 h 19925"/>
                <a:gd name="connsiteX2" fmla="*/ 738 w 738"/>
                <a:gd name="connsiteY2" fmla="*/ 19926 h 19925"/>
                <a:gd name="connsiteX3" fmla="*/ 738 w 738"/>
                <a:gd name="connsiteY3" fmla="*/ 19926 h 19925"/>
                <a:gd name="connsiteX4" fmla="*/ 738 w 738"/>
                <a:gd name="connsiteY4" fmla="*/ 0 h 19925"/>
                <a:gd name="connsiteX5" fmla="*/ 0 w 738"/>
                <a:gd name="connsiteY5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19925">
                  <a:moveTo>
                    <a:pt x="0" y="0"/>
                  </a:moveTo>
                  <a:lnTo>
                    <a:pt x="738" y="19926"/>
                  </a:lnTo>
                  <a:lnTo>
                    <a:pt x="738" y="19926"/>
                  </a:lnTo>
                  <a:lnTo>
                    <a:pt x="738" y="19926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F3E49F3-2AC1-4ECE-9FC5-6A18025F461E}"/>
                </a:ext>
              </a:extLst>
            </p:cNvPr>
            <p:cNvSpPr/>
            <p:nvPr/>
          </p:nvSpPr>
          <p:spPr>
            <a:xfrm>
              <a:off x="1584104" y="5322212"/>
              <a:ext cx="73800" cy="14022"/>
            </a:xfrm>
            <a:custGeom>
              <a:avLst/>
              <a:gdLst>
                <a:gd name="connsiteX0" fmla="*/ 0 w 73800"/>
                <a:gd name="connsiteY0" fmla="*/ 0 h 14022"/>
                <a:gd name="connsiteX1" fmla="*/ 0 w 73800"/>
                <a:gd name="connsiteY1" fmla="*/ 14022 h 14022"/>
                <a:gd name="connsiteX2" fmla="*/ 0 w 73800"/>
                <a:gd name="connsiteY2" fmla="*/ 14022 h 14022"/>
                <a:gd name="connsiteX3" fmla="*/ 0 w 73800"/>
                <a:gd name="connsiteY3" fmla="*/ 0 h 14022"/>
                <a:gd name="connsiteX4" fmla="*/ 0 w 73800"/>
                <a:gd name="connsiteY4" fmla="*/ 0 h 14022"/>
                <a:gd name="connsiteX5" fmla="*/ 0 w 73800"/>
                <a:gd name="connsiteY5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14022">
                  <a:moveTo>
                    <a:pt x="0" y="0"/>
                  </a:moveTo>
                  <a:lnTo>
                    <a:pt x="0" y="14022"/>
                  </a:lnTo>
                  <a:lnTo>
                    <a:pt x="0" y="1402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89C73A0B-029B-4680-B85B-C596FA19357A}"/>
                </a:ext>
              </a:extLst>
            </p:cNvPr>
            <p:cNvSpPr/>
            <p:nvPr/>
          </p:nvSpPr>
          <p:spPr>
            <a:xfrm>
              <a:off x="1584104" y="5360588"/>
              <a:ext cx="73800" cy="16235"/>
            </a:xfrm>
            <a:custGeom>
              <a:avLst/>
              <a:gdLst>
                <a:gd name="connsiteX0" fmla="*/ 0 w 73800"/>
                <a:gd name="connsiteY0" fmla="*/ 0 h 16235"/>
                <a:gd name="connsiteX1" fmla="*/ 0 w 73800"/>
                <a:gd name="connsiteY1" fmla="*/ 16236 h 16235"/>
                <a:gd name="connsiteX2" fmla="*/ 0 w 73800"/>
                <a:gd name="connsiteY2" fmla="*/ 15498 h 16235"/>
                <a:gd name="connsiteX3" fmla="*/ 0 w 73800"/>
                <a:gd name="connsiteY3" fmla="*/ 0 h 16235"/>
                <a:gd name="connsiteX4" fmla="*/ 0 w 73800"/>
                <a:gd name="connsiteY4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6235">
                  <a:moveTo>
                    <a:pt x="0" y="0"/>
                  </a:moveTo>
                  <a:lnTo>
                    <a:pt x="0" y="16236"/>
                  </a:lnTo>
                  <a:lnTo>
                    <a:pt x="0" y="1549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D451887E-433C-4C0A-AD55-037AD54BB98C}"/>
                </a:ext>
              </a:extLst>
            </p:cNvPr>
            <p:cNvSpPr/>
            <p:nvPr/>
          </p:nvSpPr>
          <p:spPr>
            <a:xfrm>
              <a:off x="1544252" y="5348041"/>
              <a:ext cx="27305" cy="738"/>
            </a:xfrm>
            <a:custGeom>
              <a:avLst/>
              <a:gdLst>
                <a:gd name="connsiteX0" fmla="*/ 27306 w 27305"/>
                <a:gd name="connsiteY0" fmla="*/ 738 h 738"/>
                <a:gd name="connsiteX1" fmla="*/ 27306 w 27305"/>
                <a:gd name="connsiteY1" fmla="*/ 0 h 738"/>
                <a:gd name="connsiteX2" fmla="*/ 0 w 27305"/>
                <a:gd name="connsiteY2" fmla="*/ 0 h 738"/>
                <a:gd name="connsiteX3" fmla="*/ 0 w 27305"/>
                <a:gd name="connsiteY3" fmla="*/ 738 h 738"/>
                <a:gd name="connsiteX4" fmla="*/ 27306 w 27305"/>
                <a:gd name="connsiteY4" fmla="*/ 738 h 738"/>
                <a:gd name="connsiteX5" fmla="*/ 27306 w 27305"/>
                <a:gd name="connsiteY5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05" h="738">
                  <a:moveTo>
                    <a:pt x="27306" y="738"/>
                  </a:moveTo>
                  <a:lnTo>
                    <a:pt x="27306" y="0"/>
                  </a:lnTo>
                  <a:lnTo>
                    <a:pt x="0" y="0"/>
                  </a:lnTo>
                  <a:lnTo>
                    <a:pt x="0" y="738"/>
                  </a:lnTo>
                  <a:lnTo>
                    <a:pt x="27306" y="738"/>
                  </a:lnTo>
                  <a:lnTo>
                    <a:pt x="27306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7A69F69C-E953-43FA-8FBF-1346E6E55231}"/>
                </a:ext>
              </a:extLst>
            </p:cNvPr>
            <p:cNvSpPr/>
            <p:nvPr/>
          </p:nvSpPr>
          <p:spPr>
            <a:xfrm>
              <a:off x="1595911" y="5348041"/>
              <a:ext cx="27305" cy="738"/>
            </a:xfrm>
            <a:custGeom>
              <a:avLst/>
              <a:gdLst>
                <a:gd name="connsiteX0" fmla="*/ 27306 w 27305"/>
                <a:gd name="connsiteY0" fmla="*/ 0 h 738"/>
                <a:gd name="connsiteX1" fmla="*/ 0 w 27305"/>
                <a:gd name="connsiteY1" fmla="*/ 0 h 738"/>
                <a:gd name="connsiteX2" fmla="*/ 0 w 27305"/>
                <a:gd name="connsiteY2" fmla="*/ 738 h 738"/>
                <a:gd name="connsiteX3" fmla="*/ 27306 w 27305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05" h="738">
                  <a:moveTo>
                    <a:pt x="27306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2730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0FC43-4EC1-41B9-8019-E2539E72AB9B}"/>
                </a:ext>
              </a:extLst>
            </p:cNvPr>
            <p:cNvSpPr/>
            <p:nvPr/>
          </p:nvSpPr>
          <p:spPr>
            <a:xfrm>
              <a:off x="1555321" y="5331806"/>
              <a:ext cx="18450" cy="11070"/>
            </a:xfrm>
            <a:custGeom>
              <a:avLst/>
              <a:gdLst>
                <a:gd name="connsiteX0" fmla="*/ 17712 w 18450"/>
                <a:gd name="connsiteY0" fmla="*/ 11070 h 11070"/>
                <a:gd name="connsiteX1" fmla="*/ 18450 w 18450"/>
                <a:gd name="connsiteY1" fmla="*/ 10332 h 11070"/>
                <a:gd name="connsiteX2" fmla="*/ 738 w 18450"/>
                <a:gd name="connsiteY2" fmla="*/ 0 h 11070"/>
                <a:gd name="connsiteX3" fmla="*/ 0 w 18450"/>
                <a:gd name="connsiteY3" fmla="*/ 738 h 11070"/>
                <a:gd name="connsiteX4" fmla="*/ 17712 w 18450"/>
                <a:gd name="connsiteY4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11070">
                  <a:moveTo>
                    <a:pt x="17712" y="11070"/>
                  </a:moveTo>
                  <a:lnTo>
                    <a:pt x="18450" y="10332"/>
                  </a:lnTo>
                  <a:lnTo>
                    <a:pt x="738" y="0"/>
                  </a:lnTo>
                  <a:lnTo>
                    <a:pt x="0" y="738"/>
                  </a:lnTo>
                  <a:lnTo>
                    <a:pt x="17712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D25A19D2-928D-40AA-8898-8353FDFD2A4B}"/>
                </a:ext>
              </a:extLst>
            </p:cNvPr>
            <p:cNvSpPr/>
            <p:nvPr/>
          </p:nvSpPr>
          <p:spPr>
            <a:xfrm>
              <a:off x="1594436" y="5354684"/>
              <a:ext cx="49445" cy="28044"/>
            </a:xfrm>
            <a:custGeom>
              <a:avLst/>
              <a:gdLst>
                <a:gd name="connsiteX0" fmla="*/ 0 w 49445"/>
                <a:gd name="connsiteY0" fmla="*/ 0 h 28044"/>
                <a:gd name="connsiteX1" fmla="*/ 48708 w 49445"/>
                <a:gd name="connsiteY1" fmla="*/ 28044 h 28044"/>
                <a:gd name="connsiteX2" fmla="*/ 49446 w 49445"/>
                <a:gd name="connsiteY2" fmla="*/ 28044 h 28044"/>
                <a:gd name="connsiteX3" fmla="*/ 48708 w 49445"/>
                <a:gd name="connsiteY3" fmla="*/ 28044 h 28044"/>
                <a:gd name="connsiteX4" fmla="*/ 0 w 49445"/>
                <a:gd name="connsiteY4" fmla="*/ 0 h 28044"/>
                <a:gd name="connsiteX5" fmla="*/ 0 w 49445"/>
                <a:gd name="connsiteY5" fmla="*/ 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445" h="28044">
                  <a:moveTo>
                    <a:pt x="0" y="0"/>
                  </a:moveTo>
                  <a:lnTo>
                    <a:pt x="48708" y="28044"/>
                  </a:lnTo>
                  <a:lnTo>
                    <a:pt x="49446" y="28044"/>
                  </a:lnTo>
                  <a:lnTo>
                    <a:pt x="48708" y="2804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62437D7-65D6-4F56-8462-991386C244F0}"/>
                </a:ext>
              </a:extLst>
            </p:cNvPr>
            <p:cNvSpPr/>
            <p:nvPr/>
          </p:nvSpPr>
          <p:spPr>
            <a:xfrm>
              <a:off x="1613623" y="5331067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0 w 738"/>
                <a:gd name="connsiteY1" fmla="*/ 0 h 738"/>
                <a:gd name="connsiteX2" fmla="*/ 0 w 738"/>
                <a:gd name="connsiteY2" fmla="*/ 0 h 738"/>
                <a:gd name="connsiteX3" fmla="*/ 738 w 738"/>
                <a:gd name="connsiteY3" fmla="*/ 738 h 738"/>
                <a:gd name="connsiteX4" fmla="*/ 738 w 738"/>
                <a:gd name="connsiteY4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A2804266-0F1F-486C-B9CC-A70B2E6D5427}"/>
                </a:ext>
              </a:extLst>
            </p:cNvPr>
            <p:cNvSpPr/>
            <p:nvPr/>
          </p:nvSpPr>
          <p:spPr>
            <a:xfrm>
              <a:off x="1553108" y="5354684"/>
              <a:ext cx="20663" cy="12546"/>
            </a:xfrm>
            <a:custGeom>
              <a:avLst/>
              <a:gdLst>
                <a:gd name="connsiteX0" fmla="*/ 20664 w 20663"/>
                <a:gd name="connsiteY0" fmla="*/ 0 h 12546"/>
                <a:gd name="connsiteX1" fmla="*/ 0 w 20663"/>
                <a:gd name="connsiteY1" fmla="*/ 11808 h 12546"/>
                <a:gd name="connsiteX2" fmla="*/ 0 w 20663"/>
                <a:gd name="connsiteY2" fmla="*/ 12546 h 12546"/>
                <a:gd name="connsiteX3" fmla="*/ 20664 w 20663"/>
                <a:gd name="connsiteY3" fmla="*/ 738 h 12546"/>
                <a:gd name="connsiteX4" fmla="*/ 20664 w 20663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12546">
                  <a:moveTo>
                    <a:pt x="20664" y="0"/>
                  </a:moveTo>
                  <a:lnTo>
                    <a:pt x="0" y="11808"/>
                  </a:lnTo>
                  <a:lnTo>
                    <a:pt x="0" y="12546"/>
                  </a:lnTo>
                  <a:lnTo>
                    <a:pt x="20664" y="738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1CF191-991C-416B-91BF-6CE752294E09}"/>
                </a:ext>
              </a:extLst>
            </p:cNvPr>
            <p:cNvSpPr/>
            <p:nvPr/>
          </p:nvSpPr>
          <p:spPr>
            <a:xfrm>
              <a:off x="1594436" y="5332543"/>
              <a:ext cx="18450" cy="10332"/>
            </a:xfrm>
            <a:custGeom>
              <a:avLst/>
              <a:gdLst>
                <a:gd name="connsiteX0" fmla="*/ 0 w 18450"/>
                <a:gd name="connsiteY0" fmla="*/ 10332 h 10332"/>
                <a:gd name="connsiteX1" fmla="*/ 738 w 18450"/>
                <a:gd name="connsiteY1" fmla="*/ 10332 h 10332"/>
                <a:gd name="connsiteX2" fmla="*/ 18450 w 18450"/>
                <a:gd name="connsiteY2" fmla="*/ 0 h 10332"/>
                <a:gd name="connsiteX3" fmla="*/ 17712 w 18450"/>
                <a:gd name="connsiteY3" fmla="*/ 0 h 10332"/>
                <a:gd name="connsiteX4" fmla="*/ 0 w 18450"/>
                <a:gd name="connsiteY4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10332">
                  <a:moveTo>
                    <a:pt x="0" y="10332"/>
                  </a:moveTo>
                  <a:lnTo>
                    <a:pt x="738" y="10332"/>
                  </a:lnTo>
                  <a:lnTo>
                    <a:pt x="18450" y="0"/>
                  </a:lnTo>
                  <a:lnTo>
                    <a:pt x="17712" y="0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0F7E436-AC20-4A69-9154-B9791B24AE84}"/>
                </a:ext>
              </a:extLst>
            </p:cNvPr>
            <p:cNvSpPr/>
            <p:nvPr/>
          </p:nvSpPr>
          <p:spPr>
            <a:xfrm>
              <a:off x="1525063" y="5380513"/>
              <a:ext cx="5165" cy="2951"/>
            </a:xfrm>
            <a:custGeom>
              <a:avLst/>
              <a:gdLst>
                <a:gd name="connsiteX0" fmla="*/ 5166 w 5165"/>
                <a:gd name="connsiteY0" fmla="*/ 0 h 2951"/>
                <a:gd name="connsiteX1" fmla="*/ 5166 w 5165"/>
                <a:gd name="connsiteY1" fmla="*/ 0 h 2951"/>
                <a:gd name="connsiteX2" fmla="*/ 0 w 5165"/>
                <a:gd name="connsiteY2" fmla="*/ 2952 h 2951"/>
                <a:gd name="connsiteX3" fmla="*/ 5166 w 5165"/>
                <a:gd name="connsiteY3" fmla="*/ 0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2951">
                  <a:moveTo>
                    <a:pt x="5166" y="0"/>
                  </a:moveTo>
                  <a:lnTo>
                    <a:pt x="5166" y="0"/>
                  </a:lnTo>
                  <a:lnTo>
                    <a:pt x="0" y="2952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8DBB27E-21C7-4555-8955-7C7F5F063B94}"/>
                </a:ext>
              </a:extLst>
            </p:cNvPr>
            <p:cNvSpPr/>
            <p:nvPr/>
          </p:nvSpPr>
          <p:spPr>
            <a:xfrm>
              <a:off x="1590008" y="5324426"/>
              <a:ext cx="8117" cy="14021"/>
            </a:xfrm>
            <a:custGeom>
              <a:avLst/>
              <a:gdLst>
                <a:gd name="connsiteX0" fmla="*/ 0 w 8117"/>
                <a:gd name="connsiteY0" fmla="*/ 14022 h 14021"/>
                <a:gd name="connsiteX1" fmla="*/ 0 w 8117"/>
                <a:gd name="connsiteY1" fmla="*/ 14022 h 14021"/>
                <a:gd name="connsiteX2" fmla="*/ 8118 w 8117"/>
                <a:gd name="connsiteY2" fmla="*/ 0 h 14021"/>
                <a:gd name="connsiteX3" fmla="*/ 8118 w 8117"/>
                <a:gd name="connsiteY3" fmla="*/ 0 h 14021"/>
                <a:gd name="connsiteX4" fmla="*/ 0 w 8117"/>
                <a:gd name="connsiteY4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14021">
                  <a:moveTo>
                    <a:pt x="0" y="14022"/>
                  </a:moveTo>
                  <a:lnTo>
                    <a:pt x="0" y="14022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0" y="1402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775DB2D0-CF98-4794-9C54-1062E5A50D71}"/>
                </a:ext>
              </a:extLst>
            </p:cNvPr>
            <p:cNvSpPr/>
            <p:nvPr/>
          </p:nvSpPr>
          <p:spPr>
            <a:xfrm>
              <a:off x="1567867" y="5360588"/>
              <a:ext cx="10332" cy="16974"/>
            </a:xfrm>
            <a:custGeom>
              <a:avLst/>
              <a:gdLst>
                <a:gd name="connsiteX0" fmla="*/ 10332 w 10332"/>
                <a:gd name="connsiteY0" fmla="*/ 0 h 16974"/>
                <a:gd name="connsiteX1" fmla="*/ 0 w 10332"/>
                <a:gd name="connsiteY1" fmla="*/ 16974 h 16974"/>
                <a:gd name="connsiteX2" fmla="*/ 0 w 10332"/>
                <a:gd name="connsiteY2" fmla="*/ 16974 h 16974"/>
                <a:gd name="connsiteX3" fmla="*/ 0 w 10332"/>
                <a:gd name="connsiteY3" fmla="*/ 16974 h 16974"/>
                <a:gd name="connsiteX4" fmla="*/ 7380 w 10332"/>
                <a:gd name="connsiteY4" fmla="*/ 369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16974">
                  <a:moveTo>
                    <a:pt x="10332" y="0"/>
                  </a:move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738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9603397-CF45-4F7E-BF74-E8F1CB35AE1B}"/>
                </a:ext>
              </a:extLst>
            </p:cNvPr>
            <p:cNvSpPr/>
            <p:nvPr/>
          </p:nvSpPr>
          <p:spPr>
            <a:xfrm>
              <a:off x="1590008" y="5358373"/>
              <a:ext cx="13284" cy="22140"/>
            </a:xfrm>
            <a:custGeom>
              <a:avLst/>
              <a:gdLst>
                <a:gd name="connsiteX0" fmla="*/ 0 w 13284"/>
                <a:gd name="connsiteY0" fmla="*/ 738 h 22140"/>
                <a:gd name="connsiteX1" fmla="*/ 13284 w 13284"/>
                <a:gd name="connsiteY1" fmla="*/ 22140 h 22140"/>
                <a:gd name="connsiteX2" fmla="*/ 13284 w 13284"/>
                <a:gd name="connsiteY2" fmla="*/ 22140 h 22140"/>
                <a:gd name="connsiteX3" fmla="*/ 0 w 13284"/>
                <a:gd name="connsiteY3" fmla="*/ 0 h 22140"/>
                <a:gd name="connsiteX4" fmla="*/ 0 w 13284"/>
                <a:gd name="connsiteY4" fmla="*/ 738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22140">
                  <a:moveTo>
                    <a:pt x="0" y="738"/>
                  </a:moveTo>
                  <a:lnTo>
                    <a:pt x="13284" y="22140"/>
                  </a:lnTo>
                  <a:lnTo>
                    <a:pt x="13284" y="2214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1538739-AF8C-4A3A-8FEA-DB7090FA1F19}"/>
                </a:ext>
              </a:extLst>
            </p:cNvPr>
            <p:cNvSpPr/>
            <p:nvPr/>
          </p:nvSpPr>
          <p:spPr>
            <a:xfrm>
              <a:off x="1570081" y="5324426"/>
              <a:ext cx="8118" cy="14021"/>
            </a:xfrm>
            <a:custGeom>
              <a:avLst/>
              <a:gdLst>
                <a:gd name="connsiteX0" fmla="*/ 8118 w 8118"/>
                <a:gd name="connsiteY0" fmla="*/ 14022 h 14021"/>
                <a:gd name="connsiteX1" fmla="*/ 8118 w 8118"/>
                <a:gd name="connsiteY1" fmla="*/ 13284 h 14021"/>
                <a:gd name="connsiteX2" fmla="*/ 738 w 8118"/>
                <a:gd name="connsiteY2" fmla="*/ 0 h 14021"/>
                <a:gd name="connsiteX3" fmla="*/ 0 w 8118"/>
                <a:gd name="connsiteY3" fmla="*/ 0 h 14021"/>
                <a:gd name="connsiteX4" fmla="*/ 8118 w 8118"/>
                <a:gd name="connsiteY4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14021">
                  <a:moveTo>
                    <a:pt x="8118" y="14022"/>
                  </a:moveTo>
                  <a:lnTo>
                    <a:pt x="8118" y="13284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8118" y="1402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297868E3-1927-4BFE-9647-6BBD8CD2830C}"/>
                </a:ext>
              </a:extLst>
            </p:cNvPr>
            <p:cNvSpPr/>
            <p:nvPr/>
          </p:nvSpPr>
          <p:spPr>
            <a:xfrm>
              <a:off x="1615838" y="5376086"/>
              <a:ext cx="49445" cy="25829"/>
            </a:xfrm>
            <a:custGeom>
              <a:avLst/>
              <a:gdLst>
                <a:gd name="connsiteX0" fmla="*/ 31734 w 49445"/>
                <a:gd name="connsiteY0" fmla="*/ 21402 h 25829"/>
                <a:gd name="connsiteX1" fmla="*/ 31734 w 49445"/>
                <a:gd name="connsiteY1" fmla="*/ 21402 h 25829"/>
                <a:gd name="connsiteX2" fmla="*/ 25092 w 49445"/>
                <a:gd name="connsiteY2" fmla="*/ 21402 h 25829"/>
                <a:gd name="connsiteX3" fmla="*/ 25092 w 49445"/>
                <a:gd name="connsiteY3" fmla="*/ 21402 h 25829"/>
                <a:gd name="connsiteX4" fmla="*/ 0 w 49445"/>
                <a:gd name="connsiteY4" fmla="*/ 21402 h 25829"/>
                <a:gd name="connsiteX5" fmla="*/ 0 w 49445"/>
                <a:gd name="connsiteY5" fmla="*/ 21402 h 25829"/>
                <a:gd name="connsiteX6" fmla="*/ 34686 w 49445"/>
                <a:gd name="connsiteY6" fmla="*/ 21402 h 25829"/>
                <a:gd name="connsiteX7" fmla="*/ 1476 w 49445"/>
                <a:gd name="connsiteY7" fmla="*/ 25830 h 25829"/>
                <a:gd name="connsiteX8" fmla="*/ 33210 w 49445"/>
                <a:gd name="connsiteY8" fmla="*/ 25830 h 25829"/>
                <a:gd name="connsiteX9" fmla="*/ 18450 w 49445"/>
                <a:gd name="connsiteY9" fmla="*/ 25830 h 25829"/>
                <a:gd name="connsiteX10" fmla="*/ 41328 w 49445"/>
                <a:gd name="connsiteY10" fmla="*/ 25830 h 25829"/>
                <a:gd name="connsiteX11" fmla="*/ 32472 w 49445"/>
                <a:gd name="connsiteY11" fmla="*/ 25830 h 25829"/>
                <a:gd name="connsiteX12" fmla="*/ 49446 w 49445"/>
                <a:gd name="connsiteY12" fmla="*/ 25830 h 25829"/>
                <a:gd name="connsiteX13" fmla="*/ 49446 w 49445"/>
                <a:gd name="connsiteY13" fmla="*/ 19926 h 25829"/>
                <a:gd name="connsiteX14" fmla="*/ 37638 w 49445"/>
                <a:gd name="connsiteY14" fmla="*/ 0 h 25829"/>
                <a:gd name="connsiteX15" fmla="*/ 33210 w 49445"/>
                <a:gd name="connsiteY15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445" h="25829">
                  <a:moveTo>
                    <a:pt x="31734" y="21402"/>
                  </a:moveTo>
                  <a:lnTo>
                    <a:pt x="31734" y="21402"/>
                  </a:lnTo>
                  <a:lnTo>
                    <a:pt x="25092" y="21402"/>
                  </a:lnTo>
                  <a:cubicBezTo>
                    <a:pt x="25092" y="21402"/>
                    <a:pt x="25092" y="21402"/>
                    <a:pt x="25092" y="21402"/>
                  </a:cubicBezTo>
                  <a:lnTo>
                    <a:pt x="0" y="21402"/>
                  </a:lnTo>
                  <a:lnTo>
                    <a:pt x="0" y="21402"/>
                  </a:lnTo>
                  <a:cubicBezTo>
                    <a:pt x="11520" y="20039"/>
                    <a:pt x="23166" y="20039"/>
                    <a:pt x="34686" y="21402"/>
                  </a:cubicBezTo>
                  <a:cubicBezTo>
                    <a:pt x="34686" y="21402"/>
                    <a:pt x="1476" y="25830"/>
                    <a:pt x="1476" y="25830"/>
                  </a:cubicBezTo>
                  <a:cubicBezTo>
                    <a:pt x="12029" y="24779"/>
                    <a:pt x="22657" y="24779"/>
                    <a:pt x="33210" y="25830"/>
                  </a:cubicBezTo>
                  <a:cubicBezTo>
                    <a:pt x="33210" y="25830"/>
                    <a:pt x="16974" y="25830"/>
                    <a:pt x="18450" y="25830"/>
                  </a:cubicBezTo>
                  <a:cubicBezTo>
                    <a:pt x="19926" y="25830"/>
                    <a:pt x="39852" y="25830"/>
                    <a:pt x="41328" y="25830"/>
                  </a:cubicBezTo>
                  <a:cubicBezTo>
                    <a:pt x="42804" y="25830"/>
                    <a:pt x="32472" y="25830"/>
                    <a:pt x="32472" y="25830"/>
                  </a:cubicBezTo>
                  <a:lnTo>
                    <a:pt x="49446" y="25830"/>
                  </a:lnTo>
                  <a:lnTo>
                    <a:pt x="49446" y="19926"/>
                  </a:lnTo>
                  <a:lnTo>
                    <a:pt x="37638" y="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487B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0E9666B6-7990-43B2-B49C-6095A67DA145}"/>
                </a:ext>
              </a:extLst>
            </p:cNvPr>
            <p:cNvSpPr/>
            <p:nvPr/>
          </p:nvSpPr>
          <p:spPr>
            <a:xfrm>
              <a:off x="1573280" y="5339910"/>
              <a:ext cx="17379" cy="17887"/>
            </a:xfrm>
            <a:custGeom>
              <a:avLst/>
              <a:gdLst>
                <a:gd name="connsiteX0" fmla="*/ 3444 w 17379"/>
                <a:gd name="connsiteY0" fmla="*/ 11822 h 17887"/>
                <a:gd name="connsiteX1" fmla="*/ 13776 w 17379"/>
                <a:gd name="connsiteY1" fmla="*/ 16988 h 17887"/>
                <a:gd name="connsiteX2" fmla="*/ 13776 w 17379"/>
                <a:gd name="connsiteY2" fmla="*/ 5180 h 17887"/>
                <a:gd name="connsiteX3" fmla="*/ 1968 w 17379"/>
                <a:gd name="connsiteY3" fmla="*/ 752 h 17887"/>
                <a:gd name="connsiteX4" fmla="*/ 1968 w 17379"/>
                <a:gd name="connsiteY4" fmla="*/ 5180 h 17887"/>
                <a:gd name="connsiteX5" fmla="*/ 3444 w 17379"/>
                <a:gd name="connsiteY5" fmla="*/ 11822 h 17887"/>
                <a:gd name="connsiteX6" fmla="*/ 8610 w 17379"/>
                <a:gd name="connsiteY6" fmla="*/ 11822 h 17887"/>
                <a:gd name="connsiteX7" fmla="*/ 8610 w 17379"/>
                <a:gd name="connsiteY7" fmla="*/ 11822 h 17887"/>
                <a:gd name="connsiteX8" fmla="*/ 8610 w 17379"/>
                <a:gd name="connsiteY8" fmla="*/ 11822 h 17887"/>
                <a:gd name="connsiteX9" fmla="*/ 8610 w 17379"/>
                <a:gd name="connsiteY9" fmla="*/ 11822 h 17887"/>
                <a:gd name="connsiteX10" fmla="*/ 13038 w 17379"/>
                <a:gd name="connsiteY10" fmla="*/ 11822 h 17887"/>
                <a:gd name="connsiteX11" fmla="*/ 13038 w 17379"/>
                <a:gd name="connsiteY11" fmla="*/ 15512 h 17887"/>
                <a:gd name="connsiteX12" fmla="*/ 8610 w 17379"/>
                <a:gd name="connsiteY12" fmla="*/ 13298 h 1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379" h="17887">
                  <a:moveTo>
                    <a:pt x="3444" y="11822"/>
                  </a:moveTo>
                  <a:cubicBezTo>
                    <a:pt x="3444" y="11822"/>
                    <a:pt x="8610" y="20678"/>
                    <a:pt x="13776" y="16988"/>
                  </a:cubicBezTo>
                  <a:cubicBezTo>
                    <a:pt x="18942" y="13298"/>
                    <a:pt x="18204" y="5918"/>
                    <a:pt x="13776" y="5180"/>
                  </a:cubicBezTo>
                  <a:cubicBezTo>
                    <a:pt x="9348" y="4442"/>
                    <a:pt x="6396" y="-2200"/>
                    <a:pt x="1968" y="752"/>
                  </a:cubicBezTo>
                  <a:cubicBezTo>
                    <a:pt x="-2460" y="3704"/>
                    <a:pt x="1968" y="752"/>
                    <a:pt x="1968" y="5180"/>
                  </a:cubicBezTo>
                  <a:cubicBezTo>
                    <a:pt x="1968" y="9608"/>
                    <a:pt x="4920" y="9608"/>
                    <a:pt x="3444" y="11822"/>
                  </a:cubicBezTo>
                  <a:close/>
                  <a:moveTo>
                    <a:pt x="8610" y="11822"/>
                  </a:moveTo>
                  <a:cubicBezTo>
                    <a:pt x="8610" y="11822"/>
                    <a:pt x="8610" y="11822"/>
                    <a:pt x="8610" y="11822"/>
                  </a:cubicBezTo>
                  <a:lnTo>
                    <a:pt x="8610" y="11822"/>
                  </a:lnTo>
                  <a:lnTo>
                    <a:pt x="8610" y="11822"/>
                  </a:lnTo>
                  <a:cubicBezTo>
                    <a:pt x="8610" y="11822"/>
                    <a:pt x="8610" y="11822"/>
                    <a:pt x="13038" y="11822"/>
                  </a:cubicBezTo>
                  <a:cubicBezTo>
                    <a:pt x="17466" y="11822"/>
                    <a:pt x="16728" y="11822"/>
                    <a:pt x="13038" y="15512"/>
                  </a:cubicBezTo>
                  <a:cubicBezTo>
                    <a:pt x="9348" y="19202"/>
                    <a:pt x="10086" y="14036"/>
                    <a:pt x="8610" y="13298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DD0E0BCA-CD36-4ED6-9431-A9A64BED8D3D}"/>
                </a:ext>
              </a:extLst>
            </p:cNvPr>
            <p:cNvSpPr/>
            <p:nvPr/>
          </p:nvSpPr>
          <p:spPr>
            <a:xfrm>
              <a:off x="1578200" y="5352469"/>
              <a:ext cx="4634" cy="328"/>
            </a:xfrm>
            <a:custGeom>
              <a:avLst/>
              <a:gdLst>
                <a:gd name="connsiteX0" fmla="*/ 4428 w 4634"/>
                <a:gd name="connsiteY0" fmla="*/ 0 h 328"/>
                <a:gd name="connsiteX1" fmla="*/ 0 w 4634"/>
                <a:gd name="connsiteY1" fmla="*/ 0 h 328"/>
                <a:gd name="connsiteX2" fmla="*/ 0 w 4634"/>
                <a:gd name="connsiteY2" fmla="*/ 0 h 328"/>
                <a:gd name="connsiteX3" fmla="*/ 0 w 4634"/>
                <a:gd name="connsiteY3" fmla="*/ 0 h 328"/>
                <a:gd name="connsiteX4" fmla="*/ 0 w 4634"/>
                <a:gd name="connsiteY4" fmla="*/ 0 h 328"/>
                <a:gd name="connsiteX5" fmla="*/ 3690 w 4634"/>
                <a:gd name="connsiteY5" fmla="*/ 0 h 328"/>
                <a:gd name="connsiteX6" fmla="*/ 4428 w 4634"/>
                <a:gd name="connsiteY6" fmla="*/ 0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34" h="328">
                  <a:moveTo>
                    <a:pt x="4428" y="0"/>
                  </a:moveTo>
                  <a:cubicBezTo>
                    <a:pt x="4428" y="0"/>
                    <a:pt x="4428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90" y="0"/>
                    <a:pt x="3690" y="0"/>
                  </a:cubicBezTo>
                  <a:cubicBezTo>
                    <a:pt x="3690" y="0"/>
                    <a:pt x="5166" y="738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77ABC305-6FAC-4193-B4B4-7AE998CD3CAE}"/>
                </a:ext>
              </a:extLst>
            </p:cNvPr>
            <p:cNvSpPr/>
            <p:nvPr/>
          </p:nvSpPr>
          <p:spPr>
            <a:xfrm>
              <a:off x="1527277" y="5366442"/>
              <a:ext cx="117342" cy="45805"/>
            </a:xfrm>
            <a:custGeom>
              <a:avLst/>
              <a:gdLst>
                <a:gd name="connsiteX0" fmla="*/ 63468 w 117342"/>
                <a:gd name="connsiteY0" fmla="*/ 39164 h 45805"/>
                <a:gd name="connsiteX1" fmla="*/ 44280 w 117342"/>
                <a:gd name="connsiteY1" fmla="*/ 12596 h 45805"/>
                <a:gd name="connsiteX2" fmla="*/ 87822 w 117342"/>
                <a:gd name="connsiteY2" fmla="*/ 38426 h 45805"/>
                <a:gd name="connsiteX3" fmla="*/ 87822 w 117342"/>
                <a:gd name="connsiteY3" fmla="*/ 38426 h 45805"/>
                <a:gd name="connsiteX4" fmla="*/ 87822 w 117342"/>
                <a:gd name="connsiteY4" fmla="*/ 38426 h 45805"/>
                <a:gd name="connsiteX5" fmla="*/ 87822 w 117342"/>
                <a:gd name="connsiteY5" fmla="*/ 38426 h 45805"/>
                <a:gd name="connsiteX6" fmla="*/ 56826 w 117342"/>
                <a:gd name="connsiteY6" fmla="*/ 14072 h 45805"/>
                <a:gd name="connsiteX7" fmla="*/ 94464 w 117342"/>
                <a:gd name="connsiteY7" fmla="*/ 38426 h 45805"/>
                <a:gd name="connsiteX8" fmla="*/ 94464 w 117342"/>
                <a:gd name="connsiteY8" fmla="*/ 38426 h 45805"/>
                <a:gd name="connsiteX9" fmla="*/ 73062 w 117342"/>
                <a:gd name="connsiteY9" fmla="*/ 18500 h 45805"/>
                <a:gd name="connsiteX10" fmla="*/ 111438 w 117342"/>
                <a:gd name="connsiteY10" fmla="*/ 38426 h 45805"/>
                <a:gd name="connsiteX11" fmla="*/ 111438 w 117342"/>
                <a:gd name="connsiteY11" fmla="*/ 38426 h 45805"/>
                <a:gd name="connsiteX12" fmla="*/ 111438 w 117342"/>
                <a:gd name="connsiteY12" fmla="*/ 38426 h 45805"/>
                <a:gd name="connsiteX13" fmla="*/ 89298 w 117342"/>
                <a:gd name="connsiteY13" fmla="*/ 22190 h 45805"/>
                <a:gd name="connsiteX14" fmla="*/ 117342 w 117342"/>
                <a:gd name="connsiteY14" fmla="*/ 36950 h 45805"/>
                <a:gd name="connsiteX15" fmla="*/ 117342 w 117342"/>
                <a:gd name="connsiteY15" fmla="*/ 36950 h 45805"/>
                <a:gd name="connsiteX16" fmla="*/ 117342 w 117342"/>
                <a:gd name="connsiteY16" fmla="*/ 36950 h 45805"/>
                <a:gd name="connsiteX17" fmla="*/ 117342 w 117342"/>
                <a:gd name="connsiteY17" fmla="*/ 36950 h 45805"/>
                <a:gd name="connsiteX18" fmla="*/ 90774 w 117342"/>
                <a:gd name="connsiteY18" fmla="*/ 17024 h 45805"/>
                <a:gd name="connsiteX19" fmla="*/ 90774 w 117342"/>
                <a:gd name="connsiteY19" fmla="*/ 22190 h 45805"/>
                <a:gd name="connsiteX20" fmla="*/ 78966 w 117342"/>
                <a:gd name="connsiteY20" fmla="*/ 17024 h 45805"/>
                <a:gd name="connsiteX21" fmla="*/ 78966 w 117342"/>
                <a:gd name="connsiteY21" fmla="*/ 17024 h 45805"/>
                <a:gd name="connsiteX22" fmla="*/ 78966 w 117342"/>
                <a:gd name="connsiteY22" fmla="*/ 17024 h 45805"/>
                <a:gd name="connsiteX23" fmla="*/ 78966 w 117342"/>
                <a:gd name="connsiteY23" fmla="*/ 17024 h 45805"/>
                <a:gd name="connsiteX24" fmla="*/ 64206 w 117342"/>
                <a:gd name="connsiteY24" fmla="*/ 6692 h 45805"/>
                <a:gd name="connsiteX25" fmla="*/ 64206 w 117342"/>
                <a:gd name="connsiteY25" fmla="*/ 11120 h 45805"/>
                <a:gd name="connsiteX26" fmla="*/ 64206 w 117342"/>
                <a:gd name="connsiteY26" fmla="*/ 11120 h 45805"/>
                <a:gd name="connsiteX27" fmla="*/ 53136 w 117342"/>
                <a:gd name="connsiteY27" fmla="*/ 5216 h 45805"/>
                <a:gd name="connsiteX28" fmla="*/ 53136 w 117342"/>
                <a:gd name="connsiteY28" fmla="*/ 5216 h 45805"/>
                <a:gd name="connsiteX29" fmla="*/ 53136 w 117342"/>
                <a:gd name="connsiteY29" fmla="*/ 5216 h 45805"/>
                <a:gd name="connsiteX30" fmla="*/ 53136 w 117342"/>
                <a:gd name="connsiteY30" fmla="*/ 5216 h 45805"/>
                <a:gd name="connsiteX31" fmla="*/ 48708 w 117342"/>
                <a:gd name="connsiteY31" fmla="*/ 5216 h 45805"/>
                <a:gd name="connsiteX32" fmla="*/ 42066 w 117342"/>
                <a:gd name="connsiteY32" fmla="*/ 5216 h 45805"/>
                <a:gd name="connsiteX33" fmla="*/ 42066 w 117342"/>
                <a:gd name="connsiteY33" fmla="*/ 5216 h 45805"/>
                <a:gd name="connsiteX34" fmla="*/ 42066 w 117342"/>
                <a:gd name="connsiteY34" fmla="*/ 5216 h 45805"/>
                <a:gd name="connsiteX35" fmla="*/ 37638 w 117342"/>
                <a:gd name="connsiteY35" fmla="*/ 5216 h 45805"/>
                <a:gd name="connsiteX36" fmla="*/ 19188 w 117342"/>
                <a:gd name="connsiteY36" fmla="*/ 19976 h 45805"/>
                <a:gd name="connsiteX37" fmla="*/ 19188 w 117342"/>
                <a:gd name="connsiteY37" fmla="*/ 19976 h 45805"/>
                <a:gd name="connsiteX38" fmla="*/ 0 w 117342"/>
                <a:gd name="connsiteY38" fmla="*/ 45806 h 45805"/>
                <a:gd name="connsiteX39" fmla="*/ 79704 w 117342"/>
                <a:gd name="connsiteY39" fmla="*/ 45806 h 45805"/>
                <a:gd name="connsiteX40" fmla="*/ 113652 w 117342"/>
                <a:gd name="connsiteY40" fmla="*/ 28832 h 45805"/>
                <a:gd name="connsiteX41" fmla="*/ 93726 w 117342"/>
                <a:gd name="connsiteY41" fmla="*/ 13334 h 45805"/>
                <a:gd name="connsiteX42" fmla="*/ 113652 w 117342"/>
                <a:gd name="connsiteY42" fmla="*/ 28832 h 45805"/>
                <a:gd name="connsiteX43" fmla="*/ 106272 w 117342"/>
                <a:gd name="connsiteY43" fmla="*/ 28832 h 45805"/>
                <a:gd name="connsiteX44" fmla="*/ 79704 w 117342"/>
                <a:gd name="connsiteY44" fmla="*/ 8906 h 45805"/>
                <a:gd name="connsiteX45" fmla="*/ 106272 w 117342"/>
                <a:gd name="connsiteY45" fmla="*/ 31784 h 45805"/>
                <a:gd name="connsiteX46" fmla="*/ 90036 w 117342"/>
                <a:gd name="connsiteY46" fmla="*/ 28832 h 45805"/>
                <a:gd name="connsiteX47" fmla="*/ 64944 w 117342"/>
                <a:gd name="connsiteY47" fmla="*/ 8906 h 45805"/>
                <a:gd name="connsiteX48" fmla="*/ 90036 w 117342"/>
                <a:gd name="connsiteY48" fmla="*/ 30308 h 45805"/>
                <a:gd name="connsiteX49" fmla="*/ 50922 w 117342"/>
                <a:gd name="connsiteY49" fmla="*/ 5954 h 45805"/>
                <a:gd name="connsiteX50" fmla="*/ 78228 w 117342"/>
                <a:gd name="connsiteY50" fmla="*/ 28832 h 45805"/>
                <a:gd name="connsiteX51" fmla="*/ 46494 w 117342"/>
                <a:gd name="connsiteY51" fmla="*/ 5216 h 45805"/>
                <a:gd name="connsiteX52" fmla="*/ 50922 w 117342"/>
                <a:gd name="connsiteY52" fmla="*/ 7430 h 45805"/>
                <a:gd name="connsiteX53" fmla="*/ 2214 w 117342"/>
                <a:gd name="connsiteY53" fmla="*/ 30308 h 45805"/>
                <a:gd name="connsiteX54" fmla="*/ 25830 w 117342"/>
                <a:gd name="connsiteY54" fmla="*/ 50 h 45805"/>
                <a:gd name="connsiteX55" fmla="*/ 25830 w 117342"/>
                <a:gd name="connsiteY55" fmla="*/ 3740 h 45805"/>
                <a:gd name="connsiteX56" fmla="*/ 42804 w 117342"/>
                <a:gd name="connsiteY56" fmla="*/ 15548 h 45805"/>
                <a:gd name="connsiteX57" fmla="*/ 54612 w 117342"/>
                <a:gd name="connsiteY57" fmla="*/ 29570 h 45805"/>
                <a:gd name="connsiteX58" fmla="*/ 48708 w 117342"/>
                <a:gd name="connsiteY58" fmla="*/ 29570 h 45805"/>
                <a:gd name="connsiteX59" fmla="*/ 48708 w 117342"/>
                <a:gd name="connsiteY59" fmla="*/ 36950 h 45805"/>
                <a:gd name="connsiteX60" fmla="*/ 28782 w 117342"/>
                <a:gd name="connsiteY60" fmla="*/ 16286 h 45805"/>
                <a:gd name="connsiteX61" fmla="*/ 28782 w 117342"/>
                <a:gd name="connsiteY61" fmla="*/ 34736 h 45805"/>
                <a:gd name="connsiteX62" fmla="*/ 21402 w 117342"/>
                <a:gd name="connsiteY62" fmla="*/ 19976 h 45805"/>
                <a:gd name="connsiteX63" fmla="*/ 16974 w 117342"/>
                <a:gd name="connsiteY63" fmla="*/ 26618 h 45805"/>
                <a:gd name="connsiteX64" fmla="*/ 16974 w 117342"/>
                <a:gd name="connsiteY64" fmla="*/ 17762 h 45805"/>
                <a:gd name="connsiteX65" fmla="*/ 2214 w 117342"/>
                <a:gd name="connsiteY65" fmla="*/ 31784 h 45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17342" h="45805">
                  <a:moveTo>
                    <a:pt x="63468" y="39164"/>
                  </a:moveTo>
                  <a:cubicBezTo>
                    <a:pt x="63468" y="39164"/>
                    <a:pt x="63468" y="28094"/>
                    <a:pt x="44280" y="12596"/>
                  </a:cubicBezTo>
                  <a:cubicBezTo>
                    <a:pt x="76014" y="33998"/>
                    <a:pt x="56088" y="37688"/>
                    <a:pt x="87822" y="38426"/>
                  </a:cubicBezTo>
                  <a:lnTo>
                    <a:pt x="87822" y="38426"/>
                  </a:lnTo>
                  <a:lnTo>
                    <a:pt x="87822" y="38426"/>
                  </a:lnTo>
                  <a:lnTo>
                    <a:pt x="87822" y="38426"/>
                  </a:lnTo>
                  <a:cubicBezTo>
                    <a:pt x="87822" y="38426"/>
                    <a:pt x="56826" y="14072"/>
                    <a:pt x="56826" y="14072"/>
                  </a:cubicBezTo>
                  <a:cubicBezTo>
                    <a:pt x="68176" y="23899"/>
                    <a:pt x="80848" y="32096"/>
                    <a:pt x="94464" y="38426"/>
                  </a:cubicBezTo>
                  <a:lnTo>
                    <a:pt x="94464" y="38426"/>
                  </a:lnTo>
                  <a:cubicBezTo>
                    <a:pt x="98154" y="38426"/>
                    <a:pt x="73062" y="18500"/>
                    <a:pt x="73062" y="18500"/>
                  </a:cubicBezTo>
                  <a:cubicBezTo>
                    <a:pt x="98154" y="36212"/>
                    <a:pt x="95202" y="36950"/>
                    <a:pt x="111438" y="38426"/>
                  </a:cubicBezTo>
                  <a:lnTo>
                    <a:pt x="111438" y="38426"/>
                  </a:lnTo>
                  <a:cubicBezTo>
                    <a:pt x="111438" y="38426"/>
                    <a:pt x="111438" y="38426"/>
                    <a:pt x="111438" y="38426"/>
                  </a:cubicBezTo>
                  <a:lnTo>
                    <a:pt x="89298" y="22190"/>
                  </a:lnTo>
                  <a:cubicBezTo>
                    <a:pt x="109224" y="34736"/>
                    <a:pt x="109962" y="37688"/>
                    <a:pt x="117342" y="36950"/>
                  </a:cubicBezTo>
                  <a:lnTo>
                    <a:pt x="117342" y="36950"/>
                  </a:lnTo>
                  <a:lnTo>
                    <a:pt x="117342" y="36950"/>
                  </a:lnTo>
                  <a:lnTo>
                    <a:pt x="117342" y="36950"/>
                  </a:lnTo>
                  <a:cubicBezTo>
                    <a:pt x="112914" y="36950"/>
                    <a:pt x="95940" y="17024"/>
                    <a:pt x="90774" y="17024"/>
                  </a:cubicBezTo>
                  <a:cubicBezTo>
                    <a:pt x="85608" y="17024"/>
                    <a:pt x="90774" y="22190"/>
                    <a:pt x="90774" y="22190"/>
                  </a:cubicBezTo>
                  <a:cubicBezTo>
                    <a:pt x="90774" y="22190"/>
                    <a:pt x="81180" y="16286"/>
                    <a:pt x="78966" y="17024"/>
                  </a:cubicBezTo>
                  <a:cubicBezTo>
                    <a:pt x="76752" y="17762"/>
                    <a:pt x="78966" y="17024"/>
                    <a:pt x="78966" y="17024"/>
                  </a:cubicBezTo>
                  <a:lnTo>
                    <a:pt x="78966" y="17024"/>
                  </a:lnTo>
                  <a:lnTo>
                    <a:pt x="78966" y="17024"/>
                  </a:lnTo>
                  <a:cubicBezTo>
                    <a:pt x="74243" y="13308"/>
                    <a:pt x="69313" y="9859"/>
                    <a:pt x="64206" y="6692"/>
                  </a:cubicBezTo>
                  <a:cubicBezTo>
                    <a:pt x="64206" y="6692"/>
                    <a:pt x="64206" y="6692"/>
                    <a:pt x="64206" y="11120"/>
                  </a:cubicBezTo>
                  <a:lnTo>
                    <a:pt x="64206" y="11120"/>
                  </a:lnTo>
                  <a:cubicBezTo>
                    <a:pt x="64206" y="11120"/>
                    <a:pt x="55350" y="4478"/>
                    <a:pt x="53136" y="5216"/>
                  </a:cubicBezTo>
                  <a:lnTo>
                    <a:pt x="53136" y="5216"/>
                  </a:lnTo>
                  <a:lnTo>
                    <a:pt x="53136" y="5216"/>
                  </a:lnTo>
                  <a:lnTo>
                    <a:pt x="53136" y="5216"/>
                  </a:lnTo>
                  <a:lnTo>
                    <a:pt x="48708" y="5216"/>
                  </a:lnTo>
                  <a:lnTo>
                    <a:pt x="42066" y="5216"/>
                  </a:lnTo>
                  <a:lnTo>
                    <a:pt x="42066" y="5216"/>
                  </a:lnTo>
                  <a:lnTo>
                    <a:pt x="42066" y="5216"/>
                  </a:lnTo>
                  <a:cubicBezTo>
                    <a:pt x="40693" y="4425"/>
                    <a:pt x="39011" y="4425"/>
                    <a:pt x="37638" y="5216"/>
                  </a:cubicBezTo>
                  <a:cubicBezTo>
                    <a:pt x="30302" y="8436"/>
                    <a:pt x="23941" y="13526"/>
                    <a:pt x="19188" y="19976"/>
                  </a:cubicBezTo>
                  <a:lnTo>
                    <a:pt x="19188" y="19976"/>
                  </a:lnTo>
                  <a:cubicBezTo>
                    <a:pt x="11749" y="27763"/>
                    <a:pt x="5307" y="36438"/>
                    <a:pt x="0" y="45806"/>
                  </a:cubicBezTo>
                  <a:lnTo>
                    <a:pt x="79704" y="45806"/>
                  </a:lnTo>
                  <a:close/>
                  <a:moveTo>
                    <a:pt x="113652" y="28832"/>
                  </a:moveTo>
                  <a:cubicBezTo>
                    <a:pt x="113652" y="28832"/>
                    <a:pt x="90774" y="14072"/>
                    <a:pt x="93726" y="13334"/>
                  </a:cubicBezTo>
                  <a:cubicBezTo>
                    <a:pt x="96678" y="12596"/>
                    <a:pt x="115866" y="28832"/>
                    <a:pt x="113652" y="28832"/>
                  </a:cubicBezTo>
                  <a:close/>
                  <a:moveTo>
                    <a:pt x="106272" y="28832"/>
                  </a:moveTo>
                  <a:cubicBezTo>
                    <a:pt x="101106" y="28832"/>
                    <a:pt x="77490" y="8906"/>
                    <a:pt x="79704" y="8906"/>
                  </a:cubicBezTo>
                  <a:cubicBezTo>
                    <a:pt x="81918" y="8906"/>
                    <a:pt x="111438" y="31046"/>
                    <a:pt x="106272" y="31784"/>
                  </a:cubicBezTo>
                  <a:close/>
                  <a:moveTo>
                    <a:pt x="90036" y="28832"/>
                  </a:moveTo>
                  <a:cubicBezTo>
                    <a:pt x="84870" y="28832"/>
                    <a:pt x="62730" y="8168"/>
                    <a:pt x="64944" y="8906"/>
                  </a:cubicBezTo>
                  <a:cubicBezTo>
                    <a:pt x="67158" y="9644"/>
                    <a:pt x="95202" y="28832"/>
                    <a:pt x="90036" y="30308"/>
                  </a:cubicBezTo>
                  <a:close/>
                  <a:moveTo>
                    <a:pt x="50922" y="5954"/>
                  </a:moveTo>
                  <a:cubicBezTo>
                    <a:pt x="60915" y="12450"/>
                    <a:pt x="70081" y="20132"/>
                    <a:pt x="78228" y="28832"/>
                  </a:cubicBezTo>
                  <a:cubicBezTo>
                    <a:pt x="78228" y="28832"/>
                    <a:pt x="47970" y="14810"/>
                    <a:pt x="46494" y="5216"/>
                  </a:cubicBezTo>
                  <a:cubicBezTo>
                    <a:pt x="45018" y="-4378"/>
                    <a:pt x="47232" y="5954"/>
                    <a:pt x="50922" y="7430"/>
                  </a:cubicBezTo>
                  <a:close/>
                  <a:moveTo>
                    <a:pt x="2214" y="30308"/>
                  </a:moveTo>
                  <a:cubicBezTo>
                    <a:pt x="-1476" y="30308"/>
                    <a:pt x="17712" y="-1426"/>
                    <a:pt x="25830" y="50"/>
                  </a:cubicBezTo>
                  <a:cubicBezTo>
                    <a:pt x="33948" y="1526"/>
                    <a:pt x="25830" y="50"/>
                    <a:pt x="25830" y="3740"/>
                  </a:cubicBezTo>
                  <a:cubicBezTo>
                    <a:pt x="31978" y="6915"/>
                    <a:pt x="37690" y="10885"/>
                    <a:pt x="42804" y="15548"/>
                  </a:cubicBezTo>
                  <a:cubicBezTo>
                    <a:pt x="48708" y="21452"/>
                    <a:pt x="57564" y="28832"/>
                    <a:pt x="54612" y="29570"/>
                  </a:cubicBezTo>
                  <a:cubicBezTo>
                    <a:pt x="51660" y="30308"/>
                    <a:pt x="48708" y="29570"/>
                    <a:pt x="48708" y="29570"/>
                  </a:cubicBezTo>
                  <a:cubicBezTo>
                    <a:pt x="48708" y="29570"/>
                    <a:pt x="48708" y="36950"/>
                    <a:pt x="48708" y="36950"/>
                  </a:cubicBezTo>
                  <a:cubicBezTo>
                    <a:pt x="48708" y="36950"/>
                    <a:pt x="28782" y="16286"/>
                    <a:pt x="28782" y="16286"/>
                  </a:cubicBezTo>
                  <a:cubicBezTo>
                    <a:pt x="28782" y="16286"/>
                    <a:pt x="35424" y="35474"/>
                    <a:pt x="28782" y="34736"/>
                  </a:cubicBezTo>
                  <a:cubicBezTo>
                    <a:pt x="22140" y="33998"/>
                    <a:pt x="21402" y="19976"/>
                    <a:pt x="21402" y="19976"/>
                  </a:cubicBezTo>
                  <a:cubicBezTo>
                    <a:pt x="21402" y="19976"/>
                    <a:pt x="21402" y="26618"/>
                    <a:pt x="16974" y="26618"/>
                  </a:cubicBezTo>
                  <a:cubicBezTo>
                    <a:pt x="12546" y="26618"/>
                    <a:pt x="16974" y="17762"/>
                    <a:pt x="16974" y="17762"/>
                  </a:cubicBezTo>
                  <a:cubicBezTo>
                    <a:pt x="16974" y="17762"/>
                    <a:pt x="10332" y="33998"/>
                    <a:pt x="2214" y="31784"/>
                  </a:cubicBezTo>
                  <a:close/>
                </a:path>
              </a:pathLst>
            </a:custGeom>
            <a:solidFill>
              <a:srgbClr val="5C71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73D9EF2-00D4-4846-9E66-D995A2722BA8}"/>
                </a:ext>
              </a:extLst>
            </p:cNvPr>
            <p:cNvSpPr/>
            <p:nvPr/>
          </p:nvSpPr>
          <p:spPr>
            <a:xfrm>
              <a:off x="1640929" y="5402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5C71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3F11ABA9-76F7-42D5-993F-9D5BCB33DE61}"/>
                </a:ext>
              </a:extLst>
            </p:cNvPr>
            <p:cNvSpPr/>
            <p:nvPr/>
          </p:nvSpPr>
          <p:spPr>
            <a:xfrm>
              <a:off x="1639454" y="5402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5C71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AB39E6F8-1C68-4F43-A240-6702AF6AB708}"/>
                </a:ext>
              </a:extLst>
            </p:cNvPr>
            <p:cNvSpPr/>
            <p:nvPr/>
          </p:nvSpPr>
          <p:spPr>
            <a:xfrm>
              <a:off x="1571558" y="5379038"/>
              <a:ext cx="43542" cy="26568"/>
            </a:xfrm>
            <a:custGeom>
              <a:avLst/>
              <a:gdLst>
                <a:gd name="connsiteX0" fmla="*/ 0 w 43542"/>
                <a:gd name="connsiteY0" fmla="*/ 0 h 26568"/>
                <a:gd name="connsiteX1" fmla="*/ 19188 w 43542"/>
                <a:gd name="connsiteY1" fmla="*/ 26568 h 26568"/>
                <a:gd name="connsiteX2" fmla="*/ 43542 w 43542"/>
                <a:gd name="connsiteY2" fmla="*/ 26568 h 26568"/>
                <a:gd name="connsiteX3" fmla="*/ 0 w 43542"/>
                <a:gd name="connsiteY3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542" h="26568">
                  <a:moveTo>
                    <a:pt x="0" y="0"/>
                  </a:moveTo>
                  <a:cubicBezTo>
                    <a:pt x="19926" y="15498"/>
                    <a:pt x="22140" y="25092"/>
                    <a:pt x="19188" y="26568"/>
                  </a:cubicBezTo>
                  <a:lnTo>
                    <a:pt x="43542" y="26568"/>
                  </a:lnTo>
                  <a:cubicBezTo>
                    <a:pt x="11808" y="25092"/>
                    <a:pt x="31734" y="21402"/>
                    <a:pt x="0" y="0"/>
                  </a:cubicBezTo>
                  <a:close/>
                </a:path>
              </a:pathLst>
            </a:custGeom>
            <a:solidFill>
              <a:srgbClr val="2637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662772EF-1A8C-4A60-AB20-864422F4D993}"/>
                </a:ext>
              </a:extLst>
            </p:cNvPr>
            <p:cNvSpPr/>
            <p:nvPr/>
          </p:nvSpPr>
          <p:spPr>
            <a:xfrm>
              <a:off x="1585579" y="5378299"/>
              <a:ext cx="37638" cy="24354"/>
            </a:xfrm>
            <a:custGeom>
              <a:avLst/>
              <a:gdLst>
                <a:gd name="connsiteX0" fmla="*/ 37638 w 37638"/>
                <a:gd name="connsiteY0" fmla="*/ 24354 h 24354"/>
                <a:gd name="connsiteX1" fmla="*/ 0 w 37638"/>
                <a:gd name="connsiteY1" fmla="*/ 0 h 24354"/>
                <a:gd name="connsiteX2" fmla="*/ 30996 w 37638"/>
                <a:gd name="connsiteY2" fmla="*/ 24354 h 24354"/>
                <a:gd name="connsiteX3" fmla="*/ 37638 w 37638"/>
                <a:gd name="connsiteY3" fmla="*/ 24354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638" h="24354">
                  <a:moveTo>
                    <a:pt x="37638" y="24354"/>
                  </a:moveTo>
                  <a:cubicBezTo>
                    <a:pt x="24022" y="18024"/>
                    <a:pt x="11350" y="9827"/>
                    <a:pt x="0" y="0"/>
                  </a:cubicBezTo>
                  <a:cubicBezTo>
                    <a:pt x="0" y="0"/>
                    <a:pt x="30258" y="22878"/>
                    <a:pt x="30996" y="24354"/>
                  </a:cubicBezTo>
                  <a:lnTo>
                    <a:pt x="37638" y="24354"/>
                  </a:lnTo>
                  <a:close/>
                </a:path>
              </a:pathLst>
            </a:custGeom>
            <a:solidFill>
              <a:srgbClr val="2637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7A14D51-A3BC-476E-A1D7-CB9F4EEC21BA}"/>
                </a:ext>
              </a:extLst>
            </p:cNvPr>
            <p:cNvSpPr/>
            <p:nvPr/>
          </p:nvSpPr>
          <p:spPr>
            <a:xfrm>
              <a:off x="1603292" y="5382728"/>
              <a:ext cx="38375" cy="19925"/>
            </a:xfrm>
            <a:custGeom>
              <a:avLst/>
              <a:gdLst>
                <a:gd name="connsiteX0" fmla="*/ 32472 w 38375"/>
                <a:gd name="connsiteY0" fmla="*/ 19926 h 19925"/>
                <a:gd name="connsiteX1" fmla="*/ 38376 w 38375"/>
                <a:gd name="connsiteY1" fmla="*/ 19926 h 19925"/>
                <a:gd name="connsiteX2" fmla="*/ 0 w 38375"/>
                <a:gd name="connsiteY2" fmla="*/ 0 h 19925"/>
                <a:gd name="connsiteX3" fmla="*/ 21402 w 38375"/>
                <a:gd name="connsiteY3" fmla="*/ 19926 h 19925"/>
                <a:gd name="connsiteX4" fmla="*/ 32472 w 38375"/>
                <a:gd name="connsiteY4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5" h="19925">
                  <a:moveTo>
                    <a:pt x="32472" y="19926"/>
                  </a:moveTo>
                  <a:lnTo>
                    <a:pt x="38376" y="19926"/>
                  </a:lnTo>
                  <a:cubicBezTo>
                    <a:pt x="22140" y="19926"/>
                    <a:pt x="25092" y="19926"/>
                    <a:pt x="0" y="0"/>
                  </a:cubicBezTo>
                  <a:cubicBezTo>
                    <a:pt x="0" y="0"/>
                    <a:pt x="25092" y="19926"/>
                    <a:pt x="21402" y="19926"/>
                  </a:cubicBezTo>
                  <a:lnTo>
                    <a:pt x="32472" y="19926"/>
                  </a:lnTo>
                  <a:close/>
                </a:path>
              </a:pathLst>
            </a:custGeom>
            <a:solidFill>
              <a:srgbClr val="2637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FF2B59A-563B-454C-88F4-F921E814A214}"/>
                </a:ext>
              </a:extLst>
            </p:cNvPr>
            <p:cNvSpPr/>
            <p:nvPr/>
          </p:nvSpPr>
          <p:spPr>
            <a:xfrm>
              <a:off x="1618790" y="5383465"/>
              <a:ext cx="28043" cy="16236"/>
            </a:xfrm>
            <a:custGeom>
              <a:avLst/>
              <a:gdLst>
                <a:gd name="connsiteX0" fmla="*/ 28044 w 28043"/>
                <a:gd name="connsiteY0" fmla="*/ 14760 h 16236"/>
                <a:gd name="connsiteX1" fmla="*/ 0 w 28043"/>
                <a:gd name="connsiteY1" fmla="*/ 0 h 16236"/>
                <a:gd name="connsiteX2" fmla="*/ 22140 w 28043"/>
                <a:gd name="connsiteY2" fmla="*/ 16236 h 16236"/>
                <a:gd name="connsiteX3" fmla="*/ 28044 w 28043"/>
                <a:gd name="connsiteY3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043" h="16236">
                  <a:moveTo>
                    <a:pt x="28044" y="14760"/>
                  </a:moveTo>
                  <a:cubicBezTo>
                    <a:pt x="20664" y="14760"/>
                    <a:pt x="19926" y="14760"/>
                    <a:pt x="0" y="0"/>
                  </a:cubicBezTo>
                  <a:lnTo>
                    <a:pt x="22140" y="16236"/>
                  </a:lnTo>
                  <a:lnTo>
                    <a:pt x="28044" y="16236"/>
                  </a:lnTo>
                  <a:close/>
                </a:path>
              </a:pathLst>
            </a:custGeom>
            <a:solidFill>
              <a:srgbClr val="26373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FB107661-3F75-4020-8263-E7D9ADE3D311}"/>
                </a:ext>
              </a:extLst>
            </p:cNvPr>
            <p:cNvSpPr/>
            <p:nvPr/>
          </p:nvSpPr>
          <p:spPr>
            <a:xfrm>
              <a:off x="1528411" y="5365461"/>
              <a:ext cx="54350" cy="37210"/>
            </a:xfrm>
            <a:custGeom>
              <a:avLst/>
              <a:gdLst>
                <a:gd name="connsiteX0" fmla="*/ 15103 w 54350"/>
                <a:gd name="connsiteY0" fmla="*/ 26860 h 37210"/>
                <a:gd name="connsiteX1" fmla="*/ 19531 w 54350"/>
                <a:gd name="connsiteY1" fmla="*/ 20218 h 37210"/>
                <a:gd name="connsiteX2" fmla="*/ 26911 w 54350"/>
                <a:gd name="connsiteY2" fmla="*/ 34978 h 37210"/>
                <a:gd name="connsiteX3" fmla="*/ 26911 w 54350"/>
                <a:gd name="connsiteY3" fmla="*/ 16528 h 37210"/>
                <a:gd name="connsiteX4" fmla="*/ 46837 w 54350"/>
                <a:gd name="connsiteY4" fmla="*/ 37192 h 37210"/>
                <a:gd name="connsiteX5" fmla="*/ 46837 w 54350"/>
                <a:gd name="connsiteY5" fmla="*/ 29812 h 37210"/>
                <a:gd name="connsiteX6" fmla="*/ 52741 w 54350"/>
                <a:gd name="connsiteY6" fmla="*/ 29812 h 37210"/>
                <a:gd name="connsiteX7" fmla="*/ 40933 w 54350"/>
                <a:gd name="connsiteY7" fmla="*/ 15790 h 37210"/>
                <a:gd name="connsiteX8" fmla="*/ 23959 w 54350"/>
                <a:gd name="connsiteY8" fmla="*/ 3982 h 37210"/>
                <a:gd name="connsiteX9" fmla="*/ 23959 w 54350"/>
                <a:gd name="connsiteY9" fmla="*/ 292 h 37210"/>
                <a:gd name="connsiteX10" fmla="*/ 343 w 54350"/>
                <a:gd name="connsiteY10" fmla="*/ 30550 h 37210"/>
                <a:gd name="connsiteX11" fmla="*/ 14365 w 54350"/>
                <a:gd name="connsiteY11" fmla="*/ 15790 h 37210"/>
                <a:gd name="connsiteX12" fmla="*/ 15103 w 54350"/>
                <a:gd name="connsiteY12" fmla="*/ 26860 h 3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50" h="37210">
                  <a:moveTo>
                    <a:pt x="15103" y="26860"/>
                  </a:moveTo>
                  <a:cubicBezTo>
                    <a:pt x="15103" y="26860"/>
                    <a:pt x="19531" y="20218"/>
                    <a:pt x="19531" y="20218"/>
                  </a:cubicBezTo>
                  <a:cubicBezTo>
                    <a:pt x="19531" y="20218"/>
                    <a:pt x="19531" y="34240"/>
                    <a:pt x="26911" y="34978"/>
                  </a:cubicBezTo>
                  <a:cubicBezTo>
                    <a:pt x="34291" y="35716"/>
                    <a:pt x="26911" y="16528"/>
                    <a:pt x="26911" y="16528"/>
                  </a:cubicBezTo>
                  <a:cubicBezTo>
                    <a:pt x="26911" y="16528"/>
                    <a:pt x="40933" y="37930"/>
                    <a:pt x="46837" y="37192"/>
                  </a:cubicBezTo>
                  <a:cubicBezTo>
                    <a:pt x="52741" y="36454"/>
                    <a:pt x="46837" y="29812"/>
                    <a:pt x="46837" y="29812"/>
                  </a:cubicBezTo>
                  <a:cubicBezTo>
                    <a:pt x="46837" y="29812"/>
                    <a:pt x="46837" y="29812"/>
                    <a:pt x="52741" y="29812"/>
                  </a:cubicBezTo>
                  <a:cubicBezTo>
                    <a:pt x="58645" y="29812"/>
                    <a:pt x="46837" y="21694"/>
                    <a:pt x="40933" y="15790"/>
                  </a:cubicBezTo>
                  <a:cubicBezTo>
                    <a:pt x="35819" y="11127"/>
                    <a:pt x="30106" y="7157"/>
                    <a:pt x="23959" y="3982"/>
                  </a:cubicBezTo>
                  <a:cubicBezTo>
                    <a:pt x="23959" y="3982"/>
                    <a:pt x="23959" y="3982"/>
                    <a:pt x="23959" y="292"/>
                  </a:cubicBezTo>
                  <a:cubicBezTo>
                    <a:pt x="23959" y="-3398"/>
                    <a:pt x="-3347" y="29074"/>
                    <a:pt x="343" y="30550"/>
                  </a:cubicBezTo>
                  <a:cubicBezTo>
                    <a:pt x="4033" y="32026"/>
                    <a:pt x="14365" y="15790"/>
                    <a:pt x="14365" y="15790"/>
                  </a:cubicBezTo>
                  <a:cubicBezTo>
                    <a:pt x="14365" y="15790"/>
                    <a:pt x="13627" y="26860"/>
                    <a:pt x="15103" y="26860"/>
                  </a:cubicBezTo>
                  <a:close/>
                </a:path>
              </a:pathLst>
            </a:custGeom>
            <a:solidFill>
              <a:srgbClr val="93C4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203C260-AE90-4723-9883-922754A9CC8E}"/>
                </a:ext>
              </a:extLst>
            </p:cNvPr>
            <p:cNvSpPr/>
            <p:nvPr/>
          </p:nvSpPr>
          <p:spPr>
            <a:xfrm>
              <a:off x="1573587" y="5373871"/>
              <a:ext cx="31918" cy="23016"/>
            </a:xfrm>
            <a:custGeom>
              <a:avLst/>
              <a:gdLst>
                <a:gd name="connsiteX0" fmla="*/ 31919 w 31918"/>
                <a:gd name="connsiteY0" fmla="*/ 22878 h 23016"/>
                <a:gd name="connsiteX1" fmla="*/ 4613 w 31918"/>
                <a:gd name="connsiteY1" fmla="*/ 0 h 23016"/>
                <a:gd name="connsiteX2" fmla="*/ 185 w 31918"/>
                <a:gd name="connsiteY2" fmla="*/ 0 h 23016"/>
                <a:gd name="connsiteX3" fmla="*/ 31919 w 31918"/>
                <a:gd name="connsiteY3" fmla="*/ 22878 h 23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918" h="23016">
                  <a:moveTo>
                    <a:pt x="31919" y="22878"/>
                  </a:moveTo>
                  <a:cubicBezTo>
                    <a:pt x="23771" y="14178"/>
                    <a:pt x="14605" y="6496"/>
                    <a:pt x="4613" y="0"/>
                  </a:cubicBezTo>
                  <a:cubicBezTo>
                    <a:pt x="923" y="0"/>
                    <a:pt x="-554" y="0"/>
                    <a:pt x="185" y="0"/>
                  </a:cubicBezTo>
                  <a:cubicBezTo>
                    <a:pt x="923" y="0"/>
                    <a:pt x="31181" y="25092"/>
                    <a:pt x="31919" y="22878"/>
                  </a:cubicBezTo>
                  <a:close/>
                </a:path>
              </a:pathLst>
            </a:custGeom>
            <a:solidFill>
              <a:srgbClr val="93C4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EA8C7E15-6207-4CD9-A573-5620F398FD4B}"/>
                </a:ext>
              </a:extLst>
            </p:cNvPr>
            <p:cNvSpPr/>
            <p:nvPr/>
          </p:nvSpPr>
          <p:spPr>
            <a:xfrm>
              <a:off x="1592146" y="5376823"/>
              <a:ext cx="25787" cy="19998"/>
            </a:xfrm>
            <a:custGeom>
              <a:avLst/>
              <a:gdLst>
                <a:gd name="connsiteX0" fmla="*/ 25167 w 25787"/>
                <a:gd name="connsiteY0" fmla="*/ 19926 h 19998"/>
                <a:gd name="connsiteX1" fmla="*/ 75 w 25787"/>
                <a:gd name="connsiteY1" fmla="*/ 0 h 19998"/>
                <a:gd name="connsiteX2" fmla="*/ 25167 w 25787"/>
                <a:gd name="connsiteY2" fmla="*/ 19926 h 19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787" h="19998">
                  <a:moveTo>
                    <a:pt x="25167" y="19926"/>
                  </a:moveTo>
                  <a:cubicBezTo>
                    <a:pt x="30333" y="19926"/>
                    <a:pt x="1551" y="0"/>
                    <a:pt x="75" y="0"/>
                  </a:cubicBezTo>
                  <a:cubicBezTo>
                    <a:pt x="-1401" y="0"/>
                    <a:pt x="19263" y="21402"/>
                    <a:pt x="25167" y="19926"/>
                  </a:cubicBezTo>
                  <a:close/>
                </a:path>
              </a:pathLst>
            </a:custGeom>
            <a:solidFill>
              <a:srgbClr val="93C4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FAD2E97-9BE1-4DF7-8786-E04F446F772A}"/>
                </a:ext>
              </a:extLst>
            </p:cNvPr>
            <p:cNvSpPr/>
            <p:nvPr/>
          </p:nvSpPr>
          <p:spPr>
            <a:xfrm>
              <a:off x="1606613" y="5378281"/>
              <a:ext cx="27569" cy="20014"/>
            </a:xfrm>
            <a:custGeom>
              <a:avLst/>
              <a:gdLst>
                <a:gd name="connsiteX0" fmla="*/ 26937 w 27569"/>
                <a:gd name="connsiteY0" fmla="*/ 19944 h 20014"/>
                <a:gd name="connsiteX1" fmla="*/ 369 w 27569"/>
                <a:gd name="connsiteY1" fmla="*/ 18 h 20014"/>
                <a:gd name="connsiteX2" fmla="*/ 26937 w 27569"/>
                <a:gd name="connsiteY2" fmla="*/ 19944 h 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69" h="20014">
                  <a:moveTo>
                    <a:pt x="26937" y="19944"/>
                  </a:moveTo>
                  <a:cubicBezTo>
                    <a:pt x="32103" y="19944"/>
                    <a:pt x="4059" y="756"/>
                    <a:pt x="369" y="18"/>
                  </a:cubicBezTo>
                  <a:cubicBezTo>
                    <a:pt x="-3321" y="-720"/>
                    <a:pt x="21771" y="21420"/>
                    <a:pt x="26937" y="19944"/>
                  </a:cubicBezTo>
                  <a:close/>
                </a:path>
              </a:pathLst>
            </a:custGeom>
            <a:solidFill>
              <a:srgbClr val="93C4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8EEA19EC-EEA8-4C18-BE93-A81909A12A38}"/>
                </a:ext>
              </a:extLst>
            </p:cNvPr>
            <p:cNvSpPr/>
            <p:nvPr/>
          </p:nvSpPr>
          <p:spPr>
            <a:xfrm>
              <a:off x="1620059" y="5379685"/>
              <a:ext cx="20870" cy="15615"/>
            </a:xfrm>
            <a:custGeom>
              <a:avLst/>
              <a:gdLst>
                <a:gd name="connsiteX0" fmla="*/ 20871 w 20870"/>
                <a:gd name="connsiteY0" fmla="*/ 15589 h 15615"/>
                <a:gd name="connsiteX1" fmla="*/ 945 w 20870"/>
                <a:gd name="connsiteY1" fmla="*/ 91 h 15615"/>
                <a:gd name="connsiteX2" fmla="*/ 20871 w 20870"/>
                <a:gd name="connsiteY2" fmla="*/ 15589 h 15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70" h="15615">
                  <a:moveTo>
                    <a:pt x="20871" y="15589"/>
                  </a:moveTo>
                  <a:cubicBezTo>
                    <a:pt x="20871" y="15589"/>
                    <a:pt x="6849" y="-1385"/>
                    <a:pt x="945" y="91"/>
                  </a:cubicBezTo>
                  <a:cubicBezTo>
                    <a:pt x="-4959" y="1567"/>
                    <a:pt x="18657" y="16327"/>
                    <a:pt x="20871" y="15589"/>
                  </a:cubicBezTo>
                  <a:close/>
                </a:path>
              </a:pathLst>
            </a:custGeom>
            <a:solidFill>
              <a:srgbClr val="93C4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E1B85CCA-B5A0-43EB-85C9-90DD924F9379}"/>
                </a:ext>
              </a:extLst>
            </p:cNvPr>
            <p:cNvSpPr/>
            <p:nvPr/>
          </p:nvSpPr>
          <p:spPr>
            <a:xfrm>
              <a:off x="1553108" y="5322183"/>
              <a:ext cx="61253" cy="18478"/>
            </a:xfrm>
            <a:custGeom>
              <a:avLst/>
              <a:gdLst>
                <a:gd name="connsiteX0" fmla="*/ 2214 w 61253"/>
                <a:gd name="connsiteY0" fmla="*/ 10360 h 18478"/>
                <a:gd name="connsiteX1" fmla="*/ 2214 w 61253"/>
                <a:gd name="connsiteY1" fmla="*/ 10360 h 18478"/>
                <a:gd name="connsiteX2" fmla="*/ 16236 w 61253"/>
                <a:gd name="connsiteY2" fmla="*/ 2980 h 18478"/>
                <a:gd name="connsiteX3" fmla="*/ 16236 w 61253"/>
                <a:gd name="connsiteY3" fmla="*/ 2980 h 18478"/>
                <a:gd name="connsiteX4" fmla="*/ 29520 w 61253"/>
                <a:gd name="connsiteY4" fmla="*/ 2980 h 18478"/>
                <a:gd name="connsiteX5" fmla="*/ 29520 w 61253"/>
                <a:gd name="connsiteY5" fmla="*/ 2980 h 18478"/>
                <a:gd name="connsiteX6" fmla="*/ 43542 w 61253"/>
                <a:gd name="connsiteY6" fmla="*/ 2980 h 18478"/>
                <a:gd name="connsiteX7" fmla="*/ 43542 w 61253"/>
                <a:gd name="connsiteY7" fmla="*/ 2980 h 18478"/>
                <a:gd name="connsiteX8" fmla="*/ 57564 w 61253"/>
                <a:gd name="connsiteY8" fmla="*/ 11098 h 18478"/>
                <a:gd name="connsiteX9" fmla="*/ 57564 w 61253"/>
                <a:gd name="connsiteY9" fmla="*/ 11098 h 18478"/>
                <a:gd name="connsiteX10" fmla="*/ 61254 w 61253"/>
                <a:gd name="connsiteY10" fmla="*/ 11098 h 18478"/>
                <a:gd name="connsiteX11" fmla="*/ 61254 w 61253"/>
                <a:gd name="connsiteY11" fmla="*/ 11098 h 18478"/>
                <a:gd name="connsiteX12" fmla="*/ 61254 w 61253"/>
                <a:gd name="connsiteY12" fmla="*/ 11098 h 18478"/>
                <a:gd name="connsiteX13" fmla="*/ 61254 w 61253"/>
                <a:gd name="connsiteY13" fmla="*/ 11098 h 18478"/>
                <a:gd name="connsiteX14" fmla="*/ 61254 w 61253"/>
                <a:gd name="connsiteY14" fmla="*/ 11098 h 18478"/>
                <a:gd name="connsiteX15" fmla="*/ 32472 w 61253"/>
                <a:gd name="connsiteY15" fmla="*/ 28 h 18478"/>
                <a:gd name="connsiteX16" fmla="*/ 3690 w 61253"/>
                <a:gd name="connsiteY16" fmla="*/ 11098 h 18478"/>
                <a:gd name="connsiteX17" fmla="*/ 3690 w 61253"/>
                <a:gd name="connsiteY17" fmla="*/ 11098 h 18478"/>
                <a:gd name="connsiteX18" fmla="*/ 3690 w 61253"/>
                <a:gd name="connsiteY18" fmla="*/ 11098 h 18478"/>
                <a:gd name="connsiteX19" fmla="*/ 0 w 61253"/>
                <a:gd name="connsiteY19" fmla="*/ 18478 h 18478"/>
                <a:gd name="connsiteX20" fmla="*/ 0 w 61253"/>
                <a:gd name="connsiteY20" fmla="*/ 18478 h 1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1253" h="18478">
                  <a:moveTo>
                    <a:pt x="2214" y="10360"/>
                  </a:moveTo>
                  <a:lnTo>
                    <a:pt x="2214" y="10360"/>
                  </a:lnTo>
                  <a:cubicBezTo>
                    <a:pt x="6546" y="7296"/>
                    <a:pt x="11262" y="4815"/>
                    <a:pt x="16236" y="2980"/>
                  </a:cubicBezTo>
                  <a:lnTo>
                    <a:pt x="16236" y="2980"/>
                  </a:lnTo>
                  <a:cubicBezTo>
                    <a:pt x="20627" y="2143"/>
                    <a:pt x="25129" y="2143"/>
                    <a:pt x="29520" y="2980"/>
                  </a:cubicBezTo>
                  <a:lnTo>
                    <a:pt x="29520" y="2980"/>
                  </a:lnTo>
                  <a:cubicBezTo>
                    <a:pt x="34162" y="2210"/>
                    <a:pt x="38900" y="2210"/>
                    <a:pt x="43542" y="2980"/>
                  </a:cubicBezTo>
                  <a:lnTo>
                    <a:pt x="43542" y="2980"/>
                  </a:lnTo>
                  <a:cubicBezTo>
                    <a:pt x="48708" y="4735"/>
                    <a:pt x="53468" y="7494"/>
                    <a:pt x="57564" y="11098"/>
                  </a:cubicBezTo>
                  <a:lnTo>
                    <a:pt x="57564" y="11098"/>
                  </a:lnTo>
                  <a:lnTo>
                    <a:pt x="61254" y="11098"/>
                  </a:lnTo>
                  <a:lnTo>
                    <a:pt x="61254" y="11098"/>
                  </a:lnTo>
                  <a:lnTo>
                    <a:pt x="61254" y="11098"/>
                  </a:lnTo>
                  <a:lnTo>
                    <a:pt x="61254" y="11098"/>
                  </a:lnTo>
                  <a:lnTo>
                    <a:pt x="61254" y="11098"/>
                  </a:lnTo>
                  <a:cubicBezTo>
                    <a:pt x="53535" y="3695"/>
                    <a:pt x="43166" y="-293"/>
                    <a:pt x="32472" y="28"/>
                  </a:cubicBezTo>
                  <a:cubicBezTo>
                    <a:pt x="21764" y="-379"/>
                    <a:pt x="11365" y="3622"/>
                    <a:pt x="3690" y="11098"/>
                  </a:cubicBezTo>
                  <a:lnTo>
                    <a:pt x="3690" y="11098"/>
                  </a:lnTo>
                  <a:lnTo>
                    <a:pt x="3690" y="11098"/>
                  </a:lnTo>
                  <a:lnTo>
                    <a:pt x="0" y="18478"/>
                  </a:lnTo>
                  <a:lnTo>
                    <a:pt x="0" y="18478"/>
                  </a:lnTo>
                  <a:close/>
                </a:path>
              </a:pathLst>
            </a:custGeom>
            <a:solidFill>
              <a:srgbClr val="AE208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491CE8-51A3-4AAE-9E6B-6B93A3F32C0F}"/>
                </a:ext>
              </a:extLst>
            </p:cNvPr>
            <p:cNvSpPr/>
            <p:nvPr/>
          </p:nvSpPr>
          <p:spPr>
            <a:xfrm>
              <a:off x="1559011" y="5313355"/>
              <a:ext cx="57563" cy="14022"/>
            </a:xfrm>
            <a:custGeom>
              <a:avLst/>
              <a:gdLst>
                <a:gd name="connsiteX0" fmla="*/ 25092 w 57563"/>
                <a:gd name="connsiteY0" fmla="*/ 1476 h 14022"/>
                <a:gd name="connsiteX1" fmla="*/ 0 w 57563"/>
                <a:gd name="connsiteY1" fmla="*/ 9594 h 14022"/>
                <a:gd name="connsiteX2" fmla="*/ 0 w 57563"/>
                <a:gd name="connsiteY2" fmla="*/ 14022 h 14022"/>
                <a:gd name="connsiteX3" fmla="*/ 0 w 57563"/>
                <a:gd name="connsiteY3" fmla="*/ 14022 h 14022"/>
                <a:gd name="connsiteX4" fmla="*/ 28782 w 57563"/>
                <a:gd name="connsiteY4" fmla="*/ 2952 h 14022"/>
                <a:gd name="connsiteX5" fmla="*/ 57564 w 57563"/>
                <a:gd name="connsiteY5" fmla="*/ 14022 h 14022"/>
                <a:gd name="connsiteX6" fmla="*/ 57564 w 57563"/>
                <a:gd name="connsiteY6" fmla="*/ 14022 h 14022"/>
                <a:gd name="connsiteX7" fmla="*/ 57564 w 57563"/>
                <a:gd name="connsiteY7" fmla="*/ 7380 h 14022"/>
                <a:gd name="connsiteX8" fmla="*/ 25092 w 57563"/>
                <a:gd name="connsiteY8" fmla="*/ 1476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563" h="14022">
                  <a:moveTo>
                    <a:pt x="25092" y="1476"/>
                  </a:moveTo>
                  <a:cubicBezTo>
                    <a:pt x="16015" y="999"/>
                    <a:pt x="7077" y="3890"/>
                    <a:pt x="0" y="9594"/>
                  </a:cubicBezTo>
                  <a:lnTo>
                    <a:pt x="0" y="14022"/>
                  </a:lnTo>
                  <a:lnTo>
                    <a:pt x="0" y="14022"/>
                  </a:lnTo>
                  <a:cubicBezTo>
                    <a:pt x="7675" y="6547"/>
                    <a:pt x="18074" y="2545"/>
                    <a:pt x="28782" y="2952"/>
                  </a:cubicBezTo>
                  <a:cubicBezTo>
                    <a:pt x="39476" y="2631"/>
                    <a:pt x="49845" y="6620"/>
                    <a:pt x="57564" y="14022"/>
                  </a:cubicBezTo>
                  <a:lnTo>
                    <a:pt x="57564" y="14022"/>
                  </a:lnTo>
                  <a:lnTo>
                    <a:pt x="57564" y="7380"/>
                  </a:lnTo>
                  <a:cubicBezTo>
                    <a:pt x="48273" y="412"/>
                    <a:pt x="36243" y="-1776"/>
                    <a:pt x="25092" y="1476"/>
                  </a:cubicBezTo>
                  <a:close/>
                </a:path>
              </a:pathLst>
            </a:custGeom>
            <a:solidFill>
              <a:srgbClr val="C01F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55D96219-8B24-42DF-B346-4292B565E6F9}"/>
                </a:ext>
              </a:extLst>
            </p:cNvPr>
            <p:cNvSpPr/>
            <p:nvPr/>
          </p:nvSpPr>
          <p:spPr>
            <a:xfrm>
              <a:off x="1561963" y="5310383"/>
              <a:ext cx="47232" cy="12566"/>
            </a:xfrm>
            <a:custGeom>
              <a:avLst/>
              <a:gdLst>
                <a:gd name="connsiteX0" fmla="*/ 22140 w 47232"/>
                <a:gd name="connsiteY0" fmla="*/ 4449 h 12566"/>
                <a:gd name="connsiteX1" fmla="*/ 47232 w 47232"/>
                <a:gd name="connsiteY1" fmla="*/ 12567 h 12566"/>
                <a:gd name="connsiteX2" fmla="*/ 47232 w 47232"/>
                <a:gd name="connsiteY2" fmla="*/ 12567 h 12566"/>
                <a:gd name="connsiteX3" fmla="*/ 43542 w 47232"/>
                <a:gd name="connsiteY3" fmla="*/ 5925 h 12566"/>
                <a:gd name="connsiteX4" fmla="*/ 43542 w 47232"/>
                <a:gd name="connsiteY4" fmla="*/ 5925 h 12566"/>
                <a:gd name="connsiteX5" fmla="*/ 43542 w 47232"/>
                <a:gd name="connsiteY5" fmla="*/ 5925 h 12566"/>
                <a:gd name="connsiteX6" fmla="*/ 22140 w 47232"/>
                <a:gd name="connsiteY6" fmla="*/ 21 h 12566"/>
                <a:gd name="connsiteX7" fmla="*/ 0 w 47232"/>
                <a:gd name="connsiteY7" fmla="*/ 6663 h 12566"/>
                <a:gd name="connsiteX8" fmla="*/ 0 w 47232"/>
                <a:gd name="connsiteY8" fmla="*/ 11829 h 12566"/>
                <a:gd name="connsiteX9" fmla="*/ 0 w 47232"/>
                <a:gd name="connsiteY9" fmla="*/ 11829 h 12566"/>
                <a:gd name="connsiteX10" fmla="*/ 22140 w 47232"/>
                <a:gd name="connsiteY10" fmla="*/ 4449 h 12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32" h="12566">
                  <a:moveTo>
                    <a:pt x="22140" y="4449"/>
                  </a:moveTo>
                  <a:cubicBezTo>
                    <a:pt x="31217" y="3971"/>
                    <a:pt x="40155" y="6862"/>
                    <a:pt x="47232" y="12567"/>
                  </a:cubicBezTo>
                  <a:lnTo>
                    <a:pt x="47232" y="12567"/>
                  </a:lnTo>
                  <a:lnTo>
                    <a:pt x="43542" y="5925"/>
                  </a:lnTo>
                  <a:lnTo>
                    <a:pt x="43542" y="5925"/>
                  </a:lnTo>
                  <a:lnTo>
                    <a:pt x="43542" y="5925"/>
                  </a:lnTo>
                  <a:cubicBezTo>
                    <a:pt x="37129" y="1931"/>
                    <a:pt x="29697" y="-119"/>
                    <a:pt x="22140" y="21"/>
                  </a:cubicBezTo>
                  <a:cubicBezTo>
                    <a:pt x="14229" y="-247"/>
                    <a:pt x="6457" y="2086"/>
                    <a:pt x="0" y="6663"/>
                  </a:cubicBezTo>
                  <a:lnTo>
                    <a:pt x="0" y="11829"/>
                  </a:lnTo>
                  <a:lnTo>
                    <a:pt x="0" y="11829"/>
                  </a:lnTo>
                  <a:cubicBezTo>
                    <a:pt x="6384" y="7038"/>
                    <a:pt x="14155" y="4449"/>
                    <a:pt x="22140" y="4449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E2E279B6-DE10-4F44-97E9-058598B72261}"/>
                </a:ext>
              </a:extLst>
            </p:cNvPr>
            <p:cNvSpPr/>
            <p:nvPr/>
          </p:nvSpPr>
          <p:spPr>
            <a:xfrm>
              <a:off x="1561225" y="5307452"/>
              <a:ext cx="43542" cy="11069"/>
            </a:xfrm>
            <a:custGeom>
              <a:avLst/>
              <a:gdLst>
                <a:gd name="connsiteX0" fmla="*/ 22878 w 43542"/>
                <a:gd name="connsiteY0" fmla="*/ 0 h 11069"/>
                <a:gd name="connsiteX1" fmla="*/ 3690 w 43542"/>
                <a:gd name="connsiteY1" fmla="*/ 5166 h 11069"/>
                <a:gd name="connsiteX2" fmla="*/ 3690 w 43542"/>
                <a:gd name="connsiteY2" fmla="*/ 5166 h 11069"/>
                <a:gd name="connsiteX3" fmla="*/ 0 w 43542"/>
                <a:gd name="connsiteY3" fmla="*/ 11070 h 11069"/>
                <a:gd name="connsiteX4" fmla="*/ 0 w 43542"/>
                <a:gd name="connsiteY4" fmla="*/ 11070 h 11069"/>
                <a:gd name="connsiteX5" fmla="*/ 22140 w 43542"/>
                <a:gd name="connsiteY5" fmla="*/ 4428 h 11069"/>
                <a:gd name="connsiteX6" fmla="*/ 43542 w 43542"/>
                <a:gd name="connsiteY6" fmla="*/ 10332 h 11069"/>
                <a:gd name="connsiteX7" fmla="*/ 43542 w 43542"/>
                <a:gd name="connsiteY7" fmla="*/ 10332 h 11069"/>
                <a:gd name="connsiteX8" fmla="*/ 43542 w 43542"/>
                <a:gd name="connsiteY8" fmla="*/ 5904 h 11069"/>
                <a:gd name="connsiteX9" fmla="*/ 22878 w 43542"/>
                <a:gd name="connsiteY9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542" h="11069">
                  <a:moveTo>
                    <a:pt x="22878" y="0"/>
                  </a:moveTo>
                  <a:cubicBezTo>
                    <a:pt x="16162" y="193"/>
                    <a:pt x="9594" y="1962"/>
                    <a:pt x="3690" y="5166"/>
                  </a:cubicBezTo>
                  <a:lnTo>
                    <a:pt x="3690" y="5166"/>
                  </a:lnTo>
                  <a:lnTo>
                    <a:pt x="0" y="11070"/>
                  </a:lnTo>
                  <a:lnTo>
                    <a:pt x="0" y="11070"/>
                  </a:lnTo>
                  <a:cubicBezTo>
                    <a:pt x="6458" y="6494"/>
                    <a:pt x="14229" y="4160"/>
                    <a:pt x="22140" y="4428"/>
                  </a:cubicBezTo>
                  <a:cubicBezTo>
                    <a:pt x="29697" y="4288"/>
                    <a:pt x="37129" y="6338"/>
                    <a:pt x="43542" y="10332"/>
                  </a:cubicBezTo>
                  <a:lnTo>
                    <a:pt x="43542" y="10332"/>
                  </a:lnTo>
                  <a:lnTo>
                    <a:pt x="43542" y="5904"/>
                  </a:lnTo>
                  <a:cubicBezTo>
                    <a:pt x="37114" y="2587"/>
                    <a:pt x="30088" y="580"/>
                    <a:pt x="22878" y="0"/>
                  </a:cubicBezTo>
                  <a:close/>
                </a:path>
              </a:pathLst>
            </a:custGeom>
            <a:solidFill>
              <a:srgbClr val="93C4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C8B0179-7A58-4D30-BC30-F6A3DCCA4833}"/>
                </a:ext>
              </a:extLst>
            </p:cNvPr>
            <p:cNvSpPr/>
            <p:nvPr/>
          </p:nvSpPr>
          <p:spPr>
            <a:xfrm>
              <a:off x="1566392" y="5300071"/>
              <a:ext cx="37637" cy="10332"/>
            </a:xfrm>
            <a:custGeom>
              <a:avLst/>
              <a:gdLst>
                <a:gd name="connsiteX0" fmla="*/ 32472 w 37637"/>
                <a:gd name="connsiteY0" fmla="*/ 5904 h 10332"/>
                <a:gd name="connsiteX1" fmla="*/ 32472 w 37637"/>
                <a:gd name="connsiteY1" fmla="*/ 5904 h 10332"/>
                <a:gd name="connsiteX2" fmla="*/ 0 w 37637"/>
                <a:gd name="connsiteY2" fmla="*/ 5904 h 10332"/>
                <a:gd name="connsiteX3" fmla="*/ 0 w 37637"/>
                <a:gd name="connsiteY3" fmla="*/ 5904 h 10332"/>
                <a:gd name="connsiteX4" fmla="*/ 0 w 37637"/>
                <a:gd name="connsiteY4" fmla="*/ 10332 h 10332"/>
                <a:gd name="connsiteX5" fmla="*/ 0 w 37637"/>
                <a:gd name="connsiteY5" fmla="*/ 10332 h 10332"/>
                <a:gd name="connsiteX6" fmla="*/ 19188 w 37637"/>
                <a:gd name="connsiteY6" fmla="*/ 5166 h 10332"/>
                <a:gd name="connsiteX7" fmla="*/ 37638 w 37637"/>
                <a:gd name="connsiteY7" fmla="*/ 5166 h 10332"/>
                <a:gd name="connsiteX8" fmla="*/ 37638 w 37637"/>
                <a:gd name="connsiteY8" fmla="*/ 5166 h 10332"/>
                <a:gd name="connsiteX9" fmla="*/ 33948 w 37637"/>
                <a:gd name="connsiteY9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637" h="10332">
                  <a:moveTo>
                    <a:pt x="32472" y="5904"/>
                  </a:moveTo>
                  <a:lnTo>
                    <a:pt x="32472" y="5904"/>
                  </a:lnTo>
                  <a:cubicBezTo>
                    <a:pt x="22015" y="1934"/>
                    <a:pt x="10457" y="1934"/>
                    <a:pt x="0" y="5904"/>
                  </a:cubicBezTo>
                  <a:lnTo>
                    <a:pt x="0" y="5904"/>
                  </a:lnTo>
                  <a:lnTo>
                    <a:pt x="0" y="10332"/>
                  </a:lnTo>
                  <a:lnTo>
                    <a:pt x="0" y="10332"/>
                  </a:lnTo>
                  <a:cubicBezTo>
                    <a:pt x="5904" y="7128"/>
                    <a:pt x="12472" y="5359"/>
                    <a:pt x="19188" y="5166"/>
                  </a:cubicBezTo>
                  <a:cubicBezTo>
                    <a:pt x="25291" y="4120"/>
                    <a:pt x="31535" y="4120"/>
                    <a:pt x="37638" y="5166"/>
                  </a:cubicBezTo>
                  <a:lnTo>
                    <a:pt x="37638" y="5166"/>
                  </a:lnTo>
                  <a:lnTo>
                    <a:pt x="33948" y="0"/>
                  </a:lnTo>
                  <a:close/>
                </a:path>
              </a:pathLst>
            </a:custGeom>
            <a:solidFill>
              <a:srgbClr val="6191B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A1E79C68-3D62-49FB-9150-F07470D122BF}"/>
                </a:ext>
              </a:extLst>
            </p:cNvPr>
            <p:cNvSpPr/>
            <p:nvPr/>
          </p:nvSpPr>
          <p:spPr>
            <a:xfrm>
              <a:off x="1567867" y="5304474"/>
              <a:ext cx="32472" cy="2977"/>
            </a:xfrm>
            <a:custGeom>
              <a:avLst/>
              <a:gdLst>
                <a:gd name="connsiteX0" fmla="*/ 0 w 32472"/>
                <a:gd name="connsiteY0" fmla="*/ 2977 h 2977"/>
                <a:gd name="connsiteX1" fmla="*/ 32472 w 32472"/>
                <a:gd name="connsiteY1" fmla="*/ 2977 h 2977"/>
                <a:gd name="connsiteX2" fmla="*/ 32472 w 32472"/>
                <a:gd name="connsiteY2" fmla="*/ 2977 h 2977"/>
                <a:gd name="connsiteX3" fmla="*/ 32472 w 32472"/>
                <a:gd name="connsiteY3" fmla="*/ 2977 h 2977"/>
                <a:gd name="connsiteX4" fmla="*/ 32472 w 32472"/>
                <a:gd name="connsiteY4" fmla="*/ 2977 h 2977"/>
                <a:gd name="connsiteX5" fmla="*/ 32472 w 32472"/>
                <a:gd name="connsiteY5" fmla="*/ 2977 h 2977"/>
                <a:gd name="connsiteX6" fmla="*/ 19188 w 32472"/>
                <a:gd name="connsiteY6" fmla="*/ 2977 h 2977"/>
                <a:gd name="connsiteX7" fmla="*/ 19188 w 32472"/>
                <a:gd name="connsiteY7" fmla="*/ 2977 h 2977"/>
                <a:gd name="connsiteX8" fmla="*/ 5904 w 32472"/>
                <a:gd name="connsiteY8" fmla="*/ 2977 h 2977"/>
                <a:gd name="connsiteX9" fmla="*/ 5904 w 32472"/>
                <a:gd name="connsiteY9" fmla="*/ 2977 h 2977"/>
                <a:gd name="connsiteX10" fmla="*/ 5904 w 32472"/>
                <a:gd name="connsiteY10" fmla="*/ 2977 h 2977"/>
                <a:gd name="connsiteX11" fmla="*/ 5904 w 32472"/>
                <a:gd name="connsiteY11" fmla="*/ 2977 h 2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72" h="2977">
                  <a:moveTo>
                    <a:pt x="0" y="2977"/>
                  </a:moveTo>
                  <a:cubicBezTo>
                    <a:pt x="10457" y="-992"/>
                    <a:pt x="22015" y="-992"/>
                    <a:pt x="32472" y="2977"/>
                  </a:cubicBezTo>
                  <a:lnTo>
                    <a:pt x="32472" y="2977"/>
                  </a:lnTo>
                  <a:lnTo>
                    <a:pt x="32472" y="2977"/>
                  </a:lnTo>
                  <a:lnTo>
                    <a:pt x="32472" y="2977"/>
                  </a:lnTo>
                  <a:lnTo>
                    <a:pt x="32472" y="2977"/>
                  </a:lnTo>
                  <a:cubicBezTo>
                    <a:pt x="28088" y="2062"/>
                    <a:pt x="23572" y="2062"/>
                    <a:pt x="19188" y="2977"/>
                  </a:cubicBezTo>
                  <a:lnTo>
                    <a:pt x="19188" y="2977"/>
                  </a:lnTo>
                  <a:cubicBezTo>
                    <a:pt x="14775" y="2422"/>
                    <a:pt x="10317" y="2422"/>
                    <a:pt x="5904" y="2977"/>
                  </a:cubicBezTo>
                  <a:lnTo>
                    <a:pt x="5904" y="2977"/>
                  </a:lnTo>
                  <a:lnTo>
                    <a:pt x="5904" y="2977"/>
                  </a:lnTo>
                  <a:lnTo>
                    <a:pt x="5904" y="2977"/>
                  </a:lnTo>
                  <a:close/>
                </a:path>
              </a:pathLst>
            </a:custGeom>
            <a:solidFill>
              <a:srgbClr val="2F489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0F6E87CB-0039-4BAD-8FD7-3C6D50FDADF5}"/>
                </a:ext>
              </a:extLst>
            </p:cNvPr>
            <p:cNvSpPr/>
            <p:nvPr/>
          </p:nvSpPr>
          <p:spPr>
            <a:xfrm>
              <a:off x="1550894" y="5410115"/>
              <a:ext cx="65681" cy="655"/>
            </a:xfrm>
            <a:custGeom>
              <a:avLst/>
              <a:gdLst>
                <a:gd name="connsiteX0" fmla="*/ 26568 w 65681"/>
                <a:gd name="connsiteY0" fmla="*/ 656 h 655"/>
                <a:gd name="connsiteX1" fmla="*/ 18450 w 65681"/>
                <a:gd name="connsiteY1" fmla="*/ 656 h 655"/>
                <a:gd name="connsiteX2" fmla="*/ 30258 w 65681"/>
                <a:gd name="connsiteY2" fmla="*/ 656 h 655"/>
                <a:gd name="connsiteX3" fmla="*/ 20664 w 65681"/>
                <a:gd name="connsiteY3" fmla="*/ 656 h 655"/>
                <a:gd name="connsiteX4" fmla="*/ 25092 w 65681"/>
                <a:gd name="connsiteY4" fmla="*/ 656 h 655"/>
                <a:gd name="connsiteX5" fmla="*/ 2214 w 65681"/>
                <a:gd name="connsiteY5" fmla="*/ 656 h 655"/>
                <a:gd name="connsiteX6" fmla="*/ 8118 w 65681"/>
                <a:gd name="connsiteY6" fmla="*/ 656 h 655"/>
                <a:gd name="connsiteX7" fmla="*/ 0 w 65681"/>
                <a:gd name="connsiteY7" fmla="*/ 656 h 655"/>
                <a:gd name="connsiteX8" fmla="*/ 53874 w 65681"/>
                <a:gd name="connsiteY8" fmla="*/ 656 h 655"/>
                <a:gd name="connsiteX9" fmla="*/ 45018 w 65681"/>
                <a:gd name="connsiteY9" fmla="*/ 656 h 655"/>
                <a:gd name="connsiteX10" fmla="*/ 58302 w 65681"/>
                <a:gd name="connsiteY10" fmla="*/ 656 h 655"/>
                <a:gd name="connsiteX11" fmla="*/ 48708 w 65681"/>
                <a:gd name="connsiteY11" fmla="*/ 656 h 655"/>
                <a:gd name="connsiteX12" fmla="*/ 56826 w 65681"/>
                <a:gd name="connsiteY12" fmla="*/ 656 h 655"/>
                <a:gd name="connsiteX13" fmla="*/ 56826 w 65681"/>
                <a:gd name="connsiteY13" fmla="*/ 656 h 655"/>
                <a:gd name="connsiteX14" fmla="*/ 65682 w 65681"/>
                <a:gd name="connsiteY14" fmla="*/ 656 h 655"/>
                <a:gd name="connsiteX15" fmla="*/ 50922 w 65681"/>
                <a:gd name="connsiteY15" fmla="*/ 656 h 655"/>
                <a:gd name="connsiteX16" fmla="*/ 58302 w 65681"/>
                <a:gd name="connsiteY16" fmla="*/ 656 h 655"/>
                <a:gd name="connsiteX17" fmla="*/ 16974 w 65681"/>
                <a:gd name="connsiteY17" fmla="*/ 656 h 655"/>
                <a:gd name="connsiteX18" fmla="*/ 26568 w 65681"/>
                <a:gd name="connsiteY18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681" h="655">
                  <a:moveTo>
                    <a:pt x="26568" y="656"/>
                  </a:moveTo>
                  <a:lnTo>
                    <a:pt x="18450" y="656"/>
                  </a:lnTo>
                  <a:cubicBezTo>
                    <a:pt x="18450" y="656"/>
                    <a:pt x="30996" y="656"/>
                    <a:pt x="30258" y="656"/>
                  </a:cubicBezTo>
                  <a:lnTo>
                    <a:pt x="20664" y="656"/>
                  </a:lnTo>
                  <a:cubicBezTo>
                    <a:pt x="20664" y="656"/>
                    <a:pt x="26568" y="656"/>
                    <a:pt x="25092" y="656"/>
                  </a:cubicBezTo>
                  <a:lnTo>
                    <a:pt x="2214" y="656"/>
                  </a:lnTo>
                  <a:cubicBezTo>
                    <a:pt x="2214" y="656"/>
                    <a:pt x="8118" y="656"/>
                    <a:pt x="8118" y="656"/>
                  </a:cubicBezTo>
                  <a:cubicBezTo>
                    <a:pt x="8118" y="656"/>
                    <a:pt x="0" y="656"/>
                    <a:pt x="0" y="656"/>
                  </a:cubicBezTo>
                  <a:lnTo>
                    <a:pt x="53874" y="656"/>
                  </a:lnTo>
                  <a:lnTo>
                    <a:pt x="45018" y="656"/>
                  </a:lnTo>
                  <a:cubicBezTo>
                    <a:pt x="45018" y="656"/>
                    <a:pt x="57564" y="656"/>
                    <a:pt x="58302" y="656"/>
                  </a:cubicBezTo>
                  <a:lnTo>
                    <a:pt x="48708" y="656"/>
                  </a:lnTo>
                  <a:cubicBezTo>
                    <a:pt x="48708" y="656"/>
                    <a:pt x="56826" y="656"/>
                    <a:pt x="56826" y="656"/>
                  </a:cubicBezTo>
                  <a:lnTo>
                    <a:pt x="56826" y="656"/>
                  </a:lnTo>
                  <a:cubicBezTo>
                    <a:pt x="56826" y="656"/>
                    <a:pt x="65682" y="656"/>
                    <a:pt x="65682" y="656"/>
                  </a:cubicBezTo>
                  <a:lnTo>
                    <a:pt x="50922" y="656"/>
                  </a:lnTo>
                  <a:lnTo>
                    <a:pt x="58302" y="656"/>
                  </a:lnTo>
                  <a:lnTo>
                    <a:pt x="16974" y="656"/>
                  </a:lnTo>
                  <a:cubicBezTo>
                    <a:pt x="16974" y="656"/>
                    <a:pt x="28044" y="-820"/>
                    <a:pt x="26568" y="65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3D34EC55-490D-4686-88D1-12A8D578B44A}"/>
                </a:ext>
              </a:extLst>
            </p:cNvPr>
            <p:cNvSpPr/>
            <p:nvPr/>
          </p:nvSpPr>
          <p:spPr>
            <a:xfrm>
              <a:off x="1500710" y="5414489"/>
              <a:ext cx="55350" cy="17684"/>
            </a:xfrm>
            <a:custGeom>
              <a:avLst/>
              <a:gdLst>
                <a:gd name="connsiteX0" fmla="*/ 4428 w 55350"/>
                <a:gd name="connsiteY0" fmla="*/ 5138 h 17684"/>
                <a:gd name="connsiteX1" fmla="*/ 33948 w 55350"/>
                <a:gd name="connsiteY1" fmla="*/ 5138 h 17684"/>
                <a:gd name="connsiteX2" fmla="*/ 11070 w 55350"/>
                <a:gd name="connsiteY2" fmla="*/ 710 h 17684"/>
                <a:gd name="connsiteX3" fmla="*/ 55350 w 55350"/>
                <a:gd name="connsiteY3" fmla="*/ 710 h 17684"/>
                <a:gd name="connsiteX4" fmla="*/ 10332 w 55350"/>
                <a:gd name="connsiteY4" fmla="*/ 710 h 17684"/>
                <a:gd name="connsiteX5" fmla="*/ 0 w 55350"/>
                <a:gd name="connsiteY5" fmla="*/ 17684 h 17684"/>
                <a:gd name="connsiteX6" fmla="*/ 20664 w 55350"/>
                <a:gd name="connsiteY6" fmla="*/ 17684 h 17684"/>
                <a:gd name="connsiteX7" fmla="*/ 4428 w 55350"/>
                <a:gd name="connsiteY7" fmla="*/ 5138 h 1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350" h="17684">
                  <a:moveTo>
                    <a:pt x="4428" y="5138"/>
                  </a:moveTo>
                  <a:cubicBezTo>
                    <a:pt x="14243" y="4151"/>
                    <a:pt x="24133" y="4151"/>
                    <a:pt x="33948" y="5138"/>
                  </a:cubicBezTo>
                  <a:cubicBezTo>
                    <a:pt x="33948" y="5138"/>
                    <a:pt x="7380" y="5138"/>
                    <a:pt x="11070" y="710"/>
                  </a:cubicBezTo>
                  <a:cubicBezTo>
                    <a:pt x="25814" y="-237"/>
                    <a:pt x="40605" y="-237"/>
                    <a:pt x="55350" y="710"/>
                  </a:cubicBezTo>
                  <a:lnTo>
                    <a:pt x="10332" y="710"/>
                  </a:lnTo>
                  <a:lnTo>
                    <a:pt x="0" y="17684"/>
                  </a:lnTo>
                  <a:lnTo>
                    <a:pt x="20664" y="17684"/>
                  </a:lnTo>
                  <a:cubicBezTo>
                    <a:pt x="20664" y="17684"/>
                    <a:pt x="2214" y="8090"/>
                    <a:pt x="4428" y="5138"/>
                  </a:cubicBezTo>
                  <a:close/>
                </a:path>
              </a:pathLst>
            </a:custGeom>
            <a:solidFill>
              <a:srgbClr val="487B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49F7B451-2768-4F47-94F4-4C402104EC85}"/>
                </a:ext>
              </a:extLst>
            </p:cNvPr>
            <p:cNvSpPr/>
            <p:nvPr/>
          </p:nvSpPr>
          <p:spPr>
            <a:xfrm>
              <a:off x="1463810" y="5412330"/>
              <a:ext cx="3690" cy="1150"/>
            </a:xfrm>
            <a:custGeom>
              <a:avLst/>
              <a:gdLst>
                <a:gd name="connsiteX0" fmla="*/ 0 w 3690"/>
                <a:gd name="connsiteY0" fmla="*/ 656 h 1150"/>
                <a:gd name="connsiteX1" fmla="*/ 3690 w 3690"/>
                <a:gd name="connsiteY1" fmla="*/ 656 h 1150"/>
                <a:gd name="connsiteX2" fmla="*/ 3690 w 3690"/>
                <a:gd name="connsiteY2" fmla="*/ 656 h 1150"/>
                <a:gd name="connsiteX3" fmla="*/ 3690 w 3690"/>
                <a:gd name="connsiteY3" fmla="*/ 656 h 1150"/>
                <a:gd name="connsiteX4" fmla="*/ 0 w 3690"/>
                <a:gd name="connsiteY4" fmla="*/ 656 h 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1150">
                  <a:moveTo>
                    <a:pt x="0" y="656"/>
                  </a:moveTo>
                  <a:cubicBezTo>
                    <a:pt x="1142" y="1315"/>
                    <a:pt x="2548" y="1315"/>
                    <a:pt x="3690" y="656"/>
                  </a:cubicBezTo>
                  <a:lnTo>
                    <a:pt x="3690" y="656"/>
                  </a:lnTo>
                  <a:cubicBezTo>
                    <a:pt x="3690" y="656"/>
                    <a:pt x="3690" y="656"/>
                    <a:pt x="3690" y="656"/>
                  </a:cubicBezTo>
                  <a:cubicBezTo>
                    <a:pt x="3690" y="656"/>
                    <a:pt x="0" y="-820"/>
                    <a:pt x="0" y="656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09BE462-FB75-4A44-834C-D372D7137EF2}"/>
                </a:ext>
              </a:extLst>
            </p:cNvPr>
            <p:cNvSpPr/>
            <p:nvPr/>
          </p:nvSpPr>
          <p:spPr>
            <a:xfrm>
              <a:off x="1457906" y="5421104"/>
              <a:ext cx="25092" cy="21401"/>
            </a:xfrm>
            <a:custGeom>
              <a:avLst/>
              <a:gdLst>
                <a:gd name="connsiteX0" fmla="*/ 11808 w 25092"/>
                <a:gd name="connsiteY0" fmla="*/ 13284 h 21401"/>
                <a:gd name="connsiteX1" fmla="*/ 25092 w 25092"/>
                <a:gd name="connsiteY1" fmla="*/ 738 h 21401"/>
                <a:gd name="connsiteX2" fmla="*/ 25092 w 25092"/>
                <a:gd name="connsiteY2" fmla="*/ 738 h 21401"/>
                <a:gd name="connsiteX3" fmla="*/ 5904 w 25092"/>
                <a:gd name="connsiteY3" fmla="*/ 2214 h 21401"/>
                <a:gd name="connsiteX4" fmla="*/ 0 w 25092"/>
                <a:gd name="connsiteY4" fmla="*/ 2214 h 21401"/>
                <a:gd name="connsiteX5" fmla="*/ 0 w 25092"/>
                <a:gd name="connsiteY5" fmla="*/ 2214 h 21401"/>
                <a:gd name="connsiteX6" fmla="*/ 0 w 25092"/>
                <a:gd name="connsiteY6" fmla="*/ 8856 h 21401"/>
                <a:gd name="connsiteX7" fmla="*/ 5904 w 25092"/>
                <a:gd name="connsiteY7" fmla="*/ 8856 h 21401"/>
                <a:gd name="connsiteX8" fmla="*/ 5904 w 25092"/>
                <a:gd name="connsiteY8" fmla="*/ 8856 h 21401"/>
                <a:gd name="connsiteX9" fmla="*/ 5904 w 25092"/>
                <a:gd name="connsiteY9" fmla="*/ 8856 h 21401"/>
                <a:gd name="connsiteX10" fmla="*/ 9594 w 25092"/>
                <a:gd name="connsiteY10" fmla="*/ 16236 h 21401"/>
                <a:gd name="connsiteX11" fmla="*/ 5904 w 25092"/>
                <a:gd name="connsiteY11" fmla="*/ 13284 h 21401"/>
                <a:gd name="connsiteX12" fmla="*/ 5904 w 25092"/>
                <a:gd name="connsiteY12" fmla="*/ 13284 h 21401"/>
                <a:gd name="connsiteX13" fmla="*/ 5904 w 25092"/>
                <a:gd name="connsiteY13" fmla="*/ 13284 h 21401"/>
                <a:gd name="connsiteX14" fmla="*/ 5904 w 25092"/>
                <a:gd name="connsiteY14" fmla="*/ 13284 h 21401"/>
                <a:gd name="connsiteX15" fmla="*/ 5904 w 25092"/>
                <a:gd name="connsiteY15" fmla="*/ 21402 h 21401"/>
                <a:gd name="connsiteX16" fmla="*/ 5904 w 25092"/>
                <a:gd name="connsiteY16" fmla="*/ 21402 h 21401"/>
                <a:gd name="connsiteX17" fmla="*/ 11808 w 25092"/>
                <a:gd name="connsiteY17" fmla="*/ 13284 h 21401"/>
                <a:gd name="connsiteX18" fmla="*/ 11808 w 25092"/>
                <a:gd name="connsiteY18" fmla="*/ 0 h 21401"/>
                <a:gd name="connsiteX19" fmla="*/ 21402 w 25092"/>
                <a:gd name="connsiteY19" fmla="*/ 0 h 21401"/>
                <a:gd name="connsiteX20" fmla="*/ 14022 w 25092"/>
                <a:gd name="connsiteY20" fmla="*/ 664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92" h="21401">
                  <a:moveTo>
                    <a:pt x="11808" y="13284"/>
                  </a:moveTo>
                  <a:lnTo>
                    <a:pt x="25092" y="738"/>
                  </a:lnTo>
                  <a:lnTo>
                    <a:pt x="25092" y="738"/>
                  </a:lnTo>
                  <a:lnTo>
                    <a:pt x="5904" y="2214"/>
                  </a:lnTo>
                  <a:cubicBezTo>
                    <a:pt x="4077" y="3269"/>
                    <a:pt x="1827" y="3269"/>
                    <a:pt x="0" y="2214"/>
                  </a:cubicBezTo>
                  <a:lnTo>
                    <a:pt x="0" y="2214"/>
                  </a:lnTo>
                  <a:lnTo>
                    <a:pt x="0" y="8856"/>
                  </a:lnTo>
                  <a:lnTo>
                    <a:pt x="5904" y="8856"/>
                  </a:lnTo>
                  <a:cubicBezTo>
                    <a:pt x="5904" y="8856"/>
                    <a:pt x="5904" y="8856"/>
                    <a:pt x="5904" y="8856"/>
                  </a:cubicBezTo>
                  <a:lnTo>
                    <a:pt x="5904" y="8856"/>
                  </a:lnTo>
                  <a:lnTo>
                    <a:pt x="9594" y="16236"/>
                  </a:lnTo>
                  <a:lnTo>
                    <a:pt x="5904" y="13284"/>
                  </a:lnTo>
                  <a:lnTo>
                    <a:pt x="5904" y="13284"/>
                  </a:lnTo>
                  <a:cubicBezTo>
                    <a:pt x="5904" y="13284"/>
                    <a:pt x="5904" y="13284"/>
                    <a:pt x="5904" y="13284"/>
                  </a:cubicBezTo>
                  <a:lnTo>
                    <a:pt x="5904" y="13284"/>
                  </a:lnTo>
                  <a:lnTo>
                    <a:pt x="5904" y="21402"/>
                  </a:lnTo>
                  <a:lnTo>
                    <a:pt x="5904" y="21402"/>
                  </a:lnTo>
                  <a:cubicBezTo>
                    <a:pt x="5904" y="21402"/>
                    <a:pt x="10332" y="17712"/>
                    <a:pt x="11808" y="13284"/>
                  </a:cubicBezTo>
                  <a:close/>
                  <a:moveTo>
                    <a:pt x="11808" y="0"/>
                  </a:moveTo>
                  <a:lnTo>
                    <a:pt x="21402" y="0"/>
                  </a:lnTo>
                  <a:lnTo>
                    <a:pt x="14022" y="6642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DB2DDFAC-39E1-498A-90BD-C31A8D101F23}"/>
                </a:ext>
              </a:extLst>
            </p:cNvPr>
            <p:cNvSpPr/>
            <p:nvPr/>
          </p:nvSpPr>
          <p:spPr>
            <a:xfrm>
              <a:off x="1469713" y="5434388"/>
              <a:ext cx="29519" cy="28044"/>
            </a:xfrm>
            <a:custGeom>
              <a:avLst/>
              <a:gdLst>
                <a:gd name="connsiteX0" fmla="*/ 25830 w 29519"/>
                <a:gd name="connsiteY0" fmla="*/ 17712 h 28044"/>
                <a:gd name="connsiteX1" fmla="*/ 29520 w 29519"/>
                <a:gd name="connsiteY1" fmla="*/ 17712 h 28044"/>
                <a:gd name="connsiteX2" fmla="*/ 29520 w 29519"/>
                <a:gd name="connsiteY2" fmla="*/ 17712 h 28044"/>
                <a:gd name="connsiteX3" fmla="*/ 24354 w 29519"/>
                <a:gd name="connsiteY3" fmla="*/ 11070 h 28044"/>
                <a:gd name="connsiteX4" fmla="*/ 11070 w 29519"/>
                <a:gd name="connsiteY4" fmla="*/ 15498 h 28044"/>
                <a:gd name="connsiteX5" fmla="*/ 19188 w 29519"/>
                <a:gd name="connsiteY5" fmla="*/ 3690 h 28044"/>
                <a:gd name="connsiteX6" fmla="*/ 14760 w 29519"/>
                <a:gd name="connsiteY6" fmla="*/ 0 h 28044"/>
                <a:gd name="connsiteX7" fmla="*/ 14760 w 29519"/>
                <a:gd name="connsiteY7" fmla="*/ 0 h 28044"/>
                <a:gd name="connsiteX8" fmla="*/ 14760 w 29519"/>
                <a:gd name="connsiteY8" fmla="*/ 0 h 28044"/>
                <a:gd name="connsiteX9" fmla="*/ 5904 w 29519"/>
                <a:gd name="connsiteY9" fmla="*/ 7380 h 28044"/>
                <a:gd name="connsiteX10" fmla="*/ 0 w 29519"/>
                <a:gd name="connsiteY10" fmla="*/ 7380 h 28044"/>
                <a:gd name="connsiteX11" fmla="*/ 0 w 29519"/>
                <a:gd name="connsiteY11" fmla="*/ 7380 h 28044"/>
                <a:gd name="connsiteX12" fmla="*/ 0 w 29519"/>
                <a:gd name="connsiteY12" fmla="*/ 14022 h 28044"/>
                <a:gd name="connsiteX13" fmla="*/ 0 w 29519"/>
                <a:gd name="connsiteY13" fmla="*/ 14022 h 28044"/>
                <a:gd name="connsiteX14" fmla="*/ 0 w 29519"/>
                <a:gd name="connsiteY14" fmla="*/ 8118 h 28044"/>
                <a:gd name="connsiteX15" fmla="*/ 14760 w 29519"/>
                <a:gd name="connsiteY15" fmla="*/ 0 h 28044"/>
                <a:gd name="connsiteX16" fmla="*/ 4428 w 29519"/>
                <a:gd name="connsiteY16" fmla="*/ 16236 h 28044"/>
                <a:gd name="connsiteX17" fmla="*/ 4428 w 29519"/>
                <a:gd name="connsiteY17" fmla="*/ 16236 h 28044"/>
                <a:gd name="connsiteX18" fmla="*/ 23616 w 29519"/>
                <a:gd name="connsiteY18" fmla="*/ 10332 h 28044"/>
                <a:gd name="connsiteX19" fmla="*/ 11808 w 29519"/>
                <a:gd name="connsiteY19" fmla="*/ 19188 h 28044"/>
                <a:gd name="connsiteX20" fmla="*/ 7380 w 29519"/>
                <a:gd name="connsiteY20" fmla="*/ 19188 h 28044"/>
                <a:gd name="connsiteX21" fmla="*/ 7380 w 29519"/>
                <a:gd name="connsiteY21" fmla="*/ 19188 h 28044"/>
                <a:gd name="connsiteX22" fmla="*/ 14022 w 29519"/>
                <a:gd name="connsiteY22" fmla="*/ 28044 h 28044"/>
                <a:gd name="connsiteX23" fmla="*/ 14022 w 29519"/>
                <a:gd name="connsiteY23" fmla="*/ 28044 h 28044"/>
                <a:gd name="connsiteX24" fmla="*/ 14022 w 29519"/>
                <a:gd name="connsiteY24" fmla="*/ 23616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519" h="28044">
                  <a:moveTo>
                    <a:pt x="25830" y="17712"/>
                  </a:moveTo>
                  <a:cubicBezTo>
                    <a:pt x="25830" y="17712"/>
                    <a:pt x="25830" y="17712"/>
                    <a:pt x="29520" y="17712"/>
                  </a:cubicBezTo>
                  <a:lnTo>
                    <a:pt x="29520" y="17712"/>
                  </a:lnTo>
                  <a:lnTo>
                    <a:pt x="24354" y="11070"/>
                  </a:lnTo>
                  <a:lnTo>
                    <a:pt x="11070" y="15498"/>
                  </a:lnTo>
                  <a:lnTo>
                    <a:pt x="19188" y="3690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4760" y="0"/>
                    <a:pt x="14760" y="0"/>
                    <a:pt x="14760" y="0"/>
                  </a:cubicBezTo>
                  <a:lnTo>
                    <a:pt x="5904" y="7380"/>
                  </a:lnTo>
                  <a:cubicBezTo>
                    <a:pt x="2214" y="7380"/>
                    <a:pt x="1476" y="7380"/>
                    <a:pt x="0" y="7380"/>
                  </a:cubicBezTo>
                  <a:lnTo>
                    <a:pt x="0" y="7380"/>
                  </a:lnTo>
                  <a:lnTo>
                    <a:pt x="0" y="14022"/>
                  </a:lnTo>
                  <a:lnTo>
                    <a:pt x="0" y="14022"/>
                  </a:lnTo>
                  <a:cubicBezTo>
                    <a:pt x="0" y="14022"/>
                    <a:pt x="0" y="14022"/>
                    <a:pt x="0" y="8118"/>
                  </a:cubicBezTo>
                  <a:lnTo>
                    <a:pt x="14760" y="0"/>
                  </a:lnTo>
                  <a:lnTo>
                    <a:pt x="4428" y="16236"/>
                  </a:lnTo>
                  <a:lnTo>
                    <a:pt x="4428" y="16236"/>
                  </a:lnTo>
                  <a:lnTo>
                    <a:pt x="23616" y="10332"/>
                  </a:lnTo>
                  <a:lnTo>
                    <a:pt x="11808" y="19188"/>
                  </a:lnTo>
                  <a:cubicBezTo>
                    <a:pt x="11808" y="19188"/>
                    <a:pt x="11808" y="19188"/>
                    <a:pt x="7380" y="19188"/>
                  </a:cubicBezTo>
                  <a:lnTo>
                    <a:pt x="7380" y="19188"/>
                  </a:lnTo>
                  <a:lnTo>
                    <a:pt x="14022" y="28044"/>
                  </a:lnTo>
                  <a:lnTo>
                    <a:pt x="14022" y="28044"/>
                  </a:lnTo>
                  <a:cubicBezTo>
                    <a:pt x="14022" y="28044"/>
                    <a:pt x="14022" y="28044"/>
                    <a:pt x="14022" y="23616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FA64B8D2-7F01-4AAB-ADAC-8E5B1F622CAA}"/>
                </a:ext>
              </a:extLst>
            </p:cNvPr>
            <p:cNvSpPr/>
            <p:nvPr/>
          </p:nvSpPr>
          <p:spPr>
            <a:xfrm>
              <a:off x="1491115" y="5452838"/>
              <a:ext cx="18450" cy="25467"/>
            </a:xfrm>
            <a:custGeom>
              <a:avLst/>
              <a:gdLst>
                <a:gd name="connsiteX0" fmla="*/ 14022 w 18450"/>
                <a:gd name="connsiteY0" fmla="*/ 24354 h 25467"/>
                <a:gd name="connsiteX1" fmla="*/ 3690 w 18450"/>
                <a:gd name="connsiteY1" fmla="*/ 24354 h 25467"/>
                <a:gd name="connsiteX2" fmla="*/ 3690 w 18450"/>
                <a:gd name="connsiteY2" fmla="*/ 24354 h 25467"/>
                <a:gd name="connsiteX3" fmla="*/ 8118 w 18450"/>
                <a:gd name="connsiteY3" fmla="*/ 19188 h 25467"/>
                <a:gd name="connsiteX4" fmla="*/ 8118 w 18450"/>
                <a:gd name="connsiteY4" fmla="*/ 19188 h 25467"/>
                <a:gd name="connsiteX5" fmla="*/ 8856 w 18450"/>
                <a:gd name="connsiteY5" fmla="*/ 24354 h 25467"/>
                <a:gd name="connsiteX6" fmla="*/ 8118 w 18450"/>
                <a:gd name="connsiteY6" fmla="*/ 25092 h 25467"/>
                <a:gd name="connsiteX7" fmla="*/ 8118 w 18450"/>
                <a:gd name="connsiteY7" fmla="*/ 25092 h 25467"/>
                <a:gd name="connsiteX8" fmla="*/ 13284 w 18450"/>
                <a:gd name="connsiteY8" fmla="*/ 18450 h 25467"/>
                <a:gd name="connsiteX9" fmla="*/ 13284 w 18450"/>
                <a:gd name="connsiteY9" fmla="*/ 18450 h 25467"/>
                <a:gd name="connsiteX10" fmla="*/ 7380 w 18450"/>
                <a:gd name="connsiteY10" fmla="*/ 18450 h 25467"/>
                <a:gd name="connsiteX11" fmla="*/ 7380 w 18450"/>
                <a:gd name="connsiteY11" fmla="*/ 18450 h 25467"/>
                <a:gd name="connsiteX12" fmla="*/ 7380 w 18450"/>
                <a:gd name="connsiteY12" fmla="*/ 14022 h 25467"/>
                <a:gd name="connsiteX13" fmla="*/ 11808 w 18450"/>
                <a:gd name="connsiteY13" fmla="*/ 14022 h 25467"/>
                <a:gd name="connsiteX14" fmla="*/ 11808 w 18450"/>
                <a:gd name="connsiteY14" fmla="*/ 22878 h 25467"/>
                <a:gd name="connsiteX15" fmla="*/ 11808 w 18450"/>
                <a:gd name="connsiteY15" fmla="*/ 22878 h 25467"/>
                <a:gd name="connsiteX16" fmla="*/ 11808 w 18450"/>
                <a:gd name="connsiteY16" fmla="*/ 17712 h 25467"/>
                <a:gd name="connsiteX17" fmla="*/ 9594 w 18450"/>
                <a:gd name="connsiteY17" fmla="*/ 0 h 25467"/>
                <a:gd name="connsiteX18" fmla="*/ 9594 w 18450"/>
                <a:gd name="connsiteY18" fmla="*/ 0 h 25467"/>
                <a:gd name="connsiteX19" fmla="*/ 9594 w 18450"/>
                <a:gd name="connsiteY19" fmla="*/ 0 h 25467"/>
                <a:gd name="connsiteX20" fmla="*/ 0 w 18450"/>
                <a:gd name="connsiteY20" fmla="*/ 11070 h 25467"/>
                <a:gd name="connsiteX21" fmla="*/ 0 w 18450"/>
                <a:gd name="connsiteY21" fmla="*/ 11070 h 25467"/>
                <a:gd name="connsiteX22" fmla="*/ 0 w 18450"/>
                <a:gd name="connsiteY22" fmla="*/ 11070 h 25467"/>
                <a:gd name="connsiteX23" fmla="*/ 13284 w 18450"/>
                <a:gd name="connsiteY23" fmla="*/ 22878 h 25467"/>
                <a:gd name="connsiteX24" fmla="*/ 18450 w 18450"/>
                <a:gd name="connsiteY24" fmla="*/ 22878 h 2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450" h="25467">
                  <a:moveTo>
                    <a:pt x="14022" y="24354"/>
                  </a:moveTo>
                  <a:cubicBezTo>
                    <a:pt x="10738" y="25838"/>
                    <a:pt x="6974" y="25838"/>
                    <a:pt x="3690" y="24354"/>
                  </a:cubicBezTo>
                  <a:lnTo>
                    <a:pt x="3690" y="24354"/>
                  </a:lnTo>
                  <a:lnTo>
                    <a:pt x="8118" y="19188"/>
                  </a:lnTo>
                  <a:lnTo>
                    <a:pt x="8118" y="19188"/>
                  </a:lnTo>
                  <a:cubicBezTo>
                    <a:pt x="9748" y="20411"/>
                    <a:pt x="10079" y="22724"/>
                    <a:pt x="8856" y="24354"/>
                  </a:cubicBezTo>
                  <a:cubicBezTo>
                    <a:pt x="8646" y="24634"/>
                    <a:pt x="8398" y="24882"/>
                    <a:pt x="8118" y="25092"/>
                  </a:cubicBezTo>
                  <a:lnTo>
                    <a:pt x="8118" y="25092"/>
                  </a:lnTo>
                  <a:lnTo>
                    <a:pt x="13284" y="18450"/>
                  </a:lnTo>
                  <a:lnTo>
                    <a:pt x="13284" y="18450"/>
                  </a:lnTo>
                  <a:cubicBezTo>
                    <a:pt x="13284" y="18450"/>
                    <a:pt x="9594" y="18450"/>
                    <a:pt x="7380" y="18450"/>
                  </a:cubicBezTo>
                  <a:lnTo>
                    <a:pt x="7380" y="18450"/>
                  </a:lnTo>
                  <a:lnTo>
                    <a:pt x="7380" y="14022"/>
                  </a:lnTo>
                  <a:cubicBezTo>
                    <a:pt x="7380" y="14022"/>
                    <a:pt x="7380" y="14022"/>
                    <a:pt x="11808" y="14022"/>
                  </a:cubicBezTo>
                  <a:cubicBezTo>
                    <a:pt x="12957" y="16863"/>
                    <a:pt x="12957" y="20037"/>
                    <a:pt x="11808" y="22878"/>
                  </a:cubicBezTo>
                  <a:lnTo>
                    <a:pt x="11808" y="22878"/>
                  </a:lnTo>
                  <a:lnTo>
                    <a:pt x="11808" y="17712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0" y="11070"/>
                  </a:lnTo>
                  <a:lnTo>
                    <a:pt x="13284" y="22878"/>
                  </a:lnTo>
                  <a:lnTo>
                    <a:pt x="18450" y="22878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563A076B-9D44-45B7-85CF-A970F5E19C38}"/>
                </a:ext>
              </a:extLst>
            </p:cNvPr>
            <p:cNvSpPr/>
            <p:nvPr/>
          </p:nvSpPr>
          <p:spPr>
            <a:xfrm>
              <a:off x="1510304" y="5466860"/>
              <a:ext cx="19105" cy="25092"/>
            </a:xfrm>
            <a:custGeom>
              <a:avLst/>
              <a:gdLst>
                <a:gd name="connsiteX0" fmla="*/ 11070 w 19105"/>
                <a:gd name="connsiteY0" fmla="*/ 22140 h 25092"/>
                <a:gd name="connsiteX1" fmla="*/ 11070 w 19105"/>
                <a:gd name="connsiteY1" fmla="*/ 15498 h 25092"/>
                <a:gd name="connsiteX2" fmla="*/ 18450 w 19105"/>
                <a:gd name="connsiteY2" fmla="*/ 15498 h 25092"/>
                <a:gd name="connsiteX3" fmla="*/ 18450 w 19105"/>
                <a:gd name="connsiteY3" fmla="*/ 6642 h 25092"/>
                <a:gd name="connsiteX4" fmla="*/ 7380 w 19105"/>
                <a:gd name="connsiteY4" fmla="*/ 0 h 25092"/>
                <a:gd name="connsiteX5" fmla="*/ 7380 w 19105"/>
                <a:gd name="connsiteY5" fmla="*/ 0 h 25092"/>
                <a:gd name="connsiteX6" fmla="*/ 7380 w 19105"/>
                <a:gd name="connsiteY6" fmla="*/ 4428 h 25092"/>
                <a:gd name="connsiteX7" fmla="*/ 0 w 19105"/>
                <a:gd name="connsiteY7" fmla="*/ 16236 h 25092"/>
                <a:gd name="connsiteX8" fmla="*/ 0 w 19105"/>
                <a:gd name="connsiteY8" fmla="*/ 16236 h 25092"/>
                <a:gd name="connsiteX9" fmla="*/ 0 w 19105"/>
                <a:gd name="connsiteY9" fmla="*/ 16236 h 25092"/>
                <a:gd name="connsiteX10" fmla="*/ 8856 w 19105"/>
                <a:gd name="connsiteY10" fmla="*/ 22140 h 25092"/>
                <a:gd name="connsiteX11" fmla="*/ 8856 w 19105"/>
                <a:gd name="connsiteY11" fmla="*/ 22140 h 25092"/>
                <a:gd name="connsiteX12" fmla="*/ 8856 w 19105"/>
                <a:gd name="connsiteY12" fmla="*/ 17712 h 25092"/>
                <a:gd name="connsiteX13" fmla="*/ 8856 w 19105"/>
                <a:gd name="connsiteY13" fmla="*/ 12546 h 25092"/>
                <a:gd name="connsiteX14" fmla="*/ 8856 w 19105"/>
                <a:gd name="connsiteY14" fmla="*/ 18450 h 25092"/>
                <a:gd name="connsiteX15" fmla="*/ 8856 w 19105"/>
                <a:gd name="connsiteY15" fmla="*/ 25092 h 25092"/>
                <a:gd name="connsiteX16" fmla="*/ 14760 w 19105"/>
                <a:gd name="connsiteY16" fmla="*/ 25092 h 25092"/>
                <a:gd name="connsiteX17" fmla="*/ 14760 w 19105"/>
                <a:gd name="connsiteY17" fmla="*/ 25092 h 25092"/>
                <a:gd name="connsiteX18" fmla="*/ 11070 w 19105"/>
                <a:gd name="connsiteY18" fmla="*/ 22140 h 25092"/>
                <a:gd name="connsiteX19" fmla="*/ 6642 w 19105"/>
                <a:gd name="connsiteY19" fmla="*/ 11808 h 25092"/>
                <a:gd name="connsiteX20" fmla="*/ 6642 w 19105"/>
                <a:gd name="connsiteY20" fmla="*/ 11808 h 25092"/>
                <a:gd name="connsiteX21" fmla="*/ 6642 w 19105"/>
                <a:gd name="connsiteY21" fmla="*/ 6642 h 25092"/>
                <a:gd name="connsiteX22" fmla="*/ 6642 w 19105"/>
                <a:gd name="connsiteY22" fmla="*/ 6642 h 25092"/>
                <a:gd name="connsiteX23" fmla="*/ 7380 w 19105"/>
                <a:gd name="connsiteY23" fmla="*/ 11808 h 25092"/>
                <a:gd name="connsiteX24" fmla="*/ 6642 w 19105"/>
                <a:gd name="connsiteY24" fmla="*/ 12546 h 25092"/>
                <a:gd name="connsiteX25" fmla="*/ 6642 w 19105"/>
                <a:gd name="connsiteY25" fmla="*/ 11808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9105" h="25092">
                  <a:moveTo>
                    <a:pt x="11070" y="22140"/>
                  </a:moveTo>
                  <a:lnTo>
                    <a:pt x="11070" y="15498"/>
                  </a:lnTo>
                  <a:cubicBezTo>
                    <a:pt x="11070" y="15498"/>
                    <a:pt x="16974" y="15498"/>
                    <a:pt x="18450" y="15498"/>
                  </a:cubicBezTo>
                  <a:cubicBezTo>
                    <a:pt x="19926" y="15498"/>
                    <a:pt x="18450" y="9594"/>
                    <a:pt x="18450" y="6642"/>
                  </a:cubicBez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4428"/>
                  </a:cubicBezTo>
                  <a:lnTo>
                    <a:pt x="0" y="16236"/>
                  </a:lnTo>
                  <a:cubicBezTo>
                    <a:pt x="0" y="16236"/>
                    <a:pt x="0" y="16236"/>
                    <a:pt x="0" y="16236"/>
                  </a:cubicBezTo>
                  <a:lnTo>
                    <a:pt x="0" y="16236"/>
                  </a:lnTo>
                  <a:lnTo>
                    <a:pt x="8856" y="22140"/>
                  </a:lnTo>
                  <a:lnTo>
                    <a:pt x="8856" y="22140"/>
                  </a:lnTo>
                  <a:cubicBezTo>
                    <a:pt x="8856" y="22140"/>
                    <a:pt x="8856" y="22140"/>
                    <a:pt x="8856" y="17712"/>
                  </a:cubicBezTo>
                  <a:lnTo>
                    <a:pt x="8856" y="12546"/>
                  </a:lnTo>
                  <a:cubicBezTo>
                    <a:pt x="8856" y="12546"/>
                    <a:pt x="8856" y="12546"/>
                    <a:pt x="8856" y="18450"/>
                  </a:cubicBezTo>
                  <a:lnTo>
                    <a:pt x="8856" y="25092"/>
                  </a:lnTo>
                  <a:lnTo>
                    <a:pt x="14760" y="25092"/>
                  </a:lnTo>
                  <a:lnTo>
                    <a:pt x="14760" y="25092"/>
                  </a:lnTo>
                  <a:cubicBezTo>
                    <a:pt x="13064" y="24902"/>
                    <a:pt x="11628" y="23753"/>
                    <a:pt x="11070" y="22140"/>
                  </a:cubicBezTo>
                  <a:close/>
                  <a:moveTo>
                    <a:pt x="6642" y="11808"/>
                  </a:moveTo>
                  <a:lnTo>
                    <a:pt x="6642" y="11808"/>
                  </a:lnTo>
                  <a:lnTo>
                    <a:pt x="6642" y="6642"/>
                  </a:lnTo>
                  <a:cubicBezTo>
                    <a:pt x="6642" y="6642"/>
                    <a:pt x="6642" y="6642"/>
                    <a:pt x="6642" y="6642"/>
                  </a:cubicBezTo>
                  <a:cubicBezTo>
                    <a:pt x="8272" y="7865"/>
                    <a:pt x="8603" y="10178"/>
                    <a:pt x="7380" y="11808"/>
                  </a:cubicBezTo>
                  <a:cubicBezTo>
                    <a:pt x="7170" y="12088"/>
                    <a:pt x="6922" y="12336"/>
                    <a:pt x="6642" y="12546"/>
                  </a:cubicBezTo>
                  <a:cubicBezTo>
                    <a:pt x="6642" y="12546"/>
                    <a:pt x="10332" y="14022"/>
                    <a:pt x="6642" y="11808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1B90EC0E-7351-44FB-8004-CC6B2D042800}"/>
                </a:ext>
              </a:extLst>
            </p:cNvPr>
            <p:cNvSpPr/>
            <p:nvPr/>
          </p:nvSpPr>
          <p:spPr>
            <a:xfrm>
              <a:off x="1526540" y="5477930"/>
              <a:ext cx="14759" cy="18219"/>
            </a:xfrm>
            <a:custGeom>
              <a:avLst/>
              <a:gdLst>
                <a:gd name="connsiteX0" fmla="*/ 5166 w 14759"/>
                <a:gd name="connsiteY0" fmla="*/ 17712 h 18219"/>
                <a:gd name="connsiteX1" fmla="*/ 11070 w 14759"/>
                <a:gd name="connsiteY1" fmla="*/ 4428 h 18219"/>
                <a:gd name="connsiteX2" fmla="*/ 14760 w 14759"/>
                <a:gd name="connsiteY2" fmla="*/ 4428 h 18219"/>
                <a:gd name="connsiteX3" fmla="*/ 14760 w 14759"/>
                <a:gd name="connsiteY3" fmla="*/ 4428 h 18219"/>
                <a:gd name="connsiteX4" fmla="*/ 5904 w 14759"/>
                <a:gd name="connsiteY4" fmla="*/ 0 h 18219"/>
                <a:gd name="connsiteX5" fmla="*/ 5904 w 14759"/>
                <a:gd name="connsiteY5" fmla="*/ 0 h 18219"/>
                <a:gd name="connsiteX6" fmla="*/ 5904 w 14759"/>
                <a:gd name="connsiteY6" fmla="*/ 0 h 18219"/>
                <a:gd name="connsiteX7" fmla="*/ 0 w 14759"/>
                <a:gd name="connsiteY7" fmla="*/ 12546 h 18219"/>
                <a:gd name="connsiteX8" fmla="*/ 0 w 14759"/>
                <a:gd name="connsiteY8" fmla="*/ 12546 h 18219"/>
                <a:gd name="connsiteX9" fmla="*/ 0 w 14759"/>
                <a:gd name="connsiteY9" fmla="*/ 12546 h 18219"/>
                <a:gd name="connsiteX10" fmla="*/ 9594 w 14759"/>
                <a:gd name="connsiteY10" fmla="*/ 16974 h 18219"/>
                <a:gd name="connsiteX11" fmla="*/ 9594 w 14759"/>
                <a:gd name="connsiteY11" fmla="*/ 16974 h 18219"/>
                <a:gd name="connsiteX12" fmla="*/ 5166 w 14759"/>
                <a:gd name="connsiteY12" fmla="*/ 17712 h 1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59" h="18219">
                  <a:moveTo>
                    <a:pt x="5166" y="17712"/>
                  </a:moveTo>
                  <a:lnTo>
                    <a:pt x="11070" y="4428"/>
                  </a:lnTo>
                  <a:cubicBezTo>
                    <a:pt x="11070" y="4428"/>
                    <a:pt x="11070" y="4428"/>
                    <a:pt x="14760" y="4428"/>
                  </a:cubicBezTo>
                  <a:lnTo>
                    <a:pt x="14760" y="4428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0" y="12546"/>
                  </a:lnTo>
                  <a:cubicBezTo>
                    <a:pt x="0" y="12546"/>
                    <a:pt x="0" y="12546"/>
                    <a:pt x="0" y="12546"/>
                  </a:cubicBezTo>
                  <a:lnTo>
                    <a:pt x="0" y="12546"/>
                  </a:lnTo>
                  <a:lnTo>
                    <a:pt x="9594" y="16974"/>
                  </a:lnTo>
                  <a:lnTo>
                    <a:pt x="9594" y="16974"/>
                  </a:lnTo>
                  <a:cubicBezTo>
                    <a:pt x="9594" y="16974"/>
                    <a:pt x="4428" y="19188"/>
                    <a:pt x="5166" y="17712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5D5CB76D-3AF9-4B1C-ACAE-E1F594C7F764}"/>
                </a:ext>
              </a:extLst>
            </p:cNvPr>
            <p:cNvSpPr/>
            <p:nvPr/>
          </p:nvSpPr>
          <p:spPr>
            <a:xfrm>
              <a:off x="1543475" y="5481572"/>
              <a:ext cx="18488" cy="26523"/>
            </a:xfrm>
            <a:custGeom>
              <a:avLst/>
              <a:gdLst>
                <a:gd name="connsiteX0" fmla="*/ 9633 w 18488"/>
                <a:gd name="connsiteY0" fmla="*/ 19235 h 26523"/>
                <a:gd name="connsiteX1" fmla="*/ 2253 w 18488"/>
                <a:gd name="connsiteY1" fmla="*/ 19235 h 26523"/>
                <a:gd name="connsiteX2" fmla="*/ 2253 w 18488"/>
                <a:gd name="connsiteY2" fmla="*/ 7427 h 26523"/>
                <a:gd name="connsiteX3" fmla="*/ 10371 w 18488"/>
                <a:gd name="connsiteY3" fmla="*/ 47 h 26523"/>
                <a:gd name="connsiteX4" fmla="*/ 15537 w 18488"/>
                <a:gd name="connsiteY4" fmla="*/ 8165 h 26523"/>
                <a:gd name="connsiteX5" fmla="*/ 15537 w 18488"/>
                <a:gd name="connsiteY5" fmla="*/ 8165 h 26523"/>
                <a:gd name="connsiteX6" fmla="*/ 15537 w 18488"/>
                <a:gd name="connsiteY6" fmla="*/ 3737 h 26523"/>
                <a:gd name="connsiteX7" fmla="*/ 15537 w 18488"/>
                <a:gd name="connsiteY7" fmla="*/ 3737 h 26523"/>
                <a:gd name="connsiteX8" fmla="*/ 15537 w 18488"/>
                <a:gd name="connsiteY8" fmla="*/ 3737 h 26523"/>
                <a:gd name="connsiteX9" fmla="*/ 15537 w 18488"/>
                <a:gd name="connsiteY9" fmla="*/ 3737 h 26523"/>
                <a:gd name="connsiteX10" fmla="*/ 2585 w 18488"/>
                <a:gd name="connsiteY10" fmla="*/ 10495 h 26523"/>
                <a:gd name="connsiteX11" fmla="*/ 2253 w 18488"/>
                <a:gd name="connsiteY11" fmla="*/ 11855 h 26523"/>
                <a:gd name="connsiteX12" fmla="*/ 8157 w 18488"/>
                <a:gd name="connsiteY12" fmla="*/ 25139 h 26523"/>
                <a:gd name="connsiteX13" fmla="*/ 18489 w 18488"/>
                <a:gd name="connsiteY13" fmla="*/ 25139 h 26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88" h="26523">
                  <a:moveTo>
                    <a:pt x="9633" y="19235"/>
                  </a:moveTo>
                  <a:cubicBezTo>
                    <a:pt x="7271" y="20219"/>
                    <a:pt x="4614" y="20219"/>
                    <a:pt x="2253" y="19235"/>
                  </a:cubicBezTo>
                  <a:cubicBezTo>
                    <a:pt x="-751" y="15874"/>
                    <a:pt x="-751" y="10789"/>
                    <a:pt x="2253" y="7427"/>
                  </a:cubicBezTo>
                  <a:cubicBezTo>
                    <a:pt x="2253" y="7427"/>
                    <a:pt x="2253" y="-691"/>
                    <a:pt x="10371" y="47"/>
                  </a:cubicBezTo>
                  <a:cubicBezTo>
                    <a:pt x="13168" y="1898"/>
                    <a:pt x="15042" y="4849"/>
                    <a:pt x="15537" y="8165"/>
                  </a:cubicBezTo>
                  <a:lnTo>
                    <a:pt x="15537" y="8165"/>
                  </a:lnTo>
                  <a:lnTo>
                    <a:pt x="15537" y="3737"/>
                  </a:lnTo>
                  <a:lnTo>
                    <a:pt x="15537" y="3737"/>
                  </a:lnTo>
                  <a:lnTo>
                    <a:pt x="15537" y="3737"/>
                  </a:lnTo>
                  <a:lnTo>
                    <a:pt x="15537" y="3737"/>
                  </a:lnTo>
                  <a:cubicBezTo>
                    <a:pt x="10090" y="2026"/>
                    <a:pt x="4290" y="5051"/>
                    <a:pt x="2585" y="10495"/>
                  </a:cubicBezTo>
                  <a:cubicBezTo>
                    <a:pt x="2445" y="10940"/>
                    <a:pt x="2334" y="11395"/>
                    <a:pt x="2253" y="11855"/>
                  </a:cubicBezTo>
                  <a:cubicBezTo>
                    <a:pt x="629" y="17137"/>
                    <a:pt x="3153" y="22805"/>
                    <a:pt x="8157" y="25139"/>
                  </a:cubicBezTo>
                  <a:cubicBezTo>
                    <a:pt x="11352" y="26985"/>
                    <a:pt x="15293" y="26985"/>
                    <a:pt x="18489" y="25139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7DC5347B-9F25-450A-872A-BCF664F57A57}"/>
                </a:ext>
              </a:extLst>
            </p:cNvPr>
            <p:cNvSpPr/>
            <p:nvPr/>
          </p:nvSpPr>
          <p:spPr>
            <a:xfrm>
              <a:off x="1553108" y="5489738"/>
              <a:ext cx="25830" cy="18450"/>
            </a:xfrm>
            <a:custGeom>
              <a:avLst/>
              <a:gdLst>
                <a:gd name="connsiteX0" fmla="*/ 17712 w 25830"/>
                <a:gd name="connsiteY0" fmla="*/ 18450 h 18450"/>
                <a:gd name="connsiteX1" fmla="*/ 17712 w 25830"/>
                <a:gd name="connsiteY1" fmla="*/ 0 h 18450"/>
                <a:gd name="connsiteX2" fmla="*/ 13284 w 25830"/>
                <a:gd name="connsiteY2" fmla="*/ 0 h 18450"/>
                <a:gd name="connsiteX3" fmla="*/ 5166 w 25830"/>
                <a:gd name="connsiteY3" fmla="*/ 14022 h 18450"/>
                <a:gd name="connsiteX4" fmla="*/ 0 w 25830"/>
                <a:gd name="connsiteY4" fmla="*/ 14022 h 18450"/>
                <a:gd name="connsiteX5" fmla="*/ 0 w 25830"/>
                <a:gd name="connsiteY5" fmla="*/ 18450 h 18450"/>
                <a:gd name="connsiteX6" fmla="*/ 8118 w 25830"/>
                <a:gd name="connsiteY6" fmla="*/ 18450 h 18450"/>
                <a:gd name="connsiteX7" fmla="*/ 8118 w 25830"/>
                <a:gd name="connsiteY7" fmla="*/ 18450 h 18450"/>
                <a:gd name="connsiteX8" fmla="*/ 8118 w 25830"/>
                <a:gd name="connsiteY8" fmla="*/ 18450 h 18450"/>
                <a:gd name="connsiteX9" fmla="*/ 15498 w 25830"/>
                <a:gd name="connsiteY9" fmla="*/ 18450 h 18450"/>
                <a:gd name="connsiteX10" fmla="*/ 15498 w 25830"/>
                <a:gd name="connsiteY10" fmla="*/ 18450 h 18450"/>
                <a:gd name="connsiteX11" fmla="*/ 15498 w 25830"/>
                <a:gd name="connsiteY11" fmla="*/ 18450 h 18450"/>
                <a:gd name="connsiteX12" fmla="*/ 15498 w 25830"/>
                <a:gd name="connsiteY12" fmla="*/ 18450 h 18450"/>
                <a:gd name="connsiteX13" fmla="*/ 25830 w 25830"/>
                <a:gd name="connsiteY13" fmla="*/ 18450 h 18450"/>
                <a:gd name="connsiteX14" fmla="*/ 25830 w 25830"/>
                <a:gd name="connsiteY14" fmla="*/ 18450 h 18450"/>
                <a:gd name="connsiteX15" fmla="*/ 17712 w 25830"/>
                <a:gd name="connsiteY15" fmla="*/ 18450 h 18450"/>
                <a:gd name="connsiteX16" fmla="*/ 5904 w 25830"/>
                <a:gd name="connsiteY16" fmla="*/ 11808 h 18450"/>
                <a:gd name="connsiteX17" fmla="*/ 11070 w 25830"/>
                <a:gd name="connsiteY17" fmla="*/ 2952 h 18450"/>
                <a:gd name="connsiteX18" fmla="*/ 11070 w 25830"/>
                <a:gd name="connsiteY18" fmla="*/ 1328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830" h="18450">
                  <a:moveTo>
                    <a:pt x="17712" y="18450"/>
                  </a:moveTo>
                  <a:lnTo>
                    <a:pt x="17712" y="0"/>
                  </a:lnTo>
                  <a:lnTo>
                    <a:pt x="13284" y="0"/>
                  </a:lnTo>
                  <a:lnTo>
                    <a:pt x="5166" y="14022"/>
                  </a:lnTo>
                  <a:cubicBezTo>
                    <a:pt x="5166" y="14022"/>
                    <a:pt x="5166" y="14022"/>
                    <a:pt x="0" y="14022"/>
                  </a:cubicBezTo>
                  <a:lnTo>
                    <a:pt x="0" y="18450"/>
                  </a:lnTo>
                  <a:lnTo>
                    <a:pt x="8118" y="18450"/>
                  </a:lnTo>
                  <a:cubicBezTo>
                    <a:pt x="8118" y="18450"/>
                    <a:pt x="8118" y="18450"/>
                    <a:pt x="8118" y="18450"/>
                  </a:cubicBezTo>
                  <a:lnTo>
                    <a:pt x="8118" y="18450"/>
                  </a:lnTo>
                  <a:lnTo>
                    <a:pt x="15498" y="18450"/>
                  </a:lnTo>
                  <a:lnTo>
                    <a:pt x="15498" y="18450"/>
                  </a:lnTo>
                  <a:cubicBezTo>
                    <a:pt x="15498" y="18450"/>
                    <a:pt x="15498" y="18450"/>
                    <a:pt x="15498" y="18450"/>
                  </a:cubicBezTo>
                  <a:lnTo>
                    <a:pt x="15498" y="18450"/>
                  </a:lnTo>
                  <a:lnTo>
                    <a:pt x="25830" y="18450"/>
                  </a:lnTo>
                  <a:lnTo>
                    <a:pt x="25830" y="18450"/>
                  </a:lnTo>
                  <a:cubicBezTo>
                    <a:pt x="25830" y="18450"/>
                    <a:pt x="18450" y="18450"/>
                    <a:pt x="17712" y="18450"/>
                  </a:cubicBezTo>
                  <a:close/>
                  <a:moveTo>
                    <a:pt x="5904" y="11808"/>
                  </a:moveTo>
                  <a:lnTo>
                    <a:pt x="11070" y="2952"/>
                  </a:lnTo>
                  <a:lnTo>
                    <a:pt x="11070" y="13284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E2B36BA7-816B-4C1E-BC8A-8008415961D5}"/>
                </a:ext>
              </a:extLst>
            </p:cNvPr>
            <p:cNvSpPr/>
            <p:nvPr/>
          </p:nvSpPr>
          <p:spPr>
            <a:xfrm>
              <a:off x="1583102" y="5487523"/>
              <a:ext cx="18713" cy="22906"/>
            </a:xfrm>
            <a:custGeom>
              <a:avLst/>
              <a:gdLst>
                <a:gd name="connsiteX0" fmla="*/ 11334 w 18713"/>
                <a:gd name="connsiteY0" fmla="*/ 20664 h 22906"/>
                <a:gd name="connsiteX1" fmla="*/ 3954 w 18713"/>
                <a:gd name="connsiteY1" fmla="*/ 11070 h 22906"/>
                <a:gd name="connsiteX2" fmla="*/ 9120 w 18713"/>
                <a:gd name="connsiteY2" fmla="*/ 1476 h 22906"/>
                <a:gd name="connsiteX3" fmla="*/ 16500 w 18713"/>
                <a:gd name="connsiteY3" fmla="*/ 6642 h 22906"/>
                <a:gd name="connsiteX4" fmla="*/ 16500 w 18713"/>
                <a:gd name="connsiteY4" fmla="*/ 6642 h 22906"/>
                <a:gd name="connsiteX5" fmla="*/ 16500 w 18713"/>
                <a:gd name="connsiteY5" fmla="*/ 0 h 22906"/>
                <a:gd name="connsiteX6" fmla="*/ 9120 w 18713"/>
                <a:gd name="connsiteY6" fmla="*/ 0 h 22906"/>
                <a:gd name="connsiteX7" fmla="*/ 175 w 18713"/>
                <a:gd name="connsiteY7" fmla="*/ 12849 h 22906"/>
                <a:gd name="connsiteX8" fmla="*/ 264 w 18713"/>
                <a:gd name="connsiteY8" fmla="*/ 13284 h 22906"/>
                <a:gd name="connsiteX9" fmla="*/ 9828 w 18713"/>
                <a:gd name="connsiteY9" fmla="*/ 22906 h 22906"/>
                <a:gd name="connsiteX10" fmla="*/ 10596 w 18713"/>
                <a:gd name="connsiteY10" fmla="*/ 22878 h 22906"/>
                <a:gd name="connsiteX11" fmla="*/ 18714 w 18713"/>
                <a:gd name="connsiteY11" fmla="*/ 16236 h 22906"/>
                <a:gd name="connsiteX12" fmla="*/ 18714 w 18713"/>
                <a:gd name="connsiteY12" fmla="*/ 16236 h 22906"/>
                <a:gd name="connsiteX13" fmla="*/ 11334 w 18713"/>
                <a:gd name="connsiteY13" fmla="*/ 20664 h 2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13" h="22906">
                  <a:moveTo>
                    <a:pt x="11334" y="20664"/>
                  </a:moveTo>
                  <a:cubicBezTo>
                    <a:pt x="11334" y="20664"/>
                    <a:pt x="4692" y="20664"/>
                    <a:pt x="3954" y="11070"/>
                  </a:cubicBezTo>
                  <a:cubicBezTo>
                    <a:pt x="3216" y="1476"/>
                    <a:pt x="3954" y="1476"/>
                    <a:pt x="9120" y="1476"/>
                  </a:cubicBezTo>
                  <a:cubicBezTo>
                    <a:pt x="12241" y="1979"/>
                    <a:pt x="14957" y="3882"/>
                    <a:pt x="16500" y="6642"/>
                  </a:cubicBezTo>
                  <a:lnTo>
                    <a:pt x="16500" y="6642"/>
                  </a:lnTo>
                  <a:lnTo>
                    <a:pt x="16500" y="0"/>
                  </a:lnTo>
                  <a:lnTo>
                    <a:pt x="9120" y="0"/>
                  </a:lnTo>
                  <a:cubicBezTo>
                    <a:pt x="3105" y="1079"/>
                    <a:pt x="-902" y="6832"/>
                    <a:pt x="175" y="12849"/>
                  </a:cubicBezTo>
                  <a:cubicBezTo>
                    <a:pt x="205" y="12995"/>
                    <a:pt x="234" y="13140"/>
                    <a:pt x="264" y="13284"/>
                  </a:cubicBezTo>
                  <a:cubicBezTo>
                    <a:pt x="249" y="18583"/>
                    <a:pt x="4529" y="22891"/>
                    <a:pt x="9828" y="22906"/>
                  </a:cubicBezTo>
                  <a:cubicBezTo>
                    <a:pt x="10086" y="22907"/>
                    <a:pt x="10337" y="22898"/>
                    <a:pt x="10596" y="22878"/>
                  </a:cubicBezTo>
                  <a:cubicBezTo>
                    <a:pt x="14463" y="22677"/>
                    <a:pt x="17754" y="19987"/>
                    <a:pt x="18714" y="16236"/>
                  </a:cubicBezTo>
                  <a:lnTo>
                    <a:pt x="18714" y="16236"/>
                  </a:lnTo>
                  <a:cubicBezTo>
                    <a:pt x="17304" y="19002"/>
                    <a:pt x="14441" y="20721"/>
                    <a:pt x="11334" y="20664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25CD88A8-4870-4CA2-B5A4-85AE45A8E4DC}"/>
                </a:ext>
              </a:extLst>
            </p:cNvPr>
            <p:cNvSpPr/>
            <p:nvPr/>
          </p:nvSpPr>
          <p:spPr>
            <a:xfrm>
              <a:off x="1609196" y="5487523"/>
              <a:ext cx="16973" cy="20664"/>
            </a:xfrm>
            <a:custGeom>
              <a:avLst/>
              <a:gdLst>
                <a:gd name="connsiteX0" fmla="*/ 2214 w 16973"/>
                <a:gd name="connsiteY0" fmla="*/ 20664 h 20664"/>
                <a:gd name="connsiteX1" fmla="*/ 2214 w 16973"/>
                <a:gd name="connsiteY1" fmla="*/ 20664 h 20664"/>
                <a:gd name="connsiteX2" fmla="*/ 2214 w 16973"/>
                <a:gd name="connsiteY2" fmla="*/ 14760 h 20664"/>
                <a:gd name="connsiteX3" fmla="*/ 2214 w 16973"/>
                <a:gd name="connsiteY3" fmla="*/ 14760 h 20664"/>
                <a:gd name="connsiteX4" fmla="*/ 8118 w 16973"/>
                <a:gd name="connsiteY4" fmla="*/ 14760 h 20664"/>
                <a:gd name="connsiteX5" fmla="*/ 8118 w 16973"/>
                <a:gd name="connsiteY5" fmla="*/ 14760 h 20664"/>
                <a:gd name="connsiteX6" fmla="*/ 8118 w 16973"/>
                <a:gd name="connsiteY6" fmla="*/ 5904 h 20664"/>
                <a:gd name="connsiteX7" fmla="*/ 8118 w 16973"/>
                <a:gd name="connsiteY7" fmla="*/ 5904 h 20664"/>
                <a:gd name="connsiteX8" fmla="*/ 8118 w 16973"/>
                <a:gd name="connsiteY8" fmla="*/ 10332 h 20664"/>
                <a:gd name="connsiteX9" fmla="*/ 8118 w 16973"/>
                <a:gd name="connsiteY9" fmla="*/ 10332 h 20664"/>
                <a:gd name="connsiteX10" fmla="*/ 8118 w 16973"/>
                <a:gd name="connsiteY10" fmla="*/ 5166 h 20664"/>
                <a:gd name="connsiteX11" fmla="*/ 8118 w 16973"/>
                <a:gd name="connsiteY11" fmla="*/ 5166 h 20664"/>
                <a:gd name="connsiteX12" fmla="*/ 16974 w 16973"/>
                <a:gd name="connsiteY12" fmla="*/ 5166 h 20664"/>
                <a:gd name="connsiteX13" fmla="*/ 16974 w 16973"/>
                <a:gd name="connsiteY13" fmla="*/ 5166 h 20664"/>
                <a:gd name="connsiteX14" fmla="*/ 16974 w 16973"/>
                <a:gd name="connsiteY14" fmla="*/ 0 h 20664"/>
                <a:gd name="connsiteX15" fmla="*/ 0 w 16973"/>
                <a:gd name="connsiteY15" fmla="*/ 0 h 20664"/>
                <a:gd name="connsiteX16" fmla="*/ 0 w 16973"/>
                <a:gd name="connsiteY16" fmla="*/ 0 h 20664"/>
                <a:gd name="connsiteX17" fmla="*/ 3690 w 16973"/>
                <a:gd name="connsiteY17" fmla="*/ 0 h 20664"/>
                <a:gd name="connsiteX18" fmla="*/ 3690 w 16973"/>
                <a:gd name="connsiteY18" fmla="*/ 14022 h 20664"/>
                <a:gd name="connsiteX19" fmla="*/ 3690 w 16973"/>
                <a:gd name="connsiteY19" fmla="*/ 14022 h 20664"/>
                <a:gd name="connsiteX20" fmla="*/ 3690 w 16973"/>
                <a:gd name="connsiteY20" fmla="*/ 20664 h 20664"/>
                <a:gd name="connsiteX21" fmla="*/ 13284 w 16973"/>
                <a:gd name="connsiteY21" fmla="*/ 20664 h 20664"/>
                <a:gd name="connsiteX22" fmla="*/ 13284 w 16973"/>
                <a:gd name="connsiteY22" fmla="*/ 11070 h 20664"/>
                <a:gd name="connsiteX23" fmla="*/ 13284 w 16973"/>
                <a:gd name="connsiteY23" fmla="*/ 11070 h 20664"/>
                <a:gd name="connsiteX24" fmla="*/ 2214 w 16973"/>
                <a:gd name="connsiteY24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973" h="20664">
                  <a:moveTo>
                    <a:pt x="2214" y="20664"/>
                  </a:moveTo>
                  <a:cubicBezTo>
                    <a:pt x="2214" y="20664"/>
                    <a:pt x="2214" y="20664"/>
                    <a:pt x="2214" y="20664"/>
                  </a:cubicBezTo>
                  <a:lnTo>
                    <a:pt x="2214" y="14760"/>
                  </a:lnTo>
                  <a:lnTo>
                    <a:pt x="2214" y="14760"/>
                  </a:lnTo>
                  <a:cubicBezTo>
                    <a:pt x="2214" y="14760"/>
                    <a:pt x="6642" y="14760"/>
                    <a:pt x="8118" y="14760"/>
                  </a:cubicBezTo>
                  <a:lnTo>
                    <a:pt x="8118" y="14760"/>
                  </a:lnTo>
                  <a:lnTo>
                    <a:pt x="8118" y="5904"/>
                  </a:lnTo>
                  <a:lnTo>
                    <a:pt x="8118" y="5904"/>
                  </a:lnTo>
                  <a:cubicBezTo>
                    <a:pt x="8118" y="5904"/>
                    <a:pt x="8118" y="9594"/>
                    <a:pt x="8118" y="10332"/>
                  </a:cubicBezTo>
                  <a:lnTo>
                    <a:pt x="8118" y="10332"/>
                  </a:lnTo>
                  <a:lnTo>
                    <a:pt x="8118" y="5166"/>
                  </a:lnTo>
                  <a:cubicBezTo>
                    <a:pt x="8118" y="5166"/>
                    <a:pt x="8118" y="5166"/>
                    <a:pt x="8118" y="5166"/>
                  </a:cubicBezTo>
                  <a:cubicBezTo>
                    <a:pt x="10974" y="4089"/>
                    <a:pt x="14118" y="4089"/>
                    <a:pt x="16974" y="5166"/>
                  </a:cubicBezTo>
                  <a:lnTo>
                    <a:pt x="16974" y="5166"/>
                  </a:lnTo>
                  <a:lnTo>
                    <a:pt x="1697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lnTo>
                    <a:pt x="3690" y="14022"/>
                  </a:lnTo>
                  <a:cubicBezTo>
                    <a:pt x="3690" y="14022"/>
                    <a:pt x="3690" y="14022"/>
                    <a:pt x="3690" y="14022"/>
                  </a:cubicBezTo>
                  <a:lnTo>
                    <a:pt x="3690" y="20664"/>
                  </a:lnTo>
                  <a:lnTo>
                    <a:pt x="13284" y="20664"/>
                  </a:lnTo>
                  <a:lnTo>
                    <a:pt x="13284" y="11070"/>
                  </a:lnTo>
                  <a:lnTo>
                    <a:pt x="13284" y="11070"/>
                  </a:lnTo>
                  <a:cubicBezTo>
                    <a:pt x="11690" y="16094"/>
                    <a:pt x="7417" y="19801"/>
                    <a:pt x="2214" y="20664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C5BCBA05-6E45-4692-878D-6E1F9D0A6C58}"/>
                </a:ext>
              </a:extLst>
            </p:cNvPr>
            <p:cNvSpPr/>
            <p:nvPr/>
          </p:nvSpPr>
          <p:spPr>
            <a:xfrm>
              <a:off x="1620265" y="5474239"/>
              <a:ext cx="24353" cy="17712"/>
            </a:xfrm>
            <a:custGeom>
              <a:avLst/>
              <a:gdLst>
                <a:gd name="connsiteX0" fmla="*/ 19926 w 24353"/>
                <a:gd name="connsiteY0" fmla="*/ 738 h 17712"/>
                <a:gd name="connsiteX1" fmla="*/ 19926 w 24353"/>
                <a:gd name="connsiteY1" fmla="*/ 738 h 17712"/>
                <a:gd name="connsiteX2" fmla="*/ 13284 w 24353"/>
                <a:gd name="connsiteY2" fmla="*/ 738 h 17712"/>
                <a:gd name="connsiteX3" fmla="*/ 13284 w 24353"/>
                <a:gd name="connsiteY3" fmla="*/ 738 h 17712"/>
                <a:gd name="connsiteX4" fmla="*/ 17712 w 24353"/>
                <a:gd name="connsiteY4" fmla="*/ 738 h 17712"/>
                <a:gd name="connsiteX5" fmla="*/ 22140 w 24353"/>
                <a:gd name="connsiteY5" fmla="*/ 9594 h 17712"/>
                <a:gd name="connsiteX6" fmla="*/ 6642 w 24353"/>
                <a:gd name="connsiteY6" fmla="*/ 0 h 17712"/>
                <a:gd name="connsiteX7" fmla="*/ 0 w 24353"/>
                <a:gd name="connsiteY7" fmla="*/ 0 h 17712"/>
                <a:gd name="connsiteX8" fmla="*/ 0 w 24353"/>
                <a:gd name="connsiteY8" fmla="*/ 0 h 17712"/>
                <a:gd name="connsiteX9" fmla="*/ 3690 w 24353"/>
                <a:gd name="connsiteY9" fmla="*/ 0 h 17712"/>
                <a:gd name="connsiteX10" fmla="*/ 8856 w 24353"/>
                <a:gd name="connsiteY10" fmla="*/ 12546 h 17712"/>
                <a:gd name="connsiteX11" fmla="*/ 8856 w 24353"/>
                <a:gd name="connsiteY11" fmla="*/ 17712 h 17712"/>
                <a:gd name="connsiteX12" fmla="*/ 8856 w 24353"/>
                <a:gd name="connsiteY12" fmla="*/ 17712 h 17712"/>
                <a:gd name="connsiteX13" fmla="*/ 16236 w 24353"/>
                <a:gd name="connsiteY13" fmla="*/ 17712 h 17712"/>
                <a:gd name="connsiteX14" fmla="*/ 16236 w 24353"/>
                <a:gd name="connsiteY14" fmla="*/ 17712 h 17712"/>
                <a:gd name="connsiteX15" fmla="*/ 11070 w 24353"/>
                <a:gd name="connsiteY15" fmla="*/ 17712 h 17712"/>
                <a:gd name="connsiteX16" fmla="*/ 6642 w 24353"/>
                <a:gd name="connsiteY16" fmla="*/ 7380 h 17712"/>
                <a:gd name="connsiteX17" fmla="*/ 24354 w 24353"/>
                <a:gd name="connsiteY17" fmla="*/ 17712 h 17712"/>
                <a:gd name="connsiteX18" fmla="*/ 24354 w 24353"/>
                <a:gd name="connsiteY18" fmla="*/ 17712 h 17712"/>
                <a:gd name="connsiteX19" fmla="*/ 17712 w 24353"/>
                <a:gd name="connsiteY19" fmla="*/ 2214 h 17712"/>
                <a:gd name="connsiteX20" fmla="*/ 19926 w 24353"/>
                <a:gd name="connsiteY20" fmla="*/ 73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353" h="17712">
                  <a:moveTo>
                    <a:pt x="19926" y="738"/>
                  </a:moveTo>
                  <a:lnTo>
                    <a:pt x="19926" y="738"/>
                  </a:lnTo>
                  <a:lnTo>
                    <a:pt x="13284" y="738"/>
                  </a:lnTo>
                  <a:lnTo>
                    <a:pt x="13284" y="738"/>
                  </a:lnTo>
                  <a:cubicBezTo>
                    <a:pt x="13284" y="738"/>
                    <a:pt x="16974" y="738"/>
                    <a:pt x="17712" y="738"/>
                  </a:cubicBezTo>
                  <a:lnTo>
                    <a:pt x="22140" y="9594"/>
                  </a:lnTo>
                  <a:lnTo>
                    <a:pt x="664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8856" y="12546"/>
                  </a:lnTo>
                  <a:cubicBezTo>
                    <a:pt x="8856" y="12546"/>
                    <a:pt x="8856" y="16236"/>
                    <a:pt x="8856" y="17712"/>
                  </a:cubicBezTo>
                  <a:lnTo>
                    <a:pt x="8856" y="17712"/>
                  </a:lnTo>
                  <a:lnTo>
                    <a:pt x="16236" y="17712"/>
                  </a:lnTo>
                  <a:lnTo>
                    <a:pt x="16236" y="17712"/>
                  </a:lnTo>
                  <a:cubicBezTo>
                    <a:pt x="16236" y="17712"/>
                    <a:pt x="12546" y="17712"/>
                    <a:pt x="11070" y="17712"/>
                  </a:cubicBezTo>
                  <a:lnTo>
                    <a:pt x="6642" y="7380"/>
                  </a:lnTo>
                  <a:lnTo>
                    <a:pt x="24354" y="17712"/>
                  </a:lnTo>
                  <a:lnTo>
                    <a:pt x="24354" y="17712"/>
                  </a:lnTo>
                  <a:lnTo>
                    <a:pt x="17712" y="2214"/>
                  </a:lnTo>
                  <a:cubicBezTo>
                    <a:pt x="17712" y="2214"/>
                    <a:pt x="16974" y="2952"/>
                    <a:pt x="19926" y="738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C6C17BCB-973C-402B-B0AE-012DE7315EAA}"/>
                </a:ext>
              </a:extLst>
            </p:cNvPr>
            <p:cNvSpPr/>
            <p:nvPr/>
          </p:nvSpPr>
          <p:spPr>
            <a:xfrm>
              <a:off x="1639422" y="5467505"/>
              <a:ext cx="20813" cy="25922"/>
            </a:xfrm>
            <a:custGeom>
              <a:avLst/>
              <a:gdLst>
                <a:gd name="connsiteX0" fmla="*/ 20695 w 20813"/>
                <a:gd name="connsiteY0" fmla="*/ 14115 h 25922"/>
                <a:gd name="connsiteX1" fmla="*/ 11101 w 20813"/>
                <a:gd name="connsiteY1" fmla="*/ 831 h 25922"/>
                <a:gd name="connsiteX2" fmla="*/ 19219 w 20813"/>
                <a:gd name="connsiteY2" fmla="*/ 831 h 25922"/>
                <a:gd name="connsiteX3" fmla="*/ 19219 w 20813"/>
                <a:gd name="connsiteY3" fmla="*/ 831 h 25922"/>
                <a:gd name="connsiteX4" fmla="*/ 14791 w 20813"/>
                <a:gd name="connsiteY4" fmla="*/ 831 h 25922"/>
                <a:gd name="connsiteX5" fmla="*/ 769 w 20813"/>
                <a:gd name="connsiteY5" fmla="*/ 10425 h 25922"/>
                <a:gd name="connsiteX6" fmla="*/ 769 w 20813"/>
                <a:gd name="connsiteY6" fmla="*/ 16329 h 25922"/>
                <a:gd name="connsiteX7" fmla="*/ 769 w 20813"/>
                <a:gd name="connsiteY7" fmla="*/ 16329 h 25922"/>
                <a:gd name="connsiteX8" fmla="*/ 769 w 20813"/>
                <a:gd name="connsiteY8" fmla="*/ 8211 h 25922"/>
                <a:gd name="connsiteX9" fmla="*/ 9625 w 20813"/>
                <a:gd name="connsiteY9" fmla="*/ 22233 h 25922"/>
                <a:gd name="connsiteX10" fmla="*/ 9625 w 20813"/>
                <a:gd name="connsiteY10" fmla="*/ 25923 h 25922"/>
                <a:gd name="connsiteX11" fmla="*/ 9625 w 20813"/>
                <a:gd name="connsiteY11" fmla="*/ 25923 h 25922"/>
                <a:gd name="connsiteX12" fmla="*/ 18481 w 20813"/>
                <a:gd name="connsiteY12" fmla="*/ 20019 h 25922"/>
                <a:gd name="connsiteX13" fmla="*/ 18481 w 20813"/>
                <a:gd name="connsiteY13" fmla="*/ 20019 h 25922"/>
                <a:gd name="connsiteX14" fmla="*/ 20695 w 20813"/>
                <a:gd name="connsiteY14" fmla="*/ 14115 h 2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13" h="25922">
                  <a:moveTo>
                    <a:pt x="20695" y="14115"/>
                  </a:moveTo>
                  <a:lnTo>
                    <a:pt x="11101" y="831"/>
                  </a:lnTo>
                  <a:cubicBezTo>
                    <a:pt x="13692" y="-277"/>
                    <a:pt x="16629" y="-277"/>
                    <a:pt x="19219" y="831"/>
                  </a:cubicBezTo>
                  <a:lnTo>
                    <a:pt x="19219" y="831"/>
                  </a:lnTo>
                  <a:lnTo>
                    <a:pt x="14791" y="831"/>
                  </a:lnTo>
                  <a:lnTo>
                    <a:pt x="769" y="10425"/>
                  </a:lnTo>
                  <a:lnTo>
                    <a:pt x="769" y="16329"/>
                  </a:lnTo>
                  <a:lnTo>
                    <a:pt x="769" y="16329"/>
                  </a:lnTo>
                  <a:cubicBezTo>
                    <a:pt x="-256" y="13721"/>
                    <a:pt x="-256" y="10819"/>
                    <a:pt x="769" y="8211"/>
                  </a:cubicBezTo>
                  <a:lnTo>
                    <a:pt x="9625" y="22233"/>
                  </a:lnTo>
                  <a:cubicBezTo>
                    <a:pt x="9625" y="22233"/>
                    <a:pt x="9625" y="22233"/>
                    <a:pt x="9625" y="25923"/>
                  </a:cubicBezTo>
                  <a:lnTo>
                    <a:pt x="9625" y="25923"/>
                  </a:lnTo>
                  <a:lnTo>
                    <a:pt x="18481" y="20019"/>
                  </a:lnTo>
                  <a:lnTo>
                    <a:pt x="18481" y="20019"/>
                  </a:lnTo>
                  <a:cubicBezTo>
                    <a:pt x="18481" y="20019"/>
                    <a:pt x="21433" y="16329"/>
                    <a:pt x="20695" y="14115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85617AF2-132F-4F59-AAE8-674E21241E10}"/>
                </a:ext>
              </a:extLst>
            </p:cNvPr>
            <p:cNvSpPr/>
            <p:nvPr/>
          </p:nvSpPr>
          <p:spPr>
            <a:xfrm>
              <a:off x="1662331" y="5453329"/>
              <a:ext cx="22878" cy="20172"/>
            </a:xfrm>
            <a:custGeom>
              <a:avLst/>
              <a:gdLst>
                <a:gd name="connsiteX0" fmla="*/ 17712 w 22878"/>
                <a:gd name="connsiteY0" fmla="*/ 9102 h 20172"/>
                <a:gd name="connsiteX1" fmla="*/ 17712 w 22878"/>
                <a:gd name="connsiteY1" fmla="*/ 9102 h 20172"/>
                <a:gd name="connsiteX2" fmla="*/ 17712 w 22878"/>
                <a:gd name="connsiteY2" fmla="*/ 9102 h 20172"/>
                <a:gd name="connsiteX3" fmla="*/ 17712 w 22878"/>
                <a:gd name="connsiteY3" fmla="*/ 984 h 20172"/>
                <a:gd name="connsiteX4" fmla="*/ 8856 w 22878"/>
                <a:gd name="connsiteY4" fmla="*/ 984 h 20172"/>
                <a:gd name="connsiteX5" fmla="*/ 0 w 22878"/>
                <a:gd name="connsiteY5" fmla="*/ 9840 h 20172"/>
                <a:gd name="connsiteX6" fmla="*/ 0 w 22878"/>
                <a:gd name="connsiteY6" fmla="*/ 9840 h 20172"/>
                <a:gd name="connsiteX7" fmla="*/ 3690 w 22878"/>
                <a:gd name="connsiteY7" fmla="*/ 9840 h 20172"/>
                <a:gd name="connsiteX8" fmla="*/ 13284 w 22878"/>
                <a:gd name="connsiteY8" fmla="*/ 20172 h 20172"/>
                <a:gd name="connsiteX9" fmla="*/ 13284 w 22878"/>
                <a:gd name="connsiteY9" fmla="*/ 20172 h 20172"/>
                <a:gd name="connsiteX10" fmla="*/ 13284 w 22878"/>
                <a:gd name="connsiteY10" fmla="*/ 20172 h 20172"/>
                <a:gd name="connsiteX11" fmla="*/ 20664 w 22878"/>
                <a:gd name="connsiteY11" fmla="*/ 12792 h 20172"/>
                <a:gd name="connsiteX12" fmla="*/ 20664 w 22878"/>
                <a:gd name="connsiteY12" fmla="*/ 12792 h 20172"/>
                <a:gd name="connsiteX13" fmla="*/ 16974 w 22878"/>
                <a:gd name="connsiteY13" fmla="*/ 12792 h 20172"/>
                <a:gd name="connsiteX14" fmla="*/ 12546 w 22878"/>
                <a:gd name="connsiteY14" fmla="*/ 7626 h 20172"/>
                <a:gd name="connsiteX15" fmla="*/ 17712 w 22878"/>
                <a:gd name="connsiteY15" fmla="*/ 7626 h 20172"/>
                <a:gd name="connsiteX16" fmla="*/ 21402 w 22878"/>
                <a:gd name="connsiteY16" fmla="*/ 7626 h 20172"/>
                <a:gd name="connsiteX17" fmla="*/ 21402 w 22878"/>
                <a:gd name="connsiteY17" fmla="*/ 7626 h 20172"/>
                <a:gd name="connsiteX18" fmla="*/ 22878 w 22878"/>
                <a:gd name="connsiteY18" fmla="*/ 9840 h 20172"/>
                <a:gd name="connsiteX19" fmla="*/ 22878 w 22878"/>
                <a:gd name="connsiteY19" fmla="*/ 9840 h 20172"/>
                <a:gd name="connsiteX20" fmla="*/ 17712 w 22878"/>
                <a:gd name="connsiteY20" fmla="*/ 9102 h 20172"/>
                <a:gd name="connsiteX21" fmla="*/ 6642 w 22878"/>
                <a:gd name="connsiteY21" fmla="*/ 9102 h 20172"/>
                <a:gd name="connsiteX22" fmla="*/ 6642 w 22878"/>
                <a:gd name="connsiteY22" fmla="*/ 9102 h 20172"/>
                <a:gd name="connsiteX23" fmla="*/ 2214 w 22878"/>
                <a:gd name="connsiteY23" fmla="*/ 4674 h 20172"/>
                <a:gd name="connsiteX24" fmla="*/ 2214 w 22878"/>
                <a:gd name="connsiteY24" fmla="*/ 4674 h 20172"/>
                <a:gd name="connsiteX25" fmla="*/ 8118 w 22878"/>
                <a:gd name="connsiteY25" fmla="*/ 4674 h 20172"/>
                <a:gd name="connsiteX26" fmla="*/ 6642 w 22878"/>
                <a:gd name="connsiteY26" fmla="*/ 10578 h 20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2878" h="20172">
                  <a:moveTo>
                    <a:pt x="17712" y="9102"/>
                  </a:moveTo>
                  <a:lnTo>
                    <a:pt x="17712" y="9102"/>
                  </a:lnTo>
                  <a:cubicBezTo>
                    <a:pt x="17712" y="9102"/>
                    <a:pt x="17712" y="9102"/>
                    <a:pt x="17712" y="9102"/>
                  </a:cubicBezTo>
                  <a:cubicBezTo>
                    <a:pt x="17712" y="9102"/>
                    <a:pt x="17712" y="3198"/>
                    <a:pt x="17712" y="984"/>
                  </a:cubicBezTo>
                  <a:cubicBezTo>
                    <a:pt x="17712" y="-1230"/>
                    <a:pt x="11808" y="984"/>
                    <a:pt x="8856" y="984"/>
                  </a:cubicBezTo>
                  <a:lnTo>
                    <a:pt x="0" y="9840"/>
                  </a:lnTo>
                  <a:lnTo>
                    <a:pt x="0" y="9840"/>
                  </a:lnTo>
                  <a:cubicBezTo>
                    <a:pt x="0" y="9840"/>
                    <a:pt x="0" y="9840"/>
                    <a:pt x="3690" y="9840"/>
                  </a:cubicBezTo>
                  <a:lnTo>
                    <a:pt x="13284" y="20172"/>
                  </a:lnTo>
                  <a:cubicBezTo>
                    <a:pt x="13284" y="20172"/>
                    <a:pt x="13284" y="20172"/>
                    <a:pt x="13284" y="20172"/>
                  </a:cubicBezTo>
                  <a:lnTo>
                    <a:pt x="13284" y="20172"/>
                  </a:lnTo>
                  <a:lnTo>
                    <a:pt x="20664" y="12792"/>
                  </a:lnTo>
                  <a:lnTo>
                    <a:pt x="20664" y="12792"/>
                  </a:lnTo>
                  <a:cubicBezTo>
                    <a:pt x="20664" y="12792"/>
                    <a:pt x="20664" y="12792"/>
                    <a:pt x="16974" y="12792"/>
                  </a:cubicBezTo>
                  <a:lnTo>
                    <a:pt x="12546" y="7626"/>
                  </a:lnTo>
                  <a:cubicBezTo>
                    <a:pt x="12546" y="7626"/>
                    <a:pt x="12546" y="7626"/>
                    <a:pt x="17712" y="7626"/>
                  </a:cubicBezTo>
                  <a:lnTo>
                    <a:pt x="21402" y="7626"/>
                  </a:lnTo>
                  <a:lnTo>
                    <a:pt x="21402" y="7626"/>
                  </a:lnTo>
                  <a:lnTo>
                    <a:pt x="22878" y="9840"/>
                  </a:lnTo>
                  <a:lnTo>
                    <a:pt x="22878" y="9840"/>
                  </a:lnTo>
                  <a:cubicBezTo>
                    <a:pt x="22878" y="9840"/>
                    <a:pt x="22878" y="9840"/>
                    <a:pt x="17712" y="9102"/>
                  </a:cubicBezTo>
                  <a:close/>
                  <a:moveTo>
                    <a:pt x="6642" y="9102"/>
                  </a:moveTo>
                  <a:lnTo>
                    <a:pt x="6642" y="9102"/>
                  </a:lnTo>
                  <a:lnTo>
                    <a:pt x="2214" y="4674"/>
                  </a:lnTo>
                  <a:cubicBezTo>
                    <a:pt x="2214" y="4674"/>
                    <a:pt x="2214" y="4674"/>
                    <a:pt x="2214" y="4674"/>
                  </a:cubicBezTo>
                  <a:cubicBezTo>
                    <a:pt x="2214" y="4674"/>
                    <a:pt x="6642" y="4674"/>
                    <a:pt x="8118" y="4674"/>
                  </a:cubicBezTo>
                  <a:cubicBezTo>
                    <a:pt x="9594" y="4674"/>
                    <a:pt x="10332" y="7626"/>
                    <a:pt x="6642" y="10578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EFE724E-F573-4CB9-9566-7AE72276BE13}"/>
                </a:ext>
              </a:extLst>
            </p:cNvPr>
            <p:cNvSpPr/>
            <p:nvPr/>
          </p:nvSpPr>
          <p:spPr>
            <a:xfrm>
              <a:off x="1677092" y="5434388"/>
              <a:ext cx="19306" cy="27305"/>
            </a:xfrm>
            <a:custGeom>
              <a:avLst/>
              <a:gdLst>
                <a:gd name="connsiteX0" fmla="*/ 17712 w 19306"/>
                <a:gd name="connsiteY0" fmla="*/ 8856 h 27305"/>
                <a:gd name="connsiteX1" fmla="*/ 0 w 19306"/>
                <a:gd name="connsiteY1" fmla="*/ 0 h 27305"/>
                <a:gd name="connsiteX2" fmla="*/ 0 w 19306"/>
                <a:gd name="connsiteY2" fmla="*/ 7380 h 27305"/>
                <a:gd name="connsiteX3" fmla="*/ 8856 w 19306"/>
                <a:gd name="connsiteY3" fmla="*/ 20664 h 27305"/>
                <a:gd name="connsiteX4" fmla="*/ 8856 w 19306"/>
                <a:gd name="connsiteY4" fmla="*/ 27306 h 27305"/>
                <a:gd name="connsiteX5" fmla="*/ 8856 w 19306"/>
                <a:gd name="connsiteY5" fmla="*/ 27306 h 27305"/>
                <a:gd name="connsiteX6" fmla="*/ 13284 w 19306"/>
                <a:gd name="connsiteY6" fmla="*/ 21402 h 27305"/>
                <a:gd name="connsiteX7" fmla="*/ 13284 w 19306"/>
                <a:gd name="connsiteY7" fmla="*/ 21402 h 27305"/>
                <a:gd name="connsiteX8" fmla="*/ 9594 w 19306"/>
                <a:gd name="connsiteY8" fmla="*/ 21402 h 27305"/>
                <a:gd name="connsiteX9" fmla="*/ 9594 w 19306"/>
                <a:gd name="connsiteY9" fmla="*/ 21402 h 27305"/>
                <a:gd name="connsiteX10" fmla="*/ 9594 w 19306"/>
                <a:gd name="connsiteY10" fmla="*/ 21402 h 27305"/>
                <a:gd name="connsiteX11" fmla="*/ 13284 w 19306"/>
                <a:gd name="connsiteY11" fmla="*/ 14760 h 27305"/>
                <a:gd name="connsiteX12" fmla="*/ 13284 w 19306"/>
                <a:gd name="connsiteY12" fmla="*/ 14760 h 27305"/>
                <a:gd name="connsiteX13" fmla="*/ 13284 w 19306"/>
                <a:gd name="connsiteY13" fmla="*/ 14760 h 27305"/>
                <a:gd name="connsiteX14" fmla="*/ 13284 w 19306"/>
                <a:gd name="connsiteY14" fmla="*/ 14760 h 27305"/>
                <a:gd name="connsiteX15" fmla="*/ 13284 w 19306"/>
                <a:gd name="connsiteY15" fmla="*/ 14760 h 27305"/>
                <a:gd name="connsiteX16" fmla="*/ 19188 w 19306"/>
                <a:gd name="connsiteY16" fmla="*/ 6642 h 27305"/>
                <a:gd name="connsiteX17" fmla="*/ 19188 w 19306"/>
                <a:gd name="connsiteY17" fmla="*/ 6642 h 27305"/>
                <a:gd name="connsiteX18" fmla="*/ 17712 w 19306"/>
                <a:gd name="connsiteY18" fmla="*/ 8856 h 27305"/>
                <a:gd name="connsiteX19" fmla="*/ 8118 w 19306"/>
                <a:gd name="connsiteY19" fmla="*/ 16974 h 27305"/>
                <a:gd name="connsiteX20" fmla="*/ 2214 w 19306"/>
                <a:gd name="connsiteY20" fmla="*/ 8856 h 27305"/>
                <a:gd name="connsiteX21" fmla="*/ 11070 w 19306"/>
                <a:gd name="connsiteY21" fmla="*/ 885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306" h="27305">
                  <a:moveTo>
                    <a:pt x="17712" y="8856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8856" y="20664"/>
                  </a:lnTo>
                  <a:cubicBezTo>
                    <a:pt x="9911" y="22753"/>
                    <a:pt x="9911" y="25217"/>
                    <a:pt x="8856" y="27306"/>
                  </a:cubicBezTo>
                  <a:lnTo>
                    <a:pt x="8856" y="27306"/>
                  </a:lnTo>
                  <a:lnTo>
                    <a:pt x="13284" y="21402"/>
                  </a:lnTo>
                  <a:lnTo>
                    <a:pt x="13284" y="21402"/>
                  </a:lnTo>
                  <a:cubicBezTo>
                    <a:pt x="13284" y="21402"/>
                    <a:pt x="13284" y="21402"/>
                    <a:pt x="9594" y="21402"/>
                  </a:cubicBezTo>
                  <a:cubicBezTo>
                    <a:pt x="5904" y="21402"/>
                    <a:pt x="9594" y="21402"/>
                    <a:pt x="9594" y="21402"/>
                  </a:cubicBezTo>
                  <a:lnTo>
                    <a:pt x="9594" y="21402"/>
                  </a:lnTo>
                  <a:lnTo>
                    <a:pt x="13284" y="14760"/>
                  </a:lnTo>
                  <a:lnTo>
                    <a:pt x="13284" y="14760"/>
                  </a:lnTo>
                  <a:cubicBezTo>
                    <a:pt x="13284" y="14760"/>
                    <a:pt x="13284" y="14760"/>
                    <a:pt x="13284" y="14760"/>
                  </a:cubicBezTo>
                  <a:cubicBezTo>
                    <a:pt x="13284" y="14760"/>
                    <a:pt x="13284" y="14760"/>
                    <a:pt x="13284" y="14760"/>
                  </a:cubicBezTo>
                  <a:lnTo>
                    <a:pt x="13284" y="14760"/>
                  </a:lnTo>
                  <a:lnTo>
                    <a:pt x="19188" y="6642"/>
                  </a:lnTo>
                  <a:lnTo>
                    <a:pt x="19188" y="6642"/>
                  </a:lnTo>
                  <a:cubicBezTo>
                    <a:pt x="19188" y="6642"/>
                    <a:pt x="19926" y="9594"/>
                    <a:pt x="17712" y="8856"/>
                  </a:cubicBezTo>
                  <a:close/>
                  <a:moveTo>
                    <a:pt x="8118" y="16974"/>
                  </a:moveTo>
                  <a:lnTo>
                    <a:pt x="2214" y="8856"/>
                  </a:lnTo>
                  <a:lnTo>
                    <a:pt x="11070" y="8856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F6A65FF6-E013-4CD1-9220-0F1C835189E3}"/>
                </a:ext>
              </a:extLst>
            </p:cNvPr>
            <p:cNvSpPr/>
            <p:nvPr/>
          </p:nvSpPr>
          <p:spPr>
            <a:xfrm>
              <a:off x="1685210" y="5421841"/>
              <a:ext cx="20663" cy="22877"/>
            </a:xfrm>
            <a:custGeom>
              <a:avLst/>
              <a:gdLst>
                <a:gd name="connsiteX0" fmla="*/ 18450 w 20663"/>
                <a:gd name="connsiteY0" fmla="*/ 0 h 22877"/>
                <a:gd name="connsiteX1" fmla="*/ 18450 w 20663"/>
                <a:gd name="connsiteY1" fmla="*/ 10332 h 22877"/>
                <a:gd name="connsiteX2" fmla="*/ 18450 w 20663"/>
                <a:gd name="connsiteY2" fmla="*/ 10332 h 22877"/>
                <a:gd name="connsiteX3" fmla="*/ 5904 w 20663"/>
                <a:gd name="connsiteY3" fmla="*/ 3690 h 22877"/>
                <a:gd name="connsiteX4" fmla="*/ 5904 w 20663"/>
                <a:gd name="connsiteY4" fmla="*/ 0 h 22877"/>
                <a:gd name="connsiteX5" fmla="*/ 5904 w 20663"/>
                <a:gd name="connsiteY5" fmla="*/ 0 h 22877"/>
                <a:gd name="connsiteX6" fmla="*/ 0 w 20663"/>
                <a:gd name="connsiteY6" fmla="*/ 12546 h 22877"/>
                <a:gd name="connsiteX7" fmla="*/ 0 w 20663"/>
                <a:gd name="connsiteY7" fmla="*/ 12546 h 22877"/>
                <a:gd name="connsiteX8" fmla="*/ 0 w 20663"/>
                <a:gd name="connsiteY8" fmla="*/ 12546 h 22877"/>
                <a:gd name="connsiteX9" fmla="*/ 12546 w 20663"/>
                <a:gd name="connsiteY9" fmla="*/ 18450 h 22877"/>
                <a:gd name="connsiteX10" fmla="*/ 12546 w 20663"/>
                <a:gd name="connsiteY10" fmla="*/ 22878 h 22877"/>
                <a:gd name="connsiteX11" fmla="*/ 12546 w 20663"/>
                <a:gd name="connsiteY11" fmla="*/ 22878 h 22877"/>
                <a:gd name="connsiteX12" fmla="*/ 20664 w 20663"/>
                <a:gd name="connsiteY12" fmla="*/ 7380 h 22877"/>
                <a:gd name="connsiteX13" fmla="*/ 16236 w 20663"/>
                <a:gd name="connsiteY13" fmla="*/ 2952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63" h="22877">
                  <a:moveTo>
                    <a:pt x="18450" y="0"/>
                  </a:moveTo>
                  <a:cubicBezTo>
                    <a:pt x="19933" y="3284"/>
                    <a:pt x="19933" y="7048"/>
                    <a:pt x="18450" y="10332"/>
                  </a:cubicBezTo>
                  <a:cubicBezTo>
                    <a:pt x="18450" y="10332"/>
                    <a:pt x="18450" y="10332"/>
                    <a:pt x="18450" y="10332"/>
                  </a:cubicBezTo>
                  <a:lnTo>
                    <a:pt x="5904" y="3690"/>
                  </a:lnTo>
                  <a:cubicBezTo>
                    <a:pt x="5904" y="3690"/>
                    <a:pt x="5904" y="3690"/>
                    <a:pt x="5904" y="0"/>
                  </a:cubicBezTo>
                  <a:lnTo>
                    <a:pt x="5904" y="0"/>
                  </a:lnTo>
                  <a:lnTo>
                    <a:pt x="0" y="12546"/>
                  </a:lnTo>
                  <a:lnTo>
                    <a:pt x="0" y="12546"/>
                  </a:lnTo>
                  <a:cubicBezTo>
                    <a:pt x="0" y="12546"/>
                    <a:pt x="0" y="12546"/>
                    <a:pt x="0" y="12546"/>
                  </a:cubicBezTo>
                  <a:lnTo>
                    <a:pt x="12546" y="18450"/>
                  </a:lnTo>
                  <a:cubicBezTo>
                    <a:pt x="12546" y="18450"/>
                    <a:pt x="12546" y="18450"/>
                    <a:pt x="12546" y="22878"/>
                  </a:cubicBezTo>
                  <a:lnTo>
                    <a:pt x="12546" y="22878"/>
                  </a:lnTo>
                  <a:lnTo>
                    <a:pt x="20664" y="7380"/>
                  </a:lnTo>
                  <a:lnTo>
                    <a:pt x="16236" y="2952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B658EE8F-D50D-4481-81F6-849EEEAD5F8F}"/>
                </a:ext>
              </a:extLst>
            </p:cNvPr>
            <p:cNvSpPr/>
            <p:nvPr/>
          </p:nvSpPr>
          <p:spPr>
            <a:xfrm>
              <a:off x="1707350" y="5412986"/>
              <a:ext cx="73800" cy="655"/>
            </a:xfrm>
            <a:custGeom>
              <a:avLst/>
              <a:gdLst>
                <a:gd name="connsiteX0" fmla="*/ 0 w 73800"/>
                <a:gd name="connsiteY0" fmla="*/ 0 h 655"/>
                <a:gd name="connsiteX1" fmla="*/ 0 w 73800"/>
                <a:gd name="connsiteY1" fmla="*/ 0 h 655"/>
                <a:gd name="connsiteX2" fmla="*/ 0 w 73800"/>
                <a:gd name="connsiteY2" fmla="*/ 0 h 655"/>
                <a:gd name="connsiteX3" fmla="*/ 0 w 73800"/>
                <a:gd name="connsiteY3" fmla="*/ 0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6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476"/>
                    <a:pt x="0" y="0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02EC0CE7-E9AE-4EA6-91B8-238C2FADF015}"/>
                </a:ext>
              </a:extLst>
            </p:cNvPr>
            <p:cNvSpPr/>
            <p:nvPr/>
          </p:nvSpPr>
          <p:spPr>
            <a:xfrm>
              <a:off x="1449296" y="5379038"/>
              <a:ext cx="22631" cy="22877"/>
            </a:xfrm>
            <a:custGeom>
              <a:avLst/>
              <a:gdLst>
                <a:gd name="connsiteX0" fmla="*/ 22632 w 22631"/>
                <a:gd name="connsiteY0" fmla="*/ 22878 h 22877"/>
                <a:gd name="connsiteX1" fmla="*/ 22632 w 22631"/>
                <a:gd name="connsiteY1" fmla="*/ 22878 h 22877"/>
                <a:gd name="connsiteX2" fmla="*/ 22632 w 22631"/>
                <a:gd name="connsiteY2" fmla="*/ 11808 h 22877"/>
                <a:gd name="connsiteX3" fmla="*/ 22632 w 22631"/>
                <a:gd name="connsiteY3" fmla="*/ 11808 h 22877"/>
                <a:gd name="connsiteX4" fmla="*/ 22632 w 22631"/>
                <a:gd name="connsiteY4" fmla="*/ 11808 h 22877"/>
                <a:gd name="connsiteX5" fmla="*/ 14514 w 22631"/>
                <a:gd name="connsiteY5" fmla="*/ 11808 h 22877"/>
                <a:gd name="connsiteX6" fmla="*/ 14514 w 22631"/>
                <a:gd name="connsiteY6" fmla="*/ 7380 h 22877"/>
                <a:gd name="connsiteX7" fmla="*/ 14514 w 22631"/>
                <a:gd name="connsiteY7" fmla="*/ 7380 h 22877"/>
                <a:gd name="connsiteX8" fmla="*/ 14514 w 22631"/>
                <a:gd name="connsiteY8" fmla="*/ 7380 h 22877"/>
                <a:gd name="connsiteX9" fmla="*/ 14514 w 22631"/>
                <a:gd name="connsiteY9" fmla="*/ 0 h 22877"/>
                <a:gd name="connsiteX10" fmla="*/ 14514 w 22631"/>
                <a:gd name="connsiteY10" fmla="*/ 0 h 22877"/>
                <a:gd name="connsiteX11" fmla="*/ 10824 w 22631"/>
                <a:gd name="connsiteY11" fmla="*/ 5166 h 22877"/>
                <a:gd name="connsiteX12" fmla="*/ 10824 w 22631"/>
                <a:gd name="connsiteY12" fmla="*/ 5166 h 22877"/>
                <a:gd name="connsiteX13" fmla="*/ 10824 w 22631"/>
                <a:gd name="connsiteY13" fmla="*/ 5166 h 22877"/>
                <a:gd name="connsiteX14" fmla="*/ 4920 w 22631"/>
                <a:gd name="connsiteY14" fmla="*/ 738 h 22877"/>
                <a:gd name="connsiteX15" fmla="*/ 492 w 22631"/>
                <a:gd name="connsiteY15" fmla="*/ 8118 h 22877"/>
                <a:gd name="connsiteX16" fmla="*/ 492 w 22631"/>
                <a:gd name="connsiteY16" fmla="*/ 20664 h 22877"/>
                <a:gd name="connsiteX17" fmla="*/ 492 w 22631"/>
                <a:gd name="connsiteY17" fmla="*/ 20664 h 22877"/>
                <a:gd name="connsiteX18" fmla="*/ 492 w 22631"/>
                <a:gd name="connsiteY18" fmla="*/ 20664 h 22877"/>
                <a:gd name="connsiteX19" fmla="*/ 14514 w 22631"/>
                <a:gd name="connsiteY19" fmla="*/ 20664 h 22877"/>
                <a:gd name="connsiteX20" fmla="*/ 22632 w 22631"/>
                <a:gd name="connsiteY20" fmla="*/ 22878 h 22877"/>
                <a:gd name="connsiteX21" fmla="*/ 4920 w 22631"/>
                <a:gd name="connsiteY21" fmla="*/ 17712 h 22877"/>
                <a:gd name="connsiteX22" fmla="*/ 4920 w 22631"/>
                <a:gd name="connsiteY22" fmla="*/ 17712 h 22877"/>
                <a:gd name="connsiteX23" fmla="*/ 8610 w 22631"/>
                <a:gd name="connsiteY23" fmla="*/ 12546 h 22877"/>
                <a:gd name="connsiteX24" fmla="*/ 13776 w 22631"/>
                <a:gd name="connsiteY24" fmla="*/ 17712 h 22877"/>
                <a:gd name="connsiteX25" fmla="*/ 4920 w 22631"/>
                <a:gd name="connsiteY25" fmla="*/ 17712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631" h="22877">
                  <a:moveTo>
                    <a:pt x="22632" y="22878"/>
                  </a:moveTo>
                  <a:lnTo>
                    <a:pt x="22632" y="22878"/>
                  </a:lnTo>
                  <a:lnTo>
                    <a:pt x="22632" y="11808"/>
                  </a:lnTo>
                  <a:lnTo>
                    <a:pt x="22632" y="11808"/>
                  </a:lnTo>
                  <a:cubicBezTo>
                    <a:pt x="22632" y="11808"/>
                    <a:pt x="22632" y="11808"/>
                    <a:pt x="22632" y="11808"/>
                  </a:cubicBezTo>
                  <a:lnTo>
                    <a:pt x="14514" y="11808"/>
                  </a:lnTo>
                  <a:cubicBezTo>
                    <a:pt x="14514" y="11808"/>
                    <a:pt x="14514" y="11808"/>
                    <a:pt x="14514" y="7380"/>
                  </a:cubicBezTo>
                  <a:lnTo>
                    <a:pt x="14514" y="7380"/>
                  </a:lnTo>
                  <a:lnTo>
                    <a:pt x="14514" y="7380"/>
                  </a:lnTo>
                  <a:lnTo>
                    <a:pt x="14514" y="0"/>
                  </a:lnTo>
                  <a:lnTo>
                    <a:pt x="14514" y="0"/>
                  </a:lnTo>
                  <a:cubicBezTo>
                    <a:pt x="14514" y="0"/>
                    <a:pt x="14514" y="0"/>
                    <a:pt x="10824" y="5166"/>
                  </a:cubicBezTo>
                  <a:lnTo>
                    <a:pt x="10824" y="5166"/>
                  </a:lnTo>
                  <a:lnTo>
                    <a:pt x="10824" y="5166"/>
                  </a:lnTo>
                  <a:cubicBezTo>
                    <a:pt x="10824" y="5166"/>
                    <a:pt x="10824" y="0"/>
                    <a:pt x="4920" y="738"/>
                  </a:cubicBezTo>
                  <a:cubicBezTo>
                    <a:pt x="-984" y="1476"/>
                    <a:pt x="-246" y="738"/>
                    <a:pt x="492" y="8118"/>
                  </a:cubicBezTo>
                  <a:lnTo>
                    <a:pt x="492" y="20664"/>
                  </a:lnTo>
                  <a:lnTo>
                    <a:pt x="492" y="20664"/>
                  </a:lnTo>
                  <a:cubicBezTo>
                    <a:pt x="492" y="20664"/>
                    <a:pt x="492" y="20664"/>
                    <a:pt x="492" y="20664"/>
                  </a:cubicBezTo>
                  <a:lnTo>
                    <a:pt x="14514" y="20664"/>
                  </a:lnTo>
                  <a:cubicBezTo>
                    <a:pt x="14514" y="20664"/>
                    <a:pt x="22632" y="20664"/>
                    <a:pt x="22632" y="22878"/>
                  </a:cubicBezTo>
                  <a:close/>
                  <a:moveTo>
                    <a:pt x="4920" y="17712"/>
                  </a:moveTo>
                  <a:cubicBezTo>
                    <a:pt x="4920" y="17712"/>
                    <a:pt x="4920" y="17712"/>
                    <a:pt x="4920" y="17712"/>
                  </a:cubicBezTo>
                  <a:cubicBezTo>
                    <a:pt x="4920" y="17712"/>
                    <a:pt x="4920" y="12546"/>
                    <a:pt x="8610" y="12546"/>
                  </a:cubicBezTo>
                  <a:cubicBezTo>
                    <a:pt x="12300" y="12546"/>
                    <a:pt x="13038" y="12546"/>
                    <a:pt x="13776" y="17712"/>
                  </a:cubicBezTo>
                  <a:lnTo>
                    <a:pt x="4920" y="17712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1ACB7C1F-5A96-48F5-B2D5-A8F76BE2C459}"/>
                </a:ext>
              </a:extLst>
            </p:cNvPr>
            <p:cNvSpPr/>
            <p:nvPr/>
          </p:nvSpPr>
          <p:spPr>
            <a:xfrm>
              <a:off x="1449050" y="5360588"/>
              <a:ext cx="19194" cy="17711"/>
            </a:xfrm>
            <a:custGeom>
              <a:avLst/>
              <a:gdLst>
                <a:gd name="connsiteX0" fmla="*/ 2952 w 19194"/>
                <a:gd name="connsiteY0" fmla="*/ 14760 h 17711"/>
                <a:gd name="connsiteX1" fmla="*/ 14760 w 19194"/>
                <a:gd name="connsiteY1" fmla="*/ 14760 h 17711"/>
                <a:gd name="connsiteX2" fmla="*/ 14760 w 19194"/>
                <a:gd name="connsiteY2" fmla="*/ 14760 h 17711"/>
                <a:gd name="connsiteX3" fmla="*/ 14760 w 19194"/>
                <a:gd name="connsiteY3" fmla="*/ 14760 h 17711"/>
                <a:gd name="connsiteX4" fmla="*/ 14760 w 19194"/>
                <a:gd name="connsiteY4" fmla="*/ 0 h 17711"/>
                <a:gd name="connsiteX5" fmla="*/ 14760 w 19194"/>
                <a:gd name="connsiteY5" fmla="*/ 0 h 17711"/>
                <a:gd name="connsiteX6" fmla="*/ 14760 w 19194"/>
                <a:gd name="connsiteY6" fmla="*/ 0 h 17711"/>
                <a:gd name="connsiteX7" fmla="*/ 19188 w 19194"/>
                <a:gd name="connsiteY7" fmla="*/ 8856 h 17711"/>
                <a:gd name="connsiteX8" fmla="*/ 19188 w 19194"/>
                <a:gd name="connsiteY8" fmla="*/ 8856 h 17711"/>
                <a:gd name="connsiteX9" fmla="*/ 14760 w 19194"/>
                <a:gd name="connsiteY9" fmla="*/ 8856 h 17711"/>
                <a:gd name="connsiteX10" fmla="*/ 18450 w 19194"/>
                <a:gd name="connsiteY10" fmla="*/ 3690 h 17711"/>
                <a:gd name="connsiteX11" fmla="*/ 6642 w 19194"/>
                <a:gd name="connsiteY11" fmla="*/ 3690 h 17711"/>
                <a:gd name="connsiteX12" fmla="*/ 6642 w 19194"/>
                <a:gd name="connsiteY12" fmla="*/ 3690 h 17711"/>
                <a:gd name="connsiteX13" fmla="*/ 6642 w 19194"/>
                <a:gd name="connsiteY13" fmla="*/ 8856 h 17711"/>
                <a:gd name="connsiteX14" fmla="*/ 3690 w 19194"/>
                <a:gd name="connsiteY14" fmla="*/ 8856 h 17711"/>
                <a:gd name="connsiteX15" fmla="*/ 3690 w 19194"/>
                <a:gd name="connsiteY15" fmla="*/ 8856 h 17711"/>
                <a:gd name="connsiteX16" fmla="*/ 5904 w 19194"/>
                <a:gd name="connsiteY16" fmla="*/ 0 h 17711"/>
                <a:gd name="connsiteX17" fmla="*/ 5904 w 19194"/>
                <a:gd name="connsiteY17" fmla="*/ 0 h 17711"/>
                <a:gd name="connsiteX18" fmla="*/ 0 w 19194"/>
                <a:gd name="connsiteY18" fmla="*/ 0 h 17711"/>
                <a:gd name="connsiteX19" fmla="*/ 0 w 19194"/>
                <a:gd name="connsiteY19" fmla="*/ 17712 h 17711"/>
                <a:gd name="connsiteX20" fmla="*/ 0 w 19194"/>
                <a:gd name="connsiteY20" fmla="*/ 17712 h 17711"/>
                <a:gd name="connsiteX21" fmla="*/ 2952 w 19194"/>
                <a:gd name="connsiteY21" fmla="*/ 1476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94" h="17711">
                  <a:moveTo>
                    <a:pt x="2952" y="14760"/>
                  </a:moveTo>
                  <a:lnTo>
                    <a:pt x="14760" y="14760"/>
                  </a:lnTo>
                  <a:cubicBezTo>
                    <a:pt x="14760" y="14760"/>
                    <a:pt x="14760" y="14760"/>
                    <a:pt x="14760" y="14760"/>
                  </a:cubicBezTo>
                  <a:lnTo>
                    <a:pt x="14760" y="1476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7646" y="2007"/>
                    <a:pt x="19315" y="5343"/>
                    <a:pt x="19188" y="8856"/>
                  </a:cubicBezTo>
                  <a:cubicBezTo>
                    <a:pt x="19188" y="8856"/>
                    <a:pt x="19188" y="8856"/>
                    <a:pt x="19188" y="8856"/>
                  </a:cubicBezTo>
                  <a:lnTo>
                    <a:pt x="14760" y="8856"/>
                  </a:lnTo>
                  <a:cubicBezTo>
                    <a:pt x="14760" y="8856"/>
                    <a:pt x="14760" y="4428"/>
                    <a:pt x="18450" y="3690"/>
                  </a:cubicBezTo>
                  <a:lnTo>
                    <a:pt x="6642" y="3690"/>
                  </a:lnTo>
                  <a:lnTo>
                    <a:pt x="6642" y="3690"/>
                  </a:lnTo>
                  <a:cubicBezTo>
                    <a:pt x="6642" y="3690"/>
                    <a:pt x="6642" y="3690"/>
                    <a:pt x="6642" y="8856"/>
                  </a:cubicBezTo>
                  <a:lnTo>
                    <a:pt x="3690" y="8856"/>
                  </a:lnTo>
                  <a:cubicBezTo>
                    <a:pt x="3690" y="8856"/>
                    <a:pt x="3690" y="8856"/>
                    <a:pt x="3690" y="8856"/>
                  </a:cubicBezTo>
                  <a:cubicBezTo>
                    <a:pt x="3013" y="5720"/>
                    <a:pt x="3831" y="2448"/>
                    <a:pt x="5904" y="0"/>
                  </a:cubicBezTo>
                  <a:lnTo>
                    <a:pt x="5904" y="0"/>
                  </a:lnTo>
                  <a:lnTo>
                    <a:pt x="0" y="0"/>
                  </a:lnTo>
                  <a:lnTo>
                    <a:pt x="0" y="17712"/>
                  </a:lnTo>
                  <a:lnTo>
                    <a:pt x="0" y="17712"/>
                  </a:lnTo>
                  <a:cubicBezTo>
                    <a:pt x="0" y="17712"/>
                    <a:pt x="738" y="14760"/>
                    <a:pt x="2952" y="14760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90151665-98E6-4C2D-9243-0A83F9A38B0C}"/>
                </a:ext>
              </a:extLst>
            </p:cNvPr>
            <p:cNvSpPr/>
            <p:nvPr/>
          </p:nvSpPr>
          <p:spPr>
            <a:xfrm>
              <a:off x="1452740" y="5337484"/>
              <a:ext cx="14759" cy="17937"/>
            </a:xfrm>
            <a:custGeom>
              <a:avLst/>
              <a:gdLst>
                <a:gd name="connsiteX0" fmla="*/ 1476 w 14759"/>
                <a:gd name="connsiteY0" fmla="*/ 13509 h 17937"/>
                <a:gd name="connsiteX1" fmla="*/ 14760 w 14759"/>
                <a:gd name="connsiteY1" fmla="*/ 13509 h 17937"/>
                <a:gd name="connsiteX2" fmla="*/ 14760 w 14759"/>
                <a:gd name="connsiteY2" fmla="*/ 13509 h 17937"/>
                <a:gd name="connsiteX3" fmla="*/ 14760 w 14759"/>
                <a:gd name="connsiteY3" fmla="*/ 13509 h 17937"/>
                <a:gd name="connsiteX4" fmla="*/ 14760 w 14759"/>
                <a:gd name="connsiteY4" fmla="*/ 3177 h 17937"/>
                <a:gd name="connsiteX5" fmla="*/ 14760 w 14759"/>
                <a:gd name="connsiteY5" fmla="*/ 3177 h 17937"/>
                <a:gd name="connsiteX6" fmla="*/ 14760 w 14759"/>
                <a:gd name="connsiteY6" fmla="*/ 3177 h 17937"/>
                <a:gd name="connsiteX7" fmla="*/ 11070 w 14759"/>
                <a:gd name="connsiteY7" fmla="*/ 10557 h 17937"/>
                <a:gd name="connsiteX8" fmla="*/ 11070 w 14759"/>
                <a:gd name="connsiteY8" fmla="*/ 10557 h 17937"/>
                <a:gd name="connsiteX9" fmla="*/ 7380 w 14759"/>
                <a:gd name="connsiteY9" fmla="*/ 225 h 17937"/>
                <a:gd name="connsiteX10" fmla="*/ 0 w 14759"/>
                <a:gd name="connsiteY10" fmla="*/ 7605 h 17937"/>
                <a:gd name="connsiteX11" fmla="*/ 0 w 14759"/>
                <a:gd name="connsiteY11" fmla="*/ 17937 h 17937"/>
                <a:gd name="connsiteX12" fmla="*/ 0 w 14759"/>
                <a:gd name="connsiteY12" fmla="*/ 17937 h 17937"/>
                <a:gd name="connsiteX13" fmla="*/ 1476 w 14759"/>
                <a:gd name="connsiteY13" fmla="*/ 13509 h 17937"/>
                <a:gd name="connsiteX14" fmla="*/ 1476 w 14759"/>
                <a:gd name="connsiteY14" fmla="*/ 6129 h 17937"/>
                <a:gd name="connsiteX15" fmla="*/ 6642 w 14759"/>
                <a:gd name="connsiteY15" fmla="*/ 6129 h 17937"/>
                <a:gd name="connsiteX16" fmla="*/ 10332 w 14759"/>
                <a:gd name="connsiteY16" fmla="*/ 12771 h 17937"/>
                <a:gd name="connsiteX17" fmla="*/ 10332 w 14759"/>
                <a:gd name="connsiteY17" fmla="*/ 12771 h 17937"/>
                <a:gd name="connsiteX18" fmla="*/ 4428 w 14759"/>
                <a:gd name="connsiteY18" fmla="*/ 12771 h 17937"/>
                <a:gd name="connsiteX19" fmla="*/ 738 w 14759"/>
                <a:gd name="connsiteY19" fmla="*/ 6129 h 17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59" h="17937">
                  <a:moveTo>
                    <a:pt x="1476" y="13509"/>
                  </a:moveTo>
                  <a:lnTo>
                    <a:pt x="14760" y="13509"/>
                  </a:lnTo>
                  <a:cubicBezTo>
                    <a:pt x="14760" y="13509"/>
                    <a:pt x="14760" y="13509"/>
                    <a:pt x="14760" y="13509"/>
                  </a:cubicBezTo>
                  <a:lnTo>
                    <a:pt x="14760" y="13509"/>
                  </a:lnTo>
                  <a:lnTo>
                    <a:pt x="14760" y="3177"/>
                  </a:lnTo>
                  <a:lnTo>
                    <a:pt x="14760" y="3177"/>
                  </a:lnTo>
                  <a:cubicBezTo>
                    <a:pt x="14760" y="3177"/>
                    <a:pt x="14760" y="3177"/>
                    <a:pt x="14760" y="3177"/>
                  </a:cubicBezTo>
                  <a:lnTo>
                    <a:pt x="11070" y="10557"/>
                  </a:lnTo>
                  <a:lnTo>
                    <a:pt x="11070" y="10557"/>
                  </a:lnTo>
                  <a:cubicBezTo>
                    <a:pt x="11070" y="10557"/>
                    <a:pt x="11070" y="963"/>
                    <a:pt x="7380" y="225"/>
                  </a:cubicBezTo>
                  <a:cubicBezTo>
                    <a:pt x="3690" y="-513"/>
                    <a:pt x="1476" y="225"/>
                    <a:pt x="0" y="7605"/>
                  </a:cubicBezTo>
                  <a:lnTo>
                    <a:pt x="0" y="17937"/>
                  </a:lnTo>
                  <a:lnTo>
                    <a:pt x="0" y="17937"/>
                  </a:lnTo>
                  <a:lnTo>
                    <a:pt x="1476" y="13509"/>
                  </a:lnTo>
                  <a:close/>
                  <a:moveTo>
                    <a:pt x="1476" y="6129"/>
                  </a:moveTo>
                  <a:cubicBezTo>
                    <a:pt x="1476" y="6129"/>
                    <a:pt x="1476" y="6129"/>
                    <a:pt x="6642" y="6129"/>
                  </a:cubicBezTo>
                  <a:cubicBezTo>
                    <a:pt x="11808" y="6129"/>
                    <a:pt x="11070" y="6129"/>
                    <a:pt x="10332" y="12771"/>
                  </a:cubicBezTo>
                  <a:lnTo>
                    <a:pt x="10332" y="12771"/>
                  </a:lnTo>
                  <a:lnTo>
                    <a:pt x="4428" y="12771"/>
                  </a:lnTo>
                  <a:cubicBezTo>
                    <a:pt x="4428" y="12771"/>
                    <a:pt x="0" y="8343"/>
                    <a:pt x="738" y="6129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B0A4F1E5-FB6F-4FCA-9B66-375F0C07ED6A}"/>
                </a:ext>
              </a:extLst>
            </p:cNvPr>
            <p:cNvSpPr/>
            <p:nvPr/>
          </p:nvSpPr>
          <p:spPr>
            <a:xfrm>
              <a:off x="1458930" y="5315569"/>
              <a:ext cx="21246" cy="20664"/>
            </a:xfrm>
            <a:custGeom>
              <a:avLst/>
              <a:gdLst>
                <a:gd name="connsiteX0" fmla="*/ 452 w 21246"/>
                <a:gd name="connsiteY0" fmla="*/ 15498 h 20664"/>
                <a:gd name="connsiteX1" fmla="*/ 10046 w 21246"/>
                <a:gd name="connsiteY1" fmla="*/ 19926 h 20664"/>
                <a:gd name="connsiteX2" fmla="*/ 20378 w 21246"/>
                <a:gd name="connsiteY2" fmla="*/ 14022 h 20664"/>
                <a:gd name="connsiteX3" fmla="*/ 15950 w 21246"/>
                <a:gd name="connsiteY3" fmla="*/ 3690 h 20664"/>
                <a:gd name="connsiteX4" fmla="*/ 4880 w 21246"/>
                <a:gd name="connsiteY4" fmla="*/ 0 h 20664"/>
                <a:gd name="connsiteX5" fmla="*/ 4880 w 21246"/>
                <a:gd name="connsiteY5" fmla="*/ 0 h 20664"/>
                <a:gd name="connsiteX6" fmla="*/ 4880 w 21246"/>
                <a:gd name="connsiteY6" fmla="*/ 0 h 20664"/>
                <a:gd name="connsiteX7" fmla="*/ 4880 w 21246"/>
                <a:gd name="connsiteY7" fmla="*/ 7380 h 20664"/>
                <a:gd name="connsiteX8" fmla="*/ 4880 w 21246"/>
                <a:gd name="connsiteY8" fmla="*/ 7380 h 20664"/>
                <a:gd name="connsiteX9" fmla="*/ 4880 w 21246"/>
                <a:gd name="connsiteY9" fmla="*/ 7380 h 20664"/>
                <a:gd name="connsiteX10" fmla="*/ 14474 w 21246"/>
                <a:gd name="connsiteY10" fmla="*/ 7380 h 20664"/>
                <a:gd name="connsiteX11" fmla="*/ 18902 w 21246"/>
                <a:gd name="connsiteY11" fmla="*/ 15498 h 20664"/>
                <a:gd name="connsiteX12" fmla="*/ 10784 w 21246"/>
                <a:gd name="connsiteY12" fmla="*/ 15498 h 20664"/>
                <a:gd name="connsiteX13" fmla="*/ 4880 w 21246"/>
                <a:gd name="connsiteY13" fmla="*/ 11070 h 20664"/>
                <a:gd name="connsiteX14" fmla="*/ 4880 w 21246"/>
                <a:gd name="connsiteY14" fmla="*/ 11070 h 20664"/>
                <a:gd name="connsiteX15" fmla="*/ 4880 w 21246"/>
                <a:gd name="connsiteY15" fmla="*/ 11070 h 20664"/>
                <a:gd name="connsiteX16" fmla="*/ 4880 w 21246"/>
                <a:gd name="connsiteY16" fmla="*/ 20664 h 20664"/>
                <a:gd name="connsiteX17" fmla="*/ 4880 w 21246"/>
                <a:gd name="connsiteY17" fmla="*/ 20664 h 20664"/>
                <a:gd name="connsiteX18" fmla="*/ 452 w 21246"/>
                <a:gd name="connsiteY18" fmla="*/ 15498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246" h="20664">
                  <a:moveTo>
                    <a:pt x="452" y="15498"/>
                  </a:moveTo>
                  <a:lnTo>
                    <a:pt x="10046" y="19926"/>
                  </a:lnTo>
                  <a:cubicBezTo>
                    <a:pt x="14474" y="19926"/>
                    <a:pt x="18164" y="19926"/>
                    <a:pt x="20378" y="14022"/>
                  </a:cubicBezTo>
                  <a:cubicBezTo>
                    <a:pt x="22592" y="8118"/>
                    <a:pt x="20378" y="5904"/>
                    <a:pt x="15950" y="3690"/>
                  </a:cubicBezTo>
                  <a:lnTo>
                    <a:pt x="4880" y="0"/>
                  </a:lnTo>
                  <a:cubicBezTo>
                    <a:pt x="4880" y="0"/>
                    <a:pt x="4880" y="0"/>
                    <a:pt x="4880" y="0"/>
                  </a:cubicBezTo>
                  <a:lnTo>
                    <a:pt x="4880" y="0"/>
                  </a:lnTo>
                  <a:lnTo>
                    <a:pt x="4880" y="7380"/>
                  </a:lnTo>
                  <a:lnTo>
                    <a:pt x="4880" y="7380"/>
                  </a:lnTo>
                  <a:cubicBezTo>
                    <a:pt x="4880" y="7380"/>
                    <a:pt x="4880" y="7380"/>
                    <a:pt x="4880" y="7380"/>
                  </a:cubicBezTo>
                  <a:lnTo>
                    <a:pt x="14474" y="7380"/>
                  </a:lnTo>
                  <a:cubicBezTo>
                    <a:pt x="14474" y="7380"/>
                    <a:pt x="20378" y="7380"/>
                    <a:pt x="18902" y="15498"/>
                  </a:cubicBezTo>
                  <a:cubicBezTo>
                    <a:pt x="17426" y="23616"/>
                    <a:pt x="18902" y="15498"/>
                    <a:pt x="10784" y="15498"/>
                  </a:cubicBezTo>
                  <a:lnTo>
                    <a:pt x="4880" y="11070"/>
                  </a:lnTo>
                  <a:cubicBezTo>
                    <a:pt x="4880" y="11070"/>
                    <a:pt x="4880" y="11070"/>
                    <a:pt x="4880" y="11070"/>
                  </a:cubicBezTo>
                  <a:lnTo>
                    <a:pt x="4880" y="11070"/>
                  </a:lnTo>
                  <a:lnTo>
                    <a:pt x="4880" y="20664"/>
                  </a:lnTo>
                  <a:lnTo>
                    <a:pt x="4880" y="20664"/>
                  </a:lnTo>
                  <a:cubicBezTo>
                    <a:pt x="4880" y="20664"/>
                    <a:pt x="-1762" y="14760"/>
                    <a:pt x="452" y="15498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8077BF3-1576-4025-979C-D29276C70E11}"/>
                </a:ext>
              </a:extLst>
            </p:cNvPr>
            <p:cNvSpPr/>
            <p:nvPr/>
          </p:nvSpPr>
          <p:spPr>
            <a:xfrm>
              <a:off x="1463810" y="5288263"/>
              <a:ext cx="23615" cy="28044"/>
            </a:xfrm>
            <a:custGeom>
              <a:avLst/>
              <a:gdLst>
                <a:gd name="connsiteX0" fmla="*/ 5166 w 23615"/>
                <a:gd name="connsiteY0" fmla="*/ 20664 h 28044"/>
                <a:gd name="connsiteX1" fmla="*/ 16974 w 23615"/>
                <a:gd name="connsiteY1" fmla="*/ 28044 h 28044"/>
                <a:gd name="connsiteX2" fmla="*/ 16974 w 23615"/>
                <a:gd name="connsiteY2" fmla="*/ 28044 h 28044"/>
                <a:gd name="connsiteX3" fmla="*/ 16974 w 23615"/>
                <a:gd name="connsiteY3" fmla="*/ 28044 h 28044"/>
                <a:gd name="connsiteX4" fmla="*/ 23616 w 23615"/>
                <a:gd name="connsiteY4" fmla="*/ 17712 h 28044"/>
                <a:gd name="connsiteX5" fmla="*/ 23616 w 23615"/>
                <a:gd name="connsiteY5" fmla="*/ 7380 h 28044"/>
                <a:gd name="connsiteX6" fmla="*/ 15498 w 23615"/>
                <a:gd name="connsiteY6" fmla="*/ 7380 h 28044"/>
                <a:gd name="connsiteX7" fmla="*/ 15498 w 23615"/>
                <a:gd name="connsiteY7" fmla="*/ 7380 h 28044"/>
                <a:gd name="connsiteX8" fmla="*/ 15498 w 23615"/>
                <a:gd name="connsiteY8" fmla="*/ 0 h 28044"/>
                <a:gd name="connsiteX9" fmla="*/ 6642 w 23615"/>
                <a:gd name="connsiteY9" fmla="*/ 5166 h 28044"/>
                <a:gd name="connsiteX10" fmla="*/ 0 w 23615"/>
                <a:gd name="connsiteY10" fmla="*/ 20664 h 28044"/>
                <a:gd name="connsiteX11" fmla="*/ 0 w 23615"/>
                <a:gd name="connsiteY11" fmla="*/ 20664 h 28044"/>
                <a:gd name="connsiteX12" fmla="*/ 5166 w 23615"/>
                <a:gd name="connsiteY12" fmla="*/ 20664 h 28044"/>
                <a:gd name="connsiteX13" fmla="*/ 21402 w 23615"/>
                <a:gd name="connsiteY13" fmla="*/ 16236 h 28044"/>
                <a:gd name="connsiteX14" fmla="*/ 21794 w 23615"/>
                <a:gd name="connsiteY14" fmla="*/ 22486 h 28044"/>
                <a:gd name="connsiteX15" fmla="*/ 21402 w 23615"/>
                <a:gd name="connsiteY15" fmla="*/ 22878 h 28044"/>
                <a:gd name="connsiteX16" fmla="*/ 16974 w 23615"/>
                <a:gd name="connsiteY16" fmla="*/ 22878 h 28044"/>
                <a:gd name="connsiteX17" fmla="*/ 11808 w 23615"/>
                <a:gd name="connsiteY17" fmla="*/ 22878 h 28044"/>
                <a:gd name="connsiteX18" fmla="*/ 11808 w 23615"/>
                <a:gd name="connsiteY18" fmla="*/ 22878 h 28044"/>
                <a:gd name="connsiteX19" fmla="*/ 21402 w 23615"/>
                <a:gd name="connsiteY19" fmla="*/ 16236 h 28044"/>
                <a:gd name="connsiteX20" fmla="*/ 6642 w 23615"/>
                <a:gd name="connsiteY20" fmla="*/ 16236 h 28044"/>
                <a:gd name="connsiteX21" fmla="*/ 12546 w 23615"/>
                <a:gd name="connsiteY21" fmla="*/ 16236 h 28044"/>
                <a:gd name="connsiteX22" fmla="*/ 12546 w 23615"/>
                <a:gd name="connsiteY22" fmla="*/ 23616 h 28044"/>
                <a:gd name="connsiteX23" fmla="*/ 12546 w 23615"/>
                <a:gd name="connsiteY23" fmla="*/ 23616 h 28044"/>
                <a:gd name="connsiteX24" fmla="*/ 7380 w 23615"/>
                <a:gd name="connsiteY24" fmla="*/ 23616 h 28044"/>
                <a:gd name="connsiteX25" fmla="*/ 7380 w 23615"/>
                <a:gd name="connsiteY25" fmla="*/ 23616 h 28044"/>
                <a:gd name="connsiteX26" fmla="*/ 6642 w 23615"/>
                <a:gd name="connsiteY26" fmla="*/ 1328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3615" h="28044">
                  <a:moveTo>
                    <a:pt x="5166" y="20664"/>
                  </a:moveTo>
                  <a:lnTo>
                    <a:pt x="16974" y="28044"/>
                  </a:lnTo>
                  <a:cubicBezTo>
                    <a:pt x="16974" y="28044"/>
                    <a:pt x="16974" y="28044"/>
                    <a:pt x="16974" y="28044"/>
                  </a:cubicBezTo>
                  <a:lnTo>
                    <a:pt x="16974" y="28044"/>
                  </a:lnTo>
                  <a:lnTo>
                    <a:pt x="23616" y="17712"/>
                  </a:lnTo>
                  <a:cubicBezTo>
                    <a:pt x="23616" y="12546"/>
                    <a:pt x="23616" y="9594"/>
                    <a:pt x="23616" y="7380"/>
                  </a:cubicBezTo>
                  <a:cubicBezTo>
                    <a:pt x="23616" y="5166"/>
                    <a:pt x="17712" y="7380"/>
                    <a:pt x="15498" y="7380"/>
                  </a:cubicBezTo>
                  <a:lnTo>
                    <a:pt x="15498" y="7380"/>
                  </a:lnTo>
                  <a:cubicBezTo>
                    <a:pt x="17225" y="5223"/>
                    <a:pt x="17225" y="2157"/>
                    <a:pt x="15498" y="0"/>
                  </a:cubicBezTo>
                  <a:cubicBezTo>
                    <a:pt x="15498" y="0"/>
                    <a:pt x="11070" y="0"/>
                    <a:pt x="6642" y="5166"/>
                  </a:cubicBezTo>
                  <a:lnTo>
                    <a:pt x="0" y="20664"/>
                  </a:lnTo>
                  <a:lnTo>
                    <a:pt x="0" y="20664"/>
                  </a:lnTo>
                  <a:cubicBezTo>
                    <a:pt x="0" y="20664"/>
                    <a:pt x="0" y="19188"/>
                    <a:pt x="5166" y="20664"/>
                  </a:cubicBezTo>
                  <a:close/>
                  <a:moveTo>
                    <a:pt x="21402" y="16236"/>
                  </a:moveTo>
                  <a:cubicBezTo>
                    <a:pt x="23236" y="17854"/>
                    <a:pt x="23412" y="20651"/>
                    <a:pt x="21794" y="22486"/>
                  </a:cubicBezTo>
                  <a:cubicBezTo>
                    <a:pt x="21672" y="22625"/>
                    <a:pt x="21541" y="22755"/>
                    <a:pt x="21402" y="22878"/>
                  </a:cubicBezTo>
                  <a:cubicBezTo>
                    <a:pt x="21402" y="22878"/>
                    <a:pt x="21402" y="22878"/>
                    <a:pt x="16974" y="22878"/>
                  </a:cubicBezTo>
                  <a:lnTo>
                    <a:pt x="11808" y="22878"/>
                  </a:lnTo>
                  <a:lnTo>
                    <a:pt x="11808" y="22878"/>
                  </a:lnTo>
                  <a:cubicBezTo>
                    <a:pt x="16974" y="14022"/>
                    <a:pt x="19188" y="14760"/>
                    <a:pt x="21402" y="16236"/>
                  </a:cubicBezTo>
                  <a:close/>
                  <a:moveTo>
                    <a:pt x="6642" y="16236"/>
                  </a:moveTo>
                  <a:cubicBezTo>
                    <a:pt x="6642" y="16236"/>
                    <a:pt x="6642" y="16236"/>
                    <a:pt x="12546" y="16236"/>
                  </a:cubicBezTo>
                  <a:cubicBezTo>
                    <a:pt x="18450" y="16236"/>
                    <a:pt x="12546" y="16236"/>
                    <a:pt x="12546" y="23616"/>
                  </a:cubicBezTo>
                  <a:lnTo>
                    <a:pt x="12546" y="23616"/>
                  </a:lnTo>
                  <a:lnTo>
                    <a:pt x="7380" y="23616"/>
                  </a:lnTo>
                  <a:lnTo>
                    <a:pt x="7380" y="23616"/>
                  </a:lnTo>
                  <a:cubicBezTo>
                    <a:pt x="7380" y="23616"/>
                    <a:pt x="5904" y="13284"/>
                    <a:pt x="6642" y="13284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1060E735-1980-44DD-B7DF-7C51B1CF0174}"/>
                </a:ext>
              </a:extLst>
            </p:cNvPr>
            <p:cNvSpPr/>
            <p:nvPr/>
          </p:nvSpPr>
          <p:spPr>
            <a:xfrm>
              <a:off x="1477831" y="5281621"/>
              <a:ext cx="28718" cy="19188"/>
            </a:xfrm>
            <a:custGeom>
              <a:avLst/>
              <a:gdLst>
                <a:gd name="connsiteX0" fmla="*/ 5166 w 28718"/>
                <a:gd name="connsiteY0" fmla="*/ 5166 h 19188"/>
                <a:gd name="connsiteX1" fmla="*/ 15498 w 28718"/>
                <a:gd name="connsiteY1" fmla="*/ 14760 h 19188"/>
                <a:gd name="connsiteX2" fmla="*/ 15498 w 28718"/>
                <a:gd name="connsiteY2" fmla="*/ 19188 h 19188"/>
                <a:gd name="connsiteX3" fmla="*/ 15498 w 28718"/>
                <a:gd name="connsiteY3" fmla="*/ 19188 h 19188"/>
                <a:gd name="connsiteX4" fmla="*/ 27306 w 28718"/>
                <a:gd name="connsiteY4" fmla="*/ 5166 h 19188"/>
                <a:gd name="connsiteX5" fmla="*/ 27306 w 28718"/>
                <a:gd name="connsiteY5" fmla="*/ 0 h 19188"/>
                <a:gd name="connsiteX6" fmla="*/ 27306 w 28718"/>
                <a:gd name="connsiteY6" fmla="*/ 0 h 19188"/>
                <a:gd name="connsiteX7" fmla="*/ 27306 w 28718"/>
                <a:gd name="connsiteY7" fmla="*/ 9594 h 19188"/>
                <a:gd name="connsiteX8" fmla="*/ 27306 w 28718"/>
                <a:gd name="connsiteY8" fmla="*/ 9594 h 19188"/>
                <a:gd name="connsiteX9" fmla="*/ 8118 w 28718"/>
                <a:gd name="connsiteY9" fmla="*/ 5166 h 19188"/>
                <a:gd name="connsiteX10" fmla="*/ 8118 w 28718"/>
                <a:gd name="connsiteY10" fmla="*/ 738 h 19188"/>
                <a:gd name="connsiteX11" fmla="*/ 8118 w 28718"/>
                <a:gd name="connsiteY11" fmla="*/ 738 h 19188"/>
                <a:gd name="connsiteX12" fmla="*/ 0 w 28718"/>
                <a:gd name="connsiteY12" fmla="*/ 5166 h 19188"/>
                <a:gd name="connsiteX13" fmla="*/ 0 w 28718"/>
                <a:gd name="connsiteY13" fmla="*/ 5166 h 19188"/>
                <a:gd name="connsiteX14" fmla="*/ 5166 w 28718"/>
                <a:gd name="connsiteY14" fmla="*/ 5166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718" h="19188">
                  <a:moveTo>
                    <a:pt x="5166" y="5166"/>
                  </a:moveTo>
                  <a:lnTo>
                    <a:pt x="15498" y="14760"/>
                  </a:lnTo>
                  <a:cubicBezTo>
                    <a:pt x="15498" y="14760"/>
                    <a:pt x="15498" y="14760"/>
                    <a:pt x="15498" y="19188"/>
                  </a:cubicBezTo>
                  <a:lnTo>
                    <a:pt x="15498" y="19188"/>
                  </a:lnTo>
                  <a:lnTo>
                    <a:pt x="27306" y="5166"/>
                  </a:lnTo>
                  <a:lnTo>
                    <a:pt x="27306" y="0"/>
                  </a:lnTo>
                  <a:lnTo>
                    <a:pt x="27306" y="0"/>
                  </a:lnTo>
                  <a:cubicBezTo>
                    <a:pt x="29189" y="2921"/>
                    <a:pt x="29189" y="6673"/>
                    <a:pt x="27306" y="9594"/>
                  </a:cubicBezTo>
                  <a:cubicBezTo>
                    <a:pt x="27306" y="9594"/>
                    <a:pt x="27306" y="9594"/>
                    <a:pt x="27306" y="9594"/>
                  </a:cubicBezTo>
                  <a:lnTo>
                    <a:pt x="8118" y="5166"/>
                  </a:lnTo>
                  <a:lnTo>
                    <a:pt x="8118" y="738"/>
                  </a:lnTo>
                  <a:lnTo>
                    <a:pt x="8118" y="738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2952" y="5166"/>
                    <a:pt x="5166" y="5166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EE6ECB5-C052-414B-AB3E-4F84C9B973FC}"/>
                </a:ext>
              </a:extLst>
            </p:cNvPr>
            <p:cNvSpPr/>
            <p:nvPr/>
          </p:nvSpPr>
          <p:spPr>
            <a:xfrm>
              <a:off x="1494067" y="5264647"/>
              <a:ext cx="21401" cy="22140"/>
            </a:xfrm>
            <a:custGeom>
              <a:avLst/>
              <a:gdLst>
                <a:gd name="connsiteX0" fmla="*/ 3690 w 21401"/>
                <a:gd name="connsiteY0" fmla="*/ 8118 h 22140"/>
                <a:gd name="connsiteX1" fmla="*/ 13284 w 21401"/>
                <a:gd name="connsiteY1" fmla="*/ 22140 h 22140"/>
                <a:gd name="connsiteX2" fmla="*/ 13284 w 21401"/>
                <a:gd name="connsiteY2" fmla="*/ 22140 h 22140"/>
                <a:gd name="connsiteX3" fmla="*/ 13284 w 21401"/>
                <a:gd name="connsiteY3" fmla="*/ 22140 h 22140"/>
                <a:gd name="connsiteX4" fmla="*/ 21402 w 21401"/>
                <a:gd name="connsiteY4" fmla="*/ 15498 h 22140"/>
                <a:gd name="connsiteX5" fmla="*/ 21402 w 21401"/>
                <a:gd name="connsiteY5" fmla="*/ 15498 h 22140"/>
                <a:gd name="connsiteX6" fmla="*/ 16974 w 21401"/>
                <a:gd name="connsiteY6" fmla="*/ 15498 h 22140"/>
                <a:gd name="connsiteX7" fmla="*/ 8118 w 21401"/>
                <a:gd name="connsiteY7" fmla="*/ 4428 h 22140"/>
                <a:gd name="connsiteX8" fmla="*/ 8118 w 21401"/>
                <a:gd name="connsiteY8" fmla="*/ 0 h 22140"/>
                <a:gd name="connsiteX9" fmla="*/ 8118 w 21401"/>
                <a:gd name="connsiteY9" fmla="*/ 0 h 22140"/>
                <a:gd name="connsiteX10" fmla="*/ 0 w 21401"/>
                <a:gd name="connsiteY10" fmla="*/ 7380 h 22140"/>
                <a:gd name="connsiteX11" fmla="*/ 0 w 21401"/>
                <a:gd name="connsiteY11" fmla="*/ 7380 h 22140"/>
                <a:gd name="connsiteX12" fmla="*/ 3690 w 21401"/>
                <a:gd name="connsiteY12" fmla="*/ 8118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401" h="22140">
                  <a:moveTo>
                    <a:pt x="3690" y="8118"/>
                  </a:moveTo>
                  <a:lnTo>
                    <a:pt x="13284" y="22140"/>
                  </a:lnTo>
                  <a:cubicBezTo>
                    <a:pt x="13284" y="22140"/>
                    <a:pt x="13284" y="22140"/>
                    <a:pt x="13284" y="22140"/>
                  </a:cubicBezTo>
                  <a:lnTo>
                    <a:pt x="13284" y="22140"/>
                  </a:lnTo>
                  <a:lnTo>
                    <a:pt x="21402" y="15498"/>
                  </a:lnTo>
                  <a:lnTo>
                    <a:pt x="21402" y="15498"/>
                  </a:lnTo>
                  <a:lnTo>
                    <a:pt x="16974" y="15498"/>
                  </a:lnTo>
                  <a:lnTo>
                    <a:pt x="8118" y="4428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2952" y="6642"/>
                    <a:pt x="3690" y="8118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F3D81111-5E5E-46AD-8627-BC44E612180F}"/>
                </a:ext>
              </a:extLst>
            </p:cNvPr>
            <p:cNvSpPr/>
            <p:nvPr/>
          </p:nvSpPr>
          <p:spPr>
            <a:xfrm>
              <a:off x="1514916" y="5253578"/>
              <a:ext cx="14642" cy="22877"/>
            </a:xfrm>
            <a:custGeom>
              <a:avLst/>
              <a:gdLst>
                <a:gd name="connsiteX0" fmla="*/ 8672 w 14642"/>
                <a:gd name="connsiteY0" fmla="*/ 22878 h 22877"/>
                <a:gd name="connsiteX1" fmla="*/ 13838 w 14642"/>
                <a:gd name="connsiteY1" fmla="*/ 12546 h 22877"/>
                <a:gd name="connsiteX2" fmla="*/ 13838 w 14642"/>
                <a:gd name="connsiteY2" fmla="*/ 12546 h 22877"/>
                <a:gd name="connsiteX3" fmla="*/ 13838 w 14642"/>
                <a:gd name="connsiteY3" fmla="*/ 19926 h 22877"/>
                <a:gd name="connsiteX4" fmla="*/ 2767 w 14642"/>
                <a:gd name="connsiteY4" fmla="*/ 14760 h 22877"/>
                <a:gd name="connsiteX5" fmla="*/ 2767 w 14642"/>
                <a:gd name="connsiteY5" fmla="*/ 4428 h 22877"/>
                <a:gd name="connsiteX6" fmla="*/ 11624 w 14642"/>
                <a:gd name="connsiteY6" fmla="*/ 4428 h 22877"/>
                <a:gd name="connsiteX7" fmla="*/ 11624 w 14642"/>
                <a:gd name="connsiteY7" fmla="*/ 4428 h 22877"/>
                <a:gd name="connsiteX8" fmla="*/ 7195 w 14642"/>
                <a:gd name="connsiteY8" fmla="*/ 0 h 22877"/>
                <a:gd name="connsiteX9" fmla="*/ 7195 w 14642"/>
                <a:gd name="connsiteY9" fmla="*/ 0 h 22877"/>
                <a:gd name="connsiteX10" fmla="*/ 7195 w 14642"/>
                <a:gd name="connsiteY10" fmla="*/ 0 h 22877"/>
                <a:gd name="connsiteX11" fmla="*/ 7195 w 14642"/>
                <a:gd name="connsiteY11" fmla="*/ 0 h 22877"/>
                <a:gd name="connsiteX12" fmla="*/ 7195 w 14642"/>
                <a:gd name="connsiteY12" fmla="*/ 0 h 22877"/>
                <a:gd name="connsiteX13" fmla="*/ 6280 w 14642"/>
                <a:gd name="connsiteY13" fmla="*/ 14583 h 22877"/>
                <a:gd name="connsiteX14" fmla="*/ 7195 w 14642"/>
                <a:gd name="connsiteY14" fmla="*/ 15498 h 22877"/>
                <a:gd name="connsiteX15" fmla="*/ 8672 w 14642"/>
                <a:gd name="connsiteY1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42" h="22877">
                  <a:moveTo>
                    <a:pt x="8672" y="22878"/>
                  </a:moveTo>
                  <a:cubicBezTo>
                    <a:pt x="12196" y="20677"/>
                    <a:pt x="14192" y="16687"/>
                    <a:pt x="13838" y="12546"/>
                  </a:cubicBezTo>
                  <a:lnTo>
                    <a:pt x="13838" y="12546"/>
                  </a:lnTo>
                  <a:cubicBezTo>
                    <a:pt x="14911" y="14889"/>
                    <a:pt x="14911" y="17583"/>
                    <a:pt x="13838" y="19926"/>
                  </a:cubicBezTo>
                  <a:cubicBezTo>
                    <a:pt x="13838" y="19926"/>
                    <a:pt x="6457" y="19926"/>
                    <a:pt x="2767" y="14760"/>
                  </a:cubicBezTo>
                  <a:cubicBezTo>
                    <a:pt x="-922" y="9594"/>
                    <a:pt x="-922" y="6642"/>
                    <a:pt x="2767" y="4428"/>
                  </a:cubicBezTo>
                  <a:cubicBezTo>
                    <a:pt x="5392" y="2460"/>
                    <a:pt x="8999" y="2460"/>
                    <a:pt x="11624" y="4428"/>
                  </a:cubicBezTo>
                  <a:lnTo>
                    <a:pt x="11624" y="4428"/>
                  </a:lnTo>
                  <a:lnTo>
                    <a:pt x="7195" y="0"/>
                  </a:lnTo>
                  <a:lnTo>
                    <a:pt x="7195" y="0"/>
                  </a:lnTo>
                  <a:lnTo>
                    <a:pt x="7195" y="0"/>
                  </a:lnTo>
                  <a:lnTo>
                    <a:pt x="7195" y="0"/>
                  </a:lnTo>
                  <a:lnTo>
                    <a:pt x="7195" y="0"/>
                  </a:lnTo>
                  <a:cubicBezTo>
                    <a:pt x="2916" y="3774"/>
                    <a:pt x="2506" y="10303"/>
                    <a:pt x="6280" y="14583"/>
                  </a:cubicBezTo>
                  <a:cubicBezTo>
                    <a:pt x="6566" y="14907"/>
                    <a:pt x="6872" y="15212"/>
                    <a:pt x="7195" y="15498"/>
                  </a:cubicBezTo>
                  <a:cubicBezTo>
                    <a:pt x="6662" y="18057"/>
                    <a:pt x="7195" y="20722"/>
                    <a:pt x="8672" y="22878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C85ED1CC-5B39-4F83-A685-245121799ED5}"/>
                </a:ext>
              </a:extLst>
            </p:cNvPr>
            <p:cNvSpPr/>
            <p:nvPr/>
          </p:nvSpPr>
          <p:spPr>
            <a:xfrm>
              <a:off x="1530229" y="5245460"/>
              <a:ext cx="24353" cy="25829"/>
            </a:xfrm>
            <a:custGeom>
              <a:avLst/>
              <a:gdLst>
                <a:gd name="connsiteX0" fmla="*/ 0 w 24353"/>
                <a:gd name="connsiteY0" fmla="*/ 25830 h 25829"/>
                <a:gd name="connsiteX1" fmla="*/ 7380 w 24353"/>
                <a:gd name="connsiteY1" fmla="*/ 25830 h 25829"/>
                <a:gd name="connsiteX2" fmla="*/ 7380 w 24353"/>
                <a:gd name="connsiteY2" fmla="*/ 25830 h 25829"/>
                <a:gd name="connsiteX3" fmla="*/ 7380 w 24353"/>
                <a:gd name="connsiteY3" fmla="*/ 25830 h 25829"/>
                <a:gd name="connsiteX4" fmla="*/ 7380 w 24353"/>
                <a:gd name="connsiteY4" fmla="*/ 25830 h 25829"/>
                <a:gd name="connsiteX5" fmla="*/ 7380 w 24353"/>
                <a:gd name="connsiteY5" fmla="*/ 25830 h 25829"/>
                <a:gd name="connsiteX6" fmla="*/ 14760 w 24353"/>
                <a:gd name="connsiteY6" fmla="*/ 25830 h 25829"/>
                <a:gd name="connsiteX7" fmla="*/ 14760 w 24353"/>
                <a:gd name="connsiteY7" fmla="*/ 25830 h 25829"/>
                <a:gd name="connsiteX8" fmla="*/ 14760 w 24353"/>
                <a:gd name="connsiteY8" fmla="*/ 25830 h 25829"/>
                <a:gd name="connsiteX9" fmla="*/ 14760 w 24353"/>
                <a:gd name="connsiteY9" fmla="*/ 25830 h 25829"/>
                <a:gd name="connsiteX10" fmla="*/ 14760 w 24353"/>
                <a:gd name="connsiteY10" fmla="*/ 25830 h 25829"/>
                <a:gd name="connsiteX11" fmla="*/ 24354 w 24353"/>
                <a:gd name="connsiteY11" fmla="*/ 25830 h 25829"/>
                <a:gd name="connsiteX12" fmla="*/ 24354 w 24353"/>
                <a:gd name="connsiteY12" fmla="*/ 25830 h 25829"/>
                <a:gd name="connsiteX13" fmla="*/ 19188 w 24353"/>
                <a:gd name="connsiteY13" fmla="*/ 25830 h 25829"/>
                <a:gd name="connsiteX14" fmla="*/ 7380 w 24353"/>
                <a:gd name="connsiteY14" fmla="*/ 0 h 25829"/>
                <a:gd name="connsiteX15" fmla="*/ 3690 w 24353"/>
                <a:gd name="connsiteY15" fmla="*/ 0 h 25829"/>
                <a:gd name="connsiteX16" fmla="*/ 3690 w 24353"/>
                <a:gd name="connsiteY16" fmla="*/ 19188 h 25829"/>
                <a:gd name="connsiteX17" fmla="*/ 3690 w 24353"/>
                <a:gd name="connsiteY17" fmla="*/ 25092 h 25829"/>
                <a:gd name="connsiteX18" fmla="*/ 7380 w 24353"/>
                <a:gd name="connsiteY18" fmla="*/ 12546 h 25829"/>
                <a:gd name="connsiteX19" fmla="*/ 1476 w 24353"/>
                <a:gd name="connsiteY19" fmla="*/ 12546 h 25829"/>
                <a:gd name="connsiteX20" fmla="*/ 1476 w 24353"/>
                <a:gd name="connsiteY20" fmla="*/ 5166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353" h="25829">
                  <a:moveTo>
                    <a:pt x="0" y="25830"/>
                  </a:moveTo>
                  <a:lnTo>
                    <a:pt x="7380" y="25830"/>
                  </a:lnTo>
                  <a:lnTo>
                    <a:pt x="7380" y="25830"/>
                  </a:lnTo>
                  <a:lnTo>
                    <a:pt x="7380" y="25830"/>
                  </a:lnTo>
                  <a:lnTo>
                    <a:pt x="7380" y="25830"/>
                  </a:lnTo>
                  <a:lnTo>
                    <a:pt x="7380" y="25830"/>
                  </a:lnTo>
                  <a:lnTo>
                    <a:pt x="14760" y="25830"/>
                  </a:lnTo>
                  <a:lnTo>
                    <a:pt x="14760" y="25830"/>
                  </a:lnTo>
                  <a:lnTo>
                    <a:pt x="14760" y="25830"/>
                  </a:lnTo>
                  <a:cubicBezTo>
                    <a:pt x="14760" y="25830"/>
                    <a:pt x="14760" y="25830"/>
                    <a:pt x="14760" y="25830"/>
                  </a:cubicBezTo>
                  <a:lnTo>
                    <a:pt x="14760" y="25830"/>
                  </a:lnTo>
                  <a:lnTo>
                    <a:pt x="24354" y="25830"/>
                  </a:lnTo>
                  <a:lnTo>
                    <a:pt x="24354" y="25830"/>
                  </a:lnTo>
                  <a:cubicBezTo>
                    <a:pt x="24354" y="25830"/>
                    <a:pt x="24354" y="25830"/>
                    <a:pt x="19188" y="25830"/>
                  </a:cubicBezTo>
                  <a:lnTo>
                    <a:pt x="7380" y="0"/>
                  </a:lnTo>
                  <a:lnTo>
                    <a:pt x="3690" y="0"/>
                  </a:lnTo>
                  <a:lnTo>
                    <a:pt x="3690" y="19188"/>
                  </a:lnTo>
                  <a:cubicBezTo>
                    <a:pt x="4613" y="21048"/>
                    <a:pt x="4613" y="23232"/>
                    <a:pt x="3690" y="25092"/>
                  </a:cubicBezTo>
                  <a:close/>
                  <a:moveTo>
                    <a:pt x="7380" y="12546"/>
                  </a:moveTo>
                  <a:lnTo>
                    <a:pt x="1476" y="12546"/>
                  </a:lnTo>
                  <a:lnTo>
                    <a:pt x="1476" y="5166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38E38BF0-83BB-49AA-81D9-B000866AB507}"/>
                </a:ext>
              </a:extLst>
            </p:cNvPr>
            <p:cNvSpPr/>
            <p:nvPr/>
          </p:nvSpPr>
          <p:spPr>
            <a:xfrm>
              <a:off x="1559011" y="5236604"/>
              <a:ext cx="22299" cy="21401"/>
            </a:xfrm>
            <a:custGeom>
              <a:avLst/>
              <a:gdLst>
                <a:gd name="connsiteX0" fmla="*/ 2214 w 22299"/>
                <a:gd name="connsiteY0" fmla="*/ 5904 h 21401"/>
                <a:gd name="connsiteX1" fmla="*/ 2214 w 22299"/>
                <a:gd name="connsiteY1" fmla="*/ 19926 h 21401"/>
                <a:gd name="connsiteX2" fmla="*/ 2214 w 22299"/>
                <a:gd name="connsiteY2" fmla="*/ 19926 h 21401"/>
                <a:gd name="connsiteX3" fmla="*/ 11808 w 22299"/>
                <a:gd name="connsiteY3" fmla="*/ 19926 h 21401"/>
                <a:gd name="connsiteX4" fmla="*/ 16974 w 22299"/>
                <a:gd name="connsiteY4" fmla="*/ 19926 h 21401"/>
                <a:gd name="connsiteX5" fmla="*/ 22140 w 22299"/>
                <a:gd name="connsiteY5" fmla="*/ 9594 h 21401"/>
                <a:gd name="connsiteX6" fmla="*/ 14760 w 22299"/>
                <a:gd name="connsiteY6" fmla="*/ 0 h 21401"/>
                <a:gd name="connsiteX7" fmla="*/ 0 w 22299"/>
                <a:gd name="connsiteY7" fmla="*/ 0 h 21401"/>
                <a:gd name="connsiteX8" fmla="*/ 2214 w 22299"/>
                <a:gd name="connsiteY8" fmla="*/ 5904 h 21401"/>
                <a:gd name="connsiteX9" fmla="*/ 8856 w 22299"/>
                <a:gd name="connsiteY9" fmla="*/ 2214 h 21401"/>
                <a:gd name="connsiteX10" fmla="*/ 16236 w 22299"/>
                <a:gd name="connsiteY10" fmla="*/ 10332 h 21401"/>
                <a:gd name="connsiteX11" fmla="*/ 11070 w 22299"/>
                <a:gd name="connsiteY11" fmla="*/ 21402 h 21401"/>
                <a:gd name="connsiteX12" fmla="*/ 11070 w 22299"/>
                <a:gd name="connsiteY12" fmla="*/ 21402 h 21401"/>
                <a:gd name="connsiteX13" fmla="*/ 11070 w 22299"/>
                <a:gd name="connsiteY13" fmla="*/ 7380 h 21401"/>
                <a:gd name="connsiteX14" fmla="*/ 8856 w 22299"/>
                <a:gd name="connsiteY14" fmla="*/ 221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299" h="21401">
                  <a:moveTo>
                    <a:pt x="2214" y="5904"/>
                  </a:moveTo>
                  <a:lnTo>
                    <a:pt x="2214" y="19926"/>
                  </a:lnTo>
                  <a:cubicBezTo>
                    <a:pt x="2214" y="19926"/>
                    <a:pt x="2214" y="19926"/>
                    <a:pt x="2214" y="19926"/>
                  </a:cubicBezTo>
                  <a:lnTo>
                    <a:pt x="11808" y="19926"/>
                  </a:lnTo>
                  <a:lnTo>
                    <a:pt x="16974" y="19926"/>
                  </a:lnTo>
                  <a:cubicBezTo>
                    <a:pt x="20812" y="18020"/>
                    <a:pt x="22915" y="13805"/>
                    <a:pt x="22140" y="9594"/>
                  </a:cubicBezTo>
                  <a:cubicBezTo>
                    <a:pt x="22007" y="5139"/>
                    <a:pt x="19033" y="1272"/>
                    <a:pt x="14760" y="0"/>
                  </a:cubicBezTo>
                  <a:lnTo>
                    <a:pt x="0" y="0"/>
                  </a:lnTo>
                  <a:cubicBezTo>
                    <a:pt x="0" y="0"/>
                    <a:pt x="2214" y="3690"/>
                    <a:pt x="2214" y="5904"/>
                  </a:cubicBezTo>
                  <a:close/>
                  <a:moveTo>
                    <a:pt x="8856" y="2214"/>
                  </a:moveTo>
                  <a:cubicBezTo>
                    <a:pt x="12546" y="2214"/>
                    <a:pt x="15498" y="2214"/>
                    <a:pt x="16236" y="10332"/>
                  </a:cubicBezTo>
                  <a:cubicBezTo>
                    <a:pt x="16974" y="18450"/>
                    <a:pt x="16236" y="21402"/>
                    <a:pt x="11070" y="21402"/>
                  </a:cubicBezTo>
                  <a:cubicBezTo>
                    <a:pt x="5904" y="21402"/>
                    <a:pt x="11070" y="21402"/>
                    <a:pt x="11070" y="21402"/>
                  </a:cubicBezTo>
                  <a:lnTo>
                    <a:pt x="11070" y="7380"/>
                  </a:lnTo>
                  <a:cubicBezTo>
                    <a:pt x="11070" y="7380"/>
                    <a:pt x="6642" y="2214"/>
                    <a:pt x="8856" y="2214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5BDA3926-72BB-41DA-9268-C4D4B854037A}"/>
                </a:ext>
              </a:extLst>
            </p:cNvPr>
            <p:cNvSpPr/>
            <p:nvPr/>
          </p:nvSpPr>
          <p:spPr>
            <a:xfrm>
              <a:off x="1581890" y="5241032"/>
              <a:ext cx="19925" cy="14759"/>
            </a:xfrm>
            <a:custGeom>
              <a:avLst/>
              <a:gdLst>
                <a:gd name="connsiteX0" fmla="*/ 19926 w 19925"/>
                <a:gd name="connsiteY0" fmla="*/ 12546 h 14759"/>
                <a:gd name="connsiteX1" fmla="*/ 19926 w 19925"/>
                <a:gd name="connsiteY1" fmla="*/ 12546 h 14759"/>
                <a:gd name="connsiteX2" fmla="*/ 11070 w 19925"/>
                <a:gd name="connsiteY2" fmla="*/ 12546 h 14759"/>
                <a:gd name="connsiteX3" fmla="*/ 11070 w 19925"/>
                <a:gd name="connsiteY3" fmla="*/ 12546 h 14759"/>
                <a:gd name="connsiteX4" fmla="*/ 11070 w 19925"/>
                <a:gd name="connsiteY4" fmla="*/ 7380 h 14759"/>
                <a:gd name="connsiteX5" fmla="*/ 11070 w 19925"/>
                <a:gd name="connsiteY5" fmla="*/ 7380 h 14759"/>
                <a:gd name="connsiteX6" fmla="*/ 16236 w 19925"/>
                <a:gd name="connsiteY6" fmla="*/ 7380 h 14759"/>
                <a:gd name="connsiteX7" fmla="*/ 16236 w 19925"/>
                <a:gd name="connsiteY7" fmla="*/ 7380 h 14759"/>
                <a:gd name="connsiteX8" fmla="*/ 16236 w 19925"/>
                <a:gd name="connsiteY8" fmla="*/ 2952 h 14759"/>
                <a:gd name="connsiteX9" fmla="*/ 16236 w 19925"/>
                <a:gd name="connsiteY9" fmla="*/ 2952 h 14759"/>
                <a:gd name="connsiteX10" fmla="*/ 10332 w 19925"/>
                <a:gd name="connsiteY10" fmla="*/ 2952 h 14759"/>
                <a:gd name="connsiteX11" fmla="*/ 10332 w 19925"/>
                <a:gd name="connsiteY11" fmla="*/ 2952 h 14759"/>
                <a:gd name="connsiteX12" fmla="*/ 10332 w 19925"/>
                <a:gd name="connsiteY12" fmla="*/ 0 h 14759"/>
                <a:gd name="connsiteX13" fmla="*/ 10332 w 19925"/>
                <a:gd name="connsiteY13" fmla="*/ 0 h 14759"/>
                <a:gd name="connsiteX14" fmla="*/ 17712 w 19925"/>
                <a:gd name="connsiteY14" fmla="*/ 5904 h 14759"/>
                <a:gd name="connsiteX15" fmla="*/ 17712 w 19925"/>
                <a:gd name="connsiteY15" fmla="*/ 5904 h 14759"/>
                <a:gd name="connsiteX16" fmla="*/ 17712 w 19925"/>
                <a:gd name="connsiteY16" fmla="*/ 738 h 14759"/>
                <a:gd name="connsiteX17" fmla="*/ 0 w 19925"/>
                <a:gd name="connsiteY17" fmla="*/ 738 h 14759"/>
                <a:gd name="connsiteX18" fmla="*/ 0 w 19925"/>
                <a:gd name="connsiteY18" fmla="*/ 738 h 14759"/>
                <a:gd name="connsiteX19" fmla="*/ 0 w 19925"/>
                <a:gd name="connsiteY19" fmla="*/ 738 h 14759"/>
                <a:gd name="connsiteX20" fmla="*/ 0 w 19925"/>
                <a:gd name="connsiteY20" fmla="*/ 14760 h 14759"/>
                <a:gd name="connsiteX21" fmla="*/ 0 w 19925"/>
                <a:gd name="connsiteY21" fmla="*/ 14760 h 14759"/>
                <a:gd name="connsiteX22" fmla="*/ 0 w 19925"/>
                <a:gd name="connsiteY22" fmla="*/ 14760 h 14759"/>
                <a:gd name="connsiteX23" fmla="*/ 17712 w 19925"/>
                <a:gd name="connsiteY23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925" h="14759">
                  <a:moveTo>
                    <a:pt x="19926" y="12546"/>
                  </a:moveTo>
                  <a:lnTo>
                    <a:pt x="19926" y="12546"/>
                  </a:lnTo>
                  <a:cubicBezTo>
                    <a:pt x="17099" y="13778"/>
                    <a:pt x="13896" y="13778"/>
                    <a:pt x="11070" y="12546"/>
                  </a:cubicBezTo>
                  <a:cubicBezTo>
                    <a:pt x="11070" y="12546"/>
                    <a:pt x="11070" y="12546"/>
                    <a:pt x="11070" y="12546"/>
                  </a:cubicBezTo>
                  <a:lnTo>
                    <a:pt x="11070" y="7380"/>
                  </a:lnTo>
                  <a:lnTo>
                    <a:pt x="11070" y="7380"/>
                  </a:lnTo>
                  <a:cubicBezTo>
                    <a:pt x="11070" y="7380"/>
                    <a:pt x="15498" y="7380"/>
                    <a:pt x="16236" y="7380"/>
                  </a:cubicBezTo>
                  <a:lnTo>
                    <a:pt x="16236" y="7380"/>
                  </a:lnTo>
                  <a:lnTo>
                    <a:pt x="16236" y="2952"/>
                  </a:lnTo>
                  <a:lnTo>
                    <a:pt x="16236" y="2952"/>
                  </a:lnTo>
                  <a:cubicBezTo>
                    <a:pt x="16236" y="2952"/>
                    <a:pt x="16236" y="2952"/>
                    <a:pt x="10332" y="2952"/>
                  </a:cubicBezTo>
                  <a:lnTo>
                    <a:pt x="10332" y="2952"/>
                  </a:lnTo>
                  <a:lnTo>
                    <a:pt x="10332" y="0"/>
                  </a:lnTo>
                  <a:cubicBezTo>
                    <a:pt x="10332" y="0"/>
                    <a:pt x="10332" y="0"/>
                    <a:pt x="10332" y="0"/>
                  </a:cubicBezTo>
                  <a:cubicBezTo>
                    <a:pt x="13505" y="855"/>
                    <a:pt x="16184" y="2994"/>
                    <a:pt x="17712" y="5904"/>
                  </a:cubicBezTo>
                  <a:lnTo>
                    <a:pt x="17712" y="5904"/>
                  </a:lnTo>
                  <a:lnTo>
                    <a:pt x="17712" y="738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lnTo>
                    <a:pt x="0" y="14760"/>
                  </a:lnTo>
                  <a:lnTo>
                    <a:pt x="17712" y="14760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4DC1C244-BD2A-488B-9F4C-967602F7FA6E}"/>
                </a:ext>
              </a:extLst>
            </p:cNvPr>
            <p:cNvSpPr/>
            <p:nvPr/>
          </p:nvSpPr>
          <p:spPr>
            <a:xfrm>
              <a:off x="1606981" y="5246197"/>
              <a:ext cx="26568" cy="19925"/>
            </a:xfrm>
            <a:custGeom>
              <a:avLst/>
              <a:gdLst>
                <a:gd name="connsiteX0" fmla="*/ 11070 w 26568"/>
                <a:gd name="connsiteY0" fmla="*/ 16236 h 19925"/>
                <a:gd name="connsiteX1" fmla="*/ 11070 w 26568"/>
                <a:gd name="connsiteY1" fmla="*/ 11070 h 19925"/>
                <a:gd name="connsiteX2" fmla="*/ 11070 w 26568"/>
                <a:gd name="connsiteY2" fmla="*/ 0 h 19925"/>
                <a:gd name="connsiteX3" fmla="*/ 16974 w 26568"/>
                <a:gd name="connsiteY3" fmla="*/ 19926 h 19925"/>
                <a:gd name="connsiteX4" fmla="*/ 16974 w 26568"/>
                <a:gd name="connsiteY4" fmla="*/ 19926 h 19925"/>
                <a:gd name="connsiteX5" fmla="*/ 22140 w 26568"/>
                <a:gd name="connsiteY5" fmla="*/ 4428 h 19925"/>
                <a:gd name="connsiteX6" fmla="*/ 26568 w 26568"/>
                <a:gd name="connsiteY6" fmla="*/ 4428 h 19925"/>
                <a:gd name="connsiteX7" fmla="*/ 26568 w 26568"/>
                <a:gd name="connsiteY7" fmla="*/ 4428 h 19925"/>
                <a:gd name="connsiteX8" fmla="*/ 19188 w 26568"/>
                <a:gd name="connsiteY8" fmla="*/ 4428 h 19925"/>
                <a:gd name="connsiteX9" fmla="*/ 19188 w 26568"/>
                <a:gd name="connsiteY9" fmla="*/ 4428 h 19925"/>
                <a:gd name="connsiteX10" fmla="*/ 19188 w 26568"/>
                <a:gd name="connsiteY10" fmla="*/ 9594 h 19925"/>
                <a:gd name="connsiteX11" fmla="*/ 19188 w 26568"/>
                <a:gd name="connsiteY11" fmla="*/ 18450 h 19925"/>
                <a:gd name="connsiteX12" fmla="*/ 14022 w 26568"/>
                <a:gd name="connsiteY12" fmla="*/ 738 h 19925"/>
                <a:gd name="connsiteX13" fmla="*/ 7380 w 26568"/>
                <a:gd name="connsiteY13" fmla="*/ 738 h 19925"/>
                <a:gd name="connsiteX14" fmla="*/ 7380 w 26568"/>
                <a:gd name="connsiteY14" fmla="*/ 738 h 19925"/>
                <a:gd name="connsiteX15" fmla="*/ 7380 w 26568"/>
                <a:gd name="connsiteY15" fmla="*/ 738 h 19925"/>
                <a:gd name="connsiteX16" fmla="*/ 4428 w 26568"/>
                <a:gd name="connsiteY16" fmla="*/ 11070 h 19925"/>
                <a:gd name="connsiteX17" fmla="*/ 0 w 26568"/>
                <a:gd name="connsiteY17" fmla="*/ 11070 h 19925"/>
                <a:gd name="connsiteX18" fmla="*/ 0 w 26568"/>
                <a:gd name="connsiteY18" fmla="*/ 11070 h 19925"/>
                <a:gd name="connsiteX19" fmla="*/ 7380 w 26568"/>
                <a:gd name="connsiteY19" fmla="*/ 1107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568" h="19925">
                  <a:moveTo>
                    <a:pt x="11070" y="16236"/>
                  </a:moveTo>
                  <a:cubicBezTo>
                    <a:pt x="11070" y="16236"/>
                    <a:pt x="11070" y="16236"/>
                    <a:pt x="11070" y="11070"/>
                  </a:cubicBezTo>
                  <a:lnTo>
                    <a:pt x="11070" y="0"/>
                  </a:lnTo>
                  <a:lnTo>
                    <a:pt x="16974" y="19926"/>
                  </a:lnTo>
                  <a:lnTo>
                    <a:pt x="16974" y="19926"/>
                  </a:lnTo>
                  <a:lnTo>
                    <a:pt x="22140" y="4428"/>
                  </a:lnTo>
                  <a:cubicBezTo>
                    <a:pt x="22140" y="4428"/>
                    <a:pt x="22140" y="4428"/>
                    <a:pt x="26568" y="4428"/>
                  </a:cubicBezTo>
                  <a:lnTo>
                    <a:pt x="26568" y="4428"/>
                  </a:lnTo>
                  <a:lnTo>
                    <a:pt x="19188" y="4428"/>
                  </a:lnTo>
                  <a:lnTo>
                    <a:pt x="19188" y="4428"/>
                  </a:lnTo>
                  <a:cubicBezTo>
                    <a:pt x="19188" y="4428"/>
                    <a:pt x="19188" y="4428"/>
                    <a:pt x="19188" y="9594"/>
                  </a:cubicBezTo>
                  <a:lnTo>
                    <a:pt x="19188" y="18450"/>
                  </a:lnTo>
                  <a:lnTo>
                    <a:pt x="14022" y="738"/>
                  </a:lnTo>
                  <a:lnTo>
                    <a:pt x="7380" y="738"/>
                  </a:lnTo>
                  <a:lnTo>
                    <a:pt x="7380" y="738"/>
                  </a:lnTo>
                  <a:cubicBezTo>
                    <a:pt x="7380" y="738"/>
                    <a:pt x="7380" y="738"/>
                    <a:pt x="7380" y="738"/>
                  </a:cubicBezTo>
                  <a:lnTo>
                    <a:pt x="4428" y="11070"/>
                  </a:lnTo>
                  <a:cubicBezTo>
                    <a:pt x="4428" y="11070"/>
                    <a:pt x="4428" y="11070"/>
                    <a:pt x="0" y="11070"/>
                  </a:cubicBezTo>
                  <a:lnTo>
                    <a:pt x="0" y="11070"/>
                  </a:lnTo>
                  <a:lnTo>
                    <a:pt x="7380" y="11070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8DC94DDD-A2BA-487C-BC7D-893E57746CB4}"/>
                </a:ext>
              </a:extLst>
            </p:cNvPr>
            <p:cNvSpPr/>
            <p:nvPr/>
          </p:nvSpPr>
          <p:spPr>
            <a:xfrm>
              <a:off x="1630598" y="5253578"/>
              <a:ext cx="15498" cy="16974"/>
            </a:xfrm>
            <a:custGeom>
              <a:avLst/>
              <a:gdLst>
                <a:gd name="connsiteX0" fmla="*/ 10332 w 15498"/>
                <a:gd name="connsiteY0" fmla="*/ 0 h 16974"/>
                <a:gd name="connsiteX1" fmla="*/ 3690 w 15498"/>
                <a:gd name="connsiteY1" fmla="*/ 12546 h 16974"/>
                <a:gd name="connsiteX2" fmla="*/ 0 w 15498"/>
                <a:gd name="connsiteY2" fmla="*/ 12546 h 16974"/>
                <a:gd name="connsiteX3" fmla="*/ 0 w 15498"/>
                <a:gd name="connsiteY3" fmla="*/ 12546 h 16974"/>
                <a:gd name="connsiteX4" fmla="*/ 8856 w 15498"/>
                <a:gd name="connsiteY4" fmla="*/ 16974 h 16974"/>
                <a:gd name="connsiteX5" fmla="*/ 8856 w 15498"/>
                <a:gd name="connsiteY5" fmla="*/ 16974 h 16974"/>
                <a:gd name="connsiteX6" fmla="*/ 8856 w 15498"/>
                <a:gd name="connsiteY6" fmla="*/ 16974 h 16974"/>
                <a:gd name="connsiteX7" fmla="*/ 15498 w 15498"/>
                <a:gd name="connsiteY7" fmla="*/ 4428 h 16974"/>
                <a:gd name="connsiteX8" fmla="*/ 15498 w 15498"/>
                <a:gd name="connsiteY8" fmla="*/ 4428 h 16974"/>
                <a:gd name="connsiteX9" fmla="*/ 15498 w 15498"/>
                <a:gd name="connsiteY9" fmla="*/ 4428 h 16974"/>
                <a:gd name="connsiteX10" fmla="*/ 6642 w 15498"/>
                <a:gd name="connsiteY10" fmla="*/ 0 h 16974"/>
                <a:gd name="connsiteX11" fmla="*/ 6642 w 15498"/>
                <a:gd name="connsiteY11" fmla="*/ 0 h 16974"/>
                <a:gd name="connsiteX12" fmla="*/ 10332 w 15498"/>
                <a:gd name="connsiteY12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498" h="16974">
                  <a:moveTo>
                    <a:pt x="10332" y="0"/>
                  </a:moveTo>
                  <a:lnTo>
                    <a:pt x="3690" y="12546"/>
                  </a:lnTo>
                  <a:cubicBezTo>
                    <a:pt x="3690" y="12546"/>
                    <a:pt x="3690" y="12546"/>
                    <a:pt x="0" y="12546"/>
                  </a:cubicBezTo>
                  <a:lnTo>
                    <a:pt x="0" y="12546"/>
                  </a:lnTo>
                  <a:lnTo>
                    <a:pt x="8856" y="16974"/>
                  </a:lnTo>
                  <a:lnTo>
                    <a:pt x="8856" y="16974"/>
                  </a:lnTo>
                  <a:cubicBezTo>
                    <a:pt x="8856" y="16974"/>
                    <a:pt x="8856" y="16974"/>
                    <a:pt x="8856" y="16974"/>
                  </a:cubicBezTo>
                  <a:lnTo>
                    <a:pt x="15498" y="4428"/>
                  </a:lnTo>
                  <a:cubicBezTo>
                    <a:pt x="15498" y="4428"/>
                    <a:pt x="15498" y="4428"/>
                    <a:pt x="15498" y="4428"/>
                  </a:cubicBezTo>
                  <a:lnTo>
                    <a:pt x="15498" y="4428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A3BD6597-96FD-425E-A4B9-8544467D87A4}"/>
                </a:ext>
              </a:extLst>
            </p:cNvPr>
            <p:cNvSpPr/>
            <p:nvPr/>
          </p:nvSpPr>
          <p:spPr>
            <a:xfrm>
              <a:off x="1642310" y="5261285"/>
              <a:ext cx="16166" cy="19046"/>
            </a:xfrm>
            <a:custGeom>
              <a:avLst/>
              <a:gdLst>
                <a:gd name="connsiteX0" fmla="*/ 3047 w 16166"/>
                <a:gd name="connsiteY0" fmla="*/ 3362 h 19046"/>
                <a:gd name="connsiteX1" fmla="*/ 2582 w 16166"/>
                <a:gd name="connsiteY1" fmla="*/ 16922 h 19046"/>
                <a:gd name="connsiteX2" fmla="*/ 3047 w 16166"/>
                <a:gd name="connsiteY2" fmla="*/ 17384 h 19046"/>
                <a:gd name="connsiteX3" fmla="*/ 13379 w 16166"/>
                <a:gd name="connsiteY3" fmla="*/ 17384 h 19046"/>
                <a:gd name="connsiteX4" fmla="*/ 13379 w 16166"/>
                <a:gd name="connsiteY4" fmla="*/ 17384 h 19046"/>
                <a:gd name="connsiteX5" fmla="*/ 5261 w 16166"/>
                <a:gd name="connsiteY5" fmla="*/ 17384 h 19046"/>
                <a:gd name="connsiteX6" fmla="*/ 5261 w 16166"/>
                <a:gd name="connsiteY6" fmla="*/ 5576 h 19046"/>
                <a:gd name="connsiteX7" fmla="*/ 14855 w 16166"/>
                <a:gd name="connsiteY7" fmla="*/ 1148 h 19046"/>
                <a:gd name="connsiteX8" fmla="*/ 14855 w 16166"/>
                <a:gd name="connsiteY8" fmla="*/ 10004 h 19046"/>
                <a:gd name="connsiteX9" fmla="*/ 14855 w 16166"/>
                <a:gd name="connsiteY9" fmla="*/ 10004 h 19046"/>
                <a:gd name="connsiteX10" fmla="*/ 14855 w 16166"/>
                <a:gd name="connsiteY10" fmla="*/ 4100 h 19046"/>
                <a:gd name="connsiteX11" fmla="*/ 14855 w 16166"/>
                <a:gd name="connsiteY11" fmla="*/ 4100 h 19046"/>
                <a:gd name="connsiteX12" fmla="*/ 14855 w 16166"/>
                <a:gd name="connsiteY12" fmla="*/ 4100 h 19046"/>
                <a:gd name="connsiteX13" fmla="*/ 14855 w 16166"/>
                <a:gd name="connsiteY13" fmla="*/ 4100 h 19046"/>
                <a:gd name="connsiteX14" fmla="*/ 3047 w 16166"/>
                <a:gd name="connsiteY14" fmla="*/ 3362 h 19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166" h="19046">
                  <a:moveTo>
                    <a:pt x="3047" y="3362"/>
                  </a:moveTo>
                  <a:cubicBezTo>
                    <a:pt x="-827" y="6979"/>
                    <a:pt x="-1034" y="13050"/>
                    <a:pt x="2582" y="16922"/>
                  </a:cubicBezTo>
                  <a:cubicBezTo>
                    <a:pt x="2737" y="17081"/>
                    <a:pt x="2885" y="17236"/>
                    <a:pt x="3047" y="17384"/>
                  </a:cubicBezTo>
                  <a:cubicBezTo>
                    <a:pt x="6132" y="19601"/>
                    <a:pt x="10294" y="19601"/>
                    <a:pt x="13379" y="17384"/>
                  </a:cubicBezTo>
                  <a:lnTo>
                    <a:pt x="13379" y="17384"/>
                  </a:lnTo>
                  <a:cubicBezTo>
                    <a:pt x="10870" y="18834"/>
                    <a:pt x="7770" y="18834"/>
                    <a:pt x="5261" y="17384"/>
                  </a:cubicBezTo>
                  <a:cubicBezTo>
                    <a:pt x="5261" y="17384"/>
                    <a:pt x="5261" y="11480"/>
                    <a:pt x="5261" y="5576"/>
                  </a:cubicBezTo>
                  <a:cubicBezTo>
                    <a:pt x="5261" y="-328"/>
                    <a:pt x="11165" y="-1066"/>
                    <a:pt x="14855" y="1148"/>
                  </a:cubicBezTo>
                  <a:cubicBezTo>
                    <a:pt x="16604" y="3840"/>
                    <a:pt x="16604" y="7312"/>
                    <a:pt x="14855" y="10004"/>
                  </a:cubicBezTo>
                  <a:lnTo>
                    <a:pt x="14855" y="10004"/>
                  </a:lnTo>
                  <a:lnTo>
                    <a:pt x="14855" y="4100"/>
                  </a:lnTo>
                  <a:lnTo>
                    <a:pt x="14855" y="4100"/>
                  </a:lnTo>
                  <a:cubicBezTo>
                    <a:pt x="14855" y="4100"/>
                    <a:pt x="14855" y="4100"/>
                    <a:pt x="14855" y="4100"/>
                  </a:cubicBezTo>
                  <a:lnTo>
                    <a:pt x="14855" y="4100"/>
                  </a:lnTo>
                  <a:cubicBezTo>
                    <a:pt x="11335" y="1758"/>
                    <a:pt x="6833" y="1476"/>
                    <a:pt x="3047" y="3362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CCBEB86-7314-40A6-987D-F492431F46C6}"/>
                </a:ext>
              </a:extLst>
            </p:cNvPr>
            <p:cNvSpPr/>
            <p:nvPr/>
          </p:nvSpPr>
          <p:spPr>
            <a:xfrm>
              <a:off x="1655690" y="5277193"/>
              <a:ext cx="25829" cy="22877"/>
            </a:xfrm>
            <a:custGeom>
              <a:avLst/>
              <a:gdLst>
                <a:gd name="connsiteX0" fmla="*/ 0 w 25829"/>
                <a:gd name="connsiteY0" fmla="*/ 5166 h 22877"/>
                <a:gd name="connsiteX1" fmla="*/ 0 w 25829"/>
                <a:gd name="connsiteY1" fmla="*/ 5166 h 22877"/>
                <a:gd name="connsiteX2" fmla="*/ 5904 w 25829"/>
                <a:gd name="connsiteY2" fmla="*/ 10332 h 22877"/>
                <a:gd name="connsiteX3" fmla="*/ 5904 w 25829"/>
                <a:gd name="connsiteY3" fmla="*/ 10332 h 22877"/>
                <a:gd name="connsiteX4" fmla="*/ 5904 w 25829"/>
                <a:gd name="connsiteY4" fmla="*/ 10332 h 22877"/>
                <a:gd name="connsiteX5" fmla="*/ 5904 w 25829"/>
                <a:gd name="connsiteY5" fmla="*/ 10332 h 22877"/>
                <a:gd name="connsiteX6" fmla="*/ 5904 w 25829"/>
                <a:gd name="connsiteY6" fmla="*/ 10332 h 22877"/>
                <a:gd name="connsiteX7" fmla="*/ 11070 w 25829"/>
                <a:gd name="connsiteY7" fmla="*/ 15498 h 22877"/>
                <a:gd name="connsiteX8" fmla="*/ 11070 w 25829"/>
                <a:gd name="connsiteY8" fmla="*/ 15498 h 22877"/>
                <a:gd name="connsiteX9" fmla="*/ 11070 w 25829"/>
                <a:gd name="connsiteY9" fmla="*/ 15498 h 22877"/>
                <a:gd name="connsiteX10" fmla="*/ 11070 w 25829"/>
                <a:gd name="connsiteY10" fmla="*/ 15498 h 22877"/>
                <a:gd name="connsiteX11" fmla="*/ 11070 w 25829"/>
                <a:gd name="connsiteY11" fmla="*/ 15498 h 22877"/>
                <a:gd name="connsiteX12" fmla="*/ 17712 w 25829"/>
                <a:gd name="connsiteY12" fmla="*/ 22878 h 22877"/>
                <a:gd name="connsiteX13" fmla="*/ 17712 w 25829"/>
                <a:gd name="connsiteY13" fmla="*/ 22878 h 22877"/>
                <a:gd name="connsiteX14" fmla="*/ 17712 w 25829"/>
                <a:gd name="connsiteY14" fmla="*/ 17712 h 22877"/>
                <a:gd name="connsiteX15" fmla="*/ 25830 w 25829"/>
                <a:gd name="connsiteY15" fmla="*/ 1476 h 22877"/>
                <a:gd name="connsiteX16" fmla="*/ 21402 w 25829"/>
                <a:gd name="connsiteY16" fmla="*/ 1476 h 22877"/>
                <a:gd name="connsiteX17" fmla="*/ 6642 w 25829"/>
                <a:gd name="connsiteY17" fmla="*/ 8118 h 22877"/>
                <a:gd name="connsiteX18" fmla="*/ 0 w 25829"/>
                <a:gd name="connsiteY18" fmla="*/ 5166 h 22877"/>
                <a:gd name="connsiteX19" fmla="*/ 19188 w 25829"/>
                <a:gd name="connsiteY19" fmla="*/ 0 h 22877"/>
                <a:gd name="connsiteX20" fmla="*/ 14760 w 25829"/>
                <a:gd name="connsiteY20" fmla="*/ 9594 h 22877"/>
                <a:gd name="connsiteX21" fmla="*/ 10332 w 25829"/>
                <a:gd name="connsiteY21" fmla="*/ 5166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829" h="22877">
                  <a:moveTo>
                    <a:pt x="0" y="5166"/>
                  </a:moveTo>
                  <a:lnTo>
                    <a:pt x="0" y="5166"/>
                  </a:lnTo>
                  <a:lnTo>
                    <a:pt x="5904" y="10332"/>
                  </a:lnTo>
                  <a:lnTo>
                    <a:pt x="5904" y="10332"/>
                  </a:lnTo>
                  <a:lnTo>
                    <a:pt x="5904" y="10332"/>
                  </a:lnTo>
                  <a:lnTo>
                    <a:pt x="5904" y="10332"/>
                  </a:lnTo>
                  <a:lnTo>
                    <a:pt x="5904" y="10332"/>
                  </a:lnTo>
                  <a:lnTo>
                    <a:pt x="11070" y="15498"/>
                  </a:lnTo>
                  <a:lnTo>
                    <a:pt x="11070" y="15498"/>
                  </a:lnTo>
                  <a:cubicBezTo>
                    <a:pt x="11070" y="15498"/>
                    <a:pt x="11070" y="15498"/>
                    <a:pt x="11070" y="15498"/>
                  </a:cubicBezTo>
                  <a:cubicBezTo>
                    <a:pt x="11070" y="15498"/>
                    <a:pt x="11070" y="15498"/>
                    <a:pt x="11070" y="15498"/>
                  </a:cubicBezTo>
                  <a:lnTo>
                    <a:pt x="11070" y="15498"/>
                  </a:lnTo>
                  <a:lnTo>
                    <a:pt x="17712" y="22878"/>
                  </a:lnTo>
                  <a:lnTo>
                    <a:pt x="17712" y="22878"/>
                  </a:lnTo>
                  <a:cubicBezTo>
                    <a:pt x="17712" y="22878"/>
                    <a:pt x="17712" y="22878"/>
                    <a:pt x="17712" y="17712"/>
                  </a:cubicBezTo>
                  <a:lnTo>
                    <a:pt x="25830" y="1476"/>
                  </a:lnTo>
                  <a:lnTo>
                    <a:pt x="21402" y="1476"/>
                  </a:lnTo>
                  <a:lnTo>
                    <a:pt x="6642" y="8118"/>
                  </a:lnTo>
                  <a:cubicBezTo>
                    <a:pt x="6642" y="8118"/>
                    <a:pt x="2214" y="9594"/>
                    <a:pt x="0" y="5166"/>
                  </a:cubicBezTo>
                  <a:close/>
                  <a:moveTo>
                    <a:pt x="19188" y="0"/>
                  </a:moveTo>
                  <a:lnTo>
                    <a:pt x="14760" y="9594"/>
                  </a:lnTo>
                  <a:lnTo>
                    <a:pt x="10332" y="5166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437E7AB6-4458-40E0-ADAC-2A8E79D8C552}"/>
                </a:ext>
              </a:extLst>
            </p:cNvPr>
            <p:cNvSpPr/>
            <p:nvPr/>
          </p:nvSpPr>
          <p:spPr>
            <a:xfrm>
              <a:off x="1672663" y="5286788"/>
              <a:ext cx="24571" cy="33948"/>
            </a:xfrm>
            <a:custGeom>
              <a:avLst/>
              <a:gdLst>
                <a:gd name="connsiteX0" fmla="*/ 3690 w 24571"/>
                <a:gd name="connsiteY0" fmla="*/ 13284 h 33948"/>
                <a:gd name="connsiteX1" fmla="*/ 0 w 24571"/>
                <a:gd name="connsiteY1" fmla="*/ 13284 h 33948"/>
                <a:gd name="connsiteX2" fmla="*/ 0 w 24571"/>
                <a:gd name="connsiteY2" fmla="*/ 13284 h 33948"/>
                <a:gd name="connsiteX3" fmla="*/ 5904 w 24571"/>
                <a:gd name="connsiteY3" fmla="*/ 22140 h 33948"/>
                <a:gd name="connsiteX4" fmla="*/ 5904 w 24571"/>
                <a:gd name="connsiteY4" fmla="*/ 22140 h 33948"/>
                <a:gd name="connsiteX5" fmla="*/ 5904 w 24571"/>
                <a:gd name="connsiteY5" fmla="*/ 22140 h 33948"/>
                <a:gd name="connsiteX6" fmla="*/ 11070 w 24571"/>
                <a:gd name="connsiteY6" fmla="*/ 22140 h 33948"/>
                <a:gd name="connsiteX7" fmla="*/ 11070 w 24571"/>
                <a:gd name="connsiteY7" fmla="*/ 28044 h 33948"/>
                <a:gd name="connsiteX8" fmla="*/ 11070 w 24571"/>
                <a:gd name="connsiteY8" fmla="*/ 28044 h 33948"/>
                <a:gd name="connsiteX9" fmla="*/ 11070 w 24571"/>
                <a:gd name="connsiteY9" fmla="*/ 28044 h 33948"/>
                <a:gd name="connsiteX10" fmla="*/ 15498 w 24571"/>
                <a:gd name="connsiteY10" fmla="*/ 33948 h 33948"/>
                <a:gd name="connsiteX11" fmla="*/ 15498 w 24571"/>
                <a:gd name="connsiteY11" fmla="*/ 33948 h 33948"/>
                <a:gd name="connsiteX12" fmla="*/ 15498 w 24571"/>
                <a:gd name="connsiteY12" fmla="*/ 28044 h 33948"/>
                <a:gd name="connsiteX13" fmla="*/ 15498 w 24571"/>
                <a:gd name="connsiteY13" fmla="*/ 28044 h 33948"/>
                <a:gd name="connsiteX14" fmla="*/ 15498 w 24571"/>
                <a:gd name="connsiteY14" fmla="*/ 28044 h 33948"/>
                <a:gd name="connsiteX15" fmla="*/ 22878 w 24571"/>
                <a:gd name="connsiteY15" fmla="*/ 28044 h 33948"/>
                <a:gd name="connsiteX16" fmla="*/ 22878 w 24571"/>
                <a:gd name="connsiteY16" fmla="*/ 19188 h 33948"/>
                <a:gd name="connsiteX17" fmla="*/ 16974 w 24571"/>
                <a:gd name="connsiteY17" fmla="*/ 0 h 33948"/>
                <a:gd name="connsiteX18" fmla="*/ 16974 w 24571"/>
                <a:gd name="connsiteY18" fmla="*/ 0 h 33948"/>
                <a:gd name="connsiteX19" fmla="*/ 16974 w 24571"/>
                <a:gd name="connsiteY19" fmla="*/ 4428 h 33948"/>
                <a:gd name="connsiteX20" fmla="*/ 18450 w 24571"/>
                <a:gd name="connsiteY20" fmla="*/ 13284 h 33948"/>
                <a:gd name="connsiteX21" fmla="*/ 18450 w 24571"/>
                <a:gd name="connsiteY21" fmla="*/ 13284 h 33948"/>
                <a:gd name="connsiteX22" fmla="*/ 18450 w 24571"/>
                <a:gd name="connsiteY22" fmla="*/ 19926 h 33948"/>
                <a:gd name="connsiteX23" fmla="*/ 11070 w 24571"/>
                <a:gd name="connsiteY23" fmla="*/ 19926 h 33948"/>
                <a:gd name="connsiteX24" fmla="*/ 11070 w 24571"/>
                <a:gd name="connsiteY24" fmla="*/ 19926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571" h="33948">
                  <a:moveTo>
                    <a:pt x="3690" y="13284"/>
                  </a:moveTo>
                  <a:cubicBezTo>
                    <a:pt x="3690" y="13284"/>
                    <a:pt x="3690" y="13284"/>
                    <a:pt x="0" y="13284"/>
                  </a:cubicBezTo>
                  <a:lnTo>
                    <a:pt x="0" y="13284"/>
                  </a:lnTo>
                  <a:lnTo>
                    <a:pt x="5904" y="22140"/>
                  </a:lnTo>
                  <a:lnTo>
                    <a:pt x="5904" y="22140"/>
                  </a:lnTo>
                  <a:cubicBezTo>
                    <a:pt x="5904" y="22140"/>
                    <a:pt x="5904" y="22140"/>
                    <a:pt x="5904" y="22140"/>
                  </a:cubicBezTo>
                  <a:lnTo>
                    <a:pt x="11070" y="22140"/>
                  </a:lnTo>
                  <a:cubicBezTo>
                    <a:pt x="11070" y="22140"/>
                    <a:pt x="11070" y="22140"/>
                    <a:pt x="11070" y="28044"/>
                  </a:cubicBezTo>
                  <a:lnTo>
                    <a:pt x="11070" y="28044"/>
                  </a:lnTo>
                  <a:cubicBezTo>
                    <a:pt x="11070" y="28044"/>
                    <a:pt x="11070" y="28044"/>
                    <a:pt x="11070" y="28044"/>
                  </a:cubicBezTo>
                  <a:lnTo>
                    <a:pt x="15498" y="33948"/>
                  </a:lnTo>
                  <a:lnTo>
                    <a:pt x="15498" y="33948"/>
                  </a:lnTo>
                  <a:cubicBezTo>
                    <a:pt x="15498" y="33948"/>
                    <a:pt x="15498" y="33948"/>
                    <a:pt x="15498" y="28044"/>
                  </a:cubicBezTo>
                  <a:lnTo>
                    <a:pt x="15498" y="28044"/>
                  </a:lnTo>
                  <a:cubicBezTo>
                    <a:pt x="15498" y="28044"/>
                    <a:pt x="15498" y="28044"/>
                    <a:pt x="15498" y="28044"/>
                  </a:cubicBezTo>
                  <a:cubicBezTo>
                    <a:pt x="17653" y="29771"/>
                    <a:pt x="20723" y="29771"/>
                    <a:pt x="22878" y="28044"/>
                  </a:cubicBezTo>
                  <a:cubicBezTo>
                    <a:pt x="25136" y="25523"/>
                    <a:pt x="25136" y="21709"/>
                    <a:pt x="22878" y="19188"/>
                  </a:cubicBezTo>
                  <a:lnTo>
                    <a:pt x="16974" y="0"/>
                  </a:lnTo>
                  <a:lnTo>
                    <a:pt x="16974" y="0"/>
                  </a:lnTo>
                  <a:cubicBezTo>
                    <a:pt x="16974" y="0"/>
                    <a:pt x="16974" y="0"/>
                    <a:pt x="16974" y="4428"/>
                  </a:cubicBezTo>
                  <a:close/>
                  <a:moveTo>
                    <a:pt x="18450" y="13284"/>
                  </a:moveTo>
                  <a:cubicBezTo>
                    <a:pt x="18450" y="13284"/>
                    <a:pt x="18450" y="13284"/>
                    <a:pt x="18450" y="13284"/>
                  </a:cubicBezTo>
                  <a:cubicBezTo>
                    <a:pt x="18450" y="13284"/>
                    <a:pt x="18450" y="18450"/>
                    <a:pt x="18450" y="19926"/>
                  </a:cubicBezTo>
                  <a:cubicBezTo>
                    <a:pt x="18450" y="21402"/>
                    <a:pt x="14022" y="19926"/>
                    <a:pt x="11070" y="19926"/>
                  </a:cubicBezTo>
                  <a:lnTo>
                    <a:pt x="11070" y="19926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A4A14F4-D05A-492B-A96E-98A8D8F91CBC}"/>
                </a:ext>
              </a:extLst>
            </p:cNvPr>
            <p:cNvSpPr/>
            <p:nvPr/>
          </p:nvSpPr>
          <p:spPr>
            <a:xfrm>
              <a:off x="1685210" y="5318521"/>
              <a:ext cx="19926" cy="23616"/>
            </a:xfrm>
            <a:custGeom>
              <a:avLst/>
              <a:gdLst>
                <a:gd name="connsiteX0" fmla="*/ 0 w 19926"/>
                <a:gd name="connsiteY0" fmla="*/ 0 h 23616"/>
                <a:gd name="connsiteX1" fmla="*/ 0 w 19926"/>
                <a:gd name="connsiteY1" fmla="*/ 0 h 23616"/>
                <a:gd name="connsiteX2" fmla="*/ 0 w 19926"/>
                <a:gd name="connsiteY2" fmla="*/ 7380 h 23616"/>
                <a:gd name="connsiteX3" fmla="*/ 0 w 19926"/>
                <a:gd name="connsiteY3" fmla="*/ 7380 h 23616"/>
                <a:gd name="connsiteX4" fmla="*/ 0 w 19926"/>
                <a:gd name="connsiteY4" fmla="*/ 7380 h 23616"/>
                <a:gd name="connsiteX5" fmla="*/ 4428 w 19926"/>
                <a:gd name="connsiteY5" fmla="*/ 7380 h 23616"/>
                <a:gd name="connsiteX6" fmla="*/ 4428 w 19926"/>
                <a:gd name="connsiteY6" fmla="*/ 14022 h 23616"/>
                <a:gd name="connsiteX7" fmla="*/ 4428 w 19926"/>
                <a:gd name="connsiteY7" fmla="*/ 14022 h 23616"/>
                <a:gd name="connsiteX8" fmla="*/ 4428 w 19926"/>
                <a:gd name="connsiteY8" fmla="*/ 14022 h 23616"/>
                <a:gd name="connsiteX9" fmla="*/ 4428 w 19926"/>
                <a:gd name="connsiteY9" fmla="*/ 14022 h 23616"/>
                <a:gd name="connsiteX10" fmla="*/ 4428 w 19926"/>
                <a:gd name="connsiteY10" fmla="*/ 14022 h 23616"/>
                <a:gd name="connsiteX11" fmla="*/ 4428 w 19926"/>
                <a:gd name="connsiteY11" fmla="*/ 23616 h 23616"/>
                <a:gd name="connsiteX12" fmla="*/ 4428 w 19926"/>
                <a:gd name="connsiteY12" fmla="*/ 23616 h 23616"/>
                <a:gd name="connsiteX13" fmla="*/ 4428 w 19926"/>
                <a:gd name="connsiteY13" fmla="*/ 18450 h 23616"/>
                <a:gd name="connsiteX14" fmla="*/ 18450 w 19926"/>
                <a:gd name="connsiteY14" fmla="*/ 6642 h 23616"/>
                <a:gd name="connsiteX15" fmla="*/ 18450 w 19926"/>
                <a:gd name="connsiteY15" fmla="*/ 6642 h 23616"/>
                <a:gd name="connsiteX16" fmla="*/ 2214 w 19926"/>
                <a:gd name="connsiteY16" fmla="*/ 6642 h 23616"/>
                <a:gd name="connsiteX17" fmla="*/ 0 w 19926"/>
                <a:gd name="connsiteY17" fmla="*/ 0 h 23616"/>
                <a:gd name="connsiteX18" fmla="*/ 19926 w 19926"/>
                <a:gd name="connsiteY18" fmla="*/ 3690 h 23616"/>
                <a:gd name="connsiteX19" fmla="*/ 11808 w 19926"/>
                <a:gd name="connsiteY19" fmla="*/ 9594 h 23616"/>
                <a:gd name="connsiteX20" fmla="*/ 11808 w 19926"/>
                <a:gd name="connsiteY20" fmla="*/ 369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26" h="23616">
                  <a:moveTo>
                    <a:pt x="0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4428" y="7380"/>
                  </a:lnTo>
                  <a:lnTo>
                    <a:pt x="4428" y="14022"/>
                  </a:lnTo>
                  <a:lnTo>
                    <a:pt x="4428" y="14022"/>
                  </a:lnTo>
                  <a:lnTo>
                    <a:pt x="4428" y="14022"/>
                  </a:lnTo>
                  <a:cubicBezTo>
                    <a:pt x="4428" y="14022"/>
                    <a:pt x="4428" y="14022"/>
                    <a:pt x="4428" y="14022"/>
                  </a:cubicBezTo>
                  <a:lnTo>
                    <a:pt x="4428" y="14022"/>
                  </a:lnTo>
                  <a:lnTo>
                    <a:pt x="4428" y="23616"/>
                  </a:lnTo>
                  <a:lnTo>
                    <a:pt x="4428" y="23616"/>
                  </a:lnTo>
                  <a:cubicBezTo>
                    <a:pt x="4428" y="23616"/>
                    <a:pt x="4428" y="19926"/>
                    <a:pt x="4428" y="18450"/>
                  </a:cubicBezTo>
                  <a:lnTo>
                    <a:pt x="18450" y="6642"/>
                  </a:lnTo>
                  <a:lnTo>
                    <a:pt x="18450" y="6642"/>
                  </a:lnTo>
                  <a:lnTo>
                    <a:pt x="2214" y="6642"/>
                  </a:lnTo>
                  <a:cubicBezTo>
                    <a:pt x="2214" y="6642"/>
                    <a:pt x="0" y="2214"/>
                    <a:pt x="0" y="0"/>
                  </a:cubicBezTo>
                  <a:close/>
                  <a:moveTo>
                    <a:pt x="19926" y="3690"/>
                  </a:moveTo>
                  <a:lnTo>
                    <a:pt x="11808" y="9594"/>
                  </a:lnTo>
                  <a:lnTo>
                    <a:pt x="11808" y="3690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DA013C5A-95A1-49E9-9525-71B356D40AF8}"/>
                </a:ext>
              </a:extLst>
            </p:cNvPr>
            <p:cNvSpPr/>
            <p:nvPr/>
          </p:nvSpPr>
          <p:spPr>
            <a:xfrm>
              <a:off x="1693849" y="5337882"/>
              <a:ext cx="21618" cy="17539"/>
            </a:xfrm>
            <a:custGeom>
              <a:avLst/>
              <a:gdLst>
                <a:gd name="connsiteX0" fmla="*/ 9072 w 21618"/>
                <a:gd name="connsiteY0" fmla="*/ 566 h 17539"/>
                <a:gd name="connsiteX1" fmla="*/ 526 w 21618"/>
                <a:gd name="connsiteY1" fmla="*/ 11102 h 17539"/>
                <a:gd name="connsiteX2" fmla="*/ 954 w 21618"/>
                <a:gd name="connsiteY2" fmla="*/ 13112 h 17539"/>
                <a:gd name="connsiteX3" fmla="*/ 954 w 21618"/>
                <a:gd name="connsiteY3" fmla="*/ 13112 h 17539"/>
                <a:gd name="connsiteX4" fmla="*/ 954 w 21618"/>
                <a:gd name="connsiteY4" fmla="*/ 17540 h 17539"/>
                <a:gd name="connsiteX5" fmla="*/ 5382 w 21618"/>
                <a:gd name="connsiteY5" fmla="*/ 17540 h 17539"/>
                <a:gd name="connsiteX6" fmla="*/ 5382 w 21618"/>
                <a:gd name="connsiteY6" fmla="*/ 17540 h 17539"/>
                <a:gd name="connsiteX7" fmla="*/ 5382 w 21618"/>
                <a:gd name="connsiteY7" fmla="*/ 17540 h 17539"/>
                <a:gd name="connsiteX8" fmla="*/ 5382 w 21618"/>
                <a:gd name="connsiteY8" fmla="*/ 7946 h 17539"/>
                <a:gd name="connsiteX9" fmla="*/ 5382 w 21618"/>
                <a:gd name="connsiteY9" fmla="*/ 7946 h 17539"/>
                <a:gd name="connsiteX10" fmla="*/ 5382 w 21618"/>
                <a:gd name="connsiteY10" fmla="*/ 7946 h 17539"/>
                <a:gd name="connsiteX11" fmla="*/ 216 w 21618"/>
                <a:gd name="connsiteY11" fmla="*/ 7946 h 17539"/>
                <a:gd name="connsiteX12" fmla="*/ 9072 w 21618"/>
                <a:gd name="connsiteY12" fmla="*/ 566 h 17539"/>
                <a:gd name="connsiteX13" fmla="*/ 19404 w 21618"/>
                <a:gd name="connsiteY13" fmla="*/ 4256 h 17539"/>
                <a:gd name="connsiteX14" fmla="*/ 15714 w 21618"/>
                <a:gd name="connsiteY14" fmla="*/ 12374 h 17539"/>
                <a:gd name="connsiteX15" fmla="*/ 15714 w 21618"/>
                <a:gd name="connsiteY15" fmla="*/ 12374 h 17539"/>
                <a:gd name="connsiteX16" fmla="*/ 21618 w 21618"/>
                <a:gd name="connsiteY16" fmla="*/ 12374 h 17539"/>
                <a:gd name="connsiteX17" fmla="*/ 21618 w 21618"/>
                <a:gd name="connsiteY17" fmla="*/ 12374 h 17539"/>
                <a:gd name="connsiteX18" fmla="*/ 21618 w 21618"/>
                <a:gd name="connsiteY18" fmla="*/ 8684 h 17539"/>
                <a:gd name="connsiteX19" fmla="*/ 9072 w 21618"/>
                <a:gd name="connsiteY19" fmla="*/ 566 h 1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618" h="17539">
                  <a:moveTo>
                    <a:pt x="9072" y="566"/>
                  </a:moveTo>
                  <a:cubicBezTo>
                    <a:pt x="3803" y="1115"/>
                    <a:pt x="-27" y="5831"/>
                    <a:pt x="526" y="11102"/>
                  </a:cubicBezTo>
                  <a:cubicBezTo>
                    <a:pt x="593" y="11785"/>
                    <a:pt x="740" y="12459"/>
                    <a:pt x="954" y="13112"/>
                  </a:cubicBezTo>
                  <a:cubicBezTo>
                    <a:pt x="954" y="13112"/>
                    <a:pt x="954" y="13112"/>
                    <a:pt x="954" y="13112"/>
                  </a:cubicBezTo>
                  <a:cubicBezTo>
                    <a:pt x="1619" y="14513"/>
                    <a:pt x="1619" y="16138"/>
                    <a:pt x="954" y="17540"/>
                  </a:cubicBezTo>
                  <a:lnTo>
                    <a:pt x="5382" y="17540"/>
                  </a:lnTo>
                  <a:cubicBezTo>
                    <a:pt x="5382" y="17540"/>
                    <a:pt x="5382" y="17540"/>
                    <a:pt x="5382" y="17540"/>
                  </a:cubicBezTo>
                  <a:lnTo>
                    <a:pt x="5382" y="17540"/>
                  </a:lnTo>
                  <a:lnTo>
                    <a:pt x="5382" y="7946"/>
                  </a:lnTo>
                  <a:lnTo>
                    <a:pt x="5382" y="7946"/>
                  </a:lnTo>
                  <a:cubicBezTo>
                    <a:pt x="5382" y="7946"/>
                    <a:pt x="5382" y="7946"/>
                    <a:pt x="5382" y="7946"/>
                  </a:cubicBezTo>
                  <a:cubicBezTo>
                    <a:pt x="5382" y="7946"/>
                    <a:pt x="954" y="7946"/>
                    <a:pt x="216" y="7946"/>
                  </a:cubicBezTo>
                  <a:cubicBezTo>
                    <a:pt x="-522" y="7946"/>
                    <a:pt x="216" y="2042"/>
                    <a:pt x="9072" y="566"/>
                  </a:cubicBezTo>
                  <a:cubicBezTo>
                    <a:pt x="17928" y="-910"/>
                    <a:pt x="19404" y="566"/>
                    <a:pt x="19404" y="4256"/>
                  </a:cubicBezTo>
                  <a:cubicBezTo>
                    <a:pt x="19404" y="7946"/>
                    <a:pt x="19404" y="8684"/>
                    <a:pt x="15714" y="12374"/>
                  </a:cubicBezTo>
                  <a:lnTo>
                    <a:pt x="15714" y="12374"/>
                  </a:lnTo>
                  <a:lnTo>
                    <a:pt x="21618" y="12374"/>
                  </a:lnTo>
                  <a:lnTo>
                    <a:pt x="21618" y="12374"/>
                  </a:lnTo>
                  <a:lnTo>
                    <a:pt x="21618" y="8684"/>
                  </a:lnTo>
                  <a:cubicBezTo>
                    <a:pt x="19677" y="3510"/>
                    <a:pt x="14585" y="214"/>
                    <a:pt x="9072" y="566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BAB583-5019-4B85-ABD0-3A5680D86B19}"/>
                </a:ext>
              </a:extLst>
            </p:cNvPr>
            <p:cNvSpPr/>
            <p:nvPr/>
          </p:nvSpPr>
          <p:spPr>
            <a:xfrm>
              <a:off x="1696976" y="5359685"/>
              <a:ext cx="19147" cy="17917"/>
            </a:xfrm>
            <a:custGeom>
              <a:avLst/>
              <a:gdLst>
                <a:gd name="connsiteX0" fmla="*/ 18491 w 19147"/>
                <a:gd name="connsiteY0" fmla="*/ 902 h 17917"/>
                <a:gd name="connsiteX1" fmla="*/ 7421 w 19147"/>
                <a:gd name="connsiteY1" fmla="*/ 902 h 17917"/>
                <a:gd name="connsiteX2" fmla="*/ 41 w 19147"/>
                <a:gd name="connsiteY2" fmla="*/ 9758 h 17917"/>
                <a:gd name="connsiteX3" fmla="*/ 6602 w 19147"/>
                <a:gd name="connsiteY3" fmla="*/ 17876 h 17917"/>
                <a:gd name="connsiteX4" fmla="*/ 8159 w 19147"/>
                <a:gd name="connsiteY4" fmla="*/ 17876 h 17917"/>
                <a:gd name="connsiteX5" fmla="*/ 18491 w 19147"/>
                <a:gd name="connsiteY5" fmla="*/ 17876 h 17917"/>
                <a:gd name="connsiteX6" fmla="*/ 18491 w 19147"/>
                <a:gd name="connsiteY6" fmla="*/ 17876 h 17917"/>
                <a:gd name="connsiteX7" fmla="*/ 18491 w 19147"/>
                <a:gd name="connsiteY7" fmla="*/ 17876 h 17917"/>
                <a:gd name="connsiteX8" fmla="*/ 18491 w 19147"/>
                <a:gd name="connsiteY8" fmla="*/ 10496 h 17917"/>
                <a:gd name="connsiteX9" fmla="*/ 18491 w 19147"/>
                <a:gd name="connsiteY9" fmla="*/ 10496 h 17917"/>
                <a:gd name="connsiteX10" fmla="*/ 18491 w 19147"/>
                <a:gd name="connsiteY10" fmla="*/ 10496 h 17917"/>
                <a:gd name="connsiteX11" fmla="*/ 8159 w 19147"/>
                <a:gd name="connsiteY11" fmla="*/ 10496 h 17917"/>
                <a:gd name="connsiteX12" fmla="*/ 1517 w 19147"/>
                <a:gd name="connsiteY12" fmla="*/ 4592 h 17917"/>
                <a:gd name="connsiteX13" fmla="*/ 8159 w 19147"/>
                <a:gd name="connsiteY13" fmla="*/ 164 h 17917"/>
                <a:gd name="connsiteX14" fmla="*/ 18491 w 19147"/>
                <a:gd name="connsiteY14" fmla="*/ 164 h 17917"/>
                <a:gd name="connsiteX15" fmla="*/ 18491 w 19147"/>
                <a:gd name="connsiteY15" fmla="*/ 164 h 17917"/>
                <a:gd name="connsiteX16" fmla="*/ 18491 w 19147"/>
                <a:gd name="connsiteY16" fmla="*/ 164 h 17917"/>
                <a:gd name="connsiteX17" fmla="*/ 18491 w 19147"/>
                <a:gd name="connsiteY17" fmla="*/ 902 h 17917"/>
                <a:gd name="connsiteX18" fmla="*/ 18491 w 19147"/>
                <a:gd name="connsiteY18" fmla="*/ 902 h 17917"/>
                <a:gd name="connsiteX19" fmla="*/ 18491 w 19147"/>
                <a:gd name="connsiteY19" fmla="*/ 902 h 1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147" h="17917">
                  <a:moveTo>
                    <a:pt x="18491" y="902"/>
                  </a:moveTo>
                  <a:lnTo>
                    <a:pt x="7421" y="902"/>
                  </a:lnTo>
                  <a:cubicBezTo>
                    <a:pt x="2993" y="902"/>
                    <a:pt x="41" y="902"/>
                    <a:pt x="41" y="9758"/>
                  </a:cubicBezTo>
                  <a:cubicBezTo>
                    <a:pt x="-387" y="13811"/>
                    <a:pt x="2551" y="17446"/>
                    <a:pt x="6602" y="17876"/>
                  </a:cubicBezTo>
                  <a:cubicBezTo>
                    <a:pt x="7119" y="17931"/>
                    <a:pt x="7643" y="17931"/>
                    <a:pt x="8159" y="17876"/>
                  </a:cubicBezTo>
                  <a:lnTo>
                    <a:pt x="18491" y="17876"/>
                  </a:lnTo>
                  <a:cubicBezTo>
                    <a:pt x="18491" y="17876"/>
                    <a:pt x="18491" y="17876"/>
                    <a:pt x="18491" y="17876"/>
                  </a:cubicBezTo>
                  <a:lnTo>
                    <a:pt x="18491" y="17876"/>
                  </a:lnTo>
                  <a:lnTo>
                    <a:pt x="18491" y="10496"/>
                  </a:lnTo>
                  <a:lnTo>
                    <a:pt x="18491" y="10496"/>
                  </a:lnTo>
                  <a:cubicBezTo>
                    <a:pt x="18491" y="10496"/>
                    <a:pt x="18491" y="10496"/>
                    <a:pt x="18491" y="10496"/>
                  </a:cubicBezTo>
                  <a:lnTo>
                    <a:pt x="8159" y="10496"/>
                  </a:lnTo>
                  <a:cubicBezTo>
                    <a:pt x="3731" y="10496"/>
                    <a:pt x="1517" y="10496"/>
                    <a:pt x="1517" y="4592"/>
                  </a:cubicBezTo>
                  <a:cubicBezTo>
                    <a:pt x="1517" y="-1312"/>
                    <a:pt x="1517" y="164"/>
                    <a:pt x="8159" y="164"/>
                  </a:cubicBezTo>
                  <a:lnTo>
                    <a:pt x="18491" y="164"/>
                  </a:lnTo>
                  <a:cubicBezTo>
                    <a:pt x="18491" y="164"/>
                    <a:pt x="18491" y="164"/>
                    <a:pt x="18491" y="164"/>
                  </a:cubicBezTo>
                  <a:lnTo>
                    <a:pt x="18491" y="164"/>
                  </a:lnTo>
                  <a:lnTo>
                    <a:pt x="18491" y="902"/>
                  </a:lnTo>
                  <a:lnTo>
                    <a:pt x="18491" y="902"/>
                  </a:lnTo>
                  <a:cubicBezTo>
                    <a:pt x="18491" y="902"/>
                    <a:pt x="19967" y="902"/>
                    <a:pt x="18491" y="902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73DE2175-0E6E-4B22-8B3C-05D71515A1A3}"/>
                </a:ext>
              </a:extLst>
            </p:cNvPr>
            <p:cNvSpPr/>
            <p:nvPr/>
          </p:nvSpPr>
          <p:spPr>
            <a:xfrm>
              <a:off x="1698494" y="5380513"/>
              <a:ext cx="18450" cy="25092"/>
            </a:xfrm>
            <a:custGeom>
              <a:avLst/>
              <a:gdLst>
                <a:gd name="connsiteX0" fmla="*/ 4428 w 18450"/>
                <a:gd name="connsiteY0" fmla="*/ 5166 h 25092"/>
                <a:gd name="connsiteX1" fmla="*/ 738 w 18450"/>
                <a:gd name="connsiteY1" fmla="*/ 0 h 25092"/>
                <a:gd name="connsiteX2" fmla="*/ 738 w 18450"/>
                <a:gd name="connsiteY2" fmla="*/ 0 h 25092"/>
                <a:gd name="connsiteX3" fmla="*/ 738 w 18450"/>
                <a:gd name="connsiteY3" fmla="*/ 8118 h 25092"/>
                <a:gd name="connsiteX4" fmla="*/ 738 w 18450"/>
                <a:gd name="connsiteY4" fmla="*/ 8118 h 25092"/>
                <a:gd name="connsiteX5" fmla="*/ 738 w 18450"/>
                <a:gd name="connsiteY5" fmla="*/ 8118 h 25092"/>
                <a:gd name="connsiteX6" fmla="*/ 5166 w 18450"/>
                <a:gd name="connsiteY6" fmla="*/ 8118 h 25092"/>
                <a:gd name="connsiteX7" fmla="*/ 5166 w 18450"/>
                <a:gd name="connsiteY7" fmla="*/ 15498 h 25092"/>
                <a:gd name="connsiteX8" fmla="*/ 0 w 18450"/>
                <a:gd name="connsiteY8" fmla="*/ 15498 h 25092"/>
                <a:gd name="connsiteX9" fmla="*/ 0 w 18450"/>
                <a:gd name="connsiteY9" fmla="*/ 15498 h 25092"/>
                <a:gd name="connsiteX10" fmla="*/ 0 w 18450"/>
                <a:gd name="connsiteY10" fmla="*/ 15498 h 25092"/>
                <a:gd name="connsiteX11" fmla="*/ 0 w 18450"/>
                <a:gd name="connsiteY11" fmla="*/ 25092 h 25092"/>
                <a:gd name="connsiteX12" fmla="*/ 0 w 18450"/>
                <a:gd name="connsiteY12" fmla="*/ 25092 h 25092"/>
                <a:gd name="connsiteX13" fmla="*/ 0 w 18450"/>
                <a:gd name="connsiteY13" fmla="*/ 25092 h 25092"/>
                <a:gd name="connsiteX14" fmla="*/ 18450 w 18450"/>
                <a:gd name="connsiteY14" fmla="*/ 25092 h 25092"/>
                <a:gd name="connsiteX15" fmla="*/ 18450 w 18450"/>
                <a:gd name="connsiteY15" fmla="*/ 13284 h 25092"/>
                <a:gd name="connsiteX16" fmla="*/ 4428 w 18450"/>
                <a:gd name="connsiteY16" fmla="*/ 14760 h 25092"/>
                <a:gd name="connsiteX17" fmla="*/ 4428 w 18450"/>
                <a:gd name="connsiteY17" fmla="*/ 8856 h 25092"/>
                <a:gd name="connsiteX18" fmla="*/ 12546 w 18450"/>
                <a:gd name="connsiteY18" fmla="*/ 13284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450" h="25092">
                  <a:moveTo>
                    <a:pt x="4428" y="5166"/>
                  </a:moveTo>
                  <a:cubicBezTo>
                    <a:pt x="4428" y="5166"/>
                    <a:pt x="738" y="5166"/>
                    <a:pt x="738" y="0"/>
                  </a:cubicBezTo>
                  <a:lnTo>
                    <a:pt x="738" y="0"/>
                  </a:lnTo>
                  <a:lnTo>
                    <a:pt x="738" y="8118"/>
                  </a:lnTo>
                  <a:lnTo>
                    <a:pt x="738" y="8118"/>
                  </a:lnTo>
                  <a:cubicBezTo>
                    <a:pt x="738" y="8118"/>
                    <a:pt x="738" y="8118"/>
                    <a:pt x="738" y="8118"/>
                  </a:cubicBezTo>
                  <a:lnTo>
                    <a:pt x="5166" y="8118"/>
                  </a:lnTo>
                  <a:lnTo>
                    <a:pt x="5166" y="15498"/>
                  </a:lnTo>
                  <a:lnTo>
                    <a:pt x="0" y="15498"/>
                  </a:lnTo>
                  <a:cubicBezTo>
                    <a:pt x="0" y="15498"/>
                    <a:pt x="0" y="15498"/>
                    <a:pt x="0" y="15498"/>
                  </a:cubicBezTo>
                  <a:lnTo>
                    <a:pt x="0" y="15498"/>
                  </a:lnTo>
                  <a:lnTo>
                    <a:pt x="0" y="25092"/>
                  </a:lnTo>
                  <a:lnTo>
                    <a:pt x="0" y="25092"/>
                  </a:lnTo>
                  <a:cubicBezTo>
                    <a:pt x="0" y="25092"/>
                    <a:pt x="0" y="25092"/>
                    <a:pt x="0" y="25092"/>
                  </a:cubicBezTo>
                  <a:lnTo>
                    <a:pt x="18450" y="25092"/>
                  </a:lnTo>
                  <a:lnTo>
                    <a:pt x="18450" y="13284"/>
                  </a:lnTo>
                  <a:close/>
                  <a:moveTo>
                    <a:pt x="4428" y="14760"/>
                  </a:moveTo>
                  <a:lnTo>
                    <a:pt x="4428" y="8856"/>
                  </a:lnTo>
                  <a:lnTo>
                    <a:pt x="12546" y="13284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3E9D0B60-B8D9-4E65-8FF2-18AC120F4AEC}"/>
              </a:ext>
            </a:extLst>
          </p:cNvPr>
          <p:cNvGrpSpPr/>
          <p:nvPr/>
        </p:nvGrpSpPr>
        <p:grpSpPr>
          <a:xfrm>
            <a:off x="2964343" y="4917788"/>
            <a:ext cx="1568988" cy="915119"/>
            <a:chOff x="2964343" y="4917788"/>
            <a:chExt cx="1568988" cy="915119"/>
          </a:xfrm>
        </p:grpSpPr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5E9920-81E9-44AE-8B5C-A6339F74B1FE}"/>
                </a:ext>
              </a:extLst>
            </p:cNvPr>
            <p:cNvSpPr/>
            <p:nvPr/>
          </p:nvSpPr>
          <p:spPr>
            <a:xfrm>
              <a:off x="2964343" y="5222582"/>
              <a:ext cx="1568988" cy="305532"/>
            </a:xfrm>
            <a:custGeom>
              <a:avLst/>
              <a:gdLst>
                <a:gd name="connsiteX0" fmla="*/ 0 w 1568988"/>
                <a:gd name="connsiteY0" fmla="*/ 305532 h 305532"/>
                <a:gd name="connsiteX1" fmla="*/ 1568988 w 1568988"/>
                <a:gd name="connsiteY1" fmla="*/ 305532 h 305532"/>
                <a:gd name="connsiteX2" fmla="*/ 1568988 w 1568988"/>
                <a:gd name="connsiteY2" fmla="*/ 0 h 305532"/>
                <a:gd name="connsiteX3" fmla="*/ 0 w 1568988"/>
                <a:gd name="connsiteY3" fmla="*/ 0 h 305532"/>
                <a:gd name="connsiteX4" fmla="*/ 784494 w 1568988"/>
                <a:gd name="connsiteY4" fmla="*/ 22878 h 305532"/>
                <a:gd name="connsiteX5" fmla="*/ 914382 w 1568988"/>
                <a:gd name="connsiteY5" fmla="*/ 152766 h 305532"/>
                <a:gd name="connsiteX6" fmla="*/ 784494 w 1568988"/>
                <a:gd name="connsiteY6" fmla="*/ 282654 h 305532"/>
                <a:gd name="connsiteX7" fmla="*/ 654606 w 1568988"/>
                <a:gd name="connsiteY7" fmla="*/ 152766 h 305532"/>
                <a:gd name="connsiteX8" fmla="*/ 783011 w 1568988"/>
                <a:gd name="connsiteY8" fmla="*/ 22878 h 305532"/>
                <a:gd name="connsiteX9" fmla="*/ 784494 w 1568988"/>
                <a:gd name="connsiteY9" fmla="*/ 22878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8988" h="305532">
                  <a:moveTo>
                    <a:pt x="0" y="305532"/>
                  </a:moveTo>
                  <a:lnTo>
                    <a:pt x="1568988" y="305532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784494" y="22878"/>
                  </a:moveTo>
                  <a:cubicBezTo>
                    <a:pt x="856228" y="22878"/>
                    <a:pt x="914382" y="81031"/>
                    <a:pt x="914382" y="152766"/>
                  </a:cubicBezTo>
                  <a:cubicBezTo>
                    <a:pt x="914382" y="224501"/>
                    <a:pt x="856228" y="282654"/>
                    <a:pt x="784494" y="282654"/>
                  </a:cubicBezTo>
                  <a:cubicBezTo>
                    <a:pt x="712759" y="282654"/>
                    <a:pt x="654606" y="224501"/>
                    <a:pt x="654606" y="152766"/>
                  </a:cubicBezTo>
                  <a:cubicBezTo>
                    <a:pt x="654197" y="81440"/>
                    <a:pt x="711687" y="23287"/>
                    <a:pt x="783011" y="22878"/>
                  </a:cubicBezTo>
                  <a:cubicBezTo>
                    <a:pt x="783505" y="22875"/>
                    <a:pt x="784000" y="22875"/>
                    <a:pt x="784494" y="2287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89356D30-7D71-4AF5-B336-4101A7B1EA05}"/>
                </a:ext>
              </a:extLst>
            </p:cNvPr>
            <p:cNvSpPr/>
            <p:nvPr/>
          </p:nvSpPr>
          <p:spPr>
            <a:xfrm>
              <a:off x="2964343" y="4917788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E0520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A408C1BB-CA4C-4445-BFDB-17A8166CB30F}"/>
                </a:ext>
              </a:extLst>
            </p:cNvPr>
            <p:cNvSpPr/>
            <p:nvPr/>
          </p:nvSpPr>
          <p:spPr>
            <a:xfrm>
              <a:off x="3618895" y="5248411"/>
              <a:ext cx="259792" cy="259778"/>
            </a:xfrm>
            <a:custGeom>
              <a:avLst/>
              <a:gdLst>
                <a:gd name="connsiteX0" fmla="*/ 129942 w 259792"/>
                <a:gd name="connsiteY0" fmla="*/ 259776 h 259778"/>
                <a:gd name="connsiteX1" fmla="*/ 259793 w 259792"/>
                <a:gd name="connsiteY1" fmla="*/ 129855 h 259778"/>
                <a:gd name="connsiteX2" fmla="*/ 129875 w 259792"/>
                <a:gd name="connsiteY2" fmla="*/ 0 h 259778"/>
                <a:gd name="connsiteX3" fmla="*/ 54 w 259792"/>
                <a:gd name="connsiteY3" fmla="*/ 126936 h 259778"/>
                <a:gd name="connsiteX4" fmla="*/ 125462 w 259792"/>
                <a:gd name="connsiteY4" fmla="*/ 259726 h 259778"/>
                <a:gd name="connsiteX5" fmla="*/ 129942 w 259792"/>
                <a:gd name="connsiteY5" fmla="*/ 259776 h 259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92" h="259778">
                  <a:moveTo>
                    <a:pt x="129942" y="259776"/>
                  </a:moveTo>
                  <a:cubicBezTo>
                    <a:pt x="201675" y="259758"/>
                    <a:pt x="259815" y="201590"/>
                    <a:pt x="259793" y="129855"/>
                  </a:cubicBezTo>
                  <a:cubicBezTo>
                    <a:pt x="259778" y="58119"/>
                    <a:pt x="201609" y="-18"/>
                    <a:pt x="129875" y="0"/>
                  </a:cubicBezTo>
                  <a:cubicBezTo>
                    <a:pt x="59303" y="18"/>
                    <a:pt x="1658" y="56382"/>
                    <a:pt x="54" y="126936"/>
                  </a:cubicBezTo>
                  <a:cubicBezTo>
                    <a:pt x="-1985" y="198234"/>
                    <a:pt x="54160" y="257686"/>
                    <a:pt x="125462" y="259726"/>
                  </a:cubicBezTo>
                  <a:cubicBezTo>
                    <a:pt x="126953" y="259769"/>
                    <a:pt x="128444" y="259785"/>
                    <a:pt x="129942" y="259776"/>
                  </a:cubicBezTo>
                  <a:close/>
                </a:path>
              </a:pathLst>
            </a:custGeom>
            <a:solidFill>
              <a:srgbClr val="E0520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FF51AFEA-DC50-457A-971D-0FBD9C548D4B}"/>
                </a:ext>
              </a:extLst>
            </p:cNvPr>
            <p:cNvSpPr/>
            <p:nvPr/>
          </p:nvSpPr>
          <p:spPr>
            <a:xfrm>
              <a:off x="2964343" y="5528114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DB0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548" name="Notes">
            <a:extLst>
              <a:ext uri="{FF2B5EF4-FFF2-40B4-BE49-F238E27FC236}">
                <a16:creationId xmlns:a16="http://schemas.microsoft.com/office/drawing/2014/main" id="{470DEAFD-EAC1-4F6A-A2D9-A14668325B77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618174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O–R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PARAGUAY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PERU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PHILIPPINES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POLAND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PORTUGAL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PUERTO RICO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QATAR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ROMANIA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RUSSIA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RWANDA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OMAN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PAKISTAN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PALAU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PALESTINE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PAPUA NEW GUINEA</a:t>
              </a:r>
            </a:p>
          </p:txBody>
        </p:sp>
      </p:grpSp>
      <p:grpSp>
        <p:nvGrpSpPr>
          <p:cNvPr id="1412" name="Group 1411">
            <a:extLst>
              <a:ext uri="{FF2B5EF4-FFF2-40B4-BE49-F238E27FC236}">
                <a16:creationId xmlns:a16="http://schemas.microsoft.com/office/drawing/2014/main" id="{CCF01835-8A3C-4E43-847B-A6CDA8AEB994}"/>
              </a:ext>
            </a:extLst>
          </p:cNvPr>
          <p:cNvGrpSpPr/>
          <p:nvPr/>
        </p:nvGrpSpPr>
        <p:grpSpPr>
          <a:xfrm>
            <a:off x="799610" y="1526355"/>
            <a:ext cx="1568988" cy="915119"/>
            <a:chOff x="799610" y="1526355"/>
            <a:chExt cx="1568988" cy="915119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771DAC8D-26DF-41B5-93DF-7AFF7793595C}"/>
                </a:ext>
              </a:extLst>
            </p:cNvPr>
            <p:cNvSpPr/>
            <p:nvPr/>
          </p:nvSpPr>
          <p:spPr>
            <a:xfrm>
              <a:off x="799610" y="1526355"/>
              <a:ext cx="1568988" cy="915119"/>
            </a:xfrm>
            <a:custGeom>
              <a:avLst/>
              <a:gdLst>
                <a:gd name="connsiteX0" fmla="*/ 457560 w 1568988"/>
                <a:gd name="connsiteY0" fmla="*/ 0 h 915119"/>
                <a:gd name="connsiteX1" fmla="*/ 0 w 1568988"/>
                <a:gd name="connsiteY1" fmla="*/ 0 h 915119"/>
                <a:gd name="connsiteX2" fmla="*/ 0 w 1568988"/>
                <a:gd name="connsiteY2" fmla="*/ 915120 h 915119"/>
                <a:gd name="connsiteX3" fmla="*/ 457560 w 1568988"/>
                <a:gd name="connsiteY3" fmla="*/ 915120 h 915119"/>
                <a:gd name="connsiteX4" fmla="*/ 457560 w 1568988"/>
                <a:gd name="connsiteY4" fmla="*/ 610326 h 915119"/>
                <a:gd name="connsiteX5" fmla="*/ 1568988 w 1568988"/>
                <a:gd name="connsiteY5" fmla="*/ 610326 h 915119"/>
                <a:gd name="connsiteX6" fmla="*/ 1568988 w 1568988"/>
                <a:gd name="connsiteY6" fmla="*/ 304794 h 915119"/>
                <a:gd name="connsiteX7" fmla="*/ 457560 w 1568988"/>
                <a:gd name="connsiteY7" fmla="*/ 304794 h 915119"/>
                <a:gd name="connsiteX8" fmla="*/ 457560 w 1568988"/>
                <a:gd name="connsiteY8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8988" h="915119">
                  <a:moveTo>
                    <a:pt x="457560" y="0"/>
                  </a:moveTo>
                  <a:lnTo>
                    <a:pt x="0" y="0"/>
                  </a:lnTo>
                  <a:lnTo>
                    <a:pt x="0" y="915120"/>
                  </a:lnTo>
                  <a:lnTo>
                    <a:pt x="457560" y="915120"/>
                  </a:lnTo>
                  <a:lnTo>
                    <a:pt x="457560" y="610326"/>
                  </a:lnTo>
                  <a:lnTo>
                    <a:pt x="1568988" y="610326"/>
                  </a:lnTo>
                  <a:lnTo>
                    <a:pt x="1568988" y="304794"/>
                  </a:lnTo>
                  <a:lnTo>
                    <a:pt x="457560" y="304794"/>
                  </a:lnTo>
                  <a:lnTo>
                    <a:pt x="457560" y="0"/>
                  </a:lnTo>
                  <a:close/>
                </a:path>
              </a:pathLst>
            </a:custGeom>
            <a:solidFill>
              <a:srgbClr val="DB161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5E6367B-9663-4F49-A8C3-D582F5D99632}"/>
                </a:ext>
              </a:extLst>
            </p:cNvPr>
            <p:cNvSpPr/>
            <p:nvPr/>
          </p:nvSpPr>
          <p:spPr>
            <a:xfrm>
              <a:off x="1257170" y="2136681"/>
              <a:ext cx="1111428" cy="304793"/>
            </a:xfrm>
            <a:custGeom>
              <a:avLst/>
              <a:gdLst>
                <a:gd name="connsiteX0" fmla="*/ 0 w 1111428"/>
                <a:gd name="connsiteY0" fmla="*/ 0 h 304793"/>
                <a:gd name="connsiteX1" fmla="*/ 1111428 w 1111428"/>
                <a:gd name="connsiteY1" fmla="*/ 0 h 304793"/>
                <a:gd name="connsiteX2" fmla="*/ 1111428 w 1111428"/>
                <a:gd name="connsiteY2" fmla="*/ 304794 h 304793"/>
                <a:gd name="connsiteX3" fmla="*/ 0 w 111142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1428" h="304793">
                  <a:moveTo>
                    <a:pt x="0" y="0"/>
                  </a:moveTo>
                  <a:lnTo>
                    <a:pt x="1111428" y="0"/>
                  </a:lnTo>
                  <a:lnTo>
                    <a:pt x="111142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8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C4435506-9841-4E55-805A-E5CA4FAC27FE}"/>
                </a:ext>
              </a:extLst>
            </p:cNvPr>
            <p:cNvSpPr/>
            <p:nvPr/>
          </p:nvSpPr>
          <p:spPr>
            <a:xfrm>
              <a:off x="1257170" y="1526355"/>
              <a:ext cx="1111428" cy="304794"/>
            </a:xfrm>
            <a:custGeom>
              <a:avLst/>
              <a:gdLst>
                <a:gd name="connsiteX0" fmla="*/ 0 w 1111428"/>
                <a:gd name="connsiteY0" fmla="*/ 0 h 304794"/>
                <a:gd name="connsiteX1" fmla="*/ 1111428 w 1111428"/>
                <a:gd name="connsiteY1" fmla="*/ 0 h 304794"/>
                <a:gd name="connsiteX2" fmla="*/ 1111428 w 1111428"/>
                <a:gd name="connsiteY2" fmla="*/ 304794 h 304794"/>
                <a:gd name="connsiteX3" fmla="*/ 0 w 111142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1428" h="304794">
                  <a:moveTo>
                    <a:pt x="0" y="0"/>
                  </a:moveTo>
                  <a:lnTo>
                    <a:pt x="1111428" y="0"/>
                  </a:lnTo>
                  <a:lnTo>
                    <a:pt x="111142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66C4332-03ED-4F0E-860A-1855D1E3EA03}"/>
                </a:ext>
              </a:extLst>
            </p:cNvPr>
            <p:cNvSpPr/>
            <p:nvPr/>
          </p:nvSpPr>
          <p:spPr>
            <a:xfrm>
              <a:off x="1098500" y="1684287"/>
              <a:ext cx="58301" cy="32471"/>
            </a:xfrm>
            <a:custGeom>
              <a:avLst/>
              <a:gdLst>
                <a:gd name="connsiteX0" fmla="*/ 4428 w 58301"/>
                <a:gd name="connsiteY0" fmla="*/ 0 h 32471"/>
                <a:gd name="connsiteX1" fmla="*/ 53874 w 58301"/>
                <a:gd name="connsiteY1" fmla="*/ 0 h 32471"/>
                <a:gd name="connsiteX2" fmla="*/ 58302 w 58301"/>
                <a:gd name="connsiteY2" fmla="*/ 4428 h 32471"/>
                <a:gd name="connsiteX3" fmla="*/ 58302 w 58301"/>
                <a:gd name="connsiteY3" fmla="*/ 28044 h 32471"/>
                <a:gd name="connsiteX4" fmla="*/ 53874 w 58301"/>
                <a:gd name="connsiteY4" fmla="*/ 32472 h 32471"/>
                <a:gd name="connsiteX5" fmla="*/ 4428 w 58301"/>
                <a:gd name="connsiteY5" fmla="*/ 32472 h 32471"/>
                <a:gd name="connsiteX6" fmla="*/ 0 w 58301"/>
                <a:gd name="connsiteY6" fmla="*/ 28044 h 32471"/>
                <a:gd name="connsiteX7" fmla="*/ 0 w 58301"/>
                <a:gd name="connsiteY7" fmla="*/ 4428 h 32471"/>
                <a:gd name="connsiteX8" fmla="*/ 4428 w 58301"/>
                <a:gd name="connsiteY8" fmla="*/ 0 h 3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301" h="32471">
                  <a:moveTo>
                    <a:pt x="4428" y="0"/>
                  </a:moveTo>
                  <a:lnTo>
                    <a:pt x="53874" y="0"/>
                  </a:lnTo>
                  <a:cubicBezTo>
                    <a:pt x="56320" y="0"/>
                    <a:pt x="58302" y="1982"/>
                    <a:pt x="58302" y="4428"/>
                  </a:cubicBezTo>
                  <a:lnTo>
                    <a:pt x="58302" y="28044"/>
                  </a:lnTo>
                  <a:cubicBezTo>
                    <a:pt x="58302" y="30490"/>
                    <a:pt x="56320" y="32472"/>
                    <a:pt x="53874" y="32472"/>
                  </a:cubicBezTo>
                  <a:lnTo>
                    <a:pt x="4428" y="32472"/>
                  </a:lnTo>
                  <a:cubicBezTo>
                    <a:pt x="1982" y="32472"/>
                    <a:pt x="0" y="30490"/>
                    <a:pt x="0" y="28044"/>
                  </a:cubicBezTo>
                  <a:lnTo>
                    <a:pt x="0" y="4428"/>
                  </a:lnTo>
                  <a:cubicBezTo>
                    <a:pt x="0" y="1982"/>
                    <a:pt x="1982" y="0"/>
                    <a:pt x="44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B2C8F7F-3785-43C7-9985-D0A6B7F4C5FC}"/>
                </a:ext>
              </a:extLst>
            </p:cNvPr>
            <p:cNvSpPr/>
            <p:nvPr/>
          </p:nvSpPr>
          <p:spPr>
            <a:xfrm>
              <a:off x="1094806" y="1684287"/>
              <a:ext cx="61995" cy="33401"/>
            </a:xfrm>
            <a:custGeom>
              <a:avLst/>
              <a:gdLst>
                <a:gd name="connsiteX0" fmla="*/ 57568 w 61995"/>
                <a:gd name="connsiteY0" fmla="*/ 32472 h 33401"/>
                <a:gd name="connsiteX1" fmla="*/ 8122 w 61995"/>
                <a:gd name="connsiteY1" fmla="*/ 32472 h 33401"/>
                <a:gd name="connsiteX2" fmla="*/ 929 w 61995"/>
                <a:gd name="connsiteY2" fmla="*/ 31191 h 33401"/>
                <a:gd name="connsiteX3" fmla="*/ 4 w 61995"/>
                <a:gd name="connsiteY3" fmla="*/ 28044 h 33401"/>
                <a:gd name="connsiteX4" fmla="*/ 4 w 61995"/>
                <a:gd name="connsiteY4" fmla="*/ 4428 h 33401"/>
                <a:gd name="connsiteX5" fmla="*/ 5170 w 61995"/>
                <a:gd name="connsiteY5" fmla="*/ 0 h 33401"/>
                <a:gd name="connsiteX6" fmla="*/ 54615 w 61995"/>
                <a:gd name="connsiteY6" fmla="*/ 0 h 33401"/>
                <a:gd name="connsiteX7" fmla="*/ 59782 w 61995"/>
                <a:gd name="connsiteY7" fmla="*/ 4428 h 33401"/>
                <a:gd name="connsiteX8" fmla="*/ 59782 w 61995"/>
                <a:gd name="connsiteY8" fmla="*/ 28044 h 33401"/>
                <a:gd name="connsiteX9" fmla="*/ 54615 w 61995"/>
                <a:gd name="connsiteY9" fmla="*/ 32472 h 33401"/>
                <a:gd name="connsiteX10" fmla="*/ 8122 w 61995"/>
                <a:gd name="connsiteY10" fmla="*/ 0 h 33401"/>
                <a:gd name="connsiteX11" fmla="*/ 3694 w 61995"/>
                <a:gd name="connsiteY11" fmla="*/ 4428 h 33401"/>
                <a:gd name="connsiteX12" fmla="*/ 3694 w 61995"/>
                <a:gd name="connsiteY12" fmla="*/ 28044 h 33401"/>
                <a:gd name="connsiteX13" fmla="*/ 8122 w 61995"/>
                <a:gd name="connsiteY13" fmla="*/ 32472 h 33401"/>
                <a:gd name="connsiteX14" fmla="*/ 57568 w 61995"/>
                <a:gd name="connsiteY14" fmla="*/ 32472 h 33401"/>
                <a:gd name="connsiteX15" fmla="*/ 61996 w 61995"/>
                <a:gd name="connsiteY15" fmla="*/ 28044 h 33401"/>
                <a:gd name="connsiteX16" fmla="*/ 61996 w 61995"/>
                <a:gd name="connsiteY16" fmla="*/ 4428 h 33401"/>
                <a:gd name="connsiteX17" fmla="*/ 57568 w 61995"/>
                <a:gd name="connsiteY17" fmla="*/ 0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995" h="33401">
                  <a:moveTo>
                    <a:pt x="57568" y="32472"/>
                  </a:moveTo>
                  <a:lnTo>
                    <a:pt x="8122" y="32472"/>
                  </a:lnTo>
                  <a:cubicBezTo>
                    <a:pt x="5781" y="34104"/>
                    <a:pt x="2561" y="33530"/>
                    <a:pt x="929" y="31191"/>
                  </a:cubicBezTo>
                  <a:cubicBezTo>
                    <a:pt x="287" y="30270"/>
                    <a:pt x="-38" y="29166"/>
                    <a:pt x="4" y="28044"/>
                  </a:cubicBezTo>
                  <a:lnTo>
                    <a:pt x="4" y="4428"/>
                  </a:lnTo>
                  <a:cubicBezTo>
                    <a:pt x="4" y="4428"/>
                    <a:pt x="4" y="0"/>
                    <a:pt x="5170" y="0"/>
                  </a:cubicBezTo>
                  <a:lnTo>
                    <a:pt x="54615" y="0"/>
                  </a:lnTo>
                  <a:cubicBezTo>
                    <a:pt x="54615" y="0"/>
                    <a:pt x="59782" y="0"/>
                    <a:pt x="59782" y="4428"/>
                  </a:cubicBezTo>
                  <a:lnTo>
                    <a:pt x="59782" y="28044"/>
                  </a:lnTo>
                  <a:cubicBezTo>
                    <a:pt x="59412" y="30606"/>
                    <a:pt x="57204" y="32499"/>
                    <a:pt x="54615" y="32472"/>
                  </a:cubicBezTo>
                  <a:close/>
                  <a:moveTo>
                    <a:pt x="8122" y="0"/>
                  </a:moveTo>
                  <a:cubicBezTo>
                    <a:pt x="5676" y="0"/>
                    <a:pt x="3694" y="1982"/>
                    <a:pt x="3694" y="4428"/>
                  </a:cubicBezTo>
                  <a:lnTo>
                    <a:pt x="3694" y="28044"/>
                  </a:lnTo>
                  <a:cubicBezTo>
                    <a:pt x="3694" y="30490"/>
                    <a:pt x="5676" y="32472"/>
                    <a:pt x="8122" y="32472"/>
                  </a:cubicBezTo>
                  <a:lnTo>
                    <a:pt x="57568" y="32472"/>
                  </a:lnTo>
                  <a:cubicBezTo>
                    <a:pt x="60013" y="32472"/>
                    <a:pt x="61996" y="30490"/>
                    <a:pt x="61996" y="28044"/>
                  </a:cubicBezTo>
                  <a:lnTo>
                    <a:pt x="61996" y="4428"/>
                  </a:lnTo>
                  <a:cubicBezTo>
                    <a:pt x="61996" y="1982"/>
                    <a:pt x="60013" y="0"/>
                    <a:pt x="57568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2E0A90-EA6D-415B-B9AD-0E64901A71D1}"/>
                </a:ext>
              </a:extLst>
            </p:cNvPr>
            <p:cNvSpPr/>
            <p:nvPr/>
          </p:nvSpPr>
          <p:spPr>
            <a:xfrm>
              <a:off x="1099880" y="1685763"/>
              <a:ext cx="55541" cy="29616"/>
            </a:xfrm>
            <a:custGeom>
              <a:avLst/>
              <a:gdLst>
                <a:gd name="connsiteX0" fmla="*/ 4523 w 55541"/>
                <a:gd name="connsiteY0" fmla="*/ 0 h 29616"/>
                <a:gd name="connsiteX1" fmla="*/ 51017 w 55541"/>
                <a:gd name="connsiteY1" fmla="*/ 0 h 29616"/>
                <a:gd name="connsiteX2" fmla="*/ 55445 w 55541"/>
                <a:gd name="connsiteY2" fmla="*/ 0 h 29616"/>
                <a:gd name="connsiteX3" fmla="*/ 55445 w 55541"/>
                <a:gd name="connsiteY3" fmla="*/ 25092 h 29616"/>
                <a:gd name="connsiteX4" fmla="*/ 52684 w 55541"/>
                <a:gd name="connsiteY4" fmla="*/ 29520 h 29616"/>
                <a:gd name="connsiteX5" fmla="*/ 51017 w 55541"/>
                <a:gd name="connsiteY5" fmla="*/ 29520 h 29616"/>
                <a:gd name="connsiteX6" fmla="*/ 4523 w 55541"/>
                <a:gd name="connsiteY6" fmla="*/ 29520 h 29616"/>
                <a:gd name="connsiteX7" fmla="*/ 95 w 55541"/>
                <a:gd name="connsiteY7" fmla="*/ 26758 h 29616"/>
                <a:gd name="connsiteX8" fmla="*/ 95 w 55541"/>
                <a:gd name="connsiteY8" fmla="*/ 25092 h 29616"/>
                <a:gd name="connsiteX9" fmla="*/ 95 w 55541"/>
                <a:gd name="connsiteY9" fmla="*/ 3690 h 29616"/>
                <a:gd name="connsiteX10" fmla="*/ 4523 w 55541"/>
                <a:gd name="connsiteY10" fmla="*/ 3690 h 2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541" h="29616">
                  <a:moveTo>
                    <a:pt x="4523" y="0"/>
                  </a:moveTo>
                  <a:lnTo>
                    <a:pt x="51017" y="0"/>
                  </a:lnTo>
                  <a:cubicBezTo>
                    <a:pt x="51017" y="0"/>
                    <a:pt x="55445" y="0"/>
                    <a:pt x="55445" y="0"/>
                  </a:cubicBezTo>
                  <a:lnTo>
                    <a:pt x="55445" y="25092"/>
                  </a:lnTo>
                  <a:cubicBezTo>
                    <a:pt x="55906" y="27077"/>
                    <a:pt x="54669" y="29059"/>
                    <a:pt x="52684" y="29520"/>
                  </a:cubicBezTo>
                  <a:cubicBezTo>
                    <a:pt x="52135" y="29647"/>
                    <a:pt x="51566" y="29647"/>
                    <a:pt x="51017" y="29520"/>
                  </a:cubicBezTo>
                  <a:lnTo>
                    <a:pt x="4523" y="29520"/>
                  </a:lnTo>
                  <a:cubicBezTo>
                    <a:pt x="2538" y="29981"/>
                    <a:pt x="556" y="28744"/>
                    <a:pt x="95" y="26758"/>
                  </a:cubicBezTo>
                  <a:cubicBezTo>
                    <a:pt x="-32" y="26210"/>
                    <a:pt x="-32" y="25640"/>
                    <a:pt x="95" y="25092"/>
                  </a:cubicBezTo>
                  <a:lnTo>
                    <a:pt x="95" y="3690"/>
                  </a:lnTo>
                  <a:cubicBezTo>
                    <a:pt x="95" y="3690"/>
                    <a:pt x="95" y="3690"/>
                    <a:pt x="4523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75AA878-5C82-47B6-AF44-5279473F3315}"/>
                </a:ext>
              </a:extLst>
            </p:cNvPr>
            <p:cNvSpPr/>
            <p:nvPr/>
          </p:nvSpPr>
          <p:spPr>
            <a:xfrm>
              <a:off x="1099237" y="1685024"/>
              <a:ext cx="56825" cy="30996"/>
            </a:xfrm>
            <a:custGeom>
              <a:avLst/>
              <a:gdLst>
                <a:gd name="connsiteX0" fmla="*/ 51660 w 56825"/>
                <a:gd name="connsiteY0" fmla="*/ 30996 h 30996"/>
                <a:gd name="connsiteX1" fmla="*/ 5166 w 56825"/>
                <a:gd name="connsiteY1" fmla="*/ 30996 h 30996"/>
                <a:gd name="connsiteX2" fmla="*/ 0 w 56825"/>
                <a:gd name="connsiteY2" fmla="*/ 25830 h 30996"/>
                <a:gd name="connsiteX3" fmla="*/ 0 w 56825"/>
                <a:gd name="connsiteY3" fmla="*/ 4428 h 30996"/>
                <a:gd name="connsiteX4" fmla="*/ 5166 w 56825"/>
                <a:gd name="connsiteY4" fmla="*/ 0 h 30996"/>
                <a:gd name="connsiteX5" fmla="*/ 51660 w 56825"/>
                <a:gd name="connsiteY5" fmla="*/ 0 h 30996"/>
                <a:gd name="connsiteX6" fmla="*/ 56826 w 56825"/>
                <a:gd name="connsiteY6" fmla="*/ 4428 h 30996"/>
                <a:gd name="connsiteX7" fmla="*/ 56826 w 56825"/>
                <a:gd name="connsiteY7" fmla="*/ 25830 h 30996"/>
                <a:gd name="connsiteX8" fmla="*/ 51660 w 56825"/>
                <a:gd name="connsiteY8" fmla="*/ 30996 h 30996"/>
                <a:gd name="connsiteX9" fmla="*/ 5166 w 56825"/>
                <a:gd name="connsiteY9" fmla="*/ 738 h 30996"/>
                <a:gd name="connsiteX10" fmla="*/ 738 w 56825"/>
                <a:gd name="connsiteY10" fmla="*/ 738 h 30996"/>
                <a:gd name="connsiteX11" fmla="*/ 738 w 56825"/>
                <a:gd name="connsiteY11" fmla="*/ 25830 h 30996"/>
                <a:gd name="connsiteX12" fmla="*/ 5166 w 56825"/>
                <a:gd name="connsiteY12" fmla="*/ 30258 h 30996"/>
                <a:gd name="connsiteX13" fmla="*/ 51660 w 56825"/>
                <a:gd name="connsiteY13" fmla="*/ 30258 h 30996"/>
                <a:gd name="connsiteX14" fmla="*/ 56088 w 56825"/>
                <a:gd name="connsiteY14" fmla="*/ 25830 h 30996"/>
                <a:gd name="connsiteX15" fmla="*/ 56088 w 56825"/>
                <a:gd name="connsiteY15" fmla="*/ 4428 h 30996"/>
                <a:gd name="connsiteX16" fmla="*/ 51660 w 56825"/>
                <a:gd name="connsiteY16" fmla="*/ 4428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825" h="30996">
                  <a:moveTo>
                    <a:pt x="51660" y="30996"/>
                  </a:moveTo>
                  <a:lnTo>
                    <a:pt x="5166" y="30996"/>
                  </a:lnTo>
                  <a:cubicBezTo>
                    <a:pt x="2313" y="30996"/>
                    <a:pt x="0" y="28683"/>
                    <a:pt x="0" y="25830"/>
                  </a:cubicBezTo>
                  <a:lnTo>
                    <a:pt x="0" y="4428"/>
                  </a:lnTo>
                  <a:cubicBezTo>
                    <a:pt x="370" y="1867"/>
                    <a:pt x="2578" y="-26"/>
                    <a:pt x="5166" y="0"/>
                  </a:cubicBezTo>
                  <a:lnTo>
                    <a:pt x="51660" y="0"/>
                  </a:lnTo>
                  <a:cubicBezTo>
                    <a:pt x="54248" y="-26"/>
                    <a:pt x="56456" y="1867"/>
                    <a:pt x="56826" y="4428"/>
                  </a:cubicBezTo>
                  <a:lnTo>
                    <a:pt x="56826" y="25830"/>
                  </a:lnTo>
                  <a:cubicBezTo>
                    <a:pt x="56826" y="28683"/>
                    <a:pt x="54513" y="30996"/>
                    <a:pt x="51660" y="30996"/>
                  </a:cubicBezTo>
                  <a:close/>
                  <a:moveTo>
                    <a:pt x="5166" y="738"/>
                  </a:moveTo>
                  <a:cubicBezTo>
                    <a:pt x="3796" y="-53"/>
                    <a:pt x="2108" y="-53"/>
                    <a:pt x="738" y="738"/>
                  </a:cubicBezTo>
                  <a:lnTo>
                    <a:pt x="738" y="25830"/>
                  </a:lnTo>
                  <a:cubicBezTo>
                    <a:pt x="738" y="28276"/>
                    <a:pt x="2720" y="30258"/>
                    <a:pt x="5166" y="30258"/>
                  </a:cubicBezTo>
                  <a:lnTo>
                    <a:pt x="51660" y="30258"/>
                  </a:lnTo>
                  <a:cubicBezTo>
                    <a:pt x="54106" y="30258"/>
                    <a:pt x="56088" y="28276"/>
                    <a:pt x="56088" y="25830"/>
                  </a:cubicBezTo>
                  <a:lnTo>
                    <a:pt x="56088" y="4428"/>
                  </a:lnTo>
                  <a:cubicBezTo>
                    <a:pt x="54718" y="3637"/>
                    <a:pt x="53030" y="3637"/>
                    <a:pt x="51660" y="4428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4510731-AF8D-4FB2-A9B8-880D06B5F0D2}"/>
                </a:ext>
              </a:extLst>
            </p:cNvPr>
            <p:cNvSpPr/>
            <p:nvPr/>
          </p:nvSpPr>
          <p:spPr>
            <a:xfrm>
              <a:off x="1116211" y="1693880"/>
              <a:ext cx="19925" cy="13284"/>
            </a:xfrm>
            <a:custGeom>
              <a:avLst/>
              <a:gdLst>
                <a:gd name="connsiteX0" fmla="*/ 9594 w 19925"/>
                <a:gd name="connsiteY0" fmla="*/ 0 h 13284"/>
                <a:gd name="connsiteX1" fmla="*/ 12546 w 19925"/>
                <a:gd name="connsiteY1" fmla="*/ 0 h 13284"/>
                <a:gd name="connsiteX2" fmla="*/ 12546 w 19925"/>
                <a:gd name="connsiteY2" fmla="*/ 1476 h 13284"/>
                <a:gd name="connsiteX3" fmla="*/ 14760 w 19925"/>
                <a:gd name="connsiteY3" fmla="*/ 2214 h 13284"/>
                <a:gd name="connsiteX4" fmla="*/ 16236 w 19925"/>
                <a:gd name="connsiteY4" fmla="*/ 738 h 13284"/>
                <a:gd name="connsiteX5" fmla="*/ 18450 w 19925"/>
                <a:gd name="connsiteY5" fmla="*/ 2214 h 13284"/>
                <a:gd name="connsiteX6" fmla="*/ 16974 w 19925"/>
                <a:gd name="connsiteY6" fmla="*/ 3690 h 13284"/>
                <a:gd name="connsiteX7" fmla="*/ 16974 w 19925"/>
                <a:gd name="connsiteY7" fmla="*/ 5166 h 13284"/>
                <a:gd name="connsiteX8" fmla="*/ 19926 w 19925"/>
                <a:gd name="connsiteY8" fmla="*/ 5166 h 13284"/>
                <a:gd name="connsiteX9" fmla="*/ 19926 w 19925"/>
                <a:gd name="connsiteY9" fmla="*/ 7380 h 13284"/>
                <a:gd name="connsiteX10" fmla="*/ 17712 w 19925"/>
                <a:gd name="connsiteY10" fmla="*/ 7380 h 13284"/>
                <a:gd name="connsiteX11" fmla="*/ 16974 w 19925"/>
                <a:gd name="connsiteY11" fmla="*/ 8856 h 13284"/>
                <a:gd name="connsiteX12" fmla="*/ 19188 w 19925"/>
                <a:gd name="connsiteY12" fmla="*/ 10332 h 13284"/>
                <a:gd name="connsiteX13" fmla="*/ 16974 w 19925"/>
                <a:gd name="connsiteY13" fmla="*/ 11808 h 13284"/>
                <a:gd name="connsiteX14" fmla="*/ 15498 w 19925"/>
                <a:gd name="connsiteY14" fmla="*/ 10332 h 13284"/>
                <a:gd name="connsiteX15" fmla="*/ 12546 w 19925"/>
                <a:gd name="connsiteY15" fmla="*/ 11070 h 13284"/>
                <a:gd name="connsiteX16" fmla="*/ 12546 w 19925"/>
                <a:gd name="connsiteY16" fmla="*/ 13284 h 13284"/>
                <a:gd name="connsiteX17" fmla="*/ 9594 w 19925"/>
                <a:gd name="connsiteY17" fmla="*/ 13284 h 13284"/>
                <a:gd name="connsiteX18" fmla="*/ 9594 w 19925"/>
                <a:gd name="connsiteY18" fmla="*/ 11070 h 13284"/>
                <a:gd name="connsiteX19" fmla="*/ 6642 w 19925"/>
                <a:gd name="connsiteY19" fmla="*/ 10332 h 13284"/>
                <a:gd name="connsiteX20" fmla="*/ 5166 w 19925"/>
                <a:gd name="connsiteY20" fmla="*/ 11808 h 13284"/>
                <a:gd name="connsiteX21" fmla="*/ 2952 w 19925"/>
                <a:gd name="connsiteY21" fmla="*/ 11070 h 13284"/>
                <a:gd name="connsiteX22" fmla="*/ 4428 w 19925"/>
                <a:gd name="connsiteY22" fmla="*/ 8856 h 13284"/>
                <a:gd name="connsiteX23" fmla="*/ 2952 w 19925"/>
                <a:gd name="connsiteY23" fmla="*/ 8118 h 13284"/>
                <a:gd name="connsiteX24" fmla="*/ 738 w 19925"/>
                <a:gd name="connsiteY24" fmla="*/ 8118 h 13284"/>
                <a:gd name="connsiteX25" fmla="*/ 0 w 19925"/>
                <a:gd name="connsiteY25" fmla="*/ 5166 h 13284"/>
                <a:gd name="connsiteX26" fmla="*/ 2952 w 19925"/>
                <a:gd name="connsiteY26" fmla="*/ 5166 h 13284"/>
                <a:gd name="connsiteX27" fmla="*/ 4428 w 19925"/>
                <a:gd name="connsiteY27" fmla="*/ 2952 h 13284"/>
                <a:gd name="connsiteX28" fmla="*/ 2214 w 19925"/>
                <a:gd name="connsiteY28" fmla="*/ 2214 h 13284"/>
                <a:gd name="connsiteX29" fmla="*/ 4428 w 19925"/>
                <a:gd name="connsiteY29" fmla="*/ 0 h 13284"/>
                <a:gd name="connsiteX30" fmla="*/ 5904 w 19925"/>
                <a:gd name="connsiteY30" fmla="*/ 1476 h 13284"/>
                <a:gd name="connsiteX31" fmla="*/ 9594 w 19925"/>
                <a:gd name="connsiteY31" fmla="*/ 1476 h 13284"/>
                <a:gd name="connsiteX32" fmla="*/ 9594 w 19925"/>
                <a:gd name="connsiteY32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925" h="13284">
                  <a:moveTo>
                    <a:pt x="9594" y="0"/>
                  </a:moveTo>
                  <a:lnTo>
                    <a:pt x="12546" y="0"/>
                  </a:lnTo>
                  <a:lnTo>
                    <a:pt x="12546" y="1476"/>
                  </a:lnTo>
                  <a:lnTo>
                    <a:pt x="14760" y="2214"/>
                  </a:lnTo>
                  <a:lnTo>
                    <a:pt x="16236" y="738"/>
                  </a:lnTo>
                  <a:lnTo>
                    <a:pt x="18450" y="2214"/>
                  </a:lnTo>
                  <a:lnTo>
                    <a:pt x="16974" y="3690"/>
                  </a:lnTo>
                  <a:lnTo>
                    <a:pt x="16974" y="5166"/>
                  </a:lnTo>
                  <a:lnTo>
                    <a:pt x="19926" y="5166"/>
                  </a:lnTo>
                  <a:lnTo>
                    <a:pt x="19926" y="7380"/>
                  </a:lnTo>
                  <a:lnTo>
                    <a:pt x="17712" y="7380"/>
                  </a:lnTo>
                  <a:lnTo>
                    <a:pt x="16974" y="8856"/>
                  </a:lnTo>
                  <a:lnTo>
                    <a:pt x="19188" y="10332"/>
                  </a:lnTo>
                  <a:lnTo>
                    <a:pt x="16974" y="11808"/>
                  </a:lnTo>
                  <a:lnTo>
                    <a:pt x="15498" y="10332"/>
                  </a:lnTo>
                  <a:lnTo>
                    <a:pt x="12546" y="11070"/>
                  </a:lnTo>
                  <a:lnTo>
                    <a:pt x="12546" y="13284"/>
                  </a:lnTo>
                  <a:lnTo>
                    <a:pt x="9594" y="13284"/>
                  </a:lnTo>
                  <a:lnTo>
                    <a:pt x="9594" y="11070"/>
                  </a:lnTo>
                  <a:lnTo>
                    <a:pt x="6642" y="10332"/>
                  </a:lnTo>
                  <a:lnTo>
                    <a:pt x="5166" y="11808"/>
                  </a:lnTo>
                  <a:lnTo>
                    <a:pt x="2952" y="11070"/>
                  </a:lnTo>
                  <a:lnTo>
                    <a:pt x="4428" y="8856"/>
                  </a:lnTo>
                  <a:lnTo>
                    <a:pt x="2952" y="8118"/>
                  </a:lnTo>
                  <a:lnTo>
                    <a:pt x="738" y="8118"/>
                  </a:lnTo>
                  <a:lnTo>
                    <a:pt x="0" y="5166"/>
                  </a:lnTo>
                  <a:lnTo>
                    <a:pt x="2952" y="5166"/>
                  </a:lnTo>
                  <a:lnTo>
                    <a:pt x="4428" y="2952"/>
                  </a:lnTo>
                  <a:lnTo>
                    <a:pt x="2214" y="2214"/>
                  </a:lnTo>
                  <a:lnTo>
                    <a:pt x="4428" y="0"/>
                  </a:lnTo>
                  <a:lnTo>
                    <a:pt x="5904" y="1476"/>
                  </a:lnTo>
                  <a:lnTo>
                    <a:pt x="9594" y="1476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72B03AB-A8C3-438B-AA37-C0852FE3C69B}"/>
                </a:ext>
              </a:extLst>
            </p:cNvPr>
            <p:cNvSpPr/>
            <p:nvPr/>
          </p:nvSpPr>
          <p:spPr>
            <a:xfrm>
              <a:off x="1116211" y="1693142"/>
              <a:ext cx="20664" cy="14022"/>
            </a:xfrm>
            <a:custGeom>
              <a:avLst/>
              <a:gdLst>
                <a:gd name="connsiteX0" fmla="*/ 9594 w 20664"/>
                <a:gd name="connsiteY0" fmla="*/ 14022 h 14022"/>
                <a:gd name="connsiteX1" fmla="*/ 8856 w 20664"/>
                <a:gd name="connsiteY1" fmla="*/ 11808 h 14022"/>
                <a:gd name="connsiteX2" fmla="*/ 6642 w 20664"/>
                <a:gd name="connsiteY2" fmla="*/ 11808 h 14022"/>
                <a:gd name="connsiteX3" fmla="*/ 5166 w 20664"/>
                <a:gd name="connsiteY3" fmla="*/ 12546 h 14022"/>
                <a:gd name="connsiteX4" fmla="*/ 2952 w 20664"/>
                <a:gd name="connsiteY4" fmla="*/ 11808 h 14022"/>
                <a:gd name="connsiteX5" fmla="*/ 3690 w 20664"/>
                <a:gd name="connsiteY5" fmla="*/ 9594 h 14022"/>
                <a:gd name="connsiteX6" fmla="*/ 738 w 20664"/>
                <a:gd name="connsiteY6" fmla="*/ 8856 h 14022"/>
                <a:gd name="connsiteX7" fmla="*/ 0 w 20664"/>
                <a:gd name="connsiteY7" fmla="*/ 5904 h 14022"/>
                <a:gd name="connsiteX8" fmla="*/ 2952 w 20664"/>
                <a:gd name="connsiteY8" fmla="*/ 5166 h 14022"/>
                <a:gd name="connsiteX9" fmla="*/ 3690 w 20664"/>
                <a:gd name="connsiteY9" fmla="*/ 3690 h 14022"/>
                <a:gd name="connsiteX10" fmla="*/ 2214 w 20664"/>
                <a:gd name="connsiteY10" fmla="*/ 2952 h 14022"/>
                <a:gd name="connsiteX11" fmla="*/ 4428 w 20664"/>
                <a:gd name="connsiteY11" fmla="*/ 738 h 14022"/>
                <a:gd name="connsiteX12" fmla="*/ 6642 w 20664"/>
                <a:gd name="connsiteY12" fmla="*/ 2214 h 14022"/>
                <a:gd name="connsiteX13" fmla="*/ 8118 w 20664"/>
                <a:gd name="connsiteY13" fmla="*/ 1476 h 14022"/>
                <a:gd name="connsiteX14" fmla="*/ 6642 w 20664"/>
                <a:gd name="connsiteY14" fmla="*/ 2952 h 14022"/>
                <a:gd name="connsiteX15" fmla="*/ 4428 w 20664"/>
                <a:gd name="connsiteY15" fmla="*/ 1476 h 14022"/>
                <a:gd name="connsiteX16" fmla="*/ 2214 w 20664"/>
                <a:gd name="connsiteY16" fmla="*/ 2952 h 14022"/>
                <a:gd name="connsiteX17" fmla="*/ 4428 w 20664"/>
                <a:gd name="connsiteY17" fmla="*/ 3690 h 14022"/>
                <a:gd name="connsiteX18" fmla="*/ 2952 w 20664"/>
                <a:gd name="connsiteY18" fmla="*/ 5904 h 14022"/>
                <a:gd name="connsiteX19" fmla="*/ 0 w 20664"/>
                <a:gd name="connsiteY19" fmla="*/ 5904 h 14022"/>
                <a:gd name="connsiteX20" fmla="*/ 738 w 20664"/>
                <a:gd name="connsiteY20" fmla="*/ 8856 h 14022"/>
                <a:gd name="connsiteX21" fmla="*/ 2952 w 20664"/>
                <a:gd name="connsiteY21" fmla="*/ 8118 h 14022"/>
                <a:gd name="connsiteX22" fmla="*/ 4428 w 20664"/>
                <a:gd name="connsiteY22" fmla="*/ 9594 h 14022"/>
                <a:gd name="connsiteX23" fmla="*/ 2952 w 20664"/>
                <a:gd name="connsiteY23" fmla="*/ 11808 h 14022"/>
                <a:gd name="connsiteX24" fmla="*/ 5166 w 20664"/>
                <a:gd name="connsiteY24" fmla="*/ 11808 h 14022"/>
                <a:gd name="connsiteX25" fmla="*/ 5904 w 20664"/>
                <a:gd name="connsiteY25" fmla="*/ 10332 h 14022"/>
                <a:gd name="connsiteX26" fmla="*/ 9594 w 20664"/>
                <a:gd name="connsiteY26" fmla="*/ 11808 h 14022"/>
                <a:gd name="connsiteX27" fmla="*/ 9594 w 20664"/>
                <a:gd name="connsiteY27" fmla="*/ 14022 h 14022"/>
                <a:gd name="connsiteX28" fmla="*/ 12546 w 20664"/>
                <a:gd name="connsiteY28" fmla="*/ 13284 h 14022"/>
                <a:gd name="connsiteX29" fmla="*/ 12546 w 20664"/>
                <a:gd name="connsiteY29" fmla="*/ 11808 h 14022"/>
                <a:gd name="connsiteX30" fmla="*/ 15498 w 20664"/>
                <a:gd name="connsiteY30" fmla="*/ 10332 h 14022"/>
                <a:gd name="connsiteX31" fmla="*/ 17712 w 20664"/>
                <a:gd name="connsiteY31" fmla="*/ 12546 h 14022"/>
                <a:gd name="connsiteX32" fmla="*/ 18450 w 20664"/>
                <a:gd name="connsiteY32" fmla="*/ 11070 h 14022"/>
                <a:gd name="connsiteX33" fmla="*/ 16236 w 20664"/>
                <a:gd name="connsiteY33" fmla="*/ 9594 h 14022"/>
                <a:gd name="connsiteX34" fmla="*/ 17712 w 20664"/>
                <a:gd name="connsiteY34" fmla="*/ 8118 h 14022"/>
                <a:gd name="connsiteX35" fmla="*/ 19926 w 20664"/>
                <a:gd name="connsiteY35" fmla="*/ 8118 h 14022"/>
                <a:gd name="connsiteX36" fmla="*/ 19188 w 20664"/>
                <a:gd name="connsiteY36" fmla="*/ 5904 h 14022"/>
                <a:gd name="connsiteX37" fmla="*/ 16974 w 20664"/>
                <a:gd name="connsiteY37" fmla="*/ 6642 h 14022"/>
                <a:gd name="connsiteX38" fmla="*/ 16236 w 20664"/>
                <a:gd name="connsiteY38" fmla="*/ 4428 h 14022"/>
                <a:gd name="connsiteX39" fmla="*/ 18450 w 20664"/>
                <a:gd name="connsiteY39" fmla="*/ 2214 h 14022"/>
                <a:gd name="connsiteX40" fmla="*/ 16236 w 20664"/>
                <a:gd name="connsiteY40" fmla="*/ 2214 h 14022"/>
                <a:gd name="connsiteX41" fmla="*/ 14760 w 20664"/>
                <a:gd name="connsiteY41" fmla="*/ 3690 h 14022"/>
                <a:gd name="connsiteX42" fmla="*/ 9594 w 20664"/>
                <a:gd name="connsiteY42" fmla="*/ 1476 h 14022"/>
                <a:gd name="connsiteX43" fmla="*/ 12546 w 20664"/>
                <a:gd name="connsiteY43" fmla="*/ 0 h 14022"/>
                <a:gd name="connsiteX44" fmla="*/ 14760 w 20664"/>
                <a:gd name="connsiteY44" fmla="*/ 2952 h 14022"/>
                <a:gd name="connsiteX45" fmla="*/ 16236 w 20664"/>
                <a:gd name="connsiteY45" fmla="*/ 1476 h 14022"/>
                <a:gd name="connsiteX46" fmla="*/ 19188 w 20664"/>
                <a:gd name="connsiteY46" fmla="*/ 2214 h 14022"/>
                <a:gd name="connsiteX47" fmla="*/ 16974 w 20664"/>
                <a:gd name="connsiteY47" fmla="*/ 4428 h 14022"/>
                <a:gd name="connsiteX48" fmla="*/ 19926 w 20664"/>
                <a:gd name="connsiteY48" fmla="*/ 5166 h 14022"/>
                <a:gd name="connsiteX49" fmla="*/ 20664 w 20664"/>
                <a:gd name="connsiteY49" fmla="*/ 8118 h 14022"/>
                <a:gd name="connsiteX50" fmla="*/ 17712 w 20664"/>
                <a:gd name="connsiteY50" fmla="*/ 8856 h 14022"/>
                <a:gd name="connsiteX51" fmla="*/ 19188 w 20664"/>
                <a:gd name="connsiteY51" fmla="*/ 11070 h 14022"/>
                <a:gd name="connsiteX52" fmla="*/ 17712 w 20664"/>
                <a:gd name="connsiteY52" fmla="*/ 13284 h 14022"/>
                <a:gd name="connsiteX53" fmla="*/ 14760 w 20664"/>
                <a:gd name="connsiteY53" fmla="*/ 11808 h 14022"/>
                <a:gd name="connsiteX54" fmla="*/ 12546 w 20664"/>
                <a:gd name="connsiteY54" fmla="*/ 11808 h 14022"/>
                <a:gd name="connsiteX55" fmla="*/ 13284 w 20664"/>
                <a:gd name="connsiteY55" fmla="*/ 14022 h 14022"/>
                <a:gd name="connsiteX56" fmla="*/ 9594 w 20664"/>
                <a:gd name="connsiteY56" fmla="*/ 14022 h 14022"/>
                <a:gd name="connsiteX57" fmla="*/ 9594 w 20664"/>
                <a:gd name="connsiteY57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0664" h="14022">
                  <a:moveTo>
                    <a:pt x="9594" y="14022"/>
                  </a:moveTo>
                  <a:lnTo>
                    <a:pt x="8856" y="11808"/>
                  </a:lnTo>
                  <a:lnTo>
                    <a:pt x="6642" y="11808"/>
                  </a:lnTo>
                  <a:lnTo>
                    <a:pt x="5166" y="12546"/>
                  </a:lnTo>
                  <a:lnTo>
                    <a:pt x="2952" y="11808"/>
                  </a:lnTo>
                  <a:lnTo>
                    <a:pt x="3690" y="9594"/>
                  </a:lnTo>
                  <a:lnTo>
                    <a:pt x="738" y="8856"/>
                  </a:lnTo>
                  <a:lnTo>
                    <a:pt x="0" y="5904"/>
                  </a:lnTo>
                  <a:lnTo>
                    <a:pt x="2952" y="5166"/>
                  </a:lnTo>
                  <a:lnTo>
                    <a:pt x="3690" y="3690"/>
                  </a:lnTo>
                  <a:lnTo>
                    <a:pt x="2214" y="2952"/>
                  </a:lnTo>
                  <a:lnTo>
                    <a:pt x="4428" y="738"/>
                  </a:lnTo>
                  <a:lnTo>
                    <a:pt x="6642" y="2214"/>
                  </a:lnTo>
                  <a:lnTo>
                    <a:pt x="8118" y="1476"/>
                  </a:lnTo>
                  <a:lnTo>
                    <a:pt x="6642" y="2952"/>
                  </a:lnTo>
                  <a:lnTo>
                    <a:pt x="4428" y="1476"/>
                  </a:lnTo>
                  <a:lnTo>
                    <a:pt x="2214" y="2952"/>
                  </a:lnTo>
                  <a:lnTo>
                    <a:pt x="4428" y="3690"/>
                  </a:lnTo>
                  <a:lnTo>
                    <a:pt x="2952" y="5904"/>
                  </a:lnTo>
                  <a:lnTo>
                    <a:pt x="0" y="5904"/>
                  </a:lnTo>
                  <a:lnTo>
                    <a:pt x="738" y="8856"/>
                  </a:lnTo>
                  <a:lnTo>
                    <a:pt x="2952" y="8118"/>
                  </a:lnTo>
                  <a:lnTo>
                    <a:pt x="4428" y="9594"/>
                  </a:lnTo>
                  <a:lnTo>
                    <a:pt x="2952" y="11808"/>
                  </a:lnTo>
                  <a:lnTo>
                    <a:pt x="5166" y="11808"/>
                  </a:lnTo>
                  <a:lnTo>
                    <a:pt x="5904" y="10332"/>
                  </a:lnTo>
                  <a:lnTo>
                    <a:pt x="9594" y="11808"/>
                  </a:lnTo>
                  <a:lnTo>
                    <a:pt x="9594" y="14022"/>
                  </a:lnTo>
                  <a:lnTo>
                    <a:pt x="12546" y="13284"/>
                  </a:lnTo>
                  <a:lnTo>
                    <a:pt x="12546" y="11808"/>
                  </a:lnTo>
                  <a:lnTo>
                    <a:pt x="15498" y="10332"/>
                  </a:lnTo>
                  <a:lnTo>
                    <a:pt x="17712" y="12546"/>
                  </a:lnTo>
                  <a:lnTo>
                    <a:pt x="18450" y="11070"/>
                  </a:lnTo>
                  <a:lnTo>
                    <a:pt x="16236" y="9594"/>
                  </a:lnTo>
                  <a:lnTo>
                    <a:pt x="17712" y="8118"/>
                  </a:lnTo>
                  <a:lnTo>
                    <a:pt x="19926" y="8118"/>
                  </a:lnTo>
                  <a:lnTo>
                    <a:pt x="19188" y="5904"/>
                  </a:lnTo>
                  <a:lnTo>
                    <a:pt x="16974" y="6642"/>
                  </a:lnTo>
                  <a:lnTo>
                    <a:pt x="16236" y="4428"/>
                  </a:lnTo>
                  <a:lnTo>
                    <a:pt x="18450" y="2214"/>
                  </a:lnTo>
                  <a:lnTo>
                    <a:pt x="16236" y="2214"/>
                  </a:lnTo>
                  <a:lnTo>
                    <a:pt x="14760" y="3690"/>
                  </a:lnTo>
                  <a:lnTo>
                    <a:pt x="9594" y="1476"/>
                  </a:lnTo>
                  <a:lnTo>
                    <a:pt x="12546" y="0"/>
                  </a:lnTo>
                  <a:lnTo>
                    <a:pt x="14760" y="2952"/>
                  </a:lnTo>
                  <a:lnTo>
                    <a:pt x="16236" y="1476"/>
                  </a:lnTo>
                  <a:lnTo>
                    <a:pt x="19188" y="2214"/>
                  </a:lnTo>
                  <a:lnTo>
                    <a:pt x="16974" y="4428"/>
                  </a:lnTo>
                  <a:lnTo>
                    <a:pt x="19926" y="5166"/>
                  </a:lnTo>
                  <a:lnTo>
                    <a:pt x="20664" y="8118"/>
                  </a:lnTo>
                  <a:lnTo>
                    <a:pt x="17712" y="8856"/>
                  </a:lnTo>
                  <a:lnTo>
                    <a:pt x="19188" y="11070"/>
                  </a:lnTo>
                  <a:lnTo>
                    <a:pt x="17712" y="13284"/>
                  </a:lnTo>
                  <a:lnTo>
                    <a:pt x="14760" y="11808"/>
                  </a:lnTo>
                  <a:lnTo>
                    <a:pt x="12546" y="11808"/>
                  </a:lnTo>
                  <a:lnTo>
                    <a:pt x="13284" y="14022"/>
                  </a:lnTo>
                  <a:lnTo>
                    <a:pt x="9594" y="14022"/>
                  </a:lnTo>
                  <a:lnTo>
                    <a:pt x="9594" y="1402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69D4F40-CF6D-4225-B2C2-5B4E70194C67}"/>
                </a:ext>
              </a:extLst>
            </p:cNvPr>
            <p:cNvSpPr/>
            <p:nvPr/>
          </p:nvSpPr>
          <p:spPr>
            <a:xfrm>
              <a:off x="1126543" y="169757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B3370E1-CFC2-46A8-9B45-F2F3548ED38C}"/>
                </a:ext>
              </a:extLst>
            </p:cNvPr>
            <p:cNvSpPr/>
            <p:nvPr/>
          </p:nvSpPr>
          <p:spPr>
            <a:xfrm>
              <a:off x="1126543" y="1698308"/>
              <a:ext cx="7380" cy="5166"/>
            </a:xfrm>
            <a:custGeom>
              <a:avLst/>
              <a:gdLst>
                <a:gd name="connsiteX0" fmla="*/ 0 w 7380"/>
                <a:gd name="connsiteY0" fmla="*/ 5166 h 5166"/>
                <a:gd name="connsiteX1" fmla="*/ 0 w 7380"/>
                <a:gd name="connsiteY1" fmla="*/ 5166 h 5166"/>
                <a:gd name="connsiteX2" fmla="*/ 7380 w 7380"/>
                <a:gd name="connsiteY2" fmla="*/ 5166 h 5166"/>
                <a:gd name="connsiteX3" fmla="*/ 3690 w 7380"/>
                <a:gd name="connsiteY3" fmla="*/ 5166 h 5166"/>
                <a:gd name="connsiteX4" fmla="*/ 0 w 7380"/>
                <a:gd name="connsiteY4" fmla="*/ 0 h 5166"/>
                <a:gd name="connsiteX5" fmla="*/ 0 w 7380"/>
                <a:gd name="connsiteY5" fmla="*/ 0 h 5166"/>
                <a:gd name="connsiteX6" fmla="*/ 5904 w 7380"/>
                <a:gd name="connsiteY6" fmla="*/ 0 h 5166"/>
                <a:gd name="connsiteX7" fmla="*/ 5904 w 7380"/>
                <a:gd name="connsiteY7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" h="5166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7380" y="5166"/>
                    <a:pt x="7380" y="5166"/>
                  </a:cubicBezTo>
                  <a:lnTo>
                    <a:pt x="3690" y="5166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904" y="0"/>
                    <a:pt x="5904" y="0"/>
                  </a:cubicBezTo>
                  <a:cubicBezTo>
                    <a:pt x="5904" y="0"/>
                    <a:pt x="5904" y="0"/>
                    <a:pt x="5904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D36EFEC-C00F-4EA8-9008-8D37AE619F2B}"/>
                </a:ext>
              </a:extLst>
            </p:cNvPr>
            <p:cNvSpPr/>
            <p:nvPr/>
          </p:nvSpPr>
          <p:spPr>
            <a:xfrm>
              <a:off x="1102928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603A8ED-A7FC-44A7-B0A8-C2796DD4E7BA}"/>
                </a:ext>
              </a:extLst>
            </p:cNvPr>
            <p:cNvSpPr/>
            <p:nvPr/>
          </p:nvSpPr>
          <p:spPr>
            <a:xfrm>
              <a:off x="1102928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59C5FD9-E56F-4B3B-A4EB-3667D90617B3}"/>
                </a:ext>
              </a:extLst>
            </p:cNvPr>
            <p:cNvSpPr/>
            <p:nvPr/>
          </p:nvSpPr>
          <p:spPr>
            <a:xfrm>
              <a:off x="1105880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BB8F79A-8534-41C3-9D50-151D0D586CA5}"/>
                </a:ext>
              </a:extLst>
            </p:cNvPr>
            <p:cNvSpPr/>
            <p:nvPr/>
          </p:nvSpPr>
          <p:spPr>
            <a:xfrm>
              <a:off x="1105880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156BB39-73BE-4198-BB47-A971819E5C6D}"/>
                </a:ext>
              </a:extLst>
            </p:cNvPr>
            <p:cNvSpPr/>
            <p:nvPr/>
          </p:nvSpPr>
          <p:spPr>
            <a:xfrm>
              <a:off x="1108832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5B3C6A1-DB5F-41FA-959A-C817C5028490}"/>
                </a:ext>
              </a:extLst>
            </p:cNvPr>
            <p:cNvSpPr/>
            <p:nvPr/>
          </p:nvSpPr>
          <p:spPr>
            <a:xfrm>
              <a:off x="1108832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7ED6520-EE12-4C15-B631-D405D9DC0881}"/>
                </a:ext>
              </a:extLst>
            </p:cNvPr>
            <p:cNvSpPr/>
            <p:nvPr/>
          </p:nvSpPr>
          <p:spPr>
            <a:xfrm>
              <a:off x="1111784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DC455CF-01B9-46A3-A935-124B6DBC59C2}"/>
                </a:ext>
              </a:extLst>
            </p:cNvPr>
            <p:cNvSpPr/>
            <p:nvPr/>
          </p:nvSpPr>
          <p:spPr>
            <a:xfrm>
              <a:off x="1111784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BFAB37B-20B3-4FA7-A450-BEBCAC288C8A}"/>
                </a:ext>
              </a:extLst>
            </p:cNvPr>
            <p:cNvSpPr/>
            <p:nvPr/>
          </p:nvSpPr>
          <p:spPr>
            <a:xfrm>
              <a:off x="1114735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4A9B5DE-7704-4580-8661-66966EF9421F}"/>
                </a:ext>
              </a:extLst>
            </p:cNvPr>
            <p:cNvSpPr/>
            <p:nvPr/>
          </p:nvSpPr>
          <p:spPr>
            <a:xfrm>
              <a:off x="1114735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C3C4FC3-16A8-40B5-8266-64B407416935}"/>
                </a:ext>
              </a:extLst>
            </p:cNvPr>
            <p:cNvSpPr/>
            <p:nvPr/>
          </p:nvSpPr>
          <p:spPr>
            <a:xfrm>
              <a:off x="1117687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7C72868-6471-406A-ABB5-F687E96C60EF}"/>
                </a:ext>
              </a:extLst>
            </p:cNvPr>
            <p:cNvSpPr/>
            <p:nvPr/>
          </p:nvSpPr>
          <p:spPr>
            <a:xfrm>
              <a:off x="1117687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0218D8F-C26D-431A-8FA0-83C597BF6CC0}"/>
                </a:ext>
              </a:extLst>
            </p:cNvPr>
            <p:cNvSpPr/>
            <p:nvPr/>
          </p:nvSpPr>
          <p:spPr>
            <a:xfrm>
              <a:off x="1120639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F05D64C-8EC4-4D38-AAE3-9D930E4DDF67}"/>
                </a:ext>
              </a:extLst>
            </p:cNvPr>
            <p:cNvSpPr/>
            <p:nvPr/>
          </p:nvSpPr>
          <p:spPr>
            <a:xfrm>
              <a:off x="1120639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F4E8535-B34B-431D-B342-0483AC690B84}"/>
                </a:ext>
              </a:extLst>
            </p:cNvPr>
            <p:cNvSpPr/>
            <p:nvPr/>
          </p:nvSpPr>
          <p:spPr>
            <a:xfrm>
              <a:off x="1123591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2F6A182-1C7F-4B35-850F-3F555F100AA6}"/>
                </a:ext>
              </a:extLst>
            </p:cNvPr>
            <p:cNvSpPr/>
            <p:nvPr/>
          </p:nvSpPr>
          <p:spPr>
            <a:xfrm>
              <a:off x="1123591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109D269-A29F-4F6E-AB87-C92B34428A23}"/>
                </a:ext>
              </a:extLst>
            </p:cNvPr>
            <p:cNvSpPr/>
            <p:nvPr/>
          </p:nvSpPr>
          <p:spPr>
            <a:xfrm>
              <a:off x="1126543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57A042B-F83B-4D36-B8DE-43D093318E72}"/>
                </a:ext>
              </a:extLst>
            </p:cNvPr>
            <p:cNvSpPr/>
            <p:nvPr/>
          </p:nvSpPr>
          <p:spPr>
            <a:xfrm>
              <a:off x="1126543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CB87541-BE54-431C-BA57-5ED3B4BA9937}"/>
                </a:ext>
              </a:extLst>
            </p:cNvPr>
            <p:cNvSpPr/>
            <p:nvPr/>
          </p:nvSpPr>
          <p:spPr>
            <a:xfrm>
              <a:off x="1129495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C7E4365-23E8-4DBD-BCDC-6D4C7C181C27}"/>
                </a:ext>
              </a:extLst>
            </p:cNvPr>
            <p:cNvSpPr/>
            <p:nvPr/>
          </p:nvSpPr>
          <p:spPr>
            <a:xfrm>
              <a:off x="1129495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E9E65EA-B9C5-4100-A155-B7A7C556A924}"/>
                </a:ext>
              </a:extLst>
            </p:cNvPr>
            <p:cNvSpPr/>
            <p:nvPr/>
          </p:nvSpPr>
          <p:spPr>
            <a:xfrm>
              <a:off x="1133185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9DD42DB-BDF9-42DC-BE37-0889A6B1A200}"/>
                </a:ext>
              </a:extLst>
            </p:cNvPr>
            <p:cNvSpPr/>
            <p:nvPr/>
          </p:nvSpPr>
          <p:spPr>
            <a:xfrm>
              <a:off x="1133185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B81E856-21E7-4BF6-8848-B703CA7CB1EA}"/>
                </a:ext>
              </a:extLst>
            </p:cNvPr>
            <p:cNvSpPr/>
            <p:nvPr/>
          </p:nvSpPr>
          <p:spPr>
            <a:xfrm>
              <a:off x="1136137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12505C6-36BD-434F-A22F-D3CA15D36ED4}"/>
                </a:ext>
              </a:extLst>
            </p:cNvPr>
            <p:cNvSpPr/>
            <p:nvPr/>
          </p:nvSpPr>
          <p:spPr>
            <a:xfrm>
              <a:off x="1136137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2320A383-49E9-4570-9A6F-D9587D694F81}"/>
                </a:ext>
              </a:extLst>
            </p:cNvPr>
            <p:cNvSpPr/>
            <p:nvPr/>
          </p:nvSpPr>
          <p:spPr>
            <a:xfrm>
              <a:off x="1123591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1B651268-BB10-4014-80E6-FDD8E5F9BAC6}"/>
                </a:ext>
              </a:extLst>
            </p:cNvPr>
            <p:cNvSpPr/>
            <p:nvPr/>
          </p:nvSpPr>
          <p:spPr>
            <a:xfrm>
              <a:off x="1123591" y="1687239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03582426-6612-4A70-ADA9-E89E97529F93}"/>
                </a:ext>
              </a:extLst>
            </p:cNvPr>
            <p:cNvSpPr/>
            <p:nvPr/>
          </p:nvSpPr>
          <p:spPr>
            <a:xfrm>
              <a:off x="1139089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ED10237-A098-42AB-AA62-F7069B00C84A}"/>
                </a:ext>
              </a:extLst>
            </p:cNvPr>
            <p:cNvSpPr/>
            <p:nvPr/>
          </p:nvSpPr>
          <p:spPr>
            <a:xfrm>
              <a:off x="1139089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C7E5A041-BF62-4747-A599-B2043DD02E08}"/>
                </a:ext>
              </a:extLst>
            </p:cNvPr>
            <p:cNvSpPr/>
            <p:nvPr/>
          </p:nvSpPr>
          <p:spPr>
            <a:xfrm>
              <a:off x="1142041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7ABD2B4-6F5C-4C1A-AF9C-5B9AAB05AF66}"/>
                </a:ext>
              </a:extLst>
            </p:cNvPr>
            <p:cNvSpPr/>
            <p:nvPr/>
          </p:nvSpPr>
          <p:spPr>
            <a:xfrm>
              <a:off x="1142041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C8911F69-39B3-454E-997A-CA8E891D783C}"/>
                </a:ext>
              </a:extLst>
            </p:cNvPr>
            <p:cNvSpPr/>
            <p:nvPr/>
          </p:nvSpPr>
          <p:spPr>
            <a:xfrm>
              <a:off x="1144993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75C69B2-EDF4-4557-A58C-9BF313152540}"/>
                </a:ext>
              </a:extLst>
            </p:cNvPr>
            <p:cNvSpPr/>
            <p:nvPr/>
          </p:nvSpPr>
          <p:spPr>
            <a:xfrm>
              <a:off x="1144993" y="1687239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633739D-160D-4990-BEB9-C4A6F4D6C332}"/>
                </a:ext>
              </a:extLst>
            </p:cNvPr>
            <p:cNvSpPr/>
            <p:nvPr/>
          </p:nvSpPr>
          <p:spPr>
            <a:xfrm>
              <a:off x="1147945" y="1687239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6A0D1E1-DA1F-403B-A926-E8366F4D2F79}"/>
                </a:ext>
              </a:extLst>
            </p:cNvPr>
            <p:cNvSpPr/>
            <p:nvPr/>
          </p:nvSpPr>
          <p:spPr>
            <a:xfrm>
              <a:off x="1147945" y="1687239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ADE49A2-185E-4DAA-8FBA-04EF229A6A4C}"/>
                </a:ext>
              </a:extLst>
            </p:cNvPr>
            <p:cNvSpPr/>
            <p:nvPr/>
          </p:nvSpPr>
          <p:spPr>
            <a:xfrm>
              <a:off x="1147945" y="1687239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B2980FB0-0984-4B5D-A68A-7C8225EEBBCE}"/>
                </a:ext>
              </a:extLst>
            </p:cNvPr>
            <p:cNvSpPr/>
            <p:nvPr/>
          </p:nvSpPr>
          <p:spPr>
            <a:xfrm>
              <a:off x="1147945" y="1687239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6387868-67CE-4739-A504-1474DFEEB26E}"/>
                </a:ext>
              </a:extLst>
            </p:cNvPr>
            <p:cNvSpPr/>
            <p:nvPr/>
          </p:nvSpPr>
          <p:spPr>
            <a:xfrm>
              <a:off x="1144993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864A6E2C-F717-45DB-A43F-08E2ECAAF284}"/>
                </a:ext>
              </a:extLst>
            </p:cNvPr>
            <p:cNvSpPr/>
            <p:nvPr/>
          </p:nvSpPr>
          <p:spPr>
            <a:xfrm>
              <a:off x="1144993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CAFAE0A-D88A-42A6-BC0D-C012B73F1E8A}"/>
                </a:ext>
              </a:extLst>
            </p:cNvPr>
            <p:cNvSpPr/>
            <p:nvPr/>
          </p:nvSpPr>
          <p:spPr>
            <a:xfrm>
              <a:off x="1142041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8F4F6C12-FADC-4928-89A9-9EB8EF38B96B}"/>
                </a:ext>
              </a:extLst>
            </p:cNvPr>
            <p:cNvSpPr/>
            <p:nvPr/>
          </p:nvSpPr>
          <p:spPr>
            <a:xfrm>
              <a:off x="1142041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A32B1FC1-DAA9-4CDF-8915-65D485BED9BF}"/>
                </a:ext>
              </a:extLst>
            </p:cNvPr>
            <p:cNvSpPr/>
            <p:nvPr/>
          </p:nvSpPr>
          <p:spPr>
            <a:xfrm>
              <a:off x="1139089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F71D5885-0EE5-4F16-AF54-6D21D3BA362A}"/>
                </a:ext>
              </a:extLst>
            </p:cNvPr>
            <p:cNvSpPr/>
            <p:nvPr/>
          </p:nvSpPr>
          <p:spPr>
            <a:xfrm>
              <a:off x="1139089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23BEA298-E7E1-4D50-9712-13CAB5675E23}"/>
                </a:ext>
              </a:extLst>
            </p:cNvPr>
            <p:cNvSpPr/>
            <p:nvPr/>
          </p:nvSpPr>
          <p:spPr>
            <a:xfrm>
              <a:off x="1136137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2662133-C8C3-4683-BF8A-B1C6335A4C34}"/>
                </a:ext>
              </a:extLst>
            </p:cNvPr>
            <p:cNvSpPr/>
            <p:nvPr/>
          </p:nvSpPr>
          <p:spPr>
            <a:xfrm>
              <a:off x="1136137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14F3399-9622-4371-A40F-E8F7BE3DD7AB}"/>
                </a:ext>
              </a:extLst>
            </p:cNvPr>
            <p:cNvSpPr/>
            <p:nvPr/>
          </p:nvSpPr>
          <p:spPr>
            <a:xfrm>
              <a:off x="1133185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C1B49E9D-48A6-418A-920B-C5563117CD22}"/>
                </a:ext>
              </a:extLst>
            </p:cNvPr>
            <p:cNvSpPr/>
            <p:nvPr/>
          </p:nvSpPr>
          <p:spPr>
            <a:xfrm>
              <a:off x="1133185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3F054A43-78AB-4A1F-8E6C-918FC68627C2}"/>
                </a:ext>
              </a:extLst>
            </p:cNvPr>
            <p:cNvSpPr/>
            <p:nvPr/>
          </p:nvSpPr>
          <p:spPr>
            <a:xfrm>
              <a:off x="1129495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273DBF2-792D-48EB-9D94-ECDBB4D6E208}"/>
                </a:ext>
              </a:extLst>
            </p:cNvPr>
            <p:cNvSpPr/>
            <p:nvPr/>
          </p:nvSpPr>
          <p:spPr>
            <a:xfrm>
              <a:off x="1129495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FDEF0906-A79B-4A28-9565-57BA159063EA}"/>
                </a:ext>
              </a:extLst>
            </p:cNvPr>
            <p:cNvSpPr/>
            <p:nvPr/>
          </p:nvSpPr>
          <p:spPr>
            <a:xfrm>
              <a:off x="1126543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B2C5A3F-C002-4B65-92D6-DB76A3A8427B}"/>
                </a:ext>
              </a:extLst>
            </p:cNvPr>
            <p:cNvSpPr/>
            <p:nvPr/>
          </p:nvSpPr>
          <p:spPr>
            <a:xfrm>
              <a:off x="1126543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DF383AE8-EDC7-4A1B-8896-B77B1EA18C13}"/>
                </a:ext>
              </a:extLst>
            </p:cNvPr>
            <p:cNvSpPr/>
            <p:nvPr/>
          </p:nvSpPr>
          <p:spPr>
            <a:xfrm>
              <a:off x="1123591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B00AB424-B669-47DD-8E48-06F0F5BD561A}"/>
                </a:ext>
              </a:extLst>
            </p:cNvPr>
            <p:cNvSpPr/>
            <p:nvPr/>
          </p:nvSpPr>
          <p:spPr>
            <a:xfrm>
              <a:off x="1123591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0BA9FF64-316E-4696-88A4-8102BF7BF655}"/>
                </a:ext>
              </a:extLst>
            </p:cNvPr>
            <p:cNvSpPr/>
            <p:nvPr/>
          </p:nvSpPr>
          <p:spPr>
            <a:xfrm>
              <a:off x="1120639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208CDD8-8568-46A2-A1E7-3E46C3B2A0C1}"/>
                </a:ext>
              </a:extLst>
            </p:cNvPr>
            <p:cNvSpPr/>
            <p:nvPr/>
          </p:nvSpPr>
          <p:spPr>
            <a:xfrm>
              <a:off x="1120639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E69A42A-CA7D-4FF8-AFBD-2FA80960B426}"/>
                </a:ext>
              </a:extLst>
            </p:cNvPr>
            <p:cNvSpPr/>
            <p:nvPr/>
          </p:nvSpPr>
          <p:spPr>
            <a:xfrm>
              <a:off x="1117687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214DD690-72C5-40D2-80B2-248FCF9B3BF1}"/>
                </a:ext>
              </a:extLst>
            </p:cNvPr>
            <p:cNvSpPr/>
            <p:nvPr/>
          </p:nvSpPr>
          <p:spPr>
            <a:xfrm>
              <a:off x="1117687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C7A6F83-B12F-46C1-8180-A6B1C9D8043B}"/>
                </a:ext>
              </a:extLst>
            </p:cNvPr>
            <p:cNvSpPr/>
            <p:nvPr/>
          </p:nvSpPr>
          <p:spPr>
            <a:xfrm>
              <a:off x="1114735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91675741-4E0F-4AF5-897F-28307022D403}"/>
                </a:ext>
              </a:extLst>
            </p:cNvPr>
            <p:cNvSpPr/>
            <p:nvPr/>
          </p:nvSpPr>
          <p:spPr>
            <a:xfrm>
              <a:off x="1114735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3848BD77-AB7A-4691-A220-99EA0D4205A0}"/>
                </a:ext>
              </a:extLst>
            </p:cNvPr>
            <p:cNvSpPr/>
            <p:nvPr/>
          </p:nvSpPr>
          <p:spPr>
            <a:xfrm>
              <a:off x="1126543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185D175-F77F-4052-AAFB-5CEFC0D4B374}"/>
                </a:ext>
              </a:extLst>
            </p:cNvPr>
            <p:cNvSpPr/>
            <p:nvPr/>
          </p:nvSpPr>
          <p:spPr>
            <a:xfrm>
              <a:off x="1126543" y="1687239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1B8AEAA5-778C-4755-B713-132FBDD2A8C2}"/>
                </a:ext>
              </a:extLst>
            </p:cNvPr>
            <p:cNvSpPr/>
            <p:nvPr/>
          </p:nvSpPr>
          <p:spPr>
            <a:xfrm>
              <a:off x="1111784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B935065F-2FCC-4751-99C1-5F4A9CA53D99}"/>
                </a:ext>
              </a:extLst>
            </p:cNvPr>
            <p:cNvSpPr/>
            <p:nvPr/>
          </p:nvSpPr>
          <p:spPr>
            <a:xfrm>
              <a:off x="1111784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C0A90B6-C877-48F8-A12B-FBC1483859C2}"/>
                </a:ext>
              </a:extLst>
            </p:cNvPr>
            <p:cNvSpPr/>
            <p:nvPr/>
          </p:nvSpPr>
          <p:spPr>
            <a:xfrm>
              <a:off x="1108832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AEB53F7F-AF17-4E4E-806F-72C7A4B27DA9}"/>
                </a:ext>
              </a:extLst>
            </p:cNvPr>
            <p:cNvSpPr/>
            <p:nvPr/>
          </p:nvSpPr>
          <p:spPr>
            <a:xfrm>
              <a:off x="1108832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69EB8AC0-3A77-4658-800A-880B2E67F282}"/>
                </a:ext>
              </a:extLst>
            </p:cNvPr>
            <p:cNvSpPr/>
            <p:nvPr/>
          </p:nvSpPr>
          <p:spPr>
            <a:xfrm>
              <a:off x="1105880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17143E9A-3563-4960-961D-2DB0F8C53A6F}"/>
                </a:ext>
              </a:extLst>
            </p:cNvPr>
            <p:cNvSpPr/>
            <p:nvPr/>
          </p:nvSpPr>
          <p:spPr>
            <a:xfrm>
              <a:off x="1105880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ADBFA0F6-A352-486A-896B-AEA79A7A27ED}"/>
                </a:ext>
              </a:extLst>
            </p:cNvPr>
            <p:cNvSpPr/>
            <p:nvPr/>
          </p:nvSpPr>
          <p:spPr>
            <a:xfrm>
              <a:off x="1102928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C681F348-FDAD-4B73-AC56-26337F9A02BC}"/>
                </a:ext>
              </a:extLst>
            </p:cNvPr>
            <p:cNvSpPr/>
            <p:nvPr/>
          </p:nvSpPr>
          <p:spPr>
            <a:xfrm>
              <a:off x="1102928" y="168723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671A68-F5D0-49A5-BFF9-A2375707BB07}"/>
                </a:ext>
              </a:extLst>
            </p:cNvPr>
            <p:cNvSpPr/>
            <p:nvPr/>
          </p:nvSpPr>
          <p:spPr>
            <a:xfrm>
              <a:off x="1102928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88B2347-DE84-40BA-9CD4-AEC6A3E3EA99}"/>
                </a:ext>
              </a:extLst>
            </p:cNvPr>
            <p:cNvSpPr/>
            <p:nvPr/>
          </p:nvSpPr>
          <p:spPr>
            <a:xfrm>
              <a:off x="1102928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885A47A-9EC2-40B4-8F8A-42DBE7999D0A}"/>
                </a:ext>
              </a:extLst>
            </p:cNvPr>
            <p:cNvSpPr/>
            <p:nvPr/>
          </p:nvSpPr>
          <p:spPr>
            <a:xfrm>
              <a:off x="1105880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41A1864-3BF2-48A6-B42F-79E8E61DD27C}"/>
                </a:ext>
              </a:extLst>
            </p:cNvPr>
            <p:cNvSpPr/>
            <p:nvPr/>
          </p:nvSpPr>
          <p:spPr>
            <a:xfrm>
              <a:off x="1105880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687CA92-F04F-46BB-81A7-175C82001F0F}"/>
                </a:ext>
              </a:extLst>
            </p:cNvPr>
            <p:cNvSpPr/>
            <p:nvPr/>
          </p:nvSpPr>
          <p:spPr>
            <a:xfrm>
              <a:off x="1108832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9A519D4-B2EA-4006-9430-6111849368FB}"/>
                </a:ext>
              </a:extLst>
            </p:cNvPr>
            <p:cNvSpPr/>
            <p:nvPr/>
          </p:nvSpPr>
          <p:spPr>
            <a:xfrm>
              <a:off x="1108832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232EF27-85BE-45B6-AF68-26F01384EC79}"/>
                </a:ext>
              </a:extLst>
            </p:cNvPr>
            <p:cNvSpPr/>
            <p:nvPr/>
          </p:nvSpPr>
          <p:spPr>
            <a:xfrm>
              <a:off x="1111784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D80413D-5267-4839-AECC-D011D7576084}"/>
                </a:ext>
              </a:extLst>
            </p:cNvPr>
            <p:cNvSpPr/>
            <p:nvPr/>
          </p:nvSpPr>
          <p:spPr>
            <a:xfrm>
              <a:off x="1111784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FF87299A-673D-4A97-94BB-5D70FBCD2D1E}"/>
                </a:ext>
              </a:extLst>
            </p:cNvPr>
            <p:cNvSpPr/>
            <p:nvPr/>
          </p:nvSpPr>
          <p:spPr>
            <a:xfrm>
              <a:off x="1114735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3E1C627-2FD0-48B7-9781-63E46515855E}"/>
                </a:ext>
              </a:extLst>
            </p:cNvPr>
            <p:cNvSpPr/>
            <p:nvPr/>
          </p:nvSpPr>
          <p:spPr>
            <a:xfrm>
              <a:off x="1114735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CA110B52-835B-478D-93A4-8DD2803A609F}"/>
                </a:ext>
              </a:extLst>
            </p:cNvPr>
            <p:cNvSpPr/>
            <p:nvPr/>
          </p:nvSpPr>
          <p:spPr>
            <a:xfrm>
              <a:off x="1117687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258E901E-D8FF-4A64-A90B-CE9DC7E23E48}"/>
                </a:ext>
              </a:extLst>
            </p:cNvPr>
            <p:cNvSpPr/>
            <p:nvPr/>
          </p:nvSpPr>
          <p:spPr>
            <a:xfrm>
              <a:off x="1117687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3C8380-B20D-436D-AD39-F567D418956B}"/>
                </a:ext>
              </a:extLst>
            </p:cNvPr>
            <p:cNvSpPr/>
            <p:nvPr/>
          </p:nvSpPr>
          <p:spPr>
            <a:xfrm>
              <a:off x="1120639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4C5AFE2-606A-4EC1-A013-C6E7573FA96B}"/>
                </a:ext>
              </a:extLst>
            </p:cNvPr>
            <p:cNvSpPr/>
            <p:nvPr/>
          </p:nvSpPr>
          <p:spPr>
            <a:xfrm>
              <a:off x="1120639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8FBEF84-A037-4C01-8504-F1726C22DD1B}"/>
                </a:ext>
              </a:extLst>
            </p:cNvPr>
            <p:cNvSpPr/>
            <p:nvPr/>
          </p:nvSpPr>
          <p:spPr>
            <a:xfrm>
              <a:off x="1123591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A1E3F8B-00DC-4178-8F0C-293C3E3814AA}"/>
                </a:ext>
              </a:extLst>
            </p:cNvPr>
            <p:cNvSpPr/>
            <p:nvPr/>
          </p:nvSpPr>
          <p:spPr>
            <a:xfrm>
              <a:off x="1123591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F205070-A4AD-4598-8477-6AA91731BE7C}"/>
                </a:ext>
              </a:extLst>
            </p:cNvPr>
            <p:cNvSpPr/>
            <p:nvPr/>
          </p:nvSpPr>
          <p:spPr>
            <a:xfrm>
              <a:off x="1126543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38B06F70-B233-4C07-8175-A68DA5EAB897}"/>
                </a:ext>
              </a:extLst>
            </p:cNvPr>
            <p:cNvSpPr/>
            <p:nvPr/>
          </p:nvSpPr>
          <p:spPr>
            <a:xfrm>
              <a:off x="1126543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3A0D73C-C99D-4DFD-904D-EEFA66D4C5EA}"/>
                </a:ext>
              </a:extLst>
            </p:cNvPr>
            <p:cNvSpPr/>
            <p:nvPr/>
          </p:nvSpPr>
          <p:spPr>
            <a:xfrm>
              <a:off x="1129495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66EAAB31-53D6-44CF-B620-84BB74C66EB5}"/>
                </a:ext>
              </a:extLst>
            </p:cNvPr>
            <p:cNvSpPr/>
            <p:nvPr/>
          </p:nvSpPr>
          <p:spPr>
            <a:xfrm>
              <a:off x="1129495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E6A664F2-47D6-4511-A9CD-9DED66939586}"/>
                </a:ext>
              </a:extLst>
            </p:cNvPr>
            <p:cNvSpPr/>
            <p:nvPr/>
          </p:nvSpPr>
          <p:spPr>
            <a:xfrm>
              <a:off x="1133185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A87EB7B6-A2CC-478A-89CA-268F13881B27}"/>
                </a:ext>
              </a:extLst>
            </p:cNvPr>
            <p:cNvSpPr/>
            <p:nvPr/>
          </p:nvSpPr>
          <p:spPr>
            <a:xfrm>
              <a:off x="1133185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0E48DE9D-76D0-4D12-A300-3AFC3A51A8D6}"/>
                </a:ext>
              </a:extLst>
            </p:cNvPr>
            <p:cNvSpPr/>
            <p:nvPr/>
          </p:nvSpPr>
          <p:spPr>
            <a:xfrm>
              <a:off x="1136137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9BC03E6-FCED-4C09-AD2A-8583E910115C}"/>
                </a:ext>
              </a:extLst>
            </p:cNvPr>
            <p:cNvSpPr/>
            <p:nvPr/>
          </p:nvSpPr>
          <p:spPr>
            <a:xfrm>
              <a:off x="1136137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D7D7533-9A79-4472-855E-CB3135B5105A}"/>
                </a:ext>
              </a:extLst>
            </p:cNvPr>
            <p:cNvSpPr/>
            <p:nvPr/>
          </p:nvSpPr>
          <p:spPr>
            <a:xfrm>
              <a:off x="1123591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05FB2EDF-86AA-4225-A431-8F75E778F1F6}"/>
                </a:ext>
              </a:extLst>
            </p:cNvPr>
            <p:cNvSpPr/>
            <p:nvPr/>
          </p:nvSpPr>
          <p:spPr>
            <a:xfrm>
              <a:off x="1123591" y="171011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0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371591CF-5342-4DEA-B883-073B9EC4F6F7}"/>
                </a:ext>
              </a:extLst>
            </p:cNvPr>
            <p:cNvSpPr/>
            <p:nvPr/>
          </p:nvSpPr>
          <p:spPr>
            <a:xfrm>
              <a:off x="1139089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1AB73FF-CD11-4F2A-AD9B-0B3D28353630}"/>
                </a:ext>
              </a:extLst>
            </p:cNvPr>
            <p:cNvSpPr/>
            <p:nvPr/>
          </p:nvSpPr>
          <p:spPr>
            <a:xfrm>
              <a:off x="1139089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8C9682A9-F6FC-42FB-B962-AC01A4270B6A}"/>
                </a:ext>
              </a:extLst>
            </p:cNvPr>
            <p:cNvSpPr/>
            <p:nvPr/>
          </p:nvSpPr>
          <p:spPr>
            <a:xfrm>
              <a:off x="1142041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FC729F0A-CAB2-418A-9A2E-FFEA51B9178F}"/>
                </a:ext>
              </a:extLst>
            </p:cNvPr>
            <p:cNvSpPr/>
            <p:nvPr/>
          </p:nvSpPr>
          <p:spPr>
            <a:xfrm>
              <a:off x="1142041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2B02D28-83F1-4D11-960F-0FB7B1853BA2}"/>
                </a:ext>
              </a:extLst>
            </p:cNvPr>
            <p:cNvSpPr/>
            <p:nvPr/>
          </p:nvSpPr>
          <p:spPr>
            <a:xfrm>
              <a:off x="1144993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2B173E59-9E5C-44B8-8558-D876632CC146}"/>
                </a:ext>
              </a:extLst>
            </p:cNvPr>
            <p:cNvSpPr/>
            <p:nvPr/>
          </p:nvSpPr>
          <p:spPr>
            <a:xfrm>
              <a:off x="1144993" y="1710117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D46E2E6-2C03-49E0-90DD-BF011F30929F}"/>
                </a:ext>
              </a:extLst>
            </p:cNvPr>
            <p:cNvSpPr/>
            <p:nvPr/>
          </p:nvSpPr>
          <p:spPr>
            <a:xfrm>
              <a:off x="1147945" y="1710117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6A784E2A-A442-4EA1-8C84-A837D116E5EE}"/>
                </a:ext>
              </a:extLst>
            </p:cNvPr>
            <p:cNvSpPr/>
            <p:nvPr/>
          </p:nvSpPr>
          <p:spPr>
            <a:xfrm>
              <a:off x="1147945" y="1710117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843E0242-3A52-4443-8185-D02CA053D8CD}"/>
                </a:ext>
              </a:extLst>
            </p:cNvPr>
            <p:cNvSpPr/>
            <p:nvPr/>
          </p:nvSpPr>
          <p:spPr>
            <a:xfrm>
              <a:off x="1147945" y="1710117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32226A52-7E0F-41A2-B06D-8FD66BC4CAC1}"/>
                </a:ext>
              </a:extLst>
            </p:cNvPr>
            <p:cNvSpPr/>
            <p:nvPr/>
          </p:nvSpPr>
          <p:spPr>
            <a:xfrm>
              <a:off x="1147945" y="1710117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6FB13A28-6F70-431A-8B4B-E09463FAB791}"/>
                </a:ext>
              </a:extLst>
            </p:cNvPr>
            <p:cNvSpPr/>
            <p:nvPr/>
          </p:nvSpPr>
          <p:spPr>
            <a:xfrm>
              <a:off x="1144993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F301E8C-66C1-4ACE-805B-F3702CDFA412}"/>
                </a:ext>
              </a:extLst>
            </p:cNvPr>
            <p:cNvSpPr/>
            <p:nvPr/>
          </p:nvSpPr>
          <p:spPr>
            <a:xfrm>
              <a:off x="1144993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18CE6C07-382E-4C42-8837-B15564F103D7}"/>
                </a:ext>
              </a:extLst>
            </p:cNvPr>
            <p:cNvSpPr/>
            <p:nvPr/>
          </p:nvSpPr>
          <p:spPr>
            <a:xfrm>
              <a:off x="1142041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C9B272DE-3A94-4A1E-ACA2-70C67ECBF195}"/>
                </a:ext>
              </a:extLst>
            </p:cNvPr>
            <p:cNvSpPr/>
            <p:nvPr/>
          </p:nvSpPr>
          <p:spPr>
            <a:xfrm>
              <a:off x="1142041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42E18CD-7CCA-492A-BBB9-2749AC74DFBD}"/>
                </a:ext>
              </a:extLst>
            </p:cNvPr>
            <p:cNvSpPr/>
            <p:nvPr/>
          </p:nvSpPr>
          <p:spPr>
            <a:xfrm>
              <a:off x="1139089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12840ADE-75D1-44A1-8E53-098888B95457}"/>
                </a:ext>
              </a:extLst>
            </p:cNvPr>
            <p:cNvSpPr/>
            <p:nvPr/>
          </p:nvSpPr>
          <p:spPr>
            <a:xfrm>
              <a:off x="1139089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76B05168-3459-42BC-8ABB-46BE8B237FC1}"/>
                </a:ext>
              </a:extLst>
            </p:cNvPr>
            <p:cNvSpPr/>
            <p:nvPr/>
          </p:nvSpPr>
          <p:spPr>
            <a:xfrm>
              <a:off x="1136137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3E303715-8F78-4E96-B255-3D6819920859}"/>
                </a:ext>
              </a:extLst>
            </p:cNvPr>
            <p:cNvSpPr/>
            <p:nvPr/>
          </p:nvSpPr>
          <p:spPr>
            <a:xfrm>
              <a:off x="1136137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95233414-908B-4F94-A254-711B6AF4A819}"/>
                </a:ext>
              </a:extLst>
            </p:cNvPr>
            <p:cNvSpPr/>
            <p:nvPr/>
          </p:nvSpPr>
          <p:spPr>
            <a:xfrm>
              <a:off x="1133185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CF4AE84C-E747-4FE0-93FB-6DDCB1359680}"/>
                </a:ext>
              </a:extLst>
            </p:cNvPr>
            <p:cNvSpPr/>
            <p:nvPr/>
          </p:nvSpPr>
          <p:spPr>
            <a:xfrm>
              <a:off x="1133185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6ECDEF46-AC6E-4D68-862F-0BC12169BF69}"/>
                </a:ext>
              </a:extLst>
            </p:cNvPr>
            <p:cNvSpPr/>
            <p:nvPr/>
          </p:nvSpPr>
          <p:spPr>
            <a:xfrm>
              <a:off x="1129495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E3F15231-1D6B-4E7D-8C4B-D2B7E27A2B96}"/>
                </a:ext>
              </a:extLst>
            </p:cNvPr>
            <p:cNvSpPr/>
            <p:nvPr/>
          </p:nvSpPr>
          <p:spPr>
            <a:xfrm>
              <a:off x="1129495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C2ECC6BD-4D8F-47D7-B340-1C5E967C4F2A}"/>
                </a:ext>
              </a:extLst>
            </p:cNvPr>
            <p:cNvSpPr/>
            <p:nvPr/>
          </p:nvSpPr>
          <p:spPr>
            <a:xfrm>
              <a:off x="1126543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2D10C03-1541-495B-B666-7C622F17A125}"/>
                </a:ext>
              </a:extLst>
            </p:cNvPr>
            <p:cNvSpPr/>
            <p:nvPr/>
          </p:nvSpPr>
          <p:spPr>
            <a:xfrm>
              <a:off x="1126543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69993F6-E346-4EAB-B110-15A7E7E34D8B}"/>
                </a:ext>
              </a:extLst>
            </p:cNvPr>
            <p:cNvSpPr/>
            <p:nvPr/>
          </p:nvSpPr>
          <p:spPr>
            <a:xfrm>
              <a:off x="1123591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01FAE512-EC9D-4D8B-8C08-5939FC15F5FC}"/>
                </a:ext>
              </a:extLst>
            </p:cNvPr>
            <p:cNvSpPr/>
            <p:nvPr/>
          </p:nvSpPr>
          <p:spPr>
            <a:xfrm>
              <a:off x="1123591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428EED5-973F-424C-ABF3-3F4BA1D0FC5F}"/>
                </a:ext>
              </a:extLst>
            </p:cNvPr>
            <p:cNvSpPr/>
            <p:nvPr/>
          </p:nvSpPr>
          <p:spPr>
            <a:xfrm>
              <a:off x="1120639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DC355188-9960-44C0-BF24-DC282B6A984A}"/>
                </a:ext>
              </a:extLst>
            </p:cNvPr>
            <p:cNvSpPr/>
            <p:nvPr/>
          </p:nvSpPr>
          <p:spPr>
            <a:xfrm>
              <a:off x="1120639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2DDAAD2-9B90-4D9D-93A1-DDFA87B86A4B}"/>
                </a:ext>
              </a:extLst>
            </p:cNvPr>
            <p:cNvSpPr/>
            <p:nvPr/>
          </p:nvSpPr>
          <p:spPr>
            <a:xfrm>
              <a:off x="1117687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CFA1AEE1-AFAA-420D-872A-605BA407778B}"/>
                </a:ext>
              </a:extLst>
            </p:cNvPr>
            <p:cNvSpPr/>
            <p:nvPr/>
          </p:nvSpPr>
          <p:spPr>
            <a:xfrm>
              <a:off x="1117687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3AC6AA1D-08A2-454E-A216-C8AA11DC6A45}"/>
                </a:ext>
              </a:extLst>
            </p:cNvPr>
            <p:cNvSpPr/>
            <p:nvPr/>
          </p:nvSpPr>
          <p:spPr>
            <a:xfrm>
              <a:off x="1114735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A2AC079-B519-4511-8EC6-33293AD83A78}"/>
                </a:ext>
              </a:extLst>
            </p:cNvPr>
            <p:cNvSpPr/>
            <p:nvPr/>
          </p:nvSpPr>
          <p:spPr>
            <a:xfrm>
              <a:off x="1114735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3062BDD9-5C94-4F40-A536-CB71193B0475}"/>
                </a:ext>
              </a:extLst>
            </p:cNvPr>
            <p:cNvSpPr/>
            <p:nvPr/>
          </p:nvSpPr>
          <p:spPr>
            <a:xfrm>
              <a:off x="1126543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95FE987-5F0E-427B-B7EB-2C4499DA3484}"/>
                </a:ext>
              </a:extLst>
            </p:cNvPr>
            <p:cNvSpPr/>
            <p:nvPr/>
          </p:nvSpPr>
          <p:spPr>
            <a:xfrm>
              <a:off x="1126543" y="171011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C20DC918-2565-4EF2-9050-3A7FE923DCA0}"/>
                </a:ext>
              </a:extLst>
            </p:cNvPr>
            <p:cNvSpPr/>
            <p:nvPr/>
          </p:nvSpPr>
          <p:spPr>
            <a:xfrm>
              <a:off x="1111784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8199CD82-1B30-453D-9318-5F112BE5E860}"/>
                </a:ext>
              </a:extLst>
            </p:cNvPr>
            <p:cNvSpPr/>
            <p:nvPr/>
          </p:nvSpPr>
          <p:spPr>
            <a:xfrm>
              <a:off x="1111784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901220DC-8BE3-45D7-97E5-45937D98E7C2}"/>
                </a:ext>
              </a:extLst>
            </p:cNvPr>
            <p:cNvSpPr/>
            <p:nvPr/>
          </p:nvSpPr>
          <p:spPr>
            <a:xfrm>
              <a:off x="1108832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10798984-AA81-47D1-B922-1BA60FAD1EBD}"/>
                </a:ext>
              </a:extLst>
            </p:cNvPr>
            <p:cNvSpPr/>
            <p:nvPr/>
          </p:nvSpPr>
          <p:spPr>
            <a:xfrm>
              <a:off x="1108832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935C400-D46A-4295-B017-CD11581D03BC}"/>
                </a:ext>
              </a:extLst>
            </p:cNvPr>
            <p:cNvSpPr/>
            <p:nvPr/>
          </p:nvSpPr>
          <p:spPr>
            <a:xfrm>
              <a:off x="1105880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FD68670-66D5-4219-BB88-68FB5E3BCE92}"/>
                </a:ext>
              </a:extLst>
            </p:cNvPr>
            <p:cNvSpPr/>
            <p:nvPr/>
          </p:nvSpPr>
          <p:spPr>
            <a:xfrm>
              <a:off x="1105880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6E42AF05-E253-41D1-B085-63BFEB86BCA3}"/>
                </a:ext>
              </a:extLst>
            </p:cNvPr>
            <p:cNvSpPr/>
            <p:nvPr/>
          </p:nvSpPr>
          <p:spPr>
            <a:xfrm>
              <a:off x="1102928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59655E24-73F6-4538-9151-E7276DBD3876}"/>
                </a:ext>
              </a:extLst>
            </p:cNvPr>
            <p:cNvSpPr/>
            <p:nvPr/>
          </p:nvSpPr>
          <p:spPr>
            <a:xfrm>
              <a:off x="1102928" y="1710117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778D8926-8AF6-44CD-A6EE-B88452E0D974}"/>
                </a:ext>
              </a:extLst>
            </p:cNvPr>
            <p:cNvSpPr/>
            <p:nvPr/>
          </p:nvSpPr>
          <p:spPr>
            <a:xfrm>
              <a:off x="899978" y="1682810"/>
              <a:ext cx="59040" cy="32472"/>
            </a:xfrm>
            <a:custGeom>
              <a:avLst/>
              <a:gdLst>
                <a:gd name="connsiteX0" fmla="*/ 5166 w 59040"/>
                <a:gd name="connsiteY0" fmla="*/ 0 h 32472"/>
                <a:gd name="connsiteX1" fmla="*/ 53874 w 59040"/>
                <a:gd name="connsiteY1" fmla="*/ 0 h 32472"/>
                <a:gd name="connsiteX2" fmla="*/ 59040 w 59040"/>
                <a:gd name="connsiteY2" fmla="*/ 4428 h 32472"/>
                <a:gd name="connsiteX3" fmla="*/ 59040 w 59040"/>
                <a:gd name="connsiteY3" fmla="*/ 28044 h 32472"/>
                <a:gd name="connsiteX4" fmla="*/ 53874 w 59040"/>
                <a:gd name="connsiteY4" fmla="*/ 32472 h 32472"/>
                <a:gd name="connsiteX5" fmla="*/ 5166 w 59040"/>
                <a:gd name="connsiteY5" fmla="*/ 32472 h 32472"/>
                <a:gd name="connsiteX6" fmla="*/ 0 w 59040"/>
                <a:gd name="connsiteY6" fmla="*/ 28044 h 32472"/>
                <a:gd name="connsiteX7" fmla="*/ 0 w 59040"/>
                <a:gd name="connsiteY7" fmla="*/ 4428 h 32472"/>
                <a:gd name="connsiteX8" fmla="*/ 5166 w 59040"/>
                <a:gd name="connsiteY8" fmla="*/ 0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40" h="32472">
                  <a:moveTo>
                    <a:pt x="5166" y="0"/>
                  </a:moveTo>
                  <a:lnTo>
                    <a:pt x="53874" y="0"/>
                  </a:lnTo>
                  <a:cubicBezTo>
                    <a:pt x="56462" y="-26"/>
                    <a:pt x="58670" y="1867"/>
                    <a:pt x="59040" y="4428"/>
                  </a:cubicBezTo>
                  <a:lnTo>
                    <a:pt x="59040" y="28044"/>
                  </a:lnTo>
                  <a:cubicBezTo>
                    <a:pt x="58670" y="30606"/>
                    <a:pt x="56462" y="32499"/>
                    <a:pt x="53874" y="32472"/>
                  </a:cubicBezTo>
                  <a:lnTo>
                    <a:pt x="5166" y="32472"/>
                  </a:lnTo>
                  <a:cubicBezTo>
                    <a:pt x="2578" y="32499"/>
                    <a:pt x="370" y="30606"/>
                    <a:pt x="0" y="28044"/>
                  </a:cubicBezTo>
                  <a:lnTo>
                    <a:pt x="0" y="4428"/>
                  </a:lnTo>
                  <a:cubicBezTo>
                    <a:pt x="370" y="1867"/>
                    <a:pt x="2578" y="-26"/>
                    <a:pt x="516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661702A-2ECD-4FE1-9E41-5031C8DFD504}"/>
                </a:ext>
              </a:extLst>
            </p:cNvPr>
            <p:cNvSpPr/>
            <p:nvPr/>
          </p:nvSpPr>
          <p:spPr>
            <a:xfrm>
              <a:off x="899978" y="1682810"/>
              <a:ext cx="59040" cy="33210"/>
            </a:xfrm>
            <a:custGeom>
              <a:avLst/>
              <a:gdLst>
                <a:gd name="connsiteX0" fmla="*/ 53874 w 59040"/>
                <a:gd name="connsiteY0" fmla="*/ 33210 h 33210"/>
                <a:gd name="connsiteX1" fmla="*/ 5166 w 59040"/>
                <a:gd name="connsiteY1" fmla="*/ 33210 h 33210"/>
                <a:gd name="connsiteX2" fmla="*/ 0 w 59040"/>
                <a:gd name="connsiteY2" fmla="*/ 28044 h 33210"/>
                <a:gd name="connsiteX3" fmla="*/ 0 w 59040"/>
                <a:gd name="connsiteY3" fmla="*/ 4428 h 33210"/>
                <a:gd name="connsiteX4" fmla="*/ 5166 w 59040"/>
                <a:gd name="connsiteY4" fmla="*/ 0 h 33210"/>
                <a:gd name="connsiteX5" fmla="*/ 53874 w 59040"/>
                <a:gd name="connsiteY5" fmla="*/ 0 h 33210"/>
                <a:gd name="connsiteX6" fmla="*/ 59040 w 59040"/>
                <a:gd name="connsiteY6" fmla="*/ 4428 h 33210"/>
                <a:gd name="connsiteX7" fmla="*/ 59040 w 59040"/>
                <a:gd name="connsiteY7" fmla="*/ 28044 h 33210"/>
                <a:gd name="connsiteX8" fmla="*/ 53874 w 59040"/>
                <a:gd name="connsiteY8" fmla="*/ 33210 h 33210"/>
                <a:gd name="connsiteX9" fmla="*/ 5166 w 59040"/>
                <a:gd name="connsiteY9" fmla="*/ 738 h 33210"/>
                <a:gd name="connsiteX10" fmla="*/ 738 w 59040"/>
                <a:gd name="connsiteY10" fmla="*/ 4428 h 33210"/>
                <a:gd name="connsiteX11" fmla="*/ 738 w 59040"/>
                <a:gd name="connsiteY11" fmla="*/ 28044 h 33210"/>
                <a:gd name="connsiteX12" fmla="*/ 5166 w 59040"/>
                <a:gd name="connsiteY12" fmla="*/ 32472 h 33210"/>
                <a:gd name="connsiteX13" fmla="*/ 53874 w 59040"/>
                <a:gd name="connsiteY13" fmla="*/ 32472 h 33210"/>
                <a:gd name="connsiteX14" fmla="*/ 59040 w 59040"/>
                <a:gd name="connsiteY14" fmla="*/ 28044 h 33210"/>
                <a:gd name="connsiteX15" fmla="*/ 59040 w 59040"/>
                <a:gd name="connsiteY15" fmla="*/ 4428 h 33210"/>
                <a:gd name="connsiteX16" fmla="*/ 53874 w 59040"/>
                <a:gd name="connsiteY16" fmla="*/ 738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40" h="33210">
                  <a:moveTo>
                    <a:pt x="53874" y="33210"/>
                  </a:moveTo>
                  <a:lnTo>
                    <a:pt x="5166" y="33210"/>
                  </a:lnTo>
                  <a:cubicBezTo>
                    <a:pt x="2313" y="33210"/>
                    <a:pt x="0" y="30897"/>
                    <a:pt x="0" y="28044"/>
                  </a:cubicBezTo>
                  <a:lnTo>
                    <a:pt x="0" y="4428"/>
                  </a:lnTo>
                  <a:cubicBezTo>
                    <a:pt x="370" y="1867"/>
                    <a:pt x="2578" y="-26"/>
                    <a:pt x="5166" y="0"/>
                  </a:cubicBezTo>
                  <a:lnTo>
                    <a:pt x="53874" y="0"/>
                  </a:lnTo>
                  <a:cubicBezTo>
                    <a:pt x="56462" y="-26"/>
                    <a:pt x="58670" y="1867"/>
                    <a:pt x="59040" y="4428"/>
                  </a:cubicBezTo>
                  <a:lnTo>
                    <a:pt x="59040" y="28044"/>
                  </a:lnTo>
                  <a:cubicBezTo>
                    <a:pt x="59040" y="30897"/>
                    <a:pt x="56727" y="33210"/>
                    <a:pt x="53874" y="33210"/>
                  </a:cubicBezTo>
                  <a:close/>
                  <a:moveTo>
                    <a:pt x="5166" y="738"/>
                  </a:moveTo>
                  <a:cubicBezTo>
                    <a:pt x="5166" y="738"/>
                    <a:pt x="738" y="738"/>
                    <a:pt x="738" y="4428"/>
                  </a:cubicBezTo>
                  <a:lnTo>
                    <a:pt x="738" y="28044"/>
                  </a:lnTo>
                  <a:cubicBezTo>
                    <a:pt x="738" y="30490"/>
                    <a:pt x="2720" y="32472"/>
                    <a:pt x="5166" y="32472"/>
                  </a:cubicBezTo>
                  <a:lnTo>
                    <a:pt x="53874" y="32472"/>
                  </a:lnTo>
                  <a:cubicBezTo>
                    <a:pt x="56462" y="32499"/>
                    <a:pt x="58670" y="30606"/>
                    <a:pt x="59040" y="28044"/>
                  </a:cubicBezTo>
                  <a:lnTo>
                    <a:pt x="59040" y="4428"/>
                  </a:lnTo>
                  <a:cubicBezTo>
                    <a:pt x="59040" y="4428"/>
                    <a:pt x="59040" y="738"/>
                    <a:pt x="53874" y="738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85413455-96AB-4438-A055-9472225CFCE5}"/>
                </a:ext>
              </a:extLst>
            </p:cNvPr>
            <p:cNvSpPr/>
            <p:nvPr/>
          </p:nvSpPr>
          <p:spPr>
            <a:xfrm>
              <a:off x="901453" y="1684287"/>
              <a:ext cx="56088" cy="26423"/>
            </a:xfrm>
            <a:custGeom>
              <a:avLst/>
              <a:gdLst>
                <a:gd name="connsiteX0" fmla="*/ 4428 w 56088"/>
                <a:gd name="connsiteY0" fmla="*/ 0 h 26423"/>
                <a:gd name="connsiteX1" fmla="*/ 51660 w 56088"/>
                <a:gd name="connsiteY1" fmla="*/ 0 h 26423"/>
                <a:gd name="connsiteX2" fmla="*/ 56088 w 56088"/>
                <a:gd name="connsiteY2" fmla="*/ 4428 h 26423"/>
                <a:gd name="connsiteX3" fmla="*/ 56088 w 56088"/>
                <a:gd name="connsiteY3" fmla="*/ 25830 h 26423"/>
                <a:gd name="connsiteX4" fmla="*/ 51660 w 56088"/>
                <a:gd name="connsiteY4" fmla="*/ 25830 h 26423"/>
                <a:gd name="connsiteX5" fmla="*/ 4428 w 56088"/>
                <a:gd name="connsiteY5" fmla="*/ 25830 h 26423"/>
                <a:gd name="connsiteX6" fmla="*/ 0 w 56088"/>
                <a:gd name="connsiteY6" fmla="*/ 25830 h 26423"/>
                <a:gd name="connsiteX7" fmla="*/ 0 w 56088"/>
                <a:gd name="connsiteY7" fmla="*/ 4428 h 26423"/>
                <a:gd name="connsiteX8" fmla="*/ 4428 w 56088"/>
                <a:gd name="connsiteY8" fmla="*/ 0 h 2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088" h="26423">
                  <a:moveTo>
                    <a:pt x="4428" y="0"/>
                  </a:moveTo>
                  <a:lnTo>
                    <a:pt x="51660" y="0"/>
                  </a:lnTo>
                  <a:cubicBezTo>
                    <a:pt x="54106" y="0"/>
                    <a:pt x="56088" y="1982"/>
                    <a:pt x="56088" y="4428"/>
                  </a:cubicBezTo>
                  <a:lnTo>
                    <a:pt x="56088" y="25830"/>
                  </a:lnTo>
                  <a:cubicBezTo>
                    <a:pt x="54718" y="26621"/>
                    <a:pt x="53030" y="26621"/>
                    <a:pt x="51660" y="25830"/>
                  </a:cubicBezTo>
                  <a:lnTo>
                    <a:pt x="4428" y="25830"/>
                  </a:lnTo>
                  <a:cubicBezTo>
                    <a:pt x="3058" y="26621"/>
                    <a:pt x="1370" y="26621"/>
                    <a:pt x="0" y="25830"/>
                  </a:cubicBezTo>
                  <a:lnTo>
                    <a:pt x="0" y="4428"/>
                  </a:lnTo>
                  <a:cubicBezTo>
                    <a:pt x="0" y="1982"/>
                    <a:pt x="1982" y="0"/>
                    <a:pt x="44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1D8F077-B56A-48E5-8360-8A1EA6AADB6D}"/>
                </a:ext>
              </a:extLst>
            </p:cNvPr>
            <p:cNvSpPr/>
            <p:nvPr/>
          </p:nvSpPr>
          <p:spPr>
            <a:xfrm>
              <a:off x="900716" y="1684286"/>
              <a:ext cx="56826" cy="30258"/>
            </a:xfrm>
            <a:custGeom>
              <a:avLst/>
              <a:gdLst>
                <a:gd name="connsiteX0" fmla="*/ 52398 w 56826"/>
                <a:gd name="connsiteY0" fmla="*/ 30258 h 30258"/>
                <a:gd name="connsiteX1" fmla="*/ 5166 w 56826"/>
                <a:gd name="connsiteY1" fmla="*/ 30258 h 30258"/>
                <a:gd name="connsiteX2" fmla="*/ 0 w 56826"/>
                <a:gd name="connsiteY2" fmla="*/ 25830 h 30258"/>
                <a:gd name="connsiteX3" fmla="*/ 0 w 56826"/>
                <a:gd name="connsiteY3" fmla="*/ 4428 h 30258"/>
                <a:gd name="connsiteX4" fmla="*/ 5166 w 56826"/>
                <a:gd name="connsiteY4" fmla="*/ 0 h 30258"/>
                <a:gd name="connsiteX5" fmla="*/ 52398 w 56826"/>
                <a:gd name="connsiteY5" fmla="*/ 0 h 30258"/>
                <a:gd name="connsiteX6" fmla="*/ 56826 w 56826"/>
                <a:gd name="connsiteY6" fmla="*/ 4428 h 30258"/>
                <a:gd name="connsiteX7" fmla="*/ 56826 w 56826"/>
                <a:gd name="connsiteY7" fmla="*/ 25830 h 30258"/>
                <a:gd name="connsiteX8" fmla="*/ 52398 w 56826"/>
                <a:gd name="connsiteY8" fmla="*/ 30258 h 30258"/>
                <a:gd name="connsiteX9" fmla="*/ 5166 w 56826"/>
                <a:gd name="connsiteY9" fmla="*/ 0 h 30258"/>
                <a:gd name="connsiteX10" fmla="*/ 1476 w 56826"/>
                <a:gd name="connsiteY10" fmla="*/ 4428 h 30258"/>
                <a:gd name="connsiteX11" fmla="*/ 1476 w 56826"/>
                <a:gd name="connsiteY11" fmla="*/ 25830 h 30258"/>
                <a:gd name="connsiteX12" fmla="*/ 5166 w 56826"/>
                <a:gd name="connsiteY12" fmla="*/ 25830 h 30258"/>
                <a:gd name="connsiteX13" fmla="*/ 52398 w 56826"/>
                <a:gd name="connsiteY13" fmla="*/ 25830 h 30258"/>
                <a:gd name="connsiteX14" fmla="*/ 56826 w 56826"/>
                <a:gd name="connsiteY14" fmla="*/ 25830 h 30258"/>
                <a:gd name="connsiteX15" fmla="*/ 56826 w 56826"/>
                <a:gd name="connsiteY15" fmla="*/ 4428 h 30258"/>
                <a:gd name="connsiteX16" fmla="*/ 52398 w 56826"/>
                <a:gd name="connsiteY16" fmla="*/ 0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826" h="30258">
                  <a:moveTo>
                    <a:pt x="52398" y="30258"/>
                  </a:moveTo>
                  <a:lnTo>
                    <a:pt x="5166" y="30258"/>
                  </a:lnTo>
                  <a:cubicBezTo>
                    <a:pt x="5166" y="30258"/>
                    <a:pt x="0" y="30258"/>
                    <a:pt x="0" y="25830"/>
                  </a:cubicBezTo>
                  <a:lnTo>
                    <a:pt x="0" y="4428"/>
                  </a:lnTo>
                  <a:cubicBezTo>
                    <a:pt x="370" y="1867"/>
                    <a:pt x="2578" y="-26"/>
                    <a:pt x="5166" y="0"/>
                  </a:cubicBezTo>
                  <a:lnTo>
                    <a:pt x="52398" y="0"/>
                  </a:lnTo>
                  <a:cubicBezTo>
                    <a:pt x="54844" y="0"/>
                    <a:pt x="56826" y="1983"/>
                    <a:pt x="56826" y="4428"/>
                  </a:cubicBezTo>
                  <a:lnTo>
                    <a:pt x="56826" y="25830"/>
                  </a:lnTo>
                  <a:cubicBezTo>
                    <a:pt x="56826" y="28276"/>
                    <a:pt x="54844" y="30258"/>
                    <a:pt x="52398" y="30258"/>
                  </a:cubicBezTo>
                  <a:close/>
                  <a:moveTo>
                    <a:pt x="5166" y="0"/>
                  </a:moveTo>
                  <a:cubicBezTo>
                    <a:pt x="3013" y="364"/>
                    <a:pt x="1446" y="2245"/>
                    <a:pt x="1476" y="4428"/>
                  </a:cubicBezTo>
                  <a:lnTo>
                    <a:pt x="1476" y="25830"/>
                  </a:lnTo>
                  <a:lnTo>
                    <a:pt x="5166" y="25830"/>
                  </a:lnTo>
                  <a:lnTo>
                    <a:pt x="52398" y="25830"/>
                  </a:lnTo>
                  <a:cubicBezTo>
                    <a:pt x="53768" y="26621"/>
                    <a:pt x="55456" y="26621"/>
                    <a:pt x="56826" y="25830"/>
                  </a:cubicBezTo>
                  <a:lnTo>
                    <a:pt x="56826" y="4428"/>
                  </a:lnTo>
                  <a:cubicBezTo>
                    <a:pt x="56826" y="1983"/>
                    <a:pt x="54844" y="0"/>
                    <a:pt x="52398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978632EB-FC1C-4C91-9F3C-620CFAC11EE5}"/>
                </a:ext>
              </a:extLst>
            </p:cNvPr>
            <p:cNvSpPr/>
            <p:nvPr/>
          </p:nvSpPr>
          <p:spPr>
            <a:xfrm>
              <a:off x="918428" y="1692405"/>
              <a:ext cx="19187" cy="13284"/>
            </a:xfrm>
            <a:custGeom>
              <a:avLst/>
              <a:gdLst>
                <a:gd name="connsiteX0" fmla="*/ 8856 w 19187"/>
                <a:gd name="connsiteY0" fmla="*/ 0 h 13284"/>
                <a:gd name="connsiteX1" fmla="*/ 11808 w 19187"/>
                <a:gd name="connsiteY1" fmla="*/ 0 h 13284"/>
                <a:gd name="connsiteX2" fmla="*/ 11808 w 19187"/>
                <a:gd name="connsiteY2" fmla="*/ 1476 h 13284"/>
                <a:gd name="connsiteX3" fmla="*/ 14022 w 19187"/>
                <a:gd name="connsiteY3" fmla="*/ 2952 h 13284"/>
                <a:gd name="connsiteX4" fmla="*/ 16236 w 19187"/>
                <a:gd name="connsiteY4" fmla="*/ 738 h 13284"/>
                <a:gd name="connsiteX5" fmla="*/ 18450 w 19187"/>
                <a:gd name="connsiteY5" fmla="*/ 2214 h 13284"/>
                <a:gd name="connsiteX6" fmla="*/ 16236 w 19187"/>
                <a:gd name="connsiteY6" fmla="*/ 3690 h 13284"/>
                <a:gd name="connsiteX7" fmla="*/ 16974 w 19187"/>
                <a:gd name="connsiteY7" fmla="*/ 5166 h 13284"/>
                <a:gd name="connsiteX8" fmla="*/ 19188 w 19187"/>
                <a:gd name="connsiteY8" fmla="*/ 5166 h 13284"/>
                <a:gd name="connsiteX9" fmla="*/ 19188 w 19187"/>
                <a:gd name="connsiteY9" fmla="*/ 7380 h 13284"/>
                <a:gd name="connsiteX10" fmla="*/ 17712 w 19187"/>
                <a:gd name="connsiteY10" fmla="*/ 7380 h 13284"/>
                <a:gd name="connsiteX11" fmla="*/ 16236 w 19187"/>
                <a:gd name="connsiteY11" fmla="*/ 8856 h 13284"/>
                <a:gd name="connsiteX12" fmla="*/ 18450 w 19187"/>
                <a:gd name="connsiteY12" fmla="*/ 11070 h 13284"/>
                <a:gd name="connsiteX13" fmla="*/ 16974 w 19187"/>
                <a:gd name="connsiteY13" fmla="*/ 11808 h 13284"/>
                <a:gd name="connsiteX14" fmla="*/ 14760 w 19187"/>
                <a:gd name="connsiteY14" fmla="*/ 10332 h 13284"/>
                <a:gd name="connsiteX15" fmla="*/ 11808 w 19187"/>
                <a:gd name="connsiteY15" fmla="*/ 11070 h 13284"/>
                <a:gd name="connsiteX16" fmla="*/ 12546 w 19187"/>
                <a:gd name="connsiteY16" fmla="*/ 13284 h 13284"/>
                <a:gd name="connsiteX17" fmla="*/ 8856 w 19187"/>
                <a:gd name="connsiteY17" fmla="*/ 13284 h 13284"/>
                <a:gd name="connsiteX18" fmla="*/ 8856 w 19187"/>
                <a:gd name="connsiteY18" fmla="*/ 11070 h 13284"/>
                <a:gd name="connsiteX19" fmla="*/ 5904 w 19187"/>
                <a:gd name="connsiteY19" fmla="*/ 10332 h 13284"/>
                <a:gd name="connsiteX20" fmla="*/ 5166 w 19187"/>
                <a:gd name="connsiteY20" fmla="*/ 11808 h 13284"/>
                <a:gd name="connsiteX21" fmla="*/ 2952 w 19187"/>
                <a:gd name="connsiteY21" fmla="*/ 11070 h 13284"/>
                <a:gd name="connsiteX22" fmla="*/ 3690 w 19187"/>
                <a:gd name="connsiteY22" fmla="*/ 8856 h 13284"/>
                <a:gd name="connsiteX23" fmla="*/ 2214 w 19187"/>
                <a:gd name="connsiteY23" fmla="*/ 8118 h 13284"/>
                <a:gd name="connsiteX24" fmla="*/ 0 w 19187"/>
                <a:gd name="connsiteY24" fmla="*/ 8118 h 13284"/>
                <a:gd name="connsiteX25" fmla="*/ 0 w 19187"/>
                <a:gd name="connsiteY25" fmla="*/ 5166 h 13284"/>
                <a:gd name="connsiteX26" fmla="*/ 2214 w 19187"/>
                <a:gd name="connsiteY26" fmla="*/ 5166 h 13284"/>
                <a:gd name="connsiteX27" fmla="*/ 3690 w 19187"/>
                <a:gd name="connsiteY27" fmla="*/ 3690 h 13284"/>
                <a:gd name="connsiteX28" fmla="*/ 2214 w 19187"/>
                <a:gd name="connsiteY28" fmla="*/ 2214 h 13284"/>
                <a:gd name="connsiteX29" fmla="*/ 4428 w 19187"/>
                <a:gd name="connsiteY29" fmla="*/ 738 h 13284"/>
                <a:gd name="connsiteX30" fmla="*/ 5904 w 19187"/>
                <a:gd name="connsiteY30" fmla="*/ 1476 h 13284"/>
                <a:gd name="connsiteX31" fmla="*/ 8856 w 19187"/>
                <a:gd name="connsiteY31" fmla="*/ 1476 h 13284"/>
                <a:gd name="connsiteX32" fmla="*/ 8856 w 19187"/>
                <a:gd name="connsiteY32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187" h="13284">
                  <a:moveTo>
                    <a:pt x="8856" y="0"/>
                  </a:moveTo>
                  <a:lnTo>
                    <a:pt x="11808" y="0"/>
                  </a:lnTo>
                  <a:lnTo>
                    <a:pt x="11808" y="1476"/>
                  </a:lnTo>
                  <a:lnTo>
                    <a:pt x="14022" y="2952"/>
                  </a:lnTo>
                  <a:lnTo>
                    <a:pt x="16236" y="738"/>
                  </a:lnTo>
                  <a:lnTo>
                    <a:pt x="18450" y="2214"/>
                  </a:lnTo>
                  <a:lnTo>
                    <a:pt x="16236" y="3690"/>
                  </a:lnTo>
                  <a:lnTo>
                    <a:pt x="16974" y="5166"/>
                  </a:lnTo>
                  <a:lnTo>
                    <a:pt x="19188" y="5166"/>
                  </a:lnTo>
                  <a:lnTo>
                    <a:pt x="19188" y="7380"/>
                  </a:lnTo>
                  <a:lnTo>
                    <a:pt x="17712" y="7380"/>
                  </a:lnTo>
                  <a:lnTo>
                    <a:pt x="16236" y="8856"/>
                  </a:lnTo>
                  <a:lnTo>
                    <a:pt x="18450" y="11070"/>
                  </a:lnTo>
                  <a:lnTo>
                    <a:pt x="16974" y="11808"/>
                  </a:lnTo>
                  <a:lnTo>
                    <a:pt x="14760" y="10332"/>
                  </a:lnTo>
                  <a:lnTo>
                    <a:pt x="11808" y="11070"/>
                  </a:lnTo>
                  <a:lnTo>
                    <a:pt x="12546" y="13284"/>
                  </a:lnTo>
                  <a:lnTo>
                    <a:pt x="8856" y="13284"/>
                  </a:lnTo>
                  <a:lnTo>
                    <a:pt x="8856" y="11070"/>
                  </a:lnTo>
                  <a:lnTo>
                    <a:pt x="5904" y="10332"/>
                  </a:lnTo>
                  <a:lnTo>
                    <a:pt x="5166" y="11808"/>
                  </a:lnTo>
                  <a:lnTo>
                    <a:pt x="2952" y="11070"/>
                  </a:lnTo>
                  <a:lnTo>
                    <a:pt x="3690" y="8856"/>
                  </a:lnTo>
                  <a:lnTo>
                    <a:pt x="2214" y="8118"/>
                  </a:lnTo>
                  <a:lnTo>
                    <a:pt x="0" y="8118"/>
                  </a:lnTo>
                  <a:lnTo>
                    <a:pt x="0" y="5166"/>
                  </a:lnTo>
                  <a:lnTo>
                    <a:pt x="2214" y="5166"/>
                  </a:lnTo>
                  <a:lnTo>
                    <a:pt x="3690" y="3690"/>
                  </a:lnTo>
                  <a:lnTo>
                    <a:pt x="2214" y="2214"/>
                  </a:lnTo>
                  <a:lnTo>
                    <a:pt x="4428" y="738"/>
                  </a:lnTo>
                  <a:lnTo>
                    <a:pt x="5904" y="1476"/>
                  </a:lnTo>
                  <a:lnTo>
                    <a:pt x="8856" y="1476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4A22C60A-B035-490A-9E93-37FAECD5BAB2}"/>
                </a:ext>
              </a:extLst>
            </p:cNvPr>
            <p:cNvSpPr/>
            <p:nvPr/>
          </p:nvSpPr>
          <p:spPr>
            <a:xfrm>
              <a:off x="917690" y="1692405"/>
              <a:ext cx="20663" cy="14022"/>
            </a:xfrm>
            <a:custGeom>
              <a:avLst/>
              <a:gdLst>
                <a:gd name="connsiteX0" fmla="*/ 9594 w 20663"/>
                <a:gd name="connsiteY0" fmla="*/ 14022 h 14022"/>
                <a:gd name="connsiteX1" fmla="*/ 8856 w 20663"/>
                <a:gd name="connsiteY1" fmla="*/ 11070 h 14022"/>
                <a:gd name="connsiteX2" fmla="*/ 6642 w 20663"/>
                <a:gd name="connsiteY2" fmla="*/ 11070 h 14022"/>
                <a:gd name="connsiteX3" fmla="*/ 5904 w 20663"/>
                <a:gd name="connsiteY3" fmla="*/ 12546 h 14022"/>
                <a:gd name="connsiteX4" fmla="*/ 2952 w 20663"/>
                <a:gd name="connsiteY4" fmla="*/ 11070 h 14022"/>
                <a:gd name="connsiteX5" fmla="*/ 4428 w 20663"/>
                <a:gd name="connsiteY5" fmla="*/ 8856 h 14022"/>
                <a:gd name="connsiteX6" fmla="*/ 2952 w 20663"/>
                <a:gd name="connsiteY6" fmla="*/ 8118 h 14022"/>
                <a:gd name="connsiteX7" fmla="*/ 738 w 20663"/>
                <a:gd name="connsiteY7" fmla="*/ 8856 h 14022"/>
                <a:gd name="connsiteX8" fmla="*/ 0 w 20663"/>
                <a:gd name="connsiteY8" fmla="*/ 5166 h 14022"/>
                <a:gd name="connsiteX9" fmla="*/ 2952 w 20663"/>
                <a:gd name="connsiteY9" fmla="*/ 5166 h 14022"/>
                <a:gd name="connsiteX10" fmla="*/ 4428 w 20663"/>
                <a:gd name="connsiteY10" fmla="*/ 2952 h 14022"/>
                <a:gd name="connsiteX11" fmla="*/ 2214 w 20663"/>
                <a:gd name="connsiteY11" fmla="*/ 2214 h 14022"/>
                <a:gd name="connsiteX12" fmla="*/ 4428 w 20663"/>
                <a:gd name="connsiteY12" fmla="*/ 0 h 14022"/>
                <a:gd name="connsiteX13" fmla="*/ 6642 w 20663"/>
                <a:gd name="connsiteY13" fmla="*/ 1476 h 14022"/>
                <a:gd name="connsiteX14" fmla="*/ 8856 w 20663"/>
                <a:gd name="connsiteY14" fmla="*/ 738 h 14022"/>
                <a:gd name="connsiteX15" fmla="*/ 6642 w 20663"/>
                <a:gd name="connsiteY15" fmla="*/ 2214 h 14022"/>
                <a:gd name="connsiteX16" fmla="*/ 4428 w 20663"/>
                <a:gd name="connsiteY16" fmla="*/ 738 h 14022"/>
                <a:gd name="connsiteX17" fmla="*/ 2952 w 20663"/>
                <a:gd name="connsiteY17" fmla="*/ 2214 h 14022"/>
                <a:gd name="connsiteX18" fmla="*/ 4428 w 20663"/>
                <a:gd name="connsiteY18" fmla="*/ 2952 h 14022"/>
                <a:gd name="connsiteX19" fmla="*/ 3690 w 20663"/>
                <a:gd name="connsiteY19" fmla="*/ 5166 h 14022"/>
                <a:gd name="connsiteX20" fmla="*/ 738 w 20663"/>
                <a:gd name="connsiteY20" fmla="*/ 5166 h 14022"/>
                <a:gd name="connsiteX21" fmla="*/ 1476 w 20663"/>
                <a:gd name="connsiteY21" fmla="*/ 8118 h 14022"/>
                <a:gd name="connsiteX22" fmla="*/ 2952 w 20663"/>
                <a:gd name="connsiteY22" fmla="*/ 7380 h 14022"/>
                <a:gd name="connsiteX23" fmla="*/ 4428 w 20663"/>
                <a:gd name="connsiteY23" fmla="*/ 8856 h 14022"/>
                <a:gd name="connsiteX24" fmla="*/ 3690 w 20663"/>
                <a:gd name="connsiteY24" fmla="*/ 11070 h 14022"/>
                <a:gd name="connsiteX25" fmla="*/ 5904 w 20663"/>
                <a:gd name="connsiteY25" fmla="*/ 11070 h 14022"/>
                <a:gd name="connsiteX26" fmla="*/ 6642 w 20663"/>
                <a:gd name="connsiteY26" fmla="*/ 10332 h 14022"/>
                <a:gd name="connsiteX27" fmla="*/ 9594 w 20663"/>
                <a:gd name="connsiteY27" fmla="*/ 11070 h 14022"/>
                <a:gd name="connsiteX28" fmla="*/ 10332 w 20663"/>
                <a:gd name="connsiteY28" fmla="*/ 13284 h 14022"/>
                <a:gd name="connsiteX29" fmla="*/ 13284 w 20663"/>
                <a:gd name="connsiteY29" fmla="*/ 12546 h 14022"/>
                <a:gd name="connsiteX30" fmla="*/ 12546 w 20663"/>
                <a:gd name="connsiteY30" fmla="*/ 11070 h 14022"/>
                <a:gd name="connsiteX31" fmla="*/ 15498 w 20663"/>
                <a:gd name="connsiteY31" fmla="*/ 10332 h 14022"/>
                <a:gd name="connsiteX32" fmla="*/ 17712 w 20663"/>
                <a:gd name="connsiteY32" fmla="*/ 11808 h 14022"/>
                <a:gd name="connsiteX33" fmla="*/ 19188 w 20663"/>
                <a:gd name="connsiteY33" fmla="*/ 10332 h 14022"/>
                <a:gd name="connsiteX34" fmla="*/ 16236 w 20663"/>
                <a:gd name="connsiteY34" fmla="*/ 8856 h 14022"/>
                <a:gd name="connsiteX35" fmla="*/ 17712 w 20663"/>
                <a:gd name="connsiteY35" fmla="*/ 7380 h 14022"/>
                <a:gd name="connsiteX36" fmla="*/ 19926 w 20663"/>
                <a:gd name="connsiteY36" fmla="*/ 7380 h 14022"/>
                <a:gd name="connsiteX37" fmla="*/ 19926 w 20663"/>
                <a:gd name="connsiteY37" fmla="*/ 5166 h 14022"/>
                <a:gd name="connsiteX38" fmla="*/ 16974 w 20663"/>
                <a:gd name="connsiteY38" fmla="*/ 5904 h 14022"/>
                <a:gd name="connsiteX39" fmla="*/ 16974 w 20663"/>
                <a:gd name="connsiteY39" fmla="*/ 3690 h 14022"/>
                <a:gd name="connsiteX40" fmla="*/ 19188 w 20663"/>
                <a:gd name="connsiteY40" fmla="*/ 2214 h 14022"/>
                <a:gd name="connsiteX41" fmla="*/ 16974 w 20663"/>
                <a:gd name="connsiteY41" fmla="*/ 1476 h 14022"/>
                <a:gd name="connsiteX42" fmla="*/ 15498 w 20663"/>
                <a:gd name="connsiteY42" fmla="*/ 2952 h 14022"/>
                <a:gd name="connsiteX43" fmla="*/ 10332 w 20663"/>
                <a:gd name="connsiteY43" fmla="*/ 738 h 14022"/>
                <a:gd name="connsiteX44" fmla="*/ 12546 w 20663"/>
                <a:gd name="connsiteY44" fmla="*/ 0 h 14022"/>
                <a:gd name="connsiteX45" fmla="*/ 15498 w 20663"/>
                <a:gd name="connsiteY45" fmla="*/ 2214 h 14022"/>
                <a:gd name="connsiteX46" fmla="*/ 16974 w 20663"/>
                <a:gd name="connsiteY46" fmla="*/ 738 h 14022"/>
                <a:gd name="connsiteX47" fmla="*/ 19188 w 20663"/>
                <a:gd name="connsiteY47" fmla="*/ 2214 h 14022"/>
                <a:gd name="connsiteX48" fmla="*/ 16974 w 20663"/>
                <a:gd name="connsiteY48" fmla="*/ 3690 h 14022"/>
                <a:gd name="connsiteX49" fmla="*/ 19926 w 20663"/>
                <a:gd name="connsiteY49" fmla="*/ 5166 h 14022"/>
                <a:gd name="connsiteX50" fmla="*/ 20664 w 20663"/>
                <a:gd name="connsiteY50" fmla="*/ 7380 h 14022"/>
                <a:gd name="connsiteX51" fmla="*/ 18450 w 20663"/>
                <a:gd name="connsiteY51" fmla="*/ 8118 h 14022"/>
                <a:gd name="connsiteX52" fmla="*/ 19926 w 20663"/>
                <a:gd name="connsiteY52" fmla="*/ 10332 h 14022"/>
                <a:gd name="connsiteX53" fmla="*/ 17712 w 20663"/>
                <a:gd name="connsiteY53" fmla="*/ 12546 h 14022"/>
                <a:gd name="connsiteX54" fmla="*/ 15498 w 20663"/>
                <a:gd name="connsiteY54" fmla="*/ 11070 h 14022"/>
                <a:gd name="connsiteX55" fmla="*/ 12546 w 20663"/>
                <a:gd name="connsiteY55" fmla="*/ 11070 h 14022"/>
                <a:gd name="connsiteX56" fmla="*/ 13284 w 20663"/>
                <a:gd name="connsiteY56" fmla="*/ 13284 h 14022"/>
                <a:gd name="connsiteX57" fmla="*/ 9594 w 20663"/>
                <a:gd name="connsiteY57" fmla="*/ 14022 h 14022"/>
                <a:gd name="connsiteX58" fmla="*/ 9594 w 20663"/>
                <a:gd name="connsiteY58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0663" h="14022">
                  <a:moveTo>
                    <a:pt x="9594" y="14022"/>
                  </a:moveTo>
                  <a:lnTo>
                    <a:pt x="8856" y="11070"/>
                  </a:lnTo>
                  <a:lnTo>
                    <a:pt x="6642" y="11070"/>
                  </a:lnTo>
                  <a:lnTo>
                    <a:pt x="5904" y="12546"/>
                  </a:lnTo>
                  <a:lnTo>
                    <a:pt x="2952" y="11070"/>
                  </a:lnTo>
                  <a:lnTo>
                    <a:pt x="4428" y="8856"/>
                  </a:lnTo>
                  <a:lnTo>
                    <a:pt x="2952" y="8118"/>
                  </a:lnTo>
                  <a:lnTo>
                    <a:pt x="738" y="8856"/>
                  </a:lnTo>
                  <a:lnTo>
                    <a:pt x="0" y="5166"/>
                  </a:lnTo>
                  <a:lnTo>
                    <a:pt x="2952" y="5166"/>
                  </a:lnTo>
                  <a:lnTo>
                    <a:pt x="4428" y="2952"/>
                  </a:lnTo>
                  <a:lnTo>
                    <a:pt x="2214" y="2214"/>
                  </a:lnTo>
                  <a:lnTo>
                    <a:pt x="4428" y="0"/>
                  </a:lnTo>
                  <a:lnTo>
                    <a:pt x="6642" y="1476"/>
                  </a:lnTo>
                  <a:lnTo>
                    <a:pt x="8856" y="738"/>
                  </a:lnTo>
                  <a:lnTo>
                    <a:pt x="6642" y="2214"/>
                  </a:lnTo>
                  <a:lnTo>
                    <a:pt x="4428" y="738"/>
                  </a:lnTo>
                  <a:lnTo>
                    <a:pt x="2952" y="2214"/>
                  </a:lnTo>
                  <a:lnTo>
                    <a:pt x="4428" y="2952"/>
                  </a:lnTo>
                  <a:lnTo>
                    <a:pt x="3690" y="5166"/>
                  </a:lnTo>
                  <a:lnTo>
                    <a:pt x="738" y="5166"/>
                  </a:lnTo>
                  <a:lnTo>
                    <a:pt x="1476" y="8118"/>
                  </a:lnTo>
                  <a:lnTo>
                    <a:pt x="2952" y="7380"/>
                  </a:lnTo>
                  <a:lnTo>
                    <a:pt x="4428" y="8856"/>
                  </a:lnTo>
                  <a:lnTo>
                    <a:pt x="3690" y="11070"/>
                  </a:lnTo>
                  <a:lnTo>
                    <a:pt x="5904" y="11070"/>
                  </a:lnTo>
                  <a:lnTo>
                    <a:pt x="6642" y="10332"/>
                  </a:lnTo>
                  <a:lnTo>
                    <a:pt x="9594" y="11070"/>
                  </a:lnTo>
                  <a:lnTo>
                    <a:pt x="10332" y="13284"/>
                  </a:lnTo>
                  <a:lnTo>
                    <a:pt x="13284" y="12546"/>
                  </a:lnTo>
                  <a:lnTo>
                    <a:pt x="12546" y="11070"/>
                  </a:lnTo>
                  <a:lnTo>
                    <a:pt x="15498" y="10332"/>
                  </a:lnTo>
                  <a:lnTo>
                    <a:pt x="17712" y="11808"/>
                  </a:lnTo>
                  <a:lnTo>
                    <a:pt x="19188" y="10332"/>
                  </a:lnTo>
                  <a:lnTo>
                    <a:pt x="16236" y="8856"/>
                  </a:lnTo>
                  <a:lnTo>
                    <a:pt x="17712" y="7380"/>
                  </a:lnTo>
                  <a:lnTo>
                    <a:pt x="19926" y="7380"/>
                  </a:lnTo>
                  <a:lnTo>
                    <a:pt x="19926" y="5166"/>
                  </a:lnTo>
                  <a:lnTo>
                    <a:pt x="16974" y="5904"/>
                  </a:lnTo>
                  <a:lnTo>
                    <a:pt x="16974" y="3690"/>
                  </a:lnTo>
                  <a:lnTo>
                    <a:pt x="19188" y="2214"/>
                  </a:lnTo>
                  <a:lnTo>
                    <a:pt x="16974" y="1476"/>
                  </a:lnTo>
                  <a:lnTo>
                    <a:pt x="15498" y="2952"/>
                  </a:lnTo>
                  <a:lnTo>
                    <a:pt x="10332" y="738"/>
                  </a:lnTo>
                  <a:lnTo>
                    <a:pt x="12546" y="0"/>
                  </a:lnTo>
                  <a:lnTo>
                    <a:pt x="15498" y="2214"/>
                  </a:lnTo>
                  <a:lnTo>
                    <a:pt x="16974" y="738"/>
                  </a:lnTo>
                  <a:lnTo>
                    <a:pt x="19188" y="2214"/>
                  </a:lnTo>
                  <a:lnTo>
                    <a:pt x="16974" y="3690"/>
                  </a:lnTo>
                  <a:lnTo>
                    <a:pt x="19926" y="5166"/>
                  </a:lnTo>
                  <a:lnTo>
                    <a:pt x="20664" y="7380"/>
                  </a:lnTo>
                  <a:lnTo>
                    <a:pt x="18450" y="8118"/>
                  </a:lnTo>
                  <a:lnTo>
                    <a:pt x="19926" y="10332"/>
                  </a:lnTo>
                  <a:lnTo>
                    <a:pt x="17712" y="12546"/>
                  </a:lnTo>
                  <a:lnTo>
                    <a:pt x="15498" y="11070"/>
                  </a:lnTo>
                  <a:lnTo>
                    <a:pt x="12546" y="11070"/>
                  </a:lnTo>
                  <a:lnTo>
                    <a:pt x="13284" y="13284"/>
                  </a:lnTo>
                  <a:lnTo>
                    <a:pt x="9594" y="14022"/>
                  </a:lnTo>
                  <a:lnTo>
                    <a:pt x="9594" y="1402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5D9D3D7B-877D-4556-AC3B-A24C002DB622}"/>
                </a:ext>
              </a:extLst>
            </p:cNvPr>
            <p:cNvSpPr/>
            <p:nvPr/>
          </p:nvSpPr>
          <p:spPr>
            <a:xfrm>
              <a:off x="925070" y="1696094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3690 w 3689"/>
                <a:gd name="connsiteY1" fmla="*/ 0 h 73800"/>
                <a:gd name="connsiteX2" fmla="*/ 3690 w 3689"/>
                <a:gd name="connsiteY2" fmla="*/ 0 h 73800"/>
                <a:gd name="connsiteX3" fmla="*/ 0 w 3689"/>
                <a:gd name="connsiteY3" fmla="*/ 0 h 73800"/>
                <a:gd name="connsiteX4" fmla="*/ 3690 w 368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0" y="0"/>
                    <a:pt x="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5B1E863-5ECA-452A-8C0A-D3A0C9227438}"/>
                </a:ext>
              </a:extLst>
            </p:cNvPr>
            <p:cNvSpPr/>
            <p:nvPr/>
          </p:nvSpPr>
          <p:spPr>
            <a:xfrm>
              <a:off x="925070" y="1696832"/>
              <a:ext cx="8856" cy="5166"/>
            </a:xfrm>
            <a:custGeom>
              <a:avLst/>
              <a:gdLst>
                <a:gd name="connsiteX0" fmla="*/ 3690 w 8856"/>
                <a:gd name="connsiteY0" fmla="*/ 5166 h 5166"/>
                <a:gd name="connsiteX1" fmla="*/ 0 w 8856"/>
                <a:gd name="connsiteY1" fmla="*/ 5166 h 5166"/>
                <a:gd name="connsiteX2" fmla="*/ 6642 w 8856"/>
                <a:gd name="connsiteY2" fmla="*/ 5166 h 5166"/>
                <a:gd name="connsiteX3" fmla="*/ 6642 w 8856"/>
                <a:gd name="connsiteY3" fmla="*/ 5166 h 5166"/>
                <a:gd name="connsiteX4" fmla="*/ 3690 w 8856"/>
                <a:gd name="connsiteY4" fmla="*/ 0 h 5166"/>
                <a:gd name="connsiteX5" fmla="*/ 3690 w 8856"/>
                <a:gd name="connsiteY5" fmla="*/ 0 h 5166"/>
                <a:gd name="connsiteX6" fmla="*/ 8856 w 8856"/>
                <a:gd name="connsiteY6" fmla="*/ 0 h 5166"/>
                <a:gd name="connsiteX7" fmla="*/ 8856 w 8856"/>
                <a:gd name="connsiteY7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6" h="5166">
                  <a:moveTo>
                    <a:pt x="3690" y="5166"/>
                  </a:moveTo>
                  <a:lnTo>
                    <a:pt x="0" y="5166"/>
                  </a:lnTo>
                  <a:cubicBezTo>
                    <a:pt x="0" y="5166"/>
                    <a:pt x="6642" y="5166"/>
                    <a:pt x="6642" y="5166"/>
                  </a:cubicBezTo>
                  <a:lnTo>
                    <a:pt x="6642" y="5166"/>
                  </a:lnTo>
                  <a:close/>
                  <a:moveTo>
                    <a:pt x="3690" y="0"/>
                  </a:moveTo>
                  <a:cubicBezTo>
                    <a:pt x="3690" y="0"/>
                    <a:pt x="3690" y="0"/>
                    <a:pt x="3690" y="0"/>
                  </a:cubicBezTo>
                  <a:cubicBezTo>
                    <a:pt x="3690" y="0"/>
                    <a:pt x="8856" y="0"/>
                    <a:pt x="8856" y="0"/>
                  </a:cubicBezTo>
                  <a:lnTo>
                    <a:pt x="8856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9A9E0D2C-0D24-4A0C-8B0A-52F38E26A729}"/>
                </a:ext>
              </a:extLst>
            </p:cNvPr>
            <p:cNvSpPr/>
            <p:nvPr/>
          </p:nvSpPr>
          <p:spPr>
            <a:xfrm>
              <a:off x="904405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F67B36C4-53FB-4AB1-BCB4-54BD3E6EF9E5}"/>
                </a:ext>
              </a:extLst>
            </p:cNvPr>
            <p:cNvSpPr/>
            <p:nvPr/>
          </p:nvSpPr>
          <p:spPr>
            <a:xfrm>
              <a:off x="904405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212E40D-B0BE-4087-8E65-7AED3EB0773E}"/>
                </a:ext>
              </a:extLst>
            </p:cNvPr>
            <p:cNvSpPr/>
            <p:nvPr/>
          </p:nvSpPr>
          <p:spPr>
            <a:xfrm>
              <a:off x="907358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2F485272-E4BC-4ADC-933A-C49995A5638F}"/>
                </a:ext>
              </a:extLst>
            </p:cNvPr>
            <p:cNvSpPr/>
            <p:nvPr/>
          </p:nvSpPr>
          <p:spPr>
            <a:xfrm>
              <a:off x="907358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13B924E-C22B-408A-85BA-8E9A2B5701D3}"/>
                </a:ext>
              </a:extLst>
            </p:cNvPr>
            <p:cNvSpPr/>
            <p:nvPr/>
          </p:nvSpPr>
          <p:spPr>
            <a:xfrm>
              <a:off x="911047" y="1685763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7EF2C14D-9D25-46E0-AA5B-8721CAA7E3E3}"/>
                </a:ext>
              </a:extLst>
            </p:cNvPr>
            <p:cNvSpPr/>
            <p:nvPr/>
          </p:nvSpPr>
          <p:spPr>
            <a:xfrm>
              <a:off x="911047" y="1685763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D723E33C-726D-4BE2-9CCB-EDDC84F57313}"/>
                </a:ext>
              </a:extLst>
            </p:cNvPr>
            <p:cNvSpPr/>
            <p:nvPr/>
          </p:nvSpPr>
          <p:spPr>
            <a:xfrm>
              <a:off x="913999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0D34E87-9CA7-4233-8A17-F117AFFF904C}"/>
                </a:ext>
              </a:extLst>
            </p:cNvPr>
            <p:cNvSpPr/>
            <p:nvPr/>
          </p:nvSpPr>
          <p:spPr>
            <a:xfrm>
              <a:off x="913999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16DC29E0-6E06-40BA-8596-ECEFC21D4E57}"/>
                </a:ext>
              </a:extLst>
            </p:cNvPr>
            <p:cNvSpPr/>
            <p:nvPr/>
          </p:nvSpPr>
          <p:spPr>
            <a:xfrm>
              <a:off x="916952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6520BAA7-5E51-478B-A7F8-2E69BD231F17}"/>
                </a:ext>
              </a:extLst>
            </p:cNvPr>
            <p:cNvSpPr/>
            <p:nvPr/>
          </p:nvSpPr>
          <p:spPr>
            <a:xfrm>
              <a:off x="916952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A32DC0E7-3E26-471D-A1B2-939C853B3C2E}"/>
                </a:ext>
              </a:extLst>
            </p:cNvPr>
            <p:cNvSpPr/>
            <p:nvPr/>
          </p:nvSpPr>
          <p:spPr>
            <a:xfrm>
              <a:off x="919903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AC40D353-093F-4DA1-BFFA-7E6B4240A485}"/>
                </a:ext>
              </a:extLst>
            </p:cNvPr>
            <p:cNvSpPr/>
            <p:nvPr/>
          </p:nvSpPr>
          <p:spPr>
            <a:xfrm>
              <a:off x="919903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95472240-B52F-46E9-9C7C-E34DD83B3B1C}"/>
                </a:ext>
              </a:extLst>
            </p:cNvPr>
            <p:cNvSpPr/>
            <p:nvPr/>
          </p:nvSpPr>
          <p:spPr>
            <a:xfrm>
              <a:off x="922855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DE2D608E-F819-4FDB-9404-C17D5A6B472F}"/>
                </a:ext>
              </a:extLst>
            </p:cNvPr>
            <p:cNvSpPr/>
            <p:nvPr/>
          </p:nvSpPr>
          <p:spPr>
            <a:xfrm>
              <a:off x="922855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6470328-33EC-4FC5-ADC4-906A9C68A59A}"/>
                </a:ext>
              </a:extLst>
            </p:cNvPr>
            <p:cNvSpPr/>
            <p:nvPr/>
          </p:nvSpPr>
          <p:spPr>
            <a:xfrm>
              <a:off x="925808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C02F81B3-C0B8-4932-BB9F-CE083E7F41AA}"/>
                </a:ext>
              </a:extLst>
            </p:cNvPr>
            <p:cNvSpPr/>
            <p:nvPr/>
          </p:nvSpPr>
          <p:spPr>
            <a:xfrm>
              <a:off x="925808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8BBEA7-7B37-40AC-BE1C-12759190BE2B}"/>
                </a:ext>
              </a:extLst>
            </p:cNvPr>
            <p:cNvSpPr/>
            <p:nvPr/>
          </p:nvSpPr>
          <p:spPr>
            <a:xfrm>
              <a:off x="928760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71B3230B-2421-47D4-AB43-5CF771684F50}"/>
                </a:ext>
              </a:extLst>
            </p:cNvPr>
            <p:cNvSpPr/>
            <p:nvPr/>
          </p:nvSpPr>
          <p:spPr>
            <a:xfrm>
              <a:off x="928760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375D440D-D0E3-49F3-9FFC-831A9FDD8A50}"/>
                </a:ext>
              </a:extLst>
            </p:cNvPr>
            <p:cNvSpPr/>
            <p:nvPr/>
          </p:nvSpPr>
          <p:spPr>
            <a:xfrm>
              <a:off x="931711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F0D57294-B332-4B01-A5A0-2DF6C1218DE6}"/>
                </a:ext>
              </a:extLst>
            </p:cNvPr>
            <p:cNvSpPr/>
            <p:nvPr/>
          </p:nvSpPr>
          <p:spPr>
            <a:xfrm>
              <a:off x="931711" y="168576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A7480BA7-9E5B-4BC6-B8F8-760CAB69D3BC}"/>
                </a:ext>
              </a:extLst>
            </p:cNvPr>
            <p:cNvSpPr/>
            <p:nvPr/>
          </p:nvSpPr>
          <p:spPr>
            <a:xfrm>
              <a:off x="934664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9455A92A-3BA5-413C-AE3D-C5B626EDCFF8}"/>
                </a:ext>
              </a:extLst>
            </p:cNvPr>
            <p:cNvSpPr/>
            <p:nvPr/>
          </p:nvSpPr>
          <p:spPr>
            <a:xfrm>
              <a:off x="934664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7923FE16-B493-4B58-9481-BFECD027EED0}"/>
                </a:ext>
              </a:extLst>
            </p:cNvPr>
            <p:cNvSpPr/>
            <p:nvPr/>
          </p:nvSpPr>
          <p:spPr>
            <a:xfrm>
              <a:off x="937616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CA07BCEB-B8FD-4453-B097-A99BBEBE71B5}"/>
                </a:ext>
              </a:extLst>
            </p:cNvPr>
            <p:cNvSpPr/>
            <p:nvPr/>
          </p:nvSpPr>
          <p:spPr>
            <a:xfrm>
              <a:off x="937616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2937CED1-A0AF-4127-B733-264B726A6089}"/>
                </a:ext>
              </a:extLst>
            </p:cNvPr>
            <p:cNvSpPr/>
            <p:nvPr/>
          </p:nvSpPr>
          <p:spPr>
            <a:xfrm>
              <a:off x="925808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41BF1D98-BC9D-4F83-AD77-32A046164B97}"/>
                </a:ext>
              </a:extLst>
            </p:cNvPr>
            <p:cNvSpPr/>
            <p:nvPr/>
          </p:nvSpPr>
          <p:spPr>
            <a:xfrm>
              <a:off x="925808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5F762CE-3909-49C3-B7E1-72163120F8CE}"/>
                </a:ext>
              </a:extLst>
            </p:cNvPr>
            <p:cNvSpPr/>
            <p:nvPr/>
          </p:nvSpPr>
          <p:spPr>
            <a:xfrm>
              <a:off x="942782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043AD4CA-3198-436C-AD5D-89D6FB9100A6}"/>
                </a:ext>
              </a:extLst>
            </p:cNvPr>
            <p:cNvSpPr/>
            <p:nvPr/>
          </p:nvSpPr>
          <p:spPr>
            <a:xfrm>
              <a:off x="942782" y="1685763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41493CDF-3B7A-488F-B58D-169299DC3EC7}"/>
                </a:ext>
              </a:extLst>
            </p:cNvPr>
            <p:cNvSpPr/>
            <p:nvPr/>
          </p:nvSpPr>
          <p:spPr>
            <a:xfrm>
              <a:off x="947210" y="1685763"/>
              <a:ext cx="73800" cy="3689"/>
            </a:xfrm>
            <a:custGeom>
              <a:avLst/>
              <a:gdLst>
                <a:gd name="connsiteX0" fmla="*/ 0 w 73800"/>
                <a:gd name="connsiteY0" fmla="*/ 0 h 3689"/>
                <a:gd name="connsiteX1" fmla="*/ 0 w 73800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3689">
                  <a:moveTo>
                    <a:pt x="0" y="0"/>
                  </a:move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FD63923D-BB34-4120-B91B-91451D8221E0}"/>
                </a:ext>
              </a:extLst>
            </p:cNvPr>
            <p:cNvSpPr/>
            <p:nvPr/>
          </p:nvSpPr>
          <p:spPr>
            <a:xfrm>
              <a:off x="947210" y="1685763"/>
              <a:ext cx="73800" cy="3689"/>
            </a:xfrm>
            <a:custGeom>
              <a:avLst/>
              <a:gdLst>
                <a:gd name="connsiteX0" fmla="*/ 0 w 73800"/>
                <a:gd name="connsiteY0" fmla="*/ 0 h 3689"/>
                <a:gd name="connsiteX1" fmla="*/ 0 w 73800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3689">
                  <a:moveTo>
                    <a:pt x="0" y="0"/>
                  </a:move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DA341E5-B0BB-4310-A399-4B47F5B64F8A}"/>
                </a:ext>
              </a:extLst>
            </p:cNvPr>
            <p:cNvSpPr/>
            <p:nvPr/>
          </p:nvSpPr>
          <p:spPr>
            <a:xfrm>
              <a:off x="947210" y="1685763"/>
              <a:ext cx="4427" cy="3689"/>
            </a:xfrm>
            <a:custGeom>
              <a:avLst/>
              <a:gdLst>
                <a:gd name="connsiteX0" fmla="*/ 4428 w 4427"/>
                <a:gd name="connsiteY0" fmla="*/ 0 h 3689"/>
                <a:gd name="connsiteX1" fmla="*/ 0 w 4427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3689">
                  <a:moveTo>
                    <a:pt x="4428" y="0"/>
                  </a:move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4394AE45-555D-4B91-9C55-15171297A183}"/>
                </a:ext>
              </a:extLst>
            </p:cNvPr>
            <p:cNvSpPr/>
            <p:nvPr/>
          </p:nvSpPr>
          <p:spPr>
            <a:xfrm>
              <a:off x="947210" y="1685763"/>
              <a:ext cx="4427" cy="3689"/>
            </a:xfrm>
            <a:custGeom>
              <a:avLst/>
              <a:gdLst>
                <a:gd name="connsiteX0" fmla="*/ 4428 w 4427"/>
                <a:gd name="connsiteY0" fmla="*/ 0 h 3689"/>
                <a:gd name="connsiteX1" fmla="*/ 0 w 4427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3689">
                  <a:moveTo>
                    <a:pt x="4428" y="0"/>
                  </a:move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C3AC49E0-E921-40CB-9896-E05462AF2654}"/>
                </a:ext>
              </a:extLst>
            </p:cNvPr>
            <p:cNvSpPr/>
            <p:nvPr/>
          </p:nvSpPr>
          <p:spPr>
            <a:xfrm>
              <a:off x="947210" y="1685763"/>
              <a:ext cx="7379" cy="3689"/>
            </a:xfrm>
            <a:custGeom>
              <a:avLst/>
              <a:gdLst>
                <a:gd name="connsiteX0" fmla="*/ 7380 w 7379"/>
                <a:gd name="connsiteY0" fmla="*/ 0 h 3689"/>
                <a:gd name="connsiteX1" fmla="*/ 0 w 7379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3689">
                  <a:moveTo>
                    <a:pt x="7380" y="0"/>
                  </a:move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25F60A2-EEAA-4838-B008-B18793E63721}"/>
                </a:ext>
              </a:extLst>
            </p:cNvPr>
            <p:cNvSpPr/>
            <p:nvPr/>
          </p:nvSpPr>
          <p:spPr>
            <a:xfrm>
              <a:off x="947210" y="1685763"/>
              <a:ext cx="7379" cy="3689"/>
            </a:xfrm>
            <a:custGeom>
              <a:avLst/>
              <a:gdLst>
                <a:gd name="connsiteX0" fmla="*/ 7380 w 7379"/>
                <a:gd name="connsiteY0" fmla="*/ 0 h 3689"/>
                <a:gd name="connsiteX1" fmla="*/ 0 w 7379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3689">
                  <a:moveTo>
                    <a:pt x="7380" y="0"/>
                  </a:move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46214042-5FA2-4613-B5D6-AC31F335F7A2}"/>
                </a:ext>
              </a:extLst>
            </p:cNvPr>
            <p:cNvSpPr/>
            <p:nvPr/>
          </p:nvSpPr>
          <p:spPr>
            <a:xfrm>
              <a:off x="94721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84397E2-F52B-4526-829F-C5958954B46A}"/>
                </a:ext>
              </a:extLst>
            </p:cNvPr>
            <p:cNvSpPr/>
            <p:nvPr/>
          </p:nvSpPr>
          <p:spPr>
            <a:xfrm>
              <a:off x="94721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9DEE4BB3-AF22-4A31-9596-AA5C15613B66}"/>
                </a:ext>
              </a:extLst>
            </p:cNvPr>
            <p:cNvSpPr/>
            <p:nvPr/>
          </p:nvSpPr>
          <p:spPr>
            <a:xfrm>
              <a:off x="94721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57B4593-DC96-4593-AB93-2C7194CAC375}"/>
                </a:ext>
              </a:extLst>
            </p:cNvPr>
            <p:cNvSpPr/>
            <p:nvPr/>
          </p:nvSpPr>
          <p:spPr>
            <a:xfrm>
              <a:off x="94721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F13813A-E01F-40E3-8FE9-DB2FB4940D0F}"/>
                </a:ext>
              </a:extLst>
            </p:cNvPr>
            <p:cNvSpPr/>
            <p:nvPr/>
          </p:nvSpPr>
          <p:spPr>
            <a:xfrm>
              <a:off x="94721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FB6C3B9-C3BD-4BC1-8BC3-70B6A1B07ED3}"/>
                </a:ext>
              </a:extLst>
            </p:cNvPr>
            <p:cNvSpPr/>
            <p:nvPr/>
          </p:nvSpPr>
          <p:spPr>
            <a:xfrm>
              <a:off x="94721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C4633BF-4B0A-4042-9F11-68243B4426A0}"/>
                </a:ext>
              </a:extLst>
            </p:cNvPr>
            <p:cNvSpPr/>
            <p:nvPr/>
          </p:nvSpPr>
          <p:spPr>
            <a:xfrm>
              <a:off x="941305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2296D256-017F-43B2-A0C7-B6684E02B87E}"/>
                </a:ext>
              </a:extLst>
            </p:cNvPr>
            <p:cNvSpPr/>
            <p:nvPr/>
          </p:nvSpPr>
          <p:spPr>
            <a:xfrm>
              <a:off x="941305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69CEB113-86AF-4E84-82B0-600D7785DF7D}"/>
                </a:ext>
              </a:extLst>
            </p:cNvPr>
            <p:cNvSpPr/>
            <p:nvPr/>
          </p:nvSpPr>
          <p:spPr>
            <a:xfrm>
              <a:off x="937616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B6F40F4-2A9D-444D-9030-6D3A44ED549A}"/>
                </a:ext>
              </a:extLst>
            </p:cNvPr>
            <p:cNvSpPr/>
            <p:nvPr/>
          </p:nvSpPr>
          <p:spPr>
            <a:xfrm>
              <a:off x="937616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97CE1C3-B90A-4A4E-ADCC-ECAA33E116F1}"/>
                </a:ext>
              </a:extLst>
            </p:cNvPr>
            <p:cNvSpPr/>
            <p:nvPr/>
          </p:nvSpPr>
          <p:spPr>
            <a:xfrm>
              <a:off x="934664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CF532313-C49F-46B1-9306-DDBF60F6A2E0}"/>
                </a:ext>
              </a:extLst>
            </p:cNvPr>
            <p:cNvSpPr/>
            <p:nvPr/>
          </p:nvSpPr>
          <p:spPr>
            <a:xfrm>
              <a:off x="934664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FA46CD7A-CF24-4289-B7F7-68D5CD262A3F}"/>
                </a:ext>
              </a:extLst>
            </p:cNvPr>
            <p:cNvSpPr/>
            <p:nvPr/>
          </p:nvSpPr>
          <p:spPr>
            <a:xfrm>
              <a:off x="931711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537A9E8-7EC1-4B72-83FC-5D062AD3BA4A}"/>
                </a:ext>
              </a:extLst>
            </p:cNvPr>
            <p:cNvSpPr/>
            <p:nvPr/>
          </p:nvSpPr>
          <p:spPr>
            <a:xfrm>
              <a:off x="931711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EC0F2D48-7D34-40EB-BB1B-2563978326F0}"/>
                </a:ext>
              </a:extLst>
            </p:cNvPr>
            <p:cNvSpPr/>
            <p:nvPr/>
          </p:nvSpPr>
          <p:spPr>
            <a:xfrm>
              <a:off x="92876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7AE0FDA-85C3-4FAB-9A5D-770940D519A2}"/>
                </a:ext>
              </a:extLst>
            </p:cNvPr>
            <p:cNvSpPr/>
            <p:nvPr/>
          </p:nvSpPr>
          <p:spPr>
            <a:xfrm>
              <a:off x="92876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5A71ECC4-3B13-49F9-95D1-5F2143EDD070}"/>
                </a:ext>
              </a:extLst>
            </p:cNvPr>
            <p:cNvSpPr/>
            <p:nvPr/>
          </p:nvSpPr>
          <p:spPr>
            <a:xfrm>
              <a:off x="925808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76A29DFB-FC0A-423A-A28F-B11E4C36DA26}"/>
                </a:ext>
              </a:extLst>
            </p:cNvPr>
            <p:cNvSpPr/>
            <p:nvPr/>
          </p:nvSpPr>
          <p:spPr>
            <a:xfrm>
              <a:off x="925808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CE9E75D-D9BC-42AB-B022-5D3AEDE867CC}"/>
                </a:ext>
              </a:extLst>
            </p:cNvPr>
            <p:cNvSpPr/>
            <p:nvPr/>
          </p:nvSpPr>
          <p:spPr>
            <a:xfrm>
              <a:off x="922855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B5372BF-A3FC-4CD0-BE49-F6319D36D33C}"/>
                </a:ext>
              </a:extLst>
            </p:cNvPr>
            <p:cNvSpPr/>
            <p:nvPr/>
          </p:nvSpPr>
          <p:spPr>
            <a:xfrm>
              <a:off x="922855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EED0156-6C7E-4357-A2C0-4715442982CA}"/>
                </a:ext>
              </a:extLst>
            </p:cNvPr>
            <p:cNvSpPr/>
            <p:nvPr/>
          </p:nvSpPr>
          <p:spPr>
            <a:xfrm>
              <a:off x="919903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644C8E63-7151-484A-9069-F15F3664F55D}"/>
                </a:ext>
              </a:extLst>
            </p:cNvPr>
            <p:cNvSpPr/>
            <p:nvPr/>
          </p:nvSpPr>
          <p:spPr>
            <a:xfrm>
              <a:off x="919903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64AAAD3-7A4A-4C40-9E23-79390C933DEE}"/>
                </a:ext>
              </a:extLst>
            </p:cNvPr>
            <p:cNvSpPr/>
            <p:nvPr/>
          </p:nvSpPr>
          <p:spPr>
            <a:xfrm>
              <a:off x="916952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1D291688-3176-4025-8770-2955BB04DCAF}"/>
                </a:ext>
              </a:extLst>
            </p:cNvPr>
            <p:cNvSpPr/>
            <p:nvPr/>
          </p:nvSpPr>
          <p:spPr>
            <a:xfrm>
              <a:off x="916952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B75EA26-D3B0-43E8-AEE3-4DE97C6A325E}"/>
                </a:ext>
              </a:extLst>
            </p:cNvPr>
            <p:cNvSpPr/>
            <p:nvPr/>
          </p:nvSpPr>
          <p:spPr>
            <a:xfrm>
              <a:off x="92876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25E85919-B3B2-44D9-8A18-F0E85C4AF997}"/>
                </a:ext>
              </a:extLst>
            </p:cNvPr>
            <p:cNvSpPr/>
            <p:nvPr/>
          </p:nvSpPr>
          <p:spPr>
            <a:xfrm>
              <a:off x="928760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804FB10-5EC4-41FE-8668-861C8DDC328B}"/>
                </a:ext>
              </a:extLst>
            </p:cNvPr>
            <p:cNvSpPr/>
            <p:nvPr/>
          </p:nvSpPr>
          <p:spPr>
            <a:xfrm>
              <a:off x="913999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13753120-4A22-4E83-8477-D50B8BEF02CB}"/>
                </a:ext>
              </a:extLst>
            </p:cNvPr>
            <p:cNvSpPr/>
            <p:nvPr/>
          </p:nvSpPr>
          <p:spPr>
            <a:xfrm>
              <a:off x="913999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20AB2D8-0501-4DB0-855B-35B442AF8A9D}"/>
                </a:ext>
              </a:extLst>
            </p:cNvPr>
            <p:cNvSpPr/>
            <p:nvPr/>
          </p:nvSpPr>
          <p:spPr>
            <a:xfrm>
              <a:off x="911047" y="1685763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369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C517678E-EA41-4D1E-8CB0-E4C4CF23CBEA}"/>
                </a:ext>
              </a:extLst>
            </p:cNvPr>
            <p:cNvSpPr/>
            <p:nvPr/>
          </p:nvSpPr>
          <p:spPr>
            <a:xfrm>
              <a:off x="911047" y="1685763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369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lnTo>
                    <a:pt x="369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7C56AD5-106B-4E34-B77B-CE87F94A368D}"/>
                </a:ext>
              </a:extLst>
            </p:cNvPr>
            <p:cNvSpPr/>
            <p:nvPr/>
          </p:nvSpPr>
          <p:spPr>
            <a:xfrm>
              <a:off x="907358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E508CD41-2A92-43B8-902F-230590C9701D}"/>
                </a:ext>
              </a:extLst>
            </p:cNvPr>
            <p:cNvSpPr/>
            <p:nvPr/>
          </p:nvSpPr>
          <p:spPr>
            <a:xfrm>
              <a:off x="907358" y="1685763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F125476-9343-4E45-9AE1-E8156DE6E0A0}"/>
                </a:ext>
              </a:extLst>
            </p:cNvPr>
            <p:cNvSpPr/>
            <p:nvPr/>
          </p:nvSpPr>
          <p:spPr>
            <a:xfrm>
              <a:off x="904405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A1F780A9-2B33-4FA9-8B94-32B2A440C53A}"/>
                </a:ext>
              </a:extLst>
            </p:cNvPr>
            <p:cNvSpPr/>
            <p:nvPr/>
          </p:nvSpPr>
          <p:spPr>
            <a:xfrm>
              <a:off x="904405" y="1685763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B257494-1896-499B-B025-DC1AB6502EA2}"/>
                </a:ext>
              </a:extLst>
            </p:cNvPr>
            <p:cNvSpPr/>
            <p:nvPr/>
          </p:nvSpPr>
          <p:spPr>
            <a:xfrm>
              <a:off x="904405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8E095A38-863E-4A92-AEC7-514FFBF6539E}"/>
                </a:ext>
              </a:extLst>
            </p:cNvPr>
            <p:cNvSpPr/>
            <p:nvPr/>
          </p:nvSpPr>
          <p:spPr>
            <a:xfrm>
              <a:off x="904405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ACFC195C-FA82-4A04-BCF2-18A504A99642}"/>
                </a:ext>
              </a:extLst>
            </p:cNvPr>
            <p:cNvSpPr/>
            <p:nvPr/>
          </p:nvSpPr>
          <p:spPr>
            <a:xfrm>
              <a:off x="907358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1CDC60-20C5-4FAA-BD14-65DBBE50566F}"/>
                </a:ext>
              </a:extLst>
            </p:cNvPr>
            <p:cNvSpPr/>
            <p:nvPr/>
          </p:nvSpPr>
          <p:spPr>
            <a:xfrm>
              <a:off x="907358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0F1D3BA-4A6B-4A46-BA59-1CB01D5617F9}"/>
                </a:ext>
              </a:extLst>
            </p:cNvPr>
            <p:cNvSpPr/>
            <p:nvPr/>
          </p:nvSpPr>
          <p:spPr>
            <a:xfrm>
              <a:off x="911047" y="1708641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13424A7-3F68-49B8-BCE3-A6D0C70A44D6}"/>
                </a:ext>
              </a:extLst>
            </p:cNvPr>
            <p:cNvSpPr/>
            <p:nvPr/>
          </p:nvSpPr>
          <p:spPr>
            <a:xfrm>
              <a:off x="911047" y="1708641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AFA1FCF5-655B-4239-9E43-6F6B4136A624}"/>
                </a:ext>
              </a:extLst>
            </p:cNvPr>
            <p:cNvSpPr/>
            <p:nvPr/>
          </p:nvSpPr>
          <p:spPr>
            <a:xfrm>
              <a:off x="913999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15561A6A-6346-4E0F-A461-792D70980DDB}"/>
                </a:ext>
              </a:extLst>
            </p:cNvPr>
            <p:cNvSpPr/>
            <p:nvPr/>
          </p:nvSpPr>
          <p:spPr>
            <a:xfrm>
              <a:off x="913999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E73AB285-F50B-4E80-BD52-4BFE06AEE532}"/>
                </a:ext>
              </a:extLst>
            </p:cNvPr>
            <p:cNvSpPr/>
            <p:nvPr/>
          </p:nvSpPr>
          <p:spPr>
            <a:xfrm>
              <a:off x="916952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2541547-9EA6-4541-B84F-989D7FCDF342}"/>
                </a:ext>
              </a:extLst>
            </p:cNvPr>
            <p:cNvSpPr/>
            <p:nvPr/>
          </p:nvSpPr>
          <p:spPr>
            <a:xfrm>
              <a:off x="916952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705B349-0F51-4359-982E-AE3FE8F57B17}"/>
                </a:ext>
              </a:extLst>
            </p:cNvPr>
            <p:cNvSpPr/>
            <p:nvPr/>
          </p:nvSpPr>
          <p:spPr>
            <a:xfrm>
              <a:off x="919903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3BA7D1B4-42E3-4120-B5EC-5547DD1F306C}"/>
                </a:ext>
              </a:extLst>
            </p:cNvPr>
            <p:cNvSpPr/>
            <p:nvPr/>
          </p:nvSpPr>
          <p:spPr>
            <a:xfrm>
              <a:off x="919903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1B8B4549-06E0-429B-AD08-D44F3A436D97}"/>
                </a:ext>
              </a:extLst>
            </p:cNvPr>
            <p:cNvSpPr/>
            <p:nvPr/>
          </p:nvSpPr>
          <p:spPr>
            <a:xfrm>
              <a:off x="922855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B3558DE8-D217-45FB-9DB6-B761A1AEC138}"/>
                </a:ext>
              </a:extLst>
            </p:cNvPr>
            <p:cNvSpPr/>
            <p:nvPr/>
          </p:nvSpPr>
          <p:spPr>
            <a:xfrm>
              <a:off x="922855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29764DB8-0515-49B9-B4C8-C0362C8F68C1}"/>
                </a:ext>
              </a:extLst>
            </p:cNvPr>
            <p:cNvSpPr/>
            <p:nvPr/>
          </p:nvSpPr>
          <p:spPr>
            <a:xfrm>
              <a:off x="925808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CE10C90-D025-4EB0-B68A-ED37E0023E8A}"/>
                </a:ext>
              </a:extLst>
            </p:cNvPr>
            <p:cNvSpPr/>
            <p:nvPr/>
          </p:nvSpPr>
          <p:spPr>
            <a:xfrm>
              <a:off x="925808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AF2236F3-C4F5-439F-B253-C7F76E515094}"/>
                </a:ext>
              </a:extLst>
            </p:cNvPr>
            <p:cNvSpPr/>
            <p:nvPr/>
          </p:nvSpPr>
          <p:spPr>
            <a:xfrm>
              <a:off x="928760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F678C61D-7C54-4460-B65D-02DCB56C974E}"/>
                </a:ext>
              </a:extLst>
            </p:cNvPr>
            <p:cNvSpPr/>
            <p:nvPr/>
          </p:nvSpPr>
          <p:spPr>
            <a:xfrm>
              <a:off x="928760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2C55CECB-49EE-4602-A939-B5267A6087FC}"/>
                </a:ext>
              </a:extLst>
            </p:cNvPr>
            <p:cNvSpPr/>
            <p:nvPr/>
          </p:nvSpPr>
          <p:spPr>
            <a:xfrm>
              <a:off x="931711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EFA1208-9A12-494F-BDAF-AD85FF9922DD}"/>
                </a:ext>
              </a:extLst>
            </p:cNvPr>
            <p:cNvSpPr/>
            <p:nvPr/>
          </p:nvSpPr>
          <p:spPr>
            <a:xfrm>
              <a:off x="931711" y="1708641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DDE7868-7AE5-4167-8EB5-85035CEEAA95}"/>
                </a:ext>
              </a:extLst>
            </p:cNvPr>
            <p:cNvSpPr/>
            <p:nvPr/>
          </p:nvSpPr>
          <p:spPr>
            <a:xfrm>
              <a:off x="934664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0D3A854-08F5-429D-A38D-C8303EC7EF6B}"/>
                </a:ext>
              </a:extLst>
            </p:cNvPr>
            <p:cNvSpPr/>
            <p:nvPr/>
          </p:nvSpPr>
          <p:spPr>
            <a:xfrm>
              <a:off x="934664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2D1B17B9-2FA4-4EAD-940D-E0E2032AD268}"/>
                </a:ext>
              </a:extLst>
            </p:cNvPr>
            <p:cNvSpPr/>
            <p:nvPr/>
          </p:nvSpPr>
          <p:spPr>
            <a:xfrm>
              <a:off x="937616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9BBA60A-FFA3-4B71-AF7D-0C66613EFA2F}"/>
                </a:ext>
              </a:extLst>
            </p:cNvPr>
            <p:cNvSpPr/>
            <p:nvPr/>
          </p:nvSpPr>
          <p:spPr>
            <a:xfrm>
              <a:off x="937616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F4139C96-A9BA-4770-ABA9-822E88296CF7}"/>
                </a:ext>
              </a:extLst>
            </p:cNvPr>
            <p:cNvSpPr/>
            <p:nvPr/>
          </p:nvSpPr>
          <p:spPr>
            <a:xfrm>
              <a:off x="925808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F22103E-323A-40F1-B5E6-2FBE173CF971}"/>
                </a:ext>
              </a:extLst>
            </p:cNvPr>
            <p:cNvSpPr/>
            <p:nvPr/>
          </p:nvSpPr>
          <p:spPr>
            <a:xfrm>
              <a:off x="925808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763AD7B-5DEC-46EF-86BD-0B44A6C90661}"/>
                </a:ext>
              </a:extLst>
            </p:cNvPr>
            <p:cNvSpPr/>
            <p:nvPr/>
          </p:nvSpPr>
          <p:spPr>
            <a:xfrm>
              <a:off x="942782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C8A9D10-3E63-43B0-9087-E55F1BD66B00}"/>
                </a:ext>
              </a:extLst>
            </p:cNvPr>
            <p:cNvSpPr/>
            <p:nvPr/>
          </p:nvSpPr>
          <p:spPr>
            <a:xfrm>
              <a:off x="942782" y="1708641"/>
              <a:ext cx="4427" cy="73800"/>
            </a:xfrm>
            <a:custGeom>
              <a:avLst/>
              <a:gdLst>
                <a:gd name="connsiteX0" fmla="*/ 4428 w 4427"/>
                <a:gd name="connsiteY0" fmla="*/ 0 h 73800"/>
                <a:gd name="connsiteX1" fmla="*/ 0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44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01EA2D8C-BED1-41C0-B26A-BF52230282CF}"/>
                </a:ext>
              </a:extLst>
            </p:cNvPr>
            <p:cNvSpPr/>
            <p:nvPr/>
          </p:nvSpPr>
          <p:spPr>
            <a:xfrm>
              <a:off x="947210" y="1708641"/>
              <a:ext cx="73800" cy="3689"/>
            </a:xfrm>
            <a:custGeom>
              <a:avLst/>
              <a:gdLst>
                <a:gd name="connsiteX0" fmla="*/ 0 w 73800"/>
                <a:gd name="connsiteY0" fmla="*/ 0 h 3689"/>
                <a:gd name="connsiteX1" fmla="*/ 0 w 73800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3689">
                  <a:moveTo>
                    <a:pt x="0" y="0"/>
                  </a:move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DD5B287-D8DD-4FE5-937F-DC7422119E10}"/>
                </a:ext>
              </a:extLst>
            </p:cNvPr>
            <p:cNvSpPr/>
            <p:nvPr/>
          </p:nvSpPr>
          <p:spPr>
            <a:xfrm>
              <a:off x="947210" y="1708641"/>
              <a:ext cx="73800" cy="3689"/>
            </a:xfrm>
            <a:custGeom>
              <a:avLst/>
              <a:gdLst>
                <a:gd name="connsiteX0" fmla="*/ 0 w 73800"/>
                <a:gd name="connsiteY0" fmla="*/ 0 h 3689"/>
                <a:gd name="connsiteX1" fmla="*/ 0 w 73800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3689">
                  <a:moveTo>
                    <a:pt x="0" y="0"/>
                  </a:move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2AED5FB8-1685-4FB4-9B67-B1F08D611522}"/>
                </a:ext>
              </a:extLst>
            </p:cNvPr>
            <p:cNvSpPr/>
            <p:nvPr/>
          </p:nvSpPr>
          <p:spPr>
            <a:xfrm>
              <a:off x="947210" y="1708641"/>
              <a:ext cx="4427" cy="3689"/>
            </a:xfrm>
            <a:custGeom>
              <a:avLst/>
              <a:gdLst>
                <a:gd name="connsiteX0" fmla="*/ 4428 w 4427"/>
                <a:gd name="connsiteY0" fmla="*/ 0 h 3689"/>
                <a:gd name="connsiteX1" fmla="*/ 0 w 4427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3689">
                  <a:moveTo>
                    <a:pt x="4428" y="0"/>
                  </a:move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35B1CD80-3C5A-4D66-BE0E-6DDB5C2CD0A2}"/>
                </a:ext>
              </a:extLst>
            </p:cNvPr>
            <p:cNvSpPr/>
            <p:nvPr/>
          </p:nvSpPr>
          <p:spPr>
            <a:xfrm>
              <a:off x="947210" y="1708641"/>
              <a:ext cx="4427" cy="3689"/>
            </a:xfrm>
            <a:custGeom>
              <a:avLst/>
              <a:gdLst>
                <a:gd name="connsiteX0" fmla="*/ 4428 w 4427"/>
                <a:gd name="connsiteY0" fmla="*/ 0 h 3689"/>
                <a:gd name="connsiteX1" fmla="*/ 0 w 4427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3689">
                  <a:moveTo>
                    <a:pt x="4428" y="0"/>
                  </a:move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DF89B0DC-ECA1-40EF-8F38-740A022584CF}"/>
                </a:ext>
              </a:extLst>
            </p:cNvPr>
            <p:cNvSpPr/>
            <p:nvPr/>
          </p:nvSpPr>
          <p:spPr>
            <a:xfrm>
              <a:off x="947210" y="1708641"/>
              <a:ext cx="7379" cy="3689"/>
            </a:xfrm>
            <a:custGeom>
              <a:avLst/>
              <a:gdLst>
                <a:gd name="connsiteX0" fmla="*/ 7380 w 7379"/>
                <a:gd name="connsiteY0" fmla="*/ 0 h 3689"/>
                <a:gd name="connsiteX1" fmla="*/ 0 w 7379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3689">
                  <a:moveTo>
                    <a:pt x="7380" y="0"/>
                  </a:move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37882F5B-EEC2-4E1F-A819-8D4BE3C8E3A6}"/>
                </a:ext>
              </a:extLst>
            </p:cNvPr>
            <p:cNvSpPr/>
            <p:nvPr/>
          </p:nvSpPr>
          <p:spPr>
            <a:xfrm>
              <a:off x="947210" y="1708641"/>
              <a:ext cx="7379" cy="3689"/>
            </a:xfrm>
            <a:custGeom>
              <a:avLst/>
              <a:gdLst>
                <a:gd name="connsiteX0" fmla="*/ 7380 w 7379"/>
                <a:gd name="connsiteY0" fmla="*/ 0 h 3689"/>
                <a:gd name="connsiteX1" fmla="*/ 0 w 7379"/>
                <a:gd name="connsiteY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3689">
                  <a:moveTo>
                    <a:pt x="7380" y="0"/>
                  </a:move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F37BAC88-B807-4E69-A735-0E223E56C524}"/>
                </a:ext>
              </a:extLst>
            </p:cNvPr>
            <p:cNvSpPr/>
            <p:nvPr/>
          </p:nvSpPr>
          <p:spPr>
            <a:xfrm>
              <a:off x="94721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FF2F6795-D404-4EDE-A689-BFA6C07E5542}"/>
                </a:ext>
              </a:extLst>
            </p:cNvPr>
            <p:cNvSpPr/>
            <p:nvPr/>
          </p:nvSpPr>
          <p:spPr>
            <a:xfrm>
              <a:off x="94721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8C9ACA5E-8ED8-4388-AAA1-E5D6E9C51FE9}"/>
                </a:ext>
              </a:extLst>
            </p:cNvPr>
            <p:cNvSpPr/>
            <p:nvPr/>
          </p:nvSpPr>
          <p:spPr>
            <a:xfrm>
              <a:off x="94721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00A66218-C730-49A4-91D9-B59989CECFD8}"/>
                </a:ext>
              </a:extLst>
            </p:cNvPr>
            <p:cNvSpPr/>
            <p:nvPr/>
          </p:nvSpPr>
          <p:spPr>
            <a:xfrm>
              <a:off x="94721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14688AE-3E22-4DBC-AD5F-7CDC31B8AA6E}"/>
                </a:ext>
              </a:extLst>
            </p:cNvPr>
            <p:cNvSpPr/>
            <p:nvPr/>
          </p:nvSpPr>
          <p:spPr>
            <a:xfrm>
              <a:off x="94721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D8046C78-A702-4C36-8B63-1E0747919E9A}"/>
                </a:ext>
              </a:extLst>
            </p:cNvPr>
            <p:cNvSpPr/>
            <p:nvPr/>
          </p:nvSpPr>
          <p:spPr>
            <a:xfrm>
              <a:off x="94721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5B601E61-AC1E-4AFD-917A-1772A166A291}"/>
                </a:ext>
              </a:extLst>
            </p:cNvPr>
            <p:cNvSpPr/>
            <p:nvPr/>
          </p:nvSpPr>
          <p:spPr>
            <a:xfrm>
              <a:off x="941305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7338B1EC-E72D-4831-A353-9745A3AC4F04}"/>
                </a:ext>
              </a:extLst>
            </p:cNvPr>
            <p:cNvSpPr/>
            <p:nvPr/>
          </p:nvSpPr>
          <p:spPr>
            <a:xfrm>
              <a:off x="941305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232B1A96-34B1-41F5-AF83-DEE898C4FAD9}"/>
                </a:ext>
              </a:extLst>
            </p:cNvPr>
            <p:cNvSpPr/>
            <p:nvPr/>
          </p:nvSpPr>
          <p:spPr>
            <a:xfrm>
              <a:off x="937616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3DA0957-7ED2-46C4-A2DC-96D49A15B785}"/>
                </a:ext>
              </a:extLst>
            </p:cNvPr>
            <p:cNvSpPr/>
            <p:nvPr/>
          </p:nvSpPr>
          <p:spPr>
            <a:xfrm>
              <a:off x="937616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869D8EF-0CDD-40D1-BD6F-5E44E6D7847D}"/>
                </a:ext>
              </a:extLst>
            </p:cNvPr>
            <p:cNvSpPr/>
            <p:nvPr/>
          </p:nvSpPr>
          <p:spPr>
            <a:xfrm>
              <a:off x="934664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C6782739-54E7-4D5A-92B3-24D1F1FA05AD}"/>
                </a:ext>
              </a:extLst>
            </p:cNvPr>
            <p:cNvSpPr/>
            <p:nvPr/>
          </p:nvSpPr>
          <p:spPr>
            <a:xfrm>
              <a:off x="934664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1D3A5FD3-2865-4567-868A-0B2D32471C7B}"/>
                </a:ext>
              </a:extLst>
            </p:cNvPr>
            <p:cNvSpPr/>
            <p:nvPr/>
          </p:nvSpPr>
          <p:spPr>
            <a:xfrm>
              <a:off x="931711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18FB36B1-4EB1-4DEE-A957-4A6C0E51F9CA}"/>
                </a:ext>
              </a:extLst>
            </p:cNvPr>
            <p:cNvSpPr/>
            <p:nvPr/>
          </p:nvSpPr>
          <p:spPr>
            <a:xfrm>
              <a:off x="931711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85D22C39-754C-4B64-80B3-9EA879594DC8}"/>
                </a:ext>
              </a:extLst>
            </p:cNvPr>
            <p:cNvSpPr/>
            <p:nvPr/>
          </p:nvSpPr>
          <p:spPr>
            <a:xfrm>
              <a:off x="92876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9A408C6F-968C-48EE-B35B-5FE3811912C9}"/>
                </a:ext>
              </a:extLst>
            </p:cNvPr>
            <p:cNvSpPr/>
            <p:nvPr/>
          </p:nvSpPr>
          <p:spPr>
            <a:xfrm>
              <a:off x="92876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504983-40A5-47E5-AEAB-DBB67FE71AF1}"/>
                </a:ext>
              </a:extLst>
            </p:cNvPr>
            <p:cNvSpPr/>
            <p:nvPr/>
          </p:nvSpPr>
          <p:spPr>
            <a:xfrm>
              <a:off x="925808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758C0D8-F834-4B69-84AF-7F656BA68BFF}"/>
                </a:ext>
              </a:extLst>
            </p:cNvPr>
            <p:cNvSpPr/>
            <p:nvPr/>
          </p:nvSpPr>
          <p:spPr>
            <a:xfrm>
              <a:off x="925808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7F631C33-4853-4DBC-9FDD-67686EF948EE}"/>
                </a:ext>
              </a:extLst>
            </p:cNvPr>
            <p:cNvSpPr/>
            <p:nvPr/>
          </p:nvSpPr>
          <p:spPr>
            <a:xfrm>
              <a:off x="922855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14EF3DB5-B38E-4DFE-B16C-8CA59BF71EBD}"/>
                </a:ext>
              </a:extLst>
            </p:cNvPr>
            <p:cNvSpPr/>
            <p:nvPr/>
          </p:nvSpPr>
          <p:spPr>
            <a:xfrm>
              <a:off x="922855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10059DF6-F2B4-46B5-A500-0E6D9C6417A3}"/>
                </a:ext>
              </a:extLst>
            </p:cNvPr>
            <p:cNvSpPr/>
            <p:nvPr/>
          </p:nvSpPr>
          <p:spPr>
            <a:xfrm>
              <a:off x="919903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C623160E-B6FC-4156-A35D-40913B19EFED}"/>
                </a:ext>
              </a:extLst>
            </p:cNvPr>
            <p:cNvSpPr/>
            <p:nvPr/>
          </p:nvSpPr>
          <p:spPr>
            <a:xfrm>
              <a:off x="919903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2E33D30-8677-4A6C-9704-C81493206C83}"/>
                </a:ext>
              </a:extLst>
            </p:cNvPr>
            <p:cNvSpPr/>
            <p:nvPr/>
          </p:nvSpPr>
          <p:spPr>
            <a:xfrm>
              <a:off x="916952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2DD2C399-CA9B-4CEC-B869-E1310A3F6F5E}"/>
                </a:ext>
              </a:extLst>
            </p:cNvPr>
            <p:cNvSpPr/>
            <p:nvPr/>
          </p:nvSpPr>
          <p:spPr>
            <a:xfrm>
              <a:off x="916952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3E03A7E9-44B4-4793-9297-7D74C8183E4E}"/>
                </a:ext>
              </a:extLst>
            </p:cNvPr>
            <p:cNvSpPr/>
            <p:nvPr/>
          </p:nvSpPr>
          <p:spPr>
            <a:xfrm>
              <a:off x="92876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434589AB-488B-48E9-93F4-BD049770A9A4}"/>
                </a:ext>
              </a:extLst>
            </p:cNvPr>
            <p:cNvSpPr/>
            <p:nvPr/>
          </p:nvSpPr>
          <p:spPr>
            <a:xfrm>
              <a:off x="928760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D970ACD3-8691-49E8-BF56-C3D6B9D0B4A1}"/>
                </a:ext>
              </a:extLst>
            </p:cNvPr>
            <p:cNvSpPr/>
            <p:nvPr/>
          </p:nvSpPr>
          <p:spPr>
            <a:xfrm>
              <a:off x="913999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038478D-065B-4893-A209-BE612001EDCE}"/>
                </a:ext>
              </a:extLst>
            </p:cNvPr>
            <p:cNvSpPr/>
            <p:nvPr/>
          </p:nvSpPr>
          <p:spPr>
            <a:xfrm>
              <a:off x="913999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4EB23A61-6142-41F5-B082-AA6DB5B55092}"/>
                </a:ext>
              </a:extLst>
            </p:cNvPr>
            <p:cNvSpPr/>
            <p:nvPr/>
          </p:nvSpPr>
          <p:spPr>
            <a:xfrm>
              <a:off x="911047" y="1708641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369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3B29DE28-6F29-4153-9091-E820CD91473F}"/>
                </a:ext>
              </a:extLst>
            </p:cNvPr>
            <p:cNvSpPr/>
            <p:nvPr/>
          </p:nvSpPr>
          <p:spPr>
            <a:xfrm>
              <a:off x="911047" y="1708641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369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lnTo>
                    <a:pt x="369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302259F-B0FC-4C6B-8B42-6A0BBE86099E}"/>
                </a:ext>
              </a:extLst>
            </p:cNvPr>
            <p:cNvSpPr/>
            <p:nvPr/>
          </p:nvSpPr>
          <p:spPr>
            <a:xfrm>
              <a:off x="907358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6907F44-E473-4504-8A0D-3A063EDC7B0F}"/>
                </a:ext>
              </a:extLst>
            </p:cNvPr>
            <p:cNvSpPr/>
            <p:nvPr/>
          </p:nvSpPr>
          <p:spPr>
            <a:xfrm>
              <a:off x="907358" y="17086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02350D1A-9922-4C43-868C-579E54BD39F5}"/>
                </a:ext>
              </a:extLst>
            </p:cNvPr>
            <p:cNvSpPr/>
            <p:nvPr/>
          </p:nvSpPr>
          <p:spPr>
            <a:xfrm>
              <a:off x="904405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1D3BA32C-BD29-4150-A11D-209A9BFB4EA9}"/>
                </a:ext>
              </a:extLst>
            </p:cNvPr>
            <p:cNvSpPr/>
            <p:nvPr/>
          </p:nvSpPr>
          <p:spPr>
            <a:xfrm>
              <a:off x="904405" y="1708641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C78D167-3B65-44F1-85DE-909D7F17EA0A}"/>
                </a:ext>
              </a:extLst>
            </p:cNvPr>
            <p:cNvSpPr/>
            <p:nvPr/>
          </p:nvSpPr>
          <p:spPr>
            <a:xfrm>
              <a:off x="899346" y="1657529"/>
              <a:ext cx="183508" cy="177920"/>
            </a:xfrm>
            <a:custGeom>
              <a:avLst/>
              <a:gdLst>
                <a:gd name="connsiteX0" fmla="*/ 93619 w 183508"/>
                <a:gd name="connsiteY0" fmla="*/ 90226 h 177920"/>
                <a:gd name="connsiteX1" fmla="*/ 3583 w 183508"/>
                <a:gd name="connsiteY1" fmla="*/ 177310 h 177920"/>
                <a:gd name="connsiteX2" fmla="*/ 114283 w 183508"/>
                <a:gd name="connsiteY2" fmla="*/ 96130 h 177920"/>
                <a:gd name="connsiteX3" fmla="*/ 179227 w 183508"/>
                <a:gd name="connsiteY3" fmla="*/ 928 h 177920"/>
                <a:gd name="connsiteX4" fmla="*/ 93619 w 183508"/>
                <a:gd name="connsiteY4" fmla="*/ 90226 h 177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08" h="177920">
                  <a:moveTo>
                    <a:pt x="93619" y="90226"/>
                  </a:moveTo>
                  <a:cubicBezTo>
                    <a:pt x="19819" y="164026"/>
                    <a:pt x="-11177" y="171406"/>
                    <a:pt x="3583" y="177310"/>
                  </a:cubicBezTo>
                  <a:cubicBezTo>
                    <a:pt x="18343" y="183214"/>
                    <a:pt x="64837" y="145576"/>
                    <a:pt x="114283" y="96130"/>
                  </a:cubicBezTo>
                  <a:cubicBezTo>
                    <a:pt x="163729" y="46684"/>
                    <a:pt x="195463" y="6832"/>
                    <a:pt x="179227" y="928"/>
                  </a:cubicBezTo>
                  <a:cubicBezTo>
                    <a:pt x="162991" y="-4976"/>
                    <a:pt x="171109" y="16426"/>
                    <a:pt x="93619" y="902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2E3DFFCB-0ECB-4F4D-936F-1E72749A3FC7}"/>
                </a:ext>
              </a:extLst>
            </p:cNvPr>
            <p:cNvSpPr/>
            <p:nvPr/>
          </p:nvSpPr>
          <p:spPr>
            <a:xfrm>
              <a:off x="900716" y="1656106"/>
              <a:ext cx="181865" cy="186112"/>
            </a:xfrm>
            <a:custGeom>
              <a:avLst/>
              <a:gdLst>
                <a:gd name="connsiteX0" fmla="*/ 5166 w 181865"/>
                <a:gd name="connsiteY0" fmla="*/ 182423 h 186112"/>
                <a:gd name="connsiteX1" fmla="*/ 1476 w 181865"/>
                <a:gd name="connsiteY1" fmla="*/ 182423 h 186112"/>
                <a:gd name="connsiteX2" fmla="*/ 1476 w 181865"/>
                <a:gd name="connsiteY2" fmla="*/ 182423 h 186112"/>
                <a:gd name="connsiteX3" fmla="*/ 19926 w 181865"/>
                <a:gd name="connsiteY3" fmla="*/ 163973 h 186112"/>
                <a:gd name="connsiteX4" fmla="*/ 93726 w 181865"/>
                <a:gd name="connsiteY4" fmla="*/ 98291 h 186112"/>
                <a:gd name="connsiteX5" fmla="*/ 160146 w 181865"/>
                <a:gd name="connsiteY5" fmla="*/ 17849 h 186112"/>
                <a:gd name="connsiteX6" fmla="*/ 177858 w 181865"/>
                <a:gd name="connsiteY6" fmla="*/ 5303 h 186112"/>
                <a:gd name="connsiteX7" fmla="*/ 181548 w 181865"/>
                <a:gd name="connsiteY7" fmla="*/ 9731 h 186112"/>
                <a:gd name="connsiteX8" fmla="*/ 112914 w 181865"/>
                <a:gd name="connsiteY8" fmla="*/ 104933 h 186112"/>
                <a:gd name="connsiteX9" fmla="*/ 5166 w 181865"/>
                <a:gd name="connsiteY9" fmla="*/ 186113 h 186112"/>
                <a:gd name="connsiteX10" fmla="*/ 173430 w 181865"/>
                <a:gd name="connsiteY10" fmla="*/ 1613 h 186112"/>
                <a:gd name="connsiteX11" fmla="*/ 160884 w 181865"/>
                <a:gd name="connsiteY11" fmla="*/ 14159 h 186112"/>
                <a:gd name="connsiteX12" fmla="*/ 92250 w 181865"/>
                <a:gd name="connsiteY12" fmla="*/ 91649 h 186112"/>
                <a:gd name="connsiteX13" fmla="*/ 18450 w 181865"/>
                <a:gd name="connsiteY13" fmla="*/ 158069 h 186112"/>
                <a:gd name="connsiteX14" fmla="*/ 0 w 181865"/>
                <a:gd name="connsiteY14" fmla="*/ 175043 h 186112"/>
                <a:gd name="connsiteX15" fmla="*/ 0 w 181865"/>
                <a:gd name="connsiteY15" fmla="*/ 175043 h 186112"/>
                <a:gd name="connsiteX16" fmla="*/ 0 w 181865"/>
                <a:gd name="connsiteY16" fmla="*/ 175043 h 186112"/>
                <a:gd name="connsiteX17" fmla="*/ 112914 w 181865"/>
                <a:gd name="connsiteY17" fmla="*/ 100505 h 186112"/>
                <a:gd name="connsiteX18" fmla="*/ 180810 w 181865"/>
                <a:gd name="connsiteY18" fmla="*/ 6779 h 186112"/>
                <a:gd name="connsiteX19" fmla="*/ 180810 w 181865"/>
                <a:gd name="connsiteY19" fmla="*/ 2351 h 186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1865" h="186112">
                  <a:moveTo>
                    <a:pt x="5166" y="182423"/>
                  </a:moveTo>
                  <a:lnTo>
                    <a:pt x="1476" y="182423"/>
                  </a:lnTo>
                  <a:cubicBezTo>
                    <a:pt x="1476" y="182423"/>
                    <a:pt x="1476" y="182423"/>
                    <a:pt x="1476" y="182423"/>
                  </a:cubicBezTo>
                  <a:cubicBezTo>
                    <a:pt x="1476" y="182423"/>
                    <a:pt x="6642" y="174305"/>
                    <a:pt x="19926" y="163973"/>
                  </a:cubicBezTo>
                  <a:cubicBezTo>
                    <a:pt x="45729" y="143469"/>
                    <a:pt x="70368" y="121541"/>
                    <a:pt x="93726" y="98291"/>
                  </a:cubicBezTo>
                  <a:cubicBezTo>
                    <a:pt x="118720" y="73967"/>
                    <a:pt x="140991" y="46994"/>
                    <a:pt x="160146" y="17849"/>
                  </a:cubicBezTo>
                  <a:cubicBezTo>
                    <a:pt x="168264" y="6041"/>
                    <a:pt x="170478" y="2351"/>
                    <a:pt x="177858" y="5303"/>
                  </a:cubicBezTo>
                  <a:cubicBezTo>
                    <a:pt x="185238" y="8255"/>
                    <a:pt x="177858" y="5303"/>
                    <a:pt x="181548" y="9731"/>
                  </a:cubicBezTo>
                  <a:cubicBezTo>
                    <a:pt x="185238" y="14159"/>
                    <a:pt x="156456" y="61391"/>
                    <a:pt x="112914" y="104933"/>
                  </a:cubicBezTo>
                  <a:cubicBezTo>
                    <a:pt x="84398" y="140624"/>
                    <a:pt x="47338" y="168546"/>
                    <a:pt x="5166" y="186113"/>
                  </a:cubicBezTo>
                  <a:close/>
                  <a:moveTo>
                    <a:pt x="173430" y="1613"/>
                  </a:moveTo>
                  <a:cubicBezTo>
                    <a:pt x="169740" y="1613"/>
                    <a:pt x="167526" y="5303"/>
                    <a:pt x="160884" y="14159"/>
                  </a:cubicBezTo>
                  <a:cubicBezTo>
                    <a:pt x="141052" y="42534"/>
                    <a:pt x="118022" y="68534"/>
                    <a:pt x="92250" y="91649"/>
                  </a:cubicBezTo>
                  <a:cubicBezTo>
                    <a:pt x="69042" y="115288"/>
                    <a:pt x="44395" y="137471"/>
                    <a:pt x="18450" y="158069"/>
                  </a:cubicBezTo>
                  <a:cubicBezTo>
                    <a:pt x="6642" y="167663"/>
                    <a:pt x="0" y="172829"/>
                    <a:pt x="0" y="175043"/>
                  </a:cubicBezTo>
                  <a:cubicBezTo>
                    <a:pt x="0" y="177257"/>
                    <a:pt x="0" y="175043"/>
                    <a:pt x="0" y="175043"/>
                  </a:cubicBezTo>
                  <a:lnTo>
                    <a:pt x="0" y="175043"/>
                  </a:lnTo>
                  <a:cubicBezTo>
                    <a:pt x="43130" y="159731"/>
                    <a:pt x="81885" y="134148"/>
                    <a:pt x="112914" y="100505"/>
                  </a:cubicBezTo>
                  <a:cubicBezTo>
                    <a:pt x="155718" y="56963"/>
                    <a:pt x="186714" y="19325"/>
                    <a:pt x="180810" y="6779"/>
                  </a:cubicBezTo>
                  <a:cubicBezTo>
                    <a:pt x="174906" y="-5767"/>
                    <a:pt x="180810" y="3089"/>
                    <a:pt x="180810" y="2351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24EDA211-8899-459B-A3ED-A9680B5CC871}"/>
                </a:ext>
              </a:extLst>
            </p:cNvPr>
            <p:cNvSpPr/>
            <p:nvPr/>
          </p:nvSpPr>
          <p:spPr>
            <a:xfrm>
              <a:off x="896234" y="1803105"/>
              <a:ext cx="60569" cy="35737"/>
            </a:xfrm>
            <a:custGeom>
              <a:avLst/>
              <a:gdLst>
                <a:gd name="connsiteX0" fmla="*/ 34740 w 60569"/>
                <a:gd name="connsiteY0" fmla="*/ 0 h 35737"/>
                <a:gd name="connsiteX1" fmla="*/ 60570 w 60569"/>
                <a:gd name="connsiteY1" fmla="*/ 6642 h 35737"/>
                <a:gd name="connsiteX2" fmla="*/ 1530 w 60569"/>
                <a:gd name="connsiteY2" fmla="*/ 34686 h 35737"/>
                <a:gd name="connsiteX3" fmla="*/ 34740 w 60569"/>
                <a:gd name="connsiteY3" fmla="*/ 0 h 3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569" h="35737">
                  <a:moveTo>
                    <a:pt x="34740" y="0"/>
                  </a:moveTo>
                  <a:lnTo>
                    <a:pt x="60570" y="6642"/>
                  </a:lnTo>
                  <a:cubicBezTo>
                    <a:pt x="36216" y="29520"/>
                    <a:pt x="8910" y="39114"/>
                    <a:pt x="1530" y="34686"/>
                  </a:cubicBezTo>
                  <a:cubicBezTo>
                    <a:pt x="-5850" y="30258"/>
                    <a:pt x="14814" y="21402"/>
                    <a:pt x="3474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CCA57547-362C-416B-9643-715B38210ACB}"/>
                </a:ext>
              </a:extLst>
            </p:cNvPr>
            <p:cNvSpPr/>
            <p:nvPr/>
          </p:nvSpPr>
          <p:spPr>
            <a:xfrm>
              <a:off x="896287" y="1801629"/>
              <a:ext cx="61992" cy="40590"/>
            </a:xfrm>
            <a:custGeom>
              <a:avLst/>
              <a:gdLst>
                <a:gd name="connsiteX0" fmla="*/ 5904 w 61992"/>
                <a:gd name="connsiteY0" fmla="*/ 37638 h 40590"/>
                <a:gd name="connsiteX1" fmla="*/ 738 w 61992"/>
                <a:gd name="connsiteY1" fmla="*/ 37638 h 40590"/>
                <a:gd name="connsiteX2" fmla="*/ 738 w 61992"/>
                <a:gd name="connsiteY2" fmla="*/ 37638 h 40590"/>
                <a:gd name="connsiteX3" fmla="*/ 11808 w 61992"/>
                <a:gd name="connsiteY3" fmla="*/ 25830 h 40590"/>
                <a:gd name="connsiteX4" fmla="*/ 36162 w 61992"/>
                <a:gd name="connsiteY4" fmla="*/ 4428 h 40590"/>
                <a:gd name="connsiteX5" fmla="*/ 61992 w 61992"/>
                <a:gd name="connsiteY5" fmla="*/ 10332 h 40590"/>
                <a:gd name="connsiteX6" fmla="*/ 7380 w 61992"/>
                <a:gd name="connsiteY6" fmla="*/ 40590 h 40590"/>
                <a:gd name="connsiteX7" fmla="*/ 34686 w 61992"/>
                <a:gd name="connsiteY7" fmla="*/ 1476 h 40590"/>
                <a:gd name="connsiteX8" fmla="*/ 11070 w 61992"/>
                <a:gd name="connsiteY8" fmla="*/ 23616 h 40590"/>
                <a:gd name="connsiteX9" fmla="*/ 0 w 61992"/>
                <a:gd name="connsiteY9" fmla="*/ 34686 h 40590"/>
                <a:gd name="connsiteX10" fmla="*/ 0 w 61992"/>
                <a:gd name="connsiteY10" fmla="*/ 34686 h 40590"/>
                <a:gd name="connsiteX11" fmla="*/ 58302 w 61992"/>
                <a:gd name="connsiteY11" fmla="*/ 5904 h 40590"/>
                <a:gd name="connsiteX12" fmla="*/ 33210 w 61992"/>
                <a:gd name="connsiteY12" fmla="*/ 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92" h="40590">
                  <a:moveTo>
                    <a:pt x="5904" y="37638"/>
                  </a:moveTo>
                  <a:lnTo>
                    <a:pt x="738" y="37638"/>
                  </a:lnTo>
                  <a:lnTo>
                    <a:pt x="738" y="37638"/>
                  </a:lnTo>
                  <a:cubicBezTo>
                    <a:pt x="738" y="37638"/>
                    <a:pt x="5166" y="30996"/>
                    <a:pt x="11808" y="25830"/>
                  </a:cubicBezTo>
                  <a:cubicBezTo>
                    <a:pt x="20356" y="19200"/>
                    <a:pt x="28488" y="12052"/>
                    <a:pt x="36162" y="4428"/>
                  </a:cubicBezTo>
                  <a:lnTo>
                    <a:pt x="61992" y="10332"/>
                  </a:lnTo>
                  <a:cubicBezTo>
                    <a:pt x="47707" y="26270"/>
                    <a:pt x="28468" y="36930"/>
                    <a:pt x="7380" y="40590"/>
                  </a:cubicBezTo>
                  <a:close/>
                  <a:moveTo>
                    <a:pt x="34686" y="1476"/>
                  </a:moveTo>
                  <a:cubicBezTo>
                    <a:pt x="27600" y="9653"/>
                    <a:pt x="19686" y="17072"/>
                    <a:pt x="11070" y="23616"/>
                  </a:cubicBezTo>
                  <a:cubicBezTo>
                    <a:pt x="4428" y="28044"/>
                    <a:pt x="0" y="32472"/>
                    <a:pt x="0" y="34686"/>
                  </a:cubicBezTo>
                  <a:lnTo>
                    <a:pt x="0" y="34686"/>
                  </a:lnTo>
                  <a:cubicBezTo>
                    <a:pt x="22642" y="33815"/>
                    <a:pt x="43842" y="23349"/>
                    <a:pt x="58302" y="5904"/>
                  </a:cubicBezTo>
                  <a:lnTo>
                    <a:pt x="33210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2FF5D45-2E1A-434C-9276-5D9C0D3AFB3F}"/>
                </a:ext>
              </a:extLst>
            </p:cNvPr>
            <p:cNvSpPr/>
            <p:nvPr/>
          </p:nvSpPr>
          <p:spPr>
            <a:xfrm>
              <a:off x="898120" y="1806056"/>
              <a:ext cx="54255" cy="30996"/>
            </a:xfrm>
            <a:custGeom>
              <a:avLst/>
              <a:gdLst>
                <a:gd name="connsiteX0" fmla="*/ 32854 w 54255"/>
                <a:gd name="connsiteY0" fmla="*/ 0 h 30996"/>
                <a:gd name="connsiteX1" fmla="*/ 54256 w 54255"/>
                <a:gd name="connsiteY1" fmla="*/ 5166 h 30996"/>
                <a:gd name="connsiteX2" fmla="*/ 1120 w 54255"/>
                <a:gd name="connsiteY2" fmla="*/ 30996 h 30996"/>
                <a:gd name="connsiteX3" fmla="*/ 32854 w 54255"/>
                <a:gd name="connsiteY3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55" h="30996">
                  <a:moveTo>
                    <a:pt x="32854" y="0"/>
                  </a:moveTo>
                  <a:lnTo>
                    <a:pt x="54256" y="5166"/>
                  </a:lnTo>
                  <a:cubicBezTo>
                    <a:pt x="40913" y="20800"/>
                    <a:pt x="21656" y="30161"/>
                    <a:pt x="1120" y="30996"/>
                  </a:cubicBezTo>
                  <a:cubicBezTo>
                    <a:pt x="-4784" y="30996"/>
                    <a:pt x="13666" y="20664"/>
                    <a:pt x="3285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87E80557-8900-4FD6-996C-E13A10C4D386}"/>
                </a:ext>
              </a:extLst>
            </p:cNvPr>
            <p:cNvSpPr/>
            <p:nvPr/>
          </p:nvSpPr>
          <p:spPr>
            <a:xfrm>
              <a:off x="898502" y="1804580"/>
              <a:ext cx="54611" cy="35424"/>
            </a:xfrm>
            <a:custGeom>
              <a:avLst/>
              <a:gdLst>
                <a:gd name="connsiteX0" fmla="*/ 4428 w 54611"/>
                <a:gd name="connsiteY0" fmla="*/ 33210 h 35424"/>
                <a:gd name="connsiteX1" fmla="*/ 0 w 54611"/>
                <a:gd name="connsiteY1" fmla="*/ 33210 h 35424"/>
                <a:gd name="connsiteX2" fmla="*/ 0 w 54611"/>
                <a:gd name="connsiteY2" fmla="*/ 33210 h 35424"/>
                <a:gd name="connsiteX3" fmla="*/ 8118 w 54611"/>
                <a:gd name="connsiteY3" fmla="*/ 24354 h 35424"/>
                <a:gd name="connsiteX4" fmla="*/ 33210 w 54611"/>
                <a:gd name="connsiteY4" fmla="*/ 2952 h 35424"/>
                <a:gd name="connsiteX5" fmla="*/ 54612 w 54611"/>
                <a:gd name="connsiteY5" fmla="*/ 8118 h 35424"/>
                <a:gd name="connsiteX6" fmla="*/ 5166 w 54611"/>
                <a:gd name="connsiteY6" fmla="*/ 35424 h 35424"/>
                <a:gd name="connsiteX7" fmla="*/ 32472 w 54611"/>
                <a:gd name="connsiteY7" fmla="*/ 1476 h 35424"/>
                <a:gd name="connsiteX8" fmla="*/ 8118 w 54611"/>
                <a:gd name="connsiteY8" fmla="*/ 22878 h 35424"/>
                <a:gd name="connsiteX9" fmla="*/ 0 w 54611"/>
                <a:gd name="connsiteY9" fmla="*/ 30996 h 35424"/>
                <a:gd name="connsiteX10" fmla="*/ 4428 w 54611"/>
                <a:gd name="connsiteY10" fmla="*/ 30996 h 35424"/>
                <a:gd name="connsiteX11" fmla="*/ 53136 w 54611"/>
                <a:gd name="connsiteY11" fmla="*/ 5166 h 35424"/>
                <a:gd name="connsiteX12" fmla="*/ 32472 w 54611"/>
                <a:gd name="connsiteY12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11" h="35424">
                  <a:moveTo>
                    <a:pt x="4428" y="33210"/>
                  </a:moveTo>
                  <a:lnTo>
                    <a:pt x="0" y="33210"/>
                  </a:lnTo>
                  <a:lnTo>
                    <a:pt x="0" y="33210"/>
                  </a:lnTo>
                  <a:cubicBezTo>
                    <a:pt x="0" y="33210"/>
                    <a:pt x="0" y="28782"/>
                    <a:pt x="8118" y="24354"/>
                  </a:cubicBezTo>
                  <a:cubicBezTo>
                    <a:pt x="17303" y="18243"/>
                    <a:pt x="25727" y="11058"/>
                    <a:pt x="33210" y="2952"/>
                  </a:cubicBezTo>
                  <a:lnTo>
                    <a:pt x="54612" y="8118"/>
                  </a:lnTo>
                  <a:cubicBezTo>
                    <a:pt x="41518" y="22330"/>
                    <a:pt x="24168" y="31912"/>
                    <a:pt x="5166" y="35424"/>
                  </a:cubicBezTo>
                  <a:close/>
                  <a:moveTo>
                    <a:pt x="32472" y="1476"/>
                  </a:moveTo>
                  <a:cubicBezTo>
                    <a:pt x="25191" y="9509"/>
                    <a:pt x="17020" y="16689"/>
                    <a:pt x="8118" y="22878"/>
                  </a:cubicBezTo>
                  <a:cubicBezTo>
                    <a:pt x="2952" y="22878"/>
                    <a:pt x="0" y="29520"/>
                    <a:pt x="0" y="30996"/>
                  </a:cubicBezTo>
                  <a:cubicBezTo>
                    <a:pt x="0" y="32472"/>
                    <a:pt x="0" y="30996"/>
                    <a:pt x="4428" y="30996"/>
                  </a:cubicBezTo>
                  <a:cubicBezTo>
                    <a:pt x="22917" y="27553"/>
                    <a:pt x="39913" y="18540"/>
                    <a:pt x="53136" y="5166"/>
                  </a:cubicBezTo>
                  <a:lnTo>
                    <a:pt x="32472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A2882FA2-9B14-48ED-B5D7-C7C7F144B640}"/>
                </a:ext>
              </a:extLst>
            </p:cNvPr>
            <p:cNvSpPr/>
            <p:nvPr/>
          </p:nvSpPr>
          <p:spPr>
            <a:xfrm>
              <a:off x="999608" y="1747755"/>
              <a:ext cx="3869" cy="8855"/>
            </a:xfrm>
            <a:custGeom>
              <a:avLst/>
              <a:gdLst>
                <a:gd name="connsiteX0" fmla="*/ 0 w 3869"/>
                <a:gd name="connsiteY0" fmla="*/ 8856 h 8855"/>
                <a:gd name="connsiteX1" fmla="*/ 0 w 3869"/>
                <a:gd name="connsiteY1" fmla="*/ 5166 h 8855"/>
                <a:gd name="connsiteX2" fmla="*/ 0 w 3869"/>
                <a:gd name="connsiteY2" fmla="*/ 5166 h 8855"/>
                <a:gd name="connsiteX3" fmla="*/ 0 w 3869"/>
                <a:gd name="connsiteY3" fmla="*/ 5166 h 8855"/>
                <a:gd name="connsiteX4" fmla="*/ 0 w 3869"/>
                <a:gd name="connsiteY4" fmla="*/ 5166 h 8855"/>
                <a:gd name="connsiteX5" fmla="*/ 3690 w 3869"/>
                <a:gd name="connsiteY5" fmla="*/ 5166 h 8855"/>
                <a:gd name="connsiteX6" fmla="*/ 3690 w 3869"/>
                <a:gd name="connsiteY6" fmla="*/ 1476 h 8855"/>
                <a:gd name="connsiteX7" fmla="*/ 3690 w 3869"/>
                <a:gd name="connsiteY7" fmla="*/ 0 h 8855"/>
                <a:gd name="connsiteX8" fmla="*/ 3690 w 3869"/>
                <a:gd name="connsiteY8" fmla="*/ 0 h 8855"/>
                <a:gd name="connsiteX9" fmla="*/ 3690 w 3869"/>
                <a:gd name="connsiteY9" fmla="*/ 0 h 8855"/>
                <a:gd name="connsiteX10" fmla="*/ 3690 w 3869"/>
                <a:gd name="connsiteY10" fmla="*/ 0 h 8855"/>
                <a:gd name="connsiteX11" fmla="*/ 3690 w 3869"/>
                <a:gd name="connsiteY11" fmla="*/ 0 h 8855"/>
                <a:gd name="connsiteX12" fmla="*/ 2952 w 3869"/>
                <a:gd name="connsiteY12" fmla="*/ 0 h 8855"/>
                <a:gd name="connsiteX13" fmla="*/ 2952 w 3869"/>
                <a:gd name="connsiteY13" fmla="*/ 0 h 8855"/>
                <a:gd name="connsiteX14" fmla="*/ 2952 w 3869"/>
                <a:gd name="connsiteY14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69" h="8855">
                  <a:moveTo>
                    <a:pt x="0" y="8856"/>
                  </a:moveTo>
                  <a:cubicBezTo>
                    <a:pt x="239" y="7638"/>
                    <a:pt x="239" y="6384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3690" y="5166"/>
                  </a:lnTo>
                  <a:cubicBezTo>
                    <a:pt x="3929" y="3948"/>
                    <a:pt x="3929" y="2694"/>
                    <a:pt x="3690" y="1476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2952" y="0"/>
                  </a:lnTo>
                  <a:lnTo>
                    <a:pt x="2952" y="0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F4CE4572-6E88-486B-B291-98ED23A3F388}"/>
                </a:ext>
              </a:extLst>
            </p:cNvPr>
            <p:cNvSpPr/>
            <p:nvPr/>
          </p:nvSpPr>
          <p:spPr>
            <a:xfrm>
              <a:off x="987061" y="1763991"/>
              <a:ext cx="4427" cy="4427"/>
            </a:xfrm>
            <a:custGeom>
              <a:avLst/>
              <a:gdLst>
                <a:gd name="connsiteX0" fmla="*/ 4428 w 4427"/>
                <a:gd name="connsiteY0" fmla="*/ 0 h 4427"/>
                <a:gd name="connsiteX1" fmla="*/ 4428 w 4427"/>
                <a:gd name="connsiteY1" fmla="*/ 0 h 4427"/>
                <a:gd name="connsiteX2" fmla="*/ 4428 w 4427"/>
                <a:gd name="connsiteY2" fmla="*/ 0 h 4427"/>
                <a:gd name="connsiteX3" fmla="*/ 4428 w 4427"/>
                <a:gd name="connsiteY3" fmla="*/ 0 h 4427"/>
                <a:gd name="connsiteX4" fmla="*/ 4428 w 4427"/>
                <a:gd name="connsiteY4" fmla="*/ 0 h 4427"/>
                <a:gd name="connsiteX5" fmla="*/ 4428 w 4427"/>
                <a:gd name="connsiteY5" fmla="*/ 0 h 4427"/>
                <a:gd name="connsiteX6" fmla="*/ 0 w 4427"/>
                <a:gd name="connsiteY6" fmla="*/ 4428 h 4427"/>
                <a:gd name="connsiteX7" fmla="*/ 0 w 4427"/>
                <a:gd name="connsiteY7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4427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74B6141-949E-4A1F-A191-44B14E70FE92}"/>
                </a:ext>
              </a:extLst>
            </p:cNvPr>
            <p:cNvSpPr/>
            <p:nvPr/>
          </p:nvSpPr>
          <p:spPr>
            <a:xfrm>
              <a:off x="981896" y="1771370"/>
              <a:ext cx="4427" cy="6642"/>
            </a:xfrm>
            <a:custGeom>
              <a:avLst/>
              <a:gdLst>
                <a:gd name="connsiteX0" fmla="*/ 0 w 4427"/>
                <a:gd name="connsiteY0" fmla="*/ 6642 h 6642"/>
                <a:gd name="connsiteX1" fmla="*/ 0 w 4427"/>
                <a:gd name="connsiteY1" fmla="*/ 0 h 6642"/>
                <a:gd name="connsiteX2" fmla="*/ 4428 w 4427"/>
                <a:gd name="connsiteY2" fmla="*/ 0 h 6642"/>
                <a:gd name="connsiteX3" fmla="*/ 4428 w 4427"/>
                <a:gd name="connsiteY3" fmla="*/ 0 h 6642"/>
                <a:gd name="connsiteX4" fmla="*/ 4428 w 4427"/>
                <a:gd name="connsiteY4" fmla="*/ 0 h 6642"/>
                <a:gd name="connsiteX5" fmla="*/ 4428 w 4427"/>
                <a:gd name="connsiteY5" fmla="*/ 0 h 6642"/>
                <a:gd name="connsiteX6" fmla="*/ 4428 w 4427"/>
                <a:gd name="connsiteY6" fmla="*/ 0 h 6642"/>
                <a:gd name="connsiteX7" fmla="*/ 4428 w 4427"/>
                <a:gd name="connsiteY7" fmla="*/ 0 h 6642"/>
                <a:gd name="connsiteX8" fmla="*/ 4428 w 4427"/>
                <a:gd name="connsiteY8" fmla="*/ 0 h 6642"/>
                <a:gd name="connsiteX9" fmla="*/ 4428 w 4427"/>
                <a:gd name="connsiteY9" fmla="*/ 3690 h 6642"/>
                <a:gd name="connsiteX10" fmla="*/ 4428 w 4427"/>
                <a:gd name="connsiteY10" fmla="*/ 3690 h 6642"/>
                <a:gd name="connsiteX11" fmla="*/ 4428 w 4427"/>
                <a:gd name="connsiteY11" fmla="*/ 369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7" h="6642">
                  <a:moveTo>
                    <a:pt x="0" y="6642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3690"/>
                  </a:lnTo>
                  <a:lnTo>
                    <a:pt x="4428" y="3690"/>
                  </a:lnTo>
                  <a:lnTo>
                    <a:pt x="4428" y="369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8631C6C6-1169-4E14-AECD-BBC21F230892}"/>
                </a:ext>
              </a:extLst>
            </p:cNvPr>
            <p:cNvSpPr/>
            <p:nvPr/>
          </p:nvSpPr>
          <p:spPr>
            <a:xfrm>
              <a:off x="971563" y="1781703"/>
              <a:ext cx="10332" cy="5903"/>
            </a:xfrm>
            <a:custGeom>
              <a:avLst/>
              <a:gdLst>
                <a:gd name="connsiteX0" fmla="*/ 0 w 10332"/>
                <a:gd name="connsiteY0" fmla="*/ 5904 h 5903"/>
                <a:gd name="connsiteX1" fmla="*/ 0 w 10332"/>
                <a:gd name="connsiteY1" fmla="*/ 5904 h 5903"/>
                <a:gd name="connsiteX2" fmla="*/ 0 w 10332"/>
                <a:gd name="connsiteY2" fmla="*/ 0 h 5903"/>
                <a:gd name="connsiteX3" fmla="*/ 0 w 10332"/>
                <a:gd name="connsiteY3" fmla="*/ 0 h 5903"/>
                <a:gd name="connsiteX4" fmla="*/ 4428 w 10332"/>
                <a:gd name="connsiteY4" fmla="*/ 0 h 5903"/>
                <a:gd name="connsiteX5" fmla="*/ 10332 w 10332"/>
                <a:gd name="connsiteY5" fmla="*/ 0 h 5903"/>
                <a:gd name="connsiteX6" fmla="*/ 10332 w 10332"/>
                <a:gd name="connsiteY6" fmla="*/ 0 h 5903"/>
                <a:gd name="connsiteX7" fmla="*/ 10332 w 10332"/>
                <a:gd name="connsiteY7" fmla="*/ 0 h 5903"/>
                <a:gd name="connsiteX8" fmla="*/ 2214 w 10332"/>
                <a:gd name="connsiteY8" fmla="*/ 0 h 5903"/>
                <a:gd name="connsiteX9" fmla="*/ 2214 w 10332"/>
                <a:gd name="connsiteY9" fmla="*/ 0 h 5903"/>
                <a:gd name="connsiteX10" fmla="*/ 2214 w 10332"/>
                <a:gd name="connsiteY10" fmla="*/ 0 h 5903"/>
                <a:gd name="connsiteX11" fmla="*/ 2214 w 10332"/>
                <a:gd name="connsiteY11" fmla="*/ 0 h 5903"/>
                <a:gd name="connsiteX12" fmla="*/ 2214 w 10332"/>
                <a:gd name="connsiteY12" fmla="*/ 0 h 5903"/>
                <a:gd name="connsiteX13" fmla="*/ 2214 w 10332"/>
                <a:gd name="connsiteY13" fmla="*/ 0 h 5903"/>
                <a:gd name="connsiteX14" fmla="*/ 2214 w 10332"/>
                <a:gd name="connsiteY14" fmla="*/ 0 h 5903"/>
                <a:gd name="connsiteX15" fmla="*/ 2214 w 10332"/>
                <a:gd name="connsiteY1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332" h="5903">
                  <a:moveTo>
                    <a:pt x="0" y="5904"/>
                  </a:moveTo>
                  <a:cubicBezTo>
                    <a:pt x="0" y="5904"/>
                    <a:pt x="0" y="5904"/>
                    <a:pt x="0" y="5904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2214" y="0"/>
                  </a:lnTo>
                  <a:cubicBezTo>
                    <a:pt x="2214" y="0"/>
                    <a:pt x="2214" y="0"/>
                    <a:pt x="2214" y="0"/>
                  </a:cubicBez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F235E3B8-55DC-4541-86C7-0A169CF4AC21}"/>
                </a:ext>
              </a:extLst>
            </p:cNvPr>
            <p:cNvSpPr/>
            <p:nvPr/>
          </p:nvSpPr>
          <p:spPr>
            <a:xfrm>
              <a:off x="961232" y="1786868"/>
              <a:ext cx="11069" cy="9594"/>
            </a:xfrm>
            <a:custGeom>
              <a:avLst/>
              <a:gdLst>
                <a:gd name="connsiteX0" fmla="*/ 1476 w 11069"/>
                <a:gd name="connsiteY0" fmla="*/ 9594 h 9594"/>
                <a:gd name="connsiteX1" fmla="*/ 0 w 11069"/>
                <a:gd name="connsiteY1" fmla="*/ 8856 h 9594"/>
                <a:gd name="connsiteX2" fmla="*/ 4428 w 11069"/>
                <a:gd name="connsiteY2" fmla="*/ 8118 h 9594"/>
                <a:gd name="connsiteX3" fmla="*/ 5904 w 11069"/>
                <a:gd name="connsiteY3" fmla="*/ 5904 h 9594"/>
                <a:gd name="connsiteX4" fmla="*/ 5904 w 11069"/>
                <a:gd name="connsiteY4" fmla="*/ 4428 h 9594"/>
                <a:gd name="connsiteX5" fmla="*/ 5904 w 11069"/>
                <a:gd name="connsiteY5" fmla="*/ 2952 h 9594"/>
                <a:gd name="connsiteX6" fmla="*/ 5904 w 11069"/>
                <a:gd name="connsiteY6" fmla="*/ 2952 h 9594"/>
                <a:gd name="connsiteX7" fmla="*/ 5904 w 11069"/>
                <a:gd name="connsiteY7" fmla="*/ 2952 h 9594"/>
                <a:gd name="connsiteX8" fmla="*/ 5904 w 11069"/>
                <a:gd name="connsiteY8" fmla="*/ 2214 h 9594"/>
                <a:gd name="connsiteX9" fmla="*/ 5166 w 11069"/>
                <a:gd name="connsiteY9" fmla="*/ 1476 h 9594"/>
                <a:gd name="connsiteX10" fmla="*/ 5904 w 11069"/>
                <a:gd name="connsiteY10" fmla="*/ 2952 h 9594"/>
                <a:gd name="connsiteX11" fmla="*/ 5166 w 11069"/>
                <a:gd name="connsiteY11" fmla="*/ 2214 h 9594"/>
                <a:gd name="connsiteX12" fmla="*/ 4428 w 11069"/>
                <a:gd name="connsiteY12" fmla="*/ 0 h 9594"/>
                <a:gd name="connsiteX13" fmla="*/ 7380 w 11069"/>
                <a:gd name="connsiteY13" fmla="*/ 4428 h 9594"/>
                <a:gd name="connsiteX14" fmla="*/ 8118 w 11069"/>
                <a:gd name="connsiteY14" fmla="*/ 4428 h 9594"/>
                <a:gd name="connsiteX15" fmla="*/ 8856 w 11069"/>
                <a:gd name="connsiteY15" fmla="*/ 5166 h 9594"/>
                <a:gd name="connsiteX16" fmla="*/ 11070 w 11069"/>
                <a:gd name="connsiteY16" fmla="*/ 3690 h 9594"/>
                <a:gd name="connsiteX17" fmla="*/ 10332 w 11069"/>
                <a:gd name="connsiteY17" fmla="*/ 4428 h 9594"/>
                <a:gd name="connsiteX18" fmla="*/ 8856 w 11069"/>
                <a:gd name="connsiteY18" fmla="*/ 5166 h 9594"/>
                <a:gd name="connsiteX19" fmla="*/ 6642 w 11069"/>
                <a:gd name="connsiteY19" fmla="*/ 4428 h 9594"/>
                <a:gd name="connsiteX20" fmla="*/ 6642 w 11069"/>
                <a:gd name="connsiteY20" fmla="*/ 6642 h 9594"/>
                <a:gd name="connsiteX21" fmla="*/ 1476 w 11069"/>
                <a:gd name="connsiteY21" fmla="*/ 9594 h 9594"/>
                <a:gd name="connsiteX22" fmla="*/ 1476 w 11069"/>
                <a:gd name="connsiteY2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069" h="9594">
                  <a:moveTo>
                    <a:pt x="1476" y="9594"/>
                  </a:moveTo>
                  <a:lnTo>
                    <a:pt x="0" y="8856"/>
                  </a:lnTo>
                  <a:lnTo>
                    <a:pt x="4428" y="8118"/>
                  </a:lnTo>
                  <a:lnTo>
                    <a:pt x="5904" y="5904"/>
                  </a:lnTo>
                  <a:lnTo>
                    <a:pt x="5904" y="4428"/>
                  </a:lnTo>
                  <a:lnTo>
                    <a:pt x="5904" y="2952"/>
                  </a:lnTo>
                  <a:lnTo>
                    <a:pt x="5904" y="2952"/>
                  </a:lnTo>
                  <a:lnTo>
                    <a:pt x="5904" y="2952"/>
                  </a:lnTo>
                  <a:lnTo>
                    <a:pt x="5904" y="2214"/>
                  </a:lnTo>
                  <a:lnTo>
                    <a:pt x="5166" y="1476"/>
                  </a:lnTo>
                  <a:lnTo>
                    <a:pt x="5904" y="2952"/>
                  </a:lnTo>
                  <a:lnTo>
                    <a:pt x="5166" y="2214"/>
                  </a:lnTo>
                  <a:lnTo>
                    <a:pt x="4428" y="0"/>
                  </a:lnTo>
                  <a:lnTo>
                    <a:pt x="7380" y="4428"/>
                  </a:lnTo>
                  <a:lnTo>
                    <a:pt x="8118" y="4428"/>
                  </a:lnTo>
                  <a:lnTo>
                    <a:pt x="8856" y="5166"/>
                  </a:lnTo>
                  <a:lnTo>
                    <a:pt x="11070" y="3690"/>
                  </a:lnTo>
                  <a:lnTo>
                    <a:pt x="10332" y="4428"/>
                  </a:lnTo>
                  <a:lnTo>
                    <a:pt x="8856" y="5166"/>
                  </a:lnTo>
                  <a:lnTo>
                    <a:pt x="6642" y="4428"/>
                  </a:lnTo>
                  <a:lnTo>
                    <a:pt x="6642" y="6642"/>
                  </a:lnTo>
                  <a:lnTo>
                    <a:pt x="1476" y="9594"/>
                  </a:lnTo>
                  <a:lnTo>
                    <a:pt x="1476" y="9594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0C6BE45F-1AF7-455D-9343-970A801CCF42}"/>
                </a:ext>
              </a:extLst>
            </p:cNvPr>
            <p:cNvSpPr/>
            <p:nvPr/>
          </p:nvSpPr>
          <p:spPr>
            <a:xfrm>
              <a:off x="947210" y="1802367"/>
              <a:ext cx="5345" cy="4427"/>
            </a:xfrm>
            <a:custGeom>
              <a:avLst/>
              <a:gdLst>
                <a:gd name="connsiteX0" fmla="*/ 0 w 5345"/>
                <a:gd name="connsiteY0" fmla="*/ 3690 h 4427"/>
                <a:gd name="connsiteX1" fmla="*/ 0 w 5345"/>
                <a:gd name="connsiteY1" fmla="*/ 3690 h 4427"/>
                <a:gd name="connsiteX2" fmla="*/ 0 w 5345"/>
                <a:gd name="connsiteY2" fmla="*/ 3690 h 4427"/>
                <a:gd name="connsiteX3" fmla="*/ 0 w 5345"/>
                <a:gd name="connsiteY3" fmla="*/ 3690 h 4427"/>
                <a:gd name="connsiteX4" fmla="*/ 0 w 5345"/>
                <a:gd name="connsiteY4" fmla="*/ 3690 h 4427"/>
                <a:gd name="connsiteX5" fmla="*/ 0 w 5345"/>
                <a:gd name="connsiteY5" fmla="*/ 3690 h 4427"/>
                <a:gd name="connsiteX6" fmla="*/ 5166 w 5345"/>
                <a:gd name="connsiteY6" fmla="*/ 3690 h 4427"/>
                <a:gd name="connsiteX7" fmla="*/ 5166 w 5345"/>
                <a:gd name="connsiteY7" fmla="*/ 0 h 4427"/>
                <a:gd name="connsiteX8" fmla="*/ 5166 w 5345"/>
                <a:gd name="connsiteY8" fmla="*/ 0 h 4427"/>
                <a:gd name="connsiteX9" fmla="*/ 5166 w 5345"/>
                <a:gd name="connsiteY9" fmla="*/ 0 h 4427"/>
                <a:gd name="connsiteX10" fmla="*/ 5166 w 5345"/>
                <a:gd name="connsiteY10" fmla="*/ 0 h 4427"/>
                <a:gd name="connsiteX11" fmla="*/ 5166 w 5345"/>
                <a:gd name="connsiteY11" fmla="*/ 4428 h 4427"/>
                <a:gd name="connsiteX12" fmla="*/ 5166 w 5345"/>
                <a:gd name="connsiteY12" fmla="*/ 4428 h 4427"/>
                <a:gd name="connsiteX13" fmla="*/ 3690 w 5345"/>
                <a:gd name="connsiteY13" fmla="*/ 4428 h 4427"/>
                <a:gd name="connsiteX14" fmla="*/ 3690 w 5345"/>
                <a:gd name="connsiteY14" fmla="*/ 4428 h 4427"/>
                <a:gd name="connsiteX15" fmla="*/ 3690 w 5345"/>
                <a:gd name="connsiteY15" fmla="*/ 4428 h 4427"/>
                <a:gd name="connsiteX16" fmla="*/ 0 w 5345"/>
                <a:gd name="connsiteY16" fmla="*/ 4428 h 4427"/>
                <a:gd name="connsiteX17" fmla="*/ 0 w 5345"/>
                <a:gd name="connsiteY17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45" h="4427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5166" y="3690"/>
                  </a:lnTo>
                  <a:cubicBezTo>
                    <a:pt x="5405" y="2472"/>
                    <a:pt x="5405" y="1218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4428"/>
                  </a:lnTo>
                  <a:lnTo>
                    <a:pt x="5166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369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9BCED9F3-3F40-4CCD-AF53-FA804CD078E9}"/>
                </a:ext>
              </a:extLst>
            </p:cNvPr>
            <p:cNvSpPr/>
            <p:nvPr/>
          </p:nvSpPr>
          <p:spPr>
            <a:xfrm>
              <a:off x="909572" y="1821555"/>
              <a:ext cx="27306" cy="10331"/>
            </a:xfrm>
            <a:custGeom>
              <a:avLst/>
              <a:gdLst>
                <a:gd name="connsiteX0" fmla="*/ 0 w 27306"/>
                <a:gd name="connsiteY0" fmla="*/ 10332 h 10331"/>
                <a:gd name="connsiteX1" fmla="*/ 0 w 27306"/>
                <a:gd name="connsiteY1" fmla="*/ 10332 h 10331"/>
                <a:gd name="connsiteX2" fmla="*/ 0 w 27306"/>
                <a:gd name="connsiteY2" fmla="*/ 10332 h 10331"/>
                <a:gd name="connsiteX3" fmla="*/ 0 w 27306"/>
                <a:gd name="connsiteY3" fmla="*/ 10332 h 10331"/>
                <a:gd name="connsiteX4" fmla="*/ 0 w 27306"/>
                <a:gd name="connsiteY4" fmla="*/ 10332 h 10331"/>
                <a:gd name="connsiteX5" fmla="*/ 0 w 27306"/>
                <a:gd name="connsiteY5" fmla="*/ 10332 h 10331"/>
                <a:gd name="connsiteX6" fmla="*/ 0 w 27306"/>
                <a:gd name="connsiteY6" fmla="*/ 10332 h 10331"/>
                <a:gd name="connsiteX7" fmla="*/ 0 w 27306"/>
                <a:gd name="connsiteY7" fmla="*/ 10332 h 10331"/>
                <a:gd name="connsiteX8" fmla="*/ 0 w 27306"/>
                <a:gd name="connsiteY8" fmla="*/ 10332 h 10331"/>
                <a:gd name="connsiteX9" fmla="*/ 0 w 27306"/>
                <a:gd name="connsiteY9" fmla="*/ 10332 h 10331"/>
                <a:gd name="connsiteX10" fmla="*/ 0 w 27306"/>
                <a:gd name="connsiteY10" fmla="*/ 10332 h 10331"/>
                <a:gd name="connsiteX11" fmla="*/ 0 w 27306"/>
                <a:gd name="connsiteY11" fmla="*/ 10332 h 10331"/>
                <a:gd name="connsiteX12" fmla="*/ 0 w 27306"/>
                <a:gd name="connsiteY12" fmla="*/ 10332 h 10331"/>
                <a:gd name="connsiteX13" fmla="*/ 0 w 27306"/>
                <a:gd name="connsiteY13" fmla="*/ 10332 h 10331"/>
                <a:gd name="connsiteX14" fmla="*/ 0 w 27306"/>
                <a:gd name="connsiteY14" fmla="*/ 10332 h 10331"/>
                <a:gd name="connsiteX15" fmla="*/ 0 w 27306"/>
                <a:gd name="connsiteY15" fmla="*/ 10332 h 10331"/>
                <a:gd name="connsiteX16" fmla="*/ 23616 w 27306"/>
                <a:gd name="connsiteY16" fmla="*/ 0 h 10331"/>
                <a:gd name="connsiteX17" fmla="*/ 23616 w 27306"/>
                <a:gd name="connsiteY17" fmla="*/ 0 h 10331"/>
                <a:gd name="connsiteX18" fmla="*/ 23616 w 27306"/>
                <a:gd name="connsiteY18" fmla="*/ 0 h 10331"/>
                <a:gd name="connsiteX19" fmla="*/ 23616 w 27306"/>
                <a:gd name="connsiteY19" fmla="*/ 0 h 10331"/>
                <a:gd name="connsiteX20" fmla="*/ 23616 w 27306"/>
                <a:gd name="connsiteY20" fmla="*/ 0 h 10331"/>
                <a:gd name="connsiteX21" fmla="*/ 23616 w 27306"/>
                <a:gd name="connsiteY21" fmla="*/ 0 h 10331"/>
                <a:gd name="connsiteX22" fmla="*/ 19926 w 27306"/>
                <a:gd name="connsiteY22" fmla="*/ 0 h 10331"/>
                <a:gd name="connsiteX23" fmla="*/ 19926 w 27306"/>
                <a:gd name="connsiteY23" fmla="*/ 0 h 10331"/>
                <a:gd name="connsiteX24" fmla="*/ 19926 w 27306"/>
                <a:gd name="connsiteY24" fmla="*/ 4428 h 10331"/>
                <a:gd name="connsiteX25" fmla="*/ 19926 w 27306"/>
                <a:gd name="connsiteY25" fmla="*/ 0 h 10331"/>
                <a:gd name="connsiteX26" fmla="*/ 19926 w 27306"/>
                <a:gd name="connsiteY26" fmla="*/ 0 h 10331"/>
                <a:gd name="connsiteX27" fmla="*/ 19926 w 27306"/>
                <a:gd name="connsiteY27" fmla="*/ 0 h 10331"/>
                <a:gd name="connsiteX28" fmla="*/ 19926 w 27306"/>
                <a:gd name="connsiteY28" fmla="*/ 0 h 10331"/>
                <a:gd name="connsiteX29" fmla="*/ 19926 w 27306"/>
                <a:gd name="connsiteY29" fmla="*/ 0 h 10331"/>
                <a:gd name="connsiteX30" fmla="*/ 19926 w 27306"/>
                <a:gd name="connsiteY30" fmla="*/ 0 h 10331"/>
                <a:gd name="connsiteX31" fmla="*/ 19926 w 27306"/>
                <a:gd name="connsiteY31" fmla="*/ 0 h 10331"/>
                <a:gd name="connsiteX32" fmla="*/ 19926 w 27306"/>
                <a:gd name="connsiteY32" fmla="*/ 0 h 10331"/>
                <a:gd name="connsiteX33" fmla="*/ 19926 w 27306"/>
                <a:gd name="connsiteY33" fmla="*/ 0 h 10331"/>
                <a:gd name="connsiteX34" fmla="*/ 19926 w 27306"/>
                <a:gd name="connsiteY34" fmla="*/ 0 h 10331"/>
                <a:gd name="connsiteX35" fmla="*/ 19926 w 27306"/>
                <a:gd name="connsiteY35" fmla="*/ 0 h 10331"/>
                <a:gd name="connsiteX36" fmla="*/ 19926 w 27306"/>
                <a:gd name="connsiteY36" fmla="*/ 0 h 10331"/>
                <a:gd name="connsiteX37" fmla="*/ 19926 w 27306"/>
                <a:gd name="connsiteY37" fmla="*/ 0 h 10331"/>
                <a:gd name="connsiteX38" fmla="*/ 19926 w 27306"/>
                <a:gd name="connsiteY38" fmla="*/ 0 h 10331"/>
                <a:gd name="connsiteX39" fmla="*/ 19926 w 27306"/>
                <a:gd name="connsiteY39" fmla="*/ 0 h 10331"/>
                <a:gd name="connsiteX40" fmla="*/ 19926 w 27306"/>
                <a:gd name="connsiteY40" fmla="*/ 0 h 10331"/>
                <a:gd name="connsiteX41" fmla="*/ 19926 w 27306"/>
                <a:gd name="connsiteY41" fmla="*/ 0 h 10331"/>
                <a:gd name="connsiteX42" fmla="*/ 19926 w 27306"/>
                <a:gd name="connsiteY42" fmla="*/ 0 h 10331"/>
                <a:gd name="connsiteX43" fmla="*/ 22878 w 27306"/>
                <a:gd name="connsiteY43" fmla="*/ 0 h 10331"/>
                <a:gd name="connsiteX44" fmla="*/ 22878 w 27306"/>
                <a:gd name="connsiteY44" fmla="*/ 0 h 10331"/>
                <a:gd name="connsiteX45" fmla="*/ 22878 w 27306"/>
                <a:gd name="connsiteY45" fmla="*/ 0 h 10331"/>
                <a:gd name="connsiteX46" fmla="*/ 22878 w 27306"/>
                <a:gd name="connsiteY46" fmla="*/ 0 h 10331"/>
                <a:gd name="connsiteX47" fmla="*/ 22878 w 27306"/>
                <a:gd name="connsiteY47" fmla="*/ 0 h 10331"/>
                <a:gd name="connsiteX48" fmla="*/ 22878 w 27306"/>
                <a:gd name="connsiteY48" fmla="*/ 0 h 10331"/>
                <a:gd name="connsiteX49" fmla="*/ 22878 w 27306"/>
                <a:gd name="connsiteY49" fmla="*/ 0 h 10331"/>
                <a:gd name="connsiteX50" fmla="*/ 22878 w 27306"/>
                <a:gd name="connsiteY50" fmla="*/ 0 h 10331"/>
                <a:gd name="connsiteX51" fmla="*/ 27306 w 27306"/>
                <a:gd name="connsiteY51" fmla="*/ 0 h 10331"/>
                <a:gd name="connsiteX52" fmla="*/ 27306 w 27306"/>
                <a:gd name="connsiteY52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7306" h="10331">
                  <a:moveTo>
                    <a:pt x="0" y="10332"/>
                  </a:move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lnTo>
                    <a:pt x="0" y="10332"/>
                  </a:lnTo>
                  <a:close/>
                  <a:moveTo>
                    <a:pt x="23616" y="0"/>
                  </a:moveTo>
                  <a:lnTo>
                    <a:pt x="23616" y="0"/>
                  </a:lnTo>
                  <a:lnTo>
                    <a:pt x="23616" y="0"/>
                  </a:lnTo>
                  <a:lnTo>
                    <a:pt x="23616" y="0"/>
                  </a:lnTo>
                  <a:lnTo>
                    <a:pt x="23616" y="0"/>
                  </a:lnTo>
                  <a:lnTo>
                    <a:pt x="23616" y="0"/>
                  </a:lnTo>
                  <a:lnTo>
                    <a:pt x="19926" y="0"/>
                  </a:lnTo>
                  <a:cubicBezTo>
                    <a:pt x="19926" y="0"/>
                    <a:pt x="19926" y="0"/>
                    <a:pt x="19926" y="0"/>
                  </a:cubicBezTo>
                  <a:lnTo>
                    <a:pt x="19926" y="4428"/>
                  </a:lnTo>
                  <a:lnTo>
                    <a:pt x="19926" y="0"/>
                  </a:lnTo>
                  <a:lnTo>
                    <a:pt x="19926" y="0"/>
                  </a:lnTo>
                  <a:lnTo>
                    <a:pt x="19926" y="0"/>
                  </a:lnTo>
                  <a:lnTo>
                    <a:pt x="19926" y="0"/>
                  </a:lnTo>
                  <a:cubicBezTo>
                    <a:pt x="19926" y="0"/>
                    <a:pt x="19926" y="0"/>
                    <a:pt x="19926" y="0"/>
                  </a:cubicBezTo>
                  <a:lnTo>
                    <a:pt x="19926" y="0"/>
                  </a:lnTo>
                  <a:lnTo>
                    <a:pt x="19926" y="0"/>
                  </a:lnTo>
                  <a:lnTo>
                    <a:pt x="19926" y="0"/>
                  </a:lnTo>
                  <a:cubicBezTo>
                    <a:pt x="19926" y="0"/>
                    <a:pt x="19926" y="0"/>
                    <a:pt x="19926" y="0"/>
                  </a:cubicBezTo>
                  <a:lnTo>
                    <a:pt x="19926" y="0"/>
                  </a:lnTo>
                  <a:lnTo>
                    <a:pt x="19926" y="0"/>
                  </a:lnTo>
                  <a:lnTo>
                    <a:pt x="19926" y="0"/>
                  </a:lnTo>
                  <a:lnTo>
                    <a:pt x="19926" y="0"/>
                  </a:lnTo>
                  <a:cubicBezTo>
                    <a:pt x="19926" y="0"/>
                    <a:pt x="19926" y="0"/>
                    <a:pt x="19926" y="0"/>
                  </a:cubicBezTo>
                  <a:lnTo>
                    <a:pt x="19926" y="0"/>
                  </a:lnTo>
                  <a:cubicBezTo>
                    <a:pt x="19926" y="0"/>
                    <a:pt x="19926" y="0"/>
                    <a:pt x="19926" y="0"/>
                  </a:cubicBezTo>
                  <a:lnTo>
                    <a:pt x="19926" y="0"/>
                  </a:lnTo>
                  <a:lnTo>
                    <a:pt x="19926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cubicBezTo>
                    <a:pt x="22878" y="0"/>
                    <a:pt x="22878" y="0"/>
                    <a:pt x="22878" y="0"/>
                  </a:cubicBez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27306" y="0"/>
                  </a:lnTo>
                  <a:lnTo>
                    <a:pt x="27306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1F444ED9-9824-4476-8838-7F725C42DC74}"/>
                </a:ext>
              </a:extLst>
            </p:cNvPr>
            <p:cNvSpPr/>
            <p:nvPr/>
          </p:nvSpPr>
          <p:spPr>
            <a:xfrm>
              <a:off x="1054958" y="1579491"/>
              <a:ext cx="69372" cy="106272"/>
            </a:xfrm>
            <a:custGeom>
              <a:avLst/>
              <a:gdLst>
                <a:gd name="connsiteX0" fmla="*/ 21402 w 69372"/>
                <a:gd name="connsiteY0" fmla="*/ 106272 h 106272"/>
                <a:gd name="connsiteX1" fmla="*/ 69372 w 69372"/>
                <a:gd name="connsiteY1" fmla="*/ 0 h 106272"/>
                <a:gd name="connsiteX2" fmla="*/ 0 w 69372"/>
                <a:gd name="connsiteY2" fmla="*/ 94464 h 106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372" h="106272">
                  <a:moveTo>
                    <a:pt x="21402" y="106272"/>
                  </a:moveTo>
                  <a:cubicBezTo>
                    <a:pt x="44298" y="74390"/>
                    <a:pt x="60607" y="38261"/>
                    <a:pt x="69372" y="0"/>
                  </a:cubicBezTo>
                  <a:cubicBezTo>
                    <a:pt x="40492" y="26826"/>
                    <a:pt x="16953" y="58878"/>
                    <a:pt x="0" y="944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FA3C946C-13B9-4885-8036-8E9C3FE99B76}"/>
                </a:ext>
              </a:extLst>
            </p:cNvPr>
            <p:cNvSpPr/>
            <p:nvPr/>
          </p:nvSpPr>
          <p:spPr>
            <a:xfrm>
              <a:off x="1051268" y="1578752"/>
              <a:ext cx="73799" cy="107748"/>
            </a:xfrm>
            <a:custGeom>
              <a:avLst/>
              <a:gdLst>
                <a:gd name="connsiteX0" fmla="*/ 25092 w 73799"/>
                <a:gd name="connsiteY0" fmla="*/ 107748 h 107748"/>
                <a:gd name="connsiteX1" fmla="*/ 3690 w 73799"/>
                <a:gd name="connsiteY1" fmla="*/ 95202 h 107748"/>
                <a:gd name="connsiteX2" fmla="*/ 72324 w 73799"/>
                <a:gd name="connsiteY2" fmla="*/ 0 h 107748"/>
                <a:gd name="connsiteX3" fmla="*/ 72324 w 73799"/>
                <a:gd name="connsiteY3" fmla="*/ 0 h 107748"/>
                <a:gd name="connsiteX4" fmla="*/ 22878 w 73799"/>
                <a:gd name="connsiteY4" fmla="*/ 106272 h 107748"/>
                <a:gd name="connsiteX5" fmla="*/ 73800 w 73799"/>
                <a:gd name="connsiteY5" fmla="*/ 1476 h 107748"/>
                <a:gd name="connsiteX6" fmla="*/ 0 w 73799"/>
                <a:gd name="connsiteY6" fmla="*/ 97416 h 107748"/>
                <a:gd name="connsiteX7" fmla="*/ 21402 w 73799"/>
                <a:gd name="connsiteY7" fmla="*/ 107010 h 107748"/>
                <a:gd name="connsiteX8" fmla="*/ 73800 w 73799"/>
                <a:gd name="connsiteY8" fmla="*/ 1476 h 107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799" h="107748">
                  <a:moveTo>
                    <a:pt x="25092" y="107748"/>
                  </a:moveTo>
                  <a:lnTo>
                    <a:pt x="3690" y="95202"/>
                  </a:lnTo>
                  <a:cubicBezTo>
                    <a:pt x="20829" y="59701"/>
                    <a:pt x="44058" y="27479"/>
                    <a:pt x="72324" y="0"/>
                  </a:cubicBezTo>
                  <a:lnTo>
                    <a:pt x="72324" y="0"/>
                  </a:lnTo>
                  <a:cubicBezTo>
                    <a:pt x="61694" y="37864"/>
                    <a:pt x="44995" y="73754"/>
                    <a:pt x="22878" y="106272"/>
                  </a:cubicBezTo>
                  <a:close/>
                  <a:moveTo>
                    <a:pt x="73800" y="1476"/>
                  </a:moveTo>
                  <a:cubicBezTo>
                    <a:pt x="43326" y="28475"/>
                    <a:pt x="18279" y="61036"/>
                    <a:pt x="0" y="97416"/>
                  </a:cubicBezTo>
                  <a:lnTo>
                    <a:pt x="21402" y="107010"/>
                  </a:lnTo>
                  <a:cubicBezTo>
                    <a:pt x="44258" y="74776"/>
                    <a:pt x="61937" y="39169"/>
                    <a:pt x="73800" y="1476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7D4B015F-50CC-4086-947B-22D00A2B7B48}"/>
                </a:ext>
              </a:extLst>
            </p:cNvPr>
            <p:cNvSpPr/>
            <p:nvPr/>
          </p:nvSpPr>
          <p:spPr>
            <a:xfrm>
              <a:off x="1057172" y="1582442"/>
              <a:ext cx="64943" cy="102582"/>
            </a:xfrm>
            <a:custGeom>
              <a:avLst/>
              <a:gdLst>
                <a:gd name="connsiteX0" fmla="*/ 16974 w 64943"/>
                <a:gd name="connsiteY0" fmla="*/ 102582 h 102582"/>
                <a:gd name="connsiteX1" fmla="*/ 64944 w 64943"/>
                <a:gd name="connsiteY1" fmla="*/ 0 h 102582"/>
                <a:gd name="connsiteX2" fmla="*/ 0 w 64943"/>
                <a:gd name="connsiteY2" fmla="*/ 91512 h 10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943" h="102582">
                  <a:moveTo>
                    <a:pt x="16974" y="102582"/>
                  </a:moveTo>
                  <a:cubicBezTo>
                    <a:pt x="39128" y="71624"/>
                    <a:pt x="55389" y="36850"/>
                    <a:pt x="64944" y="0"/>
                  </a:cubicBezTo>
                  <a:cubicBezTo>
                    <a:pt x="38828" y="27073"/>
                    <a:pt x="16934" y="57923"/>
                    <a:pt x="0" y="9151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C87F473-C0F3-44CD-92C8-AEC81C64B5BE}"/>
                </a:ext>
              </a:extLst>
            </p:cNvPr>
            <p:cNvSpPr/>
            <p:nvPr/>
          </p:nvSpPr>
          <p:spPr>
            <a:xfrm>
              <a:off x="1057172" y="1582442"/>
              <a:ext cx="65682" cy="102582"/>
            </a:xfrm>
            <a:custGeom>
              <a:avLst/>
              <a:gdLst>
                <a:gd name="connsiteX0" fmla="*/ 17712 w 65682"/>
                <a:gd name="connsiteY0" fmla="*/ 102582 h 102582"/>
                <a:gd name="connsiteX1" fmla="*/ 17712 w 65682"/>
                <a:gd name="connsiteY1" fmla="*/ 102582 h 102582"/>
                <a:gd name="connsiteX2" fmla="*/ 65682 w 65682"/>
                <a:gd name="connsiteY2" fmla="*/ 1476 h 102582"/>
                <a:gd name="connsiteX3" fmla="*/ 0 w 65682"/>
                <a:gd name="connsiteY3" fmla="*/ 95202 h 102582"/>
                <a:gd name="connsiteX4" fmla="*/ 65682 w 65682"/>
                <a:gd name="connsiteY4" fmla="*/ 0 h 102582"/>
                <a:gd name="connsiteX5" fmla="*/ 17712 w 65682"/>
                <a:gd name="connsiteY5" fmla="*/ 102582 h 10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682" h="102582">
                  <a:moveTo>
                    <a:pt x="17712" y="102582"/>
                  </a:moveTo>
                  <a:lnTo>
                    <a:pt x="17712" y="102582"/>
                  </a:lnTo>
                  <a:cubicBezTo>
                    <a:pt x="37628" y="70886"/>
                    <a:pt x="53729" y="36949"/>
                    <a:pt x="65682" y="1476"/>
                  </a:cubicBezTo>
                  <a:cubicBezTo>
                    <a:pt x="60516" y="1476"/>
                    <a:pt x="33948" y="36162"/>
                    <a:pt x="0" y="95202"/>
                  </a:cubicBezTo>
                  <a:cubicBezTo>
                    <a:pt x="15992" y="59777"/>
                    <a:pt x="38242" y="27527"/>
                    <a:pt x="65682" y="0"/>
                  </a:cubicBezTo>
                  <a:cubicBezTo>
                    <a:pt x="55320" y="36554"/>
                    <a:pt x="39122" y="71194"/>
                    <a:pt x="17712" y="102582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D8CB73CE-2E72-4A4E-A1A8-B923EC14694F}"/>
                </a:ext>
              </a:extLst>
            </p:cNvPr>
            <p:cNvSpPr/>
            <p:nvPr/>
          </p:nvSpPr>
          <p:spPr>
            <a:xfrm>
              <a:off x="1057172" y="1656980"/>
              <a:ext cx="28782" cy="25091"/>
            </a:xfrm>
            <a:custGeom>
              <a:avLst/>
              <a:gdLst>
                <a:gd name="connsiteX0" fmla="*/ 11808 w 28782"/>
                <a:gd name="connsiteY0" fmla="*/ 0 h 25091"/>
                <a:gd name="connsiteX1" fmla="*/ 0 w 28782"/>
                <a:gd name="connsiteY1" fmla="*/ 16974 h 25091"/>
                <a:gd name="connsiteX2" fmla="*/ 16974 w 28782"/>
                <a:gd name="connsiteY2" fmla="*/ 25092 h 25091"/>
                <a:gd name="connsiteX3" fmla="*/ 28782 w 28782"/>
                <a:gd name="connsiteY3" fmla="*/ 5166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82" h="25091">
                  <a:moveTo>
                    <a:pt x="11808" y="0"/>
                  </a:moveTo>
                  <a:lnTo>
                    <a:pt x="0" y="16974"/>
                  </a:lnTo>
                  <a:lnTo>
                    <a:pt x="16974" y="25092"/>
                  </a:lnTo>
                  <a:lnTo>
                    <a:pt x="28782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85FC1A70-39DA-4029-A382-FF15AEFF6D43}"/>
                </a:ext>
              </a:extLst>
            </p:cNvPr>
            <p:cNvSpPr/>
            <p:nvPr/>
          </p:nvSpPr>
          <p:spPr>
            <a:xfrm>
              <a:off x="1056434" y="1656242"/>
              <a:ext cx="29520" cy="31734"/>
            </a:xfrm>
            <a:custGeom>
              <a:avLst/>
              <a:gdLst>
                <a:gd name="connsiteX0" fmla="*/ 17712 w 29520"/>
                <a:gd name="connsiteY0" fmla="*/ 29520 h 31734"/>
                <a:gd name="connsiteX1" fmla="*/ 0 w 29520"/>
                <a:gd name="connsiteY1" fmla="*/ 21402 h 31734"/>
                <a:gd name="connsiteX2" fmla="*/ 4428 w 29520"/>
                <a:gd name="connsiteY2" fmla="*/ 13284 h 31734"/>
                <a:gd name="connsiteX3" fmla="*/ 11808 w 29520"/>
                <a:gd name="connsiteY3" fmla="*/ 0 h 31734"/>
                <a:gd name="connsiteX4" fmla="*/ 29520 w 29520"/>
                <a:gd name="connsiteY4" fmla="*/ 8118 h 31734"/>
                <a:gd name="connsiteX5" fmla="*/ 21402 w 29520"/>
                <a:gd name="connsiteY5" fmla="*/ 22878 h 31734"/>
                <a:gd name="connsiteX6" fmla="*/ 21402 w 29520"/>
                <a:gd name="connsiteY6" fmla="*/ 29520 h 31734"/>
                <a:gd name="connsiteX7" fmla="*/ 12546 w 29520"/>
                <a:gd name="connsiteY7" fmla="*/ 738 h 31734"/>
                <a:gd name="connsiteX8" fmla="*/ 5166 w 29520"/>
                <a:gd name="connsiteY8" fmla="*/ 17712 h 31734"/>
                <a:gd name="connsiteX9" fmla="*/ 738 w 29520"/>
                <a:gd name="connsiteY9" fmla="*/ 25092 h 31734"/>
                <a:gd name="connsiteX10" fmla="*/ 17712 w 29520"/>
                <a:gd name="connsiteY10" fmla="*/ 31734 h 31734"/>
                <a:gd name="connsiteX11" fmla="*/ 17712 w 29520"/>
                <a:gd name="connsiteY11" fmla="*/ 26568 h 31734"/>
                <a:gd name="connsiteX12" fmla="*/ 26568 w 29520"/>
                <a:gd name="connsiteY12" fmla="*/ 11808 h 31734"/>
                <a:gd name="connsiteX13" fmla="*/ 9594 w 29520"/>
                <a:gd name="connsiteY13" fmla="*/ 4428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20" h="31734">
                  <a:moveTo>
                    <a:pt x="17712" y="29520"/>
                  </a:moveTo>
                  <a:lnTo>
                    <a:pt x="0" y="21402"/>
                  </a:lnTo>
                  <a:lnTo>
                    <a:pt x="4428" y="13284"/>
                  </a:lnTo>
                  <a:lnTo>
                    <a:pt x="11808" y="0"/>
                  </a:lnTo>
                  <a:lnTo>
                    <a:pt x="29520" y="8118"/>
                  </a:lnTo>
                  <a:cubicBezTo>
                    <a:pt x="27259" y="13270"/>
                    <a:pt x="24542" y="18209"/>
                    <a:pt x="21402" y="22878"/>
                  </a:cubicBezTo>
                  <a:lnTo>
                    <a:pt x="21402" y="29520"/>
                  </a:lnTo>
                  <a:close/>
                  <a:moveTo>
                    <a:pt x="12546" y="738"/>
                  </a:moveTo>
                  <a:lnTo>
                    <a:pt x="5166" y="17712"/>
                  </a:lnTo>
                  <a:lnTo>
                    <a:pt x="738" y="25092"/>
                  </a:lnTo>
                  <a:lnTo>
                    <a:pt x="17712" y="31734"/>
                  </a:lnTo>
                  <a:lnTo>
                    <a:pt x="17712" y="26568"/>
                  </a:lnTo>
                  <a:lnTo>
                    <a:pt x="26568" y="11808"/>
                  </a:lnTo>
                  <a:lnTo>
                    <a:pt x="9594" y="44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83552353-B2B6-469D-83C0-3D98A97E17B2}"/>
                </a:ext>
              </a:extLst>
            </p:cNvPr>
            <p:cNvSpPr/>
            <p:nvPr/>
          </p:nvSpPr>
          <p:spPr>
            <a:xfrm>
              <a:off x="1060123" y="1659194"/>
              <a:ext cx="22877" cy="20663"/>
            </a:xfrm>
            <a:custGeom>
              <a:avLst/>
              <a:gdLst>
                <a:gd name="connsiteX0" fmla="*/ 10332 w 22877"/>
                <a:gd name="connsiteY0" fmla="*/ 0 h 20663"/>
                <a:gd name="connsiteX1" fmla="*/ 0 w 22877"/>
                <a:gd name="connsiteY1" fmla="*/ 14760 h 20663"/>
                <a:gd name="connsiteX2" fmla="*/ 12546 w 22877"/>
                <a:gd name="connsiteY2" fmla="*/ 20664 h 20663"/>
                <a:gd name="connsiteX3" fmla="*/ 22878 w 22877"/>
                <a:gd name="connsiteY3" fmla="*/ 2952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7" h="20663">
                  <a:moveTo>
                    <a:pt x="10332" y="0"/>
                  </a:moveTo>
                  <a:cubicBezTo>
                    <a:pt x="6572" y="4691"/>
                    <a:pt x="3120" y="9621"/>
                    <a:pt x="0" y="14760"/>
                  </a:cubicBezTo>
                  <a:lnTo>
                    <a:pt x="12546" y="20664"/>
                  </a:lnTo>
                  <a:lnTo>
                    <a:pt x="22878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FFF1CDDF-C4C8-4DD8-B0E8-A7021ED65330}"/>
                </a:ext>
              </a:extLst>
            </p:cNvPr>
            <p:cNvSpPr/>
            <p:nvPr/>
          </p:nvSpPr>
          <p:spPr>
            <a:xfrm>
              <a:off x="1059385" y="1655505"/>
              <a:ext cx="23615" cy="28044"/>
            </a:xfrm>
            <a:custGeom>
              <a:avLst/>
              <a:gdLst>
                <a:gd name="connsiteX0" fmla="*/ 13284 w 23615"/>
                <a:gd name="connsiteY0" fmla="*/ 28044 h 28044"/>
                <a:gd name="connsiteX1" fmla="*/ 0 w 23615"/>
                <a:gd name="connsiteY1" fmla="*/ 18450 h 28044"/>
                <a:gd name="connsiteX2" fmla="*/ 4428 w 23615"/>
                <a:gd name="connsiteY2" fmla="*/ 11070 h 28044"/>
                <a:gd name="connsiteX3" fmla="*/ 10332 w 23615"/>
                <a:gd name="connsiteY3" fmla="*/ 0 h 28044"/>
                <a:gd name="connsiteX4" fmla="*/ 23616 w 23615"/>
                <a:gd name="connsiteY4" fmla="*/ 5904 h 28044"/>
                <a:gd name="connsiteX5" fmla="*/ 17712 w 23615"/>
                <a:gd name="connsiteY5" fmla="*/ 18450 h 28044"/>
                <a:gd name="connsiteX6" fmla="*/ 13284 w 23615"/>
                <a:gd name="connsiteY6" fmla="*/ 25830 h 28044"/>
                <a:gd name="connsiteX7" fmla="*/ 13284 w 23615"/>
                <a:gd name="connsiteY7" fmla="*/ 3690 h 28044"/>
                <a:gd name="connsiteX8" fmla="*/ 4428 w 23615"/>
                <a:gd name="connsiteY8" fmla="*/ 18450 h 28044"/>
                <a:gd name="connsiteX9" fmla="*/ 738 w 23615"/>
                <a:gd name="connsiteY9" fmla="*/ 18450 h 28044"/>
                <a:gd name="connsiteX10" fmla="*/ 13284 w 23615"/>
                <a:gd name="connsiteY10" fmla="*/ 23616 h 28044"/>
                <a:gd name="connsiteX11" fmla="*/ 13284 w 23615"/>
                <a:gd name="connsiteY11" fmla="*/ 16974 h 28044"/>
                <a:gd name="connsiteX12" fmla="*/ 19926 w 23615"/>
                <a:gd name="connsiteY12" fmla="*/ 6642 h 28044"/>
                <a:gd name="connsiteX13" fmla="*/ 10332 w 23615"/>
                <a:gd name="connsiteY13" fmla="*/ 369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15" h="28044">
                  <a:moveTo>
                    <a:pt x="13284" y="28044"/>
                  </a:moveTo>
                  <a:lnTo>
                    <a:pt x="0" y="18450"/>
                  </a:lnTo>
                  <a:lnTo>
                    <a:pt x="4428" y="11070"/>
                  </a:lnTo>
                  <a:lnTo>
                    <a:pt x="10332" y="0"/>
                  </a:lnTo>
                  <a:lnTo>
                    <a:pt x="23616" y="5904"/>
                  </a:lnTo>
                  <a:cubicBezTo>
                    <a:pt x="22147" y="10303"/>
                    <a:pt x="20166" y="14514"/>
                    <a:pt x="17712" y="18450"/>
                  </a:cubicBezTo>
                  <a:lnTo>
                    <a:pt x="13284" y="25830"/>
                  </a:lnTo>
                  <a:close/>
                  <a:moveTo>
                    <a:pt x="13284" y="3690"/>
                  </a:moveTo>
                  <a:cubicBezTo>
                    <a:pt x="10869" y="8913"/>
                    <a:pt x="7900" y="13861"/>
                    <a:pt x="4428" y="18450"/>
                  </a:cubicBezTo>
                  <a:lnTo>
                    <a:pt x="738" y="18450"/>
                  </a:lnTo>
                  <a:lnTo>
                    <a:pt x="13284" y="23616"/>
                  </a:lnTo>
                  <a:lnTo>
                    <a:pt x="13284" y="16974"/>
                  </a:lnTo>
                  <a:lnTo>
                    <a:pt x="19926" y="6642"/>
                  </a:lnTo>
                  <a:lnTo>
                    <a:pt x="10332" y="369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92FC9B1-8F13-4EF1-873B-75BA6319D364}"/>
                </a:ext>
              </a:extLst>
            </p:cNvPr>
            <p:cNvSpPr/>
            <p:nvPr/>
          </p:nvSpPr>
          <p:spPr>
            <a:xfrm>
              <a:off x="1063813" y="1662147"/>
              <a:ext cx="15498" cy="17711"/>
            </a:xfrm>
            <a:custGeom>
              <a:avLst/>
              <a:gdLst>
                <a:gd name="connsiteX0" fmla="*/ 15498 w 15498"/>
                <a:gd name="connsiteY0" fmla="*/ 4428 h 17711"/>
                <a:gd name="connsiteX1" fmla="*/ 7380 w 15498"/>
                <a:gd name="connsiteY1" fmla="*/ 0 h 17711"/>
                <a:gd name="connsiteX2" fmla="*/ 0 w 15498"/>
                <a:gd name="connsiteY2" fmla="*/ 13284 h 17711"/>
                <a:gd name="connsiteX3" fmla="*/ 8118 w 15498"/>
                <a:gd name="connsiteY3" fmla="*/ 17712 h 17711"/>
                <a:gd name="connsiteX4" fmla="*/ 15498 w 15498"/>
                <a:gd name="connsiteY4" fmla="*/ 4428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17711">
                  <a:moveTo>
                    <a:pt x="15498" y="4428"/>
                  </a:moveTo>
                  <a:lnTo>
                    <a:pt x="7380" y="0"/>
                  </a:lnTo>
                  <a:lnTo>
                    <a:pt x="0" y="13284"/>
                  </a:lnTo>
                  <a:lnTo>
                    <a:pt x="8118" y="17712"/>
                  </a:lnTo>
                  <a:lnTo>
                    <a:pt x="15498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AA762BA4-6BED-40C4-929D-329A82A58151}"/>
                </a:ext>
              </a:extLst>
            </p:cNvPr>
            <p:cNvSpPr/>
            <p:nvPr/>
          </p:nvSpPr>
          <p:spPr>
            <a:xfrm>
              <a:off x="1063075" y="1659932"/>
              <a:ext cx="16974" cy="19925"/>
            </a:xfrm>
            <a:custGeom>
              <a:avLst/>
              <a:gdLst>
                <a:gd name="connsiteX0" fmla="*/ 8856 w 16974"/>
                <a:gd name="connsiteY0" fmla="*/ 19926 h 19925"/>
                <a:gd name="connsiteX1" fmla="*/ 0 w 16974"/>
                <a:gd name="connsiteY1" fmla="*/ 14022 h 19925"/>
                <a:gd name="connsiteX2" fmla="*/ 7380 w 16974"/>
                <a:gd name="connsiteY2" fmla="*/ 0 h 19925"/>
                <a:gd name="connsiteX3" fmla="*/ 16974 w 16974"/>
                <a:gd name="connsiteY3" fmla="*/ 0 h 19925"/>
                <a:gd name="connsiteX4" fmla="*/ 8856 w 16974"/>
                <a:gd name="connsiteY4" fmla="*/ 14022 h 19925"/>
                <a:gd name="connsiteX5" fmla="*/ 8856 w 16974"/>
                <a:gd name="connsiteY5" fmla="*/ 2952 h 19925"/>
                <a:gd name="connsiteX6" fmla="*/ 738 w 16974"/>
                <a:gd name="connsiteY6" fmla="*/ 14022 h 19925"/>
                <a:gd name="connsiteX7" fmla="*/ 8856 w 16974"/>
                <a:gd name="connsiteY7" fmla="*/ 14022 h 19925"/>
                <a:gd name="connsiteX8" fmla="*/ 16236 w 16974"/>
                <a:gd name="connsiteY8" fmla="*/ 1476 h 19925"/>
                <a:gd name="connsiteX9" fmla="*/ 7380 w 16974"/>
                <a:gd name="connsiteY9" fmla="*/ 147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74" h="19925">
                  <a:moveTo>
                    <a:pt x="8856" y="19926"/>
                  </a:moveTo>
                  <a:lnTo>
                    <a:pt x="0" y="14022"/>
                  </a:lnTo>
                  <a:lnTo>
                    <a:pt x="7380" y="0"/>
                  </a:lnTo>
                  <a:lnTo>
                    <a:pt x="16974" y="0"/>
                  </a:lnTo>
                  <a:lnTo>
                    <a:pt x="8856" y="14022"/>
                  </a:lnTo>
                  <a:close/>
                  <a:moveTo>
                    <a:pt x="8856" y="2952"/>
                  </a:moveTo>
                  <a:lnTo>
                    <a:pt x="738" y="14022"/>
                  </a:lnTo>
                  <a:lnTo>
                    <a:pt x="8856" y="14022"/>
                  </a:lnTo>
                  <a:lnTo>
                    <a:pt x="16236" y="1476"/>
                  </a:lnTo>
                  <a:lnTo>
                    <a:pt x="7380" y="147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D2D429C8-B7A0-4055-ADF9-744B66786EEA}"/>
                </a:ext>
              </a:extLst>
            </p:cNvPr>
            <p:cNvSpPr/>
            <p:nvPr/>
          </p:nvSpPr>
          <p:spPr>
            <a:xfrm>
              <a:off x="1063813" y="1666574"/>
              <a:ext cx="15498" cy="7380"/>
            </a:xfrm>
            <a:custGeom>
              <a:avLst/>
              <a:gdLst>
                <a:gd name="connsiteX0" fmla="*/ 15498 w 15498"/>
                <a:gd name="connsiteY0" fmla="*/ 0 h 7380"/>
                <a:gd name="connsiteX1" fmla="*/ 0 w 15498"/>
                <a:gd name="connsiteY1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98" h="7380">
                  <a:moveTo>
                    <a:pt x="15498" y="0"/>
                  </a:move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5ADA9C4E-BF71-4322-96B2-C7AF23652458}"/>
                </a:ext>
              </a:extLst>
            </p:cNvPr>
            <p:cNvSpPr/>
            <p:nvPr/>
          </p:nvSpPr>
          <p:spPr>
            <a:xfrm>
              <a:off x="1063813" y="1665836"/>
              <a:ext cx="16236" cy="10331"/>
            </a:xfrm>
            <a:custGeom>
              <a:avLst/>
              <a:gdLst>
                <a:gd name="connsiteX0" fmla="*/ 0 w 16236"/>
                <a:gd name="connsiteY0" fmla="*/ 10332 h 10331"/>
                <a:gd name="connsiteX1" fmla="*/ 15498 w 16236"/>
                <a:gd name="connsiteY1" fmla="*/ 0 h 10331"/>
                <a:gd name="connsiteX2" fmla="*/ 16236 w 16236"/>
                <a:gd name="connsiteY2" fmla="*/ 738 h 10331"/>
                <a:gd name="connsiteX3" fmla="*/ 0 w 16236"/>
                <a:gd name="connsiteY3" fmla="*/ 10332 h 10331"/>
                <a:gd name="connsiteX4" fmla="*/ 0 w 16236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10331">
                  <a:moveTo>
                    <a:pt x="0" y="10332"/>
                  </a:moveTo>
                  <a:lnTo>
                    <a:pt x="15498" y="0"/>
                  </a:lnTo>
                  <a:lnTo>
                    <a:pt x="16236" y="738"/>
                  </a:lnTo>
                  <a:lnTo>
                    <a:pt x="0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65E7AEB2-8300-42B9-9084-B607ACBA54FF}"/>
                </a:ext>
              </a:extLst>
            </p:cNvPr>
            <p:cNvSpPr/>
            <p:nvPr/>
          </p:nvSpPr>
          <p:spPr>
            <a:xfrm>
              <a:off x="1071932" y="16798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40276D05-F28B-4D61-8B35-7F560FD17AE4}"/>
                </a:ext>
              </a:extLst>
            </p:cNvPr>
            <p:cNvSpPr/>
            <p:nvPr/>
          </p:nvSpPr>
          <p:spPr>
            <a:xfrm>
              <a:off x="1070456" y="1662147"/>
              <a:ext cx="2213" cy="17711"/>
            </a:xfrm>
            <a:custGeom>
              <a:avLst/>
              <a:gdLst>
                <a:gd name="connsiteX0" fmla="*/ 1476 w 2213"/>
                <a:gd name="connsiteY0" fmla="*/ 17712 h 17711"/>
                <a:gd name="connsiteX1" fmla="*/ 0 w 2213"/>
                <a:gd name="connsiteY1" fmla="*/ 0 h 17711"/>
                <a:gd name="connsiteX2" fmla="*/ 2214 w 2213"/>
                <a:gd name="connsiteY2" fmla="*/ 17712 h 17711"/>
                <a:gd name="connsiteX3" fmla="*/ 1476 w 2213"/>
                <a:gd name="connsiteY3" fmla="*/ 17712 h 17711"/>
                <a:gd name="connsiteX4" fmla="*/ 1476 w 2213"/>
                <a:gd name="connsiteY4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" h="17711">
                  <a:moveTo>
                    <a:pt x="1476" y="17712"/>
                  </a:moveTo>
                  <a:lnTo>
                    <a:pt x="0" y="0"/>
                  </a:lnTo>
                  <a:lnTo>
                    <a:pt x="2214" y="17712"/>
                  </a:lnTo>
                  <a:lnTo>
                    <a:pt x="1476" y="17712"/>
                  </a:lnTo>
                  <a:lnTo>
                    <a:pt x="1476" y="1771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22EC0606-A020-45A5-884D-1B018F6AE258}"/>
                </a:ext>
              </a:extLst>
            </p:cNvPr>
            <p:cNvSpPr/>
            <p:nvPr/>
          </p:nvSpPr>
          <p:spPr>
            <a:xfrm>
              <a:off x="1109569" y="1594989"/>
              <a:ext cx="8856" cy="5165"/>
            </a:xfrm>
            <a:custGeom>
              <a:avLst/>
              <a:gdLst>
                <a:gd name="connsiteX0" fmla="*/ 8856 w 8856"/>
                <a:gd name="connsiteY0" fmla="*/ 5166 h 5165"/>
                <a:gd name="connsiteX1" fmla="*/ 0 w 8856"/>
                <a:gd name="connsiteY1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6" h="5165">
                  <a:moveTo>
                    <a:pt x="8856" y="5166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B6DB103-1522-4A4F-AA63-675C6910A79F}"/>
                </a:ext>
              </a:extLst>
            </p:cNvPr>
            <p:cNvSpPr/>
            <p:nvPr/>
          </p:nvSpPr>
          <p:spPr>
            <a:xfrm>
              <a:off x="1109569" y="1595726"/>
              <a:ext cx="8856" cy="3690"/>
            </a:xfrm>
            <a:custGeom>
              <a:avLst/>
              <a:gdLst>
                <a:gd name="connsiteX0" fmla="*/ 8856 w 8856"/>
                <a:gd name="connsiteY0" fmla="*/ 3690 h 3690"/>
                <a:gd name="connsiteX1" fmla="*/ 0 w 8856"/>
                <a:gd name="connsiteY1" fmla="*/ 0 h 3690"/>
                <a:gd name="connsiteX2" fmla="*/ 8856 w 8856"/>
                <a:gd name="connsiteY2" fmla="*/ 2952 h 3690"/>
                <a:gd name="connsiteX3" fmla="*/ 8856 w 8856"/>
                <a:gd name="connsiteY3" fmla="*/ 3690 h 3690"/>
                <a:gd name="connsiteX4" fmla="*/ 8856 w 8856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6" h="3690">
                  <a:moveTo>
                    <a:pt x="8856" y="3690"/>
                  </a:moveTo>
                  <a:lnTo>
                    <a:pt x="0" y="0"/>
                  </a:lnTo>
                  <a:lnTo>
                    <a:pt x="8856" y="2952"/>
                  </a:lnTo>
                  <a:lnTo>
                    <a:pt x="8856" y="3690"/>
                  </a:lnTo>
                  <a:lnTo>
                    <a:pt x="8856" y="369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60750FD1-CD02-43E3-8C6D-21FCDCC20CDC}"/>
                </a:ext>
              </a:extLst>
            </p:cNvPr>
            <p:cNvSpPr/>
            <p:nvPr/>
          </p:nvSpPr>
          <p:spPr>
            <a:xfrm>
              <a:off x="1116950" y="15890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B1F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8CC1FB1-2777-44F1-A93C-B507AEC2F32C}"/>
                </a:ext>
              </a:extLst>
            </p:cNvPr>
            <p:cNvSpPr/>
            <p:nvPr/>
          </p:nvSpPr>
          <p:spPr>
            <a:xfrm>
              <a:off x="1116950" y="15890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8EC6D9B-177E-4750-AF9A-8E145CC65F21}"/>
                </a:ext>
              </a:extLst>
            </p:cNvPr>
            <p:cNvSpPr/>
            <p:nvPr/>
          </p:nvSpPr>
          <p:spPr>
            <a:xfrm>
              <a:off x="974159" y="1656095"/>
              <a:ext cx="183225" cy="180830"/>
            </a:xfrm>
            <a:custGeom>
              <a:avLst/>
              <a:gdLst>
                <a:gd name="connsiteX0" fmla="*/ 89655 w 183225"/>
                <a:gd name="connsiteY0" fmla="*/ 91660 h 180830"/>
                <a:gd name="connsiteX1" fmla="*/ 179691 w 183225"/>
                <a:gd name="connsiteY1" fmla="*/ 180220 h 180830"/>
                <a:gd name="connsiteX2" fmla="*/ 68253 w 183225"/>
                <a:gd name="connsiteY2" fmla="*/ 99778 h 180830"/>
                <a:gd name="connsiteX3" fmla="*/ 4047 w 183225"/>
                <a:gd name="connsiteY3" fmla="*/ 886 h 180830"/>
                <a:gd name="connsiteX4" fmla="*/ 89655 w 183225"/>
                <a:gd name="connsiteY4" fmla="*/ 91660 h 180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225" h="180830">
                  <a:moveTo>
                    <a:pt x="89655" y="91660"/>
                  </a:moveTo>
                  <a:cubicBezTo>
                    <a:pt x="162717" y="165460"/>
                    <a:pt x="194451" y="174316"/>
                    <a:pt x="179691" y="180220"/>
                  </a:cubicBezTo>
                  <a:cubicBezTo>
                    <a:pt x="164931" y="186124"/>
                    <a:pt x="120651" y="148486"/>
                    <a:pt x="68253" y="99778"/>
                  </a:cubicBezTo>
                  <a:cubicBezTo>
                    <a:pt x="15855" y="51070"/>
                    <a:pt x="-10713" y="6790"/>
                    <a:pt x="4047" y="886"/>
                  </a:cubicBezTo>
                  <a:cubicBezTo>
                    <a:pt x="18807" y="-5018"/>
                    <a:pt x="11427" y="17860"/>
                    <a:pt x="89655" y="916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4B25041-7C21-4558-AE95-7E84F296761D}"/>
                </a:ext>
              </a:extLst>
            </p:cNvPr>
            <p:cNvSpPr/>
            <p:nvPr/>
          </p:nvSpPr>
          <p:spPr>
            <a:xfrm>
              <a:off x="973204" y="1656242"/>
              <a:ext cx="183597" cy="180810"/>
            </a:xfrm>
            <a:custGeom>
              <a:avLst/>
              <a:gdLst>
                <a:gd name="connsiteX0" fmla="*/ 176956 w 183597"/>
                <a:gd name="connsiteY0" fmla="*/ 180810 h 180810"/>
                <a:gd name="connsiteX1" fmla="*/ 69208 w 183597"/>
                <a:gd name="connsiteY1" fmla="*/ 99630 h 180810"/>
                <a:gd name="connsiteX2" fmla="*/ 574 w 183597"/>
                <a:gd name="connsiteY2" fmla="*/ 5166 h 180810"/>
                <a:gd name="connsiteX3" fmla="*/ 4264 w 183597"/>
                <a:gd name="connsiteY3" fmla="*/ 0 h 180810"/>
                <a:gd name="connsiteX4" fmla="*/ 21976 w 183597"/>
                <a:gd name="connsiteY4" fmla="*/ 12546 h 180810"/>
                <a:gd name="connsiteX5" fmla="*/ 90610 w 183597"/>
                <a:gd name="connsiteY5" fmla="*/ 91512 h 180810"/>
                <a:gd name="connsiteX6" fmla="*/ 164410 w 183597"/>
                <a:gd name="connsiteY6" fmla="*/ 157194 h 180810"/>
                <a:gd name="connsiteX7" fmla="*/ 182860 w 183597"/>
                <a:gd name="connsiteY7" fmla="*/ 175644 h 180810"/>
                <a:gd name="connsiteX8" fmla="*/ 182860 w 183597"/>
                <a:gd name="connsiteY8" fmla="*/ 175644 h 180810"/>
                <a:gd name="connsiteX9" fmla="*/ 8692 w 183597"/>
                <a:gd name="connsiteY9" fmla="*/ 0 h 180810"/>
                <a:gd name="connsiteX10" fmla="*/ 5002 w 183597"/>
                <a:gd name="connsiteY10" fmla="*/ 0 h 180810"/>
                <a:gd name="connsiteX11" fmla="*/ 5002 w 183597"/>
                <a:gd name="connsiteY11" fmla="*/ 4428 h 180810"/>
                <a:gd name="connsiteX12" fmla="*/ 72898 w 183597"/>
                <a:gd name="connsiteY12" fmla="*/ 98154 h 180810"/>
                <a:gd name="connsiteX13" fmla="*/ 183598 w 183597"/>
                <a:gd name="connsiteY13" fmla="*/ 178596 h 180810"/>
                <a:gd name="connsiteX14" fmla="*/ 183598 w 183597"/>
                <a:gd name="connsiteY14" fmla="*/ 178596 h 180810"/>
                <a:gd name="connsiteX15" fmla="*/ 165886 w 183597"/>
                <a:gd name="connsiteY15" fmla="*/ 160884 h 180810"/>
                <a:gd name="connsiteX16" fmla="*/ 92086 w 183597"/>
                <a:gd name="connsiteY16" fmla="*/ 95202 h 180810"/>
                <a:gd name="connsiteX17" fmla="*/ 22714 w 183597"/>
                <a:gd name="connsiteY17" fmla="*/ 14022 h 180810"/>
                <a:gd name="connsiteX18" fmla="*/ 10168 w 183597"/>
                <a:gd name="connsiteY18" fmla="*/ 1476 h 180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3597" h="180810">
                  <a:moveTo>
                    <a:pt x="176956" y="180810"/>
                  </a:moveTo>
                  <a:cubicBezTo>
                    <a:pt x="134894" y="163052"/>
                    <a:pt x="97878" y="135164"/>
                    <a:pt x="69208" y="99630"/>
                  </a:cubicBezTo>
                  <a:cubicBezTo>
                    <a:pt x="25666" y="56088"/>
                    <a:pt x="-4592" y="17712"/>
                    <a:pt x="574" y="5166"/>
                  </a:cubicBezTo>
                  <a:cubicBezTo>
                    <a:pt x="1368" y="3171"/>
                    <a:pt x="2634" y="1399"/>
                    <a:pt x="4264" y="0"/>
                  </a:cubicBezTo>
                  <a:cubicBezTo>
                    <a:pt x="11644" y="0"/>
                    <a:pt x="13858" y="0"/>
                    <a:pt x="21976" y="12546"/>
                  </a:cubicBezTo>
                  <a:cubicBezTo>
                    <a:pt x="41717" y="41438"/>
                    <a:pt x="64750" y="67937"/>
                    <a:pt x="90610" y="91512"/>
                  </a:cubicBezTo>
                  <a:cubicBezTo>
                    <a:pt x="113968" y="114762"/>
                    <a:pt x="138607" y="136690"/>
                    <a:pt x="164410" y="157194"/>
                  </a:cubicBezTo>
                  <a:cubicBezTo>
                    <a:pt x="177694" y="167526"/>
                    <a:pt x="183598" y="171954"/>
                    <a:pt x="182860" y="175644"/>
                  </a:cubicBezTo>
                  <a:cubicBezTo>
                    <a:pt x="182122" y="179334"/>
                    <a:pt x="182860" y="175644"/>
                    <a:pt x="182860" y="175644"/>
                  </a:cubicBezTo>
                  <a:close/>
                  <a:moveTo>
                    <a:pt x="8692" y="0"/>
                  </a:moveTo>
                  <a:lnTo>
                    <a:pt x="5002" y="0"/>
                  </a:lnTo>
                  <a:cubicBezTo>
                    <a:pt x="5002" y="0"/>
                    <a:pt x="5002" y="0"/>
                    <a:pt x="5002" y="4428"/>
                  </a:cubicBezTo>
                  <a:cubicBezTo>
                    <a:pt x="5002" y="8856"/>
                    <a:pt x="30094" y="55350"/>
                    <a:pt x="72898" y="98154"/>
                  </a:cubicBezTo>
                  <a:cubicBezTo>
                    <a:pt x="115702" y="140958"/>
                    <a:pt x="171052" y="184500"/>
                    <a:pt x="183598" y="178596"/>
                  </a:cubicBezTo>
                  <a:lnTo>
                    <a:pt x="183598" y="178596"/>
                  </a:lnTo>
                  <a:cubicBezTo>
                    <a:pt x="183598" y="178596"/>
                    <a:pt x="177694" y="170478"/>
                    <a:pt x="165886" y="160884"/>
                  </a:cubicBezTo>
                  <a:cubicBezTo>
                    <a:pt x="139766" y="140760"/>
                    <a:pt x="115104" y="118811"/>
                    <a:pt x="92086" y="95202"/>
                  </a:cubicBezTo>
                  <a:cubicBezTo>
                    <a:pt x="65863" y="70952"/>
                    <a:pt x="42579" y="43705"/>
                    <a:pt x="22714" y="14022"/>
                  </a:cubicBezTo>
                  <a:cubicBezTo>
                    <a:pt x="16072" y="5166"/>
                    <a:pt x="13858" y="1476"/>
                    <a:pt x="10168" y="1476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C5A9E895-0250-4F46-A95E-2A39A09F9A15}"/>
                </a:ext>
              </a:extLst>
            </p:cNvPr>
            <p:cNvSpPr/>
            <p:nvPr/>
          </p:nvSpPr>
          <p:spPr>
            <a:xfrm>
              <a:off x="1099976" y="1801629"/>
              <a:ext cx="60532" cy="35424"/>
            </a:xfrm>
            <a:custGeom>
              <a:avLst/>
              <a:gdLst>
                <a:gd name="connsiteX0" fmla="*/ 25830 w 60532"/>
                <a:gd name="connsiteY0" fmla="*/ 0 h 35424"/>
                <a:gd name="connsiteX1" fmla="*/ 0 w 60532"/>
                <a:gd name="connsiteY1" fmla="*/ 6642 h 35424"/>
                <a:gd name="connsiteX2" fmla="*/ 59040 w 60532"/>
                <a:gd name="connsiteY2" fmla="*/ 35424 h 35424"/>
                <a:gd name="connsiteX3" fmla="*/ 25830 w 60532"/>
                <a:gd name="connsiteY3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532" h="35424">
                  <a:moveTo>
                    <a:pt x="25830" y="0"/>
                  </a:moveTo>
                  <a:lnTo>
                    <a:pt x="0" y="6642"/>
                  </a:lnTo>
                  <a:cubicBezTo>
                    <a:pt x="14688" y="24200"/>
                    <a:pt x="36161" y="34668"/>
                    <a:pt x="59040" y="35424"/>
                  </a:cubicBezTo>
                  <a:cubicBezTo>
                    <a:pt x="66420" y="30996"/>
                    <a:pt x="45018" y="21402"/>
                    <a:pt x="2583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710B4F86-B2A3-4420-B7EC-4465679DA92E}"/>
                </a:ext>
              </a:extLst>
            </p:cNvPr>
            <p:cNvSpPr/>
            <p:nvPr/>
          </p:nvSpPr>
          <p:spPr>
            <a:xfrm>
              <a:off x="1099237" y="1799415"/>
              <a:ext cx="61324" cy="38375"/>
            </a:xfrm>
            <a:custGeom>
              <a:avLst/>
              <a:gdLst>
                <a:gd name="connsiteX0" fmla="*/ 54612 w 61324"/>
                <a:gd name="connsiteY0" fmla="*/ 38376 h 38375"/>
                <a:gd name="connsiteX1" fmla="*/ 0 w 61324"/>
                <a:gd name="connsiteY1" fmla="*/ 8856 h 38375"/>
                <a:gd name="connsiteX2" fmla="*/ 26568 w 61324"/>
                <a:gd name="connsiteY2" fmla="*/ 2214 h 38375"/>
                <a:gd name="connsiteX3" fmla="*/ 50184 w 61324"/>
                <a:gd name="connsiteY3" fmla="*/ 22140 h 38375"/>
                <a:gd name="connsiteX4" fmla="*/ 61254 w 61324"/>
                <a:gd name="connsiteY4" fmla="*/ 33948 h 38375"/>
                <a:gd name="connsiteX5" fmla="*/ 61254 w 61324"/>
                <a:gd name="connsiteY5" fmla="*/ 33948 h 38375"/>
                <a:gd name="connsiteX6" fmla="*/ 25830 w 61324"/>
                <a:gd name="connsiteY6" fmla="*/ 2214 h 38375"/>
                <a:gd name="connsiteX7" fmla="*/ 738 w 61324"/>
                <a:gd name="connsiteY7" fmla="*/ 8856 h 38375"/>
                <a:gd name="connsiteX8" fmla="*/ 54612 w 61324"/>
                <a:gd name="connsiteY8" fmla="*/ 37638 h 38375"/>
                <a:gd name="connsiteX9" fmla="*/ 59040 w 61324"/>
                <a:gd name="connsiteY9" fmla="*/ 37638 h 38375"/>
                <a:gd name="connsiteX10" fmla="*/ 59040 w 61324"/>
                <a:gd name="connsiteY10" fmla="*/ 37638 h 38375"/>
                <a:gd name="connsiteX11" fmla="*/ 49446 w 61324"/>
                <a:gd name="connsiteY11" fmla="*/ 22140 h 38375"/>
                <a:gd name="connsiteX12" fmla="*/ 25830 w 61324"/>
                <a:gd name="connsiteY12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324" h="38375">
                  <a:moveTo>
                    <a:pt x="54612" y="38376"/>
                  </a:moveTo>
                  <a:cubicBezTo>
                    <a:pt x="33729" y="34603"/>
                    <a:pt x="14595" y="24261"/>
                    <a:pt x="0" y="8856"/>
                  </a:cubicBezTo>
                  <a:lnTo>
                    <a:pt x="26568" y="2214"/>
                  </a:lnTo>
                  <a:cubicBezTo>
                    <a:pt x="33896" y="9475"/>
                    <a:pt x="41793" y="16139"/>
                    <a:pt x="50184" y="22140"/>
                  </a:cubicBezTo>
                  <a:cubicBezTo>
                    <a:pt x="56826" y="27306"/>
                    <a:pt x="61992" y="30996"/>
                    <a:pt x="61254" y="33948"/>
                  </a:cubicBezTo>
                  <a:cubicBezTo>
                    <a:pt x="60516" y="36900"/>
                    <a:pt x="61254" y="33948"/>
                    <a:pt x="61254" y="33948"/>
                  </a:cubicBezTo>
                  <a:close/>
                  <a:moveTo>
                    <a:pt x="25830" y="2214"/>
                  </a:moveTo>
                  <a:lnTo>
                    <a:pt x="738" y="8856"/>
                  </a:lnTo>
                  <a:cubicBezTo>
                    <a:pt x="15299" y="23775"/>
                    <a:pt x="34116" y="33828"/>
                    <a:pt x="54612" y="37638"/>
                  </a:cubicBezTo>
                  <a:lnTo>
                    <a:pt x="59040" y="37638"/>
                  </a:lnTo>
                  <a:cubicBezTo>
                    <a:pt x="59040" y="37638"/>
                    <a:pt x="59040" y="37638"/>
                    <a:pt x="59040" y="37638"/>
                  </a:cubicBezTo>
                  <a:cubicBezTo>
                    <a:pt x="59040" y="37638"/>
                    <a:pt x="56088" y="29520"/>
                    <a:pt x="49446" y="22140"/>
                  </a:cubicBezTo>
                  <a:cubicBezTo>
                    <a:pt x="41160" y="15215"/>
                    <a:pt x="33275" y="7823"/>
                    <a:pt x="25830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85339318-120C-46CD-B410-3D3C23DB3F5D}"/>
                </a:ext>
              </a:extLst>
            </p:cNvPr>
            <p:cNvSpPr/>
            <p:nvPr/>
          </p:nvSpPr>
          <p:spPr>
            <a:xfrm>
              <a:off x="1104404" y="1804580"/>
              <a:ext cx="53741" cy="30996"/>
            </a:xfrm>
            <a:custGeom>
              <a:avLst/>
              <a:gdLst>
                <a:gd name="connsiteX0" fmla="*/ 21402 w 53741"/>
                <a:gd name="connsiteY0" fmla="*/ 0 h 30996"/>
                <a:gd name="connsiteX1" fmla="*/ 0 w 53741"/>
                <a:gd name="connsiteY1" fmla="*/ 5166 h 30996"/>
                <a:gd name="connsiteX2" fmla="*/ 52398 w 53741"/>
                <a:gd name="connsiteY2" fmla="*/ 30996 h 30996"/>
                <a:gd name="connsiteX3" fmla="*/ 21402 w 53741"/>
                <a:gd name="connsiteY3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741" h="30996">
                  <a:moveTo>
                    <a:pt x="21402" y="0"/>
                  </a:moveTo>
                  <a:lnTo>
                    <a:pt x="0" y="5166"/>
                  </a:lnTo>
                  <a:cubicBezTo>
                    <a:pt x="13170" y="20617"/>
                    <a:pt x="32123" y="29960"/>
                    <a:pt x="52398" y="30996"/>
                  </a:cubicBezTo>
                  <a:cubicBezTo>
                    <a:pt x="59040" y="30996"/>
                    <a:pt x="39852" y="20664"/>
                    <a:pt x="2140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E9768791-4094-4571-B5F2-E4E4A1D9265C}"/>
                </a:ext>
              </a:extLst>
            </p:cNvPr>
            <p:cNvSpPr/>
            <p:nvPr/>
          </p:nvSpPr>
          <p:spPr>
            <a:xfrm>
              <a:off x="1103665" y="1803842"/>
              <a:ext cx="55350" cy="32471"/>
            </a:xfrm>
            <a:custGeom>
              <a:avLst/>
              <a:gdLst>
                <a:gd name="connsiteX0" fmla="*/ 50184 w 55350"/>
                <a:gd name="connsiteY0" fmla="*/ 32472 h 32471"/>
                <a:gd name="connsiteX1" fmla="*/ 0 w 55350"/>
                <a:gd name="connsiteY1" fmla="*/ 5904 h 32471"/>
                <a:gd name="connsiteX2" fmla="*/ 22140 w 55350"/>
                <a:gd name="connsiteY2" fmla="*/ 0 h 32471"/>
                <a:gd name="connsiteX3" fmla="*/ 46494 w 55350"/>
                <a:gd name="connsiteY3" fmla="*/ 21402 h 32471"/>
                <a:gd name="connsiteX4" fmla="*/ 55350 w 55350"/>
                <a:gd name="connsiteY4" fmla="*/ 30258 h 32471"/>
                <a:gd name="connsiteX5" fmla="*/ 55350 w 55350"/>
                <a:gd name="connsiteY5" fmla="*/ 30258 h 32471"/>
                <a:gd name="connsiteX6" fmla="*/ 55350 w 55350"/>
                <a:gd name="connsiteY6" fmla="*/ 30258 h 32471"/>
                <a:gd name="connsiteX7" fmla="*/ 21402 w 55350"/>
                <a:gd name="connsiteY7" fmla="*/ 738 h 32471"/>
                <a:gd name="connsiteX8" fmla="*/ 738 w 55350"/>
                <a:gd name="connsiteY8" fmla="*/ 5904 h 32471"/>
                <a:gd name="connsiteX9" fmla="*/ 53136 w 55350"/>
                <a:gd name="connsiteY9" fmla="*/ 30996 h 32471"/>
                <a:gd name="connsiteX10" fmla="*/ 45756 w 55350"/>
                <a:gd name="connsiteY10" fmla="*/ 22140 h 32471"/>
                <a:gd name="connsiteX11" fmla="*/ 21402 w 55350"/>
                <a:gd name="connsiteY11" fmla="*/ 738 h 3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350" h="32471">
                  <a:moveTo>
                    <a:pt x="50184" y="32472"/>
                  </a:moveTo>
                  <a:cubicBezTo>
                    <a:pt x="30921" y="29583"/>
                    <a:pt x="13218" y="20212"/>
                    <a:pt x="0" y="5904"/>
                  </a:cubicBezTo>
                  <a:lnTo>
                    <a:pt x="22140" y="0"/>
                  </a:lnTo>
                  <a:cubicBezTo>
                    <a:pt x="29222" y="8233"/>
                    <a:pt x="37419" y="15437"/>
                    <a:pt x="46494" y="21402"/>
                  </a:cubicBezTo>
                  <a:cubicBezTo>
                    <a:pt x="52398" y="25830"/>
                    <a:pt x="55350" y="28044"/>
                    <a:pt x="55350" y="30258"/>
                  </a:cubicBezTo>
                  <a:lnTo>
                    <a:pt x="55350" y="30258"/>
                  </a:lnTo>
                  <a:lnTo>
                    <a:pt x="55350" y="30258"/>
                  </a:lnTo>
                  <a:close/>
                  <a:moveTo>
                    <a:pt x="21402" y="738"/>
                  </a:moveTo>
                  <a:lnTo>
                    <a:pt x="738" y="5904"/>
                  </a:lnTo>
                  <a:cubicBezTo>
                    <a:pt x="25092" y="28044"/>
                    <a:pt x="47970" y="33948"/>
                    <a:pt x="53136" y="30996"/>
                  </a:cubicBezTo>
                  <a:cubicBezTo>
                    <a:pt x="58302" y="28044"/>
                    <a:pt x="53136" y="25830"/>
                    <a:pt x="45756" y="22140"/>
                  </a:cubicBezTo>
                  <a:cubicBezTo>
                    <a:pt x="37006" y="15759"/>
                    <a:pt x="28854" y="8595"/>
                    <a:pt x="21402" y="738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1854CFC0-BD2E-4EBB-8AFD-A74AA5B7323B}"/>
                </a:ext>
              </a:extLst>
            </p:cNvPr>
            <p:cNvSpPr/>
            <p:nvPr/>
          </p:nvSpPr>
          <p:spPr>
            <a:xfrm>
              <a:off x="1051268" y="1747755"/>
              <a:ext cx="5165" cy="7379"/>
            </a:xfrm>
            <a:custGeom>
              <a:avLst/>
              <a:gdLst>
                <a:gd name="connsiteX0" fmla="*/ 5166 w 5165"/>
                <a:gd name="connsiteY0" fmla="*/ 7380 h 7379"/>
                <a:gd name="connsiteX1" fmla="*/ 0 w 5165"/>
                <a:gd name="connsiteY1" fmla="*/ 7380 h 7379"/>
                <a:gd name="connsiteX2" fmla="*/ 0 w 5165"/>
                <a:gd name="connsiteY2" fmla="*/ 7380 h 7379"/>
                <a:gd name="connsiteX3" fmla="*/ 0 w 5165"/>
                <a:gd name="connsiteY3" fmla="*/ 7380 h 7379"/>
                <a:gd name="connsiteX4" fmla="*/ 0 w 5165"/>
                <a:gd name="connsiteY4" fmla="*/ 0 h 7379"/>
                <a:gd name="connsiteX5" fmla="*/ 0 w 5165"/>
                <a:gd name="connsiteY5" fmla="*/ 0 h 7379"/>
                <a:gd name="connsiteX6" fmla="*/ 0 w 5165"/>
                <a:gd name="connsiteY6" fmla="*/ 0 h 7379"/>
                <a:gd name="connsiteX7" fmla="*/ 0 w 5165"/>
                <a:gd name="connsiteY7" fmla="*/ 0 h 7379"/>
                <a:gd name="connsiteX8" fmla="*/ 0 w 5165"/>
                <a:gd name="connsiteY8" fmla="*/ 0 h 7379"/>
                <a:gd name="connsiteX9" fmla="*/ 0 w 5165"/>
                <a:gd name="connsiteY9" fmla="*/ 0 h 7379"/>
                <a:gd name="connsiteX10" fmla="*/ 0 w 5165"/>
                <a:gd name="connsiteY10" fmla="*/ 0 h 7379"/>
                <a:gd name="connsiteX11" fmla="*/ 0 w 5165"/>
                <a:gd name="connsiteY11" fmla="*/ 0 h 7379"/>
                <a:gd name="connsiteX12" fmla="*/ 0 w 5165"/>
                <a:gd name="connsiteY12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5" h="7379">
                  <a:moveTo>
                    <a:pt x="5166" y="7380"/>
                  </a:move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B53D9311-B33C-4503-8AA2-1452A3B65DB2}"/>
                </a:ext>
              </a:extLst>
            </p:cNvPr>
            <p:cNvSpPr/>
            <p:nvPr/>
          </p:nvSpPr>
          <p:spPr>
            <a:xfrm>
              <a:off x="1061599" y="1756610"/>
              <a:ext cx="5165" cy="5166"/>
            </a:xfrm>
            <a:custGeom>
              <a:avLst/>
              <a:gdLst>
                <a:gd name="connsiteX0" fmla="*/ 5166 w 5165"/>
                <a:gd name="connsiteY0" fmla="*/ 5166 h 5166"/>
                <a:gd name="connsiteX1" fmla="*/ 0 w 5165"/>
                <a:gd name="connsiteY1" fmla="*/ 0 h 5166"/>
                <a:gd name="connsiteX2" fmla="*/ 0 w 5165"/>
                <a:gd name="connsiteY2" fmla="*/ 0 h 5166"/>
                <a:gd name="connsiteX3" fmla="*/ 0 w 5165"/>
                <a:gd name="connsiteY3" fmla="*/ 0 h 5166"/>
                <a:gd name="connsiteX4" fmla="*/ 0 w 5165"/>
                <a:gd name="connsiteY4" fmla="*/ 0 h 5166"/>
                <a:gd name="connsiteX5" fmla="*/ 0 w 5165"/>
                <a:gd name="connsiteY5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5166">
                  <a:moveTo>
                    <a:pt x="5166" y="516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D9DA15B-BFFA-40A3-980F-9D2A76ACBED1}"/>
                </a:ext>
              </a:extLst>
            </p:cNvPr>
            <p:cNvSpPr/>
            <p:nvPr/>
          </p:nvSpPr>
          <p:spPr>
            <a:xfrm>
              <a:off x="1071194" y="1772108"/>
              <a:ext cx="5903" cy="4428"/>
            </a:xfrm>
            <a:custGeom>
              <a:avLst/>
              <a:gdLst>
                <a:gd name="connsiteX0" fmla="*/ 3690 w 5903"/>
                <a:gd name="connsiteY0" fmla="*/ 4428 h 4428"/>
                <a:gd name="connsiteX1" fmla="*/ 3690 w 5903"/>
                <a:gd name="connsiteY1" fmla="*/ 4428 h 4428"/>
                <a:gd name="connsiteX2" fmla="*/ 3690 w 5903"/>
                <a:gd name="connsiteY2" fmla="*/ 0 h 4428"/>
                <a:gd name="connsiteX3" fmla="*/ 3690 w 5903"/>
                <a:gd name="connsiteY3" fmla="*/ 0 h 4428"/>
                <a:gd name="connsiteX4" fmla="*/ 0 w 5903"/>
                <a:gd name="connsiteY4" fmla="*/ 0 h 4428"/>
                <a:gd name="connsiteX5" fmla="*/ 0 w 5903"/>
                <a:gd name="connsiteY5" fmla="*/ 0 h 4428"/>
                <a:gd name="connsiteX6" fmla="*/ 0 w 5903"/>
                <a:gd name="connsiteY6" fmla="*/ 0 h 4428"/>
                <a:gd name="connsiteX7" fmla="*/ 0 w 5903"/>
                <a:gd name="connsiteY7" fmla="*/ 0 h 4428"/>
                <a:gd name="connsiteX8" fmla="*/ 0 w 5903"/>
                <a:gd name="connsiteY8" fmla="*/ 0 h 4428"/>
                <a:gd name="connsiteX9" fmla="*/ 0 w 5903"/>
                <a:gd name="connsiteY9" fmla="*/ 0 h 4428"/>
                <a:gd name="connsiteX10" fmla="*/ 5904 w 5903"/>
                <a:gd name="connsiteY10" fmla="*/ 4428 h 4428"/>
                <a:gd name="connsiteX11" fmla="*/ 5904 w 5903"/>
                <a:gd name="connsiteY11" fmla="*/ 4428 h 4428"/>
                <a:gd name="connsiteX12" fmla="*/ 5904 w 5903"/>
                <a:gd name="connsiteY12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03" h="4428">
                  <a:moveTo>
                    <a:pt x="3690" y="4428"/>
                  </a:moveTo>
                  <a:lnTo>
                    <a:pt x="3690" y="4428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4428"/>
                  </a:lnTo>
                  <a:cubicBezTo>
                    <a:pt x="5904" y="4428"/>
                    <a:pt x="5904" y="4428"/>
                    <a:pt x="5904" y="4428"/>
                  </a:cubicBezTo>
                  <a:lnTo>
                    <a:pt x="5904" y="44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15CDB52-BFA3-4E4E-B9C4-FC75F9C85B56}"/>
                </a:ext>
              </a:extLst>
            </p:cNvPr>
            <p:cNvSpPr/>
            <p:nvPr/>
          </p:nvSpPr>
          <p:spPr>
            <a:xfrm>
              <a:off x="1085215" y="1780227"/>
              <a:ext cx="73800" cy="6641"/>
            </a:xfrm>
            <a:custGeom>
              <a:avLst/>
              <a:gdLst>
                <a:gd name="connsiteX0" fmla="*/ 0 w 73800"/>
                <a:gd name="connsiteY0" fmla="*/ 6642 h 6641"/>
                <a:gd name="connsiteX1" fmla="*/ 0 w 73800"/>
                <a:gd name="connsiteY1" fmla="*/ 6642 h 6641"/>
                <a:gd name="connsiteX2" fmla="*/ 0 w 73800"/>
                <a:gd name="connsiteY2" fmla="*/ 0 h 6641"/>
                <a:gd name="connsiteX3" fmla="*/ 0 w 73800"/>
                <a:gd name="connsiteY3" fmla="*/ 0 h 6641"/>
                <a:gd name="connsiteX4" fmla="*/ 0 w 73800"/>
                <a:gd name="connsiteY4" fmla="*/ 0 h 6641"/>
                <a:gd name="connsiteX5" fmla="*/ 0 w 73800"/>
                <a:gd name="connsiteY5" fmla="*/ 0 h 6641"/>
                <a:gd name="connsiteX6" fmla="*/ 0 w 73800"/>
                <a:gd name="connsiteY6" fmla="*/ 0 h 6641"/>
                <a:gd name="connsiteX7" fmla="*/ 0 w 73800"/>
                <a:gd name="connsiteY7" fmla="*/ 0 h 6641"/>
                <a:gd name="connsiteX8" fmla="*/ 0 w 73800"/>
                <a:gd name="connsiteY8" fmla="*/ 0 h 6641"/>
                <a:gd name="connsiteX9" fmla="*/ 0 w 73800"/>
                <a:gd name="connsiteY9" fmla="*/ 0 h 6641"/>
                <a:gd name="connsiteX10" fmla="*/ 0 w 73800"/>
                <a:gd name="connsiteY10" fmla="*/ 0 h 6641"/>
                <a:gd name="connsiteX11" fmla="*/ 0 w 73800"/>
                <a:gd name="connsiteY11" fmla="*/ 0 h 6641"/>
                <a:gd name="connsiteX12" fmla="*/ 0 w 73800"/>
                <a:gd name="connsiteY12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6641">
                  <a:moveTo>
                    <a:pt x="0" y="6642"/>
                  </a:moveTo>
                  <a:cubicBezTo>
                    <a:pt x="0" y="6642"/>
                    <a:pt x="0" y="6642"/>
                    <a:pt x="0" y="664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3E1320A6-86C3-4511-8480-B3ED60BE4DFE}"/>
                </a:ext>
              </a:extLst>
            </p:cNvPr>
            <p:cNvSpPr/>
            <p:nvPr/>
          </p:nvSpPr>
          <p:spPr>
            <a:xfrm>
              <a:off x="1086692" y="1786868"/>
              <a:ext cx="13284" cy="8118"/>
            </a:xfrm>
            <a:custGeom>
              <a:avLst/>
              <a:gdLst>
                <a:gd name="connsiteX0" fmla="*/ 8118 w 13284"/>
                <a:gd name="connsiteY0" fmla="*/ 8118 h 8118"/>
                <a:gd name="connsiteX1" fmla="*/ 5166 w 13284"/>
                <a:gd name="connsiteY1" fmla="*/ 7380 h 8118"/>
                <a:gd name="connsiteX2" fmla="*/ 2952 w 13284"/>
                <a:gd name="connsiteY2" fmla="*/ 5904 h 8118"/>
                <a:gd name="connsiteX3" fmla="*/ 1476 w 13284"/>
                <a:gd name="connsiteY3" fmla="*/ 2952 h 8118"/>
                <a:gd name="connsiteX4" fmla="*/ 738 w 13284"/>
                <a:gd name="connsiteY4" fmla="*/ 3690 h 8118"/>
                <a:gd name="connsiteX5" fmla="*/ 0 w 13284"/>
                <a:gd name="connsiteY5" fmla="*/ 3690 h 8118"/>
                <a:gd name="connsiteX6" fmla="*/ 2214 w 13284"/>
                <a:gd name="connsiteY6" fmla="*/ 0 h 8118"/>
                <a:gd name="connsiteX7" fmla="*/ 2214 w 13284"/>
                <a:gd name="connsiteY7" fmla="*/ 738 h 8118"/>
                <a:gd name="connsiteX8" fmla="*/ 2214 w 13284"/>
                <a:gd name="connsiteY8" fmla="*/ 738 h 8118"/>
                <a:gd name="connsiteX9" fmla="*/ 2214 w 13284"/>
                <a:gd name="connsiteY9" fmla="*/ 1476 h 8118"/>
                <a:gd name="connsiteX10" fmla="*/ 2214 w 13284"/>
                <a:gd name="connsiteY10" fmla="*/ 1476 h 8118"/>
                <a:gd name="connsiteX11" fmla="*/ 2214 w 13284"/>
                <a:gd name="connsiteY11" fmla="*/ 2952 h 8118"/>
                <a:gd name="connsiteX12" fmla="*/ 2952 w 13284"/>
                <a:gd name="connsiteY12" fmla="*/ 4428 h 8118"/>
                <a:gd name="connsiteX13" fmla="*/ 5166 w 13284"/>
                <a:gd name="connsiteY13" fmla="*/ 7380 h 8118"/>
                <a:gd name="connsiteX14" fmla="*/ 6642 w 13284"/>
                <a:gd name="connsiteY14" fmla="*/ 7380 h 8118"/>
                <a:gd name="connsiteX15" fmla="*/ 12546 w 13284"/>
                <a:gd name="connsiteY15" fmla="*/ 5166 h 8118"/>
                <a:gd name="connsiteX16" fmla="*/ 13284 w 13284"/>
                <a:gd name="connsiteY16" fmla="*/ 6642 h 8118"/>
                <a:gd name="connsiteX17" fmla="*/ 11808 w 13284"/>
                <a:gd name="connsiteY17" fmla="*/ 5904 h 8118"/>
                <a:gd name="connsiteX18" fmla="*/ 11808 w 13284"/>
                <a:gd name="connsiteY18" fmla="*/ 6642 h 8118"/>
                <a:gd name="connsiteX19" fmla="*/ 8118 w 13284"/>
                <a:gd name="connsiteY19" fmla="*/ 8118 h 8118"/>
                <a:gd name="connsiteX20" fmla="*/ 8118 w 13284"/>
                <a:gd name="connsiteY20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84" h="8118">
                  <a:moveTo>
                    <a:pt x="8118" y="8118"/>
                  </a:moveTo>
                  <a:lnTo>
                    <a:pt x="5166" y="7380"/>
                  </a:lnTo>
                  <a:lnTo>
                    <a:pt x="2952" y="5904"/>
                  </a:lnTo>
                  <a:lnTo>
                    <a:pt x="1476" y="2952"/>
                  </a:lnTo>
                  <a:lnTo>
                    <a:pt x="738" y="3690"/>
                  </a:lnTo>
                  <a:lnTo>
                    <a:pt x="0" y="3690"/>
                  </a:lnTo>
                  <a:lnTo>
                    <a:pt x="2214" y="0"/>
                  </a:lnTo>
                  <a:lnTo>
                    <a:pt x="2214" y="738"/>
                  </a:lnTo>
                  <a:lnTo>
                    <a:pt x="2214" y="738"/>
                  </a:lnTo>
                  <a:lnTo>
                    <a:pt x="2214" y="1476"/>
                  </a:lnTo>
                  <a:lnTo>
                    <a:pt x="2214" y="1476"/>
                  </a:lnTo>
                  <a:lnTo>
                    <a:pt x="2214" y="2952"/>
                  </a:lnTo>
                  <a:lnTo>
                    <a:pt x="2952" y="4428"/>
                  </a:lnTo>
                  <a:lnTo>
                    <a:pt x="5166" y="7380"/>
                  </a:lnTo>
                  <a:lnTo>
                    <a:pt x="6642" y="7380"/>
                  </a:lnTo>
                  <a:lnTo>
                    <a:pt x="12546" y="5166"/>
                  </a:lnTo>
                  <a:lnTo>
                    <a:pt x="13284" y="6642"/>
                  </a:lnTo>
                  <a:lnTo>
                    <a:pt x="11808" y="5904"/>
                  </a:lnTo>
                  <a:lnTo>
                    <a:pt x="11808" y="6642"/>
                  </a:lnTo>
                  <a:lnTo>
                    <a:pt x="8118" y="8118"/>
                  </a:lnTo>
                  <a:lnTo>
                    <a:pt x="8118" y="811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A0A304F6-2CB8-4590-8CF7-DAC50A956B4A}"/>
                </a:ext>
              </a:extLst>
            </p:cNvPr>
            <p:cNvSpPr/>
            <p:nvPr/>
          </p:nvSpPr>
          <p:spPr>
            <a:xfrm>
              <a:off x="1099237" y="1800153"/>
              <a:ext cx="8855" cy="5903"/>
            </a:xfrm>
            <a:custGeom>
              <a:avLst/>
              <a:gdLst>
                <a:gd name="connsiteX0" fmla="*/ 8856 w 8855"/>
                <a:gd name="connsiteY0" fmla="*/ 5904 h 5903"/>
                <a:gd name="connsiteX1" fmla="*/ 8856 w 8855"/>
                <a:gd name="connsiteY1" fmla="*/ 0 h 5903"/>
                <a:gd name="connsiteX2" fmla="*/ 8856 w 8855"/>
                <a:gd name="connsiteY2" fmla="*/ 0 h 5903"/>
                <a:gd name="connsiteX3" fmla="*/ 3690 w 8855"/>
                <a:gd name="connsiteY3" fmla="*/ 0 h 5903"/>
                <a:gd name="connsiteX4" fmla="*/ 0 w 8855"/>
                <a:gd name="connsiteY4" fmla="*/ 0 h 5903"/>
                <a:gd name="connsiteX5" fmla="*/ 0 w 8855"/>
                <a:gd name="connsiteY5" fmla="*/ 0 h 5903"/>
                <a:gd name="connsiteX6" fmla="*/ 0 w 8855"/>
                <a:gd name="connsiteY6" fmla="*/ 0 h 5903"/>
                <a:gd name="connsiteX7" fmla="*/ 0 w 8855"/>
                <a:gd name="connsiteY7" fmla="*/ 0 h 5903"/>
                <a:gd name="connsiteX8" fmla="*/ 0 w 8855"/>
                <a:gd name="connsiteY8" fmla="*/ 0 h 5903"/>
                <a:gd name="connsiteX9" fmla="*/ 0 w 8855"/>
                <a:gd name="connsiteY9" fmla="*/ 0 h 5903"/>
                <a:gd name="connsiteX10" fmla="*/ 0 w 8855"/>
                <a:gd name="connsiteY10" fmla="*/ 5166 h 5903"/>
                <a:gd name="connsiteX11" fmla="*/ 0 w 8855"/>
                <a:gd name="connsiteY11" fmla="*/ 5166 h 5903"/>
                <a:gd name="connsiteX12" fmla="*/ 0 w 8855"/>
                <a:gd name="connsiteY12" fmla="*/ 5166 h 5903"/>
                <a:gd name="connsiteX13" fmla="*/ 0 w 8855"/>
                <a:gd name="connsiteY13" fmla="*/ 5166 h 5903"/>
                <a:gd name="connsiteX14" fmla="*/ 0 w 8855"/>
                <a:gd name="connsiteY14" fmla="*/ 5166 h 5903"/>
                <a:gd name="connsiteX15" fmla="*/ 0 w 8855"/>
                <a:gd name="connsiteY15" fmla="*/ 5166 h 5903"/>
                <a:gd name="connsiteX16" fmla="*/ 0 w 8855"/>
                <a:gd name="connsiteY16" fmla="*/ 5166 h 5903"/>
                <a:gd name="connsiteX17" fmla="*/ 0 w 8855"/>
                <a:gd name="connsiteY17" fmla="*/ 5166 h 5903"/>
                <a:gd name="connsiteX18" fmla="*/ 0 w 8855"/>
                <a:gd name="connsiteY18" fmla="*/ 5166 h 5903"/>
                <a:gd name="connsiteX19" fmla="*/ 0 w 8855"/>
                <a:gd name="connsiteY19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55" h="5903">
                  <a:moveTo>
                    <a:pt x="8856" y="5904"/>
                  </a:moveTo>
                  <a:lnTo>
                    <a:pt x="8856" y="0"/>
                  </a:lnTo>
                  <a:lnTo>
                    <a:pt x="8856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AC850402-77F9-4512-AC23-386DE9CDC448}"/>
                </a:ext>
              </a:extLst>
            </p:cNvPr>
            <p:cNvSpPr/>
            <p:nvPr/>
          </p:nvSpPr>
          <p:spPr>
            <a:xfrm>
              <a:off x="1113260" y="1814175"/>
              <a:ext cx="33209" cy="16235"/>
            </a:xfrm>
            <a:custGeom>
              <a:avLst/>
              <a:gdLst>
                <a:gd name="connsiteX0" fmla="*/ 33210 w 33209"/>
                <a:gd name="connsiteY0" fmla="*/ 16236 h 16235"/>
                <a:gd name="connsiteX1" fmla="*/ 33210 w 33209"/>
                <a:gd name="connsiteY1" fmla="*/ 16236 h 16235"/>
                <a:gd name="connsiteX2" fmla="*/ 33210 w 33209"/>
                <a:gd name="connsiteY2" fmla="*/ 16236 h 16235"/>
                <a:gd name="connsiteX3" fmla="*/ 33210 w 33209"/>
                <a:gd name="connsiteY3" fmla="*/ 16236 h 16235"/>
                <a:gd name="connsiteX4" fmla="*/ 23616 w 33209"/>
                <a:gd name="connsiteY4" fmla="*/ 16236 h 16235"/>
                <a:gd name="connsiteX5" fmla="*/ 23616 w 33209"/>
                <a:gd name="connsiteY5" fmla="*/ 16236 h 16235"/>
                <a:gd name="connsiteX6" fmla="*/ 23616 w 33209"/>
                <a:gd name="connsiteY6" fmla="*/ 16236 h 16235"/>
                <a:gd name="connsiteX7" fmla="*/ 23616 w 33209"/>
                <a:gd name="connsiteY7" fmla="*/ 11808 h 16235"/>
                <a:gd name="connsiteX8" fmla="*/ 23616 w 33209"/>
                <a:gd name="connsiteY8" fmla="*/ 0 h 16235"/>
                <a:gd name="connsiteX9" fmla="*/ 23616 w 33209"/>
                <a:gd name="connsiteY9" fmla="*/ 0 h 16235"/>
                <a:gd name="connsiteX10" fmla="*/ 23616 w 33209"/>
                <a:gd name="connsiteY10" fmla="*/ 0 h 16235"/>
                <a:gd name="connsiteX11" fmla="*/ 23616 w 33209"/>
                <a:gd name="connsiteY11" fmla="*/ 0 h 16235"/>
                <a:gd name="connsiteX12" fmla="*/ 23616 w 33209"/>
                <a:gd name="connsiteY12" fmla="*/ 0 h 16235"/>
                <a:gd name="connsiteX13" fmla="*/ 23616 w 33209"/>
                <a:gd name="connsiteY13" fmla="*/ 7380 h 16235"/>
                <a:gd name="connsiteX14" fmla="*/ 23616 w 33209"/>
                <a:gd name="connsiteY14" fmla="*/ 7380 h 16235"/>
                <a:gd name="connsiteX15" fmla="*/ 23616 w 33209"/>
                <a:gd name="connsiteY15" fmla="*/ 7380 h 16235"/>
                <a:gd name="connsiteX16" fmla="*/ 23616 w 33209"/>
                <a:gd name="connsiteY16" fmla="*/ 7380 h 16235"/>
                <a:gd name="connsiteX17" fmla="*/ 0 w 33209"/>
                <a:gd name="connsiteY17" fmla="*/ 7380 h 16235"/>
                <a:gd name="connsiteX18" fmla="*/ 0 w 33209"/>
                <a:gd name="connsiteY18" fmla="*/ 7380 h 16235"/>
                <a:gd name="connsiteX19" fmla="*/ 0 w 33209"/>
                <a:gd name="connsiteY19" fmla="*/ 7380 h 16235"/>
                <a:gd name="connsiteX20" fmla="*/ 5166 w 33209"/>
                <a:gd name="connsiteY20" fmla="*/ 7380 h 16235"/>
                <a:gd name="connsiteX21" fmla="*/ 5166 w 33209"/>
                <a:gd name="connsiteY21" fmla="*/ 7380 h 16235"/>
                <a:gd name="connsiteX22" fmla="*/ 5166 w 33209"/>
                <a:gd name="connsiteY22" fmla="*/ 7380 h 16235"/>
                <a:gd name="connsiteX23" fmla="*/ 5166 w 33209"/>
                <a:gd name="connsiteY23" fmla="*/ 7380 h 16235"/>
                <a:gd name="connsiteX24" fmla="*/ 5166 w 33209"/>
                <a:gd name="connsiteY24" fmla="*/ 7380 h 16235"/>
                <a:gd name="connsiteX25" fmla="*/ 5166 w 33209"/>
                <a:gd name="connsiteY25" fmla="*/ 7380 h 16235"/>
                <a:gd name="connsiteX26" fmla="*/ 5166 w 33209"/>
                <a:gd name="connsiteY26" fmla="*/ 7380 h 16235"/>
                <a:gd name="connsiteX27" fmla="*/ 5166 w 33209"/>
                <a:gd name="connsiteY27" fmla="*/ 7380 h 16235"/>
                <a:gd name="connsiteX28" fmla="*/ 5166 w 33209"/>
                <a:gd name="connsiteY28" fmla="*/ 7380 h 16235"/>
                <a:gd name="connsiteX29" fmla="*/ 5166 w 33209"/>
                <a:gd name="connsiteY29" fmla="*/ 7380 h 16235"/>
                <a:gd name="connsiteX30" fmla="*/ 5166 w 33209"/>
                <a:gd name="connsiteY30" fmla="*/ 7380 h 16235"/>
                <a:gd name="connsiteX31" fmla="*/ 5166 w 33209"/>
                <a:gd name="connsiteY31" fmla="*/ 7380 h 16235"/>
                <a:gd name="connsiteX32" fmla="*/ 5166 w 33209"/>
                <a:gd name="connsiteY32" fmla="*/ 7380 h 16235"/>
                <a:gd name="connsiteX33" fmla="*/ 5166 w 33209"/>
                <a:gd name="connsiteY33" fmla="*/ 7380 h 16235"/>
                <a:gd name="connsiteX34" fmla="*/ 5166 w 33209"/>
                <a:gd name="connsiteY34" fmla="*/ 7380 h 16235"/>
                <a:gd name="connsiteX35" fmla="*/ 5166 w 33209"/>
                <a:gd name="connsiteY35" fmla="*/ 7380 h 16235"/>
                <a:gd name="connsiteX36" fmla="*/ 5166 w 33209"/>
                <a:gd name="connsiteY36" fmla="*/ 7380 h 16235"/>
                <a:gd name="connsiteX37" fmla="*/ 5166 w 33209"/>
                <a:gd name="connsiteY37" fmla="*/ 7380 h 16235"/>
                <a:gd name="connsiteX38" fmla="*/ 5166 w 33209"/>
                <a:gd name="connsiteY38" fmla="*/ 7380 h 16235"/>
                <a:gd name="connsiteX39" fmla="*/ 5166 w 33209"/>
                <a:gd name="connsiteY39" fmla="*/ 7380 h 16235"/>
                <a:gd name="connsiteX40" fmla="*/ 5166 w 33209"/>
                <a:gd name="connsiteY40" fmla="*/ 14022 h 16235"/>
                <a:gd name="connsiteX41" fmla="*/ 5166 w 33209"/>
                <a:gd name="connsiteY41" fmla="*/ 7380 h 16235"/>
                <a:gd name="connsiteX42" fmla="*/ 5166 w 33209"/>
                <a:gd name="connsiteY42" fmla="*/ 7380 h 16235"/>
                <a:gd name="connsiteX43" fmla="*/ 15498 w 33209"/>
                <a:gd name="connsiteY43" fmla="*/ 7380 h 16235"/>
                <a:gd name="connsiteX44" fmla="*/ 15498 w 33209"/>
                <a:gd name="connsiteY44" fmla="*/ 7380 h 16235"/>
                <a:gd name="connsiteX45" fmla="*/ 15498 w 33209"/>
                <a:gd name="connsiteY45" fmla="*/ 7380 h 16235"/>
                <a:gd name="connsiteX46" fmla="*/ 15498 w 33209"/>
                <a:gd name="connsiteY46" fmla="*/ 7380 h 16235"/>
                <a:gd name="connsiteX47" fmla="*/ 20664 w 33209"/>
                <a:gd name="connsiteY47" fmla="*/ 7380 h 16235"/>
                <a:gd name="connsiteX48" fmla="*/ 20664 w 33209"/>
                <a:gd name="connsiteY48" fmla="*/ 738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3209" h="16235">
                  <a:moveTo>
                    <a:pt x="33210" y="16236"/>
                  </a:moveTo>
                  <a:cubicBezTo>
                    <a:pt x="33210" y="16236"/>
                    <a:pt x="33210" y="16236"/>
                    <a:pt x="33210" y="16236"/>
                  </a:cubicBezTo>
                  <a:cubicBezTo>
                    <a:pt x="33210" y="16236"/>
                    <a:pt x="33210" y="16236"/>
                    <a:pt x="33210" y="16236"/>
                  </a:cubicBezTo>
                  <a:lnTo>
                    <a:pt x="33210" y="16236"/>
                  </a:lnTo>
                  <a:lnTo>
                    <a:pt x="23616" y="16236"/>
                  </a:lnTo>
                  <a:lnTo>
                    <a:pt x="23616" y="16236"/>
                  </a:lnTo>
                  <a:lnTo>
                    <a:pt x="23616" y="16236"/>
                  </a:lnTo>
                  <a:lnTo>
                    <a:pt x="23616" y="11808"/>
                  </a:lnTo>
                  <a:lnTo>
                    <a:pt x="23616" y="0"/>
                  </a:lnTo>
                  <a:cubicBezTo>
                    <a:pt x="23616" y="0"/>
                    <a:pt x="23616" y="0"/>
                    <a:pt x="23616" y="0"/>
                  </a:cubicBezTo>
                  <a:lnTo>
                    <a:pt x="23616" y="0"/>
                  </a:lnTo>
                  <a:lnTo>
                    <a:pt x="23616" y="0"/>
                  </a:lnTo>
                  <a:lnTo>
                    <a:pt x="23616" y="0"/>
                  </a:lnTo>
                  <a:lnTo>
                    <a:pt x="23616" y="7380"/>
                  </a:lnTo>
                  <a:lnTo>
                    <a:pt x="23616" y="7380"/>
                  </a:lnTo>
                  <a:lnTo>
                    <a:pt x="23616" y="7380"/>
                  </a:lnTo>
                  <a:cubicBezTo>
                    <a:pt x="23616" y="7380"/>
                    <a:pt x="23616" y="7380"/>
                    <a:pt x="23616" y="7380"/>
                  </a:cubicBez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5166" y="7380"/>
                  </a:lnTo>
                  <a:cubicBezTo>
                    <a:pt x="5166" y="7380"/>
                    <a:pt x="5166" y="7380"/>
                    <a:pt x="5166" y="7380"/>
                  </a:cubicBezTo>
                  <a:lnTo>
                    <a:pt x="5166" y="7380"/>
                  </a:lnTo>
                  <a:lnTo>
                    <a:pt x="5166" y="7380"/>
                  </a:lnTo>
                  <a:lnTo>
                    <a:pt x="5166" y="7380"/>
                  </a:lnTo>
                  <a:lnTo>
                    <a:pt x="5166" y="7380"/>
                  </a:lnTo>
                  <a:lnTo>
                    <a:pt x="5166" y="7380"/>
                  </a:lnTo>
                  <a:cubicBezTo>
                    <a:pt x="5166" y="7380"/>
                    <a:pt x="5166" y="7380"/>
                    <a:pt x="5166" y="7380"/>
                  </a:cubicBezTo>
                  <a:cubicBezTo>
                    <a:pt x="5166" y="7380"/>
                    <a:pt x="5166" y="7380"/>
                    <a:pt x="5166" y="7380"/>
                  </a:cubicBezTo>
                  <a:cubicBezTo>
                    <a:pt x="5166" y="7380"/>
                    <a:pt x="5166" y="7380"/>
                    <a:pt x="5166" y="7380"/>
                  </a:cubicBezTo>
                  <a:lnTo>
                    <a:pt x="5166" y="7380"/>
                  </a:lnTo>
                  <a:lnTo>
                    <a:pt x="5166" y="7380"/>
                  </a:lnTo>
                  <a:cubicBezTo>
                    <a:pt x="5166" y="7380"/>
                    <a:pt x="5166" y="7380"/>
                    <a:pt x="5166" y="7380"/>
                  </a:cubicBezTo>
                  <a:cubicBezTo>
                    <a:pt x="5166" y="7380"/>
                    <a:pt x="5166" y="7380"/>
                    <a:pt x="5166" y="7380"/>
                  </a:cubicBezTo>
                  <a:lnTo>
                    <a:pt x="5166" y="7380"/>
                  </a:lnTo>
                  <a:lnTo>
                    <a:pt x="5166" y="7380"/>
                  </a:lnTo>
                  <a:lnTo>
                    <a:pt x="5166" y="7380"/>
                  </a:lnTo>
                  <a:lnTo>
                    <a:pt x="5166" y="7380"/>
                  </a:lnTo>
                  <a:lnTo>
                    <a:pt x="5166" y="7380"/>
                  </a:lnTo>
                  <a:lnTo>
                    <a:pt x="5166" y="7380"/>
                  </a:lnTo>
                  <a:lnTo>
                    <a:pt x="5166" y="14022"/>
                  </a:lnTo>
                  <a:lnTo>
                    <a:pt x="5166" y="7380"/>
                  </a:lnTo>
                  <a:cubicBezTo>
                    <a:pt x="5166" y="7380"/>
                    <a:pt x="5166" y="7380"/>
                    <a:pt x="5166" y="7380"/>
                  </a:cubicBezTo>
                  <a:lnTo>
                    <a:pt x="15498" y="7380"/>
                  </a:lnTo>
                  <a:lnTo>
                    <a:pt x="15498" y="7380"/>
                  </a:lnTo>
                  <a:cubicBezTo>
                    <a:pt x="15498" y="7380"/>
                    <a:pt x="15498" y="7380"/>
                    <a:pt x="15498" y="7380"/>
                  </a:cubicBezTo>
                  <a:lnTo>
                    <a:pt x="15498" y="7380"/>
                  </a:lnTo>
                  <a:lnTo>
                    <a:pt x="20664" y="7380"/>
                  </a:lnTo>
                  <a:cubicBezTo>
                    <a:pt x="20664" y="7380"/>
                    <a:pt x="20664" y="7380"/>
                    <a:pt x="20664" y="738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36D3145-4440-4F0B-92C3-234A17953C28}"/>
                </a:ext>
              </a:extLst>
            </p:cNvPr>
            <p:cNvSpPr/>
            <p:nvPr/>
          </p:nvSpPr>
          <p:spPr>
            <a:xfrm>
              <a:off x="931711" y="1578014"/>
              <a:ext cx="69372" cy="106272"/>
            </a:xfrm>
            <a:custGeom>
              <a:avLst/>
              <a:gdLst>
                <a:gd name="connsiteX0" fmla="*/ 47970 w 69372"/>
                <a:gd name="connsiteY0" fmla="*/ 106272 h 106272"/>
                <a:gd name="connsiteX1" fmla="*/ 0 w 69372"/>
                <a:gd name="connsiteY1" fmla="*/ 0 h 106272"/>
                <a:gd name="connsiteX2" fmla="*/ 69372 w 69372"/>
                <a:gd name="connsiteY2" fmla="*/ 95940 h 106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372" h="106272">
                  <a:moveTo>
                    <a:pt x="47970" y="106272"/>
                  </a:moveTo>
                  <a:cubicBezTo>
                    <a:pt x="25074" y="74390"/>
                    <a:pt x="8765" y="38261"/>
                    <a:pt x="0" y="0"/>
                  </a:cubicBezTo>
                  <a:cubicBezTo>
                    <a:pt x="29032" y="27262"/>
                    <a:pt x="52580" y="59827"/>
                    <a:pt x="69372" y="9594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F45AA49F-BE0A-4688-A156-2F914465968C}"/>
                </a:ext>
              </a:extLst>
            </p:cNvPr>
            <p:cNvSpPr/>
            <p:nvPr/>
          </p:nvSpPr>
          <p:spPr>
            <a:xfrm>
              <a:off x="930973" y="1578014"/>
              <a:ext cx="70848" cy="107010"/>
            </a:xfrm>
            <a:custGeom>
              <a:avLst/>
              <a:gdLst>
                <a:gd name="connsiteX0" fmla="*/ 48708 w 70848"/>
                <a:gd name="connsiteY0" fmla="*/ 107010 h 107010"/>
                <a:gd name="connsiteX1" fmla="*/ 48708 w 70848"/>
                <a:gd name="connsiteY1" fmla="*/ 107010 h 107010"/>
                <a:gd name="connsiteX2" fmla="*/ 0 w 70848"/>
                <a:gd name="connsiteY2" fmla="*/ 738 h 107010"/>
                <a:gd name="connsiteX3" fmla="*/ 0 w 70848"/>
                <a:gd name="connsiteY3" fmla="*/ 738 h 107010"/>
                <a:gd name="connsiteX4" fmla="*/ 70848 w 70848"/>
                <a:gd name="connsiteY4" fmla="*/ 95940 h 107010"/>
                <a:gd name="connsiteX5" fmla="*/ 48708 w 70848"/>
                <a:gd name="connsiteY5" fmla="*/ 106272 h 107010"/>
                <a:gd name="connsiteX6" fmla="*/ 1476 w 70848"/>
                <a:gd name="connsiteY6" fmla="*/ 0 h 107010"/>
                <a:gd name="connsiteX7" fmla="*/ 49446 w 70848"/>
                <a:gd name="connsiteY7" fmla="*/ 106272 h 107010"/>
                <a:gd name="connsiteX8" fmla="*/ 70110 w 70848"/>
                <a:gd name="connsiteY8" fmla="*/ 95940 h 107010"/>
                <a:gd name="connsiteX9" fmla="*/ 1476 w 70848"/>
                <a:gd name="connsiteY9" fmla="*/ 0 h 10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48" h="107010">
                  <a:moveTo>
                    <a:pt x="48708" y="107010"/>
                  </a:moveTo>
                  <a:lnTo>
                    <a:pt x="48708" y="107010"/>
                  </a:lnTo>
                  <a:cubicBezTo>
                    <a:pt x="26662" y="74548"/>
                    <a:pt x="10200" y="38629"/>
                    <a:pt x="0" y="738"/>
                  </a:cubicBezTo>
                  <a:lnTo>
                    <a:pt x="0" y="738"/>
                  </a:lnTo>
                  <a:cubicBezTo>
                    <a:pt x="28844" y="28225"/>
                    <a:pt x="52802" y="60418"/>
                    <a:pt x="70848" y="95940"/>
                  </a:cubicBezTo>
                  <a:lnTo>
                    <a:pt x="48708" y="106272"/>
                  </a:lnTo>
                  <a:close/>
                  <a:moveTo>
                    <a:pt x="1476" y="0"/>
                  </a:moveTo>
                  <a:cubicBezTo>
                    <a:pt x="10443" y="38193"/>
                    <a:pt x="26734" y="74283"/>
                    <a:pt x="49446" y="106272"/>
                  </a:cubicBezTo>
                  <a:lnTo>
                    <a:pt x="70110" y="95940"/>
                  </a:lnTo>
                  <a:cubicBezTo>
                    <a:pt x="52428" y="60545"/>
                    <a:pt x="29264" y="28166"/>
                    <a:pt x="1476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4589A478-2D4F-4181-B669-BE59CE945FE5}"/>
                </a:ext>
              </a:extLst>
            </p:cNvPr>
            <p:cNvSpPr/>
            <p:nvPr/>
          </p:nvSpPr>
          <p:spPr>
            <a:xfrm>
              <a:off x="933926" y="1581705"/>
              <a:ext cx="64943" cy="101844"/>
            </a:xfrm>
            <a:custGeom>
              <a:avLst/>
              <a:gdLst>
                <a:gd name="connsiteX0" fmla="*/ 47970 w 64943"/>
                <a:gd name="connsiteY0" fmla="*/ 101844 h 101844"/>
                <a:gd name="connsiteX1" fmla="*/ 0 w 64943"/>
                <a:gd name="connsiteY1" fmla="*/ 0 h 101844"/>
                <a:gd name="connsiteX2" fmla="*/ 64944 w 64943"/>
                <a:gd name="connsiteY2" fmla="*/ 92250 h 101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943" h="101844">
                  <a:moveTo>
                    <a:pt x="47970" y="101844"/>
                  </a:moveTo>
                  <a:cubicBezTo>
                    <a:pt x="26262" y="70895"/>
                    <a:pt x="10037" y="36445"/>
                    <a:pt x="0" y="0"/>
                  </a:cubicBezTo>
                  <a:cubicBezTo>
                    <a:pt x="26389" y="27124"/>
                    <a:pt x="48309" y="58260"/>
                    <a:pt x="64944" y="922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0518E891-4D80-47CB-B64E-245BB3E2BF96}"/>
                </a:ext>
              </a:extLst>
            </p:cNvPr>
            <p:cNvSpPr/>
            <p:nvPr/>
          </p:nvSpPr>
          <p:spPr>
            <a:xfrm>
              <a:off x="932449" y="1581705"/>
              <a:ext cx="67158" cy="102582"/>
            </a:xfrm>
            <a:custGeom>
              <a:avLst/>
              <a:gdLst>
                <a:gd name="connsiteX0" fmla="*/ 49446 w 67158"/>
                <a:gd name="connsiteY0" fmla="*/ 102582 h 102582"/>
                <a:gd name="connsiteX1" fmla="*/ 0 w 67158"/>
                <a:gd name="connsiteY1" fmla="*/ 0 h 102582"/>
                <a:gd name="connsiteX2" fmla="*/ 0 w 67158"/>
                <a:gd name="connsiteY2" fmla="*/ 0 h 102582"/>
                <a:gd name="connsiteX3" fmla="*/ 48708 w 67158"/>
                <a:gd name="connsiteY3" fmla="*/ 101844 h 102582"/>
                <a:gd name="connsiteX4" fmla="*/ 67158 w 67158"/>
                <a:gd name="connsiteY4" fmla="*/ 92250 h 102582"/>
                <a:gd name="connsiteX5" fmla="*/ 5904 w 67158"/>
                <a:gd name="connsiteY5" fmla="*/ 2952 h 102582"/>
                <a:gd name="connsiteX6" fmla="*/ 67158 w 67158"/>
                <a:gd name="connsiteY6" fmla="*/ 92250 h 10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158" h="102582">
                  <a:moveTo>
                    <a:pt x="49446" y="102582"/>
                  </a:moveTo>
                  <a:cubicBezTo>
                    <a:pt x="28522" y="70713"/>
                    <a:pt x="11897" y="36221"/>
                    <a:pt x="0" y="0"/>
                  </a:cubicBezTo>
                  <a:lnTo>
                    <a:pt x="0" y="0"/>
                  </a:lnTo>
                  <a:cubicBezTo>
                    <a:pt x="10916" y="36245"/>
                    <a:pt x="27344" y="70596"/>
                    <a:pt x="48708" y="101844"/>
                  </a:cubicBezTo>
                  <a:close/>
                  <a:moveTo>
                    <a:pt x="67158" y="92250"/>
                  </a:moveTo>
                  <a:cubicBezTo>
                    <a:pt x="49303" y="60805"/>
                    <a:pt x="28812" y="30932"/>
                    <a:pt x="5904" y="2952"/>
                  </a:cubicBezTo>
                  <a:cubicBezTo>
                    <a:pt x="29188" y="30647"/>
                    <a:pt x="49704" y="60556"/>
                    <a:pt x="67158" y="9225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9635795-7712-4321-810E-99E4D73FFDBC}"/>
                </a:ext>
              </a:extLst>
            </p:cNvPr>
            <p:cNvSpPr/>
            <p:nvPr/>
          </p:nvSpPr>
          <p:spPr>
            <a:xfrm>
              <a:off x="970087" y="1655505"/>
              <a:ext cx="28782" cy="25829"/>
            </a:xfrm>
            <a:custGeom>
              <a:avLst/>
              <a:gdLst>
                <a:gd name="connsiteX0" fmla="*/ 17712 w 28782"/>
                <a:gd name="connsiteY0" fmla="*/ 0 h 25829"/>
                <a:gd name="connsiteX1" fmla="*/ 28782 w 28782"/>
                <a:gd name="connsiteY1" fmla="*/ 18450 h 25829"/>
                <a:gd name="connsiteX2" fmla="*/ 11808 w 28782"/>
                <a:gd name="connsiteY2" fmla="*/ 25830 h 25829"/>
                <a:gd name="connsiteX3" fmla="*/ 0 w 28782"/>
                <a:gd name="connsiteY3" fmla="*/ 5904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82" h="25829">
                  <a:moveTo>
                    <a:pt x="17712" y="0"/>
                  </a:moveTo>
                  <a:lnTo>
                    <a:pt x="28782" y="18450"/>
                  </a:lnTo>
                  <a:lnTo>
                    <a:pt x="11808" y="2583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D64CEC3-9DAB-4ED9-8287-5DC5801BB5DD}"/>
                </a:ext>
              </a:extLst>
            </p:cNvPr>
            <p:cNvSpPr/>
            <p:nvPr/>
          </p:nvSpPr>
          <p:spPr>
            <a:xfrm>
              <a:off x="970087" y="1652553"/>
              <a:ext cx="28782" cy="31734"/>
            </a:xfrm>
            <a:custGeom>
              <a:avLst/>
              <a:gdLst>
                <a:gd name="connsiteX0" fmla="*/ 11808 w 28782"/>
                <a:gd name="connsiteY0" fmla="*/ 31734 h 31734"/>
                <a:gd name="connsiteX1" fmla="*/ 7380 w 28782"/>
                <a:gd name="connsiteY1" fmla="*/ 21402 h 31734"/>
                <a:gd name="connsiteX2" fmla="*/ 0 w 28782"/>
                <a:gd name="connsiteY2" fmla="*/ 8856 h 31734"/>
                <a:gd name="connsiteX3" fmla="*/ 16974 w 28782"/>
                <a:gd name="connsiteY3" fmla="*/ 0 h 31734"/>
                <a:gd name="connsiteX4" fmla="*/ 25830 w 28782"/>
                <a:gd name="connsiteY4" fmla="*/ 14760 h 31734"/>
                <a:gd name="connsiteX5" fmla="*/ 25830 w 28782"/>
                <a:gd name="connsiteY5" fmla="*/ 20664 h 31734"/>
                <a:gd name="connsiteX6" fmla="*/ 8118 w 28782"/>
                <a:gd name="connsiteY6" fmla="*/ 29520 h 31734"/>
                <a:gd name="connsiteX7" fmla="*/ 16974 w 28782"/>
                <a:gd name="connsiteY7" fmla="*/ 2952 h 31734"/>
                <a:gd name="connsiteX8" fmla="*/ 0 w 28782"/>
                <a:gd name="connsiteY8" fmla="*/ 11070 h 31734"/>
                <a:gd name="connsiteX9" fmla="*/ 8118 w 28782"/>
                <a:gd name="connsiteY9" fmla="*/ 23616 h 31734"/>
                <a:gd name="connsiteX10" fmla="*/ 12546 w 28782"/>
                <a:gd name="connsiteY10" fmla="*/ 30996 h 31734"/>
                <a:gd name="connsiteX11" fmla="*/ 28782 w 28782"/>
                <a:gd name="connsiteY11" fmla="*/ 21402 h 31734"/>
                <a:gd name="connsiteX12" fmla="*/ 25092 w 28782"/>
                <a:gd name="connsiteY12" fmla="*/ 15498 h 31734"/>
                <a:gd name="connsiteX13" fmla="*/ 16974 w 28782"/>
                <a:gd name="connsiteY13" fmla="*/ 1476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82" h="31734">
                  <a:moveTo>
                    <a:pt x="11808" y="31734"/>
                  </a:moveTo>
                  <a:lnTo>
                    <a:pt x="7380" y="21402"/>
                  </a:lnTo>
                  <a:lnTo>
                    <a:pt x="0" y="8856"/>
                  </a:lnTo>
                  <a:lnTo>
                    <a:pt x="16974" y="0"/>
                  </a:lnTo>
                  <a:cubicBezTo>
                    <a:pt x="16974" y="5166"/>
                    <a:pt x="22878" y="10332"/>
                    <a:pt x="25830" y="14760"/>
                  </a:cubicBezTo>
                  <a:lnTo>
                    <a:pt x="25830" y="20664"/>
                  </a:lnTo>
                  <a:lnTo>
                    <a:pt x="8118" y="29520"/>
                  </a:lnTo>
                  <a:close/>
                  <a:moveTo>
                    <a:pt x="16974" y="2952"/>
                  </a:moveTo>
                  <a:lnTo>
                    <a:pt x="0" y="11070"/>
                  </a:lnTo>
                  <a:cubicBezTo>
                    <a:pt x="0" y="11070"/>
                    <a:pt x="5166" y="19188"/>
                    <a:pt x="8118" y="23616"/>
                  </a:cubicBezTo>
                  <a:lnTo>
                    <a:pt x="12546" y="30996"/>
                  </a:lnTo>
                  <a:lnTo>
                    <a:pt x="28782" y="21402"/>
                  </a:lnTo>
                  <a:lnTo>
                    <a:pt x="25092" y="15498"/>
                  </a:lnTo>
                  <a:lnTo>
                    <a:pt x="16974" y="147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82AF3D5D-192E-4B7C-B697-827B9423E2C0}"/>
                </a:ext>
              </a:extLst>
            </p:cNvPr>
            <p:cNvSpPr/>
            <p:nvPr/>
          </p:nvSpPr>
          <p:spPr>
            <a:xfrm>
              <a:off x="973039" y="1657718"/>
              <a:ext cx="23616" cy="23615"/>
            </a:xfrm>
            <a:custGeom>
              <a:avLst/>
              <a:gdLst>
                <a:gd name="connsiteX0" fmla="*/ 12546 w 23616"/>
                <a:gd name="connsiteY0" fmla="*/ 0 h 23615"/>
                <a:gd name="connsiteX1" fmla="*/ 23616 w 23616"/>
                <a:gd name="connsiteY1" fmla="*/ 17712 h 23615"/>
                <a:gd name="connsiteX2" fmla="*/ 10332 w 23616"/>
                <a:gd name="connsiteY2" fmla="*/ 23616 h 23615"/>
                <a:gd name="connsiteX3" fmla="*/ 0 w 23616"/>
                <a:gd name="connsiteY3" fmla="*/ 5904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6" h="23615">
                  <a:moveTo>
                    <a:pt x="12546" y="0"/>
                  </a:moveTo>
                  <a:cubicBezTo>
                    <a:pt x="16974" y="6642"/>
                    <a:pt x="19926" y="11070"/>
                    <a:pt x="23616" y="17712"/>
                  </a:cubicBezTo>
                  <a:lnTo>
                    <a:pt x="10332" y="23616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B2B487EF-D979-4020-B036-937654300D7C}"/>
                </a:ext>
              </a:extLst>
            </p:cNvPr>
            <p:cNvSpPr/>
            <p:nvPr/>
          </p:nvSpPr>
          <p:spPr>
            <a:xfrm>
              <a:off x="970825" y="1655505"/>
              <a:ext cx="25830" cy="26567"/>
            </a:xfrm>
            <a:custGeom>
              <a:avLst/>
              <a:gdLst>
                <a:gd name="connsiteX0" fmla="*/ 12546 w 25830"/>
                <a:gd name="connsiteY0" fmla="*/ 26568 h 26567"/>
                <a:gd name="connsiteX1" fmla="*/ 8856 w 25830"/>
                <a:gd name="connsiteY1" fmla="*/ 18450 h 26567"/>
                <a:gd name="connsiteX2" fmla="*/ 2214 w 25830"/>
                <a:gd name="connsiteY2" fmla="*/ 6642 h 26567"/>
                <a:gd name="connsiteX3" fmla="*/ 14760 w 25830"/>
                <a:gd name="connsiteY3" fmla="*/ 0 h 26567"/>
                <a:gd name="connsiteX4" fmla="*/ 22140 w 25830"/>
                <a:gd name="connsiteY4" fmla="*/ 11808 h 26567"/>
                <a:gd name="connsiteX5" fmla="*/ 22140 w 25830"/>
                <a:gd name="connsiteY5" fmla="*/ 18450 h 26567"/>
                <a:gd name="connsiteX6" fmla="*/ 8856 w 25830"/>
                <a:gd name="connsiteY6" fmla="*/ 25092 h 26567"/>
                <a:gd name="connsiteX7" fmla="*/ 12546 w 25830"/>
                <a:gd name="connsiteY7" fmla="*/ 2214 h 26567"/>
                <a:gd name="connsiteX8" fmla="*/ 0 w 25830"/>
                <a:gd name="connsiteY8" fmla="*/ 8118 h 26567"/>
                <a:gd name="connsiteX9" fmla="*/ 7380 w 25830"/>
                <a:gd name="connsiteY9" fmla="*/ 19926 h 26567"/>
                <a:gd name="connsiteX10" fmla="*/ 7380 w 25830"/>
                <a:gd name="connsiteY10" fmla="*/ 25830 h 26567"/>
                <a:gd name="connsiteX11" fmla="*/ 25830 w 25830"/>
                <a:gd name="connsiteY11" fmla="*/ 18450 h 26567"/>
                <a:gd name="connsiteX12" fmla="*/ 21402 w 25830"/>
                <a:gd name="connsiteY12" fmla="*/ 11808 h 26567"/>
                <a:gd name="connsiteX13" fmla="*/ 14760 w 25830"/>
                <a:gd name="connsiteY13" fmla="*/ 73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830" h="26567">
                  <a:moveTo>
                    <a:pt x="12546" y="26568"/>
                  </a:moveTo>
                  <a:lnTo>
                    <a:pt x="8856" y="18450"/>
                  </a:lnTo>
                  <a:lnTo>
                    <a:pt x="2214" y="6642"/>
                  </a:lnTo>
                  <a:lnTo>
                    <a:pt x="14760" y="0"/>
                  </a:lnTo>
                  <a:lnTo>
                    <a:pt x="22140" y="11808"/>
                  </a:lnTo>
                  <a:lnTo>
                    <a:pt x="22140" y="18450"/>
                  </a:lnTo>
                  <a:lnTo>
                    <a:pt x="8856" y="25092"/>
                  </a:lnTo>
                  <a:close/>
                  <a:moveTo>
                    <a:pt x="12546" y="2214"/>
                  </a:moveTo>
                  <a:lnTo>
                    <a:pt x="0" y="8118"/>
                  </a:lnTo>
                  <a:cubicBezTo>
                    <a:pt x="2886" y="11771"/>
                    <a:pt x="5361" y="15731"/>
                    <a:pt x="7380" y="19926"/>
                  </a:cubicBezTo>
                  <a:lnTo>
                    <a:pt x="7380" y="25830"/>
                  </a:lnTo>
                  <a:lnTo>
                    <a:pt x="25830" y="18450"/>
                  </a:lnTo>
                  <a:lnTo>
                    <a:pt x="21402" y="11808"/>
                  </a:lnTo>
                  <a:cubicBezTo>
                    <a:pt x="21402" y="8118"/>
                    <a:pt x="16974" y="5166"/>
                    <a:pt x="14760" y="738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81CB2141-92E1-46D8-8D95-B0202E9F5CFE}"/>
                </a:ext>
              </a:extLst>
            </p:cNvPr>
            <p:cNvSpPr/>
            <p:nvPr/>
          </p:nvSpPr>
          <p:spPr>
            <a:xfrm>
              <a:off x="976730" y="1660671"/>
              <a:ext cx="16235" cy="17711"/>
            </a:xfrm>
            <a:custGeom>
              <a:avLst/>
              <a:gdLst>
                <a:gd name="connsiteX0" fmla="*/ 0 w 16235"/>
                <a:gd name="connsiteY0" fmla="*/ 4428 h 17711"/>
                <a:gd name="connsiteX1" fmla="*/ 8856 w 16235"/>
                <a:gd name="connsiteY1" fmla="*/ 0 h 17711"/>
                <a:gd name="connsiteX2" fmla="*/ 16236 w 16235"/>
                <a:gd name="connsiteY2" fmla="*/ 13284 h 17711"/>
                <a:gd name="connsiteX3" fmla="*/ 7380 w 16235"/>
                <a:gd name="connsiteY3" fmla="*/ 17712 h 17711"/>
                <a:gd name="connsiteX4" fmla="*/ 0 w 16235"/>
                <a:gd name="connsiteY4" fmla="*/ 4428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5" h="17711">
                  <a:moveTo>
                    <a:pt x="0" y="4428"/>
                  </a:moveTo>
                  <a:lnTo>
                    <a:pt x="8856" y="0"/>
                  </a:lnTo>
                  <a:lnTo>
                    <a:pt x="16236" y="13284"/>
                  </a:lnTo>
                  <a:lnTo>
                    <a:pt x="7380" y="17712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9C3A1EC9-2F74-45F1-A50B-3899039DB255}"/>
                </a:ext>
              </a:extLst>
            </p:cNvPr>
            <p:cNvSpPr/>
            <p:nvPr/>
          </p:nvSpPr>
          <p:spPr>
            <a:xfrm>
              <a:off x="975992" y="1660671"/>
              <a:ext cx="16973" cy="17711"/>
            </a:xfrm>
            <a:custGeom>
              <a:avLst/>
              <a:gdLst>
                <a:gd name="connsiteX0" fmla="*/ 8118 w 16973"/>
                <a:gd name="connsiteY0" fmla="*/ 17712 h 17711"/>
                <a:gd name="connsiteX1" fmla="*/ 0 w 16973"/>
                <a:gd name="connsiteY1" fmla="*/ 4428 h 17711"/>
                <a:gd name="connsiteX2" fmla="*/ 8856 w 16973"/>
                <a:gd name="connsiteY2" fmla="*/ 0 h 17711"/>
                <a:gd name="connsiteX3" fmla="*/ 16974 w 16973"/>
                <a:gd name="connsiteY3" fmla="*/ 13284 h 17711"/>
                <a:gd name="connsiteX4" fmla="*/ 8118 w 16973"/>
                <a:gd name="connsiteY4" fmla="*/ 17712 h 17711"/>
                <a:gd name="connsiteX5" fmla="*/ 8118 w 16973"/>
                <a:gd name="connsiteY5" fmla="*/ 738 h 17711"/>
                <a:gd name="connsiteX6" fmla="*/ 0 w 16973"/>
                <a:gd name="connsiteY6" fmla="*/ 738 h 17711"/>
                <a:gd name="connsiteX7" fmla="*/ 8118 w 16973"/>
                <a:gd name="connsiteY7" fmla="*/ 13284 h 17711"/>
                <a:gd name="connsiteX8" fmla="*/ 16236 w 16973"/>
                <a:gd name="connsiteY8" fmla="*/ 13284 h 17711"/>
                <a:gd name="connsiteX9" fmla="*/ 8118 w 16973"/>
                <a:gd name="connsiteY9" fmla="*/ 738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73" h="17711">
                  <a:moveTo>
                    <a:pt x="8118" y="17712"/>
                  </a:moveTo>
                  <a:lnTo>
                    <a:pt x="0" y="4428"/>
                  </a:lnTo>
                  <a:lnTo>
                    <a:pt x="8856" y="0"/>
                  </a:lnTo>
                  <a:lnTo>
                    <a:pt x="16974" y="13284"/>
                  </a:lnTo>
                  <a:lnTo>
                    <a:pt x="8118" y="17712"/>
                  </a:lnTo>
                  <a:close/>
                  <a:moveTo>
                    <a:pt x="8118" y="738"/>
                  </a:moveTo>
                  <a:lnTo>
                    <a:pt x="0" y="738"/>
                  </a:lnTo>
                  <a:lnTo>
                    <a:pt x="8118" y="13284"/>
                  </a:lnTo>
                  <a:lnTo>
                    <a:pt x="16236" y="13284"/>
                  </a:lnTo>
                  <a:lnTo>
                    <a:pt x="8118" y="73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268A3BC7-7291-415C-B833-1BD78E200F02}"/>
                </a:ext>
              </a:extLst>
            </p:cNvPr>
            <p:cNvSpPr/>
            <p:nvPr/>
          </p:nvSpPr>
          <p:spPr>
            <a:xfrm>
              <a:off x="976730" y="1665098"/>
              <a:ext cx="16235" cy="8856"/>
            </a:xfrm>
            <a:custGeom>
              <a:avLst/>
              <a:gdLst>
                <a:gd name="connsiteX0" fmla="*/ 0 w 16235"/>
                <a:gd name="connsiteY0" fmla="*/ 0 h 8856"/>
                <a:gd name="connsiteX1" fmla="*/ 16236 w 16235"/>
                <a:gd name="connsiteY1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235" h="8856">
                  <a:moveTo>
                    <a:pt x="0" y="0"/>
                  </a:moveTo>
                  <a:lnTo>
                    <a:pt x="16236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730306C6-3367-45DD-95F5-4E70F68572D2}"/>
                </a:ext>
              </a:extLst>
            </p:cNvPr>
            <p:cNvSpPr/>
            <p:nvPr/>
          </p:nvSpPr>
          <p:spPr>
            <a:xfrm>
              <a:off x="976730" y="1665098"/>
              <a:ext cx="16235" cy="8856"/>
            </a:xfrm>
            <a:custGeom>
              <a:avLst/>
              <a:gdLst>
                <a:gd name="connsiteX0" fmla="*/ 16236 w 16235"/>
                <a:gd name="connsiteY0" fmla="*/ 8856 h 8856"/>
                <a:gd name="connsiteX1" fmla="*/ 0 w 16235"/>
                <a:gd name="connsiteY1" fmla="*/ 0 h 8856"/>
                <a:gd name="connsiteX2" fmla="*/ 0 w 16235"/>
                <a:gd name="connsiteY2" fmla="*/ 0 h 8856"/>
                <a:gd name="connsiteX3" fmla="*/ 16236 w 16235"/>
                <a:gd name="connsiteY3" fmla="*/ 8856 h 8856"/>
                <a:gd name="connsiteX4" fmla="*/ 16236 w 16235"/>
                <a:gd name="connsiteY4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5" h="8856">
                  <a:moveTo>
                    <a:pt x="16236" y="88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236" y="8856"/>
                  </a:lnTo>
                  <a:lnTo>
                    <a:pt x="16236" y="885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AD93E56D-6BC9-422C-A45D-0ADC43E76676}"/>
                </a:ext>
              </a:extLst>
            </p:cNvPr>
            <p:cNvSpPr/>
            <p:nvPr/>
          </p:nvSpPr>
          <p:spPr>
            <a:xfrm>
              <a:off x="984110" y="1660671"/>
              <a:ext cx="73800" cy="17711"/>
            </a:xfrm>
            <a:custGeom>
              <a:avLst/>
              <a:gdLst>
                <a:gd name="connsiteX0" fmla="*/ 0 w 73800"/>
                <a:gd name="connsiteY0" fmla="*/ 17712 h 17711"/>
                <a:gd name="connsiteX1" fmla="*/ 0 w 73800"/>
                <a:gd name="connsiteY1" fmla="*/ 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17711">
                  <a:moveTo>
                    <a:pt x="0" y="1771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685FF55-AED0-4C23-A994-7DB88693070E}"/>
                </a:ext>
              </a:extLst>
            </p:cNvPr>
            <p:cNvSpPr/>
            <p:nvPr/>
          </p:nvSpPr>
          <p:spPr>
            <a:xfrm>
              <a:off x="984110" y="1660671"/>
              <a:ext cx="73800" cy="17711"/>
            </a:xfrm>
            <a:custGeom>
              <a:avLst/>
              <a:gdLst>
                <a:gd name="connsiteX0" fmla="*/ 0 w 73800"/>
                <a:gd name="connsiteY0" fmla="*/ 17712 h 17711"/>
                <a:gd name="connsiteX1" fmla="*/ 0 w 73800"/>
                <a:gd name="connsiteY1" fmla="*/ 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17711">
                  <a:moveTo>
                    <a:pt x="0" y="17712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4281F06D-FB54-414B-9A78-D8CD01B7392B}"/>
                </a:ext>
              </a:extLst>
            </p:cNvPr>
            <p:cNvSpPr/>
            <p:nvPr/>
          </p:nvSpPr>
          <p:spPr>
            <a:xfrm>
              <a:off x="937616" y="1594251"/>
              <a:ext cx="9593" cy="5903"/>
            </a:xfrm>
            <a:custGeom>
              <a:avLst/>
              <a:gdLst>
                <a:gd name="connsiteX0" fmla="*/ 0 w 9593"/>
                <a:gd name="connsiteY0" fmla="*/ 5904 h 5903"/>
                <a:gd name="connsiteX1" fmla="*/ 9594 w 9593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93" h="5903">
                  <a:moveTo>
                    <a:pt x="0" y="5904"/>
                  </a:moveTo>
                  <a:lnTo>
                    <a:pt x="95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05F01AFC-C376-42D8-BA3D-26FD40FF7A04}"/>
                </a:ext>
              </a:extLst>
            </p:cNvPr>
            <p:cNvSpPr/>
            <p:nvPr/>
          </p:nvSpPr>
          <p:spPr>
            <a:xfrm>
              <a:off x="937616" y="1594251"/>
              <a:ext cx="9593" cy="5903"/>
            </a:xfrm>
            <a:custGeom>
              <a:avLst/>
              <a:gdLst>
                <a:gd name="connsiteX0" fmla="*/ 0 w 9593"/>
                <a:gd name="connsiteY0" fmla="*/ 5904 h 5903"/>
                <a:gd name="connsiteX1" fmla="*/ 9594 w 9593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93" h="5903">
                  <a:moveTo>
                    <a:pt x="0" y="5904"/>
                  </a:moveTo>
                  <a:lnTo>
                    <a:pt x="9594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56FF6664-4DE4-49EE-911A-0A2715A81608}"/>
                </a:ext>
              </a:extLst>
            </p:cNvPr>
            <p:cNvSpPr/>
            <p:nvPr/>
          </p:nvSpPr>
          <p:spPr>
            <a:xfrm>
              <a:off x="939091" y="15876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B1F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42A6FC2A-7808-4E4A-9017-979EB070D79A}"/>
                </a:ext>
              </a:extLst>
            </p:cNvPr>
            <p:cNvSpPr/>
            <p:nvPr/>
          </p:nvSpPr>
          <p:spPr>
            <a:xfrm>
              <a:off x="938353" y="1592036"/>
              <a:ext cx="494" cy="3690"/>
            </a:xfrm>
            <a:custGeom>
              <a:avLst/>
              <a:gdLst>
                <a:gd name="connsiteX0" fmla="*/ 0 w 494"/>
                <a:gd name="connsiteY0" fmla="*/ 0 h 3690"/>
                <a:gd name="connsiteX1" fmla="*/ 0 w 494"/>
                <a:gd name="connsiteY1" fmla="*/ 0 h 3690"/>
                <a:gd name="connsiteX2" fmla="*/ 0 w 494"/>
                <a:gd name="connsiteY2" fmla="*/ 0 h 3690"/>
                <a:gd name="connsiteX3" fmla="*/ 0 w 494"/>
                <a:gd name="connsiteY3" fmla="*/ 0 h 3690"/>
                <a:gd name="connsiteX4" fmla="*/ 0 w 494"/>
                <a:gd name="connsiteY4" fmla="*/ 3690 h 3690"/>
                <a:gd name="connsiteX5" fmla="*/ 0 w 494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4" h="369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59" y="1142"/>
                    <a:pt x="659" y="2548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43CFF4D-E1F1-4A48-BEFD-D22EC5B98810}"/>
                </a:ext>
              </a:extLst>
            </p:cNvPr>
            <p:cNvSpPr/>
            <p:nvPr/>
          </p:nvSpPr>
          <p:spPr>
            <a:xfrm>
              <a:off x="911047" y="1656242"/>
              <a:ext cx="143910" cy="107748"/>
            </a:xfrm>
            <a:custGeom>
              <a:avLst/>
              <a:gdLst>
                <a:gd name="connsiteX0" fmla="*/ 95202 w 143910"/>
                <a:gd name="connsiteY0" fmla="*/ 0 h 107748"/>
                <a:gd name="connsiteX1" fmla="*/ 95202 w 143910"/>
                <a:gd name="connsiteY1" fmla="*/ 67158 h 107748"/>
                <a:gd name="connsiteX2" fmla="*/ 0 w 143910"/>
                <a:gd name="connsiteY2" fmla="*/ 80442 h 107748"/>
                <a:gd name="connsiteX3" fmla="*/ 98892 w 143910"/>
                <a:gd name="connsiteY3" fmla="*/ 107748 h 107748"/>
                <a:gd name="connsiteX4" fmla="*/ 143910 w 143910"/>
                <a:gd name="connsiteY4" fmla="*/ 67158 h 107748"/>
                <a:gd name="connsiteX5" fmla="*/ 143910 w 143910"/>
                <a:gd name="connsiteY5" fmla="*/ 0 h 107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910" h="107748">
                  <a:moveTo>
                    <a:pt x="95202" y="0"/>
                  </a:moveTo>
                  <a:cubicBezTo>
                    <a:pt x="95202" y="47232"/>
                    <a:pt x="95202" y="64944"/>
                    <a:pt x="95202" y="67158"/>
                  </a:cubicBezTo>
                  <a:cubicBezTo>
                    <a:pt x="95202" y="69372"/>
                    <a:pt x="0" y="67158"/>
                    <a:pt x="0" y="80442"/>
                  </a:cubicBezTo>
                  <a:cubicBezTo>
                    <a:pt x="0" y="93726"/>
                    <a:pt x="73800" y="107748"/>
                    <a:pt x="98892" y="107748"/>
                  </a:cubicBezTo>
                  <a:cubicBezTo>
                    <a:pt x="123984" y="107748"/>
                    <a:pt x="143910" y="94464"/>
                    <a:pt x="143910" y="67158"/>
                  </a:cubicBezTo>
                  <a:lnTo>
                    <a:pt x="14391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7BC0D08-6DAE-45DF-83EE-53EE32C49E1B}"/>
                </a:ext>
              </a:extLst>
            </p:cNvPr>
            <p:cNvSpPr/>
            <p:nvPr/>
          </p:nvSpPr>
          <p:spPr>
            <a:xfrm>
              <a:off x="906620" y="1656242"/>
              <a:ext cx="143910" cy="108486"/>
            </a:xfrm>
            <a:custGeom>
              <a:avLst/>
              <a:gdLst>
                <a:gd name="connsiteX0" fmla="*/ 99630 w 143910"/>
                <a:gd name="connsiteY0" fmla="*/ 107748 h 108486"/>
                <a:gd name="connsiteX1" fmla="*/ 738 w 143910"/>
                <a:gd name="connsiteY1" fmla="*/ 80442 h 108486"/>
                <a:gd name="connsiteX2" fmla="*/ 74538 w 143910"/>
                <a:gd name="connsiteY2" fmla="*/ 67896 h 108486"/>
                <a:gd name="connsiteX3" fmla="*/ 96678 w 143910"/>
                <a:gd name="connsiteY3" fmla="*/ 67896 h 108486"/>
                <a:gd name="connsiteX4" fmla="*/ 96678 w 143910"/>
                <a:gd name="connsiteY4" fmla="*/ 9594 h 108486"/>
                <a:gd name="connsiteX5" fmla="*/ 96678 w 143910"/>
                <a:gd name="connsiteY5" fmla="*/ 0 h 108486"/>
                <a:gd name="connsiteX6" fmla="*/ 142434 w 143910"/>
                <a:gd name="connsiteY6" fmla="*/ 0 h 108486"/>
                <a:gd name="connsiteX7" fmla="*/ 142434 w 143910"/>
                <a:gd name="connsiteY7" fmla="*/ 67896 h 108486"/>
                <a:gd name="connsiteX8" fmla="*/ 96678 w 143910"/>
                <a:gd name="connsiteY8" fmla="*/ 108486 h 108486"/>
                <a:gd name="connsiteX9" fmla="*/ 143910 w 143910"/>
                <a:gd name="connsiteY9" fmla="*/ 0 h 108486"/>
                <a:gd name="connsiteX10" fmla="*/ 99630 w 143910"/>
                <a:gd name="connsiteY10" fmla="*/ 0 h 108486"/>
                <a:gd name="connsiteX11" fmla="*/ 99630 w 143910"/>
                <a:gd name="connsiteY11" fmla="*/ 8856 h 108486"/>
                <a:gd name="connsiteX12" fmla="*/ 99630 w 143910"/>
                <a:gd name="connsiteY12" fmla="*/ 67896 h 108486"/>
                <a:gd name="connsiteX13" fmla="*/ 73800 w 143910"/>
                <a:gd name="connsiteY13" fmla="*/ 67896 h 108486"/>
                <a:gd name="connsiteX14" fmla="*/ 0 w 143910"/>
                <a:gd name="connsiteY14" fmla="*/ 79704 h 108486"/>
                <a:gd name="connsiteX15" fmla="*/ 98154 w 143910"/>
                <a:gd name="connsiteY15" fmla="*/ 106272 h 108486"/>
                <a:gd name="connsiteX16" fmla="*/ 142434 w 143910"/>
                <a:gd name="connsiteY16" fmla="*/ 66420 h 108486"/>
                <a:gd name="connsiteX17" fmla="*/ 142434 w 143910"/>
                <a:gd name="connsiteY17" fmla="*/ 0 h 10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910" h="108486">
                  <a:moveTo>
                    <a:pt x="99630" y="107748"/>
                  </a:moveTo>
                  <a:cubicBezTo>
                    <a:pt x="77490" y="107748"/>
                    <a:pt x="738" y="94464"/>
                    <a:pt x="738" y="80442"/>
                  </a:cubicBezTo>
                  <a:cubicBezTo>
                    <a:pt x="738" y="66420"/>
                    <a:pt x="45018" y="69372"/>
                    <a:pt x="74538" y="67896"/>
                  </a:cubicBezTo>
                  <a:lnTo>
                    <a:pt x="96678" y="67896"/>
                  </a:lnTo>
                  <a:cubicBezTo>
                    <a:pt x="99755" y="48584"/>
                    <a:pt x="99755" y="28906"/>
                    <a:pt x="96678" y="9594"/>
                  </a:cubicBezTo>
                  <a:lnTo>
                    <a:pt x="96678" y="0"/>
                  </a:lnTo>
                  <a:lnTo>
                    <a:pt x="142434" y="0"/>
                  </a:lnTo>
                  <a:lnTo>
                    <a:pt x="142434" y="67896"/>
                  </a:lnTo>
                  <a:cubicBezTo>
                    <a:pt x="142434" y="95202"/>
                    <a:pt x="126936" y="108486"/>
                    <a:pt x="96678" y="108486"/>
                  </a:cubicBezTo>
                  <a:close/>
                  <a:moveTo>
                    <a:pt x="143910" y="0"/>
                  </a:moveTo>
                  <a:lnTo>
                    <a:pt x="99630" y="0"/>
                  </a:lnTo>
                  <a:lnTo>
                    <a:pt x="99630" y="8856"/>
                  </a:lnTo>
                  <a:cubicBezTo>
                    <a:pt x="102736" y="28414"/>
                    <a:pt x="102736" y="48338"/>
                    <a:pt x="99630" y="67896"/>
                  </a:cubicBezTo>
                  <a:lnTo>
                    <a:pt x="73800" y="67896"/>
                  </a:lnTo>
                  <a:cubicBezTo>
                    <a:pt x="46494" y="67896"/>
                    <a:pt x="0" y="67896"/>
                    <a:pt x="0" y="79704"/>
                  </a:cubicBezTo>
                  <a:cubicBezTo>
                    <a:pt x="0" y="91512"/>
                    <a:pt x="73800" y="106272"/>
                    <a:pt x="98154" y="106272"/>
                  </a:cubicBezTo>
                  <a:cubicBezTo>
                    <a:pt x="122508" y="106272"/>
                    <a:pt x="142434" y="92988"/>
                    <a:pt x="142434" y="66420"/>
                  </a:cubicBezTo>
                  <a:lnTo>
                    <a:pt x="142434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ED07998-AC76-4B31-A60F-0DCA95E1C870}"/>
                </a:ext>
              </a:extLst>
            </p:cNvPr>
            <p:cNvSpPr/>
            <p:nvPr/>
          </p:nvSpPr>
          <p:spPr>
            <a:xfrm>
              <a:off x="1006249" y="1669527"/>
              <a:ext cx="45018" cy="6087"/>
            </a:xfrm>
            <a:custGeom>
              <a:avLst/>
              <a:gdLst>
                <a:gd name="connsiteX0" fmla="*/ 0 w 45018"/>
                <a:gd name="connsiteY0" fmla="*/ 0 h 6087"/>
                <a:gd name="connsiteX1" fmla="*/ 0 w 45018"/>
                <a:gd name="connsiteY1" fmla="*/ 4428 h 6087"/>
                <a:gd name="connsiteX2" fmla="*/ 45018 w 45018"/>
                <a:gd name="connsiteY2" fmla="*/ 4428 h 6087"/>
                <a:gd name="connsiteX3" fmla="*/ 45018 w 45018"/>
                <a:gd name="connsiteY3" fmla="*/ 0 h 6087"/>
                <a:gd name="connsiteX4" fmla="*/ 0 w 45018"/>
                <a:gd name="connsiteY4" fmla="*/ 0 h 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18" h="6087">
                  <a:moveTo>
                    <a:pt x="0" y="0"/>
                  </a:moveTo>
                  <a:lnTo>
                    <a:pt x="0" y="4428"/>
                  </a:lnTo>
                  <a:cubicBezTo>
                    <a:pt x="14925" y="6641"/>
                    <a:pt x="30093" y="6641"/>
                    <a:pt x="45018" y="4428"/>
                  </a:cubicBezTo>
                  <a:lnTo>
                    <a:pt x="45018" y="0"/>
                  </a:lnTo>
                  <a:cubicBezTo>
                    <a:pt x="30093" y="2213"/>
                    <a:pt x="14925" y="22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1F89A459-7E9F-40D6-A58C-905138783D21}"/>
                </a:ext>
              </a:extLst>
            </p:cNvPr>
            <p:cNvSpPr/>
            <p:nvPr/>
          </p:nvSpPr>
          <p:spPr>
            <a:xfrm>
              <a:off x="1006249" y="1666574"/>
              <a:ext cx="45756" cy="11807"/>
            </a:xfrm>
            <a:custGeom>
              <a:avLst/>
              <a:gdLst>
                <a:gd name="connsiteX0" fmla="*/ 22140 w 45756"/>
                <a:gd name="connsiteY0" fmla="*/ 11808 h 11807"/>
                <a:gd name="connsiteX1" fmla="*/ 0 w 45756"/>
                <a:gd name="connsiteY1" fmla="*/ 7380 h 11807"/>
                <a:gd name="connsiteX2" fmla="*/ 0 w 45756"/>
                <a:gd name="connsiteY2" fmla="*/ 0 h 11807"/>
                <a:gd name="connsiteX3" fmla="*/ 45756 w 45756"/>
                <a:gd name="connsiteY3" fmla="*/ 0 h 11807"/>
                <a:gd name="connsiteX4" fmla="*/ 45756 w 45756"/>
                <a:gd name="connsiteY4" fmla="*/ 7380 h 11807"/>
                <a:gd name="connsiteX5" fmla="*/ 22140 w 45756"/>
                <a:gd name="connsiteY5" fmla="*/ 7380 h 11807"/>
                <a:gd name="connsiteX6" fmla="*/ 0 w 45756"/>
                <a:gd name="connsiteY6" fmla="*/ 2952 h 11807"/>
                <a:gd name="connsiteX7" fmla="*/ 0 w 45756"/>
                <a:gd name="connsiteY7" fmla="*/ 7380 h 11807"/>
                <a:gd name="connsiteX8" fmla="*/ 45018 w 45756"/>
                <a:gd name="connsiteY8" fmla="*/ 7380 h 11807"/>
                <a:gd name="connsiteX9" fmla="*/ 45018 w 45756"/>
                <a:gd name="connsiteY9" fmla="*/ 2952 h 11807"/>
                <a:gd name="connsiteX10" fmla="*/ 738 w 45756"/>
                <a:gd name="connsiteY10" fmla="*/ 2952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756" h="11807">
                  <a:moveTo>
                    <a:pt x="22140" y="11808"/>
                  </a:moveTo>
                  <a:lnTo>
                    <a:pt x="0" y="7380"/>
                  </a:lnTo>
                  <a:lnTo>
                    <a:pt x="0" y="0"/>
                  </a:lnTo>
                  <a:cubicBezTo>
                    <a:pt x="15195" y="1854"/>
                    <a:pt x="30561" y="1854"/>
                    <a:pt x="45756" y="0"/>
                  </a:cubicBezTo>
                  <a:lnTo>
                    <a:pt x="45756" y="7380"/>
                  </a:lnTo>
                  <a:cubicBezTo>
                    <a:pt x="37901" y="8110"/>
                    <a:pt x="29995" y="8110"/>
                    <a:pt x="22140" y="7380"/>
                  </a:cubicBezTo>
                  <a:close/>
                  <a:moveTo>
                    <a:pt x="0" y="2952"/>
                  </a:moveTo>
                  <a:lnTo>
                    <a:pt x="0" y="7380"/>
                  </a:lnTo>
                  <a:cubicBezTo>
                    <a:pt x="14949" y="9225"/>
                    <a:pt x="30069" y="9225"/>
                    <a:pt x="45018" y="7380"/>
                  </a:cubicBezTo>
                  <a:lnTo>
                    <a:pt x="45018" y="2952"/>
                  </a:lnTo>
                  <a:cubicBezTo>
                    <a:pt x="30371" y="5531"/>
                    <a:pt x="15385" y="5531"/>
                    <a:pt x="738" y="2952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27721A4-2B47-4F75-9BB9-D052D6528B3D}"/>
                </a:ext>
              </a:extLst>
            </p:cNvPr>
            <p:cNvSpPr/>
            <p:nvPr/>
          </p:nvSpPr>
          <p:spPr>
            <a:xfrm>
              <a:off x="1006249" y="1656242"/>
              <a:ext cx="45018" cy="8301"/>
            </a:xfrm>
            <a:custGeom>
              <a:avLst/>
              <a:gdLst>
                <a:gd name="connsiteX0" fmla="*/ 0 w 45018"/>
                <a:gd name="connsiteY0" fmla="*/ 0 h 8301"/>
                <a:gd name="connsiteX1" fmla="*/ 0 w 45018"/>
                <a:gd name="connsiteY1" fmla="*/ 6642 h 8301"/>
                <a:gd name="connsiteX2" fmla="*/ 45018 w 45018"/>
                <a:gd name="connsiteY2" fmla="*/ 6642 h 8301"/>
                <a:gd name="connsiteX3" fmla="*/ 45018 w 45018"/>
                <a:gd name="connsiteY3" fmla="*/ 0 h 8301"/>
                <a:gd name="connsiteX4" fmla="*/ 0 w 45018"/>
                <a:gd name="connsiteY4" fmla="*/ 0 h 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18" h="8301">
                  <a:moveTo>
                    <a:pt x="0" y="0"/>
                  </a:moveTo>
                  <a:lnTo>
                    <a:pt x="0" y="6642"/>
                  </a:lnTo>
                  <a:cubicBezTo>
                    <a:pt x="14925" y="8855"/>
                    <a:pt x="30093" y="8855"/>
                    <a:pt x="45018" y="6642"/>
                  </a:cubicBezTo>
                  <a:lnTo>
                    <a:pt x="45018" y="0"/>
                  </a:lnTo>
                  <a:cubicBezTo>
                    <a:pt x="30093" y="2213"/>
                    <a:pt x="14925" y="22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C80E79F3-C13F-442F-B1C3-D65997A1B761}"/>
                </a:ext>
              </a:extLst>
            </p:cNvPr>
            <p:cNvSpPr/>
            <p:nvPr/>
          </p:nvSpPr>
          <p:spPr>
            <a:xfrm>
              <a:off x="1006249" y="1656242"/>
              <a:ext cx="45756" cy="9400"/>
            </a:xfrm>
            <a:custGeom>
              <a:avLst/>
              <a:gdLst>
                <a:gd name="connsiteX0" fmla="*/ 22140 w 45756"/>
                <a:gd name="connsiteY0" fmla="*/ 8856 h 9400"/>
                <a:gd name="connsiteX1" fmla="*/ 0 w 45756"/>
                <a:gd name="connsiteY1" fmla="*/ 8856 h 9400"/>
                <a:gd name="connsiteX2" fmla="*/ 0 w 45756"/>
                <a:gd name="connsiteY2" fmla="*/ 0 h 9400"/>
                <a:gd name="connsiteX3" fmla="*/ 45756 w 45756"/>
                <a:gd name="connsiteY3" fmla="*/ 0 h 9400"/>
                <a:gd name="connsiteX4" fmla="*/ 45756 w 45756"/>
                <a:gd name="connsiteY4" fmla="*/ 7380 h 9400"/>
                <a:gd name="connsiteX5" fmla="*/ 22140 w 45756"/>
                <a:gd name="connsiteY5" fmla="*/ 7380 h 9400"/>
                <a:gd name="connsiteX6" fmla="*/ 0 w 45756"/>
                <a:gd name="connsiteY6" fmla="*/ 0 h 9400"/>
                <a:gd name="connsiteX7" fmla="*/ 0 w 45756"/>
                <a:gd name="connsiteY7" fmla="*/ 6642 h 9400"/>
                <a:gd name="connsiteX8" fmla="*/ 45018 w 45756"/>
                <a:gd name="connsiteY8" fmla="*/ 6642 h 9400"/>
                <a:gd name="connsiteX9" fmla="*/ 45018 w 45756"/>
                <a:gd name="connsiteY9" fmla="*/ 0 h 9400"/>
                <a:gd name="connsiteX10" fmla="*/ 738 w 45756"/>
                <a:gd name="connsiteY10" fmla="*/ 0 h 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756" h="9400">
                  <a:moveTo>
                    <a:pt x="22140" y="8856"/>
                  </a:moveTo>
                  <a:cubicBezTo>
                    <a:pt x="14778" y="9581"/>
                    <a:pt x="7362" y="9581"/>
                    <a:pt x="0" y="8856"/>
                  </a:cubicBezTo>
                  <a:lnTo>
                    <a:pt x="0" y="0"/>
                  </a:lnTo>
                  <a:cubicBezTo>
                    <a:pt x="15195" y="1854"/>
                    <a:pt x="30561" y="1854"/>
                    <a:pt x="45756" y="0"/>
                  </a:cubicBezTo>
                  <a:lnTo>
                    <a:pt x="45756" y="7380"/>
                  </a:lnTo>
                  <a:cubicBezTo>
                    <a:pt x="37901" y="8110"/>
                    <a:pt x="29995" y="8110"/>
                    <a:pt x="22140" y="7380"/>
                  </a:cubicBezTo>
                  <a:close/>
                  <a:moveTo>
                    <a:pt x="0" y="0"/>
                  </a:moveTo>
                  <a:lnTo>
                    <a:pt x="0" y="6642"/>
                  </a:lnTo>
                  <a:cubicBezTo>
                    <a:pt x="14925" y="8855"/>
                    <a:pt x="30093" y="8855"/>
                    <a:pt x="45018" y="6642"/>
                  </a:cubicBezTo>
                  <a:lnTo>
                    <a:pt x="45018" y="0"/>
                  </a:lnTo>
                  <a:cubicBezTo>
                    <a:pt x="30371" y="2579"/>
                    <a:pt x="15385" y="2579"/>
                    <a:pt x="738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EE7D6946-60C4-4F75-8F1E-843A74AF6B04}"/>
                </a:ext>
              </a:extLst>
            </p:cNvPr>
            <p:cNvSpPr/>
            <p:nvPr/>
          </p:nvSpPr>
          <p:spPr>
            <a:xfrm>
              <a:off x="1006249" y="1662885"/>
              <a:ext cx="45018" cy="8301"/>
            </a:xfrm>
            <a:custGeom>
              <a:avLst/>
              <a:gdLst>
                <a:gd name="connsiteX0" fmla="*/ 0 w 45018"/>
                <a:gd name="connsiteY0" fmla="*/ 0 h 8301"/>
                <a:gd name="connsiteX1" fmla="*/ 0 w 45018"/>
                <a:gd name="connsiteY1" fmla="*/ 6642 h 8301"/>
                <a:gd name="connsiteX2" fmla="*/ 45018 w 45018"/>
                <a:gd name="connsiteY2" fmla="*/ 6642 h 8301"/>
                <a:gd name="connsiteX3" fmla="*/ 45018 w 45018"/>
                <a:gd name="connsiteY3" fmla="*/ 0 h 8301"/>
                <a:gd name="connsiteX4" fmla="*/ 0 w 45018"/>
                <a:gd name="connsiteY4" fmla="*/ 0 h 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18" h="8301">
                  <a:moveTo>
                    <a:pt x="0" y="0"/>
                  </a:moveTo>
                  <a:lnTo>
                    <a:pt x="0" y="6642"/>
                  </a:lnTo>
                  <a:cubicBezTo>
                    <a:pt x="14925" y="8855"/>
                    <a:pt x="30093" y="8855"/>
                    <a:pt x="45018" y="6642"/>
                  </a:cubicBezTo>
                  <a:lnTo>
                    <a:pt x="45018" y="0"/>
                  </a:lnTo>
                  <a:cubicBezTo>
                    <a:pt x="30093" y="2213"/>
                    <a:pt x="14925" y="22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EFE27009-DF6A-4C10-8916-EC5057C61CA7}"/>
                </a:ext>
              </a:extLst>
            </p:cNvPr>
            <p:cNvSpPr/>
            <p:nvPr/>
          </p:nvSpPr>
          <p:spPr>
            <a:xfrm>
              <a:off x="1006249" y="1662885"/>
              <a:ext cx="45756" cy="11614"/>
            </a:xfrm>
            <a:custGeom>
              <a:avLst/>
              <a:gdLst>
                <a:gd name="connsiteX0" fmla="*/ 22140 w 45756"/>
                <a:gd name="connsiteY0" fmla="*/ 11070 h 11614"/>
                <a:gd name="connsiteX1" fmla="*/ 0 w 45756"/>
                <a:gd name="connsiteY1" fmla="*/ 11070 h 11614"/>
                <a:gd name="connsiteX2" fmla="*/ 0 w 45756"/>
                <a:gd name="connsiteY2" fmla="*/ 0 h 11614"/>
                <a:gd name="connsiteX3" fmla="*/ 45756 w 45756"/>
                <a:gd name="connsiteY3" fmla="*/ 0 h 11614"/>
                <a:gd name="connsiteX4" fmla="*/ 45756 w 45756"/>
                <a:gd name="connsiteY4" fmla="*/ 7380 h 11614"/>
                <a:gd name="connsiteX5" fmla="*/ 22140 w 45756"/>
                <a:gd name="connsiteY5" fmla="*/ 11070 h 11614"/>
                <a:gd name="connsiteX6" fmla="*/ 0 w 45756"/>
                <a:gd name="connsiteY6" fmla="*/ 2214 h 11614"/>
                <a:gd name="connsiteX7" fmla="*/ 0 w 45756"/>
                <a:gd name="connsiteY7" fmla="*/ 8856 h 11614"/>
                <a:gd name="connsiteX8" fmla="*/ 45018 w 45756"/>
                <a:gd name="connsiteY8" fmla="*/ 8856 h 11614"/>
                <a:gd name="connsiteX9" fmla="*/ 45018 w 45756"/>
                <a:gd name="connsiteY9" fmla="*/ 0 h 11614"/>
                <a:gd name="connsiteX10" fmla="*/ 738 w 45756"/>
                <a:gd name="connsiteY10" fmla="*/ 0 h 1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756" h="11614">
                  <a:moveTo>
                    <a:pt x="22140" y="11070"/>
                  </a:moveTo>
                  <a:cubicBezTo>
                    <a:pt x="14778" y="11795"/>
                    <a:pt x="7362" y="11795"/>
                    <a:pt x="0" y="11070"/>
                  </a:cubicBezTo>
                  <a:lnTo>
                    <a:pt x="0" y="0"/>
                  </a:lnTo>
                  <a:cubicBezTo>
                    <a:pt x="15171" y="2221"/>
                    <a:pt x="30585" y="2221"/>
                    <a:pt x="45756" y="0"/>
                  </a:cubicBezTo>
                  <a:lnTo>
                    <a:pt x="45756" y="7380"/>
                  </a:lnTo>
                  <a:cubicBezTo>
                    <a:pt x="38017" y="9346"/>
                    <a:pt x="30110" y="10581"/>
                    <a:pt x="22140" y="11070"/>
                  </a:cubicBezTo>
                  <a:close/>
                  <a:moveTo>
                    <a:pt x="0" y="2214"/>
                  </a:moveTo>
                  <a:lnTo>
                    <a:pt x="0" y="8856"/>
                  </a:lnTo>
                  <a:cubicBezTo>
                    <a:pt x="14949" y="10701"/>
                    <a:pt x="30069" y="10701"/>
                    <a:pt x="45018" y="8856"/>
                  </a:cubicBezTo>
                  <a:lnTo>
                    <a:pt x="45018" y="0"/>
                  </a:lnTo>
                  <a:cubicBezTo>
                    <a:pt x="30371" y="2579"/>
                    <a:pt x="15385" y="2579"/>
                    <a:pt x="738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8E31F27-2793-41F7-9277-B1E48292DAA7}"/>
                </a:ext>
              </a:extLst>
            </p:cNvPr>
            <p:cNvSpPr/>
            <p:nvPr/>
          </p:nvSpPr>
          <p:spPr>
            <a:xfrm>
              <a:off x="1006249" y="1673955"/>
              <a:ext cx="45018" cy="8301"/>
            </a:xfrm>
            <a:custGeom>
              <a:avLst/>
              <a:gdLst>
                <a:gd name="connsiteX0" fmla="*/ 0 w 45018"/>
                <a:gd name="connsiteY0" fmla="*/ 0 h 8301"/>
                <a:gd name="connsiteX1" fmla="*/ 0 w 45018"/>
                <a:gd name="connsiteY1" fmla="*/ 6642 h 8301"/>
                <a:gd name="connsiteX2" fmla="*/ 45018 w 45018"/>
                <a:gd name="connsiteY2" fmla="*/ 6642 h 8301"/>
                <a:gd name="connsiteX3" fmla="*/ 45018 w 45018"/>
                <a:gd name="connsiteY3" fmla="*/ 0 h 8301"/>
                <a:gd name="connsiteX4" fmla="*/ 0 w 45018"/>
                <a:gd name="connsiteY4" fmla="*/ 0 h 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18" h="8301">
                  <a:moveTo>
                    <a:pt x="0" y="0"/>
                  </a:moveTo>
                  <a:lnTo>
                    <a:pt x="0" y="6642"/>
                  </a:lnTo>
                  <a:cubicBezTo>
                    <a:pt x="14925" y="8855"/>
                    <a:pt x="30093" y="8855"/>
                    <a:pt x="45018" y="6642"/>
                  </a:cubicBezTo>
                  <a:lnTo>
                    <a:pt x="45018" y="0"/>
                  </a:lnTo>
                  <a:cubicBezTo>
                    <a:pt x="30093" y="2213"/>
                    <a:pt x="14925" y="22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B3E87D1-06CA-473A-97DC-04B220A0583B}"/>
                </a:ext>
              </a:extLst>
            </p:cNvPr>
            <p:cNvSpPr/>
            <p:nvPr/>
          </p:nvSpPr>
          <p:spPr>
            <a:xfrm>
              <a:off x="1006249" y="1673955"/>
              <a:ext cx="45756" cy="11070"/>
            </a:xfrm>
            <a:custGeom>
              <a:avLst/>
              <a:gdLst>
                <a:gd name="connsiteX0" fmla="*/ 22140 w 45756"/>
                <a:gd name="connsiteY0" fmla="*/ 11070 h 11070"/>
                <a:gd name="connsiteX1" fmla="*/ 0 w 45756"/>
                <a:gd name="connsiteY1" fmla="*/ 11070 h 11070"/>
                <a:gd name="connsiteX2" fmla="*/ 0 w 45756"/>
                <a:gd name="connsiteY2" fmla="*/ 0 h 11070"/>
                <a:gd name="connsiteX3" fmla="*/ 45756 w 45756"/>
                <a:gd name="connsiteY3" fmla="*/ 0 h 11070"/>
                <a:gd name="connsiteX4" fmla="*/ 45756 w 45756"/>
                <a:gd name="connsiteY4" fmla="*/ 6642 h 11070"/>
                <a:gd name="connsiteX5" fmla="*/ 22140 w 45756"/>
                <a:gd name="connsiteY5" fmla="*/ 6642 h 11070"/>
                <a:gd name="connsiteX6" fmla="*/ 0 w 45756"/>
                <a:gd name="connsiteY6" fmla="*/ 0 h 11070"/>
                <a:gd name="connsiteX7" fmla="*/ 0 w 45756"/>
                <a:gd name="connsiteY7" fmla="*/ 5904 h 11070"/>
                <a:gd name="connsiteX8" fmla="*/ 45018 w 45756"/>
                <a:gd name="connsiteY8" fmla="*/ 5904 h 11070"/>
                <a:gd name="connsiteX9" fmla="*/ 45018 w 45756"/>
                <a:gd name="connsiteY9" fmla="*/ 0 h 11070"/>
                <a:gd name="connsiteX10" fmla="*/ 738 w 45756"/>
                <a:gd name="connsiteY10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756" h="11070">
                  <a:moveTo>
                    <a:pt x="22140" y="11070"/>
                  </a:moveTo>
                  <a:lnTo>
                    <a:pt x="0" y="11070"/>
                  </a:lnTo>
                  <a:lnTo>
                    <a:pt x="0" y="0"/>
                  </a:lnTo>
                  <a:cubicBezTo>
                    <a:pt x="15196" y="1846"/>
                    <a:pt x="30560" y="1846"/>
                    <a:pt x="45756" y="0"/>
                  </a:cubicBezTo>
                  <a:lnTo>
                    <a:pt x="45756" y="6642"/>
                  </a:lnTo>
                  <a:cubicBezTo>
                    <a:pt x="37901" y="7372"/>
                    <a:pt x="29995" y="7372"/>
                    <a:pt x="22140" y="6642"/>
                  </a:cubicBezTo>
                  <a:close/>
                  <a:moveTo>
                    <a:pt x="0" y="0"/>
                  </a:moveTo>
                  <a:lnTo>
                    <a:pt x="0" y="5904"/>
                  </a:lnTo>
                  <a:cubicBezTo>
                    <a:pt x="14949" y="7749"/>
                    <a:pt x="30069" y="7749"/>
                    <a:pt x="45018" y="5904"/>
                  </a:cubicBezTo>
                  <a:lnTo>
                    <a:pt x="45018" y="0"/>
                  </a:lnTo>
                  <a:cubicBezTo>
                    <a:pt x="30372" y="2594"/>
                    <a:pt x="15384" y="2594"/>
                    <a:pt x="738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1BADE9DF-401A-46A6-A5CC-7829A0B3A763}"/>
                </a:ext>
              </a:extLst>
            </p:cNvPr>
            <p:cNvSpPr/>
            <p:nvPr/>
          </p:nvSpPr>
          <p:spPr>
            <a:xfrm>
              <a:off x="1007725" y="16650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BD76247-9336-40A3-9096-F89113BA97F9}"/>
                </a:ext>
              </a:extLst>
            </p:cNvPr>
            <p:cNvSpPr/>
            <p:nvPr/>
          </p:nvSpPr>
          <p:spPr>
            <a:xfrm>
              <a:off x="1007725" y="1665098"/>
              <a:ext cx="73800" cy="2951"/>
            </a:xfrm>
            <a:custGeom>
              <a:avLst/>
              <a:gdLst>
                <a:gd name="connsiteX0" fmla="*/ 0 w 73800"/>
                <a:gd name="connsiteY0" fmla="*/ 0 h 2951"/>
                <a:gd name="connsiteX1" fmla="*/ 0 w 73800"/>
                <a:gd name="connsiteY1" fmla="*/ 0 h 2951"/>
                <a:gd name="connsiteX2" fmla="*/ 0 w 73800"/>
                <a:gd name="connsiteY2" fmla="*/ 0 h 2951"/>
                <a:gd name="connsiteX3" fmla="*/ 0 w 73800"/>
                <a:gd name="connsiteY3" fmla="*/ 0 h 2951"/>
                <a:gd name="connsiteX4" fmla="*/ 0 w 73800"/>
                <a:gd name="connsiteY4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295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2952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E22A9C53-B26B-4E4B-89ED-8D42076D2C3A}"/>
                </a:ext>
              </a:extLst>
            </p:cNvPr>
            <p:cNvSpPr/>
            <p:nvPr/>
          </p:nvSpPr>
          <p:spPr>
            <a:xfrm>
              <a:off x="1015844" y="166583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0FFDC650-E942-4EB9-9FDE-67CC631F6A4D}"/>
                </a:ext>
              </a:extLst>
            </p:cNvPr>
            <p:cNvSpPr/>
            <p:nvPr/>
          </p:nvSpPr>
          <p:spPr>
            <a:xfrm>
              <a:off x="1015844" y="1665836"/>
              <a:ext cx="73800" cy="2951"/>
            </a:xfrm>
            <a:custGeom>
              <a:avLst/>
              <a:gdLst>
                <a:gd name="connsiteX0" fmla="*/ 0 w 73800"/>
                <a:gd name="connsiteY0" fmla="*/ 0 h 2951"/>
                <a:gd name="connsiteX1" fmla="*/ 0 w 73800"/>
                <a:gd name="connsiteY1" fmla="*/ 0 h 2951"/>
                <a:gd name="connsiteX2" fmla="*/ 0 w 73800"/>
                <a:gd name="connsiteY2" fmla="*/ 0 h 2951"/>
                <a:gd name="connsiteX3" fmla="*/ 0 w 73800"/>
                <a:gd name="connsiteY3" fmla="*/ 0 h 2951"/>
                <a:gd name="connsiteX4" fmla="*/ 0 w 73800"/>
                <a:gd name="connsiteY4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295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2952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9A509F5-1CE7-40C9-B340-A93FC750F258}"/>
                </a:ext>
              </a:extLst>
            </p:cNvPr>
            <p:cNvSpPr/>
            <p:nvPr/>
          </p:nvSpPr>
          <p:spPr>
            <a:xfrm>
              <a:off x="1024699" y="16665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90C983D-C569-4A37-90CE-A7320ACC345F}"/>
                </a:ext>
              </a:extLst>
            </p:cNvPr>
            <p:cNvSpPr/>
            <p:nvPr/>
          </p:nvSpPr>
          <p:spPr>
            <a:xfrm>
              <a:off x="1023059" y="1666574"/>
              <a:ext cx="1639" cy="73800"/>
            </a:xfrm>
            <a:custGeom>
              <a:avLst/>
              <a:gdLst>
                <a:gd name="connsiteX0" fmla="*/ 1640 w 1639"/>
                <a:gd name="connsiteY0" fmla="*/ 0 h 73800"/>
                <a:gd name="connsiteX1" fmla="*/ 1640 w 1639"/>
                <a:gd name="connsiteY1" fmla="*/ 0 h 73800"/>
                <a:gd name="connsiteX2" fmla="*/ 1640 w 1639"/>
                <a:gd name="connsiteY2" fmla="*/ 0 h 73800"/>
                <a:gd name="connsiteX3" fmla="*/ 1640 w 1639"/>
                <a:gd name="connsiteY3" fmla="*/ 0 h 73800"/>
                <a:gd name="connsiteX4" fmla="*/ 1640 w 163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73800">
                  <a:moveTo>
                    <a:pt x="1640" y="0"/>
                  </a:moveTo>
                  <a:lnTo>
                    <a:pt x="1640" y="0"/>
                  </a:lnTo>
                  <a:lnTo>
                    <a:pt x="1640" y="0"/>
                  </a:lnTo>
                  <a:cubicBezTo>
                    <a:pt x="1640" y="0"/>
                    <a:pt x="1640" y="0"/>
                    <a:pt x="1640" y="0"/>
                  </a:cubicBezTo>
                  <a:cubicBezTo>
                    <a:pt x="1640" y="0"/>
                    <a:pt x="-2050" y="0"/>
                    <a:pt x="164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A34A2D7-47A0-4441-B9B1-2329909DF0DF}"/>
                </a:ext>
              </a:extLst>
            </p:cNvPr>
            <p:cNvSpPr/>
            <p:nvPr/>
          </p:nvSpPr>
          <p:spPr>
            <a:xfrm>
              <a:off x="1032818" y="166657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6CD78B1B-3052-4683-98E0-C746107A4DC0}"/>
                </a:ext>
              </a:extLst>
            </p:cNvPr>
            <p:cNvSpPr/>
            <p:nvPr/>
          </p:nvSpPr>
          <p:spPr>
            <a:xfrm>
              <a:off x="1032162" y="1666574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  <a:gd name="connsiteX3" fmla="*/ 656 w 655"/>
                <a:gd name="connsiteY3" fmla="*/ 0 h 73800"/>
                <a:gd name="connsiteX4" fmla="*/ 656 w 65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14195828-1337-413F-B283-A995EECD6FED}"/>
                </a:ext>
              </a:extLst>
            </p:cNvPr>
            <p:cNvSpPr/>
            <p:nvPr/>
          </p:nvSpPr>
          <p:spPr>
            <a:xfrm>
              <a:off x="1040935" y="166583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61741851-31E0-40C1-9CB9-ED6D59742654}"/>
                </a:ext>
              </a:extLst>
            </p:cNvPr>
            <p:cNvSpPr/>
            <p:nvPr/>
          </p:nvSpPr>
          <p:spPr>
            <a:xfrm>
              <a:off x="1040607" y="1665836"/>
              <a:ext cx="327" cy="73800"/>
            </a:xfrm>
            <a:custGeom>
              <a:avLst/>
              <a:gdLst>
                <a:gd name="connsiteX0" fmla="*/ 328 w 327"/>
                <a:gd name="connsiteY0" fmla="*/ 0 h 73800"/>
                <a:gd name="connsiteX1" fmla="*/ 328 w 327"/>
                <a:gd name="connsiteY1" fmla="*/ 0 h 73800"/>
                <a:gd name="connsiteX2" fmla="*/ 328 w 327"/>
                <a:gd name="connsiteY2" fmla="*/ 0 h 73800"/>
                <a:gd name="connsiteX3" fmla="*/ 328 w 327"/>
                <a:gd name="connsiteY3" fmla="*/ 0 h 73800"/>
                <a:gd name="connsiteX4" fmla="*/ 328 w 3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" h="73800">
                  <a:moveTo>
                    <a:pt x="328" y="0"/>
                  </a:move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85021E01-C273-4DDB-9193-8D9754ABCA93}"/>
                </a:ext>
              </a:extLst>
            </p:cNvPr>
            <p:cNvSpPr/>
            <p:nvPr/>
          </p:nvSpPr>
          <p:spPr>
            <a:xfrm>
              <a:off x="1049054" y="16650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CA0157C-2D90-4E8D-9D34-53E8E8B9971B}"/>
                </a:ext>
              </a:extLst>
            </p:cNvPr>
            <p:cNvSpPr/>
            <p:nvPr/>
          </p:nvSpPr>
          <p:spPr>
            <a:xfrm>
              <a:off x="1048726" y="1665098"/>
              <a:ext cx="328" cy="73800"/>
            </a:xfrm>
            <a:custGeom>
              <a:avLst/>
              <a:gdLst>
                <a:gd name="connsiteX0" fmla="*/ 328 w 328"/>
                <a:gd name="connsiteY0" fmla="*/ 0 h 73800"/>
                <a:gd name="connsiteX1" fmla="*/ 328 w 328"/>
                <a:gd name="connsiteY1" fmla="*/ 0 h 73800"/>
                <a:gd name="connsiteX2" fmla="*/ 328 w 328"/>
                <a:gd name="connsiteY2" fmla="*/ 0 h 73800"/>
                <a:gd name="connsiteX3" fmla="*/ 328 w 328"/>
                <a:gd name="connsiteY3" fmla="*/ 0 h 73800"/>
                <a:gd name="connsiteX4" fmla="*/ 328 w 3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" h="73800">
                  <a:moveTo>
                    <a:pt x="328" y="0"/>
                  </a:move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E94EA58-AAAD-43E6-9287-F38BCC50C70F}"/>
                </a:ext>
              </a:extLst>
            </p:cNvPr>
            <p:cNvSpPr/>
            <p:nvPr/>
          </p:nvSpPr>
          <p:spPr>
            <a:xfrm>
              <a:off x="1006249" y="1689453"/>
              <a:ext cx="45018" cy="36900"/>
            </a:xfrm>
            <a:custGeom>
              <a:avLst/>
              <a:gdLst>
                <a:gd name="connsiteX0" fmla="*/ 0 w 45018"/>
                <a:gd name="connsiteY0" fmla="*/ 0 h 36900"/>
                <a:gd name="connsiteX1" fmla="*/ 45018 w 45018"/>
                <a:gd name="connsiteY1" fmla="*/ 3690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018" h="36900">
                  <a:moveTo>
                    <a:pt x="0" y="0"/>
                  </a:moveTo>
                  <a:lnTo>
                    <a:pt x="45018" y="3690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9E8D9AFA-B3C9-47EB-80E1-9B2190630AD0}"/>
                </a:ext>
              </a:extLst>
            </p:cNvPr>
            <p:cNvSpPr/>
            <p:nvPr/>
          </p:nvSpPr>
          <p:spPr>
            <a:xfrm>
              <a:off x="1005511" y="1689453"/>
              <a:ext cx="45756" cy="36162"/>
            </a:xfrm>
            <a:custGeom>
              <a:avLst/>
              <a:gdLst>
                <a:gd name="connsiteX0" fmla="*/ 45756 w 45756"/>
                <a:gd name="connsiteY0" fmla="*/ 36162 h 36162"/>
                <a:gd name="connsiteX1" fmla="*/ 0 w 45756"/>
                <a:gd name="connsiteY1" fmla="*/ 738 h 36162"/>
                <a:gd name="connsiteX2" fmla="*/ 738 w 45756"/>
                <a:gd name="connsiteY2" fmla="*/ 0 h 36162"/>
                <a:gd name="connsiteX3" fmla="*/ 45756 w 45756"/>
                <a:gd name="connsiteY3" fmla="*/ 36162 h 36162"/>
                <a:gd name="connsiteX4" fmla="*/ 45756 w 45756"/>
                <a:gd name="connsiteY4" fmla="*/ 3616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56" h="36162">
                  <a:moveTo>
                    <a:pt x="45756" y="36162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45756" y="36162"/>
                  </a:lnTo>
                  <a:lnTo>
                    <a:pt x="45756" y="3616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909A26F4-0EE5-497C-ABE2-DEF45139A905}"/>
                </a:ext>
              </a:extLst>
            </p:cNvPr>
            <p:cNvSpPr/>
            <p:nvPr/>
          </p:nvSpPr>
          <p:spPr>
            <a:xfrm>
              <a:off x="1010677" y="1689453"/>
              <a:ext cx="40590" cy="32472"/>
            </a:xfrm>
            <a:custGeom>
              <a:avLst/>
              <a:gdLst>
                <a:gd name="connsiteX0" fmla="*/ 0 w 40590"/>
                <a:gd name="connsiteY0" fmla="*/ 0 h 32472"/>
                <a:gd name="connsiteX1" fmla="*/ 40590 w 40590"/>
                <a:gd name="connsiteY1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90" h="32472">
                  <a:moveTo>
                    <a:pt x="0" y="0"/>
                  </a:moveTo>
                  <a:lnTo>
                    <a:pt x="40590" y="3247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782DC23D-BC9A-4FA8-86FE-23C6E5F34448}"/>
                </a:ext>
              </a:extLst>
            </p:cNvPr>
            <p:cNvSpPr/>
            <p:nvPr/>
          </p:nvSpPr>
          <p:spPr>
            <a:xfrm>
              <a:off x="1009939" y="1689453"/>
              <a:ext cx="41328" cy="32472"/>
            </a:xfrm>
            <a:custGeom>
              <a:avLst/>
              <a:gdLst>
                <a:gd name="connsiteX0" fmla="*/ 41328 w 41328"/>
                <a:gd name="connsiteY0" fmla="*/ 32472 h 32472"/>
                <a:gd name="connsiteX1" fmla="*/ 0 w 41328"/>
                <a:gd name="connsiteY1" fmla="*/ 738 h 32472"/>
                <a:gd name="connsiteX2" fmla="*/ 738 w 41328"/>
                <a:gd name="connsiteY2" fmla="*/ 0 h 32472"/>
                <a:gd name="connsiteX3" fmla="*/ 41328 w 41328"/>
                <a:gd name="connsiteY3" fmla="*/ 32472 h 32472"/>
                <a:gd name="connsiteX4" fmla="*/ 41328 w 41328"/>
                <a:gd name="connsiteY4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28" h="32472">
                  <a:moveTo>
                    <a:pt x="41328" y="32472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41328" y="32472"/>
                  </a:lnTo>
                  <a:lnTo>
                    <a:pt x="41328" y="3247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75592D11-69F3-47FE-8D64-AAA2BD42D077}"/>
                </a:ext>
              </a:extLst>
            </p:cNvPr>
            <p:cNvSpPr/>
            <p:nvPr/>
          </p:nvSpPr>
          <p:spPr>
            <a:xfrm>
              <a:off x="1016582" y="1690929"/>
              <a:ext cx="34686" cy="27305"/>
            </a:xfrm>
            <a:custGeom>
              <a:avLst/>
              <a:gdLst>
                <a:gd name="connsiteX0" fmla="*/ 0 w 34686"/>
                <a:gd name="connsiteY0" fmla="*/ 0 h 27305"/>
                <a:gd name="connsiteX1" fmla="*/ 34686 w 34686"/>
                <a:gd name="connsiteY1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686" h="27305">
                  <a:moveTo>
                    <a:pt x="0" y="0"/>
                  </a:moveTo>
                  <a:lnTo>
                    <a:pt x="34686" y="2730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55637810-1352-4127-A9EC-1BE58D94BFB2}"/>
                </a:ext>
              </a:extLst>
            </p:cNvPr>
            <p:cNvSpPr/>
            <p:nvPr/>
          </p:nvSpPr>
          <p:spPr>
            <a:xfrm>
              <a:off x="1015844" y="1690929"/>
              <a:ext cx="35424" cy="26567"/>
            </a:xfrm>
            <a:custGeom>
              <a:avLst/>
              <a:gdLst>
                <a:gd name="connsiteX0" fmla="*/ 35424 w 35424"/>
                <a:gd name="connsiteY0" fmla="*/ 26568 h 26567"/>
                <a:gd name="connsiteX1" fmla="*/ 0 w 35424"/>
                <a:gd name="connsiteY1" fmla="*/ 738 h 26567"/>
                <a:gd name="connsiteX2" fmla="*/ 738 w 35424"/>
                <a:gd name="connsiteY2" fmla="*/ 0 h 26567"/>
                <a:gd name="connsiteX3" fmla="*/ 35424 w 35424"/>
                <a:gd name="connsiteY3" fmla="*/ 26568 h 26567"/>
                <a:gd name="connsiteX4" fmla="*/ 35424 w 35424"/>
                <a:gd name="connsiteY4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24" h="26567">
                  <a:moveTo>
                    <a:pt x="35424" y="2656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35424" y="26568"/>
                  </a:lnTo>
                  <a:lnTo>
                    <a:pt x="35424" y="2656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1F19A7F-9EB7-4C7A-8FDE-70B2652AE30A}"/>
                </a:ext>
              </a:extLst>
            </p:cNvPr>
            <p:cNvSpPr/>
            <p:nvPr/>
          </p:nvSpPr>
          <p:spPr>
            <a:xfrm>
              <a:off x="1021010" y="1690929"/>
              <a:ext cx="30258" cy="22877"/>
            </a:xfrm>
            <a:custGeom>
              <a:avLst/>
              <a:gdLst>
                <a:gd name="connsiteX0" fmla="*/ 0 w 30258"/>
                <a:gd name="connsiteY0" fmla="*/ 0 h 22877"/>
                <a:gd name="connsiteX1" fmla="*/ 30258 w 30258"/>
                <a:gd name="connsiteY1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258" h="22877">
                  <a:moveTo>
                    <a:pt x="0" y="0"/>
                  </a:moveTo>
                  <a:lnTo>
                    <a:pt x="30258" y="2287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AC10E8-685A-4433-BF8F-EA1C1CF082EA}"/>
                </a:ext>
              </a:extLst>
            </p:cNvPr>
            <p:cNvSpPr/>
            <p:nvPr/>
          </p:nvSpPr>
          <p:spPr>
            <a:xfrm>
              <a:off x="1021010" y="1690929"/>
              <a:ext cx="30258" cy="22877"/>
            </a:xfrm>
            <a:custGeom>
              <a:avLst/>
              <a:gdLst>
                <a:gd name="connsiteX0" fmla="*/ 30258 w 30258"/>
                <a:gd name="connsiteY0" fmla="*/ 22878 h 22877"/>
                <a:gd name="connsiteX1" fmla="*/ 0 w 30258"/>
                <a:gd name="connsiteY1" fmla="*/ 738 h 22877"/>
                <a:gd name="connsiteX2" fmla="*/ 0 w 30258"/>
                <a:gd name="connsiteY2" fmla="*/ 0 h 22877"/>
                <a:gd name="connsiteX3" fmla="*/ 30258 w 30258"/>
                <a:gd name="connsiteY3" fmla="*/ 22878 h 22877"/>
                <a:gd name="connsiteX4" fmla="*/ 30258 w 30258"/>
                <a:gd name="connsiteY4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58" h="22877">
                  <a:moveTo>
                    <a:pt x="30258" y="2287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30258" y="22878"/>
                  </a:lnTo>
                  <a:lnTo>
                    <a:pt x="30258" y="2287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F215658-7CED-46A8-8D1B-ECFDAB6A7712}"/>
                </a:ext>
              </a:extLst>
            </p:cNvPr>
            <p:cNvSpPr/>
            <p:nvPr/>
          </p:nvSpPr>
          <p:spPr>
            <a:xfrm>
              <a:off x="1025437" y="1690929"/>
              <a:ext cx="25830" cy="19187"/>
            </a:xfrm>
            <a:custGeom>
              <a:avLst/>
              <a:gdLst>
                <a:gd name="connsiteX0" fmla="*/ 0 w 25830"/>
                <a:gd name="connsiteY0" fmla="*/ 0 h 19187"/>
                <a:gd name="connsiteX1" fmla="*/ 25830 w 25830"/>
                <a:gd name="connsiteY1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30" h="19187">
                  <a:moveTo>
                    <a:pt x="0" y="0"/>
                  </a:moveTo>
                  <a:lnTo>
                    <a:pt x="25830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22BB4717-1F8F-4AD4-A456-DDB03485648E}"/>
                </a:ext>
              </a:extLst>
            </p:cNvPr>
            <p:cNvSpPr/>
            <p:nvPr/>
          </p:nvSpPr>
          <p:spPr>
            <a:xfrm>
              <a:off x="1025437" y="1690929"/>
              <a:ext cx="25830" cy="18450"/>
            </a:xfrm>
            <a:custGeom>
              <a:avLst/>
              <a:gdLst>
                <a:gd name="connsiteX0" fmla="*/ 25830 w 25830"/>
                <a:gd name="connsiteY0" fmla="*/ 18450 h 18450"/>
                <a:gd name="connsiteX1" fmla="*/ 0 w 25830"/>
                <a:gd name="connsiteY1" fmla="*/ 738 h 18450"/>
                <a:gd name="connsiteX2" fmla="*/ 0 w 25830"/>
                <a:gd name="connsiteY2" fmla="*/ 0 h 18450"/>
                <a:gd name="connsiteX3" fmla="*/ 25830 w 25830"/>
                <a:gd name="connsiteY3" fmla="*/ 18450 h 18450"/>
                <a:gd name="connsiteX4" fmla="*/ 25830 w 25830"/>
                <a:gd name="connsiteY4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30" h="18450">
                  <a:moveTo>
                    <a:pt x="25830" y="1845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25830" y="18450"/>
                  </a:lnTo>
                  <a:lnTo>
                    <a:pt x="25830" y="1845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4B09311-2CB6-48A2-BB28-231B91DA1074}"/>
                </a:ext>
              </a:extLst>
            </p:cNvPr>
            <p:cNvSpPr/>
            <p:nvPr/>
          </p:nvSpPr>
          <p:spPr>
            <a:xfrm>
              <a:off x="1029865" y="1690929"/>
              <a:ext cx="21402" cy="14760"/>
            </a:xfrm>
            <a:custGeom>
              <a:avLst/>
              <a:gdLst>
                <a:gd name="connsiteX0" fmla="*/ 0 w 21402"/>
                <a:gd name="connsiteY0" fmla="*/ 0 h 14760"/>
                <a:gd name="connsiteX1" fmla="*/ 21402 w 21402"/>
                <a:gd name="connsiteY1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402" h="14760">
                  <a:moveTo>
                    <a:pt x="0" y="0"/>
                  </a:moveTo>
                  <a:lnTo>
                    <a:pt x="21402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40D7C95B-2BE6-4778-B5E4-140AF6F0DCF0}"/>
                </a:ext>
              </a:extLst>
            </p:cNvPr>
            <p:cNvSpPr/>
            <p:nvPr/>
          </p:nvSpPr>
          <p:spPr>
            <a:xfrm>
              <a:off x="1029865" y="1690929"/>
              <a:ext cx="21402" cy="14760"/>
            </a:xfrm>
            <a:custGeom>
              <a:avLst/>
              <a:gdLst>
                <a:gd name="connsiteX0" fmla="*/ 21402 w 21402"/>
                <a:gd name="connsiteY0" fmla="*/ 14760 h 14760"/>
                <a:gd name="connsiteX1" fmla="*/ 0 w 21402"/>
                <a:gd name="connsiteY1" fmla="*/ 738 h 14760"/>
                <a:gd name="connsiteX2" fmla="*/ 738 w 21402"/>
                <a:gd name="connsiteY2" fmla="*/ 0 h 14760"/>
                <a:gd name="connsiteX3" fmla="*/ 21402 w 21402"/>
                <a:gd name="connsiteY3" fmla="*/ 14760 h 14760"/>
                <a:gd name="connsiteX4" fmla="*/ 21402 w 21402"/>
                <a:gd name="connsiteY4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2" h="14760">
                  <a:moveTo>
                    <a:pt x="21402" y="1476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21402" y="14760"/>
                  </a:lnTo>
                  <a:lnTo>
                    <a:pt x="21402" y="1476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96DFAAC5-0780-401F-9539-61B0706A862E}"/>
                </a:ext>
              </a:extLst>
            </p:cNvPr>
            <p:cNvSpPr/>
            <p:nvPr/>
          </p:nvSpPr>
          <p:spPr>
            <a:xfrm>
              <a:off x="1034294" y="1690929"/>
              <a:ext cx="16974" cy="11070"/>
            </a:xfrm>
            <a:custGeom>
              <a:avLst/>
              <a:gdLst>
                <a:gd name="connsiteX0" fmla="*/ 0 w 16974"/>
                <a:gd name="connsiteY0" fmla="*/ 0 h 11070"/>
                <a:gd name="connsiteX1" fmla="*/ 16974 w 16974"/>
                <a:gd name="connsiteY1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74" h="11070">
                  <a:moveTo>
                    <a:pt x="0" y="0"/>
                  </a:moveTo>
                  <a:lnTo>
                    <a:pt x="16974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DD5BB241-D627-43A4-8405-B6D369102AD5}"/>
                </a:ext>
              </a:extLst>
            </p:cNvPr>
            <p:cNvSpPr/>
            <p:nvPr/>
          </p:nvSpPr>
          <p:spPr>
            <a:xfrm>
              <a:off x="1034294" y="1690929"/>
              <a:ext cx="16974" cy="10331"/>
            </a:xfrm>
            <a:custGeom>
              <a:avLst/>
              <a:gdLst>
                <a:gd name="connsiteX0" fmla="*/ 16974 w 16974"/>
                <a:gd name="connsiteY0" fmla="*/ 10332 h 10331"/>
                <a:gd name="connsiteX1" fmla="*/ 0 w 16974"/>
                <a:gd name="connsiteY1" fmla="*/ 738 h 10331"/>
                <a:gd name="connsiteX2" fmla="*/ 738 w 16974"/>
                <a:gd name="connsiteY2" fmla="*/ 0 h 10331"/>
                <a:gd name="connsiteX3" fmla="*/ 16974 w 16974"/>
                <a:gd name="connsiteY3" fmla="*/ 10332 h 10331"/>
                <a:gd name="connsiteX4" fmla="*/ 16974 w 16974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10331">
                  <a:moveTo>
                    <a:pt x="16974" y="10332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16974" y="10332"/>
                  </a:lnTo>
                  <a:lnTo>
                    <a:pt x="16974" y="1033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A2A8631D-6697-48AE-9608-92D0EDB003AD}"/>
                </a:ext>
              </a:extLst>
            </p:cNvPr>
            <p:cNvSpPr/>
            <p:nvPr/>
          </p:nvSpPr>
          <p:spPr>
            <a:xfrm>
              <a:off x="1039460" y="1690929"/>
              <a:ext cx="11808" cy="8117"/>
            </a:xfrm>
            <a:custGeom>
              <a:avLst/>
              <a:gdLst>
                <a:gd name="connsiteX0" fmla="*/ 0 w 11808"/>
                <a:gd name="connsiteY0" fmla="*/ 0 h 8117"/>
                <a:gd name="connsiteX1" fmla="*/ 11808 w 11808"/>
                <a:gd name="connsiteY1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8" h="8117">
                  <a:moveTo>
                    <a:pt x="0" y="0"/>
                  </a:moveTo>
                  <a:lnTo>
                    <a:pt x="11808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EC299F36-5730-49F5-A99A-7D15AEAC2DD4}"/>
                </a:ext>
              </a:extLst>
            </p:cNvPr>
            <p:cNvSpPr/>
            <p:nvPr/>
          </p:nvSpPr>
          <p:spPr>
            <a:xfrm>
              <a:off x="1039460" y="1690929"/>
              <a:ext cx="11808" cy="8117"/>
            </a:xfrm>
            <a:custGeom>
              <a:avLst/>
              <a:gdLst>
                <a:gd name="connsiteX0" fmla="*/ 0 w 11808"/>
                <a:gd name="connsiteY0" fmla="*/ 0 h 8117"/>
                <a:gd name="connsiteX1" fmla="*/ 11808 w 11808"/>
                <a:gd name="connsiteY1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8" h="8117">
                  <a:moveTo>
                    <a:pt x="0" y="0"/>
                  </a:moveTo>
                  <a:lnTo>
                    <a:pt x="11808" y="811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CE592FCC-4731-4633-AE42-7BE6F49238D3}"/>
                </a:ext>
              </a:extLst>
            </p:cNvPr>
            <p:cNvSpPr/>
            <p:nvPr/>
          </p:nvSpPr>
          <p:spPr>
            <a:xfrm>
              <a:off x="1043887" y="1690929"/>
              <a:ext cx="7380" cy="5903"/>
            </a:xfrm>
            <a:custGeom>
              <a:avLst/>
              <a:gdLst>
                <a:gd name="connsiteX0" fmla="*/ 0 w 7380"/>
                <a:gd name="connsiteY0" fmla="*/ 0 h 5903"/>
                <a:gd name="connsiteX1" fmla="*/ 7380 w 738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5903">
                  <a:moveTo>
                    <a:pt x="0" y="0"/>
                  </a:moveTo>
                  <a:lnTo>
                    <a:pt x="7380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20AEA8D7-CA58-4266-87DD-D578A52F15E2}"/>
                </a:ext>
              </a:extLst>
            </p:cNvPr>
            <p:cNvSpPr/>
            <p:nvPr/>
          </p:nvSpPr>
          <p:spPr>
            <a:xfrm>
              <a:off x="1043887" y="1690929"/>
              <a:ext cx="7380" cy="5903"/>
            </a:xfrm>
            <a:custGeom>
              <a:avLst/>
              <a:gdLst>
                <a:gd name="connsiteX0" fmla="*/ 0 w 7380"/>
                <a:gd name="connsiteY0" fmla="*/ 0 h 5903"/>
                <a:gd name="connsiteX1" fmla="*/ 7380 w 738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5903">
                  <a:moveTo>
                    <a:pt x="0" y="0"/>
                  </a:moveTo>
                  <a:lnTo>
                    <a:pt x="7380" y="590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60E26B53-306C-4C28-90C7-57E02E0C96C4}"/>
                </a:ext>
              </a:extLst>
            </p:cNvPr>
            <p:cNvSpPr/>
            <p:nvPr/>
          </p:nvSpPr>
          <p:spPr>
            <a:xfrm>
              <a:off x="1048315" y="16909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DA5B4BD6-0E39-4288-ACE7-EE5A50DACEC7}"/>
                </a:ext>
              </a:extLst>
            </p:cNvPr>
            <p:cNvSpPr/>
            <p:nvPr/>
          </p:nvSpPr>
          <p:spPr>
            <a:xfrm>
              <a:off x="1048315" y="16909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262C320-5CF9-4462-9338-5AFCF4FACBED}"/>
                </a:ext>
              </a:extLst>
            </p:cNvPr>
            <p:cNvSpPr/>
            <p:nvPr/>
          </p:nvSpPr>
          <p:spPr>
            <a:xfrm>
              <a:off x="1006249" y="1693880"/>
              <a:ext cx="45018" cy="36162"/>
            </a:xfrm>
            <a:custGeom>
              <a:avLst/>
              <a:gdLst>
                <a:gd name="connsiteX0" fmla="*/ 0 w 45018"/>
                <a:gd name="connsiteY0" fmla="*/ 0 h 36162"/>
                <a:gd name="connsiteX1" fmla="*/ 45018 w 45018"/>
                <a:gd name="connsiteY1" fmla="*/ 3616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018" h="36162">
                  <a:moveTo>
                    <a:pt x="0" y="0"/>
                  </a:moveTo>
                  <a:lnTo>
                    <a:pt x="45018" y="3616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652823FE-F020-4163-8545-84CD0325E4B8}"/>
                </a:ext>
              </a:extLst>
            </p:cNvPr>
            <p:cNvSpPr/>
            <p:nvPr/>
          </p:nvSpPr>
          <p:spPr>
            <a:xfrm>
              <a:off x="1005511" y="1693142"/>
              <a:ext cx="45756" cy="36900"/>
            </a:xfrm>
            <a:custGeom>
              <a:avLst/>
              <a:gdLst>
                <a:gd name="connsiteX0" fmla="*/ 45756 w 45756"/>
                <a:gd name="connsiteY0" fmla="*/ 36900 h 36900"/>
                <a:gd name="connsiteX1" fmla="*/ 0 w 45756"/>
                <a:gd name="connsiteY1" fmla="*/ 738 h 36900"/>
                <a:gd name="connsiteX2" fmla="*/ 738 w 45756"/>
                <a:gd name="connsiteY2" fmla="*/ 0 h 36900"/>
                <a:gd name="connsiteX3" fmla="*/ 45756 w 45756"/>
                <a:gd name="connsiteY3" fmla="*/ 36900 h 36900"/>
                <a:gd name="connsiteX4" fmla="*/ 45756 w 45756"/>
                <a:gd name="connsiteY4" fmla="*/ 3690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56" h="36900">
                  <a:moveTo>
                    <a:pt x="45756" y="3690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45756" y="36900"/>
                  </a:lnTo>
                  <a:lnTo>
                    <a:pt x="45756" y="3690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E391440-9571-4184-BCDE-76E770362901}"/>
                </a:ext>
              </a:extLst>
            </p:cNvPr>
            <p:cNvSpPr/>
            <p:nvPr/>
          </p:nvSpPr>
          <p:spPr>
            <a:xfrm>
              <a:off x="1001084" y="1689453"/>
              <a:ext cx="50184" cy="40589"/>
            </a:xfrm>
            <a:custGeom>
              <a:avLst/>
              <a:gdLst>
                <a:gd name="connsiteX0" fmla="*/ 50184 w 50184"/>
                <a:gd name="connsiteY0" fmla="*/ 0 h 40589"/>
                <a:gd name="connsiteX1" fmla="*/ 0 w 50184"/>
                <a:gd name="connsiteY1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84" h="40589">
                  <a:moveTo>
                    <a:pt x="50184" y="0"/>
                  </a:moveTo>
                  <a:lnTo>
                    <a:pt x="0" y="405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DA70B443-F22F-4B89-9B85-D315888F221F}"/>
                </a:ext>
              </a:extLst>
            </p:cNvPr>
            <p:cNvSpPr/>
            <p:nvPr/>
          </p:nvSpPr>
          <p:spPr>
            <a:xfrm>
              <a:off x="1001822" y="1689453"/>
              <a:ext cx="49446" cy="41327"/>
            </a:xfrm>
            <a:custGeom>
              <a:avLst/>
              <a:gdLst>
                <a:gd name="connsiteX0" fmla="*/ 0 w 49446"/>
                <a:gd name="connsiteY0" fmla="*/ 41328 h 41327"/>
                <a:gd name="connsiteX1" fmla="*/ 49446 w 49446"/>
                <a:gd name="connsiteY1" fmla="*/ 0 h 41327"/>
                <a:gd name="connsiteX2" fmla="*/ 49446 w 49446"/>
                <a:gd name="connsiteY2" fmla="*/ 738 h 41327"/>
                <a:gd name="connsiteX3" fmla="*/ 0 w 49446"/>
                <a:gd name="connsiteY3" fmla="*/ 41328 h 41327"/>
                <a:gd name="connsiteX4" fmla="*/ 0 w 49446"/>
                <a:gd name="connsiteY4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41327">
                  <a:moveTo>
                    <a:pt x="0" y="41328"/>
                  </a:moveTo>
                  <a:lnTo>
                    <a:pt x="49446" y="0"/>
                  </a:lnTo>
                  <a:lnTo>
                    <a:pt x="49446" y="738"/>
                  </a:lnTo>
                  <a:lnTo>
                    <a:pt x="0" y="41328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B80E115B-3379-4CE0-9913-40B1D5168EAE}"/>
                </a:ext>
              </a:extLst>
            </p:cNvPr>
            <p:cNvSpPr/>
            <p:nvPr/>
          </p:nvSpPr>
          <p:spPr>
            <a:xfrm>
              <a:off x="1003297" y="1689453"/>
              <a:ext cx="43541" cy="35424"/>
            </a:xfrm>
            <a:custGeom>
              <a:avLst/>
              <a:gdLst>
                <a:gd name="connsiteX0" fmla="*/ 43542 w 43541"/>
                <a:gd name="connsiteY0" fmla="*/ 0 h 35424"/>
                <a:gd name="connsiteX1" fmla="*/ 0 w 43541"/>
                <a:gd name="connsiteY1" fmla="*/ 3542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41" h="35424">
                  <a:moveTo>
                    <a:pt x="43542" y="0"/>
                  </a:moveTo>
                  <a:lnTo>
                    <a:pt x="0" y="3542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70386B00-FB2F-40B9-8068-81203437090F}"/>
                </a:ext>
              </a:extLst>
            </p:cNvPr>
            <p:cNvSpPr/>
            <p:nvPr/>
          </p:nvSpPr>
          <p:spPr>
            <a:xfrm>
              <a:off x="1003297" y="1689453"/>
              <a:ext cx="43541" cy="35424"/>
            </a:xfrm>
            <a:custGeom>
              <a:avLst/>
              <a:gdLst>
                <a:gd name="connsiteX0" fmla="*/ 0 w 43541"/>
                <a:gd name="connsiteY0" fmla="*/ 35424 h 35424"/>
                <a:gd name="connsiteX1" fmla="*/ 43542 w 43541"/>
                <a:gd name="connsiteY1" fmla="*/ 0 h 35424"/>
                <a:gd name="connsiteX2" fmla="*/ 43542 w 43541"/>
                <a:gd name="connsiteY2" fmla="*/ 738 h 35424"/>
                <a:gd name="connsiteX3" fmla="*/ 0 w 43541"/>
                <a:gd name="connsiteY3" fmla="*/ 35424 h 35424"/>
                <a:gd name="connsiteX4" fmla="*/ 0 w 43541"/>
                <a:gd name="connsiteY4" fmla="*/ 3542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41" h="35424">
                  <a:moveTo>
                    <a:pt x="0" y="35424"/>
                  </a:moveTo>
                  <a:lnTo>
                    <a:pt x="43542" y="0"/>
                  </a:lnTo>
                  <a:lnTo>
                    <a:pt x="43542" y="738"/>
                  </a:lnTo>
                  <a:lnTo>
                    <a:pt x="0" y="35424"/>
                  </a:lnTo>
                  <a:lnTo>
                    <a:pt x="0" y="35424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28B7177-CFD5-4009-A3BD-EF593B5A431F}"/>
                </a:ext>
              </a:extLst>
            </p:cNvPr>
            <p:cNvSpPr/>
            <p:nvPr/>
          </p:nvSpPr>
          <p:spPr>
            <a:xfrm>
              <a:off x="1006249" y="1690929"/>
              <a:ext cx="34686" cy="27305"/>
            </a:xfrm>
            <a:custGeom>
              <a:avLst/>
              <a:gdLst>
                <a:gd name="connsiteX0" fmla="*/ 34686 w 34686"/>
                <a:gd name="connsiteY0" fmla="*/ 0 h 27305"/>
                <a:gd name="connsiteX1" fmla="*/ 0 w 34686"/>
                <a:gd name="connsiteY1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686" h="27305">
                  <a:moveTo>
                    <a:pt x="34686" y="0"/>
                  </a:moveTo>
                  <a:lnTo>
                    <a:pt x="0" y="2730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C1F99C2-2D0A-48C2-A67C-3D354C2F0C88}"/>
                </a:ext>
              </a:extLst>
            </p:cNvPr>
            <p:cNvSpPr/>
            <p:nvPr/>
          </p:nvSpPr>
          <p:spPr>
            <a:xfrm>
              <a:off x="1006249" y="1690929"/>
              <a:ext cx="34686" cy="27305"/>
            </a:xfrm>
            <a:custGeom>
              <a:avLst/>
              <a:gdLst>
                <a:gd name="connsiteX0" fmla="*/ 0 w 34686"/>
                <a:gd name="connsiteY0" fmla="*/ 27306 h 27305"/>
                <a:gd name="connsiteX1" fmla="*/ 33948 w 34686"/>
                <a:gd name="connsiteY1" fmla="*/ 0 h 27305"/>
                <a:gd name="connsiteX2" fmla="*/ 34686 w 34686"/>
                <a:gd name="connsiteY2" fmla="*/ 738 h 27305"/>
                <a:gd name="connsiteX3" fmla="*/ 0 w 34686"/>
                <a:gd name="connsiteY3" fmla="*/ 27306 h 27305"/>
                <a:gd name="connsiteX4" fmla="*/ 0 w 34686"/>
                <a:gd name="connsiteY4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686" h="27305">
                  <a:moveTo>
                    <a:pt x="0" y="27306"/>
                  </a:moveTo>
                  <a:lnTo>
                    <a:pt x="33948" y="0"/>
                  </a:lnTo>
                  <a:lnTo>
                    <a:pt x="34686" y="738"/>
                  </a:lnTo>
                  <a:lnTo>
                    <a:pt x="0" y="27306"/>
                  </a:lnTo>
                  <a:lnTo>
                    <a:pt x="0" y="2730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BBD9B7D7-F309-4065-9458-9F7807837887}"/>
                </a:ext>
              </a:extLst>
            </p:cNvPr>
            <p:cNvSpPr/>
            <p:nvPr/>
          </p:nvSpPr>
          <p:spPr>
            <a:xfrm>
              <a:off x="1006249" y="1690929"/>
              <a:ext cx="30258" cy="22877"/>
            </a:xfrm>
            <a:custGeom>
              <a:avLst/>
              <a:gdLst>
                <a:gd name="connsiteX0" fmla="*/ 30258 w 30258"/>
                <a:gd name="connsiteY0" fmla="*/ 0 h 22877"/>
                <a:gd name="connsiteX1" fmla="*/ 0 w 30258"/>
                <a:gd name="connsiteY1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258" h="22877">
                  <a:moveTo>
                    <a:pt x="30258" y="0"/>
                  </a:moveTo>
                  <a:lnTo>
                    <a:pt x="0" y="2287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383DA895-0149-4C03-8D36-CD49247781FC}"/>
                </a:ext>
              </a:extLst>
            </p:cNvPr>
            <p:cNvSpPr/>
            <p:nvPr/>
          </p:nvSpPr>
          <p:spPr>
            <a:xfrm>
              <a:off x="1006249" y="1690929"/>
              <a:ext cx="30258" cy="23615"/>
            </a:xfrm>
            <a:custGeom>
              <a:avLst/>
              <a:gdLst>
                <a:gd name="connsiteX0" fmla="*/ 0 w 30258"/>
                <a:gd name="connsiteY0" fmla="*/ 23616 h 23615"/>
                <a:gd name="connsiteX1" fmla="*/ 29520 w 30258"/>
                <a:gd name="connsiteY1" fmla="*/ 0 h 23615"/>
                <a:gd name="connsiteX2" fmla="*/ 30258 w 30258"/>
                <a:gd name="connsiteY2" fmla="*/ 738 h 23615"/>
                <a:gd name="connsiteX3" fmla="*/ 0 w 30258"/>
                <a:gd name="connsiteY3" fmla="*/ 23616 h 23615"/>
                <a:gd name="connsiteX4" fmla="*/ 0 w 30258"/>
                <a:gd name="connsiteY4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58" h="23615">
                  <a:moveTo>
                    <a:pt x="0" y="23616"/>
                  </a:moveTo>
                  <a:lnTo>
                    <a:pt x="29520" y="0"/>
                  </a:lnTo>
                  <a:lnTo>
                    <a:pt x="30258" y="738"/>
                  </a:lnTo>
                  <a:lnTo>
                    <a:pt x="0" y="23616"/>
                  </a:lnTo>
                  <a:lnTo>
                    <a:pt x="0" y="2361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64EA0B69-6A04-42B8-9267-71B71027510A}"/>
                </a:ext>
              </a:extLst>
            </p:cNvPr>
            <p:cNvSpPr/>
            <p:nvPr/>
          </p:nvSpPr>
          <p:spPr>
            <a:xfrm>
              <a:off x="1006249" y="1690929"/>
              <a:ext cx="25092" cy="19187"/>
            </a:xfrm>
            <a:custGeom>
              <a:avLst/>
              <a:gdLst>
                <a:gd name="connsiteX0" fmla="*/ 25092 w 25092"/>
                <a:gd name="connsiteY0" fmla="*/ 0 h 19187"/>
                <a:gd name="connsiteX1" fmla="*/ 0 w 25092"/>
                <a:gd name="connsiteY1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92" h="19187">
                  <a:moveTo>
                    <a:pt x="25092" y="0"/>
                  </a:moveTo>
                  <a:lnTo>
                    <a:pt x="0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9F2616D-428A-43A1-A271-2A33D7B0AC01}"/>
                </a:ext>
              </a:extLst>
            </p:cNvPr>
            <p:cNvSpPr/>
            <p:nvPr/>
          </p:nvSpPr>
          <p:spPr>
            <a:xfrm>
              <a:off x="1006249" y="1690929"/>
              <a:ext cx="25830" cy="19187"/>
            </a:xfrm>
            <a:custGeom>
              <a:avLst/>
              <a:gdLst>
                <a:gd name="connsiteX0" fmla="*/ 0 w 25830"/>
                <a:gd name="connsiteY0" fmla="*/ 19188 h 19187"/>
                <a:gd name="connsiteX1" fmla="*/ 25092 w 25830"/>
                <a:gd name="connsiteY1" fmla="*/ 0 h 19187"/>
                <a:gd name="connsiteX2" fmla="*/ 25830 w 25830"/>
                <a:gd name="connsiteY2" fmla="*/ 738 h 19187"/>
                <a:gd name="connsiteX3" fmla="*/ 0 w 25830"/>
                <a:gd name="connsiteY3" fmla="*/ 19188 h 19187"/>
                <a:gd name="connsiteX4" fmla="*/ 0 w 25830"/>
                <a:gd name="connsiteY4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30" h="19187">
                  <a:moveTo>
                    <a:pt x="0" y="19188"/>
                  </a:moveTo>
                  <a:lnTo>
                    <a:pt x="25092" y="0"/>
                  </a:lnTo>
                  <a:lnTo>
                    <a:pt x="25830" y="738"/>
                  </a:lnTo>
                  <a:lnTo>
                    <a:pt x="0" y="19188"/>
                  </a:lnTo>
                  <a:lnTo>
                    <a:pt x="0" y="1918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A9499B55-46DC-4224-AC84-9C7452BDDE7D}"/>
                </a:ext>
              </a:extLst>
            </p:cNvPr>
            <p:cNvSpPr/>
            <p:nvPr/>
          </p:nvSpPr>
          <p:spPr>
            <a:xfrm>
              <a:off x="1006249" y="1690929"/>
              <a:ext cx="20663" cy="14760"/>
            </a:xfrm>
            <a:custGeom>
              <a:avLst/>
              <a:gdLst>
                <a:gd name="connsiteX0" fmla="*/ 20664 w 20663"/>
                <a:gd name="connsiteY0" fmla="*/ 0 h 14760"/>
                <a:gd name="connsiteX1" fmla="*/ 0 w 20663"/>
                <a:gd name="connsiteY1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3" h="14760">
                  <a:moveTo>
                    <a:pt x="20664" y="0"/>
                  </a:moveTo>
                  <a:lnTo>
                    <a:pt x="0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2AF7381D-F8D7-42F0-9401-8ED2E3BD0669}"/>
                </a:ext>
              </a:extLst>
            </p:cNvPr>
            <p:cNvSpPr/>
            <p:nvPr/>
          </p:nvSpPr>
          <p:spPr>
            <a:xfrm>
              <a:off x="1006249" y="1690929"/>
              <a:ext cx="20663" cy="15498"/>
            </a:xfrm>
            <a:custGeom>
              <a:avLst/>
              <a:gdLst>
                <a:gd name="connsiteX0" fmla="*/ 0 w 20663"/>
                <a:gd name="connsiteY0" fmla="*/ 15498 h 15498"/>
                <a:gd name="connsiteX1" fmla="*/ 20664 w 20663"/>
                <a:gd name="connsiteY1" fmla="*/ 0 h 15498"/>
                <a:gd name="connsiteX2" fmla="*/ 20664 w 20663"/>
                <a:gd name="connsiteY2" fmla="*/ 738 h 15498"/>
                <a:gd name="connsiteX3" fmla="*/ 0 w 20663"/>
                <a:gd name="connsiteY3" fmla="*/ 15498 h 15498"/>
                <a:gd name="connsiteX4" fmla="*/ 0 w 20663"/>
                <a:gd name="connsiteY4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15498">
                  <a:moveTo>
                    <a:pt x="0" y="15498"/>
                  </a:moveTo>
                  <a:lnTo>
                    <a:pt x="20664" y="0"/>
                  </a:lnTo>
                  <a:lnTo>
                    <a:pt x="20664" y="738"/>
                  </a:lnTo>
                  <a:lnTo>
                    <a:pt x="0" y="15498"/>
                  </a:lnTo>
                  <a:lnTo>
                    <a:pt x="0" y="1549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3F9601F-DE71-4718-BF9C-965092BC3904}"/>
                </a:ext>
              </a:extLst>
            </p:cNvPr>
            <p:cNvSpPr/>
            <p:nvPr/>
          </p:nvSpPr>
          <p:spPr>
            <a:xfrm>
              <a:off x="1004773" y="1690929"/>
              <a:ext cx="16236" cy="11070"/>
            </a:xfrm>
            <a:custGeom>
              <a:avLst/>
              <a:gdLst>
                <a:gd name="connsiteX0" fmla="*/ 16236 w 16236"/>
                <a:gd name="connsiteY0" fmla="*/ 0 h 11070"/>
                <a:gd name="connsiteX1" fmla="*/ 0 w 16236"/>
                <a:gd name="connsiteY1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236" h="11070">
                  <a:moveTo>
                    <a:pt x="16236" y="0"/>
                  </a:moveTo>
                  <a:lnTo>
                    <a:pt x="0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B3C96A44-6114-448A-B0D3-ECA27ED8A83C}"/>
                </a:ext>
              </a:extLst>
            </p:cNvPr>
            <p:cNvSpPr/>
            <p:nvPr/>
          </p:nvSpPr>
          <p:spPr>
            <a:xfrm>
              <a:off x="1006249" y="1690929"/>
              <a:ext cx="16236" cy="11070"/>
            </a:xfrm>
            <a:custGeom>
              <a:avLst/>
              <a:gdLst>
                <a:gd name="connsiteX0" fmla="*/ 0 w 16236"/>
                <a:gd name="connsiteY0" fmla="*/ 11070 h 11070"/>
                <a:gd name="connsiteX1" fmla="*/ 16236 w 16236"/>
                <a:gd name="connsiteY1" fmla="*/ 0 h 11070"/>
                <a:gd name="connsiteX2" fmla="*/ 16236 w 16236"/>
                <a:gd name="connsiteY2" fmla="*/ 738 h 11070"/>
                <a:gd name="connsiteX3" fmla="*/ 0 w 16236"/>
                <a:gd name="connsiteY3" fmla="*/ 11070 h 11070"/>
                <a:gd name="connsiteX4" fmla="*/ 0 w 16236"/>
                <a:gd name="connsiteY4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11070">
                  <a:moveTo>
                    <a:pt x="0" y="11070"/>
                  </a:moveTo>
                  <a:lnTo>
                    <a:pt x="16236" y="0"/>
                  </a:lnTo>
                  <a:lnTo>
                    <a:pt x="16236" y="738"/>
                  </a:lnTo>
                  <a:lnTo>
                    <a:pt x="0" y="11070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29AD6160-0347-418D-986D-D2D8D7E83A25}"/>
                </a:ext>
              </a:extLst>
            </p:cNvPr>
            <p:cNvSpPr/>
            <p:nvPr/>
          </p:nvSpPr>
          <p:spPr>
            <a:xfrm>
              <a:off x="1009201" y="1690929"/>
              <a:ext cx="11808" cy="8117"/>
            </a:xfrm>
            <a:custGeom>
              <a:avLst/>
              <a:gdLst>
                <a:gd name="connsiteX0" fmla="*/ 11808 w 11808"/>
                <a:gd name="connsiteY0" fmla="*/ 0 h 8117"/>
                <a:gd name="connsiteX1" fmla="*/ 0 w 11808"/>
                <a:gd name="connsiteY1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8" h="8117">
                  <a:moveTo>
                    <a:pt x="11808" y="0"/>
                  </a:moveTo>
                  <a:lnTo>
                    <a:pt x="0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E3C11A47-EFE2-4B50-874D-D9B6F71478AA}"/>
                </a:ext>
              </a:extLst>
            </p:cNvPr>
            <p:cNvSpPr/>
            <p:nvPr/>
          </p:nvSpPr>
          <p:spPr>
            <a:xfrm>
              <a:off x="1009201" y="1690929"/>
              <a:ext cx="11808" cy="8117"/>
            </a:xfrm>
            <a:custGeom>
              <a:avLst/>
              <a:gdLst>
                <a:gd name="connsiteX0" fmla="*/ 11808 w 11808"/>
                <a:gd name="connsiteY0" fmla="*/ 0 h 8117"/>
                <a:gd name="connsiteX1" fmla="*/ 0 w 11808"/>
                <a:gd name="connsiteY1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8" h="8117">
                  <a:moveTo>
                    <a:pt x="11808" y="0"/>
                  </a:moveTo>
                  <a:lnTo>
                    <a:pt x="0" y="811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8BA92663-9C64-4535-B18D-A00D5442B0DB}"/>
                </a:ext>
              </a:extLst>
            </p:cNvPr>
            <p:cNvSpPr/>
            <p:nvPr/>
          </p:nvSpPr>
          <p:spPr>
            <a:xfrm>
              <a:off x="1006249" y="1690929"/>
              <a:ext cx="7380" cy="5903"/>
            </a:xfrm>
            <a:custGeom>
              <a:avLst/>
              <a:gdLst>
                <a:gd name="connsiteX0" fmla="*/ 7380 w 7380"/>
                <a:gd name="connsiteY0" fmla="*/ 0 h 5903"/>
                <a:gd name="connsiteX1" fmla="*/ 0 w 738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5903">
                  <a:moveTo>
                    <a:pt x="7380" y="0"/>
                  </a:moveTo>
                  <a:lnTo>
                    <a:pt x="0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B5F8BEF-AFDC-452F-9283-8E04EC8505FC}"/>
                </a:ext>
              </a:extLst>
            </p:cNvPr>
            <p:cNvSpPr/>
            <p:nvPr/>
          </p:nvSpPr>
          <p:spPr>
            <a:xfrm>
              <a:off x="1006249" y="1690929"/>
              <a:ext cx="7380" cy="5903"/>
            </a:xfrm>
            <a:custGeom>
              <a:avLst/>
              <a:gdLst>
                <a:gd name="connsiteX0" fmla="*/ 7380 w 7380"/>
                <a:gd name="connsiteY0" fmla="*/ 0 h 5903"/>
                <a:gd name="connsiteX1" fmla="*/ 0 w 738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5903">
                  <a:moveTo>
                    <a:pt x="7380" y="0"/>
                  </a:moveTo>
                  <a:lnTo>
                    <a:pt x="0" y="590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F957581C-5424-4C91-AEF5-E14DEBB266E3}"/>
                </a:ext>
              </a:extLst>
            </p:cNvPr>
            <p:cNvSpPr/>
            <p:nvPr/>
          </p:nvSpPr>
          <p:spPr>
            <a:xfrm>
              <a:off x="1009201" y="16909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16B9FF9B-2619-46FE-9CA0-10BE00DC342C}"/>
                </a:ext>
              </a:extLst>
            </p:cNvPr>
            <p:cNvSpPr/>
            <p:nvPr/>
          </p:nvSpPr>
          <p:spPr>
            <a:xfrm>
              <a:off x="1009201" y="16909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3215EB79-B80D-4A11-878E-D346A82D24E5}"/>
                </a:ext>
              </a:extLst>
            </p:cNvPr>
            <p:cNvSpPr/>
            <p:nvPr/>
          </p:nvSpPr>
          <p:spPr>
            <a:xfrm>
              <a:off x="1001084" y="1693880"/>
              <a:ext cx="50184" cy="40589"/>
            </a:xfrm>
            <a:custGeom>
              <a:avLst/>
              <a:gdLst>
                <a:gd name="connsiteX0" fmla="*/ 50184 w 50184"/>
                <a:gd name="connsiteY0" fmla="*/ 0 h 40589"/>
                <a:gd name="connsiteX1" fmla="*/ 0 w 50184"/>
                <a:gd name="connsiteY1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84" h="40589">
                  <a:moveTo>
                    <a:pt x="50184" y="0"/>
                  </a:moveTo>
                  <a:lnTo>
                    <a:pt x="0" y="405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145016A-4E0A-48CA-9D49-6C6C9FDEF604}"/>
                </a:ext>
              </a:extLst>
            </p:cNvPr>
            <p:cNvSpPr/>
            <p:nvPr/>
          </p:nvSpPr>
          <p:spPr>
            <a:xfrm>
              <a:off x="1001822" y="1693142"/>
              <a:ext cx="49446" cy="41327"/>
            </a:xfrm>
            <a:custGeom>
              <a:avLst/>
              <a:gdLst>
                <a:gd name="connsiteX0" fmla="*/ 0 w 49446"/>
                <a:gd name="connsiteY0" fmla="*/ 41328 h 41327"/>
                <a:gd name="connsiteX1" fmla="*/ 49446 w 49446"/>
                <a:gd name="connsiteY1" fmla="*/ 0 h 41327"/>
                <a:gd name="connsiteX2" fmla="*/ 49446 w 49446"/>
                <a:gd name="connsiteY2" fmla="*/ 738 h 41327"/>
                <a:gd name="connsiteX3" fmla="*/ 0 w 49446"/>
                <a:gd name="connsiteY3" fmla="*/ 41328 h 41327"/>
                <a:gd name="connsiteX4" fmla="*/ 0 w 49446"/>
                <a:gd name="connsiteY4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41327">
                  <a:moveTo>
                    <a:pt x="0" y="41328"/>
                  </a:moveTo>
                  <a:lnTo>
                    <a:pt x="49446" y="0"/>
                  </a:lnTo>
                  <a:lnTo>
                    <a:pt x="49446" y="738"/>
                  </a:lnTo>
                  <a:lnTo>
                    <a:pt x="0" y="41328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45D718A7-EECC-41C9-82B7-0B5756E50B5F}"/>
                </a:ext>
              </a:extLst>
            </p:cNvPr>
            <p:cNvSpPr/>
            <p:nvPr/>
          </p:nvSpPr>
          <p:spPr>
            <a:xfrm>
              <a:off x="1001084" y="1698308"/>
              <a:ext cx="50184" cy="39851"/>
            </a:xfrm>
            <a:custGeom>
              <a:avLst/>
              <a:gdLst>
                <a:gd name="connsiteX0" fmla="*/ 50184 w 50184"/>
                <a:gd name="connsiteY0" fmla="*/ 0 h 39851"/>
                <a:gd name="connsiteX1" fmla="*/ 0 w 50184"/>
                <a:gd name="connsiteY1" fmla="*/ 3985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84" h="39851">
                  <a:moveTo>
                    <a:pt x="50184" y="0"/>
                  </a:moveTo>
                  <a:lnTo>
                    <a:pt x="0" y="398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BE474137-5F33-44ED-9F50-C7812547368A}"/>
                </a:ext>
              </a:extLst>
            </p:cNvPr>
            <p:cNvSpPr/>
            <p:nvPr/>
          </p:nvSpPr>
          <p:spPr>
            <a:xfrm>
              <a:off x="1001822" y="1697570"/>
              <a:ext cx="49446" cy="41328"/>
            </a:xfrm>
            <a:custGeom>
              <a:avLst/>
              <a:gdLst>
                <a:gd name="connsiteX0" fmla="*/ 0 w 49446"/>
                <a:gd name="connsiteY0" fmla="*/ 41328 h 41328"/>
                <a:gd name="connsiteX1" fmla="*/ 49446 w 49446"/>
                <a:gd name="connsiteY1" fmla="*/ 0 h 41328"/>
                <a:gd name="connsiteX2" fmla="*/ 49446 w 49446"/>
                <a:gd name="connsiteY2" fmla="*/ 738 h 41328"/>
                <a:gd name="connsiteX3" fmla="*/ 0 w 49446"/>
                <a:gd name="connsiteY3" fmla="*/ 41328 h 41328"/>
                <a:gd name="connsiteX4" fmla="*/ 0 w 49446"/>
                <a:gd name="connsiteY4" fmla="*/ 41328 h 4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41328">
                  <a:moveTo>
                    <a:pt x="0" y="41328"/>
                  </a:moveTo>
                  <a:lnTo>
                    <a:pt x="49446" y="0"/>
                  </a:lnTo>
                  <a:lnTo>
                    <a:pt x="49446" y="738"/>
                  </a:lnTo>
                  <a:lnTo>
                    <a:pt x="0" y="41328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31B62438-1E90-4D8E-B1D9-240C2DF8EC09}"/>
                </a:ext>
              </a:extLst>
            </p:cNvPr>
            <p:cNvSpPr/>
            <p:nvPr/>
          </p:nvSpPr>
          <p:spPr>
            <a:xfrm>
              <a:off x="1001084" y="1701999"/>
              <a:ext cx="50184" cy="40589"/>
            </a:xfrm>
            <a:custGeom>
              <a:avLst/>
              <a:gdLst>
                <a:gd name="connsiteX0" fmla="*/ 50184 w 50184"/>
                <a:gd name="connsiteY0" fmla="*/ 0 h 40589"/>
                <a:gd name="connsiteX1" fmla="*/ 0 w 50184"/>
                <a:gd name="connsiteY1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84" h="40589">
                  <a:moveTo>
                    <a:pt x="50184" y="0"/>
                  </a:moveTo>
                  <a:lnTo>
                    <a:pt x="0" y="405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ABEA88F0-D1F4-4E4B-94D8-705BA8E341F2}"/>
                </a:ext>
              </a:extLst>
            </p:cNvPr>
            <p:cNvSpPr/>
            <p:nvPr/>
          </p:nvSpPr>
          <p:spPr>
            <a:xfrm>
              <a:off x="1001822" y="1701260"/>
              <a:ext cx="49446" cy="41328"/>
            </a:xfrm>
            <a:custGeom>
              <a:avLst/>
              <a:gdLst>
                <a:gd name="connsiteX0" fmla="*/ 0 w 49446"/>
                <a:gd name="connsiteY0" fmla="*/ 41328 h 41328"/>
                <a:gd name="connsiteX1" fmla="*/ 49446 w 49446"/>
                <a:gd name="connsiteY1" fmla="*/ 0 h 41328"/>
                <a:gd name="connsiteX2" fmla="*/ 49446 w 49446"/>
                <a:gd name="connsiteY2" fmla="*/ 738 h 41328"/>
                <a:gd name="connsiteX3" fmla="*/ 0 w 49446"/>
                <a:gd name="connsiteY3" fmla="*/ 41328 h 41328"/>
                <a:gd name="connsiteX4" fmla="*/ 0 w 49446"/>
                <a:gd name="connsiteY4" fmla="*/ 41328 h 4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41328">
                  <a:moveTo>
                    <a:pt x="0" y="41328"/>
                  </a:moveTo>
                  <a:lnTo>
                    <a:pt x="49446" y="0"/>
                  </a:lnTo>
                  <a:lnTo>
                    <a:pt x="49446" y="738"/>
                  </a:lnTo>
                  <a:lnTo>
                    <a:pt x="0" y="41328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FFF911A-BA20-4546-BA29-D0C2E71F5252}"/>
                </a:ext>
              </a:extLst>
            </p:cNvPr>
            <p:cNvSpPr/>
            <p:nvPr/>
          </p:nvSpPr>
          <p:spPr>
            <a:xfrm>
              <a:off x="1001084" y="1705689"/>
              <a:ext cx="50184" cy="42065"/>
            </a:xfrm>
            <a:custGeom>
              <a:avLst/>
              <a:gdLst>
                <a:gd name="connsiteX0" fmla="*/ 50184 w 50184"/>
                <a:gd name="connsiteY0" fmla="*/ 0 h 42065"/>
                <a:gd name="connsiteX1" fmla="*/ 0 w 50184"/>
                <a:gd name="connsiteY1" fmla="*/ 42066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84" h="42065">
                  <a:moveTo>
                    <a:pt x="50184" y="0"/>
                  </a:moveTo>
                  <a:lnTo>
                    <a:pt x="0" y="420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DCE71ECB-146F-449A-B34F-5FC39E83E66C}"/>
                </a:ext>
              </a:extLst>
            </p:cNvPr>
            <p:cNvSpPr/>
            <p:nvPr/>
          </p:nvSpPr>
          <p:spPr>
            <a:xfrm>
              <a:off x="1001822" y="1705689"/>
              <a:ext cx="49446" cy="40589"/>
            </a:xfrm>
            <a:custGeom>
              <a:avLst/>
              <a:gdLst>
                <a:gd name="connsiteX0" fmla="*/ 0 w 49446"/>
                <a:gd name="connsiteY0" fmla="*/ 40590 h 40589"/>
                <a:gd name="connsiteX1" fmla="*/ 49446 w 49446"/>
                <a:gd name="connsiteY1" fmla="*/ 0 h 40589"/>
                <a:gd name="connsiteX2" fmla="*/ 49446 w 49446"/>
                <a:gd name="connsiteY2" fmla="*/ 738 h 40589"/>
                <a:gd name="connsiteX3" fmla="*/ 0 w 49446"/>
                <a:gd name="connsiteY3" fmla="*/ 40590 h 40589"/>
                <a:gd name="connsiteX4" fmla="*/ 0 w 49446"/>
                <a:gd name="connsiteY4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40589">
                  <a:moveTo>
                    <a:pt x="0" y="40590"/>
                  </a:moveTo>
                  <a:lnTo>
                    <a:pt x="49446" y="0"/>
                  </a:lnTo>
                  <a:lnTo>
                    <a:pt x="49446" y="738"/>
                  </a:lnTo>
                  <a:lnTo>
                    <a:pt x="0" y="40590"/>
                  </a:lnTo>
                  <a:lnTo>
                    <a:pt x="0" y="4059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233F36DD-95E8-41D5-BD07-2AB25C49823B}"/>
                </a:ext>
              </a:extLst>
            </p:cNvPr>
            <p:cNvSpPr/>
            <p:nvPr/>
          </p:nvSpPr>
          <p:spPr>
            <a:xfrm>
              <a:off x="1001084" y="1710117"/>
              <a:ext cx="50184" cy="37637"/>
            </a:xfrm>
            <a:custGeom>
              <a:avLst/>
              <a:gdLst>
                <a:gd name="connsiteX0" fmla="*/ 50184 w 50184"/>
                <a:gd name="connsiteY0" fmla="*/ 0 h 37637"/>
                <a:gd name="connsiteX1" fmla="*/ 0 w 50184"/>
                <a:gd name="connsiteY1" fmla="*/ 37638 h 3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84" h="37637">
                  <a:moveTo>
                    <a:pt x="50184" y="0"/>
                  </a:moveTo>
                  <a:lnTo>
                    <a:pt x="0" y="376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BAD1863B-7563-4408-805F-4B69AD19CDD7}"/>
                </a:ext>
              </a:extLst>
            </p:cNvPr>
            <p:cNvSpPr/>
            <p:nvPr/>
          </p:nvSpPr>
          <p:spPr>
            <a:xfrm>
              <a:off x="1001822" y="1709379"/>
              <a:ext cx="49446" cy="41327"/>
            </a:xfrm>
            <a:custGeom>
              <a:avLst/>
              <a:gdLst>
                <a:gd name="connsiteX0" fmla="*/ 0 w 49446"/>
                <a:gd name="connsiteY0" fmla="*/ 41328 h 41327"/>
                <a:gd name="connsiteX1" fmla="*/ 49446 w 49446"/>
                <a:gd name="connsiteY1" fmla="*/ 0 h 41327"/>
                <a:gd name="connsiteX2" fmla="*/ 49446 w 49446"/>
                <a:gd name="connsiteY2" fmla="*/ 738 h 41327"/>
                <a:gd name="connsiteX3" fmla="*/ 0 w 49446"/>
                <a:gd name="connsiteY3" fmla="*/ 41328 h 41327"/>
                <a:gd name="connsiteX4" fmla="*/ 0 w 49446"/>
                <a:gd name="connsiteY4" fmla="*/ 41328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41327">
                  <a:moveTo>
                    <a:pt x="0" y="41328"/>
                  </a:moveTo>
                  <a:lnTo>
                    <a:pt x="49446" y="0"/>
                  </a:lnTo>
                  <a:lnTo>
                    <a:pt x="49446" y="738"/>
                  </a:lnTo>
                  <a:lnTo>
                    <a:pt x="0" y="41328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D5507E6C-AAA1-4C5E-A0DB-2C04EBD4F58D}"/>
                </a:ext>
              </a:extLst>
            </p:cNvPr>
            <p:cNvSpPr/>
            <p:nvPr/>
          </p:nvSpPr>
          <p:spPr>
            <a:xfrm>
              <a:off x="1001084" y="1713806"/>
              <a:ext cx="50184" cy="40589"/>
            </a:xfrm>
            <a:custGeom>
              <a:avLst/>
              <a:gdLst>
                <a:gd name="connsiteX0" fmla="*/ 50184 w 50184"/>
                <a:gd name="connsiteY0" fmla="*/ 0 h 40589"/>
                <a:gd name="connsiteX1" fmla="*/ 0 w 50184"/>
                <a:gd name="connsiteY1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84" h="40589">
                  <a:moveTo>
                    <a:pt x="50184" y="0"/>
                  </a:moveTo>
                  <a:lnTo>
                    <a:pt x="0" y="405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6C8A0A6D-CE78-432F-8E97-428E2EAAD4CC}"/>
                </a:ext>
              </a:extLst>
            </p:cNvPr>
            <p:cNvSpPr/>
            <p:nvPr/>
          </p:nvSpPr>
          <p:spPr>
            <a:xfrm>
              <a:off x="1001822" y="1713806"/>
              <a:ext cx="49446" cy="40589"/>
            </a:xfrm>
            <a:custGeom>
              <a:avLst/>
              <a:gdLst>
                <a:gd name="connsiteX0" fmla="*/ 0 w 49446"/>
                <a:gd name="connsiteY0" fmla="*/ 40590 h 40589"/>
                <a:gd name="connsiteX1" fmla="*/ 49446 w 49446"/>
                <a:gd name="connsiteY1" fmla="*/ 0 h 40589"/>
                <a:gd name="connsiteX2" fmla="*/ 49446 w 49446"/>
                <a:gd name="connsiteY2" fmla="*/ 738 h 40589"/>
                <a:gd name="connsiteX3" fmla="*/ 0 w 49446"/>
                <a:gd name="connsiteY3" fmla="*/ 40590 h 40589"/>
                <a:gd name="connsiteX4" fmla="*/ 0 w 49446"/>
                <a:gd name="connsiteY4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40589">
                  <a:moveTo>
                    <a:pt x="0" y="40590"/>
                  </a:moveTo>
                  <a:lnTo>
                    <a:pt x="49446" y="0"/>
                  </a:lnTo>
                  <a:lnTo>
                    <a:pt x="49446" y="738"/>
                  </a:lnTo>
                  <a:lnTo>
                    <a:pt x="0" y="40590"/>
                  </a:lnTo>
                  <a:lnTo>
                    <a:pt x="0" y="4059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65D4A64-AFD9-414D-94EF-78EDC66A9F7A}"/>
                </a:ext>
              </a:extLst>
            </p:cNvPr>
            <p:cNvSpPr/>
            <p:nvPr/>
          </p:nvSpPr>
          <p:spPr>
            <a:xfrm>
              <a:off x="1001084" y="1718234"/>
              <a:ext cx="50184" cy="40590"/>
            </a:xfrm>
            <a:custGeom>
              <a:avLst/>
              <a:gdLst>
                <a:gd name="connsiteX0" fmla="*/ 50184 w 50184"/>
                <a:gd name="connsiteY0" fmla="*/ 0 h 40590"/>
                <a:gd name="connsiteX1" fmla="*/ 0 w 50184"/>
                <a:gd name="connsiteY1" fmla="*/ 4059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84" h="40590">
                  <a:moveTo>
                    <a:pt x="50184" y="0"/>
                  </a:moveTo>
                  <a:lnTo>
                    <a:pt x="0" y="405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1825B8A2-BDFF-4A95-8D85-D2413E4E188B}"/>
                </a:ext>
              </a:extLst>
            </p:cNvPr>
            <p:cNvSpPr/>
            <p:nvPr/>
          </p:nvSpPr>
          <p:spPr>
            <a:xfrm>
              <a:off x="1001822" y="1717496"/>
              <a:ext cx="49446" cy="41328"/>
            </a:xfrm>
            <a:custGeom>
              <a:avLst/>
              <a:gdLst>
                <a:gd name="connsiteX0" fmla="*/ 0 w 49446"/>
                <a:gd name="connsiteY0" fmla="*/ 41328 h 41328"/>
                <a:gd name="connsiteX1" fmla="*/ 49446 w 49446"/>
                <a:gd name="connsiteY1" fmla="*/ 0 h 41328"/>
                <a:gd name="connsiteX2" fmla="*/ 49446 w 49446"/>
                <a:gd name="connsiteY2" fmla="*/ 738 h 41328"/>
                <a:gd name="connsiteX3" fmla="*/ 0 w 49446"/>
                <a:gd name="connsiteY3" fmla="*/ 41328 h 41328"/>
                <a:gd name="connsiteX4" fmla="*/ 0 w 49446"/>
                <a:gd name="connsiteY4" fmla="*/ 41328 h 4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41328">
                  <a:moveTo>
                    <a:pt x="0" y="41328"/>
                  </a:moveTo>
                  <a:lnTo>
                    <a:pt x="49446" y="0"/>
                  </a:lnTo>
                  <a:lnTo>
                    <a:pt x="49446" y="738"/>
                  </a:lnTo>
                  <a:lnTo>
                    <a:pt x="0" y="41328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39AD1A19-8FED-4FB0-B046-C5B57A8EA685}"/>
                </a:ext>
              </a:extLst>
            </p:cNvPr>
            <p:cNvSpPr/>
            <p:nvPr/>
          </p:nvSpPr>
          <p:spPr>
            <a:xfrm>
              <a:off x="1001084" y="1721925"/>
              <a:ext cx="50184" cy="40589"/>
            </a:xfrm>
            <a:custGeom>
              <a:avLst/>
              <a:gdLst>
                <a:gd name="connsiteX0" fmla="*/ 50184 w 50184"/>
                <a:gd name="connsiteY0" fmla="*/ 0 h 40589"/>
                <a:gd name="connsiteX1" fmla="*/ 0 w 50184"/>
                <a:gd name="connsiteY1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84" h="40589">
                  <a:moveTo>
                    <a:pt x="50184" y="0"/>
                  </a:moveTo>
                  <a:lnTo>
                    <a:pt x="0" y="405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486BDDEF-2122-481F-BA41-5EFC3868AAB1}"/>
                </a:ext>
              </a:extLst>
            </p:cNvPr>
            <p:cNvSpPr/>
            <p:nvPr/>
          </p:nvSpPr>
          <p:spPr>
            <a:xfrm>
              <a:off x="1001822" y="1721925"/>
              <a:ext cx="49446" cy="40589"/>
            </a:xfrm>
            <a:custGeom>
              <a:avLst/>
              <a:gdLst>
                <a:gd name="connsiteX0" fmla="*/ 0 w 49446"/>
                <a:gd name="connsiteY0" fmla="*/ 40590 h 40589"/>
                <a:gd name="connsiteX1" fmla="*/ 49446 w 49446"/>
                <a:gd name="connsiteY1" fmla="*/ 0 h 40589"/>
                <a:gd name="connsiteX2" fmla="*/ 49446 w 49446"/>
                <a:gd name="connsiteY2" fmla="*/ 0 h 40589"/>
                <a:gd name="connsiteX3" fmla="*/ 0 w 49446"/>
                <a:gd name="connsiteY3" fmla="*/ 40590 h 40589"/>
                <a:gd name="connsiteX4" fmla="*/ 0 w 49446"/>
                <a:gd name="connsiteY4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46" h="40589">
                  <a:moveTo>
                    <a:pt x="0" y="40590"/>
                  </a:moveTo>
                  <a:lnTo>
                    <a:pt x="49446" y="0"/>
                  </a:lnTo>
                  <a:lnTo>
                    <a:pt x="49446" y="0"/>
                  </a:lnTo>
                  <a:lnTo>
                    <a:pt x="0" y="40590"/>
                  </a:lnTo>
                  <a:lnTo>
                    <a:pt x="0" y="4059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1E9418A-25BD-42D7-8E47-165A13D5FB31}"/>
                </a:ext>
              </a:extLst>
            </p:cNvPr>
            <p:cNvSpPr/>
            <p:nvPr/>
          </p:nvSpPr>
          <p:spPr>
            <a:xfrm>
              <a:off x="1004773" y="1726353"/>
              <a:ext cx="46494" cy="37637"/>
            </a:xfrm>
            <a:custGeom>
              <a:avLst/>
              <a:gdLst>
                <a:gd name="connsiteX0" fmla="*/ 46494 w 46494"/>
                <a:gd name="connsiteY0" fmla="*/ 0 h 37637"/>
                <a:gd name="connsiteX1" fmla="*/ 0 w 46494"/>
                <a:gd name="connsiteY1" fmla="*/ 37638 h 3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494" h="37637">
                  <a:moveTo>
                    <a:pt x="46494" y="0"/>
                  </a:moveTo>
                  <a:lnTo>
                    <a:pt x="0" y="376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4E77ADCC-9CEE-4139-802D-0242FB6005F8}"/>
                </a:ext>
              </a:extLst>
            </p:cNvPr>
            <p:cNvSpPr/>
            <p:nvPr/>
          </p:nvSpPr>
          <p:spPr>
            <a:xfrm>
              <a:off x="1004773" y="1725615"/>
              <a:ext cx="46494" cy="38375"/>
            </a:xfrm>
            <a:custGeom>
              <a:avLst/>
              <a:gdLst>
                <a:gd name="connsiteX0" fmla="*/ 0 w 46494"/>
                <a:gd name="connsiteY0" fmla="*/ 38376 h 38375"/>
                <a:gd name="connsiteX1" fmla="*/ 46494 w 46494"/>
                <a:gd name="connsiteY1" fmla="*/ 0 h 38375"/>
                <a:gd name="connsiteX2" fmla="*/ 46494 w 46494"/>
                <a:gd name="connsiteY2" fmla="*/ 738 h 38375"/>
                <a:gd name="connsiteX3" fmla="*/ 0 w 46494"/>
                <a:gd name="connsiteY3" fmla="*/ 38376 h 38375"/>
                <a:gd name="connsiteX4" fmla="*/ 0 w 46494"/>
                <a:gd name="connsiteY4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94" h="38375">
                  <a:moveTo>
                    <a:pt x="0" y="38376"/>
                  </a:moveTo>
                  <a:lnTo>
                    <a:pt x="46494" y="0"/>
                  </a:lnTo>
                  <a:lnTo>
                    <a:pt x="46494" y="738"/>
                  </a:lnTo>
                  <a:lnTo>
                    <a:pt x="0" y="38376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751738B-AF5A-479F-9FC6-E19F4D7FCB99}"/>
                </a:ext>
              </a:extLst>
            </p:cNvPr>
            <p:cNvSpPr/>
            <p:nvPr/>
          </p:nvSpPr>
          <p:spPr>
            <a:xfrm>
              <a:off x="1009201" y="1730042"/>
              <a:ext cx="42066" cy="33948"/>
            </a:xfrm>
            <a:custGeom>
              <a:avLst/>
              <a:gdLst>
                <a:gd name="connsiteX0" fmla="*/ 42066 w 42066"/>
                <a:gd name="connsiteY0" fmla="*/ 0 h 33948"/>
                <a:gd name="connsiteX1" fmla="*/ 0 w 42066"/>
                <a:gd name="connsiteY1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066" h="33948">
                  <a:moveTo>
                    <a:pt x="42066" y="0"/>
                  </a:moveTo>
                  <a:lnTo>
                    <a:pt x="0" y="3394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00CCBAA-7390-49F0-A328-526238E64D16}"/>
                </a:ext>
              </a:extLst>
            </p:cNvPr>
            <p:cNvSpPr/>
            <p:nvPr/>
          </p:nvSpPr>
          <p:spPr>
            <a:xfrm>
              <a:off x="1009201" y="1730042"/>
              <a:ext cx="42066" cy="33948"/>
            </a:xfrm>
            <a:custGeom>
              <a:avLst/>
              <a:gdLst>
                <a:gd name="connsiteX0" fmla="*/ 0 w 42066"/>
                <a:gd name="connsiteY0" fmla="*/ 33948 h 33948"/>
                <a:gd name="connsiteX1" fmla="*/ 42066 w 42066"/>
                <a:gd name="connsiteY1" fmla="*/ 0 h 33948"/>
                <a:gd name="connsiteX2" fmla="*/ 42066 w 42066"/>
                <a:gd name="connsiteY2" fmla="*/ 738 h 33948"/>
                <a:gd name="connsiteX3" fmla="*/ 0 w 42066"/>
                <a:gd name="connsiteY3" fmla="*/ 33948 h 33948"/>
                <a:gd name="connsiteX4" fmla="*/ 0 w 42066"/>
                <a:gd name="connsiteY4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66" h="33948">
                  <a:moveTo>
                    <a:pt x="0" y="33948"/>
                  </a:moveTo>
                  <a:lnTo>
                    <a:pt x="42066" y="0"/>
                  </a:lnTo>
                  <a:lnTo>
                    <a:pt x="42066" y="738"/>
                  </a:lnTo>
                  <a:lnTo>
                    <a:pt x="0" y="33948"/>
                  </a:lnTo>
                  <a:lnTo>
                    <a:pt x="0" y="3394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5603C1A8-88E6-45AC-AC0B-6778167702BB}"/>
                </a:ext>
              </a:extLst>
            </p:cNvPr>
            <p:cNvSpPr/>
            <p:nvPr/>
          </p:nvSpPr>
          <p:spPr>
            <a:xfrm>
              <a:off x="1016582" y="1735946"/>
              <a:ext cx="33210" cy="26568"/>
            </a:xfrm>
            <a:custGeom>
              <a:avLst/>
              <a:gdLst>
                <a:gd name="connsiteX0" fmla="*/ 33210 w 33210"/>
                <a:gd name="connsiteY0" fmla="*/ 0 h 26568"/>
                <a:gd name="connsiteX1" fmla="*/ 0 w 33210"/>
                <a:gd name="connsiteY1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210" h="26568">
                  <a:moveTo>
                    <a:pt x="33210" y="0"/>
                  </a:moveTo>
                  <a:lnTo>
                    <a:pt x="0" y="265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BC1A915-AFFD-4127-A0BE-ED32D3D30CCC}"/>
                </a:ext>
              </a:extLst>
            </p:cNvPr>
            <p:cNvSpPr/>
            <p:nvPr/>
          </p:nvSpPr>
          <p:spPr>
            <a:xfrm>
              <a:off x="1016582" y="1735208"/>
              <a:ext cx="33210" cy="27306"/>
            </a:xfrm>
            <a:custGeom>
              <a:avLst/>
              <a:gdLst>
                <a:gd name="connsiteX0" fmla="*/ 0 w 33210"/>
                <a:gd name="connsiteY0" fmla="*/ 27306 h 27306"/>
                <a:gd name="connsiteX1" fmla="*/ 33210 w 33210"/>
                <a:gd name="connsiteY1" fmla="*/ 0 h 27306"/>
                <a:gd name="connsiteX2" fmla="*/ 33210 w 33210"/>
                <a:gd name="connsiteY2" fmla="*/ 738 h 27306"/>
                <a:gd name="connsiteX3" fmla="*/ 0 w 33210"/>
                <a:gd name="connsiteY3" fmla="*/ 27306 h 27306"/>
                <a:gd name="connsiteX4" fmla="*/ 0 w 33210"/>
                <a:gd name="connsiteY4" fmla="*/ 27306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10" h="27306">
                  <a:moveTo>
                    <a:pt x="0" y="27306"/>
                  </a:moveTo>
                  <a:lnTo>
                    <a:pt x="33210" y="0"/>
                  </a:lnTo>
                  <a:lnTo>
                    <a:pt x="33210" y="738"/>
                  </a:lnTo>
                  <a:lnTo>
                    <a:pt x="0" y="27306"/>
                  </a:lnTo>
                  <a:lnTo>
                    <a:pt x="0" y="2730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0AECDB93-940B-48DE-92AC-AD0764F575E0}"/>
                </a:ext>
              </a:extLst>
            </p:cNvPr>
            <p:cNvSpPr/>
            <p:nvPr/>
          </p:nvSpPr>
          <p:spPr>
            <a:xfrm>
              <a:off x="1021010" y="1741113"/>
              <a:ext cx="27305" cy="21401"/>
            </a:xfrm>
            <a:custGeom>
              <a:avLst/>
              <a:gdLst>
                <a:gd name="connsiteX0" fmla="*/ 27306 w 27305"/>
                <a:gd name="connsiteY0" fmla="*/ 0 h 21401"/>
                <a:gd name="connsiteX1" fmla="*/ 0 w 27305"/>
                <a:gd name="connsiteY1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05" h="21401">
                  <a:moveTo>
                    <a:pt x="27306" y="0"/>
                  </a:moveTo>
                  <a:lnTo>
                    <a:pt x="0" y="2140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F069DFAD-67DA-402E-802D-62FF2A719BB4}"/>
                </a:ext>
              </a:extLst>
            </p:cNvPr>
            <p:cNvSpPr/>
            <p:nvPr/>
          </p:nvSpPr>
          <p:spPr>
            <a:xfrm>
              <a:off x="1021010" y="1740375"/>
              <a:ext cx="27305" cy="22139"/>
            </a:xfrm>
            <a:custGeom>
              <a:avLst/>
              <a:gdLst>
                <a:gd name="connsiteX0" fmla="*/ 0 w 27305"/>
                <a:gd name="connsiteY0" fmla="*/ 22140 h 22139"/>
                <a:gd name="connsiteX1" fmla="*/ 27306 w 27305"/>
                <a:gd name="connsiteY1" fmla="*/ 0 h 22139"/>
                <a:gd name="connsiteX2" fmla="*/ 27306 w 27305"/>
                <a:gd name="connsiteY2" fmla="*/ 738 h 22139"/>
                <a:gd name="connsiteX3" fmla="*/ 0 w 27305"/>
                <a:gd name="connsiteY3" fmla="*/ 22140 h 22139"/>
                <a:gd name="connsiteX4" fmla="*/ 0 w 27305"/>
                <a:gd name="connsiteY4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05" h="22139">
                  <a:moveTo>
                    <a:pt x="0" y="22140"/>
                  </a:moveTo>
                  <a:lnTo>
                    <a:pt x="27306" y="0"/>
                  </a:lnTo>
                  <a:lnTo>
                    <a:pt x="27306" y="738"/>
                  </a:lnTo>
                  <a:lnTo>
                    <a:pt x="0" y="22140"/>
                  </a:lnTo>
                  <a:lnTo>
                    <a:pt x="0" y="2214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FE675F71-1425-4E2D-9440-9B4482ED945C}"/>
                </a:ext>
              </a:extLst>
            </p:cNvPr>
            <p:cNvSpPr/>
            <p:nvPr/>
          </p:nvSpPr>
          <p:spPr>
            <a:xfrm>
              <a:off x="1031342" y="1747755"/>
              <a:ext cx="14021" cy="11070"/>
            </a:xfrm>
            <a:custGeom>
              <a:avLst/>
              <a:gdLst>
                <a:gd name="connsiteX0" fmla="*/ 14022 w 14021"/>
                <a:gd name="connsiteY0" fmla="*/ 0 h 11070"/>
                <a:gd name="connsiteX1" fmla="*/ 0 w 14021"/>
                <a:gd name="connsiteY1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1" h="11070">
                  <a:moveTo>
                    <a:pt x="14022" y="0"/>
                  </a:moveTo>
                  <a:lnTo>
                    <a:pt x="0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308C5EF6-2550-4AC4-B259-499C0DEF80D8}"/>
                </a:ext>
              </a:extLst>
            </p:cNvPr>
            <p:cNvSpPr/>
            <p:nvPr/>
          </p:nvSpPr>
          <p:spPr>
            <a:xfrm>
              <a:off x="1031342" y="1747755"/>
              <a:ext cx="14021" cy="11070"/>
            </a:xfrm>
            <a:custGeom>
              <a:avLst/>
              <a:gdLst>
                <a:gd name="connsiteX0" fmla="*/ 14022 w 14021"/>
                <a:gd name="connsiteY0" fmla="*/ 0 h 11070"/>
                <a:gd name="connsiteX1" fmla="*/ 0 w 14021"/>
                <a:gd name="connsiteY1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1" h="11070">
                  <a:moveTo>
                    <a:pt x="14022" y="0"/>
                  </a:moveTo>
                  <a:lnTo>
                    <a:pt x="0" y="1107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39DEBA98-725A-45B3-B741-DBE799374C64}"/>
                </a:ext>
              </a:extLst>
            </p:cNvPr>
            <p:cNvSpPr/>
            <p:nvPr/>
          </p:nvSpPr>
          <p:spPr>
            <a:xfrm>
              <a:off x="1006249" y="1698308"/>
              <a:ext cx="43542" cy="34686"/>
            </a:xfrm>
            <a:custGeom>
              <a:avLst/>
              <a:gdLst>
                <a:gd name="connsiteX0" fmla="*/ 0 w 43542"/>
                <a:gd name="connsiteY0" fmla="*/ 0 h 34686"/>
                <a:gd name="connsiteX1" fmla="*/ 43542 w 43542"/>
                <a:gd name="connsiteY1" fmla="*/ 3468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42" h="34686">
                  <a:moveTo>
                    <a:pt x="0" y="0"/>
                  </a:moveTo>
                  <a:lnTo>
                    <a:pt x="43542" y="346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2C40A3E7-7E67-499D-A915-515DFCEEED6E}"/>
                </a:ext>
              </a:extLst>
            </p:cNvPr>
            <p:cNvSpPr/>
            <p:nvPr/>
          </p:nvSpPr>
          <p:spPr>
            <a:xfrm>
              <a:off x="1005511" y="1697570"/>
              <a:ext cx="44280" cy="34686"/>
            </a:xfrm>
            <a:custGeom>
              <a:avLst/>
              <a:gdLst>
                <a:gd name="connsiteX0" fmla="*/ 44280 w 44280"/>
                <a:gd name="connsiteY0" fmla="*/ 34686 h 34686"/>
                <a:gd name="connsiteX1" fmla="*/ 0 w 44280"/>
                <a:gd name="connsiteY1" fmla="*/ 738 h 34686"/>
                <a:gd name="connsiteX2" fmla="*/ 738 w 44280"/>
                <a:gd name="connsiteY2" fmla="*/ 0 h 34686"/>
                <a:gd name="connsiteX3" fmla="*/ 44280 w 44280"/>
                <a:gd name="connsiteY3" fmla="*/ 34686 h 34686"/>
                <a:gd name="connsiteX4" fmla="*/ 44280 w 44280"/>
                <a:gd name="connsiteY4" fmla="*/ 3468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0" h="34686">
                  <a:moveTo>
                    <a:pt x="44280" y="34686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44280" y="34686"/>
                  </a:lnTo>
                  <a:lnTo>
                    <a:pt x="44280" y="3468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155F63CA-D8C0-4D0C-98C9-6CC56C4E4CCF}"/>
                </a:ext>
              </a:extLst>
            </p:cNvPr>
            <p:cNvSpPr/>
            <p:nvPr/>
          </p:nvSpPr>
          <p:spPr>
            <a:xfrm>
              <a:off x="1006249" y="1701999"/>
              <a:ext cx="43542" cy="34685"/>
            </a:xfrm>
            <a:custGeom>
              <a:avLst/>
              <a:gdLst>
                <a:gd name="connsiteX0" fmla="*/ 0 w 43542"/>
                <a:gd name="connsiteY0" fmla="*/ 0 h 34685"/>
                <a:gd name="connsiteX1" fmla="*/ 43542 w 43542"/>
                <a:gd name="connsiteY1" fmla="*/ 34686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42" h="34685">
                  <a:moveTo>
                    <a:pt x="0" y="0"/>
                  </a:moveTo>
                  <a:lnTo>
                    <a:pt x="43542" y="346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98B36CAE-38D8-42E2-8051-84C5AD440488}"/>
                </a:ext>
              </a:extLst>
            </p:cNvPr>
            <p:cNvSpPr/>
            <p:nvPr/>
          </p:nvSpPr>
          <p:spPr>
            <a:xfrm>
              <a:off x="1005511" y="1701260"/>
              <a:ext cx="44280" cy="35424"/>
            </a:xfrm>
            <a:custGeom>
              <a:avLst/>
              <a:gdLst>
                <a:gd name="connsiteX0" fmla="*/ 44280 w 44280"/>
                <a:gd name="connsiteY0" fmla="*/ 35424 h 35424"/>
                <a:gd name="connsiteX1" fmla="*/ 0 w 44280"/>
                <a:gd name="connsiteY1" fmla="*/ 738 h 35424"/>
                <a:gd name="connsiteX2" fmla="*/ 738 w 44280"/>
                <a:gd name="connsiteY2" fmla="*/ 0 h 35424"/>
                <a:gd name="connsiteX3" fmla="*/ 44280 w 44280"/>
                <a:gd name="connsiteY3" fmla="*/ 35424 h 35424"/>
                <a:gd name="connsiteX4" fmla="*/ 44280 w 44280"/>
                <a:gd name="connsiteY4" fmla="*/ 3542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0" h="35424">
                  <a:moveTo>
                    <a:pt x="44280" y="35424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44280" y="35424"/>
                  </a:lnTo>
                  <a:lnTo>
                    <a:pt x="44280" y="35424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2528F4E1-7157-41A0-A0CA-72AF1992C958}"/>
                </a:ext>
              </a:extLst>
            </p:cNvPr>
            <p:cNvSpPr/>
            <p:nvPr/>
          </p:nvSpPr>
          <p:spPr>
            <a:xfrm>
              <a:off x="1006249" y="1705689"/>
              <a:ext cx="42065" cy="33948"/>
            </a:xfrm>
            <a:custGeom>
              <a:avLst/>
              <a:gdLst>
                <a:gd name="connsiteX0" fmla="*/ 0 w 42065"/>
                <a:gd name="connsiteY0" fmla="*/ 0 h 33948"/>
                <a:gd name="connsiteX1" fmla="*/ 42066 w 42065"/>
                <a:gd name="connsiteY1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065" h="33948">
                  <a:moveTo>
                    <a:pt x="0" y="0"/>
                  </a:moveTo>
                  <a:lnTo>
                    <a:pt x="42066" y="3394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0180405D-1A09-4839-89A2-85FF69E9207D}"/>
                </a:ext>
              </a:extLst>
            </p:cNvPr>
            <p:cNvSpPr/>
            <p:nvPr/>
          </p:nvSpPr>
          <p:spPr>
            <a:xfrm>
              <a:off x="1005511" y="1705689"/>
              <a:ext cx="42803" cy="33948"/>
            </a:xfrm>
            <a:custGeom>
              <a:avLst/>
              <a:gdLst>
                <a:gd name="connsiteX0" fmla="*/ 42804 w 42803"/>
                <a:gd name="connsiteY0" fmla="*/ 33948 h 33948"/>
                <a:gd name="connsiteX1" fmla="*/ 0 w 42803"/>
                <a:gd name="connsiteY1" fmla="*/ 738 h 33948"/>
                <a:gd name="connsiteX2" fmla="*/ 738 w 42803"/>
                <a:gd name="connsiteY2" fmla="*/ 0 h 33948"/>
                <a:gd name="connsiteX3" fmla="*/ 42804 w 42803"/>
                <a:gd name="connsiteY3" fmla="*/ 33948 h 33948"/>
                <a:gd name="connsiteX4" fmla="*/ 42804 w 42803"/>
                <a:gd name="connsiteY4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803" h="33948">
                  <a:moveTo>
                    <a:pt x="42804" y="3394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42804" y="33948"/>
                  </a:lnTo>
                  <a:lnTo>
                    <a:pt x="42804" y="3394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4C33497F-E91F-4245-900B-6202F5DDB918}"/>
                </a:ext>
              </a:extLst>
            </p:cNvPr>
            <p:cNvSpPr/>
            <p:nvPr/>
          </p:nvSpPr>
          <p:spPr>
            <a:xfrm>
              <a:off x="1006249" y="1710117"/>
              <a:ext cx="42065" cy="33210"/>
            </a:xfrm>
            <a:custGeom>
              <a:avLst/>
              <a:gdLst>
                <a:gd name="connsiteX0" fmla="*/ 0 w 42065"/>
                <a:gd name="connsiteY0" fmla="*/ 0 h 33210"/>
                <a:gd name="connsiteX1" fmla="*/ 42066 w 42065"/>
                <a:gd name="connsiteY1" fmla="*/ 3321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065" h="33210">
                  <a:moveTo>
                    <a:pt x="0" y="0"/>
                  </a:moveTo>
                  <a:lnTo>
                    <a:pt x="42066" y="332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14BFB6C1-E989-4095-8E8F-7F6871859251}"/>
                </a:ext>
              </a:extLst>
            </p:cNvPr>
            <p:cNvSpPr/>
            <p:nvPr/>
          </p:nvSpPr>
          <p:spPr>
            <a:xfrm>
              <a:off x="1005511" y="1709379"/>
              <a:ext cx="42803" cy="33948"/>
            </a:xfrm>
            <a:custGeom>
              <a:avLst/>
              <a:gdLst>
                <a:gd name="connsiteX0" fmla="*/ 42804 w 42803"/>
                <a:gd name="connsiteY0" fmla="*/ 33948 h 33948"/>
                <a:gd name="connsiteX1" fmla="*/ 0 w 42803"/>
                <a:gd name="connsiteY1" fmla="*/ 738 h 33948"/>
                <a:gd name="connsiteX2" fmla="*/ 738 w 42803"/>
                <a:gd name="connsiteY2" fmla="*/ 0 h 33948"/>
                <a:gd name="connsiteX3" fmla="*/ 42804 w 42803"/>
                <a:gd name="connsiteY3" fmla="*/ 33948 h 33948"/>
                <a:gd name="connsiteX4" fmla="*/ 42804 w 42803"/>
                <a:gd name="connsiteY4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803" h="33948">
                  <a:moveTo>
                    <a:pt x="42804" y="3394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42804" y="33948"/>
                  </a:lnTo>
                  <a:lnTo>
                    <a:pt x="42804" y="3394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DAA6E6E7-9591-49F2-8A65-052FFA466978}"/>
                </a:ext>
              </a:extLst>
            </p:cNvPr>
            <p:cNvSpPr/>
            <p:nvPr/>
          </p:nvSpPr>
          <p:spPr>
            <a:xfrm>
              <a:off x="1006249" y="1713806"/>
              <a:ext cx="40589" cy="33948"/>
            </a:xfrm>
            <a:custGeom>
              <a:avLst/>
              <a:gdLst>
                <a:gd name="connsiteX0" fmla="*/ 0 w 40589"/>
                <a:gd name="connsiteY0" fmla="*/ 0 h 33948"/>
                <a:gd name="connsiteX1" fmla="*/ 40590 w 40589"/>
                <a:gd name="connsiteY1" fmla="*/ 3394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89" h="33948">
                  <a:moveTo>
                    <a:pt x="0" y="0"/>
                  </a:moveTo>
                  <a:lnTo>
                    <a:pt x="40590" y="3394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102A5918-343E-42B8-9001-D8D16480B176}"/>
                </a:ext>
              </a:extLst>
            </p:cNvPr>
            <p:cNvSpPr/>
            <p:nvPr/>
          </p:nvSpPr>
          <p:spPr>
            <a:xfrm>
              <a:off x="1005511" y="1713806"/>
              <a:ext cx="41327" cy="32472"/>
            </a:xfrm>
            <a:custGeom>
              <a:avLst/>
              <a:gdLst>
                <a:gd name="connsiteX0" fmla="*/ 41328 w 41327"/>
                <a:gd name="connsiteY0" fmla="*/ 32472 h 32472"/>
                <a:gd name="connsiteX1" fmla="*/ 0 w 41327"/>
                <a:gd name="connsiteY1" fmla="*/ 738 h 32472"/>
                <a:gd name="connsiteX2" fmla="*/ 738 w 41327"/>
                <a:gd name="connsiteY2" fmla="*/ 0 h 32472"/>
                <a:gd name="connsiteX3" fmla="*/ 41328 w 41327"/>
                <a:gd name="connsiteY3" fmla="*/ 32472 h 32472"/>
                <a:gd name="connsiteX4" fmla="*/ 41328 w 41327"/>
                <a:gd name="connsiteY4" fmla="*/ 3247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27" h="32472">
                  <a:moveTo>
                    <a:pt x="41328" y="32472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41328" y="32472"/>
                  </a:lnTo>
                  <a:lnTo>
                    <a:pt x="41328" y="3247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ADAE0C2-6FD2-45CB-B3CD-A2B064647E55}"/>
                </a:ext>
              </a:extLst>
            </p:cNvPr>
            <p:cNvSpPr/>
            <p:nvPr/>
          </p:nvSpPr>
          <p:spPr>
            <a:xfrm>
              <a:off x="1004773" y="1716758"/>
              <a:ext cx="40589" cy="30996"/>
            </a:xfrm>
            <a:custGeom>
              <a:avLst/>
              <a:gdLst>
                <a:gd name="connsiteX0" fmla="*/ 0 w 40589"/>
                <a:gd name="connsiteY0" fmla="*/ 0 h 30996"/>
                <a:gd name="connsiteX1" fmla="*/ 40590 w 40589"/>
                <a:gd name="connsiteY1" fmla="*/ 30996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89" h="30996">
                  <a:moveTo>
                    <a:pt x="0" y="0"/>
                  </a:moveTo>
                  <a:lnTo>
                    <a:pt x="40590" y="3099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3BD29B92-3F19-42D7-A739-305F0E2BDF7A}"/>
                </a:ext>
              </a:extLst>
            </p:cNvPr>
            <p:cNvSpPr/>
            <p:nvPr/>
          </p:nvSpPr>
          <p:spPr>
            <a:xfrm>
              <a:off x="1004035" y="1716758"/>
              <a:ext cx="41327" cy="31734"/>
            </a:xfrm>
            <a:custGeom>
              <a:avLst/>
              <a:gdLst>
                <a:gd name="connsiteX0" fmla="*/ 41328 w 41327"/>
                <a:gd name="connsiteY0" fmla="*/ 31734 h 31734"/>
                <a:gd name="connsiteX1" fmla="*/ 0 w 41327"/>
                <a:gd name="connsiteY1" fmla="*/ 0 h 31734"/>
                <a:gd name="connsiteX2" fmla="*/ 738 w 41327"/>
                <a:gd name="connsiteY2" fmla="*/ 0 h 31734"/>
                <a:gd name="connsiteX3" fmla="*/ 41328 w 41327"/>
                <a:gd name="connsiteY3" fmla="*/ 31734 h 31734"/>
                <a:gd name="connsiteX4" fmla="*/ 41328 w 41327"/>
                <a:gd name="connsiteY4" fmla="*/ 31734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27" h="31734">
                  <a:moveTo>
                    <a:pt x="41328" y="31734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41328" y="31734"/>
                  </a:lnTo>
                  <a:lnTo>
                    <a:pt x="41328" y="31734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129C8F3-0152-4161-A73F-0E73E50F0D66}"/>
                </a:ext>
              </a:extLst>
            </p:cNvPr>
            <p:cNvSpPr/>
            <p:nvPr/>
          </p:nvSpPr>
          <p:spPr>
            <a:xfrm>
              <a:off x="1004773" y="1720449"/>
              <a:ext cx="37637" cy="27305"/>
            </a:xfrm>
            <a:custGeom>
              <a:avLst/>
              <a:gdLst>
                <a:gd name="connsiteX0" fmla="*/ 0 w 37637"/>
                <a:gd name="connsiteY0" fmla="*/ 0 h 27305"/>
                <a:gd name="connsiteX1" fmla="*/ 37638 w 37637"/>
                <a:gd name="connsiteY1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37" h="27305">
                  <a:moveTo>
                    <a:pt x="0" y="0"/>
                  </a:moveTo>
                  <a:lnTo>
                    <a:pt x="37638" y="2730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64BECEA-40A2-4E44-8350-235B6EB61C7B}"/>
                </a:ext>
              </a:extLst>
            </p:cNvPr>
            <p:cNvSpPr/>
            <p:nvPr/>
          </p:nvSpPr>
          <p:spPr>
            <a:xfrm>
              <a:off x="1004035" y="1720449"/>
              <a:ext cx="38375" cy="29519"/>
            </a:xfrm>
            <a:custGeom>
              <a:avLst/>
              <a:gdLst>
                <a:gd name="connsiteX0" fmla="*/ 38376 w 38375"/>
                <a:gd name="connsiteY0" fmla="*/ 29520 h 29519"/>
                <a:gd name="connsiteX1" fmla="*/ 0 w 38375"/>
                <a:gd name="connsiteY1" fmla="*/ 738 h 29519"/>
                <a:gd name="connsiteX2" fmla="*/ 738 w 38375"/>
                <a:gd name="connsiteY2" fmla="*/ 0 h 29519"/>
                <a:gd name="connsiteX3" fmla="*/ 38376 w 38375"/>
                <a:gd name="connsiteY3" fmla="*/ 29520 h 29519"/>
                <a:gd name="connsiteX4" fmla="*/ 38376 w 38375"/>
                <a:gd name="connsiteY4" fmla="*/ 2952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5" h="29519">
                  <a:moveTo>
                    <a:pt x="38376" y="2952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38376" y="29520"/>
                  </a:lnTo>
                  <a:lnTo>
                    <a:pt x="38376" y="2952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7F234F9D-2ADB-414A-BC5F-ABE324218771}"/>
                </a:ext>
              </a:extLst>
            </p:cNvPr>
            <p:cNvSpPr/>
            <p:nvPr/>
          </p:nvSpPr>
          <p:spPr>
            <a:xfrm>
              <a:off x="1003297" y="1723401"/>
              <a:ext cx="37637" cy="29519"/>
            </a:xfrm>
            <a:custGeom>
              <a:avLst/>
              <a:gdLst>
                <a:gd name="connsiteX0" fmla="*/ 0 w 37637"/>
                <a:gd name="connsiteY0" fmla="*/ 0 h 29519"/>
                <a:gd name="connsiteX1" fmla="*/ 37638 w 37637"/>
                <a:gd name="connsiteY1" fmla="*/ 2952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37" h="29519">
                  <a:moveTo>
                    <a:pt x="0" y="0"/>
                  </a:moveTo>
                  <a:lnTo>
                    <a:pt x="37638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5ADB77DF-BB7E-44C2-9181-30AE1FDC28D8}"/>
                </a:ext>
              </a:extLst>
            </p:cNvPr>
            <p:cNvSpPr/>
            <p:nvPr/>
          </p:nvSpPr>
          <p:spPr>
            <a:xfrm>
              <a:off x="1002560" y="1723401"/>
              <a:ext cx="38375" cy="29519"/>
            </a:xfrm>
            <a:custGeom>
              <a:avLst/>
              <a:gdLst>
                <a:gd name="connsiteX0" fmla="*/ 38376 w 38375"/>
                <a:gd name="connsiteY0" fmla="*/ 29520 h 29519"/>
                <a:gd name="connsiteX1" fmla="*/ 0 w 38375"/>
                <a:gd name="connsiteY1" fmla="*/ 738 h 29519"/>
                <a:gd name="connsiteX2" fmla="*/ 738 w 38375"/>
                <a:gd name="connsiteY2" fmla="*/ 0 h 29519"/>
                <a:gd name="connsiteX3" fmla="*/ 38376 w 38375"/>
                <a:gd name="connsiteY3" fmla="*/ 29520 h 29519"/>
                <a:gd name="connsiteX4" fmla="*/ 38376 w 38375"/>
                <a:gd name="connsiteY4" fmla="*/ 2952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75" h="29519">
                  <a:moveTo>
                    <a:pt x="38376" y="29520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38376" y="29520"/>
                  </a:lnTo>
                  <a:lnTo>
                    <a:pt x="38376" y="2952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55A4B7BC-64B1-4911-B0C5-1882C3ED9057}"/>
                </a:ext>
              </a:extLst>
            </p:cNvPr>
            <p:cNvSpPr/>
            <p:nvPr/>
          </p:nvSpPr>
          <p:spPr>
            <a:xfrm>
              <a:off x="1001084" y="1726353"/>
              <a:ext cx="36900" cy="28043"/>
            </a:xfrm>
            <a:custGeom>
              <a:avLst/>
              <a:gdLst>
                <a:gd name="connsiteX0" fmla="*/ 0 w 36900"/>
                <a:gd name="connsiteY0" fmla="*/ 0 h 28043"/>
                <a:gd name="connsiteX1" fmla="*/ 36900 w 36900"/>
                <a:gd name="connsiteY1" fmla="*/ 28044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0" h="28043">
                  <a:moveTo>
                    <a:pt x="0" y="0"/>
                  </a:moveTo>
                  <a:lnTo>
                    <a:pt x="36900" y="280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5BCCD3B-DDCA-445E-9611-AD672B23AAA8}"/>
                </a:ext>
              </a:extLst>
            </p:cNvPr>
            <p:cNvSpPr/>
            <p:nvPr/>
          </p:nvSpPr>
          <p:spPr>
            <a:xfrm>
              <a:off x="1001084" y="1725615"/>
              <a:ext cx="36900" cy="28781"/>
            </a:xfrm>
            <a:custGeom>
              <a:avLst/>
              <a:gdLst>
                <a:gd name="connsiteX0" fmla="*/ 36900 w 36900"/>
                <a:gd name="connsiteY0" fmla="*/ 28782 h 28781"/>
                <a:gd name="connsiteX1" fmla="*/ 0 w 36900"/>
                <a:gd name="connsiteY1" fmla="*/ 738 h 28781"/>
                <a:gd name="connsiteX2" fmla="*/ 738 w 36900"/>
                <a:gd name="connsiteY2" fmla="*/ 0 h 28781"/>
                <a:gd name="connsiteX3" fmla="*/ 36900 w 36900"/>
                <a:gd name="connsiteY3" fmla="*/ 28782 h 28781"/>
                <a:gd name="connsiteX4" fmla="*/ 36900 w 36900"/>
                <a:gd name="connsiteY4" fmla="*/ 28782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0" h="28781">
                  <a:moveTo>
                    <a:pt x="36900" y="28782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36900" y="28782"/>
                  </a:lnTo>
                  <a:lnTo>
                    <a:pt x="36900" y="2878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703C0561-8A98-4B44-B6A4-C6F38CD66E03}"/>
                </a:ext>
              </a:extLst>
            </p:cNvPr>
            <p:cNvSpPr/>
            <p:nvPr/>
          </p:nvSpPr>
          <p:spPr>
            <a:xfrm>
              <a:off x="1001084" y="1730042"/>
              <a:ext cx="35424" cy="27306"/>
            </a:xfrm>
            <a:custGeom>
              <a:avLst/>
              <a:gdLst>
                <a:gd name="connsiteX0" fmla="*/ 0 w 35424"/>
                <a:gd name="connsiteY0" fmla="*/ 0 h 27306"/>
                <a:gd name="connsiteX1" fmla="*/ 35424 w 35424"/>
                <a:gd name="connsiteY1" fmla="*/ 27306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424" h="27306">
                  <a:moveTo>
                    <a:pt x="0" y="0"/>
                  </a:moveTo>
                  <a:lnTo>
                    <a:pt x="35424" y="2730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DCE01B68-A79D-4427-9C41-F33DEEB7F90F}"/>
                </a:ext>
              </a:extLst>
            </p:cNvPr>
            <p:cNvSpPr/>
            <p:nvPr/>
          </p:nvSpPr>
          <p:spPr>
            <a:xfrm>
              <a:off x="1001084" y="1730042"/>
              <a:ext cx="35424" cy="26567"/>
            </a:xfrm>
            <a:custGeom>
              <a:avLst/>
              <a:gdLst>
                <a:gd name="connsiteX0" fmla="*/ 35424 w 35424"/>
                <a:gd name="connsiteY0" fmla="*/ 26568 h 26567"/>
                <a:gd name="connsiteX1" fmla="*/ 0 w 35424"/>
                <a:gd name="connsiteY1" fmla="*/ 738 h 26567"/>
                <a:gd name="connsiteX2" fmla="*/ 738 w 35424"/>
                <a:gd name="connsiteY2" fmla="*/ 0 h 26567"/>
                <a:gd name="connsiteX3" fmla="*/ 35424 w 35424"/>
                <a:gd name="connsiteY3" fmla="*/ 26568 h 26567"/>
                <a:gd name="connsiteX4" fmla="*/ 35424 w 35424"/>
                <a:gd name="connsiteY4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24" h="26567">
                  <a:moveTo>
                    <a:pt x="35424" y="2656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35424" y="26568"/>
                  </a:lnTo>
                  <a:lnTo>
                    <a:pt x="35424" y="2656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66ABCBF7-3A5A-4BB6-A183-6E424165AAAA}"/>
                </a:ext>
              </a:extLst>
            </p:cNvPr>
            <p:cNvSpPr/>
            <p:nvPr/>
          </p:nvSpPr>
          <p:spPr>
            <a:xfrm>
              <a:off x="1001084" y="1734470"/>
              <a:ext cx="30258" cy="24354"/>
            </a:xfrm>
            <a:custGeom>
              <a:avLst/>
              <a:gdLst>
                <a:gd name="connsiteX0" fmla="*/ 0 w 30258"/>
                <a:gd name="connsiteY0" fmla="*/ 0 h 24354"/>
                <a:gd name="connsiteX1" fmla="*/ 30258 w 30258"/>
                <a:gd name="connsiteY1" fmla="*/ 24354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258" h="24354">
                  <a:moveTo>
                    <a:pt x="0" y="0"/>
                  </a:moveTo>
                  <a:lnTo>
                    <a:pt x="30258" y="2435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E4195F59-A44C-41FA-87C4-DE7439C9CB0E}"/>
                </a:ext>
              </a:extLst>
            </p:cNvPr>
            <p:cNvSpPr/>
            <p:nvPr/>
          </p:nvSpPr>
          <p:spPr>
            <a:xfrm>
              <a:off x="1001084" y="1733732"/>
              <a:ext cx="30996" cy="24354"/>
            </a:xfrm>
            <a:custGeom>
              <a:avLst/>
              <a:gdLst>
                <a:gd name="connsiteX0" fmla="*/ 30996 w 30996"/>
                <a:gd name="connsiteY0" fmla="*/ 24354 h 24354"/>
                <a:gd name="connsiteX1" fmla="*/ 0 w 30996"/>
                <a:gd name="connsiteY1" fmla="*/ 738 h 24354"/>
                <a:gd name="connsiteX2" fmla="*/ 738 w 30996"/>
                <a:gd name="connsiteY2" fmla="*/ 0 h 24354"/>
                <a:gd name="connsiteX3" fmla="*/ 30996 w 30996"/>
                <a:gd name="connsiteY3" fmla="*/ 24354 h 24354"/>
                <a:gd name="connsiteX4" fmla="*/ 30996 w 30996"/>
                <a:gd name="connsiteY4" fmla="*/ 24354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96" h="24354">
                  <a:moveTo>
                    <a:pt x="30996" y="24354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30996" y="24354"/>
                  </a:lnTo>
                  <a:lnTo>
                    <a:pt x="30996" y="24354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97AAEB09-AD51-4443-AF5C-9A6E4B5E688E}"/>
                </a:ext>
              </a:extLst>
            </p:cNvPr>
            <p:cNvSpPr/>
            <p:nvPr/>
          </p:nvSpPr>
          <p:spPr>
            <a:xfrm>
              <a:off x="1006249" y="1682810"/>
              <a:ext cx="45018" cy="8301"/>
            </a:xfrm>
            <a:custGeom>
              <a:avLst/>
              <a:gdLst>
                <a:gd name="connsiteX0" fmla="*/ 0 w 45018"/>
                <a:gd name="connsiteY0" fmla="*/ 0 h 8301"/>
                <a:gd name="connsiteX1" fmla="*/ 0 w 45018"/>
                <a:gd name="connsiteY1" fmla="*/ 6642 h 8301"/>
                <a:gd name="connsiteX2" fmla="*/ 45018 w 45018"/>
                <a:gd name="connsiteY2" fmla="*/ 6642 h 8301"/>
                <a:gd name="connsiteX3" fmla="*/ 45018 w 45018"/>
                <a:gd name="connsiteY3" fmla="*/ 0 h 8301"/>
                <a:gd name="connsiteX4" fmla="*/ 0 w 45018"/>
                <a:gd name="connsiteY4" fmla="*/ 0 h 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18" h="8301">
                  <a:moveTo>
                    <a:pt x="0" y="0"/>
                  </a:moveTo>
                  <a:lnTo>
                    <a:pt x="0" y="6642"/>
                  </a:lnTo>
                  <a:cubicBezTo>
                    <a:pt x="14925" y="8855"/>
                    <a:pt x="30093" y="8855"/>
                    <a:pt x="45018" y="6642"/>
                  </a:cubicBezTo>
                  <a:lnTo>
                    <a:pt x="45018" y="0"/>
                  </a:lnTo>
                  <a:cubicBezTo>
                    <a:pt x="30093" y="2213"/>
                    <a:pt x="14925" y="22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2F38432F-B38D-4FCF-A446-6F45291FCE7E}"/>
                </a:ext>
              </a:extLst>
            </p:cNvPr>
            <p:cNvSpPr/>
            <p:nvPr/>
          </p:nvSpPr>
          <p:spPr>
            <a:xfrm>
              <a:off x="1006249" y="1682810"/>
              <a:ext cx="45756" cy="8856"/>
            </a:xfrm>
            <a:custGeom>
              <a:avLst/>
              <a:gdLst>
                <a:gd name="connsiteX0" fmla="*/ 22140 w 45756"/>
                <a:gd name="connsiteY0" fmla="*/ 8856 h 8856"/>
                <a:gd name="connsiteX1" fmla="*/ 0 w 45756"/>
                <a:gd name="connsiteY1" fmla="*/ 8856 h 8856"/>
                <a:gd name="connsiteX2" fmla="*/ 0 w 45756"/>
                <a:gd name="connsiteY2" fmla="*/ 1476 h 8856"/>
                <a:gd name="connsiteX3" fmla="*/ 45756 w 45756"/>
                <a:gd name="connsiteY3" fmla="*/ 1476 h 8856"/>
                <a:gd name="connsiteX4" fmla="*/ 45756 w 45756"/>
                <a:gd name="connsiteY4" fmla="*/ 8118 h 8856"/>
                <a:gd name="connsiteX5" fmla="*/ 22140 w 45756"/>
                <a:gd name="connsiteY5" fmla="*/ 8118 h 8856"/>
                <a:gd name="connsiteX6" fmla="*/ 0 w 45756"/>
                <a:gd name="connsiteY6" fmla="*/ 738 h 8856"/>
                <a:gd name="connsiteX7" fmla="*/ 0 w 45756"/>
                <a:gd name="connsiteY7" fmla="*/ 6642 h 8856"/>
                <a:gd name="connsiteX8" fmla="*/ 45018 w 45756"/>
                <a:gd name="connsiteY8" fmla="*/ 6642 h 8856"/>
                <a:gd name="connsiteX9" fmla="*/ 45018 w 45756"/>
                <a:gd name="connsiteY9" fmla="*/ 0 h 8856"/>
                <a:gd name="connsiteX10" fmla="*/ 738 w 45756"/>
                <a:gd name="connsiteY10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756" h="8856">
                  <a:moveTo>
                    <a:pt x="22140" y="8856"/>
                  </a:moveTo>
                  <a:lnTo>
                    <a:pt x="0" y="8856"/>
                  </a:lnTo>
                  <a:lnTo>
                    <a:pt x="0" y="1476"/>
                  </a:lnTo>
                  <a:cubicBezTo>
                    <a:pt x="15196" y="3322"/>
                    <a:pt x="30560" y="3322"/>
                    <a:pt x="45756" y="1476"/>
                  </a:cubicBezTo>
                  <a:lnTo>
                    <a:pt x="45756" y="8118"/>
                  </a:lnTo>
                  <a:cubicBezTo>
                    <a:pt x="37901" y="8848"/>
                    <a:pt x="29995" y="8848"/>
                    <a:pt x="22140" y="8118"/>
                  </a:cubicBezTo>
                  <a:close/>
                  <a:moveTo>
                    <a:pt x="0" y="738"/>
                  </a:moveTo>
                  <a:lnTo>
                    <a:pt x="0" y="6642"/>
                  </a:lnTo>
                  <a:cubicBezTo>
                    <a:pt x="14949" y="8487"/>
                    <a:pt x="30069" y="8487"/>
                    <a:pt x="45018" y="6642"/>
                  </a:cubicBezTo>
                  <a:lnTo>
                    <a:pt x="45018" y="0"/>
                  </a:lnTo>
                  <a:cubicBezTo>
                    <a:pt x="30372" y="2594"/>
                    <a:pt x="15384" y="2594"/>
                    <a:pt x="738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2DFB42F0-08EF-41E6-A3EA-A5B788BC04A7}"/>
                </a:ext>
              </a:extLst>
            </p:cNvPr>
            <p:cNvSpPr/>
            <p:nvPr/>
          </p:nvSpPr>
          <p:spPr>
            <a:xfrm>
              <a:off x="1001084" y="1738160"/>
              <a:ext cx="27305" cy="21402"/>
            </a:xfrm>
            <a:custGeom>
              <a:avLst/>
              <a:gdLst>
                <a:gd name="connsiteX0" fmla="*/ 0 w 27305"/>
                <a:gd name="connsiteY0" fmla="*/ 0 h 21402"/>
                <a:gd name="connsiteX1" fmla="*/ 27306 w 27305"/>
                <a:gd name="connsiteY1" fmla="*/ 21402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05" h="21402">
                  <a:moveTo>
                    <a:pt x="0" y="0"/>
                  </a:moveTo>
                  <a:lnTo>
                    <a:pt x="27306" y="2140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357B1AC-E367-4C86-9C12-A000F0754744}"/>
                </a:ext>
              </a:extLst>
            </p:cNvPr>
            <p:cNvSpPr/>
            <p:nvPr/>
          </p:nvSpPr>
          <p:spPr>
            <a:xfrm>
              <a:off x="1001084" y="1738160"/>
              <a:ext cx="28043" cy="21402"/>
            </a:xfrm>
            <a:custGeom>
              <a:avLst/>
              <a:gdLst>
                <a:gd name="connsiteX0" fmla="*/ 28044 w 28043"/>
                <a:gd name="connsiteY0" fmla="*/ 21402 h 21402"/>
                <a:gd name="connsiteX1" fmla="*/ 0 w 28043"/>
                <a:gd name="connsiteY1" fmla="*/ 738 h 21402"/>
                <a:gd name="connsiteX2" fmla="*/ 738 w 28043"/>
                <a:gd name="connsiteY2" fmla="*/ 0 h 21402"/>
                <a:gd name="connsiteX3" fmla="*/ 28044 w 28043"/>
                <a:gd name="connsiteY3" fmla="*/ 21402 h 21402"/>
                <a:gd name="connsiteX4" fmla="*/ 28044 w 28043"/>
                <a:gd name="connsiteY4" fmla="*/ 21402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43" h="21402">
                  <a:moveTo>
                    <a:pt x="28044" y="21402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28044" y="21402"/>
                  </a:lnTo>
                  <a:lnTo>
                    <a:pt x="28044" y="2140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8377705-B08A-46B1-84A1-48313B572BA1}"/>
                </a:ext>
              </a:extLst>
            </p:cNvPr>
            <p:cNvSpPr/>
            <p:nvPr/>
          </p:nvSpPr>
          <p:spPr>
            <a:xfrm>
              <a:off x="1001084" y="1742589"/>
              <a:ext cx="24353" cy="18450"/>
            </a:xfrm>
            <a:custGeom>
              <a:avLst/>
              <a:gdLst>
                <a:gd name="connsiteX0" fmla="*/ 0 w 24353"/>
                <a:gd name="connsiteY0" fmla="*/ 0 h 18450"/>
                <a:gd name="connsiteX1" fmla="*/ 24354 w 24353"/>
                <a:gd name="connsiteY1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53" h="18450">
                  <a:moveTo>
                    <a:pt x="0" y="0"/>
                  </a:moveTo>
                  <a:lnTo>
                    <a:pt x="24354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556D94E-47D4-42A9-9E9B-56DDD7F58554}"/>
                </a:ext>
              </a:extLst>
            </p:cNvPr>
            <p:cNvSpPr/>
            <p:nvPr/>
          </p:nvSpPr>
          <p:spPr>
            <a:xfrm>
              <a:off x="1001084" y="1741851"/>
              <a:ext cx="24353" cy="19187"/>
            </a:xfrm>
            <a:custGeom>
              <a:avLst/>
              <a:gdLst>
                <a:gd name="connsiteX0" fmla="*/ 24354 w 24353"/>
                <a:gd name="connsiteY0" fmla="*/ 19188 h 19187"/>
                <a:gd name="connsiteX1" fmla="*/ 0 w 24353"/>
                <a:gd name="connsiteY1" fmla="*/ 738 h 19187"/>
                <a:gd name="connsiteX2" fmla="*/ 738 w 24353"/>
                <a:gd name="connsiteY2" fmla="*/ 0 h 19187"/>
                <a:gd name="connsiteX3" fmla="*/ 24354 w 24353"/>
                <a:gd name="connsiteY3" fmla="*/ 19188 h 19187"/>
                <a:gd name="connsiteX4" fmla="*/ 24354 w 24353"/>
                <a:gd name="connsiteY4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53" h="19187">
                  <a:moveTo>
                    <a:pt x="24354" y="19188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24354" y="19188"/>
                  </a:lnTo>
                  <a:lnTo>
                    <a:pt x="24354" y="1918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AD28D856-4F8C-48C8-AD98-B733E2DF0264}"/>
                </a:ext>
              </a:extLst>
            </p:cNvPr>
            <p:cNvSpPr/>
            <p:nvPr/>
          </p:nvSpPr>
          <p:spPr>
            <a:xfrm>
              <a:off x="1001084" y="1747755"/>
              <a:ext cx="19925" cy="14760"/>
            </a:xfrm>
            <a:custGeom>
              <a:avLst/>
              <a:gdLst>
                <a:gd name="connsiteX0" fmla="*/ 0 w 19925"/>
                <a:gd name="connsiteY0" fmla="*/ 0 h 14760"/>
                <a:gd name="connsiteX1" fmla="*/ 19926 w 19925"/>
                <a:gd name="connsiteY1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925" h="14760">
                  <a:moveTo>
                    <a:pt x="0" y="0"/>
                  </a:moveTo>
                  <a:lnTo>
                    <a:pt x="19926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D272F858-5CA2-43CF-873B-36B6F7D13CFD}"/>
                </a:ext>
              </a:extLst>
            </p:cNvPr>
            <p:cNvSpPr/>
            <p:nvPr/>
          </p:nvSpPr>
          <p:spPr>
            <a:xfrm>
              <a:off x="1001084" y="1746279"/>
              <a:ext cx="21401" cy="16236"/>
            </a:xfrm>
            <a:custGeom>
              <a:avLst/>
              <a:gdLst>
                <a:gd name="connsiteX0" fmla="*/ 21402 w 21401"/>
                <a:gd name="connsiteY0" fmla="*/ 16236 h 16236"/>
                <a:gd name="connsiteX1" fmla="*/ 0 w 21401"/>
                <a:gd name="connsiteY1" fmla="*/ 0 h 16236"/>
                <a:gd name="connsiteX2" fmla="*/ 738 w 21401"/>
                <a:gd name="connsiteY2" fmla="*/ 0 h 16236"/>
                <a:gd name="connsiteX3" fmla="*/ 21402 w 21401"/>
                <a:gd name="connsiteY3" fmla="*/ 16236 h 16236"/>
                <a:gd name="connsiteX4" fmla="*/ 21402 w 21401"/>
                <a:gd name="connsiteY4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16236">
                  <a:moveTo>
                    <a:pt x="21402" y="16236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21402" y="16236"/>
                  </a:lnTo>
                  <a:lnTo>
                    <a:pt x="21402" y="1623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5AD1A0A6-4D20-402C-A08C-DF0B3E99B23A}"/>
                </a:ext>
              </a:extLst>
            </p:cNvPr>
            <p:cNvSpPr/>
            <p:nvPr/>
          </p:nvSpPr>
          <p:spPr>
            <a:xfrm>
              <a:off x="1001084" y="1747755"/>
              <a:ext cx="15498" cy="11808"/>
            </a:xfrm>
            <a:custGeom>
              <a:avLst/>
              <a:gdLst>
                <a:gd name="connsiteX0" fmla="*/ 0 w 15498"/>
                <a:gd name="connsiteY0" fmla="*/ 0 h 11808"/>
                <a:gd name="connsiteX1" fmla="*/ 15498 w 15498"/>
                <a:gd name="connsiteY1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98" h="11808">
                  <a:moveTo>
                    <a:pt x="0" y="0"/>
                  </a:moveTo>
                  <a:lnTo>
                    <a:pt x="15498" y="118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DB0E3B9F-90AD-4903-A334-CEE8E16D8484}"/>
                </a:ext>
              </a:extLst>
            </p:cNvPr>
            <p:cNvSpPr/>
            <p:nvPr/>
          </p:nvSpPr>
          <p:spPr>
            <a:xfrm>
              <a:off x="1001084" y="1749968"/>
              <a:ext cx="15498" cy="12546"/>
            </a:xfrm>
            <a:custGeom>
              <a:avLst/>
              <a:gdLst>
                <a:gd name="connsiteX0" fmla="*/ 15498 w 15498"/>
                <a:gd name="connsiteY0" fmla="*/ 12546 h 12546"/>
                <a:gd name="connsiteX1" fmla="*/ 0 w 15498"/>
                <a:gd name="connsiteY1" fmla="*/ 738 h 12546"/>
                <a:gd name="connsiteX2" fmla="*/ 738 w 15498"/>
                <a:gd name="connsiteY2" fmla="*/ 0 h 12546"/>
                <a:gd name="connsiteX3" fmla="*/ 15498 w 15498"/>
                <a:gd name="connsiteY3" fmla="*/ 12546 h 12546"/>
                <a:gd name="connsiteX4" fmla="*/ 15498 w 15498"/>
                <a:gd name="connsiteY4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12546">
                  <a:moveTo>
                    <a:pt x="15498" y="12546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15498" y="12546"/>
                  </a:lnTo>
                  <a:lnTo>
                    <a:pt x="15498" y="1254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005DBA4-F5B4-4340-A4DC-B949A1CA8A0C}"/>
                </a:ext>
              </a:extLst>
            </p:cNvPr>
            <p:cNvSpPr/>
            <p:nvPr/>
          </p:nvSpPr>
          <p:spPr>
            <a:xfrm>
              <a:off x="1001084" y="1754396"/>
              <a:ext cx="12546" cy="9594"/>
            </a:xfrm>
            <a:custGeom>
              <a:avLst/>
              <a:gdLst>
                <a:gd name="connsiteX0" fmla="*/ 0 w 12546"/>
                <a:gd name="connsiteY0" fmla="*/ 0 h 9594"/>
                <a:gd name="connsiteX1" fmla="*/ 12546 w 12546"/>
                <a:gd name="connsiteY1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46" h="9594">
                  <a:moveTo>
                    <a:pt x="0" y="0"/>
                  </a:moveTo>
                  <a:lnTo>
                    <a:pt x="12546" y="95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8F446C4B-DE9B-4E89-BB16-61AE9E6486E2}"/>
                </a:ext>
              </a:extLst>
            </p:cNvPr>
            <p:cNvSpPr/>
            <p:nvPr/>
          </p:nvSpPr>
          <p:spPr>
            <a:xfrm>
              <a:off x="1001084" y="1754396"/>
              <a:ext cx="12546" cy="9594"/>
            </a:xfrm>
            <a:custGeom>
              <a:avLst/>
              <a:gdLst>
                <a:gd name="connsiteX0" fmla="*/ 0 w 12546"/>
                <a:gd name="connsiteY0" fmla="*/ 0 h 9594"/>
                <a:gd name="connsiteX1" fmla="*/ 12546 w 12546"/>
                <a:gd name="connsiteY1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46" h="9594">
                  <a:moveTo>
                    <a:pt x="0" y="0"/>
                  </a:moveTo>
                  <a:lnTo>
                    <a:pt x="12546" y="959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0F0063F7-011A-42BA-B556-7B8CF466BE91}"/>
                </a:ext>
              </a:extLst>
            </p:cNvPr>
            <p:cNvSpPr/>
            <p:nvPr/>
          </p:nvSpPr>
          <p:spPr>
            <a:xfrm>
              <a:off x="1001084" y="1758825"/>
              <a:ext cx="8117" cy="5165"/>
            </a:xfrm>
            <a:custGeom>
              <a:avLst/>
              <a:gdLst>
                <a:gd name="connsiteX0" fmla="*/ 0 w 8117"/>
                <a:gd name="connsiteY0" fmla="*/ 0 h 5165"/>
                <a:gd name="connsiteX1" fmla="*/ 8118 w 8117"/>
                <a:gd name="connsiteY1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5165">
                  <a:moveTo>
                    <a:pt x="0" y="0"/>
                  </a:moveTo>
                  <a:lnTo>
                    <a:pt x="8118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CA35844D-3E02-4D0A-8947-3426F5908D09}"/>
                </a:ext>
              </a:extLst>
            </p:cNvPr>
            <p:cNvSpPr/>
            <p:nvPr/>
          </p:nvSpPr>
          <p:spPr>
            <a:xfrm>
              <a:off x="1001084" y="1758825"/>
              <a:ext cx="8117" cy="5165"/>
            </a:xfrm>
            <a:custGeom>
              <a:avLst/>
              <a:gdLst>
                <a:gd name="connsiteX0" fmla="*/ 0 w 8117"/>
                <a:gd name="connsiteY0" fmla="*/ 0 h 5165"/>
                <a:gd name="connsiteX1" fmla="*/ 8118 w 8117"/>
                <a:gd name="connsiteY1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5165">
                  <a:moveTo>
                    <a:pt x="0" y="0"/>
                  </a:moveTo>
                  <a:lnTo>
                    <a:pt x="8118" y="516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16EB6376-9A7A-4B8E-AA6F-F8FB6B54DF44}"/>
                </a:ext>
              </a:extLst>
            </p:cNvPr>
            <p:cNvSpPr/>
            <p:nvPr/>
          </p:nvSpPr>
          <p:spPr>
            <a:xfrm>
              <a:off x="1007725" y="16850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6F313C66-2682-400D-B093-E10D60EFFD27}"/>
                </a:ext>
              </a:extLst>
            </p:cNvPr>
            <p:cNvSpPr/>
            <p:nvPr/>
          </p:nvSpPr>
          <p:spPr>
            <a:xfrm>
              <a:off x="1007725" y="16850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0D8E0EB9-D084-4605-A1D0-45F4B28C5597}"/>
                </a:ext>
              </a:extLst>
            </p:cNvPr>
            <p:cNvSpPr/>
            <p:nvPr/>
          </p:nvSpPr>
          <p:spPr>
            <a:xfrm>
              <a:off x="1015844" y="16857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39C6F4B4-2022-4CC7-8089-4D5085DD5808}"/>
                </a:ext>
              </a:extLst>
            </p:cNvPr>
            <p:cNvSpPr/>
            <p:nvPr/>
          </p:nvSpPr>
          <p:spPr>
            <a:xfrm>
              <a:off x="1015844" y="16857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0000D8F5-6555-4AF1-9458-8D4AB143D30D}"/>
                </a:ext>
              </a:extLst>
            </p:cNvPr>
            <p:cNvSpPr/>
            <p:nvPr/>
          </p:nvSpPr>
          <p:spPr>
            <a:xfrm>
              <a:off x="1024699" y="16865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5E0AE94B-C3AB-4BDA-91BA-52091BF8FE96}"/>
                </a:ext>
              </a:extLst>
            </p:cNvPr>
            <p:cNvSpPr/>
            <p:nvPr/>
          </p:nvSpPr>
          <p:spPr>
            <a:xfrm>
              <a:off x="1023059" y="1686501"/>
              <a:ext cx="1639" cy="73800"/>
            </a:xfrm>
            <a:custGeom>
              <a:avLst/>
              <a:gdLst>
                <a:gd name="connsiteX0" fmla="*/ 1640 w 1639"/>
                <a:gd name="connsiteY0" fmla="*/ 0 h 73800"/>
                <a:gd name="connsiteX1" fmla="*/ 1640 w 1639"/>
                <a:gd name="connsiteY1" fmla="*/ 0 h 73800"/>
                <a:gd name="connsiteX2" fmla="*/ 1640 w 1639"/>
                <a:gd name="connsiteY2" fmla="*/ 0 h 73800"/>
                <a:gd name="connsiteX3" fmla="*/ 1640 w 1639"/>
                <a:gd name="connsiteY3" fmla="*/ 0 h 73800"/>
                <a:gd name="connsiteX4" fmla="*/ 1640 w 163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9" h="73800">
                  <a:moveTo>
                    <a:pt x="1640" y="0"/>
                  </a:moveTo>
                  <a:lnTo>
                    <a:pt x="1640" y="0"/>
                  </a:lnTo>
                  <a:lnTo>
                    <a:pt x="1640" y="0"/>
                  </a:lnTo>
                  <a:cubicBezTo>
                    <a:pt x="1640" y="0"/>
                    <a:pt x="1640" y="0"/>
                    <a:pt x="1640" y="0"/>
                  </a:cubicBezTo>
                  <a:cubicBezTo>
                    <a:pt x="1640" y="0"/>
                    <a:pt x="-2050" y="0"/>
                    <a:pt x="164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BF80405C-9551-430A-B256-9AB9A1F34F1C}"/>
                </a:ext>
              </a:extLst>
            </p:cNvPr>
            <p:cNvSpPr/>
            <p:nvPr/>
          </p:nvSpPr>
          <p:spPr>
            <a:xfrm>
              <a:off x="1032818" y="16865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85E4006D-5E65-47BB-AB95-93BCC8949E0E}"/>
                </a:ext>
              </a:extLst>
            </p:cNvPr>
            <p:cNvSpPr/>
            <p:nvPr/>
          </p:nvSpPr>
          <p:spPr>
            <a:xfrm>
              <a:off x="1032162" y="1686501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  <a:gd name="connsiteX3" fmla="*/ 656 w 655"/>
                <a:gd name="connsiteY3" fmla="*/ 0 h 73800"/>
                <a:gd name="connsiteX4" fmla="*/ 656 w 65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EA67393D-2A53-4D09-A1E1-4FDF4A6DDBE4}"/>
                </a:ext>
              </a:extLst>
            </p:cNvPr>
            <p:cNvSpPr/>
            <p:nvPr/>
          </p:nvSpPr>
          <p:spPr>
            <a:xfrm>
              <a:off x="1040935" y="16857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F3F340C2-D4DC-42D5-B872-A98FA2EE7D3D}"/>
                </a:ext>
              </a:extLst>
            </p:cNvPr>
            <p:cNvSpPr/>
            <p:nvPr/>
          </p:nvSpPr>
          <p:spPr>
            <a:xfrm>
              <a:off x="1040607" y="1685763"/>
              <a:ext cx="327" cy="73800"/>
            </a:xfrm>
            <a:custGeom>
              <a:avLst/>
              <a:gdLst>
                <a:gd name="connsiteX0" fmla="*/ 328 w 327"/>
                <a:gd name="connsiteY0" fmla="*/ 0 h 73800"/>
                <a:gd name="connsiteX1" fmla="*/ 328 w 327"/>
                <a:gd name="connsiteY1" fmla="*/ 0 h 73800"/>
                <a:gd name="connsiteX2" fmla="*/ 328 w 327"/>
                <a:gd name="connsiteY2" fmla="*/ 0 h 73800"/>
                <a:gd name="connsiteX3" fmla="*/ 328 w 327"/>
                <a:gd name="connsiteY3" fmla="*/ 0 h 73800"/>
                <a:gd name="connsiteX4" fmla="*/ 328 w 3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" h="73800">
                  <a:moveTo>
                    <a:pt x="328" y="0"/>
                  </a:move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E5F907F0-04BC-4AD4-A49F-898F04F59AED}"/>
                </a:ext>
              </a:extLst>
            </p:cNvPr>
            <p:cNvSpPr/>
            <p:nvPr/>
          </p:nvSpPr>
          <p:spPr>
            <a:xfrm>
              <a:off x="1049054" y="16850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1625D2E2-3EFB-4979-94C3-6370BE4A3CFF}"/>
                </a:ext>
              </a:extLst>
            </p:cNvPr>
            <p:cNvSpPr/>
            <p:nvPr/>
          </p:nvSpPr>
          <p:spPr>
            <a:xfrm>
              <a:off x="1049054" y="168502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00CB5B4-2C50-4B10-BCB4-1DA5F3C65308}"/>
                </a:ext>
              </a:extLst>
            </p:cNvPr>
            <p:cNvSpPr/>
            <p:nvPr/>
          </p:nvSpPr>
          <p:spPr>
            <a:xfrm>
              <a:off x="941305" y="1724877"/>
              <a:ext cx="53874" cy="28043"/>
            </a:xfrm>
            <a:custGeom>
              <a:avLst/>
              <a:gdLst>
                <a:gd name="connsiteX0" fmla="*/ 0 w 53874"/>
                <a:gd name="connsiteY0" fmla="*/ 28044 h 28043"/>
                <a:gd name="connsiteX1" fmla="*/ 53874 w 53874"/>
                <a:gd name="connsiteY1" fmla="*/ 0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874" h="28043">
                  <a:moveTo>
                    <a:pt x="0" y="28044"/>
                  </a:moveTo>
                  <a:lnTo>
                    <a:pt x="5387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45D5701-AA44-4D12-8050-1BA42D221530}"/>
                </a:ext>
              </a:extLst>
            </p:cNvPr>
            <p:cNvSpPr/>
            <p:nvPr/>
          </p:nvSpPr>
          <p:spPr>
            <a:xfrm>
              <a:off x="940567" y="1724139"/>
              <a:ext cx="54612" cy="29519"/>
            </a:xfrm>
            <a:custGeom>
              <a:avLst/>
              <a:gdLst>
                <a:gd name="connsiteX0" fmla="*/ 738 w 54612"/>
                <a:gd name="connsiteY0" fmla="*/ 29520 h 29519"/>
                <a:gd name="connsiteX1" fmla="*/ 0 w 54612"/>
                <a:gd name="connsiteY1" fmla="*/ 28782 h 29519"/>
                <a:gd name="connsiteX2" fmla="*/ 54612 w 54612"/>
                <a:gd name="connsiteY2" fmla="*/ 0 h 29519"/>
                <a:gd name="connsiteX3" fmla="*/ 738 w 54612"/>
                <a:gd name="connsiteY3" fmla="*/ 29520 h 29519"/>
                <a:gd name="connsiteX4" fmla="*/ 738 w 54612"/>
                <a:gd name="connsiteY4" fmla="*/ 2952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12" h="29519">
                  <a:moveTo>
                    <a:pt x="738" y="29520"/>
                  </a:moveTo>
                  <a:lnTo>
                    <a:pt x="0" y="28782"/>
                  </a:lnTo>
                  <a:lnTo>
                    <a:pt x="54612" y="0"/>
                  </a:lnTo>
                  <a:lnTo>
                    <a:pt x="738" y="29520"/>
                  </a:lnTo>
                  <a:lnTo>
                    <a:pt x="738" y="2952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8CC90B62-9EB8-413D-89CF-4D04E3C05AC4}"/>
                </a:ext>
              </a:extLst>
            </p:cNvPr>
            <p:cNvSpPr/>
            <p:nvPr/>
          </p:nvSpPr>
          <p:spPr>
            <a:xfrm>
              <a:off x="937616" y="1724877"/>
              <a:ext cx="51659" cy="26567"/>
            </a:xfrm>
            <a:custGeom>
              <a:avLst/>
              <a:gdLst>
                <a:gd name="connsiteX0" fmla="*/ 0 w 51659"/>
                <a:gd name="connsiteY0" fmla="*/ 26568 h 26567"/>
                <a:gd name="connsiteX1" fmla="*/ 51660 w 51659"/>
                <a:gd name="connsiteY1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9" h="26567">
                  <a:moveTo>
                    <a:pt x="0" y="26568"/>
                  </a:moveTo>
                  <a:lnTo>
                    <a:pt x="5166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4C24FF33-EADF-4BB3-AEE7-359F5286379F}"/>
                </a:ext>
              </a:extLst>
            </p:cNvPr>
            <p:cNvSpPr/>
            <p:nvPr/>
          </p:nvSpPr>
          <p:spPr>
            <a:xfrm>
              <a:off x="937616" y="1724139"/>
              <a:ext cx="51659" cy="28043"/>
            </a:xfrm>
            <a:custGeom>
              <a:avLst/>
              <a:gdLst>
                <a:gd name="connsiteX0" fmla="*/ 738 w 51659"/>
                <a:gd name="connsiteY0" fmla="*/ 28044 h 28043"/>
                <a:gd name="connsiteX1" fmla="*/ 0 w 51659"/>
                <a:gd name="connsiteY1" fmla="*/ 27306 h 28043"/>
                <a:gd name="connsiteX2" fmla="*/ 51660 w 51659"/>
                <a:gd name="connsiteY2" fmla="*/ 0 h 28043"/>
                <a:gd name="connsiteX3" fmla="*/ 738 w 51659"/>
                <a:gd name="connsiteY3" fmla="*/ 28044 h 28043"/>
                <a:gd name="connsiteX4" fmla="*/ 738 w 51659"/>
                <a:gd name="connsiteY4" fmla="*/ 28044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9" h="28043">
                  <a:moveTo>
                    <a:pt x="738" y="28044"/>
                  </a:moveTo>
                  <a:lnTo>
                    <a:pt x="0" y="27306"/>
                  </a:lnTo>
                  <a:lnTo>
                    <a:pt x="51660" y="0"/>
                  </a:lnTo>
                  <a:lnTo>
                    <a:pt x="738" y="28044"/>
                  </a:lnTo>
                  <a:lnTo>
                    <a:pt x="738" y="28044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D050AF2C-2963-4222-9218-BAF8F71FD062}"/>
                </a:ext>
              </a:extLst>
            </p:cNvPr>
            <p:cNvSpPr/>
            <p:nvPr/>
          </p:nvSpPr>
          <p:spPr>
            <a:xfrm>
              <a:off x="936140" y="1723401"/>
              <a:ext cx="47231" cy="24353"/>
            </a:xfrm>
            <a:custGeom>
              <a:avLst/>
              <a:gdLst>
                <a:gd name="connsiteX0" fmla="*/ 0 w 47231"/>
                <a:gd name="connsiteY0" fmla="*/ 24354 h 24353"/>
                <a:gd name="connsiteX1" fmla="*/ 47232 w 47231"/>
                <a:gd name="connsiteY1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31" h="24353">
                  <a:moveTo>
                    <a:pt x="0" y="24354"/>
                  </a:moveTo>
                  <a:lnTo>
                    <a:pt x="4723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C0BC0B5-0A6D-4D03-915A-CA4252267525}"/>
                </a:ext>
              </a:extLst>
            </p:cNvPr>
            <p:cNvSpPr/>
            <p:nvPr/>
          </p:nvSpPr>
          <p:spPr>
            <a:xfrm>
              <a:off x="936140" y="1724139"/>
              <a:ext cx="47231" cy="25091"/>
            </a:xfrm>
            <a:custGeom>
              <a:avLst/>
              <a:gdLst>
                <a:gd name="connsiteX0" fmla="*/ 0 w 47231"/>
                <a:gd name="connsiteY0" fmla="*/ 25092 h 25091"/>
                <a:gd name="connsiteX1" fmla="*/ 0 w 47231"/>
                <a:gd name="connsiteY1" fmla="*/ 24354 h 25091"/>
                <a:gd name="connsiteX2" fmla="*/ 47232 w 47231"/>
                <a:gd name="connsiteY2" fmla="*/ 0 h 25091"/>
                <a:gd name="connsiteX3" fmla="*/ 0 w 47231"/>
                <a:gd name="connsiteY3" fmla="*/ 25092 h 25091"/>
                <a:gd name="connsiteX4" fmla="*/ 0 w 47231"/>
                <a:gd name="connsiteY4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31" h="25091">
                  <a:moveTo>
                    <a:pt x="0" y="25092"/>
                  </a:moveTo>
                  <a:lnTo>
                    <a:pt x="0" y="24354"/>
                  </a:lnTo>
                  <a:lnTo>
                    <a:pt x="47232" y="0"/>
                  </a:lnTo>
                  <a:lnTo>
                    <a:pt x="0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14FB4159-6646-4EA7-981E-8E08CCDB1557}"/>
                </a:ext>
              </a:extLst>
            </p:cNvPr>
            <p:cNvSpPr/>
            <p:nvPr/>
          </p:nvSpPr>
          <p:spPr>
            <a:xfrm>
              <a:off x="934664" y="1726353"/>
              <a:ext cx="41328" cy="21401"/>
            </a:xfrm>
            <a:custGeom>
              <a:avLst/>
              <a:gdLst>
                <a:gd name="connsiteX0" fmla="*/ 0 w 41328"/>
                <a:gd name="connsiteY0" fmla="*/ 21402 h 21401"/>
                <a:gd name="connsiteX1" fmla="*/ 41328 w 41328"/>
                <a:gd name="connsiteY1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28" h="21401">
                  <a:moveTo>
                    <a:pt x="0" y="21402"/>
                  </a:moveTo>
                  <a:lnTo>
                    <a:pt x="413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B7EB48A4-C18E-4599-85F5-C4D6F8C2892E}"/>
                </a:ext>
              </a:extLst>
            </p:cNvPr>
            <p:cNvSpPr/>
            <p:nvPr/>
          </p:nvSpPr>
          <p:spPr>
            <a:xfrm>
              <a:off x="934664" y="1724139"/>
              <a:ext cx="40590" cy="22877"/>
            </a:xfrm>
            <a:custGeom>
              <a:avLst/>
              <a:gdLst>
                <a:gd name="connsiteX0" fmla="*/ 0 w 40590"/>
                <a:gd name="connsiteY0" fmla="*/ 22878 h 22877"/>
                <a:gd name="connsiteX1" fmla="*/ 0 w 40590"/>
                <a:gd name="connsiteY1" fmla="*/ 22140 h 22877"/>
                <a:gd name="connsiteX2" fmla="*/ 40590 w 40590"/>
                <a:gd name="connsiteY2" fmla="*/ 0 h 22877"/>
                <a:gd name="connsiteX3" fmla="*/ 0 w 40590"/>
                <a:gd name="connsiteY3" fmla="*/ 22878 h 22877"/>
                <a:gd name="connsiteX4" fmla="*/ 0 w 40590"/>
                <a:gd name="connsiteY4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90" h="22877">
                  <a:moveTo>
                    <a:pt x="0" y="22878"/>
                  </a:moveTo>
                  <a:lnTo>
                    <a:pt x="0" y="22140"/>
                  </a:lnTo>
                  <a:lnTo>
                    <a:pt x="40590" y="0"/>
                  </a:lnTo>
                  <a:lnTo>
                    <a:pt x="0" y="22878"/>
                  </a:lnTo>
                  <a:lnTo>
                    <a:pt x="0" y="2287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84B9F52-A8A4-46C2-982C-18371B8F09C9}"/>
                </a:ext>
              </a:extLst>
            </p:cNvPr>
            <p:cNvSpPr/>
            <p:nvPr/>
          </p:nvSpPr>
          <p:spPr>
            <a:xfrm>
              <a:off x="931711" y="1724877"/>
              <a:ext cx="37637" cy="18450"/>
            </a:xfrm>
            <a:custGeom>
              <a:avLst/>
              <a:gdLst>
                <a:gd name="connsiteX0" fmla="*/ 0 w 37637"/>
                <a:gd name="connsiteY0" fmla="*/ 18450 h 18450"/>
                <a:gd name="connsiteX1" fmla="*/ 37638 w 37637"/>
                <a:gd name="connsiteY1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37" h="18450">
                  <a:moveTo>
                    <a:pt x="0" y="18450"/>
                  </a:moveTo>
                  <a:lnTo>
                    <a:pt x="376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35650E1-3A98-4CC9-818D-3B3BC02D0744}"/>
                </a:ext>
              </a:extLst>
            </p:cNvPr>
            <p:cNvSpPr/>
            <p:nvPr/>
          </p:nvSpPr>
          <p:spPr>
            <a:xfrm>
              <a:off x="931711" y="1724139"/>
              <a:ext cx="37637" cy="19925"/>
            </a:xfrm>
            <a:custGeom>
              <a:avLst/>
              <a:gdLst>
                <a:gd name="connsiteX0" fmla="*/ 0 w 37637"/>
                <a:gd name="connsiteY0" fmla="*/ 19926 h 19925"/>
                <a:gd name="connsiteX1" fmla="*/ 0 w 37637"/>
                <a:gd name="connsiteY1" fmla="*/ 19188 h 19925"/>
                <a:gd name="connsiteX2" fmla="*/ 37638 w 37637"/>
                <a:gd name="connsiteY2" fmla="*/ 0 h 19925"/>
                <a:gd name="connsiteX3" fmla="*/ 0 w 37637"/>
                <a:gd name="connsiteY3" fmla="*/ 19926 h 19925"/>
                <a:gd name="connsiteX4" fmla="*/ 0 w 37637"/>
                <a:gd name="connsiteY4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37" h="19925">
                  <a:moveTo>
                    <a:pt x="0" y="19926"/>
                  </a:moveTo>
                  <a:lnTo>
                    <a:pt x="0" y="19188"/>
                  </a:lnTo>
                  <a:lnTo>
                    <a:pt x="37638" y="0"/>
                  </a:lnTo>
                  <a:lnTo>
                    <a:pt x="0" y="19926"/>
                  </a:lnTo>
                  <a:lnTo>
                    <a:pt x="0" y="1992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9DFABF3-C270-4850-A6ED-562E8BD19D36}"/>
                </a:ext>
              </a:extLst>
            </p:cNvPr>
            <p:cNvSpPr/>
            <p:nvPr/>
          </p:nvSpPr>
          <p:spPr>
            <a:xfrm>
              <a:off x="933187" y="1726353"/>
              <a:ext cx="25830" cy="13284"/>
            </a:xfrm>
            <a:custGeom>
              <a:avLst/>
              <a:gdLst>
                <a:gd name="connsiteX0" fmla="*/ 0 w 25830"/>
                <a:gd name="connsiteY0" fmla="*/ 13284 h 13284"/>
                <a:gd name="connsiteX1" fmla="*/ 25830 w 25830"/>
                <a:gd name="connsiteY1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30" h="13284">
                  <a:moveTo>
                    <a:pt x="0" y="13284"/>
                  </a:moveTo>
                  <a:lnTo>
                    <a:pt x="2583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7313E0BB-6ACC-485C-8BEC-F0DB4FFDC3B5}"/>
                </a:ext>
              </a:extLst>
            </p:cNvPr>
            <p:cNvSpPr/>
            <p:nvPr/>
          </p:nvSpPr>
          <p:spPr>
            <a:xfrm>
              <a:off x="933187" y="1725615"/>
              <a:ext cx="25830" cy="14760"/>
            </a:xfrm>
            <a:custGeom>
              <a:avLst/>
              <a:gdLst>
                <a:gd name="connsiteX0" fmla="*/ 0 w 25830"/>
                <a:gd name="connsiteY0" fmla="*/ 14760 h 14760"/>
                <a:gd name="connsiteX1" fmla="*/ 0 w 25830"/>
                <a:gd name="connsiteY1" fmla="*/ 13284 h 14760"/>
                <a:gd name="connsiteX2" fmla="*/ 25830 w 25830"/>
                <a:gd name="connsiteY2" fmla="*/ 0 h 14760"/>
                <a:gd name="connsiteX3" fmla="*/ 0 w 25830"/>
                <a:gd name="connsiteY3" fmla="*/ 14760 h 14760"/>
                <a:gd name="connsiteX4" fmla="*/ 0 w 25830"/>
                <a:gd name="connsiteY4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30" h="14760">
                  <a:moveTo>
                    <a:pt x="0" y="14760"/>
                  </a:moveTo>
                  <a:lnTo>
                    <a:pt x="0" y="13284"/>
                  </a:lnTo>
                  <a:lnTo>
                    <a:pt x="25830" y="0"/>
                  </a:lnTo>
                  <a:lnTo>
                    <a:pt x="0" y="14760"/>
                  </a:lnTo>
                  <a:lnTo>
                    <a:pt x="0" y="1476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7A19907E-2DA3-424C-8697-303F1FC7FB89}"/>
                </a:ext>
              </a:extLst>
            </p:cNvPr>
            <p:cNvSpPr/>
            <p:nvPr/>
          </p:nvSpPr>
          <p:spPr>
            <a:xfrm>
              <a:off x="931711" y="1726353"/>
              <a:ext cx="19925" cy="10331"/>
            </a:xfrm>
            <a:custGeom>
              <a:avLst/>
              <a:gdLst>
                <a:gd name="connsiteX0" fmla="*/ 0 w 19925"/>
                <a:gd name="connsiteY0" fmla="*/ 10332 h 10331"/>
                <a:gd name="connsiteX1" fmla="*/ 19926 w 19925"/>
                <a:gd name="connsiteY1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925" h="10331">
                  <a:moveTo>
                    <a:pt x="0" y="10332"/>
                  </a:moveTo>
                  <a:lnTo>
                    <a:pt x="1992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55F94E57-611F-4CB9-96AE-CF5226AD2D74}"/>
                </a:ext>
              </a:extLst>
            </p:cNvPr>
            <p:cNvSpPr/>
            <p:nvPr/>
          </p:nvSpPr>
          <p:spPr>
            <a:xfrm>
              <a:off x="931711" y="1725615"/>
              <a:ext cx="19925" cy="11807"/>
            </a:xfrm>
            <a:custGeom>
              <a:avLst/>
              <a:gdLst>
                <a:gd name="connsiteX0" fmla="*/ 0 w 19925"/>
                <a:gd name="connsiteY0" fmla="*/ 11808 h 11807"/>
                <a:gd name="connsiteX1" fmla="*/ 0 w 19925"/>
                <a:gd name="connsiteY1" fmla="*/ 11070 h 11807"/>
                <a:gd name="connsiteX2" fmla="*/ 19926 w 19925"/>
                <a:gd name="connsiteY2" fmla="*/ 0 h 11807"/>
                <a:gd name="connsiteX3" fmla="*/ 0 w 19925"/>
                <a:gd name="connsiteY3" fmla="*/ 11808 h 11807"/>
                <a:gd name="connsiteX4" fmla="*/ 0 w 19925"/>
                <a:gd name="connsiteY4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5" h="11807">
                  <a:moveTo>
                    <a:pt x="0" y="11808"/>
                  </a:moveTo>
                  <a:lnTo>
                    <a:pt x="0" y="11070"/>
                  </a:lnTo>
                  <a:lnTo>
                    <a:pt x="19926" y="0"/>
                  </a:lnTo>
                  <a:lnTo>
                    <a:pt x="0" y="11808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62145294-E40A-437D-806B-22BF5A9F9FFC}"/>
                </a:ext>
              </a:extLst>
            </p:cNvPr>
            <p:cNvSpPr/>
            <p:nvPr/>
          </p:nvSpPr>
          <p:spPr>
            <a:xfrm>
              <a:off x="931711" y="1726353"/>
              <a:ext cx="15498" cy="6641"/>
            </a:xfrm>
            <a:custGeom>
              <a:avLst/>
              <a:gdLst>
                <a:gd name="connsiteX0" fmla="*/ 0 w 15498"/>
                <a:gd name="connsiteY0" fmla="*/ 6642 h 6641"/>
                <a:gd name="connsiteX1" fmla="*/ 15498 w 15498"/>
                <a:gd name="connsiteY1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98" h="6641">
                  <a:moveTo>
                    <a:pt x="0" y="6642"/>
                  </a:moveTo>
                  <a:lnTo>
                    <a:pt x="1549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5DC0F7C7-70E4-4575-BD48-39D7F836AF2D}"/>
                </a:ext>
              </a:extLst>
            </p:cNvPr>
            <p:cNvSpPr/>
            <p:nvPr/>
          </p:nvSpPr>
          <p:spPr>
            <a:xfrm>
              <a:off x="931711" y="1726353"/>
              <a:ext cx="15498" cy="6641"/>
            </a:xfrm>
            <a:custGeom>
              <a:avLst/>
              <a:gdLst>
                <a:gd name="connsiteX0" fmla="*/ 0 w 15498"/>
                <a:gd name="connsiteY0" fmla="*/ 6642 h 6641"/>
                <a:gd name="connsiteX1" fmla="*/ 15498 w 15498"/>
                <a:gd name="connsiteY1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98" h="6641">
                  <a:moveTo>
                    <a:pt x="0" y="6642"/>
                  </a:moveTo>
                  <a:lnTo>
                    <a:pt x="1549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6AFC3C09-A608-4EC5-BA2A-756612B8F86E}"/>
                </a:ext>
              </a:extLst>
            </p:cNvPr>
            <p:cNvSpPr/>
            <p:nvPr/>
          </p:nvSpPr>
          <p:spPr>
            <a:xfrm>
              <a:off x="947210" y="1727091"/>
              <a:ext cx="50922" cy="27305"/>
            </a:xfrm>
            <a:custGeom>
              <a:avLst/>
              <a:gdLst>
                <a:gd name="connsiteX0" fmla="*/ 0 w 50922"/>
                <a:gd name="connsiteY0" fmla="*/ 27306 h 27305"/>
                <a:gd name="connsiteX1" fmla="*/ 50922 w 50922"/>
                <a:gd name="connsiteY1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22" h="27305">
                  <a:moveTo>
                    <a:pt x="0" y="27306"/>
                  </a:moveTo>
                  <a:lnTo>
                    <a:pt x="5092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C41F9895-3E89-4CDA-94EC-2B6C80A83192}"/>
                </a:ext>
              </a:extLst>
            </p:cNvPr>
            <p:cNvSpPr/>
            <p:nvPr/>
          </p:nvSpPr>
          <p:spPr>
            <a:xfrm>
              <a:off x="944996" y="1727091"/>
              <a:ext cx="51660" cy="28043"/>
            </a:xfrm>
            <a:custGeom>
              <a:avLst/>
              <a:gdLst>
                <a:gd name="connsiteX0" fmla="*/ 738 w 51660"/>
                <a:gd name="connsiteY0" fmla="*/ 28044 h 28043"/>
                <a:gd name="connsiteX1" fmla="*/ 0 w 51660"/>
                <a:gd name="connsiteY1" fmla="*/ 26568 h 28043"/>
                <a:gd name="connsiteX2" fmla="*/ 51660 w 51660"/>
                <a:gd name="connsiteY2" fmla="*/ 0 h 28043"/>
                <a:gd name="connsiteX3" fmla="*/ 738 w 51660"/>
                <a:gd name="connsiteY3" fmla="*/ 28044 h 28043"/>
                <a:gd name="connsiteX4" fmla="*/ 738 w 51660"/>
                <a:gd name="connsiteY4" fmla="*/ 28044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0" h="28043">
                  <a:moveTo>
                    <a:pt x="738" y="28044"/>
                  </a:moveTo>
                  <a:lnTo>
                    <a:pt x="0" y="26568"/>
                  </a:lnTo>
                  <a:lnTo>
                    <a:pt x="51660" y="0"/>
                  </a:lnTo>
                  <a:lnTo>
                    <a:pt x="738" y="28044"/>
                  </a:lnTo>
                  <a:lnTo>
                    <a:pt x="738" y="28044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327DFC33-2F0C-4D36-93FA-AD706296ADCE}"/>
                </a:ext>
              </a:extLst>
            </p:cNvPr>
            <p:cNvSpPr/>
            <p:nvPr/>
          </p:nvSpPr>
          <p:spPr>
            <a:xfrm>
              <a:off x="947210" y="1730042"/>
              <a:ext cx="47970" cy="25829"/>
            </a:xfrm>
            <a:custGeom>
              <a:avLst/>
              <a:gdLst>
                <a:gd name="connsiteX0" fmla="*/ 0 w 47970"/>
                <a:gd name="connsiteY0" fmla="*/ 25830 h 25829"/>
                <a:gd name="connsiteX1" fmla="*/ 47970 w 47970"/>
                <a:gd name="connsiteY1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70" h="25829">
                  <a:moveTo>
                    <a:pt x="0" y="25830"/>
                  </a:moveTo>
                  <a:lnTo>
                    <a:pt x="4797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13D7060B-BC58-4A3F-B88B-3D723F393BD5}"/>
                </a:ext>
              </a:extLst>
            </p:cNvPr>
            <p:cNvSpPr/>
            <p:nvPr/>
          </p:nvSpPr>
          <p:spPr>
            <a:xfrm>
              <a:off x="950161" y="1730042"/>
              <a:ext cx="47970" cy="25829"/>
            </a:xfrm>
            <a:custGeom>
              <a:avLst/>
              <a:gdLst>
                <a:gd name="connsiteX0" fmla="*/ 0 w 47970"/>
                <a:gd name="connsiteY0" fmla="*/ 25830 h 25829"/>
                <a:gd name="connsiteX1" fmla="*/ 0 w 47970"/>
                <a:gd name="connsiteY1" fmla="*/ 25092 h 25829"/>
                <a:gd name="connsiteX2" fmla="*/ 47970 w 47970"/>
                <a:gd name="connsiteY2" fmla="*/ 0 h 25829"/>
                <a:gd name="connsiteX3" fmla="*/ 0 w 47970"/>
                <a:gd name="connsiteY3" fmla="*/ 25830 h 25829"/>
                <a:gd name="connsiteX4" fmla="*/ 0 w 47970"/>
                <a:gd name="connsiteY4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70" h="25829">
                  <a:moveTo>
                    <a:pt x="0" y="25830"/>
                  </a:moveTo>
                  <a:lnTo>
                    <a:pt x="0" y="25092"/>
                  </a:lnTo>
                  <a:lnTo>
                    <a:pt x="47970" y="0"/>
                  </a:lnTo>
                  <a:lnTo>
                    <a:pt x="0" y="25830"/>
                  </a:lnTo>
                  <a:lnTo>
                    <a:pt x="0" y="2583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AC970A05-7606-4D08-8830-3ABBC92E7696}"/>
                </a:ext>
              </a:extLst>
            </p:cNvPr>
            <p:cNvSpPr/>
            <p:nvPr/>
          </p:nvSpPr>
          <p:spPr>
            <a:xfrm>
              <a:off x="954589" y="1732994"/>
              <a:ext cx="45018" cy="24354"/>
            </a:xfrm>
            <a:custGeom>
              <a:avLst/>
              <a:gdLst>
                <a:gd name="connsiteX0" fmla="*/ 0 w 45018"/>
                <a:gd name="connsiteY0" fmla="*/ 24354 h 24354"/>
                <a:gd name="connsiteX1" fmla="*/ 45018 w 45018"/>
                <a:gd name="connsiteY1" fmla="*/ 0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018" h="24354">
                  <a:moveTo>
                    <a:pt x="0" y="24354"/>
                  </a:moveTo>
                  <a:lnTo>
                    <a:pt x="4501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6EBF08C1-6C9A-4267-A845-4DB895F4E35A}"/>
                </a:ext>
              </a:extLst>
            </p:cNvPr>
            <p:cNvSpPr/>
            <p:nvPr/>
          </p:nvSpPr>
          <p:spPr>
            <a:xfrm>
              <a:off x="954589" y="1732256"/>
              <a:ext cx="45018" cy="25092"/>
            </a:xfrm>
            <a:custGeom>
              <a:avLst/>
              <a:gdLst>
                <a:gd name="connsiteX0" fmla="*/ 0 w 45018"/>
                <a:gd name="connsiteY0" fmla="*/ 25092 h 25092"/>
                <a:gd name="connsiteX1" fmla="*/ 0 w 45018"/>
                <a:gd name="connsiteY1" fmla="*/ 24354 h 25092"/>
                <a:gd name="connsiteX2" fmla="*/ 45018 w 45018"/>
                <a:gd name="connsiteY2" fmla="*/ 0 h 25092"/>
                <a:gd name="connsiteX3" fmla="*/ 0 w 45018"/>
                <a:gd name="connsiteY3" fmla="*/ 25092 h 25092"/>
                <a:gd name="connsiteX4" fmla="*/ 0 w 45018"/>
                <a:gd name="connsiteY4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18" h="25092">
                  <a:moveTo>
                    <a:pt x="0" y="25092"/>
                  </a:moveTo>
                  <a:lnTo>
                    <a:pt x="0" y="24354"/>
                  </a:lnTo>
                  <a:lnTo>
                    <a:pt x="45018" y="0"/>
                  </a:lnTo>
                  <a:lnTo>
                    <a:pt x="0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E8A7450A-21C5-40AA-9949-23A0BA926D5A}"/>
                </a:ext>
              </a:extLst>
            </p:cNvPr>
            <p:cNvSpPr/>
            <p:nvPr/>
          </p:nvSpPr>
          <p:spPr>
            <a:xfrm>
              <a:off x="959018" y="1738160"/>
              <a:ext cx="37637" cy="20664"/>
            </a:xfrm>
            <a:custGeom>
              <a:avLst/>
              <a:gdLst>
                <a:gd name="connsiteX0" fmla="*/ 0 w 37637"/>
                <a:gd name="connsiteY0" fmla="*/ 20664 h 20664"/>
                <a:gd name="connsiteX1" fmla="*/ 37638 w 37637"/>
                <a:gd name="connsiteY1" fmla="*/ 0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37" h="20664">
                  <a:moveTo>
                    <a:pt x="0" y="20664"/>
                  </a:moveTo>
                  <a:lnTo>
                    <a:pt x="376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2460B8BE-A0D0-4902-8426-2F8CFF346E8A}"/>
                </a:ext>
              </a:extLst>
            </p:cNvPr>
            <p:cNvSpPr/>
            <p:nvPr/>
          </p:nvSpPr>
          <p:spPr>
            <a:xfrm>
              <a:off x="959018" y="1738160"/>
              <a:ext cx="37637" cy="20664"/>
            </a:xfrm>
            <a:custGeom>
              <a:avLst/>
              <a:gdLst>
                <a:gd name="connsiteX0" fmla="*/ 0 w 37637"/>
                <a:gd name="connsiteY0" fmla="*/ 20664 h 20664"/>
                <a:gd name="connsiteX1" fmla="*/ 0 w 37637"/>
                <a:gd name="connsiteY1" fmla="*/ 19926 h 20664"/>
                <a:gd name="connsiteX2" fmla="*/ 37638 w 37637"/>
                <a:gd name="connsiteY2" fmla="*/ 0 h 20664"/>
                <a:gd name="connsiteX3" fmla="*/ 0 w 37637"/>
                <a:gd name="connsiteY3" fmla="*/ 20664 h 20664"/>
                <a:gd name="connsiteX4" fmla="*/ 0 w 37637"/>
                <a:gd name="connsiteY4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37" h="20664">
                  <a:moveTo>
                    <a:pt x="0" y="20664"/>
                  </a:moveTo>
                  <a:lnTo>
                    <a:pt x="0" y="19926"/>
                  </a:lnTo>
                  <a:lnTo>
                    <a:pt x="37638" y="0"/>
                  </a:lnTo>
                  <a:lnTo>
                    <a:pt x="0" y="20664"/>
                  </a:lnTo>
                  <a:lnTo>
                    <a:pt x="0" y="20664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5A53A94E-4561-47B9-8454-CB042DD21218}"/>
                </a:ext>
              </a:extLst>
            </p:cNvPr>
            <p:cNvSpPr/>
            <p:nvPr/>
          </p:nvSpPr>
          <p:spPr>
            <a:xfrm>
              <a:off x="964922" y="1741113"/>
              <a:ext cx="33210" cy="17712"/>
            </a:xfrm>
            <a:custGeom>
              <a:avLst/>
              <a:gdLst>
                <a:gd name="connsiteX0" fmla="*/ 0 w 33210"/>
                <a:gd name="connsiteY0" fmla="*/ 17712 h 17712"/>
                <a:gd name="connsiteX1" fmla="*/ 33210 w 33210"/>
                <a:gd name="connsiteY1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210" h="17712">
                  <a:moveTo>
                    <a:pt x="0" y="17712"/>
                  </a:moveTo>
                  <a:lnTo>
                    <a:pt x="3321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B4D842B-72D2-49A8-8A2C-2090FDAB6A72}"/>
                </a:ext>
              </a:extLst>
            </p:cNvPr>
            <p:cNvSpPr/>
            <p:nvPr/>
          </p:nvSpPr>
          <p:spPr>
            <a:xfrm>
              <a:off x="964922" y="1740375"/>
              <a:ext cx="33210" cy="18450"/>
            </a:xfrm>
            <a:custGeom>
              <a:avLst/>
              <a:gdLst>
                <a:gd name="connsiteX0" fmla="*/ 738 w 33210"/>
                <a:gd name="connsiteY0" fmla="*/ 18450 h 18450"/>
                <a:gd name="connsiteX1" fmla="*/ 0 w 33210"/>
                <a:gd name="connsiteY1" fmla="*/ 17712 h 18450"/>
                <a:gd name="connsiteX2" fmla="*/ 33210 w 33210"/>
                <a:gd name="connsiteY2" fmla="*/ 0 h 18450"/>
                <a:gd name="connsiteX3" fmla="*/ 738 w 33210"/>
                <a:gd name="connsiteY3" fmla="*/ 18450 h 18450"/>
                <a:gd name="connsiteX4" fmla="*/ 738 w 33210"/>
                <a:gd name="connsiteY4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10" h="18450">
                  <a:moveTo>
                    <a:pt x="738" y="18450"/>
                  </a:moveTo>
                  <a:lnTo>
                    <a:pt x="0" y="17712"/>
                  </a:lnTo>
                  <a:lnTo>
                    <a:pt x="33210" y="0"/>
                  </a:lnTo>
                  <a:lnTo>
                    <a:pt x="738" y="18450"/>
                  </a:lnTo>
                  <a:lnTo>
                    <a:pt x="738" y="1845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75FCB2FE-EE50-4F6B-90B0-F5D0192BD183}"/>
                </a:ext>
              </a:extLst>
            </p:cNvPr>
            <p:cNvSpPr/>
            <p:nvPr/>
          </p:nvSpPr>
          <p:spPr>
            <a:xfrm>
              <a:off x="969349" y="1747755"/>
              <a:ext cx="28782" cy="11808"/>
            </a:xfrm>
            <a:custGeom>
              <a:avLst/>
              <a:gdLst>
                <a:gd name="connsiteX0" fmla="*/ 0 w 28782"/>
                <a:gd name="connsiteY0" fmla="*/ 11808 h 11808"/>
                <a:gd name="connsiteX1" fmla="*/ 28782 w 28782"/>
                <a:gd name="connsiteY1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82" h="11808">
                  <a:moveTo>
                    <a:pt x="0" y="11808"/>
                  </a:moveTo>
                  <a:lnTo>
                    <a:pt x="2878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35689078-B50E-435D-BDBD-59EDD0B68509}"/>
                </a:ext>
              </a:extLst>
            </p:cNvPr>
            <p:cNvSpPr/>
            <p:nvPr/>
          </p:nvSpPr>
          <p:spPr>
            <a:xfrm>
              <a:off x="969349" y="1744803"/>
              <a:ext cx="28782" cy="15498"/>
            </a:xfrm>
            <a:custGeom>
              <a:avLst/>
              <a:gdLst>
                <a:gd name="connsiteX0" fmla="*/ 738 w 28782"/>
                <a:gd name="connsiteY0" fmla="*/ 15498 h 15498"/>
                <a:gd name="connsiteX1" fmla="*/ 0 w 28782"/>
                <a:gd name="connsiteY1" fmla="*/ 14760 h 15498"/>
                <a:gd name="connsiteX2" fmla="*/ 28782 w 28782"/>
                <a:gd name="connsiteY2" fmla="*/ 0 h 15498"/>
                <a:gd name="connsiteX3" fmla="*/ 738 w 28782"/>
                <a:gd name="connsiteY3" fmla="*/ 15498 h 15498"/>
                <a:gd name="connsiteX4" fmla="*/ 738 w 28782"/>
                <a:gd name="connsiteY4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82" h="15498">
                  <a:moveTo>
                    <a:pt x="738" y="15498"/>
                  </a:moveTo>
                  <a:lnTo>
                    <a:pt x="0" y="14760"/>
                  </a:lnTo>
                  <a:lnTo>
                    <a:pt x="28782" y="0"/>
                  </a:lnTo>
                  <a:lnTo>
                    <a:pt x="738" y="15498"/>
                  </a:lnTo>
                  <a:lnTo>
                    <a:pt x="738" y="1549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DD775BC8-2A4E-4E4B-A27B-18EE35E9CCB7}"/>
                </a:ext>
              </a:extLst>
            </p:cNvPr>
            <p:cNvSpPr/>
            <p:nvPr/>
          </p:nvSpPr>
          <p:spPr>
            <a:xfrm>
              <a:off x="973777" y="1747755"/>
              <a:ext cx="22878" cy="13284"/>
            </a:xfrm>
            <a:custGeom>
              <a:avLst/>
              <a:gdLst>
                <a:gd name="connsiteX0" fmla="*/ 0 w 22878"/>
                <a:gd name="connsiteY0" fmla="*/ 13284 h 13284"/>
                <a:gd name="connsiteX1" fmla="*/ 22878 w 22878"/>
                <a:gd name="connsiteY1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78" h="13284">
                  <a:moveTo>
                    <a:pt x="0" y="13284"/>
                  </a:moveTo>
                  <a:lnTo>
                    <a:pt x="2287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10B5B96F-28C7-4972-BC66-967BEED460DB}"/>
                </a:ext>
              </a:extLst>
            </p:cNvPr>
            <p:cNvSpPr/>
            <p:nvPr/>
          </p:nvSpPr>
          <p:spPr>
            <a:xfrm>
              <a:off x="973777" y="1748492"/>
              <a:ext cx="22878" cy="13284"/>
            </a:xfrm>
            <a:custGeom>
              <a:avLst/>
              <a:gdLst>
                <a:gd name="connsiteX0" fmla="*/ 738 w 22878"/>
                <a:gd name="connsiteY0" fmla="*/ 13284 h 13284"/>
                <a:gd name="connsiteX1" fmla="*/ 0 w 22878"/>
                <a:gd name="connsiteY1" fmla="*/ 12546 h 13284"/>
                <a:gd name="connsiteX2" fmla="*/ 22878 w 22878"/>
                <a:gd name="connsiteY2" fmla="*/ 0 h 13284"/>
                <a:gd name="connsiteX3" fmla="*/ 738 w 22878"/>
                <a:gd name="connsiteY3" fmla="*/ 13284 h 13284"/>
                <a:gd name="connsiteX4" fmla="*/ 738 w 22878"/>
                <a:gd name="connsiteY4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8" h="13284">
                  <a:moveTo>
                    <a:pt x="738" y="13284"/>
                  </a:moveTo>
                  <a:lnTo>
                    <a:pt x="0" y="12546"/>
                  </a:lnTo>
                  <a:lnTo>
                    <a:pt x="22878" y="0"/>
                  </a:lnTo>
                  <a:lnTo>
                    <a:pt x="738" y="13284"/>
                  </a:lnTo>
                  <a:lnTo>
                    <a:pt x="738" y="13284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A9FB2D12-7AED-43BE-B6B4-7DE576566DDB}"/>
                </a:ext>
              </a:extLst>
            </p:cNvPr>
            <p:cNvSpPr/>
            <p:nvPr/>
          </p:nvSpPr>
          <p:spPr>
            <a:xfrm>
              <a:off x="980420" y="1751444"/>
              <a:ext cx="17712" cy="9594"/>
            </a:xfrm>
            <a:custGeom>
              <a:avLst/>
              <a:gdLst>
                <a:gd name="connsiteX0" fmla="*/ 0 w 17712"/>
                <a:gd name="connsiteY0" fmla="*/ 9594 h 9594"/>
                <a:gd name="connsiteX1" fmla="*/ 17712 w 17712"/>
                <a:gd name="connsiteY1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712" h="9594">
                  <a:moveTo>
                    <a:pt x="0" y="9594"/>
                  </a:moveTo>
                  <a:lnTo>
                    <a:pt x="1771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6F0AD103-956E-44DD-9443-9FBAC78AAF58}"/>
                </a:ext>
              </a:extLst>
            </p:cNvPr>
            <p:cNvSpPr/>
            <p:nvPr/>
          </p:nvSpPr>
          <p:spPr>
            <a:xfrm>
              <a:off x="980420" y="1751444"/>
              <a:ext cx="17712" cy="10332"/>
            </a:xfrm>
            <a:custGeom>
              <a:avLst/>
              <a:gdLst>
                <a:gd name="connsiteX0" fmla="*/ 0 w 17712"/>
                <a:gd name="connsiteY0" fmla="*/ 10332 h 10332"/>
                <a:gd name="connsiteX1" fmla="*/ 0 w 17712"/>
                <a:gd name="connsiteY1" fmla="*/ 9594 h 10332"/>
                <a:gd name="connsiteX2" fmla="*/ 17712 w 17712"/>
                <a:gd name="connsiteY2" fmla="*/ 0 h 10332"/>
                <a:gd name="connsiteX3" fmla="*/ 0 w 17712"/>
                <a:gd name="connsiteY3" fmla="*/ 10332 h 10332"/>
                <a:gd name="connsiteX4" fmla="*/ 0 w 17712"/>
                <a:gd name="connsiteY4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2" h="10332">
                  <a:moveTo>
                    <a:pt x="0" y="10332"/>
                  </a:moveTo>
                  <a:lnTo>
                    <a:pt x="0" y="9594"/>
                  </a:lnTo>
                  <a:lnTo>
                    <a:pt x="17712" y="0"/>
                  </a:lnTo>
                  <a:lnTo>
                    <a:pt x="0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7D7BC7B3-2D53-410B-A37B-FF1CAD6B096B}"/>
                </a:ext>
              </a:extLst>
            </p:cNvPr>
            <p:cNvSpPr/>
            <p:nvPr/>
          </p:nvSpPr>
          <p:spPr>
            <a:xfrm>
              <a:off x="986323" y="1755872"/>
              <a:ext cx="11808" cy="6642"/>
            </a:xfrm>
            <a:custGeom>
              <a:avLst/>
              <a:gdLst>
                <a:gd name="connsiteX0" fmla="*/ 0 w 11808"/>
                <a:gd name="connsiteY0" fmla="*/ 6642 h 6642"/>
                <a:gd name="connsiteX1" fmla="*/ 11808 w 11808"/>
                <a:gd name="connsiteY1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8" h="6642">
                  <a:moveTo>
                    <a:pt x="0" y="6642"/>
                  </a:moveTo>
                  <a:lnTo>
                    <a:pt x="1180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2A9E7187-D312-46BA-9295-06002A4C32FD}"/>
                </a:ext>
              </a:extLst>
            </p:cNvPr>
            <p:cNvSpPr/>
            <p:nvPr/>
          </p:nvSpPr>
          <p:spPr>
            <a:xfrm>
              <a:off x="986323" y="1755872"/>
              <a:ext cx="11808" cy="6642"/>
            </a:xfrm>
            <a:custGeom>
              <a:avLst/>
              <a:gdLst>
                <a:gd name="connsiteX0" fmla="*/ 0 w 11808"/>
                <a:gd name="connsiteY0" fmla="*/ 6642 h 6642"/>
                <a:gd name="connsiteX1" fmla="*/ 11808 w 11808"/>
                <a:gd name="connsiteY1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8" h="6642">
                  <a:moveTo>
                    <a:pt x="0" y="6642"/>
                  </a:moveTo>
                  <a:lnTo>
                    <a:pt x="1180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775AA5DC-111F-4C4A-91BF-6147AD2F55C9}"/>
                </a:ext>
              </a:extLst>
            </p:cNvPr>
            <p:cNvSpPr/>
            <p:nvPr/>
          </p:nvSpPr>
          <p:spPr>
            <a:xfrm>
              <a:off x="992227" y="1758825"/>
              <a:ext cx="7380" cy="3689"/>
            </a:xfrm>
            <a:custGeom>
              <a:avLst/>
              <a:gdLst>
                <a:gd name="connsiteX0" fmla="*/ 0 w 7380"/>
                <a:gd name="connsiteY0" fmla="*/ 3690 h 3689"/>
                <a:gd name="connsiteX1" fmla="*/ 7380 w 7380"/>
                <a:gd name="connsiteY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3689">
                  <a:moveTo>
                    <a:pt x="0" y="3690"/>
                  </a:moveTo>
                  <a:lnTo>
                    <a:pt x="738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753209A9-5093-42F9-87ED-114C3ECD0A2E}"/>
                </a:ext>
              </a:extLst>
            </p:cNvPr>
            <p:cNvSpPr/>
            <p:nvPr/>
          </p:nvSpPr>
          <p:spPr>
            <a:xfrm>
              <a:off x="992227" y="1758825"/>
              <a:ext cx="7380" cy="3689"/>
            </a:xfrm>
            <a:custGeom>
              <a:avLst/>
              <a:gdLst>
                <a:gd name="connsiteX0" fmla="*/ 0 w 7380"/>
                <a:gd name="connsiteY0" fmla="*/ 3690 h 3689"/>
                <a:gd name="connsiteX1" fmla="*/ 7380 w 7380"/>
                <a:gd name="connsiteY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" h="3689">
                  <a:moveTo>
                    <a:pt x="0" y="3690"/>
                  </a:moveTo>
                  <a:lnTo>
                    <a:pt x="738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C90A44E7-501C-4804-86A4-702A2762FFC8}"/>
                </a:ext>
              </a:extLst>
            </p:cNvPr>
            <p:cNvSpPr/>
            <p:nvPr/>
          </p:nvSpPr>
          <p:spPr>
            <a:xfrm>
              <a:off x="993517" y="1723401"/>
              <a:ext cx="9780" cy="40589"/>
            </a:xfrm>
            <a:custGeom>
              <a:avLst/>
              <a:gdLst>
                <a:gd name="connsiteX0" fmla="*/ 9780 w 9780"/>
                <a:gd name="connsiteY0" fmla="*/ 0 h 40589"/>
                <a:gd name="connsiteX1" fmla="*/ 1662 w 9780"/>
                <a:gd name="connsiteY1" fmla="*/ 0 h 40589"/>
                <a:gd name="connsiteX2" fmla="*/ 1662 w 9780"/>
                <a:gd name="connsiteY2" fmla="*/ 40590 h 40589"/>
                <a:gd name="connsiteX3" fmla="*/ 9780 w 9780"/>
                <a:gd name="connsiteY3" fmla="*/ 40590 h 40589"/>
                <a:gd name="connsiteX4" fmla="*/ 9780 w 9780"/>
                <a:gd name="connsiteY4" fmla="*/ 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80" h="40589">
                  <a:moveTo>
                    <a:pt x="9780" y="0"/>
                  </a:moveTo>
                  <a:lnTo>
                    <a:pt x="1662" y="0"/>
                  </a:lnTo>
                  <a:cubicBezTo>
                    <a:pt x="-554" y="13439"/>
                    <a:pt x="-554" y="27151"/>
                    <a:pt x="1662" y="40590"/>
                  </a:cubicBezTo>
                  <a:lnTo>
                    <a:pt x="9780" y="40590"/>
                  </a:lnTo>
                  <a:cubicBezTo>
                    <a:pt x="6839" y="27220"/>
                    <a:pt x="6839" y="13370"/>
                    <a:pt x="978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DF2A7BA9-2BE8-4DEE-9644-BE4928999A65}"/>
                </a:ext>
              </a:extLst>
            </p:cNvPr>
            <p:cNvSpPr/>
            <p:nvPr/>
          </p:nvSpPr>
          <p:spPr>
            <a:xfrm>
              <a:off x="993517" y="1723401"/>
              <a:ext cx="9780" cy="41327"/>
            </a:xfrm>
            <a:custGeom>
              <a:avLst/>
              <a:gdLst>
                <a:gd name="connsiteX0" fmla="*/ 9780 w 9780"/>
                <a:gd name="connsiteY0" fmla="*/ 40590 h 41327"/>
                <a:gd name="connsiteX1" fmla="*/ 1662 w 9780"/>
                <a:gd name="connsiteY1" fmla="*/ 40590 h 41327"/>
                <a:gd name="connsiteX2" fmla="*/ 1662 w 9780"/>
                <a:gd name="connsiteY2" fmla="*/ 0 h 41327"/>
                <a:gd name="connsiteX3" fmla="*/ 9780 w 9780"/>
                <a:gd name="connsiteY3" fmla="*/ 0 h 41327"/>
                <a:gd name="connsiteX4" fmla="*/ 9780 w 9780"/>
                <a:gd name="connsiteY4" fmla="*/ 41328 h 41327"/>
                <a:gd name="connsiteX5" fmla="*/ 9780 w 9780"/>
                <a:gd name="connsiteY5" fmla="*/ 0 h 41327"/>
                <a:gd name="connsiteX6" fmla="*/ 2400 w 9780"/>
                <a:gd name="connsiteY6" fmla="*/ 0 h 41327"/>
                <a:gd name="connsiteX7" fmla="*/ 2400 w 9780"/>
                <a:gd name="connsiteY7" fmla="*/ 39852 h 41327"/>
                <a:gd name="connsiteX8" fmla="*/ 9042 w 9780"/>
                <a:gd name="connsiteY8" fmla="*/ 39852 h 41327"/>
                <a:gd name="connsiteX9" fmla="*/ 9042 w 9780"/>
                <a:gd name="connsiteY9" fmla="*/ 0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80" h="41327">
                  <a:moveTo>
                    <a:pt x="9780" y="40590"/>
                  </a:moveTo>
                  <a:lnTo>
                    <a:pt x="1662" y="40590"/>
                  </a:lnTo>
                  <a:cubicBezTo>
                    <a:pt x="-554" y="27151"/>
                    <a:pt x="-554" y="13439"/>
                    <a:pt x="1662" y="0"/>
                  </a:cubicBezTo>
                  <a:lnTo>
                    <a:pt x="9780" y="0"/>
                  </a:lnTo>
                  <a:cubicBezTo>
                    <a:pt x="7562" y="13687"/>
                    <a:pt x="7562" y="27641"/>
                    <a:pt x="9780" y="41328"/>
                  </a:cubicBezTo>
                  <a:close/>
                  <a:moveTo>
                    <a:pt x="9780" y="0"/>
                  </a:moveTo>
                  <a:lnTo>
                    <a:pt x="2400" y="0"/>
                  </a:lnTo>
                  <a:cubicBezTo>
                    <a:pt x="-167" y="13160"/>
                    <a:pt x="-167" y="26692"/>
                    <a:pt x="2400" y="39852"/>
                  </a:cubicBezTo>
                  <a:lnTo>
                    <a:pt x="9042" y="39852"/>
                  </a:lnTo>
                  <a:cubicBezTo>
                    <a:pt x="6827" y="26660"/>
                    <a:pt x="6827" y="13192"/>
                    <a:pt x="9042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07EF5434-3FA9-4983-9ABD-12D651A59987}"/>
                </a:ext>
              </a:extLst>
            </p:cNvPr>
            <p:cNvSpPr/>
            <p:nvPr/>
          </p:nvSpPr>
          <p:spPr>
            <a:xfrm>
              <a:off x="913999" y="1728567"/>
              <a:ext cx="17712" cy="14022"/>
            </a:xfrm>
            <a:custGeom>
              <a:avLst/>
              <a:gdLst>
                <a:gd name="connsiteX0" fmla="*/ 0 w 17712"/>
                <a:gd name="connsiteY0" fmla="*/ 14022 h 14022"/>
                <a:gd name="connsiteX1" fmla="*/ 17712 w 17712"/>
                <a:gd name="connsiteY1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712" h="14022">
                  <a:moveTo>
                    <a:pt x="0" y="14022"/>
                  </a:moveTo>
                  <a:lnTo>
                    <a:pt x="1771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527E3CD-D8E8-409C-B8F2-2A6E9D958D7A}"/>
                </a:ext>
              </a:extLst>
            </p:cNvPr>
            <p:cNvSpPr/>
            <p:nvPr/>
          </p:nvSpPr>
          <p:spPr>
            <a:xfrm>
              <a:off x="913261" y="1728567"/>
              <a:ext cx="18450" cy="14022"/>
            </a:xfrm>
            <a:custGeom>
              <a:avLst/>
              <a:gdLst>
                <a:gd name="connsiteX0" fmla="*/ 738 w 18450"/>
                <a:gd name="connsiteY0" fmla="*/ 14022 h 14022"/>
                <a:gd name="connsiteX1" fmla="*/ 0 w 18450"/>
                <a:gd name="connsiteY1" fmla="*/ 13284 h 14022"/>
                <a:gd name="connsiteX2" fmla="*/ 18450 w 18450"/>
                <a:gd name="connsiteY2" fmla="*/ 0 h 14022"/>
                <a:gd name="connsiteX3" fmla="*/ 738 w 18450"/>
                <a:gd name="connsiteY3" fmla="*/ 14022 h 14022"/>
                <a:gd name="connsiteX4" fmla="*/ 738 w 18450"/>
                <a:gd name="connsiteY4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14022">
                  <a:moveTo>
                    <a:pt x="738" y="14022"/>
                  </a:moveTo>
                  <a:lnTo>
                    <a:pt x="0" y="13284"/>
                  </a:lnTo>
                  <a:lnTo>
                    <a:pt x="18450" y="0"/>
                  </a:lnTo>
                  <a:lnTo>
                    <a:pt x="738" y="14022"/>
                  </a:lnTo>
                  <a:lnTo>
                    <a:pt x="738" y="14022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721CCE3-E2CB-413D-BB3A-2397A05C636B}"/>
                </a:ext>
              </a:extLst>
            </p:cNvPr>
            <p:cNvSpPr/>
            <p:nvPr/>
          </p:nvSpPr>
          <p:spPr>
            <a:xfrm>
              <a:off x="913999" y="1732994"/>
              <a:ext cx="17712" cy="14760"/>
            </a:xfrm>
            <a:custGeom>
              <a:avLst/>
              <a:gdLst>
                <a:gd name="connsiteX0" fmla="*/ 0 w 17712"/>
                <a:gd name="connsiteY0" fmla="*/ 0 h 14760"/>
                <a:gd name="connsiteX1" fmla="*/ 17712 w 17712"/>
                <a:gd name="connsiteY1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712" h="14760">
                  <a:moveTo>
                    <a:pt x="0" y="0"/>
                  </a:moveTo>
                  <a:lnTo>
                    <a:pt x="17712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08A51489-A727-4F7D-83DF-DF4AB20B68B5}"/>
                </a:ext>
              </a:extLst>
            </p:cNvPr>
            <p:cNvSpPr/>
            <p:nvPr/>
          </p:nvSpPr>
          <p:spPr>
            <a:xfrm>
              <a:off x="913261" y="1732256"/>
              <a:ext cx="18450" cy="16236"/>
            </a:xfrm>
            <a:custGeom>
              <a:avLst/>
              <a:gdLst>
                <a:gd name="connsiteX0" fmla="*/ 18450 w 18450"/>
                <a:gd name="connsiteY0" fmla="*/ 16236 h 16236"/>
                <a:gd name="connsiteX1" fmla="*/ 0 w 18450"/>
                <a:gd name="connsiteY1" fmla="*/ 738 h 16236"/>
                <a:gd name="connsiteX2" fmla="*/ 738 w 18450"/>
                <a:gd name="connsiteY2" fmla="*/ 0 h 16236"/>
                <a:gd name="connsiteX3" fmla="*/ 18450 w 18450"/>
                <a:gd name="connsiteY3" fmla="*/ 16236 h 16236"/>
                <a:gd name="connsiteX4" fmla="*/ 18450 w 18450"/>
                <a:gd name="connsiteY4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16236">
                  <a:moveTo>
                    <a:pt x="18450" y="16236"/>
                  </a:moveTo>
                  <a:lnTo>
                    <a:pt x="0" y="738"/>
                  </a:lnTo>
                  <a:lnTo>
                    <a:pt x="738" y="0"/>
                  </a:lnTo>
                  <a:lnTo>
                    <a:pt x="18450" y="16236"/>
                  </a:lnTo>
                  <a:lnTo>
                    <a:pt x="18450" y="1623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4266D726-F086-4C79-B5C7-1BD6AC97C759}"/>
                </a:ext>
              </a:extLst>
            </p:cNvPr>
            <p:cNvSpPr/>
            <p:nvPr/>
          </p:nvSpPr>
          <p:spPr>
            <a:xfrm>
              <a:off x="930062" y="1722663"/>
              <a:ext cx="11243" cy="28043"/>
            </a:xfrm>
            <a:custGeom>
              <a:avLst/>
              <a:gdLst>
                <a:gd name="connsiteX0" fmla="*/ 11244 w 11243"/>
                <a:gd name="connsiteY0" fmla="*/ 3690 h 28043"/>
                <a:gd name="connsiteX1" fmla="*/ 1650 w 11243"/>
                <a:gd name="connsiteY1" fmla="*/ 3690 h 28043"/>
                <a:gd name="connsiteX2" fmla="*/ 1650 w 11243"/>
                <a:gd name="connsiteY2" fmla="*/ 28044 h 28043"/>
                <a:gd name="connsiteX3" fmla="*/ 11244 w 11243"/>
                <a:gd name="connsiteY3" fmla="*/ 28044 h 28043"/>
                <a:gd name="connsiteX4" fmla="*/ 11244 w 11243"/>
                <a:gd name="connsiteY4" fmla="*/ 0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3" h="28043">
                  <a:moveTo>
                    <a:pt x="11244" y="3690"/>
                  </a:moveTo>
                  <a:lnTo>
                    <a:pt x="1650" y="3690"/>
                  </a:lnTo>
                  <a:cubicBezTo>
                    <a:pt x="-550" y="11659"/>
                    <a:pt x="-550" y="20075"/>
                    <a:pt x="1650" y="28044"/>
                  </a:cubicBezTo>
                  <a:lnTo>
                    <a:pt x="11244" y="28044"/>
                  </a:lnTo>
                  <a:cubicBezTo>
                    <a:pt x="9020" y="18829"/>
                    <a:pt x="9020" y="9215"/>
                    <a:pt x="1124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F357B0EC-154E-4934-9A88-504FC61B6A67}"/>
                </a:ext>
              </a:extLst>
            </p:cNvPr>
            <p:cNvSpPr/>
            <p:nvPr/>
          </p:nvSpPr>
          <p:spPr>
            <a:xfrm>
              <a:off x="930042" y="1722663"/>
              <a:ext cx="11263" cy="36162"/>
            </a:xfrm>
            <a:custGeom>
              <a:avLst/>
              <a:gdLst>
                <a:gd name="connsiteX0" fmla="*/ 11264 w 11263"/>
                <a:gd name="connsiteY0" fmla="*/ 32472 h 36162"/>
                <a:gd name="connsiteX1" fmla="*/ 1670 w 11263"/>
                <a:gd name="connsiteY1" fmla="*/ 32472 h 36162"/>
                <a:gd name="connsiteX2" fmla="*/ 1670 w 11263"/>
                <a:gd name="connsiteY2" fmla="*/ 7380 h 36162"/>
                <a:gd name="connsiteX3" fmla="*/ 11264 w 11263"/>
                <a:gd name="connsiteY3" fmla="*/ 7380 h 36162"/>
                <a:gd name="connsiteX4" fmla="*/ 11264 w 11263"/>
                <a:gd name="connsiteY4" fmla="*/ 36162 h 36162"/>
                <a:gd name="connsiteX5" fmla="*/ 11264 w 11263"/>
                <a:gd name="connsiteY5" fmla="*/ 3690 h 36162"/>
                <a:gd name="connsiteX6" fmla="*/ 2408 w 11263"/>
                <a:gd name="connsiteY6" fmla="*/ 3690 h 36162"/>
                <a:gd name="connsiteX7" fmla="*/ 2408 w 11263"/>
                <a:gd name="connsiteY7" fmla="*/ 27306 h 36162"/>
                <a:gd name="connsiteX8" fmla="*/ 11264 w 11263"/>
                <a:gd name="connsiteY8" fmla="*/ 27306 h 36162"/>
                <a:gd name="connsiteX9" fmla="*/ 11264 w 11263"/>
                <a:gd name="connsiteY9" fmla="*/ 0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63" h="36162">
                  <a:moveTo>
                    <a:pt x="11264" y="32472"/>
                  </a:moveTo>
                  <a:lnTo>
                    <a:pt x="1670" y="32472"/>
                  </a:lnTo>
                  <a:cubicBezTo>
                    <a:pt x="-557" y="24256"/>
                    <a:pt x="-557" y="15596"/>
                    <a:pt x="1670" y="7380"/>
                  </a:cubicBezTo>
                  <a:lnTo>
                    <a:pt x="11264" y="7380"/>
                  </a:lnTo>
                  <a:cubicBezTo>
                    <a:pt x="9060" y="16847"/>
                    <a:pt x="9060" y="26695"/>
                    <a:pt x="11264" y="36162"/>
                  </a:cubicBezTo>
                  <a:close/>
                  <a:moveTo>
                    <a:pt x="11264" y="3690"/>
                  </a:moveTo>
                  <a:lnTo>
                    <a:pt x="2408" y="3690"/>
                  </a:lnTo>
                  <a:cubicBezTo>
                    <a:pt x="930" y="11493"/>
                    <a:pt x="930" y="19503"/>
                    <a:pt x="2408" y="27306"/>
                  </a:cubicBezTo>
                  <a:lnTo>
                    <a:pt x="11264" y="27306"/>
                  </a:lnTo>
                  <a:cubicBezTo>
                    <a:pt x="9045" y="18339"/>
                    <a:pt x="9045" y="8967"/>
                    <a:pt x="11264" y="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80EB5D5B-AAF3-4EAE-AE39-2C99EE0A71A9}"/>
                </a:ext>
              </a:extLst>
            </p:cNvPr>
            <p:cNvSpPr/>
            <p:nvPr/>
          </p:nvSpPr>
          <p:spPr>
            <a:xfrm>
              <a:off x="1009939" y="1643697"/>
              <a:ext cx="41328" cy="14759"/>
            </a:xfrm>
            <a:custGeom>
              <a:avLst/>
              <a:gdLst>
                <a:gd name="connsiteX0" fmla="*/ 41328 w 41328"/>
                <a:gd name="connsiteY0" fmla="*/ 14760 h 14759"/>
                <a:gd name="connsiteX1" fmla="*/ 41328 w 41328"/>
                <a:gd name="connsiteY1" fmla="*/ 8118 h 14759"/>
                <a:gd name="connsiteX2" fmla="*/ 30258 w 41328"/>
                <a:gd name="connsiteY2" fmla="*/ 0 h 14759"/>
                <a:gd name="connsiteX3" fmla="*/ 11070 w 41328"/>
                <a:gd name="connsiteY3" fmla="*/ 0 h 14759"/>
                <a:gd name="connsiteX4" fmla="*/ 0 w 41328"/>
                <a:gd name="connsiteY4" fmla="*/ 8118 h 14759"/>
                <a:gd name="connsiteX5" fmla="*/ 0 w 41328"/>
                <a:gd name="connsiteY5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28" h="14759">
                  <a:moveTo>
                    <a:pt x="41328" y="14760"/>
                  </a:moveTo>
                  <a:lnTo>
                    <a:pt x="41328" y="8118"/>
                  </a:lnTo>
                  <a:cubicBezTo>
                    <a:pt x="34686" y="8118"/>
                    <a:pt x="30258" y="4428"/>
                    <a:pt x="30258" y="0"/>
                  </a:cubicBezTo>
                  <a:lnTo>
                    <a:pt x="11070" y="0"/>
                  </a:lnTo>
                  <a:cubicBezTo>
                    <a:pt x="11070" y="4428"/>
                    <a:pt x="6642" y="8118"/>
                    <a:pt x="0" y="8118"/>
                  </a:cubicBezTo>
                  <a:lnTo>
                    <a:pt x="0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996AE40B-A33E-4AC7-BDD5-B710BBC74E10}"/>
                </a:ext>
              </a:extLst>
            </p:cNvPr>
            <p:cNvSpPr/>
            <p:nvPr/>
          </p:nvSpPr>
          <p:spPr>
            <a:xfrm>
              <a:off x="1006249" y="1643697"/>
              <a:ext cx="47970" cy="15497"/>
            </a:xfrm>
            <a:custGeom>
              <a:avLst/>
              <a:gdLst>
                <a:gd name="connsiteX0" fmla="*/ 45018 w 47970"/>
                <a:gd name="connsiteY0" fmla="*/ 15498 h 15497"/>
                <a:gd name="connsiteX1" fmla="*/ 0 w 47970"/>
                <a:gd name="connsiteY1" fmla="*/ 15498 h 15497"/>
                <a:gd name="connsiteX2" fmla="*/ 0 w 47970"/>
                <a:gd name="connsiteY2" fmla="*/ 8118 h 15497"/>
                <a:gd name="connsiteX3" fmla="*/ 11070 w 47970"/>
                <a:gd name="connsiteY3" fmla="*/ 0 h 15497"/>
                <a:gd name="connsiteX4" fmla="*/ 34686 w 47970"/>
                <a:gd name="connsiteY4" fmla="*/ 0 h 15497"/>
                <a:gd name="connsiteX5" fmla="*/ 34686 w 47970"/>
                <a:gd name="connsiteY5" fmla="*/ 5166 h 15497"/>
                <a:gd name="connsiteX6" fmla="*/ 42804 w 47970"/>
                <a:gd name="connsiteY6" fmla="*/ 5166 h 15497"/>
                <a:gd name="connsiteX7" fmla="*/ 42804 w 47970"/>
                <a:gd name="connsiteY7" fmla="*/ 15498 h 15497"/>
                <a:gd name="connsiteX8" fmla="*/ 33210 w 47970"/>
                <a:gd name="connsiteY8" fmla="*/ 0 h 15497"/>
                <a:gd name="connsiteX9" fmla="*/ 14760 w 47970"/>
                <a:gd name="connsiteY9" fmla="*/ 0 h 15497"/>
                <a:gd name="connsiteX10" fmla="*/ 3690 w 47970"/>
                <a:gd name="connsiteY10" fmla="*/ 8118 h 15497"/>
                <a:gd name="connsiteX11" fmla="*/ 3690 w 47970"/>
                <a:gd name="connsiteY11" fmla="*/ 14022 h 15497"/>
                <a:gd name="connsiteX12" fmla="*/ 47970 w 47970"/>
                <a:gd name="connsiteY12" fmla="*/ 14022 h 15497"/>
                <a:gd name="connsiteX13" fmla="*/ 47970 w 47970"/>
                <a:gd name="connsiteY13" fmla="*/ 8118 h 15497"/>
                <a:gd name="connsiteX14" fmla="*/ 39852 w 47970"/>
                <a:gd name="connsiteY14" fmla="*/ 8118 h 15497"/>
                <a:gd name="connsiteX15" fmla="*/ 39852 w 47970"/>
                <a:gd name="connsiteY15" fmla="*/ 2214 h 1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7970" h="15497">
                  <a:moveTo>
                    <a:pt x="45018" y="15498"/>
                  </a:moveTo>
                  <a:lnTo>
                    <a:pt x="0" y="15498"/>
                  </a:lnTo>
                  <a:lnTo>
                    <a:pt x="0" y="8118"/>
                  </a:lnTo>
                  <a:cubicBezTo>
                    <a:pt x="7380" y="8118"/>
                    <a:pt x="11070" y="3690"/>
                    <a:pt x="11070" y="0"/>
                  </a:cubicBezTo>
                  <a:lnTo>
                    <a:pt x="34686" y="0"/>
                  </a:lnTo>
                  <a:cubicBezTo>
                    <a:pt x="34064" y="1666"/>
                    <a:pt x="34064" y="3500"/>
                    <a:pt x="34686" y="5166"/>
                  </a:cubicBezTo>
                  <a:cubicBezTo>
                    <a:pt x="37339" y="5925"/>
                    <a:pt x="40151" y="5925"/>
                    <a:pt x="42804" y="5166"/>
                  </a:cubicBezTo>
                  <a:lnTo>
                    <a:pt x="42804" y="15498"/>
                  </a:lnTo>
                  <a:close/>
                  <a:moveTo>
                    <a:pt x="33210" y="0"/>
                  </a:moveTo>
                  <a:lnTo>
                    <a:pt x="14760" y="0"/>
                  </a:lnTo>
                  <a:cubicBezTo>
                    <a:pt x="14760" y="0"/>
                    <a:pt x="10332" y="8118"/>
                    <a:pt x="3690" y="8118"/>
                  </a:cubicBezTo>
                  <a:lnTo>
                    <a:pt x="3690" y="14022"/>
                  </a:lnTo>
                  <a:lnTo>
                    <a:pt x="47970" y="14022"/>
                  </a:lnTo>
                  <a:lnTo>
                    <a:pt x="47970" y="8118"/>
                  </a:lnTo>
                  <a:cubicBezTo>
                    <a:pt x="45377" y="9226"/>
                    <a:pt x="42445" y="9226"/>
                    <a:pt x="39852" y="8118"/>
                  </a:cubicBezTo>
                  <a:cubicBezTo>
                    <a:pt x="39177" y="6208"/>
                    <a:pt x="39177" y="4124"/>
                    <a:pt x="39852" y="2214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1A0ECE8D-8AE5-4445-9671-0D60E0E3EBF5}"/>
                </a:ext>
              </a:extLst>
            </p:cNvPr>
            <p:cNvSpPr/>
            <p:nvPr/>
          </p:nvSpPr>
          <p:spPr>
            <a:xfrm>
              <a:off x="1018796" y="1635579"/>
              <a:ext cx="19188" cy="8118"/>
            </a:xfrm>
            <a:custGeom>
              <a:avLst/>
              <a:gdLst>
                <a:gd name="connsiteX0" fmla="*/ 0 w 19188"/>
                <a:gd name="connsiteY0" fmla="*/ 0 h 8118"/>
                <a:gd name="connsiteX1" fmla="*/ 19188 w 19188"/>
                <a:gd name="connsiteY1" fmla="*/ 0 h 8118"/>
                <a:gd name="connsiteX2" fmla="*/ 19188 w 19188"/>
                <a:gd name="connsiteY2" fmla="*/ 8118 h 8118"/>
                <a:gd name="connsiteX3" fmla="*/ 0 w 19188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8" h="8118">
                  <a:moveTo>
                    <a:pt x="0" y="0"/>
                  </a:moveTo>
                  <a:lnTo>
                    <a:pt x="19188" y="0"/>
                  </a:lnTo>
                  <a:lnTo>
                    <a:pt x="19188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B3FA27F1-E472-4C92-BB81-673352CA44A0}"/>
                </a:ext>
              </a:extLst>
            </p:cNvPr>
            <p:cNvSpPr/>
            <p:nvPr/>
          </p:nvSpPr>
          <p:spPr>
            <a:xfrm>
              <a:off x="1021010" y="1635579"/>
              <a:ext cx="19187" cy="8856"/>
            </a:xfrm>
            <a:custGeom>
              <a:avLst/>
              <a:gdLst>
                <a:gd name="connsiteX0" fmla="*/ 17712 w 19187"/>
                <a:gd name="connsiteY0" fmla="*/ 8856 h 8856"/>
                <a:gd name="connsiteX1" fmla="*/ 0 w 19187"/>
                <a:gd name="connsiteY1" fmla="*/ 8856 h 8856"/>
                <a:gd name="connsiteX2" fmla="*/ 0 w 19187"/>
                <a:gd name="connsiteY2" fmla="*/ 0 h 8856"/>
                <a:gd name="connsiteX3" fmla="*/ 19188 w 19187"/>
                <a:gd name="connsiteY3" fmla="*/ 0 h 8856"/>
                <a:gd name="connsiteX4" fmla="*/ 19188 w 19187"/>
                <a:gd name="connsiteY4" fmla="*/ 8856 h 8856"/>
                <a:gd name="connsiteX5" fmla="*/ 17712 w 19187"/>
                <a:gd name="connsiteY5" fmla="*/ 0 h 8856"/>
                <a:gd name="connsiteX6" fmla="*/ 0 w 19187"/>
                <a:gd name="connsiteY6" fmla="*/ 0 h 8856"/>
                <a:gd name="connsiteX7" fmla="*/ 0 w 19187"/>
                <a:gd name="connsiteY7" fmla="*/ 7380 h 8856"/>
                <a:gd name="connsiteX8" fmla="*/ 18450 w 19187"/>
                <a:gd name="connsiteY8" fmla="*/ 7380 h 8856"/>
                <a:gd name="connsiteX9" fmla="*/ 18450 w 19187"/>
                <a:gd name="connsiteY9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87" h="8856">
                  <a:moveTo>
                    <a:pt x="17712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19188" y="0"/>
                  </a:lnTo>
                  <a:lnTo>
                    <a:pt x="19188" y="8856"/>
                  </a:lnTo>
                  <a:close/>
                  <a:moveTo>
                    <a:pt x="17712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18450" y="7380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D3C260A-9B3C-4B04-81EE-7431A9877552}"/>
                </a:ext>
              </a:extLst>
            </p:cNvPr>
            <p:cNvSpPr/>
            <p:nvPr/>
          </p:nvSpPr>
          <p:spPr>
            <a:xfrm>
              <a:off x="1020272" y="1627461"/>
              <a:ext cx="16236" cy="8118"/>
            </a:xfrm>
            <a:custGeom>
              <a:avLst/>
              <a:gdLst>
                <a:gd name="connsiteX0" fmla="*/ 0 w 16236"/>
                <a:gd name="connsiteY0" fmla="*/ 0 h 8118"/>
                <a:gd name="connsiteX1" fmla="*/ 16236 w 16236"/>
                <a:gd name="connsiteY1" fmla="*/ 0 h 8118"/>
                <a:gd name="connsiteX2" fmla="*/ 16236 w 16236"/>
                <a:gd name="connsiteY2" fmla="*/ 8118 h 8118"/>
                <a:gd name="connsiteX3" fmla="*/ 0 w 16236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8118">
                  <a:moveTo>
                    <a:pt x="0" y="0"/>
                  </a:moveTo>
                  <a:lnTo>
                    <a:pt x="16236" y="0"/>
                  </a:lnTo>
                  <a:lnTo>
                    <a:pt x="16236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5AAFEA24-1393-4850-855B-463D9190E436}"/>
                </a:ext>
              </a:extLst>
            </p:cNvPr>
            <p:cNvSpPr/>
            <p:nvPr/>
          </p:nvSpPr>
          <p:spPr>
            <a:xfrm>
              <a:off x="1021010" y="1627461"/>
              <a:ext cx="16236" cy="8856"/>
            </a:xfrm>
            <a:custGeom>
              <a:avLst/>
              <a:gdLst>
                <a:gd name="connsiteX0" fmla="*/ 16236 w 16236"/>
                <a:gd name="connsiteY0" fmla="*/ 8856 h 8856"/>
                <a:gd name="connsiteX1" fmla="*/ 0 w 16236"/>
                <a:gd name="connsiteY1" fmla="*/ 8856 h 8856"/>
                <a:gd name="connsiteX2" fmla="*/ 0 w 16236"/>
                <a:gd name="connsiteY2" fmla="*/ 0 h 8856"/>
                <a:gd name="connsiteX3" fmla="*/ 16236 w 16236"/>
                <a:gd name="connsiteY3" fmla="*/ 0 h 8856"/>
                <a:gd name="connsiteX4" fmla="*/ 16236 w 16236"/>
                <a:gd name="connsiteY4" fmla="*/ 8856 h 8856"/>
                <a:gd name="connsiteX5" fmla="*/ 16236 w 16236"/>
                <a:gd name="connsiteY5" fmla="*/ 0 h 8856"/>
                <a:gd name="connsiteX6" fmla="*/ 0 w 16236"/>
                <a:gd name="connsiteY6" fmla="*/ 0 h 8856"/>
                <a:gd name="connsiteX7" fmla="*/ 0 w 16236"/>
                <a:gd name="connsiteY7" fmla="*/ 7380 h 8856"/>
                <a:gd name="connsiteX8" fmla="*/ 15498 w 16236"/>
                <a:gd name="connsiteY8" fmla="*/ 7380 h 8856"/>
                <a:gd name="connsiteX9" fmla="*/ 15498 w 16236"/>
                <a:gd name="connsiteY9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8856">
                  <a:moveTo>
                    <a:pt x="16236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16236" y="0"/>
                  </a:lnTo>
                  <a:lnTo>
                    <a:pt x="16236" y="8856"/>
                  </a:lnTo>
                  <a:close/>
                  <a:moveTo>
                    <a:pt x="16236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15498" y="7380"/>
                  </a:lnTo>
                  <a:lnTo>
                    <a:pt x="15498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C6577BE1-A9D6-43FB-A592-5B67EB53F064}"/>
                </a:ext>
              </a:extLst>
            </p:cNvPr>
            <p:cNvSpPr/>
            <p:nvPr/>
          </p:nvSpPr>
          <p:spPr>
            <a:xfrm>
              <a:off x="1020272" y="1619343"/>
              <a:ext cx="16236" cy="8118"/>
            </a:xfrm>
            <a:custGeom>
              <a:avLst/>
              <a:gdLst>
                <a:gd name="connsiteX0" fmla="*/ 0 w 16236"/>
                <a:gd name="connsiteY0" fmla="*/ 0 h 8118"/>
                <a:gd name="connsiteX1" fmla="*/ 16236 w 16236"/>
                <a:gd name="connsiteY1" fmla="*/ 0 h 8118"/>
                <a:gd name="connsiteX2" fmla="*/ 16236 w 16236"/>
                <a:gd name="connsiteY2" fmla="*/ 8118 h 8118"/>
                <a:gd name="connsiteX3" fmla="*/ 0 w 16236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8118">
                  <a:moveTo>
                    <a:pt x="0" y="0"/>
                  </a:moveTo>
                  <a:lnTo>
                    <a:pt x="16236" y="0"/>
                  </a:lnTo>
                  <a:lnTo>
                    <a:pt x="16236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9A9A6BB-8DCB-4A51-A699-DC75F0C17E17}"/>
                </a:ext>
              </a:extLst>
            </p:cNvPr>
            <p:cNvSpPr/>
            <p:nvPr/>
          </p:nvSpPr>
          <p:spPr>
            <a:xfrm>
              <a:off x="1021010" y="1619342"/>
              <a:ext cx="16236" cy="8856"/>
            </a:xfrm>
            <a:custGeom>
              <a:avLst/>
              <a:gdLst>
                <a:gd name="connsiteX0" fmla="*/ 16236 w 16236"/>
                <a:gd name="connsiteY0" fmla="*/ 8856 h 8856"/>
                <a:gd name="connsiteX1" fmla="*/ 0 w 16236"/>
                <a:gd name="connsiteY1" fmla="*/ 8856 h 8856"/>
                <a:gd name="connsiteX2" fmla="*/ 0 w 16236"/>
                <a:gd name="connsiteY2" fmla="*/ 0 h 8856"/>
                <a:gd name="connsiteX3" fmla="*/ 16236 w 16236"/>
                <a:gd name="connsiteY3" fmla="*/ 0 h 8856"/>
                <a:gd name="connsiteX4" fmla="*/ 16236 w 16236"/>
                <a:gd name="connsiteY4" fmla="*/ 8856 h 8856"/>
                <a:gd name="connsiteX5" fmla="*/ 16236 w 16236"/>
                <a:gd name="connsiteY5" fmla="*/ 0 h 8856"/>
                <a:gd name="connsiteX6" fmla="*/ 0 w 16236"/>
                <a:gd name="connsiteY6" fmla="*/ 0 h 8856"/>
                <a:gd name="connsiteX7" fmla="*/ 0 w 16236"/>
                <a:gd name="connsiteY7" fmla="*/ 7380 h 8856"/>
                <a:gd name="connsiteX8" fmla="*/ 15498 w 16236"/>
                <a:gd name="connsiteY8" fmla="*/ 7380 h 8856"/>
                <a:gd name="connsiteX9" fmla="*/ 15498 w 16236"/>
                <a:gd name="connsiteY9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8856">
                  <a:moveTo>
                    <a:pt x="16236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16236" y="0"/>
                  </a:lnTo>
                  <a:lnTo>
                    <a:pt x="16236" y="8856"/>
                  </a:lnTo>
                  <a:close/>
                  <a:moveTo>
                    <a:pt x="16236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15498" y="7380"/>
                  </a:lnTo>
                  <a:lnTo>
                    <a:pt x="15498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080963B-5701-43D0-8361-97EB98EE3648}"/>
                </a:ext>
              </a:extLst>
            </p:cNvPr>
            <p:cNvSpPr/>
            <p:nvPr/>
          </p:nvSpPr>
          <p:spPr>
            <a:xfrm>
              <a:off x="1021748" y="1609011"/>
              <a:ext cx="12545" cy="11069"/>
            </a:xfrm>
            <a:custGeom>
              <a:avLst/>
              <a:gdLst>
                <a:gd name="connsiteX0" fmla="*/ 0 w 12545"/>
                <a:gd name="connsiteY0" fmla="*/ 0 h 11069"/>
                <a:gd name="connsiteX1" fmla="*/ 12546 w 12545"/>
                <a:gd name="connsiteY1" fmla="*/ 0 h 11069"/>
                <a:gd name="connsiteX2" fmla="*/ 12546 w 12545"/>
                <a:gd name="connsiteY2" fmla="*/ 11070 h 11069"/>
                <a:gd name="connsiteX3" fmla="*/ 0 w 12545"/>
                <a:gd name="connsiteY3" fmla="*/ 1107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5" h="11069">
                  <a:moveTo>
                    <a:pt x="0" y="0"/>
                  </a:moveTo>
                  <a:lnTo>
                    <a:pt x="12546" y="0"/>
                  </a:lnTo>
                  <a:lnTo>
                    <a:pt x="12546" y="11070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380E7CCC-73B2-4FAB-8403-6256CF96F8CD}"/>
                </a:ext>
              </a:extLst>
            </p:cNvPr>
            <p:cNvSpPr/>
            <p:nvPr/>
          </p:nvSpPr>
          <p:spPr>
            <a:xfrm>
              <a:off x="1021010" y="1609011"/>
              <a:ext cx="14760" cy="11807"/>
            </a:xfrm>
            <a:custGeom>
              <a:avLst/>
              <a:gdLst>
                <a:gd name="connsiteX0" fmla="*/ 14760 w 14760"/>
                <a:gd name="connsiteY0" fmla="*/ 11070 h 11807"/>
                <a:gd name="connsiteX1" fmla="*/ 0 w 14760"/>
                <a:gd name="connsiteY1" fmla="*/ 11070 h 11807"/>
                <a:gd name="connsiteX2" fmla="*/ 0 w 14760"/>
                <a:gd name="connsiteY2" fmla="*/ 0 h 11807"/>
                <a:gd name="connsiteX3" fmla="*/ 13284 w 14760"/>
                <a:gd name="connsiteY3" fmla="*/ 0 h 11807"/>
                <a:gd name="connsiteX4" fmla="*/ 13284 w 14760"/>
                <a:gd name="connsiteY4" fmla="*/ 11808 h 11807"/>
                <a:gd name="connsiteX5" fmla="*/ 14760 w 14760"/>
                <a:gd name="connsiteY5" fmla="*/ 0 h 11807"/>
                <a:gd name="connsiteX6" fmla="*/ 0 w 14760"/>
                <a:gd name="connsiteY6" fmla="*/ 0 h 11807"/>
                <a:gd name="connsiteX7" fmla="*/ 0 w 14760"/>
                <a:gd name="connsiteY7" fmla="*/ 10332 h 11807"/>
                <a:gd name="connsiteX8" fmla="*/ 11808 w 14760"/>
                <a:gd name="connsiteY8" fmla="*/ 10332 h 11807"/>
                <a:gd name="connsiteX9" fmla="*/ 11808 w 14760"/>
                <a:gd name="connsiteY9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0" h="11807">
                  <a:moveTo>
                    <a:pt x="14760" y="11070"/>
                  </a:moveTo>
                  <a:lnTo>
                    <a:pt x="0" y="11070"/>
                  </a:lnTo>
                  <a:lnTo>
                    <a:pt x="0" y="0"/>
                  </a:lnTo>
                  <a:lnTo>
                    <a:pt x="13284" y="0"/>
                  </a:lnTo>
                  <a:lnTo>
                    <a:pt x="13284" y="11808"/>
                  </a:lnTo>
                  <a:close/>
                  <a:moveTo>
                    <a:pt x="14760" y="0"/>
                  </a:moveTo>
                  <a:lnTo>
                    <a:pt x="0" y="0"/>
                  </a:lnTo>
                  <a:lnTo>
                    <a:pt x="0" y="10332"/>
                  </a:lnTo>
                  <a:lnTo>
                    <a:pt x="11808" y="10332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4768844-5DB8-426C-963F-532ADB38CBB5}"/>
                </a:ext>
              </a:extLst>
            </p:cNvPr>
            <p:cNvSpPr/>
            <p:nvPr/>
          </p:nvSpPr>
          <p:spPr>
            <a:xfrm>
              <a:off x="1021748" y="1599417"/>
              <a:ext cx="14021" cy="9594"/>
            </a:xfrm>
            <a:custGeom>
              <a:avLst/>
              <a:gdLst>
                <a:gd name="connsiteX0" fmla="*/ 0 w 14021"/>
                <a:gd name="connsiteY0" fmla="*/ 0 h 9594"/>
                <a:gd name="connsiteX1" fmla="*/ 14022 w 14021"/>
                <a:gd name="connsiteY1" fmla="*/ 0 h 9594"/>
                <a:gd name="connsiteX2" fmla="*/ 14022 w 14021"/>
                <a:gd name="connsiteY2" fmla="*/ 9594 h 9594"/>
                <a:gd name="connsiteX3" fmla="*/ 0 w 14021"/>
                <a:gd name="connsiteY3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9594">
                  <a:moveTo>
                    <a:pt x="0" y="0"/>
                  </a:moveTo>
                  <a:lnTo>
                    <a:pt x="14022" y="0"/>
                  </a:lnTo>
                  <a:lnTo>
                    <a:pt x="14022" y="9594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616C3262-1E75-4354-8128-51F3170817C6}"/>
                </a:ext>
              </a:extLst>
            </p:cNvPr>
            <p:cNvSpPr/>
            <p:nvPr/>
          </p:nvSpPr>
          <p:spPr>
            <a:xfrm>
              <a:off x="1021010" y="1599417"/>
              <a:ext cx="14760" cy="11069"/>
            </a:xfrm>
            <a:custGeom>
              <a:avLst/>
              <a:gdLst>
                <a:gd name="connsiteX0" fmla="*/ 14760 w 14760"/>
                <a:gd name="connsiteY0" fmla="*/ 9594 h 11069"/>
                <a:gd name="connsiteX1" fmla="*/ 0 w 14760"/>
                <a:gd name="connsiteY1" fmla="*/ 9594 h 11069"/>
                <a:gd name="connsiteX2" fmla="*/ 0 w 14760"/>
                <a:gd name="connsiteY2" fmla="*/ 738 h 11069"/>
                <a:gd name="connsiteX3" fmla="*/ 14760 w 14760"/>
                <a:gd name="connsiteY3" fmla="*/ 738 h 11069"/>
                <a:gd name="connsiteX4" fmla="*/ 14760 w 14760"/>
                <a:gd name="connsiteY4" fmla="*/ 11070 h 11069"/>
                <a:gd name="connsiteX5" fmla="*/ 14760 w 14760"/>
                <a:gd name="connsiteY5" fmla="*/ 0 h 11069"/>
                <a:gd name="connsiteX6" fmla="*/ 0 w 14760"/>
                <a:gd name="connsiteY6" fmla="*/ 0 h 11069"/>
                <a:gd name="connsiteX7" fmla="*/ 0 w 14760"/>
                <a:gd name="connsiteY7" fmla="*/ 9594 h 11069"/>
                <a:gd name="connsiteX8" fmla="*/ 13284 w 14760"/>
                <a:gd name="connsiteY8" fmla="*/ 9594 h 11069"/>
                <a:gd name="connsiteX9" fmla="*/ 13284 w 14760"/>
                <a:gd name="connsiteY9" fmla="*/ 738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0" h="11069">
                  <a:moveTo>
                    <a:pt x="14760" y="9594"/>
                  </a:moveTo>
                  <a:lnTo>
                    <a:pt x="0" y="9594"/>
                  </a:lnTo>
                  <a:lnTo>
                    <a:pt x="0" y="738"/>
                  </a:lnTo>
                  <a:lnTo>
                    <a:pt x="14760" y="738"/>
                  </a:lnTo>
                  <a:lnTo>
                    <a:pt x="14760" y="11070"/>
                  </a:lnTo>
                  <a:close/>
                  <a:moveTo>
                    <a:pt x="14760" y="0"/>
                  </a:moveTo>
                  <a:lnTo>
                    <a:pt x="0" y="0"/>
                  </a:lnTo>
                  <a:lnTo>
                    <a:pt x="0" y="9594"/>
                  </a:lnTo>
                  <a:lnTo>
                    <a:pt x="13284" y="9594"/>
                  </a:lnTo>
                  <a:lnTo>
                    <a:pt x="13284" y="738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EBB26B3-9132-4A58-8FEF-013132AD9588}"/>
                </a:ext>
              </a:extLst>
            </p:cNvPr>
            <p:cNvSpPr/>
            <p:nvPr/>
          </p:nvSpPr>
          <p:spPr>
            <a:xfrm>
              <a:off x="1010677" y="1578014"/>
              <a:ext cx="37637" cy="22140"/>
            </a:xfrm>
            <a:custGeom>
              <a:avLst/>
              <a:gdLst>
                <a:gd name="connsiteX0" fmla="*/ 18450 w 37637"/>
                <a:gd name="connsiteY0" fmla="*/ 0 h 22140"/>
                <a:gd name="connsiteX1" fmla="*/ 37638 w 37637"/>
                <a:gd name="connsiteY1" fmla="*/ 12546 h 22140"/>
                <a:gd name="connsiteX2" fmla="*/ 18450 w 37637"/>
                <a:gd name="connsiteY2" fmla="*/ 22140 h 22140"/>
                <a:gd name="connsiteX3" fmla="*/ 0 w 37637"/>
                <a:gd name="connsiteY3" fmla="*/ 12546 h 22140"/>
                <a:gd name="connsiteX4" fmla="*/ 18450 w 37637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37" h="22140">
                  <a:moveTo>
                    <a:pt x="18450" y="0"/>
                  </a:moveTo>
                  <a:cubicBezTo>
                    <a:pt x="28782" y="0"/>
                    <a:pt x="37638" y="5166"/>
                    <a:pt x="37638" y="12546"/>
                  </a:cubicBezTo>
                  <a:cubicBezTo>
                    <a:pt x="37638" y="19926"/>
                    <a:pt x="28782" y="22140"/>
                    <a:pt x="18450" y="22140"/>
                  </a:cubicBezTo>
                  <a:cubicBezTo>
                    <a:pt x="8118" y="22140"/>
                    <a:pt x="0" y="22140"/>
                    <a:pt x="0" y="12546"/>
                  </a:cubicBezTo>
                  <a:cubicBezTo>
                    <a:pt x="0" y="2952"/>
                    <a:pt x="10332" y="0"/>
                    <a:pt x="1845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2D96168D-4C3D-4716-B6D9-19F8F1F72341}"/>
                </a:ext>
              </a:extLst>
            </p:cNvPr>
            <p:cNvSpPr/>
            <p:nvPr/>
          </p:nvSpPr>
          <p:spPr>
            <a:xfrm>
              <a:off x="1009939" y="1577276"/>
              <a:ext cx="38375" cy="26567"/>
            </a:xfrm>
            <a:custGeom>
              <a:avLst/>
              <a:gdLst>
                <a:gd name="connsiteX0" fmla="*/ 19188 w 38375"/>
                <a:gd name="connsiteY0" fmla="*/ 26568 h 26567"/>
                <a:gd name="connsiteX1" fmla="*/ 0 w 38375"/>
                <a:gd name="connsiteY1" fmla="*/ 13284 h 26567"/>
                <a:gd name="connsiteX2" fmla="*/ 19188 w 38375"/>
                <a:gd name="connsiteY2" fmla="*/ 0 h 26567"/>
                <a:gd name="connsiteX3" fmla="*/ 38376 w 38375"/>
                <a:gd name="connsiteY3" fmla="*/ 13284 h 26567"/>
                <a:gd name="connsiteX4" fmla="*/ 19188 w 38375"/>
                <a:gd name="connsiteY4" fmla="*/ 26568 h 26567"/>
                <a:gd name="connsiteX5" fmla="*/ 19188 w 38375"/>
                <a:gd name="connsiteY5" fmla="*/ 738 h 26567"/>
                <a:gd name="connsiteX6" fmla="*/ 738 w 38375"/>
                <a:gd name="connsiteY6" fmla="*/ 13284 h 26567"/>
                <a:gd name="connsiteX7" fmla="*/ 19188 w 38375"/>
                <a:gd name="connsiteY7" fmla="*/ 22878 h 26567"/>
                <a:gd name="connsiteX8" fmla="*/ 37638 w 38375"/>
                <a:gd name="connsiteY8" fmla="*/ 13284 h 26567"/>
                <a:gd name="connsiteX9" fmla="*/ 19188 w 38375"/>
                <a:gd name="connsiteY9" fmla="*/ 73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75" h="26567">
                  <a:moveTo>
                    <a:pt x="19188" y="26568"/>
                  </a:moveTo>
                  <a:cubicBezTo>
                    <a:pt x="11070" y="26568"/>
                    <a:pt x="0" y="22878"/>
                    <a:pt x="0" y="13284"/>
                  </a:cubicBezTo>
                  <a:cubicBezTo>
                    <a:pt x="0" y="3690"/>
                    <a:pt x="11070" y="0"/>
                    <a:pt x="19188" y="0"/>
                  </a:cubicBezTo>
                  <a:cubicBezTo>
                    <a:pt x="27306" y="0"/>
                    <a:pt x="38376" y="5904"/>
                    <a:pt x="38376" y="13284"/>
                  </a:cubicBezTo>
                  <a:cubicBezTo>
                    <a:pt x="38376" y="20664"/>
                    <a:pt x="30258" y="26568"/>
                    <a:pt x="19188" y="26568"/>
                  </a:cubicBezTo>
                  <a:close/>
                  <a:moveTo>
                    <a:pt x="19188" y="738"/>
                  </a:moveTo>
                  <a:cubicBezTo>
                    <a:pt x="11070" y="738"/>
                    <a:pt x="738" y="6642"/>
                    <a:pt x="738" y="13284"/>
                  </a:cubicBezTo>
                  <a:cubicBezTo>
                    <a:pt x="738" y="19926"/>
                    <a:pt x="11070" y="22878"/>
                    <a:pt x="19188" y="22878"/>
                  </a:cubicBezTo>
                  <a:cubicBezTo>
                    <a:pt x="27306" y="22878"/>
                    <a:pt x="37638" y="22878"/>
                    <a:pt x="37638" y="13284"/>
                  </a:cubicBezTo>
                  <a:cubicBezTo>
                    <a:pt x="37638" y="3690"/>
                    <a:pt x="29520" y="738"/>
                    <a:pt x="19188" y="738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6D680EA-566B-49EC-8E03-694AD7B8139D}"/>
                </a:ext>
              </a:extLst>
            </p:cNvPr>
            <p:cNvSpPr/>
            <p:nvPr/>
          </p:nvSpPr>
          <p:spPr>
            <a:xfrm>
              <a:off x="1015106" y="1578010"/>
              <a:ext cx="28043" cy="23325"/>
            </a:xfrm>
            <a:custGeom>
              <a:avLst/>
              <a:gdLst>
                <a:gd name="connsiteX0" fmla="*/ 23616 w 28043"/>
                <a:gd name="connsiteY0" fmla="*/ 11813 h 23325"/>
                <a:gd name="connsiteX1" fmla="*/ 28044 w 28043"/>
                <a:gd name="connsiteY1" fmla="*/ 22145 h 23325"/>
                <a:gd name="connsiteX2" fmla="*/ 14022 w 28043"/>
                <a:gd name="connsiteY2" fmla="*/ 22145 h 23325"/>
                <a:gd name="connsiteX3" fmla="*/ 0 w 28043"/>
                <a:gd name="connsiteY3" fmla="*/ 22145 h 23325"/>
                <a:gd name="connsiteX4" fmla="*/ 5904 w 28043"/>
                <a:gd name="connsiteY4" fmla="*/ 11813 h 23325"/>
                <a:gd name="connsiteX5" fmla="*/ 0 w 28043"/>
                <a:gd name="connsiteY5" fmla="*/ 3695 h 23325"/>
                <a:gd name="connsiteX6" fmla="*/ 14022 w 28043"/>
                <a:gd name="connsiteY6" fmla="*/ 5 h 23325"/>
                <a:gd name="connsiteX7" fmla="*/ 28044 w 28043"/>
                <a:gd name="connsiteY7" fmla="*/ 3695 h 23325"/>
                <a:gd name="connsiteX8" fmla="*/ 23616 w 28043"/>
                <a:gd name="connsiteY8" fmla="*/ 11813 h 23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43" h="23325">
                  <a:moveTo>
                    <a:pt x="23616" y="11813"/>
                  </a:moveTo>
                  <a:cubicBezTo>
                    <a:pt x="24210" y="15571"/>
                    <a:pt x="25732" y="19123"/>
                    <a:pt x="28044" y="22145"/>
                  </a:cubicBezTo>
                  <a:cubicBezTo>
                    <a:pt x="23454" y="23400"/>
                    <a:pt x="18612" y="23400"/>
                    <a:pt x="14022" y="22145"/>
                  </a:cubicBezTo>
                  <a:cubicBezTo>
                    <a:pt x="9480" y="23720"/>
                    <a:pt x="4542" y="23720"/>
                    <a:pt x="0" y="22145"/>
                  </a:cubicBezTo>
                  <a:cubicBezTo>
                    <a:pt x="0" y="22145"/>
                    <a:pt x="5904" y="15503"/>
                    <a:pt x="5904" y="11813"/>
                  </a:cubicBezTo>
                  <a:cubicBezTo>
                    <a:pt x="5904" y="8123"/>
                    <a:pt x="0" y="3695"/>
                    <a:pt x="0" y="3695"/>
                  </a:cubicBezTo>
                  <a:cubicBezTo>
                    <a:pt x="4270" y="1257"/>
                    <a:pt x="9105" y="-16"/>
                    <a:pt x="14022" y="5"/>
                  </a:cubicBezTo>
                  <a:cubicBezTo>
                    <a:pt x="18947" y="-89"/>
                    <a:pt x="23803" y="1189"/>
                    <a:pt x="28044" y="3695"/>
                  </a:cubicBezTo>
                  <a:cubicBezTo>
                    <a:pt x="25776" y="5887"/>
                    <a:pt x="24231" y="8719"/>
                    <a:pt x="23616" y="1181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771FB518-6990-49B1-B33E-3DF1DA693360}"/>
                </a:ext>
              </a:extLst>
            </p:cNvPr>
            <p:cNvSpPr/>
            <p:nvPr/>
          </p:nvSpPr>
          <p:spPr>
            <a:xfrm>
              <a:off x="1013452" y="1577604"/>
              <a:ext cx="30435" cy="27730"/>
            </a:xfrm>
            <a:custGeom>
              <a:avLst/>
              <a:gdLst>
                <a:gd name="connsiteX0" fmla="*/ 15675 w 30435"/>
                <a:gd name="connsiteY0" fmla="*/ 26240 h 27730"/>
                <a:gd name="connsiteX1" fmla="*/ 1653 w 30435"/>
                <a:gd name="connsiteY1" fmla="*/ 22550 h 27730"/>
                <a:gd name="connsiteX2" fmla="*/ 7557 w 30435"/>
                <a:gd name="connsiteY2" fmla="*/ 12218 h 27730"/>
                <a:gd name="connsiteX3" fmla="*/ 1653 w 30435"/>
                <a:gd name="connsiteY3" fmla="*/ 4100 h 27730"/>
                <a:gd name="connsiteX4" fmla="*/ 30435 w 30435"/>
                <a:gd name="connsiteY4" fmla="*/ 4100 h 27730"/>
                <a:gd name="connsiteX5" fmla="*/ 26007 w 30435"/>
                <a:gd name="connsiteY5" fmla="*/ 12218 h 27730"/>
                <a:gd name="connsiteX6" fmla="*/ 30435 w 30435"/>
                <a:gd name="connsiteY6" fmla="*/ 22550 h 27730"/>
                <a:gd name="connsiteX7" fmla="*/ 15675 w 30435"/>
                <a:gd name="connsiteY7" fmla="*/ 27716 h 27730"/>
                <a:gd name="connsiteX8" fmla="*/ 2391 w 30435"/>
                <a:gd name="connsiteY8" fmla="*/ 4100 h 27730"/>
                <a:gd name="connsiteX9" fmla="*/ 7557 w 30435"/>
                <a:gd name="connsiteY9" fmla="*/ 12218 h 27730"/>
                <a:gd name="connsiteX10" fmla="*/ 2391 w 30435"/>
                <a:gd name="connsiteY10" fmla="*/ 22550 h 27730"/>
                <a:gd name="connsiteX11" fmla="*/ 15675 w 30435"/>
                <a:gd name="connsiteY11" fmla="*/ 22550 h 27730"/>
                <a:gd name="connsiteX12" fmla="*/ 29697 w 30435"/>
                <a:gd name="connsiteY12" fmla="*/ 22550 h 27730"/>
                <a:gd name="connsiteX13" fmla="*/ 24531 w 30435"/>
                <a:gd name="connsiteY13" fmla="*/ 12218 h 27730"/>
                <a:gd name="connsiteX14" fmla="*/ 29697 w 30435"/>
                <a:gd name="connsiteY14" fmla="*/ 4100 h 27730"/>
                <a:gd name="connsiteX15" fmla="*/ 2391 w 30435"/>
                <a:gd name="connsiteY15" fmla="*/ 4100 h 2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35" h="27730">
                  <a:moveTo>
                    <a:pt x="15675" y="26240"/>
                  </a:moveTo>
                  <a:cubicBezTo>
                    <a:pt x="15675" y="26240"/>
                    <a:pt x="7557" y="26240"/>
                    <a:pt x="1653" y="22550"/>
                  </a:cubicBezTo>
                  <a:cubicBezTo>
                    <a:pt x="-4251" y="18860"/>
                    <a:pt x="7557" y="15908"/>
                    <a:pt x="7557" y="12218"/>
                  </a:cubicBezTo>
                  <a:cubicBezTo>
                    <a:pt x="7557" y="8528"/>
                    <a:pt x="1653" y="4838"/>
                    <a:pt x="1653" y="4100"/>
                  </a:cubicBezTo>
                  <a:cubicBezTo>
                    <a:pt x="10469" y="-1367"/>
                    <a:pt x="21620" y="-1367"/>
                    <a:pt x="30435" y="4100"/>
                  </a:cubicBezTo>
                  <a:cubicBezTo>
                    <a:pt x="30435" y="4100"/>
                    <a:pt x="26007" y="9266"/>
                    <a:pt x="26007" y="12218"/>
                  </a:cubicBezTo>
                  <a:cubicBezTo>
                    <a:pt x="26419" y="16027"/>
                    <a:pt x="27961" y="19625"/>
                    <a:pt x="30435" y="22550"/>
                  </a:cubicBezTo>
                  <a:cubicBezTo>
                    <a:pt x="26343" y="26073"/>
                    <a:pt x="21071" y="27918"/>
                    <a:pt x="15675" y="27716"/>
                  </a:cubicBezTo>
                  <a:close/>
                  <a:moveTo>
                    <a:pt x="2391" y="4100"/>
                  </a:moveTo>
                  <a:cubicBezTo>
                    <a:pt x="4931" y="6189"/>
                    <a:pt x="6740" y="9032"/>
                    <a:pt x="7557" y="12218"/>
                  </a:cubicBezTo>
                  <a:cubicBezTo>
                    <a:pt x="6748" y="16047"/>
                    <a:pt x="4968" y="19605"/>
                    <a:pt x="2391" y="22550"/>
                  </a:cubicBezTo>
                  <a:cubicBezTo>
                    <a:pt x="6734" y="23781"/>
                    <a:pt x="11333" y="23781"/>
                    <a:pt x="15675" y="22550"/>
                  </a:cubicBezTo>
                  <a:cubicBezTo>
                    <a:pt x="20234" y="24018"/>
                    <a:pt x="25138" y="24018"/>
                    <a:pt x="29697" y="22550"/>
                  </a:cubicBezTo>
                  <a:cubicBezTo>
                    <a:pt x="29697" y="22550"/>
                    <a:pt x="24531" y="15908"/>
                    <a:pt x="24531" y="12218"/>
                  </a:cubicBezTo>
                  <a:cubicBezTo>
                    <a:pt x="24531" y="8528"/>
                    <a:pt x="29697" y="4100"/>
                    <a:pt x="29697" y="4100"/>
                  </a:cubicBezTo>
                  <a:cubicBezTo>
                    <a:pt x="21037" y="87"/>
                    <a:pt x="11051" y="87"/>
                    <a:pt x="2391" y="410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507A7ACD-6395-4F6E-9DD6-2EED94D58D2B}"/>
                </a:ext>
              </a:extLst>
            </p:cNvPr>
            <p:cNvSpPr/>
            <p:nvPr/>
          </p:nvSpPr>
          <p:spPr>
            <a:xfrm>
              <a:off x="1021010" y="1579341"/>
              <a:ext cx="22139" cy="22453"/>
            </a:xfrm>
            <a:custGeom>
              <a:avLst/>
              <a:gdLst>
                <a:gd name="connsiteX0" fmla="*/ 14760 w 22139"/>
                <a:gd name="connsiteY0" fmla="*/ 10481 h 22453"/>
                <a:gd name="connsiteX1" fmla="*/ 19188 w 22139"/>
                <a:gd name="connsiteY1" fmla="*/ 20813 h 22453"/>
                <a:gd name="connsiteX2" fmla="*/ 8118 w 22139"/>
                <a:gd name="connsiteY2" fmla="*/ 20813 h 22453"/>
                <a:gd name="connsiteX3" fmla="*/ 0 w 22139"/>
                <a:gd name="connsiteY3" fmla="*/ 20813 h 22453"/>
                <a:gd name="connsiteX4" fmla="*/ 0 w 22139"/>
                <a:gd name="connsiteY4" fmla="*/ 10481 h 22453"/>
                <a:gd name="connsiteX5" fmla="*/ 0 w 22139"/>
                <a:gd name="connsiteY5" fmla="*/ 887 h 22453"/>
                <a:gd name="connsiteX6" fmla="*/ 11070 w 22139"/>
                <a:gd name="connsiteY6" fmla="*/ 887 h 22453"/>
                <a:gd name="connsiteX7" fmla="*/ 22140 w 22139"/>
                <a:gd name="connsiteY7" fmla="*/ 887 h 22453"/>
                <a:gd name="connsiteX8" fmla="*/ 14760 w 22139"/>
                <a:gd name="connsiteY8" fmla="*/ 10481 h 2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9" h="22453">
                  <a:moveTo>
                    <a:pt x="14760" y="10481"/>
                  </a:moveTo>
                  <a:cubicBezTo>
                    <a:pt x="15638" y="14152"/>
                    <a:pt x="17136" y="17646"/>
                    <a:pt x="19188" y="20813"/>
                  </a:cubicBezTo>
                  <a:cubicBezTo>
                    <a:pt x="15592" y="21996"/>
                    <a:pt x="11714" y="21996"/>
                    <a:pt x="8118" y="20813"/>
                  </a:cubicBezTo>
                  <a:cubicBezTo>
                    <a:pt x="0" y="20813"/>
                    <a:pt x="0" y="24503"/>
                    <a:pt x="0" y="20813"/>
                  </a:cubicBezTo>
                  <a:cubicBezTo>
                    <a:pt x="578" y="17393"/>
                    <a:pt x="578" y="13901"/>
                    <a:pt x="0" y="10481"/>
                  </a:cubicBezTo>
                  <a:cubicBezTo>
                    <a:pt x="0" y="10481"/>
                    <a:pt x="0" y="887"/>
                    <a:pt x="0" y="887"/>
                  </a:cubicBezTo>
                  <a:cubicBezTo>
                    <a:pt x="3596" y="-296"/>
                    <a:pt x="7474" y="-296"/>
                    <a:pt x="11070" y="887"/>
                  </a:cubicBezTo>
                  <a:cubicBezTo>
                    <a:pt x="14666" y="-296"/>
                    <a:pt x="18544" y="-296"/>
                    <a:pt x="22140" y="887"/>
                  </a:cubicBezTo>
                  <a:cubicBezTo>
                    <a:pt x="18863" y="3365"/>
                    <a:pt x="16314" y="6678"/>
                    <a:pt x="14760" y="1048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92D3990-D716-4E3C-885F-E8B8FDCAEBF6}"/>
                </a:ext>
              </a:extLst>
            </p:cNvPr>
            <p:cNvSpPr/>
            <p:nvPr/>
          </p:nvSpPr>
          <p:spPr>
            <a:xfrm>
              <a:off x="1021010" y="1576304"/>
              <a:ext cx="19187" cy="27657"/>
            </a:xfrm>
            <a:custGeom>
              <a:avLst/>
              <a:gdLst>
                <a:gd name="connsiteX0" fmla="*/ 5166 w 19187"/>
                <a:gd name="connsiteY0" fmla="*/ 27541 h 27657"/>
                <a:gd name="connsiteX1" fmla="*/ 0 w 19187"/>
                <a:gd name="connsiteY1" fmla="*/ 23851 h 27657"/>
                <a:gd name="connsiteX2" fmla="*/ 0 w 19187"/>
                <a:gd name="connsiteY2" fmla="*/ 13519 h 27657"/>
                <a:gd name="connsiteX3" fmla="*/ 0 w 19187"/>
                <a:gd name="connsiteY3" fmla="*/ 4663 h 27657"/>
                <a:gd name="connsiteX4" fmla="*/ 8118 w 19187"/>
                <a:gd name="connsiteY4" fmla="*/ 973 h 27657"/>
                <a:gd name="connsiteX5" fmla="*/ 19188 w 19187"/>
                <a:gd name="connsiteY5" fmla="*/ 973 h 27657"/>
                <a:gd name="connsiteX6" fmla="*/ 14760 w 19187"/>
                <a:gd name="connsiteY6" fmla="*/ 13519 h 27657"/>
                <a:gd name="connsiteX7" fmla="*/ 19188 w 19187"/>
                <a:gd name="connsiteY7" fmla="*/ 23851 h 27657"/>
                <a:gd name="connsiteX8" fmla="*/ 8118 w 19187"/>
                <a:gd name="connsiteY8" fmla="*/ 27541 h 27657"/>
                <a:gd name="connsiteX9" fmla="*/ 0 w 19187"/>
                <a:gd name="connsiteY9" fmla="*/ 4663 h 27657"/>
                <a:gd name="connsiteX10" fmla="*/ 0 w 19187"/>
                <a:gd name="connsiteY10" fmla="*/ 13519 h 27657"/>
                <a:gd name="connsiteX11" fmla="*/ 0 w 19187"/>
                <a:gd name="connsiteY11" fmla="*/ 23851 h 27657"/>
                <a:gd name="connsiteX12" fmla="*/ 5166 w 19187"/>
                <a:gd name="connsiteY12" fmla="*/ 23851 h 27657"/>
                <a:gd name="connsiteX13" fmla="*/ 5166 w 19187"/>
                <a:gd name="connsiteY13" fmla="*/ 23851 h 27657"/>
                <a:gd name="connsiteX14" fmla="*/ 17712 w 19187"/>
                <a:gd name="connsiteY14" fmla="*/ 23851 h 27657"/>
                <a:gd name="connsiteX15" fmla="*/ 17712 w 19187"/>
                <a:gd name="connsiteY15" fmla="*/ 23851 h 27657"/>
                <a:gd name="connsiteX16" fmla="*/ 14022 w 19187"/>
                <a:gd name="connsiteY16" fmla="*/ 13519 h 27657"/>
                <a:gd name="connsiteX17" fmla="*/ 19188 w 19187"/>
                <a:gd name="connsiteY17" fmla="*/ 3925 h 27657"/>
                <a:gd name="connsiteX18" fmla="*/ 8118 w 19187"/>
                <a:gd name="connsiteY18" fmla="*/ 3925 h 27657"/>
                <a:gd name="connsiteX19" fmla="*/ 0 w 19187"/>
                <a:gd name="connsiteY19" fmla="*/ 4663 h 27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187" h="27657">
                  <a:moveTo>
                    <a:pt x="5166" y="27541"/>
                  </a:moveTo>
                  <a:cubicBezTo>
                    <a:pt x="3047" y="26992"/>
                    <a:pt x="1207" y="25676"/>
                    <a:pt x="0" y="23851"/>
                  </a:cubicBezTo>
                  <a:cubicBezTo>
                    <a:pt x="424" y="20420"/>
                    <a:pt x="424" y="16949"/>
                    <a:pt x="0" y="13519"/>
                  </a:cubicBezTo>
                  <a:cubicBezTo>
                    <a:pt x="691" y="10607"/>
                    <a:pt x="691" y="7574"/>
                    <a:pt x="0" y="4663"/>
                  </a:cubicBezTo>
                  <a:cubicBezTo>
                    <a:pt x="2261" y="2625"/>
                    <a:pt x="5097" y="1336"/>
                    <a:pt x="8118" y="973"/>
                  </a:cubicBezTo>
                  <a:cubicBezTo>
                    <a:pt x="11694" y="-324"/>
                    <a:pt x="15612" y="-324"/>
                    <a:pt x="19188" y="973"/>
                  </a:cubicBezTo>
                  <a:cubicBezTo>
                    <a:pt x="19188" y="973"/>
                    <a:pt x="14760" y="9829"/>
                    <a:pt x="14760" y="13519"/>
                  </a:cubicBezTo>
                  <a:cubicBezTo>
                    <a:pt x="15524" y="17226"/>
                    <a:pt x="17030" y="20741"/>
                    <a:pt x="19188" y="23851"/>
                  </a:cubicBezTo>
                  <a:cubicBezTo>
                    <a:pt x="16265" y="26722"/>
                    <a:pt x="12180" y="28084"/>
                    <a:pt x="8118" y="27541"/>
                  </a:cubicBezTo>
                  <a:close/>
                  <a:moveTo>
                    <a:pt x="0" y="4663"/>
                  </a:moveTo>
                  <a:cubicBezTo>
                    <a:pt x="691" y="7574"/>
                    <a:pt x="691" y="10607"/>
                    <a:pt x="0" y="13519"/>
                  </a:cubicBezTo>
                  <a:cubicBezTo>
                    <a:pt x="539" y="16942"/>
                    <a:pt x="539" y="20428"/>
                    <a:pt x="0" y="23851"/>
                  </a:cubicBezTo>
                  <a:cubicBezTo>
                    <a:pt x="0" y="23851"/>
                    <a:pt x="0" y="23851"/>
                    <a:pt x="5166" y="23851"/>
                  </a:cubicBezTo>
                  <a:lnTo>
                    <a:pt x="5166" y="23851"/>
                  </a:lnTo>
                  <a:cubicBezTo>
                    <a:pt x="9239" y="25201"/>
                    <a:pt x="13639" y="25201"/>
                    <a:pt x="17712" y="23851"/>
                  </a:cubicBezTo>
                  <a:lnTo>
                    <a:pt x="17712" y="23851"/>
                  </a:lnTo>
                  <a:cubicBezTo>
                    <a:pt x="15502" y="20839"/>
                    <a:pt x="14221" y="17248"/>
                    <a:pt x="14022" y="13519"/>
                  </a:cubicBezTo>
                  <a:cubicBezTo>
                    <a:pt x="14587" y="9821"/>
                    <a:pt x="16412" y="6432"/>
                    <a:pt x="19188" y="3925"/>
                  </a:cubicBezTo>
                  <a:cubicBezTo>
                    <a:pt x="15547" y="3075"/>
                    <a:pt x="11759" y="3075"/>
                    <a:pt x="8118" y="3925"/>
                  </a:cubicBezTo>
                  <a:cubicBezTo>
                    <a:pt x="5396" y="3404"/>
                    <a:pt x="2583" y="3659"/>
                    <a:pt x="0" y="4663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9E68A5F5-8E90-45DC-BF49-4067DD053426}"/>
                </a:ext>
              </a:extLst>
            </p:cNvPr>
            <p:cNvSpPr/>
            <p:nvPr/>
          </p:nvSpPr>
          <p:spPr>
            <a:xfrm>
              <a:off x="1006249" y="1587608"/>
              <a:ext cx="8856" cy="8118"/>
            </a:xfrm>
            <a:custGeom>
              <a:avLst/>
              <a:gdLst>
                <a:gd name="connsiteX0" fmla="*/ 4428 w 8856"/>
                <a:gd name="connsiteY0" fmla="*/ 0 h 8118"/>
                <a:gd name="connsiteX1" fmla="*/ 8856 w 8856"/>
                <a:gd name="connsiteY1" fmla="*/ 3690 h 8118"/>
                <a:gd name="connsiteX2" fmla="*/ 4428 w 8856"/>
                <a:gd name="connsiteY2" fmla="*/ 8118 h 8118"/>
                <a:gd name="connsiteX3" fmla="*/ 0 w 8856"/>
                <a:gd name="connsiteY3" fmla="*/ 3690 h 8118"/>
                <a:gd name="connsiteX4" fmla="*/ 4428 w 8856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6" h="8118">
                  <a:moveTo>
                    <a:pt x="4428" y="0"/>
                  </a:moveTo>
                  <a:cubicBezTo>
                    <a:pt x="6612" y="-30"/>
                    <a:pt x="8492" y="1537"/>
                    <a:pt x="8856" y="3690"/>
                  </a:cubicBezTo>
                  <a:cubicBezTo>
                    <a:pt x="8856" y="6136"/>
                    <a:pt x="6874" y="8118"/>
                    <a:pt x="4428" y="8118"/>
                  </a:cubicBezTo>
                  <a:cubicBezTo>
                    <a:pt x="1982" y="8118"/>
                    <a:pt x="0" y="6136"/>
                    <a:pt x="0" y="3690"/>
                  </a:cubicBezTo>
                  <a:cubicBezTo>
                    <a:pt x="0" y="3690"/>
                    <a:pt x="0" y="0"/>
                    <a:pt x="44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F4C55B24-CD16-44AA-B452-9A2CCBF627EC}"/>
                </a:ext>
              </a:extLst>
            </p:cNvPr>
            <p:cNvSpPr/>
            <p:nvPr/>
          </p:nvSpPr>
          <p:spPr>
            <a:xfrm>
              <a:off x="1005511" y="1587424"/>
              <a:ext cx="10332" cy="8302"/>
            </a:xfrm>
            <a:custGeom>
              <a:avLst/>
              <a:gdLst>
                <a:gd name="connsiteX0" fmla="*/ 5166 w 10332"/>
                <a:gd name="connsiteY0" fmla="*/ 8303 h 8302"/>
                <a:gd name="connsiteX1" fmla="*/ 0 w 10332"/>
                <a:gd name="connsiteY1" fmla="*/ 3874 h 8302"/>
                <a:gd name="connsiteX2" fmla="*/ 10332 w 10332"/>
                <a:gd name="connsiteY2" fmla="*/ 3874 h 8302"/>
                <a:gd name="connsiteX3" fmla="*/ 5166 w 10332"/>
                <a:gd name="connsiteY3" fmla="*/ 8303 h 8302"/>
                <a:gd name="connsiteX4" fmla="*/ 5166 w 10332"/>
                <a:gd name="connsiteY4" fmla="*/ 184 h 8302"/>
                <a:gd name="connsiteX5" fmla="*/ 738 w 10332"/>
                <a:gd name="connsiteY5" fmla="*/ 3874 h 8302"/>
                <a:gd name="connsiteX6" fmla="*/ 9594 w 10332"/>
                <a:gd name="connsiteY6" fmla="*/ 3874 h 8302"/>
                <a:gd name="connsiteX7" fmla="*/ 5166 w 10332"/>
                <a:gd name="connsiteY7" fmla="*/ 184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" h="8302">
                  <a:moveTo>
                    <a:pt x="5166" y="8303"/>
                  </a:moveTo>
                  <a:cubicBezTo>
                    <a:pt x="2578" y="8329"/>
                    <a:pt x="370" y="6436"/>
                    <a:pt x="0" y="3874"/>
                  </a:cubicBezTo>
                  <a:cubicBezTo>
                    <a:pt x="0" y="-1291"/>
                    <a:pt x="10332" y="-1291"/>
                    <a:pt x="10332" y="3874"/>
                  </a:cubicBezTo>
                  <a:cubicBezTo>
                    <a:pt x="9962" y="6436"/>
                    <a:pt x="7754" y="8329"/>
                    <a:pt x="5166" y="8303"/>
                  </a:cubicBezTo>
                  <a:close/>
                  <a:moveTo>
                    <a:pt x="5166" y="184"/>
                  </a:moveTo>
                  <a:cubicBezTo>
                    <a:pt x="2982" y="154"/>
                    <a:pt x="1102" y="1721"/>
                    <a:pt x="738" y="3874"/>
                  </a:cubicBezTo>
                  <a:cubicBezTo>
                    <a:pt x="738" y="8303"/>
                    <a:pt x="9594" y="8303"/>
                    <a:pt x="9594" y="3874"/>
                  </a:cubicBezTo>
                  <a:cubicBezTo>
                    <a:pt x="9230" y="1721"/>
                    <a:pt x="7350" y="154"/>
                    <a:pt x="5166" y="184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E27FCA12-9BBF-4B03-8791-616839CA249E}"/>
                </a:ext>
              </a:extLst>
            </p:cNvPr>
            <p:cNvSpPr/>
            <p:nvPr/>
          </p:nvSpPr>
          <p:spPr>
            <a:xfrm>
              <a:off x="1043149" y="1587608"/>
              <a:ext cx="9594" cy="8118"/>
            </a:xfrm>
            <a:custGeom>
              <a:avLst/>
              <a:gdLst>
                <a:gd name="connsiteX0" fmla="*/ 5166 w 9594"/>
                <a:gd name="connsiteY0" fmla="*/ 0 h 8118"/>
                <a:gd name="connsiteX1" fmla="*/ 9594 w 9594"/>
                <a:gd name="connsiteY1" fmla="*/ 3690 h 8118"/>
                <a:gd name="connsiteX2" fmla="*/ 5166 w 9594"/>
                <a:gd name="connsiteY2" fmla="*/ 8118 h 8118"/>
                <a:gd name="connsiteX3" fmla="*/ 0 w 9594"/>
                <a:gd name="connsiteY3" fmla="*/ 3690 h 8118"/>
                <a:gd name="connsiteX4" fmla="*/ 5166 w 9594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118">
                  <a:moveTo>
                    <a:pt x="5166" y="0"/>
                  </a:moveTo>
                  <a:cubicBezTo>
                    <a:pt x="7350" y="-30"/>
                    <a:pt x="9230" y="1537"/>
                    <a:pt x="9594" y="3690"/>
                  </a:cubicBezTo>
                  <a:cubicBezTo>
                    <a:pt x="9594" y="6136"/>
                    <a:pt x="7612" y="8118"/>
                    <a:pt x="5166" y="8118"/>
                  </a:cubicBezTo>
                  <a:cubicBezTo>
                    <a:pt x="2578" y="8145"/>
                    <a:pt x="370" y="6252"/>
                    <a:pt x="0" y="3690"/>
                  </a:cubicBezTo>
                  <a:cubicBezTo>
                    <a:pt x="0" y="3690"/>
                    <a:pt x="0" y="0"/>
                    <a:pt x="516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BEEAD804-C6D6-4E24-B25D-B3EAA1FE7CAA}"/>
                </a:ext>
              </a:extLst>
            </p:cNvPr>
            <p:cNvSpPr/>
            <p:nvPr/>
          </p:nvSpPr>
          <p:spPr>
            <a:xfrm>
              <a:off x="1043149" y="1587424"/>
              <a:ext cx="10332" cy="8338"/>
            </a:xfrm>
            <a:custGeom>
              <a:avLst/>
              <a:gdLst>
                <a:gd name="connsiteX0" fmla="*/ 5166 w 10332"/>
                <a:gd name="connsiteY0" fmla="*/ 8303 h 8338"/>
                <a:gd name="connsiteX1" fmla="*/ 0 w 10332"/>
                <a:gd name="connsiteY1" fmla="*/ 3874 h 8338"/>
                <a:gd name="connsiteX2" fmla="*/ 10332 w 10332"/>
                <a:gd name="connsiteY2" fmla="*/ 3874 h 8338"/>
                <a:gd name="connsiteX3" fmla="*/ 5166 w 10332"/>
                <a:gd name="connsiteY3" fmla="*/ 8303 h 8338"/>
                <a:gd name="connsiteX4" fmla="*/ 5166 w 10332"/>
                <a:gd name="connsiteY4" fmla="*/ 184 h 8338"/>
                <a:gd name="connsiteX5" fmla="*/ 738 w 10332"/>
                <a:gd name="connsiteY5" fmla="*/ 3874 h 8338"/>
                <a:gd name="connsiteX6" fmla="*/ 9594 w 10332"/>
                <a:gd name="connsiteY6" fmla="*/ 3874 h 8338"/>
                <a:gd name="connsiteX7" fmla="*/ 5166 w 10332"/>
                <a:gd name="connsiteY7" fmla="*/ 184 h 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" h="8338">
                  <a:moveTo>
                    <a:pt x="5166" y="8303"/>
                  </a:moveTo>
                  <a:cubicBezTo>
                    <a:pt x="2578" y="8329"/>
                    <a:pt x="370" y="6436"/>
                    <a:pt x="0" y="3874"/>
                  </a:cubicBezTo>
                  <a:cubicBezTo>
                    <a:pt x="0" y="-1291"/>
                    <a:pt x="10332" y="-1291"/>
                    <a:pt x="10332" y="3874"/>
                  </a:cubicBezTo>
                  <a:cubicBezTo>
                    <a:pt x="10332" y="9040"/>
                    <a:pt x="10332" y="8303"/>
                    <a:pt x="5166" y="8303"/>
                  </a:cubicBezTo>
                  <a:close/>
                  <a:moveTo>
                    <a:pt x="5166" y="184"/>
                  </a:moveTo>
                  <a:cubicBezTo>
                    <a:pt x="2982" y="154"/>
                    <a:pt x="1102" y="1721"/>
                    <a:pt x="738" y="3874"/>
                  </a:cubicBezTo>
                  <a:cubicBezTo>
                    <a:pt x="738" y="8303"/>
                    <a:pt x="9594" y="8303"/>
                    <a:pt x="9594" y="3874"/>
                  </a:cubicBezTo>
                  <a:cubicBezTo>
                    <a:pt x="9230" y="1721"/>
                    <a:pt x="7350" y="154"/>
                    <a:pt x="5166" y="184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0BC65934-7406-4D93-97BE-73A59A33BBC8}"/>
                </a:ext>
              </a:extLst>
            </p:cNvPr>
            <p:cNvSpPr/>
            <p:nvPr/>
          </p:nvSpPr>
          <p:spPr>
            <a:xfrm>
              <a:off x="1024699" y="1587608"/>
              <a:ext cx="9594" cy="8118"/>
            </a:xfrm>
            <a:custGeom>
              <a:avLst/>
              <a:gdLst>
                <a:gd name="connsiteX0" fmla="*/ 4428 w 9594"/>
                <a:gd name="connsiteY0" fmla="*/ 0 h 8118"/>
                <a:gd name="connsiteX1" fmla="*/ 9594 w 9594"/>
                <a:gd name="connsiteY1" fmla="*/ 3690 h 8118"/>
                <a:gd name="connsiteX2" fmla="*/ 4428 w 9594"/>
                <a:gd name="connsiteY2" fmla="*/ 8118 h 8118"/>
                <a:gd name="connsiteX3" fmla="*/ 0 w 9594"/>
                <a:gd name="connsiteY3" fmla="*/ 3690 h 8118"/>
                <a:gd name="connsiteX4" fmla="*/ 4428 w 9594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118">
                  <a:moveTo>
                    <a:pt x="4428" y="0"/>
                  </a:moveTo>
                  <a:cubicBezTo>
                    <a:pt x="4428" y="0"/>
                    <a:pt x="9594" y="0"/>
                    <a:pt x="9594" y="3690"/>
                  </a:cubicBezTo>
                  <a:cubicBezTo>
                    <a:pt x="9224" y="6252"/>
                    <a:pt x="7016" y="8145"/>
                    <a:pt x="4428" y="8118"/>
                  </a:cubicBezTo>
                  <a:cubicBezTo>
                    <a:pt x="1982" y="8118"/>
                    <a:pt x="0" y="6136"/>
                    <a:pt x="0" y="3690"/>
                  </a:cubicBezTo>
                  <a:cubicBezTo>
                    <a:pt x="364" y="1537"/>
                    <a:pt x="2244" y="-30"/>
                    <a:pt x="44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6813EE7F-1598-452D-8DF1-B47402CDDD8A}"/>
                </a:ext>
              </a:extLst>
            </p:cNvPr>
            <p:cNvSpPr/>
            <p:nvPr/>
          </p:nvSpPr>
          <p:spPr>
            <a:xfrm>
              <a:off x="1021006" y="1587424"/>
              <a:ext cx="12549" cy="9231"/>
            </a:xfrm>
            <a:custGeom>
              <a:avLst/>
              <a:gdLst>
                <a:gd name="connsiteX0" fmla="*/ 8122 w 12549"/>
                <a:gd name="connsiteY0" fmla="*/ 8303 h 9231"/>
                <a:gd name="connsiteX1" fmla="*/ 929 w 12549"/>
                <a:gd name="connsiteY1" fmla="*/ 7021 h 9231"/>
                <a:gd name="connsiteX2" fmla="*/ 4 w 12549"/>
                <a:gd name="connsiteY2" fmla="*/ 3874 h 9231"/>
                <a:gd name="connsiteX3" fmla="*/ 10336 w 12549"/>
                <a:gd name="connsiteY3" fmla="*/ 3874 h 9231"/>
                <a:gd name="connsiteX4" fmla="*/ 5170 w 12549"/>
                <a:gd name="connsiteY4" fmla="*/ 8303 h 9231"/>
                <a:gd name="connsiteX5" fmla="*/ 8122 w 12549"/>
                <a:gd name="connsiteY5" fmla="*/ 184 h 9231"/>
                <a:gd name="connsiteX6" fmla="*/ 3694 w 12549"/>
                <a:gd name="connsiteY6" fmla="*/ 3874 h 9231"/>
                <a:gd name="connsiteX7" fmla="*/ 12550 w 12549"/>
                <a:gd name="connsiteY7" fmla="*/ 3874 h 9231"/>
                <a:gd name="connsiteX8" fmla="*/ 8122 w 12549"/>
                <a:gd name="connsiteY8" fmla="*/ 184 h 9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49" h="9231">
                  <a:moveTo>
                    <a:pt x="8122" y="8303"/>
                  </a:moveTo>
                  <a:cubicBezTo>
                    <a:pt x="5781" y="9935"/>
                    <a:pt x="2561" y="9361"/>
                    <a:pt x="929" y="7021"/>
                  </a:cubicBezTo>
                  <a:cubicBezTo>
                    <a:pt x="287" y="6101"/>
                    <a:pt x="-38" y="4996"/>
                    <a:pt x="4" y="3874"/>
                  </a:cubicBezTo>
                  <a:cubicBezTo>
                    <a:pt x="4" y="-1291"/>
                    <a:pt x="10336" y="-1291"/>
                    <a:pt x="10336" y="3874"/>
                  </a:cubicBezTo>
                  <a:cubicBezTo>
                    <a:pt x="9966" y="6436"/>
                    <a:pt x="7758" y="8329"/>
                    <a:pt x="5170" y="8303"/>
                  </a:cubicBezTo>
                  <a:close/>
                  <a:moveTo>
                    <a:pt x="8122" y="184"/>
                  </a:moveTo>
                  <a:cubicBezTo>
                    <a:pt x="5937" y="154"/>
                    <a:pt x="4057" y="1721"/>
                    <a:pt x="3694" y="3874"/>
                  </a:cubicBezTo>
                  <a:cubicBezTo>
                    <a:pt x="3694" y="8303"/>
                    <a:pt x="12550" y="8303"/>
                    <a:pt x="12550" y="3874"/>
                  </a:cubicBezTo>
                  <a:cubicBezTo>
                    <a:pt x="12550" y="-554"/>
                    <a:pt x="12550" y="184"/>
                    <a:pt x="8122" y="184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EEB0951-C09B-4B24-BDBD-DAC329E94839}"/>
                </a:ext>
              </a:extLst>
            </p:cNvPr>
            <p:cNvSpPr/>
            <p:nvPr/>
          </p:nvSpPr>
          <p:spPr>
            <a:xfrm>
              <a:off x="1024699" y="1573586"/>
              <a:ext cx="9594" cy="8118"/>
            </a:xfrm>
            <a:custGeom>
              <a:avLst/>
              <a:gdLst>
                <a:gd name="connsiteX0" fmla="*/ 4428 w 9594"/>
                <a:gd name="connsiteY0" fmla="*/ 0 h 8118"/>
                <a:gd name="connsiteX1" fmla="*/ 9594 w 9594"/>
                <a:gd name="connsiteY1" fmla="*/ 4428 h 8118"/>
                <a:gd name="connsiteX2" fmla="*/ 4428 w 9594"/>
                <a:gd name="connsiteY2" fmla="*/ 8118 h 8118"/>
                <a:gd name="connsiteX3" fmla="*/ 0 w 9594"/>
                <a:gd name="connsiteY3" fmla="*/ 4428 h 8118"/>
                <a:gd name="connsiteX4" fmla="*/ 4428 w 9594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118">
                  <a:moveTo>
                    <a:pt x="4428" y="0"/>
                  </a:moveTo>
                  <a:cubicBezTo>
                    <a:pt x="7016" y="-26"/>
                    <a:pt x="9224" y="1867"/>
                    <a:pt x="9594" y="4428"/>
                  </a:cubicBezTo>
                  <a:cubicBezTo>
                    <a:pt x="9594" y="4428"/>
                    <a:pt x="9594" y="8118"/>
                    <a:pt x="4428" y="8118"/>
                  </a:cubicBezTo>
                  <a:cubicBezTo>
                    <a:pt x="2244" y="8149"/>
                    <a:pt x="364" y="6582"/>
                    <a:pt x="0" y="4428"/>
                  </a:cubicBezTo>
                  <a:cubicBezTo>
                    <a:pt x="0" y="1983"/>
                    <a:pt x="1982" y="0"/>
                    <a:pt x="44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2AD452E-345D-4DBB-A00A-1618A44CA621}"/>
                </a:ext>
              </a:extLst>
            </p:cNvPr>
            <p:cNvSpPr/>
            <p:nvPr/>
          </p:nvSpPr>
          <p:spPr>
            <a:xfrm>
              <a:off x="1021006" y="1572684"/>
              <a:ext cx="12549" cy="10687"/>
            </a:xfrm>
            <a:custGeom>
              <a:avLst/>
              <a:gdLst>
                <a:gd name="connsiteX0" fmla="*/ 8122 w 12549"/>
                <a:gd name="connsiteY0" fmla="*/ 9758 h 10687"/>
                <a:gd name="connsiteX1" fmla="*/ 929 w 12549"/>
                <a:gd name="connsiteY1" fmla="*/ 8477 h 10687"/>
                <a:gd name="connsiteX2" fmla="*/ 4 w 12549"/>
                <a:gd name="connsiteY2" fmla="*/ 5330 h 10687"/>
                <a:gd name="connsiteX3" fmla="*/ 10336 w 12549"/>
                <a:gd name="connsiteY3" fmla="*/ 5330 h 10687"/>
                <a:gd name="connsiteX4" fmla="*/ 5170 w 12549"/>
                <a:gd name="connsiteY4" fmla="*/ 9758 h 10687"/>
                <a:gd name="connsiteX5" fmla="*/ 8122 w 12549"/>
                <a:gd name="connsiteY5" fmla="*/ 1640 h 10687"/>
                <a:gd name="connsiteX6" fmla="*/ 3694 w 12549"/>
                <a:gd name="connsiteY6" fmla="*/ 1640 h 10687"/>
                <a:gd name="connsiteX7" fmla="*/ 12550 w 12549"/>
                <a:gd name="connsiteY7" fmla="*/ 1640 h 10687"/>
                <a:gd name="connsiteX8" fmla="*/ 8122 w 12549"/>
                <a:gd name="connsiteY8" fmla="*/ 1640 h 10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49" h="10687">
                  <a:moveTo>
                    <a:pt x="8122" y="9758"/>
                  </a:moveTo>
                  <a:cubicBezTo>
                    <a:pt x="5781" y="11390"/>
                    <a:pt x="2561" y="10817"/>
                    <a:pt x="929" y="8477"/>
                  </a:cubicBezTo>
                  <a:cubicBezTo>
                    <a:pt x="287" y="7556"/>
                    <a:pt x="-38" y="6452"/>
                    <a:pt x="4" y="5330"/>
                  </a:cubicBezTo>
                  <a:cubicBezTo>
                    <a:pt x="4" y="164"/>
                    <a:pt x="10336" y="164"/>
                    <a:pt x="10336" y="5330"/>
                  </a:cubicBezTo>
                  <a:cubicBezTo>
                    <a:pt x="9966" y="7892"/>
                    <a:pt x="7758" y="9784"/>
                    <a:pt x="5170" y="9758"/>
                  </a:cubicBezTo>
                  <a:close/>
                  <a:moveTo>
                    <a:pt x="8122" y="1640"/>
                  </a:moveTo>
                  <a:cubicBezTo>
                    <a:pt x="6752" y="849"/>
                    <a:pt x="5063" y="849"/>
                    <a:pt x="3694" y="1640"/>
                  </a:cubicBezTo>
                  <a:cubicBezTo>
                    <a:pt x="3694" y="5330"/>
                    <a:pt x="12550" y="5330"/>
                    <a:pt x="12550" y="1640"/>
                  </a:cubicBezTo>
                  <a:cubicBezTo>
                    <a:pt x="12550" y="-2050"/>
                    <a:pt x="12550" y="1640"/>
                    <a:pt x="8122" y="164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0CC337F8-AE92-4308-8C3A-01E8AA92CF58}"/>
                </a:ext>
              </a:extLst>
            </p:cNvPr>
            <p:cNvSpPr/>
            <p:nvPr/>
          </p:nvSpPr>
          <p:spPr>
            <a:xfrm>
              <a:off x="1011415" y="1650276"/>
              <a:ext cx="9594" cy="8181"/>
            </a:xfrm>
            <a:custGeom>
              <a:avLst/>
              <a:gdLst>
                <a:gd name="connsiteX0" fmla="*/ 4428 w 9594"/>
                <a:gd name="connsiteY0" fmla="*/ 63 h 8181"/>
                <a:gd name="connsiteX1" fmla="*/ 9533 w 9594"/>
                <a:gd name="connsiteY1" fmla="*/ 3690 h 8181"/>
                <a:gd name="connsiteX2" fmla="*/ 9594 w 9594"/>
                <a:gd name="connsiteY2" fmla="*/ 4491 h 8181"/>
                <a:gd name="connsiteX3" fmla="*/ 5166 w 9594"/>
                <a:gd name="connsiteY3" fmla="*/ 8181 h 8181"/>
                <a:gd name="connsiteX4" fmla="*/ 0 w 9594"/>
                <a:gd name="connsiteY4" fmla="*/ 4491 h 8181"/>
                <a:gd name="connsiteX5" fmla="*/ 5166 w 9594"/>
                <a:gd name="connsiteY5" fmla="*/ 63 h 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8181">
                  <a:moveTo>
                    <a:pt x="4428" y="63"/>
                  </a:moveTo>
                  <a:cubicBezTo>
                    <a:pt x="6839" y="-345"/>
                    <a:pt x="9125" y="1279"/>
                    <a:pt x="9533" y="3690"/>
                  </a:cubicBezTo>
                  <a:cubicBezTo>
                    <a:pt x="9577" y="3955"/>
                    <a:pt x="9598" y="4223"/>
                    <a:pt x="9594" y="4491"/>
                  </a:cubicBezTo>
                  <a:cubicBezTo>
                    <a:pt x="9230" y="6644"/>
                    <a:pt x="7350" y="8211"/>
                    <a:pt x="5166" y="8181"/>
                  </a:cubicBezTo>
                  <a:cubicBezTo>
                    <a:pt x="5166" y="8181"/>
                    <a:pt x="0" y="8181"/>
                    <a:pt x="0" y="4491"/>
                  </a:cubicBezTo>
                  <a:cubicBezTo>
                    <a:pt x="370" y="1929"/>
                    <a:pt x="2578" y="36"/>
                    <a:pt x="5166" y="6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5872D642-F1F0-445F-8ABE-78F070425630}"/>
                </a:ext>
              </a:extLst>
            </p:cNvPr>
            <p:cNvSpPr/>
            <p:nvPr/>
          </p:nvSpPr>
          <p:spPr>
            <a:xfrm>
              <a:off x="1010677" y="1650892"/>
              <a:ext cx="10332" cy="8302"/>
            </a:xfrm>
            <a:custGeom>
              <a:avLst/>
              <a:gdLst>
                <a:gd name="connsiteX0" fmla="*/ 5166 w 10332"/>
                <a:gd name="connsiteY0" fmla="*/ 8302 h 8302"/>
                <a:gd name="connsiteX1" fmla="*/ 0 w 10332"/>
                <a:gd name="connsiteY1" fmla="*/ 3875 h 8302"/>
                <a:gd name="connsiteX2" fmla="*/ 10332 w 10332"/>
                <a:gd name="connsiteY2" fmla="*/ 3875 h 8302"/>
                <a:gd name="connsiteX3" fmla="*/ 5166 w 10332"/>
                <a:gd name="connsiteY3" fmla="*/ 8302 h 8302"/>
                <a:gd name="connsiteX4" fmla="*/ 5166 w 10332"/>
                <a:gd name="connsiteY4" fmla="*/ 185 h 8302"/>
                <a:gd name="connsiteX5" fmla="*/ 738 w 10332"/>
                <a:gd name="connsiteY5" fmla="*/ 3875 h 8302"/>
                <a:gd name="connsiteX6" fmla="*/ 9594 w 10332"/>
                <a:gd name="connsiteY6" fmla="*/ 3875 h 8302"/>
                <a:gd name="connsiteX7" fmla="*/ 5166 w 10332"/>
                <a:gd name="connsiteY7" fmla="*/ 185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" h="8302">
                  <a:moveTo>
                    <a:pt x="5166" y="8302"/>
                  </a:moveTo>
                  <a:cubicBezTo>
                    <a:pt x="2578" y="8329"/>
                    <a:pt x="370" y="6436"/>
                    <a:pt x="0" y="3875"/>
                  </a:cubicBezTo>
                  <a:cubicBezTo>
                    <a:pt x="0" y="-1292"/>
                    <a:pt x="10332" y="-1292"/>
                    <a:pt x="10332" y="3875"/>
                  </a:cubicBezTo>
                  <a:cubicBezTo>
                    <a:pt x="9962" y="6436"/>
                    <a:pt x="7754" y="8329"/>
                    <a:pt x="5166" y="8302"/>
                  </a:cubicBezTo>
                  <a:close/>
                  <a:moveTo>
                    <a:pt x="5166" y="185"/>
                  </a:moveTo>
                  <a:cubicBezTo>
                    <a:pt x="5166" y="185"/>
                    <a:pt x="738" y="185"/>
                    <a:pt x="738" y="3875"/>
                  </a:cubicBezTo>
                  <a:cubicBezTo>
                    <a:pt x="738" y="7564"/>
                    <a:pt x="9594" y="7564"/>
                    <a:pt x="9594" y="3875"/>
                  </a:cubicBezTo>
                  <a:cubicBezTo>
                    <a:pt x="9230" y="1721"/>
                    <a:pt x="7350" y="154"/>
                    <a:pt x="5166" y="185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CFCBEF5E-4790-48D3-AA82-0383A370CB86}"/>
                </a:ext>
              </a:extLst>
            </p:cNvPr>
            <p:cNvSpPr/>
            <p:nvPr/>
          </p:nvSpPr>
          <p:spPr>
            <a:xfrm>
              <a:off x="1036508" y="1650338"/>
              <a:ext cx="9593" cy="8118"/>
            </a:xfrm>
            <a:custGeom>
              <a:avLst/>
              <a:gdLst>
                <a:gd name="connsiteX0" fmla="*/ 5166 w 9593"/>
                <a:gd name="connsiteY0" fmla="*/ 0 h 8118"/>
                <a:gd name="connsiteX1" fmla="*/ 9594 w 9593"/>
                <a:gd name="connsiteY1" fmla="*/ 4428 h 8118"/>
                <a:gd name="connsiteX2" fmla="*/ 5166 w 9593"/>
                <a:gd name="connsiteY2" fmla="*/ 8118 h 8118"/>
                <a:gd name="connsiteX3" fmla="*/ 0 w 9593"/>
                <a:gd name="connsiteY3" fmla="*/ 4428 h 8118"/>
                <a:gd name="connsiteX4" fmla="*/ 5166 w 9593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3" h="8118">
                  <a:moveTo>
                    <a:pt x="5166" y="0"/>
                  </a:moveTo>
                  <a:cubicBezTo>
                    <a:pt x="7612" y="0"/>
                    <a:pt x="9594" y="1983"/>
                    <a:pt x="9594" y="4428"/>
                  </a:cubicBezTo>
                  <a:cubicBezTo>
                    <a:pt x="9594" y="4428"/>
                    <a:pt x="9594" y="8118"/>
                    <a:pt x="5166" y="8118"/>
                  </a:cubicBezTo>
                  <a:cubicBezTo>
                    <a:pt x="738" y="8118"/>
                    <a:pt x="0" y="8118"/>
                    <a:pt x="0" y="4428"/>
                  </a:cubicBezTo>
                  <a:cubicBezTo>
                    <a:pt x="370" y="1867"/>
                    <a:pt x="2578" y="-26"/>
                    <a:pt x="516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210E75B1-7DBB-41D0-AA15-3F7A8DAC0CD5}"/>
                </a:ext>
              </a:extLst>
            </p:cNvPr>
            <p:cNvSpPr/>
            <p:nvPr/>
          </p:nvSpPr>
          <p:spPr>
            <a:xfrm>
              <a:off x="1036508" y="1650892"/>
              <a:ext cx="10331" cy="8302"/>
            </a:xfrm>
            <a:custGeom>
              <a:avLst/>
              <a:gdLst>
                <a:gd name="connsiteX0" fmla="*/ 5166 w 10331"/>
                <a:gd name="connsiteY0" fmla="*/ 8302 h 8302"/>
                <a:gd name="connsiteX1" fmla="*/ 0 w 10331"/>
                <a:gd name="connsiteY1" fmla="*/ 3875 h 8302"/>
                <a:gd name="connsiteX2" fmla="*/ 10332 w 10331"/>
                <a:gd name="connsiteY2" fmla="*/ 3875 h 8302"/>
                <a:gd name="connsiteX3" fmla="*/ 5166 w 10331"/>
                <a:gd name="connsiteY3" fmla="*/ 8302 h 8302"/>
                <a:gd name="connsiteX4" fmla="*/ 5166 w 10331"/>
                <a:gd name="connsiteY4" fmla="*/ 185 h 8302"/>
                <a:gd name="connsiteX5" fmla="*/ 738 w 10331"/>
                <a:gd name="connsiteY5" fmla="*/ 3875 h 8302"/>
                <a:gd name="connsiteX6" fmla="*/ 9594 w 10331"/>
                <a:gd name="connsiteY6" fmla="*/ 3875 h 8302"/>
                <a:gd name="connsiteX7" fmla="*/ 5166 w 10331"/>
                <a:gd name="connsiteY7" fmla="*/ 185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1" h="8302">
                  <a:moveTo>
                    <a:pt x="5166" y="8302"/>
                  </a:moveTo>
                  <a:cubicBezTo>
                    <a:pt x="2578" y="8329"/>
                    <a:pt x="370" y="6436"/>
                    <a:pt x="0" y="3875"/>
                  </a:cubicBezTo>
                  <a:cubicBezTo>
                    <a:pt x="0" y="-1292"/>
                    <a:pt x="10332" y="-1292"/>
                    <a:pt x="10332" y="3875"/>
                  </a:cubicBezTo>
                  <a:cubicBezTo>
                    <a:pt x="9962" y="6436"/>
                    <a:pt x="7754" y="8329"/>
                    <a:pt x="5166" y="8302"/>
                  </a:cubicBezTo>
                  <a:close/>
                  <a:moveTo>
                    <a:pt x="5166" y="185"/>
                  </a:moveTo>
                  <a:cubicBezTo>
                    <a:pt x="5166" y="185"/>
                    <a:pt x="738" y="185"/>
                    <a:pt x="738" y="3875"/>
                  </a:cubicBezTo>
                  <a:cubicBezTo>
                    <a:pt x="738" y="7564"/>
                    <a:pt x="9594" y="7564"/>
                    <a:pt x="9594" y="3875"/>
                  </a:cubicBezTo>
                  <a:cubicBezTo>
                    <a:pt x="9230" y="1721"/>
                    <a:pt x="7350" y="154"/>
                    <a:pt x="5166" y="185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CBA08685-C5AA-4C4A-84F4-BBF370765A4D}"/>
                </a:ext>
              </a:extLst>
            </p:cNvPr>
            <p:cNvSpPr/>
            <p:nvPr/>
          </p:nvSpPr>
          <p:spPr>
            <a:xfrm>
              <a:off x="1017320" y="1643697"/>
              <a:ext cx="22877" cy="12545"/>
            </a:xfrm>
            <a:custGeom>
              <a:avLst/>
              <a:gdLst>
                <a:gd name="connsiteX0" fmla="*/ 0 w 22877"/>
                <a:gd name="connsiteY0" fmla="*/ 0 h 12545"/>
                <a:gd name="connsiteX1" fmla="*/ 22878 w 22877"/>
                <a:gd name="connsiteY1" fmla="*/ 0 h 12545"/>
                <a:gd name="connsiteX2" fmla="*/ 11070 w 22877"/>
                <a:gd name="connsiteY2" fmla="*/ 12546 h 12545"/>
                <a:gd name="connsiteX3" fmla="*/ 0 w 22877"/>
                <a:gd name="connsiteY3" fmla="*/ 0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7" h="12545">
                  <a:moveTo>
                    <a:pt x="0" y="0"/>
                  </a:moveTo>
                  <a:lnTo>
                    <a:pt x="22878" y="0"/>
                  </a:lnTo>
                  <a:lnTo>
                    <a:pt x="11070" y="12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CEE55DD5-220B-42F5-A90F-BDB5FE0214A2}"/>
                </a:ext>
              </a:extLst>
            </p:cNvPr>
            <p:cNvSpPr/>
            <p:nvPr/>
          </p:nvSpPr>
          <p:spPr>
            <a:xfrm>
              <a:off x="1021010" y="1642959"/>
              <a:ext cx="22877" cy="14021"/>
            </a:xfrm>
            <a:custGeom>
              <a:avLst/>
              <a:gdLst>
                <a:gd name="connsiteX0" fmla="*/ 7380 w 22877"/>
                <a:gd name="connsiteY0" fmla="*/ 13284 h 14021"/>
                <a:gd name="connsiteX1" fmla="*/ 0 w 22877"/>
                <a:gd name="connsiteY1" fmla="*/ 1476 h 14021"/>
                <a:gd name="connsiteX2" fmla="*/ 22878 w 22877"/>
                <a:gd name="connsiteY2" fmla="*/ 1476 h 14021"/>
                <a:gd name="connsiteX3" fmla="*/ 11070 w 22877"/>
                <a:gd name="connsiteY3" fmla="*/ 14022 h 14021"/>
                <a:gd name="connsiteX4" fmla="*/ 18450 w 22877"/>
                <a:gd name="connsiteY4" fmla="*/ 738 h 14021"/>
                <a:gd name="connsiteX5" fmla="*/ 0 w 22877"/>
                <a:gd name="connsiteY5" fmla="*/ 738 h 14021"/>
                <a:gd name="connsiteX6" fmla="*/ 11070 w 22877"/>
                <a:gd name="connsiteY6" fmla="*/ 11808 h 14021"/>
                <a:gd name="connsiteX7" fmla="*/ 22140 w 22877"/>
                <a:gd name="connsiteY7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77" h="14021">
                  <a:moveTo>
                    <a:pt x="7380" y="13284"/>
                  </a:moveTo>
                  <a:lnTo>
                    <a:pt x="0" y="1476"/>
                  </a:lnTo>
                  <a:lnTo>
                    <a:pt x="22878" y="1476"/>
                  </a:lnTo>
                  <a:lnTo>
                    <a:pt x="11070" y="14022"/>
                  </a:lnTo>
                  <a:close/>
                  <a:moveTo>
                    <a:pt x="18450" y="738"/>
                  </a:moveTo>
                  <a:lnTo>
                    <a:pt x="0" y="738"/>
                  </a:lnTo>
                  <a:lnTo>
                    <a:pt x="11070" y="11808"/>
                  </a:lnTo>
                  <a:lnTo>
                    <a:pt x="22140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DA5E746-483B-432C-946A-7E846A099FC3}"/>
                </a:ext>
              </a:extLst>
            </p:cNvPr>
            <p:cNvSpPr/>
            <p:nvPr/>
          </p:nvSpPr>
          <p:spPr>
            <a:xfrm>
              <a:off x="1021747" y="1648072"/>
              <a:ext cx="13284" cy="11860"/>
            </a:xfrm>
            <a:custGeom>
              <a:avLst/>
              <a:gdLst>
                <a:gd name="connsiteX0" fmla="*/ 6642 w 13284"/>
                <a:gd name="connsiteY0" fmla="*/ 52 h 11860"/>
                <a:gd name="connsiteX1" fmla="*/ 13272 w 13284"/>
                <a:gd name="connsiteY1" fmla="*/ 5127 h 11860"/>
                <a:gd name="connsiteX2" fmla="*/ 13284 w 13284"/>
                <a:gd name="connsiteY2" fmla="*/ 5218 h 11860"/>
                <a:gd name="connsiteX3" fmla="*/ 6642 w 13284"/>
                <a:gd name="connsiteY3" fmla="*/ 11860 h 11860"/>
                <a:gd name="connsiteX4" fmla="*/ 0 w 13284"/>
                <a:gd name="connsiteY4" fmla="*/ 5218 h 11860"/>
                <a:gd name="connsiteX5" fmla="*/ 6550 w 13284"/>
                <a:gd name="connsiteY5" fmla="*/ 41 h 11860"/>
                <a:gd name="connsiteX6" fmla="*/ 6642 w 13284"/>
                <a:gd name="connsiteY6" fmla="*/ 52 h 1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84" h="11860">
                  <a:moveTo>
                    <a:pt x="6642" y="52"/>
                  </a:moveTo>
                  <a:cubicBezTo>
                    <a:pt x="9874" y="-377"/>
                    <a:pt x="12843" y="1894"/>
                    <a:pt x="13272" y="5127"/>
                  </a:cubicBezTo>
                  <a:cubicBezTo>
                    <a:pt x="13277" y="5157"/>
                    <a:pt x="13280" y="5188"/>
                    <a:pt x="13284" y="5218"/>
                  </a:cubicBezTo>
                  <a:cubicBezTo>
                    <a:pt x="13284" y="8887"/>
                    <a:pt x="10311" y="11860"/>
                    <a:pt x="6642" y="11860"/>
                  </a:cubicBezTo>
                  <a:cubicBezTo>
                    <a:pt x="2973" y="11860"/>
                    <a:pt x="0" y="8887"/>
                    <a:pt x="0" y="5218"/>
                  </a:cubicBezTo>
                  <a:cubicBezTo>
                    <a:pt x="379" y="1980"/>
                    <a:pt x="3312" y="-338"/>
                    <a:pt x="6550" y="41"/>
                  </a:cubicBezTo>
                  <a:cubicBezTo>
                    <a:pt x="6581" y="44"/>
                    <a:pt x="6612" y="49"/>
                    <a:pt x="6642" y="5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B3F38D84-CDA5-44A5-99E0-397973B25A39}"/>
                </a:ext>
              </a:extLst>
            </p:cNvPr>
            <p:cNvSpPr/>
            <p:nvPr/>
          </p:nvSpPr>
          <p:spPr>
            <a:xfrm>
              <a:off x="1021010" y="1647385"/>
              <a:ext cx="14760" cy="11811"/>
            </a:xfrm>
            <a:custGeom>
              <a:avLst/>
              <a:gdLst>
                <a:gd name="connsiteX0" fmla="*/ 7380 w 14760"/>
                <a:gd name="connsiteY0" fmla="*/ 11810 h 11811"/>
                <a:gd name="connsiteX1" fmla="*/ 1476 w 14760"/>
                <a:gd name="connsiteY1" fmla="*/ 5906 h 11811"/>
                <a:gd name="connsiteX2" fmla="*/ 7380 w 14760"/>
                <a:gd name="connsiteY2" fmla="*/ 2 h 11811"/>
                <a:gd name="connsiteX3" fmla="*/ 14760 w 14760"/>
                <a:gd name="connsiteY3" fmla="*/ 5906 h 11811"/>
                <a:gd name="connsiteX4" fmla="*/ 7380 w 14760"/>
                <a:gd name="connsiteY4" fmla="*/ 11810 h 11811"/>
                <a:gd name="connsiteX5" fmla="*/ 7380 w 14760"/>
                <a:gd name="connsiteY5" fmla="*/ 740 h 11811"/>
                <a:gd name="connsiteX6" fmla="*/ 169 w 14760"/>
                <a:gd name="connsiteY6" fmla="*/ 4948 h 11811"/>
                <a:gd name="connsiteX7" fmla="*/ 0 w 14760"/>
                <a:gd name="connsiteY7" fmla="*/ 5906 h 11811"/>
                <a:gd name="connsiteX8" fmla="*/ 11808 w 14760"/>
                <a:gd name="connsiteY8" fmla="*/ 5906 h 11811"/>
                <a:gd name="connsiteX9" fmla="*/ 6695 w 14760"/>
                <a:gd name="connsiteY9" fmla="*/ 687 h 11811"/>
                <a:gd name="connsiteX10" fmla="*/ 5904 w 14760"/>
                <a:gd name="connsiteY10" fmla="*/ 740 h 1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60" h="11811">
                  <a:moveTo>
                    <a:pt x="7380" y="11810"/>
                  </a:moveTo>
                  <a:cubicBezTo>
                    <a:pt x="4120" y="11810"/>
                    <a:pt x="1476" y="9166"/>
                    <a:pt x="1476" y="5906"/>
                  </a:cubicBezTo>
                  <a:cubicBezTo>
                    <a:pt x="1476" y="2645"/>
                    <a:pt x="4120" y="2"/>
                    <a:pt x="7380" y="2"/>
                  </a:cubicBezTo>
                  <a:cubicBezTo>
                    <a:pt x="10943" y="-70"/>
                    <a:pt x="14048" y="2414"/>
                    <a:pt x="14760" y="5906"/>
                  </a:cubicBezTo>
                  <a:cubicBezTo>
                    <a:pt x="14048" y="9397"/>
                    <a:pt x="10943" y="11881"/>
                    <a:pt x="7380" y="11810"/>
                  </a:cubicBezTo>
                  <a:close/>
                  <a:moveTo>
                    <a:pt x="7380" y="740"/>
                  </a:moveTo>
                  <a:cubicBezTo>
                    <a:pt x="4227" y="-89"/>
                    <a:pt x="998" y="1795"/>
                    <a:pt x="169" y="4948"/>
                  </a:cubicBezTo>
                  <a:cubicBezTo>
                    <a:pt x="86" y="5262"/>
                    <a:pt x="30" y="5582"/>
                    <a:pt x="0" y="5906"/>
                  </a:cubicBezTo>
                  <a:cubicBezTo>
                    <a:pt x="0" y="11810"/>
                    <a:pt x="11808" y="11810"/>
                    <a:pt x="11808" y="5906"/>
                  </a:cubicBezTo>
                  <a:cubicBezTo>
                    <a:pt x="11838" y="3052"/>
                    <a:pt x="9548" y="716"/>
                    <a:pt x="6695" y="687"/>
                  </a:cubicBezTo>
                  <a:cubicBezTo>
                    <a:pt x="6431" y="684"/>
                    <a:pt x="6166" y="702"/>
                    <a:pt x="5904" y="74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F95637E1-CFBD-437C-A19E-F77B10C4C8D4}"/>
                </a:ext>
              </a:extLst>
            </p:cNvPr>
            <p:cNvSpPr/>
            <p:nvPr/>
          </p:nvSpPr>
          <p:spPr>
            <a:xfrm>
              <a:off x="1005511" y="1693880"/>
              <a:ext cx="30996" cy="5165"/>
            </a:xfrm>
            <a:custGeom>
              <a:avLst/>
              <a:gdLst>
                <a:gd name="connsiteX0" fmla="*/ 0 w 30996"/>
                <a:gd name="connsiteY0" fmla="*/ 0 h 5165"/>
                <a:gd name="connsiteX1" fmla="*/ 30996 w 30996"/>
                <a:gd name="connsiteY1" fmla="*/ 0 h 5165"/>
                <a:gd name="connsiteX2" fmla="*/ 30996 w 30996"/>
                <a:gd name="connsiteY2" fmla="*/ 0 h 5165"/>
                <a:gd name="connsiteX3" fmla="*/ 30996 w 30996"/>
                <a:gd name="connsiteY3" fmla="*/ 5166 h 5165"/>
                <a:gd name="connsiteX4" fmla="*/ 30996 w 30996"/>
                <a:gd name="connsiteY4" fmla="*/ 5166 h 5165"/>
                <a:gd name="connsiteX5" fmla="*/ 0 w 30996"/>
                <a:gd name="connsiteY5" fmla="*/ 5166 h 5165"/>
                <a:gd name="connsiteX6" fmla="*/ 0 w 30996"/>
                <a:gd name="connsiteY6" fmla="*/ 5166 h 5165"/>
                <a:gd name="connsiteX7" fmla="*/ 0 w 30996"/>
                <a:gd name="connsiteY7" fmla="*/ 1476 h 5165"/>
                <a:gd name="connsiteX8" fmla="*/ 0 w 30996"/>
                <a:gd name="connsiteY8" fmla="*/ 147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96" h="5165">
                  <a:moveTo>
                    <a:pt x="0" y="0"/>
                  </a:moveTo>
                  <a:lnTo>
                    <a:pt x="30996" y="0"/>
                  </a:lnTo>
                  <a:cubicBezTo>
                    <a:pt x="30996" y="0"/>
                    <a:pt x="30996" y="0"/>
                    <a:pt x="30996" y="0"/>
                  </a:cubicBezTo>
                  <a:lnTo>
                    <a:pt x="30996" y="5166"/>
                  </a:lnTo>
                  <a:cubicBezTo>
                    <a:pt x="30996" y="5166"/>
                    <a:pt x="30996" y="5166"/>
                    <a:pt x="30996" y="5166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98ACCC81-1072-4A2C-9CFB-03517338AA35}"/>
                </a:ext>
              </a:extLst>
            </p:cNvPr>
            <p:cNvSpPr/>
            <p:nvPr/>
          </p:nvSpPr>
          <p:spPr>
            <a:xfrm>
              <a:off x="1005511" y="1693880"/>
              <a:ext cx="32472" cy="8856"/>
            </a:xfrm>
            <a:custGeom>
              <a:avLst/>
              <a:gdLst>
                <a:gd name="connsiteX0" fmla="*/ 30996 w 32472"/>
                <a:gd name="connsiteY0" fmla="*/ 8856 h 8856"/>
                <a:gd name="connsiteX1" fmla="*/ 0 w 32472"/>
                <a:gd name="connsiteY1" fmla="*/ 8856 h 8856"/>
                <a:gd name="connsiteX2" fmla="*/ 0 w 32472"/>
                <a:gd name="connsiteY2" fmla="*/ 8856 h 8856"/>
                <a:gd name="connsiteX3" fmla="*/ 0 w 32472"/>
                <a:gd name="connsiteY3" fmla="*/ 1476 h 8856"/>
                <a:gd name="connsiteX4" fmla="*/ 0 w 32472"/>
                <a:gd name="connsiteY4" fmla="*/ 1476 h 8856"/>
                <a:gd name="connsiteX5" fmla="*/ 30996 w 32472"/>
                <a:gd name="connsiteY5" fmla="*/ 1476 h 8856"/>
                <a:gd name="connsiteX6" fmla="*/ 30996 w 32472"/>
                <a:gd name="connsiteY6" fmla="*/ 1476 h 8856"/>
                <a:gd name="connsiteX7" fmla="*/ 30996 w 32472"/>
                <a:gd name="connsiteY7" fmla="*/ 6642 h 8856"/>
                <a:gd name="connsiteX8" fmla="*/ 30996 w 32472"/>
                <a:gd name="connsiteY8" fmla="*/ 6642 h 8856"/>
                <a:gd name="connsiteX9" fmla="*/ 0 w 32472"/>
                <a:gd name="connsiteY9" fmla="*/ 0 h 8856"/>
                <a:gd name="connsiteX10" fmla="*/ 0 w 32472"/>
                <a:gd name="connsiteY10" fmla="*/ 6642 h 8856"/>
                <a:gd name="connsiteX11" fmla="*/ 32472 w 32472"/>
                <a:gd name="connsiteY11" fmla="*/ 6642 h 8856"/>
                <a:gd name="connsiteX12" fmla="*/ 32472 w 32472"/>
                <a:gd name="connsiteY12" fmla="*/ 6642 h 8856"/>
                <a:gd name="connsiteX13" fmla="*/ 32472 w 32472"/>
                <a:gd name="connsiteY13" fmla="*/ 1476 h 8856"/>
                <a:gd name="connsiteX14" fmla="*/ 0 w 32472"/>
                <a:gd name="connsiteY14" fmla="*/ 147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2" h="8856">
                  <a:moveTo>
                    <a:pt x="30996" y="8856"/>
                  </a:moveTo>
                  <a:lnTo>
                    <a:pt x="0" y="8856"/>
                  </a:lnTo>
                  <a:lnTo>
                    <a:pt x="0" y="8856"/>
                  </a:lnTo>
                  <a:lnTo>
                    <a:pt x="0" y="1476"/>
                  </a:lnTo>
                  <a:lnTo>
                    <a:pt x="0" y="1476"/>
                  </a:lnTo>
                  <a:lnTo>
                    <a:pt x="30996" y="1476"/>
                  </a:lnTo>
                  <a:lnTo>
                    <a:pt x="30996" y="1476"/>
                  </a:lnTo>
                  <a:lnTo>
                    <a:pt x="30996" y="6642"/>
                  </a:lnTo>
                  <a:lnTo>
                    <a:pt x="30996" y="6642"/>
                  </a:lnTo>
                  <a:close/>
                  <a:moveTo>
                    <a:pt x="0" y="0"/>
                  </a:moveTo>
                  <a:lnTo>
                    <a:pt x="0" y="6642"/>
                  </a:lnTo>
                  <a:lnTo>
                    <a:pt x="32472" y="6642"/>
                  </a:lnTo>
                  <a:cubicBezTo>
                    <a:pt x="32472" y="6642"/>
                    <a:pt x="32472" y="6642"/>
                    <a:pt x="32472" y="6642"/>
                  </a:cubicBezTo>
                  <a:lnTo>
                    <a:pt x="32472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FC400796-63AA-476C-8913-33F417E6BDCE}"/>
                </a:ext>
              </a:extLst>
            </p:cNvPr>
            <p:cNvSpPr/>
            <p:nvPr/>
          </p:nvSpPr>
          <p:spPr>
            <a:xfrm>
              <a:off x="1041673" y="1687197"/>
              <a:ext cx="14760" cy="20705"/>
            </a:xfrm>
            <a:custGeom>
              <a:avLst/>
              <a:gdLst>
                <a:gd name="connsiteX0" fmla="*/ 7380 w 14760"/>
                <a:gd name="connsiteY0" fmla="*/ 42 h 20705"/>
                <a:gd name="connsiteX1" fmla="*/ 41 w 14760"/>
                <a:gd name="connsiteY1" fmla="*/ 5904 h 20705"/>
                <a:gd name="connsiteX2" fmla="*/ 0 w 14760"/>
                <a:gd name="connsiteY2" fmla="*/ 6684 h 20705"/>
                <a:gd name="connsiteX3" fmla="*/ 0 w 14760"/>
                <a:gd name="connsiteY3" fmla="*/ 13326 h 20705"/>
                <a:gd name="connsiteX4" fmla="*/ 7380 w 14760"/>
                <a:gd name="connsiteY4" fmla="*/ 20706 h 20705"/>
                <a:gd name="connsiteX5" fmla="*/ 14760 w 14760"/>
                <a:gd name="connsiteY5" fmla="*/ 13326 h 20705"/>
                <a:gd name="connsiteX6" fmla="*/ 14760 w 14760"/>
                <a:gd name="connsiteY6" fmla="*/ 6684 h 20705"/>
                <a:gd name="connsiteX7" fmla="*/ 8159 w 14760"/>
                <a:gd name="connsiteY7" fmla="*/ 0 h 20705"/>
                <a:gd name="connsiteX8" fmla="*/ 7380 w 14760"/>
                <a:gd name="connsiteY8" fmla="*/ 42 h 20705"/>
                <a:gd name="connsiteX9" fmla="*/ 7380 w 14760"/>
                <a:gd name="connsiteY9" fmla="*/ 42 h 20705"/>
                <a:gd name="connsiteX10" fmla="*/ 2952 w 14760"/>
                <a:gd name="connsiteY10" fmla="*/ 5946 h 20705"/>
                <a:gd name="connsiteX11" fmla="*/ 2952 w 14760"/>
                <a:gd name="connsiteY11" fmla="*/ 5946 h 20705"/>
                <a:gd name="connsiteX12" fmla="*/ 7380 w 14760"/>
                <a:gd name="connsiteY12" fmla="*/ 10374 h 20705"/>
                <a:gd name="connsiteX13" fmla="*/ 11808 w 14760"/>
                <a:gd name="connsiteY13" fmla="*/ 5946 h 20705"/>
                <a:gd name="connsiteX14" fmla="*/ 11808 w 14760"/>
                <a:gd name="connsiteY14" fmla="*/ 5946 h 20705"/>
                <a:gd name="connsiteX15" fmla="*/ 7380 w 14760"/>
                <a:gd name="connsiteY15" fmla="*/ 42 h 2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60" h="20705">
                  <a:moveTo>
                    <a:pt x="7380" y="42"/>
                  </a:moveTo>
                  <a:cubicBezTo>
                    <a:pt x="3734" y="-366"/>
                    <a:pt x="449" y="2259"/>
                    <a:pt x="41" y="5904"/>
                  </a:cubicBezTo>
                  <a:cubicBezTo>
                    <a:pt x="12" y="6163"/>
                    <a:pt x="-1" y="6423"/>
                    <a:pt x="0" y="6684"/>
                  </a:cubicBezTo>
                  <a:lnTo>
                    <a:pt x="0" y="13326"/>
                  </a:lnTo>
                  <a:cubicBezTo>
                    <a:pt x="0" y="17402"/>
                    <a:pt x="3304" y="20706"/>
                    <a:pt x="7380" y="20706"/>
                  </a:cubicBezTo>
                  <a:cubicBezTo>
                    <a:pt x="11456" y="20706"/>
                    <a:pt x="14760" y="17402"/>
                    <a:pt x="14760" y="13326"/>
                  </a:cubicBezTo>
                  <a:lnTo>
                    <a:pt x="14760" y="6684"/>
                  </a:lnTo>
                  <a:cubicBezTo>
                    <a:pt x="14783" y="3016"/>
                    <a:pt x="11827" y="23"/>
                    <a:pt x="8159" y="0"/>
                  </a:cubicBezTo>
                  <a:cubicBezTo>
                    <a:pt x="7899" y="-1"/>
                    <a:pt x="7639" y="13"/>
                    <a:pt x="7380" y="42"/>
                  </a:cubicBezTo>
                  <a:close/>
                  <a:moveTo>
                    <a:pt x="7380" y="42"/>
                  </a:moveTo>
                  <a:cubicBezTo>
                    <a:pt x="7380" y="42"/>
                    <a:pt x="2952" y="42"/>
                    <a:pt x="2952" y="5946"/>
                  </a:cubicBezTo>
                  <a:lnTo>
                    <a:pt x="2952" y="5946"/>
                  </a:lnTo>
                  <a:cubicBezTo>
                    <a:pt x="2952" y="8391"/>
                    <a:pt x="4934" y="10374"/>
                    <a:pt x="7380" y="10374"/>
                  </a:cubicBezTo>
                  <a:cubicBezTo>
                    <a:pt x="9826" y="10374"/>
                    <a:pt x="11808" y="8391"/>
                    <a:pt x="11808" y="5946"/>
                  </a:cubicBezTo>
                  <a:lnTo>
                    <a:pt x="11808" y="5946"/>
                  </a:lnTo>
                  <a:cubicBezTo>
                    <a:pt x="11808" y="5946"/>
                    <a:pt x="11808" y="42"/>
                    <a:pt x="7380" y="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39F12F5F-59EB-49BA-AE92-3258BFA77FCB}"/>
                </a:ext>
              </a:extLst>
            </p:cNvPr>
            <p:cNvSpPr/>
            <p:nvPr/>
          </p:nvSpPr>
          <p:spPr>
            <a:xfrm>
              <a:off x="1040935" y="1685763"/>
              <a:ext cx="16236" cy="22139"/>
            </a:xfrm>
            <a:custGeom>
              <a:avLst/>
              <a:gdLst>
                <a:gd name="connsiteX0" fmla="*/ 8118 w 16236"/>
                <a:gd name="connsiteY0" fmla="*/ 21402 h 22139"/>
                <a:gd name="connsiteX1" fmla="*/ 7 w 16236"/>
                <a:gd name="connsiteY1" fmla="*/ 14834 h 22139"/>
                <a:gd name="connsiteX2" fmla="*/ 0 w 16236"/>
                <a:gd name="connsiteY2" fmla="*/ 14760 h 22139"/>
                <a:gd name="connsiteX3" fmla="*/ 0 w 16236"/>
                <a:gd name="connsiteY3" fmla="*/ 8118 h 22139"/>
                <a:gd name="connsiteX4" fmla="*/ 8118 w 16236"/>
                <a:gd name="connsiteY4" fmla="*/ 0 h 22139"/>
                <a:gd name="connsiteX5" fmla="*/ 16236 w 16236"/>
                <a:gd name="connsiteY5" fmla="*/ 8118 h 22139"/>
                <a:gd name="connsiteX6" fmla="*/ 16236 w 16236"/>
                <a:gd name="connsiteY6" fmla="*/ 14760 h 22139"/>
                <a:gd name="connsiteX7" fmla="*/ 8192 w 16236"/>
                <a:gd name="connsiteY7" fmla="*/ 21409 h 22139"/>
                <a:gd name="connsiteX8" fmla="*/ 8118 w 16236"/>
                <a:gd name="connsiteY8" fmla="*/ 21402 h 22139"/>
                <a:gd name="connsiteX9" fmla="*/ 8118 w 16236"/>
                <a:gd name="connsiteY9" fmla="*/ 1476 h 22139"/>
                <a:gd name="connsiteX10" fmla="*/ 779 w 16236"/>
                <a:gd name="connsiteY10" fmla="*/ 7339 h 22139"/>
                <a:gd name="connsiteX11" fmla="*/ 738 w 16236"/>
                <a:gd name="connsiteY11" fmla="*/ 8118 h 22139"/>
                <a:gd name="connsiteX12" fmla="*/ 738 w 16236"/>
                <a:gd name="connsiteY12" fmla="*/ 14760 h 22139"/>
                <a:gd name="connsiteX13" fmla="*/ 8118 w 16236"/>
                <a:gd name="connsiteY13" fmla="*/ 22140 h 22139"/>
                <a:gd name="connsiteX14" fmla="*/ 15498 w 16236"/>
                <a:gd name="connsiteY14" fmla="*/ 14760 h 22139"/>
                <a:gd name="connsiteX15" fmla="*/ 15498 w 16236"/>
                <a:gd name="connsiteY15" fmla="*/ 8118 h 22139"/>
                <a:gd name="connsiteX16" fmla="*/ 8897 w 16236"/>
                <a:gd name="connsiteY16" fmla="*/ 1435 h 22139"/>
                <a:gd name="connsiteX17" fmla="*/ 8118 w 16236"/>
                <a:gd name="connsiteY17" fmla="*/ 1476 h 22139"/>
                <a:gd name="connsiteX18" fmla="*/ 8118 w 16236"/>
                <a:gd name="connsiteY18" fmla="*/ 19188 h 22139"/>
                <a:gd name="connsiteX19" fmla="*/ 2900 w 16236"/>
                <a:gd name="connsiteY19" fmla="*/ 14075 h 22139"/>
                <a:gd name="connsiteX20" fmla="*/ 2952 w 16236"/>
                <a:gd name="connsiteY20" fmla="*/ 13284 h 22139"/>
                <a:gd name="connsiteX21" fmla="*/ 2952 w 16236"/>
                <a:gd name="connsiteY21" fmla="*/ 13284 h 22139"/>
                <a:gd name="connsiteX22" fmla="*/ 8118 w 16236"/>
                <a:gd name="connsiteY22" fmla="*/ 8118 h 22139"/>
                <a:gd name="connsiteX23" fmla="*/ 13284 w 16236"/>
                <a:gd name="connsiteY23" fmla="*/ 13284 h 22139"/>
                <a:gd name="connsiteX24" fmla="*/ 13284 w 16236"/>
                <a:gd name="connsiteY24" fmla="*/ 13284 h 22139"/>
                <a:gd name="connsiteX25" fmla="*/ 8909 w 16236"/>
                <a:gd name="connsiteY25" fmla="*/ 19136 h 22139"/>
                <a:gd name="connsiteX26" fmla="*/ 8118 w 16236"/>
                <a:gd name="connsiteY26" fmla="*/ 19188 h 22139"/>
                <a:gd name="connsiteX27" fmla="*/ 8118 w 16236"/>
                <a:gd name="connsiteY27" fmla="*/ 4428 h 22139"/>
                <a:gd name="connsiteX28" fmla="*/ 3690 w 16236"/>
                <a:gd name="connsiteY28" fmla="*/ 9594 h 22139"/>
                <a:gd name="connsiteX29" fmla="*/ 3690 w 16236"/>
                <a:gd name="connsiteY29" fmla="*/ 9594 h 22139"/>
                <a:gd name="connsiteX30" fmla="*/ 8118 w 16236"/>
                <a:gd name="connsiteY30" fmla="*/ 14022 h 22139"/>
                <a:gd name="connsiteX31" fmla="*/ 12546 w 16236"/>
                <a:gd name="connsiteY31" fmla="*/ 9594 h 22139"/>
                <a:gd name="connsiteX32" fmla="*/ 12546 w 16236"/>
                <a:gd name="connsiteY32" fmla="*/ 9594 h 22139"/>
                <a:gd name="connsiteX33" fmla="*/ 8118 w 16236"/>
                <a:gd name="connsiteY33" fmla="*/ 4428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236" h="22139">
                  <a:moveTo>
                    <a:pt x="8118" y="21402"/>
                  </a:moveTo>
                  <a:cubicBezTo>
                    <a:pt x="4064" y="21828"/>
                    <a:pt x="433" y="18887"/>
                    <a:pt x="7" y="14834"/>
                  </a:cubicBezTo>
                  <a:cubicBezTo>
                    <a:pt x="4" y="14809"/>
                    <a:pt x="2" y="14784"/>
                    <a:pt x="0" y="14760"/>
                  </a:cubicBezTo>
                  <a:lnTo>
                    <a:pt x="0" y="8118"/>
                  </a:lnTo>
                  <a:cubicBezTo>
                    <a:pt x="0" y="3635"/>
                    <a:pt x="3635" y="0"/>
                    <a:pt x="8118" y="0"/>
                  </a:cubicBezTo>
                  <a:cubicBezTo>
                    <a:pt x="12601" y="0"/>
                    <a:pt x="16236" y="3635"/>
                    <a:pt x="16236" y="8118"/>
                  </a:cubicBezTo>
                  <a:lnTo>
                    <a:pt x="16236" y="14760"/>
                  </a:lnTo>
                  <a:cubicBezTo>
                    <a:pt x="15851" y="18818"/>
                    <a:pt x="12249" y="21795"/>
                    <a:pt x="8192" y="21409"/>
                  </a:cubicBezTo>
                  <a:cubicBezTo>
                    <a:pt x="8167" y="21407"/>
                    <a:pt x="8142" y="21404"/>
                    <a:pt x="8118" y="21402"/>
                  </a:cubicBezTo>
                  <a:close/>
                  <a:moveTo>
                    <a:pt x="8118" y="1476"/>
                  </a:moveTo>
                  <a:cubicBezTo>
                    <a:pt x="4472" y="1069"/>
                    <a:pt x="1187" y="3693"/>
                    <a:pt x="779" y="7339"/>
                  </a:cubicBezTo>
                  <a:cubicBezTo>
                    <a:pt x="750" y="7598"/>
                    <a:pt x="737" y="7857"/>
                    <a:pt x="738" y="8118"/>
                  </a:cubicBezTo>
                  <a:lnTo>
                    <a:pt x="738" y="14760"/>
                  </a:lnTo>
                  <a:cubicBezTo>
                    <a:pt x="738" y="18836"/>
                    <a:pt x="4042" y="22140"/>
                    <a:pt x="8118" y="22140"/>
                  </a:cubicBezTo>
                  <a:cubicBezTo>
                    <a:pt x="12194" y="22140"/>
                    <a:pt x="15498" y="18836"/>
                    <a:pt x="15498" y="14760"/>
                  </a:cubicBezTo>
                  <a:lnTo>
                    <a:pt x="15498" y="8118"/>
                  </a:lnTo>
                  <a:cubicBezTo>
                    <a:pt x="15521" y="4450"/>
                    <a:pt x="12565" y="1458"/>
                    <a:pt x="8897" y="1435"/>
                  </a:cubicBezTo>
                  <a:cubicBezTo>
                    <a:pt x="8637" y="1433"/>
                    <a:pt x="8377" y="1447"/>
                    <a:pt x="8118" y="1476"/>
                  </a:cubicBezTo>
                  <a:close/>
                  <a:moveTo>
                    <a:pt x="8118" y="19188"/>
                  </a:moveTo>
                  <a:cubicBezTo>
                    <a:pt x="5265" y="19218"/>
                    <a:pt x="2928" y="16928"/>
                    <a:pt x="2900" y="14075"/>
                  </a:cubicBezTo>
                  <a:cubicBezTo>
                    <a:pt x="2897" y="13811"/>
                    <a:pt x="2914" y="13546"/>
                    <a:pt x="2952" y="13284"/>
                  </a:cubicBezTo>
                  <a:lnTo>
                    <a:pt x="2952" y="13284"/>
                  </a:lnTo>
                  <a:cubicBezTo>
                    <a:pt x="2952" y="10431"/>
                    <a:pt x="5265" y="8118"/>
                    <a:pt x="8118" y="8118"/>
                  </a:cubicBezTo>
                  <a:cubicBezTo>
                    <a:pt x="10971" y="8118"/>
                    <a:pt x="13284" y="10431"/>
                    <a:pt x="13284" y="13284"/>
                  </a:cubicBezTo>
                  <a:lnTo>
                    <a:pt x="13284" y="13284"/>
                  </a:lnTo>
                  <a:cubicBezTo>
                    <a:pt x="13691" y="16108"/>
                    <a:pt x="11733" y="18727"/>
                    <a:pt x="8909" y="19136"/>
                  </a:cubicBezTo>
                  <a:cubicBezTo>
                    <a:pt x="8647" y="19173"/>
                    <a:pt x="8383" y="19191"/>
                    <a:pt x="8118" y="19188"/>
                  </a:cubicBezTo>
                  <a:close/>
                  <a:moveTo>
                    <a:pt x="8118" y="4428"/>
                  </a:moveTo>
                  <a:cubicBezTo>
                    <a:pt x="5556" y="4798"/>
                    <a:pt x="3663" y="7006"/>
                    <a:pt x="3690" y="9594"/>
                  </a:cubicBezTo>
                  <a:lnTo>
                    <a:pt x="3690" y="9594"/>
                  </a:lnTo>
                  <a:cubicBezTo>
                    <a:pt x="3690" y="12040"/>
                    <a:pt x="5672" y="14022"/>
                    <a:pt x="8118" y="14022"/>
                  </a:cubicBezTo>
                  <a:cubicBezTo>
                    <a:pt x="10564" y="14022"/>
                    <a:pt x="12546" y="12040"/>
                    <a:pt x="12546" y="9594"/>
                  </a:cubicBezTo>
                  <a:lnTo>
                    <a:pt x="12546" y="9594"/>
                  </a:lnTo>
                  <a:cubicBezTo>
                    <a:pt x="12573" y="7006"/>
                    <a:pt x="10680" y="4798"/>
                    <a:pt x="8118" y="4428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CBFC19B6-2CAE-43CB-829A-64DCC84F12D8}"/>
                </a:ext>
              </a:extLst>
            </p:cNvPr>
            <p:cNvSpPr/>
            <p:nvPr/>
          </p:nvSpPr>
          <p:spPr>
            <a:xfrm>
              <a:off x="1001821" y="1685763"/>
              <a:ext cx="15498" cy="25867"/>
            </a:xfrm>
            <a:custGeom>
              <a:avLst/>
              <a:gdLst>
                <a:gd name="connsiteX0" fmla="*/ 8118 w 15498"/>
                <a:gd name="connsiteY0" fmla="*/ 2952 h 25867"/>
                <a:gd name="connsiteX1" fmla="*/ 2952 w 15498"/>
                <a:gd name="connsiteY1" fmla="*/ 8118 h 25867"/>
                <a:gd name="connsiteX2" fmla="*/ 2952 w 15498"/>
                <a:gd name="connsiteY2" fmla="*/ 14760 h 25867"/>
                <a:gd name="connsiteX3" fmla="*/ 8118 w 15498"/>
                <a:gd name="connsiteY3" fmla="*/ 19926 h 25867"/>
                <a:gd name="connsiteX4" fmla="*/ 12546 w 15498"/>
                <a:gd name="connsiteY4" fmla="*/ 14760 h 25867"/>
                <a:gd name="connsiteX5" fmla="*/ 12546 w 15498"/>
                <a:gd name="connsiteY5" fmla="*/ 8118 h 25867"/>
                <a:gd name="connsiteX6" fmla="*/ 8118 w 15498"/>
                <a:gd name="connsiteY6" fmla="*/ 2952 h 25867"/>
                <a:gd name="connsiteX7" fmla="*/ 8118 w 15498"/>
                <a:gd name="connsiteY7" fmla="*/ 2952 h 25867"/>
                <a:gd name="connsiteX8" fmla="*/ 37 w 15498"/>
                <a:gd name="connsiteY8" fmla="*/ 9557 h 25867"/>
                <a:gd name="connsiteX9" fmla="*/ 0 w 15498"/>
                <a:gd name="connsiteY9" fmla="*/ 10332 h 25867"/>
                <a:gd name="connsiteX10" fmla="*/ 0 w 15498"/>
                <a:gd name="connsiteY10" fmla="*/ 18450 h 25867"/>
                <a:gd name="connsiteX11" fmla="*/ 7343 w 15498"/>
                <a:gd name="connsiteY11" fmla="*/ 25867 h 25867"/>
                <a:gd name="connsiteX12" fmla="*/ 8118 w 15498"/>
                <a:gd name="connsiteY12" fmla="*/ 25830 h 25867"/>
                <a:gd name="connsiteX13" fmla="*/ 15498 w 15498"/>
                <a:gd name="connsiteY13" fmla="*/ 18450 h 25867"/>
                <a:gd name="connsiteX14" fmla="*/ 15498 w 15498"/>
                <a:gd name="connsiteY14" fmla="*/ 7380 h 25867"/>
                <a:gd name="connsiteX15" fmla="*/ 8118 w 15498"/>
                <a:gd name="connsiteY15" fmla="*/ 0 h 2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498" h="25867">
                  <a:moveTo>
                    <a:pt x="8118" y="2952"/>
                  </a:moveTo>
                  <a:cubicBezTo>
                    <a:pt x="5265" y="2952"/>
                    <a:pt x="2952" y="5265"/>
                    <a:pt x="2952" y="8118"/>
                  </a:cubicBezTo>
                  <a:lnTo>
                    <a:pt x="2952" y="14760"/>
                  </a:lnTo>
                  <a:cubicBezTo>
                    <a:pt x="2952" y="17613"/>
                    <a:pt x="5265" y="19926"/>
                    <a:pt x="8118" y="19926"/>
                  </a:cubicBezTo>
                  <a:cubicBezTo>
                    <a:pt x="10680" y="19556"/>
                    <a:pt x="12573" y="17348"/>
                    <a:pt x="12546" y="14760"/>
                  </a:cubicBezTo>
                  <a:lnTo>
                    <a:pt x="12546" y="8118"/>
                  </a:lnTo>
                  <a:cubicBezTo>
                    <a:pt x="12573" y="5530"/>
                    <a:pt x="10680" y="3322"/>
                    <a:pt x="8118" y="2952"/>
                  </a:cubicBezTo>
                  <a:close/>
                  <a:moveTo>
                    <a:pt x="8118" y="2952"/>
                  </a:moveTo>
                  <a:cubicBezTo>
                    <a:pt x="4063" y="2545"/>
                    <a:pt x="444" y="5502"/>
                    <a:pt x="37" y="9557"/>
                  </a:cubicBezTo>
                  <a:cubicBezTo>
                    <a:pt x="11" y="9815"/>
                    <a:pt x="-1" y="10073"/>
                    <a:pt x="0" y="10332"/>
                  </a:cubicBezTo>
                  <a:lnTo>
                    <a:pt x="0" y="18450"/>
                  </a:lnTo>
                  <a:cubicBezTo>
                    <a:pt x="-21" y="22526"/>
                    <a:pt x="3267" y="25846"/>
                    <a:pt x="7343" y="25867"/>
                  </a:cubicBezTo>
                  <a:cubicBezTo>
                    <a:pt x="7602" y="25868"/>
                    <a:pt x="7861" y="25856"/>
                    <a:pt x="8118" y="25830"/>
                  </a:cubicBezTo>
                  <a:cubicBezTo>
                    <a:pt x="12194" y="25830"/>
                    <a:pt x="15498" y="22526"/>
                    <a:pt x="15498" y="18450"/>
                  </a:cubicBezTo>
                  <a:lnTo>
                    <a:pt x="15498" y="7380"/>
                  </a:lnTo>
                  <a:cubicBezTo>
                    <a:pt x="15498" y="3304"/>
                    <a:pt x="12194" y="0"/>
                    <a:pt x="811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58974623-BD8B-4C0A-81B0-0E3BE13D12C7}"/>
                </a:ext>
              </a:extLst>
            </p:cNvPr>
            <p:cNvSpPr/>
            <p:nvPr/>
          </p:nvSpPr>
          <p:spPr>
            <a:xfrm>
              <a:off x="1001821" y="1684738"/>
              <a:ext cx="19188" cy="23940"/>
            </a:xfrm>
            <a:custGeom>
              <a:avLst/>
              <a:gdLst>
                <a:gd name="connsiteX0" fmla="*/ 8118 w 19188"/>
                <a:gd name="connsiteY0" fmla="*/ 23903 h 23940"/>
                <a:gd name="connsiteX1" fmla="*/ 37 w 19188"/>
                <a:gd name="connsiteY1" fmla="*/ 17297 h 23940"/>
                <a:gd name="connsiteX2" fmla="*/ 0 w 19188"/>
                <a:gd name="connsiteY2" fmla="*/ 16522 h 23940"/>
                <a:gd name="connsiteX3" fmla="*/ 0 w 19188"/>
                <a:gd name="connsiteY3" fmla="*/ 8405 h 23940"/>
                <a:gd name="connsiteX4" fmla="*/ 8118 w 19188"/>
                <a:gd name="connsiteY4" fmla="*/ 287 h 23940"/>
                <a:gd name="connsiteX5" fmla="*/ 18916 w 19188"/>
                <a:gd name="connsiteY5" fmla="*/ 6633 h 23940"/>
                <a:gd name="connsiteX6" fmla="*/ 19188 w 19188"/>
                <a:gd name="connsiteY6" fmla="*/ 8405 h 23940"/>
                <a:gd name="connsiteX7" fmla="*/ 19188 w 19188"/>
                <a:gd name="connsiteY7" fmla="*/ 16522 h 23940"/>
                <a:gd name="connsiteX8" fmla="*/ 11070 w 19188"/>
                <a:gd name="connsiteY8" fmla="*/ 23903 h 23940"/>
                <a:gd name="connsiteX9" fmla="*/ 8118 w 19188"/>
                <a:gd name="connsiteY9" fmla="*/ 1025 h 23940"/>
                <a:gd name="connsiteX10" fmla="*/ 738 w 19188"/>
                <a:gd name="connsiteY10" fmla="*/ 6836 h 23940"/>
                <a:gd name="connsiteX11" fmla="*/ 738 w 19188"/>
                <a:gd name="connsiteY11" fmla="*/ 8405 h 23940"/>
                <a:gd name="connsiteX12" fmla="*/ 738 w 19188"/>
                <a:gd name="connsiteY12" fmla="*/ 16522 h 23940"/>
                <a:gd name="connsiteX13" fmla="*/ 7339 w 19188"/>
                <a:gd name="connsiteY13" fmla="*/ 23206 h 23940"/>
                <a:gd name="connsiteX14" fmla="*/ 8118 w 19188"/>
                <a:gd name="connsiteY14" fmla="*/ 23165 h 23940"/>
                <a:gd name="connsiteX15" fmla="*/ 14760 w 19188"/>
                <a:gd name="connsiteY15" fmla="*/ 16522 h 23940"/>
                <a:gd name="connsiteX16" fmla="*/ 14760 w 19188"/>
                <a:gd name="connsiteY16" fmla="*/ 8405 h 23940"/>
                <a:gd name="connsiteX17" fmla="*/ 8897 w 19188"/>
                <a:gd name="connsiteY17" fmla="*/ 1066 h 23940"/>
                <a:gd name="connsiteX18" fmla="*/ 8118 w 19188"/>
                <a:gd name="connsiteY18" fmla="*/ 1025 h 23940"/>
                <a:gd name="connsiteX19" fmla="*/ 8118 w 19188"/>
                <a:gd name="connsiteY19" fmla="*/ 21689 h 23940"/>
                <a:gd name="connsiteX20" fmla="*/ 2952 w 19188"/>
                <a:gd name="connsiteY20" fmla="*/ 15784 h 23940"/>
                <a:gd name="connsiteX21" fmla="*/ 2952 w 19188"/>
                <a:gd name="connsiteY21" fmla="*/ 9143 h 23940"/>
                <a:gd name="connsiteX22" fmla="*/ 8118 w 19188"/>
                <a:gd name="connsiteY22" fmla="*/ 3239 h 23940"/>
                <a:gd name="connsiteX23" fmla="*/ 12546 w 19188"/>
                <a:gd name="connsiteY23" fmla="*/ 9143 h 23940"/>
                <a:gd name="connsiteX24" fmla="*/ 12546 w 19188"/>
                <a:gd name="connsiteY24" fmla="*/ 15784 h 23940"/>
                <a:gd name="connsiteX25" fmla="*/ 8118 w 19188"/>
                <a:gd name="connsiteY25" fmla="*/ 21689 h 23940"/>
                <a:gd name="connsiteX26" fmla="*/ 8118 w 19188"/>
                <a:gd name="connsiteY26" fmla="*/ 3977 h 23940"/>
                <a:gd name="connsiteX27" fmla="*/ 3690 w 19188"/>
                <a:gd name="connsiteY27" fmla="*/ 9143 h 23940"/>
                <a:gd name="connsiteX28" fmla="*/ 3690 w 19188"/>
                <a:gd name="connsiteY28" fmla="*/ 15784 h 23940"/>
                <a:gd name="connsiteX29" fmla="*/ 5979 w 19188"/>
                <a:gd name="connsiteY29" fmla="*/ 21613 h 23940"/>
                <a:gd name="connsiteX30" fmla="*/ 11808 w 19188"/>
                <a:gd name="connsiteY30" fmla="*/ 19324 h 23940"/>
                <a:gd name="connsiteX31" fmla="*/ 11808 w 19188"/>
                <a:gd name="connsiteY31" fmla="*/ 15784 h 23940"/>
                <a:gd name="connsiteX32" fmla="*/ 11808 w 19188"/>
                <a:gd name="connsiteY32" fmla="*/ 9143 h 23940"/>
                <a:gd name="connsiteX33" fmla="*/ 11808 w 19188"/>
                <a:gd name="connsiteY33" fmla="*/ 3977 h 2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9188" h="23940">
                  <a:moveTo>
                    <a:pt x="8118" y="23903"/>
                  </a:moveTo>
                  <a:cubicBezTo>
                    <a:pt x="4063" y="24310"/>
                    <a:pt x="444" y="21353"/>
                    <a:pt x="37" y="17297"/>
                  </a:cubicBezTo>
                  <a:cubicBezTo>
                    <a:pt x="11" y="17040"/>
                    <a:pt x="-1" y="16782"/>
                    <a:pt x="0" y="16522"/>
                  </a:cubicBezTo>
                  <a:lnTo>
                    <a:pt x="0" y="8405"/>
                  </a:lnTo>
                  <a:cubicBezTo>
                    <a:pt x="0" y="3921"/>
                    <a:pt x="3635" y="287"/>
                    <a:pt x="8118" y="287"/>
                  </a:cubicBezTo>
                  <a:cubicBezTo>
                    <a:pt x="12852" y="-943"/>
                    <a:pt x="17686" y="1898"/>
                    <a:pt x="18916" y="6633"/>
                  </a:cubicBezTo>
                  <a:cubicBezTo>
                    <a:pt x="19066" y="7213"/>
                    <a:pt x="19157" y="7806"/>
                    <a:pt x="19188" y="8405"/>
                  </a:cubicBezTo>
                  <a:lnTo>
                    <a:pt x="19188" y="16522"/>
                  </a:lnTo>
                  <a:cubicBezTo>
                    <a:pt x="18805" y="20716"/>
                    <a:pt x="15280" y="23920"/>
                    <a:pt x="11070" y="23903"/>
                  </a:cubicBezTo>
                  <a:close/>
                  <a:moveTo>
                    <a:pt x="8118" y="1025"/>
                  </a:moveTo>
                  <a:cubicBezTo>
                    <a:pt x="4475" y="591"/>
                    <a:pt x="1171" y="3193"/>
                    <a:pt x="738" y="6836"/>
                  </a:cubicBezTo>
                  <a:cubicBezTo>
                    <a:pt x="676" y="7357"/>
                    <a:pt x="676" y="7883"/>
                    <a:pt x="738" y="8405"/>
                  </a:cubicBezTo>
                  <a:lnTo>
                    <a:pt x="738" y="16522"/>
                  </a:lnTo>
                  <a:cubicBezTo>
                    <a:pt x="715" y="20190"/>
                    <a:pt x="3671" y="23183"/>
                    <a:pt x="7339" y="23206"/>
                  </a:cubicBezTo>
                  <a:cubicBezTo>
                    <a:pt x="7599" y="23207"/>
                    <a:pt x="7859" y="23193"/>
                    <a:pt x="8118" y="23165"/>
                  </a:cubicBezTo>
                  <a:cubicBezTo>
                    <a:pt x="11787" y="23165"/>
                    <a:pt x="14760" y="20191"/>
                    <a:pt x="14760" y="16522"/>
                  </a:cubicBezTo>
                  <a:lnTo>
                    <a:pt x="14760" y="8405"/>
                  </a:lnTo>
                  <a:cubicBezTo>
                    <a:pt x="15167" y="4759"/>
                    <a:pt x="12543" y="1473"/>
                    <a:pt x="8897" y="1066"/>
                  </a:cubicBezTo>
                  <a:cubicBezTo>
                    <a:pt x="8638" y="1036"/>
                    <a:pt x="8379" y="1023"/>
                    <a:pt x="8118" y="1025"/>
                  </a:cubicBezTo>
                  <a:close/>
                  <a:moveTo>
                    <a:pt x="8118" y="21689"/>
                  </a:moveTo>
                  <a:cubicBezTo>
                    <a:pt x="5148" y="21314"/>
                    <a:pt x="2929" y="18778"/>
                    <a:pt x="2952" y="15784"/>
                  </a:cubicBezTo>
                  <a:lnTo>
                    <a:pt x="2952" y="9143"/>
                  </a:lnTo>
                  <a:cubicBezTo>
                    <a:pt x="2929" y="6149"/>
                    <a:pt x="5148" y="3613"/>
                    <a:pt x="8118" y="3239"/>
                  </a:cubicBezTo>
                  <a:cubicBezTo>
                    <a:pt x="8118" y="3239"/>
                    <a:pt x="12546" y="3239"/>
                    <a:pt x="12546" y="9143"/>
                  </a:cubicBezTo>
                  <a:lnTo>
                    <a:pt x="12546" y="15784"/>
                  </a:lnTo>
                  <a:cubicBezTo>
                    <a:pt x="12546" y="15784"/>
                    <a:pt x="12546" y="21689"/>
                    <a:pt x="8118" y="21689"/>
                  </a:cubicBezTo>
                  <a:close/>
                  <a:moveTo>
                    <a:pt x="8118" y="3977"/>
                  </a:moveTo>
                  <a:cubicBezTo>
                    <a:pt x="8118" y="3977"/>
                    <a:pt x="3690" y="3977"/>
                    <a:pt x="3690" y="9143"/>
                  </a:cubicBezTo>
                  <a:lnTo>
                    <a:pt x="3690" y="15784"/>
                  </a:lnTo>
                  <a:cubicBezTo>
                    <a:pt x="2713" y="18027"/>
                    <a:pt x="3738" y="20636"/>
                    <a:pt x="5979" y="21613"/>
                  </a:cubicBezTo>
                  <a:cubicBezTo>
                    <a:pt x="8221" y="22590"/>
                    <a:pt x="10831" y="21565"/>
                    <a:pt x="11808" y="19324"/>
                  </a:cubicBezTo>
                  <a:cubicBezTo>
                    <a:pt x="12300" y="18196"/>
                    <a:pt x="12300" y="16913"/>
                    <a:pt x="11808" y="15784"/>
                  </a:cubicBezTo>
                  <a:lnTo>
                    <a:pt x="11808" y="9143"/>
                  </a:lnTo>
                  <a:cubicBezTo>
                    <a:pt x="11808" y="9143"/>
                    <a:pt x="11808" y="3977"/>
                    <a:pt x="11808" y="3977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A8E5572F-81AF-4E6A-A55D-F7834DEBB5D6}"/>
                </a:ext>
              </a:extLst>
            </p:cNvPr>
            <p:cNvSpPr/>
            <p:nvPr/>
          </p:nvSpPr>
          <p:spPr>
            <a:xfrm>
              <a:off x="990013" y="1688673"/>
              <a:ext cx="14760" cy="20009"/>
            </a:xfrm>
            <a:custGeom>
              <a:avLst/>
              <a:gdLst>
                <a:gd name="connsiteX0" fmla="*/ 7380 w 14760"/>
                <a:gd name="connsiteY0" fmla="*/ 2255 h 20009"/>
                <a:gd name="connsiteX1" fmla="*/ 2952 w 14760"/>
                <a:gd name="connsiteY1" fmla="*/ 8159 h 20009"/>
                <a:gd name="connsiteX2" fmla="*/ 2952 w 14760"/>
                <a:gd name="connsiteY2" fmla="*/ 8159 h 20009"/>
                <a:gd name="connsiteX3" fmla="*/ 7380 w 14760"/>
                <a:gd name="connsiteY3" fmla="*/ 13325 h 20009"/>
                <a:gd name="connsiteX4" fmla="*/ 11808 w 14760"/>
                <a:gd name="connsiteY4" fmla="*/ 8159 h 20009"/>
                <a:gd name="connsiteX5" fmla="*/ 11808 w 14760"/>
                <a:gd name="connsiteY5" fmla="*/ 8159 h 20009"/>
                <a:gd name="connsiteX6" fmla="*/ 7380 w 14760"/>
                <a:gd name="connsiteY6" fmla="*/ 2255 h 20009"/>
                <a:gd name="connsiteX7" fmla="*/ 7380 w 14760"/>
                <a:gd name="connsiteY7" fmla="*/ 2255 h 20009"/>
                <a:gd name="connsiteX8" fmla="*/ 0 w 14760"/>
                <a:gd name="connsiteY8" fmla="*/ 8897 h 20009"/>
                <a:gd name="connsiteX9" fmla="*/ 0 w 14760"/>
                <a:gd name="connsiteY9" fmla="*/ 13325 h 20009"/>
                <a:gd name="connsiteX10" fmla="*/ 7380 w 14760"/>
                <a:gd name="connsiteY10" fmla="*/ 19967 h 20009"/>
                <a:gd name="connsiteX11" fmla="*/ 14719 w 14760"/>
                <a:gd name="connsiteY11" fmla="*/ 14105 h 20009"/>
                <a:gd name="connsiteX12" fmla="*/ 14760 w 14760"/>
                <a:gd name="connsiteY12" fmla="*/ 13325 h 20009"/>
                <a:gd name="connsiteX13" fmla="*/ 14760 w 14760"/>
                <a:gd name="connsiteY13" fmla="*/ 6683 h 20009"/>
                <a:gd name="connsiteX14" fmla="*/ 8159 w 14760"/>
                <a:gd name="connsiteY14" fmla="*/ 0 h 20009"/>
                <a:gd name="connsiteX15" fmla="*/ 7380 w 14760"/>
                <a:gd name="connsiteY15" fmla="*/ 41 h 2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60" h="20009">
                  <a:moveTo>
                    <a:pt x="7380" y="2255"/>
                  </a:moveTo>
                  <a:cubicBezTo>
                    <a:pt x="7380" y="2255"/>
                    <a:pt x="2952" y="2255"/>
                    <a:pt x="2952" y="8159"/>
                  </a:cubicBezTo>
                  <a:lnTo>
                    <a:pt x="2952" y="8159"/>
                  </a:lnTo>
                  <a:cubicBezTo>
                    <a:pt x="2925" y="10748"/>
                    <a:pt x="4818" y="12956"/>
                    <a:pt x="7380" y="13325"/>
                  </a:cubicBezTo>
                  <a:cubicBezTo>
                    <a:pt x="7380" y="13325"/>
                    <a:pt x="11808" y="13325"/>
                    <a:pt x="11808" y="8159"/>
                  </a:cubicBezTo>
                  <a:lnTo>
                    <a:pt x="11808" y="8159"/>
                  </a:lnTo>
                  <a:cubicBezTo>
                    <a:pt x="11808" y="8159"/>
                    <a:pt x="11808" y="2255"/>
                    <a:pt x="7380" y="2255"/>
                  </a:cubicBezTo>
                  <a:close/>
                  <a:moveTo>
                    <a:pt x="7380" y="2255"/>
                  </a:moveTo>
                  <a:cubicBezTo>
                    <a:pt x="3576" y="2236"/>
                    <a:pt x="380" y="5112"/>
                    <a:pt x="0" y="8897"/>
                  </a:cubicBezTo>
                  <a:lnTo>
                    <a:pt x="0" y="13325"/>
                  </a:lnTo>
                  <a:cubicBezTo>
                    <a:pt x="380" y="17111"/>
                    <a:pt x="3576" y="19987"/>
                    <a:pt x="7380" y="19967"/>
                  </a:cubicBezTo>
                  <a:cubicBezTo>
                    <a:pt x="11026" y="20375"/>
                    <a:pt x="14311" y="17750"/>
                    <a:pt x="14719" y="14105"/>
                  </a:cubicBezTo>
                  <a:cubicBezTo>
                    <a:pt x="14748" y="13846"/>
                    <a:pt x="14761" y="13586"/>
                    <a:pt x="14760" y="13325"/>
                  </a:cubicBezTo>
                  <a:lnTo>
                    <a:pt x="14760" y="6683"/>
                  </a:lnTo>
                  <a:cubicBezTo>
                    <a:pt x="14783" y="3016"/>
                    <a:pt x="11827" y="23"/>
                    <a:pt x="8159" y="0"/>
                  </a:cubicBezTo>
                  <a:cubicBezTo>
                    <a:pt x="7899" y="-1"/>
                    <a:pt x="7639" y="13"/>
                    <a:pt x="7380" y="4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1BBC31CB-D9AC-4AAE-B1B2-459D429B526B}"/>
                </a:ext>
              </a:extLst>
            </p:cNvPr>
            <p:cNvSpPr/>
            <p:nvPr/>
          </p:nvSpPr>
          <p:spPr>
            <a:xfrm>
              <a:off x="990013" y="1687976"/>
              <a:ext cx="15498" cy="19188"/>
            </a:xfrm>
            <a:custGeom>
              <a:avLst/>
              <a:gdLst>
                <a:gd name="connsiteX0" fmla="*/ 7380 w 15498"/>
                <a:gd name="connsiteY0" fmla="*/ 19188 h 19188"/>
                <a:gd name="connsiteX1" fmla="*/ 0 w 15498"/>
                <a:gd name="connsiteY1" fmla="*/ 11808 h 19188"/>
                <a:gd name="connsiteX2" fmla="*/ 0 w 15498"/>
                <a:gd name="connsiteY2" fmla="*/ 7380 h 19188"/>
                <a:gd name="connsiteX3" fmla="*/ 7380 w 15498"/>
                <a:gd name="connsiteY3" fmla="*/ 0 h 19188"/>
                <a:gd name="connsiteX4" fmla="*/ 15498 w 15498"/>
                <a:gd name="connsiteY4" fmla="*/ 7380 h 19188"/>
                <a:gd name="connsiteX5" fmla="*/ 15498 w 15498"/>
                <a:gd name="connsiteY5" fmla="*/ 11808 h 19188"/>
                <a:gd name="connsiteX6" fmla="*/ 7380 w 15498"/>
                <a:gd name="connsiteY6" fmla="*/ 19188 h 19188"/>
                <a:gd name="connsiteX7" fmla="*/ 7380 w 15498"/>
                <a:gd name="connsiteY7" fmla="*/ 738 h 19188"/>
                <a:gd name="connsiteX8" fmla="*/ 738 w 15498"/>
                <a:gd name="connsiteY8" fmla="*/ 7380 h 19188"/>
                <a:gd name="connsiteX9" fmla="*/ 738 w 15498"/>
                <a:gd name="connsiteY9" fmla="*/ 11808 h 19188"/>
                <a:gd name="connsiteX10" fmla="*/ 7380 w 15498"/>
                <a:gd name="connsiteY10" fmla="*/ 18450 h 19188"/>
                <a:gd name="connsiteX11" fmla="*/ 14760 w 15498"/>
                <a:gd name="connsiteY11" fmla="*/ 11808 h 19188"/>
                <a:gd name="connsiteX12" fmla="*/ 14760 w 15498"/>
                <a:gd name="connsiteY12" fmla="*/ 7380 h 19188"/>
                <a:gd name="connsiteX13" fmla="*/ 8159 w 15498"/>
                <a:gd name="connsiteY13" fmla="*/ 697 h 19188"/>
                <a:gd name="connsiteX14" fmla="*/ 7380 w 15498"/>
                <a:gd name="connsiteY14" fmla="*/ 738 h 19188"/>
                <a:gd name="connsiteX15" fmla="*/ 7380 w 15498"/>
                <a:gd name="connsiteY15" fmla="*/ 16236 h 19188"/>
                <a:gd name="connsiteX16" fmla="*/ 2952 w 15498"/>
                <a:gd name="connsiteY16" fmla="*/ 10332 h 19188"/>
                <a:gd name="connsiteX17" fmla="*/ 12546 w 15498"/>
                <a:gd name="connsiteY17" fmla="*/ 10332 h 19188"/>
                <a:gd name="connsiteX18" fmla="*/ 7380 w 15498"/>
                <a:gd name="connsiteY18" fmla="*/ 17712 h 19188"/>
                <a:gd name="connsiteX19" fmla="*/ 7380 w 15498"/>
                <a:gd name="connsiteY19" fmla="*/ 3690 h 19188"/>
                <a:gd name="connsiteX20" fmla="*/ 3690 w 15498"/>
                <a:gd name="connsiteY20" fmla="*/ 8856 h 19188"/>
                <a:gd name="connsiteX21" fmla="*/ 11808 w 15498"/>
                <a:gd name="connsiteY21" fmla="*/ 8856 h 19188"/>
                <a:gd name="connsiteX22" fmla="*/ 7380 w 15498"/>
                <a:gd name="connsiteY22" fmla="*/ 2214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498" h="19188">
                  <a:moveTo>
                    <a:pt x="7380" y="19188"/>
                  </a:moveTo>
                  <a:cubicBezTo>
                    <a:pt x="3304" y="19188"/>
                    <a:pt x="0" y="15884"/>
                    <a:pt x="0" y="11808"/>
                  </a:cubicBezTo>
                  <a:lnTo>
                    <a:pt x="0" y="7380"/>
                  </a:lnTo>
                  <a:cubicBezTo>
                    <a:pt x="0" y="3304"/>
                    <a:pt x="3304" y="0"/>
                    <a:pt x="7380" y="0"/>
                  </a:cubicBezTo>
                  <a:cubicBezTo>
                    <a:pt x="11590" y="-18"/>
                    <a:pt x="15115" y="3187"/>
                    <a:pt x="15498" y="7380"/>
                  </a:cubicBezTo>
                  <a:lnTo>
                    <a:pt x="15498" y="11808"/>
                  </a:lnTo>
                  <a:cubicBezTo>
                    <a:pt x="15115" y="16001"/>
                    <a:pt x="11590" y="19206"/>
                    <a:pt x="7380" y="19188"/>
                  </a:cubicBezTo>
                  <a:close/>
                  <a:moveTo>
                    <a:pt x="7380" y="738"/>
                  </a:moveTo>
                  <a:cubicBezTo>
                    <a:pt x="3711" y="738"/>
                    <a:pt x="738" y="3711"/>
                    <a:pt x="738" y="7380"/>
                  </a:cubicBezTo>
                  <a:lnTo>
                    <a:pt x="738" y="11808"/>
                  </a:lnTo>
                  <a:cubicBezTo>
                    <a:pt x="1075" y="15327"/>
                    <a:pt x="3861" y="18113"/>
                    <a:pt x="7380" y="18450"/>
                  </a:cubicBezTo>
                  <a:cubicBezTo>
                    <a:pt x="11184" y="18469"/>
                    <a:pt x="14380" y="15593"/>
                    <a:pt x="14760" y="11808"/>
                  </a:cubicBezTo>
                  <a:lnTo>
                    <a:pt x="14760" y="7380"/>
                  </a:lnTo>
                  <a:cubicBezTo>
                    <a:pt x="14783" y="3712"/>
                    <a:pt x="11827" y="720"/>
                    <a:pt x="8159" y="697"/>
                  </a:cubicBezTo>
                  <a:cubicBezTo>
                    <a:pt x="7899" y="695"/>
                    <a:pt x="7639" y="709"/>
                    <a:pt x="7380" y="738"/>
                  </a:cubicBezTo>
                  <a:close/>
                  <a:moveTo>
                    <a:pt x="7380" y="16236"/>
                  </a:moveTo>
                  <a:cubicBezTo>
                    <a:pt x="7380" y="16236"/>
                    <a:pt x="2952" y="16236"/>
                    <a:pt x="2952" y="10332"/>
                  </a:cubicBezTo>
                  <a:cubicBezTo>
                    <a:pt x="2952" y="4428"/>
                    <a:pt x="12546" y="2214"/>
                    <a:pt x="12546" y="10332"/>
                  </a:cubicBezTo>
                  <a:cubicBezTo>
                    <a:pt x="12546" y="18450"/>
                    <a:pt x="12546" y="17712"/>
                    <a:pt x="7380" y="17712"/>
                  </a:cubicBezTo>
                  <a:close/>
                  <a:moveTo>
                    <a:pt x="7380" y="3690"/>
                  </a:moveTo>
                  <a:cubicBezTo>
                    <a:pt x="7380" y="3690"/>
                    <a:pt x="3690" y="3690"/>
                    <a:pt x="3690" y="8856"/>
                  </a:cubicBezTo>
                  <a:cubicBezTo>
                    <a:pt x="3690" y="14022"/>
                    <a:pt x="11808" y="15498"/>
                    <a:pt x="11808" y="8856"/>
                  </a:cubicBezTo>
                  <a:cubicBezTo>
                    <a:pt x="11808" y="2214"/>
                    <a:pt x="11808" y="2214"/>
                    <a:pt x="7380" y="2214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95EBBB0A-A09A-4D1D-B3D2-F363E00485BE}"/>
                </a:ext>
              </a:extLst>
            </p:cNvPr>
            <p:cNvSpPr/>
            <p:nvPr/>
          </p:nvSpPr>
          <p:spPr>
            <a:xfrm>
              <a:off x="965660" y="1684287"/>
              <a:ext cx="27305" cy="28781"/>
            </a:xfrm>
            <a:custGeom>
              <a:avLst/>
              <a:gdLst>
                <a:gd name="connsiteX0" fmla="*/ 14022 w 27305"/>
                <a:gd name="connsiteY0" fmla="*/ 2952 h 28781"/>
                <a:gd name="connsiteX1" fmla="*/ 5911 w 27305"/>
                <a:gd name="connsiteY1" fmla="*/ 9521 h 28781"/>
                <a:gd name="connsiteX2" fmla="*/ 5904 w 27305"/>
                <a:gd name="connsiteY2" fmla="*/ 9594 h 28781"/>
                <a:gd name="connsiteX3" fmla="*/ 5904 w 27305"/>
                <a:gd name="connsiteY3" fmla="*/ 16236 h 28781"/>
                <a:gd name="connsiteX4" fmla="*/ 14022 w 27305"/>
                <a:gd name="connsiteY4" fmla="*/ 24354 h 28781"/>
                <a:gd name="connsiteX5" fmla="*/ 22140 w 27305"/>
                <a:gd name="connsiteY5" fmla="*/ 16236 h 28781"/>
                <a:gd name="connsiteX6" fmla="*/ 22140 w 27305"/>
                <a:gd name="connsiteY6" fmla="*/ 9594 h 28781"/>
                <a:gd name="connsiteX7" fmla="*/ 14095 w 27305"/>
                <a:gd name="connsiteY7" fmla="*/ 2945 h 28781"/>
                <a:gd name="connsiteX8" fmla="*/ 14022 w 27305"/>
                <a:gd name="connsiteY8" fmla="*/ 2952 h 28781"/>
                <a:gd name="connsiteX9" fmla="*/ 14022 w 27305"/>
                <a:gd name="connsiteY9" fmla="*/ 2952 h 28781"/>
                <a:gd name="connsiteX10" fmla="*/ 0 w 27305"/>
                <a:gd name="connsiteY10" fmla="*/ 11070 h 28781"/>
                <a:gd name="connsiteX11" fmla="*/ 0 w 27305"/>
                <a:gd name="connsiteY11" fmla="*/ 20664 h 28781"/>
                <a:gd name="connsiteX12" fmla="*/ 14022 w 27305"/>
                <a:gd name="connsiteY12" fmla="*/ 28782 h 28781"/>
                <a:gd name="connsiteX13" fmla="*/ 27306 w 27305"/>
                <a:gd name="connsiteY13" fmla="*/ 20664 h 28781"/>
                <a:gd name="connsiteX14" fmla="*/ 27306 w 27305"/>
                <a:gd name="connsiteY14" fmla="*/ 8118 h 28781"/>
                <a:gd name="connsiteX15" fmla="*/ 14022 w 27305"/>
                <a:gd name="connsiteY15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05" h="28781">
                  <a:moveTo>
                    <a:pt x="14022" y="2952"/>
                  </a:moveTo>
                  <a:cubicBezTo>
                    <a:pt x="9968" y="2526"/>
                    <a:pt x="6337" y="5467"/>
                    <a:pt x="5911" y="9521"/>
                  </a:cubicBezTo>
                  <a:cubicBezTo>
                    <a:pt x="5908" y="9545"/>
                    <a:pt x="5906" y="9570"/>
                    <a:pt x="5904" y="9594"/>
                  </a:cubicBezTo>
                  <a:lnTo>
                    <a:pt x="5904" y="16236"/>
                  </a:lnTo>
                  <a:cubicBezTo>
                    <a:pt x="5904" y="20719"/>
                    <a:pt x="9539" y="24354"/>
                    <a:pt x="14022" y="24354"/>
                  </a:cubicBezTo>
                  <a:cubicBezTo>
                    <a:pt x="18505" y="24354"/>
                    <a:pt x="22140" y="20719"/>
                    <a:pt x="22140" y="16236"/>
                  </a:cubicBezTo>
                  <a:lnTo>
                    <a:pt x="22140" y="9594"/>
                  </a:lnTo>
                  <a:cubicBezTo>
                    <a:pt x="21755" y="5536"/>
                    <a:pt x="18153" y="2559"/>
                    <a:pt x="14095" y="2945"/>
                  </a:cubicBezTo>
                  <a:cubicBezTo>
                    <a:pt x="14071" y="2947"/>
                    <a:pt x="14046" y="2950"/>
                    <a:pt x="14022" y="2952"/>
                  </a:cubicBezTo>
                  <a:close/>
                  <a:moveTo>
                    <a:pt x="14022" y="2952"/>
                  </a:moveTo>
                  <a:cubicBezTo>
                    <a:pt x="5904" y="2952"/>
                    <a:pt x="0" y="2952"/>
                    <a:pt x="0" y="11070"/>
                  </a:cubicBezTo>
                  <a:lnTo>
                    <a:pt x="0" y="20664"/>
                  </a:lnTo>
                  <a:cubicBezTo>
                    <a:pt x="0" y="25092"/>
                    <a:pt x="5904" y="28782"/>
                    <a:pt x="14022" y="28782"/>
                  </a:cubicBezTo>
                  <a:cubicBezTo>
                    <a:pt x="22140" y="28782"/>
                    <a:pt x="27306" y="25092"/>
                    <a:pt x="27306" y="20664"/>
                  </a:cubicBezTo>
                  <a:lnTo>
                    <a:pt x="27306" y="8118"/>
                  </a:lnTo>
                  <a:cubicBezTo>
                    <a:pt x="27306" y="3690"/>
                    <a:pt x="21402" y="0"/>
                    <a:pt x="1402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AC4FA36-C6DF-4DE3-9122-6368F66A6D36}"/>
                </a:ext>
              </a:extLst>
            </p:cNvPr>
            <p:cNvSpPr/>
            <p:nvPr/>
          </p:nvSpPr>
          <p:spPr>
            <a:xfrm>
              <a:off x="965660" y="1684287"/>
              <a:ext cx="28044" cy="25829"/>
            </a:xfrm>
            <a:custGeom>
              <a:avLst/>
              <a:gdLst>
                <a:gd name="connsiteX0" fmla="*/ 14022 w 28044"/>
                <a:gd name="connsiteY0" fmla="*/ 25830 h 25829"/>
                <a:gd name="connsiteX1" fmla="*/ 0 w 28044"/>
                <a:gd name="connsiteY1" fmla="*/ 17712 h 25829"/>
                <a:gd name="connsiteX2" fmla="*/ 0 w 28044"/>
                <a:gd name="connsiteY2" fmla="*/ 8118 h 25829"/>
                <a:gd name="connsiteX3" fmla="*/ 14022 w 28044"/>
                <a:gd name="connsiteY3" fmla="*/ 0 h 25829"/>
                <a:gd name="connsiteX4" fmla="*/ 28044 w 28044"/>
                <a:gd name="connsiteY4" fmla="*/ 8118 h 25829"/>
                <a:gd name="connsiteX5" fmla="*/ 28044 w 28044"/>
                <a:gd name="connsiteY5" fmla="*/ 17712 h 25829"/>
                <a:gd name="connsiteX6" fmla="*/ 14022 w 28044"/>
                <a:gd name="connsiteY6" fmla="*/ 25830 h 25829"/>
                <a:gd name="connsiteX7" fmla="*/ 14022 w 28044"/>
                <a:gd name="connsiteY7" fmla="*/ 0 h 25829"/>
                <a:gd name="connsiteX8" fmla="*/ 738 w 28044"/>
                <a:gd name="connsiteY8" fmla="*/ 8118 h 25829"/>
                <a:gd name="connsiteX9" fmla="*/ 738 w 28044"/>
                <a:gd name="connsiteY9" fmla="*/ 17712 h 25829"/>
                <a:gd name="connsiteX10" fmla="*/ 14022 w 28044"/>
                <a:gd name="connsiteY10" fmla="*/ 25092 h 25829"/>
                <a:gd name="connsiteX11" fmla="*/ 27306 w 28044"/>
                <a:gd name="connsiteY11" fmla="*/ 17712 h 25829"/>
                <a:gd name="connsiteX12" fmla="*/ 27306 w 28044"/>
                <a:gd name="connsiteY12" fmla="*/ 8118 h 25829"/>
                <a:gd name="connsiteX13" fmla="*/ 14022 w 28044"/>
                <a:gd name="connsiteY13" fmla="*/ 0 h 25829"/>
                <a:gd name="connsiteX14" fmla="*/ 14022 w 28044"/>
                <a:gd name="connsiteY14" fmla="*/ 22878 h 25829"/>
                <a:gd name="connsiteX15" fmla="*/ 5166 w 28044"/>
                <a:gd name="connsiteY15" fmla="*/ 16236 h 25829"/>
                <a:gd name="connsiteX16" fmla="*/ 5166 w 28044"/>
                <a:gd name="connsiteY16" fmla="*/ 9594 h 25829"/>
                <a:gd name="connsiteX17" fmla="*/ 13955 w 28044"/>
                <a:gd name="connsiteY17" fmla="*/ 2208 h 25829"/>
                <a:gd name="connsiteX18" fmla="*/ 14022 w 28044"/>
                <a:gd name="connsiteY18" fmla="*/ 2214 h 25829"/>
                <a:gd name="connsiteX19" fmla="*/ 22140 w 28044"/>
                <a:gd name="connsiteY19" fmla="*/ 9594 h 25829"/>
                <a:gd name="connsiteX20" fmla="*/ 22140 w 28044"/>
                <a:gd name="connsiteY20" fmla="*/ 16236 h 25829"/>
                <a:gd name="connsiteX21" fmla="*/ 14095 w 28044"/>
                <a:gd name="connsiteY21" fmla="*/ 22885 h 25829"/>
                <a:gd name="connsiteX22" fmla="*/ 14022 w 28044"/>
                <a:gd name="connsiteY22" fmla="*/ 22878 h 25829"/>
                <a:gd name="connsiteX23" fmla="*/ 14022 w 28044"/>
                <a:gd name="connsiteY23" fmla="*/ 3690 h 25829"/>
                <a:gd name="connsiteX24" fmla="*/ 5904 w 28044"/>
                <a:gd name="connsiteY24" fmla="*/ 9594 h 25829"/>
                <a:gd name="connsiteX25" fmla="*/ 5904 w 28044"/>
                <a:gd name="connsiteY25" fmla="*/ 16236 h 25829"/>
                <a:gd name="connsiteX26" fmla="*/ 14022 w 28044"/>
                <a:gd name="connsiteY26" fmla="*/ 22140 h 25829"/>
                <a:gd name="connsiteX27" fmla="*/ 21393 w 28044"/>
                <a:gd name="connsiteY27" fmla="*/ 16317 h 25829"/>
                <a:gd name="connsiteX28" fmla="*/ 21402 w 28044"/>
                <a:gd name="connsiteY28" fmla="*/ 16236 h 25829"/>
                <a:gd name="connsiteX29" fmla="*/ 21402 w 28044"/>
                <a:gd name="connsiteY29" fmla="*/ 9594 h 25829"/>
                <a:gd name="connsiteX30" fmla="*/ 14022 w 28044"/>
                <a:gd name="connsiteY30" fmla="*/ 369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8044" h="25829">
                  <a:moveTo>
                    <a:pt x="14022" y="25830"/>
                  </a:moveTo>
                  <a:cubicBezTo>
                    <a:pt x="5904" y="25830"/>
                    <a:pt x="0" y="22140"/>
                    <a:pt x="0" y="17712"/>
                  </a:cubicBezTo>
                  <a:lnTo>
                    <a:pt x="0" y="8118"/>
                  </a:lnTo>
                  <a:cubicBezTo>
                    <a:pt x="0" y="3690"/>
                    <a:pt x="5904" y="0"/>
                    <a:pt x="14022" y="0"/>
                  </a:cubicBezTo>
                  <a:cubicBezTo>
                    <a:pt x="22140" y="0"/>
                    <a:pt x="28044" y="0"/>
                    <a:pt x="28044" y="8118"/>
                  </a:cubicBezTo>
                  <a:lnTo>
                    <a:pt x="28044" y="17712"/>
                  </a:lnTo>
                  <a:cubicBezTo>
                    <a:pt x="28044" y="22140"/>
                    <a:pt x="21402" y="25830"/>
                    <a:pt x="14022" y="25830"/>
                  </a:cubicBezTo>
                  <a:close/>
                  <a:moveTo>
                    <a:pt x="14022" y="0"/>
                  </a:moveTo>
                  <a:cubicBezTo>
                    <a:pt x="6642" y="0"/>
                    <a:pt x="738" y="0"/>
                    <a:pt x="738" y="8118"/>
                  </a:cubicBezTo>
                  <a:lnTo>
                    <a:pt x="738" y="17712"/>
                  </a:lnTo>
                  <a:cubicBezTo>
                    <a:pt x="738" y="22140"/>
                    <a:pt x="6642" y="25092"/>
                    <a:pt x="14022" y="25092"/>
                  </a:cubicBezTo>
                  <a:cubicBezTo>
                    <a:pt x="21402" y="25092"/>
                    <a:pt x="27306" y="25092"/>
                    <a:pt x="27306" y="17712"/>
                  </a:cubicBezTo>
                  <a:lnTo>
                    <a:pt x="27306" y="8118"/>
                  </a:lnTo>
                  <a:cubicBezTo>
                    <a:pt x="27306" y="3690"/>
                    <a:pt x="21402" y="0"/>
                    <a:pt x="14022" y="0"/>
                  </a:cubicBezTo>
                  <a:close/>
                  <a:moveTo>
                    <a:pt x="14022" y="22878"/>
                  </a:moveTo>
                  <a:cubicBezTo>
                    <a:pt x="8856" y="22878"/>
                    <a:pt x="5166" y="22878"/>
                    <a:pt x="5166" y="16236"/>
                  </a:cubicBezTo>
                  <a:lnTo>
                    <a:pt x="5166" y="9594"/>
                  </a:lnTo>
                  <a:cubicBezTo>
                    <a:pt x="5553" y="5128"/>
                    <a:pt x="9488" y="1821"/>
                    <a:pt x="13955" y="2208"/>
                  </a:cubicBezTo>
                  <a:cubicBezTo>
                    <a:pt x="13978" y="2210"/>
                    <a:pt x="14000" y="2212"/>
                    <a:pt x="14022" y="2214"/>
                  </a:cubicBezTo>
                  <a:cubicBezTo>
                    <a:pt x="18232" y="2196"/>
                    <a:pt x="21757" y="5401"/>
                    <a:pt x="22140" y="9594"/>
                  </a:cubicBezTo>
                  <a:lnTo>
                    <a:pt x="22140" y="16236"/>
                  </a:lnTo>
                  <a:cubicBezTo>
                    <a:pt x="21755" y="20294"/>
                    <a:pt x="18153" y="23271"/>
                    <a:pt x="14095" y="22885"/>
                  </a:cubicBezTo>
                  <a:cubicBezTo>
                    <a:pt x="14071" y="22883"/>
                    <a:pt x="14046" y="22880"/>
                    <a:pt x="14022" y="22878"/>
                  </a:cubicBezTo>
                  <a:close/>
                  <a:moveTo>
                    <a:pt x="14022" y="3690"/>
                  </a:moveTo>
                  <a:cubicBezTo>
                    <a:pt x="9594" y="3690"/>
                    <a:pt x="5904" y="3690"/>
                    <a:pt x="5904" y="9594"/>
                  </a:cubicBezTo>
                  <a:lnTo>
                    <a:pt x="5904" y="16236"/>
                  </a:lnTo>
                  <a:cubicBezTo>
                    <a:pt x="5904" y="16236"/>
                    <a:pt x="5904" y="22140"/>
                    <a:pt x="14022" y="22140"/>
                  </a:cubicBezTo>
                  <a:cubicBezTo>
                    <a:pt x="17666" y="22567"/>
                    <a:pt x="20965" y="19961"/>
                    <a:pt x="21393" y="16317"/>
                  </a:cubicBezTo>
                  <a:cubicBezTo>
                    <a:pt x="21396" y="16291"/>
                    <a:pt x="21399" y="16263"/>
                    <a:pt x="21402" y="16236"/>
                  </a:cubicBezTo>
                  <a:lnTo>
                    <a:pt x="21402" y="9594"/>
                  </a:lnTo>
                  <a:cubicBezTo>
                    <a:pt x="21402" y="9594"/>
                    <a:pt x="21402" y="3690"/>
                    <a:pt x="14022" y="369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01ABBF6-CAD5-497F-BE29-BD04D3D97C6E}"/>
                </a:ext>
              </a:extLst>
            </p:cNvPr>
            <p:cNvSpPr/>
            <p:nvPr/>
          </p:nvSpPr>
          <p:spPr>
            <a:xfrm>
              <a:off x="1063813" y="1685763"/>
              <a:ext cx="30996" cy="25829"/>
            </a:xfrm>
            <a:custGeom>
              <a:avLst/>
              <a:gdLst>
                <a:gd name="connsiteX0" fmla="*/ 14022 w 30996"/>
                <a:gd name="connsiteY0" fmla="*/ 2952 h 25829"/>
                <a:gd name="connsiteX1" fmla="*/ 5911 w 30996"/>
                <a:gd name="connsiteY1" fmla="*/ 9521 h 25829"/>
                <a:gd name="connsiteX2" fmla="*/ 5904 w 30996"/>
                <a:gd name="connsiteY2" fmla="*/ 9594 h 25829"/>
                <a:gd name="connsiteX3" fmla="*/ 5904 w 30996"/>
                <a:gd name="connsiteY3" fmla="*/ 16236 h 25829"/>
                <a:gd name="connsiteX4" fmla="*/ 14022 w 30996"/>
                <a:gd name="connsiteY4" fmla="*/ 22140 h 25829"/>
                <a:gd name="connsiteX5" fmla="*/ 22140 w 30996"/>
                <a:gd name="connsiteY5" fmla="*/ 16236 h 25829"/>
                <a:gd name="connsiteX6" fmla="*/ 22140 w 30996"/>
                <a:gd name="connsiteY6" fmla="*/ 9594 h 25829"/>
                <a:gd name="connsiteX7" fmla="*/ 14096 w 30996"/>
                <a:gd name="connsiteY7" fmla="*/ 2945 h 25829"/>
                <a:gd name="connsiteX8" fmla="*/ 14022 w 30996"/>
                <a:gd name="connsiteY8" fmla="*/ 2952 h 25829"/>
                <a:gd name="connsiteX9" fmla="*/ 14022 w 30996"/>
                <a:gd name="connsiteY9" fmla="*/ 2952 h 25829"/>
                <a:gd name="connsiteX10" fmla="*/ 0 w 30996"/>
                <a:gd name="connsiteY10" fmla="*/ 11070 h 25829"/>
                <a:gd name="connsiteX11" fmla="*/ 0 w 30996"/>
                <a:gd name="connsiteY11" fmla="*/ 17712 h 25829"/>
                <a:gd name="connsiteX12" fmla="*/ 14022 w 30996"/>
                <a:gd name="connsiteY12" fmla="*/ 25830 h 25829"/>
                <a:gd name="connsiteX13" fmla="*/ 30996 w 30996"/>
                <a:gd name="connsiteY13" fmla="*/ 17712 h 25829"/>
                <a:gd name="connsiteX14" fmla="*/ 30996 w 30996"/>
                <a:gd name="connsiteY14" fmla="*/ 8118 h 25829"/>
                <a:gd name="connsiteX15" fmla="*/ 17712 w 30996"/>
                <a:gd name="connsiteY15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996" h="25829">
                  <a:moveTo>
                    <a:pt x="14022" y="2952"/>
                  </a:moveTo>
                  <a:cubicBezTo>
                    <a:pt x="9968" y="2526"/>
                    <a:pt x="6337" y="5467"/>
                    <a:pt x="5911" y="9521"/>
                  </a:cubicBezTo>
                  <a:cubicBezTo>
                    <a:pt x="5908" y="9545"/>
                    <a:pt x="5906" y="9570"/>
                    <a:pt x="5904" y="9594"/>
                  </a:cubicBezTo>
                  <a:lnTo>
                    <a:pt x="5904" y="16236"/>
                  </a:lnTo>
                  <a:cubicBezTo>
                    <a:pt x="5904" y="19926"/>
                    <a:pt x="5904" y="22140"/>
                    <a:pt x="14022" y="22140"/>
                  </a:cubicBezTo>
                  <a:cubicBezTo>
                    <a:pt x="22140" y="22140"/>
                    <a:pt x="22140" y="22140"/>
                    <a:pt x="22140" y="16236"/>
                  </a:cubicBezTo>
                  <a:lnTo>
                    <a:pt x="22140" y="9594"/>
                  </a:lnTo>
                  <a:cubicBezTo>
                    <a:pt x="21755" y="5536"/>
                    <a:pt x="18153" y="2559"/>
                    <a:pt x="14096" y="2945"/>
                  </a:cubicBezTo>
                  <a:cubicBezTo>
                    <a:pt x="14071" y="2947"/>
                    <a:pt x="14046" y="2950"/>
                    <a:pt x="14022" y="2952"/>
                  </a:cubicBezTo>
                  <a:close/>
                  <a:moveTo>
                    <a:pt x="14022" y="2952"/>
                  </a:moveTo>
                  <a:cubicBezTo>
                    <a:pt x="6642" y="2952"/>
                    <a:pt x="0" y="2952"/>
                    <a:pt x="0" y="11070"/>
                  </a:cubicBezTo>
                  <a:lnTo>
                    <a:pt x="0" y="17712"/>
                  </a:lnTo>
                  <a:cubicBezTo>
                    <a:pt x="0" y="22140"/>
                    <a:pt x="6642" y="25830"/>
                    <a:pt x="14022" y="25830"/>
                  </a:cubicBezTo>
                  <a:cubicBezTo>
                    <a:pt x="21402" y="25830"/>
                    <a:pt x="30996" y="22140"/>
                    <a:pt x="30996" y="17712"/>
                  </a:cubicBezTo>
                  <a:lnTo>
                    <a:pt x="30996" y="8118"/>
                  </a:lnTo>
                  <a:cubicBezTo>
                    <a:pt x="30996" y="3690"/>
                    <a:pt x="25092" y="0"/>
                    <a:pt x="1771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87FA04A-3CCE-4921-A812-6C8DB17B4642}"/>
                </a:ext>
              </a:extLst>
            </p:cNvPr>
            <p:cNvSpPr/>
            <p:nvPr/>
          </p:nvSpPr>
          <p:spPr>
            <a:xfrm>
              <a:off x="1063813" y="1685025"/>
              <a:ext cx="30996" cy="26567"/>
            </a:xfrm>
            <a:custGeom>
              <a:avLst/>
              <a:gdLst>
                <a:gd name="connsiteX0" fmla="*/ 14022 w 30996"/>
                <a:gd name="connsiteY0" fmla="*/ 26568 h 26567"/>
                <a:gd name="connsiteX1" fmla="*/ 0 w 30996"/>
                <a:gd name="connsiteY1" fmla="*/ 18450 h 26567"/>
                <a:gd name="connsiteX2" fmla="*/ 0 w 30996"/>
                <a:gd name="connsiteY2" fmla="*/ 8856 h 26567"/>
                <a:gd name="connsiteX3" fmla="*/ 14022 w 30996"/>
                <a:gd name="connsiteY3" fmla="*/ 0 h 26567"/>
                <a:gd name="connsiteX4" fmla="*/ 30996 w 30996"/>
                <a:gd name="connsiteY4" fmla="*/ 8856 h 26567"/>
                <a:gd name="connsiteX5" fmla="*/ 30996 w 30996"/>
                <a:gd name="connsiteY5" fmla="*/ 18450 h 26567"/>
                <a:gd name="connsiteX6" fmla="*/ 16974 w 30996"/>
                <a:gd name="connsiteY6" fmla="*/ 26568 h 26567"/>
                <a:gd name="connsiteX7" fmla="*/ 14022 w 30996"/>
                <a:gd name="connsiteY7" fmla="*/ 738 h 26567"/>
                <a:gd name="connsiteX8" fmla="*/ 738 w 30996"/>
                <a:gd name="connsiteY8" fmla="*/ 8856 h 26567"/>
                <a:gd name="connsiteX9" fmla="*/ 738 w 30996"/>
                <a:gd name="connsiteY9" fmla="*/ 18450 h 26567"/>
                <a:gd name="connsiteX10" fmla="*/ 14022 w 30996"/>
                <a:gd name="connsiteY10" fmla="*/ 25830 h 26567"/>
                <a:gd name="connsiteX11" fmla="*/ 30996 w 30996"/>
                <a:gd name="connsiteY11" fmla="*/ 18450 h 26567"/>
                <a:gd name="connsiteX12" fmla="*/ 30996 w 30996"/>
                <a:gd name="connsiteY12" fmla="*/ 8856 h 26567"/>
                <a:gd name="connsiteX13" fmla="*/ 17712 w 30996"/>
                <a:gd name="connsiteY13" fmla="*/ 738 h 26567"/>
                <a:gd name="connsiteX14" fmla="*/ 14022 w 30996"/>
                <a:gd name="connsiteY14" fmla="*/ 23616 h 26567"/>
                <a:gd name="connsiteX15" fmla="*/ 5166 w 30996"/>
                <a:gd name="connsiteY15" fmla="*/ 16974 h 26567"/>
                <a:gd name="connsiteX16" fmla="*/ 5166 w 30996"/>
                <a:gd name="connsiteY16" fmla="*/ 10332 h 26567"/>
                <a:gd name="connsiteX17" fmla="*/ 14022 w 30996"/>
                <a:gd name="connsiteY17" fmla="*/ 3690 h 26567"/>
                <a:gd name="connsiteX18" fmla="*/ 22133 w 30996"/>
                <a:gd name="connsiteY18" fmla="*/ 10259 h 26567"/>
                <a:gd name="connsiteX19" fmla="*/ 22140 w 30996"/>
                <a:gd name="connsiteY19" fmla="*/ 10332 h 26567"/>
                <a:gd name="connsiteX20" fmla="*/ 22140 w 30996"/>
                <a:gd name="connsiteY20" fmla="*/ 16974 h 26567"/>
                <a:gd name="connsiteX21" fmla="*/ 14096 w 30996"/>
                <a:gd name="connsiteY21" fmla="*/ 23623 h 26567"/>
                <a:gd name="connsiteX22" fmla="*/ 14022 w 30996"/>
                <a:gd name="connsiteY22" fmla="*/ 23616 h 26567"/>
                <a:gd name="connsiteX23" fmla="*/ 14022 w 30996"/>
                <a:gd name="connsiteY23" fmla="*/ 3690 h 26567"/>
                <a:gd name="connsiteX24" fmla="*/ 5911 w 30996"/>
                <a:gd name="connsiteY24" fmla="*/ 10259 h 26567"/>
                <a:gd name="connsiteX25" fmla="*/ 5904 w 30996"/>
                <a:gd name="connsiteY25" fmla="*/ 10332 h 26567"/>
                <a:gd name="connsiteX26" fmla="*/ 5904 w 30996"/>
                <a:gd name="connsiteY26" fmla="*/ 16974 h 26567"/>
                <a:gd name="connsiteX27" fmla="*/ 14022 w 30996"/>
                <a:gd name="connsiteY27" fmla="*/ 22878 h 26567"/>
                <a:gd name="connsiteX28" fmla="*/ 22140 w 30996"/>
                <a:gd name="connsiteY28" fmla="*/ 16974 h 26567"/>
                <a:gd name="connsiteX29" fmla="*/ 22140 w 30996"/>
                <a:gd name="connsiteY29" fmla="*/ 10332 h 26567"/>
                <a:gd name="connsiteX30" fmla="*/ 14096 w 30996"/>
                <a:gd name="connsiteY30" fmla="*/ 3683 h 26567"/>
                <a:gd name="connsiteX31" fmla="*/ 14022 w 30996"/>
                <a:gd name="connsiteY31" fmla="*/ 369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0996" h="26567">
                  <a:moveTo>
                    <a:pt x="14022" y="26568"/>
                  </a:moveTo>
                  <a:cubicBezTo>
                    <a:pt x="5904" y="26568"/>
                    <a:pt x="0" y="26568"/>
                    <a:pt x="0" y="18450"/>
                  </a:cubicBezTo>
                  <a:lnTo>
                    <a:pt x="0" y="8856"/>
                  </a:lnTo>
                  <a:cubicBezTo>
                    <a:pt x="0" y="3690"/>
                    <a:pt x="5904" y="0"/>
                    <a:pt x="14022" y="0"/>
                  </a:cubicBezTo>
                  <a:cubicBezTo>
                    <a:pt x="22140" y="0"/>
                    <a:pt x="30996" y="3690"/>
                    <a:pt x="30996" y="8856"/>
                  </a:cubicBezTo>
                  <a:lnTo>
                    <a:pt x="30996" y="18450"/>
                  </a:lnTo>
                  <a:cubicBezTo>
                    <a:pt x="30996" y="22878"/>
                    <a:pt x="25092" y="26568"/>
                    <a:pt x="16974" y="26568"/>
                  </a:cubicBezTo>
                  <a:close/>
                  <a:moveTo>
                    <a:pt x="14022" y="738"/>
                  </a:moveTo>
                  <a:cubicBezTo>
                    <a:pt x="6642" y="738"/>
                    <a:pt x="738" y="738"/>
                    <a:pt x="738" y="8856"/>
                  </a:cubicBezTo>
                  <a:lnTo>
                    <a:pt x="738" y="18450"/>
                  </a:lnTo>
                  <a:cubicBezTo>
                    <a:pt x="738" y="22140"/>
                    <a:pt x="6642" y="25830"/>
                    <a:pt x="14022" y="25830"/>
                  </a:cubicBezTo>
                  <a:cubicBezTo>
                    <a:pt x="21402" y="25830"/>
                    <a:pt x="30996" y="22140"/>
                    <a:pt x="30996" y="18450"/>
                  </a:cubicBezTo>
                  <a:lnTo>
                    <a:pt x="30996" y="8856"/>
                  </a:lnTo>
                  <a:cubicBezTo>
                    <a:pt x="30996" y="4428"/>
                    <a:pt x="25092" y="738"/>
                    <a:pt x="17712" y="738"/>
                  </a:cubicBezTo>
                  <a:close/>
                  <a:moveTo>
                    <a:pt x="14022" y="23616"/>
                  </a:moveTo>
                  <a:cubicBezTo>
                    <a:pt x="9594" y="23616"/>
                    <a:pt x="5166" y="23616"/>
                    <a:pt x="5166" y="16974"/>
                  </a:cubicBezTo>
                  <a:lnTo>
                    <a:pt x="5166" y="10332"/>
                  </a:lnTo>
                  <a:cubicBezTo>
                    <a:pt x="5166" y="10332"/>
                    <a:pt x="9594" y="3690"/>
                    <a:pt x="14022" y="3690"/>
                  </a:cubicBezTo>
                  <a:cubicBezTo>
                    <a:pt x="18076" y="3264"/>
                    <a:pt x="21707" y="6205"/>
                    <a:pt x="22133" y="10259"/>
                  </a:cubicBezTo>
                  <a:cubicBezTo>
                    <a:pt x="22136" y="10283"/>
                    <a:pt x="22138" y="10308"/>
                    <a:pt x="22140" y="10332"/>
                  </a:cubicBezTo>
                  <a:lnTo>
                    <a:pt x="22140" y="16974"/>
                  </a:lnTo>
                  <a:cubicBezTo>
                    <a:pt x="21755" y="21032"/>
                    <a:pt x="18153" y="24009"/>
                    <a:pt x="14096" y="23623"/>
                  </a:cubicBezTo>
                  <a:cubicBezTo>
                    <a:pt x="14071" y="23621"/>
                    <a:pt x="14046" y="23619"/>
                    <a:pt x="14022" y="23616"/>
                  </a:cubicBezTo>
                  <a:close/>
                  <a:moveTo>
                    <a:pt x="14022" y="3690"/>
                  </a:moveTo>
                  <a:cubicBezTo>
                    <a:pt x="9968" y="3264"/>
                    <a:pt x="6337" y="6205"/>
                    <a:pt x="5911" y="10259"/>
                  </a:cubicBezTo>
                  <a:cubicBezTo>
                    <a:pt x="5908" y="10283"/>
                    <a:pt x="5906" y="10308"/>
                    <a:pt x="5904" y="10332"/>
                  </a:cubicBezTo>
                  <a:lnTo>
                    <a:pt x="5904" y="16974"/>
                  </a:lnTo>
                  <a:cubicBezTo>
                    <a:pt x="5904" y="16974"/>
                    <a:pt x="5904" y="22878"/>
                    <a:pt x="14022" y="22878"/>
                  </a:cubicBezTo>
                  <a:cubicBezTo>
                    <a:pt x="22140" y="22878"/>
                    <a:pt x="22140" y="22878"/>
                    <a:pt x="22140" y="16974"/>
                  </a:cubicBezTo>
                  <a:lnTo>
                    <a:pt x="22140" y="10332"/>
                  </a:lnTo>
                  <a:cubicBezTo>
                    <a:pt x="21755" y="6274"/>
                    <a:pt x="18153" y="3297"/>
                    <a:pt x="14096" y="3683"/>
                  </a:cubicBezTo>
                  <a:cubicBezTo>
                    <a:pt x="14071" y="3685"/>
                    <a:pt x="14046" y="3688"/>
                    <a:pt x="14022" y="3690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21F26554-7230-4F7A-A2D9-929D778FDDCF}"/>
                </a:ext>
              </a:extLst>
            </p:cNvPr>
            <p:cNvSpPr/>
            <p:nvPr/>
          </p:nvSpPr>
          <p:spPr>
            <a:xfrm>
              <a:off x="1053482" y="1693880"/>
              <a:ext cx="15498" cy="5165"/>
            </a:xfrm>
            <a:custGeom>
              <a:avLst/>
              <a:gdLst>
                <a:gd name="connsiteX0" fmla="*/ 0 w 15498"/>
                <a:gd name="connsiteY0" fmla="*/ 0 h 5165"/>
                <a:gd name="connsiteX1" fmla="*/ 15498 w 15498"/>
                <a:gd name="connsiteY1" fmla="*/ 0 h 5165"/>
                <a:gd name="connsiteX2" fmla="*/ 15498 w 15498"/>
                <a:gd name="connsiteY2" fmla="*/ 0 h 5165"/>
                <a:gd name="connsiteX3" fmla="*/ 15498 w 15498"/>
                <a:gd name="connsiteY3" fmla="*/ 5166 h 5165"/>
                <a:gd name="connsiteX4" fmla="*/ 15498 w 15498"/>
                <a:gd name="connsiteY4" fmla="*/ 5166 h 5165"/>
                <a:gd name="connsiteX5" fmla="*/ 0 w 15498"/>
                <a:gd name="connsiteY5" fmla="*/ 5166 h 5165"/>
                <a:gd name="connsiteX6" fmla="*/ 0 w 15498"/>
                <a:gd name="connsiteY6" fmla="*/ 5166 h 5165"/>
                <a:gd name="connsiteX7" fmla="*/ 0 w 15498"/>
                <a:gd name="connsiteY7" fmla="*/ 1476 h 5165"/>
                <a:gd name="connsiteX8" fmla="*/ 0 w 15498"/>
                <a:gd name="connsiteY8" fmla="*/ 147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5165">
                  <a:moveTo>
                    <a:pt x="0" y="0"/>
                  </a:moveTo>
                  <a:lnTo>
                    <a:pt x="15498" y="0"/>
                  </a:lnTo>
                  <a:lnTo>
                    <a:pt x="15498" y="0"/>
                  </a:lnTo>
                  <a:lnTo>
                    <a:pt x="15498" y="5166"/>
                  </a:lnTo>
                  <a:lnTo>
                    <a:pt x="15498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4FC8BE3B-2690-4FBB-BC07-769D56ADBD16}"/>
                </a:ext>
              </a:extLst>
            </p:cNvPr>
            <p:cNvSpPr/>
            <p:nvPr/>
          </p:nvSpPr>
          <p:spPr>
            <a:xfrm>
              <a:off x="1052744" y="1693880"/>
              <a:ext cx="16974" cy="8856"/>
            </a:xfrm>
            <a:custGeom>
              <a:avLst/>
              <a:gdLst>
                <a:gd name="connsiteX0" fmla="*/ 16236 w 16974"/>
                <a:gd name="connsiteY0" fmla="*/ 8856 h 8856"/>
                <a:gd name="connsiteX1" fmla="*/ 0 w 16974"/>
                <a:gd name="connsiteY1" fmla="*/ 8856 h 8856"/>
                <a:gd name="connsiteX2" fmla="*/ 0 w 16974"/>
                <a:gd name="connsiteY2" fmla="*/ 738 h 8856"/>
                <a:gd name="connsiteX3" fmla="*/ 0 w 16974"/>
                <a:gd name="connsiteY3" fmla="*/ 738 h 8856"/>
                <a:gd name="connsiteX4" fmla="*/ 16236 w 16974"/>
                <a:gd name="connsiteY4" fmla="*/ 738 h 8856"/>
                <a:gd name="connsiteX5" fmla="*/ 16236 w 16974"/>
                <a:gd name="connsiteY5" fmla="*/ 8856 h 8856"/>
                <a:gd name="connsiteX6" fmla="*/ 16236 w 16974"/>
                <a:gd name="connsiteY6" fmla="*/ 8856 h 8856"/>
                <a:gd name="connsiteX7" fmla="*/ 738 w 16974"/>
                <a:gd name="connsiteY7" fmla="*/ 0 h 8856"/>
                <a:gd name="connsiteX8" fmla="*/ 738 w 16974"/>
                <a:gd name="connsiteY8" fmla="*/ 6642 h 8856"/>
                <a:gd name="connsiteX9" fmla="*/ 16974 w 16974"/>
                <a:gd name="connsiteY9" fmla="*/ 6642 h 8856"/>
                <a:gd name="connsiteX10" fmla="*/ 16974 w 16974"/>
                <a:gd name="connsiteY10" fmla="*/ 1476 h 8856"/>
                <a:gd name="connsiteX11" fmla="*/ 738 w 16974"/>
                <a:gd name="connsiteY11" fmla="*/ 147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974" h="8856">
                  <a:moveTo>
                    <a:pt x="16236" y="8856"/>
                  </a:moveTo>
                  <a:lnTo>
                    <a:pt x="0" y="8856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16236" y="738"/>
                  </a:lnTo>
                  <a:lnTo>
                    <a:pt x="16236" y="8856"/>
                  </a:lnTo>
                  <a:lnTo>
                    <a:pt x="16236" y="8856"/>
                  </a:lnTo>
                  <a:close/>
                  <a:moveTo>
                    <a:pt x="738" y="0"/>
                  </a:moveTo>
                  <a:lnTo>
                    <a:pt x="738" y="6642"/>
                  </a:lnTo>
                  <a:lnTo>
                    <a:pt x="16974" y="6642"/>
                  </a:lnTo>
                  <a:lnTo>
                    <a:pt x="16974" y="1476"/>
                  </a:lnTo>
                  <a:lnTo>
                    <a:pt x="738" y="147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8BBD725C-4799-4555-8077-E2DE53CF5869}"/>
                </a:ext>
              </a:extLst>
            </p:cNvPr>
            <p:cNvSpPr/>
            <p:nvPr/>
          </p:nvSpPr>
          <p:spPr>
            <a:xfrm>
              <a:off x="1035770" y="1692405"/>
              <a:ext cx="9593" cy="6641"/>
            </a:xfrm>
            <a:custGeom>
              <a:avLst/>
              <a:gdLst>
                <a:gd name="connsiteX0" fmla="*/ 0 w 9593"/>
                <a:gd name="connsiteY0" fmla="*/ 0 h 6641"/>
                <a:gd name="connsiteX1" fmla="*/ 9594 w 9593"/>
                <a:gd name="connsiteY1" fmla="*/ 0 h 6641"/>
                <a:gd name="connsiteX2" fmla="*/ 9594 w 9593"/>
                <a:gd name="connsiteY2" fmla="*/ 0 h 6641"/>
                <a:gd name="connsiteX3" fmla="*/ 9594 w 9593"/>
                <a:gd name="connsiteY3" fmla="*/ 6642 h 6641"/>
                <a:gd name="connsiteX4" fmla="*/ 9594 w 9593"/>
                <a:gd name="connsiteY4" fmla="*/ 6642 h 6641"/>
                <a:gd name="connsiteX5" fmla="*/ 0 w 9593"/>
                <a:gd name="connsiteY5" fmla="*/ 6642 h 6641"/>
                <a:gd name="connsiteX6" fmla="*/ 0 w 9593"/>
                <a:gd name="connsiteY6" fmla="*/ 6642 h 6641"/>
                <a:gd name="connsiteX7" fmla="*/ 0 w 9593"/>
                <a:gd name="connsiteY7" fmla="*/ 2214 h 6641"/>
                <a:gd name="connsiteX8" fmla="*/ 0 w 9593"/>
                <a:gd name="connsiteY8" fmla="*/ 2214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3" h="6641">
                  <a:moveTo>
                    <a:pt x="0" y="0"/>
                  </a:move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9594" y="6642"/>
                  </a:lnTo>
                  <a:cubicBezTo>
                    <a:pt x="9594" y="6642"/>
                    <a:pt x="9594" y="6642"/>
                    <a:pt x="9594" y="6642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22124401-2117-4E2E-ACCB-2C3F592AFEDD}"/>
                </a:ext>
              </a:extLst>
            </p:cNvPr>
            <p:cNvSpPr/>
            <p:nvPr/>
          </p:nvSpPr>
          <p:spPr>
            <a:xfrm>
              <a:off x="1035770" y="1693142"/>
              <a:ext cx="9593" cy="10332"/>
            </a:xfrm>
            <a:custGeom>
              <a:avLst/>
              <a:gdLst>
                <a:gd name="connsiteX0" fmla="*/ 9594 w 9593"/>
                <a:gd name="connsiteY0" fmla="*/ 10332 h 10332"/>
                <a:gd name="connsiteX1" fmla="*/ 0 w 9593"/>
                <a:gd name="connsiteY1" fmla="*/ 10332 h 10332"/>
                <a:gd name="connsiteX2" fmla="*/ 0 w 9593"/>
                <a:gd name="connsiteY2" fmla="*/ 10332 h 10332"/>
                <a:gd name="connsiteX3" fmla="*/ 0 w 9593"/>
                <a:gd name="connsiteY3" fmla="*/ 1476 h 10332"/>
                <a:gd name="connsiteX4" fmla="*/ 0 w 9593"/>
                <a:gd name="connsiteY4" fmla="*/ 1476 h 10332"/>
                <a:gd name="connsiteX5" fmla="*/ 9594 w 9593"/>
                <a:gd name="connsiteY5" fmla="*/ 1476 h 10332"/>
                <a:gd name="connsiteX6" fmla="*/ 9594 w 9593"/>
                <a:gd name="connsiteY6" fmla="*/ 1476 h 10332"/>
                <a:gd name="connsiteX7" fmla="*/ 9594 w 9593"/>
                <a:gd name="connsiteY7" fmla="*/ 8118 h 10332"/>
                <a:gd name="connsiteX8" fmla="*/ 9594 w 9593"/>
                <a:gd name="connsiteY8" fmla="*/ 8118 h 10332"/>
                <a:gd name="connsiteX9" fmla="*/ 0 w 9593"/>
                <a:gd name="connsiteY9" fmla="*/ 0 h 10332"/>
                <a:gd name="connsiteX10" fmla="*/ 0 w 9593"/>
                <a:gd name="connsiteY10" fmla="*/ 8118 h 10332"/>
                <a:gd name="connsiteX11" fmla="*/ 9594 w 9593"/>
                <a:gd name="connsiteY11" fmla="*/ 8118 h 10332"/>
                <a:gd name="connsiteX12" fmla="*/ 9594 w 9593"/>
                <a:gd name="connsiteY12" fmla="*/ 1476 h 10332"/>
                <a:gd name="connsiteX13" fmla="*/ 0 w 9593"/>
                <a:gd name="connsiteY13" fmla="*/ 147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593" h="10332">
                  <a:moveTo>
                    <a:pt x="9594" y="10332"/>
                  </a:move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lnTo>
                    <a:pt x="9594" y="1476"/>
                  </a:lnTo>
                  <a:cubicBezTo>
                    <a:pt x="9594" y="1476"/>
                    <a:pt x="9594" y="1476"/>
                    <a:pt x="9594" y="1476"/>
                  </a:cubicBezTo>
                  <a:lnTo>
                    <a:pt x="9594" y="8118"/>
                  </a:lnTo>
                  <a:cubicBezTo>
                    <a:pt x="9594" y="8118"/>
                    <a:pt x="9594" y="8118"/>
                    <a:pt x="9594" y="8118"/>
                  </a:cubicBezTo>
                  <a:close/>
                  <a:moveTo>
                    <a:pt x="0" y="0"/>
                  </a:moveTo>
                  <a:lnTo>
                    <a:pt x="0" y="8118"/>
                  </a:lnTo>
                  <a:lnTo>
                    <a:pt x="9594" y="8118"/>
                  </a:lnTo>
                  <a:lnTo>
                    <a:pt x="9594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87082882-2427-466A-99C6-238E64FA8F93}"/>
                </a:ext>
              </a:extLst>
            </p:cNvPr>
            <p:cNvSpPr/>
            <p:nvPr/>
          </p:nvSpPr>
          <p:spPr>
            <a:xfrm>
              <a:off x="986323" y="1692405"/>
              <a:ext cx="8856" cy="6641"/>
            </a:xfrm>
            <a:custGeom>
              <a:avLst/>
              <a:gdLst>
                <a:gd name="connsiteX0" fmla="*/ 0 w 8856"/>
                <a:gd name="connsiteY0" fmla="*/ 0 h 6641"/>
                <a:gd name="connsiteX1" fmla="*/ 8856 w 8856"/>
                <a:gd name="connsiteY1" fmla="*/ 0 h 6641"/>
                <a:gd name="connsiteX2" fmla="*/ 8856 w 8856"/>
                <a:gd name="connsiteY2" fmla="*/ 0 h 6641"/>
                <a:gd name="connsiteX3" fmla="*/ 8856 w 8856"/>
                <a:gd name="connsiteY3" fmla="*/ 6642 h 6641"/>
                <a:gd name="connsiteX4" fmla="*/ 8856 w 8856"/>
                <a:gd name="connsiteY4" fmla="*/ 6642 h 6641"/>
                <a:gd name="connsiteX5" fmla="*/ 0 w 8856"/>
                <a:gd name="connsiteY5" fmla="*/ 6642 h 6641"/>
                <a:gd name="connsiteX6" fmla="*/ 0 w 8856"/>
                <a:gd name="connsiteY6" fmla="*/ 6642 h 6641"/>
                <a:gd name="connsiteX7" fmla="*/ 0 w 8856"/>
                <a:gd name="connsiteY7" fmla="*/ 2214 h 6641"/>
                <a:gd name="connsiteX8" fmla="*/ 0 w 8856"/>
                <a:gd name="connsiteY8" fmla="*/ 2214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6" h="6641">
                  <a:moveTo>
                    <a:pt x="0" y="0"/>
                  </a:move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6642"/>
                  </a:lnTo>
                  <a:cubicBezTo>
                    <a:pt x="8856" y="6642"/>
                    <a:pt x="8856" y="6642"/>
                    <a:pt x="8856" y="6642"/>
                  </a:cubicBezTo>
                  <a:lnTo>
                    <a:pt x="0" y="6642"/>
                  </a:lnTo>
                  <a:cubicBezTo>
                    <a:pt x="0" y="6642"/>
                    <a:pt x="0" y="6642"/>
                    <a:pt x="0" y="6642"/>
                  </a:cubicBez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EFC8D412-E2F2-4785-95AF-68BB0E0E96CD}"/>
                </a:ext>
              </a:extLst>
            </p:cNvPr>
            <p:cNvSpPr/>
            <p:nvPr/>
          </p:nvSpPr>
          <p:spPr>
            <a:xfrm>
              <a:off x="986323" y="1693142"/>
              <a:ext cx="9594" cy="10332"/>
            </a:xfrm>
            <a:custGeom>
              <a:avLst/>
              <a:gdLst>
                <a:gd name="connsiteX0" fmla="*/ 8856 w 9594"/>
                <a:gd name="connsiteY0" fmla="*/ 10332 h 10332"/>
                <a:gd name="connsiteX1" fmla="*/ 0 w 9594"/>
                <a:gd name="connsiteY1" fmla="*/ 10332 h 10332"/>
                <a:gd name="connsiteX2" fmla="*/ 0 w 9594"/>
                <a:gd name="connsiteY2" fmla="*/ 10332 h 10332"/>
                <a:gd name="connsiteX3" fmla="*/ 0 w 9594"/>
                <a:gd name="connsiteY3" fmla="*/ 1476 h 10332"/>
                <a:gd name="connsiteX4" fmla="*/ 0 w 9594"/>
                <a:gd name="connsiteY4" fmla="*/ 1476 h 10332"/>
                <a:gd name="connsiteX5" fmla="*/ 8856 w 9594"/>
                <a:gd name="connsiteY5" fmla="*/ 1476 h 10332"/>
                <a:gd name="connsiteX6" fmla="*/ 8856 w 9594"/>
                <a:gd name="connsiteY6" fmla="*/ 1476 h 10332"/>
                <a:gd name="connsiteX7" fmla="*/ 8856 w 9594"/>
                <a:gd name="connsiteY7" fmla="*/ 8118 h 10332"/>
                <a:gd name="connsiteX8" fmla="*/ 8856 w 9594"/>
                <a:gd name="connsiteY8" fmla="*/ 8118 h 10332"/>
                <a:gd name="connsiteX9" fmla="*/ 0 w 9594"/>
                <a:gd name="connsiteY9" fmla="*/ 0 h 10332"/>
                <a:gd name="connsiteX10" fmla="*/ 0 w 9594"/>
                <a:gd name="connsiteY10" fmla="*/ 8118 h 10332"/>
                <a:gd name="connsiteX11" fmla="*/ 9594 w 9594"/>
                <a:gd name="connsiteY11" fmla="*/ 8118 h 10332"/>
                <a:gd name="connsiteX12" fmla="*/ 9594 w 9594"/>
                <a:gd name="connsiteY12" fmla="*/ 1476 h 10332"/>
                <a:gd name="connsiteX13" fmla="*/ 0 w 9594"/>
                <a:gd name="connsiteY13" fmla="*/ 147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594" h="10332">
                  <a:moveTo>
                    <a:pt x="8856" y="10332"/>
                  </a:move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lnTo>
                    <a:pt x="8856" y="1476"/>
                  </a:lnTo>
                  <a:cubicBezTo>
                    <a:pt x="8856" y="1476"/>
                    <a:pt x="8856" y="1476"/>
                    <a:pt x="8856" y="1476"/>
                  </a:cubicBezTo>
                  <a:lnTo>
                    <a:pt x="8856" y="8118"/>
                  </a:lnTo>
                  <a:cubicBezTo>
                    <a:pt x="8856" y="8118"/>
                    <a:pt x="8856" y="8118"/>
                    <a:pt x="8856" y="8118"/>
                  </a:cubicBezTo>
                  <a:close/>
                  <a:moveTo>
                    <a:pt x="0" y="0"/>
                  </a:moveTo>
                  <a:lnTo>
                    <a:pt x="0" y="8118"/>
                  </a:lnTo>
                  <a:lnTo>
                    <a:pt x="9594" y="8118"/>
                  </a:lnTo>
                  <a:lnTo>
                    <a:pt x="9594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4EC959AB-07E3-450F-B96B-D1FEDBDE9280}"/>
                </a:ext>
              </a:extLst>
            </p:cNvPr>
            <p:cNvSpPr/>
            <p:nvPr/>
          </p:nvSpPr>
          <p:spPr>
            <a:xfrm>
              <a:off x="953113" y="1690929"/>
              <a:ext cx="19187" cy="8855"/>
            </a:xfrm>
            <a:custGeom>
              <a:avLst/>
              <a:gdLst>
                <a:gd name="connsiteX0" fmla="*/ 0 w 19187"/>
                <a:gd name="connsiteY0" fmla="*/ 0 h 8855"/>
                <a:gd name="connsiteX1" fmla="*/ 19188 w 19187"/>
                <a:gd name="connsiteY1" fmla="*/ 0 h 8855"/>
                <a:gd name="connsiteX2" fmla="*/ 19188 w 19187"/>
                <a:gd name="connsiteY2" fmla="*/ 0 h 8855"/>
                <a:gd name="connsiteX3" fmla="*/ 19188 w 19187"/>
                <a:gd name="connsiteY3" fmla="*/ 8856 h 8855"/>
                <a:gd name="connsiteX4" fmla="*/ 19188 w 19187"/>
                <a:gd name="connsiteY4" fmla="*/ 8856 h 8855"/>
                <a:gd name="connsiteX5" fmla="*/ 0 w 19187"/>
                <a:gd name="connsiteY5" fmla="*/ 8856 h 8855"/>
                <a:gd name="connsiteX6" fmla="*/ 0 w 19187"/>
                <a:gd name="connsiteY6" fmla="*/ 8856 h 8855"/>
                <a:gd name="connsiteX7" fmla="*/ 0 w 19187"/>
                <a:gd name="connsiteY7" fmla="*/ 2214 h 8855"/>
                <a:gd name="connsiteX8" fmla="*/ 0 w 19187"/>
                <a:gd name="connsiteY8" fmla="*/ 2214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87" h="8855">
                  <a:moveTo>
                    <a:pt x="0" y="0"/>
                  </a:moveTo>
                  <a:lnTo>
                    <a:pt x="19188" y="0"/>
                  </a:lnTo>
                  <a:cubicBezTo>
                    <a:pt x="19188" y="0"/>
                    <a:pt x="19188" y="0"/>
                    <a:pt x="19188" y="0"/>
                  </a:cubicBezTo>
                  <a:lnTo>
                    <a:pt x="19188" y="8856"/>
                  </a:lnTo>
                  <a:cubicBezTo>
                    <a:pt x="19188" y="8856"/>
                    <a:pt x="19188" y="8856"/>
                    <a:pt x="19188" y="8856"/>
                  </a:cubicBez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BEC952E3-7AF0-4D76-90A0-B2E72338D3D5}"/>
                </a:ext>
              </a:extLst>
            </p:cNvPr>
            <p:cNvSpPr/>
            <p:nvPr/>
          </p:nvSpPr>
          <p:spPr>
            <a:xfrm>
              <a:off x="953113" y="1691667"/>
              <a:ext cx="19187" cy="13284"/>
            </a:xfrm>
            <a:custGeom>
              <a:avLst/>
              <a:gdLst>
                <a:gd name="connsiteX0" fmla="*/ 19188 w 19187"/>
                <a:gd name="connsiteY0" fmla="*/ 13284 h 13284"/>
                <a:gd name="connsiteX1" fmla="*/ 0 w 19187"/>
                <a:gd name="connsiteY1" fmla="*/ 13284 h 13284"/>
                <a:gd name="connsiteX2" fmla="*/ 0 w 19187"/>
                <a:gd name="connsiteY2" fmla="*/ 13284 h 13284"/>
                <a:gd name="connsiteX3" fmla="*/ 0 w 19187"/>
                <a:gd name="connsiteY3" fmla="*/ 1476 h 13284"/>
                <a:gd name="connsiteX4" fmla="*/ 0 w 19187"/>
                <a:gd name="connsiteY4" fmla="*/ 1476 h 13284"/>
                <a:gd name="connsiteX5" fmla="*/ 19188 w 19187"/>
                <a:gd name="connsiteY5" fmla="*/ 1476 h 13284"/>
                <a:gd name="connsiteX6" fmla="*/ 19188 w 19187"/>
                <a:gd name="connsiteY6" fmla="*/ 1476 h 13284"/>
                <a:gd name="connsiteX7" fmla="*/ 19188 w 19187"/>
                <a:gd name="connsiteY7" fmla="*/ 10332 h 13284"/>
                <a:gd name="connsiteX8" fmla="*/ 19188 w 19187"/>
                <a:gd name="connsiteY8" fmla="*/ 10332 h 13284"/>
                <a:gd name="connsiteX9" fmla="*/ 0 w 19187"/>
                <a:gd name="connsiteY9" fmla="*/ 0 h 13284"/>
                <a:gd name="connsiteX10" fmla="*/ 0 w 19187"/>
                <a:gd name="connsiteY10" fmla="*/ 10332 h 13284"/>
                <a:gd name="connsiteX11" fmla="*/ 0 w 19187"/>
                <a:gd name="connsiteY11" fmla="*/ 10332 h 13284"/>
                <a:gd name="connsiteX12" fmla="*/ 19188 w 19187"/>
                <a:gd name="connsiteY12" fmla="*/ 10332 h 13284"/>
                <a:gd name="connsiteX13" fmla="*/ 19188 w 19187"/>
                <a:gd name="connsiteY13" fmla="*/ 10332 h 13284"/>
                <a:gd name="connsiteX14" fmla="*/ 19188 w 19187"/>
                <a:gd name="connsiteY14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187" h="13284">
                  <a:moveTo>
                    <a:pt x="19188" y="13284"/>
                  </a:moveTo>
                  <a:lnTo>
                    <a:pt x="0" y="13284"/>
                  </a:lnTo>
                  <a:cubicBezTo>
                    <a:pt x="0" y="13284"/>
                    <a:pt x="0" y="13284"/>
                    <a:pt x="0" y="13284"/>
                  </a:cubicBez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lnTo>
                    <a:pt x="19188" y="1476"/>
                  </a:lnTo>
                  <a:cubicBezTo>
                    <a:pt x="19188" y="1476"/>
                    <a:pt x="19188" y="1476"/>
                    <a:pt x="19188" y="1476"/>
                  </a:cubicBezTo>
                  <a:lnTo>
                    <a:pt x="19188" y="10332"/>
                  </a:lnTo>
                  <a:cubicBezTo>
                    <a:pt x="19188" y="10332"/>
                    <a:pt x="19188" y="10332"/>
                    <a:pt x="19188" y="10332"/>
                  </a:cubicBezTo>
                  <a:close/>
                  <a:moveTo>
                    <a:pt x="0" y="0"/>
                  </a:moveTo>
                  <a:lnTo>
                    <a:pt x="0" y="10332"/>
                  </a:lnTo>
                  <a:lnTo>
                    <a:pt x="0" y="10332"/>
                  </a:lnTo>
                  <a:lnTo>
                    <a:pt x="19188" y="10332"/>
                  </a:lnTo>
                  <a:lnTo>
                    <a:pt x="19188" y="10332"/>
                  </a:lnTo>
                  <a:lnTo>
                    <a:pt x="19188" y="0"/>
                  </a:ln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84D3C44F-6980-4E4D-8218-88782E8455C2}"/>
                </a:ext>
              </a:extLst>
            </p:cNvPr>
            <p:cNvSpPr/>
            <p:nvPr/>
          </p:nvSpPr>
          <p:spPr>
            <a:xfrm>
              <a:off x="1085215" y="1692405"/>
              <a:ext cx="16974" cy="11070"/>
            </a:xfrm>
            <a:custGeom>
              <a:avLst/>
              <a:gdLst>
                <a:gd name="connsiteX0" fmla="*/ 0 w 16974"/>
                <a:gd name="connsiteY0" fmla="*/ 0 h 11070"/>
                <a:gd name="connsiteX1" fmla="*/ 16974 w 16974"/>
                <a:gd name="connsiteY1" fmla="*/ 0 h 11070"/>
                <a:gd name="connsiteX2" fmla="*/ 16974 w 16974"/>
                <a:gd name="connsiteY2" fmla="*/ 0 h 11070"/>
                <a:gd name="connsiteX3" fmla="*/ 16974 w 16974"/>
                <a:gd name="connsiteY3" fmla="*/ 11070 h 11070"/>
                <a:gd name="connsiteX4" fmla="*/ 16974 w 16974"/>
                <a:gd name="connsiteY4" fmla="*/ 11070 h 11070"/>
                <a:gd name="connsiteX5" fmla="*/ 0 w 16974"/>
                <a:gd name="connsiteY5" fmla="*/ 11070 h 11070"/>
                <a:gd name="connsiteX6" fmla="*/ 0 w 16974"/>
                <a:gd name="connsiteY6" fmla="*/ 11070 h 11070"/>
                <a:gd name="connsiteX7" fmla="*/ 0 w 16974"/>
                <a:gd name="connsiteY7" fmla="*/ 2214 h 11070"/>
                <a:gd name="connsiteX8" fmla="*/ 0 w 16974"/>
                <a:gd name="connsiteY8" fmla="*/ 221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4" h="11070">
                  <a:moveTo>
                    <a:pt x="0" y="0"/>
                  </a:moveTo>
                  <a:lnTo>
                    <a:pt x="16974" y="0"/>
                  </a:lnTo>
                  <a:cubicBezTo>
                    <a:pt x="16974" y="0"/>
                    <a:pt x="16974" y="0"/>
                    <a:pt x="16974" y="0"/>
                  </a:cubicBezTo>
                  <a:lnTo>
                    <a:pt x="16974" y="11070"/>
                  </a:lnTo>
                  <a:cubicBezTo>
                    <a:pt x="16974" y="11070"/>
                    <a:pt x="16974" y="11070"/>
                    <a:pt x="16974" y="11070"/>
                  </a:cubicBez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8614B1F-D005-454E-A4CB-3D1B20BD4E94}"/>
                </a:ext>
              </a:extLst>
            </p:cNvPr>
            <p:cNvSpPr/>
            <p:nvPr/>
          </p:nvSpPr>
          <p:spPr>
            <a:xfrm>
              <a:off x="1085215" y="1693142"/>
              <a:ext cx="16974" cy="13284"/>
            </a:xfrm>
            <a:custGeom>
              <a:avLst/>
              <a:gdLst>
                <a:gd name="connsiteX0" fmla="*/ 16974 w 16974"/>
                <a:gd name="connsiteY0" fmla="*/ 13284 h 13284"/>
                <a:gd name="connsiteX1" fmla="*/ 0 w 16974"/>
                <a:gd name="connsiteY1" fmla="*/ 13284 h 13284"/>
                <a:gd name="connsiteX2" fmla="*/ 0 w 16974"/>
                <a:gd name="connsiteY2" fmla="*/ 13284 h 13284"/>
                <a:gd name="connsiteX3" fmla="*/ 0 w 16974"/>
                <a:gd name="connsiteY3" fmla="*/ 1476 h 13284"/>
                <a:gd name="connsiteX4" fmla="*/ 0 w 16974"/>
                <a:gd name="connsiteY4" fmla="*/ 1476 h 13284"/>
                <a:gd name="connsiteX5" fmla="*/ 16974 w 16974"/>
                <a:gd name="connsiteY5" fmla="*/ 1476 h 13284"/>
                <a:gd name="connsiteX6" fmla="*/ 16974 w 16974"/>
                <a:gd name="connsiteY6" fmla="*/ 1476 h 13284"/>
                <a:gd name="connsiteX7" fmla="*/ 16974 w 16974"/>
                <a:gd name="connsiteY7" fmla="*/ 10332 h 13284"/>
                <a:gd name="connsiteX8" fmla="*/ 16974 w 16974"/>
                <a:gd name="connsiteY8" fmla="*/ 10332 h 13284"/>
                <a:gd name="connsiteX9" fmla="*/ 0 w 16974"/>
                <a:gd name="connsiteY9" fmla="*/ 0 h 13284"/>
                <a:gd name="connsiteX10" fmla="*/ 0 w 16974"/>
                <a:gd name="connsiteY10" fmla="*/ 0 h 13284"/>
                <a:gd name="connsiteX11" fmla="*/ 0 w 16974"/>
                <a:gd name="connsiteY11" fmla="*/ 10332 h 13284"/>
                <a:gd name="connsiteX12" fmla="*/ 0 w 16974"/>
                <a:gd name="connsiteY12" fmla="*/ 10332 h 13284"/>
                <a:gd name="connsiteX13" fmla="*/ 16974 w 16974"/>
                <a:gd name="connsiteY13" fmla="*/ 10332 h 13284"/>
                <a:gd name="connsiteX14" fmla="*/ 16974 w 16974"/>
                <a:gd name="connsiteY14" fmla="*/ 10332 h 13284"/>
                <a:gd name="connsiteX15" fmla="*/ 16974 w 16974"/>
                <a:gd name="connsiteY15" fmla="*/ 1476 h 13284"/>
                <a:gd name="connsiteX16" fmla="*/ 16974 w 16974"/>
                <a:gd name="connsiteY16" fmla="*/ 1476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974" h="13284">
                  <a:moveTo>
                    <a:pt x="16974" y="13284"/>
                  </a:moveTo>
                  <a:lnTo>
                    <a:pt x="0" y="13284"/>
                  </a:lnTo>
                  <a:cubicBezTo>
                    <a:pt x="0" y="13284"/>
                    <a:pt x="0" y="13284"/>
                    <a:pt x="0" y="13284"/>
                  </a:cubicBez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lnTo>
                    <a:pt x="16974" y="1476"/>
                  </a:lnTo>
                  <a:cubicBezTo>
                    <a:pt x="16974" y="1476"/>
                    <a:pt x="16974" y="1476"/>
                    <a:pt x="16974" y="1476"/>
                  </a:cubicBezTo>
                  <a:lnTo>
                    <a:pt x="16974" y="10332"/>
                  </a:lnTo>
                  <a:cubicBezTo>
                    <a:pt x="16974" y="10332"/>
                    <a:pt x="16974" y="10332"/>
                    <a:pt x="16974" y="10332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lnTo>
                    <a:pt x="16974" y="10332"/>
                  </a:lnTo>
                  <a:cubicBezTo>
                    <a:pt x="16974" y="10332"/>
                    <a:pt x="16974" y="10332"/>
                    <a:pt x="16974" y="10332"/>
                  </a:cubicBezTo>
                  <a:lnTo>
                    <a:pt x="16974" y="1476"/>
                  </a:lnTo>
                  <a:cubicBezTo>
                    <a:pt x="16974" y="1476"/>
                    <a:pt x="16974" y="1476"/>
                    <a:pt x="16974" y="1476"/>
                  </a:cubicBezTo>
                  <a:close/>
                </a:path>
              </a:pathLst>
            </a:custGeom>
            <a:solidFill>
              <a:srgbClr val="DC1F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23" name="Group 1422">
            <a:extLst>
              <a:ext uri="{FF2B5EF4-FFF2-40B4-BE49-F238E27FC236}">
                <a16:creationId xmlns:a16="http://schemas.microsoft.com/office/drawing/2014/main" id="{007A5FA8-518A-447A-A458-671AD78DBE0F}"/>
              </a:ext>
            </a:extLst>
          </p:cNvPr>
          <p:cNvGrpSpPr/>
          <p:nvPr/>
        </p:nvGrpSpPr>
        <p:grpSpPr>
          <a:xfrm>
            <a:off x="2964343" y="4993549"/>
            <a:ext cx="1568987" cy="915119"/>
            <a:chOff x="2964343" y="4993549"/>
            <a:chExt cx="1568987" cy="915119"/>
          </a:xfrm>
        </p:grpSpPr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EEE45A47-2C56-41F0-8BE1-40227666C511}"/>
                </a:ext>
              </a:extLst>
            </p:cNvPr>
            <p:cNvSpPr/>
            <p:nvPr/>
          </p:nvSpPr>
          <p:spPr>
            <a:xfrm>
              <a:off x="3431496" y="4993549"/>
              <a:ext cx="1101834" cy="915119"/>
            </a:xfrm>
            <a:custGeom>
              <a:avLst/>
              <a:gdLst>
                <a:gd name="connsiteX0" fmla="*/ 0 w 1101834"/>
                <a:gd name="connsiteY0" fmla="*/ 0 h 915119"/>
                <a:gd name="connsiteX1" fmla="*/ 166788 w 1101834"/>
                <a:gd name="connsiteY1" fmla="*/ 50922 h 915119"/>
                <a:gd name="connsiteX2" fmla="*/ 0 w 1101834"/>
                <a:gd name="connsiteY2" fmla="*/ 101844 h 915119"/>
                <a:gd name="connsiteX3" fmla="*/ 166788 w 1101834"/>
                <a:gd name="connsiteY3" fmla="*/ 152766 h 915119"/>
                <a:gd name="connsiteX4" fmla="*/ 0 w 1101834"/>
                <a:gd name="connsiteY4" fmla="*/ 203688 h 915119"/>
                <a:gd name="connsiteX5" fmla="*/ 166788 w 1101834"/>
                <a:gd name="connsiteY5" fmla="*/ 254610 h 915119"/>
                <a:gd name="connsiteX6" fmla="*/ 0 w 1101834"/>
                <a:gd name="connsiteY6" fmla="*/ 304794 h 915119"/>
                <a:gd name="connsiteX7" fmla="*/ 166788 w 1101834"/>
                <a:gd name="connsiteY7" fmla="*/ 355716 h 915119"/>
                <a:gd name="connsiteX8" fmla="*/ 0 w 1101834"/>
                <a:gd name="connsiteY8" fmla="*/ 406638 h 915119"/>
                <a:gd name="connsiteX9" fmla="*/ 166788 w 1101834"/>
                <a:gd name="connsiteY9" fmla="*/ 457560 h 915119"/>
                <a:gd name="connsiteX10" fmla="*/ 0 w 1101834"/>
                <a:gd name="connsiteY10" fmla="*/ 508482 h 915119"/>
                <a:gd name="connsiteX11" fmla="*/ 166788 w 1101834"/>
                <a:gd name="connsiteY11" fmla="*/ 559404 h 915119"/>
                <a:gd name="connsiteX12" fmla="*/ 0 w 1101834"/>
                <a:gd name="connsiteY12" fmla="*/ 610326 h 915119"/>
                <a:gd name="connsiteX13" fmla="*/ 166788 w 1101834"/>
                <a:gd name="connsiteY13" fmla="*/ 661248 h 915119"/>
                <a:gd name="connsiteX14" fmla="*/ 0 w 1101834"/>
                <a:gd name="connsiteY14" fmla="*/ 712170 h 915119"/>
                <a:gd name="connsiteX15" fmla="*/ 166788 w 1101834"/>
                <a:gd name="connsiteY15" fmla="*/ 763092 h 915119"/>
                <a:gd name="connsiteX16" fmla="*/ 0 w 1101834"/>
                <a:gd name="connsiteY16" fmla="*/ 813276 h 915119"/>
                <a:gd name="connsiteX17" fmla="*/ 166788 w 1101834"/>
                <a:gd name="connsiteY17" fmla="*/ 864198 h 915119"/>
                <a:gd name="connsiteX18" fmla="*/ 0 w 1101834"/>
                <a:gd name="connsiteY18" fmla="*/ 915120 h 915119"/>
                <a:gd name="connsiteX19" fmla="*/ 1101834 w 1101834"/>
                <a:gd name="connsiteY19" fmla="*/ 915120 h 915119"/>
                <a:gd name="connsiteX20" fmla="*/ 1101834 w 1101834"/>
                <a:gd name="connsiteY20" fmla="*/ 0 h 915119"/>
                <a:gd name="connsiteX21" fmla="*/ 0 w 1101834"/>
                <a:gd name="connsiteY21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1834" h="915119">
                  <a:moveTo>
                    <a:pt x="0" y="0"/>
                  </a:moveTo>
                  <a:lnTo>
                    <a:pt x="166788" y="50922"/>
                  </a:lnTo>
                  <a:lnTo>
                    <a:pt x="0" y="101844"/>
                  </a:lnTo>
                  <a:lnTo>
                    <a:pt x="166788" y="152766"/>
                  </a:lnTo>
                  <a:lnTo>
                    <a:pt x="0" y="203688"/>
                  </a:lnTo>
                  <a:lnTo>
                    <a:pt x="166788" y="254610"/>
                  </a:lnTo>
                  <a:lnTo>
                    <a:pt x="0" y="304794"/>
                  </a:lnTo>
                  <a:lnTo>
                    <a:pt x="166788" y="355716"/>
                  </a:lnTo>
                  <a:lnTo>
                    <a:pt x="0" y="406638"/>
                  </a:lnTo>
                  <a:lnTo>
                    <a:pt x="166788" y="457560"/>
                  </a:lnTo>
                  <a:lnTo>
                    <a:pt x="0" y="508482"/>
                  </a:lnTo>
                  <a:lnTo>
                    <a:pt x="166788" y="559404"/>
                  </a:lnTo>
                  <a:lnTo>
                    <a:pt x="0" y="610326"/>
                  </a:lnTo>
                  <a:lnTo>
                    <a:pt x="166788" y="661248"/>
                  </a:lnTo>
                  <a:lnTo>
                    <a:pt x="0" y="712170"/>
                  </a:lnTo>
                  <a:lnTo>
                    <a:pt x="166788" y="763092"/>
                  </a:lnTo>
                  <a:lnTo>
                    <a:pt x="0" y="813276"/>
                  </a:lnTo>
                  <a:lnTo>
                    <a:pt x="166788" y="864198"/>
                  </a:lnTo>
                  <a:lnTo>
                    <a:pt x="0" y="915120"/>
                  </a:lnTo>
                  <a:lnTo>
                    <a:pt x="1101834" y="915120"/>
                  </a:lnTo>
                  <a:lnTo>
                    <a:pt x="1101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1B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D07ADF5F-57F6-44B6-86C6-8830B88CF264}"/>
                </a:ext>
              </a:extLst>
            </p:cNvPr>
            <p:cNvSpPr/>
            <p:nvPr/>
          </p:nvSpPr>
          <p:spPr>
            <a:xfrm>
              <a:off x="2964343" y="4993549"/>
              <a:ext cx="633942" cy="915119"/>
            </a:xfrm>
            <a:custGeom>
              <a:avLst/>
              <a:gdLst>
                <a:gd name="connsiteX0" fmla="*/ 467154 w 633942"/>
                <a:gd name="connsiteY0" fmla="*/ 813276 h 915119"/>
                <a:gd name="connsiteX1" fmla="*/ 633942 w 633942"/>
                <a:gd name="connsiteY1" fmla="*/ 763092 h 915119"/>
                <a:gd name="connsiteX2" fmla="*/ 467154 w 633942"/>
                <a:gd name="connsiteY2" fmla="*/ 712170 h 915119"/>
                <a:gd name="connsiteX3" fmla="*/ 633942 w 633942"/>
                <a:gd name="connsiteY3" fmla="*/ 661248 h 915119"/>
                <a:gd name="connsiteX4" fmla="*/ 467154 w 633942"/>
                <a:gd name="connsiteY4" fmla="*/ 610326 h 915119"/>
                <a:gd name="connsiteX5" fmla="*/ 633942 w 633942"/>
                <a:gd name="connsiteY5" fmla="*/ 559404 h 915119"/>
                <a:gd name="connsiteX6" fmla="*/ 467154 w 633942"/>
                <a:gd name="connsiteY6" fmla="*/ 508482 h 915119"/>
                <a:gd name="connsiteX7" fmla="*/ 633942 w 633942"/>
                <a:gd name="connsiteY7" fmla="*/ 457560 h 915119"/>
                <a:gd name="connsiteX8" fmla="*/ 467154 w 633942"/>
                <a:gd name="connsiteY8" fmla="*/ 406638 h 915119"/>
                <a:gd name="connsiteX9" fmla="*/ 633942 w 633942"/>
                <a:gd name="connsiteY9" fmla="*/ 355716 h 915119"/>
                <a:gd name="connsiteX10" fmla="*/ 467154 w 633942"/>
                <a:gd name="connsiteY10" fmla="*/ 304794 h 915119"/>
                <a:gd name="connsiteX11" fmla="*/ 633942 w 633942"/>
                <a:gd name="connsiteY11" fmla="*/ 254610 h 915119"/>
                <a:gd name="connsiteX12" fmla="*/ 467154 w 633942"/>
                <a:gd name="connsiteY12" fmla="*/ 203688 h 915119"/>
                <a:gd name="connsiteX13" fmla="*/ 633942 w 633942"/>
                <a:gd name="connsiteY13" fmla="*/ 152766 h 915119"/>
                <a:gd name="connsiteX14" fmla="*/ 467154 w 633942"/>
                <a:gd name="connsiteY14" fmla="*/ 101844 h 915119"/>
                <a:gd name="connsiteX15" fmla="*/ 633942 w 633942"/>
                <a:gd name="connsiteY15" fmla="*/ 50922 h 915119"/>
                <a:gd name="connsiteX16" fmla="*/ 467154 w 633942"/>
                <a:gd name="connsiteY16" fmla="*/ 0 h 915119"/>
                <a:gd name="connsiteX17" fmla="*/ 0 w 633942"/>
                <a:gd name="connsiteY17" fmla="*/ 0 h 915119"/>
                <a:gd name="connsiteX18" fmla="*/ 0 w 633942"/>
                <a:gd name="connsiteY18" fmla="*/ 915120 h 915119"/>
                <a:gd name="connsiteX19" fmla="*/ 467154 w 633942"/>
                <a:gd name="connsiteY19" fmla="*/ 915120 h 915119"/>
                <a:gd name="connsiteX20" fmla="*/ 633942 w 633942"/>
                <a:gd name="connsiteY20" fmla="*/ 864198 h 915119"/>
                <a:gd name="connsiteX21" fmla="*/ 467154 w 633942"/>
                <a:gd name="connsiteY21" fmla="*/ 81327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33942" h="915119">
                  <a:moveTo>
                    <a:pt x="467154" y="813276"/>
                  </a:moveTo>
                  <a:lnTo>
                    <a:pt x="633942" y="763092"/>
                  </a:lnTo>
                  <a:lnTo>
                    <a:pt x="467154" y="712170"/>
                  </a:lnTo>
                  <a:lnTo>
                    <a:pt x="633942" y="661248"/>
                  </a:lnTo>
                  <a:lnTo>
                    <a:pt x="467154" y="610326"/>
                  </a:lnTo>
                  <a:lnTo>
                    <a:pt x="633942" y="559404"/>
                  </a:lnTo>
                  <a:lnTo>
                    <a:pt x="467154" y="508482"/>
                  </a:lnTo>
                  <a:lnTo>
                    <a:pt x="633942" y="457560"/>
                  </a:lnTo>
                  <a:lnTo>
                    <a:pt x="467154" y="406638"/>
                  </a:lnTo>
                  <a:lnTo>
                    <a:pt x="633942" y="355716"/>
                  </a:lnTo>
                  <a:lnTo>
                    <a:pt x="467154" y="304794"/>
                  </a:lnTo>
                  <a:lnTo>
                    <a:pt x="633942" y="254610"/>
                  </a:lnTo>
                  <a:lnTo>
                    <a:pt x="467154" y="203688"/>
                  </a:lnTo>
                  <a:lnTo>
                    <a:pt x="633942" y="152766"/>
                  </a:lnTo>
                  <a:lnTo>
                    <a:pt x="467154" y="101844"/>
                  </a:lnTo>
                  <a:lnTo>
                    <a:pt x="633942" y="50922"/>
                  </a:lnTo>
                  <a:lnTo>
                    <a:pt x="467154" y="0"/>
                  </a:lnTo>
                  <a:lnTo>
                    <a:pt x="0" y="0"/>
                  </a:lnTo>
                  <a:lnTo>
                    <a:pt x="0" y="915120"/>
                  </a:lnTo>
                  <a:lnTo>
                    <a:pt x="467154" y="915120"/>
                  </a:lnTo>
                  <a:lnTo>
                    <a:pt x="633942" y="864198"/>
                  </a:lnTo>
                  <a:lnTo>
                    <a:pt x="467154" y="8132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24" name="Group 1423">
            <a:extLst>
              <a:ext uri="{FF2B5EF4-FFF2-40B4-BE49-F238E27FC236}">
                <a16:creationId xmlns:a16="http://schemas.microsoft.com/office/drawing/2014/main" id="{D7B5992D-6265-4BDC-B468-F4C4984D08B9}"/>
              </a:ext>
            </a:extLst>
          </p:cNvPr>
          <p:cNvGrpSpPr/>
          <p:nvPr/>
        </p:nvGrpSpPr>
        <p:grpSpPr>
          <a:xfrm>
            <a:off x="5129076" y="4993549"/>
            <a:ext cx="1568987" cy="915120"/>
            <a:chOff x="5129076" y="4993549"/>
            <a:chExt cx="1568987" cy="915120"/>
          </a:xfrm>
        </p:grpSpPr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461B16F2-AB1C-40C7-A5DA-6B67E10DE2BF}"/>
                </a:ext>
              </a:extLst>
            </p:cNvPr>
            <p:cNvSpPr/>
            <p:nvPr/>
          </p:nvSpPr>
          <p:spPr>
            <a:xfrm>
              <a:off x="5129076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C3F5CE1E-D9ED-45CB-9215-BC50A4F9651E}"/>
                </a:ext>
              </a:extLst>
            </p:cNvPr>
            <p:cNvSpPr/>
            <p:nvPr/>
          </p:nvSpPr>
          <p:spPr>
            <a:xfrm>
              <a:off x="5652318" y="4993549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350C719D-ECA4-406C-BAFD-3B5E3C80C2BF}"/>
                </a:ext>
              </a:extLst>
            </p:cNvPr>
            <p:cNvSpPr/>
            <p:nvPr/>
          </p:nvSpPr>
          <p:spPr>
            <a:xfrm>
              <a:off x="6174822" y="4993549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25" name="Group 1424">
            <a:extLst>
              <a:ext uri="{FF2B5EF4-FFF2-40B4-BE49-F238E27FC236}">
                <a16:creationId xmlns:a16="http://schemas.microsoft.com/office/drawing/2014/main" id="{668E52FA-7DFD-493A-A80B-D8B722A98442}"/>
              </a:ext>
            </a:extLst>
          </p:cNvPr>
          <p:cNvGrpSpPr/>
          <p:nvPr/>
        </p:nvGrpSpPr>
        <p:grpSpPr>
          <a:xfrm>
            <a:off x="7293810" y="4993549"/>
            <a:ext cx="1568988" cy="915119"/>
            <a:chOff x="7293810" y="4993549"/>
            <a:chExt cx="1568988" cy="915119"/>
          </a:xfrm>
        </p:grpSpPr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5133C4E5-CC7D-47CD-A934-DC187D511F0B}"/>
                </a:ext>
              </a:extLst>
            </p:cNvPr>
            <p:cNvSpPr/>
            <p:nvPr/>
          </p:nvSpPr>
          <p:spPr>
            <a:xfrm>
              <a:off x="7293810" y="49935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891E9CB9-54A5-40B6-BE21-78AE945D23E6}"/>
                </a:ext>
              </a:extLst>
            </p:cNvPr>
            <p:cNvSpPr/>
            <p:nvPr/>
          </p:nvSpPr>
          <p:spPr>
            <a:xfrm>
              <a:off x="7293810" y="5298343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39A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9598E7A7-5E05-4387-90A7-4AC427423B9D}"/>
                </a:ext>
              </a:extLst>
            </p:cNvPr>
            <p:cNvSpPr/>
            <p:nvPr/>
          </p:nvSpPr>
          <p:spPr>
            <a:xfrm>
              <a:off x="7293810" y="5603875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D52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26" name="Group 1425">
            <a:extLst>
              <a:ext uri="{FF2B5EF4-FFF2-40B4-BE49-F238E27FC236}">
                <a16:creationId xmlns:a16="http://schemas.microsoft.com/office/drawing/2014/main" id="{DE866B92-4C10-4591-A74E-46BE1F61ABDF}"/>
              </a:ext>
            </a:extLst>
          </p:cNvPr>
          <p:cNvGrpSpPr/>
          <p:nvPr/>
        </p:nvGrpSpPr>
        <p:grpSpPr>
          <a:xfrm>
            <a:off x="9458544" y="4993549"/>
            <a:ext cx="1568988" cy="915119"/>
            <a:chOff x="9458544" y="4993549"/>
            <a:chExt cx="1568988" cy="915119"/>
          </a:xfrm>
        </p:grpSpPr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D4344063-F566-4843-88D5-AC1863C60177}"/>
                </a:ext>
              </a:extLst>
            </p:cNvPr>
            <p:cNvSpPr/>
            <p:nvPr/>
          </p:nvSpPr>
          <p:spPr>
            <a:xfrm>
              <a:off x="9458544" y="4993549"/>
              <a:ext cx="1568988" cy="457559"/>
            </a:xfrm>
            <a:custGeom>
              <a:avLst/>
              <a:gdLst>
                <a:gd name="connsiteX0" fmla="*/ 0 w 1568988"/>
                <a:gd name="connsiteY0" fmla="*/ 0 h 457559"/>
                <a:gd name="connsiteX1" fmla="*/ 0 w 1568988"/>
                <a:gd name="connsiteY1" fmla="*/ 457560 h 457559"/>
                <a:gd name="connsiteX2" fmla="*/ 1568988 w 1568988"/>
                <a:gd name="connsiteY2" fmla="*/ 457560 h 457559"/>
                <a:gd name="connsiteX3" fmla="*/ 1568988 w 1568988"/>
                <a:gd name="connsiteY3" fmla="*/ 0 h 457559"/>
                <a:gd name="connsiteX4" fmla="*/ 1521756 w 1568988"/>
                <a:gd name="connsiteY4" fmla="*/ 253134 h 457559"/>
                <a:gd name="connsiteX5" fmla="*/ 1433196 w 1568988"/>
                <a:gd name="connsiteY5" fmla="*/ 242064 h 457559"/>
                <a:gd name="connsiteX6" fmla="*/ 1506996 w 1568988"/>
                <a:gd name="connsiteY6" fmla="*/ 296676 h 457559"/>
                <a:gd name="connsiteX7" fmla="*/ 1424340 w 1568988"/>
                <a:gd name="connsiteY7" fmla="*/ 261990 h 457559"/>
                <a:gd name="connsiteX8" fmla="*/ 1478952 w 1568988"/>
                <a:gd name="connsiteY8" fmla="*/ 335790 h 457559"/>
                <a:gd name="connsiteX9" fmla="*/ 1405152 w 1568988"/>
                <a:gd name="connsiteY9" fmla="*/ 281178 h 457559"/>
                <a:gd name="connsiteX10" fmla="*/ 1439100 w 1568988"/>
                <a:gd name="connsiteY10" fmla="*/ 361620 h 457559"/>
                <a:gd name="connsiteX11" fmla="*/ 1384488 w 1568988"/>
                <a:gd name="connsiteY11" fmla="*/ 287820 h 457559"/>
                <a:gd name="connsiteX12" fmla="*/ 1396296 w 1568988"/>
                <a:gd name="connsiteY12" fmla="*/ 377118 h 457559"/>
                <a:gd name="connsiteX13" fmla="*/ 1361610 w 1568988"/>
                <a:gd name="connsiteY13" fmla="*/ 295200 h 457559"/>
                <a:gd name="connsiteX14" fmla="*/ 1350540 w 1568988"/>
                <a:gd name="connsiteY14" fmla="*/ 383760 h 457559"/>
                <a:gd name="connsiteX15" fmla="*/ 1338732 w 1568988"/>
                <a:gd name="connsiteY15" fmla="*/ 295200 h 457559"/>
                <a:gd name="connsiteX16" fmla="*/ 1304046 w 1568988"/>
                <a:gd name="connsiteY16" fmla="*/ 377856 h 457559"/>
                <a:gd name="connsiteX17" fmla="*/ 1315854 w 1568988"/>
                <a:gd name="connsiteY17" fmla="*/ 288558 h 457559"/>
                <a:gd name="connsiteX18" fmla="*/ 1261980 w 1568988"/>
                <a:gd name="connsiteY18" fmla="*/ 362358 h 457559"/>
                <a:gd name="connsiteX19" fmla="*/ 1295190 w 1568988"/>
                <a:gd name="connsiteY19" fmla="*/ 279702 h 457559"/>
                <a:gd name="connsiteX20" fmla="*/ 1221390 w 1568988"/>
                <a:gd name="connsiteY20" fmla="*/ 334314 h 457559"/>
                <a:gd name="connsiteX21" fmla="*/ 1276002 w 1568988"/>
                <a:gd name="connsiteY21" fmla="*/ 260514 h 457559"/>
                <a:gd name="connsiteX22" fmla="*/ 1196298 w 1568988"/>
                <a:gd name="connsiteY22" fmla="*/ 295200 h 457559"/>
                <a:gd name="connsiteX23" fmla="*/ 1270098 w 1568988"/>
                <a:gd name="connsiteY23" fmla="*/ 240588 h 457559"/>
                <a:gd name="connsiteX24" fmla="*/ 1180800 w 1568988"/>
                <a:gd name="connsiteY24" fmla="*/ 253134 h 457559"/>
                <a:gd name="connsiteX25" fmla="*/ 1261242 w 1568988"/>
                <a:gd name="connsiteY25" fmla="*/ 221400 h 457559"/>
                <a:gd name="connsiteX26" fmla="*/ 1172682 w 1568988"/>
                <a:gd name="connsiteY26" fmla="*/ 210330 h 457559"/>
                <a:gd name="connsiteX27" fmla="*/ 1261242 w 1568988"/>
                <a:gd name="connsiteY27" fmla="*/ 197784 h 457559"/>
                <a:gd name="connsiteX28" fmla="*/ 1180800 w 1568988"/>
                <a:gd name="connsiteY28" fmla="*/ 161622 h 457559"/>
                <a:gd name="connsiteX29" fmla="*/ 1269360 w 1568988"/>
                <a:gd name="connsiteY29" fmla="*/ 173430 h 457559"/>
                <a:gd name="connsiteX30" fmla="*/ 1195560 w 1568988"/>
                <a:gd name="connsiteY30" fmla="*/ 118818 h 457559"/>
                <a:gd name="connsiteX31" fmla="*/ 1278216 w 1568988"/>
                <a:gd name="connsiteY31" fmla="*/ 152766 h 457559"/>
                <a:gd name="connsiteX32" fmla="*/ 1223604 w 1568988"/>
                <a:gd name="connsiteY32" fmla="*/ 78966 h 457559"/>
                <a:gd name="connsiteX33" fmla="*/ 1297404 w 1568988"/>
                <a:gd name="connsiteY33" fmla="*/ 133578 h 457559"/>
                <a:gd name="connsiteX34" fmla="*/ 1261980 w 1568988"/>
                <a:gd name="connsiteY34" fmla="*/ 53874 h 457559"/>
                <a:gd name="connsiteX35" fmla="*/ 1315854 w 1568988"/>
                <a:gd name="connsiteY35" fmla="*/ 127674 h 457559"/>
                <a:gd name="connsiteX36" fmla="*/ 1304046 w 1568988"/>
                <a:gd name="connsiteY36" fmla="*/ 36162 h 457559"/>
                <a:gd name="connsiteX37" fmla="*/ 1338732 w 1568988"/>
                <a:gd name="connsiteY37" fmla="*/ 118818 h 457559"/>
                <a:gd name="connsiteX38" fmla="*/ 1350540 w 1568988"/>
                <a:gd name="connsiteY38" fmla="*/ 30258 h 457559"/>
                <a:gd name="connsiteX39" fmla="*/ 1361610 w 1568988"/>
                <a:gd name="connsiteY39" fmla="*/ 118818 h 457559"/>
                <a:gd name="connsiteX40" fmla="*/ 1396296 w 1568988"/>
                <a:gd name="connsiteY40" fmla="*/ 36162 h 457559"/>
                <a:gd name="connsiteX41" fmla="*/ 1384488 w 1568988"/>
                <a:gd name="connsiteY41" fmla="*/ 124722 h 457559"/>
                <a:gd name="connsiteX42" fmla="*/ 1439100 w 1568988"/>
                <a:gd name="connsiteY42" fmla="*/ 50922 h 457559"/>
                <a:gd name="connsiteX43" fmla="*/ 1402200 w 1568988"/>
                <a:gd name="connsiteY43" fmla="*/ 136530 h 457559"/>
                <a:gd name="connsiteX44" fmla="*/ 1476000 w 1568988"/>
                <a:gd name="connsiteY44" fmla="*/ 81918 h 457559"/>
                <a:gd name="connsiteX45" fmla="*/ 1421388 w 1568988"/>
                <a:gd name="connsiteY45" fmla="*/ 155718 h 457559"/>
                <a:gd name="connsiteX46" fmla="*/ 1504044 w 1568988"/>
                <a:gd name="connsiteY46" fmla="*/ 121770 h 457559"/>
                <a:gd name="connsiteX47" fmla="*/ 1430244 w 1568988"/>
                <a:gd name="connsiteY47" fmla="*/ 176382 h 457559"/>
                <a:gd name="connsiteX48" fmla="*/ 1518804 w 1568988"/>
                <a:gd name="connsiteY48" fmla="*/ 164574 h 457559"/>
                <a:gd name="connsiteX49" fmla="*/ 1436148 w 1568988"/>
                <a:gd name="connsiteY49" fmla="*/ 198522 h 457559"/>
                <a:gd name="connsiteX50" fmla="*/ 1524708 w 1568988"/>
                <a:gd name="connsiteY50" fmla="*/ 211068 h 457559"/>
                <a:gd name="connsiteX51" fmla="*/ 1439100 w 1568988"/>
                <a:gd name="connsiteY51" fmla="*/ 221400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568988" h="457559">
                  <a:moveTo>
                    <a:pt x="0" y="0"/>
                  </a:moveTo>
                  <a:lnTo>
                    <a:pt x="0" y="457560"/>
                  </a:lnTo>
                  <a:lnTo>
                    <a:pt x="1568988" y="457560"/>
                  </a:lnTo>
                  <a:lnTo>
                    <a:pt x="1568988" y="0"/>
                  </a:lnTo>
                  <a:close/>
                  <a:moveTo>
                    <a:pt x="1521756" y="253134"/>
                  </a:moveTo>
                  <a:lnTo>
                    <a:pt x="1433196" y="242064"/>
                  </a:lnTo>
                  <a:lnTo>
                    <a:pt x="1506996" y="296676"/>
                  </a:lnTo>
                  <a:lnTo>
                    <a:pt x="1424340" y="261990"/>
                  </a:lnTo>
                  <a:lnTo>
                    <a:pt x="1478952" y="335790"/>
                  </a:lnTo>
                  <a:lnTo>
                    <a:pt x="1405152" y="281178"/>
                  </a:lnTo>
                  <a:lnTo>
                    <a:pt x="1439100" y="361620"/>
                  </a:lnTo>
                  <a:lnTo>
                    <a:pt x="1384488" y="287820"/>
                  </a:lnTo>
                  <a:lnTo>
                    <a:pt x="1396296" y="377118"/>
                  </a:lnTo>
                  <a:lnTo>
                    <a:pt x="1361610" y="295200"/>
                  </a:lnTo>
                  <a:lnTo>
                    <a:pt x="1350540" y="383760"/>
                  </a:lnTo>
                  <a:lnTo>
                    <a:pt x="1338732" y="295200"/>
                  </a:lnTo>
                  <a:lnTo>
                    <a:pt x="1304046" y="377856"/>
                  </a:lnTo>
                  <a:lnTo>
                    <a:pt x="1315854" y="288558"/>
                  </a:lnTo>
                  <a:lnTo>
                    <a:pt x="1261980" y="362358"/>
                  </a:lnTo>
                  <a:lnTo>
                    <a:pt x="1295190" y="279702"/>
                  </a:lnTo>
                  <a:lnTo>
                    <a:pt x="1221390" y="334314"/>
                  </a:lnTo>
                  <a:lnTo>
                    <a:pt x="1276002" y="260514"/>
                  </a:lnTo>
                  <a:lnTo>
                    <a:pt x="1196298" y="295200"/>
                  </a:lnTo>
                  <a:lnTo>
                    <a:pt x="1270098" y="240588"/>
                  </a:lnTo>
                  <a:lnTo>
                    <a:pt x="1180800" y="253134"/>
                  </a:lnTo>
                  <a:lnTo>
                    <a:pt x="1261242" y="221400"/>
                  </a:lnTo>
                  <a:lnTo>
                    <a:pt x="1172682" y="210330"/>
                  </a:lnTo>
                  <a:lnTo>
                    <a:pt x="1261242" y="197784"/>
                  </a:lnTo>
                  <a:lnTo>
                    <a:pt x="1180800" y="161622"/>
                  </a:lnTo>
                  <a:lnTo>
                    <a:pt x="1269360" y="173430"/>
                  </a:lnTo>
                  <a:lnTo>
                    <a:pt x="1195560" y="118818"/>
                  </a:lnTo>
                  <a:lnTo>
                    <a:pt x="1278216" y="152766"/>
                  </a:lnTo>
                  <a:lnTo>
                    <a:pt x="1223604" y="78966"/>
                  </a:lnTo>
                  <a:lnTo>
                    <a:pt x="1297404" y="133578"/>
                  </a:lnTo>
                  <a:lnTo>
                    <a:pt x="1261980" y="53874"/>
                  </a:lnTo>
                  <a:lnTo>
                    <a:pt x="1315854" y="127674"/>
                  </a:lnTo>
                  <a:lnTo>
                    <a:pt x="1304046" y="36162"/>
                  </a:lnTo>
                  <a:lnTo>
                    <a:pt x="1338732" y="118818"/>
                  </a:lnTo>
                  <a:lnTo>
                    <a:pt x="1350540" y="30258"/>
                  </a:lnTo>
                  <a:lnTo>
                    <a:pt x="1361610" y="118818"/>
                  </a:lnTo>
                  <a:lnTo>
                    <a:pt x="1396296" y="36162"/>
                  </a:lnTo>
                  <a:lnTo>
                    <a:pt x="1384488" y="124722"/>
                  </a:lnTo>
                  <a:lnTo>
                    <a:pt x="1439100" y="50922"/>
                  </a:lnTo>
                  <a:lnTo>
                    <a:pt x="1402200" y="136530"/>
                  </a:lnTo>
                  <a:lnTo>
                    <a:pt x="1476000" y="81918"/>
                  </a:lnTo>
                  <a:lnTo>
                    <a:pt x="1421388" y="155718"/>
                  </a:lnTo>
                  <a:lnTo>
                    <a:pt x="1504044" y="121770"/>
                  </a:lnTo>
                  <a:lnTo>
                    <a:pt x="1430244" y="176382"/>
                  </a:lnTo>
                  <a:lnTo>
                    <a:pt x="1518804" y="164574"/>
                  </a:lnTo>
                  <a:lnTo>
                    <a:pt x="1436148" y="198522"/>
                  </a:lnTo>
                  <a:lnTo>
                    <a:pt x="1524708" y="211068"/>
                  </a:lnTo>
                  <a:lnTo>
                    <a:pt x="1439100" y="221400"/>
                  </a:lnTo>
                  <a:close/>
                </a:path>
              </a:pathLst>
            </a:custGeom>
            <a:solidFill>
              <a:srgbClr val="00A1D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5EFE8BFC-13FD-4777-B260-EDC3CDCD7DBF}"/>
                </a:ext>
              </a:extLst>
            </p:cNvPr>
            <p:cNvSpPr/>
            <p:nvPr/>
          </p:nvSpPr>
          <p:spPr>
            <a:xfrm>
              <a:off x="9458544" y="5451109"/>
              <a:ext cx="1568988" cy="228780"/>
            </a:xfrm>
            <a:custGeom>
              <a:avLst/>
              <a:gdLst>
                <a:gd name="connsiteX0" fmla="*/ 0 w 1568988"/>
                <a:gd name="connsiteY0" fmla="*/ 0 h 228780"/>
                <a:gd name="connsiteX1" fmla="*/ 1568988 w 1568988"/>
                <a:gd name="connsiteY1" fmla="*/ 0 h 228780"/>
                <a:gd name="connsiteX2" fmla="*/ 1568988 w 1568988"/>
                <a:gd name="connsiteY2" fmla="*/ 228780 h 228780"/>
                <a:gd name="connsiteX3" fmla="*/ 0 w 1568988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80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FAD2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08B0C6B9-DC16-4D3B-A9C2-8A0ED59E6357}"/>
                </a:ext>
              </a:extLst>
            </p:cNvPr>
            <p:cNvSpPr/>
            <p:nvPr/>
          </p:nvSpPr>
          <p:spPr>
            <a:xfrm>
              <a:off x="9458544" y="5679889"/>
              <a:ext cx="1568988" cy="228779"/>
            </a:xfrm>
            <a:custGeom>
              <a:avLst/>
              <a:gdLst>
                <a:gd name="connsiteX0" fmla="*/ 0 w 1568988"/>
                <a:gd name="connsiteY0" fmla="*/ 0 h 228779"/>
                <a:gd name="connsiteX1" fmla="*/ 1568988 w 1568988"/>
                <a:gd name="connsiteY1" fmla="*/ 0 h 228779"/>
                <a:gd name="connsiteX2" fmla="*/ 1568988 w 1568988"/>
                <a:gd name="connsiteY2" fmla="*/ 228780 h 228779"/>
                <a:gd name="connsiteX3" fmla="*/ 0 w 1568988"/>
                <a:gd name="connsiteY3" fmla="*/ 22878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28779">
                  <a:moveTo>
                    <a:pt x="0" y="0"/>
                  </a:moveTo>
                  <a:lnTo>
                    <a:pt x="1568988" y="0"/>
                  </a:lnTo>
                  <a:lnTo>
                    <a:pt x="1568988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2060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BB04F3B-7DEB-4236-B88D-D1BD421DB827}"/>
                </a:ext>
              </a:extLst>
            </p:cNvPr>
            <p:cNvSpPr/>
            <p:nvPr/>
          </p:nvSpPr>
          <p:spPr>
            <a:xfrm>
              <a:off x="10633440" y="5023806"/>
              <a:ext cx="352764" cy="353501"/>
            </a:xfrm>
            <a:custGeom>
              <a:avLst/>
              <a:gdLst>
                <a:gd name="connsiteX0" fmla="*/ 264204 w 352764"/>
                <a:gd name="connsiteY0" fmla="*/ 165312 h 353501"/>
                <a:gd name="connsiteX1" fmla="*/ 346860 w 352764"/>
                <a:gd name="connsiteY1" fmla="*/ 131364 h 353501"/>
                <a:gd name="connsiteX2" fmla="*/ 258300 w 352764"/>
                <a:gd name="connsiteY2" fmla="*/ 143172 h 353501"/>
                <a:gd name="connsiteX3" fmla="*/ 332100 w 352764"/>
                <a:gd name="connsiteY3" fmla="*/ 88560 h 353501"/>
                <a:gd name="connsiteX4" fmla="*/ 249444 w 352764"/>
                <a:gd name="connsiteY4" fmla="*/ 122508 h 353501"/>
                <a:gd name="connsiteX5" fmla="*/ 304056 w 352764"/>
                <a:gd name="connsiteY5" fmla="*/ 48708 h 353501"/>
                <a:gd name="connsiteX6" fmla="*/ 230256 w 352764"/>
                <a:gd name="connsiteY6" fmla="*/ 103320 h 353501"/>
                <a:gd name="connsiteX7" fmla="*/ 264204 w 352764"/>
                <a:gd name="connsiteY7" fmla="*/ 23616 h 353501"/>
                <a:gd name="connsiteX8" fmla="*/ 209592 w 352764"/>
                <a:gd name="connsiteY8" fmla="*/ 97416 h 353501"/>
                <a:gd name="connsiteX9" fmla="*/ 221400 w 352764"/>
                <a:gd name="connsiteY9" fmla="*/ 8856 h 353501"/>
                <a:gd name="connsiteX10" fmla="*/ 186714 w 352764"/>
                <a:gd name="connsiteY10" fmla="*/ 91512 h 353501"/>
                <a:gd name="connsiteX11" fmla="*/ 175644 w 352764"/>
                <a:gd name="connsiteY11" fmla="*/ 0 h 353501"/>
                <a:gd name="connsiteX12" fmla="*/ 163836 w 352764"/>
                <a:gd name="connsiteY12" fmla="*/ 88560 h 353501"/>
                <a:gd name="connsiteX13" fmla="*/ 129150 w 352764"/>
                <a:gd name="connsiteY13" fmla="*/ 5904 h 353501"/>
                <a:gd name="connsiteX14" fmla="*/ 140958 w 352764"/>
                <a:gd name="connsiteY14" fmla="*/ 94464 h 353501"/>
                <a:gd name="connsiteX15" fmla="*/ 87084 w 352764"/>
                <a:gd name="connsiteY15" fmla="*/ 20664 h 353501"/>
                <a:gd name="connsiteX16" fmla="*/ 120294 w 352764"/>
                <a:gd name="connsiteY16" fmla="*/ 103320 h 353501"/>
                <a:gd name="connsiteX17" fmla="*/ 46494 w 352764"/>
                <a:gd name="connsiteY17" fmla="*/ 48708 h 353501"/>
                <a:gd name="connsiteX18" fmla="*/ 101106 w 352764"/>
                <a:gd name="connsiteY18" fmla="*/ 122508 h 353501"/>
                <a:gd name="connsiteX19" fmla="*/ 18450 w 352764"/>
                <a:gd name="connsiteY19" fmla="*/ 88560 h 353501"/>
                <a:gd name="connsiteX20" fmla="*/ 92250 w 352764"/>
                <a:gd name="connsiteY20" fmla="*/ 143172 h 353501"/>
                <a:gd name="connsiteX21" fmla="*/ 5904 w 352764"/>
                <a:gd name="connsiteY21" fmla="*/ 131364 h 353501"/>
                <a:gd name="connsiteX22" fmla="*/ 88560 w 352764"/>
                <a:gd name="connsiteY22" fmla="*/ 165312 h 353501"/>
                <a:gd name="connsiteX23" fmla="*/ 0 w 352764"/>
                <a:gd name="connsiteY23" fmla="*/ 177858 h 353501"/>
                <a:gd name="connsiteX24" fmla="*/ 88560 w 352764"/>
                <a:gd name="connsiteY24" fmla="*/ 188928 h 353501"/>
                <a:gd name="connsiteX25" fmla="*/ 5904 w 352764"/>
                <a:gd name="connsiteY25" fmla="*/ 222876 h 353501"/>
                <a:gd name="connsiteX26" fmla="*/ 94464 w 352764"/>
                <a:gd name="connsiteY26" fmla="*/ 211806 h 353501"/>
                <a:gd name="connsiteX27" fmla="*/ 20664 w 352764"/>
                <a:gd name="connsiteY27" fmla="*/ 266418 h 353501"/>
                <a:gd name="connsiteX28" fmla="*/ 103320 w 352764"/>
                <a:gd name="connsiteY28" fmla="*/ 231732 h 353501"/>
                <a:gd name="connsiteX29" fmla="*/ 48708 w 352764"/>
                <a:gd name="connsiteY29" fmla="*/ 305532 h 353501"/>
                <a:gd name="connsiteX30" fmla="*/ 122508 w 352764"/>
                <a:gd name="connsiteY30" fmla="*/ 250920 h 353501"/>
                <a:gd name="connsiteX31" fmla="*/ 87084 w 352764"/>
                <a:gd name="connsiteY31" fmla="*/ 331362 h 353501"/>
                <a:gd name="connsiteX32" fmla="*/ 140958 w 352764"/>
                <a:gd name="connsiteY32" fmla="*/ 257562 h 353501"/>
                <a:gd name="connsiteX33" fmla="*/ 129150 w 352764"/>
                <a:gd name="connsiteY33" fmla="*/ 346860 h 353501"/>
                <a:gd name="connsiteX34" fmla="*/ 163836 w 352764"/>
                <a:gd name="connsiteY34" fmla="*/ 264942 h 353501"/>
                <a:gd name="connsiteX35" fmla="*/ 175644 w 352764"/>
                <a:gd name="connsiteY35" fmla="*/ 353502 h 353501"/>
                <a:gd name="connsiteX36" fmla="*/ 186714 w 352764"/>
                <a:gd name="connsiteY36" fmla="*/ 264942 h 353501"/>
                <a:gd name="connsiteX37" fmla="*/ 221400 w 352764"/>
                <a:gd name="connsiteY37" fmla="*/ 347598 h 353501"/>
                <a:gd name="connsiteX38" fmla="*/ 209592 w 352764"/>
                <a:gd name="connsiteY38" fmla="*/ 258300 h 353501"/>
                <a:gd name="connsiteX39" fmla="*/ 264204 w 352764"/>
                <a:gd name="connsiteY39" fmla="*/ 332100 h 353501"/>
                <a:gd name="connsiteX40" fmla="*/ 227304 w 352764"/>
                <a:gd name="connsiteY40" fmla="*/ 248706 h 353501"/>
                <a:gd name="connsiteX41" fmla="*/ 301104 w 352764"/>
                <a:gd name="connsiteY41" fmla="*/ 303318 h 353501"/>
                <a:gd name="connsiteX42" fmla="*/ 246492 w 352764"/>
                <a:gd name="connsiteY42" fmla="*/ 229518 h 353501"/>
                <a:gd name="connsiteX43" fmla="*/ 329148 w 352764"/>
                <a:gd name="connsiteY43" fmla="*/ 264942 h 353501"/>
                <a:gd name="connsiteX44" fmla="*/ 255348 w 352764"/>
                <a:gd name="connsiteY44" fmla="*/ 210330 h 353501"/>
                <a:gd name="connsiteX45" fmla="*/ 343908 w 352764"/>
                <a:gd name="connsiteY45" fmla="*/ 221400 h 353501"/>
                <a:gd name="connsiteX46" fmla="*/ 264204 w 352764"/>
                <a:gd name="connsiteY46" fmla="*/ 191142 h 353501"/>
                <a:gd name="connsiteX47" fmla="*/ 352764 w 352764"/>
                <a:gd name="connsiteY47" fmla="*/ 180072 h 353501"/>
                <a:gd name="connsiteX48" fmla="*/ 175644 w 352764"/>
                <a:gd name="connsiteY48" fmla="*/ 245016 h 353501"/>
                <a:gd name="connsiteX49" fmla="*/ 107017 w 352764"/>
                <a:gd name="connsiteY49" fmla="*/ 177858 h 353501"/>
                <a:gd name="connsiteX50" fmla="*/ 174175 w 352764"/>
                <a:gd name="connsiteY50" fmla="*/ 109232 h 353501"/>
                <a:gd name="connsiteX51" fmla="*/ 242802 w 352764"/>
                <a:gd name="connsiteY51" fmla="*/ 176390 h 353501"/>
                <a:gd name="connsiteX52" fmla="*/ 242802 w 352764"/>
                <a:gd name="connsiteY52" fmla="*/ 177858 h 353501"/>
                <a:gd name="connsiteX53" fmla="*/ 175644 w 352764"/>
                <a:gd name="connsiteY53" fmla="*/ 245016 h 35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52764" h="353501">
                  <a:moveTo>
                    <a:pt x="264204" y="165312"/>
                  </a:moveTo>
                  <a:lnTo>
                    <a:pt x="346860" y="131364"/>
                  </a:lnTo>
                  <a:lnTo>
                    <a:pt x="258300" y="143172"/>
                  </a:lnTo>
                  <a:lnTo>
                    <a:pt x="332100" y="88560"/>
                  </a:lnTo>
                  <a:lnTo>
                    <a:pt x="249444" y="122508"/>
                  </a:lnTo>
                  <a:lnTo>
                    <a:pt x="304056" y="48708"/>
                  </a:lnTo>
                  <a:lnTo>
                    <a:pt x="230256" y="103320"/>
                  </a:lnTo>
                  <a:lnTo>
                    <a:pt x="264204" y="23616"/>
                  </a:lnTo>
                  <a:lnTo>
                    <a:pt x="209592" y="97416"/>
                  </a:lnTo>
                  <a:lnTo>
                    <a:pt x="221400" y="8856"/>
                  </a:lnTo>
                  <a:lnTo>
                    <a:pt x="186714" y="91512"/>
                  </a:lnTo>
                  <a:lnTo>
                    <a:pt x="175644" y="0"/>
                  </a:lnTo>
                  <a:lnTo>
                    <a:pt x="163836" y="88560"/>
                  </a:lnTo>
                  <a:lnTo>
                    <a:pt x="129150" y="5904"/>
                  </a:lnTo>
                  <a:lnTo>
                    <a:pt x="140958" y="94464"/>
                  </a:lnTo>
                  <a:lnTo>
                    <a:pt x="87084" y="20664"/>
                  </a:lnTo>
                  <a:lnTo>
                    <a:pt x="120294" y="103320"/>
                  </a:lnTo>
                  <a:lnTo>
                    <a:pt x="46494" y="48708"/>
                  </a:lnTo>
                  <a:lnTo>
                    <a:pt x="101106" y="122508"/>
                  </a:lnTo>
                  <a:lnTo>
                    <a:pt x="18450" y="88560"/>
                  </a:lnTo>
                  <a:lnTo>
                    <a:pt x="92250" y="143172"/>
                  </a:lnTo>
                  <a:lnTo>
                    <a:pt x="5904" y="131364"/>
                  </a:lnTo>
                  <a:lnTo>
                    <a:pt x="88560" y="165312"/>
                  </a:lnTo>
                  <a:lnTo>
                    <a:pt x="0" y="177858"/>
                  </a:lnTo>
                  <a:lnTo>
                    <a:pt x="88560" y="188928"/>
                  </a:lnTo>
                  <a:lnTo>
                    <a:pt x="5904" y="222876"/>
                  </a:lnTo>
                  <a:lnTo>
                    <a:pt x="94464" y="211806"/>
                  </a:lnTo>
                  <a:lnTo>
                    <a:pt x="20664" y="266418"/>
                  </a:lnTo>
                  <a:lnTo>
                    <a:pt x="103320" y="231732"/>
                  </a:lnTo>
                  <a:lnTo>
                    <a:pt x="48708" y="305532"/>
                  </a:lnTo>
                  <a:lnTo>
                    <a:pt x="122508" y="250920"/>
                  </a:lnTo>
                  <a:lnTo>
                    <a:pt x="87084" y="331362"/>
                  </a:lnTo>
                  <a:lnTo>
                    <a:pt x="140958" y="257562"/>
                  </a:lnTo>
                  <a:lnTo>
                    <a:pt x="129150" y="346860"/>
                  </a:lnTo>
                  <a:lnTo>
                    <a:pt x="163836" y="264942"/>
                  </a:lnTo>
                  <a:lnTo>
                    <a:pt x="175644" y="353502"/>
                  </a:lnTo>
                  <a:lnTo>
                    <a:pt x="186714" y="264942"/>
                  </a:lnTo>
                  <a:lnTo>
                    <a:pt x="221400" y="347598"/>
                  </a:lnTo>
                  <a:lnTo>
                    <a:pt x="209592" y="258300"/>
                  </a:lnTo>
                  <a:lnTo>
                    <a:pt x="264204" y="332100"/>
                  </a:lnTo>
                  <a:lnTo>
                    <a:pt x="227304" y="248706"/>
                  </a:lnTo>
                  <a:lnTo>
                    <a:pt x="301104" y="303318"/>
                  </a:lnTo>
                  <a:lnTo>
                    <a:pt x="246492" y="229518"/>
                  </a:lnTo>
                  <a:lnTo>
                    <a:pt x="329148" y="264942"/>
                  </a:lnTo>
                  <a:lnTo>
                    <a:pt x="255348" y="210330"/>
                  </a:lnTo>
                  <a:lnTo>
                    <a:pt x="343908" y="221400"/>
                  </a:lnTo>
                  <a:lnTo>
                    <a:pt x="264204" y="191142"/>
                  </a:lnTo>
                  <a:lnTo>
                    <a:pt x="352764" y="180072"/>
                  </a:lnTo>
                  <a:close/>
                  <a:moveTo>
                    <a:pt x="175644" y="245016"/>
                  </a:moveTo>
                  <a:cubicBezTo>
                    <a:pt x="138146" y="245421"/>
                    <a:pt x="107423" y="215354"/>
                    <a:pt x="107017" y="177858"/>
                  </a:cubicBezTo>
                  <a:cubicBezTo>
                    <a:pt x="106611" y="140362"/>
                    <a:pt x="136678" y="109637"/>
                    <a:pt x="174175" y="109232"/>
                  </a:cubicBezTo>
                  <a:cubicBezTo>
                    <a:pt x="211673" y="108826"/>
                    <a:pt x="242396" y="138895"/>
                    <a:pt x="242802" y="176390"/>
                  </a:cubicBezTo>
                  <a:cubicBezTo>
                    <a:pt x="242809" y="176879"/>
                    <a:pt x="242809" y="177369"/>
                    <a:pt x="242802" y="177858"/>
                  </a:cubicBezTo>
                  <a:cubicBezTo>
                    <a:pt x="242403" y="214782"/>
                    <a:pt x="212566" y="244617"/>
                    <a:pt x="175644" y="245016"/>
                  </a:cubicBezTo>
                  <a:close/>
                </a:path>
              </a:pathLst>
            </a:custGeom>
            <a:solidFill>
              <a:srgbClr val="E5BE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2876FED5-38CE-4639-BF66-340F32480915}"/>
                </a:ext>
              </a:extLst>
            </p:cNvPr>
            <p:cNvSpPr/>
            <p:nvPr/>
          </p:nvSpPr>
          <p:spPr>
            <a:xfrm>
              <a:off x="10747837" y="5141149"/>
              <a:ext cx="122500" cy="122508"/>
            </a:xfrm>
            <a:custGeom>
              <a:avLst/>
              <a:gdLst>
                <a:gd name="connsiteX0" fmla="*/ 61247 w 122500"/>
                <a:gd name="connsiteY0" fmla="*/ 0 h 122508"/>
                <a:gd name="connsiteX1" fmla="*/ 0 w 122500"/>
                <a:gd name="connsiteY1" fmla="*/ 61258 h 122508"/>
                <a:gd name="connsiteX2" fmla="*/ 61254 w 122500"/>
                <a:gd name="connsiteY2" fmla="*/ 122508 h 122508"/>
                <a:gd name="connsiteX3" fmla="*/ 122501 w 122500"/>
                <a:gd name="connsiteY3" fmla="*/ 61992 h 122508"/>
                <a:gd name="connsiteX4" fmla="*/ 61247 w 122500"/>
                <a:gd name="connsiteY4" fmla="*/ 0 h 122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500" h="122508">
                  <a:moveTo>
                    <a:pt x="61247" y="0"/>
                  </a:moveTo>
                  <a:cubicBezTo>
                    <a:pt x="27417" y="2"/>
                    <a:pt x="-7" y="27429"/>
                    <a:pt x="0" y="61258"/>
                  </a:cubicBezTo>
                  <a:cubicBezTo>
                    <a:pt x="0" y="95088"/>
                    <a:pt x="27424" y="122510"/>
                    <a:pt x="61254" y="122508"/>
                  </a:cubicBezTo>
                  <a:cubicBezTo>
                    <a:pt x="94796" y="122506"/>
                    <a:pt x="122095" y="95530"/>
                    <a:pt x="122501" y="61992"/>
                  </a:cubicBezTo>
                  <a:cubicBezTo>
                    <a:pt x="122501" y="28041"/>
                    <a:pt x="95195" y="404"/>
                    <a:pt x="61247" y="0"/>
                  </a:cubicBezTo>
                  <a:close/>
                </a:path>
              </a:pathLst>
            </a:custGeom>
            <a:solidFill>
              <a:srgbClr val="E5BE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8956C264-9072-4C1C-BD3D-3CA666679CBE}"/>
                </a:ext>
              </a:extLst>
            </p:cNvPr>
            <p:cNvSpPr/>
            <p:nvPr/>
          </p:nvSpPr>
          <p:spPr>
            <a:xfrm>
              <a:off x="10740453" y="5133026"/>
              <a:ext cx="135792" cy="135791"/>
            </a:xfrm>
            <a:custGeom>
              <a:avLst/>
              <a:gdLst>
                <a:gd name="connsiteX0" fmla="*/ 68631 w 135792"/>
                <a:gd name="connsiteY0" fmla="*/ 4 h 135791"/>
                <a:gd name="connsiteX1" fmla="*/ 4 w 135792"/>
                <a:gd name="connsiteY1" fmla="*/ 67162 h 135791"/>
                <a:gd name="connsiteX2" fmla="*/ 67162 w 135792"/>
                <a:gd name="connsiteY2" fmla="*/ 135788 h 135791"/>
                <a:gd name="connsiteX3" fmla="*/ 135789 w 135792"/>
                <a:gd name="connsiteY3" fmla="*/ 68638 h 135791"/>
                <a:gd name="connsiteX4" fmla="*/ 68638 w 135792"/>
                <a:gd name="connsiteY4" fmla="*/ 4 h 135791"/>
                <a:gd name="connsiteX5" fmla="*/ 68631 w 135792"/>
                <a:gd name="connsiteY5" fmla="*/ 4 h 135791"/>
                <a:gd name="connsiteX6" fmla="*/ 68631 w 135792"/>
                <a:gd name="connsiteY6" fmla="*/ 129154 h 135791"/>
                <a:gd name="connsiteX7" fmla="*/ 7384 w 135792"/>
                <a:gd name="connsiteY7" fmla="*/ 67896 h 135791"/>
                <a:gd name="connsiteX8" fmla="*/ 68638 w 135792"/>
                <a:gd name="connsiteY8" fmla="*/ 6646 h 135791"/>
                <a:gd name="connsiteX9" fmla="*/ 129892 w 135792"/>
                <a:gd name="connsiteY9" fmla="*/ 67904 h 135791"/>
                <a:gd name="connsiteX10" fmla="*/ 129885 w 135792"/>
                <a:gd name="connsiteY10" fmla="*/ 68638 h 135791"/>
                <a:gd name="connsiteX11" fmla="*/ 68631 w 135792"/>
                <a:gd name="connsiteY11" fmla="*/ 129154 h 13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792" h="135791">
                  <a:moveTo>
                    <a:pt x="68631" y="4"/>
                  </a:moveTo>
                  <a:cubicBezTo>
                    <a:pt x="31133" y="-401"/>
                    <a:pt x="410" y="29666"/>
                    <a:pt x="4" y="67162"/>
                  </a:cubicBezTo>
                  <a:cubicBezTo>
                    <a:pt x="-402" y="104658"/>
                    <a:pt x="29664" y="135383"/>
                    <a:pt x="67162" y="135788"/>
                  </a:cubicBezTo>
                  <a:cubicBezTo>
                    <a:pt x="104652" y="136193"/>
                    <a:pt x="135375" y="106131"/>
                    <a:pt x="135789" y="68638"/>
                  </a:cubicBezTo>
                  <a:cubicBezTo>
                    <a:pt x="136202" y="31142"/>
                    <a:pt x="106136" y="414"/>
                    <a:pt x="68638" y="4"/>
                  </a:cubicBezTo>
                  <a:cubicBezTo>
                    <a:pt x="68638" y="4"/>
                    <a:pt x="68631" y="4"/>
                    <a:pt x="68631" y="4"/>
                  </a:cubicBezTo>
                  <a:close/>
                  <a:moveTo>
                    <a:pt x="68631" y="129154"/>
                  </a:moveTo>
                  <a:cubicBezTo>
                    <a:pt x="34801" y="129152"/>
                    <a:pt x="7377" y="101726"/>
                    <a:pt x="7384" y="67896"/>
                  </a:cubicBezTo>
                  <a:cubicBezTo>
                    <a:pt x="7384" y="34066"/>
                    <a:pt x="34808" y="6644"/>
                    <a:pt x="68638" y="6646"/>
                  </a:cubicBezTo>
                  <a:cubicBezTo>
                    <a:pt x="102468" y="6648"/>
                    <a:pt x="129892" y="34075"/>
                    <a:pt x="129892" y="67904"/>
                  </a:cubicBezTo>
                  <a:cubicBezTo>
                    <a:pt x="129892" y="68149"/>
                    <a:pt x="129885" y="68394"/>
                    <a:pt x="129885" y="68638"/>
                  </a:cubicBezTo>
                  <a:cubicBezTo>
                    <a:pt x="129479" y="102179"/>
                    <a:pt x="102173" y="129156"/>
                    <a:pt x="68631" y="129154"/>
                  </a:cubicBezTo>
                  <a:close/>
                </a:path>
              </a:pathLst>
            </a:custGeom>
            <a:solidFill>
              <a:srgbClr val="00A1D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13" name="Group 1412">
            <a:extLst>
              <a:ext uri="{FF2B5EF4-FFF2-40B4-BE49-F238E27FC236}">
                <a16:creationId xmlns:a16="http://schemas.microsoft.com/office/drawing/2014/main" id="{3D216F08-8330-40D9-8777-11BE0AFEC63F}"/>
              </a:ext>
            </a:extLst>
          </p:cNvPr>
          <p:cNvGrpSpPr/>
          <p:nvPr/>
        </p:nvGrpSpPr>
        <p:grpSpPr>
          <a:xfrm>
            <a:off x="2964344" y="1526355"/>
            <a:ext cx="1572676" cy="915120"/>
            <a:chOff x="2964344" y="1526355"/>
            <a:chExt cx="1572676" cy="915120"/>
          </a:xfrm>
        </p:grpSpPr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1F0D2C2D-06C8-4DBC-BED4-3C00DFD1D88E}"/>
                </a:ext>
              </a:extLst>
            </p:cNvPr>
            <p:cNvSpPr/>
            <p:nvPr/>
          </p:nvSpPr>
          <p:spPr>
            <a:xfrm>
              <a:off x="2964344" y="1526355"/>
              <a:ext cx="391878" cy="915120"/>
            </a:xfrm>
            <a:custGeom>
              <a:avLst/>
              <a:gdLst>
                <a:gd name="connsiteX0" fmla="*/ 0 w 391878"/>
                <a:gd name="connsiteY0" fmla="*/ 0 h 915120"/>
                <a:gd name="connsiteX1" fmla="*/ 391878 w 391878"/>
                <a:gd name="connsiteY1" fmla="*/ 0 h 915120"/>
                <a:gd name="connsiteX2" fmla="*/ 391878 w 391878"/>
                <a:gd name="connsiteY2" fmla="*/ 915120 h 915120"/>
                <a:gd name="connsiteX3" fmla="*/ 0 w 39187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878" h="915120">
                  <a:moveTo>
                    <a:pt x="0" y="0"/>
                  </a:moveTo>
                  <a:lnTo>
                    <a:pt x="391878" y="0"/>
                  </a:lnTo>
                  <a:lnTo>
                    <a:pt x="39187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84C01D4F-C297-4CE4-A77B-C0F659947A12}"/>
                </a:ext>
              </a:extLst>
            </p:cNvPr>
            <p:cNvSpPr/>
            <p:nvPr/>
          </p:nvSpPr>
          <p:spPr>
            <a:xfrm>
              <a:off x="3356221" y="1526355"/>
              <a:ext cx="1180799" cy="915119"/>
            </a:xfrm>
            <a:custGeom>
              <a:avLst/>
              <a:gdLst>
                <a:gd name="connsiteX0" fmla="*/ 0 w 1180799"/>
                <a:gd name="connsiteY0" fmla="*/ 0 h 915119"/>
                <a:gd name="connsiteX1" fmla="*/ 0 w 1180799"/>
                <a:gd name="connsiteY1" fmla="*/ 915120 h 915119"/>
                <a:gd name="connsiteX2" fmla="*/ 1180800 w 1180799"/>
                <a:gd name="connsiteY2" fmla="*/ 915120 h 915119"/>
                <a:gd name="connsiteX3" fmla="*/ 1180800 w 1180799"/>
                <a:gd name="connsiteY3" fmla="*/ 0 h 915119"/>
                <a:gd name="connsiteX4" fmla="*/ 779328 w 1180799"/>
                <a:gd name="connsiteY4" fmla="*/ 382284 h 915119"/>
                <a:gd name="connsiteX5" fmla="*/ 715122 w 1180799"/>
                <a:gd name="connsiteY5" fmla="*/ 369000 h 915119"/>
                <a:gd name="connsiteX6" fmla="*/ 681912 w 1180799"/>
                <a:gd name="connsiteY6" fmla="*/ 425826 h 915119"/>
                <a:gd name="connsiteX7" fmla="*/ 675270 w 1180799"/>
                <a:gd name="connsiteY7" fmla="*/ 360144 h 915119"/>
                <a:gd name="connsiteX8" fmla="*/ 610326 w 1180799"/>
                <a:gd name="connsiteY8" fmla="*/ 346122 h 915119"/>
                <a:gd name="connsiteX9" fmla="*/ 670842 w 1180799"/>
                <a:gd name="connsiteY9" fmla="*/ 318816 h 915119"/>
                <a:gd name="connsiteX10" fmla="*/ 664938 w 1180799"/>
                <a:gd name="connsiteY10" fmla="*/ 253134 h 915119"/>
                <a:gd name="connsiteX11" fmla="*/ 708480 w 1180799"/>
                <a:gd name="connsiteY11" fmla="*/ 302580 h 915119"/>
                <a:gd name="connsiteX12" fmla="*/ 768996 w 1180799"/>
                <a:gd name="connsiteY12" fmla="*/ 276012 h 915119"/>
                <a:gd name="connsiteX13" fmla="*/ 735786 w 1180799"/>
                <a:gd name="connsiteY13" fmla="*/ 333576 h 915119"/>
                <a:gd name="connsiteX14" fmla="*/ 567522 w 1180799"/>
                <a:gd name="connsiteY14" fmla="*/ 732096 h 915119"/>
                <a:gd name="connsiteX15" fmla="*/ 292190 w 1180799"/>
                <a:gd name="connsiteY15" fmla="*/ 458358 h 915119"/>
                <a:gd name="connsiteX16" fmla="*/ 487080 w 1180799"/>
                <a:gd name="connsiteY16" fmla="*/ 194832 h 915119"/>
                <a:gd name="connsiteX17" fmla="*/ 470844 w 1180799"/>
                <a:gd name="connsiteY17" fmla="*/ 207378 h 915119"/>
                <a:gd name="connsiteX18" fmla="*/ 463420 w 1180799"/>
                <a:gd name="connsiteY18" fmla="*/ 563199 h 915119"/>
                <a:gd name="connsiteX19" fmla="*/ 804420 w 1180799"/>
                <a:gd name="connsiteY19" fmla="*/ 583758 h 915119"/>
                <a:gd name="connsiteX20" fmla="*/ 817704 w 1180799"/>
                <a:gd name="connsiteY20" fmla="*/ 568260 h 915119"/>
                <a:gd name="connsiteX21" fmla="*/ 567522 w 1180799"/>
                <a:gd name="connsiteY21" fmla="*/ 73209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0799" h="915119">
                  <a:moveTo>
                    <a:pt x="0" y="0"/>
                  </a:moveTo>
                  <a:lnTo>
                    <a:pt x="0" y="915120"/>
                  </a:lnTo>
                  <a:lnTo>
                    <a:pt x="1180800" y="915120"/>
                  </a:lnTo>
                  <a:lnTo>
                    <a:pt x="1180800" y="0"/>
                  </a:lnTo>
                  <a:close/>
                  <a:moveTo>
                    <a:pt x="779328" y="382284"/>
                  </a:moveTo>
                  <a:lnTo>
                    <a:pt x="715122" y="369000"/>
                  </a:lnTo>
                  <a:lnTo>
                    <a:pt x="681912" y="425826"/>
                  </a:lnTo>
                  <a:lnTo>
                    <a:pt x="675270" y="360144"/>
                  </a:lnTo>
                  <a:lnTo>
                    <a:pt x="610326" y="346122"/>
                  </a:lnTo>
                  <a:lnTo>
                    <a:pt x="670842" y="318816"/>
                  </a:lnTo>
                  <a:lnTo>
                    <a:pt x="664938" y="253134"/>
                  </a:lnTo>
                  <a:lnTo>
                    <a:pt x="708480" y="302580"/>
                  </a:lnTo>
                  <a:lnTo>
                    <a:pt x="768996" y="276012"/>
                  </a:lnTo>
                  <a:lnTo>
                    <a:pt x="735786" y="333576"/>
                  </a:lnTo>
                  <a:close/>
                  <a:moveTo>
                    <a:pt x="567522" y="732096"/>
                  </a:moveTo>
                  <a:cubicBezTo>
                    <a:pt x="415900" y="732536"/>
                    <a:pt x="292630" y="609979"/>
                    <a:pt x="292190" y="458358"/>
                  </a:cubicBezTo>
                  <a:cubicBezTo>
                    <a:pt x="291839" y="337119"/>
                    <a:pt x="371052" y="230004"/>
                    <a:pt x="487080" y="194832"/>
                  </a:cubicBezTo>
                  <a:cubicBezTo>
                    <a:pt x="481914" y="199260"/>
                    <a:pt x="476010" y="202212"/>
                    <a:pt x="470844" y="207378"/>
                  </a:cubicBezTo>
                  <a:cubicBezTo>
                    <a:pt x="370535" y="303585"/>
                    <a:pt x="367214" y="462891"/>
                    <a:pt x="463420" y="563199"/>
                  </a:cubicBezTo>
                  <a:cubicBezTo>
                    <a:pt x="554312" y="657968"/>
                    <a:pt x="702797" y="666920"/>
                    <a:pt x="804420" y="583758"/>
                  </a:cubicBezTo>
                  <a:cubicBezTo>
                    <a:pt x="809586" y="578592"/>
                    <a:pt x="813276" y="573426"/>
                    <a:pt x="817704" y="568260"/>
                  </a:cubicBezTo>
                  <a:cubicBezTo>
                    <a:pt x="774442" y="667873"/>
                    <a:pt x="676126" y="732256"/>
                    <a:pt x="567522" y="732096"/>
                  </a:cubicBezTo>
                  <a:close/>
                </a:path>
              </a:pathLst>
            </a:custGeom>
            <a:solidFill>
              <a:srgbClr val="006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6DD62FAA-D2EA-432C-82AC-1921D5C595D3}"/>
                </a:ext>
              </a:extLst>
            </p:cNvPr>
            <p:cNvSpPr/>
            <p:nvPr/>
          </p:nvSpPr>
          <p:spPr>
            <a:xfrm>
              <a:off x="3644524" y="1721187"/>
              <a:ext cx="525711" cy="537303"/>
            </a:xfrm>
            <a:custGeom>
              <a:avLst/>
              <a:gdLst>
                <a:gd name="connsiteX0" fmla="*/ 512427 w 525711"/>
                <a:gd name="connsiteY0" fmla="*/ 388926 h 537303"/>
                <a:gd name="connsiteX1" fmla="*/ 158290 w 525711"/>
                <a:gd name="connsiteY1" fmla="*/ 353547 h 537303"/>
                <a:gd name="connsiteX2" fmla="*/ 178851 w 525711"/>
                <a:gd name="connsiteY2" fmla="*/ 12546 h 537303"/>
                <a:gd name="connsiteX3" fmla="*/ 195087 w 525711"/>
                <a:gd name="connsiteY3" fmla="*/ 0 h 537303"/>
                <a:gd name="connsiteX4" fmla="*/ 11842 w 525711"/>
                <a:gd name="connsiteY4" fmla="*/ 342288 h 537303"/>
                <a:gd name="connsiteX5" fmla="*/ 279219 w 525711"/>
                <a:gd name="connsiteY5" fmla="*/ 537264 h 537303"/>
                <a:gd name="connsiteX6" fmla="*/ 525711 w 525711"/>
                <a:gd name="connsiteY6" fmla="*/ 373428 h 537303"/>
                <a:gd name="connsiteX7" fmla="*/ 512427 w 525711"/>
                <a:gd name="connsiteY7" fmla="*/ 388926 h 537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5711" h="537303">
                  <a:moveTo>
                    <a:pt x="512427" y="388926"/>
                  </a:moveTo>
                  <a:cubicBezTo>
                    <a:pt x="404864" y="476948"/>
                    <a:pt x="246312" y="461108"/>
                    <a:pt x="158290" y="353547"/>
                  </a:cubicBezTo>
                  <a:cubicBezTo>
                    <a:pt x="75133" y="251924"/>
                    <a:pt x="84085" y="103441"/>
                    <a:pt x="178851" y="12546"/>
                  </a:cubicBezTo>
                  <a:cubicBezTo>
                    <a:pt x="184017" y="7380"/>
                    <a:pt x="189921" y="4428"/>
                    <a:pt x="195087" y="0"/>
                  </a:cubicBezTo>
                  <a:cubicBezTo>
                    <a:pt x="49965" y="43918"/>
                    <a:pt x="-32077" y="197166"/>
                    <a:pt x="11842" y="342288"/>
                  </a:cubicBezTo>
                  <a:cubicBezTo>
                    <a:pt x="47383" y="459728"/>
                    <a:pt x="156534" y="539325"/>
                    <a:pt x="279219" y="537264"/>
                  </a:cubicBezTo>
                  <a:cubicBezTo>
                    <a:pt x="386480" y="535965"/>
                    <a:pt x="482988" y="471820"/>
                    <a:pt x="525711" y="373428"/>
                  </a:cubicBezTo>
                  <a:cubicBezTo>
                    <a:pt x="521283" y="378594"/>
                    <a:pt x="517593" y="383760"/>
                    <a:pt x="512427" y="3889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0C02EB67-0FAA-4198-8014-CB3862B770CC}"/>
                </a:ext>
              </a:extLst>
            </p:cNvPr>
            <p:cNvSpPr/>
            <p:nvPr/>
          </p:nvSpPr>
          <p:spPr>
            <a:xfrm>
              <a:off x="3965809" y="1778751"/>
              <a:ext cx="169740" cy="172692"/>
            </a:xfrm>
            <a:custGeom>
              <a:avLst/>
              <a:gdLst>
                <a:gd name="connsiteX0" fmla="*/ 158670 w 169740"/>
                <a:gd name="connsiteY0" fmla="*/ 22878 h 172692"/>
                <a:gd name="connsiteX1" fmla="*/ 98154 w 169740"/>
                <a:gd name="connsiteY1" fmla="*/ 49446 h 172692"/>
                <a:gd name="connsiteX2" fmla="*/ 53874 w 169740"/>
                <a:gd name="connsiteY2" fmla="*/ 0 h 172692"/>
                <a:gd name="connsiteX3" fmla="*/ 60516 w 169740"/>
                <a:gd name="connsiteY3" fmla="*/ 65682 h 172692"/>
                <a:gd name="connsiteX4" fmla="*/ 0 w 169740"/>
                <a:gd name="connsiteY4" fmla="*/ 92988 h 172692"/>
                <a:gd name="connsiteX5" fmla="*/ 64944 w 169740"/>
                <a:gd name="connsiteY5" fmla="*/ 107010 h 172692"/>
                <a:gd name="connsiteX6" fmla="*/ 71586 w 169740"/>
                <a:gd name="connsiteY6" fmla="*/ 172692 h 172692"/>
                <a:gd name="connsiteX7" fmla="*/ 104796 w 169740"/>
                <a:gd name="connsiteY7" fmla="*/ 115866 h 172692"/>
                <a:gd name="connsiteX8" fmla="*/ 169740 w 169740"/>
                <a:gd name="connsiteY8" fmla="*/ 129888 h 172692"/>
                <a:gd name="connsiteX9" fmla="*/ 125460 w 169740"/>
                <a:gd name="connsiteY9" fmla="*/ 80442 h 172692"/>
                <a:gd name="connsiteX10" fmla="*/ 158670 w 169740"/>
                <a:gd name="connsiteY10" fmla="*/ 22878 h 172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740" h="172692">
                  <a:moveTo>
                    <a:pt x="158670" y="22878"/>
                  </a:moveTo>
                  <a:lnTo>
                    <a:pt x="98154" y="49446"/>
                  </a:lnTo>
                  <a:lnTo>
                    <a:pt x="53874" y="0"/>
                  </a:lnTo>
                  <a:lnTo>
                    <a:pt x="60516" y="65682"/>
                  </a:lnTo>
                  <a:lnTo>
                    <a:pt x="0" y="92988"/>
                  </a:lnTo>
                  <a:lnTo>
                    <a:pt x="64944" y="107010"/>
                  </a:lnTo>
                  <a:lnTo>
                    <a:pt x="71586" y="172692"/>
                  </a:lnTo>
                  <a:lnTo>
                    <a:pt x="104796" y="115866"/>
                  </a:lnTo>
                  <a:lnTo>
                    <a:pt x="169740" y="129888"/>
                  </a:lnTo>
                  <a:lnTo>
                    <a:pt x="125460" y="80442"/>
                  </a:lnTo>
                  <a:lnTo>
                    <a:pt x="158670" y="2287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14" name="Group 1413">
            <a:extLst>
              <a:ext uri="{FF2B5EF4-FFF2-40B4-BE49-F238E27FC236}">
                <a16:creationId xmlns:a16="http://schemas.microsoft.com/office/drawing/2014/main" id="{2C5FEE6F-17EF-4057-BE96-1998DF7FD5A4}"/>
              </a:ext>
            </a:extLst>
          </p:cNvPr>
          <p:cNvGrpSpPr/>
          <p:nvPr/>
        </p:nvGrpSpPr>
        <p:grpSpPr>
          <a:xfrm>
            <a:off x="5129077" y="1526355"/>
            <a:ext cx="1568988" cy="915119"/>
            <a:chOff x="5129077" y="1526355"/>
            <a:chExt cx="1568988" cy="915119"/>
          </a:xfrm>
        </p:grpSpPr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15B1B9CD-9765-487C-ABF3-0F82384971AD}"/>
                </a:ext>
              </a:extLst>
            </p:cNvPr>
            <p:cNvSpPr/>
            <p:nvPr/>
          </p:nvSpPr>
          <p:spPr>
            <a:xfrm>
              <a:off x="5129077" y="1526355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640584 w 1568988"/>
                <a:gd name="connsiteY4" fmla="*/ 732096 h 915119"/>
                <a:gd name="connsiteX5" fmla="*/ 366048 w 1568988"/>
                <a:gd name="connsiteY5" fmla="*/ 457560 h 915119"/>
                <a:gd name="connsiteX6" fmla="*/ 640584 w 1568988"/>
                <a:gd name="connsiteY6" fmla="*/ 183024 h 915119"/>
                <a:gd name="connsiteX7" fmla="*/ 915120 w 1568988"/>
                <a:gd name="connsiteY7" fmla="*/ 457560 h 915119"/>
                <a:gd name="connsiteX8" fmla="*/ 640584 w 1568988"/>
                <a:gd name="connsiteY8" fmla="*/ 73209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640584" y="732096"/>
                  </a:moveTo>
                  <a:cubicBezTo>
                    <a:pt x="488962" y="732096"/>
                    <a:pt x="366048" y="609182"/>
                    <a:pt x="366048" y="457560"/>
                  </a:cubicBezTo>
                  <a:cubicBezTo>
                    <a:pt x="366048" y="305938"/>
                    <a:pt x="488962" y="183024"/>
                    <a:pt x="640584" y="183024"/>
                  </a:cubicBezTo>
                  <a:cubicBezTo>
                    <a:pt x="792206" y="183024"/>
                    <a:pt x="915120" y="305938"/>
                    <a:pt x="915120" y="457560"/>
                  </a:cubicBezTo>
                  <a:cubicBezTo>
                    <a:pt x="914714" y="609014"/>
                    <a:pt x="792036" y="731691"/>
                    <a:pt x="640584" y="732096"/>
                  </a:cubicBezTo>
                  <a:close/>
                </a:path>
              </a:pathLst>
            </a:custGeom>
            <a:solidFill>
              <a:srgbClr val="4AADD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F5041C77-5EA7-4A61-8511-35082C65AFE5}"/>
                </a:ext>
              </a:extLst>
            </p:cNvPr>
            <p:cNvSpPr/>
            <p:nvPr/>
          </p:nvSpPr>
          <p:spPr>
            <a:xfrm>
              <a:off x="5495125" y="1709379"/>
              <a:ext cx="549071" cy="549072"/>
            </a:xfrm>
            <a:custGeom>
              <a:avLst/>
              <a:gdLst>
                <a:gd name="connsiteX0" fmla="*/ 274536 w 549071"/>
                <a:gd name="connsiteY0" fmla="*/ 0 h 549072"/>
                <a:gd name="connsiteX1" fmla="*/ 0 w 549071"/>
                <a:gd name="connsiteY1" fmla="*/ 274536 h 549072"/>
                <a:gd name="connsiteX2" fmla="*/ 274536 w 549071"/>
                <a:gd name="connsiteY2" fmla="*/ 549072 h 549072"/>
                <a:gd name="connsiteX3" fmla="*/ 549072 w 549071"/>
                <a:gd name="connsiteY3" fmla="*/ 274536 h 549072"/>
                <a:gd name="connsiteX4" fmla="*/ 274536 w 549071"/>
                <a:gd name="connsiteY4" fmla="*/ 0 h 54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071" h="549072">
                  <a:moveTo>
                    <a:pt x="274536" y="0"/>
                  </a:moveTo>
                  <a:cubicBezTo>
                    <a:pt x="122914" y="0"/>
                    <a:pt x="0" y="122914"/>
                    <a:pt x="0" y="274536"/>
                  </a:cubicBezTo>
                  <a:cubicBezTo>
                    <a:pt x="0" y="426158"/>
                    <a:pt x="122914" y="549072"/>
                    <a:pt x="274536" y="549072"/>
                  </a:cubicBezTo>
                  <a:cubicBezTo>
                    <a:pt x="426158" y="549072"/>
                    <a:pt x="549072" y="426158"/>
                    <a:pt x="549072" y="274536"/>
                  </a:cubicBezTo>
                  <a:cubicBezTo>
                    <a:pt x="548666" y="123082"/>
                    <a:pt x="425988" y="405"/>
                    <a:pt x="274536" y="0"/>
                  </a:cubicBezTo>
                  <a:close/>
                </a:path>
              </a:pathLst>
            </a:custGeom>
            <a:solidFill>
              <a:srgbClr val="FFD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15" name="Group 1414">
            <a:extLst>
              <a:ext uri="{FF2B5EF4-FFF2-40B4-BE49-F238E27FC236}">
                <a16:creationId xmlns:a16="http://schemas.microsoft.com/office/drawing/2014/main" id="{BA7D0F9F-04D6-4115-9778-C9138A6FC8C1}"/>
              </a:ext>
            </a:extLst>
          </p:cNvPr>
          <p:cNvGrpSpPr/>
          <p:nvPr/>
        </p:nvGrpSpPr>
        <p:grpSpPr>
          <a:xfrm>
            <a:off x="7293810" y="1526355"/>
            <a:ext cx="1568988" cy="915119"/>
            <a:chOff x="7293810" y="1526355"/>
            <a:chExt cx="1568988" cy="915119"/>
          </a:xfrm>
        </p:grpSpPr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7FBB915-E347-42F5-895E-022138E2DB78}"/>
                </a:ext>
              </a:extLst>
            </p:cNvPr>
            <p:cNvSpPr/>
            <p:nvPr/>
          </p:nvSpPr>
          <p:spPr>
            <a:xfrm>
              <a:off x="7293810" y="1526355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406638 w 1568988"/>
                <a:gd name="connsiteY1" fmla="*/ 304794 h 304794"/>
                <a:gd name="connsiteX2" fmla="*/ 1568988 w 1568988"/>
                <a:gd name="connsiteY2" fmla="*/ 304794 h 304794"/>
                <a:gd name="connsiteX3" fmla="*/ 1568988 w 1568988"/>
                <a:gd name="connsiteY3" fmla="*/ 0 h 304794"/>
                <a:gd name="connsiteX4" fmla="*/ 0 w 1568988"/>
                <a:gd name="connsiteY4" fmla="*/ 0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406638" y="304794"/>
                  </a:lnTo>
                  <a:lnTo>
                    <a:pt x="1568988" y="304794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7E041614-5B3E-4AB0-8D90-F5077A4BA4A1}"/>
                </a:ext>
              </a:extLst>
            </p:cNvPr>
            <p:cNvSpPr/>
            <p:nvPr/>
          </p:nvSpPr>
          <p:spPr>
            <a:xfrm>
              <a:off x="7700448" y="1831149"/>
              <a:ext cx="1162350" cy="305532"/>
            </a:xfrm>
            <a:custGeom>
              <a:avLst/>
              <a:gdLst>
                <a:gd name="connsiteX0" fmla="*/ 203688 w 1162350"/>
                <a:gd name="connsiteY0" fmla="*/ 152766 h 305532"/>
                <a:gd name="connsiteX1" fmla="*/ 0 w 1162350"/>
                <a:gd name="connsiteY1" fmla="*/ 305532 h 305532"/>
                <a:gd name="connsiteX2" fmla="*/ 1162350 w 1162350"/>
                <a:gd name="connsiteY2" fmla="*/ 305532 h 305532"/>
                <a:gd name="connsiteX3" fmla="*/ 1162350 w 1162350"/>
                <a:gd name="connsiteY3" fmla="*/ 0 h 305532"/>
                <a:gd name="connsiteX4" fmla="*/ 0 w 1162350"/>
                <a:gd name="connsiteY4" fmla="*/ 0 h 305532"/>
                <a:gd name="connsiteX5" fmla="*/ 203688 w 1162350"/>
                <a:gd name="connsiteY5" fmla="*/ 152766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2350" h="305532">
                  <a:moveTo>
                    <a:pt x="203688" y="152766"/>
                  </a:moveTo>
                  <a:lnTo>
                    <a:pt x="0" y="305532"/>
                  </a:lnTo>
                  <a:lnTo>
                    <a:pt x="1162350" y="305532"/>
                  </a:lnTo>
                  <a:lnTo>
                    <a:pt x="1162350" y="0"/>
                  </a:lnTo>
                  <a:lnTo>
                    <a:pt x="0" y="0"/>
                  </a:lnTo>
                  <a:lnTo>
                    <a:pt x="203688" y="1527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10DA0413-D425-4FC8-8FA8-2847F31B322F}"/>
                </a:ext>
              </a:extLst>
            </p:cNvPr>
            <p:cNvSpPr/>
            <p:nvPr/>
          </p:nvSpPr>
          <p:spPr>
            <a:xfrm>
              <a:off x="7293810" y="2136681"/>
              <a:ext cx="1568988" cy="304793"/>
            </a:xfrm>
            <a:custGeom>
              <a:avLst/>
              <a:gdLst>
                <a:gd name="connsiteX0" fmla="*/ 0 w 1568988"/>
                <a:gd name="connsiteY0" fmla="*/ 304794 h 304793"/>
                <a:gd name="connsiteX1" fmla="*/ 1568988 w 1568988"/>
                <a:gd name="connsiteY1" fmla="*/ 304794 h 304793"/>
                <a:gd name="connsiteX2" fmla="*/ 1568988 w 1568988"/>
                <a:gd name="connsiteY2" fmla="*/ 0 h 304793"/>
                <a:gd name="connsiteX3" fmla="*/ 406638 w 1568988"/>
                <a:gd name="connsiteY3" fmla="*/ 0 h 304793"/>
                <a:gd name="connsiteX4" fmla="*/ 0 w 1568988"/>
                <a:gd name="connsiteY4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304793">
                  <a:moveTo>
                    <a:pt x="0" y="304794"/>
                  </a:moveTo>
                  <a:lnTo>
                    <a:pt x="1568988" y="304794"/>
                  </a:lnTo>
                  <a:lnTo>
                    <a:pt x="1568988" y="0"/>
                  </a:lnTo>
                  <a:lnTo>
                    <a:pt x="406638" y="0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7A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AC8C6A63-FFF9-4B96-8216-934F2B669812}"/>
                </a:ext>
              </a:extLst>
            </p:cNvPr>
            <p:cNvSpPr/>
            <p:nvPr/>
          </p:nvSpPr>
          <p:spPr>
            <a:xfrm>
              <a:off x="7293810" y="1526355"/>
              <a:ext cx="610326" cy="915119"/>
            </a:xfrm>
            <a:custGeom>
              <a:avLst/>
              <a:gdLst>
                <a:gd name="connsiteX0" fmla="*/ 610326 w 610326"/>
                <a:gd name="connsiteY0" fmla="*/ 457560 h 915119"/>
                <a:gd name="connsiteX1" fmla="*/ 406638 w 610326"/>
                <a:gd name="connsiteY1" fmla="*/ 304794 h 915119"/>
                <a:gd name="connsiteX2" fmla="*/ 0 w 610326"/>
                <a:gd name="connsiteY2" fmla="*/ 0 h 915119"/>
                <a:gd name="connsiteX3" fmla="*/ 0 w 610326"/>
                <a:gd name="connsiteY3" fmla="*/ 304794 h 915119"/>
                <a:gd name="connsiteX4" fmla="*/ 0 w 610326"/>
                <a:gd name="connsiteY4" fmla="*/ 610326 h 915119"/>
                <a:gd name="connsiteX5" fmla="*/ 0 w 610326"/>
                <a:gd name="connsiteY5" fmla="*/ 915120 h 915119"/>
                <a:gd name="connsiteX6" fmla="*/ 406638 w 610326"/>
                <a:gd name="connsiteY6" fmla="*/ 610326 h 915119"/>
                <a:gd name="connsiteX7" fmla="*/ 610326 w 610326"/>
                <a:gd name="connsiteY7" fmla="*/ 45756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0326" h="915119">
                  <a:moveTo>
                    <a:pt x="610326" y="457560"/>
                  </a:moveTo>
                  <a:lnTo>
                    <a:pt x="406638" y="304794"/>
                  </a:lnTo>
                  <a:lnTo>
                    <a:pt x="0" y="0"/>
                  </a:lnTo>
                  <a:lnTo>
                    <a:pt x="0" y="304794"/>
                  </a:lnTo>
                  <a:lnTo>
                    <a:pt x="0" y="610326"/>
                  </a:lnTo>
                  <a:lnTo>
                    <a:pt x="0" y="915120"/>
                  </a:lnTo>
                  <a:lnTo>
                    <a:pt x="406638" y="610326"/>
                  </a:lnTo>
                  <a:lnTo>
                    <a:pt x="610326" y="45756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16" name="Group 1415">
            <a:extLst>
              <a:ext uri="{FF2B5EF4-FFF2-40B4-BE49-F238E27FC236}">
                <a16:creationId xmlns:a16="http://schemas.microsoft.com/office/drawing/2014/main" id="{50195677-6840-4CA2-83F4-BEE73DB9115C}"/>
              </a:ext>
            </a:extLst>
          </p:cNvPr>
          <p:cNvGrpSpPr/>
          <p:nvPr/>
        </p:nvGrpSpPr>
        <p:grpSpPr>
          <a:xfrm>
            <a:off x="9458544" y="1526355"/>
            <a:ext cx="1568988" cy="915119"/>
            <a:chOff x="9458544" y="1526355"/>
            <a:chExt cx="1568988" cy="915119"/>
          </a:xfrm>
        </p:grpSpPr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49F8B98D-201D-40CA-AD4B-5598F4B359F1}"/>
                </a:ext>
              </a:extLst>
            </p:cNvPr>
            <p:cNvSpPr/>
            <p:nvPr/>
          </p:nvSpPr>
          <p:spPr>
            <a:xfrm>
              <a:off x="9458544" y="1526355"/>
              <a:ext cx="1568988" cy="915119"/>
            </a:xfrm>
            <a:custGeom>
              <a:avLst/>
              <a:gdLst>
                <a:gd name="connsiteX0" fmla="*/ 0 w 1568988"/>
                <a:gd name="connsiteY0" fmla="*/ 915120 h 915119"/>
                <a:gd name="connsiteX1" fmla="*/ 1568988 w 1568988"/>
                <a:gd name="connsiteY1" fmla="*/ 915120 h 915119"/>
                <a:gd name="connsiteX2" fmla="*/ 0 w 1568988"/>
                <a:gd name="connsiteY2" fmla="*/ 0 h 915119"/>
                <a:gd name="connsiteX3" fmla="*/ 528408 w 1568988"/>
                <a:gd name="connsiteY3" fmla="*/ 495198 h 915119"/>
                <a:gd name="connsiteX4" fmla="*/ 543168 w 1568988"/>
                <a:gd name="connsiteY4" fmla="*/ 449442 h 915119"/>
                <a:gd name="connsiteX5" fmla="*/ 556452 w 1568988"/>
                <a:gd name="connsiteY5" fmla="*/ 495198 h 915119"/>
                <a:gd name="connsiteX6" fmla="*/ 602208 w 1568988"/>
                <a:gd name="connsiteY6" fmla="*/ 495198 h 915119"/>
                <a:gd name="connsiteX7" fmla="*/ 566046 w 1568988"/>
                <a:gd name="connsiteY7" fmla="*/ 523242 h 915119"/>
                <a:gd name="connsiteX8" fmla="*/ 579330 w 1568988"/>
                <a:gd name="connsiteY8" fmla="*/ 568260 h 915119"/>
                <a:gd name="connsiteX9" fmla="*/ 543168 w 1568988"/>
                <a:gd name="connsiteY9" fmla="*/ 540216 h 915119"/>
                <a:gd name="connsiteX10" fmla="*/ 507006 w 1568988"/>
                <a:gd name="connsiteY10" fmla="*/ 566784 h 915119"/>
                <a:gd name="connsiteX11" fmla="*/ 520290 w 1568988"/>
                <a:gd name="connsiteY11" fmla="*/ 523242 h 915119"/>
                <a:gd name="connsiteX12" fmla="*/ 483390 w 1568988"/>
                <a:gd name="connsiteY12" fmla="*/ 495198 h 915119"/>
                <a:gd name="connsiteX13" fmla="*/ 473058 w 1568988"/>
                <a:gd name="connsiteY13" fmla="*/ 629514 h 915119"/>
                <a:gd name="connsiteX14" fmla="*/ 495936 w 1568988"/>
                <a:gd name="connsiteY14" fmla="*/ 629514 h 915119"/>
                <a:gd name="connsiteX15" fmla="*/ 478224 w 1568988"/>
                <a:gd name="connsiteY15" fmla="*/ 643536 h 915119"/>
                <a:gd name="connsiteX16" fmla="*/ 484866 w 1568988"/>
                <a:gd name="connsiteY16" fmla="*/ 665676 h 915119"/>
                <a:gd name="connsiteX17" fmla="*/ 466416 w 1568988"/>
                <a:gd name="connsiteY17" fmla="*/ 651654 h 915119"/>
                <a:gd name="connsiteX18" fmla="*/ 447966 w 1568988"/>
                <a:gd name="connsiteY18" fmla="*/ 664200 h 915119"/>
                <a:gd name="connsiteX19" fmla="*/ 454608 w 1568988"/>
                <a:gd name="connsiteY19" fmla="*/ 642798 h 915119"/>
                <a:gd name="connsiteX20" fmla="*/ 436896 w 1568988"/>
                <a:gd name="connsiteY20" fmla="*/ 628776 h 915119"/>
                <a:gd name="connsiteX21" fmla="*/ 459036 w 1568988"/>
                <a:gd name="connsiteY21" fmla="*/ 628776 h 915119"/>
                <a:gd name="connsiteX22" fmla="*/ 466416 w 1568988"/>
                <a:gd name="connsiteY22" fmla="*/ 605898 h 915119"/>
                <a:gd name="connsiteX23" fmla="*/ 389664 w 1568988"/>
                <a:gd name="connsiteY23" fmla="*/ 329886 h 915119"/>
                <a:gd name="connsiteX24" fmla="*/ 403686 w 1568988"/>
                <a:gd name="connsiteY24" fmla="*/ 283392 h 915119"/>
                <a:gd name="connsiteX25" fmla="*/ 416970 w 1568988"/>
                <a:gd name="connsiteY25" fmla="*/ 329886 h 915119"/>
                <a:gd name="connsiteX26" fmla="*/ 463464 w 1568988"/>
                <a:gd name="connsiteY26" fmla="*/ 329886 h 915119"/>
                <a:gd name="connsiteX27" fmla="*/ 426564 w 1568988"/>
                <a:gd name="connsiteY27" fmla="*/ 357192 h 915119"/>
                <a:gd name="connsiteX28" fmla="*/ 442800 w 1568988"/>
                <a:gd name="connsiteY28" fmla="*/ 402210 h 915119"/>
                <a:gd name="connsiteX29" fmla="*/ 405900 w 1568988"/>
                <a:gd name="connsiteY29" fmla="*/ 374166 h 915119"/>
                <a:gd name="connsiteX30" fmla="*/ 369000 w 1568988"/>
                <a:gd name="connsiteY30" fmla="*/ 400734 h 915119"/>
                <a:gd name="connsiteX31" fmla="*/ 382284 w 1568988"/>
                <a:gd name="connsiteY31" fmla="*/ 357192 h 915119"/>
                <a:gd name="connsiteX32" fmla="*/ 346122 w 1568988"/>
                <a:gd name="connsiteY32" fmla="*/ 329886 h 915119"/>
                <a:gd name="connsiteX33" fmla="*/ 389664 w 1568988"/>
                <a:gd name="connsiteY33" fmla="*/ 749808 h 915119"/>
                <a:gd name="connsiteX34" fmla="*/ 403686 w 1568988"/>
                <a:gd name="connsiteY34" fmla="*/ 704052 h 915119"/>
                <a:gd name="connsiteX35" fmla="*/ 416970 w 1568988"/>
                <a:gd name="connsiteY35" fmla="*/ 749808 h 915119"/>
                <a:gd name="connsiteX36" fmla="*/ 463464 w 1568988"/>
                <a:gd name="connsiteY36" fmla="*/ 749808 h 915119"/>
                <a:gd name="connsiteX37" fmla="*/ 426564 w 1568988"/>
                <a:gd name="connsiteY37" fmla="*/ 777852 h 915119"/>
                <a:gd name="connsiteX38" fmla="*/ 440586 w 1568988"/>
                <a:gd name="connsiteY38" fmla="*/ 822132 h 915119"/>
                <a:gd name="connsiteX39" fmla="*/ 403686 w 1568988"/>
                <a:gd name="connsiteY39" fmla="*/ 794088 h 915119"/>
                <a:gd name="connsiteX40" fmla="*/ 369000 w 1568988"/>
                <a:gd name="connsiteY40" fmla="*/ 820656 h 915119"/>
                <a:gd name="connsiteX41" fmla="*/ 382284 w 1568988"/>
                <a:gd name="connsiteY41" fmla="*/ 777852 h 915119"/>
                <a:gd name="connsiteX42" fmla="*/ 346122 w 1568988"/>
                <a:gd name="connsiteY42" fmla="*/ 749808 h 915119"/>
                <a:gd name="connsiteX43" fmla="*/ 249444 w 1568988"/>
                <a:gd name="connsiteY43" fmla="*/ 508482 h 915119"/>
                <a:gd name="connsiteX44" fmla="*/ 264204 w 1568988"/>
                <a:gd name="connsiteY44" fmla="*/ 462726 h 915119"/>
                <a:gd name="connsiteX45" fmla="*/ 277488 w 1568988"/>
                <a:gd name="connsiteY45" fmla="*/ 508482 h 915119"/>
                <a:gd name="connsiteX46" fmla="*/ 323244 w 1568988"/>
                <a:gd name="connsiteY46" fmla="*/ 508482 h 915119"/>
                <a:gd name="connsiteX47" fmla="*/ 287082 w 1568988"/>
                <a:gd name="connsiteY47" fmla="*/ 536526 h 915119"/>
                <a:gd name="connsiteX48" fmla="*/ 300366 w 1568988"/>
                <a:gd name="connsiteY48" fmla="*/ 580806 h 915119"/>
                <a:gd name="connsiteX49" fmla="*/ 264204 w 1568988"/>
                <a:gd name="connsiteY49" fmla="*/ 552762 h 915119"/>
                <a:gd name="connsiteX50" fmla="*/ 228042 w 1568988"/>
                <a:gd name="connsiteY50" fmla="*/ 579330 h 915119"/>
                <a:gd name="connsiteX51" fmla="*/ 241326 w 1568988"/>
                <a:gd name="connsiteY51" fmla="*/ 536526 h 915119"/>
                <a:gd name="connsiteX52" fmla="*/ 204426 w 1568988"/>
                <a:gd name="connsiteY52" fmla="*/ 508482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568988" h="915119">
                  <a:moveTo>
                    <a:pt x="0" y="915120"/>
                  </a:moveTo>
                  <a:lnTo>
                    <a:pt x="1568988" y="915120"/>
                  </a:lnTo>
                  <a:lnTo>
                    <a:pt x="0" y="0"/>
                  </a:lnTo>
                  <a:close/>
                  <a:moveTo>
                    <a:pt x="528408" y="495198"/>
                  </a:moveTo>
                  <a:lnTo>
                    <a:pt x="543168" y="449442"/>
                  </a:lnTo>
                  <a:lnTo>
                    <a:pt x="556452" y="495198"/>
                  </a:lnTo>
                  <a:lnTo>
                    <a:pt x="602208" y="495198"/>
                  </a:lnTo>
                  <a:lnTo>
                    <a:pt x="566046" y="523242"/>
                  </a:lnTo>
                  <a:lnTo>
                    <a:pt x="579330" y="568260"/>
                  </a:lnTo>
                  <a:lnTo>
                    <a:pt x="543168" y="540216"/>
                  </a:lnTo>
                  <a:lnTo>
                    <a:pt x="507006" y="566784"/>
                  </a:lnTo>
                  <a:lnTo>
                    <a:pt x="520290" y="523242"/>
                  </a:lnTo>
                  <a:lnTo>
                    <a:pt x="483390" y="495198"/>
                  </a:lnTo>
                  <a:close/>
                  <a:moveTo>
                    <a:pt x="473058" y="629514"/>
                  </a:moveTo>
                  <a:lnTo>
                    <a:pt x="495936" y="629514"/>
                  </a:lnTo>
                  <a:lnTo>
                    <a:pt x="478224" y="643536"/>
                  </a:lnTo>
                  <a:lnTo>
                    <a:pt x="484866" y="665676"/>
                  </a:lnTo>
                  <a:lnTo>
                    <a:pt x="466416" y="651654"/>
                  </a:lnTo>
                  <a:lnTo>
                    <a:pt x="447966" y="664200"/>
                  </a:lnTo>
                  <a:lnTo>
                    <a:pt x="454608" y="642798"/>
                  </a:lnTo>
                  <a:lnTo>
                    <a:pt x="436896" y="628776"/>
                  </a:lnTo>
                  <a:lnTo>
                    <a:pt x="459036" y="628776"/>
                  </a:lnTo>
                  <a:lnTo>
                    <a:pt x="466416" y="605898"/>
                  </a:lnTo>
                  <a:close/>
                  <a:moveTo>
                    <a:pt x="389664" y="329886"/>
                  </a:moveTo>
                  <a:lnTo>
                    <a:pt x="403686" y="283392"/>
                  </a:lnTo>
                  <a:lnTo>
                    <a:pt x="416970" y="329886"/>
                  </a:lnTo>
                  <a:lnTo>
                    <a:pt x="463464" y="329886"/>
                  </a:lnTo>
                  <a:lnTo>
                    <a:pt x="426564" y="357192"/>
                  </a:lnTo>
                  <a:lnTo>
                    <a:pt x="442800" y="402210"/>
                  </a:lnTo>
                  <a:lnTo>
                    <a:pt x="405900" y="374166"/>
                  </a:lnTo>
                  <a:lnTo>
                    <a:pt x="369000" y="400734"/>
                  </a:lnTo>
                  <a:lnTo>
                    <a:pt x="382284" y="357192"/>
                  </a:lnTo>
                  <a:lnTo>
                    <a:pt x="346122" y="329886"/>
                  </a:lnTo>
                  <a:close/>
                  <a:moveTo>
                    <a:pt x="389664" y="749808"/>
                  </a:moveTo>
                  <a:lnTo>
                    <a:pt x="403686" y="704052"/>
                  </a:lnTo>
                  <a:lnTo>
                    <a:pt x="416970" y="749808"/>
                  </a:lnTo>
                  <a:lnTo>
                    <a:pt x="463464" y="749808"/>
                  </a:lnTo>
                  <a:lnTo>
                    <a:pt x="426564" y="777852"/>
                  </a:lnTo>
                  <a:lnTo>
                    <a:pt x="440586" y="822132"/>
                  </a:lnTo>
                  <a:lnTo>
                    <a:pt x="403686" y="794088"/>
                  </a:lnTo>
                  <a:lnTo>
                    <a:pt x="369000" y="820656"/>
                  </a:lnTo>
                  <a:lnTo>
                    <a:pt x="382284" y="777852"/>
                  </a:lnTo>
                  <a:lnTo>
                    <a:pt x="346122" y="749808"/>
                  </a:lnTo>
                  <a:close/>
                  <a:moveTo>
                    <a:pt x="249444" y="508482"/>
                  </a:moveTo>
                  <a:lnTo>
                    <a:pt x="264204" y="462726"/>
                  </a:lnTo>
                  <a:lnTo>
                    <a:pt x="277488" y="508482"/>
                  </a:lnTo>
                  <a:lnTo>
                    <a:pt x="323244" y="508482"/>
                  </a:lnTo>
                  <a:lnTo>
                    <a:pt x="287082" y="536526"/>
                  </a:lnTo>
                  <a:lnTo>
                    <a:pt x="300366" y="580806"/>
                  </a:lnTo>
                  <a:lnTo>
                    <a:pt x="264204" y="552762"/>
                  </a:lnTo>
                  <a:lnTo>
                    <a:pt x="228042" y="579330"/>
                  </a:lnTo>
                  <a:lnTo>
                    <a:pt x="241326" y="536526"/>
                  </a:lnTo>
                  <a:lnTo>
                    <a:pt x="204426" y="5084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EEC8579C-096B-42E8-A714-C6A36CFA4AC9}"/>
                </a:ext>
              </a:extLst>
            </p:cNvPr>
            <p:cNvSpPr/>
            <p:nvPr/>
          </p:nvSpPr>
          <p:spPr>
            <a:xfrm>
              <a:off x="9458544" y="1526355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1568988 w 1568988"/>
                <a:gd name="connsiteY1" fmla="*/ 915120 h 915119"/>
                <a:gd name="connsiteX2" fmla="*/ 1568988 w 1568988"/>
                <a:gd name="connsiteY2" fmla="*/ 0 h 915119"/>
                <a:gd name="connsiteX3" fmla="*/ 1191870 w 1568988"/>
                <a:gd name="connsiteY3" fmla="*/ 547596 h 915119"/>
                <a:gd name="connsiteX4" fmla="*/ 1270334 w 1568988"/>
                <a:gd name="connsiteY4" fmla="*/ 501898 h 915119"/>
                <a:gd name="connsiteX5" fmla="*/ 1272312 w 1568988"/>
                <a:gd name="connsiteY5" fmla="*/ 481176 h 915119"/>
                <a:gd name="connsiteX6" fmla="*/ 1262718 w 1568988"/>
                <a:gd name="connsiteY6" fmla="*/ 442800 h 915119"/>
                <a:gd name="connsiteX7" fmla="*/ 1206630 w 1568988"/>
                <a:gd name="connsiteY7" fmla="*/ 501840 h 915119"/>
                <a:gd name="connsiteX8" fmla="*/ 1152018 w 1568988"/>
                <a:gd name="connsiteY8" fmla="*/ 484128 h 915119"/>
                <a:gd name="connsiteX9" fmla="*/ 1242482 w 1568988"/>
                <a:gd name="connsiteY9" fmla="*/ 451947 h 915119"/>
                <a:gd name="connsiteX10" fmla="*/ 1246482 w 1568988"/>
                <a:gd name="connsiteY10" fmla="*/ 441324 h 915119"/>
                <a:gd name="connsiteX11" fmla="*/ 1250172 w 1568988"/>
                <a:gd name="connsiteY11" fmla="*/ 420660 h 915119"/>
                <a:gd name="connsiteX12" fmla="*/ 1180800 w 1568988"/>
                <a:gd name="connsiteY12" fmla="*/ 348336 h 915119"/>
                <a:gd name="connsiteX13" fmla="*/ 1180800 w 1568988"/>
                <a:gd name="connsiteY13" fmla="*/ 355716 h 915119"/>
                <a:gd name="connsiteX14" fmla="*/ 1149804 w 1568988"/>
                <a:gd name="connsiteY14" fmla="*/ 340956 h 915119"/>
                <a:gd name="connsiteX15" fmla="*/ 1155708 w 1568988"/>
                <a:gd name="connsiteY15" fmla="*/ 366786 h 915119"/>
                <a:gd name="connsiteX16" fmla="*/ 1146852 w 1568988"/>
                <a:gd name="connsiteY16" fmla="*/ 366786 h 915119"/>
                <a:gd name="connsiteX17" fmla="*/ 1171944 w 1568988"/>
                <a:gd name="connsiteY17" fmla="*/ 402210 h 915119"/>
                <a:gd name="connsiteX18" fmla="*/ 1160874 w 1568988"/>
                <a:gd name="connsiteY18" fmla="*/ 402210 h 915119"/>
                <a:gd name="connsiteX19" fmla="*/ 1183014 w 1568988"/>
                <a:gd name="connsiteY19" fmla="*/ 438372 h 915119"/>
                <a:gd name="connsiteX20" fmla="*/ 1166778 w 1568988"/>
                <a:gd name="connsiteY20" fmla="*/ 433206 h 915119"/>
                <a:gd name="connsiteX21" fmla="*/ 1177110 w 1568988"/>
                <a:gd name="connsiteY21" fmla="*/ 454608 h 915119"/>
                <a:gd name="connsiteX22" fmla="*/ 1096668 w 1568988"/>
                <a:gd name="connsiteY22" fmla="*/ 400734 h 915119"/>
                <a:gd name="connsiteX23" fmla="*/ 1096668 w 1568988"/>
                <a:gd name="connsiteY23" fmla="*/ 413280 h 915119"/>
                <a:gd name="connsiteX24" fmla="*/ 1071576 w 1568988"/>
                <a:gd name="connsiteY24" fmla="*/ 394092 h 915119"/>
                <a:gd name="connsiteX25" fmla="*/ 1071576 w 1568988"/>
                <a:gd name="connsiteY25" fmla="*/ 411804 h 915119"/>
                <a:gd name="connsiteX26" fmla="*/ 1027296 w 1568988"/>
                <a:gd name="connsiteY26" fmla="*/ 372690 h 915119"/>
                <a:gd name="connsiteX27" fmla="*/ 1012536 w 1568988"/>
                <a:gd name="connsiteY27" fmla="*/ 323982 h 915119"/>
                <a:gd name="connsiteX28" fmla="*/ 990396 w 1568988"/>
                <a:gd name="connsiteY28" fmla="*/ 351288 h 915119"/>
                <a:gd name="connsiteX29" fmla="*/ 990396 w 1568988"/>
                <a:gd name="connsiteY29" fmla="*/ 329148 h 915119"/>
                <a:gd name="connsiteX30" fmla="*/ 965304 w 1568988"/>
                <a:gd name="connsiteY30" fmla="*/ 352026 h 915119"/>
                <a:gd name="connsiteX31" fmla="*/ 965304 w 1568988"/>
                <a:gd name="connsiteY31" fmla="*/ 332838 h 915119"/>
                <a:gd name="connsiteX32" fmla="*/ 941688 w 1568988"/>
                <a:gd name="connsiteY32" fmla="*/ 352764 h 915119"/>
                <a:gd name="connsiteX33" fmla="*/ 941688 w 1568988"/>
                <a:gd name="connsiteY33" fmla="*/ 333576 h 915119"/>
                <a:gd name="connsiteX34" fmla="*/ 923238 w 1568988"/>
                <a:gd name="connsiteY34" fmla="*/ 346860 h 915119"/>
                <a:gd name="connsiteX35" fmla="*/ 923238 w 1568988"/>
                <a:gd name="connsiteY35" fmla="*/ 331362 h 915119"/>
                <a:gd name="connsiteX36" fmla="*/ 898146 w 1568988"/>
                <a:gd name="connsiteY36" fmla="*/ 344646 h 915119"/>
                <a:gd name="connsiteX37" fmla="*/ 902574 w 1568988"/>
                <a:gd name="connsiteY37" fmla="*/ 329148 h 915119"/>
                <a:gd name="connsiteX38" fmla="*/ 882648 w 1568988"/>
                <a:gd name="connsiteY38" fmla="*/ 345384 h 915119"/>
                <a:gd name="connsiteX39" fmla="*/ 913644 w 1568988"/>
                <a:gd name="connsiteY39" fmla="*/ 287820 h 915119"/>
                <a:gd name="connsiteX40" fmla="*/ 964566 w 1568988"/>
                <a:gd name="connsiteY40" fmla="*/ 254610 h 915119"/>
                <a:gd name="connsiteX41" fmla="*/ 1020654 w 1568988"/>
                <a:gd name="connsiteY41" fmla="*/ 266418 h 915119"/>
                <a:gd name="connsiteX42" fmla="*/ 988920 w 1568988"/>
                <a:gd name="connsiteY42" fmla="*/ 236160 h 915119"/>
                <a:gd name="connsiteX43" fmla="*/ 978588 w 1568988"/>
                <a:gd name="connsiteY43" fmla="*/ 225828 h 915119"/>
                <a:gd name="connsiteX44" fmla="*/ 948330 w 1568988"/>
                <a:gd name="connsiteY44" fmla="*/ 211068 h 915119"/>
                <a:gd name="connsiteX45" fmla="*/ 980802 w 1568988"/>
                <a:gd name="connsiteY45" fmla="*/ 211068 h 915119"/>
                <a:gd name="connsiteX46" fmla="*/ 1011798 w 1568988"/>
                <a:gd name="connsiteY46" fmla="*/ 205902 h 915119"/>
                <a:gd name="connsiteX47" fmla="*/ 1025820 w 1568988"/>
                <a:gd name="connsiteY47" fmla="*/ 216972 h 915119"/>
                <a:gd name="connsiteX48" fmla="*/ 1053864 w 1568988"/>
                <a:gd name="connsiteY48" fmla="*/ 233208 h 915119"/>
                <a:gd name="connsiteX49" fmla="*/ 1065672 w 1568988"/>
                <a:gd name="connsiteY49" fmla="*/ 213282 h 915119"/>
                <a:gd name="connsiteX50" fmla="*/ 1071576 w 1568988"/>
                <a:gd name="connsiteY50" fmla="*/ 149076 h 915119"/>
                <a:gd name="connsiteX51" fmla="*/ 1135782 w 1568988"/>
                <a:gd name="connsiteY51" fmla="*/ 95940 h 915119"/>
                <a:gd name="connsiteX52" fmla="*/ 1125450 w 1568988"/>
                <a:gd name="connsiteY52" fmla="*/ 122508 h 915119"/>
                <a:gd name="connsiteX53" fmla="*/ 1135044 w 1568988"/>
                <a:gd name="connsiteY53" fmla="*/ 122508 h 915119"/>
                <a:gd name="connsiteX54" fmla="*/ 1130616 w 1568988"/>
                <a:gd name="connsiteY54" fmla="*/ 137268 h 915119"/>
                <a:gd name="connsiteX55" fmla="*/ 1142424 w 1568988"/>
                <a:gd name="connsiteY55" fmla="*/ 137268 h 915119"/>
                <a:gd name="connsiteX56" fmla="*/ 1132092 w 1568988"/>
                <a:gd name="connsiteY56" fmla="*/ 154980 h 915119"/>
                <a:gd name="connsiteX57" fmla="*/ 1144638 w 1568988"/>
                <a:gd name="connsiteY57" fmla="*/ 154980 h 915119"/>
                <a:gd name="connsiteX58" fmla="*/ 1131354 w 1568988"/>
                <a:gd name="connsiteY58" fmla="*/ 168264 h 915119"/>
                <a:gd name="connsiteX59" fmla="*/ 1139472 w 1568988"/>
                <a:gd name="connsiteY59" fmla="*/ 176382 h 915119"/>
                <a:gd name="connsiteX60" fmla="*/ 1117332 w 1568988"/>
                <a:gd name="connsiteY60" fmla="*/ 202212 h 915119"/>
                <a:gd name="connsiteX61" fmla="*/ 1210320 w 1568988"/>
                <a:gd name="connsiteY61" fmla="*/ 202212 h 915119"/>
                <a:gd name="connsiteX62" fmla="*/ 1190394 w 1568988"/>
                <a:gd name="connsiteY62" fmla="*/ 221400 h 915119"/>
                <a:gd name="connsiteX63" fmla="*/ 1234674 w 1568988"/>
                <a:gd name="connsiteY63" fmla="*/ 254610 h 915119"/>
                <a:gd name="connsiteX64" fmla="*/ 1225080 w 1568988"/>
                <a:gd name="connsiteY64" fmla="*/ 254610 h 915119"/>
                <a:gd name="connsiteX65" fmla="*/ 1261242 w 1568988"/>
                <a:gd name="connsiteY65" fmla="*/ 304056 h 915119"/>
                <a:gd name="connsiteX66" fmla="*/ 1253124 w 1568988"/>
                <a:gd name="connsiteY66" fmla="*/ 304056 h 915119"/>
                <a:gd name="connsiteX67" fmla="*/ 1269360 w 1568988"/>
                <a:gd name="connsiteY67" fmla="*/ 351288 h 915119"/>
                <a:gd name="connsiteX68" fmla="*/ 1246482 w 1568988"/>
                <a:gd name="connsiteY68" fmla="*/ 337266 h 915119"/>
                <a:gd name="connsiteX69" fmla="*/ 1246482 w 1568988"/>
                <a:gd name="connsiteY69" fmla="*/ 354240 h 915119"/>
                <a:gd name="connsiteX70" fmla="*/ 1236150 w 1568988"/>
                <a:gd name="connsiteY70" fmla="*/ 349812 h 915119"/>
                <a:gd name="connsiteX71" fmla="*/ 1260504 w 1568988"/>
                <a:gd name="connsiteY71" fmla="*/ 416970 h 915119"/>
                <a:gd name="connsiteX72" fmla="*/ 1285596 w 1568988"/>
                <a:gd name="connsiteY72" fmla="*/ 483390 h 915119"/>
                <a:gd name="connsiteX73" fmla="*/ 1224999 w 1568988"/>
                <a:gd name="connsiteY73" fmla="*/ 553788 h 915119"/>
                <a:gd name="connsiteX74" fmla="*/ 1191870 w 1568988"/>
                <a:gd name="connsiteY74" fmla="*/ 54759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1191870" y="547596"/>
                  </a:moveTo>
                  <a:cubicBezTo>
                    <a:pt x="1226157" y="556644"/>
                    <a:pt x="1261286" y="536184"/>
                    <a:pt x="1270334" y="501898"/>
                  </a:cubicBezTo>
                  <a:cubicBezTo>
                    <a:pt x="1272113" y="495144"/>
                    <a:pt x="1272784" y="488145"/>
                    <a:pt x="1272312" y="481176"/>
                  </a:cubicBezTo>
                  <a:cubicBezTo>
                    <a:pt x="1271633" y="467882"/>
                    <a:pt x="1268379" y="454849"/>
                    <a:pt x="1262718" y="442800"/>
                  </a:cubicBezTo>
                  <a:cubicBezTo>
                    <a:pt x="1257552" y="471947"/>
                    <a:pt x="1235471" y="495190"/>
                    <a:pt x="1206630" y="501840"/>
                  </a:cubicBezTo>
                  <a:cubicBezTo>
                    <a:pt x="1186616" y="505361"/>
                    <a:pt x="1166158" y="498726"/>
                    <a:pt x="1152018" y="484128"/>
                  </a:cubicBezTo>
                  <a:cubicBezTo>
                    <a:pt x="1185885" y="500223"/>
                    <a:pt x="1226386" y="485815"/>
                    <a:pt x="1242482" y="451947"/>
                  </a:cubicBezTo>
                  <a:cubicBezTo>
                    <a:pt x="1244113" y="448524"/>
                    <a:pt x="1245449" y="444970"/>
                    <a:pt x="1246482" y="441324"/>
                  </a:cubicBezTo>
                  <a:cubicBezTo>
                    <a:pt x="1248689" y="434647"/>
                    <a:pt x="1249936" y="427689"/>
                    <a:pt x="1250172" y="420660"/>
                  </a:cubicBezTo>
                  <a:cubicBezTo>
                    <a:pt x="1230571" y="393406"/>
                    <a:pt x="1207213" y="369057"/>
                    <a:pt x="1180800" y="348336"/>
                  </a:cubicBezTo>
                  <a:cubicBezTo>
                    <a:pt x="1180800" y="348336"/>
                    <a:pt x="1180800" y="355716"/>
                    <a:pt x="1180800" y="355716"/>
                  </a:cubicBezTo>
                  <a:cubicBezTo>
                    <a:pt x="1180800" y="355716"/>
                    <a:pt x="1151280" y="338004"/>
                    <a:pt x="1149804" y="340956"/>
                  </a:cubicBezTo>
                  <a:cubicBezTo>
                    <a:pt x="1148328" y="343908"/>
                    <a:pt x="1157922" y="366048"/>
                    <a:pt x="1155708" y="366786"/>
                  </a:cubicBezTo>
                  <a:cubicBezTo>
                    <a:pt x="1153494" y="367524"/>
                    <a:pt x="1146852" y="360882"/>
                    <a:pt x="1146852" y="366786"/>
                  </a:cubicBezTo>
                  <a:cubicBezTo>
                    <a:pt x="1146852" y="372690"/>
                    <a:pt x="1168992" y="397782"/>
                    <a:pt x="1171944" y="402210"/>
                  </a:cubicBezTo>
                  <a:cubicBezTo>
                    <a:pt x="1174896" y="406638"/>
                    <a:pt x="1166778" y="402210"/>
                    <a:pt x="1160874" y="402210"/>
                  </a:cubicBezTo>
                  <a:cubicBezTo>
                    <a:pt x="1154970" y="402210"/>
                    <a:pt x="1185228" y="438372"/>
                    <a:pt x="1183014" y="438372"/>
                  </a:cubicBezTo>
                  <a:cubicBezTo>
                    <a:pt x="1177435" y="437219"/>
                    <a:pt x="1171996" y="435488"/>
                    <a:pt x="1166778" y="433206"/>
                  </a:cubicBezTo>
                  <a:cubicBezTo>
                    <a:pt x="1166778" y="437634"/>
                    <a:pt x="1174158" y="445752"/>
                    <a:pt x="1177110" y="454608"/>
                  </a:cubicBezTo>
                  <a:cubicBezTo>
                    <a:pt x="1145782" y="444540"/>
                    <a:pt x="1117908" y="425873"/>
                    <a:pt x="1096668" y="400734"/>
                  </a:cubicBezTo>
                  <a:cubicBezTo>
                    <a:pt x="1092240" y="400734"/>
                    <a:pt x="1096668" y="413280"/>
                    <a:pt x="1096668" y="413280"/>
                  </a:cubicBezTo>
                  <a:cubicBezTo>
                    <a:pt x="1087185" y="408496"/>
                    <a:pt x="1078676" y="401989"/>
                    <a:pt x="1071576" y="394092"/>
                  </a:cubicBezTo>
                  <a:cubicBezTo>
                    <a:pt x="1071576" y="394092"/>
                    <a:pt x="1071576" y="405900"/>
                    <a:pt x="1071576" y="411804"/>
                  </a:cubicBezTo>
                  <a:cubicBezTo>
                    <a:pt x="1055584" y="400231"/>
                    <a:pt x="1040757" y="387131"/>
                    <a:pt x="1027296" y="372690"/>
                  </a:cubicBezTo>
                  <a:cubicBezTo>
                    <a:pt x="1018182" y="358034"/>
                    <a:pt x="1013090" y="341234"/>
                    <a:pt x="1012536" y="323982"/>
                  </a:cubicBezTo>
                  <a:cubicBezTo>
                    <a:pt x="1006160" y="333855"/>
                    <a:pt x="998735" y="343011"/>
                    <a:pt x="990396" y="351288"/>
                  </a:cubicBezTo>
                  <a:cubicBezTo>
                    <a:pt x="990396" y="351288"/>
                    <a:pt x="990396" y="327672"/>
                    <a:pt x="990396" y="329148"/>
                  </a:cubicBezTo>
                  <a:cubicBezTo>
                    <a:pt x="990396" y="330624"/>
                    <a:pt x="970470" y="348336"/>
                    <a:pt x="965304" y="352026"/>
                  </a:cubicBezTo>
                  <a:cubicBezTo>
                    <a:pt x="960138" y="355716"/>
                    <a:pt x="971208" y="330624"/>
                    <a:pt x="965304" y="332838"/>
                  </a:cubicBezTo>
                  <a:cubicBezTo>
                    <a:pt x="959400" y="335052"/>
                    <a:pt x="944640" y="353502"/>
                    <a:pt x="941688" y="352764"/>
                  </a:cubicBezTo>
                  <a:cubicBezTo>
                    <a:pt x="938736" y="352026"/>
                    <a:pt x="941688" y="338004"/>
                    <a:pt x="941688" y="333576"/>
                  </a:cubicBezTo>
                  <a:cubicBezTo>
                    <a:pt x="941688" y="329148"/>
                    <a:pt x="925452" y="348336"/>
                    <a:pt x="923238" y="346860"/>
                  </a:cubicBezTo>
                  <a:cubicBezTo>
                    <a:pt x="921024" y="345384"/>
                    <a:pt x="926928" y="335790"/>
                    <a:pt x="923238" y="331362"/>
                  </a:cubicBezTo>
                  <a:cubicBezTo>
                    <a:pt x="919548" y="326934"/>
                    <a:pt x="900360" y="346860"/>
                    <a:pt x="898146" y="344646"/>
                  </a:cubicBezTo>
                  <a:cubicBezTo>
                    <a:pt x="895932" y="342432"/>
                    <a:pt x="903312" y="335052"/>
                    <a:pt x="902574" y="329148"/>
                  </a:cubicBezTo>
                  <a:cubicBezTo>
                    <a:pt x="901836" y="323244"/>
                    <a:pt x="883386" y="350550"/>
                    <a:pt x="882648" y="345384"/>
                  </a:cubicBezTo>
                  <a:cubicBezTo>
                    <a:pt x="890552" y="324983"/>
                    <a:pt x="900965" y="305646"/>
                    <a:pt x="913644" y="287820"/>
                  </a:cubicBezTo>
                  <a:cubicBezTo>
                    <a:pt x="921024" y="278964"/>
                    <a:pt x="938736" y="253872"/>
                    <a:pt x="964566" y="254610"/>
                  </a:cubicBezTo>
                  <a:cubicBezTo>
                    <a:pt x="990396" y="255348"/>
                    <a:pt x="1011798" y="278226"/>
                    <a:pt x="1020654" y="266418"/>
                  </a:cubicBezTo>
                  <a:cubicBezTo>
                    <a:pt x="1029510" y="254610"/>
                    <a:pt x="993348" y="238374"/>
                    <a:pt x="988920" y="236160"/>
                  </a:cubicBezTo>
                  <a:cubicBezTo>
                    <a:pt x="984492" y="233946"/>
                    <a:pt x="984492" y="228780"/>
                    <a:pt x="978588" y="225828"/>
                  </a:cubicBezTo>
                  <a:cubicBezTo>
                    <a:pt x="972684" y="222876"/>
                    <a:pt x="946116" y="213282"/>
                    <a:pt x="948330" y="211068"/>
                  </a:cubicBezTo>
                  <a:cubicBezTo>
                    <a:pt x="950544" y="208854"/>
                    <a:pt x="974898" y="211068"/>
                    <a:pt x="980802" y="211068"/>
                  </a:cubicBezTo>
                  <a:cubicBezTo>
                    <a:pt x="986706" y="211068"/>
                    <a:pt x="1004418" y="203688"/>
                    <a:pt x="1011798" y="205902"/>
                  </a:cubicBezTo>
                  <a:cubicBezTo>
                    <a:pt x="1019178" y="208116"/>
                    <a:pt x="1020654" y="211806"/>
                    <a:pt x="1025820" y="216972"/>
                  </a:cubicBezTo>
                  <a:cubicBezTo>
                    <a:pt x="1033517" y="224832"/>
                    <a:pt x="1043215" y="230446"/>
                    <a:pt x="1053864" y="233208"/>
                  </a:cubicBezTo>
                  <a:cubicBezTo>
                    <a:pt x="1060506" y="233208"/>
                    <a:pt x="1063458" y="222876"/>
                    <a:pt x="1065672" y="213282"/>
                  </a:cubicBezTo>
                  <a:cubicBezTo>
                    <a:pt x="1061178" y="191771"/>
                    <a:pt x="1063237" y="169407"/>
                    <a:pt x="1071576" y="149076"/>
                  </a:cubicBezTo>
                  <a:cubicBezTo>
                    <a:pt x="1086727" y="124935"/>
                    <a:pt x="1109236" y="106306"/>
                    <a:pt x="1135782" y="95940"/>
                  </a:cubicBezTo>
                  <a:cubicBezTo>
                    <a:pt x="1139472" y="95940"/>
                    <a:pt x="1122498" y="121770"/>
                    <a:pt x="1125450" y="122508"/>
                  </a:cubicBezTo>
                  <a:cubicBezTo>
                    <a:pt x="1128402" y="123246"/>
                    <a:pt x="1133568" y="122508"/>
                    <a:pt x="1135044" y="122508"/>
                  </a:cubicBezTo>
                  <a:cubicBezTo>
                    <a:pt x="1136520" y="122508"/>
                    <a:pt x="1128402" y="139482"/>
                    <a:pt x="1130616" y="137268"/>
                  </a:cubicBezTo>
                  <a:cubicBezTo>
                    <a:pt x="1132830" y="135054"/>
                    <a:pt x="1141686" y="137268"/>
                    <a:pt x="1142424" y="137268"/>
                  </a:cubicBezTo>
                  <a:cubicBezTo>
                    <a:pt x="1143162" y="137268"/>
                    <a:pt x="1131354" y="151290"/>
                    <a:pt x="1132092" y="154980"/>
                  </a:cubicBezTo>
                  <a:cubicBezTo>
                    <a:pt x="1132830" y="158670"/>
                    <a:pt x="1140948" y="154980"/>
                    <a:pt x="1144638" y="154980"/>
                  </a:cubicBezTo>
                  <a:cubicBezTo>
                    <a:pt x="1148328" y="154980"/>
                    <a:pt x="1130616" y="166050"/>
                    <a:pt x="1131354" y="168264"/>
                  </a:cubicBezTo>
                  <a:cubicBezTo>
                    <a:pt x="1132092" y="170478"/>
                    <a:pt x="1140210" y="174168"/>
                    <a:pt x="1139472" y="176382"/>
                  </a:cubicBezTo>
                  <a:cubicBezTo>
                    <a:pt x="1138734" y="178596"/>
                    <a:pt x="1114380" y="200736"/>
                    <a:pt x="1117332" y="202212"/>
                  </a:cubicBezTo>
                  <a:cubicBezTo>
                    <a:pt x="1146254" y="186187"/>
                    <a:pt x="1181398" y="186187"/>
                    <a:pt x="1210320" y="202212"/>
                  </a:cubicBezTo>
                  <a:cubicBezTo>
                    <a:pt x="1210320" y="202212"/>
                    <a:pt x="1180800" y="221400"/>
                    <a:pt x="1190394" y="221400"/>
                  </a:cubicBezTo>
                  <a:cubicBezTo>
                    <a:pt x="1206933" y="229879"/>
                    <a:pt x="1221907" y="241109"/>
                    <a:pt x="1234674" y="254610"/>
                  </a:cubicBezTo>
                  <a:cubicBezTo>
                    <a:pt x="1230984" y="254610"/>
                    <a:pt x="1218438" y="254610"/>
                    <a:pt x="1225080" y="254610"/>
                  </a:cubicBezTo>
                  <a:cubicBezTo>
                    <a:pt x="1231722" y="254610"/>
                    <a:pt x="1264194" y="305532"/>
                    <a:pt x="1261242" y="304056"/>
                  </a:cubicBezTo>
                  <a:cubicBezTo>
                    <a:pt x="1258290" y="302580"/>
                    <a:pt x="1248696" y="298890"/>
                    <a:pt x="1253124" y="304056"/>
                  </a:cubicBezTo>
                  <a:cubicBezTo>
                    <a:pt x="1257552" y="309222"/>
                    <a:pt x="1273788" y="352764"/>
                    <a:pt x="1269360" y="351288"/>
                  </a:cubicBezTo>
                  <a:cubicBezTo>
                    <a:pt x="1264932" y="349812"/>
                    <a:pt x="1245006" y="331362"/>
                    <a:pt x="1246482" y="337266"/>
                  </a:cubicBezTo>
                  <a:cubicBezTo>
                    <a:pt x="1247958" y="343170"/>
                    <a:pt x="1255338" y="356454"/>
                    <a:pt x="1246482" y="354240"/>
                  </a:cubicBezTo>
                  <a:cubicBezTo>
                    <a:pt x="1237626" y="352026"/>
                    <a:pt x="1233936" y="342432"/>
                    <a:pt x="1236150" y="349812"/>
                  </a:cubicBezTo>
                  <a:cubicBezTo>
                    <a:pt x="1251774" y="368717"/>
                    <a:pt x="1260379" y="392444"/>
                    <a:pt x="1260504" y="416970"/>
                  </a:cubicBezTo>
                  <a:cubicBezTo>
                    <a:pt x="1275486" y="436011"/>
                    <a:pt x="1284245" y="459200"/>
                    <a:pt x="1285596" y="483390"/>
                  </a:cubicBezTo>
                  <a:cubicBezTo>
                    <a:pt x="1288304" y="519564"/>
                    <a:pt x="1261168" y="551082"/>
                    <a:pt x="1224999" y="553788"/>
                  </a:cubicBezTo>
                  <a:cubicBezTo>
                    <a:pt x="1213604" y="554640"/>
                    <a:pt x="1202187" y="552506"/>
                    <a:pt x="1191870" y="547596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92287C45-E6D1-49C9-84ED-58279838F900}"/>
                </a:ext>
              </a:extLst>
            </p:cNvPr>
            <p:cNvSpPr/>
            <p:nvPr/>
          </p:nvSpPr>
          <p:spPr>
            <a:xfrm>
              <a:off x="10640574" y="1859897"/>
              <a:ext cx="66665" cy="62025"/>
            </a:xfrm>
            <a:custGeom>
              <a:avLst/>
              <a:gdLst>
                <a:gd name="connsiteX0" fmla="*/ 32718 w 66665"/>
                <a:gd name="connsiteY0" fmla="*/ 2985 h 62025"/>
                <a:gd name="connsiteX1" fmla="*/ 27552 w 66665"/>
                <a:gd name="connsiteY1" fmla="*/ 11103 h 62025"/>
                <a:gd name="connsiteX2" fmla="*/ 984 w 66665"/>
                <a:gd name="connsiteY2" fmla="*/ 33 h 62025"/>
                <a:gd name="connsiteX3" fmla="*/ 984 w 66665"/>
                <a:gd name="connsiteY3" fmla="*/ 4461 h 62025"/>
                <a:gd name="connsiteX4" fmla="*/ 66666 w 66665"/>
                <a:gd name="connsiteY4" fmla="*/ 62025 h 62025"/>
                <a:gd name="connsiteX5" fmla="*/ 32718 w 66665"/>
                <a:gd name="connsiteY5" fmla="*/ 2985 h 6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65" h="62025">
                  <a:moveTo>
                    <a:pt x="32718" y="2985"/>
                  </a:moveTo>
                  <a:cubicBezTo>
                    <a:pt x="32718" y="2985"/>
                    <a:pt x="32718" y="11103"/>
                    <a:pt x="27552" y="11103"/>
                  </a:cubicBezTo>
                  <a:cubicBezTo>
                    <a:pt x="22386" y="11103"/>
                    <a:pt x="3198" y="-705"/>
                    <a:pt x="984" y="33"/>
                  </a:cubicBezTo>
                  <a:cubicBezTo>
                    <a:pt x="-1230" y="771"/>
                    <a:pt x="984" y="33"/>
                    <a:pt x="984" y="4461"/>
                  </a:cubicBezTo>
                  <a:cubicBezTo>
                    <a:pt x="25249" y="20761"/>
                    <a:pt x="47323" y="40107"/>
                    <a:pt x="66666" y="62025"/>
                  </a:cubicBezTo>
                  <a:cubicBezTo>
                    <a:pt x="61124" y="39547"/>
                    <a:pt x="49352" y="19086"/>
                    <a:pt x="32718" y="2985"/>
                  </a:cubicBez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D3D6D712-2EDA-4FF7-8FE7-42C976B20F57}"/>
                </a:ext>
              </a:extLst>
            </p:cNvPr>
            <p:cNvSpPr/>
            <p:nvPr/>
          </p:nvSpPr>
          <p:spPr>
            <a:xfrm>
              <a:off x="10338240" y="1630412"/>
              <a:ext cx="405020" cy="456075"/>
            </a:xfrm>
            <a:custGeom>
              <a:avLst/>
              <a:gdLst>
                <a:gd name="connsiteX0" fmla="*/ 359406 w 405020"/>
                <a:gd name="connsiteY0" fmla="*/ 243540 h 456075"/>
                <a:gd name="connsiteX1" fmla="*/ 369738 w 405020"/>
                <a:gd name="connsiteY1" fmla="*/ 247968 h 456075"/>
                <a:gd name="connsiteX2" fmla="*/ 369738 w 405020"/>
                <a:gd name="connsiteY2" fmla="*/ 230994 h 456075"/>
                <a:gd name="connsiteX3" fmla="*/ 392616 w 405020"/>
                <a:gd name="connsiteY3" fmla="*/ 245016 h 456075"/>
                <a:gd name="connsiteX4" fmla="*/ 376380 w 405020"/>
                <a:gd name="connsiteY4" fmla="*/ 197784 h 456075"/>
                <a:gd name="connsiteX5" fmla="*/ 384498 w 405020"/>
                <a:gd name="connsiteY5" fmla="*/ 197784 h 456075"/>
                <a:gd name="connsiteX6" fmla="*/ 348336 w 405020"/>
                <a:gd name="connsiteY6" fmla="*/ 148338 h 456075"/>
                <a:gd name="connsiteX7" fmla="*/ 357930 w 405020"/>
                <a:gd name="connsiteY7" fmla="*/ 148338 h 456075"/>
                <a:gd name="connsiteX8" fmla="*/ 313650 w 405020"/>
                <a:gd name="connsiteY8" fmla="*/ 115128 h 456075"/>
                <a:gd name="connsiteX9" fmla="*/ 330624 w 405020"/>
                <a:gd name="connsiteY9" fmla="*/ 106272 h 456075"/>
                <a:gd name="connsiteX10" fmla="*/ 237636 w 405020"/>
                <a:gd name="connsiteY10" fmla="*/ 106272 h 456075"/>
                <a:gd name="connsiteX11" fmla="*/ 259776 w 405020"/>
                <a:gd name="connsiteY11" fmla="*/ 80442 h 456075"/>
                <a:gd name="connsiteX12" fmla="*/ 251658 w 405020"/>
                <a:gd name="connsiteY12" fmla="*/ 72324 h 456075"/>
                <a:gd name="connsiteX13" fmla="*/ 264942 w 405020"/>
                <a:gd name="connsiteY13" fmla="*/ 59040 h 456075"/>
                <a:gd name="connsiteX14" fmla="*/ 252396 w 405020"/>
                <a:gd name="connsiteY14" fmla="*/ 59040 h 456075"/>
                <a:gd name="connsiteX15" fmla="*/ 262728 w 405020"/>
                <a:gd name="connsiteY15" fmla="*/ 41328 h 456075"/>
                <a:gd name="connsiteX16" fmla="*/ 250920 w 405020"/>
                <a:gd name="connsiteY16" fmla="*/ 41328 h 456075"/>
                <a:gd name="connsiteX17" fmla="*/ 255348 w 405020"/>
                <a:gd name="connsiteY17" fmla="*/ 26568 h 456075"/>
                <a:gd name="connsiteX18" fmla="*/ 245754 w 405020"/>
                <a:gd name="connsiteY18" fmla="*/ 26568 h 456075"/>
                <a:gd name="connsiteX19" fmla="*/ 256086 w 405020"/>
                <a:gd name="connsiteY19" fmla="*/ 0 h 456075"/>
                <a:gd name="connsiteX20" fmla="*/ 191880 w 405020"/>
                <a:gd name="connsiteY20" fmla="*/ 53136 h 456075"/>
                <a:gd name="connsiteX21" fmla="*/ 185976 w 405020"/>
                <a:gd name="connsiteY21" fmla="*/ 117342 h 456075"/>
                <a:gd name="connsiteX22" fmla="*/ 174168 w 405020"/>
                <a:gd name="connsiteY22" fmla="*/ 137268 h 456075"/>
                <a:gd name="connsiteX23" fmla="*/ 143172 w 405020"/>
                <a:gd name="connsiteY23" fmla="*/ 117342 h 456075"/>
                <a:gd name="connsiteX24" fmla="*/ 129150 w 405020"/>
                <a:gd name="connsiteY24" fmla="*/ 106272 h 456075"/>
                <a:gd name="connsiteX25" fmla="*/ 98154 w 405020"/>
                <a:gd name="connsiteY25" fmla="*/ 111438 h 456075"/>
                <a:gd name="connsiteX26" fmla="*/ 65682 w 405020"/>
                <a:gd name="connsiteY26" fmla="*/ 111438 h 456075"/>
                <a:gd name="connsiteX27" fmla="*/ 95940 w 405020"/>
                <a:gd name="connsiteY27" fmla="*/ 126198 h 456075"/>
                <a:gd name="connsiteX28" fmla="*/ 106272 w 405020"/>
                <a:gd name="connsiteY28" fmla="*/ 136530 h 456075"/>
                <a:gd name="connsiteX29" fmla="*/ 138006 w 405020"/>
                <a:gd name="connsiteY29" fmla="*/ 166788 h 456075"/>
                <a:gd name="connsiteX30" fmla="*/ 81918 w 405020"/>
                <a:gd name="connsiteY30" fmla="*/ 154980 h 456075"/>
                <a:gd name="connsiteX31" fmla="*/ 30996 w 405020"/>
                <a:gd name="connsiteY31" fmla="*/ 188190 h 456075"/>
                <a:gd name="connsiteX32" fmla="*/ 0 w 405020"/>
                <a:gd name="connsiteY32" fmla="*/ 245754 h 456075"/>
                <a:gd name="connsiteX33" fmla="*/ 19926 w 405020"/>
                <a:gd name="connsiteY33" fmla="*/ 229518 h 456075"/>
                <a:gd name="connsiteX34" fmla="*/ 15498 w 405020"/>
                <a:gd name="connsiteY34" fmla="*/ 245016 h 456075"/>
                <a:gd name="connsiteX35" fmla="*/ 40590 w 405020"/>
                <a:gd name="connsiteY35" fmla="*/ 231732 h 456075"/>
                <a:gd name="connsiteX36" fmla="*/ 40590 w 405020"/>
                <a:gd name="connsiteY36" fmla="*/ 247230 h 456075"/>
                <a:gd name="connsiteX37" fmla="*/ 59040 w 405020"/>
                <a:gd name="connsiteY37" fmla="*/ 233946 h 456075"/>
                <a:gd name="connsiteX38" fmla="*/ 59040 w 405020"/>
                <a:gd name="connsiteY38" fmla="*/ 253134 h 456075"/>
                <a:gd name="connsiteX39" fmla="*/ 82656 w 405020"/>
                <a:gd name="connsiteY39" fmla="*/ 233208 h 456075"/>
                <a:gd name="connsiteX40" fmla="*/ 82656 w 405020"/>
                <a:gd name="connsiteY40" fmla="*/ 252396 h 456075"/>
                <a:gd name="connsiteX41" fmla="*/ 107748 w 405020"/>
                <a:gd name="connsiteY41" fmla="*/ 229518 h 456075"/>
                <a:gd name="connsiteX42" fmla="*/ 107748 w 405020"/>
                <a:gd name="connsiteY42" fmla="*/ 251658 h 456075"/>
                <a:gd name="connsiteX43" fmla="*/ 129888 w 405020"/>
                <a:gd name="connsiteY43" fmla="*/ 224352 h 456075"/>
                <a:gd name="connsiteX44" fmla="*/ 144648 w 405020"/>
                <a:gd name="connsiteY44" fmla="*/ 273060 h 456075"/>
                <a:gd name="connsiteX45" fmla="*/ 188928 w 405020"/>
                <a:gd name="connsiteY45" fmla="*/ 312174 h 456075"/>
                <a:gd name="connsiteX46" fmla="*/ 188928 w 405020"/>
                <a:gd name="connsiteY46" fmla="*/ 294462 h 456075"/>
                <a:gd name="connsiteX47" fmla="*/ 214020 w 405020"/>
                <a:gd name="connsiteY47" fmla="*/ 313650 h 456075"/>
                <a:gd name="connsiteX48" fmla="*/ 214020 w 405020"/>
                <a:gd name="connsiteY48" fmla="*/ 301104 h 456075"/>
                <a:gd name="connsiteX49" fmla="*/ 294462 w 405020"/>
                <a:gd name="connsiteY49" fmla="*/ 354978 h 456075"/>
                <a:gd name="connsiteX50" fmla="*/ 284130 w 405020"/>
                <a:gd name="connsiteY50" fmla="*/ 333576 h 456075"/>
                <a:gd name="connsiteX51" fmla="*/ 300366 w 405020"/>
                <a:gd name="connsiteY51" fmla="*/ 338742 h 456075"/>
                <a:gd name="connsiteX52" fmla="*/ 278226 w 405020"/>
                <a:gd name="connsiteY52" fmla="*/ 302580 h 456075"/>
                <a:gd name="connsiteX53" fmla="*/ 289296 w 405020"/>
                <a:gd name="connsiteY53" fmla="*/ 302580 h 456075"/>
                <a:gd name="connsiteX54" fmla="*/ 264204 w 405020"/>
                <a:gd name="connsiteY54" fmla="*/ 267156 h 456075"/>
                <a:gd name="connsiteX55" fmla="*/ 273060 w 405020"/>
                <a:gd name="connsiteY55" fmla="*/ 267156 h 456075"/>
                <a:gd name="connsiteX56" fmla="*/ 267156 w 405020"/>
                <a:gd name="connsiteY56" fmla="*/ 241326 h 456075"/>
                <a:gd name="connsiteX57" fmla="*/ 298152 w 405020"/>
                <a:gd name="connsiteY57" fmla="*/ 256086 h 456075"/>
                <a:gd name="connsiteX58" fmla="*/ 298152 w 405020"/>
                <a:gd name="connsiteY58" fmla="*/ 248706 h 456075"/>
                <a:gd name="connsiteX59" fmla="*/ 366048 w 405020"/>
                <a:gd name="connsiteY59" fmla="*/ 318078 h 456075"/>
                <a:gd name="connsiteX60" fmla="*/ 362358 w 405020"/>
                <a:gd name="connsiteY60" fmla="*/ 338742 h 456075"/>
                <a:gd name="connsiteX61" fmla="*/ 278514 w 405020"/>
                <a:gd name="connsiteY61" fmla="*/ 385544 h 456075"/>
                <a:gd name="connsiteX62" fmla="*/ 267894 w 405020"/>
                <a:gd name="connsiteY62" fmla="*/ 381546 h 456075"/>
                <a:gd name="connsiteX63" fmla="*/ 322506 w 405020"/>
                <a:gd name="connsiteY63" fmla="*/ 399258 h 456075"/>
                <a:gd name="connsiteX64" fmla="*/ 378594 w 405020"/>
                <a:gd name="connsiteY64" fmla="*/ 340218 h 456075"/>
                <a:gd name="connsiteX65" fmla="*/ 388188 w 405020"/>
                <a:gd name="connsiteY65" fmla="*/ 381546 h 456075"/>
                <a:gd name="connsiteX66" fmla="*/ 328469 w 405020"/>
                <a:gd name="connsiteY66" fmla="*/ 449945 h 456075"/>
                <a:gd name="connsiteX67" fmla="*/ 307746 w 405020"/>
                <a:gd name="connsiteY67" fmla="*/ 447966 h 456075"/>
                <a:gd name="connsiteX68" fmla="*/ 396926 w 405020"/>
                <a:gd name="connsiteY68" fmla="*/ 421974 h 456075"/>
                <a:gd name="connsiteX69" fmla="*/ 404424 w 405020"/>
                <a:gd name="connsiteY69" fmla="*/ 381546 h 456075"/>
                <a:gd name="connsiteX70" fmla="*/ 379332 w 405020"/>
                <a:gd name="connsiteY70" fmla="*/ 315126 h 456075"/>
                <a:gd name="connsiteX71" fmla="*/ 359406 w 405020"/>
                <a:gd name="connsiteY71" fmla="*/ 243540 h 456075"/>
                <a:gd name="connsiteX72" fmla="*/ 301104 w 405020"/>
                <a:gd name="connsiteY72" fmla="*/ 233946 h 456075"/>
                <a:gd name="connsiteX73" fmla="*/ 301104 w 405020"/>
                <a:gd name="connsiteY73" fmla="*/ 229518 h 456075"/>
                <a:gd name="connsiteX74" fmla="*/ 327672 w 405020"/>
                <a:gd name="connsiteY74" fmla="*/ 240588 h 456075"/>
                <a:gd name="connsiteX75" fmla="*/ 332838 w 405020"/>
                <a:gd name="connsiteY75" fmla="*/ 232470 h 456075"/>
                <a:gd name="connsiteX76" fmla="*/ 366048 w 405020"/>
                <a:gd name="connsiteY76" fmla="*/ 291510 h 456075"/>
                <a:gd name="connsiteX77" fmla="*/ 301104 w 405020"/>
                <a:gd name="connsiteY77" fmla="*/ 233946 h 45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05020" h="456075">
                  <a:moveTo>
                    <a:pt x="359406" y="243540"/>
                  </a:moveTo>
                  <a:cubicBezTo>
                    <a:pt x="359406" y="236160"/>
                    <a:pt x="363834" y="243540"/>
                    <a:pt x="369738" y="247968"/>
                  </a:cubicBezTo>
                  <a:cubicBezTo>
                    <a:pt x="375642" y="252396"/>
                    <a:pt x="369738" y="236898"/>
                    <a:pt x="369738" y="230994"/>
                  </a:cubicBezTo>
                  <a:cubicBezTo>
                    <a:pt x="369738" y="225090"/>
                    <a:pt x="387450" y="243540"/>
                    <a:pt x="392616" y="245016"/>
                  </a:cubicBezTo>
                  <a:cubicBezTo>
                    <a:pt x="397782" y="246492"/>
                    <a:pt x="381546" y="201474"/>
                    <a:pt x="376380" y="197784"/>
                  </a:cubicBezTo>
                  <a:cubicBezTo>
                    <a:pt x="371214" y="194094"/>
                    <a:pt x="381546" y="197784"/>
                    <a:pt x="384498" y="197784"/>
                  </a:cubicBezTo>
                  <a:cubicBezTo>
                    <a:pt x="387450" y="197784"/>
                    <a:pt x="354978" y="148338"/>
                    <a:pt x="348336" y="148338"/>
                  </a:cubicBezTo>
                  <a:cubicBezTo>
                    <a:pt x="341694" y="148338"/>
                    <a:pt x="354240" y="148338"/>
                    <a:pt x="357930" y="148338"/>
                  </a:cubicBezTo>
                  <a:cubicBezTo>
                    <a:pt x="345163" y="134837"/>
                    <a:pt x="330189" y="123607"/>
                    <a:pt x="313650" y="115128"/>
                  </a:cubicBezTo>
                  <a:cubicBezTo>
                    <a:pt x="307008" y="115128"/>
                    <a:pt x="328410" y="106272"/>
                    <a:pt x="330624" y="106272"/>
                  </a:cubicBezTo>
                  <a:cubicBezTo>
                    <a:pt x="301702" y="90247"/>
                    <a:pt x="266558" y="90247"/>
                    <a:pt x="237636" y="106272"/>
                  </a:cubicBezTo>
                  <a:cubicBezTo>
                    <a:pt x="237636" y="106272"/>
                    <a:pt x="259038" y="87822"/>
                    <a:pt x="259776" y="80442"/>
                  </a:cubicBezTo>
                  <a:cubicBezTo>
                    <a:pt x="260514" y="73062"/>
                    <a:pt x="251658" y="74538"/>
                    <a:pt x="251658" y="72324"/>
                  </a:cubicBezTo>
                  <a:cubicBezTo>
                    <a:pt x="251658" y="70110"/>
                    <a:pt x="264204" y="64206"/>
                    <a:pt x="264942" y="59040"/>
                  </a:cubicBezTo>
                  <a:cubicBezTo>
                    <a:pt x="265680" y="53874"/>
                    <a:pt x="255348" y="59040"/>
                    <a:pt x="252396" y="59040"/>
                  </a:cubicBezTo>
                  <a:cubicBezTo>
                    <a:pt x="249444" y="59040"/>
                    <a:pt x="263466" y="45018"/>
                    <a:pt x="262728" y="41328"/>
                  </a:cubicBezTo>
                  <a:cubicBezTo>
                    <a:pt x="261990" y="37638"/>
                    <a:pt x="253134" y="41328"/>
                    <a:pt x="250920" y="41328"/>
                  </a:cubicBezTo>
                  <a:cubicBezTo>
                    <a:pt x="248706" y="41328"/>
                    <a:pt x="256086" y="30258"/>
                    <a:pt x="255348" y="26568"/>
                  </a:cubicBezTo>
                  <a:cubicBezTo>
                    <a:pt x="254610" y="22878"/>
                    <a:pt x="249444" y="26568"/>
                    <a:pt x="245754" y="26568"/>
                  </a:cubicBezTo>
                  <a:cubicBezTo>
                    <a:pt x="242064" y="26568"/>
                    <a:pt x="259776" y="2952"/>
                    <a:pt x="256086" y="0"/>
                  </a:cubicBezTo>
                  <a:cubicBezTo>
                    <a:pt x="229540" y="10366"/>
                    <a:pt x="207031" y="28995"/>
                    <a:pt x="191880" y="53136"/>
                  </a:cubicBezTo>
                  <a:cubicBezTo>
                    <a:pt x="183541" y="73467"/>
                    <a:pt x="181482" y="95831"/>
                    <a:pt x="185976" y="117342"/>
                  </a:cubicBezTo>
                  <a:cubicBezTo>
                    <a:pt x="185976" y="126936"/>
                    <a:pt x="180810" y="137268"/>
                    <a:pt x="174168" y="137268"/>
                  </a:cubicBezTo>
                  <a:cubicBezTo>
                    <a:pt x="162013" y="134010"/>
                    <a:pt x="151179" y="127044"/>
                    <a:pt x="143172" y="117342"/>
                  </a:cubicBezTo>
                  <a:cubicBezTo>
                    <a:pt x="138006" y="112176"/>
                    <a:pt x="136530" y="108486"/>
                    <a:pt x="129150" y="106272"/>
                  </a:cubicBezTo>
                  <a:cubicBezTo>
                    <a:pt x="121770" y="104058"/>
                    <a:pt x="104796" y="110700"/>
                    <a:pt x="98154" y="111438"/>
                  </a:cubicBezTo>
                  <a:cubicBezTo>
                    <a:pt x="91512" y="112176"/>
                    <a:pt x="67158" y="106272"/>
                    <a:pt x="65682" y="111438"/>
                  </a:cubicBezTo>
                  <a:cubicBezTo>
                    <a:pt x="64206" y="116604"/>
                    <a:pt x="90036" y="123246"/>
                    <a:pt x="95940" y="126198"/>
                  </a:cubicBezTo>
                  <a:cubicBezTo>
                    <a:pt x="101844" y="129150"/>
                    <a:pt x="101844" y="133578"/>
                    <a:pt x="106272" y="136530"/>
                  </a:cubicBezTo>
                  <a:cubicBezTo>
                    <a:pt x="110700" y="139482"/>
                    <a:pt x="150552" y="150552"/>
                    <a:pt x="138006" y="166788"/>
                  </a:cubicBezTo>
                  <a:cubicBezTo>
                    <a:pt x="125460" y="183024"/>
                    <a:pt x="107748" y="155718"/>
                    <a:pt x="81918" y="154980"/>
                  </a:cubicBezTo>
                  <a:cubicBezTo>
                    <a:pt x="56088" y="154242"/>
                    <a:pt x="38376" y="179334"/>
                    <a:pt x="30996" y="188190"/>
                  </a:cubicBezTo>
                  <a:cubicBezTo>
                    <a:pt x="18317" y="206016"/>
                    <a:pt x="7904" y="225353"/>
                    <a:pt x="0" y="245754"/>
                  </a:cubicBezTo>
                  <a:cubicBezTo>
                    <a:pt x="0" y="250920"/>
                    <a:pt x="14760" y="232470"/>
                    <a:pt x="19926" y="229518"/>
                  </a:cubicBezTo>
                  <a:cubicBezTo>
                    <a:pt x="25092" y="226566"/>
                    <a:pt x="14022" y="243540"/>
                    <a:pt x="15498" y="245016"/>
                  </a:cubicBezTo>
                  <a:cubicBezTo>
                    <a:pt x="16974" y="246492"/>
                    <a:pt x="34686" y="232470"/>
                    <a:pt x="40590" y="231732"/>
                  </a:cubicBezTo>
                  <a:cubicBezTo>
                    <a:pt x="46494" y="230994"/>
                    <a:pt x="36900" y="240588"/>
                    <a:pt x="40590" y="247230"/>
                  </a:cubicBezTo>
                  <a:cubicBezTo>
                    <a:pt x="44280" y="253872"/>
                    <a:pt x="52398" y="236160"/>
                    <a:pt x="59040" y="233946"/>
                  </a:cubicBezTo>
                  <a:cubicBezTo>
                    <a:pt x="65682" y="231732"/>
                    <a:pt x="53136" y="247230"/>
                    <a:pt x="59040" y="253134"/>
                  </a:cubicBezTo>
                  <a:cubicBezTo>
                    <a:pt x="64944" y="259038"/>
                    <a:pt x="77490" y="235422"/>
                    <a:pt x="82656" y="233208"/>
                  </a:cubicBezTo>
                  <a:cubicBezTo>
                    <a:pt x="87822" y="230994"/>
                    <a:pt x="82656" y="250920"/>
                    <a:pt x="82656" y="252396"/>
                  </a:cubicBezTo>
                  <a:cubicBezTo>
                    <a:pt x="82656" y="253872"/>
                    <a:pt x="102582" y="231732"/>
                    <a:pt x="107748" y="229518"/>
                  </a:cubicBezTo>
                  <a:cubicBezTo>
                    <a:pt x="112914" y="227304"/>
                    <a:pt x="107748" y="251658"/>
                    <a:pt x="107748" y="251658"/>
                  </a:cubicBezTo>
                  <a:cubicBezTo>
                    <a:pt x="116087" y="243381"/>
                    <a:pt x="123512" y="234225"/>
                    <a:pt x="129888" y="224352"/>
                  </a:cubicBezTo>
                  <a:cubicBezTo>
                    <a:pt x="130441" y="241604"/>
                    <a:pt x="135534" y="258404"/>
                    <a:pt x="144648" y="273060"/>
                  </a:cubicBezTo>
                  <a:cubicBezTo>
                    <a:pt x="158109" y="287501"/>
                    <a:pt x="172936" y="300601"/>
                    <a:pt x="188928" y="312174"/>
                  </a:cubicBezTo>
                  <a:cubicBezTo>
                    <a:pt x="192618" y="306270"/>
                    <a:pt x="188928" y="293724"/>
                    <a:pt x="188928" y="294462"/>
                  </a:cubicBezTo>
                  <a:cubicBezTo>
                    <a:pt x="196028" y="302359"/>
                    <a:pt x="204537" y="308866"/>
                    <a:pt x="214020" y="313650"/>
                  </a:cubicBezTo>
                  <a:cubicBezTo>
                    <a:pt x="214020" y="313650"/>
                    <a:pt x="214020" y="301104"/>
                    <a:pt x="214020" y="301104"/>
                  </a:cubicBezTo>
                  <a:cubicBezTo>
                    <a:pt x="235260" y="326243"/>
                    <a:pt x="263134" y="344910"/>
                    <a:pt x="294462" y="354978"/>
                  </a:cubicBezTo>
                  <a:cubicBezTo>
                    <a:pt x="294462" y="346122"/>
                    <a:pt x="284130" y="338004"/>
                    <a:pt x="284130" y="333576"/>
                  </a:cubicBezTo>
                  <a:cubicBezTo>
                    <a:pt x="289348" y="335858"/>
                    <a:pt x="294787" y="337589"/>
                    <a:pt x="300366" y="338742"/>
                  </a:cubicBezTo>
                  <a:cubicBezTo>
                    <a:pt x="300366" y="338742"/>
                    <a:pt x="276750" y="307008"/>
                    <a:pt x="278226" y="302580"/>
                  </a:cubicBezTo>
                  <a:cubicBezTo>
                    <a:pt x="279702" y="298152"/>
                    <a:pt x="287082" y="302580"/>
                    <a:pt x="289296" y="302580"/>
                  </a:cubicBezTo>
                  <a:cubicBezTo>
                    <a:pt x="291510" y="302580"/>
                    <a:pt x="264204" y="273060"/>
                    <a:pt x="264204" y="267156"/>
                  </a:cubicBezTo>
                  <a:cubicBezTo>
                    <a:pt x="264204" y="261252"/>
                    <a:pt x="270846" y="267156"/>
                    <a:pt x="273060" y="267156"/>
                  </a:cubicBezTo>
                  <a:cubicBezTo>
                    <a:pt x="275274" y="267156"/>
                    <a:pt x="264942" y="244278"/>
                    <a:pt x="267156" y="241326"/>
                  </a:cubicBezTo>
                  <a:cubicBezTo>
                    <a:pt x="269370" y="238374"/>
                    <a:pt x="292248" y="256086"/>
                    <a:pt x="298152" y="256086"/>
                  </a:cubicBezTo>
                  <a:cubicBezTo>
                    <a:pt x="304056" y="256086"/>
                    <a:pt x="298152" y="252396"/>
                    <a:pt x="298152" y="248706"/>
                  </a:cubicBezTo>
                  <a:cubicBezTo>
                    <a:pt x="323842" y="268626"/>
                    <a:pt x="346683" y="291966"/>
                    <a:pt x="366048" y="318078"/>
                  </a:cubicBezTo>
                  <a:cubicBezTo>
                    <a:pt x="365812" y="325107"/>
                    <a:pt x="364565" y="332065"/>
                    <a:pt x="362358" y="338742"/>
                  </a:cubicBezTo>
                  <a:cubicBezTo>
                    <a:pt x="352129" y="374818"/>
                    <a:pt x="314595" y="395772"/>
                    <a:pt x="278514" y="385544"/>
                  </a:cubicBezTo>
                  <a:cubicBezTo>
                    <a:pt x="274868" y="384510"/>
                    <a:pt x="271318" y="383173"/>
                    <a:pt x="267894" y="381546"/>
                  </a:cubicBezTo>
                  <a:cubicBezTo>
                    <a:pt x="282034" y="396144"/>
                    <a:pt x="302492" y="402779"/>
                    <a:pt x="322506" y="399258"/>
                  </a:cubicBezTo>
                  <a:cubicBezTo>
                    <a:pt x="351347" y="392608"/>
                    <a:pt x="373428" y="369365"/>
                    <a:pt x="378594" y="340218"/>
                  </a:cubicBezTo>
                  <a:cubicBezTo>
                    <a:pt x="384638" y="353175"/>
                    <a:pt x="387908" y="367252"/>
                    <a:pt x="388188" y="381546"/>
                  </a:cubicBezTo>
                  <a:cubicBezTo>
                    <a:pt x="390586" y="416925"/>
                    <a:pt x="363849" y="447548"/>
                    <a:pt x="328469" y="449945"/>
                  </a:cubicBezTo>
                  <a:cubicBezTo>
                    <a:pt x="321502" y="450417"/>
                    <a:pt x="314499" y="449748"/>
                    <a:pt x="307746" y="447966"/>
                  </a:cubicBezTo>
                  <a:cubicBezTo>
                    <a:pt x="339546" y="465415"/>
                    <a:pt x="379472" y="453777"/>
                    <a:pt x="396926" y="421974"/>
                  </a:cubicBezTo>
                  <a:cubicBezTo>
                    <a:pt x="403686" y="409648"/>
                    <a:pt x="406313" y="395477"/>
                    <a:pt x="404424" y="381546"/>
                  </a:cubicBezTo>
                  <a:cubicBezTo>
                    <a:pt x="403074" y="357356"/>
                    <a:pt x="394313" y="334167"/>
                    <a:pt x="379332" y="315126"/>
                  </a:cubicBezTo>
                  <a:cubicBezTo>
                    <a:pt x="381524" y="289644"/>
                    <a:pt x="374446" y="264227"/>
                    <a:pt x="359406" y="243540"/>
                  </a:cubicBezTo>
                  <a:close/>
                  <a:moveTo>
                    <a:pt x="301104" y="233946"/>
                  </a:moveTo>
                  <a:cubicBezTo>
                    <a:pt x="301104" y="233946"/>
                    <a:pt x="301104" y="229518"/>
                    <a:pt x="301104" y="229518"/>
                  </a:cubicBezTo>
                  <a:cubicBezTo>
                    <a:pt x="301104" y="229518"/>
                    <a:pt x="323244" y="240588"/>
                    <a:pt x="327672" y="240588"/>
                  </a:cubicBezTo>
                  <a:cubicBezTo>
                    <a:pt x="332100" y="240588"/>
                    <a:pt x="331362" y="231732"/>
                    <a:pt x="332838" y="232470"/>
                  </a:cubicBezTo>
                  <a:cubicBezTo>
                    <a:pt x="349207" y="248662"/>
                    <a:pt x="360712" y="269115"/>
                    <a:pt x="366048" y="291510"/>
                  </a:cubicBezTo>
                  <a:cubicBezTo>
                    <a:pt x="346934" y="269640"/>
                    <a:pt x="325111" y="250296"/>
                    <a:pt x="301104" y="233946"/>
                  </a:cubicBez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42DCC6A6-D095-45D5-8299-4DC1AB387EEA}"/>
                </a:ext>
              </a:extLst>
            </p:cNvPr>
            <p:cNvSpPr/>
            <p:nvPr/>
          </p:nvSpPr>
          <p:spPr>
            <a:xfrm>
              <a:off x="9803190" y="1809746"/>
              <a:ext cx="118818" cy="118817"/>
            </a:xfrm>
            <a:custGeom>
              <a:avLst/>
              <a:gdLst>
                <a:gd name="connsiteX0" fmla="*/ 22878 w 118818"/>
                <a:gd name="connsiteY0" fmla="*/ 117342 h 118817"/>
                <a:gd name="connsiteX1" fmla="*/ 59040 w 118818"/>
                <a:gd name="connsiteY1" fmla="*/ 90774 h 118817"/>
                <a:gd name="connsiteX2" fmla="*/ 95940 w 118818"/>
                <a:gd name="connsiteY2" fmla="*/ 118818 h 118817"/>
                <a:gd name="connsiteX3" fmla="*/ 82656 w 118818"/>
                <a:gd name="connsiteY3" fmla="*/ 73800 h 118817"/>
                <a:gd name="connsiteX4" fmla="*/ 118818 w 118818"/>
                <a:gd name="connsiteY4" fmla="*/ 45756 h 118817"/>
                <a:gd name="connsiteX5" fmla="*/ 72324 w 118818"/>
                <a:gd name="connsiteY5" fmla="*/ 45756 h 118817"/>
                <a:gd name="connsiteX6" fmla="*/ 59040 w 118818"/>
                <a:gd name="connsiteY6" fmla="*/ 0 h 118817"/>
                <a:gd name="connsiteX7" fmla="*/ 45018 w 118818"/>
                <a:gd name="connsiteY7" fmla="*/ 45756 h 118817"/>
                <a:gd name="connsiteX8" fmla="*/ 0 w 118818"/>
                <a:gd name="connsiteY8" fmla="*/ 45756 h 118817"/>
                <a:gd name="connsiteX9" fmla="*/ 36162 w 118818"/>
                <a:gd name="connsiteY9" fmla="*/ 73800 h 118817"/>
                <a:gd name="connsiteX10" fmla="*/ 22878 w 118818"/>
                <a:gd name="connsiteY10" fmla="*/ 117342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818" h="118817">
                  <a:moveTo>
                    <a:pt x="22878" y="117342"/>
                  </a:moveTo>
                  <a:lnTo>
                    <a:pt x="59040" y="90774"/>
                  </a:lnTo>
                  <a:lnTo>
                    <a:pt x="95940" y="118818"/>
                  </a:lnTo>
                  <a:lnTo>
                    <a:pt x="82656" y="73800"/>
                  </a:lnTo>
                  <a:lnTo>
                    <a:pt x="118818" y="45756"/>
                  </a:lnTo>
                  <a:lnTo>
                    <a:pt x="72324" y="45756"/>
                  </a:lnTo>
                  <a:lnTo>
                    <a:pt x="59040" y="0"/>
                  </a:lnTo>
                  <a:lnTo>
                    <a:pt x="45018" y="45756"/>
                  </a:lnTo>
                  <a:lnTo>
                    <a:pt x="0" y="45756"/>
                  </a:lnTo>
                  <a:lnTo>
                    <a:pt x="36162" y="73800"/>
                  </a:lnTo>
                  <a:lnTo>
                    <a:pt x="22878" y="1173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EC53C5C7-E7B3-4B8D-8029-ABE6276C180D}"/>
                </a:ext>
              </a:extLst>
            </p:cNvPr>
            <p:cNvSpPr/>
            <p:nvPr/>
          </p:nvSpPr>
          <p:spPr>
            <a:xfrm>
              <a:off x="9662969" y="1988343"/>
              <a:ext cx="118818" cy="118817"/>
            </a:xfrm>
            <a:custGeom>
              <a:avLst/>
              <a:gdLst>
                <a:gd name="connsiteX0" fmla="*/ 23616 w 118818"/>
                <a:gd name="connsiteY0" fmla="*/ 117342 h 118817"/>
                <a:gd name="connsiteX1" fmla="*/ 59778 w 118818"/>
                <a:gd name="connsiteY1" fmla="*/ 90774 h 118817"/>
                <a:gd name="connsiteX2" fmla="*/ 95940 w 118818"/>
                <a:gd name="connsiteY2" fmla="*/ 118818 h 118817"/>
                <a:gd name="connsiteX3" fmla="*/ 82656 w 118818"/>
                <a:gd name="connsiteY3" fmla="*/ 74538 h 118817"/>
                <a:gd name="connsiteX4" fmla="*/ 118818 w 118818"/>
                <a:gd name="connsiteY4" fmla="*/ 46494 h 118817"/>
                <a:gd name="connsiteX5" fmla="*/ 73062 w 118818"/>
                <a:gd name="connsiteY5" fmla="*/ 46494 h 118817"/>
                <a:gd name="connsiteX6" fmla="*/ 59778 w 118818"/>
                <a:gd name="connsiteY6" fmla="*/ 0 h 118817"/>
                <a:gd name="connsiteX7" fmla="*/ 45018 w 118818"/>
                <a:gd name="connsiteY7" fmla="*/ 46494 h 118817"/>
                <a:gd name="connsiteX8" fmla="*/ 0 w 118818"/>
                <a:gd name="connsiteY8" fmla="*/ 46494 h 118817"/>
                <a:gd name="connsiteX9" fmla="*/ 36900 w 118818"/>
                <a:gd name="connsiteY9" fmla="*/ 74538 h 118817"/>
                <a:gd name="connsiteX10" fmla="*/ 23616 w 118818"/>
                <a:gd name="connsiteY10" fmla="*/ 117342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818" h="118817">
                  <a:moveTo>
                    <a:pt x="23616" y="117342"/>
                  </a:moveTo>
                  <a:lnTo>
                    <a:pt x="59778" y="90774"/>
                  </a:lnTo>
                  <a:lnTo>
                    <a:pt x="95940" y="118818"/>
                  </a:lnTo>
                  <a:lnTo>
                    <a:pt x="82656" y="74538"/>
                  </a:lnTo>
                  <a:lnTo>
                    <a:pt x="118818" y="46494"/>
                  </a:lnTo>
                  <a:lnTo>
                    <a:pt x="73062" y="46494"/>
                  </a:lnTo>
                  <a:lnTo>
                    <a:pt x="59778" y="0"/>
                  </a:lnTo>
                  <a:lnTo>
                    <a:pt x="45018" y="46494"/>
                  </a:lnTo>
                  <a:lnTo>
                    <a:pt x="0" y="46494"/>
                  </a:lnTo>
                  <a:lnTo>
                    <a:pt x="36900" y="74538"/>
                  </a:lnTo>
                  <a:lnTo>
                    <a:pt x="23616" y="1173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53C9768-86D4-4DEC-A3CD-4DEEADD680B9}"/>
                </a:ext>
              </a:extLst>
            </p:cNvPr>
            <p:cNvSpPr/>
            <p:nvPr/>
          </p:nvSpPr>
          <p:spPr>
            <a:xfrm>
              <a:off x="9941934" y="1975797"/>
              <a:ext cx="118817" cy="118817"/>
            </a:xfrm>
            <a:custGeom>
              <a:avLst/>
              <a:gdLst>
                <a:gd name="connsiteX0" fmla="*/ 23616 w 118817"/>
                <a:gd name="connsiteY0" fmla="*/ 117342 h 118817"/>
                <a:gd name="connsiteX1" fmla="*/ 59778 w 118817"/>
                <a:gd name="connsiteY1" fmla="*/ 90774 h 118817"/>
                <a:gd name="connsiteX2" fmla="*/ 95940 w 118817"/>
                <a:gd name="connsiteY2" fmla="*/ 118818 h 118817"/>
                <a:gd name="connsiteX3" fmla="*/ 82656 w 118817"/>
                <a:gd name="connsiteY3" fmla="*/ 73800 h 118817"/>
                <a:gd name="connsiteX4" fmla="*/ 118818 w 118817"/>
                <a:gd name="connsiteY4" fmla="*/ 45756 h 118817"/>
                <a:gd name="connsiteX5" fmla="*/ 73062 w 118817"/>
                <a:gd name="connsiteY5" fmla="*/ 45756 h 118817"/>
                <a:gd name="connsiteX6" fmla="*/ 59778 w 118817"/>
                <a:gd name="connsiteY6" fmla="*/ 0 h 118817"/>
                <a:gd name="connsiteX7" fmla="*/ 45018 w 118817"/>
                <a:gd name="connsiteY7" fmla="*/ 45756 h 118817"/>
                <a:gd name="connsiteX8" fmla="*/ 0 w 118817"/>
                <a:gd name="connsiteY8" fmla="*/ 45756 h 118817"/>
                <a:gd name="connsiteX9" fmla="*/ 36900 w 118817"/>
                <a:gd name="connsiteY9" fmla="*/ 73800 h 118817"/>
                <a:gd name="connsiteX10" fmla="*/ 23616 w 118817"/>
                <a:gd name="connsiteY10" fmla="*/ 117342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817" h="118817">
                  <a:moveTo>
                    <a:pt x="23616" y="117342"/>
                  </a:moveTo>
                  <a:lnTo>
                    <a:pt x="59778" y="90774"/>
                  </a:lnTo>
                  <a:lnTo>
                    <a:pt x="95940" y="118818"/>
                  </a:lnTo>
                  <a:lnTo>
                    <a:pt x="82656" y="73800"/>
                  </a:lnTo>
                  <a:lnTo>
                    <a:pt x="118818" y="45756"/>
                  </a:lnTo>
                  <a:lnTo>
                    <a:pt x="73062" y="45756"/>
                  </a:lnTo>
                  <a:lnTo>
                    <a:pt x="59778" y="0"/>
                  </a:lnTo>
                  <a:lnTo>
                    <a:pt x="45018" y="45756"/>
                  </a:lnTo>
                  <a:lnTo>
                    <a:pt x="0" y="45756"/>
                  </a:lnTo>
                  <a:lnTo>
                    <a:pt x="36900" y="73800"/>
                  </a:lnTo>
                  <a:lnTo>
                    <a:pt x="23616" y="1173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B772FCCD-4C35-4353-8FD4-4D10BAE887D0}"/>
                </a:ext>
              </a:extLst>
            </p:cNvPr>
            <p:cNvSpPr/>
            <p:nvPr/>
          </p:nvSpPr>
          <p:spPr>
            <a:xfrm>
              <a:off x="9803190" y="2230406"/>
              <a:ext cx="118818" cy="118080"/>
            </a:xfrm>
            <a:custGeom>
              <a:avLst/>
              <a:gdLst>
                <a:gd name="connsiteX0" fmla="*/ 22878 w 118818"/>
                <a:gd name="connsiteY0" fmla="*/ 117342 h 118080"/>
                <a:gd name="connsiteX1" fmla="*/ 59040 w 118818"/>
                <a:gd name="connsiteY1" fmla="*/ 90036 h 118080"/>
                <a:gd name="connsiteX2" fmla="*/ 95940 w 118818"/>
                <a:gd name="connsiteY2" fmla="*/ 118080 h 118080"/>
                <a:gd name="connsiteX3" fmla="*/ 82656 w 118818"/>
                <a:gd name="connsiteY3" fmla="*/ 73800 h 118080"/>
                <a:gd name="connsiteX4" fmla="*/ 118818 w 118818"/>
                <a:gd name="connsiteY4" fmla="*/ 45756 h 118080"/>
                <a:gd name="connsiteX5" fmla="*/ 72324 w 118818"/>
                <a:gd name="connsiteY5" fmla="*/ 45756 h 118080"/>
                <a:gd name="connsiteX6" fmla="*/ 59040 w 118818"/>
                <a:gd name="connsiteY6" fmla="*/ 0 h 118080"/>
                <a:gd name="connsiteX7" fmla="*/ 45018 w 118818"/>
                <a:gd name="connsiteY7" fmla="*/ 45756 h 118080"/>
                <a:gd name="connsiteX8" fmla="*/ 0 w 118818"/>
                <a:gd name="connsiteY8" fmla="*/ 45756 h 118080"/>
                <a:gd name="connsiteX9" fmla="*/ 36162 w 118818"/>
                <a:gd name="connsiteY9" fmla="*/ 73800 h 118080"/>
                <a:gd name="connsiteX10" fmla="*/ 22878 w 118818"/>
                <a:gd name="connsiteY10" fmla="*/ 117342 h 118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818" h="118080">
                  <a:moveTo>
                    <a:pt x="22878" y="117342"/>
                  </a:moveTo>
                  <a:lnTo>
                    <a:pt x="59040" y="90036"/>
                  </a:lnTo>
                  <a:lnTo>
                    <a:pt x="95940" y="118080"/>
                  </a:lnTo>
                  <a:lnTo>
                    <a:pt x="82656" y="73800"/>
                  </a:lnTo>
                  <a:lnTo>
                    <a:pt x="118818" y="45756"/>
                  </a:lnTo>
                  <a:lnTo>
                    <a:pt x="72324" y="45756"/>
                  </a:lnTo>
                  <a:lnTo>
                    <a:pt x="59040" y="0"/>
                  </a:lnTo>
                  <a:lnTo>
                    <a:pt x="45018" y="45756"/>
                  </a:lnTo>
                  <a:lnTo>
                    <a:pt x="0" y="45756"/>
                  </a:lnTo>
                  <a:lnTo>
                    <a:pt x="36162" y="73800"/>
                  </a:lnTo>
                  <a:lnTo>
                    <a:pt x="22878" y="1173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2548FF33-DD36-4102-A5D1-4D0BABF6A7D0}"/>
                </a:ext>
              </a:extLst>
            </p:cNvPr>
            <p:cNvSpPr/>
            <p:nvPr/>
          </p:nvSpPr>
          <p:spPr>
            <a:xfrm>
              <a:off x="9895440" y="2132991"/>
              <a:ext cx="59039" cy="59040"/>
            </a:xfrm>
            <a:custGeom>
              <a:avLst/>
              <a:gdLst>
                <a:gd name="connsiteX0" fmla="*/ 0 w 59039"/>
                <a:gd name="connsiteY0" fmla="*/ 22878 h 59040"/>
                <a:gd name="connsiteX1" fmla="*/ 17712 w 59039"/>
                <a:gd name="connsiteY1" fmla="*/ 36900 h 59040"/>
                <a:gd name="connsiteX2" fmla="*/ 11070 w 59039"/>
                <a:gd name="connsiteY2" fmla="*/ 58302 h 59040"/>
                <a:gd name="connsiteX3" fmla="*/ 29520 w 59039"/>
                <a:gd name="connsiteY3" fmla="*/ 45018 h 59040"/>
                <a:gd name="connsiteX4" fmla="*/ 47970 w 59039"/>
                <a:gd name="connsiteY4" fmla="*/ 59040 h 59040"/>
                <a:gd name="connsiteX5" fmla="*/ 40590 w 59039"/>
                <a:gd name="connsiteY5" fmla="*/ 36900 h 59040"/>
                <a:gd name="connsiteX6" fmla="*/ 59040 w 59039"/>
                <a:gd name="connsiteY6" fmla="*/ 22878 h 59040"/>
                <a:gd name="connsiteX7" fmla="*/ 36162 w 59039"/>
                <a:gd name="connsiteY7" fmla="*/ 22878 h 59040"/>
                <a:gd name="connsiteX8" fmla="*/ 29520 w 59039"/>
                <a:gd name="connsiteY8" fmla="*/ 0 h 59040"/>
                <a:gd name="connsiteX9" fmla="*/ 22140 w 59039"/>
                <a:gd name="connsiteY9" fmla="*/ 22878 h 59040"/>
                <a:gd name="connsiteX10" fmla="*/ 0 w 59039"/>
                <a:gd name="connsiteY10" fmla="*/ 22878 h 5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39" h="59040">
                  <a:moveTo>
                    <a:pt x="0" y="22878"/>
                  </a:moveTo>
                  <a:lnTo>
                    <a:pt x="17712" y="36900"/>
                  </a:lnTo>
                  <a:lnTo>
                    <a:pt x="11070" y="58302"/>
                  </a:lnTo>
                  <a:lnTo>
                    <a:pt x="29520" y="45018"/>
                  </a:lnTo>
                  <a:lnTo>
                    <a:pt x="47970" y="59040"/>
                  </a:lnTo>
                  <a:lnTo>
                    <a:pt x="40590" y="36900"/>
                  </a:lnTo>
                  <a:lnTo>
                    <a:pt x="59040" y="22878"/>
                  </a:lnTo>
                  <a:lnTo>
                    <a:pt x="36162" y="22878"/>
                  </a:lnTo>
                  <a:lnTo>
                    <a:pt x="29520" y="0"/>
                  </a:lnTo>
                  <a:lnTo>
                    <a:pt x="22140" y="22878"/>
                  </a:lnTo>
                  <a:lnTo>
                    <a:pt x="0" y="2287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17" name="Group 1416">
            <a:extLst>
              <a:ext uri="{FF2B5EF4-FFF2-40B4-BE49-F238E27FC236}">
                <a16:creationId xmlns:a16="http://schemas.microsoft.com/office/drawing/2014/main" id="{C1454679-F93A-479D-A334-2DC0FA4B57EC}"/>
              </a:ext>
            </a:extLst>
          </p:cNvPr>
          <p:cNvGrpSpPr/>
          <p:nvPr/>
        </p:nvGrpSpPr>
        <p:grpSpPr>
          <a:xfrm>
            <a:off x="799610" y="3259760"/>
            <a:ext cx="1568988" cy="915119"/>
            <a:chOff x="799610" y="3259760"/>
            <a:chExt cx="1568988" cy="915119"/>
          </a:xfrm>
        </p:grpSpPr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C0A7CEC1-2856-47E4-80F7-3876E461D909}"/>
                </a:ext>
              </a:extLst>
            </p:cNvPr>
            <p:cNvSpPr/>
            <p:nvPr/>
          </p:nvSpPr>
          <p:spPr>
            <a:xfrm>
              <a:off x="799610" y="3564554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A1296E93-DF30-424C-94BA-C7CB4E04C298}"/>
                </a:ext>
              </a:extLst>
            </p:cNvPr>
            <p:cNvSpPr/>
            <p:nvPr/>
          </p:nvSpPr>
          <p:spPr>
            <a:xfrm>
              <a:off x="799610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38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F1FD51E8-A186-4D73-8BFE-3626C47CA3FB}"/>
                </a:ext>
              </a:extLst>
            </p:cNvPr>
            <p:cNvSpPr/>
            <p:nvPr/>
          </p:nvSpPr>
          <p:spPr>
            <a:xfrm>
              <a:off x="799610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D52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9266DC-58FA-4F79-A639-0227E5736B65}"/>
                </a:ext>
              </a:extLst>
            </p:cNvPr>
            <p:cNvSpPr/>
            <p:nvPr/>
          </p:nvSpPr>
          <p:spPr>
            <a:xfrm>
              <a:off x="1466764" y="3601451"/>
              <a:ext cx="233208" cy="233208"/>
            </a:xfrm>
            <a:custGeom>
              <a:avLst/>
              <a:gdLst>
                <a:gd name="connsiteX0" fmla="*/ 233206 w 233208"/>
                <a:gd name="connsiteY0" fmla="*/ 115868 h 233208"/>
                <a:gd name="connsiteX1" fmla="*/ 117340 w 233208"/>
                <a:gd name="connsiteY1" fmla="*/ 233206 h 233208"/>
                <a:gd name="connsiteX2" fmla="*/ 2 w 233208"/>
                <a:gd name="connsiteY2" fmla="*/ 117340 h 233208"/>
                <a:gd name="connsiteX3" fmla="*/ 115871 w 233208"/>
                <a:gd name="connsiteY3" fmla="*/ 2 h 233208"/>
                <a:gd name="connsiteX4" fmla="*/ 117340 w 233208"/>
                <a:gd name="connsiteY4" fmla="*/ 2 h 233208"/>
                <a:gd name="connsiteX5" fmla="*/ 233206 w 233208"/>
                <a:gd name="connsiteY5" fmla="*/ 115868 h 23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208" h="233208">
                  <a:moveTo>
                    <a:pt x="233206" y="115868"/>
                  </a:moveTo>
                  <a:cubicBezTo>
                    <a:pt x="233612" y="180265"/>
                    <a:pt x="181738" y="232799"/>
                    <a:pt x="117340" y="233206"/>
                  </a:cubicBezTo>
                  <a:cubicBezTo>
                    <a:pt x="52943" y="233612"/>
                    <a:pt x="409" y="181737"/>
                    <a:pt x="2" y="117340"/>
                  </a:cubicBezTo>
                  <a:cubicBezTo>
                    <a:pt x="-404" y="52942"/>
                    <a:pt x="51471" y="409"/>
                    <a:pt x="115871" y="2"/>
                  </a:cubicBezTo>
                  <a:cubicBezTo>
                    <a:pt x="116358" y="-1"/>
                    <a:pt x="116853" y="-1"/>
                    <a:pt x="117340" y="2"/>
                  </a:cubicBezTo>
                  <a:cubicBezTo>
                    <a:pt x="181332" y="2"/>
                    <a:pt x="233206" y="51877"/>
                    <a:pt x="233206" y="11586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33F145E5-B3F1-4838-97BE-6651F7F2CBEA}"/>
                </a:ext>
              </a:extLst>
            </p:cNvPr>
            <p:cNvSpPr/>
            <p:nvPr/>
          </p:nvSpPr>
          <p:spPr>
            <a:xfrm>
              <a:off x="1466023" y="3599239"/>
              <a:ext cx="236159" cy="236160"/>
            </a:xfrm>
            <a:custGeom>
              <a:avLst/>
              <a:gdLst>
                <a:gd name="connsiteX0" fmla="*/ 118080 w 236159"/>
                <a:gd name="connsiteY0" fmla="*/ 236160 h 236160"/>
                <a:gd name="connsiteX1" fmla="*/ 0 w 236159"/>
                <a:gd name="connsiteY1" fmla="*/ 118080 h 236160"/>
                <a:gd name="connsiteX2" fmla="*/ 118080 w 236159"/>
                <a:gd name="connsiteY2" fmla="*/ 0 h 236160"/>
                <a:gd name="connsiteX3" fmla="*/ 236160 w 236159"/>
                <a:gd name="connsiteY3" fmla="*/ 118080 h 236160"/>
                <a:gd name="connsiteX4" fmla="*/ 118080 w 236159"/>
                <a:gd name="connsiteY4" fmla="*/ 236160 h 236160"/>
                <a:gd name="connsiteX5" fmla="*/ 118080 w 236159"/>
                <a:gd name="connsiteY5" fmla="*/ 3690 h 236160"/>
                <a:gd name="connsiteX6" fmla="*/ 3690 w 236159"/>
                <a:gd name="connsiteY6" fmla="*/ 118080 h 236160"/>
                <a:gd name="connsiteX7" fmla="*/ 118080 w 236159"/>
                <a:gd name="connsiteY7" fmla="*/ 232470 h 236160"/>
                <a:gd name="connsiteX8" fmla="*/ 232470 w 236159"/>
                <a:gd name="connsiteY8" fmla="*/ 118080 h 236160"/>
                <a:gd name="connsiteX9" fmla="*/ 118080 w 236159"/>
                <a:gd name="connsiteY9" fmla="*/ 3690 h 23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59" h="236160">
                  <a:moveTo>
                    <a:pt x="118080" y="236160"/>
                  </a:moveTo>
                  <a:cubicBezTo>
                    <a:pt x="52866" y="236160"/>
                    <a:pt x="0" y="183294"/>
                    <a:pt x="0" y="118080"/>
                  </a:cubicBezTo>
                  <a:cubicBezTo>
                    <a:pt x="0" y="52866"/>
                    <a:pt x="52866" y="0"/>
                    <a:pt x="118080" y="0"/>
                  </a:cubicBezTo>
                  <a:cubicBezTo>
                    <a:pt x="183297" y="0"/>
                    <a:pt x="236160" y="52866"/>
                    <a:pt x="236160" y="118080"/>
                  </a:cubicBezTo>
                  <a:cubicBezTo>
                    <a:pt x="236160" y="183294"/>
                    <a:pt x="183297" y="236160"/>
                    <a:pt x="118080" y="236160"/>
                  </a:cubicBezTo>
                  <a:close/>
                  <a:moveTo>
                    <a:pt x="118080" y="3690"/>
                  </a:moveTo>
                  <a:cubicBezTo>
                    <a:pt x="54904" y="3690"/>
                    <a:pt x="3690" y="54904"/>
                    <a:pt x="3690" y="118080"/>
                  </a:cubicBezTo>
                  <a:cubicBezTo>
                    <a:pt x="3690" y="181256"/>
                    <a:pt x="54904" y="232470"/>
                    <a:pt x="118080" y="232470"/>
                  </a:cubicBezTo>
                  <a:cubicBezTo>
                    <a:pt x="181253" y="232470"/>
                    <a:pt x="232470" y="181256"/>
                    <a:pt x="232470" y="118080"/>
                  </a:cubicBezTo>
                  <a:cubicBezTo>
                    <a:pt x="232470" y="54904"/>
                    <a:pt x="181253" y="3690"/>
                    <a:pt x="11808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FD5729EE-C5C4-46E2-A701-F7F03CABF212}"/>
                </a:ext>
              </a:extLst>
            </p:cNvPr>
            <p:cNvSpPr/>
            <p:nvPr/>
          </p:nvSpPr>
          <p:spPr>
            <a:xfrm>
              <a:off x="1485949" y="3617687"/>
              <a:ext cx="199262" cy="199251"/>
            </a:xfrm>
            <a:custGeom>
              <a:avLst/>
              <a:gdLst>
                <a:gd name="connsiteX0" fmla="*/ 98154 w 199262"/>
                <a:gd name="connsiteY0" fmla="*/ 3 h 199251"/>
                <a:gd name="connsiteX1" fmla="*/ 11 w 199262"/>
                <a:gd name="connsiteY1" fmla="*/ 101098 h 199251"/>
                <a:gd name="connsiteX2" fmla="*/ 101106 w 199262"/>
                <a:gd name="connsiteY2" fmla="*/ 199241 h 199251"/>
                <a:gd name="connsiteX3" fmla="*/ 199260 w 199262"/>
                <a:gd name="connsiteY3" fmla="*/ 99633 h 199251"/>
                <a:gd name="connsiteX4" fmla="*/ 101114 w 199262"/>
                <a:gd name="connsiteY4" fmla="*/ 3 h 199251"/>
                <a:gd name="connsiteX5" fmla="*/ 99630 w 199262"/>
                <a:gd name="connsiteY5" fmla="*/ 3 h 199251"/>
                <a:gd name="connsiteX6" fmla="*/ 98154 w 199262"/>
                <a:gd name="connsiteY6" fmla="*/ 174171 h 199251"/>
                <a:gd name="connsiteX7" fmla="*/ 24354 w 199262"/>
                <a:gd name="connsiteY7" fmla="*/ 100371 h 199251"/>
                <a:gd name="connsiteX8" fmla="*/ 98154 w 199262"/>
                <a:gd name="connsiteY8" fmla="*/ 26571 h 199251"/>
                <a:gd name="connsiteX9" fmla="*/ 171954 w 199262"/>
                <a:gd name="connsiteY9" fmla="*/ 100371 h 199251"/>
                <a:gd name="connsiteX10" fmla="*/ 98154 w 199262"/>
                <a:gd name="connsiteY10" fmla="*/ 174171 h 19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262" h="199251">
                  <a:moveTo>
                    <a:pt x="98154" y="3"/>
                  </a:moveTo>
                  <a:cubicBezTo>
                    <a:pt x="43136" y="818"/>
                    <a:pt x="-804" y="46080"/>
                    <a:pt x="11" y="101098"/>
                  </a:cubicBezTo>
                  <a:cubicBezTo>
                    <a:pt x="826" y="156116"/>
                    <a:pt x="46088" y="200056"/>
                    <a:pt x="101106" y="199241"/>
                  </a:cubicBezTo>
                  <a:cubicBezTo>
                    <a:pt x="155541" y="198434"/>
                    <a:pt x="199253" y="154077"/>
                    <a:pt x="199260" y="99633"/>
                  </a:cubicBezTo>
                  <a:cubicBezTo>
                    <a:pt x="199666" y="45018"/>
                    <a:pt x="155725" y="412"/>
                    <a:pt x="101114" y="3"/>
                  </a:cubicBezTo>
                  <a:cubicBezTo>
                    <a:pt x="100619" y="-1"/>
                    <a:pt x="100125" y="-1"/>
                    <a:pt x="99630" y="3"/>
                  </a:cubicBezTo>
                  <a:close/>
                  <a:moveTo>
                    <a:pt x="98154" y="174171"/>
                  </a:moveTo>
                  <a:cubicBezTo>
                    <a:pt x="57394" y="174171"/>
                    <a:pt x="24354" y="141129"/>
                    <a:pt x="24354" y="100371"/>
                  </a:cubicBezTo>
                  <a:cubicBezTo>
                    <a:pt x="24354" y="59613"/>
                    <a:pt x="57394" y="26571"/>
                    <a:pt x="98154" y="26571"/>
                  </a:cubicBezTo>
                  <a:cubicBezTo>
                    <a:pt x="138914" y="26571"/>
                    <a:pt x="171954" y="59613"/>
                    <a:pt x="171954" y="100371"/>
                  </a:cubicBezTo>
                  <a:cubicBezTo>
                    <a:pt x="171954" y="141129"/>
                    <a:pt x="138914" y="174171"/>
                    <a:pt x="98154" y="174171"/>
                  </a:cubicBezTo>
                  <a:close/>
                </a:path>
              </a:pathLst>
            </a:custGeom>
            <a:solidFill>
              <a:srgbClr val="D52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7A8848E1-BD87-4A96-A20B-B493B4BC4677}"/>
                </a:ext>
              </a:extLst>
            </p:cNvPr>
            <p:cNvSpPr/>
            <p:nvPr/>
          </p:nvSpPr>
          <p:spPr>
            <a:xfrm>
              <a:off x="1485949" y="3617689"/>
              <a:ext cx="199260" cy="199260"/>
            </a:xfrm>
            <a:custGeom>
              <a:avLst/>
              <a:gdLst>
                <a:gd name="connsiteX0" fmla="*/ 98154 w 199260"/>
                <a:gd name="connsiteY0" fmla="*/ 199260 h 199260"/>
                <a:gd name="connsiteX1" fmla="*/ 11 w 199260"/>
                <a:gd name="connsiteY1" fmla="*/ 98165 h 199260"/>
                <a:gd name="connsiteX2" fmla="*/ 101106 w 199260"/>
                <a:gd name="connsiteY2" fmla="*/ 22 h 199260"/>
                <a:gd name="connsiteX3" fmla="*/ 199260 w 199260"/>
                <a:gd name="connsiteY3" fmla="*/ 99630 h 199260"/>
                <a:gd name="connsiteX4" fmla="*/ 99630 w 199260"/>
                <a:gd name="connsiteY4" fmla="*/ 199260 h 199260"/>
                <a:gd name="connsiteX5" fmla="*/ 98154 w 199260"/>
                <a:gd name="connsiteY5" fmla="*/ 0 h 199260"/>
                <a:gd name="connsiteX6" fmla="*/ 11 w 199260"/>
                <a:gd name="connsiteY6" fmla="*/ 101095 h 199260"/>
                <a:gd name="connsiteX7" fmla="*/ 101106 w 199260"/>
                <a:gd name="connsiteY7" fmla="*/ 199238 h 199260"/>
                <a:gd name="connsiteX8" fmla="*/ 199260 w 199260"/>
                <a:gd name="connsiteY8" fmla="*/ 99630 h 199260"/>
                <a:gd name="connsiteX9" fmla="*/ 99630 w 199260"/>
                <a:gd name="connsiteY9" fmla="*/ 0 h 199260"/>
                <a:gd name="connsiteX10" fmla="*/ 98154 w 199260"/>
                <a:gd name="connsiteY10" fmla="*/ 174168 h 199260"/>
                <a:gd name="connsiteX11" fmla="*/ 24354 w 199260"/>
                <a:gd name="connsiteY11" fmla="*/ 100368 h 199260"/>
                <a:gd name="connsiteX12" fmla="*/ 98154 w 199260"/>
                <a:gd name="connsiteY12" fmla="*/ 26568 h 199260"/>
                <a:gd name="connsiteX13" fmla="*/ 171954 w 199260"/>
                <a:gd name="connsiteY13" fmla="*/ 100368 h 199260"/>
                <a:gd name="connsiteX14" fmla="*/ 98154 w 199260"/>
                <a:gd name="connsiteY14" fmla="*/ 174168 h 199260"/>
                <a:gd name="connsiteX15" fmla="*/ 98154 w 199260"/>
                <a:gd name="connsiteY15" fmla="*/ 26568 h 199260"/>
                <a:gd name="connsiteX16" fmla="*/ 24354 w 199260"/>
                <a:gd name="connsiteY16" fmla="*/ 100368 h 199260"/>
                <a:gd name="connsiteX17" fmla="*/ 98154 w 199260"/>
                <a:gd name="connsiteY17" fmla="*/ 174168 h 199260"/>
                <a:gd name="connsiteX18" fmla="*/ 171954 w 199260"/>
                <a:gd name="connsiteY18" fmla="*/ 100368 h 199260"/>
                <a:gd name="connsiteX19" fmla="*/ 98154 w 199260"/>
                <a:gd name="connsiteY19" fmla="*/ 26568 h 19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9260" h="199260">
                  <a:moveTo>
                    <a:pt x="98154" y="199260"/>
                  </a:moveTo>
                  <a:cubicBezTo>
                    <a:pt x="43136" y="198445"/>
                    <a:pt x="-804" y="153183"/>
                    <a:pt x="11" y="98165"/>
                  </a:cubicBezTo>
                  <a:cubicBezTo>
                    <a:pt x="826" y="43147"/>
                    <a:pt x="46088" y="-793"/>
                    <a:pt x="101106" y="22"/>
                  </a:cubicBezTo>
                  <a:cubicBezTo>
                    <a:pt x="155541" y="829"/>
                    <a:pt x="199253" y="45186"/>
                    <a:pt x="199260" y="99630"/>
                  </a:cubicBezTo>
                  <a:cubicBezTo>
                    <a:pt x="199260" y="154654"/>
                    <a:pt x="154655" y="199260"/>
                    <a:pt x="99630" y="199260"/>
                  </a:cubicBezTo>
                  <a:close/>
                  <a:moveTo>
                    <a:pt x="98154" y="0"/>
                  </a:moveTo>
                  <a:cubicBezTo>
                    <a:pt x="43136" y="816"/>
                    <a:pt x="-804" y="46077"/>
                    <a:pt x="11" y="101095"/>
                  </a:cubicBezTo>
                  <a:cubicBezTo>
                    <a:pt x="826" y="156113"/>
                    <a:pt x="46088" y="200053"/>
                    <a:pt x="101106" y="199238"/>
                  </a:cubicBezTo>
                  <a:cubicBezTo>
                    <a:pt x="155541" y="198431"/>
                    <a:pt x="199253" y="154074"/>
                    <a:pt x="199260" y="99630"/>
                  </a:cubicBezTo>
                  <a:cubicBezTo>
                    <a:pt x="199260" y="44606"/>
                    <a:pt x="154655" y="0"/>
                    <a:pt x="99630" y="0"/>
                  </a:cubicBezTo>
                  <a:close/>
                  <a:moveTo>
                    <a:pt x="98154" y="174168"/>
                  </a:moveTo>
                  <a:cubicBezTo>
                    <a:pt x="57394" y="174168"/>
                    <a:pt x="24354" y="141126"/>
                    <a:pt x="24354" y="100368"/>
                  </a:cubicBezTo>
                  <a:cubicBezTo>
                    <a:pt x="24354" y="59610"/>
                    <a:pt x="57394" y="26568"/>
                    <a:pt x="98154" y="26568"/>
                  </a:cubicBezTo>
                  <a:cubicBezTo>
                    <a:pt x="138914" y="26568"/>
                    <a:pt x="171954" y="59610"/>
                    <a:pt x="171954" y="100368"/>
                  </a:cubicBezTo>
                  <a:cubicBezTo>
                    <a:pt x="171954" y="141126"/>
                    <a:pt x="138914" y="174168"/>
                    <a:pt x="98154" y="174168"/>
                  </a:cubicBezTo>
                  <a:close/>
                  <a:moveTo>
                    <a:pt x="98154" y="26568"/>
                  </a:moveTo>
                  <a:cubicBezTo>
                    <a:pt x="57394" y="26568"/>
                    <a:pt x="24354" y="59610"/>
                    <a:pt x="24354" y="100368"/>
                  </a:cubicBezTo>
                  <a:cubicBezTo>
                    <a:pt x="24354" y="141126"/>
                    <a:pt x="57394" y="174168"/>
                    <a:pt x="98154" y="174168"/>
                  </a:cubicBezTo>
                  <a:cubicBezTo>
                    <a:pt x="138914" y="174168"/>
                    <a:pt x="171954" y="141126"/>
                    <a:pt x="171954" y="100368"/>
                  </a:cubicBezTo>
                  <a:cubicBezTo>
                    <a:pt x="171954" y="59610"/>
                    <a:pt x="138914" y="26568"/>
                    <a:pt x="98154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A9871621-5D88-41DE-A0C2-CB1BF9608821}"/>
                </a:ext>
              </a:extLst>
            </p:cNvPr>
            <p:cNvSpPr/>
            <p:nvPr/>
          </p:nvSpPr>
          <p:spPr>
            <a:xfrm>
              <a:off x="1564878" y="3662708"/>
              <a:ext cx="74220" cy="121032"/>
            </a:xfrm>
            <a:custGeom>
              <a:avLst/>
              <a:gdLst>
                <a:gd name="connsiteX0" fmla="*/ 34723 w 74220"/>
                <a:gd name="connsiteY0" fmla="*/ 0 h 121032"/>
                <a:gd name="connsiteX1" fmla="*/ 71623 w 74220"/>
                <a:gd name="connsiteY1" fmla="*/ 59778 h 121032"/>
                <a:gd name="connsiteX2" fmla="*/ 28819 w 74220"/>
                <a:gd name="connsiteY2" fmla="*/ 103320 h 121032"/>
                <a:gd name="connsiteX3" fmla="*/ 8893 w 74220"/>
                <a:gd name="connsiteY3" fmla="*/ 112914 h 121032"/>
                <a:gd name="connsiteX4" fmla="*/ 37 w 74220"/>
                <a:gd name="connsiteY4" fmla="*/ 112914 h 121032"/>
                <a:gd name="connsiteX5" fmla="*/ 6642 w 74220"/>
                <a:gd name="connsiteY5" fmla="*/ 120995 h 121032"/>
                <a:gd name="connsiteX6" fmla="*/ 7417 w 74220"/>
                <a:gd name="connsiteY6" fmla="*/ 121032 h 121032"/>
                <a:gd name="connsiteX7" fmla="*/ 30295 w 74220"/>
                <a:gd name="connsiteY7" fmla="*/ 109224 h 121032"/>
                <a:gd name="connsiteX8" fmla="*/ 73099 w 74220"/>
                <a:gd name="connsiteY8" fmla="*/ 64206 h 121032"/>
                <a:gd name="connsiteX9" fmla="*/ 34723 w 74220"/>
                <a:gd name="connsiteY9" fmla="*/ 3690 h 12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220" h="121032">
                  <a:moveTo>
                    <a:pt x="34723" y="0"/>
                  </a:moveTo>
                  <a:cubicBezTo>
                    <a:pt x="34723" y="0"/>
                    <a:pt x="79741" y="19188"/>
                    <a:pt x="71623" y="59778"/>
                  </a:cubicBezTo>
                  <a:cubicBezTo>
                    <a:pt x="63505" y="100368"/>
                    <a:pt x="39151" y="98892"/>
                    <a:pt x="28819" y="103320"/>
                  </a:cubicBezTo>
                  <a:cubicBezTo>
                    <a:pt x="18487" y="107748"/>
                    <a:pt x="12583" y="114390"/>
                    <a:pt x="8893" y="112914"/>
                  </a:cubicBezTo>
                  <a:cubicBezTo>
                    <a:pt x="5949" y="113256"/>
                    <a:pt x="2982" y="113256"/>
                    <a:pt x="37" y="112914"/>
                  </a:cubicBezTo>
                  <a:cubicBezTo>
                    <a:pt x="-369" y="116969"/>
                    <a:pt x="2583" y="120588"/>
                    <a:pt x="6642" y="120995"/>
                  </a:cubicBezTo>
                  <a:cubicBezTo>
                    <a:pt x="6901" y="121021"/>
                    <a:pt x="7159" y="121033"/>
                    <a:pt x="7417" y="121032"/>
                  </a:cubicBezTo>
                  <a:cubicBezTo>
                    <a:pt x="15535" y="121032"/>
                    <a:pt x="25867" y="110700"/>
                    <a:pt x="30295" y="109224"/>
                  </a:cubicBezTo>
                  <a:cubicBezTo>
                    <a:pt x="53254" y="105913"/>
                    <a:pt x="70952" y="87301"/>
                    <a:pt x="73099" y="64206"/>
                  </a:cubicBezTo>
                  <a:cubicBezTo>
                    <a:pt x="81955" y="20664"/>
                    <a:pt x="35461" y="5166"/>
                    <a:pt x="34723" y="369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4713BC32-1FB8-4C80-ADC4-4A04F3E67B28}"/>
                </a:ext>
              </a:extLst>
            </p:cNvPr>
            <p:cNvSpPr/>
            <p:nvPr/>
          </p:nvSpPr>
          <p:spPr>
            <a:xfrm>
              <a:off x="1564915" y="3666398"/>
              <a:ext cx="77785" cy="117341"/>
            </a:xfrm>
            <a:custGeom>
              <a:avLst/>
              <a:gdLst>
                <a:gd name="connsiteX0" fmla="*/ 8856 w 77785"/>
                <a:gd name="connsiteY0" fmla="*/ 113652 h 117341"/>
                <a:gd name="connsiteX1" fmla="*/ 8856 w 77785"/>
                <a:gd name="connsiteY1" fmla="*/ 113652 h 117341"/>
                <a:gd name="connsiteX2" fmla="*/ 1439 w 77785"/>
                <a:gd name="connsiteY2" fmla="*/ 106309 h 117341"/>
                <a:gd name="connsiteX3" fmla="*/ 1476 w 77785"/>
                <a:gd name="connsiteY3" fmla="*/ 105534 h 117341"/>
                <a:gd name="connsiteX4" fmla="*/ 1476 w 77785"/>
                <a:gd name="connsiteY4" fmla="*/ 105534 h 117341"/>
                <a:gd name="connsiteX5" fmla="*/ 10332 w 77785"/>
                <a:gd name="connsiteY5" fmla="*/ 105534 h 117341"/>
                <a:gd name="connsiteX6" fmla="*/ 19926 w 77785"/>
                <a:gd name="connsiteY6" fmla="*/ 105534 h 117341"/>
                <a:gd name="connsiteX7" fmla="*/ 30258 w 77785"/>
                <a:gd name="connsiteY7" fmla="*/ 99630 h 117341"/>
                <a:gd name="connsiteX8" fmla="*/ 36900 w 77785"/>
                <a:gd name="connsiteY8" fmla="*/ 99630 h 117341"/>
                <a:gd name="connsiteX9" fmla="*/ 73062 w 77785"/>
                <a:gd name="connsiteY9" fmla="*/ 58302 h 117341"/>
                <a:gd name="connsiteX10" fmla="*/ 42066 w 77785"/>
                <a:gd name="connsiteY10" fmla="*/ 2214 h 117341"/>
                <a:gd name="connsiteX11" fmla="*/ 38376 w 77785"/>
                <a:gd name="connsiteY11" fmla="*/ 2214 h 117341"/>
                <a:gd name="connsiteX12" fmla="*/ 38376 w 77785"/>
                <a:gd name="connsiteY12" fmla="*/ 2214 h 117341"/>
                <a:gd name="connsiteX13" fmla="*/ 44280 w 77785"/>
                <a:gd name="connsiteY13" fmla="*/ 2214 h 117341"/>
                <a:gd name="connsiteX14" fmla="*/ 44280 w 77785"/>
                <a:gd name="connsiteY14" fmla="*/ 2214 h 117341"/>
                <a:gd name="connsiteX15" fmla="*/ 76752 w 77785"/>
                <a:gd name="connsiteY15" fmla="*/ 59040 h 117341"/>
                <a:gd name="connsiteX16" fmla="*/ 35424 w 77785"/>
                <a:gd name="connsiteY16" fmla="*/ 104058 h 117341"/>
                <a:gd name="connsiteX17" fmla="*/ 22878 w 77785"/>
                <a:gd name="connsiteY17" fmla="*/ 109962 h 117341"/>
                <a:gd name="connsiteX18" fmla="*/ 8856 w 77785"/>
                <a:gd name="connsiteY18" fmla="*/ 117342 h 117341"/>
                <a:gd name="connsiteX19" fmla="*/ 0 w 77785"/>
                <a:gd name="connsiteY19" fmla="*/ 105534 h 117341"/>
                <a:gd name="connsiteX20" fmla="*/ 7380 w 77785"/>
                <a:gd name="connsiteY20" fmla="*/ 113652 h 117341"/>
                <a:gd name="connsiteX21" fmla="*/ 7380 w 77785"/>
                <a:gd name="connsiteY21" fmla="*/ 113652 h 117341"/>
                <a:gd name="connsiteX22" fmla="*/ 21402 w 77785"/>
                <a:gd name="connsiteY22" fmla="*/ 106272 h 117341"/>
                <a:gd name="connsiteX23" fmla="*/ 28782 w 77785"/>
                <a:gd name="connsiteY23" fmla="*/ 101844 h 117341"/>
                <a:gd name="connsiteX24" fmla="*/ 71586 w 77785"/>
                <a:gd name="connsiteY24" fmla="*/ 56826 h 117341"/>
                <a:gd name="connsiteX25" fmla="*/ 39114 w 77785"/>
                <a:gd name="connsiteY25" fmla="*/ 0 h 117341"/>
                <a:gd name="connsiteX26" fmla="*/ 70110 w 77785"/>
                <a:gd name="connsiteY26" fmla="*/ 56088 h 117341"/>
                <a:gd name="connsiteX27" fmla="*/ 33948 w 77785"/>
                <a:gd name="connsiteY27" fmla="*/ 98154 h 117341"/>
                <a:gd name="connsiteX28" fmla="*/ 28044 w 77785"/>
                <a:gd name="connsiteY28" fmla="*/ 98154 h 117341"/>
                <a:gd name="connsiteX29" fmla="*/ 16974 w 77785"/>
                <a:gd name="connsiteY29" fmla="*/ 104058 h 117341"/>
                <a:gd name="connsiteX30" fmla="*/ 9594 w 77785"/>
                <a:gd name="connsiteY30" fmla="*/ 109962 h 117341"/>
                <a:gd name="connsiteX31" fmla="*/ 0 w 77785"/>
                <a:gd name="connsiteY31" fmla="*/ 105534 h 1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7785" h="117341">
                  <a:moveTo>
                    <a:pt x="8856" y="113652"/>
                  </a:moveTo>
                  <a:lnTo>
                    <a:pt x="8856" y="113652"/>
                  </a:lnTo>
                  <a:cubicBezTo>
                    <a:pt x="4782" y="113673"/>
                    <a:pt x="1461" y="110385"/>
                    <a:pt x="1439" y="106309"/>
                  </a:cubicBezTo>
                  <a:cubicBezTo>
                    <a:pt x="1439" y="106051"/>
                    <a:pt x="1447" y="105792"/>
                    <a:pt x="1476" y="105534"/>
                  </a:cubicBezTo>
                  <a:lnTo>
                    <a:pt x="1476" y="105534"/>
                  </a:lnTo>
                  <a:cubicBezTo>
                    <a:pt x="4421" y="105876"/>
                    <a:pt x="7387" y="105876"/>
                    <a:pt x="10332" y="105534"/>
                  </a:cubicBezTo>
                  <a:cubicBezTo>
                    <a:pt x="13483" y="106316"/>
                    <a:pt x="16775" y="106316"/>
                    <a:pt x="19926" y="105534"/>
                  </a:cubicBezTo>
                  <a:lnTo>
                    <a:pt x="30258" y="99630"/>
                  </a:lnTo>
                  <a:lnTo>
                    <a:pt x="36900" y="99630"/>
                  </a:lnTo>
                  <a:cubicBezTo>
                    <a:pt x="56937" y="95652"/>
                    <a:pt x="71778" y="78686"/>
                    <a:pt x="73062" y="58302"/>
                  </a:cubicBezTo>
                  <a:cubicBezTo>
                    <a:pt x="75704" y="34918"/>
                    <a:pt x="63269" y="12420"/>
                    <a:pt x="42066" y="2214"/>
                  </a:cubicBezTo>
                  <a:lnTo>
                    <a:pt x="38376" y="2214"/>
                  </a:lnTo>
                  <a:lnTo>
                    <a:pt x="38376" y="2214"/>
                  </a:lnTo>
                  <a:lnTo>
                    <a:pt x="44280" y="2214"/>
                  </a:lnTo>
                  <a:lnTo>
                    <a:pt x="44280" y="2214"/>
                  </a:lnTo>
                  <a:cubicBezTo>
                    <a:pt x="67889" y="10257"/>
                    <a:pt x="81807" y="34620"/>
                    <a:pt x="76752" y="59040"/>
                  </a:cubicBezTo>
                  <a:cubicBezTo>
                    <a:pt x="74509" y="81563"/>
                    <a:pt x="57675" y="99905"/>
                    <a:pt x="35424" y="104058"/>
                  </a:cubicBezTo>
                  <a:lnTo>
                    <a:pt x="22878" y="109962"/>
                  </a:lnTo>
                  <a:cubicBezTo>
                    <a:pt x="19092" y="113831"/>
                    <a:pt x="14184" y="116412"/>
                    <a:pt x="8856" y="117342"/>
                  </a:cubicBezTo>
                  <a:close/>
                  <a:moveTo>
                    <a:pt x="0" y="105534"/>
                  </a:moveTo>
                  <a:cubicBezTo>
                    <a:pt x="-15" y="109744"/>
                    <a:pt x="3188" y="113269"/>
                    <a:pt x="7380" y="113652"/>
                  </a:cubicBezTo>
                  <a:lnTo>
                    <a:pt x="7380" y="113652"/>
                  </a:lnTo>
                  <a:cubicBezTo>
                    <a:pt x="11808" y="113652"/>
                    <a:pt x="16974" y="109224"/>
                    <a:pt x="21402" y="106272"/>
                  </a:cubicBezTo>
                  <a:lnTo>
                    <a:pt x="28782" y="101844"/>
                  </a:lnTo>
                  <a:cubicBezTo>
                    <a:pt x="51608" y="98286"/>
                    <a:pt x="69180" y="79805"/>
                    <a:pt x="71586" y="56826"/>
                  </a:cubicBezTo>
                  <a:cubicBezTo>
                    <a:pt x="76302" y="32460"/>
                    <a:pt x="62501" y="8307"/>
                    <a:pt x="39114" y="0"/>
                  </a:cubicBezTo>
                  <a:cubicBezTo>
                    <a:pt x="60826" y="9661"/>
                    <a:pt x="73483" y="32564"/>
                    <a:pt x="70110" y="56088"/>
                  </a:cubicBezTo>
                  <a:cubicBezTo>
                    <a:pt x="68900" y="76652"/>
                    <a:pt x="54095" y="93871"/>
                    <a:pt x="33948" y="98154"/>
                  </a:cubicBezTo>
                  <a:lnTo>
                    <a:pt x="28044" y="98154"/>
                  </a:lnTo>
                  <a:lnTo>
                    <a:pt x="16974" y="104058"/>
                  </a:lnTo>
                  <a:cubicBezTo>
                    <a:pt x="14922" y="106489"/>
                    <a:pt x="12413" y="108495"/>
                    <a:pt x="9594" y="109962"/>
                  </a:cubicBezTo>
                  <a:cubicBezTo>
                    <a:pt x="6148" y="109090"/>
                    <a:pt x="2900" y="107589"/>
                    <a:pt x="0" y="10553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7355BD70-7CBB-4571-85AC-41ACA11F3767}"/>
                </a:ext>
              </a:extLst>
            </p:cNvPr>
            <p:cNvSpPr/>
            <p:nvPr/>
          </p:nvSpPr>
          <p:spPr>
            <a:xfrm>
              <a:off x="1622479" y="3665660"/>
              <a:ext cx="73800" cy="11807"/>
            </a:xfrm>
            <a:custGeom>
              <a:avLst/>
              <a:gdLst>
                <a:gd name="connsiteX0" fmla="*/ 0 w 73800"/>
                <a:gd name="connsiteY0" fmla="*/ 5904 h 11807"/>
                <a:gd name="connsiteX1" fmla="*/ 0 w 73800"/>
                <a:gd name="connsiteY1" fmla="*/ 11808 h 11807"/>
                <a:gd name="connsiteX2" fmla="*/ 0 w 73800"/>
                <a:gd name="connsiteY2" fmla="*/ 5904 h 11807"/>
                <a:gd name="connsiteX3" fmla="*/ 0 w 73800"/>
                <a:gd name="connsiteY3" fmla="*/ 0 h 11807"/>
                <a:gd name="connsiteX4" fmla="*/ 0 w 73800"/>
                <a:gd name="connsiteY4" fmla="*/ 5904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1807">
                  <a:moveTo>
                    <a:pt x="0" y="5904"/>
                  </a:moveTo>
                  <a:cubicBezTo>
                    <a:pt x="0" y="5904"/>
                    <a:pt x="0" y="11808"/>
                    <a:pt x="0" y="11808"/>
                  </a:cubicBezTo>
                  <a:cubicBezTo>
                    <a:pt x="0" y="11808"/>
                    <a:pt x="0" y="11808"/>
                    <a:pt x="0" y="590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590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11887B54-BD66-40A4-80D5-4783E9D2C1A7}"/>
                </a:ext>
              </a:extLst>
            </p:cNvPr>
            <p:cNvSpPr/>
            <p:nvPr/>
          </p:nvSpPr>
          <p:spPr>
            <a:xfrm>
              <a:off x="1621926" y="3665660"/>
              <a:ext cx="868" cy="11807"/>
            </a:xfrm>
            <a:custGeom>
              <a:avLst/>
              <a:gdLst>
                <a:gd name="connsiteX0" fmla="*/ 553 w 868"/>
                <a:gd name="connsiteY0" fmla="*/ 11808 h 11807"/>
                <a:gd name="connsiteX1" fmla="*/ 553 w 868"/>
                <a:gd name="connsiteY1" fmla="*/ 5904 h 11807"/>
                <a:gd name="connsiteX2" fmla="*/ 553 w 868"/>
                <a:gd name="connsiteY2" fmla="*/ 0 h 11807"/>
                <a:gd name="connsiteX3" fmla="*/ 553 w 868"/>
                <a:gd name="connsiteY3" fmla="*/ 0 h 11807"/>
                <a:gd name="connsiteX4" fmla="*/ 553 w 868"/>
                <a:gd name="connsiteY4" fmla="*/ 5904 h 11807"/>
                <a:gd name="connsiteX5" fmla="*/ 553 w 868"/>
                <a:gd name="connsiteY5" fmla="*/ 11808 h 11807"/>
                <a:gd name="connsiteX6" fmla="*/ 553 w 868"/>
                <a:gd name="connsiteY6" fmla="*/ 11808 h 11807"/>
                <a:gd name="connsiteX7" fmla="*/ 553 w 868"/>
                <a:gd name="connsiteY7" fmla="*/ 5904 h 11807"/>
                <a:gd name="connsiteX8" fmla="*/ 553 w 868"/>
                <a:gd name="connsiteY8" fmla="*/ 0 h 11807"/>
                <a:gd name="connsiteX9" fmla="*/ 553 w 868"/>
                <a:gd name="connsiteY9" fmla="*/ 5904 h 11807"/>
                <a:gd name="connsiteX10" fmla="*/ 553 w 868"/>
                <a:gd name="connsiteY10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8" h="11807">
                  <a:moveTo>
                    <a:pt x="553" y="11808"/>
                  </a:moveTo>
                  <a:cubicBezTo>
                    <a:pt x="553" y="11808"/>
                    <a:pt x="553" y="11808"/>
                    <a:pt x="553" y="5904"/>
                  </a:cubicBezTo>
                  <a:cubicBezTo>
                    <a:pt x="553" y="0"/>
                    <a:pt x="553" y="738"/>
                    <a:pt x="553" y="0"/>
                  </a:cubicBezTo>
                  <a:lnTo>
                    <a:pt x="553" y="0"/>
                  </a:lnTo>
                  <a:cubicBezTo>
                    <a:pt x="-184" y="1898"/>
                    <a:pt x="-184" y="4006"/>
                    <a:pt x="553" y="5904"/>
                  </a:cubicBezTo>
                  <a:cubicBezTo>
                    <a:pt x="553" y="5904"/>
                    <a:pt x="553" y="11808"/>
                    <a:pt x="553" y="11808"/>
                  </a:cubicBezTo>
                  <a:lnTo>
                    <a:pt x="553" y="11808"/>
                  </a:lnTo>
                  <a:cubicBezTo>
                    <a:pt x="553" y="11808"/>
                    <a:pt x="553" y="11808"/>
                    <a:pt x="553" y="5904"/>
                  </a:cubicBezTo>
                  <a:cubicBezTo>
                    <a:pt x="974" y="3959"/>
                    <a:pt x="974" y="1945"/>
                    <a:pt x="553" y="0"/>
                  </a:cubicBezTo>
                  <a:cubicBezTo>
                    <a:pt x="952" y="1948"/>
                    <a:pt x="952" y="3956"/>
                    <a:pt x="553" y="5904"/>
                  </a:cubicBezTo>
                  <a:cubicBezTo>
                    <a:pt x="553" y="5904"/>
                    <a:pt x="553" y="11070"/>
                    <a:pt x="553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48F13EE1-5D8F-41D4-9208-7964A6B14213}"/>
                </a:ext>
              </a:extLst>
            </p:cNvPr>
            <p:cNvSpPr/>
            <p:nvPr/>
          </p:nvSpPr>
          <p:spPr>
            <a:xfrm>
              <a:off x="1614607" y="3666155"/>
              <a:ext cx="6396" cy="12050"/>
            </a:xfrm>
            <a:custGeom>
              <a:avLst/>
              <a:gdLst>
                <a:gd name="connsiteX0" fmla="*/ 6396 w 6396"/>
                <a:gd name="connsiteY0" fmla="*/ 5408 h 12050"/>
                <a:gd name="connsiteX1" fmla="*/ 6396 w 6396"/>
                <a:gd name="connsiteY1" fmla="*/ 12050 h 12050"/>
                <a:gd name="connsiteX2" fmla="*/ 1968 w 6396"/>
                <a:gd name="connsiteY2" fmla="*/ 6884 h 12050"/>
                <a:gd name="connsiteX3" fmla="*/ 1968 w 6396"/>
                <a:gd name="connsiteY3" fmla="*/ 242 h 12050"/>
                <a:gd name="connsiteX4" fmla="*/ 6396 w 6396"/>
                <a:gd name="connsiteY4" fmla="*/ 5408 h 1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6" h="12050">
                  <a:moveTo>
                    <a:pt x="6396" y="5408"/>
                  </a:moveTo>
                  <a:cubicBezTo>
                    <a:pt x="6396" y="5408"/>
                    <a:pt x="6396" y="12050"/>
                    <a:pt x="6396" y="12050"/>
                  </a:cubicBezTo>
                  <a:cubicBezTo>
                    <a:pt x="6396" y="12050"/>
                    <a:pt x="6396" y="12050"/>
                    <a:pt x="1968" y="6884"/>
                  </a:cubicBezTo>
                  <a:cubicBezTo>
                    <a:pt x="-2460" y="1718"/>
                    <a:pt x="1968" y="980"/>
                    <a:pt x="1968" y="242"/>
                  </a:cubicBezTo>
                  <a:cubicBezTo>
                    <a:pt x="1968" y="-496"/>
                    <a:pt x="1968" y="242"/>
                    <a:pt x="6396" y="540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1341C9-7336-4D48-9659-E5B7E8CD7EBB}"/>
                </a:ext>
              </a:extLst>
            </p:cNvPr>
            <p:cNvSpPr/>
            <p:nvPr/>
          </p:nvSpPr>
          <p:spPr>
            <a:xfrm>
              <a:off x="1616412" y="3667135"/>
              <a:ext cx="6969" cy="11070"/>
            </a:xfrm>
            <a:custGeom>
              <a:avLst/>
              <a:gdLst>
                <a:gd name="connsiteX0" fmla="*/ 5330 w 6969"/>
                <a:gd name="connsiteY0" fmla="*/ 11070 h 11070"/>
                <a:gd name="connsiteX1" fmla="*/ 1640 w 6969"/>
                <a:gd name="connsiteY1" fmla="*/ 5904 h 11070"/>
                <a:gd name="connsiteX2" fmla="*/ 1640 w 6969"/>
                <a:gd name="connsiteY2" fmla="*/ 0 h 11070"/>
                <a:gd name="connsiteX3" fmla="*/ 1640 w 6969"/>
                <a:gd name="connsiteY3" fmla="*/ 0 h 11070"/>
                <a:gd name="connsiteX4" fmla="*/ 1640 w 6969"/>
                <a:gd name="connsiteY4" fmla="*/ 5904 h 11070"/>
                <a:gd name="connsiteX5" fmla="*/ 5330 w 6969"/>
                <a:gd name="connsiteY5" fmla="*/ 11070 h 11070"/>
                <a:gd name="connsiteX6" fmla="*/ 5330 w 6969"/>
                <a:gd name="connsiteY6" fmla="*/ 11070 h 11070"/>
                <a:gd name="connsiteX7" fmla="*/ 5330 w 6969"/>
                <a:gd name="connsiteY7" fmla="*/ 4428 h 11070"/>
                <a:gd name="connsiteX8" fmla="*/ 1640 w 6969"/>
                <a:gd name="connsiteY8" fmla="*/ 0 h 11070"/>
                <a:gd name="connsiteX9" fmla="*/ 5330 w 6969"/>
                <a:gd name="connsiteY9" fmla="*/ 4428 h 11070"/>
                <a:gd name="connsiteX10" fmla="*/ 5330 w 6969"/>
                <a:gd name="connsiteY10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69" h="11070">
                  <a:moveTo>
                    <a:pt x="5330" y="11070"/>
                  </a:moveTo>
                  <a:cubicBezTo>
                    <a:pt x="5330" y="11070"/>
                    <a:pt x="5330" y="11070"/>
                    <a:pt x="1640" y="5904"/>
                  </a:cubicBezTo>
                  <a:cubicBezTo>
                    <a:pt x="-2050" y="738"/>
                    <a:pt x="1640" y="738"/>
                    <a:pt x="1640" y="0"/>
                  </a:cubicBezTo>
                  <a:lnTo>
                    <a:pt x="1640" y="0"/>
                  </a:lnTo>
                  <a:cubicBezTo>
                    <a:pt x="1168" y="1940"/>
                    <a:pt x="1168" y="3964"/>
                    <a:pt x="1640" y="5904"/>
                  </a:cubicBezTo>
                  <a:cubicBezTo>
                    <a:pt x="2614" y="7794"/>
                    <a:pt x="3861" y="9534"/>
                    <a:pt x="5330" y="11070"/>
                  </a:cubicBezTo>
                  <a:lnTo>
                    <a:pt x="5330" y="11070"/>
                  </a:lnTo>
                  <a:cubicBezTo>
                    <a:pt x="5529" y="8860"/>
                    <a:pt x="5529" y="6638"/>
                    <a:pt x="5330" y="4428"/>
                  </a:cubicBezTo>
                  <a:lnTo>
                    <a:pt x="1640" y="0"/>
                  </a:lnTo>
                  <a:cubicBezTo>
                    <a:pt x="1640" y="0"/>
                    <a:pt x="1640" y="0"/>
                    <a:pt x="5330" y="4428"/>
                  </a:cubicBezTo>
                  <a:cubicBezTo>
                    <a:pt x="9020" y="8856"/>
                    <a:pt x="5330" y="9594"/>
                    <a:pt x="5330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94802C89-6265-4650-9931-3C7312323D1F}"/>
                </a:ext>
              </a:extLst>
            </p:cNvPr>
            <p:cNvSpPr/>
            <p:nvPr/>
          </p:nvSpPr>
          <p:spPr>
            <a:xfrm>
              <a:off x="1610671" y="3674515"/>
              <a:ext cx="11070" cy="73800"/>
            </a:xfrm>
            <a:custGeom>
              <a:avLst/>
              <a:gdLst>
                <a:gd name="connsiteX0" fmla="*/ 5904 w 11070"/>
                <a:gd name="connsiteY0" fmla="*/ 0 h 73800"/>
                <a:gd name="connsiteX1" fmla="*/ 11070 w 11070"/>
                <a:gd name="connsiteY1" fmla="*/ 0 h 73800"/>
                <a:gd name="connsiteX2" fmla="*/ 5166 w 11070"/>
                <a:gd name="connsiteY2" fmla="*/ 0 h 73800"/>
                <a:gd name="connsiteX3" fmla="*/ 0 w 1107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73800">
                  <a:moveTo>
                    <a:pt x="5904" y="0"/>
                  </a:moveTo>
                  <a:lnTo>
                    <a:pt x="11070" y="0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CB619F59-266B-4320-B8D7-9EEEA58D0A49}"/>
                </a:ext>
              </a:extLst>
            </p:cNvPr>
            <p:cNvSpPr/>
            <p:nvPr/>
          </p:nvSpPr>
          <p:spPr>
            <a:xfrm>
              <a:off x="1609933" y="3678943"/>
              <a:ext cx="10332" cy="73800"/>
            </a:xfrm>
            <a:custGeom>
              <a:avLst/>
              <a:gdLst>
                <a:gd name="connsiteX0" fmla="*/ 10332 w 10332"/>
                <a:gd name="connsiteY0" fmla="*/ 0 h 73800"/>
                <a:gd name="connsiteX1" fmla="*/ 5904 w 10332"/>
                <a:gd name="connsiteY1" fmla="*/ 0 h 73800"/>
                <a:gd name="connsiteX2" fmla="*/ 0 w 10332"/>
                <a:gd name="connsiteY2" fmla="*/ 0 h 73800"/>
                <a:gd name="connsiteX3" fmla="*/ 0 w 10332"/>
                <a:gd name="connsiteY3" fmla="*/ 0 h 73800"/>
                <a:gd name="connsiteX4" fmla="*/ 4428 w 10332"/>
                <a:gd name="connsiteY4" fmla="*/ 0 h 73800"/>
                <a:gd name="connsiteX5" fmla="*/ 10332 w 10332"/>
                <a:gd name="connsiteY5" fmla="*/ 0 h 73800"/>
                <a:gd name="connsiteX6" fmla="*/ 5166 w 10332"/>
                <a:gd name="connsiteY6" fmla="*/ 0 h 73800"/>
                <a:gd name="connsiteX7" fmla="*/ 5166 w 10332"/>
                <a:gd name="connsiteY7" fmla="*/ 0 h 73800"/>
                <a:gd name="connsiteX8" fmla="*/ 10332 w 10332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2" h="73800">
                  <a:moveTo>
                    <a:pt x="10332" y="0"/>
                  </a:moveTo>
                  <a:lnTo>
                    <a:pt x="5904" y="0"/>
                  </a:lnTo>
                  <a:cubicBezTo>
                    <a:pt x="5904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4428" y="0"/>
                  </a:cubicBezTo>
                  <a:lnTo>
                    <a:pt x="10332" y="0"/>
                  </a:lnTo>
                  <a:cubicBezTo>
                    <a:pt x="10332" y="0"/>
                    <a:pt x="10332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10332" y="0"/>
                    <a:pt x="1033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050A9D4E-B929-4415-A5C0-290D4742E74C}"/>
                </a:ext>
              </a:extLst>
            </p:cNvPr>
            <p:cNvSpPr/>
            <p:nvPr/>
          </p:nvSpPr>
          <p:spPr>
            <a:xfrm>
              <a:off x="1611245" y="3670498"/>
              <a:ext cx="10496" cy="7708"/>
            </a:xfrm>
            <a:custGeom>
              <a:avLst/>
              <a:gdLst>
                <a:gd name="connsiteX0" fmla="*/ 5330 w 10496"/>
                <a:gd name="connsiteY0" fmla="*/ 2542 h 7708"/>
                <a:gd name="connsiteX1" fmla="*/ 10496 w 10496"/>
                <a:gd name="connsiteY1" fmla="*/ 7708 h 7708"/>
                <a:gd name="connsiteX2" fmla="*/ 4592 w 10496"/>
                <a:gd name="connsiteY2" fmla="*/ 7708 h 7708"/>
                <a:gd name="connsiteX3" fmla="*/ 164 w 10496"/>
                <a:gd name="connsiteY3" fmla="*/ 328 h 7708"/>
                <a:gd name="connsiteX4" fmla="*/ 5330 w 10496"/>
                <a:gd name="connsiteY4" fmla="*/ 328 h 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96" h="7708">
                  <a:moveTo>
                    <a:pt x="5330" y="2542"/>
                  </a:moveTo>
                  <a:lnTo>
                    <a:pt x="10496" y="7708"/>
                  </a:lnTo>
                  <a:cubicBezTo>
                    <a:pt x="10496" y="7708"/>
                    <a:pt x="10496" y="7708"/>
                    <a:pt x="4592" y="7708"/>
                  </a:cubicBezTo>
                  <a:cubicBezTo>
                    <a:pt x="-1312" y="7708"/>
                    <a:pt x="164" y="1066"/>
                    <a:pt x="164" y="328"/>
                  </a:cubicBezTo>
                  <a:cubicBezTo>
                    <a:pt x="164" y="-410"/>
                    <a:pt x="164" y="328"/>
                    <a:pt x="5330" y="32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CC6C64D1-01AB-4A99-A8AB-27441C1C935C}"/>
                </a:ext>
              </a:extLst>
            </p:cNvPr>
            <p:cNvSpPr/>
            <p:nvPr/>
          </p:nvSpPr>
          <p:spPr>
            <a:xfrm>
              <a:off x="1611410" y="3670087"/>
              <a:ext cx="9594" cy="8118"/>
            </a:xfrm>
            <a:custGeom>
              <a:avLst/>
              <a:gdLst>
                <a:gd name="connsiteX0" fmla="*/ 9594 w 9594"/>
                <a:gd name="connsiteY0" fmla="*/ 8118 h 8118"/>
                <a:gd name="connsiteX1" fmla="*/ 4428 w 9594"/>
                <a:gd name="connsiteY1" fmla="*/ 8118 h 8118"/>
                <a:gd name="connsiteX2" fmla="*/ 0 w 9594"/>
                <a:gd name="connsiteY2" fmla="*/ 738 h 8118"/>
                <a:gd name="connsiteX3" fmla="*/ 0 w 9594"/>
                <a:gd name="connsiteY3" fmla="*/ 738 h 8118"/>
                <a:gd name="connsiteX4" fmla="*/ 4428 w 9594"/>
                <a:gd name="connsiteY4" fmla="*/ 5166 h 8118"/>
                <a:gd name="connsiteX5" fmla="*/ 9594 w 9594"/>
                <a:gd name="connsiteY5" fmla="*/ 5166 h 8118"/>
                <a:gd name="connsiteX6" fmla="*/ 9594 w 9594"/>
                <a:gd name="connsiteY6" fmla="*/ 5166 h 8118"/>
                <a:gd name="connsiteX7" fmla="*/ 4428 w 9594"/>
                <a:gd name="connsiteY7" fmla="*/ 0 h 8118"/>
                <a:gd name="connsiteX8" fmla="*/ 0 w 9594"/>
                <a:gd name="connsiteY8" fmla="*/ 0 h 8118"/>
                <a:gd name="connsiteX9" fmla="*/ 5166 w 9594"/>
                <a:gd name="connsiteY9" fmla="*/ 0 h 8118"/>
                <a:gd name="connsiteX10" fmla="*/ 9594 w 9594"/>
                <a:gd name="connsiteY10" fmla="*/ 5166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94" h="8118">
                  <a:moveTo>
                    <a:pt x="9594" y="8118"/>
                  </a:moveTo>
                  <a:lnTo>
                    <a:pt x="4428" y="8118"/>
                  </a:lnTo>
                  <a:cubicBezTo>
                    <a:pt x="4428" y="8118"/>
                    <a:pt x="0" y="1476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4428" y="5166"/>
                  </a:cubicBezTo>
                  <a:cubicBezTo>
                    <a:pt x="6118" y="5638"/>
                    <a:pt x="7904" y="5638"/>
                    <a:pt x="9594" y="5166"/>
                  </a:cubicBezTo>
                  <a:lnTo>
                    <a:pt x="9594" y="5166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7092" y="1281"/>
                    <a:pt x="8620" y="3069"/>
                    <a:pt x="9594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9B6893BF-D94C-4E28-83AF-E82A4E08712E}"/>
                </a:ext>
              </a:extLst>
            </p:cNvPr>
            <p:cNvSpPr/>
            <p:nvPr/>
          </p:nvSpPr>
          <p:spPr>
            <a:xfrm>
              <a:off x="1612931" y="3672302"/>
              <a:ext cx="9548" cy="5903"/>
            </a:xfrm>
            <a:custGeom>
              <a:avLst/>
              <a:gdLst>
                <a:gd name="connsiteX0" fmla="*/ 5858 w 9548"/>
                <a:gd name="connsiteY0" fmla="*/ 0 h 5903"/>
                <a:gd name="connsiteX1" fmla="*/ 9548 w 9548"/>
                <a:gd name="connsiteY1" fmla="*/ 5904 h 5903"/>
                <a:gd name="connsiteX2" fmla="*/ 3644 w 9548"/>
                <a:gd name="connsiteY2" fmla="*/ 5904 h 5903"/>
                <a:gd name="connsiteX3" fmla="*/ 3644 w 9548"/>
                <a:gd name="connsiteY3" fmla="*/ 0 h 5903"/>
                <a:gd name="connsiteX4" fmla="*/ 8810 w 9548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48" h="5903">
                  <a:moveTo>
                    <a:pt x="5858" y="0"/>
                  </a:moveTo>
                  <a:lnTo>
                    <a:pt x="9548" y="5904"/>
                  </a:lnTo>
                  <a:cubicBezTo>
                    <a:pt x="9548" y="5904"/>
                    <a:pt x="9548" y="5904"/>
                    <a:pt x="3644" y="5904"/>
                  </a:cubicBezTo>
                  <a:cubicBezTo>
                    <a:pt x="-2260" y="5904"/>
                    <a:pt x="-46" y="738"/>
                    <a:pt x="3644" y="0"/>
                  </a:cubicBezTo>
                  <a:lnTo>
                    <a:pt x="8810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CC8C4756-0E60-4BC7-A966-FFB2FF824606}"/>
                </a:ext>
              </a:extLst>
            </p:cNvPr>
            <p:cNvSpPr/>
            <p:nvPr/>
          </p:nvSpPr>
          <p:spPr>
            <a:xfrm>
              <a:off x="1607719" y="3668611"/>
              <a:ext cx="17794" cy="9594"/>
            </a:xfrm>
            <a:custGeom>
              <a:avLst/>
              <a:gdLst>
                <a:gd name="connsiteX0" fmla="*/ 14022 w 17794"/>
                <a:gd name="connsiteY0" fmla="*/ 9594 h 9594"/>
                <a:gd name="connsiteX1" fmla="*/ 8856 w 17794"/>
                <a:gd name="connsiteY1" fmla="*/ 9594 h 9594"/>
                <a:gd name="connsiteX2" fmla="*/ 8856 w 17794"/>
                <a:gd name="connsiteY2" fmla="*/ 3690 h 9594"/>
                <a:gd name="connsiteX3" fmla="*/ 14022 w 17794"/>
                <a:gd name="connsiteY3" fmla="*/ 3690 h 9594"/>
                <a:gd name="connsiteX4" fmla="*/ 17712 w 17794"/>
                <a:gd name="connsiteY4" fmla="*/ 9594 h 9594"/>
                <a:gd name="connsiteX5" fmla="*/ 3690 w 17794"/>
                <a:gd name="connsiteY5" fmla="*/ 0 h 9594"/>
                <a:gd name="connsiteX6" fmla="*/ 3690 w 17794"/>
                <a:gd name="connsiteY6" fmla="*/ 5904 h 9594"/>
                <a:gd name="connsiteX7" fmla="*/ 8856 w 17794"/>
                <a:gd name="connsiteY7" fmla="*/ 5904 h 9594"/>
                <a:gd name="connsiteX8" fmla="*/ 8856 w 17794"/>
                <a:gd name="connsiteY8" fmla="*/ 5904 h 9594"/>
                <a:gd name="connsiteX9" fmla="*/ 5166 w 17794"/>
                <a:gd name="connsiteY9" fmla="*/ 0 h 9594"/>
                <a:gd name="connsiteX10" fmla="*/ 0 w 17794"/>
                <a:gd name="connsiteY10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94" h="9594">
                  <a:moveTo>
                    <a:pt x="14022" y="9594"/>
                  </a:moveTo>
                  <a:lnTo>
                    <a:pt x="8856" y="9594"/>
                  </a:lnTo>
                  <a:cubicBezTo>
                    <a:pt x="8856" y="9594"/>
                    <a:pt x="5166" y="4428"/>
                    <a:pt x="8856" y="3690"/>
                  </a:cubicBezTo>
                  <a:lnTo>
                    <a:pt x="14022" y="3690"/>
                  </a:lnTo>
                  <a:cubicBezTo>
                    <a:pt x="14022" y="3690"/>
                    <a:pt x="18450" y="8856"/>
                    <a:pt x="17712" y="9594"/>
                  </a:cubicBezTo>
                  <a:close/>
                  <a:moveTo>
                    <a:pt x="3690" y="0"/>
                  </a:moveTo>
                  <a:cubicBezTo>
                    <a:pt x="3690" y="0"/>
                    <a:pt x="3690" y="0"/>
                    <a:pt x="3690" y="5904"/>
                  </a:cubicBezTo>
                  <a:lnTo>
                    <a:pt x="8856" y="5904"/>
                  </a:lnTo>
                  <a:lnTo>
                    <a:pt x="8856" y="5904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925D65FC-437C-41D6-9BC2-B6CD8C81BCB1}"/>
                </a:ext>
              </a:extLst>
            </p:cNvPr>
            <p:cNvSpPr/>
            <p:nvPr/>
          </p:nvSpPr>
          <p:spPr>
            <a:xfrm>
              <a:off x="1618052" y="3678206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  <a:gd name="connsiteX7" fmla="*/ 0 w 3690"/>
                <a:gd name="connsiteY7" fmla="*/ 0 h 73800"/>
                <a:gd name="connsiteX8" fmla="*/ 0 w 3690"/>
                <a:gd name="connsiteY8" fmla="*/ 0 h 73800"/>
                <a:gd name="connsiteX9" fmla="*/ 0 w 3690"/>
                <a:gd name="connsiteY9" fmla="*/ 0 h 73800"/>
                <a:gd name="connsiteX10" fmla="*/ 0 w 3690"/>
                <a:gd name="connsiteY10" fmla="*/ 0 h 73800"/>
                <a:gd name="connsiteX11" fmla="*/ 0 w 3690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A3D8A11-38A1-43E3-A81A-DD947A846003}"/>
                </a:ext>
              </a:extLst>
            </p:cNvPr>
            <p:cNvSpPr/>
            <p:nvPr/>
          </p:nvSpPr>
          <p:spPr>
            <a:xfrm>
              <a:off x="1615838" y="3681895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0 w 3689"/>
                <a:gd name="connsiteY1" fmla="*/ 0 h 73800"/>
                <a:gd name="connsiteX2" fmla="*/ 0 w 3689"/>
                <a:gd name="connsiteY2" fmla="*/ 0 h 73800"/>
                <a:gd name="connsiteX3" fmla="*/ 3690 w 3689"/>
                <a:gd name="connsiteY3" fmla="*/ 0 h 73800"/>
                <a:gd name="connsiteX4" fmla="*/ 3690 w 3689"/>
                <a:gd name="connsiteY4" fmla="*/ 0 h 73800"/>
                <a:gd name="connsiteX5" fmla="*/ 3690 w 3689"/>
                <a:gd name="connsiteY5" fmla="*/ 0 h 73800"/>
                <a:gd name="connsiteX6" fmla="*/ 3690 w 3689"/>
                <a:gd name="connsiteY6" fmla="*/ 0 h 73800"/>
                <a:gd name="connsiteX7" fmla="*/ 3690 w 3689"/>
                <a:gd name="connsiteY7" fmla="*/ 0 h 73800"/>
                <a:gd name="connsiteX8" fmla="*/ 3690 w 3689"/>
                <a:gd name="connsiteY8" fmla="*/ 0 h 73800"/>
                <a:gd name="connsiteX9" fmla="*/ 3690 w 3689"/>
                <a:gd name="connsiteY9" fmla="*/ 0 h 73800"/>
                <a:gd name="connsiteX10" fmla="*/ 3690 w 3689"/>
                <a:gd name="connsiteY10" fmla="*/ 0 h 73800"/>
                <a:gd name="connsiteX11" fmla="*/ 3690 w 3689"/>
                <a:gd name="connsiteY11" fmla="*/ 0 h 73800"/>
                <a:gd name="connsiteX12" fmla="*/ 3690 w 3689"/>
                <a:gd name="connsiteY12" fmla="*/ 0 h 73800"/>
                <a:gd name="connsiteX13" fmla="*/ 3690 w 3689"/>
                <a:gd name="connsiteY1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B19B9400-6CE2-4887-A20A-2E809607A835}"/>
                </a:ext>
              </a:extLst>
            </p:cNvPr>
            <p:cNvSpPr/>
            <p:nvPr/>
          </p:nvSpPr>
          <p:spPr>
            <a:xfrm>
              <a:off x="1635371" y="3673039"/>
              <a:ext cx="392" cy="18450"/>
            </a:xfrm>
            <a:custGeom>
              <a:avLst/>
              <a:gdLst>
                <a:gd name="connsiteX0" fmla="*/ 393 w 392"/>
                <a:gd name="connsiteY0" fmla="*/ 9594 h 18450"/>
                <a:gd name="connsiteX1" fmla="*/ 393 w 392"/>
                <a:gd name="connsiteY1" fmla="*/ 18450 h 18450"/>
                <a:gd name="connsiteX2" fmla="*/ 393 w 392"/>
                <a:gd name="connsiteY2" fmla="*/ 8856 h 18450"/>
                <a:gd name="connsiteX3" fmla="*/ 393 w 392"/>
                <a:gd name="connsiteY3" fmla="*/ 0 h 18450"/>
                <a:gd name="connsiteX4" fmla="*/ 393 w 392"/>
                <a:gd name="connsiteY4" fmla="*/ 959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" h="18450">
                  <a:moveTo>
                    <a:pt x="393" y="9594"/>
                  </a:moveTo>
                  <a:cubicBezTo>
                    <a:pt x="393" y="14760"/>
                    <a:pt x="393" y="18450"/>
                    <a:pt x="393" y="18450"/>
                  </a:cubicBezTo>
                  <a:cubicBezTo>
                    <a:pt x="-131" y="15274"/>
                    <a:pt x="-131" y="12032"/>
                    <a:pt x="393" y="8856"/>
                  </a:cubicBezTo>
                  <a:cubicBezTo>
                    <a:pt x="393" y="3690"/>
                    <a:pt x="393" y="0"/>
                    <a:pt x="393" y="0"/>
                  </a:cubicBezTo>
                  <a:cubicBezTo>
                    <a:pt x="393" y="0"/>
                    <a:pt x="393" y="4428"/>
                    <a:pt x="393" y="959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4CA35364-8465-47EB-AD9F-E2C4FE7B6D24}"/>
                </a:ext>
              </a:extLst>
            </p:cNvPr>
            <p:cNvSpPr/>
            <p:nvPr/>
          </p:nvSpPr>
          <p:spPr>
            <a:xfrm>
              <a:off x="1633623" y="3673039"/>
              <a:ext cx="1234" cy="19188"/>
            </a:xfrm>
            <a:custGeom>
              <a:avLst/>
              <a:gdLst>
                <a:gd name="connsiteX0" fmla="*/ 664 w 1234"/>
                <a:gd name="connsiteY0" fmla="*/ 18450 h 19188"/>
                <a:gd name="connsiteX1" fmla="*/ 664 w 1234"/>
                <a:gd name="connsiteY1" fmla="*/ 18450 h 19188"/>
                <a:gd name="connsiteX2" fmla="*/ 664 w 1234"/>
                <a:gd name="connsiteY2" fmla="*/ 8856 h 19188"/>
                <a:gd name="connsiteX3" fmla="*/ 664 w 1234"/>
                <a:gd name="connsiteY3" fmla="*/ 0 h 19188"/>
                <a:gd name="connsiteX4" fmla="*/ 664 w 1234"/>
                <a:gd name="connsiteY4" fmla="*/ 0 h 19188"/>
                <a:gd name="connsiteX5" fmla="*/ 664 w 1234"/>
                <a:gd name="connsiteY5" fmla="*/ 8856 h 19188"/>
                <a:gd name="connsiteX6" fmla="*/ 664 w 1234"/>
                <a:gd name="connsiteY6" fmla="*/ 18450 h 19188"/>
                <a:gd name="connsiteX7" fmla="*/ 664 w 1234"/>
                <a:gd name="connsiteY7" fmla="*/ 18450 h 19188"/>
                <a:gd name="connsiteX8" fmla="*/ 664 w 1234"/>
                <a:gd name="connsiteY8" fmla="*/ 10332 h 19188"/>
                <a:gd name="connsiteX9" fmla="*/ 664 w 1234"/>
                <a:gd name="connsiteY9" fmla="*/ 2214 h 19188"/>
                <a:gd name="connsiteX10" fmla="*/ 664 w 1234"/>
                <a:gd name="connsiteY10" fmla="*/ 10332 h 19188"/>
                <a:gd name="connsiteX11" fmla="*/ 664 w 1234"/>
                <a:gd name="connsiteY11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34" h="19188">
                  <a:moveTo>
                    <a:pt x="664" y="18450"/>
                  </a:moveTo>
                  <a:lnTo>
                    <a:pt x="664" y="18450"/>
                  </a:lnTo>
                  <a:cubicBezTo>
                    <a:pt x="-221" y="15313"/>
                    <a:pt x="-221" y="11993"/>
                    <a:pt x="664" y="8856"/>
                  </a:cubicBezTo>
                  <a:cubicBezTo>
                    <a:pt x="-52" y="5948"/>
                    <a:pt x="-52" y="2908"/>
                    <a:pt x="664" y="0"/>
                  </a:cubicBezTo>
                  <a:lnTo>
                    <a:pt x="664" y="0"/>
                  </a:lnTo>
                  <a:cubicBezTo>
                    <a:pt x="664" y="0"/>
                    <a:pt x="664" y="4428"/>
                    <a:pt x="664" y="8856"/>
                  </a:cubicBezTo>
                  <a:cubicBezTo>
                    <a:pt x="-118" y="12007"/>
                    <a:pt x="-118" y="15299"/>
                    <a:pt x="664" y="18450"/>
                  </a:cubicBezTo>
                  <a:lnTo>
                    <a:pt x="664" y="18450"/>
                  </a:lnTo>
                  <a:cubicBezTo>
                    <a:pt x="1424" y="15797"/>
                    <a:pt x="1424" y="12985"/>
                    <a:pt x="664" y="10332"/>
                  </a:cubicBezTo>
                  <a:cubicBezTo>
                    <a:pt x="1218" y="7655"/>
                    <a:pt x="1218" y="4891"/>
                    <a:pt x="664" y="2214"/>
                  </a:cubicBezTo>
                  <a:cubicBezTo>
                    <a:pt x="664" y="2214"/>
                    <a:pt x="664" y="7380"/>
                    <a:pt x="664" y="10332"/>
                  </a:cubicBezTo>
                  <a:cubicBezTo>
                    <a:pt x="1284" y="13252"/>
                    <a:pt x="1284" y="16268"/>
                    <a:pt x="664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E2424329-10C6-4893-B9D2-6022417C5F6F}"/>
                </a:ext>
              </a:extLst>
            </p:cNvPr>
            <p:cNvSpPr/>
            <p:nvPr/>
          </p:nvSpPr>
          <p:spPr>
            <a:xfrm>
              <a:off x="1627154" y="3673039"/>
              <a:ext cx="6396" cy="19188"/>
            </a:xfrm>
            <a:custGeom>
              <a:avLst/>
              <a:gdLst>
                <a:gd name="connsiteX0" fmla="*/ 6396 w 6396"/>
                <a:gd name="connsiteY0" fmla="*/ 9594 h 19188"/>
                <a:gd name="connsiteX1" fmla="*/ 6396 w 6396"/>
                <a:gd name="connsiteY1" fmla="*/ 19188 h 19188"/>
                <a:gd name="connsiteX2" fmla="*/ 1968 w 6396"/>
                <a:gd name="connsiteY2" fmla="*/ 9594 h 19188"/>
                <a:gd name="connsiteX3" fmla="*/ 1968 w 6396"/>
                <a:gd name="connsiteY3" fmla="*/ 0 h 19188"/>
                <a:gd name="connsiteX4" fmla="*/ 6396 w 6396"/>
                <a:gd name="connsiteY4" fmla="*/ 9594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6" h="19188">
                  <a:moveTo>
                    <a:pt x="6396" y="9594"/>
                  </a:moveTo>
                  <a:cubicBezTo>
                    <a:pt x="6396" y="14760"/>
                    <a:pt x="6396" y="19188"/>
                    <a:pt x="6396" y="19188"/>
                  </a:cubicBezTo>
                  <a:cubicBezTo>
                    <a:pt x="6396" y="19188"/>
                    <a:pt x="6396" y="14760"/>
                    <a:pt x="1968" y="9594"/>
                  </a:cubicBezTo>
                  <a:cubicBezTo>
                    <a:pt x="-2460" y="4428"/>
                    <a:pt x="1968" y="0"/>
                    <a:pt x="1968" y="0"/>
                  </a:cubicBezTo>
                  <a:cubicBezTo>
                    <a:pt x="1968" y="0"/>
                    <a:pt x="1968" y="4428"/>
                    <a:pt x="6396" y="959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D2FD1D96-FE56-4164-B68E-46A8B3A5F9D9}"/>
                </a:ext>
              </a:extLst>
            </p:cNvPr>
            <p:cNvSpPr/>
            <p:nvPr/>
          </p:nvSpPr>
          <p:spPr>
            <a:xfrm>
              <a:off x="1628319" y="3673039"/>
              <a:ext cx="5230" cy="19188"/>
            </a:xfrm>
            <a:custGeom>
              <a:avLst/>
              <a:gdLst>
                <a:gd name="connsiteX0" fmla="*/ 5231 w 5230"/>
                <a:gd name="connsiteY0" fmla="*/ 19188 h 19188"/>
                <a:gd name="connsiteX1" fmla="*/ 803 w 5230"/>
                <a:gd name="connsiteY1" fmla="*/ 9594 h 19188"/>
                <a:gd name="connsiteX2" fmla="*/ 803 w 5230"/>
                <a:gd name="connsiteY2" fmla="*/ 0 h 19188"/>
                <a:gd name="connsiteX3" fmla="*/ 803 w 5230"/>
                <a:gd name="connsiteY3" fmla="*/ 0 h 19188"/>
                <a:gd name="connsiteX4" fmla="*/ 803 w 5230"/>
                <a:gd name="connsiteY4" fmla="*/ 9594 h 19188"/>
                <a:gd name="connsiteX5" fmla="*/ 4493 w 5230"/>
                <a:gd name="connsiteY5" fmla="*/ 19188 h 19188"/>
                <a:gd name="connsiteX6" fmla="*/ 4493 w 5230"/>
                <a:gd name="connsiteY6" fmla="*/ 19188 h 19188"/>
                <a:gd name="connsiteX7" fmla="*/ 4493 w 5230"/>
                <a:gd name="connsiteY7" fmla="*/ 10332 h 19188"/>
                <a:gd name="connsiteX8" fmla="*/ 4493 w 5230"/>
                <a:gd name="connsiteY8" fmla="*/ 1476 h 19188"/>
                <a:gd name="connsiteX9" fmla="*/ 4493 w 5230"/>
                <a:gd name="connsiteY9" fmla="*/ 10332 h 19188"/>
                <a:gd name="connsiteX10" fmla="*/ 4493 w 5230"/>
                <a:gd name="connsiteY10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30" h="19188">
                  <a:moveTo>
                    <a:pt x="5231" y="19188"/>
                  </a:moveTo>
                  <a:cubicBezTo>
                    <a:pt x="5231" y="19188"/>
                    <a:pt x="5231" y="14022"/>
                    <a:pt x="803" y="9594"/>
                  </a:cubicBezTo>
                  <a:cubicBezTo>
                    <a:pt x="20" y="6444"/>
                    <a:pt x="20" y="3151"/>
                    <a:pt x="803" y="0"/>
                  </a:cubicBezTo>
                  <a:lnTo>
                    <a:pt x="803" y="0"/>
                  </a:lnTo>
                  <a:cubicBezTo>
                    <a:pt x="-268" y="3108"/>
                    <a:pt x="-268" y="6486"/>
                    <a:pt x="803" y="9594"/>
                  </a:cubicBezTo>
                  <a:cubicBezTo>
                    <a:pt x="803" y="15498"/>
                    <a:pt x="803" y="19188"/>
                    <a:pt x="4493" y="19188"/>
                  </a:cubicBezTo>
                  <a:lnTo>
                    <a:pt x="4493" y="19188"/>
                  </a:lnTo>
                  <a:cubicBezTo>
                    <a:pt x="5312" y="16293"/>
                    <a:pt x="5312" y="13227"/>
                    <a:pt x="4493" y="10332"/>
                  </a:cubicBezTo>
                  <a:cubicBezTo>
                    <a:pt x="4935" y="7397"/>
                    <a:pt x="4935" y="4411"/>
                    <a:pt x="4493" y="1476"/>
                  </a:cubicBezTo>
                  <a:cubicBezTo>
                    <a:pt x="5135" y="4393"/>
                    <a:pt x="5135" y="7415"/>
                    <a:pt x="4493" y="10332"/>
                  </a:cubicBezTo>
                  <a:cubicBezTo>
                    <a:pt x="4493" y="14760"/>
                    <a:pt x="4493" y="18450"/>
                    <a:pt x="4493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CD621D0A-FF92-4996-A014-7BE4C684EE7A}"/>
                </a:ext>
              </a:extLst>
            </p:cNvPr>
            <p:cNvSpPr/>
            <p:nvPr/>
          </p:nvSpPr>
          <p:spPr>
            <a:xfrm>
              <a:off x="1617947" y="3683454"/>
              <a:ext cx="14977" cy="8363"/>
            </a:xfrm>
            <a:custGeom>
              <a:avLst/>
              <a:gdLst>
                <a:gd name="connsiteX0" fmla="*/ 8223 w 14977"/>
                <a:gd name="connsiteY0" fmla="*/ 1394 h 8363"/>
                <a:gd name="connsiteX1" fmla="*/ 14865 w 14977"/>
                <a:gd name="connsiteY1" fmla="*/ 8036 h 8363"/>
                <a:gd name="connsiteX2" fmla="*/ 6747 w 14977"/>
                <a:gd name="connsiteY2" fmla="*/ 8036 h 8363"/>
                <a:gd name="connsiteX3" fmla="*/ 105 w 14977"/>
                <a:gd name="connsiteY3" fmla="*/ 656 h 8363"/>
                <a:gd name="connsiteX4" fmla="*/ 8223 w 14977"/>
                <a:gd name="connsiteY4" fmla="*/ 656 h 8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77" h="8363">
                  <a:moveTo>
                    <a:pt x="8223" y="1394"/>
                  </a:moveTo>
                  <a:cubicBezTo>
                    <a:pt x="12651" y="1394"/>
                    <a:pt x="15603" y="7298"/>
                    <a:pt x="14865" y="8036"/>
                  </a:cubicBezTo>
                  <a:cubicBezTo>
                    <a:pt x="14127" y="8774"/>
                    <a:pt x="14865" y="8036"/>
                    <a:pt x="6747" y="8036"/>
                  </a:cubicBezTo>
                  <a:cubicBezTo>
                    <a:pt x="-1371" y="8036"/>
                    <a:pt x="105" y="2132"/>
                    <a:pt x="105" y="656"/>
                  </a:cubicBezTo>
                  <a:cubicBezTo>
                    <a:pt x="105" y="-820"/>
                    <a:pt x="4533" y="656"/>
                    <a:pt x="8223" y="656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4B5532D8-20B3-45F1-A95A-8D41122BE515}"/>
                </a:ext>
              </a:extLst>
            </p:cNvPr>
            <p:cNvSpPr/>
            <p:nvPr/>
          </p:nvSpPr>
          <p:spPr>
            <a:xfrm>
              <a:off x="1618052" y="3684848"/>
              <a:ext cx="14021" cy="11069"/>
            </a:xfrm>
            <a:custGeom>
              <a:avLst/>
              <a:gdLst>
                <a:gd name="connsiteX0" fmla="*/ 14022 w 14021"/>
                <a:gd name="connsiteY0" fmla="*/ 7380 h 11069"/>
                <a:gd name="connsiteX1" fmla="*/ 6642 w 14021"/>
                <a:gd name="connsiteY1" fmla="*/ 7380 h 11069"/>
                <a:gd name="connsiteX2" fmla="*/ 0 w 14021"/>
                <a:gd name="connsiteY2" fmla="*/ 0 h 11069"/>
                <a:gd name="connsiteX3" fmla="*/ 0 w 14021"/>
                <a:gd name="connsiteY3" fmla="*/ 0 h 11069"/>
                <a:gd name="connsiteX4" fmla="*/ 5904 w 14021"/>
                <a:gd name="connsiteY4" fmla="*/ 6642 h 11069"/>
                <a:gd name="connsiteX5" fmla="*/ 13284 w 14021"/>
                <a:gd name="connsiteY5" fmla="*/ 10332 h 11069"/>
                <a:gd name="connsiteX6" fmla="*/ 13284 w 14021"/>
                <a:gd name="connsiteY6" fmla="*/ 10332 h 11069"/>
                <a:gd name="connsiteX7" fmla="*/ 6642 w 14021"/>
                <a:gd name="connsiteY7" fmla="*/ 3690 h 11069"/>
                <a:gd name="connsiteX8" fmla="*/ 1476 w 14021"/>
                <a:gd name="connsiteY8" fmla="*/ 3690 h 11069"/>
                <a:gd name="connsiteX9" fmla="*/ 6642 w 14021"/>
                <a:gd name="connsiteY9" fmla="*/ 3690 h 11069"/>
                <a:gd name="connsiteX10" fmla="*/ 13284 w 14021"/>
                <a:gd name="connsiteY10" fmla="*/ 1107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21" h="11069">
                  <a:moveTo>
                    <a:pt x="14022" y="7380"/>
                  </a:moveTo>
                  <a:lnTo>
                    <a:pt x="6642" y="7380"/>
                  </a:lnTo>
                  <a:cubicBezTo>
                    <a:pt x="6642" y="7380"/>
                    <a:pt x="0" y="1476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5904" y="6642"/>
                  </a:cubicBezTo>
                  <a:lnTo>
                    <a:pt x="13284" y="10332"/>
                  </a:lnTo>
                  <a:lnTo>
                    <a:pt x="13284" y="10332"/>
                  </a:lnTo>
                  <a:cubicBezTo>
                    <a:pt x="13284" y="10332"/>
                    <a:pt x="13284" y="10332"/>
                    <a:pt x="6642" y="3690"/>
                  </a:cubicBezTo>
                  <a:lnTo>
                    <a:pt x="1476" y="3690"/>
                  </a:lnTo>
                  <a:lnTo>
                    <a:pt x="6642" y="3690"/>
                  </a:lnTo>
                  <a:cubicBezTo>
                    <a:pt x="11070" y="3690"/>
                    <a:pt x="14022" y="9594"/>
                    <a:pt x="13284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BF2DB878-F6B2-470E-A84A-39DA3203162C}"/>
                </a:ext>
              </a:extLst>
            </p:cNvPr>
            <p:cNvSpPr/>
            <p:nvPr/>
          </p:nvSpPr>
          <p:spPr>
            <a:xfrm>
              <a:off x="1620151" y="3676493"/>
              <a:ext cx="12724" cy="15232"/>
            </a:xfrm>
            <a:custGeom>
              <a:avLst/>
              <a:gdLst>
                <a:gd name="connsiteX0" fmla="*/ 7495 w 12724"/>
                <a:gd name="connsiteY0" fmla="*/ 6140 h 15232"/>
                <a:gd name="connsiteX1" fmla="*/ 12661 w 12724"/>
                <a:gd name="connsiteY1" fmla="*/ 14996 h 15232"/>
                <a:gd name="connsiteX2" fmla="*/ 5281 w 12724"/>
                <a:gd name="connsiteY2" fmla="*/ 9092 h 15232"/>
                <a:gd name="connsiteX3" fmla="*/ 115 w 12724"/>
                <a:gd name="connsiteY3" fmla="*/ 236 h 15232"/>
                <a:gd name="connsiteX4" fmla="*/ 7495 w 12724"/>
                <a:gd name="connsiteY4" fmla="*/ 6140 h 15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24" h="15232">
                  <a:moveTo>
                    <a:pt x="7495" y="6140"/>
                  </a:moveTo>
                  <a:cubicBezTo>
                    <a:pt x="7495" y="10568"/>
                    <a:pt x="13399" y="14258"/>
                    <a:pt x="12661" y="14996"/>
                  </a:cubicBezTo>
                  <a:cubicBezTo>
                    <a:pt x="11923" y="15734"/>
                    <a:pt x="8233" y="14996"/>
                    <a:pt x="5281" y="9092"/>
                  </a:cubicBezTo>
                  <a:cubicBezTo>
                    <a:pt x="2329" y="3188"/>
                    <a:pt x="-623" y="974"/>
                    <a:pt x="115" y="236"/>
                  </a:cubicBezTo>
                  <a:cubicBezTo>
                    <a:pt x="853" y="-502"/>
                    <a:pt x="4543" y="236"/>
                    <a:pt x="7495" y="614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22CD239D-A30C-4A7A-875F-A12DBBF032B3}"/>
                </a:ext>
              </a:extLst>
            </p:cNvPr>
            <p:cNvSpPr/>
            <p:nvPr/>
          </p:nvSpPr>
          <p:spPr>
            <a:xfrm>
              <a:off x="1620193" y="3676197"/>
              <a:ext cx="12732" cy="16030"/>
            </a:xfrm>
            <a:custGeom>
              <a:avLst/>
              <a:gdLst>
                <a:gd name="connsiteX0" fmla="*/ 11880 w 12732"/>
                <a:gd name="connsiteY0" fmla="*/ 16030 h 16030"/>
                <a:gd name="connsiteX1" fmla="*/ 4500 w 12732"/>
                <a:gd name="connsiteY1" fmla="*/ 9388 h 16030"/>
                <a:gd name="connsiteX2" fmla="*/ 72 w 12732"/>
                <a:gd name="connsiteY2" fmla="*/ 532 h 16030"/>
                <a:gd name="connsiteX3" fmla="*/ 7452 w 12732"/>
                <a:gd name="connsiteY3" fmla="*/ 6436 h 16030"/>
                <a:gd name="connsiteX4" fmla="*/ 12618 w 12732"/>
                <a:gd name="connsiteY4" fmla="*/ 15292 h 16030"/>
                <a:gd name="connsiteX5" fmla="*/ 810 w 12732"/>
                <a:gd name="connsiteY5" fmla="*/ 532 h 16030"/>
                <a:gd name="connsiteX6" fmla="*/ 5238 w 12732"/>
                <a:gd name="connsiteY6" fmla="*/ 9388 h 16030"/>
                <a:gd name="connsiteX7" fmla="*/ 11880 w 12732"/>
                <a:gd name="connsiteY7" fmla="*/ 15292 h 16030"/>
                <a:gd name="connsiteX8" fmla="*/ 11880 w 12732"/>
                <a:gd name="connsiteY8" fmla="*/ 15292 h 16030"/>
                <a:gd name="connsiteX9" fmla="*/ 6714 w 12732"/>
                <a:gd name="connsiteY9" fmla="*/ 6436 h 16030"/>
                <a:gd name="connsiteX10" fmla="*/ 72 w 12732"/>
                <a:gd name="connsiteY10" fmla="*/ 532 h 16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32" h="16030">
                  <a:moveTo>
                    <a:pt x="11880" y="16030"/>
                  </a:moveTo>
                  <a:cubicBezTo>
                    <a:pt x="8980" y="14365"/>
                    <a:pt x="6463" y="12100"/>
                    <a:pt x="4500" y="9388"/>
                  </a:cubicBezTo>
                  <a:cubicBezTo>
                    <a:pt x="4500" y="9388"/>
                    <a:pt x="-666" y="2008"/>
                    <a:pt x="72" y="532"/>
                  </a:cubicBezTo>
                  <a:cubicBezTo>
                    <a:pt x="810" y="-944"/>
                    <a:pt x="4500" y="532"/>
                    <a:pt x="7452" y="6436"/>
                  </a:cubicBezTo>
                  <a:cubicBezTo>
                    <a:pt x="10404" y="12340"/>
                    <a:pt x="13356" y="14554"/>
                    <a:pt x="12618" y="15292"/>
                  </a:cubicBezTo>
                  <a:close/>
                  <a:moveTo>
                    <a:pt x="810" y="532"/>
                  </a:moveTo>
                  <a:cubicBezTo>
                    <a:pt x="810" y="532"/>
                    <a:pt x="810" y="4960"/>
                    <a:pt x="5238" y="9388"/>
                  </a:cubicBezTo>
                  <a:cubicBezTo>
                    <a:pt x="6936" y="11868"/>
                    <a:pt x="9216" y="13895"/>
                    <a:pt x="11880" y="15292"/>
                  </a:cubicBezTo>
                  <a:lnTo>
                    <a:pt x="11880" y="15292"/>
                  </a:lnTo>
                  <a:cubicBezTo>
                    <a:pt x="10847" y="11988"/>
                    <a:pt x="9083" y="8960"/>
                    <a:pt x="6714" y="6436"/>
                  </a:cubicBezTo>
                  <a:lnTo>
                    <a:pt x="72" y="5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87BACCDA-8B9F-4C96-AC2B-6DA78641E33F}"/>
                </a:ext>
              </a:extLst>
            </p:cNvPr>
            <p:cNvSpPr/>
            <p:nvPr/>
          </p:nvSpPr>
          <p:spPr>
            <a:xfrm>
              <a:off x="1622137" y="3674515"/>
              <a:ext cx="10100" cy="17932"/>
            </a:xfrm>
            <a:custGeom>
              <a:avLst/>
              <a:gdLst>
                <a:gd name="connsiteX0" fmla="*/ 8461 w 10100"/>
                <a:gd name="connsiteY0" fmla="*/ 8118 h 17932"/>
                <a:gd name="connsiteX1" fmla="*/ 8461 w 10100"/>
                <a:gd name="connsiteY1" fmla="*/ 17712 h 17932"/>
                <a:gd name="connsiteX2" fmla="*/ 2557 w 10100"/>
                <a:gd name="connsiteY2" fmla="*/ 9594 h 17932"/>
                <a:gd name="connsiteX3" fmla="*/ 2557 w 10100"/>
                <a:gd name="connsiteY3" fmla="*/ 0 h 17932"/>
                <a:gd name="connsiteX4" fmla="*/ 8461 w 10100"/>
                <a:gd name="connsiteY4" fmla="*/ 8118 h 17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0" h="17932">
                  <a:moveTo>
                    <a:pt x="8461" y="8118"/>
                  </a:moveTo>
                  <a:cubicBezTo>
                    <a:pt x="8461" y="12546"/>
                    <a:pt x="12151" y="16974"/>
                    <a:pt x="8461" y="17712"/>
                  </a:cubicBezTo>
                  <a:cubicBezTo>
                    <a:pt x="4771" y="18450"/>
                    <a:pt x="4771" y="17712"/>
                    <a:pt x="2557" y="9594"/>
                  </a:cubicBezTo>
                  <a:cubicBezTo>
                    <a:pt x="342" y="1476"/>
                    <a:pt x="-1871" y="738"/>
                    <a:pt x="2557" y="0"/>
                  </a:cubicBezTo>
                  <a:cubicBezTo>
                    <a:pt x="5331" y="2015"/>
                    <a:pt x="7398" y="4856"/>
                    <a:pt x="8461" y="811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1D1FC3FF-9536-4404-9EF2-FC663D4A5A34}"/>
                </a:ext>
              </a:extLst>
            </p:cNvPr>
            <p:cNvSpPr/>
            <p:nvPr/>
          </p:nvSpPr>
          <p:spPr>
            <a:xfrm>
              <a:off x="1624409" y="3674515"/>
              <a:ext cx="10370" cy="17712"/>
            </a:xfrm>
            <a:custGeom>
              <a:avLst/>
              <a:gdLst>
                <a:gd name="connsiteX0" fmla="*/ 9140 w 10370"/>
                <a:gd name="connsiteY0" fmla="*/ 17712 h 17712"/>
                <a:gd name="connsiteX1" fmla="*/ 2498 w 10370"/>
                <a:gd name="connsiteY1" fmla="*/ 10332 h 17712"/>
                <a:gd name="connsiteX2" fmla="*/ 2498 w 10370"/>
                <a:gd name="connsiteY2" fmla="*/ 0 h 17712"/>
                <a:gd name="connsiteX3" fmla="*/ 8402 w 10370"/>
                <a:gd name="connsiteY3" fmla="*/ 8118 h 17712"/>
                <a:gd name="connsiteX4" fmla="*/ 8402 w 10370"/>
                <a:gd name="connsiteY4" fmla="*/ 17712 h 17712"/>
                <a:gd name="connsiteX5" fmla="*/ 284 w 10370"/>
                <a:gd name="connsiteY5" fmla="*/ 738 h 17712"/>
                <a:gd name="connsiteX6" fmla="*/ 284 w 10370"/>
                <a:gd name="connsiteY6" fmla="*/ 9594 h 17712"/>
                <a:gd name="connsiteX7" fmla="*/ 6188 w 10370"/>
                <a:gd name="connsiteY7" fmla="*/ 17712 h 17712"/>
                <a:gd name="connsiteX8" fmla="*/ 6188 w 10370"/>
                <a:gd name="connsiteY8" fmla="*/ 17712 h 17712"/>
                <a:gd name="connsiteX9" fmla="*/ 6188 w 10370"/>
                <a:gd name="connsiteY9" fmla="*/ 8118 h 17712"/>
                <a:gd name="connsiteX10" fmla="*/ 284 w 10370"/>
                <a:gd name="connsiteY10" fmla="*/ 73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0" h="17712">
                  <a:moveTo>
                    <a:pt x="9140" y="17712"/>
                  </a:moveTo>
                  <a:cubicBezTo>
                    <a:pt x="9140" y="17712"/>
                    <a:pt x="5450" y="17712"/>
                    <a:pt x="2498" y="10332"/>
                  </a:cubicBezTo>
                  <a:cubicBezTo>
                    <a:pt x="-454" y="2952"/>
                    <a:pt x="-1192" y="738"/>
                    <a:pt x="2498" y="0"/>
                  </a:cubicBezTo>
                  <a:cubicBezTo>
                    <a:pt x="5081" y="2200"/>
                    <a:pt x="7104" y="4982"/>
                    <a:pt x="8402" y="8118"/>
                  </a:cubicBezTo>
                  <a:cubicBezTo>
                    <a:pt x="8402" y="12546"/>
                    <a:pt x="12830" y="16974"/>
                    <a:pt x="8402" y="17712"/>
                  </a:cubicBezTo>
                  <a:close/>
                  <a:moveTo>
                    <a:pt x="284" y="738"/>
                  </a:moveTo>
                  <a:cubicBezTo>
                    <a:pt x="284" y="738"/>
                    <a:pt x="284" y="738"/>
                    <a:pt x="284" y="9594"/>
                  </a:cubicBezTo>
                  <a:cubicBezTo>
                    <a:pt x="1347" y="12856"/>
                    <a:pt x="3413" y="15697"/>
                    <a:pt x="6188" y="17712"/>
                  </a:cubicBezTo>
                  <a:lnTo>
                    <a:pt x="6188" y="17712"/>
                  </a:lnTo>
                  <a:cubicBezTo>
                    <a:pt x="6188" y="17712"/>
                    <a:pt x="6188" y="13284"/>
                    <a:pt x="6188" y="8118"/>
                  </a:cubicBezTo>
                  <a:cubicBezTo>
                    <a:pt x="4956" y="5149"/>
                    <a:pt x="2912" y="2590"/>
                    <a:pt x="28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7A8C0313-0FE8-4199-B45E-50AB2F2E41FB}"/>
                </a:ext>
              </a:extLst>
            </p:cNvPr>
            <p:cNvSpPr/>
            <p:nvPr/>
          </p:nvSpPr>
          <p:spPr>
            <a:xfrm>
              <a:off x="1623217" y="3686898"/>
              <a:ext cx="13940" cy="5330"/>
            </a:xfrm>
            <a:custGeom>
              <a:avLst/>
              <a:gdLst>
                <a:gd name="connsiteX0" fmla="*/ 9594 w 13940"/>
                <a:gd name="connsiteY0" fmla="*/ 5330 h 5330"/>
                <a:gd name="connsiteX1" fmla="*/ 3690 w 13940"/>
                <a:gd name="connsiteY1" fmla="*/ 5330 h 5330"/>
                <a:gd name="connsiteX2" fmla="*/ 0 w 13940"/>
                <a:gd name="connsiteY2" fmla="*/ 5330 h 5330"/>
                <a:gd name="connsiteX3" fmla="*/ 0 w 13940"/>
                <a:gd name="connsiteY3" fmla="*/ 5330 h 5330"/>
                <a:gd name="connsiteX4" fmla="*/ 3690 w 13940"/>
                <a:gd name="connsiteY4" fmla="*/ 5330 h 5330"/>
                <a:gd name="connsiteX5" fmla="*/ 8118 w 13940"/>
                <a:gd name="connsiteY5" fmla="*/ 5330 h 5330"/>
                <a:gd name="connsiteX6" fmla="*/ 8118 w 13940"/>
                <a:gd name="connsiteY6" fmla="*/ 5330 h 5330"/>
                <a:gd name="connsiteX7" fmla="*/ 13284 w 13940"/>
                <a:gd name="connsiteY7" fmla="*/ 1640 h 5330"/>
                <a:gd name="connsiteX8" fmla="*/ 13284 w 13940"/>
                <a:gd name="connsiteY8" fmla="*/ 1640 h 5330"/>
                <a:gd name="connsiteX9" fmla="*/ 9594 w 13940"/>
                <a:gd name="connsiteY9" fmla="*/ 1640 h 5330"/>
                <a:gd name="connsiteX10" fmla="*/ 9594 w 13940"/>
                <a:gd name="connsiteY10" fmla="*/ 5330 h 5330"/>
                <a:gd name="connsiteX11" fmla="*/ 9594 w 13940"/>
                <a:gd name="connsiteY11" fmla="*/ 5330 h 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940" h="5330">
                  <a:moveTo>
                    <a:pt x="9594" y="5330"/>
                  </a:moveTo>
                  <a:lnTo>
                    <a:pt x="3690" y="5330"/>
                  </a:lnTo>
                  <a:lnTo>
                    <a:pt x="0" y="5330"/>
                  </a:lnTo>
                  <a:cubicBezTo>
                    <a:pt x="0" y="5330"/>
                    <a:pt x="0" y="5330"/>
                    <a:pt x="0" y="5330"/>
                  </a:cubicBezTo>
                  <a:lnTo>
                    <a:pt x="3690" y="5330"/>
                  </a:lnTo>
                  <a:lnTo>
                    <a:pt x="8118" y="5330"/>
                  </a:lnTo>
                  <a:cubicBezTo>
                    <a:pt x="8118" y="5330"/>
                    <a:pt x="8118" y="5330"/>
                    <a:pt x="8118" y="5330"/>
                  </a:cubicBezTo>
                  <a:cubicBezTo>
                    <a:pt x="8118" y="5330"/>
                    <a:pt x="11808" y="5330"/>
                    <a:pt x="13284" y="1640"/>
                  </a:cubicBezTo>
                  <a:cubicBezTo>
                    <a:pt x="14760" y="-2050"/>
                    <a:pt x="13284" y="1640"/>
                    <a:pt x="13284" y="1640"/>
                  </a:cubicBezTo>
                  <a:cubicBezTo>
                    <a:pt x="12081" y="1292"/>
                    <a:pt x="10797" y="1292"/>
                    <a:pt x="9594" y="1640"/>
                  </a:cubicBezTo>
                  <a:cubicBezTo>
                    <a:pt x="9594" y="1640"/>
                    <a:pt x="9594" y="1640"/>
                    <a:pt x="9594" y="5330"/>
                  </a:cubicBezTo>
                  <a:lnTo>
                    <a:pt x="9594" y="533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E8225E43-EBA1-4A0E-B105-20343251B857}"/>
                </a:ext>
              </a:extLst>
            </p:cNvPr>
            <p:cNvSpPr/>
            <p:nvPr/>
          </p:nvSpPr>
          <p:spPr>
            <a:xfrm>
              <a:off x="1621742" y="3694800"/>
              <a:ext cx="16235" cy="613"/>
            </a:xfrm>
            <a:custGeom>
              <a:avLst/>
              <a:gdLst>
                <a:gd name="connsiteX0" fmla="*/ 2952 w 16235"/>
                <a:gd name="connsiteY0" fmla="*/ 380 h 613"/>
                <a:gd name="connsiteX1" fmla="*/ 2952 w 16235"/>
                <a:gd name="connsiteY1" fmla="*/ 380 h 613"/>
                <a:gd name="connsiteX2" fmla="*/ 2952 w 16235"/>
                <a:gd name="connsiteY2" fmla="*/ 380 h 613"/>
                <a:gd name="connsiteX3" fmla="*/ 8118 w 16235"/>
                <a:gd name="connsiteY3" fmla="*/ 380 h 613"/>
                <a:gd name="connsiteX4" fmla="*/ 8118 w 16235"/>
                <a:gd name="connsiteY4" fmla="*/ 380 h 613"/>
                <a:gd name="connsiteX5" fmla="*/ 8118 w 16235"/>
                <a:gd name="connsiteY5" fmla="*/ 380 h 613"/>
                <a:gd name="connsiteX6" fmla="*/ 11808 w 16235"/>
                <a:gd name="connsiteY6" fmla="*/ 380 h 613"/>
                <a:gd name="connsiteX7" fmla="*/ 11808 w 16235"/>
                <a:gd name="connsiteY7" fmla="*/ 380 h 613"/>
                <a:gd name="connsiteX8" fmla="*/ 11808 w 16235"/>
                <a:gd name="connsiteY8" fmla="*/ 380 h 613"/>
                <a:gd name="connsiteX9" fmla="*/ 8118 w 16235"/>
                <a:gd name="connsiteY9" fmla="*/ 380 h 613"/>
                <a:gd name="connsiteX10" fmla="*/ 8118 w 16235"/>
                <a:gd name="connsiteY10" fmla="*/ 380 h 613"/>
                <a:gd name="connsiteX11" fmla="*/ 8118 w 16235"/>
                <a:gd name="connsiteY11" fmla="*/ 380 h 613"/>
                <a:gd name="connsiteX12" fmla="*/ 4428 w 16235"/>
                <a:gd name="connsiteY12" fmla="*/ 380 h 613"/>
                <a:gd name="connsiteX13" fmla="*/ 0 w 16235"/>
                <a:gd name="connsiteY13" fmla="*/ 380 h 613"/>
                <a:gd name="connsiteX14" fmla="*/ 2952 w 16235"/>
                <a:gd name="connsiteY14" fmla="*/ 380 h 613"/>
                <a:gd name="connsiteX15" fmla="*/ 6642 w 16235"/>
                <a:gd name="connsiteY15" fmla="*/ 380 h 613"/>
                <a:gd name="connsiteX16" fmla="*/ 12546 w 16235"/>
                <a:gd name="connsiteY16" fmla="*/ 380 h 613"/>
                <a:gd name="connsiteX17" fmla="*/ 12546 w 16235"/>
                <a:gd name="connsiteY17" fmla="*/ 380 h 613"/>
                <a:gd name="connsiteX18" fmla="*/ 12546 w 16235"/>
                <a:gd name="connsiteY18" fmla="*/ 380 h 613"/>
                <a:gd name="connsiteX19" fmla="*/ 12546 w 16235"/>
                <a:gd name="connsiteY19" fmla="*/ 380 h 613"/>
                <a:gd name="connsiteX20" fmla="*/ 16236 w 16235"/>
                <a:gd name="connsiteY20" fmla="*/ 380 h 613"/>
                <a:gd name="connsiteX21" fmla="*/ 16236 w 16235"/>
                <a:gd name="connsiteY21" fmla="*/ 380 h 613"/>
                <a:gd name="connsiteX22" fmla="*/ 11808 w 16235"/>
                <a:gd name="connsiteY22" fmla="*/ 380 h 613"/>
                <a:gd name="connsiteX23" fmla="*/ 11808 w 16235"/>
                <a:gd name="connsiteY23" fmla="*/ 380 h 613"/>
                <a:gd name="connsiteX24" fmla="*/ 11808 w 16235"/>
                <a:gd name="connsiteY24" fmla="*/ 380 h 613"/>
                <a:gd name="connsiteX25" fmla="*/ 11808 w 16235"/>
                <a:gd name="connsiteY25" fmla="*/ 380 h 613"/>
                <a:gd name="connsiteX26" fmla="*/ 11808 w 16235"/>
                <a:gd name="connsiteY26" fmla="*/ 380 h 613"/>
                <a:gd name="connsiteX27" fmla="*/ 11808 w 16235"/>
                <a:gd name="connsiteY27" fmla="*/ 380 h 613"/>
                <a:gd name="connsiteX28" fmla="*/ 7380 w 16235"/>
                <a:gd name="connsiteY28" fmla="*/ 380 h 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6235" h="613">
                  <a:moveTo>
                    <a:pt x="2952" y="380"/>
                  </a:moveTo>
                  <a:lnTo>
                    <a:pt x="2952" y="380"/>
                  </a:lnTo>
                  <a:lnTo>
                    <a:pt x="2952" y="380"/>
                  </a:lnTo>
                  <a:lnTo>
                    <a:pt x="8118" y="380"/>
                  </a:lnTo>
                  <a:cubicBezTo>
                    <a:pt x="8118" y="380"/>
                    <a:pt x="8118" y="380"/>
                    <a:pt x="8118" y="380"/>
                  </a:cubicBezTo>
                  <a:cubicBezTo>
                    <a:pt x="8118" y="380"/>
                    <a:pt x="8118" y="380"/>
                    <a:pt x="8118" y="380"/>
                  </a:cubicBezTo>
                  <a:cubicBezTo>
                    <a:pt x="9328" y="692"/>
                    <a:pt x="10598" y="692"/>
                    <a:pt x="11808" y="380"/>
                  </a:cubicBezTo>
                  <a:lnTo>
                    <a:pt x="11808" y="380"/>
                  </a:lnTo>
                  <a:cubicBezTo>
                    <a:pt x="11808" y="380"/>
                    <a:pt x="11808" y="380"/>
                    <a:pt x="11808" y="380"/>
                  </a:cubicBezTo>
                  <a:cubicBezTo>
                    <a:pt x="10598" y="692"/>
                    <a:pt x="9328" y="692"/>
                    <a:pt x="8118" y="380"/>
                  </a:cubicBezTo>
                  <a:lnTo>
                    <a:pt x="8118" y="380"/>
                  </a:lnTo>
                  <a:lnTo>
                    <a:pt x="8118" y="380"/>
                  </a:lnTo>
                  <a:lnTo>
                    <a:pt x="4428" y="380"/>
                  </a:lnTo>
                  <a:cubicBezTo>
                    <a:pt x="4428" y="380"/>
                    <a:pt x="4428" y="380"/>
                    <a:pt x="0" y="380"/>
                  </a:cubicBezTo>
                  <a:close/>
                  <a:moveTo>
                    <a:pt x="2952" y="380"/>
                  </a:moveTo>
                  <a:cubicBezTo>
                    <a:pt x="4155" y="31"/>
                    <a:pt x="5439" y="31"/>
                    <a:pt x="6642" y="380"/>
                  </a:cubicBezTo>
                  <a:lnTo>
                    <a:pt x="12546" y="380"/>
                  </a:lnTo>
                  <a:lnTo>
                    <a:pt x="12546" y="380"/>
                  </a:lnTo>
                  <a:lnTo>
                    <a:pt x="12546" y="380"/>
                  </a:lnTo>
                  <a:cubicBezTo>
                    <a:pt x="12546" y="380"/>
                    <a:pt x="12546" y="380"/>
                    <a:pt x="12546" y="380"/>
                  </a:cubicBezTo>
                  <a:cubicBezTo>
                    <a:pt x="13749" y="31"/>
                    <a:pt x="15033" y="31"/>
                    <a:pt x="16236" y="380"/>
                  </a:cubicBezTo>
                  <a:lnTo>
                    <a:pt x="16236" y="380"/>
                  </a:lnTo>
                  <a:cubicBezTo>
                    <a:pt x="14804" y="-127"/>
                    <a:pt x="13240" y="-127"/>
                    <a:pt x="11808" y="380"/>
                  </a:cubicBezTo>
                  <a:lnTo>
                    <a:pt x="11808" y="380"/>
                  </a:lnTo>
                  <a:cubicBezTo>
                    <a:pt x="11808" y="380"/>
                    <a:pt x="11808" y="380"/>
                    <a:pt x="11808" y="380"/>
                  </a:cubicBezTo>
                  <a:lnTo>
                    <a:pt x="11808" y="380"/>
                  </a:lnTo>
                  <a:lnTo>
                    <a:pt x="11808" y="380"/>
                  </a:lnTo>
                  <a:lnTo>
                    <a:pt x="11808" y="380"/>
                  </a:lnTo>
                  <a:lnTo>
                    <a:pt x="7380" y="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328AE4C9-CC23-4605-B61D-CBC8D1AB6FF0}"/>
                </a:ext>
              </a:extLst>
            </p:cNvPr>
            <p:cNvSpPr/>
            <p:nvPr/>
          </p:nvSpPr>
          <p:spPr>
            <a:xfrm>
              <a:off x="1643144" y="3692871"/>
              <a:ext cx="73800" cy="17900"/>
            </a:xfrm>
            <a:custGeom>
              <a:avLst/>
              <a:gdLst>
                <a:gd name="connsiteX0" fmla="*/ 0 w 73800"/>
                <a:gd name="connsiteY0" fmla="*/ 9688 h 17900"/>
                <a:gd name="connsiteX1" fmla="*/ 0 w 73800"/>
                <a:gd name="connsiteY1" fmla="*/ 17806 h 17900"/>
                <a:gd name="connsiteX2" fmla="*/ 0 w 73800"/>
                <a:gd name="connsiteY2" fmla="*/ 8212 h 17900"/>
                <a:gd name="connsiteX3" fmla="*/ 0 w 73800"/>
                <a:gd name="connsiteY3" fmla="*/ 94 h 17900"/>
                <a:gd name="connsiteX4" fmla="*/ 0 w 73800"/>
                <a:gd name="connsiteY4" fmla="*/ 9688 h 17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7900">
                  <a:moveTo>
                    <a:pt x="0" y="9688"/>
                  </a:moveTo>
                  <a:cubicBezTo>
                    <a:pt x="0" y="14854"/>
                    <a:pt x="0" y="18544"/>
                    <a:pt x="0" y="17806"/>
                  </a:cubicBezTo>
                  <a:cubicBezTo>
                    <a:pt x="0" y="17068"/>
                    <a:pt x="0" y="13378"/>
                    <a:pt x="0" y="8212"/>
                  </a:cubicBezTo>
                  <a:cubicBezTo>
                    <a:pt x="0" y="3046"/>
                    <a:pt x="0" y="-644"/>
                    <a:pt x="0" y="94"/>
                  </a:cubicBezTo>
                  <a:cubicBezTo>
                    <a:pt x="0" y="832"/>
                    <a:pt x="0" y="4522"/>
                    <a:pt x="0" y="968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CBA96E1D-B788-4DE2-AFD2-B0707CB829D3}"/>
                </a:ext>
              </a:extLst>
            </p:cNvPr>
            <p:cNvSpPr/>
            <p:nvPr/>
          </p:nvSpPr>
          <p:spPr>
            <a:xfrm>
              <a:off x="1640192" y="3691489"/>
              <a:ext cx="73800" cy="19188"/>
            </a:xfrm>
            <a:custGeom>
              <a:avLst/>
              <a:gdLst>
                <a:gd name="connsiteX0" fmla="*/ 0 w 73800"/>
                <a:gd name="connsiteY0" fmla="*/ 18450 h 19188"/>
                <a:gd name="connsiteX1" fmla="*/ 0 w 73800"/>
                <a:gd name="connsiteY1" fmla="*/ 18450 h 19188"/>
                <a:gd name="connsiteX2" fmla="*/ 0 w 73800"/>
                <a:gd name="connsiteY2" fmla="*/ 8856 h 19188"/>
                <a:gd name="connsiteX3" fmla="*/ 0 w 73800"/>
                <a:gd name="connsiteY3" fmla="*/ 0 h 19188"/>
                <a:gd name="connsiteX4" fmla="*/ 0 w 73800"/>
                <a:gd name="connsiteY4" fmla="*/ 10332 h 19188"/>
                <a:gd name="connsiteX5" fmla="*/ 0 w 73800"/>
                <a:gd name="connsiteY5" fmla="*/ 19188 h 19188"/>
                <a:gd name="connsiteX6" fmla="*/ 0 w 73800"/>
                <a:gd name="connsiteY6" fmla="*/ 0 h 19188"/>
                <a:gd name="connsiteX7" fmla="*/ 0 w 73800"/>
                <a:gd name="connsiteY7" fmla="*/ 8118 h 19188"/>
                <a:gd name="connsiteX8" fmla="*/ 0 w 73800"/>
                <a:gd name="connsiteY8" fmla="*/ 17712 h 19188"/>
                <a:gd name="connsiteX9" fmla="*/ 0 w 73800"/>
                <a:gd name="connsiteY9" fmla="*/ 17712 h 19188"/>
                <a:gd name="connsiteX10" fmla="*/ 0 w 73800"/>
                <a:gd name="connsiteY10" fmla="*/ 9594 h 19188"/>
                <a:gd name="connsiteX11" fmla="*/ 0 w 73800"/>
                <a:gd name="connsiteY11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19188">
                  <a:moveTo>
                    <a:pt x="0" y="18450"/>
                  </a:moveTo>
                  <a:lnTo>
                    <a:pt x="0" y="18450"/>
                  </a:lnTo>
                  <a:cubicBezTo>
                    <a:pt x="0" y="18450"/>
                    <a:pt x="0" y="13284"/>
                    <a:pt x="0" y="8856"/>
                  </a:cubicBezTo>
                  <a:cubicBezTo>
                    <a:pt x="0" y="4428"/>
                    <a:pt x="0" y="0"/>
                    <a:pt x="0" y="0"/>
                  </a:cubicBezTo>
                  <a:cubicBezTo>
                    <a:pt x="0" y="0"/>
                    <a:pt x="0" y="5904"/>
                    <a:pt x="0" y="10332"/>
                  </a:cubicBezTo>
                  <a:cubicBezTo>
                    <a:pt x="0" y="14760"/>
                    <a:pt x="0" y="19188"/>
                    <a:pt x="0" y="19188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8118"/>
                  </a:cubicBezTo>
                  <a:cubicBezTo>
                    <a:pt x="0" y="16236"/>
                    <a:pt x="0" y="17712"/>
                    <a:pt x="0" y="17712"/>
                  </a:cubicBezTo>
                  <a:lnTo>
                    <a:pt x="0" y="17712"/>
                  </a:lnTo>
                  <a:cubicBezTo>
                    <a:pt x="0" y="17712"/>
                    <a:pt x="0" y="17712"/>
                    <a:pt x="0" y="9594"/>
                  </a:cubicBezTo>
                  <a:cubicBezTo>
                    <a:pt x="0" y="147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45D5E8D2-B178-4688-837B-3BE973199A86}"/>
                </a:ext>
              </a:extLst>
            </p:cNvPr>
            <p:cNvSpPr/>
            <p:nvPr/>
          </p:nvSpPr>
          <p:spPr>
            <a:xfrm>
              <a:off x="1640929" y="3692965"/>
              <a:ext cx="758" cy="19188"/>
            </a:xfrm>
            <a:custGeom>
              <a:avLst/>
              <a:gdLst>
                <a:gd name="connsiteX0" fmla="*/ 0 w 758"/>
                <a:gd name="connsiteY0" fmla="*/ 9594 h 19188"/>
                <a:gd name="connsiteX1" fmla="*/ 0 w 758"/>
                <a:gd name="connsiteY1" fmla="*/ 19188 h 19188"/>
                <a:gd name="connsiteX2" fmla="*/ 0 w 758"/>
                <a:gd name="connsiteY2" fmla="*/ 9594 h 19188"/>
                <a:gd name="connsiteX3" fmla="*/ 0 w 758"/>
                <a:gd name="connsiteY3" fmla="*/ 0 h 19188"/>
                <a:gd name="connsiteX4" fmla="*/ 0 w 758"/>
                <a:gd name="connsiteY4" fmla="*/ 9594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8" h="19188">
                  <a:moveTo>
                    <a:pt x="0" y="9594"/>
                  </a:moveTo>
                  <a:cubicBezTo>
                    <a:pt x="0" y="15498"/>
                    <a:pt x="0" y="19188"/>
                    <a:pt x="0" y="19188"/>
                  </a:cubicBezTo>
                  <a:cubicBezTo>
                    <a:pt x="0" y="19188"/>
                    <a:pt x="0" y="14760"/>
                    <a:pt x="0" y="9594"/>
                  </a:cubicBezTo>
                  <a:cubicBezTo>
                    <a:pt x="0" y="4428"/>
                    <a:pt x="0" y="0"/>
                    <a:pt x="0" y="0"/>
                  </a:cubicBezTo>
                  <a:cubicBezTo>
                    <a:pt x="1011" y="3117"/>
                    <a:pt x="1011" y="6477"/>
                    <a:pt x="0" y="959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46AFD4FA-473B-46CF-8F7B-716F18B50704}"/>
                </a:ext>
              </a:extLst>
            </p:cNvPr>
            <p:cNvSpPr/>
            <p:nvPr/>
          </p:nvSpPr>
          <p:spPr>
            <a:xfrm>
              <a:off x="1638944" y="3690752"/>
              <a:ext cx="1095" cy="19187"/>
            </a:xfrm>
            <a:custGeom>
              <a:avLst/>
              <a:gdLst>
                <a:gd name="connsiteX0" fmla="*/ 509 w 1095"/>
                <a:gd name="connsiteY0" fmla="*/ 19188 h 19187"/>
                <a:gd name="connsiteX1" fmla="*/ 509 w 1095"/>
                <a:gd name="connsiteY1" fmla="*/ 19188 h 19187"/>
                <a:gd name="connsiteX2" fmla="*/ 509 w 1095"/>
                <a:gd name="connsiteY2" fmla="*/ 9594 h 19187"/>
                <a:gd name="connsiteX3" fmla="*/ 509 w 1095"/>
                <a:gd name="connsiteY3" fmla="*/ 0 h 19187"/>
                <a:gd name="connsiteX4" fmla="*/ 509 w 1095"/>
                <a:gd name="connsiteY4" fmla="*/ 0 h 19187"/>
                <a:gd name="connsiteX5" fmla="*/ 509 w 1095"/>
                <a:gd name="connsiteY5" fmla="*/ 9594 h 19187"/>
                <a:gd name="connsiteX6" fmla="*/ 509 w 1095"/>
                <a:gd name="connsiteY6" fmla="*/ 19188 h 19187"/>
                <a:gd name="connsiteX7" fmla="*/ 509 w 1095"/>
                <a:gd name="connsiteY7" fmla="*/ 19188 h 19187"/>
                <a:gd name="connsiteX8" fmla="*/ 509 w 1095"/>
                <a:gd name="connsiteY8" fmla="*/ 9594 h 19187"/>
                <a:gd name="connsiteX9" fmla="*/ 509 w 1095"/>
                <a:gd name="connsiteY9" fmla="*/ 738 h 19187"/>
                <a:gd name="connsiteX10" fmla="*/ 509 w 1095"/>
                <a:gd name="connsiteY10" fmla="*/ 9594 h 19187"/>
                <a:gd name="connsiteX11" fmla="*/ 509 w 1095"/>
                <a:gd name="connsiteY11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5" h="19187">
                  <a:moveTo>
                    <a:pt x="509" y="19188"/>
                  </a:moveTo>
                  <a:lnTo>
                    <a:pt x="509" y="19188"/>
                  </a:lnTo>
                  <a:cubicBezTo>
                    <a:pt x="509" y="19188"/>
                    <a:pt x="509" y="14022"/>
                    <a:pt x="509" y="9594"/>
                  </a:cubicBezTo>
                  <a:cubicBezTo>
                    <a:pt x="-170" y="6432"/>
                    <a:pt x="-170" y="3162"/>
                    <a:pt x="509" y="0"/>
                  </a:cubicBezTo>
                  <a:lnTo>
                    <a:pt x="509" y="0"/>
                  </a:lnTo>
                  <a:cubicBezTo>
                    <a:pt x="509" y="0"/>
                    <a:pt x="509" y="5166"/>
                    <a:pt x="509" y="9594"/>
                  </a:cubicBezTo>
                  <a:cubicBezTo>
                    <a:pt x="509" y="14022"/>
                    <a:pt x="509" y="19188"/>
                    <a:pt x="509" y="19188"/>
                  </a:cubicBezTo>
                  <a:lnTo>
                    <a:pt x="509" y="19188"/>
                  </a:lnTo>
                  <a:cubicBezTo>
                    <a:pt x="1188" y="16026"/>
                    <a:pt x="1188" y="12756"/>
                    <a:pt x="509" y="9594"/>
                  </a:cubicBezTo>
                  <a:cubicBezTo>
                    <a:pt x="1048" y="6667"/>
                    <a:pt x="1048" y="3665"/>
                    <a:pt x="509" y="738"/>
                  </a:cubicBezTo>
                  <a:cubicBezTo>
                    <a:pt x="923" y="3675"/>
                    <a:pt x="923" y="6657"/>
                    <a:pt x="509" y="9594"/>
                  </a:cubicBezTo>
                  <a:cubicBezTo>
                    <a:pt x="1292" y="12745"/>
                    <a:pt x="1292" y="16037"/>
                    <a:pt x="509" y="191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45E1CEE4-1FD3-4286-B043-4030BECCC8F5}"/>
                </a:ext>
              </a:extLst>
            </p:cNvPr>
            <p:cNvSpPr/>
            <p:nvPr/>
          </p:nvSpPr>
          <p:spPr>
            <a:xfrm>
              <a:off x="1625533" y="3698612"/>
              <a:ext cx="13246" cy="13356"/>
            </a:xfrm>
            <a:custGeom>
              <a:avLst/>
              <a:gdLst>
                <a:gd name="connsiteX0" fmla="*/ 8017 w 13246"/>
                <a:gd name="connsiteY0" fmla="*/ 3947 h 13356"/>
                <a:gd name="connsiteX1" fmla="*/ 13183 w 13246"/>
                <a:gd name="connsiteY1" fmla="*/ 12803 h 13356"/>
                <a:gd name="connsiteX2" fmla="*/ 5803 w 13246"/>
                <a:gd name="connsiteY2" fmla="*/ 8375 h 13356"/>
                <a:gd name="connsiteX3" fmla="*/ 637 w 13246"/>
                <a:gd name="connsiteY3" fmla="*/ 257 h 13356"/>
                <a:gd name="connsiteX4" fmla="*/ 8017 w 13246"/>
                <a:gd name="connsiteY4" fmla="*/ 3947 h 13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46" h="13356">
                  <a:moveTo>
                    <a:pt x="8017" y="3947"/>
                  </a:moveTo>
                  <a:cubicBezTo>
                    <a:pt x="8017" y="3947"/>
                    <a:pt x="13921" y="11327"/>
                    <a:pt x="13183" y="12803"/>
                  </a:cubicBezTo>
                  <a:cubicBezTo>
                    <a:pt x="12445" y="14279"/>
                    <a:pt x="13183" y="12803"/>
                    <a:pt x="5803" y="8375"/>
                  </a:cubicBezTo>
                  <a:cubicBezTo>
                    <a:pt x="-1577" y="3947"/>
                    <a:pt x="-101" y="995"/>
                    <a:pt x="637" y="257"/>
                  </a:cubicBezTo>
                  <a:cubicBezTo>
                    <a:pt x="1375" y="-481"/>
                    <a:pt x="4327" y="257"/>
                    <a:pt x="8017" y="3947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D613661E-F505-4D56-8EB4-BDE16F81AC88}"/>
                </a:ext>
              </a:extLst>
            </p:cNvPr>
            <p:cNvSpPr/>
            <p:nvPr/>
          </p:nvSpPr>
          <p:spPr>
            <a:xfrm>
              <a:off x="1625703" y="3696656"/>
              <a:ext cx="13076" cy="14759"/>
            </a:xfrm>
            <a:custGeom>
              <a:avLst/>
              <a:gdLst>
                <a:gd name="connsiteX0" fmla="*/ 12275 w 13076"/>
                <a:gd name="connsiteY0" fmla="*/ 13284 h 14759"/>
                <a:gd name="connsiteX1" fmla="*/ 5633 w 13076"/>
                <a:gd name="connsiteY1" fmla="*/ 8856 h 14759"/>
                <a:gd name="connsiteX2" fmla="*/ 467 w 13076"/>
                <a:gd name="connsiteY2" fmla="*/ 0 h 14759"/>
                <a:gd name="connsiteX3" fmla="*/ 467 w 13076"/>
                <a:gd name="connsiteY3" fmla="*/ 0 h 14759"/>
                <a:gd name="connsiteX4" fmla="*/ 4895 w 13076"/>
                <a:gd name="connsiteY4" fmla="*/ 8856 h 14759"/>
                <a:gd name="connsiteX5" fmla="*/ 11537 w 13076"/>
                <a:gd name="connsiteY5" fmla="*/ 13284 h 14759"/>
                <a:gd name="connsiteX6" fmla="*/ 11537 w 13076"/>
                <a:gd name="connsiteY6" fmla="*/ 13284 h 14759"/>
                <a:gd name="connsiteX7" fmla="*/ 6371 w 13076"/>
                <a:gd name="connsiteY7" fmla="*/ 5166 h 14759"/>
                <a:gd name="connsiteX8" fmla="*/ 467 w 13076"/>
                <a:gd name="connsiteY8" fmla="*/ 738 h 14759"/>
                <a:gd name="connsiteX9" fmla="*/ 7847 w 13076"/>
                <a:gd name="connsiteY9" fmla="*/ 5904 h 14759"/>
                <a:gd name="connsiteX10" fmla="*/ 13013 w 13076"/>
                <a:gd name="connsiteY10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6" h="14759">
                  <a:moveTo>
                    <a:pt x="12275" y="13284"/>
                  </a:moveTo>
                  <a:cubicBezTo>
                    <a:pt x="12275" y="13284"/>
                    <a:pt x="12275" y="13284"/>
                    <a:pt x="5633" y="8856"/>
                  </a:cubicBezTo>
                  <a:cubicBezTo>
                    <a:pt x="-1009" y="4428"/>
                    <a:pt x="-271" y="1476"/>
                    <a:pt x="467" y="0"/>
                  </a:cubicBezTo>
                  <a:lnTo>
                    <a:pt x="467" y="0"/>
                  </a:lnTo>
                  <a:cubicBezTo>
                    <a:pt x="467" y="0"/>
                    <a:pt x="467" y="5166"/>
                    <a:pt x="4895" y="8856"/>
                  </a:cubicBezTo>
                  <a:lnTo>
                    <a:pt x="11537" y="13284"/>
                  </a:lnTo>
                  <a:lnTo>
                    <a:pt x="11537" y="13284"/>
                  </a:lnTo>
                  <a:cubicBezTo>
                    <a:pt x="11537" y="13284"/>
                    <a:pt x="11537" y="8856"/>
                    <a:pt x="6371" y="5166"/>
                  </a:cubicBezTo>
                  <a:lnTo>
                    <a:pt x="467" y="738"/>
                  </a:lnTo>
                  <a:lnTo>
                    <a:pt x="7847" y="5904"/>
                  </a:lnTo>
                  <a:cubicBezTo>
                    <a:pt x="7847" y="5904"/>
                    <a:pt x="13751" y="13284"/>
                    <a:pt x="13013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37393F1F-53DC-4361-8BD4-11BB65914D1A}"/>
                </a:ext>
              </a:extLst>
            </p:cNvPr>
            <p:cNvSpPr/>
            <p:nvPr/>
          </p:nvSpPr>
          <p:spPr>
            <a:xfrm>
              <a:off x="1626497" y="3694954"/>
              <a:ext cx="10496" cy="17199"/>
            </a:xfrm>
            <a:custGeom>
              <a:avLst/>
              <a:gdLst>
                <a:gd name="connsiteX0" fmla="*/ 8528 w 10496"/>
                <a:gd name="connsiteY0" fmla="*/ 7605 h 17199"/>
                <a:gd name="connsiteX1" fmla="*/ 8528 w 10496"/>
                <a:gd name="connsiteY1" fmla="*/ 17199 h 17199"/>
                <a:gd name="connsiteX2" fmla="*/ 2624 w 10496"/>
                <a:gd name="connsiteY2" fmla="*/ 10557 h 17199"/>
                <a:gd name="connsiteX3" fmla="*/ 2624 w 10496"/>
                <a:gd name="connsiteY3" fmla="*/ 225 h 17199"/>
                <a:gd name="connsiteX4" fmla="*/ 8528 w 10496"/>
                <a:gd name="connsiteY4" fmla="*/ 7605 h 17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96" h="17199">
                  <a:moveTo>
                    <a:pt x="8528" y="7605"/>
                  </a:moveTo>
                  <a:cubicBezTo>
                    <a:pt x="8528" y="12771"/>
                    <a:pt x="12956" y="17199"/>
                    <a:pt x="8528" y="17199"/>
                  </a:cubicBezTo>
                  <a:cubicBezTo>
                    <a:pt x="4100" y="17199"/>
                    <a:pt x="8528" y="17199"/>
                    <a:pt x="2624" y="10557"/>
                  </a:cubicBezTo>
                  <a:cubicBezTo>
                    <a:pt x="-3280" y="3915"/>
                    <a:pt x="2624" y="963"/>
                    <a:pt x="2624" y="225"/>
                  </a:cubicBezTo>
                  <a:cubicBezTo>
                    <a:pt x="2624" y="-513"/>
                    <a:pt x="2624" y="225"/>
                    <a:pt x="8528" y="7605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EE4C4415-E160-49F5-84AB-84011400F2E2}"/>
                </a:ext>
              </a:extLst>
            </p:cNvPr>
            <p:cNvSpPr/>
            <p:nvPr/>
          </p:nvSpPr>
          <p:spPr>
            <a:xfrm>
              <a:off x="1629121" y="3692002"/>
              <a:ext cx="12750" cy="17937"/>
            </a:xfrm>
            <a:custGeom>
              <a:avLst/>
              <a:gdLst>
                <a:gd name="connsiteX0" fmla="*/ 8856 w 12750"/>
                <a:gd name="connsiteY0" fmla="*/ 17937 h 17937"/>
                <a:gd name="connsiteX1" fmla="*/ 2952 w 12750"/>
                <a:gd name="connsiteY1" fmla="*/ 10557 h 17937"/>
                <a:gd name="connsiteX2" fmla="*/ 2952 w 12750"/>
                <a:gd name="connsiteY2" fmla="*/ 225 h 17937"/>
                <a:gd name="connsiteX3" fmla="*/ 8856 w 12750"/>
                <a:gd name="connsiteY3" fmla="*/ 7605 h 17937"/>
                <a:gd name="connsiteX4" fmla="*/ 8856 w 12750"/>
                <a:gd name="connsiteY4" fmla="*/ 17199 h 17937"/>
                <a:gd name="connsiteX5" fmla="*/ 0 w 12750"/>
                <a:gd name="connsiteY5" fmla="*/ 225 h 17937"/>
                <a:gd name="connsiteX6" fmla="*/ 0 w 12750"/>
                <a:gd name="connsiteY6" fmla="*/ 10557 h 17937"/>
                <a:gd name="connsiteX7" fmla="*/ 5904 w 12750"/>
                <a:gd name="connsiteY7" fmla="*/ 17199 h 17937"/>
                <a:gd name="connsiteX8" fmla="*/ 5904 w 12750"/>
                <a:gd name="connsiteY8" fmla="*/ 17199 h 17937"/>
                <a:gd name="connsiteX9" fmla="*/ 5904 w 12750"/>
                <a:gd name="connsiteY9" fmla="*/ 7605 h 17937"/>
                <a:gd name="connsiteX10" fmla="*/ 0 w 12750"/>
                <a:gd name="connsiteY10" fmla="*/ 225 h 17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0" h="17937">
                  <a:moveTo>
                    <a:pt x="8856" y="17937"/>
                  </a:moveTo>
                  <a:cubicBezTo>
                    <a:pt x="6413" y="15901"/>
                    <a:pt x="4406" y="13390"/>
                    <a:pt x="2952" y="10557"/>
                  </a:cubicBezTo>
                  <a:cubicBezTo>
                    <a:pt x="2952" y="6129"/>
                    <a:pt x="-1476" y="963"/>
                    <a:pt x="2952" y="225"/>
                  </a:cubicBezTo>
                  <a:cubicBezTo>
                    <a:pt x="7380" y="-513"/>
                    <a:pt x="2952" y="225"/>
                    <a:pt x="8856" y="7605"/>
                  </a:cubicBezTo>
                  <a:cubicBezTo>
                    <a:pt x="14760" y="14985"/>
                    <a:pt x="13284" y="16461"/>
                    <a:pt x="8856" y="17199"/>
                  </a:cubicBezTo>
                  <a:close/>
                  <a:moveTo>
                    <a:pt x="0" y="225"/>
                  </a:moveTo>
                  <a:cubicBezTo>
                    <a:pt x="0" y="225"/>
                    <a:pt x="0" y="5391"/>
                    <a:pt x="0" y="10557"/>
                  </a:cubicBezTo>
                  <a:cubicBezTo>
                    <a:pt x="1373" y="13237"/>
                    <a:pt x="3402" y="15523"/>
                    <a:pt x="5904" y="17199"/>
                  </a:cubicBezTo>
                  <a:lnTo>
                    <a:pt x="5904" y="17199"/>
                  </a:lnTo>
                  <a:cubicBezTo>
                    <a:pt x="5904" y="17199"/>
                    <a:pt x="5904" y="12771"/>
                    <a:pt x="5904" y="7605"/>
                  </a:cubicBezTo>
                  <a:cubicBezTo>
                    <a:pt x="5904" y="2439"/>
                    <a:pt x="1476" y="225"/>
                    <a:pt x="0" y="22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8E6EF6DF-98E1-4EA3-92B9-CEC5B8FA67DD}"/>
                </a:ext>
              </a:extLst>
            </p:cNvPr>
            <p:cNvSpPr/>
            <p:nvPr/>
          </p:nvSpPr>
          <p:spPr>
            <a:xfrm>
              <a:off x="1630516" y="3693704"/>
              <a:ext cx="7461" cy="18450"/>
            </a:xfrm>
            <a:custGeom>
              <a:avLst/>
              <a:gdLst>
                <a:gd name="connsiteX0" fmla="*/ 7462 w 7461"/>
                <a:gd name="connsiteY0" fmla="*/ 8856 h 18450"/>
                <a:gd name="connsiteX1" fmla="*/ 7462 w 7461"/>
                <a:gd name="connsiteY1" fmla="*/ 18450 h 18450"/>
                <a:gd name="connsiteX2" fmla="*/ 2296 w 7461"/>
                <a:gd name="connsiteY2" fmla="*/ 9594 h 18450"/>
                <a:gd name="connsiteX3" fmla="*/ 2296 w 7461"/>
                <a:gd name="connsiteY3" fmla="*/ 0 h 18450"/>
                <a:gd name="connsiteX4" fmla="*/ 6724 w 7461"/>
                <a:gd name="connsiteY4" fmla="*/ 885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1" h="18450">
                  <a:moveTo>
                    <a:pt x="7462" y="8856"/>
                  </a:moveTo>
                  <a:cubicBezTo>
                    <a:pt x="7462" y="14022"/>
                    <a:pt x="7462" y="18450"/>
                    <a:pt x="7462" y="18450"/>
                  </a:cubicBezTo>
                  <a:cubicBezTo>
                    <a:pt x="7462" y="18450"/>
                    <a:pt x="7462" y="18450"/>
                    <a:pt x="2296" y="9594"/>
                  </a:cubicBezTo>
                  <a:cubicBezTo>
                    <a:pt x="-2870" y="738"/>
                    <a:pt x="2296" y="0"/>
                    <a:pt x="2296" y="0"/>
                  </a:cubicBezTo>
                  <a:cubicBezTo>
                    <a:pt x="2296" y="0"/>
                    <a:pt x="2296" y="3690"/>
                    <a:pt x="6724" y="8856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58CAAF92-D2E5-4FB1-BB0B-A66C3690DB50}"/>
                </a:ext>
              </a:extLst>
            </p:cNvPr>
            <p:cNvSpPr/>
            <p:nvPr/>
          </p:nvSpPr>
          <p:spPr>
            <a:xfrm>
              <a:off x="1633550" y="3691489"/>
              <a:ext cx="7133" cy="19925"/>
            </a:xfrm>
            <a:custGeom>
              <a:avLst/>
              <a:gdLst>
                <a:gd name="connsiteX0" fmla="*/ 5904 w 7133"/>
                <a:gd name="connsiteY0" fmla="*/ 18450 h 19925"/>
                <a:gd name="connsiteX1" fmla="*/ 738 w 7133"/>
                <a:gd name="connsiteY1" fmla="*/ 11070 h 19925"/>
                <a:gd name="connsiteX2" fmla="*/ 738 w 7133"/>
                <a:gd name="connsiteY2" fmla="*/ 1476 h 19925"/>
                <a:gd name="connsiteX3" fmla="*/ 738 w 7133"/>
                <a:gd name="connsiteY3" fmla="*/ 1476 h 19925"/>
                <a:gd name="connsiteX4" fmla="*/ 5166 w 7133"/>
                <a:gd name="connsiteY4" fmla="*/ 10332 h 19925"/>
                <a:gd name="connsiteX5" fmla="*/ 5166 w 7133"/>
                <a:gd name="connsiteY5" fmla="*/ 19926 h 19925"/>
                <a:gd name="connsiteX6" fmla="*/ 0 w 7133"/>
                <a:gd name="connsiteY6" fmla="*/ 0 h 19925"/>
                <a:gd name="connsiteX7" fmla="*/ 0 w 7133"/>
                <a:gd name="connsiteY7" fmla="*/ 9594 h 19925"/>
                <a:gd name="connsiteX8" fmla="*/ 5166 w 7133"/>
                <a:gd name="connsiteY8" fmla="*/ 18450 h 19925"/>
                <a:gd name="connsiteX9" fmla="*/ 5166 w 7133"/>
                <a:gd name="connsiteY9" fmla="*/ 18450 h 19925"/>
                <a:gd name="connsiteX10" fmla="*/ 5166 w 7133"/>
                <a:gd name="connsiteY10" fmla="*/ 8856 h 19925"/>
                <a:gd name="connsiteX11" fmla="*/ 738 w 7133"/>
                <a:gd name="connsiteY11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33" h="19925">
                  <a:moveTo>
                    <a:pt x="5904" y="18450"/>
                  </a:moveTo>
                  <a:cubicBezTo>
                    <a:pt x="5904" y="18450"/>
                    <a:pt x="2214" y="11070"/>
                    <a:pt x="738" y="11070"/>
                  </a:cubicBezTo>
                  <a:cubicBezTo>
                    <a:pt x="-738" y="11070"/>
                    <a:pt x="738" y="1476"/>
                    <a:pt x="738" y="1476"/>
                  </a:cubicBezTo>
                  <a:lnTo>
                    <a:pt x="738" y="1476"/>
                  </a:lnTo>
                  <a:cubicBezTo>
                    <a:pt x="738" y="1476"/>
                    <a:pt x="738" y="5166"/>
                    <a:pt x="5166" y="10332"/>
                  </a:cubicBezTo>
                  <a:cubicBezTo>
                    <a:pt x="9594" y="15498"/>
                    <a:pt x="5166" y="19926"/>
                    <a:pt x="5166" y="19926"/>
                  </a:cubicBezTo>
                  <a:close/>
                  <a:moveTo>
                    <a:pt x="0" y="0"/>
                  </a:moveTo>
                  <a:cubicBezTo>
                    <a:pt x="0" y="0"/>
                    <a:pt x="0" y="4428"/>
                    <a:pt x="0" y="9594"/>
                  </a:cubicBezTo>
                  <a:cubicBezTo>
                    <a:pt x="0" y="14760"/>
                    <a:pt x="0" y="18450"/>
                    <a:pt x="5166" y="18450"/>
                  </a:cubicBezTo>
                  <a:lnTo>
                    <a:pt x="5166" y="18450"/>
                  </a:lnTo>
                  <a:cubicBezTo>
                    <a:pt x="5166" y="18450"/>
                    <a:pt x="5166" y="14022"/>
                    <a:pt x="5166" y="8856"/>
                  </a:cubicBezTo>
                  <a:cubicBezTo>
                    <a:pt x="4561" y="5543"/>
                    <a:pt x="3026" y="2471"/>
                    <a:pt x="73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1958DA65-8BE6-4EFA-8495-76B838590A78}"/>
                </a:ext>
              </a:extLst>
            </p:cNvPr>
            <p:cNvSpPr/>
            <p:nvPr/>
          </p:nvSpPr>
          <p:spPr>
            <a:xfrm>
              <a:off x="1634288" y="3709939"/>
              <a:ext cx="14677" cy="73800"/>
            </a:xfrm>
            <a:custGeom>
              <a:avLst/>
              <a:gdLst>
                <a:gd name="connsiteX0" fmla="*/ 4428 w 14677"/>
                <a:gd name="connsiteY0" fmla="*/ 0 h 73800"/>
                <a:gd name="connsiteX1" fmla="*/ 4428 w 14677"/>
                <a:gd name="connsiteY1" fmla="*/ 0 h 73800"/>
                <a:gd name="connsiteX2" fmla="*/ 4428 w 14677"/>
                <a:gd name="connsiteY2" fmla="*/ 0 h 73800"/>
                <a:gd name="connsiteX3" fmla="*/ 0 w 14677"/>
                <a:gd name="connsiteY3" fmla="*/ 0 h 73800"/>
                <a:gd name="connsiteX4" fmla="*/ 0 w 14677"/>
                <a:gd name="connsiteY4" fmla="*/ 0 h 73800"/>
                <a:gd name="connsiteX5" fmla="*/ 4428 w 14677"/>
                <a:gd name="connsiteY5" fmla="*/ 0 h 73800"/>
                <a:gd name="connsiteX6" fmla="*/ 4428 w 14677"/>
                <a:gd name="connsiteY6" fmla="*/ 0 h 73800"/>
                <a:gd name="connsiteX7" fmla="*/ 8118 w 14677"/>
                <a:gd name="connsiteY7" fmla="*/ 0 h 73800"/>
                <a:gd name="connsiteX8" fmla="*/ 14022 w 14677"/>
                <a:gd name="connsiteY8" fmla="*/ 0 h 73800"/>
                <a:gd name="connsiteX9" fmla="*/ 14022 w 14677"/>
                <a:gd name="connsiteY9" fmla="*/ 0 h 73800"/>
                <a:gd name="connsiteX10" fmla="*/ 10332 w 14677"/>
                <a:gd name="connsiteY10" fmla="*/ 0 h 73800"/>
                <a:gd name="connsiteX11" fmla="*/ 10332 w 14677"/>
                <a:gd name="connsiteY11" fmla="*/ 0 h 73800"/>
                <a:gd name="connsiteX12" fmla="*/ 6642 w 14677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77" h="73800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8118" y="0"/>
                  </a:lnTo>
                  <a:cubicBezTo>
                    <a:pt x="8118" y="0"/>
                    <a:pt x="12546" y="0"/>
                    <a:pt x="14022" y="0"/>
                  </a:cubicBezTo>
                  <a:cubicBezTo>
                    <a:pt x="15498" y="0"/>
                    <a:pt x="14022" y="0"/>
                    <a:pt x="14022" y="0"/>
                  </a:cubicBezTo>
                  <a:lnTo>
                    <a:pt x="10332" y="0"/>
                  </a:lnTo>
                  <a:cubicBezTo>
                    <a:pt x="10332" y="0"/>
                    <a:pt x="10332" y="0"/>
                    <a:pt x="10332" y="0"/>
                  </a:cubicBezTo>
                  <a:lnTo>
                    <a:pt x="6642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32E88225-CAD9-4D0B-8327-0AE3D3B206FA}"/>
                </a:ext>
              </a:extLst>
            </p:cNvPr>
            <p:cNvSpPr/>
            <p:nvPr/>
          </p:nvSpPr>
          <p:spPr>
            <a:xfrm>
              <a:off x="1635025" y="3709550"/>
              <a:ext cx="9594" cy="1127"/>
            </a:xfrm>
            <a:custGeom>
              <a:avLst/>
              <a:gdLst>
                <a:gd name="connsiteX0" fmla="*/ 0 w 9594"/>
                <a:gd name="connsiteY0" fmla="*/ 1127 h 1127"/>
                <a:gd name="connsiteX1" fmla="*/ 0 w 9594"/>
                <a:gd name="connsiteY1" fmla="*/ 1127 h 1127"/>
                <a:gd name="connsiteX2" fmla="*/ 0 w 9594"/>
                <a:gd name="connsiteY2" fmla="*/ 1127 h 1127"/>
                <a:gd name="connsiteX3" fmla="*/ 0 w 9594"/>
                <a:gd name="connsiteY3" fmla="*/ 1127 h 1127"/>
                <a:gd name="connsiteX4" fmla="*/ 0 w 9594"/>
                <a:gd name="connsiteY4" fmla="*/ 1127 h 1127"/>
                <a:gd name="connsiteX5" fmla="*/ 5904 w 9594"/>
                <a:gd name="connsiteY5" fmla="*/ 1127 h 1127"/>
                <a:gd name="connsiteX6" fmla="*/ 5904 w 9594"/>
                <a:gd name="connsiteY6" fmla="*/ 1127 h 1127"/>
                <a:gd name="connsiteX7" fmla="*/ 5904 w 9594"/>
                <a:gd name="connsiteY7" fmla="*/ 1127 h 1127"/>
                <a:gd name="connsiteX8" fmla="*/ 5904 w 9594"/>
                <a:gd name="connsiteY8" fmla="*/ 1127 h 1127"/>
                <a:gd name="connsiteX9" fmla="*/ 5904 w 9594"/>
                <a:gd name="connsiteY9" fmla="*/ 1127 h 1127"/>
                <a:gd name="connsiteX10" fmla="*/ 9594 w 9594"/>
                <a:gd name="connsiteY10" fmla="*/ 1127 h 1127"/>
                <a:gd name="connsiteX11" fmla="*/ 9594 w 9594"/>
                <a:gd name="connsiteY11" fmla="*/ 1127 h 1127"/>
                <a:gd name="connsiteX12" fmla="*/ 5166 w 9594"/>
                <a:gd name="connsiteY12" fmla="*/ 1127 h 1127"/>
                <a:gd name="connsiteX13" fmla="*/ 5166 w 9594"/>
                <a:gd name="connsiteY13" fmla="*/ 1127 h 1127"/>
                <a:gd name="connsiteX14" fmla="*/ 5166 w 9594"/>
                <a:gd name="connsiteY14" fmla="*/ 1127 h 1127"/>
                <a:gd name="connsiteX15" fmla="*/ 5166 w 9594"/>
                <a:gd name="connsiteY15" fmla="*/ 1127 h 1127"/>
                <a:gd name="connsiteX16" fmla="*/ 5166 w 9594"/>
                <a:gd name="connsiteY16" fmla="*/ 1127 h 1127"/>
                <a:gd name="connsiteX17" fmla="*/ 5166 w 9594"/>
                <a:gd name="connsiteY17" fmla="*/ 1127 h 1127"/>
                <a:gd name="connsiteX18" fmla="*/ 8856 w 9594"/>
                <a:gd name="connsiteY18" fmla="*/ 1127 h 1127"/>
                <a:gd name="connsiteX19" fmla="*/ 8856 w 9594"/>
                <a:gd name="connsiteY19" fmla="*/ 1127 h 1127"/>
                <a:gd name="connsiteX20" fmla="*/ 8856 w 9594"/>
                <a:gd name="connsiteY20" fmla="*/ 1127 h 1127"/>
                <a:gd name="connsiteX21" fmla="*/ 5166 w 9594"/>
                <a:gd name="connsiteY21" fmla="*/ 1127 h 1127"/>
                <a:gd name="connsiteX22" fmla="*/ 5166 w 9594"/>
                <a:gd name="connsiteY22" fmla="*/ 1127 h 1127"/>
                <a:gd name="connsiteX23" fmla="*/ 1476 w 9594"/>
                <a:gd name="connsiteY23" fmla="*/ 1127 h 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594" h="1127">
                  <a:moveTo>
                    <a:pt x="0" y="1127"/>
                  </a:moveTo>
                  <a:lnTo>
                    <a:pt x="0" y="1127"/>
                  </a:lnTo>
                  <a:lnTo>
                    <a:pt x="0" y="1127"/>
                  </a:lnTo>
                  <a:lnTo>
                    <a:pt x="0" y="1127"/>
                  </a:lnTo>
                  <a:lnTo>
                    <a:pt x="0" y="1127"/>
                  </a:lnTo>
                  <a:cubicBezTo>
                    <a:pt x="1683" y="-376"/>
                    <a:pt x="4221" y="-376"/>
                    <a:pt x="5904" y="1127"/>
                  </a:cubicBezTo>
                  <a:lnTo>
                    <a:pt x="5904" y="1127"/>
                  </a:lnTo>
                  <a:lnTo>
                    <a:pt x="5904" y="1127"/>
                  </a:lnTo>
                  <a:cubicBezTo>
                    <a:pt x="5904" y="1127"/>
                    <a:pt x="5904" y="1127"/>
                    <a:pt x="5904" y="1127"/>
                  </a:cubicBezTo>
                  <a:lnTo>
                    <a:pt x="5904" y="1127"/>
                  </a:lnTo>
                  <a:lnTo>
                    <a:pt x="9594" y="1127"/>
                  </a:lnTo>
                  <a:lnTo>
                    <a:pt x="9594" y="1127"/>
                  </a:lnTo>
                  <a:cubicBezTo>
                    <a:pt x="8221" y="336"/>
                    <a:pt x="6539" y="336"/>
                    <a:pt x="5166" y="1127"/>
                  </a:cubicBezTo>
                  <a:lnTo>
                    <a:pt x="5166" y="1127"/>
                  </a:lnTo>
                  <a:lnTo>
                    <a:pt x="5166" y="1127"/>
                  </a:lnTo>
                  <a:lnTo>
                    <a:pt x="5166" y="1127"/>
                  </a:lnTo>
                  <a:lnTo>
                    <a:pt x="5166" y="1127"/>
                  </a:lnTo>
                  <a:lnTo>
                    <a:pt x="5166" y="1127"/>
                  </a:lnTo>
                  <a:lnTo>
                    <a:pt x="8856" y="1127"/>
                  </a:lnTo>
                  <a:lnTo>
                    <a:pt x="8856" y="1127"/>
                  </a:lnTo>
                  <a:cubicBezTo>
                    <a:pt x="8856" y="1127"/>
                    <a:pt x="8856" y="1127"/>
                    <a:pt x="8856" y="1127"/>
                  </a:cubicBezTo>
                  <a:lnTo>
                    <a:pt x="5166" y="1127"/>
                  </a:lnTo>
                  <a:lnTo>
                    <a:pt x="5166" y="1127"/>
                  </a:lnTo>
                  <a:lnTo>
                    <a:pt x="1476" y="112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2509E7A1-273A-4182-BF35-235C213D611C}"/>
                </a:ext>
              </a:extLst>
            </p:cNvPr>
            <p:cNvSpPr/>
            <p:nvPr/>
          </p:nvSpPr>
          <p:spPr>
            <a:xfrm>
              <a:off x="1636982" y="3712040"/>
              <a:ext cx="11154" cy="16462"/>
            </a:xfrm>
            <a:custGeom>
              <a:avLst/>
              <a:gdLst>
                <a:gd name="connsiteX0" fmla="*/ 6899 w 11154"/>
                <a:gd name="connsiteY0" fmla="*/ 9707 h 16462"/>
                <a:gd name="connsiteX1" fmla="*/ 257 w 11154"/>
                <a:gd name="connsiteY1" fmla="*/ 16349 h 16462"/>
                <a:gd name="connsiteX2" fmla="*/ 3947 w 11154"/>
                <a:gd name="connsiteY2" fmla="*/ 6755 h 16462"/>
                <a:gd name="connsiteX3" fmla="*/ 10589 w 11154"/>
                <a:gd name="connsiteY3" fmla="*/ 113 h 16462"/>
                <a:gd name="connsiteX4" fmla="*/ 6899 w 11154"/>
                <a:gd name="connsiteY4" fmla="*/ 9707 h 1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54" h="16462">
                  <a:moveTo>
                    <a:pt x="6899" y="9707"/>
                  </a:moveTo>
                  <a:cubicBezTo>
                    <a:pt x="6899" y="14135"/>
                    <a:pt x="995" y="17087"/>
                    <a:pt x="257" y="16349"/>
                  </a:cubicBezTo>
                  <a:cubicBezTo>
                    <a:pt x="-481" y="15611"/>
                    <a:pt x="257" y="11183"/>
                    <a:pt x="3947" y="6755"/>
                  </a:cubicBezTo>
                  <a:cubicBezTo>
                    <a:pt x="7637" y="2327"/>
                    <a:pt x="9113" y="-625"/>
                    <a:pt x="10589" y="113"/>
                  </a:cubicBezTo>
                  <a:cubicBezTo>
                    <a:pt x="12065" y="851"/>
                    <a:pt x="10589" y="5279"/>
                    <a:pt x="6899" y="9707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9756EC6C-1209-4313-9825-9AA517A5DCBC}"/>
                </a:ext>
              </a:extLst>
            </p:cNvPr>
            <p:cNvSpPr/>
            <p:nvPr/>
          </p:nvSpPr>
          <p:spPr>
            <a:xfrm>
              <a:off x="1637895" y="3712154"/>
              <a:ext cx="9676" cy="16235"/>
            </a:xfrm>
            <a:custGeom>
              <a:avLst/>
              <a:gdLst>
                <a:gd name="connsiteX0" fmla="*/ 83 w 9676"/>
                <a:gd name="connsiteY0" fmla="*/ 16236 h 16235"/>
                <a:gd name="connsiteX1" fmla="*/ 83 w 9676"/>
                <a:gd name="connsiteY1" fmla="*/ 16236 h 16235"/>
                <a:gd name="connsiteX2" fmla="*/ 3773 w 9676"/>
                <a:gd name="connsiteY2" fmla="*/ 6642 h 16235"/>
                <a:gd name="connsiteX3" fmla="*/ 9677 w 9676"/>
                <a:gd name="connsiteY3" fmla="*/ 0 h 16235"/>
                <a:gd name="connsiteX4" fmla="*/ 9677 w 9676"/>
                <a:gd name="connsiteY4" fmla="*/ 0 h 16235"/>
                <a:gd name="connsiteX5" fmla="*/ 3773 w 9676"/>
                <a:gd name="connsiteY5" fmla="*/ 5904 h 16235"/>
                <a:gd name="connsiteX6" fmla="*/ 83 w 9676"/>
                <a:gd name="connsiteY6" fmla="*/ 15498 h 16235"/>
                <a:gd name="connsiteX7" fmla="*/ 83 w 9676"/>
                <a:gd name="connsiteY7" fmla="*/ 15498 h 16235"/>
                <a:gd name="connsiteX8" fmla="*/ 5987 w 9676"/>
                <a:gd name="connsiteY8" fmla="*/ 8856 h 16235"/>
                <a:gd name="connsiteX9" fmla="*/ 9677 w 9676"/>
                <a:gd name="connsiteY9" fmla="*/ 738 h 16235"/>
                <a:gd name="connsiteX10" fmla="*/ 5987 w 9676"/>
                <a:gd name="connsiteY10" fmla="*/ 8856 h 16235"/>
                <a:gd name="connsiteX11" fmla="*/ 83 w 9676"/>
                <a:gd name="connsiteY11" fmla="*/ 15498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676" h="16235">
                  <a:moveTo>
                    <a:pt x="83" y="16236"/>
                  </a:moveTo>
                  <a:lnTo>
                    <a:pt x="83" y="16236"/>
                  </a:lnTo>
                  <a:cubicBezTo>
                    <a:pt x="83" y="16236"/>
                    <a:pt x="83" y="10332"/>
                    <a:pt x="3773" y="6642"/>
                  </a:cubicBezTo>
                  <a:cubicBezTo>
                    <a:pt x="7463" y="2952"/>
                    <a:pt x="8201" y="0"/>
                    <a:pt x="9677" y="0"/>
                  </a:cubicBezTo>
                  <a:lnTo>
                    <a:pt x="9677" y="0"/>
                  </a:lnTo>
                  <a:cubicBezTo>
                    <a:pt x="7124" y="1283"/>
                    <a:pt x="5057" y="3353"/>
                    <a:pt x="3773" y="5904"/>
                  </a:cubicBezTo>
                  <a:cubicBezTo>
                    <a:pt x="3773" y="10332"/>
                    <a:pt x="-655" y="14022"/>
                    <a:pt x="83" y="15498"/>
                  </a:cubicBezTo>
                  <a:lnTo>
                    <a:pt x="83" y="15498"/>
                  </a:lnTo>
                  <a:cubicBezTo>
                    <a:pt x="83" y="15498"/>
                    <a:pt x="83" y="15498"/>
                    <a:pt x="5987" y="8856"/>
                  </a:cubicBezTo>
                  <a:cubicBezTo>
                    <a:pt x="7419" y="6247"/>
                    <a:pt x="8651" y="3533"/>
                    <a:pt x="9677" y="738"/>
                  </a:cubicBezTo>
                  <a:cubicBezTo>
                    <a:pt x="9131" y="3705"/>
                    <a:pt x="7861" y="6492"/>
                    <a:pt x="5987" y="8856"/>
                  </a:cubicBezTo>
                  <a:cubicBezTo>
                    <a:pt x="4614" y="11536"/>
                    <a:pt x="2585" y="13822"/>
                    <a:pt x="83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CE5EABCE-739F-4A73-8AEE-DA6D40399D01}"/>
                </a:ext>
              </a:extLst>
            </p:cNvPr>
            <p:cNvSpPr/>
            <p:nvPr/>
          </p:nvSpPr>
          <p:spPr>
            <a:xfrm>
              <a:off x="1635699" y="3710583"/>
              <a:ext cx="6624" cy="17900"/>
            </a:xfrm>
            <a:custGeom>
              <a:avLst/>
              <a:gdLst>
                <a:gd name="connsiteX0" fmla="*/ 5969 w 6624"/>
                <a:gd name="connsiteY0" fmla="*/ 9688 h 17900"/>
                <a:gd name="connsiteX1" fmla="*/ 803 w 6624"/>
                <a:gd name="connsiteY1" fmla="*/ 17806 h 17900"/>
                <a:gd name="connsiteX2" fmla="*/ 803 w 6624"/>
                <a:gd name="connsiteY2" fmla="*/ 7475 h 17900"/>
                <a:gd name="connsiteX3" fmla="*/ 5969 w 6624"/>
                <a:gd name="connsiteY3" fmla="*/ 95 h 17900"/>
                <a:gd name="connsiteX4" fmla="*/ 5969 w 6624"/>
                <a:gd name="connsiteY4" fmla="*/ 9688 h 17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24" h="17900">
                  <a:moveTo>
                    <a:pt x="5969" y="9688"/>
                  </a:moveTo>
                  <a:cubicBezTo>
                    <a:pt x="5969" y="14854"/>
                    <a:pt x="2279" y="18545"/>
                    <a:pt x="803" y="17806"/>
                  </a:cubicBezTo>
                  <a:cubicBezTo>
                    <a:pt x="-268" y="14446"/>
                    <a:pt x="-268" y="10835"/>
                    <a:pt x="803" y="7475"/>
                  </a:cubicBezTo>
                  <a:cubicBezTo>
                    <a:pt x="803" y="3047"/>
                    <a:pt x="4493" y="-644"/>
                    <a:pt x="5969" y="95"/>
                  </a:cubicBezTo>
                  <a:cubicBezTo>
                    <a:pt x="7445" y="832"/>
                    <a:pt x="5969" y="5260"/>
                    <a:pt x="5969" y="968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A88F604B-8949-4C29-9726-3DE0BC36620F}"/>
                </a:ext>
              </a:extLst>
            </p:cNvPr>
            <p:cNvSpPr/>
            <p:nvPr/>
          </p:nvSpPr>
          <p:spPr>
            <a:xfrm>
              <a:off x="1636398" y="3709939"/>
              <a:ext cx="8713" cy="18450"/>
            </a:xfrm>
            <a:custGeom>
              <a:avLst/>
              <a:gdLst>
                <a:gd name="connsiteX0" fmla="*/ 841 w 8713"/>
                <a:gd name="connsiteY0" fmla="*/ 18450 h 18450"/>
                <a:gd name="connsiteX1" fmla="*/ 841 w 8713"/>
                <a:gd name="connsiteY1" fmla="*/ 18450 h 18450"/>
                <a:gd name="connsiteX2" fmla="*/ 841 w 8713"/>
                <a:gd name="connsiteY2" fmla="*/ 8118 h 18450"/>
                <a:gd name="connsiteX3" fmla="*/ 5269 w 8713"/>
                <a:gd name="connsiteY3" fmla="*/ 0 h 18450"/>
                <a:gd name="connsiteX4" fmla="*/ 5269 w 8713"/>
                <a:gd name="connsiteY4" fmla="*/ 10332 h 18450"/>
                <a:gd name="connsiteX5" fmla="*/ 841 w 8713"/>
                <a:gd name="connsiteY5" fmla="*/ 18450 h 18450"/>
                <a:gd name="connsiteX6" fmla="*/ 7483 w 8713"/>
                <a:gd name="connsiteY6" fmla="*/ 738 h 18450"/>
                <a:gd name="connsiteX7" fmla="*/ 2317 w 8713"/>
                <a:gd name="connsiteY7" fmla="*/ 8856 h 18450"/>
                <a:gd name="connsiteX8" fmla="*/ 2317 w 8713"/>
                <a:gd name="connsiteY8" fmla="*/ 18450 h 18450"/>
                <a:gd name="connsiteX9" fmla="*/ 2317 w 8713"/>
                <a:gd name="connsiteY9" fmla="*/ 18450 h 18450"/>
                <a:gd name="connsiteX10" fmla="*/ 6745 w 8713"/>
                <a:gd name="connsiteY10" fmla="*/ 10332 h 18450"/>
                <a:gd name="connsiteX11" fmla="*/ 6745 w 8713"/>
                <a:gd name="connsiteY11" fmla="*/ 73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13" h="18450">
                  <a:moveTo>
                    <a:pt x="841" y="18450"/>
                  </a:moveTo>
                  <a:lnTo>
                    <a:pt x="841" y="18450"/>
                  </a:lnTo>
                  <a:cubicBezTo>
                    <a:pt x="-280" y="15098"/>
                    <a:pt x="-280" y="11470"/>
                    <a:pt x="841" y="8118"/>
                  </a:cubicBezTo>
                  <a:cubicBezTo>
                    <a:pt x="1572" y="5068"/>
                    <a:pt x="3100" y="2266"/>
                    <a:pt x="5269" y="0"/>
                  </a:cubicBezTo>
                  <a:cubicBezTo>
                    <a:pt x="5269" y="0"/>
                    <a:pt x="5269" y="5904"/>
                    <a:pt x="5269" y="10332"/>
                  </a:cubicBezTo>
                  <a:cubicBezTo>
                    <a:pt x="5269" y="14760"/>
                    <a:pt x="1579" y="18450"/>
                    <a:pt x="841" y="18450"/>
                  </a:cubicBezTo>
                  <a:close/>
                  <a:moveTo>
                    <a:pt x="7483" y="738"/>
                  </a:moveTo>
                  <a:cubicBezTo>
                    <a:pt x="7483" y="738"/>
                    <a:pt x="7483" y="738"/>
                    <a:pt x="2317" y="8856"/>
                  </a:cubicBezTo>
                  <a:cubicBezTo>
                    <a:pt x="-2849" y="16974"/>
                    <a:pt x="2317" y="17712"/>
                    <a:pt x="2317" y="18450"/>
                  </a:cubicBezTo>
                  <a:lnTo>
                    <a:pt x="2317" y="18450"/>
                  </a:lnTo>
                  <a:cubicBezTo>
                    <a:pt x="2317" y="18450"/>
                    <a:pt x="2317" y="18450"/>
                    <a:pt x="6745" y="10332"/>
                  </a:cubicBezTo>
                  <a:cubicBezTo>
                    <a:pt x="11173" y="2214"/>
                    <a:pt x="6745" y="738"/>
                    <a:pt x="6745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30F61B29-6839-40A6-B677-CBD7C1E16F70}"/>
                </a:ext>
              </a:extLst>
            </p:cNvPr>
            <p:cNvSpPr/>
            <p:nvPr/>
          </p:nvSpPr>
          <p:spPr>
            <a:xfrm>
              <a:off x="1629195" y="3711415"/>
              <a:ext cx="6488" cy="16974"/>
            </a:xfrm>
            <a:custGeom>
              <a:avLst/>
              <a:gdLst>
                <a:gd name="connsiteX0" fmla="*/ 5830 w 6488"/>
                <a:gd name="connsiteY0" fmla="*/ 6642 h 16974"/>
                <a:gd name="connsiteX1" fmla="*/ 5830 w 6488"/>
                <a:gd name="connsiteY1" fmla="*/ 16974 h 16974"/>
                <a:gd name="connsiteX2" fmla="*/ 664 w 6488"/>
                <a:gd name="connsiteY2" fmla="*/ 9594 h 16974"/>
                <a:gd name="connsiteX3" fmla="*/ 664 w 6488"/>
                <a:gd name="connsiteY3" fmla="*/ 0 h 16974"/>
                <a:gd name="connsiteX4" fmla="*/ 5830 w 6488"/>
                <a:gd name="connsiteY4" fmla="*/ 6642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88" h="16974">
                  <a:moveTo>
                    <a:pt x="5830" y="6642"/>
                  </a:moveTo>
                  <a:cubicBezTo>
                    <a:pt x="6708" y="10030"/>
                    <a:pt x="6708" y="13586"/>
                    <a:pt x="5830" y="16974"/>
                  </a:cubicBezTo>
                  <a:cubicBezTo>
                    <a:pt x="5830" y="16974"/>
                    <a:pt x="5830" y="16974"/>
                    <a:pt x="664" y="9594"/>
                  </a:cubicBezTo>
                  <a:cubicBezTo>
                    <a:pt x="-221" y="6457"/>
                    <a:pt x="-221" y="3137"/>
                    <a:pt x="664" y="0"/>
                  </a:cubicBezTo>
                  <a:cubicBezTo>
                    <a:pt x="664" y="0"/>
                    <a:pt x="664" y="0"/>
                    <a:pt x="5830" y="6642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ADCE4F72-9B2A-4F2C-860A-7614134C33E7}"/>
                </a:ext>
              </a:extLst>
            </p:cNvPr>
            <p:cNvSpPr/>
            <p:nvPr/>
          </p:nvSpPr>
          <p:spPr>
            <a:xfrm>
              <a:off x="1629121" y="3710678"/>
              <a:ext cx="8038" cy="17711"/>
            </a:xfrm>
            <a:custGeom>
              <a:avLst/>
              <a:gdLst>
                <a:gd name="connsiteX0" fmla="*/ 6642 w 8038"/>
                <a:gd name="connsiteY0" fmla="*/ 17712 h 17711"/>
                <a:gd name="connsiteX1" fmla="*/ 2214 w 8038"/>
                <a:gd name="connsiteY1" fmla="*/ 10332 h 17711"/>
                <a:gd name="connsiteX2" fmla="*/ 2214 w 8038"/>
                <a:gd name="connsiteY2" fmla="*/ 0 h 17711"/>
                <a:gd name="connsiteX3" fmla="*/ 2214 w 8038"/>
                <a:gd name="connsiteY3" fmla="*/ 0 h 17711"/>
                <a:gd name="connsiteX4" fmla="*/ 7380 w 8038"/>
                <a:gd name="connsiteY4" fmla="*/ 7380 h 17711"/>
                <a:gd name="connsiteX5" fmla="*/ 7380 w 8038"/>
                <a:gd name="connsiteY5" fmla="*/ 17712 h 17711"/>
                <a:gd name="connsiteX6" fmla="*/ 738 w 8038"/>
                <a:gd name="connsiteY6" fmla="*/ 738 h 17711"/>
                <a:gd name="connsiteX7" fmla="*/ 738 w 8038"/>
                <a:gd name="connsiteY7" fmla="*/ 10332 h 17711"/>
                <a:gd name="connsiteX8" fmla="*/ 5166 w 8038"/>
                <a:gd name="connsiteY8" fmla="*/ 17712 h 17711"/>
                <a:gd name="connsiteX9" fmla="*/ 5166 w 8038"/>
                <a:gd name="connsiteY9" fmla="*/ 17712 h 17711"/>
                <a:gd name="connsiteX10" fmla="*/ 5166 w 8038"/>
                <a:gd name="connsiteY10" fmla="*/ 8118 h 17711"/>
                <a:gd name="connsiteX11" fmla="*/ 0 w 8038"/>
                <a:gd name="connsiteY11" fmla="*/ 1476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8" h="17711">
                  <a:moveTo>
                    <a:pt x="6642" y="17712"/>
                  </a:moveTo>
                  <a:cubicBezTo>
                    <a:pt x="6642" y="17712"/>
                    <a:pt x="6642" y="17712"/>
                    <a:pt x="2214" y="10332"/>
                  </a:cubicBezTo>
                  <a:cubicBezTo>
                    <a:pt x="900" y="7013"/>
                    <a:pt x="900" y="3319"/>
                    <a:pt x="2214" y="0"/>
                  </a:cubicBezTo>
                  <a:lnTo>
                    <a:pt x="2214" y="0"/>
                  </a:lnTo>
                  <a:cubicBezTo>
                    <a:pt x="2214" y="0"/>
                    <a:pt x="5904" y="0"/>
                    <a:pt x="7380" y="7380"/>
                  </a:cubicBezTo>
                  <a:cubicBezTo>
                    <a:pt x="8258" y="10768"/>
                    <a:pt x="8258" y="14324"/>
                    <a:pt x="7380" y="17712"/>
                  </a:cubicBezTo>
                  <a:close/>
                  <a:moveTo>
                    <a:pt x="738" y="738"/>
                  </a:moveTo>
                  <a:cubicBezTo>
                    <a:pt x="738" y="738"/>
                    <a:pt x="738" y="5166"/>
                    <a:pt x="738" y="10332"/>
                  </a:cubicBezTo>
                  <a:cubicBezTo>
                    <a:pt x="738" y="15498"/>
                    <a:pt x="4428" y="17712"/>
                    <a:pt x="5166" y="17712"/>
                  </a:cubicBezTo>
                  <a:lnTo>
                    <a:pt x="5166" y="17712"/>
                  </a:lnTo>
                  <a:cubicBezTo>
                    <a:pt x="5166" y="17712"/>
                    <a:pt x="5166" y="13284"/>
                    <a:pt x="5166" y="8118"/>
                  </a:cubicBezTo>
                  <a:cubicBezTo>
                    <a:pt x="5166" y="2952"/>
                    <a:pt x="1476" y="1476"/>
                    <a:pt x="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6B5E580-21BC-455E-B1F1-85E1AAC6E577}"/>
                </a:ext>
              </a:extLst>
            </p:cNvPr>
            <p:cNvSpPr/>
            <p:nvPr/>
          </p:nvSpPr>
          <p:spPr>
            <a:xfrm>
              <a:off x="1637240" y="3708463"/>
              <a:ext cx="802" cy="19188"/>
            </a:xfrm>
            <a:custGeom>
              <a:avLst/>
              <a:gdLst>
                <a:gd name="connsiteX0" fmla="*/ 0 w 802"/>
                <a:gd name="connsiteY0" fmla="*/ 8856 h 19188"/>
                <a:gd name="connsiteX1" fmla="*/ 0 w 802"/>
                <a:gd name="connsiteY1" fmla="*/ 19188 h 19188"/>
                <a:gd name="connsiteX2" fmla="*/ 0 w 802"/>
                <a:gd name="connsiteY2" fmla="*/ 10332 h 19188"/>
                <a:gd name="connsiteX3" fmla="*/ 0 w 802"/>
                <a:gd name="connsiteY3" fmla="*/ 0 h 19188"/>
                <a:gd name="connsiteX4" fmla="*/ 0 w 802"/>
                <a:gd name="connsiteY4" fmla="*/ 8856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2" h="19188">
                  <a:moveTo>
                    <a:pt x="0" y="8856"/>
                  </a:moveTo>
                  <a:cubicBezTo>
                    <a:pt x="1070" y="12216"/>
                    <a:pt x="1070" y="15828"/>
                    <a:pt x="0" y="19188"/>
                  </a:cubicBezTo>
                  <a:cubicBezTo>
                    <a:pt x="0" y="19188"/>
                    <a:pt x="0" y="19188"/>
                    <a:pt x="0" y="10332"/>
                  </a:cubicBezTo>
                  <a:cubicBezTo>
                    <a:pt x="0" y="1476"/>
                    <a:pt x="0" y="0"/>
                    <a:pt x="0" y="0"/>
                  </a:cubicBezTo>
                  <a:cubicBezTo>
                    <a:pt x="0" y="0"/>
                    <a:pt x="0" y="0"/>
                    <a:pt x="0" y="8856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13C3A732-E42E-459C-8AC2-D9604CD3C5F9}"/>
                </a:ext>
              </a:extLst>
            </p:cNvPr>
            <p:cNvSpPr/>
            <p:nvPr/>
          </p:nvSpPr>
          <p:spPr>
            <a:xfrm>
              <a:off x="1635763" y="3707726"/>
              <a:ext cx="802" cy="19925"/>
            </a:xfrm>
            <a:custGeom>
              <a:avLst/>
              <a:gdLst>
                <a:gd name="connsiteX0" fmla="*/ 0 w 802"/>
                <a:gd name="connsiteY0" fmla="*/ 19926 h 19925"/>
                <a:gd name="connsiteX1" fmla="*/ 0 w 802"/>
                <a:gd name="connsiteY1" fmla="*/ 11070 h 19925"/>
                <a:gd name="connsiteX2" fmla="*/ 0 w 802"/>
                <a:gd name="connsiteY2" fmla="*/ 0 h 19925"/>
                <a:gd name="connsiteX3" fmla="*/ 0 w 802"/>
                <a:gd name="connsiteY3" fmla="*/ 0 h 19925"/>
                <a:gd name="connsiteX4" fmla="*/ 0 w 802"/>
                <a:gd name="connsiteY4" fmla="*/ 9594 h 19925"/>
                <a:gd name="connsiteX5" fmla="*/ 0 w 802"/>
                <a:gd name="connsiteY5" fmla="*/ 19926 h 19925"/>
                <a:gd name="connsiteX6" fmla="*/ 0 w 802"/>
                <a:gd name="connsiteY6" fmla="*/ 738 h 19925"/>
                <a:gd name="connsiteX7" fmla="*/ 0 w 802"/>
                <a:gd name="connsiteY7" fmla="*/ 11070 h 19925"/>
                <a:gd name="connsiteX8" fmla="*/ 0 w 802"/>
                <a:gd name="connsiteY8" fmla="*/ 19926 h 19925"/>
                <a:gd name="connsiteX9" fmla="*/ 0 w 802"/>
                <a:gd name="connsiteY9" fmla="*/ 19926 h 19925"/>
                <a:gd name="connsiteX10" fmla="*/ 0 w 802"/>
                <a:gd name="connsiteY10" fmla="*/ 9594 h 19925"/>
                <a:gd name="connsiteX11" fmla="*/ 0 w 802"/>
                <a:gd name="connsiteY11" fmla="*/ 73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2" h="19925">
                  <a:moveTo>
                    <a:pt x="0" y="19926"/>
                  </a:moveTo>
                  <a:cubicBezTo>
                    <a:pt x="0" y="19926"/>
                    <a:pt x="0" y="15498"/>
                    <a:pt x="0" y="11070"/>
                  </a:cubicBezTo>
                  <a:cubicBezTo>
                    <a:pt x="0" y="6642"/>
                    <a:pt x="0" y="73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166"/>
                    <a:pt x="0" y="9594"/>
                  </a:cubicBezTo>
                  <a:cubicBezTo>
                    <a:pt x="1070" y="12954"/>
                    <a:pt x="1070" y="16566"/>
                    <a:pt x="0" y="19926"/>
                  </a:cubicBezTo>
                  <a:close/>
                  <a:moveTo>
                    <a:pt x="0" y="738"/>
                  </a:moveTo>
                  <a:cubicBezTo>
                    <a:pt x="0" y="738"/>
                    <a:pt x="0" y="5166"/>
                    <a:pt x="0" y="11070"/>
                  </a:cubicBezTo>
                  <a:cubicBezTo>
                    <a:pt x="0" y="16974"/>
                    <a:pt x="0" y="19926"/>
                    <a:pt x="0" y="19926"/>
                  </a:cubicBezTo>
                  <a:lnTo>
                    <a:pt x="0" y="19926"/>
                  </a:lnTo>
                  <a:cubicBezTo>
                    <a:pt x="0" y="19926"/>
                    <a:pt x="0" y="15498"/>
                    <a:pt x="0" y="9594"/>
                  </a:cubicBezTo>
                  <a:cubicBezTo>
                    <a:pt x="0" y="3690"/>
                    <a:pt x="0" y="738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3F1A5C8B-8D3C-494E-A890-85780ACCEAB5}"/>
                </a:ext>
              </a:extLst>
            </p:cNvPr>
            <p:cNvSpPr/>
            <p:nvPr/>
          </p:nvSpPr>
          <p:spPr>
            <a:xfrm>
              <a:off x="1639454" y="3708463"/>
              <a:ext cx="736" cy="19925"/>
            </a:xfrm>
            <a:custGeom>
              <a:avLst/>
              <a:gdLst>
                <a:gd name="connsiteX0" fmla="*/ 0 w 736"/>
                <a:gd name="connsiteY0" fmla="*/ 10332 h 19925"/>
                <a:gd name="connsiteX1" fmla="*/ 0 w 736"/>
                <a:gd name="connsiteY1" fmla="*/ 19926 h 19925"/>
                <a:gd name="connsiteX2" fmla="*/ 0 w 736"/>
                <a:gd name="connsiteY2" fmla="*/ 10332 h 19925"/>
                <a:gd name="connsiteX3" fmla="*/ 0 w 736"/>
                <a:gd name="connsiteY3" fmla="*/ 0 h 19925"/>
                <a:gd name="connsiteX4" fmla="*/ 0 w 736"/>
                <a:gd name="connsiteY4" fmla="*/ 10332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" h="19925">
                  <a:moveTo>
                    <a:pt x="0" y="10332"/>
                  </a:moveTo>
                  <a:cubicBezTo>
                    <a:pt x="0" y="16236"/>
                    <a:pt x="0" y="19926"/>
                    <a:pt x="0" y="19926"/>
                  </a:cubicBezTo>
                  <a:cubicBezTo>
                    <a:pt x="0" y="19926"/>
                    <a:pt x="0" y="15498"/>
                    <a:pt x="0" y="10332"/>
                  </a:cubicBezTo>
                  <a:cubicBezTo>
                    <a:pt x="0" y="5166"/>
                    <a:pt x="0" y="0"/>
                    <a:pt x="0" y="0"/>
                  </a:cubicBezTo>
                  <a:cubicBezTo>
                    <a:pt x="982" y="3373"/>
                    <a:pt x="982" y="6959"/>
                    <a:pt x="0" y="10332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85D0BD19-9E38-432F-8EAB-631BC4B89834}"/>
                </a:ext>
              </a:extLst>
            </p:cNvPr>
            <p:cNvSpPr/>
            <p:nvPr/>
          </p:nvSpPr>
          <p:spPr>
            <a:xfrm>
              <a:off x="1635810" y="3708463"/>
              <a:ext cx="1455" cy="19925"/>
            </a:xfrm>
            <a:custGeom>
              <a:avLst/>
              <a:gdLst>
                <a:gd name="connsiteX0" fmla="*/ 692 w 1455"/>
                <a:gd name="connsiteY0" fmla="*/ 19926 h 19925"/>
                <a:gd name="connsiteX1" fmla="*/ 692 w 1455"/>
                <a:gd name="connsiteY1" fmla="*/ 19926 h 19925"/>
                <a:gd name="connsiteX2" fmla="*/ 692 w 1455"/>
                <a:gd name="connsiteY2" fmla="*/ 10332 h 19925"/>
                <a:gd name="connsiteX3" fmla="*/ 692 w 1455"/>
                <a:gd name="connsiteY3" fmla="*/ 0 h 19925"/>
                <a:gd name="connsiteX4" fmla="*/ 692 w 1455"/>
                <a:gd name="connsiteY4" fmla="*/ 10332 h 19925"/>
                <a:gd name="connsiteX5" fmla="*/ 692 w 1455"/>
                <a:gd name="connsiteY5" fmla="*/ 19926 h 19925"/>
                <a:gd name="connsiteX6" fmla="*/ 692 w 1455"/>
                <a:gd name="connsiteY6" fmla="*/ 738 h 19925"/>
                <a:gd name="connsiteX7" fmla="*/ 692 w 1455"/>
                <a:gd name="connsiteY7" fmla="*/ 10332 h 19925"/>
                <a:gd name="connsiteX8" fmla="*/ 692 w 1455"/>
                <a:gd name="connsiteY8" fmla="*/ 19926 h 19925"/>
                <a:gd name="connsiteX9" fmla="*/ 692 w 1455"/>
                <a:gd name="connsiteY9" fmla="*/ 19926 h 19925"/>
                <a:gd name="connsiteX10" fmla="*/ 692 w 1455"/>
                <a:gd name="connsiteY10" fmla="*/ 10332 h 19925"/>
                <a:gd name="connsiteX11" fmla="*/ 692 w 1455"/>
                <a:gd name="connsiteY11" fmla="*/ 73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5" h="19925">
                  <a:moveTo>
                    <a:pt x="692" y="19926"/>
                  </a:moveTo>
                  <a:lnTo>
                    <a:pt x="692" y="19926"/>
                  </a:lnTo>
                  <a:cubicBezTo>
                    <a:pt x="-231" y="16795"/>
                    <a:pt x="-231" y="13463"/>
                    <a:pt x="692" y="10332"/>
                  </a:cubicBezTo>
                  <a:cubicBezTo>
                    <a:pt x="692" y="5166"/>
                    <a:pt x="692" y="0"/>
                    <a:pt x="692" y="0"/>
                  </a:cubicBezTo>
                  <a:cubicBezTo>
                    <a:pt x="692" y="0"/>
                    <a:pt x="692" y="5166"/>
                    <a:pt x="692" y="10332"/>
                  </a:cubicBezTo>
                  <a:cubicBezTo>
                    <a:pt x="692" y="15498"/>
                    <a:pt x="692" y="19926"/>
                    <a:pt x="692" y="19926"/>
                  </a:cubicBezTo>
                  <a:close/>
                  <a:moveTo>
                    <a:pt x="692" y="738"/>
                  </a:moveTo>
                  <a:cubicBezTo>
                    <a:pt x="692" y="738"/>
                    <a:pt x="692" y="738"/>
                    <a:pt x="692" y="10332"/>
                  </a:cubicBezTo>
                  <a:cubicBezTo>
                    <a:pt x="138" y="13506"/>
                    <a:pt x="138" y="16752"/>
                    <a:pt x="692" y="19926"/>
                  </a:cubicBezTo>
                  <a:lnTo>
                    <a:pt x="692" y="19926"/>
                  </a:lnTo>
                  <a:cubicBezTo>
                    <a:pt x="692" y="19926"/>
                    <a:pt x="692" y="19926"/>
                    <a:pt x="692" y="10332"/>
                  </a:cubicBezTo>
                  <a:cubicBezTo>
                    <a:pt x="1710" y="7215"/>
                    <a:pt x="1710" y="3855"/>
                    <a:pt x="692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55471EB9-BC1F-4806-BEB6-F92DF6679CCD}"/>
                </a:ext>
              </a:extLst>
            </p:cNvPr>
            <p:cNvSpPr/>
            <p:nvPr/>
          </p:nvSpPr>
          <p:spPr>
            <a:xfrm>
              <a:off x="1632073" y="3728389"/>
              <a:ext cx="18450" cy="498"/>
            </a:xfrm>
            <a:custGeom>
              <a:avLst/>
              <a:gdLst>
                <a:gd name="connsiteX0" fmla="*/ 4428 w 18450"/>
                <a:gd name="connsiteY0" fmla="*/ 0 h 498"/>
                <a:gd name="connsiteX1" fmla="*/ 4428 w 18450"/>
                <a:gd name="connsiteY1" fmla="*/ 0 h 498"/>
                <a:gd name="connsiteX2" fmla="*/ 4428 w 18450"/>
                <a:gd name="connsiteY2" fmla="*/ 0 h 498"/>
                <a:gd name="connsiteX3" fmla="*/ 0 w 18450"/>
                <a:gd name="connsiteY3" fmla="*/ 0 h 498"/>
                <a:gd name="connsiteX4" fmla="*/ 0 w 18450"/>
                <a:gd name="connsiteY4" fmla="*/ 0 h 498"/>
                <a:gd name="connsiteX5" fmla="*/ 4428 w 18450"/>
                <a:gd name="connsiteY5" fmla="*/ 0 h 498"/>
                <a:gd name="connsiteX6" fmla="*/ 8118 w 18450"/>
                <a:gd name="connsiteY6" fmla="*/ 0 h 498"/>
                <a:gd name="connsiteX7" fmla="*/ 18450 w 18450"/>
                <a:gd name="connsiteY7" fmla="*/ 0 h 498"/>
                <a:gd name="connsiteX8" fmla="*/ 18450 w 18450"/>
                <a:gd name="connsiteY8" fmla="*/ 0 h 498"/>
                <a:gd name="connsiteX9" fmla="*/ 14022 w 18450"/>
                <a:gd name="connsiteY9" fmla="*/ 0 h 498"/>
                <a:gd name="connsiteX10" fmla="*/ 14022 w 18450"/>
                <a:gd name="connsiteY10" fmla="*/ 0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50" h="498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402" y="665"/>
                    <a:pt x="3026" y="665"/>
                    <a:pt x="4428" y="0"/>
                  </a:cubicBezTo>
                  <a:lnTo>
                    <a:pt x="8118" y="0"/>
                  </a:lnTo>
                  <a:lnTo>
                    <a:pt x="18450" y="0"/>
                  </a:lnTo>
                  <a:cubicBezTo>
                    <a:pt x="18450" y="0"/>
                    <a:pt x="18450" y="0"/>
                    <a:pt x="18450" y="0"/>
                  </a:cubicBezTo>
                  <a:lnTo>
                    <a:pt x="14022" y="0"/>
                  </a:lnTo>
                  <a:cubicBezTo>
                    <a:pt x="14022" y="0"/>
                    <a:pt x="14022" y="0"/>
                    <a:pt x="14022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2E4962C5-7B09-46E6-B9DE-84574EA2573A}"/>
                </a:ext>
              </a:extLst>
            </p:cNvPr>
            <p:cNvSpPr/>
            <p:nvPr/>
          </p:nvSpPr>
          <p:spPr>
            <a:xfrm>
              <a:off x="1632073" y="3728389"/>
              <a:ext cx="16236" cy="73800"/>
            </a:xfrm>
            <a:custGeom>
              <a:avLst/>
              <a:gdLst>
                <a:gd name="connsiteX0" fmla="*/ 4428 w 16236"/>
                <a:gd name="connsiteY0" fmla="*/ 0 h 73800"/>
                <a:gd name="connsiteX1" fmla="*/ 4428 w 16236"/>
                <a:gd name="connsiteY1" fmla="*/ 0 h 73800"/>
                <a:gd name="connsiteX2" fmla="*/ 738 w 16236"/>
                <a:gd name="connsiteY2" fmla="*/ 0 h 73800"/>
                <a:gd name="connsiteX3" fmla="*/ 4428 w 16236"/>
                <a:gd name="connsiteY3" fmla="*/ 0 h 73800"/>
                <a:gd name="connsiteX4" fmla="*/ 12546 w 16236"/>
                <a:gd name="connsiteY4" fmla="*/ 0 h 73800"/>
                <a:gd name="connsiteX5" fmla="*/ 16236 w 16236"/>
                <a:gd name="connsiteY5" fmla="*/ 0 h 73800"/>
                <a:gd name="connsiteX6" fmla="*/ 16236 w 16236"/>
                <a:gd name="connsiteY6" fmla="*/ 0 h 73800"/>
                <a:gd name="connsiteX7" fmla="*/ 5904 w 16236"/>
                <a:gd name="connsiteY7" fmla="*/ 0 h 73800"/>
                <a:gd name="connsiteX8" fmla="*/ 4428 w 16236"/>
                <a:gd name="connsiteY8" fmla="*/ 0 h 73800"/>
                <a:gd name="connsiteX9" fmla="*/ 4428 w 16236"/>
                <a:gd name="connsiteY9" fmla="*/ 0 h 73800"/>
                <a:gd name="connsiteX10" fmla="*/ 4428 w 16236"/>
                <a:gd name="connsiteY10" fmla="*/ 0 h 73800"/>
                <a:gd name="connsiteX11" fmla="*/ 0 w 16236"/>
                <a:gd name="connsiteY11" fmla="*/ 0 h 73800"/>
                <a:gd name="connsiteX12" fmla="*/ 0 w 16236"/>
                <a:gd name="connsiteY12" fmla="*/ 0 h 73800"/>
                <a:gd name="connsiteX13" fmla="*/ 0 w 16236"/>
                <a:gd name="connsiteY13" fmla="*/ 0 h 73800"/>
                <a:gd name="connsiteX14" fmla="*/ 0 w 16236"/>
                <a:gd name="connsiteY14" fmla="*/ 0 h 73800"/>
                <a:gd name="connsiteX15" fmla="*/ 4428 w 16236"/>
                <a:gd name="connsiteY15" fmla="*/ 0 h 73800"/>
                <a:gd name="connsiteX16" fmla="*/ 4428 w 16236"/>
                <a:gd name="connsiteY16" fmla="*/ 0 h 73800"/>
                <a:gd name="connsiteX17" fmla="*/ 8118 w 16236"/>
                <a:gd name="connsiteY17" fmla="*/ 0 h 73800"/>
                <a:gd name="connsiteX18" fmla="*/ 8118 w 16236"/>
                <a:gd name="connsiteY18" fmla="*/ 0 h 73800"/>
                <a:gd name="connsiteX19" fmla="*/ 8118 w 16236"/>
                <a:gd name="connsiteY19" fmla="*/ 0 h 73800"/>
                <a:gd name="connsiteX20" fmla="*/ 14760 w 16236"/>
                <a:gd name="connsiteY20" fmla="*/ 0 h 73800"/>
                <a:gd name="connsiteX21" fmla="*/ 10332 w 16236"/>
                <a:gd name="connsiteY21" fmla="*/ 0 h 73800"/>
                <a:gd name="connsiteX22" fmla="*/ 10332 w 16236"/>
                <a:gd name="connsiteY2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36" h="73800">
                  <a:moveTo>
                    <a:pt x="4428" y="0"/>
                  </a:moveTo>
                  <a:lnTo>
                    <a:pt x="4428" y="0"/>
                  </a:lnTo>
                  <a:lnTo>
                    <a:pt x="738" y="0"/>
                  </a:lnTo>
                  <a:lnTo>
                    <a:pt x="4428" y="0"/>
                  </a:lnTo>
                  <a:lnTo>
                    <a:pt x="1254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5904" y="0"/>
                  </a:lnTo>
                  <a:close/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8118" y="0"/>
                  </a:ln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14760" y="0"/>
                  </a:lnTo>
                  <a:cubicBezTo>
                    <a:pt x="14760" y="0"/>
                    <a:pt x="11070" y="0"/>
                    <a:pt x="10332" y="0"/>
                  </a:cubicBez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E14FF0AD-191A-4716-B45F-03B7A561B6D9}"/>
                </a:ext>
              </a:extLst>
            </p:cNvPr>
            <p:cNvSpPr/>
            <p:nvPr/>
          </p:nvSpPr>
          <p:spPr>
            <a:xfrm>
              <a:off x="1628891" y="3733306"/>
              <a:ext cx="16466" cy="14508"/>
            </a:xfrm>
            <a:custGeom>
              <a:avLst/>
              <a:gdLst>
                <a:gd name="connsiteX0" fmla="*/ 9087 w 16466"/>
                <a:gd name="connsiteY0" fmla="*/ 9843 h 14508"/>
                <a:gd name="connsiteX1" fmla="*/ 231 w 16466"/>
                <a:gd name="connsiteY1" fmla="*/ 14271 h 14508"/>
                <a:gd name="connsiteX2" fmla="*/ 6873 w 16466"/>
                <a:gd name="connsiteY2" fmla="*/ 4677 h 14508"/>
                <a:gd name="connsiteX3" fmla="*/ 16467 w 16466"/>
                <a:gd name="connsiteY3" fmla="*/ 249 h 14508"/>
                <a:gd name="connsiteX4" fmla="*/ 9087 w 16466"/>
                <a:gd name="connsiteY4" fmla="*/ 9843 h 1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6" h="14508">
                  <a:moveTo>
                    <a:pt x="9087" y="9843"/>
                  </a:moveTo>
                  <a:cubicBezTo>
                    <a:pt x="4659" y="9843"/>
                    <a:pt x="969" y="15747"/>
                    <a:pt x="231" y="14271"/>
                  </a:cubicBezTo>
                  <a:cubicBezTo>
                    <a:pt x="-507" y="12795"/>
                    <a:pt x="231" y="9105"/>
                    <a:pt x="6873" y="4677"/>
                  </a:cubicBezTo>
                  <a:cubicBezTo>
                    <a:pt x="13515" y="249"/>
                    <a:pt x="15729" y="-489"/>
                    <a:pt x="16467" y="249"/>
                  </a:cubicBezTo>
                  <a:cubicBezTo>
                    <a:pt x="14983" y="4091"/>
                    <a:pt x="12415" y="7422"/>
                    <a:pt x="9087" y="9843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D52EEBA5-7E68-4B8B-93AB-44CBE677C58C}"/>
                </a:ext>
              </a:extLst>
            </p:cNvPr>
            <p:cNvSpPr/>
            <p:nvPr/>
          </p:nvSpPr>
          <p:spPr>
            <a:xfrm>
              <a:off x="1629747" y="3734293"/>
              <a:ext cx="15610" cy="14760"/>
            </a:xfrm>
            <a:custGeom>
              <a:avLst/>
              <a:gdLst>
                <a:gd name="connsiteX0" fmla="*/ 112 w 15610"/>
                <a:gd name="connsiteY0" fmla="*/ 14022 h 14760"/>
                <a:gd name="connsiteX1" fmla="*/ 112 w 15610"/>
                <a:gd name="connsiteY1" fmla="*/ 14022 h 14760"/>
                <a:gd name="connsiteX2" fmla="*/ 6754 w 15610"/>
                <a:gd name="connsiteY2" fmla="*/ 4428 h 14760"/>
                <a:gd name="connsiteX3" fmla="*/ 15610 w 15610"/>
                <a:gd name="connsiteY3" fmla="*/ 0 h 14760"/>
                <a:gd name="connsiteX4" fmla="*/ 15610 w 15610"/>
                <a:gd name="connsiteY4" fmla="*/ 0 h 14760"/>
                <a:gd name="connsiteX5" fmla="*/ 7492 w 15610"/>
                <a:gd name="connsiteY5" fmla="*/ 5166 h 14760"/>
                <a:gd name="connsiteX6" fmla="*/ 112 w 15610"/>
                <a:gd name="connsiteY6" fmla="*/ 14022 h 14760"/>
                <a:gd name="connsiteX7" fmla="*/ 112 w 15610"/>
                <a:gd name="connsiteY7" fmla="*/ 14022 h 14760"/>
                <a:gd name="connsiteX8" fmla="*/ 8230 w 15610"/>
                <a:gd name="connsiteY8" fmla="*/ 9594 h 14760"/>
                <a:gd name="connsiteX9" fmla="*/ 14134 w 15610"/>
                <a:gd name="connsiteY9" fmla="*/ 2952 h 14760"/>
                <a:gd name="connsiteX10" fmla="*/ 8230 w 15610"/>
                <a:gd name="connsiteY10" fmla="*/ 9594 h 14760"/>
                <a:gd name="connsiteX11" fmla="*/ 112 w 15610"/>
                <a:gd name="connsiteY11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610" h="14760">
                  <a:moveTo>
                    <a:pt x="112" y="14022"/>
                  </a:moveTo>
                  <a:lnTo>
                    <a:pt x="112" y="14022"/>
                  </a:lnTo>
                  <a:cubicBezTo>
                    <a:pt x="112" y="14022"/>
                    <a:pt x="112" y="8856"/>
                    <a:pt x="6754" y="4428"/>
                  </a:cubicBezTo>
                  <a:cubicBezTo>
                    <a:pt x="9271" y="2203"/>
                    <a:pt x="12319" y="676"/>
                    <a:pt x="15610" y="0"/>
                  </a:cubicBezTo>
                  <a:lnTo>
                    <a:pt x="15610" y="0"/>
                  </a:lnTo>
                  <a:cubicBezTo>
                    <a:pt x="12533" y="1059"/>
                    <a:pt x="9751" y="2829"/>
                    <a:pt x="7492" y="5166"/>
                  </a:cubicBezTo>
                  <a:cubicBezTo>
                    <a:pt x="2326" y="5166"/>
                    <a:pt x="-626" y="12546"/>
                    <a:pt x="112" y="14022"/>
                  </a:cubicBezTo>
                  <a:lnTo>
                    <a:pt x="112" y="14022"/>
                  </a:lnTo>
                  <a:cubicBezTo>
                    <a:pt x="3101" y="13134"/>
                    <a:pt x="5869" y="11625"/>
                    <a:pt x="8230" y="9594"/>
                  </a:cubicBezTo>
                  <a:lnTo>
                    <a:pt x="14134" y="2952"/>
                  </a:lnTo>
                  <a:cubicBezTo>
                    <a:pt x="12636" y="5542"/>
                    <a:pt x="10629" y="7802"/>
                    <a:pt x="8230" y="9594"/>
                  </a:cubicBezTo>
                  <a:cubicBezTo>
                    <a:pt x="6053" y="12032"/>
                    <a:pt x="3241" y="13820"/>
                    <a:pt x="112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762DA0E7-207C-49B3-8D77-79252E5560B3}"/>
                </a:ext>
              </a:extLst>
            </p:cNvPr>
            <p:cNvSpPr/>
            <p:nvPr/>
          </p:nvSpPr>
          <p:spPr>
            <a:xfrm>
              <a:off x="1628141" y="3729771"/>
              <a:ext cx="13768" cy="17919"/>
            </a:xfrm>
            <a:custGeom>
              <a:avLst/>
              <a:gdLst>
                <a:gd name="connsiteX0" fmla="*/ 8360 w 13768"/>
                <a:gd name="connsiteY0" fmla="*/ 11165 h 17919"/>
                <a:gd name="connsiteX1" fmla="*/ 242 w 13768"/>
                <a:gd name="connsiteY1" fmla="*/ 17807 h 17919"/>
                <a:gd name="connsiteX2" fmla="*/ 5408 w 13768"/>
                <a:gd name="connsiteY2" fmla="*/ 7474 h 17919"/>
                <a:gd name="connsiteX3" fmla="*/ 13526 w 13768"/>
                <a:gd name="connsiteY3" fmla="*/ 95 h 17919"/>
                <a:gd name="connsiteX4" fmla="*/ 8360 w 13768"/>
                <a:gd name="connsiteY4" fmla="*/ 11165 h 1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68" h="17919">
                  <a:moveTo>
                    <a:pt x="8360" y="11165"/>
                  </a:moveTo>
                  <a:cubicBezTo>
                    <a:pt x="4670" y="15593"/>
                    <a:pt x="980" y="18545"/>
                    <a:pt x="242" y="17807"/>
                  </a:cubicBezTo>
                  <a:cubicBezTo>
                    <a:pt x="-496" y="17069"/>
                    <a:pt x="242" y="11903"/>
                    <a:pt x="5408" y="7474"/>
                  </a:cubicBezTo>
                  <a:cubicBezTo>
                    <a:pt x="10574" y="3046"/>
                    <a:pt x="12788" y="-643"/>
                    <a:pt x="13526" y="95"/>
                  </a:cubicBezTo>
                  <a:cubicBezTo>
                    <a:pt x="14264" y="833"/>
                    <a:pt x="13526" y="5998"/>
                    <a:pt x="8360" y="11165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6724F9CA-5EDD-40E4-A9CA-E15C54CFA167}"/>
                </a:ext>
              </a:extLst>
            </p:cNvPr>
            <p:cNvSpPr/>
            <p:nvPr/>
          </p:nvSpPr>
          <p:spPr>
            <a:xfrm>
              <a:off x="1628242" y="3730604"/>
              <a:ext cx="13425" cy="17711"/>
            </a:xfrm>
            <a:custGeom>
              <a:avLst/>
              <a:gdLst>
                <a:gd name="connsiteX0" fmla="*/ 141 w 13425"/>
                <a:gd name="connsiteY0" fmla="*/ 17712 h 17711"/>
                <a:gd name="connsiteX1" fmla="*/ 141 w 13425"/>
                <a:gd name="connsiteY1" fmla="*/ 17712 h 17711"/>
                <a:gd name="connsiteX2" fmla="*/ 5307 w 13425"/>
                <a:gd name="connsiteY2" fmla="*/ 7380 h 17711"/>
                <a:gd name="connsiteX3" fmla="*/ 13425 w 13425"/>
                <a:gd name="connsiteY3" fmla="*/ 0 h 17711"/>
                <a:gd name="connsiteX4" fmla="*/ 13425 w 13425"/>
                <a:gd name="connsiteY4" fmla="*/ 0 h 17711"/>
                <a:gd name="connsiteX5" fmla="*/ 5307 w 13425"/>
                <a:gd name="connsiteY5" fmla="*/ 6642 h 17711"/>
                <a:gd name="connsiteX6" fmla="*/ 141 w 13425"/>
                <a:gd name="connsiteY6" fmla="*/ 16974 h 17711"/>
                <a:gd name="connsiteX7" fmla="*/ 141 w 13425"/>
                <a:gd name="connsiteY7" fmla="*/ 16974 h 17711"/>
                <a:gd name="connsiteX8" fmla="*/ 8259 w 13425"/>
                <a:gd name="connsiteY8" fmla="*/ 10332 h 17711"/>
                <a:gd name="connsiteX9" fmla="*/ 13425 w 13425"/>
                <a:gd name="connsiteY9" fmla="*/ 738 h 17711"/>
                <a:gd name="connsiteX10" fmla="*/ 8259 w 13425"/>
                <a:gd name="connsiteY10" fmla="*/ 10332 h 17711"/>
                <a:gd name="connsiteX11" fmla="*/ 141 w 13425"/>
                <a:gd name="connsiteY11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5" h="17711">
                  <a:moveTo>
                    <a:pt x="141" y="17712"/>
                  </a:moveTo>
                  <a:lnTo>
                    <a:pt x="141" y="17712"/>
                  </a:lnTo>
                  <a:cubicBezTo>
                    <a:pt x="141" y="17712"/>
                    <a:pt x="141" y="11808"/>
                    <a:pt x="5307" y="7380"/>
                  </a:cubicBezTo>
                  <a:cubicBezTo>
                    <a:pt x="10473" y="2952"/>
                    <a:pt x="11949" y="0"/>
                    <a:pt x="13425" y="0"/>
                  </a:cubicBezTo>
                  <a:lnTo>
                    <a:pt x="13425" y="0"/>
                  </a:lnTo>
                  <a:cubicBezTo>
                    <a:pt x="10134" y="1382"/>
                    <a:pt x="7315" y="3689"/>
                    <a:pt x="5307" y="6642"/>
                  </a:cubicBezTo>
                  <a:cubicBezTo>
                    <a:pt x="1617" y="11808"/>
                    <a:pt x="-597" y="16236"/>
                    <a:pt x="141" y="16974"/>
                  </a:cubicBezTo>
                  <a:lnTo>
                    <a:pt x="141" y="16974"/>
                  </a:lnTo>
                  <a:cubicBezTo>
                    <a:pt x="3433" y="15592"/>
                    <a:pt x="6252" y="13285"/>
                    <a:pt x="8259" y="10332"/>
                  </a:cubicBezTo>
                  <a:cubicBezTo>
                    <a:pt x="8259" y="5904"/>
                    <a:pt x="13425" y="2952"/>
                    <a:pt x="13425" y="738"/>
                  </a:cubicBezTo>
                  <a:cubicBezTo>
                    <a:pt x="12591" y="4341"/>
                    <a:pt x="10806" y="7654"/>
                    <a:pt x="8259" y="10332"/>
                  </a:cubicBezTo>
                  <a:cubicBezTo>
                    <a:pt x="8259" y="14022"/>
                    <a:pt x="1617" y="17712"/>
                    <a:pt x="141" y="177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8AB49A42-0A84-49AF-BA68-CE59BF64EA90}"/>
                </a:ext>
              </a:extLst>
            </p:cNvPr>
            <p:cNvSpPr/>
            <p:nvPr/>
          </p:nvSpPr>
          <p:spPr>
            <a:xfrm>
              <a:off x="1625511" y="3726176"/>
              <a:ext cx="5007" cy="20663"/>
            </a:xfrm>
            <a:custGeom>
              <a:avLst/>
              <a:gdLst>
                <a:gd name="connsiteX0" fmla="*/ 4349 w 5007"/>
                <a:gd name="connsiteY0" fmla="*/ 9594 h 20663"/>
                <a:gd name="connsiteX1" fmla="*/ 4349 w 5007"/>
                <a:gd name="connsiteY1" fmla="*/ 20664 h 20663"/>
                <a:gd name="connsiteX2" fmla="*/ 659 w 5007"/>
                <a:gd name="connsiteY2" fmla="*/ 11070 h 20663"/>
                <a:gd name="connsiteX3" fmla="*/ 659 w 5007"/>
                <a:gd name="connsiteY3" fmla="*/ 0 h 20663"/>
                <a:gd name="connsiteX4" fmla="*/ 4349 w 5007"/>
                <a:gd name="connsiteY4" fmla="*/ 959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07" h="20663">
                  <a:moveTo>
                    <a:pt x="4349" y="9594"/>
                  </a:moveTo>
                  <a:cubicBezTo>
                    <a:pt x="5227" y="13232"/>
                    <a:pt x="5227" y="17026"/>
                    <a:pt x="4349" y="20664"/>
                  </a:cubicBezTo>
                  <a:cubicBezTo>
                    <a:pt x="4349" y="20664"/>
                    <a:pt x="4349" y="20664"/>
                    <a:pt x="659" y="11070"/>
                  </a:cubicBezTo>
                  <a:cubicBezTo>
                    <a:pt x="-220" y="7432"/>
                    <a:pt x="-220" y="3638"/>
                    <a:pt x="659" y="0"/>
                  </a:cubicBezTo>
                  <a:cubicBezTo>
                    <a:pt x="659" y="0"/>
                    <a:pt x="659" y="0"/>
                    <a:pt x="4349" y="959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D517500A-4C9F-4DE4-964A-830D04CC027B}"/>
                </a:ext>
              </a:extLst>
            </p:cNvPr>
            <p:cNvSpPr/>
            <p:nvPr/>
          </p:nvSpPr>
          <p:spPr>
            <a:xfrm>
              <a:off x="1627646" y="3726176"/>
              <a:ext cx="4348" cy="21401"/>
            </a:xfrm>
            <a:custGeom>
              <a:avLst/>
              <a:gdLst>
                <a:gd name="connsiteX0" fmla="*/ 0 w 4348"/>
                <a:gd name="connsiteY0" fmla="*/ 21402 h 21401"/>
                <a:gd name="connsiteX1" fmla="*/ 0 w 4348"/>
                <a:gd name="connsiteY1" fmla="*/ 11070 h 21401"/>
                <a:gd name="connsiteX2" fmla="*/ 0 w 4348"/>
                <a:gd name="connsiteY2" fmla="*/ 0 h 21401"/>
                <a:gd name="connsiteX3" fmla="*/ 0 w 4348"/>
                <a:gd name="connsiteY3" fmla="*/ 0 h 21401"/>
                <a:gd name="connsiteX4" fmla="*/ 3690 w 4348"/>
                <a:gd name="connsiteY4" fmla="*/ 9594 h 21401"/>
                <a:gd name="connsiteX5" fmla="*/ 3690 w 4348"/>
                <a:gd name="connsiteY5" fmla="*/ 20664 h 21401"/>
                <a:gd name="connsiteX6" fmla="*/ 0 w 4348"/>
                <a:gd name="connsiteY6" fmla="*/ 0 h 21401"/>
                <a:gd name="connsiteX7" fmla="*/ 0 w 4348"/>
                <a:gd name="connsiteY7" fmla="*/ 11070 h 21401"/>
                <a:gd name="connsiteX8" fmla="*/ 0 w 4348"/>
                <a:gd name="connsiteY8" fmla="*/ 20664 h 21401"/>
                <a:gd name="connsiteX9" fmla="*/ 0 w 4348"/>
                <a:gd name="connsiteY9" fmla="*/ 20664 h 21401"/>
                <a:gd name="connsiteX10" fmla="*/ 0 w 4348"/>
                <a:gd name="connsiteY10" fmla="*/ 9594 h 21401"/>
                <a:gd name="connsiteX11" fmla="*/ 0 w 4348"/>
                <a:gd name="connsiteY11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" h="21401">
                  <a:moveTo>
                    <a:pt x="0" y="21402"/>
                  </a:moveTo>
                  <a:cubicBezTo>
                    <a:pt x="0" y="21402"/>
                    <a:pt x="0" y="16974"/>
                    <a:pt x="0" y="11070"/>
                  </a:cubicBezTo>
                  <a:cubicBezTo>
                    <a:pt x="0" y="5166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4428"/>
                    <a:pt x="3690" y="9594"/>
                  </a:cubicBezTo>
                  <a:cubicBezTo>
                    <a:pt x="4568" y="13232"/>
                    <a:pt x="4568" y="17026"/>
                    <a:pt x="3690" y="20664"/>
                  </a:cubicBezTo>
                  <a:close/>
                  <a:moveTo>
                    <a:pt x="0" y="0"/>
                  </a:moveTo>
                  <a:cubicBezTo>
                    <a:pt x="0" y="0"/>
                    <a:pt x="0" y="5166"/>
                    <a:pt x="0" y="11070"/>
                  </a:cubicBezTo>
                  <a:cubicBezTo>
                    <a:pt x="0" y="16974"/>
                    <a:pt x="0" y="20664"/>
                    <a:pt x="0" y="20664"/>
                  </a:cubicBezTo>
                  <a:lnTo>
                    <a:pt x="0" y="20664"/>
                  </a:lnTo>
                  <a:cubicBezTo>
                    <a:pt x="0" y="20664"/>
                    <a:pt x="0" y="15498"/>
                    <a:pt x="0" y="9594"/>
                  </a:cubicBezTo>
                  <a:cubicBezTo>
                    <a:pt x="0" y="36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84F01975-5C41-4E76-9230-8F4E68C9F79E}"/>
                </a:ext>
              </a:extLst>
            </p:cNvPr>
            <p:cNvSpPr/>
            <p:nvPr/>
          </p:nvSpPr>
          <p:spPr>
            <a:xfrm>
              <a:off x="1626998" y="3724700"/>
              <a:ext cx="5075" cy="22139"/>
            </a:xfrm>
            <a:custGeom>
              <a:avLst/>
              <a:gdLst>
                <a:gd name="connsiteX0" fmla="*/ 5076 w 5075"/>
                <a:gd name="connsiteY0" fmla="*/ 11070 h 22139"/>
                <a:gd name="connsiteX1" fmla="*/ 648 w 5075"/>
                <a:gd name="connsiteY1" fmla="*/ 22140 h 22139"/>
                <a:gd name="connsiteX2" fmla="*/ 648 w 5075"/>
                <a:gd name="connsiteY2" fmla="*/ 10332 h 22139"/>
                <a:gd name="connsiteX3" fmla="*/ 5076 w 5075"/>
                <a:gd name="connsiteY3" fmla="*/ 0 h 22139"/>
                <a:gd name="connsiteX4" fmla="*/ 5076 w 5075"/>
                <a:gd name="connsiteY4" fmla="*/ 1107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5" h="22139">
                  <a:moveTo>
                    <a:pt x="5076" y="11070"/>
                  </a:moveTo>
                  <a:cubicBezTo>
                    <a:pt x="5076" y="16974"/>
                    <a:pt x="5076" y="22140"/>
                    <a:pt x="648" y="22140"/>
                  </a:cubicBezTo>
                  <a:cubicBezTo>
                    <a:pt x="-216" y="18251"/>
                    <a:pt x="-216" y="14221"/>
                    <a:pt x="648" y="10332"/>
                  </a:cubicBezTo>
                  <a:cubicBezTo>
                    <a:pt x="1208" y="6564"/>
                    <a:pt x="2736" y="3006"/>
                    <a:pt x="5076" y="0"/>
                  </a:cubicBezTo>
                  <a:cubicBezTo>
                    <a:pt x="5076" y="0"/>
                    <a:pt x="5076" y="4428"/>
                    <a:pt x="5076" y="1107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30C66279-96AF-43B2-85AB-27ACB5EDB0C4}"/>
                </a:ext>
              </a:extLst>
            </p:cNvPr>
            <p:cNvSpPr/>
            <p:nvPr/>
          </p:nvSpPr>
          <p:spPr>
            <a:xfrm>
              <a:off x="1626169" y="3724700"/>
              <a:ext cx="5903" cy="22139"/>
            </a:xfrm>
            <a:custGeom>
              <a:avLst/>
              <a:gdLst>
                <a:gd name="connsiteX0" fmla="*/ 1476 w 5903"/>
                <a:gd name="connsiteY0" fmla="*/ 22140 h 22139"/>
                <a:gd name="connsiteX1" fmla="*/ 1476 w 5903"/>
                <a:gd name="connsiteY1" fmla="*/ 22140 h 22139"/>
                <a:gd name="connsiteX2" fmla="*/ 1476 w 5903"/>
                <a:gd name="connsiteY2" fmla="*/ 11070 h 22139"/>
                <a:gd name="connsiteX3" fmla="*/ 5904 w 5903"/>
                <a:gd name="connsiteY3" fmla="*/ 0 h 22139"/>
                <a:gd name="connsiteX4" fmla="*/ 5904 w 5903"/>
                <a:gd name="connsiteY4" fmla="*/ 0 h 22139"/>
                <a:gd name="connsiteX5" fmla="*/ 738 w 5903"/>
                <a:gd name="connsiteY5" fmla="*/ 10332 h 22139"/>
                <a:gd name="connsiteX6" fmla="*/ 738 w 5903"/>
                <a:gd name="connsiteY6" fmla="*/ 21402 h 22139"/>
                <a:gd name="connsiteX7" fmla="*/ 738 w 5903"/>
                <a:gd name="connsiteY7" fmla="*/ 21402 h 22139"/>
                <a:gd name="connsiteX8" fmla="*/ 5166 w 5903"/>
                <a:gd name="connsiteY8" fmla="*/ 11070 h 22139"/>
                <a:gd name="connsiteX9" fmla="*/ 5166 w 5903"/>
                <a:gd name="connsiteY9" fmla="*/ 738 h 22139"/>
                <a:gd name="connsiteX10" fmla="*/ 5166 w 5903"/>
                <a:gd name="connsiteY10" fmla="*/ 11070 h 22139"/>
                <a:gd name="connsiteX11" fmla="*/ 0 w 5903"/>
                <a:gd name="connsiteY11" fmla="*/ 2214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3" h="22139">
                  <a:moveTo>
                    <a:pt x="1476" y="22140"/>
                  </a:moveTo>
                  <a:lnTo>
                    <a:pt x="1476" y="22140"/>
                  </a:lnTo>
                  <a:cubicBezTo>
                    <a:pt x="1476" y="22140"/>
                    <a:pt x="1476" y="16974"/>
                    <a:pt x="1476" y="11070"/>
                  </a:cubicBezTo>
                  <a:cubicBezTo>
                    <a:pt x="1476" y="5166"/>
                    <a:pt x="1476" y="0"/>
                    <a:pt x="5904" y="0"/>
                  </a:cubicBezTo>
                  <a:lnTo>
                    <a:pt x="5904" y="0"/>
                  </a:lnTo>
                  <a:cubicBezTo>
                    <a:pt x="3203" y="2858"/>
                    <a:pt x="1402" y="6454"/>
                    <a:pt x="738" y="10332"/>
                  </a:cubicBezTo>
                  <a:cubicBezTo>
                    <a:pt x="-59" y="13978"/>
                    <a:pt x="-59" y="17756"/>
                    <a:pt x="738" y="21402"/>
                  </a:cubicBezTo>
                  <a:lnTo>
                    <a:pt x="738" y="21402"/>
                  </a:lnTo>
                  <a:cubicBezTo>
                    <a:pt x="738" y="21402"/>
                    <a:pt x="738" y="16974"/>
                    <a:pt x="5166" y="11070"/>
                  </a:cubicBezTo>
                  <a:cubicBezTo>
                    <a:pt x="5823" y="7657"/>
                    <a:pt x="5823" y="4150"/>
                    <a:pt x="5166" y="738"/>
                  </a:cubicBezTo>
                  <a:cubicBezTo>
                    <a:pt x="5926" y="4139"/>
                    <a:pt x="5926" y="7669"/>
                    <a:pt x="5166" y="11070"/>
                  </a:cubicBezTo>
                  <a:cubicBezTo>
                    <a:pt x="5166" y="16236"/>
                    <a:pt x="5166" y="22140"/>
                    <a:pt x="0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4236998-30E9-466A-ADE2-8003EEF399EB}"/>
                </a:ext>
              </a:extLst>
            </p:cNvPr>
            <p:cNvSpPr/>
            <p:nvPr/>
          </p:nvSpPr>
          <p:spPr>
            <a:xfrm>
              <a:off x="1628055" y="3726833"/>
              <a:ext cx="7626" cy="20824"/>
            </a:xfrm>
            <a:custGeom>
              <a:avLst/>
              <a:gdLst>
                <a:gd name="connsiteX0" fmla="*/ 6970 w 7626"/>
                <a:gd name="connsiteY0" fmla="*/ 11150 h 20824"/>
                <a:gd name="connsiteX1" fmla="*/ 328 w 7626"/>
                <a:gd name="connsiteY1" fmla="*/ 20744 h 20824"/>
                <a:gd name="connsiteX2" fmla="*/ 328 w 7626"/>
                <a:gd name="connsiteY2" fmla="*/ 9674 h 20824"/>
                <a:gd name="connsiteX3" fmla="*/ 6970 w 7626"/>
                <a:gd name="connsiteY3" fmla="*/ 80 h 20824"/>
                <a:gd name="connsiteX4" fmla="*/ 6970 w 7626"/>
                <a:gd name="connsiteY4" fmla="*/ 11150 h 2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6" h="20824">
                  <a:moveTo>
                    <a:pt x="6970" y="11150"/>
                  </a:moveTo>
                  <a:cubicBezTo>
                    <a:pt x="6970" y="17054"/>
                    <a:pt x="1066" y="21482"/>
                    <a:pt x="328" y="20744"/>
                  </a:cubicBezTo>
                  <a:cubicBezTo>
                    <a:pt x="-410" y="20006"/>
                    <a:pt x="328" y="15578"/>
                    <a:pt x="328" y="9674"/>
                  </a:cubicBezTo>
                  <a:cubicBezTo>
                    <a:pt x="328" y="3770"/>
                    <a:pt x="5494" y="-658"/>
                    <a:pt x="6970" y="80"/>
                  </a:cubicBezTo>
                  <a:cubicBezTo>
                    <a:pt x="8446" y="818"/>
                    <a:pt x="6970" y="5246"/>
                    <a:pt x="6970" y="1115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A008B6B1-E23C-4020-A90B-6A4FDAE67481}"/>
                </a:ext>
              </a:extLst>
            </p:cNvPr>
            <p:cNvSpPr/>
            <p:nvPr/>
          </p:nvSpPr>
          <p:spPr>
            <a:xfrm>
              <a:off x="1627646" y="3726176"/>
              <a:ext cx="8855" cy="21401"/>
            </a:xfrm>
            <a:custGeom>
              <a:avLst/>
              <a:gdLst>
                <a:gd name="connsiteX0" fmla="*/ 738 w 8855"/>
                <a:gd name="connsiteY0" fmla="*/ 21402 h 21401"/>
                <a:gd name="connsiteX1" fmla="*/ 738 w 8855"/>
                <a:gd name="connsiteY1" fmla="*/ 21402 h 21401"/>
                <a:gd name="connsiteX2" fmla="*/ 738 w 8855"/>
                <a:gd name="connsiteY2" fmla="*/ 10332 h 21401"/>
                <a:gd name="connsiteX3" fmla="*/ 6642 w 8855"/>
                <a:gd name="connsiteY3" fmla="*/ 0 h 21401"/>
                <a:gd name="connsiteX4" fmla="*/ 6642 w 8855"/>
                <a:gd name="connsiteY4" fmla="*/ 11808 h 21401"/>
                <a:gd name="connsiteX5" fmla="*/ 0 w 8855"/>
                <a:gd name="connsiteY5" fmla="*/ 21402 h 21401"/>
                <a:gd name="connsiteX6" fmla="*/ 8856 w 8855"/>
                <a:gd name="connsiteY6" fmla="*/ 738 h 21401"/>
                <a:gd name="connsiteX7" fmla="*/ 2952 w 8855"/>
                <a:gd name="connsiteY7" fmla="*/ 10332 h 21401"/>
                <a:gd name="connsiteX8" fmla="*/ 2952 w 8855"/>
                <a:gd name="connsiteY8" fmla="*/ 21402 h 21401"/>
                <a:gd name="connsiteX9" fmla="*/ 2952 w 8855"/>
                <a:gd name="connsiteY9" fmla="*/ 21402 h 21401"/>
                <a:gd name="connsiteX10" fmla="*/ 8856 w 8855"/>
                <a:gd name="connsiteY10" fmla="*/ 11808 h 21401"/>
                <a:gd name="connsiteX11" fmla="*/ 8856 w 8855"/>
                <a:gd name="connsiteY11" fmla="*/ 738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55" h="21401">
                  <a:moveTo>
                    <a:pt x="738" y="21402"/>
                  </a:moveTo>
                  <a:lnTo>
                    <a:pt x="738" y="21402"/>
                  </a:lnTo>
                  <a:cubicBezTo>
                    <a:pt x="738" y="21402"/>
                    <a:pt x="738" y="15498"/>
                    <a:pt x="738" y="10332"/>
                  </a:cubicBezTo>
                  <a:cubicBezTo>
                    <a:pt x="738" y="5166"/>
                    <a:pt x="5166" y="0"/>
                    <a:pt x="6642" y="0"/>
                  </a:cubicBezTo>
                  <a:cubicBezTo>
                    <a:pt x="8118" y="0"/>
                    <a:pt x="6642" y="6642"/>
                    <a:pt x="6642" y="11808"/>
                  </a:cubicBezTo>
                  <a:cubicBezTo>
                    <a:pt x="6642" y="16974"/>
                    <a:pt x="1476" y="21402"/>
                    <a:pt x="0" y="21402"/>
                  </a:cubicBezTo>
                  <a:close/>
                  <a:moveTo>
                    <a:pt x="8856" y="738"/>
                  </a:moveTo>
                  <a:cubicBezTo>
                    <a:pt x="6007" y="3302"/>
                    <a:pt x="3956" y="6632"/>
                    <a:pt x="2952" y="10332"/>
                  </a:cubicBezTo>
                  <a:cubicBezTo>
                    <a:pt x="1815" y="13935"/>
                    <a:pt x="1815" y="17799"/>
                    <a:pt x="2952" y="21402"/>
                  </a:cubicBezTo>
                  <a:lnTo>
                    <a:pt x="2952" y="21402"/>
                  </a:lnTo>
                  <a:cubicBezTo>
                    <a:pt x="5801" y="18838"/>
                    <a:pt x="7852" y="15508"/>
                    <a:pt x="8856" y="11808"/>
                  </a:cubicBezTo>
                  <a:cubicBezTo>
                    <a:pt x="8856" y="5904"/>
                    <a:pt x="8856" y="738"/>
                    <a:pt x="885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41A03B3D-9236-487F-B1BD-3A90B98DBFED}"/>
                </a:ext>
              </a:extLst>
            </p:cNvPr>
            <p:cNvSpPr/>
            <p:nvPr/>
          </p:nvSpPr>
          <p:spPr>
            <a:xfrm>
              <a:off x="1623956" y="3742728"/>
              <a:ext cx="18285" cy="4111"/>
            </a:xfrm>
            <a:custGeom>
              <a:avLst/>
              <a:gdLst>
                <a:gd name="connsiteX0" fmla="*/ 4428 w 18285"/>
                <a:gd name="connsiteY0" fmla="*/ 4112 h 4111"/>
                <a:gd name="connsiteX1" fmla="*/ 4428 w 18285"/>
                <a:gd name="connsiteY1" fmla="*/ 4112 h 4111"/>
                <a:gd name="connsiteX2" fmla="*/ 4428 w 18285"/>
                <a:gd name="connsiteY2" fmla="*/ 422 h 4111"/>
                <a:gd name="connsiteX3" fmla="*/ 0 w 18285"/>
                <a:gd name="connsiteY3" fmla="*/ 422 h 4111"/>
                <a:gd name="connsiteX4" fmla="*/ 0 w 18285"/>
                <a:gd name="connsiteY4" fmla="*/ 422 h 4111"/>
                <a:gd name="connsiteX5" fmla="*/ 5166 w 18285"/>
                <a:gd name="connsiteY5" fmla="*/ 422 h 4111"/>
                <a:gd name="connsiteX6" fmla="*/ 5166 w 18285"/>
                <a:gd name="connsiteY6" fmla="*/ 422 h 4111"/>
                <a:gd name="connsiteX7" fmla="*/ 10332 w 18285"/>
                <a:gd name="connsiteY7" fmla="*/ 422 h 4111"/>
                <a:gd name="connsiteX8" fmla="*/ 16974 w 18285"/>
                <a:gd name="connsiteY8" fmla="*/ 422 h 4111"/>
                <a:gd name="connsiteX9" fmla="*/ 16974 w 18285"/>
                <a:gd name="connsiteY9" fmla="*/ 422 h 4111"/>
                <a:gd name="connsiteX10" fmla="*/ 11808 w 18285"/>
                <a:gd name="connsiteY10" fmla="*/ 422 h 4111"/>
                <a:gd name="connsiteX11" fmla="*/ 7380 w 18285"/>
                <a:gd name="connsiteY11" fmla="*/ 422 h 4111"/>
                <a:gd name="connsiteX12" fmla="*/ 7380 w 18285"/>
                <a:gd name="connsiteY12" fmla="*/ 422 h 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285" h="4111">
                  <a:moveTo>
                    <a:pt x="4428" y="4112"/>
                  </a:moveTo>
                  <a:cubicBezTo>
                    <a:pt x="4428" y="4112"/>
                    <a:pt x="4428" y="4112"/>
                    <a:pt x="4428" y="4112"/>
                  </a:cubicBezTo>
                  <a:cubicBezTo>
                    <a:pt x="4428" y="4112"/>
                    <a:pt x="4428" y="4112"/>
                    <a:pt x="4428" y="422"/>
                  </a:cubicBezTo>
                  <a:lnTo>
                    <a:pt x="0" y="422"/>
                  </a:lnTo>
                  <a:cubicBezTo>
                    <a:pt x="0" y="422"/>
                    <a:pt x="0" y="422"/>
                    <a:pt x="0" y="422"/>
                  </a:cubicBezTo>
                  <a:lnTo>
                    <a:pt x="5166" y="422"/>
                  </a:lnTo>
                  <a:lnTo>
                    <a:pt x="5166" y="422"/>
                  </a:lnTo>
                  <a:lnTo>
                    <a:pt x="10332" y="422"/>
                  </a:lnTo>
                  <a:cubicBezTo>
                    <a:pt x="10332" y="422"/>
                    <a:pt x="14022" y="422"/>
                    <a:pt x="16974" y="422"/>
                  </a:cubicBezTo>
                  <a:cubicBezTo>
                    <a:pt x="19926" y="422"/>
                    <a:pt x="16974" y="422"/>
                    <a:pt x="16974" y="422"/>
                  </a:cubicBezTo>
                  <a:cubicBezTo>
                    <a:pt x="15299" y="-141"/>
                    <a:pt x="13483" y="-141"/>
                    <a:pt x="11808" y="422"/>
                  </a:cubicBezTo>
                  <a:cubicBezTo>
                    <a:pt x="11808" y="422"/>
                    <a:pt x="11808" y="422"/>
                    <a:pt x="7380" y="422"/>
                  </a:cubicBezTo>
                  <a:cubicBezTo>
                    <a:pt x="2952" y="422"/>
                    <a:pt x="7380" y="422"/>
                    <a:pt x="7380" y="422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87397917-0DA7-4439-998F-C4EF2E731115}"/>
                </a:ext>
              </a:extLst>
            </p:cNvPr>
            <p:cNvSpPr/>
            <p:nvPr/>
          </p:nvSpPr>
          <p:spPr>
            <a:xfrm>
              <a:off x="1621742" y="3750108"/>
              <a:ext cx="17711" cy="421"/>
            </a:xfrm>
            <a:custGeom>
              <a:avLst/>
              <a:gdLst>
                <a:gd name="connsiteX0" fmla="*/ 17712 w 17711"/>
                <a:gd name="connsiteY0" fmla="*/ 422 h 421"/>
                <a:gd name="connsiteX1" fmla="*/ 17712 w 17711"/>
                <a:gd name="connsiteY1" fmla="*/ 422 h 421"/>
                <a:gd name="connsiteX2" fmla="*/ 13284 w 17711"/>
                <a:gd name="connsiteY2" fmla="*/ 422 h 421"/>
                <a:gd name="connsiteX3" fmla="*/ 5904 w 17711"/>
                <a:gd name="connsiteY3" fmla="*/ 422 h 421"/>
                <a:gd name="connsiteX4" fmla="*/ 5904 w 17711"/>
                <a:gd name="connsiteY4" fmla="*/ 422 h 421"/>
                <a:gd name="connsiteX5" fmla="*/ 5904 w 17711"/>
                <a:gd name="connsiteY5" fmla="*/ 422 h 421"/>
                <a:gd name="connsiteX6" fmla="*/ 13284 w 17711"/>
                <a:gd name="connsiteY6" fmla="*/ 422 h 421"/>
                <a:gd name="connsiteX7" fmla="*/ 17712 w 17711"/>
                <a:gd name="connsiteY7" fmla="*/ 422 h 421"/>
                <a:gd name="connsiteX8" fmla="*/ 17712 w 17711"/>
                <a:gd name="connsiteY8" fmla="*/ 422 h 421"/>
                <a:gd name="connsiteX9" fmla="*/ 12546 w 17711"/>
                <a:gd name="connsiteY9" fmla="*/ 422 h 421"/>
                <a:gd name="connsiteX10" fmla="*/ 3690 w 17711"/>
                <a:gd name="connsiteY10" fmla="*/ 422 h 421"/>
                <a:gd name="connsiteX11" fmla="*/ 3690 w 17711"/>
                <a:gd name="connsiteY11" fmla="*/ 422 h 421"/>
                <a:gd name="connsiteX12" fmla="*/ 3690 w 17711"/>
                <a:gd name="connsiteY12" fmla="*/ 422 h 421"/>
                <a:gd name="connsiteX13" fmla="*/ 0 w 17711"/>
                <a:gd name="connsiteY13" fmla="*/ 422 h 421"/>
                <a:gd name="connsiteX14" fmla="*/ 3690 w 17711"/>
                <a:gd name="connsiteY14" fmla="*/ 422 h 421"/>
                <a:gd name="connsiteX15" fmla="*/ 3690 w 17711"/>
                <a:gd name="connsiteY15" fmla="*/ 422 h 421"/>
                <a:gd name="connsiteX16" fmla="*/ 3690 w 17711"/>
                <a:gd name="connsiteY16" fmla="*/ 422 h 421"/>
                <a:gd name="connsiteX17" fmla="*/ 3690 w 17711"/>
                <a:gd name="connsiteY17" fmla="*/ 422 h 421"/>
                <a:gd name="connsiteX18" fmla="*/ 9594 w 17711"/>
                <a:gd name="connsiteY18" fmla="*/ 422 h 421"/>
                <a:gd name="connsiteX19" fmla="*/ 14760 w 17711"/>
                <a:gd name="connsiteY19" fmla="*/ 422 h 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711" h="421">
                  <a:moveTo>
                    <a:pt x="17712" y="422"/>
                  </a:moveTo>
                  <a:lnTo>
                    <a:pt x="17712" y="422"/>
                  </a:lnTo>
                  <a:lnTo>
                    <a:pt x="13284" y="422"/>
                  </a:lnTo>
                  <a:lnTo>
                    <a:pt x="5904" y="422"/>
                  </a:lnTo>
                  <a:lnTo>
                    <a:pt x="5904" y="422"/>
                  </a:lnTo>
                  <a:cubicBezTo>
                    <a:pt x="5904" y="422"/>
                    <a:pt x="5904" y="422"/>
                    <a:pt x="5904" y="422"/>
                  </a:cubicBezTo>
                  <a:lnTo>
                    <a:pt x="13284" y="422"/>
                  </a:lnTo>
                  <a:lnTo>
                    <a:pt x="17712" y="422"/>
                  </a:lnTo>
                  <a:close/>
                  <a:moveTo>
                    <a:pt x="17712" y="422"/>
                  </a:moveTo>
                  <a:cubicBezTo>
                    <a:pt x="16037" y="-141"/>
                    <a:pt x="14221" y="-141"/>
                    <a:pt x="12546" y="422"/>
                  </a:cubicBezTo>
                  <a:lnTo>
                    <a:pt x="3690" y="422"/>
                  </a:lnTo>
                  <a:lnTo>
                    <a:pt x="3690" y="422"/>
                  </a:lnTo>
                  <a:cubicBezTo>
                    <a:pt x="3690" y="422"/>
                    <a:pt x="3690" y="422"/>
                    <a:pt x="3690" y="422"/>
                  </a:cubicBezTo>
                  <a:lnTo>
                    <a:pt x="0" y="422"/>
                  </a:lnTo>
                  <a:lnTo>
                    <a:pt x="3690" y="422"/>
                  </a:lnTo>
                  <a:cubicBezTo>
                    <a:pt x="3690" y="422"/>
                    <a:pt x="3690" y="422"/>
                    <a:pt x="3690" y="422"/>
                  </a:cubicBezTo>
                  <a:cubicBezTo>
                    <a:pt x="3690" y="422"/>
                    <a:pt x="3690" y="422"/>
                    <a:pt x="3690" y="422"/>
                  </a:cubicBezTo>
                  <a:cubicBezTo>
                    <a:pt x="3690" y="422"/>
                    <a:pt x="3690" y="422"/>
                    <a:pt x="3690" y="422"/>
                  </a:cubicBezTo>
                  <a:lnTo>
                    <a:pt x="9594" y="422"/>
                  </a:lnTo>
                  <a:lnTo>
                    <a:pt x="14760" y="4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E1AC7802-26EA-40B5-B60C-097CCF234955}"/>
                </a:ext>
              </a:extLst>
            </p:cNvPr>
            <p:cNvSpPr/>
            <p:nvPr/>
          </p:nvSpPr>
          <p:spPr>
            <a:xfrm>
              <a:off x="1612148" y="3755203"/>
              <a:ext cx="22940" cy="7134"/>
            </a:xfrm>
            <a:custGeom>
              <a:avLst/>
              <a:gdLst>
                <a:gd name="connsiteX0" fmla="*/ 11808 w 22940"/>
                <a:gd name="connsiteY0" fmla="*/ 6396 h 7134"/>
                <a:gd name="connsiteX1" fmla="*/ 0 w 22940"/>
                <a:gd name="connsiteY1" fmla="*/ 6396 h 7134"/>
                <a:gd name="connsiteX2" fmla="*/ 11808 w 22940"/>
                <a:gd name="connsiteY2" fmla="*/ 1968 h 7134"/>
                <a:gd name="connsiteX3" fmla="*/ 22878 w 22940"/>
                <a:gd name="connsiteY3" fmla="*/ 1968 h 7134"/>
                <a:gd name="connsiteX4" fmla="*/ 11808 w 22940"/>
                <a:gd name="connsiteY4" fmla="*/ 7134 h 7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40" h="7134">
                  <a:moveTo>
                    <a:pt x="11808" y="6396"/>
                  </a:moveTo>
                  <a:cubicBezTo>
                    <a:pt x="5166" y="6396"/>
                    <a:pt x="0" y="6396"/>
                    <a:pt x="0" y="6396"/>
                  </a:cubicBezTo>
                  <a:cubicBezTo>
                    <a:pt x="0" y="6396"/>
                    <a:pt x="5904" y="6396"/>
                    <a:pt x="11808" y="1968"/>
                  </a:cubicBezTo>
                  <a:cubicBezTo>
                    <a:pt x="17712" y="-2460"/>
                    <a:pt x="23616" y="1968"/>
                    <a:pt x="22878" y="1968"/>
                  </a:cubicBezTo>
                  <a:cubicBezTo>
                    <a:pt x="22140" y="1968"/>
                    <a:pt x="17712" y="1968"/>
                    <a:pt x="11808" y="713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D268A3F1-B72A-461E-ACE7-53A5B9B4D77F}"/>
                </a:ext>
              </a:extLst>
            </p:cNvPr>
            <p:cNvSpPr/>
            <p:nvPr/>
          </p:nvSpPr>
          <p:spPr>
            <a:xfrm>
              <a:off x="1612886" y="3762337"/>
              <a:ext cx="25091" cy="479"/>
            </a:xfrm>
            <a:custGeom>
              <a:avLst/>
              <a:gdLst>
                <a:gd name="connsiteX0" fmla="*/ 4428 w 25091"/>
                <a:gd name="connsiteY0" fmla="*/ 0 h 479"/>
                <a:gd name="connsiteX1" fmla="*/ 0 w 25091"/>
                <a:gd name="connsiteY1" fmla="*/ 0 h 479"/>
                <a:gd name="connsiteX2" fmla="*/ 0 w 25091"/>
                <a:gd name="connsiteY2" fmla="*/ 0 h 479"/>
                <a:gd name="connsiteX3" fmla="*/ 11070 w 25091"/>
                <a:gd name="connsiteY3" fmla="*/ 0 h 479"/>
                <a:gd name="connsiteX4" fmla="*/ 21402 w 25091"/>
                <a:gd name="connsiteY4" fmla="*/ 0 h 479"/>
                <a:gd name="connsiteX5" fmla="*/ 11070 w 25091"/>
                <a:gd name="connsiteY5" fmla="*/ 0 h 479"/>
                <a:gd name="connsiteX6" fmla="*/ 4428 w 25091"/>
                <a:gd name="connsiteY6" fmla="*/ 0 h 479"/>
                <a:gd name="connsiteX7" fmla="*/ 14022 w 25091"/>
                <a:gd name="connsiteY7" fmla="*/ 0 h 479"/>
                <a:gd name="connsiteX8" fmla="*/ 25092 w 25091"/>
                <a:gd name="connsiteY8" fmla="*/ 0 h 479"/>
                <a:gd name="connsiteX9" fmla="*/ 25092 w 25091"/>
                <a:gd name="connsiteY9" fmla="*/ 0 h 479"/>
                <a:gd name="connsiteX10" fmla="*/ 14022 w 25091"/>
                <a:gd name="connsiteY10" fmla="*/ 0 h 479"/>
                <a:gd name="connsiteX11" fmla="*/ 4428 w 25091"/>
                <a:gd name="connsiteY11" fmla="*/ 0 h 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091" h="479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5166" y="0"/>
                    <a:pt x="11070" y="0"/>
                  </a:cubicBezTo>
                  <a:cubicBezTo>
                    <a:pt x="14487" y="640"/>
                    <a:pt x="17985" y="640"/>
                    <a:pt x="21402" y="0"/>
                  </a:cubicBezTo>
                  <a:cubicBezTo>
                    <a:pt x="17985" y="640"/>
                    <a:pt x="14487" y="640"/>
                    <a:pt x="11070" y="0"/>
                  </a:cubicBezTo>
                  <a:close/>
                  <a:moveTo>
                    <a:pt x="4428" y="0"/>
                  </a:moveTo>
                  <a:lnTo>
                    <a:pt x="14022" y="0"/>
                  </a:lnTo>
                  <a:cubicBezTo>
                    <a:pt x="19926" y="0"/>
                    <a:pt x="24354" y="0"/>
                    <a:pt x="25092" y="0"/>
                  </a:cubicBezTo>
                  <a:lnTo>
                    <a:pt x="25092" y="0"/>
                  </a:lnTo>
                  <a:cubicBezTo>
                    <a:pt x="25092" y="0"/>
                    <a:pt x="19926" y="0"/>
                    <a:pt x="14022" y="0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357013B2-1ADD-4CF3-97C4-F1916DDC791A}"/>
                </a:ext>
              </a:extLst>
            </p:cNvPr>
            <p:cNvSpPr/>
            <p:nvPr/>
          </p:nvSpPr>
          <p:spPr>
            <a:xfrm>
              <a:off x="1611347" y="3749758"/>
              <a:ext cx="22940" cy="9627"/>
            </a:xfrm>
            <a:custGeom>
              <a:avLst/>
              <a:gdLst>
                <a:gd name="connsiteX0" fmla="*/ 11871 w 22940"/>
                <a:gd name="connsiteY0" fmla="*/ 8890 h 9627"/>
                <a:gd name="connsiteX1" fmla="*/ 63 w 22940"/>
                <a:gd name="connsiteY1" fmla="*/ 8890 h 9627"/>
                <a:gd name="connsiteX2" fmla="*/ 11133 w 22940"/>
                <a:gd name="connsiteY2" fmla="*/ 2248 h 9627"/>
                <a:gd name="connsiteX3" fmla="*/ 22941 w 22940"/>
                <a:gd name="connsiteY3" fmla="*/ 2248 h 9627"/>
                <a:gd name="connsiteX4" fmla="*/ 11871 w 22940"/>
                <a:gd name="connsiteY4" fmla="*/ 9628 h 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40" h="9627">
                  <a:moveTo>
                    <a:pt x="11871" y="8890"/>
                  </a:moveTo>
                  <a:cubicBezTo>
                    <a:pt x="5967" y="8890"/>
                    <a:pt x="801" y="8890"/>
                    <a:pt x="63" y="8890"/>
                  </a:cubicBezTo>
                  <a:cubicBezTo>
                    <a:pt x="-675" y="8890"/>
                    <a:pt x="5229" y="4462"/>
                    <a:pt x="11133" y="2248"/>
                  </a:cubicBezTo>
                  <a:cubicBezTo>
                    <a:pt x="17037" y="34"/>
                    <a:pt x="22941" y="-1442"/>
                    <a:pt x="22941" y="2248"/>
                  </a:cubicBezTo>
                  <a:cubicBezTo>
                    <a:pt x="22941" y="5938"/>
                    <a:pt x="18513" y="6676"/>
                    <a:pt x="11871" y="962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951E6BA4-9328-4933-9CD4-DE5884563CCF}"/>
                </a:ext>
              </a:extLst>
            </p:cNvPr>
            <p:cNvSpPr/>
            <p:nvPr/>
          </p:nvSpPr>
          <p:spPr>
            <a:xfrm>
              <a:off x="1609196" y="3750759"/>
              <a:ext cx="25092" cy="10102"/>
            </a:xfrm>
            <a:custGeom>
              <a:avLst/>
              <a:gdLst>
                <a:gd name="connsiteX0" fmla="*/ 2214 w 25092"/>
                <a:gd name="connsiteY0" fmla="*/ 10103 h 10102"/>
                <a:gd name="connsiteX1" fmla="*/ 2214 w 25092"/>
                <a:gd name="connsiteY1" fmla="*/ 10103 h 10102"/>
                <a:gd name="connsiteX2" fmla="*/ 13284 w 25092"/>
                <a:gd name="connsiteY2" fmla="*/ 2723 h 10102"/>
                <a:gd name="connsiteX3" fmla="*/ 25092 w 25092"/>
                <a:gd name="connsiteY3" fmla="*/ 2723 h 10102"/>
                <a:gd name="connsiteX4" fmla="*/ 14022 w 25092"/>
                <a:gd name="connsiteY4" fmla="*/ 10103 h 10102"/>
                <a:gd name="connsiteX5" fmla="*/ 4428 w 25092"/>
                <a:gd name="connsiteY5" fmla="*/ 10103 h 10102"/>
                <a:gd name="connsiteX6" fmla="*/ 20664 w 25092"/>
                <a:gd name="connsiteY6" fmla="*/ 509 h 10102"/>
                <a:gd name="connsiteX7" fmla="*/ 11070 w 25092"/>
                <a:gd name="connsiteY7" fmla="*/ 509 h 10102"/>
                <a:gd name="connsiteX8" fmla="*/ 0 w 25092"/>
                <a:gd name="connsiteY8" fmla="*/ 7151 h 10102"/>
                <a:gd name="connsiteX9" fmla="*/ 0 w 25092"/>
                <a:gd name="connsiteY9" fmla="*/ 7151 h 10102"/>
                <a:gd name="connsiteX10" fmla="*/ 9594 w 25092"/>
                <a:gd name="connsiteY10" fmla="*/ 7151 h 10102"/>
                <a:gd name="connsiteX11" fmla="*/ 20664 w 25092"/>
                <a:gd name="connsiteY11" fmla="*/ 509 h 10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092" h="10102">
                  <a:moveTo>
                    <a:pt x="2214" y="10103"/>
                  </a:moveTo>
                  <a:lnTo>
                    <a:pt x="2214" y="10103"/>
                  </a:lnTo>
                  <a:cubicBezTo>
                    <a:pt x="2214" y="10103"/>
                    <a:pt x="6642" y="5675"/>
                    <a:pt x="13284" y="2723"/>
                  </a:cubicBezTo>
                  <a:cubicBezTo>
                    <a:pt x="19926" y="-229"/>
                    <a:pt x="25092" y="2723"/>
                    <a:pt x="25092" y="2723"/>
                  </a:cubicBezTo>
                  <a:cubicBezTo>
                    <a:pt x="25092" y="2723"/>
                    <a:pt x="20664" y="7151"/>
                    <a:pt x="14022" y="10103"/>
                  </a:cubicBezTo>
                  <a:lnTo>
                    <a:pt x="4428" y="10103"/>
                  </a:lnTo>
                  <a:close/>
                  <a:moveTo>
                    <a:pt x="20664" y="509"/>
                  </a:moveTo>
                  <a:cubicBezTo>
                    <a:pt x="17505" y="-170"/>
                    <a:pt x="14229" y="-170"/>
                    <a:pt x="11070" y="509"/>
                  </a:cubicBezTo>
                  <a:cubicBezTo>
                    <a:pt x="4428" y="509"/>
                    <a:pt x="0" y="5675"/>
                    <a:pt x="0" y="7151"/>
                  </a:cubicBezTo>
                  <a:lnTo>
                    <a:pt x="0" y="7151"/>
                  </a:lnTo>
                  <a:cubicBezTo>
                    <a:pt x="3151" y="7932"/>
                    <a:pt x="6443" y="7932"/>
                    <a:pt x="9594" y="7151"/>
                  </a:cubicBezTo>
                  <a:cubicBezTo>
                    <a:pt x="16236" y="7151"/>
                    <a:pt x="20664" y="1985"/>
                    <a:pt x="20664" y="50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1AD50599-BCB4-4BFB-85E5-7217CF351473}"/>
                </a:ext>
              </a:extLst>
            </p:cNvPr>
            <p:cNvSpPr/>
            <p:nvPr/>
          </p:nvSpPr>
          <p:spPr>
            <a:xfrm>
              <a:off x="1610753" y="3738641"/>
              <a:ext cx="8773" cy="20815"/>
            </a:xfrm>
            <a:custGeom>
              <a:avLst/>
              <a:gdLst>
                <a:gd name="connsiteX0" fmla="*/ 8774 w 8773"/>
                <a:gd name="connsiteY0" fmla="*/ 11150 h 20815"/>
                <a:gd name="connsiteX1" fmla="*/ 656 w 8773"/>
                <a:gd name="connsiteY1" fmla="*/ 20744 h 20815"/>
                <a:gd name="connsiteX2" fmla="*/ 656 w 8773"/>
                <a:gd name="connsiteY2" fmla="*/ 9674 h 20815"/>
                <a:gd name="connsiteX3" fmla="*/ 8036 w 8773"/>
                <a:gd name="connsiteY3" fmla="*/ 80 h 20815"/>
                <a:gd name="connsiteX4" fmla="*/ 8036 w 8773"/>
                <a:gd name="connsiteY4" fmla="*/ 11150 h 20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73" h="20815">
                  <a:moveTo>
                    <a:pt x="8774" y="11150"/>
                  </a:moveTo>
                  <a:cubicBezTo>
                    <a:pt x="8774" y="16316"/>
                    <a:pt x="2132" y="21483"/>
                    <a:pt x="656" y="20744"/>
                  </a:cubicBezTo>
                  <a:cubicBezTo>
                    <a:pt x="-820" y="20007"/>
                    <a:pt x="656" y="15578"/>
                    <a:pt x="656" y="9674"/>
                  </a:cubicBezTo>
                  <a:cubicBezTo>
                    <a:pt x="656" y="3770"/>
                    <a:pt x="6560" y="-658"/>
                    <a:pt x="8036" y="80"/>
                  </a:cubicBezTo>
                  <a:cubicBezTo>
                    <a:pt x="9512" y="818"/>
                    <a:pt x="8036" y="5246"/>
                    <a:pt x="8036" y="1115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83A4E2C2-EDC4-43FF-A218-7A4A7200C936}"/>
                </a:ext>
              </a:extLst>
            </p:cNvPr>
            <p:cNvSpPr/>
            <p:nvPr/>
          </p:nvSpPr>
          <p:spPr>
            <a:xfrm>
              <a:off x="1611028" y="3740198"/>
              <a:ext cx="9073" cy="19187"/>
            </a:xfrm>
            <a:custGeom>
              <a:avLst/>
              <a:gdLst>
                <a:gd name="connsiteX0" fmla="*/ 382 w 9073"/>
                <a:gd name="connsiteY0" fmla="*/ 19188 h 19187"/>
                <a:gd name="connsiteX1" fmla="*/ 382 w 9073"/>
                <a:gd name="connsiteY1" fmla="*/ 19188 h 19187"/>
                <a:gd name="connsiteX2" fmla="*/ 7762 w 9073"/>
                <a:gd name="connsiteY2" fmla="*/ 9594 h 19187"/>
                <a:gd name="connsiteX3" fmla="*/ 7762 w 9073"/>
                <a:gd name="connsiteY3" fmla="*/ 738 h 19187"/>
                <a:gd name="connsiteX4" fmla="*/ 7762 w 9073"/>
                <a:gd name="connsiteY4" fmla="*/ 9594 h 19187"/>
                <a:gd name="connsiteX5" fmla="*/ 382 w 9073"/>
                <a:gd name="connsiteY5" fmla="*/ 19188 h 19187"/>
                <a:gd name="connsiteX6" fmla="*/ 382 w 9073"/>
                <a:gd name="connsiteY6" fmla="*/ 19188 h 19187"/>
                <a:gd name="connsiteX7" fmla="*/ 382 w 9073"/>
                <a:gd name="connsiteY7" fmla="*/ 10332 h 19187"/>
                <a:gd name="connsiteX8" fmla="*/ 8500 w 9073"/>
                <a:gd name="connsiteY8" fmla="*/ 0 h 19187"/>
                <a:gd name="connsiteX9" fmla="*/ 8500 w 9073"/>
                <a:gd name="connsiteY9" fmla="*/ 0 h 19187"/>
                <a:gd name="connsiteX10" fmla="*/ 1120 w 9073"/>
                <a:gd name="connsiteY10" fmla="*/ 9594 h 19187"/>
                <a:gd name="connsiteX11" fmla="*/ 1120 w 9073"/>
                <a:gd name="connsiteY11" fmla="*/ 1845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73" h="19187">
                  <a:moveTo>
                    <a:pt x="382" y="19188"/>
                  </a:moveTo>
                  <a:lnTo>
                    <a:pt x="382" y="19188"/>
                  </a:lnTo>
                  <a:cubicBezTo>
                    <a:pt x="382" y="19188"/>
                    <a:pt x="4810" y="14760"/>
                    <a:pt x="7762" y="9594"/>
                  </a:cubicBezTo>
                  <a:cubicBezTo>
                    <a:pt x="10714" y="4428"/>
                    <a:pt x="7762" y="2952"/>
                    <a:pt x="7762" y="738"/>
                  </a:cubicBezTo>
                  <a:cubicBezTo>
                    <a:pt x="8197" y="3674"/>
                    <a:pt x="8197" y="6658"/>
                    <a:pt x="7762" y="9594"/>
                  </a:cubicBezTo>
                  <a:cubicBezTo>
                    <a:pt x="7762" y="14760"/>
                    <a:pt x="1858" y="19188"/>
                    <a:pt x="382" y="19188"/>
                  </a:cubicBezTo>
                  <a:close/>
                  <a:moveTo>
                    <a:pt x="382" y="19188"/>
                  </a:moveTo>
                  <a:cubicBezTo>
                    <a:pt x="-127" y="16258"/>
                    <a:pt x="-127" y="13262"/>
                    <a:pt x="382" y="10332"/>
                  </a:cubicBezTo>
                  <a:cubicBezTo>
                    <a:pt x="382" y="4428"/>
                    <a:pt x="6286" y="0"/>
                    <a:pt x="8500" y="0"/>
                  </a:cubicBezTo>
                  <a:lnTo>
                    <a:pt x="8500" y="0"/>
                  </a:lnTo>
                  <a:cubicBezTo>
                    <a:pt x="8500" y="0"/>
                    <a:pt x="3334" y="4428"/>
                    <a:pt x="1120" y="9594"/>
                  </a:cubicBezTo>
                  <a:cubicBezTo>
                    <a:pt x="456" y="12508"/>
                    <a:pt x="456" y="15536"/>
                    <a:pt x="1120" y="184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8F04C978-C107-47AD-98B7-268672D67ED9}"/>
                </a:ext>
              </a:extLst>
            </p:cNvPr>
            <p:cNvSpPr/>
            <p:nvPr/>
          </p:nvSpPr>
          <p:spPr>
            <a:xfrm>
              <a:off x="1611911" y="3740103"/>
              <a:ext cx="17004" cy="18656"/>
            </a:xfrm>
            <a:custGeom>
              <a:avLst/>
              <a:gdLst>
                <a:gd name="connsiteX0" fmla="*/ 10568 w 17004"/>
                <a:gd name="connsiteY0" fmla="*/ 11164 h 18656"/>
                <a:gd name="connsiteX1" fmla="*/ 236 w 17004"/>
                <a:gd name="connsiteY1" fmla="*/ 18544 h 18656"/>
                <a:gd name="connsiteX2" fmla="*/ 6140 w 17004"/>
                <a:gd name="connsiteY2" fmla="*/ 8212 h 18656"/>
                <a:gd name="connsiteX3" fmla="*/ 16472 w 17004"/>
                <a:gd name="connsiteY3" fmla="*/ 94 h 18656"/>
                <a:gd name="connsiteX4" fmla="*/ 10568 w 17004"/>
                <a:gd name="connsiteY4" fmla="*/ 11164 h 1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04" h="18656">
                  <a:moveTo>
                    <a:pt x="10568" y="11164"/>
                  </a:moveTo>
                  <a:cubicBezTo>
                    <a:pt x="6140" y="16330"/>
                    <a:pt x="974" y="19282"/>
                    <a:pt x="236" y="18544"/>
                  </a:cubicBezTo>
                  <a:cubicBezTo>
                    <a:pt x="-502" y="17806"/>
                    <a:pt x="236" y="13378"/>
                    <a:pt x="6140" y="8212"/>
                  </a:cubicBezTo>
                  <a:cubicBezTo>
                    <a:pt x="12044" y="3046"/>
                    <a:pt x="14996" y="-644"/>
                    <a:pt x="16472" y="94"/>
                  </a:cubicBezTo>
                  <a:cubicBezTo>
                    <a:pt x="17948" y="832"/>
                    <a:pt x="16472" y="5998"/>
                    <a:pt x="10568" y="1116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BD6E5D8E-C96C-48DF-92A3-C57343D3F90A}"/>
                </a:ext>
              </a:extLst>
            </p:cNvPr>
            <p:cNvSpPr/>
            <p:nvPr/>
          </p:nvSpPr>
          <p:spPr>
            <a:xfrm>
              <a:off x="1611410" y="3742411"/>
              <a:ext cx="15498" cy="17712"/>
            </a:xfrm>
            <a:custGeom>
              <a:avLst/>
              <a:gdLst>
                <a:gd name="connsiteX0" fmla="*/ 0 w 15498"/>
                <a:gd name="connsiteY0" fmla="*/ 16974 h 17712"/>
                <a:gd name="connsiteX1" fmla="*/ 0 w 15498"/>
                <a:gd name="connsiteY1" fmla="*/ 16974 h 17712"/>
                <a:gd name="connsiteX2" fmla="*/ 10332 w 15498"/>
                <a:gd name="connsiteY2" fmla="*/ 9594 h 17712"/>
                <a:gd name="connsiteX3" fmla="*/ 15498 w 15498"/>
                <a:gd name="connsiteY3" fmla="*/ 1476 h 17712"/>
                <a:gd name="connsiteX4" fmla="*/ 10332 w 15498"/>
                <a:gd name="connsiteY4" fmla="*/ 9594 h 17712"/>
                <a:gd name="connsiteX5" fmla="*/ 0 w 15498"/>
                <a:gd name="connsiteY5" fmla="*/ 17712 h 17712"/>
                <a:gd name="connsiteX6" fmla="*/ 0 w 15498"/>
                <a:gd name="connsiteY6" fmla="*/ 16974 h 17712"/>
                <a:gd name="connsiteX7" fmla="*/ 5904 w 15498"/>
                <a:gd name="connsiteY7" fmla="*/ 8118 h 17712"/>
                <a:gd name="connsiteX8" fmla="*/ 15498 w 15498"/>
                <a:gd name="connsiteY8" fmla="*/ 0 h 17712"/>
                <a:gd name="connsiteX9" fmla="*/ 15498 w 15498"/>
                <a:gd name="connsiteY9" fmla="*/ 0 h 17712"/>
                <a:gd name="connsiteX10" fmla="*/ 5904 w 15498"/>
                <a:gd name="connsiteY10" fmla="*/ 7380 h 17712"/>
                <a:gd name="connsiteX11" fmla="*/ 0 w 15498"/>
                <a:gd name="connsiteY11" fmla="*/ 16236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98" h="17712">
                  <a:moveTo>
                    <a:pt x="0" y="16974"/>
                  </a:moveTo>
                  <a:lnTo>
                    <a:pt x="0" y="16974"/>
                  </a:lnTo>
                  <a:cubicBezTo>
                    <a:pt x="3993" y="15385"/>
                    <a:pt x="7535" y="12853"/>
                    <a:pt x="10332" y="9594"/>
                  </a:cubicBezTo>
                  <a:lnTo>
                    <a:pt x="15498" y="1476"/>
                  </a:lnTo>
                  <a:cubicBezTo>
                    <a:pt x="14147" y="4400"/>
                    <a:pt x="12406" y="7131"/>
                    <a:pt x="10332" y="9594"/>
                  </a:cubicBezTo>
                  <a:cubicBezTo>
                    <a:pt x="5904" y="14022"/>
                    <a:pt x="2214" y="17712"/>
                    <a:pt x="0" y="17712"/>
                  </a:cubicBezTo>
                  <a:close/>
                  <a:moveTo>
                    <a:pt x="0" y="16974"/>
                  </a:moveTo>
                  <a:cubicBezTo>
                    <a:pt x="1328" y="13644"/>
                    <a:pt x="3343" y="10628"/>
                    <a:pt x="5904" y="8118"/>
                  </a:cubicBezTo>
                  <a:cubicBezTo>
                    <a:pt x="8140" y="4448"/>
                    <a:pt x="11505" y="1600"/>
                    <a:pt x="15498" y="0"/>
                  </a:cubicBezTo>
                  <a:lnTo>
                    <a:pt x="15498" y="0"/>
                  </a:lnTo>
                  <a:cubicBezTo>
                    <a:pt x="15498" y="0"/>
                    <a:pt x="9594" y="0"/>
                    <a:pt x="5904" y="7380"/>
                  </a:cubicBezTo>
                  <a:cubicBezTo>
                    <a:pt x="3513" y="10025"/>
                    <a:pt x="1520" y="13009"/>
                    <a:pt x="0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3C674727-AC34-4716-8C02-62D918E6B336}"/>
                </a:ext>
              </a:extLst>
            </p:cNvPr>
            <p:cNvSpPr/>
            <p:nvPr/>
          </p:nvSpPr>
          <p:spPr>
            <a:xfrm>
              <a:off x="1611193" y="3744908"/>
              <a:ext cx="20363" cy="15429"/>
            </a:xfrm>
            <a:custGeom>
              <a:avLst/>
              <a:gdLst>
                <a:gd name="connsiteX0" fmla="*/ 12024 w 20363"/>
                <a:gd name="connsiteY0" fmla="*/ 10049 h 15429"/>
                <a:gd name="connsiteX1" fmla="*/ 216 w 20363"/>
                <a:gd name="connsiteY1" fmla="*/ 15215 h 15429"/>
                <a:gd name="connsiteX2" fmla="*/ 9072 w 20363"/>
                <a:gd name="connsiteY2" fmla="*/ 5621 h 15429"/>
                <a:gd name="connsiteX3" fmla="*/ 20142 w 20363"/>
                <a:gd name="connsiteY3" fmla="*/ 455 h 15429"/>
                <a:gd name="connsiteX4" fmla="*/ 12024 w 20363"/>
                <a:gd name="connsiteY4" fmla="*/ 10049 h 1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63" h="15429">
                  <a:moveTo>
                    <a:pt x="12024" y="10049"/>
                  </a:moveTo>
                  <a:cubicBezTo>
                    <a:pt x="6120" y="10049"/>
                    <a:pt x="954" y="16691"/>
                    <a:pt x="216" y="15215"/>
                  </a:cubicBezTo>
                  <a:cubicBezTo>
                    <a:pt x="-522" y="13739"/>
                    <a:pt x="216" y="10049"/>
                    <a:pt x="9072" y="5621"/>
                  </a:cubicBezTo>
                  <a:cubicBezTo>
                    <a:pt x="17928" y="1193"/>
                    <a:pt x="19404" y="-1021"/>
                    <a:pt x="20142" y="455"/>
                  </a:cubicBezTo>
                  <a:cubicBezTo>
                    <a:pt x="20880" y="1931"/>
                    <a:pt x="20142" y="5621"/>
                    <a:pt x="12024" y="10049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FC1008C8-26F8-4637-A6B3-7571876703A7}"/>
                </a:ext>
              </a:extLst>
            </p:cNvPr>
            <p:cNvSpPr/>
            <p:nvPr/>
          </p:nvSpPr>
          <p:spPr>
            <a:xfrm>
              <a:off x="1610671" y="3746102"/>
              <a:ext cx="19188" cy="14759"/>
            </a:xfrm>
            <a:custGeom>
              <a:avLst/>
              <a:gdLst>
                <a:gd name="connsiteX0" fmla="*/ 738 w 19188"/>
                <a:gd name="connsiteY0" fmla="*/ 14760 h 14759"/>
                <a:gd name="connsiteX1" fmla="*/ 738 w 19188"/>
                <a:gd name="connsiteY1" fmla="*/ 14760 h 14759"/>
                <a:gd name="connsiteX2" fmla="*/ 11808 w 19188"/>
                <a:gd name="connsiteY2" fmla="*/ 8856 h 14759"/>
                <a:gd name="connsiteX3" fmla="*/ 18450 w 19188"/>
                <a:gd name="connsiteY3" fmla="*/ 2952 h 14759"/>
                <a:gd name="connsiteX4" fmla="*/ 18450 w 19188"/>
                <a:gd name="connsiteY4" fmla="*/ 2952 h 14759"/>
                <a:gd name="connsiteX5" fmla="*/ 18450 w 19188"/>
                <a:gd name="connsiteY5" fmla="*/ 2952 h 14759"/>
                <a:gd name="connsiteX6" fmla="*/ 11808 w 19188"/>
                <a:gd name="connsiteY6" fmla="*/ 8856 h 14759"/>
                <a:gd name="connsiteX7" fmla="*/ 738 w 19188"/>
                <a:gd name="connsiteY7" fmla="*/ 14760 h 14759"/>
                <a:gd name="connsiteX8" fmla="*/ 738 w 19188"/>
                <a:gd name="connsiteY8" fmla="*/ 14760 h 14759"/>
                <a:gd name="connsiteX9" fmla="*/ 8118 w 19188"/>
                <a:gd name="connsiteY9" fmla="*/ 5904 h 14759"/>
                <a:gd name="connsiteX10" fmla="*/ 19188 w 19188"/>
                <a:gd name="connsiteY10" fmla="*/ 0 h 14759"/>
                <a:gd name="connsiteX11" fmla="*/ 19188 w 19188"/>
                <a:gd name="connsiteY11" fmla="*/ 0 h 14759"/>
                <a:gd name="connsiteX12" fmla="*/ 8118 w 19188"/>
                <a:gd name="connsiteY12" fmla="*/ 5166 h 14759"/>
                <a:gd name="connsiteX13" fmla="*/ 0 w 19188"/>
                <a:gd name="connsiteY13" fmla="*/ 1402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8" h="14759">
                  <a:moveTo>
                    <a:pt x="738" y="14760"/>
                  </a:moveTo>
                  <a:lnTo>
                    <a:pt x="738" y="14760"/>
                  </a:lnTo>
                  <a:cubicBezTo>
                    <a:pt x="4908" y="13862"/>
                    <a:pt x="8738" y="11817"/>
                    <a:pt x="11808" y="8856"/>
                  </a:cubicBezTo>
                  <a:cubicBezTo>
                    <a:pt x="14354" y="7299"/>
                    <a:pt x="16605" y="5300"/>
                    <a:pt x="18450" y="2952"/>
                  </a:cubicBezTo>
                  <a:lnTo>
                    <a:pt x="18450" y="2952"/>
                  </a:lnTo>
                  <a:lnTo>
                    <a:pt x="18450" y="2952"/>
                  </a:lnTo>
                  <a:lnTo>
                    <a:pt x="11808" y="8856"/>
                  </a:lnTo>
                  <a:cubicBezTo>
                    <a:pt x="8539" y="11525"/>
                    <a:pt x="4775" y="13530"/>
                    <a:pt x="738" y="14760"/>
                  </a:cubicBezTo>
                  <a:close/>
                  <a:moveTo>
                    <a:pt x="738" y="14760"/>
                  </a:moveTo>
                  <a:cubicBezTo>
                    <a:pt x="2450" y="11260"/>
                    <a:pt x="4982" y="8223"/>
                    <a:pt x="8118" y="5904"/>
                  </a:cubicBezTo>
                  <a:cubicBezTo>
                    <a:pt x="11380" y="3219"/>
                    <a:pt x="15144" y="1212"/>
                    <a:pt x="19188" y="0"/>
                  </a:cubicBezTo>
                  <a:lnTo>
                    <a:pt x="19188" y="0"/>
                  </a:lnTo>
                  <a:cubicBezTo>
                    <a:pt x="15166" y="888"/>
                    <a:pt x="11380" y="2652"/>
                    <a:pt x="8118" y="5166"/>
                  </a:cubicBezTo>
                  <a:cubicBezTo>
                    <a:pt x="4775" y="7460"/>
                    <a:pt x="1993" y="10489"/>
                    <a:pt x="0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505E4F90-D40D-4675-B126-D31A6DB77116}"/>
                </a:ext>
              </a:extLst>
            </p:cNvPr>
            <p:cNvSpPr/>
            <p:nvPr/>
          </p:nvSpPr>
          <p:spPr>
            <a:xfrm>
              <a:off x="1611410" y="3750530"/>
              <a:ext cx="15908" cy="20581"/>
            </a:xfrm>
            <a:custGeom>
              <a:avLst/>
              <a:gdLst>
                <a:gd name="connsiteX0" fmla="*/ 0 w 15908"/>
                <a:gd name="connsiteY0" fmla="*/ 8856 h 20581"/>
                <a:gd name="connsiteX1" fmla="*/ 0 w 15908"/>
                <a:gd name="connsiteY1" fmla="*/ 4428 h 20581"/>
                <a:gd name="connsiteX2" fmla="*/ 0 w 15908"/>
                <a:gd name="connsiteY2" fmla="*/ 0 h 20581"/>
                <a:gd name="connsiteX3" fmla="*/ 0 w 15908"/>
                <a:gd name="connsiteY3" fmla="*/ 3690 h 20581"/>
                <a:gd name="connsiteX4" fmla="*/ 3690 w 15908"/>
                <a:gd name="connsiteY4" fmla="*/ 8118 h 20581"/>
                <a:gd name="connsiteX5" fmla="*/ 3690 w 15908"/>
                <a:gd name="connsiteY5" fmla="*/ 13284 h 20581"/>
                <a:gd name="connsiteX6" fmla="*/ 7380 w 15908"/>
                <a:gd name="connsiteY6" fmla="*/ 13284 h 20581"/>
                <a:gd name="connsiteX7" fmla="*/ 13284 w 15908"/>
                <a:gd name="connsiteY7" fmla="*/ 19926 h 20581"/>
                <a:gd name="connsiteX8" fmla="*/ 13284 w 15908"/>
                <a:gd name="connsiteY8" fmla="*/ 19926 h 20581"/>
                <a:gd name="connsiteX9" fmla="*/ 9594 w 15908"/>
                <a:gd name="connsiteY9" fmla="*/ 15498 h 20581"/>
                <a:gd name="connsiteX10" fmla="*/ 5166 w 15908"/>
                <a:gd name="connsiteY10" fmla="*/ 15498 h 20581"/>
                <a:gd name="connsiteX11" fmla="*/ 738 w 15908"/>
                <a:gd name="connsiteY11" fmla="*/ 11808 h 2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908" h="20581">
                  <a:moveTo>
                    <a:pt x="0" y="8856"/>
                  </a:moveTo>
                  <a:cubicBezTo>
                    <a:pt x="0" y="8856"/>
                    <a:pt x="0" y="8856"/>
                    <a:pt x="0" y="4428"/>
                  </a:cubicBezTo>
                  <a:cubicBezTo>
                    <a:pt x="295" y="2967"/>
                    <a:pt x="295" y="1461"/>
                    <a:pt x="0" y="0"/>
                  </a:cubicBezTo>
                  <a:cubicBezTo>
                    <a:pt x="0" y="0"/>
                    <a:pt x="0" y="0"/>
                    <a:pt x="0" y="3690"/>
                  </a:cubicBezTo>
                  <a:cubicBezTo>
                    <a:pt x="0" y="7380"/>
                    <a:pt x="0" y="3690"/>
                    <a:pt x="3690" y="8118"/>
                  </a:cubicBezTo>
                  <a:cubicBezTo>
                    <a:pt x="3373" y="9825"/>
                    <a:pt x="3373" y="11577"/>
                    <a:pt x="3690" y="13284"/>
                  </a:cubicBezTo>
                  <a:lnTo>
                    <a:pt x="7380" y="13284"/>
                  </a:lnTo>
                  <a:cubicBezTo>
                    <a:pt x="7380" y="13284"/>
                    <a:pt x="7380" y="18450"/>
                    <a:pt x="13284" y="19926"/>
                  </a:cubicBezTo>
                  <a:cubicBezTo>
                    <a:pt x="19188" y="21402"/>
                    <a:pt x="13284" y="19926"/>
                    <a:pt x="13284" y="19926"/>
                  </a:cubicBezTo>
                  <a:cubicBezTo>
                    <a:pt x="12465" y="18150"/>
                    <a:pt x="11195" y="16622"/>
                    <a:pt x="9594" y="15498"/>
                  </a:cubicBezTo>
                  <a:cubicBezTo>
                    <a:pt x="9594" y="15498"/>
                    <a:pt x="9594" y="15498"/>
                    <a:pt x="5166" y="15498"/>
                  </a:cubicBezTo>
                  <a:cubicBezTo>
                    <a:pt x="738" y="15498"/>
                    <a:pt x="738" y="15498"/>
                    <a:pt x="738" y="1180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4A0097F2-9EA4-45BB-81B5-F868146C1278}"/>
                </a:ext>
              </a:extLst>
            </p:cNvPr>
            <p:cNvSpPr/>
            <p:nvPr/>
          </p:nvSpPr>
          <p:spPr>
            <a:xfrm>
              <a:off x="1611410" y="3746839"/>
              <a:ext cx="11807" cy="24353"/>
            </a:xfrm>
            <a:custGeom>
              <a:avLst/>
              <a:gdLst>
                <a:gd name="connsiteX0" fmla="*/ 11808 w 11807"/>
                <a:gd name="connsiteY0" fmla="*/ 23616 h 24353"/>
                <a:gd name="connsiteX1" fmla="*/ 11808 w 11807"/>
                <a:gd name="connsiteY1" fmla="*/ 23616 h 24353"/>
                <a:gd name="connsiteX2" fmla="*/ 11808 w 11807"/>
                <a:gd name="connsiteY2" fmla="*/ 19188 h 24353"/>
                <a:gd name="connsiteX3" fmla="*/ 11808 w 11807"/>
                <a:gd name="connsiteY3" fmla="*/ 19188 h 24353"/>
                <a:gd name="connsiteX4" fmla="*/ 8118 w 11807"/>
                <a:gd name="connsiteY4" fmla="*/ 19188 h 24353"/>
                <a:gd name="connsiteX5" fmla="*/ 8118 w 11807"/>
                <a:gd name="connsiteY5" fmla="*/ 14760 h 24353"/>
                <a:gd name="connsiteX6" fmla="*/ 8118 w 11807"/>
                <a:gd name="connsiteY6" fmla="*/ 19188 h 24353"/>
                <a:gd name="connsiteX7" fmla="*/ 8118 w 11807"/>
                <a:gd name="connsiteY7" fmla="*/ 19188 h 24353"/>
                <a:gd name="connsiteX8" fmla="*/ 8118 w 11807"/>
                <a:gd name="connsiteY8" fmla="*/ 19188 h 24353"/>
                <a:gd name="connsiteX9" fmla="*/ 11808 w 11807"/>
                <a:gd name="connsiteY9" fmla="*/ 22878 h 24353"/>
                <a:gd name="connsiteX10" fmla="*/ 11808 w 11807"/>
                <a:gd name="connsiteY10" fmla="*/ 22878 h 24353"/>
                <a:gd name="connsiteX11" fmla="*/ 11808 w 11807"/>
                <a:gd name="connsiteY11" fmla="*/ 23616 h 24353"/>
                <a:gd name="connsiteX12" fmla="*/ 8118 w 11807"/>
                <a:gd name="connsiteY12" fmla="*/ 19188 h 24353"/>
                <a:gd name="connsiteX13" fmla="*/ 2952 w 11807"/>
                <a:gd name="connsiteY13" fmla="*/ 19188 h 24353"/>
                <a:gd name="connsiteX14" fmla="*/ 2952 w 11807"/>
                <a:gd name="connsiteY14" fmla="*/ 19188 h 24353"/>
                <a:gd name="connsiteX15" fmla="*/ 2952 w 11807"/>
                <a:gd name="connsiteY15" fmla="*/ 19188 h 24353"/>
                <a:gd name="connsiteX16" fmla="*/ 2952 w 11807"/>
                <a:gd name="connsiteY16" fmla="*/ 19188 h 24353"/>
                <a:gd name="connsiteX17" fmla="*/ 2952 w 11807"/>
                <a:gd name="connsiteY17" fmla="*/ 19188 h 24353"/>
                <a:gd name="connsiteX18" fmla="*/ 2952 w 11807"/>
                <a:gd name="connsiteY18" fmla="*/ 14760 h 24353"/>
                <a:gd name="connsiteX19" fmla="*/ 2952 w 11807"/>
                <a:gd name="connsiteY19" fmla="*/ 14760 h 24353"/>
                <a:gd name="connsiteX20" fmla="*/ 2952 w 11807"/>
                <a:gd name="connsiteY20" fmla="*/ 14760 h 24353"/>
                <a:gd name="connsiteX21" fmla="*/ 2952 w 11807"/>
                <a:gd name="connsiteY21" fmla="*/ 14760 h 24353"/>
                <a:gd name="connsiteX22" fmla="*/ 2952 w 11807"/>
                <a:gd name="connsiteY22" fmla="*/ 19926 h 24353"/>
                <a:gd name="connsiteX23" fmla="*/ 2952 w 11807"/>
                <a:gd name="connsiteY23" fmla="*/ 19926 h 24353"/>
                <a:gd name="connsiteX24" fmla="*/ 2952 w 11807"/>
                <a:gd name="connsiteY24" fmla="*/ 19926 h 24353"/>
                <a:gd name="connsiteX25" fmla="*/ 2952 w 11807"/>
                <a:gd name="connsiteY25" fmla="*/ 19926 h 24353"/>
                <a:gd name="connsiteX26" fmla="*/ 2952 w 11807"/>
                <a:gd name="connsiteY26" fmla="*/ 19926 h 24353"/>
                <a:gd name="connsiteX27" fmla="*/ 6642 w 11807"/>
                <a:gd name="connsiteY27" fmla="*/ 24354 h 24353"/>
                <a:gd name="connsiteX28" fmla="*/ 0 w 11807"/>
                <a:gd name="connsiteY28" fmla="*/ 8118 h 24353"/>
                <a:gd name="connsiteX29" fmla="*/ 0 w 11807"/>
                <a:gd name="connsiteY29" fmla="*/ 3690 h 24353"/>
                <a:gd name="connsiteX30" fmla="*/ 0 w 11807"/>
                <a:gd name="connsiteY30" fmla="*/ 0 h 24353"/>
                <a:gd name="connsiteX31" fmla="*/ 0 w 11807"/>
                <a:gd name="connsiteY31" fmla="*/ 0 h 24353"/>
                <a:gd name="connsiteX32" fmla="*/ 0 w 11807"/>
                <a:gd name="connsiteY32" fmla="*/ 0 h 24353"/>
                <a:gd name="connsiteX33" fmla="*/ 0 w 11807"/>
                <a:gd name="connsiteY33" fmla="*/ 0 h 24353"/>
                <a:gd name="connsiteX34" fmla="*/ 0 w 11807"/>
                <a:gd name="connsiteY34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07" h="24353">
                  <a:moveTo>
                    <a:pt x="11808" y="23616"/>
                  </a:moveTo>
                  <a:lnTo>
                    <a:pt x="11808" y="23616"/>
                  </a:lnTo>
                  <a:lnTo>
                    <a:pt x="11808" y="19188"/>
                  </a:lnTo>
                  <a:lnTo>
                    <a:pt x="11808" y="19188"/>
                  </a:lnTo>
                  <a:lnTo>
                    <a:pt x="8118" y="19188"/>
                  </a:lnTo>
                  <a:lnTo>
                    <a:pt x="8118" y="14760"/>
                  </a:lnTo>
                  <a:cubicBezTo>
                    <a:pt x="8627" y="16192"/>
                    <a:pt x="8627" y="17756"/>
                    <a:pt x="8118" y="19188"/>
                  </a:cubicBezTo>
                  <a:lnTo>
                    <a:pt x="8118" y="19188"/>
                  </a:lnTo>
                  <a:lnTo>
                    <a:pt x="8118" y="19188"/>
                  </a:lnTo>
                  <a:cubicBezTo>
                    <a:pt x="8952" y="20761"/>
                    <a:pt x="10236" y="22046"/>
                    <a:pt x="11808" y="22878"/>
                  </a:cubicBezTo>
                  <a:lnTo>
                    <a:pt x="11808" y="22878"/>
                  </a:lnTo>
                  <a:close/>
                  <a:moveTo>
                    <a:pt x="11808" y="23616"/>
                  </a:moveTo>
                  <a:cubicBezTo>
                    <a:pt x="10989" y="21840"/>
                    <a:pt x="9719" y="20312"/>
                    <a:pt x="8118" y="19188"/>
                  </a:cubicBezTo>
                  <a:lnTo>
                    <a:pt x="2952" y="19188"/>
                  </a:lnTo>
                  <a:lnTo>
                    <a:pt x="2952" y="19188"/>
                  </a:lnTo>
                  <a:cubicBezTo>
                    <a:pt x="2952" y="19188"/>
                    <a:pt x="2952" y="19188"/>
                    <a:pt x="2952" y="19188"/>
                  </a:cubicBezTo>
                  <a:lnTo>
                    <a:pt x="2952" y="19188"/>
                  </a:lnTo>
                  <a:lnTo>
                    <a:pt x="2952" y="19188"/>
                  </a:lnTo>
                  <a:cubicBezTo>
                    <a:pt x="3616" y="17787"/>
                    <a:pt x="3616" y="16161"/>
                    <a:pt x="2952" y="14760"/>
                  </a:cubicBezTo>
                  <a:cubicBezTo>
                    <a:pt x="2952" y="14760"/>
                    <a:pt x="2952" y="14760"/>
                    <a:pt x="2952" y="14760"/>
                  </a:cubicBezTo>
                  <a:cubicBezTo>
                    <a:pt x="2952" y="14760"/>
                    <a:pt x="2952" y="14760"/>
                    <a:pt x="2952" y="14760"/>
                  </a:cubicBezTo>
                  <a:lnTo>
                    <a:pt x="2952" y="14760"/>
                  </a:lnTo>
                  <a:cubicBezTo>
                    <a:pt x="2782" y="16478"/>
                    <a:pt x="2782" y="18209"/>
                    <a:pt x="2952" y="19926"/>
                  </a:cubicBezTo>
                  <a:lnTo>
                    <a:pt x="2952" y="19926"/>
                  </a:lnTo>
                  <a:lnTo>
                    <a:pt x="2952" y="19926"/>
                  </a:lnTo>
                  <a:cubicBezTo>
                    <a:pt x="2952" y="19926"/>
                    <a:pt x="2952" y="19926"/>
                    <a:pt x="2952" y="19926"/>
                  </a:cubicBezTo>
                  <a:lnTo>
                    <a:pt x="2952" y="19926"/>
                  </a:lnTo>
                  <a:cubicBezTo>
                    <a:pt x="2952" y="19926"/>
                    <a:pt x="6642" y="19926"/>
                    <a:pt x="6642" y="24354"/>
                  </a:cubicBezTo>
                  <a:close/>
                  <a:moveTo>
                    <a:pt x="0" y="8118"/>
                  </a:move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1AB86EEF-9F26-4909-B496-A4B50685351E}"/>
                </a:ext>
              </a:extLst>
            </p:cNvPr>
            <p:cNvSpPr/>
            <p:nvPr/>
          </p:nvSpPr>
          <p:spPr>
            <a:xfrm>
              <a:off x="1592960" y="3766601"/>
              <a:ext cx="23615" cy="5330"/>
            </a:xfrm>
            <a:custGeom>
              <a:avLst/>
              <a:gdLst>
                <a:gd name="connsiteX0" fmla="*/ 11808 w 23615"/>
                <a:gd name="connsiteY0" fmla="*/ 5330 h 5330"/>
                <a:gd name="connsiteX1" fmla="*/ 0 w 23615"/>
                <a:gd name="connsiteY1" fmla="*/ 1640 h 5330"/>
                <a:gd name="connsiteX2" fmla="*/ 11808 w 23615"/>
                <a:gd name="connsiteY2" fmla="*/ 1640 h 5330"/>
                <a:gd name="connsiteX3" fmla="*/ 23616 w 23615"/>
                <a:gd name="connsiteY3" fmla="*/ 1640 h 5330"/>
                <a:gd name="connsiteX4" fmla="*/ 11808 w 23615"/>
                <a:gd name="connsiteY4" fmla="*/ 5330 h 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5" h="5330">
                  <a:moveTo>
                    <a:pt x="11808" y="5330"/>
                  </a:moveTo>
                  <a:cubicBezTo>
                    <a:pt x="5166" y="5330"/>
                    <a:pt x="0" y="5330"/>
                    <a:pt x="0" y="1640"/>
                  </a:cubicBezTo>
                  <a:cubicBezTo>
                    <a:pt x="0" y="-2050"/>
                    <a:pt x="5166" y="1640"/>
                    <a:pt x="11808" y="1640"/>
                  </a:cubicBezTo>
                  <a:cubicBezTo>
                    <a:pt x="18450" y="1640"/>
                    <a:pt x="23616" y="1640"/>
                    <a:pt x="23616" y="1640"/>
                  </a:cubicBezTo>
                  <a:cubicBezTo>
                    <a:pt x="23616" y="1640"/>
                    <a:pt x="18450" y="1640"/>
                    <a:pt x="11808" y="533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C1CBD45-8A1C-41DD-9519-EC232FFAF0E8}"/>
                </a:ext>
              </a:extLst>
            </p:cNvPr>
            <p:cNvSpPr/>
            <p:nvPr/>
          </p:nvSpPr>
          <p:spPr>
            <a:xfrm>
              <a:off x="1593698" y="3771297"/>
              <a:ext cx="22140" cy="4324"/>
            </a:xfrm>
            <a:custGeom>
              <a:avLst/>
              <a:gdLst>
                <a:gd name="connsiteX0" fmla="*/ 10332 w 22140"/>
                <a:gd name="connsiteY0" fmla="*/ 634 h 4324"/>
                <a:gd name="connsiteX1" fmla="*/ 0 w 22140"/>
                <a:gd name="connsiteY1" fmla="*/ 634 h 4324"/>
                <a:gd name="connsiteX2" fmla="*/ 0 w 22140"/>
                <a:gd name="connsiteY2" fmla="*/ 634 h 4324"/>
                <a:gd name="connsiteX3" fmla="*/ 10332 w 22140"/>
                <a:gd name="connsiteY3" fmla="*/ 634 h 4324"/>
                <a:gd name="connsiteX4" fmla="*/ 10332 w 22140"/>
                <a:gd name="connsiteY4" fmla="*/ 634 h 4324"/>
                <a:gd name="connsiteX5" fmla="*/ 22140 w 22140"/>
                <a:gd name="connsiteY5" fmla="*/ 634 h 4324"/>
                <a:gd name="connsiteX6" fmla="*/ 11070 w 22140"/>
                <a:gd name="connsiteY6" fmla="*/ 634 h 4324"/>
                <a:gd name="connsiteX7" fmla="*/ 738 w 22140"/>
                <a:gd name="connsiteY7" fmla="*/ 634 h 4324"/>
                <a:gd name="connsiteX8" fmla="*/ 10332 w 22140"/>
                <a:gd name="connsiteY8" fmla="*/ 634 h 4324"/>
                <a:gd name="connsiteX9" fmla="*/ 10332 w 22140"/>
                <a:gd name="connsiteY9" fmla="*/ 634 h 4324"/>
                <a:gd name="connsiteX10" fmla="*/ 22140 w 22140"/>
                <a:gd name="connsiteY10" fmla="*/ 634 h 4324"/>
                <a:gd name="connsiteX11" fmla="*/ 10332 w 22140"/>
                <a:gd name="connsiteY11" fmla="*/ 4324 h 4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40" h="4324">
                  <a:moveTo>
                    <a:pt x="10332" y="634"/>
                  </a:moveTo>
                  <a:cubicBezTo>
                    <a:pt x="6945" y="1510"/>
                    <a:pt x="3387" y="1510"/>
                    <a:pt x="0" y="634"/>
                  </a:cubicBezTo>
                  <a:lnTo>
                    <a:pt x="0" y="634"/>
                  </a:lnTo>
                  <a:cubicBezTo>
                    <a:pt x="3365" y="1661"/>
                    <a:pt x="6967" y="1661"/>
                    <a:pt x="10332" y="634"/>
                  </a:cubicBezTo>
                  <a:lnTo>
                    <a:pt x="10332" y="634"/>
                  </a:lnTo>
                  <a:cubicBezTo>
                    <a:pt x="16974" y="634"/>
                    <a:pt x="22140" y="634"/>
                    <a:pt x="22140" y="634"/>
                  </a:cubicBezTo>
                  <a:cubicBezTo>
                    <a:pt x="22140" y="634"/>
                    <a:pt x="16974" y="634"/>
                    <a:pt x="11070" y="634"/>
                  </a:cubicBezTo>
                  <a:lnTo>
                    <a:pt x="738" y="634"/>
                  </a:lnTo>
                  <a:cubicBezTo>
                    <a:pt x="3882" y="-211"/>
                    <a:pt x="7188" y="-211"/>
                    <a:pt x="10332" y="634"/>
                  </a:cubicBezTo>
                  <a:lnTo>
                    <a:pt x="10332" y="634"/>
                  </a:lnTo>
                  <a:cubicBezTo>
                    <a:pt x="16974" y="634"/>
                    <a:pt x="22140" y="634"/>
                    <a:pt x="22140" y="634"/>
                  </a:cubicBezTo>
                  <a:cubicBezTo>
                    <a:pt x="22140" y="634"/>
                    <a:pt x="16974" y="4324"/>
                    <a:pt x="10332" y="432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1B5E2B63-647B-4438-8970-02A02FD6B075}"/>
                </a:ext>
              </a:extLst>
            </p:cNvPr>
            <p:cNvSpPr/>
            <p:nvPr/>
          </p:nvSpPr>
          <p:spPr>
            <a:xfrm>
              <a:off x="1592417" y="3748959"/>
              <a:ext cx="16582" cy="20131"/>
            </a:xfrm>
            <a:custGeom>
              <a:avLst/>
              <a:gdLst>
                <a:gd name="connsiteX0" fmla="*/ 10875 w 16582"/>
                <a:gd name="connsiteY0" fmla="*/ 11902 h 20131"/>
                <a:gd name="connsiteX1" fmla="*/ 542 w 16582"/>
                <a:gd name="connsiteY1" fmla="*/ 20020 h 20131"/>
                <a:gd name="connsiteX2" fmla="*/ 5708 w 16582"/>
                <a:gd name="connsiteY2" fmla="*/ 8212 h 20131"/>
                <a:gd name="connsiteX3" fmla="*/ 16040 w 16582"/>
                <a:gd name="connsiteY3" fmla="*/ 94 h 20131"/>
                <a:gd name="connsiteX4" fmla="*/ 10875 w 16582"/>
                <a:gd name="connsiteY4" fmla="*/ 11902 h 2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82" h="20131">
                  <a:moveTo>
                    <a:pt x="10875" y="11902"/>
                  </a:moveTo>
                  <a:cubicBezTo>
                    <a:pt x="6446" y="17806"/>
                    <a:pt x="2019" y="20758"/>
                    <a:pt x="542" y="20020"/>
                  </a:cubicBezTo>
                  <a:cubicBezTo>
                    <a:pt x="-934" y="19282"/>
                    <a:pt x="542" y="13378"/>
                    <a:pt x="5708" y="8212"/>
                  </a:cubicBezTo>
                  <a:cubicBezTo>
                    <a:pt x="10875" y="3046"/>
                    <a:pt x="14564" y="-644"/>
                    <a:pt x="16040" y="94"/>
                  </a:cubicBezTo>
                  <a:cubicBezTo>
                    <a:pt x="17516" y="832"/>
                    <a:pt x="16040" y="6736"/>
                    <a:pt x="10875" y="11902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37693FA1-C31E-4A97-B6F8-64977FA6FE6C}"/>
                </a:ext>
              </a:extLst>
            </p:cNvPr>
            <p:cNvSpPr/>
            <p:nvPr/>
          </p:nvSpPr>
          <p:spPr>
            <a:xfrm>
              <a:off x="1593698" y="3749054"/>
              <a:ext cx="17711" cy="19925"/>
            </a:xfrm>
            <a:custGeom>
              <a:avLst/>
              <a:gdLst>
                <a:gd name="connsiteX0" fmla="*/ 0 w 17711"/>
                <a:gd name="connsiteY0" fmla="*/ 19926 h 19925"/>
                <a:gd name="connsiteX1" fmla="*/ 0 w 17711"/>
                <a:gd name="connsiteY1" fmla="*/ 19926 h 19925"/>
                <a:gd name="connsiteX2" fmla="*/ 5166 w 17711"/>
                <a:gd name="connsiteY2" fmla="*/ 8118 h 19925"/>
                <a:gd name="connsiteX3" fmla="*/ 14760 w 17711"/>
                <a:gd name="connsiteY3" fmla="*/ 0 h 19925"/>
                <a:gd name="connsiteX4" fmla="*/ 14760 w 17711"/>
                <a:gd name="connsiteY4" fmla="*/ 0 h 19925"/>
                <a:gd name="connsiteX5" fmla="*/ 5166 w 17711"/>
                <a:gd name="connsiteY5" fmla="*/ 8118 h 19925"/>
                <a:gd name="connsiteX6" fmla="*/ 738 w 17711"/>
                <a:gd name="connsiteY6" fmla="*/ 19188 h 19925"/>
                <a:gd name="connsiteX7" fmla="*/ 738 w 17711"/>
                <a:gd name="connsiteY7" fmla="*/ 19188 h 19925"/>
                <a:gd name="connsiteX8" fmla="*/ 10332 w 17711"/>
                <a:gd name="connsiteY8" fmla="*/ 11070 h 19925"/>
                <a:gd name="connsiteX9" fmla="*/ 17712 w 17711"/>
                <a:gd name="connsiteY9" fmla="*/ 2952 h 19925"/>
                <a:gd name="connsiteX10" fmla="*/ 12546 w 17711"/>
                <a:gd name="connsiteY10" fmla="*/ 11808 h 19925"/>
                <a:gd name="connsiteX11" fmla="*/ 2952 w 17711"/>
                <a:gd name="connsiteY11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11" h="19925">
                  <a:moveTo>
                    <a:pt x="0" y="19926"/>
                  </a:moveTo>
                  <a:lnTo>
                    <a:pt x="0" y="19926"/>
                  </a:lnTo>
                  <a:cubicBezTo>
                    <a:pt x="0" y="19926"/>
                    <a:pt x="0" y="13284"/>
                    <a:pt x="5166" y="8118"/>
                  </a:cubicBezTo>
                  <a:cubicBezTo>
                    <a:pt x="10332" y="2952"/>
                    <a:pt x="12546" y="0"/>
                    <a:pt x="14760" y="0"/>
                  </a:cubicBezTo>
                  <a:lnTo>
                    <a:pt x="14760" y="0"/>
                  </a:lnTo>
                  <a:cubicBezTo>
                    <a:pt x="14760" y="0"/>
                    <a:pt x="8856" y="0"/>
                    <a:pt x="5166" y="8118"/>
                  </a:cubicBezTo>
                  <a:cubicBezTo>
                    <a:pt x="1476" y="16236"/>
                    <a:pt x="-738" y="18450"/>
                    <a:pt x="738" y="19188"/>
                  </a:cubicBezTo>
                  <a:lnTo>
                    <a:pt x="738" y="19188"/>
                  </a:lnTo>
                  <a:cubicBezTo>
                    <a:pt x="738" y="19188"/>
                    <a:pt x="6642" y="15498"/>
                    <a:pt x="10332" y="11070"/>
                  </a:cubicBezTo>
                  <a:cubicBezTo>
                    <a:pt x="13018" y="8577"/>
                    <a:pt x="15483" y="5861"/>
                    <a:pt x="17712" y="2952"/>
                  </a:cubicBezTo>
                  <a:cubicBezTo>
                    <a:pt x="16516" y="6183"/>
                    <a:pt x="14775" y="9180"/>
                    <a:pt x="12546" y="11808"/>
                  </a:cubicBezTo>
                  <a:cubicBezTo>
                    <a:pt x="8856" y="16974"/>
                    <a:pt x="5166" y="19926"/>
                    <a:pt x="2952" y="1992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CA4C99E2-2F32-47C3-B015-E97FA951328A}"/>
                </a:ext>
              </a:extLst>
            </p:cNvPr>
            <p:cNvSpPr/>
            <p:nvPr/>
          </p:nvSpPr>
          <p:spPr>
            <a:xfrm>
              <a:off x="1592879" y="3757336"/>
              <a:ext cx="21482" cy="9429"/>
            </a:xfrm>
            <a:custGeom>
              <a:avLst/>
              <a:gdLst>
                <a:gd name="connsiteX0" fmla="*/ 11888 w 21482"/>
                <a:gd name="connsiteY0" fmla="*/ 9430 h 9429"/>
                <a:gd name="connsiteX1" fmla="*/ 80 w 21482"/>
                <a:gd name="connsiteY1" fmla="*/ 9430 h 9429"/>
                <a:gd name="connsiteX2" fmla="*/ 9674 w 21482"/>
                <a:gd name="connsiteY2" fmla="*/ 1312 h 9429"/>
                <a:gd name="connsiteX3" fmla="*/ 21482 w 21482"/>
                <a:gd name="connsiteY3" fmla="*/ 1312 h 9429"/>
                <a:gd name="connsiteX4" fmla="*/ 11888 w 21482"/>
                <a:gd name="connsiteY4" fmla="*/ 9430 h 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2" h="9429">
                  <a:moveTo>
                    <a:pt x="11888" y="9430"/>
                  </a:moveTo>
                  <a:cubicBezTo>
                    <a:pt x="5984" y="9430"/>
                    <a:pt x="818" y="9430"/>
                    <a:pt x="80" y="9430"/>
                  </a:cubicBezTo>
                  <a:cubicBezTo>
                    <a:pt x="-658" y="9430"/>
                    <a:pt x="3770" y="4264"/>
                    <a:pt x="9674" y="1312"/>
                  </a:cubicBezTo>
                  <a:cubicBezTo>
                    <a:pt x="15578" y="-1640"/>
                    <a:pt x="21482" y="1312"/>
                    <a:pt x="21482" y="1312"/>
                  </a:cubicBezTo>
                  <a:cubicBezTo>
                    <a:pt x="21482" y="1312"/>
                    <a:pt x="21482" y="6478"/>
                    <a:pt x="11888" y="943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077DF2F7-F55F-47A0-A3AC-D6A596E2139C}"/>
                </a:ext>
              </a:extLst>
            </p:cNvPr>
            <p:cNvSpPr/>
            <p:nvPr/>
          </p:nvSpPr>
          <p:spPr>
            <a:xfrm>
              <a:off x="1592141" y="3757910"/>
              <a:ext cx="25172" cy="11070"/>
            </a:xfrm>
            <a:custGeom>
              <a:avLst/>
              <a:gdLst>
                <a:gd name="connsiteX0" fmla="*/ 3032 w 25172"/>
                <a:gd name="connsiteY0" fmla="*/ 11070 h 11070"/>
                <a:gd name="connsiteX1" fmla="*/ 3032 w 25172"/>
                <a:gd name="connsiteY1" fmla="*/ 11070 h 11070"/>
                <a:gd name="connsiteX2" fmla="*/ 13364 w 25172"/>
                <a:gd name="connsiteY2" fmla="*/ 2952 h 11070"/>
                <a:gd name="connsiteX3" fmla="*/ 25172 w 25172"/>
                <a:gd name="connsiteY3" fmla="*/ 2952 h 11070"/>
                <a:gd name="connsiteX4" fmla="*/ 15578 w 25172"/>
                <a:gd name="connsiteY4" fmla="*/ 11070 h 11070"/>
                <a:gd name="connsiteX5" fmla="*/ 5984 w 25172"/>
                <a:gd name="connsiteY5" fmla="*/ 11070 h 11070"/>
                <a:gd name="connsiteX6" fmla="*/ 19268 w 25172"/>
                <a:gd name="connsiteY6" fmla="*/ 0 h 11070"/>
                <a:gd name="connsiteX7" fmla="*/ 9674 w 25172"/>
                <a:gd name="connsiteY7" fmla="*/ 0 h 11070"/>
                <a:gd name="connsiteX8" fmla="*/ 80 w 25172"/>
                <a:gd name="connsiteY8" fmla="*/ 8118 h 11070"/>
                <a:gd name="connsiteX9" fmla="*/ 11888 w 25172"/>
                <a:gd name="connsiteY9" fmla="*/ 8118 h 11070"/>
                <a:gd name="connsiteX10" fmla="*/ 21482 w 25172"/>
                <a:gd name="connsiteY10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172" h="11070">
                  <a:moveTo>
                    <a:pt x="3032" y="11070"/>
                  </a:moveTo>
                  <a:lnTo>
                    <a:pt x="3032" y="11070"/>
                  </a:lnTo>
                  <a:cubicBezTo>
                    <a:pt x="3032" y="11070"/>
                    <a:pt x="3032" y="5904"/>
                    <a:pt x="13364" y="2952"/>
                  </a:cubicBezTo>
                  <a:cubicBezTo>
                    <a:pt x="23697" y="0"/>
                    <a:pt x="25172" y="2952"/>
                    <a:pt x="25172" y="2952"/>
                  </a:cubicBezTo>
                  <a:cubicBezTo>
                    <a:pt x="25172" y="2952"/>
                    <a:pt x="25172" y="8118"/>
                    <a:pt x="15578" y="11070"/>
                  </a:cubicBezTo>
                  <a:lnTo>
                    <a:pt x="5984" y="11070"/>
                  </a:lnTo>
                  <a:close/>
                  <a:moveTo>
                    <a:pt x="19268" y="0"/>
                  </a:moveTo>
                  <a:lnTo>
                    <a:pt x="9674" y="0"/>
                  </a:lnTo>
                  <a:cubicBezTo>
                    <a:pt x="3770" y="0"/>
                    <a:pt x="-658" y="6642"/>
                    <a:pt x="80" y="8118"/>
                  </a:cubicBezTo>
                  <a:cubicBezTo>
                    <a:pt x="818" y="9594"/>
                    <a:pt x="5984" y="8118"/>
                    <a:pt x="11888" y="8118"/>
                  </a:cubicBezTo>
                  <a:cubicBezTo>
                    <a:pt x="17792" y="8118"/>
                    <a:pt x="22220" y="1476"/>
                    <a:pt x="2148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1B870D3C-FCCC-498A-8E5B-08AEA3EDB29C}"/>
                </a:ext>
              </a:extLst>
            </p:cNvPr>
            <p:cNvSpPr/>
            <p:nvPr/>
          </p:nvSpPr>
          <p:spPr>
            <a:xfrm>
              <a:off x="1604092" y="3663445"/>
              <a:ext cx="11929" cy="5904"/>
            </a:xfrm>
            <a:custGeom>
              <a:avLst/>
              <a:gdLst>
                <a:gd name="connsiteX0" fmla="*/ 7317 w 11929"/>
                <a:gd name="connsiteY0" fmla="*/ 738 h 5904"/>
                <a:gd name="connsiteX1" fmla="*/ 11745 w 11929"/>
                <a:gd name="connsiteY1" fmla="*/ 5904 h 5904"/>
                <a:gd name="connsiteX2" fmla="*/ 5103 w 11929"/>
                <a:gd name="connsiteY2" fmla="*/ 5904 h 5904"/>
                <a:gd name="connsiteX3" fmla="*/ 675 w 11929"/>
                <a:gd name="connsiteY3" fmla="*/ 0 h 5904"/>
                <a:gd name="connsiteX4" fmla="*/ 7317 w 11929"/>
                <a:gd name="connsiteY4" fmla="*/ 4428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29" h="5904">
                  <a:moveTo>
                    <a:pt x="7317" y="738"/>
                  </a:moveTo>
                  <a:cubicBezTo>
                    <a:pt x="11007" y="738"/>
                    <a:pt x="12483" y="5904"/>
                    <a:pt x="11745" y="5904"/>
                  </a:cubicBezTo>
                  <a:cubicBezTo>
                    <a:pt x="11007" y="5904"/>
                    <a:pt x="11745" y="5904"/>
                    <a:pt x="5103" y="5904"/>
                  </a:cubicBezTo>
                  <a:cubicBezTo>
                    <a:pt x="-1539" y="5904"/>
                    <a:pt x="-63" y="738"/>
                    <a:pt x="675" y="0"/>
                  </a:cubicBezTo>
                  <a:cubicBezTo>
                    <a:pt x="3236" y="871"/>
                    <a:pt x="5531" y="2397"/>
                    <a:pt x="7317" y="442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4F728E1F-FD95-4CB6-8723-7EFC5808FCF7}"/>
                </a:ext>
              </a:extLst>
            </p:cNvPr>
            <p:cNvSpPr/>
            <p:nvPr/>
          </p:nvSpPr>
          <p:spPr>
            <a:xfrm>
              <a:off x="1600340" y="3660493"/>
              <a:ext cx="12062" cy="9594"/>
            </a:xfrm>
            <a:custGeom>
              <a:avLst/>
              <a:gdLst>
                <a:gd name="connsiteX0" fmla="*/ 11070 w 12062"/>
                <a:gd name="connsiteY0" fmla="*/ 9594 h 9594"/>
                <a:gd name="connsiteX1" fmla="*/ 4428 w 12062"/>
                <a:gd name="connsiteY1" fmla="*/ 5166 h 9594"/>
                <a:gd name="connsiteX2" fmla="*/ 0 w 12062"/>
                <a:gd name="connsiteY2" fmla="*/ 0 h 9594"/>
                <a:gd name="connsiteX3" fmla="*/ 0 w 12062"/>
                <a:gd name="connsiteY3" fmla="*/ 0 h 9594"/>
                <a:gd name="connsiteX4" fmla="*/ 3690 w 12062"/>
                <a:gd name="connsiteY4" fmla="*/ 5166 h 9594"/>
                <a:gd name="connsiteX5" fmla="*/ 10332 w 12062"/>
                <a:gd name="connsiteY5" fmla="*/ 5166 h 9594"/>
                <a:gd name="connsiteX6" fmla="*/ 10332 w 12062"/>
                <a:gd name="connsiteY6" fmla="*/ 5166 h 9594"/>
                <a:gd name="connsiteX7" fmla="*/ 11070 w 12062"/>
                <a:gd name="connsiteY7" fmla="*/ 3690 h 9594"/>
                <a:gd name="connsiteX8" fmla="*/ 5904 w 12062"/>
                <a:gd name="connsiteY8" fmla="*/ 0 h 9594"/>
                <a:gd name="connsiteX9" fmla="*/ 11808 w 12062"/>
                <a:gd name="connsiteY9" fmla="*/ 3690 h 9594"/>
                <a:gd name="connsiteX10" fmla="*/ 11808 w 12062"/>
                <a:gd name="connsiteY10" fmla="*/ 885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062" h="9594">
                  <a:moveTo>
                    <a:pt x="11070" y="9594"/>
                  </a:moveTo>
                  <a:cubicBezTo>
                    <a:pt x="8494" y="8756"/>
                    <a:pt x="6192" y="7224"/>
                    <a:pt x="4428" y="5166"/>
                  </a:cubicBezTo>
                  <a:cubicBezTo>
                    <a:pt x="2443" y="3951"/>
                    <a:pt x="900" y="214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3690" y="5166"/>
                  </a:cubicBezTo>
                  <a:cubicBezTo>
                    <a:pt x="5860" y="5801"/>
                    <a:pt x="8162" y="5801"/>
                    <a:pt x="10332" y="5166"/>
                  </a:cubicBezTo>
                  <a:lnTo>
                    <a:pt x="10332" y="5166"/>
                  </a:lnTo>
                  <a:cubicBezTo>
                    <a:pt x="10612" y="4693"/>
                    <a:pt x="10863" y="4200"/>
                    <a:pt x="11070" y="3690"/>
                  </a:cubicBezTo>
                  <a:cubicBezTo>
                    <a:pt x="9993" y="1745"/>
                    <a:pt x="8096" y="389"/>
                    <a:pt x="5904" y="0"/>
                  </a:cubicBezTo>
                  <a:cubicBezTo>
                    <a:pt x="8221" y="563"/>
                    <a:pt x="10288" y="1857"/>
                    <a:pt x="11808" y="3690"/>
                  </a:cubicBezTo>
                  <a:cubicBezTo>
                    <a:pt x="12147" y="5396"/>
                    <a:pt x="12147" y="7150"/>
                    <a:pt x="11808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95C75F7F-18AF-4F2C-8A9B-31AD95EC323B}"/>
                </a:ext>
              </a:extLst>
            </p:cNvPr>
            <p:cNvSpPr/>
            <p:nvPr/>
          </p:nvSpPr>
          <p:spPr>
            <a:xfrm>
              <a:off x="1597388" y="3667135"/>
              <a:ext cx="14759" cy="73800"/>
            </a:xfrm>
            <a:custGeom>
              <a:avLst/>
              <a:gdLst>
                <a:gd name="connsiteX0" fmla="*/ 7380 w 14759"/>
                <a:gd name="connsiteY0" fmla="*/ 0 h 73800"/>
                <a:gd name="connsiteX1" fmla="*/ 14760 w 14759"/>
                <a:gd name="connsiteY1" fmla="*/ 0 h 73800"/>
                <a:gd name="connsiteX2" fmla="*/ 7380 w 14759"/>
                <a:gd name="connsiteY2" fmla="*/ 0 h 73800"/>
                <a:gd name="connsiteX3" fmla="*/ 0 w 14759"/>
                <a:gd name="connsiteY3" fmla="*/ 0 h 73800"/>
                <a:gd name="connsiteX4" fmla="*/ 7380 w 14759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73800">
                  <a:moveTo>
                    <a:pt x="7380" y="0"/>
                  </a:moveTo>
                  <a:lnTo>
                    <a:pt x="14760" y="0"/>
                  </a:lnTo>
                  <a:cubicBezTo>
                    <a:pt x="14760" y="0"/>
                    <a:pt x="14760" y="0"/>
                    <a:pt x="738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7380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B922FABE-0A6B-4686-B764-944111349448}"/>
                </a:ext>
              </a:extLst>
            </p:cNvPr>
            <p:cNvSpPr/>
            <p:nvPr/>
          </p:nvSpPr>
          <p:spPr>
            <a:xfrm>
              <a:off x="1599602" y="3670087"/>
              <a:ext cx="14759" cy="73800"/>
            </a:xfrm>
            <a:custGeom>
              <a:avLst/>
              <a:gdLst>
                <a:gd name="connsiteX0" fmla="*/ 11808 w 14759"/>
                <a:gd name="connsiteY0" fmla="*/ 0 h 73800"/>
                <a:gd name="connsiteX1" fmla="*/ 7380 w 14759"/>
                <a:gd name="connsiteY1" fmla="*/ 0 h 73800"/>
                <a:gd name="connsiteX2" fmla="*/ 0 w 14759"/>
                <a:gd name="connsiteY2" fmla="*/ 0 h 73800"/>
                <a:gd name="connsiteX3" fmla="*/ 7380 w 14759"/>
                <a:gd name="connsiteY3" fmla="*/ 0 h 73800"/>
                <a:gd name="connsiteX4" fmla="*/ 14760 w 14759"/>
                <a:gd name="connsiteY4" fmla="*/ 0 h 73800"/>
                <a:gd name="connsiteX5" fmla="*/ 2952 w 14759"/>
                <a:gd name="connsiteY5" fmla="*/ 0 h 73800"/>
                <a:gd name="connsiteX6" fmla="*/ 2952 w 14759"/>
                <a:gd name="connsiteY6" fmla="*/ 0 h 73800"/>
                <a:gd name="connsiteX7" fmla="*/ 10332 w 14759"/>
                <a:gd name="connsiteY7" fmla="*/ 0 h 73800"/>
                <a:gd name="connsiteX8" fmla="*/ 11808 w 14759"/>
                <a:gd name="connsiteY8" fmla="*/ 0 h 73800"/>
                <a:gd name="connsiteX9" fmla="*/ 3690 w 14759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59" h="73800">
                  <a:moveTo>
                    <a:pt x="11808" y="0"/>
                  </a:moveTo>
                  <a:lnTo>
                    <a:pt x="7380" y="0"/>
                  </a:lnTo>
                  <a:lnTo>
                    <a:pt x="0" y="0"/>
                  </a:lnTo>
                  <a:cubicBezTo>
                    <a:pt x="0" y="0"/>
                    <a:pt x="4428" y="0"/>
                    <a:pt x="7380" y="0"/>
                  </a:cubicBezTo>
                  <a:cubicBezTo>
                    <a:pt x="10332" y="0"/>
                    <a:pt x="14760" y="0"/>
                    <a:pt x="14760" y="0"/>
                  </a:cubicBezTo>
                  <a:close/>
                  <a:moveTo>
                    <a:pt x="2952" y="0"/>
                  </a:moveTo>
                  <a:lnTo>
                    <a:pt x="2952" y="0"/>
                  </a:lnTo>
                  <a:cubicBezTo>
                    <a:pt x="2952" y="0"/>
                    <a:pt x="2952" y="0"/>
                    <a:pt x="10332" y="0"/>
                  </a:cubicBezTo>
                  <a:lnTo>
                    <a:pt x="11808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B0FADB7F-98E8-44BD-BD9F-FE017059AFA2}"/>
                </a:ext>
              </a:extLst>
            </p:cNvPr>
            <p:cNvSpPr/>
            <p:nvPr/>
          </p:nvSpPr>
          <p:spPr>
            <a:xfrm>
              <a:off x="1597850" y="3663692"/>
              <a:ext cx="14297" cy="6724"/>
            </a:xfrm>
            <a:custGeom>
              <a:avLst/>
              <a:gdLst>
                <a:gd name="connsiteX0" fmla="*/ 8394 w 14297"/>
                <a:gd name="connsiteY0" fmla="*/ 1230 h 6724"/>
                <a:gd name="connsiteX1" fmla="*/ 14298 w 14297"/>
                <a:gd name="connsiteY1" fmla="*/ 6396 h 6724"/>
                <a:gd name="connsiteX2" fmla="*/ 6180 w 14297"/>
                <a:gd name="connsiteY2" fmla="*/ 6396 h 6724"/>
                <a:gd name="connsiteX3" fmla="*/ 276 w 14297"/>
                <a:gd name="connsiteY3" fmla="*/ 1968 h 6724"/>
                <a:gd name="connsiteX4" fmla="*/ 8394 w 14297"/>
                <a:gd name="connsiteY4" fmla="*/ 1968 h 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97" h="6724">
                  <a:moveTo>
                    <a:pt x="8394" y="1230"/>
                  </a:moveTo>
                  <a:cubicBezTo>
                    <a:pt x="12084" y="1230"/>
                    <a:pt x="14298" y="5658"/>
                    <a:pt x="14298" y="6396"/>
                  </a:cubicBezTo>
                  <a:cubicBezTo>
                    <a:pt x="14298" y="7134"/>
                    <a:pt x="14298" y="6396"/>
                    <a:pt x="6180" y="6396"/>
                  </a:cubicBezTo>
                  <a:cubicBezTo>
                    <a:pt x="-1938" y="6396"/>
                    <a:pt x="276" y="6396"/>
                    <a:pt x="276" y="1968"/>
                  </a:cubicBezTo>
                  <a:cubicBezTo>
                    <a:pt x="276" y="-2460"/>
                    <a:pt x="276" y="1968"/>
                    <a:pt x="8394" y="196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C3B36A3C-6955-46C0-94A9-3220F6EAE378}"/>
                </a:ext>
              </a:extLst>
            </p:cNvPr>
            <p:cNvSpPr/>
            <p:nvPr/>
          </p:nvSpPr>
          <p:spPr>
            <a:xfrm>
              <a:off x="1598125" y="3665660"/>
              <a:ext cx="13284" cy="4427"/>
            </a:xfrm>
            <a:custGeom>
              <a:avLst/>
              <a:gdLst>
                <a:gd name="connsiteX0" fmla="*/ 13284 w 13284"/>
                <a:gd name="connsiteY0" fmla="*/ 4428 h 4427"/>
                <a:gd name="connsiteX1" fmla="*/ 5904 w 13284"/>
                <a:gd name="connsiteY1" fmla="*/ 4428 h 4427"/>
                <a:gd name="connsiteX2" fmla="*/ 0 w 13284"/>
                <a:gd name="connsiteY2" fmla="*/ 0 h 4427"/>
                <a:gd name="connsiteX3" fmla="*/ 0 w 13284"/>
                <a:gd name="connsiteY3" fmla="*/ 0 h 4427"/>
                <a:gd name="connsiteX4" fmla="*/ 5904 w 13284"/>
                <a:gd name="connsiteY4" fmla="*/ 4428 h 4427"/>
                <a:gd name="connsiteX5" fmla="*/ 12546 w 13284"/>
                <a:gd name="connsiteY5" fmla="*/ 4428 h 4427"/>
                <a:gd name="connsiteX6" fmla="*/ 13284 w 13284"/>
                <a:gd name="connsiteY6" fmla="*/ 4428 h 4427"/>
                <a:gd name="connsiteX7" fmla="*/ 6642 w 13284"/>
                <a:gd name="connsiteY7" fmla="*/ 0 h 4427"/>
                <a:gd name="connsiteX8" fmla="*/ 1476 w 13284"/>
                <a:gd name="connsiteY8" fmla="*/ 0 h 4427"/>
                <a:gd name="connsiteX9" fmla="*/ 7380 w 13284"/>
                <a:gd name="connsiteY9" fmla="*/ 0 h 4427"/>
                <a:gd name="connsiteX10" fmla="*/ 13284 w 13284"/>
                <a:gd name="connsiteY10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84" h="4427">
                  <a:moveTo>
                    <a:pt x="13284" y="4428"/>
                  </a:moveTo>
                  <a:lnTo>
                    <a:pt x="5904" y="4428"/>
                  </a:lnTo>
                  <a:cubicBezTo>
                    <a:pt x="5904" y="4428"/>
                    <a:pt x="0" y="442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5904" y="4428"/>
                  </a:cubicBezTo>
                  <a:lnTo>
                    <a:pt x="12546" y="4428"/>
                  </a:lnTo>
                  <a:close/>
                  <a:moveTo>
                    <a:pt x="13284" y="4428"/>
                  </a:moveTo>
                  <a:lnTo>
                    <a:pt x="6642" y="0"/>
                  </a:lnTo>
                  <a:lnTo>
                    <a:pt x="1476" y="0"/>
                  </a:lnTo>
                  <a:lnTo>
                    <a:pt x="7380" y="0"/>
                  </a:lnTo>
                  <a:cubicBezTo>
                    <a:pt x="7380" y="0"/>
                    <a:pt x="13284" y="0"/>
                    <a:pt x="13284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81DB5727-24C3-45B4-9E0A-73072007DA05}"/>
                </a:ext>
              </a:extLst>
            </p:cNvPr>
            <p:cNvSpPr/>
            <p:nvPr/>
          </p:nvSpPr>
          <p:spPr>
            <a:xfrm>
              <a:off x="1553108" y="3759385"/>
              <a:ext cx="58301" cy="22088"/>
            </a:xfrm>
            <a:custGeom>
              <a:avLst/>
              <a:gdLst>
                <a:gd name="connsiteX0" fmla="*/ 0 w 58301"/>
                <a:gd name="connsiteY0" fmla="*/ 738 h 22088"/>
                <a:gd name="connsiteX1" fmla="*/ 18450 w 58301"/>
                <a:gd name="connsiteY1" fmla="*/ 5904 h 22088"/>
                <a:gd name="connsiteX2" fmla="*/ 43542 w 58301"/>
                <a:gd name="connsiteY2" fmla="*/ 20664 h 22088"/>
                <a:gd name="connsiteX3" fmla="*/ 58302 w 58301"/>
                <a:gd name="connsiteY3" fmla="*/ 16974 h 22088"/>
                <a:gd name="connsiteX4" fmla="*/ 42804 w 58301"/>
                <a:gd name="connsiteY4" fmla="*/ 16974 h 22088"/>
                <a:gd name="connsiteX5" fmla="*/ 26568 w 58301"/>
                <a:gd name="connsiteY5" fmla="*/ 6642 h 22088"/>
                <a:gd name="connsiteX6" fmla="*/ 4428 w 58301"/>
                <a:gd name="connsiteY6" fmla="*/ 0 h 2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301" h="22088">
                  <a:moveTo>
                    <a:pt x="0" y="738"/>
                  </a:moveTo>
                  <a:lnTo>
                    <a:pt x="18450" y="5904"/>
                  </a:lnTo>
                  <a:cubicBezTo>
                    <a:pt x="26568" y="5904"/>
                    <a:pt x="39852" y="19926"/>
                    <a:pt x="43542" y="20664"/>
                  </a:cubicBezTo>
                  <a:cubicBezTo>
                    <a:pt x="48664" y="23545"/>
                    <a:pt x="55143" y="21926"/>
                    <a:pt x="58302" y="16974"/>
                  </a:cubicBezTo>
                  <a:cubicBezTo>
                    <a:pt x="52398" y="16974"/>
                    <a:pt x="48708" y="21402"/>
                    <a:pt x="42804" y="16974"/>
                  </a:cubicBezTo>
                  <a:cubicBezTo>
                    <a:pt x="37653" y="13133"/>
                    <a:pt x="32228" y="9680"/>
                    <a:pt x="26568" y="6642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C99FB4FA-B03F-49E3-B6C1-5B34893FDA69}"/>
                </a:ext>
              </a:extLst>
            </p:cNvPr>
            <p:cNvSpPr/>
            <p:nvPr/>
          </p:nvSpPr>
          <p:spPr>
            <a:xfrm>
              <a:off x="1553108" y="3760124"/>
              <a:ext cx="58301" cy="22148"/>
            </a:xfrm>
            <a:custGeom>
              <a:avLst/>
              <a:gdLst>
                <a:gd name="connsiteX0" fmla="*/ 44280 w 58301"/>
                <a:gd name="connsiteY0" fmla="*/ 19926 h 22148"/>
                <a:gd name="connsiteX1" fmla="*/ 44280 w 58301"/>
                <a:gd name="connsiteY1" fmla="*/ 19926 h 22148"/>
                <a:gd name="connsiteX2" fmla="*/ 34686 w 58301"/>
                <a:gd name="connsiteY2" fmla="*/ 14760 h 22148"/>
                <a:gd name="connsiteX3" fmla="*/ 19188 w 58301"/>
                <a:gd name="connsiteY3" fmla="*/ 5166 h 22148"/>
                <a:gd name="connsiteX4" fmla="*/ 738 w 58301"/>
                <a:gd name="connsiteY4" fmla="*/ 0 h 22148"/>
                <a:gd name="connsiteX5" fmla="*/ 738 w 58301"/>
                <a:gd name="connsiteY5" fmla="*/ 0 h 22148"/>
                <a:gd name="connsiteX6" fmla="*/ 738 w 58301"/>
                <a:gd name="connsiteY6" fmla="*/ 0 h 22148"/>
                <a:gd name="connsiteX7" fmla="*/ 22878 w 58301"/>
                <a:gd name="connsiteY7" fmla="*/ 7380 h 22148"/>
                <a:gd name="connsiteX8" fmla="*/ 35424 w 58301"/>
                <a:gd name="connsiteY8" fmla="*/ 14760 h 22148"/>
                <a:gd name="connsiteX9" fmla="*/ 39114 w 58301"/>
                <a:gd name="connsiteY9" fmla="*/ 14760 h 22148"/>
                <a:gd name="connsiteX10" fmla="*/ 50922 w 58301"/>
                <a:gd name="connsiteY10" fmla="*/ 14760 h 22148"/>
                <a:gd name="connsiteX11" fmla="*/ 50922 w 58301"/>
                <a:gd name="connsiteY11" fmla="*/ 14760 h 22148"/>
                <a:gd name="connsiteX12" fmla="*/ 40590 w 58301"/>
                <a:gd name="connsiteY12" fmla="*/ 22140 h 22148"/>
                <a:gd name="connsiteX13" fmla="*/ 0 w 58301"/>
                <a:gd name="connsiteY13" fmla="*/ 0 h 22148"/>
                <a:gd name="connsiteX14" fmla="*/ 18450 w 58301"/>
                <a:gd name="connsiteY14" fmla="*/ 5166 h 22148"/>
                <a:gd name="connsiteX15" fmla="*/ 33948 w 58301"/>
                <a:gd name="connsiteY15" fmla="*/ 14022 h 22148"/>
                <a:gd name="connsiteX16" fmla="*/ 43542 w 58301"/>
                <a:gd name="connsiteY16" fmla="*/ 19926 h 22148"/>
                <a:gd name="connsiteX17" fmla="*/ 43542 w 58301"/>
                <a:gd name="connsiteY17" fmla="*/ 19926 h 22148"/>
                <a:gd name="connsiteX18" fmla="*/ 57852 w 58301"/>
                <a:gd name="connsiteY18" fmla="*/ 16983 h 22148"/>
                <a:gd name="connsiteX19" fmla="*/ 58302 w 58301"/>
                <a:gd name="connsiteY19" fmla="*/ 16236 h 22148"/>
                <a:gd name="connsiteX20" fmla="*/ 58302 w 58301"/>
                <a:gd name="connsiteY20" fmla="*/ 16236 h 22148"/>
                <a:gd name="connsiteX21" fmla="*/ 46494 w 58301"/>
                <a:gd name="connsiteY21" fmla="*/ 16236 h 22148"/>
                <a:gd name="connsiteX22" fmla="*/ 42804 w 58301"/>
                <a:gd name="connsiteY22" fmla="*/ 16236 h 22148"/>
                <a:gd name="connsiteX23" fmla="*/ 30258 w 58301"/>
                <a:gd name="connsiteY23" fmla="*/ 8856 h 22148"/>
                <a:gd name="connsiteX24" fmla="*/ 8118 w 58301"/>
                <a:gd name="connsiteY24" fmla="*/ 2214 h 22148"/>
                <a:gd name="connsiteX25" fmla="*/ 8118 w 58301"/>
                <a:gd name="connsiteY25" fmla="*/ 2214 h 22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8301" h="22148">
                  <a:moveTo>
                    <a:pt x="44280" y="19926"/>
                  </a:moveTo>
                  <a:lnTo>
                    <a:pt x="44280" y="19926"/>
                  </a:lnTo>
                  <a:cubicBezTo>
                    <a:pt x="44280" y="19926"/>
                    <a:pt x="39114" y="19926"/>
                    <a:pt x="34686" y="14760"/>
                  </a:cubicBezTo>
                  <a:lnTo>
                    <a:pt x="19188" y="5166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ubicBezTo>
                    <a:pt x="8369" y="1640"/>
                    <a:pt x="15793" y="4114"/>
                    <a:pt x="22878" y="7380"/>
                  </a:cubicBezTo>
                  <a:cubicBezTo>
                    <a:pt x="27336" y="9345"/>
                    <a:pt x="31542" y="11821"/>
                    <a:pt x="35424" y="14760"/>
                  </a:cubicBezTo>
                  <a:lnTo>
                    <a:pt x="39114" y="14760"/>
                  </a:lnTo>
                  <a:cubicBezTo>
                    <a:pt x="42833" y="16606"/>
                    <a:pt x="47202" y="16606"/>
                    <a:pt x="50922" y="14760"/>
                  </a:cubicBezTo>
                  <a:lnTo>
                    <a:pt x="50922" y="14760"/>
                  </a:lnTo>
                  <a:cubicBezTo>
                    <a:pt x="49571" y="19296"/>
                    <a:pt x="45321" y="22336"/>
                    <a:pt x="40590" y="22140"/>
                  </a:cubicBezTo>
                  <a:close/>
                  <a:moveTo>
                    <a:pt x="0" y="0"/>
                  </a:moveTo>
                  <a:lnTo>
                    <a:pt x="18450" y="5166"/>
                  </a:lnTo>
                  <a:cubicBezTo>
                    <a:pt x="23837" y="7715"/>
                    <a:pt x="29018" y="10676"/>
                    <a:pt x="33948" y="14022"/>
                  </a:cubicBezTo>
                  <a:lnTo>
                    <a:pt x="43542" y="19926"/>
                  </a:lnTo>
                  <a:lnTo>
                    <a:pt x="43542" y="19926"/>
                  </a:lnTo>
                  <a:cubicBezTo>
                    <a:pt x="48309" y="23065"/>
                    <a:pt x="54715" y="21747"/>
                    <a:pt x="57852" y="16983"/>
                  </a:cubicBezTo>
                  <a:cubicBezTo>
                    <a:pt x="58014" y="16740"/>
                    <a:pt x="58162" y="16491"/>
                    <a:pt x="58302" y="16236"/>
                  </a:cubicBezTo>
                  <a:lnTo>
                    <a:pt x="58302" y="16236"/>
                  </a:lnTo>
                  <a:cubicBezTo>
                    <a:pt x="54582" y="18082"/>
                    <a:pt x="50214" y="18082"/>
                    <a:pt x="46494" y="16236"/>
                  </a:cubicBezTo>
                  <a:lnTo>
                    <a:pt x="42804" y="16236"/>
                  </a:lnTo>
                  <a:cubicBezTo>
                    <a:pt x="38819" y="13457"/>
                    <a:pt x="34627" y="10990"/>
                    <a:pt x="30258" y="8856"/>
                  </a:cubicBezTo>
                  <a:cubicBezTo>
                    <a:pt x="23063" y="6066"/>
                    <a:pt x="15660" y="3846"/>
                    <a:pt x="8118" y="2214"/>
                  </a:cubicBezTo>
                  <a:lnTo>
                    <a:pt x="8118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FBF34727-1085-4661-B2AF-89582A863FE3}"/>
                </a:ext>
              </a:extLst>
            </p:cNvPr>
            <p:cNvSpPr/>
            <p:nvPr/>
          </p:nvSpPr>
          <p:spPr>
            <a:xfrm>
              <a:off x="1560488" y="3664921"/>
              <a:ext cx="14021" cy="5904"/>
            </a:xfrm>
            <a:custGeom>
              <a:avLst/>
              <a:gdLst>
                <a:gd name="connsiteX0" fmla="*/ 2952 w 14021"/>
                <a:gd name="connsiteY0" fmla="*/ 5904 h 5904"/>
                <a:gd name="connsiteX1" fmla="*/ 14022 w 14021"/>
                <a:gd name="connsiteY1" fmla="*/ 0 h 5904"/>
                <a:gd name="connsiteX2" fmla="*/ 1476 w 14021"/>
                <a:gd name="connsiteY2" fmla="*/ 2952 h 5904"/>
                <a:gd name="connsiteX3" fmla="*/ 0 w 14021"/>
                <a:gd name="connsiteY3" fmla="*/ 5904 h 5904"/>
                <a:gd name="connsiteX4" fmla="*/ 2952 w 14021"/>
                <a:gd name="connsiteY4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5904">
                  <a:moveTo>
                    <a:pt x="2952" y="5904"/>
                  </a:moveTo>
                  <a:lnTo>
                    <a:pt x="14022" y="0"/>
                  </a:lnTo>
                  <a:lnTo>
                    <a:pt x="1476" y="2952"/>
                  </a:lnTo>
                  <a:lnTo>
                    <a:pt x="0" y="5904"/>
                  </a:lnTo>
                  <a:lnTo>
                    <a:pt x="2952" y="590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ED950E4B-C1D2-415E-9F4A-795E2760C876}"/>
                </a:ext>
              </a:extLst>
            </p:cNvPr>
            <p:cNvSpPr/>
            <p:nvPr/>
          </p:nvSpPr>
          <p:spPr>
            <a:xfrm>
              <a:off x="1561963" y="3659017"/>
              <a:ext cx="14022" cy="17712"/>
            </a:xfrm>
            <a:custGeom>
              <a:avLst/>
              <a:gdLst>
                <a:gd name="connsiteX0" fmla="*/ 1476 w 14022"/>
                <a:gd name="connsiteY0" fmla="*/ 11808 h 17712"/>
                <a:gd name="connsiteX1" fmla="*/ 1476 w 14022"/>
                <a:gd name="connsiteY1" fmla="*/ 11808 h 17712"/>
                <a:gd name="connsiteX2" fmla="*/ 1476 w 14022"/>
                <a:gd name="connsiteY2" fmla="*/ 11808 h 17712"/>
                <a:gd name="connsiteX3" fmla="*/ 14022 w 14022"/>
                <a:gd name="connsiteY3" fmla="*/ 11808 h 17712"/>
                <a:gd name="connsiteX4" fmla="*/ 2952 w 14022"/>
                <a:gd name="connsiteY4" fmla="*/ 17712 h 17712"/>
                <a:gd name="connsiteX5" fmla="*/ 12546 w 14022"/>
                <a:gd name="connsiteY5" fmla="*/ 5904 h 17712"/>
                <a:gd name="connsiteX6" fmla="*/ 0 w 14022"/>
                <a:gd name="connsiteY6" fmla="*/ 5904 h 17712"/>
                <a:gd name="connsiteX7" fmla="*/ 0 w 14022"/>
                <a:gd name="connsiteY7" fmla="*/ 5904 h 17712"/>
                <a:gd name="connsiteX8" fmla="*/ 0 w 14022"/>
                <a:gd name="connsiteY8" fmla="*/ 5904 h 17712"/>
                <a:gd name="connsiteX9" fmla="*/ 11070 w 14022"/>
                <a:gd name="connsiteY9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2" h="17712">
                  <a:moveTo>
                    <a:pt x="1476" y="11808"/>
                  </a:moveTo>
                  <a:lnTo>
                    <a:pt x="1476" y="11808"/>
                  </a:lnTo>
                  <a:lnTo>
                    <a:pt x="1476" y="11808"/>
                  </a:lnTo>
                  <a:lnTo>
                    <a:pt x="14022" y="11808"/>
                  </a:lnTo>
                  <a:lnTo>
                    <a:pt x="2952" y="17712"/>
                  </a:lnTo>
                  <a:close/>
                  <a:moveTo>
                    <a:pt x="12546" y="590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70101E45-6123-4295-9C8F-0B89331E5D1D}"/>
                </a:ext>
              </a:extLst>
            </p:cNvPr>
            <p:cNvSpPr/>
            <p:nvPr/>
          </p:nvSpPr>
          <p:spPr>
            <a:xfrm>
              <a:off x="1558273" y="3661969"/>
              <a:ext cx="15498" cy="14760"/>
            </a:xfrm>
            <a:custGeom>
              <a:avLst/>
              <a:gdLst>
                <a:gd name="connsiteX0" fmla="*/ 15498 w 15498"/>
                <a:gd name="connsiteY0" fmla="*/ 11808 h 14760"/>
                <a:gd name="connsiteX1" fmla="*/ 0 w 15498"/>
                <a:gd name="connsiteY1" fmla="*/ 11808 h 14760"/>
                <a:gd name="connsiteX2" fmla="*/ 9594 w 15498"/>
                <a:gd name="connsiteY2" fmla="*/ 0 h 14760"/>
                <a:gd name="connsiteX3" fmla="*/ 4428 w 15498"/>
                <a:gd name="connsiteY3" fmla="*/ 10332 h 14760"/>
                <a:gd name="connsiteX4" fmla="*/ 15498 w 15498"/>
                <a:gd name="connsiteY4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14760">
                  <a:moveTo>
                    <a:pt x="15498" y="11808"/>
                  </a:moveTo>
                  <a:lnTo>
                    <a:pt x="0" y="11808"/>
                  </a:lnTo>
                  <a:cubicBezTo>
                    <a:pt x="3638" y="8248"/>
                    <a:pt x="6856" y="4287"/>
                    <a:pt x="9594" y="0"/>
                  </a:cubicBezTo>
                  <a:lnTo>
                    <a:pt x="4428" y="10332"/>
                  </a:lnTo>
                  <a:lnTo>
                    <a:pt x="15498" y="1476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79241E50-F632-41DA-BF0B-EF56628CFCD0}"/>
                </a:ext>
              </a:extLst>
            </p:cNvPr>
            <p:cNvSpPr/>
            <p:nvPr/>
          </p:nvSpPr>
          <p:spPr>
            <a:xfrm>
              <a:off x="1559011" y="3659017"/>
              <a:ext cx="22140" cy="14760"/>
            </a:xfrm>
            <a:custGeom>
              <a:avLst/>
              <a:gdLst>
                <a:gd name="connsiteX0" fmla="*/ 14760 w 22140"/>
                <a:gd name="connsiteY0" fmla="*/ 14760 h 14760"/>
                <a:gd name="connsiteX1" fmla="*/ 14760 w 22140"/>
                <a:gd name="connsiteY1" fmla="*/ 14760 h 14760"/>
                <a:gd name="connsiteX2" fmla="*/ 2214 w 22140"/>
                <a:gd name="connsiteY2" fmla="*/ 14760 h 14760"/>
                <a:gd name="connsiteX3" fmla="*/ 11808 w 22140"/>
                <a:gd name="connsiteY3" fmla="*/ 2214 h 14760"/>
                <a:gd name="connsiteX4" fmla="*/ 11808 w 22140"/>
                <a:gd name="connsiteY4" fmla="*/ 2214 h 14760"/>
                <a:gd name="connsiteX5" fmla="*/ 11808 w 22140"/>
                <a:gd name="connsiteY5" fmla="*/ 9594 h 14760"/>
                <a:gd name="connsiteX6" fmla="*/ 18450 w 22140"/>
                <a:gd name="connsiteY6" fmla="*/ 9594 h 14760"/>
                <a:gd name="connsiteX7" fmla="*/ 22140 w 22140"/>
                <a:gd name="connsiteY7" fmla="*/ 9594 h 14760"/>
                <a:gd name="connsiteX8" fmla="*/ 8856 w 22140"/>
                <a:gd name="connsiteY8" fmla="*/ 0 h 14760"/>
                <a:gd name="connsiteX9" fmla="*/ 0 w 22140"/>
                <a:gd name="connsiteY9" fmla="*/ 11808 h 14760"/>
                <a:gd name="connsiteX10" fmla="*/ 11808 w 22140"/>
                <a:gd name="connsiteY10" fmla="*/ 11808 h 14760"/>
                <a:gd name="connsiteX11" fmla="*/ 11808 w 22140"/>
                <a:gd name="connsiteY11" fmla="*/ 11808 h 14760"/>
                <a:gd name="connsiteX12" fmla="*/ 4428 w 22140"/>
                <a:gd name="connsiteY12" fmla="*/ 11808 h 14760"/>
                <a:gd name="connsiteX13" fmla="*/ 8118 w 22140"/>
                <a:gd name="connsiteY13" fmla="*/ 4428 h 14760"/>
                <a:gd name="connsiteX14" fmla="*/ 8118 w 22140"/>
                <a:gd name="connsiteY14" fmla="*/ 4428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40" h="14760">
                  <a:moveTo>
                    <a:pt x="14760" y="14760"/>
                  </a:moveTo>
                  <a:lnTo>
                    <a:pt x="14760" y="14760"/>
                  </a:lnTo>
                  <a:lnTo>
                    <a:pt x="2214" y="14760"/>
                  </a:lnTo>
                  <a:lnTo>
                    <a:pt x="11808" y="2214"/>
                  </a:lnTo>
                  <a:lnTo>
                    <a:pt x="11808" y="2214"/>
                  </a:lnTo>
                  <a:cubicBezTo>
                    <a:pt x="11808" y="2214"/>
                    <a:pt x="11808" y="7380"/>
                    <a:pt x="11808" y="9594"/>
                  </a:cubicBezTo>
                  <a:cubicBezTo>
                    <a:pt x="14007" y="9995"/>
                    <a:pt x="16251" y="9995"/>
                    <a:pt x="18450" y="9594"/>
                  </a:cubicBezTo>
                  <a:lnTo>
                    <a:pt x="22140" y="9594"/>
                  </a:lnTo>
                  <a:close/>
                  <a:moveTo>
                    <a:pt x="8856" y="0"/>
                  </a:moveTo>
                  <a:cubicBezTo>
                    <a:pt x="6140" y="4109"/>
                    <a:pt x="3188" y="8052"/>
                    <a:pt x="0" y="11808"/>
                  </a:cubicBezTo>
                  <a:lnTo>
                    <a:pt x="11808" y="11808"/>
                  </a:lnTo>
                  <a:lnTo>
                    <a:pt x="11808" y="11808"/>
                  </a:lnTo>
                  <a:lnTo>
                    <a:pt x="4428" y="11808"/>
                  </a:lnTo>
                  <a:cubicBezTo>
                    <a:pt x="5358" y="9210"/>
                    <a:pt x="6598" y="6733"/>
                    <a:pt x="8118" y="4428"/>
                  </a:cubicBezTo>
                  <a:lnTo>
                    <a:pt x="811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0EB7187C-F175-4B52-9826-F5351E383FF5}"/>
                </a:ext>
              </a:extLst>
            </p:cNvPr>
            <p:cNvSpPr/>
            <p:nvPr/>
          </p:nvSpPr>
          <p:spPr>
            <a:xfrm>
              <a:off x="1559011" y="3663445"/>
              <a:ext cx="12546" cy="8118"/>
            </a:xfrm>
            <a:custGeom>
              <a:avLst/>
              <a:gdLst>
                <a:gd name="connsiteX0" fmla="*/ 2214 w 12546"/>
                <a:gd name="connsiteY0" fmla="*/ 8118 h 8118"/>
                <a:gd name="connsiteX1" fmla="*/ 12546 w 12546"/>
                <a:gd name="connsiteY1" fmla="*/ 0 h 8118"/>
                <a:gd name="connsiteX2" fmla="*/ 738 w 12546"/>
                <a:gd name="connsiteY2" fmla="*/ 5904 h 8118"/>
                <a:gd name="connsiteX3" fmla="*/ 0 w 12546"/>
                <a:gd name="connsiteY3" fmla="*/ 8118 h 8118"/>
                <a:gd name="connsiteX4" fmla="*/ 2214 w 12546"/>
                <a:gd name="connsiteY4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8118">
                  <a:moveTo>
                    <a:pt x="2214" y="8118"/>
                  </a:moveTo>
                  <a:lnTo>
                    <a:pt x="12546" y="0"/>
                  </a:lnTo>
                  <a:lnTo>
                    <a:pt x="738" y="5904"/>
                  </a:lnTo>
                  <a:lnTo>
                    <a:pt x="0" y="8118"/>
                  </a:lnTo>
                  <a:lnTo>
                    <a:pt x="2214" y="811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88460C4E-391C-4A87-9BBB-2BFC22D89E0F}"/>
                </a:ext>
              </a:extLst>
            </p:cNvPr>
            <p:cNvSpPr/>
            <p:nvPr/>
          </p:nvSpPr>
          <p:spPr>
            <a:xfrm>
              <a:off x="1559750" y="3661232"/>
              <a:ext cx="13283" cy="12546"/>
            </a:xfrm>
            <a:custGeom>
              <a:avLst/>
              <a:gdLst>
                <a:gd name="connsiteX0" fmla="*/ 1476 w 13283"/>
                <a:gd name="connsiteY0" fmla="*/ 10332 h 12546"/>
                <a:gd name="connsiteX1" fmla="*/ 1476 w 13283"/>
                <a:gd name="connsiteY1" fmla="*/ 10332 h 12546"/>
                <a:gd name="connsiteX2" fmla="*/ 1476 w 13283"/>
                <a:gd name="connsiteY2" fmla="*/ 10332 h 12546"/>
                <a:gd name="connsiteX3" fmla="*/ 13284 w 13283"/>
                <a:gd name="connsiteY3" fmla="*/ 4428 h 12546"/>
                <a:gd name="connsiteX4" fmla="*/ 2952 w 13283"/>
                <a:gd name="connsiteY4" fmla="*/ 12546 h 12546"/>
                <a:gd name="connsiteX5" fmla="*/ 11808 w 13283"/>
                <a:gd name="connsiteY5" fmla="*/ 2214 h 12546"/>
                <a:gd name="connsiteX6" fmla="*/ 0 w 13283"/>
                <a:gd name="connsiteY6" fmla="*/ 8118 h 12546"/>
                <a:gd name="connsiteX7" fmla="*/ 0 w 13283"/>
                <a:gd name="connsiteY7" fmla="*/ 8118 h 12546"/>
                <a:gd name="connsiteX8" fmla="*/ 0 w 13283"/>
                <a:gd name="connsiteY8" fmla="*/ 8118 h 12546"/>
                <a:gd name="connsiteX9" fmla="*/ 10332 w 13283"/>
                <a:gd name="connsiteY9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3" h="12546">
                  <a:moveTo>
                    <a:pt x="1476" y="10332"/>
                  </a:moveTo>
                  <a:lnTo>
                    <a:pt x="1476" y="10332"/>
                  </a:lnTo>
                  <a:lnTo>
                    <a:pt x="1476" y="10332"/>
                  </a:lnTo>
                  <a:lnTo>
                    <a:pt x="13284" y="4428"/>
                  </a:lnTo>
                  <a:cubicBezTo>
                    <a:pt x="10170" y="7530"/>
                    <a:pt x="6701" y="10255"/>
                    <a:pt x="2952" y="12546"/>
                  </a:cubicBezTo>
                  <a:close/>
                  <a:moveTo>
                    <a:pt x="11808" y="2214"/>
                  </a:move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309AD5F8-ECF2-4427-A3C1-22B3CF8CAE78}"/>
                </a:ext>
              </a:extLst>
            </p:cNvPr>
            <p:cNvSpPr/>
            <p:nvPr/>
          </p:nvSpPr>
          <p:spPr>
            <a:xfrm>
              <a:off x="1556798" y="3661232"/>
              <a:ext cx="15498" cy="15498"/>
            </a:xfrm>
            <a:custGeom>
              <a:avLst/>
              <a:gdLst>
                <a:gd name="connsiteX0" fmla="*/ 15498 w 15498"/>
                <a:gd name="connsiteY0" fmla="*/ 12546 h 15498"/>
                <a:gd name="connsiteX1" fmla="*/ 0 w 15498"/>
                <a:gd name="connsiteY1" fmla="*/ 12546 h 15498"/>
                <a:gd name="connsiteX2" fmla="*/ 8856 w 15498"/>
                <a:gd name="connsiteY2" fmla="*/ 0 h 15498"/>
                <a:gd name="connsiteX3" fmla="*/ 3690 w 15498"/>
                <a:gd name="connsiteY3" fmla="*/ 11070 h 15498"/>
                <a:gd name="connsiteX4" fmla="*/ 15498 w 15498"/>
                <a:gd name="connsiteY4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15498">
                  <a:moveTo>
                    <a:pt x="15498" y="12546"/>
                  </a:moveTo>
                  <a:lnTo>
                    <a:pt x="0" y="12546"/>
                  </a:lnTo>
                  <a:lnTo>
                    <a:pt x="8856" y="0"/>
                  </a:lnTo>
                  <a:lnTo>
                    <a:pt x="3690" y="11070"/>
                  </a:lnTo>
                  <a:lnTo>
                    <a:pt x="15498" y="1549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71A3BC5F-DCFC-4935-9B3F-3D99D5190E70}"/>
                </a:ext>
              </a:extLst>
            </p:cNvPr>
            <p:cNvSpPr/>
            <p:nvPr/>
          </p:nvSpPr>
          <p:spPr>
            <a:xfrm>
              <a:off x="1556798" y="3661232"/>
              <a:ext cx="15498" cy="12546"/>
            </a:xfrm>
            <a:custGeom>
              <a:avLst/>
              <a:gdLst>
                <a:gd name="connsiteX0" fmla="*/ 15498 w 15498"/>
                <a:gd name="connsiteY0" fmla="*/ 12546 h 12546"/>
                <a:gd name="connsiteX1" fmla="*/ 11808 w 15498"/>
                <a:gd name="connsiteY1" fmla="*/ 12546 h 12546"/>
                <a:gd name="connsiteX2" fmla="*/ 0 w 15498"/>
                <a:gd name="connsiteY2" fmla="*/ 12546 h 12546"/>
                <a:gd name="connsiteX3" fmla="*/ 8856 w 15498"/>
                <a:gd name="connsiteY3" fmla="*/ 0 h 12546"/>
                <a:gd name="connsiteX4" fmla="*/ 8856 w 15498"/>
                <a:gd name="connsiteY4" fmla="*/ 0 h 12546"/>
                <a:gd name="connsiteX5" fmla="*/ 0 w 15498"/>
                <a:gd name="connsiteY5" fmla="*/ 12546 h 12546"/>
                <a:gd name="connsiteX6" fmla="*/ 11808 w 15498"/>
                <a:gd name="connsiteY6" fmla="*/ 12546 h 12546"/>
                <a:gd name="connsiteX7" fmla="*/ 11808 w 15498"/>
                <a:gd name="connsiteY7" fmla="*/ 12546 h 12546"/>
                <a:gd name="connsiteX8" fmla="*/ 4428 w 15498"/>
                <a:gd name="connsiteY8" fmla="*/ 12546 h 12546"/>
                <a:gd name="connsiteX9" fmla="*/ 4428 w 15498"/>
                <a:gd name="connsiteY9" fmla="*/ 4428 h 12546"/>
                <a:gd name="connsiteX10" fmla="*/ 4428 w 15498"/>
                <a:gd name="connsiteY10" fmla="*/ 4428 h 12546"/>
                <a:gd name="connsiteX11" fmla="*/ 4428 w 15498"/>
                <a:gd name="connsiteY11" fmla="*/ 4428 h 12546"/>
                <a:gd name="connsiteX12" fmla="*/ 4428 w 15498"/>
                <a:gd name="connsiteY12" fmla="*/ 12546 h 12546"/>
                <a:gd name="connsiteX13" fmla="*/ 11070 w 15498"/>
                <a:gd name="connsiteY13" fmla="*/ 12546 h 12546"/>
                <a:gd name="connsiteX14" fmla="*/ 15498 w 15498"/>
                <a:gd name="connsiteY14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8" h="12546">
                  <a:moveTo>
                    <a:pt x="15498" y="12546"/>
                  </a:moveTo>
                  <a:lnTo>
                    <a:pt x="11808" y="12546"/>
                  </a:lnTo>
                  <a:lnTo>
                    <a:pt x="0" y="12546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6258" y="4421"/>
                    <a:pt x="3299" y="8618"/>
                    <a:pt x="0" y="12546"/>
                  </a:cubicBezTo>
                  <a:lnTo>
                    <a:pt x="11808" y="12546"/>
                  </a:lnTo>
                  <a:lnTo>
                    <a:pt x="11808" y="12546"/>
                  </a:lnTo>
                  <a:lnTo>
                    <a:pt x="4428" y="12546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ubicBezTo>
                    <a:pt x="4428" y="4428"/>
                    <a:pt x="4428" y="10332"/>
                    <a:pt x="4428" y="12546"/>
                  </a:cubicBezTo>
                  <a:lnTo>
                    <a:pt x="11070" y="12546"/>
                  </a:lnTo>
                  <a:lnTo>
                    <a:pt x="15498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53FFDC8C-F945-4D6A-BE82-4ED8517312F0}"/>
                </a:ext>
              </a:extLst>
            </p:cNvPr>
            <p:cNvSpPr/>
            <p:nvPr/>
          </p:nvSpPr>
          <p:spPr>
            <a:xfrm>
              <a:off x="1556798" y="3667135"/>
              <a:ext cx="14759" cy="5166"/>
            </a:xfrm>
            <a:custGeom>
              <a:avLst/>
              <a:gdLst>
                <a:gd name="connsiteX0" fmla="*/ 2952 w 14759"/>
                <a:gd name="connsiteY0" fmla="*/ 5166 h 5166"/>
                <a:gd name="connsiteX1" fmla="*/ 14760 w 14759"/>
                <a:gd name="connsiteY1" fmla="*/ 0 h 5166"/>
                <a:gd name="connsiteX2" fmla="*/ 2214 w 14759"/>
                <a:gd name="connsiteY2" fmla="*/ 2214 h 5166"/>
                <a:gd name="connsiteX3" fmla="*/ 0 w 14759"/>
                <a:gd name="connsiteY3" fmla="*/ 4428 h 5166"/>
                <a:gd name="connsiteX4" fmla="*/ 2952 w 14759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5166">
                  <a:moveTo>
                    <a:pt x="2952" y="5166"/>
                  </a:moveTo>
                  <a:lnTo>
                    <a:pt x="14760" y="0"/>
                  </a:lnTo>
                  <a:lnTo>
                    <a:pt x="2214" y="2214"/>
                  </a:lnTo>
                  <a:lnTo>
                    <a:pt x="0" y="4428"/>
                  </a:lnTo>
                  <a:lnTo>
                    <a:pt x="2952" y="516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0494DD0B-A06F-4DC8-97CC-4474ADB12455}"/>
                </a:ext>
              </a:extLst>
            </p:cNvPr>
            <p:cNvSpPr/>
            <p:nvPr/>
          </p:nvSpPr>
          <p:spPr>
            <a:xfrm>
              <a:off x="1559011" y="3661969"/>
              <a:ext cx="14021" cy="15498"/>
            </a:xfrm>
            <a:custGeom>
              <a:avLst/>
              <a:gdLst>
                <a:gd name="connsiteX0" fmla="*/ 738 w 14021"/>
                <a:gd name="connsiteY0" fmla="*/ 10332 h 15498"/>
                <a:gd name="connsiteX1" fmla="*/ 738 w 14021"/>
                <a:gd name="connsiteY1" fmla="*/ 10332 h 15498"/>
                <a:gd name="connsiteX2" fmla="*/ 738 w 14021"/>
                <a:gd name="connsiteY2" fmla="*/ 10332 h 15498"/>
                <a:gd name="connsiteX3" fmla="*/ 14022 w 14021"/>
                <a:gd name="connsiteY3" fmla="*/ 10332 h 15498"/>
                <a:gd name="connsiteX4" fmla="*/ 2214 w 14021"/>
                <a:gd name="connsiteY4" fmla="*/ 15498 h 15498"/>
                <a:gd name="connsiteX5" fmla="*/ 12546 w 14021"/>
                <a:gd name="connsiteY5" fmla="*/ 5166 h 15498"/>
                <a:gd name="connsiteX6" fmla="*/ 0 w 14021"/>
                <a:gd name="connsiteY6" fmla="*/ 5166 h 15498"/>
                <a:gd name="connsiteX7" fmla="*/ 0 w 14021"/>
                <a:gd name="connsiteY7" fmla="*/ 5166 h 15498"/>
                <a:gd name="connsiteX8" fmla="*/ 0 w 14021"/>
                <a:gd name="connsiteY8" fmla="*/ 5166 h 15498"/>
                <a:gd name="connsiteX9" fmla="*/ 11808 w 14021"/>
                <a:gd name="connsiteY9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1" h="15498">
                  <a:moveTo>
                    <a:pt x="738" y="10332"/>
                  </a:moveTo>
                  <a:lnTo>
                    <a:pt x="738" y="10332"/>
                  </a:lnTo>
                  <a:lnTo>
                    <a:pt x="738" y="10332"/>
                  </a:lnTo>
                  <a:lnTo>
                    <a:pt x="14022" y="10332"/>
                  </a:lnTo>
                  <a:lnTo>
                    <a:pt x="2214" y="15498"/>
                  </a:lnTo>
                  <a:close/>
                  <a:moveTo>
                    <a:pt x="12546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4CE62224-013B-4D01-9E51-964F6E53DB68}"/>
                </a:ext>
              </a:extLst>
            </p:cNvPr>
            <p:cNvSpPr/>
            <p:nvPr/>
          </p:nvSpPr>
          <p:spPr>
            <a:xfrm>
              <a:off x="1555321" y="3660493"/>
              <a:ext cx="15498" cy="14760"/>
            </a:xfrm>
            <a:custGeom>
              <a:avLst/>
              <a:gdLst>
                <a:gd name="connsiteX0" fmla="*/ 15498 w 15498"/>
                <a:gd name="connsiteY0" fmla="*/ 13284 h 14760"/>
                <a:gd name="connsiteX1" fmla="*/ 0 w 15498"/>
                <a:gd name="connsiteY1" fmla="*/ 13284 h 14760"/>
                <a:gd name="connsiteX2" fmla="*/ 7380 w 15498"/>
                <a:gd name="connsiteY2" fmla="*/ 0 h 14760"/>
                <a:gd name="connsiteX3" fmla="*/ 3690 w 15498"/>
                <a:gd name="connsiteY3" fmla="*/ 11070 h 14760"/>
                <a:gd name="connsiteX4" fmla="*/ 15498 w 15498"/>
                <a:gd name="connsiteY4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14760">
                  <a:moveTo>
                    <a:pt x="15498" y="13284"/>
                  </a:moveTo>
                  <a:lnTo>
                    <a:pt x="0" y="13284"/>
                  </a:lnTo>
                  <a:lnTo>
                    <a:pt x="7380" y="0"/>
                  </a:lnTo>
                  <a:cubicBezTo>
                    <a:pt x="7380" y="0"/>
                    <a:pt x="7380" y="8118"/>
                    <a:pt x="3690" y="11070"/>
                  </a:cubicBezTo>
                  <a:lnTo>
                    <a:pt x="15498" y="1476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3D6B4322-324E-4A0B-9BD2-DCA85B958CBF}"/>
                </a:ext>
              </a:extLst>
            </p:cNvPr>
            <p:cNvSpPr/>
            <p:nvPr/>
          </p:nvSpPr>
          <p:spPr>
            <a:xfrm>
              <a:off x="1557536" y="3659017"/>
              <a:ext cx="13283" cy="14760"/>
            </a:xfrm>
            <a:custGeom>
              <a:avLst/>
              <a:gdLst>
                <a:gd name="connsiteX0" fmla="*/ 13284 w 13283"/>
                <a:gd name="connsiteY0" fmla="*/ 14760 h 14760"/>
                <a:gd name="connsiteX1" fmla="*/ 8856 w 13283"/>
                <a:gd name="connsiteY1" fmla="*/ 14760 h 14760"/>
                <a:gd name="connsiteX2" fmla="*/ 1476 w 13283"/>
                <a:gd name="connsiteY2" fmla="*/ 14760 h 14760"/>
                <a:gd name="connsiteX3" fmla="*/ 1476 w 13283"/>
                <a:gd name="connsiteY3" fmla="*/ 5904 h 14760"/>
                <a:gd name="connsiteX4" fmla="*/ 1476 w 13283"/>
                <a:gd name="connsiteY4" fmla="*/ 5904 h 14760"/>
                <a:gd name="connsiteX5" fmla="*/ 1476 w 13283"/>
                <a:gd name="connsiteY5" fmla="*/ 14022 h 14760"/>
                <a:gd name="connsiteX6" fmla="*/ 9594 w 13283"/>
                <a:gd name="connsiteY6" fmla="*/ 14022 h 14760"/>
                <a:gd name="connsiteX7" fmla="*/ 9594 w 13283"/>
                <a:gd name="connsiteY7" fmla="*/ 14022 h 14760"/>
                <a:gd name="connsiteX8" fmla="*/ 0 w 13283"/>
                <a:gd name="connsiteY8" fmla="*/ 9594 h 14760"/>
                <a:gd name="connsiteX9" fmla="*/ 5166 w 13283"/>
                <a:gd name="connsiteY9" fmla="*/ 0 h 14760"/>
                <a:gd name="connsiteX10" fmla="*/ 5166 w 13283"/>
                <a:gd name="connsiteY10" fmla="*/ 0 h 14760"/>
                <a:gd name="connsiteX11" fmla="*/ 0 w 13283"/>
                <a:gd name="connsiteY11" fmla="*/ 9594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83" h="14760">
                  <a:moveTo>
                    <a:pt x="13284" y="14760"/>
                  </a:moveTo>
                  <a:lnTo>
                    <a:pt x="8856" y="14760"/>
                  </a:lnTo>
                  <a:lnTo>
                    <a:pt x="1476" y="14760"/>
                  </a:lnTo>
                  <a:cubicBezTo>
                    <a:pt x="1144" y="11818"/>
                    <a:pt x="1144" y="8846"/>
                    <a:pt x="1476" y="5904"/>
                  </a:cubicBezTo>
                  <a:lnTo>
                    <a:pt x="1476" y="5904"/>
                  </a:lnTo>
                  <a:cubicBezTo>
                    <a:pt x="1277" y="8607"/>
                    <a:pt x="1277" y="11319"/>
                    <a:pt x="1476" y="14022"/>
                  </a:cubicBezTo>
                  <a:cubicBezTo>
                    <a:pt x="4125" y="14781"/>
                    <a:pt x="6945" y="14781"/>
                    <a:pt x="9594" y="14022"/>
                  </a:cubicBezTo>
                  <a:lnTo>
                    <a:pt x="9594" y="14022"/>
                  </a:lnTo>
                  <a:close/>
                  <a:moveTo>
                    <a:pt x="0" y="9594"/>
                  </a:moveTo>
                  <a:cubicBezTo>
                    <a:pt x="0" y="9594"/>
                    <a:pt x="3690" y="2952"/>
                    <a:pt x="5166" y="0"/>
                  </a:cubicBezTo>
                  <a:lnTo>
                    <a:pt x="5166" y="0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62AA98A6-7019-44F0-A826-B3451F734090}"/>
                </a:ext>
              </a:extLst>
            </p:cNvPr>
            <p:cNvSpPr/>
            <p:nvPr/>
          </p:nvSpPr>
          <p:spPr>
            <a:xfrm>
              <a:off x="1556060" y="3662708"/>
              <a:ext cx="10332" cy="10331"/>
            </a:xfrm>
            <a:custGeom>
              <a:avLst/>
              <a:gdLst>
                <a:gd name="connsiteX0" fmla="*/ 2214 w 10332"/>
                <a:gd name="connsiteY0" fmla="*/ 9594 h 10331"/>
                <a:gd name="connsiteX1" fmla="*/ 10332 w 10332"/>
                <a:gd name="connsiteY1" fmla="*/ 0 h 10331"/>
                <a:gd name="connsiteX2" fmla="*/ 0 w 10332"/>
                <a:gd name="connsiteY2" fmla="*/ 7380 h 10331"/>
                <a:gd name="connsiteX3" fmla="*/ 0 w 10332"/>
                <a:gd name="connsiteY3" fmla="*/ 10332 h 10331"/>
                <a:gd name="connsiteX4" fmla="*/ 2214 w 10332"/>
                <a:gd name="connsiteY4" fmla="*/ 959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10331">
                  <a:moveTo>
                    <a:pt x="2214" y="9594"/>
                  </a:moveTo>
                  <a:lnTo>
                    <a:pt x="10332" y="0"/>
                  </a:lnTo>
                  <a:lnTo>
                    <a:pt x="0" y="7380"/>
                  </a:lnTo>
                  <a:lnTo>
                    <a:pt x="0" y="10332"/>
                  </a:lnTo>
                  <a:lnTo>
                    <a:pt x="2214" y="959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4FD149A0-BEF3-44C2-B331-961032B6E94C}"/>
                </a:ext>
              </a:extLst>
            </p:cNvPr>
            <p:cNvSpPr/>
            <p:nvPr/>
          </p:nvSpPr>
          <p:spPr>
            <a:xfrm>
              <a:off x="1555321" y="3660493"/>
              <a:ext cx="11070" cy="14760"/>
            </a:xfrm>
            <a:custGeom>
              <a:avLst/>
              <a:gdLst>
                <a:gd name="connsiteX0" fmla="*/ 0 w 11070"/>
                <a:gd name="connsiteY0" fmla="*/ 12546 h 14760"/>
                <a:gd name="connsiteX1" fmla="*/ 0 w 11070"/>
                <a:gd name="connsiteY1" fmla="*/ 12546 h 14760"/>
                <a:gd name="connsiteX2" fmla="*/ 10332 w 11070"/>
                <a:gd name="connsiteY2" fmla="*/ 5166 h 14760"/>
                <a:gd name="connsiteX3" fmla="*/ 2214 w 11070"/>
                <a:gd name="connsiteY3" fmla="*/ 14760 h 14760"/>
                <a:gd name="connsiteX4" fmla="*/ 11070 w 11070"/>
                <a:gd name="connsiteY4" fmla="*/ 2214 h 14760"/>
                <a:gd name="connsiteX5" fmla="*/ 738 w 11070"/>
                <a:gd name="connsiteY5" fmla="*/ 9594 h 14760"/>
                <a:gd name="connsiteX6" fmla="*/ 738 w 11070"/>
                <a:gd name="connsiteY6" fmla="*/ 9594 h 14760"/>
                <a:gd name="connsiteX7" fmla="*/ 738 w 11070"/>
                <a:gd name="connsiteY7" fmla="*/ 9594 h 14760"/>
                <a:gd name="connsiteX8" fmla="*/ 8856 w 11070"/>
                <a:gd name="connsiteY8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70" h="14760">
                  <a:moveTo>
                    <a:pt x="0" y="12546"/>
                  </a:moveTo>
                  <a:lnTo>
                    <a:pt x="0" y="12546"/>
                  </a:lnTo>
                  <a:lnTo>
                    <a:pt x="10332" y="5166"/>
                  </a:lnTo>
                  <a:lnTo>
                    <a:pt x="2214" y="14760"/>
                  </a:lnTo>
                  <a:close/>
                  <a:moveTo>
                    <a:pt x="11070" y="2214"/>
                  </a:moveTo>
                  <a:lnTo>
                    <a:pt x="738" y="9594"/>
                  </a:lnTo>
                  <a:lnTo>
                    <a:pt x="738" y="9594"/>
                  </a:lnTo>
                  <a:lnTo>
                    <a:pt x="738" y="9594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753C35DB-EDBE-4E6E-8317-2E45F2DE47CA}"/>
                </a:ext>
              </a:extLst>
            </p:cNvPr>
            <p:cNvSpPr/>
            <p:nvPr/>
          </p:nvSpPr>
          <p:spPr>
            <a:xfrm>
              <a:off x="1553846" y="3658280"/>
              <a:ext cx="19187" cy="16235"/>
            </a:xfrm>
            <a:custGeom>
              <a:avLst/>
              <a:gdLst>
                <a:gd name="connsiteX0" fmla="*/ 16974 w 19187"/>
                <a:gd name="connsiteY0" fmla="*/ 16236 h 16235"/>
                <a:gd name="connsiteX1" fmla="*/ 0 w 19187"/>
                <a:gd name="connsiteY1" fmla="*/ 16236 h 16235"/>
                <a:gd name="connsiteX2" fmla="*/ 6642 w 19187"/>
                <a:gd name="connsiteY2" fmla="*/ 0 h 16235"/>
                <a:gd name="connsiteX3" fmla="*/ 6642 w 19187"/>
                <a:gd name="connsiteY3" fmla="*/ 13284 h 16235"/>
                <a:gd name="connsiteX4" fmla="*/ 19188 w 19187"/>
                <a:gd name="connsiteY4" fmla="*/ 13284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7" h="16235">
                  <a:moveTo>
                    <a:pt x="16974" y="16236"/>
                  </a:moveTo>
                  <a:lnTo>
                    <a:pt x="0" y="16236"/>
                  </a:lnTo>
                  <a:cubicBezTo>
                    <a:pt x="2531" y="10961"/>
                    <a:pt x="4753" y="5539"/>
                    <a:pt x="6642" y="0"/>
                  </a:cubicBezTo>
                  <a:cubicBezTo>
                    <a:pt x="6347" y="4423"/>
                    <a:pt x="6347" y="8861"/>
                    <a:pt x="6642" y="13284"/>
                  </a:cubicBezTo>
                  <a:cubicBezTo>
                    <a:pt x="10812" y="13703"/>
                    <a:pt x="15018" y="13703"/>
                    <a:pt x="19188" y="1328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B7C29075-7507-4F94-BFF5-785D36EDBF5A}"/>
                </a:ext>
              </a:extLst>
            </p:cNvPr>
            <p:cNvSpPr/>
            <p:nvPr/>
          </p:nvSpPr>
          <p:spPr>
            <a:xfrm>
              <a:off x="1553846" y="3659017"/>
              <a:ext cx="16973" cy="15498"/>
            </a:xfrm>
            <a:custGeom>
              <a:avLst/>
              <a:gdLst>
                <a:gd name="connsiteX0" fmla="*/ 16974 w 16973"/>
                <a:gd name="connsiteY0" fmla="*/ 15498 h 15498"/>
                <a:gd name="connsiteX1" fmla="*/ 0 w 16973"/>
                <a:gd name="connsiteY1" fmla="*/ 15498 h 15498"/>
                <a:gd name="connsiteX2" fmla="*/ 6642 w 16973"/>
                <a:gd name="connsiteY2" fmla="*/ 0 h 15498"/>
                <a:gd name="connsiteX3" fmla="*/ 6642 w 16973"/>
                <a:gd name="connsiteY3" fmla="*/ 0 h 15498"/>
                <a:gd name="connsiteX4" fmla="*/ 0 w 16973"/>
                <a:gd name="connsiteY4" fmla="*/ 15498 h 15498"/>
                <a:gd name="connsiteX5" fmla="*/ 12546 w 16973"/>
                <a:gd name="connsiteY5" fmla="*/ 15498 h 15498"/>
                <a:gd name="connsiteX6" fmla="*/ 4428 w 16973"/>
                <a:gd name="connsiteY6" fmla="*/ 15498 h 15498"/>
                <a:gd name="connsiteX7" fmla="*/ 4428 w 16973"/>
                <a:gd name="connsiteY7" fmla="*/ 6642 h 15498"/>
                <a:gd name="connsiteX8" fmla="*/ 4428 w 16973"/>
                <a:gd name="connsiteY8" fmla="*/ 6642 h 15498"/>
                <a:gd name="connsiteX9" fmla="*/ 4428 w 16973"/>
                <a:gd name="connsiteY9" fmla="*/ 15498 h 15498"/>
                <a:gd name="connsiteX10" fmla="*/ 12546 w 16973"/>
                <a:gd name="connsiteY10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73" h="15498">
                  <a:moveTo>
                    <a:pt x="16974" y="15498"/>
                  </a:moveTo>
                  <a:lnTo>
                    <a:pt x="0" y="15498"/>
                  </a:lnTo>
                  <a:cubicBezTo>
                    <a:pt x="0" y="11070"/>
                    <a:pt x="4428" y="4428"/>
                    <a:pt x="6642" y="0"/>
                  </a:cubicBezTo>
                  <a:lnTo>
                    <a:pt x="6642" y="0"/>
                  </a:lnTo>
                  <a:lnTo>
                    <a:pt x="0" y="15498"/>
                  </a:lnTo>
                  <a:lnTo>
                    <a:pt x="12546" y="15498"/>
                  </a:lnTo>
                  <a:lnTo>
                    <a:pt x="4428" y="15498"/>
                  </a:lnTo>
                  <a:cubicBezTo>
                    <a:pt x="4133" y="12553"/>
                    <a:pt x="4133" y="9587"/>
                    <a:pt x="4428" y="6642"/>
                  </a:cubicBezTo>
                  <a:lnTo>
                    <a:pt x="4428" y="6642"/>
                  </a:lnTo>
                  <a:cubicBezTo>
                    <a:pt x="4133" y="9587"/>
                    <a:pt x="4133" y="12553"/>
                    <a:pt x="4428" y="15498"/>
                  </a:cubicBezTo>
                  <a:lnTo>
                    <a:pt x="12546" y="154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41BDF05E-E811-4691-AA07-74067D5CAC74}"/>
                </a:ext>
              </a:extLst>
            </p:cNvPr>
            <p:cNvSpPr/>
            <p:nvPr/>
          </p:nvSpPr>
          <p:spPr>
            <a:xfrm>
              <a:off x="1553846" y="3665660"/>
              <a:ext cx="12546" cy="8855"/>
            </a:xfrm>
            <a:custGeom>
              <a:avLst/>
              <a:gdLst>
                <a:gd name="connsiteX0" fmla="*/ 2952 w 12546"/>
                <a:gd name="connsiteY0" fmla="*/ 8856 h 8855"/>
                <a:gd name="connsiteX1" fmla="*/ 12546 w 12546"/>
                <a:gd name="connsiteY1" fmla="*/ 0 h 8855"/>
                <a:gd name="connsiteX2" fmla="*/ 738 w 12546"/>
                <a:gd name="connsiteY2" fmla="*/ 5904 h 8855"/>
                <a:gd name="connsiteX3" fmla="*/ 0 w 12546"/>
                <a:gd name="connsiteY3" fmla="*/ 8856 h 8855"/>
                <a:gd name="connsiteX4" fmla="*/ 2952 w 12546"/>
                <a:gd name="connsiteY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8855">
                  <a:moveTo>
                    <a:pt x="2952" y="8856"/>
                  </a:moveTo>
                  <a:lnTo>
                    <a:pt x="12546" y="0"/>
                  </a:lnTo>
                  <a:lnTo>
                    <a:pt x="738" y="5904"/>
                  </a:lnTo>
                  <a:lnTo>
                    <a:pt x="0" y="8856"/>
                  </a:lnTo>
                  <a:lnTo>
                    <a:pt x="2952" y="885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A6CDFF06-EFDB-4AD2-93FB-4653B52C706B}"/>
                </a:ext>
              </a:extLst>
            </p:cNvPr>
            <p:cNvSpPr/>
            <p:nvPr/>
          </p:nvSpPr>
          <p:spPr>
            <a:xfrm>
              <a:off x="1554583" y="3662708"/>
              <a:ext cx="14022" cy="14759"/>
            </a:xfrm>
            <a:custGeom>
              <a:avLst/>
              <a:gdLst>
                <a:gd name="connsiteX0" fmla="*/ 2214 w 14022"/>
                <a:gd name="connsiteY0" fmla="*/ 11808 h 14759"/>
                <a:gd name="connsiteX1" fmla="*/ 2214 w 14022"/>
                <a:gd name="connsiteY1" fmla="*/ 11808 h 14759"/>
                <a:gd name="connsiteX2" fmla="*/ 2214 w 14022"/>
                <a:gd name="connsiteY2" fmla="*/ 11808 h 14759"/>
                <a:gd name="connsiteX3" fmla="*/ 14022 w 14022"/>
                <a:gd name="connsiteY3" fmla="*/ 5166 h 14759"/>
                <a:gd name="connsiteX4" fmla="*/ 4428 w 14022"/>
                <a:gd name="connsiteY4" fmla="*/ 14760 h 14759"/>
                <a:gd name="connsiteX5" fmla="*/ 11808 w 14022"/>
                <a:gd name="connsiteY5" fmla="*/ 2214 h 14759"/>
                <a:gd name="connsiteX6" fmla="*/ 0 w 14022"/>
                <a:gd name="connsiteY6" fmla="*/ 9594 h 14759"/>
                <a:gd name="connsiteX7" fmla="*/ 0 w 14022"/>
                <a:gd name="connsiteY7" fmla="*/ 9594 h 14759"/>
                <a:gd name="connsiteX8" fmla="*/ 0 w 14022"/>
                <a:gd name="connsiteY8" fmla="*/ 9594 h 14759"/>
                <a:gd name="connsiteX9" fmla="*/ 9594 w 14022"/>
                <a:gd name="connsiteY9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2" h="14759">
                  <a:moveTo>
                    <a:pt x="2214" y="11808"/>
                  </a:moveTo>
                  <a:lnTo>
                    <a:pt x="2214" y="11808"/>
                  </a:lnTo>
                  <a:lnTo>
                    <a:pt x="2214" y="11808"/>
                  </a:lnTo>
                  <a:lnTo>
                    <a:pt x="14022" y="5166"/>
                  </a:lnTo>
                  <a:lnTo>
                    <a:pt x="4428" y="14760"/>
                  </a:lnTo>
                  <a:close/>
                  <a:moveTo>
                    <a:pt x="11808" y="2214"/>
                  </a:move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5B4EE549-9F32-49BF-97CD-2AD7ABF763ED}"/>
                </a:ext>
              </a:extLst>
            </p:cNvPr>
            <p:cNvSpPr/>
            <p:nvPr/>
          </p:nvSpPr>
          <p:spPr>
            <a:xfrm>
              <a:off x="1550156" y="3656804"/>
              <a:ext cx="18450" cy="17711"/>
            </a:xfrm>
            <a:custGeom>
              <a:avLst/>
              <a:gdLst>
                <a:gd name="connsiteX0" fmla="*/ 18450 w 18450"/>
                <a:gd name="connsiteY0" fmla="*/ 17712 h 17711"/>
                <a:gd name="connsiteX1" fmla="*/ 0 w 18450"/>
                <a:gd name="connsiteY1" fmla="*/ 17712 h 17711"/>
                <a:gd name="connsiteX2" fmla="*/ 11070 w 18450"/>
                <a:gd name="connsiteY2" fmla="*/ 0 h 17711"/>
                <a:gd name="connsiteX3" fmla="*/ 5166 w 18450"/>
                <a:gd name="connsiteY3" fmla="*/ 14760 h 17711"/>
                <a:gd name="connsiteX4" fmla="*/ 18450 w 18450"/>
                <a:gd name="connsiteY4" fmla="*/ 1476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17711">
                  <a:moveTo>
                    <a:pt x="18450" y="17712"/>
                  </a:moveTo>
                  <a:lnTo>
                    <a:pt x="0" y="17712"/>
                  </a:lnTo>
                  <a:cubicBezTo>
                    <a:pt x="3690" y="12546"/>
                    <a:pt x="8118" y="4428"/>
                    <a:pt x="11070" y="0"/>
                  </a:cubicBezTo>
                  <a:cubicBezTo>
                    <a:pt x="8790" y="4788"/>
                    <a:pt x="6812" y="9718"/>
                    <a:pt x="5166" y="14760"/>
                  </a:cubicBezTo>
                  <a:lnTo>
                    <a:pt x="18450" y="1476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05BE0291-198F-4A73-B3FA-CB3D9FA89420}"/>
                </a:ext>
              </a:extLst>
            </p:cNvPr>
            <p:cNvSpPr/>
            <p:nvPr/>
          </p:nvSpPr>
          <p:spPr>
            <a:xfrm>
              <a:off x="1550156" y="3657541"/>
              <a:ext cx="14021" cy="17712"/>
            </a:xfrm>
            <a:custGeom>
              <a:avLst/>
              <a:gdLst>
                <a:gd name="connsiteX0" fmla="*/ 0 w 14021"/>
                <a:gd name="connsiteY0" fmla="*/ 17712 h 17712"/>
                <a:gd name="connsiteX1" fmla="*/ 0 w 14021"/>
                <a:gd name="connsiteY1" fmla="*/ 17712 h 17712"/>
                <a:gd name="connsiteX2" fmla="*/ 11070 w 14021"/>
                <a:gd name="connsiteY2" fmla="*/ 0 h 17712"/>
                <a:gd name="connsiteX3" fmla="*/ 11070 w 14021"/>
                <a:gd name="connsiteY3" fmla="*/ 0 h 17712"/>
                <a:gd name="connsiteX4" fmla="*/ 738 w 14021"/>
                <a:gd name="connsiteY4" fmla="*/ 17712 h 17712"/>
                <a:gd name="connsiteX5" fmla="*/ 14022 w 14021"/>
                <a:gd name="connsiteY5" fmla="*/ 17712 h 17712"/>
                <a:gd name="connsiteX6" fmla="*/ 5166 w 14021"/>
                <a:gd name="connsiteY6" fmla="*/ 17712 h 17712"/>
                <a:gd name="connsiteX7" fmla="*/ 5166 w 14021"/>
                <a:gd name="connsiteY7" fmla="*/ 7380 h 17712"/>
                <a:gd name="connsiteX8" fmla="*/ 5166 w 14021"/>
                <a:gd name="connsiteY8" fmla="*/ 2952 h 17712"/>
                <a:gd name="connsiteX9" fmla="*/ 5166 w 14021"/>
                <a:gd name="connsiteY9" fmla="*/ 7380 h 17712"/>
                <a:gd name="connsiteX10" fmla="*/ 5166 w 14021"/>
                <a:gd name="connsiteY10" fmla="*/ 17712 h 17712"/>
                <a:gd name="connsiteX11" fmla="*/ 14022 w 14021"/>
                <a:gd name="connsiteY11" fmla="*/ 17712 h 17712"/>
                <a:gd name="connsiteX12" fmla="*/ 0 w 14021"/>
                <a:gd name="connsiteY12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1" h="17712">
                  <a:moveTo>
                    <a:pt x="0" y="17712"/>
                  </a:moveTo>
                  <a:lnTo>
                    <a:pt x="0" y="17712"/>
                  </a:lnTo>
                  <a:cubicBezTo>
                    <a:pt x="3690" y="12546"/>
                    <a:pt x="8118" y="5166"/>
                    <a:pt x="11070" y="0"/>
                  </a:cubicBezTo>
                  <a:lnTo>
                    <a:pt x="11070" y="0"/>
                  </a:lnTo>
                  <a:lnTo>
                    <a:pt x="738" y="17712"/>
                  </a:lnTo>
                  <a:lnTo>
                    <a:pt x="14022" y="17712"/>
                  </a:lnTo>
                  <a:lnTo>
                    <a:pt x="5166" y="17712"/>
                  </a:lnTo>
                  <a:cubicBezTo>
                    <a:pt x="4856" y="14275"/>
                    <a:pt x="4856" y="10817"/>
                    <a:pt x="5166" y="7380"/>
                  </a:cubicBezTo>
                  <a:lnTo>
                    <a:pt x="5166" y="2952"/>
                  </a:lnTo>
                  <a:lnTo>
                    <a:pt x="5166" y="7380"/>
                  </a:lnTo>
                  <a:cubicBezTo>
                    <a:pt x="5166" y="7380"/>
                    <a:pt x="5166" y="14760"/>
                    <a:pt x="5166" y="17712"/>
                  </a:cubicBezTo>
                  <a:lnTo>
                    <a:pt x="14022" y="17712"/>
                  </a:lnTo>
                  <a:lnTo>
                    <a:pt x="0" y="177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0E8F101A-DC3E-4917-9FC0-2A518BF9A5B4}"/>
                </a:ext>
              </a:extLst>
            </p:cNvPr>
            <p:cNvSpPr/>
            <p:nvPr/>
          </p:nvSpPr>
          <p:spPr>
            <a:xfrm>
              <a:off x="1550156" y="3664921"/>
              <a:ext cx="15498" cy="10332"/>
            </a:xfrm>
            <a:custGeom>
              <a:avLst/>
              <a:gdLst>
                <a:gd name="connsiteX0" fmla="*/ 2952 w 15498"/>
                <a:gd name="connsiteY0" fmla="*/ 10332 h 10332"/>
                <a:gd name="connsiteX1" fmla="*/ 15498 w 15498"/>
                <a:gd name="connsiteY1" fmla="*/ 0 h 10332"/>
                <a:gd name="connsiteX2" fmla="*/ 1476 w 15498"/>
                <a:gd name="connsiteY2" fmla="*/ 7380 h 10332"/>
                <a:gd name="connsiteX3" fmla="*/ 0 w 15498"/>
                <a:gd name="connsiteY3" fmla="*/ 10332 h 10332"/>
                <a:gd name="connsiteX4" fmla="*/ 2952 w 15498"/>
                <a:gd name="connsiteY4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10332">
                  <a:moveTo>
                    <a:pt x="2952" y="10332"/>
                  </a:moveTo>
                  <a:lnTo>
                    <a:pt x="15498" y="0"/>
                  </a:lnTo>
                  <a:lnTo>
                    <a:pt x="1476" y="7380"/>
                  </a:lnTo>
                  <a:lnTo>
                    <a:pt x="0" y="10332"/>
                  </a:lnTo>
                  <a:lnTo>
                    <a:pt x="2952" y="1033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141F4C5A-8728-4856-9507-68DA068949A4}"/>
                </a:ext>
              </a:extLst>
            </p:cNvPr>
            <p:cNvSpPr/>
            <p:nvPr/>
          </p:nvSpPr>
          <p:spPr>
            <a:xfrm>
              <a:off x="1550156" y="3661969"/>
              <a:ext cx="15498" cy="16236"/>
            </a:xfrm>
            <a:custGeom>
              <a:avLst/>
              <a:gdLst>
                <a:gd name="connsiteX0" fmla="*/ 0 w 15498"/>
                <a:gd name="connsiteY0" fmla="*/ 13284 h 16236"/>
                <a:gd name="connsiteX1" fmla="*/ 0 w 15498"/>
                <a:gd name="connsiteY1" fmla="*/ 13284 h 16236"/>
                <a:gd name="connsiteX2" fmla="*/ 14022 w 15498"/>
                <a:gd name="connsiteY2" fmla="*/ 5904 h 16236"/>
                <a:gd name="connsiteX3" fmla="*/ 2214 w 15498"/>
                <a:gd name="connsiteY3" fmla="*/ 16236 h 16236"/>
                <a:gd name="connsiteX4" fmla="*/ 15498 w 15498"/>
                <a:gd name="connsiteY4" fmla="*/ 2952 h 16236"/>
                <a:gd name="connsiteX5" fmla="*/ 1476 w 15498"/>
                <a:gd name="connsiteY5" fmla="*/ 10332 h 16236"/>
                <a:gd name="connsiteX6" fmla="*/ 1476 w 15498"/>
                <a:gd name="connsiteY6" fmla="*/ 10332 h 16236"/>
                <a:gd name="connsiteX7" fmla="*/ 1476 w 15498"/>
                <a:gd name="connsiteY7" fmla="*/ 10332 h 16236"/>
                <a:gd name="connsiteX8" fmla="*/ 14022 w 15498"/>
                <a:gd name="connsiteY8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16236">
                  <a:moveTo>
                    <a:pt x="0" y="13284"/>
                  </a:moveTo>
                  <a:lnTo>
                    <a:pt x="0" y="13284"/>
                  </a:lnTo>
                  <a:lnTo>
                    <a:pt x="14022" y="5904"/>
                  </a:lnTo>
                  <a:lnTo>
                    <a:pt x="2214" y="16236"/>
                  </a:lnTo>
                  <a:close/>
                  <a:moveTo>
                    <a:pt x="15498" y="2952"/>
                  </a:moveTo>
                  <a:lnTo>
                    <a:pt x="1476" y="10332"/>
                  </a:lnTo>
                  <a:lnTo>
                    <a:pt x="1476" y="10332"/>
                  </a:lnTo>
                  <a:lnTo>
                    <a:pt x="1476" y="10332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C9DF6C2-CAB6-411B-B099-0F08CFACD5D9}"/>
                </a:ext>
              </a:extLst>
            </p:cNvPr>
            <p:cNvSpPr/>
            <p:nvPr/>
          </p:nvSpPr>
          <p:spPr>
            <a:xfrm>
              <a:off x="1548679" y="3656065"/>
              <a:ext cx="17712" cy="19188"/>
            </a:xfrm>
            <a:custGeom>
              <a:avLst/>
              <a:gdLst>
                <a:gd name="connsiteX0" fmla="*/ 17712 w 17712"/>
                <a:gd name="connsiteY0" fmla="*/ 19188 h 19188"/>
                <a:gd name="connsiteX1" fmla="*/ 0 w 17712"/>
                <a:gd name="connsiteY1" fmla="*/ 19188 h 19188"/>
                <a:gd name="connsiteX2" fmla="*/ 8118 w 17712"/>
                <a:gd name="connsiteY2" fmla="*/ 0 h 19188"/>
                <a:gd name="connsiteX3" fmla="*/ 8118 w 17712"/>
                <a:gd name="connsiteY3" fmla="*/ 1549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2" h="19188">
                  <a:moveTo>
                    <a:pt x="17712" y="19188"/>
                  </a:moveTo>
                  <a:lnTo>
                    <a:pt x="0" y="19188"/>
                  </a:lnTo>
                  <a:cubicBezTo>
                    <a:pt x="0" y="14022"/>
                    <a:pt x="5904" y="5166"/>
                    <a:pt x="8118" y="0"/>
                  </a:cubicBezTo>
                  <a:cubicBezTo>
                    <a:pt x="7860" y="5163"/>
                    <a:pt x="7860" y="10335"/>
                    <a:pt x="8118" y="1549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3DD6A309-E4D1-49C2-89EF-0A11F9026233}"/>
                </a:ext>
              </a:extLst>
            </p:cNvPr>
            <p:cNvSpPr/>
            <p:nvPr/>
          </p:nvSpPr>
          <p:spPr>
            <a:xfrm>
              <a:off x="1548679" y="3659756"/>
              <a:ext cx="14022" cy="18450"/>
            </a:xfrm>
            <a:custGeom>
              <a:avLst/>
              <a:gdLst>
                <a:gd name="connsiteX0" fmla="*/ 0 w 14022"/>
                <a:gd name="connsiteY0" fmla="*/ 18450 h 18450"/>
                <a:gd name="connsiteX1" fmla="*/ 0 w 14022"/>
                <a:gd name="connsiteY1" fmla="*/ 18450 h 18450"/>
                <a:gd name="connsiteX2" fmla="*/ 8118 w 14022"/>
                <a:gd name="connsiteY2" fmla="*/ 0 h 18450"/>
                <a:gd name="connsiteX3" fmla="*/ 8118 w 14022"/>
                <a:gd name="connsiteY3" fmla="*/ 0 h 18450"/>
                <a:gd name="connsiteX4" fmla="*/ 0 w 14022"/>
                <a:gd name="connsiteY4" fmla="*/ 17712 h 18450"/>
                <a:gd name="connsiteX5" fmla="*/ 14022 w 14022"/>
                <a:gd name="connsiteY5" fmla="*/ 17712 h 18450"/>
                <a:gd name="connsiteX6" fmla="*/ 4428 w 14022"/>
                <a:gd name="connsiteY6" fmla="*/ 17712 h 18450"/>
                <a:gd name="connsiteX7" fmla="*/ 4428 w 14022"/>
                <a:gd name="connsiteY7" fmla="*/ 6642 h 18450"/>
                <a:gd name="connsiteX8" fmla="*/ 4428 w 14022"/>
                <a:gd name="connsiteY8" fmla="*/ 6642 h 18450"/>
                <a:gd name="connsiteX9" fmla="*/ 4428 w 14022"/>
                <a:gd name="connsiteY9" fmla="*/ 6642 h 18450"/>
                <a:gd name="connsiteX10" fmla="*/ 4428 w 14022"/>
                <a:gd name="connsiteY10" fmla="*/ 17712 h 18450"/>
                <a:gd name="connsiteX11" fmla="*/ 14022 w 14022"/>
                <a:gd name="connsiteY11" fmla="*/ 17712 h 18450"/>
                <a:gd name="connsiteX12" fmla="*/ 0 w 14022"/>
                <a:gd name="connsiteY12" fmla="*/ 1771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2" h="18450">
                  <a:moveTo>
                    <a:pt x="0" y="18450"/>
                  </a:moveTo>
                  <a:lnTo>
                    <a:pt x="0" y="18450"/>
                  </a:lnTo>
                  <a:lnTo>
                    <a:pt x="8118" y="0"/>
                  </a:lnTo>
                  <a:lnTo>
                    <a:pt x="8118" y="0"/>
                  </a:lnTo>
                  <a:cubicBezTo>
                    <a:pt x="5860" y="6100"/>
                    <a:pt x="3151" y="12021"/>
                    <a:pt x="0" y="17712"/>
                  </a:cubicBezTo>
                  <a:lnTo>
                    <a:pt x="14022" y="17712"/>
                  </a:lnTo>
                  <a:lnTo>
                    <a:pt x="4428" y="17712"/>
                  </a:lnTo>
                  <a:cubicBezTo>
                    <a:pt x="4148" y="14027"/>
                    <a:pt x="4148" y="10327"/>
                    <a:pt x="4428" y="6642"/>
                  </a:cubicBezTo>
                  <a:lnTo>
                    <a:pt x="4428" y="6642"/>
                  </a:lnTo>
                  <a:lnTo>
                    <a:pt x="4428" y="6642"/>
                  </a:lnTo>
                  <a:cubicBezTo>
                    <a:pt x="4185" y="10328"/>
                    <a:pt x="4185" y="14026"/>
                    <a:pt x="4428" y="17712"/>
                  </a:cubicBezTo>
                  <a:lnTo>
                    <a:pt x="14022" y="17712"/>
                  </a:lnTo>
                  <a:lnTo>
                    <a:pt x="0" y="177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4566AC57-CE30-4F49-90C1-821956FB0ED1}"/>
                </a:ext>
              </a:extLst>
            </p:cNvPr>
            <p:cNvSpPr/>
            <p:nvPr/>
          </p:nvSpPr>
          <p:spPr>
            <a:xfrm>
              <a:off x="1548679" y="3664184"/>
              <a:ext cx="12546" cy="14022"/>
            </a:xfrm>
            <a:custGeom>
              <a:avLst/>
              <a:gdLst>
                <a:gd name="connsiteX0" fmla="*/ 2952 w 12546"/>
                <a:gd name="connsiteY0" fmla="*/ 13284 h 14022"/>
                <a:gd name="connsiteX1" fmla="*/ 12546 w 12546"/>
                <a:gd name="connsiteY1" fmla="*/ 0 h 14022"/>
                <a:gd name="connsiteX2" fmla="*/ 738 w 12546"/>
                <a:gd name="connsiteY2" fmla="*/ 11070 h 14022"/>
                <a:gd name="connsiteX3" fmla="*/ 0 w 12546"/>
                <a:gd name="connsiteY3" fmla="*/ 14022 h 14022"/>
                <a:gd name="connsiteX4" fmla="*/ 2952 w 12546"/>
                <a:gd name="connsiteY4" fmla="*/ 13284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4022">
                  <a:moveTo>
                    <a:pt x="2952" y="13284"/>
                  </a:moveTo>
                  <a:lnTo>
                    <a:pt x="12546" y="0"/>
                  </a:lnTo>
                  <a:lnTo>
                    <a:pt x="738" y="11070"/>
                  </a:lnTo>
                  <a:lnTo>
                    <a:pt x="0" y="14022"/>
                  </a:lnTo>
                  <a:lnTo>
                    <a:pt x="2952" y="1328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C00D462D-C67E-4734-B1B6-A127140599D0}"/>
                </a:ext>
              </a:extLst>
            </p:cNvPr>
            <p:cNvSpPr/>
            <p:nvPr/>
          </p:nvSpPr>
          <p:spPr>
            <a:xfrm>
              <a:off x="1548679" y="3661969"/>
              <a:ext cx="12546" cy="18450"/>
            </a:xfrm>
            <a:custGeom>
              <a:avLst/>
              <a:gdLst>
                <a:gd name="connsiteX0" fmla="*/ 0 w 12546"/>
                <a:gd name="connsiteY0" fmla="*/ 16236 h 18450"/>
                <a:gd name="connsiteX1" fmla="*/ 0 w 12546"/>
                <a:gd name="connsiteY1" fmla="*/ 16236 h 18450"/>
                <a:gd name="connsiteX2" fmla="*/ 11808 w 12546"/>
                <a:gd name="connsiteY2" fmla="*/ 5166 h 18450"/>
                <a:gd name="connsiteX3" fmla="*/ 2214 w 12546"/>
                <a:gd name="connsiteY3" fmla="*/ 18450 h 18450"/>
                <a:gd name="connsiteX4" fmla="*/ 12546 w 12546"/>
                <a:gd name="connsiteY4" fmla="*/ 2214 h 18450"/>
                <a:gd name="connsiteX5" fmla="*/ 738 w 12546"/>
                <a:gd name="connsiteY5" fmla="*/ 13284 h 18450"/>
                <a:gd name="connsiteX6" fmla="*/ 738 w 12546"/>
                <a:gd name="connsiteY6" fmla="*/ 13284 h 18450"/>
                <a:gd name="connsiteX7" fmla="*/ 738 w 12546"/>
                <a:gd name="connsiteY7" fmla="*/ 13284 h 18450"/>
                <a:gd name="connsiteX8" fmla="*/ 10332 w 12546"/>
                <a:gd name="connsiteY8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46" h="18450">
                  <a:moveTo>
                    <a:pt x="0" y="16236"/>
                  </a:moveTo>
                  <a:lnTo>
                    <a:pt x="0" y="16236"/>
                  </a:lnTo>
                  <a:lnTo>
                    <a:pt x="11808" y="5166"/>
                  </a:lnTo>
                  <a:cubicBezTo>
                    <a:pt x="9018" y="9877"/>
                    <a:pt x="5808" y="14323"/>
                    <a:pt x="2214" y="18450"/>
                  </a:cubicBezTo>
                  <a:close/>
                  <a:moveTo>
                    <a:pt x="12546" y="2214"/>
                  </a:moveTo>
                  <a:lnTo>
                    <a:pt x="738" y="13284"/>
                  </a:lnTo>
                  <a:lnTo>
                    <a:pt x="738" y="13284"/>
                  </a:lnTo>
                  <a:lnTo>
                    <a:pt x="738" y="13284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B70448CF-611B-49C1-BBE7-0BD483AC4A15}"/>
                </a:ext>
              </a:extLst>
            </p:cNvPr>
            <p:cNvSpPr/>
            <p:nvPr/>
          </p:nvSpPr>
          <p:spPr>
            <a:xfrm>
              <a:off x="1545727" y="3659017"/>
              <a:ext cx="17712" cy="17712"/>
            </a:xfrm>
            <a:custGeom>
              <a:avLst/>
              <a:gdLst>
                <a:gd name="connsiteX0" fmla="*/ 17712 w 17712"/>
                <a:gd name="connsiteY0" fmla="*/ 17712 h 17712"/>
                <a:gd name="connsiteX1" fmla="*/ 0 w 17712"/>
                <a:gd name="connsiteY1" fmla="*/ 17712 h 17712"/>
                <a:gd name="connsiteX2" fmla="*/ 8856 w 17712"/>
                <a:gd name="connsiteY2" fmla="*/ 0 h 17712"/>
                <a:gd name="connsiteX3" fmla="*/ 4428 w 17712"/>
                <a:gd name="connsiteY3" fmla="*/ 14760 h 17712"/>
                <a:gd name="connsiteX4" fmla="*/ 17712 w 17712"/>
                <a:gd name="connsiteY4" fmla="*/ 1476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2" h="17712">
                  <a:moveTo>
                    <a:pt x="17712" y="17712"/>
                  </a:moveTo>
                  <a:lnTo>
                    <a:pt x="0" y="17712"/>
                  </a:lnTo>
                  <a:cubicBezTo>
                    <a:pt x="3387" y="12038"/>
                    <a:pt x="6354" y="6117"/>
                    <a:pt x="8856" y="0"/>
                  </a:cubicBezTo>
                  <a:cubicBezTo>
                    <a:pt x="8856" y="4428"/>
                    <a:pt x="5166" y="10332"/>
                    <a:pt x="4428" y="14760"/>
                  </a:cubicBezTo>
                  <a:lnTo>
                    <a:pt x="17712" y="1476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367DCDE6-1042-4947-853E-A3B69E5872A6}"/>
                </a:ext>
              </a:extLst>
            </p:cNvPr>
            <p:cNvSpPr/>
            <p:nvPr/>
          </p:nvSpPr>
          <p:spPr>
            <a:xfrm>
              <a:off x="1545727" y="3660493"/>
              <a:ext cx="14760" cy="18450"/>
            </a:xfrm>
            <a:custGeom>
              <a:avLst/>
              <a:gdLst>
                <a:gd name="connsiteX0" fmla="*/ 0 w 14760"/>
                <a:gd name="connsiteY0" fmla="*/ 18450 h 18450"/>
                <a:gd name="connsiteX1" fmla="*/ 0 w 14760"/>
                <a:gd name="connsiteY1" fmla="*/ 18450 h 18450"/>
                <a:gd name="connsiteX2" fmla="*/ 8856 w 14760"/>
                <a:gd name="connsiteY2" fmla="*/ 738 h 18450"/>
                <a:gd name="connsiteX3" fmla="*/ 8856 w 14760"/>
                <a:gd name="connsiteY3" fmla="*/ 5166 h 18450"/>
                <a:gd name="connsiteX4" fmla="*/ 5166 w 14760"/>
                <a:gd name="connsiteY4" fmla="*/ 15498 h 18450"/>
                <a:gd name="connsiteX5" fmla="*/ 14760 w 14760"/>
                <a:gd name="connsiteY5" fmla="*/ 15498 h 18450"/>
                <a:gd name="connsiteX6" fmla="*/ 738 w 14760"/>
                <a:gd name="connsiteY6" fmla="*/ 15498 h 18450"/>
                <a:gd name="connsiteX7" fmla="*/ 8856 w 14760"/>
                <a:gd name="connsiteY7" fmla="*/ 0 h 18450"/>
                <a:gd name="connsiteX8" fmla="*/ 0 w 14760"/>
                <a:gd name="connsiteY8" fmla="*/ 17712 h 18450"/>
                <a:gd name="connsiteX9" fmla="*/ 14022 w 14760"/>
                <a:gd name="connsiteY9" fmla="*/ 17712 h 18450"/>
                <a:gd name="connsiteX10" fmla="*/ 4428 w 14760"/>
                <a:gd name="connsiteY10" fmla="*/ 17712 h 18450"/>
                <a:gd name="connsiteX11" fmla="*/ 4428 w 14760"/>
                <a:gd name="connsiteY11" fmla="*/ 7380 h 18450"/>
                <a:gd name="connsiteX12" fmla="*/ 4428 w 14760"/>
                <a:gd name="connsiteY12" fmla="*/ 295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60" h="18450">
                  <a:moveTo>
                    <a:pt x="0" y="18450"/>
                  </a:moveTo>
                  <a:lnTo>
                    <a:pt x="0" y="18450"/>
                  </a:lnTo>
                  <a:cubicBezTo>
                    <a:pt x="0" y="13284"/>
                    <a:pt x="6642" y="5166"/>
                    <a:pt x="8856" y="738"/>
                  </a:cubicBezTo>
                  <a:lnTo>
                    <a:pt x="8856" y="5166"/>
                  </a:lnTo>
                  <a:cubicBezTo>
                    <a:pt x="7417" y="8531"/>
                    <a:pt x="6184" y="11981"/>
                    <a:pt x="5166" y="15498"/>
                  </a:cubicBezTo>
                  <a:lnTo>
                    <a:pt x="14760" y="15498"/>
                  </a:lnTo>
                  <a:lnTo>
                    <a:pt x="738" y="15498"/>
                  </a:lnTo>
                  <a:close/>
                  <a:moveTo>
                    <a:pt x="8856" y="0"/>
                  </a:moveTo>
                  <a:cubicBezTo>
                    <a:pt x="6502" y="6185"/>
                    <a:pt x="3535" y="12119"/>
                    <a:pt x="0" y="17712"/>
                  </a:cubicBezTo>
                  <a:lnTo>
                    <a:pt x="14022" y="17712"/>
                  </a:lnTo>
                  <a:lnTo>
                    <a:pt x="4428" y="17712"/>
                  </a:lnTo>
                  <a:cubicBezTo>
                    <a:pt x="4428" y="17712"/>
                    <a:pt x="4428" y="11070"/>
                    <a:pt x="4428" y="7380"/>
                  </a:cubicBezTo>
                  <a:lnTo>
                    <a:pt x="4428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D8C48D86-6B9A-4DAB-B73C-25240787F042}"/>
                </a:ext>
              </a:extLst>
            </p:cNvPr>
            <p:cNvSpPr/>
            <p:nvPr/>
          </p:nvSpPr>
          <p:spPr>
            <a:xfrm>
              <a:off x="1547204" y="3668611"/>
              <a:ext cx="15498" cy="10331"/>
            </a:xfrm>
            <a:custGeom>
              <a:avLst/>
              <a:gdLst>
                <a:gd name="connsiteX0" fmla="*/ 2952 w 15498"/>
                <a:gd name="connsiteY0" fmla="*/ 10332 h 10331"/>
                <a:gd name="connsiteX1" fmla="*/ 15498 w 15498"/>
                <a:gd name="connsiteY1" fmla="*/ 0 h 10331"/>
                <a:gd name="connsiteX2" fmla="*/ 1476 w 15498"/>
                <a:gd name="connsiteY2" fmla="*/ 7380 h 10331"/>
                <a:gd name="connsiteX3" fmla="*/ 0 w 15498"/>
                <a:gd name="connsiteY3" fmla="*/ 10332 h 10331"/>
                <a:gd name="connsiteX4" fmla="*/ 2952 w 15498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10331">
                  <a:moveTo>
                    <a:pt x="2952" y="10332"/>
                  </a:moveTo>
                  <a:lnTo>
                    <a:pt x="15498" y="0"/>
                  </a:lnTo>
                  <a:lnTo>
                    <a:pt x="1476" y="7380"/>
                  </a:lnTo>
                  <a:lnTo>
                    <a:pt x="0" y="10332"/>
                  </a:lnTo>
                  <a:lnTo>
                    <a:pt x="2952" y="1033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8F88EA8D-16EB-44AD-AC4E-7EDA00069289}"/>
                </a:ext>
              </a:extLst>
            </p:cNvPr>
            <p:cNvSpPr/>
            <p:nvPr/>
          </p:nvSpPr>
          <p:spPr>
            <a:xfrm>
              <a:off x="1546465" y="3664921"/>
              <a:ext cx="15498" cy="16974"/>
            </a:xfrm>
            <a:custGeom>
              <a:avLst/>
              <a:gdLst>
                <a:gd name="connsiteX0" fmla="*/ 0 w 15498"/>
                <a:gd name="connsiteY0" fmla="*/ 14022 h 16974"/>
                <a:gd name="connsiteX1" fmla="*/ 0 w 15498"/>
                <a:gd name="connsiteY1" fmla="*/ 14022 h 16974"/>
                <a:gd name="connsiteX2" fmla="*/ 14022 w 15498"/>
                <a:gd name="connsiteY2" fmla="*/ 5904 h 16974"/>
                <a:gd name="connsiteX3" fmla="*/ 2214 w 15498"/>
                <a:gd name="connsiteY3" fmla="*/ 16974 h 16974"/>
                <a:gd name="connsiteX4" fmla="*/ 15498 w 15498"/>
                <a:gd name="connsiteY4" fmla="*/ 2952 h 16974"/>
                <a:gd name="connsiteX5" fmla="*/ 2214 w 15498"/>
                <a:gd name="connsiteY5" fmla="*/ 11070 h 16974"/>
                <a:gd name="connsiteX6" fmla="*/ 2214 w 15498"/>
                <a:gd name="connsiteY6" fmla="*/ 11070 h 16974"/>
                <a:gd name="connsiteX7" fmla="*/ 2214 w 15498"/>
                <a:gd name="connsiteY7" fmla="*/ 11070 h 16974"/>
                <a:gd name="connsiteX8" fmla="*/ 14022 w 15498"/>
                <a:gd name="connsiteY8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16974">
                  <a:moveTo>
                    <a:pt x="0" y="14022"/>
                  </a:moveTo>
                  <a:lnTo>
                    <a:pt x="0" y="14022"/>
                  </a:lnTo>
                  <a:lnTo>
                    <a:pt x="14022" y="5904"/>
                  </a:lnTo>
                  <a:lnTo>
                    <a:pt x="2214" y="16974"/>
                  </a:lnTo>
                  <a:close/>
                  <a:moveTo>
                    <a:pt x="15498" y="2952"/>
                  </a:moveTo>
                  <a:lnTo>
                    <a:pt x="2214" y="11070"/>
                  </a:lnTo>
                  <a:lnTo>
                    <a:pt x="2214" y="11070"/>
                  </a:lnTo>
                  <a:lnTo>
                    <a:pt x="2214" y="11070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D91FA613-EB4B-4E82-8155-44DBE244DBBC}"/>
                </a:ext>
              </a:extLst>
            </p:cNvPr>
            <p:cNvSpPr/>
            <p:nvPr/>
          </p:nvSpPr>
          <p:spPr>
            <a:xfrm>
              <a:off x="1544252" y="3658280"/>
              <a:ext cx="18450" cy="19187"/>
            </a:xfrm>
            <a:custGeom>
              <a:avLst/>
              <a:gdLst>
                <a:gd name="connsiteX0" fmla="*/ 18450 w 18450"/>
                <a:gd name="connsiteY0" fmla="*/ 19188 h 19187"/>
                <a:gd name="connsiteX1" fmla="*/ 0 w 18450"/>
                <a:gd name="connsiteY1" fmla="*/ 19188 h 19187"/>
                <a:gd name="connsiteX2" fmla="*/ 7380 w 18450"/>
                <a:gd name="connsiteY2" fmla="*/ 0 h 19187"/>
                <a:gd name="connsiteX3" fmla="*/ 7380 w 18450"/>
                <a:gd name="connsiteY3" fmla="*/ 1549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0" h="19187">
                  <a:moveTo>
                    <a:pt x="18450" y="19188"/>
                  </a:moveTo>
                  <a:lnTo>
                    <a:pt x="0" y="19188"/>
                  </a:lnTo>
                  <a:lnTo>
                    <a:pt x="7380" y="0"/>
                  </a:lnTo>
                  <a:cubicBezTo>
                    <a:pt x="7092" y="5162"/>
                    <a:pt x="7092" y="10336"/>
                    <a:pt x="7380" y="1549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C6AB6449-975B-44A2-959F-F635278D5C29}"/>
                </a:ext>
              </a:extLst>
            </p:cNvPr>
            <p:cNvSpPr/>
            <p:nvPr/>
          </p:nvSpPr>
          <p:spPr>
            <a:xfrm>
              <a:off x="1544252" y="3663445"/>
              <a:ext cx="18450" cy="17712"/>
            </a:xfrm>
            <a:custGeom>
              <a:avLst/>
              <a:gdLst>
                <a:gd name="connsiteX0" fmla="*/ 0 w 18450"/>
                <a:gd name="connsiteY0" fmla="*/ 17712 h 17712"/>
                <a:gd name="connsiteX1" fmla="*/ 0 w 18450"/>
                <a:gd name="connsiteY1" fmla="*/ 17712 h 17712"/>
                <a:gd name="connsiteX2" fmla="*/ 6642 w 18450"/>
                <a:gd name="connsiteY2" fmla="*/ 0 h 17712"/>
                <a:gd name="connsiteX3" fmla="*/ 6642 w 18450"/>
                <a:gd name="connsiteY3" fmla="*/ 0 h 17712"/>
                <a:gd name="connsiteX4" fmla="*/ 0 w 18450"/>
                <a:gd name="connsiteY4" fmla="*/ 17712 h 17712"/>
                <a:gd name="connsiteX5" fmla="*/ 14022 w 18450"/>
                <a:gd name="connsiteY5" fmla="*/ 17712 h 17712"/>
                <a:gd name="connsiteX6" fmla="*/ 17712 w 18450"/>
                <a:gd name="connsiteY6" fmla="*/ 17712 h 17712"/>
                <a:gd name="connsiteX7" fmla="*/ 4428 w 18450"/>
                <a:gd name="connsiteY7" fmla="*/ 17712 h 17712"/>
                <a:gd name="connsiteX8" fmla="*/ 4428 w 18450"/>
                <a:gd name="connsiteY8" fmla="*/ 6642 h 17712"/>
                <a:gd name="connsiteX9" fmla="*/ 4428 w 18450"/>
                <a:gd name="connsiteY9" fmla="*/ 6642 h 17712"/>
                <a:gd name="connsiteX10" fmla="*/ 4428 w 18450"/>
                <a:gd name="connsiteY10" fmla="*/ 17712 h 17712"/>
                <a:gd name="connsiteX11" fmla="*/ 18450 w 18450"/>
                <a:gd name="connsiteY11" fmla="*/ 17712 h 17712"/>
                <a:gd name="connsiteX12" fmla="*/ 14022 w 18450"/>
                <a:gd name="connsiteY12" fmla="*/ 17712 h 17712"/>
                <a:gd name="connsiteX13" fmla="*/ 0 w 18450"/>
                <a:gd name="connsiteY13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50" h="17712">
                  <a:moveTo>
                    <a:pt x="0" y="17712"/>
                  </a:moveTo>
                  <a:lnTo>
                    <a:pt x="0" y="17712"/>
                  </a:lnTo>
                  <a:cubicBezTo>
                    <a:pt x="2539" y="11933"/>
                    <a:pt x="4753" y="6021"/>
                    <a:pt x="6642" y="0"/>
                  </a:cubicBezTo>
                  <a:lnTo>
                    <a:pt x="6642" y="0"/>
                  </a:lnTo>
                  <a:cubicBezTo>
                    <a:pt x="4996" y="6103"/>
                    <a:pt x="2775" y="12034"/>
                    <a:pt x="0" y="17712"/>
                  </a:cubicBezTo>
                  <a:lnTo>
                    <a:pt x="14022" y="17712"/>
                  </a:lnTo>
                  <a:lnTo>
                    <a:pt x="17712" y="17712"/>
                  </a:lnTo>
                  <a:lnTo>
                    <a:pt x="4428" y="17712"/>
                  </a:lnTo>
                  <a:cubicBezTo>
                    <a:pt x="3793" y="14049"/>
                    <a:pt x="3793" y="10305"/>
                    <a:pt x="4428" y="6642"/>
                  </a:cubicBezTo>
                  <a:lnTo>
                    <a:pt x="4428" y="6642"/>
                  </a:lnTo>
                  <a:cubicBezTo>
                    <a:pt x="4148" y="10327"/>
                    <a:pt x="4148" y="14027"/>
                    <a:pt x="4428" y="17712"/>
                  </a:cubicBezTo>
                  <a:lnTo>
                    <a:pt x="18450" y="17712"/>
                  </a:lnTo>
                  <a:lnTo>
                    <a:pt x="14022" y="17712"/>
                  </a:lnTo>
                  <a:lnTo>
                    <a:pt x="0" y="1771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EBFBB5BE-873E-4698-AFF7-4933A0D5A49E}"/>
                </a:ext>
              </a:extLst>
            </p:cNvPr>
            <p:cNvSpPr/>
            <p:nvPr/>
          </p:nvSpPr>
          <p:spPr>
            <a:xfrm>
              <a:off x="1544990" y="3664921"/>
              <a:ext cx="11069" cy="15498"/>
            </a:xfrm>
            <a:custGeom>
              <a:avLst/>
              <a:gdLst>
                <a:gd name="connsiteX0" fmla="*/ 2952 w 11069"/>
                <a:gd name="connsiteY0" fmla="*/ 14760 h 15498"/>
                <a:gd name="connsiteX1" fmla="*/ 11070 w 11069"/>
                <a:gd name="connsiteY1" fmla="*/ 0 h 15498"/>
                <a:gd name="connsiteX2" fmla="*/ 0 w 11069"/>
                <a:gd name="connsiteY2" fmla="*/ 12546 h 15498"/>
                <a:gd name="connsiteX3" fmla="*/ 0 w 11069"/>
                <a:gd name="connsiteY3" fmla="*/ 15498 h 15498"/>
                <a:gd name="connsiteX4" fmla="*/ 2952 w 11069"/>
                <a:gd name="connsiteY4" fmla="*/ 1476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15498">
                  <a:moveTo>
                    <a:pt x="2952" y="14760"/>
                  </a:moveTo>
                  <a:lnTo>
                    <a:pt x="11070" y="0"/>
                  </a:lnTo>
                  <a:lnTo>
                    <a:pt x="0" y="12546"/>
                  </a:lnTo>
                  <a:lnTo>
                    <a:pt x="0" y="15498"/>
                  </a:lnTo>
                  <a:lnTo>
                    <a:pt x="2952" y="1476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2585ACD8-1B5A-4872-A911-ABEC139501A8}"/>
                </a:ext>
              </a:extLst>
            </p:cNvPr>
            <p:cNvSpPr/>
            <p:nvPr/>
          </p:nvSpPr>
          <p:spPr>
            <a:xfrm>
              <a:off x="1544990" y="3663445"/>
              <a:ext cx="11069" cy="19925"/>
            </a:xfrm>
            <a:custGeom>
              <a:avLst/>
              <a:gdLst>
                <a:gd name="connsiteX0" fmla="*/ 0 w 11069"/>
                <a:gd name="connsiteY0" fmla="*/ 17712 h 19925"/>
                <a:gd name="connsiteX1" fmla="*/ 0 w 11069"/>
                <a:gd name="connsiteY1" fmla="*/ 17712 h 19925"/>
                <a:gd name="connsiteX2" fmla="*/ 11070 w 11069"/>
                <a:gd name="connsiteY2" fmla="*/ 5166 h 19925"/>
                <a:gd name="connsiteX3" fmla="*/ 2952 w 11069"/>
                <a:gd name="connsiteY3" fmla="*/ 19926 h 19925"/>
                <a:gd name="connsiteX4" fmla="*/ 2952 w 11069"/>
                <a:gd name="connsiteY4" fmla="*/ 19926 h 19925"/>
                <a:gd name="connsiteX5" fmla="*/ 11070 w 11069"/>
                <a:gd name="connsiteY5" fmla="*/ 1476 h 19925"/>
                <a:gd name="connsiteX6" fmla="*/ 0 w 11069"/>
                <a:gd name="connsiteY6" fmla="*/ 14022 h 19925"/>
                <a:gd name="connsiteX7" fmla="*/ 0 w 11069"/>
                <a:gd name="connsiteY7" fmla="*/ 14022 h 19925"/>
                <a:gd name="connsiteX8" fmla="*/ 0 w 11069"/>
                <a:gd name="connsiteY8" fmla="*/ 14022 h 19925"/>
                <a:gd name="connsiteX9" fmla="*/ 8118 w 11069"/>
                <a:gd name="connsiteY9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69" h="19925">
                  <a:moveTo>
                    <a:pt x="0" y="17712"/>
                  </a:moveTo>
                  <a:lnTo>
                    <a:pt x="0" y="17712"/>
                  </a:lnTo>
                  <a:lnTo>
                    <a:pt x="11070" y="5166"/>
                  </a:lnTo>
                  <a:cubicBezTo>
                    <a:pt x="11070" y="10332"/>
                    <a:pt x="2952" y="19188"/>
                    <a:pt x="2952" y="19926"/>
                  </a:cubicBezTo>
                  <a:lnTo>
                    <a:pt x="2952" y="19926"/>
                  </a:lnTo>
                  <a:close/>
                  <a:moveTo>
                    <a:pt x="11070" y="1476"/>
                  </a:moveTo>
                  <a:lnTo>
                    <a:pt x="0" y="14022"/>
                  </a:lnTo>
                  <a:lnTo>
                    <a:pt x="0" y="14022"/>
                  </a:lnTo>
                  <a:lnTo>
                    <a:pt x="0" y="14022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553A3D98-720A-4099-AFAB-9189ABCEFDE9}"/>
                </a:ext>
              </a:extLst>
            </p:cNvPr>
            <p:cNvSpPr/>
            <p:nvPr/>
          </p:nvSpPr>
          <p:spPr>
            <a:xfrm>
              <a:off x="1542775" y="3661969"/>
              <a:ext cx="19926" cy="21401"/>
            </a:xfrm>
            <a:custGeom>
              <a:avLst/>
              <a:gdLst>
                <a:gd name="connsiteX0" fmla="*/ 19926 w 19926"/>
                <a:gd name="connsiteY0" fmla="*/ 16236 h 21401"/>
                <a:gd name="connsiteX1" fmla="*/ 0 w 19926"/>
                <a:gd name="connsiteY1" fmla="*/ 21402 h 21401"/>
                <a:gd name="connsiteX2" fmla="*/ 5904 w 19926"/>
                <a:gd name="connsiteY2" fmla="*/ 0 h 21401"/>
                <a:gd name="connsiteX3" fmla="*/ 5904 w 19926"/>
                <a:gd name="connsiteY3" fmla="*/ 1697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6" h="21401">
                  <a:moveTo>
                    <a:pt x="19926" y="16236"/>
                  </a:moveTo>
                  <a:cubicBezTo>
                    <a:pt x="13181" y="17521"/>
                    <a:pt x="6524" y="19246"/>
                    <a:pt x="0" y="21402"/>
                  </a:cubicBezTo>
                  <a:cubicBezTo>
                    <a:pt x="0" y="15498"/>
                    <a:pt x="4428" y="5904"/>
                    <a:pt x="5904" y="0"/>
                  </a:cubicBezTo>
                  <a:cubicBezTo>
                    <a:pt x="5542" y="5652"/>
                    <a:pt x="5542" y="11322"/>
                    <a:pt x="5904" y="1697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A75779B4-5FFB-42EE-9AE5-B0A8AA85388C}"/>
                </a:ext>
              </a:extLst>
            </p:cNvPr>
            <p:cNvSpPr/>
            <p:nvPr/>
          </p:nvSpPr>
          <p:spPr>
            <a:xfrm>
              <a:off x="1542775" y="3661969"/>
              <a:ext cx="16236" cy="21401"/>
            </a:xfrm>
            <a:custGeom>
              <a:avLst/>
              <a:gdLst>
                <a:gd name="connsiteX0" fmla="*/ 0 w 16236"/>
                <a:gd name="connsiteY0" fmla="*/ 21402 h 21401"/>
                <a:gd name="connsiteX1" fmla="*/ 0 w 16236"/>
                <a:gd name="connsiteY1" fmla="*/ 21402 h 21401"/>
                <a:gd name="connsiteX2" fmla="*/ 5904 w 16236"/>
                <a:gd name="connsiteY2" fmla="*/ 0 h 21401"/>
                <a:gd name="connsiteX3" fmla="*/ 5904 w 16236"/>
                <a:gd name="connsiteY3" fmla="*/ 4428 h 21401"/>
                <a:gd name="connsiteX4" fmla="*/ 5904 w 16236"/>
                <a:gd name="connsiteY4" fmla="*/ 16974 h 21401"/>
                <a:gd name="connsiteX5" fmla="*/ 16236 w 16236"/>
                <a:gd name="connsiteY5" fmla="*/ 16974 h 21401"/>
                <a:gd name="connsiteX6" fmla="*/ 1476 w 16236"/>
                <a:gd name="connsiteY6" fmla="*/ 21402 h 21401"/>
                <a:gd name="connsiteX7" fmla="*/ 5904 w 16236"/>
                <a:gd name="connsiteY7" fmla="*/ 0 h 21401"/>
                <a:gd name="connsiteX8" fmla="*/ 738 w 16236"/>
                <a:gd name="connsiteY8" fmla="*/ 21402 h 21401"/>
                <a:gd name="connsiteX9" fmla="*/ 14760 w 16236"/>
                <a:gd name="connsiteY9" fmla="*/ 16974 h 21401"/>
                <a:gd name="connsiteX10" fmla="*/ 4428 w 16236"/>
                <a:gd name="connsiteY10" fmla="*/ 16974 h 21401"/>
                <a:gd name="connsiteX11" fmla="*/ 4428 w 16236"/>
                <a:gd name="connsiteY11" fmla="*/ 4428 h 21401"/>
                <a:gd name="connsiteX12" fmla="*/ 4428 w 16236"/>
                <a:gd name="connsiteY12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" h="21401">
                  <a:moveTo>
                    <a:pt x="0" y="21402"/>
                  </a:moveTo>
                  <a:lnTo>
                    <a:pt x="0" y="21402"/>
                  </a:lnTo>
                  <a:cubicBezTo>
                    <a:pt x="0" y="15498"/>
                    <a:pt x="4428" y="5904"/>
                    <a:pt x="5904" y="0"/>
                  </a:cubicBezTo>
                  <a:lnTo>
                    <a:pt x="5904" y="4428"/>
                  </a:lnTo>
                  <a:cubicBezTo>
                    <a:pt x="5587" y="8604"/>
                    <a:pt x="5587" y="12798"/>
                    <a:pt x="5904" y="16974"/>
                  </a:cubicBezTo>
                  <a:lnTo>
                    <a:pt x="16236" y="16974"/>
                  </a:lnTo>
                  <a:lnTo>
                    <a:pt x="1476" y="21402"/>
                  </a:lnTo>
                  <a:close/>
                  <a:moveTo>
                    <a:pt x="5904" y="0"/>
                  </a:moveTo>
                  <a:lnTo>
                    <a:pt x="738" y="21402"/>
                  </a:lnTo>
                  <a:lnTo>
                    <a:pt x="14760" y="16974"/>
                  </a:lnTo>
                  <a:lnTo>
                    <a:pt x="4428" y="16974"/>
                  </a:lnTo>
                  <a:cubicBezTo>
                    <a:pt x="4428" y="16974"/>
                    <a:pt x="4428" y="8856"/>
                    <a:pt x="4428" y="4428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845CDF2A-9683-42F5-AD47-DB24580B5E06}"/>
                </a:ext>
              </a:extLst>
            </p:cNvPr>
            <p:cNvSpPr/>
            <p:nvPr/>
          </p:nvSpPr>
          <p:spPr>
            <a:xfrm>
              <a:off x="1543513" y="3668611"/>
              <a:ext cx="12546" cy="14759"/>
            </a:xfrm>
            <a:custGeom>
              <a:avLst/>
              <a:gdLst>
                <a:gd name="connsiteX0" fmla="*/ 2952 w 12546"/>
                <a:gd name="connsiteY0" fmla="*/ 14022 h 14759"/>
                <a:gd name="connsiteX1" fmla="*/ 12546 w 12546"/>
                <a:gd name="connsiteY1" fmla="*/ 0 h 14759"/>
                <a:gd name="connsiteX2" fmla="*/ 0 w 12546"/>
                <a:gd name="connsiteY2" fmla="*/ 11070 h 14759"/>
                <a:gd name="connsiteX3" fmla="*/ 0 w 12546"/>
                <a:gd name="connsiteY3" fmla="*/ 14760 h 14759"/>
                <a:gd name="connsiteX4" fmla="*/ 2952 w 12546"/>
                <a:gd name="connsiteY4" fmla="*/ 1402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4759">
                  <a:moveTo>
                    <a:pt x="2952" y="14022"/>
                  </a:moveTo>
                  <a:lnTo>
                    <a:pt x="12546" y="0"/>
                  </a:lnTo>
                  <a:lnTo>
                    <a:pt x="0" y="11070"/>
                  </a:lnTo>
                  <a:lnTo>
                    <a:pt x="0" y="14760"/>
                  </a:lnTo>
                  <a:lnTo>
                    <a:pt x="2952" y="1402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7511E750-3BB2-4358-B1FD-0DD36C3860C0}"/>
                </a:ext>
              </a:extLst>
            </p:cNvPr>
            <p:cNvSpPr/>
            <p:nvPr/>
          </p:nvSpPr>
          <p:spPr>
            <a:xfrm>
              <a:off x="1542775" y="3665660"/>
              <a:ext cx="13284" cy="18450"/>
            </a:xfrm>
            <a:custGeom>
              <a:avLst/>
              <a:gdLst>
                <a:gd name="connsiteX0" fmla="*/ 0 w 13284"/>
                <a:gd name="connsiteY0" fmla="*/ 18450 h 18450"/>
                <a:gd name="connsiteX1" fmla="*/ 0 w 13284"/>
                <a:gd name="connsiteY1" fmla="*/ 14022 h 18450"/>
                <a:gd name="connsiteX2" fmla="*/ 12546 w 13284"/>
                <a:gd name="connsiteY2" fmla="*/ 2214 h 18450"/>
                <a:gd name="connsiteX3" fmla="*/ 2952 w 13284"/>
                <a:gd name="connsiteY3" fmla="*/ 16974 h 18450"/>
                <a:gd name="connsiteX4" fmla="*/ 2952 w 13284"/>
                <a:gd name="connsiteY4" fmla="*/ 16974 h 18450"/>
                <a:gd name="connsiteX5" fmla="*/ 13284 w 13284"/>
                <a:gd name="connsiteY5" fmla="*/ 2214 h 18450"/>
                <a:gd name="connsiteX6" fmla="*/ 738 w 13284"/>
                <a:gd name="connsiteY6" fmla="*/ 14760 h 18450"/>
                <a:gd name="connsiteX7" fmla="*/ 738 w 13284"/>
                <a:gd name="connsiteY7" fmla="*/ 14760 h 18450"/>
                <a:gd name="connsiteX8" fmla="*/ 738 w 13284"/>
                <a:gd name="connsiteY8" fmla="*/ 14760 h 18450"/>
                <a:gd name="connsiteX9" fmla="*/ 10332 w 13284"/>
                <a:gd name="connsiteY9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18450">
                  <a:moveTo>
                    <a:pt x="0" y="18450"/>
                  </a:moveTo>
                  <a:lnTo>
                    <a:pt x="0" y="14022"/>
                  </a:lnTo>
                  <a:lnTo>
                    <a:pt x="12546" y="2214"/>
                  </a:lnTo>
                  <a:cubicBezTo>
                    <a:pt x="12546" y="6642"/>
                    <a:pt x="2952" y="16974"/>
                    <a:pt x="2952" y="16974"/>
                  </a:cubicBezTo>
                  <a:lnTo>
                    <a:pt x="2952" y="16974"/>
                  </a:lnTo>
                  <a:close/>
                  <a:moveTo>
                    <a:pt x="13284" y="2214"/>
                  </a:moveTo>
                  <a:lnTo>
                    <a:pt x="738" y="14760"/>
                  </a:lnTo>
                  <a:lnTo>
                    <a:pt x="738" y="14760"/>
                  </a:lnTo>
                  <a:lnTo>
                    <a:pt x="738" y="1476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7B6F213C-9C25-4817-80D5-FF41BC95C9E0}"/>
                </a:ext>
              </a:extLst>
            </p:cNvPr>
            <p:cNvSpPr/>
            <p:nvPr/>
          </p:nvSpPr>
          <p:spPr>
            <a:xfrm>
              <a:off x="1541300" y="3663029"/>
              <a:ext cx="19925" cy="22556"/>
            </a:xfrm>
            <a:custGeom>
              <a:avLst/>
              <a:gdLst>
                <a:gd name="connsiteX0" fmla="*/ 19188 w 19925"/>
                <a:gd name="connsiteY0" fmla="*/ 16652 h 22556"/>
                <a:gd name="connsiteX1" fmla="*/ 0 w 19925"/>
                <a:gd name="connsiteY1" fmla="*/ 22556 h 22556"/>
                <a:gd name="connsiteX2" fmla="*/ 4428 w 19925"/>
                <a:gd name="connsiteY2" fmla="*/ 1154 h 22556"/>
                <a:gd name="connsiteX3" fmla="*/ 4428 w 19925"/>
                <a:gd name="connsiteY3" fmla="*/ 18128 h 22556"/>
                <a:gd name="connsiteX4" fmla="*/ 19926 w 19925"/>
                <a:gd name="connsiteY4" fmla="*/ 18128 h 22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5" h="22556">
                  <a:moveTo>
                    <a:pt x="19188" y="16652"/>
                  </a:moveTo>
                  <a:lnTo>
                    <a:pt x="0" y="22556"/>
                  </a:lnTo>
                  <a:cubicBezTo>
                    <a:pt x="0" y="16652"/>
                    <a:pt x="0" y="7058"/>
                    <a:pt x="4428" y="1154"/>
                  </a:cubicBezTo>
                  <a:cubicBezTo>
                    <a:pt x="8856" y="-4750"/>
                    <a:pt x="4428" y="13700"/>
                    <a:pt x="4428" y="18128"/>
                  </a:cubicBezTo>
                  <a:lnTo>
                    <a:pt x="19926" y="1812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844C570B-EA6A-4B7E-A8BE-84F8F98C2E33}"/>
                </a:ext>
              </a:extLst>
            </p:cNvPr>
            <p:cNvSpPr/>
            <p:nvPr/>
          </p:nvSpPr>
          <p:spPr>
            <a:xfrm>
              <a:off x="1540561" y="3664184"/>
              <a:ext cx="19188" cy="22140"/>
            </a:xfrm>
            <a:custGeom>
              <a:avLst/>
              <a:gdLst>
                <a:gd name="connsiteX0" fmla="*/ 738 w 19188"/>
                <a:gd name="connsiteY0" fmla="*/ 22140 h 22140"/>
                <a:gd name="connsiteX1" fmla="*/ 738 w 19188"/>
                <a:gd name="connsiteY1" fmla="*/ 22140 h 22140"/>
                <a:gd name="connsiteX2" fmla="*/ 5166 w 19188"/>
                <a:gd name="connsiteY2" fmla="*/ 738 h 22140"/>
                <a:gd name="connsiteX3" fmla="*/ 5166 w 19188"/>
                <a:gd name="connsiteY3" fmla="*/ 5904 h 22140"/>
                <a:gd name="connsiteX4" fmla="*/ 5166 w 19188"/>
                <a:gd name="connsiteY4" fmla="*/ 13284 h 22140"/>
                <a:gd name="connsiteX5" fmla="*/ 5166 w 19188"/>
                <a:gd name="connsiteY5" fmla="*/ 5904 h 22140"/>
                <a:gd name="connsiteX6" fmla="*/ 5166 w 19188"/>
                <a:gd name="connsiteY6" fmla="*/ 0 h 22140"/>
                <a:gd name="connsiteX7" fmla="*/ 738 w 19188"/>
                <a:gd name="connsiteY7" fmla="*/ 21402 h 22140"/>
                <a:gd name="connsiteX8" fmla="*/ 14760 w 19188"/>
                <a:gd name="connsiteY8" fmla="*/ 16974 h 22140"/>
                <a:gd name="connsiteX9" fmla="*/ 19188 w 19188"/>
                <a:gd name="connsiteY9" fmla="*/ 16974 h 22140"/>
                <a:gd name="connsiteX10" fmla="*/ 19188 w 19188"/>
                <a:gd name="connsiteY10" fmla="*/ 16974 h 22140"/>
                <a:gd name="connsiteX11" fmla="*/ 14022 w 19188"/>
                <a:gd name="connsiteY11" fmla="*/ 16974 h 22140"/>
                <a:gd name="connsiteX12" fmla="*/ 0 w 19188"/>
                <a:gd name="connsiteY12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8" h="22140">
                  <a:moveTo>
                    <a:pt x="738" y="22140"/>
                  </a:moveTo>
                  <a:lnTo>
                    <a:pt x="738" y="22140"/>
                  </a:lnTo>
                  <a:cubicBezTo>
                    <a:pt x="738" y="16236"/>
                    <a:pt x="738" y="6642"/>
                    <a:pt x="5166" y="738"/>
                  </a:cubicBezTo>
                  <a:lnTo>
                    <a:pt x="5166" y="5904"/>
                  </a:lnTo>
                  <a:cubicBezTo>
                    <a:pt x="5166" y="5904"/>
                    <a:pt x="5166" y="11070"/>
                    <a:pt x="5166" y="13284"/>
                  </a:cubicBezTo>
                  <a:cubicBezTo>
                    <a:pt x="4804" y="10838"/>
                    <a:pt x="4804" y="8350"/>
                    <a:pt x="5166" y="5904"/>
                  </a:cubicBezTo>
                  <a:lnTo>
                    <a:pt x="5166" y="0"/>
                  </a:lnTo>
                  <a:cubicBezTo>
                    <a:pt x="5166" y="5904"/>
                    <a:pt x="5166" y="15498"/>
                    <a:pt x="738" y="21402"/>
                  </a:cubicBezTo>
                  <a:lnTo>
                    <a:pt x="14760" y="16974"/>
                  </a:lnTo>
                  <a:lnTo>
                    <a:pt x="19188" y="16974"/>
                  </a:lnTo>
                  <a:lnTo>
                    <a:pt x="19188" y="16974"/>
                  </a:lnTo>
                  <a:lnTo>
                    <a:pt x="14022" y="16974"/>
                  </a:lnTo>
                  <a:cubicBezTo>
                    <a:pt x="9196" y="18249"/>
                    <a:pt x="4502" y="19978"/>
                    <a:pt x="0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7B4047B4-7E4D-4EE6-B5DE-CF7BFA58A2B8}"/>
                </a:ext>
              </a:extLst>
            </p:cNvPr>
            <p:cNvSpPr/>
            <p:nvPr/>
          </p:nvSpPr>
          <p:spPr>
            <a:xfrm>
              <a:off x="1541300" y="3668611"/>
              <a:ext cx="11069" cy="17712"/>
            </a:xfrm>
            <a:custGeom>
              <a:avLst/>
              <a:gdLst>
                <a:gd name="connsiteX0" fmla="*/ 2952 w 11069"/>
                <a:gd name="connsiteY0" fmla="*/ 16236 h 17712"/>
                <a:gd name="connsiteX1" fmla="*/ 11070 w 11069"/>
                <a:gd name="connsiteY1" fmla="*/ 0 h 17712"/>
                <a:gd name="connsiteX2" fmla="*/ 0 w 11069"/>
                <a:gd name="connsiteY2" fmla="*/ 14022 h 17712"/>
                <a:gd name="connsiteX3" fmla="*/ 0 w 11069"/>
                <a:gd name="connsiteY3" fmla="*/ 17712 h 17712"/>
                <a:gd name="connsiteX4" fmla="*/ 2952 w 11069"/>
                <a:gd name="connsiteY4" fmla="*/ 16236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17712">
                  <a:moveTo>
                    <a:pt x="2952" y="16236"/>
                  </a:moveTo>
                  <a:lnTo>
                    <a:pt x="11070" y="0"/>
                  </a:lnTo>
                  <a:lnTo>
                    <a:pt x="0" y="14022"/>
                  </a:lnTo>
                  <a:lnTo>
                    <a:pt x="0" y="17712"/>
                  </a:lnTo>
                  <a:lnTo>
                    <a:pt x="2952" y="1623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F726F653-D3ED-42E2-B525-DC006DB0D30A}"/>
                </a:ext>
              </a:extLst>
            </p:cNvPr>
            <p:cNvSpPr/>
            <p:nvPr/>
          </p:nvSpPr>
          <p:spPr>
            <a:xfrm>
              <a:off x="1541300" y="3666398"/>
              <a:ext cx="10331" cy="22139"/>
            </a:xfrm>
            <a:custGeom>
              <a:avLst/>
              <a:gdLst>
                <a:gd name="connsiteX0" fmla="*/ 0 w 10331"/>
                <a:gd name="connsiteY0" fmla="*/ 19926 h 22139"/>
                <a:gd name="connsiteX1" fmla="*/ 0 w 10331"/>
                <a:gd name="connsiteY1" fmla="*/ 19926 h 22139"/>
                <a:gd name="connsiteX2" fmla="*/ 10332 w 10331"/>
                <a:gd name="connsiteY2" fmla="*/ 5904 h 22139"/>
                <a:gd name="connsiteX3" fmla="*/ 3690 w 10331"/>
                <a:gd name="connsiteY3" fmla="*/ 22140 h 22139"/>
                <a:gd name="connsiteX4" fmla="*/ 3690 w 10331"/>
                <a:gd name="connsiteY4" fmla="*/ 22140 h 22139"/>
                <a:gd name="connsiteX5" fmla="*/ 10332 w 10331"/>
                <a:gd name="connsiteY5" fmla="*/ 2214 h 22139"/>
                <a:gd name="connsiteX6" fmla="*/ 0 w 10331"/>
                <a:gd name="connsiteY6" fmla="*/ 16236 h 22139"/>
                <a:gd name="connsiteX7" fmla="*/ 0 w 10331"/>
                <a:gd name="connsiteY7" fmla="*/ 16236 h 22139"/>
                <a:gd name="connsiteX8" fmla="*/ 0 w 10331"/>
                <a:gd name="connsiteY8" fmla="*/ 16236 h 22139"/>
                <a:gd name="connsiteX9" fmla="*/ 7380 w 10331"/>
                <a:gd name="connsiteY9" fmla="*/ 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1" h="22139">
                  <a:moveTo>
                    <a:pt x="0" y="19926"/>
                  </a:moveTo>
                  <a:lnTo>
                    <a:pt x="0" y="19926"/>
                  </a:lnTo>
                  <a:lnTo>
                    <a:pt x="10332" y="5904"/>
                  </a:lnTo>
                  <a:cubicBezTo>
                    <a:pt x="10332" y="10332"/>
                    <a:pt x="3690" y="22140"/>
                    <a:pt x="3690" y="22140"/>
                  </a:cubicBezTo>
                  <a:lnTo>
                    <a:pt x="3690" y="22140"/>
                  </a:lnTo>
                  <a:close/>
                  <a:moveTo>
                    <a:pt x="10332" y="2214"/>
                  </a:move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2E079598-2432-4411-A9EB-60A7DAC455BE}"/>
                </a:ext>
              </a:extLst>
            </p:cNvPr>
            <p:cNvSpPr/>
            <p:nvPr/>
          </p:nvSpPr>
          <p:spPr>
            <a:xfrm>
              <a:off x="1537610" y="3665660"/>
              <a:ext cx="21401" cy="20664"/>
            </a:xfrm>
            <a:custGeom>
              <a:avLst/>
              <a:gdLst>
                <a:gd name="connsiteX0" fmla="*/ 20664 w 21401"/>
                <a:gd name="connsiteY0" fmla="*/ 16236 h 20664"/>
                <a:gd name="connsiteX1" fmla="*/ 0 w 21401"/>
                <a:gd name="connsiteY1" fmla="*/ 20664 h 20664"/>
                <a:gd name="connsiteX2" fmla="*/ 5904 w 21401"/>
                <a:gd name="connsiteY2" fmla="*/ 0 h 20664"/>
                <a:gd name="connsiteX3" fmla="*/ 5904 w 21401"/>
                <a:gd name="connsiteY3" fmla="*/ 16236 h 20664"/>
                <a:gd name="connsiteX4" fmla="*/ 21402 w 21401"/>
                <a:gd name="connsiteY4" fmla="*/ 1623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20664">
                  <a:moveTo>
                    <a:pt x="20664" y="16236"/>
                  </a:moveTo>
                  <a:lnTo>
                    <a:pt x="0" y="20664"/>
                  </a:lnTo>
                  <a:cubicBezTo>
                    <a:pt x="0" y="14760"/>
                    <a:pt x="4428" y="5904"/>
                    <a:pt x="5904" y="0"/>
                  </a:cubicBezTo>
                  <a:cubicBezTo>
                    <a:pt x="5594" y="5407"/>
                    <a:pt x="5594" y="10829"/>
                    <a:pt x="5904" y="16236"/>
                  </a:cubicBezTo>
                  <a:cubicBezTo>
                    <a:pt x="11063" y="16606"/>
                    <a:pt x="16243" y="16606"/>
                    <a:pt x="21402" y="16236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1D35E4AF-8A44-40AD-914A-AA6345C83B70}"/>
                </a:ext>
              </a:extLst>
            </p:cNvPr>
            <p:cNvSpPr/>
            <p:nvPr/>
          </p:nvSpPr>
          <p:spPr>
            <a:xfrm>
              <a:off x="1537610" y="3665660"/>
              <a:ext cx="14759" cy="21218"/>
            </a:xfrm>
            <a:custGeom>
              <a:avLst/>
              <a:gdLst>
                <a:gd name="connsiteX0" fmla="*/ 0 w 14759"/>
                <a:gd name="connsiteY0" fmla="*/ 20664 h 21218"/>
                <a:gd name="connsiteX1" fmla="*/ 0 w 14759"/>
                <a:gd name="connsiteY1" fmla="*/ 20664 h 21218"/>
                <a:gd name="connsiteX2" fmla="*/ 6642 w 14759"/>
                <a:gd name="connsiteY2" fmla="*/ 0 h 21218"/>
                <a:gd name="connsiteX3" fmla="*/ 6642 w 14759"/>
                <a:gd name="connsiteY3" fmla="*/ 0 h 21218"/>
                <a:gd name="connsiteX4" fmla="*/ 738 w 14759"/>
                <a:gd name="connsiteY4" fmla="*/ 20664 h 21218"/>
                <a:gd name="connsiteX5" fmla="*/ 14760 w 14759"/>
                <a:gd name="connsiteY5" fmla="*/ 20664 h 21218"/>
                <a:gd name="connsiteX6" fmla="*/ 14760 w 14759"/>
                <a:gd name="connsiteY6" fmla="*/ 20664 h 21218"/>
                <a:gd name="connsiteX7" fmla="*/ 4428 w 14759"/>
                <a:gd name="connsiteY7" fmla="*/ 20664 h 21218"/>
                <a:gd name="connsiteX8" fmla="*/ 4428 w 14759"/>
                <a:gd name="connsiteY8" fmla="*/ 8856 h 21218"/>
                <a:gd name="connsiteX9" fmla="*/ 4428 w 14759"/>
                <a:gd name="connsiteY9" fmla="*/ 8856 h 21218"/>
                <a:gd name="connsiteX10" fmla="*/ 4428 w 14759"/>
                <a:gd name="connsiteY10" fmla="*/ 20664 h 21218"/>
                <a:gd name="connsiteX11" fmla="*/ 14022 w 14759"/>
                <a:gd name="connsiteY11" fmla="*/ 20664 h 21218"/>
                <a:gd name="connsiteX12" fmla="*/ 0 w 14759"/>
                <a:gd name="connsiteY12" fmla="*/ 20664 h 21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59" h="21218">
                  <a:moveTo>
                    <a:pt x="0" y="20664"/>
                  </a:moveTo>
                  <a:lnTo>
                    <a:pt x="0" y="20664"/>
                  </a:lnTo>
                  <a:cubicBezTo>
                    <a:pt x="0" y="14760"/>
                    <a:pt x="5166" y="5904"/>
                    <a:pt x="6642" y="0"/>
                  </a:cubicBezTo>
                  <a:lnTo>
                    <a:pt x="6642" y="0"/>
                  </a:lnTo>
                  <a:cubicBezTo>
                    <a:pt x="6642" y="5904"/>
                    <a:pt x="6642" y="14760"/>
                    <a:pt x="738" y="20664"/>
                  </a:cubicBezTo>
                  <a:lnTo>
                    <a:pt x="14760" y="20664"/>
                  </a:lnTo>
                  <a:lnTo>
                    <a:pt x="14760" y="20664"/>
                  </a:lnTo>
                  <a:cubicBezTo>
                    <a:pt x="11358" y="21403"/>
                    <a:pt x="7830" y="21403"/>
                    <a:pt x="4428" y="20664"/>
                  </a:cubicBezTo>
                  <a:cubicBezTo>
                    <a:pt x="4155" y="16733"/>
                    <a:pt x="4155" y="12787"/>
                    <a:pt x="4428" y="8856"/>
                  </a:cubicBezTo>
                  <a:lnTo>
                    <a:pt x="4428" y="8856"/>
                  </a:lnTo>
                  <a:cubicBezTo>
                    <a:pt x="4155" y="12787"/>
                    <a:pt x="4155" y="16733"/>
                    <a:pt x="4428" y="20664"/>
                  </a:cubicBezTo>
                  <a:lnTo>
                    <a:pt x="14022" y="20664"/>
                  </a:lnTo>
                  <a:lnTo>
                    <a:pt x="0" y="206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E6312617-34C5-48A1-AE51-5D965AE21F7C}"/>
                </a:ext>
              </a:extLst>
            </p:cNvPr>
            <p:cNvSpPr/>
            <p:nvPr/>
          </p:nvSpPr>
          <p:spPr>
            <a:xfrm>
              <a:off x="1539086" y="3673778"/>
              <a:ext cx="15497" cy="13283"/>
            </a:xfrm>
            <a:custGeom>
              <a:avLst/>
              <a:gdLst>
                <a:gd name="connsiteX0" fmla="*/ 3690 w 15497"/>
                <a:gd name="connsiteY0" fmla="*/ 12546 h 13283"/>
                <a:gd name="connsiteX1" fmla="*/ 15498 w 15497"/>
                <a:gd name="connsiteY1" fmla="*/ 0 h 13283"/>
                <a:gd name="connsiteX2" fmla="*/ 1476 w 15497"/>
                <a:gd name="connsiteY2" fmla="*/ 9594 h 13283"/>
                <a:gd name="connsiteX3" fmla="*/ 0 w 15497"/>
                <a:gd name="connsiteY3" fmla="*/ 13284 h 13283"/>
                <a:gd name="connsiteX4" fmla="*/ 3690 w 15497"/>
                <a:gd name="connsiteY4" fmla="*/ 12546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7" h="13283">
                  <a:moveTo>
                    <a:pt x="3690" y="12546"/>
                  </a:moveTo>
                  <a:lnTo>
                    <a:pt x="15498" y="0"/>
                  </a:lnTo>
                  <a:lnTo>
                    <a:pt x="1476" y="9594"/>
                  </a:lnTo>
                  <a:lnTo>
                    <a:pt x="0" y="13284"/>
                  </a:lnTo>
                  <a:lnTo>
                    <a:pt x="3690" y="1254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6D0AE44A-3126-4DC1-BB49-48A9396A5A78}"/>
                </a:ext>
              </a:extLst>
            </p:cNvPr>
            <p:cNvSpPr/>
            <p:nvPr/>
          </p:nvSpPr>
          <p:spPr>
            <a:xfrm>
              <a:off x="1537610" y="3670826"/>
              <a:ext cx="15498" cy="19187"/>
            </a:xfrm>
            <a:custGeom>
              <a:avLst/>
              <a:gdLst>
                <a:gd name="connsiteX0" fmla="*/ 0 w 15498"/>
                <a:gd name="connsiteY0" fmla="*/ 16236 h 19187"/>
                <a:gd name="connsiteX1" fmla="*/ 0 w 15498"/>
                <a:gd name="connsiteY1" fmla="*/ 16236 h 19187"/>
                <a:gd name="connsiteX2" fmla="*/ 14022 w 15498"/>
                <a:gd name="connsiteY2" fmla="*/ 6642 h 19187"/>
                <a:gd name="connsiteX3" fmla="*/ 2214 w 15498"/>
                <a:gd name="connsiteY3" fmla="*/ 19188 h 19187"/>
                <a:gd name="connsiteX4" fmla="*/ 15498 w 15498"/>
                <a:gd name="connsiteY4" fmla="*/ 2952 h 19187"/>
                <a:gd name="connsiteX5" fmla="*/ 0 w 15498"/>
                <a:gd name="connsiteY5" fmla="*/ 12546 h 19187"/>
                <a:gd name="connsiteX6" fmla="*/ 0 w 15498"/>
                <a:gd name="connsiteY6" fmla="*/ 12546 h 19187"/>
                <a:gd name="connsiteX7" fmla="*/ 0 w 15498"/>
                <a:gd name="connsiteY7" fmla="*/ 12546 h 19187"/>
                <a:gd name="connsiteX8" fmla="*/ 11808 w 15498"/>
                <a:gd name="connsiteY8" fmla="*/ 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19187">
                  <a:moveTo>
                    <a:pt x="0" y="16236"/>
                  </a:moveTo>
                  <a:lnTo>
                    <a:pt x="0" y="16236"/>
                  </a:lnTo>
                  <a:lnTo>
                    <a:pt x="14022" y="6642"/>
                  </a:lnTo>
                  <a:lnTo>
                    <a:pt x="2214" y="19188"/>
                  </a:lnTo>
                  <a:close/>
                  <a:moveTo>
                    <a:pt x="15498" y="2952"/>
                  </a:move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2984C5E-AB3E-4666-9D23-F359FE195831}"/>
                </a:ext>
              </a:extLst>
            </p:cNvPr>
            <p:cNvSpPr/>
            <p:nvPr/>
          </p:nvSpPr>
          <p:spPr>
            <a:xfrm>
              <a:off x="1536133" y="3663445"/>
              <a:ext cx="22140" cy="20664"/>
            </a:xfrm>
            <a:custGeom>
              <a:avLst/>
              <a:gdLst>
                <a:gd name="connsiteX0" fmla="*/ 19188 w 22140"/>
                <a:gd name="connsiteY0" fmla="*/ 20664 h 20664"/>
                <a:gd name="connsiteX1" fmla="*/ 0 w 22140"/>
                <a:gd name="connsiteY1" fmla="*/ 20664 h 20664"/>
                <a:gd name="connsiteX2" fmla="*/ 8118 w 22140"/>
                <a:gd name="connsiteY2" fmla="*/ 0 h 20664"/>
                <a:gd name="connsiteX3" fmla="*/ 8118 w 22140"/>
                <a:gd name="connsiteY3" fmla="*/ 16236 h 20664"/>
                <a:gd name="connsiteX4" fmla="*/ 22140 w 22140"/>
                <a:gd name="connsiteY4" fmla="*/ 1623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0664">
                  <a:moveTo>
                    <a:pt x="19188" y="20664"/>
                  </a:moveTo>
                  <a:lnTo>
                    <a:pt x="0" y="20664"/>
                  </a:lnTo>
                  <a:cubicBezTo>
                    <a:pt x="0" y="14760"/>
                    <a:pt x="5904" y="5166"/>
                    <a:pt x="8118" y="0"/>
                  </a:cubicBezTo>
                  <a:cubicBezTo>
                    <a:pt x="7476" y="5393"/>
                    <a:pt x="7476" y="10843"/>
                    <a:pt x="8118" y="16236"/>
                  </a:cubicBezTo>
                  <a:cubicBezTo>
                    <a:pt x="12782" y="16637"/>
                    <a:pt x="17476" y="16637"/>
                    <a:pt x="22140" y="16236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DBF85999-0EED-4F29-9264-C79F146A94FA}"/>
                </a:ext>
              </a:extLst>
            </p:cNvPr>
            <p:cNvSpPr/>
            <p:nvPr/>
          </p:nvSpPr>
          <p:spPr>
            <a:xfrm>
              <a:off x="1537610" y="3667135"/>
              <a:ext cx="14759" cy="19925"/>
            </a:xfrm>
            <a:custGeom>
              <a:avLst/>
              <a:gdLst>
                <a:gd name="connsiteX0" fmla="*/ 0 w 14759"/>
                <a:gd name="connsiteY0" fmla="*/ 19926 h 19925"/>
                <a:gd name="connsiteX1" fmla="*/ 0 w 14759"/>
                <a:gd name="connsiteY1" fmla="*/ 19926 h 19925"/>
                <a:gd name="connsiteX2" fmla="*/ 7380 w 14759"/>
                <a:gd name="connsiteY2" fmla="*/ 0 h 19925"/>
                <a:gd name="connsiteX3" fmla="*/ 7380 w 14759"/>
                <a:gd name="connsiteY3" fmla="*/ 0 h 19925"/>
                <a:gd name="connsiteX4" fmla="*/ 738 w 14759"/>
                <a:gd name="connsiteY4" fmla="*/ 19188 h 19925"/>
                <a:gd name="connsiteX5" fmla="*/ 14760 w 14759"/>
                <a:gd name="connsiteY5" fmla="*/ 19188 h 19925"/>
                <a:gd name="connsiteX6" fmla="*/ 5166 w 14759"/>
                <a:gd name="connsiteY6" fmla="*/ 19188 h 19925"/>
                <a:gd name="connsiteX7" fmla="*/ 5166 w 14759"/>
                <a:gd name="connsiteY7" fmla="*/ 6642 h 19925"/>
                <a:gd name="connsiteX8" fmla="*/ 5166 w 14759"/>
                <a:gd name="connsiteY8" fmla="*/ 6642 h 19925"/>
                <a:gd name="connsiteX9" fmla="*/ 5166 w 14759"/>
                <a:gd name="connsiteY9" fmla="*/ 18450 h 19925"/>
                <a:gd name="connsiteX10" fmla="*/ 14760 w 14759"/>
                <a:gd name="connsiteY10" fmla="*/ 18450 h 19925"/>
                <a:gd name="connsiteX11" fmla="*/ 0 w 14759"/>
                <a:gd name="connsiteY11" fmla="*/ 1845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59" h="19925">
                  <a:moveTo>
                    <a:pt x="0" y="19926"/>
                  </a:moveTo>
                  <a:lnTo>
                    <a:pt x="0" y="19926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5513" y="6511"/>
                    <a:pt x="3291" y="12916"/>
                    <a:pt x="738" y="19188"/>
                  </a:cubicBezTo>
                  <a:lnTo>
                    <a:pt x="14760" y="19188"/>
                  </a:lnTo>
                  <a:lnTo>
                    <a:pt x="5166" y="19188"/>
                  </a:lnTo>
                  <a:cubicBezTo>
                    <a:pt x="4812" y="15014"/>
                    <a:pt x="4812" y="10816"/>
                    <a:pt x="5166" y="6642"/>
                  </a:cubicBezTo>
                  <a:lnTo>
                    <a:pt x="5166" y="6642"/>
                  </a:lnTo>
                  <a:cubicBezTo>
                    <a:pt x="4531" y="10553"/>
                    <a:pt x="4531" y="14539"/>
                    <a:pt x="5166" y="18450"/>
                  </a:cubicBezTo>
                  <a:lnTo>
                    <a:pt x="14760" y="18450"/>
                  </a:lnTo>
                  <a:lnTo>
                    <a:pt x="0" y="1845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917508E7-6356-4E27-8842-E1D18ADC2C1D}"/>
                </a:ext>
              </a:extLst>
            </p:cNvPr>
            <p:cNvSpPr/>
            <p:nvPr/>
          </p:nvSpPr>
          <p:spPr>
            <a:xfrm>
              <a:off x="1536871" y="3669350"/>
              <a:ext cx="11807" cy="16974"/>
            </a:xfrm>
            <a:custGeom>
              <a:avLst/>
              <a:gdLst>
                <a:gd name="connsiteX0" fmla="*/ 3690 w 11807"/>
                <a:gd name="connsiteY0" fmla="*/ 15498 h 16974"/>
                <a:gd name="connsiteX1" fmla="*/ 11808 w 11807"/>
                <a:gd name="connsiteY1" fmla="*/ 0 h 16974"/>
                <a:gd name="connsiteX2" fmla="*/ 738 w 11807"/>
                <a:gd name="connsiteY2" fmla="*/ 13284 h 16974"/>
                <a:gd name="connsiteX3" fmla="*/ 0 w 11807"/>
                <a:gd name="connsiteY3" fmla="*/ 16974 h 16974"/>
                <a:gd name="connsiteX4" fmla="*/ 3690 w 11807"/>
                <a:gd name="connsiteY4" fmla="*/ 1549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6974">
                  <a:moveTo>
                    <a:pt x="3690" y="15498"/>
                  </a:moveTo>
                  <a:lnTo>
                    <a:pt x="11808" y="0"/>
                  </a:lnTo>
                  <a:lnTo>
                    <a:pt x="738" y="13284"/>
                  </a:lnTo>
                  <a:lnTo>
                    <a:pt x="0" y="16974"/>
                  </a:lnTo>
                  <a:lnTo>
                    <a:pt x="3690" y="1549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A11B1E59-B0B6-46E6-977D-7325A3E6EF6E}"/>
                </a:ext>
              </a:extLst>
            </p:cNvPr>
            <p:cNvSpPr/>
            <p:nvPr/>
          </p:nvSpPr>
          <p:spPr>
            <a:xfrm>
              <a:off x="1537610" y="3667135"/>
              <a:ext cx="11807" cy="19188"/>
            </a:xfrm>
            <a:custGeom>
              <a:avLst/>
              <a:gdLst>
                <a:gd name="connsiteX0" fmla="*/ 0 w 11807"/>
                <a:gd name="connsiteY0" fmla="*/ 19188 h 19188"/>
                <a:gd name="connsiteX1" fmla="*/ 0 w 11807"/>
                <a:gd name="connsiteY1" fmla="*/ 19188 h 19188"/>
                <a:gd name="connsiteX2" fmla="*/ 11808 w 11807"/>
                <a:gd name="connsiteY2" fmla="*/ 5904 h 19188"/>
                <a:gd name="connsiteX3" fmla="*/ 0 w 11807"/>
                <a:gd name="connsiteY3" fmla="*/ 18450 h 19188"/>
                <a:gd name="connsiteX4" fmla="*/ 11808 w 11807"/>
                <a:gd name="connsiteY4" fmla="*/ 2214 h 19188"/>
                <a:gd name="connsiteX5" fmla="*/ 0 w 11807"/>
                <a:gd name="connsiteY5" fmla="*/ 15498 h 19188"/>
                <a:gd name="connsiteX6" fmla="*/ 0 w 11807"/>
                <a:gd name="connsiteY6" fmla="*/ 15498 h 19188"/>
                <a:gd name="connsiteX7" fmla="*/ 0 w 11807"/>
                <a:gd name="connsiteY7" fmla="*/ 15498 h 19188"/>
                <a:gd name="connsiteX8" fmla="*/ 8118 w 11807"/>
                <a:gd name="connsiteY8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7" h="19188">
                  <a:moveTo>
                    <a:pt x="0" y="19188"/>
                  </a:moveTo>
                  <a:lnTo>
                    <a:pt x="0" y="19188"/>
                  </a:lnTo>
                  <a:lnTo>
                    <a:pt x="11808" y="5904"/>
                  </a:lnTo>
                  <a:lnTo>
                    <a:pt x="0" y="18450"/>
                  </a:lnTo>
                  <a:close/>
                  <a:moveTo>
                    <a:pt x="11808" y="2214"/>
                  </a:moveTo>
                  <a:lnTo>
                    <a:pt x="0" y="15498"/>
                  </a:lnTo>
                  <a:lnTo>
                    <a:pt x="0" y="15498"/>
                  </a:lnTo>
                  <a:lnTo>
                    <a:pt x="0" y="15498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6CCC9C58-34AB-403F-B1EA-0EF934C3EDC0}"/>
                </a:ext>
              </a:extLst>
            </p:cNvPr>
            <p:cNvSpPr/>
            <p:nvPr/>
          </p:nvSpPr>
          <p:spPr>
            <a:xfrm>
              <a:off x="1537057" y="3665660"/>
              <a:ext cx="19002" cy="25092"/>
            </a:xfrm>
            <a:custGeom>
              <a:avLst/>
              <a:gdLst>
                <a:gd name="connsiteX0" fmla="*/ 19003 w 19002"/>
                <a:gd name="connsiteY0" fmla="*/ 16236 h 25092"/>
                <a:gd name="connsiteX1" fmla="*/ 553 w 19002"/>
                <a:gd name="connsiteY1" fmla="*/ 25092 h 25092"/>
                <a:gd name="connsiteX2" fmla="*/ 553 w 19002"/>
                <a:gd name="connsiteY2" fmla="*/ 0 h 25092"/>
                <a:gd name="connsiteX3" fmla="*/ 553 w 19002"/>
                <a:gd name="connsiteY3" fmla="*/ 19926 h 25092"/>
                <a:gd name="connsiteX4" fmla="*/ 16789 w 19002"/>
                <a:gd name="connsiteY4" fmla="*/ 19926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02" h="25092">
                  <a:moveTo>
                    <a:pt x="19003" y="16236"/>
                  </a:moveTo>
                  <a:lnTo>
                    <a:pt x="553" y="25092"/>
                  </a:lnTo>
                  <a:lnTo>
                    <a:pt x="553" y="0"/>
                  </a:lnTo>
                  <a:cubicBezTo>
                    <a:pt x="-184" y="6621"/>
                    <a:pt x="-184" y="13305"/>
                    <a:pt x="553" y="19926"/>
                  </a:cubicBezTo>
                  <a:lnTo>
                    <a:pt x="16789" y="1992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B3AE6DAA-E458-47BB-888B-862059953AB7}"/>
                </a:ext>
              </a:extLst>
            </p:cNvPr>
            <p:cNvSpPr/>
            <p:nvPr/>
          </p:nvSpPr>
          <p:spPr>
            <a:xfrm>
              <a:off x="1532444" y="3665660"/>
              <a:ext cx="21401" cy="25829"/>
            </a:xfrm>
            <a:custGeom>
              <a:avLst/>
              <a:gdLst>
                <a:gd name="connsiteX0" fmla="*/ 5166 w 21401"/>
                <a:gd name="connsiteY0" fmla="*/ 25830 h 25829"/>
                <a:gd name="connsiteX1" fmla="*/ 5166 w 21401"/>
                <a:gd name="connsiteY1" fmla="*/ 25830 h 25829"/>
                <a:gd name="connsiteX2" fmla="*/ 5166 w 21401"/>
                <a:gd name="connsiteY2" fmla="*/ 0 h 25829"/>
                <a:gd name="connsiteX3" fmla="*/ 5166 w 21401"/>
                <a:gd name="connsiteY3" fmla="*/ 5904 h 25829"/>
                <a:gd name="connsiteX4" fmla="*/ 5166 w 21401"/>
                <a:gd name="connsiteY4" fmla="*/ 19926 h 25829"/>
                <a:gd name="connsiteX5" fmla="*/ 16236 w 21401"/>
                <a:gd name="connsiteY5" fmla="*/ 19926 h 25829"/>
                <a:gd name="connsiteX6" fmla="*/ 21402 w 21401"/>
                <a:gd name="connsiteY6" fmla="*/ 19926 h 25829"/>
                <a:gd name="connsiteX7" fmla="*/ 16236 w 21401"/>
                <a:gd name="connsiteY7" fmla="*/ 19926 h 25829"/>
                <a:gd name="connsiteX8" fmla="*/ 5166 w 21401"/>
                <a:gd name="connsiteY8" fmla="*/ 25092 h 25829"/>
                <a:gd name="connsiteX9" fmla="*/ 5166 w 21401"/>
                <a:gd name="connsiteY9" fmla="*/ 0 h 25829"/>
                <a:gd name="connsiteX10" fmla="*/ 0 w 21401"/>
                <a:gd name="connsiteY10" fmla="*/ 25092 h 25829"/>
                <a:gd name="connsiteX11" fmla="*/ 15498 w 21401"/>
                <a:gd name="connsiteY11" fmla="*/ 18450 h 25829"/>
                <a:gd name="connsiteX12" fmla="*/ 20664 w 21401"/>
                <a:gd name="connsiteY12" fmla="*/ 18450 h 25829"/>
                <a:gd name="connsiteX13" fmla="*/ 15498 w 21401"/>
                <a:gd name="connsiteY13" fmla="*/ 18450 h 25829"/>
                <a:gd name="connsiteX14" fmla="*/ 4428 w 21401"/>
                <a:gd name="connsiteY14" fmla="*/ 18450 h 25829"/>
                <a:gd name="connsiteX15" fmla="*/ 4428 w 21401"/>
                <a:gd name="connsiteY15" fmla="*/ 4428 h 25829"/>
                <a:gd name="connsiteX16" fmla="*/ 4428 w 21401"/>
                <a:gd name="connsiteY16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401" h="25829">
                  <a:moveTo>
                    <a:pt x="5166" y="25830"/>
                  </a:moveTo>
                  <a:lnTo>
                    <a:pt x="5166" y="25830"/>
                  </a:lnTo>
                  <a:lnTo>
                    <a:pt x="5166" y="0"/>
                  </a:lnTo>
                  <a:lnTo>
                    <a:pt x="5166" y="5904"/>
                  </a:lnTo>
                  <a:cubicBezTo>
                    <a:pt x="4798" y="10571"/>
                    <a:pt x="4798" y="15259"/>
                    <a:pt x="5166" y="19926"/>
                  </a:cubicBezTo>
                  <a:lnTo>
                    <a:pt x="16236" y="19926"/>
                  </a:lnTo>
                  <a:lnTo>
                    <a:pt x="21402" y="19926"/>
                  </a:lnTo>
                  <a:lnTo>
                    <a:pt x="16236" y="19926"/>
                  </a:lnTo>
                  <a:lnTo>
                    <a:pt x="5166" y="25092"/>
                  </a:lnTo>
                  <a:close/>
                  <a:moveTo>
                    <a:pt x="5166" y="0"/>
                  </a:moveTo>
                  <a:cubicBezTo>
                    <a:pt x="5166" y="6642"/>
                    <a:pt x="5166" y="17712"/>
                    <a:pt x="0" y="25092"/>
                  </a:cubicBezTo>
                  <a:lnTo>
                    <a:pt x="15498" y="18450"/>
                  </a:lnTo>
                  <a:lnTo>
                    <a:pt x="20664" y="18450"/>
                  </a:lnTo>
                  <a:lnTo>
                    <a:pt x="15498" y="18450"/>
                  </a:lnTo>
                  <a:lnTo>
                    <a:pt x="4428" y="18450"/>
                  </a:lnTo>
                  <a:cubicBezTo>
                    <a:pt x="4060" y="13783"/>
                    <a:pt x="4060" y="9095"/>
                    <a:pt x="4428" y="4428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154E4A3D-1DE1-4749-B8DB-4AA20C1E845B}"/>
                </a:ext>
              </a:extLst>
            </p:cNvPr>
            <p:cNvSpPr/>
            <p:nvPr/>
          </p:nvSpPr>
          <p:spPr>
            <a:xfrm>
              <a:off x="1535396" y="3671563"/>
              <a:ext cx="14021" cy="19925"/>
            </a:xfrm>
            <a:custGeom>
              <a:avLst/>
              <a:gdLst>
                <a:gd name="connsiteX0" fmla="*/ 3690 w 14021"/>
                <a:gd name="connsiteY0" fmla="*/ 18450 h 19925"/>
                <a:gd name="connsiteX1" fmla="*/ 14022 w 14021"/>
                <a:gd name="connsiteY1" fmla="*/ 0 h 19925"/>
                <a:gd name="connsiteX2" fmla="*/ 738 w 14021"/>
                <a:gd name="connsiteY2" fmla="*/ 15498 h 19925"/>
                <a:gd name="connsiteX3" fmla="*/ 0 w 14021"/>
                <a:gd name="connsiteY3" fmla="*/ 19926 h 19925"/>
                <a:gd name="connsiteX4" fmla="*/ 3690 w 14021"/>
                <a:gd name="connsiteY4" fmla="*/ 1845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19925">
                  <a:moveTo>
                    <a:pt x="3690" y="18450"/>
                  </a:moveTo>
                  <a:lnTo>
                    <a:pt x="14022" y="0"/>
                  </a:lnTo>
                  <a:lnTo>
                    <a:pt x="738" y="15498"/>
                  </a:lnTo>
                  <a:lnTo>
                    <a:pt x="0" y="19926"/>
                  </a:lnTo>
                  <a:lnTo>
                    <a:pt x="3690" y="1845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930B6FAD-0E02-4AD9-87C7-68D78926158A}"/>
                </a:ext>
              </a:extLst>
            </p:cNvPr>
            <p:cNvSpPr/>
            <p:nvPr/>
          </p:nvSpPr>
          <p:spPr>
            <a:xfrm>
              <a:off x="1537610" y="3671563"/>
              <a:ext cx="14021" cy="19925"/>
            </a:xfrm>
            <a:custGeom>
              <a:avLst/>
              <a:gdLst>
                <a:gd name="connsiteX0" fmla="*/ 0 w 14021"/>
                <a:gd name="connsiteY0" fmla="*/ 19926 h 19925"/>
                <a:gd name="connsiteX1" fmla="*/ 0 w 14021"/>
                <a:gd name="connsiteY1" fmla="*/ 15498 h 19925"/>
                <a:gd name="connsiteX2" fmla="*/ 13284 w 14021"/>
                <a:gd name="connsiteY2" fmla="*/ 0 h 19925"/>
                <a:gd name="connsiteX3" fmla="*/ 0 w 14021"/>
                <a:gd name="connsiteY3" fmla="*/ 18450 h 19925"/>
                <a:gd name="connsiteX4" fmla="*/ 0 w 14021"/>
                <a:gd name="connsiteY4" fmla="*/ 18450 h 19925"/>
                <a:gd name="connsiteX5" fmla="*/ 14022 w 14021"/>
                <a:gd name="connsiteY5" fmla="*/ 0 h 19925"/>
                <a:gd name="connsiteX6" fmla="*/ 0 w 14021"/>
                <a:gd name="connsiteY6" fmla="*/ 15498 h 19925"/>
                <a:gd name="connsiteX7" fmla="*/ 0 w 14021"/>
                <a:gd name="connsiteY7" fmla="*/ 19926 h 19925"/>
                <a:gd name="connsiteX8" fmla="*/ 0 w 14021"/>
                <a:gd name="connsiteY8" fmla="*/ 19926 h 19925"/>
                <a:gd name="connsiteX9" fmla="*/ 10332 w 14021"/>
                <a:gd name="connsiteY9" fmla="*/ 147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1" h="19925">
                  <a:moveTo>
                    <a:pt x="0" y="19926"/>
                  </a:moveTo>
                  <a:lnTo>
                    <a:pt x="0" y="15498"/>
                  </a:lnTo>
                  <a:lnTo>
                    <a:pt x="13284" y="0"/>
                  </a:lnTo>
                  <a:lnTo>
                    <a:pt x="0" y="18450"/>
                  </a:lnTo>
                  <a:lnTo>
                    <a:pt x="0" y="18450"/>
                  </a:lnTo>
                  <a:close/>
                  <a:moveTo>
                    <a:pt x="14022" y="0"/>
                  </a:moveTo>
                  <a:lnTo>
                    <a:pt x="0" y="15498"/>
                  </a:lnTo>
                  <a:lnTo>
                    <a:pt x="0" y="19926"/>
                  </a:lnTo>
                  <a:lnTo>
                    <a:pt x="0" y="19926"/>
                  </a:lnTo>
                  <a:cubicBezTo>
                    <a:pt x="3092" y="13587"/>
                    <a:pt x="6546" y="7427"/>
                    <a:pt x="10332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0ECB8A2A-5BBA-4EA6-B8C5-CA62E50049E2}"/>
                </a:ext>
              </a:extLst>
            </p:cNvPr>
            <p:cNvSpPr/>
            <p:nvPr/>
          </p:nvSpPr>
          <p:spPr>
            <a:xfrm>
              <a:off x="1533181" y="3669350"/>
              <a:ext cx="20664" cy="25091"/>
            </a:xfrm>
            <a:custGeom>
              <a:avLst/>
              <a:gdLst>
                <a:gd name="connsiteX0" fmla="*/ 20664 w 20664"/>
                <a:gd name="connsiteY0" fmla="*/ 14760 h 25091"/>
                <a:gd name="connsiteX1" fmla="*/ 0 w 20664"/>
                <a:gd name="connsiteY1" fmla="*/ 25092 h 25091"/>
                <a:gd name="connsiteX2" fmla="*/ 4428 w 20664"/>
                <a:gd name="connsiteY2" fmla="*/ 0 h 25091"/>
                <a:gd name="connsiteX3" fmla="*/ 4428 w 20664"/>
                <a:gd name="connsiteY3" fmla="*/ 19188 h 25091"/>
                <a:gd name="connsiteX4" fmla="*/ 20664 w 20664"/>
                <a:gd name="connsiteY4" fmla="*/ 1476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4" h="25091">
                  <a:moveTo>
                    <a:pt x="20664" y="14760"/>
                  </a:moveTo>
                  <a:lnTo>
                    <a:pt x="0" y="25092"/>
                  </a:lnTo>
                  <a:cubicBezTo>
                    <a:pt x="2128" y="16856"/>
                    <a:pt x="3609" y="8466"/>
                    <a:pt x="4428" y="0"/>
                  </a:cubicBezTo>
                  <a:cubicBezTo>
                    <a:pt x="4058" y="6390"/>
                    <a:pt x="4058" y="12798"/>
                    <a:pt x="4428" y="19188"/>
                  </a:cubicBezTo>
                  <a:lnTo>
                    <a:pt x="20664" y="1476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478EA5D7-FF01-4060-9ADC-D69DC208401B}"/>
                </a:ext>
              </a:extLst>
            </p:cNvPr>
            <p:cNvSpPr/>
            <p:nvPr/>
          </p:nvSpPr>
          <p:spPr>
            <a:xfrm>
              <a:off x="1532444" y="3669350"/>
              <a:ext cx="20663" cy="25091"/>
            </a:xfrm>
            <a:custGeom>
              <a:avLst/>
              <a:gdLst>
                <a:gd name="connsiteX0" fmla="*/ 738 w 20663"/>
                <a:gd name="connsiteY0" fmla="*/ 25092 h 25091"/>
                <a:gd name="connsiteX1" fmla="*/ 738 w 20663"/>
                <a:gd name="connsiteY1" fmla="*/ 25092 h 25091"/>
                <a:gd name="connsiteX2" fmla="*/ 4428 w 20663"/>
                <a:gd name="connsiteY2" fmla="*/ 0 h 25091"/>
                <a:gd name="connsiteX3" fmla="*/ 4428 w 20663"/>
                <a:gd name="connsiteY3" fmla="*/ 0 h 25091"/>
                <a:gd name="connsiteX4" fmla="*/ 738 w 20663"/>
                <a:gd name="connsiteY4" fmla="*/ 24354 h 25091"/>
                <a:gd name="connsiteX5" fmla="*/ 16236 w 20663"/>
                <a:gd name="connsiteY5" fmla="*/ 16974 h 25091"/>
                <a:gd name="connsiteX6" fmla="*/ 20664 w 20663"/>
                <a:gd name="connsiteY6" fmla="*/ 16974 h 25091"/>
                <a:gd name="connsiteX7" fmla="*/ 15498 w 20663"/>
                <a:gd name="connsiteY7" fmla="*/ 16974 h 25091"/>
                <a:gd name="connsiteX8" fmla="*/ 4428 w 20663"/>
                <a:gd name="connsiteY8" fmla="*/ 16974 h 25091"/>
                <a:gd name="connsiteX9" fmla="*/ 4428 w 20663"/>
                <a:gd name="connsiteY9" fmla="*/ 2952 h 25091"/>
                <a:gd name="connsiteX10" fmla="*/ 4428 w 20663"/>
                <a:gd name="connsiteY10" fmla="*/ 16974 h 25091"/>
                <a:gd name="connsiteX11" fmla="*/ 15498 w 20663"/>
                <a:gd name="connsiteY11" fmla="*/ 16974 h 25091"/>
                <a:gd name="connsiteX12" fmla="*/ 20664 w 20663"/>
                <a:gd name="connsiteY12" fmla="*/ 16974 h 25091"/>
                <a:gd name="connsiteX13" fmla="*/ 16236 w 20663"/>
                <a:gd name="connsiteY13" fmla="*/ 16974 h 25091"/>
                <a:gd name="connsiteX14" fmla="*/ 0 w 20663"/>
                <a:gd name="connsiteY14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663" h="25091">
                  <a:moveTo>
                    <a:pt x="738" y="25092"/>
                  </a:moveTo>
                  <a:lnTo>
                    <a:pt x="738" y="25092"/>
                  </a:lnTo>
                  <a:cubicBezTo>
                    <a:pt x="738" y="17712"/>
                    <a:pt x="738" y="6642"/>
                    <a:pt x="4428" y="0"/>
                  </a:cubicBezTo>
                  <a:lnTo>
                    <a:pt x="4428" y="0"/>
                  </a:lnTo>
                  <a:cubicBezTo>
                    <a:pt x="3615" y="8176"/>
                    <a:pt x="2383" y="16305"/>
                    <a:pt x="738" y="24354"/>
                  </a:cubicBezTo>
                  <a:lnTo>
                    <a:pt x="16236" y="16974"/>
                  </a:lnTo>
                  <a:lnTo>
                    <a:pt x="20664" y="16974"/>
                  </a:lnTo>
                  <a:lnTo>
                    <a:pt x="15498" y="16974"/>
                  </a:lnTo>
                  <a:lnTo>
                    <a:pt x="4428" y="16974"/>
                  </a:lnTo>
                  <a:cubicBezTo>
                    <a:pt x="4020" y="12309"/>
                    <a:pt x="4020" y="7617"/>
                    <a:pt x="4428" y="2952"/>
                  </a:cubicBezTo>
                  <a:lnTo>
                    <a:pt x="4428" y="16974"/>
                  </a:lnTo>
                  <a:lnTo>
                    <a:pt x="15498" y="16974"/>
                  </a:lnTo>
                  <a:lnTo>
                    <a:pt x="20664" y="16974"/>
                  </a:lnTo>
                  <a:lnTo>
                    <a:pt x="16236" y="16974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B6B8A9A9-1639-46E3-8C97-E19BE3DCE42D}"/>
                </a:ext>
              </a:extLst>
            </p:cNvPr>
            <p:cNvSpPr/>
            <p:nvPr/>
          </p:nvSpPr>
          <p:spPr>
            <a:xfrm>
              <a:off x="1533181" y="3673039"/>
              <a:ext cx="11070" cy="22140"/>
            </a:xfrm>
            <a:custGeom>
              <a:avLst/>
              <a:gdLst>
                <a:gd name="connsiteX0" fmla="*/ 3690 w 11070"/>
                <a:gd name="connsiteY0" fmla="*/ 19926 h 22140"/>
                <a:gd name="connsiteX1" fmla="*/ 11070 w 11070"/>
                <a:gd name="connsiteY1" fmla="*/ 0 h 22140"/>
                <a:gd name="connsiteX2" fmla="*/ 0 w 11070"/>
                <a:gd name="connsiteY2" fmla="*/ 17712 h 22140"/>
                <a:gd name="connsiteX3" fmla="*/ 738 w 11070"/>
                <a:gd name="connsiteY3" fmla="*/ 22140 h 22140"/>
                <a:gd name="connsiteX4" fmla="*/ 3690 w 11070"/>
                <a:gd name="connsiteY4" fmla="*/ 19926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22140">
                  <a:moveTo>
                    <a:pt x="3690" y="19926"/>
                  </a:moveTo>
                  <a:lnTo>
                    <a:pt x="11070" y="0"/>
                  </a:lnTo>
                  <a:lnTo>
                    <a:pt x="0" y="17712"/>
                  </a:lnTo>
                  <a:lnTo>
                    <a:pt x="738" y="22140"/>
                  </a:lnTo>
                  <a:lnTo>
                    <a:pt x="3690" y="1992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F1A8FF52-6037-4DCE-BDDB-4652326DE5FD}"/>
                </a:ext>
              </a:extLst>
            </p:cNvPr>
            <p:cNvSpPr/>
            <p:nvPr/>
          </p:nvSpPr>
          <p:spPr>
            <a:xfrm>
              <a:off x="1536871" y="3671563"/>
              <a:ext cx="11807" cy="23616"/>
            </a:xfrm>
            <a:custGeom>
              <a:avLst/>
              <a:gdLst>
                <a:gd name="connsiteX0" fmla="*/ 738 w 11807"/>
                <a:gd name="connsiteY0" fmla="*/ 23616 h 23616"/>
                <a:gd name="connsiteX1" fmla="*/ 738 w 11807"/>
                <a:gd name="connsiteY1" fmla="*/ 19188 h 23616"/>
                <a:gd name="connsiteX2" fmla="*/ 11808 w 11807"/>
                <a:gd name="connsiteY2" fmla="*/ 1476 h 23616"/>
                <a:gd name="connsiteX3" fmla="*/ 4428 w 11807"/>
                <a:gd name="connsiteY3" fmla="*/ 21402 h 23616"/>
                <a:gd name="connsiteX4" fmla="*/ 4428 w 11807"/>
                <a:gd name="connsiteY4" fmla="*/ 21402 h 23616"/>
                <a:gd name="connsiteX5" fmla="*/ 11070 w 11807"/>
                <a:gd name="connsiteY5" fmla="*/ 1476 h 23616"/>
                <a:gd name="connsiteX6" fmla="*/ 0 w 11807"/>
                <a:gd name="connsiteY6" fmla="*/ 19188 h 23616"/>
                <a:gd name="connsiteX7" fmla="*/ 0 w 11807"/>
                <a:gd name="connsiteY7" fmla="*/ 19188 h 23616"/>
                <a:gd name="connsiteX8" fmla="*/ 0 w 11807"/>
                <a:gd name="connsiteY8" fmla="*/ 19188 h 23616"/>
                <a:gd name="connsiteX9" fmla="*/ 7380 w 11807"/>
                <a:gd name="connsiteY9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07" h="23616">
                  <a:moveTo>
                    <a:pt x="738" y="23616"/>
                  </a:moveTo>
                  <a:lnTo>
                    <a:pt x="738" y="19188"/>
                  </a:lnTo>
                  <a:lnTo>
                    <a:pt x="11808" y="1476"/>
                  </a:lnTo>
                  <a:cubicBezTo>
                    <a:pt x="11808" y="8118"/>
                    <a:pt x="5166" y="20664"/>
                    <a:pt x="4428" y="21402"/>
                  </a:cubicBezTo>
                  <a:lnTo>
                    <a:pt x="4428" y="21402"/>
                  </a:lnTo>
                  <a:close/>
                  <a:moveTo>
                    <a:pt x="11070" y="1476"/>
                  </a:moveTo>
                  <a:lnTo>
                    <a:pt x="0" y="19188"/>
                  </a:lnTo>
                  <a:lnTo>
                    <a:pt x="0" y="19188"/>
                  </a:lnTo>
                  <a:lnTo>
                    <a:pt x="0" y="19188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93D72388-7E06-46DE-BECB-D3A34937C1BB}"/>
                </a:ext>
              </a:extLst>
            </p:cNvPr>
            <p:cNvSpPr/>
            <p:nvPr/>
          </p:nvSpPr>
          <p:spPr>
            <a:xfrm>
              <a:off x="1530967" y="3670826"/>
              <a:ext cx="20663" cy="25091"/>
            </a:xfrm>
            <a:custGeom>
              <a:avLst/>
              <a:gdLst>
                <a:gd name="connsiteX0" fmla="*/ 20664 w 20663"/>
                <a:gd name="connsiteY0" fmla="*/ 15498 h 25091"/>
                <a:gd name="connsiteX1" fmla="*/ 0 w 20663"/>
                <a:gd name="connsiteY1" fmla="*/ 25092 h 25091"/>
                <a:gd name="connsiteX2" fmla="*/ 3690 w 20663"/>
                <a:gd name="connsiteY2" fmla="*/ 0 h 25091"/>
                <a:gd name="connsiteX3" fmla="*/ 3690 w 20663"/>
                <a:gd name="connsiteY3" fmla="*/ 19188 h 25091"/>
                <a:gd name="connsiteX4" fmla="*/ 19926 w 20663"/>
                <a:gd name="connsiteY4" fmla="*/ 19188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25091">
                  <a:moveTo>
                    <a:pt x="20664" y="15498"/>
                  </a:moveTo>
                  <a:lnTo>
                    <a:pt x="0" y="25092"/>
                  </a:lnTo>
                  <a:cubicBezTo>
                    <a:pt x="0" y="17712"/>
                    <a:pt x="0" y="7380"/>
                    <a:pt x="3690" y="0"/>
                  </a:cubicBezTo>
                  <a:cubicBezTo>
                    <a:pt x="3306" y="6390"/>
                    <a:pt x="3306" y="12798"/>
                    <a:pt x="3690" y="19188"/>
                  </a:cubicBezTo>
                  <a:cubicBezTo>
                    <a:pt x="9100" y="19453"/>
                    <a:pt x="14516" y="19453"/>
                    <a:pt x="19926" y="1918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B53A6779-7E9C-4F6F-AB67-55D5D5C135F1}"/>
                </a:ext>
              </a:extLst>
            </p:cNvPr>
            <p:cNvSpPr/>
            <p:nvPr/>
          </p:nvSpPr>
          <p:spPr>
            <a:xfrm>
              <a:off x="1530229" y="3670826"/>
              <a:ext cx="24353" cy="26567"/>
            </a:xfrm>
            <a:custGeom>
              <a:avLst/>
              <a:gdLst>
                <a:gd name="connsiteX0" fmla="*/ 738 w 24353"/>
                <a:gd name="connsiteY0" fmla="*/ 25092 h 26567"/>
                <a:gd name="connsiteX1" fmla="*/ 738 w 24353"/>
                <a:gd name="connsiteY1" fmla="*/ 25092 h 26567"/>
                <a:gd name="connsiteX2" fmla="*/ 4428 w 24353"/>
                <a:gd name="connsiteY2" fmla="*/ 0 h 26567"/>
                <a:gd name="connsiteX3" fmla="*/ 4428 w 24353"/>
                <a:gd name="connsiteY3" fmla="*/ 5904 h 26567"/>
                <a:gd name="connsiteX4" fmla="*/ 4428 w 24353"/>
                <a:gd name="connsiteY4" fmla="*/ 19188 h 26567"/>
                <a:gd name="connsiteX5" fmla="*/ 14760 w 24353"/>
                <a:gd name="connsiteY5" fmla="*/ 19188 h 26567"/>
                <a:gd name="connsiteX6" fmla="*/ 20664 w 24353"/>
                <a:gd name="connsiteY6" fmla="*/ 19188 h 26567"/>
                <a:gd name="connsiteX7" fmla="*/ 15498 w 24353"/>
                <a:gd name="connsiteY7" fmla="*/ 19188 h 26567"/>
                <a:gd name="connsiteX8" fmla="*/ 0 w 24353"/>
                <a:gd name="connsiteY8" fmla="*/ 26568 h 26567"/>
                <a:gd name="connsiteX9" fmla="*/ 7380 w 24353"/>
                <a:gd name="connsiteY9" fmla="*/ 0 h 26567"/>
                <a:gd name="connsiteX10" fmla="*/ 3690 w 24353"/>
                <a:gd name="connsiteY10" fmla="*/ 25092 h 26567"/>
                <a:gd name="connsiteX11" fmla="*/ 19188 w 24353"/>
                <a:gd name="connsiteY11" fmla="*/ 16974 h 26567"/>
                <a:gd name="connsiteX12" fmla="*/ 24354 w 24353"/>
                <a:gd name="connsiteY12" fmla="*/ 16974 h 26567"/>
                <a:gd name="connsiteX13" fmla="*/ 18450 w 24353"/>
                <a:gd name="connsiteY13" fmla="*/ 16974 h 26567"/>
                <a:gd name="connsiteX14" fmla="*/ 8118 w 24353"/>
                <a:gd name="connsiteY14" fmla="*/ 16974 h 26567"/>
                <a:gd name="connsiteX15" fmla="*/ 8118 w 24353"/>
                <a:gd name="connsiteY15" fmla="*/ 3690 h 26567"/>
                <a:gd name="connsiteX16" fmla="*/ 8118 w 24353"/>
                <a:gd name="connsiteY16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353" h="26567">
                  <a:moveTo>
                    <a:pt x="738" y="25092"/>
                  </a:moveTo>
                  <a:lnTo>
                    <a:pt x="738" y="25092"/>
                  </a:lnTo>
                  <a:cubicBezTo>
                    <a:pt x="738" y="17712"/>
                    <a:pt x="738" y="6642"/>
                    <a:pt x="4428" y="0"/>
                  </a:cubicBezTo>
                  <a:lnTo>
                    <a:pt x="4428" y="5904"/>
                  </a:lnTo>
                  <a:cubicBezTo>
                    <a:pt x="4029" y="10323"/>
                    <a:pt x="4029" y="14769"/>
                    <a:pt x="4428" y="19188"/>
                  </a:cubicBezTo>
                  <a:cubicBezTo>
                    <a:pt x="7852" y="19753"/>
                    <a:pt x="11336" y="19753"/>
                    <a:pt x="14760" y="19188"/>
                  </a:cubicBezTo>
                  <a:lnTo>
                    <a:pt x="20664" y="19188"/>
                  </a:lnTo>
                  <a:lnTo>
                    <a:pt x="15498" y="19188"/>
                  </a:lnTo>
                  <a:lnTo>
                    <a:pt x="0" y="26568"/>
                  </a:lnTo>
                  <a:close/>
                  <a:moveTo>
                    <a:pt x="7380" y="0"/>
                  </a:moveTo>
                  <a:cubicBezTo>
                    <a:pt x="7380" y="6642"/>
                    <a:pt x="7380" y="17712"/>
                    <a:pt x="3690" y="25092"/>
                  </a:cubicBezTo>
                  <a:lnTo>
                    <a:pt x="19188" y="16974"/>
                  </a:lnTo>
                  <a:lnTo>
                    <a:pt x="24354" y="16974"/>
                  </a:lnTo>
                  <a:lnTo>
                    <a:pt x="18450" y="16974"/>
                  </a:lnTo>
                  <a:lnTo>
                    <a:pt x="8118" y="16974"/>
                  </a:lnTo>
                  <a:cubicBezTo>
                    <a:pt x="7719" y="12555"/>
                    <a:pt x="7719" y="8109"/>
                    <a:pt x="8118" y="3690"/>
                  </a:cubicBez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F1B3EBE9-06B6-4FC3-8C93-2B480C67437A}"/>
                </a:ext>
              </a:extLst>
            </p:cNvPr>
            <p:cNvSpPr/>
            <p:nvPr/>
          </p:nvSpPr>
          <p:spPr>
            <a:xfrm>
              <a:off x="1531706" y="3678206"/>
              <a:ext cx="15498" cy="17711"/>
            </a:xfrm>
            <a:custGeom>
              <a:avLst/>
              <a:gdLst>
                <a:gd name="connsiteX0" fmla="*/ 3690 w 15498"/>
                <a:gd name="connsiteY0" fmla="*/ 16974 h 17711"/>
                <a:gd name="connsiteX1" fmla="*/ 15498 w 15498"/>
                <a:gd name="connsiteY1" fmla="*/ 0 h 17711"/>
                <a:gd name="connsiteX2" fmla="*/ 738 w 15498"/>
                <a:gd name="connsiteY2" fmla="*/ 14022 h 17711"/>
                <a:gd name="connsiteX3" fmla="*/ 0 w 15498"/>
                <a:gd name="connsiteY3" fmla="*/ 17712 h 17711"/>
                <a:gd name="connsiteX4" fmla="*/ 3690 w 15498"/>
                <a:gd name="connsiteY4" fmla="*/ 16974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17711">
                  <a:moveTo>
                    <a:pt x="3690" y="16974"/>
                  </a:moveTo>
                  <a:lnTo>
                    <a:pt x="15498" y="0"/>
                  </a:lnTo>
                  <a:lnTo>
                    <a:pt x="738" y="14022"/>
                  </a:lnTo>
                  <a:lnTo>
                    <a:pt x="0" y="17712"/>
                  </a:lnTo>
                  <a:lnTo>
                    <a:pt x="3690" y="1697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E64E2CF4-DC14-426C-BDE1-C0D11384AC1F}"/>
                </a:ext>
              </a:extLst>
            </p:cNvPr>
            <p:cNvSpPr/>
            <p:nvPr/>
          </p:nvSpPr>
          <p:spPr>
            <a:xfrm>
              <a:off x="1531706" y="3675254"/>
              <a:ext cx="16973" cy="20663"/>
            </a:xfrm>
            <a:custGeom>
              <a:avLst/>
              <a:gdLst>
                <a:gd name="connsiteX0" fmla="*/ 0 w 16973"/>
                <a:gd name="connsiteY0" fmla="*/ 20664 h 20663"/>
                <a:gd name="connsiteX1" fmla="*/ 0 w 16973"/>
                <a:gd name="connsiteY1" fmla="*/ 16236 h 20663"/>
                <a:gd name="connsiteX2" fmla="*/ 14022 w 16973"/>
                <a:gd name="connsiteY2" fmla="*/ 2952 h 20663"/>
                <a:gd name="connsiteX3" fmla="*/ 5904 w 16973"/>
                <a:gd name="connsiteY3" fmla="*/ 19926 h 20663"/>
                <a:gd name="connsiteX4" fmla="*/ 14760 w 16973"/>
                <a:gd name="connsiteY4" fmla="*/ 2952 h 20663"/>
                <a:gd name="connsiteX5" fmla="*/ 738 w 16973"/>
                <a:gd name="connsiteY5" fmla="*/ 16974 h 20663"/>
                <a:gd name="connsiteX6" fmla="*/ 738 w 16973"/>
                <a:gd name="connsiteY6" fmla="*/ 16974 h 20663"/>
                <a:gd name="connsiteX7" fmla="*/ 5904 w 16973"/>
                <a:gd name="connsiteY7" fmla="*/ 16974 h 20663"/>
                <a:gd name="connsiteX8" fmla="*/ 16974 w 16973"/>
                <a:gd name="connsiteY8" fmla="*/ 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" h="20663">
                  <a:moveTo>
                    <a:pt x="0" y="20664"/>
                  </a:moveTo>
                  <a:lnTo>
                    <a:pt x="0" y="16236"/>
                  </a:lnTo>
                  <a:lnTo>
                    <a:pt x="14022" y="2952"/>
                  </a:lnTo>
                  <a:lnTo>
                    <a:pt x="5904" y="19926"/>
                  </a:lnTo>
                  <a:close/>
                  <a:moveTo>
                    <a:pt x="14760" y="2952"/>
                  </a:moveTo>
                  <a:lnTo>
                    <a:pt x="738" y="16974"/>
                  </a:lnTo>
                  <a:lnTo>
                    <a:pt x="738" y="16974"/>
                  </a:lnTo>
                  <a:lnTo>
                    <a:pt x="5904" y="16974"/>
                  </a:lnTo>
                  <a:cubicBezTo>
                    <a:pt x="9144" y="11035"/>
                    <a:pt x="12849" y="5359"/>
                    <a:pt x="1697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345DEF4-D830-4AED-B9DB-ADEDFF9C4DB8}"/>
                </a:ext>
              </a:extLst>
            </p:cNvPr>
            <p:cNvSpPr/>
            <p:nvPr/>
          </p:nvSpPr>
          <p:spPr>
            <a:xfrm>
              <a:off x="1532444" y="3678206"/>
              <a:ext cx="19925" cy="24353"/>
            </a:xfrm>
            <a:custGeom>
              <a:avLst/>
              <a:gdLst>
                <a:gd name="connsiteX0" fmla="*/ 18450 w 19925"/>
                <a:gd name="connsiteY0" fmla="*/ 6642 h 24353"/>
                <a:gd name="connsiteX1" fmla="*/ 0 w 19925"/>
                <a:gd name="connsiteY1" fmla="*/ 24354 h 24353"/>
                <a:gd name="connsiteX2" fmla="*/ 0 w 19925"/>
                <a:gd name="connsiteY2" fmla="*/ 0 h 24353"/>
                <a:gd name="connsiteX3" fmla="*/ 4428 w 19925"/>
                <a:gd name="connsiteY3" fmla="*/ 17712 h 24353"/>
                <a:gd name="connsiteX4" fmla="*/ 19926 w 19925"/>
                <a:gd name="connsiteY4" fmla="*/ 959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5" h="24353">
                  <a:moveTo>
                    <a:pt x="18450" y="6642"/>
                  </a:moveTo>
                  <a:lnTo>
                    <a:pt x="0" y="24354"/>
                  </a:lnTo>
                  <a:cubicBezTo>
                    <a:pt x="0" y="17712"/>
                    <a:pt x="0" y="6642"/>
                    <a:pt x="0" y="0"/>
                  </a:cubicBezTo>
                  <a:cubicBezTo>
                    <a:pt x="0" y="5166"/>
                    <a:pt x="0" y="13284"/>
                    <a:pt x="4428" y="17712"/>
                  </a:cubicBezTo>
                  <a:cubicBezTo>
                    <a:pt x="9948" y="15752"/>
                    <a:pt x="15173" y="13019"/>
                    <a:pt x="19926" y="9594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3AC6F3AB-6C51-4A88-BB0A-CE23DF6C6753}"/>
                </a:ext>
              </a:extLst>
            </p:cNvPr>
            <p:cNvSpPr/>
            <p:nvPr/>
          </p:nvSpPr>
          <p:spPr>
            <a:xfrm>
              <a:off x="1532444" y="3679682"/>
              <a:ext cx="20663" cy="22877"/>
            </a:xfrm>
            <a:custGeom>
              <a:avLst/>
              <a:gdLst>
                <a:gd name="connsiteX0" fmla="*/ 0 w 20663"/>
                <a:gd name="connsiteY0" fmla="*/ 22878 h 22877"/>
                <a:gd name="connsiteX1" fmla="*/ 0 w 20663"/>
                <a:gd name="connsiteY1" fmla="*/ 22878 h 22877"/>
                <a:gd name="connsiteX2" fmla="*/ 0 w 20663"/>
                <a:gd name="connsiteY2" fmla="*/ 0 h 22877"/>
                <a:gd name="connsiteX3" fmla="*/ 0 w 20663"/>
                <a:gd name="connsiteY3" fmla="*/ 0 h 22877"/>
                <a:gd name="connsiteX4" fmla="*/ 0 w 20663"/>
                <a:gd name="connsiteY4" fmla="*/ 22878 h 22877"/>
                <a:gd name="connsiteX5" fmla="*/ 13284 w 20663"/>
                <a:gd name="connsiteY5" fmla="*/ 11808 h 22877"/>
                <a:gd name="connsiteX6" fmla="*/ 17712 w 20663"/>
                <a:gd name="connsiteY6" fmla="*/ 11808 h 22877"/>
                <a:gd name="connsiteX7" fmla="*/ 12546 w 20663"/>
                <a:gd name="connsiteY7" fmla="*/ 11808 h 22877"/>
                <a:gd name="connsiteX8" fmla="*/ 2214 w 20663"/>
                <a:gd name="connsiteY8" fmla="*/ 16974 h 22877"/>
                <a:gd name="connsiteX9" fmla="*/ 2214 w 20663"/>
                <a:gd name="connsiteY9" fmla="*/ 4428 h 22877"/>
                <a:gd name="connsiteX10" fmla="*/ 2214 w 20663"/>
                <a:gd name="connsiteY10" fmla="*/ 4428 h 22877"/>
                <a:gd name="connsiteX11" fmla="*/ 5904 w 20663"/>
                <a:gd name="connsiteY11" fmla="*/ 17712 h 22877"/>
                <a:gd name="connsiteX12" fmla="*/ 15498 w 20663"/>
                <a:gd name="connsiteY12" fmla="*/ 12546 h 22877"/>
                <a:gd name="connsiteX13" fmla="*/ 20664 w 20663"/>
                <a:gd name="connsiteY13" fmla="*/ 12546 h 22877"/>
                <a:gd name="connsiteX14" fmla="*/ 16236 w 20663"/>
                <a:gd name="connsiteY14" fmla="*/ 12546 h 22877"/>
                <a:gd name="connsiteX15" fmla="*/ 0 w 20663"/>
                <a:gd name="connsiteY15" fmla="*/ 2287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663" h="22877">
                  <a:moveTo>
                    <a:pt x="0" y="22878"/>
                  </a:moveTo>
                  <a:lnTo>
                    <a:pt x="0" y="22878"/>
                  </a:lnTo>
                  <a:cubicBezTo>
                    <a:pt x="0" y="16236"/>
                    <a:pt x="0" y="6642"/>
                    <a:pt x="0" y="0"/>
                  </a:cubicBezTo>
                  <a:lnTo>
                    <a:pt x="0" y="0"/>
                  </a:lnTo>
                  <a:cubicBezTo>
                    <a:pt x="0" y="8118"/>
                    <a:pt x="0" y="16974"/>
                    <a:pt x="0" y="22878"/>
                  </a:cubicBezTo>
                  <a:cubicBezTo>
                    <a:pt x="4118" y="18831"/>
                    <a:pt x="8561" y="15128"/>
                    <a:pt x="13284" y="11808"/>
                  </a:cubicBezTo>
                  <a:lnTo>
                    <a:pt x="17712" y="11808"/>
                  </a:lnTo>
                  <a:lnTo>
                    <a:pt x="12546" y="11808"/>
                  </a:lnTo>
                  <a:cubicBezTo>
                    <a:pt x="9424" y="14108"/>
                    <a:pt x="5926" y="15855"/>
                    <a:pt x="2214" y="16974"/>
                  </a:cubicBezTo>
                  <a:cubicBezTo>
                    <a:pt x="1711" y="12807"/>
                    <a:pt x="1711" y="8595"/>
                    <a:pt x="2214" y="4428"/>
                  </a:cubicBezTo>
                  <a:lnTo>
                    <a:pt x="2214" y="4428"/>
                  </a:lnTo>
                  <a:cubicBezTo>
                    <a:pt x="2798" y="9010"/>
                    <a:pt x="4041" y="13485"/>
                    <a:pt x="5904" y="17712"/>
                  </a:cubicBezTo>
                  <a:lnTo>
                    <a:pt x="15498" y="12546"/>
                  </a:lnTo>
                  <a:lnTo>
                    <a:pt x="20664" y="12546"/>
                  </a:lnTo>
                  <a:lnTo>
                    <a:pt x="16236" y="12546"/>
                  </a:lnTo>
                  <a:lnTo>
                    <a:pt x="0" y="228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C2CE100F-3D8D-442D-9DB4-A5D547C57C88}"/>
                </a:ext>
              </a:extLst>
            </p:cNvPr>
            <p:cNvSpPr/>
            <p:nvPr/>
          </p:nvSpPr>
          <p:spPr>
            <a:xfrm>
              <a:off x="1531706" y="3675254"/>
              <a:ext cx="5903" cy="23615"/>
            </a:xfrm>
            <a:custGeom>
              <a:avLst/>
              <a:gdLst>
                <a:gd name="connsiteX0" fmla="*/ 4428 w 5903"/>
                <a:gd name="connsiteY0" fmla="*/ 20664 h 23615"/>
                <a:gd name="connsiteX1" fmla="*/ 5904 w 5903"/>
                <a:gd name="connsiteY1" fmla="*/ 0 h 23615"/>
                <a:gd name="connsiteX2" fmla="*/ 0 w 5903"/>
                <a:gd name="connsiteY2" fmla="*/ 19926 h 23615"/>
                <a:gd name="connsiteX3" fmla="*/ 1476 w 5903"/>
                <a:gd name="connsiteY3" fmla="*/ 23616 h 23615"/>
                <a:gd name="connsiteX4" fmla="*/ 4428 w 5903"/>
                <a:gd name="connsiteY4" fmla="*/ 20664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23615">
                  <a:moveTo>
                    <a:pt x="4428" y="20664"/>
                  </a:moveTo>
                  <a:lnTo>
                    <a:pt x="5904" y="0"/>
                  </a:lnTo>
                  <a:lnTo>
                    <a:pt x="0" y="19926"/>
                  </a:lnTo>
                  <a:lnTo>
                    <a:pt x="1476" y="23616"/>
                  </a:lnTo>
                  <a:lnTo>
                    <a:pt x="4428" y="2066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7CED023A-7334-4B1B-87AF-8ECE448CD02A}"/>
                </a:ext>
              </a:extLst>
            </p:cNvPr>
            <p:cNvSpPr/>
            <p:nvPr/>
          </p:nvSpPr>
          <p:spPr>
            <a:xfrm>
              <a:off x="1533181" y="3675254"/>
              <a:ext cx="4428" cy="27305"/>
            </a:xfrm>
            <a:custGeom>
              <a:avLst/>
              <a:gdLst>
                <a:gd name="connsiteX0" fmla="*/ 0 w 4428"/>
                <a:gd name="connsiteY0" fmla="*/ 27306 h 27305"/>
                <a:gd name="connsiteX1" fmla="*/ 0 w 4428"/>
                <a:gd name="connsiteY1" fmla="*/ 27306 h 27305"/>
                <a:gd name="connsiteX2" fmla="*/ 4428 w 4428"/>
                <a:gd name="connsiteY2" fmla="*/ 0 h 27305"/>
                <a:gd name="connsiteX3" fmla="*/ 4428 w 4428"/>
                <a:gd name="connsiteY3" fmla="*/ 20664 h 27305"/>
                <a:gd name="connsiteX4" fmla="*/ 4428 w 4428"/>
                <a:gd name="connsiteY4" fmla="*/ 20664 h 27305"/>
                <a:gd name="connsiteX5" fmla="*/ 4428 w 4428"/>
                <a:gd name="connsiteY5" fmla="*/ 0 h 27305"/>
                <a:gd name="connsiteX6" fmla="*/ 0 w 4428"/>
                <a:gd name="connsiteY6" fmla="*/ 19926 h 27305"/>
                <a:gd name="connsiteX7" fmla="*/ 0 w 4428"/>
                <a:gd name="connsiteY7" fmla="*/ 27306 h 27305"/>
                <a:gd name="connsiteX8" fmla="*/ 0 w 4428"/>
                <a:gd name="connsiteY8" fmla="*/ 27306 h 27305"/>
                <a:gd name="connsiteX9" fmla="*/ 0 w 4428"/>
                <a:gd name="connsiteY9" fmla="*/ 6642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8" h="27305">
                  <a:moveTo>
                    <a:pt x="0" y="27306"/>
                  </a:moveTo>
                  <a:lnTo>
                    <a:pt x="0" y="27306"/>
                  </a:lnTo>
                  <a:lnTo>
                    <a:pt x="4428" y="0"/>
                  </a:lnTo>
                  <a:cubicBezTo>
                    <a:pt x="4428" y="5904"/>
                    <a:pt x="4428" y="19926"/>
                    <a:pt x="4428" y="20664"/>
                  </a:cubicBezTo>
                  <a:lnTo>
                    <a:pt x="4428" y="20664"/>
                  </a:lnTo>
                  <a:close/>
                  <a:moveTo>
                    <a:pt x="4428" y="0"/>
                  </a:moveTo>
                  <a:lnTo>
                    <a:pt x="0" y="19926"/>
                  </a:lnTo>
                  <a:lnTo>
                    <a:pt x="0" y="27306"/>
                  </a:lnTo>
                  <a:lnTo>
                    <a:pt x="0" y="27306"/>
                  </a:lnTo>
                  <a:cubicBezTo>
                    <a:pt x="0" y="27306"/>
                    <a:pt x="0" y="27306"/>
                    <a:pt x="0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45D01C2E-A010-449B-AC5D-B813CB207ABD}"/>
                </a:ext>
              </a:extLst>
            </p:cNvPr>
            <p:cNvSpPr/>
            <p:nvPr/>
          </p:nvSpPr>
          <p:spPr>
            <a:xfrm>
              <a:off x="1530967" y="3677467"/>
              <a:ext cx="19926" cy="25092"/>
            </a:xfrm>
            <a:custGeom>
              <a:avLst/>
              <a:gdLst>
                <a:gd name="connsiteX0" fmla="*/ 18450 w 19926"/>
                <a:gd name="connsiteY0" fmla="*/ 9594 h 25092"/>
                <a:gd name="connsiteX1" fmla="*/ 0 w 19926"/>
                <a:gd name="connsiteY1" fmla="*/ 25092 h 25092"/>
                <a:gd name="connsiteX2" fmla="*/ 0 w 19926"/>
                <a:gd name="connsiteY2" fmla="*/ 0 h 25092"/>
                <a:gd name="connsiteX3" fmla="*/ 4428 w 19926"/>
                <a:gd name="connsiteY3" fmla="*/ 18450 h 25092"/>
                <a:gd name="connsiteX4" fmla="*/ 19926 w 19926"/>
                <a:gd name="connsiteY4" fmla="*/ 1033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6" h="25092">
                  <a:moveTo>
                    <a:pt x="18450" y="9594"/>
                  </a:moveTo>
                  <a:lnTo>
                    <a:pt x="0" y="25092"/>
                  </a:lnTo>
                  <a:cubicBezTo>
                    <a:pt x="0" y="17712"/>
                    <a:pt x="0" y="6642"/>
                    <a:pt x="0" y="0"/>
                  </a:cubicBezTo>
                  <a:cubicBezTo>
                    <a:pt x="0" y="5904"/>
                    <a:pt x="0" y="13284"/>
                    <a:pt x="4428" y="18450"/>
                  </a:cubicBezTo>
                  <a:lnTo>
                    <a:pt x="19926" y="1033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B75B383D-9167-4D90-A033-3B5D2BB00CFA}"/>
                </a:ext>
              </a:extLst>
            </p:cNvPr>
            <p:cNvSpPr/>
            <p:nvPr/>
          </p:nvSpPr>
          <p:spPr>
            <a:xfrm>
              <a:off x="1530967" y="3678206"/>
              <a:ext cx="21401" cy="24353"/>
            </a:xfrm>
            <a:custGeom>
              <a:avLst/>
              <a:gdLst>
                <a:gd name="connsiteX0" fmla="*/ 0 w 21401"/>
                <a:gd name="connsiteY0" fmla="*/ 24354 h 24353"/>
                <a:gd name="connsiteX1" fmla="*/ 0 w 21401"/>
                <a:gd name="connsiteY1" fmla="*/ 24354 h 24353"/>
                <a:gd name="connsiteX2" fmla="*/ 0 w 21401"/>
                <a:gd name="connsiteY2" fmla="*/ 0 h 24353"/>
                <a:gd name="connsiteX3" fmla="*/ 0 w 21401"/>
                <a:gd name="connsiteY3" fmla="*/ 0 h 24353"/>
                <a:gd name="connsiteX4" fmla="*/ 0 w 21401"/>
                <a:gd name="connsiteY4" fmla="*/ 23616 h 24353"/>
                <a:gd name="connsiteX5" fmla="*/ 13284 w 21401"/>
                <a:gd name="connsiteY5" fmla="*/ 13284 h 24353"/>
                <a:gd name="connsiteX6" fmla="*/ 17712 w 21401"/>
                <a:gd name="connsiteY6" fmla="*/ 13284 h 24353"/>
                <a:gd name="connsiteX7" fmla="*/ 12546 w 21401"/>
                <a:gd name="connsiteY7" fmla="*/ 13284 h 24353"/>
                <a:gd name="connsiteX8" fmla="*/ 6642 w 21401"/>
                <a:gd name="connsiteY8" fmla="*/ 16974 h 24353"/>
                <a:gd name="connsiteX9" fmla="*/ 6642 w 21401"/>
                <a:gd name="connsiteY9" fmla="*/ 3690 h 24353"/>
                <a:gd name="connsiteX10" fmla="*/ 6642 w 21401"/>
                <a:gd name="connsiteY10" fmla="*/ 3690 h 24353"/>
                <a:gd name="connsiteX11" fmla="*/ 6642 w 21401"/>
                <a:gd name="connsiteY11" fmla="*/ 16974 h 24353"/>
                <a:gd name="connsiteX12" fmla="*/ 16236 w 21401"/>
                <a:gd name="connsiteY12" fmla="*/ 11808 h 24353"/>
                <a:gd name="connsiteX13" fmla="*/ 21402 w 21401"/>
                <a:gd name="connsiteY13" fmla="*/ 11808 h 24353"/>
                <a:gd name="connsiteX14" fmla="*/ 16974 w 21401"/>
                <a:gd name="connsiteY14" fmla="*/ 11808 h 24353"/>
                <a:gd name="connsiteX15" fmla="*/ 2952 w 21401"/>
                <a:gd name="connsiteY15" fmla="*/ 2287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401" h="24353">
                  <a:moveTo>
                    <a:pt x="0" y="24354"/>
                  </a:moveTo>
                  <a:lnTo>
                    <a:pt x="0" y="24354"/>
                  </a:lnTo>
                  <a:cubicBezTo>
                    <a:pt x="0" y="16974"/>
                    <a:pt x="0" y="6642"/>
                    <a:pt x="0" y="0"/>
                  </a:cubicBezTo>
                  <a:lnTo>
                    <a:pt x="0" y="0"/>
                  </a:lnTo>
                  <a:cubicBezTo>
                    <a:pt x="0" y="7380"/>
                    <a:pt x="0" y="16974"/>
                    <a:pt x="0" y="23616"/>
                  </a:cubicBezTo>
                  <a:cubicBezTo>
                    <a:pt x="3993" y="19646"/>
                    <a:pt x="8450" y="16176"/>
                    <a:pt x="13284" y="13284"/>
                  </a:cubicBezTo>
                  <a:lnTo>
                    <a:pt x="17712" y="13284"/>
                  </a:lnTo>
                  <a:lnTo>
                    <a:pt x="12546" y="13284"/>
                  </a:lnTo>
                  <a:lnTo>
                    <a:pt x="6642" y="16974"/>
                  </a:lnTo>
                  <a:cubicBezTo>
                    <a:pt x="6142" y="12560"/>
                    <a:pt x="6142" y="8104"/>
                    <a:pt x="6642" y="3690"/>
                  </a:cubicBezTo>
                  <a:lnTo>
                    <a:pt x="6642" y="3690"/>
                  </a:lnTo>
                  <a:cubicBezTo>
                    <a:pt x="6243" y="8109"/>
                    <a:pt x="6243" y="12555"/>
                    <a:pt x="6642" y="16974"/>
                  </a:cubicBezTo>
                  <a:lnTo>
                    <a:pt x="16236" y="11808"/>
                  </a:lnTo>
                  <a:lnTo>
                    <a:pt x="21402" y="11808"/>
                  </a:lnTo>
                  <a:lnTo>
                    <a:pt x="16974" y="11808"/>
                  </a:lnTo>
                  <a:cubicBezTo>
                    <a:pt x="12546" y="11808"/>
                    <a:pt x="6642" y="19188"/>
                    <a:pt x="2952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74D57188-B87A-41BE-84BE-37F0E26D204D}"/>
                </a:ext>
              </a:extLst>
            </p:cNvPr>
            <p:cNvSpPr/>
            <p:nvPr/>
          </p:nvSpPr>
          <p:spPr>
            <a:xfrm>
              <a:off x="1530967" y="3678943"/>
              <a:ext cx="8855" cy="22877"/>
            </a:xfrm>
            <a:custGeom>
              <a:avLst/>
              <a:gdLst>
                <a:gd name="connsiteX0" fmla="*/ 3690 w 8855"/>
                <a:gd name="connsiteY0" fmla="*/ 20664 h 22877"/>
                <a:gd name="connsiteX1" fmla="*/ 8856 w 8855"/>
                <a:gd name="connsiteY1" fmla="*/ 0 h 22877"/>
                <a:gd name="connsiteX2" fmla="*/ 0 w 8855"/>
                <a:gd name="connsiteY2" fmla="*/ 18450 h 22877"/>
                <a:gd name="connsiteX3" fmla="*/ 738 w 8855"/>
                <a:gd name="connsiteY3" fmla="*/ 22878 h 22877"/>
                <a:gd name="connsiteX4" fmla="*/ 3690 w 8855"/>
                <a:gd name="connsiteY4" fmla="*/ 20664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22877">
                  <a:moveTo>
                    <a:pt x="3690" y="20664"/>
                  </a:moveTo>
                  <a:lnTo>
                    <a:pt x="8856" y="0"/>
                  </a:lnTo>
                  <a:lnTo>
                    <a:pt x="0" y="18450"/>
                  </a:lnTo>
                  <a:lnTo>
                    <a:pt x="738" y="22878"/>
                  </a:lnTo>
                  <a:lnTo>
                    <a:pt x="3690" y="2066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7018304E-8206-471B-B62D-A5DEEDA438FA}"/>
                </a:ext>
              </a:extLst>
            </p:cNvPr>
            <p:cNvSpPr/>
            <p:nvPr/>
          </p:nvSpPr>
          <p:spPr>
            <a:xfrm>
              <a:off x="1528754" y="3678943"/>
              <a:ext cx="8855" cy="23616"/>
            </a:xfrm>
            <a:custGeom>
              <a:avLst/>
              <a:gdLst>
                <a:gd name="connsiteX0" fmla="*/ 2952 w 8855"/>
                <a:gd name="connsiteY0" fmla="*/ 23616 h 23616"/>
                <a:gd name="connsiteX1" fmla="*/ 2952 w 8855"/>
                <a:gd name="connsiteY1" fmla="*/ 18450 h 23616"/>
                <a:gd name="connsiteX2" fmla="*/ 8856 w 8855"/>
                <a:gd name="connsiteY2" fmla="*/ 0 h 23616"/>
                <a:gd name="connsiteX3" fmla="*/ 8856 w 8855"/>
                <a:gd name="connsiteY3" fmla="*/ 23616 h 23616"/>
                <a:gd name="connsiteX4" fmla="*/ 8856 w 8855"/>
                <a:gd name="connsiteY4" fmla="*/ 23616 h 23616"/>
                <a:gd name="connsiteX5" fmla="*/ 8856 w 8855"/>
                <a:gd name="connsiteY5" fmla="*/ 0 h 23616"/>
                <a:gd name="connsiteX6" fmla="*/ 0 w 8855"/>
                <a:gd name="connsiteY6" fmla="*/ 18450 h 23616"/>
                <a:gd name="connsiteX7" fmla="*/ 0 w 8855"/>
                <a:gd name="connsiteY7" fmla="*/ 23616 h 23616"/>
                <a:gd name="connsiteX8" fmla="*/ 0 w 8855"/>
                <a:gd name="connsiteY8" fmla="*/ 23616 h 23616"/>
                <a:gd name="connsiteX9" fmla="*/ 8856 w 8855"/>
                <a:gd name="connsiteY9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55" h="23616">
                  <a:moveTo>
                    <a:pt x="2952" y="23616"/>
                  </a:moveTo>
                  <a:lnTo>
                    <a:pt x="2952" y="18450"/>
                  </a:lnTo>
                  <a:lnTo>
                    <a:pt x="8856" y="0"/>
                  </a:lnTo>
                  <a:cubicBezTo>
                    <a:pt x="8856" y="7380"/>
                    <a:pt x="8856" y="23616"/>
                    <a:pt x="8856" y="23616"/>
                  </a:cubicBezTo>
                  <a:lnTo>
                    <a:pt x="8856" y="23616"/>
                  </a:lnTo>
                  <a:close/>
                  <a:moveTo>
                    <a:pt x="8856" y="0"/>
                  </a:moveTo>
                  <a:lnTo>
                    <a:pt x="0" y="18450"/>
                  </a:lnTo>
                  <a:lnTo>
                    <a:pt x="0" y="23616"/>
                  </a:lnTo>
                  <a:lnTo>
                    <a:pt x="0" y="23616"/>
                  </a:lnTo>
                  <a:cubicBezTo>
                    <a:pt x="2441" y="15561"/>
                    <a:pt x="5399" y="7673"/>
                    <a:pt x="885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1D8AD581-BDAC-4B94-A63B-10523B50FFD5}"/>
                </a:ext>
              </a:extLst>
            </p:cNvPr>
            <p:cNvSpPr/>
            <p:nvPr/>
          </p:nvSpPr>
          <p:spPr>
            <a:xfrm>
              <a:off x="1527277" y="3676730"/>
              <a:ext cx="21401" cy="25829"/>
            </a:xfrm>
            <a:custGeom>
              <a:avLst/>
              <a:gdLst>
                <a:gd name="connsiteX0" fmla="*/ 21402 w 21401"/>
                <a:gd name="connsiteY0" fmla="*/ 11070 h 25829"/>
                <a:gd name="connsiteX1" fmla="*/ 4428 w 21401"/>
                <a:gd name="connsiteY1" fmla="*/ 25830 h 25829"/>
                <a:gd name="connsiteX2" fmla="*/ 0 w 21401"/>
                <a:gd name="connsiteY2" fmla="*/ 0 h 25829"/>
                <a:gd name="connsiteX3" fmla="*/ 6642 w 21401"/>
                <a:gd name="connsiteY3" fmla="*/ 18450 h 25829"/>
                <a:gd name="connsiteX4" fmla="*/ 21402 w 21401"/>
                <a:gd name="connsiteY4" fmla="*/ 8856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25829">
                  <a:moveTo>
                    <a:pt x="21402" y="11070"/>
                  </a:moveTo>
                  <a:lnTo>
                    <a:pt x="4428" y="25830"/>
                  </a:lnTo>
                  <a:cubicBezTo>
                    <a:pt x="4428" y="18450"/>
                    <a:pt x="4428" y="7380"/>
                    <a:pt x="0" y="0"/>
                  </a:cubicBezTo>
                  <a:cubicBezTo>
                    <a:pt x="0" y="5904"/>
                    <a:pt x="4428" y="14022"/>
                    <a:pt x="6642" y="18450"/>
                  </a:cubicBezTo>
                  <a:lnTo>
                    <a:pt x="21402" y="885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1593B667-B760-4D9E-9FAD-06721AF84984}"/>
                </a:ext>
              </a:extLst>
            </p:cNvPr>
            <p:cNvSpPr/>
            <p:nvPr/>
          </p:nvSpPr>
          <p:spPr>
            <a:xfrm>
              <a:off x="1527277" y="3677467"/>
              <a:ext cx="25092" cy="25092"/>
            </a:xfrm>
            <a:custGeom>
              <a:avLst/>
              <a:gdLst>
                <a:gd name="connsiteX0" fmla="*/ 4428 w 25092"/>
                <a:gd name="connsiteY0" fmla="*/ 25092 h 25092"/>
                <a:gd name="connsiteX1" fmla="*/ 4428 w 25092"/>
                <a:gd name="connsiteY1" fmla="*/ 25092 h 25092"/>
                <a:gd name="connsiteX2" fmla="*/ 0 w 25092"/>
                <a:gd name="connsiteY2" fmla="*/ 0 h 25092"/>
                <a:gd name="connsiteX3" fmla="*/ 0 w 25092"/>
                <a:gd name="connsiteY3" fmla="*/ 0 h 25092"/>
                <a:gd name="connsiteX4" fmla="*/ 4428 w 25092"/>
                <a:gd name="connsiteY4" fmla="*/ 25092 h 25092"/>
                <a:gd name="connsiteX5" fmla="*/ 16974 w 25092"/>
                <a:gd name="connsiteY5" fmla="*/ 11808 h 25092"/>
                <a:gd name="connsiteX6" fmla="*/ 21402 w 25092"/>
                <a:gd name="connsiteY6" fmla="*/ 7380 h 25092"/>
                <a:gd name="connsiteX7" fmla="*/ 16236 w 25092"/>
                <a:gd name="connsiteY7" fmla="*/ 11808 h 25092"/>
                <a:gd name="connsiteX8" fmla="*/ 10332 w 25092"/>
                <a:gd name="connsiteY8" fmla="*/ 19926 h 25092"/>
                <a:gd name="connsiteX9" fmla="*/ 5904 w 25092"/>
                <a:gd name="connsiteY9" fmla="*/ 7380 h 25092"/>
                <a:gd name="connsiteX10" fmla="*/ 5904 w 25092"/>
                <a:gd name="connsiteY10" fmla="*/ 7380 h 25092"/>
                <a:gd name="connsiteX11" fmla="*/ 5904 w 25092"/>
                <a:gd name="connsiteY11" fmla="*/ 7380 h 25092"/>
                <a:gd name="connsiteX12" fmla="*/ 10332 w 25092"/>
                <a:gd name="connsiteY12" fmla="*/ 19926 h 25092"/>
                <a:gd name="connsiteX13" fmla="*/ 19926 w 25092"/>
                <a:gd name="connsiteY13" fmla="*/ 13284 h 25092"/>
                <a:gd name="connsiteX14" fmla="*/ 25092 w 25092"/>
                <a:gd name="connsiteY14" fmla="*/ 13284 h 25092"/>
                <a:gd name="connsiteX15" fmla="*/ 21402 w 25092"/>
                <a:gd name="connsiteY15" fmla="*/ 17712 h 25092"/>
                <a:gd name="connsiteX16" fmla="*/ 4428 w 25092"/>
                <a:gd name="connsiteY16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092" h="25092">
                  <a:moveTo>
                    <a:pt x="4428" y="25092"/>
                  </a:moveTo>
                  <a:lnTo>
                    <a:pt x="4428" y="25092"/>
                  </a:lnTo>
                  <a:cubicBezTo>
                    <a:pt x="4428" y="17712"/>
                    <a:pt x="4428" y="7380"/>
                    <a:pt x="0" y="0"/>
                  </a:cubicBezTo>
                  <a:lnTo>
                    <a:pt x="0" y="0"/>
                  </a:lnTo>
                  <a:cubicBezTo>
                    <a:pt x="2196" y="8221"/>
                    <a:pt x="3678" y="16616"/>
                    <a:pt x="4428" y="25092"/>
                  </a:cubicBezTo>
                  <a:lnTo>
                    <a:pt x="16974" y="11808"/>
                  </a:lnTo>
                  <a:lnTo>
                    <a:pt x="21402" y="7380"/>
                  </a:lnTo>
                  <a:lnTo>
                    <a:pt x="16236" y="11808"/>
                  </a:lnTo>
                  <a:lnTo>
                    <a:pt x="10332" y="19926"/>
                  </a:lnTo>
                  <a:cubicBezTo>
                    <a:pt x="8297" y="15963"/>
                    <a:pt x="6808" y="11742"/>
                    <a:pt x="5904" y="7380"/>
                  </a:cubicBezTo>
                  <a:lnTo>
                    <a:pt x="5904" y="7380"/>
                  </a:lnTo>
                  <a:lnTo>
                    <a:pt x="5904" y="7380"/>
                  </a:lnTo>
                  <a:cubicBezTo>
                    <a:pt x="7146" y="11641"/>
                    <a:pt x="8624" y="15829"/>
                    <a:pt x="10332" y="19926"/>
                  </a:cubicBezTo>
                  <a:cubicBezTo>
                    <a:pt x="13852" y="18224"/>
                    <a:pt x="17092" y="15984"/>
                    <a:pt x="19926" y="13284"/>
                  </a:cubicBezTo>
                  <a:cubicBezTo>
                    <a:pt x="21631" y="13622"/>
                    <a:pt x="23387" y="13622"/>
                    <a:pt x="25092" y="13284"/>
                  </a:cubicBezTo>
                  <a:lnTo>
                    <a:pt x="21402" y="17712"/>
                  </a:lnTo>
                  <a:lnTo>
                    <a:pt x="4428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D368EF2D-63B8-4FE0-8006-75C5AA3F8CD0}"/>
                </a:ext>
              </a:extLst>
            </p:cNvPr>
            <p:cNvSpPr/>
            <p:nvPr/>
          </p:nvSpPr>
          <p:spPr>
            <a:xfrm>
              <a:off x="1530229" y="3680419"/>
              <a:ext cx="5166" cy="25092"/>
            </a:xfrm>
            <a:custGeom>
              <a:avLst/>
              <a:gdLst>
                <a:gd name="connsiteX0" fmla="*/ 4428 w 5166"/>
                <a:gd name="connsiteY0" fmla="*/ 21402 h 25092"/>
                <a:gd name="connsiteX1" fmla="*/ 5166 w 5166"/>
                <a:gd name="connsiteY1" fmla="*/ 0 h 25092"/>
                <a:gd name="connsiteX2" fmla="*/ 0 w 5166"/>
                <a:gd name="connsiteY2" fmla="*/ 20664 h 25092"/>
                <a:gd name="connsiteX3" fmla="*/ 2214 w 5166"/>
                <a:gd name="connsiteY3" fmla="*/ 25092 h 25092"/>
                <a:gd name="connsiteX4" fmla="*/ 4428 w 5166"/>
                <a:gd name="connsiteY4" fmla="*/ 2140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25092">
                  <a:moveTo>
                    <a:pt x="4428" y="21402"/>
                  </a:moveTo>
                  <a:lnTo>
                    <a:pt x="5166" y="0"/>
                  </a:lnTo>
                  <a:lnTo>
                    <a:pt x="0" y="20664"/>
                  </a:lnTo>
                  <a:lnTo>
                    <a:pt x="2214" y="25092"/>
                  </a:lnTo>
                  <a:lnTo>
                    <a:pt x="4428" y="2140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BD8585CC-C5CD-42AF-88FE-5D17CDEC46B4}"/>
                </a:ext>
              </a:extLst>
            </p:cNvPr>
            <p:cNvSpPr/>
            <p:nvPr/>
          </p:nvSpPr>
          <p:spPr>
            <a:xfrm>
              <a:off x="1530229" y="3677467"/>
              <a:ext cx="7380" cy="25092"/>
            </a:xfrm>
            <a:custGeom>
              <a:avLst/>
              <a:gdLst>
                <a:gd name="connsiteX0" fmla="*/ 2214 w 7380"/>
                <a:gd name="connsiteY0" fmla="*/ 25092 h 25092"/>
                <a:gd name="connsiteX1" fmla="*/ 0 w 7380"/>
                <a:gd name="connsiteY1" fmla="*/ 25092 h 25092"/>
                <a:gd name="connsiteX2" fmla="*/ 7380 w 7380"/>
                <a:gd name="connsiteY2" fmla="*/ 2952 h 25092"/>
                <a:gd name="connsiteX3" fmla="*/ 7380 w 7380"/>
                <a:gd name="connsiteY3" fmla="*/ 25092 h 25092"/>
                <a:gd name="connsiteX4" fmla="*/ 7380 w 7380"/>
                <a:gd name="connsiteY4" fmla="*/ 25092 h 25092"/>
                <a:gd name="connsiteX5" fmla="*/ 2214 w 7380"/>
                <a:gd name="connsiteY5" fmla="*/ 0 h 25092"/>
                <a:gd name="connsiteX6" fmla="*/ 0 w 7380"/>
                <a:gd name="connsiteY6" fmla="*/ 25092 h 25092"/>
                <a:gd name="connsiteX7" fmla="*/ 0 w 7380"/>
                <a:gd name="connsiteY7" fmla="*/ 25092 h 25092"/>
                <a:gd name="connsiteX8" fmla="*/ 0 w 7380"/>
                <a:gd name="connsiteY8" fmla="*/ 25092 h 25092"/>
                <a:gd name="connsiteX9" fmla="*/ 0 w 7380"/>
                <a:gd name="connsiteY9" fmla="*/ 369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" h="25092">
                  <a:moveTo>
                    <a:pt x="2214" y="25092"/>
                  </a:moveTo>
                  <a:lnTo>
                    <a:pt x="0" y="25092"/>
                  </a:lnTo>
                  <a:lnTo>
                    <a:pt x="7380" y="2952"/>
                  </a:lnTo>
                  <a:cubicBezTo>
                    <a:pt x="7380" y="10332"/>
                    <a:pt x="7380" y="25092"/>
                    <a:pt x="7380" y="25092"/>
                  </a:cubicBezTo>
                  <a:lnTo>
                    <a:pt x="7380" y="25092"/>
                  </a:lnTo>
                  <a:close/>
                  <a:moveTo>
                    <a:pt x="2214" y="0"/>
                  </a:moveTo>
                  <a:lnTo>
                    <a:pt x="0" y="25092"/>
                  </a:lnTo>
                  <a:lnTo>
                    <a:pt x="0" y="25092"/>
                  </a:lnTo>
                  <a:lnTo>
                    <a:pt x="0" y="25092"/>
                  </a:lnTo>
                  <a:cubicBezTo>
                    <a:pt x="0" y="25092"/>
                    <a:pt x="0" y="25092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94D710DB-F350-4231-91CD-9F5D30F45100}"/>
                </a:ext>
              </a:extLst>
            </p:cNvPr>
            <p:cNvSpPr/>
            <p:nvPr/>
          </p:nvSpPr>
          <p:spPr>
            <a:xfrm>
              <a:off x="1528754" y="3680419"/>
              <a:ext cx="18450" cy="25830"/>
            </a:xfrm>
            <a:custGeom>
              <a:avLst/>
              <a:gdLst>
                <a:gd name="connsiteX0" fmla="*/ 18450 w 18450"/>
                <a:gd name="connsiteY0" fmla="*/ 10332 h 25830"/>
                <a:gd name="connsiteX1" fmla="*/ 0 w 18450"/>
                <a:gd name="connsiteY1" fmla="*/ 25830 h 25830"/>
                <a:gd name="connsiteX2" fmla="*/ 0 w 18450"/>
                <a:gd name="connsiteY2" fmla="*/ 0 h 25830"/>
                <a:gd name="connsiteX3" fmla="*/ 2952 w 18450"/>
                <a:gd name="connsiteY3" fmla="*/ 22140 h 25830"/>
                <a:gd name="connsiteX4" fmla="*/ 18450 w 18450"/>
                <a:gd name="connsiteY4" fmla="*/ 13284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25830">
                  <a:moveTo>
                    <a:pt x="18450" y="10332"/>
                  </a:moveTo>
                  <a:lnTo>
                    <a:pt x="0" y="25830"/>
                  </a:lnTo>
                  <a:cubicBezTo>
                    <a:pt x="0" y="18450"/>
                    <a:pt x="0" y="7380"/>
                    <a:pt x="0" y="0"/>
                  </a:cubicBezTo>
                  <a:cubicBezTo>
                    <a:pt x="424" y="7444"/>
                    <a:pt x="1410" y="14845"/>
                    <a:pt x="2952" y="22140"/>
                  </a:cubicBezTo>
                  <a:lnTo>
                    <a:pt x="18450" y="1328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3AFFB535-7DD9-4F71-BAC0-7028D4A3553D}"/>
                </a:ext>
              </a:extLst>
            </p:cNvPr>
            <p:cNvSpPr/>
            <p:nvPr/>
          </p:nvSpPr>
          <p:spPr>
            <a:xfrm>
              <a:off x="1528015" y="3680419"/>
              <a:ext cx="19926" cy="26568"/>
            </a:xfrm>
            <a:custGeom>
              <a:avLst/>
              <a:gdLst>
                <a:gd name="connsiteX0" fmla="*/ 738 w 19926"/>
                <a:gd name="connsiteY0" fmla="*/ 26568 h 26568"/>
                <a:gd name="connsiteX1" fmla="*/ 738 w 19926"/>
                <a:gd name="connsiteY1" fmla="*/ 26568 h 26568"/>
                <a:gd name="connsiteX2" fmla="*/ 738 w 19926"/>
                <a:gd name="connsiteY2" fmla="*/ 738 h 26568"/>
                <a:gd name="connsiteX3" fmla="*/ 738 w 19926"/>
                <a:gd name="connsiteY3" fmla="*/ 6642 h 26568"/>
                <a:gd name="connsiteX4" fmla="*/ 4428 w 19926"/>
                <a:gd name="connsiteY4" fmla="*/ 19926 h 26568"/>
                <a:gd name="connsiteX5" fmla="*/ 14760 w 19926"/>
                <a:gd name="connsiteY5" fmla="*/ 14022 h 26568"/>
                <a:gd name="connsiteX6" fmla="*/ 19926 w 19926"/>
                <a:gd name="connsiteY6" fmla="*/ 14022 h 26568"/>
                <a:gd name="connsiteX7" fmla="*/ 15498 w 19926"/>
                <a:gd name="connsiteY7" fmla="*/ 14022 h 26568"/>
                <a:gd name="connsiteX8" fmla="*/ 1476 w 19926"/>
                <a:gd name="connsiteY8" fmla="*/ 25830 h 26568"/>
                <a:gd name="connsiteX9" fmla="*/ 738 w 19926"/>
                <a:gd name="connsiteY9" fmla="*/ 0 h 26568"/>
                <a:gd name="connsiteX10" fmla="*/ 738 w 19926"/>
                <a:gd name="connsiteY10" fmla="*/ 25830 h 26568"/>
                <a:gd name="connsiteX11" fmla="*/ 14760 w 19926"/>
                <a:gd name="connsiteY11" fmla="*/ 14022 h 26568"/>
                <a:gd name="connsiteX12" fmla="*/ 19188 w 19926"/>
                <a:gd name="connsiteY12" fmla="*/ 14022 h 26568"/>
                <a:gd name="connsiteX13" fmla="*/ 14022 w 19926"/>
                <a:gd name="connsiteY13" fmla="*/ 14022 h 26568"/>
                <a:gd name="connsiteX14" fmla="*/ 3690 w 19926"/>
                <a:gd name="connsiteY14" fmla="*/ 22140 h 26568"/>
                <a:gd name="connsiteX15" fmla="*/ 0 w 19926"/>
                <a:gd name="connsiteY15" fmla="*/ 8856 h 26568"/>
                <a:gd name="connsiteX16" fmla="*/ 0 w 19926"/>
                <a:gd name="connsiteY16" fmla="*/ 2952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926" h="26568">
                  <a:moveTo>
                    <a:pt x="738" y="26568"/>
                  </a:moveTo>
                  <a:lnTo>
                    <a:pt x="738" y="26568"/>
                  </a:lnTo>
                  <a:cubicBezTo>
                    <a:pt x="738" y="19188"/>
                    <a:pt x="738" y="8118"/>
                    <a:pt x="738" y="738"/>
                  </a:cubicBezTo>
                  <a:lnTo>
                    <a:pt x="738" y="6642"/>
                  </a:lnTo>
                  <a:cubicBezTo>
                    <a:pt x="738" y="11070"/>
                    <a:pt x="738" y="16236"/>
                    <a:pt x="4428" y="19926"/>
                  </a:cubicBezTo>
                  <a:lnTo>
                    <a:pt x="14760" y="14022"/>
                  </a:lnTo>
                  <a:lnTo>
                    <a:pt x="19926" y="14022"/>
                  </a:lnTo>
                  <a:lnTo>
                    <a:pt x="15498" y="14022"/>
                  </a:lnTo>
                  <a:lnTo>
                    <a:pt x="1476" y="25830"/>
                  </a:lnTo>
                  <a:close/>
                  <a:moveTo>
                    <a:pt x="738" y="0"/>
                  </a:moveTo>
                  <a:cubicBezTo>
                    <a:pt x="738" y="7380"/>
                    <a:pt x="738" y="18450"/>
                    <a:pt x="738" y="25830"/>
                  </a:cubicBezTo>
                  <a:lnTo>
                    <a:pt x="14760" y="14022"/>
                  </a:lnTo>
                  <a:lnTo>
                    <a:pt x="19188" y="14022"/>
                  </a:lnTo>
                  <a:lnTo>
                    <a:pt x="14022" y="14022"/>
                  </a:lnTo>
                  <a:cubicBezTo>
                    <a:pt x="10937" y="17157"/>
                    <a:pt x="7466" y="19885"/>
                    <a:pt x="3690" y="22140"/>
                  </a:cubicBezTo>
                  <a:cubicBezTo>
                    <a:pt x="2048" y="17837"/>
                    <a:pt x="813" y="13390"/>
                    <a:pt x="0" y="8856"/>
                  </a:cubicBezTo>
                  <a:lnTo>
                    <a:pt x="0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18DBE6AD-2C1E-4B39-A11C-806336BC169A}"/>
                </a:ext>
              </a:extLst>
            </p:cNvPr>
            <p:cNvSpPr/>
            <p:nvPr/>
          </p:nvSpPr>
          <p:spPr>
            <a:xfrm>
              <a:off x="1546465" y="3675254"/>
              <a:ext cx="75276" cy="75275"/>
            </a:xfrm>
            <a:custGeom>
              <a:avLst/>
              <a:gdLst>
                <a:gd name="connsiteX0" fmla="*/ 75276 w 75276"/>
                <a:gd name="connsiteY0" fmla="*/ 37638 h 75275"/>
                <a:gd name="connsiteX1" fmla="*/ 37638 w 75276"/>
                <a:gd name="connsiteY1" fmla="*/ 75276 h 75275"/>
                <a:gd name="connsiteX2" fmla="*/ 0 w 75276"/>
                <a:gd name="connsiteY2" fmla="*/ 37638 h 75275"/>
                <a:gd name="connsiteX3" fmla="*/ 37638 w 75276"/>
                <a:gd name="connsiteY3" fmla="*/ 0 h 75275"/>
                <a:gd name="connsiteX4" fmla="*/ 75276 w 75276"/>
                <a:gd name="connsiteY4" fmla="*/ 37638 h 7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76" h="75275">
                  <a:moveTo>
                    <a:pt x="75276" y="37638"/>
                  </a:moveTo>
                  <a:cubicBezTo>
                    <a:pt x="75276" y="58425"/>
                    <a:pt x="58427" y="75276"/>
                    <a:pt x="37638" y="75276"/>
                  </a:cubicBezTo>
                  <a:cubicBezTo>
                    <a:pt x="16849" y="75276"/>
                    <a:pt x="0" y="58425"/>
                    <a:pt x="0" y="37638"/>
                  </a:cubicBezTo>
                  <a:cubicBezTo>
                    <a:pt x="0" y="16851"/>
                    <a:pt x="16849" y="0"/>
                    <a:pt x="37638" y="0"/>
                  </a:cubicBezTo>
                  <a:cubicBezTo>
                    <a:pt x="58427" y="0"/>
                    <a:pt x="75276" y="16851"/>
                    <a:pt x="75276" y="37638"/>
                  </a:cubicBezTo>
                  <a:close/>
                </a:path>
              </a:pathLst>
            </a:custGeom>
            <a:solidFill>
              <a:srgbClr val="4561A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AE656568-C967-48EE-A851-F05BD7E9EEAE}"/>
                </a:ext>
              </a:extLst>
            </p:cNvPr>
            <p:cNvSpPr/>
            <p:nvPr/>
          </p:nvSpPr>
          <p:spPr>
            <a:xfrm>
              <a:off x="1529492" y="3684110"/>
              <a:ext cx="11069" cy="22140"/>
            </a:xfrm>
            <a:custGeom>
              <a:avLst/>
              <a:gdLst>
                <a:gd name="connsiteX0" fmla="*/ 3690 w 11069"/>
                <a:gd name="connsiteY0" fmla="*/ 19926 h 22140"/>
                <a:gd name="connsiteX1" fmla="*/ 11070 w 11069"/>
                <a:gd name="connsiteY1" fmla="*/ 0 h 22140"/>
                <a:gd name="connsiteX2" fmla="*/ 0 w 11069"/>
                <a:gd name="connsiteY2" fmla="*/ 17712 h 22140"/>
                <a:gd name="connsiteX3" fmla="*/ 0 w 11069"/>
                <a:gd name="connsiteY3" fmla="*/ 22140 h 22140"/>
                <a:gd name="connsiteX4" fmla="*/ 3690 w 11069"/>
                <a:gd name="connsiteY4" fmla="*/ 19926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22140">
                  <a:moveTo>
                    <a:pt x="3690" y="19926"/>
                  </a:moveTo>
                  <a:lnTo>
                    <a:pt x="11070" y="0"/>
                  </a:lnTo>
                  <a:lnTo>
                    <a:pt x="0" y="17712"/>
                  </a:lnTo>
                  <a:lnTo>
                    <a:pt x="0" y="22140"/>
                  </a:lnTo>
                  <a:lnTo>
                    <a:pt x="3690" y="1992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828153DC-08F7-4D5B-8C0F-8F569137A6A5}"/>
                </a:ext>
              </a:extLst>
            </p:cNvPr>
            <p:cNvSpPr/>
            <p:nvPr/>
          </p:nvSpPr>
          <p:spPr>
            <a:xfrm>
              <a:off x="1529492" y="3684110"/>
              <a:ext cx="8117" cy="22877"/>
            </a:xfrm>
            <a:custGeom>
              <a:avLst/>
              <a:gdLst>
                <a:gd name="connsiteX0" fmla="*/ 0 w 8117"/>
                <a:gd name="connsiteY0" fmla="*/ 22878 h 22877"/>
                <a:gd name="connsiteX1" fmla="*/ 0 w 8117"/>
                <a:gd name="connsiteY1" fmla="*/ 18450 h 22877"/>
                <a:gd name="connsiteX2" fmla="*/ 8118 w 8117"/>
                <a:gd name="connsiteY2" fmla="*/ 0 h 22877"/>
                <a:gd name="connsiteX3" fmla="*/ 3690 w 8117"/>
                <a:gd name="connsiteY3" fmla="*/ 18450 h 22877"/>
                <a:gd name="connsiteX4" fmla="*/ 3690 w 8117"/>
                <a:gd name="connsiteY4" fmla="*/ 18450 h 22877"/>
                <a:gd name="connsiteX5" fmla="*/ 8118 w 8117"/>
                <a:gd name="connsiteY5" fmla="*/ 0 h 22877"/>
                <a:gd name="connsiteX6" fmla="*/ 0 w 8117"/>
                <a:gd name="connsiteY6" fmla="*/ 18450 h 22877"/>
                <a:gd name="connsiteX7" fmla="*/ 0 w 8117"/>
                <a:gd name="connsiteY7" fmla="*/ 22878 h 22877"/>
                <a:gd name="connsiteX8" fmla="*/ 0 w 8117"/>
                <a:gd name="connsiteY8" fmla="*/ 22878 h 22877"/>
                <a:gd name="connsiteX9" fmla="*/ 7380 w 8117"/>
                <a:gd name="connsiteY9" fmla="*/ 2952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17" h="22877">
                  <a:moveTo>
                    <a:pt x="0" y="22878"/>
                  </a:moveTo>
                  <a:lnTo>
                    <a:pt x="0" y="18450"/>
                  </a:lnTo>
                  <a:lnTo>
                    <a:pt x="8118" y="0"/>
                  </a:lnTo>
                  <a:lnTo>
                    <a:pt x="3690" y="18450"/>
                  </a:lnTo>
                  <a:lnTo>
                    <a:pt x="3690" y="18450"/>
                  </a:lnTo>
                  <a:close/>
                  <a:moveTo>
                    <a:pt x="8118" y="0"/>
                  </a:moveTo>
                  <a:lnTo>
                    <a:pt x="0" y="18450"/>
                  </a:lnTo>
                  <a:lnTo>
                    <a:pt x="0" y="22878"/>
                  </a:lnTo>
                  <a:lnTo>
                    <a:pt x="0" y="22878"/>
                  </a:lnTo>
                  <a:lnTo>
                    <a:pt x="7380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22ADB4FC-F102-46BA-A1C0-43E9C3BFCF3B}"/>
                </a:ext>
              </a:extLst>
            </p:cNvPr>
            <p:cNvSpPr/>
            <p:nvPr/>
          </p:nvSpPr>
          <p:spPr>
            <a:xfrm>
              <a:off x="1526540" y="3682634"/>
              <a:ext cx="20663" cy="25829"/>
            </a:xfrm>
            <a:custGeom>
              <a:avLst/>
              <a:gdLst>
                <a:gd name="connsiteX0" fmla="*/ 20664 w 20663"/>
                <a:gd name="connsiteY0" fmla="*/ 8118 h 25829"/>
                <a:gd name="connsiteX1" fmla="*/ 4428 w 20663"/>
                <a:gd name="connsiteY1" fmla="*/ 25830 h 25829"/>
                <a:gd name="connsiteX2" fmla="*/ 0 w 20663"/>
                <a:gd name="connsiteY2" fmla="*/ 0 h 25829"/>
                <a:gd name="connsiteX3" fmla="*/ 6642 w 20663"/>
                <a:gd name="connsiteY3" fmla="*/ 18450 h 25829"/>
                <a:gd name="connsiteX4" fmla="*/ 20664 w 20663"/>
                <a:gd name="connsiteY4" fmla="*/ 8118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25829">
                  <a:moveTo>
                    <a:pt x="20664" y="8118"/>
                  </a:moveTo>
                  <a:lnTo>
                    <a:pt x="4428" y="25830"/>
                  </a:lnTo>
                  <a:cubicBezTo>
                    <a:pt x="4428" y="18450"/>
                    <a:pt x="4428" y="7380"/>
                    <a:pt x="0" y="0"/>
                  </a:cubicBezTo>
                  <a:cubicBezTo>
                    <a:pt x="0" y="5904"/>
                    <a:pt x="4428" y="14022"/>
                    <a:pt x="6642" y="18450"/>
                  </a:cubicBezTo>
                  <a:cubicBezTo>
                    <a:pt x="11660" y="15496"/>
                    <a:pt x="16354" y="12034"/>
                    <a:pt x="20664" y="811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25556C95-4449-41A2-BD9C-DB7AA4F5AAA1}"/>
                </a:ext>
              </a:extLst>
            </p:cNvPr>
            <p:cNvSpPr/>
            <p:nvPr/>
          </p:nvSpPr>
          <p:spPr>
            <a:xfrm>
              <a:off x="1527277" y="3684848"/>
              <a:ext cx="19926" cy="28781"/>
            </a:xfrm>
            <a:custGeom>
              <a:avLst/>
              <a:gdLst>
                <a:gd name="connsiteX0" fmla="*/ 3690 w 19926"/>
                <a:gd name="connsiteY0" fmla="*/ 24354 h 28781"/>
                <a:gd name="connsiteX1" fmla="*/ 3690 w 19926"/>
                <a:gd name="connsiteY1" fmla="*/ 24354 h 28781"/>
                <a:gd name="connsiteX2" fmla="*/ 0 w 19926"/>
                <a:gd name="connsiteY2" fmla="*/ 0 h 28781"/>
                <a:gd name="connsiteX3" fmla="*/ 0 w 19926"/>
                <a:gd name="connsiteY3" fmla="*/ 0 h 28781"/>
                <a:gd name="connsiteX4" fmla="*/ 3690 w 19926"/>
                <a:gd name="connsiteY4" fmla="*/ 24354 h 28781"/>
                <a:gd name="connsiteX5" fmla="*/ 16236 w 19926"/>
                <a:gd name="connsiteY5" fmla="*/ 11070 h 28781"/>
                <a:gd name="connsiteX6" fmla="*/ 19926 w 19926"/>
                <a:gd name="connsiteY6" fmla="*/ 6642 h 28781"/>
                <a:gd name="connsiteX7" fmla="*/ 15498 w 19926"/>
                <a:gd name="connsiteY7" fmla="*/ 11070 h 28781"/>
                <a:gd name="connsiteX8" fmla="*/ 5904 w 19926"/>
                <a:gd name="connsiteY8" fmla="*/ 17712 h 28781"/>
                <a:gd name="connsiteX9" fmla="*/ 738 w 19926"/>
                <a:gd name="connsiteY9" fmla="*/ 4428 h 28781"/>
                <a:gd name="connsiteX10" fmla="*/ 738 w 19926"/>
                <a:gd name="connsiteY10" fmla="*/ 4428 h 28781"/>
                <a:gd name="connsiteX11" fmla="*/ 738 w 19926"/>
                <a:gd name="connsiteY11" fmla="*/ 4428 h 28781"/>
                <a:gd name="connsiteX12" fmla="*/ 5904 w 19926"/>
                <a:gd name="connsiteY12" fmla="*/ 17712 h 28781"/>
                <a:gd name="connsiteX13" fmla="*/ 14760 w 19926"/>
                <a:gd name="connsiteY13" fmla="*/ 11070 h 28781"/>
                <a:gd name="connsiteX14" fmla="*/ 19926 w 19926"/>
                <a:gd name="connsiteY14" fmla="*/ 11070 h 28781"/>
                <a:gd name="connsiteX15" fmla="*/ 16236 w 19926"/>
                <a:gd name="connsiteY15" fmla="*/ 15498 h 28781"/>
                <a:gd name="connsiteX16" fmla="*/ 3690 w 19926"/>
                <a:gd name="connsiteY16" fmla="*/ 28782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926" h="28781">
                  <a:moveTo>
                    <a:pt x="3690" y="24354"/>
                  </a:moveTo>
                  <a:lnTo>
                    <a:pt x="3690" y="24354"/>
                  </a:lnTo>
                  <a:cubicBezTo>
                    <a:pt x="3690" y="17712"/>
                    <a:pt x="3690" y="6642"/>
                    <a:pt x="0" y="0"/>
                  </a:cubicBezTo>
                  <a:lnTo>
                    <a:pt x="0" y="0"/>
                  </a:lnTo>
                  <a:cubicBezTo>
                    <a:pt x="0" y="7380"/>
                    <a:pt x="0" y="17712"/>
                    <a:pt x="3690" y="24354"/>
                  </a:cubicBezTo>
                  <a:cubicBezTo>
                    <a:pt x="7474" y="19567"/>
                    <a:pt x="11675" y="15122"/>
                    <a:pt x="16236" y="11070"/>
                  </a:cubicBezTo>
                  <a:lnTo>
                    <a:pt x="19926" y="6642"/>
                  </a:lnTo>
                  <a:lnTo>
                    <a:pt x="15498" y="11070"/>
                  </a:lnTo>
                  <a:cubicBezTo>
                    <a:pt x="12576" y="13660"/>
                    <a:pt x="9356" y="15891"/>
                    <a:pt x="5904" y="17712"/>
                  </a:cubicBezTo>
                  <a:cubicBezTo>
                    <a:pt x="3806" y="13440"/>
                    <a:pt x="2078" y="8995"/>
                    <a:pt x="738" y="4428"/>
                  </a:cubicBezTo>
                  <a:lnTo>
                    <a:pt x="738" y="4428"/>
                  </a:lnTo>
                  <a:lnTo>
                    <a:pt x="738" y="4428"/>
                  </a:lnTo>
                  <a:cubicBezTo>
                    <a:pt x="2115" y="8983"/>
                    <a:pt x="3842" y="13424"/>
                    <a:pt x="5904" y="17712"/>
                  </a:cubicBezTo>
                  <a:cubicBezTo>
                    <a:pt x="9193" y="15987"/>
                    <a:pt x="12184" y="13744"/>
                    <a:pt x="14760" y="11070"/>
                  </a:cubicBezTo>
                  <a:lnTo>
                    <a:pt x="19926" y="11070"/>
                  </a:lnTo>
                  <a:lnTo>
                    <a:pt x="16236" y="15498"/>
                  </a:lnTo>
                  <a:lnTo>
                    <a:pt x="3690" y="287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3035A49A-B41B-4AB3-8FD5-D5EF8D3F2050}"/>
                </a:ext>
              </a:extLst>
            </p:cNvPr>
            <p:cNvSpPr/>
            <p:nvPr/>
          </p:nvSpPr>
          <p:spPr>
            <a:xfrm>
              <a:off x="1528754" y="3684110"/>
              <a:ext cx="4427" cy="25092"/>
            </a:xfrm>
            <a:custGeom>
              <a:avLst/>
              <a:gdLst>
                <a:gd name="connsiteX0" fmla="*/ 4428 w 4427"/>
                <a:gd name="connsiteY0" fmla="*/ 21402 h 25092"/>
                <a:gd name="connsiteX1" fmla="*/ 3690 w 4427"/>
                <a:gd name="connsiteY1" fmla="*/ 0 h 25092"/>
                <a:gd name="connsiteX2" fmla="*/ 0 w 4427"/>
                <a:gd name="connsiteY2" fmla="*/ 21402 h 25092"/>
                <a:gd name="connsiteX3" fmla="*/ 2214 w 4427"/>
                <a:gd name="connsiteY3" fmla="*/ 25092 h 25092"/>
                <a:gd name="connsiteX4" fmla="*/ 4428 w 4427"/>
                <a:gd name="connsiteY4" fmla="*/ 2140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25092">
                  <a:moveTo>
                    <a:pt x="4428" y="21402"/>
                  </a:moveTo>
                  <a:lnTo>
                    <a:pt x="3690" y="0"/>
                  </a:lnTo>
                  <a:lnTo>
                    <a:pt x="0" y="21402"/>
                  </a:lnTo>
                  <a:lnTo>
                    <a:pt x="2214" y="25092"/>
                  </a:lnTo>
                  <a:lnTo>
                    <a:pt x="4428" y="2140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700F2301-8059-4EA0-A594-93855C377251}"/>
                </a:ext>
              </a:extLst>
            </p:cNvPr>
            <p:cNvSpPr/>
            <p:nvPr/>
          </p:nvSpPr>
          <p:spPr>
            <a:xfrm>
              <a:off x="1530967" y="3684110"/>
              <a:ext cx="73800" cy="25092"/>
            </a:xfrm>
            <a:custGeom>
              <a:avLst/>
              <a:gdLst>
                <a:gd name="connsiteX0" fmla="*/ 0 w 73800"/>
                <a:gd name="connsiteY0" fmla="*/ 25092 h 25092"/>
                <a:gd name="connsiteX1" fmla="*/ 0 w 73800"/>
                <a:gd name="connsiteY1" fmla="*/ 25092 h 25092"/>
                <a:gd name="connsiteX2" fmla="*/ 0 w 73800"/>
                <a:gd name="connsiteY2" fmla="*/ 3690 h 25092"/>
                <a:gd name="connsiteX3" fmla="*/ 0 w 73800"/>
                <a:gd name="connsiteY3" fmla="*/ 25092 h 25092"/>
                <a:gd name="connsiteX4" fmla="*/ 0 w 73800"/>
                <a:gd name="connsiteY4" fmla="*/ 25092 h 25092"/>
                <a:gd name="connsiteX5" fmla="*/ 0 w 73800"/>
                <a:gd name="connsiteY5" fmla="*/ 0 h 25092"/>
                <a:gd name="connsiteX6" fmla="*/ 0 w 73800"/>
                <a:gd name="connsiteY6" fmla="*/ 21402 h 25092"/>
                <a:gd name="connsiteX7" fmla="*/ 0 w 73800"/>
                <a:gd name="connsiteY7" fmla="*/ 21402 h 25092"/>
                <a:gd name="connsiteX8" fmla="*/ 0 w 73800"/>
                <a:gd name="connsiteY8" fmla="*/ 21402 h 25092"/>
                <a:gd name="connsiteX9" fmla="*/ 0 w 73800"/>
                <a:gd name="connsiteY9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25092">
                  <a:moveTo>
                    <a:pt x="0" y="25092"/>
                  </a:moveTo>
                  <a:lnTo>
                    <a:pt x="0" y="25092"/>
                  </a:lnTo>
                  <a:lnTo>
                    <a:pt x="0" y="3690"/>
                  </a:lnTo>
                  <a:cubicBezTo>
                    <a:pt x="0" y="11070"/>
                    <a:pt x="0" y="24354"/>
                    <a:pt x="0" y="25092"/>
                  </a:cubicBezTo>
                  <a:lnTo>
                    <a:pt x="0" y="25092"/>
                  </a:lnTo>
                  <a:close/>
                  <a:moveTo>
                    <a:pt x="0" y="0"/>
                  </a:move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cubicBezTo>
                    <a:pt x="0" y="21402"/>
                    <a:pt x="0" y="21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E161145E-50DF-4936-936B-CA0EFB03451F}"/>
                </a:ext>
              </a:extLst>
            </p:cNvPr>
            <p:cNvSpPr/>
            <p:nvPr/>
          </p:nvSpPr>
          <p:spPr>
            <a:xfrm>
              <a:off x="1524325" y="3684848"/>
              <a:ext cx="20664" cy="25829"/>
            </a:xfrm>
            <a:custGeom>
              <a:avLst/>
              <a:gdLst>
                <a:gd name="connsiteX0" fmla="*/ 20664 w 20664"/>
                <a:gd name="connsiteY0" fmla="*/ 8118 h 25829"/>
                <a:gd name="connsiteX1" fmla="*/ 5166 w 20664"/>
                <a:gd name="connsiteY1" fmla="*/ 25830 h 25829"/>
                <a:gd name="connsiteX2" fmla="*/ 0 w 20664"/>
                <a:gd name="connsiteY2" fmla="*/ 0 h 25829"/>
                <a:gd name="connsiteX3" fmla="*/ 6642 w 20664"/>
                <a:gd name="connsiteY3" fmla="*/ 18450 h 25829"/>
                <a:gd name="connsiteX4" fmla="*/ 20664 w 20664"/>
                <a:gd name="connsiteY4" fmla="*/ 8118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4" h="25829">
                  <a:moveTo>
                    <a:pt x="20664" y="8118"/>
                  </a:moveTo>
                  <a:cubicBezTo>
                    <a:pt x="14937" y="13505"/>
                    <a:pt x="9745" y="19437"/>
                    <a:pt x="5166" y="25830"/>
                  </a:cubicBezTo>
                  <a:lnTo>
                    <a:pt x="0" y="0"/>
                  </a:lnTo>
                  <a:cubicBezTo>
                    <a:pt x="0" y="5166"/>
                    <a:pt x="4428" y="13284"/>
                    <a:pt x="6642" y="18450"/>
                  </a:cubicBezTo>
                  <a:cubicBezTo>
                    <a:pt x="11489" y="15247"/>
                    <a:pt x="16170" y="11798"/>
                    <a:pt x="20664" y="811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B5DE66D9-A893-4139-A772-C9E0C77FB68E}"/>
                </a:ext>
              </a:extLst>
            </p:cNvPr>
            <p:cNvSpPr/>
            <p:nvPr/>
          </p:nvSpPr>
          <p:spPr>
            <a:xfrm>
              <a:off x="1524325" y="3684848"/>
              <a:ext cx="17712" cy="29519"/>
            </a:xfrm>
            <a:custGeom>
              <a:avLst/>
              <a:gdLst>
                <a:gd name="connsiteX0" fmla="*/ 5166 w 17712"/>
                <a:gd name="connsiteY0" fmla="*/ 25830 h 29519"/>
                <a:gd name="connsiteX1" fmla="*/ 5166 w 17712"/>
                <a:gd name="connsiteY1" fmla="*/ 25830 h 29519"/>
                <a:gd name="connsiteX2" fmla="*/ 0 w 17712"/>
                <a:gd name="connsiteY2" fmla="*/ 0 h 29519"/>
                <a:gd name="connsiteX3" fmla="*/ 0 w 17712"/>
                <a:gd name="connsiteY3" fmla="*/ 0 h 29519"/>
                <a:gd name="connsiteX4" fmla="*/ 5166 w 17712"/>
                <a:gd name="connsiteY4" fmla="*/ 25092 h 29519"/>
                <a:gd name="connsiteX5" fmla="*/ 16974 w 17712"/>
                <a:gd name="connsiteY5" fmla="*/ 11808 h 29519"/>
                <a:gd name="connsiteX6" fmla="*/ 16974 w 17712"/>
                <a:gd name="connsiteY6" fmla="*/ 7380 h 29519"/>
                <a:gd name="connsiteX7" fmla="*/ 13284 w 17712"/>
                <a:gd name="connsiteY7" fmla="*/ 11808 h 29519"/>
                <a:gd name="connsiteX8" fmla="*/ 6642 w 17712"/>
                <a:gd name="connsiteY8" fmla="*/ 17712 h 29519"/>
                <a:gd name="connsiteX9" fmla="*/ 1476 w 17712"/>
                <a:gd name="connsiteY9" fmla="*/ 4428 h 29519"/>
                <a:gd name="connsiteX10" fmla="*/ 1476 w 17712"/>
                <a:gd name="connsiteY10" fmla="*/ 0 h 29519"/>
                <a:gd name="connsiteX11" fmla="*/ 1476 w 17712"/>
                <a:gd name="connsiteY11" fmla="*/ 4428 h 29519"/>
                <a:gd name="connsiteX12" fmla="*/ 6642 w 17712"/>
                <a:gd name="connsiteY12" fmla="*/ 17712 h 29519"/>
                <a:gd name="connsiteX13" fmla="*/ 13284 w 17712"/>
                <a:gd name="connsiteY13" fmla="*/ 11070 h 29519"/>
                <a:gd name="connsiteX14" fmla="*/ 17712 w 17712"/>
                <a:gd name="connsiteY14" fmla="*/ 11070 h 29519"/>
                <a:gd name="connsiteX15" fmla="*/ 17712 w 17712"/>
                <a:gd name="connsiteY15" fmla="*/ 15498 h 29519"/>
                <a:gd name="connsiteX16" fmla="*/ 5904 w 17712"/>
                <a:gd name="connsiteY16" fmla="*/ 2952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12" h="29519">
                  <a:moveTo>
                    <a:pt x="5166" y="25830"/>
                  </a:moveTo>
                  <a:lnTo>
                    <a:pt x="5166" y="2583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25092"/>
                  </a:lnTo>
                  <a:lnTo>
                    <a:pt x="16974" y="11808"/>
                  </a:lnTo>
                  <a:lnTo>
                    <a:pt x="16974" y="7380"/>
                  </a:lnTo>
                  <a:lnTo>
                    <a:pt x="13284" y="11808"/>
                  </a:lnTo>
                  <a:lnTo>
                    <a:pt x="6642" y="17712"/>
                  </a:lnTo>
                  <a:lnTo>
                    <a:pt x="1476" y="4428"/>
                  </a:lnTo>
                  <a:lnTo>
                    <a:pt x="1476" y="0"/>
                  </a:lnTo>
                  <a:lnTo>
                    <a:pt x="1476" y="4428"/>
                  </a:lnTo>
                  <a:cubicBezTo>
                    <a:pt x="2932" y="8955"/>
                    <a:pt x="4658" y="13391"/>
                    <a:pt x="6642" y="17712"/>
                  </a:cubicBezTo>
                  <a:lnTo>
                    <a:pt x="13284" y="11070"/>
                  </a:lnTo>
                  <a:lnTo>
                    <a:pt x="17712" y="11070"/>
                  </a:lnTo>
                  <a:lnTo>
                    <a:pt x="17712" y="15498"/>
                  </a:lnTo>
                  <a:cubicBezTo>
                    <a:pt x="13350" y="19799"/>
                    <a:pt x="9401" y="24493"/>
                    <a:pt x="5904" y="2952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51317729-D8C4-4F2D-8EEE-8A6FBDFFCFCA}"/>
                </a:ext>
              </a:extLst>
            </p:cNvPr>
            <p:cNvSpPr/>
            <p:nvPr/>
          </p:nvSpPr>
          <p:spPr>
            <a:xfrm>
              <a:off x="1528015" y="3685585"/>
              <a:ext cx="6642" cy="25092"/>
            </a:xfrm>
            <a:custGeom>
              <a:avLst/>
              <a:gdLst>
                <a:gd name="connsiteX0" fmla="*/ 4428 w 6642"/>
                <a:gd name="connsiteY0" fmla="*/ 22140 h 25092"/>
                <a:gd name="connsiteX1" fmla="*/ 6642 w 6642"/>
                <a:gd name="connsiteY1" fmla="*/ 0 h 25092"/>
                <a:gd name="connsiteX2" fmla="*/ 0 w 6642"/>
                <a:gd name="connsiteY2" fmla="*/ 20664 h 25092"/>
                <a:gd name="connsiteX3" fmla="*/ 1476 w 6642"/>
                <a:gd name="connsiteY3" fmla="*/ 25092 h 25092"/>
                <a:gd name="connsiteX4" fmla="*/ 4428 w 6642"/>
                <a:gd name="connsiteY4" fmla="*/ 2214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25092">
                  <a:moveTo>
                    <a:pt x="4428" y="22140"/>
                  </a:moveTo>
                  <a:lnTo>
                    <a:pt x="6642" y="0"/>
                  </a:lnTo>
                  <a:lnTo>
                    <a:pt x="0" y="20664"/>
                  </a:lnTo>
                  <a:lnTo>
                    <a:pt x="1476" y="25092"/>
                  </a:lnTo>
                  <a:lnTo>
                    <a:pt x="4428" y="2214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4218CD8C-6D35-4657-8CB7-63083766B2F9}"/>
                </a:ext>
              </a:extLst>
            </p:cNvPr>
            <p:cNvSpPr/>
            <p:nvPr/>
          </p:nvSpPr>
          <p:spPr>
            <a:xfrm>
              <a:off x="1529492" y="3684110"/>
              <a:ext cx="8117" cy="26568"/>
            </a:xfrm>
            <a:custGeom>
              <a:avLst/>
              <a:gdLst>
                <a:gd name="connsiteX0" fmla="*/ 0 w 8117"/>
                <a:gd name="connsiteY0" fmla="*/ 26568 h 26568"/>
                <a:gd name="connsiteX1" fmla="*/ 0 w 8117"/>
                <a:gd name="connsiteY1" fmla="*/ 22140 h 26568"/>
                <a:gd name="connsiteX2" fmla="*/ 8118 w 8117"/>
                <a:gd name="connsiteY2" fmla="*/ 1476 h 26568"/>
                <a:gd name="connsiteX3" fmla="*/ 8118 w 8117"/>
                <a:gd name="connsiteY3" fmla="*/ 23616 h 26568"/>
                <a:gd name="connsiteX4" fmla="*/ 8118 w 8117"/>
                <a:gd name="connsiteY4" fmla="*/ 23616 h 26568"/>
                <a:gd name="connsiteX5" fmla="*/ 8118 w 8117"/>
                <a:gd name="connsiteY5" fmla="*/ 1476 h 26568"/>
                <a:gd name="connsiteX6" fmla="*/ 1476 w 8117"/>
                <a:gd name="connsiteY6" fmla="*/ 22140 h 26568"/>
                <a:gd name="connsiteX7" fmla="*/ 1476 w 8117"/>
                <a:gd name="connsiteY7" fmla="*/ 22140 h 26568"/>
                <a:gd name="connsiteX8" fmla="*/ 1476 w 8117"/>
                <a:gd name="connsiteY8" fmla="*/ 22140 h 26568"/>
                <a:gd name="connsiteX9" fmla="*/ 1476 w 8117"/>
                <a:gd name="connsiteY9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17" h="26568">
                  <a:moveTo>
                    <a:pt x="0" y="26568"/>
                  </a:moveTo>
                  <a:lnTo>
                    <a:pt x="0" y="22140"/>
                  </a:lnTo>
                  <a:lnTo>
                    <a:pt x="8118" y="1476"/>
                  </a:lnTo>
                  <a:cubicBezTo>
                    <a:pt x="8118" y="8856"/>
                    <a:pt x="8118" y="22878"/>
                    <a:pt x="8118" y="23616"/>
                  </a:cubicBezTo>
                  <a:lnTo>
                    <a:pt x="8118" y="23616"/>
                  </a:lnTo>
                  <a:close/>
                  <a:moveTo>
                    <a:pt x="8118" y="1476"/>
                  </a:moveTo>
                  <a:lnTo>
                    <a:pt x="1476" y="22140"/>
                  </a:lnTo>
                  <a:lnTo>
                    <a:pt x="1476" y="22140"/>
                  </a:lnTo>
                  <a:lnTo>
                    <a:pt x="1476" y="22140"/>
                  </a:lnTo>
                  <a:cubicBezTo>
                    <a:pt x="1476" y="22140"/>
                    <a:pt x="1476" y="22140"/>
                    <a:pt x="147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BA4883C1-5BAE-4EFB-92C9-1B64CEBE9205}"/>
                </a:ext>
              </a:extLst>
            </p:cNvPr>
            <p:cNvSpPr/>
            <p:nvPr/>
          </p:nvSpPr>
          <p:spPr>
            <a:xfrm>
              <a:off x="1522850" y="3687800"/>
              <a:ext cx="21401" cy="25091"/>
            </a:xfrm>
            <a:custGeom>
              <a:avLst/>
              <a:gdLst>
                <a:gd name="connsiteX0" fmla="*/ 21402 w 21401"/>
                <a:gd name="connsiteY0" fmla="*/ 5904 h 25091"/>
                <a:gd name="connsiteX1" fmla="*/ 6642 w 21401"/>
                <a:gd name="connsiteY1" fmla="*/ 25092 h 25091"/>
                <a:gd name="connsiteX2" fmla="*/ 0 w 21401"/>
                <a:gd name="connsiteY2" fmla="*/ 0 h 25091"/>
                <a:gd name="connsiteX3" fmla="*/ 8118 w 21401"/>
                <a:gd name="connsiteY3" fmla="*/ 14760 h 25091"/>
                <a:gd name="connsiteX4" fmla="*/ 21402 w 21401"/>
                <a:gd name="connsiteY4" fmla="*/ 369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25091">
                  <a:moveTo>
                    <a:pt x="21402" y="5904"/>
                  </a:moveTo>
                  <a:cubicBezTo>
                    <a:pt x="16074" y="11978"/>
                    <a:pt x="11147" y="18387"/>
                    <a:pt x="6642" y="25092"/>
                  </a:cubicBezTo>
                  <a:cubicBezTo>
                    <a:pt x="4866" y="16618"/>
                    <a:pt x="2649" y="8243"/>
                    <a:pt x="0" y="0"/>
                  </a:cubicBezTo>
                  <a:cubicBezTo>
                    <a:pt x="2243" y="5161"/>
                    <a:pt x="4960" y="10102"/>
                    <a:pt x="8118" y="14760"/>
                  </a:cubicBezTo>
                  <a:cubicBezTo>
                    <a:pt x="12546" y="14760"/>
                    <a:pt x="16974" y="6642"/>
                    <a:pt x="21402" y="369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72F45CA6-3792-4B6A-B805-ACBF9F6224AF}"/>
                </a:ext>
              </a:extLst>
            </p:cNvPr>
            <p:cNvSpPr/>
            <p:nvPr/>
          </p:nvSpPr>
          <p:spPr>
            <a:xfrm>
              <a:off x="1522850" y="3687800"/>
              <a:ext cx="21401" cy="25091"/>
            </a:xfrm>
            <a:custGeom>
              <a:avLst/>
              <a:gdLst>
                <a:gd name="connsiteX0" fmla="*/ 6642 w 21401"/>
                <a:gd name="connsiteY0" fmla="*/ 25092 h 25091"/>
                <a:gd name="connsiteX1" fmla="*/ 6642 w 21401"/>
                <a:gd name="connsiteY1" fmla="*/ 25092 h 25091"/>
                <a:gd name="connsiteX2" fmla="*/ 0 w 21401"/>
                <a:gd name="connsiteY2" fmla="*/ 0 h 25091"/>
                <a:gd name="connsiteX3" fmla="*/ 0 w 21401"/>
                <a:gd name="connsiteY3" fmla="*/ 0 h 25091"/>
                <a:gd name="connsiteX4" fmla="*/ 6642 w 21401"/>
                <a:gd name="connsiteY4" fmla="*/ 24354 h 25091"/>
                <a:gd name="connsiteX5" fmla="*/ 14760 w 21401"/>
                <a:gd name="connsiteY5" fmla="*/ 10332 h 25091"/>
                <a:gd name="connsiteX6" fmla="*/ 14760 w 21401"/>
                <a:gd name="connsiteY6" fmla="*/ 5904 h 25091"/>
                <a:gd name="connsiteX7" fmla="*/ 11070 w 21401"/>
                <a:gd name="connsiteY7" fmla="*/ 5904 h 25091"/>
                <a:gd name="connsiteX8" fmla="*/ 8118 w 21401"/>
                <a:gd name="connsiteY8" fmla="*/ 14760 h 25091"/>
                <a:gd name="connsiteX9" fmla="*/ 2214 w 21401"/>
                <a:gd name="connsiteY9" fmla="*/ 1476 h 25091"/>
                <a:gd name="connsiteX10" fmla="*/ 2214 w 21401"/>
                <a:gd name="connsiteY10" fmla="*/ 1476 h 25091"/>
                <a:gd name="connsiteX11" fmla="*/ 2214 w 21401"/>
                <a:gd name="connsiteY11" fmla="*/ 1476 h 25091"/>
                <a:gd name="connsiteX12" fmla="*/ 8118 w 21401"/>
                <a:gd name="connsiteY12" fmla="*/ 14760 h 25091"/>
                <a:gd name="connsiteX13" fmla="*/ 16974 w 21401"/>
                <a:gd name="connsiteY13" fmla="*/ 7380 h 25091"/>
                <a:gd name="connsiteX14" fmla="*/ 21402 w 21401"/>
                <a:gd name="connsiteY14" fmla="*/ 7380 h 25091"/>
                <a:gd name="connsiteX15" fmla="*/ 14760 w 21401"/>
                <a:gd name="connsiteY15" fmla="*/ 10332 h 25091"/>
                <a:gd name="connsiteX16" fmla="*/ 3690 w 21401"/>
                <a:gd name="connsiteY16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401" h="25091">
                  <a:moveTo>
                    <a:pt x="6642" y="25092"/>
                  </a:moveTo>
                  <a:lnTo>
                    <a:pt x="6642" y="25092"/>
                  </a:lnTo>
                  <a:cubicBezTo>
                    <a:pt x="6642" y="17712"/>
                    <a:pt x="2214" y="7380"/>
                    <a:pt x="0" y="0"/>
                  </a:cubicBezTo>
                  <a:lnTo>
                    <a:pt x="0" y="0"/>
                  </a:lnTo>
                  <a:cubicBezTo>
                    <a:pt x="0" y="7380"/>
                    <a:pt x="5166" y="17712"/>
                    <a:pt x="6642" y="24354"/>
                  </a:cubicBezTo>
                  <a:lnTo>
                    <a:pt x="14760" y="10332"/>
                  </a:lnTo>
                  <a:lnTo>
                    <a:pt x="14760" y="5904"/>
                  </a:lnTo>
                  <a:lnTo>
                    <a:pt x="11070" y="5904"/>
                  </a:lnTo>
                  <a:lnTo>
                    <a:pt x="8118" y="14760"/>
                  </a:lnTo>
                  <a:cubicBezTo>
                    <a:pt x="5575" y="10611"/>
                    <a:pt x="3590" y="6145"/>
                    <a:pt x="2214" y="1476"/>
                  </a:cubicBezTo>
                  <a:lnTo>
                    <a:pt x="2214" y="1476"/>
                  </a:lnTo>
                  <a:lnTo>
                    <a:pt x="2214" y="1476"/>
                  </a:lnTo>
                  <a:cubicBezTo>
                    <a:pt x="3863" y="6039"/>
                    <a:pt x="5836" y="10478"/>
                    <a:pt x="8118" y="14760"/>
                  </a:cubicBezTo>
                  <a:lnTo>
                    <a:pt x="16974" y="7380"/>
                  </a:lnTo>
                  <a:lnTo>
                    <a:pt x="21402" y="7380"/>
                  </a:lnTo>
                  <a:lnTo>
                    <a:pt x="14760" y="10332"/>
                  </a:lnTo>
                  <a:lnTo>
                    <a:pt x="3690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A5779D92-CBAB-4E34-8678-A0C92DA954EA}"/>
                </a:ext>
              </a:extLst>
            </p:cNvPr>
            <p:cNvSpPr/>
            <p:nvPr/>
          </p:nvSpPr>
          <p:spPr>
            <a:xfrm>
              <a:off x="1528015" y="3687800"/>
              <a:ext cx="4428" cy="25091"/>
            </a:xfrm>
            <a:custGeom>
              <a:avLst/>
              <a:gdLst>
                <a:gd name="connsiteX0" fmla="*/ 4428 w 4428"/>
                <a:gd name="connsiteY0" fmla="*/ 21402 h 25091"/>
                <a:gd name="connsiteX1" fmla="*/ 2952 w 4428"/>
                <a:gd name="connsiteY1" fmla="*/ 0 h 25091"/>
                <a:gd name="connsiteX2" fmla="*/ 0 w 4428"/>
                <a:gd name="connsiteY2" fmla="*/ 21402 h 25091"/>
                <a:gd name="connsiteX3" fmla="*/ 2214 w 4428"/>
                <a:gd name="connsiteY3" fmla="*/ 25092 h 25091"/>
                <a:gd name="connsiteX4" fmla="*/ 4428 w 4428"/>
                <a:gd name="connsiteY4" fmla="*/ 2140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8" h="25091">
                  <a:moveTo>
                    <a:pt x="4428" y="21402"/>
                  </a:moveTo>
                  <a:lnTo>
                    <a:pt x="2952" y="0"/>
                  </a:lnTo>
                  <a:lnTo>
                    <a:pt x="0" y="21402"/>
                  </a:lnTo>
                  <a:lnTo>
                    <a:pt x="2214" y="25092"/>
                  </a:lnTo>
                  <a:lnTo>
                    <a:pt x="4428" y="2140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3686F5FB-6062-4443-8D79-A4781EE23FE9}"/>
                </a:ext>
              </a:extLst>
            </p:cNvPr>
            <p:cNvSpPr/>
            <p:nvPr/>
          </p:nvSpPr>
          <p:spPr>
            <a:xfrm>
              <a:off x="1530229" y="3687800"/>
              <a:ext cx="73800" cy="25829"/>
            </a:xfrm>
            <a:custGeom>
              <a:avLst/>
              <a:gdLst>
                <a:gd name="connsiteX0" fmla="*/ 0 w 73800"/>
                <a:gd name="connsiteY0" fmla="*/ 25830 h 25829"/>
                <a:gd name="connsiteX1" fmla="*/ 0 w 73800"/>
                <a:gd name="connsiteY1" fmla="*/ 21402 h 25829"/>
                <a:gd name="connsiteX2" fmla="*/ 0 w 73800"/>
                <a:gd name="connsiteY2" fmla="*/ 0 h 25829"/>
                <a:gd name="connsiteX3" fmla="*/ 0 w 73800"/>
                <a:gd name="connsiteY3" fmla="*/ 21402 h 25829"/>
                <a:gd name="connsiteX4" fmla="*/ 0 w 73800"/>
                <a:gd name="connsiteY4" fmla="*/ 25830 h 25829"/>
                <a:gd name="connsiteX5" fmla="*/ 0 w 73800"/>
                <a:gd name="connsiteY5" fmla="*/ 0 h 25829"/>
                <a:gd name="connsiteX6" fmla="*/ 0 w 73800"/>
                <a:gd name="connsiteY6" fmla="*/ 21402 h 25829"/>
                <a:gd name="connsiteX7" fmla="*/ 0 w 73800"/>
                <a:gd name="connsiteY7" fmla="*/ 21402 h 25829"/>
                <a:gd name="connsiteX8" fmla="*/ 0 w 73800"/>
                <a:gd name="connsiteY8" fmla="*/ 21402 h 25829"/>
                <a:gd name="connsiteX9" fmla="*/ 0 w 73800"/>
                <a:gd name="connsiteY9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25829">
                  <a:moveTo>
                    <a:pt x="0" y="25830"/>
                  </a:moveTo>
                  <a:lnTo>
                    <a:pt x="0" y="21402"/>
                  </a:lnTo>
                  <a:lnTo>
                    <a:pt x="0" y="0"/>
                  </a:lnTo>
                  <a:cubicBezTo>
                    <a:pt x="0" y="7380"/>
                    <a:pt x="0" y="21402"/>
                    <a:pt x="0" y="21402"/>
                  </a:cubicBezTo>
                  <a:lnTo>
                    <a:pt x="0" y="25830"/>
                  </a:lnTo>
                  <a:close/>
                  <a:moveTo>
                    <a:pt x="0" y="0"/>
                  </a:move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cubicBezTo>
                    <a:pt x="0" y="21402"/>
                    <a:pt x="0" y="21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AD135FB1-D252-4C7A-8442-F79F574344DD}"/>
                </a:ext>
              </a:extLst>
            </p:cNvPr>
            <p:cNvSpPr/>
            <p:nvPr/>
          </p:nvSpPr>
          <p:spPr>
            <a:xfrm>
              <a:off x="1522111" y="3690013"/>
              <a:ext cx="21401" cy="25092"/>
            </a:xfrm>
            <a:custGeom>
              <a:avLst/>
              <a:gdLst>
                <a:gd name="connsiteX0" fmla="*/ 21402 w 21401"/>
                <a:gd name="connsiteY0" fmla="*/ 4428 h 25092"/>
                <a:gd name="connsiteX1" fmla="*/ 8118 w 21401"/>
                <a:gd name="connsiteY1" fmla="*/ 25092 h 25092"/>
                <a:gd name="connsiteX2" fmla="*/ 0 w 21401"/>
                <a:gd name="connsiteY2" fmla="*/ 0 h 25092"/>
                <a:gd name="connsiteX3" fmla="*/ 8856 w 21401"/>
                <a:gd name="connsiteY3" fmla="*/ 16974 h 25092"/>
                <a:gd name="connsiteX4" fmla="*/ 21402 w 21401"/>
                <a:gd name="connsiteY4" fmla="*/ 4428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25092">
                  <a:moveTo>
                    <a:pt x="21402" y="4428"/>
                  </a:moveTo>
                  <a:cubicBezTo>
                    <a:pt x="17712" y="10332"/>
                    <a:pt x="11070" y="19188"/>
                    <a:pt x="8118" y="25092"/>
                  </a:cubicBezTo>
                  <a:lnTo>
                    <a:pt x="0" y="0"/>
                  </a:lnTo>
                  <a:cubicBezTo>
                    <a:pt x="0" y="5166"/>
                    <a:pt x="5904" y="12546"/>
                    <a:pt x="8856" y="16974"/>
                  </a:cubicBezTo>
                  <a:cubicBezTo>
                    <a:pt x="13398" y="13167"/>
                    <a:pt x="17594" y="8970"/>
                    <a:pt x="21402" y="4428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D2C1F183-8105-4381-A258-F87FB67DDB7F}"/>
                </a:ext>
              </a:extLst>
            </p:cNvPr>
            <p:cNvSpPr/>
            <p:nvPr/>
          </p:nvSpPr>
          <p:spPr>
            <a:xfrm>
              <a:off x="1522111" y="3690013"/>
              <a:ext cx="19926" cy="28044"/>
            </a:xfrm>
            <a:custGeom>
              <a:avLst/>
              <a:gdLst>
                <a:gd name="connsiteX0" fmla="*/ 8118 w 19926"/>
                <a:gd name="connsiteY0" fmla="*/ 25092 h 28044"/>
                <a:gd name="connsiteX1" fmla="*/ 8118 w 19926"/>
                <a:gd name="connsiteY1" fmla="*/ 25092 h 28044"/>
                <a:gd name="connsiteX2" fmla="*/ 738 w 19926"/>
                <a:gd name="connsiteY2" fmla="*/ 1476 h 28044"/>
                <a:gd name="connsiteX3" fmla="*/ 738 w 19926"/>
                <a:gd name="connsiteY3" fmla="*/ 1476 h 28044"/>
                <a:gd name="connsiteX4" fmla="*/ 738 w 19926"/>
                <a:gd name="connsiteY4" fmla="*/ 5904 h 28044"/>
                <a:gd name="connsiteX5" fmla="*/ 7380 w 19926"/>
                <a:gd name="connsiteY5" fmla="*/ 18450 h 28044"/>
                <a:gd name="connsiteX6" fmla="*/ 15498 w 19926"/>
                <a:gd name="connsiteY6" fmla="*/ 12546 h 28044"/>
                <a:gd name="connsiteX7" fmla="*/ 19926 w 19926"/>
                <a:gd name="connsiteY7" fmla="*/ 8118 h 28044"/>
                <a:gd name="connsiteX8" fmla="*/ 15498 w 19926"/>
                <a:gd name="connsiteY8" fmla="*/ 12546 h 28044"/>
                <a:gd name="connsiteX9" fmla="*/ 5166 w 19926"/>
                <a:gd name="connsiteY9" fmla="*/ 28044 h 28044"/>
                <a:gd name="connsiteX10" fmla="*/ 0 w 19926"/>
                <a:gd name="connsiteY10" fmla="*/ 0 h 28044"/>
                <a:gd name="connsiteX11" fmla="*/ 0 w 19926"/>
                <a:gd name="connsiteY11" fmla="*/ 0 h 28044"/>
                <a:gd name="connsiteX12" fmla="*/ 7380 w 19926"/>
                <a:gd name="connsiteY12" fmla="*/ 22878 h 28044"/>
                <a:gd name="connsiteX13" fmla="*/ 15498 w 19926"/>
                <a:gd name="connsiteY13" fmla="*/ 12546 h 28044"/>
                <a:gd name="connsiteX14" fmla="*/ 19188 w 19926"/>
                <a:gd name="connsiteY14" fmla="*/ 7380 h 28044"/>
                <a:gd name="connsiteX15" fmla="*/ 15498 w 19926"/>
                <a:gd name="connsiteY15" fmla="*/ 12546 h 28044"/>
                <a:gd name="connsiteX16" fmla="*/ 6642 w 19926"/>
                <a:gd name="connsiteY16" fmla="*/ 20664 h 28044"/>
                <a:gd name="connsiteX17" fmla="*/ 0 w 19926"/>
                <a:gd name="connsiteY17" fmla="*/ 8856 h 28044"/>
                <a:gd name="connsiteX18" fmla="*/ 0 w 19926"/>
                <a:gd name="connsiteY18" fmla="*/ 369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26" h="28044">
                  <a:moveTo>
                    <a:pt x="8118" y="25092"/>
                  </a:moveTo>
                  <a:lnTo>
                    <a:pt x="8118" y="25092"/>
                  </a:lnTo>
                  <a:lnTo>
                    <a:pt x="738" y="1476"/>
                  </a:lnTo>
                  <a:lnTo>
                    <a:pt x="738" y="1476"/>
                  </a:lnTo>
                  <a:lnTo>
                    <a:pt x="738" y="5904"/>
                  </a:lnTo>
                  <a:cubicBezTo>
                    <a:pt x="2641" y="10243"/>
                    <a:pt x="4862" y="14437"/>
                    <a:pt x="7380" y="18450"/>
                  </a:cubicBezTo>
                  <a:lnTo>
                    <a:pt x="15498" y="12546"/>
                  </a:lnTo>
                  <a:lnTo>
                    <a:pt x="19926" y="8118"/>
                  </a:lnTo>
                  <a:lnTo>
                    <a:pt x="15498" y="12546"/>
                  </a:lnTo>
                  <a:cubicBezTo>
                    <a:pt x="11716" y="17479"/>
                    <a:pt x="8265" y="22656"/>
                    <a:pt x="5166" y="28044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7380" y="22878"/>
                  </a:lnTo>
                  <a:cubicBezTo>
                    <a:pt x="9949" y="19329"/>
                    <a:pt x="12657" y="15882"/>
                    <a:pt x="15498" y="12546"/>
                  </a:cubicBezTo>
                  <a:lnTo>
                    <a:pt x="19188" y="7380"/>
                  </a:lnTo>
                  <a:lnTo>
                    <a:pt x="15498" y="12546"/>
                  </a:lnTo>
                  <a:cubicBezTo>
                    <a:pt x="12928" y="15642"/>
                    <a:pt x="9949" y="18373"/>
                    <a:pt x="6642" y="20664"/>
                  </a:cubicBezTo>
                  <a:cubicBezTo>
                    <a:pt x="4114" y="16913"/>
                    <a:pt x="1893" y="12964"/>
                    <a:pt x="0" y="8856"/>
                  </a:cubicBez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76F64526-DB44-4DD7-9CBE-3594954E550F}"/>
                </a:ext>
              </a:extLst>
            </p:cNvPr>
            <p:cNvSpPr/>
            <p:nvPr/>
          </p:nvSpPr>
          <p:spPr>
            <a:xfrm>
              <a:off x="1529492" y="3690013"/>
              <a:ext cx="5903" cy="24353"/>
            </a:xfrm>
            <a:custGeom>
              <a:avLst/>
              <a:gdLst>
                <a:gd name="connsiteX0" fmla="*/ 4428 w 5903"/>
                <a:gd name="connsiteY0" fmla="*/ 21402 h 24353"/>
                <a:gd name="connsiteX1" fmla="*/ 5904 w 5903"/>
                <a:gd name="connsiteY1" fmla="*/ 0 h 24353"/>
                <a:gd name="connsiteX2" fmla="*/ 0 w 5903"/>
                <a:gd name="connsiteY2" fmla="*/ 19926 h 24353"/>
                <a:gd name="connsiteX3" fmla="*/ 1476 w 5903"/>
                <a:gd name="connsiteY3" fmla="*/ 24354 h 24353"/>
                <a:gd name="connsiteX4" fmla="*/ 4428 w 5903"/>
                <a:gd name="connsiteY4" fmla="*/ 21402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24353">
                  <a:moveTo>
                    <a:pt x="4428" y="21402"/>
                  </a:moveTo>
                  <a:lnTo>
                    <a:pt x="5904" y="0"/>
                  </a:lnTo>
                  <a:lnTo>
                    <a:pt x="0" y="19926"/>
                  </a:lnTo>
                  <a:lnTo>
                    <a:pt x="1476" y="24354"/>
                  </a:lnTo>
                  <a:lnTo>
                    <a:pt x="4428" y="2140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5A5EFF10-5328-4C65-A827-9D3493603658}"/>
                </a:ext>
              </a:extLst>
            </p:cNvPr>
            <p:cNvSpPr/>
            <p:nvPr/>
          </p:nvSpPr>
          <p:spPr>
            <a:xfrm>
              <a:off x="1530967" y="3690013"/>
              <a:ext cx="6642" cy="24353"/>
            </a:xfrm>
            <a:custGeom>
              <a:avLst/>
              <a:gdLst>
                <a:gd name="connsiteX0" fmla="*/ 0 w 6642"/>
                <a:gd name="connsiteY0" fmla="*/ 24354 h 24353"/>
                <a:gd name="connsiteX1" fmla="*/ 0 w 6642"/>
                <a:gd name="connsiteY1" fmla="*/ 19926 h 24353"/>
                <a:gd name="connsiteX2" fmla="*/ 6642 w 6642"/>
                <a:gd name="connsiteY2" fmla="*/ 0 h 24353"/>
                <a:gd name="connsiteX3" fmla="*/ 6642 w 6642"/>
                <a:gd name="connsiteY3" fmla="*/ 21402 h 24353"/>
                <a:gd name="connsiteX4" fmla="*/ 6642 w 6642"/>
                <a:gd name="connsiteY4" fmla="*/ 21402 h 24353"/>
                <a:gd name="connsiteX5" fmla="*/ 6642 w 6642"/>
                <a:gd name="connsiteY5" fmla="*/ 0 h 24353"/>
                <a:gd name="connsiteX6" fmla="*/ 738 w 6642"/>
                <a:gd name="connsiteY6" fmla="*/ 19926 h 24353"/>
                <a:gd name="connsiteX7" fmla="*/ 738 w 6642"/>
                <a:gd name="connsiteY7" fmla="*/ 24354 h 24353"/>
                <a:gd name="connsiteX8" fmla="*/ 738 w 6642"/>
                <a:gd name="connsiteY8" fmla="*/ 24354 h 24353"/>
                <a:gd name="connsiteX9" fmla="*/ 738 w 6642"/>
                <a:gd name="connsiteY9" fmla="*/ 2952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2" h="24353">
                  <a:moveTo>
                    <a:pt x="0" y="24354"/>
                  </a:moveTo>
                  <a:lnTo>
                    <a:pt x="0" y="19926"/>
                  </a:lnTo>
                  <a:lnTo>
                    <a:pt x="6642" y="0"/>
                  </a:lnTo>
                  <a:cubicBezTo>
                    <a:pt x="6642" y="7380"/>
                    <a:pt x="6642" y="20664"/>
                    <a:pt x="6642" y="21402"/>
                  </a:cubicBezTo>
                  <a:lnTo>
                    <a:pt x="6642" y="21402"/>
                  </a:lnTo>
                  <a:close/>
                  <a:moveTo>
                    <a:pt x="6642" y="0"/>
                  </a:moveTo>
                  <a:lnTo>
                    <a:pt x="738" y="19926"/>
                  </a:lnTo>
                  <a:lnTo>
                    <a:pt x="738" y="24354"/>
                  </a:lnTo>
                  <a:lnTo>
                    <a:pt x="738" y="24354"/>
                  </a:lnTo>
                  <a:cubicBezTo>
                    <a:pt x="738" y="24354"/>
                    <a:pt x="738" y="24354"/>
                    <a:pt x="738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41685C7D-27EF-40B2-BF6F-AEE89A5CD7E4}"/>
                </a:ext>
              </a:extLst>
            </p:cNvPr>
            <p:cNvSpPr/>
            <p:nvPr/>
          </p:nvSpPr>
          <p:spPr>
            <a:xfrm>
              <a:off x="1520636" y="3695180"/>
              <a:ext cx="22139" cy="23615"/>
            </a:xfrm>
            <a:custGeom>
              <a:avLst/>
              <a:gdLst>
                <a:gd name="connsiteX0" fmla="*/ 22140 w 22139"/>
                <a:gd name="connsiteY0" fmla="*/ 1476 h 23615"/>
                <a:gd name="connsiteX1" fmla="*/ 10332 w 22139"/>
                <a:gd name="connsiteY1" fmla="*/ 23616 h 23615"/>
                <a:gd name="connsiteX2" fmla="*/ 0 w 22139"/>
                <a:gd name="connsiteY2" fmla="*/ 0 h 23615"/>
                <a:gd name="connsiteX3" fmla="*/ 11070 w 22139"/>
                <a:gd name="connsiteY3" fmla="*/ 15498 h 23615"/>
                <a:gd name="connsiteX4" fmla="*/ 22140 w 22139"/>
                <a:gd name="connsiteY4" fmla="*/ 147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9" h="23615">
                  <a:moveTo>
                    <a:pt x="22140" y="1476"/>
                  </a:moveTo>
                  <a:cubicBezTo>
                    <a:pt x="17764" y="8615"/>
                    <a:pt x="13824" y="16008"/>
                    <a:pt x="10332" y="23616"/>
                  </a:cubicBezTo>
                  <a:cubicBezTo>
                    <a:pt x="7474" y="15501"/>
                    <a:pt x="4020" y="7607"/>
                    <a:pt x="0" y="0"/>
                  </a:cubicBezTo>
                  <a:cubicBezTo>
                    <a:pt x="3690" y="4428"/>
                    <a:pt x="7380" y="11808"/>
                    <a:pt x="11070" y="15498"/>
                  </a:cubicBezTo>
                  <a:cubicBezTo>
                    <a:pt x="15116" y="11116"/>
                    <a:pt x="18819" y="6428"/>
                    <a:pt x="22140" y="1476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F32A813-F630-448F-90F4-B45E5219071F}"/>
                </a:ext>
              </a:extLst>
            </p:cNvPr>
            <p:cNvSpPr/>
            <p:nvPr/>
          </p:nvSpPr>
          <p:spPr>
            <a:xfrm>
              <a:off x="1520636" y="3695180"/>
              <a:ext cx="20663" cy="23615"/>
            </a:xfrm>
            <a:custGeom>
              <a:avLst/>
              <a:gdLst>
                <a:gd name="connsiteX0" fmla="*/ 10332 w 20663"/>
                <a:gd name="connsiteY0" fmla="*/ 23616 h 23615"/>
                <a:gd name="connsiteX1" fmla="*/ 10332 w 20663"/>
                <a:gd name="connsiteY1" fmla="*/ 23616 h 23615"/>
                <a:gd name="connsiteX2" fmla="*/ 0 w 20663"/>
                <a:gd name="connsiteY2" fmla="*/ 0 h 23615"/>
                <a:gd name="connsiteX3" fmla="*/ 0 w 20663"/>
                <a:gd name="connsiteY3" fmla="*/ 0 h 23615"/>
                <a:gd name="connsiteX4" fmla="*/ 10332 w 20663"/>
                <a:gd name="connsiteY4" fmla="*/ 22878 h 23615"/>
                <a:gd name="connsiteX5" fmla="*/ 16974 w 20663"/>
                <a:gd name="connsiteY5" fmla="*/ 7380 h 23615"/>
                <a:gd name="connsiteX6" fmla="*/ 16974 w 20663"/>
                <a:gd name="connsiteY6" fmla="*/ 2214 h 23615"/>
                <a:gd name="connsiteX7" fmla="*/ 16974 w 20663"/>
                <a:gd name="connsiteY7" fmla="*/ 7380 h 23615"/>
                <a:gd name="connsiteX8" fmla="*/ 9594 w 20663"/>
                <a:gd name="connsiteY8" fmla="*/ 16236 h 23615"/>
                <a:gd name="connsiteX9" fmla="*/ 2952 w 20663"/>
                <a:gd name="connsiteY9" fmla="*/ 7380 h 23615"/>
                <a:gd name="connsiteX10" fmla="*/ 2952 w 20663"/>
                <a:gd name="connsiteY10" fmla="*/ 7380 h 23615"/>
                <a:gd name="connsiteX11" fmla="*/ 2952 w 20663"/>
                <a:gd name="connsiteY11" fmla="*/ 7380 h 23615"/>
                <a:gd name="connsiteX12" fmla="*/ 10332 w 20663"/>
                <a:gd name="connsiteY12" fmla="*/ 18450 h 23615"/>
                <a:gd name="connsiteX13" fmla="*/ 16974 w 20663"/>
                <a:gd name="connsiteY13" fmla="*/ 7380 h 23615"/>
                <a:gd name="connsiteX14" fmla="*/ 20664 w 20663"/>
                <a:gd name="connsiteY14" fmla="*/ 2952 h 23615"/>
                <a:gd name="connsiteX15" fmla="*/ 16974 w 20663"/>
                <a:gd name="connsiteY15" fmla="*/ 7380 h 23615"/>
                <a:gd name="connsiteX16" fmla="*/ 8118 w 20663"/>
                <a:gd name="connsiteY16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63" h="23615">
                  <a:moveTo>
                    <a:pt x="10332" y="23616"/>
                  </a:moveTo>
                  <a:lnTo>
                    <a:pt x="10332" y="23616"/>
                  </a:lnTo>
                  <a:cubicBezTo>
                    <a:pt x="7474" y="15500"/>
                    <a:pt x="4020" y="7607"/>
                    <a:pt x="0" y="0"/>
                  </a:cubicBezTo>
                  <a:lnTo>
                    <a:pt x="0" y="0"/>
                  </a:lnTo>
                  <a:cubicBezTo>
                    <a:pt x="4187" y="7268"/>
                    <a:pt x="7648" y="14931"/>
                    <a:pt x="10332" y="22878"/>
                  </a:cubicBezTo>
                  <a:lnTo>
                    <a:pt x="16974" y="7380"/>
                  </a:lnTo>
                  <a:lnTo>
                    <a:pt x="16974" y="2214"/>
                  </a:lnTo>
                  <a:lnTo>
                    <a:pt x="16974" y="7380"/>
                  </a:lnTo>
                  <a:lnTo>
                    <a:pt x="9594" y="16236"/>
                  </a:lnTo>
                  <a:cubicBezTo>
                    <a:pt x="7046" y="13550"/>
                    <a:pt x="4817" y="10579"/>
                    <a:pt x="2952" y="7380"/>
                  </a:cubicBezTo>
                  <a:lnTo>
                    <a:pt x="2952" y="7380"/>
                  </a:lnTo>
                  <a:lnTo>
                    <a:pt x="2952" y="7380"/>
                  </a:lnTo>
                  <a:cubicBezTo>
                    <a:pt x="5074" y="11285"/>
                    <a:pt x="7544" y="14989"/>
                    <a:pt x="10332" y="18450"/>
                  </a:cubicBezTo>
                  <a:lnTo>
                    <a:pt x="16974" y="7380"/>
                  </a:lnTo>
                  <a:lnTo>
                    <a:pt x="20664" y="2952"/>
                  </a:lnTo>
                  <a:lnTo>
                    <a:pt x="16974" y="7380"/>
                  </a:lnTo>
                  <a:cubicBezTo>
                    <a:pt x="13740" y="12633"/>
                    <a:pt x="10784" y="18053"/>
                    <a:pt x="8118" y="2361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635C240B-84C3-400F-B4CC-F859B7798CDA}"/>
                </a:ext>
              </a:extLst>
            </p:cNvPr>
            <p:cNvSpPr/>
            <p:nvPr/>
          </p:nvSpPr>
          <p:spPr>
            <a:xfrm>
              <a:off x="1526540" y="3692965"/>
              <a:ext cx="5903" cy="24353"/>
            </a:xfrm>
            <a:custGeom>
              <a:avLst/>
              <a:gdLst>
                <a:gd name="connsiteX0" fmla="*/ 5904 w 5903"/>
                <a:gd name="connsiteY0" fmla="*/ 20664 h 24353"/>
                <a:gd name="connsiteX1" fmla="*/ 0 w 5903"/>
                <a:gd name="connsiteY1" fmla="*/ 0 h 24353"/>
                <a:gd name="connsiteX2" fmla="*/ 2214 w 5903"/>
                <a:gd name="connsiteY2" fmla="*/ 21402 h 24353"/>
                <a:gd name="connsiteX3" fmla="*/ 5166 w 5903"/>
                <a:gd name="connsiteY3" fmla="*/ 24354 h 24353"/>
                <a:gd name="connsiteX4" fmla="*/ 5904 w 5903"/>
                <a:gd name="connsiteY4" fmla="*/ 2066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24353">
                  <a:moveTo>
                    <a:pt x="5904" y="20664"/>
                  </a:moveTo>
                  <a:lnTo>
                    <a:pt x="0" y="0"/>
                  </a:lnTo>
                  <a:lnTo>
                    <a:pt x="2214" y="21402"/>
                  </a:lnTo>
                  <a:lnTo>
                    <a:pt x="5166" y="24354"/>
                  </a:lnTo>
                  <a:lnTo>
                    <a:pt x="5904" y="2066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051685FD-0540-4021-83FB-0088E6D84BA7}"/>
                </a:ext>
              </a:extLst>
            </p:cNvPr>
            <p:cNvSpPr/>
            <p:nvPr/>
          </p:nvSpPr>
          <p:spPr>
            <a:xfrm>
              <a:off x="1520636" y="3692965"/>
              <a:ext cx="17711" cy="28782"/>
            </a:xfrm>
            <a:custGeom>
              <a:avLst/>
              <a:gdLst>
                <a:gd name="connsiteX0" fmla="*/ 11070 w 17711"/>
                <a:gd name="connsiteY0" fmla="*/ 25092 h 28782"/>
                <a:gd name="connsiteX1" fmla="*/ 11070 w 17711"/>
                <a:gd name="connsiteY1" fmla="*/ 25092 h 28782"/>
                <a:gd name="connsiteX2" fmla="*/ 11070 w 17711"/>
                <a:gd name="connsiteY2" fmla="*/ 3690 h 28782"/>
                <a:gd name="connsiteX3" fmla="*/ 17712 w 17711"/>
                <a:gd name="connsiteY3" fmla="*/ 23616 h 28782"/>
                <a:gd name="connsiteX4" fmla="*/ 17712 w 17711"/>
                <a:gd name="connsiteY4" fmla="*/ 28782 h 28782"/>
                <a:gd name="connsiteX5" fmla="*/ 5904 w 17711"/>
                <a:gd name="connsiteY5" fmla="*/ 0 h 28782"/>
                <a:gd name="connsiteX6" fmla="*/ 5904 w 17711"/>
                <a:gd name="connsiteY6" fmla="*/ 21402 h 28782"/>
                <a:gd name="connsiteX7" fmla="*/ 5904 w 17711"/>
                <a:gd name="connsiteY7" fmla="*/ 21402 h 28782"/>
                <a:gd name="connsiteX8" fmla="*/ 5904 w 17711"/>
                <a:gd name="connsiteY8" fmla="*/ 21402 h 28782"/>
                <a:gd name="connsiteX9" fmla="*/ 0 w 17711"/>
                <a:gd name="connsiteY9" fmla="*/ 738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11" h="28782">
                  <a:moveTo>
                    <a:pt x="11070" y="25092"/>
                  </a:moveTo>
                  <a:lnTo>
                    <a:pt x="11070" y="25092"/>
                  </a:lnTo>
                  <a:lnTo>
                    <a:pt x="11070" y="3690"/>
                  </a:lnTo>
                  <a:cubicBezTo>
                    <a:pt x="12930" y="10445"/>
                    <a:pt x="15147" y="17097"/>
                    <a:pt x="17712" y="23616"/>
                  </a:cubicBezTo>
                  <a:lnTo>
                    <a:pt x="17712" y="28782"/>
                  </a:lnTo>
                  <a:close/>
                  <a:moveTo>
                    <a:pt x="5904" y="0"/>
                  </a:moveTo>
                  <a:lnTo>
                    <a:pt x="5904" y="21402"/>
                  </a:lnTo>
                  <a:lnTo>
                    <a:pt x="5904" y="21402"/>
                  </a:lnTo>
                  <a:lnTo>
                    <a:pt x="5904" y="21402"/>
                  </a:lnTo>
                  <a:cubicBezTo>
                    <a:pt x="4615" y="14338"/>
                    <a:pt x="2638" y="7417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C318F9A0-2DF6-44F7-BDCA-D9DD59E9EF26}"/>
                </a:ext>
              </a:extLst>
            </p:cNvPr>
            <p:cNvSpPr/>
            <p:nvPr/>
          </p:nvSpPr>
          <p:spPr>
            <a:xfrm>
              <a:off x="1519898" y="3701084"/>
              <a:ext cx="22877" cy="23616"/>
            </a:xfrm>
            <a:custGeom>
              <a:avLst/>
              <a:gdLst>
                <a:gd name="connsiteX0" fmla="*/ 22878 w 22877"/>
                <a:gd name="connsiteY0" fmla="*/ 1476 h 23616"/>
                <a:gd name="connsiteX1" fmla="*/ 10332 w 22877"/>
                <a:gd name="connsiteY1" fmla="*/ 23616 h 23616"/>
                <a:gd name="connsiteX2" fmla="*/ 0 w 22877"/>
                <a:gd name="connsiteY2" fmla="*/ 0 h 23616"/>
                <a:gd name="connsiteX3" fmla="*/ 11070 w 22877"/>
                <a:gd name="connsiteY3" fmla="*/ 15498 h 23616"/>
                <a:gd name="connsiteX4" fmla="*/ 22878 w 22877"/>
                <a:gd name="connsiteY4" fmla="*/ 147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7" h="23616">
                  <a:moveTo>
                    <a:pt x="22878" y="1476"/>
                  </a:moveTo>
                  <a:cubicBezTo>
                    <a:pt x="19188" y="8118"/>
                    <a:pt x="13284" y="16974"/>
                    <a:pt x="10332" y="23616"/>
                  </a:cubicBezTo>
                  <a:cubicBezTo>
                    <a:pt x="7789" y="15380"/>
                    <a:pt x="4322" y="7457"/>
                    <a:pt x="0" y="0"/>
                  </a:cubicBezTo>
                  <a:cubicBezTo>
                    <a:pt x="3690" y="4428"/>
                    <a:pt x="7380" y="11808"/>
                    <a:pt x="11070" y="15498"/>
                  </a:cubicBezTo>
                  <a:cubicBezTo>
                    <a:pt x="15364" y="11137"/>
                    <a:pt x="19313" y="6449"/>
                    <a:pt x="22878" y="1476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4009CF83-BB5E-4C24-BCA1-823224C9392C}"/>
                </a:ext>
              </a:extLst>
            </p:cNvPr>
            <p:cNvSpPr/>
            <p:nvPr/>
          </p:nvSpPr>
          <p:spPr>
            <a:xfrm>
              <a:off x="1519898" y="3697393"/>
              <a:ext cx="22877" cy="23616"/>
            </a:xfrm>
            <a:custGeom>
              <a:avLst/>
              <a:gdLst>
                <a:gd name="connsiteX0" fmla="*/ 10332 w 22877"/>
                <a:gd name="connsiteY0" fmla="*/ 23616 h 23616"/>
                <a:gd name="connsiteX1" fmla="*/ 10332 w 22877"/>
                <a:gd name="connsiteY1" fmla="*/ 23616 h 23616"/>
                <a:gd name="connsiteX2" fmla="*/ 0 w 22877"/>
                <a:gd name="connsiteY2" fmla="*/ 0 h 23616"/>
                <a:gd name="connsiteX3" fmla="*/ 3690 w 22877"/>
                <a:gd name="connsiteY3" fmla="*/ 5166 h 23616"/>
                <a:gd name="connsiteX4" fmla="*/ 11070 w 22877"/>
                <a:gd name="connsiteY4" fmla="*/ 16236 h 23616"/>
                <a:gd name="connsiteX5" fmla="*/ 17712 w 22877"/>
                <a:gd name="connsiteY5" fmla="*/ 5166 h 23616"/>
                <a:gd name="connsiteX6" fmla="*/ 22878 w 22877"/>
                <a:gd name="connsiteY6" fmla="*/ 5166 h 23616"/>
                <a:gd name="connsiteX7" fmla="*/ 17712 w 22877"/>
                <a:gd name="connsiteY7" fmla="*/ 5166 h 23616"/>
                <a:gd name="connsiteX8" fmla="*/ 8856 w 22877"/>
                <a:gd name="connsiteY8" fmla="*/ 21402 h 23616"/>
                <a:gd name="connsiteX9" fmla="*/ 0 w 22877"/>
                <a:gd name="connsiteY9" fmla="*/ 0 h 23616"/>
                <a:gd name="connsiteX10" fmla="*/ 10332 w 22877"/>
                <a:gd name="connsiteY10" fmla="*/ 22878 h 23616"/>
                <a:gd name="connsiteX11" fmla="*/ 17712 w 22877"/>
                <a:gd name="connsiteY11" fmla="*/ 5166 h 23616"/>
                <a:gd name="connsiteX12" fmla="*/ 22878 w 22877"/>
                <a:gd name="connsiteY12" fmla="*/ 5166 h 23616"/>
                <a:gd name="connsiteX13" fmla="*/ 17712 w 22877"/>
                <a:gd name="connsiteY13" fmla="*/ 5166 h 23616"/>
                <a:gd name="connsiteX14" fmla="*/ 9594 w 22877"/>
                <a:gd name="connsiteY14" fmla="*/ 14022 h 23616"/>
                <a:gd name="connsiteX15" fmla="*/ 2952 w 22877"/>
                <a:gd name="connsiteY15" fmla="*/ 5166 h 23616"/>
                <a:gd name="connsiteX16" fmla="*/ 2952 w 22877"/>
                <a:gd name="connsiteY16" fmla="*/ 738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877" h="23616">
                  <a:moveTo>
                    <a:pt x="10332" y="23616"/>
                  </a:moveTo>
                  <a:lnTo>
                    <a:pt x="10332" y="23616"/>
                  </a:lnTo>
                  <a:cubicBezTo>
                    <a:pt x="7336" y="15556"/>
                    <a:pt x="3886" y="7671"/>
                    <a:pt x="0" y="0"/>
                  </a:cubicBezTo>
                  <a:lnTo>
                    <a:pt x="3690" y="5166"/>
                  </a:lnTo>
                  <a:cubicBezTo>
                    <a:pt x="5812" y="9071"/>
                    <a:pt x="8282" y="12776"/>
                    <a:pt x="11070" y="16236"/>
                  </a:cubicBezTo>
                  <a:cubicBezTo>
                    <a:pt x="13788" y="12873"/>
                    <a:pt x="16023" y="9147"/>
                    <a:pt x="17712" y="5166"/>
                  </a:cubicBezTo>
                  <a:lnTo>
                    <a:pt x="22878" y="5166"/>
                  </a:lnTo>
                  <a:lnTo>
                    <a:pt x="17712" y="5166"/>
                  </a:lnTo>
                  <a:cubicBezTo>
                    <a:pt x="14091" y="10185"/>
                    <a:pt x="11116" y="15640"/>
                    <a:pt x="8856" y="21402"/>
                  </a:cubicBezTo>
                  <a:close/>
                  <a:moveTo>
                    <a:pt x="0" y="0"/>
                  </a:moveTo>
                  <a:cubicBezTo>
                    <a:pt x="4187" y="7268"/>
                    <a:pt x="7648" y="14931"/>
                    <a:pt x="10332" y="22878"/>
                  </a:cubicBezTo>
                  <a:lnTo>
                    <a:pt x="17712" y="5166"/>
                  </a:lnTo>
                  <a:lnTo>
                    <a:pt x="22878" y="5166"/>
                  </a:lnTo>
                  <a:lnTo>
                    <a:pt x="17712" y="5166"/>
                  </a:lnTo>
                  <a:lnTo>
                    <a:pt x="9594" y="14022"/>
                  </a:lnTo>
                  <a:cubicBezTo>
                    <a:pt x="7046" y="11336"/>
                    <a:pt x="4817" y="8365"/>
                    <a:pt x="2952" y="5166"/>
                  </a:cubicBezTo>
                  <a:lnTo>
                    <a:pt x="2952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40B67E42-E24A-48CA-9072-4FC2A501B7DA}"/>
                </a:ext>
              </a:extLst>
            </p:cNvPr>
            <p:cNvSpPr/>
            <p:nvPr/>
          </p:nvSpPr>
          <p:spPr>
            <a:xfrm>
              <a:off x="1528754" y="3695917"/>
              <a:ext cx="4427" cy="25092"/>
            </a:xfrm>
            <a:custGeom>
              <a:avLst/>
              <a:gdLst>
                <a:gd name="connsiteX0" fmla="*/ 4428 w 4427"/>
                <a:gd name="connsiteY0" fmla="*/ 21402 h 25092"/>
                <a:gd name="connsiteX1" fmla="*/ 2214 w 4427"/>
                <a:gd name="connsiteY1" fmla="*/ 0 h 25092"/>
                <a:gd name="connsiteX2" fmla="*/ 0 w 4427"/>
                <a:gd name="connsiteY2" fmla="*/ 21402 h 25092"/>
                <a:gd name="connsiteX3" fmla="*/ 2214 w 4427"/>
                <a:gd name="connsiteY3" fmla="*/ 25092 h 25092"/>
                <a:gd name="connsiteX4" fmla="*/ 4428 w 4427"/>
                <a:gd name="connsiteY4" fmla="*/ 2140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25092">
                  <a:moveTo>
                    <a:pt x="4428" y="21402"/>
                  </a:moveTo>
                  <a:lnTo>
                    <a:pt x="2214" y="0"/>
                  </a:lnTo>
                  <a:lnTo>
                    <a:pt x="0" y="21402"/>
                  </a:lnTo>
                  <a:lnTo>
                    <a:pt x="2214" y="25092"/>
                  </a:lnTo>
                  <a:lnTo>
                    <a:pt x="4428" y="2140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25009BE5-AB55-42C8-A0C5-D992EF515580}"/>
                </a:ext>
              </a:extLst>
            </p:cNvPr>
            <p:cNvSpPr/>
            <p:nvPr/>
          </p:nvSpPr>
          <p:spPr>
            <a:xfrm>
              <a:off x="1530627" y="3695917"/>
              <a:ext cx="340" cy="25092"/>
            </a:xfrm>
            <a:custGeom>
              <a:avLst/>
              <a:gdLst>
                <a:gd name="connsiteX0" fmla="*/ 340 w 340"/>
                <a:gd name="connsiteY0" fmla="*/ 25092 h 25092"/>
                <a:gd name="connsiteX1" fmla="*/ 340 w 340"/>
                <a:gd name="connsiteY1" fmla="*/ 25092 h 25092"/>
                <a:gd name="connsiteX2" fmla="*/ 340 w 340"/>
                <a:gd name="connsiteY2" fmla="*/ 3690 h 25092"/>
                <a:gd name="connsiteX3" fmla="*/ 340 w 340"/>
                <a:gd name="connsiteY3" fmla="*/ 25092 h 25092"/>
                <a:gd name="connsiteX4" fmla="*/ 340 w 340"/>
                <a:gd name="connsiteY4" fmla="*/ 25092 h 25092"/>
                <a:gd name="connsiteX5" fmla="*/ 340 w 340"/>
                <a:gd name="connsiteY5" fmla="*/ 0 h 25092"/>
                <a:gd name="connsiteX6" fmla="*/ 340 w 340"/>
                <a:gd name="connsiteY6" fmla="*/ 21402 h 25092"/>
                <a:gd name="connsiteX7" fmla="*/ 340 w 340"/>
                <a:gd name="connsiteY7" fmla="*/ 21402 h 25092"/>
                <a:gd name="connsiteX8" fmla="*/ 340 w 340"/>
                <a:gd name="connsiteY8" fmla="*/ 21402 h 25092"/>
                <a:gd name="connsiteX9" fmla="*/ 340 w 340"/>
                <a:gd name="connsiteY9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" h="25092">
                  <a:moveTo>
                    <a:pt x="340" y="25092"/>
                  </a:moveTo>
                  <a:lnTo>
                    <a:pt x="340" y="25092"/>
                  </a:lnTo>
                  <a:lnTo>
                    <a:pt x="340" y="3690"/>
                  </a:lnTo>
                  <a:lnTo>
                    <a:pt x="340" y="25092"/>
                  </a:lnTo>
                  <a:lnTo>
                    <a:pt x="340" y="25092"/>
                  </a:lnTo>
                  <a:close/>
                  <a:moveTo>
                    <a:pt x="340" y="0"/>
                  </a:moveTo>
                  <a:lnTo>
                    <a:pt x="340" y="21402"/>
                  </a:lnTo>
                  <a:lnTo>
                    <a:pt x="340" y="21402"/>
                  </a:lnTo>
                  <a:lnTo>
                    <a:pt x="340" y="21402"/>
                  </a:lnTo>
                  <a:cubicBezTo>
                    <a:pt x="-113" y="14275"/>
                    <a:pt x="-113" y="7127"/>
                    <a:pt x="34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BD30FAF3-F92D-4C02-A198-8E06BD79381C}"/>
                </a:ext>
              </a:extLst>
            </p:cNvPr>
            <p:cNvSpPr/>
            <p:nvPr/>
          </p:nvSpPr>
          <p:spPr>
            <a:xfrm>
              <a:off x="1520636" y="3702560"/>
              <a:ext cx="22139" cy="21401"/>
            </a:xfrm>
            <a:custGeom>
              <a:avLst/>
              <a:gdLst>
                <a:gd name="connsiteX0" fmla="*/ 22140 w 22139"/>
                <a:gd name="connsiteY0" fmla="*/ 0 h 21401"/>
                <a:gd name="connsiteX1" fmla="*/ 9594 w 22139"/>
                <a:gd name="connsiteY1" fmla="*/ 21402 h 21401"/>
                <a:gd name="connsiteX2" fmla="*/ 0 w 22139"/>
                <a:gd name="connsiteY2" fmla="*/ 0 h 21401"/>
                <a:gd name="connsiteX3" fmla="*/ 10332 w 22139"/>
                <a:gd name="connsiteY3" fmla="*/ 16236 h 21401"/>
                <a:gd name="connsiteX4" fmla="*/ 22140 w 22139"/>
                <a:gd name="connsiteY4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9" h="21401">
                  <a:moveTo>
                    <a:pt x="22140" y="0"/>
                  </a:moveTo>
                  <a:cubicBezTo>
                    <a:pt x="18450" y="5904"/>
                    <a:pt x="12546" y="15498"/>
                    <a:pt x="9594" y="21402"/>
                  </a:cubicBezTo>
                  <a:cubicBezTo>
                    <a:pt x="6878" y="14061"/>
                    <a:pt x="3673" y="6911"/>
                    <a:pt x="0" y="0"/>
                  </a:cubicBezTo>
                  <a:lnTo>
                    <a:pt x="10332" y="16236"/>
                  </a:lnTo>
                  <a:lnTo>
                    <a:pt x="22140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6863867E-37ED-4A0E-AEA1-31875F8AD3C0}"/>
                </a:ext>
              </a:extLst>
            </p:cNvPr>
            <p:cNvSpPr/>
            <p:nvPr/>
          </p:nvSpPr>
          <p:spPr>
            <a:xfrm>
              <a:off x="1520636" y="3698132"/>
              <a:ext cx="22139" cy="28044"/>
            </a:xfrm>
            <a:custGeom>
              <a:avLst/>
              <a:gdLst>
                <a:gd name="connsiteX0" fmla="*/ 9594 w 22139"/>
                <a:gd name="connsiteY0" fmla="*/ 24354 h 28044"/>
                <a:gd name="connsiteX1" fmla="*/ 9594 w 22139"/>
                <a:gd name="connsiteY1" fmla="*/ 24354 h 28044"/>
                <a:gd name="connsiteX2" fmla="*/ 0 w 22139"/>
                <a:gd name="connsiteY2" fmla="*/ 4428 h 28044"/>
                <a:gd name="connsiteX3" fmla="*/ 0 w 22139"/>
                <a:gd name="connsiteY3" fmla="*/ 4428 h 28044"/>
                <a:gd name="connsiteX4" fmla="*/ 9594 w 22139"/>
                <a:gd name="connsiteY4" fmla="*/ 28044 h 28044"/>
                <a:gd name="connsiteX5" fmla="*/ 16974 w 22139"/>
                <a:gd name="connsiteY5" fmla="*/ 4428 h 28044"/>
                <a:gd name="connsiteX6" fmla="*/ 16974 w 22139"/>
                <a:gd name="connsiteY6" fmla="*/ 0 h 28044"/>
                <a:gd name="connsiteX7" fmla="*/ 16974 w 22139"/>
                <a:gd name="connsiteY7" fmla="*/ 8118 h 28044"/>
                <a:gd name="connsiteX8" fmla="*/ 8856 w 22139"/>
                <a:gd name="connsiteY8" fmla="*/ 16974 h 28044"/>
                <a:gd name="connsiteX9" fmla="*/ 2952 w 22139"/>
                <a:gd name="connsiteY9" fmla="*/ 4428 h 28044"/>
                <a:gd name="connsiteX10" fmla="*/ 2952 w 22139"/>
                <a:gd name="connsiteY10" fmla="*/ 0 h 28044"/>
                <a:gd name="connsiteX11" fmla="*/ 2952 w 22139"/>
                <a:gd name="connsiteY11" fmla="*/ 4428 h 28044"/>
                <a:gd name="connsiteX12" fmla="*/ 10332 w 22139"/>
                <a:gd name="connsiteY12" fmla="*/ 15498 h 28044"/>
                <a:gd name="connsiteX13" fmla="*/ 16974 w 22139"/>
                <a:gd name="connsiteY13" fmla="*/ 4428 h 28044"/>
                <a:gd name="connsiteX14" fmla="*/ 22140 w 22139"/>
                <a:gd name="connsiteY14" fmla="*/ 4428 h 28044"/>
                <a:gd name="connsiteX15" fmla="*/ 16974 w 22139"/>
                <a:gd name="connsiteY15" fmla="*/ 4428 h 28044"/>
                <a:gd name="connsiteX16" fmla="*/ 7380 w 22139"/>
                <a:gd name="connsiteY16" fmla="*/ 21402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9" h="28044">
                  <a:moveTo>
                    <a:pt x="9594" y="24354"/>
                  </a:moveTo>
                  <a:lnTo>
                    <a:pt x="9594" y="24354"/>
                  </a:lnTo>
                  <a:cubicBezTo>
                    <a:pt x="6725" y="17558"/>
                    <a:pt x="3522" y="10909"/>
                    <a:pt x="0" y="4428"/>
                  </a:cubicBezTo>
                  <a:lnTo>
                    <a:pt x="0" y="4428"/>
                  </a:lnTo>
                  <a:cubicBezTo>
                    <a:pt x="3768" y="12056"/>
                    <a:pt x="6975" y="19949"/>
                    <a:pt x="9594" y="28044"/>
                  </a:cubicBezTo>
                  <a:lnTo>
                    <a:pt x="16974" y="4428"/>
                  </a:lnTo>
                  <a:lnTo>
                    <a:pt x="16974" y="0"/>
                  </a:lnTo>
                  <a:lnTo>
                    <a:pt x="16974" y="8118"/>
                  </a:lnTo>
                  <a:cubicBezTo>
                    <a:pt x="14454" y="11235"/>
                    <a:pt x="11743" y="14193"/>
                    <a:pt x="8856" y="16974"/>
                  </a:cubicBezTo>
                  <a:cubicBezTo>
                    <a:pt x="6540" y="12964"/>
                    <a:pt x="4565" y="8768"/>
                    <a:pt x="2952" y="4428"/>
                  </a:cubicBezTo>
                  <a:lnTo>
                    <a:pt x="2952" y="0"/>
                  </a:lnTo>
                  <a:lnTo>
                    <a:pt x="2952" y="4428"/>
                  </a:lnTo>
                  <a:cubicBezTo>
                    <a:pt x="4886" y="8443"/>
                    <a:pt x="7370" y="12169"/>
                    <a:pt x="10332" y="15498"/>
                  </a:cubicBezTo>
                  <a:cubicBezTo>
                    <a:pt x="13013" y="12109"/>
                    <a:pt x="15246" y="8389"/>
                    <a:pt x="16974" y="4428"/>
                  </a:cubicBezTo>
                  <a:lnTo>
                    <a:pt x="22140" y="4428"/>
                  </a:lnTo>
                  <a:lnTo>
                    <a:pt x="16974" y="4428"/>
                  </a:lnTo>
                  <a:lnTo>
                    <a:pt x="7380" y="2140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D6AFCDD8-96CB-4370-872F-D65FA5B3B5D9}"/>
                </a:ext>
              </a:extLst>
            </p:cNvPr>
            <p:cNvSpPr/>
            <p:nvPr/>
          </p:nvSpPr>
          <p:spPr>
            <a:xfrm>
              <a:off x="1528754" y="3697393"/>
              <a:ext cx="4427" cy="25830"/>
            </a:xfrm>
            <a:custGeom>
              <a:avLst/>
              <a:gdLst>
                <a:gd name="connsiteX0" fmla="*/ 4428 w 4427"/>
                <a:gd name="connsiteY0" fmla="*/ 21402 h 25830"/>
                <a:gd name="connsiteX1" fmla="*/ 0 w 4427"/>
                <a:gd name="connsiteY1" fmla="*/ 0 h 25830"/>
                <a:gd name="connsiteX2" fmla="*/ 0 w 4427"/>
                <a:gd name="connsiteY2" fmla="*/ 22140 h 25830"/>
                <a:gd name="connsiteX3" fmla="*/ 2214 w 4427"/>
                <a:gd name="connsiteY3" fmla="*/ 25830 h 25830"/>
                <a:gd name="connsiteX4" fmla="*/ 4428 w 4427"/>
                <a:gd name="connsiteY4" fmla="*/ 21402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25830">
                  <a:moveTo>
                    <a:pt x="4428" y="21402"/>
                  </a:moveTo>
                  <a:lnTo>
                    <a:pt x="0" y="0"/>
                  </a:lnTo>
                  <a:lnTo>
                    <a:pt x="0" y="22140"/>
                  </a:lnTo>
                  <a:lnTo>
                    <a:pt x="2214" y="25830"/>
                  </a:lnTo>
                  <a:lnTo>
                    <a:pt x="4428" y="2140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56F32A92-2C57-4A70-8132-90DEC01C4685}"/>
                </a:ext>
              </a:extLst>
            </p:cNvPr>
            <p:cNvSpPr/>
            <p:nvPr/>
          </p:nvSpPr>
          <p:spPr>
            <a:xfrm>
              <a:off x="1530967" y="3697393"/>
              <a:ext cx="4428" cy="29520"/>
            </a:xfrm>
            <a:custGeom>
              <a:avLst/>
              <a:gdLst>
                <a:gd name="connsiteX0" fmla="*/ 0 w 4428"/>
                <a:gd name="connsiteY0" fmla="*/ 25830 h 29520"/>
                <a:gd name="connsiteX1" fmla="*/ 0 w 4428"/>
                <a:gd name="connsiteY1" fmla="*/ 25830 h 29520"/>
                <a:gd name="connsiteX2" fmla="*/ 0 w 4428"/>
                <a:gd name="connsiteY2" fmla="*/ 3690 h 29520"/>
                <a:gd name="connsiteX3" fmla="*/ 4428 w 4428"/>
                <a:gd name="connsiteY3" fmla="*/ 25092 h 29520"/>
                <a:gd name="connsiteX4" fmla="*/ 4428 w 4428"/>
                <a:gd name="connsiteY4" fmla="*/ 29520 h 29520"/>
                <a:gd name="connsiteX5" fmla="*/ 0 w 4428"/>
                <a:gd name="connsiteY5" fmla="*/ 0 h 29520"/>
                <a:gd name="connsiteX6" fmla="*/ 0 w 4428"/>
                <a:gd name="connsiteY6" fmla="*/ 22140 h 29520"/>
                <a:gd name="connsiteX7" fmla="*/ 0 w 4428"/>
                <a:gd name="connsiteY7" fmla="*/ 22140 h 29520"/>
                <a:gd name="connsiteX8" fmla="*/ 0 w 4428"/>
                <a:gd name="connsiteY8" fmla="*/ 22140 h 29520"/>
                <a:gd name="connsiteX9" fmla="*/ 0 w 4428"/>
                <a:gd name="connsiteY9" fmla="*/ 73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8" h="29520">
                  <a:moveTo>
                    <a:pt x="0" y="25830"/>
                  </a:moveTo>
                  <a:lnTo>
                    <a:pt x="0" y="25830"/>
                  </a:lnTo>
                  <a:lnTo>
                    <a:pt x="0" y="3690"/>
                  </a:lnTo>
                  <a:cubicBezTo>
                    <a:pt x="1072" y="10902"/>
                    <a:pt x="2550" y="18047"/>
                    <a:pt x="4428" y="25092"/>
                  </a:cubicBezTo>
                  <a:lnTo>
                    <a:pt x="4428" y="29520"/>
                  </a:lnTo>
                  <a:close/>
                  <a:moveTo>
                    <a:pt x="0" y="0"/>
                  </a:moveTo>
                  <a:lnTo>
                    <a:pt x="0" y="22140"/>
                  </a:lnTo>
                  <a:lnTo>
                    <a:pt x="0" y="22140"/>
                  </a:lnTo>
                  <a:lnTo>
                    <a:pt x="0" y="22140"/>
                  </a:lnTo>
                  <a:cubicBezTo>
                    <a:pt x="0" y="22140"/>
                    <a:pt x="0" y="22140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27CD4A8B-8E4F-436A-82D7-F1ADC91283A8}"/>
                </a:ext>
              </a:extLst>
            </p:cNvPr>
            <p:cNvSpPr/>
            <p:nvPr/>
          </p:nvSpPr>
          <p:spPr>
            <a:xfrm>
              <a:off x="1519160" y="3702560"/>
              <a:ext cx="22140" cy="20664"/>
            </a:xfrm>
            <a:custGeom>
              <a:avLst/>
              <a:gdLst>
                <a:gd name="connsiteX0" fmla="*/ 22140 w 22140"/>
                <a:gd name="connsiteY0" fmla="*/ 0 h 20664"/>
                <a:gd name="connsiteX1" fmla="*/ 8856 w 22140"/>
                <a:gd name="connsiteY1" fmla="*/ 20664 h 20664"/>
                <a:gd name="connsiteX2" fmla="*/ 0 w 22140"/>
                <a:gd name="connsiteY2" fmla="*/ 0 h 20664"/>
                <a:gd name="connsiteX3" fmla="*/ 9594 w 22140"/>
                <a:gd name="connsiteY3" fmla="*/ 16974 h 20664"/>
                <a:gd name="connsiteX4" fmla="*/ 22140 w 22140"/>
                <a:gd name="connsiteY4" fmla="*/ 3690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0664">
                  <a:moveTo>
                    <a:pt x="22140" y="0"/>
                  </a:moveTo>
                  <a:cubicBezTo>
                    <a:pt x="18450" y="5904"/>
                    <a:pt x="11808" y="14760"/>
                    <a:pt x="8856" y="20664"/>
                  </a:cubicBezTo>
                  <a:cubicBezTo>
                    <a:pt x="6232" y="13640"/>
                    <a:pt x="3277" y="6744"/>
                    <a:pt x="0" y="0"/>
                  </a:cubicBezTo>
                  <a:cubicBezTo>
                    <a:pt x="0" y="5166"/>
                    <a:pt x="6642" y="12546"/>
                    <a:pt x="9594" y="16974"/>
                  </a:cubicBezTo>
                  <a:cubicBezTo>
                    <a:pt x="12546" y="21402"/>
                    <a:pt x="18450" y="7380"/>
                    <a:pt x="22140" y="369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F4906FE-7200-439A-958D-BA79BEFC5720}"/>
                </a:ext>
              </a:extLst>
            </p:cNvPr>
            <p:cNvSpPr/>
            <p:nvPr/>
          </p:nvSpPr>
          <p:spPr>
            <a:xfrm>
              <a:off x="1519160" y="3701084"/>
              <a:ext cx="22140" cy="23616"/>
            </a:xfrm>
            <a:custGeom>
              <a:avLst/>
              <a:gdLst>
                <a:gd name="connsiteX0" fmla="*/ 8856 w 22140"/>
                <a:gd name="connsiteY0" fmla="*/ 23616 h 23616"/>
                <a:gd name="connsiteX1" fmla="*/ 8856 w 22140"/>
                <a:gd name="connsiteY1" fmla="*/ 23616 h 23616"/>
                <a:gd name="connsiteX2" fmla="*/ 0 w 22140"/>
                <a:gd name="connsiteY2" fmla="*/ 0 h 23616"/>
                <a:gd name="connsiteX3" fmla="*/ 0 w 22140"/>
                <a:gd name="connsiteY3" fmla="*/ 0 h 23616"/>
                <a:gd name="connsiteX4" fmla="*/ 8118 w 22140"/>
                <a:gd name="connsiteY4" fmla="*/ 23616 h 23616"/>
                <a:gd name="connsiteX5" fmla="*/ 18450 w 22140"/>
                <a:gd name="connsiteY5" fmla="*/ 8118 h 23616"/>
                <a:gd name="connsiteX6" fmla="*/ 18450 w 22140"/>
                <a:gd name="connsiteY6" fmla="*/ 2952 h 23616"/>
                <a:gd name="connsiteX7" fmla="*/ 18450 w 22140"/>
                <a:gd name="connsiteY7" fmla="*/ 7380 h 23616"/>
                <a:gd name="connsiteX8" fmla="*/ 9594 w 22140"/>
                <a:gd name="connsiteY8" fmla="*/ 16236 h 23616"/>
                <a:gd name="connsiteX9" fmla="*/ 2214 w 22140"/>
                <a:gd name="connsiteY9" fmla="*/ 3690 h 23616"/>
                <a:gd name="connsiteX10" fmla="*/ 2214 w 22140"/>
                <a:gd name="connsiteY10" fmla="*/ 1476 h 23616"/>
                <a:gd name="connsiteX11" fmla="*/ 2214 w 22140"/>
                <a:gd name="connsiteY11" fmla="*/ 1476 h 23616"/>
                <a:gd name="connsiteX12" fmla="*/ 8856 w 22140"/>
                <a:gd name="connsiteY12" fmla="*/ 13284 h 23616"/>
                <a:gd name="connsiteX13" fmla="*/ 18450 w 22140"/>
                <a:gd name="connsiteY13" fmla="*/ 7380 h 23616"/>
                <a:gd name="connsiteX14" fmla="*/ 22140 w 22140"/>
                <a:gd name="connsiteY14" fmla="*/ 1476 h 23616"/>
                <a:gd name="connsiteX15" fmla="*/ 22140 w 22140"/>
                <a:gd name="connsiteY15" fmla="*/ 6642 h 23616"/>
                <a:gd name="connsiteX16" fmla="*/ 11808 w 22140"/>
                <a:gd name="connsiteY16" fmla="*/ 2214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40" h="23616">
                  <a:moveTo>
                    <a:pt x="8856" y="23616"/>
                  </a:moveTo>
                  <a:lnTo>
                    <a:pt x="8856" y="23616"/>
                  </a:lnTo>
                  <a:cubicBezTo>
                    <a:pt x="8856" y="16974"/>
                    <a:pt x="2952" y="6642"/>
                    <a:pt x="0" y="0"/>
                  </a:cubicBezTo>
                  <a:lnTo>
                    <a:pt x="0" y="0"/>
                  </a:lnTo>
                  <a:cubicBezTo>
                    <a:pt x="0" y="7380"/>
                    <a:pt x="5904" y="16974"/>
                    <a:pt x="8118" y="23616"/>
                  </a:cubicBezTo>
                  <a:cubicBezTo>
                    <a:pt x="10894" y="18035"/>
                    <a:pt x="14365" y="12827"/>
                    <a:pt x="18450" y="8118"/>
                  </a:cubicBezTo>
                  <a:lnTo>
                    <a:pt x="18450" y="2952"/>
                  </a:lnTo>
                  <a:lnTo>
                    <a:pt x="18450" y="7380"/>
                  </a:lnTo>
                  <a:cubicBezTo>
                    <a:pt x="15880" y="10690"/>
                    <a:pt x="12904" y="13666"/>
                    <a:pt x="9594" y="16236"/>
                  </a:cubicBezTo>
                  <a:cubicBezTo>
                    <a:pt x="9594" y="16236"/>
                    <a:pt x="5166" y="8118"/>
                    <a:pt x="2214" y="3690"/>
                  </a:cubicBezTo>
                  <a:lnTo>
                    <a:pt x="2214" y="1476"/>
                  </a:lnTo>
                  <a:lnTo>
                    <a:pt x="2214" y="1476"/>
                  </a:lnTo>
                  <a:cubicBezTo>
                    <a:pt x="4107" y="5584"/>
                    <a:pt x="6328" y="9533"/>
                    <a:pt x="8856" y="13284"/>
                  </a:cubicBezTo>
                  <a:cubicBezTo>
                    <a:pt x="12421" y="11985"/>
                    <a:pt x="15684" y="9976"/>
                    <a:pt x="18450" y="7380"/>
                  </a:cubicBezTo>
                  <a:lnTo>
                    <a:pt x="22140" y="1476"/>
                  </a:lnTo>
                  <a:lnTo>
                    <a:pt x="22140" y="6642"/>
                  </a:lnTo>
                  <a:cubicBezTo>
                    <a:pt x="18358" y="11575"/>
                    <a:pt x="14907" y="16752"/>
                    <a:pt x="11808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FA78FB23-929A-42C0-901E-A39748ADF6B8}"/>
                </a:ext>
              </a:extLst>
            </p:cNvPr>
            <p:cNvSpPr/>
            <p:nvPr/>
          </p:nvSpPr>
          <p:spPr>
            <a:xfrm>
              <a:off x="1526540" y="3699608"/>
              <a:ext cx="5903" cy="24353"/>
            </a:xfrm>
            <a:custGeom>
              <a:avLst/>
              <a:gdLst>
                <a:gd name="connsiteX0" fmla="*/ 4428 w 5903"/>
                <a:gd name="connsiteY0" fmla="*/ 21402 h 24353"/>
                <a:gd name="connsiteX1" fmla="*/ 5904 w 5903"/>
                <a:gd name="connsiteY1" fmla="*/ 0 h 24353"/>
                <a:gd name="connsiteX2" fmla="*/ 0 w 5903"/>
                <a:gd name="connsiteY2" fmla="*/ 20664 h 24353"/>
                <a:gd name="connsiteX3" fmla="*/ 1476 w 5903"/>
                <a:gd name="connsiteY3" fmla="*/ 24354 h 24353"/>
                <a:gd name="connsiteX4" fmla="*/ 4428 w 5903"/>
                <a:gd name="connsiteY4" fmla="*/ 21402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24353">
                  <a:moveTo>
                    <a:pt x="4428" y="21402"/>
                  </a:moveTo>
                  <a:lnTo>
                    <a:pt x="5904" y="0"/>
                  </a:lnTo>
                  <a:lnTo>
                    <a:pt x="0" y="20664"/>
                  </a:lnTo>
                  <a:lnTo>
                    <a:pt x="1476" y="24354"/>
                  </a:lnTo>
                  <a:lnTo>
                    <a:pt x="4428" y="2140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8C2336BA-2C2B-4058-ADA0-FF44B4092C0E}"/>
                </a:ext>
              </a:extLst>
            </p:cNvPr>
            <p:cNvSpPr/>
            <p:nvPr/>
          </p:nvSpPr>
          <p:spPr>
            <a:xfrm>
              <a:off x="1527277" y="3701821"/>
              <a:ext cx="5166" cy="22878"/>
            </a:xfrm>
            <a:custGeom>
              <a:avLst/>
              <a:gdLst>
                <a:gd name="connsiteX0" fmla="*/ 738 w 5166"/>
                <a:gd name="connsiteY0" fmla="*/ 22878 h 22878"/>
                <a:gd name="connsiteX1" fmla="*/ 738 w 5166"/>
                <a:gd name="connsiteY1" fmla="*/ 18450 h 22878"/>
                <a:gd name="connsiteX2" fmla="*/ 5166 w 5166"/>
                <a:gd name="connsiteY2" fmla="*/ 738 h 22878"/>
                <a:gd name="connsiteX3" fmla="*/ 5166 w 5166"/>
                <a:gd name="connsiteY3" fmla="*/ 22140 h 22878"/>
                <a:gd name="connsiteX4" fmla="*/ 5166 w 5166"/>
                <a:gd name="connsiteY4" fmla="*/ 22140 h 22878"/>
                <a:gd name="connsiteX5" fmla="*/ 5166 w 5166"/>
                <a:gd name="connsiteY5" fmla="*/ 738 h 22878"/>
                <a:gd name="connsiteX6" fmla="*/ 0 w 5166"/>
                <a:gd name="connsiteY6" fmla="*/ 21402 h 22878"/>
                <a:gd name="connsiteX7" fmla="*/ 0 w 5166"/>
                <a:gd name="connsiteY7" fmla="*/ 21402 h 22878"/>
                <a:gd name="connsiteX8" fmla="*/ 0 w 5166"/>
                <a:gd name="connsiteY8" fmla="*/ 21402 h 22878"/>
                <a:gd name="connsiteX9" fmla="*/ 0 w 5166"/>
                <a:gd name="connsiteY9" fmla="*/ 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66" h="22878">
                  <a:moveTo>
                    <a:pt x="738" y="22878"/>
                  </a:moveTo>
                  <a:lnTo>
                    <a:pt x="738" y="18450"/>
                  </a:lnTo>
                  <a:lnTo>
                    <a:pt x="5166" y="738"/>
                  </a:lnTo>
                  <a:cubicBezTo>
                    <a:pt x="5166" y="8118"/>
                    <a:pt x="5166" y="22140"/>
                    <a:pt x="5166" y="22140"/>
                  </a:cubicBezTo>
                  <a:lnTo>
                    <a:pt x="5166" y="22140"/>
                  </a:lnTo>
                  <a:close/>
                  <a:moveTo>
                    <a:pt x="5166" y="738"/>
                  </a:move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cubicBezTo>
                    <a:pt x="0" y="21402"/>
                    <a:pt x="0" y="21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493E5086-489F-4302-87E6-AFBFF2493347}"/>
                </a:ext>
              </a:extLst>
            </p:cNvPr>
            <p:cNvSpPr/>
            <p:nvPr/>
          </p:nvSpPr>
          <p:spPr>
            <a:xfrm>
              <a:off x="1519160" y="3702560"/>
              <a:ext cx="22140" cy="22140"/>
            </a:xfrm>
            <a:custGeom>
              <a:avLst/>
              <a:gdLst>
                <a:gd name="connsiteX0" fmla="*/ 22140 w 22140"/>
                <a:gd name="connsiteY0" fmla="*/ 0 h 22140"/>
                <a:gd name="connsiteX1" fmla="*/ 11070 w 22140"/>
                <a:gd name="connsiteY1" fmla="*/ 22140 h 22140"/>
                <a:gd name="connsiteX2" fmla="*/ 0 w 22140"/>
                <a:gd name="connsiteY2" fmla="*/ 0 h 22140"/>
                <a:gd name="connsiteX3" fmla="*/ 11070 w 22140"/>
                <a:gd name="connsiteY3" fmla="*/ 14760 h 22140"/>
                <a:gd name="connsiteX4" fmla="*/ 22140 w 22140"/>
                <a:gd name="connsiteY4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2140">
                  <a:moveTo>
                    <a:pt x="22140" y="0"/>
                  </a:moveTo>
                  <a:cubicBezTo>
                    <a:pt x="22140" y="5904"/>
                    <a:pt x="14022" y="15498"/>
                    <a:pt x="11070" y="22140"/>
                  </a:cubicBezTo>
                  <a:lnTo>
                    <a:pt x="0" y="0"/>
                  </a:lnTo>
                  <a:cubicBezTo>
                    <a:pt x="3690" y="4428"/>
                    <a:pt x="7380" y="11070"/>
                    <a:pt x="11070" y="14760"/>
                  </a:cubicBezTo>
                  <a:cubicBezTo>
                    <a:pt x="15363" y="10322"/>
                    <a:pt x="19085" y="5364"/>
                    <a:pt x="22140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B9846A96-355C-41E6-8581-FECA4C62E1B9}"/>
                </a:ext>
              </a:extLst>
            </p:cNvPr>
            <p:cNvSpPr/>
            <p:nvPr/>
          </p:nvSpPr>
          <p:spPr>
            <a:xfrm>
              <a:off x="1519898" y="3702560"/>
              <a:ext cx="21401" cy="24353"/>
            </a:xfrm>
            <a:custGeom>
              <a:avLst/>
              <a:gdLst>
                <a:gd name="connsiteX0" fmla="*/ 10332 w 21401"/>
                <a:gd name="connsiteY0" fmla="*/ 24354 h 24353"/>
                <a:gd name="connsiteX1" fmla="*/ 10332 w 21401"/>
                <a:gd name="connsiteY1" fmla="*/ 24354 h 24353"/>
                <a:gd name="connsiteX2" fmla="*/ 0 w 21401"/>
                <a:gd name="connsiteY2" fmla="*/ 0 h 24353"/>
                <a:gd name="connsiteX3" fmla="*/ 0 w 21401"/>
                <a:gd name="connsiteY3" fmla="*/ 0 h 24353"/>
                <a:gd name="connsiteX4" fmla="*/ 10332 w 21401"/>
                <a:gd name="connsiteY4" fmla="*/ 21402 h 24353"/>
                <a:gd name="connsiteX5" fmla="*/ 17712 w 21401"/>
                <a:gd name="connsiteY5" fmla="*/ 7380 h 24353"/>
                <a:gd name="connsiteX6" fmla="*/ 17712 w 21401"/>
                <a:gd name="connsiteY6" fmla="*/ 2214 h 24353"/>
                <a:gd name="connsiteX7" fmla="*/ 17712 w 21401"/>
                <a:gd name="connsiteY7" fmla="*/ 7380 h 24353"/>
                <a:gd name="connsiteX8" fmla="*/ 9594 w 21401"/>
                <a:gd name="connsiteY8" fmla="*/ 16974 h 24353"/>
                <a:gd name="connsiteX9" fmla="*/ 1476 w 21401"/>
                <a:gd name="connsiteY9" fmla="*/ 5904 h 24353"/>
                <a:gd name="connsiteX10" fmla="*/ 1476 w 21401"/>
                <a:gd name="connsiteY10" fmla="*/ 5904 h 24353"/>
                <a:gd name="connsiteX11" fmla="*/ 1476 w 21401"/>
                <a:gd name="connsiteY11" fmla="*/ 5904 h 24353"/>
                <a:gd name="connsiteX12" fmla="*/ 8856 w 21401"/>
                <a:gd name="connsiteY12" fmla="*/ 16236 h 24353"/>
                <a:gd name="connsiteX13" fmla="*/ 16236 w 21401"/>
                <a:gd name="connsiteY13" fmla="*/ 6642 h 24353"/>
                <a:gd name="connsiteX14" fmla="*/ 21402 w 21401"/>
                <a:gd name="connsiteY14" fmla="*/ 0 h 24353"/>
                <a:gd name="connsiteX15" fmla="*/ 21402 w 21401"/>
                <a:gd name="connsiteY15" fmla="*/ 5166 h 24353"/>
                <a:gd name="connsiteX16" fmla="*/ 12546 w 21401"/>
                <a:gd name="connsiteY16" fmla="*/ 2214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401" h="24353">
                  <a:moveTo>
                    <a:pt x="10332" y="24354"/>
                  </a:moveTo>
                  <a:lnTo>
                    <a:pt x="10332" y="24354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895" y="6908"/>
                    <a:pt x="7346" y="14056"/>
                    <a:pt x="10332" y="21402"/>
                  </a:cubicBezTo>
                  <a:lnTo>
                    <a:pt x="17712" y="7380"/>
                  </a:lnTo>
                  <a:lnTo>
                    <a:pt x="17712" y="2214"/>
                  </a:lnTo>
                  <a:cubicBezTo>
                    <a:pt x="17572" y="3933"/>
                    <a:pt x="17572" y="5661"/>
                    <a:pt x="17712" y="7380"/>
                  </a:cubicBezTo>
                  <a:lnTo>
                    <a:pt x="9594" y="16974"/>
                  </a:lnTo>
                  <a:lnTo>
                    <a:pt x="1476" y="5904"/>
                  </a:lnTo>
                  <a:lnTo>
                    <a:pt x="1476" y="5904"/>
                  </a:lnTo>
                  <a:lnTo>
                    <a:pt x="1476" y="5904"/>
                  </a:lnTo>
                  <a:cubicBezTo>
                    <a:pt x="3580" y="9589"/>
                    <a:pt x="6053" y="13051"/>
                    <a:pt x="8856" y="16236"/>
                  </a:cubicBezTo>
                  <a:cubicBezTo>
                    <a:pt x="11668" y="13325"/>
                    <a:pt x="14145" y="10107"/>
                    <a:pt x="16236" y="6642"/>
                  </a:cubicBezTo>
                  <a:lnTo>
                    <a:pt x="21402" y="0"/>
                  </a:lnTo>
                  <a:lnTo>
                    <a:pt x="21402" y="5166"/>
                  </a:lnTo>
                  <a:lnTo>
                    <a:pt x="12546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B851C7B7-9C67-4662-9A34-21631E5A7C84}"/>
                </a:ext>
              </a:extLst>
            </p:cNvPr>
            <p:cNvSpPr/>
            <p:nvPr/>
          </p:nvSpPr>
          <p:spPr>
            <a:xfrm>
              <a:off x="1523588" y="3702560"/>
              <a:ext cx="6641" cy="24353"/>
            </a:xfrm>
            <a:custGeom>
              <a:avLst/>
              <a:gdLst>
                <a:gd name="connsiteX0" fmla="*/ 6642 w 6641"/>
                <a:gd name="connsiteY0" fmla="*/ 20664 h 24353"/>
                <a:gd name="connsiteX1" fmla="*/ 0 w 6641"/>
                <a:gd name="connsiteY1" fmla="*/ 0 h 24353"/>
                <a:gd name="connsiteX2" fmla="*/ 2952 w 6641"/>
                <a:gd name="connsiteY2" fmla="*/ 21402 h 24353"/>
                <a:gd name="connsiteX3" fmla="*/ 5166 w 6641"/>
                <a:gd name="connsiteY3" fmla="*/ 24354 h 24353"/>
                <a:gd name="connsiteX4" fmla="*/ 6642 w 6641"/>
                <a:gd name="connsiteY4" fmla="*/ 2066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1" h="24353">
                  <a:moveTo>
                    <a:pt x="6642" y="20664"/>
                  </a:moveTo>
                  <a:lnTo>
                    <a:pt x="0" y="0"/>
                  </a:lnTo>
                  <a:lnTo>
                    <a:pt x="2952" y="21402"/>
                  </a:lnTo>
                  <a:lnTo>
                    <a:pt x="5166" y="24354"/>
                  </a:lnTo>
                  <a:lnTo>
                    <a:pt x="6642" y="2066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0429ED59-FE23-4F89-86CB-360F00F78709}"/>
                </a:ext>
              </a:extLst>
            </p:cNvPr>
            <p:cNvSpPr/>
            <p:nvPr/>
          </p:nvSpPr>
          <p:spPr>
            <a:xfrm>
              <a:off x="1516946" y="3702560"/>
              <a:ext cx="18450" cy="28044"/>
            </a:xfrm>
            <a:custGeom>
              <a:avLst/>
              <a:gdLst>
                <a:gd name="connsiteX0" fmla="*/ 11808 w 18450"/>
                <a:gd name="connsiteY0" fmla="*/ 25092 h 28044"/>
                <a:gd name="connsiteX1" fmla="*/ 11808 w 18450"/>
                <a:gd name="connsiteY1" fmla="*/ 25092 h 28044"/>
                <a:gd name="connsiteX2" fmla="*/ 11808 w 18450"/>
                <a:gd name="connsiteY2" fmla="*/ 2952 h 28044"/>
                <a:gd name="connsiteX3" fmla="*/ 18450 w 18450"/>
                <a:gd name="connsiteY3" fmla="*/ 23616 h 28044"/>
                <a:gd name="connsiteX4" fmla="*/ 18450 w 18450"/>
                <a:gd name="connsiteY4" fmla="*/ 28044 h 28044"/>
                <a:gd name="connsiteX5" fmla="*/ 6642 w 18450"/>
                <a:gd name="connsiteY5" fmla="*/ 0 h 28044"/>
                <a:gd name="connsiteX6" fmla="*/ 6642 w 18450"/>
                <a:gd name="connsiteY6" fmla="*/ 22140 h 28044"/>
                <a:gd name="connsiteX7" fmla="*/ 6642 w 18450"/>
                <a:gd name="connsiteY7" fmla="*/ 22140 h 28044"/>
                <a:gd name="connsiteX8" fmla="*/ 6642 w 18450"/>
                <a:gd name="connsiteY8" fmla="*/ 22140 h 28044"/>
                <a:gd name="connsiteX9" fmla="*/ 0 w 18450"/>
                <a:gd name="connsiteY9" fmla="*/ 1476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0" h="28044">
                  <a:moveTo>
                    <a:pt x="11808" y="25092"/>
                  </a:moveTo>
                  <a:lnTo>
                    <a:pt x="11808" y="25092"/>
                  </a:lnTo>
                  <a:lnTo>
                    <a:pt x="11808" y="2952"/>
                  </a:lnTo>
                  <a:cubicBezTo>
                    <a:pt x="11808" y="10332"/>
                    <a:pt x="18450" y="22878"/>
                    <a:pt x="18450" y="23616"/>
                  </a:cubicBezTo>
                  <a:lnTo>
                    <a:pt x="18450" y="28044"/>
                  </a:lnTo>
                  <a:close/>
                  <a:moveTo>
                    <a:pt x="6642" y="0"/>
                  </a:moveTo>
                  <a:lnTo>
                    <a:pt x="6642" y="22140"/>
                  </a:lnTo>
                  <a:lnTo>
                    <a:pt x="6642" y="22140"/>
                  </a:lnTo>
                  <a:lnTo>
                    <a:pt x="6642" y="22140"/>
                  </a:lnTo>
                  <a:cubicBezTo>
                    <a:pt x="6642" y="22140"/>
                    <a:pt x="6642" y="22140"/>
                    <a:pt x="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87E92BD5-F9CA-4245-A122-AA8B72EF5AED}"/>
                </a:ext>
              </a:extLst>
            </p:cNvPr>
            <p:cNvSpPr/>
            <p:nvPr/>
          </p:nvSpPr>
          <p:spPr>
            <a:xfrm>
              <a:off x="1514614" y="3706250"/>
              <a:ext cx="22995" cy="24353"/>
            </a:xfrm>
            <a:custGeom>
              <a:avLst/>
              <a:gdLst>
                <a:gd name="connsiteX0" fmla="*/ 22995 w 22995"/>
                <a:gd name="connsiteY0" fmla="*/ 0 h 24353"/>
                <a:gd name="connsiteX1" fmla="*/ 15615 w 22995"/>
                <a:gd name="connsiteY1" fmla="*/ 24354 h 24353"/>
                <a:gd name="connsiteX2" fmla="*/ 855 w 22995"/>
                <a:gd name="connsiteY2" fmla="*/ 3690 h 24353"/>
                <a:gd name="connsiteX3" fmla="*/ 14139 w 22995"/>
                <a:gd name="connsiteY3" fmla="*/ 16974 h 24353"/>
                <a:gd name="connsiteX4" fmla="*/ 22995 w 22995"/>
                <a:gd name="connsiteY4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95" h="24353">
                  <a:moveTo>
                    <a:pt x="22995" y="0"/>
                  </a:moveTo>
                  <a:cubicBezTo>
                    <a:pt x="22995" y="6642"/>
                    <a:pt x="17091" y="17712"/>
                    <a:pt x="15615" y="24354"/>
                  </a:cubicBezTo>
                  <a:cubicBezTo>
                    <a:pt x="15615" y="18450"/>
                    <a:pt x="5283" y="9594"/>
                    <a:pt x="855" y="3690"/>
                  </a:cubicBezTo>
                  <a:cubicBezTo>
                    <a:pt x="-3573" y="-2214"/>
                    <a:pt x="10449" y="14022"/>
                    <a:pt x="14139" y="16974"/>
                  </a:cubicBezTo>
                  <a:cubicBezTo>
                    <a:pt x="17829" y="19926"/>
                    <a:pt x="20043" y="5166"/>
                    <a:pt x="22995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C62E5583-BFCD-406B-A0BB-16E9AF148864}"/>
                </a:ext>
              </a:extLst>
            </p:cNvPr>
            <p:cNvSpPr/>
            <p:nvPr/>
          </p:nvSpPr>
          <p:spPr>
            <a:xfrm>
              <a:off x="1518421" y="3706250"/>
              <a:ext cx="19188" cy="26567"/>
            </a:xfrm>
            <a:custGeom>
              <a:avLst/>
              <a:gdLst>
                <a:gd name="connsiteX0" fmla="*/ 14760 w 19188"/>
                <a:gd name="connsiteY0" fmla="*/ 24354 h 26567"/>
                <a:gd name="connsiteX1" fmla="*/ 14760 w 19188"/>
                <a:gd name="connsiteY1" fmla="*/ 24354 h 26567"/>
                <a:gd name="connsiteX2" fmla="*/ 2214 w 19188"/>
                <a:gd name="connsiteY2" fmla="*/ 5904 h 26567"/>
                <a:gd name="connsiteX3" fmla="*/ 2214 w 19188"/>
                <a:gd name="connsiteY3" fmla="*/ 5904 h 26567"/>
                <a:gd name="connsiteX4" fmla="*/ 2214 w 19188"/>
                <a:gd name="connsiteY4" fmla="*/ 9594 h 26567"/>
                <a:gd name="connsiteX5" fmla="*/ 11808 w 19188"/>
                <a:gd name="connsiteY5" fmla="*/ 19188 h 26567"/>
                <a:gd name="connsiteX6" fmla="*/ 17712 w 19188"/>
                <a:gd name="connsiteY6" fmla="*/ 8118 h 26567"/>
                <a:gd name="connsiteX7" fmla="*/ 17712 w 19188"/>
                <a:gd name="connsiteY7" fmla="*/ 2214 h 26567"/>
                <a:gd name="connsiteX8" fmla="*/ 17712 w 19188"/>
                <a:gd name="connsiteY8" fmla="*/ 8118 h 26567"/>
                <a:gd name="connsiteX9" fmla="*/ 11808 w 19188"/>
                <a:gd name="connsiteY9" fmla="*/ 26568 h 26567"/>
                <a:gd name="connsiteX10" fmla="*/ 0 w 19188"/>
                <a:gd name="connsiteY10" fmla="*/ 3690 h 26567"/>
                <a:gd name="connsiteX11" fmla="*/ 0 w 19188"/>
                <a:gd name="connsiteY11" fmla="*/ 3690 h 26567"/>
                <a:gd name="connsiteX12" fmla="*/ 13284 w 19188"/>
                <a:gd name="connsiteY12" fmla="*/ 22140 h 26567"/>
                <a:gd name="connsiteX13" fmla="*/ 19188 w 19188"/>
                <a:gd name="connsiteY13" fmla="*/ 5166 h 26567"/>
                <a:gd name="connsiteX14" fmla="*/ 19188 w 19188"/>
                <a:gd name="connsiteY14" fmla="*/ 0 h 26567"/>
                <a:gd name="connsiteX15" fmla="*/ 19188 w 19188"/>
                <a:gd name="connsiteY15" fmla="*/ 5904 h 26567"/>
                <a:gd name="connsiteX16" fmla="*/ 13284 w 19188"/>
                <a:gd name="connsiteY16" fmla="*/ 16974 h 26567"/>
                <a:gd name="connsiteX17" fmla="*/ 3690 w 19188"/>
                <a:gd name="connsiteY17" fmla="*/ 8118 h 26567"/>
                <a:gd name="connsiteX18" fmla="*/ 3690 w 19188"/>
                <a:gd name="connsiteY18" fmla="*/ 369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88" h="26567">
                  <a:moveTo>
                    <a:pt x="14760" y="24354"/>
                  </a:moveTo>
                  <a:lnTo>
                    <a:pt x="14760" y="24354"/>
                  </a:lnTo>
                  <a:cubicBezTo>
                    <a:pt x="14760" y="19188"/>
                    <a:pt x="5904" y="11070"/>
                    <a:pt x="2214" y="5904"/>
                  </a:cubicBezTo>
                  <a:lnTo>
                    <a:pt x="2214" y="5904"/>
                  </a:lnTo>
                  <a:lnTo>
                    <a:pt x="2214" y="9594"/>
                  </a:lnTo>
                  <a:lnTo>
                    <a:pt x="11808" y="19188"/>
                  </a:lnTo>
                  <a:cubicBezTo>
                    <a:pt x="11808" y="19188"/>
                    <a:pt x="15498" y="11808"/>
                    <a:pt x="17712" y="8118"/>
                  </a:cubicBezTo>
                  <a:lnTo>
                    <a:pt x="17712" y="2214"/>
                  </a:lnTo>
                  <a:lnTo>
                    <a:pt x="17712" y="8118"/>
                  </a:lnTo>
                  <a:cubicBezTo>
                    <a:pt x="17712" y="14022"/>
                    <a:pt x="13284" y="21402"/>
                    <a:pt x="11808" y="26568"/>
                  </a:cubicBezTo>
                  <a:close/>
                  <a:moveTo>
                    <a:pt x="0" y="3690"/>
                  </a:moveTo>
                  <a:lnTo>
                    <a:pt x="0" y="3690"/>
                  </a:lnTo>
                  <a:cubicBezTo>
                    <a:pt x="3690" y="8856"/>
                    <a:pt x="9594" y="16236"/>
                    <a:pt x="13284" y="22140"/>
                  </a:cubicBezTo>
                  <a:cubicBezTo>
                    <a:pt x="14879" y="16359"/>
                    <a:pt x="16852" y="10689"/>
                    <a:pt x="19188" y="5166"/>
                  </a:cubicBezTo>
                  <a:lnTo>
                    <a:pt x="19188" y="0"/>
                  </a:lnTo>
                  <a:lnTo>
                    <a:pt x="19188" y="5904"/>
                  </a:lnTo>
                  <a:cubicBezTo>
                    <a:pt x="17829" y="9888"/>
                    <a:pt x="15835" y="13626"/>
                    <a:pt x="13284" y="16974"/>
                  </a:cubicBezTo>
                  <a:lnTo>
                    <a:pt x="3690" y="8118"/>
                  </a:lnTo>
                  <a:lnTo>
                    <a:pt x="369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6551C2E3-F887-493A-8133-21F39CC9DABC}"/>
                </a:ext>
              </a:extLst>
            </p:cNvPr>
            <p:cNvSpPr/>
            <p:nvPr/>
          </p:nvSpPr>
          <p:spPr>
            <a:xfrm>
              <a:off x="1528754" y="3704774"/>
              <a:ext cx="7379" cy="24353"/>
            </a:xfrm>
            <a:custGeom>
              <a:avLst/>
              <a:gdLst>
                <a:gd name="connsiteX0" fmla="*/ 7380 w 7379"/>
                <a:gd name="connsiteY0" fmla="*/ 19926 h 24353"/>
                <a:gd name="connsiteX1" fmla="*/ 0 w 7379"/>
                <a:gd name="connsiteY1" fmla="*/ 0 h 24353"/>
                <a:gd name="connsiteX2" fmla="*/ 3690 w 7379"/>
                <a:gd name="connsiteY2" fmla="*/ 21402 h 24353"/>
                <a:gd name="connsiteX3" fmla="*/ 5904 w 7379"/>
                <a:gd name="connsiteY3" fmla="*/ 24354 h 24353"/>
                <a:gd name="connsiteX4" fmla="*/ 7380 w 7379"/>
                <a:gd name="connsiteY4" fmla="*/ 1992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24353">
                  <a:moveTo>
                    <a:pt x="7380" y="19926"/>
                  </a:moveTo>
                  <a:lnTo>
                    <a:pt x="0" y="0"/>
                  </a:lnTo>
                  <a:lnTo>
                    <a:pt x="3690" y="21402"/>
                  </a:lnTo>
                  <a:lnTo>
                    <a:pt x="5904" y="24354"/>
                  </a:lnTo>
                  <a:lnTo>
                    <a:pt x="7380" y="1992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979E6248-C29F-4A5D-8B2F-DA3D341723C1}"/>
                </a:ext>
              </a:extLst>
            </p:cNvPr>
            <p:cNvSpPr/>
            <p:nvPr/>
          </p:nvSpPr>
          <p:spPr>
            <a:xfrm>
              <a:off x="1528754" y="3702560"/>
              <a:ext cx="16236" cy="29520"/>
            </a:xfrm>
            <a:custGeom>
              <a:avLst/>
              <a:gdLst>
                <a:gd name="connsiteX0" fmla="*/ 8856 w 16236"/>
                <a:gd name="connsiteY0" fmla="*/ 26568 h 29520"/>
                <a:gd name="connsiteX1" fmla="*/ 8856 w 16236"/>
                <a:gd name="connsiteY1" fmla="*/ 26568 h 29520"/>
                <a:gd name="connsiteX2" fmla="*/ 8856 w 16236"/>
                <a:gd name="connsiteY2" fmla="*/ 5166 h 29520"/>
                <a:gd name="connsiteX3" fmla="*/ 16236 w 16236"/>
                <a:gd name="connsiteY3" fmla="*/ 25092 h 29520"/>
                <a:gd name="connsiteX4" fmla="*/ 16236 w 16236"/>
                <a:gd name="connsiteY4" fmla="*/ 29520 h 29520"/>
                <a:gd name="connsiteX5" fmla="*/ 0 w 16236"/>
                <a:gd name="connsiteY5" fmla="*/ 0 h 29520"/>
                <a:gd name="connsiteX6" fmla="*/ 0 w 16236"/>
                <a:gd name="connsiteY6" fmla="*/ 21402 h 29520"/>
                <a:gd name="connsiteX7" fmla="*/ 0 w 16236"/>
                <a:gd name="connsiteY7" fmla="*/ 21402 h 29520"/>
                <a:gd name="connsiteX8" fmla="*/ 0 w 16236"/>
                <a:gd name="connsiteY8" fmla="*/ 21402 h 29520"/>
                <a:gd name="connsiteX9" fmla="*/ 0 w 16236"/>
                <a:gd name="connsiteY9" fmla="*/ 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29520">
                  <a:moveTo>
                    <a:pt x="8856" y="26568"/>
                  </a:moveTo>
                  <a:lnTo>
                    <a:pt x="8856" y="26568"/>
                  </a:lnTo>
                  <a:lnTo>
                    <a:pt x="8856" y="5166"/>
                  </a:lnTo>
                  <a:cubicBezTo>
                    <a:pt x="8856" y="11808"/>
                    <a:pt x="16236" y="25092"/>
                    <a:pt x="16236" y="25092"/>
                  </a:cubicBezTo>
                  <a:lnTo>
                    <a:pt x="16236" y="29520"/>
                  </a:lnTo>
                  <a:close/>
                  <a:moveTo>
                    <a:pt x="0" y="0"/>
                  </a:moveTo>
                  <a:lnTo>
                    <a:pt x="0" y="21402"/>
                  </a:lnTo>
                  <a:lnTo>
                    <a:pt x="0" y="21402"/>
                  </a:lnTo>
                  <a:lnTo>
                    <a:pt x="0" y="21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67E02380-0DF9-410E-8201-685FD186CE5C}"/>
                </a:ext>
              </a:extLst>
            </p:cNvPr>
            <p:cNvSpPr/>
            <p:nvPr/>
          </p:nvSpPr>
          <p:spPr>
            <a:xfrm>
              <a:off x="1515469" y="3708463"/>
              <a:ext cx="22140" cy="24353"/>
            </a:xfrm>
            <a:custGeom>
              <a:avLst/>
              <a:gdLst>
                <a:gd name="connsiteX0" fmla="*/ 22140 w 22140"/>
                <a:gd name="connsiteY0" fmla="*/ 0 h 24353"/>
                <a:gd name="connsiteX1" fmla="*/ 14760 w 22140"/>
                <a:gd name="connsiteY1" fmla="*/ 24354 h 24353"/>
                <a:gd name="connsiteX2" fmla="*/ 0 w 22140"/>
                <a:gd name="connsiteY2" fmla="*/ 4428 h 24353"/>
                <a:gd name="connsiteX3" fmla="*/ 13284 w 22140"/>
                <a:gd name="connsiteY3" fmla="*/ 16974 h 24353"/>
                <a:gd name="connsiteX4" fmla="*/ 22140 w 22140"/>
                <a:gd name="connsiteY4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4353">
                  <a:moveTo>
                    <a:pt x="22140" y="0"/>
                  </a:moveTo>
                  <a:cubicBezTo>
                    <a:pt x="22140" y="6642"/>
                    <a:pt x="16236" y="17712"/>
                    <a:pt x="14760" y="24354"/>
                  </a:cubicBezTo>
                  <a:cubicBezTo>
                    <a:pt x="10260" y="17411"/>
                    <a:pt x="5331" y="10756"/>
                    <a:pt x="0" y="4428"/>
                  </a:cubicBezTo>
                  <a:lnTo>
                    <a:pt x="13284" y="16974"/>
                  </a:lnTo>
                  <a:cubicBezTo>
                    <a:pt x="13284" y="12546"/>
                    <a:pt x="19188" y="5166"/>
                    <a:pt x="22140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998F660D-3BB1-460D-972F-EF0B1EDD2EF4}"/>
                </a:ext>
              </a:extLst>
            </p:cNvPr>
            <p:cNvSpPr/>
            <p:nvPr/>
          </p:nvSpPr>
          <p:spPr>
            <a:xfrm>
              <a:off x="1518421" y="3708463"/>
              <a:ext cx="19926" cy="24353"/>
            </a:xfrm>
            <a:custGeom>
              <a:avLst/>
              <a:gdLst>
                <a:gd name="connsiteX0" fmla="*/ 14760 w 19926"/>
                <a:gd name="connsiteY0" fmla="*/ 24354 h 24353"/>
                <a:gd name="connsiteX1" fmla="*/ 14760 w 19926"/>
                <a:gd name="connsiteY1" fmla="*/ 24354 h 24353"/>
                <a:gd name="connsiteX2" fmla="*/ 0 w 19926"/>
                <a:gd name="connsiteY2" fmla="*/ 4428 h 24353"/>
                <a:gd name="connsiteX3" fmla="*/ 0 w 19926"/>
                <a:gd name="connsiteY3" fmla="*/ 8118 h 24353"/>
                <a:gd name="connsiteX4" fmla="*/ 9594 w 19926"/>
                <a:gd name="connsiteY4" fmla="*/ 16974 h 24353"/>
                <a:gd name="connsiteX5" fmla="*/ 19188 w 19926"/>
                <a:gd name="connsiteY5" fmla="*/ 5904 h 24353"/>
                <a:gd name="connsiteX6" fmla="*/ 19188 w 19926"/>
                <a:gd name="connsiteY6" fmla="*/ 0 h 24353"/>
                <a:gd name="connsiteX7" fmla="*/ 19188 w 19926"/>
                <a:gd name="connsiteY7" fmla="*/ 5904 h 24353"/>
                <a:gd name="connsiteX8" fmla="*/ 13284 w 19926"/>
                <a:gd name="connsiteY8" fmla="*/ 24354 h 24353"/>
                <a:gd name="connsiteX9" fmla="*/ 0 w 19926"/>
                <a:gd name="connsiteY9" fmla="*/ 4428 h 24353"/>
                <a:gd name="connsiteX10" fmla="*/ 14760 w 19926"/>
                <a:gd name="connsiteY10" fmla="*/ 23616 h 24353"/>
                <a:gd name="connsiteX11" fmla="*/ 19926 w 19926"/>
                <a:gd name="connsiteY11" fmla="*/ 5904 h 24353"/>
                <a:gd name="connsiteX12" fmla="*/ 19926 w 19926"/>
                <a:gd name="connsiteY12" fmla="*/ 0 h 24353"/>
                <a:gd name="connsiteX13" fmla="*/ 19926 w 19926"/>
                <a:gd name="connsiteY13" fmla="*/ 5904 h 24353"/>
                <a:gd name="connsiteX14" fmla="*/ 14022 w 19926"/>
                <a:gd name="connsiteY14" fmla="*/ 16974 h 24353"/>
                <a:gd name="connsiteX15" fmla="*/ 4428 w 19926"/>
                <a:gd name="connsiteY15" fmla="*/ 8118 h 24353"/>
                <a:gd name="connsiteX16" fmla="*/ 4428 w 19926"/>
                <a:gd name="connsiteY16" fmla="*/ 442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926" h="24353">
                  <a:moveTo>
                    <a:pt x="14760" y="24354"/>
                  </a:moveTo>
                  <a:lnTo>
                    <a:pt x="14760" y="24354"/>
                  </a:lnTo>
                  <a:cubicBezTo>
                    <a:pt x="10260" y="17411"/>
                    <a:pt x="5331" y="10756"/>
                    <a:pt x="0" y="4428"/>
                  </a:cubicBezTo>
                  <a:lnTo>
                    <a:pt x="0" y="8118"/>
                  </a:lnTo>
                  <a:lnTo>
                    <a:pt x="9594" y="16974"/>
                  </a:lnTo>
                  <a:cubicBezTo>
                    <a:pt x="13294" y="13751"/>
                    <a:pt x="16524" y="10025"/>
                    <a:pt x="19188" y="5904"/>
                  </a:cubicBezTo>
                  <a:lnTo>
                    <a:pt x="19188" y="0"/>
                  </a:lnTo>
                  <a:lnTo>
                    <a:pt x="19188" y="5904"/>
                  </a:lnTo>
                  <a:cubicBezTo>
                    <a:pt x="19188" y="11808"/>
                    <a:pt x="14760" y="19188"/>
                    <a:pt x="13284" y="24354"/>
                  </a:cubicBezTo>
                  <a:close/>
                  <a:moveTo>
                    <a:pt x="0" y="4428"/>
                  </a:moveTo>
                  <a:cubicBezTo>
                    <a:pt x="5325" y="10502"/>
                    <a:pt x="10255" y="16911"/>
                    <a:pt x="14760" y="23616"/>
                  </a:cubicBezTo>
                  <a:cubicBezTo>
                    <a:pt x="14760" y="18450"/>
                    <a:pt x="18450" y="11808"/>
                    <a:pt x="19926" y="5904"/>
                  </a:cubicBezTo>
                  <a:lnTo>
                    <a:pt x="19926" y="0"/>
                  </a:lnTo>
                  <a:lnTo>
                    <a:pt x="19926" y="5904"/>
                  </a:lnTo>
                  <a:cubicBezTo>
                    <a:pt x="18409" y="9817"/>
                    <a:pt x="16426" y="13533"/>
                    <a:pt x="14022" y="16974"/>
                  </a:cubicBezTo>
                  <a:lnTo>
                    <a:pt x="4428" y="811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3E9A94C2-F9E2-45EA-ABBA-26DE344851A7}"/>
                </a:ext>
              </a:extLst>
            </p:cNvPr>
            <p:cNvSpPr/>
            <p:nvPr/>
          </p:nvSpPr>
          <p:spPr>
            <a:xfrm>
              <a:off x="1526540" y="3709202"/>
              <a:ext cx="9593" cy="23615"/>
            </a:xfrm>
            <a:custGeom>
              <a:avLst/>
              <a:gdLst>
                <a:gd name="connsiteX0" fmla="*/ 9594 w 9593"/>
                <a:gd name="connsiteY0" fmla="*/ 19188 h 23615"/>
                <a:gd name="connsiteX1" fmla="*/ 0 w 9593"/>
                <a:gd name="connsiteY1" fmla="*/ 0 h 23615"/>
                <a:gd name="connsiteX2" fmla="*/ 5904 w 9593"/>
                <a:gd name="connsiteY2" fmla="*/ 21402 h 23615"/>
                <a:gd name="connsiteX3" fmla="*/ 8856 w 9593"/>
                <a:gd name="connsiteY3" fmla="*/ 23616 h 23615"/>
                <a:gd name="connsiteX4" fmla="*/ 9594 w 9593"/>
                <a:gd name="connsiteY4" fmla="*/ 19188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3" h="23615">
                  <a:moveTo>
                    <a:pt x="9594" y="19188"/>
                  </a:moveTo>
                  <a:lnTo>
                    <a:pt x="0" y="0"/>
                  </a:lnTo>
                  <a:lnTo>
                    <a:pt x="5904" y="21402"/>
                  </a:lnTo>
                  <a:lnTo>
                    <a:pt x="8856" y="23616"/>
                  </a:lnTo>
                  <a:lnTo>
                    <a:pt x="9594" y="1918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1533E152-D593-45C1-9CF3-5AD16927F009}"/>
                </a:ext>
              </a:extLst>
            </p:cNvPr>
            <p:cNvSpPr/>
            <p:nvPr/>
          </p:nvSpPr>
          <p:spPr>
            <a:xfrm>
              <a:off x="1525063" y="3709202"/>
              <a:ext cx="16236" cy="25829"/>
            </a:xfrm>
            <a:custGeom>
              <a:avLst/>
              <a:gdLst>
                <a:gd name="connsiteX0" fmla="*/ 12546 w 16236"/>
                <a:gd name="connsiteY0" fmla="*/ 23616 h 25829"/>
                <a:gd name="connsiteX1" fmla="*/ 12546 w 16236"/>
                <a:gd name="connsiteY1" fmla="*/ 23616 h 25829"/>
                <a:gd name="connsiteX2" fmla="*/ 6642 w 16236"/>
                <a:gd name="connsiteY2" fmla="*/ 2214 h 25829"/>
                <a:gd name="connsiteX3" fmla="*/ 16236 w 16236"/>
                <a:gd name="connsiteY3" fmla="*/ 21402 h 25829"/>
                <a:gd name="connsiteX4" fmla="*/ 16236 w 16236"/>
                <a:gd name="connsiteY4" fmla="*/ 25830 h 25829"/>
                <a:gd name="connsiteX5" fmla="*/ 3690 w 16236"/>
                <a:gd name="connsiteY5" fmla="*/ 0 h 25829"/>
                <a:gd name="connsiteX6" fmla="*/ 9594 w 16236"/>
                <a:gd name="connsiteY6" fmla="*/ 20664 h 25829"/>
                <a:gd name="connsiteX7" fmla="*/ 9594 w 16236"/>
                <a:gd name="connsiteY7" fmla="*/ 20664 h 25829"/>
                <a:gd name="connsiteX8" fmla="*/ 9594 w 16236"/>
                <a:gd name="connsiteY8" fmla="*/ 19188 h 25829"/>
                <a:gd name="connsiteX9" fmla="*/ 0 w 16236"/>
                <a:gd name="connsiteY9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25829">
                  <a:moveTo>
                    <a:pt x="12546" y="23616"/>
                  </a:moveTo>
                  <a:lnTo>
                    <a:pt x="12546" y="23616"/>
                  </a:lnTo>
                  <a:lnTo>
                    <a:pt x="6642" y="2214"/>
                  </a:lnTo>
                  <a:cubicBezTo>
                    <a:pt x="10332" y="8856"/>
                    <a:pt x="16236" y="20664"/>
                    <a:pt x="16236" y="21402"/>
                  </a:cubicBezTo>
                  <a:lnTo>
                    <a:pt x="16236" y="25830"/>
                  </a:lnTo>
                  <a:close/>
                  <a:moveTo>
                    <a:pt x="3690" y="0"/>
                  </a:moveTo>
                  <a:lnTo>
                    <a:pt x="9594" y="20664"/>
                  </a:lnTo>
                  <a:lnTo>
                    <a:pt x="9594" y="20664"/>
                  </a:lnTo>
                  <a:lnTo>
                    <a:pt x="9594" y="19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1AF5EAC6-1E0E-4113-B32C-4D41A2B2CF8E}"/>
                </a:ext>
              </a:extLst>
            </p:cNvPr>
            <p:cNvSpPr/>
            <p:nvPr/>
          </p:nvSpPr>
          <p:spPr>
            <a:xfrm>
              <a:off x="1516208" y="3709939"/>
              <a:ext cx="21401" cy="25829"/>
            </a:xfrm>
            <a:custGeom>
              <a:avLst/>
              <a:gdLst>
                <a:gd name="connsiteX0" fmla="*/ 21402 w 21401"/>
                <a:gd name="connsiteY0" fmla="*/ 0 h 25829"/>
                <a:gd name="connsiteX1" fmla="*/ 16974 w 21401"/>
                <a:gd name="connsiteY1" fmla="*/ 25830 h 25829"/>
                <a:gd name="connsiteX2" fmla="*/ 0 w 21401"/>
                <a:gd name="connsiteY2" fmla="*/ 7380 h 25829"/>
                <a:gd name="connsiteX3" fmla="*/ 14760 w 21401"/>
                <a:gd name="connsiteY3" fmla="*/ 17712 h 25829"/>
                <a:gd name="connsiteX4" fmla="*/ 21402 w 21401"/>
                <a:gd name="connsiteY4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25829">
                  <a:moveTo>
                    <a:pt x="21402" y="0"/>
                  </a:moveTo>
                  <a:cubicBezTo>
                    <a:pt x="21402" y="7380"/>
                    <a:pt x="21402" y="18450"/>
                    <a:pt x="16974" y="25830"/>
                  </a:cubicBezTo>
                  <a:cubicBezTo>
                    <a:pt x="12546" y="19926"/>
                    <a:pt x="4428" y="12546"/>
                    <a:pt x="0" y="7380"/>
                  </a:cubicBezTo>
                  <a:cubicBezTo>
                    <a:pt x="4559" y="11313"/>
                    <a:pt x="9504" y="14775"/>
                    <a:pt x="14760" y="17712"/>
                  </a:cubicBezTo>
                  <a:cubicBezTo>
                    <a:pt x="14760" y="13284"/>
                    <a:pt x="19188" y="5904"/>
                    <a:pt x="21402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23D494FE-0B66-4577-99F2-5981676BD592}"/>
                </a:ext>
              </a:extLst>
            </p:cNvPr>
            <p:cNvSpPr/>
            <p:nvPr/>
          </p:nvSpPr>
          <p:spPr>
            <a:xfrm>
              <a:off x="1514731" y="3708463"/>
              <a:ext cx="26568" cy="27305"/>
            </a:xfrm>
            <a:custGeom>
              <a:avLst/>
              <a:gdLst>
                <a:gd name="connsiteX0" fmla="*/ 22878 w 26568"/>
                <a:gd name="connsiteY0" fmla="*/ 27306 h 27305"/>
                <a:gd name="connsiteX1" fmla="*/ 22878 w 26568"/>
                <a:gd name="connsiteY1" fmla="*/ 27306 h 27305"/>
                <a:gd name="connsiteX2" fmla="*/ 7380 w 26568"/>
                <a:gd name="connsiteY2" fmla="*/ 10332 h 27305"/>
                <a:gd name="connsiteX3" fmla="*/ 7380 w 26568"/>
                <a:gd name="connsiteY3" fmla="*/ 10332 h 27305"/>
                <a:gd name="connsiteX4" fmla="*/ 11808 w 26568"/>
                <a:gd name="connsiteY4" fmla="*/ 10332 h 27305"/>
                <a:gd name="connsiteX5" fmla="*/ 22140 w 26568"/>
                <a:gd name="connsiteY5" fmla="*/ 17712 h 27305"/>
                <a:gd name="connsiteX6" fmla="*/ 26568 w 26568"/>
                <a:gd name="connsiteY6" fmla="*/ 6642 h 27305"/>
                <a:gd name="connsiteX7" fmla="*/ 26568 w 26568"/>
                <a:gd name="connsiteY7" fmla="*/ 0 h 27305"/>
                <a:gd name="connsiteX8" fmla="*/ 26568 w 26568"/>
                <a:gd name="connsiteY8" fmla="*/ 6642 h 27305"/>
                <a:gd name="connsiteX9" fmla="*/ 26568 w 26568"/>
                <a:gd name="connsiteY9" fmla="*/ 25830 h 27305"/>
                <a:gd name="connsiteX10" fmla="*/ 3690 w 26568"/>
                <a:gd name="connsiteY10" fmla="*/ 8856 h 27305"/>
                <a:gd name="connsiteX11" fmla="*/ 3690 w 26568"/>
                <a:gd name="connsiteY11" fmla="*/ 8856 h 27305"/>
                <a:gd name="connsiteX12" fmla="*/ 19188 w 26568"/>
                <a:gd name="connsiteY12" fmla="*/ 25092 h 27305"/>
                <a:gd name="connsiteX13" fmla="*/ 19188 w 26568"/>
                <a:gd name="connsiteY13" fmla="*/ 6642 h 27305"/>
                <a:gd name="connsiteX14" fmla="*/ 19188 w 26568"/>
                <a:gd name="connsiteY14" fmla="*/ 0 h 27305"/>
                <a:gd name="connsiteX15" fmla="*/ 19188 w 26568"/>
                <a:gd name="connsiteY15" fmla="*/ 6642 h 27305"/>
                <a:gd name="connsiteX16" fmla="*/ 14760 w 26568"/>
                <a:gd name="connsiteY16" fmla="*/ 18450 h 27305"/>
                <a:gd name="connsiteX17" fmla="*/ 4428 w 26568"/>
                <a:gd name="connsiteY17" fmla="*/ 11070 h 27305"/>
                <a:gd name="connsiteX18" fmla="*/ 0 w 26568"/>
                <a:gd name="connsiteY18" fmla="*/ 1107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568" h="27305">
                  <a:moveTo>
                    <a:pt x="22878" y="27306"/>
                  </a:moveTo>
                  <a:lnTo>
                    <a:pt x="22878" y="27306"/>
                  </a:lnTo>
                  <a:lnTo>
                    <a:pt x="7380" y="10332"/>
                  </a:lnTo>
                  <a:lnTo>
                    <a:pt x="7380" y="10332"/>
                  </a:lnTo>
                  <a:lnTo>
                    <a:pt x="11808" y="10332"/>
                  </a:lnTo>
                  <a:lnTo>
                    <a:pt x="22140" y="17712"/>
                  </a:lnTo>
                  <a:cubicBezTo>
                    <a:pt x="22140" y="17712"/>
                    <a:pt x="22140" y="10332"/>
                    <a:pt x="26568" y="6642"/>
                  </a:cubicBezTo>
                  <a:lnTo>
                    <a:pt x="26568" y="0"/>
                  </a:lnTo>
                  <a:lnTo>
                    <a:pt x="26568" y="6642"/>
                  </a:lnTo>
                  <a:cubicBezTo>
                    <a:pt x="26221" y="13033"/>
                    <a:pt x="26221" y="19439"/>
                    <a:pt x="26568" y="25830"/>
                  </a:cubicBezTo>
                  <a:close/>
                  <a:moveTo>
                    <a:pt x="3690" y="8856"/>
                  </a:moveTo>
                  <a:lnTo>
                    <a:pt x="3690" y="8856"/>
                  </a:lnTo>
                  <a:lnTo>
                    <a:pt x="19188" y="25092"/>
                  </a:lnTo>
                  <a:cubicBezTo>
                    <a:pt x="18535" y="18959"/>
                    <a:pt x="18535" y="12775"/>
                    <a:pt x="19188" y="6642"/>
                  </a:cubicBezTo>
                  <a:lnTo>
                    <a:pt x="19188" y="0"/>
                  </a:lnTo>
                  <a:lnTo>
                    <a:pt x="19188" y="6642"/>
                  </a:lnTo>
                  <a:lnTo>
                    <a:pt x="14760" y="18450"/>
                  </a:lnTo>
                  <a:lnTo>
                    <a:pt x="4428" y="11070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6EA4511C-2DDC-440F-BDDF-240448F31A4F}"/>
                </a:ext>
              </a:extLst>
            </p:cNvPr>
            <p:cNvSpPr/>
            <p:nvPr/>
          </p:nvSpPr>
          <p:spPr>
            <a:xfrm>
              <a:off x="1531706" y="3709939"/>
              <a:ext cx="5165" cy="25092"/>
            </a:xfrm>
            <a:custGeom>
              <a:avLst/>
              <a:gdLst>
                <a:gd name="connsiteX0" fmla="*/ 5166 w 5165"/>
                <a:gd name="connsiteY0" fmla="*/ 20664 h 25092"/>
                <a:gd name="connsiteX1" fmla="*/ 0 w 5165"/>
                <a:gd name="connsiteY1" fmla="*/ 0 h 25092"/>
                <a:gd name="connsiteX2" fmla="*/ 738 w 5165"/>
                <a:gd name="connsiteY2" fmla="*/ 22140 h 25092"/>
                <a:gd name="connsiteX3" fmla="*/ 3690 w 5165"/>
                <a:gd name="connsiteY3" fmla="*/ 25092 h 25092"/>
                <a:gd name="connsiteX4" fmla="*/ 5166 w 5165"/>
                <a:gd name="connsiteY4" fmla="*/ 20664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5" h="25092">
                  <a:moveTo>
                    <a:pt x="5166" y="20664"/>
                  </a:moveTo>
                  <a:lnTo>
                    <a:pt x="0" y="0"/>
                  </a:lnTo>
                  <a:lnTo>
                    <a:pt x="738" y="22140"/>
                  </a:lnTo>
                  <a:lnTo>
                    <a:pt x="3690" y="25092"/>
                  </a:lnTo>
                  <a:lnTo>
                    <a:pt x="5166" y="2066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1C96C663-2022-4C03-B558-C00FF110BD05}"/>
                </a:ext>
              </a:extLst>
            </p:cNvPr>
            <p:cNvSpPr/>
            <p:nvPr/>
          </p:nvSpPr>
          <p:spPr>
            <a:xfrm>
              <a:off x="1526540" y="3706987"/>
              <a:ext cx="16235" cy="28044"/>
            </a:xfrm>
            <a:custGeom>
              <a:avLst/>
              <a:gdLst>
                <a:gd name="connsiteX0" fmla="*/ 11070 w 16235"/>
                <a:gd name="connsiteY0" fmla="*/ 28044 h 28044"/>
                <a:gd name="connsiteX1" fmla="*/ 11070 w 16235"/>
                <a:gd name="connsiteY1" fmla="*/ 28044 h 28044"/>
                <a:gd name="connsiteX2" fmla="*/ 11070 w 16235"/>
                <a:gd name="connsiteY2" fmla="*/ 2952 h 28044"/>
                <a:gd name="connsiteX3" fmla="*/ 16236 w 16235"/>
                <a:gd name="connsiteY3" fmla="*/ 24354 h 28044"/>
                <a:gd name="connsiteX4" fmla="*/ 16236 w 16235"/>
                <a:gd name="connsiteY4" fmla="*/ 28044 h 28044"/>
                <a:gd name="connsiteX5" fmla="*/ 5166 w 16235"/>
                <a:gd name="connsiteY5" fmla="*/ 2952 h 28044"/>
                <a:gd name="connsiteX6" fmla="*/ 5166 w 16235"/>
                <a:gd name="connsiteY6" fmla="*/ 25092 h 28044"/>
                <a:gd name="connsiteX7" fmla="*/ 5166 w 16235"/>
                <a:gd name="connsiteY7" fmla="*/ 25092 h 28044"/>
                <a:gd name="connsiteX8" fmla="*/ 5166 w 16235"/>
                <a:gd name="connsiteY8" fmla="*/ 21402 h 28044"/>
                <a:gd name="connsiteX9" fmla="*/ 0 w 16235"/>
                <a:gd name="connsiteY9" fmla="*/ 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5" h="28044">
                  <a:moveTo>
                    <a:pt x="11070" y="28044"/>
                  </a:moveTo>
                  <a:lnTo>
                    <a:pt x="11070" y="28044"/>
                  </a:lnTo>
                  <a:lnTo>
                    <a:pt x="11070" y="2952"/>
                  </a:lnTo>
                  <a:cubicBezTo>
                    <a:pt x="11070" y="10332"/>
                    <a:pt x="16236" y="23616"/>
                    <a:pt x="16236" y="24354"/>
                  </a:cubicBezTo>
                  <a:lnTo>
                    <a:pt x="16236" y="28044"/>
                  </a:lnTo>
                  <a:close/>
                  <a:moveTo>
                    <a:pt x="5166" y="2952"/>
                  </a:moveTo>
                  <a:lnTo>
                    <a:pt x="5166" y="25092"/>
                  </a:lnTo>
                  <a:lnTo>
                    <a:pt x="5166" y="25092"/>
                  </a:lnTo>
                  <a:lnTo>
                    <a:pt x="5166" y="21402"/>
                  </a:lnTo>
                  <a:cubicBezTo>
                    <a:pt x="5166" y="21402"/>
                    <a:pt x="5166" y="21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1735B8F6-0BEA-47EC-8A6A-97468019988D}"/>
                </a:ext>
              </a:extLst>
            </p:cNvPr>
            <p:cNvSpPr/>
            <p:nvPr/>
          </p:nvSpPr>
          <p:spPr>
            <a:xfrm>
              <a:off x="1519160" y="3712154"/>
              <a:ext cx="18450" cy="25829"/>
            </a:xfrm>
            <a:custGeom>
              <a:avLst/>
              <a:gdLst>
                <a:gd name="connsiteX0" fmla="*/ 18450 w 18450"/>
                <a:gd name="connsiteY0" fmla="*/ 0 h 25829"/>
                <a:gd name="connsiteX1" fmla="*/ 18450 w 18450"/>
                <a:gd name="connsiteY1" fmla="*/ 25830 h 25829"/>
                <a:gd name="connsiteX2" fmla="*/ 0 w 18450"/>
                <a:gd name="connsiteY2" fmla="*/ 10332 h 25829"/>
                <a:gd name="connsiteX3" fmla="*/ 15498 w 18450"/>
                <a:gd name="connsiteY3" fmla="*/ 19188 h 25829"/>
                <a:gd name="connsiteX4" fmla="*/ 18450 w 18450"/>
                <a:gd name="connsiteY4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25829">
                  <a:moveTo>
                    <a:pt x="18450" y="0"/>
                  </a:moveTo>
                  <a:cubicBezTo>
                    <a:pt x="18450" y="7380"/>
                    <a:pt x="18450" y="19188"/>
                    <a:pt x="18450" y="25830"/>
                  </a:cubicBezTo>
                  <a:lnTo>
                    <a:pt x="0" y="10332"/>
                  </a:lnTo>
                  <a:lnTo>
                    <a:pt x="15498" y="19188"/>
                  </a:lnTo>
                  <a:cubicBezTo>
                    <a:pt x="16902" y="12864"/>
                    <a:pt x="17888" y="6454"/>
                    <a:pt x="18450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80741C6E-5E63-489A-A37F-5113966BF099}"/>
                </a:ext>
              </a:extLst>
            </p:cNvPr>
            <p:cNvSpPr/>
            <p:nvPr/>
          </p:nvSpPr>
          <p:spPr>
            <a:xfrm>
              <a:off x="1519898" y="3712154"/>
              <a:ext cx="17972" cy="26567"/>
            </a:xfrm>
            <a:custGeom>
              <a:avLst/>
              <a:gdLst>
                <a:gd name="connsiteX0" fmla="*/ 17712 w 17972"/>
                <a:gd name="connsiteY0" fmla="*/ 26568 h 26567"/>
                <a:gd name="connsiteX1" fmla="*/ 17712 w 17972"/>
                <a:gd name="connsiteY1" fmla="*/ 26568 h 26567"/>
                <a:gd name="connsiteX2" fmla="*/ 0 w 17972"/>
                <a:gd name="connsiteY2" fmla="*/ 11808 h 26567"/>
                <a:gd name="connsiteX3" fmla="*/ 0 w 17972"/>
                <a:gd name="connsiteY3" fmla="*/ 11808 h 26567"/>
                <a:gd name="connsiteX4" fmla="*/ 17712 w 17972"/>
                <a:gd name="connsiteY4" fmla="*/ 26568 h 26567"/>
                <a:gd name="connsiteX5" fmla="*/ 17712 w 17972"/>
                <a:gd name="connsiteY5" fmla="*/ 6642 h 26567"/>
                <a:gd name="connsiteX6" fmla="*/ 17712 w 17972"/>
                <a:gd name="connsiteY6" fmla="*/ 0 h 26567"/>
                <a:gd name="connsiteX7" fmla="*/ 17712 w 17972"/>
                <a:gd name="connsiteY7" fmla="*/ 6642 h 26567"/>
                <a:gd name="connsiteX8" fmla="*/ 17712 w 17972"/>
                <a:gd name="connsiteY8" fmla="*/ 19188 h 26567"/>
                <a:gd name="connsiteX9" fmla="*/ 5904 w 17972"/>
                <a:gd name="connsiteY9" fmla="*/ 13284 h 26567"/>
                <a:gd name="connsiteX10" fmla="*/ 5904 w 17972"/>
                <a:gd name="connsiteY10" fmla="*/ 13284 h 26567"/>
                <a:gd name="connsiteX11" fmla="*/ 5904 w 17972"/>
                <a:gd name="connsiteY11" fmla="*/ 13284 h 26567"/>
                <a:gd name="connsiteX12" fmla="*/ 17712 w 17972"/>
                <a:gd name="connsiteY12" fmla="*/ 19188 h 26567"/>
                <a:gd name="connsiteX13" fmla="*/ 17712 w 17972"/>
                <a:gd name="connsiteY13" fmla="*/ 7380 h 26567"/>
                <a:gd name="connsiteX14" fmla="*/ 17712 w 17972"/>
                <a:gd name="connsiteY14" fmla="*/ 738 h 26567"/>
                <a:gd name="connsiteX15" fmla="*/ 17712 w 17972"/>
                <a:gd name="connsiteY15" fmla="*/ 6642 h 26567"/>
                <a:gd name="connsiteX16" fmla="*/ 17712 w 17972"/>
                <a:gd name="connsiteY16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972" h="26567">
                  <a:moveTo>
                    <a:pt x="17712" y="26568"/>
                  </a:moveTo>
                  <a:lnTo>
                    <a:pt x="17712" y="2656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17712" y="26568"/>
                  </a:lnTo>
                  <a:cubicBezTo>
                    <a:pt x="17373" y="19930"/>
                    <a:pt x="17373" y="13280"/>
                    <a:pt x="17712" y="6642"/>
                  </a:cubicBezTo>
                  <a:lnTo>
                    <a:pt x="17712" y="0"/>
                  </a:lnTo>
                  <a:cubicBezTo>
                    <a:pt x="18059" y="2201"/>
                    <a:pt x="18059" y="4441"/>
                    <a:pt x="17712" y="6642"/>
                  </a:cubicBezTo>
                  <a:cubicBezTo>
                    <a:pt x="17712" y="11070"/>
                    <a:pt x="17712" y="15498"/>
                    <a:pt x="17712" y="19188"/>
                  </a:cubicBezTo>
                  <a:lnTo>
                    <a:pt x="5904" y="13284"/>
                  </a:lnTo>
                  <a:lnTo>
                    <a:pt x="5904" y="13284"/>
                  </a:lnTo>
                  <a:lnTo>
                    <a:pt x="5904" y="13284"/>
                  </a:lnTo>
                  <a:cubicBezTo>
                    <a:pt x="9523" y="15831"/>
                    <a:pt x="13503" y="17821"/>
                    <a:pt x="17712" y="19188"/>
                  </a:cubicBezTo>
                  <a:cubicBezTo>
                    <a:pt x="17712" y="19188"/>
                    <a:pt x="17712" y="11808"/>
                    <a:pt x="17712" y="7380"/>
                  </a:cubicBezTo>
                  <a:cubicBezTo>
                    <a:pt x="17712" y="2952"/>
                    <a:pt x="17712" y="2952"/>
                    <a:pt x="17712" y="738"/>
                  </a:cubicBezTo>
                  <a:lnTo>
                    <a:pt x="17712" y="6642"/>
                  </a:lnTo>
                  <a:cubicBezTo>
                    <a:pt x="17712" y="13284"/>
                    <a:pt x="17712" y="21402"/>
                    <a:pt x="17712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3CAE0E27-C1B4-4DBA-84CA-DD25D5562C08}"/>
                </a:ext>
              </a:extLst>
            </p:cNvPr>
            <p:cNvSpPr/>
            <p:nvPr/>
          </p:nvSpPr>
          <p:spPr>
            <a:xfrm>
              <a:off x="1523588" y="3717319"/>
              <a:ext cx="14021" cy="19925"/>
            </a:xfrm>
            <a:custGeom>
              <a:avLst/>
              <a:gdLst>
                <a:gd name="connsiteX0" fmla="*/ 13284 w 14021"/>
                <a:gd name="connsiteY0" fmla="*/ 15498 h 19925"/>
                <a:gd name="connsiteX1" fmla="*/ 0 w 14021"/>
                <a:gd name="connsiteY1" fmla="*/ 0 h 19925"/>
                <a:gd name="connsiteX2" fmla="*/ 10332 w 14021"/>
                <a:gd name="connsiteY2" fmla="*/ 18450 h 19925"/>
                <a:gd name="connsiteX3" fmla="*/ 14022 w 14021"/>
                <a:gd name="connsiteY3" fmla="*/ 19926 h 19925"/>
                <a:gd name="connsiteX4" fmla="*/ 13284 w 14021"/>
                <a:gd name="connsiteY4" fmla="*/ 1549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19925">
                  <a:moveTo>
                    <a:pt x="13284" y="15498"/>
                  </a:moveTo>
                  <a:lnTo>
                    <a:pt x="0" y="0"/>
                  </a:lnTo>
                  <a:lnTo>
                    <a:pt x="10332" y="18450"/>
                  </a:lnTo>
                  <a:lnTo>
                    <a:pt x="14022" y="19926"/>
                  </a:lnTo>
                  <a:lnTo>
                    <a:pt x="13284" y="1549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0D1990C6-E8D0-4F90-87BF-1E055CD07C8B}"/>
                </a:ext>
              </a:extLst>
            </p:cNvPr>
            <p:cNvSpPr/>
            <p:nvPr/>
          </p:nvSpPr>
          <p:spPr>
            <a:xfrm>
              <a:off x="1523588" y="3717319"/>
              <a:ext cx="14021" cy="19925"/>
            </a:xfrm>
            <a:custGeom>
              <a:avLst/>
              <a:gdLst>
                <a:gd name="connsiteX0" fmla="*/ 14022 w 14021"/>
                <a:gd name="connsiteY0" fmla="*/ 19926 h 19925"/>
                <a:gd name="connsiteX1" fmla="*/ 10332 w 14021"/>
                <a:gd name="connsiteY1" fmla="*/ 19926 h 19925"/>
                <a:gd name="connsiteX2" fmla="*/ 0 w 14021"/>
                <a:gd name="connsiteY2" fmla="*/ 0 h 19925"/>
                <a:gd name="connsiteX3" fmla="*/ 13284 w 14021"/>
                <a:gd name="connsiteY3" fmla="*/ 15498 h 19925"/>
                <a:gd name="connsiteX4" fmla="*/ 13284 w 14021"/>
                <a:gd name="connsiteY4" fmla="*/ 19926 h 19925"/>
                <a:gd name="connsiteX5" fmla="*/ 0 w 14021"/>
                <a:gd name="connsiteY5" fmla="*/ 0 h 19925"/>
                <a:gd name="connsiteX6" fmla="*/ 10332 w 14021"/>
                <a:gd name="connsiteY6" fmla="*/ 18450 h 19925"/>
                <a:gd name="connsiteX7" fmla="*/ 14022 w 14021"/>
                <a:gd name="connsiteY7" fmla="*/ 18450 h 19925"/>
                <a:gd name="connsiteX8" fmla="*/ 14022 w 14021"/>
                <a:gd name="connsiteY8" fmla="*/ 18450 h 19925"/>
                <a:gd name="connsiteX9" fmla="*/ 14022 w 14021"/>
                <a:gd name="connsiteY9" fmla="*/ 18450 h 19925"/>
                <a:gd name="connsiteX10" fmla="*/ 0 w 14021"/>
                <a:gd name="connsiteY10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21" h="19925">
                  <a:moveTo>
                    <a:pt x="14022" y="19926"/>
                  </a:moveTo>
                  <a:lnTo>
                    <a:pt x="10332" y="19926"/>
                  </a:lnTo>
                  <a:lnTo>
                    <a:pt x="0" y="0"/>
                  </a:lnTo>
                  <a:lnTo>
                    <a:pt x="13284" y="15498"/>
                  </a:lnTo>
                  <a:lnTo>
                    <a:pt x="13284" y="19926"/>
                  </a:lnTo>
                  <a:close/>
                  <a:moveTo>
                    <a:pt x="0" y="0"/>
                  </a:moveTo>
                  <a:lnTo>
                    <a:pt x="10332" y="18450"/>
                  </a:lnTo>
                  <a:lnTo>
                    <a:pt x="14022" y="18450"/>
                  </a:lnTo>
                  <a:lnTo>
                    <a:pt x="14022" y="18450"/>
                  </a:lnTo>
                  <a:lnTo>
                    <a:pt x="14022" y="18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CC6A20F7-B337-46BA-812D-9395071B66A4}"/>
                </a:ext>
              </a:extLst>
            </p:cNvPr>
            <p:cNvSpPr/>
            <p:nvPr/>
          </p:nvSpPr>
          <p:spPr>
            <a:xfrm>
              <a:off x="1519160" y="3715106"/>
              <a:ext cx="18450" cy="25829"/>
            </a:xfrm>
            <a:custGeom>
              <a:avLst/>
              <a:gdLst>
                <a:gd name="connsiteX0" fmla="*/ 18450 w 18450"/>
                <a:gd name="connsiteY0" fmla="*/ 0 h 25829"/>
                <a:gd name="connsiteX1" fmla="*/ 18450 w 18450"/>
                <a:gd name="connsiteY1" fmla="*/ 25830 h 25829"/>
                <a:gd name="connsiteX2" fmla="*/ 0 w 18450"/>
                <a:gd name="connsiteY2" fmla="*/ 9594 h 25829"/>
                <a:gd name="connsiteX3" fmla="*/ 16236 w 18450"/>
                <a:gd name="connsiteY3" fmla="*/ 18450 h 25829"/>
                <a:gd name="connsiteX4" fmla="*/ 18450 w 18450"/>
                <a:gd name="connsiteY4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25829">
                  <a:moveTo>
                    <a:pt x="18450" y="0"/>
                  </a:moveTo>
                  <a:cubicBezTo>
                    <a:pt x="18450" y="7380"/>
                    <a:pt x="18450" y="18450"/>
                    <a:pt x="18450" y="25830"/>
                  </a:cubicBezTo>
                  <a:cubicBezTo>
                    <a:pt x="12651" y="20032"/>
                    <a:pt x="6488" y="14609"/>
                    <a:pt x="0" y="9594"/>
                  </a:cubicBezTo>
                  <a:cubicBezTo>
                    <a:pt x="5179" y="12956"/>
                    <a:pt x="10606" y="15916"/>
                    <a:pt x="16236" y="18450"/>
                  </a:cubicBezTo>
                  <a:lnTo>
                    <a:pt x="18450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F7E3AD6B-82D6-4470-BFFE-E603D1C3A7BD}"/>
                </a:ext>
              </a:extLst>
            </p:cNvPr>
            <p:cNvSpPr/>
            <p:nvPr/>
          </p:nvSpPr>
          <p:spPr>
            <a:xfrm>
              <a:off x="1520636" y="3715106"/>
              <a:ext cx="17167" cy="25829"/>
            </a:xfrm>
            <a:custGeom>
              <a:avLst/>
              <a:gdLst>
                <a:gd name="connsiteX0" fmla="*/ 16974 w 17167"/>
                <a:gd name="connsiteY0" fmla="*/ 25830 h 25829"/>
                <a:gd name="connsiteX1" fmla="*/ 16974 w 17167"/>
                <a:gd name="connsiteY1" fmla="*/ 25830 h 25829"/>
                <a:gd name="connsiteX2" fmla="*/ 0 w 17167"/>
                <a:gd name="connsiteY2" fmla="*/ 10332 h 25829"/>
                <a:gd name="connsiteX3" fmla="*/ 0 w 17167"/>
                <a:gd name="connsiteY3" fmla="*/ 10332 h 25829"/>
                <a:gd name="connsiteX4" fmla="*/ 16974 w 17167"/>
                <a:gd name="connsiteY4" fmla="*/ 25092 h 25829"/>
                <a:gd name="connsiteX5" fmla="*/ 16974 w 17167"/>
                <a:gd name="connsiteY5" fmla="*/ 6642 h 25829"/>
                <a:gd name="connsiteX6" fmla="*/ 16974 w 17167"/>
                <a:gd name="connsiteY6" fmla="*/ 0 h 25829"/>
                <a:gd name="connsiteX7" fmla="*/ 16974 w 17167"/>
                <a:gd name="connsiteY7" fmla="*/ 5904 h 25829"/>
                <a:gd name="connsiteX8" fmla="*/ 16974 w 17167"/>
                <a:gd name="connsiteY8" fmla="*/ 18450 h 25829"/>
                <a:gd name="connsiteX9" fmla="*/ 5166 w 17167"/>
                <a:gd name="connsiteY9" fmla="*/ 12546 h 25829"/>
                <a:gd name="connsiteX10" fmla="*/ 5166 w 17167"/>
                <a:gd name="connsiteY10" fmla="*/ 12546 h 25829"/>
                <a:gd name="connsiteX11" fmla="*/ 5166 w 17167"/>
                <a:gd name="connsiteY11" fmla="*/ 12546 h 25829"/>
                <a:gd name="connsiteX12" fmla="*/ 16974 w 17167"/>
                <a:gd name="connsiteY12" fmla="*/ 18450 h 25829"/>
                <a:gd name="connsiteX13" fmla="*/ 16974 w 17167"/>
                <a:gd name="connsiteY13" fmla="*/ 5904 h 25829"/>
                <a:gd name="connsiteX14" fmla="*/ 16974 w 17167"/>
                <a:gd name="connsiteY14" fmla="*/ 0 h 25829"/>
                <a:gd name="connsiteX15" fmla="*/ 16974 w 17167"/>
                <a:gd name="connsiteY15" fmla="*/ 6642 h 25829"/>
                <a:gd name="connsiteX16" fmla="*/ 16974 w 17167"/>
                <a:gd name="connsiteY16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67" h="25829">
                  <a:moveTo>
                    <a:pt x="16974" y="25830"/>
                  </a:moveTo>
                  <a:lnTo>
                    <a:pt x="16974" y="25830"/>
                  </a:lnTo>
                  <a:cubicBezTo>
                    <a:pt x="12546" y="20664"/>
                    <a:pt x="4428" y="14760"/>
                    <a:pt x="0" y="10332"/>
                  </a:cubicBezTo>
                  <a:lnTo>
                    <a:pt x="0" y="10332"/>
                  </a:lnTo>
                  <a:lnTo>
                    <a:pt x="16974" y="25092"/>
                  </a:lnTo>
                  <a:cubicBezTo>
                    <a:pt x="16638" y="18947"/>
                    <a:pt x="16638" y="12787"/>
                    <a:pt x="16974" y="6642"/>
                  </a:cubicBezTo>
                  <a:lnTo>
                    <a:pt x="16974" y="0"/>
                  </a:lnTo>
                  <a:cubicBezTo>
                    <a:pt x="16974" y="0"/>
                    <a:pt x="16974" y="0"/>
                    <a:pt x="16974" y="5904"/>
                  </a:cubicBezTo>
                  <a:cubicBezTo>
                    <a:pt x="16974" y="11808"/>
                    <a:pt x="16974" y="15498"/>
                    <a:pt x="16974" y="18450"/>
                  </a:cubicBezTo>
                  <a:cubicBezTo>
                    <a:pt x="12827" y="16936"/>
                    <a:pt x="8866" y="14955"/>
                    <a:pt x="5166" y="12546"/>
                  </a:cubicBezTo>
                  <a:lnTo>
                    <a:pt x="5166" y="12546"/>
                  </a:lnTo>
                  <a:lnTo>
                    <a:pt x="5166" y="12546"/>
                  </a:lnTo>
                  <a:lnTo>
                    <a:pt x="16974" y="18450"/>
                  </a:lnTo>
                  <a:cubicBezTo>
                    <a:pt x="16974" y="18450"/>
                    <a:pt x="16974" y="10332"/>
                    <a:pt x="16974" y="5904"/>
                  </a:cubicBezTo>
                  <a:cubicBezTo>
                    <a:pt x="17232" y="3945"/>
                    <a:pt x="17232" y="1959"/>
                    <a:pt x="16974" y="0"/>
                  </a:cubicBezTo>
                  <a:lnTo>
                    <a:pt x="16974" y="6642"/>
                  </a:lnTo>
                  <a:cubicBezTo>
                    <a:pt x="16654" y="13034"/>
                    <a:pt x="16654" y="19438"/>
                    <a:pt x="16974" y="258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6DBBE238-9731-4597-AD7D-2F739C527340}"/>
                </a:ext>
              </a:extLst>
            </p:cNvPr>
            <p:cNvSpPr/>
            <p:nvPr/>
          </p:nvSpPr>
          <p:spPr>
            <a:xfrm>
              <a:off x="1528754" y="3718058"/>
              <a:ext cx="9594" cy="22140"/>
            </a:xfrm>
            <a:custGeom>
              <a:avLst/>
              <a:gdLst>
                <a:gd name="connsiteX0" fmla="*/ 9594 w 9594"/>
                <a:gd name="connsiteY0" fmla="*/ 17712 h 22140"/>
                <a:gd name="connsiteX1" fmla="*/ 0 w 9594"/>
                <a:gd name="connsiteY1" fmla="*/ 0 h 22140"/>
                <a:gd name="connsiteX2" fmla="*/ 5904 w 9594"/>
                <a:gd name="connsiteY2" fmla="*/ 19926 h 22140"/>
                <a:gd name="connsiteX3" fmla="*/ 9594 w 9594"/>
                <a:gd name="connsiteY3" fmla="*/ 22140 h 22140"/>
                <a:gd name="connsiteX4" fmla="*/ 9594 w 9594"/>
                <a:gd name="connsiteY4" fmla="*/ 17712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22140">
                  <a:moveTo>
                    <a:pt x="9594" y="17712"/>
                  </a:moveTo>
                  <a:lnTo>
                    <a:pt x="0" y="0"/>
                  </a:lnTo>
                  <a:lnTo>
                    <a:pt x="5904" y="19926"/>
                  </a:lnTo>
                  <a:lnTo>
                    <a:pt x="9594" y="22140"/>
                  </a:lnTo>
                  <a:lnTo>
                    <a:pt x="9594" y="1771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8BC30FA5-2168-4B40-9394-74A1FF83D7D6}"/>
                </a:ext>
              </a:extLst>
            </p:cNvPr>
            <p:cNvSpPr/>
            <p:nvPr/>
          </p:nvSpPr>
          <p:spPr>
            <a:xfrm>
              <a:off x="1523588" y="3718058"/>
              <a:ext cx="17711" cy="25092"/>
            </a:xfrm>
            <a:custGeom>
              <a:avLst/>
              <a:gdLst>
                <a:gd name="connsiteX0" fmla="*/ 14022 w 17711"/>
                <a:gd name="connsiteY0" fmla="*/ 22878 h 25092"/>
                <a:gd name="connsiteX1" fmla="*/ 14022 w 17711"/>
                <a:gd name="connsiteY1" fmla="*/ 22878 h 25092"/>
                <a:gd name="connsiteX2" fmla="*/ 7380 w 17711"/>
                <a:gd name="connsiteY2" fmla="*/ 2214 h 25092"/>
                <a:gd name="connsiteX3" fmla="*/ 17712 w 17711"/>
                <a:gd name="connsiteY3" fmla="*/ 19926 h 25092"/>
                <a:gd name="connsiteX4" fmla="*/ 17712 w 17711"/>
                <a:gd name="connsiteY4" fmla="*/ 25092 h 25092"/>
                <a:gd name="connsiteX5" fmla="*/ 3690 w 17711"/>
                <a:gd name="connsiteY5" fmla="*/ 0 h 25092"/>
                <a:gd name="connsiteX6" fmla="*/ 10332 w 17711"/>
                <a:gd name="connsiteY6" fmla="*/ 19926 h 25092"/>
                <a:gd name="connsiteX7" fmla="*/ 10332 w 17711"/>
                <a:gd name="connsiteY7" fmla="*/ 19926 h 25092"/>
                <a:gd name="connsiteX8" fmla="*/ 10332 w 17711"/>
                <a:gd name="connsiteY8" fmla="*/ 17712 h 25092"/>
                <a:gd name="connsiteX9" fmla="*/ 0 w 17711"/>
                <a:gd name="connsiteY9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11" h="25092">
                  <a:moveTo>
                    <a:pt x="14022" y="22878"/>
                  </a:moveTo>
                  <a:lnTo>
                    <a:pt x="14022" y="22878"/>
                  </a:lnTo>
                  <a:lnTo>
                    <a:pt x="7380" y="2214"/>
                  </a:lnTo>
                  <a:lnTo>
                    <a:pt x="17712" y="19926"/>
                  </a:lnTo>
                  <a:lnTo>
                    <a:pt x="17712" y="25092"/>
                  </a:lnTo>
                  <a:close/>
                  <a:moveTo>
                    <a:pt x="3690" y="0"/>
                  </a:moveTo>
                  <a:lnTo>
                    <a:pt x="10332" y="19926"/>
                  </a:lnTo>
                  <a:lnTo>
                    <a:pt x="10332" y="19926"/>
                  </a:lnTo>
                  <a:lnTo>
                    <a:pt x="10332" y="177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74315B58-1FFD-4637-AFEE-FABAF5C95E2F}"/>
                </a:ext>
              </a:extLst>
            </p:cNvPr>
            <p:cNvSpPr/>
            <p:nvPr/>
          </p:nvSpPr>
          <p:spPr>
            <a:xfrm>
              <a:off x="1518421" y="3718058"/>
              <a:ext cx="19188" cy="25829"/>
            </a:xfrm>
            <a:custGeom>
              <a:avLst/>
              <a:gdLst>
                <a:gd name="connsiteX0" fmla="*/ 19188 w 19188"/>
                <a:gd name="connsiteY0" fmla="*/ 0 h 25829"/>
                <a:gd name="connsiteX1" fmla="*/ 19188 w 19188"/>
                <a:gd name="connsiteY1" fmla="*/ 25830 h 25829"/>
                <a:gd name="connsiteX2" fmla="*/ 0 w 19188"/>
                <a:gd name="connsiteY2" fmla="*/ 11070 h 25829"/>
                <a:gd name="connsiteX3" fmla="*/ 16236 w 19188"/>
                <a:gd name="connsiteY3" fmla="*/ 18450 h 25829"/>
                <a:gd name="connsiteX4" fmla="*/ 16236 w 19188"/>
                <a:gd name="connsiteY4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25829">
                  <a:moveTo>
                    <a:pt x="19188" y="0"/>
                  </a:moveTo>
                  <a:cubicBezTo>
                    <a:pt x="19188" y="7380"/>
                    <a:pt x="19188" y="18450"/>
                    <a:pt x="19188" y="25830"/>
                  </a:cubicBezTo>
                  <a:lnTo>
                    <a:pt x="0" y="11070"/>
                  </a:lnTo>
                  <a:cubicBezTo>
                    <a:pt x="5116" y="14135"/>
                    <a:pt x="10563" y="16611"/>
                    <a:pt x="16236" y="18450"/>
                  </a:cubicBezTo>
                  <a:cubicBezTo>
                    <a:pt x="16723" y="12310"/>
                    <a:pt x="16723" y="6140"/>
                    <a:pt x="16236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A3B562F-1CF5-480A-B6A8-D9184B15D404}"/>
                </a:ext>
              </a:extLst>
            </p:cNvPr>
            <p:cNvSpPr/>
            <p:nvPr/>
          </p:nvSpPr>
          <p:spPr>
            <a:xfrm>
              <a:off x="1519898" y="3718058"/>
              <a:ext cx="17711" cy="25829"/>
            </a:xfrm>
            <a:custGeom>
              <a:avLst/>
              <a:gdLst>
                <a:gd name="connsiteX0" fmla="*/ 17712 w 17711"/>
                <a:gd name="connsiteY0" fmla="*/ 25830 h 25829"/>
                <a:gd name="connsiteX1" fmla="*/ 17712 w 17711"/>
                <a:gd name="connsiteY1" fmla="*/ 25830 h 25829"/>
                <a:gd name="connsiteX2" fmla="*/ 0 w 17711"/>
                <a:gd name="connsiteY2" fmla="*/ 11808 h 25829"/>
                <a:gd name="connsiteX3" fmla="*/ 0 w 17711"/>
                <a:gd name="connsiteY3" fmla="*/ 11808 h 25829"/>
                <a:gd name="connsiteX4" fmla="*/ 17712 w 17711"/>
                <a:gd name="connsiteY4" fmla="*/ 25830 h 25829"/>
                <a:gd name="connsiteX5" fmla="*/ 17712 w 17711"/>
                <a:gd name="connsiteY5" fmla="*/ 5904 h 25829"/>
                <a:gd name="connsiteX6" fmla="*/ 17712 w 17711"/>
                <a:gd name="connsiteY6" fmla="*/ 0 h 25829"/>
                <a:gd name="connsiteX7" fmla="*/ 17712 w 17711"/>
                <a:gd name="connsiteY7" fmla="*/ 6642 h 25829"/>
                <a:gd name="connsiteX8" fmla="*/ 17712 w 17711"/>
                <a:gd name="connsiteY8" fmla="*/ 19188 h 25829"/>
                <a:gd name="connsiteX9" fmla="*/ 5904 w 17711"/>
                <a:gd name="connsiteY9" fmla="*/ 13284 h 25829"/>
                <a:gd name="connsiteX10" fmla="*/ 5904 w 17711"/>
                <a:gd name="connsiteY10" fmla="*/ 13284 h 25829"/>
                <a:gd name="connsiteX11" fmla="*/ 17712 w 17711"/>
                <a:gd name="connsiteY11" fmla="*/ 18450 h 25829"/>
                <a:gd name="connsiteX12" fmla="*/ 17712 w 17711"/>
                <a:gd name="connsiteY12" fmla="*/ 6642 h 25829"/>
                <a:gd name="connsiteX13" fmla="*/ 17712 w 17711"/>
                <a:gd name="connsiteY13" fmla="*/ 0 h 25829"/>
                <a:gd name="connsiteX14" fmla="*/ 17712 w 17711"/>
                <a:gd name="connsiteY14" fmla="*/ 5904 h 25829"/>
                <a:gd name="connsiteX15" fmla="*/ 17712 w 17711"/>
                <a:gd name="connsiteY15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711" h="25829">
                  <a:moveTo>
                    <a:pt x="17712" y="25830"/>
                  </a:moveTo>
                  <a:lnTo>
                    <a:pt x="17712" y="25830"/>
                  </a:lnTo>
                  <a:cubicBezTo>
                    <a:pt x="12136" y="20756"/>
                    <a:pt x="6218" y="16071"/>
                    <a:pt x="0" y="11808"/>
                  </a:cubicBezTo>
                  <a:lnTo>
                    <a:pt x="0" y="11808"/>
                  </a:lnTo>
                  <a:cubicBezTo>
                    <a:pt x="6184" y="16117"/>
                    <a:pt x="12099" y="20800"/>
                    <a:pt x="17712" y="25830"/>
                  </a:cubicBezTo>
                  <a:cubicBezTo>
                    <a:pt x="17373" y="19192"/>
                    <a:pt x="17373" y="12542"/>
                    <a:pt x="17712" y="5904"/>
                  </a:cubicBezTo>
                  <a:lnTo>
                    <a:pt x="17712" y="0"/>
                  </a:lnTo>
                  <a:cubicBezTo>
                    <a:pt x="17712" y="0"/>
                    <a:pt x="17712" y="4428"/>
                    <a:pt x="17712" y="6642"/>
                  </a:cubicBezTo>
                  <a:cubicBezTo>
                    <a:pt x="17712" y="8856"/>
                    <a:pt x="17712" y="15498"/>
                    <a:pt x="17712" y="19188"/>
                  </a:cubicBezTo>
                  <a:lnTo>
                    <a:pt x="5904" y="13284"/>
                  </a:lnTo>
                  <a:lnTo>
                    <a:pt x="5904" y="13284"/>
                  </a:lnTo>
                  <a:cubicBezTo>
                    <a:pt x="9545" y="15613"/>
                    <a:pt x="13530" y="17356"/>
                    <a:pt x="17712" y="18450"/>
                  </a:cubicBezTo>
                  <a:cubicBezTo>
                    <a:pt x="17712" y="18450"/>
                    <a:pt x="17712" y="11070"/>
                    <a:pt x="17712" y="6642"/>
                  </a:cubicBezTo>
                  <a:cubicBezTo>
                    <a:pt x="17712" y="2214"/>
                    <a:pt x="17712" y="1476"/>
                    <a:pt x="17712" y="0"/>
                  </a:cubicBezTo>
                  <a:lnTo>
                    <a:pt x="17712" y="5904"/>
                  </a:lnTo>
                  <a:cubicBezTo>
                    <a:pt x="17370" y="12542"/>
                    <a:pt x="17370" y="19192"/>
                    <a:pt x="17712" y="258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FDD1C4D6-8F03-4F68-873E-279099FEC25B}"/>
                </a:ext>
              </a:extLst>
            </p:cNvPr>
            <p:cNvSpPr/>
            <p:nvPr/>
          </p:nvSpPr>
          <p:spPr>
            <a:xfrm>
              <a:off x="1527277" y="3723224"/>
              <a:ext cx="12546" cy="20663"/>
            </a:xfrm>
            <a:custGeom>
              <a:avLst/>
              <a:gdLst>
                <a:gd name="connsiteX0" fmla="*/ 12546 w 12546"/>
                <a:gd name="connsiteY0" fmla="*/ 16236 h 20663"/>
                <a:gd name="connsiteX1" fmla="*/ 0 w 12546"/>
                <a:gd name="connsiteY1" fmla="*/ 0 h 20663"/>
                <a:gd name="connsiteX2" fmla="*/ 8856 w 12546"/>
                <a:gd name="connsiteY2" fmla="*/ 19188 h 20663"/>
                <a:gd name="connsiteX3" fmla="*/ 12546 w 12546"/>
                <a:gd name="connsiteY3" fmla="*/ 20664 h 20663"/>
                <a:gd name="connsiteX4" fmla="*/ 12546 w 12546"/>
                <a:gd name="connsiteY4" fmla="*/ 16236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0663">
                  <a:moveTo>
                    <a:pt x="12546" y="16236"/>
                  </a:moveTo>
                  <a:lnTo>
                    <a:pt x="0" y="0"/>
                  </a:lnTo>
                  <a:lnTo>
                    <a:pt x="8856" y="19188"/>
                  </a:lnTo>
                  <a:lnTo>
                    <a:pt x="12546" y="20664"/>
                  </a:lnTo>
                  <a:lnTo>
                    <a:pt x="12546" y="1623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D7B8CD10-FAC7-46C1-B493-85D576B85C23}"/>
                </a:ext>
              </a:extLst>
            </p:cNvPr>
            <p:cNvSpPr/>
            <p:nvPr/>
          </p:nvSpPr>
          <p:spPr>
            <a:xfrm>
              <a:off x="1522111" y="3723961"/>
              <a:ext cx="15498" cy="19925"/>
            </a:xfrm>
            <a:custGeom>
              <a:avLst/>
              <a:gdLst>
                <a:gd name="connsiteX0" fmla="*/ 15498 w 15498"/>
                <a:gd name="connsiteY0" fmla="*/ 19926 h 19925"/>
                <a:gd name="connsiteX1" fmla="*/ 15498 w 15498"/>
                <a:gd name="connsiteY1" fmla="*/ 19926 h 19925"/>
                <a:gd name="connsiteX2" fmla="*/ 6642 w 15498"/>
                <a:gd name="connsiteY2" fmla="*/ 738 h 19925"/>
                <a:gd name="connsiteX3" fmla="*/ 15498 w 15498"/>
                <a:gd name="connsiteY3" fmla="*/ 15498 h 19925"/>
                <a:gd name="connsiteX4" fmla="*/ 15498 w 15498"/>
                <a:gd name="connsiteY4" fmla="*/ 19926 h 19925"/>
                <a:gd name="connsiteX5" fmla="*/ 2952 w 15498"/>
                <a:gd name="connsiteY5" fmla="*/ 0 h 19925"/>
                <a:gd name="connsiteX6" fmla="*/ 12546 w 15498"/>
                <a:gd name="connsiteY6" fmla="*/ 18450 h 19925"/>
                <a:gd name="connsiteX7" fmla="*/ 12546 w 15498"/>
                <a:gd name="connsiteY7" fmla="*/ 18450 h 19925"/>
                <a:gd name="connsiteX8" fmla="*/ 12546 w 15498"/>
                <a:gd name="connsiteY8" fmla="*/ 15498 h 19925"/>
                <a:gd name="connsiteX9" fmla="*/ 12546 w 15498"/>
                <a:gd name="connsiteY9" fmla="*/ 15498 h 19925"/>
                <a:gd name="connsiteX10" fmla="*/ 0 w 15498"/>
                <a:gd name="connsiteY10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98" h="19925">
                  <a:moveTo>
                    <a:pt x="15498" y="19926"/>
                  </a:moveTo>
                  <a:lnTo>
                    <a:pt x="15498" y="19926"/>
                  </a:lnTo>
                  <a:lnTo>
                    <a:pt x="6642" y="738"/>
                  </a:lnTo>
                  <a:lnTo>
                    <a:pt x="15498" y="15498"/>
                  </a:lnTo>
                  <a:lnTo>
                    <a:pt x="15498" y="19926"/>
                  </a:lnTo>
                  <a:close/>
                  <a:moveTo>
                    <a:pt x="2952" y="0"/>
                  </a:moveTo>
                  <a:lnTo>
                    <a:pt x="12546" y="18450"/>
                  </a:lnTo>
                  <a:lnTo>
                    <a:pt x="12546" y="18450"/>
                  </a:lnTo>
                  <a:lnTo>
                    <a:pt x="12546" y="15498"/>
                  </a:lnTo>
                  <a:lnTo>
                    <a:pt x="12546" y="154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23B5290F-4065-4FD8-9A36-523E8885F145}"/>
                </a:ext>
              </a:extLst>
            </p:cNvPr>
            <p:cNvSpPr/>
            <p:nvPr/>
          </p:nvSpPr>
          <p:spPr>
            <a:xfrm>
              <a:off x="1522111" y="3721010"/>
              <a:ext cx="20663" cy="26568"/>
            </a:xfrm>
            <a:custGeom>
              <a:avLst/>
              <a:gdLst>
                <a:gd name="connsiteX0" fmla="*/ 19188 w 20663"/>
                <a:gd name="connsiteY0" fmla="*/ 0 h 26568"/>
                <a:gd name="connsiteX1" fmla="*/ 19188 w 20663"/>
                <a:gd name="connsiteY1" fmla="*/ 26568 h 26568"/>
                <a:gd name="connsiteX2" fmla="*/ 0 w 20663"/>
                <a:gd name="connsiteY2" fmla="*/ 11808 h 26568"/>
                <a:gd name="connsiteX3" fmla="*/ 16236 w 20663"/>
                <a:gd name="connsiteY3" fmla="*/ 19188 h 26568"/>
                <a:gd name="connsiteX4" fmla="*/ 20664 w 20663"/>
                <a:gd name="connsiteY4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26568">
                  <a:moveTo>
                    <a:pt x="19188" y="0"/>
                  </a:moveTo>
                  <a:cubicBezTo>
                    <a:pt x="19188" y="7380"/>
                    <a:pt x="19188" y="19188"/>
                    <a:pt x="19188" y="26568"/>
                  </a:cubicBezTo>
                  <a:cubicBezTo>
                    <a:pt x="13158" y="21189"/>
                    <a:pt x="6745" y="16257"/>
                    <a:pt x="0" y="11808"/>
                  </a:cubicBezTo>
                  <a:lnTo>
                    <a:pt x="16236" y="19188"/>
                  </a:lnTo>
                  <a:cubicBezTo>
                    <a:pt x="16236" y="14022"/>
                    <a:pt x="16236" y="5904"/>
                    <a:pt x="20664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10C91708-8E58-4FBE-AD53-CF08316B5007}"/>
                </a:ext>
              </a:extLst>
            </p:cNvPr>
            <p:cNvSpPr/>
            <p:nvPr/>
          </p:nvSpPr>
          <p:spPr>
            <a:xfrm>
              <a:off x="1518421" y="3718795"/>
              <a:ext cx="19503" cy="28782"/>
            </a:xfrm>
            <a:custGeom>
              <a:avLst/>
              <a:gdLst>
                <a:gd name="connsiteX0" fmla="*/ 19188 w 19503"/>
                <a:gd name="connsiteY0" fmla="*/ 28782 h 28782"/>
                <a:gd name="connsiteX1" fmla="*/ 19188 w 19503"/>
                <a:gd name="connsiteY1" fmla="*/ 28782 h 28782"/>
                <a:gd name="connsiteX2" fmla="*/ 0 w 19503"/>
                <a:gd name="connsiteY2" fmla="*/ 14022 h 28782"/>
                <a:gd name="connsiteX3" fmla="*/ 4428 w 19503"/>
                <a:gd name="connsiteY3" fmla="*/ 14022 h 28782"/>
                <a:gd name="connsiteX4" fmla="*/ 16236 w 19503"/>
                <a:gd name="connsiteY4" fmla="*/ 19188 h 28782"/>
                <a:gd name="connsiteX5" fmla="*/ 16236 w 19503"/>
                <a:gd name="connsiteY5" fmla="*/ 6642 h 28782"/>
                <a:gd name="connsiteX6" fmla="*/ 16236 w 19503"/>
                <a:gd name="connsiteY6" fmla="*/ 0 h 28782"/>
                <a:gd name="connsiteX7" fmla="*/ 16236 w 19503"/>
                <a:gd name="connsiteY7" fmla="*/ 5904 h 28782"/>
                <a:gd name="connsiteX8" fmla="*/ 16236 w 19503"/>
                <a:gd name="connsiteY8" fmla="*/ 26568 h 28782"/>
                <a:gd name="connsiteX9" fmla="*/ 0 w 19503"/>
                <a:gd name="connsiteY9" fmla="*/ 14022 h 28782"/>
                <a:gd name="connsiteX10" fmla="*/ 19188 w 19503"/>
                <a:gd name="connsiteY10" fmla="*/ 28044 h 28782"/>
                <a:gd name="connsiteX11" fmla="*/ 19188 w 19503"/>
                <a:gd name="connsiteY11" fmla="*/ 8118 h 28782"/>
                <a:gd name="connsiteX12" fmla="*/ 19188 w 19503"/>
                <a:gd name="connsiteY12" fmla="*/ 2214 h 28782"/>
                <a:gd name="connsiteX13" fmla="*/ 19188 w 19503"/>
                <a:gd name="connsiteY13" fmla="*/ 8856 h 28782"/>
                <a:gd name="connsiteX14" fmla="*/ 19188 w 19503"/>
                <a:gd name="connsiteY14" fmla="*/ 21402 h 28782"/>
                <a:gd name="connsiteX15" fmla="*/ 7380 w 19503"/>
                <a:gd name="connsiteY15" fmla="*/ 16236 h 28782"/>
                <a:gd name="connsiteX16" fmla="*/ 2952 w 19503"/>
                <a:gd name="connsiteY16" fmla="*/ 16236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03" h="28782">
                  <a:moveTo>
                    <a:pt x="19188" y="28782"/>
                  </a:moveTo>
                  <a:lnTo>
                    <a:pt x="19188" y="28782"/>
                  </a:lnTo>
                  <a:cubicBezTo>
                    <a:pt x="13158" y="23403"/>
                    <a:pt x="6745" y="18471"/>
                    <a:pt x="0" y="14022"/>
                  </a:cubicBezTo>
                  <a:lnTo>
                    <a:pt x="4428" y="14022"/>
                  </a:lnTo>
                  <a:cubicBezTo>
                    <a:pt x="8136" y="16223"/>
                    <a:pt x="12102" y="17958"/>
                    <a:pt x="16236" y="19188"/>
                  </a:cubicBezTo>
                  <a:cubicBezTo>
                    <a:pt x="16236" y="19188"/>
                    <a:pt x="16236" y="11070"/>
                    <a:pt x="16236" y="6642"/>
                  </a:cubicBezTo>
                  <a:cubicBezTo>
                    <a:pt x="16236" y="2214"/>
                    <a:pt x="16236" y="2214"/>
                    <a:pt x="16236" y="0"/>
                  </a:cubicBezTo>
                  <a:lnTo>
                    <a:pt x="16236" y="5904"/>
                  </a:lnTo>
                  <a:cubicBezTo>
                    <a:pt x="16236" y="12546"/>
                    <a:pt x="16236" y="20664"/>
                    <a:pt x="16236" y="26568"/>
                  </a:cubicBezTo>
                  <a:close/>
                  <a:moveTo>
                    <a:pt x="0" y="14022"/>
                  </a:moveTo>
                  <a:lnTo>
                    <a:pt x="19188" y="28044"/>
                  </a:lnTo>
                  <a:cubicBezTo>
                    <a:pt x="18846" y="21406"/>
                    <a:pt x="18846" y="14756"/>
                    <a:pt x="19188" y="8118"/>
                  </a:cubicBezTo>
                  <a:lnTo>
                    <a:pt x="19188" y="2214"/>
                  </a:lnTo>
                  <a:cubicBezTo>
                    <a:pt x="19550" y="4413"/>
                    <a:pt x="19550" y="6657"/>
                    <a:pt x="19188" y="8856"/>
                  </a:cubicBezTo>
                  <a:cubicBezTo>
                    <a:pt x="19609" y="13027"/>
                    <a:pt x="19609" y="17231"/>
                    <a:pt x="19188" y="21402"/>
                  </a:cubicBezTo>
                  <a:cubicBezTo>
                    <a:pt x="15054" y="20173"/>
                    <a:pt x="11088" y="18437"/>
                    <a:pt x="7380" y="16236"/>
                  </a:cubicBezTo>
                  <a:lnTo>
                    <a:pt x="2952" y="1623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BE8F624A-B802-468C-88E5-E13034B77B4F}"/>
                </a:ext>
              </a:extLst>
            </p:cNvPr>
            <p:cNvSpPr/>
            <p:nvPr/>
          </p:nvSpPr>
          <p:spPr>
            <a:xfrm>
              <a:off x="1532444" y="3723224"/>
              <a:ext cx="8855" cy="22877"/>
            </a:xfrm>
            <a:custGeom>
              <a:avLst/>
              <a:gdLst>
                <a:gd name="connsiteX0" fmla="*/ 8856 w 8855"/>
                <a:gd name="connsiteY0" fmla="*/ 19188 h 22877"/>
                <a:gd name="connsiteX1" fmla="*/ 0 w 8855"/>
                <a:gd name="connsiteY1" fmla="*/ 0 h 22877"/>
                <a:gd name="connsiteX2" fmla="*/ 4428 w 8855"/>
                <a:gd name="connsiteY2" fmla="*/ 20664 h 22877"/>
                <a:gd name="connsiteX3" fmla="*/ 8118 w 8855"/>
                <a:gd name="connsiteY3" fmla="*/ 22878 h 22877"/>
                <a:gd name="connsiteX4" fmla="*/ 8856 w 8855"/>
                <a:gd name="connsiteY4" fmla="*/ 1918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22877">
                  <a:moveTo>
                    <a:pt x="8856" y="19188"/>
                  </a:moveTo>
                  <a:lnTo>
                    <a:pt x="0" y="0"/>
                  </a:lnTo>
                  <a:lnTo>
                    <a:pt x="4428" y="20664"/>
                  </a:lnTo>
                  <a:lnTo>
                    <a:pt x="8118" y="22878"/>
                  </a:lnTo>
                  <a:lnTo>
                    <a:pt x="8856" y="1918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78146ED-0885-4A28-8116-0DA2180E8B54}"/>
                </a:ext>
              </a:extLst>
            </p:cNvPr>
            <p:cNvSpPr/>
            <p:nvPr/>
          </p:nvSpPr>
          <p:spPr>
            <a:xfrm>
              <a:off x="1525802" y="3723224"/>
              <a:ext cx="16236" cy="23615"/>
            </a:xfrm>
            <a:custGeom>
              <a:avLst/>
              <a:gdLst>
                <a:gd name="connsiteX0" fmla="*/ 11808 w 16236"/>
                <a:gd name="connsiteY0" fmla="*/ 23616 h 23615"/>
                <a:gd name="connsiteX1" fmla="*/ 11808 w 16236"/>
                <a:gd name="connsiteY1" fmla="*/ 23616 h 23615"/>
                <a:gd name="connsiteX2" fmla="*/ 7380 w 16236"/>
                <a:gd name="connsiteY2" fmla="*/ 2952 h 23615"/>
                <a:gd name="connsiteX3" fmla="*/ 16236 w 16236"/>
                <a:gd name="connsiteY3" fmla="*/ 22140 h 23615"/>
                <a:gd name="connsiteX4" fmla="*/ 16236 w 16236"/>
                <a:gd name="connsiteY4" fmla="*/ 23616 h 23615"/>
                <a:gd name="connsiteX5" fmla="*/ 3690 w 16236"/>
                <a:gd name="connsiteY5" fmla="*/ 0 h 23615"/>
                <a:gd name="connsiteX6" fmla="*/ 8118 w 16236"/>
                <a:gd name="connsiteY6" fmla="*/ 20664 h 23615"/>
                <a:gd name="connsiteX7" fmla="*/ 8118 w 16236"/>
                <a:gd name="connsiteY7" fmla="*/ 20664 h 23615"/>
                <a:gd name="connsiteX8" fmla="*/ 8118 w 16236"/>
                <a:gd name="connsiteY8" fmla="*/ 20664 h 23615"/>
                <a:gd name="connsiteX9" fmla="*/ 0 w 16236"/>
                <a:gd name="connsiteY9" fmla="*/ 147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23615">
                  <a:moveTo>
                    <a:pt x="11808" y="23616"/>
                  </a:moveTo>
                  <a:lnTo>
                    <a:pt x="11808" y="23616"/>
                  </a:lnTo>
                  <a:lnTo>
                    <a:pt x="7380" y="2952"/>
                  </a:lnTo>
                  <a:cubicBezTo>
                    <a:pt x="7380" y="8856"/>
                    <a:pt x="15498" y="21402"/>
                    <a:pt x="16236" y="22140"/>
                  </a:cubicBezTo>
                  <a:lnTo>
                    <a:pt x="16236" y="23616"/>
                  </a:lnTo>
                  <a:close/>
                  <a:moveTo>
                    <a:pt x="3690" y="0"/>
                  </a:moveTo>
                  <a:lnTo>
                    <a:pt x="8118" y="20664"/>
                  </a:lnTo>
                  <a:lnTo>
                    <a:pt x="8118" y="20664"/>
                  </a:lnTo>
                  <a:lnTo>
                    <a:pt x="8118" y="20664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B5BB29F5-8BE7-4842-8A31-0B4588D70DDE}"/>
                </a:ext>
              </a:extLst>
            </p:cNvPr>
            <p:cNvSpPr/>
            <p:nvPr/>
          </p:nvSpPr>
          <p:spPr>
            <a:xfrm>
              <a:off x="1520636" y="3723224"/>
              <a:ext cx="20663" cy="26567"/>
            </a:xfrm>
            <a:custGeom>
              <a:avLst/>
              <a:gdLst>
                <a:gd name="connsiteX0" fmla="*/ 20664 w 20663"/>
                <a:gd name="connsiteY0" fmla="*/ 0 h 26567"/>
                <a:gd name="connsiteX1" fmla="*/ 20664 w 20663"/>
                <a:gd name="connsiteY1" fmla="*/ 26568 h 26567"/>
                <a:gd name="connsiteX2" fmla="*/ 0 w 20663"/>
                <a:gd name="connsiteY2" fmla="*/ 14022 h 26567"/>
                <a:gd name="connsiteX3" fmla="*/ 16974 w 20663"/>
                <a:gd name="connsiteY3" fmla="*/ 19926 h 26567"/>
                <a:gd name="connsiteX4" fmla="*/ 16974 w 20663"/>
                <a:gd name="connsiteY4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26567">
                  <a:moveTo>
                    <a:pt x="20664" y="0"/>
                  </a:moveTo>
                  <a:cubicBezTo>
                    <a:pt x="19926" y="8840"/>
                    <a:pt x="19926" y="17727"/>
                    <a:pt x="20664" y="26568"/>
                  </a:cubicBezTo>
                  <a:cubicBezTo>
                    <a:pt x="14760" y="22140"/>
                    <a:pt x="5904" y="17712"/>
                    <a:pt x="0" y="14022"/>
                  </a:cubicBezTo>
                  <a:cubicBezTo>
                    <a:pt x="5456" y="16529"/>
                    <a:pt x="11140" y="18506"/>
                    <a:pt x="16974" y="19926"/>
                  </a:cubicBezTo>
                  <a:cubicBezTo>
                    <a:pt x="17336" y="13289"/>
                    <a:pt x="17336" y="6637"/>
                    <a:pt x="16974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B02AA65-7C5E-4033-BE26-322466974B1C}"/>
                </a:ext>
              </a:extLst>
            </p:cNvPr>
            <p:cNvSpPr/>
            <p:nvPr/>
          </p:nvSpPr>
          <p:spPr>
            <a:xfrm>
              <a:off x="1522850" y="3723224"/>
              <a:ext cx="19925" cy="26567"/>
            </a:xfrm>
            <a:custGeom>
              <a:avLst/>
              <a:gdLst>
                <a:gd name="connsiteX0" fmla="*/ 19926 w 19925"/>
                <a:gd name="connsiteY0" fmla="*/ 26568 h 26567"/>
                <a:gd name="connsiteX1" fmla="*/ 19926 w 19925"/>
                <a:gd name="connsiteY1" fmla="*/ 26568 h 26567"/>
                <a:gd name="connsiteX2" fmla="*/ 0 w 19925"/>
                <a:gd name="connsiteY2" fmla="*/ 14760 h 26567"/>
                <a:gd name="connsiteX3" fmla="*/ 0 w 19925"/>
                <a:gd name="connsiteY3" fmla="*/ 14760 h 26567"/>
                <a:gd name="connsiteX4" fmla="*/ 18450 w 19925"/>
                <a:gd name="connsiteY4" fmla="*/ 25830 h 26567"/>
                <a:gd name="connsiteX5" fmla="*/ 18450 w 19925"/>
                <a:gd name="connsiteY5" fmla="*/ 6642 h 26567"/>
                <a:gd name="connsiteX6" fmla="*/ 18450 w 19925"/>
                <a:gd name="connsiteY6" fmla="*/ 0 h 26567"/>
                <a:gd name="connsiteX7" fmla="*/ 18450 w 19925"/>
                <a:gd name="connsiteY7" fmla="*/ 7380 h 26567"/>
                <a:gd name="connsiteX8" fmla="*/ 18450 w 19925"/>
                <a:gd name="connsiteY8" fmla="*/ 19926 h 26567"/>
                <a:gd name="connsiteX9" fmla="*/ 6642 w 19925"/>
                <a:gd name="connsiteY9" fmla="*/ 19926 h 26567"/>
                <a:gd name="connsiteX10" fmla="*/ 6642 w 19925"/>
                <a:gd name="connsiteY10" fmla="*/ 19926 h 26567"/>
                <a:gd name="connsiteX11" fmla="*/ 18450 w 19925"/>
                <a:gd name="connsiteY11" fmla="*/ 19926 h 26567"/>
                <a:gd name="connsiteX12" fmla="*/ 18450 w 19925"/>
                <a:gd name="connsiteY12" fmla="*/ 7380 h 26567"/>
                <a:gd name="connsiteX13" fmla="*/ 18450 w 19925"/>
                <a:gd name="connsiteY13" fmla="*/ 0 h 26567"/>
                <a:gd name="connsiteX14" fmla="*/ 18450 w 19925"/>
                <a:gd name="connsiteY14" fmla="*/ 6642 h 26567"/>
                <a:gd name="connsiteX15" fmla="*/ 18450 w 19925"/>
                <a:gd name="connsiteY15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925" h="26567">
                  <a:moveTo>
                    <a:pt x="19926" y="26568"/>
                  </a:moveTo>
                  <a:lnTo>
                    <a:pt x="19926" y="26568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18450" y="25830"/>
                  </a:lnTo>
                  <a:cubicBezTo>
                    <a:pt x="18450" y="20664"/>
                    <a:pt x="18450" y="13284"/>
                    <a:pt x="18450" y="6642"/>
                  </a:cubicBezTo>
                  <a:lnTo>
                    <a:pt x="18450" y="0"/>
                  </a:lnTo>
                  <a:cubicBezTo>
                    <a:pt x="18775" y="2449"/>
                    <a:pt x="18775" y="4931"/>
                    <a:pt x="18450" y="7380"/>
                  </a:cubicBezTo>
                  <a:cubicBezTo>
                    <a:pt x="18856" y="11552"/>
                    <a:pt x="18856" y="15754"/>
                    <a:pt x="18450" y="19926"/>
                  </a:cubicBezTo>
                  <a:lnTo>
                    <a:pt x="6642" y="19926"/>
                  </a:lnTo>
                  <a:lnTo>
                    <a:pt x="6642" y="19926"/>
                  </a:lnTo>
                  <a:lnTo>
                    <a:pt x="18450" y="19926"/>
                  </a:lnTo>
                  <a:cubicBezTo>
                    <a:pt x="18450" y="19926"/>
                    <a:pt x="18450" y="11808"/>
                    <a:pt x="18450" y="7380"/>
                  </a:cubicBezTo>
                  <a:cubicBezTo>
                    <a:pt x="18450" y="2952"/>
                    <a:pt x="18450" y="2214"/>
                    <a:pt x="18450" y="0"/>
                  </a:cubicBezTo>
                  <a:lnTo>
                    <a:pt x="18450" y="6642"/>
                  </a:lnTo>
                  <a:cubicBezTo>
                    <a:pt x="18450" y="13284"/>
                    <a:pt x="18450" y="21402"/>
                    <a:pt x="18450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18A565C3-4EAB-43AE-9BFC-658197C09F29}"/>
                </a:ext>
              </a:extLst>
            </p:cNvPr>
            <p:cNvSpPr/>
            <p:nvPr/>
          </p:nvSpPr>
          <p:spPr>
            <a:xfrm>
              <a:off x="1526540" y="3730604"/>
              <a:ext cx="17711" cy="14759"/>
            </a:xfrm>
            <a:custGeom>
              <a:avLst/>
              <a:gdLst>
                <a:gd name="connsiteX0" fmla="*/ 16236 w 17711"/>
                <a:gd name="connsiteY0" fmla="*/ 11070 h 14759"/>
                <a:gd name="connsiteX1" fmla="*/ 0 w 17711"/>
                <a:gd name="connsiteY1" fmla="*/ 0 h 14759"/>
                <a:gd name="connsiteX2" fmla="*/ 13284 w 17711"/>
                <a:gd name="connsiteY2" fmla="*/ 14760 h 14759"/>
                <a:gd name="connsiteX3" fmla="*/ 17712 w 17711"/>
                <a:gd name="connsiteY3" fmla="*/ 14760 h 14759"/>
                <a:gd name="connsiteX4" fmla="*/ 16236 w 17711"/>
                <a:gd name="connsiteY4" fmla="*/ 1107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1" h="14759">
                  <a:moveTo>
                    <a:pt x="16236" y="11070"/>
                  </a:moveTo>
                  <a:lnTo>
                    <a:pt x="0" y="0"/>
                  </a:lnTo>
                  <a:lnTo>
                    <a:pt x="13284" y="14760"/>
                  </a:lnTo>
                  <a:lnTo>
                    <a:pt x="17712" y="14760"/>
                  </a:lnTo>
                  <a:lnTo>
                    <a:pt x="16236" y="1107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54B1043-7FBB-4B15-B206-26140B5F5FEC}"/>
                </a:ext>
              </a:extLst>
            </p:cNvPr>
            <p:cNvSpPr/>
            <p:nvPr/>
          </p:nvSpPr>
          <p:spPr>
            <a:xfrm>
              <a:off x="1524325" y="3730604"/>
              <a:ext cx="19926" cy="14759"/>
            </a:xfrm>
            <a:custGeom>
              <a:avLst/>
              <a:gdLst>
                <a:gd name="connsiteX0" fmla="*/ 19926 w 19926"/>
                <a:gd name="connsiteY0" fmla="*/ 14760 h 14759"/>
                <a:gd name="connsiteX1" fmla="*/ 13284 w 19926"/>
                <a:gd name="connsiteY1" fmla="*/ 14760 h 14759"/>
                <a:gd name="connsiteX2" fmla="*/ 0 w 19926"/>
                <a:gd name="connsiteY2" fmla="*/ 0 h 14759"/>
                <a:gd name="connsiteX3" fmla="*/ 16236 w 19926"/>
                <a:gd name="connsiteY3" fmla="*/ 10332 h 14759"/>
                <a:gd name="connsiteX4" fmla="*/ 16236 w 19926"/>
                <a:gd name="connsiteY4" fmla="*/ 14760 h 14759"/>
                <a:gd name="connsiteX5" fmla="*/ 2214 w 19926"/>
                <a:gd name="connsiteY5" fmla="*/ 0 h 14759"/>
                <a:gd name="connsiteX6" fmla="*/ 16236 w 19926"/>
                <a:gd name="connsiteY6" fmla="*/ 14760 h 14759"/>
                <a:gd name="connsiteX7" fmla="*/ 16236 w 19926"/>
                <a:gd name="connsiteY7" fmla="*/ 14760 h 14759"/>
                <a:gd name="connsiteX8" fmla="*/ 16236 w 19926"/>
                <a:gd name="connsiteY8" fmla="*/ 14760 h 14759"/>
                <a:gd name="connsiteX9" fmla="*/ 16236 w 19926"/>
                <a:gd name="connsiteY9" fmla="*/ 14760 h 14759"/>
                <a:gd name="connsiteX10" fmla="*/ 738 w 19926"/>
                <a:gd name="connsiteY10" fmla="*/ 369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26" h="14759">
                  <a:moveTo>
                    <a:pt x="19926" y="14760"/>
                  </a:moveTo>
                  <a:lnTo>
                    <a:pt x="13284" y="14760"/>
                  </a:lnTo>
                  <a:lnTo>
                    <a:pt x="0" y="0"/>
                  </a:lnTo>
                  <a:lnTo>
                    <a:pt x="16236" y="10332"/>
                  </a:lnTo>
                  <a:lnTo>
                    <a:pt x="16236" y="14760"/>
                  </a:lnTo>
                  <a:close/>
                  <a:moveTo>
                    <a:pt x="2214" y="0"/>
                  </a:moveTo>
                  <a:lnTo>
                    <a:pt x="16236" y="14760"/>
                  </a:lnTo>
                  <a:lnTo>
                    <a:pt x="16236" y="14760"/>
                  </a:lnTo>
                  <a:lnTo>
                    <a:pt x="16236" y="14760"/>
                  </a:lnTo>
                  <a:lnTo>
                    <a:pt x="16236" y="14760"/>
                  </a:lnTo>
                  <a:lnTo>
                    <a:pt x="738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DB0182BC-01F4-452F-9647-40D99E85221A}"/>
                </a:ext>
              </a:extLst>
            </p:cNvPr>
            <p:cNvSpPr/>
            <p:nvPr/>
          </p:nvSpPr>
          <p:spPr>
            <a:xfrm>
              <a:off x="1523588" y="3724700"/>
              <a:ext cx="18450" cy="25091"/>
            </a:xfrm>
            <a:custGeom>
              <a:avLst/>
              <a:gdLst>
                <a:gd name="connsiteX0" fmla="*/ 18450 w 18450"/>
                <a:gd name="connsiteY0" fmla="*/ 0 h 25091"/>
                <a:gd name="connsiteX1" fmla="*/ 18450 w 18450"/>
                <a:gd name="connsiteY1" fmla="*/ 25092 h 25091"/>
                <a:gd name="connsiteX2" fmla="*/ 0 w 18450"/>
                <a:gd name="connsiteY2" fmla="*/ 14760 h 25091"/>
                <a:gd name="connsiteX3" fmla="*/ 16974 w 18450"/>
                <a:gd name="connsiteY3" fmla="*/ 19188 h 25091"/>
                <a:gd name="connsiteX4" fmla="*/ 16974 w 18450"/>
                <a:gd name="connsiteY4" fmla="*/ 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25091">
                  <a:moveTo>
                    <a:pt x="18450" y="0"/>
                  </a:moveTo>
                  <a:cubicBezTo>
                    <a:pt x="18450" y="6642"/>
                    <a:pt x="18450" y="18450"/>
                    <a:pt x="18450" y="25092"/>
                  </a:cubicBezTo>
                  <a:lnTo>
                    <a:pt x="0" y="14760"/>
                  </a:lnTo>
                  <a:lnTo>
                    <a:pt x="16974" y="19188"/>
                  </a:lnTo>
                  <a:cubicBezTo>
                    <a:pt x="16974" y="13284"/>
                    <a:pt x="16974" y="5904"/>
                    <a:pt x="16974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51F16CC6-B94A-4FEF-9B5D-239A3AA54556}"/>
                </a:ext>
              </a:extLst>
            </p:cNvPr>
            <p:cNvSpPr/>
            <p:nvPr/>
          </p:nvSpPr>
          <p:spPr>
            <a:xfrm>
              <a:off x="1524325" y="3724700"/>
              <a:ext cx="19926" cy="25829"/>
            </a:xfrm>
            <a:custGeom>
              <a:avLst/>
              <a:gdLst>
                <a:gd name="connsiteX0" fmla="*/ 19926 w 19926"/>
                <a:gd name="connsiteY0" fmla="*/ 25830 h 25829"/>
                <a:gd name="connsiteX1" fmla="*/ 19926 w 19926"/>
                <a:gd name="connsiteY1" fmla="*/ 25830 h 25829"/>
                <a:gd name="connsiteX2" fmla="*/ 0 w 19926"/>
                <a:gd name="connsiteY2" fmla="*/ 14760 h 25829"/>
                <a:gd name="connsiteX3" fmla="*/ 0 w 19926"/>
                <a:gd name="connsiteY3" fmla="*/ 14760 h 25829"/>
                <a:gd name="connsiteX4" fmla="*/ 19188 w 19926"/>
                <a:gd name="connsiteY4" fmla="*/ 25092 h 25829"/>
                <a:gd name="connsiteX5" fmla="*/ 19188 w 19926"/>
                <a:gd name="connsiteY5" fmla="*/ 5166 h 25829"/>
                <a:gd name="connsiteX6" fmla="*/ 19188 w 19926"/>
                <a:gd name="connsiteY6" fmla="*/ 0 h 25829"/>
                <a:gd name="connsiteX7" fmla="*/ 19188 w 19926"/>
                <a:gd name="connsiteY7" fmla="*/ 5904 h 25829"/>
                <a:gd name="connsiteX8" fmla="*/ 19188 w 19926"/>
                <a:gd name="connsiteY8" fmla="*/ 19188 h 25829"/>
                <a:gd name="connsiteX9" fmla="*/ 6642 w 19926"/>
                <a:gd name="connsiteY9" fmla="*/ 19188 h 25829"/>
                <a:gd name="connsiteX10" fmla="*/ 6642 w 19926"/>
                <a:gd name="connsiteY10" fmla="*/ 19188 h 25829"/>
                <a:gd name="connsiteX11" fmla="*/ 19188 w 19926"/>
                <a:gd name="connsiteY11" fmla="*/ 19188 h 25829"/>
                <a:gd name="connsiteX12" fmla="*/ 19188 w 19926"/>
                <a:gd name="connsiteY12" fmla="*/ 5904 h 25829"/>
                <a:gd name="connsiteX13" fmla="*/ 19188 w 19926"/>
                <a:gd name="connsiteY13" fmla="*/ 0 h 25829"/>
                <a:gd name="connsiteX14" fmla="*/ 19188 w 19926"/>
                <a:gd name="connsiteY14" fmla="*/ 5166 h 25829"/>
                <a:gd name="connsiteX15" fmla="*/ 19188 w 19926"/>
                <a:gd name="connsiteY15" fmla="*/ 2509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926" h="25829">
                  <a:moveTo>
                    <a:pt x="19926" y="25830"/>
                  </a:moveTo>
                  <a:lnTo>
                    <a:pt x="19926" y="25830"/>
                  </a:lnTo>
                  <a:cubicBezTo>
                    <a:pt x="13535" y="21705"/>
                    <a:pt x="6879" y="18007"/>
                    <a:pt x="0" y="14760"/>
                  </a:cubicBezTo>
                  <a:lnTo>
                    <a:pt x="0" y="14760"/>
                  </a:lnTo>
                  <a:lnTo>
                    <a:pt x="19188" y="25092"/>
                  </a:lnTo>
                  <a:cubicBezTo>
                    <a:pt x="19188" y="19926"/>
                    <a:pt x="19188" y="11808"/>
                    <a:pt x="19188" y="5166"/>
                  </a:cubicBezTo>
                  <a:lnTo>
                    <a:pt x="19188" y="0"/>
                  </a:lnTo>
                  <a:cubicBezTo>
                    <a:pt x="19505" y="1955"/>
                    <a:pt x="19505" y="3949"/>
                    <a:pt x="19188" y="5904"/>
                  </a:cubicBezTo>
                  <a:cubicBezTo>
                    <a:pt x="19587" y="10323"/>
                    <a:pt x="19587" y="14769"/>
                    <a:pt x="19188" y="19188"/>
                  </a:cubicBezTo>
                  <a:cubicBezTo>
                    <a:pt x="15026" y="19794"/>
                    <a:pt x="10802" y="19794"/>
                    <a:pt x="6642" y="19188"/>
                  </a:cubicBezTo>
                  <a:lnTo>
                    <a:pt x="6642" y="19188"/>
                  </a:lnTo>
                  <a:lnTo>
                    <a:pt x="19188" y="19188"/>
                  </a:lnTo>
                  <a:cubicBezTo>
                    <a:pt x="19587" y="14769"/>
                    <a:pt x="19587" y="10323"/>
                    <a:pt x="19188" y="5904"/>
                  </a:cubicBezTo>
                  <a:cubicBezTo>
                    <a:pt x="18767" y="3959"/>
                    <a:pt x="18767" y="1945"/>
                    <a:pt x="19188" y="0"/>
                  </a:cubicBezTo>
                  <a:lnTo>
                    <a:pt x="19188" y="5166"/>
                  </a:lnTo>
                  <a:cubicBezTo>
                    <a:pt x="18767" y="11801"/>
                    <a:pt x="18767" y="18457"/>
                    <a:pt x="19188" y="250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9D80003D-66E8-4422-BF7B-6A935CC36304}"/>
                </a:ext>
              </a:extLst>
            </p:cNvPr>
            <p:cNvSpPr/>
            <p:nvPr/>
          </p:nvSpPr>
          <p:spPr>
            <a:xfrm>
              <a:off x="1530967" y="3729865"/>
              <a:ext cx="14022" cy="19925"/>
            </a:xfrm>
            <a:custGeom>
              <a:avLst/>
              <a:gdLst>
                <a:gd name="connsiteX0" fmla="*/ 13284 w 14022"/>
                <a:gd name="connsiteY0" fmla="*/ 15498 h 19925"/>
                <a:gd name="connsiteX1" fmla="*/ 0 w 14022"/>
                <a:gd name="connsiteY1" fmla="*/ 0 h 19925"/>
                <a:gd name="connsiteX2" fmla="*/ 10332 w 14022"/>
                <a:gd name="connsiteY2" fmla="*/ 18450 h 19925"/>
                <a:gd name="connsiteX3" fmla="*/ 14022 w 14022"/>
                <a:gd name="connsiteY3" fmla="*/ 19926 h 19925"/>
                <a:gd name="connsiteX4" fmla="*/ 13284 w 14022"/>
                <a:gd name="connsiteY4" fmla="*/ 1549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" h="19925">
                  <a:moveTo>
                    <a:pt x="13284" y="15498"/>
                  </a:moveTo>
                  <a:lnTo>
                    <a:pt x="0" y="0"/>
                  </a:lnTo>
                  <a:lnTo>
                    <a:pt x="10332" y="18450"/>
                  </a:lnTo>
                  <a:lnTo>
                    <a:pt x="14022" y="19926"/>
                  </a:lnTo>
                  <a:lnTo>
                    <a:pt x="13284" y="1549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389B53DB-5046-4338-86A5-AF02C0077945}"/>
                </a:ext>
              </a:extLst>
            </p:cNvPr>
            <p:cNvSpPr/>
            <p:nvPr/>
          </p:nvSpPr>
          <p:spPr>
            <a:xfrm>
              <a:off x="1528015" y="3729865"/>
              <a:ext cx="19926" cy="21401"/>
            </a:xfrm>
            <a:custGeom>
              <a:avLst/>
              <a:gdLst>
                <a:gd name="connsiteX0" fmla="*/ 16974 w 19926"/>
                <a:gd name="connsiteY0" fmla="*/ 19926 h 21401"/>
                <a:gd name="connsiteX1" fmla="*/ 16974 w 19926"/>
                <a:gd name="connsiteY1" fmla="*/ 19926 h 21401"/>
                <a:gd name="connsiteX2" fmla="*/ 6642 w 19926"/>
                <a:gd name="connsiteY2" fmla="*/ 1476 h 21401"/>
                <a:gd name="connsiteX3" fmla="*/ 19926 w 19926"/>
                <a:gd name="connsiteY3" fmla="*/ 16974 h 21401"/>
                <a:gd name="connsiteX4" fmla="*/ 19926 w 19926"/>
                <a:gd name="connsiteY4" fmla="*/ 21402 h 21401"/>
                <a:gd name="connsiteX5" fmla="*/ 2952 w 19926"/>
                <a:gd name="connsiteY5" fmla="*/ 0 h 21401"/>
                <a:gd name="connsiteX6" fmla="*/ 13284 w 19926"/>
                <a:gd name="connsiteY6" fmla="*/ 18450 h 21401"/>
                <a:gd name="connsiteX7" fmla="*/ 13284 w 19926"/>
                <a:gd name="connsiteY7" fmla="*/ 18450 h 21401"/>
                <a:gd name="connsiteX8" fmla="*/ 13284 w 19926"/>
                <a:gd name="connsiteY8" fmla="*/ 15498 h 21401"/>
                <a:gd name="connsiteX9" fmla="*/ 13284 w 19926"/>
                <a:gd name="connsiteY9" fmla="*/ 15498 h 21401"/>
                <a:gd name="connsiteX10" fmla="*/ 0 w 19926"/>
                <a:gd name="connsiteY10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26" h="21401">
                  <a:moveTo>
                    <a:pt x="16974" y="19926"/>
                  </a:moveTo>
                  <a:lnTo>
                    <a:pt x="16974" y="19926"/>
                  </a:lnTo>
                  <a:lnTo>
                    <a:pt x="6642" y="1476"/>
                  </a:lnTo>
                  <a:lnTo>
                    <a:pt x="19926" y="16974"/>
                  </a:lnTo>
                  <a:lnTo>
                    <a:pt x="19926" y="21402"/>
                  </a:lnTo>
                  <a:close/>
                  <a:moveTo>
                    <a:pt x="2952" y="0"/>
                  </a:moveTo>
                  <a:lnTo>
                    <a:pt x="13284" y="18450"/>
                  </a:lnTo>
                  <a:lnTo>
                    <a:pt x="13284" y="18450"/>
                  </a:lnTo>
                  <a:lnTo>
                    <a:pt x="13284" y="15498"/>
                  </a:lnTo>
                  <a:lnTo>
                    <a:pt x="13284" y="15498"/>
                  </a:lnTo>
                  <a:cubicBezTo>
                    <a:pt x="8397" y="10744"/>
                    <a:pt x="3951" y="55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00AA7C56-8A6E-4640-B06F-773EB4D836C3}"/>
                </a:ext>
              </a:extLst>
            </p:cNvPr>
            <p:cNvSpPr/>
            <p:nvPr/>
          </p:nvSpPr>
          <p:spPr>
            <a:xfrm>
              <a:off x="1522111" y="3723224"/>
              <a:ext cx="20663" cy="29519"/>
            </a:xfrm>
            <a:custGeom>
              <a:avLst/>
              <a:gdLst>
                <a:gd name="connsiteX0" fmla="*/ 20664 w 20663"/>
                <a:gd name="connsiteY0" fmla="*/ 3690 h 29519"/>
                <a:gd name="connsiteX1" fmla="*/ 20664 w 20663"/>
                <a:gd name="connsiteY1" fmla="*/ 29520 h 29519"/>
                <a:gd name="connsiteX2" fmla="*/ 0 w 20663"/>
                <a:gd name="connsiteY2" fmla="*/ 19926 h 29519"/>
                <a:gd name="connsiteX3" fmla="*/ 16974 w 20663"/>
                <a:gd name="connsiteY3" fmla="*/ 19926 h 29519"/>
                <a:gd name="connsiteX4" fmla="*/ 16974 w 20663"/>
                <a:gd name="connsiteY4" fmla="*/ 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29519">
                  <a:moveTo>
                    <a:pt x="20664" y="3690"/>
                  </a:moveTo>
                  <a:cubicBezTo>
                    <a:pt x="20664" y="11070"/>
                    <a:pt x="20664" y="22878"/>
                    <a:pt x="20664" y="29520"/>
                  </a:cubicBezTo>
                  <a:lnTo>
                    <a:pt x="0" y="19926"/>
                  </a:lnTo>
                  <a:cubicBezTo>
                    <a:pt x="5639" y="20579"/>
                    <a:pt x="11335" y="20579"/>
                    <a:pt x="16974" y="19926"/>
                  </a:cubicBezTo>
                  <a:cubicBezTo>
                    <a:pt x="17343" y="13289"/>
                    <a:pt x="17343" y="6637"/>
                    <a:pt x="16974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F266E1F2-5574-49C8-B80B-7956D7ABBD46}"/>
                </a:ext>
              </a:extLst>
            </p:cNvPr>
            <p:cNvSpPr/>
            <p:nvPr/>
          </p:nvSpPr>
          <p:spPr>
            <a:xfrm>
              <a:off x="1526540" y="3732080"/>
              <a:ext cx="19925" cy="20663"/>
            </a:xfrm>
            <a:custGeom>
              <a:avLst/>
              <a:gdLst>
                <a:gd name="connsiteX0" fmla="*/ 19926 w 19925"/>
                <a:gd name="connsiteY0" fmla="*/ 20664 h 20663"/>
                <a:gd name="connsiteX1" fmla="*/ 19926 w 19925"/>
                <a:gd name="connsiteY1" fmla="*/ 20664 h 20663"/>
                <a:gd name="connsiteX2" fmla="*/ 0 w 19925"/>
                <a:gd name="connsiteY2" fmla="*/ 11070 h 20663"/>
                <a:gd name="connsiteX3" fmla="*/ 0 w 19925"/>
                <a:gd name="connsiteY3" fmla="*/ 11070 h 20663"/>
                <a:gd name="connsiteX4" fmla="*/ 19926 w 19925"/>
                <a:gd name="connsiteY4" fmla="*/ 19926 h 20663"/>
                <a:gd name="connsiteX5" fmla="*/ 19926 w 19925"/>
                <a:gd name="connsiteY5" fmla="*/ 0 h 20663"/>
                <a:gd name="connsiteX6" fmla="*/ 19926 w 19925"/>
                <a:gd name="connsiteY6" fmla="*/ 14760 h 20663"/>
                <a:gd name="connsiteX7" fmla="*/ 7380 w 19925"/>
                <a:gd name="connsiteY7" fmla="*/ 14760 h 20663"/>
                <a:gd name="connsiteX8" fmla="*/ 7380 w 19925"/>
                <a:gd name="connsiteY8" fmla="*/ 14760 h 20663"/>
                <a:gd name="connsiteX9" fmla="*/ 19926 w 19925"/>
                <a:gd name="connsiteY9" fmla="*/ 14760 h 20663"/>
                <a:gd name="connsiteX10" fmla="*/ 19926 w 19925"/>
                <a:gd name="connsiteY10" fmla="*/ 738 h 20663"/>
                <a:gd name="connsiteX11" fmla="*/ 19926 w 19925"/>
                <a:gd name="connsiteY11" fmla="*/ 2066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25" h="20663">
                  <a:moveTo>
                    <a:pt x="19926" y="20664"/>
                  </a:moveTo>
                  <a:lnTo>
                    <a:pt x="19926" y="20664"/>
                  </a:lnTo>
                  <a:lnTo>
                    <a:pt x="0" y="11070"/>
                  </a:lnTo>
                  <a:lnTo>
                    <a:pt x="0" y="11070"/>
                  </a:lnTo>
                  <a:lnTo>
                    <a:pt x="19926" y="19926"/>
                  </a:lnTo>
                  <a:cubicBezTo>
                    <a:pt x="19513" y="13291"/>
                    <a:pt x="19513" y="6635"/>
                    <a:pt x="19926" y="0"/>
                  </a:cubicBezTo>
                  <a:lnTo>
                    <a:pt x="19926" y="14760"/>
                  </a:lnTo>
                  <a:lnTo>
                    <a:pt x="7380" y="14760"/>
                  </a:lnTo>
                  <a:lnTo>
                    <a:pt x="7380" y="14760"/>
                  </a:lnTo>
                  <a:lnTo>
                    <a:pt x="19926" y="14760"/>
                  </a:lnTo>
                  <a:lnTo>
                    <a:pt x="19926" y="738"/>
                  </a:lnTo>
                  <a:cubicBezTo>
                    <a:pt x="19926" y="7380"/>
                    <a:pt x="19926" y="15498"/>
                    <a:pt x="19926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06A3003D-A0F2-496F-BBD7-856A32A84ECB}"/>
                </a:ext>
              </a:extLst>
            </p:cNvPr>
            <p:cNvSpPr/>
            <p:nvPr/>
          </p:nvSpPr>
          <p:spPr>
            <a:xfrm>
              <a:off x="1530967" y="3736508"/>
              <a:ext cx="16974" cy="15498"/>
            </a:xfrm>
            <a:custGeom>
              <a:avLst/>
              <a:gdLst>
                <a:gd name="connsiteX0" fmla="*/ 16236 w 16974"/>
                <a:gd name="connsiteY0" fmla="*/ 11808 h 15498"/>
                <a:gd name="connsiteX1" fmla="*/ 0 w 16974"/>
                <a:gd name="connsiteY1" fmla="*/ 0 h 15498"/>
                <a:gd name="connsiteX2" fmla="*/ 13284 w 16974"/>
                <a:gd name="connsiteY2" fmla="*/ 15498 h 15498"/>
                <a:gd name="connsiteX3" fmla="*/ 16974 w 16974"/>
                <a:gd name="connsiteY3" fmla="*/ 15498 h 15498"/>
                <a:gd name="connsiteX4" fmla="*/ 16236 w 16974"/>
                <a:gd name="connsiteY4" fmla="*/ 1180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15498">
                  <a:moveTo>
                    <a:pt x="16236" y="11808"/>
                  </a:moveTo>
                  <a:lnTo>
                    <a:pt x="0" y="0"/>
                  </a:lnTo>
                  <a:lnTo>
                    <a:pt x="13284" y="15498"/>
                  </a:lnTo>
                  <a:lnTo>
                    <a:pt x="16974" y="15498"/>
                  </a:lnTo>
                  <a:lnTo>
                    <a:pt x="16236" y="1180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DF1CF37C-7B4C-430B-ADE5-0D494DE54491}"/>
                </a:ext>
              </a:extLst>
            </p:cNvPr>
            <p:cNvSpPr/>
            <p:nvPr/>
          </p:nvSpPr>
          <p:spPr>
            <a:xfrm>
              <a:off x="1530967" y="3736508"/>
              <a:ext cx="17711" cy="16974"/>
            </a:xfrm>
            <a:custGeom>
              <a:avLst/>
              <a:gdLst>
                <a:gd name="connsiteX0" fmla="*/ 17712 w 17711"/>
                <a:gd name="connsiteY0" fmla="*/ 16236 h 16974"/>
                <a:gd name="connsiteX1" fmla="*/ 13284 w 17711"/>
                <a:gd name="connsiteY1" fmla="*/ 16236 h 16974"/>
                <a:gd name="connsiteX2" fmla="*/ 0 w 17711"/>
                <a:gd name="connsiteY2" fmla="*/ 738 h 16974"/>
                <a:gd name="connsiteX3" fmla="*/ 16236 w 17711"/>
                <a:gd name="connsiteY3" fmla="*/ 12546 h 16974"/>
                <a:gd name="connsiteX4" fmla="*/ 16236 w 17711"/>
                <a:gd name="connsiteY4" fmla="*/ 16974 h 16974"/>
                <a:gd name="connsiteX5" fmla="*/ 0 w 17711"/>
                <a:gd name="connsiteY5" fmla="*/ 0 h 16974"/>
                <a:gd name="connsiteX6" fmla="*/ 13284 w 17711"/>
                <a:gd name="connsiteY6" fmla="*/ 15498 h 16974"/>
                <a:gd name="connsiteX7" fmla="*/ 16974 w 17711"/>
                <a:gd name="connsiteY7" fmla="*/ 15498 h 16974"/>
                <a:gd name="connsiteX8" fmla="*/ 16974 w 17711"/>
                <a:gd name="connsiteY8" fmla="*/ 15498 h 16974"/>
                <a:gd name="connsiteX9" fmla="*/ 16974 w 17711"/>
                <a:gd name="connsiteY9" fmla="*/ 15498 h 16974"/>
                <a:gd name="connsiteX10" fmla="*/ 1476 w 17711"/>
                <a:gd name="connsiteY10" fmla="*/ 369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11" h="16974">
                  <a:moveTo>
                    <a:pt x="17712" y="16236"/>
                  </a:moveTo>
                  <a:lnTo>
                    <a:pt x="13284" y="16236"/>
                  </a:lnTo>
                  <a:lnTo>
                    <a:pt x="0" y="738"/>
                  </a:lnTo>
                  <a:lnTo>
                    <a:pt x="16236" y="12546"/>
                  </a:lnTo>
                  <a:lnTo>
                    <a:pt x="16236" y="16974"/>
                  </a:lnTo>
                  <a:close/>
                  <a:moveTo>
                    <a:pt x="0" y="0"/>
                  </a:moveTo>
                  <a:lnTo>
                    <a:pt x="13284" y="15498"/>
                  </a:lnTo>
                  <a:lnTo>
                    <a:pt x="16974" y="15498"/>
                  </a:lnTo>
                  <a:lnTo>
                    <a:pt x="16974" y="15498"/>
                  </a:lnTo>
                  <a:lnTo>
                    <a:pt x="16974" y="15498"/>
                  </a:lnTo>
                  <a:lnTo>
                    <a:pt x="1476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5AB33477-6676-410B-B4FB-7D11F5B11D97}"/>
                </a:ext>
              </a:extLst>
            </p:cNvPr>
            <p:cNvSpPr/>
            <p:nvPr/>
          </p:nvSpPr>
          <p:spPr>
            <a:xfrm>
              <a:off x="1527277" y="3728389"/>
              <a:ext cx="21401" cy="27305"/>
            </a:xfrm>
            <a:custGeom>
              <a:avLst/>
              <a:gdLst>
                <a:gd name="connsiteX0" fmla="*/ 16236 w 21401"/>
                <a:gd name="connsiteY0" fmla="*/ 2214 h 27305"/>
                <a:gd name="connsiteX1" fmla="*/ 21402 w 21401"/>
                <a:gd name="connsiteY1" fmla="*/ 27306 h 27305"/>
                <a:gd name="connsiteX2" fmla="*/ 0 w 21401"/>
                <a:gd name="connsiteY2" fmla="*/ 19188 h 27305"/>
                <a:gd name="connsiteX3" fmla="*/ 16974 w 21401"/>
                <a:gd name="connsiteY3" fmla="*/ 19188 h 27305"/>
                <a:gd name="connsiteX4" fmla="*/ 16974 w 21401"/>
                <a:gd name="connsiteY4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27305">
                  <a:moveTo>
                    <a:pt x="16236" y="2214"/>
                  </a:moveTo>
                  <a:cubicBezTo>
                    <a:pt x="16236" y="8856"/>
                    <a:pt x="16236" y="20664"/>
                    <a:pt x="21402" y="27306"/>
                  </a:cubicBezTo>
                  <a:lnTo>
                    <a:pt x="0" y="19188"/>
                  </a:lnTo>
                  <a:lnTo>
                    <a:pt x="16974" y="19188"/>
                  </a:lnTo>
                  <a:cubicBezTo>
                    <a:pt x="17328" y="12797"/>
                    <a:pt x="17328" y="6391"/>
                    <a:pt x="16974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A84DCE94-7C0F-4C70-9312-2209CFD465CF}"/>
                </a:ext>
              </a:extLst>
            </p:cNvPr>
            <p:cNvSpPr/>
            <p:nvPr/>
          </p:nvSpPr>
          <p:spPr>
            <a:xfrm>
              <a:off x="1528015" y="3730604"/>
              <a:ext cx="20663" cy="25091"/>
            </a:xfrm>
            <a:custGeom>
              <a:avLst/>
              <a:gdLst>
                <a:gd name="connsiteX0" fmla="*/ 20664 w 20663"/>
                <a:gd name="connsiteY0" fmla="*/ 25092 h 25091"/>
                <a:gd name="connsiteX1" fmla="*/ 20664 w 20663"/>
                <a:gd name="connsiteY1" fmla="*/ 25092 h 25091"/>
                <a:gd name="connsiteX2" fmla="*/ 0 w 20663"/>
                <a:gd name="connsiteY2" fmla="*/ 17712 h 25091"/>
                <a:gd name="connsiteX3" fmla="*/ 0 w 20663"/>
                <a:gd name="connsiteY3" fmla="*/ 17712 h 25091"/>
                <a:gd name="connsiteX4" fmla="*/ 20664 w 20663"/>
                <a:gd name="connsiteY4" fmla="*/ 25092 h 25091"/>
                <a:gd name="connsiteX5" fmla="*/ 16236 w 20663"/>
                <a:gd name="connsiteY5" fmla="*/ 5904 h 25091"/>
                <a:gd name="connsiteX6" fmla="*/ 16236 w 20663"/>
                <a:gd name="connsiteY6" fmla="*/ 0 h 25091"/>
                <a:gd name="connsiteX7" fmla="*/ 16236 w 20663"/>
                <a:gd name="connsiteY7" fmla="*/ 6642 h 25091"/>
                <a:gd name="connsiteX8" fmla="*/ 16236 w 20663"/>
                <a:gd name="connsiteY8" fmla="*/ 19188 h 25091"/>
                <a:gd name="connsiteX9" fmla="*/ 4428 w 20663"/>
                <a:gd name="connsiteY9" fmla="*/ 19188 h 25091"/>
                <a:gd name="connsiteX10" fmla="*/ 15498 w 20663"/>
                <a:gd name="connsiteY10" fmla="*/ 19188 h 25091"/>
                <a:gd name="connsiteX11" fmla="*/ 15498 w 20663"/>
                <a:gd name="connsiteY11" fmla="*/ 6642 h 25091"/>
                <a:gd name="connsiteX12" fmla="*/ 15498 w 20663"/>
                <a:gd name="connsiteY12" fmla="*/ 0 h 25091"/>
                <a:gd name="connsiteX13" fmla="*/ 15498 w 20663"/>
                <a:gd name="connsiteY13" fmla="*/ 5904 h 25091"/>
                <a:gd name="connsiteX14" fmla="*/ 19188 w 20663"/>
                <a:gd name="connsiteY14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663" h="25091">
                  <a:moveTo>
                    <a:pt x="20664" y="25092"/>
                  </a:moveTo>
                  <a:lnTo>
                    <a:pt x="20664" y="25092"/>
                  </a:lnTo>
                  <a:lnTo>
                    <a:pt x="0" y="17712"/>
                  </a:lnTo>
                  <a:lnTo>
                    <a:pt x="0" y="17712"/>
                  </a:lnTo>
                  <a:cubicBezTo>
                    <a:pt x="7039" y="19726"/>
                    <a:pt x="13941" y="22191"/>
                    <a:pt x="20664" y="25092"/>
                  </a:cubicBezTo>
                  <a:cubicBezTo>
                    <a:pt x="20664" y="19926"/>
                    <a:pt x="20664" y="12546"/>
                    <a:pt x="16236" y="5904"/>
                  </a:cubicBezTo>
                  <a:lnTo>
                    <a:pt x="16236" y="0"/>
                  </a:lnTo>
                  <a:cubicBezTo>
                    <a:pt x="16236" y="0"/>
                    <a:pt x="16236" y="0"/>
                    <a:pt x="16236" y="6642"/>
                  </a:cubicBezTo>
                  <a:cubicBezTo>
                    <a:pt x="16590" y="10816"/>
                    <a:pt x="16590" y="15014"/>
                    <a:pt x="16236" y="19188"/>
                  </a:cubicBezTo>
                  <a:lnTo>
                    <a:pt x="4428" y="19188"/>
                  </a:lnTo>
                  <a:lnTo>
                    <a:pt x="15498" y="19188"/>
                  </a:lnTo>
                  <a:cubicBezTo>
                    <a:pt x="16243" y="15039"/>
                    <a:pt x="16243" y="10791"/>
                    <a:pt x="15498" y="6642"/>
                  </a:cubicBezTo>
                  <a:lnTo>
                    <a:pt x="15498" y="0"/>
                  </a:lnTo>
                  <a:lnTo>
                    <a:pt x="15498" y="5904"/>
                  </a:lnTo>
                  <a:cubicBezTo>
                    <a:pt x="16236" y="12385"/>
                    <a:pt x="17468" y="18801"/>
                    <a:pt x="19188" y="250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2B840A8D-F17B-462C-BAF4-7D99725F78C6}"/>
                </a:ext>
              </a:extLst>
            </p:cNvPr>
            <p:cNvSpPr/>
            <p:nvPr/>
          </p:nvSpPr>
          <p:spPr>
            <a:xfrm>
              <a:off x="1535396" y="3734293"/>
              <a:ext cx="13283" cy="20664"/>
            </a:xfrm>
            <a:custGeom>
              <a:avLst/>
              <a:gdLst>
                <a:gd name="connsiteX0" fmla="*/ 13284 w 13283"/>
                <a:gd name="connsiteY0" fmla="*/ 16236 h 20664"/>
                <a:gd name="connsiteX1" fmla="*/ 0 w 13283"/>
                <a:gd name="connsiteY1" fmla="*/ 0 h 20664"/>
                <a:gd name="connsiteX2" fmla="*/ 10332 w 13283"/>
                <a:gd name="connsiteY2" fmla="*/ 19188 h 20664"/>
                <a:gd name="connsiteX3" fmla="*/ 13284 w 13283"/>
                <a:gd name="connsiteY3" fmla="*/ 20664 h 20664"/>
                <a:gd name="connsiteX4" fmla="*/ 13284 w 13283"/>
                <a:gd name="connsiteY4" fmla="*/ 1623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20664">
                  <a:moveTo>
                    <a:pt x="13284" y="16236"/>
                  </a:moveTo>
                  <a:lnTo>
                    <a:pt x="0" y="0"/>
                  </a:lnTo>
                  <a:lnTo>
                    <a:pt x="10332" y="19188"/>
                  </a:lnTo>
                  <a:lnTo>
                    <a:pt x="13284" y="20664"/>
                  </a:lnTo>
                  <a:lnTo>
                    <a:pt x="13284" y="1623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0B92E622-15DB-4173-9055-D7D0F145BCC1}"/>
                </a:ext>
              </a:extLst>
            </p:cNvPr>
            <p:cNvSpPr/>
            <p:nvPr/>
          </p:nvSpPr>
          <p:spPr>
            <a:xfrm>
              <a:off x="1537610" y="3735032"/>
              <a:ext cx="13284" cy="19925"/>
            </a:xfrm>
            <a:custGeom>
              <a:avLst/>
              <a:gdLst>
                <a:gd name="connsiteX0" fmla="*/ 11808 w 13284"/>
                <a:gd name="connsiteY0" fmla="*/ 19926 h 19925"/>
                <a:gd name="connsiteX1" fmla="*/ 7380 w 13284"/>
                <a:gd name="connsiteY1" fmla="*/ 19926 h 19925"/>
                <a:gd name="connsiteX2" fmla="*/ 0 w 13284"/>
                <a:gd name="connsiteY2" fmla="*/ 0 h 19925"/>
                <a:gd name="connsiteX3" fmla="*/ 13284 w 13284"/>
                <a:gd name="connsiteY3" fmla="*/ 15498 h 19925"/>
                <a:gd name="connsiteX4" fmla="*/ 13284 w 13284"/>
                <a:gd name="connsiteY4" fmla="*/ 19926 h 19925"/>
                <a:gd name="connsiteX5" fmla="*/ 0 w 13284"/>
                <a:gd name="connsiteY5" fmla="*/ 0 h 19925"/>
                <a:gd name="connsiteX6" fmla="*/ 10332 w 13284"/>
                <a:gd name="connsiteY6" fmla="*/ 18450 h 19925"/>
                <a:gd name="connsiteX7" fmla="*/ 10332 w 13284"/>
                <a:gd name="connsiteY7" fmla="*/ 18450 h 19925"/>
                <a:gd name="connsiteX8" fmla="*/ 10332 w 13284"/>
                <a:gd name="connsiteY8" fmla="*/ 18450 h 19925"/>
                <a:gd name="connsiteX9" fmla="*/ 10332 w 13284"/>
                <a:gd name="connsiteY9" fmla="*/ 18450 h 19925"/>
                <a:gd name="connsiteX10" fmla="*/ 0 w 13284"/>
                <a:gd name="connsiteY10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84" h="19925">
                  <a:moveTo>
                    <a:pt x="11808" y="19926"/>
                  </a:moveTo>
                  <a:lnTo>
                    <a:pt x="7380" y="19926"/>
                  </a:lnTo>
                  <a:lnTo>
                    <a:pt x="0" y="0"/>
                  </a:lnTo>
                  <a:cubicBezTo>
                    <a:pt x="4428" y="5166"/>
                    <a:pt x="13284" y="14760"/>
                    <a:pt x="13284" y="15498"/>
                  </a:cubicBezTo>
                  <a:lnTo>
                    <a:pt x="13284" y="19926"/>
                  </a:lnTo>
                  <a:close/>
                  <a:moveTo>
                    <a:pt x="0" y="0"/>
                  </a:moveTo>
                  <a:lnTo>
                    <a:pt x="10332" y="18450"/>
                  </a:lnTo>
                  <a:lnTo>
                    <a:pt x="10332" y="18450"/>
                  </a:lnTo>
                  <a:lnTo>
                    <a:pt x="10332" y="18450"/>
                  </a:lnTo>
                  <a:lnTo>
                    <a:pt x="10332" y="18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ABCB270D-8EB8-4910-A4E4-2DABAAD7B869}"/>
                </a:ext>
              </a:extLst>
            </p:cNvPr>
            <p:cNvSpPr/>
            <p:nvPr/>
          </p:nvSpPr>
          <p:spPr>
            <a:xfrm>
              <a:off x="1529492" y="3732080"/>
              <a:ext cx="22139" cy="25091"/>
            </a:xfrm>
            <a:custGeom>
              <a:avLst/>
              <a:gdLst>
                <a:gd name="connsiteX0" fmla="*/ 14760 w 22139"/>
                <a:gd name="connsiteY0" fmla="*/ 0 h 25091"/>
                <a:gd name="connsiteX1" fmla="*/ 22140 w 22139"/>
                <a:gd name="connsiteY1" fmla="*/ 25092 h 25091"/>
                <a:gd name="connsiteX2" fmla="*/ 0 w 22139"/>
                <a:gd name="connsiteY2" fmla="*/ 19926 h 25091"/>
                <a:gd name="connsiteX3" fmla="*/ 17712 w 22139"/>
                <a:gd name="connsiteY3" fmla="*/ 19926 h 25091"/>
                <a:gd name="connsiteX4" fmla="*/ 17712 w 22139"/>
                <a:gd name="connsiteY4" fmla="*/ 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9" h="25091">
                  <a:moveTo>
                    <a:pt x="14760" y="0"/>
                  </a:moveTo>
                  <a:cubicBezTo>
                    <a:pt x="14760" y="7380"/>
                    <a:pt x="19926" y="18450"/>
                    <a:pt x="22140" y="25092"/>
                  </a:cubicBezTo>
                  <a:cubicBezTo>
                    <a:pt x="14863" y="22941"/>
                    <a:pt x="7474" y="21215"/>
                    <a:pt x="0" y="19926"/>
                  </a:cubicBezTo>
                  <a:lnTo>
                    <a:pt x="17712" y="19926"/>
                  </a:lnTo>
                  <a:cubicBezTo>
                    <a:pt x="18066" y="13289"/>
                    <a:pt x="18066" y="6637"/>
                    <a:pt x="17712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3952A3B9-B8F2-4649-8B00-B6476CCCA647}"/>
                </a:ext>
              </a:extLst>
            </p:cNvPr>
            <p:cNvSpPr/>
            <p:nvPr/>
          </p:nvSpPr>
          <p:spPr>
            <a:xfrm>
              <a:off x="1530967" y="3732080"/>
              <a:ext cx="21401" cy="25091"/>
            </a:xfrm>
            <a:custGeom>
              <a:avLst/>
              <a:gdLst>
                <a:gd name="connsiteX0" fmla="*/ 21402 w 21401"/>
                <a:gd name="connsiteY0" fmla="*/ 25092 h 25091"/>
                <a:gd name="connsiteX1" fmla="*/ 21402 w 21401"/>
                <a:gd name="connsiteY1" fmla="*/ 25092 h 25091"/>
                <a:gd name="connsiteX2" fmla="*/ 0 w 21401"/>
                <a:gd name="connsiteY2" fmla="*/ 19926 h 25091"/>
                <a:gd name="connsiteX3" fmla="*/ 0 w 21401"/>
                <a:gd name="connsiteY3" fmla="*/ 19926 h 25091"/>
                <a:gd name="connsiteX4" fmla="*/ 21402 w 21401"/>
                <a:gd name="connsiteY4" fmla="*/ 24354 h 25091"/>
                <a:gd name="connsiteX5" fmla="*/ 15498 w 21401"/>
                <a:gd name="connsiteY5" fmla="*/ 6642 h 25091"/>
                <a:gd name="connsiteX6" fmla="*/ 15498 w 21401"/>
                <a:gd name="connsiteY6" fmla="*/ 0 h 25091"/>
                <a:gd name="connsiteX7" fmla="*/ 15498 w 21401"/>
                <a:gd name="connsiteY7" fmla="*/ 6642 h 25091"/>
                <a:gd name="connsiteX8" fmla="*/ 15498 w 21401"/>
                <a:gd name="connsiteY8" fmla="*/ 19926 h 25091"/>
                <a:gd name="connsiteX9" fmla="*/ 15498 w 21401"/>
                <a:gd name="connsiteY9" fmla="*/ 19926 h 25091"/>
                <a:gd name="connsiteX10" fmla="*/ 15498 w 21401"/>
                <a:gd name="connsiteY10" fmla="*/ 7380 h 25091"/>
                <a:gd name="connsiteX11" fmla="*/ 15498 w 21401"/>
                <a:gd name="connsiteY11" fmla="*/ 0 h 25091"/>
                <a:gd name="connsiteX12" fmla="*/ 15498 w 21401"/>
                <a:gd name="connsiteY12" fmla="*/ 5904 h 25091"/>
                <a:gd name="connsiteX13" fmla="*/ 21402 w 21401"/>
                <a:gd name="connsiteY13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01" h="25091">
                  <a:moveTo>
                    <a:pt x="21402" y="25092"/>
                  </a:moveTo>
                  <a:lnTo>
                    <a:pt x="21402" y="25092"/>
                  </a:lnTo>
                  <a:cubicBezTo>
                    <a:pt x="15498" y="25092"/>
                    <a:pt x="5904" y="25092"/>
                    <a:pt x="0" y="19926"/>
                  </a:cubicBezTo>
                  <a:lnTo>
                    <a:pt x="0" y="19926"/>
                  </a:lnTo>
                  <a:lnTo>
                    <a:pt x="21402" y="24354"/>
                  </a:lnTo>
                  <a:cubicBezTo>
                    <a:pt x="21402" y="19926"/>
                    <a:pt x="21402" y="12546"/>
                    <a:pt x="15498" y="6642"/>
                  </a:cubicBezTo>
                  <a:lnTo>
                    <a:pt x="15498" y="0"/>
                  </a:lnTo>
                  <a:cubicBezTo>
                    <a:pt x="15498" y="0"/>
                    <a:pt x="15498" y="4428"/>
                    <a:pt x="15498" y="6642"/>
                  </a:cubicBezTo>
                  <a:cubicBezTo>
                    <a:pt x="15823" y="11064"/>
                    <a:pt x="15823" y="15504"/>
                    <a:pt x="15498" y="19926"/>
                  </a:cubicBezTo>
                  <a:lnTo>
                    <a:pt x="15498" y="19926"/>
                  </a:lnTo>
                  <a:lnTo>
                    <a:pt x="15498" y="7380"/>
                  </a:lnTo>
                  <a:cubicBezTo>
                    <a:pt x="15498" y="7380"/>
                    <a:pt x="15498" y="2214"/>
                    <a:pt x="15498" y="0"/>
                  </a:cubicBezTo>
                  <a:lnTo>
                    <a:pt x="15498" y="5904"/>
                  </a:lnTo>
                  <a:cubicBezTo>
                    <a:pt x="16915" y="12456"/>
                    <a:pt x="18893" y="18875"/>
                    <a:pt x="21402" y="250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7310570D-B519-432E-99BB-667E914D559B}"/>
                </a:ext>
              </a:extLst>
            </p:cNvPr>
            <p:cNvSpPr/>
            <p:nvPr/>
          </p:nvSpPr>
          <p:spPr>
            <a:xfrm>
              <a:off x="1530967" y="3746102"/>
              <a:ext cx="21401" cy="8855"/>
            </a:xfrm>
            <a:custGeom>
              <a:avLst/>
              <a:gdLst>
                <a:gd name="connsiteX0" fmla="*/ 18450 w 21401"/>
                <a:gd name="connsiteY0" fmla="*/ 4428 h 8855"/>
                <a:gd name="connsiteX1" fmla="*/ 0 w 21401"/>
                <a:gd name="connsiteY1" fmla="*/ 0 h 8855"/>
                <a:gd name="connsiteX2" fmla="*/ 17712 w 21401"/>
                <a:gd name="connsiteY2" fmla="*/ 8856 h 8855"/>
                <a:gd name="connsiteX3" fmla="*/ 21402 w 21401"/>
                <a:gd name="connsiteY3" fmla="*/ 7380 h 8855"/>
                <a:gd name="connsiteX4" fmla="*/ 18450 w 21401"/>
                <a:gd name="connsiteY4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8855">
                  <a:moveTo>
                    <a:pt x="18450" y="4428"/>
                  </a:moveTo>
                  <a:lnTo>
                    <a:pt x="0" y="0"/>
                  </a:lnTo>
                  <a:lnTo>
                    <a:pt x="17712" y="8856"/>
                  </a:lnTo>
                  <a:lnTo>
                    <a:pt x="21402" y="7380"/>
                  </a:lnTo>
                  <a:lnTo>
                    <a:pt x="18450" y="442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A6C5AC8C-D5C3-460E-80A6-5055536323EB}"/>
                </a:ext>
              </a:extLst>
            </p:cNvPr>
            <p:cNvSpPr/>
            <p:nvPr/>
          </p:nvSpPr>
          <p:spPr>
            <a:xfrm>
              <a:off x="1530967" y="3746839"/>
              <a:ext cx="18450" cy="8118"/>
            </a:xfrm>
            <a:custGeom>
              <a:avLst/>
              <a:gdLst>
                <a:gd name="connsiteX0" fmla="*/ 17712 w 18450"/>
                <a:gd name="connsiteY0" fmla="*/ 8118 h 8118"/>
                <a:gd name="connsiteX1" fmla="*/ 0 w 18450"/>
                <a:gd name="connsiteY1" fmla="*/ 0 h 8118"/>
                <a:gd name="connsiteX2" fmla="*/ 18450 w 18450"/>
                <a:gd name="connsiteY2" fmla="*/ 3690 h 8118"/>
                <a:gd name="connsiteX3" fmla="*/ 18450 w 18450"/>
                <a:gd name="connsiteY3" fmla="*/ 3690 h 8118"/>
                <a:gd name="connsiteX4" fmla="*/ 18450 w 18450"/>
                <a:gd name="connsiteY4" fmla="*/ 3690 h 8118"/>
                <a:gd name="connsiteX5" fmla="*/ 0 w 18450"/>
                <a:gd name="connsiteY5" fmla="*/ 0 h 8118"/>
                <a:gd name="connsiteX6" fmla="*/ 17712 w 18450"/>
                <a:gd name="connsiteY6" fmla="*/ 8118 h 8118"/>
                <a:gd name="connsiteX7" fmla="*/ 17712 w 18450"/>
                <a:gd name="connsiteY7" fmla="*/ 8118 h 8118"/>
                <a:gd name="connsiteX8" fmla="*/ 17712 w 18450"/>
                <a:gd name="connsiteY8" fmla="*/ 8118 h 8118"/>
                <a:gd name="connsiteX9" fmla="*/ 0 w 18450"/>
                <a:gd name="connsiteY9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0" h="8118">
                  <a:moveTo>
                    <a:pt x="17712" y="8118"/>
                  </a:moveTo>
                  <a:lnTo>
                    <a:pt x="0" y="0"/>
                  </a:lnTo>
                  <a:lnTo>
                    <a:pt x="18450" y="3690"/>
                  </a:lnTo>
                  <a:lnTo>
                    <a:pt x="18450" y="3690"/>
                  </a:lnTo>
                  <a:lnTo>
                    <a:pt x="18450" y="3690"/>
                  </a:lnTo>
                  <a:close/>
                  <a:moveTo>
                    <a:pt x="0" y="0"/>
                  </a:moveTo>
                  <a:lnTo>
                    <a:pt x="17712" y="8118"/>
                  </a:lnTo>
                  <a:lnTo>
                    <a:pt x="17712" y="8118"/>
                  </a:lnTo>
                  <a:lnTo>
                    <a:pt x="17712" y="81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BBFA6806-61FA-45E5-A06F-CBFD5C2AD595}"/>
                </a:ext>
              </a:extLst>
            </p:cNvPr>
            <p:cNvSpPr/>
            <p:nvPr/>
          </p:nvSpPr>
          <p:spPr>
            <a:xfrm>
              <a:off x="1530967" y="3734293"/>
              <a:ext cx="22140" cy="25092"/>
            </a:xfrm>
            <a:custGeom>
              <a:avLst/>
              <a:gdLst>
                <a:gd name="connsiteX0" fmla="*/ 14760 w 22140"/>
                <a:gd name="connsiteY0" fmla="*/ 0 h 25092"/>
                <a:gd name="connsiteX1" fmla="*/ 22140 w 22140"/>
                <a:gd name="connsiteY1" fmla="*/ 25092 h 25092"/>
                <a:gd name="connsiteX2" fmla="*/ 0 w 22140"/>
                <a:gd name="connsiteY2" fmla="*/ 19926 h 25092"/>
                <a:gd name="connsiteX3" fmla="*/ 16974 w 22140"/>
                <a:gd name="connsiteY3" fmla="*/ 19926 h 25092"/>
                <a:gd name="connsiteX4" fmla="*/ 16974 w 22140"/>
                <a:gd name="connsiteY4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5092">
                  <a:moveTo>
                    <a:pt x="14760" y="0"/>
                  </a:moveTo>
                  <a:cubicBezTo>
                    <a:pt x="14760" y="7380"/>
                    <a:pt x="19926" y="18450"/>
                    <a:pt x="22140" y="25092"/>
                  </a:cubicBezTo>
                  <a:cubicBezTo>
                    <a:pt x="14937" y="22675"/>
                    <a:pt x="7528" y="20945"/>
                    <a:pt x="0" y="19926"/>
                  </a:cubicBezTo>
                  <a:lnTo>
                    <a:pt x="16974" y="19926"/>
                  </a:lnTo>
                  <a:cubicBezTo>
                    <a:pt x="17336" y="13289"/>
                    <a:pt x="17336" y="6637"/>
                    <a:pt x="16974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C8350907-177B-4449-B14B-0160F609510A}"/>
                </a:ext>
              </a:extLst>
            </p:cNvPr>
            <p:cNvSpPr/>
            <p:nvPr/>
          </p:nvSpPr>
          <p:spPr>
            <a:xfrm>
              <a:off x="1532444" y="3734293"/>
              <a:ext cx="20663" cy="25092"/>
            </a:xfrm>
            <a:custGeom>
              <a:avLst/>
              <a:gdLst>
                <a:gd name="connsiteX0" fmla="*/ 20664 w 20663"/>
                <a:gd name="connsiteY0" fmla="*/ 25092 h 25092"/>
                <a:gd name="connsiteX1" fmla="*/ 20664 w 20663"/>
                <a:gd name="connsiteY1" fmla="*/ 25092 h 25092"/>
                <a:gd name="connsiteX2" fmla="*/ 0 w 20663"/>
                <a:gd name="connsiteY2" fmla="*/ 19926 h 25092"/>
                <a:gd name="connsiteX3" fmla="*/ 0 w 20663"/>
                <a:gd name="connsiteY3" fmla="*/ 19926 h 25092"/>
                <a:gd name="connsiteX4" fmla="*/ 20664 w 20663"/>
                <a:gd name="connsiteY4" fmla="*/ 24354 h 25092"/>
                <a:gd name="connsiteX5" fmla="*/ 14760 w 20663"/>
                <a:gd name="connsiteY5" fmla="*/ 5904 h 25092"/>
                <a:gd name="connsiteX6" fmla="*/ 14760 w 20663"/>
                <a:gd name="connsiteY6" fmla="*/ 0 h 25092"/>
                <a:gd name="connsiteX7" fmla="*/ 14760 w 20663"/>
                <a:gd name="connsiteY7" fmla="*/ 6642 h 25092"/>
                <a:gd name="connsiteX8" fmla="*/ 14760 w 20663"/>
                <a:gd name="connsiteY8" fmla="*/ 19926 h 25092"/>
                <a:gd name="connsiteX9" fmla="*/ 14760 w 20663"/>
                <a:gd name="connsiteY9" fmla="*/ 19926 h 25092"/>
                <a:gd name="connsiteX10" fmla="*/ 14760 w 20663"/>
                <a:gd name="connsiteY10" fmla="*/ 6642 h 25092"/>
                <a:gd name="connsiteX11" fmla="*/ 14760 w 20663"/>
                <a:gd name="connsiteY11" fmla="*/ 0 h 25092"/>
                <a:gd name="connsiteX12" fmla="*/ 14760 w 20663"/>
                <a:gd name="connsiteY12" fmla="*/ 5904 h 25092"/>
                <a:gd name="connsiteX13" fmla="*/ 20664 w 20663"/>
                <a:gd name="connsiteY13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63" h="25092">
                  <a:moveTo>
                    <a:pt x="20664" y="25092"/>
                  </a:moveTo>
                  <a:lnTo>
                    <a:pt x="20664" y="25092"/>
                  </a:lnTo>
                  <a:lnTo>
                    <a:pt x="0" y="19926"/>
                  </a:lnTo>
                  <a:lnTo>
                    <a:pt x="0" y="19926"/>
                  </a:lnTo>
                  <a:lnTo>
                    <a:pt x="20664" y="24354"/>
                  </a:lnTo>
                  <a:cubicBezTo>
                    <a:pt x="18044" y="18432"/>
                    <a:pt x="16066" y="12247"/>
                    <a:pt x="14760" y="5904"/>
                  </a:cubicBezTo>
                  <a:lnTo>
                    <a:pt x="14760" y="0"/>
                  </a:lnTo>
                  <a:cubicBezTo>
                    <a:pt x="14760" y="0"/>
                    <a:pt x="14760" y="4428"/>
                    <a:pt x="14760" y="6642"/>
                  </a:cubicBezTo>
                  <a:cubicBezTo>
                    <a:pt x="15085" y="11064"/>
                    <a:pt x="15085" y="15504"/>
                    <a:pt x="14760" y="19926"/>
                  </a:cubicBezTo>
                  <a:lnTo>
                    <a:pt x="14760" y="19926"/>
                  </a:lnTo>
                  <a:cubicBezTo>
                    <a:pt x="15085" y="15504"/>
                    <a:pt x="15085" y="11064"/>
                    <a:pt x="14760" y="6642"/>
                  </a:cubicBezTo>
                  <a:cubicBezTo>
                    <a:pt x="14760" y="6642"/>
                    <a:pt x="14760" y="2214"/>
                    <a:pt x="14760" y="0"/>
                  </a:cubicBezTo>
                  <a:lnTo>
                    <a:pt x="14760" y="5904"/>
                  </a:lnTo>
                  <a:lnTo>
                    <a:pt x="20664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B80D2C4C-C223-4B3E-8A16-EE3735F9D651}"/>
                </a:ext>
              </a:extLst>
            </p:cNvPr>
            <p:cNvSpPr/>
            <p:nvPr/>
          </p:nvSpPr>
          <p:spPr>
            <a:xfrm>
              <a:off x="1534658" y="3743887"/>
              <a:ext cx="19925" cy="12546"/>
            </a:xfrm>
            <a:custGeom>
              <a:avLst/>
              <a:gdLst>
                <a:gd name="connsiteX0" fmla="*/ 17712 w 19925"/>
                <a:gd name="connsiteY0" fmla="*/ 8118 h 12546"/>
                <a:gd name="connsiteX1" fmla="*/ 0 w 19925"/>
                <a:gd name="connsiteY1" fmla="*/ 0 h 12546"/>
                <a:gd name="connsiteX2" fmla="*/ 16236 w 19925"/>
                <a:gd name="connsiteY2" fmla="*/ 12546 h 12546"/>
                <a:gd name="connsiteX3" fmla="*/ 19926 w 19925"/>
                <a:gd name="connsiteY3" fmla="*/ 12546 h 12546"/>
                <a:gd name="connsiteX4" fmla="*/ 17712 w 19925"/>
                <a:gd name="connsiteY4" fmla="*/ 811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5" h="12546">
                  <a:moveTo>
                    <a:pt x="17712" y="8118"/>
                  </a:moveTo>
                  <a:lnTo>
                    <a:pt x="0" y="0"/>
                  </a:lnTo>
                  <a:lnTo>
                    <a:pt x="16236" y="12546"/>
                  </a:lnTo>
                  <a:lnTo>
                    <a:pt x="19926" y="12546"/>
                  </a:lnTo>
                  <a:lnTo>
                    <a:pt x="17712" y="811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B35968DA-B458-47CA-AB91-EAD11D46508F}"/>
                </a:ext>
              </a:extLst>
            </p:cNvPr>
            <p:cNvSpPr/>
            <p:nvPr/>
          </p:nvSpPr>
          <p:spPr>
            <a:xfrm>
              <a:off x="1537610" y="3743887"/>
              <a:ext cx="19926" cy="12546"/>
            </a:xfrm>
            <a:custGeom>
              <a:avLst/>
              <a:gdLst>
                <a:gd name="connsiteX0" fmla="*/ 13284 w 19926"/>
                <a:gd name="connsiteY0" fmla="*/ 12546 h 12546"/>
                <a:gd name="connsiteX1" fmla="*/ 0 w 19926"/>
                <a:gd name="connsiteY1" fmla="*/ 0 h 12546"/>
                <a:gd name="connsiteX2" fmla="*/ 17712 w 19926"/>
                <a:gd name="connsiteY2" fmla="*/ 8118 h 12546"/>
                <a:gd name="connsiteX3" fmla="*/ 17712 w 19926"/>
                <a:gd name="connsiteY3" fmla="*/ 12546 h 12546"/>
                <a:gd name="connsiteX4" fmla="*/ 0 w 19926"/>
                <a:gd name="connsiteY4" fmla="*/ 0 h 12546"/>
                <a:gd name="connsiteX5" fmla="*/ 16236 w 19926"/>
                <a:gd name="connsiteY5" fmla="*/ 12546 h 12546"/>
                <a:gd name="connsiteX6" fmla="*/ 19926 w 19926"/>
                <a:gd name="connsiteY6" fmla="*/ 12546 h 12546"/>
                <a:gd name="connsiteX7" fmla="*/ 19926 w 19926"/>
                <a:gd name="connsiteY7" fmla="*/ 8856 h 12546"/>
                <a:gd name="connsiteX8" fmla="*/ 19926 w 19926"/>
                <a:gd name="connsiteY8" fmla="*/ 8856 h 12546"/>
                <a:gd name="connsiteX9" fmla="*/ 0 w 19926"/>
                <a:gd name="connsiteY9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26" h="12546">
                  <a:moveTo>
                    <a:pt x="13284" y="12546"/>
                  </a:moveTo>
                  <a:lnTo>
                    <a:pt x="0" y="0"/>
                  </a:lnTo>
                  <a:lnTo>
                    <a:pt x="17712" y="8118"/>
                  </a:lnTo>
                  <a:lnTo>
                    <a:pt x="17712" y="12546"/>
                  </a:lnTo>
                  <a:close/>
                  <a:moveTo>
                    <a:pt x="0" y="0"/>
                  </a:moveTo>
                  <a:lnTo>
                    <a:pt x="16236" y="12546"/>
                  </a:lnTo>
                  <a:lnTo>
                    <a:pt x="19926" y="12546"/>
                  </a:lnTo>
                  <a:lnTo>
                    <a:pt x="19926" y="8856"/>
                  </a:lnTo>
                  <a:lnTo>
                    <a:pt x="19926" y="88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FA044724-0B9D-4ACD-8E71-3B921282E00D}"/>
                </a:ext>
              </a:extLst>
            </p:cNvPr>
            <p:cNvSpPr/>
            <p:nvPr/>
          </p:nvSpPr>
          <p:spPr>
            <a:xfrm>
              <a:off x="1537610" y="3735769"/>
              <a:ext cx="19926" cy="22772"/>
            </a:xfrm>
            <a:custGeom>
              <a:avLst/>
              <a:gdLst>
                <a:gd name="connsiteX0" fmla="*/ 7380 w 19926"/>
                <a:gd name="connsiteY0" fmla="*/ 0 h 22772"/>
                <a:gd name="connsiteX1" fmla="*/ 19926 w 19926"/>
                <a:gd name="connsiteY1" fmla="*/ 22140 h 22772"/>
                <a:gd name="connsiteX2" fmla="*/ 0 w 19926"/>
                <a:gd name="connsiteY2" fmla="*/ 22140 h 22772"/>
                <a:gd name="connsiteX3" fmla="*/ 16236 w 19926"/>
                <a:gd name="connsiteY3" fmla="*/ 22140 h 22772"/>
                <a:gd name="connsiteX4" fmla="*/ 10332 w 19926"/>
                <a:gd name="connsiteY4" fmla="*/ 3690 h 2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6" h="22772">
                  <a:moveTo>
                    <a:pt x="7380" y="0"/>
                  </a:moveTo>
                  <a:cubicBezTo>
                    <a:pt x="10834" y="7769"/>
                    <a:pt x="15040" y="15184"/>
                    <a:pt x="19926" y="22140"/>
                  </a:cubicBezTo>
                  <a:lnTo>
                    <a:pt x="0" y="22140"/>
                  </a:lnTo>
                  <a:cubicBezTo>
                    <a:pt x="5380" y="22984"/>
                    <a:pt x="10856" y="22984"/>
                    <a:pt x="16236" y="22140"/>
                  </a:cubicBezTo>
                  <a:cubicBezTo>
                    <a:pt x="16236" y="16974"/>
                    <a:pt x="11808" y="9594"/>
                    <a:pt x="10332" y="369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A546FD1C-8F09-441C-9047-BA3757AD4FA5}"/>
                </a:ext>
              </a:extLst>
            </p:cNvPr>
            <p:cNvSpPr/>
            <p:nvPr/>
          </p:nvSpPr>
          <p:spPr>
            <a:xfrm>
              <a:off x="1537610" y="3732080"/>
              <a:ext cx="25092" cy="30257"/>
            </a:xfrm>
            <a:custGeom>
              <a:avLst/>
              <a:gdLst>
                <a:gd name="connsiteX0" fmla="*/ 0 w 25092"/>
                <a:gd name="connsiteY0" fmla="*/ 26568 h 30257"/>
                <a:gd name="connsiteX1" fmla="*/ 0 w 25092"/>
                <a:gd name="connsiteY1" fmla="*/ 26568 h 30257"/>
                <a:gd name="connsiteX2" fmla="*/ 11808 w 25092"/>
                <a:gd name="connsiteY2" fmla="*/ 26568 h 30257"/>
                <a:gd name="connsiteX3" fmla="*/ 11808 w 25092"/>
                <a:gd name="connsiteY3" fmla="*/ 14022 h 30257"/>
                <a:gd name="connsiteX4" fmla="*/ 11808 w 25092"/>
                <a:gd name="connsiteY4" fmla="*/ 8118 h 30257"/>
                <a:gd name="connsiteX5" fmla="*/ 15498 w 25092"/>
                <a:gd name="connsiteY5" fmla="*/ 13284 h 30257"/>
                <a:gd name="connsiteX6" fmla="*/ 25092 w 25092"/>
                <a:gd name="connsiteY6" fmla="*/ 30258 h 30257"/>
                <a:gd name="connsiteX7" fmla="*/ 0 w 25092"/>
                <a:gd name="connsiteY7" fmla="*/ 30258 h 30257"/>
                <a:gd name="connsiteX8" fmla="*/ 10332 w 25092"/>
                <a:gd name="connsiteY8" fmla="*/ 3690 h 30257"/>
                <a:gd name="connsiteX9" fmla="*/ 10332 w 25092"/>
                <a:gd name="connsiteY9" fmla="*/ 9594 h 30257"/>
                <a:gd name="connsiteX10" fmla="*/ 14760 w 25092"/>
                <a:gd name="connsiteY10" fmla="*/ 22140 h 30257"/>
                <a:gd name="connsiteX11" fmla="*/ 2214 w 25092"/>
                <a:gd name="connsiteY11" fmla="*/ 22140 h 30257"/>
                <a:gd name="connsiteX12" fmla="*/ 20664 w 25092"/>
                <a:gd name="connsiteY12" fmla="*/ 22140 h 30257"/>
                <a:gd name="connsiteX13" fmla="*/ 10332 w 25092"/>
                <a:gd name="connsiteY13" fmla="*/ 5166 h 30257"/>
                <a:gd name="connsiteX14" fmla="*/ 10332 w 25092"/>
                <a:gd name="connsiteY14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092" h="30257">
                  <a:moveTo>
                    <a:pt x="0" y="26568"/>
                  </a:moveTo>
                  <a:lnTo>
                    <a:pt x="0" y="26568"/>
                  </a:lnTo>
                  <a:lnTo>
                    <a:pt x="11808" y="26568"/>
                  </a:lnTo>
                  <a:cubicBezTo>
                    <a:pt x="12037" y="22389"/>
                    <a:pt x="12037" y="18201"/>
                    <a:pt x="11808" y="14022"/>
                  </a:cubicBezTo>
                  <a:cubicBezTo>
                    <a:pt x="11542" y="12063"/>
                    <a:pt x="11542" y="10077"/>
                    <a:pt x="11808" y="8118"/>
                  </a:cubicBezTo>
                  <a:lnTo>
                    <a:pt x="15498" y="13284"/>
                  </a:lnTo>
                  <a:cubicBezTo>
                    <a:pt x="18376" y="19116"/>
                    <a:pt x="21579" y="24783"/>
                    <a:pt x="25092" y="30258"/>
                  </a:cubicBezTo>
                  <a:lnTo>
                    <a:pt x="0" y="30258"/>
                  </a:lnTo>
                  <a:close/>
                  <a:moveTo>
                    <a:pt x="10332" y="3690"/>
                  </a:moveTo>
                  <a:lnTo>
                    <a:pt x="10332" y="9594"/>
                  </a:lnTo>
                  <a:cubicBezTo>
                    <a:pt x="12022" y="13698"/>
                    <a:pt x="13498" y="17885"/>
                    <a:pt x="14760" y="22140"/>
                  </a:cubicBezTo>
                  <a:lnTo>
                    <a:pt x="2214" y="22140"/>
                  </a:lnTo>
                  <a:lnTo>
                    <a:pt x="20664" y="22140"/>
                  </a:lnTo>
                  <a:cubicBezTo>
                    <a:pt x="16893" y="16687"/>
                    <a:pt x="13446" y="11019"/>
                    <a:pt x="10332" y="5166"/>
                  </a:cubicBez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F82DB2B7-5E36-437A-B092-C31CB1174292}"/>
                </a:ext>
              </a:extLst>
            </p:cNvPr>
            <p:cNvSpPr/>
            <p:nvPr/>
          </p:nvSpPr>
          <p:spPr>
            <a:xfrm>
              <a:off x="1536871" y="3749054"/>
              <a:ext cx="20664" cy="9594"/>
            </a:xfrm>
            <a:custGeom>
              <a:avLst/>
              <a:gdLst>
                <a:gd name="connsiteX0" fmla="*/ 18450 w 20664"/>
                <a:gd name="connsiteY0" fmla="*/ 5166 h 9594"/>
                <a:gd name="connsiteX1" fmla="*/ 0 w 20664"/>
                <a:gd name="connsiteY1" fmla="*/ 0 h 9594"/>
                <a:gd name="connsiteX2" fmla="*/ 16974 w 20664"/>
                <a:gd name="connsiteY2" fmla="*/ 9594 h 9594"/>
                <a:gd name="connsiteX3" fmla="*/ 20664 w 20664"/>
                <a:gd name="connsiteY3" fmla="*/ 8856 h 9594"/>
                <a:gd name="connsiteX4" fmla="*/ 18450 w 20664"/>
                <a:gd name="connsiteY4" fmla="*/ 516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4" h="9594">
                  <a:moveTo>
                    <a:pt x="18450" y="5166"/>
                  </a:moveTo>
                  <a:lnTo>
                    <a:pt x="0" y="0"/>
                  </a:lnTo>
                  <a:lnTo>
                    <a:pt x="16974" y="9594"/>
                  </a:lnTo>
                  <a:lnTo>
                    <a:pt x="20664" y="8856"/>
                  </a:lnTo>
                  <a:lnTo>
                    <a:pt x="18450" y="516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778E836F-2246-4EA4-9AF1-489F97741489}"/>
                </a:ext>
              </a:extLst>
            </p:cNvPr>
            <p:cNvSpPr/>
            <p:nvPr/>
          </p:nvSpPr>
          <p:spPr>
            <a:xfrm>
              <a:off x="1537610" y="3749054"/>
              <a:ext cx="18450" cy="9594"/>
            </a:xfrm>
            <a:custGeom>
              <a:avLst/>
              <a:gdLst>
                <a:gd name="connsiteX0" fmla="*/ 16236 w 18450"/>
                <a:gd name="connsiteY0" fmla="*/ 9594 h 9594"/>
                <a:gd name="connsiteX1" fmla="*/ 16236 w 18450"/>
                <a:gd name="connsiteY1" fmla="*/ 9594 h 9594"/>
                <a:gd name="connsiteX2" fmla="*/ 0 w 18450"/>
                <a:gd name="connsiteY2" fmla="*/ 0 h 9594"/>
                <a:gd name="connsiteX3" fmla="*/ 18450 w 18450"/>
                <a:gd name="connsiteY3" fmla="*/ 5166 h 9594"/>
                <a:gd name="connsiteX4" fmla="*/ 18450 w 18450"/>
                <a:gd name="connsiteY4" fmla="*/ 5166 h 9594"/>
                <a:gd name="connsiteX5" fmla="*/ 0 w 18450"/>
                <a:gd name="connsiteY5" fmla="*/ 0 h 9594"/>
                <a:gd name="connsiteX6" fmla="*/ 16974 w 18450"/>
                <a:gd name="connsiteY6" fmla="*/ 9594 h 9594"/>
                <a:gd name="connsiteX7" fmla="*/ 16974 w 18450"/>
                <a:gd name="connsiteY7" fmla="*/ 9594 h 9594"/>
                <a:gd name="connsiteX8" fmla="*/ 16974 w 18450"/>
                <a:gd name="connsiteY8" fmla="*/ 9594 h 9594"/>
                <a:gd name="connsiteX9" fmla="*/ 0 w 18450"/>
                <a:gd name="connsiteY9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0" h="9594">
                  <a:moveTo>
                    <a:pt x="16236" y="9594"/>
                  </a:moveTo>
                  <a:lnTo>
                    <a:pt x="16236" y="9594"/>
                  </a:lnTo>
                  <a:lnTo>
                    <a:pt x="0" y="0"/>
                  </a:lnTo>
                  <a:lnTo>
                    <a:pt x="18450" y="5166"/>
                  </a:lnTo>
                  <a:lnTo>
                    <a:pt x="18450" y="5166"/>
                  </a:lnTo>
                  <a:close/>
                  <a:moveTo>
                    <a:pt x="0" y="0"/>
                  </a:moveTo>
                  <a:lnTo>
                    <a:pt x="16974" y="9594"/>
                  </a:lnTo>
                  <a:lnTo>
                    <a:pt x="16974" y="9594"/>
                  </a:lnTo>
                  <a:lnTo>
                    <a:pt x="16974" y="95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92CE28BF-2A19-4205-BA01-79425C39D519}"/>
                </a:ext>
              </a:extLst>
            </p:cNvPr>
            <p:cNvSpPr/>
            <p:nvPr/>
          </p:nvSpPr>
          <p:spPr>
            <a:xfrm>
              <a:off x="1537610" y="3738721"/>
              <a:ext cx="21401" cy="22140"/>
            </a:xfrm>
            <a:custGeom>
              <a:avLst/>
              <a:gdLst>
                <a:gd name="connsiteX0" fmla="*/ 8856 w 21401"/>
                <a:gd name="connsiteY0" fmla="*/ 0 h 22140"/>
                <a:gd name="connsiteX1" fmla="*/ 21402 w 21401"/>
                <a:gd name="connsiteY1" fmla="*/ 22140 h 22140"/>
                <a:gd name="connsiteX2" fmla="*/ 0 w 21401"/>
                <a:gd name="connsiteY2" fmla="*/ 22140 h 22140"/>
                <a:gd name="connsiteX3" fmla="*/ 16236 w 21401"/>
                <a:gd name="connsiteY3" fmla="*/ 22140 h 22140"/>
                <a:gd name="connsiteX4" fmla="*/ 9594 w 21401"/>
                <a:gd name="connsiteY4" fmla="*/ 369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22140">
                  <a:moveTo>
                    <a:pt x="8856" y="0"/>
                  </a:moveTo>
                  <a:lnTo>
                    <a:pt x="21402" y="22140"/>
                  </a:lnTo>
                  <a:lnTo>
                    <a:pt x="0" y="22140"/>
                  </a:lnTo>
                  <a:lnTo>
                    <a:pt x="16236" y="22140"/>
                  </a:lnTo>
                  <a:cubicBezTo>
                    <a:pt x="14472" y="15838"/>
                    <a:pt x="12251" y="9672"/>
                    <a:pt x="9594" y="369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AB004A69-B087-48FB-925C-0BDD7E472AD2}"/>
                </a:ext>
              </a:extLst>
            </p:cNvPr>
            <p:cNvSpPr/>
            <p:nvPr/>
          </p:nvSpPr>
          <p:spPr>
            <a:xfrm>
              <a:off x="1537610" y="3735032"/>
              <a:ext cx="24353" cy="29520"/>
            </a:xfrm>
            <a:custGeom>
              <a:avLst/>
              <a:gdLst>
                <a:gd name="connsiteX0" fmla="*/ 0 w 24353"/>
                <a:gd name="connsiteY0" fmla="*/ 25830 h 29520"/>
                <a:gd name="connsiteX1" fmla="*/ 4428 w 24353"/>
                <a:gd name="connsiteY1" fmla="*/ 25830 h 29520"/>
                <a:gd name="connsiteX2" fmla="*/ 16236 w 24353"/>
                <a:gd name="connsiteY2" fmla="*/ 25830 h 29520"/>
                <a:gd name="connsiteX3" fmla="*/ 11808 w 24353"/>
                <a:gd name="connsiteY3" fmla="*/ 13284 h 29520"/>
                <a:gd name="connsiteX4" fmla="*/ 11808 w 24353"/>
                <a:gd name="connsiteY4" fmla="*/ 7380 h 29520"/>
                <a:gd name="connsiteX5" fmla="*/ 15498 w 24353"/>
                <a:gd name="connsiteY5" fmla="*/ 13284 h 29520"/>
                <a:gd name="connsiteX6" fmla="*/ 24354 w 24353"/>
                <a:gd name="connsiteY6" fmla="*/ 29520 h 29520"/>
                <a:gd name="connsiteX7" fmla="*/ 0 w 24353"/>
                <a:gd name="connsiteY7" fmla="*/ 29520 h 29520"/>
                <a:gd name="connsiteX8" fmla="*/ 9594 w 24353"/>
                <a:gd name="connsiteY8" fmla="*/ 3690 h 29520"/>
                <a:gd name="connsiteX9" fmla="*/ 9594 w 24353"/>
                <a:gd name="connsiteY9" fmla="*/ 9594 h 29520"/>
                <a:gd name="connsiteX10" fmla="*/ 13284 w 24353"/>
                <a:gd name="connsiteY10" fmla="*/ 22140 h 29520"/>
                <a:gd name="connsiteX11" fmla="*/ 1476 w 24353"/>
                <a:gd name="connsiteY11" fmla="*/ 22140 h 29520"/>
                <a:gd name="connsiteX12" fmla="*/ 19188 w 24353"/>
                <a:gd name="connsiteY12" fmla="*/ 22140 h 29520"/>
                <a:gd name="connsiteX13" fmla="*/ 9594 w 24353"/>
                <a:gd name="connsiteY13" fmla="*/ 5904 h 29520"/>
                <a:gd name="connsiteX14" fmla="*/ 9594 w 24353"/>
                <a:gd name="connsiteY14" fmla="*/ 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353" h="29520">
                  <a:moveTo>
                    <a:pt x="0" y="25830"/>
                  </a:moveTo>
                  <a:lnTo>
                    <a:pt x="4428" y="25830"/>
                  </a:lnTo>
                  <a:lnTo>
                    <a:pt x="16236" y="25830"/>
                  </a:lnTo>
                  <a:cubicBezTo>
                    <a:pt x="14974" y="21575"/>
                    <a:pt x="13498" y="17388"/>
                    <a:pt x="11808" y="13284"/>
                  </a:cubicBezTo>
                  <a:lnTo>
                    <a:pt x="11808" y="7380"/>
                  </a:lnTo>
                  <a:lnTo>
                    <a:pt x="15498" y="13284"/>
                  </a:lnTo>
                  <a:lnTo>
                    <a:pt x="24354" y="29520"/>
                  </a:lnTo>
                  <a:lnTo>
                    <a:pt x="0" y="29520"/>
                  </a:lnTo>
                  <a:close/>
                  <a:moveTo>
                    <a:pt x="9594" y="3690"/>
                  </a:moveTo>
                  <a:lnTo>
                    <a:pt x="9594" y="9594"/>
                  </a:lnTo>
                  <a:cubicBezTo>
                    <a:pt x="11063" y="13702"/>
                    <a:pt x="12295" y="17891"/>
                    <a:pt x="13284" y="22140"/>
                  </a:cubicBezTo>
                  <a:lnTo>
                    <a:pt x="1476" y="22140"/>
                  </a:lnTo>
                  <a:lnTo>
                    <a:pt x="19188" y="22140"/>
                  </a:lnTo>
                  <a:cubicBezTo>
                    <a:pt x="19188" y="17712"/>
                    <a:pt x="13284" y="11070"/>
                    <a:pt x="9594" y="5904"/>
                  </a:cubicBezTo>
                  <a:lnTo>
                    <a:pt x="959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F70E7C25-67A4-4A50-9399-AF1013A9D923}"/>
                </a:ext>
              </a:extLst>
            </p:cNvPr>
            <p:cNvSpPr/>
            <p:nvPr/>
          </p:nvSpPr>
          <p:spPr>
            <a:xfrm>
              <a:off x="1540561" y="3745363"/>
              <a:ext cx="18450" cy="14760"/>
            </a:xfrm>
            <a:custGeom>
              <a:avLst/>
              <a:gdLst>
                <a:gd name="connsiteX0" fmla="*/ 16974 w 18450"/>
                <a:gd name="connsiteY0" fmla="*/ 10332 h 14760"/>
                <a:gd name="connsiteX1" fmla="*/ 0 w 18450"/>
                <a:gd name="connsiteY1" fmla="*/ 0 h 14760"/>
                <a:gd name="connsiteX2" fmla="*/ 14760 w 18450"/>
                <a:gd name="connsiteY2" fmla="*/ 14760 h 14760"/>
                <a:gd name="connsiteX3" fmla="*/ 18450 w 18450"/>
                <a:gd name="connsiteY3" fmla="*/ 14760 h 14760"/>
                <a:gd name="connsiteX4" fmla="*/ 16974 w 18450"/>
                <a:gd name="connsiteY4" fmla="*/ 10332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14760">
                  <a:moveTo>
                    <a:pt x="16974" y="10332"/>
                  </a:moveTo>
                  <a:lnTo>
                    <a:pt x="0" y="0"/>
                  </a:lnTo>
                  <a:lnTo>
                    <a:pt x="14760" y="14760"/>
                  </a:lnTo>
                  <a:lnTo>
                    <a:pt x="18450" y="14760"/>
                  </a:lnTo>
                  <a:lnTo>
                    <a:pt x="16974" y="1033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EF77EA47-DC34-4E58-950B-6D415E265297}"/>
                </a:ext>
              </a:extLst>
            </p:cNvPr>
            <p:cNvSpPr/>
            <p:nvPr/>
          </p:nvSpPr>
          <p:spPr>
            <a:xfrm>
              <a:off x="1537610" y="3745363"/>
              <a:ext cx="23615" cy="14760"/>
            </a:xfrm>
            <a:custGeom>
              <a:avLst/>
              <a:gdLst>
                <a:gd name="connsiteX0" fmla="*/ 21402 w 23615"/>
                <a:gd name="connsiteY0" fmla="*/ 14760 h 14760"/>
                <a:gd name="connsiteX1" fmla="*/ 21402 w 23615"/>
                <a:gd name="connsiteY1" fmla="*/ 14760 h 14760"/>
                <a:gd name="connsiteX2" fmla="*/ 6642 w 23615"/>
                <a:gd name="connsiteY2" fmla="*/ 0 h 14760"/>
                <a:gd name="connsiteX3" fmla="*/ 23616 w 23615"/>
                <a:gd name="connsiteY3" fmla="*/ 10332 h 14760"/>
                <a:gd name="connsiteX4" fmla="*/ 23616 w 23615"/>
                <a:gd name="connsiteY4" fmla="*/ 14760 h 14760"/>
                <a:gd name="connsiteX5" fmla="*/ 0 w 23615"/>
                <a:gd name="connsiteY5" fmla="*/ 0 h 14760"/>
                <a:gd name="connsiteX6" fmla="*/ 14760 w 23615"/>
                <a:gd name="connsiteY6" fmla="*/ 14022 h 14760"/>
                <a:gd name="connsiteX7" fmla="*/ 14760 w 23615"/>
                <a:gd name="connsiteY7" fmla="*/ 14022 h 14760"/>
                <a:gd name="connsiteX8" fmla="*/ 14760 w 23615"/>
                <a:gd name="connsiteY8" fmla="*/ 14022 h 14760"/>
                <a:gd name="connsiteX9" fmla="*/ 14760 w 23615"/>
                <a:gd name="connsiteY9" fmla="*/ 14022 h 14760"/>
                <a:gd name="connsiteX10" fmla="*/ 0 w 23615"/>
                <a:gd name="connsiteY10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5" h="14760">
                  <a:moveTo>
                    <a:pt x="21402" y="14760"/>
                  </a:moveTo>
                  <a:lnTo>
                    <a:pt x="21402" y="14760"/>
                  </a:lnTo>
                  <a:lnTo>
                    <a:pt x="6642" y="0"/>
                  </a:lnTo>
                  <a:lnTo>
                    <a:pt x="23616" y="10332"/>
                  </a:lnTo>
                  <a:lnTo>
                    <a:pt x="23616" y="14760"/>
                  </a:lnTo>
                  <a:close/>
                  <a:moveTo>
                    <a:pt x="0" y="0"/>
                  </a:moveTo>
                  <a:lnTo>
                    <a:pt x="14760" y="14022"/>
                  </a:lnTo>
                  <a:lnTo>
                    <a:pt x="14760" y="14022"/>
                  </a:lnTo>
                  <a:lnTo>
                    <a:pt x="14760" y="14022"/>
                  </a:lnTo>
                  <a:lnTo>
                    <a:pt x="14760" y="140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175AB070-4AC9-4A35-99C2-7782DC156C73}"/>
                </a:ext>
              </a:extLst>
            </p:cNvPr>
            <p:cNvSpPr/>
            <p:nvPr/>
          </p:nvSpPr>
          <p:spPr>
            <a:xfrm>
              <a:off x="1540561" y="3737245"/>
              <a:ext cx="22140" cy="23616"/>
            </a:xfrm>
            <a:custGeom>
              <a:avLst/>
              <a:gdLst>
                <a:gd name="connsiteX0" fmla="*/ 7380 w 22140"/>
                <a:gd name="connsiteY0" fmla="*/ 2952 h 23616"/>
                <a:gd name="connsiteX1" fmla="*/ 22140 w 22140"/>
                <a:gd name="connsiteY1" fmla="*/ 23616 h 23616"/>
                <a:gd name="connsiteX2" fmla="*/ 0 w 22140"/>
                <a:gd name="connsiteY2" fmla="*/ 23616 h 23616"/>
                <a:gd name="connsiteX3" fmla="*/ 15498 w 22140"/>
                <a:gd name="connsiteY3" fmla="*/ 17712 h 23616"/>
                <a:gd name="connsiteX4" fmla="*/ 7380 w 22140"/>
                <a:gd name="connsiteY4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3616">
                  <a:moveTo>
                    <a:pt x="7380" y="2952"/>
                  </a:moveTo>
                  <a:cubicBezTo>
                    <a:pt x="11808" y="8856"/>
                    <a:pt x="17712" y="18450"/>
                    <a:pt x="22140" y="23616"/>
                  </a:cubicBezTo>
                  <a:lnTo>
                    <a:pt x="0" y="23616"/>
                  </a:lnTo>
                  <a:cubicBezTo>
                    <a:pt x="5328" y="22096"/>
                    <a:pt x="10509" y="20120"/>
                    <a:pt x="15498" y="17712"/>
                  </a:cubicBezTo>
                  <a:cubicBezTo>
                    <a:pt x="13099" y="11672"/>
                    <a:pt x="10391" y="5760"/>
                    <a:pt x="7380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B8427EC-93F2-40F3-9EFC-3B4C804E9D65}"/>
                </a:ext>
              </a:extLst>
            </p:cNvPr>
            <p:cNvSpPr/>
            <p:nvPr/>
          </p:nvSpPr>
          <p:spPr>
            <a:xfrm>
              <a:off x="1537610" y="3740198"/>
              <a:ext cx="22140" cy="24353"/>
            </a:xfrm>
            <a:custGeom>
              <a:avLst/>
              <a:gdLst>
                <a:gd name="connsiteX0" fmla="*/ 0 w 22140"/>
                <a:gd name="connsiteY0" fmla="*/ 24354 h 24353"/>
                <a:gd name="connsiteX1" fmla="*/ 0 w 22140"/>
                <a:gd name="connsiteY1" fmla="*/ 24354 h 24353"/>
                <a:gd name="connsiteX2" fmla="*/ 4428 w 22140"/>
                <a:gd name="connsiteY2" fmla="*/ 24354 h 24353"/>
                <a:gd name="connsiteX3" fmla="*/ 15498 w 22140"/>
                <a:gd name="connsiteY3" fmla="*/ 19926 h 24353"/>
                <a:gd name="connsiteX4" fmla="*/ 10332 w 22140"/>
                <a:gd name="connsiteY4" fmla="*/ 8118 h 24353"/>
                <a:gd name="connsiteX5" fmla="*/ 10332 w 22140"/>
                <a:gd name="connsiteY5" fmla="*/ 2214 h 24353"/>
                <a:gd name="connsiteX6" fmla="*/ 10332 w 22140"/>
                <a:gd name="connsiteY6" fmla="*/ 6642 h 24353"/>
                <a:gd name="connsiteX7" fmla="*/ 21402 w 22140"/>
                <a:gd name="connsiteY7" fmla="*/ 22878 h 24353"/>
                <a:gd name="connsiteX8" fmla="*/ 0 w 22140"/>
                <a:gd name="connsiteY8" fmla="*/ 22878 h 24353"/>
                <a:gd name="connsiteX9" fmla="*/ 0 w 22140"/>
                <a:gd name="connsiteY9" fmla="*/ 22878 h 24353"/>
                <a:gd name="connsiteX10" fmla="*/ 7380 w 22140"/>
                <a:gd name="connsiteY10" fmla="*/ 0 h 24353"/>
                <a:gd name="connsiteX11" fmla="*/ 7380 w 22140"/>
                <a:gd name="connsiteY11" fmla="*/ 5904 h 24353"/>
                <a:gd name="connsiteX12" fmla="*/ 13284 w 22140"/>
                <a:gd name="connsiteY12" fmla="*/ 17712 h 24353"/>
                <a:gd name="connsiteX13" fmla="*/ 1476 w 22140"/>
                <a:gd name="connsiteY13" fmla="*/ 22140 h 24353"/>
                <a:gd name="connsiteX14" fmla="*/ 1476 w 22140"/>
                <a:gd name="connsiteY14" fmla="*/ 22140 h 24353"/>
                <a:gd name="connsiteX15" fmla="*/ 22140 w 22140"/>
                <a:gd name="connsiteY15" fmla="*/ 22140 h 24353"/>
                <a:gd name="connsiteX16" fmla="*/ 10332 w 22140"/>
                <a:gd name="connsiteY16" fmla="*/ 5904 h 24353"/>
                <a:gd name="connsiteX17" fmla="*/ 10332 w 22140"/>
                <a:gd name="connsiteY17" fmla="*/ 1476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140" h="24353">
                  <a:moveTo>
                    <a:pt x="0" y="24354"/>
                  </a:moveTo>
                  <a:lnTo>
                    <a:pt x="0" y="24354"/>
                  </a:lnTo>
                  <a:lnTo>
                    <a:pt x="4428" y="24354"/>
                  </a:lnTo>
                  <a:lnTo>
                    <a:pt x="15498" y="19926"/>
                  </a:lnTo>
                  <a:cubicBezTo>
                    <a:pt x="14406" y="15744"/>
                    <a:pt x="12664" y="11759"/>
                    <a:pt x="10332" y="8118"/>
                  </a:cubicBezTo>
                  <a:cubicBezTo>
                    <a:pt x="10465" y="6152"/>
                    <a:pt x="10465" y="4180"/>
                    <a:pt x="10332" y="2214"/>
                  </a:cubicBezTo>
                  <a:lnTo>
                    <a:pt x="10332" y="6642"/>
                  </a:lnTo>
                  <a:cubicBezTo>
                    <a:pt x="13675" y="12283"/>
                    <a:pt x="17373" y="17705"/>
                    <a:pt x="21402" y="22878"/>
                  </a:cubicBezTo>
                  <a:lnTo>
                    <a:pt x="0" y="22878"/>
                  </a:lnTo>
                  <a:lnTo>
                    <a:pt x="0" y="22878"/>
                  </a:lnTo>
                  <a:close/>
                  <a:moveTo>
                    <a:pt x="7380" y="0"/>
                  </a:moveTo>
                  <a:cubicBezTo>
                    <a:pt x="7513" y="1966"/>
                    <a:pt x="7513" y="3938"/>
                    <a:pt x="7380" y="5904"/>
                  </a:cubicBezTo>
                  <a:cubicBezTo>
                    <a:pt x="9638" y="9686"/>
                    <a:pt x="11616" y="13634"/>
                    <a:pt x="13284" y="17712"/>
                  </a:cubicBezTo>
                  <a:lnTo>
                    <a:pt x="1476" y="22140"/>
                  </a:lnTo>
                  <a:lnTo>
                    <a:pt x="1476" y="22140"/>
                  </a:lnTo>
                  <a:cubicBezTo>
                    <a:pt x="8347" y="21423"/>
                    <a:pt x="15269" y="21423"/>
                    <a:pt x="22140" y="22140"/>
                  </a:cubicBezTo>
                  <a:cubicBezTo>
                    <a:pt x="17690" y="17124"/>
                    <a:pt x="13734" y="11686"/>
                    <a:pt x="10332" y="5904"/>
                  </a:cubicBezTo>
                  <a:lnTo>
                    <a:pt x="10332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361D6730-AB83-4B8D-9FEE-40251DC9EE90}"/>
                </a:ext>
              </a:extLst>
            </p:cNvPr>
            <p:cNvSpPr/>
            <p:nvPr/>
          </p:nvSpPr>
          <p:spPr>
            <a:xfrm>
              <a:off x="1540561" y="3757171"/>
              <a:ext cx="21401" cy="5166"/>
            </a:xfrm>
            <a:custGeom>
              <a:avLst/>
              <a:gdLst>
                <a:gd name="connsiteX0" fmla="*/ 18450 w 21401"/>
                <a:gd name="connsiteY0" fmla="*/ 0 h 5166"/>
                <a:gd name="connsiteX1" fmla="*/ 0 w 21401"/>
                <a:gd name="connsiteY1" fmla="*/ 0 h 5166"/>
                <a:gd name="connsiteX2" fmla="*/ 17712 w 21401"/>
                <a:gd name="connsiteY2" fmla="*/ 5166 h 5166"/>
                <a:gd name="connsiteX3" fmla="*/ 21402 w 21401"/>
                <a:gd name="connsiteY3" fmla="*/ 2952 h 5166"/>
                <a:gd name="connsiteX4" fmla="*/ 18450 w 21401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5166">
                  <a:moveTo>
                    <a:pt x="18450" y="0"/>
                  </a:moveTo>
                  <a:lnTo>
                    <a:pt x="0" y="0"/>
                  </a:lnTo>
                  <a:lnTo>
                    <a:pt x="17712" y="5166"/>
                  </a:lnTo>
                  <a:lnTo>
                    <a:pt x="21402" y="2952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88D3D436-4E09-4EF8-AE05-4F8C636BEB24}"/>
                </a:ext>
              </a:extLst>
            </p:cNvPr>
            <p:cNvSpPr/>
            <p:nvPr/>
          </p:nvSpPr>
          <p:spPr>
            <a:xfrm>
              <a:off x="1537610" y="3757171"/>
              <a:ext cx="21401" cy="5166"/>
            </a:xfrm>
            <a:custGeom>
              <a:avLst/>
              <a:gdLst>
                <a:gd name="connsiteX0" fmla="*/ 20664 w 21401"/>
                <a:gd name="connsiteY0" fmla="*/ 5166 h 5166"/>
                <a:gd name="connsiteX1" fmla="*/ 0 w 21401"/>
                <a:gd name="connsiteY1" fmla="*/ 0 h 5166"/>
                <a:gd name="connsiteX2" fmla="*/ 0 w 21401"/>
                <a:gd name="connsiteY2" fmla="*/ 0 h 5166"/>
                <a:gd name="connsiteX3" fmla="*/ 17712 w 21401"/>
                <a:gd name="connsiteY3" fmla="*/ 5166 h 5166"/>
                <a:gd name="connsiteX4" fmla="*/ 21402 w 21401"/>
                <a:gd name="connsiteY4" fmla="*/ 5166 h 5166"/>
                <a:gd name="connsiteX5" fmla="*/ 21402 w 21401"/>
                <a:gd name="connsiteY5" fmla="*/ 5166 h 5166"/>
                <a:gd name="connsiteX6" fmla="*/ 17712 w 21401"/>
                <a:gd name="connsiteY6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01" h="5166">
                  <a:moveTo>
                    <a:pt x="20664" y="516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7712" y="5166"/>
                  </a:lnTo>
                  <a:lnTo>
                    <a:pt x="21402" y="5166"/>
                  </a:lnTo>
                  <a:lnTo>
                    <a:pt x="21402" y="5166"/>
                  </a:lnTo>
                  <a:lnTo>
                    <a:pt x="17712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E4D3275B-722B-4C5E-B301-1D83FA3326E3}"/>
                </a:ext>
              </a:extLst>
            </p:cNvPr>
            <p:cNvSpPr/>
            <p:nvPr/>
          </p:nvSpPr>
          <p:spPr>
            <a:xfrm>
              <a:off x="1567129" y="3665660"/>
              <a:ext cx="15498" cy="2214"/>
            </a:xfrm>
            <a:custGeom>
              <a:avLst/>
              <a:gdLst>
                <a:gd name="connsiteX0" fmla="*/ 2214 w 15498"/>
                <a:gd name="connsiteY0" fmla="*/ 2214 h 2214"/>
                <a:gd name="connsiteX1" fmla="*/ 15498 w 15498"/>
                <a:gd name="connsiteY1" fmla="*/ 0 h 2214"/>
                <a:gd name="connsiteX2" fmla="*/ 2214 w 15498"/>
                <a:gd name="connsiteY2" fmla="*/ 0 h 2214"/>
                <a:gd name="connsiteX3" fmla="*/ 0 w 15498"/>
                <a:gd name="connsiteY3" fmla="*/ 1476 h 2214"/>
                <a:gd name="connsiteX4" fmla="*/ 2214 w 15498"/>
                <a:gd name="connsiteY4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2214">
                  <a:moveTo>
                    <a:pt x="2214" y="2214"/>
                  </a:moveTo>
                  <a:lnTo>
                    <a:pt x="15498" y="0"/>
                  </a:lnTo>
                  <a:lnTo>
                    <a:pt x="2214" y="0"/>
                  </a:lnTo>
                  <a:lnTo>
                    <a:pt x="0" y="1476"/>
                  </a:lnTo>
                  <a:lnTo>
                    <a:pt x="2214" y="221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9003891C-67FD-42AD-AE45-28341B1052A2}"/>
                </a:ext>
              </a:extLst>
            </p:cNvPr>
            <p:cNvSpPr/>
            <p:nvPr/>
          </p:nvSpPr>
          <p:spPr>
            <a:xfrm>
              <a:off x="1569344" y="3667874"/>
              <a:ext cx="13283" cy="73800"/>
            </a:xfrm>
            <a:custGeom>
              <a:avLst/>
              <a:gdLst>
                <a:gd name="connsiteX0" fmla="*/ 0 w 13283"/>
                <a:gd name="connsiteY0" fmla="*/ 0 h 73800"/>
                <a:gd name="connsiteX1" fmla="*/ 0 w 13283"/>
                <a:gd name="connsiteY1" fmla="*/ 0 h 73800"/>
                <a:gd name="connsiteX2" fmla="*/ 0 w 13283"/>
                <a:gd name="connsiteY2" fmla="*/ 0 h 73800"/>
                <a:gd name="connsiteX3" fmla="*/ 13284 w 13283"/>
                <a:gd name="connsiteY3" fmla="*/ 0 h 73800"/>
                <a:gd name="connsiteX4" fmla="*/ 0 w 13283"/>
                <a:gd name="connsiteY4" fmla="*/ 0 h 73800"/>
                <a:gd name="connsiteX5" fmla="*/ 13284 w 13283"/>
                <a:gd name="connsiteY5" fmla="*/ 0 h 73800"/>
                <a:gd name="connsiteX6" fmla="*/ 0 w 13283"/>
                <a:gd name="connsiteY6" fmla="*/ 0 h 73800"/>
                <a:gd name="connsiteX7" fmla="*/ 13284 w 13283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3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284" y="0"/>
                  </a:lnTo>
                  <a:lnTo>
                    <a:pt x="0" y="0"/>
                  </a:lnTo>
                  <a:close/>
                  <a:moveTo>
                    <a:pt x="13284" y="0"/>
                  </a:moveTo>
                  <a:lnTo>
                    <a:pt x="0" y="0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3DD13E47-AE66-4562-8A18-C1FF60097427}"/>
                </a:ext>
              </a:extLst>
            </p:cNvPr>
            <p:cNvSpPr/>
            <p:nvPr/>
          </p:nvSpPr>
          <p:spPr>
            <a:xfrm>
              <a:off x="1563440" y="3660493"/>
              <a:ext cx="14021" cy="10332"/>
            </a:xfrm>
            <a:custGeom>
              <a:avLst/>
              <a:gdLst>
                <a:gd name="connsiteX0" fmla="*/ 13284 w 14021"/>
                <a:gd name="connsiteY0" fmla="*/ 10332 h 10332"/>
                <a:gd name="connsiteX1" fmla="*/ 0 w 14021"/>
                <a:gd name="connsiteY1" fmla="*/ 5904 h 10332"/>
                <a:gd name="connsiteX2" fmla="*/ 14022 w 14021"/>
                <a:gd name="connsiteY2" fmla="*/ 0 h 10332"/>
                <a:gd name="connsiteX3" fmla="*/ 4428 w 14021"/>
                <a:gd name="connsiteY3" fmla="*/ 5904 h 10332"/>
                <a:gd name="connsiteX4" fmla="*/ 13284 w 14021"/>
                <a:gd name="connsiteY4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10332">
                  <a:moveTo>
                    <a:pt x="13284" y="10332"/>
                  </a:moveTo>
                  <a:lnTo>
                    <a:pt x="0" y="5904"/>
                  </a:lnTo>
                  <a:lnTo>
                    <a:pt x="14022" y="0"/>
                  </a:lnTo>
                  <a:cubicBezTo>
                    <a:pt x="10576" y="1529"/>
                    <a:pt x="7350" y="3515"/>
                    <a:pt x="4428" y="5904"/>
                  </a:cubicBezTo>
                  <a:lnTo>
                    <a:pt x="13284" y="1033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A8DE2124-EFD9-4832-8B3D-ACB14C8CE365}"/>
                </a:ext>
              </a:extLst>
            </p:cNvPr>
            <p:cNvSpPr/>
            <p:nvPr/>
          </p:nvSpPr>
          <p:spPr>
            <a:xfrm>
              <a:off x="1567129" y="3664184"/>
              <a:ext cx="14022" cy="6642"/>
            </a:xfrm>
            <a:custGeom>
              <a:avLst/>
              <a:gdLst>
                <a:gd name="connsiteX0" fmla="*/ 9594 w 14022"/>
                <a:gd name="connsiteY0" fmla="*/ 6642 h 6642"/>
                <a:gd name="connsiteX1" fmla="*/ 9594 w 14022"/>
                <a:gd name="connsiteY1" fmla="*/ 6642 h 6642"/>
                <a:gd name="connsiteX2" fmla="*/ 0 w 14022"/>
                <a:gd name="connsiteY2" fmla="*/ 6642 h 6642"/>
                <a:gd name="connsiteX3" fmla="*/ 14022 w 14022"/>
                <a:gd name="connsiteY3" fmla="*/ 0 h 6642"/>
                <a:gd name="connsiteX4" fmla="*/ 14022 w 14022"/>
                <a:gd name="connsiteY4" fmla="*/ 0 h 6642"/>
                <a:gd name="connsiteX5" fmla="*/ 0 w 14022"/>
                <a:gd name="connsiteY5" fmla="*/ 6642 h 6642"/>
                <a:gd name="connsiteX6" fmla="*/ 9594 w 14022"/>
                <a:gd name="connsiteY6" fmla="*/ 6642 h 6642"/>
                <a:gd name="connsiteX7" fmla="*/ 9594 w 14022"/>
                <a:gd name="connsiteY7" fmla="*/ 6642 h 6642"/>
                <a:gd name="connsiteX8" fmla="*/ 3690 w 14022"/>
                <a:gd name="connsiteY8" fmla="*/ 6642 h 6642"/>
                <a:gd name="connsiteX9" fmla="*/ 10332 w 14022"/>
                <a:gd name="connsiteY9" fmla="*/ 2214 h 6642"/>
                <a:gd name="connsiteX10" fmla="*/ 10332 w 14022"/>
                <a:gd name="connsiteY10" fmla="*/ 2214 h 6642"/>
                <a:gd name="connsiteX11" fmla="*/ 10332 w 14022"/>
                <a:gd name="connsiteY11" fmla="*/ 2214 h 6642"/>
                <a:gd name="connsiteX12" fmla="*/ 3690 w 14022"/>
                <a:gd name="connsiteY12" fmla="*/ 6642 h 6642"/>
                <a:gd name="connsiteX13" fmla="*/ 9594 w 14022"/>
                <a:gd name="connsiteY13" fmla="*/ 6642 h 6642"/>
                <a:gd name="connsiteX14" fmla="*/ 9594 w 14022"/>
                <a:gd name="connsiteY1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22" h="6642">
                  <a:moveTo>
                    <a:pt x="9594" y="6642"/>
                  </a:moveTo>
                  <a:lnTo>
                    <a:pt x="9594" y="6642"/>
                  </a:lnTo>
                  <a:lnTo>
                    <a:pt x="0" y="6642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0" y="6642"/>
                  </a:lnTo>
                  <a:lnTo>
                    <a:pt x="9594" y="6642"/>
                  </a:lnTo>
                  <a:lnTo>
                    <a:pt x="9594" y="6642"/>
                  </a:lnTo>
                  <a:lnTo>
                    <a:pt x="3690" y="6642"/>
                  </a:lnTo>
                  <a:lnTo>
                    <a:pt x="10332" y="2214"/>
                  </a:lnTo>
                  <a:lnTo>
                    <a:pt x="10332" y="2214"/>
                  </a:lnTo>
                  <a:lnTo>
                    <a:pt x="10332" y="2214"/>
                  </a:lnTo>
                  <a:lnTo>
                    <a:pt x="3690" y="6642"/>
                  </a:lnTo>
                  <a:lnTo>
                    <a:pt x="9594" y="6642"/>
                  </a:lnTo>
                  <a:lnTo>
                    <a:pt x="9594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FA275C03-7D2B-4477-9173-CF94B516BF3E}"/>
                </a:ext>
              </a:extLst>
            </p:cNvPr>
            <p:cNvSpPr/>
            <p:nvPr/>
          </p:nvSpPr>
          <p:spPr>
            <a:xfrm>
              <a:off x="1566392" y="3664921"/>
              <a:ext cx="15498" cy="3690"/>
            </a:xfrm>
            <a:custGeom>
              <a:avLst/>
              <a:gdLst>
                <a:gd name="connsiteX0" fmla="*/ 2214 w 15498"/>
                <a:gd name="connsiteY0" fmla="*/ 3690 h 3690"/>
                <a:gd name="connsiteX1" fmla="*/ 15498 w 15498"/>
                <a:gd name="connsiteY1" fmla="*/ 0 h 3690"/>
                <a:gd name="connsiteX2" fmla="*/ 2214 w 15498"/>
                <a:gd name="connsiteY2" fmla="*/ 1476 h 3690"/>
                <a:gd name="connsiteX3" fmla="*/ 0 w 15498"/>
                <a:gd name="connsiteY3" fmla="*/ 2952 h 3690"/>
                <a:gd name="connsiteX4" fmla="*/ 2214 w 15498"/>
                <a:gd name="connsiteY4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3690">
                  <a:moveTo>
                    <a:pt x="2214" y="3690"/>
                  </a:moveTo>
                  <a:lnTo>
                    <a:pt x="15498" y="0"/>
                  </a:lnTo>
                  <a:lnTo>
                    <a:pt x="2214" y="1476"/>
                  </a:lnTo>
                  <a:lnTo>
                    <a:pt x="0" y="2952"/>
                  </a:lnTo>
                  <a:lnTo>
                    <a:pt x="2214" y="369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EBB4065A-B32D-4DD2-9117-12AFC635C2AB}"/>
                </a:ext>
              </a:extLst>
            </p:cNvPr>
            <p:cNvSpPr/>
            <p:nvPr/>
          </p:nvSpPr>
          <p:spPr>
            <a:xfrm>
              <a:off x="1568606" y="3668611"/>
              <a:ext cx="13284" cy="73800"/>
            </a:xfrm>
            <a:custGeom>
              <a:avLst/>
              <a:gdLst>
                <a:gd name="connsiteX0" fmla="*/ 0 w 13284"/>
                <a:gd name="connsiteY0" fmla="*/ 0 h 73800"/>
                <a:gd name="connsiteX1" fmla="*/ 0 w 13284"/>
                <a:gd name="connsiteY1" fmla="*/ 0 h 73800"/>
                <a:gd name="connsiteX2" fmla="*/ 0 w 13284"/>
                <a:gd name="connsiteY2" fmla="*/ 0 h 73800"/>
                <a:gd name="connsiteX3" fmla="*/ 13284 w 13284"/>
                <a:gd name="connsiteY3" fmla="*/ 0 h 73800"/>
                <a:gd name="connsiteX4" fmla="*/ 0 w 13284"/>
                <a:gd name="connsiteY4" fmla="*/ 0 h 73800"/>
                <a:gd name="connsiteX5" fmla="*/ 13284 w 13284"/>
                <a:gd name="connsiteY5" fmla="*/ 0 h 73800"/>
                <a:gd name="connsiteX6" fmla="*/ 0 w 13284"/>
                <a:gd name="connsiteY6" fmla="*/ 0 h 73800"/>
                <a:gd name="connsiteX7" fmla="*/ 0 w 13284"/>
                <a:gd name="connsiteY7" fmla="*/ 0 h 73800"/>
                <a:gd name="connsiteX8" fmla="*/ 0 w 13284"/>
                <a:gd name="connsiteY8" fmla="*/ 0 h 73800"/>
                <a:gd name="connsiteX9" fmla="*/ 13284 w 13284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284" y="0"/>
                  </a:lnTo>
                  <a:lnTo>
                    <a:pt x="0" y="0"/>
                  </a:lnTo>
                  <a:close/>
                  <a:moveTo>
                    <a:pt x="1328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808188CD-CF54-466C-BDC8-017CA21479CD}"/>
                </a:ext>
              </a:extLst>
            </p:cNvPr>
            <p:cNvSpPr/>
            <p:nvPr/>
          </p:nvSpPr>
          <p:spPr>
            <a:xfrm>
              <a:off x="1561225" y="3660493"/>
              <a:ext cx="16236" cy="11070"/>
            </a:xfrm>
            <a:custGeom>
              <a:avLst/>
              <a:gdLst>
                <a:gd name="connsiteX0" fmla="*/ 16236 w 16236"/>
                <a:gd name="connsiteY0" fmla="*/ 11070 h 11070"/>
                <a:gd name="connsiteX1" fmla="*/ 0 w 16236"/>
                <a:gd name="connsiteY1" fmla="*/ 11070 h 11070"/>
                <a:gd name="connsiteX2" fmla="*/ 11070 w 16236"/>
                <a:gd name="connsiteY2" fmla="*/ 0 h 11070"/>
                <a:gd name="connsiteX3" fmla="*/ 5166 w 16236"/>
                <a:gd name="connsiteY3" fmla="*/ 9594 h 11070"/>
                <a:gd name="connsiteX4" fmla="*/ 16236 w 16236"/>
                <a:gd name="connsiteY4" fmla="*/ 959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11070">
                  <a:moveTo>
                    <a:pt x="16236" y="11070"/>
                  </a:moveTo>
                  <a:lnTo>
                    <a:pt x="0" y="11070"/>
                  </a:lnTo>
                  <a:lnTo>
                    <a:pt x="11070" y="0"/>
                  </a:lnTo>
                  <a:cubicBezTo>
                    <a:pt x="8834" y="3027"/>
                    <a:pt x="6863" y="6236"/>
                    <a:pt x="5166" y="9594"/>
                  </a:cubicBezTo>
                  <a:lnTo>
                    <a:pt x="16236" y="959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C0485B80-DAD2-4642-A976-531715E30739}"/>
                </a:ext>
              </a:extLst>
            </p:cNvPr>
            <p:cNvSpPr/>
            <p:nvPr/>
          </p:nvSpPr>
          <p:spPr>
            <a:xfrm>
              <a:off x="1564915" y="3660493"/>
              <a:ext cx="12546" cy="11070"/>
            </a:xfrm>
            <a:custGeom>
              <a:avLst/>
              <a:gdLst>
                <a:gd name="connsiteX0" fmla="*/ 12546 w 12546"/>
                <a:gd name="connsiteY0" fmla="*/ 11070 h 11070"/>
                <a:gd name="connsiteX1" fmla="*/ 12546 w 12546"/>
                <a:gd name="connsiteY1" fmla="*/ 11070 h 11070"/>
                <a:gd name="connsiteX2" fmla="*/ 0 w 12546"/>
                <a:gd name="connsiteY2" fmla="*/ 11070 h 11070"/>
                <a:gd name="connsiteX3" fmla="*/ 11070 w 12546"/>
                <a:gd name="connsiteY3" fmla="*/ 0 h 11070"/>
                <a:gd name="connsiteX4" fmla="*/ 11070 w 12546"/>
                <a:gd name="connsiteY4" fmla="*/ 0 h 11070"/>
                <a:gd name="connsiteX5" fmla="*/ 738 w 12546"/>
                <a:gd name="connsiteY5" fmla="*/ 10332 h 11070"/>
                <a:gd name="connsiteX6" fmla="*/ 12546 w 12546"/>
                <a:gd name="connsiteY6" fmla="*/ 10332 h 11070"/>
                <a:gd name="connsiteX7" fmla="*/ 5166 w 12546"/>
                <a:gd name="connsiteY7" fmla="*/ 10332 h 11070"/>
                <a:gd name="connsiteX8" fmla="*/ 5166 w 12546"/>
                <a:gd name="connsiteY8" fmla="*/ 3690 h 11070"/>
                <a:gd name="connsiteX9" fmla="*/ 5166 w 12546"/>
                <a:gd name="connsiteY9" fmla="*/ 3690 h 11070"/>
                <a:gd name="connsiteX10" fmla="*/ 5166 w 12546"/>
                <a:gd name="connsiteY10" fmla="*/ 3690 h 11070"/>
                <a:gd name="connsiteX11" fmla="*/ 738 w 12546"/>
                <a:gd name="connsiteY11" fmla="*/ 10332 h 11070"/>
                <a:gd name="connsiteX12" fmla="*/ 8118 w 12546"/>
                <a:gd name="connsiteY12" fmla="*/ 10332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46" h="11070">
                  <a:moveTo>
                    <a:pt x="12546" y="11070"/>
                  </a:moveTo>
                  <a:lnTo>
                    <a:pt x="12546" y="11070"/>
                  </a:lnTo>
                  <a:lnTo>
                    <a:pt x="0" y="1107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738" y="10332"/>
                  </a:lnTo>
                  <a:lnTo>
                    <a:pt x="12546" y="10332"/>
                  </a:lnTo>
                  <a:lnTo>
                    <a:pt x="5166" y="10332"/>
                  </a:lnTo>
                  <a:lnTo>
                    <a:pt x="5166" y="3690"/>
                  </a:lnTo>
                  <a:lnTo>
                    <a:pt x="5166" y="3690"/>
                  </a:lnTo>
                  <a:lnTo>
                    <a:pt x="5166" y="3690"/>
                  </a:lnTo>
                  <a:cubicBezTo>
                    <a:pt x="3358" y="5661"/>
                    <a:pt x="1860" y="7902"/>
                    <a:pt x="738" y="10332"/>
                  </a:cubicBezTo>
                  <a:lnTo>
                    <a:pt x="8118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B90B1562-96B8-4602-949F-2179ACECB34F}"/>
                </a:ext>
              </a:extLst>
            </p:cNvPr>
            <p:cNvSpPr/>
            <p:nvPr/>
          </p:nvSpPr>
          <p:spPr>
            <a:xfrm>
              <a:off x="1561963" y="3667135"/>
              <a:ext cx="15498" cy="2214"/>
            </a:xfrm>
            <a:custGeom>
              <a:avLst/>
              <a:gdLst>
                <a:gd name="connsiteX0" fmla="*/ 2214 w 15498"/>
                <a:gd name="connsiteY0" fmla="*/ 2214 h 2214"/>
                <a:gd name="connsiteX1" fmla="*/ 15498 w 15498"/>
                <a:gd name="connsiteY1" fmla="*/ 738 h 2214"/>
                <a:gd name="connsiteX2" fmla="*/ 2214 w 15498"/>
                <a:gd name="connsiteY2" fmla="*/ 0 h 2214"/>
                <a:gd name="connsiteX3" fmla="*/ 0 w 15498"/>
                <a:gd name="connsiteY3" fmla="*/ 1476 h 2214"/>
                <a:gd name="connsiteX4" fmla="*/ 2214 w 15498"/>
                <a:gd name="connsiteY4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2214">
                  <a:moveTo>
                    <a:pt x="2214" y="2214"/>
                  </a:moveTo>
                  <a:lnTo>
                    <a:pt x="15498" y="738"/>
                  </a:lnTo>
                  <a:lnTo>
                    <a:pt x="2214" y="0"/>
                  </a:lnTo>
                  <a:lnTo>
                    <a:pt x="0" y="1476"/>
                  </a:lnTo>
                  <a:lnTo>
                    <a:pt x="2214" y="221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6D12EF5C-5F57-4E4B-96DD-E56BF1D92158}"/>
                </a:ext>
              </a:extLst>
            </p:cNvPr>
            <p:cNvSpPr/>
            <p:nvPr/>
          </p:nvSpPr>
          <p:spPr>
            <a:xfrm>
              <a:off x="1564177" y="3669350"/>
              <a:ext cx="13284" cy="73800"/>
            </a:xfrm>
            <a:custGeom>
              <a:avLst/>
              <a:gdLst>
                <a:gd name="connsiteX0" fmla="*/ 0 w 13284"/>
                <a:gd name="connsiteY0" fmla="*/ 0 h 73800"/>
                <a:gd name="connsiteX1" fmla="*/ 0 w 13284"/>
                <a:gd name="connsiteY1" fmla="*/ 0 h 73800"/>
                <a:gd name="connsiteX2" fmla="*/ 0 w 13284"/>
                <a:gd name="connsiteY2" fmla="*/ 0 h 73800"/>
                <a:gd name="connsiteX3" fmla="*/ 13284 w 13284"/>
                <a:gd name="connsiteY3" fmla="*/ 0 h 73800"/>
                <a:gd name="connsiteX4" fmla="*/ 0 w 13284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2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73B51022-B7C1-48F3-84F2-40CB8FF51E9D}"/>
                </a:ext>
              </a:extLst>
            </p:cNvPr>
            <p:cNvSpPr/>
            <p:nvPr/>
          </p:nvSpPr>
          <p:spPr>
            <a:xfrm>
              <a:off x="1559750" y="3664921"/>
              <a:ext cx="14021" cy="7380"/>
            </a:xfrm>
            <a:custGeom>
              <a:avLst/>
              <a:gdLst>
                <a:gd name="connsiteX0" fmla="*/ 14022 w 14021"/>
                <a:gd name="connsiteY0" fmla="*/ 7380 h 7380"/>
                <a:gd name="connsiteX1" fmla="*/ 0 w 14021"/>
                <a:gd name="connsiteY1" fmla="*/ 7380 h 7380"/>
                <a:gd name="connsiteX2" fmla="*/ 13284 w 14021"/>
                <a:gd name="connsiteY2" fmla="*/ 0 h 7380"/>
                <a:gd name="connsiteX3" fmla="*/ 4428 w 14021"/>
                <a:gd name="connsiteY3" fmla="*/ 6642 h 7380"/>
                <a:gd name="connsiteX4" fmla="*/ 14022 w 14021"/>
                <a:gd name="connsiteY4" fmla="*/ 6642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7380">
                  <a:moveTo>
                    <a:pt x="14022" y="7380"/>
                  </a:moveTo>
                  <a:lnTo>
                    <a:pt x="0" y="7380"/>
                  </a:lnTo>
                  <a:lnTo>
                    <a:pt x="13284" y="0"/>
                  </a:lnTo>
                  <a:lnTo>
                    <a:pt x="4428" y="6642"/>
                  </a:lnTo>
                  <a:lnTo>
                    <a:pt x="14022" y="664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1C4F1EE6-995D-4DA5-B1FE-46D0668E40BD}"/>
                </a:ext>
              </a:extLst>
            </p:cNvPr>
            <p:cNvSpPr/>
            <p:nvPr/>
          </p:nvSpPr>
          <p:spPr>
            <a:xfrm>
              <a:off x="1559750" y="3664921"/>
              <a:ext cx="14021" cy="7380"/>
            </a:xfrm>
            <a:custGeom>
              <a:avLst/>
              <a:gdLst>
                <a:gd name="connsiteX0" fmla="*/ 14022 w 14021"/>
                <a:gd name="connsiteY0" fmla="*/ 7380 h 7380"/>
                <a:gd name="connsiteX1" fmla="*/ 10332 w 14021"/>
                <a:gd name="connsiteY1" fmla="*/ 7380 h 7380"/>
                <a:gd name="connsiteX2" fmla="*/ 0 w 14021"/>
                <a:gd name="connsiteY2" fmla="*/ 7380 h 7380"/>
                <a:gd name="connsiteX3" fmla="*/ 12546 w 14021"/>
                <a:gd name="connsiteY3" fmla="*/ 0 h 7380"/>
                <a:gd name="connsiteX4" fmla="*/ 12546 w 14021"/>
                <a:gd name="connsiteY4" fmla="*/ 0 h 7380"/>
                <a:gd name="connsiteX5" fmla="*/ 0 w 14021"/>
                <a:gd name="connsiteY5" fmla="*/ 7380 h 7380"/>
                <a:gd name="connsiteX6" fmla="*/ 10332 w 14021"/>
                <a:gd name="connsiteY6" fmla="*/ 7380 h 7380"/>
                <a:gd name="connsiteX7" fmla="*/ 10332 w 14021"/>
                <a:gd name="connsiteY7" fmla="*/ 7380 h 7380"/>
                <a:gd name="connsiteX8" fmla="*/ 3690 w 14021"/>
                <a:gd name="connsiteY8" fmla="*/ 7380 h 7380"/>
                <a:gd name="connsiteX9" fmla="*/ 9594 w 14021"/>
                <a:gd name="connsiteY9" fmla="*/ 2952 h 7380"/>
                <a:gd name="connsiteX10" fmla="*/ 9594 w 14021"/>
                <a:gd name="connsiteY10" fmla="*/ 2952 h 7380"/>
                <a:gd name="connsiteX11" fmla="*/ 9594 w 14021"/>
                <a:gd name="connsiteY11" fmla="*/ 2952 h 7380"/>
                <a:gd name="connsiteX12" fmla="*/ 3690 w 14021"/>
                <a:gd name="connsiteY12" fmla="*/ 7380 h 7380"/>
                <a:gd name="connsiteX13" fmla="*/ 10332 w 14021"/>
                <a:gd name="connsiteY13" fmla="*/ 7380 h 7380"/>
                <a:gd name="connsiteX14" fmla="*/ 10332 w 14021"/>
                <a:gd name="connsiteY14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21" h="7380">
                  <a:moveTo>
                    <a:pt x="14022" y="7380"/>
                  </a:moveTo>
                  <a:lnTo>
                    <a:pt x="10332" y="7380"/>
                  </a:lnTo>
                  <a:lnTo>
                    <a:pt x="0" y="7380"/>
                  </a:lnTo>
                  <a:lnTo>
                    <a:pt x="12546" y="0"/>
                  </a:lnTo>
                  <a:lnTo>
                    <a:pt x="12546" y="0"/>
                  </a:lnTo>
                  <a:cubicBezTo>
                    <a:pt x="8708" y="3001"/>
                    <a:pt x="4487" y="5483"/>
                    <a:pt x="0" y="7380"/>
                  </a:cubicBezTo>
                  <a:lnTo>
                    <a:pt x="10332" y="7380"/>
                  </a:lnTo>
                  <a:lnTo>
                    <a:pt x="10332" y="7380"/>
                  </a:lnTo>
                  <a:lnTo>
                    <a:pt x="3690" y="7380"/>
                  </a:lnTo>
                  <a:lnTo>
                    <a:pt x="9594" y="2952"/>
                  </a:lnTo>
                  <a:lnTo>
                    <a:pt x="9594" y="2952"/>
                  </a:lnTo>
                  <a:lnTo>
                    <a:pt x="9594" y="2952"/>
                  </a:lnTo>
                  <a:lnTo>
                    <a:pt x="3690" y="7380"/>
                  </a:lnTo>
                  <a:lnTo>
                    <a:pt x="10332" y="7380"/>
                  </a:lnTo>
                  <a:lnTo>
                    <a:pt x="10332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C230706E-555E-42E7-9E3F-C64122A22D63}"/>
                </a:ext>
              </a:extLst>
            </p:cNvPr>
            <p:cNvSpPr/>
            <p:nvPr/>
          </p:nvSpPr>
          <p:spPr>
            <a:xfrm>
              <a:off x="1560488" y="3664184"/>
              <a:ext cx="14021" cy="5166"/>
            </a:xfrm>
            <a:custGeom>
              <a:avLst/>
              <a:gdLst>
                <a:gd name="connsiteX0" fmla="*/ 2214 w 14021"/>
                <a:gd name="connsiteY0" fmla="*/ 5166 h 5166"/>
                <a:gd name="connsiteX1" fmla="*/ 14022 w 14021"/>
                <a:gd name="connsiteY1" fmla="*/ 0 h 5166"/>
                <a:gd name="connsiteX2" fmla="*/ 1476 w 14021"/>
                <a:gd name="connsiteY2" fmla="*/ 3690 h 5166"/>
                <a:gd name="connsiteX3" fmla="*/ 0 w 14021"/>
                <a:gd name="connsiteY3" fmla="*/ 4428 h 5166"/>
                <a:gd name="connsiteX4" fmla="*/ 2214 w 14021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5166">
                  <a:moveTo>
                    <a:pt x="2214" y="5166"/>
                  </a:moveTo>
                  <a:lnTo>
                    <a:pt x="14022" y="0"/>
                  </a:lnTo>
                  <a:lnTo>
                    <a:pt x="1476" y="3690"/>
                  </a:lnTo>
                  <a:lnTo>
                    <a:pt x="0" y="4428"/>
                  </a:lnTo>
                  <a:lnTo>
                    <a:pt x="2214" y="516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7F2B3801-A3E2-481B-BAF9-10A0D160DF56}"/>
                </a:ext>
              </a:extLst>
            </p:cNvPr>
            <p:cNvSpPr/>
            <p:nvPr/>
          </p:nvSpPr>
          <p:spPr>
            <a:xfrm>
              <a:off x="1561963" y="3659017"/>
              <a:ext cx="13284" cy="15498"/>
            </a:xfrm>
            <a:custGeom>
              <a:avLst/>
              <a:gdLst>
                <a:gd name="connsiteX0" fmla="*/ 738 w 13284"/>
                <a:gd name="connsiteY0" fmla="*/ 10332 h 15498"/>
                <a:gd name="connsiteX1" fmla="*/ 738 w 13284"/>
                <a:gd name="connsiteY1" fmla="*/ 10332 h 15498"/>
                <a:gd name="connsiteX2" fmla="*/ 738 w 13284"/>
                <a:gd name="connsiteY2" fmla="*/ 10332 h 15498"/>
                <a:gd name="connsiteX3" fmla="*/ 13284 w 13284"/>
                <a:gd name="connsiteY3" fmla="*/ 10332 h 15498"/>
                <a:gd name="connsiteX4" fmla="*/ 2214 w 13284"/>
                <a:gd name="connsiteY4" fmla="*/ 15498 h 15498"/>
                <a:gd name="connsiteX5" fmla="*/ 12546 w 13284"/>
                <a:gd name="connsiteY5" fmla="*/ 5166 h 15498"/>
                <a:gd name="connsiteX6" fmla="*/ 0 w 13284"/>
                <a:gd name="connsiteY6" fmla="*/ 5166 h 15498"/>
                <a:gd name="connsiteX7" fmla="*/ 0 w 13284"/>
                <a:gd name="connsiteY7" fmla="*/ 5166 h 15498"/>
                <a:gd name="connsiteX8" fmla="*/ 0 w 13284"/>
                <a:gd name="connsiteY8" fmla="*/ 5166 h 15498"/>
                <a:gd name="connsiteX9" fmla="*/ 11808 w 13284"/>
                <a:gd name="connsiteY9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15498">
                  <a:moveTo>
                    <a:pt x="738" y="10332"/>
                  </a:moveTo>
                  <a:lnTo>
                    <a:pt x="738" y="10332"/>
                  </a:lnTo>
                  <a:lnTo>
                    <a:pt x="738" y="10332"/>
                  </a:lnTo>
                  <a:lnTo>
                    <a:pt x="13284" y="10332"/>
                  </a:lnTo>
                  <a:lnTo>
                    <a:pt x="2214" y="15498"/>
                  </a:lnTo>
                  <a:close/>
                  <a:moveTo>
                    <a:pt x="12546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26D0C8DD-E0EE-4936-B759-91E2CBED9024}"/>
                </a:ext>
              </a:extLst>
            </p:cNvPr>
            <p:cNvSpPr/>
            <p:nvPr/>
          </p:nvSpPr>
          <p:spPr>
            <a:xfrm>
              <a:off x="1561963" y="3659756"/>
              <a:ext cx="11807" cy="14022"/>
            </a:xfrm>
            <a:custGeom>
              <a:avLst/>
              <a:gdLst>
                <a:gd name="connsiteX0" fmla="*/ 11808 w 11807"/>
                <a:gd name="connsiteY0" fmla="*/ 14022 h 14022"/>
                <a:gd name="connsiteX1" fmla="*/ 0 w 11807"/>
                <a:gd name="connsiteY1" fmla="*/ 8856 h 14022"/>
                <a:gd name="connsiteX2" fmla="*/ 8118 w 11807"/>
                <a:gd name="connsiteY2" fmla="*/ 0 h 14022"/>
                <a:gd name="connsiteX3" fmla="*/ 2952 w 11807"/>
                <a:gd name="connsiteY3" fmla="*/ 8118 h 14022"/>
                <a:gd name="connsiteX4" fmla="*/ 11808 w 11807"/>
                <a:gd name="connsiteY4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4022">
                  <a:moveTo>
                    <a:pt x="11808" y="14022"/>
                  </a:moveTo>
                  <a:lnTo>
                    <a:pt x="0" y="8856"/>
                  </a:lnTo>
                  <a:lnTo>
                    <a:pt x="8118" y="0"/>
                  </a:lnTo>
                  <a:lnTo>
                    <a:pt x="2952" y="8118"/>
                  </a:lnTo>
                  <a:lnTo>
                    <a:pt x="11808" y="1402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495A6626-7EC9-431C-A1A3-F139D50FEECA}"/>
                </a:ext>
              </a:extLst>
            </p:cNvPr>
            <p:cNvSpPr/>
            <p:nvPr/>
          </p:nvSpPr>
          <p:spPr>
            <a:xfrm>
              <a:off x="1564915" y="3663445"/>
              <a:ext cx="8855" cy="10332"/>
            </a:xfrm>
            <a:custGeom>
              <a:avLst/>
              <a:gdLst>
                <a:gd name="connsiteX0" fmla="*/ 8856 w 8855"/>
                <a:gd name="connsiteY0" fmla="*/ 10332 h 10332"/>
                <a:gd name="connsiteX1" fmla="*/ 8856 w 8855"/>
                <a:gd name="connsiteY1" fmla="*/ 10332 h 10332"/>
                <a:gd name="connsiteX2" fmla="*/ 0 w 8855"/>
                <a:gd name="connsiteY2" fmla="*/ 10332 h 10332"/>
                <a:gd name="connsiteX3" fmla="*/ 8118 w 8855"/>
                <a:gd name="connsiteY3" fmla="*/ 738 h 10332"/>
                <a:gd name="connsiteX4" fmla="*/ 8118 w 8855"/>
                <a:gd name="connsiteY4" fmla="*/ 738 h 10332"/>
                <a:gd name="connsiteX5" fmla="*/ 0 w 8855"/>
                <a:gd name="connsiteY5" fmla="*/ 10332 h 10332"/>
                <a:gd name="connsiteX6" fmla="*/ 8856 w 8855"/>
                <a:gd name="connsiteY6" fmla="*/ 10332 h 10332"/>
                <a:gd name="connsiteX7" fmla="*/ 8856 w 8855"/>
                <a:gd name="connsiteY7" fmla="*/ 10332 h 10332"/>
                <a:gd name="connsiteX8" fmla="*/ 2952 w 8855"/>
                <a:gd name="connsiteY8" fmla="*/ 5904 h 10332"/>
                <a:gd name="connsiteX9" fmla="*/ 6642 w 8855"/>
                <a:gd name="connsiteY9" fmla="*/ 0 h 10332"/>
                <a:gd name="connsiteX10" fmla="*/ 6642 w 8855"/>
                <a:gd name="connsiteY10" fmla="*/ 0 h 10332"/>
                <a:gd name="connsiteX11" fmla="*/ 2952 w 8855"/>
                <a:gd name="connsiteY11" fmla="*/ 5904 h 10332"/>
                <a:gd name="connsiteX12" fmla="*/ 8856 w 8855"/>
                <a:gd name="connsiteY12" fmla="*/ 5904 h 10332"/>
                <a:gd name="connsiteX13" fmla="*/ 8856 w 8855"/>
                <a:gd name="connsiteY13" fmla="*/ 5904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55" h="10332">
                  <a:moveTo>
                    <a:pt x="8856" y="10332"/>
                  </a:moveTo>
                  <a:lnTo>
                    <a:pt x="8856" y="10332"/>
                  </a:lnTo>
                  <a:lnTo>
                    <a:pt x="0" y="10332"/>
                  </a:lnTo>
                  <a:lnTo>
                    <a:pt x="8118" y="738"/>
                  </a:lnTo>
                  <a:lnTo>
                    <a:pt x="8118" y="738"/>
                  </a:lnTo>
                  <a:lnTo>
                    <a:pt x="0" y="10332"/>
                  </a:lnTo>
                  <a:lnTo>
                    <a:pt x="8856" y="10332"/>
                  </a:lnTo>
                  <a:lnTo>
                    <a:pt x="8856" y="10332"/>
                  </a:lnTo>
                  <a:lnTo>
                    <a:pt x="2952" y="5904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5579" y="2069"/>
                    <a:pt x="4347" y="4044"/>
                    <a:pt x="2952" y="5904"/>
                  </a:cubicBezTo>
                  <a:lnTo>
                    <a:pt x="8856" y="5904"/>
                  </a:lnTo>
                  <a:lnTo>
                    <a:pt x="8856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B15CCB8-6187-4060-BEAA-5C6FF8291FE1}"/>
                </a:ext>
              </a:extLst>
            </p:cNvPr>
            <p:cNvSpPr/>
            <p:nvPr/>
          </p:nvSpPr>
          <p:spPr>
            <a:xfrm>
              <a:off x="1561963" y="3665660"/>
              <a:ext cx="11069" cy="4427"/>
            </a:xfrm>
            <a:custGeom>
              <a:avLst/>
              <a:gdLst>
                <a:gd name="connsiteX0" fmla="*/ 1476 w 11069"/>
                <a:gd name="connsiteY0" fmla="*/ 4428 h 4427"/>
                <a:gd name="connsiteX1" fmla="*/ 11070 w 11069"/>
                <a:gd name="connsiteY1" fmla="*/ 0 h 4427"/>
                <a:gd name="connsiteX2" fmla="*/ 738 w 11069"/>
                <a:gd name="connsiteY2" fmla="*/ 1476 h 4427"/>
                <a:gd name="connsiteX3" fmla="*/ 0 w 11069"/>
                <a:gd name="connsiteY3" fmla="*/ 3690 h 4427"/>
                <a:gd name="connsiteX4" fmla="*/ 1476 w 11069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4427">
                  <a:moveTo>
                    <a:pt x="1476" y="4428"/>
                  </a:moveTo>
                  <a:lnTo>
                    <a:pt x="11070" y="0"/>
                  </a:lnTo>
                  <a:lnTo>
                    <a:pt x="738" y="1476"/>
                  </a:lnTo>
                  <a:lnTo>
                    <a:pt x="0" y="3690"/>
                  </a:lnTo>
                  <a:lnTo>
                    <a:pt x="1476" y="442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E98E4B28-4A3D-4594-99FB-47D8614FA83C}"/>
                </a:ext>
              </a:extLst>
            </p:cNvPr>
            <p:cNvSpPr/>
            <p:nvPr/>
          </p:nvSpPr>
          <p:spPr>
            <a:xfrm>
              <a:off x="1562702" y="3661232"/>
              <a:ext cx="11069" cy="13283"/>
            </a:xfrm>
            <a:custGeom>
              <a:avLst/>
              <a:gdLst>
                <a:gd name="connsiteX0" fmla="*/ 738 w 11069"/>
                <a:gd name="connsiteY0" fmla="*/ 8856 h 13283"/>
                <a:gd name="connsiteX1" fmla="*/ 738 w 11069"/>
                <a:gd name="connsiteY1" fmla="*/ 8856 h 13283"/>
                <a:gd name="connsiteX2" fmla="*/ 738 w 11069"/>
                <a:gd name="connsiteY2" fmla="*/ 8856 h 13283"/>
                <a:gd name="connsiteX3" fmla="*/ 11070 w 11069"/>
                <a:gd name="connsiteY3" fmla="*/ 8856 h 13283"/>
                <a:gd name="connsiteX4" fmla="*/ 1476 w 11069"/>
                <a:gd name="connsiteY4" fmla="*/ 13284 h 13283"/>
                <a:gd name="connsiteX5" fmla="*/ 10332 w 11069"/>
                <a:gd name="connsiteY5" fmla="*/ 4428 h 13283"/>
                <a:gd name="connsiteX6" fmla="*/ 0 w 11069"/>
                <a:gd name="connsiteY6" fmla="*/ 4428 h 13283"/>
                <a:gd name="connsiteX7" fmla="*/ 0 w 11069"/>
                <a:gd name="connsiteY7" fmla="*/ 4428 h 13283"/>
                <a:gd name="connsiteX8" fmla="*/ 0 w 11069"/>
                <a:gd name="connsiteY8" fmla="*/ 4428 h 13283"/>
                <a:gd name="connsiteX9" fmla="*/ 9594 w 11069"/>
                <a:gd name="connsiteY9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69" h="13283">
                  <a:moveTo>
                    <a:pt x="738" y="8856"/>
                  </a:moveTo>
                  <a:lnTo>
                    <a:pt x="738" y="8856"/>
                  </a:lnTo>
                  <a:lnTo>
                    <a:pt x="738" y="8856"/>
                  </a:lnTo>
                  <a:lnTo>
                    <a:pt x="11070" y="8856"/>
                  </a:lnTo>
                  <a:lnTo>
                    <a:pt x="1476" y="13284"/>
                  </a:lnTo>
                  <a:close/>
                  <a:moveTo>
                    <a:pt x="10332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7A8067F0-EC10-459F-B2B4-436D013E4921}"/>
                </a:ext>
              </a:extLst>
            </p:cNvPr>
            <p:cNvSpPr/>
            <p:nvPr/>
          </p:nvSpPr>
          <p:spPr>
            <a:xfrm>
              <a:off x="1536871" y="3755695"/>
              <a:ext cx="22140" cy="4428"/>
            </a:xfrm>
            <a:custGeom>
              <a:avLst/>
              <a:gdLst>
                <a:gd name="connsiteX0" fmla="*/ 19188 w 22140"/>
                <a:gd name="connsiteY0" fmla="*/ 0 h 4428"/>
                <a:gd name="connsiteX1" fmla="*/ 0 w 22140"/>
                <a:gd name="connsiteY1" fmla="*/ 0 h 4428"/>
                <a:gd name="connsiteX2" fmla="*/ 19188 w 22140"/>
                <a:gd name="connsiteY2" fmla="*/ 4428 h 4428"/>
                <a:gd name="connsiteX3" fmla="*/ 22140 w 22140"/>
                <a:gd name="connsiteY3" fmla="*/ 2952 h 4428"/>
                <a:gd name="connsiteX4" fmla="*/ 19188 w 22140"/>
                <a:gd name="connsiteY4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4428">
                  <a:moveTo>
                    <a:pt x="19188" y="0"/>
                  </a:moveTo>
                  <a:lnTo>
                    <a:pt x="0" y="0"/>
                  </a:lnTo>
                  <a:lnTo>
                    <a:pt x="19188" y="4428"/>
                  </a:lnTo>
                  <a:lnTo>
                    <a:pt x="22140" y="2952"/>
                  </a:lnTo>
                  <a:lnTo>
                    <a:pt x="19188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687CE545-005B-4251-AE66-D0FCB267D60C}"/>
                </a:ext>
              </a:extLst>
            </p:cNvPr>
            <p:cNvSpPr/>
            <p:nvPr/>
          </p:nvSpPr>
          <p:spPr>
            <a:xfrm>
              <a:off x="1537610" y="3755695"/>
              <a:ext cx="22878" cy="5166"/>
            </a:xfrm>
            <a:custGeom>
              <a:avLst/>
              <a:gdLst>
                <a:gd name="connsiteX0" fmla="*/ 18450 w 22878"/>
                <a:gd name="connsiteY0" fmla="*/ 5166 h 5166"/>
                <a:gd name="connsiteX1" fmla="*/ 0 w 22878"/>
                <a:gd name="connsiteY1" fmla="*/ 0 h 5166"/>
                <a:gd name="connsiteX2" fmla="*/ 19188 w 22878"/>
                <a:gd name="connsiteY2" fmla="*/ 0 h 5166"/>
                <a:gd name="connsiteX3" fmla="*/ 22878 w 22878"/>
                <a:gd name="connsiteY3" fmla="*/ 0 h 5166"/>
                <a:gd name="connsiteX4" fmla="*/ 19188 w 22878"/>
                <a:gd name="connsiteY4" fmla="*/ 0 h 5166"/>
                <a:gd name="connsiteX5" fmla="*/ 18450 w 22878"/>
                <a:gd name="connsiteY5" fmla="*/ 0 h 5166"/>
                <a:gd name="connsiteX6" fmla="*/ 0 w 22878"/>
                <a:gd name="connsiteY6" fmla="*/ 0 h 5166"/>
                <a:gd name="connsiteX7" fmla="*/ 19188 w 22878"/>
                <a:gd name="connsiteY7" fmla="*/ 4428 h 5166"/>
                <a:gd name="connsiteX8" fmla="*/ 19188 w 22878"/>
                <a:gd name="connsiteY8" fmla="*/ 4428 h 5166"/>
                <a:gd name="connsiteX9" fmla="*/ 19188 w 22878"/>
                <a:gd name="connsiteY9" fmla="*/ 442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78" h="5166">
                  <a:moveTo>
                    <a:pt x="18450" y="5166"/>
                  </a:moveTo>
                  <a:lnTo>
                    <a:pt x="0" y="0"/>
                  </a:lnTo>
                  <a:lnTo>
                    <a:pt x="19188" y="0"/>
                  </a:lnTo>
                  <a:lnTo>
                    <a:pt x="22878" y="0"/>
                  </a:lnTo>
                  <a:lnTo>
                    <a:pt x="19188" y="0"/>
                  </a:lnTo>
                  <a:close/>
                  <a:moveTo>
                    <a:pt x="18450" y="0"/>
                  </a:moveTo>
                  <a:lnTo>
                    <a:pt x="0" y="0"/>
                  </a:lnTo>
                  <a:lnTo>
                    <a:pt x="19188" y="4428"/>
                  </a:lnTo>
                  <a:lnTo>
                    <a:pt x="19188" y="4428"/>
                  </a:lnTo>
                  <a:lnTo>
                    <a:pt x="1918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072BF602-C3CA-4802-B880-D8144EF7D657}"/>
                </a:ext>
              </a:extLst>
            </p:cNvPr>
            <p:cNvSpPr/>
            <p:nvPr/>
          </p:nvSpPr>
          <p:spPr>
            <a:xfrm>
              <a:off x="1539823" y="3752006"/>
              <a:ext cx="22140" cy="9594"/>
            </a:xfrm>
            <a:custGeom>
              <a:avLst/>
              <a:gdLst>
                <a:gd name="connsiteX0" fmla="*/ 19188 w 22140"/>
                <a:gd name="connsiteY0" fmla="*/ 5166 h 9594"/>
                <a:gd name="connsiteX1" fmla="*/ 0 w 22140"/>
                <a:gd name="connsiteY1" fmla="*/ 0 h 9594"/>
                <a:gd name="connsiteX2" fmla="*/ 19188 w 22140"/>
                <a:gd name="connsiteY2" fmla="*/ 9594 h 9594"/>
                <a:gd name="connsiteX3" fmla="*/ 22140 w 22140"/>
                <a:gd name="connsiteY3" fmla="*/ 8118 h 9594"/>
                <a:gd name="connsiteX4" fmla="*/ 19188 w 22140"/>
                <a:gd name="connsiteY4" fmla="*/ 516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9594">
                  <a:moveTo>
                    <a:pt x="19188" y="5166"/>
                  </a:moveTo>
                  <a:lnTo>
                    <a:pt x="0" y="0"/>
                  </a:lnTo>
                  <a:lnTo>
                    <a:pt x="19188" y="9594"/>
                  </a:lnTo>
                  <a:lnTo>
                    <a:pt x="22140" y="8118"/>
                  </a:lnTo>
                  <a:lnTo>
                    <a:pt x="19188" y="5166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830E8D67-11BF-40D1-BCB8-A4CD4C1F9D68}"/>
                </a:ext>
              </a:extLst>
            </p:cNvPr>
            <p:cNvSpPr/>
            <p:nvPr/>
          </p:nvSpPr>
          <p:spPr>
            <a:xfrm>
              <a:off x="1537610" y="3752743"/>
              <a:ext cx="22140" cy="8856"/>
            </a:xfrm>
            <a:custGeom>
              <a:avLst/>
              <a:gdLst>
                <a:gd name="connsiteX0" fmla="*/ 20664 w 22140"/>
                <a:gd name="connsiteY0" fmla="*/ 8856 h 8856"/>
                <a:gd name="connsiteX1" fmla="*/ 20664 w 22140"/>
                <a:gd name="connsiteY1" fmla="*/ 8856 h 8856"/>
                <a:gd name="connsiteX2" fmla="*/ 0 w 22140"/>
                <a:gd name="connsiteY2" fmla="*/ 0 h 8856"/>
                <a:gd name="connsiteX3" fmla="*/ 19188 w 22140"/>
                <a:gd name="connsiteY3" fmla="*/ 3690 h 8856"/>
                <a:gd name="connsiteX4" fmla="*/ 19188 w 22140"/>
                <a:gd name="connsiteY4" fmla="*/ 3690 h 8856"/>
                <a:gd name="connsiteX5" fmla="*/ 15498 w 22140"/>
                <a:gd name="connsiteY5" fmla="*/ 3690 h 8856"/>
                <a:gd name="connsiteX6" fmla="*/ 0 w 22140"/>
                <a:gd name="connsiteY6" fmla="*/ 0 h 8856"/>
                <a:gd name="connsiteX7" fmla="*/ 18450 w 22140"/>
                <a:gd name="connsiteY7" fmla="*/ 8856 h 8856"/>
                <a:gd name="connsiteX8" fmla="*/ 22140 w 22140"/>
                <a:gd name="connsiteY8" fmla="*/ 8856 h 8856"/>
                <a:gd name="connsiteX9" fmla="*/ 22140 w 22140"/>
                <a:gd name="connsiteY9" fmla="*/ 8856 h 8856"/>
                <a:gd name="connsiteX10" fmla="*/ 22140 w 22140"/>
                <a:gd name="connsiteY10" fmla="*/ 8856 h 8856"/>
                <a:gd name="connsiteX11" fmla="*/ 0 w 22140"/>
                <a:gd name="connsiteY11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40" h="8856">
                  <a:moveTo>
                    <a:pt x="20664" y="8856"/>
                  </a:moveTo>
                  <a:lnTo>
                    <a:pt x="20664" y="8856"/>
                  </a:lnTo>
                  <a:lnTo>
                    <a:pt x="0" y="0"/>
                  </a:lnTo>
                  <a:lnTo>
                    <a:pt x="19188" y="3690"/>
                  </a:lnTo>
                  <a:lnTo>
                    <a:pt x="19188" y="3690"/>
                  </a:lnTo>
                  <a:lnTo>
                    <a:pt x="15498" y="3690"/>
                  </a:lnTo>
                  <a:close/>
                  <a:moveTo>
                    <a:pt x="0" y="0"/>
                  </a:moveTo>
                  <a:lnTo>
                    <a:pt x="18450" y="8856"/>
                  </a:lnTo>
                  <a:lnTo>
                    <a:pt x="22140" y="8856"/>
                  </a:lnTo>
                  <a:lnTo>
                    <a:pt x="22140" y="8856"/>
                  </a:lnTo>
                  <a:lnTo>
                    <a:pt x="22140" y="88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7235A81D-DE43-4BBC-9C4E-6A4FB32B9F1E}"/>
                </a:ext>
              </a:extLst>
            </p:cNvPr>
            <p:cNvSpPr/>
            <p:nvPr/>
          </p:nvSpPr>
          <p:spPr>
            <a:xfrm>
              <a:off x="1543513" y="3757171"/>
              <a:ext cx="22140" cy="5904"/>
            </a:xfrm>
            <a:custGeom>
              <a:avLst/>
              <a:gdLst>
                <a:gd name="connsiteX0" fmla="*/ 19188 w 22140"/>
                <a:gd name="connsiteY0" fmla="*/ 738 h 5904"/>
                <a:gd name="connsiteX1" fmla="*/ 0 w 22140"/>
                <a:gd name="connsiteY1" fmla="*/ 0 h 5904"/>
                <a:gd name="connsiteX2" fmla="*/ 19188 w 22140"/>
                <a:gd name="connsiteY2" fmla="*/ 5904 h 5904"/>
                <a:gd name="connsiteX3" fmla="*/ 22140 w 22140"/>
                <a:gd name="connsiteY3" fmla="*/ 3690 h 5904"/>
                <a:gd name="connsiteX4" fmla="*/ 19188 w 22140"/>
                <a:gd name="connsiteY4" fmla="*/ 738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5904">
                  <a:moveTo>
                    <a:pt x="19188" y="738"/>
                  </a:moveTo>
                  <a:lnTo>
                    <a:pt x="0" y="0"/>
                  </a:lnTo>
                  <a:lnTo>
                    <a:pt x="19188" y="5904"/>
                  </a:lnTo>
                  <a:lnTo>
                    <a:pt x="22140" y="3690"/>
                  </a:lnTo>
                  <a:lnTo>
                    <a:pt x="19188" y="73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746B5607-B486-46C8-8CA9-A5465AEA6E3F}"/>
                </a:ext>
              </a:extLst>
            </p:cNvPr>
            <p:cNvSpPr/>
            <p:nvPr/>
          </p:nvSpPr>
          <p:spPr>
            <a:xfrm>
              <a:off x="1543513" y="3757171"/>
              <a:ext cx="19188" cy="5904"/>
            </a:xfrm>
            <a:custGeom>
              <a:avLst/>
              <a:gdLst>
                <a:gd name="connsiteX0" fmla="*/ 19188 w 19188"/>
                <a:gd name="connsiteY0" fmla="*/ 5904 h 5904"/>
                <a:gd name="connsiteX1" fmla="*/ 0 w 19188"/>
                <a:gd name="connsiteY1" fmla="*/ 0 h 5904"/>
                <a:gd name="connsiteX2" fmla="*/ 19188 w 19188"/>
                <a:gd name="connsiteY2" fmla="*/ 0 h 5904"/>
                <a:gd name="connsiteX3" fmla="*/ 19188 w 19188"/>
                <a:gd name="connsiteY3" fmla="*/ 0 h 5904"/>
                <a:gd name="connsiteX4" fmla="*/ 19188 w 19188"/>
                <a:gd name="connsiteY4" fmla="*/ 0 h 5904"/>
                <a:gd name="connsiteX5" fmla="*/ 0 w 19188"/>
                <a:gd name="connsiteY5" fmla="*/ 0 h 5904"/>
                <a:gd name="connsiteX6" fmla="*/ 19188 w 19188"/>
                <a:gd name="connsiteY6" fmla="*/ 5166 h 5904"/>
                <a:gd name="connsiteX7" fmla="*/ 19188 w 19188"/>
                <a:gd name="connsiteY7" fmla="*/ 5166 h 5904"/>
                <a:gd name="connsiteX8" fmla="*/ 19188 w 19188"/>
                <a:gd name="connsiteY8" fmla="*/ 5166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88" h="5904">
                  <a:moveTo>
                    <a:pt x="19188" y="5904"/>
                  </a:moveTo>
                  <a:lnTo>
                    <a:pt x="0" y="0"/>
                  </a:lnTo>
                  <a:lnTo>
                    <a:pt x="19188" y="0"/>
                  </a:lnTo>
                  <a:lnTo>
                    <a:pt x="19188" y="0"/>
                  </a:lnTo>
                  <a:lnTo>
                    <a:pt x="19188" y="0"/>
                  </a:lnTo>
                  <a:close/>
                  <a:moveTo>
                    <a:pt x="0" y="0"/>
                  </a:moveTo>
                  <a:lnTo>
                    <a:pt x="19188" y="5166"/>
                  </a:lnTo>
                  <a:lnTo>
                    <a:pt x="19188" y="5166"/>
                  </a:lnTo>
                  <a:lnTo>
                    <a:pt x="19188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34A5E7CE-39DE-4D2E-8BFB-CAD7DCDD506E}"/>
                </a:ext>
              </a:extLst>
            </p:cNvPr>
            <p:cNvSpPr/>
            <p:nvPr/>
          </p:nvSpPr>
          <p:spPr>
            <a:xfrm>
              <a:off x="1545727" y="3744626"/>
              <a:ext cx="22140" cy="24353"/>
            </a:xfrm>
            <a:custGeom>
              <a:avLst/>
              <a:gdLst>
                <a:gd name="connsiteX0" fmla="*/ 4428 w 22140"/>
                <a:gd name="connsiteY0" fmla="*/ 0 h 24353"/>
                <a:gd name="connsiteX1" fmla="*/ 22140 w 22140"/>
                <a:gd name="connsiteY1" fmla="*/ 19188 h 24353"/>
                <a:gd name="connsiteX2" fmla="*/ 0 w 22140"/>
                <a:gd name="connsiteY2" fmla="*/ 24354 h 24353"/>
                <a:gd name="connsiteX3" fmla="*/ 15498 w 22140"/>
                <a:gd name="connsiteY3" fmla="*/ 16236 h 24353"/>
                <a:gd name="connsiteX4" fmla="*/ 4428 w 22140"/>
                <a:gd name="connsiteY4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4353">
                  <a:moveTo>
                    <a:pt x="4428" y="0"/>
                  </a:moveTo>
                  <a:lnTo>
                    <a:pt x="22140" y="19188"/>
                  </a:lnTo>
                  <a:lnTo>
                    <a:pt x="0" y="24354"/>
                  </a:lnTo>
                  <a:cubicBezTo>
                    <a:pt x="5469" y="22272"/>
                    <a:pt x="10671" y="19547"/>
                    <a:pt x="15498" y="16236"/>
                  </a:cubicBezTo>
                  <a:cubicBezTo>
                    <a:pt x="12148" y="10603"/>
                    <a:pt x="8450" y="5180"/>
                    <a:pt x="4428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7239FA32-80A8-49C0-BA54-315502F17FE8}"/>
                </a:ext>
              </a:extLst>
            </p:cNvPr>
            <p:cNvSpPr/>
            <p:nvPr/>
          </p:nvSpPr>
          <p:spPr>
            <a:xfrm>
              <a:off x="1545727" y="3743150"/>
              <a:ext cx="25092" cy="28043"/>
            </a:xfrm>
            <a:custGeom>
              <a:avLst/>
              <a:gdLst>
                <a:gd name="connsiteX0" fmla="*/ 0 w 25092"/>
                <a:gd name="connsiteY0" fmla="*/ 25830 h 28043"/>
                <a:gd name="connsiteX1" fmla="*/ 0 w 25092"/>
                <a:gd name="connsiteY1" fmla="*/ 25830 h 28043"/>
                <a:gd name="connsiteX2" fmla="*/ 4428 w 25092"/>
                <a:gd name="connsiteY2" fmla="*/ 25830 h 28043"/>
                <a:gd name="connsiteX3" fmla="*/ 15498 w 25092"/>
                <a:gd name="connsiteY3" fmla="*/ 19926 h 28043"/>
                <a:gd name="connsiteX4" fmla="*/ 8118 w 25092"/>
                <a:gd name="connsiteY4" fmla="*/ 8856 h 28043"/>
                <a:gd name="connsiteX5" fmla="*/ 4428 w 25092"/>
                <a:gd name="connsiteY5" fmla="*/ 3690 h 28043"/>
                <a:gd name="connsiteX6" fmla="*/ 8856 w 25092"/>
                <a:gd name="connsiteY6" fmla="*/ 8118 h 28043"/>
                <a:gd name="connsiteX7" fmla="*/ 22140 w 25092"/>
                <a:gd name="connsiteY7" fmla="*/ 22878 h 28043"/>
                <a:gd name="connsiteX8" fmla="*/ 738 w 25092"/>
                <a:gd name="connsiteY8" fmla="*/ 28044 h 28043"/>
                <a:gd name="connsiteX9" fmla="*/ 738 w 25092"/>
                <a:gd name="connsiteY9" fmla="*/ 28044 h 28043"/>
                <a:gd name="connsiteX10" fmla="*/ 4428 w 25092"/>
                <a:gd name="connsiteY10" fmla="*/ 1476 h 28043"/>
                <a:gd name="connsiteX11" fmla="*/ 8856 w 25092"/>
                <a:gd name="connsiteY11" fmla="*/ 6642 h 28043"/>
                <a:gd name="connsiteX12" fmla="*/ 15498 w 25092"/>
                <a:gd name="connsiteY12" fmla="*/ 17712 h 28043"/>
                <a:gd name="connsiteX13" fmla="*/ 4428 w 25092"/>
                <a:gd name="connsiteY13" fmla="*/ 23616 h 28043"/>
                <a:gd name="connsiteX14" fmla="*/ 4428 w 25092"/>
                <a:gd name="connsiteY14" fmla="*/ 23616 h 28043"/>
                <a:gd name="connsiteX15" fmla="*/ 25092 w 25092"/>
                <a:gd name="connsiteY15" fmla="*/ 19188 h 28043"/>
                <a:gd name="connsiteX16" fmla="*/ 11070 w 25092"/>
                <a:gd name="connsiteY16" fmla="*/ 4428 h 28043"/>
                <a:gd name="connsiteX17" fmla="*/ 7380 w 25092"/>
                <a:gd name="connsiteY17" fmla="*/ 0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092" h="28043">
                  <a:moveTo>
                    <a:pt x="0" y="25830"/>
                  </a:moveTo>
                  <a:lnTo>
                    <a:pt x="0" y="25830"/>
                  </a:lnTo>
                  <a:lnTo>
                    <a:pt x="4428" y="25830"/>
                  </a:lnTo>
                  <a:lnTo>
                    <a:pt x="15498" y="19926"/>
                  </a:lnTo>
                  <a:cubicBezTo>
                    <a:pt x="15498" y="19926"/>
                    <a:pt x="11070" y="13284"/>
                    <a:pt x="8118" y="8856"/>
                  </a:cubicBezTo>
                  <a:lnTo>
                    <a:pt x="4428" y="3690"/>
                  </a:lnTo>
                  <a:lnTo>
                    <a:pt x="8856" y="8118"/>
                  </a:lnTo>
                  <a:lnTo>
                    <a:pt x="22140" y="22878"/>
                  </a:lnTo>
                  <a:lnTo>
                    <a:pt x="738" y="28044"/>
                  </a:lnTo>
                  <a:lnTo>
                    <a:pt x="738" y="28044"/>
                  </a:lnTo>
                  <a:close/>
                  <a:moveTo>
                    <a:pt x="4428" y="1476"/>
                  </a:moveTo>
                  <a:lnTo>
                    <a:pt x="8856" y="6642"/>
                  </a:lnTo>
                  <a:lnTo>
                    <a:pt x="15498" y="17712"/>
                  </a:lnTo>
                  <a:cubicBezTo>
                    <a:pt x="12148" y="20263"/>
                    <a:pt x="8413" y="22257"/>
                    <a:pt x="4428" y="23616"/>
                  </a:cubicBezTo>
                  <a:lnTo>
                    <a:pt x="4428" y="23616"/>
                  </a:lnTo>
                  <a:lnTo>
                    <a:pt x="25092" y="19188"/>
                  </a:lnTo>
                  <a:lnTo>
                    <a:pt x="11070" y="4428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3FC40FA-AAAC-497D-99FB-501ABB13FB78}"/>
                </a:ext>
              </a:extLst>
            </p:cNvPr>
            <p:cNvSpPr/>
            <p:nvPr/>
          </p:nvSpPr>
          <p:spPr>
            <a:xfrm>
              <a:off x="1545727" y="3752743"/>
              <a:ext cx="22140" cy="11070"/>
            </a:xfrm>
            <a:custGeom>
              <a:avLst/>
              <a:gdLst>
                <a:gd name="connsiteX0" fmla="*/ 19188 w 22140"/>
                <a:gd name="connsiteY0" fmla="*/ 5904 h 11070"/>
                <a:gd name="connsiteX1" fmla="*/ 0 w 22140"/>
                <a:gd name="connsiteY1" fmla="*/ 0 h 11070"/>
                <a:gd name="connsiteX2" fmla="*/ 18450 w 22140"/>
                <a:gd name="connsiteY2" fmla="*/ 11070 h 11070"/>
                <a:gd name="connsiteX3" fmla="*/ 22140 w 22140"/>
                <a:gd name="connsiteY3" fmla="*/ 9594 h 11070"/>
                <a:gd name="connsiteX4" fmla="*/ 19188 w 22140"/>
                <a:gd name="connsiteY4" fmla="*/ 590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11070">
                  <a:moveTo>
                    <a:pt x="19188" y="5904"/>
                  </a:moveTo>
                  <a:lnTo>
                    <a:pt x="0" y="0"/>
                  </a:lnTo>
                  <a:lnTo>
                    <a:pt x="18450" y="11070"/>
                  </a:lnTo>
                  <a:lnTo>
                    <a:pt x="22140" y="9594"/>
                  </a:lnTo>
                  <a:lnTo>
                    <a:pt x="19188" y="5904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2E538F81-6E5F-4292-95BD-B7D272F2DDD0}"/>
                </a:ext>
              </a:extLst>
            </p:cNvPr>
            <p:cNvSpPr/>
            <p:nvPr/>
          </p:nvSpPr>
          <p:spPr>
            <a:xfrm>
              <a:off x="1545727" y="3752743"/>
              <a:ext cx="22140" cy="11070"/>
            </a:xfrm>
            <a:custGeom>
              <a:avLst/>
              <a:gdLst>
                <a:gd name="connsiteX0" fmla="*/ 18450 w 22140"/>
                <a:gd name="connsiteY0" fmla="*/ 11070 h 11070"/>
                <a:gd name="connsiteX1" fmla="*/ 18450 w 22140"/>
                <a:gd name="connsiteY1" fmla="*/ 11070 h 11070"/>
                <a:gd name="connsiteX2" fmla="*/ 0 w 22140"/>
                <a:gd name="connsiteY2" fmla="*/ 0 h 11070"/>
                <a:gd name="connsiteX3" fmla="*/ 19188 w 22140"/>
                <a:gd name="connsiteY3" fmla="*/ 5904 h 11070"/>
                <a:gd name="connsiteX4" fmla="*/ 19188 w 22140"/>
                <a:gd name="connsiteY4" fmla="*/ 5904 h 11070"/>
                <a:gd name="connsiteX5" fmla="*/ 15498 w 22140"/>
                <a:gd name="connsiteY5" fmla="*/ 5904 h 11070"/>
                <a:gd name="connsiteX6" fmla="*/ 0 w 22140"/>
                <a:gd name="connsiteY6" fmla="*/ 0 h 11070"/>
                <a:gd name="connsiteX7" fmla="*/ 18450 w 22140"/>
                <a:gd name="connsiteY7" fmla="*/ 10332 h 11070"/>
                <a:gd name="connsiteX8" fmla="*/ 22140 w 22140"/>
                <a:gd name="connsiteY8" fmla="*/ 10332 h 11070"/>
                <a:gd name="connsiteX9" fmla="*/ 22140 w 22140"/>
                <a:gd name="connsiteY9" fmla="*/ 10332 h 11070"/>
                <a:gd name="connsiteX10" fmla="*/ 22140 w 22140"/>
                <a:gd name="connsiteY10" fmla="*/ 10332 h 11070"/>
                <a:gd name="connsiteX11" fmla="*/ 2952 w 22140"/>
                <a:gd name="connsiteY11" fmla="*/ 369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40" h="11070">
                  <a:moveTo>
                    <a:pt x="18450" y="11070"/>
                  </a:moveTo>
                  <a:lnTo>
                    <a:pt x="18450" y="11070"/>
                  </a:lnTo>
                  <a:lnTo>
                    <a:pt x="0" y="0"/>
                  </a:lnTo>
                  <a:lnTo>
                    <a:pt x="19188" y="5904"/>
                  </a:lnTo>
                  <a:lnTo>
                    <a:pt x="19188" y="5904"/>
                  </a:lnTo>
                  <a:lnTo>
                    <a:pt x="15498" y="5904"/>
                  </a:lnTo>
                  <a:close/>
                  <a:moveTo>
                    <a:pt x="0" y="0"/>
                  </a:moveTo>
                  <a:lnTo>
                    <a:pt x="18450" y="10332"/>
                  </a:lnTo>
                  <a:lnTo>
                    <a:pt x="22140" y="10332"/>
                  </a:lnTo>
                  <a:lnTo>
                    <a:pt x="22140" y="10332"/>
                  </a:lnTo>
                  <a:lnTo>
                    <a:pt x="22140" y="10332"/>
                  </a:lnTo>
                  <a:lnTo>
                    <a:pt x="2952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CC1A75E-4DD6-4779-A743-B7C825203D75}"/>
                </a:ext>
              </a:extLst>
            </p:cNvPr>
            <p:cNvSpPr/>
            <p:nvPr/>
          </p:nvSpPr>
          <p:spPr>
            <a:xfrm>
              <a:off x="1550156" y="3746102"/>
              <a:ext cx="21401" cy="24353"/>
            </a:xfrm>
            <a:custGeom>
              <a:avLst/>
              <a:gdLst>
                <a:gd name="connsiteX0" fmla="*/ 2214 w 21401"/>
                <a:gd name="connsiteY0" fmla="*/ 0 h 24353"/>
                <a:gd name="connsiteX1" fmla="*/ 21402 w 21401"/>
                <a:gd name="connsiteY1" fmla="*/ 16974 h 24353"/>
                <a:gd name="connsiteX2" fmla="*/ 0 w 21401"/>
                <a:gd name="connsiteY2" fmla="*/ 24354 h 24353"/>
                <a:gd name="connsiteX3" fmla="*/ 14760 w 21401"/>
                <a:gd name="connsiteY3" fmla="*/ 15498 h 24353"/>
                <a:gd name="connsiteX4" fmla="*/ 2214 w 21401"/>
                <a:gd name="connsiteY4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" h="24353">
                  <a:moveTo>
                    <a:pt x="2214" y="0"/>
                  </a:moveTo>
                  <a:cubicBezTo>
                    <a:pt x="7380" y="4428"/>
                    <a:pt x="15498" y="12546"/>
                    <a:pt x="21402" y="16974"/>
                  </a:cubicBezTo>
                  <a:cubicBezTo>
                    <a:pt x="14125" y="18988"/>
                    <a:pt x="6974" y="21453"/>
                    <a:pt x="0" y="24354"/>
                  </a:cubicBezTo>
                  <a:cubicBezTo>
                    <a:pt x="5173" y="21843"/>
                    <a:pt x="10111" y="18880"/>
                    <a:pt x="14760" y="15498"/>
                  </a:cubicBezTo>
                  <a:lnTo>
                    <a:pt x="2214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28641B3F-2F62-4886-85BA-054C8435E939}"/>
                </a:ext>
              </a:extLst>
            </p:cNvPr>
            <p:cNvSpPr/>
            <p:nvPr/>
          </p:nvSpPr>
          <p:spPr>
            <a:xfrm>
              <a:off x="1550156" y="3746102"/>
              <a:ext cx="22140" cy="25091"/>
            </a:xfrm>
            <a:custGeom>
              <a:avLst/>
              <a:gdLst>
                <a:gd name="connsiteX0" fmla="*/ 0 w 22140"/>
                <a:gd name="connsiteY0" fmla="*/ 25092 h 25091"/>
                <a:gd name="connsiteX1" fmla="*/ 0 w 22140"/>
                <a:gd name="connsiteY1" fmla="*/ 25092 h 25091"/>
                <a:gd name="connsiteX2" fmla="*/ 4428 w 22140"/>
                <a:gd name="connsiteY2" fmla="*/ 25092 h 25091"/>
                <a:gd name="connsiteX3" fmla="*/ 14022 w 22140"/>
                <a:gd name="connsiteY3" fmla="*/ 17712 h 25091"/>
                <a:gd name="connsiteX4" fmla="*/ 6642 w 22140"/>
                <a:gd name="connsiteY4" fmla="*/ 8118 h 25091"/>
                <a:gd name="connsiteX5" fmla="*/ 2214 w 22140"/>
                <a:gd name="connsiteY5" fmla="*/ 2952 h 25091"/>
                <a:gd name="connsiteX6" fmla="*/ 6642 w 22140"/>
                <a:gd name="connsiteY6" fmla="*/ 2952 h 25091"/>
                <a:gd name="connsiteX7" fmla="*/ 21402 w 22140"/>
                <a:gd name="connsiteY7" fmla="*/ 16236 h 25091"/>
                <a:gd name="connsiteX8" fmla="*/ 738 w 22140"/>
                <a:gd name="connsiteY8" fmla="*/ 23616 h 25091"/>
                <a:gd name="connsiteX9" fmla="*/ 738 w 22140"/>
                <a:gd name="connsiteY9" fmla="*/ 23616 h 25091"/>
                <a:gd name="connsiteX10" fmla="*/ 0 w 22140"/>
                <a:gd name="connsiteY10" fmla="*/ 0 h 25091"/>
                <a:gd name="connsiteX11" fmla="*/ 4428 w 22140"/>
                <a:gd name="connsiteY11" fmla="*/ 5166 h 25091"/>
                <a:gd name="connsiteX12" fmla="*/ 12546 w 22140"/>
                <a:gd name="connsiteY12" fmla="*/ 14760 h 25091"/>
                <a:gd name="connsiteX13" fmla="*/ 2214 w 22140"/>
                <a:gd name="connsiteY13" fmla="*/ 22140 h 25091"/>
                <a:gd name="connsiteX14" fmla="*/ 2214 w 22140"/>
                <a:gd name="connsiteY14" fmla="*/ 22140 h 25091"/>
                <a:gd name="connsiteX15" fmla="*/ 22140 w 22140"/>
                <a:gd name="connsiteY15" fmla="*/ 14760 h 25091"/>
                <a:gd name="connsiteX16" fmla="*/ 7380 w 22140"/>
                <a:gd name="connsiteY16" fmla="*/ 1476 h 25091"/>
                <a:gd name="connsiteX17" fmla="*/ 2952 w 22140"/>
                <a:gd name="connsiteY17" fmla="*/ 1476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140" h="25091">
                  <a:moveTo>
                    <a:pt x="0" y="25092"/>
                  </a:moveTo>
                  <a:lnTo>
                    <a:pt x="0" y="25092"/>
                  </a:lnTo>
                  <a:lnTo>
                    <a:pt x="4428" y="25092"/>
                  </a:lnTo>
                  <a:cubicBezTo>
                    <a:pt x="8052" y="23240"/>
                    <a:pt x="11306" y="20739"/>
                    <a:pt x="14022" y="17712"/>
                  </a:cubicBezTo>
                  <a:cubicBezTo>
                    <a:pt x="11801" y="14339"/>
                    <a:pt x="9328" y="11133"/>
                    <a:pt x="6642" y="8118"/>
                  </a:cubicBezTo>
                  <a:lnTo>
                    <a:pt x="2214" y="2952"/>
                  </a:lnTo>
                  <a:lnTo>
                    <a:pt x="6642" y="2952"/>
                  </a:lnTo>
                  <a:lnTo>
                    <a:pt x="21402" y="16236"/>
                  </a:lnTo>
                  <a:lnTo>
                    <a:pt x="738" y="23616"/>
                  </a:lnTo>
                  <a:lnTo>
                    <a:pt x="738" y="23616"/>
                  </a:lnTo>
                  <a:close/>
                  <a:moveTo>
                    <a:pt x="0" y="0"/>
                  </a:moveTo>
                  <a:lnTo>
                    <a:pt x="4428" y="5166"/>
                  </a:lnTo>
                  <a:lnTo>
                    <a:pt x="12546" y="14760"/>
                  </a:lnTo>
                  <a:cubicBezTo>
                    <a:pt x="9417" y="17630"/>
                    <a:pt x="5941" y="20108"/>
                    <a:pt x="2214" y="22140"/>
                  </a:cubicBezTo>
                  <a:lnTo>
                    <a:pt x="2214" y="22140"/>
                  </a:lnTo>
                  <a:cubicBezTo>
                    <a:pt x="8598" y="19038"/>
                    <a:pt x="15277" y="16567"/>
                    <a:pt x="22140" y="14760"/>
                  </a:cubicBezTo>
                  <a:cubicBezTo>
                    <a:pt x="16686" y="10964"/>
                    <a:pt x="11727" y="6502"/>
                    <a:pt x="7380" y="1476"/>
                  </a:cubicBezTo>
                  <a:lnTo>
                    <a:pt x="2952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29DBE615-7B66-483B-937F-DE414705C32A}"/>
                </a:ext>
              </a:extLst>
            </p:cNvPr>
            <p:cNvSpPr/>
            <p:nvPr/>
          </p:nvSpPr>
          <p:spPr>
            <a:xfrm>
              <a:off x="1548679" y="3760124"/>
              <a:ext cx="22140" cy="5165"/>
            </a:xfrm>
            <a:custGeom>
              <a:avLst/>
              <a:gdLst>
                <a:gd name="connsiteX0" fmla="*/ 17712 w 22140"/>
                <a:gd name="connsiteY0" fmla="*/ 0 h 5165"/>
                <a:gd name="connsiteX1" fmla="*/ 0 w 22140"/>
                <a:gd name="connsiteY1" fmla="*/ 3690 h 5165"/>
                <a:gd name="connsiteX2" fmla="*/ 19188 w 22140"/>
                <a:gd name="connsiteY2" fmla="*/ 5166 h 5165"/>
                <a:gd name="connsiteX3" fmla="*/ 22140 w 22140"/>
                <a:gd name="connsiteY3" fmla="*/ 2214 h 5165"/>
                <a:gd name="connsiteX4" fmla="*/ 17712 w 22140"/>
                <a:gd name="connsiteY4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5165">
                  <a:moveTo>
                    <a:pt x="17712" y="0"/>
                  </a:moveTo>
                  <a:lnTo>
                    <a:pt x="0" y="3690"/>
                  </a:lnTo>
                  <a:lnTo>
                    <a:pt x="19188" y="5166"/>
                  </a:lnTo>
                  <a:lnTo>
                    <a:pt x="22140" y="2214"/>
                  </a:lnTo>
                  <a:lnTo>
                    <a:pt x="17712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229D7ACF-EA2A-422E-A013-E749041ADE36}"/>
                </a:ext>
              </a:extLst>
            </p:cNvPr>
            <p:cNvSpPr/>
            <p:nvPr/>
          </p:nvSpPr>
          <p:spPr>
            <a:xfrm>
              <a:off x="1548679" y="3760124"/>
              <a:ext cx="22140" cy="5165"/>
            </a:xfrm>
            <a:custGeom>
              <a:avLst/>
              <a:gdLst>
                <a:gd name="connsiteX0" fmla="*/ 19188 w 22140"/>
                <a:gd name="connsiteY0" fmla="*/ 5166 h 5165"/>
                <a:gd name="connsiteX1" fmla="*/ 19188 w 22140"/>
                <a:gd name="connsiteY1" fmla="*/ 5166 h 5165"/>
                <a:gd name="connsiteX2" fmla="*/ 0 w 22140"/>
                <a:gd name="connsiteY2" fmla="*/ 5166 h 5165"/>
                <a:gd name="connsiteX3" fmla="*/ 17712 w 22140"/>
                <a:gd name="connsiteY3" fmla="*/ 5166 h 5165"/>
                <a:gd name="connsiteX4" fmla="*/ 22140 w 22140"/>
                <a:gd name="connsiteY4" fmla="*/ 5166 h 5165"/>
                <a:gd name="connsiteX5" fmla="*/ 22140 w 22140"/>
                <a:gd name="connsiteY5" fmla="*/ 5166 h 5165"/>
                <a:gd name="connsiteX6" fmla="*/ 19188 w 22140"/>
                <a:gd name="connsiteY6" fmla="*/ 0 h 5165"/>
                <a:gd name="connsiteX7" fmla="*/ 1476 w 22140"/>
                <a:gd name="connsiteY7" fmla="*/ 0 h 5165"/>
                <a:gd name="connsiteX8" fmla="*/ 20664 w 22140"/>
                <a:gd name="connsiteY8" fmla="*/ 0 h 5165"/>
                <a:gd name="connsiteX9" fmla="*/ 20664 w 22140"/>
                <a:gd name="connsiteY9" fmla="*/ 0 h 5165"/>
                <a:gd name="connsiteX10" fmla="*/ 20664 w 22140"/>
                <a:gd name="connsiteY10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0" h="5165">
                  <a:moveTo>
                    <a:pt x="19188" y="5166"/>
                  </a:moveTo>
                  <a:lnTo>
                    <a:pt x="19188" y="5166"/>
                  </a:lnTo>
                  <a:lnTo>
                    <a:pt x="0" y="5166"/>
                  </a:lnTo>
                  <a:lnTo>
                    <a:pt x="17712" y="5166"/>
                  </a:lnTo>
                  <a:lnTo>
                    <a:pt x="22140" y="5166"/>
                  </a:lnTo>
                  <a:lnTo>
                    <a:pt x="22140" y="5166"/>
                  </a:lnTo>
                  <a:close/>
                  <a:moveTo>
                    <a:pt x="19188" y="0"/>
                  </a:moveTo>
                  <a:lnTo>
                    <a:pt x="1476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72398AA8-6B92-4A97-BEB7-8ED3270DA470}"/>
                </a:ext>
              </a:extLst>
            </p:cNvPr>
            <p:cNvSpPr/>
            <p:nvPr/>
          </p:nvSpPr>
          <p:spPr>
            <a:xfrm>
              <a:off x="1544252" y="3759385"/>
              <a:ext cx="22140" cy="4427"/>
            </a:xfrm>
            <a:custGeom>
              <a:avLst/>
              <a:gdLst>
                <a:gd name="connsiteX0" fmla="*/ 18450 w 22140"/>
                <a:gd name="connsiteY0" fmla="*/ 0 h 4427"/>
                <a:gd name="connsiteX1" fmla="*/ 0 w 22140"/>
                <a:gd name="connsiteY1" fmla="*/ 1476 h 4427"/>
                <a:gd name="connsiteX2" fmla="*/ 19188 w 22140"/>
                <a:gd name="connsiteY2" fmla="*/ 4428 h 4427"/>
                <a:gd name="connsiteX3" fmla="*/ 22140 w 22140"/>
                <a:gd name="connsiteY3" fmla="*/ 2214 h 4427"/>
                <a:gd name="connsiteX4" fmla="*/ 18450 w 2214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4427">
                  <a:moveTo>
                    <a:pt x="18450" y="0"/>
                  </a:moveTo>
                  <a:lnTo>
                    <a:pt x="0" y="1476"/>
                  </a:lnTo>
                  <a:lnTo>
                    <a:pt x="19188" y="4428"/>
                  </a:lnTo>
                  <a:lnTo>
                    <a:pt x="22140" y="2214"/>
                  </a:lnTo>
                  <a:lnTo>
                    <a:pt x="18450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0032715D-961A-417C-9BA2-C02E39E04641}"/>
                </a:ext>
              </a:extLst>
            </p:cNvPr>
            <p:cNvSpPr/>
            <p:nvPr/>
          </p:nvSpPr>
          <p:spPr>
            <a:xfrm>
              <a:off x="1544252" y="3759385"/>
              <a:ext cx="22140" cy="4427"/>
            </a:xfrm>
            <a:custGeom>
              <a:avLst/>
              <a:gdLst>
                <a:gd name="connsiteX0" fmla="*/ 19188 w 22140"/>
                <a:gd name="connsiteY0" fmla="*/ 4428 h 4427"/>
                <a:gd name="connsiteX1" fmla="*/ 0 w 22140"/>
                <a:gd name="connsiteY1" fmla="*/ 4428 h 4427"/>
                <a:gd name="connsiteX2" fmla="*/ 18450 w 22140"/>
                <a:gd name="connsiteY2" fmla="*/ 4428 h 4427"/>
                <a:gd name="connsiteX3" fmla="*/ 22140 w 22140"/>
                <a:gd name="connsiteY3" fmla="*/ 4428 h 4427"/>
                <a:gd name="connsiteX4" fmla="*/ 22140 w 22140"/>
                <a:gd name="connsiteY4" fmla="*/ 4428 h 4427"/>
                <a:gd name="connsiteX5" fmla="*/ 19188 w 22140"/>
                <a:gd name="connsiteY5" fmla="*/ 0 h 4427"/>
                <a:gd name="connsiteX6" fmla="*/ 738 w 22140"/>
                <a:gd name="connsiteY6" fmla="*/ 0 h 4427"/>
                <a:gd name="connsiteX7" fmla="*/ 19926 w 22140"/>
                <a:gd name="connsiteY7" fmla="*/ 0 h 4427"/>
                <a:gd name="connsiteX8" fmla="*/ 19926 w 22140"/>
                <a:gd name="connsiteY8" fmla="*/ 0 h 4427"/>
                <a:gd name="connsiteX9" fmla="*/ 16236 w 22140"/>
                <a:gd name="connsiteY9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0" h="4427">
                  <a:moveTo>
                    <a:pt x="19188" y="4428"/>
                  </a:moveTo>
                  <a:lnTo>
                    <a:pt x="0" y="4428"/>
                  </a:lnTo>
                  <a:lnTo>
                    <a:pt x="18450" y="4428"/>
                  </a:lnTo>
                  <a:lnTo>
                    <a:pt x="22140" y="4428"/>
                  </a:lnTo>
                  <a:lnTo>
                    <a:pt x="22140" y="4428"/>
                  </a:lnTo>
                  <a:close/>
                  <a:moveTo>
                    <a:pt x="19188" y="0"/>
                  </a:moveTo>
                  <a:lnTo>
                    <a:pt x="738" y="0"/>
                  </a:lnTo>
                  <a:lnTo>
                    <a:pt x="19926" y="0"/>
                  </a:lnTo>
                  <a:lnTo>
                    <a:pt x="19926" y="0"/>
                  </a:lnTo>
                  <a:lnTo>
                    <a:pt x="1623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A1AFC15F-592E-498A-AA4B-D47B285AC65D}"/>
                </a:ext>
              </a:extLst>
            </p:cNvPr>
            <p:cNvSpPr/>
            <p:nvPr/>
          </p:nvSpPr>
          <p:spPr>
            <a:xfrm>
              <a:off x="1547204" y="3757171"/>
              <a:ext cx="22140" cy="7380"/>
            </a:xfrm>
            <a:custGeom>
              <a:avLst/>
              <a:gdLst>
                <a:gd name="connsiteX0" fmla="*/ 19188 w 22140"/>
                <a:gd name="connsiteY0" fmla="*/ 2952 h 7380"/>
                <a:gd name="connsiteX1" fmla="*/ 0 w 22140"/>
                <a:gd name="connsiteY1" fmla="*/ 0 h 7380"/>
                <a:gd name="connsiteX2" fmla="*/ 18450 w 22140"/>
                <a:gd name="connsiteY2" fmla="*/ 7380 h 7380"/>
                <a:gd name="connsiteX3" fmla="*/ 22140 w 22140"/>
                <a:gd name="connsiteY3" fmla="*/ 5904 h 7380"/>
                <a:gd name="connsiteX4" fmla="*/ 19188 w 22140"/>
                <a:gd name="connsiteY4" fmla="*/ 2952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7380">
                  <a:moveTo>
                    <a:pt x="19188" y="2952"/>
                  </a:moveTo>
                  <a:lnTo>
                    <a:pt x="0" y="0"/>
                  </a:lnTo>
                  <a:lnTo>
                    <a:pt x="18450" y="7380"/>
                  </a:lnTo>
                  <a:lnTo>
                    <a:pt x="22140" y="5904"/>
                  </a:lnTo>
                  <a:lnTo>
                    <a:pt x="19188" y="2952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F67E51B4-6A45-4045-A17F-9664BE5B3DEA}"/>
                </a:ext>
              </a:extLst>
            </p:cNvPr>
            <p:cNvSpPr/>
            <p:nvPr/>
          </p:nvSpPr>
          <p:spPr>
            <a:xfrm>
              <a:off x="1547204" y="3757171"/>
              <a:ext cx="19925" cy="7380"/>
            </a:xfrm>
            <a:custGeom>
              <a:avLst/>
              <a:gdLst>
                <a:gd name="connsiteX0" fmla="*/ 19188 w 19925"/>
                <a:gd name="connsiteY0" fmla="*/ 7380 h 7380"/>
                <a:gd name="connsiteX1" fmla="*/ 19188 w 19925"/>
                <a:gd name="connsiteY1" fmla="*/ 7380 h 7380"/>
                <a:gd name="connsiteX2" fmla="*/ 738 w 19925"/>
                <a:gd name="connsiteY2" fmla="*/ 0 h 7380"/>
                <a:gd name="connsiteX3" fmla="*/ 19926 w 19925"/>
                <a:gd name="connsiteY3" fmla="*/ 0 h 7380"/>
                <a:gd name="connsiteX4" fmla="*/ 19926 w 19925"/>
                <a:gd name="connsiteY4" fmla="*/ 0 h 7380"/>
                <a:gd name="connsiteX5" fmla="*/ 19926 w 19925"/>
                <a:gd name="connsiteY5" fmla="*/ 0 h 7380"/>
                <a:gd name="connsiteX6" fmla="*/ 0 w 19925"/>
                <a:gd name="connsiteY6" fmla="*/ 0 h 7380"/>
                <a:gd name="connsiteX7" fmla="*/ 19188 w 19925"/>
                <a:gd name="connsiteY7" fmla="*/ 7380 h 7380"/>
                <a:gd name="connsiteX8" fmla="*/ 19188 w 19925"/>
                <a:gd name="connsiteY8" fmla="*/ 7380 h 7380"/>
                <a:gd name="connsiteX9" fmla="*/ 19188 w 19925"/>
                <a:gd name="connsiteY9" fmla="*/ 7380 h 7380"/>
                <a:gd name="connsiteX10" fmla="*/ 19188 w 19925"/>
                <a:gd name="connsiteY10" fmla="*/ 7380 h 7380"/>
                <a:gd name="connsiteX11" fmla="*/ 0 w 19925"/>
                <a:gd name="connsiteY11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25" h="7380">
                  <a:moveTo>
                    <a:pt x="19188" y="7380"/>
                  </a:moveTo>
                  <a:lnTo>
                    <a:pt x="19188" y="7380"/>
                  </a:lnTo>
                  <a:lnTo>
                    <a:pt x="738" y="0"/>
                  </a:lnTo>
                  <a:lnTo>
                    <a:pt x="19926" y="0"/>
                  </a:lnTo>
                  <a:lnTo>
                    <a:pt x="19926" y="0"/>
                  </a:lnTo>
                  <a:lnTo>
                    <a:pt x="19926" y="0"/>
                  </a:lnTo>
                  <a:close/>
                  <a:moveTo>
                    <a:pt x="0" y="0"/>
                  </a:moveTo>
                  <a:lnTo>
                    <a:pt x="19188" y="7380"/>
                  </a:lnTo>
                  <a:lnTo>
                    <a:pt x="19188" y="7380"/>
                  </a:lnTo>
                  <a:lnTo>
                    <a:pt x="19188" y="7380"/>
                  </a:lnTo>
                  <a:lnTo>
                    <a:pt x="1918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CA6A074-3FF1-4CB1-AF33-6356DC2AE3B6}"/>
                </a:ext>
              </a:extLst>
            </p:cNvPr>
            <p:cNvSpPr/>
            <p:nvPr/>
          </p:nvSpPr>
          <p:spPr>
            <a:xfrm>
              <a:off x="1550894" y="3760861"/>
              <a:ext cx="22139" cy="5166"/>
            </a:xfrm>
            <a:custGeom>
              <a:avLst/>
              <a:gdLst>
                <a:gd name="connsiteX0" fmla="*/ 19188 w 22139"/>
                <a:gd name="connsiteY0" fmla="*/ 0 h 5166"/>
                <a:gd name="connsiteX1" fmla="*/ 0 w 22139"/>
                <a:gd name="connsiteY1" fmla="*/ 738 h 5166"/>
                <a:gd name="connsiteX2" fmla="*/ 19188 w 22139"/>
                <a:gd name="connsiteY2" fmla="*/ 5166 h 5166"/>
                <a:gd name="connsiteX3" fmla="*/ 22140 w 22139"/>
                <a:gd name="connsiteY3" fmla="*/ 2952 h 5166"/>
                <a:gd name="connsiteX4" fmla="*/ 19188 w 22139"/>
                <a:gd name="connsiteY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9" h="5166">
                  <a:moveTo>
                    <a:pt x="19188" y="0"/>
                  </a:moveTo>
                  <a:lnTo>
                    <a:pt x="0" y="738"/>
                  </a:lnTo>
                  <a:lnTo>
                    <a:pt x="19188" y="5166"/>
                  </a:lnTo>
                  <a:lnTo>
                    <a:pt x="22140" y="2952"/>
                  </a:lnTo>
                  <a:lnTo>
                    <a:pt x="19188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A54B8687-1B98-4C0C-BE0C-390748847514}"/>
                </a:ext>
              </a:extLst>
            </p:cNvPr>
            <p:cNvSpPr/>
            <p:nvPr/>
          </p:nvSpPr>
          <p:spPr>
            <a:xfrm>
              <a:off x="1550894" y="3761600"/>
              <a:ext cx="22139" cy="4427"/>
            </a:xfrm>
            <a:custGeom>
              <a:avLst/>
              <a:gdLst>
                <a:gd name="connsiteX0" fmla="*/ 19188 w 22139"/>
                <a:gd name="connsiteY0" fmla="*/ 4428 h 4427"/>
                <a:gd name="connsiteX1" fmla="*/ 0 w 22139"/>
                <a:gd name="connsiteY1" fmla="*/ 0 h 4427"/>
                <a:gd name="connsiteX2" fmla="*/ 18450 w 22139"/>
                <a:gd name="connsiteY2" fmla="*/ 0 h 4427"/>
                <a:gd name="connsiteX3" fmla="*/ 22140 w 22139"/>
                <a:gd name="connsiteY3" fmla="*/ 0 h 4427"/>
                <a:gd name="connsiteX4" fmla="*/ 22140 w 22139"/>
                <a:gd name="connsiteY4" fmla="*/ 0 h 4427"/>
                <a:gd name="connsiteX5" fmla="*/ 19188 w 22139"/>
                <a:gd name="connsiteY5" fmla="*/ 0 h 4427"/>
                <a:gd name="connsiteX6" fmla="*/ 738 w 22139"/>
                <a:gd name="connsiteY6" fmla="*/ 0 h 4427"/>
                <a:gd name="connsiteX7" fmla="*/ 19926 w 22139"/>
                <a:gd name="connsiteY7" fmla="*/ 4428 h 4427"/>
                <a:gd name="connsiteX8" fmla="*/ 19926 w 22139"/>
                <a:gd name="connsiteY8" fmla="*/ 4428 h 4427"/>
                <a:gd name="connsiteX9" fmla="*/ 16236 w 22139"/>
                <a:gd name="connsiteY9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39" h="4427">
                  <a:moveTo>
                    <a:pt x="19188" y="4428"/>
                  </a:moveTo>
                  <a:lnTo>
                    <a:pt x="0" y="0"/>
                  </a:lnTo>
                  <a:lnTo>
                    <a:pt x="18450" y="0"/>
                  </a:lnTo>
                  <a:lnTo>
                    <a:pt x="22140" y="0"/>
                  </a:lnTo>
                  <a:lnTo>
                    <a:pt x="22140" y="0"/>
                  </a:lnTo>
                  <a:close/>
                  <a:moveTo>
                    <a:pt x="19188" y="0"/>
                  </a:moveTo>
                  <a:lnTo>
                    <a:pt x="738" y="0"/>
                  </a:lnTo>
                  <a:lnTo>
                    <a:pt x="19926" y="4428"/>
                  </a:lnTo>
                  <a:lnTo>
                    <a:pt x="19926" y="4428"/>
                  </a:lnTo>
                  <a:lnTo>
                    <a:pt x="16236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034456AE-17E3-42DD-96C8-725FDB90E11F}"/>
                </a:ext>
              </a:extLst>
            </p:cNvPr>
            <p:cNvSpPr/>
            <p:nvPr/>
          </p:nvSpPr>
          <p:spPr>
            <a:xfrm>
              <a:off x="1553846" y="3748315"/>
              <a:ext cx="22140" cy="24353"/>
            </a:xfrm>
            <a:custGeom>
              <a:avLst/>
              <a:gdLst>
                <a:gd name="connsiteX0" fmla="*/ 2952 w 22140"/>
                <a:gd name="connsiteY0" fmla="*/ 0 h 24353"/>
                <a:gd name="connsiteX1" fmla="*/ 22140 w 22140"/>
                <a:gd name="connsiteY1" fmla="*/ 17712 h 24353"/>
                <a:gd name="connsiteX2" fmla="*/ 0 w 22140"/>
                <a:gd name="connsiteY2" fmla="*/ 24354 h 24353"/>
                <a:gd name="connsiteX3" fmla="*/ 14760 w 22140"/>
                <a:gd name="connsiteY3" fmla="*/ 16236 h 24353"/>
                <a:gd name="connsiteX4" fmla="*/ 2952 w 22140"/>
                <a:gd name="connsiteY4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4353">
                  <a:moveTo>
                    <a:pt x="2952" y="0"/>
                  </a:moveTo>
                  <a:cubicBezTo>
                    <a:pt x="8996" y="6277"/>
                    <a:pt x="15402" y="12190"/>
                    <a:pt x="22140" y="17712"/>
                  </a:cubicBezTo>
                  <a:lnTo>
                    <a:pt x="0" y="24354"/>
                  </a:lnTo>
                  <a:cubicBezTo>
                    <a:pt x="5151" y="22093"/>
                    <a:pt x="10088" y="19376"/>
                    <a:pt x="14760" y="16236"/>
                  </a:cubicBezTo>
                  <a:cubicBezTo>
                    <a:pt x="14760" y="11070"/>
                    <a:pt x="6642" y="5166"/>
                    <a:pt x="2952" y="0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3CB4F4DF-859A-4B83-8062-68D90870BC57}"/>
                </a:ext>
              </a:extLst>
            </p:cNvPr>
            <p:cNvSpPr/>
            <p:nvPr/>
          </p:nvSpPr>
          <p:spPr>
            <a:xfrm>
              <a:off x="1553846" y="3749791"/>
              <a:ext cx="22140" cy="26568"/>
            </a:xfrm>
            <a:custGeom>
              <a:avLst/>
              <a:gdLst>
                <a:gd name="connsiteX0" fmla="*/ 0 w 22140"/>
                <a:gd name="connsiteY0" fmla="*/ 26568 h 26568"/>
                <a:gd name="connsiteX1" fmla="*/ 0 w 22140"/>
                <a:gd name="connsiteY1" fmla="*/ 26568 h 26568"/>
                <a:gd name="connsiteX2" fmla="*/ 4428 w 22140"/>
                <a:gd name="connsiteY2" fmla="*/ 26568 h 26568"/>
                <a:gd name="connsiteX3" fmla="*/ 14760 w 22140"/>
                <a:gd name="connsiteY3" fmla="*/ 20664 h 26568"/>
                <a:gd name="connsiteX4" fmla="*/ 6642 w 22140"/>
                <a:gd name="connsiteY4" fmla="*/ 9594 h 26568"/>
                <a:gd name="connsiteX5" fmla="*/ 2952 w 22140"/>
                <a:gd name="connsiteY5" fmla="*/ 4428 h 26568"/>
                <a:gd name="connsiteX6" fmla="*/ 7380 w 22140"/>
                <a:gd name="connsiteY6" fmla="*/ 8856 h 26568"/>
                <a:gd name="connsiteX7" fmla="*/ 22140 w 22140"/>
                <a:gd name="connsiteY7" fmla="*/ 22140 h 26568"/>
                <a:gd name="connsiteX8" fmla="*/ 738 w 22140"/>
                <a:gd name="connsiteY8" fmla="*/ 26568 h 26568"/>
                <a:gd name="connsiteX9" fmla="*/ 738 w 22140"/>
                <a:gd name="connsiteY9" fmla="*/ 26568 h 26568"/>
                <a:gd name="connsiteX10" fmla="*/ 0 w 22140"/>
                <a:gd name="connsiteY10" fmla="*/ 2214 h 26568"/>
                <a:gd name="connsiteX11" fmla="*/ 4428 w 22140"/>
                <a:gd name="connsiteY11" fmla="*/ 7380 h 26568"/>
                <a:gd name="connsiteX12" fmla="*/ 11808 w 22140"/>
                <a:gd name="connsiteY12" fmla="*/ 18450 h 26568"/>
                <a:gd name="connsiteX13" fmla="*/ 1476 w 22140"/>
                <a:gd name="connsiteY13" fmla="*/ 24354 h 26568"/>
                <a:gd name="connsiteX14" fmla="*/ 1476 w 22140"/>
                <a:gd name="connsiteY14" fmla="*/ 24354 h 26568"/>
                <a:gd name="connsiteX15" fmla="*/ 21402 w 22140"/>
                <a:gd name="connsiteY15" fmla="*/ 17712 h 26568"/>
                <a:gd name="connsiteX16" fmla="*/ 7380 w 22140"/>
                <a:gd name="connsiteY16" fmla="*/ 4428 h 26568"/>
                <a:gd name="connsiteX17" fmla="*/ 2952 w 22140"/>
                <a:gd name="connsiteY17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140" h="26568">
                  <a:moveTo>
                    <a:pt x="0" y="26568"/>
                  </a:moveTo>
                  <a:lnTo>
                    <a:pt x="0" y="26568"/>
                  </a:lnTo>
                  <a:lnTo>
                    <a:pt x="4428" y="26568"/>
                  </a:lnTo>
                  <a:lnTo>
                    <a:pt x="14760" y="20664"/>
                  </a:lnTo>
                  <a:lnTo>
                    <a:pt x="6642" y="9594"/>
                  </a:lnTo>
                  <a:cubicBezTo>
                    <a:pt x="5011" y="8196"/>
                    <a:pt x="3749" y="6423"/>
                    <a:pt x="2952" y="4428"/>
                  </a:cubicBezTo>
                  <a:lnTo>
                    <a:pt x="7380" y="8856"/>
                  </a:lnTo>
                  <a:cubicBezTo>
                    <a:pt x="11926" y="13685"/>
                    <a:pt x="16863" y="18129"/>
                    <a:pt x="22140" y="22140"/>
                  </a:cubicBezTo>
                  <a:lnTo>
                    <a:pt x="738" y="26568"/>
                  </a:lnTo>
                  <a:lnTo>
                    <a:pt x="738" y="26568"/>
                  </a:lnTo>
                  <a:close/>
                  <a:moveTo>
                    <a:pt x="0" y="2214"/>
                  </a:moveTo>
                  <a:cubicBezTo>
                    <a:pt x="0" y="2214"/>
                    <a:pt x="0" y="2214"/>
                    <a:pt x="4428" y="7380"/>
                  </a:cubicBezTo>
                  <a:cubicBezTo>
                    <a:pt x="7144" y="10895"/>
                    <a:pt x="9609" y="14594"/>
                    <a:pt x="11808" y="18450"/>
                  </a:cubicBezTo>
                  <a:cubicBezTo>
                    <a:pt x="8731" y="20998"/>
                    <a:pt x="5232" y="22996"/>
                    <a:pt x="1476" y="24354"/>
                  </a:cubicBezTo>
                  <a:lnTo>
                    <a:pt x="1476" y="24354"/>
                  </a:lnTo>
                  <a:lnTo>
                    <a:pt x="21402" y="17712"/>
                  </a:lnTo>
                  <a:cubicBezTo>
                    <a:pt x="16354" y="13693"/>
                    <a:pt x="11668" y="9249"/>
                    <a:pt x="7380" y="4428"/>
                  </a:cubicBezTo>
                  <a:lnTo>
                    <a:pt x="295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5F8CCA1-D868-4E39-A183-32B0CDB0BDB4}"/>
                </a:ext>
              </a:extLst>
            </p:cNvPr>
            <p:cNvSpPr/>
            <p:nvPr/>
          </p:nvSpPr>
          <p:spPr>
            <a:xfrm>
              <a:off x="1553108" y="3757171"/>
              <a:ext cx="22140" cy="9594"/>
            </a:xfrm>
            <a:custGeom>
              <a:avLst/>
              <a:gdLst>
                <a:gd name="connsiteX0" fmla="*/ 19188 w 22140"/>
                <a:gd name="connsiteY0" fmla="*/ 4428 h 9594"/>
                <a:gd name="connsiteX1" fmla="*/ 0 w 22140"/>
                <a:gd name="connsiteY1" fmla="*/ 0 h 9594"/>
                <a:gd name="connsiteX2" fmla="*/ 18450 w 22140"/>
                <a:gd name="connsiteY2" fmla="*/ 9594 h 9594"/>
                <a:gd name="connsiteX3" fmla="*/ 22140 w 22140"/>
                <a:gd name="connsiteY3" fmla="*/ 8118 h 9594"/>
                <a:gd name="connsiteX4" fmla="*/ 19188 w 22140"/>
                <a:gd name="connsiteY4" fmla="*/ 442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9594">
                  <a:moveTo>
                    <a:pt x="19188" y="4428"/>
                  </a:moveTo>
                  <a:lnTo>
                    <a:pt x="0" y="0"/>
                  </a:lnTo>
                  <a:lnTo>
                    <a:pt x="18450" y="9594"/>
                  </a:lnTo>
                  <a:lnTo>
                    <a:pt x="22140" y="8118"/>
                  </a:lnTo>
                  <a:lnTo>
                    <a:pt x="19188" y="4428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5FA068B-7064-49FD-9AA6-3E5B240D9354}"/>
                </a:ext>
              </a:extLst>
            </p:cNvPr>
            <p:cNvSpPr/>
            <p:nvPr/>
          </p:nvSpPr>
          <p:spPr>
            <a:xfrm>
              <a:off x="1552369" y="3757171"/>
              <a:ext cx="19926" cy="9594"/>
            </a:xfrm>
            <a:custGeom>
              <a:avLst/>
              <a:gdLst>
                <a:gd name="connsiteX0" fmla="*/ 19188 w 19926"/>
                <a:gd name="connsiteY0" fmla="*/ 9594 h 9594"/>
                <a:gd name="connsiteX1" fmla="*/ 738 w 19926"/>
                <a:gd name="connsiteY1" fmla="*/ 0 h 9594"/>
                <a:gd name="connsiteX2" fmla="*/ 19926 w 19926"/>
                <a:gd name="connsiteY2" fmla="*/ 4428 h 9594"/>
                <a:gd name="connsiteX3" fmla="*/ 19926 w 19926"/>
                <a:gd name="connsiteY3" fmla="*/ 4428 h 9594"/>
                <a:gd name="connsiteX4" fmla="*/ 19926 w 19926"/>
                <a:gd name="connsiteY4" fmla="*/ 4428 h 9594"/>
                <a:gd name="connsiteX5" fmla="*/ 738 w 19926"/>
                <a:gd name="connsiteY5" fmla="*/ 0 h 9594"/>
                <a:gd name="connsiteX6" fmla="*/ 19188 w 19926"/>
                <a:gd name="connsiteY6" fmla="*/ 8856 h 9594"/>
                <a:gd name="connsiteX7" fmla="*/ 19188 w 19926"/>
                <a:gd name="connsiteY7" fmla="*/ 8856 h 9594"/>
                <a:gd name="connsiteX8" fmla="*/ 19188 w 19926"/>
                <a:gd name="connsiteY8" fmla="*/ 8856 h 9594"/>
                <a:gd name="connsiteX9" fmla="*/ 19188 w 19926"/>
                <a:gd name="connsiteY9" fmla="*/ 8856 h 9594"/>
                <a:gd name="connsiteX10" fmla="*/ 0 w 19926"/>
                <a:gd name="connsiteY10" fmla="*/ 369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26" h="9594">
                  <a:moveTo>
                    <a:pt x="19188" y="9594"/>
                  </a:moveTo>
                  <a:lnTo>
                    <a:pt x="738" y="0"/>
                  </a:lnTo>
                  <a:lnTo>
                    <a:pt x="19926" y="4428"/>
                  </a:lnTo>
                  <a:lnTo>
                    <a:pt x="19926" y="4428"/>
                  </a:lnTo>
                  <a:lnTo>
                    <a:pt x="19926" y="4428"/>
                  </a:lnTo>
                  <a:close/>
                  <a:moveTo>
                    <a:pt x="738" y="0"/>
                  </a:moveTo>
                  <a:lnTo>
                    <a:pt x="19188" y="8856"/>
                  </a:lnTo>
                  <a:lnTo>
                    <a:pt x="19188" y="8856"/>
                  </a:lnTo>
                  <a:lnTo>
                    <a:pt x="19188" y="8856"/>
                  </a:lnTo>
                  <a:lnTo>
                    <a:pt x="19188" y="8856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018EDC7E-F400-4BE4-96F0-30A3F3883A7E}"/>
                </a:ext>
              </a:extLst>
            </p:cNvPr>
            <p:cNvSpPr/>
            <p:nvPr/>
          </p:nvSpPr>
          <p:spPr>
            <a:xfrm>
              <a:off x="1558273" y="3749791"/>
              <a:ext cx="20664" cy="26568"/>
            </a:xfrm>
            <a:custGeom>
              <a:avLst/>
              <a:gdLst>
                <a:gd name="connsiteX0" fmla="*/ 0 w 20664"/>
                <a:gd name="connsiteY0" fmla="*/ 0 h 26568"/>
                <a:gd name="connsiteX1" fmla="*/ 20664 w 20664"/>
                <a:gd name="connsiteY1" fmla="*/ 15498 h 26568"/>
                <a:gd name="connsiteX2" fmla="*/ 0 w 20664"/>
                <a:gd name="connsiteY2" fmla="*/ 26568 h 26568"/>
                <a:gd name="connsiteX3" fmla="*/ 13284 w 20664"/>
                <a:gd name="connsiteY3" fmla="*/ 16236 h 26568"/>
                <a:gd name="connsiteX4" fmla="*/ 0 w 20664"/>
                <a:gd name="connsiteY4" fmla="*/ 1476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4" h="26568">
                  <a:moveTo>
                    <a:pt x="0" y="0"/>
                  </a:moveTo>
                  <a:lnTo>
                    <a:pt x="20664" y="15498"/>
                  </a:lnTo>
                  <a:lnTo>
                    <a:pt x="0" y="26568"/>
                  </a:lnTo>
                  <a:lnTo>
                    <a:pt x="13284" y="16236"/>
                  </a:lnTo>
                  <a:cubicBezTo>
                    <a:pt x="9469" y="10800"/>
                    <a:pt x="5004" y="5844"/>
                    <a:pt x="0" y="1476"/>
                  </a:cubicBez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808AC17-E687-4429-A2EF-0B4313D7398C}"/>
                </a:ext>
              </a:extLst>
            </p:cNvPr>
            <p:cNvSpPr/>
            <p:nvPr/>
          </p:nvSpPr>
          <p:spPr>
            <a:xfrm>
              <a:off x="1558273" y="3749054"/>
              <a:ext cx="23616" cy="27305"/>
            </a:xfrm>
            <a:custGeom>
              <a:avLst/>
              <a:gdLst>
                <a:gd name="connsiteX0" fmla="*/ 0 w 23616"/>
                <a:gd name="connsiteY0" fmla="*/ 27306 h 27305"/>
                <a:gd name="connsiteX1" fmla="*/ 0 w 23616"/>
                <a:gd name="connsiteY1" fmla="*/ 27306 h 27305"/>
                <a:gd name="connsiteX2" fmla="*/ 4428 w 23616"/>
                <a:gd name="connsiteY2" fmla="*/ 27306 h 27305"/>
                <a:gd name="connsiteX3" fmla="*/ 13284 w 23616"/>
                <a:gd name="connsiteY3" fmla="*/ 19188 h 27305"/>
                <a:gd name="connsiteX4" fmla="*/ 4428 w 23616"/>
                <a:gd name="connsiteY4" fmla="*/ 9594 h 27305"/>
                <a:gd name="connsiteX5" fmla="*/ 0 w 23616"/>
                <a:gd name="connsiteY5" fmla="*/ 5166 h 27305"/>
                <a:gd name="connsiteX6" fmla="*/ 5166 w 23616"/>
                <a:gd name="connsiteY6" fmla="*/ 8856 h 27305"/>
                <a:gd name="connsiteX7" fmla="*/ 20664 w 23616"/>
                <a:gd name="connsiteY7" fmla="*/ 20664 h 27305"/>
                <a:gd name="connsiteX8" fmla="*/ 1476 w 23616"/>
                <a:gd name="connsiteY8" fmla="*/ 27306 h 27305"/>
                <a:gd name="connsiteX9" fmla="*/ 0 w 23616"/>
                <a:gd name="connsiteY9" fmla="*/ 2214 h 27305"/>
                <a:gd name="connsiteX10" fmla="*/ 5166 w 23616"/>
                <a:gd name="connsiteY10" fmla="*/ 6642 h 27305"/>
                <a:gd name="connsiteX11" fmla="*/ 14022 w 23616"/>
                <a:gd name="connsiteY11" fmla="*/ 16236 h 27305"/>
                <a:gd name="connsiteX12" fmla="*/ 4428 w 23616"/>
                <a:gd name="connsiteY12" fmla="*/ 24354 h 27305"/>
                <a:gd name="connsiteX13" fmla="*/ 4428 w 23616"/>
                <a:gd name="connsiteY13" fmla="*/ 24354 h 27305"/>
                <a:gd name="connsiteX14" fmla="*/ 23616 w 23616"/>
                <a:gd name="connsiteY14" fmla="*/ 15498 h 27305"/>
                <a:gd name="connsiteX15" fmla="*/ 8118 w 23616"/>
                <a:gd name="connsiteY15" fmla="*/ 3690 h 27305"/>
                <a:gd name="connsiteX16" fmla="*/ 2952 w 23616"/>
                <a:gd name="connsiteY16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16" h="27305">
                  <a:moveTo>
                    <a:pt x="0" y="27306"/>
                  </a:moveTo>
                  <a:lnTo>
                    <a:pt x="0" y="27306"/>
                  </a:lnTo>
                  <a:lnTo>
                    <a:pt x="4428" y="27306"/>
                  </a:lnTo>
                  <a:cubicBezTo>
                    <a:pt x="7712" y="24982"/>
                    <a:pt x="10686" y="22254"/>
                    <a:pt x="13284" y="19188"/>
                  </a:cubicBezTo>
                  <a:lnTo>
                    <a:pt x="4428" y="9594"/>
                  </a:lnTo>
                  <a:lnTo>
                    <a:pt x="0" y="5166"/>
                  </a:lnTo>
                  <a:lnTo>
                    <a:pt x="5166" y="8856"/>
                  </a:lnTo>
                  <a:lnTo>
                    <a:pt x="20664" y="20664"/>
                  </a:lnTo>
                  <a:lnTo>
                    <a:pt x="1476" y="27306"/>
                  </a:lnTo>
                  <a:close/>
                  <a:moveTo>
                    <a:pt x="0" y="2214"/>
                  </a:moveTo>
                  <a:lnTo>
                    <a:pt x="5166" y="6642"/>
                  </a:lnTo>
                  <a:lnTo>
                    <a:pt x="14022" y="16236"/>
                  </a:lnTo>
                  <a:cubicBezTo>
                    <a:pt x="11144" y="19297"/>
                    <a:pt x="7926" y="22021"/>
                    <a:pt x="4428" y="24354"/>
                  </a:cubicBezTo>
                  <a:lnTo>
                    <a:pt x="4428" y="24354"/>
                  </a:lnTo>
                  <a:lnTo>
                    <a:pt x="23616" y="15498"/>
                  </a:lnTo>
                  <a:lnTo>
                    <a:pt x="8118" y="3690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28C38077-BB92-4CB6-9425-570AB4EABFF9}"/>
                </a:ext>
              </a:extLst>
            </p:cNvPr>
            <p:cNvSpPr/>
            <p:nvPr/>
          </p:nvSpPr>
          <p:spPr>
            <a:xfrm>
              <a:off x="1556060" y="3763076"/>
              <a:ext cx="22140" cy="4427"/>
            </a:xfrm>
            <a:custGeom>
              <a:avLst/>
              <a:gdLst>
                <a:gd name="connsiteX0" fmla="*/ 17712 w 22140"/>
                <a:gd name="connsiteY0" fmla="*/ 0 h 4427"/>
                <a:gd name="connsiteX1" fmla="*/ 0 w 22140"/>
                <a:gd name="connsiteY1" fmla="*/ 4428 h 4427"/>
                <a:gd name="connsiteX2" fmla="*/ 19188 w 22140"/>
                <a:gd name="connsiteY2" fmla="*/ 4428 h 4427"/>
                <a:gd name="connsiteX3" fmla="*/ 22140 w 22140"/>
                <a:gd name="connsiteY3" fmla="*/ 1476 h 4427"/>
                <a:gd name="connsiteX4" fmla="*/ 17712 w 22140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4427">
                  <a:moveTo>
                    <a:pt x="17712" y="0"/>
                  </a:moveTo>
                  <a:lnTo>
                    <a:pt x="0" y="4428"/>
                  </a:lnTo>
                  <a:lnTo>
                    <a:pt x="19188" y="4428"/>
                  </a:lnTo>
                  <a:lnTo>
                    <a:pt x="22140" y="1476"/>
                  </a:lnTo>
                  <a:lnTo>
                    <a:pt x="17712" y="0"/>
                  </a:lnTo>
                  <a:close/>
                </a:path>
              </a:pathLst>
            </a:custGeom>
            <a:solidFill>
              <a:srgbClr val="006C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7FCBA963-E852-4C42-A406-6FA5CDA36613}"/>
                </a:ext>
              </a:extLst>
            </p:cNvPr>
            <p:cNvSpPr/>
            <p:nvPr/>
          </p:nvSpPr>
          <p:spPr>
            <a:xfrm>
              <a:off x="1556060" y="3763076"/>
              <a:ext cx="22140" cy="4427"/>
            </a:xfrm>
            <a:custGeom>
              <a:avLst/>
              <a:gdLst>
                <a:gd name="connsiteX0" fmla="*/ 0 w 22140"/>
                <a:gd name="connsiteY0" fmla="*/ 4428 h 4427"/>
                <a:gd name="connsiteX1" fmla="*/ 0 w 22140"/>
                <a:gd name="connsiteY1" fmla="*/ 4428 h 4427"/>
                <a:gd name="connsiteX2" fmla="*/ 17712 w 22140"/>
                <a:gd name="connsiteY2" fmla="*/ 0 h 4427"/>
                <a:gd name="connsiteX3" fmla="*/ 22140 w 22140"/>
                <a:gd name="connsiteY3" fmla="*/ 0 h 4427"/>
                <a:gd name="connsiteX4" fmla="*/ 22140 w 22140"/>
                <a:gd name="connsiteY4" fmla="*/ 0 h 4427"/>
                <a:gd name="connsiteX5" fmla="*/ 17712 w 22140"/>
                <a:gd name="connsiteY5" fmla="*/ 0 h 4427"/>
                <a:gd name="connsiteX6" fmla="*/ 738 w 22140"/>
                <a:gd name="connsiteY6" fmla="*/ 4428 h 4427"/>
                <a:gd name="connsiteX7" fmla="*/ 19188 w 22140"/>
                <a:gd name="connsiteY7" fmla="*/ 4428 h 4427"/>
                <a:gd name="connsiteX8" fmla="*/ 19188 w 22140"/>
                <a:gd name="connsiteY8" fmla="*/ 4428 h 4427"/>
                <a:gd name="connsiteX9" fmla="*/ 19188 w 22140"/>
                <a:gd name="connsiteY9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0" h="4427">
                  <a:moveTo>
                    <a:pt x="0" y="4428"/>
                  </a:moveTo>
                  <a:lnTo>
                    <a:pt x="0" y="4428"/>
                  </a:lnTo>
                  <a:lnTo>
                    <a:pt x="17712" y="0"/>
                  </a:lnTo>
                  <a:lnTo>
                    <a:pt x="22140" y="0"/>
                  </a:lnTo>
                  <a:lnTo>
                    <a:pt x="22140" y="0"/>
                  </a:lnTo>
                  <a:close/>
                  <a:moveTo>
                    <a:pt x="17712" y="0"/>
                  </a:moveTo>
                  <a:lnTo>
                    <a:pt x="738" y="4428"/>
                  </a:lnTo>
                  <a:lnTo>
                    <a:pt x="19188" y="4428"/>
                  </a:lnTo>
                  <a:lnTo>
                    <a:pt x="19188" y="4428"/>
                  </a:lnTo>
                  <a:lnTo>
                    <a:pt x="1918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0FA365AA-1931-401E-8A9D-62FF4D1596A1}"/>
                </a:ext>
              </a:extLst>
            </p:cNvPr>
            <p:cNvSpPr/>
            <p:nvPr/>
          </p:nvSpPr>
          <p:spPr>
            <a:xfrm>
              <a:off x="1553108" y="3679682"/>
              <a:ext cx="61253" cy="59039"/>
            </a:xfrm>
            <a:custGeom>
              <a:avLst/>
              <a:gdLst>
                <a:gd name="connsiteX0" fmla="*/ 50922 w 61253"/>
                <a:gd name="connsiteY0" fmla="*/ 59040 h 59039"/>
                <a:gd name="connsiteX1" fmla="*/ 30996 w 61253"/>
                <a:gd name="connsiteY1" fmla="*/ 45018 h 59039"/>
                <a:gd name="connsiteX2" fmla="*/ 10332 w 61253"/>
                <a:gd name="connsiteY2" fmla="*/ 59040 h 59039"/>
                <a:gd name="connsiteX3" fmla="*/ 18450 w 61253"/>
                <a:gd name="connsiteY3" fmla="*/ 36162 h 59039"/>
                <a:gd name="connsiteX4" fmla="*/ 0 w 61253"/>
                <a:gd name="connsiteY4" fmla="*/ 22140 h 59039"/>
                <a:gd name="connsiteX5" fmla="*/ 23616 w 61253"/>
                <a:gd name="connsiteY5" fmla="*/ 22140 h 59039"/>
                <a:gd name="connsiteX6" fmla="*/ 30996 w 61253"/>
                <a:gd name="connsiteY6" fmla="*/ 0 h 59039"/>
                <a:gd name="connsiteX7" fmla="*/ 38376 w 61253"/>
                <a:gd name="connsiteY7" fmla="*/ 22140 h 59039"/>
                <a:gd name="connsiteX8" fmla="*/ 61254 w 61253"/>
                <a:gd name="connsiteY8" fmla="*/ 22140 h 59039"/>
                <a:gd name="connsiteX9" fmla="*/ 43542 w 61253"/>
                <a:gd name="connsiteY9" fmla="*/ 36162 h 59039"/>
                <a:gd name="connsiteX10" fmla="*/ 50922 w 61253"/>
                <a:gd name="connsiteY10" fmla="*/ 59040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253" h="59039">
                  <a:moveTo>
                    <a:pt x="50922" y="59040"/>
                  </a:moveTo>
                  <a:lnTo>
                    <a:pt x="30996" y="45018"/>
                  </a:lnTo>
                  <a:lnTo>
                    <a:pt x="10332" y="59040"/>
                  </a:lnTo>
                  <a:lnTo>
                    <a:pt x="18450" y="36162"/>
                  </a:lnTo>
                  <a:lnTo>
                    <a:pt x="0" y="22140"/>
                  </a:lnTo>
                  <a:lnTo>
                    <a:pt x="23616" y="22140"/>
                  </a:lnTo>
                  <a:lnTo>
                    <a:pt x="30996" y="0"/>
                  </a:lnTo>
                  <a:lnTo>
                    <a:pt x="38376" y="22140"/>
                  </a:lnTo>
                  <a:lnTo>
                    <a:pt x="61254" y="22140"/>
                  </a:lnTo>
                  <a:lnTo>
                    <a:pt x="43542" y="36162"/>
                  </a:lnTo>
                  <a:lnTo>
                    <a:pt x="50922" y="59040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1E555CE5-52A3-4ADD-803E-7A6B7ECBBEA2}"/>
                </a:ext>
              </a:extLst>
            </p:cNvPr>
            <p:cNvSpPr/>
            <p:nvPr/>
          </p:nvSpPr>
          <p:spPr>
            <a:xfrm>
              <a:off x="1553108" y="3679682"/>
              <a:ext cx="58301" cy="59777"/>
            </a:xfrm>
            <a:custGeom>
              <a:avLst/>
              <a:gdLst>
                <a:gd name="connsiteX0" fmla="*/ 51660 w 58301"/>
                <a:gd name="connsiteY0" fmla="*/ 59040 h 59777"/>
                <a:gd name="connsiteX1" fmla="*/ 30996 w 58301"/>
                <a:gd name="connsiteY1" fmla="*/ 45018 h 59777"/>
                <a:gd name="connsiteX2" fmla="*/ 10332 w 58301"/>
                <a:gd name="connsiteY2" fmla="*/ 59040 h 59777"/>
                <a:gd name="connsiteX3" fmla="*/ 17712 w 58301"/>
                <a:gd name="connsiteY3" fmla="*/ 36162 h 59777"/>
                <a:gd name="connsiteX4" fmla="*/ 0 w 58301"/>
                <a:gd name="connsiteY4" fmla="*/ 22878 h 59777"/>
                <a:gd name="connsiteX5" fmla="*/ 22878 w 58301"/>
                <a:gd name="connsiteY5" fmla="*/ 22878 h 59777"/>
                <a:gd name="connsiteX6" fmla="*/ 30996 w 58301"/>
                <a:gd name="connsiteY6" fmla="*/ 738 h 59777"/>
                <a:gd name="connsiteX7" fmla="*/ 38376 w 58301"/>
                <a:gd name="connsiteY7" fmla="*/ 22878 h 59777"/>
                <a:gd name="connsiteX8" fmla="*/ 58302 w 58301"/>
                <a:gd name="connsiteY8" fmla="*/ 22878 h 59777"/>
                <a:gd name="connsiteX9" fmla="*/ 40590 w 58301"/>
                <a:gd name="connsiteY9" fmla="*/ 36900 h 59777"/>
                <a:gd name="connsiteX10" fmla="*/ 48708 w 58301"/>
                <a:gd name="connsiteY10" fmla="*/ 59778 h 59777"/>
                <a:gd name="connsiteX11" fmla="*/ 30996 w 58301"/>
                <a:gd name="connsiteY11" fmla="*/ 0 h 59777"/>
                <a:gd name="connsiteX12" fmla="*/ 22878 w 58301"/>
                <a:gd name="connsiteY12" fmla="*/ 22140 h 59777"/>
                <a:gd name="connsiteX13" fmla="*/ 0 w 58301"/>
                <a:gd name="connsiteY13" fmla="*/ 22140 h 59777"/>
                <a:gd name="connsiteX14" fmla="*/ 18450 w 58301"/>
                <a:gd name="connsiteY14" fmla="*/ 36162 h 59777"/>
                <a:gd name="connsiteX15" fmla="*/ 10332 w 58301"/>
                <a:gd name="connsiteY15" fmla="*/ 59040 h 59777"/>
                <a:gd name="connsiteX16" fmla="*/ 30996 w 58301"/>
                <a:gd name="connsiteY16" fmla="*/ 45018 h 59777"/>
                <a:gd name="connsiteX17" fmla="*/ 50922 w 58301"/>
                <a:gd name="connsiteY17" fmla="*/ 58302 h 59777"/>
                <a:gd name="connsiteX18" fmla="*/ 43542 w 58301"/>
                <a:gd name="connsiteY18" fmla="*/ 36162 h 59777"/>
                <a:gd name="connsiteX19" fmla="*/ 58302 w 58301"/>
                <a:gd name="connsiteY19" fmla="*/ 22878 h 59777"/>
                <a:gd name="connsiteX20" fmla="*/ 35424 w 58301"/>
                <a:gd name="connsiteY20" fmla="*/ 22878 h 59777"/>
                <a:gd name="connsiteX21" fmla="*/ 28044 w 58301"/>
                <a:gd name="connsiteY21" fmla="*/ 738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8301" h="59777">
                  <a:moveTo>
                    <a:pt x="51660" y="59040"/>
                  </a:moveTo>
                  <a:lnTo>
                    <a:pt x="30996" y="45018"/>
                  </a:lnTo>
                  <a:lnTo>
                    <a:pt x="10332" y="59040"/>
                  </a:lnTo>
                  <a:lnTo>
                    <a:pt x="17712" y="36162"/>
                  </a:lnTo>
                  <a:lnTo>
                    <a:pt x="0" y="22878"/>
                  </a:lnTo>
                  <a:lnTo>
                    <a:pt x="22878" y="22878"/>
                  </a:lnTo>
                  <a:lnTo>
                    <a:pt x="30996" y="738"/>
                  </a:lnTo>
                  <a:lnTo>
                    <a:pt x="38376" y="22878"/>
                  </a:lnTo>
                  <a:lnTo>
                    <a:pt x="58302" y="22878"/>
                  </a:lnTo>
                  <a:lnTo>
                    <a:pt x="40590" y="36900"/>
                  </a:lnTo>
                  <a:lnTo>
                    <a:pt x="48708" y="59778"/>
                  </a:lnTo>
                  <a:close/>
                  <a:moveTo>
                    <a:pt x="30996" y="0"/>
                  </a:moveTo>
                  <a:lnTo>
                    <a:pt x="22878" y="22140"/>
                  </a:lnTo>
                  <a:lnTo>
                    <a:pt x="0" y="22140"/>
                  </a:lnTo>
                  <a:lnTo>
                    <a:pt x="18450" y="36162"/>
                  </a:lnTo>
                  <a:lnTo>
                    <a:pt x="10332" y="59040"/>
                  </a:lnTo>
                  <a:lnTo>
                    <a:pt x="30996" y="45018"/>
                  </a:lnTo>
                  <a:lnTo>
                    <a:pt x="50922" y="58302"/>
                  </a:lnTo>
                  <a:lnTo>
                    <a:pt x="43542" y="36162"/>
                  </a:lnTo>
                  <a:lnTo>
                    <a:pt x="58302" y="22878"/>
                  </a:lnTo>
                  <a:lnTo>
                    <a:pt x="35424" y="22878"/>
                  </a:lnTo>
                  <a:lnTo>
                    <a:pt x="28044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06103F0A-0841-4C85-940A-2A72504FB3F9}"/>
                </a:ext>
              </a:extLst>
            </p:cNvPr>
            <p:cNvSpPr/>
            <p:nvPr/>
          </p:nvSpPr>
          <p:spPr>
            <a:xfrm>
              <a:off x="1658642" y="3730604"/>
              <a:ext cx="18450" cy="8855"/>
            </a:xfrm>
            <a:custGeom>
              <a:avLst/>
              <a:gdLst>
                <a:gd name="connsiteX0" fmla="*/ 1476 w 18450"/>
                <a:gd name="connsiteY0" fmla="*/ 4428 h 8855"/>
                <a:gd name="connsiteX1" fmla="*/ 8118 w 18450"/>
                <a:gd name="connsiteY1" fmla="*/ 4428 h 8855"/>
                <a:gd name="connsiteX2" fmla="*/ 18450 w 18450"/>
                <a:gd name="connsiteY2" fmla="*/ 4428 h 8855"/>
                <a:gd name="connsiteX3" fmla="*/ 18450 w 18450"/>
                <a:gd name="connsiteY3" fmla="*/ 4428 h 8855"/>
                <a:gd name="connsiteX4" fmla="*/ 9594 w 18450"/>
                <a:gd name="connsiteY4" fmla="*/ 4428 h 8855"/>
                <a:gd name="connsiteX5" fmla="*/ 9594 w 18450"/>
                <a:gd name="connsiteY5" fmla="*/ 4428 h 8855"/>
                <a:gd name="connsiteX6" fmla="*/ 13284 w 18450"/>
                <a:gd name="connsiteY6" fmla="*/ 8856 h 8855"/>
                <a:gd name="connsiteX7" fmla="*/ 13284 w 18450"/>
                <a:gd name="connsiteY7" fmla="*/ 8856 h 8855"/>
                <a:gd name="connsiteX8" fmla="*/ 6642 w 18450"/>
                <a:gd name="connsiteY8" fmla="*/ 0 h 8855"/>
                <a:gd name="connsiteX9" fmla="*/ 0 w 18450"/>
                <a:gd name="connsiteY9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0" h="8855">
                  <a:moveTo>
                    <a:pt x="1476" y="4428"/>
                  </a:moveTo>
                  <a:lnTo>
                    <a:pt x="8118" y="4428"/>
                  </a:lnTo>
                  <a:lnTo>
                    <a:pt x="18450" y="4428"/>
                  </a:lnTo>
                  <a:lnTo>
                    <a:pt x="18450" y="4428"/>
                  </a:lnTo>
                  <a:lnTo>
                    <a:pt x="9594" y="4428"/>
                  </a:lnTo>
                  <a:lnTo>
                    <a:pt x="9594" y="4428"/>
                  </a:lnTo>
                  <a:lnTo>
                    <a:pt x="13284" y="8856"/>
                  </a:lnTo>
                  <a:lnTo>
                    <a:pt x="13284" y="8856"/>
                  </a:lnTo>
                  <a:lnTo>
                    <a:pt x="6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76630324-4188-4E29-9F91-1230D37B299B}"/>
                </a:ext>
              </a:extLst>
            </p:cNvPr>
            <p:cNvSpPr/>
            <p:nvPr/>
          </p:nvSpPr>
          <p:spPr>
            <a:xfrm>
              <a:off x="1661594" y="3702560"/>
              <a:ext cx="16973" cy="7379"/>
            </a:xfrm>
            <a:custGeom>
              <a:avLst/>
              <a:gdLst>
                <a:gd name="connsiteX0" fmla="*/ 16974 w 16973"/>
                <a:gd name="connsiteY0" fmla="*/ 7380 h 7379"/>
                <a:gd name="connsiteX1" fmla="*/ 16974 w 16973"/>
                <a:gd name="connsiteY1" fmla="*/ 7380 h 7379"/>
                <a:gd name="connsiteX2" fmla="*/ 3690 w 16973"/>
                <a:gd name="connsiteY2" fmla="*/ 7380 h 7379"/>
                <a:gd name="connsiteX3" fmla="*/ 3690 w 16973"/>
                <a:gd name="connsiteY3" fmla="*/ 7380 h 7379"/>
                <a:gd name="connsiteX4" fmla="*/ 3690 w 16973"/>
                <a:gd name="connsiteY4" fmla="*/ 7380 h 7379"/>
                <a:gd name="connsiteX5" fmla="*/ 3690 w 16973"/>
                <a:gd name="connsiteY5" fmla="*/ 7380 h 7379"/>
                <a:gd name="connsiteX6" fmla="*/ 3690 w 16973"/>
                <a:gd name="connsiteY6" fmla="*/ 7380 h 7379"/>
                <a:gd name="connsiteX7" fmla="*/ 13284 w 16973"/>
                <a:gd name="connsiteY7" fmla="*/ 7380 h 7379"/>
                <a:gd name="connsiteX8" fmla="*/ 13284 w 16973"/>
                <a:gd name="connsiteY8" fmla="*/ 0 h 7379"/>
                <a:gd name="connsiteX9" fmla="*/ 0 w 16973"/>
                <a:gd name="connsiteY9" fmla="*/ 0 h 7379"/>
                <a:gd name="connsiteX10" fmla="*/ 0 w 16973"/>
                <a:gd name="connsiteY10" fmla="*/ 0 h 7379"/>
                <a:gd name="connsiteX11" fmla="*/ 0 w 16973"/>
                <a:gd name="connsiteY11" fmla="*/ 0 h 7379"/>
                <a:gd name="connsiteX12" fmla="*/ 14022 w 16973"/>
                <a:gd name="connsiteY12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73" h="7379">
                  <a:moveTo>
                    <a:pt x="16974" y="7380"/>
                  </a:moveTo>
                  <a:lnTo>
                    <a:pt x="16974" y="7380"/>
                  </a:lnTo>
                  <a:lnTo>
                    <a:pt x="3690" y="7380"/>
                  </a:lnTo>
                  <a:lnTo>
                    <a:pt x="3690" y="7380"/>
                  </a:lnTo>
                  <a:cubicBezTo>
                    <a:pt x="3690" y="7380"/>
                    <a:pt x="3690" y="7380"/>
                    <a:pt x="3690" y="7380"/>
                  </a:cubicBezTo>
                  <a:lnTo>
                    <a:pt x="3690" y="7380"/>
                  </a:lnTo>
                  <a:lnTo>
                    <a:pt x="3690" y="7380"/>
                  </a:lnTo>
                  <a:lnTo>
                    <a:pt x="13284" y="7380"/>
                  </a:lnTo>
                  <a:lnTo>
                    <a:pt x="1328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89534FCC-E05D-453E-BFAC-C313B7BBC587}"/>
                </a:ext>
              </a:extLst>
            </p:cNvPr>
            <p:cNvSpPr/>
            <p:nvPr/>
          </p:nvSpPr>
          <p:spPr>
            <a:xfrm>
              <a:off x="1659379" y="3690752"/>
              <a:ext cx="12546" cy="6641"/>
            </a:xfrm>
            <a:custGeom>
              <a:avLst/>
              <a:gdLst>
                <a:gd name="connsiteX0" fmla="*/ 5904 w 12546"/>
                <a:gd name="connsiteY0" fmla="*/ 0 h 6641"/>
                <a:gd name="connsiteX1" fmla="*/ 5904 w 12546"/>
                <a:gd name="connsiteY1" fmla="*/ 0 h 6641"/>
                <a:gd name="connsiteX2" fmla="*/ 5904 w 12546"/>
                <a:gd name="connsiteY2" fmla="*/ 6642 h 6641"/>
                <a:gd name="connsiteX3" fmla="*/ 0 w 12546"/>
                <a:gd name="connsiteY3" fmla="*/ 6642 h 6641"/>
                <a:gd name="connsiteX4" fmla="*/ 0 w 12546"/>
                <a:gd name="connsiteY4" fmla="*/ 6642 h 6641"/>
                <a:gd name="connsiteX5" fmla="*/ 0 w 12546"/>
                <a:gd name="connsiteY5" fmla="*/ 6642 h 6641"/>
                <a:gd name="connsiteX6" fmla="*/ 0 w 12546"/>
                <a:gd name="connsiteY6" fmla="*/ 2214 h 6641"/>
                <a:gd name="connsiteX7" fmla="*/ 0 w 12546"/>
                <a:gd name="connsiteY7" fmla="*/ 2214 h 6641"/>
                <a:gd name="connsiteX8" fmla="*/ 4428 w 12546"/>
                <a:gd name="connsiteY8" fmla="*/ 2214 h 6641"/>
                <a:gd name="connsiteX9" fmla="*/ 8856 w 12546"/>
                <a:gd name="connsiteY9" fmla="*/ 2214 h 6641"/>
                <a:gd name="connsiteX10" fmla="*/ 12546 w 12546"/>
                <a:gd name="connsiteY10" fmla="*/ 2214 h 6641"/>
                <a:gd name="connsiteX11" fmla="*/ 12546 w 12546"/>
                <a:gd name="connsiteY11" fmla="*/ 2214 h 6641"/>
                <a:gd name="connsiteX12" fmla="*/ 12546 w 12546"/>
                <a:gd name="connsiteY12" fmla="*/ 2214 h 6641"/>
                <a:gd name="connsiteX13" fmla="*/ 12546 w 12546"/>
                <a:gd name="connsiteY13" fmla="*/ 2214 h 6641"/>
                <a:gd name="connsiteX14" fmla="*/ 12546 w 12546"/>
                <a:gd name="connsiteY14" fmla="*/ 2214 h 6641"/>
                <a:gd name="connsiteX15" fmla="*/ 12546 w 12546"/>
                <a:gd name="connsiteY15" fmla="*/ 2214 h 6641"/>
                <a:gd name="connsiteX16" fmla="*/ 12546 w 12546"/>
                <a:gd name="connsiteY16" fmla="*/ 2214 h 6641"/>
                <a:gd name="connsiteX17" fmla="*/ 12546 w 12546"/>
                <a:gd name="connsiteY17" fmla="*/ 2214 h 6641"/>
                <a:gd name="connsiteX18" fmla="*/ 12546 w 12546"/>
                <a:gd name="connsiteY18" fmla="*/ 2214 h 6641"/>
                <a:gd name="connsiteX19" fmla="*/ 12546 w 12546"/>
                <a:gd name="connsiteY19" fmla="*/ 2214 h 6641"/>
                <a:gd name="connsiteX20" fmla="*/ 7380 w 12546"/>
                <a:gd name="connsiteY20" fmla="*/ 2214 h 6641"/>
                <a:gd name="connsiteX21" fmla="*/ 3690 w 12546"/>
                <a:gd name="connsiteY21" fmla="*/ 2214 h 6641"/>
                <a:gd name="connsiteX22" fmla="*/ 3690 w 12546"/>
                <a:gd name="connsiteY22" fmla="*/ 2214 h 6641"/>
                <a:gd name="connsiteX23" fmla="*/ 3690 w 12546"/>
                <a:gd name="connsiteY23" fmla="*/ 2214 h 6641"/>
                <a:gd name="connsiteX24" fmla="*/ 3690 w 12546"/>
                <a:gd name="connsiteY24" fmla="*/ 2214 h 6641"/>
                <a:gd name="connsiteX25" fmla="*/ 3690 w 12546"/>
                <a:gd name="connsiteY25" fmla="*/ 2214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546" h="6641">
                  <a:moveTo>
                    <a:pt x="5904" y="0"/>
                  </a:moveTo>
                  <a:lnTo>
                    <a:pt x="5904" y="0"/>
                  </a:lnTo>
                  <a:lnTo>
                    <a:pt x="5904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6642"/>
                    <a:pt x="0" y="2214"/>
                  </a:cubicBezTo>
                  <a:lnTo>
                    <a:pt x="0" y="2214"/>
                  </a:lnTo>
                  <a:lnTo>
                    <a:pt x="4428" y="2214"/>
                  </a:lnTo>
                  <a:lnTo>
                    <a:pt x="8856" y="2214"/>
                  </a:lnTo>
                  <a:lnTo>
                    <a:pt x="12546" y="2214"/>
                  </a:lnTo>
                  <a:lnTo>
                    <a:pt x="12546" y="2214"/>
                  </a:lnTo>
                  <a:lnTo>
                    <a:pt x="12546" y="2214"/>
                  </a:lnTo>
                  <a:lnTo>
                    <a:pt x="12546" y="2214"/>
                  </a:lnTo>
                  <a:lnTo>
                    <a:pt x="12546" y="2214"/>
                  </a:lnTo>
                  <a:lnTo>
                    <a:pt x="12546" y="2214"/>
                  </a:lnTo>
                  <a:lnTo>
                    <a:pt x="12546" y="2214"/>
                  </a:lnTo>
                  <a:lnTo>
                    <a:pt x="12546" y="2214"/>
                  </a:lnTo>
                  <a:cubicBezTo>
                    <a:pt x="12546" y="2214"/>
                    <a:pt x="12546" y="2214"/>
                    <a:pt x="12546" y="2214"/>
                  </a:cubicBezTo>
                  <a:lnTo>
                    <a:pt x="12546" y="2214"/>
                  </a:lnTo>
                  <a:lnTo>
                    <a:pt x="7380" y="2214"/>
                  </a:lnTo>
                  <a:lnTo>
                    <a:pt x="3690" y="2214"/>
                  </a:lnTo>
                  <a:lnTo>
                    <a:pt x="3690" y="2214"/>
                  </a:lnTo>
                  <a:lnTo>
                    <a:pt x="3690" y="2214"/>
                  </a:lnTo>
                  <a:lnTo>
                    <a:pt x="3690" y="2214"/>
                  </a:lnTo>
                  <a:lnTo>
                    <a:pt x="3690" y="2214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C07B678A-7F2F-4D20-8436-16A2FFBF80FE}"/>
                </a:ext>
              </a:extLst>
            </p:cNvPr>
            <p:cNvSpPr/>
            <p:nvPr/>
          </p:nvSpPr>
          <p:spPr>
            <a:xfrm>
              <a:off x="1595911" y="3622117"/>
              <a:ext cx="9594" cy="17712"/>
            </a:xfrm>
            <a:custGeom>
              <a:avLst/>
              <a:gdLst>
                <a:gd name="connsiteX0" fmla="*/ 0 w 9594"/>
                <a:gd name="connsiteY0" fmla="*/ 16236 h 17712"/>
                <a:gd name="connsiteX1" fmla="*/ 2952 w 9594"/>
                <a:gd name="connsiteY1" fmla="*/ 0 h 17712"/>
                <a:gd name="connsiteX2" fmla="*/ 4428 w 9594"/>
                <a:gd name="connsiteY2" fmla="*/ 738 h 17712"/>
                <a:gd name="connsiteX3" fmla="*/ 2214 w 9594"/>
                <a:gd name="connsiteY3" fmla="*/ 14760 h 17712"/>
                <a:gd name="connsiteX4" fmla="*/ 9594 w 9594"/>
                <a:gd name="connsiteY4" fmla="*/ 16236 h 17712"/>
                <a:gd name="connsiteX5" fmla="*/ 8856 w 9594"/>
                <a:gd name="connsiteY5" fmla="*/ 17712 h 17712"/>
                <a:gd name="connsiteX6" fmla="*/ 0 w 9594"/>
                <a:gd name="connsiteY6" fmla="*/ 16236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4" h="17712">
                  <a:moveTo>
                    <a:pt x="0" y="16236"/>
                  </a:moveTo>
                  <a:lnTo>
                    <a:pt x="2952" y="0"/>
                  </a:lnTo>
                  <a:lnTo>
                    <a:pt x="4428" y="738"/>
                  </a:lnTo>
                  <a:lnTo>
                    <a:pt x="2214" y="14760"/>
                  </a:lnTo>
                  <a:lnTo>
                    <a:pt x="9594" y="16236"/>
                  </a:lnTo>
                  <a:lnTo>
                    <a:pt x="8856" y="17712"/>
                  </a:lnTo>
                  <a:lnTo>
                    <a:pt x="0" y="16236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C97C89C8-F794-445F-8E51-0E03B535F6C6}"/>
                </a:ext>
              </a:extLst>
            </p:cNvPr>
            <p:cNvSpPr/>
            <p:nvPr/>
          </p:nvSpPr>
          <p:spPr>
            <a:xfrm>
              <a:off x="1579675" y="3620641"/>
              <a:ext cx="11070" cy="16974"/>
            </a:xfrm>
            <a:custGeom>
              <a:avLst/>
              <a:gdLst>
                <a:gd name="connsiteX0" fmla="*/ 0 w 11070"/>
                <a:gd name="connsiteY0" fmla="*/ 16974 h 16974"/>
                <a:gd name="connsiteX1" fmla="*/ 0 w 11070"/>
                <a:gd name="connsiteY1" fmla="*/ 0 h 16974"/>
                <a:gd name="connsiteX2" fmla="*/ 10332 w 11070"/>
                <a:gd name="connsiteY2" fmla="*/ 0 h 16974"/>
                <a:gd name="connsiteX3" fmla="*/ 10332 w 11070"/>
                <a:gd name="connsiteY3" fmla="*/ 2214 h 16974"/>
                <a:gd name="connsiteX4" fmla="*/ 2214 w 11070"/>
                <a:gd name="connsiteY4" fmla="*/ 2214 h 16974"/>
                <a:gd name="connsiteX5" fmla="*/ 2214 w 11070"/>
                <a:gd name="connsiteY5" fmla="*/ 7380 h 16974"/>
                <a:gd name="connsiteX6" fmla="*/ 10332 w 11070"/>
                <a:gd name="connsiteY6" fmla="*/ 7380 h 16974"/>
                <a:gd name="connsiteX7" fmla="*/ 10332 w 11070"/>
                <a:gd name="connsiteY7" fmla="*/ 8856 h 16974"/>
                <a:gd name="connsiteX8" fmla="*/ 2214 w 11070"/>
                <a:gd name="connsiteY8" fmla="*/ 8856 h 16974"/>
                <a:gd name="connsiteX9" fmla="*/ 2214 w 11070"/>
                <a:gd name="connsiteY9" fmla="*/ 14760 h 16974"/>
                <a:gd name="connsiteX10" fmla="*/ 11070 w 11070"/>
                <a:gd name="connsiteY10" fmla="*/ 14760 h 16974"/>
                <a:gd name="connsiteX11" fmla="*/ 11070 w 11070"/>
                <a:gd name="connsiteY11" fmla="*/ 16974 h 16974"/>
                <a:gd name="connsiteX12" fmla="*/ 0 w 11070"/>
                <a:gd name="connsiteY12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70" h="16974">
                  <a:moveTo>
                    <a:pt x="0" y="16974"/>
                  </a:moveTo>
                  <a:lnTo>
                    <a:pt x="0" y="0"/>
                  </a:lnTo>
                  <a:lnTo>
                    <a:pt x="10332" y="0"/>
                  </a:lnTo>
                  <a:lnTo>
                    <a:pt x="10332" y="2214"/>
                  </a:lnTo>
                  <a:lnTo>
                    <a:pt x="2214" y="2214"/>
                  </a:lnTo>
                  <a:lnTo>
                    <a:pt x="2214" y="7380"/>
                  </a:lnTo>
                  <a:lnTo>
                    <a:pt x="10332" y="7380"/>
                  </a:lnTo>
                  <a:lnTo>
                    <a:pt x="10332" y="8856"/>
                  </a:lnTo>
                  <a:lnTo>
                    <a:pt x="2214" y="8856"/>
                  </a:lnTo>
                  <a:lnTo>
                    <a:pt x="2214" y="14760"/>
                  </a:lnTo>
                  <a:lnTo>
                    <a:pt x="11070" y="14760"/>
                  </a:lnTo>
                  <a:lnTo>
                    <a:pt x="11070" y="16974"/>
                  </a:lnTo>
                  <a:lnTo>
                    <a:pt x="0" y="16974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608727B8-AD0B-4C53-A981-C4610C0A4DA4}"/>
                </a:ext>
              </a:extLst>
            </p:cNvPr>
            <p:cNvSpPr/>
            <p:nvPr/>
          </p:nvSpPr>
          <p:spPr>
            <a:xfrm>
              <a:off x="1525063" y="3647948"/>
              <a:ext cx="12806" cy="8117"/>
            </a:xfrm>
            <a:custGeom>
              <a:avLst/>
              <a:gdLst>
                <a:gd name="connsiteX0" fmla="*/ 12546 w 12806"/>
                <a:gd name="connsiteY0" fmla="*/ 0 h 8117"/>
                <a:gd name="connsiteX1" fmla="*/ 12546 w 12806"/>
                <a:gd name="connsiteY1" fmla="*/ 0 h 8117"/>
                <a:gd name="connsiteX2" fmla="*/ 12546 w 12806"/>
                <a:gd name="connsiteY2" fmla="*/ 4428 h 8117"/>
                <a:gd name="connsiteX3" fmla="*/ 12546 w 12806"/>
                <a:gd name="connsiteY3" fmla="*/ 8118 h 8117"/>
                <a:gd name="connsiteX4" fmla="*/ 8856 w 12806"/>
                <a:gd name="connsiteY4" fmla="*/ 8118 h 8117"/>
                <a:gd name="connsiteX5" fmla="*/ 2214 w 12806"/>
                <a:gd name="connsiteY5" fmla="*/ 8118 h 8117"/>
                <a:gd name="connsiteX6" fmla="*/ 2214 w 12806"/>
                <a:gd name="connsiteY6" fmla="*/ 8118 h 8117"/>
                <a:gd name="connsiteX7" fmla="*/ 2214 w 12806"/>
                <a:gd name="connsiteY7" fmla="*/ 3690 h 8117"/>
                <a:gd name="connsiteX8" fmla="*/ 2214 w 12806"/>
                <a:gd name="connsiteY8" fmla="*/ 3690 h 8117"/>
                <a:gd name="connsiteX9" fmla="*/ 2214 w 12806"/>
                <a:gd name="connsiteY9" fmla="*/ 3690 h 8117"/>
                <a:gd name="connsiteX10" fmla="*/ 2214 w 12806"/>
                <a:gd name="connsiteY10" fmla="*/ 3690 h 8117"/>
                <a:gd name="connsiteX11" fmla="*/ 5904 w 12806"/>
                <a:gd name="connsiteY11" fmla="*/ 3690 h 8117"/>
                <a:gd name="connsiteX12" fmla="*/ 5904 w 12806"/>
                <a:gd name="connsiteY12" fmla="*/ 3690 h 8117"/>
                <a:gd name="connsiteX13" fmla="*/ 0 w 12806"/>
                <a:gd name="connsiteY13" fmla="*/ 3690 h 8117"/>
                <a:gd name="connsiteX14" fmla="*/ 0 w 12806"/>
                <a:gd name="connsiteY14" fmla="*/ 3690 h 8117"/>
                <a:gd name="connsiteX15" fmla="*/ 0 w 12806"/>
                <a:gd name="connsiteY15" fmla="*/ 3690 h 8117"/>
                <a:gd name="connsiteX16" fmla="*/ 0 w 12806"/>
                <a:gd name="connsiteY16" fmla="*/ 3690 h 8117"/>
                <a:gd name="connsiteX17" fmla="*/ 5166 w 12806"/>
                <a:gd name="connsiteY17" fmla="*/ 3690 h 8117"/>
                <a:gd name="connsiteX18" fmla="*/ 5166 w 12806"/>
                <a:gd name="connsiteY18" fmla="*/ 3690 h 8117"/>
                <a:gd name="connsiteX19" fmla="*/ 5166 w 12806"/>
                <a:gd name="connsiteY19" fmla="*/ 369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06" h="8117">
                  <a:moveTo>
                    <a:pt x="12546" y="0"/>
                  </a:moveTo>
                  <a:lnTo>
                    <a:pt x="12546" y="0"/>
                  </a:lnTo>
                  <a:cubicBezTo>
                    <a:pt x="12893" y="1456"/>
                    <a:pt x="12893" y="2972"/>
                    <a:pt x="12546" y="4428"/>
                  </a:cubicBezTo>
                  <a:cubicBezTo>
                    <a:pt x="12546" y="4428"/>
                    <a:pt x="12546" y="4428"/>
                    <a:pt x="12546" y="8118"/>
                  </a:cubicBezTo>
                  <a:lnTo>
                    <a:pt x="8856" y="8118"/>
                  </a:lnTo>
                  <a:lnTo>
                    <a:pt x="2214" y="8118"/>
                  </a:lnTo>
                  <a:lnTo>
                    <a:pt x="2214" y="8118"/>
                  </a:lnTo>
                  <a:lnTo>
                    <a:pt x="2214" y="3690"/>
                  </a:lnTo>
                  <a:lnTo>
                    <a:pt x="2214" y="3690"/>
                  </a:lnTo>
                  <a:lnTo>
                    <a:pt x="2214" y="3690"/>
                  </a:lnTo>
                  <a:lnTo>
                    <a:pt x="2214" y="3690"/>
                  </a:lnTo>
                  <a:lnTo>
                    <a:pt x="5904" y="3690"/>
                  </a:lnTo>
                  <a:lnTo>
                    <a:pt x="5904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5166" y="3690"/>
                  </a:lnTo>
                  <a:cubicBezTo>
                    <a:pt x="5166" y="3690"/>
                    <a:pt x="5166" y="3690"/>
                    <a:pt x="5166" y="3690"/>
                  </a:cubicBezTo>
                  <a:cubicBezTo>
                    <a:pt x="5166" y="3690"/>
                    <a:pt x="5166" y="3690"/>
                    <a:pt x="5166" y="3690"/>
                  </a:cubicBez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9B939AE2-14A6-4949-8029-A2463C5FD906}"/>
                </a:ext>
              </a:extLst>
            </p:cNvPr>
            <p:cNvSpPr/>
            <p:nvPr/>
          </p:nvSpPr>
          <p:spPr>
            <a:xfrm>
              <a:off x="1514731" y="3650161"/>
              <a:ext cx="14022" cy="12546"/>
            </a:xfrm>
            <a:custGeom>
              <a:avLst/>
              <a:gdLst>
                <a:gd name="connsiteX0" fmla="*/ 12546 w 14022"/>
                <a:gd name="connsiteY0" fmla="*/ 12546 h 12546"/>
                <a:gd name="connsiteX1" fmla="*/ 0 w 14022"/>
                <a:gd name="connsiteY1" fmla="*/ 1476 h 12546"/>
                <a:gd name="connsiteX2" fmla="*/ 1476 w 14022"/>
                <a:gd name="connsiteY2" fmla="*/ 0 h 12546"/>
                <a:gd name="connsiteX3" fmla="*/ 14022 w 14022"/>
                <a:gd name="connsiteY3" fmla="*/ 10332 h 12546"/>
                <a:gd name="connsiteX4" fmla="*/ 12546 w 14022"/>
                <a:gd name="connsiteY4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" h="12546">
                  <a:moveTo>
                    <a:pt x="12546" y="12546"/>
                  </a:moveTo>
                  <a:lnTo>
                    <a:pt x="0" y="1476"/>
                  </a:lnTo>
                  <a:lnTo>
                    <a:pt x="1476" y="0"/>
                  </a:lnTo>
                  <a:lnTo>
                    <a:pt x="14022" y="10332"/>
                  </a:lnTo>
                  <a:lnTo>
                    <a:pt x="12546" y="12546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73CBEFA4-681A-412D-99AF-FE9263E41309}"/>
                </a:ext>
              </a:extLst>
            </p:cNvPr>
            <p:cNvSpPr/>
            <p:nvPr/>
          </p:nvSpPr>
          <p:spPr>
            <a:xfrm>
              <a:off x="1505875" y="3659756"/>
              <a:ext cx="18450" cy="11807"/>
            </a:xfrm>
            <a:custGeom>
              <a:avLst/>
              <a:gdLst>
                <a:gd name="connsiteX0" fmla="*/ 13284 w 18450"/>
                <a:gd name="connsiteY0" fmla="*/ 11808 h 11807"/>
                <a:gd name="connsiteX1" fmla="*/ 0 w 18450"/>
                <a:gd name="connsiteY1" fmla="*/ 2214 h 11807"/>
                <a:gd name="connsiteX2" fmla="*/ 1476 w 18450"/>
                <a:gd name="connsiteY2" fmla="*/ 0 h 11807"/>
                <a:gd name="connsiteX3" fmla="*/ 12546 w 18450"/>
                <a:gd name="connsiteY3" fmla="*/ 8856 h 11807"/>
                <a:gd name="connsiteX4" fmla="*/ 16974 w 18450"/>
                <a:gd name="connsiteY4" fmla="*/ 3690 h 11807"/>
                <a:gd name="connsiteX5" fmla="*/ 18450 w 18450"/>
                <a:gd name="connsiteY5" fmla="*/ 4428 h 11807"/>
                <a:gd name="connsiteX6" fmla="*/ 13284 w 18450"/>
                <a:gd name="connsiteY6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11807">
                  <a:moveTo>
                    <a:pt x="13284" y="11808"/>
                  </a:moveTo>
                  <a:lnTo>
                    <a:pt x="0" y="2214"/>
                  </a:lnTo>
                  <a:lnTo>
                    <a:pt x="1476" y="0"/>
                  </a:lnTo>
                  <a:lnTo>
                    <a:pt x="12546" y="8856"/>
                  </a:lnTo>
                  <a:lnTo>
                    <a:pt x="16974" y="3690"/>
                  </a:lnTo>
                  <a:lnTo>
                    <a:pt x="18450" y="4428"/>
                  </a:lnTo>
                  <a:lnTo>
                    <a:pt x="13284" y="11808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C6970705-2598-4358-9656-1399F26412CC}"/>
                </a:ext>
              </a:extLst>
            </p:cNvPr>
            <p:cNvSpPr/>
            <p:nvPr/>
          </p:nvSpPr>
          <p:spPr>
            <a:xfrm>
              <a:off x="1490377" y="3681158"/>
              <a:ext cx="14022" cy="3690"/>
            </a:xfrm>
            <a:custGeom>
              <a:avLst/>
              <a:gdLst>
                <a:gd name="connsiteX0" fmla="*/ 4428 w 14022"/>
                <a:gd name="connsiteY0" fmla="*/ 0 h 3690"/>
                <a:gd name="connsiteX1" fmla="*/ 4428 w 14022"/>
                <a:gd name="connsiteY1" fmla="*/ 0 h 3690"/>
                <a:gd name="connsiteX2" fmla="*/ 13284 w 14022"/>
                <a:gd name="connsiteY2" fmla="*/ 0 h 3690"/>
                <a:gd name="connsiteX3" fmla="*/ 13284 w 14022"/>
                <a:gd name="connsiteY3" fmla="*/ 0 h 3690"/>
                <a:gd name="connsiteX4" fmla="*/ 13284 w 14022"/>
                <a:gd name="connsiteY4" fmla="*/ 0 h 3690"/>
                <a:gd name="connsiteX5" fmla="*/ 13284 w 14022"/>
                <a:gd name="connsiteY5" fmla="*/ 0 h 3690"/>
                <a:gd name="connsiteX6" fmla="*/ 13284 w 14022"/>
                <a:gd name="connsiteY6" fmla="*/ 0 h 3690"/>
                <a:gd name="connsiteX7" fmla="*/ 8856 w 14022"/>
                <a:gd name="connsiteY7" fmla="*/ 0 h 3690"/>
                <a:gd name="connsiteX8" fmla="*/ 0 w 14022"/>
                <a:gd name="connsiteY8" fmla="*/ 0 h 3690"/>
                <a:gd name="connsiteX9" fmla="*/ 0 w 14022"/>
                <a:gd name="connsiteY9" fmla="*/ 0 h 3690"/>
                <a:gd name="connsiteX10" fmla="*/ 8856 w 14022"/>
                <a:gd name="connsiteY10" fmla="*/ 3690 h 3690"/>
                <a:gd name="connsiteX11" fmla="*/ 14022 w 14022"/>
                <a:gd name="connsiteY11" fmla="*/ 3690 h 3690"/>
                <a:gd name="connsiteX12" fmla="*/ 14022 w 14022"/>
                <a:gd name="connsiteY12" fmla="*/ 3690 h 3690"/>
                <a:gd name="connsiteX13" fmla="*/ 10332 w 14022"/>
                <a:gd name="connsiteY1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022" h="3690">
                  <a:moveTo>
                    <a:pt x="4428" y="0"/>
                  </a:moveTo>
                  <a:lnTo>
                    <a:pt x="4428" y="0"/>
                  </a:lnTo>
                  <a:lnTo>
                    <a:pt x="13284" y="0"/>
                  </a:lnTo>
                  <a:lnTo>
                    <a:pt x="13284" y="0"/>
                  </a:lnTo>
                  <a:cubicBezTo>
                    <a:pt x="13284" y="0"/>
                    <a:pt x="13284" y="0"/>
                    <a:pt x="13284" y="0"/>
                  </a:cubicBezTo>
                  <a:lnTo>
                    <a:pt x="13284" y="0"/>
                  </a:lnTo>
                  <a:lnTo>
                    <a:pt x="13284" y="0"/>
                  </a:lnTo>
                  <a:lnTo>
                    <a:pt x="885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856" y="3690"/>
                  </a:lnTo>
                  <a:lnTo>
                    <a:pt x="14022" y="3690"/>
                  </a:lnTo>
                  <a:lnTo>
                    <a:pt x="14022" y="3690"/>
                  </a:lnTo>
                  <a:lnTo>
                    <a:pt x="10332" y="3690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0B5D78C8-08DC-4A71-A644-CC5E8F32268B}"/>
                </a:ext>
              </a:extLst>
            </p:cNvPr>
            <p:cNvSpPr/>
            <p:nvPr/>
          </p:nvSpPr>
          <p:spPr>
            <a:xfrm>
              <a:off x="1487425" y="3710678"/>
              <a:ext cx="16974" cy="11070"/>
            </a:xfrm>
            <a:custGeom>
              <a:avLst/>
              <a:gdLst>
                <a:gd name="connsiteX0" fmla="*/ 16974 w 16974"/>
                <a:gd name="connsiteY0" fmla="*/ 11070 h 11070"/>
                <a:gd name="connsiteX1" fmla="*/ 0 w 16974"/>
                <a:gd name="connsiteY1" fmla="*/ 11070 h 11070"/>
                <a:gd name="connsiteX2" fmla="*/ 0 w 16974"/>
                <a:gd name="connsiteY2" fmla="*/ 0 h 11070"/>
                <a:gd name="connsiteX3" fmla="*/ 2214 w 16974"/>
                <a:gd name="connsiteY3" fmla="*/ 0 h 11070"/>
                <a:gd name="connsiteX4" fmla="*/ 2214 w 16974"/>
                <a:gd name="connsiteY4" fmla="*/ 8856 h 11070"/>
                <a:gd name="connsiteX5" fmla="*/ 7380 w 16974"/>
                <a:gd name="connsiteY5" fmla="*/ 8856 h 11070"/>
                <a:gd name="connsiteX6" fmla="*/ 7380 w 16974"/>
                <a:gd name="connsiteY6" fmla="*/ 738 h 11070"/>
                <a:gd name="connsiteX7" fmla="*/ 8856 w 16974"/>
                <a:gd name="connsiteY7" fmla="*/ 738 h 11070"/>
                <a:gd name="connsiteX8" fmla="*/ 9594 w 16974"/>
                <a:gd name="connsiteY8" fmla="*/ 8856 h 11070"/>
                <a:gd name="connsiteX9" fmla="*/ 14760 w 16974"/>
                <a:gd name="connsiteY9" fmla="*/ 8856 h 11070"/>
                <a:gd name="connsiteX10" fmla="*/ 14760 w 16974"/>
                <a:gd name="connsiteY10" fmla="*/ 0 h 11070"/>
                <a:gd name="connsiteX11" fmla="*/ 16974 w 16974"/>
                <a:gd name="connsiteY11" fmla="*/ 0 h 11070"/>
                <a:gd name="connsiteX12" fmla="*/ 16974 w 16974"/>
                <a:gd name="connsiteY12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74" h="11070">
                  <a:moveTo>
                    <a:pt x="16974" y="11070"/>
                  </a:moveTo>
                  <a:lnTo>
                    <a:pt x="0" y="11070"/>
                  </a:lnTo>
                  <a:lnTo>
                    <a:pt x="0" y="0"/>
                  </a:lnTo>
                  <a:lnTo>
                    <a:pt x="2214" y="0"/>
                  </a:lnTo>
                  <a:lnTo>
                    <a:pt x="2214" y="8856"/>
                  </a:lnTo>
                  <a:lnTo>
                    <a:pt x="7380" y="8856"/>
                  </a:lnTo>
                  <a:lnTo>
                    <a:pt x="7380" y="738"/>
                  </a:lnTo>
                  <a:lnTo>
                    <a:pt x="8856" y="738"/>
                  </a:lnTo>
                  <a:lnTo>
                    <a:pt x="9594" y="8856"/>
                  </a:lnTo>
                  <a:lnTo>
                    <a:pt x="14760" y="8856"/>
                  </a:lnTo>
                  <a:lnTo>
                    <a:pt x="14760" y="0"/>
                  </a:lnTo>
                  <a:lnTo>
                    <a:pt x="16974" y="0"/>
                  </a:lnTo>
                  <a:lnTo>
                    <a:pt x="16974" y="11070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62EE7BAF-4710-4535-95EF-F74A1C8442CB}"/>
                </a:ext>
              </a:extLst>
            </p:cNvPr>
            <p:cNvSpPr/>
            <p:nvPr/>
          </p:nvSpPr>
          <p:spPr>
            <a:xfrm>
              <a:off x="1564915" y="3623593"/>
              <a:ext cx="10332" cy="16236"/>
            </a:xfrm>
            <a:custGeom>
              <a:avLst/>
              <a:gdLst>
                <a:gd name="connsiteX0" fmla="*/ 738 w 10332"/>
                <a:gd name="connsiteY0" fmla="*/ 16236 h 16236"/>
                <a:gd name="connsiteX1" fmla="*/ 738 w 10332"/>
                <a:gd name="connsiteY1" fmla="*/ 0 h 16236"/>
                <a:gd name="connsiteX2" fmla="*/ 10332 w 10332"/>
                <a:gd name="connsiteY2" fmla="*/ 0 h 16236"/>
                <a:gd name="connsiteX3" fmla="*/ 10332 w 10332"/>
                <a:gd name="connsiteY3" fmla="*/ 0 h 16236"/>
                <a:gd name="connsiteX4" fmla="*/ 10332 w 10332"/>
                <a:gd name="connsiteY4" fmla="*/ 0 h 16236"/>
                <a:gd name="connsiteX5" fmla="*/ 10332 w 10332"/>
                <a:gd name="connsiteY5" fmla="*/ 0 h 16236"/>
                <a:gd name="connsiteX6" fmla="*/ 10332 w 10332"/>
                <a:gd name="connsiteY6" fmla="*/ 0 h 16236"/>
                <a:gd name="connsiteX7" fmla="*/ 10332 w 10332"/>
                <a:gd name="connsiteY7" fmla="*/ 0 h 16236"/>
                <a:gd name="connsiteX8" fmla="*/ 2214 w 10332"/>
                <a:gd name="connsiteY8" fmla="*/ 0 h 16236"/>
                <a:gd name="connsiteX9" fmla="*/ 738 w 10332"/>
                <a:gd name="connsiteY9" fmla="*/ 16236 h 16236"/>
                <a:gd name="connsiteX10" fmla="*/ 5904 w 10332"/>
                <a:gd name="connsiteY10" fmla="*/ 16236 h 16236"/>
                <a:gd name="connsiteX11" fmla="*/ 5904 w 10332"/>
                <a:gd name="connsiteY11" fmla="*/ 16236 h 16236"/>
                <a:gd name="connsiteX12" fmla="*/ 5904 w 10332"/>
                <a:gd name="connsiteY12" fmla="*/ 16236 h 16236"/>
                <a:gd name="connsiteX13" fmla="*/ 5904 w 10332"/>
                <a:gd name="connsiteY13" fmla="*/ 5166 h 16236"/>
                <a:gd name="connsiteX14" fmla="*/ 5904 w 10332"/>
                <a:gd name="connsiteY14" fmla="*/ 5166 h 16236"/>
                <a:gd name="connsiteX15" fmla="*/ 5904 w 10332"/>
                <a:gd name="connsiteY15" fmla="*/ 5166 h 16236"/>
                <a:gd name="connsiteX16" fmla="*/ 0 w 10332"/>
                <a:gd name="connsiteY16" fmla="*/ 516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32" h="16236">
                  <a:moveTo>
                    <a:pt x="738" y="16236"/>
                  </a:moveTo>
                  <a:lnTo>
                    <a:pt x="738" y="0"/>
                  </a:lnTo>
                  <a:lnTo>
                    <a:pt x="10332" y="0"/>
                  </a:lnTo>
                  <a:cubicBezTo>
                    <a:pt x="10332" y="0"/>
                    <a:pt x="10332" y="0"/>
                    <a:pt x="10332" y="0"/>
                  </a:cubicBezTo>
                  <a:cubicBezTo>
                    <a:pt x="10332" y="0"/>
                    <a:pt x="10332" y="0"/>
                    <a:pt x="10332" y="0"/>
                  </a:cubicBezTo>
                  <a:lnTo>
                    <a:pt x="10332" y="0"/>
                  </a:lnTo>
                  <a:cubicBezTo>
                    <a:pt x="10332" y="0"/>
                    <a:pt x="10332" y="0"/>
                    <a:pt x="10332" y="0"/>
                  </a:cubicBezTo>
                  <a:lnTo>
                    <a:pt x="10332" y="0"/>
                  </a:lnTo>
                  <a:lnTo>
                    <a:pt x="2214" y="0"/>
                  </a:lnTo>
                  <a:close/>
                  <a:moveTo>
                    <a:pt x="738" y="16236"/>
                  </a:moveTo>
                  <a:lnTo>
                    <a:pt x="5904" y="16236"/>
                  </a:lnTo>
                  <a:lnTo>
                    <a:pt x="5904" y="16236"/>
                  </a:lnTo>
                  <a:lnTo>
                    <a:pt x="5904" y="16236"/>
                  </a:lnTo>
                  <a:lnTo>
                    <a:pt x="5904" y="5166"/>
                  </a:lnTo>
                  <a:lnTo>
                    <a:pt x="5904" y="5166"/>
                  </a:lnTo>
                  <a:lnTo>
                    <a:pt x="5904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E9F3FE6D-F379-4737-BF07-E0B483D2DFD6}"/>
                </a:ext>
              </a:extLst>
            </p:cNvPr>
            <p:cNvSpPr/>
            <p:nvPr/>
          </p:nvSpPr>
          <p:spPr>
            <a:xfrm>
              <a:off x="1619527" y="3631711"/>
              <a:ext cx="12546" cy="14759"/>
            </a:xfrm>
            <a:custGeom>
              <a:avLst/>
              <a:gdLst>
                <a:gd name="connsiteX0" fmla="*/ 0 w 12546"/>
                <a:gd name="connsiteY0" fmla="*/ 14760 h 14759"/>
                <a:gd name="connsiteX1" fmla="*/ 7380 w 12546"/>
                <a:gd name="connsiteY1" fmla="*/ 0 h 14759"/>
                <a:gd name="connsiteX2" fmla="*/ 12546 w 12546"/>
                <a:gd name="connsiteY2" fmla="*/ 0 h 14759"/>
                <a:gd name="connsiteX3" fmla="*/ 12546 w 12546"/>
                <a:gd name="connsiteY3" fmla="*/ 0 h 14759"/>
                <a:gd name="connsiteX4" fmla="*/ 12546 w 12546"/>
                <a:gd name="connsiteY4" fmla="*/ 0 h 14759"/>
                <a:gd name="connsiteX5" fmla="*/ 12546 w 12546"/>
                <a:gd name="connsiteY5" fmla="*/ 4428 h 14759"/>
                <a:gd name="connsiteX6" fmla="*/ 8118 w 12546"/>
                <a:gd name="connsiteY6" fmla="*/ 4428 h 14759"/>
                <a:gd name="connsiteX7" fmla="*/ 4428 w 12546"/>
                <a:gd name="connsiteY7" fmla="*/ 4428 h 14759"/>
                <a:gd name="connsiteX8" fmla="*/ 4428 w 12546"/>
                <a:gd name="connsiteY8" fmla="*/ 10332 h 14759"/>
                <a:gd name="connsiteX9" fmla="*/ 5166 w 12546"/>
                <a:gd name="connsiteY9" fmla="*/ 8118 h 14759"/>
                <a:gd name="connsiteX10" fmla="*/ 8856 w 12546"/>
                <a:gd name="connsiteY10" fmla="*/ 8118 h 14759"/>
                <a:gd name="connsiteX11" fmla="*/ 8856 w 12546"/>
                <a:gd name="connsiteY11" fmla="*/ 8118 h 14759"/>
                <a:gd name="connsiteX12" fmla="*/ 8856 w 12546"/>
                <a:gd name="connsiteY12" fmla="*/ 8118 h 14759"/>
                <a:gd name="connsiteX13" fmla="*/ 8856 w 12546"/>
                <a:gd name="connsiteY13" fmla="*/ 8118 h 14759"/>
                <a:gd name="connsiteX14" fmla="*/ 8856 w 12546"/>
                <a:gd name="connsiteY14" fmla="*/ 8118 h 14759"/>
                <a:gd name="connsiteX15" fmla="*/ 8856 w 12546"/>
                <a:gd name="connsiteY15" fmla="*/ 8118 h 14759"/>
                <a:gd name="connsiteX16" fmla="*/ 8856 w 12546"/>
                <a:gd name="connsiteY16" fmla="*/ 8118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46" h="14759">
                  <a:moveTo>
                    <a:pt x="0" y="14760"/>
                  </a:moveTo>
                  <a:lnTo>
                    <a:pt x="7380" y="0"/>
                  </a:lnTo>
                  <a:lnTo>
                    <a:pt x="12546" y="0"/>
                  </a:lnTo>
                  <a:lnTo>
                    <a:pt x="12546" y="0"/>
                  </a:lnTo>
                  <a:cubicBezTo>
                    <a:pt x="12546" y="0"/>
                    <a:pt x="12546" y="0"/>
                    <a:pt x="12546" y="0"/>
                  </a:cubicBezTo>
                  <a:lnTo>
                    <a:pt x="12546" y="4428"/>
                  </a:lnTo>
                  <a:lnTo>
                    <a:pt x="8118" y="4428"/>
                  </a:lnTo>
                  <a:lnTo>
                    <a:pt x="4428" y="4428"/>
                  </a:lnTo>
                  <a:lnTo>
                    <a:pt x="4428" y="10332"/>
                  </a:lnTo>
                  <a:close/>
                  <a:moveTo>
                    <a:pt x="5166" y="8118"/>
                  </a:moveTo>
                  <a:lnTo>
                    <a:pt x="8856" y="8118"/>
                  </a:lnTo>
                  <a:lnTo>
                    <a:pt x="8856" y="8118"/>
                  </a:lnTo>
                  <a:lnTo>
                    <a:pt x="8856" y="8118"/>
                  </a:lnTo>
                  <a:lnTo>
                    <a:pt x="8856" y="8118"/>
                  </a:lnTo>
                  <a:lnTo>
                    <a:pt x="8856" y="8118"/>
                  </a:lnTo>
                  <a:lnTo>
                    <a:pt x="8856" y="8118"/>
                  </a:lnTo>
                  <a:lnTo>
                    <a:pt x="8856" y="8118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3EDCE9C0-34DE-4803-80E3-D0A331D7D082}"/>
                </a:ext>
              </a:extLst>
            </p:cNvPr>
            <p:cNvSpPr/>
            <p:nvPr/>
          </p:nvSpPr>
          <p:spPr>
            <a:xfrm>
              <a:off x="1626908" y="3642043"/>
              <a:ext cx="16236" cy="16236"/>
            </a:xfrm>
            <a:custGeom>
              <a:avLst/>
              <a:gdLst>
                <a:gd name="connsiteX0" fmla="*/ 738 w 16236"/>
                <a:gd name="connsiteY0" fmla="*/ 8856 h 16236"/>
                <a:gd name="connsiteX1" fmla="*/ 16236 w 16236"/>
                <a:gd name="connsiteY1" fmla="*/ 0 h 16236"/>
                <a:gd name="connsiteX2" fmla="*/ 16236 w 16236"/>
                <a:gd name="connsiteY2" fmla="*/ 0 h 16236"/>
                <a:gd name="connsiteX3" fmla="*/ 9594 w 16236"/>
                <a:gd name="connsiteY3" fmla="*/ 16236 h 16236"/>
                <a:gd name="connsiteX4" fmla="*/ 9594 w 16236"/>
                <a:gd name="connsiteY4" fmla="*/ 16236 h 16236"/>
                <a:gd name="connsiteX5" fmla="*/ 9594 w 16236"/>
                <a:gd name="connsiteY5" fmla="*/ 11808 h 16236"/>
                <a:gd name="connsiteX6" fmla="*/ 4428 w 16236"/>
                <a:gd name="connsiteY6" fmla="*/ 7380 h 16236"/>
                <a:gd name="connsiteX7" fmla="*/ 0 w 16236"/>
                <a:gd name="connsiteY7" fmla="*/ 7380 h 16236"/>
                <a:gd name="connsiteX8" fmla="*/ 8856 w 16236"/>
                <a:gd name="connsiteY8" fmla="*/ 8856 h 16236"/>
                <a:gd name="connsiteX9" fmla="*/ 12546 w 16236"/>
                <a:gd name="connsiteY9" fmla="*/ 8856 h 16236"/>
                <a:gd name="connsiteX10" fmla="*/ 12546 w 16236"/>
                <a:gd name="connsiteY10" fmla="*/ 4428 h 16236"/>
                <a:gd name="connsiteX11" fmla="*/ 12546 w 16236"/>
                <a:gd name="connsiteY11" fmla="*/ 4428 h 16236"/>
                <a:gd name="connsiteX12" fmla="*/ 12546 w 16236"/>
                <a:gd name="connsiteY12" fmla="*/ 442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" h="16236">
                  <a:moveTo>
                    <a:pt x="738" y="8856"/>
                  </a:moveTo>
                  <a:lnTo>
                    <a:pt x="16236" y="0"/>
                  </a:lnTo>
                  <a:lnTo>
                    <a:pt x="16236" y="0"/>
                  </a:lnTo>
                  <a:lnTo>
                    <a:pt x="9594" y="16236"/>
                  </a:lnTo>
                  <a:lnTo>
                    <a:pt x="9594" y="16236"/>
                  </a:lnTo>
                  <a:lnTo>
                    <a:pt x="9594" y="11808"/>
                  </a:lnTo>
                  <a:lnTo>
                    <a:pt x="4428" y="7380"/>
                  </a:lnTo>
                  <a:lnTo>
                    <a:pt x="0" y="7380"/>
                  </a:lnTo>
                  <a:close/>
                  <a:moveTo>
                    <a:pt x="8856" y="8856"/>
                  </a:moveTo>
                  <a:lnTo>
                    <a:pt x="12546" y="8856"/>
                  </a:lnTo>
                  <a:lnTo>
                    <a:pt x="12546" y="4428"/>
                  </a:lnTo>
                  <a:lnTo>
                    <a:pt x="12546" y="4428"/>
                  </a:lnTo>
                  <a:lnTo>
                    <a:pt x="12546" y="4428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A321F61C-DBDF-4908-B316-015B85AE9F2F}"/>
                </a:ext>
              </a:extLst>
            </p:cNvPr>
            <p:cNvSpPr/>
            <p:nvPr/>
          </p:nvSpPr>
          <p:spPr>
            <a:xfrm>
              <a:off x="1639454" y="3651637"/>
              <a:ext cx="13284" cy="14760"/>
            </a:xfrm>
            <a:custGeom>
              <a:avLst/>
              <a:gdLst>
                <a:gd name="connsiteX0" fmla="*/ 0 w 13284"/>
                <a:gd name="connsiteY0" fmla="*/ 10332 h 14760"/>
                <a:gd name="connsiteX1" fmla="*/ 13284 w 13284"/>
                <a:gd name="connsiteY1" fmla="*/ 0 h 14760"/>
                <a:gd name="connsiteX2" fmla="*/ 13284 w 13284"/>
                <a:gd name="connsiteY2" fmla="*/ 5166 h 14760"/>
                <a:gd name="connsiteX3" fmla="*/ 13284 w 13284"/>
                <a:gd name="connsiteY3" fmla="*/ 5166 h 14760"/>
                <a:gd name="connsiteX4" fmla="*/ 13284 w 13284"/>
                <a:gd name="connsiteY4" fmla="*/ 5166 h 14760"/>
                <a:gd name="connsiteX5" fmla="*/ 13284 w 13284"/>
                <a:gd name="connsiteY5" fmla="*/ 5166 h 14760"/>
                <a:gd name="connsiteX6" fmla="*/ 13284 w 13284"/>
                <a:gd name="connsiteY6" fmla="*/ 5166 h 14760"/>
                <a:gd name="connsiteX7" fmla="*/ 13284 w 13284"/>
                <a:gd name="connsiteY7" fmla="*/ 5166 h 14760"/>
                <a:gd name="connsiteX8" fmla="*/ 13284 w 13284"/>
                <a:gd name="connsiteY8" fmla="*/ 5166 h 14760"/>
                <a:gd name="connsiteX9" fmla="*/ 13284 w 13284"/>
                <a:gd name="connsiteY9" fmla="*/ 5166 h 14760"/>
                <a:gd name="connsiteX10" fmla="*/ 13284 w 13284"/>
                <a:gd name="connsiteY10" fmla="*/ 10332 h 14760"/>
                <a:gd name="connsiteX11" fmla="*/ 13284 w 13284"/>
                <a:gd name="connsiteY11" fmla="*/ 10332 h 14760"/>
                <a:gd name="connsiteX12" fmla="*/ 13284 w 13284"/>
                <a:gd name="connsiteY12" fmla="*/ 10332 h 14760"/>
                <a:gd name="connsiteX13" fmla="*/ 13284 w 13284"/>
                <a:gd name="connsiteY13" fmla="*/ 10332 h 14760"/>
                <a:gd name="connsiteX14" fmla="*/ 13284 w 13284"/>
                <a:gd name="connsiteY14" fmla="*/ 10332 h 14760"/>
                <a:gd name="connsiteX15" fmla="*/ 13284 w 13284"/>
                <a:gd name="connsiteY15" fmla="*/ 10332 h 14760"/>
                <a:gd name="connsiteX16" fmla="*/ 13284 w 13284"/>
                <a:gd name="connsiteY16" fmla="*/ 10332 h 14760"/>
                <a:gd name="connsiteX17" fmla="*/ 13284 w 13284"/>
                <a:gd name="connsiteY17" fmla="*/ 10332 h 14760"/>
                <a:gd name="connsiteX18" fmla="*/ 7380 w 13284"/>
                <a:gd name="connsiteY18" fmla="*/ 14760 h 14760"/>
                <a:gd name="connsiteX19" fmla="*/ 8856 w 13284"/>
                <a:gd name="connsiteY19" fmla="*/ 5904 h 14760"/>
                <a:gd name="connsiteX20" fmla="*/ 8856 w 13284"/>
                <a:gd name="connsiteY20" fmla="*/ 9594 h 14760"/>
                <a:gd name="connsiteX21" fmla="*/ 8856 w 13284"/>
                <a:gd name="connsiteY21" fmla="*/ 9594 h 14760"/>
                <a:gd name="connsiteX22" fmla="*/ 8856 w 13284"/>
                <a:gd name="connsiteY22" fmla="*/ 9594 h 14760"/>
                <a:gd name="connsiteX23" fmla="*/ 8856 w 13284"/>
                <a:gd name="connsiteY23" fmla="*/ 9594 h 14760"/>
                <a:gd name="connsiteX24" fmla="*/ 8856 w 13284"/>
                <a:gd name="connsiteY24" fmla="*/ 9594 h 14760"/>
                <a:gd name="connsiteX25" fmla="*/ 8856 w 13284"/>
                <a:gd name="connsiteY25" fmla="*/ 5904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284" h="14760">
                  <a:moveTo>
                    <a:pt x="0" y="10332"/>
                  </a:moveTo>
                  <a:lnTo>
                    <a:pt x="13284" y="0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13284" y="5166"/>
                  </a:lnTo>
                  <a:lnTo>
                    <a:pt x="13284" y="10332"/>
                  </a:lnTo>
                  <a:lnTo>
                    <a:pt x="13284" y="10332"/>
                  </a:lnTo>
                  <a:lnTo>
                    <a:pt x="13284" y="10332"/>
                  </a:lnTo>
                  <a:lnTo>
                    <a:pt x="13284" y="10332"/>
                  </a:lnTo>
                  <a:cubicBezTo>
                    <a:pt x="13284" y="10332"/>
                    <a:pt x="13284" y="10332"/>
                    <a:pt x="13284" y="10332"/>
                  </a:cubicBezTo>
                  <a:lnTo>
                    <a:pt x="13284" y="10332"/>
                  </a:lnTo>
                  <a:lnTo>
                    <a:pt x="13284" y="10332"/>
                  </a:lnTo>
                  <a:lnTo>
                    <a:pt x="13284" y="10332"/>
                  </a:lnTo>
                  <a:lnTo>
                    <a:pt x="7380" y="14760"/>
                  </a:lnTo>
                  <a:close/>
                  <a:moveTo>
                    <a:pt x="8856" y="5904"/>
                  </a:moveTo>
                  <a:lnTo>
                    <a:pt x="8856" y="9594"/>
                  </a:lnTo>
                  <a:lnTo>
                    <a:pt x="8856" y="9594"/>
                  </a:lnTo>
                  <a:lnTo>
                    <a:pt x="8856" y="9594"/>
                  </a:lnTo>
                  <a:cubicBezTo>
                    <a:pt x="8856" y="9594"/>
                    <a:pt x="8856" y="9594"/>
                    <a:pt x="8856" y="9594"/>
                  </a:cubicBezTo>
                  <a:cubicBezTo>
                    <a:pt x="8856" y="9594"/>
                    <a:pt x="8856" y="9594"/>
                    <a:pt x="8856" y="9594"/>
                  </a:cubicBezTo>
                  <a:lnTo>
                    <a:pt x="8856" y="5904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065863E8-A4C4-4005-AA34-DCE3C876EA23}"/>
                </a:ext>
              </a:extLst>
            </p:cNvPr>
            <p:cNvSpPr/>
            <p:nvPr/>
          </p:nvSpPr>
          <p:spPr>
            <a:xfrm>
              <a:off x="1648310" y="3673039"/>
              <a:ext cx="16973" cy="13284"/>
            </a:xfrm>
            <a:custGeom>
              <a:avLst/>
              <a:gdLst>
                <a:gd name="connsiteX0" fmla="*/ 0 w 16973"/>
                <a:gd name="connsiteY0" fmla="*/ 0 h 13284"/>
                <a:gd name="connsiteX1" fmla="*/ 16974 w 16973"/>
                <a:gd name="connsiteY1" fmla="*/ 0 h 13284"/>
                <a:gd name="connsiteX2" fmla="*/ 16974 w 16973"/>
                <a:gd name="connsiteY2" fmla="*/ 0 h 13284"/>
                <a:gd name="connsiteX3" fmla="*/ 5166 w 16973"/>
                <a:gd name="connsiteY3" fmla="*/ 13284 h 13284"/>
                <a:gd name="connsiteX4" fmla="*/ 5166 w 16973"/>
                <a:gd name="connsiteY4" fmla="*/ 13284 h 13284"/>
                <a:gd name="connsiteX5" fmla="*/ 8856 w 16973"/>
                <a:gd name="connsiteY5" fmla="*/ 8856 h 13284"/>
                <a:gd name="connsiteX6" fmla="*/ 8856 w 16973"/>
                <a:gd name="connsiteY6" fmla="*/ 3690 h 13284"/>
                <a:gd name="connsiteX7" fmla="*/ 2952 w 16973"/>
                <a:gd name="connsiteY7" fmla="*/ 3690 h 13284"/>
                <a:gd name="connsiteX8" fmla="*/ 8118 w 16973"/>
                <a:gd name="connsiteY8" fmla="*/ 0 h 13284"/>
                <a:gd name="connsiteX9" fmla="*/ 8118 w 16973"/>
                <a:gd name="connsiteY9" fmla="*/ 4428 h 13284"/>
                <a:gd name="connsiteX10" fmla="*/ 8118 w 16973"/>
                <a:gd name="connsiteY10" fmla="*/ 4428 h 13284"/>
                <a:gd name="connsiteX11" fmla="*/ 8118 w 16973"/>
                <a:gd name="connsiteY11" fmla="*/ 4428 h 13284"/>
                <a:gd name="connsiteX12" fmla="*/ 8118 w 16973"/>
                <a:gd name="connsiteY12" fmla="*/ 4428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73" h="13284">
                  <a:moveTo>
                    <a:pt x="0" y="0"/>
                  </a:moveTo>
                  <a:lnTo>
                    <a:pt x="16974" y="0"/>
                  </a:lnTo>
                  <a:lnTo>
                    <a:pt x="16974" y="0"/>
                  </a:lnTo>
                  <a:lnTo>
                    <a:pt x="5166" y="13284"/>
                  </a:lnTo>
                  <a:lnTo>
                    <a:pt x="5166" y="13284"/>
                  </a:lnTo>
                  <a:lnTo>
                    <a:pt x="8856" y="8856"/>
                  </a:lnTo>
                  <a:lnTo>
                    <a:pt x="8856" y="3690"/>
                  </a:lnTo>
                  <a:lnTo>
                    <a:pt x="2952" y="3690"/>
                  </a:lnTo>
                  <a:close/>
                  <a:moveTo>
                    <a:pt x="8118" y="0"/>
                  </a:moveTo>
                  <a:lnTo>
                    <a:pt x="8118" y="4428"/>
                  </a:lnTo>
                  <a:lnTo>
                    <a:pt x="8118" y="4428"/>
                  </a:lnTo>
                  <a:lnTo>
                    <a:pt x="8118" y="4428"/>
                  </a:lnTo>
                  <a:lnTo>
                    <a:pt x="8118" y="4428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BD25151E-3D2B-4AC4-BC0B-DF16659D9657}"/>
                </a:ext>
              </a:extLst>
            </p:cNvPr>
            <p:cNvSpPr/>
            <p:nvPr/>
          </p:nvSpPr>
          <p:spPr>
            <a:xfrm>
              <a:off x="1661594" y="3715843"/>
              <a:ext cx="16973" cy="11808"/>
            </a:xfrm>
            <a:custGeom>
              <a:avLst/>
              <a:gdLst>
                <a:gd name="connsiteX0" fmla="*/ 1476 w 16973"/>
                <a:gd name="connsiteY0" fmla="*/ 0 h 11808"/>
                <a:gd name="connsiteX1" fmla="*/ 16974 w 16973"/>
                <a:gd name="connsiteY1" fmla="*/ 7380 h 11808"/>
                <a:gd name="connsiteX2" fmla="*/ 16974 w 16973"/>
                <a:gd name="connsiteY2" fmla="*/ 7380 h 11808"/>
                <a:gd name="connsiteX3" fmla="*/ 0 w 16973"/>
                <a:gd name="connsiteY3" fmla="*/ 11808 h 11808"/>
                <a:gd name="connsiteX4" fmla="*/ 0 w 16973"/>
                <a:gd name="connsiteY4" fmla="*/ 11808 h 11808"/>
                <a:gd name="connsiteX5" fmla="*/ 5166 w 16973"/>
                <a:gd name="connsiteY5" fmla="*/ 11808 h 11808"/>
                <a:gd name="connsiteX6" fmla="*/ 5166 w 16973"/>
                <a:gd name="connsiteY6" fmla="*/ 4428 h 11808"/>
                <a:gd name="connsiteX7" fmla="*/ 738 w 16973"/>
                <a:gd name="connsiteY7" fmla="*/ 4428 h 11808"/>
                <a:gd name="connsiteX8" fmla="*/ 7380 w 16973"/>
                <a:gd name="connsiteY8" fmla="*/ 5166 h 11808"/>
                <a:gd name="connsiteX9" fmla="*/ 7380 w 16973"/>
                <a:gd name="connsiteY9" fmla="*/ 9594 h 11808"/>
                <a:gd name="connsiteX10" fmla="*/ 12546 w 16973"/>
                <a:gd name="connsiteY10" fmla="*/ 9594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73" h="11808">
                  <a:moveTo>
                    <a:pt x="1476" y="0"/>
                  </a:moveTo>
                  <a:lnTo>
                    <a:pt x="16974" y="7380"/>
                  </a:lnTo>
                  <a:lnTo>
                    <a:pt x="16974" y="7380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5166" y="11808"/>
                  </a:lnTo>
                  <a:lnTo>
                    <a:pt x="5166" y="4428"/>
                  </a:lnTo>
                  <a:lnTo>
                    <a:pt x="738" y="4428"/>
                  </a:lnTo>
                  <a:close/>
                  <a:moveTo>
                    <a:pt x="7380" y="5166"/>
                  </a:moveTo>
                  <a:lnTo>
                    <a:pt x="7380" y="9594"/>
                  </a:lnTo>
                  <a:lnTo>
                    <a:pt x="12546" y="9594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C9CF90C5-0A68-4494-B1D4-B25CE5EC5501}"/>
                </a:ext>
              </a:extLst>
            </p:cNvPr>
            <p:cNvSpPr/>
            <p:nvPr/>
          </p:nvSpPr>
          <p:spPr>
            <a:xfrm>
              <a:off x="1490377" y="3729865"/>
              <a:ext cx="16236" cy="14022"/>
            </a:xfrm>
            <a:custGeom>
              <a:avLst/>
              <a:gdLst>
                <a:gd name="connsiteX0" fmla="*/ 16236 w 16236"/>
                <a:gd name="connsiteY0" fmla="*/ 6642 h 14022"/>
                <a:gd name="connsiteX1" fmla="*/ 0 w 16236"/>
                <a:gd name="connsiteY1" fmla="*/ 6642 h 14022"/>
                <a:gd name="connsiteX2" fmla="*/ 0 w 16236"/>
                <a:gd name="connsiteY2" fmla="*/ 0 h 14022"/>
                <a:gd name="connsiteX3" fmla="*/ 0 w 16236"/>
                <a:gd name="connsiteY3" fmla="*/ 0 h 14022"/>
                <a:gd name="connsiteX4" fmla="*/ 0 w 16236"/>
                <a:gd name="connsiteY4" fmla="*/ 0 h 14022"/>
                <a:gd name="connsiteX5" fmla="*/ 0 w 16236"/>
                <a:gd name="connsiteY5" fmla="*/ 0 h 14022"/>
                <a:gd name="connsiteX6" fmla="*/ 0 w 16236"/>
                <a:gd name="connsiteY6" fmla="*/ 0 h 14022"/>
                <a:gd name="connsiteX7" fmla="*/ 0 w 16236"/>
                <a:gd name="connsiteY7" fmla="*/ 0 h 14022"/>
                <a:gd name="connsiteX8" fmla="*/ 0 w 16236"/>
                <a:gd name="connsiteY8" fmla="*/ 0 h 14022"/>
                <a:gd name="connsiteX9" fmla="*/ 0 w 16236"/>
                <a:gd name="connsiteY9" fmla="*/ 0 h 14022"/>
                <a:gd name="connsiteX10" fmla="*/ 4428 w 16236"/>
                <a:gd name="connsiteY10" fmla="*/ 0 h 14022"/>
                <a:gd name="connsiteX11" fmla="*/ 4428 w 16236"/>
                <a:gd name="connsiteY11" fmla="*/ 0 h 14022"/>
                <a:gd name="connsiteX12" fmla="*/ 4428 w 16236"/>
                <a:gd name="connsiteY12" fmla="*/ 0 h 14022"/>
                <a:gd name="connsiteX13" fmla="*/ 4428 w 16236"/>
                <a:gd name="connsiteY13" fmla="*/ 0 h 14022"/>
                <a:gd name="connsiteX14" fmla="*/ 4428 w 16236"/>
                <a:gd name="connsiteY14" fmla="*/ 0 h 14022"/>
                <a:gd name="connsiteX15" fmla="*/ 4428 w 16236"/>
                <a:gd name="connsiteY15" fmla="*/ 0 h 14022"/>
                <a:gd name="connsiteX16" fmla="*/ 4428 w 16236"/>
                <a:gd name="connsiteY16" fmla="*/ 0 h 14022"/>
                <a:gd name="connsiteX17" fmla="*/ 11808 w 16236"/>
                <a:gd name="connsiteY17" fmla="*/ 0 h 14022"/>
                <a:gd name="connsiteX18" fmla="*/ 6642 w 16236"/>
                <a:gd name="connsiteY18" fmla="*/ 6642 h 14022"/>
                <a:gd name="connsiteX19" fmla="*/ 6642 w 16236"/>
                <a:gd name="connsiteY19" fmla="*/ 6642 h 14022"/>
                <a:gd name="connsiteX20" fmla="*/ 6642 w 16236"/>
                <a:gd name="connsiteY20" fmla="*/ 6642 h 14022"/>
                <a:gd name="connsiteX21" fmla="*/ 738 w 16236"/>
                <a:gd name="connsiteY21" fmla="*/ 6642 h 14022"/>
                <a:gd name="connsiteX22" fmla="*/ 738 w 16236"/>
                <a:gd name="connsiteY22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36" h="14022">
                  <a:moveTo>
                    <a:pt x="16236" y="6642"/>
                  </a:move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11808" y="0"/>
                  </a:lnTo>
                  <a:close/>
                  <a:moveTo>
                    <a:pt x="6642" y="6642"/>
                  </a:moveTo>
                  <a:lnTo>
                    <a:pt x="6642" y="6642"/>
                  </a:lnTo>
                  <a:lnTo>
                    <a:pt x="6642" y="6642"/>
                  </a:lnTo>
                  <a:lnTo>
                    <a:pt x="738" y="6642"/>
                  </a:lnTo>
                  <a:lnTo>
                    <a:pt x="738" y="14022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820DB70D-1737-4E3A-8DAC-741F0B5CE8AC}"/>
                </a:ext>
              </a:extLst>
            </p:cNvPr>
            <p:cNvSpPr/>
            <p:nvPr/>
          </p:nvSpPr>
          <p:spPr>
            <a:xfrm>
              <a:off x="1488163" y="3697393"/>
              <a:ext cx="16974" cy="9594"/>
            </a:xfrm>
            <a:custGeom>
              <a:avLst/>
              <a:gdLst>
                <a:gd name="connsiteX0" fmla="*/ 16974 w 16974"/>
                <a:gd name="connsiteY0" fmla="*/ 9594 h 9594"/>
                <a:gd name="connsiteX1" fmla="*/ 0 w 16974"/>
                <a:gd name="connsiteY1" fmla="*/ 5166 h 9594"/>
                <a:gd name="connsiteX2" fmla="*/ 0 w 16974"/>
                <a:gd name="connsiteY2" fmla="*/ 0 h 9594"/>
                <a:gd name="connsiteX3" fmla="*/ 0 w 16974"/>
                <a:gd name="connsiteY3" fmla="*/ 0 h 9594"/>
                <a:gd name="connsiteX4" fmla="*/ 3690 w 16974"/>
                <a:gd name="connsiteY4" fmla="*/ 0 h 9594"/>
                <a:gd name="connsiteX5" fmla="*/ 7380 w 16974"/>
                <a:gd name="connsiteY5" fmla="*/ 0 h 9594"/>
                <a:gd name="connsiteX6" fmla="*/ 7380 w 16974"/>
                <a:gd name="connsiteY6" fmla="*/ 4428 h 9594"/>
                <a:gd name="connsiteX7" fmla="*/ 7380 w 16974"/>
                <a:gd name="connsiteY7" fmla="*/ 5166 h 9594"/>
                <a:gd name="connsiteX8" fmla="*/ 14022 w 16974"/>
                <a:gd name="connsiteY8" fmla="*/ 5166 h 9594"/>
                <a:gd name="connsiteX9" fmla="*/ 8118 w 16974"/>
                <a:gd name="connsiteY9" fmla="*/ 5166 h 9594"/>
                <a:gd name="connsiteX10" fmla="*/ 8118 w 16974"/>
                <a:gd name="connsiteY10" fmla="*/ 5166 h 9594"/>
                <a:gd name="connsiteX11" fmla="*/ 8118 w 16974"/>
                <a:gd name="connsiteY11" fmla="*/ 5166 h 9594"/>
                <a:gd name="connsiteX12" fmla="*/ 3690 w 16974"/>
                <a:gd name="connsiteY12" fmla="*/ 5166 h 9594"/>
                <a:gd name="connsiteX13" fmla="*/ 3690 w 16974"/>
                <a:gd name="connsiteY13" fmla="*/ 5166 h 9594"/>
                <a:gd name="connsiteX14" fmla="*/ 3690 w 16974"/>
                <a:gd name="connsiteY14" fmla="*/ 516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974" h="9594">
                  <a:moveTo>
                    <a:pt x="16974" y="9594"/>
                  </a:moveTo>
                  <a:lnTo>
                    <a:pt x="0" y="5166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4428"/>
                  </a:cubicBezTo>
                  <a:lnTo>
                    <a:pt x="7380" y="5166"/>
                  </a:lnTo>
                  <a:lnTo>
                    <a:pt x="14022" y="5166"/>
                  </a:lnTo>
                  <a:close/>
                  <a:moveTo>
                    <a:pt x="8118" y="5166"/>
                  </a:moveTo>
                  <a:lnTo>
                    <a:pt x="8118" y="5166"/>
                  </a:lnTo>
                  <a:cubicBezTo>
                    <a:pt x="8118" y="5166"/>
                    <a:pt x="8118" y="5166"/>
                    <a:pt x="8118" y="5166"/>
                  </a:cubicBezTo>
                  <a:lnTo>
                    <a:pt x="3690" y="5166"/>
                  </a:lnTo>
                  <a:cubicBezTo>
                    <a:pt x="3690" y="5166"/>
                    <a:pt x="3690" y="5166"/>
                    <a:pt x="3690" y="5166"/>
                  </a:cubicBezTo>
                  <a:lnTo>
                    <a:pt x="3690" y="5166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C3DE9572-7F92-46B9-8D96-3F0AF1615D9E}"/>
                </a:ext>
              </a:extLst>
            </p:cNvPr>
            <p:cNvSpPr/>
            <p:nvPr/>
          </p:nvSpPr>
          <p:spPr>
            <a:xfrm>
              <a:off x="1497758" y="3668611"/>
              <a:ext cx="14021" cy="14022"/>
            </a:xfrm>
            <a:custGeom>
              <a:avLst/>
              <a:gdLst>
                <a:gd name="connsiteX0" fmla="*/ 14022 w 14021"/>
                <a:gd name="connsiteY0" fmla="*/ 14022 h 14022"/>
                <a:gd name="connsiteX1" fmla="*/ 0 w 14021"/>
                <a:gd name="connsiteY1" fmla="*/ 4428 h 14022"/>
                <a:gd name="connsiteX2" fmla="*/ 0 w 14021"/>
                <a:gd name="connsiteY2" fmla="*/ 0 h 14022"/>
                <a:gd name="connsiteX3" fmla="*/ 0 w 14021"/>
                <a:gd name="connsiteY3" fmla="*/ 0 h 14022"/>
                <a:gd name="connsiteX4" fmla="*/ 4428 w 14021"/>
                <a:gd name="connsiteY4" fmla="*/ 0 h 14022"/>
                <a:gd name="connsiteX5" fmla="*/ 4428 w 14021"/>
                <a:gd name="connsiteY5" fmla="*/ 0 h 14022"/>
                <a:gd name="connsiteX6" fmla="*/ 4428 w 14021"/>
                <a:gd name="connsiteY6" fmla="*/ 0 h 14022"/>
                <a:gd name="connsiteX7" fmla="*/ 4428 w 14021"/>
                <a:gd name="connsiteY7" fmla="*/ 0 h 14022"/>
                <a:gd name="connsiteX8" fmla="*/ 4428 w 14021"/>
                <a:gd name="connsiteY8" fmla="*/ 0 h 14022"/>
                <a:gd name="connsiteX9" fmla="*/ 4428 w 14021"/>
                <a:gd name="connsiteY9" fmla="*/ 0 h 14022"/>
                <a:gd name="connsiteX10" fmla="*/ 4428 w 14021"/>
                <a:gd name="connsiteY10" fmla="*/ 0 h 14022"/>
                <a:gd name="connsiteX11" fmla="*/ 4428 w 14021"/>
                <a:gd name="connsiteY11" fmla="*/ 0 h 14022"/>
                <a:gd name="connsiteX12" fmla="*/ 7380 w 14021"/>
                <a:gd name="connsiteY12" fmla="*/ 6642 h 14022"/>
                <a:gd name="connsiteX13" fmla="*/ 7380 w 14021"/>
                <a:gd name="connsiteY13" fmla="*/ 6642 h 14022"/>
                <a:gd name="connsiteX14" fmla="*/ 7380 w 14021"/>
                <a:gd name="connsiteY14" fmla="*/ 6642 h 14022"/>
                <a:gd name="connsiteX15" fmla="*/ 7380 w 14021"/>
                <a:gd name="connsiteY15" fmla="*/ 6642 h 14022"/>
                <a:gd name="connsiteX16" fmla="*/ 7380 w 14021"/>
                <a:gd name="connsiteY16" fmla="*/ 6642 h 14022"/>
                <a:gd name="connsiteX17" fmla="*/ 7380 w 14021"/>
                <a:gd name="connsiteY17" fmla="*/ 6642 h 14022"/>
                <a:gd name="connsiteX18" fmla="*/ 7380 w 14021"/>
                <a:gd name="connsiteY18" fmla="*/ 6642 h 14022"/>
                <a:gd name="connsiteX19" fmla="*/ 7380 w 14021"/>
                <a:gd name="connsiteY19" fmla="*/ 6642 h 14022"/>
                <a:gd name="connsiteX20" fmla="*/ 13284 w 14021"/>
                <a:gd name="connsiteY20" fmla="*/ 11070 h 14022"/>
                <a:gd name="connsiteX21" fmla="*/ 13284 w 14021"/>
                <a:gd name="connsiteY21" fmla="*/ 11070 h 14022"/>
                <a:gd name="connsiteX22" fmla="*/ 13284 w 14021"/>
                <a:gd name="connsiteY22" fmla="*/ 11070 h 14022"/>
                <a:gd name="connsiteX23" fmla="*/ 13284 w 14021"/>
                <a:gd name="connsiteY23" fmla="*/ 11070 h 14022"/>
                <a:gd name="connsiteX24" fmla="*/ 13284 w 14021"/>
                <a:gd name="connsiteY24" fmla="*/ 11070 h 14022"/>
                <a:gd name="connsiteX25" fmla="*/ 11808 w 14021"/>
                <a:gd name="connsiteY25" fmla="*/ 11070 h 14022"/>
                <a:gd name="connsiteX26" fmla="*/ 11808 w 14021"/>
                <a:gd name="connsiteY26" fmla="*/ 11070 h 14022"/>
                <a:gd name="connsiteX27" fmla="*/ 11808 w 14021"/>
                <a:gd name="connsiteY27" fmla="*/ 1107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021" h="14022">
                  <a:moveTo>
                    <a:pt x="14022" y="14022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close/>
                  <a:moveTo>
                    <a:pt x="7380" y="6642"/>
                  </a:moveTo>
                  <a:lnTo>
                    <a:pt x="7380" y="6642"/>
                  </a:lnTo>
                  <a:lnTo>
                    <a:pt x="7380" y="6642"/>
                  </a:lnTo>
                  <a:lnTo>
                    <a:pt x="7380" y="6642"/>
                  </a:lnTo>
                  <a:lnTo>
                    <a:pt x="7380" y="6642"/>
                  </a:lnTo>
                  <a:lnTo>
                    <a:pt x="7380" y="6642"/>
                  </a:lnTo>
                  <a:lnTo>
                    <a:pt x="7380" y="6642"/>
                  </a:lnTo>
                  <a:lnTo>
                    <a:pt x="7380" y="6642"/>
                  </a:lnTo>
                  <a:close/>
                  <a:moveTo>
                    <a:pt x="13284" y="11070"/>
                  </a:moveTo>
                  <a:lnTo>
                    <a:pt x="13284" y="11070"/>
                  </a:lnTo>
                  <a:lnTo>
                    <a:pt x="13284" y="11070"/>
                  </a:lnTo>
                  <a:lnTo>
                    <a:pt x="13284" y="11070"/>
                  </a:lnTo>
                  <a:lnTo>
                    <a:pt x="13284" y="11070"/>
                  </a:lnTo>
                  <a:lnTo>
                    <a:pt x="11808" y="11070"/>
                  </a:lnTo>
                  <a:lnTo>
                    <a:pt x="11808" y="11070"/>
                  </a:lnTo>
                  <a:lnTo>
                    <a:pt x="11808" y="11070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3DAC4AF5-55C9-4BD1-8CEF-803FA527DCA9}"/>
                </a:ext>
              </a:extLst>
            </p:cNvPr>
            <p:cNvSpPr/>
            <p:nvPr/>
          </p:nvSpPr>
          <p:spPr>
            <a:xfrm>
              <a:off x="1537610" y="3633926"/>
              <a:ext cx="14021" cy="16974"/>
            </a:xfrm>
            <a:custGeom>
              <a:avLst/>
              <a:gdLst>
                <a:gd name="connsiteX0" fmla="*/ 0 w 14021"/>
                <a:gd name="connsiteY0" fmla="*/ 16974 h 16974"/>
                <a:gd name="connsiteX1" fmla="*/ 0 w 14021"/>
                <a:gd name="connsiteY1" fmla="*/ 0 h 16974"/>
                <a:gd name="connsiteX2" fmla="*/ 0 w 14021"/>
                <a:gd name="connsiteY2" fmla="*/ 0 h 16974"/>
                <a:gd name="connsiteX3" fmla="*/ 14022 w 14021"/>
                <a:gd name="connsiteY3" fmla="*/ 11070 h 16974"/>
                <a:gd name="connsiteX4" fmla="*/ 14022 w 14021"/>
                <a:gd name="connsiteY4" fmla="*/ 11070 h 16974"/>
                <a:gd name="connsiteX5" fmla="*/ 9594 w 14021"/>
                <a:gd name="connsiteY5" fmla="*/ 11070 h 16974"/>
                <a:gd name="connsiteX6" fmla="*/ 4428 w 14021"/>
                <a:gd name="connsiteY6" fmla="*/ 11070 h 16974"/>
                <a:gd name="connsiteX7" fmla="*/ 4428 w 14021"/>
                <a:gd name="connsiteY7" fmla="*/ 16236 h 16974"/>
                <a:gd name="connsiteX8" fmla="*/ 0 w 14021"/>
                <a:gd name="connsiteY8" fmla="*/ 8856 h 16974"/>
                <a:gd name="connsiteX9" fmla="*/ 3690 w 14021"/>
                <a:gd name="connsiteY9" fmla="*/ 8856 h 16974"/>
                <a:gd name="connsiteX10" fmla="*/ 0 w 14021"/>
                <a:gd name="connsiteY10" fmla="*/ 8856 h 16974"/>
                <a:gd name="connsiteX11" fmla="*/ 0 w 14021"/>
                <a:gd name="connsiteY11" fmla="*/ 8856 h 16974"/>
                <a:gd name="connsiteX12" fmla="*/ 0 w 14021"/>
                <a:gd name="connsiteY12" fmla="*/ 885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1" h="16974">
                  <a:moveTo>
                    <a:pt x="0" y="1697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022" y="11070"/>
                  </a:lnTo>
                  <a:lnTo>
                    <a:pt x="14022" y="11070"/>
                  </a:lnTo>
                  <a:lnTo>
                    <a:pt x="9594" y="11070"/>
                  </a:lnTo>
                  <a:lnTo>
                    <a:pt x="4428" y="11070"/>
                  </a:lnTo>
                  <a:lnTo>
                    <a:pt x="4428" y="16236"/>
                  </a:lnTo>
                  <a:close/>
                  <a:moveTo>
                    <a:pt x="0" y="8856"/>
                  </a:moveTo>
                  <a:lnTo>
                    <a:pt x="369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FED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18" name="Group 1417">
            <a:extLst>
              <a:ext uri="{FF2B5EF4-FFF2-40B4-BE49-F238E27FC236}">
                <a16:creationId xmlns:a16="http://schemas.microsoft.com/office/drawing/2014/main" id="{A0FCC96C-107E-41E2-B588-AF81F037C2D1}"/>
              </a:ext>
            </a:extLst>
          </p:cNvPr>
          <p:cNvGrpSpPr/>
          <p:nvPr/>
        </p:nvGrpSpPr>
        <p:grpSpPr>
          <a:xfrm>
            <a:off x="2964343" y="3259760"/>
            <a:ext cx="1568987" cy="915120"/>
            <a:chOff x="2964343" y="3259760"/>
            <a:chExt cx="1568987" cy="915120"/>
          </a:xfrm>
        </p:grpSpPr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D0F1B98F-80CD-4B82-93E7-52092AB56D6F}"/>
                </a:ext>
              </a:extLst>
            </p:cNvPr>
            <p:cNvSpPr/>
            <p:nvPr/>
          </p:nvSpPr>
          <p:spPr>
            <a:xfrm>
              <a:off x="2964343" y="3259760"/>
              <a:ext cx="523980" cy="915120"/>
            </a:xfrm>
            <a:custGeom>
              <a:avLst/>
              <a:gdLst>
                <a:gd name="connsiteX0" fmla="*/ 0 w 523980"/>
                <a:gd name="connsiteY0" fmla="*/ 0 h 915120"/>
                <a:gd name="connsiteX1" fmla="*/ 523980 w 523980"/>
                <a:gd name="connsiteY1" fmla="*/ 0 h 915120"/>
                <a:gd name="connsiteX2" fmla="*/ 523980 w 523980"/>
                <a:gd name="connsiteY2" fmla="*/ 915120 h 915120"/>
                <a:gd name="connsiteX3" fmla="*/ 0 w 523980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980" h="915120">
                  <a:moveTo>
                    <a:pt x="0" y="0"/>
                  </a:moveTo>
                  <a:lnTo>
                    <a:pt x="523980" y="0"/>
                  </a:lnTo>
                  <a:lnTo>
                    <a:pt x="523980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D910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E870A169-251D-4BEE-A781-BAAAA9C3101F}"/>
                </a:ext>
              </a:extLst>
            </p:cNvPr>
            <p:cNvSpPr/>
            <p:nvPr/>
          </p:nvSpPr>
          <p:spPr>
            <a:xfrm>
              <a:off x="4009351" y="3259760"/>
              <a:ext cx="523979" cy="915120"/>
            </a:xfrm>
            <a:custGeom>
              <a:avLst/>
              <a:gdLst>
                <a:gd name="connsiteX0" fmla="*/ 0 w 523979"/>
                <a:gd name="connsiteY0" fmla="*/ 0 h 915120"/>
                <a:gd name="connsiteX1" fmla="*/ 523980 w 523979"/>
                <a:gd name="connsiteY1" fmla="*/ 0 h 915120"/>
                <a:gd name="connsiteX2" fmla="*/ 523980 w 523979"/>
                <a:gd name="connsiteY2" fmla="*/ 915120 h 915120"/>
                <a:gd name="connsiteX3" fmla="*/ 0 w 523979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979" h="915120">
                  <a:moveTo>
                    <a:pt x="0" y="0"/>
                  </a:moveTo>
                  <a:lnTo>
                    <a:pt x="523980" y="0"/>
                  </a:lnTo>
                  <a:lnTo>
                    <a:pt x="523980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D910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1D4A681F-67C7-46DF-BC43-3BAA88DD7D32}"/>
                </a:ext>
              </a:extLst>
            </p:cNvPr>
            <p:cNvSpPr/>
            <p:nvPr/>
          </p:nvSpPr>
          <p:spPr>
            <a:xfrm>
              <a:off x="3488323" y="3259760"/>
              <a:ext cx="520289" cy="915120"/>
            </a:xfrm>
            <a:custGeom>
              <a:avLst/>
              <a:gdLst>
                <a:gd name="connsiteX0" fmla="*/ 0 w 520289"/>
                <a:gd name="connsiteY0" fmla="*/ 0 h 915120"/>
                <a:gd name="connsiteX1" fmla="*/ 520290 w 520289"/>
                <a:gd name="connsiteY1" fmla="*/ 0 h 915120"/>
                <a:gd name="connsiteX2" fmla="*/ 520290 w 520289"/>
                <a:gd name="connsiteY2" fmla="*/ 915120 h 915120"/>
                <a:gd name="connsiteX3" fmla="*/ 0 w 520289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289" h="915120">
                  <a:moveTo>
                    <a:pt x="0" y="0"/>
                  </a:moveTo>
                  <a:lnTo>
                    <a:pt x="520290" y="0"/>
                  </a:lnTo>
                  <a:lnTo>
                    <a:pt x="520290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472FF1-36F2-4352-9CB6-65E976D94B45}"/>
                </a:ext>
              </a:extLst>
            </p:cNvPr>
            <p:cNvSpPr/>
            <p:nvPr/>
          </p:nvSpPr>
          <p:spPr>
            <a:xfrm>
              <a:off x="3794593" y="3540199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5166 h 5165"/>
                <a:gd name="connsiteX2" fmla="*/ 0 w 73800"/>
                <a:gd name="connsiteY2" fmla="*/ 5166 h 5165"/>
                <a:gd name="connsiteX3" fmla="*/ 0 w 73800"/>
                <a:gd name="connsiteY3" fmla="*/ 5166 h 5165"/>
                <a:gd name="connsiteX4" fmla="*/ 0 w 73800"/>
                <a:gd name="connsiteY4" fmla="*/ 5166 h 5165"/>
                <a:gd name="connsiteX5" fmla="*/ 0 w 73800"/>
                <a:gd name="connsiteY5" fmla="*/ 0 h 5165"/>
                <a:gd name="connsiteX6" fmla="*/ 0 w 73800"/>
                <a:gd name="connsiteY6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3A615B18-21E9-41E7-B28F-E591EB7CCF74}"/>
                </a:ext>
              </a:extLst>
            </p:cNvPr>
            <p:cNvSpPr/>
            <p:nvPr/>
          </p:nvSpPr>
          <p:spPr>
            <a:xfrm>
              <a:off x="3798283" y="3545365"/>
              <a:ext cx="3939" cy="9594"/>
            </a:xfrm>
            <a:custGeom>
              <a:avLst/>
              <a:gdLst>
                <a:gd name="connsiteX0" fmla="*/ 0 w 3939"/>
                <a:gd name="connsiteY0" fmla="*/ 9594 h 9594"/>
                <a:gd name="connsiteX1" fmla="*/ 0 w 3939"/>
                <a:gd name="connsiteY1" fmla="*/ 9594 h 9594"/>
                <a:gd name="connsiteX2" fmla="*/ 3690 w 3939"/>
                <a:gd name="connsiteY2" fmla="*/ 9594 h 9594"/>
                <a:gd name="connsiteX3" fmla="*/ 3690 w 3939"/>
                <a:gd name="connsiteY3" fmla="*/ 9594 h 9594"/>
                <a:gd name="connsiteX4" fmla="*/ 3690 w 3939"/>
                <a:gd name="connsiteY4" fmla="*/ 9594 h 9594"/>
                <a:gd name="connsiteX5" fmla="*/ 3690 w 3939"/>
                <a:gd name="connsiteY5" fmla="*/ 9594 h 9594"/>
                <a:gd name="connsiteX6" fmla="*/ 3690 w 3939"/>
                <a:gd name="connsiteY6" fmla="*/ 9594 h 9594"/>
                <a:gd name="connsiteX7" fmla="*/ 3690 w 3939"/>
                <a:gd name="connsiteY7" fmla="*/ 9594 h 9594"/>
                <a:gd name="connsiteX8" fmla="*/ 3690 w 3939"/>
                <a:gd name="connsiteY8" fmla="*/ 9594 h 9594"/>
                <a:gd name="connsiteX9" fmla="*/ 3690 w 3939"/>
                <a:gd name="connsiteY9" fmla="*/ 3690 h 9594"/>
                <a:gd name="connsiteX10" fmla="*/ 3690 w 3939"/>
                <a:gd name="connsiteY10" fmla="*/ 0 h 9594"/>
                <a:gd name="connsiteX11" fmla="*/ 3690 w 3939"/>
                <a:gd name="connsiteY11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39" h="9594">
                  <a:moveTo>
                    <a:pt x="0" y="9594"/>
                  </a:moveTo>
                  <a:lnTo>
                    <a:pt x="0" y="9594"/>
                  </a:lnTo>
                  <a:lnTo>
                    <a:pt x="3690" y="9594"/>
                  </a:lnTo>
                  <a:lnTo>
                    <a:pt x="3690" y="9594"/>
                  </a:lnTo>
                  <a:lnTo>
                    <a:pt x="3690" y="9594"/>
                  </a:lnTo>
                  <a:lnTo>
                    <a:pt x="3690" y="9594"/>
                  </a:lnTo>
                  <a:lnTo>
                    <a:pt x="3690" y="9594"/>
                  </a:lnTo>
                  <a:lnTo>
                    <a:pt x="3690" y="9594"/>
                  </a:lnTo>
                  <a:lnTo>
                    <a:pt x="3690" y="9594"/>
                  </a:lnTo>
                  <a:cubicBezTo>
                    <a:pt x="4022" y="7640"/>
                    <a:pt x="4022" y="5644"/>
                    <a:pt x="3690" y="3690"/>
                  </a:cubicBez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2321A36-E68D-453B-A796-C969CD64693A}"/>
                </a:ext>
              </a:extLst>
            </p:cNvPr>
            <p:cNvSpPr/>
            <p:nvPr/>
          </p:nvSpPr>
          <p:spPr>
            <a:xfrm>
              <a:off x="3796069" y="35793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FAD8BC91-83F2-4416-A36C-290ACEFA6271}"/>
                </a:ext>
              </a:extLst>
            </p:cNvPr>
            <p:cNvSpPr/>
            <p:nvPr/>
          </p:nvSpPr>
          <p:spPr>
            <a:xfrm>
              <a:off x="3783523" y="3532820"/>
              <a:ext cx="6641" cy="5903"/>
            </a:xfrm>
            <a:custGeom>
              <a:avLst/>
              <a:gdLst>
                <a:gd name="connsiteX0" fmla="*/ 6642 w 6641"/>
                <a:gd name="connsiteY0" fmla="*/ 5904 h 5903"/>
                <a:gd name="connsiteX1" fmla="*/ 6642 w 6641"/>
                <a:gd name="connsiteY1" fmla="*/ 5904 h 5903"/>
                <a:gd name="connsiteX2" fmla="*/ 6642 w 6641"/>
                <a:gd name="connsiteY2" fmla="*/ 5904 h 5903"/>
                <a:gd name="connsiteX3" fmla="*/ 6642 w 6641"/>
                <a:gd name="connsiteY3" fmla="*/ 5904 h 5903"/>
                <a:gd name="connsiteX4" fmla="*/ 6642 w 6641"/>
                <a:gd name="connsiteY4" fmla="*/ 5904 h 5903"/>
                <a:gd name="connsiteX5" fmla="*/ 6642 w 6641"/>
                <a:gd name="connsiteY5" fmla="*/ 5904 h 5903"/>
                <a:gd name="connsiteX6" fmla="*/ 0 w 6641"/>
                <a:gd name="connsiteY6" fmla="*/ 0 h 5903"/>
                <a:gd name="connsiteX7" fmla="*/ 0 w 6641"/>
                <a:gd name="connsiteY7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1" h="5903">
                  <a:moveTo>
                    <a:pt x="6642" y="5904"/>
                  </a:moveTo>
                  <a:lnTo>
                    <a:pt x="6642" y="5904"/>
                  </a:lnTo>
                  <a:lnTo>
                    <a:pt x="6642" y="5904"/>
                  </a:lnTo>
                  <a:cubicBezTo>
                    <a:pt x="6642" y="5904"/>
                    <a:pt x="6642" y="5904"/>
                    <a:pt x="6642" y="5904"/>
                  </a:cubicBezTo>
                  <a:lnTo>
                    <a:pt x="6642" y="5904"/>
                  </a:lnTo>
                  <a:lnTo>
                    <a:pt x="6642" y="5904"/>
                  </a:lnTo>
                  <a:cubicBezTo>
                    <a:pt x="4797" y="3556"/>
                    <a:pt x="2546" y="155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713B177-FEF4-44F5-8090-E1DE4EA273B2}"/>
                </a:ext>
              </a:extLst>
            </p:cNvPr>
            <p:cNvSpPr/>
            <p:nvPr/>
          </p:nvSpPr>
          <p:spPr>
            <a:xfrm>
              <a:off x="3769500" y="3533558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0 w 6642"/>
                <a:gd name="connsiteY2" fmla="*/ 0 h 73800"/>
                <a:gd name="connsiteX3" fmla="*/ 6642 w 6642"/>
                <a:gd name="connsiteY3" fmla="*/ 0 h 73800"/>
                <a:gd name="connsiteX4" fmla="*/ 6642 w 6642"/>
                <a:gd name="connsiteY4" fmla="*/ 0 h 73800"/>
                <a:gd name="connsiteX5" fmla="*/ 1476 w 6642"/>
                <a:gd name="connsiteY5" fmla="*/ 0 h 73800"/>
                <a:gd name="connsiteX6" fmla="*/ 1476 w 6642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DEDCE05E-6D7E-40B9-B338-98E0141CD883}"/>
                </a:ext>
              </a:extLst>
            </p:cNvPr>
            <p:cNvSpPr/>
            <p:nvPr/>
          </p:nvSpPr>
          <p:spPr>
            <a:xfrm>
              <a:off x="3776143" y="3531344"/>
              <a:ext cx="3690" cy="3689"/>
            </a:xfrm>
            <a:custGeom>
              <a:avLst/>
              <a:gdLst>
                <a:gd name="connsiteX0" fmla="*/ 0 w 3690"/>
                <a:gd name="connsiteY0" fmla="*/ 3690 h 3689"/>
                <a:gd name="connsiteX1" fmla="*/ 0 w 3690"/>
                <a:gd name="connsiteY1" fmla="*/ 3690 h 3689"/>
                <a:gd name="connsiteX2" fmla="*/ 0 w 3690"/>
                <a:gd name="connsiteY2" fmla="*/ 3690 h 3689"/>
                <a:gd name="connsiteX3" fmla="*/ 0 w 3690"/>
                <a:gd name="connsiteY3" fmla="*/ 3690 h 3689"/>
                <a:gd name="connsiteX4" fmla="*/ 3690 w 3690"/>
                <a:gd name="connsiteY4" fmla="*/ 3690 h 3689"/>
                <a:gd name="connsiteX5" fmla="*/ 3690 w 3690"/>
                <a:gd name="connsiteY5" fmla="*/ 3690 h 3689"/>
                <a:gd name="connsiteX6" fmla="*/ 3690 w 3690"/>
                <a:gd name="connsiteY6" fmla="*/ 3690 h 3689"/>
                <a:gd name="connsiteX7" fmla="*/ 3690 w 3690"/>
                <a:gd name="connsiteY7" fmla="*/ 3690 h 3689"/>
                <a:gd name="connsiteX8" fmla="*/ 3690 w 3690"/>
                <a:gd name="connsiteY8" fmla="*/ 3690 h 3689"/>
                <a:gd name="connsiteX9" fmla="*/ 0 w 3690"/>
                <a:gd name="connsiteY9" fmla="*/ 0 h 3689"/>
                <a:gd name="connsiteX10" fmla="*/ 0 w 3690"/>
                <a:gd name="connsiteY10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90" h="3689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3690" y="3690"/>
                  </a:lnTo>
                  <a:lnTo>
                    <a:pt x="3690" y="3690"/>
                  </a:lnTo>
                  <a:lnTo>
                    <a:pt x="3690" y="3690"/>
                  </a:lnTo>
                  <a:lnTo>
                    <a:pt x="3690" y="3690"/>
                  </a:lnTo>
                  <a:lnTo>
                    <a:pt x="3690" y="369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11C57EA3-EEC6-4E60-B975-6A797B3C557E}"/>
                </a:ext>
              </a:extLst>
            </p:cNvPr>
            <p:cNvSpPr/>
            <p:nvPr/>
          </p:nvSpPr>
          <p:spPr>
            <a:xfrm>
              <a:off x="3763596" y="3530606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0 w 6642"/>
                <a:gd name="connsiteY2" fmla="*/ 0 h 73800"/>
                <a:gd name="connsiteX3" fmla="*/ 6642 w 6642"/>
                <a:gd name="connsiteY3" fmla="*/ 0 h 73800"/>
                <a:gd name="connsiteX4" fmla="*/ 6642 w 6642"/>
                <a:gd name="connsiteY4" fmla="*/ 0 h 73800"/>
                <a:gd name="connsiteX5" fmla="*/ 1476 w 6642"/>
                <a:gd name="connsiteY5" fmla="*/ 0 h 73800"/>
                <a:gd name="connsiteX6" fmla="*/ 1476 w 6642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D5EB85DD-F5E1-405C-8866-13389BB50FE4}"/>
                </a:ext>
              </a:extLst>
            </p:cNvPr>
            <p:cNvSpPr/>
            <p:nvPr/>
          </p:nvSpPr>
          <p:spPr>
            <a:xfrm>
              <a:off x="3776143" y="35365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3683105-8762-45B3-AF87-E88CB6B9F518}"/>
                </a:ext>
              </a:extLst>
            </p:cNvPr>
            <p:cNvSpPr/>
            <p:nvPr/>
          </p:nvSpPr>
          <p:spPr>
            <a:xfrm>
              <a:off x="3798283" y="35999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BFBF5DB9-AAAA-492C-8D80-71F93C509E7B}"/>
                </a:ext>
              </a:extLst>
            </p:cNvPr>
            <p:cNvSpPr/>
            <p:nvPr/>
          </p:nvSpPr>
          <p:spPr>
            <a:xfrm>
              <a:off x="3809352" y="359333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D561C7A2-EF15-48A4-AA7D-7CE293386C21}"/>
                </a:ext>
              </a:extLst>
            </p:cNvPr>
            <p:cNvSpPr/>
            <p:nvPr/>
          </p:nvSpPr>
          <p:spPr>
            <a:xfrm>
              <a:off x="3801973" y="35955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207265A5-23C3-4CC0-B10E-4942A22C7826}"/>
                </a:ext>
              </a:extLst>
            </p:cNvPr>
            <p:cNvSpPr/>
            <p:nvPr/>
          </p:nvSpPr>
          <p:spPr>
            <a:xfrm>
              <a:off x="3795331" y="3552746"/>
              <a:ext cx="8117" cy="11808"/>
            </a:xfrm>
            <a:custGeom>
              <a:avLst/>
              <a:gdLst>
                <a:gd name="connsiteX0" fmla="*/ 8118 w 8117"/>
                <a:gd name="connsiteY0" fmla="*/ 8118 h 11808"/>
                <a:gd name="connsiteX1" fmla="*/ 3690 w 8117"/>
                <a:gd name="connsiteY1" fmla="*/ 8118 h 11808"/>
                <a:gd name="connsiteX2" fmla="*/ 3690 w 8117"/>
                <a:gd name="connsiteY2" fmla="*/ 8118 h 11808"/>
                <a:gd name="connsiteX3" fmla="*/ 3690 w 8117"/>
                <a:gd name="connsiteY3" fmla="*/ 8118 h 11808"/>
                <a:gd name="connsiteX4" fmla="*/ 3690 w 8117"/>
                <a:gd name="connsiteY4" fmla="*/ 8118 h 11808"/>
                <a:gd name="connsiteX5" fmla="*/ 3690 w 8117"/>
                <a:gd name="connsiteY5" fmla="*/ 8118 h 11808"/>
                <a:gd name="connsiteX6" fmla="*/ 3690 w 8117"/>
                <a:gd name="connsiteY6" fmla="*/ 8118 h 11808"/>
                <a:gd name="connsiteX7" fmla="*/ 3690 w 8117"/>
                <a:gd name="connsiteY7" fmla="*/ 11808 h 11808"/>
                <a:gd name="connsiteX8" fmla="*/ 3690 w 8117"/>
                <a:gd name="connsiteY8" fmla="*/ 11808 h 11808"/>
                <a:gd name="connsiteX9" fmla="*/ 3690 w 8117"/>
                <a:gd name="connsiteY9" fmla="*/ 0 h 11808"/>
                <a:gd name="connsiteX10" fmla="*/ 0 w 8117"/>
                <a:gd name="connsiteY10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7" h="11808">
                  <a:moveTo>
                    <a:pt x="8118" y="8118"/>
                  </a:moveTo>
                  <a:lnTo>
                    <a:pt x="3690" y="8118"/>
                  </a:lnTo>
                  <a:cubicBezTo>
                    <a:pt x="3690" y="8118"/>
                    <a:pt x="3690" y="8118"/>
                    <a:pt x="3690" y="8118"/>
                  </a:cubicBezTo>
                  <a:lnTo>
                    <a:pt x="3690" y="8118"/>
                  </a:lnTo>
                  <a:cubicBezTo>
                    <a:pt x="3690" y="8118"/>
                    <a:pt x="3690" y="8118"/>
                    <a:pt x="3690" y="8118"/>
                  </a:cubicBezTo>
                  <a:lnTo>
                    <a:pt x="3690" y="8118"/>
                  </a:lnTo>
                  <a:cubicBezTo>
                    <a:pt x="3690" y="8118"/>
                    <a:pt x="3690" y="8118"/>
                    <a:pt x="3690" y="8118"/>
                  </a:cubicBezTo>
                  <a:lnTo>
                    <a:pt x="3690" y="11808"/>
                  </a:lnTo>
                  <a:lnTo>
                    <a:pt x="3690" y="11808"/>
                  </a:lnTo>
                  <a:cubicBezTo>
                    <a:pt x="4059" y="7880"/>
                    <a:pt x="4059" y="3928"/>
                    <a:pt x="369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7D4BF46A-0C6D-4B89-BC1B-B7C871D69DC2}"/>
                </a:ext>
              </a:extLst>
            </p:cNvPr>
            <p:cNvSpPr/>
            <p:nvPr/>
          </p:nvSpPr>
          <p:spPr>
            <a:xfrm>
              <a:off x="3793854" y="3581528"/>
              <a:ext cx="6642" cy="8117"/>
            </a:xfrm>
            <a:custGeom>
              <a:avLst/>
              <a:gdLst>
                <a:gd name="connsiteX0" fmla="*/ 4428 w 6642"/>
                <a:gd name="connsiteY0" fmla="*/ 8118 h 8117"/>
                <a:gd name="connsiteX1" fmla="*/ 0 w 6642"/>
                <a:gd name="connsiteY1" fmla="*/ 8118 h 8117"/>
                <a:gd name="connsiteX2" fmla="*/ 0 w 6642"/>
                <a:gd name="connsiteY2" fmla="*/ 8118 h 8117"/>
                <a:gd name="connsiteX3" fmla="*/ 0 w 6642"/>
                <a:gd name="connsiteY3" fmla="*/ 8118 h 8117"/>
                <a:gd name="connsiteX4" fmla="*/ 0 w 6642"/>
                <a:gd name="connsiteY4" fmla="*/ 8118 h 8117"/>
                <a:gd name="connsiteX5" fmla="*/ 0 w 6642"/>
                <a:gd name="connsiteY5" fmla="*/ 8118 h 8117"/>
                <a:gd name="connsiteX6" fmla="*/ 0 w 6642"/>
                <a:gd name="connsiteY6" fmla="*/ 8118 h 8117"/>
                <a:gd name="connsiteX7" fmla="*/ 6642 w 6642"/>
                <a:gd name="connsiteY7" fmla="*/ 0 h 8117"/>
                <a:gd name="connsiteX8" fmla="*/ 6642 w 6642"/>
                <a:gd name="connsiteY8" fmla="*/ 0 h 8117"/>
                <a:gd name="connsiteX9" fmla="*/ 6642 w 6642"/>
                <a:gd name="connsiteY9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2" h="8117">
                  <a:moveTo>
                    <a:pt x="4428" y="8118"/>
                  </a:move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cubicBezTo>
                    <a:pt x="2812" y="5963"/>
                    <a:pt x="5085" y="3184"/>
                    <a:pt x="6642" y="0"/>
                  </a:cubicBezTo>
                  <a:lnTo>
                    <a:pt x="6642" y="0"/>
                  </a:lnTo>
                  <a:lnTo>
                    <a:pt x="664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8FCBC822-BA67-4E4C-B463-185286432EA8}"/>
                </a:ext>
              </a:extLst>
            </p:cNvPr>
            <p:cNvSpPr/>
            <p:nvPr/>
          </p:nvSpPr>
          <p:spPr>
            <a:xfrm>
              <a:off x="3754002" y="351953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41D99745-3A66-4585-B354-FA7A3A3436ED}"/>
                </a:ext>
              </a:extLst>
            </p:cNvPr>
            <p:cNvSpPr/>
            <p:nvPr/>
          </p:nvSpPr>
          <p:spPr>
            <a:xfrm>
              <a:off x="3763596" y="35247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0AD0E817-72B2-43B1-9180-C93E0C3EB914}"/>
                </a:ext>
              </a:extLst>
            </p:cNvPr>
            <p:cNvSpPr/>
            <p:nvPr/>
          </p:nvSpPr>
          <p:spPr>
            <a:xfrm>
              <a:off x="3799758" y="3562339"/>
              <a:ext cx="6642" cy="9594"/>
            </a:xfrm>
            <a:custGeom>
              <a:avLst/>
              <a:gdLst>
                <a:gd name="connsiteX0" fmla="*/ 6642 w 6642"/>
                <a:gd name="connsiteY0" fmla="*/ 9594 h 9594"/>
                <a:gd name="connsiteX1" fmla="*/ 0 w 6642"/>
                <a:gd name="connsiteY1" fmla="*/ 9594 h 9594"/>
                <a:gd name="connsiteX2" fmla="*/ 0 w 6642"/>
                <a:gd name="connsiteY2" fmla="*/ 9594 h 9594"/>
                <a:gd name="connsiteX3" fmla="*/ 0 w 6642"/>
                <a:gd name="connsiteY3" fmla="*/ 9594 h 9594"/>
                <a:gd name="connsiteX4" fmla="*/ 0 w 6642"/>
                <a:gd name="connsiteY4" fmla="*/ 9594 h 9594"/>
                <a:gd name="connsiteX5" fmla="*/ 0 w 6642"/>
                <a:gd name="connsiteY5" fmla="*/ 9594 h 9594"/>
                <a:gd name="connsiteX6" fmla="*/ 0 w 6642"/>
                <a:gd name="connsiteY6" fmla="*/ 9594 h 9594"/>
                <a:gd name="connsiteX7" fmla="*/ 0 w 6642"/>
                <a:gd name="connsiteY7" fmla="*/ 9594 h 9594"/>
                <a:gd name="connsiteX8" fmla="*/ 0 w 6642"/>
                <a:gd name="connsiteY8" fmla="*/ 9594 h 9594"/>
                <a:gd name="connsiteX9" fmla="*/ 0 w 6642"/>
                <a:gd name="connsiteY9" fmla="*/ 9594 h 9594"/>
                <a:gd name="connsiteX10" fmla="*/ 0 w 6642"/>
                <a:gd name="connsiteY10" fmla="*/ 9594 h 9594"/>
                <a:gd name="connsiteX11" fmla="*/ 0 w 6642"/>
                <a:gd name="connsiteY11" fmla="*/ 0 h 9594"/>
                <a:gd name="connsiteX12" fmla="*/ 0 w 6642"/>
                <a:gd name="connsiteY12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42" h="9594">
                  <a:moveTo>
                    <a:pt x="6642" y="9594"/>
                  </a:move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lnTo>
                    <a:pt x="0" y="9594"/>
                  </a:lnTo>
                  <a:lnTo>
                    <a:pt x="0" y="959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98B0F8F0-80B9-426B-8BB2-F6E78833D0CE}"/>
                </a:ext>
              </a:extLst>
            </p:cNvPr>
            <p:cNvSpPr/>
            <p:nvPr/>
          </p:nvSpPr>
          <p:spPr>
            <a:xfrm>
              <a:off x="3790902" y="36066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CCC87467-5965-49C5-BD72-0DB00008712C}"/>
                </a:ext>
              </a:extLst>
            </p:cNvPr>
            <p:cNvSpPr/>
            <p:nvPr/>
          </p:nvSpPr>
          <p:spPr>
            <a:xfrm>
              <a:off x="3776143" y="3609571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2CE4D8DD-E2F4-4713-BAB9-756C8ADE39E8}"/>
                </a:ext>
              </a:extLst>
            </p:cNvPr>
            <p:cNvSpPr/>
            <p:nvPr/>
          </p:nvSpPr>
          <p:spPr>
            <a:xfrm>
              <a:off x="3768762" y="3525439"/>
              <a:ext cx="73800" cy="3690"/>
            </a:xfrm>
            <a:custGeom>
              <a:avLst/>
              <a:gdLst>
                <a:gd name="connsiteX0" fmla="*/ 0 w 73800"/>
                <a:gd name="connsiteY0" fmla="*/ 0 h 3690"/>
                <a:gd name="connsiteX1" fmla="*/ 0 w 73800"/>
                <a:gd name="connsiteY1" fmla="*/ 0 h 3690"/>
                <a:gd name="connsiteX2" fmla="*/ 0 w 73800"/>
                <a:gd name="connsiteY2" fmla="*/ 0 h 3690"/>
                <a:gd name="connsiteX3" fmla="*/ 0 w 73800"/>
                <a:gd name="connsiteY3" fmla="*/ 0 h 3690"/>
                <a:gd name="connsiteX4" fmla="*/ 0 w 73800"/>
                <a:gd name="connsiteY4" fmla="*/ 0 h 3690"/>
                <a:gd name="connsiteX5" fmla="*/ 0 w 73800"/>
                <a:gd name="connsiteY5" fmla="*/ 0 h 3690"/>
                <a:gd name="connsiteX6" fmla="*/ 0 w 73800"/>
                <a:gd name="connsiteY6" fmla="*/ 0 h 3690"/>
                <a:gd name="connsiteX7" fmla="*/ 0 w 73800"/>
                <a:gd name="connsiteY7" fmla="*/ 3690 h 3690"/>
                <a:gd name="connsiteX8" fmla="*/ 0 w 73800"/>
                <a:gd name="connsiteY8" fmla="*/ 3690 h 3690"/>
                <a:gd name="connsiteX9" fmla="*/ 0 w 73800"/>
                <a:gd name="connsiteY9" fmla="*/ 3690 h 3690"/>
                <a:gd name="connsiteX10" fmla="*/ 0 w 73800"/>
                <a:gd name="connsiteY10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369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F29151B1-3315-4B35-8280-1B5BDD855138}"/>
                </a:ext>
              </a:extLst>
            </p:cNvPr>
            <p:cNvSpPr/>
            <p:nvPr/>
          </p:nvSpPr>
          <p:spPr>
            <a:xfrm>
              <a:off x="3800496" y="3578576"/>
              <a:ext cx="3690" cy="7379"/>
            </a:xfrm>
            <a:custGeom>
              <a:avLst/>
              <a:gdLst>
                <a:gd name="connsiteX0" fmla="*/ 3690 w 3690"/>
                <a:gd name="connsiteY0" fmla="*/ 2952 h 7379"/>
                <a:gd name="connsiteX1" fmla="*/ 0 w 3690"/>
                <a:gd name="connsiteY1" fmla="*/ 2952 h 7379"/>
                <a:gd name="connsiteX2" fmla="*/ 0 w 3690"/>
                <a:gd name="connsiteY2" fmla="*/ 2952 h 7379"/>
                <a:gd name="connsiteX3" fmla="*/ 0 w 3690"/>
                <a:gd name="connsiteY3" fmla="*/ 7380 h 7379"/>
                <a:gd name="connsiteX4" fmla="*/ 3690 w 3690"/>
                <a:gd name="connsiteY4" fmla="*/ 0 h 7379"/>
                <a:gd name="connsiteX5" fmla="*/ 3690 w 3690"/>
                <a:gd name="connsiteY5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7379">
                  <a:moveTo>
                    <a:pt x="3690" y="2952"/>
                  </a:moveTo>
                  <a:lnTo>
                    <a:pt x="0" y="2952"/>
                  </a:lnTo>
                  <a:lnTo>
                    <a:pt x="0" y="2952"/>
                  </a:lnTo>
                  <a:lnTo>
                    <a:pt x="0" y="7380"/>
                  </a:lnTo>
                  <a:cubicBezTo>
                    <a:pt x="1668" y="5164"/>
                    <a:pt x="2915" y="2663"/>
                    <a:pt x="3690" y="0"/>
                  </a:cubicBezTo>
                  <a:lnTo>
                    <a:pt x="369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3305A5C2-A846-424B-B0F6-3B84229C532D}"/>
                </a:ext>
              </a:extLst>
            </p:cNvPr>
            <p:cNvSpPr/>
            <p:nvPr/>
          </p:nvSpPr>
          <p:spPr>
            <a:xfrm>
              <a:off x="3798283" y="355938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FD496752-0B6A-423D-B8BE-90E1B02F8A0D}"/>
                </a:ext>
              </a:extLst>
            </p:cNvPr>
            <p:cNvSpPr/>
            <p:nvPr/>
          </p:nvSpPr>
          <p:spPr>
            <a:xfrm>
              <a:off x="3756954" y="35320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A8F1BE7B-D4D8-402A-950D-0A2EF6491B51}"/>
                </a:ext>
              </a:extLst>
            </p:cNvPr>
            <p:cNvSpPr/>
            <p:nvPr/>
          </p:nvSpPr>
          <p:spPr>
            <a:xfrm>
              <a:off x="3797544" y="3601454"/>
              <a:ext cx="8117" cy="73800"/>
            </a:xfrm>
            <a:custGeom>
              <a:avLst/>
              <a:gdLst>
                <a:gd name="connsiteX0" fmla="*/ 8118 w 8117"/>
                <a:gd name="connsiteY0" fmla="*/ 0 h 73800"/>
                <a:gd name="connsiteX1" fmla="*/ 0 w 8117"/>
                <a:gd name="connsiteY1" fmla="*/ 0 h 73800"/>
                <a:gd name="connsiteX2" fmla="*/ 0 w 8117"/>
                <a:gd name="connsiteY2" fmla="*/ 0 h 73800"/>
                <a:gd name="connsiteX3" fmla="*/ 0 w 8117"/>
                <a:gd name="connsiteY3" fmla="*/ 0 h 73800"/>
                <a:gd name="connsiteX4" fmla="*/ 0 w 8117"/>
                <a:gd name="connsiteY4" fmla="*/ 0 h 73800"/>
                <a:gd name="connsiteX5" fmla="*/ 0 w 8117"/>
                <a:gd name="connsiteY5" fmla="*/ 0 h 73800"/>
                <a:gd name="connsiteX6" fmla="*/ 0 w 8117"/>
                <a:gd name="connsiteY6" fmla="*/ 0 h 73800"/>
                <a:gd name="connsiteX7" fmla="*/ 0 w 8117"/>
                <a:gd name="connsiteY7" fmla="*/ 0 h 73800"/>
                <a:gd name="connsiteX8" fmla="*/ 0 w 8117"/>
                <a:gd name="connsiteY8" fmla="*/ 0 h 73800"/>
                <a:gd name="connsiteX9" fmla="*/ 0 w 8117"/>
                <a:gd name="connsiteY9" fmla="*/ 0 h 73800"/>
                <a:gd name="connsiteX10" fmla="*/ 0 w 8117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7" h="73800">
                  <a:moveTo>
                    <a:pt x="811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9AF9DCA2-E8DC-4497-8A5F-C9D7312C2CCF}"/>
                </a:ext>
              </a:extLst>
            </p:cNvPr>
            <p:cNvSpPr/>
            <p:nvPr/>
          </p:nvSpPr>
          <p:spPr>
            <a:xfrm>
              <a:off x="3761383" y="35247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97CF6168-29B7-402D-A6E5-26DD701C2CCE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F2A3B1B-4155-4304-85C5-55D59228AAAA}"/>
                </a:ext>
              </a:extLst>
            </p:cNvPr>
            <p:cNvSpPr/>
            <p:nvPr/>
          </p:nvSpPr>
          <p:spPr>
            <a:xfrm>
              <a:off x="3776143" y="36154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DE9EEF48-26A6-4187-8755-167889D3193E}"/>
                </a:ext>
              </a:extLst>
            </p:cNvPr>
            <p:cNvSpPr/>
            <p:nvPr/>
          </p:nvSpPr>
          <p:spPr>
            <a:xfrm>
              <a:off x="3785737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1BF0E5F9-4BC9-4FBF-A13C-18885369BD08}"/>
                </a:ext>
              </a:extLst>
            </p:cNvPr>
            <p:cNvSpPr/>
            <p:nvPr/>
          </p:nvSpPr>
          <p:spPr>
            <a:xfrm>
              <a:off x="3810091" y="3549794"/>
              <a:ext cx="315" cy="11069"/>
            </a:xfrm>
            <a:custGeom>
              <a:avLst/>
              <a:gdLst>
                <a:gd name="connsiteX0" fmla="*/ 0 w 315"/>
                <a:gd name="connsiteY0" fmla="*/ 11070 h 11069"/>
                <a:gd name="connsiteX1" fmla="*/ 0 w 315"/>
                <a:gd name="connsiteY1" fmla="*/ 11070 h 11069"/>
                <a:gd name="connsiteX2" fmla="*/ 0 w 315"/>
                <a:gd name="connsiteY2" fmla="*/ 11070 h 11069"/>
                <a:gd name="connsiteX3" fmla="*/ 0 w 315"/>
                <a:gd name="connsiteY3" fmla="*/ 0 h 11069"/>
                <a:gd name="connsiteX4" fmla="*/ 0 w 315"/>
                <a:gd name="connsiteY4" fmla="*/ 0 h 11069"/>
                <a:gd name="connsiteX5" fmla="*/ 0 w 315"/>
                <a:gd name="connsiteY5" fmla="*/ 0 h 11069"/>
                <a:gd name="connsiteX6" fmla="*/ 0 w 315"/>
                <a:gd name="connsiteY6" fmla="*/ 0 h 11069"/>
                <a:gd name="connsiteX7" fmla="*/ 0 w 315"/>
                <a:gd name="connsiteY7" fmla="*/ 0 h 11069"/>
                <a:gd name="connsiteX8" fmla="*/ 0 w 315"/>
                <a:gd name="connsiteY8" fmla="*/ 0 h 11069"/>
                <a:gd name="connsiteX9" fmla="*/ 0 w 315"/>
                <a:gd name="connsiteY9" fmla="*/ 0 h 11069"/>
                <a:gd name="connsiteX10" fmla="*/ 0 w 315"/>
                <a:gd name="connsiteY10" fmla="*/ 0 h 11069"/>
                <a:gd name="connsiteX11" fmla="*/ 0 w 315"/>
                <a:gd name="connsiteY11" fmla="*/ 0 h 11069"/>
                <a:gd name="connsiteX12" fmla="*/ 0 w 315"/>
                <a:gd name="connsiteY12" fmla="*/ 9594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5" h="11069">
                  <a:moveTo>
                    <a:pt x="0" y="11070"/>
                  </a:moveTo>
                  <a:lnTo>
                    <a:pt x="0" y="11070"/>
                  </a:lnTo>
                  <a:lnTo>
                    <a:pt x="0" y="1107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1" y="3184"/>
                    <a:pt x="421" y="6410"/>
                    <a:pt x="0" y="9594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A58C8079-41B7-49E2-A42F-80BA53F1741E}"/>
                </a:ext>
              </a:extLst>
            </p:cNvPr>
            <p:cNvSpPr/>
            <p:nvPr/>
          </p:nvSpPr>
          <p:spPr>
            <a:xfrm>
              <a:off x="3810829" y="3568982"/>
              <a:ext cx="298" cy="7379"/>
            </a:xfrm>
            <a:custGeom>
              <a:avLst/>
              <a:gdLst>
                <a:gd name="connsiteX0" fmla="*/ 0 w 298"/>
                <a:gd name="connsiteY0" fmla="*/ 0 h 7379"/>
                <a:gd name="connsiteX1" fmla="*/ 0 w 298"/>
                <a:gd name="connsiteY1" fmla="*/ 0 h 7379"/>
                <a:gd name="connsiteX2" fmla="*/ 0 w 298"/>
                <a:gd name="connsiteY2" fmla="*/ 0 h 7379"/>
                <a:gd name="connsiteX3" fmla="*/ 0 w 298"/>
                <a:gd name="connsiteY3" fmla="*/ 0 h 7379"/>
                <a:gd name="connsiteX4" fmla="*/ 0 w 298"/>
                <a:gd name="connsiteY4" fmla="*/ 0 h 7379"/>
                <a:gd name="connsiteX5" fmla="*/ 0 w 298"/>
                <a:gd name="connsiteY5" fmla="*/ 0 h 7379"/>
                <a:gd name="connsiteX6" fmla="*/ 0 w 298"/>
                <a:gd name="connsiteY6" fmla="*/ 0 h 7379"/>
                <a:gd name="connsiteX7" fmla="*/ 0 w 298"/>
                <a:gd name="connsiteY7" fmla="*/ 0 h 7379"/>
                <a:gd name="connsiteX8" fmla="*/ 0 w 298"/>
                <a:gd name="connsiteY8" fmla="*/ 0 h 7379"/>
                <a:gd name="connsiteX9" fmla="*/ 0 w 298"/>
                <a:gd name="connsiteY9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8" h="737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8" y="2444"/>
                    <a:pt x="398" y="4936"/>
                    <a:pt x="0" y="738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64DC93BB-A4F7-41CD-BD13-0E6B8446456C}"/>
                </a:ext>
              </a:extLst>
            </p:cNvPr>
            <p:cNvSpPr/>
            <p:nvPr/>
          </p:nvSpPr>
          <p:spPr>
            <a:xfrm>
              <a:off x="3782785" y="354684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72991601-7CC7-4278-A5C3-BD2B2CA9FBB4}"/>
                </a:ext>
              </a:extLst>
            </p:cNvPr>
            <p:cNvSpPr/>
            <p:nvPr/>
          </p:nvSpPr>
          <p:spPr>
            <a:xfrm>
              <a:off x="3789427" y="35453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F924F8ED-BC2B-4778-9263-3275F6F9FD1A}"/>
                </a:ext>
              </a:extLst>
            </p:cNvPr>
            <p:cNvSpPr/>
            <p:nvPr/>
          </p:nvSpPr>
          <p:spPr>
            <a:xfrm>
              <a:off x="3805662" y="3540199"/>
              <a:ext cx="738" cy="14760"/>
            </a:xfrm>
            <a:custGeom>
              <a:avLst/>
              <a:gdLst>
                <a:gd name="connsiteX0" fmla="*/ 738 w 738"/>
                <a:gd name="connsiteY0" fmla="*/ 10332 h 14760"/>
                <a:gd name="connsiteX1" fmla="*/ 738 w 738"/>
                <a:gd name="connsiteY1" fmla="*/ 10332 h 14760"/>
                <a:gd name="connsiteX2" fmla="*/ 738 w 738"/>
                <a:gd name="connsiteY2" fmla="*/ 5904 h 14760"/>
                <a:gd name="connsiteX3" fmla="*/ 738 w 738"/>
                <a:gd name="connsiteY3" fmla="*/ 5904 h 14760"/>
                <a:gd name="connsiteX4" fmla="*/ 738 w 738"/>
                <a:gd name="connsiteY4" fmla="*/ 5904 h 14760"/>
                <a:gd name="connsiteX5" fmla="*/ 738 w 738"/>
                <a:gd name="connsiteY5" fmla="*/ 0 h 14760"/>
                <a:gd name="connsiteX6" fmla="*/ 738 w 738"/>
                <a:gd name="connsiteY6" fmla="*/ 0 h 14760"/>
                <a:gd name="connsiteX7" fmla="*/ 738 w 738"/>
                <a:gd name="connsiteY7" fmla="*/ 0 h 14760"/>
                <a:gd name="connsiteX8" fmla="*/ 738 w 738"/>
                <a:gd name="connsiteY8" fmla="*/ 0 h 14760"/>
                <a:gd name="connsiteX9" fmla="*/ 738 w 738"/>
                <a:gd name="connsiteY9" fmla="*/ 0 h 14760"/>
                <a:gd name="connsiteX10" fmla="*/ 0 w 738"/>
                <a:gd name="connsiteY10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" h="14760">
                  <a:moveTo>
                    <a:pt x="738" y="10332"/>
                  </a:moveTo>
                  <a:lnTo>
                    <a:pt x="738" y="10332"/>
                  </a:lnTo>
                  <a:cubicBezTo>
                    <a:pt x="391" y="8876"/>
                    <a:pt x="391" y="7360"/>
                    <a:pt x="738" y="5904"/>
                  </a:cubicBezTo>
                  <a:lnTo>
                    <a:pt x="738" y="5904"/>
                  </a:lnTo>
                  <a:cubicBezTo>
                    <a:pt x="738" y="5904"/>
                    <a:pt x="738" y="5904"/>
                    <a:pt x="738" y="5904"/>
                  </a:cubicBezTo>
                  <a:lnTo>
                    <a:pt x="738" y="0"/>
                  </a:lnTo>
                  <a:lnTo>
                    <a:pt x="738" y="0"/>
                  </a:lnTo>
                  <a:cubicBezTo>
                    <a:pt x="738" y="0"/>
                    <a:pt x="738" y="0"/>
                    <a:pt x="738" y="0"/>
                  </a:cubicBezTo>
                  <a:lnTo>
                    <a:pt x="738" y="0"/>
                  </a:lnTo>
                  <a:lnTo>
                    <a:pt x="738" y="0"/>
                  </a:lnTo>
                  <a:lnTo>
                    <a:pt x="0" y="1476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240CA7F8-5886-4834-AE42-01FE8DEEC25E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C5EA8E83-2506-43C7-9F8F-19EA45D05403}"/>
                </a:ext>
              </a:extLst>
            </p:cNvPr>
            <p:cNvSpPr/>
            <p:nvPr/>
          </p:nvSpPr>
          <p:spPr>
            <a:xfrm>
              <a:off x="3801973" y="3544627"/>
              <a:ext cx="4427" cy="4428"/>
            </a:xfrm>
            <a:custGeom>
              <a:avLst/>
              <a:gdLst>
                <a:gd name="connsiteX0" fmla="*/ 0 w 4427"/>
                <a:gd name="connsiteY0" fmla="*/ 0 h 4428"/>
                <a:gd name="connsiteX1" fmla="*/ 0 w 4427"/>
                <a:gd name="connsiteY1" fmla="*/ 0 h 4428"/>
                <a:gd name="connsiteX2" fmla="*/ 0 w 4427"/>
                <a:gd name="connsiteY2" fmla="*/ 0 h 4428"/>
                <a:gd name="connsiteX3" fmla="*/ 0 w 4427"/>
                <a:gd name="connsiteY3" fmla="*/ 0 h 4428"/>
                <a:gd name="connsiteX4" fmla="*/ 0 w 4427"/>
                <a:gd name="connsiteY4" fmla="*/ 0 h 4428"/>
                <a:gd name="connsiteX5" fmla="*/ 0 w 4427"/>
                <a:gd name="connsiteY5" fmla="*/ 0 h 4428"/>
                <a:gd name="connsiteX6" fmla="*/ 4428 w 4427"/>
                <a:gd name="connsiteY6" fmla="*/ 4428 h 4428"/>
                <a:gd name="connsiteX7" fmla="*/ 4428 w 4427"/>
                <a:gd name="connsiteY7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442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4428"/>
                  </a:lnTo>
                  <a:lnTo>
                    <a:pt x="4428" y="442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B15655A9-2745-40EF-A4AE-309CE7611E44}"/>
                </a:ext>
              </a:extLst>
            </p:cNvPr>
            <p:cNvSpPr/>
            <p:nvPr/>
          </p:nvSpPr>
          <p:spPr>
            <a:xfrm>
              <a:off x="3807877" y="35387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1BE28E0F-D1FE-4E82-9F7F-3EBE3186DD62}"/>
                </a:ext>
              </a:extLst>
            </p:cNvPr>
            <p:cNvSpPr/>
            <p:nvPr/>
          </p:nvSpPr>
          <p:spPr>
            <a:xfrm>
              <a:off x="3797544" y="3540199"/>
              <a:ext cx="5903" cy="4427"/>
            </a:xfrm>
            <a:custGeom>
              <a:avLst/>
              <a:gdLst>
                <a:gd name="connsiteX0" fmla="*/ 0 w 5903"/>
                <a:gd name="connsiteY0" fmla="*/ 0 h 4427"/>
                <a:gd name="connsiteX1" fmla="*/ 0 w 5903"/>
                <a:gd name="connsiteY1" fmla="*/ 0 h 4427"/>
                <a:gd name="connsiteX2" fmla="*/ 0 w 5903"/>
                <a:gd name="connsiteY2" fmla="*/ 0 h 4427"/>
                <a:gd name="connsiteX3" fmla="*/ 0 w 5903"/>
                <a:gd name="connsiteY3" fmla="*/ 0 h 4427"/>
                <a:gd name="connsiteX4" fmla="*/ 0 w 5903"/>
                <a:gd name="connsiteY4" fmla="*/ 0 h 4427"/>
                <a:gd name="connsiteX5" fmla="*/ 0 w 5903"/>
                <a:gd name="connsiteY5" fmla="*/ 0 h 4427"/>
                <a:gd name="connsiteX6" fmla="*/ 0 w 5903"/>
                <a:gd name="connsiteY6" fmla="*/ 0 h 4427"/>
                <a:gd name="connsiteX7" fmla="*/ 0 w 5903"/>
                <a:gd name="connsiteY7" fmla="*/ 0 h 4427"/>
                <a:gd name="connsiteX8" fmla="*/ 0 w 5903"/>
                <a:gd name="connsiteY8" fmla="*/ 0 h 4427"/>
                <a:gd name="connsiteX9" fmla="*/ 0 w 5903"/>
                <a:gd name="connsiteY9" fmla="*/ 0 h 4427"/>
                <a:gd name="connsiteX10" fmla="*/ 0 w 5903"/>
                <a:gd name="connsiteY10" fmla="*/ 0 h 4427"/>
                <a:gd name="connsiteX11" fmla="*/ 5904 w 5903"/>
                <a:gd name="connsiteY11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3" h="442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904" y="442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671AEDAD-9120-44BF-A6F9-11C74D5F4607}"/>
                </a:ext>
              </a:extLst>
            </p:cNvPr>
            <p:cNvSpPr/>
            <p:nvPr/>
          </p:nvSpPr>
          <p:spPr>
            <a:xfrm>
              <a:off x="3814519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05CE1CD9-1693-4262-840E-1DCD1A65C32E}"/>
                </a:ext>
              </a:extLst>
            </p:cNvPr>
            <p:cNvSpPr/>
            <p:nvPr/>
          </p:nvSpPr>
          <p:spPr>
            <a:xfrm>
              <a:off x="3792379" y="3586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482EC9CD-80A5-4369-AB8E-6E56040F8606}"/>
                </a:ext>
              </a:extLst>
            </p:cNvPr>
            <p:cNvSpPr/>
            <p:nvPr/>
          </p:nvSpPr>
          <p:spPr>
            <a:xfrm>
              <a:off x="3776143" y="36073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680C9DB1-D00B-4801-BF16-0DF4BF6DB505}"/>
                </a:ext>
              </a:extLst>
            </p:cNvPr>
            <p:cNvSpPr/>
            <p:nvPr/>
          </p:nvSpPr>
          <p:spPr>
            <a:xfrm>
              <a:off x="3743671" y="3500347"/>
              <a:ext cx="90773" cy="116520"/>
            </a:xfrm>
            <a:custGeom>
              <a:avLst/>
              <a:gdLst>
                <a:gd name="connsiteX0" fmla="*/ 55350 w 90773"/>
                <a:gd name="connsiteY0" fmla="*/ 59778 h 116520"/>
                <a:gd name="connsiteX1" fmla="*/ 61254 w 90773"/>
                <a:gd name="connsiteY1" fmla="*/ 59778 h 116520"/>
                <a:gd name="connsiteX2" fmla="*/ 44280 w 90773"/>
                <a:gd name="connsiteY2" fmla="*/ 54612 h 116520"/>
                <a:gd name="connsiteX3" fmla="*/ 44280 w 90773"/>
                <a:gd name="connsiteY3" fmla="*/ 54612 h 116520"/>
                <a:gd name="connsiteX4" fmla="*/ 44280 w 90773"/>
                <a:gd name="connsiteY4" fmla="*/ 54612 h 116520"/>
                <a:gd name="connsiteX5" fmla="*/ 44280 w 90773"/>
                <a:gd name="connsiteY5" fmla="*/ 54612 h 116520"/>
                <a:gd name="connsiteX6" fmla="*/ 50184 w 90773"/>
                <a:gd name="connsiteY6" fmla="*/ 54612 h 116520"/>
                <a:gd name="connsiteX7" fmla="*/ 50184 w 90773"/>
                <a:gd name="connsiteY7" fmla="*/ 54612 h 116520"/>
                <a:gd name="connsiteX8" fmla="*/ 50184 w 90773"/>
                <a:gd name="connsiteY8" fmla="*/ 54612 h 116520"/>
                <a:gd name="connsiteX9" fmla="*/ 50184 w 90773"/>
                <a:gd name="connsiteY9" fmla="*/ 54612 h 116520"/>
                <a:gd name="connsiteX10" fmla="*/ 57564 w 90773"/>
                <a:gd name="connsiteY10" fmla="*/ 54612 h 116520"/>
                <a:gd name="connsiteX11" fmla="*/ 55350 w 90773"/>
                <a:gd name="connsiteY11" fmla="*/ 55350 h 116520"/>
                <a:gd name="connsiteX12" fmla="*/ 55350 w 90773"/>
                <a:gd name="connsiteY12" fmla="*/ 55350 h 116520"/>
                <a:gd name="connsiteX13" fmla="*/ 55350 w 90773"/>
                <a:gd name="connsiteY13" fmla="*/ 54612 h 116520"/>
                <a:gd name="connsiteX14" fmla="*/ 55350 w 90773"/>
                <a:gd name="connsiteY14" fmla="*/ 54612 h 116520"/>
                <a:gd name="connsiteX15" fmla="*/ 55350 w 90773"/>
                <a:gd name="connsiteY15" fmla="*/ 54612 h 116520"/>
                <a:gd name="connsiteX16" fmla="*/ 47232 w 90773"/>
                <a:gd name="connsiteY16" fmla="*/ 54612 h 116520"/>
                <a:gd name="connsiteX17" fmla="*/ 47232 w 90773"/>
                <a:gd name="connsiteY17" fmla="*/ 54612 h 116520"/>
                <a:gd name="connsiteX18" fmla="*/ 62730 w 90773"/>
                <a:gd name="connsiteY18" fmla="*/ 59778 h 116520"/>
                <a:gd name="connsiteX19" fmla="*/ 62730 w 90773"/>
                <a:gd name="connsiteY19" fmla="*/ 59778 h 116520"/>
                <a:gd name="connsiteX20" fmla="*/ 55350 w 90773"/>
                <a:gd name="connsiteY20" fmla="*/ 33210 h 116520"/>
                <a:gd name="connsiteX21" fmla="*/ 55350 w 90773"/>
                <a:gd name="connsiteY21" fmla="*/ 33210 h 116520"/>
                <a:gd name="connsiteX22" fmla="*/ 55350 w 90773"/>
                <a:gd name="connsiteY22" fmla="*/ 33210 h 116520"/>
                <a:gd name="connsiteX23" fmla="*/ 55350 w 90773"/>
                <a:gd name="connsiteY23" fmla="*/ 33210 h 116520"/>
                <a:gd name="connsiteX24" fmla="*/ 50184 w 90773"/>
                <a:gd name="connsiteY24" fmla="*/ 45756 h 116520"/>
                <a:gd name="connsiteX25" fmla="*/ 50184 w 90773"/>
                <a:gd name="connsiteY25" fmla="*/ 45756 h 116520"/>
                <a:gd name="connsiteX26" fmla="*/ 50184 w 90773"/>
                <a:gd name="connsiteY26" fmla="*/ 45756 h 116520"/>
                <a:gd name="connsiteX27" fmla="*/ 50184 w 90773"/>
                <a:gd name="connsiteY27" fmla="*/ 45756 h 116520"/>
                <a:gd name="connsiteX28" fmla="*/ 50184 w 90773"/>
                <a:gd name="connsiteY28" fmla="*/ 45756 h 116520"/>
                <a:gd name="connsiteX29" fmla="*/ 46494 w 90773"/>
                <a:gd name="connsiteY29" fmla="*/ 45756 h 116520"/>
                <a:gd name="connsiteX30" fmla="*/ 46494 w 90773"/>
                <a:gd name="connsiteY30" fmla="*/ 45756 h 116520"/>
                <a:gd name="connsiteX31" fmla="*/ 61992 w 90773"/>
                <a:gd name="connsiteY31" fmla="*/ 45756 h 116520"/>
                <a:gd name="connsiteX32" fmla="*/ 61992 w 90773"/>
                <a:gd name="connsiteY32" fmla="*/ 45756 h 116520"/>
                <a:gd name="connsiteX33" fmla="*/ 50184 w 90773"/>
                <a:gd name="connsiteY33" fmla="*/ 32472 h 116520"/>
                <a:gd name="connsiteX34" fmla="*/ 50184 w 90773"/>
                <a:gd name="connsiteY34" fmla="*/ 32472 h 116520"/>
                <a:gd name="connsiteX35" fmla="*/ 50184 w 90773"/>
                <a:gd name="connsiteY35" fmla="*/ 32472 h 116520"/>
                <a:gd name="connsiteX36" fmla="*/ 50184 w 90773"/>
                <a:gd name="connsiteY36" fmla="*/ 32472 h 116520"/>
                <a:gd name="connsiteX37" fmla="*/ 50184 w 90773"/>
                <a:gd name="connsiteY37" fmla="*/ 17712 h 116520"/>
                <a:gd name="connsiteX38" fmla="*/ 50184 w 90773"/>
                <a:gd name="connsiteY38" fmla="*/ 17712 h 116520"/>
                <a:gd name="connsiteX39" fmla="*/ 50184 w 90773"/>
                <a:gd name="connsiteY39" fmla="*/ 22878 h 116520"/>
                <a:gd name="connsiteX40" fmla="*/ 50184 w 90773"/>
                <a:gd name="connsiteY40" fmla="*/ 22878 h 116520"/>
                <a:gd name="connsiteX41" fmla="*/ 50184 w 90773"/>
                <a:gd name="connsiteY41" fmla="*/ 22878 h 116520"/>
                <a:gd name="connsiteX42" fmla="*/ 50184 w 90773"/>
                <a:gd name="connsiteY42" fmla="*/ 22878 h 116520"/>
                <a:gd name="connsiteX43" fmla="*/ 50184 w 90773"/>
                <a:gd name="connsiteY43" fmla="*/ 22878 h 116520"/>
                <a:gd name="connsiteX44" fmla="*/ 50184 w 90773"/>
                <a:gd name="connsiteY44" fmla="*/ 22878 h 116520"/>
                <a:gd name="connsiteX45" fmla="*/ 50184 w 90773"/>
                <a:gd name="connsiteY45" fmla="*/ 22878 h 116520"/>
                <a:gd name="connsiteX46" fmla="*/ 50184 w 90773"/>
                <a:gd name="connsiteY46" fmla="*/ 22878 h 116520"/>
                <a:gd name="connsiteX47" fmla="*/ 50184 w 90773"/>
                <a:gd name="connsiteY47" fmla="*/ 22878 h 116520"/>
                <a:gd name="connsiteX48" fmla="*/ 54612 w 90773"/>
                <a:gd name="connsiteY48" fmla="*/ 32472 h 116520"/>
                <a:gd name="connsiteX49" fmla="*/ 54612 w 90773"/>
                <a:gd name="connsiteY49" fmla="*/ 32472 h 116520"/>
                <a:gd name="connsiteX50" fmla="*/ 54612 w 90773"/>
                <a:gd name="connsiteY50" fmla="*/ 32472 h 116520"/>
                <a:gd name="connsiteX51" fmla="*/ 54612 w 90773"/>
                <a:gd name="connsiteY51" fmla="*/ 32472 h 116520"/>
                <a:gd name="connsiteX52" fmla="*/ 54612 w 90773"/>
                <a:gd name="connsiteY52" fmla="*/ 32472 h 116520"/>
                <a:gd name="connsiteX53" fmla="*/ 54612 w 90773"/>
                <a:gd name="connsiteY53" fmla="*/ 32472 h 116520"/>
                <a:gd name="connsiteX54" fmla="*/ 54612 w 90773"/>
                <a:gd name="connsiteY54" fmla="*/ 32472 h 116520"/>
                <a:gd name="connsiteX55" fmla="*/ 54612 w 90773"/>
                <a:gd name="connsiteY55" fmla="*/ 32472 h 116520"/>
                <a:gd name="connsiteX56" fmla="*/ 54612 w 90773"/>
                <a:gd name="connsiteY56" fmla="*/ 32472 h 116520"/>
                <a:gd name="connsiteX57" fmla="*/ 54612 w 90773"/>
                <a:gd name="connsiteY57" fmla="*/ 32472 h 116520"/>
                <a:gd name="connsiteX58" fmla="*/ 54612 w 90773"/>
                <a:gd name="connsiteY58" fmla="*/ 32472 h 116520"/>
                <a:gd name="connsiteX59" fmla="*/ 54612 w 90773"/>
                <a:gd name="connsiteY59" fmla="*/ 18450 h 116520"/>
                <a:gd name="connsiteX60" fmla="*/ 54612 w 90773"/>
                <a:gd name="connsiteY60" fmla="*/ 18450 h 116520"/>
                <a:gd name="connsiteX61" fmla="*/ 54612 w 90773"/>
                <a:gd name="connsiteY61" fmla="*/ 32472 h 116520"/>
                <a:gd name="connsiteX62" fmla="*/ 54612 w 90773"/>
                <a:gd name="connsiteY62" fmla="*/ 32472 h 116520"/>
                <a:gd name="connsiteX63" fmla="*/ 54612 w 90773"/>
                <a:gd name="connsiteY63" fmla="*/ 32472 h 116520"/>
                <a:gd name="connsiteX64" fmla="*/ 54612 w 90773"/>
                <a:gd name="connsiteY64" fmla="*/ 32472 h 116520"/>
                <a:gd name="connsiteX65" fmla="*/ 54612 w 90773"/>
                <a:gd name="connsiteY65" fmla="*/ 32472 h 116520"/>
                <a:gd name="connsiteX66" fmla="*/ 54612 w 90773"/>
                <a:gd name="connsiteY66" fmla="*/ 32472 h 116520"/>
                <a:gd name="connsiteX67" fmla="*/ 54612 w 90773"/>
                <a:gd name="connsiteY67" fmla="*/ 32472 h 116520"/>
                <a:gd name="connsiteX68" fmla="*/ 54612 w 90773"/>
                <a:gd name="connsiteY68" fmla="*/ 32472 h 116520"/>
                <a:gd name="connsiteX69" fmla="*/ 54612 w 90773"/>
                <a:gd name="connsiteY69" fmla="*/ 32472 h 116520"/>
                <a:gd name="connsiteX70" fmla="*/ 54612 w 90773"/>
                <a:gd name="connsiteY70" fmla="*/ 32472 h 116520"/>
                <a:gd name="connsiteX71" fmla="*/ 54612 w 90773"/>
                <a:gd name="connsiteY71" fmla="*/ 32472 h 116520"/>
                <a:gd name="connsiteX72" fmla="*/ 54612 w 90773"/>
                <a:gd name="connsiteY72" fmla="*/ 32472 h 116520"/>
                <a:gd name="connsiteX73" fmla="*/ 54612 w 90773"/>
                <a:gd name="connsiteY73" fmla="*/ 32472 h 116520"/>
                <a:gd name="connsiteX74" fmla="*/ 54612 w 90773"/>
                <a:gd name="connsiteY74" fmla="*/ 32472 h 116520"/>
                <a:gd name="connsiteX75" fmla="*/ 54612 w 90773"/>
                <a:gd name="connsiteY75" fmla="*/ 32472 h 116520"/>
                <a:gd name="connsiteX76" fmla="*/ 32472 w 90773"/>
                <a:gd name="connsiteY76" fmla="*/ 50184 h 116520"/>
                <a:gd name="connsiteX77" fmla="*/ 36162 w 90773"/>
                <a:gd name="connsiteY77" fmla="*/ 50184 h 116520"/>
                <a:gd name="connsiteX78" fmla="*/ 36162 w 90773"/>
                <a:gd name="connsiteY78" fmla="*/ 54612 h 116520"/>
                <a:gd name="connsiteX79" fmla="*/ 36162 w 90773"/>
                <a:gd name="connsiteY79" fmla="*/ 54612 h 116520"/>
                <a:gd name="connsiteX80" fmla="*/ 36162 w 90773"/>
                <a:gd name="connsiteY80" fmla="*/ 54612 h 116520"/>
                <a:gd name="connsiteX81" fmla="*/ 36162 w 90773"/>
                <a:gd name="connsiteY81" fmla="*/ 54612 h 116520"/>
                <a:gd name="connsiteX82" fmla="*/ 36162 w 90773"/>
                <a:gd name="connsiteY82" fmla="*/ 54612 h 116520"/>
                <a:gd name="connsiteX83" fmla="*/ 44280 w 90773"/>
                <a:gd name="connsiteY83" fmla="*/ 54612 h 116520"/>
                <a:gd name="connsiteX84" fmla="*/ 44280 w 90773"/>
                <a:gd name="connsiteY84" fmla="*/ 54612 h 116520"/>
                <a:gd name="connsiteX85" fmla="*/ 44280 w 90773"/>
                <a:gd name="connsiteY85" fmla="*/ 54612 h 116520"/>
                <a:gd name="connsiteX86" fmla="*/ 24354 w 90773"/>
                <a:gd name="connsiteY86" fmla="*/ 54612 h 116520"/>
                <a:gd name="connsiteX87" fmla="*/ 24354 w 90773"/>
                <a:gd name="connsiteY87" fmla="*/ 54612 h 116520"/>
                <a:gd name="connsiteX88" fmla="*/ 24354 w 90773"/>
                <a:gd name="connsiteY88" fmla="*/ 54612 h 116520"/>
                <a:gd name="connsiteX89" fmla="*/ 44280 w 90773"/>
                <a:gd name="connsiteY89" fmla="*/ 26568 h 116520"/>
                <a:gd name="connsiteX90" fmla="*/ 44280 w 90773"/>
                <a:gd name="connsiteY90" fmla="*/ 26568 h 116520"/>
                <a:gd name="connsiteX91" fmla="*/ 44280 w 90773"/>
                <a:gd name="connsiteY91" fmla="*/ 26568 h 116520"/>
                <a:gd name="connsiteX92" fmla="*/ 44280 w 90773"/>
                <a:gd name="connsiteY92" fmla="*/ 26568 h 116520"/>
                <a:gd name="connsiteX93" fmla="*/ 44280 w 90773"/>
                <a:gd name="connsiteY93" fmla="*/ 26568 h 116520"/>
                <a:gd name="connsiteX94" fmla="*/ 44280 w 90773"/>
                <a:gd name="connsiteY94" fmla="*/ 12546 h 116520"/>
                <a:gd name="connsiteX95" fmla="*/ 44280 w 90773"/>
                <a:gd name="connsiteY95" fmla="*/ 12546 h 116520"/>
                <a:gd name="connsiteX96" fmla="*/ 44280 w 90773"/>
                <a:gd name="connsiteY96" fmla="*/ 25830 h 116520"/>
                <a:gd name="connsiteX97" fmla="*/ 44280 w 90773"/>
                <a:gd name="connsiteY97" fmla="*/ 25830 h 116520"/>
                <a:gd name="connsiteX98" fmla="*/ 44280 w 90773"/>
                <a:gd name="connsiteY98" fmla="*/ 25830 h 116520"/>
                <a:gd name="connsiteX99" fmla="*/ 44280 w 90773"/>
                <a:gd name="connsiteY99" fmla="*/ 25830 h 116520"/>
                <a:gd name="connsiteX100" fmla="*/ 44280 w 90773"/>
                <a:gd name="connsiteY100" fmla="*/ 25830 h 116520"/>
                <a:gd name="connsiteX101" fmla="*/ 44280 w 90773"/>
                <a:gd name="connsiteY101" fmla="*/ 25830 h 116520"/>
                <a:gd name="connsiteX102" fmla="*/ 44280 w 90773"/>
                <a:gd name="connsiteY102" fmla="*/ 25830 h 116520"/>
                <a:gd name="connsiteX103" fmla="*/ 44280 w 90773"/>
                <a:gd name="connsiteY103" fmla="*/ 25830 h 116520"/>
                <a:gd name="connsiteX104" fmla="*/ 44280 w 90773"/>
                <a:gd name="connsiteY104" fmla="*/ 25830 h 116520"/>
                <a:gd name="connsiteX105" fmla="*/ 44280 w 90773"/>
                <a:gd name="connsiteY105" fmla="*/ 25830 h 116520"/>
                <a:gd name="connsiteX106" fmla="*/ 40590 w 90773"/>
                <a:gd name="connsiteY106" fmla="*/ 25830 h 116520"/>
                <a:gd name="connsiteX107" fmla="*/ 40590 w 90773"/>
                <a:gd name="connsiteY107" fmla="*/ 25830 h 116520"/>
                <a:gd name="connsiteX108" fmla="*/ 40590 w 90773"/>
                <a:gd name="connsiteY108" fmla="*/ 25830 h 116520"/>
                <a:gd name="connsiteX109" fmla="*/ 40590 w 90773"/>
                <a:gd name="connsiteY109" fmla="*/ 25830 h 116520"/>
                <a:gd name="connsiteX110" fmla="*/ 40590 w 90773"/>
                <a:gd name="connsiteY110" fmla="*/ 25830 h 116520"/>
                <a:gd name="connsiteX111" fmla="*/ 54612 w 90773"/>
                <a:gd name="connsiteY111" fmla="*/ 33948 h 116520"/>
                <a:gd name="connsiteX112" fmla="*/ 54612 w 90773"/>
                <a:gd name="connsiteY112" fmla="*/ 38376 h 116520"/>
                <a:gd name="connsiteX113" fmla="*/ 54612 w 90773"/>
                <a:gd name="connsiteY113" fmla="*/ 38376 h 116520"/>
                <a:gd name="connsiteX114" fmla="*/ 54612 w 90773"/>
                <a:gd name="connsiteY114" fmla="*/ 38376 h 116520"/>
                <a:gd name="connsiteX115" fmla="*/ 54612 w 90773"/>
                <a:gd name="connsiteY115" fmla="*/ 38376 h 116520"/>
                <a:gd name="connsiteX116" fmla="*/ 67896 w 90773"/>
                <a:gd name="connsiteY116" fmla="*/ 45018 h 116520"/>
                <a:gd name="connsiteX117" fmla="*/ 67896 w 90773"/>
                <a:gd name="connsiteY117" fmla="*/ 45018 h 116520"/>
                <a:gd name="connsiteX118" fmla="*/ 67896 w 90773"/>
                <a:gd name="connsiteY118" fmla="*/ 45018 h 116520"/>
                <a:gd name="connsiteX119" fmla="*/ 67896 w 90773"/>
                <a:gd name="connsiteY119" fmla="*/ 45018 h 116520"/>
                <a:gd name="connsiteX120" fmla="*/ 67896 w 90773"/>
                <a:gd name="connsiteY120" fmla="*/ 45018 h 116520"/>
                <a:gd name="connsiteX121" fmla="*/ 67896 w 90773"/>
                <a:gd name="connsiteY121" fmla="*/ 54612 h 116520"/>
                <a:gd name="connsiteX122" fmla="*/ 67896 w 90773"/>
                <a:gd name="connsiteY122" fmla="*/ 54612 h 116520"/>
                <a:gd name="connsiteX123" fmla="*/ 67896 w 90773"/>
                <a:gd name="connsiteY123" fmla="*/ 54612 h 116520"/>
                <a:gd name="connsiteX124" fmla="*/ 73062 w 90773"/>
                <a:gd name="connsiteY124" fmla="*/ 40590 h 116520"/>
                <a:gd name="connsiteX125" fmla="*/ 73062 w 90773"/>
                <a:gd name="connsiteY125" fmla="*/ 40590 h 116520"/>
                <a:gd name="connsiteX126" fmla="*/ 68634 w 90773"/>
                <a:gd name="connsiteY126" fmla="*/ 54612 h 116520"/>
                <a:gd name="connsiteX127" fmla="*/ 68634 w 90773"/>
                <a:gd name="connsiteY127" fmla="*/ 54612 h 116520"/>
                <a:gd name="connsiteX128" fmla="*/ 68634 w 90773"/>
                <a:gd name="connsiteY128" fmla="*/ 54612 h 116520"/>
                <a:gd name="connsiteX129" fmla="*/ 68634 w 90773"/>
                <a:gd name="connsiteY129" fmla="*/ 54612 h 116520"/>
                <a:gd name="connsiteX130" fmla="*/ 68634 w 90773"/>
                <a:gd name="connsiteY130" fmla="*/ 54612 h 116520"/>
                <a:gd name="connsiteX131" fmla="*/ 68634 w 90773"/>
                <a:gd name="connsiteY131" fmla="*/ 54612 h 116520"/>
                <a:gd name="connsiteX132" fmla="*/ 68634 w 90773"/>
                <a:gd name="connsiteY132" fmla="*/ 54612 h 116520"/>
                <a:gd name="connsiteX133" fmla="*/ 68634 w 90773"/>
                <a:gd name="connsiteY133" fmla="*/ 54612 h 116520"/>
                <a:gd name="connsiteX134" fmla="*/ 68634 w 90773"/>
                <a:gd name="connsiteY134" fmla="*/ 54612 h 116520"/>
                <a:gd name="connsiteX135" fmla="*/ 68634 w 90773"/>
                <a:gd name="connsiteY135" fmla="*/ 54612 h 116520"/>
                <a:gd name="connsiteX136" fmla="*/ 68634 w 90773"/>
                <a:gd name="connsiteY136" fmla="*/ 54612 h 116520"/>
                <a:gd name="connsiteX137" fmla="*/ 68634 w 90773"/>
                <a:gd name="connsiteY137" fmla="*/ 54612 h 116520"/>
                <a:gd name="connsiteX138" fmla="*/ 44280 w 90773"/>
                <a:gd name="connsiteY138" fmla="*/ 59778 h 116520"/>
                <a:gd name="connsiteX139" fmla="*/ 61254 w 90773"/>
                <a:gd name="connsiteY139" fmla="*/ 70848 h 116520"/>
                <a:gd name="connsiteX140" fmla="*/ 61254 w 90773"/>
                <a:gd name="connsiteY140" fmla="*/ 70848 h 116520"/>
                <a:gd name="connsiteX141" fmla="*/ 61254 w 90773"/>
                <a:gd name="connsiteY141" fmla="*/ 70848 h 116520"/>
                <a:gd name="connsiteX142" fmla="*/ 61254 w 90773"/>
                <a:gd name="connsiteY142" fmla="*/ 70848 h 116520"/>
                <a:gd name="connsiteX143" fmla="*/ 61254 w 90773"/>
                <a:gd name="connsiteY143" fmla="*/ 70848 h 116520"/>
                <a:gd name="connsiteX144" fmla="*/ 61254 w 90773"/>
                <a:gd name="connsiteY144" fmla="*/ 70848 h 116520"/>
                <a:gd name="connsiteX145" fmla="*/ 49446 w 90773"/>
                <a:gd name="connsiteY145" fmla="*/ 70848 h 116520"/>
                <a:gd name="connsiteX146" fmla="*/ 49446 w 90773"/>
                <a:gd name="connsiteY146" fmla="*/ 70848 h 116520"/>
                <a:gd name="connsiteX147" fmla="*/ 49446 w 90773"/>
                <a:gd name="connsiteY147" fmla="*/ 70848 h 116520"/>
                <a:gd name="connsiteX148" fmla="*/ 49446 w 90773"/>
                <a:gd name="connsiteY148" fmla="*/ 70848 h 116520"/>
                <a:gd name="connsiteX149" fmla="*/ 49446 w 90773"/>
                <a:gd name="connsiteY149" fmla="*/ 70848 h 116520"/>
                <a:gd name="connsiteX150" fmla="*/ 54612 w 90773"/>
                <a:gd name="connsiteY150" fmla="*/ 70848 h 116520"/>
                <a:gd name="connsiteX151" fmla="*/ 54612 w 90773"/>
                <a:gd name="connsiteY151" fmla="*/ 70848 h 116520"/>
                <a:gd name="connsiteX152" fmla="*/ 66420 w 90773"/>
                <a:gd name="connsiteY152" fmla="*/ 70848 h 116520"/>
                <a:gd name="connsiteX153" fmla="*/ 49446 w 90773"/>
                <a:gd name="connsiteY153" fmla="*/ 59778 h 116520"/>
                <a:gd name="connsiteX154" fmla="*/ 49446 w 90773"/>
                <a:gd name="connsiteY154" fmla="*/ 59778 h 116520"/>
                <a:gd name="connsiteX155" fmla="*/ 61992 w 90773"/>
                <a:gd name="connsiteY155" fmla="*/ 39114 h 116520"/>
                <a:gd name="connsiteX156" fmla="*/ 61992 w 90773"/>
                <a:gd name="connsiteY156" fmla="*/ 39114 h 116520"/>
                <a:gd name="connsiteX157" fmla="*/ 61992 w 90773"/>
                <a:gd name="connsiteY157" fmla="*/ 42804 h 116520"/>
                <a:gd name="connsiteX158" fmla="*/ 61992 w 90773"/>
                <a:gd name="connsiteY158" fmla="*/ 42804 h 116520"/>
                <a:gd name="connsiteX159" fmla="*/ 61992 w 90773"/>
                <a:gd name="connsiteY159" fmla="*/ 42804 h 116520"/>
                <a:gd name="connsiteX160" fmla="*/ 67158 w 90773"/>
                <a:gd name="connsiteY160" fmla="*/ 28782 h 116520"/>
                <a:gd name="connsiteX161" fmla="*/ 67158 w 90773"/>
                <a:gd name="connsiteY161" fmla="*/ 28782 h 116520"/>
                <a:gd name="connsiteX162" fmla="*/ 61992 w 90773"/>
                <a:gd name="connsiteY162" fmla="*/ 42804 h 116520"/>
                <a:gd name="connsiteX163" fmla="*/ 61992 w 90773"/>
                <a:gd name="connsiteY163" fmla="*/ 42804 h 116520"/>
                <a:gd name="connsiteX164" fmla="*/ 61992 w 90773"/>
                <a:gd name="connsiteY164" fmla="*/ 42804 h 116520"/>
                <a:gd name="connsiteX165" fmla="*/ 61992 w 90773"/>
                <a:gd name="connsiteY165" fmla="*/ 42804 h 116520"/>
                <a:gd name="connsiteX166" fmla="*/ 61992 w 90773"/>
                <a:gd name="connsiteY166" fmla="*/ 42804 h 116520"/>
                <a:gd name="connsiteX167" fmla="*/ 61992 w 90773"/>
                <a:gd name="connsiteY167" fmla="*/ 42804 h 116520"/>
                <a:gd name="connsiteX168" fmla="*/ 61992 w 90773"/>
                <a:gd name="connsiteY168" fmla="*/ 42804 h 116520"/>
                <a:gd name="connsiteX169" fmla="*/ 61992 w 90773"/>
                <a:gd name="connsiteY169" fmla="*/ 42804 h 116520"/>
                <a:gd name="connsiteX170" fmla="*/ 61992 w 90773"/>
                <a:gd name="connsiteY170" fmla="*/ 42804 h 116520"/>
                <a:gd name="connsiteX171" fmla="*/ 61992 w 90773"/>
                <a:gd name="connsiteY171" fmla="*/ 42804 h 116520"/>
                <a:gd name="connsiteX172" fmla="*/ 57564 w 90773"/>
                <a:gd name="connsiteY172" fmla="*/ 42804 h 116520"/>
                <a:gd name="connsiteX173" fmla="*/ 57564 w 90773"/>
                <a:gd name="connsiteY173" fmla="*/ 42804 h 116520"/>
                <a:gd name="connsiteX174" fmla="*/ 57564 w 90773"/>
                <a:gd name="connsiteY174" fmla="*/ 42804 h 116520"/>
                <a:gd name="connsiteX175" fmla="*/ 57564 w 90773"/>
                <a:gd name="connsiteY175" fmla="*/ 42804 h 116520"/>
                <a:gd name="connsiteX176" fmla="*/ 57564 w 90773"/>
                <a:gd name="connsiteY176" fmla="*/ 42804 h 116520"/>
                <a:gd name="connsiteX177" fmla="*/ 57564 w 90773"/>
                <a:gd name="connsiteY177" fmla="*/ 42804 h 116520"/>
                <a:gd name="connsiteX178" fmla="*/ 70848 w 90773"/>
                <a:gd name="connsiteY178" fmla="*/ 53136 h 116520"/>
                <a:gd name="connsiteX179" fmla="*/ 70848 w 90773"/>
                <a:gd name="connsiteY179" fmla="*/ 53136 h 116520"/>
                <a:gd name="connsiteX180" fmla="*/ 70848 w 90773"/>
                <a:gd name="connsiteY180" fmla="*/ 53136 h 116520"/>
                <a:gd name="connsiteX181" fmla="*/ 70848 w 90773"/>
                <a:gd name="connsiteY181" fmla="*/ 53136 h 116520"/>
                <a:gd name="connsiteX182" fmla="*/ 70848 w 90773"/>
                <a:gd name="connsiteY182" fmla="*/ 53136 h 116520"/>
                <a:gd name="connsiteX183" fmla="*/ 70848 w 90773"/>
                <a:gd name="connsiteY183" fmla="*/ 53136 h 116520"/>
                <a:gd name="connsiteX184" fmla="*/ 78228 w 90773"/>
                <a:gd name="connsiteY184" fmla="*/ 39852 h 116520"/>
                <a:gd name="connsiteX185" fmla="*/ 78228 w 90773"/>
                <a:gd name="connsiteY185" fmla="*/ 39852 h 116520"/>
                <a:gd name="connsiteX186" fmla="*/ 70848 w 90773"/>
                <a:gd name="connsiteY186" fmla="*/ 52398 h 116520"/>
                <a:gd name="connsiteX187" fmla="*/ 76014 w 90773"/>
                <a:gd name="connsiteY187" fmla="*/ 52398 h 116520"/>
                <a:gd name="connsiteX188" fmla="*/ 76014 w 90773"/>
                <a:gd name="connsiteY188" fmla="*/ 52398 h 116520"/>
                <a:gd name="connsiteX189" fmla="*/ 76014 w 90773"/>
                <a:gd name="connsiteY189" fmla="*/ 52398 h 116520"/>
                <a:gd name="connsiteX190" fmla="*/ 76014 w 90773"/>
                <a:gd name="connsiteY190" fmla="*/ 54612 h 116520"/>
                <a:gd name="connsiteX191" fmla="*/ 70848 w 90773"/>
                <a:gd name="connsiteY191" fmla="*/ 54612 h 116520"/>
                <a:gd name="connsiteX192" fmla="*/ 45018 w 90773"/>
                <a:gd name="connsiteY192" fmla="*/ 69372 h 116520"/>
                <a:gd name="connsiteX193" fmla="*/ 58302 w 90773"/>
                <a:gd name="connsiteY193" fmla="*/ 79704 h 116520"/>
                <a:gd name="connsiteX194" fmla="*/ 58302 w 90773"/>
                <a:gd name="connsiteY194" fmla="*/ 79704 h 116520"/>
                <a:gd name="connsiteX195" fmla="*/ 58302 w 90773"/>
                <a:gd name="connsiteY195" fmla="*/ 79704 h 116520"/>
                <a:gd name="connsiteX196" fmla="*/ 58302 w 90773"/>
                <a:gd name="connsiteY196" fmla="*/ 79704 h 116520"/>
                <a:gd name="connsiteX197" fmla="*/ 58302 w 90773"/>
                <a:gd name="connsiteY197" fmla="*/ 79704 h 116520"/>
                <a:gd name="connsiteX198" fmla="*/ 58302 w 90773"/>
                <a:gd name="connsiteY198" fmla="*/ 79704 h 116520"/>
                <a:gd name="connsiteX199" fmla="*/ 58302 w 90773"/>
                <a:gd name="connsiteY199" fmla="*/ 79704 h 116520"/>
                <a:gd name="connsiteX200" fmla="*/ 58302 w 90773"/>
                <a:gd name="connsiteY200" fmla="*/ 79704 h 116520"/>
                <a:gd name="connsiteX201" fmla="*/ 54612 w 90773"/>
                <a:gd name="connsiteY201" fmla="*/ 79704 h 116520"/>
                <a:gd name="connsiteX202" fmla="*/ 54612 w 90773"/>
                <a:gd name="connsiteY202" fmla="*/ 79704 h 116520"/>
                <a:gd name="connsiteX203" fmla="*/ 54612 w 90773"/>
                <a:gd name="connsiteY203" fmla="*/ 79704 h 116520"/>
                <a:gd name="connsiteX204" fmla="*/ 54612 w 90773"/>
                <a:gd name="connsiteY204" fmla="*/ 79704 h 116520"/>
                <a:gd name="connsiteX205" fmla="*/ 54612 w 90773"/>
                <a:gd name="connsiteY205" fmla="*/ 79704 h 116520"/>
                <a:gd name="connsiteX206" fmla="*/ 54612 w 90773"/>
                <a:gd name="connsiteY206" fmla="*/ 79704 h 116520"/>
                <a:gd name="connsiteX207" fmla="*/ 70110 w 90773"/>
                <a:gd name="connsiteY207" fmla="*/ 79704 h 116520"/>
                <a:gd name="connsiteX208" fmla="*/ 56826 w 90773"/>
                <a:gd name="connsiteY208" fmla="*/ 68634 h 116520"/>
                <a:gd name="connsiteX209" fmla="*/ 49446 w 90773"/>
                <a:gd name="connsiteY209" fmla="*/ 94464 h 116520"/>
                <a:gd name="connsiteX210" fmla="*/ 49446 w 90773"/>
                <a:gd name="connsiteY210" fmla="*/ 94464 h 116520"/>
                <a:gd name="connsiteX211" fmla="*/ 49446 w 90773"/>
                <a:gd name="connsiteY211" fmla="*/ 94464 h 116520"/>
                <a:gd name="connsiteX212" fmla="*/ 49446 w 90773"/>
                <a:gd name="connsiteY212" fmla="*/ 94464 h 116520"/>
                <a:gd name="connsiteX213" fmla="*/ 49446 w 90773"/>
                <a:gd name="connsiteY213" fmla="*/ 94464 h 116520"/>
                <a:gd name="connsiteX214" fmla="*/ 49446 w 90773"/>
                <a:gd name="connsiteY214" fmla="*/ 94464 h 116520"/>
                <a:gd name="connsiteX215" fmla="*/ 49446 w 90773"/>
                <a:gd name="connsiteY215" fmla="*/ 94464 h 116520"/>
                <a:gd name="connsiteX216" fmla="*/ 49446 w 90773"/>
                <a:gd name="connsiteY216" fmla="*/ 94464 h 116520"/>
                <a:gd name="connsiteX217" fmla="*/ 49446 w 90773"/>
                <a:gd name="connsiteY217" fmla="*/ 94464 h 116520"/>
                <a:gd name="connsiteX218" fmla="*/ 49446 w 90773"/>
                <a:gd name="connsiteY218" fmla="*/ 94464 h 116520"/>
                <a:gd name="connsiteX219" fmla="*/ 49446 w 90773"/>
                <a:gd name="connsiteY219" fmla="*/ 94464 h 116520"/>
                <a:gd name="connsiteX220" fmla="*/ 49446 w 90773"/>
                <a:gd name="connsiteY220" fmla="*/ 94464 h 116520"/>
                <a:gd name="connsiteX221" fmla="*/ 49446 w 90773"/>
                <a:gd name="connsiteY221" fmla="*/ 94464 h 116520"/>
                <a:gd name="connsiteX222" fmla="*/ 49446 w 90773"/>
                <a:gd name="connsiteY222" fmla="*/ 94464 h 116520"/>
                <a:gd name="connsiteX223" fmla="*/ 49446 w 90773"/>
                <a:gd name="connsiteY223" fmla="*/ 94464 h 116520"/>
                <a:gd name="connsiteX224" fmla="*/ 49446 w 90773"/>
                <a:gd name="connsiteY224" fmla="*/ 94464 h 116520"/>
                <a:gd name="connsiteX225" fmla="*/ 49446 w 90773"/>
                <a:gd name="connsiteY225" fmla="*/ 94464 h 116520"/>
                <a:gd name="connsiteX226" fmla="*/ 49446 w 90773"/>
                <a:gd name="connsiteY226" fmla="*/ 94464 h 116520"/>
                <a:gd name="connsiteX227" fmla="*/ 49446 w 90773"/>
                <a:gd name="connsiteY227" fmla="*/ 94464 h 116520"/>
                <a:gd name="connsiteX228" fmla="*/ 49446 w 90773"/>
                <a:gd name="connsiteY228" fmla="*/ 78228 h 116520"/>
                <a:gd name="connsiteX229" fmla="*/ 49446 w 90773"/>
                <a:gd name="connsiteY229" fmla="*/ 78228 h 116520"/>
                <a:gd name="connsiteX230" fmla="*/ 53136 w 90773"/>
                <a:gd name="connsiteY230" fmla="*/ 93726 h 116520"/>
                <a:gd name="connsiteX231" fmla="*/ 53136 w 90773"/>
                <a:gd name="connsiteY231" fmla="*/ 93726 h 116520"/>
                <a:gd name="connsiteX232" fmla="*/ 53136 w 90773"/>
                <a:gd name="connsiteY232" fmla="*/ 93726 h 116520"/>
                <a:gd name="connsiteX233" fmla="*/ 53136 w 90773"/>
                <a:gd name="connsiteY233" fmla="*/ 93726 h 116520"/>
                <a:gd name="connsiteX234" fmla="*/ 53136 w 90773"/>
                <a:gd name="connsiteY234" fmla="*/ 93726 h 116520"/>
                <a:gd name="connsiteX235" fmla="*/ 32472 w 90773"/>
                <a:gd name="connsiteY235" fmla="*/ 43542 h 116520"/>
                <a:gd name="connsiteX236" fmla="*/ 39114 w 90773"/>
                <a:gd name="connsiteY236" fmla="*/ 43542 h 116520"/>
                <a:gd name="connsiteX237" fmla="*/ 32472 w 90773"/>
                <a:gd name="connsiteY237" fmla="*/ 43542 h 116520"/>
                <a:gd name="connsiteX238" fmla="*/ 32472 w 90773"/>
                <a:gd name="connsiteY238" fmla="*/ 43542 h 116520"/>
                <a:gd name="connsiteX239" fmla="*/ 32472 w 90773"/>
                <a:gd name="connsiteY239" fmla="*/ 43542 h 116520"/>
                <a:gd name="connsiteX240" fmla="*/ 32472 w 90773"/>
                <a:gd name="connsiteY240" fmla="*/ 43542 h 116520"/>
                <a:gd name="connsiteX241" fmla="*/ 32472 w 90773"/>
                <a:gd name="connsiteY241" fmla="*/ 43542 h 116520"/>
                <a:gd name="connsiteX242" fmla="*/ 32472 w 90773"/>
                <a:gd name="connsiteY242" fmla="*/ 43542 h 116520"/>
                <a:gd name="connsiteX243" fmla="*/ 32472 w 90773"/>
                <a:gd name="connsiteY243" fmla="*/ 43542 h 116520"/>
                <a:gd name="connsiteX244" fmla="*/ 36900 w 90773"/>
                <a:gd name="connsiteY244" fmla="*/ 43542 h 116520"/>
                <a:gd name="connsiteX245" fmla="*/ 36900 w 90773"/>
                <a:gd name="connsiteY245" fmla="*/ 43542 h 116520"/>
                <a:gd name="connsiteX246" fmla="*/ 36900 w 90773"/>
                <a:gd name="connsiteY246" fmla="*/ 43542 h 116520"/>
                <a:gd name="connsiteX247" fmla="*/ 36900 w 90773"/>
                <a:gd name="connsiteY247" fmla="*/ 43542 h 116520"/>
                <a:gd name="connsiteX248" fmla="*/ 41328 w 90773"/>
                <a:gd name="connsiteY248" fmla="*/ 43542 h 116520"/>
                <a:gd name="connsiteX249" fmla="*/ 41328 w 90773"/>
                <a:gd name="connsiteY249" fmla="*/ 43542 h 116520"/>
                <a:gd name="connsiteX250" fmla="*/ 41328 w 90773"/>
                <a:gd name="connsiteY250" fmla="*/ 43542 h 116520"/>
                <a:gd name="connsiteX251" fmla="*/ 21402 w 90773"/>
                <a:gd name="connsiteY251" fmla="*/ 43542 h 116520"/>
                <a:gd name="connsiteX252" fmla="*/ 45018 w 90773"/>
                <a:gd name="connsiteY252" fmla="*/ 97416 h 116520"/>
                <a:gd name="connsiteX253" fmla="*/ 45018 w 90773"/>
                <a:gd name="connsiteY253" fmla="*/ 97416 h 116520"/>
                <a:gd name="connsiteX254" fmla="*/ 45018 w 90773"/>
                <a:gd name="connsiteY254" fmla="*/ 97416 h 116520"/>
                <a:gd name="connsiteX255" fmla="*/ 45018 w 90773"/>
                <a:gd name="connsiteY255" fmla="*/ 97416 h 116520"/>
                <a:gd name="connsiteX256" fmla="*/ 45018 w 90773"/>
                <a:gd name="connsiteY256" fmla="*/ 97416 h 116520"/>
                <a:gd name="connsiteX257" fmla="*/ 45018 w 90773"/>
                <a:gd name="connsiteY257" fmla="*/ 97416 h 116520"/>
                <a:gd name="connsiteX258" fmla="*/ 45018 w 90773"/>
                <a:gd name="connsiteY258" fmla="*/ 97416 h 116520"/>
                <a:gd name="connsiteX259" fmla="*/ 45018 w 90773"/>
                <a:gd name="connsiteY259" fmla="*/ 97416 h 116520"/>
                <a:gd name="connsiteX260" fmla="*/ 45018 w 90773"/>
                <a:gd name="connsiteY260" fmla="*/ 97416 h 116520"/>
                <a:gd name="connsiteX261" fmla="*/ 45018 w 90773"/>
                <a:gd name="connsiteY261" fmla="*/ 97416 h 116520"/>
                <a:gd name="connsiteX262" fmla="*/ 45018 w 90773"/>
                <a:gd name="connsiteY262" fmla="*/ 97416 h 116520"/>
                <a:gd name="connsiteX263" fmla="*/ 45018 w 90773"/>
                <a:gd name="connsiteY263" fmla="*/ 97416 h 116520"/>
                <a:gd name="connsiteX264" fmla="*/ 45018 w 90773"/>
                <a:gd name="connsiteY264" fmla="*/ 97416 h 116520"/>
                <a:gd name="connsiteX265" fmla="*/ 45018 w 90773"/>
                <a:gd name="connsiteY265" fmla="*/ 97416 h 116520"/>
                <a:gd name="connsiteX266" fmla="*/ 45018 w 90773"/>
                <a:gd name="connsiteY266" fmla="*/ 97416 h 116520"/>
                <a:gd name="connsiteX267" fmla="*/ 45018 w 90773"/>
                <a:gd name="connsiteY267" fmla="*/ 84870 h 116520"/>
                <a:gd name="connsiteX268" fmla="*/ 45018 w 90773"/>
                <a:gd name="connsiteY268" fmla="*/ 84870 h 116520"/>
                <a:gd name="connsiteX269" fmla="*/ 45018 w 90773"/>
                <a:gd name="connsiteY269" fmla="*/ 97416 h 116520"/>
                <a:gd name="connsiteX270" fmla="*/ 45018 w 90773"/>
                <a:gd name="connsiteY270" fmla="*/ 97416 h 116520"/>
                <a:gd name="connsiteX271" fmla="*/ 45018 w 90773"/>
                <a:gd name="connsiteY271" fmla="*/ 97416 h 116520"/>
                <a:gd name="connsiteX272" fmla="*/ 45018 w 90773"/>
                <a:gd name="connsiteY272" fmla="*/ 75276 h 116520"/>
                <a:gd name="connsiteX273" fmla="*/ 56088 w 90773"/>
                <a:gd name="connsiteY273" fmla="*/ 88560 h 116520"/>
                <a:gd name="connsiteX274" fmla="*/ 56088 w 90773"/>
                <a:gd name="connsiteY274" fmla="*/ 88560 h 116520"/>
                <a:gd name="connsiteX275" fmla="*/ 56088 w 90773"/>
                <a:gd name="connsiteY275" fmla="*/ 88560 h 116520"/>
                <a:gd name="connsiteX276" fmla="*/ 56088 w 90773"/>
                <a:gd name="connsiteY276" fmla="*/ 88560 h 116520"/>
                <a:gd name="connsiteX277" fmla="*/ 56088 w 90773"/>
                <a:gd name="connsiteY277" fmla="*/ 88560 h 116520"/>
                <a:gd name="connsiteX278" fmla="*/ 56088 w 90773"/>
                <a:gd name="connsiteY278" fmla="*/ 88560 h 116520"/>
                <a:gd name="connsiteX279" fmla="*/ 56088 w 90773"/>
                <a:gd name="connsiteY279" fmla="*/ 88560 h 116520"/>
                <a:gd name="connsiteX280" fmla="*/ 56088 w 90773"/>
                <a:gd name="connsiteY280" fmla="*/ 88560 h 116520"/>
                <a:gd name="connsiteX281" fmla="*/ 56088 w 90773"/>
                <a:gd name="connsiteY281" fmla="*/ 88560 h 116520"/>
                <a:gd name="connsiteX282" fmla="*/ 56088 w 90773"/>
                <a:gd name="connsiteY282" fmla="*/ 88560 h 116520"/>
                <a:gd name="connsiteX283" fmla="*/ 56088 w 90773"/>
                <a:gd name="connsiteY283" fmla="*/ 88560 h 116520"/>
                <a:gd name="connsiteX284" fmla="*/ 56088 w 90773"/>
                <a:gd name="connsiteY284" fmla="*/ 88560 h 116520"/>
                <a:gd name="connsiteX285" fmla="*/ 56088 w 90773"/>
                <a:gd name="connsiteY285" fmla="*/ 88560 h 116520"/>
                <a:gd name="connsiteX286" fmla="*/ 56088 w 90773"/>
                <a:gd name="connsiteY286" fmla="*/ 88560 h 116520"/>
                <a:gd name="connsiteX287" fmla="*/ 56088 w 90773"/>
                <a:gd name="connsiteY287" fmla="*/ 88560 h 116520"/>
                <a:gd name="connsiteX288" fmla="*/ 61254 w 90773"/>
                <a:gd name="connsiteY288" fmla="*/ 88560 h 116520"/>
                <a:gd name="connsiteX289" fmla="*/ 61254 w 90773"/>
                <a:gd name="connsiteY289" fmla="*/ 88560 h 116520"/>
                <a:gd name="connsiteX290" fmla="*/ 61254 w 90773"/>
                <a:gd name="connsiteY290" fmla="*/ 88560 h 116520"/>
                <a:gd name="connsiteX291" fmla="*/ 61254 w 90773"/>
                <a:gd name="connsiteY291" fmla="*/ 88560 h 116520"/>
                <a:gd name="connsiteX292" fmla="*/ 67158 w 90773"/>
                <a:gd name="connsiteY292" fmla="*/ 88560 h 116520"/>
                <a:gd name="connsiteX293" fmla="*/ 56088 w 90773"/>
                <a:gd name="connsiteY293" fmla="*/ 75276 h 116520"/>
                <a:gd name="connsiteX294" fmla="*/ 5904 w 90773"/>
                <a:gd name="connsiteY294" fmla="*/ 22878 h 116520"/>
                <a:gd name="connsiteX295" fmla="*/ 5904 w 90773"/>
                <a:gd name="connsiteY295" fmla="*/ 22878 h 116520"/>
                <a:gd name="connsiteX296" fmla="*/ 9594 w 90773"/>
                <a:gd name="connsiteY296" fmla="*/ 22878 h 116520"/>
                <a:gd name="connsiteX297" fmla="*/ 9594 w 90773"/>
                <a:gd name="connsiteY297" fmla="*/ 22878 h 116520"/>
                <a:gd name="connsiteX298" fmla="*/ 9594 w 90773"/>
                <a:gd name="connsiteY298" fmla="*/ 22878 h 116520"/>
                <a:gd name="connsiteX299" fmla="*/ 9594 w 90773"/>
                <a:gd name="connsiteY299" fmla="*/ 22878 h 116520"/>
                <a:gd name="connsiteX300" fmla="*/ 9594 w 90773"/>
                <a:gd name="connsiteY300" fmla="*/ 22878 h 116520"/>
                <a:gd name="connsiteX301" fmla="*/ 0 w 90773"/>
                <a:gd name="connsiteY301" fmla="*/ 22878 h 116520"/>
                <a:gd name="connsiteX302" fmla="*/ 5904 w 90773"/>
                <a:gd name="connsiteY302" fmla="*/ 22878 h 116520"/>
                <a:gd name="connsiteX303" fmla="*/ 5904 w 90773"/>
                <a:gd name="connsiteY303" fmla="*/ 22878 h 116520"/>
                <a:gd name="connsiteX304" fmla="*/ 0 w 90773"/>
                <a:gd name="connsiteY304" fmla="*/ 22878 h 116520"/>
                <a:gd name="connsiteX305" fmla="*/ 0 w 90773"/>
                <a:gd name="connsiteY305" fmla="*/ 22878 h 116520"/>
                <a:gd name="connsiteX306" fmla="*/ 0 w 90773"/>
                <a:gd name="connsiteY306" fmla="*/ 22878 h 116520"/>
                <a:gd name="connsiteX307" fmla="*/ 52398 w 90773"/>
                <a:gd name="connsiteY307" fmla="*/ 115128 h 116520"/>
                <a:gd name="connsiteX308" fmla="*/ 52398 w 90773"/>
                <a:gd name="connsiteY308" fmla="*/ 115128 h 116520"/>
                <a:gd name="connsiteX309" fmla="*/ 52398 w 90773"/>
                <a:gd name="connsiteY309" fmla="*/ 115128 h 116520"/>
                <a:gd name="connsiteX310" fmla="*/ 52398 w 90773"/>
                <a:gd name="connsiteY310" fmla="*/ 115128 h 116520"/>
                <a:gd name="connsiteX311" fmla="*/ 52398 w 90773"/>
                <a:gd name="connsiteY311" fmla="*/ 115128 h 116520"/>
                <a:gd name="connsiteX312" fmla="*/ 47232 w 90773"/>
                <a:gd name="connsiteY312" fmla="*/ 115128 h 116520"/>
                <a:gd name="connsiteX313" fmla="*/ 47232 w 90773"/>
                <a:gd name="connsiteY313" fmla="*/ 115128 h 116520"/>
                <a:gd name="connsiteX314" fmla="*/ 47232 w 90773"/>
                <a:gd name="connsiteY314" fmla="*/ 115128 h 116520"/>
                <a:gd name="connsiteX315" fmla="*/ 43542 w 90773"/>
                <a:gd name="connsiteY315" fmla="*/ 115128 h 116520"/>
                <a:gd name="connsiteX316" fmla="*/ 43542 w 90773"/>
                <a:gd name="connsiteY316" fmla="*/ 115128 h 116520"/>
                <a:gd name="connsiteX317" fmla="*/ 43542 w 90773"/>
                <a:gd name="connsiteY317" fmla="*/ 115128 h 116520"/>
                <a:gd name="connsiteX318" fmla="*/ 43542 w 90773"/>
                <a:gd name="connsiteY318" fmla="*/ 115128 h 116520"/>
                <a:gd name="connsiteX319" fmla="*/ 43542 w 90773"/>
                <a:gd name="connsiteY319" fmla="*/ 115128 h 116520"/>
                <a:gd name="connsiteX320" fmla="*/ 43542 w 90773"/>
                <a:gd name="connsiteY320" fmla="*/ 115128 h 116520"/>
                <a:gd name="connsiteX321" fmla="*/ 60516 w 90773"/>
                <a:gd name="connsiteY321" fmla="*/ 115128 h 116520"/>
                <a:gd name="connsiteX322" fmla="*/ 32472 w 90773"/>
                <a:gd name="connsiteY322" fmla="*/ 115128 h 116520"/>
                <a:gd name="connsiteX323" fmla="*/ 32472 w 90773"/>
                <a:gd name="connsiteY323" fmla="*/ 115128 h 116520"/>
                <a:gd name="connsiteX324" fmla="*/ 32472 w 90773"/>
                <a:gd name="connsiteY324" fmla="*/ 115128 h 116520"/>
                <a:gd name="connsiteX325" fmla="*/ 32472 w 90773"/>
                <a:gd name="connsiteY325" fmla="*/ 115128 h 116520"/>
                <a:gd name="connsiteX326" fmla="*/ 32472 w 90773"/>
                <a:gd name="connsiteY326" fmla="*/ 115128 h 116520"/>
                <a:gd name="connsiteX327" fmla="*/ 37638 w 90773"/>
                <a:gd name="connsiteY327" fmla="*/ 115128 h 116520"/>
                <a:gd name="connsiteX328" fmla="*/ 37638 w 90773"/>
                <a:gd name="connsiteY328" fmla="*/ 115128 h 116520"/>
                <a:gd name="connsiteX329" fmla="*/ 37638 w 90773"/>
                <a:gd name="connsiteY329" fmla="*/ 115128 h 116520"/>
                <a:gd name="connsiteX330" fmla="*/ 37638 w 90773"/>
                <a:gd name="connsiteY330" fmla="*/ 115128 h 116520"/>
                <a:gd name="connsiteX331" fmla="*/ 41328 w 90773"/>
                <a:gd name="connsiteY331" fmla="*/ 115128 h 116520"/>
                <a:gd name="connsiteX332" fmla="*/ 41328 w 90773"/>
                <a:gd name="connsiteY332" fmla="*/ 115128 h 116520"/>
                <a:gd name="connsiteX333" fmla="*/ 28044 w 90773"/>
                <a:gd name="connsiteY333" fmla="*/ 107010 h 116520"/>
                <a:gd name="connsiteX334" fmla="*/ 28044 w 90773"/>
                <a:gd name="connsiteY334" fmla="*/ 107010 h 116520"/>
                <a:gd name="connsiteX335" fmla="*/ 28044 w 90773"/>
                <a:gd name="connsiteY335" fmla="*/ 107010 h 116520"/>
                <a:gd name="connsiteX336" fmla="*/ 28044 w 90773"/>
                <a:gd name="connsiteY336" fmla="*/ 107010 h 116520"/>
                <a:gd name="connsiteX337" fmla="*/ 28044 w 90773"/>
                <a:gd name="connsiteY337" fmla="*/ 107010 h 116520"/>
                <a:gd name="connsiteX338" fmla="*/ 28044 w 90773"/>
                <a:gd name="connsiteY338" fmla="*/ 107010 h 116520"/>
                <a:gd name="connsiteX339" fmla="*/ 28044 w 90773"/>
                <a:gd name="connsiteY339" fmla="*/ 107010 h 116520"/>
                <a:gd name="connsiteX340" fmla="*/ 28044 w 90773"/>
                <a:gd name="connsiteY340" fmla="*/ 107010 h 116520"/>
                <a:gd name="connsiteX341" fmla="*/ 28044 w 90773"/>
                <a:gd name="connsiteY341" fmla="*/ 107010 h 116520"/>
                <a:gd name="connsiteX342" fmla="*/ 28044 w 90773"/>
                <a:gd name="connsiteY342" fmla="*/ 107010 h 116520"/>
                <a:gd name="connsiteX343" fmla="*/ 28044 w 90773"/>
                <a:gd name="connsiteY343" fmla="*/ 107010 h 116520"/>
                <a:gd name="connsiteX344" fmla="*/ 28044 w 90773"/>
                <a:gd name="connsiteY344" fmla="*/ 107010 h 116520"/>
                <a:gd name="connsiteX345" fmla="*/ 28044 w 90773"/>
                <a:gd name="connsiteY345" fmla="*/ 107010 h 116520"/>
                <a:gd name="connsiteX346" fmla="*/ 31734 w 90773"/>
                <a:gd name="connsiteY346" fmla="*/ 95202 h 116520"/>
                <a:gd name="connsiteX347" fmla="*/ 31734 w 90773"/>
                <a:gd name="connsiteY347" fmla="*/ 95202 h 116520"/>
                <a:gd name="connsiteX348" fmla="*/ 28044 w 90773"/>
                <a:gd name="connsiteY348" fmla="*/ 105534 h 116520"/>
                <a:gd name="connsiteX349" fmla="*/ 28044 w 90773"/>
                <a:gd name="connsiteY349" fmla="*/ 105534 h 116520"/>
                <a:gd name="connsiteX350" fmla="*/ 28044 w 90773"/>
                <a:gd name="connsiteY350" fmla="*/ 105534 h 116520"/>
                <a:gd name="connsiteX351" fmla="*/ 28044 w 90773"/>
                <a:gd name="connsiteY351" fmla="*/ 105534 h 116520"/>
                <a:gd name="connsiteX352" fmla="*/ 15498 w 90773"/>
                <a:gd name="connsiteY352" fmla="*/ 37638 h 116520"/>
                <a:gd name="connsiteX353" fmla="*/ 15498 w 90773"/>
                <a:gd name="connsiteY353" fmla="*/ 37638 h 116520"/>
                <a:gd name="connsiteX354" fmla="*/ 15498 w 90773"/>
                <a:gd name="connsiteY354" fmla="*/ 37638 h 116520"/>
                <a:gd name="connsiteX355" fmla="*/ 22878 w 90773"/>
                <a:gd name="connsiteY355" fmla="*/ 37638 h 116520"/>
                <a:gd name="connsiteX356" fmla="*/ 22878 w 90773"/>
                <a:gd name="connsiteY356" fmla="*/ 37638 h 116520"/>
                <a:gd name="connsiteX357" fmla="*/ 22878 w 90773"/>
                <a:gd name="connsiteY357" fmla="*/ 37638 h 116520"/>
                <a:gd name="connsiteX358" fmla="*/ 16974 w 90773"/>
                <a:gd name="connsiteY358" fmla="*/ 37638 h 116520"/>
                <a:gd name="connsiteX359" fmla="*/ 10332 w 90773"/>
                <a:gd name="connsiteY359" fmla="*/ 37638 h 116520"/>
                <a:gd name="connsiteX360" fmla="*/ 10332 w 90773"/>
                <a:gd name="connsiteY360" fmla="*/ 37638 h 116520"/>
                <a:gd name="connsiteX361" fmla="*/ 16236 w 90773"/>
                <a:gd name="connsiteY361" fmla="*/ 37638 h 116520"/>
                <a:gd name="connsiteX362" fmla="*/ 21402 w 90773"/>
                <a:gd name="connsiteY362" fmla="*/ 37638 h 116520"/>
                <a:gd name="connsiteX363" fmla="*/ 21402 w 90773"/>
                <a:gd name="connsiteY363" fmla="*/ 37638 h 116520"/>
                <a:gd name="connsiteX364" fmla="*/ 16236 w 90773"/>
                <a:gd name="connsiteY364" fmla="*/ 37638 h 116520"/>
                <a:gd name="connsiteX365" fmla="*/ 16236 w 90773"/>
                <a:gd name="connsiteY365" fmla="*/ 37638 h 116520"/>
                <a:gd name="connsiteX366" fmla="*/ 16236 w 90773"/>
                <a:gd name="connsiteY366" fmla="*/ 37638 h 116520"/>
                <a:gd name="connsiteX367" fmla="*/ 16236 w 90773"/>
                <a:gd name="connsiteY367" fmla="*/ 37638 h 116520"/>
                <a:gd name="connsiteX368" fmla="*/ 16236 w 90773"/>
                <a:gd name="connsiteY368" fmla="*/ 37638 h 116520"/>
                <a:gd name="connsiteX369" fmla="*/ 16236 w 90773"/>
                <a:gd name="connsiteY369" fmla="*/ 37638 h 116520"/>
                <a:gd name="connsiteX370" fmla="*/ 16236 w 90773"/>
                <a:gd name="connsiteY370" fmla="*/ 37638 h 116520"/>
                <a:gd name="connsiteX371" fmla="*/ 16236 w 90773"/>
                <a:gd name="connsiteY371" fmla="*/ 37638 h 116520"/>
                <a:gd name="connsiteX372" fmla="*/ 16236 w 90773"/>
                <a:gd name="connsiteY372" fmla="*/ 37638 h 116520"/>
                <a:gd name="connsiteX373" fmla="*/ 16236 w 90773"/>
                <a:gd name="connsiteY373" fmla="*/ 37638 h 116520"/>
                <a:gd name="connsiteX374" fmla="*/ 20664 w 90773"/>
                <a:gd name="connsiteY374" fmla="*/ 37638 h 116520"/>
                <a:gd name="connsiteX375" fmla="*/ 22140 w 90773"/>
                <a:gd name="connsiteY375" fmla="*/ 104796 h 116520"/>
                <a:gd name="connsiteX376" fmla="*/ 22140 w 90773"/>
                <a:gd name="connsiteY376" fmla="*/ 104796 h 116520"/>
                <a:gd name="connsiteX377" fmla="*/ 22140 w 90773"/>
                <a:gd name="connsiteY377" fmla="*/ 104796 h 116520"/>
                <a:gd name="connsiteX378" fmla="*/ 22140 w 90773"/>
                <a:gd name="connsiteY378" fmla="*/ 104796 h 116520"/>
                <a:gd name="connsiteX379" fmla="*/ 22140 w 90773"/>
                <a:gd name="connsiteY379" fmla="*/ 104796 h 116520"/>
                <a:gd name="connsiteX380" fmla="*/ 22140 w 90773"/>
                <a:gd name="connsiteY380" fmla="*/ 104796 h 116520"/>
                <a:gd name="connsiteX381" fmla="*/ 22140 w 90773"/>
                <a:gd name="connsiteY381" fmla="*/ 104796 h 116520"/>
                <a:gd name="connsiteX382" fmla="*/ 22140 w 90773"/>
                <a:gd name="connsiteY382" fmla="*/ 104796 h 116520"/>
                <a:gd name="connsiteX383" fmla="*/ 22140 w 90773"/>
                <a:gd name="connsiteY383" fmla="*/ 104796 h 116520"/>
                <a:gd name="connsiteX384" fmla="*/ 22140 w 90773"/>
                <a:gd name="connsiteY384" fmla="*/ 104796 h 116520"/>
                <a:gd name="connsiteX385" fmla="*/ 22140 w 90773"/>
                <a:gd name="connsiteY385" fmla="*/ 104796 h 116520"/>
                <a:gd name="connsiteX386" fmla="*/ 29520 w 90773"/>
                <a:gd name="connsiteY386" fmla="*/ 95202 h 116520"/>
                <a:gd name="connsiteX387" fmla="*/ 29520 w 90773"/>
                <a:gd name="connsiteY387" fmla="*/ 95202 h 116520"/>
                <a:gd name="connsiteX388" fmla="*/ 22140 w 90773"/>
                <a:gd name="connsiteY388" fmla="*/ 105534 h 116520"/>
                <a:gd name="connsiteX389" fmla="*/ 22140 w 90773"/>
                <a:gd name="connsiteY389" fmla="*/ 105534 h 116520"/>
                <a:gd name="connsiteX390" fmla="*/ 22140 w 90773"/>
                <a:gd name="connsiteY390" fmla="*/ 105534 h 116520"/>
                <a:gd name="connsiteX391" fmla="*/ 22140 w 90773"/>
                <a:gd name="connsiteY391" fmla="*/ 105534 h 116520"/>
                <a:gd name="connsiteX392" fmla="*/ 22140 w 90773"/>
                <a:gd name="connsiteY392" fmla="*/ 105534 h 116520"/>
                <a:gd name="connsiteX393" fmla="*/ 22140 w 90773"/>
                <a:gd name="connsiteY393" fmla="*/ 105534 h 116520"/>
                <a:gd name="connsiteX394" fmla="*/ 22140 w 90773"/>
                <a:gd name="connsiteY394" fmla="*/ 105534 h 116520"/>
                <a:gd name="connsiteX395" fmla="*/ 22140 w 90773"/>
                <a:gd name="connsiteY395" fmla="*/ 105534 h 116520"/>
                <a:gd name="connsiteX396" fmla="*/ 33948 w 90773"/>
                <a:gd name="connsiteY396" fmla="*/ 104796 h 116520"/>
                <a:gd name="connsiteX397" fmla="*/ 33948 w 90773"/>
                <a:gd name="connsiteY397" fmla="*/ 104796 h 116520"/>
                <a:gd name="connsiteX398" fmla="*/ 33948 w 90773"/>
                <a:gd name="connsiteY398" fmla="*/ 104796 h 116520"/>
                <a:gd name="connsiteX399" fmla="*/ 33948 w 90773"/>
                <a:gd name="connsiteY399" fmla="*/ 104796 h 116520"/>
                <a:gd name="connsiteX400" fmla="*/ 33948 w 90773"/>
                <a:gd name="connsiteY400" fmla="*/ 104796 h 116520"/>
                <a:gd name="connsiteX401" fmla="*/ 33948 w 90773"/>
                <a:gd name="connsiteY401" fmla="*/ 104796 h 116520"/>
                <a:gd name="connsiteX402" fmla="*/ 33948 w 90773"/>
                <a:gd name="connsiteY402" fmla="*/ 104796 h 116520"/>
                <a:gd name="connsiteX403" fmla="*/ 33948 w 90773"/>
                <a:gd name="connsiteY403" fmla="*/ 104796 h 116520"/>
                <a:gd name="connsiteX404" fmla="*/ 33948 w 90773"/>
                <a:gd name="connsiteY404" fmla="*/ 104796 h 116520"/>
                <a:gd name="connsiteX405" fmla="*/ 33948 w 90773"/>
                <a:gd name="connsiteY405" fmla="*/ 104796 h 116520"/>
                <a:gd name="connsiteX406" fmla="*/ 33948 w 90773"/>
                <a:gd name="connsiteY406" fmla="*/ 104796 h 116520"/>
                <a:gd name="connsiteX407" fmla="*/ 33948 w 90773"/>
                <a:gd name="connsiteY407" fmla="*/ 104796 h 116520"/>
                <a:gd name="connsiteX408" fmla="*/ 33948 w 90773"/>
                <a:gd name="connsiteY408" fmla="*/ 104796 h 116520"/>
                <a:gd name="connsiteX409" fmla="*/ 33948 w 90773"/>
                <a:gd name="connsiteY409" fmla="*/ 104796 h 116520"/>
                <a:gd name="connsiteX410" fmla="*/ 33948 w 90773"/>
                <a:gd name="connsiteY410" fmla="*/ 104796 h 116520"/>
                <a:gd name="connsiteX411" fmla="*/ 33948 w 90773"/>
                <a:gd name="connsiteY411" fmla="*/ 92988 h 116520"/>
                <a:gd name="connsiteX412" fmla="*/ 33948 w 90773"/>
                <a:gd name="connsiteY412" fmla="*/ 92988 h 116520"/>
                <a:gd name="connsiteX413" fmla="*/ 33948 w 90773"/>
                <a:gd name="connsiteY413" fmla="*/ 105534 h 116520"/>
                <a:gd name="connsiteX414" fmla="*/ 33948 w 90773"/>
                <a:gd name="connsiteY414" fmla="*/ 105534 h 116520"/>
                <a:gd name="connsiteX415" fmla="*/ 66420 w 90773"/>
                <a:gd name="connsiteY415" fmla="*/ 104796 h 116520"/>
                <a:gd name="connsiteX416" fmla="*/ 62730 w 90773"/>
                <a:gd name="connsiteY416" fmla="*/ 104796 h 116520"/>
                <a:gd name="connsiteX417" fmla="*/ 62730 w 90773"/>
                <a:gd name="connsiteY417" fmla="*/ 104796 h 116520"/>
                <a:gd name="connsiteX418" fmla="*/ 62730 w 90773"/>
                <a:gd name="connsiteY418" fmla="*/ 104796 h 116520"/>
                <a:gd name="connsiteX419" fmla="*/ 59040 w 90773"/>
                <a:gd name="connsiteY419" fmla="*/ 104796 h 116520"/>
                <a:gd name="connsiteX420" fmla="*/ 59040 w 90773"/>
                <a:gd name="connsiteY420" fmla="*/ 104796 h 116520"/>
                <a:gd name="connsiteX421" fmla="*/ 59040 w 90773"/>
                <a:gd name="connsiteY421" fmla="*/ 104796 h 116520"/>
                <a:gd name="connsiteX422" fmla="*/ 55350 w 90773"/>
                <a:gd name="connsiteY422" fmla="*/ 104796 h 116520"/>
                <a:gd name="connsiteX423" fmla="*/ 55350 w 90773"/>
                <a:gd name="connsiteY423" fmla="*/ 104796 h 116520"/>
                <a:gd name="connsiteX424" fmla="*/ 55350 w 90773"/>
                <a:gd name="connsiteY424" fmla="*/ 104796 h 116520"/>
                <a:gd name="connsiteX425" fmla="*/ 55350 w 90773"/>
                <a:gd name="connsiteY425" fmla="*/ 104796 h 116520"/>
                <a:gd name="connsiteX426" fmla="*/ 51660 w 90773"/>
                <a:gd name="connsiteY426" fmla="*/ 104796 h 116520"/>
                <a:gd name="connsiteX427" fmla="*/ 51660 w 90773"/>
                <a:gd name="connsiteY427" fmla="*/ 104796 h 116520"/>
                <a:gd name="connsiteX428" fmla="*/ 68634 w 90773"/>
                <a:gd name="connsiteY428" fmla="*/ 104796 h 116520"/>
                <a:gd name="connsiteX429" fmla="*/ 68634 w 90773"/>
                <a:gd name="connsiteY429" fmla="*/ 104796 h 116520"/>
                <a:gd name="connsiteX430" fmla="*/ 56826 w 90773"/>
                <a:gd name="connsiteY430" fmla="*/ 104796 h 116520"/>
                <a:gd name="connsiteX431" fmla="*/ 47232 w 90773"/>
                <a:gd name="connsiteY431" fmla="*/ 104796 h 116520"/>
                <a:gd name="connsiteX432" fmla="*/ 47232 w 90773"/>
                <a:gd name="connsiteY432" fmla="*/ 104796 h 116520"/>
                <a:gd name="connsiteX433" fmla="*/ 47232 w 90773"/>
                <a:gd name="connsiteY433" fmla="*/ 104796 h 116520"/>
                <a:gd name="connsiteX434" fmla="*/ 47232 w 90773"/>
                <a:gd name="connsiteY434" fmla="*/ 104796 h 116520"/>
                <a:gd name="connsiteX435" fmla="*/ 54612 w 90773"/>
                <a:gd name="connsiteY435" fmla="*/ 104796 h 116520"/>
                <a:gd name="connsiteX436" fmla="*/ 54612 w 90773"/>
                <a:gd name="connsiteY436" fmla="*/ 104796 h 116520"/>
                <a:gd name="connsiteX437" fmla="*/ 54612 w 90773"/>
                <a:gd name="connsiteY437" fmla="*/ 104796 h 116520"/>
                <a:gd name="connsiteX438" fmla="*/ 54612 w 90773"/>
                <a:gd name="connsiteY438" fmla="*/ 104796 h 116520"/>
                <a:gd name="connsiteX439" fmla="*/ 54612 w 90773"/>
                <a:gd name="connsiteY439" fmla="*/ 104796 h 116520"/>
                <a:gd name="connsiteX440" fmla="*/ 76752 w 90773"/>
                <a:gd name="connsiteY440" fmla="*/ 81180 h 116520"/>
                <a:gd name="connsiteX441" fmla="*/ 76752 w 90773"/>
                <a:gd name="connsiteY441" fmla="*/ 81180 h 116520"/>
                <a:gd name="connsiteX442" fmla="*/ 76752 w 90773"/>
                <a:gd name="connsiteY442" fmla="*/ 81180 h 116520"/>
                <a:gd name="connsiteX443" fmla="*/ 76752 w 90773"/>
                <a:gd name="connsiteY443" fmla="*/ 81180 h 116520"/>
                <a:gd name="connsiteX444" fmla="*/ 76752 w 90773"/>
                <a:gd name="connsiteY444" fmla="*/ 81180 h 116520"/>
                <a:gd name="connsiteX445" fmla="*/ 76752 w 90773"/>
                <a:gd name="connsiteY445" fmla="*/ 81180 h 116520"/>
                <a:gd name="connsiteX446" fmla="*/ 76752 w 90773"/>
                <a:gd name="connsiteY446" fmla="*/ 81180 h 116520"/>
                <a:gd name="connsiteX447" fmla="*/ 76752 w 90773"/>
                <a:gd name="connsiteY447" fmla="*/ 81180 h 116520"/>
                <a:gd name="connsiteX448" fmla="*/ 76752 w 90773"/>
                <a:gd name="connsiteY448" fmla="*/ 81180 h 116520"/>
                <a:gd name="connsiteX449" fmla="*/ 76752 w 90773"/>
                <a:gd name="connsiteY449" fmla="*/ 81180 h 116520"/>
                <a:gd name="connsiteX450" fmla="*/ 76752 w 90773"/>
                <a:gd name="connsiteY450" fmla="*/ 81180 h 116520"/>
                <a:gd name="connsiteX451" fmla="*/ 76752 w 90773"/>
                <a:gd name="connsiteY451" fmla="*/ 81180 h 116520"/>
                <a:gd name="connsiteX452" fmla="*/ 76752 w 90773"/>
                <a:gd name="connsiteY452" fmla="*/ 81180 h 116520"/>
                <a:gd name="connsiteX453" fmla="*/ 76752 w 90773"/>
                <a:gd name="connsiteY453" fmla="*/ 81180 h 116520"/>
                <a:gd name="connsiteX454" fmla="*/ 76752 w 90773"/>
                <a:gd name="connsiteY454" fmla="*/ 81180 h 116520"/>
                <a:gd name="connsiteX455" fmla="*/ 76752 w 90773"/>
                <a:gd name="connsiteY455" fmla="*/ 81180 h 116520"/>
                <a:gd name="connsiteX456" fmla="*/ 90036 w 90773"/>
                <a:gd name="connsiteY456" fmla="*/ 73800 h 116520"/>
                <a:gd name="connsiteX457" fmla="*/ 90036 w 90773"/>
                <a:gd name="connsiteY457" fmla="*/ 73800 h 116520"/>
                <a:gd name="connsiteX458" fmla="*/ 78228 w 90773"/>
                <a:gd name="connsiteY458" fmla="*/ 81180 h 116520"/>
                <a:gd name="connsiteX459" fmla="*/ 88560 w 90773"/>
                <a:gd name="connsiteY459" fmla="*/ 81180 h 116520"/>
                <a:gd name="connsiteX460" fmla="*/ 88560 w 90773"/>
                <a:gd name="connsiteY460" fmla="*/ 81180 h 116520"/>
                <a:gd name="connsiteX461" fmla="*/ 88560 w 90773"/>
                <a:gd name="connsiteY461" fmla="*/ 81180 h 116520"/>
                <a:gd name="connsiteX462" fmla="*/ 88560 w 90773"/>
                <a:gd name="connsiteY462" fmla="*/ 81180 h 116520"/>
                <a:gd name="connsiteX463" fmla="*/ 88560 w 90773"/>
                <a:gd name="connsiteY463" fmla="*/ 81180 h 116520"/>
                <a:gd name="connsiteX464" fmla="*/ 88560 w 90773"/>
                <a:gd name="connsiteY464" fmla="*/ 81180 h 116520"/>
                <a:gd name="connsiteX465" fmla="*/ 80442 w 90773"/>
                <a:gd name="connsiteY465" fmla="*/ 67158 h 116520"/>
                <a:gd name="connsiteX466" fmla="*/ 76014 w 90773"/>
                <a:gd name="connsiteY466" fmla="*/ 67158 h 116520"/>
                <a:gd name="connsiteX467" fmla="*/ 76014 w 90773"/>
                <a:gd name="connsiteY467" fmla="*/ 67158 h 116520"/>
                <a:gd name="connsiteX468" fmla="*/ 76014 w 90773"/>
                <a:gd name="connsiteY468" fmla="*/ 67158 h 116520"/>
                <a:gd name="connsiteX469" fmla="*/ 76014 w 90773"/>
                <a:gd name="connsiteY469" fmla="*/ 67158 h 116520"/>
                <a:gd name="connsiteX470" fmla="*/ 76014 w 90773"/>
                <a:gd name="connsiteY470" fmla="*/ 67158 h 116520"/>
                <a:gd name="connsiteX471" fmla="*/ 76014 w 90773"/>
                <a:gd name="connsiteY471" fmla="*/ 67158 h 116520"/>
                <a:gd name="connsiteX472" fmla="*/ 76014 w 90773"/>
                <a:gd name="connsiteY472" fmla="*/ 67158 h 116520"/>
                <a:gd name="connsiteX473" fmla="*/ 76014 w 90773"/>
                <a:gd name="connsiteY473" fmla="*/ 67158 h 116520"/>
                <a:gd name="connsiteX474" fmla="*/ 76014 w 90773"/>
                <a:gd name="connsiteY474" fmla="*/ 67158 h 116520"/>
                <a:gd name="connsiteX475" fmla="*/ 76014 w 90773"/>
                <a:gd name="connsiteY475" fmla="*/ 67158 h 116520"/>
                <a:gd name="connsiteX476" fmla="*/ 87822 w 90773"/>
                <a:gd name="connsiteY476" fmla="*/ 57564 h 116520"/>
                <a:gd name="connsiteX477" fmla="*/ 87822 w 90773"/>
                <a:gd name="connsiteY477" fmla="*/ 57564 h 116520"/>
                <a:gd name="connsiteX478" fmla="*/ 76752 w 90773"/>
                <a:gd name="connsiteY478" fmla="*/ 67158 h 116520"/>
                <a:gd name="connsiteX479" fmla="*/ 76752 w 90773"/>
                <a:gd name="connsiteY479" fmla="*/ 67158 h 116520"/>
                <a:gd name="connsiteX480" fmla="*/ 76752 w 90773"/>
                <a:gd name="connsiteY480" fmla="*/ 67158 h 116520"/>
                <a:gd name="connsiteX481" fmla="*/ 76752 w 90773"/>
                <a:gd name="connsiteY481" fmla="*/ 67158 h 116520"/>
                <a:gd name="connsiteX482" fmla="*/ 76752 w 90773"/>
                <a:gd name="connsiteY482" fmla="*/ 67158 h 116520"/>
                <a:gd name="connsiteX483" fmla="*/ 76752 w 90773"/>
                <a:gd name="connsiteY483" fmla="*/ 67158 h 116520"/>
                <a:gd name="connsiteX484" fmla="*/ 76752 w 90773"/>
                <a:gd name="connsiteY484" fmla="*/ 67158 h 116520"/>
                <a:gd name="connsiteX485" fmla="*/ 76752 w 90773"/>
                <a:gd name="connsiteY485" fmla="*/ 67158 h 116520"/>
                <a:gd name="connsiteX486" fmla="*/ 76752 w 90773"/>
                <a:gd name="connsiteY486" fmla="*/ 67158 h 116520"/>
                <a:gd name="connsiteX487" fmla="*/ 74538 w 90773"/>
                <a:gd name="connsiteY487" fmla="*/ 92988 h 116520"/>
                <a:gd name="connsiteX488" fmla="*/ 74538 w 90773"/>
                <a:gd name="connsiteY488" fmla="*/ 92988 h 116520"/>
                <a:gd name="connsiteX489" fmla="*/ 74538 w 90773"/>
                <a:gd name="connsiteY489" fmla="*/ 92988 h 116520"/>
                <a:gd name="connsiteX490" fmla="*/ 74538 w 90773"/>
                <a:gd name="connsiteY490" fmla="*/ 92988 h 116520"/>
                <a:gd name="connsiteX491" fmla="*/ 74538 w 90773"/>
                <a:gd name="connsiteY491" fmla="*/ 92988 h 116520"/>
                <a:gd name="connsiteX492" fmla="*/ 74538 w 90773"/>
                <a:gd name="connsiteY492" fmla="*/ 92988 h 116520"/>
                <a:gd name="connsiteX493" fmla="*/ 74538 w 90773"/>
                <a:gd name="connsiteY493" fmla="*/ 92988 h 116520"/>
                <a:gd name="connsiteX494" fmla="*/ 74538 w 90773"/>
                <a:gd name="connsiteY494" fmla="*/ 92988 h 116520"/>
                <a:gd name="connsiteX495" fmla="*/ 74538 w 90773"/>
                <a:gd name="connsiteY495" fmla="*/ 92988 h 116520"/>
                <a:gd name="connsiteX496" fmla="*/ 74538 w 90773"/>
                <a:gd name="connsiteY496" fmla="*/ 92988 h 116520"/>
                <a:gd name="connsiteX497" fmla="*/ 90774 w 90773"/>
                <a:gd name="connsiteY497" fmla="*/ 87822 h 116520"/>
                <a:gd name="connsiteX498" fmla="*/ 90774 w 90773"/>
                <a:gd name="connsiteY498" fmla="*/ 87822 h 116520"/>
                <a:gd name="connsiteX499" fmla="*/ 75276 w 90773"/>
                <a:gd name="connsiteY499" fmla="*/ 93726 h 116520"/>
                <a:gd name="connsiteX500" fmla="*/ 79704 w 90773"/>
                <a:gd name="connsiteY500" fmla="*/ 93726 h 116520"/>
                <a:gd name="connsiteX501" fmla="*/ 79704 w 90773"/>
                <a:gd name="connsiteY501" fmla="*/ 93726 h 116520"/>
                <a:gd name="connsiteX502" fmla="*/ 86346 w 90773"/>
                <a:gd name="connsiteY502" fmla="*/ 93726 h 116520"/>
                <a:gd name="connsiteX503" fmla="*/ 86346 w 90773"/>
                <a:gd name="connsiteY503" fmla="*/ 93726 h 116520"/>
                <a:gd name="connsiteX504" fmla="*/ 86346 w 90773"/>
                <a:gd name="connsiteY504" fmla="*/ 93726 h 116520"/>
                <a:gd name="connsiteX505" fmla="*/ 86346 w 90773"/>
                <a:gd name="connsiteY505" fmla="*/ 93726 h 116520"/>
                <a:gd name="connsiteX506" fmla="*/ 86346 w 90773"/>
                <a:gd name="connsiteY506" fmla="*/ 93726 h 116520"/>
                <a:gd name="connsiteX507" fmla="*/ 86346 w 90773"/>
                <a:gd name="connsiteY507" fmla="*/ 93726 h 116520"/>
                <a:gd name="connsiteX508" fmla="*/ 86346 w 90773"/>
                <a:gd name="connsiteY508" fmla="*/ 93726 h 116520"/>
                <a:gd name="connsiteX509" fmla="*/ 29520 w 90773"/>
                <a:gd name="connsiteY509" fmla="*/ 19188 h 116520"/>
                <a:gd name="connsiteX510" fmla="*/ 29520 w 90773"/>
                <a:gd name="connsiteY510" fmla="*/ 19188 h 116520"/>
                <a:gd name="connsiteX511" fmla="*/ 29520 w 90773"/>
                <a:gd name="connsiteY511" fmla="*/ 19188 h 116520"/>
                <a:gd name="connsiteX512" fmla="*/ 29520 w 90773"/>
                <a:gd name="connsiteY512" fmla="*/ 19188 h 116520"/>
                <a:gd name="connsiteX513" fmla="*/ 29520 w 90773"/>
                <a:gd name="connsiteY513" fmla="*/ 19188 h 116520"/>
                <a:gd name="connsiteX514" fmla="*/ 29520 w 90773"/>
                <a:gd name="connsiteY514" fmla="*/ 19188 h 116520"/>
                <a:gd name="connsiteX515" fmla="*/ 29520 w 90773"/>
                <a:gd name="connsiteY515" fmla="*/ 19188 h 116520"/>
                <a:gd name="connsiteX516" fmla="*/ 29520 w 90773"/>
                <a:gd name="connsiteY516" fmla="*/ 19188 h 116520"/>
                <a:gd name="connsiteX517" fmla="*/ 29520 w 90773"/>
                <a:gd name="connsiteY517" fmla="*/ 19188 h 116520"/>
                <a:gd name="connsiteX518" fmla="*/ 29520 w 90773"/>
                <a:gd name="connsiteY518" fmla="*/ 5904 h 116520"/>
                <a:gd name="connsiteX519" fmla="*/ 29520 w 90773"/>
                <a:gd name="connsiteY519" fmla="*/ 5904 h 116520"/>
                <a:gd name="connsiteX520" fmla="*/ 29520 w 90773"/>
                <a:gd name="connsiteY520" fmla="*/ 18450 h 116520"/>
                <a:gd name="connsiteX521" fmla="*/ 29520 w 90773"/>
                <a:gd name="connsiteY521" fmla="*/ 18450 h 116520"/>
                <a:gd name="connsiteX522" fmla="*/ 29520 w 90773"/>
                <a:gd name="connsiteY522" fmla="*/ 18450 h 116520"/>
                <a:gd name="connsiteX523" fmla="*/ 29520 w 90773"/>
                <a:gd name="connsiteY523" fmla="*/ 18450 h 116520"/>
                <a:gd name="connsiteX524" fmla="*/ 29520 w 90773"/>
                <a:gd name="connsiteY524" fmla="*/ 18450 h 116520"/>
                <a:gd name="connsiteX525" fmla="*/ 29520 w 90773"/>
                <a:gd name="connsiteY525" fmla="*/ 18450 h 116520"/>
                <a:gd name="connsiteX526" fmla="*/ 29520 w 90773"/>
                <a:gd name="connsiteY526" fmla="*/ 18450 h 116520"/>
                <a:gd name="connsiteX527" fmla="*/ 29520 w 90773"/>
                <a:gd name="connsiteY527" fmla="*/ 18450 h 116520"/>
                <a:gd name="connsiteX528" fmla="*/ 29520 w 90773"/>
                <a:gd name="connsiteY528" fmla="*/ 18450 h 116520"/>
                <a:gd name="connsiteX529" fmla="*/ 37638 w 90773"/>
                <a:gd name="connsiteY529" fmla="*/ 19188 h 116520"/>
                <a:gd name="connsiteX530" fmla="*/ 37638 w 90773"/>
                <a:gd name="connsiteY530" fmla="*/ 19188 h 116520"/>
                <a:gd name="connsiteX531" fmla="*/ 37638 w 90773"/>
                <a:gd name="connsiteY531" fmla="*/ 19188 h 116520"/>
                <a:gd name="connsiteX532" fmla="*/ 37638 w 90773"/>
                <a:gd name="connsiteY532" fmla="*/ 19188 h 116520"/>
                <a:gd name="connsiteX533" fmla="*/ 37638 w 90773"/>
                <a:gd name="connsiteY533" fmla="*/ 19188 h 116520"/>
                <a:gd name="connsiteX534" fmla="*/ 37638 w 90773"/>
                <a:gd name="connsiteY534" fmla="*/ 19188 h 116520"/>
                <a:gd name="connsiteX535" fmla="*/ 37638 w 90773"/>
                <a:gd name="connsiteY535" fmla="*/ 19188 h 116520"/>
                <a:gd name="connsiteX536" fmla="*/ 37638 w 90773"/>
                <a:gd name="connsiteY536" fmla="*/ 5904 h 116520"/>
                <a:gd name="connsiteX537" fmla="*/ 37638 w 90773"/>
                <a:gd name="connsiteY537" fmla="*/ 5904 h 116520"/>
                <a:gd name="connsiteX538" fmla="*/ 37638 w 90773"/>
                <a:gd name="connsiteY538" fmla="*/ 18450 h 116520"/>
                <a:gd name="connsiteX539" fmla="*/ 37638 w 90773"/>
                <a:gd name="connsiteY539" fmla="*/ 18450 h 116520"/>
                <a:gd name="connsiteX540" fmla="*/ 37638 w 90773"/>
                <a:gd name="connsiteY540" fmla="*/ 18450 h 116520"/>
                <a:gd name="connsiteX541" fmla="*/ 37638 w 90773"/>
                <a:gd name="connsiteY541" fmla="*/ 18450 h 116520"/>
                <a:gd name="connsiteX542" fmla="*/ 37638 w 90773"/>
                <a:gd name="connsiteY542" fmla="*/ 18450 h 116520"/>
                <a:gd name="connsiteX543" fmla="*/ 37638 w 90773"/>
                <a:gd name="connsiteY543" fmla="*/ 18450 h 116520"/>
                <a:gd name="connsiteX544" fmla="*/ 37638 w 90773"/>
                <a:gd name="connsiteY544" fmla="*/ 18450 h 116520"/>
                <a:gd name="connsiteX545" fmla="*/ 37638 w 90773"/>
                <a:gd name="connsiteY545" fmla="*/ 18450 h 116520"/>
                <a:gd name="connsiteX546" fmla="*/ 37638 w 90773"/>
                <a:gd name="connsiteY546" fmla="*/ 18450 h 116520"/>
                <a:gd name="connsiteX547" fmla="*/ 37638 w 90773"/>
                <a:gd name="connsiteY547" fmla="*/ 18450 h 116520"/>
                <a:gd name="connsiteX548" fmla="*/ 37638 w 90773"/>
                <a:gd name="connsiteY548" fmla="*/ 18450 h 116520"/>
                <a:gd name="connsiteX549" fmla="*/ 11070 w 90773"/>
                <a:gd name="connsiteY549" fmla="*/ 32472 h 116520"/>
                <a:gd name="connsiteX550" fmla="*/ 16236 w 90773"/>
                <a:gd name="connsiteY550" fmla="*/ 32472 h 116520"/>
                <a:gd name="connsiteX551" fmla="*/ 16236 w 90773"/>
                <a:gd name="connsiteY551" fmla="*/ 32472 h 116520"/>
                <a:gd name="connsiteX552" fmla="*/ 16236 w 90773"/>
                <a:gd name="connsiteY552" fmla="*/ 32472 h 116520"/>
                <a:gd name="connsiteX553" fmla="*/ 7380 w 90773"/>
                <a:gd name="connsiteY553" fmla="*/ 32472 h 116520"/>
                <a:gd name="connsiteX554" fmla="*/ 7380 w 90773"/>
                <a:gd name="connsiteY554" fmla="*/ 32472 h 116520"/>
                <a:gd name="connsiteX555" fmla="*/ 19926 w 90773"/>
                <a:gd name="connsiteY555" fmla="*/ 32472 h 116520"/>
                <a:gd name="connsiteX556" fmla="*/ 19926 w 90773"/>
                <a:gd name="connsiteY556" fmla="*/ 32472 h 116520"/>
                <a:gd name="connsiteX557" fmla="*/ 19926 w 90773"/>
                <a:gd name="connsiteY557" fmla="*/ 32472 h 116520"/>
                <a:gd name="connsiteX558" fmla="*/ 19926 w 90773"/>
                <a:gd name="connsiteY558" fmla="*/ 32472 h 116520"/>
                <a:gd name="connsiteX559" fmla="*/ 19926 w 90773"/>
                <a:gd name="connsiteY559" fmla="*/ 32472 h 116520"/>
                <a:gd name="connsiteX560" fmla="*/ 15498 w 90773"/>
                <a:gd name="connsiteY560" fmla="*/ 32472 h 116520"/>
                <a:gd name="connsiteX561" fmla="*/ 15498 w 90773"/>
                <a:gd name="connsiteY561" fmla="*/ 32472 h 116520"/>
                <a:gd name="connsiteX562" fmla="*/ 19188 w 90773"/>
                <a:gd name="connsiteY562" fmla="*/ 32472 h 116520"/>
                <a:gd name="connsiteX563" fmla="*/ 24354 w 90773"/>
                <a:gd name="connsiteY563" fmla="*/ 32472 h 116520"/>
                <a:gd name="connsiteX564" fmla="*/ 24354 w 90773"/>
                <a:gd name="connsiteY564" fmla="*/ 32472 h 116520"/>
                <a:gd name="connsiteX565" fmla="*/ 24354 w 90773"/>
                <a:gd name="connsiteY565" fmla="*/ 32472 h 116520"/>
                <a:gd name="connsiteX566" fmla="*/ 24354 w 90773"/>
                <a:gd name="connsiteY566" fmla="*/ 32472 h 116520"/>
                <a:gd name="connsiteX567" fmla="*/ 24354 w 90773"/>
                <a:gd name="connsiteY567" fmla="*/ 32472 h 116520"/>
                <a:gd name="connsiteX568" fmla="*/ 24354 w 90773"/>
                <a:gd name="connsiteY568" fmla="*/ 32472 h 116520"/>
                <a:gd name="connsiteX569" fmla="*/ 32472 w 90773"/>
                <a:gd name="connsiteY569" fmla="*/ 32472 h 116520"/>
                <a:gd name="connsiteX570" fmla="*/ 20664 w 90773"/>
                <a:gd name="connsiteY570" fmla="*/ 36900 h 116520"/>
                <a:gd name="connsiteX571" fmla="*/ 20664 w 90773"/>
                <a:gd name="connsiteY571" fmla="*/ 36900 h 116520"/>
                <a:gd name="connsiteX572" fmla="*/ 32472 w 90773"/>
                <a:gd name="connsiteY572" fmla="*/ 32472 h 116520"/>
                <a:gd name="connsiteX573" fmla="*/ 25092 w 90773"/>
                <a:gd name="connsiteY573" fmla="*/ 32472 h 116520"/>
                <a:gd name="connsiteX574" fmla="*/ 39852 w 90773"/>
                <a:gd name="connsiteY574" fmla="*/ 32472 h 116520"/>
                <a:gd name="connsiteX575" fmla="*/ 39852 w 90773"/>
                <a:gd name="connsiteY575" fmla="*/ 32472 h 116520"/>
                <a:gd name="connsiteX576" fmla="*/ 36162 w 90773"/>
                <a:gd name="connsiteY576" fmla="*/ 32472 h 116520"/>
                <a:gd name="connsiteX577" fmla="*/ 32472 w 90773"/>
                <a:gd name="connsiteY577" fmla="*/ 32472 h 116520"/>
                <a:gd name="connsiteX578" fmla="*/ 32472 w 90773"/>
                <a:gd name="connsiteY578" fmla="*/ 32472 h 116520"/>
                <a:gd name="connsiteX579" fmla="*/ 41328 w 90773"/>
                <a:gd name="connsiteY579" fmla="*/ 32472 h 116520"/>
                <a:gd name="connsiteX580" fmla="*/ 41328 w 90773"/>
                <a:gd name="connsiteY580" fmla="*/ 32472 h 116520"/>
                <a:gd name="connsiteX581" fmla="*/ 41328 w 90773"/>
                <a:gd name="connsiteY581" fmla="*/ 32472 h 116520"/>
                <a:gd name="connsiteX582" fmla="*/ 41328 w 90773"/>
                <a:gd name="connsiteY582" fmla="*/ 32472 h 116520"/>
                <a:gd name="connsiteX583" fmla="*/ 41328 w 90773"/>
                <a:gd name="connsiteY583" fmla="*/ 32472 h 116520"/>
                <a:gd name="connsiteX584" fmla="*/ 39852 w 90773"/>
                <a:gd name="connsiteY584" fmla="*/ 36900 h 116520"/>
                <a:gd name="connsiteX585" fmla="*/ 36162 w 90773"/>
                <a:gd name="connsiteY585" fmla="*/ 36900 h 116520"/>
                <a:gd name="connsiteX586" fmla="*/ 48708 w 90773"/>
                <a:gd name="connsiteY586" fmla="*/ 36900 h 116520"/>
                <a:gd name="connsiteX587" fmla="*/ 48708 w 90773"/>
                <a:gd name="connsiteY587" fmla="*/ 36900 h 116520"/>
                <a:gd name="connsiteX588" fmla="*/ 48708 w 90773"/>
                <a:gd name="connsiteY588" fmla="*/ 36900 h 116520"/>
                <a:gd name="connsiteX589" fmla="*/ 48708 w 90773"/>
                <a:gd name="connsiteY589" fmla="*/ 36900 h 116520"/>
                <a:gd name="connsiteX590" fmla="*/ 48708 w 90773"/>
                <a:gd name="connsiteY590" fmla="*/ 36900 h 116520"/>
                <a:gd name="connsiteX591" fmla="*/ 48708 w 90773"/>
                <a:gd name="connsiteY591" fmla="*/ 36900 h 116520"/>
                <a:gd name="connsiteX592" fmla="*/ 48708 w 90773"/>
                <a:gd name="connsiteY592" fmla="*/ 36900 h 116520"/>
                <a:gd name="connsiteX593" fmla="*/ 48708 w 90773"/>
                <a:gd name="connsiteY593" fmla="*/ 36900 h 116520"/>
                <a:gd name="connsiteX594" fmla="*/ 12546 w 90773"/>
                <a:gd name="connsiteY594" fmla="*/ 19188 h 116520"/>
                <a:gd name="connsiteX595" fmla="*/ 12546 w 90773"/>
                <a:gd name="connsiteY595" fmla="*/ 19188 h 116520"/>
                <a:gd name="connsiteX596" fmla="*/ 12546 w 90773"/>
                <a:gd name="connsiteY596" fmla="*/ 19188 h 116520"/>
                <a:gd name="connsiteX597" fmla="*/ 12546 w 90773"/>
                <a:gd name="connsiteY597" fmla="*/ 19188 h 116520"/>
                <a:gd name="connsiteX598" fmla="*/ 12546 w 90773"/>
                <a:gd name="connsiteY598" fmla="*/ 19188 h 116520"/>
                <a:gd name="connsiteX599" fmla="*/ 12546 w 90773"/>
                <a:gd name="connsiteY599" fmla="*/ 11808 h 116520"/>
                <a:gd name="connsiteX600" fmla="*/ 12546 w 90773"/>
                <a:gd name="connsiteY600" fmla="*/ 11808 h 116520"/>
                <a:gd name="connsiteX601" fmla="*/ 12546 w 90773"/>
                <a:gd name="connsiteY601" fmla="*/ 11808 h 116520"/>
                <a:gd name="connsiteX602" fmla="*/ 12546 w 90773"/>
                <a:gd name="connsiteY602" fmla="*/ 11808 h 116520"/>
                <a:gd name="connsiteX603" fmla="*/ 12546 w 90773"/>
                <a:gd name="connsiteY603" fmla="*/ 11808 h 116520"/>
                <a:gd name="connsiteX604" fmla="*/ 12546 w 90773"/>
                <a:gd name="connsiteY604" fmla="*/ 11808 h 116520"/>
                <a:gd name="connsiteX605" fmla="*/ 12546 w 90773"/>
                <a:gd name="connsiteY605" fmla="*/ 11808 h 116520"/>
                <a:gd name="connsiteX606" fmla="*/ 7380 w 90773"/>
                <a:gd name="connsiteY606" fmla="*/ 0 h 116520"/>
                <a:gd name="connsiteX607" fmla="*/ 7380 w 90773"/>
                <a:gd name="connsiteY607" fmla="*/ 0 h 116520"/>
                <a:gd name="connsiteX608" fmla="*/ 13284 w 90773"/>
                <a:gd name="connsiteY608" fmla="*/ 11070 h 116520"/>
                <a:gd name="connsiteX609" fmla="*/ 13284 w 90773"/>
                <a:gd name="connsiteY609" fmla="*/ 11070 h 116520"/>
                <a:gd name="connsiteX610" fmla="*/ 13284 w 90773"/>
                <a:gd name="connsiteY610" fmla="*/ 11070 h 116520"/>
                <a:gd name="connsiteX611" fmla="*/ 13284 w 90773"/>
                <a:gd name="connsiteY611" fmla="*/ 11070 h 116520"/>
                <a:gd name="connsiteX612" fmla="*/ 13284 w 90773"/>
                <a:gd name="connsiteY612" fmla="*/ 11070 h 116520"/>
                <a:gd name="connsiteX613" fmla="*/ 13284 w 90773"/>
                <a:gd name="connsiteY613" fmla="*/ 11070 h 116520"/>
                <a:gd name="connsiteX614" fmla="*/ 13284 w 90773"/>
                <a:gd name="connsiteY614" fmla="*/ 11070 h 116520"/>
                <a:gd name="connsiteX615" fmla="*/ 13284 w 90773"/>
                <a:gd name="connsiteY615" fmla="*/ 11070 h 116520"/>
                <a:gd name="connsiteX616" fmla="*/ 13284 w 90773"/>
                <a:gd name="connsiteY616" fmla="*/ 11070 h 116520"/>
                <a:gd name="connsiteX617" fmla="*/ 13284 w 90773"/>
                <a:gd name="connsiteY617" fmla="*/ 11070 h 116520"/>
                <a:gd name="connsiteX618" fmla="*/ 13284 w 90773"/>
                <a:gd name="connsiteY618" fmla="*/ 11070 h 116520"/>
                <a:gd name="connsiteX619" fmla="*/ 13284 w 90773"/>
                <a:gd name="connsiteY619" fmla="*/ 11070 h 116520"/>
                <a:gd name="connsiteX620" fmla="*/ 13284 w 90773"/>
                <a:gd name="connsiteY620" fmla="*/ 11070 h 116520"/>
                <a:gd name="connsiteX621" fmla="*/ 13284 w 90773"/>
                <a:gd name="connsiteY621" fmla="*/ 11070 h 116520"/>
                <a:gd name="connsiteX622" fmla="*/ 3690 w 90773"/>
                <a:gd name="connsiteY622" fmla="*/ 11808 h 116520"/>
                <a:gd name="connsiteX623" fmla="*/ 3690 w 90773"/>
                <a:gd name="connsiteY623" fmla="*/ 11808 h 116520"/>
                <a:gd name="connsiteX624" fmla="*/ 3690 w 90773"/>
                <a:gd name="connsiteY624" fmla="*/ 11808 h 116520"/>
                <a:gd name="connsiteX625" fmla="*/ 14760 w 90773"/>
                <a:gd name="connsiteY625" fmla="*/ 11808 h 116520"/>
                <a:gd name="connsiteX626" fmla="*/ 4428 w 90773"/>
                <a:gd name="connsiteY626" fmla="*/ 3690 h 116520"/>
                <a:gd name="connsiteX627" fmla="*/ 4428 w 90773"/>
                <a:gd name="connsiteY627" fmla="*/ 3690 h 116520"/>
                <a:gd name="connsiteX628" fmla="*/ 14022 w 90773"/>
                <a:gd name="connsiteY628" fmla="*/ 11808 h 116520"/>
                <a:gd name="connsiteX629" fmla="*/ 14022 w 90773"/>
                <a:gd name="connsiteY629" fmla="*/ 11808 h 116520"/>
                <a:gd name="connsiteX630" fmla="*/ 2214 w 90773"/>
                <a:gd name="connsiteY630" fmla="*/ 11808 h 11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</a:cxnLst>
              <a:rect l="l" t="t" r="r" b="b"/>
              <a:pathLst>
                <a:path w="90773" h="116520">
                  <a:moveTo>
                    <a:pt x="55350" y="59778"/>
                  </a:moveTo>
                  <a:lnTo>
                    <a:pt x="61254" y="59778"/>
                  </a:lnTo>
                  <a:cubicBezTo>
                    <a:pt x="55985" y="56965"/>
                    <a:pt x="50221" y="55210"/>
                    <a:pt x="44280" y="54612"/>
                  </a:cubicBezTo>
                  <a:lnTo>
                    <a:pt x="44280" y="54612"/>
                  </a:lnTo>
                  <a:lnTo>
                    <a:pt x="44280" y="54612"/>
                  </a:lnTo>
                  <a:lnTo>
                    <a:pt x="44280" y="54612"/>
                  </a:lnTo>
                  <a:lnTo>
                    <a:pt x="50184" y="54612"/>
                  </a:lnTo>
                  <a:lnTo>
                    <a:pt x="50184" y="54612"/>
                  </a:lnTo>
                  <a:lnTo>
                    <a:pt x="50184" y="54612"/>
                  </a:lnTo>
                  <a:cubicBezTo>
                    <a:pt x="50184" y="54612"/>
                    <a:pt x="50184" y="54612"/>
                    <a:pt x="50184" y="54612"/>
                  </a:cubicBezTo>
                  <a:lnTo>
                    <a:pt x="57564" y="54612"/>
                  </a:lnTo>
                  <a:close/>
                  <a:moveTo>
                    <a:pt x="55350" y="55350"/>
                  </a:moveTo>
                  <a:lnTo>
                    <a:pt x="55350" y="55350"/>
                  </a:lnTo>
                  <a:lnTo>
                    <a:pt x="55350" y="54612"/>
                  </a:lnTo>
                  <a:lnTo>
                    <a:pt x="55350" y="54612"/>
                  </a:lnTo>
                  <a:lnTo>
                    <a:pt x="55350" y="54612"/>
                  </a:lnTo>
                  <a:lnTo>
                    <a:pt x="47232" y="54612"/>
                  </a:lnTo>
                  <a:lnTo>
                    <a:pt x="47232" y="54612"/>
                  </a:lnTo>
                  <a:cubicBezTo>
                    <a:pt x="52678" y="55323"/>
                    <a:pt x="57940" y="57077"/>
                    <a:pt x="62730" y="59778"/>
                  </a:cubicBezTo>
                  <a:lnTo>
                    <a:pt x="62730" y="59778"/>
                  </a:lnTo>
                  <a:close/>
                  <a:moveTo>
                    <a:pt x="55350" y="33210"/>
                  </a:moveTo>
                  <a:lnTo>
                    <a:pt x="55350" y="33210"/>
                  </a:lnTo>
                  <a:lnTo>
                    <a:pt x="55350" y="33210"/>
                  </a:lnTo>
                  <a:lnTo>
                    <a:pt x="55350" y="33210"/>
                  </a:lnTo>
                  <a:close/>
                  <a:moveTo>
                    <a:pt x="50184" y="45756"/>
                  </a:moveTo>
                  <a:lnTo>
                    <a:pt x="50184" y="45756"/>
                  </a:lnTo>
                  <a:cubicBezTo>
                    <a:pt x="50184" y="45756"/>
                    <a:pt x="50184" y="45756"/>
                    <a:pt x="50184" y="45756"/>
                  </a:cubicBezTo>
                  <a:lnTo>
                    <a:pt x="50184" y="45756"/>
                  </a:lnTo>
                  <a:lnTo>
                    <a:pt x="50184" y="45756"/>
                  </a:lnTo>
                  <a:lnTo>
                    <a:pt x="46494" y="45756"/>
                  </a:lnTo>
                  <a:lnTo>
                    <a:pt x="46494" y="45756"/>
                  </a:lnTo>
                  <a:cubicBezTo>
                    <a:pt x="51601" y="44659"/>
                    <a:pt x="56885" y="44659"/>
                    <a:pt x="61992" y="45756"/>
                  </a:cubicBezTo>
                  <a:lnTo>
                    <a:pt x="61992" y="45756"/>
                  </a:lnTo>
                  <a:close/>
                  <a:moveTo>
                    <a:pt x="50184" y="32472"/>
                  </a:moveTo>
                  <a:cubicBezTo>
                    <a:pt x="50184" y="32472"/>
                    <a:pt x="50184" y="32472"/>
                    <a:pt x="50184" y="32472"/>
                  </a:cubicBezTo>
                  <a:lnTo>
                    <a:pt x="50184" y="32472"/>
                  </a:lnTo>
                  <a:lnTo>
                    <a:pt x="50184" y="32472"/>
                  </a:lnTo>
                  <a:cubicBezTo>
                    <a:pt x="51623" y="27657"/>
                    <a:pt x="51623" y="22527"/>
                    <a:pt x="50184" y="17712"/>
                  </a:cubicBezTo>
                  <a:lnTo>
                    <a:pt x="50184" y="17712"/>
                  </a:lnTo>
                  <a:cubicBezTo>
                    <a:pt x="50184" y="17712"/>
                    <a:pt x="50184" y="17712"/>
                    <a:pt x="50184" y="22878"/>
                  </a:cubicBezTo>
                  <a:lnTo>
                    <a:pt x="50184" y="22878"/>
                  </a:lnTo>
                  <a:cubicBezTo>
                    <a:pt x="50184" y="22878"/>
                    <a:pt x="50184" y="22878"/>
                    <a:pt x="50184" y="22878"/>
                  </a:cubicBezTo>
                  <a:lnTo>
                    <a:pt x="50184" y="22878"/>
                  </a:lnTo>
                  <a:lnTo>
                    <a:pt x="50184" y="22878"/>
                  </a:lnTo>
                  <a:lnTo>
                    <a:pt x="50184" y="22878"/>
                  </a:lnTo>
                  <a:lnTo>
                    <a:pt x="50184" y="22878"/>
                  </a:lnTo>
                  <a:cubicBezTo>
                    <a:pt x="50184" y="22878"/>
                    <a:pt x="50184" y="22878"/>
                    <a:pt x="50184" y="22878"/>
                  </a:cubicBezTo>
                  <a:lnTo>
                    <a:pt x="50184" y="22878"/>
                  </a:lnTo>
                  <a:close/>
                  <a:moveTo>
                    <a:pt x="54612" y="32472"/>
                  </a:moveTo>
                  <a:cubicBezTo>
                    <a:pt x="54612" y="32472"/>
                    <a:pt x="54612" y="32472"/>
                    <a:pt x="54612" y="32472"/>
                  </a:cubicBezTo>
                  <a:lnTo>
                    <a:pt x="54612" y="32472"/>
                  </a:lnTo>
                  <a:cubicBezTo>
                    <a:pt x="54612" y="32472"/>
                    <a:pt x="54612" y="32472"/>
                    <a:pt x="54612" y="32472"/>
                  </a:cubicBezTo>
                  <a:lnTo>
                    <a:pt x="54612" y="32472"/>
                  </a:lnTo>
                  <a:cubicBezTo>
                    <a:pt x="54612" y="32472"/>
                    <a:pt x="54612" y="32472"/>
                    <a:pt x="54612" y="32472"/>
                  </a:cubicBezTo>
                  <a:lnTo>
                    <a:pt x="54612" y="32472"/>
                  </a:lnTo>
                  <a:lnTo>
                    <a:pt x="54612" y="32472"/>
                  </a:lnTo>
                  <a:lnTo>
                    <a:pt x="54612" y="32472"/>
                  </a:lnTo>
                  <a:cubicBezTo>
                    <a:pt x="54612" y="32472"/>
                    <a:pt x="54612" y="32472"/>
                    <a:pt x="54612" y="32472"/>
                  </a:cubicBezTo>
                  <a:lnTo>
                    <a:pt x="54612" y="32472"/>
                  </a:lnTo>
                  <a:cubicBezTo>
                    <a:pt x="55712" y="27862"/>
                    <a:pt x="55712" y="23060"/>
                    <a:pt x="54612" y="18450"/>
                  </a:cubicBezTo>
                  <a:lnTo>
                    <a:pt x="54612" y="18450"/>
                  </a:lnTo>
                  <a:cubicBezTo>
                    <a:pt x="55712" y="23060"/>
                    <a:pt x="55712" y="27862"/>
                    <a:pt x="54612" y="32472"/>
                  </a:cubicBezTo>
                  <a:lnTo>
                    <a:pt x="54612" y="32472"/>
                  </a:lnTo>
                  <a:lnTo>
                    <a:pt x="54612" y="32472"/>
                  </a:lnTo>
                  <a:lnTo>
                    <a:pt x="54612" y="32472"/>
                  </a:lnTo>
                  <a:cubicBezTo>
                    <a:pt x="54612" y="32472"/>
                    <a:pt x="54612" y="32472"/>
                    <a:pt x="54612" y="32472"/>
                  </a:cubicBezTo>
                  <a:lnTo>
                    <a:pt x="54612" y="32472"/>
                  </a:lnTo>
                  <a:lnTo>
                    <a:pt x="54612" y="32472"/>
                  </a:lnTo>
                  <a:lnTo>
                    <a:pt x="54612" y="32472"/>
                  </a:lnTo>
                  <a:lnTo>
                    <a:pt x="54612" y="32472"/>
                  </a:lnTo>
                  <a:lnTo>
                    <a:pt x="54612" y="32472"/>
                  </a:lnTo>
                  <a:lnTo>
                    <a:pt x="54612" y="32472"/>
                  </a:lnTo>
                  <a:lnTo>
                    <a:pt x="54612" y="32472"/>
                  </a:lnTo>
                  <a:cubicBezTo>
                    <a:pt x="54612" y="32472"/>
                    <a:pt x="54612" y="32472"/>
                    <a:pt x="54612" y="32472"/>
                  </a:cubicBezTo>
                  <a:lnTo>
                    <a:pt x="54612" y="32472"/>
                  </a:lnTo>
                  <a:lnTo>
                    <a:pt x="54612" y="32472"/>
                  </a:lnTo>
                  <a:close/>
                  <a:moveTo>
                    <a:pt x="32472" y="50184"/>
                  </a:moveTo>
                  <a:lnTo>
                    <a:pt x="36162" y="50184"/>
                  </a:lnTo>
                  <a:lnTo>
                    <a:pt x="36162" y="54612"/>
                  </a:lnTo>
                  <a:lnTo>
                    <a:pt x="36162" y="54612"/>
                  </a:lnTo>
                  <a:cubicBezTo>
                    <a:pt x="36162" y="54612"/>
                    <a:pt x="36162" y="54612"/>
                    <a:pt x="36162" y="54612"/>
                  </a:cubicBezTo>
                  <a:lnTo>
                    <a:pt x="36162" y="54612"/>
                  </a:lnTo>
                  <a:cubicBezTo>
                    <a:pt x="36162" y="54612"/>
                    <a:pt x="36162" y="54612"/>
                    <a:pt x="36162" y="54612"/>
                  </a:cubicBezTo>
                  <a:lnTo>
                    <a:pt x="44280" y="54612"/>
                  </a:lnTo>
                  <a:lnTo>
                    <a:pt x="44280" y="54612"/>
                  </a:lnTo>
                  <a:lnTo>
                    <a:pt x="44280" y="54612"/>
                  </a:lnTo>
                  <a:cubicBezTo>
                    <a:pt x="37763" y="52785"/>
                    <a:pt x="30871" y="52785"/>
                    <a:pt x="24354" y="54612"/>
                  </a:cubicBezTo>
                  <a:lnTo>
                    <a:pt x="24354" y="54612"/>
                  </a:lnTo>
                  <a:lnTo>
                    <a:pt x="24354" y="54612"/>
                  </a:lnTo>
                  <a:close/>
                  <a:moveTo>
                    <a:pt x="44280" y="26568"/>
                  </a:moveTo>
                  <a:cubicBezTo>
                    <a:pt x="44280" y="26568"/>
                    <a:pt x="44280" y="26568"/>
                    <a:pt x="44280" y="26568"/>
                  </a:cubicBezTo>
                  <a:lnTo>
                    <a:pt x="44280" y="26568"/>
                  </a:lnTo>
                  <a:lnTo>
                    <a:pt x="44280" y="26568"/>
                  </a:lnTo>
                  <a:lnTo>
                    <a:pt x="44280" y="26568"/>
                  </a:lnTo>
                  <a:cubicBezTo>
                    <a:pt x="45380" y="21958"/>
                    <a:pt x="45380" y="17156"/>
                    <a:pt x="44280" y="12546"/>
                  </a:cubicBezTo>
                  <a:lnTo>
                    <a:pt x="44280" y="12546"/>
                  </a:lnTo>
                  <a:cubicBezTo>
                    <a:pt x="45372" y="16907"/>
                    <a:pt x="45372" y="21469"/>
                    <a:pt x="44280" y="25830"/>
                  </a:cubicBezTo>
                  <a:lnTo>
                    <a:pt x="44280" y="25830"/>
                  </a:lnTo>
                  <a:lnTo>
                    <a:pt x="44280" y="25830"/>
                  </a:lnTo>
                  <a:lnTo>
                    <a:pt x="44280" y="25830"/>
                  </a:lnTo>
                  <a:cubicBezTo>
                    <a:pt x="44280" y="25830"/>
                    <a:pt x="44280" y="25830"/>
                    <a:pt x="44280" y="25830"/>
                  </a:cubicBezTo>
                  <a:lnTo>
                    <a:pt x="44280" y="25830"/>
                  </a:lnTo>
                  <a:lnTo>
                    <a:pt x="44280" y="25830"/>
                  </a:lnTo>
                  <a:lnTo>
                    <a:pt x="44280" y="25830"/>
                  </a:lnTo>
                  <a:cubicBezTo>
                    <a:pt x="44280" y="25830"/>
                    <a:pt x="44280" y="25830"/>
                    <a:pt x="44280" y="25830"/>
                  </a:cubicBezTo>
                  <a:lnTo>
                    <a:pt x="44280" y="25830"/>
                  </a:lnTo>
                  <a:lnTo>
                    <a:pt x="40590" y="25830"/>
                  </a:lnTo>
                  <a:cubicBezTo>
                    <a:pt x="40590" y="25830"/>
                    <a:pt x="40590" y="25830"/>
                    <a:pt x="40590" y="25830"/>
                  </a:cubicBezTo>
                  <a:lnTo>
                    <a:pt x="40590" y="25830"/>
                  </a:lnTo>
                  <a:lnTo>
                    <a:pt x="40590" y="25830"/>
                  </a:lnTo>
                  <a:lnTo>
                    <a:pt x="40590" y="25830"/>
                  </a:lnTo>
                  <a:close/>
                  <a:moveTo>
                    <a:pt x="54612" y="33948"/>
                  </a:moveTo>
                  <a:cubicBezTo>
                    <a:pt x="54929" y="35406"/>
                    <a:pt x="54929" y="36918"/>
                    <a:pt x="54612" y="38376"/>
                  </a:cubicBezTo>
                  <a:lnTo>
                    <a:pt x="54612" y="38376"/>
                  </a:lnTo>
                  <a:cubicBezTo>
                    <a:pt x="54612" y="38376"/>
                    <a:pt x="54612" y="38376"/>
                    <a:pt x="54612" y="38376"/>
                  </a:cubicBezTo>
                  <a:lnTo>
                    <a:pt x="54612" y="38376"/>
                  </a:lnTo>
                  <a:close/>
                  <a:moveTo>
                    <a:pt x="67896" y="45018"/>
                  </a:moveTo>
                  <a:lnTo>
                    <a:pt x="67896" y="45018"/>
                  </a:lnTo>
                  <a:lnTo>
                    <a:pt x="67896" y="45018"/>
                  </a:lnTo>
                  <a:lnTo>
                    <a:pt x="67896" y="45018"/>
                  </a:lnTo>
                  <a:lnTo>
                    <a:pt x="67896" y="45018"/>
                  </a:lnTo>
                  <a:lnTo>
                    <a:pt x="67896" y="54612"/>
                  </a:lnTo>
                  <a:lnTo>
                    <a:pt x="67896" y="54612"/>
                  </a:lnTo>
                  <a:lnTo>
                    <a:pt x="67896" y="54612"/>
                  </a:lnTo>
                  <a:cubicBezTo>
                    <a:pt x="71003" y="50571"/>
                    <a:pt x="72804" y="45680"/>
                    <a:pt x="73062" y="40590"/>
                  </a:cubicBezTo>
                  <a:lnTo>
                    <a:pt x="73062" y="40590"/>
                  </a:lnTo>
                  <a:cubicBezTo>
                    <a:pt x="72730" y="45552"/>
                    <a:pt x="71217" y="50361"/>
                    <a:pt x="68634" y="54612"/>
                  </a:cubicBezTo>
                  <a:lnTo>
                    <a:pt x="68634" y="54612"/>
                  </a:lnTo>
                  <a:lnTo>
                    <a:pt x="68634" y="54612"/>
                  </a:lnTo>
                  <a:lnTo>
                    <a:pt x="68634" y="54612"/>
                  </a:lnTo>
                  <a:lnTo>
                    <a:pt x="68634" y="54612"/>
                  </a:lnTo>
                  <a:lnTo>
                    <a:pt x="68634" y="54612"/>
                  </a:lnTo>
                  <a:cubicBezTo>
                    <a:pt x="68634" y="54612"/>
                    <a:pt x="68634" y="54612"/>
                    <a:pt x="68634" y="54612"/>
                  </a:cubicBezTo>
                  <a:lnTo>
                    <a:pt x="68634" y="54612"/>
                  </a:lnTo>
                  <a:lnTo>
                    <a:pt x="68634" y="54612"/>
                  </a:lnTo>
                  <a:lnTo>
                    <a:pt x="68634" y="54612"/>
                  </a:lnTo>
                  <a:lnTo>
                    <a:pt x="68634" y="54612"/>
                  </a:lnTo>
                  <a:lnTo>
                    <a:pt x="68634" y="54612"/>
                  </a:lnTo>
                  <a:close/>
                  <a:moveTo>
                    <a:pt x="44280" y="59778"/>
                  </a:moveTo>
                  <a:cubicBezTo>
                    <a:pt x="50664" y="62217"/>
                    <a:pt x="56450" y="65991"/>
                    <a:pt x="61254" y="70848"/>
                  </a:cubicBezTo>
                  <a:lnTo>
                    <a:pt x="61254" y="70848"/>
                  </a:lnTo>
                  <a:lnTo>
                    <a:pt x="61254" y="70848"/>
                  </a:lnTo>
                  <a:cubicBezTo>
                    <a:pt x="61254" y="70848"/>
                    <a:pt x="61254" y="70848"/>
                    <a:pt x="61254" y="70848"/>
                  </a:cubicBezTo>
                  <a:lnTo>
                    <a:pt x="61254" y="70848"/>
                  </a:lnTo>
                  <a:lnTo>
                    <a:pt x="61254" y="70848"/>
                  </a:lnTo>
                  <a:lnTo>
                    <a:pt x="49446" y="70848"/>
                  </a:lnTo>
                  <a:cubicBezTo>
                    <a:pt x="49446" y="70848"/>
                    <a:pt x="49446" y="70848"/>
                    <a:pt x="49446" y="70848"/>
                  </a:cubicBezTo>
                  <a:lnTo>
                    <a:pt x="49446" y="70848"/>
                  </a:lnTo>
                  <a:lnTo>
                    <a:pt x="49446" y="70848"/>
                  </a:lnTo>
                  <a:lnTo>
                    <a:pt x="49446" y="70848"/>
                  </a:lnTo>
                  <a:lnTo>
                    <a:pt x="54612" y="70848"/>
                  </a:lnTo>
                  <a:cubicBezTo>
                    <a:pt x="54612" y="70848"/>
                    <a:pt x="54612" y="70848"/>
                    <a:pt x="54612" y="70848"/>
                  </a:cubicBezTo>
                  <a:lnTo>
                    <a:pt x="66420" y="70848"/>
                  </a:lnTo>
                  <a:cubicBezTo>
                    <a:pt x="61616" y="65991"/>
                    <a:pt x="55830" y="62217"/>
                    <a:pt x="49446" y="59778"/>
                  </a:cubicBezTo>
                  <a:lnTo>
                    <a:pt x="49446" y="59778"/>
                  </a:lnTo>
                  <a:close/>
                  <a:moveTo>
                    <a:pt x="61992" y="39114"/>
                  </a:moveTo>
                  <a:lnTo>
                    <a:pt x="61992" y="39114"/>
                  </a:lnTo>
                  <a:lnTo>
                    <a:pt x="61992" y="42804"/>
                  </a:lnTo>
                  <a:lnTo>
                    <a:pt x="61992" y="42804"/>
                  </a:lnTo>
                  <a:lnTo>
                    <a:pt x="61992" y="42804"/>
                  </a:lnTo>
                  <a:cubicBezTo>
                    <a:pt x="65099" y="38763"/>
                    <a:pt x="66900" y="33872"/>
                    <a:pt x="67158" y="28782"/>
                  </a:cubicBezTo>
                  <a:lnTo>
                    <a:pt x="67158" y="28782"/>
                  </a:lnTo>
                  <a:cubicBezTo>
                    <a:pt x="66900" y="33872"/>
                    <a:pt x="65099" y="38763"/>
                    <a:pt x="61992" y="42804"/>
                  </a:cubicBezTo>
                  <a:lnTo>
                    <a:pt x="61992" y="42804"/>
                  </a:lnTo>
                  <a:cubicBezTo>
                    <a:pt x="61992" y="42804"/>
                    <a:pt x="61992" y="42804"/>
                    <a:pt x="61992" y="42804"/>
                  </a:cubicBezTo>
                  <a:lnTo>
                    <a:pt x="61992" y="42804"/>
                  </a:lnTo>
                  <a:lnTo>
                    <a:pt x="61992" y="42804"/>
                  </a:lnTo>
                  <a:lnTo>
                    <a:pt x="61992" y="42804"/>
                  </a:lnTo>
                  <a:lnTo>
                    <a:pt x="61992" y="42804"/>
                  </a:lnTo>
                  <a:lnTo>
                    <a:pt x="61992" y="42804"/>
                  </a:lnTo>
                  <a:lnTo>
                    <a:pt x="61992" y="42804"/>
                  </a:lnTo>
                  <a:lnTo>
                    <a:pt x="61992" y="42804"/>
                  </a:lnTo>
                  <a:lnTo>
                    <a:pt x="57564" y="42804"/>
                  </a:lnTo>
                  <a:lnTo>
                    <a:pt x="57564" y="42804"/>
                  </a:lnTo>
                  <a:lnTo>
                    <a:pt x="57564" y="42804"/>
                  </a:lnTo>
                  <a:lnTo>
                    <a:pt x="57564" y="42804"/>
                  </a:lnTo>
                  <a:cubicBezTo>
                    <a:pt x="57564" y="42804"/>
                    <a:pt x="57564" y="42804"/>
                    <a:pt x="57564" y="42804"/>
                  </a:cubicBezTo>
                  <a:lnTo>
                    <a:pt x="57564" y="42804"/>
                  </a:lnTo>
                  <a:close/>
                  <a:moveTo>
                    <a:pt x="70848" y="53136"/>
                  </a:moveTo>
                  <a:lnTo>
                    <a:pt x="70848" y="53136"/>
                  </a:lnTo>
                  <a:lnTo>
                    <a:pt x="70848" y="53136"/>
                  </a:lnTo>
                  <a:lnTo>
                    <a:pt x="70848" y="53136"/>
                  </a:lnTo>
                  <a:lnTo>
                    <a:pt x="70848" y="53136"/>
                  </a:lnTo>
                  <a:lnTo>
                    <a:pt x="70848" y="53136"/>
                  </a:lnTo>
                  <a:cubicBezTo>
                    <a:pt x="74708" y="49642"/>
                    <a:pt x="77298" y="44972"/>
                    <a:pt x="78228" y="39852"/>
                  </a:cubicBezTo>
                  <a:lnTo>
                    <a:pt x="78228" y="39852"/>
                  </a:lnTo>
                  <a:cubicBezTo>
                    <a:pt x="76796" y="44560"/>
                    <a:pt x="74272" y="48861"/>
                    <a:pt x="70848" y="52398"/>
                  </a:cubicBezTo>
                  <a:lnTo>
                    <a:pt x="76014" y="52398"/>
                  </a:lnTo>
                  <a:lnTo>
                    <a:pt x="76014" y="52398"/>
                  </a:lnTo>
                  <a:lnTo>
                    <a:pt x="76014" y="52398"/>
                  </a:lnTo>
                  <a:lnTo>
                    <a:pt x="76014" y="54612"/>
                  </a:lnTo>
                  <a:lnTo>
                    <a:pt x="70848" y="54612"/>
                  </a:lnTo>
                  <a:close/>
                  <a:moveTo>
                    <a:pt x="45018" y="69372"/>
                  </a:moveTo>
                  <a:cubicBezTo>
                    <a:pt x="50199" y="71723"/>
                    <a:pt x="54745" y="75263"/>
                    <a:pt x="58302" y="79704"/>
                  </a:cubicBezTo>
                  <a:lnTo>
                    <a:pt x="58302" y="79704"/>
                  </a:lnTo>
                  <a:cubicBezTo>
                    <a:pt x="58302" y="79704"/>
                    <a:pt x="58302" y="79704"/>
                    <a:pt x="58302" y="79704"/>
                  </a:cubicBezTo>
                  <a:lnTo>
                    <a:pt x="58302" y="79704"/>
                  </a:lnTo>
                  <a:cubicBezTo>
                    <a:pt x="58302" y="79704"/>
                    <a:pt x="58302" y="79704"/>
                    <a:pt x="58302" y="79704"/>
                  </a:cubicBezTo>
                  <a:lnTo>
                    <a:pt x="58302" y="79704"/>
                  </a:lnTo>
                  <a:lnTo>
                    <a:pt x="58302" y="79704"/>
                  </a:lnTo>
                  <a:lnTo>
                    <a:pt x="58302" y="79704"/>
                  </a:lnTo>
                  <a:lnTo>
                    <a:pt x="54612" y="79704"/>
                  </a:lnTo>
                  <a:lnTo>
                    <a:pt x="54612" y="79704"/>
                  </a:lnTo>
                  <a:lnTo>
                    <a:pt x="54612" y="79704"/>
                  </a:lnTo>
                  <a:lnTo>
                    <a:pt x="54612" y="79704"/>
                  </a:lnTo>
                  <a:lnTo>
                    <a:pt x="54612" y="79704"/>
                  </a:lnTo>
                  <a:lnTo>
                    <a:pt x="54612" y="79704"/>
                  </a:lnTo>
                  <a:lnTo>
                    <a:pt x="70110" y="79704"/>
                  </a:lnTo>
                  <a:cubicBezTo>
                    <a:pt x="66789" y="74855"/>
                    <a:pt x="62191" y="71023"/>
                    <a:pt x="56826" y="68634"/>
                  </a:cubicBezTo>
                  <a:close/>
                  <a:moveTo>
                    <a:pt x="49446" y="94464"/>
                  </a:moveTo>
                  <a:lnTo>
                    <a:pt x="49446" y="94464"/>
                  </a:lnTo>
                  <a:lnTo>
                    <a:pt x="49446" y="94464"/>
                  </a:lnTo>
                  <a:lnTo>
                    <a:pt x="49446" y="94464"/>
                  </a:lnTo>
                  <a:cubicBezTo>
                    <a:pt x="49446" y="94464"/>
                    <a:pt x="49446" y="94464"/>
                    <a:pt x="49446" y="94464"/>
                  </a:cubicBezTo>
                  <a:lnTo>
                    <a:pt x="49446" y="94464"/>
                  </a:lnTo>
                  <a:cubicBezTo>
                    <a:pt x="49446" y="94464"/>
                    <a:pt x="49446" y="94464"/>
                    <a:pt x="49446" y="94464"/>
                  </a:cubicBezTo>
                  <a:lnTo>
                    <a:pt x="49446" y="94464"/>
                  </a:lnTo>
                  <a:lnTo>
                    <a:pt x="49446" y="94464"/>
                  </a:lnTo>
                  <a:lnTo>
                    <a:pt x="49446" y="94464"/>
                  </a:lnTo>
                  <a:lnTo>
                    <a:pt x="49446" y="94464"/>
                  </a:lnTo>
                  <a:lnTo>
                    <a:pt x="49446" y="94464"/>
                  </a:lnTo>
                  <a:cubicBezTo>
                    <a:pt x="49446" y="94464"/>
                    <a:pt x="49446" y="94464"/>
                    <a:pt x="49446" y="94464"/>
                  </a:cubicBezTo>
                  <a:cubicBezTo>
                    <a:pt x="49446" y="94464"/>
                    <a:pt x="49446" y="94464"/>
                    <a:pt x="49446" y="94464"/>
                  </a:cubicBezTo>
                  <a:lnTo>
                    <a:pt x="49446" y="94464"/>
                  </a:lnTo>
                  <a:lnTo>
                    <a:pt x="49446" y="94464"/>
                  </a:lnTo>
                  <a:lnTo>
                    <a:pt x="49446" y="94464"/>
                  </a:lnTo>
                  <a:lnTo>
                    <a:pt x="49446" y="94464"/>
                  </a:lnTo>
                  <a:lnTo>
                    <a:pt x="49446" y="94464"/>
                  </a:lnTo>
                  <a:cubicBezTo>
                    <a:pt x="50922" y="89153"/>
                    <a:pt x="50922" y="83539"/>
                    <a:pt x="49446" y="78228"/>
                  </a:cubicBezTo>
                  <a:lnTo>
                    <a:pt x="49446" y="78228"/>
                  </a:lnTo>
                  <a:cubicBezTo>
                    <a:pt x="52236" y="82895"/>
                    <a:pt x="53520" y="88304"/>
                    <a:pt x="53136" y="93726"/>
                  </a:cubicBezTo>
                  <a:lnTo>
                    <a:pt x="53136" y="93726"/>
                  </a:lnTo>
                  <a:lnTo>
                    <a:pt x="53136" y="93726"/>
                  </a:lnTo>
                  <a:lnTo>
                    <a:pt x="53136" y="93726"/>
                  </a:lnTo>
                  <a:lnTo>
                    <a:pt x="53136" y="93726"/>
                  </a:lnTo>
                  <a:close/>
                  <a:moveTo>
                    <a:pt x="32472" y="43542"/>
                  </a:moveTo>
                  <a:lnTo>
                    <a:pt x="39114" y="43542"/>
                  </a:lnTo>
                  <a:lnTo>
                    <a:pt x="32472" y="43542"/>
                  </a:lnTo>
                  <a:lnTo>
                    <a:pt x="32472" y="43542"/>
                  </a:lnTo>
                  <a:lnTo>
                    <a:pt x="32472" y="43542"/>
                  </a:lnTo>
                  <a:cubicBezTo>
                    <a:pt x="32472" y="43542"/>
                    <a:pt x="32472" y="43542"/>
                    <a:pt x="32472" y="43542"/>
                  </a:cubicBezTo>
                  <a:cubicBezTo>
                    <a:pt x="32472" y="43542"/>
                    <a:pt x="32472" y="43542"/>
                    <a:pt x="32472" y="43542"/>
                  </a:cubicBezTo>
                  <a:lnTo>
                    <a:pt x="32472" y="43542"/>
                  </a:lnTo>
                  <a:cubicBezTo>
                    <a:pt x="32472" y="43542"/>
                    <a:pt x="32472" y="43542"/>
                    <a:pt x="32472" y="43542"/>
                  </a:cubicBezTo>
                  <a:lnTo>
                    <a:pt x="36900" y="43542"/>
                  </a:lnTo>
                  <a:lnTo>
                    <a:pt x="36900" y="43542"/>
                  </a:lnTo>
                  <a:lnTo>
                    <a:pt x="36900" y="43542"/>
                  </a:lnTo>
                  <a:lnTo>
                    <a:pt x="36900" y="43542"/>
                  </a:lnTo>
                  <a:lnTo>
                    <a:pt x="41328" y="43542"/>
                  </a:lnTo>
                  <a:lnTo>
                    <a:pt x="41328" y="43542"/>
                  </a:lnTo>
                  <a:lnTo>
                    <a:pt x="41328" y="43542"/>
                  </a:lnTo>
                  <a:cubicBezTo>
                    <a:pt x="34811" y="41715"/>
                    <a:pt x="27919" y="41715"/>
                    <a:pt x="21402" y="43542"/>
                  </a:cubicBezTo>
                  <a:close/>
                  <a:moveTo>
                    <a:pt x="45018" y="97416"/>
                  </a:moveTo>
                  <a:lnTo>
                    <a:pt x="45018" y="97416"/>
                  </a:lnTo>
                  <a:lnTo>
                    <a:pt x="45018" y="97416"/>
                  </a:lnTo>
                  <a:lnTo>
                    <a:pt x="45018" y="97416"/>
                  </a:lnTo>
                  <a:lnTo>
                    <a:pt x="45018" y="97416"/>
                  </a:lnTo>
                  <a:lnTo>
                    <a:pt x="45018" y="97416"/>
                  </a:lnTo>
                  <a:lnTo>
                    <a:pt x="45018" y="97416"/>
                  </a:lnTo>
                  <a:cubicBezTo>
                    <a:pt x="45018" y="97416"/>
                    <a:pt x="45018" y="97416"/>
                    <a:pt x="45018" y="97416"/>
                  </a:cubicBezTo>
                  <a:lnTo>
                    <a:pt x="45018" y="97416"/>
                  </a:lnTo>
                  <a:lnTo>
                    <a:pt x="45018" y="97416"/>
                  </a:lnTo>
                  <a:lnTo>
                    <a:pt x="45018" y="97416"/>
                  </a:lnTo>
                  <a:lnTo>
                    <a:pt x="45018" y="97416"/>
                  </a:lnTo>
                  <a:lnTo>
                    <a:pt x="45018" y="97416"/>
                  </a:lnTo>
                  <a:lnTo>
                    <a:pt x="45018" y="97416"/>
                  </a:lnTo>
                  <a:lnTo>
                    <a:pt x="45018" y="97416"/>
                  </a:lnTo>
                  <a:cubicBezTo>
                    <a:pt x="44302" y="93265"/>
                    <a:pt x="44302" y="89021"/>
                    <a:pt x="45018" y="84870"/>
                  </a:cubicBezTo>
                  <a:lnTo>
                    <a:pt x="45018" y="84870"/>
                  </a:lnTo>
                  <a:cubicBezTo>
                    <a:pt x="44258" y="89018"/>
                    <a:pt x="44258" y="93268"/>
                    <a:pt x="45018" y="97416"/>
                  </a:cubicBezTo>
                  <a:lnTo>
                    <a:pt x="45018" y="97416"/>
                  </a:lnTo>
                  <a:lnTo>
                    <a:pt x="45018" y="97416"/>
                  </a:lnTo>
                  <a:close/>
                  <a:moveTo>
                    <a:pt x="45018" y="75276"/>
                  </a:moveTo>
                  <a:cubicBezTo>
                    <a:pt x="49867" y="78594"/>
                    <a:pt x="53697" y="83193"/>
                    <a:pt x="56088" y="88560"/>
                  </a:cubicBezTo>
                  <a:lnTo>
                    <a:pt x="56088" y="88560"/>
                  </a:lnTo>
                  <a:cubicBezTo>
                    <a:pt x="56088" y="88560"/>
                    <a:pt x="56088" y="88560"/>
                    <a:pt x="56088" y="88560"/>
                  </a:cubicBezTo>
                  <a:lnTo>
                    <a:pt x="56088" y="88560"/>
                  </a:lnTo>
                  <a:cubicBezTo>
                    <a:pt x="56088" y="88560"/>
                    <a:pt x="56088" y="88560"/>
                    <a:pt x="56088" y="88560"/>
                  </a:cubicBezTo>
                  <a:lnTo>
                    <a:pt x="56088" y="88560"/>
                  </a:lnTo>
                  <a:lnTo>
                    <a:pt x="56088" y="88560"/>
                  </a:lnTo>
                  <a:lnTo>
                    <a:pt x="56088" y="88560"/>
                  </a:lnTo>
                  <a:lnTo>
                    <a:pt x="56088" y="88560"/>
                  </a:lnTo>
                  <a:lnTo>
                    <a:pt x="56088" y="88560"/>
                  </a:lnTo>
                  <a:lnTo>
                    <a:pt x="56088" y="88560"/>
                  </a:lnTo>
                  <a:lnTo>
                    <a:pt x="56088" y="88560"/>
                  </a:lnTo>
                  <a:lnTo>
                    <a:pt x="56088" y="88560"/>
                  </a:lnTo>
                  <a:lnTo>
                    <a:pt x="56088" y="88560"/>
                  </a:lnTo>
                  <a:lnTo>
                    <a:pt x="56088" y="88560"/>
                  </a:lnTo>
                  <a:lnTo>
                    <a:pt x="61254" y="88560"/>
                  </a:lnTo>
                  <a:lnTo>
                    <a:pt x="61254" y="88560"/>
                  </a:lnTo>
                  <a:lnTo>
                    <a:pt x="61254" y="88560"/>
                  </a:lnTo>
                  <a:lnTo>
                    <a:pt x="61254" y="88560"/>
                  </a:lnTo>
                  <a:lnTo>
                    <a:pt x="67158" y="88560"/>
                  </a:lnTo>
                  <a:cubicBezTo>
                    <a:pt x="64737" y="83213"/>
                    <a:pt x="60914" y="78622"/>
                    <a:pt x="56088" y="75276"/>
                  </a:cubicBezTo>
                  <a:close/>
                  <a:moveTo>
                    <a:pt x="5904" y="22878"/>
                  </a:moveTo>
                  <a:lnTo>
                    <a:pt x="5904" y="22878"/>
                  </a:lnTo>
                  <a:lnTo>
                    <a:pt x="9594" y="22878"/>
                  </a:lnTo>
                  <a:lnTo>
                    <a:pt x="9594" y="22878"/>
                  </a:lnTo>
                  <a:cubicBezTo>
                    <a:pt x="9594" y="22878"/>
                    <a:pt x="9594" y="22878"/>
                    <a:pt x="9594" y="22878"/>
                  </a:cubicBezTo>
                  <a:lnTo>
                    <a:pt x="9594" y="22878"/>
                  </a:lnTo>
                  <a:cubicBezTo>
                    <a:pt x="9594" y="22878"/>
                    <a:pt x="9594" y="22878"/>
                    <a:pt x="9594" y="22878"/>
                  </a:cubicBezTo>
                  <a:cubicBezTo>
                    <a:pt x="6435" y="22200"/>
                    <a:pt x="3159" y="22200"/>
                    <a:pt x="0" y="22878"/>
                  </a:cubicBezTo>
                  <a:lnTo>
                    <a:pt x="5904" y="22878"/>
                  </a:lnTo>
                  <a:cubicBezTo>
                    <a:pt x="5904" y="22878"/>
                    <a:pt x="5904" y="22878"/>
                    <a:pt x="5904" y="22878"/>
                  </a:cubicBezTo>
                  <a:lnTo>
                    <a:pt x="0" y="22878"/>
                  </a:lnTo>
                  <a:lnTo>
                    <a:pt x="0" y="22878"/>
                  </a:lnTo>
                  <a:lnTo>
                    <a:pt x="0" y="22878"/>
                  </a:lnTo>
                  <a:close/>
                  <a:moveTo>
                    <a:pt x="52398" y="115128"/>
                  </a:moveTo>
                  <a:lnTo>
                    <a:pt x="52398" y="115128"/>
                  </a:lnTo>
                  <a:cubicBezTo>
                    <a:pt x="52398" y="115128"/>
                    <a:pt x="52398" y="115128"/>
                    <a:pt x="52398" y="115128"/>
                  </a:cubicBezTo>
                  <a:lnTo>
                    <a:pt x="52398" y="115128"/>
                  </a:lnTo>
                  <a:lnTo>
                    <a:pt x="52398" y="115128"/>
                  </a:lnTo>
                  <a:lnTo>
                    <a:pt x="47232" y="115128"/>
                  </a:lnTo>
                  <a:lnTo>
                    <a:pt x="47232" y="115128"/>
                  </a:lnTo>
                  <a:lnTo>
                    <a:pt x="47232" y="115128"/>
                  </a:lnTo>
                  <a:lnTo>
                    <a:pt x="43542" y="115128"/>
                  </a:lnTo>
                  <a:lnTo>
                    <a:pt x="43542" y="115128"/>
                  </a:lnTo>
                  <a:lnTo>
                    <a:pt x="43542" y="115128"/>
                  </a:lnTo>
                  <a:lnTo>
                    <a:pt x="43542" y="115128"/>
                  </a:lnTo>
                  <a:lnTo>
                    <a:pt x="43542" y="115128"/>
                  </a:lnTo>
                  <a:lnTo>
                    <a:pt x="43542" y="115128"/>
                  </a:lnTo>
                  <a:cubicBezTo>
                    <a:pt x="49047" y="116984"/>
                    <a:pt x="55010" y="116984"/>
                    <a:pt x="60516" y="115128"/>
                  </a:cubicBezTo>
                  <a:lnTo>
                    <a:pt x="32472" y="115128"/>
                  </a:lnTo>
                  <a:lnTo>
                    <a:pt x="32472" y="115128"/>
                  </a:lnTo>
                  <a:lnTo>
                    <a:pt x="32472" y="115128"/>
                  </a:lnTo>
                  <a:cubicBezTo>
                    <a:pt x="32472" y="115128"/>
                    <a:pt x="32472" y="115128"/>
                    <a:pt x="32472" y="115128"/>
                  </a:cubicBezTo>
                  <a:cubicBezTo>
                    <a:pt x="32472" y="115128"/>
                    <a:pt x="32472" y="115128"/>
                    <a:pt x="32472" y="115128"/>
                  </a:cubicBezTo>
                  <a:lnTo>
                    <a:pt x="37638" y="115128"/>
                  </a:lnTo>
                  <a:cubicBezTo>
                    <a:pt x="37638" y="115128"/>
                    <a:pt x="37638" y="115128"/>
                    <a:pt x="37638" y="115128"/>
                  </a:cubicBezTo>
                  <a:cubicBezTo>
                    <a:pt x="37638" y="115128"/>
                    <a:pt x="37638" y="115128"/>
                    <a:pt x="37638" y="115128"/>
                  </a:cubicBezTo>
                  <a:lnTo>
                    <a:pt x="37638" y="115128"/>
                  </a:lnTo>
                  <a:cubicBezTo>
                    <a:pt x="37638" y="115128"/>
                    <a:pt x="37638" y="115128"/>
                    <a:pt x="41328" y="115128"/>
                  </a:cubicBezTo>
                  <a:lnTo>
                    <a:pt x="41328" y="115128"/>
                  </a:lnTo>
                  <a:close/>
                  <a:moveTo>
                    <a:pt x="28044" y="107010"/>
                  </a:moveTo>
                  <a:lnTo>
                    <a:pt x="28044" y="107010"/>
                  </a:lnTo>
                  <a:lnTo>
                    <a:pt x="28044" y="107010"/>
                  </a:lnTo>
                  <a:lnTo>
                    <a:pt x="28044" y="107010"/>
                  </a:lnTo>
                  <a:cubicBezTo>
                    <a:pt x="28044" y="107010"/>
                    <a:pt x="28044" y="107010"/>
                    <a:pt x="28044" y="107010"/>
                  </a:cubicBezTo>
                  <a:lnTo>
                    <a:pt x="28044" y="107010"/>
                  </a:lnTo>
                  <a:lnTo>
                    <a:pt x="28044" y="107010"/>
                  </a:lnTo>
                  <a:lnTo>
                    <a:pt x="28044" y="107010"/>
                  </a:lnTo>
                  <a:lnTo>
                    <a:pt x="28044" y="107010"/>
                  </a:lnTo>
                  <a:cubicBezTo>
                    <a:pt x="28044" y="107010"/>
                    <a:pt x="28044" y="107010"/>
                    <a:pt x="28044" y="107010"/>
                  </a:cubicBezTo>
                  <a:lnTo>
                    <a:pt x="28044" y="107010"/>
                  </a:lnTo>
                  <a:cubicBezTo>
                    <a:pt x="28044" y="107010"/>
                    <a:pt x="28044" y="107010"/>
                    <a:pt x="28044" y="107010"/>
                  </a:cubicBezTo>
                  <a:lnTo>
                    <a:pt x="28044" y="107010"/>
                  </a:lnTo>
                  <a:cubicBezTo>
                    <a:pt x="28125" y="102803"/>
                    <a:pt x="29409" y="98707"/>
                    <a:pt x="31734" y="95202"/>
                  </a:cubicBezTo>
                  <a:lnTo>
                    <a:pt x="31734" y="95202"/>
                  </a:lnTo>
                  <a:cubicBezTo>
                    <a:pt x="30066" y="98474"/>
                    <a:pt x="28826" y="101946"/>
                    <a:pt x="28044" y="105534"/>
                  </a:cubicBezTo>
                  <a:lnTo>
                    <a:pt x="28044" y="105534"/>
                  </a:lnTo>
                  <a:lnTo>
                    <a:pt x="28044" y="105534"/>
                  </a:lnTo>
                  <a:lnTo>
                    <a:pt x="28044" y="105534"/>
                  </a:lnTo>
                  <a:close/>
                  <a:moveTo>
                    <a:pt x="15498" y="37638"/>
                  </a:moveTo>
                  <a:lnTo>
                    <a:pt x="15498" y="37638"/>
                  </a:lnTo>
                  <a:lnTo>
                    <a:pt x="15498" y="37638"/>
                  </a:lnTo>
                  <a:lnTo>
                    <a:pt x="22878" y="37638"/>
                  </a:lnTo>
                  <a:lnTo>
                    <a:pt x="22878" y="37638"/>
                  </a:lnTo>
                  <a:lnTo>
                    <a:pt x="22878" y="37638"/>
                  </a:lnTo>
                  <a:lnTo>
                    <a:pt x="16974" y="37638"/>
                  </a:lnTo>
                  <a:lnTo>
                    <a:pt x="10332" y="37638"/>
                  </a:lnTo>
                  <a:lnTo>
                    <a:pt x="10332" y="37638"/>
                  </a:lnTo>
                  <a:lnTo>
                    <a:pt x="16236" y="37638"/>
                  </a:lnTo>
                  <a:lnTo>
                    <a:pt x="21402" y="37638"/>
                  </a:lnTo>
                  <a:lnTo>
                    <a:pt x="21402" y="37638"/>
                  </a:lnTo>
                  <a:lnTo>
                    <a:pt x="16236" y="37638"/>
                  </a:lnTo>
                  <a:cubicBezTo>
                    <a:pt x="16236" y="37638"/>
                    <a:pt x="16236" y="37638"/>
                    <a:pt x="16236" y="37638"/>
                  </a:cubicBezTo>
                  <a:lnTo>
                    <a:pt x="16236" y="37638"/>
                  </a:lnTo>
                  <a:lnTo>
                    <a:pt x="16236" y="37638"/>
                  </a:lnTo>
                  <a:lnTo>
                    <a:pt x="16236" y="37638"/>
                  </a:lnTo>
                  <a:lnTo>
                    <a:pt x="16236" y="37638"/>
                  </a:lnTo>
                  <a:lnTo>
                    <a:pt x="16236" y="37638"/>
                  </a:lnTo>
                  <a:lnTo>
                    <a:pt x="16236" y="37638"/>
                  </a:lnTo>
                  <a:lnTo>
                    <a:pt x="16236" y="37638"/>
                  </a:lnTo>
                  <a:lnTo>
                    <a:pt x="16236" y="37638"/>
                  </a:lnTo>
                  <a:lnTo>
                    <a:pt x="20664" y="37638"/>
                  </a:lnTo>
                  <a:close/>
                  <a:moveTo>
                    <a:pt x="22140" y="104796"/>
                  </a:moveTo>
                  <a:lnTo>
                    <a:pt x="22140" y="104796"/>
                  </a:lnTo>
                  <a:cubicBezTo>
                    <a:pt x="22140" y="104796"/>
                    <a:pt x="22140" y="104796"/>
                    <a:pt x="22140" y="104796"/>
                  </a:cubicBezTo>
                  <a:lnTo>
                    <a:pt x="22140" y="104796"/>
                  </a:lnTo>
                  <a:lnTo>
                    <a:pt x="22140" y="104796"/>
                  </a:lnTo>
                  <a:lnTo>
                    <a:pt x="22140" y="104796"/>
                  </a:lnTo>
                  <a:lnTo>
                    <a:pt x="22140" y="104796"/>
                  </a:lnTo>
                  <a:lnTo>
                    <a:pt x="22140" y="104796"/>
                  </a:lnTo>
                  <a:lnTo>
                    <a:pt x="22140" y="104796"/>
                  </a:lnTo>
                  <a:lnTo>
                    <a:pt x="22140" y="104796"/>
                  </a:lnTo>
                  <a:lnTo>
                    <a:pt x="22140" y="104796"/>
                  </a:lnTo>
                  <a:cubicBezTo>
                    <a:pt x="23727" y="101012"/>
                    <a:pt x="26265" y="97705"/>
                    <a:pt x="29520" y="95202"/>
                  </a:cubicBezTo>
                  <a:lnTo>
                    <a:pt x="29520" y="95202"/>
                  </a:lnTo>
                  <a:cubicBezTo>
                    <a:pt x="26649" y="98334"/>
                    <a:pt x="24169" y="101803"/>
                    <a:pt x="22140" y="105534"/>
                  </a:cubicBezTo>
                  <a:lnTo>
                    <a:pt x="22140" y="105534"/>
                  </a:lnTo>
                  <a:lnTo>
                    <a:pt x="22140" y="105534"/>
                  </a:lnTo>
                  <a:lnTo>
                    <a:pt x="22140" y="105534"/>
                  </a:lnTo>
                  <a:lnTo>
                    <a:pt x="22140" y="105534"/>
                  </a:lnTo>
                  <a:lnTo>
                    <a:pt x="22140" y="105534"/>
                  </a:lnTo>
                  <a:cubicBezTo>
                    <a:pt x="22140" y="105534"/>
                    <a:pt x="22140" y="105534"/>
                    <a:pt x="22140" y="105534"/>
                  </a:cubicBezTo>
                  <a:lnTo>
                    <a:pt x="22140" y="105534"/>
                  </a:lnTo>
                  <a:close/>
                  <a:moveTo>
                    <a:pt x="33948" y="104796"/>
                  </a:move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lnTo>
                    <a:pt x="33948" y="104796"/>
                  </a:lnTo>
                  <a:cubicBezTo>
                    <a:pt x="32797" y="100944"/>
                    <a:pt x="32797" y="96840"/>
                    <a:pt x="33948" y="92988"/>
                  </a:cubicBezTo>
                  <a:lnTo>
                    <a:pt x="33948" y="92988"/>
                  </a:lnTo>
                  <a:cubicBezTo>
                    <a:pt x="32885" y="97102"/>
                    <a:pt x="32885" y="101420"/>
                    <a:pt x="33948" y="105534"/>
                  </a:cubicBezTo>
                  <a:lnTo>
                    <a:pt x="33948" y="105534"/>
                  </a:lnTo>
                  <a:close/>
                  <a:moveTo>
                    <a:pt x="66420" y="104796"/>
                  </a:moveTo>
                  <a:lnTo>
                    <a:pt x="62730" y="104796"/>
                  </a:lnTo>
                  <a:lnTo>
                    <a:pt x="62730" y="104796"/>
                  </a:lnTo>
                  <a:cubicBezTo>
                    <a:pt x="62730" y="104796"/>
                    <a:pt x="62730" y="104796"/>
                    <a:pt x="62730" y="104796"/>
                  </a:cubicBezTo>
                  <a:lnTo>
                    <a:pt x="59040" y="104796"/>
                  </a:lnTo>
                  <a:cubicBezTo>
                    <a:pt x="59040" y="104796"/>
                    <a:pt x="59040" y="104796"/>
                    <a:pt x="59040" y="104796"/>
                  </a:cubicBezTo>
                  <a:lnTo>
                    <a:pt x="59040" y="104796"/>
                  </a:lnTo>
                  <a:lnTo>
                    <a:pt x="55350" y="104796"/>
                  </a:lnTo>
                  <a:lnTo>
                    <a:pt x="55350" y="104796"/>
                  </a:lnTo>
                  <a:cubicBezTo>
                    <a:pt x="55350" y="104796"/>
                    <a:pt x="55350" y="104796"/>
                    <a:pt x="55350" y="104796"/>
                  </a:cubicBezTo>
                  <a:lnTo>
                    <a:pt x="55350" y="104796"/>
                  </a:lnTo>
                  <a:lnTo>
                    <a:pt x="51660" y="104796"/>
                  </a:lnTo>
                  <a:lnTo>
                    <a:pt x="51660" y="104796"/>
                  </a:lnTo>
                  <a:cubicBezTo>
                    <a:pt x="57224" y="106266"/>
                    <a:pt x="63069" y="106266"/>
                    <a:pt x="68634" y="104796"/>
                  </a:cubicBezTo>
                  <a:lnTo>
                    <a:pt x="68634" y="104796"/>
                  </a:lnTo>
                  <a:cubicBezTo>
                    <a:pt x="64737" y="105572"/>
                    <a:pt x="60723" y="105572"/>
                    <a:pt x="56826" y="104796"/>
                  </a:cubicBezTo>
                  <a:lnTo>
                    <a:pt x="47232" y="104796"/>
                  </a:lnTo>
                  <a:lnTo>
                    <a:pt x="47232" y="104796"/>
                  </a:lnTo>
                  <a:lnTo>
                    <a:pt x="47232" y="104796"/>
                  </a:lnTo>
                  <a:cubicBezTo>
                    <a:pt x="47232" y="104796"/>
                    <a:pt x="47232" y="104796"/>
                    <a:pt x="47232" y="104796"/>
                  </a:cubicBezTo>
                  <a:lnTo>
                    <a:pt x="54612" y="104796"/>
                  </a:lnTo>
                  <a:lnTo>
                    <a:pt x="54612" y="104796"/>
                  </a:lnTo>
                  <a:lnTo>
                    <a:pt x="54612" y="104796"/>
                  </a:lnTo>
                  <a:lnTo>
                    <a:pt x="54612" y="104796"/>
                  </a:lnTo>
                  <a:lnTo>
                    <a:pt x="54612" y="104796"/>
                  </a:lnTo>
                  <a:close/>
                  <a:moveTo>
                    <a:pt x="76752" y="81180"/>
                  </a:moveTo>
                  <a:lnTo>
                    <a:pt x="76752" y="81180"/>
                  </a:lnTo>
                  <a:cubicBezTo>
                    <a:pt x="76752" y="81180"/>
                    <a:pt x="76752" y="81180"/>
                    <a:pt x="76752" y="81180"/>
                  </a:cubicBez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lnTo>
                    <a:pt x="76752" y="81180"/>
                  </a:lnTo>
                  <a:cubicBezTo>
                    <a:pt x="81748" y="79922"/>
                    <a:pt x="86331" y="77377"/>
                    <a:pt x="90036" y="73800"/>
                  </a:cubicBezTo>
                  <a:lnTo>
                    <a:pt x="90036" y="73800"/>
                  </a:lnTo>
                  <a:cubicBezTo>
                    <a:pt x="86678" y="77085"/>
                    <a:pt x="82649" y="79603"/>
                    <a:pt x="78228" y="81180"/>
                  </a:cubicBezTo>
                  <a:lnTo>
                    <a:pt x="88560" y="81180"/>
                  </a:lnTo>
                  <a:lnTo>
                    <a:pt x="88560" y="81180"/>
                  </a:lnTo>
                  <a:lnTo>
                    <a:pt x="88560" y="81180"/>
                  </a:lnTo>
                  <a:lnTo>
                    <a:pt x="88560" y="81180"/>
                  </a:lnTo>
                  <a:lnTo>
                    <a:pt x="88560" y="81180"/>
                  </a:lnTo>
                  <a:lnTo>
                    <a:pt x="88560" y="81180"/>
                  </a:lnTo>
                  <a:close/>
                  <a:moveTo>
                    <a:pt x="80442" y="67158"/>
                  </a:moveTo>
                  <a:lnTo>
                    <a:pt x="76014" y="67158"/>
                  </a:lnTo>
                  <a:cubicBezTo>
                    <a:pt x="76014" y="67158"/>
                    <a:pt x="76014" y="67158"/>
                    <a:pt x="76014" y="67158"/>
                  </a:cubicBezTo>
                  <a:cubicBezTo>
                    <a:pt x="76014" y="67158"/>
                    <a:pt x="76014" y="67158"/>
                    <a:pt x="76014" y="67158"/>
                  </a:cubicBezTo>
                  <a:lnTo>
                    <a:pt x="76014" y="67158"/>
                  </a:lnTo>
                  <a:lnTo>
                    <a:pt x="76014" y="67158"/>
                  </a:lnTo>
                  <a:lnTo>
                    <a:pt x="76014" y="67158"/>
                  </a:lnTo>
                  <a:lnTo>
                    <a:pt x="76014" y="67158"/>
                  </a:lnTo>
                  <a:lnTo>
                    <a:pt x="76014" y="67158"/>
                  </a:lnTo>
                  <a:cubicBezTo>
                    <a:pt x="76014" y="67158"/>
                    <a:pt x="76014" y="67158"/>
                    <a:pt x="76014" y="67158"/>
                  </a:cubicBezTo>
                  <a:lnTo>
                    <a:pt x="76014" y="67158"/>
                  </a:lnTo>
                  <a:cubicBezTo>
                    <a:pt x="80560" y="64797"/>
                    <a:pt x="84582" y="61532"/>
                    <a:pt x="87822" y="57564"/>
                  </a:cubicBezTo>
                  <a:lnTo>
                    <a:pt x="87822" y="57564"/>
                  </a:lnTo>
                  <a:cubicBezTo>
                    <a:pt x="85047" y="61686"/>
                    <a:pt x="81224" y="64997"/>
                    <a:pt x="76752" y="67158"/>
                  </a:cubicBezTo>
                  <a:lnTo>
                    <a:pt x="76752" y="67158"/>
                  </a:lnTo>
                  <a:lnTo>
                    <a:pt x="76752" y="67158"/>
                  </a:lnTo>
                  <a:lnTo>
                    <a:pt x="76752" y="67158"/>
                  </a:lnTo>
                  <a:lnTo>
                    <a:pt x="76752" y="67158"/>
                  </a:lnTo>
                  <a:lnTo>
                    <a:pt x="76752" y="67158"/>
                  </a:lnTo>
                  <a:lnTo>
                    <a:pt x="76752" y="67158"/>
                  </a:lnTo>
                  <a:lnTo>
                    <a:pt x="76752" y="67158"/>
                  </a:lnTo>
                  <a:lnTo>
                    <a:pt x="76752" y="67158"/>
                  </a:lnTo>
                  <a:close/>
                  <a:moveTo>
                    <a:pt x="74538" y="92988"/>
                  </a:moveTo>
                  <a:lnTo>
                    <a:pt x="74538" y="92988"/>
                  </a:lnTo>
                  <a:lnTo>
                    <a:pt x="74538" y="92988"/>
                  </a:lnTo>
                  <a:lnTo>
                    <a:pt x="74538" y="92988"/>
                  </a:lnTo>
                  <a:cubicBezTo>
                    <a:pt x="74538" y="92988"/>
                    <a:pt x="74538" y="92988"/>
                    <a:pt x="74538" y="92988"/>
                  </a:cubicBezTo>
                  <a:lnTo>
                    <a:pt x="74538" y="92988"/>
                  </a:lnTo>
                  <a:lnTo>
                    <a:pt x="74538" y="92988"/>
                  </a:lnTo>
                  <a:lnTo>
                    <a:pt x="74538" y="92988"/>
                  </a:lnTo>
                  <a:lnTo>
                    <a:pt x="74538" y="92988"/>
                  </a:lnTo>
                  <a:lnTo>
                    <a:pt x="74538" y="92988"/>
                  </a:lnTo>
                  <a:cubicBezTo>
                    <a:pt x="80287" y="92612"/>
                    <a:pt x="85866" y="90839"/>
                    <a:pt x="90774" y="87822"/>
                  </a:cubicBezTo>
                  <a:lnTo>
                    <a:pt x="90774" y="87822"/>
                  </a:lnTo>
                  <a:cubicBezTo>
                    <a:pt x="86080" y="90855"/>
                    <a:pt x="80796" y="92866"/>
                    <a:pt x="75276" y="93726"/>
                  </a:cubicBezTo>
                  <a:lnTo>
                    <a:pt x="79704" y="93726"/>
                  </a:lnTo>
                  <a:lnTo>
                    <a:pt x="79704" y="93726"/>
                  </a:lnTo>
                  <a:lnTo>
                    <a:pt x="86346" y="93726"/>
                  </a:lnTo>
                  <a:lnTo>
                    <a:pt x="86346" y="93726"/>
                  </a:lnTo>
                  <a:lnTo>
                    <a:pt x="86346" y="93726"/>
                  </a:lnTo>
                  <a:lnTo>
                    <a:pt x="86346" y="93726"/>
                  </a:lnTo>
                  <a:cubicBezTo>
                    <a:pt x="86346" y="93726"/>
                    <a:pt x="86346" y="93726"/>
                    <a:pt x="86346" y="93726"/>
                  </a:cubicBezTo>
                  <a:cubicBezTo>
                    <a:pt x="86346" y="93726"/>
                    <a:pt x="86346" y="93726"/>
                    <a:pt x="86346" y="93726"/>
                  </a:cubicBezTo>
                  <a:lnTo>
                    <a:pt x="86346" y="93726"/>
                  </a:lnTo>
                  <a:close/>
                  <a:moveTo>
                    <a:pt x="29520" y="19188"/>
                  </a:moveTo>
                  <a:lnTo>
                    <a:pt x="29520" y="19188"/>
                  </a:lnTo>
                  <a:lnTo>
                    <a:pt x="29520" y="19188"/>
                  </a:lnTo>
                  <a:lnTo>
                    <a:pt x="29520" y="19188"/>
                  </a:lnTo>
                  <a:lnTo>
                    <a:pt x="29520" y="19188"/>
                  </a:lnTo>
                  <a:lnTo>
                    <a:pt x="29520" y="19188"/>
                  </a:lnTo>
                  <a:lnTo>
                    <a:pt x="29520" y="19188"/>
                  </a:lnTo>
                  <a:lnTo>
                    <a:pt x="29520" y="19188"/>
                  </a:lnTo>
                  <a:lnTo>
                    <a:pt x="29520" y="19188"/>
                  </a:lnTo>
                  <a:cubicBezTo>
                    <a:pt x="30612" y="14827"/>
                    <a:pt x="30612" y="10265"/>
                    <a:pt x="29520" y="5904"/>
                  </a:cubicBezTo>
                  <a:lnTo>
                    <a:pt x="29520" y="5904"/>
                  </a:lnTo>
                  <a:cubicBezTo>
                    <a:pt x="30280" y="10052"/>
                    <a:pt x="30280" y="14302"/>
                    <a:pt x="29520" y="18450"/>
                  </a:cubicBezTo>
                  <a:lnTo>
                    <a:pt x="29520" y="18450"/>
                  </a:lnTo>
                  <a:cubicBezTo>
                    <a:pt x="29520" y="18450"/>
                    <a:pt x="29520" y="18450"/>
                    <a:pt x="29520" y="18450"/>
                  </a:cubicBezTo>
                  <a:lnTo>
                    <a:pt x="29520" y="18450"/>
                  </a:lnTo>
                  <a:lnTo>
                    <a:pt x="29520" y="18450"/>
                  </a:lnTo>
                  <a:lnTo>
                    <a:pt x="29520" y="18450"/>
                  </a:lnTo>
                  <a:lnTo>
                    <a:pt x="29520" y="18450"/>
                  </a:lnTo>
                  <a:cubicBezTo>
                    <a:pt x="29520" y="18450"/>
                    <a:pt x="29520" y="18450"/>
                    <a:pt x="29520" y="18450"/>
                  </a:cubicBezTo>
                  <a:lnTo>
                    <a:pt x="29520" y="18450"/>
                  </a:lnTo>
                  <a:close/>
                  <a:moveTo>
                    <a:pt x="37638" y="19188"/>
                  </a:move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cubicBezTo>
                    <a:pt x="38730" y="14827"/>
                    <a:pt x="38730" y="10265"/>
                    <a:pt x="37638" y="5904"/>
                  </a:cubicBezTo>
                  <a:lnTo>
                    <a:pt x="37638" y="5904"/>
                  </a:lnTo>
                  <a:cubicBezTo>
                    <a:pt x="38369" y="10054"/>
                    <a:pt x="38369" y="14300"/>
                    <a:pt x="37638" y="18450"/>
                  </a:cubicBezTo>
                  <a:lnTo>
                    <a:pt x="37638" y="18450"/>
                  </a:lnTo>
                  <a:lnTo>
                    <a:pt x="37638" y="18450"/>
                  </a:lnTo>
                  <a:lnTo>
                    <a:pt x="37638" y="18450"/>
                  </a:lnTo>
                  <a:lnTo>
                    <a:pt x="37638" y="18450"/>
                  </a:lnTo>
                  <a:lnTo>
                    <a:pt x="37638" y="18450"/>
                  </a:lnTo>
                  <a:lnTo>
                    <a:pt x="37638" y="18450"/>
                  </a:lnTo>
                  <a:lnTo>
                    <a:pt x="37638" y="18450"/>
                  </a:lnTo>
                  <a:cubicBezTo>
                    <a:pt x="37638" y="18450"/>
                    <a:pt x="37638" y="18450"/>
                    <a:pt x="37638" y="18450"/>
                  </a:cubicBezTo>
                  <a:lnTo>
                    <a:pt x="37638" y="18450"/>
                  </a:lnTo>
                  <a:lnTo>
                    <a:pt x="37638" y="18450"/>
                  </a:lnTo>
                  <a:close/>
                  <a:moveTo>
                    <a:pt x="11070" y="32472"/>
                  </a:moveTo>
                  <a:lnTo>
                    <a:pt x="16236" y="32472"/>
                  </a:lnTo>
                  <a:lnTo>
                    <a:pt x="16236" y="32472"/>
                  </a:lnTo>
                  <a:lnTo>
                    <a:pt x="16236" y="32472"/>
                  </a:lnTo>
                  <a:lnTo>
                    <a:pt x="7380" y="32472"/>
                  </a:lnTo>
                  <a:lnTo>
                    <a:pt x="7380" y="32472"/>
                  </a:lnTo>
                  <a:cubicBezTo>
                    <a:pt x="11498" y="33503"/>
                    <a:pt x="15808" y="33503"/>
                    <a:pt x="19926" y="32472"/>
                  </a:cubicBezTo>
                  <a:lnTo>
                    <a:pt x="19926" y="32472"/>
                  </a:lnTo>
                  <a:lnTo>
                    <a:pt x="19926" y="32472"/>
                  </a:lnTo>
                  <a:lnTo>
                    <a:pt x="19926" y="32472"/>
                  </a:lnTo>
                  <a:lnTo>
                    <a:pt x="19926" y="32472"/>
                  </a:lnTo>
                  <a:lnTo>
                    <a:pt x="15498" y="32472"/>
                  </a:lnTo>
                  <a:lnTo>
                    <a:pt x="15498" y="32472"/>
                  </a:lnTo>
                  <a:lnTo>
                    <a:pt x="19188" y="32472"/>
                  </a:lnTo>
                  <a:close/>
                  <a:moveTo>
                    <a:pt x="24354" y="32472"/>
                  </a:moveTo>
                  <a:lnTo>
                    <a:pt x="24354" y="32472"/>
                  </a:lnTo>
                  <a:cubicBezTo>
                    <a:pt x="24354" y="32472"/>
                    <a:pt x="24354" y="32472"/>
                    <a:pt x="24354" y="32472"/>
                  </a:cubicBezTo>
                  <a:lnTo>
                    <a:pt x="24354" y="32472"/>
                  </a:lnTo>
                  <a:lnTo>
                    <a:pt x="24354" y="32472"/>
                  </a:lnTo>
                  <a:lnTo>
                    <a:pt x="24354" y="32472"/>
                  </a:lnTo>
                  <a:lnTo>
                    <a:pt x="32472" y="32472"/>
                  </a:lnTo>
                  <a:cubicBezTo>
                    <a:pt x="28804" y="34589"/>
                    <a:pt x="24819" y="36085"/>
                    <a:pt x="20664" y="36900"/>
                  </a:cubicBezTo>
                  <a:lnTo>
                    <a:pt x="20664" y="36900"/>
                  </a:lnTo>
                  <a:cubicBezTo>
                    <a:pt x="24907" y="36423"/>
                    <a:pt x="28959" y="34901"/>
                    <a:pt x="32472" y="32472"/>
                  </a:cubicBezTo>
                  <a:lnTo>
                    <a:pt x="25092" y="32472"/>
                  </a:lnTo>
                  <a:close/>
                  <a:moveTo>
                    <a:pt x="39852" y="32472"/>
                  </a:moveTo>
                  <a:lnTo>
                    <a:pt x="39852" y="32472"/>
                  </a:lnTo>
                  <a:lnTo>
                    <a:pt x="36162" y="32472"/>
                  </a:lnTo>
                  <a:lnTo>
                    <a:pt x="32472" y="32472"/>
                  </a:lnTo>
                  <a:lnTo>
                    <a:pt x="32472" y="32472"/>
                  </a:lnTo>
                  <a:lnTo>
                    <a:pt x="41328" y="32472"/>
                  </a:lnTo>
                  <a:cubicBezTo>
                    <a:pt x="41328" y="32472"/>
                    <a:pt x="41328" y="32472"/>
                    <a:pt x="41328" y="32472"/>
                  </a:cubicBezTo>
                  <a:lnTo>
                    <a:pt x="41328" y="32472"/>
                  </a:lnTo>
                  <a:lnTo>
                    <a:pt x="41328" y="32472"/>
                  </a:lnTo>
                  <a:lnTo>
                    <a:pt x="41328" y="32472"/>
                  </a:lnTo>
                  <a:close/>
                  <a:moveTo>
                    <a:pt x="39852" y="36900"/>
                  </a:moveTo>
                  <a:lnTo>
                    <a:pt x="36162" y="36900"/>
                  </a:lnTo>
                  <a:cubicBezTo>
                    <a:pt x="40310" y="36169"/>
                    <a:pt x="44560" y="36169"/>
                    <a:pt x="48708" y="36900"/>
                  </a:cubicBezTo>
                  <a:lnTo>
                    <a:pt x="48708" y="36900"/>
                  </a:lnTo>
                  <a:cubicBezTo>
                    <a:pt x="48708" y="36900"/>
                    <a:pt x="48708" y="36900"/>
                    <a:pt x="48708" y="36900"/>
                  </a:cubicBezTo>
                  <a:lnTo>
                    <a:pt x="48708" y="36900"/>
                  </a:lnTo>
                  <a:cubicBezTo>
                    <a:pt x="48708" y="36900"/>
                    <a:pt x="48708" y="36900"/>
                    <a:pt x="48708" y="36900"/>
                  </a:cubicBezTo>
                  <a:lnTo>
                    <a:pt x="48708" y="36900"/>
                  </a:lnTo>
                  <a:lnTo>
                    <a:pt x="48708" y="36900"/>
                  </a:lnTo>
                  <a:lnTo>
                    <a:pt x="48708" y="36900"/>
                  </a:lnTo>
                  <a:close/>
                  <a:moveTo>
                    <a:pt x="12546" y="19188"/>
                  </a:moveTo>
                  <a:lnTo>
                    <a:pt x="12546" y="19188"/>
                  </a:lnTo>
                  <a:lnTo>
                    <a:pt x="12546" y="19188"/>
                  </a:lnTo>
                  <a:lnTo>
                    <a:pt x="12546" y="19188"/>
                  </a:lnTo>
                  <a:lnTo>
                    <a:pt x="12546" y="19188"/>
                  </a:lnTo>
                  <a:close/>
                  <a:moveTo>
                    <a:pt x="12546" y="11808"/>
                  </a:moveTo>
                  <a:lnTo>
                    <a:pt x="12546" y="11808"/>
                  </a:lnTo>
                  <a:lnTo>
                    <a:pt x="12546" y="11808"/>
                  </a:lnTo>
                  <a:lnTo>
                    <a:pt x="12546" y="11808"/>
                  </a:lnTo>
                  <a:lnTo>
                    <a:pt x="12546" y="11808"/>
                  </a:lnTo>
                  <a:lnTo>
                    <a:pt x="12546" y="11808"/>
                  </a:lnTo>
                  <a:lnTo>
                    <a:pt x="12546" y="11808"/>
                  </a:lnTo>
                  <a:cubicBezTo>
                    <a:pt x="11594" y="7579"/>
                    <a:pt x="9838" y="3570"/>
                    <a:pt x="7380" y="0"/>
                  </a:cubicBezTo>
                  <a:lnTo>
                    <a:pt x="7380" y="0"/>
                  </a:lnTo>
                  <a:cubicBezTo>
                    <a:pt x="10450" y="2989"/>
                    <a:pt x="12509" y="6858"/>
                    <a:pt x="13284" y="11070"/>
                  </a:cubicBezTo>
                  <a:lnTo>
                    <a:pt x="13284" y="11070"/>
                  </a:lnTo>
                  <a:lnTo>
                    <a:pt x="13284" y="11070"/>
                  </a:lnTo>
                  <a:lnTo>
                    <a:pt x="13284" y="11070"/>
                  </a:lnTo>
                  <a:cubicBezTo>
                    <a:pt x="13284" y="11070"/>
                    <a:pt x="13284" y="11070"/>
                    <a:pt x="13284" y="11070"/>
                  </a:cubicBezTo>
                  <a:lnTo>
                    <a:pt x="13284" y="11070"/>
                  </a:lnTo>
                  <a:lnTo>
                    <a:pt x="13284" y="11070"/>
                  </a:lnTo>
                  <a:lnTo>
                    <a:pt x="13284" y="11070"/>
                  </a:lnTo>
                  <a:cubicBezTo>
                    <a:pt x="13284" y="11070"/>
                    <a:pt x="13284" y="11070"/>
                    <a:pt x="13284" y="11070"/>
                  </a:cubicBezTo>
                  <a:lnTo>
                    <a:pt x="13284" y="11070"/>
                  </a:lnTo>
                  <a:lnTo>
                    <a:pt x="13284" y="11070"/>
                  </a:lnTo>
                  <a:cubicBezTo>
                    <a:pt x="13284" y="11070"/>
                    <a:pt x="13284" y="11070"/>
                    <a:pt x="13284" y="11070"/>
                  </a:cubicBezTo>
                  <a:lnTo>
                    <a:pt x="13284" y="11070"/>
                  </a:lnTo>
                  <a:lnTo>
                    <a:pt x="13284" y="11070"/>
                  </a:lnTo>
                  <a:close/>
                  <a:moveTo>
                    <a:pt x="3690" y="11808"/>
                  </a:moveTo>
                  <a:lnTo>
                    <a:pt x="3690" y="11808"/>
                  </a:lnTo>
                  <a:lnTo>
                    <a:pt x="3690" y="11808"/>
                  </a:lnTo>
                  <a:lnTo>
                    <a:pt x="14760" y="11808"/>
                  </a:lnTo>
                  <a:cubicBezTo>
                    <a:pt x="12214" y="8119"/>
                    <a:pt x="8612" y="5289"/>
                    <a:pt x="4428" y="3690"/>
                  </a:cubicBezTo>
                  <a:lnTo>
                    <a:pt x="4428" y="3690"/>
                  </a:lnTo>
                  <a:cubicBezTo>
                    <a:pt x="8111" y="5761"/>
                    <a:pt x="11373" y="8516"/>
                    <a:pt x="14022" y="11808"/>
                  </a:cubicBezTo>
                  <a:lnTo>
                    <a:pt x="14022" y="11808"/>
                  </a:lnTo>
                  <a:lnTo>
                    <a:pt x="2214" y="11808"/>
                  </a:lnTo>
                  <a:close/>
                </a:path>
              </a:pathLst>
            </a:custGeom>
            <a:solidFill>
              <a:srgbClr val="13A85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9B5B7D5B-3FE9-4902-89C8-23C228367C26}"/>
                </a:ext>
              </a:extLst>
            </p:cNvPr>
            <p:cNvSpPr/>
            <p:nvPr/>
          </p:nvSpPr>
          <p:spPr>
            <a:xfrm>
              <a:off x="3742933" y="3506989"/>
              <a:ext cx="90773" cy="112830"/>
            </a:xfrm>
            <a:custGeom>
              <a:avLst/>
              <a:gdLst>
                <a:gd name="connsiteX0" fmla="*/ 81180 w 90773"/>
                <a:gd name="connsiteY0" fmla="*/ 59778 h 112830"/>
                <a:gd name="connsiteX1" fmla="*/ 75276 w 90773"/>
                <a:gd name="connsiteY1" fmla="*/ 59778 h 112830"/>
                <a:gd name="connsiteX2" fmla="*/ 75276 w 90773"/>
                <a:gd name="connsiteY2" fmla="*/ 59778 h 112830"/>
                <a:gd name="connsiteX3" fmla="*/ 71586 w 90773"/>
                <a:gd name="connsiteY3" fmla="*/ 59778 h 112830"/>
                <a:gd name="connsiteX4" fmla="*/ 71586 w 90773"/>
                <a:gd name="connsiteY4" fmla="*/ 64206 h 112830"/>
                <a:gd name="connsiteX5" fmla="*/ 71586 w 90773"/>
                <a:gd name="connsiteY5" fmla="*/ 64206 h 112830"/>
                <a:gd name="connsiteX6" fmla="*/ 71586 w 90773"/>
                <a:gd name="connsiteY6" fmla="*/ 64206 h 112830"/>
                <a:gd name="connsiteX7" fmla="*/ 71586 w 90773"/>
                <a:gd name="connsiteY7" fmla="*/ 64206 h 112830"/>
                <a:gd name="connsiteX8" fmla="*/ 71586 w 90773"/>
                <a:gd name="connsiteY8" fmla="*/ 55350 h 112830"/>
                <a:gd name="connsiteX9" fmla="*/ 71586 w 90773"/>
                <a:gd name="connsiteY9" fmla="*/ 55350 h 112830"/>
                <a:gd name="connsiteX10" fmla="*/ 76014 w 90773"/>
                <a:gd name="connsiteY10" fmla="*/ 55350 h 112830"/>
                <a:gd name="connsiteX11" fmla="*/ 76014 w 90773"/>
                <a:gd name="connsiteY11" fmla="*/ 55350 h 112830"/>
                <a:gd name="connsiteX12" fmla="*/ 76014 w 90773"/>
                <a:gd name="connsiteY12" fmla="*/ 55350 h 112830"/>
                <a:gd name="connsiteX13" fmla="*/ 76014 w 90773"/>
                <a:gd name="connsiteY13" fmla="*/ 55350 h 112830"/>
                <a:gd name="connsiteX14" fmla="*/ 76014 w 90773"/>
                <a:gd name="connsiteY14" fmla="*/ 55350 h 112830"/>
                <a:gd name="connsiteX15" fmla="*/ 76014 w 90773"/>
                <a:gd name="connsiteY15" fmla="*/ 55350 h 112830"/>
                <a:gd name="connsiteX16" fmla="*/ 76014 w 90773"/>
                <a:gd name="connsiteY16" fmla="*/ 55350 h 112830"/>
                <a:gd name="connsiteX17" fmla="*/ 76014 w 90773"/>
                <a:gd name="connsiteY17" fmla="*/ 55350 h 112830"/>
                <a:gd name="connsiteX18" fmla="*/ 76014 w 90773"/>
                <a:gd name="connsiteY18" fmla="*/ 55350 h 112830"/>
                <a:gd name="connsiteX19" fmla="*/ 76014 w 90773"/>
                <a:gd name="connsiteY19" fmla="*/ 55350 h 112830"/>
                <a:gd name="connsiteX20" fmla="*/ 76014 w 90773"/>
                <a:gd name="connsiteY20" fmla="*/ 55350 h 112830"/>
                <a:gd name="connsiteX21" fmla="*/ 76014 w 90773"/>
                <a:gd name="connsiteY21" fmla="*/ 55350 h 112830"/>
                <a:gd name="connsiteX22" fmla="*/ 76014 w 90773"/>
                <a:gd name="connsiteY22" fmla="*/ 55350 h 112830"/>
                <a:gd name="connsiteX23" fmla="*/ 76014 w 90773"/>
                <a:gd name="connsiteY23" fmla="*/ 55350 h 112830"/>
                <a:gd name="connsiteX24" fmla="*/ 76014 w 90773"/>
                <a:gd name="connsiteY24" fmla="*/ 55350 h 112830"/>
                <a:gd name="connsiteX25" fmla="*/ 76014 w 90773"/>
                <a:gd name="connsiteY25" fmla="*/ 55350 h 112830"/>
                <a:gd name="connsiteX26" fmla="*/ 76014 w 90773"/>
                <a:gd name="connsiteY26" fmla="*/ 55350 h 112830"/>
                <a:gd name="connsiteX27" fmla="*/ 76014 w 90773"/>
                <a:gd name="connsiteY27" fmla="*/ 55350 h 112830"/>
                <a:gd name="connsiteX28" fmla="*/ 76014 w 90773"/>
                <a:gd name="connsiteY28" fmla="*/ 55350 h 112830"/>
                <a:gd name="connsiteX29" fmla="*/ 72324 w 90773"/>
                <a:gd name="connsiteY29" fmla="*/ 55350 h 112830"/>
                <a:gd name="connsiteX30" fmla="*/ 72324 w 90773"/>
                <a:gd name="connsiteY30" fmla="*/ 55350 h 112830"/>
                <a:gd name="connsiteX31" fmla="*/ 72324 w 90773"/>
                <a:gd name="connsiteY31" fmla="*/ 55350 h 112830"/>
                <a:gd name="connsiteX32" fmla="*/ 72324 w 90773"/>
                <a:gd name="connsiteY32" fmla="*/ 55350 h 112830"/>
                <a:gd name="connsiteX33" fmla="*/ 72324 w 90773"/>
                <a:gd name="connsiteY33" fmla="*/ 55350 h 112830"/>
                <a:gd name="connsiteX34" fmla="*/ 72324 w 90773"/>
                <a:gd name="connsiteY34" fmla="*/ 55350 h 112830"/>
                <a:gd name="connsiteX35" fmla="*/ 72324 w 90773"/>
                <a:gd name="connsiteY35" fmla="*/ 55350 h 112830"/>
                <a:gd name="connsiteX36" fmla="*/ 72324 w 90773"/>
                <a:gd name="connsiteY36" fmla="*/ 55350 h 112830"/>
                <a:gd name="connsiteX37" fmla="*/ 72324 w 90773"/>
                <a:gd name="connsiteY37" fmla="*/ 55350 h 112830"/>
                <a:gd name="connsiteX38" fmla="*/ 72324 w 90773"/>
                <a:gd name="connsiteY38" fmla="*/ 55350 h 112830"/>
                <a:gd name="connsiteX39" fmla="*/ 72324 w 90773"/>
                <a:gd name="connsiteY39" fmla="*/ 55350 h 112830"/>
                <a:gd name="connsiteX40" fmla="*/ 72324 w 90773"/>
                <a:gd name="connsiteY40" fmla="*/ 55350 h 112830"/>
                <a:gd name="connsiteX41" fmla="*/ 72324 w 90773"/>
                <a:gd name="connsiteY41" fmla="*/ 55350 h 112830"/>
                <a:gd name="connsiteX42" fmla="*/ 72324 w 90773"/>
                <a:gd name="connsiteY42" fmla="*/ 55350 h 112830"/>
                <a:gd name="connsiteX43" fmla="*/ 72324 w 90773"/>
                <a:gd name="connsiteY43" fmla="*/ 55350 h 112830"/>
                <a:gd name="connsiteX44" fmla="*/ 72324 w 90773"/>
                <a:gd name="connsiteY44" fmla="*/ 55350 h 112830"/>
                <a:gd name="connsiteX45" fmla="*/ 72324 w 90773"/>
                <a:gd name="connsiteY45" fmla="*/ 55350 h 112830"/>
                <a:gd name="connsiteX46" fmla="*/ 72324 w 90773"/>
                <a:gd name="connsiteY46" fmla="*/ 55350 h 112830"/>
                <a:gd name="connsiteX47" fmla="*/ 72324 w 90773"/>
                <a:gd name="connsiteY47" fmla="*/ 55350 h 112830"/>
                <a:gd name="connsiteX48" fmla="*/ 72324 w 90773"/>
                <a:gd name="connsiteY48" fmla="*/ 55350 h 112830"/>
                <a:gd name="connsiteX49" fmla="*/ 72324 w 90773"/>
                <a:gd name="connsiteY49" fmla="*/ 55350 h 112830"/>
                <a:gd name="connsiteX50" fmla="*/ 72324 w 90773"/>
                <a:gd name="connsiteY50" fmla="*/ 55350 h 112830"/>
                <a:gd name="connsiteX51" fmla="*/ 72324 w 90773"/>
                <a:gd name="connsiteY51" fmla="*/ 55350 h 112830"/>
                <a:gd name="connsiteX52" fmla="*/ 72324 w 90773"/>
                <a:gd name="connsiteY52" fmla="*/ 55350 h 112830"/>
                <a:gd name="connsiteX53" fmla="*/ 72324 w 90773"/>
                <a:gd name="connsiteY53" fmla="*/ 55350 h 112830"/>
                <a:gd name="connsiteX54" fmla="*/ 72324 w 90773"/>
                <a:gd name="connsiteY54" fmla="*/ 55350 h 112830"/>
                <a:gd name="connsiteX55" fmla="*/ 72324 w 90773"/>
                <a:gd name="connsiteY55" fmla="*/ 55350 h 112830"/>
                <a:gd name="connsiteX56" fmla="*/ 72324 w 90773"/>
                <a:gd name="connsiteY56" fmla="*/ 55350 h 112830"/>
                <a:gd name="connsiteX57" fmla="*/ 72324 w 90773"/>
                <a:gd name="connsiteY57" fmla="*/ 55350 h 112830"/>
                <a:gd name="connsiteX58" fmla="*/ 72324 w 90773"/>
                <a:gd name="connsiteY58" fmla="*/ 55350 h 112830"/>
                <a:gd name="connsiteX59" fmla="*/ 72324 w 90773"/>
                <a:gd name="connsiteY59" fmla="*/ 55350 h 112830"/>
                <a:gd name="connsiteX60" fmla="*/ 72324 w 90773"/>
                <a:gd name="connsiteY60" fmla="*/ 55350 h 112830"/>
                <a:gd name="connsiteX61" fmla="*/ 72324 w 90773"/>
                <a:gd name="connsiteY61" fmla="*/ 55350 h 112830"/>
                <a:gd name="connsiteX62" fmla="*/ 72324 w 90773"/>
                <a:gd name="connsiteY62" fmla="*/ 55350 h 112830"/>
                <a:gd name="connsiteX63" fmla="*/ 72324 w 90773"/>
                <a:gd name="connsiteY63" fmla="*/ 55350 h 112830"/>
                <a:gd name="connsiteX64" fmla="*/ 72324 w 90773"/>
                <a:gd name="connsiteY64" fmla="*/ 55350 h 112830"/>
                <a:gd name="connsiteX65" fmla="*/ 72324 w 90773"/>
                <a:gd name="connsiteY65" fmla="*/ 55350 h 112830"/>
                <a:gd name="connsiteX66" fmla="*/ 72324 w 90773"/>
                <a:gd name="connsiteY66" fmla="*/ 55350 h 112830"/>
                <a:gd name="connsiteX67" fmla="*/ 72324 w 90773"/>
                <a:gd name="connsiteY67" fmla="*/ 55350 h 112830"/>
                <a:gd name="connsiteX68" fmla="*/ 72324 w 90773"/>
                <a:gd name="connsiteY68" fmla="*/ 55350 h 112830"/>
                <a:gd name="connsiteX69" fmla="*/ 72324 w 90773"/>
                <a:gd name="connsiteY69" fmla="*/ 59040 h 112830"/>
                <a:gd name="connsiteX70" fmla="*/ 72324 w 90773"/>
                <a:gd name="connsiteY70" fmla="*/ 59040 h 112830"/>
                <a:gd name="connsiteX71" fmla="*/ 72324 w 90773"/>
                <a:gd name="connsiteY71" fmla="*/ 59040 h 112830"/>
                <a:gd name="connsiteX72" fmla="*/ 72324 w 90773"/>
                <a:gd name="connsiteY72" fmla="*/ 59040 h 112830"/>
                <a:gd name="connsiteX73" fmla="*/ 72324 w 90773"/>
                <a:gd name="connsiteY73" fmla="*/ 59040 h 112830"/>
                <a:gd name="connsiteX74" fmla="*/ 67158 w 90773"/>
                <a:gd name="connsiteY74" fmla="*/ 59040 h 112830"/>
                <a:gd name="connsiteX75" fmla="*/ 67158 w 90773"/>
                <a:gd name="connsiteY75" fmla="*/ 59040 h 112830"/>
                <a:gd name="connsiteX76" fmla="*/ 67158 w 90773"/>
                <a:gd name="connsiteY76" fmla="*/ 59040 h 112830"/>
                <a:gd name="connsiteX77" fmla="*/ 67158 w 90773"/>
                <a:gd name="connsiteY77" fmla="*/ 59040 h 112830"/>
                <a:gd name="connsiteX78" fmla="*/ 67158 w 90773"/>
                <a:gd name="connsiteY78" fmla="*/ 59040 h 112830"/>
                <a:gd name="connsiteX79" fmla="*/ 67158 w 90773"/>
                <a:gd name="connsiteY79" fmla="*/ 59040 h 112830"/>
                <a:gd name="connsiteX80" fmla="*/ 67158 w 90773"/>
                <a:gd name="connsiteY80" fmla="*/ 59040 h 112830"/>
                <a:gd name="connsiteX81" fmla="*/ 67158 w 90773"/>
                <a:gd name="connsiteY81" fmla="*/ 59040 h 112830"/>
                <a:gd name="connsiteX82" fmla="*/ 67158 w 90773"/>
                <a:gd name="connsiteY82" fmla="*/ 59040 h 112830"/>
                <a:gd name="connsiteX83" fmla="*/ 67158 w 90773"/>
                <a:gd name="connsiteY83" fmla="*/ 59040 h 112830"/>
                <a:gd name="connsiteX84" fmla="*/ 67158 w 90773"/>
                <a:gd name="connsiteY84" fmla="*/ 59040 h 112830"/>
                <a:gd name="connsiteX85" fmla="*/ 67158 w 90773"/>
                <a:gd name="connsiteY85" fmla="*/ 59040 h 112830"/>
                <a:gd name="connsiteX86" fmla="*/ 67158 w 90773"/>
                <a:gd name="connsiteY86" fmla="*/ 59040 h 112830"/>
                <a:gd name="connsiteX87" fmla="*/ 67158 w 90773"/>
                <a:gd name="connsiteY87" fmla="*/ 59040 h 112830"/>
                <a:gd name="connsiteX88" fmla="*/ 67158 w 90773"/>
                <a:gd name="connsiteY88" fmla="*/ 59040 h 112830"/>
                <a:gd name="connsiteX89" fmla="*/ 67158 w 90773"/>
                <a:gd name="connsiteY89" fmla="*/ 59040 h 112830"/>
                <a:gd name="connsiteX90" fmla="*/ 67158 w 90773"/>
                <a:gd name="connsiteY90" fmla="*/ 59040 h 112830"/>
                <a:gd name="connsiteX91" fmla="*/ 67158 w 90773"/>
                <a:gd name="connsiteY91" fmla="*/ 59040 h 112830"/>
                <a:gd name="connsiteX92" fmla="*/ 67158 w 90773"/>
                <a:gd name="connsiteY92" fmla="*/ 59040 h 112830"/>
                <a:gd name="connsiteX93" fmla="*/ 67158 w 90773"/>
                <a:gd name="connsiteY93" fmla="*/ 59040 h 112830"/>
                <a:gd name="connsiteX94" fmla="*/ 67158 w 90773"/>
                <a:gd name="connsiteY94" fmla="*/ 59040 h 112830"/>
                <a:gd name="connsiteX95" fmla="*/ 67158 w 90773"/>
                <a:gd name="connsiteY95" fmla="*/ 59040 h 112830"/>
                <a:gd name="connsiteX96" fmla="*/ 67158 w 90773"/>
                <a:gd name="connsiteY96" fmla="*/ 59040 h 112830"/>
                <a:gd name="connsiteX97" fmla="*/ 67158 w 90773"/>
                <a:gd name="connsiteY97" fmla="*/ 59040 h 112830"/>
                <a:gd name="connsiteX98" fmla="*/ 59040 w 90773"/>
                <a:gd name="connsiteY98" fmla="*/ 59040 h 112830"/>
                <a:gd name="connsiteX99" fmla="*/ 59040 w 90773"/>
                <a:gd name="connsiteY99" fmla="*/ 59040 h 112830"/>
                <a:gd name="connsiteX100" fmla="*/ 59040 w 90773"/>
                <a:gd name="connsiteY100" fmla="*/ 59040 h 112830"/>
                <a:gd name="connsiteX101" fmla="*/ 59040 w 90773"/>
                <a:gd name="connsiteY101" fmla="*/ 59040 h 112830"/>
                <a:gd name="connsiteX102" fmla="*/ 59040 w 90773"/>
                <a:gd name="connsiteY102" fmla="*/ 59040 h 112830"/>
                <a:gd name="connsiteX103" fmla="*/ 59040 w 90773"/>
                <a:gd name="connsiteY103" fmla="*/ 59040 h 112830"/>
                <a:gd name="connsiteX104" fmla="*/ 59040 w 90773"/>
                <a:gd name="connsiteY104" fmla="*/ 59040 h 112830"/>
                <a:gd name="connsiteX105" fmla="*/ 59040 w 90773"/>
                <a:gd name="connsiteY105" fmla="*/ 59040 h 112830"/>
                <a:gd name="connsiteX106" fmla="*/ 59040 w 90773"/>
                <a:gd name="connsiteY106" fmla="*/ 59040 h 112830"/>
                <a:gd name="connsiteX107" fmla="*/ 59040 w 90773"/>
                <a:gd name="connsiteY107" fmla="*/ 59040 h 112830"/>
                <a:gd name="connsiteX108" fmla="*/ 59040 w 90773"/>
                <a:gd name="connsiteY108" fmla="*/ 59040 h 112830"/>
                <a:gd name="connsiteX109" fmla="*/ 59040 w 90773"/>
                <a:gd name="connsiteY109" fmla="*/ 59040 h 112830"/>
                <a:gd name="connsiteX110" fmla="*/ 59040 w 90773"/>
                <a:gd name="connsiteY110" fmla="*/ 59040 h 112830"/>
                <a:gd name="connsiteX111" fmla="*/ 59040 w 90773"/>
                <a:gd name="connsiteY111" fmla="*/ 59040 h 112830"/>
                <a:gd name="connsiteX112" fmla="*/ 59040 w 90773"/>
                <a:gd name="connsiteY112" fmla="*/ 59040 h 112830"/>
                <a:gd name="connsiteX113" fmla="*/ 59040 w 90773"/>
                <a:gd name="connsiteY113" fmla="*/ 59040 h 112830"/>
                <a:gd name="connsiteX114" fmla="*/ 59040 w 90773"/>
                <a:gd name="connsiteY114" fmla="*/ 59040 h 112830"/>
                <a:gd name="connsiteX115" fmla="*/ 59040 w 90773"/>
                <a:gd name="connsiteY115" fmla="*/ 59040 h 112830"/>
                <a:gd name="connsiteX116" fmla="*/ 59040 w 90773"/>
                <a:gd name="connsiteY116" fmla="*/ 59040 h 112830"/>
                <a:gd name="connsiteX117" fmla="*/ 59040 w 90773"/>
                <a:gd name="connsiteY117" fmla="*/ 59040 h 112830"/>
                <a:gd name="connsiteX118" fmla="*/ 59040 w 90773"/>
                <a:gd name="connsiteY118" fmla="*/ 59040 h 112830"/>
                <a:gd name="connsiteX119" fmla="*/ 53136 w 90773"/>
                <a:gd name="connsiteY119" fmla="*/ 59040 h 112830"/>
                <a:gd name="connsiteX120" fmla="*/ 53136 w 90773"/>
                <a:gd name="connsiteY120" fmla="*/ 16236 h 112830"/>
                <a:gd name="connsiteX121" fmla="*/ 53136 w 90773"/>
                <a:gd name="connsiteY121" fmla="*/ 16236 h 112830"/>
                <a:gd name="connsiteX122" fmla="*/ 53136 w 90773"/>
                <a:gd name="connsiteY122" fmla="*/ 16236 h 112830"/>
                <a:gd name="connsiteX123" fmla="*/ 53136 w 90773"/>
                <a:gd name="connsiteY123" fmla="*/ 16236 h 112830"/>
                <a:gd name="connsiteX124" fmla="*/ 53136 w 90773"/>
                <a:gd name="connsiteY124" fmla="*/ 16236 h 112830"/>
                <a:gd name="connsiteX125" fmla="*/ 53136 w 90773"/>
                <a:gd name="connsiteY125" fmla="*/ 16236 h 112830"/>
                <a:gd name="connsiteX126" fmla="*/ 53136 w 90773"/>
                <a:gd name="connsiteY126" fmla="*/ 16236 h 112830"/>
                <a:gd name="connsiteX127" fmla="*/ 53136 w 90773"/>
                <a:gd name="connsiteY127" fmla="*/ 16236 h 112830"/>
                <a:gd name="connsiteX128" fmla="*/ 53136 w 90773"/>
                <a:gd name="connsiteY128" fmla="*/ 16236 h 112830"/>
                <a:gd name="connsiteX129" fmla="*/ 53136 w 90773"/>
                <a:gd name="connsiteY129" fmla="*/ 16236 h 112830"/>
                <a:gd name="connsiteX130" fmla="*/ 53136 w 90773"/>
                <a:gd name="connsiteY130" fmla="*/ 16236 h 112830"/>
                <a:gd name="connsiteX131" fmla="*/ 53136 w 90773"/>
                <a:gd name="connsiteY131" fmla="*/ 16236 h 112830"/>
                <a:gd name="connsiteX132" fmla="*/ 53136 w 90773"/>
                <a:gd name="connsiteY132" fmla="*/ 16236 h 112830"/>
                <a:gd name="connsiteX133" fmla="*/ 53136 w 90773"/>
                <a:gd name="connsiteY133" fmla="*/ 16236 h 112830"/>
                <a:gd name="connsiteX134" fmla="*/ 53136 w 90773"/>
                <a:gd name="connsiteY134" fmla="*/ 16236 h 112830"/>
                <a:gd name="connsiteX135" fmla="*/ 53136 w 90773"/>
                <a:gd name="connsiteY135" fmla="*/ 16236 h 112830"/>
                <a:gd name="connsiteX136" fmla="*/ 46494 w 90773"/>
                <a:gd name="connsiteY136" fmla="*/ 16236 h 112830"/>
                <a:gd name="connsiteX137" fmla="*/ 46494 w 90773"/>
                <a:gd name="connsiteY137" fmla="*/ 16236 h 112830"/>
                <a:gd name="connsiteX138" fmla="*/ 41328 w 90773"/>
                <a:gd name="connsiteY138" fmla="*/ 16236 h 112830"/>
                <a:gd name="connsiteX139" fmla="*/ 41328 w 90773"/>
                <a:gd name="connsiteY139" fmla="*/ 16236 h 112830"/>
                <a:gd name="connsiteX140" fmla="*/ 45756 w 90773"/>
                <a:gd name="connsiteY140" fmla="*/ 16236 h 112830"/>
                <a:gd name="connsiteX141" fmla="*/ 45756 w 90773"/>
                <a:gd name="connsiteY141" fmla="*/ 16236 h 112830"/>
                <a:gd name="connsiteX142" fmla="*/ 49446 w 90773"/>
                <a:gd name="connsiteY142" fmla="*/ 16236 h 112830"/>
                <a:gd name="connsiteX143" fmla="*/ 49446 w 90773"/>
                <a:gd name="connsiteY143" fmla="*/ 16236 h 112830"/>
                <a:gd name="connsiteX144" fmla="*/ 49446 w 90773"/>
                <a:gd name="connsiteY144" fmla="*/ 16236 h 112830"/>
                <a:gd name="connsiteX145" fmla="*/ 49446 w 90773"/>
                <a:gd name="connsiteY145" fmla="*/ 16236 h 112830"/>
                <a:gd name="connsiteX146" fmla="*/ 49446 w 90773"/>
                <a:gd name="connsiteY146" fmla="*/ 16236 h 112830"/>
                <a:gd name="connsiteX147" fmla="*/ 49446 w 90773"/>
                <a:gd name="connsiteY147" fmla="*/ 16236 h 112830"/>
                <a:gd name="connsiteX148" fmla="*/ 49446 w 90773"/>
                <a:gd name="connsiteY148" fmla="*/ 16236 h 112830"/>
                <a:gd name="connsiteX149" fmla="*/ 56088 w 90773"/>
                <a:gd name="connsiteY149" fmla="*/ 16236 h 112830"/>
                <a:gd name="connsiteX150" fmla="*/ 56088 w 90773"/>
                <a:gd name="connsiteY150" fmla="*/ 16236 h 112830"/>
                <a:gd name="connsiteX151" fmla="*/ 56088 w 90773"/>
                <a:gd name="connsiteY151" fmla="*/ 16236 h 112830"/>
                <a:gd name="connsiteX152" fmla="*/ 56088 w 90773"/>
                <a:gd name="connsiteY152" fmla="*/ 16236 h 112830"/>
                <a:gd name="connsiteX153" fmla="*/ 56088 w 90773"/>
                <a:gd name="connsiteY153" fmla="*/ 16236 h 112830"/>
                <a:gd name="connsiteX154" fmla="*/ 71586 w 90773"/>
                <a:gd name="connsiteY154" fmla="*/ 16236 h 112830"/>
                <a:gd name="connsiteX155" fmla="*/ 71586 w 90773"/>
                <a:gd name="connsiteY155" fmla="*/ 16236 h 112830"/>
                <a:gd name="connsiteX156" fmla="*/ 71586 w 90773"/>
                <a:gd name="connsiteY156" fmla="*/ 16236 h 112830"/>
                <a:gd name="connsiteX157" fmla="*/ 71586 w 90773"/>
                <a:gd name="connsiteY157" fmla="*/ 16236 h 112830"/>
                <a:gd name="connsiteX158" fmla="*/ 33210 w 90773"/>
                <a:gd name="connsiteY158" fmla="*/ 16236 h 112830"/>
                <a:gd name="connsiteX159" fmla="*/ 33210 w 90773"/>
                <a:gd name="connsiteY159" fmla="*/ 16236 h 112830"/>
                <a:gd name="connsiteX160" fmla="*/ 33210 w 90773"/>
                <a:gd name="connsiteY160" fmla="*/ 16236 h 112830"/>
                <a:gd name="connsiteX161" fmla="*/ 33210 w 90773"/>
                <a:gd name="connsiteY161" fmla="*/ 16236 h 112830"/>
                <a:gd name="connsiteX162" fmla="*/ 33210 w 90773"/>
                <a:gd name="connsiteY162" fmla="*/ 16236 h 112830"/>
                <a:gd name="connsiteX163" fmla="*/ 33210 w 90773"/>
                <a:gd name="connsiteY163" fmla="*/ 16236 h 112830"/>
                <a:gd name="connsiteX164" fmla="*/ 33210 w 90773"/>
                <a:gd name="connsiteY164" fmla="*/ 16236 h 112830"/>
                <a:gd name="connsiteX165" fmla="*/ 33210 w 90773"/>
                <a:gd name="connsiteY165" fmla="*/ 16236 h 112830"/>
                <a:gd name="connsiteX166" fmla="*/ 37638 w 90773"/>
                <a:gd name="connsiteY166" fmla="*/ 16236 h 112830"/>
                <a:gd name="connsiteX167" fmla="*/ 37638 w 90773"/>
                <a:gd name="connsiteY167" fmla="*/ 47970 h 112830"/>
                <a:gd name="connsiteX168" fmla="*/ 42804 w 90773"/>
                <a:gd name="connsiteY168" fmla="*/ 47970 h 112830"/>
                <a:gd name="connsiteX169" fmla="*/ 42804 w 90773"/>
                <a:gd name="connsiteY169" fmla="*/ 47970 h 112830"/>
                <a:gd name="connsiteX170" fmla="*/ 42804 w 90773"/>
                <a:gd name="connsiteY170" fmla="*/ 47970 h 112830"/>
                <a:gd name="connsiteX171" fmla="*/ 42804 w 90773"/>
                <a:gd name="connsiteY171" fmla="*/ 47970 h 112830"/>
                <a:gd name="connsiteX172" fmla="*/ 42804 w 90773"/>
                <a:gd name="connsiteY172" fmla="*/ 47970 h 112830"/>
                <a:gd name="connsiteX173" fmla="*/ 42804 w 90773"/>
                <a:gd name="connsiteY173" fmla="*/ 47970 h 112830"/>
                <a:gd name="connsiteX174" fmla="*/ 42804 w 90773"/>
                <a:gd name="connsiteY174" fmla="*/ 47970 h 112830"/>
                <a:gd name="connsiteX175" fmla="*/ 42804 w 90773"/>
                <a:gd name="connsiteY175" fmla="*/ 47970 h 112830"/>
                <a:gd name="connsiteX176" fmla="*/ 42804 w 90773"/>
                <a:gd name="connsiteY176" fmla="*/ 47970 h 112830"/>
                <a:gd name="connsiteX177" fmla="*/ 42804 w 90773"/>
                <a:gd name="connsiteY177" fmla="*/ 47970 h 112830"/>
                <a:gd name="connsiteX178" fmla="*/ 42804 w 90773"/>
                <a:gd name="connsiteY178" fmla="*/ 47970 h 112830"/>
                <a:gd name="connsiteX179" fmla="*/ 42804 w 90773"/>
                <a:gd name="connsiteY179" fmla="*/ 47970 h 112830"/>
                <a:gd name="connsiteX180" fmla="*/ 38376 w 90773"/>
                <a:gd name="connsiteY180" fmla="*/ 47970 h 112830"/>
                <a:gd name="connsiteX181" fmla="*/ 38376 w 90773"/>
                <a:gd name="connsiteY181" fmla="*/ 47970 h 112830"/>
                <a:gd name="connsiteX182" fmla="*/ 38376 w 90773"/>
                <a:gd name="connsiteY182" fmla="*/ 47970 h 112830"/>
                <a:gd name="connsiteX183" fmla="*/ 38376 w 90773"/>
                <a:gd name="connsiteY183" fmla="*/ 47970 h 112830"/>
                <a:gd name="connsiteX184" fmla="*/ 38376 w 90773"/>
                <a:gd name="connsiteY184" fmla="*/ 47970 h 112830"/>
                <a:gd name="connsiteX185" fmla="*/ 38376 w 90773"/>
                <a:gd name="connsiteY185" fmla="*/ 47970 h 112830"/>
                <a:gd name="connsiteX186" fmla="*/ 38376 w 90773"/>
                <a:gd name="connsiteY186" fmla="*/ 47970 h 112830"/>
                <a:gd name="connsiteX187" fmla="*/ 38376 w 90773"/>
                <a:gd name="connsiteY187" fmla="*/ 47970 h 112830"/>
                <a:gd name="connsiteX188" fmla="*/ 38376 w 90773"/>
                <a:gd name="connsiteY188" fmla="*/ 47970 h 112830"/>
                <a:gd name="connsiteX189" fmla="*/ 38376 w 90773"/>
                <a:gd name="connsiteY189" fmla="*/ 47970 h 112830"/>
                <a:gd name="connsiteX190" fmla="*/ 38376 w 90773"/>
                <a:gd name="connsiteY190" fmla="*/ 47970 h 112830"/>
                <a:gd name="connsiteX191" fmla="*/ 38376 w 90773"/>
                <a:gd name="connsiteY191" fmla="*/ 47970 h 112830"/>
                <a:gd name="connsiteX192" fmla="*/ 38376 w 90773"/>
                <a:gd name="connsiteY192" fmla="*/ 47970 h 112830"/>
                <a:gd name="connsiteX193" fmla="*/ 38376 w 90773"/>
                <a:gd name="connsiteY193" fmla="*/ 47970 h 112830"/>
                <a:gd name="connsiteX194" fmla="*/ 38376 w 90773"/>
                <a:gd name="connsiteY194" fmla="*/ 47970 h 112830"/>
                <a:gd name="connsiteX195" fmla="*/ 38376 w 90773"/>
                <a:gd name="connsiteY195" fmla="*/ 47970 h 112830"/>
                <a:gd name="connsiteX196" fmla="*/ 38376 w 90773"/>
                <a:gd name="connsiteY196" fmla="*/ 47970 h 112830"/>
                <a:gd name="connsiteX197" fmla="*/ 38376 w 90773"/>
                <a:gd name="connsiteY197" fmla="*/ 47970 h 112830"/>
                <a:gd name="connsiteX198" fmla="*/ 38376 w 90773"/>
                <a:gd name="connsiteY198" fmla="*/ 47970 h 112830"/>
                <a:gd name="connsiteX199" fmla="*/ 38376 w 90773"/>
                <a:gd name="connsiteY199" fmla="*/ 47970 h 112830"/>
                <a:gd name="connsiteX200" fmla="*/ 38376 w 90773"/>
                <a:gd name="connsiteY200" fmla="*/ 47970 h 112830"/>
                <a:gd name="connsiteX201" fmla="*/ 38376 w 90773"/>
                <a:gd name="connsiteY201" fmla="*/ 47970 h 112830"/>
                <a:gd name="connsiteX202" fmla="*/ 38376 w 90773"/>
                <a:gd name="connsiteY202" fmla="*/ 47970 h 112830"/>
                <a:gd name="connsiteX203" fmla="*/ 31734 w 90773"/>
                <a:gd name="connsiteY203" fmla="*/ 52398 h 112830"/>
                <a:gd name="connsiteX204" fmla="*/ 31734 w 90773"/>
                <a:gd name="connsiteY204" fmla="*/ 52398 h 112830"/>
                <a:gd name="connsiteX205" fmla="*/ 31734 w 90773"/>
                <a:gd name="connsiteY205" fmla="*/ 48708 h 112830"/>
                <a:gd name="connsiteX206" fmla="*/ 31734 w 90773"/>
                <a:gd name="connsiteY206" fmla="*/ 48708 h 112830"/>
                <a:gd name="connsiteX207" fmla="*/ 31734 w 90773"/>
                <a:gd name="connsiteY207" fmla="*/ 48708 h 112830"/>
                <a:gd name="connsiteX208" fmla="*/ 31734 w 90773"/>
                <a:gd name="connsiteY208" fmla="*/ 48708 h 112830"/>
                <a:gd name="connsiteX209" fmla="*/ 31734 w 90773"/>
                <a:gd name="connsiteY209" fmla="*/ 48708 h 112830"/>
                <a:gd name="connsiteX210" fmla="*/ 31734 w 90773"/>
                <a:gd name="connsiteY210" fmla="*/ 48708 h 112830"/>
                <a:gd name="connsiteX211" fmla="*/ 31734 w 90773"/>
                <a:gd name="connsiteY211" fmla="*/ 48708 h 112830"/>
                <a:gd name="connsiteX212" fmla="*/ 31734 w 90773"/>
                <a:gd name="connsiteY212" fmla="*/ 48708 h 112830"/>
                <a:gd name="connsiteX213" fmla="*/ 31734 w 90773"/>
                <a:gd name="connsiteY213" fmla="*/ 48708 h 112830"/>
                <a:gd name="connsiteX214" fmla="*/ 31734 w 90773"/>
                <a:gd name="connsiteY214" fmla="*/ 48708 h 112830"/>
                <a:gd name="connsiteX215" fmla="*/ 31734 w 90773"/>
                <a:gd name="connsiteY215" fmla="*/ 48708 h 112830"/>
                <a:gd name="connsiteX216" fmla="*/ 31734 w 90773"/>
                <a:gd name="connsiteY216" fmla="*/ 48708 h 112830"/>
                <a:gd name="connsiteX217" fmla="*/ 31734 w 90773"/>
                <a:gd name="connsiteY217" fmla="*/ 48708 h 112830"/>
                <a:gd name="connsiteX218" fmla="*/ 31734 w 90773"/>
                <a:gd name="connsiteY218" fmla="*/ 48708 h 112830"/>
                <a:gd name="connsiteX219" fmla="*/ 31734 w 90773"/>
                <a:gd name="connsiteY219" fmla="*/ 48708 h 112830"/>
                <a:gd name="connsiteX220" fmla="*/ 31734 w 90773"/>
                <a:gd name="connsiteY220" fmla="*/ 48708 h 112830"/>
                <a:gd name="connsiteX221" fmla="*/ 31734 w 90773"/>
                <a:gd name="connsiteY221" fmla="*/ 48708 h 112830"/>
                <a:gd name="connsiteX222" fmla="*/ 31734 w 90773"/>
                <a:gd name="connsiteY222" fmla="*/ 48708 h 112830"/>
                <a:gd name="connsiteX223" fmla="*/ 31734 w 90773"/>
                <a:gd name="connsiteY223" fmla="*/ 48708 h 112830"/>
                <a:gd name="connsiteX224" fmla="*/ 33210 w 90773"/>
                <a:gd name="connsiteY224" fmla="*/ 104796 h 112830"/>
                <a:gd name="connsiteX225" fmla="*/ 33210 w 90773"/>
                <a:gd name="connsiteY225" fmla="*/ 104796 h 112830"/>
                <a:gd name="connsiteX226" fmla="*/ 33210 w 90773"/>
                <a:gd name="connsiteY226" fmla="*/ 104796 h 112830"/>
                <a:gd name="connsiteX227" fmla="*/ 33210 w 90773"/>
                <a:gd name="connsiteY227" fmla="*/ 104796 h 112830"/>
                <a:gd name="connsiteX228" fmla="*/ 33210 w 90773"/>
                <a:gd name="connsiteY228" fmla="*/ 104796 h 112830"/>
                <a:gd name="connsiteX229" fmla="*/ 33210 w 90773"/>
                <a:gd name="connsiteY229" fmla="*/ 104796 h 112830"/>
                <a:gd name="connsiteX230" fmla="*/ 33210 w 90773"/>
                <a:gd name="connsiteY230" fmla="*/ 104796 h 112830"/>
                <a:gd name="connsiteX231" fmla="*/ 33210 w 90773"/>
                <a:gd name="connsiteY231" fmla="*/ 104796 h 112830"/>
                <a:gd name="connsiteX232" fmla="*/ 33210 w 90773"/>
                <a:gd name="connsiteY232" fmla="*/ 104796 h 112830"/>
                <a:gd name="connsiteX233" fmla="*/ 33210 w 90773"/>
                <a:gd name="connsiteY233" fmla="*/ 104796 h 112830"/>
                <a:gd name="connsiteX234" fmla="*/ 33210 w 90773"/>
                <a:gd name="connsiteY234" fmla="*/ 104796 h 112830"/>
                <a:gd name="connsiteX235" fmla="*/ 33210 w 90773"/>
                <a:gd name="connsiteY235" fmla="*/ 104796 h 112830"/>
                <a:gd name="connsiteX236" fmla="*/ 33210 w 90773"/>
                <a:gd name="connsiteY236" fmla="*/ 104796 h 112830"/>
                <a:gd name="connsiteX237" fmla="*/ 33210 w 90773"/>
                <a:gd name="connsiteY237" fmla="*/ 104796 h 112830"/>
                <a:gd name="connsiteX238" fmla="*/ 33210 w 90773"/>
                <a:gd name="connsiteY238" fmla="*/ 104796 h 112830"/>
                <a:gd name="connsiteX239" fmla="*/ 33210 w 90773"/>
                <a:gd name="connsiteY239" fmla="*/ 104796 h 112830"/>
                <a:gd name="connsiteX240" fmla="*/ 33210 w 90773"/>
                <a:gd name="connsiteY240" fmla="*/ 104796 h 112830"/>
                <a:gd name="connsiteX241" fmla="*/ 33210 w 90773"/>
                <a:gd name="connsiteY241" fmla="*/ 104796 h 112830"/>
                <a:gd name="connsiteX242" fmla="*/ 33210 w 90773"/>
                <a:gd name="connsiteY242" fmla="*/ 104796 h 112830"/>
                <a:gd name="connsiteX243" fmla="*/ 33210 w 90773"/>
                <a:gd name="connsiteY243" fmla="*/ 104796 h 112830"/>
                <a:gd name="connsiteX244" fmla="*/ 33210 w 90773"/>
                <a:gd name="connsiteY244" fmla="*/ 104796 h 112830"/>
                <a:gd name="connsiteX245" fmla="*/ 33210 w 90773"/>
                <a:gd name="connsiteY245" fmla="*/ 104796 h 112830"/>
                <a:gd name="connsiteX246" fmla="*/ 33210 w 90773"/>
                <a:gd name="connsiteY246" fmla="*/ 104796 h 112830"/>
                <a:gd name="connsiteX247" fmla="*/ 33210 w 90773"/>
                <a:gd name="connsiteY247" fmla="*/ 104796 h 112830"/>
                <a:gd name="connsiteX248" fmla="*/ 33210 w 90773"/>
                <a:gd name="connsiteY248" fmla="*/ 104796 h 112830"/>
                <a:gd name="connsiteX249" fmla="*/ 33210 w 90773"/>
                <a:gd name="connsiteY249" fmla="*/ 104796 h 112830"/>
                <a:gd name="connsiteX250" fmla="*/ 33210 w 90773"/>
                <a:gd name="connsiteY250" fmla="*/ 104796 h 112830"/>
                <a:gd name="connsiteX251" fmla="*/ 33210 w 90773"/>
                <a:gd name="connsiteY251" fmla="*/ 104796 h 112830"/>
                <a:gd name="connsiteX252" fmla="*/ 33210 w 90773"/>
                <a:gd name="connsiteY252" fmla="*/ 104796 h 112830"/>
                <a:gd name="connsiteX253" fmla="*/ 33210 w 90773"/>
                <a:gd name="connsiteY253" fmla="*/ 104796 h 112830"/>
                <a:gd name="connsiteX254" fmla="*/ 33210 w 90773"/>
                <a:gd name="connsiteY254" fmla="*/ 104796 h 112830"/>
                <a:gd name="connsiteX255" fmla="*/ 33210 w 90773"/>
                <a:gd name="connsiteY255" fmla="*/ 104796 h 112830"/>
                <a:gd name="connsiteX256" fmla="*/ 33210 w 90773"/>
                <a:gd name="connsiteY256" fmla="*/ 104796 h 112830"/>
                <a:gd name="connsiteX257" fmla="*/ 33210 w 90773"/>
                <a:gd name="connsiteY257" fmla="*/ 104796 h 112830"/>
                <a:gd name="connsiteX258" fmla="*/ 36900 w 90773"/>
                <a:gd name="connsiteY258" fmla="*/ 104796 h 112830"/>
                <a:gd name="connsiteX259" fmla="*/ 36900 w 90773"/>
                <a:gd name="connsiteY259" fmla="*/ 104796 h 112830"/>
                <a:gd name="connsiteX260" fmla="*/ 36900 w 90773"/>
                <a:gd name="connsiteY260" fmla="*/ 104796 h 112830"/>
                <a:gd name="connsiteX261" fmla="*/ 36900 w 90773"/>
                <a:gd name="connsiteY261" fmla="*/ 104796 h 112830"/>
                <a:gd name="connsiteX262" fmla="*/ 36900 w 90773"/>
                <a:gd name="connsiteY262" fmla="*/ 104796 h 112830"/>
                <a:gd name="connsiteX263" fmla="*/ 36900 w 90773"/>
                <a:gd name="connsiteY263" fmla="*/ 104796 h 112830"/>
                <a:gd name="connsiteX264" fmla="*/ 36900 w 90773"/>
                <a:gd name="connsiteY264" fmla="*/ 104796 h 112830"/>
                <a:gd name="connsiteX265" fmla="*/ 36900 w 90773"/>
                <a:gd name="connsiteY265" fmla="*/ 104796 h 112830"/>
                <a:gd name="connsiteX266" fmla="*/ 36900 w 90773"/>
                <a:gd name="connsiteY266" fmla="*/ 104796 h 112830"/>
                <a:gd name="connsiteX267" fmla="*/ 30996 w 90773"/>
                <a:gd name="connsiteY267" fmla="*/ 104796 h 112830"/>
                <a:gd name="connsiteX268" fmla="*/ 30996 w 90773"/>
                <a:gd name="connsiteY268" fmla="*/ 104796 h 112830"/>
                <a:gd name="connsiteX269" fmla="*/ 39114 w 90773"/>
                <a:gd name="connsiteY269" fmla="*/ 104796 h 112830"/>
                <a:gd name="connsiteX270" fmla="*/ 45756 w 90773"/>
                <a:gd name="connsiteY270" fmla="*/ 104796 h 112830"/>
                <a:gd name="connsiteX271" fmla="*/ 45756 w 90773"/>
                <a:gd name="connsiteY271" fmla="*/ 104796 h 112830"/>
                <a:gd name="connsiteX272" fmla="*/ 45756 w 90773"/>
                <a:gd name="connsiteY272" fmla="*/ 104796 h 112830"/>
                <a:gd name="connsiteX273" fmla="*/ 45756 w 90773"/>
                <a:gd name="connsiteY273" fmla="*/ 104796 h 112830"/>
                <a:gd name="connsiteX274" fmla="*/ 45756 w 90773"/>
                <a:gd name="connsiteY274" fmla="*/ 104796 h 112830"/>
                <a:gd name="connsiteX275" fmla="*/ 45756 w 90773"/>
                <a:gd name="connsiteY275" fmla="*/ 104796 h 112830"/>
                <a:gd name="connsiteX276" fmla="*/ 45756 w 90773"/>
                <a:gd name="connsiteY276" fmla="*/ 104796 h 112830"/>
                <a:gd name="connsiteX277" fmla="*/ 45756 w 90773"/>
                <a:gd name="connsiteY277" fmla="*/ 104796 h 112830"/>
                <a:gd name="connsiteX278" fmla="*/ 56088 w 90773"/>
                <a:gd name="connsiteY278" fmla="*/ 104796 h 112830"/>
                <a:gd name="connsiteX279" fmla="*/ 56088 w 90773"/>
                <a:gd name="connsiteY279" fmla="*/ 104796 h 112830"/>
                <a:gd name="connsiteX280" fmla="*/ 56088 w 90773"/>
                <a:gd name="connsiteY280" fmla="*/ 104796 h 112830"/>
                <a:gd name="connsiteX281" fmla="*/ 56088 w 90773"/>
                <a:gd name="connsiteY281" fmla="*/ 104796 h 112830"/>
                <a:gd name="connsiteX282" fmla="*/ 56088 w 90773"/>
                <a:gd name="connsiteY282" fmla="*/ 104796 h 112830"/>
                <a:gd name="connsiteX283" fmla="*/ 56088 w 90773"/>
                <a:gd name="connsiteY283" fmla="*/ 104796 h 112830"/>
                <a:gd name="connsiteX284" fmla="*/ 56088 w 90773"/>
                <a:gd name="connsiteY284" fmla="*/ 104796 h 112830"/>
                <a:gd name="connsiteX285" fmla="*/ 56088 w 90773"/>
                <a:gd name="connsiteY285" fmla="*/ 104796 h 112830"/>
                <a:gd name="connsiteX286" fmla="*/ 56088 w 90773"/>
                <a:gd name="connsiteY286" fmla="*/ 104796 h 112830"/>
                <a:gd name="connsiteX287" fmla="*/ 56088 w 90773"/>
                <a:gd name="connsiteY287" fmla="*/ 104796 h 112830"/>
                <a:gd name="connsiteX288" fmla="*/ 56088 w 90773"/>
                <a:gd name="connsiteY288" fmla="*/ 104796 h 112830"/>
                <a:gd name="connsiteX289" fmla="*/ 56088 w 90773"/>
                <a:gd name="connsiteY289" fmla="*/ 104796 h 112830"/>
                <a:gd name="connsiteX290" fmla="*/ 52398 w 90773"/>
                <a:gd name="connsiteY290" fmla="*/ 104796 h 112830"/>
                <a:gd name="connsiteX291" fmla="*/ 52398 w 90773"/>
                <a:gd name="connsiteY291" fmla="*/ 104796 h 112830"/>
                <a:gd name="connsiteX292" fmla="*/ 57564 w 90773"/>
                <a:gd name="connsiteY292" fmla="*/ 104796 h 112830"/>
                <a:gd name="connsiteX293" fmla="*/ 57564 w 90773"/>
                <a:gd name="connsiteY293" fmla="*/ 104796 h 112830"/>
                <a:gd name="connsiteX294" fmla="*/ 57564 w 90773"/>
                <a:gd name="connsiteY294" fmla="*/ 104796 h 112830"/>
                <a:gd name="connsiteX295" fmla="*/ 57564 w 90773"/>
                <a:gd name="connsiteY295" fmla="*/ 104796 h 112830"/>
                <a:gd name="connsiteX296" fmla="*/ 57564 w 90773"/>
                <a:gd name="connsiteY296" fmla="*/ 104796 h 112830"/>
                <a:gd name="connsiteX297" fmla="*/ 57564 w 90773"/>
                <a:gd name="connsiteY297" fmla="*/ 104796 h 112830"/>
                <a:gd name="connsiteX298" fmla="*/ 57564 w 90773"/>
                <a:gd name="connsiteY298" fmla="*/ 104796 h 112830"/>
                <a:gd name="connsiteX299" fmla="*/ 62730 w 90773"/>
                <a:gd name="connsiteY299" fmla="*/ 104796 h 112830"/>
                <a:gd name="connsiteX300" fmla="*/ 62730 w 90773"/>
                <a:gd name="connsiteY300" fmla="*/ 104796 h 112830"/>
                <a:gd name="connsiteX301" fmla="*/ 62730 w 90773"/>
                <a:gd name="connsiteY301" fmla="*/ 104796 h 112830"/>
                <a:gd name="connsiteX302" fmla="*/ 62730 w 90773"/>
                <a:gd name="connsiteY302" fmla="*/ 104796 h 112830"/>
                <a:gd name="connsiteX303" fmla="*/ 62730 w 90773"/>
                <a:gd name="connsiteY303" fmla="*/ 104796 h 112830"/>
                <a:gd name="connsiteX304" fmla="*/ 62730 w 90773"/>
                <a:gd name="connsiteY304" fmla="*/ 104796 h 112830"/>
                <a:gd name="connsiteX305" fmla="*/ 62730 w 90773"/>
                <a:gd name="connsiteY305" fmla="*/ 104796 h 112830"/>
                <a:gd name="connsiteX306" fmla="*/ 62730 w 90773"/>
                <a:gd name="connsiteY306" fmla="*/ 104796 h 112830"/>
                <a:gd name="connsiteX307" fmla="*/ 62730 w 90773"/>
                <a:gd name="connsiteY307" fmla="*/ 104796 h 112830"/>
                <a:gd name="connsiteX308" fmla="*/ 62730 w 90773"/>
                <a:gd name="connsiteY308" fmla="*/ 104796 h 112830"/>
                <a:gd name="connsiteX309" fmla="*/ 62730 w 90773"/>
                <a:gd name="connsiteY309" fmla="*/ 104796 h 112830"/>
                <a:gd name="connsiteX310" fmla="*/ 62730 w 90773"/>
                <a:gd name="connsiteY310" fmla="*/ 104796 h 112830"/>
                <a:gd name="connsiteX311" fmla="*/ 62730 w 90773"/>
                <a:gd name="connsiteY311" fmla="*/ 104796 h 112830"/>
                <a:gd name="connsiteX312" fmla="*/ 67158 w 90773"/>
                <a:gd name="connsiteY312" fmla="*/ 104796 h 112830"/>
                <a:gd name="connsiteX313" fmla="*/ 67158 w 90773"/>
                <a:gd name="connsiteY313" fmla="*/ 104796 h 112830"/>
                <a:gd name="connsiteX314" fmla="*/ 67158 w 90773"/>
                <a:gd name="connsiteY314" fmla="*/ 104796 h 112830"/>
                <a:gd name="connsiteX315" fmla="*/ 67158 w 90773"/>
                <a:gd name="connsiteY315" fmla="*/ 104796 h 112830"/>
                <a:gd name="connsiteX316" fmla="*/ 67158 w 90773"/>
                <a:gd name="connsiteY316" fmla="*/ 104796 h 112830"/>
                <a:gd name="connsiteX317" fmla="*/ 67158 w 90773"/>
                <a:gd name="connsiteY317" fmla="*/ 104796 h 112830"/>
                <a:gd name="connsiteX318" fmla="*/ 67158 w 90773"/>
                <a:gd name="connsiteY318" fmla="*/ 104796 h 112830"/>
                <a:gd name="connsiteX319" fmla="*/ 61992 w 90773"/>
                <a:gd name="connsiteY319" fmla="*/ 104796 h 112830"/>
                <a:gd name="connsiteX320" fmla="*/ 61992 w 90773"/>
                <a:gd name="connsiteY320" fmla="*/ 104796 h 112830"/>
                <a:gd name="connsiteX321" fmla="*/ 61992 w 90773"/>
                <a:gd name="connsiteY321" fmla="*/ 104796 h 112830"/>
                <a:gd name="connsiteX322" fmla="*/ 61992 w 90773"/>
                <a:gd name="connsiteY322" fmla="*/ 104796 h 112830"/>
                <a:gd name="connsiteX323" fmla="*/ 61992 w 90773"/>
                <a:gd name="connsiteY323" fmla="*/ 104796 h 112830"/>
                <a:gd name="connsiteX324" fmla="*/ 61992 w 90773"/>
                <a:gd name="connsiteY324" fmla="*/ 104796 h 112830"/>
                <a:gd name="connsiteX325" fmla="*/ 61992 w 90773"/>
                <a:gd name="connsiteY325" fmla="*/ 104796 h 112830"/>
                <a:gd name="connsiteX326" fmla="*/ 61992 w 90773"/>
                <a:gd name="connsiteY326" fmla="*/ 104796 h 112830"/>
                <a:gd name="connsiteX327" fmla="*/ 61992 w 90773"/>
                <a:gd name="connsiteY327" fmla="*/ 104796 h 112830"/>
                <a:gd name="connsiteX328" fmla="*/ 56826 w 90773"/>
                <a:gd name="connsiteY328" fmla="*/ 104796 h 112830"/>
                <a:gd name="connsiteX329" fmla="*/ 56826 w 90773"/>
                <a:gd name="connsiteY329" fmla="*/ 104796 h 112830"/>
                <a:gd name="connsiteX330" fmla="*/ 56826 w 90773"/>
                <a:gd name="connsiteY330" fmla="*/ 104796 h 112830"/>
                <a:gd name="connsiteX331" fmla="*/ 56826 w 90773"/>
                <a:gd name="connsiteY331" fmla="*/ 104796 h 112830"/>
                <a:gd name="connsiteX332" fmla="*/ 56826 w 90773"/>
                <a:gd name="connsiteY332" fmla="*/ 104796 h 112830"/>
                <a:gd name="connsiteX333" fmla="*/ 56826 w 90773"/>
                <a:gd name="connsiteY333" fmla="*/ 104796 h 112830"/>
                <a:gd name="connsiteX334" fmla="*/ 56826 w 90773"/>
                <a:gd name="connsiteY334" fmla="*/ 104796 h 112830"/>
                <a:gd name="connsiteX335" fmla="*/ 56826 w 90773"/>
                <a:gd name="connsiteY335" fmla="*/ 104796 h 112830"/>
                <a:gd name="connsiteX336" fmla="*/ 56826 w 90773"/>
                <a:gd name="connsiteY336" fmla="*/ 104796 h 112830"/>
                <a:gd name="connsiteX337" fmla="*/ 56826 w 90773"/>
                <a:gd name="connsiteY337" fmla="*/ 104796 h 112830"/>
                <a:gd name="connsiteX338" fmla="*/ 56826 w 90773"/>
                <a:gd name="connsiteY338" fmla="*/ 98892 h 112830"/>
                <a:gd name="connsiteX339" fmla="*/ 64944 w 90773"/>
                <a:gd name="connsiteY339" fmla="*/ 98892 h 112830"/>
                <a:gd name="connsiteX340" fmla="*/ 64944 w 90773"/>
                <a:gd name="connsiteY340" fmla="*/ 98892 h 112830"/>
                <a:gd name="connsiteX341" fmla="*/ 64944 w 90773"/>
                <a:gd name="connsiteY341" fmla="*/ 98892 h 112830"/>
                <a:gd name="connsiteX342" fmla="*/ 64944 w 90773"/>
                <a:gd name="connsiteY342" fmla="*/ 98892 h 112830"/>
                <a:gd name="connsiteX343" fmla="*/ 64944 w 90773"/>
                <a:gd name="connsiteY343" fmla="*/ 98892 h 112830"/>
                <a:gd name="connsiteX344" fmla="*/ 64944 w 90773"/>
                <a:gd name="connsiteY344" fmla="*/ 98892 h 112830"/>
                <a:gd name="connsiteX345" fmla="*/ 33210 w 90773"/>
                <a:gd name="connsiteY345" fmla="*/ 18450 h 112830"/>
                <a:gd name="connsiteX346" fmla="*/ 33210 w 90773"/>
                <a:gd name="connsiteY346" fmla="*/ 18450 h 112830"/>
                <a:gd name="connsiteX347" fmla="*/ 33210 w 90773"/>
                <a:gd name="connsiteY347" fmla="*/ 18450 h 112830"/>
                <a:gd name="connsiteX348" fmla="*/ 33210 w 90773"/>
                <a:gd name="connsiteY348" fmla="*/ 18450 h 112830"/>
                <a:gd name="connsiteX349" fmla="*/ 33210 w 90773"/>
                <a:gd name="connsiteY349" fmla="*/ 18450 h 112830"/>
                <a:gd name="connsiteX350" fmla="*/ 33210 w 90773"/>
                <a:gd name="connsiteY350" fmla="*/ 18450 h 112830"/>
                <a:gd name="connsiteX351" fmla="*/ 33210 w 90773"/>
                <a:gd name="connsiteY351" fmla="*/ 18450 h 112830"/>
                <a:gd name="connsiteX352" fmla="*/ 33210 w 90773"/>
                <a:gd name="connsiteY352" fmla="*/ 18450 h 112830"/>
                <a:gd name="connsiteX353" fmla="*/ 33210 w 90773"/>
                <a:gd name="connsiteY353" fmla="*/ 18450 h 112830"/>
                <a:gd name="connsiteX354" fmla="*/ 33210 w 90773"/>
                <a:gd name="connsiteY354" fmla="*/ 18450 h 112830"/>
                <a:gd name="connsiteX355" fmla="*/ 33210 w 90773"/>
                <a:gd name="connsiteY355" fmla="*/ 18450 h 112830"/>
                <a:gd name="connsiteX356" fmla="*/ 33210 w 90773"/>
                <a:gd name="connsiteY356" fmla="*/ 18450 h 112830"/>
                <a:gd name="connsiteX357" fmla="*/ 33210 w 90773"/>
                <a:gd name="connsiteY357" fmla="*/ 18450 h 112830"/>
                <a:gd name="connsiteX358" fmla="*/ 33210 w 90773"/>
                <a:gd name="connsiteY358" fmla="*/ 18450 h 112830"/>
                <a:gd name="connsiteX359" fmla="*/ 33210 w 90773"/>
                <a:gd name="connsiteY359" fmla="*/ 18450 h 112830"/>
                <a:gd name="connsiteX360" fmla="*/ 33210 w 90773"/>
                <a:gd name="connsiteY360" fmla="*/ 5904 h 112830"/>
                <a:gd name="connsiteX361" fmla="*/ 33210 w 90773"/>
                <a:gd name="connsiteY361" fmla="*/ 5904 h 112830"/>
                <a:gd name="connsiteX362" fmla="*/ 33210 w 90773"/>
                <a:gd name="connsiteY362" fmla="*/ 19188 h 112830"/>
                <a:gd name="connsiteX363" fmla="*/ 23616 w 90773"/>
                <a:gd name="connsiteY363" fmla="*/ 98154 h 112830"/>
                <a:gd name="connsiteX364" fmla="*/ 23616 w 90773"/>
                <a:gd name="connsiteY364" fmla="*/ 98154 h 112830"/>
                <a:gd name="connsiteX365" fmla="*/ 23616 w 90773"/>
                <a:gd name="connsiteY365" fmla="*/ 98154 h 112830"/>
                <a:gd name="connsiteX366" fmla="*/ 23616 w 90773"/>
                <a:gd name="connsiteY366" fmla="*/ 98154 h 112830"/>
                <a:gd name="connsiteX367" fmla="*/ 23616 w 90773"/>
                <a:gd name="connsiteY367" fmla="*/ 98154 h 112830"/>
                <a:gd name="connsiteX368" fmla="*/ 23616 w 90773"/>
                <a:gd name="connsiteY368" fmla="*/ 98154 h 112830"/>
                <a:gd name="connsiteX369" fmla="*/ 23616 w 90773"/>
                <a:gd name="connsiteY369" fmla="*/ 98154 h 112830"/>
                <a:gd name="connsiteX370" fmla="*/ 23616 w 90773"/>
                <a:gd name="connsiteY370" fmla="*/ 98154 h 112830"/>
                <a:gd name="connsiteX371" fmla="*/ 30996 w 90773"/>
                <a:gd name="connsiteY371" fmla="*/ 87822 h 112830"/>
                <a:gd name="connsiteX372" fmla="*/ 30996 w 90773"/>
                <a:gd name="connsiteY372" fmla="*/ 87822 h 112830"/>
                <a:gd name="connsiteX373" fmla="*/ 23616 w 90773"/>
                <a:gd name="connsiteY373" fmla="*/ 97416 h 112830"/>
                <a:gd name="connsiteX374" fmla="*/ 23616 w 90773"/>
                <a:gd name="connsiteY374" fmla="*/ 97416 h 112830"/>
                <a:gd name="connsiteX375" fmla="*/ 23616 w 90773"/>
                <a:gd name="connsiteY375" fmla="*/ 97416 h 112830"/>
                <a:gd name="connsiteX376" fmla="*/ 23616 w 90773"/>
                <a:gd name="connsiteY376" fmla="*/ 97416 h 112830"/>
                <a:gd name="connsiteX377" fmla="*/ 23616 w 90773"/>
                <a:gd name="connsiteY377" fmla="*/ 97416 h 112830"/>
                <a:gd name="connsiteX378" fmla="*/ 23616 w 90773"/>
                <a:gd name="connsiteY378" fmla="*/ 97416 h 112830"/>
                <a:gd name="connsiteX379" fmla="*/ 23616 w 90773"/>
                <a:gd name="connsiteY379" fmla="*/ 97416 h 112830"/>
                <a:gd name="connsiteX380" fmla="*/ 23616 w 90773"/>
                <a:gd name="connsiteY380" fmla="*/ 97416 h 112830"/>
                <a:gd name="connsiteX381" fmla="*/ 23616 w 90773"/>
                <a:gd name="connsiteY381" fmla="*/ 97416 h 112830"/>
                <a:gd name="connsiteX382" fmla="*/ 23616 w 90773"/>
                <a:gd name="connsiteY382" fmla="*/ 97416 h 112830"/>
                <a:gd name="connsiteX383" fmla="*/ 23616 w 90773"/>
                <a:gd name="connsiteY383" fmla="*/ 97416 h 112830"/>
                <a:gd name="connsiteX384" fmla="*/ 28044 w 90773"/>
                <a:gd name="connsiteY384" fmla="*/ 105534 h 112830"/>
                <a:gd name="connsiteX385" fmla="*/ 24354 w 90773"/>
                <a:gd name="connsiteY385" fmla="*/ 105534 h 112830"/>
                <a:gd name="connsiteX386" fmla="*/ 28044 w 90773"/>
                <a:gd name="connsiteY386" fmla="*/ 95202 h 112830"/>
                <a:gd name="connsiteX387" fmla="*/ 28044 w 90773"/>
                <a:gd name="connsiteY387" fmla="*/ 95202 h 112830"/>
                <a:gd name="connsiteX388" fmla="*/ 24354 w 90773"/>
                <a:gd name="connsiteY388" fmla="*/ 107010 h 112830"/>
                <a:gd name="connsiteX389" fmla="*/ 24354 w 90773"/>
                <a:gd name="connsiteY389" fmla="*/ 107010 h 112830"/>
                <a:gd name="connsiteX390" fmla="*/ 24354 w 90773"/>
                <a:gd name="connsiteY390" fmla="*/ 107010 h 112830"/>
                <a:gd name="connsiteX391" fmla="*/ 24354 w 90773"/>
                <a:gd name="connsiteY391" fmla="*/ 107010 h 112830"/>
                <a:gd name="connsiteX392" fmla="*/ 24354 w 90773"/>
                <a:gd name="connsiteY392" fmla="*/ 107010 h 112830"/>
                <a:gd name="connsiteX393" fmla="*/ 24354 w 90773"/>
                <a:gd name="connsiteY393" fmla="*/ 107010 h 112830"/>
                <a:gd name="connsiteX394" fmla="*/ 24354 w 90773"/>
                <a:gd name="connsiteY394" fmla="*/ 107010 h 112830"/>
                <a:gd name="connsiteX395" fmla="*/ 24354 w 90773"/>
                <a:gd name="connsiteY395" fmla="*/ 107010 h 112830"/>
                <a:gd name="connsiteX396" fmla="*/ 24354 w 90773"/>
                <a:gd name="connsiteY396" fmla="*/ 107010 h 112830"/>
                <a:gd name="connsiteX397" fmla="*/ 24354 w 90773"/>
                <a:gd name="connsiteY397" fmla="*/ 107010 h 112830"/>
                <a:gd name="connsiteX398" fmla="*/ 24354 w 90773"/>
                <a:gd name="connsiteY398" fmla="*/ 107010 h 112830"/>
                <a:gd name="connsiteX399" fmla="*/ 24354 w 90773"/>
                <a:gd name="connsiteY399" fmla="*/ 107010 h 112830"/>
                <a:gd name="connsiteX400" fmla="*/ 24354 w 90773"/>
                <a:gd name="connsiteY400" fmla="*/ 107010 h 112830"/>
                <a:gd name="connsiteX401" fmla="*/ 24354 w 90773"/>
                <a:gd name="connsiteY401" fmla="*/ 107010 h 112830"/>
                <a:gd name="connsiteX402" fmla="*/ 24354 w 90773"/>
                <a:gd name="connsiteY402" fmla="*/ 107010 h 112830"/>
                <a:gd name="connsiteX403" fmla="*/ 28044 w 90773"/>
                <a:gd name="connsiteY403" fmla="*/ 104796 h 112830"/>
                <a:gd name="connsiteX404" fmla="*/ 24354 w 90773"/>
                <a:gd name="connsiteY404" fmla="*/ 104796 h 112830"/>
                <a:gd name="connsiteX405" fmla="*/ 24354 w 90773"/>
                <a:gd name="connsiteY405" fmla="*/ 104796 h 112830"/>
                <a:gd name="connsiteX406" fmla="*/ 24354 w 90773"/>
                <a:gd name="connsiteY406" fmla="*/ 104796 h 112830"/>
                <a:gd name="connsiteX407" fmla="*/ 24354 w 90773"/>
                <a:gd name="connsiteY407" fmla="*/ 104796 h 112830"/>
                <a:gd name="connsiteX408" fmla="*/ 24354 w 90773"/>
                <a:gd name="connsiteY408" fmla="*/ 104796 h 112830"/>
                <a:gd name="connsiteX409" fmla="*/ 24354 w 90773"/>
                <a:gd name="connsiteY409" fmla="*/ 104796 h 112830"/>
                <a:gd name="connsiteX410" fmla="*/ 24354 w 90773"/>
                <a:gd name="connsiteY410" fmla="*/ 104796 h 112830"/>
                <a:gd name="connsiteX411" fmla="*/ 28044 w 90773"/>
                <a:gd name="connsiteY411" fmla="*/ 104796 h 112830"/>
                <a:gd name="connsiteX412" fmla="*/ 28044 w 90773"/>
                <a:gd name="connsiteY412" fmla="*/ 104796 h 112830"/>
                <a:gd name="connsiteX413" fmla="*/ 28044 w 90773"/>
                <a:gd name="connsiteY413" fmla="*/ 104796 h 112830"/>
                <a:gd name="connsiteX414" fmla="*/ 28044 w 90773"/>
                <a:gd name="connsiteY414" fmla="*/ 104796 h 112830"/>
                <a:gd name="connsiteX415" fmla="*/ 28044 w 90773"/>
                <a:gd name="connsiteY415" fmla="*/ 104796 h 112830"/>
                <a:gd name="connsiteX416" fmla="*/ 28044 w 90773"/>
                <a:gd name="connsiteY416" fmla="*/ 104796 h 112830"/>
                <a:gd name="connsiteX417" fmla="*/ 28044 w 90773"/>
                <a:gd name="connsiteY417" fmla="*/ 104796 h 112830"/>
                <a:gd name="connsiteX418" fmla="*/ 28044 w 90773"/>
                <a:gd name="connsiteY418" fmla="*/ 104796 h 112830"/>
                <a:gd name="connsiteX419" fmla="*/ 28044 w 90773"/>
                <a:gd name="connsiteY419" fmla="*/ 104796 h 112830"/>
                <a:gd name="connsiteX420" fmla="*/ 28044 w 90773"/>
                <a:gd name="connsiteY420" fmla="*/ 104796 h 112830"/>
                <a:gd name="connsiteX421" fmla="*/ 28044 w 90773"/>
                <a:gd name="connsiteY421" fmla="*/ 104796 h 112830"/>
                <a:gd name="connsiteX422" fmla="*/ 28044 w 90773"/>
                <a:gd name="connsiteY422" fmla="*/ 104796 h 112830"/>
                <a:gd name="connsiteX423" fmla="*/ 28044 w 90773"/>
                <a:gd name="connsiteY423" fmla="*/ 104796 h 112830"/>
                <a:gd name="connsiteX424" fmla="*/ 28044 w 90773"/>
                <a:gd name="connsiteY424" fmla="*/ 104796 h 112830"/>
                <a:gd name="connsiteX425" fmla="*/ 28044 w 90773"/>
                <a:gd name="connsiteY425" fmla="*/ 104796 h 112830"/>
                <a:gd name="connsiteX426" fmla="*/ 28044 w 90773"/>
                <a:gd name="connsiteY426" fmla="*/ 104796 h 112830"/>
                <a:gd name="connsiteX427" fmla="*/ 28044 w 90773"/>
                <a:gd name="connsiteY427" fmla="*/ 92250 h 112830"/>
                <a:gd name="connsiteX428" fmla="*/ 28044 w 90773"/>
                <a:gd name="connsiteY428" fmla="*/ 92250 h 112830"/>
                <a:gd name="connsiteX429" fmla="*/ 28044 w 90773"/>
                <a:gd name="connsiteY429" fmla="*/ 104058 h 112830"/>
                <a:gd name="connsiteX430" fmla="*/ 28044 w 90773"/>
                <a:gd name="connsiteY430" fmla="*/ 111438 h 112830"/>
                <a:gd name="connsiteX431" fmla="*/ 28044 w 90773"/>
                <a:gd name="connsiteY431" fmla="*/ 111438 h 112830"/>
                <a:gd name="connsiteX432" fmla="*/ 33948 w 90773"/>
                <a:gd name="connsiteY432" fmla="*/ 111438 h 112830"/>
                <a:gd name="connsiteX433" fmla="*/ 33948 w 90773"/>
                <a:gd name="connsiteY433" fmla="*/ 111438 h 112830"/>
                <a:gd name="connsiteX434" fmla="*/ 37638 w 90773"/>
                <a:gd name="connsiteY434" fmla="*/ 111438 h 112830"/>
                <a:gd name="connsiteX435" fmla="*/ 37638 w 90773"/>
                <a:gd name="connsiteY435" fmla="*/ 111438 h 112830"/>
                <a:gd name="connsiteX436" fmla="*/ 37638 w 90773"/>
                <a:gd name="connsiteY436" fmla="*/ 111438 h 112830"/>
                <a:gd name="connsiteX437" fmla="*/ 42804 w 90773"/>
                <a:gd name="connsiteY437" fmla="*/ 111438 h 112830"/>
                <a:gd name="connsiteX438" fmla="*/ 42804 w 90773"/>
                <a:gd name="connsiteY438" fmla="*/ 111438 h 112830"/>
                <a:gd name="connsiteX439" fmla="*/ 42804 w 90773"/>
                <a:gd name="connsiteY439" fmla="*/ 111438 h 112830"/>
                <a:gd name="connsiteX440" fmla="*/ 42804 w 90773"/>
                <a:gd name="connsiteY440" fmla="*/ 111438 h 112830"/>
                <a:gd name="connsiteX441" fmla="*/ 42804 w 90773"/>
                <a:gd name="connsiteY441" fmla="*/ 111438 h 112830"/>
                <a:gd name="connsiteX442" fmla="*/ 39114 w 90773"/>
                <a:gd name="connsiteY442" fmla="*/ 111438 h 112830"/>
                <a:gd name="connsiteX443" fmla="*/ 39114 w 90773"/>
                <a:gd name="connsiteY443" fmla="*/ 111438 h 112830"/>
                <a:gd name="connsiteX444" fmla="*/ 39114 w 90773"/>
                <a:gd name="connsiteY444" fmla="*/ 111438 h 112830"/>
                <a:gd name="connsiteX445" fmla="*/ 39114 w 90773"/>
                <a:gd name="connsiteY445" fmla="*/ 111438 h 112830"/>
                <a:gd name="connsiteX446" fmla="*/ 33948 w 90773"/>
                <a:gd name="connsiteY446" fmla="*/ 111438 h 112830"/>
                <a:gd name="connsiteX447" fmla="*/ 33948 w 90773"/>
                <a:gd name="connsiteY447" fmla="*/ 111438 h 112830"/>
                <a:gd name="connsiteX448" fmla="*/ 33948 w 90773"/>
                <a:gd name="connsiteY448" fmla="*/ 111438 h 112830"/>
                <a:gd name="connsiteX449" fmla="*/ 33948 w 90773"/>
                <a:gd name="connsiteY449" fmla="*/ 111438 h 112830"/>
                <a:gd name="connsiteX450" fmla="*/ 33948 w 90773"/>
                <a:gd name="connsiteY450" fmla="*/ 111438 h 112830"/>
                <a:gd name="connsiteX451" fmla="*/ 50922 w 90773"/>
                <a:gd name="connsiteY451" fmla="*/ 111438 h 112830"/>
                <a:gd name="connsiteX452" fmla="*/ 33948 w 90773"/>
                <a:gd name="connsiteY452" fmla="*/ 111438 h 112830"/>
                <a:gd name="connsiteX453" fmla="*/ 33948 w 90773"/>
                <a:gd name="connsiteY453" fmla="*/ 111438 h 112830"/>
                <a:gd name="connsiteX454" fmla="*/ 33948 w 90773"/>
                <a:gd name="connsiteY454" fmla="*/ 111438 h 112830"/>
                <a:gd name="connsiteX455" fmla="*/ 33948 w 90773"/>
                <a:gd name="connsiteY455" fmla="*/ 111438 h 112830"/>
                <a:gd name="connsiteX456" fmla="*/ 33948 w 90773"/>
                <a:gd name="connsiteY456" fmla="*/ 102582 h 112830"/>
                <a:gd name="connsiteX457" fmla="*/ 33948 w 90773"/>
                <a:gd name="connsiteY457" fmla="*/ 90036 h 112830"/>
                <a:gd name="connsiteX458" fmla="*/ 33948 w 90773"/>
                <a:gd name="connsiteY458" fmla="*/ 90036 h 112830"/>
                <a:gd name="connsiteX459" fmla="*/ 33948 w 90773"/>
                <a:gd name="connsiteY459" fmla="*/ 102582 h 112830"/>
                <a:gd name="connsiteX460" fmla="*/ 33948 w 90773"/>
                <a:gd name="connsiteY460" fmla="*/ 102582 h 112830"/>
                <a:gd name="connsiteX461" fmla="*/ 33948 w 90773"/>
                <a:gd name="connsiteY461" fmla="*/ 102582 h 112830"/>
                <a:gd name="connsiteX462" fmla="*/ 33948 w 90773"/>
                <a:gd name="connsiteY462" fmla="*/ 102582 h 112830"/>
                <a:gd name="connsiteX463" fmla="*/ 33948 w 90773"/>
                <a:gd name="connsiteY463" fmla="*/ 102582 h 112830"/>
                <a:gd name="connsiteX464" fmla="*/ 33948 w 90773"/>
                <a:gd name="connsiteY464" fmla="*/ 102582 h 112830"/>
                <a:gd name="connsiteX465" fmla="*/ 33948 w 90773"/>
                <a:gd name="connsiteY465" fmla="*/ 102582 h 112830"/>
                <a:gd name="connsiteX466" fmla="*/ 33948 w 90773"/>
                <a:gd name="connsiteY466" fmla="*/ 102582 h 112830"/>
                <a:gd name="connsiteX467" fmla="*/ 33948 w 90773"/>
                <a:gd name="connsiteY467" fmla="*/ 102582 h 112830"/>
                <a:gd name="connsiteX468" fmla="*/ 33948 w 90773"/>
                <a:gd name="connsiteY468" fmla="*/ 102582 h 112830"/>
                <a:gd name="connsiteX469" fmla="*/ 33948 w 90773"/>
                <a:gd name="connsiteY469" fmla="*/ 102582 h 112830"/>
                <a:gd name="connsiteX470" fmla="*/ 33948 w 90773"/>
                <a:gd name="connsiteY470" fmla="*/ 102582 h 112830"/>
                <a:gd name="connsiteX471" fmla="*/ 33948 w 90773"/>
                <a:gd name="connsiteY471" fmla="*/ 102582 h 112830"/>
                <a:gd name="connsiteX472" fmla="*/ 33948 w 90773"/>
                <a:gd name="connsiteY472" fmla="*/ 102582 h 112830"/>
                <a:gd name="connsiteX473" fmla="*/ 33948 w 90773"/>
                <a:gd name="connsiteY473" fmla="*/ 102582 h 112830"/>
                <a:gd name="connsiteX474" fmla="*/ 33948 w 90773"/>
                <a:gd name="connsiteY474" fmla="*/ 102582 h 112830"/>
                <a:gd name="connsiteX475" fmla="*/ 33948 w 90773"/>
                <a:gd name="connsiteY475" fmla="*/ 102582 h 112830"/>
                <a:gd name="connsiteX476" fmla="*/ 59040 w 90773"/>
                <a:gd name="connsiteY476" fmla="*/ 66420 h 112830"/>
                <a:gd name="connsiteX477" fmla="*/ 59040 w 90773"/>
                <a:gd name="connsiteY477" fmla="*/ 59040 h 112830"/>
                <a:gd name="connsiteX478" fmla="*/ 59040 w 90773"/>
                <a:gd name="connsiteY478" fmla="*/ 59040 h 112830"/>
                <a:gd name="connsiteX479" fmla="*/ 59040 w 90773"/>
                <a:gd name="connsiteY479" fmla="*/ 59040 h 112830"/>
                <a:gd name="connsiteX480" fmla="*/ 59040 w 90773"/>
                <a:gd name="connsiteY480" fmla="*/ 59040 h 112830"/>
                <a:gd name="connsiteX481" fmla="*/ 59040 w 90773"/>
                <a:gd name="connsiteY481" fmla="*/ 59040 h 112830"/>
                <a:gd name="connsiteX482" fmla="*/ 59040 w 90773"/>
                <a:gd name="connsiteY482" fmla="*/ 59040 h 112830"/>
                <a:gd name="connsiteX483" fmla="*/ 59040 w 90773"/>
                <a:gd name="connsiteY483" fmla="*/ 59040 h 112830"/>
                <a:gd name="connsiteX484" fmla="*/ 59040 w 90773"/>
                <a:gd name="connsiteY484" fmla="*/ 59040 h 112830"/>
                <a:gd name="connsiteX485" fmla="*/ 59040 w 90773"/>
                <a:gd name="connsiteY485" fmla="*/ 59040 h 112830"/>
                <a:gd name="connsiteX486" fmla="*/ 59040 w 90773"/>
                <a:gd name="connsiteY486" fmla="*/ 59040 h 112830"/>
                <a:gd name="connsiteX487" fmla="*/ 73062 w 90773"/>
                <a:gd name="connsiteY487" fmla="*/ 47970 h 112830"/>
                <a:gd name="connsiteX488" fmla="*/ 78228 w 90773"/>
                <a:gd name="connsiteY488" fmla="*/ 47970 h 112830"/>
                <a:gd name="connsiteX489" fmla="*/ 78228 w 90773"/>
                <a:gd name="connsiteY489" fmla="*/ 47970 h 112830"/>
                <a:gd name="connsiteX490" fmla="*/ 78228 w 90773"/>
                <a:gd name="connsiteY490" fmla="*/ 47970 h 112830"/>
                <a:gd name="connsiteX491" fmla="*/ 78228 w 90773"/>
                <a:gd name="connsiteY491" fmla="*/ 47970 h 112830"/>
                <a:gd name="connsiteX492" fmla="*/ 73062 w 90773"/>
                <a:gd name="connsiteY492" fmla="*/ 47970 h 112830"/>
                <a:gd name="connsiteX493" fmla="*/ 80442 w 90773"/>
                <a:gd name="connsiteY493" fmla="*/ 35424 h 112830"/>
                <a:gd name="connsiteX494" fmla="*/ 80442 w 90773"/>
                <a:gd name="connsiteY494" fmla="*/ 35424 h 112830"/>
                <a:gd name="connsiteX495" fmla="*/ 73062 w 90773"/>
                <a:gd name="connsiteY495" fmla="*/ 48708 h 112830"/>
                <a:gd name="connsiteX496" fmla="*/ 73062 w 90773"/>
                <a:gd name="connsiteY496" fmla="*/ 48708 h 112830"/>
                <a:gd name="connsiteX497" fmla="*/ 73062 w 90773"/>
                <a:gd name="connsiteY497" fmla="*/ 48708 h 112830"/>
                <a:gd name="connsiteX498" fmla="*/ 73062 w 90773"/>
                <a:gd name="connsiteY498" fmla="*/ 48708 h 112830"/>
                <a:gd name="connsiteX499" fmla="*/ 73062 w 90773"/>
                <a:gd name="connsiteY499" fmla="*/ 48708 h 112830"/>
                <a:gd name="connsiteX500" fmla="*/ 73062 w 90773"/>
                <a:gd name="connsiteY500" fmla="*/ 48708 h 112830"/>
                <a:gd name="connsiteX501" fmla="*/ 73062 w 90773"/>
                <a:gd name="connsiteY501" fmla="*/ 51660 h 112830"/>
                <a:gd name="connsiteX502" fmla="*/ 73062 w 90773"/>
                <a:gd name="connsiteY502" fmla="*/ 51660 h 112830"/>
                <a:gd name="connsiteX503" fmla="*/ 73062 w 90773"/>
                <a:gd name="connsiteY503" fmla="*/ 39852 h 112830"/>
                <a:gd name="connsiteX504" fmla="*/ 73062 w 90773"/>
                <a:gd name="connsiteY504" fmla="*/ 39852 h 112830"/>
                <a:gd name="connsiteX505" fmla="*/ 73062 w 90773"/>
                <a:gd name="connsiteY505" fmla="*/ 39852 h 112830"/>
                <a:gd name="connsiteX506" fmla="*/ 73062 w 90773"/>
                <a:gd name="connsiteY506" fmla="*/ 39852 h 112830"/>
                <a:gd name="connsiteX507" fmla="*/ 73062 w 90773"/>
                <a:gd name="connsiteY507" fmla="*/ 39852 h 112830"/>
                <a:gd name="connsiteX508" fmla="*/ 73062 w 90773"/>
                <a:gd name="connsiteY508" fmla="*/ 39852 h 112830"/>
                <a:gd name="connsiteX509" fmla="*/ 73062 w 90773"/>
                <a:gd name="connsiteY509" fmla="*/ 39852 h 112830"/>
                <a:gd name="connsiteX510" fmla="*/ 73062 w 90773"/>
                <a:gd name="connsiteY510" fmla="*/ 39852 h 112830"/>
                <a:gd name="connsiteX511" fmla="*/ 73062 w 90773"/>
                <a:gd name="connsiteY511" fmla="*/ 39852 h 112830"/>
                <a:gd name="connsiteX512" fmla="*/ 73062 w 90773"/>
                <a:gd name="connsiteY512" fmla="*/ 47970 h 112830"/>
                <a:gd name="connsiteX513" fmla="*/ 73062 w 90773"/>
                <a:gd name="connsiteY513" fmla="*/ 47970 h 112830"/>
                <a:gd name="connsiteX514" fmla="*/ 73062 w 90773"/>
                <a:gd name="connsiteY514" fmla="*/ 47970 h 112830"/>
                <a:gd name="connsiteX515" fmla="*/ 73062 w 90773"/>
                <a:gd name="connsiteY515" fmla="*/ 47970 h 112830"/>
                <a:gd name="connsiteX516" fmla="*/ 77490 w 90773"/>
                <a:gd name="connsiteY516" fmla="*/ 33948 h 112830"/>
                <a:gd name="connsiteX517" fmla="*/ 77490 w 90773"/>
                <a:gd name="connsiteY517" fmla="*/ 33948 h 112830"/>
                <a:gd name="connsiteX518" fmla="*/ 72324 w 90773"/>
                <a:gd name="connsiteY518" fmla="*/ 47970 h 112830"/>
                <a:gd name="connsiteX519" fmla="*/ 72324 w 90773"/>
                <a:gd name="connsiteY519" fmla="*/ 47970 h 112830"/>
                <a:gd name="connsiteX520" fmla="*/ 72324 w 90773"/>
                <a:gd name="connsiteY520" fmla="*/ 47970 h 112830"/>
                <a:gd name="connsiteX521" fmla="*/ 72324 w 90773"/>
                <a:gd name="connsiteY521" fmla="*/ 42804 h 112830"/>
                <a:gd name="connsiteX522" fmla="*/ 72324 w 90773"/>
                <a:gd name="connsiteY522" fmla="*/ 42804 h 112830"/>
                <a:gd name="connsiteX523" fmla="*/ 72324 w 90773"/>
                <a:gd name="connsiteY523" fmla="*/ 42804 h 112830"/>
                <a:gd name="connsiteX524" fmla="*/ 72324 w 90773"/>
                <a:gd name="connsiteY524" fmla="*/ 42804 h 112830"/>
                <a:gd name="connsiteX525" fmla="*/ 72324 w 90773"/>
                <a:gd name="connsiteY525" fmla="*/ 42804 h 112830"/>
                <a:gd name="connsiteX526" fmla="*/ 69372 w 90773"/>
                <a:gd name="connsiteY526" fmla="*/ 29520 h 112830"/>
                <a:gd name="connsiteX527" fmla="*/ 73800 w 90773"/>
                <a:gd name="connsiteY527" fmla="*/ 29520 h 112830"/>
                <a:gd name="connsiteX528" fmla="*/ 73800 w 90773"/>
                <a:gd name="connsiteY528" fmla="*/ 29520 h 112830"/>
                <a:gd name="connsiteX529" fmla="*/ 73800 w 90773"/>
                <a:gd name="connsiteY529" fmla="*/ 29520 h 112830"/>
                <a:gd name="connsiteX530" fmla="*/ 73800 w 90773"/>
                <a:gd name="connsiteY530" fmla="*/ 29520 h 112830"/>
                <a:gd name="connsiteX531" fmla="*/ 73800 w 90773"/>
                <a:gd name="connsiteY531" fmla="*/ 29520 h 112830"/>
                <a:gd name="connsiteX532" fmla="*/ 73800 w 90773"/>
                <a:gd name="connsiteY532" fmla="*/ 29520 h 112830"/>
                <a:gd name="connsiteX533" fmla="*/ 73800 w 90773"/>
                <a:gd name="connsiteY533" fmla="*/ 29520 h 112830"/>
                <a:gd name="connsiteX534" fmla="*/ 73800 w 90773"/>
                <a:gd name="connsiteY534" fmla="*/ 29520 h 112830"/>
                <a:gd name="connsiteX535" fmla="*/ 73800 w 90773"/>
                <a:gd name="connsiteY535" fmla="*/ 29520 h 112830"/>
                <a:gd name="connsiteX536" fmla="*/ 73800 w 90773"/>
                <a:gd name="connsiteY536" fmla="*/ 29520 h 112830"/>
                <a:gd name="connsiteX537" fmla="*/ 78966 w 90773"/>
                <a:gd name="connsiteY537" fmla="*/ 15498 h 112830"/>
                <a:gd name="connsiteX538" fmla="*/ 78966 w 90773"/>
                <a:gd name="connsiteY538" fmla="*/ 15498 h 112830"/>
                <a:gd name="connsiteX539" fmla="*/ 73800 w 90773"/>
                <a:gd name="connsiteY539" fmla="*/ 29520 h 112830"/>
                <a:gd name="connsiteX540" fmla="*/ 73800 w 90773"/>
                <a:gd name="connsiteY540" fmla="*/ 29520 h 112830"/>
                <a:gd name="connsiteX541" fmla="*/ 73800 w 90773"/>
                <a:gd name="connsiteY541" fmla="*/ 29520 h 112830"/>
                <a:gd name="connsiteX542" fmla="*/ 73800 w 90773"/>
                <a:gd name="connsiteY542" fmla="*/ 33210 h 112830"/>
                <a:gd name="connsiteX543" fmla="*/ 73800 w 90773"/>
                <a:gd name="connsiteY543" fmla="*/ 33210 h 112830"/>
                <a:gd name="connsiteX544" fmla="*/ 73800 w 90773"/>
                <a:gd name="connsiteY544" fmla="*/ 33210 h 112830"/>
                <a:gd name="connsiteX545" fmla="*/ 73800 w 90773"/>
                <a:gd name="connsiteY545" fmla="*/ 33210 h 112830"/>
                <a:gd name="connsiteX546" fmla="*/ 73800 w 90773"/>
                <a:gd name="connsiteY546" fmla="*/ 33210 h 112830"/>
                <a:gd name="connsiteX547" fmla="*/ 65682 w 90773"/>
                <a:gd name="connsiteY547" fmla="*/ 28044 h 112830"/>
                <a:gd name="connsiteX548" fmla="*/ 50184 w 90773"/>
                <a:gd name="connsiteY548" fmla="*/ 47970 h 112830"/>
                <a:gd name="connsiteX549" fmla="*/ 57564 w 90773"/>
                <a:gd name="connsiteY549" fmla="*/ 47970 h 112830"/>
                <a:gd name="connsiteX550" fmla="*/ 57564 w 90773"/>
                <a:gd name="connsiteY550" fmla="*/ 47970 h 112830"/>
                <a:gd name="connsiteX551" fmla="*/ 57564 w 90773"/>
                <a:gd name="connsiteY551" fmla="*/ 47970 h 112830"/>
                <a:gd name="connsiteX552" fmla="*/ 57564 w 90773"/>
                <a:gd name="connsiteY552" fmla="*/ 47970 h 112830"/>
                <a:gd name="connsiteX553" fmla="*/ 57564 w 90773"/>
                <a:gd name="connsiteY553" fmla="*/ 47970 h 112830"/>
                <a:gd name="connsiteX554" fmla="*/ 57564 w 90773"/>
                <a:gd name="connsiteY554" fmla="*/ 47970 h 112830"/>
                <a:gd name="connsiteX555" fmla="*/ 46494 w 90773"/>
                <a:gd name="connsiteY555" fmla="*/ 47970 h 112830"/>
                <a:gd name="connsiteX556" fmla="*/ 46494 w 90773"/>
                <a:gd name="connsiteY556" fmla="*/ 47970 h 112830"/>
                <a:gd name="connsiteX557" fmla="*/ 46494 w 90773"/>
                <a:gd name="connsiteY557" fmla="*/ 47970 h 112830"/>
                <a:gd name="connsiteX558" fmla="*/ 61254 w 90773"/>
                <a:gd name="connsiteY558" fmla="*/ 47970 h 112830"/>
                <a:gd name="connsiteX559" fmla="*/ 61254 w 90773"/>
                <a:gd name="connsiteY559" fmla="*/ 47970 h 112830"/>
                <a:gd name="connsiteX560" fmla="*/ 61254 w 90773"/>
                <a:gd name="connsiteY560" fmla="*/ 47970 h 112830"/>
                <a:gd name="connsiteX561" fmla="*/ 61254 w 90773"/>
                <a:gd name="connsiteY561" fmla="*/ 47970 h 112830"/>
                <a:gd name="connsiteX562" fmla="*/ 61254 w 90773"/>
                <a:gd name="connsiteY562" fmla="*/ 47970 h 112830"/>
                <a:gd name="connsiteX563" fmla="*/ 57564 w 90773"/>
                <a:gd name="connsiteY563" fmla="*/ 47970 h 112830"/>
                <a:gd name="connsiteX564" fmla="*/ 57564 w 90773"/>
                <a:gd name="connsiteY564" fmla="*/ 47970 h 112830"/>
                <a:gd name="connsiteX565" fmla="*/ 57564 w 90773"/>
                <a:gd name="connsiteY565" fmla="*/ 47970 h 112830"/>
                <a:gd name="connsiteX566" fmla="*/ 57564 w 90773"/>
                <a:gd name="connsiteY566" fmla="*/ 47970 h 112830"/>
                <a:gd name="connsiteX567" fmla="*/ 57564 w 90773"/>
                <a:gd name="connsiteY567" fmla="*/ 51660 h 112830"/>
                <a:gd name="connsiteX568" fmla="*/ 57564 w 90773"/>
                <a:gd name="connsiteY568" fmla="*/ 57564 h 112830"/>
                <a:gd name="connsiteX569" fmla="*/ 57564 w 90773"/>
                <a:gd name="connsiteY569" fmla="*/ 57564 h 112830"/>
                <a:gd name="connsiteX570" fmla="*/ 46494 w 90773"/>
                <a:gd name="connsiteY570" fmla="*/ 38376 h 112830"/>
                <a:gd name="connsiteX571" fmla="*/ 46494 w 90773"/>
                <a:gd name="connsiteY571" fmla="*/ 38376 h 112830"/>
                <a:gd name="connsiteX572" fmla="*/ 46494 w 90773"/>
                <a:gd name="connsiteY572" fmla="*/ 38376 h 112830"/>
                <a:gd name="connsiteX573" fmla="*/ 46494 w 90773"/>
                <a:gd name="connsiteY573" fmla="*/ 38376 h 112830"/>
                <a:gd name="connsiteX574" fmla="*/ 46494 w 90773"/>
                <a:gd name="connsiteY574" fmla="*/ 38376 h 112830"/>
                <a:gd name="connsiteX575" fmla="*/ 46494 w 90773"/>
                <a:gd name="connsiteY575" fmla="*/ 38376 h 112830"/>
                <a:gd name="connsiteX576" fmla="*/ 30996 w 90773"/>
                <a:gd name="connsiteY576" fmla="*/ 38376 h 112830"/>
                <a:gd name="connsiteX577" fmla="*/ 30996 w 90773"/>
                <a:gd name="connsiteY577" fmla="*/ 38376 h 112830"/>
                <a:gd name="connsiteX578" fmla="*/ 34686 w 90773"/>
                <a:gd name="connsiteY578" fmla="*/ 38376 h 112830"/>
                <a:gd name="connsiteX579" fmla="*/ 34686 w 90773"/>
                <a:gd name="connsiteY579" fmla="*/ 38376 h 112830"/>
                <a:gd name="connsiteX580" fmla="*/ 46494 w 90773"/>
                <a:gd name="connsiteY580" fmla="*/ 38376 h 112830"/>
                <a:gd name="connsiteX581" fmla="*/ 46494 w 90773"/>
                <a:gd name="connsiteY581" fmla="*/ 38376 h 112830"/>
                <a:gd name="connsiteX582" fmla="*/ 55350 w 90773"/>
                <a:gd name="connsiteY582" fmla="*/ 38376 h 112830"/>
                <a:gd name="connsiteX583" fmla="*/ 55350 w 90773"/>
                <a:gd name="connsiteY583" fmla="*/ 38376 h 112830"/>
                <a:gd name="connsiteX584" fmla="*/ 55350 w 90773"/>
                <a:gd name="connsiteY584" fmla="*/ 38376 h 112830"/>
                <a:gd name="connsiteX585" fmla="*/ 55350 w 90773"/>
                <a:gd name="connsiteY585" fmla="*/ 38376 h 112830"/>
                <a:gd name="connsiteX586" fmla="*/ 55350 w 90773"/>
                <a:gd name="connsiteY586" fmla="*/ 38376 h 112830"/>
                <a:gd name="connsiteX587" fmla="*/ 55350 w 90773"/>
                <a:gd name="connsiteY587" fmla="*/ 43542 h 112830"/>
                <a:gd name="connsiteX588" fmla="*/ 55350 w 90773"/>
                <a:gd name="connsiteY588" fmla="*/ 43542 h 112830"/>
                <a:gd name="connsiteX589" fmla="*/ 41328 w 90773"/>
                <a:gd name="connsiteY589" fmla="*/ 32472 h 112830"/>
                <a:gd name="connsiteX590" fmla="*/ 47232 w 90773"/>
                <a:gd name="connsiteY590" fmla="*/ 32472 h 112830"/>
                <a:gd name="connsiteX591" fmla="*/ 47232 w 90773"/>
                <a:gd name="connsiteY591" fmla="*/ 32472 h 112830"/>
                <a:gd name="connsiteX592" fmla="*/ 47232 w 90773"/>
                <a:gd name="connsiteY592" fmla="*/ 32472 h 112830"/>
                <a:gd name="connsiteX593" fmla="*/ 47232 w 90773"/>
                <a:gd name="connsiteY593" fmla="*/ 32472 h 112830"/>
                <a:gd name="connsiteX594" fmla="*/ 47232 w 90773"/>
                <a:gd name="connsiteY594" fmla="*/ 32472 h 112830"/>
                <a:gd name="connsiteX595" fmla="*/ 47232 w 90773"/>
                <a:gd name="connsiteY595" fmla="*/ 32472 h 112830"/>
                <a:gd name="connsiteX596" fmla="*/ 47232 w 90773"/>
                <a:gd name="connsiteY596" fmla="*/ 32472 h 112830"/>
                <a:gd name="connsiteX597" fmla="*/ 34686 w 90773"/>
                <a:gd name="connsiteY597" fmla="*/ 32472 h 112830"/>
                <a:gd name="connsiteX598" fmla="*/ 34686 w 90773"/>
                <a:gd name="connsiteY598" fmla="*/ 32472 h 112830"/>
                <a:gd name="connsiteX599" fmla="*/ 51660 w 90773"/>
                <a:gd name="connsiteY599" fmla="*/ 32472 h 112830"/>
                <a:gd name="connsiteX600" fmla="*/ 51660 w 90773"/>
                <a:gd name="connsiteY600" fmla="*/ 32472 h 112830"/>
                <a:gd name="connsiteX601" fmla="*/ 51660 w 90773"/>
                <a:gd name="connsiteY601" fmla="*/ 32472 h 112830"/>
                <a:gd name="connsiteX602" fmla="*/ 51660 w 90773"/>
                <a:gd name="connsiteY602" fmla="*/ 32472 h 112830"/>
                <a:gd name="connsiteX603" fmla="*/ 51660 w 90773"/>
                <a:gd name="connsiteY603" fmla="*/ 32472 h 112830"/>
                <a:gd name="connsiteX604" fmla="*/ 58302 w 90773"/>
                <a:gd name="connsiteY604" fmla="*/ 38376 h 112830"/>
                <a:gd name="connsiteX605" fmla="*/ 58302 w 90773"/>
                <a:gd name="connsiteY605" fmla="*/ 38376 h 112830"/>
                <a:gd name="connsiteX606" fmla="*/ 57564 w 90773"/>
                <a:gd name="connsiteY606" fmla="*/ 26568 h 112830"/>
                <a:gd name="connsiteX607" fmla="*/ 57564 w 90773"/>
                <a:gd name="connsiteY607" fmla="*/ 26568 h 112830"/>
                <a:gd name="connsiteX608" fmla="*/ 57564 w 90773"/>
                <a:gd name="connsiteY608" fmla="*/ 26568 h 112830"/>
                <a:gd name="connsiteX609" fmla="*/ 57564 w 90773"/>
                <a:gd name="connsiteY609" fmla="*/ 26568 h 112830"/>
                <a:gd name="connsiteX610" fmla="*/ 57564 w 90773"/>
                <a:gd name="connsiteY610" fmla="*/ 22140 h 112830"/>
                <a:gd name="connsiteX611" fmla="*/ 57564 w 90773"/>
                <a:gd name="connsiteY611" fmla="*/ 22140 h 112830"/>
                <a:gd name="connsiteX612" fmla="*/ 57564 w 90773"/>
                <a:gd name="connsiteY612" fmla="*/ 26568 h 112830"/>
                <a:gd name="connsiteX613" fmla="*/ 57564 w 90773"/>
                <a:gd name="connsiteY613" fmla="*/ 26568 h 112830"/>
                <a:gd name="connsiteX614" fmla="*/ 57564 w 90773"/>
                <a:gd name="connsiteY614" fmla="*/ 26568 h 112830"/>
                <a:gd name="connsiteX615" fmla="*/ 57564 w 90773"/>
                <a:gd name="connsiteY615" fmla="*/ 31734 h 112830"/>
                <a:gd name="connsiteX616" fmla="*/ 57564 w 90773"/>
                <a:gd name="connsiteY616" fmla="*/ 31734 h 112830"/>
                <a:gd name="connsiteX617" fmla="*/ 57564 w 90773"/>
                <a:gd name="connsiteY617" fmla="*/ 31734 h 112830"/>
                <a:gd name="connsiteX618" fmla="*/ 57564 w 90773"/>
                <a:gd name="connsiteY618" fmla="*/ 31734 h 112830"/>
                <a:gd name="connsiteX619" fmla="*/ 57564 w 90773"/>
                <a:gd name="connsiteY619" fmla="*/ 31734 h 112830"/>
                <a:gd name="connsiteX620" fmla="*/ 57564 w 90773"/>
                <a:gd name="connsiteY620" fmla="*/ 31734 h 112830"/>
                <a:gd name="connsiteX621" fmla="*/ 53136 w 90773"/>
                <a:gd name="connsiteY621" fmla="*/ 27306 h 112830"/>
                <a:gd name="connsiteX622" fmla="*/ 53136 w 90773"/>
                <a:gd name="connsiteY622" fmla="*/ 27306 h 112830"/>
                <a:gd name="connsiteX623" fmla="*/ 57564 w 90773"/>
                <a:gd name="connsiteY623" fmla="*/ 40590 h 112830"/>
                <a:gd name="connsiteX624" fmla="*/ 57564 w 90773"/>
                <a:gd name="connsiteY624" fmla="*/ 40590 h 112830"/>
                <a:gd name="connsiteX625" fmla="*/ 57564 w 90773"/>
                <a:gd name="connsiteY625" fmla="*/ 40590 h 112830"/>
                <a:gd name="connsiteX626" fmla="*/ 57564 w 90773"/>
                <a:gd name="connsiteY626" fmla="*/ 40590 h 112830"/>
                <a:gd name="connsiteX627" fmla="*/ 57564 w 90773"/>
                <a:gd name="connsiteY627" fmla="*/ 40590 h 112830"/>
                <a:gd name="connsiteX628" fmla="*/ 57564 w 90773"/>
                <a:gd name="connsiteY628" fmla="*/ 44280 h 112830"/>
                <a:gd name="connsiteX629" fmla="*/ 57564 w 90773"/>
                <a:gd name="connsiteY629" fmla="*/ 44280 h 112830"/>
                <a:gd name="connsiteX630" fmla="*/ 57564 w 90773"/>
                <a:gd name="connsiteY630" fmla="*/ 44280 h 112830"/>
                <a:gd name="connsiteX631" fmla="*/ 57564 w 90773"/>
                <a:gd name="connsiteY631" fmla="*/ 48708 h 112830"/>
                <a:gd name="connsiteX632" fmla="*/ 57564 w 90773"/>
                <a:gd name="connsiteY632" fmla="*/ 48708 h 112830"/>
                <a:gd name="connsiteX633" fmla="*/ 57564 w 90773"/>
                <a:gd name="connsiteY633" fmla="*/ 48708 h 112830"/>
                <a:gd name="connsiteX634" fmla="*/ 63468 w 90773"/>
                <a:gd name="connsiteY634" fmla="*/ 28782 h 112830"/>
                <a:gd name="connsiteX635" fmla="*/ 63468 w 90773"/>
                <a:gd name="connsiteY635" fmla="*/ 28782 h 112830"/>
                <a:gd name="connsiteX636" fmla="*/ 63468 w 90773"/>
                <a:gd name="connsiteY636" fmla="*/ 28782 h 112830"/>
                <a:gd name="connsiteX637" fmla="*/ 63468 w 90773"/>
                <a:gd name="connsiteY637" fmla="*/ 28782 h 112830"/>
                <a:gd name="connsiteX638" fmla="*/ 63468 w 90773"/>
                <a:gd name="connsiteY638" fmla="*/ 28782 h 112830"/>
                <a:gd name="connsiteX639" fmla="*/ 63468 w 90773"/>
                <a:gd name="connsiteY639" fmla="*/ 28782 h 112830"/>
                <a:gd name="connsiteX640" fmla="*/ 63468 w 90773"/>
                <a:gd name="connsiteY640" fmla="*/ 28782 h 112830"/>
                <a:gd name="connsiteX641" fmla="*/ 58302 w 90773"/>
                <a:gd name="connsiteY641" fmla="*/ 23616 h 112830"/>
                <a:gd name="connsiteX642" fmla="*/ 58302 w 90773"/>
                <a:gd name="connsiteY642" fmla="*/ 23616 h 112830"/>
                <a:gd name="connsiteX643" fmla="*/ 58302 w 90773"/>
                <a:gd name="connsiteY643" fmla="*/ 23616 h 112830"/>
                <a:gd name="connsiteX644" fmla="*/ 58302 w 90773"/>
                <a:gd name="connsiteY644" fmla="*/ 23616 h 112830"/>
                <a:gd name="connsiteX645" fmla="*/ 58302 w 90773"/>
                <a:gd name="connsiteY645" fmla="*/ 23616 h 112830"/>
                <a:gd name="connsiteX646" fmla="*/ 58302 w 90773"/>
                <a:gd name="connsiteY646" fmla="*/ 23616 h 112830"/>
                <a:gd name="connsiteX647" fmla="*/ 58302 w 90773"/>
                <a:gd name="connsiteY647" fmla="*/ 23616 h 112830"/>
                <a:gd name="connsiteX648" fmla="*/ 58302 w 90773"/>
                <a:gd name="connsiteY648" fmla="*/ 23616 h 112830"/>
                <a:gd name="connsiteX649" fmla="*/ 58302 w 90773"/>
                <a:gd name="connsiteY649" fmla="*/ 23616 h 112830"/>
                <a:gd name="connsiteX650" fmla="*/ 58302 w 90773"/>
                <a:gd name="connsiteY650" fmla="*/ 23616 h 112830"/>
                <a:gd name="connsiteX651" fmla="*/ 58302 w 90773"/>
                <a:gd name="connsiteY651" fmla="*/ 23616 h 112830"/>
                <a:gd name="connsiteX652" fmla="*/ 58302 w 90773"/>
                <a:gd name="connsiteY652" fmla="*/ 23616 h 112830"/>
                <a:gd name="connsiteX653" fmla="*/ 58302 w 90773"/>
                <a:gd name="connsiteY653" fmla="*/ 23616 h 112830"/>
                <a:gd name="connsiteX654" fmla="*/ 58302 w 90773"/>
                <a:gd name="connsiteY654" fmla="*/ 23616 h 112830"/>
                <a:gd name="connsiteX655" fmla="*/ 58302 w 90773"/>
                <a:gd name="connsiteY655" fmla="*/ 23616 h 112830"/>
                <a:gd name="connsiteX656" fmla="*/ 58302 w 90773"/>
                <a:gd name="connsiteY656" fmla="*/ 9594 h 112830"/>
                <a:gd name="connsiteX657" fmla="*/ 58302 w 90773"/>
                <a:gd name="connsiteY657" fmla="*/ 9594 h 112830"/>
                <a:gd name="connsiteX658" fmla="*/ 58302 w 90773"/>
                <a:gd name="connsiteY658" fmla="*/ 23616 h 112830"/>
                <a:gd name="connsiteX659" fmla="*/ 58302 w 90773"/>
                <a:gd name="connsiteY659" fmla="*/ 23616 h 112830"/>
                <a:gd name="connsiteX660" fmla="*/ 58302 w 90773"/>
                <a:gd name="connsiteY660" fmla="*/ 23616 h 112830"/>
                <a:gd name="connsiteX661" fmla="*/ 58302 w 90773"/>
                <a:gd name="connsiteY661" fmla="*/ 23616 h 112830"/>
                <a:gd name="connsiteX662" fmla="*/ 58302 w 90773"/>
                <a:gd name="connsiteY662" fmla="*/ 23616 h 112830"/>
                <a:gd name="connsiteX663" fmla="*/ 58302 w 90773"/>
                <a:gd name="connsiteY663" fmla="*/ 23616 h 112830"/>
                <a:gd name="connsiteX664" fmla="*/ 58302 w 90773"/>
                <a:gd name="connsiteY664" fmla="*/ 23616 h 112830"/>
                <a:gd name="connsiteX665" fmla="*/ 58302 w 90773"/>
                <a:gd name="connsiteY665" fmla="*/ 23616 h 112830"/>
                <a:gd name="connsiteX666" fmla="*/ 58302 w 90773"/>
                <a:gd name="connsiteY666" fmla="*/ 23616 h 112830"/>
                <a:gd name="connsiteX667" fmla="*/ 58302 w 90773"/>
                <a:gd name="connsiteY667" fmla="*/ 23616 h 112830"/>
                <a:gd name="connsiteX668" fmla="*/ 58302 w 90773"/>
                <a:gd name="connsiteY668" fmla="*/ 23616 h 112830"/>
                <a:gd name="connsiteX669" fmla="*/ 50922 w 90773"/>
                <a:gd name="connsiteY669" fmla="*/ 23616 h 112830"/>
                <a:gd name="connsiteX670" fmla="*/ 50922 w 90773"/>
                <a:gd name="connsiteY670" fmla="*/ 23616 h 112830"/>
                <a:gd name="connsiteX671" fmla="*/ 50922 w 90773"/>
                <a:gd name="connsiteY671" fmla="*/ 23616 h 112830"/>
                <a:gd name="connsiteX672" fmla="*/ 50922 w 90773"/>
                <a:gd name="connsiteY672" fmla="*/ 23616 h 112830"/>
                <a:gd name="connsiteX673" fmla="*/ 50922 w 90773"/>
                <a:gd name="connsiteY673" fmla="*/ 23616 h 112830"/>
                <a:gd name="connsiteX674" fmla="*/ 50922 w 90773"/>
                <a:gd name="connsiteY674" fmla="*/ 23616 h 112830"/>
                <a:gd name="connsiteX675" fmla="*/ 50922 w 90773"/>
                <a:gd name="connsiteY675" fmla="*/ 23616 h 112830"/>
                <a:gd name="connsiteX676" fmla="*/ 50922 w 90773"/>
                <a:gd name="connsiteY676" fmla="*/ 23616 h 112830"/>
                <a:gd name="connsiteX677" fmla="*/ 50922 w 90773"/>
                <a:gd name="connsiteY677" fmla="*/ 23616 h 112830"/>
                <a:gd name="connsiteX678" fmla="*/ 50922 w 90773"/>
                <a:gd name="connsiteY678" fmla="*/ 18450 h 112830"/>
                <a:gd name="connsiteX679" fmla="*/ 50922 w 90773"/>
                <a:gd name="connsiteY679" fmla="*/ 18450 h 112830"/>
                <a:gd name="connsiteX680" fmla="*/ 50922 w 90773"/>
                <a:gd name="connsiteY680" fmla="*/ 33210 h 112830"/>
                <a:gd name="connsiteX681" fmla="*/ 50922 w 90773"/>
                <a:gd name="connsiteY681" fmla="*/ 33210 h 112830"/>
                <a:gd name="connsiteX682" fmla="*/ 50922 w 90773"/>
                <a:gd name="connsiteY682" fmla="*/ 33210 h 112830"/>
                <a:gd name="connsiteX683" fmla="*/ 50922 w 90773"/>
                <a:gd name="connsiteY683" fmla="*/ 33210 h 112830"/>
                <a:gd name="connsiteX684" fmla="*/ 50922 w 90773"/>
                <a:gd name="connsiteY684" fmla="*/ 29520 h 112830"/>
                <a:gd name="connsiteX685" fmla="*/ 45018 w 90773"/>
                <a:gd name="connsiteY685" fmla="*/ 23616 h 112830"/>
                <a:gd name="connsiteX686" fmla="*/ 45018 w 90773"/>
                <a:gd name="connsiteY686" fmla="*/ 23616 h 112830"/>
                <a:gd name="connsiteX687" fmla="*/ 45018 w 90773"/>
                <a:gd name="connsiteY687" fmla="*/ 23616 h 112830"/>
                <a:gd name="connsiteX688" fmla="*/ 45018 w 90773"/>
                <a:gd name="connsiteY688" fmla="*/ 23616 h 112830"/>
                <a:gd name="connsiteX689" fmla="*/ 45018 w 90773"/>
                <a:gd name="connsiteY689" fmla="*/ 19926 h 112830"/>
                <a:gd name="connsiteX690" fmla="*/ 45018 w 90773"/>
                <a:gd name="connsiteY690" fmla="*/ 19926 h 112830"/>
                <a:gd name="connsiteX691" fmla="*/ 45018 w 90773"/>
                <a:gd name="connsiteY691" fmla="*/ 19926 h 112830"/>
                <a:gd name="connsiteX692" fmla="*/ 45018 w 90773"/>
                <a:gd name="connsiteY692" fmla="*/ 19926 h 112830"/>
                <a:gd name="connsiteX693" fmla="*/ 45018 w 90773"/>
                <a:gd name="connsiteY693" fmla="*/ 19926 h 112830"/>
                <a:gd name="connsiteX694" fmla="*/ 48708 w 90773"/>
                <a:gd name="connsiteY694" fmla="*/ 19926 h 112830"/>
                <a:gd name="connsiteX695" fmla="*/ 48708 w 90773"/>
                <a:gd name="connsiteY695" fmla="*/ 19926 h 112830"/>
                <a:gd name="connsiteX696" fmla="*/ 48708 w 90773"/>
                <a:gd name="connsiteY696" fmla="*/ 19926 h 112830"/>
                <a:gd name="connsiteX697" fmla="*/ 48708 w 90773"/>
                <a:gd name="connsiteY697" fmla="*/ 19926 h 112830"/>
                <a:gd name="connsiteX698" fmla="*/ 48708 w 90773"/>
                <a:gd name="connsiteY698" fmla="*/ 19926 h 112830"/>
                <a:gd name="connsiteX699" fmla="*/ 48708 w 90773"/>
                <a:gd name="connsiteY699" fmla="*/ 19926 h 112830"/>
                <a:gd name="connsiteX700" fmla="*/ 48708 w 90773"/>
                <a:gd name="connsiteY700" fmla="*/ 19926 h 112830"/>
                <a:gd name="connsiteX701" fmla="*/ 48708 w 90773"/>
                <a:gd name="connsiteY701" fmla="*/ 19926 h 112830"/>
                <a:gd name="connsiteX702" fmla="*/ 48708 w 90773"/>
                <a:gd name="connsiteY702" fmla="*/ 19926 h 112830"/>
                <a:gd name="connsiteX703" fmla="*/ 48708 w 90773"/>
                <a:gd name="connsiteY703" fmla="*/ 19926 h 112830"/>
                <a:gd name="connsiteX704" fmla="*/ 48708 w 90773"/>
                <a:gd name="connsiteY704" fmla="*/ 6642 h 112830"/>
                <a:gd name="connsiteX705" fmla="*/ 48708 w 90773"/>
                <a:gd name="connsiteY705" fmla="*/ 6642 h 112830"/>
                <a:gd name="connsiteX706" fmla="*/ 48708 w 90773"/>
                <a:gd name="connsiteY706" fmla="*/ 20664 h 112830"/>
                <a:gd name="connsiteX707" fmla="*/ 45018 w 90773"/>
                <a:gd name="connsiteY707" fmla="*/ 23616 h 112830"/>
                <a:gd name="connsiteX708" fmla="*/ 45018 w 90773"/>
                <a:gd name="connsiteY708" fmla="*/ 23616 h 112830"/>
                <a:gd name="connsiteX709" fmla="*/ 45018 w 90773"/>
                <a:gd name="connsiteY709" fmla="*/ 23616 h 112830"/>
                <a:gd name="connsiteX710" fmla="*/ 45018 w 90773"/>
                <a:gd name="connsiteY710" fmla="*/ 23616 h 112830"/>
                <a:gd name="connsiteX711" fmla="*/ 45018 w 90773"/>
                <a:gd name="connsiteY711" fmla="*/ 23616 h 112830"/>
                <a:gd name="connsiteX712" fmla="*/ 45018 w 90773"/>
                <a:gd name="connsiteY712" fmla="*/ 23616 h 112830"/>
                <a:gd name="connsiteX713" fmla="*/ 45018 w 90773"/>
                <a:gd name="connsiteY713" fmla="*/ 23616 h 112830"/>
                <a:gd name="connsiteX714" fmla="*/ 45018 w 90773"/>
                <a:gd name="connsiteY714" fmla="*/ 23616 h 112830"/>
                <a:gd name="connsiteX715" fmla="*/ 45018 w 90773"/>
                <a:gd name="connsiteY715" fmla="*/ 23616 h 112830"/>
                <a:gd name="connsiteX716" fmla="*/ 45018 w 90773"/>
                <a:gd name="connsiteY716" fmla="*/ 23616 h 112830"/>
                <a:gd name="connsiteX717" fmla="*/ 39114 w 90773"/>
                <a:gd name="connsiteY717" fmla="*/ 19188 h 112830"/>
                <a:gd name="connsiteX718" fmla="*/ 39114 w 90773"/>
                <a:gd name="connsiteY718" fmla="*/ 19188 h 112830"/>
                <a:gd name="connsiteX719" fmla="*/ 37638 w 90773"/>
                <a:gd name="connsiteY719" fmla="*/ 19188 h 112830"/>
                <a:gd name="connsiteX720" fmla="*/ 37638 w 90773"/>
                <a:gd name="connsiteY720" fmla="*/ 19188 h 112830"/>
                <a:gd name="connsiteX721" fmla="*/ 37638 w 90773"/>
                <a:gd name="connsiteY721" fmla="*/ 19188 h 112830"/>
                <a:gd name="connsiteX722" fmla="*/ 37638 w 90773"/>
                <a:gd name="connsiteY722" fmla="*/ 19188 h 112830"/>
                <a:gd name="connsiteX723" fmla="*/ 37638 w 90773"/>
                <a:gd name="connsiteY723" fmla="*/ 19188 h 112830"/>
                <a:gd name="connsiteX724" fmla="*/ 37638 w 90773"/>
                <a:gd name="connsiteY724" fmla="*/ 19188 h 112830"/>
                <a:gd name="connsiteX725" fmla="*/ 37638 w 90773"/>
                <a:gd name="connsiteY725" fmla="*/ 19188 h 112830"/>
                <a:gd name="connsiteX726" fmla="*/ 37638 w 90773"/>
                <a:gd name="connsiteY726" fmla="*/ 19188 h 112830"/>
                <a:gd name="connsiteX727" fmla="*/ 37638 w 90773"/>
                <a:gd name="connsiteY727" fmla="*/ 19188 h 112830"/>
                <a:gd name="connsiteX728" fmla="*/ 37638 w 90773"/>
                <a:gd name="connsiteY728" fmla="*/ 19188 h 112830"/>
                <a:gd name="connsiteX729" fmla="*/ 37638 w 90773"/>
                <a:gd name="connsiteY729" fmla="*/ 19188 h 112830"/>
                <a:gd name="connsiteX730" fmla="*/ 37638 w 90773"/>
                <a:gd name="connsiteY730" fmla="*/ 19188 h 112830"/>
                <a:gd name="connsiteX731" fmla="*/ 37638 w 90773"/>
                <a:gd name="connsiteY731" fmla="*/ 19188 h 112830"/>
                <a:gd name="connsiteX732" fmla="*/ 37638 w 90773"/>
                <a:gd name="connsiteY732" fmla="*/ 19188 h 112830"/>
                <a:gd name="connsiteX733" fmla="*/ 37638 w 90773"/>
                <a:gd name="connsiteY733" fmla="*/ 19188 h 112830"/>
                <a:gd name="connsiteX734" fmla="*/ 37638 w 90773"/>
                <a:gd name="connsiteY734" fmla="*/ 6642 h 112830"/>
                <a:gd name="connsiteX735" fmla="*/ 37638 w 90773"/>
                <a:gd name="connsiteY735" fmla="*/ 6642 h 112830"/>
                <a:gd name="connsiteX736" fmla="*/ 37638 w 90773"/>
                <a:gd name="connsiteY736" fmla="*/ 19926 h 112830"/>
                <a:gd name="connsiteX737" fmla="*/ 43542 w 90773"/>
                <a:gd name="connsiteY737" fmla="*/ 27306 h 112830"/>
                <a:gd name="connsiteX738" fmla="*/ 43542 w 90773"/>
                <a:gd name="connsiteY738" fmla="*/ 27306 h 112830"/>
                <a:gd name="connsiteX739" fmla="*/ 43542 w 90773"/>
                <a:gd name="connsiteY739" fmla="*/ 27306 h 112830"/>
                <a:gd name="connsiteX740" fmla="*/ 43542 w 90773"/>
                <a:gd name="connsiteY740" fmla="*/ 27306 h 112830"/>
                <a:gd name="connsiteX741" fmla="*/ 43542 w 90773"/>
                <a:gd name="connsiteY741" fmla="*/ 27306 h 112830"/>
                <a:gd name="connsiteX742" fmla="*/ 39852 w 90773"/>
                <a:gd name="connsiteY742" fmla="*/ 27306 h 112830"/>
                <a:gd name="connsiteX743" fmla="*/ 39852 w 90773"/>
                <a:gd name="connsiteY743" fmla="*/ 27306 h 112830"/>
                <a:gd name="connsiteX744" fmla="*/ 39852 w 90773"/>
                <a:gd name="connsiteY744" fmla="*/ 27306 h 112830"/>
                <a:gd name="connsiteX745" fmla="*/ 39852 w 90773"/>
                <a:gd name="connsiteY745" fmla="*/ 27306 h 112830"/>
                <a:gd name="connsiteX746" fmla="*/ 39852 w 90773"/>
                <a:gd name="connsiteY746" fmla="*/ 27306 h 112830"/>
                <a:gd name="connsiteX747" fmla="*/ 39852 w 90773"/>
                <a:gd name="connsiteY747" fmla="*/ 27306 h 112830"/>
                <a:gd name="connsiteX748" fmla="*/ 33210 w 90773"/>
                <a:gd name="connsiteY748" fmla="*/ 24354 h 112830"/>
                <a:gd name="connsiteX749" fmla="*/ 33210 w 90773"/>
                <a:gd name="connsiteY749" fmla="*/ 24354 h 112830"/>
                <a:gd name="connsiteX750" fmla="*/ 28044 w 90773"/>
                <a:gd name="connsiteY750" fmla="*/ 24354 h 112830"/>
                <a:gd name="connsiteX751" fmla="*/ 28044 w 90773"/>
                <a:gd name="connsiteY751" fmla="*/ 24354 h 112830"/>
                <a:gd name="connsiteX752" fmla="*/ 28044 w 90773"/>
                <a:gd name="connsiteY752" fmla="*/ 24354 h 112830"/>
                <a:gd name="connsiteX753" fmla="*/ 28044 w 90773"/>
                <a:gd name="connsiteY753" fmla="*/ 24354 h 112830"/>
                <a:gd name="connsiteX754" fmla="*/ 28044 w 90773"/>
                <a:gd name="connsiteY754" fmla="*/ 24354 h 112830"/>
                <a:gd name="connsiteX755" fmla="*/ 27306 w 90773"/>
                <a:gd name="connsiteY755" fmla="*/ 24354 h 112830"/>
                <a:gd name="connsiteX756" fmla="*/ 27306 w 90773"/>
                <a:gd name="connsiteY756" fmla="*/ 24354 h 112830"/>
                <a:gd name="connsiteX757" fmla="*/ 20664 w 90773"/>
                <a:gd name="connsiteY757" fmla="*/ 24354 h 112830"/>
                <a:gd name="connsiteX758" fmla="*/ 20664 w 90773"/>
                <a:gd name="connsiteY758" fmla="*/ 24354 h 112830"/>
                <a:gd name="connsiteX759" fmla="*/ 20664 w 90773"/>
                <a:gd name="connsiteY759" fmla="*/ 24354 h 112830"/>
                <a:gd name="connsiteX760" fmla="*/ 20664 w 90773"/>
                <a:gd name="connsiteY760" fmla="*/ 24354 h 112830"/>
                <a:gd name="connsiteX761" fmla="*/ 20664 w 90773"/>
                <a:gd name="connsiteY761" fmla="*/ 24354 h 112830"/>
                <a:gd name="connsiteX762" fmla="*/ 16236 w 90773"/>
                <a:gd name="connsiteY762" fmla="*/ 24354 h 112830"/>
                <a:gd name="connsiteX763" fmla="*/ 16236 w 90773"/>
                <a:gd name="connsiteY763" fmla="*/ 24354 h 112830"/>
                <a:gd name="connsiteX764" fmla="*/ 16236 w 90773"/>
                <a:gd name="connsiteY764" fmla="*/ 24354 h 112830"/>
                <a:gd name="connsiteX765" fmla="*/ 16236 w 90773"/>
                <a:gd name="connsiteY765" fmla="*/ 24354 h 112830"/>
                <a:gd name="connsiteX766" fmla="*/ 16236 w 90773"/>
                <a:gd name="connsiteY766" fmla="*/ 24354 h 112830"/>
                <a:gd name="connsiteX767" fmla="*/ 16236 w 90773"/>
                <a:gd name="connsiteY767" fmla="*/ 24354 h 112830"/>
                <a:gd name="connsiteX768" fmla="*/ 16236 w 90773"/>
                <a:gd name="connsiteY768" fmla="*/ 24354 h 112830"/>
                <a:gd name="connsiteX769" fmla="*/ 16236 w 90773"/>
                <a:gd name="connsiteY769" fmla="*/ 24354 h 112830"/>
                <a:gd name="connsiteX770" fmla="*/ 16236 w 90773"/>
                <a:gd name="connsiteY770" fmla="*/ 24354 h 112830"/>
                <a:gd name="connsiteX771" fmla="*/ 16236 w 90773"/>
                <a:gd name="connsiteY771" fmla="*/ 24354 h 112830"/>
                <a:gd name="connsiteX772" fmla="*/ 16236 w 90773"/>
                <a:gd name="connsiteY772" fmla="*/ 13284 h 112830"/>
                <a:gd name="connsiteX773" fmla="*/ 16236 w 90773"/>
                <a:gd name="connsiteY773" fmla="*/ 13284 h 112830"/>
                <a:gd name="connsiteX774" fmla="*/ 16236 w 90773"/>
                <a:gd name="connsiteY774" fmla="*/ 13284 h 112830"/>
                <a:gd name="connsiteX775" fmla="*/ 16236 w 90773"/>
                <a:gd name="connsiteY775" fmla="*/ 13284 h 112830"/>
                <a:gd name="connsiteX776" fmla="*/ 21402 w 90773"/>
                <a:gd name="connsiteY776" fmla="*/ 16236 h 112830"/>
                <a:gd name="connsiteX777" fmla="*/ 16236 w 90773"/>
                <a:gd name="connsiteY777" fmla="*/ 28782 h 112830"/>
                <a:gd name="connsiteX778" fmla="*/ 16236 w 90773"/>
                <a:gd name="connsiteY778" fmla="*/ 28782 h 112830"/>
                <a:gd name="connsiteX779" fmla="*/ 18450 w 90773"/>
                <a:gd name="connsiteY779" fmla="*/ 11070 h 112830"/>
                <a:gd name="connsiteX780" fmla="*/ 18450 w 90773"/>
                <a:gd name="connsiteY780" fmla="*/ 11070 h 112830"/>
                <a:gd name="connsiteX781" fmla="*/ 18450 w 90773"/>
                <a:gd name="connsiteY781" fmla="*/ 11070 h 112830"/>
                <a:gd name="connsiteX782" fmla="*/ 18450 w 90773"/>
                <a:gd name="connsiteY782" fmla="*/ 11070 h 112830"/>
                <a:gd name="connsiteX783" fmla="*/ 18450 w 90773"/>
                <a:gd name="connsiteY783" fmla="*/ 11070 h 112830"/>
                <a:gd name="connsiteX784" fmla="*/ 18450 w 90773"/>
                <a:gd name="connsiteY784" fmla="*/ 11070 h 112830"/>
                <a:gd name="connsiteX785" fmla="*/ 18450 w 90773"/>
                <a:gd name="connsiteY785" fmla="*/ 11070 h 112830"/>
                <a:gd name="connsiteX786" fmla="*/ 18450 w 90773"/>
                <a:gd name="connsiteY786" fmla="*/ 11070 h 112830"/>
                <a:gd name="connsiteX787" fmla="*/ 18450 w 90773"/>
                <a:gd name="connsiteY787" fmla="*/ 11070 h 112830"/>
                <a:gd name="connsiteX788" fmla="*/ 18450 w 90773"/>
                <a:gd name="connsiteY788" fmla="*/ 11070 h 112830"/>
                <a:gd name="connsiteX789" fmla="*/ 18450 w 90773"/>
                <a:gd name="connsiteY789" fmla="*/ 11070 h 112830"/>
                <a:gd name="connsiteX790" fmla="*/ 18450 w 90773"/>
                <a:gd name="connsiteY790" fmla="*/ 11070 h 112830"/>
                <a:gd name="connsiteX791" fmla="*/ 18450 w 90773"/>
                <a:gd name="connsiteY791" fmla="*/ 11070 h 112830"/>
                <a:gd name="connsiteX792" fmla="*/ 18450 w 90773"/>
                <a:gd name="connsiteY792" fmla="*/ 11070 h 112830"/>
                <a:gd name="connsiteX793" fmla="*/ 12546 w 90773"/>
                <a:gd name="connsiteY793" fmla="*/ 0 h 112830"/>
                <a:gd name="connsiteX794" fmla="*/ 12546 w 90773"/>
                <a:gd name="connsiteY794" fmla="*/ 0 h 112830"/>
                <a:gd name="connsiteX795" fmla="*/ 17712 w 90773"/>
                <a:gd name="connsiteY795" fmla="*/ 11808 h 112830"/>
                <a:gd name="connsiteX796" fmla="*/ 17712 w 90773"/>
                <a:gd name="connsiteY796" fmla="*/ 11808 h 112830"/>
                <a:gd name="connsiteX797" fmla="*/ 17712 w 90773"/>
                <a:gd name="connsiteY797" fmla="*/ 11808 h 112830"/>
                <a:gd name="connsiteX798" fmla="*/ 17712 w 90773"/>
                <a:gd name="connsiteY798" fmla="*/ 11808 h 112830"/>
                <a:gd name="connsiteX799" fmla="*/ 17712 w 90773"/>
                <a:gd name="connsiteY799" fmla="*/ 11808 h 112830"/>
                <a:gd name="connsiteX800" fmla="*/ 17712 w 90773"/>
                <a:gd name="connsiteY800" fmla="*/ 11808 h 112830"/>
                <a:gd name="connsiteX801" fmla="*/ 17712 w 90773"/>
                <a:gd name="connsiteY801" fmla="*/ 11808 h 112830"/>
                <a:gd name="connsiteX802" fmla="*/ 9594 w 90773"/>
                <a:gd name="connsiteY802" fmla="*/ 11070 h 112830"/>
                <a:gd name="connsiteX803" fmla="*/ 9594 w 90773"/>
                <a:gd name="connsiteY803" fmla="*/ 11070 h 112830"/>
                <a:gd name="connsiteX804" fmla="*/ 9594 w 90773"/>
                <a:gd name="connsiteY804" fmla="*/ 11070 h 112830"/>
                <a:gd name="connsiteX805" fmla="*/ 21402 w 90773"/>
                <a:gd name="connsiteY805" fmla="*/ 11070 h 112830"/>
                <a:gd name="connsiteX806" fmla="*/ 21402 w 90773"/>
                <a:gd name="connsiteY806" fmla="*/ 11070 h 112830"/>
                <a:gd name="connsiteX807" fmla="*/ 11808 w 90773"/>
                <a:gd name="connsiteY807" fmla="*/ 2952 h 112830"/>
                <a:gd name="connsiteX808" fmla="*/ 11808 w 90773"/>
                <a:gd name="connsiteY808" fmla="*/ 2952 h 112830"/>
                <a:gd name="connsiteX809" fmla="*/ 22140 w 90773"/>
                <a:gd name="connsiteY809" fmla="*/ 11070 h 112830"/>
                <a:gd name="connsiteX810" fmla="*/ 11070 w 90773"/>
                <a:gd name="connsiteY810" fmla="*/ 11070 h 112830"/>
                <a:gd name="connsiteX811" fmla="*/ 16236 w 90773"/>
                <a:gd name="connsiteY811" fmla="*/ 16236 h 112830"/>
                <a:gd name="connsiteX812" fmla="*/ 16236 w 90773"/>
                <a:gd name="connsiteY812" fmla="*/ 16236 h 112830"/>
                <a:gd name="connsiteX813" fmla="*/ 16236 w 90773"/>
                <a:gd name="connsiteY813" fmla="*/ 16236 h 112830"/>
                <a:gd name="connsiteX814" fmla="*/ 16236 w 90773"/>
                <a:gd name="connsiteY814" fmla="*/ 16236 h 112830"/>
                <a:gd name="connsiteX815" fmla="*/ 16236 w 90773"/>
                <a:gd name="connsiteY815" fmla="*/ 16236 h 112830"/>
                <a:gd name="connsiteX816" fmla="*/ 16236 w 90773"/>
                <a:gd name="connsiteY816" fmla="*/ 16236 h 112830"/>
                <a:gd name="connsiteX817" fmla="*/ 11808 w 90773"/>
                <a:gd name="connsiteY817" fmla="*/ 19926 h 112830"/>
                <a:gd name="connsiteX818" fmla="*/ 8118 w 90773"/>
                <a:gd name="connsiteY818" fmla="*/ 19926 h 112830"/>
                <a:gd name="connsiteX819" fmla="*/ 4428 w 90773"/>
                <a:gd name="connsiteY819" fmla="*/ 19926 h 112830"/>
                <a:gd name="connsiteX820" fmla="*/ 4428 w 90773"/>
                <a:gd name="connsiteY820" fmla="*/ 19926 h 112830"/>
                <a:gd name="connsiteX821" fmla="*/ 10332 w 90773"/>
                <a:gd name="connsiteY821" fmla="*/ 19926 h 112830"/>
                <a:gd name="connsiteX822" fmla="*/ 10332 w 90773"/>
                <a:gd name="connsiteY822" fmla="*/ 19926 h 112830"/>
                <a:gd name="connsiteX823" fmla="*/ 4428 w 90773"/>
                <a:gd name="connsiteY823" fmla="*/ 19926 h 112830"/>
                <a:gd name="connsiteX824" fmla="*/ 14022 w 90773"/>
                <a:gd name="connsiteY824" fmla="*/ 19926 h 112830"/>
                <a:gd name="connsiteX825" fmla="*/ 14022 w 90773"/>
                <a:gd name="connsiteY825" fmla="*/ 19926 h 112830"/>
                <a:gd name="connsiteX826" fmla="*/ 14022 w 90773"/>
                <a:gd name="connsiteY826" fmla="*/ 19926 h 112830"/>
                <a:gd name="connsiteX827" fmla="*/ 14022 w 90773"/>
                <a:gd name="connsiteY827" fmla="*/ 19926 h 112830"/>
                <a:gd name="connsiteX828" fmla="*/ 14022 w 90773"/>
                <a:gd name="connsiteY828" fmla="*/ 19926 h 112830"/>
                <a:gd name="connsiteX829" fmla="*/ 11808 w 90773"/>
                <a:gd name="connsiteY829" fmla="*/ 28044 h 112830"/>
                <a:gd name="connsiteX830" fmla="*/ 8118 w 90773"/>
                <a:gd name="connsiteY830" fmla="*/ 28044 h 112830"/>
                <a:gd name="connsiteX831" fmla="*/ 8118 w 90773"/>
                <a:gd name="connsiteY831" fmla="*/ 28044 h 112830"/>
                <a:gd name="connsiteX832" fmla="*/ 12546 w 90773"/>
                <a:gd name="connsiteY832" fmla="*/ 28044 h 112830"/>
                <a:gd name="connsiteX833" fmla="*/ 12546 w 90773"/>
                <a:gd name="connsiteY833" fmla="*/ 28044 h 112830"/>
                <a:gd name="connsiteX834" fmla="*/ 12546 w 90773"/>
                <a:gd name="connsiteY834" fmla="*/ 28044 h 112830"/>
                <a:gd name="connsiteX835" fmla="*/ 12546 w 90773"/>
                <a:gd name="connsiteY835" fmla="*/ 28044 h 112830"/>
                <a:gd name="connsiteX836" fmla="*/ 12546 w 90773"/>
                <a:gd name="connsiteY836" fmla="*/ 28044 h 112830"/>
                <a:gd name="connsiteX837" fmla="*/ 0 w 90773"/>
                <a:gd name="connsiteY837" fmla="*/ 28044 h 112830"/>
                <a:gd name="connsiteX838" fmla="*/ 0 w 90773"/>
                <a:gd name="connsiteY838" fmla="*/ 28044 h 112830"/>
                <a:gd name="connsiteX839" fmla="*/ 8856 w 90773"/>
                <a:gd name="connsiteY839" fmla="*/ 28044 h 112830"/>
                <a:gd name="connsiteX840" fmla="*/ 8856 w 90773"/>
                <a:gd name="connsiteY840" fmla="*/ 28044 h 112830"/>
                <a:gd name="connsiteX841" fmla="*/ 8856 w 90773"/>
                <a:gd name="connsiteY841" fmla="*/ 28044 h 112830"/>
                <a:gd name="connsiteX842" fmla="*/ 3690 w 90773"/>
                <a:gd name="connsiteY842" fmla="*/ 28044 h 112830"/>
                <a:gd name="connsiteX843" fmla="*/ 11808 w 90773"/>
                <a:gd name="connsiteY843" fmla="*/ 28044 h 112830"/>
                <a:gd name="connsiteX844" fmla="*/ 11808 w 90773"/>
                <a:gd name="connsiteY844" fmla="*/ 28044 h 112830"/>
                <a:gd name="connsiteX845" fmla="*/ 15498 w 90773"/>
                <a:gd name="connsiteY845" fmla="*/ 25830 h 112830"/>
                <a:gd name="connsiteX846" fmla="*/ 11808 w 90773"/>
                <a:gd name="connsiteY846" fmla="*/ 34686 h 112830"/>
                <a:gd name="connsiteX847" fmla="*/ 11808 w 90773"/>
                <a:gd name="connsiteY847" fmla="*/ 34686 h 112830"/>
                <a:gd name="connsiteX848" fmla="*/ 5904 w 90773"/>
                <a:gd name="connsiteY848" fmla="*/ 34686 h 112830"/>
                <a:gd name="connsiteX849" fmla="*/ 5904 w 90773"/>
                <a:gd name="connsiteY849" fmla="*/ 34686 h 112830"/>
                <a:gd name="connsiteX850" fmla="*/ 5904 w 90773"/>
                <a:gd name="connsiteY850" fmla="*/ 34686 h 112830"/>
                <a:gd name="connsiteX851" fmla="*/ 5904 w 90773"/>
                <a:gd name="connsiteY851" fmla="*/ 34686 h 112830"/>
                <a:gd name="connsiteX852" fmla="*/ 5904 w 90773"/>
                <a:gd name="connsiteY852" fmla="*/ 34686 h 112830"/>
                <a:gd name="connsiteX853" fmla="*/ 5904 w 90773"/>
                <a:gd name="connsiteY853" fmla="*/ 34686 h 112830"/>
                <a:gd name="connsiteX854" fmla="*/ 5904 w 90773"/>
                <a:gd name="connsiteY854" fmla="*/ 34686 h 112830"/>
                <a:gd name="connsiteX855" fmla="*/ 5904 w 90773"/>
                <a:gd name="connsiteY855" fmla="*/ 34686 h 112830"/>
                <a:gd name="connsiteX856" fmla="*/ 5904 w 90773"/>
                <a:gd name="connsiteY856" fmla="*/ 34686 h 112830"/>
                <a:gd name="connsiteX857" fmla="*/ 5904 w 90773"/>
                <a:gd name="connsiteY857" fmla="*/ 34686 h 112830"/>
                <a:gd name="connsiteX858" fmla="*/ 11070 w 90773"/>
                <a:gd name="connsiteY858" fmla="*/ 34686 h 112830"/>
                <a:gd name="connsiteX859" fmla="*/ 11070 w 90773"/>
                <a:gd name="connsiteY859" fmla="*/ 34686 h 112830"/>
                <a:gd name="connsiteX860" fmla="*/ 18450 w 90773"/>
                <a:gd name="connsiteY860" fmla="*/ 34686 h 112830"/>
                <a:gd name="connsiteX861" fmla="*/ 12546 w 90773"/>
                <a:gd name="connsiteY861" fmla="*/ 34686 h 112830"/>
                <a:gd name="connsiteX862" fmla="*/ 12546 w 90773"/>
                <a:gd name="connsiteY862" fmla="*/ 34686 h 112830"/>
                <a:gd name="connsiteX863" fmla="*/ 19188 w 90773"/>
                <a:gd name="connsiteY863" fmla="*/ 34686 h 112830"/>
                <a:gd name="connsiteX864" fmla="*/ 25092 w 90773"/>
                <a:gd name="connsiteY864" fmla="*/ 34686 h 112830"/>
                <a:gd name="connsiteX865" fmla="*/ 25092 w 90773"/>
                <a:gd name="connsiteY865" fmla="*/ 34686 h 112830"/>
                <a:gd name="connsiteX866" fmla="*/ 25092 w 90773"/>
                <a:gd name="connsiteY866" fmla="*/ 34686 h 112830"/>
                <a:gd name="connsiteX867" fmla="*/ 17712 w 90773"/>
                <a:gd name="connsiteY867" fmla="*/ 34686 h 112830"/>
                <a:gd name="connsiteX868" fmla="*/ 20664 w 90773"/>
                <a:gd name="connsiteY868" fmla="*/ 34686 h 112830"/>
                <a:gd name="connsiteX869" fmla="*/ 12546 w 90773"/>
                <a:gd name="connsiteY869" fmla="*/ 34686 h 112830"/>
                <a:gd name="connsiteX870" fmla="*/ 12546 w 90773"/>
                <a:gd name="connsiteY870" fmla="*/ 34686 h 112830"/>
                <a:gd name="connsiteX871" fmla="*/ 12546 w 90773"/>
                <a:gd name="connsiteY871" fmla="*/ 34686 h 112830"/>
                <a:gd name="connsiteX872" fmla="*/ 12546 w 90773"/>
                <a:gd name="connsiteY872" fmla="*/ 34686 h 112830"/>
                <a:gd name="connsiteX873" fmla="*/ 12546 w 90773"/>
                <a:gd name="connsiteY873" fmla="*/ 34686 h 112830"/>
                <a:gd name="connsiteX874" fmla="*/ 33210 w 90773"/>
                <a:gd name="connsiteY874" fmla="*/ 34686 h 112830"/>
                <a:gd name="connsiteX875" fmla="*/ 21402 w 90773"/>
                <a:gd name="connsiteY875" fmla="*/ 40590 h 112830"/>
                <a:gd name="connsiteX876" fmla="*/ 21402 w 90773"/>
                <a:gd name="connsiteY876" fmla="*/ 40590 h 112830"/>
                <a:gd name="connsiteX877" fmla="*/ 33210 w 90773"/>
                <a:gd name="connsiteY877" fmla="*/ 27306 h 112830"/>
                <a:gd name="connsiteX878" fmla="*/ 28044 w 90773"/>
                <a:gd name="connsiteY878" fmla="*/ 27306 h 112830"/>
                <a:gd name="connsiteX879" fmla="*/ 20664 w 90773"/>
                <a:gd name="connsiteY879" fmla="*/ 34686 h 112830"/>
                <a:gd name="connsiteX880" fmla="*/ 20664 w 90773"/>
                <a:gd name="connsiteY880" fmla="*/ 34686 h 112830"/>
                <a:gd name="connsiteX881" fmla="*/ 20664 w 90773"/>
                <a:gd name="connsiteY881" fmla="*/ 34686 h 112830"/>
                <a:gd name="connsiteX882" fmla="*/ 33210 w 90773"/>
                <a:gd name="connsiteY882" fmla="*/ 34686 h 112830"/>
                <a:gd name="connsiteX883" fmla="*/ 36900 w 90773"/>
                <a:gd name="connsiteY883" fmla="*/ 34686 h 112830"/>
                <a:gd name="connsiteX884" fmla="*/ 36900 w 90773"/>
                <a:gd name="connsiteY884" fmla="*/ 34686 h 112830"/>
                <a:gd name="connsiteX885" fmla="*/ 36900 w 90773"/>
                <a:gd name="connsiteY885" fmla="*/ 34686 h 112830"/>
                <a:gd name="connsiteX886" fmla="*/ 36900 w 90773"/>
                <a:gd name="connsiteY886" fmla="*/ 34686 h 112830"/>
                <a:gd name="connsiteX887" fmla="*/ 36900 w 90773"/>
                <a:gd name="connsiteY887" fmla="*/ 34686 h 112830"/>
                <a:gd name="connsiteX888" fmla="*/ 36900 w 90773"/>
                <a:gd name="connsiteY888" fmla="*/ 34686 h 112830"/>
                <a:gd name="connsiteX889" fmla="*/ 36900 w 90773"/>
                <a:gd name="connsiteY889" fmla="*/ 34686 h 112830"/>
                <a:gd name="connsiteX890" fmla="*/ 33210 w 90773"/>
                <a:gd name="connsiteY890" fmla="*/ 34686 h 112830"/>
                <a:gd name="connsiteX891" fmla="*/ 20664 w 90773"/>
                <a:gd name="connsiteY891" fmla="*/ 42066 h 112830"/>
                <a:gd name="connsiteX892" fmla="*/ 20664 w 90773"/>
                <a:gd name="connsiteY892" fmla="*/ 42066 h 112830"/>
                <a:gd name="connsiteX893" fmla="*/ 20664 w 90773"/>
                <a:gd name="connsiteY893" fmla="*/ 42066 h 112830"/>
                <a:gd name="connsiteX894" fmla="*/ 20664 w 90773"/>
                <a:gd name="connsiteY894" fmla="*/ 42066 h 112830"/>
                <a:gd name="connsiteX895" fmla="*/ 20664 w 90773"/>
                <a:gd name="connsiteY895" fmla="*/ 42066 h 112830"/>
                <a:gd name="connsiteX896" fmla="*/ 20664 w 90773"/>
                <a:gd name="connsiteY896" fmla="*/ 42066 h 112830"/>
                <a:gd name="connsiteX897" fmla="*/ 25830 w 90773"/>
                <a:gd name="connsiteY897" fmla="*/ 42066 h 112830"/>
                <a:gd name="connsiteX898" fmla="*/ 19188 w 90773"/>
                <a:gd name="connsiteY898" fmla="*/ 42066 h 112830"/>
                <a:gd name="connsiteX899" fmla="*/ 19188 w 90773"/>
                <a:gd name="connsiteY899" fmla="*/ 42066 h 112830"/>
                <a:gd name="connsiteX900" fmla="*/ 39114 w 90773"/>
                <a:gd name="connsiteY900" fmla="*/ 42066 h 112830"/>
                <a:gd name="connsiteX901" fmla="*/ 39114 w 90773"/>
                <a:gd name="connsiteY901" fmla="*/ 42066 h 112830"/>
                <a:gd name="connsiteX902" fmla="*/ 39114 w 90773"/>
                <a:gd name="connsiteY902" fmla="*/ 42066 h 112830"/>
                <a:gd name="connsiteX903" fmla="*/ 34686 w 90773"/>
                <a:gd name="connsiteY903" fmla="*/ 42066 h 112830"/>
                <a:gd name="connsiteX904" fmla="*/ 34686 w 90773"/>
                <a:gd name="connsiteY904" fmla="*/ 42066 h 112830"/>
                <a:gd name="connsiteX905" fmla="*/ 34686 w 90773"/>
                <a:gd name="connsiteY905" fmla="*/ 42066 h 112830"/>
                <a:gd name="connsiteX906" fmla="*/ 34686 w 90773"/>
                <a:gd name="connsiteY906" fmla="*/ 42066 h 112830"/>
                <a:gd name="connsiteX907" fmla="*/ 33210 w 90773"/>
                <a:gd name="connsiteY907" fmla="*/ 42066 h 112830"/>
                <a:gd name="connsiteX908" fmla="*/ 33210 w 90773"/>
                <a:gd name="connsiteY908" fmla="*/ 40590 h 112830"/>
                <a:gd name="connsiteX909" fmla="*/ 25830 w 90773"/>
                <a:gd name="connsiteY909" fmla="*/ 42066 h 112830"/>
                <a:gd name="connsiteX910" fmla="*/ 25830 w 90773"/>
                <a:gd name="connsiteY910" fmla="*/ 42066 h 112830"/>
                <a:gd name="connsiteX911" fmla="*/ 25830 w 90773"/>
                <a:gd name="connsiteY911" fmla="*/ 42066 h 112830"/>
                <a:gd name="connsiteX912" fmla="*/ 25830 w 90773"/>
                <a:gd name="connsiteY912" fmla="*/ 42066 h 112830"/>
                <a:gd name="connsiteX913" fmla="*/ 25830 w 90773"/>
                <a:gd name="connsiteY913" fmla="*/ 48708 h 112830"/>
                <a:gd name="connsiteX914" fmla="*/ 25830 w 90773"/>
                <a:gd name="connsiteY914" fmla="*/ 48708 h 112830"/>
                <a:gd name="connsiteX915" fmla="*/ 25830 w 90773"/>
                <a:gd name="connsiteY915" fmla="*/ 47970 h 112830"/>
                <a:gd name="connsiteX916" fmla="*/ 33210 w 90773"/>
                <a:gd name="connsiteY916" fmla="*/ 47970 h 112830"/>
                <a:gd name="connsiteX917" fmla="*/ 33210 w 90773"/>
                <a:gd name="connsiteY917" fmla="*/ 47970 h 112830"/>
                <a:gd name="connsiteX918" fmla="*/ 33210 w 90773"/>
                <a:gd name="connsiteY918" fmla="*/ 47970 h 112830"/>
                <a:gd name="connsiteX919" fmla="*/ 53136 w 90773"/>
                <a:gd name="connsiteY919" fmla="*/ 47970 h 112830"/>
                <a:gd name="connsiteX920" fmla="*/ 53136 w 90773"/>
                <a:gd name="connsiteY920" fmla="*/ 47970 h 112830"/>
                <a:gd name="connsiteX921" fmla="*/ 53136 w 90773"/>
                <a:gd name="connsiteY921" fmla="*/ 47970 h 112830"/>
                <a:gd name="connsiteX922" fmla="*/ 45018 w 90773"/>
                <a:gd name="connsiteY922" fmla="*/ 47970 h 112830"/>
                <a:gd name="connsiteX923" fmla="*/ 45018 w 90773"/>
                <a:gd name="connsiteY923" fmla="*/ 47970 h 112830"/>
                <a:gd name="connsiteX924" fmla="*/ 45018 w 90773"/>
                <a:gd name="connsiteY924" fmla="*/ 47970 h 112830"/>
                <a:gd name="connsiteX925" fmla="*/ 45018 w 90773"/>
                <a:gd name="connsiteY925" fmla="*/ 47970 h 112830"/>
                <a:gd name="connsiteX926" fmla="*/ 45018 w 90773"/>
                <a:gd name="connsiteY926" fmla="*/ 47970 h 112830"/>
                <a:gd name="connsiteX927" fmla="*/ 29520 w 90773"/>
                <a:gd name="connsiteY927" fmla="*/ 48708 h 112830"/>
                <a:gd name="connsiteX928" fmla="*/ 29520 w 90773"/>
                <a:gd name="connsiteY928" fmla="*/ 48708 h 112830"/>
                <a:gd name="connsiteX929" fmla="*/ 33948 w 90773"/>
                <a:gd name="connsiteY929" fmla="*/ 56088 h 112830"/>
                <a:gd name="connsiteX930" fmla="*/ 33948 w 90773"/>
                <a:gd name="connsiteY930" fmla="*/ 56088 h 112830"/>
                <a:gd name="connsiteX931" fmla="*/ 33948 w 90773"/>
                <a:gd name="connsiteY931" fmla="*/ 47970 h 112830"/>
                <a:gd name="connsiteX932" fmla="*/ 28044 w 90773"/>
                <a:gd name="connsiteY932" fmla="*/ 47970 h 112830"/>
                <a:gd name="connsiteX933" fmla="*/ 28044 w 90773"/>
                <a:gd name="connsiteY933" fmla="*/ 47970 h 112830"/>
                <a:gd name="connsiteX934" fmla="*/ 28044 w 90773"/>
                <a:gd name="connsiteY934" fmla="*/ 47970 h 112830"/>
                <a:gd name="connsiteX935" fmla="*/ 28044 w 90773"/>
                <a:gd name="connsiteY935" fmla="*/ 47970 h 112830"/>
                <a:gd name="connsiteX936" fmla="*/ 45018 w 90773"/>
                <a:gd name="connsiteY936" fmla="*/ 53136 h 112830"/>
                <a:gd name="connsiteX937" fmla="*/ 32472 w 90773"/>
                <a:gd name="connsiteY937" fmla="*/ 53136 h 112830"/>
                <a:gd name="connsiteX938" fmla="*/ 32472 w 90773"/>
                <a:gd name="connsiteY938" fmla="*/ 53136 h 112830"/>
                <a:gd name="connsiteX939" fmla="*/ 41328 w 90773"/>
                <a:gd name="connsiteY939" fmla="*/ 56088 h 112830"/>
                <a:gd name="connsiteX940" fmla="*/ 41328 w 90773"/>
                <a:gd name="connsiteY940" fmla="*/ 56088 h 112830"/>
                <a:gd name="connsiteX941" fmla="*/ 41328 w 90773"/>
                <a:gd name="connsiteY941" fmla="*/ 56088 h 112830"/>
                <a:gd name="connsiteX942" fmla="*/ 36900 w 90773"/>
                <a:gd name="connsiteY942" fmla="*/ 64944 h 112830"/>
                <a:gd name="connsiteX943" fmla="*/ 36900 w 90773"/>
                <a:gd name="connsiteY943" fmla="*/ 64944 h 112830"/>
                <a:gd name="connsiteX944" fmla="*/ 36900 w 90773"/>
                <a:gd name="connsiteY944" fmla="*/ 64944 h 112830"/>
                <a:gd name="connsiteX945" fmla="*/ 31734 w 90773"/>
                <a:gd name="connsiteY945" fmla="*/ 64944 h 112830"/>
                <a:gd name="connsiteX946" fmla="*/ 31734 w 90773"/>
                <a:gd name="connsiteY946" fmla="*/ 64944 h 112830"/>
                <a:gd name="connsiteX947" fmla="*/ 31734 w 90773"/>
                <a:gd name="connsiteY947" fmla="*/ 64944 h 112830"/>
                <a:gd name="connsiteX948" fmla="*/ 31734 w 90773"/>
                <a:gd name="connsiteY948" fmla="*/ 64944 h 112830"/>
                <a:gd name="connsiteX949" fmla="*/ 31734 w 90773"/>
                <a:gd name="connsiteY949" fmla="*/ 64944 h 112830"/>
                <a:gd name="connsiteX950" fmla="*/ 43542 w 90773"/>
                <a:gd name="connsiteY950" fmla="*/ 64944 h 112830"/>
                <a:gd name="connsiteX951" fmla="*/ 43542 w 90773"/>
                <a:gd name="connsiteY951" fmla="*/ 64944 h 112830"/>
                <a:gd name="connsiteX952" fmla="*/ 43542 w 90773"/>
                <a:gd name="connsiteY952" fmla="*/ 64944 h 112830"/>
                <a:gd name="connsiteX953" fmla="*/ 43542 w 90773"/>
                <a:gd name="connsiteY953" fmla="*/ 64944 h 112830"/>
                <a:gd name="connsiteX954" fmla="*/ 43542 w 90773"/>
                <a:gd name="connsiteY954" fmla="*/ 64944 h 112830"/>
                <a:gd name="connsiteX955" fmla="*/ 43542 w 90773"/>
                <a:gd name="connsiteY955" fmla="*/ 64944 h 112830"/>
                <a:gd name="connsiteX956" fmla="*/ 26568 w 90773"/>
                <a:gd name="connsiteY956" fmla="*/ 53874 h 112830"/>
                <a:gd name="connsiteX957" fmla="*/ 26568 w 90773"/>
                <a:gd name="connsiteY957" fmla="*/ 53874 h 112830"/>
                <a:gd name="connsiteX958" fmla="*/ 43542 w 90773"/>
                <a:gd name="connsiteY958" fmla="*/ 64944 h 112830"/>
                <a:gd name="connsiteX959" fmla="*/ 30996 w 90773"/>
                <a:gd name="connsiteY959" fmla="*/ 64944 h 112830"/>
                <a:gd name="connsiteX960" fmla="*/ 30996 w 90773"/>
                <a:gd name="connsiteY960" fmla="*/ 70110 h 112830"/>
                <a:gd name="connsiteX961" fmla="*/ 30996 w 90773"/>
                <a:gd name="connsiteY961" fmla="*/ 70110 h 112830"/>
                <a:gd name="connsiteX962" fmla="*/ 30996 w 90773"/>
                <a:gd name="connsiteY962" fmla="*/ 70110 h 112830"/>
                <a:gd name="connsiteX963" fmla="*/ 30996 w 90773"/>
                <a:gd name="connsiteY963" fmla="*/ 70110 h 112830"/>
                <a:gd name="connsiteX964" fmla="*/ 30996 w 90773"/>
                <a:gd name="connsiteY964" fmla="*/ 70110 h 112830"/>
                <a:gd name="connsiteX965" fmla="*/ 30996 w 90773"/>
                <a:gd name="connsiteY965" fmla="*/ 70110 h 112830"/>
                <a:gd name="connsiteX966" fmla="*/ 34686 w 90773"/>
                <a:gd name="connsiteY966" fmla="*/ 70110 h 112830"/>
                <a:gd name="connsiteX967" fmla="*/ 34686 w 90773"/>
                <a:gd name="connsiteY967" fmla="*/ 70110 h 112830"/>
                <a:gd name="connsiteX968" fmla="*/ 34686 w 90773"/>
                <a:gd name="connsiteY968" fmla="*/ 70110 h 112830"/>
                <a:gd name="connsiteX969" fmla="*/ 34686 w 90773"/>
                <a:gd name="connsiteY969" fmla="*/ 70110 h 112830"/>
                <a:gd name="connsiteX970" fmla="*/ 34686 w 90773"/>
                <a:gd name="connsiteY970" fmla="*/ 70110 h 112830"/>
                <a:gd name="connsiteX971" fmla="*/ 34686 w 90773"/>
                <a:gd name="connsiteY971" fmla="*/ 70110 h 112830"/>
                <a:gd name="connsiteX972" fmla="*/ 34686 w 90773"/>
                <a:gd name="connsiteY972" fmla="*/ 70110 h 112830"/>
                <a:gd name="connsiteX973" fmla="*/ 34686 w 90773"/>
                <a:gd name="connsiteY973" fmla="*/ 70110 h 112830"/>
                <a:gd name="connsiteX974" fmla="*/ 21402 w 90773"/>
                <a:gd name="connsiteY974" fmla="*/ 59778 h 112830"/>
                <a:gd name="connsiteX975" fmla="*/ 21402 w 90773"/>
                <a:gd name="connsiteY975" fmla="*/ 59778 h 112830"/>
                <a:gd name="connsiteX976" fmla="*/ 34686 w 90773"/>
                <a:gd name="connsiteY976" fmla="*/ 70848 h 112830"/>
                <a:gd name="connsiteX977" fmla="*/ 19188 w 90773"/>
                <a:gd name="connsiteY977" fmla="*/ 70848 h 112830"/>
                <a:gd name="connsiteX978" fmla="*/ 46494 w 90773"/>
                <a:gd name="connsiteY978" fmla="*/ 91512 h 112830"/>
                <a:gd name="connsiteX979" fmla="*/ 46494 w 90773"/>
                <a:gd name="connsiteY979" fmla="*/ 91512 h 112830"/>
                <a:gd name="connsiteX980" fmla="*/ 46494 w 90773"/>
                <a:gd name="connsiteY980" fmla="*/ 91512 h 112830"/>
                <a:gd name="connsiteX981" fmla="*/ 46494 w 90773"/>
                <a:gd name="connsiteY981" fmla="*/ 91512 h 112830"/>
                <a:gd name="connsiteX982" fmla="*/ 46494 w 90773"/>
                <a:gd name="connsiteY982" fmla="*/ 91512 h 112830"/>
                <a:gd name="connsiteX983" fmla="*/ 46494 w 90773"/>
                <a:gd name="connsiteY983" fmla="*/ 91512 h 112830"/>
                <a:gd name="connsiteX984" fmla="*/ 46494 w 90773"/>
                <a:gd name="connsiteY984" fmla="*/ 91512 h 112830"/>
                <a:gd name="connsiteX985" fmla="*/ 46494 w 90773"/>
                <a:gd name="connsiteY985" fmla="*/ 91512 h 112830"/>
                <a:gd name="connsiteX986" fmla="*/ 46494 w 90773"/>
                <a:gd name="connsiteY986" fmla="*/ 79704 h 112830"/>
                <a:gd name="connsiteX987" fmla="*/ 46494 w 90773"/>
                <a:gd name="connsiteY987" fmla="*/ 79704 h 112830"/>
                <a:gd name="connsiteX988" fmla="*/ 50184 w 90773"/>
                <a:gd name="connsiteY988" fmla="*/ 79704 h 112830"/>
                <a:gd name="connsiteX989" fmla="*/ 50184 w 90773"/>
                <a:gd name="connsiteY989" fmla="*/ 79704 h 112830"/>
                <a:gd name="connsiteX990" fmla="*/ 58302 w 90773"/>
                <a:gd name="connsiteY990" fmla="*/ 84132 h 112830"/>
                <a:gd name="connsiteX991" fmla="*/ 46494 w 90773"/>
                <a:gd name="connsiteY991" fmla="*/ 102582 h 112830"/>
                <a:gd name="connsiteX992" fmla="*/ 46494 w 90773"/>
                <a:gd name="connsiteY992" fmla="*/ 102582 h 112830"/>
                <a:gd name="connsiteX993" fmla="*/ 46494 w 90773"/>
                <a:gd name="connsiteY993" fmla="*/ 102582 h 112830"/>
                <a:gd name="connsiteX994" fmla="*/ 46494 w 90773"/>
                <a:gd name="connsiteY994" fmla="*/ 102582 h 112830"/>
                <a:gd name="connsiteX995" fmla="*/ 46494 w 90773"/>
                <a:gd name="connsiteY995" fmla="*/ 102582 h 112830"/>
                <a:gd name="connsiteX996" fmla="*/ 53136 w 90773"/>
                <a:gd name="connsiteY996" fmla="*/ 102582 h 112830"/>
                <a:gd name="connsiteX997" fmla="*/ 53136 w 90773"/>
                <a:gd name="connsiteY997" fmla="*/ 102582 h 112830"/>
                <a:gd name="connsiteX998" fmla="*/ 53136 w 90773"/>
                <a:gd name="connsiteY998" fmla="*/ 102582 h 112830"/>
                <a:gd name="connsiteX999" fmla="*/ 53136 w 90773"/>
                <a:gd name="connsiteY999" fmla="*/ 102582 h 112830"/>
                <a:gd name="connsiteX1000" fmla="*/ 53136 w 90773"/>
                <a:gd name="connsiteY1000" fmla="*/ 102582 h 112830"/>
                <a:gd name="connsiteX1001" fmla="*/ 46494 w 90773"/>
                <a:gd name="connsiteY1001" fmla="*/ 102582 h 112830"/>
                <a:gd name="connsiteX1002" fmla="*/ 46494 w 90773"/>
                <a:gd name="connsiteY1002" fmla="*/ 102582 h 112830"/>
                <a:gd name="connsiteX1003" fmla="*/ 46494 w 90773"/>
                <a:gd name="connsiteY1003" fmla="*/ 102582 h 112830"/>
                <a:gd name="connsiteX1004" fmla="*/ 46494 w 90773"/>
                <a:gd name="connsiteY1004" fmla="*/ 102582 h 112830"/>
                <a:gd name="connsiteX1005" fmla="*/ 42066 w 90773"/>
                <a:gd name="connsiteY1005" fmla="*/ 102582 h 112830"/>
                <a:gd name="connsiteX1006" fmla="*/ 42066 w 90773"/>
                <a:gd name="connsiteY1006" fmla="*/ 102582 h 112830"/>
                <a:gd name="connsiteX1007" fmla="*/ 42066 w 90773"/>
                <a:gd name="connsiteY1007" fmla="*/ 102582 h 112830"/>
                <a:gd name="connsiteX1008" fmla="*/ 42066 w 90773"/>
                <a:gd name="connsiteY1008" fmla="*/ 102582 h 112830"/>
                <a:gd name="connsiteX1009" fmla="*/ 42066 w 90773"/>
                <a:gd name="connsiteY1009" fmla="*/ 102582 h 112830"/>
                <a:gd name="connsiteX1010" fmla="*/ 42066 w 90773"/>
                <a:gd name="connsiteY1010" fmla="*/ 102582 h 112830"/>
                <a:gd name="connsiteX1011" fmla="*/ 47970 w 90773"/>
                <a:gd name="connsiteY1011" fmla="*/ 102582 h 112830"/>
                <a:gd name="connsiteX1012" fmla="*/ 47970 w 90773"/>
                <a:gd name="connsiteY1012" fmla="*/ 102582 h 112830"/>
                <a:gd name="connsiteX1013" fmla="*/ 50922 w 90773"/>
                <a:gd name="connsiteY1013" fmla="*/ 92988 h 112830"/>
                <a:gd name="connsiteX1014" fmla="*/ 36900 w 90773"/>
                <a:gd name="connsiteY1014" fmla="*/ 78228 h 112830"/>
                <a:gd name="connsiteX1015" fmla="*/ 36900 w 90773"/>
                <a:gd name="connsiteY1015" fmla="*/ 78228 h 112830"/>
                <a:gd name="connsiteX1016" fmla="*/ 36900 w 90773"/>
                <a:gd name="connsiteY1016" fmla="*/ 84870 h 112830"/>
                <a:gd name="connsiteX1017" fmla="*/ 36900 w 90773"/>
                <a:gd name="connsiteY1017" fmla="*/ 84870 h 112830"/>
                <a:gd name="connsiteX1018" fmla="*/ 36900 w 90773"/>
                <a:gd name="connsiteY1018" fmla="*/ 84870 h 112830"/>
                <a:gd name="connsiteX1019" fmla="*/ 31734 w 90773"/>
                <a:gd name="connsiteY1019" fmla="*/ 84870 h 112830"/>
                <a:gd name="connsiteX1020" fmla="*/ 31734 w 90773"/>
                <a:gd name="connsiteY1020" fmla="*/ 84870 h 112830"/>
                <a:gd name="connsiteX1021" fmla="*/ 31734 w 90773"/>
                <a:gd name="connsiteY1021" fmla="*/ 84870 h 112830"/>
                <a:gd name="connsiteX1022" fmla="*/ 31734 w 90773"/>
                <a:gd name="connsiteY1022" fmla="*/ 84870 h 112830"/>
                <a:gd name="connsiteX1023" fmla="*/ 31734 w 90773"/>
                <a:gd name="connsiteY1023" fmla="*/ 84870 h 112830"/>
                <a:gd name="connsiteX1024" fmla="*/ 31734 w 90773"/>
                <a:gd name="connsiteY1024" fmla="*/ 84870 h 112830"/>
                <a:gd name="connsiteX1025" fmla="*/ 31734 w 90773"/>
                <a:gd name="connsiteY1025" fmla="*/ 84870 h 112830"/>
                <a:gd name="connsiteX1026" fmla="*/ 31734 w 90773"/>
                <a:gd name="connsiteY1026" fmla="*/ 84870 h 112830"/>
                <a:gd name="connsiteX1027" fmla="*/ 31734 w 90773"/>
                <a:gd name="connsiteY1027" fmla="*/ 84870 h 112830"/>
                <a:gd name="connsiteX1028" fmla="*/ 31734 w 90773"/>
                <a:gd name="connsiteY1028" fmla="*/ 84870 h 112830"/>
                <a:gd name="connsiteX1029" fmla="*/ 31734 w 90773"/>
                <a:gd name="connsiteY1029" fmla="*/ 84870 h 112830"/>
                <a:gd name="connsiteX1030" fmla="*/ 31734 w 90773"/>
                <a:gd name="connsiteY1030" fmla="*/ 84870 h 112830"/>
                <a:gd name="connsiteX1031" fmla="*/ 31734 w 90773"/>
                <a:gd name="connsiteY1031" fmla="*/ 84870 h 112830"/>
                <a:gd name="connsiteX1032" fmla="*/ 31734 w 90773"/>
                <a:gd name="connsiteY1032" fmla="*/ 84870 h 112830"/>
                <a:gd name="connsiteX1033" fmla="*/ 31734 w 90773"/>
                <a:gd name="connsiteY1033" fmla="*/ 84870 h 112830"/>
                <a:gd name="connsiteX1034" fmla="*/ 20664 w 90773"/>
                <a:gd name="connsiteY1034" fmla="*/ 71586 h 112830"/>
                <a:gd name="connsiteX1035" fmla="*/ 20664 w 90773"/>
                <a:gd name="connsiteY1035" fmla="*/ 71586 h 112830"/>
                <a:gd name="connsiteX1036" fmla="*/ 31734 w 90773"/>
                <a:gd name="connsiteY1036" fmla="*/ 84870 h 112830"/>
                <a:gd name="connsiteX1037" fmla="*/ 25830 w 90773"/>
                <a:gd name="connsiteY1037" fmla="*/ 84870 h 112830"/>
                <a:gd name="connsiteX1038" fmla="*/ 25830 w 90773"/>
                <a:gd name="connsiteY1038" fmla="*/ 84870 h 112830"/>
                <a:gd name="connsiteX1039" fmla="*/ 25830 w 90773"/>
                <a:gd name="connsiteY1039" fmla="*/ 84870 h 112830"/>
                <a:gd name="connsiteX1040" fmla="*/ 41328 w 90773"/>
                <a:gd name="connsiteY1040" fmla="*/ 89298 h 112830"/>
                <a:gd name="connsiteX1041" fmla="*/ 41328 w 90773"/>
                <a:gd name="connsiteY1041" fmla="*/ 89298 h 112830"/>
                <a:gd name="connsiteX1042" fmla="*/ 41328 w 90773"/>
                <a:gd name="connsiteY1042" fmla="*/ 89298 h 112830"/>
                <a:gd name="connsiteX1043" fmla="*/ 41328 w 90773"/>
                <a:gd name="connsiteY1043" fmla="*/ 89298 h 112830"/>
                <a:gd name="connsiteX1044" fmla="*/ 41328 w 90773"/>
                <a:gd name="connsiteY1044" fmla="*/ 89298 h 112830"/>
                <a:gd name="connsiteX1045" fmla="*/ 41328 w 90773"/>
                <a:gd name="connsiteY1045" fmla="*/ 101844 h 112830"/>
                <a:gd name="connsiteX1046" fmla="*/ 41328 w 90773"/>
                <a:gd name="connsiteY1046" fmla="*/ 101844 h 112830"/>
                <a:gd name="connsiteX1047" fmla="*/ 41328 w 90773"/>
                <a:gd name="connsiteY1047" fmla="*/ 101844 h 112830"/>
                <a:gd name="connsiteX1048" fmla="*/ 41328 w 90773"/>
                <a:gd name="connsiteY1048" fmla="*/ 101844 h 112830"/>
                <a:gd name="connsiteX1049" fmla="*/ 41328 w 90773"/>
                <a:gd name="connsiteY1049" fmla="*/ 101844 h 112830"/>
                <a:gd name="connsiteX1050" fmla="*/ 41328 w 90773"/>
                <a:gd name="connsiteY1050" fmla="*/ 101844 h 112830"/>
                <a:gd name="connsiteX1051" fmla="*/ 41328 w 90773"/>
                <a:gd name="connsiteY1051" fmla="*/ 101844 h 112830"/>
                <a:gd name="connsiteX1052" fmla="*/ 41328 w 90773"/>
                <a:gd name="connsiteY1052" fmla="*/ 101844 h 112830"/>
                <a:gd name="connsiteX1053" fmla="*/ 41328 w 90773"/>
                <a:gd name="connsiteY1053" fmla="*/ 101844 h 112830"/>
                <a:gd name="connsiteX1054" fmla="*/ 41328 w 90773"/>
                <a:gd name="connsiteY1054" fmla="*/ 101844 h 112830"/>
                <a:gd name="connsiteX1055" fmla="*/ 41328 w 90773"/>
                <a:gd name="connsiteY1055" fmla="*/ 101844 h 112830"/>
                <a:gd name="connsiteX1056" fmla="*/ 41328 w 90773"/>
                <a:gd name="connsiteY1056" fmla="*/ 101844 h 112830"/>
                <a:gd name="connsiteX1057" fmla="*/ 41328 w 90773"/>
                <a:gd name="connsiteY1057" fmla="*/ 101844 h 112830"/>
                <a:gd name="connsiteX1058" fmla="*/ 41328 w 90773"/>
                <a:gd name="connsiteY1058" fmla="*/ 101844 h 112830"/>
                <a:gd name="connsiteX1059" fmla="*/ 41328 w 90773"/>
                <a:gd name="connsiteY1059" fmla="*/ 101844 h 112830"/>
                <a:gd name="connsiteX1060" fmla="*/ 41328 w 90773"/>
                <a:gd name="connsiteY1060" fmla="*/ 101844 h 112830"/>
                <a:gd name="connsiteX1061" fmla="*/ 41328 w 90773"/>
                <a:gd name="connsiteY1061" fmla="*/ 101844 h 112830"/>
                <a:gd name="connsiteX1062" fmla="*/ 41328 w 90773"/>
                <a:gd name="connsiteY1062" fmla="*/ 101844 h 112830"/>
                <a:gd name="connsiteX1063" fmla="*/ 41328 w 90773"/>
                <a:gd name="connsiteY1063" fmla="*/ 101844 h 112830"/>
                <a:gd name="connsiteX1064" fmla="*/ 41328 w 90773"/>
                <a:gd name="connsiteY1064" fmla="*/ 101844 h 112830"/>
                <a:gd name="connsiteX1065" fmla="*/ 41328 w 90773"/>
                <a:gd name="connsiteY1065" fmla="*/ 101844 h 112830"/>
                <a:gd name="connsiteX1066" fmla="*/ 41328 w 90773"/>
                <a:gd name="connsiteY1066" fmla="*/ 101844 h 112830"/>
                <a:gd name="connsiteX1067" fmla="*/ 37638 w 90773"/>
                <a:gd name="connsiteY1067" fmla="*/ 86346 h 112830"/>
                <a:gd name="connsiteX1068" fmla="*/ 37638 w 90773"/>
                <a:gd name="connsiteY1068" fmla="*/ 86346 h 112830"/>
                <a:gd name="connsiteX1069" fmla="*/ 37638 w 90773"/>
                <a:gd name="connsiteY1069" fmla="*/ 102582 h 112830"/>
                <a:gd name="connsiteX1070" fmla="*/ 41328 w 90773"/>
                <a:gd name="connsiteY1070" fmla="*/ 110700 h 112830"/>
                <a:gd name="connsiteX1071" fmla="*/ 41328 w 90773"/>
                <a:gd name="connsiteY1071" fmla="*/ 110700 h 112830"/>
                <a:gd name="connsiteX1072" fmla="*/ 41328 w 90773"/>
                <a:gd name="connsiteY1072" fmla="*/ 110700 h 112830"/>
                <a:gd name="connsiteX1073" fmla="*/ 41328 w 90773"/>
                <a:gd name="connsiteY1073" fmla="*/ 110700 h 112830"/>
                <a:gd name="connsiteX1074" fmla="*/ 59040 w 90773"/>
                <a:gd name="connsiteY1074" fmla="*/ 110700 h 112830"/>
                <a:gd name="connsiteX1075" fmla="*/ 62730 w 90773"/>
                <a:gd name="connsiteY1075" fmla="*/ 110700 h 112830"/>
                <a:gd name="connsiteX1076" fmla="*/ 62730 w 90773"/>
                <a:gd name="connsiteY1076" fmla="*/ 110700 h 112830"/>
                <a:gd name="connsiteX1077" fmla="*/ 62730 w 90773"/>
                <a:gd name="connsiteY1077" fmla="*/ 110700 h 112830"/>
                <a:gd name="connsiteX1078" fmla="*/ 62730 w 90773"/>
                <a:gd name="connsiteY1078" fmla="*/ 110700 h 112830"/>
                <a:gd name="connsiteX1079" fmla="*/ 55350 w 90773"/>
                <a:gd name="connsiteY1079" fmla="*/ 110700 h 112830"/>
                <a:gd name="connsiteX1080" fmla="*/ 55350 w 90773"/>
                <a:gd name="connsiteY1080" fmla="*/ 110700 h 112830"/>
                <a:gd name="connsiteX1081" fmla="*/ 55350 w 90773"/>
                <a:gd name="connsiteY1081" fmla="*/ 110700 h 112830"/>
                <a:gd name="connsiteX1082" fmla="*/ 55350 w 90773"/>
                <a:gd name="connsiteY1082" fmla="*/ 110700 h 112830"/>
                <a:gd name="connsiteX1083" fmla="*/ 59778 w 90773"/>
                <a:gd name="connsiteY1083" fmla="*/ 110700 h 112830"/>
                <a:gd name="connsiteX1084" fmla="*/ 71586 w 90773"/>
                <a:gd name="connsiteY1084" fmla="*/ 110700 h 112830"/>
                <a:gd name="connsiteX1085" fmla="*/ 71586 w 90773"/>
                <a:gd name="connsiteY1085" fmla="*/ 110700 h 112830"/>
                <a:gd name="connsiteX1086" fmla="*/ 54612 w 90773"/>
                <a:gd name="connsiteY1086" fmla="*/ 110700 h 112830"/>
                <a:gd name="connsiteX1087" fmla="*/ 54612 w 90773"/>
                <a:gd name="connsiteY1087" fmla="*/ 110700 h 112830"/>
                <a:gd name="connsiteX1088" fmla="*/ 58302 w 90773"/>
                <a:gd name="connsiteY1088" fmla="*/ 110700 h 112830"/>
                <a:gd name="connsiteX1089" fmla="*/ 58302 w 90773"/>
                <a:gd name="connsiteY1089" fmla="*/ 110700 h 112830"/>
                <a:gd name="connsiteX1090" fmla="*/ 58302 w 90773"/>
                <a:gd name="connsiteY1090" fmla="*/ 110700 h 112830"/>
                <a:gd name="connsiteX1091" fmla="*/ 58302 w 90773"/>
                <a:gd name="connsiteY1091" fmla="*/ 110700 h 112830"/>
                <a:gd name="connsiteX1092" fmla="*/ 61992 w 90773"/>
                <a:gd name="connsiteY1092" fmla="*/ 110700 h 112830"/>
                <a:gd name="connsiteX1093" fmla="*/ 61992 w 90773"/>
                <a:gd name="connsiteY1093" fmla="*/ 110700 h 112830"/>
                <a:gd name="connsiteX1094" fmla="*/ 61992 w 90773"/>
                <a:gd name="connsiteY1094" fmla="*/ 110700 h 112830"/>
                <a:gd name="connsiteX1095" fmla="*/ 65682 w 90773"/>
                <a:gd name="connsiteY1095" fmla="*/ 110700 h 112830"/>
                <a:gd name="connsiteX1096" fmla="*/ 65682 w 90773"/>
                <a:gd name="connsiteY1096" fmla="*/ 110700 h 112830"/>
                <a:gd name="connsiteX1097" fmla="*/ 65682 w 90773"/>
                <a:gd name="connsiteY1097" fmla="*/ 110700 h 112830"/>
                <a:gd name="connsiteX1098" fmla="*/ 65682 w 90773"/>
                <a:gd name="connsiteY1098" fmla="*/ 97416 h 112830"/>
                <a:gd name="connsiteX1099" fmla="*/ 65682 w 90773"/>
                <a:gd name="connsiteY1099" fmla="*/ 97416 h 112830"/>
                <a:gd name="connsiteX1100" fmla="*/ 65682 w 90773"/>
                <a:gd name="connsiteY1100" fmla="*/ 97416 h 112830"/>
                <a:gd name="connsiteX1101" fmla="*/ 69372 w 90773"/>
                <a:gd name="connsiteY1101" fmla="*/ 97416 h 112830"/>
                <a:gd name="connsiteX1102" fmla="*/ 69372 w 90773"/>
                <a:gd name="connsiteY1102" fmla="*/ 97416 h 112830"/>
                <a:gd name="connsiteX1103" fmla="*/ 69372 w 90773"/>
                <a:gd name="connsiteY1103" fmla="*/ 97416 h 112830"/>
                <a:gd name="connsiteX1104" fmla="*/ 69372 w 90773"/>
                <a:gd name="connsiteY1104" fmla="*/ 97416 h 112830"/>
                <a:gd name="connsiteX1105" fmla="*/ 69372 w 90773"/>
                <a:gd name="connsiteY1105" fmla="*/ 97416 h 112830"/>
                <a:gd name="connsiteX1106" fmla="*/ 69372 w 90773"/>
                <a:gd name="connsiteY1106" fmla="*/ 97416 h 112830"/>
                <a:gd name="connsiteX1107" fmla="*/ 62730 w 90773"/>
                <a:gd name="connsiteY1107" fmla="*/ 97416 h 112830"/>
                <a:gd name="connsiteX1108" fmla="*/ 62730 w 90773"/>
                <a:gd name="connsiteY1108" fmla="*/ 97416 h 112830"/>
                <a:gd name="connsiteX1109" fmla="*/ 58302 w 90773"/>
                <a:gd name="connsiteY1109" fmla="*/ 97416 h 112830"/>
                <a:gd name="connsiteX1110" fmla="*/ 73800 w 90773"/>
                <a:gd name="connsiteY1110" fmla="*/ 91512 h 112830"/>
                <a:gd name="connsiteX1111" fmla="*/ 73800 w 90773"/>
                <a:gd name="connsiteY1111" fmla="*/ 91512 h 112830"/>
                <a:gd name="connsiteX1112" fmla="*/ 57564 w 90773"/>
                <a:gd name="connsiteY1112" fmla="*/ 96678 h 112830"/>
                <a:gd name="connsiteX1113" fmla="*/ 57564 w 90773"/>
                <a:gd name="connsiteY1113" fmla="*/ 96678 h 112830"/>
                <a:gd name="connsiteX1114" fmla="*/ 57564 w 90773"/>
                <a:gd name="connsiteY1114" fmla="*/ 96678 h 112830"/>
                <a:gd name="connsiteX1115" fmla="*/ 57564 w 90773"/>
                <a:gd name="connsiteY1115" fmla="*/ 96678 h 112830"/>
                <a:gd name="connsiteX1116" fmla="*/ 57564 w 90773"/>
                <a:gd name="connsiteY1116" fmla="*/ 96678 h 112830"/>
                <a:gd name="connsiteX1117" fmla="*/ 57564 w 90773"/>
                <a:gd name="connsiteY1117" fmla="*/ 96678 h 112830"/>
                <a:gd name="connsiteX1118" fmla="*/ 57564 w 90773"/>
                <a:gd name="connsiteY1118" fmla="*/ 96678 h 112830"/>
                <a:gd name="connsiteX1119" fmla="*/ 57564 w 90773"/>
                <a:gd name="connsiteY1119" fmla="*/ 96678 h 112830"/>
                <a:gd name="connsiteX1120" fmla="*/ 61254 w 90773"/>
                <a:gd name="connsiteY1120" fmla="*/ 97416 h 112830"/>
                <a:gd name="connsiteX1121" fmla="*/ 61254 w 90773"/>
                <a:gd name="connsiteY1121" fmla="*/ 97416 h 112830"/>
                <a:gd name="connsiteX1122" fmla="*/ 61254 w 90773"/>
                <a:gd name="connsiteY1122" fmla="*/ 91512 h 112830"/>
                <a:gd name="connsiteX1123" fmla="*/ 61254 w 90773"/>
                <a:gd name="connsiteY1123" fmla="*/ 91512 h 112830"/>
                <a:gd name="connsiteX1124" fmla="*/ 61254 w 90773"/>
                <a:gd name="connsiteY1124" fmla="*/ 91512 h 112830"/>
                <a:gd name="connsiteX1125" fmla="*/ 61254 w 90773"/>
                <a:gd name="connsiteY1125" fmla="*/ 91512 h 112830"/>
                <a:gd name="connsiteX1126" fmla="*/ 61254 w 90773"/>
                <a:gd name="connsiteY1126" fmla="*/ 91512 h 112830"/>
                <a:gd name="connsiteX1127" fmla="*/ 61254 w 90773"/>
                <a:gd name="connsiteY1127" fmla="*/ 91512 h 112830"/>
                <a:gd name="connsiteX1128" fmla="*/ 61254 w 90773"/>
                <a:gd name="connsiteY1128" fmla="*/ 91512 h 112830"/>
                <a:gd name="connsiteX1129" fmla="*/ 61254 w 90773"/>
                <a:gd name="connsiteY1129" fmla="*/ 91512 h 112830"/>
                <a:gd name="connsiteX1130" fmla="*/ 61254 w 90773"/>
                <a:gd name="connsiteY1130" fmla="*/ 91512 h 112830"/>
                <a:gd name="connsiteX1131" fmla="*/ 61254 w 90773"/>
                <a:gd name="connsiteY1131" fmla="*/ 91512 h 112830"/>
                <a:gd name="connsiteX1132" fmla="*/ 61254 w 90773"/>
                <a:gd name="connsiteY1132" fmla="*/ 91512 h 112830"/>
                <a:gd name="connsiteX1133" fmla="*/ 61254 w 90773"/>
                <a:gd name="connsiteY1133" fmla="*/ 91512 h 112830"/>
                <a:gd name="connsiteX1134" fmla="*/ 61254 w 90773"/>
                <a:gd name="connsiteY1134" fmla="*/ 91512 h 112830"/>
                <a:gd name="connsiteX1135" fmla="*/ 61254 w 90773"/>
                <a:gd name="connsiteY1135" fmla="*/ 91512 h 112830"/>
                <a:gd name="connsiteX1136" fmla="*/ 61254 w 90773"/>
                <a:gd name="connsiteY1136" fmla="*/ 91512 h 112830"/>
                <a:gd name="connsiteX1137" fmla="*/ 61254 w 90773"/>
                <a:gd name="connsiteY1137" fmla="*/ 91512 h 112830"/>
                <a:gd name="connsiteX1138" fmla="*/ 61254 w 90773"/>
                <a:gd name="connsiteY1138" fmla="*/ 91512 h 112830"/>
                <a:gd name="connsiteX1139" fmla="*/ 50922 w 90773"/>
                <a:gd name="connsiteY1139" fmla="*/ 91512 h 112830"/>
                <a:gd name="connsiteX1140" fmla="*/ 62730 w 90773"/>
                <a:gd name="connsiteY1140" fmla="*/ 84132 h 112830"/>
                <a:gd name="connsiteX1141" fmla="*/ 62730 w 90773"/>
                <a:gd name="connsiteY1141" fmla="*/ 84132 h 112830"/>
                <a:gd name="connsiteX1142" fmla="*/ 49446 w 90773"/>
                <a:gd name="connsiteY1142" fmla="*/ 91512 h 112830"/>
                <a:gd name="connsiteX1143" fmla="*/ 49446 w 90773"/>
                <a:gd name="connsiteY1143" fmla="*/ 91512 h 112830"/>
                <a:gd name="connsiteX1144" fmla="*/ 49446 w 90773"/>
                <a:gd name="connsiteY1144" fmla="*/ 91512 h 112830"/>
                <a:gd name="connsiteX1145" fmla="*/ 49446 w 90773"/>
                <a:gd name="connsiteY1145" fmla="*/ 91512 h 112830"/>
                <a:gd name="connsiteX1146" fmla="*/ 61254 w 90773"/>
                <a:gd name="connsiteY1146" fmla="*/ 91512 h 112830"/>
                <a:gd name="connsiteX1147" fmla="*/ 61254 w 90773"/>
                <a:gd name="connsiteY1147" fmla="*/ 91512 h 112830"/>
                <a:gd name="connsiteX1148" fmla="*/ 61254 w 90773"/>
                <a:gd name="connsiteY1148" fmla="*/ 91512 h 112830"/>
                <a:gd name="connsiteX1149" fmla="*/ 61254 w 90773"/>
                <a:gd name="connsiteY1149" fmla="*/ 91512 h 112830"/>
                <a:gd name="connsiteX1150" fmla="*/ 61254 w 90773"/>
                <a:gd name="connsiteY1150" fmla="*/ 91512 h 112830"/>
                <a:gd name="connsiteX1151" fmla="*/ 61254 w 90773"/>
                <a:gd name="connsiteY1151" fmla="*/ 91512 h 112830"/>
                <a:gd name="connsiteX1152" fmla="*/ 61254 w 90773"/>
                <a:gd name="connsiteY1152" fmla="*/ 91512 h 112830"/>
                <a:gd name="connsiteX1153" fmla="*/ 61254 w 90773"/>
                <a:gd name="connsiteY1153" fmla="*/ 91512 h 112830"/>
                <a:gd name="connsiteX1154" fmla="*/ 61254 w 90773"/>
                <a:gd name="connsiteY1154" fmla="*/ 91512 h 112830"/>
                <a:gd name="connsiteX1155" fmla="*/ 61254 w 90773"/>
                <a:gd name="connsiteY1155" fmla="*/ 91512 h 112830"/>
                <a:gd name="connsiteX1156" fmla="*/ 67896 w 90773"/>
                <a:gd name="connsiteY1156" fmla="*/ 91512 h 112830"/>
                <a:gd name="connsiteX1157" fmla="*/ 67896 w 90773"/>
                <a:gd name="connsiteY1157" fmla="*/ 91512 h 112830"/>
                <a:gd name="connsiteX1158" fmla="*/ 61254 w 90773"/>
                <a:gd name="connsiteY1158" fmla="*/ 81180 h 112830"/>
                <a:gd name="connsiteX1159" fmla="*/ 61254 w 90773"/>
                <a:gd name="connsiteY1159" fmla="*/ 81180 h 112830"/>
                <a:gd name="connsiteX1160" fmla="*/ 61254 w 90773"/>
                <a:gd name="connsiteY1160" fmla="*/ 61254 h 112830"/>
                <a:gd name="connsiteX1161" fmla="*/ 61254 w 90773"/>
                <a:gd name="connsiteY1161" fmla="*/ 61254 h 112830"/>
                <a:gd name="connsiteX1162" fmla="*/ 61254 w 90773"/>
                <a:gd name="connsiteY1162" fmla="*/ 61254 h 112830"/>
                <a:gd name="connsiteX1163" fmla="*/ 61254 w 90773"/>
                <a:gd name="connsiteY1163" fmla="*/ 61254 h 112830"/>
                <a:gd name="connsiteX1164" fmla="*/ 61254 w 90773"/>
                <a:gd name="connsiteY1164" fmla="*/ 61254 h 112830"/>
                <a:gd name="connsiteX1165" fmla="*/ 61254 w 90773"/>
                <a:gd name="connsiteY1165" fmla="*/ 61254 h 112830"/>
                <a:gd name="connsiteX1166" fmla="*/ 69372 w 90773"/>
                <a:gd name="connsiteY1166" fmla="*/ 61254 h 112830"/>
                <a:gd name="connsiteX1167" fmla="*/ 64944 w 90773"/>
                <a:gd name="connsiteY1167" fmla="*/ 65682 h 112830"/>
                <a:gd name="connsiteX1168" fmla="*/ 61254 w 90773"/>
                <a:gd name="connsiteY1168" fmla="*/ 60516 h 112830"/>
                <a:gd name="connsiteX1169" fmla="*/ 61254 w 90773"/>
                <a:gd name="connsiteY1169" fmla="*/ 60516 h 112830"/>
                <a:gd name="connsiteX1170" fmla="*/ 61254 w 90773"/>
                <a:gd name="connsiteY1170" fmla="*/ 60516 h 112830"/>
                <a:gd name="connsiteX1171" fmla="*/ 61254 w 90773"/>
                <a:gd name="connsiteY1171" fmla="*/ 60516 h 112830"/>
                <a:gd name="connsiteX1172" fmla="*/ 61254 w 90773"/>
                <a:gd name="connsiteY1172" fmla="*/ 60516 h 112830"/>
                <a:gd name="connsiteX1173" fmla="*/ 61254 w 90773"/>
                <a:gd name="connsiteY1173" fmla="*/ 60516 h 112830"/>
                <a:gd name="connsiteX1174" fmla="*/ 61254 w 90773"/>
                <a:gd name="connsiteY1174" fmla="*/ 60516 h 112830"/>
                <a:gd name="connsiteX1175" fmla="*/ 61254 w 90773"/>
                <a:gd name="connsiteY1175" fmla="*/ 60516 h 112830"/>
                <a:gd name="connsiteX1176" fmla="*/ 61254 w 90773"/>
                <a:gd name="connsiteY1176" fmla="*/ 60516 h 112830"/>
                <a:gd name="connsiteX1177" fmla="*/ 61254 w 90773"/>
                <a:gd name="connsiteY1177" fmla="*/ 47970 h 112830"/>
                <a:gd name="connsiteX1178" fmla="*/ 61254 w 90773"/>
                <a:gd name="connsiteY1178" fmla="*/ 47970 h 112830"/>
                <a:gd name="connsiteX1179" fmla="*/ 61254 w 90773"/>
                <a:gd name="connsiteY1179" fmla="*/ 47970 h 112830"/>
                <a:gd name="connsiteX1180" fmla="*/ 61254 w 90773"/>
                <a:gd name="connsiteY1180" fmla="*/ 47970 h 112830"/>
                <a:gd name="connsiteX1181" fmla="*/ 62730 w 90773"/>
                <a:gd name="connsiteY1181" fmla="*/ 47970 h 112830"/>
                <a:gd name="connsiteX1182" fmla="*/ 79704 w 90773"/>
                <a:gd name="connsiteY1182" fmla="*/ 76014 h 112830"/>
                <a:gd name="connsiteX1183" fmla="*/ 79704 w 90773"/>
                <a:gd name="connsiteY1183" fmla="*/ 76014 h 112830"/>
                <a:gd name="connsiteX1184" fmla="*/ 79704 w 90773"/>
                <a:gd name="connsiteY1184" fmla="*/ 76014 h 112830"/>
                <a:gd name="connsiteX1185" fmla="*/ 79704 w 90773"/>
                <a:gd name="connsiteY1185" fmla="*/ 76014 h 112830"/>
                <a:gd name="connsiteX1186" fmla="*/ 79704 w 90773"/>
                <a:gd name="connsiteY1186" fmla="*/ 76014 h 112830"/>
                <a:gd name="connsiteX1187" fmla="*/ 79704 w 90773"/>
                <a:gd name="connsiteY1187" fmla="*/ 76014 h 112830"/>
                <a:gd name="connsiteX1188" fmla="*/ 79704 w 90773"/>
                <a:gd name="connsiteY1188" fmla="*/ 76014 h 112830"/>
                <a:gd name="connsiteX1189" fmla="*/ 79704 w 90773"/>
                <a:gd name="connsiteY1189" fmla="*/ 76014 h 112830"/>
                <a:gd name="connsiteX1190" fmla="*/ 79704 w 90773"/>
                <a:gd name="connsiteY1190" fmla="*/ 76014 h 112830"/>
                <a:gd name="connsiteX1191" fmla="*/ 90774 w 90773"/>
                <a:gd name="connsiteY1191" fmla="*/ 66420 h 112830"/>
                <a:gd name="connsiteX1192" fmla="*/ 90774 w 90773"/>
                <a:gd name="connsiteY1192" fmla="*/ 66420 h 112830"/>
                <a:gd name="connsiteX1193" fmla="*/ 78966 w 90773"/>
                <a:gd name="connsiteY1193" fmla="*/ 76014 h 112830"/>
                <a:gd name="connsiteX1194" fmla="*/ 78966 w 90773"/>
                <a:gd name="connsiteY1194" fmla="*/ 76014 h 112830"/>
                <a:gd name="connsiteX1195" fmla="*/ 78966 w 90773"/>
                <a:gd name="connsiteY1195" fmla="*/ 76014 h 112830"/>
                <a:gd name="connsiteX1196" fmla="*/ 78966 w 90773"/>
                <a:gd name="connsiteY1196" fmla="*/ 76014 h 112830"/>
                <a:gd name="connsiteX1197" fmla="*/ 78966 w 90773"/>
                <a:gd name="connsiteY1197" fmla="*/ 76014 h 112830"/>
                <a:gd name="connsiteX1198" fmla="*/ 78966 w 90773"/>
                <a:gd name="connsiteY1198" fmla="*/ 76014 h 112830"/>
                <a:gd name="connsiteX1199" fmla="*/ 78966 w 90773"/>
                <a:gd name="connsiteY1199" fmla="*/ 76014 h 112830"/>
                <a:gd name="connsiteX1200" fmla="*/ 78966 w 90773"/>
                <a:gd name="connsiteY1200" fmla="*/ 76014 h 112830"/>
                <a:gd name="connsiteX1201" fmla="*/ 78966 w 90773"/>
                <a:gd name="connsiteY1201" fmla="*/ 76014 h 112830"/>
                <a:gd name="connsiteX1202" fmla="*/ 78966 w 90773"/>
                <a:gd name="connsiteY1202" fmla="*/ 76014 h 112830"/>
                <a:gd name="connsiteX1203" fmla="*/ 83394 w 90773"/>
                <a:gd name="connsiteY1203" fmla="*/ 76014 h 11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</a:cxnLst>
              <a:rect l="l" t="t" r="r" b="b"/>
              <a:pathLst>
                <a:path w="90773" h="112830">
                  <a:moveTo>
                    <a:pt x="81180" y="59778"/>
                  </a:moveTo>
                  <a:lnTo>
                    <a:pt x="75276" y="59778"/>
                  </a:lnTo>
                  <a:lnTo>
                    <a:pt x="75276" y="59778"/>
                  </a:lnTo>
                  <a:lnTo>
                    <a:pt x="71586" y="59778"/>
                  </a:lnTo>
                  <a:lnTo>
                    <a:pt x="71586" y="64206"/>
                  </a:lnTo>
                  <a:lnTo>
                    <a:pt x="71586" y="64206"/>
                  </a:lnTo>
                  <a:lnTo>
                    <a:pt x="71586" y="64206"/>
                  </a:lnTo>
                  <a:lnTo>
                    <a:pt x="71586" y="64206"/>
                  </a:lnTo>
                  <a:cubicBezTo>
                    <a:pt x="71948" y="61265"/>
                    <a:pt x="71948" y="58291"/>
                    <a:pt x="71586" y="55350"/>
                  </a:cubicBezTo>
                  <a:lnTo>
                    <a:pt x="71586" y="55350"/>
                  </a:lnTo>
                  <a:lnTo>
                    <a:pt x="76014" y="55350"/>
                  </a:lnTo>
                  <a:lnTo>
                    <a:pt x="76014" y="55350"/>
                  </a:lnTo>
                  <a:lnTo>
                    <a:pt x="76014" y="55350"/>
                  </a:lnTo>
                  <a:cubicBezTo>
                    <a:pt x="76014" y="55350"/>
                    <a:pt x="76014" y="55350"/>
                    <a:pt x="76014" y="55350"/>
                  </a:cubicBezTo>
                  <a:lnTo>
                    <a:pt x="76014" y="55350"/>
                  </a:lnTo>
                  <a:cubicBezTo>
                    <a:pt x="76014" y="55350"/>
                    <a:pt x="76014" y="55350"/>
                    <a:pt x="76014" y="55350"/>
                  </a:cubicBezTo>
                  <a:lnTo>
                    <a:pt x="76014" y="55350"/>
                  </a:lnTo>
                  <a:lnTo>
                    <a:pt x="76014" y="55350"/>
                  </a:lnTo>
                  <a:lnTo>
                    <a:pt x="76014" y="55350"/>
                  </a:lnTo>
                  <a:lnTo>
                    <a:pt x="76014" y="55350"/>
                  </a:lnTo>
                  <a:cubicBezTo>
                    <a:pt x="76014" y="55350"/>
                    <a:pt x="76014" y="55350"/>
                    <a:pt x="76014" y="55350"/>
                  </a:cubicBezTo>
                  <a:cubicBezTo>
                    <a:pt x="76014" y="55350"/>
                    <a:pt x="76014" y="55350"/>
                    <a:pt x="76014" y="55350"/>
                  </a:cubicBezTo>
                  <a:cubicBezTo>
                    <a:pt x="76014" y="55350"/>
                    <a:pt x="76014" y="55350"/>
                    <a:pt x="76014" y="55350"/>
                  </a:cubicBezTo>
                  <a:lnTo>
                    <a:pt x="76014" y="55350"/>
                  </a:lnTo>
                  <a:cubicBezTo>
                    <a:pt x="76014" y="55350"/>
                    <a:pt x="76014" y="55350"/>
                    <a:pt x="76014" y="55350"/>
                  </a:cubicBezTo>
                  <a:lnTo>
                    <a:pt x="76014" y="55350"/>
                  </a:lnTo>
                  <a:lnTo>
                    <a:pt x="76014" y="55350"/>
                  </a:lnTo>
                  <a:lnTo>
                    <a:pt x="76014" y="55350"/>
                  </a:lnTo>
                  <a:lnTo>
                    <a:pt x="76014" y="55350"/>
                  </a:ln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cubicBezTo>
                    <a:pt x="72324" y="55350"/>
                    <a:pt x="72324" y="55350"/>
                    <a:pt x="72324" y="55350"/>
                  </a:cubicBezTo>
                  <a:lnTo>
                    <a:pt x="72324" y="55350"/>
                  </a:lnTo>
                  <a:lnTo>
                    <a:pt x="72324" y="55350"/>
                  </a:lnTo>
                  <a:lnTo>
                    <a:pt x="72324" y="55350"/>
                  </a:lnTo>
                  <a:lnTo>
                    <a:pt x="72324" y="59040"/>
                  </a:lnTo>
                  <a:lnTo>
                    <a:pt x="72324" y="59040"/>
                  </a:lnTo>
                  <a:lnTo>
                    <a:pt x="72324" y="59040"/>
                  </a:lnTo>
                  <a:lnTo>
                    <a:pt x="72324" y="59040"/>
                  </a:lnTo>
                  <a:lnTo>
                    <a:pt x="72324" y="59040"/>
                  </a:lnTo>
                  <a:lnTo>
                    <a:pt x="67158" y="59040"/>
                  </a:lnTo>
                  <a:lnTo>
                    <a:pt x="67158" y="59040"/>
                  </a:lnTo>
                  <a:lnTo>
                    <a:pt x="67158" y="59040"/>
                  </a:lnTo>
                  <a:cubicBezTo>
                    <a:pt x="67158" y="59040"/>
                    <a:pt x="67158" y="59040"/>
                    <a:pt x="67158" y="59040"/>
                  </a:cubicBezTo>
                  <a:lnTo>
                    <a:pt x="67158" y="59040"/>
                  </a:lnTo>
                  <a:lnTo>
                    <a:pt x="67158" y="59040"/>
                  </a:lnTo>
                  <a:lnTo>
                    <a:pt x="67158" y="59040"/>
                  </a:lnTo>
                  <a:lnTo>
                    <a:pt x="67158" y="59040"/>
                  </a:lnTo>
                  <a:lnTo>
                    <a:pt x="67158" y="59040"/>
                  </a:lnTo>
                  <a:cubicBezTo>
                    <a:pt x="67158" y="59040"/>
                    <a:pt x="67158" y="59040"/>
                    <a:pt x="67158" y="59040"/>
                  </a:cubicBezTo>
                  <a:lnTo>
                    <a:pt x="67158" y="59040"/>
                  </a:lnTo>
                  <a:lnTo>
                    <a:pt x="67158" y="59040"/>
                  </a:lnTo>
                  <a:cubicBezTo>
                    <a:pt x="67158" y="59040"/>
                    <a:pt x="67158" y="59040"/>
                    <a:pt x="67158" y="59040"/>
                  </a:cubicBezTo>
                  <a:lnTo>
                    <a:pt x="67158" y="59040"/>
                  </a:lnTo>
                  <a:cubicBezTo>
                    <a:pt x="67158" y="59040"/>
                    <a:pt x="67158" y="59040"/>
                    <a:pt x="67158" y="59040"/>
                  </a:cubicBezTo>
                  <a:lnTo>
                    <a:pt x="67158" y="59040"/>
                  </a:lnTo>
                  <a:lnTo>
                    <a:pt x="67158" y="59040"/>
                  </a:lnTo>
                  <a:lnTo>
                    <a:pt x="67158" y="59040"/>
                  </a:lnTo>
                  <a:cubicBezTo>
                    <a:pt x="67158" y="59040"/>
                    <a:pt x="67158" y="59040"/>
                    <a:pt x="67158" y="59040"/>
                  </a:cubicBezTo>
                  <a:lnTo>
                    <a:pt x="67158" y="59040"/>
                  </a:lnTo>
                  <a:lnTo>
                    <a:pt x="67158" y="59040"/>
                  </a:lnTo>
                  <a:lnTo>
                    <a:pt x="67158" y="59040"/>
                  </a:lnTo>
                  <a:lnTo>
                    <a:pt x="67158" y="59040"/>
                  </a:lnTo>
                  <a:lnTo>
                    <a:pt x="67158" y="59040"/>
                  </a:lnTo>
                  <a:lnTo>
                    <a:pt x="59040" y="59040"/>
                  </a:lnTo>
                  <a:lnTo>
                    <a:pt x="59040" y="59040"/>
                  </a:lnTo>
                  <a:lnTo>
                    <a:pt x="59040" y="59040"/>
                  </a:lnTo>
                  <a:cubicBezTo>
                    <a:pt x="59040" y="59040"/>
                    <a:pt x="59040" y="59040"/>
                    <a:pt x="59040" y="59040"/>
                  </a:cubicBezTo>
                  <a:lnTo>
                    <a:pt x="59040" y="59040"/>
                  </a:lnTo>
                  <a:lnTo>
                    <a:pt x="59040" y="59040"/>
                  </a:lnTo>
                  <a:lnTo>
                    <a:pt x="59040" y="59040"/>
                  </a:lnTo>
                  <a:cubicBezTo>
                    <a:pt x="59040" y="59040"/>
                    <a:pt x="59040" y="59040"/>
                    <a:pt x="59040" y="59040"/>
                  </a:cubicBezTo>
                  <a:lnTo>
                    <a:pt x="59040" y="59040"/>
                  </a:lnTo>
                  <a:lnTo>
                    <a:pt x="59040" y="59040"/>
                  </a:lnTo>
                  <a:cubicBezTo>
                    <a:pt x="59040" y="59040"/>
                    <a:pt x="59040" y="59040"/>
                    <a:pt x="59040" y="59040"/>
                  </a:cubicBezTo>
                  <a:lnTo>
                    <a:pt x="59040" y="59040"/>
                  </a:lnTo>
                  <a:lnTo>
                    <a:pt x="59040" y="59040"/>
                  </a:lnTo>
                  <a:lnTo>
                    <a:pt x="59040" y="59040"/>
                  </a:lnTo>
                  <a:cubicBezTo>
                    <a:pt x="59040" y="59040"/>
                    <a:pt x="59040" y="59040"/>
                    <a:pt x="59040" y="59040"/>
                  </a:cubicBezTo>
                  <a:lnTo>
                    <a:pt x="59040" y="59040"/>
                  </a:lnTo>
                  <a:lnTo>
                    <a:pt x="59040" y="59040"/>
                  </a:lnTo>
                  <a:cubicBezTo>
                    <a:pt x="59040" y="59040"/>
                    <a:pt x="59040" y="59040"/>
                    <a:pt x="59040" y="59040"/>
                  </a:cubicBezTo>
                  <a:lnTo>
                    <a:pt x="59040" y="59040"/>
                  </a:lnTo>
                  <a:lnTo>
                    <a:pt x="59040" y="59040"/>
                  </a:lnTo>
                  <a:lnTo>
                    <a:pt x="59040" y="59040"/>
                  </a:lnTo>
                  <a:lnTo>
                    <a:pt x="53136" y="59040"/>
                  </a:lnTo>
                  <a:lnTo>
                    <a:pt x="53136" y="16236"/>
                  </a:lnTo>
                  <a:cubicBezTo>
                    <a:pt x="53136" y="16236"/>
                    <a:pt x="53136" y="16236"/>
                    <a:pt x="53136" y="16236"/>
                  </a:cubicBezTo>
                  <a:lnTo>
                    <a:pt x="53136" y="16236"/>
                  </a:lnTo>
                  <a:cubicBezTo>
                    <a:pt x="53136" y="16236"/>
                    <a:pt x="53136" y="16236"/>
                    <a:pt x="53136" y="16236"/>
                  </a:cubicBez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cubicBezTo>
                    <a:pt x="53136" y="16236"/>
                    <a:pt x="53136" y="16236"/>
                    <a:pt x="53136" y="16236"/>
                  </a:cubicBezTo>
                  <a:lnTo>
                    <a:pt x="53136" y="16236"/>
                  </a:lnTo>
                  <a:lnTo>
                    <a:pt x="53136" y="16236"/>
                  </a:lnTo>
                  <a:cubicBezTo>
                    <a:pt x="53136" y="16236"/>
                    <a:pt x="53136" y="16236"/>
                    <a:pt x="53136" y="16236"/>
                  </a:cubicBezTo>
                  <a:lnTo>
                    <a:pt x="53136" y="16236"/>
                  </a:lnTo>
                  <a:cubicBezTo>
                    <a:pt x="53136" y="16236"/>
                    <a:pt x="53136" y="16236"/>
                    <a:pt x="53136" y="16236"/>
                  </a:cubicBezTo>
                  <a:cubicBezTo>
                    <a:pt x="53136" y="16236"/>
                    <a:pt x="53136" y="16236"/>
                    <a:pt x="53136" y="16236"/>
                  </a:cubicBezTo>
                  <a:lnTo>
                    <a:pt x="53136" y="16236"/>
                  </a:lnTo>
                  <a:lnTo>
                    <a:pt x="53136" y="16236"/>
                  </a:lnTo>
                  <a:lnTo>
                    <a:pt x="46494" y="16236"/>
                  </a:lnTo>
                  <a:cubicBezTo>
                    <a:pt x="46494" y="16236"/>
                    <a:pt x="46494" y="16236"/>
                    <a:pt x="46494" y="16236"/>
                  </a:cubicBezTo>
                  <a:lnTo>
                    <a:pt x="41328" y="16236"/>
                  </a:lnTo>
                  <a:cubicBezTo>
                    <a:pt x="41328" y="16236"/>
                    <a:pt x="41328" y="16236"/>
                    <a:pt x="41328" y="16236"/>
                  </a:cubicBezTo>
                  <a:lnTo>
                    <a:pt x="45756" y="16236"/>
                  </a:lnTo>
                  <a:lnTo>
                    <a:pt x="45756" y="16236"/>
                  </a:lnTo>
                  <a:lnTo>
                    <a:pt x="49446" y="16236"/>
                  </a:lnTo>
                  <a:cubicBezTo>
                    <a:pt x="49446" y="16236"/>
                    <a:pt x="49446" y="16236"/>
                    <a:pt x="49446" y="16236"/>
                  </a:cubicBezTo>
                  <a:lnTo>
                    <a:pt x="49446" y="16236"/>
                  </a:lnTo>
                  <a:cubicBezTo>
                    <a:pt x="49446" y="16236"/>
                    <a:pt x="49446" y="16236"/>
                    <a:pt x="49446" y="16236"/>
                  </a:cubicBezTo>
                  <a:cubicBezTo>
                    <a:pt x="49446" y="16236"/>
                    <a:pt x="49446" y="16236"/>
                    <a:pt x="49446" y="16236"/>
                  </a:cubicBezTo>
                  <a:lnTo>
                    <a:pt x="49446" y="16236"/>
                  </a:lnTo>
                  <a:cubicBezTo>
                    <a:pt x="49446" y="16236"/>
                    <a:pt x="49446" y="16236"/>
                    <a:pt x="49446" y="16236"/>
                  </a:cubicBezTo>
                  <a:lnTo>
                    <a:pt x="56088" y="16236"/>
                  </a:lnTo>
                  <a:lnTo>
                    <a:pt x="56088" y="16236"/>
                  </a:lnTo>
                  <a:lnTo>
                    <a:pt x="56088" y="16236"/>
                  </a:lnTo>
                  <a:cubicBezTo>
                    <a:pt x="56088" y="16236"/>
                    <a:pt x="56088" y="16236"/>
                    <a:pt x="56088" y="16236"/>
                  </a:cubicBezTo>
                  <a:lnTo>
                    <a:pt x="56088" y="16236"/>
                  </a:lnTo>
                  <a:lnTo>
                    <a:pt x="71586" y="16236"/>
                  </a:lnTo>
                  <a:lnTo>
                    <a:pt x="71586" y="16236"/>
                  </a:lnTo>
                  <a:lnTo>
                    <a:pt x="71586" y="16236"/>
                  </a:lnTo>
                  <a:lnTo>
                    <a:pt x="71586" y="16236"/>
                  </a:lnTo>
                  <a:lnTo>
                    <a:pt x="33210" y="16236"/>
                  </a:lnTo>
                  <a:lnTo>
                    <a:pt x="33210" y="16236"/>
                  </a:lnTo>
                  <a:cubicBezTo>
                    <a:pt x="33210" y="16236"/>
                    <a:pt x="33210" y="16236"/>
                    <a:pt x="33210" y="16236"/>
                  </a:cubicBezTo>
                  <a:cubicBezTo>
                    <a:pt x="33210" y="16236"/>
                    <a:pt x="33210" y="16236"/>
                    <a:pt x="33210" y="16236"/>
                  </a:cubicBezTo>
                  <a:lnTo>
                    <a:pt x="33210" y="16236"/>
                  </a:lnTo>
                  <a:lnTo>
                    <a:pt x="33210" y="16236"/>
                  </a:lnTo>
                  <a:lnTo>
                    <a:pt x="33210" y="16236"/>
                  </a:lnTo>
                  <a:lnTo>
                    <a:pt x="33210" y="16236"/>
                  </a:lnTo>
                  <a:lnTo>
                    <a:pt x="37638" y="16236"/>
                  </a:lnTo>
                  <a:lnTo>
                    <a:pt x="37638" y="47970"/>
                  </a:lnTo>
                  <a:lnTo>
                    <a:pt x="42804" y="47970"/>
                  </a:lnTo>
                  <a:lnTo>
                    <a:pt x="42804" y="47970"/>
                  </a:lnTo>
                  <a:lnTo>
                    <a:pt x="42804" y="47970"/>
                  </a:lnTo>
                  <a:cubicBezTo>
                    <a:pt x="42804" y="47970"/>
                    <a:pt x="42804" y="47970"/>
                    <a:pt x="42804" y="47970"/>
                  </a:cubicBezTo>
                  <a:lnTo>
                    <a:pt x="42804" y="47970"/>
                  </a:lnTo>
                  <a:cubicBezTo>
                    <a:pt x="42804" y="47970"/>
                    <a:pt x="42804" y="47970"/>
                    <a:pt x="42804" y="47970"/>
                  </a:cubicBezTo>
                  <a:lnTo>
                    <a:pt x="42804" y="47970"/>
                  </a:lnTo>
                  <a:cubicBezTo>
                    <a:pt x="42804" y="47970"/>
                    <a:pt x="42804" y="47970"/>
                    <a:pt x="42804" y="47970"/>
                  </a:cubicBezTo>
                  <a:lnTo>
                    <a:pt x="42804" y="47970"/>
                  </a:lnTo>
                  <a:lnTo>
                    <a:pt x="42804" y="47970"/>
                  </a:lnTo>
                  <a:lnTo>
                    <a:pt x="42804" y="47970"/>
                  </a:lnTo>
                  <a:lnTo>
                    <a:pt x="42804" y="47970"/>
                  </a:lnTo>
                  <a:lnTo>
                    <a:pt x="38376" y="47970"/>
                  </a:lnTo>
                  <a:cubicBezTo>
                    <a:pt x="38376" y="47970"/>
                    <a:pt x="38376" y="47970"/>
                    <a:pt x="38376" y="47970"/>
                  </a:cubicBezTo>
                  <a:lnTo>
                    <a:pt x="38376" y="47970"/>
                  </a:lnTo>
                  <a:lnTo>
                    <a:pt x="38376" y="47970"/>
                  </a:lnTo>
                  <a:lnTo>
                    <a:pt x="38376" y="47970"/>
                  </a:lnTo>
                  <a:cubicBezTo>
                    <a:pt x="38376" y="47970"/>
                    <a:pt x="38376" y="47970"/>
                    <a:pt x="38376" y="47970"/>
                  </a:cubicBezTo>
                  <a:cubicBezTo>
                    <a:pt x="38376" y="47970"/>
                    <a:pt x="38376" y="47970"/>
                    <a:pt x="38376" y="47970"/>
                  </a:cubicBezTo>
                  <a:lnTo>
                    <a:pt x="38376" y="47970"/>
                  </a:lnTo>
                  <a:lnTo>
                    <a:pt x="38376" y="47970"/>
                  </a:lnTo>
                  <a:lnTo>
                    <a:pt x="38376" y="47970"/>
                  </a:lnTo>
                  <a:lnTo>
                    <a:pt x="38376" y="47970"/>
                  </a:lnTo>
                  <a:lnTo>
                    <a:pt x="38376" y="47970"/>
                  </a:lnTo>
                  <a:lnTo>
                    <a:pt x="38376" y="47970"/>
                  </a:lnTo>
                  <a:cubicBezTo>
                    <a:pt x="38376" y="47970"/>
                    <a:pt x="38376" y="47970"/>
                    <a:pt x="38376" y="47970"/>
                  </a:cubicBezTo>
                  <a:lnTo>
                    <a:pt x="38376" y="47970"/>
                  </a:lnTo>
                  <a:cubicBezTo>
                    <a:pt x="38376" y="47970"/>
                    <a:pt x="38376" y="47970"/>
                    <a:pt x="38376" y="47970"/>
                  </a:cubicBezTo>
                  <a:lnTo>
                    <a:pt x="38376" y="47970"/>
                  </a:lnTo>
                  <a:cubicBezTo>
                    <a:pt x="38376" y="47970"/>
                    <a:pt x="38376" y="47970"/>
                    <a:pt x="38376" y="47970"/>
                  </a:cubicBezTo>
                  <a:lnTo>
                    <a:pt x="38376" y="47970"/>
                  </a:lnTo>
                  <a:lnTo>
                    <a:pt x="38376" y="47970"/>
                  </a:lnTo>
                  <a:cubicBezTo>
                    <a:pt x="38376" y="47970"/>
                    <a:pt x="38376" y="47970"/>
                    <a:pt x="38376" y="47970"/>
                  </a:cubicBezTo>
                  <a:lnTo>
                    <a:pt x="38376" y="47970"/>
                  </a:lnTo>
                  <a:lnTo>
                    <a:pt x="38376" y="47970"/>
                  </a:lnTo>
                  <a:lnTo>
                    <a:pt x="31734" y="52398"/>
                  </a:lnTo>
                  <a:lnTo>
                    <a:pt x="31734" y="52398"/>
                  </a:lnTo>
                  <a:cubicBezTo>
                    <a:pt x="31734" y="52398"/>
                    <a:pt x="31734" y="52398"/>
                    <a:pt x="31734" y="48708"/>
                  </a:cubicBezTo>
                  <a:lnTo>
                    <a:pt x="31734" y="48708"/>
                  </a:lnTo>
                  <a:lnTo>
                    <a:pt x="31734" y="48708"/>
                  </a:lnTo>
                  <a:cubicBezTo>
                    <a:pt x="31734" y="48708"/>
                    <a:pt x="31734" y="48708"/>
                    <a:pt x="31734" y="48708"/>
                  </a:cubicBezTo>
                  <a:lnTo>
                    <a:pt x="31734" y="48708"/>
                  </a:lnTo>
                  <a:lnTo>
                    <a:pt x="31734" y="48708"/>
                  </a:lnTo>
                  <a:lnTo>
                    <a:pt x="31734" y="48708"/>
                  </a:lnTo>
                  <a:lnTo>
                    <a:pt x="31734" y="48708"/>
                  </a:lnTo>
                  <a:lnTo>
                    <a:pt x="31734" y="48708"/>
                  </a:lnTo>
                  <a:cubicBezTo>
                    <a:pt x="31734" y="48708"/>
                    <a:pt x="31734" y="48708"/>
                    <a:pt x="31734" y="48708"/>
                  </a:cubicBezTo>
                  <a:lnTo>
                    <a:pt x="31734" y="48708"/>
                  </a:lnTo>
                  <a:lnTo>
                    <a:pt x="31734" y="48708"/>
                  </a:lnTo>
                  <a:cubicBezTo>
                    <a:pt x="31734" y="48708"/>
                    <a:pt x="31734" y="48708"/>
                    <a:pt x="31734" y="48708"/>
                  </a:cubicBezTo>
                  <a:lnTo>
                    <a:pt x="31734" y="48708"/>
                  </a:lnTo>
                  <a:cubicBezTo>
                    <a:pt x="31734" y="48708"/>
                    <a:pt x="31734" y="48708"/>
                    <a:pt x="31734" y="48708"/>
                  </a:cubicBezTo>
                  <a:lnTo>
                    <a:pt x="31734" y="48708"/>
                  </a:lnTo>
                  <a:cubicBezTo>
                    <a:pt x="31734" y="48708"/>
                    <a:pt x="31734" y="48708"/>
                    <a:pt x="31734" y="48708"/>
                  </a:cubicBezTo>
                  <a:lnTo>
                    <a:pt x="31734" y="48708"/>
                  </a:lnTo>
                  <a:lnTo>
                    <a:pt x="31734" y="48708"/>
                  </a:lnTo>
                  <a:lnTo>
                    <a:pt x="33210" y="104796"/>
                  </a:lnTo>
                  <a:lnTo>
                    <a:pt x="33210" y="104796"/>
                  </a:lnTo>
                  <a:cubicBezTo>
                    <a:pt x="33210" y="104796"/>
                    <a:pt x="33210" y="104796"/>
                    <a:pt x="33210" y="104796"/>
                  </a:cubicBez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cubicBezTo>
                    <a:pt x="33210" y="104796"/>
                    <a:pt x="33210" y="104796"/>
                    <a:pt x="33210" y="104796"/>
                  </a:cubicBezTo>
                  <a:lnTo>
                    <a:pt x="33210" y="104796"/>
                  </a:lnTo>
                  <a:cubicBezTo>
                    <a:pt x="33210" y="104796"/>
                    <a:pt x="33210" y="104796"/>
                    <a:pt x="33210" y="104796"/>
                  </a:cubicBezTo>
                  <a:lnTo>
                    <a:pt x="33210" y="104796"/>
                  </a:lnTo>
                  <a:cubicBezTo>
                    <a:pt x="33210" y="104796"/>
                    <a:pt x="33210" y="104796"/>
                    <a:pt x="33210" y="104796"/>
                  </a:cubicBez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cubicBezTo>
                    <a:pt x="33210" y="104796"/>
                    <a:pt x="33210" y="104796"/>
                    <a:pt x="33210" y="104796"/>
                  </a:cubicBezTo>
                  <a:lnTo>
                    <a:pt x="33210" y="104796"/>
                  </a:lnTo>
                  <a:lnTo>
                    <a:pt x="33210" y="104796"/>
                  </a:lnTo>
                  <a:cubicBezTo>
                    <a:pt x="33210" y="104796"/>
                    <a:pt x="33210" y="104796"/>
                    <a:pt x="33210" y="104796"/>
                  </a:cubicBez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3210" y="104796"/>
                  </a:lnTo>
                  <a:lnTo>
                    <a:pt x="36900" y="104796"/>
                  </a:lnTo>
                  <a:cubicBezTo>
                    <a:pt x="36900" y="104796"/>
                    <a:pt x="36900" y="104796"/>
                    <a:pt x="36900" y="104796"/>
                  </a:cubicBezTo>
                  <a:lnTo>
                    <a:pt x="36900" y="104796"/>
                  </a:lnTo>
                  <a:lnTo>
                    <a:pt x="36900" y="104796"/>
                  </a:lnTo>
                  <a:lnTo>
                    <a:pt x="36900" y="104796"/>
                  </a:lnTo>
                  <a:lnTo>
                    <a:pt x="36900" y="104796"/>
                  </a:lnTo>
                  <a:lnTo>
                    <a:pt x="36900" y="104796"/>
                  </a:lnTo>
                  <a:lnTo>
                    <a:pt x="36900" y="104796"/>
                  </a:lnTo>
                  <a:lnTo>
                    <a:pt x="36900" y="104796"/>
                  </a:lnTo>
                  <a:cubicBezTo>
                    <a:pt x="35003" y="104055"/>
                    <a:pt x="32893" y="104055"/>
                    <a:pt x="30996" y="104796"/>
                  </a:cubicBezTo>
                  <a:lnTo>
                    <a:pt x="30996" y="104796"/>
                  </a:lnTo>
                  <a:lnTo>
                    <a:pt x="39114" y="104796"/>
                  </a:lnTo>
                  <a:lnTo>
                    <a:pt x="45756" y="104796"/>
                  </a:lnTo>
                  <a:lnTo>
                    <a:pt x="45756" y="104796"/>
                  </a:lnTo>
                  <a:lnTo>
                    <a:pt x="45756" y="104796"/>
                  </a:lnTo>
                  <a:cubicBezTo>
                    <a:pt x="45756" y="104796"/>
                    <a:pt x="45756" y="104796"/>
                    <a:pt x="45756" y="104796"/>
                  </a:cubicBezTo>
                  <a:lnTo>
                    <a:pt x="45756" y="104796"/>
                  </a:lnTo>
                  <a:lnTo>
                    <a:pt x="45756" y="104796"/>
                  </a:lnTo>
                  <a:lnTo>
                    <a:pt x="45756" y="104796"/>
                  </a:lnTo>
                  <a:lnTo>
                    <a:pt x="45756" y="104796"/>
                  </a:lnTo>
                  <a:lnTo>
                    <a:pt x="56088" y="104796"/>
                  </a:lnTo>
                  <a:lnTo>
                    <a:pt x="56088" y="104796"/>
                  </a:lnTo>
                  <a:lnTo>
                    <a:pt x="56088" y="104796"/>
                  </a:lnTo>
                  <a:lnTo>
                    <a:pt x="56088" y="104796"/>
                  </a:lnTo>
                  <a:lnTo>
                    <a:pt x="56088" y="104796"/>
                  </a:lnTo>
                  <a:cubicBezTo>
                    <a:pt x="56088" y="104796"/>
                    <a:pt x="56088" y="104796"/>
                    <a:pt x="56088" y="104796"/>
                  </a:cubicBezTo>
                  <a:lnTo>
                    <a:pt x="56088" y="104796"/>
                  </a:lnTo>
                  <a:lnTo>
                    <a:pt x="56088" y="104796"/>
                  </a:lnTo>
                  <a:lnTo>
                    <a:pt x="56088" y="104796"/>
                  </a:lnTo>
                  <a:lnTo>
                    <a:pt x="56088" y="104796"/>
                  </a:lnTo>
                  <a:lnTo>
                    <a:pt x="56088" y="104796"/>
                  </a:lnTo>
                  <a:lnTo>
                    <a:pt x="56088" y="104796"/>
                  </a:lnTo>
                  <a:lnTo>
                    <a:pt x="52398" y="104796"/>
                  </a:lnTo>
                  <a:lnTo>
                    <a:pt x="52398" y="104796"/>
                  </a:lnTo>
                  <a:lnTo>
                    <a:pt x="57564" y="104796"/>
                  </a:lnTo>
                  <a:lnTo>
                    <a:pt x="57564" y="104796"/>
                  </a:lnTo>
                  <a:lnTo>
                    <a:pt x="57564" y="104796"/>
                  </a:lnTo>
                  <a:lnTo>
                    <a:pt x="57564" y="104796"/>
                  </a:lnTo>
                  <a:lnTo>
                    <a:pt x="57564" y="104796"/>
                  </a:lnTo>
                  <a:lnTo>
                    <a:pt x="57564" y="104796"/>
                  </a:lnTo>
                  <a:lnTo>
                    <a:pt x="57564" y="104796"/>
                  </a:lnTo>
                  <a:lnTo>
                    <a:pt x="62730" y="104796"/>
                  </a:lnTo>
                  <a:lnTo>
                    <a:pt x="62730" y="104796"/>
                  </a:lnTo>
                  <a:lnTo>
                    <a:pt x="62730" y="104796"/>
                  </a:lnTo>
                  <a:lnTo>
                    <a:pt x="62730" y="104796"/>
                  </a:lnTo>
                  <a:cubicBezTo>
                    <a:pt x="62730" y="104796"/>
                    <a:pt x="62730" y="104796"/>
                    <a:pt x="62730" y="104796"/>
                  </a:cubicBezTo>
                  <a:lnTo>
                    <a:pt x="62730" y="104796"/>
                  </a:lnTo>
                  <a:lnTo>
                    <a:pt x="62730" y="104796"/>
                  </a:lnTo>
                  <a:lnTo>
                    <a:pt x="62730" y="104796"/>
                  </a:lnTo>
                  <a:cubicBezTo>
                    <a:pt x="62730" y="104796"/>
                    <a:pt x="62730" y="104796"/>
                    <a:pt x="62730" y="104796"/>
                  </a:cubicBezTo>
                  <a:lnTo>
                    <a:pt x="62730" y="104796"/>
                  </a:lnTo>
                  <a:lnTo>
                    <a:pt x="62730" y="104796"/>
                  </a:lnTo>
                  <a:lnTo>
                    <a:pt x="62730" y="104796"/>
                  </a:lnTo>
                  <a:lnTo>
                    <a:pt x="62730" y="104796"/>
                  </a:lnTo>
                  <a:lnTo>
                    <a:pt x="67158" y="104796"/>
                  </a:lnTo>
                  <a:cubicBezTo>
                    <a:pt x="67158" y="104796"/>
                    <a:pt x="67158" y="104796"/>
                    <a:pt x="67158" y="104796"/>
                  </a:cubicBezTo>
                  <a:lnTo>
                    <a:pt x="67158" y="104796"/>
                  </a:lnTo>
                  <a:lnTo>
                    <a:pt x="67158" y="104796"/>
                  </a:lnTo>
                  <a:lnTo>
                    <a:pt x="67158" y="104796"/>
                  </a:lnTo>
                  <a:lnTo>
                    <a:pt x="67158" y="104796"/>
                  </a:lnTo>
                  <a:lnTo>
                    <a:pt x="67158" y="104796"/>
                  </a:lnTo>
                  <a:lnTo>
                    <a:pt x="61992" y="104796"/>
                  </a:lnTo>
                  <a:lnTo>
                    <a:pt x="61992" y="104796"/>
                  </a:lnTo>
                  <a:lnTo>
                    <a:pt x="61992" y="104796"/>
                  </a:lnTo>
                  <a:cubicBezTo>
                    <a:pt x="61992" y="104796"/>
                    <a:pt x="61992" y="104796"/>
                    <a:pt x="61992" y="104796"/>
                  </a:cubicBezTo>
                  <a:lnTo>
                    <a:pt x="61992" y="104796"/>
                  </a:lnTo>
                  <a:lnTo>
                    <a:pt x="61992" y="104796"/>
                  </a:lnTo>
                  <a:lnTo>
                    <a:pt x="61992" y="104796"/>
                  </a:lnTo>
                  <a:cubicBezTo>
                    <a:pt x="61992" y="104796"/>
                    <a:pt x="61992" y="104796"/>
                    <a:pt x="61992" y="104796"/>
                  </a:cubicBezTo>
                  <a:lnTo>
                    <a:pt x="61992" y="104796"/>
                  </a:lnTo>
                  <a:lnTo>
                    <a:pt x="56826" y="104796"/>
                  </a:lnTo>
                  <a:cubicBezTo>
                    <a:pt x="56826" y="104796"/>
                    <a:pt x="56826" y="104796"/>
                    <a:pt x="56826" y="104796"/>
                  </a:cubicBezTo>
                  <a:lnTo>
                    <a:pt x="56826" y="104796"/>
                  </a:lnTo>
                  <a:lnTo>
                    <a:pt x="56826" y="104796"/>
                  </a:lnTo>
                  <a:lnTo>
                    <a:pt x="56826" y="104796"/>
                  </a:lnTo>
                  <a:lnTo>
                    <a:pt x="56826" y="104796"/>
                  </a:lnTo>
                  <a:lnTo>
                    <a:pt x="56826" y="104796"/>
                  </a:lnTo>
                  <a:lnTo>
                    <a:pt x="56826" y="104796"/>
                  </a:lnTo>
                  <a:lnTo>
                    <a:pt x="56826" y="104796"/>
                  </a:lnTo>
                  <a:lnTo>
                    <a:pt x="56826" y="104796"/>
                  </a:lnTo>
                  <a:lnTo>
                    <a:pt x="56826" y="98892"/>
                  </a:lnTo>
                  <a:lnTo>
                    <a:pt x="64944" y="98892"/>
                  </a:lnTo>
                  <a:lnTo>
                    <a:pt x="64944" y="98892"/>
                  </a:lnTo>
                  <a:lnTo>
                    <a:pt x="64944" y="98892"/>
                  </a:lnTo>
                  <a:lnTo>
                    <a:pt x="64944" y="98892"/>
                  </a:lnTo>
                  <a:lnTo>
                    <a:pt x="64944" y="98892"/>
                  </a:lnTo>
                  <a:lnTo>
                    <a:pt x="64944" y="98892"/>
                  </a:lnTo>
                  <a:close/>
                  <a:moveTo>
                    <a:pt x="33210" y="18450"/>
                  </a:moveTo>
                  <a:lnTo>
                    <a:pt x="33210" y="18450"/>
                  </a:lnTo>
                  <a:lnTo>
                    <a:pt x="33210" y="18450"/>
                  </a:lnTo>
                  <a:lnTo>
                    <a:pt x="33210" y="18450"/>
                  </a:lnTo>
                  <a:lnTo>
                    <a:pt x="33210" y="18450"/>
                  </a:lnTo>
                  <a:lnTo>
                    <a:pt x="33210" y="18450"/>
                  </a:lnTo>
                  <a:lnTo>
                    <a:pt x="33210" y="18450"/>
                  </a:lnTo>
                  <a:lnTo>
                    <a:pt x="33210" y="18450"/>
                  </a:lnTo>
                  <a:cubicBezTo>
                    <a:pt x="33210" y="18450"/>
                    <a:pt x="33210" y="18450"/>
                    <a:pt x="33210" y="18450"/>
                  </a:cubicBezTo>
                  <a:lnTo>
                    <a:pt x="33210" y="18450"/>
                  </a:lnTo>
                  <a:lnTo>
                    <a:pt x="33210" y="18450"/>
                  </a:lnTo>
                  <a:lnTo>
                    <a:pt x="33210" y="18450"/>
                  </a:lnTo>
                  <a:lnTo>
                    <a:pt x="33210" y="18450"/>
                  </a:lnTo>
                  <a:cubicBezTo>
                    <a:pt x="33210" y="18450"/>
                    <a:pt x="33210" y="18450"/>
                    <a:pt x="33210" y="18450"/>
                  </a:cubicBezTo>
                  <a:lnTo>
                    <a:pt x="33210" y="18450"/>
                  </a:lnTo>
                  <a:cubicBezTo>
                    <a:pt x="33970" y="14302"/>
                    <a:pt x="33970" y="10052"/>
                    <a:pt x="33210" y="5904"/>
                  </a:cubicBezTo>
                  <a:lnTo>
                    <a:pt x="33210" y="5904"/>
                  </a:lnTo>
                  <a:cubicBezTo>
                    <a:pt x="34302" y="10265"/>
                    <a:pt x="34302" y="14827"/>
                    <a:pt x="33210" y="19188"/>
                  </a:cubicBezTo>
                  <a:close/>
                  <a:moveTo>
                    <a:pt x="23616" y="98154"/>
                  </a:moveTo>
                  <a:lnTo>
                    <a:pt x="23616" y="98154"/>
                  </a:lnTo>
                  <a:cubicBezTo>
                    <a:pt x="23616" y="98154"/>
                    <a:pt x="23616" y="98154"/>
                    <a:pt x="23616" y="98154"/>
                  </a:cubicBezTo>
                  <a:lnTo>
                    <a:pt x="23616" y="98154"/>
                  </a:lnTo>
                  <a:lnTo>
                    <a:pt x="23616" y="98154"/>
                  </a:lnTo>
                  <a:lnTo>
                    <a:pt x="23616" y="98154"/>
                  </a:lnTo>
                  <a:lnTo>
                    <a:pt x="23616" y="98154"/>
                  </a:lnTo>
                  <a:lnTo>
                    <a:pt x="23616" y="98154"/>
                  </a:lnTo>
                  <a:cubicBezTo>
                    <a:pt x="25645" y="94423"/>
                    <a:pt x="28125" y="90954"/>
                    <a:pt x="30996" y="87822"/>
                  </a:cubicBezTo>
                  <a:lnTo>
                    <a:pt x="30996" y="87822"/>
                  </a:lnTo>
                  <a:cubicBezTo>
                    <a:pt x="27741" y="90325"/>
                    <a:pt x="25203" y="93632"/>
                    <a:pt x="23616" y="97416"/>
                  </a:cubicBezTo>
                  <a:lnTo>
                    <a:pt x="23616" y="97416"/>
                  </a:lnTo>
                  <a:lnTo>
                    <a:pt x="23616" y="97416"/>
                  </a:lnTo>
                  <a:lnTo>
                    <a:pt x="23616" y="97416"/>
                  </a:lnTo>
                  <a:lnTo>
                    <a:pt x="23616" y="97416"/>
                  </a:lnTo>
                  <a:lnTo>
                    <a:pt x="23616" y="97416"/>
                  </a:lnTo>
                  <a:lnTo>
                    <a:pt x="23616" y="97416"/>
                  </a:lnTo>
                  <a:lnTo>
                    <a:pt x="23616" y="97416"/>
                  </a:lnTo>
                  <a:lnTo>
                    <a:pt x="23616" y="97416"/>
                  </a:lnTo>
                  <a:cubicBezTo>
                    <a:pt x="23616" y="97416"/>
                    <a:pt x="23616" y="97416"/>
                    <a:pt x="23616" y="97416"/>
                  </a:cubicBezTo>
                  <a:lnTo>
                    <a:pt x="23616" y="97416"/>
                  </a:lnTo>
                  <a:close/>
                  <a:moveTo>
                    <a:pt x="28044" y="105534"/>
                  </a:moveTo>
                  <a:lnTo>
                    <a:pt x="24354" y="105534"/>
                  </a:lnTo>
                  <a:cubicBezTo>
                    <a:pt x="25136" y="101946"/>
                    <a:pt x="26376" y="98474"/>
                    <a:pt x="28044" y="95202"/>
                  </a:cubicBezTo>
                  <a:lnTo>
                    <a:pt x="28044" y="95202"/>
                  </a:lnTo>
                  <a:cubicBezTo>
                    <a:pt x="25719" y="98708"/>
                    <a:pt x="24435" y="102803"/>
                    <a:pt x="24354" y="107010"/>
                  </a:cubicBezTo>
                  <a:lnTo>
                    <a:pt x="24354" y="107010"/>
                  </a:lnTo>
                  <a:cubicBezTo>
                    <a:pt x="24354" y="107010"/>
                    <a:pt x="24354" y="107010"/>
                    <a:pt x="24354" y="107010"/>
                  </a:cubicBezTo>
                  <a:lnTo>
                    <a:pt x="24354" y="107010"/>
                  </a:lnTo>
                  <a:cubicBezTo>
                    <a:pt x="24354" y="107010"/>
                    <a:pt x="24354" y="107010"/>
                    <a:pt x="24354" y="107010"/>
                  </a:cubicBezTo>
                  <a:lnTo>
                    <a:pt x="24354" y="107010"/>
                  </a:lnTo>
                  <a:lnTo>
                    <a:pt x="24354" y="107010"/>
                  </a:lnTo>
                  <a:lnTo>
                    <a:pt x="24354" y="107010"/>
                  </a:lnTo>
                  <a:lnTo>
                    <a:pt x="24354" y="107010"/>
                  </a:lnTo>
                  <a:cubicBezTo>
                    <a:pt x="24354" y="107010"/>
                    <a:pt x="24354" y="107010"/>
                    <a:pt x="24354" y="107010"/>
                  </a:cubicBezTo>
                  <a:lnTo>
                    <a:pt x="24354" y="107010"/>
                  </a:lnTo>
                  <a:lnTo>
                    <a:pt x="24354" y="107010"/>
                  </a:lnTo>
                  <a:lnTo>
                    <a:pt x="24354" y="107010"/>
                  </a:lnTo>
                  <a:lnTo>
                    <a:pt x="24354" y="107010"/>
                  </a:lnTo>
                  <a:lnTo>
                    <a:pt x="24354" y="107010"/>
                  </a:lnTo>
                  <a:close/>
                  <a:moveTo>
                    <a:pt x="28044" y="104796"/>
                  </a:moveTo>
                  <a:lnTo>
                    <a:pt x="24354" y="104796"/>
                  </a:lnTo>
                  <a:lnTo>
                    <a:pt x="24354" y="104796"/>
                  </a:lnTo>
                  <a:cubicBezTo>
                    <a:pt x="24354" y="104796"/>
                    <a:pt x="24354" y="104796"/>
                    <a:pt x="24354" y="104796"/>
                  </a:cubicBezTo>
                  <a:lnTo>
                    <a:pt x="24354" y="104796"/>
                  </a:lnTo>
                  <a:lnTo>
                    <a:pt x="24354" y="104796"/>
                  </a:lnTo>
                  <a:lnTo>
                    <a:pt x="24354" y="104796"/>
                  </a:lnTo>
                  <a:lnTo>
                    <a:pt x="24354" y="104796"/>
                  </a:lnTo>
                  <a:close/>
                  <a:moveTo>
                    <a:pt x="28044" y="104796"/>
                  </a:move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lnTo>
                    <a:pt x="28044" y="104796"/>
                  </a:lnTo>
                  <a:cubicBezTo>
                    <a:pt x="26981" y="100682"/>
                    <a:pt x="26981" y="96364"/>
                    <a:pt x="28044" y="92250"/>
                  </a:cubicBezTo>
                  <a:lnTo>
                    <a:pt x="28044" y="92250"/>
                  </a:lnTo>
                  <a:cubicBezTo>
                    <a:pt x="26893" y="96102"/>
                    <a:pt x="26893" y="100206"/>
                    <a:pt x="28044" y="104058"/>
                  </a:cubicBezTo>
                  <a:close/>
                  <a:moveTo>
                    <a:pt x="28044" y="111438"/>
                  </a:moveTo>
                  <a:lnTo>
                    <a:pt x="28044" y="111438"/>
                  </a:lnTo>
                  <a:close/>
                  <a:moveTo>
                    <a:pt x="33948" y="111438"/>
                  </a:moveTo>
                  <a:lnTo>
                    <a:pt x="33948" y="111438"/>
                  </a:lnTo>
                  <a:lnTo>
                    <a:pt x="37638" y="111438"/>
                  </a:lnTo>
                  <a:lnTo>
                    <a:pt x="37638" y="111438"/>
                  </a:lnTo>
                  <a:lnTo>
                    <a:pt x="37638" y="111438"/>
                  </a:lnTo>
                  <a:lnTo>
                    <a:pt x="42804" y="111438"/>
                  </a:lnTo>
                  <a:lnTo>
                    <a:pt x="42804" y="111438"/>
                  </a:lnTo>
                  <a:lnTo>
                    <a:pt x="42804" y="111438"/>
                  </a:lnTo>
                  <a:cubicBezTo>
                    <a:pt x="42804" y="111438"/>
                    <a:pt x="42804" y="111438"/>
                    <a:pt x="42804" y="111438"/>
                  </a:cubicBezTo>
                  <a:lnTo>
                    <a:pt x="42804" y="111438"/>
                  </a:lnTo>
                  <a:cubicBezTo>
                    <a:pt x="42804" y="111438"/>
                    <a:pt x="42804" y="111438"/>
                    <a:pt x="39114" y="111438"/>
                  </a:cubicBezTo>
                  <a:lnTo>
                    <a:pt x="39114" y="111438"/>
                  </a:lnTo>
                  <a:cubicBezTo>
                    <a:pt x="39114" y="111438"/>
                    <a:pt x="39114" y="111438"/>
                    <a:pt x="39114" y="111438"/>
                  </a:cubicBezTo>
                  <a:cubicBezTo>
                    <a:pt x="39114" y="111438"/>
                    <a:pt x="39114" y="111438"/>
                    <a:pt x="39114" y="111438"/>
                  </a:cubicBezTo>
                  <a:lnTo>
                    <a:pt x="33948" y="111438"/>
                  </a:lnTo>
                  <a:cubicBezTo>
                    <a:pt x="33948" y="111438"/>
                    <a:pt x="33948" y="111438"/>
                    <a:pt x="33948" y="111438"/>
                  </a:cubicBezTo>
                  <a:cubicBezTo>
                    <a:pt x="33948" y="111438"/>
                    <a:pt x="33948" y="111438"/>
                    <a:pt x="33948" y="111438"/>
                  </a:cubicBezTo>
                  <a:lnTo>
                    <a:pt x="33948" y="111438"/>
                  </a:lnTo>
                  <a:lnTo>
                    <a:pt x="33948" y="111438"/>
                  </a:lnTo>
                  <a:lnTo>
                    <a:pt x="50922" y="111438"/>
                  </a:lnTo>
                  <a:cubicBezTo>
                    <a:pt x="45416" y="113294"/>
                    <a:pt x="39454" y="113294"/>
                    <a:pt x="33948" y="111438"/>
                  </a:cubicBezTo>
                  <a:lnTo>
                    <a:pt x="33948" y="111438"/>
                  </a:lnTo>
                  <a:lnTo>
                    <a:pt x="33948" y="111438"/>
                  </a:lnTo>
                  <a:lnTo>
                    <a:pt x="33948" y="111438"/>
                  </a:lnTo>
                  <a:close/>
                  <a:moveTo>
                    <a:pt x="33948" y="102582"/>
                  </a:moveTo>
                  <a:cubicBezTo>
                    <a:pt x="33188" y="98434"/>
                    <a:pt x="33188" y="94184"/>
                    <a:pt x="33948" y="90036"/>
                  </a:cubicBezTo>
                  <a:lnTo>
                    <a:pt x="33948" y="90036"/>
                  </a:lnTo>
                  <a:cubicBezTo>
                    <a:pt x="33232" y="94187"/>
                    <a:pt x="33232" y="98431"/>
                    <a:pt x="33948" y="102582"/>
                  </a:cubicBez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cubicBezTo>
                    <a:pt x="33948" y="102582"/>
                    <a:pt x="33948" y="102582"/>
                    <a:pt x="33948" y="102582"/>
                  </a:cubicBez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lnTo>
                    <a:pt x="33948" y="102582"/>
                  </a:lnTo>
                  <a:close/>
                  <a:moveTo>
                    <a:pt x="59040" y="66420"/>
                  </a:moveTo>
                  <a:cubicBezTo>
                    <a:pt x="59439" y="63976"/>
                    <a:pt x="59439" y="61484"/>
                    <a:pt x="59040" y="59040"/>
                  </a:cubicBezTo>
                  <a:lnTo>
                    <a:pt x="59040" y="59040"/>
                  </a:lnTo>
                  <a:lnTo>
                    <a:pt x="59040" y="59040"/>
                  </a:lnTo>
                  <a:lnTo>
                    <a:pt x="59040" y="59040"/>
                  </a:lnTo>
                  <a:lnTo>
                    <a:pt x="59040" y="59040"/>
                  </a:lnTo>
                  <a:lnTo>
                    <a:pt x="59040" y="59040"/>
                  </a:lnTo>
                  <a:lnTo>
                    <a:pt x="59040" y="59040"/>
                  </a:lnTo>
                  <a:cubicBezTo>
                    <a:pt x="59040" y="59040"/>
                    <a:pt x="59040" y="59040"/>
                    <a:pt x="59040" y="59040"/>
                  </a:cubicBezTo>
                  <a:lnTo>
                    <a:pt x="59040" y="59040"/>
                  </a:lnTo>
                  <a:lnTo>
                    <a:pt x="59040" y="59040"/>
                  </a:lnTo>
                  <a:close/>
                  <a:moveTo>
                    <a:pt x="73062" y="47970"/>
                  </a:moveTo>
                  <a:lnTo>
                    <a:pt x="78228" y="47970"/>
                  </a:lnTo>
                  <a:lnTo>
                    <a:pt x="78228" y="47970"/>
                  </a:lnTo>
                  <a:lnTo>
                    <a:pt x="78228" y="47970"/>
                  </a:lnTo>
                  <a:lnTo>
                    <a:pt x="78228" y="47970"/>
                  </a:lnTo>
                  <a:lnTo>
                    <a:pt x="73062" y="47970"/>
                  </a:lnTo>
                  <a:cubicBezTo>
                    <a:pt x="76486" y="44433"/>
                    <a:pt x="79010" y="40132"/>
                    <a:pt x="80442" y="35424"/>
                  </a:cubicBezTo>
                  <a:lnTo>
                    <a:pt x="80442" y="35424"/>
                  </a:lnTo>
                  <a:cubicBezTo>
                    <a:pt x="79512" y="40544"/>
                    <a:pt x="76922" y="45214"/>
                    <a:pt x="73062" y="48708"/>
                  </a:cubicBezTo>
                  <a:lnTo>
                    <a:pt x="73062" y="48708"/>
                  </a:lnTo>
                  <a:lnTo>
                    <a:pt x="73062" y="48708"/>
                  </a:lnTo>
                  <a:lnTo>
                    <a:pt x="73062" y="48708"/>
                  </a:lnTo>
                  <a:lnTo>
                    <a:pt x="73062" y="48708"/>
                  </a:lnTo>
                  <a:lnTo>
                    <a:pt x="73062" y="48708"/>
                  </a:lnTo>
                  <a:close/>
                  <a:moveTo>
                    <a:pt x="73062" y="51660"/>
                  </a:moveTo>
                  <a:lnTo>
                    <a:pt x="73062" y="51660"/>
                  </a:lnTo>
                  <a:close/>
                  <a:moveTo>
                    <a:pt x="73062" y="39852"/>
                  </a:moveTo>
                  <a:lnTo>
                    <a:pt x="73062" y="39852"/>
                  </a:lnTo>
                  <a:lnTo>
                    <a:pt x="73062" y="39852"/>
                  </a:lnTo>
                  <a:lnTo>
                    <a:pt x="73062" y="39852"/>
                  </a:lnTo>
                  <a:lnTo>
                    <a:pt x="73062" y="39852"/>
                  </a:lnTo>
                  <a:lnTo>
                    <a:pt x="73062" y="39852"/>
                  </a:lnTo>
                  <a:lnTo>
                    <a:pt x="73062" y="39852"/>
                  </a:lnTo>
                  <a:cubicBezTo>
                    <a:pt x="73062" y="39852"/>
                    <a:pt x="73062" y="39852"/>
                    <a:pt x="73062" y="39852"/>
                  </a:cubicBezTo>
                  <a:lnTo>
                    <a:pt x="73062" y="39852"/>
                  </a:lnTo>
                  <a:lnTo>
                    <a:pt x="73062" y="47970"/>
                  </a:lnTo>
                  <a:lnTo>
                    <a:pt x="73062" y="47970"/>
                  </a:lnTo>
                  <a:lnTo>
                    <a:pt x="73062" y="47970"/>
                  </a:lnTo>
                  <a:lnTo>
                    <a:pt x="73062" y="47970"/>
                  </a:lnTo>
                  <a:cubicBezTo>
                    <a:pt x="75645" y="43719"/>
                    <a:pt x="77158" y="38910"/>
                    <a:pt x="77490" y="33948"/>
                  </a:cubicBezTo>
                  <a:lnTo>
                    <a:pt x="77490" y="33948"/>
                  </a:lnTo>
                  <a:cubicBezTo>
                    <a:pt x="77232" y="39038"/>
                    <a:pt x="75431" y="43929"/>
                    <a:pt x="72324" y="47970"/>
                  </a:cubicBezTo>
                  <a:lnTo>
                    <a:pt x="72324" y="47970"/>
                  </a:lnTo>
                  <a:lnTo>
                    <a:pt x="72324" y="47970"/>
                  </a:lnTo>
                  <a:lnTo>
                    <a:pt x="72324" y="42804"/>
                  </a:lnTo>
                  <a:lnTo>
                    <a:pt x="72324" y="42804"/>
                  </a:lnTo>
                  <a:lnTo>
                    <a:pt x="72324" y="42804"/>
                  </a:lnTo>
                  <a:lnTo>
                    <a:pt x="72324" y="42804"/>
                  </a:lnTo>
                  <a:lnTo>
                    <a:pt x="72324" y="42804"/>
                  </a:lnTo>
                  <a:close/>
                  <a:moveTo>
                    <a:pt x="69372" y="29520"/>
                  </a:moveTo>
                  <a:lnTo>
                    <a:pt x="73800" y="29520"/>
                  </a:lnTo>
                  <a:lnTo>
                    <a:pt x="73800" y="29520"/>
                  </a:lnTo>
                  <a:lnTo>
                    <a:pt x="73800" y="29520"/>
                  </a:lnTo>
                  <a:lnTo>
                    <a:pt x="73800" y="29520"/>
                  </a:lnTo>
                  <a:lnTo>
                    <a:pt x="73800" y="29520"/>
                  </a:lnTo>
                  <a:lnTo>
                    <a:pt x="73800" y="29520"/>
                  </a:lnTo>
                  <a:lnTo>
                    <a:pt x="73800" y="29520"/>
                  </a:lnTo>
                  <a:lnTo>
                    <a:pt x="73800" y="29520"/>
                  </a:lnTo>
                  <a:cubicBezTo>
                    <a:pt x="73800" y="29520"/>
                    <a:pt x="73800" y="29520"/>
                    <a:pt x="73800" y="29520"/>
                  </a:cubicBezTo>
                  <a:lnTo>
                    <a:pt x="73800" y="29520"/>
                  </a:lnTo>
                  <a:cubicBezTo>
                    <a:pt x="76907" y="25479"/>
                    <a:pt x="78708" y="20588"/>
                    <a:pt x="78966" y="15498"/>
                  </a:cubicBezTo>
                  <a:lnTo>
                    <a:pt x="78966" y="15498"/>
                  </a:lnTo>
                  <a:cubicBezTo>
                    <a:pt x="78708" y="20588"/>
                    <a:pt x="76907" y="25479"/>
                    <a:pt x="73800" y="29520"/>
                  </a:cubicBezTo>
                  <a:lnTo>
                    <a:pt x="73800" y="29520"/>
                  </a:lnTo>
                  <a:lnTo>
                    <a:pt x="73800" y="29520"/>
                  </a:lnTo>
                  <a:lnTo>
                    <a:pt x="73800" y="33210"/>
                  </a:lnTo>
                  <a:lnTo>
                    <a:pt x="73800" y="33210"/>
                  </a:lnTo>
                  <a:cubicBezTo>
                    <a:pt x="73800" y="33210"/>
                    <a:pt x="73800" y="33210"/>
                    <a:pt x="73800" y="33210"/>
                  </a:cubicBezTo>
                  <a:lnTo>
                    <a:pt x="73800" y="33210"/>
                  </a:lnTo>
                  <a:lnTo>
                    <a:pt x="73800" y="33210"/>
                  </a:lnTo>
                  <a:lnTo>
                    <a:pt x="65682" y="28044"/>
                  </a:lnTo>
                  <a:close/>
                  <a:moveTo>
                    <a:pt x="50184" y="47970"/>
                  </a:moveTo>
                  <a:lnTo>
                    <a:pt x="57564" y="47970"/>
                  </a:lnTo>
                  <a:lnTo>
                    <a:pt x="57564" y="47970"/>
                  </a:lnTo>
                  <a:lnTo>
                    <a:pt x="57564" y="47970"/>
                  </a:lnTo>
                  <a:lnTo>
                    <a:pt x="57564" y="47970"/>
                  </a:lnTo>
                  <a:lnTo>
                    <a:pt x="57564" y="47970"/>
                  </a:lnTo>
                  <a:lnTo>
                    <a:pt x="57564" y="47970"/>
                  </a:lnTo>
                  <a:cubicBezTo>
                    <a:pt x="53889" y="47491"/>
                    <a:pt x="50169" y="47491"/>
                    <a:pt x="46494" y="47970"/>
                  </a:cubicBezTo>
                  <a:lnTo>
                    <a:pt x="46494" y="47970"/>
                  </a:lnTo>
                  <a:lnTo>
                    <a:pt x="46494" y="47970"/>
                  </a:lnTo>
                  <a:close/>
                  <a:moveTo>
                    <a:pt x="61254" y="47970"/>
                  </a:moveTo>
                  <a:lnTo>
                    <a:pt x="61254" y="47970"/>
                  </a:lnTo>
                  <a:lnTo>
                    <a:pt x="61254" y="47970"/>
                  </a:lnTo>
                  <a:lnTo>
                    <a:pt x="61254" y="47970"/>
                  </a:lnTo>
                  <a:lnTo>
                    <a:pt x="61254" y="47970"/>
                  </a:lnTo>
                  <a:lnTo>
                    <a:pt x="57564" y="47970"/>
                  </a:lnTo>
                  <a:lnTo>
                    <a:pt x="57564" y="47970"/>
                  </a:lnTo>
                  <a:lnTo>
                    <a:pt x="57564" y="47970"/>
                  </a:lnTo>
                  <a:lnTo>
                    <a:pt x="57564" y="47970"/>
                  </a:lnTo>
                  <a:lnTo>
                    <a:pt x="57564" y="51660"/>
                  </a:lnTo>
                  <a:cubicBezTo>
                    <a:pt x="57896" y="53614"/>
                    <a:pt x="57896" y="55610"/>
                    <a:pt x="57564" y="57564"/>
                  </a:cubicBezTo>
                  <a:lnTo>
                    <a:pt x="57564" y="57564"/>
                  </a:lnTo>
                  <a:close/>
                  <a:moveTo>
                    <a:pt x="46494" y="38376"/>
                  </a:moveTo>
                  <a:lnTo>
                    <a:pt x="46494" y="38376"/>
                  </a:lnTo>
                  <a:lnTo>
                    <a:pt x="46494" y="38376"/>
                  </a:lnTo>
                  <a:cubicBezTo>
                    <a:pt x="46494" y="38376"/>
                    <a:pt x="46494" y="38376"/>
                    <a:pt x="46494" y="38376"/>
                  </a:cubicBezTo>
                  <a:lnTo>
                    <a:pt x="46494" y="38376"/>
                  </a:lnTo>
                  <a:lnTo>
                    <a:pt x="46494" y="38376"/>
                  </a:lnTo>
                  <a:cubicBezTo>
                    <a:pt x="41387" y="37279"/>
                    <a:pt x="36103" y="37279"/>
                    <a:pt x="30996" y="38376"/>
                  </a:cubicBezTo>
                  <a:lnTo>
                    <a:pt x="30996" y="38376"/>
                  </a:lnTo>
                  <a:lnTo>
                    <a:pt x="34686" y="38376"/>
                  </a:lnTo>
                  <a:lnTo>
                    <a:pt x="34686" y="38376"/>
                  </a:lnTo>
                  <a:close/>
                  <a:moveTo>
                    <a:pt x="46494" y="38376"/>
                  </a:moveTo>
                  <a:lnTo>
                    <a:pt x="46494" y="38376"/>
                  </a:lnTo>
                  <a:close/>
                  <a:moveTo>
                    <a:pt x="55350" y="38376"/>
                  </a:moveTo>
                  <a:cubicBezTo>
                    <a:pt x="55350" y="38376"/>
                    <a:pt x="55350" y="38376"/>
                    <a:pt x="55350" y="38376"/>
                  </a:cubicBezTo>
                  <a:lnTo>
                    <a:pt x="55350" y="38376"/>
                  </a:lnTo>
                  <a:lnTo>
                    <a:pt x="55350" y="38376"/>
                  </a:lnTo>
                  <a:lnTo>
                    <a:pt x="55350" y="38376"/>
                  </a:lnTo>
                  <a:lnTo>
                    <a:pt x="55350" y="43542"/>
                  </a:lnTo>
                  <a:lnTo>
                    <a:pt x="55350" y="43542"/>
                  </a:lnTo>
                  <a:close/>
                  <a:moveTo>
                    <a:pt x="41328" y="32472"/>
                  </a:moveTo>
                  <a:lnTo>
                    <a:pt x="47232" y="32472"/>
                  </a:lnTo>
                  <a:lnTo>
                    <a:pt x="47232" y="32472"/>
                  </a:lnTo>
                  <a:lnTo>
                    <a:pt x="47232" y="32472"/>
                  </a:lnTo>
                  <a:cubicBezTo>
                    <a:pt x="47232" y="32472"/>
                    <a:pt x="47232" y="32472"/>
                    <a:pt x="47232" y="32472"/>
                  </a:cubicBezTo>
                  <a:lnTo>
                    <a:pt x="47232" y="32472"/>
                  </a:lnTo>
                  <a:cubicBezTo>
                    <a:pt x="47232" y="32472"/>
                    <a:pt x="47232" y="32472"/>
                    <a:pt x="47232" y="32472"/>
                  </a:cubicBezTo>
                  <a:lnTo>
                    <a:pt x="47232" y="32472"/>
                  </a:lnTo>
                  <a:cubicBezTo>
                    <a:pt x="43084" y="31741"/>
                    <a:pt x="38834" y="31741"/>
                    <a:pt x="34686" y="32472"/>
                  </a:cubicBezTo>
                  <a:lnTo>
                    <a:pt x="34686" y="32472"/>
                  </a:lnTo>
                  <a:close/>
                  <a:moveTo>
                    <a:pt x="51660" y="32472"/>
                  </a:moveTo>
                  <a:cubicBezTo>
                    <a:pt x="51660" y="32472"/>
                    <a:pt x="51660" y="32472"/>
                    <a:pt x="51660" y="32472"/>
                  </a:cubicBezTo>
                  <a:lnTo>
                    <a:pt x="51660" y="32472"/>
                  </a:lnTo>
                  <a:lnTo>
                    <a:pt x="51660" y="32472"/>
                  </a:lnTo>
                  <a:lnTo>
                    <a:pt x="51660" y="32472"/>
                  </a:lnTo>
                  <a:cubicBezTo>
                    <a:pt x="54206" y="34029"/>
                    <a:pt x="56457" y="36028"/>
                    <a:pt x="58302" y="38376"/>
                  </a:cubicBezTo>
                  <a:lnTo>
                    <a:pt x="58302" y="38376"/>
                  </a:lnTo>
                  <a:close/>
                  <a:moveTo>
                    <a:pt x="57564" y="26568"/>
                  </a:moveTo>
                  <a:lnTo>
                    <a:pt x="57564" y="26568"/>
                  </a:lnTo>
                  <a:cubicBezTo>
                    <a:pt x="57564" y="26568"/>
                    <a:pt x="57564" y="26568"/>
                    <a:pt x="57564" y="26568"/>
                  </a:cubicBezTo>
                  <a:lnTo>
                    <a:pt x="57564" y="26568"/>
                  </a:lnTo>
                  <a:cubicBezTo>
                    <a:pt x="57881" y="25110"/>
                    <a:pt x="57881" y="23598"/>
                    <a:pt x="57564" y="22140"/>
                  </a:cubicBezTo>
                  <a:lnTo>
                    <a:pt x="57564" y="22140"/>
                  </a:lnTo>
                  <a:close/>
                  <a:moveTo>
                    <a:pt x="57564" y="26568"/>
                  </a:moveTo>
                  <a:lnTo>
                    <a:pt x="57564" y="26568"/>
                  </a:lnTo>
                  <a:lnTo>
                    <a:pt x="57564" y="26568"/>
                  </a:lnTo>
                  <a:close/>
                  <a:moveTo>
                    <a:pt x="57564" y="31734"/>
                  </a:moveTo>
                  <a:lnTo>
                    <a:pt x="57564" y="31734"/>
                  </a:lnTo>
                  <a:lnTo>
                    <a:pt x="57564" y="31734"/>
                  </a:lnTo>
                  <a:lnTo>
                    <a:pt x="57564" y="31734"/>
                  </a:lnTo>
                  <a:lnTo>
                    <a:pt x="57564" y="31734"/>
                  </a:lnTo>
                  <a:lnTo>
                    <a:pt x="57564" y="31734"/>
                  </a:lnTo>
                  <a:lnTo>
                    <a:pt x="53136" y="27306"/>
                  </a:lnTo>
                  <a:lnTo>
                    <a:pt x="53136" y="27306"/>
                  </a:lnTo>
                  <a:close/>
                  <a:moveTo>
                    <a:pt x="57564" y="40590"/>
                  </a:moveTo>
                  <a:lnTo>
                    <a:pt x="57564" y="40590"/>
                  </a:lnTo>
                  <a:lnTo>
                    <a:pt x="57564" y="40590"/>
                  </a:lnTo>
                  <a:cubicBezTo>
                    <a:pt x="57564" y="40590"/>
                    <a:pt x="57564" y="40590"/>
                    <a:pt x="57564" y="40590"/>
                  </a:cubicBezTo>
                  <a:lnTo>
                    <a:pt x="57564" y="40590"/>
                  </a:lnTo>
                  <a:lnTo>
                    <a:pt x="57564" y="44280"/>
                  </a:lnTo>
                  <a:cubicBezTo>
                    <a:pt x="57564" y="44280"/>
                    <a:pt x="57564" y="44280"/>
                    <a:pt x="57564" y="44280"/>
                  </a:cubicBezTo>
                  <a:lnTo>
                    <a:pt x="57564" y="44280"/>
                  </a:lnTo>
                  <a:cubicBezTo>
                    <a:pt x="57217" y="45736"/>
                    <a:pt x="57217" y="47252"/>
                    <a:pt x="57564" y="48708"/>
                  </a:cubicBezTo>
                  <a:lnTo>
                    <a:pt x="57564" y="48708"/>
                  </a:lnTo>
                  <a:lnTo>
                    <a:pt x="57564" y="48708"/>
                  </a:lnTo>
                  <a:close/>
                  <a:moveTo>
                    <a:pt x="63468" y="28782"/>
                  </a:moveTo>
                  <a:lnTo>
                    <a:pt x="63468" y="28782"/>
                  </a:lnTo>
                  <a:lnTo>
                    <a:pt x="63468" y="28782"/>
                  </a:lnTo>
                  <a:lnTo>
                    <a:pt x="63468" y="28782"/>
                  </a:lnTo>
                  <a:lnTo>
                    <a:pt x="63468" y="28782"/>
                  </a:lnTo>
                  <a:cubicBezTo>
                    <a:pt x="63468" y="28782"/>
                    <a:pt x="63468" y="28782"/>
                    <a:pt x="63468" y="28782"/>
                  </a:cubicBezTo>
                  <a:lnTo>
                    <a:pt x="63468" y="28782"/>
                  </a:lnTo>
                  <a:close/>
                  <a:moveTo>
                    <a:pt x="58302" y="23616"/>
                  </a:moveTo>
                  <a:lnTo>
                    <a:pt x="58302" y="23616"/>
                  </a:lnTo>
                  <a:lnTo>
                    <a:pt x="58302" y="23616"/>
                  </a:lnTo>
                  <a:cubicBezTo>
                    <a:pt x="58302" y="23616"/>
                    <a:pt x="58302" y="23616"/>
                    <a:pt x="58302" y="23616"/>
                  </a:cubicBezTo>
                  <a:lnTo>
                    <a:pt x="58302" y="23616"/>
                  </a:lnTo>
                  <a:lnTo>
                    <a:pt x="58302" y="23616"/>
                  </a:lnTo>
                  <a:lnTo>
                    <a:pt x="58302" y="23616"/>
                  </a:lnTo>
                  <a:lnTo>
                    <a:pt x="58302" y="23616"/>
                  </a:lnTo>
                  <a:lnTo>
                    <a:pt x="58302" y="23616"/>
                  </a:lnTo>
                  <a:cubicBezTo>
                    <a:pt x="58302" y="23616"/>
                    <a:pt x="58302" y="23616"/>
                    <a:pt x="58302" y="23616"/>
                  </a:cubicBezTo>
                  <a:lnTo>
                    <a:pt x="58302" y="23616"/>
                  </a:lnTo>
                  <a:cubicBezTo>
                    <a:pt x="58302" y="23616"/>
                    <a:pt x="58302" y="23616"/>
                    <a:pt x="58302" y="23616"/>
                  </a:cubicBezTo>
                  <a:lnTo>
                    <a:pt x="58302" y="23616"/>
                  </a:lnTo>
                  <a:lnTo>
                    <a:pt x="58302" y="23616"/>
                  </a:lnTo>
                  <a:lnTo>
                    <a:pt x="58302" y="23616"/>
                  </a:lnTo>
                  <a:cubicBezTo>
                    <a:pt x="59402" y="19006"/>
                    <a:pt x="59402" y="14204"/>
                    <a:pt x="58302" y="9594"/>
                  </a:cubicBezTo>
                  <a:lnTo>
                    <a:pt x="58302" y="9594"/>
                  </a:lnTo>
                  <a:cubicBezTo>
                    <a:pt x="59402" y="14204"/>
                    <a:pt x="59402" y="19006"/>
                    <a:pt x="58302" y="23616"/>
                  </a:cubicBezTo>
                  <a:lnTo>
                    <a:pt x="58302" y="23616"/>
                  </a:lnTo>
                  <a:cubicBezTo>
                    <a:pt x="58302" y="23616"/>
                    <a:pt x="58302" y="23616"/>
                    <a:pt x="58302" y="23616"/>
                  </a:cubicBezTo>
                  <a:lnTo>
                    <a:pt x="58302" y="23616"/>
                  </a:lnTo>
                  <a:lnTo>
                    <a:pt x="58302" y="23616"/>
                  </a:lnTo>
                  <a:lnTo>
                    <a:pt x="58302" y="23616"/>
                  </a:lnTo>
                  <a:cubicBezTo>
                    <a:pt x="58302" y="23616"/>
                    <a:pt x="58302" y="23616"/>
                    <a:pt x="58302" y="23616"/>
                  </a:cubicBezTo>
                  <a:lnTo>
                    <a:pt x="58302" y="23616"/>
                  </a:lnTo>
                  <a:cubicBezTo>
                    <a:pt x="58302" y="23616"/>
                    <a:pt x="58302" y="23616"/>
                    <a:pt x="58302" y="23616"/>
                  </a:cubicBezTo>
                  <a:lnTo>
                    <a:pt x="58302" y="23616"/>
                  </a:lnTo>
                  <a:cubicBezTo>
                    <a:pt x="58302" y="23616"/>
                    <a:pt x="58302" y="23616"/>
                    <a:pt x="58302" y="23616"/>
                  </a:cubicBezTo>
                  <a:close/>
                  <a:moveTo>
                    <a:pt x="50922" y="23616"/>
                  </a:moveTo>
                  <a:lnTo>
                    <a:pt x="50922" y="23616"/>
                  </a:lnTo>
                  <a:cubicBezTo>
                    <a:pt x="50922" y="23616"/>
                    <a:pt x="50922" y="23616"/>
                    <a:pt x="50922" y="23616"/>
                  </a:cubicBezTo>
                  <a:lnTo>
                    <a:pt x="50922" y="23616"/>
                  </a:lnTo>
                  <a:lnTo>
                    <a:pt x="50922" y="23616"/>
                  </a:lnTo>
                  <a:lnTo>
                    <a:pt x="50922" y="23616"/>
                  </a:lnTo>
                  <a:lnTo>
                    <a:pt x="50922" y="23616"/>
                  </a:lnTo>
                  <a:cubicBezTo>
                    <a:pt x="50922" y="23616"/>
                    <a:pt x="50922" y="23616"/>
                    <a:pt x="50922" y="23616"/>
                  </a:cubicBezTo>
                  <a:lnTo>
                    <a:pt x="50922" y="23616"/>
                  </a:lnTo>
                  <a:cubicBezTo>
                    <a:pt x="50922" y="23616"/>
                    <a:pt x="50922" y="19926"/>
                    <a:pt x="50922" y="18450"/>
                  </a:cubicBezTo>
                  <a:lnTo>
                    <a:pt x="50922" y="18450"/>
                  </a:lnTo>
                  <a:cubicBezTo>
                    <a:pt x="52361" y="23265"/>
                    <a:pt x="52361" y="28395"/>
                    <a:pt x="50922" y="33210"/>
                  </a:cubicBezTo>
                  <a:lnTo>
                    <a:pt x="50922" y="33210"/>
                  </a:lnTo>
                  <a:lnTo>
                    <a:pt x="50922" y="33210"/>
                  </a:lnTo>
                  <a:cubicBezTo>
                    <a:pt x="50922" y="33210"/>
                    <a:pt x="50922" y="33210"/>
                    <a:pt x="50922" y="33210"/>
                  </a:cubicBezTo>
                  <a:lnTo>
                    <a:pt x="50922" y="29520"/>
                  </a:lnTo>
                  <a:close/>
                  <a:moveTo>
                    <a:pt x="45018" y="23616"/>
                  </a:moveTo>
                  <a:lnTo>
                    <a:pt x="45018" y="23616"/>
                  </a:lnTo>
                  <a:lnTo>
                    <a:pt x="45018" y="23616"/>
                  </a:lnTo>
                  <a:cubicBezTo>
                    <a:pt x="45018" y="23616"/>
                    <a:pt x="45018" y="23616"/>
                    <a:pt x="45018" y="23616"/>
                  </a:cubicBezTo>
                  <a:lnTo>
                    <a:pt x="45018" y="19926"/>
                  </a:lnTo>
                  <a:lnTo>
                    <a:pt x="45018" y="19926"/>
                  </a:lnTo>
                  <a:lnTo>
                    <a:pt x="45018" y="19926"/>
                  </a:lnTo>
                  <a:lnTo>
                    <a:pt x="45018" y="19926"/>
                  </a:lnTo>
                  <a:cubicBezTo>
                    <a:pt x="45018" y="19926"/>
                    <a:pt x="45018" y="19926"/>
                    <a:pt x="45018" y="19926"/>
                  </a:cubicBezTo>
                  <a:lnTo>
                    <a:pt x="48708" y="19926"/>
                  </a:lnTo>
                  <a:lnTo>
                    <a:pt x="48708" y="19926"/>
                  </a:lnTo>
                  <a:cubicBezTo>
                    <a:pt x="48708" y="19926"/>
                    <a:pt x="48708" y="19926"/>
                    <a:pt x="48708" y="19926"/>
                  </a:cubicBezTo>
                  <a:lnTo>
                    <a:pt x="48708" y="19926"/>
                  </a:lnTo>
                  <a:lnTo>
                    <a:pt x="48708" y="19926"/>
                  </a:lnTo>
                  <a:lnTo>
                    <a:pt x="48708" y="19926"/>
                  </a:lnTo>
                  <a:cubicBezTo>
                    <a:pt x="48708" y="19926"/>
                    <a:pt x="48708" y="19926"/>
                    <a:pt x="48708" y="19926"/>
                  </a:cubicBezTo>
                  <a:lnTo>
                    <a:pt x="48708" y="19926"/>
                  </a:lnTo>
                  <a:lnTo>
                    <a:pt x="48708" y="19926"/>
                  </a:lnTo>
                  <a:lnTo>
                    <a:pt x="48708" y="19926"/>
                  </a:lnTo>
                  <a:cubicBezTo>
                    <a:pt x="49800" y="15565"/>
                    <a:pt x="49800" y="11003"/>
                    <a:pt x="48708" y="6642"/>
                  </a:cubicBezTo>
                  <a:lnTo>
                    <a:pt x="48708" y="6642"/>
                  </a:lnTo>
                  <a:cubicBezTo>
                    <a:pt x="49808" y="11252"/>
                    <a:pt x="49808" y="16054"/>
                    <a:pt x="48708" y="20664"/>
                  </a:cubicBezTo>
                  <a:close/>
                  <a:moveTo>
                    <a:pt x="45018" y="23616"/>
                  </a:moveTo>
                  <a:lnTo>
                    <a:pt x="45018" y="23616"/>
                  </a:lnTo>
                  <a:cubicBezTo>
                    <a:pt x="45018" y="23616"/>
                    <a:pt x="45018" y="23616"/>
                    <a:pt x="45018" y="23616"/>
                  </a:cubicBezTo>
                  <a:lnTo>
                    <a:pt x="45018" y="23616"/>
                  </a:lnTo>
                  <a:lnTo>
                    <a:pt x="45018" y="23616"/>
                  </a:lnTo>
                  <a:lnTo>
                    <a:pt x="45018" y="23616"/>
                  </a:lnTo>
                  <a:lnTo>
                    <a:pt x="45018" y="23616"/>
                  </a:lnTo>
                  <a:cubicBezTo>
                    <a:pt x="45018" y="23616"/>
                    <a:pt x="45018" y="23616"/>
                    <a:pt x="45018" y="23616"/>
                  </a:cubicBezTo>
                  <a:lnTo>
                    <a:pt x="45018" y="23616"/>
                  </a:lnTo>
                  <a:lnTo>
                    <a:pt x="45018" y="23616"/>
                  </a:lnTo>
                  <a:lnTo>
                    <a:pt x="39114" y="19188"/>
                  </a:lnTo>
                  <a:lnTo>
                    <a:pt x="39114" y="19188"/>
                  </a:lnTo>
                  <a:close/>
                  <a:moveTo>
                    <a:pt x="37638" y="19188"/>
                  </a:move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cubicBezTo>
                    <a:pt x="37638" y="19188"/>
                    <a:pt x="37638" y="19188"/>
                    <a:pt x="37638" y="19188"/>
                  </a:cubicBez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lnTo>
                    <a:pt x="37638" y="19188"/>
                  </a:lnTo>
                  <a:cubicBezTo>
                    <a:pt x="38369" y="15038"/>
                    <a:pt x="38369" y="10792"/>
                    <a:pt x="37638" y="6642"/>
                  </a:cubicBezTo>
                  <a:lnTo>
                    <a:pt x="37638" y="6642"/>
                  </a:lnTo>
                  <a:cubicBezTo>
                    <a:pt x="38730" y="11003"/>
                    <a:pt x="38730" y="15565"/>
                    <a:pt x="37638" y="19926"/>
                  </a:cubicBezTo>
                  <a:close/>
                  <a:moveTo>
                    <a:pt x="43542" y="27306"/>
                  </a:moveTo>
                  <a:lnTo>
                    <a:pt x="43542" y="27306"/>
                  </a:lnTo>
                  <a:lnTo>
                    <a:pt x="43542" y="27306"/>
                  </a:lnTo>
                  <a:lnTo>
                    <a:pt x="43542" y="27306"/>
                  </a:lnTo>
                  <a:lnTo>
                    <a:pt x="43542" y="27306"/>
                  </a:lnTo>
                  <a:lnTo>
                    <a:pt x="39852" y="27306"/>
                  </a:lnTo>
                  <a:lnTo>
                    <a:pt x="39852" y="27306"/>
                  </a:lnTo>
                  <a:cubicBezTo>
                    <a:pt x="39852" y="27306"/>
                    <a:pt x="39852" y="27306"/>
                    <a:pt x="39852" y="27306"/>
                  </a:cubicBezTo>
                  <a:lnTo>
                    <a:pt x="39852" y="27306"/>
                  </a:lnTo>
                  <a:lnTo>
                    <a:pt x="39852" y="27306"/>
                  </a:lnTo>
                  <a:lnTo>
                    <a:pt x="39852" y="27306"/>
                  </a:lnTo>
                  <a:close/>
                  <a:moveTo>
                    <a:pt x="33210" y="24354"/>
                  </a:moveTo>
                  <a:lnTo>
                    <a:pt x="33210" y="24354"/>
                  </a:lnTo>
                  <a:lnTo>
                    <a:pt x="28044" y="24354"/>
                  </a:lnTo>
                  <a:lnTo>
                    <a:pt x="28044" y="24354"/>
                  </a:lnTo>
                  <a:lnTo>
                    <a:pt x="28044" y="24354"/>
                  </a:lnTo>
                  <a:lnTo>
                    <a:pt x="28044" y="24354"/>
                  </a:lnTo>
                  <a:lnTo>
                    <a:pt x="28044" y="24354"/>
                  </a:lnTo>
                  <a:close/>
                  <a:moveTo>
                    <a:pt x="27306" y="24354"/>
                  </a:moveTo>
                  <a:lnTo>
                    <a:pt x="27306" y="24354"/>
                  </a:lnTo>
                  <a:lnTo>
                    <a:pt x="20664" y="24354"/>
                  </a:lnTo>
                  <a:lnTo>
                    <a:pt x="20664" y="24354"/>
                  </a:lnTo>
                  <a:lnTo>
                    <a:pt x="20664" y="24354"/>
                  </a:lnTo>
                  <a:lnTo>
                    <a:pt x="20664" y="24354"/>
                  </a:lnTo>
                  <a:lnTo>
                    <a:pt x="20664" y="24354"/>
                  </a:lnTo>
                  <a:close/>
                  <a:moveTo>
                    <a:pt x="16236" y="24354"/>
                  </a:moveTo>
                  <a:lnTo>
                    <a:pt x="16236" y="24354"/>
                  </a:lnTo>
                  <a:lnTo>
                    <a:pt x="16236" y="24354"/>
                  </a:lnTo>
                  <a:lnTo>
                    <a:pt x="16236" y="24354"/>
                  </a:lnTo>
                  <a:close/>
                  <a:moveTo>
                    <a:pt x="16236" y="24354"/>
                  </a:moveTo>
                  <a:lnTo>
                    <a:pt x="16236" y="24354"/>
                  </a:lnTo>
                  <a:lnTo>
                    <a:pt x="16236" y="24354"/>
                  </a:lnTo>
                  <a:lnTo>
                    <a:pt x="16236" y="24354"/>
                  </a:lnTo>
                  <a:lnTo>
                    <a:pt x="16236" y="24354"/>
                  </a:lnTo>
                  <a:lnTo>
                    <a:pt x="16236" y="24354"/>
                  </a:lnTo>
                  <a:lnTo>
                    <a:pt x="16236" y="13284"/>
                  </a:lnTo>
                  <a:lnTo>
                    <a:pt x="16236" y="13284"/>
                  </a:lnTo>
                  <a:lnTo>
                    <a:pt x="16236" y="13284"/>
                  </a:lnTo>
                  <a:lnTo>
                    <a:pt x="16236" y="13284"/>
                  </a:lnTo>
                  <a:cubicBezTo>
                    <a:pt x="16236" y="13284"/>
                    <a:pt x="21402" y="15498"/>
                    <a:pt x="21402" y="16236"/>
                  </a:cubicBezTo>
                  <a:close/>
                  <a:moveTo>
                    <a:pt x="16236" y="28782"/>
                  </a:moveTo>
                  <a:lnTo>
                    <a:pt x="16236" y="28782"/>
                  </a:lnTo>
                  <a:close/>
                  <a:moveTo>
                    <a:pt x="18450" y="11070"/>
                  </a:moveTo>
                  <a:lnTo>
                    <a:pt x="18450" y="11070"/>
                  </a:lnTo>
                  <a:lnTo>
                    <a:pt x="18450" y="11070"/>
                  </a:lnTo>
                  <a:cubicBezTo>
                    <a:pt x="18450" y="11070"/>
                    <a:pt x="18450" y="11070"/>
                    <a:pt x="18450" y="11070"/>
                  </a:cubicBezTo>
                  <a:lnTo>
                    <a:pt x="18450" y="11070"/>
                  </a:lnTo>
                  <a:lnTo>
                    <a:pt x="18450" y="11070"/>
                  </a:lnTo>
                  <a:cubicBezTo>
                    <a:pt x="18450" y="11070"/>
                    <a:pt x="18450" y="11070"/>
                    <a:pt x="18450" y="11070"/>
                  </a:cubicBezTo>
                  <a:lnTo>
                    <a:pt x="18450" y="11070"/>
                  </a:lnTo>
                  <a:lnTo>
                    <a:pt x="18450" y="11070"/>
                  </a:lnTo>
                  <a:lnTo>
                    <a:pt x="18450" y="11070"/>
                  </a:lnTo>
                  <a:cubicBezTo>
                    <a:pt x="18450" y="11070"/>
                    <a:pt x="18450" y="11070"/>
                    <a:pt x="18450" y="11070"/>
                  </a:cubicBezTo>
                  <a:lnTo>
                    <a:pt x="18450" y="11070"/>
                  </a:lnTo>
                  <a:lnTo>
                    <a:pt x="18450" y="11070"/>
                  </a:lnTo>
                  <a:lnTo>
                    <a:pt x="18450" y="11070"/>
                  </a:lnTo>
                  <a:cubicBezTo>
                    <a:pt x="17675" y="6858"/>
                    <a:pt x="15616" y="2989"/>
                    <a:pt x="12546" y="0"/>
                  </a:cubicBezTo>
                  <a:lnTo>
                    <a:pt x="12546" y="0"/>
                  </a:lnTo>
                  <a:cubicBezTo>
                    <a:pt x="15004" y="3570"/>
                    <a:pt x="16760" y="7579"/>
                    <a:pt x="17712" y="11808"/>
                  </a:cubicBezTo>
                  <a:lnTo>
                    <a:pt x="17712" y="11808"/>
                  </a:lnTo>
                  <a:lnTo>
                    <a:pt x="17712" y="11808"/>
                  </a:lnTo>
                  <a:lnTo>
                    <a:pt x="17712" y="11808"/>
                  </a:lnTo>
                  <a:lnTo>
                    <a:pt x="17712" y="11808"/>
                  </a:lnTo>
                  <a:lnTo>
                    <a:pt x="17712" y="11808"/>
                  </a:lnTo>
                  <a:lnTo>
                    <a:pt x="17712" y="11808"/>
                  </a:lnTo>
                  <a:close/>
                  <a:moveTo>
                    <a:pt x="9594" y="11070"/>
                  </a:moveTo>
                  <a:lnTo>
                    <a:pt x="9594" y="11070"/>
                  </a:lnTo>
                  <a:lnTo>
                    <a:pt x="9594" y="11070"/>
                  </a:lnTo>
                  <a:lnTo>
                    <a:pt x="21402" y="11070"/>
                  </a:lnTo>
                  <a:lnTo>
                    <a:pt x="21402" y="11070"/>
                  </a:lnTo>
                  <a:cubicBezTo>
                    <a:pt x="18753" y="7778"/>
                    <a:pt x="15491" y="5023"/>
                    <a:pt x="11808" y="2952"/>
                  </a:cubicBezTo>
                  <a:lnTo>
                    <a:pt x="11808" y="2952"/>
                  </a:lnTo>
                  <a:cubicBezTo>
                    <a:pt x="15992" y="4550"/>
                    <a:pt x="19594" y="7381"/>
                    <a:pt x="22140" y="11070"/>
                  </a:cubicBezTo>
                  <a:lnTo>
                    <a:pt x="11070" y="11070"/>
                  </a:lnTo>
                  <a:close/>
                  <a:moveTo>
                    <a:pt x="16236" y="16236"/>
                  </a:moveTo>
                  <a:lnTo>
                    <a:pt x="16236" y="16236"/>
                  </a:lnTo>
                  <a:lnTo>
                    <a:pt x="16236" y="16236"/>
                  </a:lnTo>
                  <a:lnTo>
                    <a:pt x="16236" y="16236"/>
                  </a:lnTo>
                  <a:lnTo>
                    <a:pt x="16236" y="16236"/>
                  </a:lnTo>
                  <a:lnTo>
                    <a:pt x="16236" y="16236"/>
                  </a:lnTo>
                  <a:close/>
                  <a:moveTo>
                    <a:pt x="11808" y="19926"/>
                  </a:moveTo>
                  <a:lnTo>
                    <a:pt x="8118" y="19926"/>
                  </a:lnTo>
                  <a:lnTo>
                    <a:pt x="4428" y="19926"/>
                  </a:lnTo>
                  <a:lnTo>
                    <a:pt x="4428" y="19926"/>
                  </a:lnTo>
                  <a:lnTo>
                    <a:pt x="10332" y="19926"/>
                  </a:lnTo>
                  <a:cubicBezTo>
                    <a:pt x="10332" y="19926"/>
                    <a:pt x="10332" y="19926"/>
                    <a:pt x="10332" y="19926"/>
                  </a:cubicBezTo>
                  <a:lnTo>
                    <a:pt x="4428" y="19926"/>
                  </a:lnTo>
                  <a:cubicBezTo>
                    <a:pt x="7587" y="19248"/>
                    <a:pt x="10863" y="19248"/>
                    <a:pt x="14022" y="19926"/>
                  </a:cubicBezTo>
                  <a:cubicBezTo>
                    <a:pt x="14022" y="19926"/>
                    <a:pt x="14022" y="19926"/>
                    <a:pt x="14022" y="19926"/>
                  </a:cubicBezTo>
                  <a:lnTo>
                    <a:pt x="14022" y="19926"/>
                  </a:lnTo>
                  <a:cubicBezTo>
                    <a:pt x="14022" y="19926"/>
                    <a:pt x="14022" y="19926"/>
                    <a:pt x="14022" y="19926"/>
                  </a:cubicBezTo>
                  <a:lnTo>
                    <a:pt x="14022" y="19926"/>
                  </a:lnTo>
                  <a:close/>
                  <a:moveTo>
                    <a:pt x="11808" y="28044"/>
                  </a:moveTo>
                  <a:lnTo>
                    <a:pt x="8118" y="28044"/>
                  </a:lnTo>
                  <a:lnTo>
                    <a:pt x="8118" y="28044"/>
                  </a:lnTo>
                  <a:lnTo>
                    <a:pt x="12546" y="28044"/>
                  </a:lnTo>
                  <a:lnTo>
                    <a:pt x="12546" y="28044"/>
                  </a:lnTo>
                  <a:lnTo>
                    <a:pt x="12546" y="28044"/>
                  </a:lnTo>
                  <a:lnTo>
                    <a:pt x="12546" y="28044"/>
                  </a:lnTo>
                  <a:lnTo>
                    <a:pt x="12546" y="28044"/>
                  </a:lnTo>
                  <a:cubicBezTo>
                    <a:pt x="8428" y="29075"/>
                    <a:pt x="4118" y="29075"/>
                    <a:pt x="0" y="28044"/>
                  </a:cubicBezTo>
                  <a:lnTo>
                    <a:pt x="0" y="28044"/>
                  </a:lnTo>
                  <a:lnTo>
                    <a:pt x="8856" y="28044"/>
                  </a:lnTo>
                  <a:lnTo>
                    <a:pt x="8856" y="28044"/>
                  </a:lnTo>
                  <a:lnTo>
                    <a:pt x="8856" y="28044"/>
                  </a:lnTo>
                  <a:lnTo>
                    <a:pt x="3690" y="28044"/>
                  </a:lnTo>
                  <a:close/>
                  <a:moveTo>
                    <a:pt x="11808" y="28044"/>
                  </a:moveTo>
                  <a:lnTo>
                    <a:pt x="11808" y="28044"/>
                  </a:lnTo>
                  <a:lnTo>
                    <a:pt x="15498" y="25830"/>
                  </a:lnTo>
                  <a:close/>
                  <a:moveTo>
                    <a:pt x="11808" y="34686"/>
                  </a:moveTo>
                  <a:lnTo>
                    <a:pt x="11808" y="34686"/>
                  </a:lnTo>
                  <a:lnTo>
                    <a:pt x="5904" y="34686"/>
                  </a:lnTo>
                  <a:lnTo>
                    <a:pt x="5904" y="34686"/>
                  </a:lnTo>
                  <a:lnTo>
                    <a:pt x="5904" y="34686"/>
                  </a:lnTo>
                  <a:lnTo>
                    <a:pt x="5904" y="34686"/>
                  </a:lnTo>
                  <a:lnTo>
                    <a:pt x="5904" y="34686"/>
                  </a:lnTo>
                  <a:lnTo>
                    <a:pt x="5904" y="34686"/>
                  </a:lnTo>
                  <a:lnTo>
                    <a:pt x="5904" y="34686"/>
                  </a:lnTo>
                  <a:lnTo>
                    <a:pt x="5904" y="34686"/>
                  </a:lnTo>
                  <a:lnTo>
                    <a:pt x="5904" y="34686"/>
                  </a:lnTo>
                  <a:cubicBezTo>
                    <a:pt x="5904" y="34686"/>
                    <a:pt x="5904" y="34686"/>
                    <a:pt x="5904" y="34686"/>
                  </a:cubicBezTo>
                  <a:lnTo>
                    <a:pt x="11070" y="34686"/>
                  </a:lnTo>
                  <a:lnTo>
                    <a:pt x="11070" y="34686"/>
                  </a:lnTo>
                  <a:lnTo>
                    <a:pt x="18450" y="34686"/>
                  </a:lnTo>
                  <a:lnTo>
                    <a:pt x="12546" y="34686"/>
                  </a:lnTo>
                  <a:lnTo>
                    <a:pt x="12546" y="34686"/>
                  </a:lnTo>
                  <a:lnTo>
                    <a:pt x="19188" y="34686"/>
                  </a:lnTo>
                  <a:lnTo>
                    <a:pt x="25092" y="34686"/>
                  </a:lnTo>
                  <a:lnTo>
                    <a:pt x="25092" y="34686"/>
                  </a:lnTo>
                  <a:lnTo>
                    <a:pt x="25092" y="34686"/>
                  </a:lnTo>
                  <a:lnTo>
                    <a:pt x="17712" y="34686"/>
                  </a:lnTo>
                  <a:close/>
                  <a:moveTo>
                    <a:pt x="20664" y="34686"/>
                  </a:moveTo>
                  <a:lnTo>
                    <a:pt x="12546" y="34686"/>
                  </a:lnTo>
                  <a:lnTo>
                    <a:pt x="12546" y="34686"/>
                  </a:lnTo>
                  <a:lnTo>
                    <a:pt x="12546" y="34686"/>
                  </a:lnTo>
                  <a:lnTo>
                    <a:pt x="12546" y="34686"/>
                  </a:lnTo>
                  <a:cubicBezTo>
                    <a:pt x="12546" y="34686"/>
                    <a:pt x="12546" y="34686"/>
                    <a:pt x="12546" y="34686"/>
                  </a:cubicBezTo>
                  <a:lnTo>
                    <a:pt x="33210" y="34686"/>
                  </a:lnTo>
                  <a:cubicBezTo>
                    <a:pt x="29852" y="37644"/>
                    <a:pt x="25786" y="39678"/>
                    <a:pt x="21402" y="40590"/>
                  </a:cubicBezTo>
                  <a:lnTo>
                    <a:pt x="21402" y="40590"/>
                  </a:lnTo>
                  <a:cubicBezTo>
                    <a:pt x="26324" y="37147"/>
                    <a:pt x="30369" y="32597"/>
                    <a:pt x="33210" y="27306"/>
                  </a:cubicBezTo>
                  <a:lnTo>
                    <a:pt x="28044" y="27306"/>
                  </a:lnTo>
                  <a:close/>
                  <a:moveTo>
                    <a:pt x="20664" y="34686"/>
                  </a:moveTo>
                  <a:lnTo>
                    <a:pt x="20664" y="34686"/>
                  </a:lnTo>
                  <a:lnTo>
                    <a:pt x="20664" y="34686"/>
                  </a:lnTo>
                  <a:lnTo>
                    <a:pt x="33210" y="34686"/>
                  </a:lnTo>
                  <a:lnTo>
                    <a:pt x="36900" y="34686"/>
                  </a:lnTo>
                  <a:lnTo>
                    <a:pt x="36900" y="34686"/>
                  </a:lnTo>
                  <a:lnTo>
                    <a:pt x="36900" y="34686"/>
                  </a:lnTo>
                  <a:lnTo>
                    <a:pt x="36900" y="34686"/>
                  </a:lnTo>
                  <a:lnTo>
                    <a:pt x="36900" y="34686"/>
                  </a:lnTo>
                  <a:lnTo>
                    <a:pt x="36900" y="34686"/>
                  </a:lnTo>
                  <a:cubicBezTo>
                    <a:pt x="36900" y="34686"/>
                    <a:pt x="36900" y="34686"/>
                    <a:pt x="36900" y="34686"/>
                  </a:cubicBezTo>
                  <a:lnTo>
                    <a:pt x="33210" y="34686"/>
                  </a:lnTo>
                  <a:close/>
                  <a:moveTo>
                    <a:pt x="20664" y="42066"/>
                  </a:moveTo>
                  <a:lnTo>
                    <a:pt x="20664" y="42066"/>
                  </a:lnTo>
                  <a:cubicBezTo>
                    <a:pt x="20664" y="42066"/>
                    <a:pt x="20664" y="42066"/>
                    <a:pt x="20664" y="42066"/>
                  </a:cubicBezTo>
                  <a:cubicBezTo>
                    <a:pt x="20664" y="42066"/>
                    <a:pt x="20664" y="42066"/>
                    <a:pt x="20664" y="42066"/>
                  </a:cubicBezTo>
                  <a:lnTo>
                    <a:pt x="20664" y="42066"/>
                  </a:lnTo>
                  <a:lnTo>
                    <a:pt x="20664" y="42066"/>
                  </a:lnTo>
                  <a:lnTo>
                    <a:pt x="25830" y="42066"/>
                  </a:lnTo>
                  <a:lnTo>
                    <a:pt x="19188" y="42066"/>
                  </a:lnTo>
                  <a:lnTo>
                    <a:pt x="19188" y="42066"/>
                  </a:lnTo>
                  <a:cubicBezTo>
                    <a:pt x="25705" y="40239"/>
                    <a:pt x="32597" y="40239"/>
                    <a:pt x="39114" y="42066"/>
                  </a:cubicBezTo>
                  <a:lnTo>
                    <a:pt x="39114" y="42066"/>
                  </a:lnTo>
                  <a:lnTo>
                    <a:pt x="39114" y="42066"/>
                  </a:lnTo>
                  <a:lnTo>
                    <a:pt x="34686" y="42066"/>
                  </a:lnTo>
                  <a:lnTo>
                    <a:pt x="34686" y="42066"/>
                  </a:lnTo>
                  <a:lnTo>
                    <a:pt x="34686" y="42066"/>
                  </a:lnTo>
                  <a:lnTo>
                    <a:pt x="34686" y="42066"/>
                  </a:lnTo>
                  <a:lnTo>
                    <a:pt x="33210" y="42066"/>
                  </a:lnTo>
                  <a:cubicBezTo>
                    <a:pt x="33210" y="42066"/>
                    <a:pt x="33210" y="41328"/>
                    <a:pt x="33210" y="40590"/>
                  </a:cubicBezTo>
                  <a:close/>
                  <a:moveTo>
                    <a:pt x="25830" y="42066"/>
                  </a:moveTo>
                  <a:lnTo>
                    <a:pt x="25830" y="42066"/>
                  </a:lnTo>
                  <a:lnTo>
                    <a:pt x="25830" y="42066"/>
                  </a:lnTo>
                  <a:lnTo>
                    <a:pt x="25830" y="42066"/>
                  </a:lnTo>
                  <a:close/>
                  <a:moveTo>
                    <a:pt x="25830" y="48708"/>
                  </a:moveTo>
                  <a:lnTo>
                    <a:pt x="25830" y="48708"/>
                  </a:lnTo>
                  <a:lnTo>
                    <a:pt x="25830" y="47970"/>
                  </a:lnTo>
                  <a:lnTo>
                    <a:pt x="33210" y="47970"/>
                  </a:lnTo>
                  <a:lnTo>
                    <a:pt x="33210" y="47970"/>
                  </a:lnTo>
                  <a:lnTo>
                    <a:pt x="33210" y="47970"/>
                  </a:lnTo>
                  <a:cubicBezTo>
                    <a:pt x="39727" y="46143"/>
                    <a:pt x="46619" y="46143"/>
                    <a:pt x="53136" y="47970"/>
                  </a:cubicBezTo>
                  <a:lnTo>
                    <a:pt x="53136" y="47970"/>
                  </a:lnTo>
                  <a:lnTo>
                    <a:pt x="53136" y="47970"/>
                  </a:lnTo>
                  <a:lnTo>
                    <a:pt x="45018" y="47970"/>
                  </a:lnTo>
                  <a:cubicBezTo>
                    <a:pt x="45018" y="47970"/>
                    <a:pt x="45018" y="47970"/>
                    <a:pt x="45018" y="47970"/>
                  </a:cubicBezTo>
                  <a:lnTo>
                    <a:pt x="45018" y="47970"/>
                  </a:lnTo>
                  <a:cubicBezTo>
                    <a:pt x="45018" y="47970"/>
                    <a:pt x="45018" y="47970"/>
                    <a:pt x="45018" y="47970"/>
                  </a:cubicBezTo>
                  <a:lnTo>
                    <a:pt x="45018" y="47970"/>
                  </a:lnTo>
                  <a:close/>
                  <a:moveTo>
                    <a:pt x="29520" y="48708"/>
                  </a:moveTo>
                  <a:lnTo>
                    <a:pt x="29520" y="48708"/>
                  </a:lnTo>
                  <a:close/>
                  <a:moveTo>
                    <a:pt x="33948" y="56088"/>
                  </a:moveTo>
                  <a:lnTo>
                    <a:pt x="33948" y="56088"/>
                  </a:lnTo>
                  <a:lnTo>
                    <a:pt x="33948" y="47970"/>
                  </a:lnTo>
                  <a:lnTo>
                    <a:pt x="28044" y="47970"/>
                  </a:lnTo>
                  <a:lnTo>
                    <a:pt x="28044" y="47970"/>
                  </a:lnTo>
                  <a:lnTo>
                    <a:pt x="28044" y="47970"/>
                  </a:lnTo>
                  <a:lnTo>
                    <a:pt x="28044" y="47970"/>
                  </a:lnTo>
                  <a:cubicBezTo>
                    <a:pt x="33985" y="48568"/>
                    <a:pt x="39749" y="50323"/>
                    <a:pt x="45018" y="53136"/>
                  </a:cubicBezTo>
                  <a:lnTo>
                    <a:pt x="32472" y="53136"/>
                  </a:lnTo>
                  <a:cubicBezTo>
                    <a:pt x="32472" y="53136"/>
                    <a:pt x="32472" y="53136"/>
                    <a:pt x="32472" y="53136"/>
                  </a:cubicBezTo>
                  <a:close/>
                  <a:moveTo>
                    <a:pt x="41328" y="56088"/>
                  </a:moveTo>
                  <a:cubicBezTo>
                    <a:pt x="41328" y="56088"/>
                    <a:pt x="41328" y="56088"/>
                    <a:pt x="41328" y="56088"/>
                  </a:cubicBezTo>
                  <a:lnTo>
                    <a:pt x="41328" y="56088"/>
                  </a:lnTo>
                  <a:close/>
                  <a:moveTo>
                    <a:pt x="36900" y="64944"/>
                  </a:moveTo>
                  <a:lnTo>
                    <a:pt x="36900" y="64944"/>
                  </a:lnTo>
                  <a:cubicBezTo>
                    <a:pt x="36900" y="64944"/>
                    <a:pt x="36900" y="64944"/>
                    <a:pt x="36900" y="64944"/>
                  </a:cubicBezTo>
                  <a:lnTo>
                    <a:pt x="31734" y="64944"/>
                  </a:lnTo>
                  <a:lnTo>
                    <a:pt x="31734" y="64944"/>
                  </a:lnTo>
                  <a:lnTo>
                    <a:pt x="31734" y="64944"/>
                  </a:lnTo>
                  <a:lnTo>
                    <a:pt x="31734" y="64944"/>
                  </a:lnTo>
                  <a:cubicBezTo>
                    <a:pt x="31734" y="64944"/>
                    <a:pt x="31734" y="64944"/>
                    <a:pt x="31734" y="64944"/>
                  </a:cubicBezTo>
                  <a:lnTo>
                    <a:pt x="43542" y="64944"/>
                  </a:lnTo>
                  <a:lnTo>
                    <a:pt x="43542" y="64944"/>
                  </a:lnTo>
                  <a:lnTo>
                    <a:pt x="43542" y="64944"/>
                  </a:lnTo>
                  <a:cubicBezTo>
                    <a:pt x="43542" y="64944"/>
                    <a:pt x="43542" y="64944"/>
                    <a:pt x="43542" y="64944"/>
                  </a:cubicBezTo>
                  <a:lnTo>
                    <a:pt x="43542" y="64944"/>
                  </a:lnTo>
                  <a:lnTo>
                    <a:pt x="43542" y="64944"/>
                  </a:lnTo>
                  <a:cubicBezTo>
                    <a:pt x="38738" y="60087"/>
                    <a:pt x="32952" y="56313"/>
                    <a:pt x="26568" y="53874"/>
                  </a:cubicBezTo>
                  <a:lnTo>
                    <a:pt x="26568" y="53874"/>
                  </a:lnTo>
                  <a:cubicBezTo>
                    <a:pt x="32952" y="56313"/>
                    <a:pt x="38738" y="60087"/>
                    <a:pt x="43542" y="64944"/>
                  </a:cubicBezTo>
                  <a:lnTo>
                    <a:pt x="30996" y="64944"/>
                  </a:lnTo>
                  <a:close/>
                  <a:moveTo>
                    <a:pt x="30996" y="70110"/>
                  </a:moveTo>
                  <a:lnTo>
                    <a:pt x="30996" y="70110"/>
                  </a:lnTo>
                  <a:lnTo>
                    <a:pt x="30996" y="70110"/>
                  </a:lnTo>
                  <a:lnTo>
                    <a:pt x="30996" y="70110"/>
                  </a:lnTo>
                  <a:lnTo>
                    <a:pt x="30996" y="70110"/>
                  </a:lnTo>
                  <a:lnTo>
                    <a:pt x="30996" y="70110"/>
                  </a:lnTo>
                  <a:lnTo>
                    <a:pt x="34686" y="70110"/>
                  </a:lnTo>
                  <a:lnTo>
                    <a:pt x="34686" y="70110"/>
                  </a:lnTo>
                  <a:lnTo>
                    <a:pt x="34686" y="70110"/>
                  </a:lnTo>
                  <a:lnTo>
                    <a:pt x="34686" y="70110"/>
                  </a:lnTo>
                  <a:cubicBezTo>
                    <a:pt x="34686" y="70110"/>
                    <a:pt x="34686" y="70110"/>
                    <a:pt x="34686" y="70110"/>
                  </a:cubicBezTo>
                  <a:lnTo>
                    <a:pt x="34686" y="70110"/>
                  </a:lnTo>
                  <a:cubicBezTo>
                    <a:pt x="34686" y="70110"/>
                    <a:pt x="34686" y="70110"/>
                    <a:pt x="34686" y="70110"/>
                  </a:cubicBezTo>
                  <a:lnTo>
                    <a:pt x="34686" y="70110"/>
                  </a:lnTo>
                  <a:cubicBezTo>
                    <a:pt x="31129" y="65669"/>
                    <a:pt x="26583" y="62129"/>
                    <a:pt x="21402" y="59778"/>
                  </a:cubicBezTo>
                  <a:lnTo>
                    <a:pt x="21402" y="59778"/>
                  </a:lnTo>
                  <a:cubicBezTo>
                    <a:pt x="26767" y="62167"/>
                    <a:pt x="31365" y="65999"/>
                    <a:pt x="34686" y="70848"/>
                  </a:cubicBezTo>
                  <a:lnTo>
                    <a:pt x="19188" y="70848"/>
                  </a:lnTo>
                  <a:close/>
                  <a:moveTo>
                    <a:pt x="46494" y="91512"/>
                  </a:moveTo>
                  <a:lnTo>
                    <a:pt x="46494" y="91512"/>
                  </a:lnTo>
                  <a:lnTo>
                    <a:pt x="46494" y="91512"/>
                  </a:lnTo>
                  <a:lnTo>
                    <a:pt x="46494" y="91512"/>
                  </a:lnTo>
                  <a:lnTo>
                    <a:pt x="46494" y="91512"/>
                  </a:lnTo>
                  <a:lnTo>
                    <a:pt x="46494" y="91512"/>
                  </a:lnTo>
                  <a:lnTo>
                    <a:pt x="46494" y="91512"/>
                  </a:lnTo>
                  <a:close/>
                  <a:moveTo>
                    <a:pt x="46494" y="91512"/>
                  </a:moveTo>
                  <a:lnTo>
                    <a:pt x="46494" y="79704"/>
                  </a:lnTo>
                  <a:lnTo>
                    <a:pt x="46494" y="79704"/>
                  </a:lnTo>
                  <a:lnTo>
                    <a:pt x="50184" y="79704"/>
                  </a:lnTo>
                  <a:lnTo>
                    <a:pt x="50184" y="79704"/>
                  </a:lnTo>
                  <a:cubicBezTo>
                    <a:pt x="53166" y="80612"/>
                    <a:pt x="55926" y="82119"/>
                    <a:pt x="58302" y="84132"/>
                  </a:cubicBezTo>
                  <a:close/>
                  <a:moveTo>
                    <a:pt x="46494" y="102582"/>
                  </a:moveTo>
                  <a:lnTo>
                    <a:pt x="46494" y="102582"/>
                  </a:lnTo>
                  <a:lnTo>
                    <a:pt x="46494" y="102582"/>
                  </a:lnTo>
                  <a:lnTo>
                    <a:pt x="46494" y="102582"/>
                  </a:lnTo>
                  <a:lnTo>
                    <a:pt x="46494" y="102582"/>
                  </a:lnTo>
                  <a:lnTo>
                    <a:pt x="53136" y="102582"/>
                  </a:lnTo>
                  <a:cubicBezTo>
                    <a:pt x="53136" y="102582"/>
                    <a:pt x="53136" y="102582"/>
                    <a:pt x="53136" y="102582"/>
                  </a:cubicBezTo>
                  <a:lnTo>
                    <a:pt x="53136" y="102582"/>
                  </a:lnTo>
                  <a:lnTo>
                    <a:pt x="53136" y="102582"/>
                  </a:lnTo>
                  <a:lnTo>
                    <a:pt x="53136" y="102582"/>
                  </a:lnTo>
                  <a:close/>
                  <a:moveTo>
                    <a:pt x="46494" y="102582"/>
                  </a:moveTo>
                  <a:lnTo>
                    <a:pt x="46494" y="102582"/>
                  </a:lnTo>
                  <a:lnTo>
                    <a:pt x="46494" y="102582"/>
                  </a:lnTo>
                  <a:lnTo>
                    <a:pt x="46494" y="102582"/>
                  </a:lnTo>
                  <a:close/>
                  <a:moveTo>
                    <a:pt x="42066" y="102582"/>
                  </a:moveTo>
                  <a:lnTo>
                    <a:pt x="42066" y="102582"/>
                  </a:lnTo>
                  <a:lnTo>
                    <a:pt x="42066" y="102582"/>
                  </a:lnTo>
                  <a:lnTo>
                    <a:pt x="42066" y="102582"/>
                  </a:lnTo>
                  <a:lnTo>
                    <a:pt x="42066" y="102582"/>
                  </a:lnTo>
                  <a:lnTo>
                    <a:pt x="42066" y="102582"/>
                  </a:lnTo>
                  <a:lnTo>
                    <a:pt x="47970" y="102582"/>
                  </a:lnTo>
                  <a:lnTo>
                    <a:pt x="47970" y="102582"/>
                  </a:lnTo>
                  <a:cubicBezTo>
                    <a:pt x="48228" y="99205"/>
                    <a:pt x="49239" y="95928"/>
                    <a:pt x="50922" y="92988"/>
                  </a:cubicBezTo>
                  <a:close/>
                  <a:moveTo>
                    <a:pt x="36900" y="78228"/>
                  </a:moveTo>
                  <a:lnTo>
                    <a:pt x="36900" y="78228"/>
                  </a:lnTo>
                  <a:close/>
                  <a:moveTo>
                    <a:pt x="36900" y="84870"/>
                  </a:moveTo>
                  <a:lnTo>
                    <a:pt x="36900" y="84870"/>
                  </a:lnTo>
                  <a:lnTo>
                    <a:pt x="36900" y="84870"/>
                  </a:lnTo>
                  <a:lnTo>
                    <a:pt x="31734" y="84870"/>
                  </a:lnTo>
                  <a:lnTo>
                    <a:pt x="31734" y="84870"/>
                  </a:lnTo>
                  <a:lnTo>
                    <a:pt x="31734" y="84870"/>
                  </a:lnTo>
                  <a:lnTo>
                    <a:pt x="31734" y="84870"/>
                  </a:lnTo>
                  <a:lnTo>
                    <a:pt x="31734" y="84870"/>
                  </a:lnTo>
                  <a:lnTo>
                    <a:pt x="31734" y="84870"/>
                  </a:lnTo>
                  <a:lnTo>
                    <a:pt x="31734" y="84870"/>
                  </a:lnTo>
                  <a:lnTo>
                    <a:pt x="31734" y="84870"/>
                  </a:lnTo>
                  <a:lnTo>
                    <a:pt x="31734" y="84870"/>
                  </a:lnTo>
                  <a:lnTo>
                    <a:pt x="31734" y="84870"/>
                  </a:lnTo>
                  <a:lnTo>
                    <a:pt x="31734" y="84870"/>
                  </a:lnTo>
                  <a:cubicBezTo>
                    <a:pt x="31734" y="84870"/>
                    <a:pt x="31734" y="84870"/>
                    <a:pt x="31734" y="84870"/>
                  </a:cubicBezTo>
                  <a:lnTo>
                    <a:pt x="31734" y="84870"/>
                  </a:lnTo>
                  <a:cubicBezTo>
                    <a:pt x="31734" y="84870"/>
                    <a:pt x="31734" y="84870"/>
                    <a:pt x="31734" y="84870"/>
                  </a:cubicBezTo>
                  <a:lnTo>
                    <a:pt x="31734" y="84870"/>
                  </a:lnTo>
                  <a:cubicBezTo>
                    <a:pt x="29343" y="79503"/>
                    <a:pt x="25513" y="74904"/>
                    <a:pt x="20664" y="71586"/>
                  </a:cubicBezTo>
                  <a:lnTo>
                    <a:pt x="20664" y="71586"/>
                  </a:lnTo>
                  <a:cubicBezTo>
                    <a:pt x="25491" y="74932"/>
                    <a:pt x="29313" y="79523"/>
                    <a:pt x="31734" y="84870"/>
                  </a:cubicBezTo>
                  <a:lnTo>
                    <a:pt x="25830" y="84870"/>
                  </a:lnTo>
                  <a:lnTo>
                    <a:pt x="25830" y="84870"/>
                  </a:lnTo>
                  <a:lnTo>
                    <a:pt x="25830" y="84870"/>
                  </a:lnTo>
                  <a:close/>
                  <a:moveTo>
                    <a:pt x="41328" y="89298"/>
                  </a:moveTo>
                  <a:lnTo>
                    <a:pt x="41328" y="89298"/>
                  </a:lnTo>
                  <a:lnTo>
                    <a:pt x="41328" y="89298"/>
                  </a:lnTo>
                  <a:lnTo>
                    <a:pt x="41328" y="89298"/>
                  </a:lnTo>
                  <a:lnTo>
                    <a:pt x="41328" y="89298"/>
                  </a:lnTo>
                  <a:close/>
                  <a:moveTo>
                    <a:pt x="41328" y="101844"/>
                  </a:move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cubicBezTo>
                    <a:pt x="41328" y="101844"/>
                    <a:pt x="41328" y="101844"/>
                    <a:pt x="41328" y="101844"/>
                  </a:cubicBezTo>
                  <a:cubicBezTo>
                    <a:pt x="41328" y="101844"/>
                    <a:pt x="41328" y="101844"/>
                    <a:pt x="41328" y="101844"/>
                  </a:cubicBez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cubicBezTo>
                    <a:pt x="41328" y="101844"/>
                    <a:pt x="41328" y="101844"/>
                    <a:pt x="41328" y="101844"/>
                  </a:cubicBezTo>
                  <a:lnTo>
                    <a:pt x="41328" y="101844"/>
                  </a:lnTo>
                  <a:cubicBezTo>
                    <a:pt x="41328" y="101844"/>
                    <a:pt x="41328" y="101844"/>
                    <a:pt x="41328" y="101844"/>
                  </a:cubicBez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lnTo>
                    <a:pt x="41328" y="101844"/>
                  </a:lnTo>
                  <a:cubicBezTo>
                    <a:pt x="41712" y="96422"/>
                    <a:pt x="40428" y="91013"/>
                    <a:pt x="37638" y="86346"/>
                  </a:cubicBezTo>
                  <a:lnTo>
                    <a:pt x="37638" y="86346"/>
                  </a:lnTo>
                  <a:cubicBezTo>
                    <a:pt x="39114" y="91657"/>
                    <a:pt x="39114" y="97271"/>
                    <a:pt x="37638" y="102582"/>
                  </a:cubicBezTo>
                  <a:close/>
                  <a:moveTo>
                    <a:pt x="41328" y="110700"/>
                  </a:moveTo>
                  <a:lnTo>
                    <a:pt x="41328" y="110700"/>
                  </a:lnTo>
                  <a:lnTo>
                    <a:pt x="41328" y="110700"/>
                  </a:lnTo>
                  <a:lnTo>
                    <a:pt x="41328" y="110700"/>
                  </a:lnTo>
                  <a:close/>
                  <a:moveTo>
                    <a:pt x="59040" y="110700"/>
                  </a:moveTo>
                  <a:lnTo>
                    <a:pt x="62730" y="110700"/>
                  </a:lnTo>
                  <a:lnTo>
                    <a:pt x="62730" y="110700"/>
                  </a:lnTo>
                  <a:lnTo>
                    <a:pt x="62730" y="110700"/>
                  </a:lnTo>
                  <a:lnTo>
                    <a:pt x="62730" y="110700"/>
                  </a:lnTo>
                  <a:lnTo>
                    <a:pt x="55350" y="110700"/>
                  </a:lnTo>
                  <a:cubicBezTo>
                    <a:pt x="55350" y="110700"/>
                    <a:pt x="55350" y="110700"/>
                    <a:pt x="55350" y="110700"/>
                  </a:cubicBezTo>
                  <a:lnTo>
                    <a:pt x="55350" y="110700"/>
                  </a:lnTo>
                  <a:lnTo>
                    <a:pt x="55350" y="110700"/>
                  </a:lnTo>
                  <a:lnTo>
                    <a:pt x="59778" y="110700"/>
                  </a:lnTo>
                  <a:cubicBezTo>
                    <a:pt x="63675" y="111476"/>
                    <a:pt x="67689" y="111476"/>
                    <a:pt x="71586" y="110700"/>
                  </a:cubicBezTo>
                  <a:lnTo>
                    <a:pt x="71586" y="110700"/>
                  </a:lnTo>
                  <a:cubicBezTo>
                    <a:pt x="66021" y="112170"/>
                    <a:pt x="60177" y="112170"/>
                    <a:pt x="54612" y="110700"/>
                  </a:cubicBezTo>
                  <a:lnTo>
                    <a:pt x="54612" y="110700"/>
                  </a:lnTo>
                  <a:lnTo>
                    <a:pt x="58302" y="110700"/>
                  </a:lnTo>
                  <a:lnTo>
                    <a:pt x="58302" y="110700"/>
                  </a:lnTo>
                  <a:cubicBezTo>
                    <a:pt x="58302" y="110700"/>
                    <a:pt x="58302" y="110700"/>
                    <a:pt x="58302" y="110700"/>
                  </a:cubicBezTo>
                  <a:lnTo>
                    <a:pt x="58302" y="110700"/>
                  </a:lnTo>
                  <a:lnTo>
                    <a:pt x="61992" y="110700"/>
                  </a:lnTo>
                  <a:lnTo>
                    <a:pt x="61992" y="110700"/>
                  </a:lnTo>
                  <a:cubicBezTo>
                    <a:pt x="61992" y="110700"/>
                    <a:pt x="61992" y="110700"/>
                    <a:pt x="61992" y="110700"/>
                  </a:cubicBezTo>
                  <a:lnTo>
                    <a:pt x="65682" y="110700"/>
                  </a:lnTo>
                  <a:cubicBezTo>
                    <a:pt x="65682" y="110700"/>
                    <a:pt x="65682" y="110700"/>
                    <a:pt x="65682" y="110700"/>
                  </a:cubicBezTo>
                  <a:lnTo>
                    <a:pt x="65682" y="110700"/>
                  </a:lnTo>
                  <a:close/>
                  <a:moveTo>
                    <a:pt x="65682" y="97416"/>
                  </a:moveTo>
                  <a:lnTo>
                    <a:pt x="65682" y="97416"/>
                  </a:lnTo>
                  <a:lnTo>
                    <a:pt x="65682" y="97416"/>
                  </a:lnTo>
                  <a:lnTo>
                    <a:pt x="69372" y="97416"/>
                  </a:lnTo>
                  <a:cubicBezTo>
                    <a:pt x="69372" y="97416"/>
                    <a:pt x="69372" y="97416"/>
                    <a:pt x="69372" y="97416"/>
                  </a:cubicBezTo>
                  <a:cubicBezTo>
                    <a:pt x="69372" y="97416"/>
                    <a:pt x="69372" y="97416"/>
                    <a:pt x="69372" y="97416"/>
                  </a:cubicBezTo>
                  <a:lnTo>
                    <a:pt x="69372" y="97416"/>
                  </a:lnTo>
                  <a:lnTo>
                    <a:pt x="69372" y="97416"/>
                  </a:lnTo>
                  <a:lnTo>
                    <a:pt x="69372" y="97416"/>
                  </a:lnTo>
                  <a:lnTo>
                    <a:pt x="62730" y="97416"/>
                  </a:lnTo>
                  <a:lnTo>
                    <a:pt x="62730" y="97416"/>
                  </a:lnTo>
                  <a:lnTo>
                    <a:pt x="58302" y="97416"/>
                  </a:lnTo>
                  <a:cubicBezTo>
                    <a:pt x="63822" y="96556"/>
                    <a:pt x="69106" y="94545"/>
                    <a:pt x="73800" y="91512"/>
                  </a:cubicBezTo>
                  <a:lnTo>
                    <a:pt x="73800" y="91512"/>
                  </a:lnTo>
                  <a:cubicBezTo>
                    <a:pt x="68892" y="94529"/>
                    <a:pt x="63313" y="96302"/>
                    <a:pt x="57564" y="96678"/>
                  </a:cubicBezTo>
                  <a:lnTo>
                    <a:pt x="57564" y="96678"/>
                  </a:lnTo>
                  <a:lnTo>
                    <a:pt x="57564" y="96678"/>
                  </a:lnTo>
                  <a:lnTo>
                    <a:pt x="57564" y="96678"/>
                  </a:lnTo>
                  <a:lnTo>
                    <a:pt x="57564" y="96678"/>
                  </a:lnTo>
                  <a:lnTo>
                    <a:pt x="57564" y="96678"/>
                  </a:lnTo>
                  <a:cubicBezTo>
                    <a:pt x="57564" y="96678"/>
                    <a:pt x="57564" y="96678"/>
                    <a:pt x="57564" y="96678"/>
                  </a:cubicBezTo>
                  <a:lnTo>
                    <a:pt x="57564" y="96678"/>
                  </a:lnTo>
                  <a:close/>
                  <a:moveTo>
                    <a:pt x="61254" y="97416"/>
                  </a:moveTo>
                  <a:lnTo>
                    <a:pt x="61254" y="97416"/>
                  </a:lnTo>
                  <a:close/>
                  <a:moveTo>
                    <a:pt x="61254" y="91512"/>
                  </a:move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cubicBezTo>
                    <a:pt x="61254" y="91512"/>
                    <a:pt x="61254" y="91512"/>
                    <a:pt x="61254" y="91512"/>
                  </a:cubicBez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50922" y="91512"/>
                  </a:lnTo>
                  <a:cubicBezTo>
                    <a:pt x="55343" y="89935"/>
                    <a:pt x="59372" y="87417"/>
                    <a:pt x="62730" y="84132"/>
                  </a:cubicBezTo>
                  <a:lnTo>
                    <a:pt x="62730" y="84132"/>
                  </a:lnTo>
                  <a:cubicBezTo>
                    <a:pt x="59025" y="87709"/>
                    <a:pt x="54442" y="90254"/>
                    <a:pt x="49446" y="91512"/>
                  </a:cubicBezTo>
                  <a:lnTo>
                    <a:pt x="49446" y="91512"/>
                  </a:lnTo>
                  <a:lnTo>
                    <a:pt x="49446" y="91512"/>
                  </a:lnTo>
                  <a:lnTo>
                    <a:pt x="49446" y="91512"/>
                  </a:lnTo>
                  <a:close/>
                  <a:moveTo>
                    <a:pt x="61254" y="91512"/>
                  </a:moveTo>
                  <a:lnTo>
                    <a:pt x="61254" y="91512"/>
                  </a:lnTo>
                  <a:lnTo>
                    <a:pt x="61254" y="91512"/>
                  </a:lnTo>
                  <a:cubicBezTo>
                    <a:pt x="61254" y="91512"/>
                    <a:pt x="61254" y="91512"/>
                    <a:pt x="61254" y="91512"/>
                  </a:cubicBez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1254" y="91512"/>
                  </a:lnTo>
                  <a:lnTo>
                    <a:pt x="67896" y="91512"/>
                  </a:lnTo>
                  <a:lnTo>
                    <a:pt x="67896" y="91512"/>
                  </a:lnTo>
                  <a:close/>
                  <a:moveTo>
                    <a:pt x="61254" y="81180"/>
                  </a:moveTo>
                  <a:lnTo>
                    <a:pt x="61254" y="81180"/>
                  </a:lnTo>
                  <a:lnTo>
                    <a:pt x="61254" y="61254"/>
                  </a:lnTo>
                  <a:cubicBezTo>
                    <a:pt x="61254" y="61254"/>
                    <a:pt x="61254" y="61254"/>
                    <a:pt x="61254" y="61254"/>
                  </a:cubicBezTo>
                  <a:lnTo>
                    <a:pt x="61254" y="61254"/>
                  </a:lnTo>
                  <a:cubicBezTo>
                    <a:pt x="61254" y="61254"/>
                    <a:pt x="61254" y="61254"/>
                    <a:pt x="61254" y="61254"/>
                  </a:cubicBezTo>
                  <a:lnTo>
                    <a:pt x="61254" y="61254"/>
                  </a:lnTo>
                  <a:cubicBezTo>
                    <a:pt x="61254" y="61254"/>
                    <a:pt x="61254" y="61254"/>
                    <a:pt x="61254" y="61254"/>
                  </a:cubicBezTo>
                  <a:lnTo>
                    <a:pt x="69372" y="61254"/>
                  </a:lnTo>
                  <a:cubicBezTo>
                    <a:pt x="67970" y="62802"/>
                    <a:pt x="66494" y="64280"/>
                    <a:pt x="64944" y="65682"/>
                  </a:cubicBezTo>
                  <a:close/>
                  <a:moveTo>
                    <a:pt x="61254" y="60516"/>
                  </a:moveTo>
                  <a:lnTo>
                    <a:pt x="61254" y="60516"/>
                  </a:lnTo>
                  <a:lnTo>
                    <a:pt x="61254" y="60516"/>
                  </a:lnTo>
                  <a:lnTo>
                    <a:pt x="61254" y="60516"/>
                  </a:lnTo>
                  <a:cubicBezTo>
                    <a:pt x="61254" y="60516"/>
                    <a:pt x="61254" y="60516"/>
                    <a:pt x="61254" y="60516"/>
                  </a:cubicBezTo>
                  <a:lnTo>
                    <a:pt x="61254" y="60516"/>
                  </a:lnTo>
                  <a:cubicBezTo>
                    <a:pt x="61254" y="60516"/>
                    <a:pt x="61254" y="60516"/>
                    <a:pt x="61254" y="60516"/>
                  </a:cubicBezTo>
                  <a:lnTo>
                    <a:pt x="61254" y="60516"/>
                  </a:lnTo>
                  <a:cubicBezTo>
                    <a:pt x="61254" y="60516"/>
                    <a:pt x="61254" y="60516"/>
                    <a:pt x="61254" y="60516"/>
                  </a:cubicBezTo>
                  <a:lnTo>
                    <a:pt x="61254" y="47970"/>
                  </a:lnTo>
                  <a:lnTo>
                    <a:pt x="61254" y="47970"/>
                  </a:lnTo>
                  <a:lnTo>
                    <a:pt x="61254" y="47970"/>
                  </a:lnTo>
                  <a:lnTo>
                    <a:pt x="61254" y="47970"/>
                  </a:lnTo>
                  <a:cubicBezTo>
                    <a:pt x="61748" y="47980"/>
                    <a:pt x="62236" y="47980"/>
                    <a:pt x="62730" y="47970"/>
                  </a:cubicBezTo>
                  <a:close/>
                  <a:moveTo>
                    <a:pt x="79704" y="76014"/>
                  </a:moveTo>
                  <a:lnTo>
                    <a:pt x="79704" y="76014"/>
                  </a:lnTo>
                  <a:lnTo>
                    <a:pt x="79704" y="76014"/>
                  </a:lnTo>
                  <a:lnTo>
                    <a:pt x="79704" y="76014"/>
                  </a:lnTo>
                  <a:lnTo>
                    <a:pt x="79704" y="76014"/>
                  </a:lnTo>
                  <a:lnTo>
                    <a:pt x="79704" y="76014"/>
                  </a:lnTo>
                  <a:lnTo>
                    <a:pt x="79704" y="76014"/>
                  </a:lnTo>
                  <a:lnTo>
                    <a:pt x="79704" y="76014"/>
                  </a:lnTo>
                  <a:lnTo>
                    <a:pt x="79704" y="76014"/>
                  </a:lnTo>
                  <a:cubicBezTo>
                    <a:pt x="84176" y="73853"/>
                    <a:pt x="87999" y="70542"/>
                    <a:pt x="90774" y="66420"/>
                  </a:cubicBezTo>
                  <a:lnTo>
                    <a:pt x="90774" y="66420"/>
                  </a:lnTo>
                  <a:cubicBezTo>
                    <a:pt x="87534" y="70388"/>
                    <a:pt x="83512" y="73653"/>
                    <a:pt x="78966" y="76014"/>
                  </a:cubicBezTo>
                  <a:lnTo>
                    <a:pt x="78966" y="76014"/>
                  </a:lnTo>
                  <a:cubicBezTo>
                    <a:pt x="78966" y="76014"/>
                    <a:pt x="78966" y="76014"/>
                    <a:pt x="78966" y="76014"/>
                  </a:cubicBezTo>
                  <a:lnTo>
                    <a:pt x="78966" y="76014"/>
                  </a:lnTo>
                  <a:lnTo>
                    <a:pt x="78966" y="76014"/>
                  </a:lnTo>
                  <a:lnTo>
                    <a:pt x="78966" y="76014"/>
                  </a:lnTo>
                  <a:lnTo>
                    <a:pt x="78966" y="76014"/>
                  </a:lnTo>
                  <a:lnTo>
                    <a:pt x="78966" y="76014"/>
                  </a:lnTo>
                  <a:cubicBezTo>
                    <a:pt x="78966" y="76014"/>
                    <a:pt x="78966" y="76014"/>
                    <a:pt x="78966" y="76014"/>
                  </a:cubicBezTo>
                  <a:cubicBezTo>
                    <a:pt x="78966" y="76014"/>
                    <a:pt x="78966" y="76014"/>
                    <a:pt x="78966" y="76014"/>
                  </a:cubicBezTo>
                  <a:lnTo>
                    <a:pt x="83394" y="76014"/>
                  </a:ln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FF1B94B-FC05-4DAF-997E-E1C6A95EF3A1}"/>
                </a:ext>
              </a:extLst>
            </p:cNvPr>
            <p:cNvSpPr/>
            <p:nvPr/>
          </p:nvSpPr>
          <p:spPr>
            <a:xfrm>
              <a:off x="3689058" y="35911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040416-04FF-4680-BC3E-4D56762E60D8}"/>
                </a:ext>
              </a:extLst>
            </p:cNvPr>
            <p:cNvSpPr/>
            <p:nvPr/>
          </p:nvSpPr>
          <p:spPr>
            <a:xfrm>
              <a:off x="3702343" y="35999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2263556C-0F99-4258-B146-B9982319E57C}"/>
                </a:ext>
              </a:extLst>
            </p:cNvPr>
            <p:cNvSpPr/>
            <p:nvPr/>
          </p:nvSpPr>
          <p:spPr>
            <a:xfrm>
              <a:off x="3702343" y="3559798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7A3C217F-C725-43F6-BD85-8DD6603372FD}"/>
                </a:ext>
              </a:extLst>
            </p:cNvPr>
            <p:cNvSpPr/>
            <p:nvPr/>
          </p:nvSpPr>
          <p:spPr>
            <a:xfrm>
              <a:off x="3685807" y="3552746"/>
              <a:ext cx="299" cy="7380"/>
            </a:xfrm>
            <a:custGeom>
              <a:avLst/>
              <a:gdLst>
                <a:gd name="connsiteX0" fmla="*/ 299 w 299"/>
                <a:gd name="connsiteY0" fmla="*/ 7380 h 7380"/>
                <a:gd name="connsiteX1" fmla="*/ 299 w 299"/>
                <a:gd name="connsiteY1" fmla="*/ 7380 h 7380"/>
                <a:gd name="connsiteX2" fmla="*/ 299 w 299"/>
                <a:gd name="connsiteY2" fmla="*/ 7380 h 7380"/>
                <a:gd name="connsiteX3" fmla="*/ 299 w 299"/>
                <a:gd name="connsiteY3" fmla="*/ 7380 h 7380"/>
                <a:gd name="connsiteX4" fmla="*/ 299 w 299"/>
                <a:gd name="connsiteY4" fmla="*/ 7380 h 7380"/>
                <a:gd name="connsiteX5" fmla="*/ 299 w 299"/>
                <a:gd name="connsiteY5" fmla="*/ 7380 h 7380"/>
                <a:gd name="connsiteX6" fmla="*/ 299 w 299"/>
                <a:gd name="connsiteY6" fmla="*/ 7380 h 7380"/>
                <a:gd name="connsiteX7" fmla="*/ 299 w 299"/>
                <a:gd name="connsiteY7" fmla="*/ 7380 h 7380"/>
                <a:gd name="connsiteX8" fmla="*/ 299 w 299"/>
                <a:gd name="connsiteY8" fmla="*/ 0 h 7380"/>
                <a:gd name="connsiteX9" fmla="*/ 299 w 299"/>
                <a:gd name="connsiteY9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" h="7380">
                  <a:moveTo>
                    <a:pt x="299" y="7380"/>
                  </a:moveTo>
                  <a:lnTo>
                    <a:pt x="299" y="7380"/>
                  </a:lnTo>
                  <a:lnTo>
                    <a:pt x="299" y="7380"/>
                  </a:lnTo>
                  <a:lnTo>
                    <a:pt x="299" y="7380"/>
                  </a:lnTo>
                  <a:lnTo>
                    <a:pt x="299" y="7380"/>
                  </a:lnTo>
                  <a:cubicBezTo>
                    <a:pt x="299" y="7380"/>
                    <a:pt x="299" y="7380"/>
                    <a:pt x="299" y="7380"/>
                  </a:cubicBezTo>
                  <a:lnTo>
                    <a:pt x="299" y="7380"/>
                  </a:lnTo>
                  <a:lnTo>
                    <a:pt x="299" y="7380"/>
                  </a:lnTo>
                  <a:cubicBezTo>
                    <a:pt x="-100" y="4936"/>
                    <a:pt x="-100" y="2444"/>
                    <a:pt x="299" y="0"/>
                  </a:cubicBezTo>
                  <a:lnTo>
                    <a:pt x="299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19999F03-413F-4F34-986A-005E3D9FF095}"/>
                </a:ext>
              </a:extLst>
            </p:cNvPr>
            <p:cNvSpPr/>
            <p:nvPr/>
          </p:nvSpPr>
          <p:spPr>
            <a:xfrm>
              <a:off x="3728582" y="3611785"/>
              <a:ext cx="327" cy="73800"/>
            </a:xfrm>
            <a:custGeom>
              <a:avLst/>
              <a:gdLst>
                <a:gd name="connsiteX0" fmla="*/ 328 w 327"/>
                <a:gd name="connsiteY0" fmla="*/ 0 h 73800"/>
                <a:gd name="connsiteX1" fmla="*/ 328 w 327"/>
                <a:gd name="connsiteY1" fmla="*/ 0 h 73800"/>
                <a:gd name="connsiteX2" fmla="*/ 328 w 327"/>
                <a:gd name="connsiteY2" fmla="*/ 0 h 73800"/>
                <a:gd name="connsiteX3" fmla="*/ 328 w 327"/>
                <a:gd name="connsiteY3" fmla="*/ 0 h 73800"/>
                <a:gd name="connsiteX4" fmla="*/ 328 w 327"/>
                <a:gd name="connsiteY4" fmla="*/ 0 h 73800"/>
                <a:gd name="connsiteX5" fmla="*/ 328 w 327"/>
                <a:gd name="connsiteY5" fmla="*/ 0 h 73800"/>
                <a:gd name="connsiteX6" fmla="*/ 328 w 327"/>
                <a:gd name="connsiteY6" fmla="*/ 0 h 73800"/>
                <a:gd name="connsiteX7" fmla="*/ 328 w 327"/>
                <a:gd name="connsiteY7" fmla="*/ 0 h 73800"/>
                <a:gd name="connsiteX8" fmla="*/ 328 w 327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7" h="73800">
                  <a:moveTo>
                    <a:pt x="328" y="0"/>
                  </a:move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B4911BE7-4F79-4B1B-9741-B4B44370D0DB}"/>
                </a:ext>
              </a:extLst>
            </p:cNvPr>
            <p:cNvSpPr/>
            <p:nvPr/>
          </p:nvSpPr>
          <p:spPr>
            <a:xfrm>
              <a:off x="3692748" y="3583004"/>
              <a:ext cx="9594" cy="73800"/>
            </a:xfrm>
            <a:custGeom>
              <a:avLst/>
              <a:gdLst>
                <a:gd name="connsiteX0" fmla="*/ 738 w 9594"/>
                <a:gd name="connsiteY0" fmla="*/ 0 h 73800"/>
                <a:gd name="connsiteX1" fmla="*/ 738 w 9594"/>
                <a:gd name="connsiteY1" fmla="*/ 0 h 73800"/>
                <a:gd name="connsiteX2" fmla="*/ 738 w 9594"/>
                <a:gd name="connsiteY2" fmla="*/ 0 h 73800"/>
                <a:gd name="connsiteX3" fmla="*/ 738 w 9594"/>
                <a:gd name="connsiteY3" fmla="*/ 0 h 73800"/>
                <a:gd name="connsiteX4" fmla="*/ 738 w 9594"/>
                <a:gd name="connsiteY4" fmla="*/ 0 h 73800"/>
                <a:gd name="connsiteX5" fmla="*/ 9594 w 9594"/>
                <a:gd name="connsiteY5" fmla="*/ 0 h 73800"/>
                <a:gd name="connsiteX6" fmla="*/ 9594 w 9594"/>
                <a:gd name="connsiteY6" fmla="*/ 0 h 73800"/>
                <a:gd name="connsiteX7" fmla="*/ 9594 w 9594"/>
                <a:gd name="connsiteY7" fmla="*/ 0 h 73800"/>
                <a:gd name="connsiteX8" fmla="*/ 9594 w 9594"/>
                <a:gd name="connsiteY8" fmla="*/ 0 h 73800"/>
                <a:gd name="connsiteX9" fmla="*/ 0 w 9594"/>
                <a:gd name="connsiteY9" fmla="*/ 0 h 73800"/>
                <a:gd name="connsiteX10" fmla="*/ 0 w 9594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94" h="73800"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59F7FF6C-911D-4572-8B9E-265974EB65E0}"/>
                </a:ext>
              </a:extLst>
            </p:cNvPr>
            <p:cNvSpPr/>
            <p:nvPr/>
          </p:nvSpPr>
          <p:spPr>
            <a:xfrm>
              <a:off x="3702043" y="3586693"/>
              <a:ext cx="299" cy="7380"/>
            </a:xfrm>
            <a:custGeom>
              <a:avLst/>
              <a:gdLst>
                <a:gd name="connsiteX0" fmla="*/ 299 w 299"/>
                <a:gd name="connsiteY0" fmla="*/ 0 h 7380"/>
                <a:gd name="connsiteX1" fmla="*/ 299 w 299"/>
                <a:gd name="connsiteY1" fmla="*/ 0 h 7380"/>
                <a:gd name="connsiteX2" fmla="*/ 299 w 299"/>
                <a:gd name="connsiteY2" fmla="*/ 0 h 7380"/>
                <a:gd name="connsiteX3" fmla="*/ 299 w 299"/>
                <a:gd name="connsiteY3" fmla="*/ 0 h 7380"/>
                <a:gd name="connsiteX4" fmla="*/ 299 w 299"/>
                <a:gd name="connsiteY4" fmla="*/ 7380 h 7380"/>
                <a:gd name="connsiteX5" fmla="*/ 299 w 299"/>
                <a:gd name="connsiteY5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9" h="7380">
                  <a:moveTo>
                    <a:pt x="299" y="0"/>
                  </a:moveTo>
                  <a:lnTo>
                    <a:pt x="299" y="0"/>
                  </a:lnTo>
                  <a:lnTo>
                    <a:pt x="299" y="0"/>
                  </a:lnTo>
                  <a:lnTo>
                    <a:pt x="299" y="0"/>
                  </a:lnTo>
                  <a:cubicBezTo>
                    <a:pt x="-100" y="2444"/>
                    <a:pt x="-100" y="4936"/>
                    <a:pt x="299" y="7380"/>
                  </a:cubicBezTo>
                  <a:lnTo>
                    <a:pt x="299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3B2BC19C-3756-401F-B27B-E416161C7C49}"/>
                </a:ext>
              </a:extLst>
            </p:cNvPr>
            <p:cNvSpPr/>
            <p:nvPr/>
          </p:nvSpPr>
          <p:spPr>
            <a:xfrm>
              <a:off x="3709723" y="36080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E6C60063-40D2-4C56-908F-D2C5F9147737}"/>
                </a:ext>
              </a:extLst>
            </p:cNvPr>
            <p:cNvSpPr/>
            <p:nvPr/>
          </p:nvSpPr>
          <p:spPr>
            <a:xfrm>
              <a:off x="3694962" y="36021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6201A1A9-19B7-4BAA-B8B6-A94FA9C4F12A}"/>
                </a:ext>
              </a:extLst>
            </p:cNvPr>
            <p:cNvSpPr/>
            <p:nvPr/>
          </p:nvSpPr>
          <p:spPr>
            <a:xfrm>
              <a:off x="3689796" y="3549056"/>
              <a:ext cx="3690" cy="5903"/>
            </a:xfrm>
            <a:custGeom>
              <a:avLst/>
              <a:gdLst>
                <a:gd name="connsiteX0" fmla="*/ 0 w 3690"/>
                <a:gd name="connsiteY0" fmla="*/ 0 h 5903"/>
                <a:gd name="connsiteX1" fmla="*/ 0 w 3690"/>
                <a:gd name="connsiteY1" fmla="*/ 0 h 5903"/>
                <a:gd name="connsiteX2" fmla="*/ 0 w 3690"/>
                <a:gd name="connsiteY2" fmla="*/ 0 h 5903"/>
                <a:gd name="connsiteX3" fmla="*/ 0 w 3690"/>
                <a:gd name="connsiteY3" fmla="*/ 0 h 5903"/>
                <a:gd name="connsiteX4" fmla="*/ 0 w 3690"/>
                <a:gd name="connsiteY4" fmla="*/ 0 h 5903"/>
                <a:gd name="connsiteX5" fmla="*/ 0 w 3690"/>
                <a:gd name="connsiteY5" fmla="*/ 0 h 5903"/>
                <a:gd name="connsiteX6" fmla="*/ 0 w 3690"/>
                <a:gd name="connsiteY6" fmla="*/ 0 h 5903"/>
                <a:gd name="connsiteX7" fmla="*/ 0 w 3690"/>
                <a:gd name="connsiteY7" fmla="*/ 5904 h 5903"/>
                <a:gd name="connsiteX8" fmla="*/ 0 w 3690"/>
                <a:gd name="connsiteY8" fmla="*/ 5904 h 5903"/>
                <a:gd name="connsiteX9" fmla="*/ 0 w 3690"/>
                <a:gd name="connsiteY9" fmla="*/ 5904 h 5903"/>
                <a:gd name="connsiteX10" fmla="*/ 0 w 3690"/>
                <a:gd name="connsiteY10" fmla="*/ 5904 h 5903"/>
                <a:gd name="connsiteX11" fmla="*/ 3690 w 3690"/>
                <a:gd name="connsiteY11" fmla="*/ 5904 h 5903"/>
                <a:gd name="connsiteX12" fmla="*/ 3690 w 3690"/>
                <a:gd name="connsiteY12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0" h="59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1229" y="5843"/>
                    <a:pt x="2461" y="5843"/>
                    <a:pt x="3690" y="5904"/>
                  </a:cubicBezTo>
                  <a:lnTo>
                    <a:pt x="3690" y="590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2DC4C88F-7680-464A-8BDE-797DD0AACBE0}"/>
                </a:ext>
              </a:extLst>
            </p:cNvPr>
            <p:cNvSpPr/>
            <p:nvPr/>
          </p:nvSpPr>
          <p:spPr>
            <a:xfrm>
              <a:off x="3740719" y="353282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658ACC69-B54E-4964-BE7A-8B50E783E1DF}"/>
                </a:ext>
              </a:extLst>
            </p:cNvPr>
            <p:cNvSpPr/>
            <p:nvPr/>
          </p:nvSpPr>
          <p:spPr>
            <a:xfrm>
              <a:off x="3723744" y="36154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531B9FE8-83FC-4B13-A65A-763BF30AE11D}"/>
                </a:ext>
              </a:extLst>
            </p:cNvPr>
            <p:cNvSpPr/>
            <p:nvPr/>
          </p:nvSpPr>
          <p:spPr>
            <a:xfrm>
              <a:off x="3709723" y="35741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45249735-084E-47CB-9BFE-E57BEA6CF7D6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9BB14625-FEA0-410D-976C-94487CD7CE24}"/>
                </a:ext>
              </a:extLst>
            </p:cNvPr>
            <p:cNvSpPr/>
            <p:nvPr/>
          </p:nvSpPr>
          <p:spPr>
            <a:xfrm>
              <a:off x="3702343" y="35793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4C1E538-1C00-4DF0-8AD1-1C90A167A728}"/>
                </a:ext>
              </a:extLst>
            </p:cNvPr>
            <p:cNvSpPr/>
            <p:nvPr/>
          </p:nvSpPr>
          <p:spPr>
            <a:xfrm>
              <a:off x="3706771" y="3586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780062FC-82BD-4B29-B36F-A8E53F7DBF83}"/>
                </a:ext>
              </a:extLst>
            </p:cNvPr>
            <p:cNvSpPr/>
            <p:nvPr/>
          </p:nvSpPr>
          <p:spPr>
            <a:xfrm>
              <a:off x="3706771" y="3527654"/>
              <a:ext cx="5165" cy="4427"/>
            </a:xfrm>
            <a:custGeom>
              <a:avLst/>
              <a:gdLst>
                <a:gd name="connsiteX0" fmla="*/ 0 w 5165"/>
                <a:gd name="connsiteY0" fmla="*/ 4428 h 4427"/>
                <a:gd name="connsiteX1" fmla="*/ 0 w 5165"/>
                <a:gd name="connsiteY1" fmla="*/ 4428 h 4427"/>
                <a:gd name="connsiteX2" fmla="*/ 0 w 5165"/>
                <a:gd name="connsiteY2" fmla="*/ 4428 h 4427"/>
                <a:gd name="connsiteX3" fmla="*/ 0 w 5165"/>
                <a:gd name="connsiteY3" fmla="*/ 4428 h 4427"/>
                <a:gd name="connsiteX4" fmla="*/ 0 w 5165"/>
                <a:gd name="connsiteY4" fmla="*/ 4428 h 4427"/>
                <a:gd name="connsiteX5" fmla="*/ 0 w 5165"/>
                <a:gd name="connsiteY5" fmla="*/ 4428 h 4427"/>
                <a:gd name="connsiteX6" fmla="*/ 0 w 5165"/>
                <a:gd name="connsiteY6" fmla="*/ 4428 h 4427"/>
                <a:gd name="connsiteX7" fmla="*/ 0 w 5165"/>
                <a:gd name="connsiteY7" fmla="*/ 4428 h 4427"/>
                <a:gd name="connsiteX8" fmla="*/ 0 w 5165"/>
                <a:gd name="connsiteY8" fmla="*/ 4428 h 4427"/>
                <a:gd name="connsiteX9" fmla="*/ 5166 w 5165"/>
                <a:gd name="connsiteY9" fmla="*/ 0 h 4427"/>
                <a:gd name="connsiteX10" fmla="*/ 5166 w 5165"/>
                <a:gd name="connsiteY10" fmla="*/ 0 h 4427"/>
                <a:gd name="connsiteX11" fmla="*/ 5166 w 5165"/>
                <a:gd name="connsiteY1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165" h="4427"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EE5C608-958D-470C-8B31-31F47F36D72B}"/>
                </a:ext>
              </a:extLst>
            </p:cNvPr>
            <p:cNvSpPr/>
            <p:nvPr/>
          </p:nvSpPr>
          <p:spPr>
            <a:xfrm>
              <a:off x="3702343" y="3537985"/>
              <a:ext cx="73800" cy="3689"/>
            </a:xfrm>
            <a:custGeom>
              <a:avLst/>
              <a:gdLst>
                <a:gd name="connsiteX0" fmla="*/ 0 w 73800"/>
                <a:gd name="connsiteY0" fmla="*/ 0 h 3689"/>
                <a:gd name="connsiteX1" fmla="*/ 0 w 73800"/>
                <a:gd name="connsiteY1" fmla="*/ 0 h 3689"/>
                <a:gd name="connsiteX2" fmla="*/ 0 w 73800"/>
                <a:gd name="connsiteY2" fmla="*/ 0 h 3689"/>
                <a:gd name="connsiteX3" fmla="*/ 0 w 73800"/>
                <a:gd name="connsiteY3" fmla="*/ 0 h 3689"/>
                <a:gd name="connsiteX4" fmla="*/ 0 w 73800"/>
                <a:gd name="connsiteY4" fmla="*/ 0 h 3689"/>
                <a:gd name="connsiteX5" fmla="*/ 0 w 73800"/>
                <a:gd name="connsiteY5" fmla="*/ 0 h 3689"/>
                <a:gd name="connsiteX6" fmla="*/ 0 w 73800"/>
                <a:gd name="connsiteY6" fmla="*/ 3690 h 3689"/>
                <a:gd name="connsiteX7" fmla="*/ 0 w 73800"/>
                <a:gd name="connsiteY7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368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690"/>
                  </a:ln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BCC8944-F1E0-461C-9FF3-CCB26006135E}"/>
                </a:ext>
              </a:extLst>
            </p:cNvPr>
            <p:cNvSpPr/>
            <p:nvPr/>
          </p:nvSpPr>
          <p:spPr>
            <a:xfrm>
              <a:off x="3694225" y="3543151"/>
              <a:ext cx="259" cy="8118"/>
            </a:xfrm>
            <a:custGeom>
              <a:avLst/>
              <a:gdLst>
                <a:gd name="connsiteX0" fmla="*/ 0 w 259"/>
                <a:gd name="connsiteY0" fmla="*/ 0 h 8118"/>
                <a:gd name="connsiteX1" fmla="*/ 0 w 259"/>
                <a:gd name="connsiteY1" fmla="*/ 0 h 8118"/>
                <a:gd name="connsiteX2" fmla="*/ 0 w 259"/>
                <a:gd name="connsiteY2" fmla="*/ 0 h 8118"/>
                <a:gd name="connsiteX3" fmla="*/ 0 w 259"/>
                <a:gd name="connsiteY3" fmla="*/ 3690 h 8118"/>
                <a:gd name="connsiteX4" fmla="*/ 0 w 259"/>
                <a:gd name="connsiteY4" fmla="*/ 3690 h 8118"/>
                <a:gd name="connsiteX5" fmla="*/ 0 w 259"/>
                <a:gd name="connsiteY5" fmla="*/ 3690 h 8118"/>
                <a:gd name="connsiteX6" fmla="*/ 0 w 259"/>
                <a:gd name="connsiteY6" fmla="*/ 8118 h 8118"/>
                <a:gd name="connsiteX7" fmla="*/ 0 w 259"/>
                <a:gd name="connsiteY7" fmla="*/ 8118 h 8118"/>
                <a:gd name="connsiteX8" fmla="*/ 0 w 259"/>
                <a:gd name="connsiteY8" fmla="*/ 8118 h 8118"/>
                <a:gd name="connsiteX9" fmla="*/ 0 w 259"/>
                <a:gd name="connsiteY9" fmla="*/ 3690 h 8118"/>
                <a:gd name="connsiteX10" fmla="*/ 0 w 259"/>
                <a:gd name="connsiteY10" fmla="*/ 369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9" h="811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345" y="5146"/>
                    <a:pt x="345" y="6662"/>
                    <a:pt x="0" y="8118"/>
                  </a:cubicBezTo>
                  <a:lnTo>
                    <a:pt x="0" y="8118"/>
                  </a:lnTo>
                  <a:lnTo>
                    <a:pt x="0" y="8118"/>
                  </a:lnTo>
                  <a:lnTo>
                    <a:pt x="0" y="3690"/>
                  </a:lnTo>
                  <a:lnTo>
                    <a:pt x="0" y="369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4DCB58C1-0D09-44D9-A552-AAFBEC96372D}"/>
                </a:ext>
              </a:extLst>
            </p:cNvPr>
            <p:cNvSpPr/>
            <p:nvPr/>
          </p:nvSpPr>
          <p:spPr>
            <a:xfrm>
              <a:off x="3702343" y="35999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597931BC-17C3-4EB1-994C-EE08E83EAFE4}"/>
                </a:ext>
              </a:extLst>
            </p:cNvPr>
            <p:cNvSpPr/>
            <p:nvPr/>
          </p:nvSpPr>
          <p:spPr>
            <a:xfrm>
              <a:off x="3698652" y="3546842"/>
              <a:ext cx="3690" cy="5165"/>
            </a:xfrm>
            <a:custGeom>
              <a:avLst/>
              <a:gdLst>
                <a:gd name="connsiteX0" fmla="*/ 3690 w 3690"/>
                <a:gd name="connsiteY0" fmla="*/ 0 h 5165"/>
                <a:gd name="connsiteX1" fmla="*/ 3690 w 3690"/>
                <a:gd name="connsiteY1" fmla="*/ 0 h 5165"/>
                <a:gd name="connsiteX2" fmla="*/ 3690 w 3690"/>
                <a:gd name="connsiteY2" fmla="*/ 0 h 5165"/>
                <a:gd name="connsiteX3" fmla="*/ 3690 w 3690"/>
                <a:gd name="connsiteY3" fmla="*/ 0 h 5165"/>
                <a:gd name="connsiteX4" fmla="*/ 3690 w 3690"/>
                <a:gd name="connsiteY4" fmla="*/ 0 h 5165"/>
                <a:gd name="connsiteX5" fmla="*/ 0 w 3690"/>
                <a:gd name="connsiteY5" fmla="*/ 5166 h 5165"/>
                <a:gd name="connsiteX6" fmla="*/ 0 w 3690"/>
                <a:gd name="connsiteY6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5165">
                  <a:moveTo>
                    <a:pt x="3690" y="0"/>
                  </a:moveTo>
                  <a:cubicBezTo>
                    <a:pt x="3690" y="0"/>
                    <a:pt x="369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5166"/>
                  </a:lnTo>
                  <a:lnTo>
                    <a:pt x="0" y="516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83F9C329-81DC-4BC4-B849-F3239CEB83F0}"/>
                </a:ext>
              </a:extLst>
            </p:cNvPr>
            <p:cNvSpPr/>
            <p:nvPr/>
          </p:nvSpPr>
          <p:spPr>
            <a:xfrm>
              <a:off x="3694962" y="3540937"/>
              <a:ext cx="7380" cy="5904"/>
            </a:xfrm>
            <a:custGeom>
              <a:avLst/>
              <a:gdLst>
                <a:gd name="connsiteX0" fmla="*/ 7380 w 7380"/>
                <a:gd name="connsiteY0" fmla="*/ 0 h 5904"/>
                <a:gd name="connsiteX1" fmla="*/ 7380 w 7380"/>
                <a:gd name="connsiteY1" fmla="*/ 0 h 5904"/>
                <a:gd name="connsiteX2" fmla="*/ 7380 w 7380"/>
                <a:gd name="connsiteY2" fmla="*/ 0 h 5904"/>
                <a:gd name="connsiteX3" fmla="*/ 7380 w 7380"/>
                <a:gd name="connsiteY3" fmla="*/ 0 h 5904"/>
                <a:gd name="connsiteX4" fmla="*/ 7380 w 7380"/>
                <a:gd name="connsiteY4" fmla="*/ 0 h 5904"/>
                <a:gd name="connsiteX5" fmla="*/ 0 w 7380"/>
                <a:gd name="connsiteY5" fmla="*/ 5904 h 5904"/>
                <a:gd name="connsiteX6" fmla="*/ 0 w 7380"/>
                <a:gd name="connsiteY6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" h="5904">
                  <a:moveTo>
                    <a:pt x="7380" y="0"/>
                  </a:move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0" y="5904"/>
                  </a:lnTo>
                  <a:lnTo>
                    <a:pt x="0" y="590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19138FBF-12BE-42BB-B69F-2C7778C3700E}"/>
                </a:ext>
              </a:extLst>
            </p:cNvPr>
            <p:cNvSpPr/>
            <p:nvPr/>
          </p:nvSpPr>
          <p:spPr>
            <a:xfrm>
              <a:off x="3694715" y="3554960"/>
              <a:ext cx="247" cy="9594"/>
            </a:xfrm>
            <a:custGeom>
              <a:avLst/>
              <a:gdLst>
                <a:gd name="connsiteX0" fmla="*/ 248 w 247"/>
                <a:gd name="connsiteY0" fmla="*/ 0 h 9594"/>
                <a:gd name="connsiteX1" fmla="*/ 248 w 247"/>
                <a:gd name="connsiteY1" fmla="*/ 0 h 9594"/>
                <a:gd name="connsiteX2" fmla="*/ 248 w 247"/>
                <a:gd name="connsiteY2" fmla="*/ 0 h 9594"/>
                <a:gd name="connsiteX3" fmla="*/ 248 w 247"/>
                <a:gd name="connsiteY3" fmla="*/ 0 h 9594"/>
                <a:gd name="connsiteX4" fmla="*/ 248 w 247"/>
                <a:gd name="connsiteY4" fmla="*/ 0 h 9594"/>
                <a:gd name="connsiteX5" fmla="*/ 248 w 247"/>
                <a:gd name="connsiteY5" fmla="*/ 0 h 9594"/>
                <a:gd name="connsiteX6" fmla="*/ 248 w 247"/>
                <a:gd name="connsiteY6" fmla="*/ 0 h 9594"/>
                <a:gd name="connsiteX7" fmla="*/ 248 w 247"/>
                <a:gd name="connsiteY7" fmla="*/ 0 h 9594"/>
                <a:gd name="connsiteX8" fmla="*/ 248 w 247"/>
                <a:gd name="connsiteY8" fmla="*/ 0 h 9594"/>
                <a:gd name="connsiteX9" fmla="*/ 248 w 247"/>
                <a:gd name="connsiteY9" fmla="*/ 3690 h 9594"/>
                <a:gd name="connsiteX10" fmla="*/ 248 w 247"/>
                <a:gd name="connsiteY10" fmla="*/ 9594 h 9594"/>
                <a:gd name="connsiteX11" fmla="*/ 248 w 247"/>
                <a:gd name="connsiteY11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7" h="9594">
                  <a:moveTo>
                    <a:pt x="248" y="0"/>
                  </a:moveTo>
                  <a:lnTo>
                    <a:pt x="248" y="0"/>
                  </a:lnTo>
                  <a:lnTo>
                    <a:pt x="248" y="0"/>
                  </a:lnTo>
                  <a:cubicBezTo>
                    <a:pt x="248" y="0"/>
                    <a:pt x="248" y="0"/>
                    <a:pt x="248" y="0"/>
                  </a:cubicBezTo>
                  <a:lnTo>
                    <a:pt x="248" y="0"/>
                  </a:lnTo>
                  <a:lnTo>
                    <a:pt x="248" y="0"/>
                  </a:lnTo>
                  <a:lnTo>
                    <a:pt x="248" y="0"/>
                  </a:lnTo>
                  <a:lnTo>
                    <a:pt x="248" y="0"/>
                  </a:lnTo>
                  <a:lnTo>
                    <a:pt x="248" y="0"/>
                  </a:lnTo>
                  <a:lnTo>
                    <a:pt x="248" y="3690"/>
                  </a:lnTo>
                  <a:cubicBezTo>
                    <a:pt x="-83" y="5644"/>
                    <a:pt x="-83" y="7640"/>
                    <a:pt x="248" y="9594"/>
                  </a:cubicBezTo>
                  <a:lnTo>
                    <a:pt x="248" y="959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D0ACE05D-C8A1-43FA-93B1-35DA3B25C1D9}"/>
                </a:ext>
              </a:extLst>
            </p:cNvPr>
            <p:cNvSpPr/>
            <p:nvPr/>
          </p:nvSpPr>
          <p:spPr>
            <a:xfrm>
              <a:off x="3703819" y="3537985"/>
              <a:ext cx="11069" cy="5903"/>
            </a:xfrm>
            <a:custGeom>
              <a:avLst/>
              <a:gdLst>
                <a:gd name="connsiteX0" fmla="*/ 7380 w 11069"/>
                <a:gd name="connsiteY0" fmla="*/ 0 h 5903"/>
                <a:gd name="connsiteX1" fmla="*/ 7380 w 11069"/>
                <a:gd name="connsiteY1" fmla="*/ 0 h 5903"/>
                <a:gd name="connsiteX2" fmla="*/ 7380 w 11069"/>
                <a:gd name="connsiteY2" fmla="*/ 0 h 5903"/>
                <a:gd name="connsiteX3" fmla="*/ 7380 w 11069"/>
                <a:gd name="connsiteY3" fmla="*/ 0 h 5903"/>
                <a:gd name="connsiteX4" fmla="*/ 7380 w 11069"/>
                <a:gd name="connsiteY4" fmla="*/ 0 h 5903"/>
                <a:gd name="connsiteX5" fmla="*/ 11070 w 11069"/>
                <a:gd name="connsiteY5" fmla="*/ 0 h 5903"/>
                <a:gd name="connsiteX6" fmla="*/ 11070 w 11069"/>
                <a:gd name="connsiteY6" fmla="*/ 0 h 5903"/>
                <a:gd name="connsiteX7" fmla="*/ 11070 w 11069"/>
                <a:gd name="connsiteY7" fmla="*/ 0 h 5903"/>
                <a:gd name="connsiteX8" fmla="*/ 11070 w 11069"/>
                <a:gd name="connsiteY8" fmla="*/ 0 h 5903"/>
                <a:gd name="connsiteX9" fmla="*/ 11070 w 11069"/>
                <a:gd name="connsiteY9" fmla="*/ 0 h 5903"/>
                <a:gd name="connsiteX10" fmla="*/ 11070 w 11069"/>
                <a:gd name="connsiteY10" fmla="*/ 0 h 5903"/>
                <a:gd name="connsiteX11" fmla="*/ 0 w 11069"/>
                <a:gd name="connsiteY1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69" h="5903">
                  <a:moveTo>
                    <a:pt x="7380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11070" y="0"/>
                  </a:lnTo>
                  <a:lnTo>
                    <a:pt x="11070" y="0"/>
                  </a:lnTo>
                  <a:cubicBezTo>
                    <a:pt x="11070" y="0"/>
                    <a:pt x="11070" y="0"/>
                    <a:pt x="11070" y="0"/>
                  </a:cubicBez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0" y="590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3015C00-C183-46B4-8E89-93A3483F61B3}"/>
                </a:ext>
              </a:extLst>
            </p:cNvPr>
            <p:cNvSpPr/>
            <p:nvPr/>
          </p:nvSpPr>
          <p:spPr>
            <a:xfrm>
              <a:off x="3691735" y="3568243"/>
              <a:ext cx="1013" cy="11808"/>
            </a:xfrm>
            <a:custGeom>
              <a:avLst/>
              <a:gdLst>
                <a:gd name="connsiteX0" fmla="*/ 1013 w 1013"/>
                <a:gd name="connsiteY0" fmla="*/ 0 h 11808"/>
                <a:gd name="connsiteX1" fmla="*/ 1013 w 1013"/>
                <a:gd name="connsiteY1" fmla="*/ 0 h 11808"/>
                <a:gd name="connsiteX2" fmla="*/ 1013 w 1013"/>
                <a:gd name="connsiteY2" fmla="*/ 0 h 11808"/>
                <a:gd name="connsiteX3" fmla="*/ 1013 w 1013"/>
                <a:gd name="connsiteY3" fmla="*/ 0 h 11808"/>
                <a:gd name="connsiteX4" fmla="*/ 1013 w 1013"/>
                <a:gd name="connsiteY4" fmla="*/ 0 h 11808"/>
                <a:gd name="connsiteX5" fmla="*/ 1013 w 1013"/>
                <a:gd name="connsiteY5" fmla="*/ 0 h 11808"/>
                <a:gd name="connsiteX6" fmla="*/ 275 w 1013"/>
                <a:gd name="connsiteY6" fmla="*/ 0 h 11808"/>
                <a:gd name="connsiteX7" fmla="*/ 275 w 1013"/>
                <a:gd name="connsiteY7" fmla="*/ 11808 h 11808"/>
                <a:gd name="connsiteX8" fmla="*/ 275 w 1013"/>
                <a:gd name="connsiteY8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" h="11808">
                  <a:moveTo>
                    <a:pt x="1013" y="0"/>
                  </a:moveTo>
                  <a:cubicBezTo>
                    <a:pt x="1013" y="0"/>
                    <a:pt x="1013" y="0"/>
                    <a:pt x="1013" y="0"/>
                  </a:cubicBezTo>
                  <a:lnTo>
                    <a:pt x="1013" y="0"/>
                  </a:lnTo>
                  <a:cubicBezTo>
                    <a:pt x="1013" y="0"/>
                    <a:pt x="1013" y="0"/>
                    <a:pt x="1013" y="0"/>
                  </a:cubicBezTo>
                  <a:lnTo>
                    <a:pt x="1013" y="0"/>
                  </a:lnTo>
                  <a:cubicBezTo>
                    <a:pt x="1013" y="0"/>
                    <a:pt x="1013" y="0"/>
                    <a:pt x="1013" y="0"/>
                  </a:cubicBezTo>
                  <a:lnTo>
                    <a:pt x="275" y="0"/>
                  </a:lnTo>
                  <a:cubicBezTo>
                    <a:pt x="-92" y="3928"/>
                    <a:pt x="-92" y="7880"/>
                    <a:pt x="275" y="11808"/>
                  </a:cubicBezTo>
                  <a:lnTo>
                    <a:pt x="275" y="1180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C1A7CAC2-43C2-4606-82D1-30C322378B7B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E2AD91B-27E0-4C60-A60C-E6615A8B6D54}"/>
                </a:ext>
              </a:extLst>
            </p:cNvPr>
            <p:cNvSpPr/>
            <p:nvPr/>
          </p:nvSpPr>
          <p:spPr>
            <a:xfrm>
              <a:off x="3734077" y="3527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DD8EC0DC-A16E-41D9-8EBB-07D81B64A334}"/>
                </a:ext>
              </a:extLst>
            </p:cNvPr>
            <p:cNvSpPr/>
            <p:nvPr/>
          </p:nvSpPr>
          <p:spPr>
            <a:xfrm>
              <a:off x="3728910" y="3530606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6642 w 6642"/>
                <a:gd name="connsiteY1" fmla="*/ 0 h 73800"/>
                <a:gd name="connsiteX2" fmla="*/ 6642 w 6642"/>
                <a:gd name="connsiteY2" fmla="*/ 0 h 73800"/>
                <a:gd name="connsiteX3" fmla="*/ 6642 w 6642"/>
                <a:gd name="connsiteY3" fmla="*/ 0 h 73800"/>
                <a:gd name="connsiteX4" fmla="*/ 1476 w 6642"/>
                <a:gd name="connsiteY4" fmla="*/ 0 h 73800"/>
                <a:gd name="connsiteX5" fmla="*/ 1476 w 6642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25193CC9-6FD1-46B2-B62E-42A92185CC55}"/>
                </a:ext>
              </a:extLst>
            </p:cNvPr>
            <p:cNvSpPr/>
            <p:nvPr/>
          </p:nvSpPr>
          <p:spPr>
            <a:xfrm>
              <a:off x="3723006" y="3532820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5166 w 5166"/>
                <a:gd name="connsiteY1" fmla="*/ 0 h 73800"/>
                <a:gd name="connsiteX2" fmla="*/ 5166 w 5166"/>
                <a:gd name="connsiteY2" fmla="*/ 0 h 73800"/>
                <a:gd name="connsiteX3" fmla="*/ 5166 w 5166"/>
                <a:gd name="connsiteY3" fmla="*/ 0 h 73800"/>
                <a:gd name="connsiteX4" fmla="*/ 5166 w 5166"/>
                <a:gd name="connsiteY4" fmla="*/ 0 h 73800"/>
                <a:gd name="connsiteX5" fmla="*/ 5166 w 5166"/>
                <a:gd name="connsiteY5" fmla="*/ 0 h 73800"/>
                <a:gd name="connsiteX6" fmla="*/ 0 w 5166"/>
                <a:gd name="connsiteY6" fmla="*/ 0 h 73800"/>
                <a:gd name="connsiteX7" fmla="*/ 0 w 5166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0D7810B7-FABA-4A69-8DAC-4E10F320ADAA}"/>
                </a:ext>
              </a:extLst>
            </p:cNvPr>
            <p:cNvSpPr/>
            <p:nvPr/>
          </p:nvSpPr>
          <p:spPr>
            <a:xfrm>
              <a:off x="3692748" y="35372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CF25E95C-31A5-4213-A867-4092F18F0D75}"/>
                </a:ext>
              </a:extLst>
            </p:cNvPr>
            <p:cNvSpPr/>
            <p:nvPr/>
          </p:nvSpPr>
          <p:spPr>
            <a:xfrm>
              <a:off x="3710460" y="35461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AD22DA1-79F1-4C1A-A5F9-EB53532ACC97}"/>
                </a:ext>
              </a:extLst>
            </p:cNvPr>
            <p:cNvSpPr/>
            <p:nvPr/>
          </p:nvSpPr>
          <p:spPr>
            <a:xfrm>
              <a:off x="3713412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2FA66A10-3827-4BE7-96CC-9ABAA67E9DDC}"/>
                </a:ext>
              </a:extLst>
            </p:cNvPr>
            <p:cNvSpPr/>
            <p:nvPr/>
          </p:nvSpPr>
          <p:spPr>
            <a:xfrm>
              <a:off x="3737029" y="35247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DE588DC-C306-419F-93BE-C420A1E735EC}"/>
                </a:ext>
              </a:extLst>
            </p:cNvPr>
            <p:cNvSpPr/>
            <p:nvPr/>
          </p:nvSpPr>
          <p:spPr>
            <a:xfrm>
              <a:off x="3684631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62A0E81A-E388-4B31-A470-D2BDA2E1FD11}"/>
                </a:ext>
              </a:extLst>
            </p:cNvPr>
            <p:cNvSpPr/>
            <p:nvPr/>
          </p:nvSpPr>
          <p:spPr>
            <a:xfrm>
              <a:off x="2964343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84CB3BB2-A22C-4EE0-931C-C536911E49EF}"/>
                </a:ext>
              </a:extLst>
            </p:cNvPr>
            <p:cNvSpPr/>
            <p:nvPr/>
          </p:nvSpPr>
          <p:spPr>
            <a:xfrm>
              <a:off x="3735552" y="35217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EA702FF2-4B58-4FE6-B1C0-527E9874757D}"/>
                </a:ext>
              </a:extLst>
            </p:cNvPr>
            <p:cNvSpPr/>
            <p:nvPr/>
          </p:nvSpPr>
          <p:spPr>
            <a:xfrm>
              <a:off x="3718579" y="354684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5EA295F5-1A40-4812-92A7-54EBBA30C7A4}"/>
                </a:ext>
              </a:extLst>
            </p:cNvPr>
            <p:cNvSpPr/>
            <p:nvPr/>
          </p:nvSpPr>
          <p:spPr>
            <a:xfrm>
              <a:off x="3743671" y="35187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D8700326-2252-4A6B-8E88-BBD82D01FD87}"/>
                </a:ext>
              </a:extLst>
            </p:cNvPr>
            <p:cNvSpPr/>
            <p:nvPr/>
          </p:nvSpPr>
          <p:spPr>
            <a:xfrm>
              <a:off x="3691273" y="35918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531976E1-2831-4FBC-AE67-239FF5B6848A}"/>
                </a:ext>
              </a:extLst>
            </p:cNvPr>
            <p:cNvSpPr/>
            <p:nvPr/>
          </p:nvSpPr>
          <p:spPr>
            <a:xfrm>
              <a:off x="3666181" y="3503299"/>
              <a:ext cx="88559" cy="109224"/>
            </a:xfrm>
            <a:custGeom>
              <a:avLst/>
              <a:gdLst>
                <a:gd name="connsiteX0" fmla="*/ 36162 w 88559"/>
                <a:gd name="connsiteY0" fmla="*/ 86346 h 109224"/>
                <a:gd name="connsiteX1" fmla="*/ 36162 w 88559"/>
                <a:gd name="connsiteY1" fmla="*/ 86346 h 109224"/>
                <a:gd name="connsiteX2" fmla="*/ 36162 w 88559"/>
                <a:gd name="connsiteY2" fmla="*/ 86346 h 109224"/>
                <a:gd name="connsiteX3" fmla="*/ 36162 w 88559"/>
                <a:gd name="connsiteY3" fmla="*/ 86346 h 109224"/>
                <a:gd name="connsiteX4" fmla="*/ 36162 w 88559"/>
                <a:gd name="connsiteY4" fmla="*/ 86346 h 109224"/>
                <a:gd name="connsiteX5" fmla="*/ 41328 w 88559"/>
                <a:gd name="connsiteY5" fmla="*/ 86346 h 109224"/>
                <a:gd name="connsiteX6" fmla="*/ 41328 w 88559"/>
                <a:gd name="connsiteY6" fmla="*/ 86346 h 109224"/>
                <a:gd name="connsiteX7" fmla="*/ 41328 w 88559"/>
                <a:gd name="connsiteY7" fmla="*/ 86346 h 109224"/>
                <a:gd name="connsiteX8" fmla="*/ 41328 w 88559"/>
                <a:gd name="connsiteY8" fmla="*/ 86346 h 109224"/>
                <a:gd name="connsiteX9" fmla="*/ 41328 w 88559"/>
                <a:gd name="connsiteY9" fmla="*/ 86346 h 109224"/>
                <a:gd name="connsiteX10" fmla="*/ 41328 w 88559"/>
                <a:gd name="connsiteY10" fmla="*/ 86346 h 109224"/>
                <a:gd name="connsiteX11" fmla="*/ 41328 w 88559"/>
                <a:gd name="connsiteY11" fmla="*/ 86346 h 109224"/>
                <a:gd name="connsiteX12" fmla="*/ 41328 w 88559"/>
                <a:gd name="connsiteY12" fmla="*/ 86346 h 109224"/>
                <a:gd name="connsiteX13" fmla="*/ 41328 w 88559"/>
                <a:gd name="connsiteY13" fmla="*/ 86346 h 109224"/>
                <a:gd name="connsiteX14" fmla="*/ 41328 w 88559"/>
                <a:gd name="connsiteY14" fmla="*/ 86346 h 109224"/>
                <a:gd name="connsiteX15" fmla="*/ 41328 w 88559"/>
                <a:gd name="connsiteY15" fmla="*/ 86346 h 109224"/>
                <a:gd name="connsiteX16" fmla="*/ 41328 w 88559"/>
                <a:gd name="connsiteY16" fmla="*/ 86346 h 109224"/>
                <a:gd name="connsiteX17" fmla="*/ 41328 w 88559"/>
                <a:gd name="connsiteY17" fmla="*/ 86346 h 109224"/>
                <a:gd name="connsiteX18" fmla="*/ 41328 w 88559"/>
                <a:gd name="connsiteY18" fmla="*/ 86346 h 109224"/>
                <a:gd name="connsiteX19" fmla="*/ 41328 w 88559"/>
                <a:gd name="connsiteY19" fmla="*/ 86346 h 109224"/>
                <a:gd name="connsiteX20" fmla="*/ 51660 w 88559"/>
                <a:gd name="connsiteY20" fmla="*/ 73062 h 109224"/>
                <a:gd name="connsiteX21" fmla="*/ 51660 w 88559"/>
                <a:gd name="connsiteY21" fmla="*/ 73062 h 109224"/>
                <a:gd name="connsiteX22" fmla="*/ 36162 w 88559"/>
                <a:gd name="connsiteY22" fmla="*/ 86346 h 109224"/>
                <a:gd name="connsiteX23" fmla="*/ 46494 w 88559"/>
                <a:gd name="connsiteY23" fmla="*/ 57564 h 109224"/>
                <a:gd name="connsiteX24" fmla="*/ 29520 w 88559"/>
                <a:gd name="connsiteY24" fmla="*/ 68634 h 109224"/>
                <a:gd name="connsiteX25" fmla="*/ 36162 w 88559"/>
                <a:gd name="connsiteY25" fmla="*/ 68634 h 109224"/>
                <a:gd name="connsiteX26" fmla="*/ 36162 w 88559"/>
                <a:gd name="connsiteY26" fmla="*/ 68634 h 109224"/>
                <a:gd name="connsiteX27" fmla="*/ 36162 w 88559"/>
                <a:gd name="connsiteY27" fmla="*/ 68634 h 109224"/>
                <a:gd name="connsiteX28" fmla="*/ 41328 w 88559"/>
                <a:gd name="connsiteY28" fmla="*/ 68634 h 109224"/>
                <a:gd name="connsiteX29" fmla="*/ 41328 w 88559"/>
                <a:gd name="connsiteY29" fmla="*/ 68634 h 109224"/>
                <a:gd name="connsiteX30" fmla="*/ 41328 w 88559"/>
                <a:gd name="connsiteY30" fmla="*/ 68634 h 109224"/>
                <a:gd name="connsiteX31" fmla="*/ 41328 w 88559"/>
                <a:gd name="connsiteY31" fmla="*/ 68634 h 109224"/>
                <a:gd name="connsiteX32" fmla="*/ 41328 w 88559"/>
                <a:gd name="connsiteY32" fmla="*/ 68634 h 109224"/>
                <a:gd name="connsiteX33" fmla="*/ 36162 w 88559"/>
                <a:gd name="connsiteY33" fmla="*/ 68634 h 109224"/>
                <a:gd name="connsiteX34" fmla="*/ 36162 w 88559"/>
                <a:gd name="connsiteY34" fmla="*/ 68634 h 109224"/>
                <a:gd name="connsiteX35" fmla="*/ 36162 w 88559"/>
                <a:gd name="connsiteY35" fmla="*/ 68634 h 109224"/>
                <a:gd name="connsiteX36" fmla="*/ 36162 w 88559"/>
                <a:gd name="connsiteY36" fmla="*/ 68634 h 109224"/>
                <a:gd name="connsiteX37" fmla="*/ 36162 w 88559"/>
                <a:gd name="connsiteY37" fmla="*/ 68634 h 109224"/>
                <a:gd name="connsiteX38" fmla="*/ 36162 w 88559"/>
                <a:gd name="connsiteY38" fmla="*/ 68634 h 109224"/>
                <a:gd name="connsiteX39" fmla="*/ 53136 w 88559"/>
                <a:gd name="connsiteY39" fmla="*/ 57564 h 109224"/>
                <a:gd name="connsiteX40" fmla="*/ 53136 w 88559"/>
                <a:gd name="connsiteY40" fmla="*/ 57564 h 109224"/>
                <a:gd name="connsiteX41" fmla="*/ 60516 w 88559"/>
                <a:gd name="connsiteY41" fmla="*/ 41328 h 109224"/>
                <a:gd name="connsiteX42" fmla="*/ 60516 w 88559"/>
                <a:gd name="connsiteY42" fmla="*/ 41328 h 109224"/>
                <a:gd name="connsiteX43" fmla="*/ 60516 w 88559"/>
                <a:gd name="connsiteY43" fmla="*/ 41328 h 109224"/>
                <a:gd name="connsiteX44" fmla="*/ 50922 w 88559"/>
                <a:gd name="connsiteY44" fmla="*/ 41328 h 109224"/>
                <a:gd name="connsiteX45" fmla="*/ 57564 w 88559"/>
                <a:gd name="connsiteY45" fmla="*/ 41328 h 109224"/>
                <a:gd name="connsiteX46" fmla="*/ 57564 w 88559"/>
                <a:gd name="connsiteY46" fmla="*/ 41328 h 109224"/>
                <a:gd name="connsiteX47" fmla="*/ 37638 w 88559"/>
                <a:gd name="connsiteY47" fmla="*/ 41328 h 109224"/>
                <a:gd name="connsiteX48" fmla="*/ 37638 w 88559"/>
                <a:gd name="connsiteY48" fmla="*/ 41328 h 109224"/>
                <a:gd name="connsiteX49" fmla="*/ 37638 w 88559"/>
                <a:gd name="connsiteY49" fmla="*/ 41328 h 109224"/>
                <a:gd name="connsiteX50" fmla="*/ 42066 w 88559"/>
                <a:gd name="connsiteY50" fmla="*/ 41328 h 109224"/>
                <a:gd name="connsiteX51" fmla="*/ 42066 w 88559"/>
                <a:gd name="connsiteY51" fmla="*/ 41328 h 109224"/>
                <a:gd name="connsiteX52" fmla="*/ 42066 w 88559"/>
                <a:gd name="connsiteY52" fmla="*/ 41328 h 109224"/>
                <a:gd name="connsiteX53" fmla="*/ 42066 w 88559"/>
                <a:gd name="connsiteY53" fmla="*/ 41328 h 109224"/>
                <a:gd name="connsiteX54" fmla="*/ 42066 w 88559"/>
                <a:gd name="connsiteY54" fmla="*/ 41328 h 109224"/>
                <a:gd name="connsiteX55" fmla="*/ 42066 w 88559"/>
                <a:gd name="connsiteY55" fmla="*/ 41328 h 109224"/>
                <a:gd name="connsiteX56" fmla="*/ 42066 w 88559"/>
                <a:gd name="connsiteY56" fmla="*/ 41328 h 109224"/>
                <a:gd name="connsiteX57" fmla="*/ 42066 w 88559"/>
                <a:gd name="connsiteY57" fmla="*/ 41328 h 109224"/>
                <a:gd name="connsiteX58" fmla="*/ 42066 w 88559"/>
                <a:gd name="connsiteY58" fmla="*/ 41328 h 109224"/>
                <a:gd name="connsiteX59" fmla="*/ 57564 w 88559"/>
                <a:gd name="connsiteY59" fmla="*/ 41328 h 109224"/>
                <a:gd name="connsiteX60" fmla="*/ 45756 w 88559"/>
                <a:gd name="connsiteY60" fmla="*/ 67158 h 109224"/>
                <a:gd name="connsiteX61" fmla="*/ 32472 w 88559"/>
                <a:gd name="connsiteY61" fmla="*/ 78228 h 109224"/>
                <a:gd name="connsiteX62" fmla="*/ 47970 w 88559"/>
                <a:gd name="connsiteY62" fmla="*/ 78228 h 109224"/>
                <a:gd name="connsiteX63" fmla="*/ 47970 w 88559"/>
                <a:gd name="connsiteY63" fmla="*/ 78228 h 109224"/>
                <a:gd name="connsiteX64" fmla="*/ 47970 w 88559"/>
                <a:gd name="connsiteY64" fmla="*/ 78228 h 109224"/>
                <a:gd name="connsiteX65" fmla="*/ 47970 w 88559"/>
                <a:gd name="connsiteY65" fmla="*/ 78228 h 109224"/>
                <a:gd name="connsiteX66" fmla="*/ 47970 w 88559"/>
                <a:gd name="connsiteY66" fmla="*/ 78228 h 109224"/>
                <a:gd name="connsiteX67" fmla="*/ 44280 w 88559"/>
                <a:gd name="connsiteY67" fmla="*/ 78228 h 109224"/>
                <a:gd name="connsiteX68" fmla="*/ 44280 w 88559"/>
                <a:gd name="connsiteY68" fmla="*/ 78228 h 109224"/>
                <a:gd name="connsiteX69" fmla="*/ 44280 w 88559"/>
                <a:gd name="connsiteY69" fmla="*/ 78228 h 109224"/>
                <a:gd name="connsiteX70" fmla="*/ 44280 w 88559"/>
                <a:gd name="connsiteY70" fmla="*/ 78228 h 109224"/>
                <a:gd name="connsiteX71" fmla="*/ 44280 w 88559"/>
                <a:gd name="connsiteY71" fmla="*/ 78228 h 109224"/>
                <a:gd name="connsiteX72" fmla="*/ 44280 w 88559"/>
                <a:gd name="connsiteY72" fmla="*/ 78228 h 109224"/>
                <a:gd name="connsiteX73" fmla="*/ 44280 w 88559"/>
                <a:gd name="connsiteY73" fmla="*/ 78228 h 109224"/>
                <a:gd name="connsiteX74" fmla="*/ 44280 w 88559"/>
                <a:gd name="connsiteY74" fmla="*/ 78228 h 109224"/>
                <a:gd name="connsiteX75" fmla="*/ 57564 w 88559"/>
                <a:gd name="connsiteY75" fmla="*/ 67896 h 109224"/>
                <a:gd name="connsiteX76" fmla="*/ 57564 w 88559"/>
                <a:gd name="connsiteY76" fmla="*/ 67896 h 109224"/>
                <a:gd name="connsiteX77" fmla="*/ 36162 w 88559"/>
                <a:gd name="connsiteY77" fmla="*/ 33210 h 109224"/>
                <a:gd name="connsiteX78" fmla="*/ 36162 w 88559"/>
                <a:gd name="connsiteY78" fmla="*/ 33210 h 109224"/>
                <a:gd name="connsiteX79" fmla="*/ 36162 w 88559"/>
                <a:gd name="connsiteY79" fmla="*/ 33210 h 109224"/>
                <a:gd name="connsiteX80" fmla="*/ 36162 w 88559"/>
                <a:gd name="connsiteY80" fmla="*/ 33210 h 109224"/>
                <a:gd name="connsiteX81" fmla="*/ 36162 w 88559"/>
                <a:gd name="connsiteY81" fmla="*/ 28782 h 109224"/>
                <a:gd name="connsiteX82" fmla="*/ 36162 w 88559"/>
                <a:gd name="connsiteY82" fmla="*/ 28782 h 109224"/>
                <a:gd name="connsiteX83" fmla="*/ 57564 w 88559"/>
                <a:gd name="connsiteY83" fmla="*/ 47232 h 109224"/>
                <a:gd name="connsiteX84" fmla="*/ 57564 w 88559"/>
                <a:gd name="connsiteY84" fmla="*/ 47232 h 109224"/>
                <a:gd name="connsiteX85" fmla="*/ 57564 w 88559"/>
                <a:gd name="connsiteY85" fmla="*/ 47232 h 109224"/>
                <a:gd name="connsiteX86" fmla="*/ 57564 w 88559"/>
                <a:gd name="connsiteY86" fmla="*/ 47232 h 109224"/>
                <a:gd name="connsiteX87" fmla="*/ 36900 w 88559"/>
                <a:gd name="connsiteY87" fmla="*/ 47232 h 109224"/>
                <a:gd name="connsiteX88" fmla="*/ 36900 w 88559"/>
                <a:gd name="connsiteY88" fmla="*/ 47232 h 109224"/>
                <a:gd name="connsiteX89" fmla="*/ 36900 w 88559"/>
                <a:gd name="connsiteY89" fmla="*/ 47232 h 109224"/>
                <a:gd name="connsiteX90" fmla="*/ 46494 w 88559"/>
                <a:gd name="connsiteY90" fmla="*/ 47232 h 109224"/>
                <a:gd name="connsiteX91" fmla="*/ 46494 w 88559"/>
                <a:gd name="connsiteY91" fmla="*/ 47232 h 109224"/>
                <a:gd name="connsiteX92" fmla="*/ 46494 w 88559"/>
                <a:gd name="connsiteY92" fmla="*/ 47232 h 109224"/>
                <a:gd name="connsiteX93" fmla="*/ 46494 w 88559"/>
                <a:gd name="connsiteY93" fmla="*/ 51660 h 109224"/>
                <a:gd name="connsiteX94" fmla="*/ 33210 w 88559"/>
                <a:gd name="connsiteY94" fmla="*/ 56826 h 109224"/>
                <a:gd name="connsiteX95" fmla="*/ 44280 w 88559"/>
                <a:gd name="connsiteY95" fmla="*/ 56826 h 109224"/>
                <a:gd name="connsiteX96" fmla="*/ 44280 w 88559"/>
                <a:gd name="connsiteY96" fmla="*/ 56826 h 109224"/>
                <a:gd name="connsiteX97" fmla="*/ 44280 w 88559"/>
                <a:gd name="connsiteY97" fmla="*/ 56826 h 109224"/>
                <a:gd name="connsiteX98" fmla="*/ 44280 w 88559"/>
                <a:gd name="connsiteY98" fmla="*/ 51660 h 109224"/>
                <a:gd name="connsiteX99" fmla="*/ 50184 w 88559"/>
                <a:gd name="connsiteY99" fmla="*/ 51660 h 109224"/>
                <a:gd name="connsiteX100" fmla="*/ 50184 w 88559"/>
                <a:gd name="connsiteY100" fmla="*/ 51660 h 109224"/>
                <a:gd name="connsiteX101" fmla="*/ 50184 w 88559"/>
                <a:gd name="connsiteY101" fmla="*/ 51660 h 109224"/>
                <a:gd name="connsiteX102" fmla="*/ 50184 w 88559"/>
                <a:gd name="connsiteY102" fmla="*/ 51660 h 109224"/>
                <a:gd name="connsiteX103" fmla="*/ 33210 w 88559"/>
                <a:gd name="connsiteY103" fmla="*/ 56826 h 109224"/>
                <a:gd name="connsiteX104" fmla="*/ 45756 w 88559"/>
                <a:gd name="connsiteY104" fmla="*/ 44280 h 109224"/>
                <a:gd name="connsiteX105" fmla="*/ 45756 w 88559"/>
                <a:gd name="connsiteY105" fmla="*/ 44280 h 109224"/>
                <a:gd name="connsiteX106" fmla="*/ 45756 w 88559"/>
                <a:gd name="connsiteY106" fmla="*/ 44280 h 109224"/>
                <a:gd name="connsiteX107" fmla="*/ 45756 w 88559"/>
                <a:gd name="connsiteY107" fmla="*/ 44280 h 109224"/>
                <a:gd name="connsiteX108" fmla="*/ 45756 w 88559"/>
                <a:gd name="connsiteY108" fmla="*/ 44280 h 109224"/>
                <a:gd name="connsiteX109" fmla="*/ 61254 w 88559"/>
                <a:gd name="connsiteY109" fmla="*/ 44280 h 109224"/>
                <a:gd name="connsiteX110" fmla="*/ 61254 w 88559"/>
                <a:gd name="connsiteY110" fmla="*/ 44280 h 109224"/>
                <a:gd name="connsiteX111" fmla="*/ 57564 w 88559"/>
                <a:gd name="connsiteY111" fmla="*/ 44280 h 109224"/>
                <a:gd name="connsiteX112" fmla="*/ 57564 w 88559"/>
                <a:gd name="connsiteY112" fmla="*/ 44280 h 109224"/>
                <a:gd name="connsiteX113" fmla="*/ 31734 w 88559"/>
                <a:gd name="connsiteY113" fmla="*/ 51660 h 109224"/>
                <a:gd name="connsiteX114" fmla="*/ 31734 w 88559"/>
                <a:gd name="connsiteY114" fmla="*/ 51660 h 109224"/>
                <a:gd name="connsiteX115" fmla="*/ 31734 w 88559"/>
                <a:gd name="connsiteY115" fmla="*/ 51660 h 109224"/>
                <a:gd name="connsiteX116" fmla="*/ 43542 w 88559"/>
                <a:gd name="connsiteY116" fmla="*/ 51660 h 109224"/>
                <a:gd name="connsiteX117" fmla="*/ 43542 w 88559"/>
                <a:gd name="connsiteY117" fmla="*/ 51660 h 109224"/>
                <a:gd name="connsiteX118" fmla="*/ 36162 w 88559"/>
                <a:gd name="connsiteY118" fmla="*/ 51660 h 109224"/>
                <a:gd name="connsiteX119" fmla="*/ 36162 w 88559"/>
                <a:gd name="connsiteY119" fmla="*/ 51660 h 109224"/>
                <a:gd name="connsiteX120" fmla="*/ 36162 w 88559"/>
                <a:gd name="connsiteY120" fmla="*/ 51660 h 109224"/>
                <a:gd name="connsiteX121" fmla="*/ 36162 w 88559"/>
                <a:gd name="connsiteY121" fmla="*/ 51660 h 109224"/>
                <a:gd name="connsiteX122" fmla="*/ 31734 w 88559"/>
                <a:gd name="connsiteY122" fmla="*/ 28782 h 109224"/>
                <a:gd name="connsiteX123" fmla="*/ 31734 w 88559"/>
                <a:gd name="connsiteY123" fmla="*/ 28782 h 109224"/>
                <a:gd name="connsiteX124" fmla="*/ 31734 w 88559"/>
                <a:gd name="connsiteY124" fmla="*/ 28782 h 109224"/>
                <a:gd name="connsiteX125" fmla="*/ 56088 w 88559"/>
                <a:gd name="connsiteY125" fmla="*/ 28782 h 109224"/>
                <a:gd name="connsiteX126" fmla="*/ 67896 w 88559"/>
                <a:gd name="connsiteY126" fmla="*/ 34686 h 109224"/>
                <a:gd name="connsiteX127" fmla="*/ 67896 w 88559"/>
                <a:gd name="connsiteY127" fmla="*/ 34686 h 109224"/>
                <a:gd name="connsiteX128" fmla="*/ 56088 w 88559"/>
                <a:gd name="connsiteY128" fmla="*/ 30258 h 109224"/>
                <a:gd name="connsiteX129" fmla="*/ 65682 w 88559"/>
                <a:gd name="connsiteY129" fmla="*/ 30258 h 109224"/>
                <a:gd name="connsiteX130" fmla="*/ 65682 w 88559"/>
                <a:gd name="connsiteY130" fmla="*/ 30258 h 109224"/>
                <a:gd name="connsiteX131" fmla="*/ 65682 w 88559"/>
                <a:gd name="connsiteY131" fmla="*/ 30258 h 109224"/>
                <a:gd name="connsiteX132" fmla="*/ 65682 w 88559"/>
                <a:gd name="connsiteY132" fmla="*/ 30258 h 109224"/>
                <a:gd name="connsiteX133" fmla="*/ 65682 w 88559"/>
                <a:gd name="connsiteY133" fmla="*/ 30258 h 109224"/>
                <a:gd name="connsiteX134" fmla="*/ 65682 w 88559"/>
                <a:gd name="connsiteY134" fmla="*/ 30258 h 109224"/>
                <a:gd name="connsiteX135" fmla="*/ 65682 w 88559"/>
                <a:gd name="connsiteY135" fmla="*/ 30258 h 109224"/>
                <a:gd name="connsiteX136" fmla="*/ 56826 w 88559"/>
                <a:gd name="connsiteY136" fmla="*/ 30258 h 109224"/>
                <a:gd name="connsiteX137" fmla="*/ 62730 w 88559"/>
                <a:gd name="connsiteY137" fmla="*/ 15498 h 109224"/>
                <a:gd name="connsiteX138" fmla="*/ 62730 w 88559"/>
                <a:gd name="connsiteY138" fmla="*/ 15498 h 109224"/>
                <a:gd name="connsiteX139" fmla="*/ 62730 w 88559"/>
                <a:gd name="connsiteY139" fmla="*/ 15498 h 109224"/>
                <a:gd name="connsiteX140" fmla="*/ 62730 w 88559"/>
                <a:gd name="connsiteY140" fmla="*/ 15498 h 109224"/>
                <a:gd name="connsiteX141" fmla="*/ 62730 w 88559"/>
                <a:gd name="connsiteY141" fmla="*/ 15498 h 109224"/>
                <a:gd name="connsiteX142" fmla="*/ 68634 w 88559"/>
                <a:gd name="connsiteY142" fmla="*/ 4428 h 109224"/>
                <a:gd name="connsiteX143" fmla="*/ 68634 w 88559"/>
                <a:gd name="connsiteY143" fmla="*/ 4428 h 109224"/>
                <a:gd name="connsiteX144" fmla="*/ 63468 w 88559"/>
                <a:gd name="connsiteY144" fmla="*/ 16236 h 109224"/>
                <a:gd name="connsiteX145" fmla="*/ 63468 w 88559"/>
                <a:gd name="connsiteY145" fmla="*/ 16236 h 109224"/>
                <a:gd name="connsiteX146" fmla="*/ 63468 w 88559"/>
                <a:gd name="connsiteY146" fmla="*/ 16236 h 109224"/>
                <a:gd name="connsiteX147" fmla="*/ 63468 w 88559"/>
                <a:gd name="connsiteY147" fmla="*/ 16236 h 109224"/>
                <a:gd name="connsiteX148" fmla="*/ 63468 w 88559"/>
                <a:gd name="connsiteY148" fmla="*/ 16236 h 109224"/>
                <a:gd name="connsiteX149" fmla="*/ 63468 w 88559"/>
                <a:gd name="connsiteY149" fmla="*/ 16236 h 109224"/>
                <a:gd name="connsiteX150" fmla="*/ 63468 w 88559"/>
                <a:gd name="connsiteY150" fmla="*/ 16236 h 109224"/>
                <a:gd name="connsiteX151" fmla="*/ 63468 w 88559"/>
                <a:gd name="connsiteY151" fmla="*/ 16236 h 109224"/>
                <a:gd name="connsiteX152" fmla="*/ 63468 w 88559"/>
                <a:gd name="connsiteY152" fmla="*/ 16236 h 109224"/>
                <a:gd name="connsiteX153" fmla="*/ 63468 w 88559"/>
                <a:gd name="connsiteY153" fmla="*/ 16236 h 109224"/>
                <a:gd name="connsiteX154" fmla="*/ 63468 w 88559"/>
                <a:gd name="connsiteY154" fmla="*/ 16236 h 109224"/>
                <a:gd name="connsiteX155" fmla="*/ 63468 w 88559"/>
                <a:gd name="connsiteY155" fmla="*/ 16236 h 109224"/>
                <a:gd name="connsiteX156" fmla="*/ 63468 w 88559"/>
                <a:gd name="connsiteY156" fmla="*/ 16236 h 109224"/>
                <a:gd name="connsiteX157" fmla="*/ 63468 w 88559"/>
                <a:gd name="connsiteY157" fmla="*/ 16236 h 109224"/>
                <a:gd name="connsiteX158" fmla="*/ 63468 w 88559"/>
                <a:gd name="connsiteY158" fmla="*/ 16236 h 109224"/>
                <a:gd name="connsiteX159" fmla="*/ 73800 w 88559"/>
                <a:gd name="connsiteY159" fmla="*/ 15498 h 109224"/>
                <a:gd name="connsiteX160" fmla="*/ 73800 w 88559"/>
                <a:gd name="connsiteY160" fmla="*/ 15498 h 109224"/>
                <a:gd name="connsiteX161" fmla="*/ 73800 w 88559"/>
                <a:gd name="connsiteY161" fmla="*/ 15498 h 109224"/>
                <a:gd name="connsiteX162" fmla="*/ 73800 w 88559"/>
                <a:gd name="connsiteY162" fmla="*/ 15498 h 109224"/>
                <a:gd name="connsiteX163" fmla="*/ 53136 w 88559"/>
                <a:gd name="connsiteY163" fmla="*/ 15498 h 109224"/>
                <a:gd name="connsiteX164" fmla="*/ 53136 w 88559"/>
                <a:gd name="connsiteY164" fmla="*/ 15498 h 109224"/>
                <a:gd name="connsiteX165" fmla="*/ 53136 w 88559"/>
                <a:gd name="connsiteY165" fmla="*/ 15498 h 109224"/>
                <a:gd name="connsiteX166" fmla="*/ 53136 w 88559"/>
                <a:gd name="connsiteY166" fmla="*/ 15498 h 109224"/>
                <a:gd name="connsiteX167" fmla="*/ 53136 w 88559"/>
                <a:gd name="connsiteY167" fmla="*/ 15498 h 109224"/>
                <a:gd name="connsiteX168" fmla="*/ 53136 w 88559"/>
                <a:gd name="connsiteY168" fmla="*/ 15498 h 109224"/>
                <a:gd name="connsiteX169" fmla="*/ 53136 w 88559"/>
                <a:gd name="connsiteY169" fmla="*/ 2952 h 109224"/>
                <a:gd name="connsiteX170" fmla="*/ 53136 w 88559"/>
                <a:gd name="connsiteY170" fmla="*/ 2952 h 109224"/>
                <a:gd name="connsiteX171" fmla="*/ 53136 w 88559"/>
                <a:gd name="connsiteY171" fmla="*/ 16236 h 109224"/>
                <a:gd name="connsiteX172" fmla="*/ 53136 w 88559"/>
                <a:gd name="connsiteY172" fmla="*/ 16236 h 109224"/>
                <a:gd name="connsiteX173" fmla="*/ 53136 w 88559"/>
                <a:gd name="connsiteY173" fmla="*/ 16236 h 109224"/>
                <a:gd name="connsiteX174" fmla="*/ 53136 w 88559"/>
                <a:gd name="connsiteY174" fmla="*/ 16236 h 109224"/>
                <a:gd name="connsiteX175" fmla="*/ 53136 w 88559"/>
                <a:gd name="connsiteY175" fmla="*/ 16236 h 109224"/>
                <a:gd name="connsiteX176" fmla="*/ 53136 w 88559"/>
                <a:gd name="connsiteY176" fmla="*/ 16236 h 109224"/>
                <a:gd name="connsiteX177" fmla="*/ 53136 w 88559"/>
                <a:gd name="connsiteY177" fmla="*/ 16236 h 109224"/>
                <a:gd name="connsiteX178" fmla="*/ 53136 w 88559"/>
                <a:gd name="connsiteY178" fmla="*/ 16236 h 109224"/>
                <a:gd name="connsiteX179" fmla="*/ 53136 w 88559"/>
                <a:gd name="connsiteY179" fmla="*/ 16236 h 109224"/>
                <a:gd name="connsiteX180" fmla="*/ 53136 w 88559"/>
                <a:gd name="connsiteY180" fmla="*/ 16236 h 109224"/>
                <a:gd name="connsiteX181" fmla="*/ 53136 w 88559"/>
                <a:gd name="connsiteY181" fmla="*/ 16236 h 109224"/>
                <a:gd name="connsiteX182" fmla="*/ 53136 w 88559"/>
                <a:gd name="connsiteY182" fmla="*/ 16236 h 109224"/>
                <a:gd name="connsiteX183" fmla="*/ 53136 w 88559"/>
                <a:gd name="connsiteY183" fmla="*/ 16236 h 109224"/>
                <a:gd name="connsiteX184" fmla="*/ 53136 w 88559"/>
                <a:gd name="connsiteY184" fmla="*/ 16236 h 109224"/>
                <a:gd name="connsiteX185" fmla="*/ 48708 w 88559"/>
                <a:gd name="connsiteY185" fmla="*/ 89298 h 109224"/>
                <a:gd name="connsiteX186" fmla="*/ 48708 w 88559"/>
                <a:gd name="connsiteY186" fmla="*/ 89298 h 109224"/>
                <a:gd name="connsiteX187" fmla="*/ 48708 w 88559"/>
                <a:gd name="connsiteY187" fmla="*/ 89298 h 109224"/>
                <a:gd name="connsiteX188" fmla="*/ 48708 w 88559"/>
                <a:gd name="connsiteY188" fmla="*/ 89298 h 109224"/>
                <a:gd name="connsiteX189" fmla="*/ 48708 w 88559"/>
                <a:gd name="connsiteY189" fmla="*/ 89298 h 109224"/>
                <a:gd name="connsiteX190" fmla="*/ 48708 w 88559"/>
                <a:gd name="connsiteY190" fmla="*/ 89298 h 109224"/>
                <a:gd name="connsiteX191" fmla="*/ 48708 w 88559"/>
                <a:gd name="connsiteY191" fmla="*/ 89298 h 109224"/>
                <a:gd name="connsiteX192" fmla="*/ 48708 w 88559"/>
                <a:gd name="connsiteY192" fmla="*/ 89298 h 109224"/>
                <a:gd name="connsiteX193" fmla="*/ 48708 w 88559"/>
                <a:gd name="connsiteY193" fmla="*/ 89298 h 109224"/>
                <a:gd name="connsiteX194" fmla="*/ 48708 w 88559"/>
                <a:gd name="connsiteY194" fmla="*/ 89298 h 109224"/>
                <a:gd name="connsiteX195" fmla="*/ 48708 w 88559"/>
                <a:gd name="connsiteY195" fmla="*/ 89298 h 109224"/>
                <a:gd name="connsiteX196" fmla="*/ 48708 w 88559"/>
                <a:gd name="connsiteY196" fmla="*/ 89298 h 109224"/>
                <a:gd name="connsiteX197" fmla="*/ 48708 w 88559"/>
                <a:gd name="connsiteY197" fmla="*/ 89298 h 109224"/>
                <a:gd name="connsiteX198" fmla="*/ 48708 w 88559"/>
                <a:gd name="connsiteY198" fmla="*/ 89298 h 109224"/>
                <a:gd name="connsiteX199" fmla="*/ 48708 w 88559"/>
                <a:gd name="connsiteY199" fmla="*/ 76752 h 109224"/>
                <a:gd name="connsiteX200" fmla="*/ 48708 w 88559"/>
                <a:gd name="connsiteY200" fmla="*/ 76752 h 109224"/>
                <a:gd name="connsiteX201" fmla="*/ 48708 w 88559"/>
                <a:gd name="connsiteY201" fmla="*/ 89298 h 109224"/>
                <a:gd name="connsiteX202" fmla="*/ 48708 w 88559"/>
                <a:gd name="connsiteY202" fmla="*/ 89298 h 109224"/>
                <a:gd name="connsiteX203" fmla="*/ 48708 w 88559"/>
                <a:gd name="connsiteY203" fmla="*/ 89298 h 109224"/>
                <a:gd name="connsiteX204" fmla="*/ 48708 w 88559"/>
                <a:gd name="connsiteY204" fmla="*/ 89298 h 109224"/>
                <a:gd name="connsiteX205" fmla="*/ 48708 w 88559"/>
                <a:gd name="connsiteY205" fmla="*/ 89298 h 109224"/>
                <a:gd name="connsiteX206" fmla="*/ 48708 w 88559"/>
                <a:gd name="connsiteY206" fmla="*/ 89298 h 109224"/>
                <a:gd name="connsiteX207" fmla="*/ 48708 w 88559"/>
                <a:gd name="connsiteY207" fmla="*/ 15498 h 109224"/>
                <a:gd name="connsiteX208" fmla="*/ 48708 w 88559"/>
                <a:gd name="connsiteY208" fmla="*/ 15498 h 109224"/>
                <a:gd name="connsiteX209" fmla="*/ 48708 w 88559"/>
                <a:gd name="connsiteY209" fmla="*/ 15498 h 109224"/>
                <a:gd name="connsiteX210" fmla="*/ 48708 w 88559"/>
                <a:gd name="connsiteY210" fmla="*/ 15498 h 109224"/>
                <a:gd name="connsiteX211" fmla="*/ 48708 w 88559"/>
                <a:gd name="connsiteY211" fmla="*/ 15498 h 109224"/>
                <a:gd name="connsiteX212" fmla="*/ 48708 w 88559"/>
                <a:gd name="connsiteY212" fmla="*/ 15498 h 109224"/>
                <a:gd name="connsiteX213" fmla="*/ 48708 w 88559"/>
                <a:gd name="connsiteY213" fmla="*/ 2952 h 109224"/>
                <a:gd name="connsiteX214" fmla="*/ 48708 w 88559"/>
                <a:gd name="connsiteY214" fmla="*/ 2952 h 109224"/>
                <a:gd name="connsiteX215" fmla="*/ 48708 w 88559"/>
                <a:gd name="connsiteY215" fmla="*/ 16236 h 109224"/>
                <a:gd name="connsiteX216" fmla="*/ 48708 w 88559"/>
                <a:gd name="connsiteY216" fmla="*/ 16236 h 109224"/>
                <a:gd name="connsiteX217" fmla="*/ 48708 w 88559"/>
                <a:gd name="connsiteY217" fmla="*/ 16236 h 109224"/>
                <a:gd name="connsiteX218" fmla="*/ 48708 w 88559"/>
                <a:gd name="connsiteY218" fmla="*/ 16236 h 109224"/>
                <a:gd name="connsiteX219" fmla="*/ 48708 w 88559"/>
                <a:gd name="connsiteY219" fmla="*/ 16236 h 109224"/>
                <a:gd name="connsiteX220" fmla="*/ 48708 w 88559"/>
                <a:gd name="connsiteY220" fmla="*/ 16236 h 109224"/>
                <a:gd name="connsiteX221" fmla="*/ 48708 w 88559"/>
                <a:gd name="connsiteY221" fmla="*/ 16236 h 109224"/>
                <a:gd name="connsiteX222" fmla="*/ 48708 w 88559"/>
                <a:gd name="connsiteY222" fmla="*/ 16236 h 109224"/>
                <a:gd name="connsiteX223" fmla="*/ 48708 w 88559"/>
                <a:gd name="connsiteY223" fmla="*/ 16236 h 109224"/>
                <a:gd name="connsiteX224" fmla="*/ 48708 w 88559"/>
                <a:gd name="connsiteY224" fmla="*/ 16236 h 109224"/>
                <a:gd name="connsiteX225" fmla="*/ 48708 w 88559"/>
                <a:gd name="connsiteY225" fmla="*/ 16236 h 109224"/>
                <a:gd name="connsiteX226" fmla="*/ 48708 w 88559"/>
                <a:gd name="connsiteY226" fmla="*/ 16236 h 109224"/>
                <a:gd name="connsiteX227" fmla="*/ 48708 w 88559"/>
                <a:gd name="connsiteY227" fmla="*/ 84132 h 109224"/>
                <a:gd name="connsiteX228" fmla="*/ 48708 w 88559"/>
                <a:gd name="connsiteY228" fmla="*/ 84132 h 109224"/>
                <a:gd name="connsiteX229" fmla="*/ 48708 w 88559"/>
                <a:gd name="connsiteY229" fmla="*/ 84132 h 109224"/>
                <a:gd name="connsiteX230" fmla="*/ 48708 w 88559"/>
                <a:gd name="connsiteY230" fmla="*/ 84132 h 109224"/>
                <a:gd name="connsiteX231" fmla="*/ 48708 w 88559"/>
                <a:gd name="connsiteY231" fmla="*/ 84132 h 109224"/>
                <a:gd name="connsiteX232" fmla="*/ 48708 w 88559"/>
                <a:gd name="connsiteY232" fmla="*/ 84132 h 109224"/>
                <a:gd name="connsiteX233" fmla="*/ 48708 w 88559"/>
                <a:gd name="connsiteY233" fmla="*/ 84132 h 109224"/>
                <a:gd name="connsiteX234" fmla="*/ 48708 w 88559"/>
                <a:gd name="connsiteY234" fmla="*/ 84132 h 109224"/>
                <a:gd name="connsiteX235" fmla="*/ 48708 w 88559"/>
                <a:gd name="connsiteY235" fmla="*/ 84132 h 109224"/>
                <a:gd name="connsiteX236" fmla="*/ 48708 w 88559"/>
                <a:gd name="connsiteY236" fmla="*/ 84132 h 109224"/>
                <a:gd name="connsiteX237" fmla="*/ 48708 w 88559"/>
                <a:gd name="connsiteY237" fmla="*/ 84132 h 109224"/>
                <a:gd name="connsiteX238" fmla="*/ 48708 w 88559"/>
                <a:gd name="connsiteY238" fmla="*/ 84132 h 109224"/>
                <a:gd name="connsiteX239" fmla="*/ 48708 w 88559"/>
                <a:gd name="connsiteY239" fmla="*/ 84132 h 109224"/>
                <a:gd name="connsiteX240" fmla="*/ 48708 w 88559"/>
                <a:gd name="connsiteY240" fmla="*/ 84132 h 109224"/>
                <a:gd name="connsiteX241" fmla="*/ 48708 w 88559"/>
                <a:gd name="connsiteY241" fmla="*/ 84132 h 109224"/>
                <a:gd name="connsiteX242" fmla="*/ 48708 w 88559"/>
                <a:gd name="connsiteY242" fmla="*/ 84132 h 109224"/>
                <a:gd name="connsiteX243" fmla="*/ 48708 w 88559"/>
                <a:gd name="connsiteY243" fmla="*/ 84132 h 109224"/>
                <a:gd name="connsiteX244" fmla="*/ 48708 w 88559"/>
                <a:gd name="connsiteY244" fmla="*/ 84132 h 109224"/>
                <a:gd name="connsiteX245" fmla="*/ 48708 w 88559"/>
                <a:gd name="connsiteY245" fmla="*/ 84132 h 109224"/>
                <a:gd name="connsiteX246" fmla="*/ 48708 w 88559"/>
                <a:gd name="connsiteY246" fmla="*/ 84132 h 109224"/>
                <a:gd name="connsiteX247" fmla="*/ 48708 w 88559"/>
                <a:gd name="connsiteY247" fmla="*/ 68634 h 109224"/>
                <a:gd name="connsiteX248" fmla="*/ 48708 w 88559"/>
                <a:gd name="connsiteY248" fmla="*/ 68634 h 109224"/>
                <a:gd name="connsiteX249" fmla="*/ 48708 w 88559"/>
                <a:gd name="connsiteY249" fmla="*/ 84870 h 109224"/>
                <a:gd name="connsiteX250" fmla="*/ 48708 w 88559"/>
                <a:gd name="connsiteY250" fmla="*/ 84870 h 109224"/>
                <a:gd name="connsiteX251" fmla="*/ 48708 w 88559"/>
                <a:gd name="connsiteY251" fmla="*/ 84870 h 109224"/>
                <a:gd name="connsiteX252" fmla="*/ 53874 w 88559"/>
                <a:gd name="connsiteY252" fmla="*/ 28782 h 109224"/>
                <a:gd name="connsiteX253" fmla="*/ 53874 w 88559"/>
                <a:gd name="connsiteY253" fmla="*/ 28782 h 109224"/>
                <a:gd name="connsiteX254" fmla="*/ 53874 w 88559"/>
                <a:gd name="connsiteY254" fmla="*/ 28782 h 109224"/>
                <a:gd name="connsiteX255" fmla="*/ 53874 w 88559"/>
                <a:gd name="connsiteY255" fmla="*/ 28782 h 109224"/>
                <a:gd name="connsiteX256" fmla="*/ 53874 w 88559"/>
                <a:gd name="connsiteY256" fmla="*/ 28782 h 109224"/>
                <a:gd name="connsiteX257" fmla="*/ 62730 w 88559"/>
                <a:gd name="connsiteY257" fmla="*/ 28782 h 109224"/>
                <a:gd name="connsiteX258" fmla="*/ 62730 w 88559"/>
                <a:gd name="connsiteY258" fmla="*/ 28782 h 109224"/>
                <a:gd name="connsiteX259" fmla="*/ 58302 w 88559"/>
                <a:gd name="connsiteY259" fmla="*/ 28782 h 109224"/>
                <a:gd name="connsiteX260" fmla="*/ 54612 w 88559"/>
                <a:gd name="connsiteY260" fmla="*/ 28782 h 109224"/>
                <a:gd name="connsiteX261" fmla="*/ 54612 w 88559"/>
                <a:gd name="connsiteY261" fmla="*/ 28782 h 109224"/>
                <a:gd name="connsiteX262" fmla="*/ 54612 w 88559"/>
                <a:gd name="connsiteY262" fmla="*/ 28782 h 109224"/>
                <a:gd name="connsiteX263" fmla="*/ 54612 w 88559"/>
                <a:gd name="connsiteY263" fmla="*/ 28782 h 109224"/>
                <a:gd name="connsiteX264" fmla="*/ 77490 w 88559"/>
                <a:gd name="connsiteY264" fmla="*/ 8118 h 109224"/>
                <a:gd name="connsiteX265" fmla="*/ 77490 w 88559"/>
                <a:gd name="connsiteY265" fmla="*/ 8118 h 109224"/>
                <a:gd name="connsiteX266" fmla="*/ 77490 w 88559"/>
                <a:gd name="connsiteY266" fmla="*/ 8118 h 109224"/>
                <a:gd name="connsiteX267" fmla="*/ 87084 w 88559"/>
                <a:gd name="connsiteY267" fmla="*/ 0 h 109224"/>
                <a:gd name="connsiteX268" fmla="*/ 87084 w 88559"/>
                <a:gd name="connsiteY268" fmla="*/ 0 h 109224"/>
                <a:gd name="connsiteX269" fmla="*/ 76752 w 88559"/>
                <a:gd name="connsiteY269" fmla="*/ 8118 h 109224"/>
                <a:gd name="connsiteX270" fmla="*/ 87822 w 88559"/>
                <a:gd name="connsiteY270" fmla="*/ 8118 h 109224"/>
                <a:gd name="connsiteX271" fmla="*/ 87822 w 88559"/>
                <a:gd name="connsiteY271" fmla="*/ 8118 h 109224"/>
                <a:gd name="connsiteX272" fmla="*/ 78966 w 88559"/>
                <a:gd name="connsiteY272" fmla="*/ 8118 h 109224"/>
                <a:gd name="connsiteX273" fmla="*/ 45018 w 88559"/>
                <a:gd name="connsiteY273" fmla="*/ 106272 h 109224"/>
                <a:gd name="connsiteX274" fmla="*/ 61992 w 88559"/>
                <a:gd name="connsiteY274" fmla="*/ 106272 h 109224"/>
                <a:gd name="connsiteX275" fmla="*/ 61992 w 88559"/>
                <a:gd name="connsiteY275" fmla="*/ 106272 h 109224"/>
                <a:gd name="connsiteX276" fmla="*/ 61992 w 88559"/>
                <a:gd name="connsiteY276" fmla="*/ 106272 h 109224"/>
                <a:gd name="connsiteX277" fmla="*/ 61992 w 88559"/>
                <a:gd name="connsiteY277" fmla="*/ 106272 h 109224"/>
                <a:gd name="connsiteX278" fmla="*/ 61992 w 88559"/>
                <a:gd name="connsiteY278" fmla="*/ 106272 h 109224"/>
                <a:gd name="connsiteX279" fmla="*/ 61992 w 88559"/>
                <a:gd name="connsiteY279" fmla="*/ 106272 h 109224"/>
                <a:gd name="connsiteX280" fmla="*/ 61992 w 88559"/>
                <a:gd name="connsiteY280" fmla="*/ 106272 h 109224"/>
                <a:gd name="connsiteX281" fmla="*/ 61992 w 88559"/>
                <a:gd name="connsiteY281" fmla="*/ 106272 h 109224"/>
                <a:gd name="connsiteX282" fmla="*/ 61992 w 88559"/>
                <a:gd name="connsiteY282" fmla="*/ 106272 h 109224"/>
                <a:gd name="connsiteX283" fmla="*/ 56826 w 88559"/>
                <a:gd name="connsiteY283" fmla="*/ 106272 h 109224"/>
                <a:gd name="connsiteX284" fmla="*/ 56826 w 88559"/>
                <a:gd name="connsiteY284" fmla="*/ 106272 h 109224"/>
                <a:gd name="connsiteX285" fmla="*/ 56826 w 88559"/>
                <a:gd name="connsiteY285" fmla="*/ 106272 h 109224"/>
                <a:gd name="connsiteX286" fmla="*/ 56826 w 88559"/>
                <a:gd name="connsiteY286" fmla="*/ 106272 h 109224"/>
                <a:gd name="connsiteX287" fmla="*/ 56826 w 88559"/>
                <a:gd name="connsiteY287" fmla="*/ 106272 h 109224"/>
                <a:gd name="connsiteX288" fmla="*/ 60516 w 88559"/>
                <a:gd name="connsiteY288" fmla="*/ 106272 h 109224"/>
                <a:gd name="connsiteX289" fmla="*/ 60516 w 88559"/>
                <a:gd name="connsiteY289" fmla="*/ 106272 h 109224"/>
                <a:gd name="connsiteX290" fmla="*/ 60516 w 88559"/>
                <a:gd name="connsiteY290" fmla="*/ 106272 h 109224"/>
                <a:gd name="connsiteX291" fmla="*/ 60516 w 88559"/>
                <a:gd name="connsiteY291" fmla="*/ 106272 h 109224"/>
                <a:gd name="connsiteX292" fmla="*/ 65682 w 88559"/>
                <a:gd name="connsiteY292" fmla="*/ 106272 h 109224"/>
                <a:gd name="connsiteX293" fmla="*/ 65682 w 88559"/>
                <a:gd name="connsiteY293" fmla="*/ 106272 h 109224"/>
                <a:gd name="connsiteX294" fmla="*/ 65682 w 88559"/>
                <a:gd name="connsiteY294" fmla="*/ 106272 h 109224"/>
                <a:gd name="connsiteX295" fmla="*/ 65682 w 88559"/>
                <a:gd name="connsiteY295" fmla="*/ 106272 h 109224"/>
                <a:gd name="connsiteX296" fmla="*/ 65682 w 88559"/>
                <a:gd name="connsiteY296" fmla="*/ 106272 h 109224"/>
                <a:gd name="connsiteX297" fmla="*/ 49446 w 88559"/>
                <a:gd name="connsiteY297" fmla="*/ 106272 h 109224"/>
                <a:gd name="connsiteX298" fmla="*/ 65682 w 88559"/>
                <a:gd name="connsiteY298" fmla="*/ 95202 h 109224"/>
                <a:gd name="connsiteX299" fmla="*/ 65682 w 88559"/>
                <a:gd name="connsiteY299" fmla="*/ 95202 h 109224"/>
                <a:gd name="connsiteX300" fmla="*/ 65682 w 88559"/>
                <a:gd name="connsiteY300" fmla="*/ 95202 h 109224"/>
                <a:gd name="connsiteX301" fmla="*/ 65682 w 88559"/>
                <a:gd name="connsiteY301" fmla="*/ 95202 h 109224"/>
                <a:gd name="connsiteX302" fmla="*/ 65682 w 88559"/>
                <a:gd name="connsiteY302" fmla="*/ 95202 h 109224"/>
                <a:gd name="connsiteX303" fmla="*/ 65682 w 88559"/>
                <a:gd name="connsiteY303" fmla="*/ 95202 h 109224"/>
                <a:gd name="connsiteX304" fmla="*/ 65682 w 88559"/>
                <a:gd name="connsiteY304" fmla="*/ 95202 h 109224"/>
                <a:gd name="connsiteX305" fmla="*/ 65682 w 88559"/>
                <a:gd name="connsiteY305" fmla="*/ 95202 h 109224"/>
                <a:gd name="connsiteX306" fmla="*/ 65682 w 88559"/>
                <a:gd name="connsiteY306" fmla="*/ 95202 h 109224"/>
                <a:gd name="connsiteX307" fmla="*/ 65682 w 88559"/>
                <a:gd name="connsiteY307" fmla="*/ 95202 h 109224"/>
                <a:gd name="connsiteX308" fmla="*/ 65682 w 88559"/>
                <a:gd name="connsiteY308" fmla="*/ 95202 h 109224"/>
                <a:gd name="connsiteX309" fmla="*/ 65682 w 88559"/>
                <a:gd name="connsiteY309" fmla="*/ 95202 h 109224"/>
                <a:gd name="connsiteX310" fmla="*/ 65682 w 88559"/>
                <a:gd name="connsiteY310" fmla="*/ 95202 h 109224"/>
                <a:gd name="connsiteX311" fmla="*/ 65682 w 88559"/>
                <a:gd name="connsiteY311" fmla="*/ 95202 h 109224"/>
                <a:gd name="connsiteX312" fmla="*/ 65682 w 88559"/>
                <a:gd name="connsiteY312" fmla="*/ 95202 h 109224"/>
                <a:gd name="connsiteX313" fmla="*/ 65682 w 88559"/>
                <a:gd name="connsiteY313" fmla="*/ 95202 h 109224"/>
                <a:gd name="connsiteX314" fmla="*/ 61992 w 88559"/>
                <a:gd name="connsiteY314" fmla="*/ 82656 h 109224"/>
                <a:gd name="connsiteX315" fmla="*/ 61992 w 88559"/>
                <a:gd name="connsiteY315" fmla="*/ 82656 h 109224"/>
                <a:gd name="connsiteX316" fmla="*/ 65682 w 88559"/>
                <a:gd name="connsiteY316" fmla="*/ 94464 h 109224"/>
                <a:gd name="connsiteX317" fmla="*/ 65682 w 88559"/>
                <a:gd name="connsiteY317" fmla="*/ 94464 h 109224"/>
                <a:gd name="connsiteX318" fmla="*/ 65682 w 88559"/>
                <a:gd name="connsiteY318" fmla="*/ 94464 h 109224"/>
                <a:gd name="connsiteX319" fmla="*/ 36162 w 88559"/>
                <a:gd name="connsiteY319" fmla="*/ 107748 h 109224"/>
                <a:gd name="connsiteX320" fmla="*/ 36162 w 88559"/>
                <a:gd name="connsiteY320" fmla="*/ 107748 h 109224"/>
                <a:gd name="connsiteX321" fmla="*/ 39852 w 88559"/>
                <a:gd name="connsiteY321" fmla="*/ 107748 h 109224"/>
                <a:gd name="connsiteX322" fmla="*/ 39852 w 88559"/>
                <a:gd name="connsiteY322" fmla="*/ 107748 h 109224"/>
                <a:gd name="connsiteX323" fmla="*/ 36162 w 88559"/>
                <a:gd name="connsiteY323" fmla="*/ 107748 h 109224"/>
                <a:gd name="connsiteX324" fmla="*/ 24354 w 88559"/>
                <a:gd name="connsiteY324" fmla="*/ 107748 h 109224"/>
                <a:gd name="connsiteX325" fmla="*/ 24354 w 88559"/>
                <a:gd name="connsiteY325" fmla="*/ 107748 h 109224"/>
                <a:gd name="connsiteX326" fmla="*/ 41328 w 88559"/>
                <a:gd name="connsiteY326" fmla="*/ 107748 h 109224"/>
                <a:gd name="connsiteX327" fmla="*/ 41328 w 88559"/>
                <a:gd name="connsiteY327" fmla="*/ 107748 h 109224"/>
                <a:gd name="connsiteX328" fmla="*/ 37638 w 88559"/>
                <a:gd name="connsiteY328" fmla="*/ 107748 h 109224"/>
                <a:gd name="connsiteX329" fmla="*/ 37638 w 88559"/>
                <a:gd name="connsiteY329" fmla="*/ 107748 h 109224"/>
                <a:gd name="connsiteX330" fmla="*/ 37638 w 88559"/>
                <a:gd name="connsiteY330" fmla="*/ 107748 h 109224"/>
                <a:gd name="connsiteX331" fmla="*/ 37638 w 88559"/>
                <a:gd name="connsiteY331" fmla="*/ 107748 h 109224"/>
                <a:gd name="connsiteX332" fmla="*/ 33948 w 88559"/>
                <a:gd name="connsiteY332" fmla="*/ 107748 h 109224"/>
                <a:gd name="connsiteX333" fmla="*/ 28044 w 88559"/>
                <a:gd name="connsiteY333" fmla="*/ 107748 h 109224"/>
                <a:gd name="connsiteX334" fmla="*/ 28044 w 88559"/>
                <a:gd name="connsiteY334" fmla="*/ 107748 h 109224"/>
                <a:gd name="connsiteX335" fmla="*/ 28044 w 88559"/>
                <a:gd name="connsiteY335" fmla="*/ 107748 h 109224"/>
                <a:gd name="connsiteX336" fmla="*/ 22140 w 88559"/>
                <a:gd name="connsiteY336" fmla="*/ 107748 h 109224"/>
                <a:gd name="connsiteX337" fmla="*/ 22140 w 88559"/>
                <a:gd name="connsiteY337" fmla="*/ 107748 h 109224"/>
                <a:gd name="connsiteX338" fmla="*/ 22140 w 88559"/>
                <a:gd name="connsiteY338" fmla="*/ 107748 h 109224"/>
                <a:gd name="connsiteX339" fmla="*/ 22140 w 88559"/>
                <a:gd name="connsiteY339" fmla="*/ 107748 h 109224"/>
                <a:gd name="connsiteX340" fmla="*/ 36162 w 88559"/>
                <a:gd name="connsiteY340" fmla="*/ 107748 h 109224"/>
                <a:gd name="connsiteX341" fmla="*/ 67896 w 88559"/>
                <a:gd name="connsiteY341" fmla="*/ 107748 h 109224"/>
                <a:gd name="connsiteX342" fmla="*/ 67896 w 88559"/>
                <a:gd name="connsiteY342" fmla="*/ 107748 h 109224"/>
                <a:gd name="connsiteX343" fmla="*/ 67896 w 88559"/>
                <a:gd name="connsiteY343" fmla="*/ 107748 h 109224"/>
                <a:gd name="connsiteX344" fmla="*/ 67896 w 88559"/>
                <a:gd name="connsiteY344" fmla="*/ 107748 h 109224"/>
                <a:gd name="connsiteX345" fmla="*/ 67896 w 88559"/>
                <a:gd name="connsiteY345" fmla="*/ 107748 h 109224"/>
                <a:gd name="connsiteX346" fmla="*/ 67896 w 88559"/>
                <a:gd name="connsiteY346" fmla="*/ 107748 h 109224"/>
                <a:gd name="connsiteX347" fmla="*/ 67896 w 88559"/>
                <a:gd name="connsiteY347" fmla="*/ 107748 h 109224"/>
                <a:gd name="connsiteX348" fmla="*/ 67896 w 88559"/>
                <a:gd name="connsiteY348" fmla="*/ 107748 h 109224"/>
                <a:gd name="connsiteX349" fmla="*/ 67896 w 88559"/>
                <a:gd name="connsiteY349" fmla="*/ 107748 h 109224"/>
                <a:gd name="connsiteX350" fmla="*/ 67896 w 88559"/>
                <a:gd name="connsiteY350" fmla="*/ 107748 h 109224"/>
                <a:gd name="connsiteX351" fmla="*/ 67896 w 88559"/>
                <a:gd name="connsiteY351" fmla="*/ 107748 h 109224"/>
                <a:gd name="connsiteX352" fmla="*/ 67896 w 88559"/>
                <a:gd name="connsiteY352" fmla="*/ 107748 h 109224"/>
                <a:gd name="connsiteX353" fmla="*/ 67896 w 88559"/>
                <a:gd name="connsiteY353" fmla="*/ 107748 h 109224"/>
                <a:gd name="connsiteX354" fmla="*/ 64206 w 88559"/>
                <a:gd name="connsiteY354" fmla="*/ 97416 h 109224"/>
                <a:gd name="connsiteX355" fmla="*/ 64206 w 88559"/>
                <a:gd name="connsiteY355" fmla="*/ 97416 h 109224"/>
                <a:gd name="connsiteX356" fmla="*/ 67896 w 88559"/>
                <a:gd name="connsiteY356" fmla="*/ 109224 h 109224"/>
                <a:gd name="connsiteX357" fmla="*/ 67896 w 88559"/>
                <a:gd name="connsiteY357" fmla="*/ 109224 h 109224"/>
                <a:gd name="connsiteX358" fmla="*/ 67896 w 88559"/>
                <a:gd name="connsiteY358" fmla="*/ 109224 h 109224"/>
                <a:gd name="connsiteX359" fmla="*/ 67896 w 88559"/>
                <a:gd name="connsiteY359" fmla="*/ 109224 h 109224"/>
                <a:gd name="connsiteX360" fmla="*/ 76752 w 88559"/>
                <a:gd name="connsiteY360" fmla="*/ 107748 h 109224"/>
                <a:gd name="connsiteX361" fmla="*/ 76752 w 88559"/>
                <a:gd name="connsiteY361" fmla="*/ 107748 h 109224"/>
                <a:gd name="connsiteX362" fmla="*/ 76752 w 88559"/>
                <a:gd name="connsiteY362" fmla="*/ 107748 h 109224"/>
                <a:gd name="connsiteX363" fmla="*/ 76752 w 88559"/>
                <a:gd name="connsiteY363" fmla="*/ 107748 h 109224"/>
                <a:gd name="connsiteX364" fmla="*/ 76752 w 88559"/>
                <a:gd name="connsiteY364" fmla="*/ 107748 h 109224"/>
                <a:gd name="connsiteX365" fmla="*/ 76752 w 88559"/>
                <a:gd name="connsiteY365" fmla="*/ 107748 h 109224"/>
                <a:gd name="connsiteX366" fmla="*/ 76752 w 88559"/>
                <a:gd name="connsiteY366" fmla="*/ 107748 h 109224"/>
                <a:gd name="connsiteX367" fmla="*/ 76752 w 88559"/>
                <a:gd name="connsiteY367" fmla="*/ 107748 h 109224"/>
                <a:gd name="connsiteX368" fmla="*/ 76752 w 88559"/>
                <a:gd name="connsiteY368" fmla="*/ 107748 h 109224"/>
                <a:gd name="connsiteX369" fmla="*/ 76752 w 88559"/>
                <a:gd name="connsiteY369" fmla="*/ 107748 h 109224"/>
                <a:gd name="connsiteX370" fmla="*/ 76752 w 88559"/>
                <a:gd name="connsiteY370" fmla="*/ 107748 h 109224"/>
                <a:gd name="connsiteX371" fmla="*/ 76752 w 88559"/>
                <a:gd name="connsiteY371" fmla="*/ 107748 h 109224"/>
                <a:gd name="connsiteX372" fmla="*/ 76752 w 88559"/>
                <a:gd name="connsiteY372" fmla="*/ 107748 h 109224"/>
                <a:gd name="connsiteX373" fmla="*/ 76752 w 88559"/>
                <a:gd name="connsiteY373" fmla="*/ 107748 h 109224"/>
                <a:gd name="connsiteX374" fmla="*/ 76752 w 88559"/>
                <a:gd name="connsiteY374" fmla="*/ 107748 h 109224"/>
                <a:gd name="connsiteX375" fmla="*/ 69372 w 88559"/>
                <a:gd name="connsiteY375" fmla="*/ 97416 h 109224"/>
                <a:gd name="connsiteX376" fmla="*/ 69372 w 88559"/>
                <a:gd name="connsiteY376" fmla="*/ 97416 h 109224"/>
                <a:gd name="connsiteX377" fmla="*/ 76752 w 88559"/>
                <a:gd name="connsiteY377" fmla="*/ 107010 h 109224"/>
                <a:gd name="connsiteX378" fmla="*/ 76752 w 88559"/>
                <a:gd name="connsiteY378" fmla="*/ 107010 h 109224"/>
                <a:gd name="connsiteX379" fmla="*/ 76752 w 88559"/>
                <a:gd name="connsiteY379" fmla="*/ 107010 h 109224"/>
                <a:gd name="connsiteX380" fmla="*/ 22140 w 88559"/>
                <a:gd name="connsiteY380" fmla="*/ 95940 h 109224"/>
                <a:gd name="connsiteX381" fmla="*/ 26568 w 88559"/>
                <a:gd name="connsiteY381" fmla="*/ 95940 h 109224"/>
                <a:gd name="connsiteX382" fmla="*/ 26568 w 88559"/>
                <a:gd name="connsiteY382" fmla="*/ 95940 h 109224"/>
                <a:gd name="connsiteX383" fmla="*/ 36162 w 88559"/>
                <a:gd name="connsiteY383" fmla="*/ 95940 h 109224"/>
                <a:gd name="connsiteX384" fmla="*/ 20664 w 88559"/>
                <a:gd name="connsiteY384" fmla="*/ 90036 h 109224"/>
                <a:gd name="connsiteX385" fmla="*/ 20664 w 88559"/>
                <a:gd name="connsiteY385" fmla="*/ 90036 h 109224"/>
                <a:gd name="connsiteX386" fmla="*/ 36900 w 88559"/>
                <a:gd name="connsiteY386" fmla="*/ 95202 h 109224"/>
                <a:gd name="connsiteX387" fmla="*/ 36900 w 88559"/>
                <a:gd name="connsiteY387" fmla="*/ 95202 h 109224"/>
                <a:gd name="connsiteX388" fmla="*/ 36900 w 88559"/>
                <a:gd name="connsiteY388" fmla="*/ 95202 h 109224"/>
                <a:gd name="connsiteX389" fmla="*/ 36900 w 88559"/>
                <a:gd name="connsiteY389" fmla="*/ 95202 h 109224"/>
                <a:gd name="connsiteX390" fmla="*/ 36900 w 88559"/>
                <a:gd name="connsiteY390" fmla="*/ 95202 h 109224"/>
                <a:gd name="connsiteX391" fmla="*/ 36900 w 88559"/>
                <a:gd name="connsiteY391" fmla="*/ 95202 h 109224"/>
                <a:gd name="connsiteX392" fmla="*/ 36900 w 88559"/>
                <a:gd name="connsiteY392" fmla="*/ 95202 h 109224"/>
                <a:gd name="connsiteX393" fmla="*/ 36900 w 88559"/>
                <a:gd name="connsiteY393" fmla="*/ 95202 h 109224"/>
                <a:gd name="connsiteX394" fmla="*/ 36900 w 88559"/>
                <a:gd name="connsiteY394" fmla="*/ 95202 h 109224"/>
                <a:gd name="connsiteX395" fmla="*/ 36900 w 88559"/>
                <a:gd name="connsiteY395" fmla="*/ 95202 h 109224"/>
                <a:gd name="connsiteX396" fmla="*/ 14022 w 88559"/>
                <a:gd name="connsiteY396" fmla="*/ 95202 h 109224"/>
                <a:gd name="connsiteX397" fmla="*/ 14022 w 88559"/>
                <a:gd name="connsiteY397" fmla="*/ 95202 h 109224"/>
                <a:gd name="connsiteX398" fmla="*/ 14022 w 88559"/>
                <a:gd name="connsiteY398" fmla="*/ 95202 h 109224"/>
                <a:gd name="connsiteX399" fmla="*/ 14022 w 88559"/>
                <a:gd name="connsiteY399" fmla="*/ 95202 h 109224"/>
                <a:gd name="connsiteX400" fmla="*/ 14022 w 88559"/>
                <a:gd name="connsiteY400" fmla="*/ 95202 h 109224"/>
                <a:gd name="connsiteX401" fmla="*/ 14022 w 88559"/>
                <a:gd name="connsiteY401" fmla="*/ 95202 h 109224"/>
                <a:gd name="connsiteX402" fmla="*/ 87084 w 88559"/>
                <a:gd name="connsiteY402" fmla="*/ 16974 h 109224"/>
                <a:gd name="connsiteX403" fmla="*/ 78966 w 88559"/>
                <a:gd name="connsiteY403" fmla="*/ 16974 h 109224"/>
                <a:gd name="connsiteX404" fmla="*/ 78966 w 88559"/>
                <a:gd name="connsiteY404" fmla="*/ 16974 h 109224"/>
                <a:gd name="connsiteX405" fmla="*/ 84870 w 88559"/>
                <a:gd name="connsiteY405" fmla="*/ 16974 h 109224"/>
                <a:gd name="connsiteX406" fmla="*/ 75276 w 88559"/>
                <a:gd name="connsiteY406" fmla="*/ 16974 h 109224"/>
                <a:gd name="connsiteX407" fmla="*/ 75276 w 88559"/>
                <a:gd name="connsiteY407" fmla="*/ 16974 h 109224"/>
                <a:gd name="connsiteX408" fmla="*/ 75276 w 88559"/>
                <a:gd name="connsiteY408" fmla="*/ 16974 h 109224"/>
                <a:gd name="connsiteX409" fmla="*/ 75276 w 88559"/>
                <a:gd name="connsiteY409" fmla="*/ 16974 h 109224"/>
                <a:gd name="connsiteX410" fmla="*/ 75276 w 88559"/>
                <a:gd name="connsiteY410" fmla="*/ 16974 h 109224"/>
                <a:gd name="connsiteX411" fmla="*/ 75276 w 88559"/>
                <a:gd name="connsiteY411" fmla="*/ 16974 h 109224"/>
                <a:gd name="connsiteX412" fmla="*/ 78966 w 88559"/>
                <a:gd name="connsiteY412" fmla="*/ 16974 h 109224"/>
                <a:gd name="connsiteX413" fmla="*/ 78966 w 88559"/>
                <a:gd name="connsiteY413" fmla="*/ 16974 h 109224"/>
                <a:gd name="connsiteX414" fmla="*/ 78966 w 88559"/>
                <a:gd name="connsiteY414" fmla="*/ 16974 h 109224"/>
                <a:gd name="connsiteX415" fmla="*/ 36162 w 88559"/>
                <a:gd name="connsiteY415" fmla="*/ 20664 h 109224"/>
                <a:gd name="connsiteX416" fmla="*/ 36162 w 88559"/>
                <a:gd name="connsiteY416" fmla="*/ 20664 h 109224"/>
                <a:gd name="connsiteX417" fmla="*/ 36162 w 88559"/>
                <a:gd name="connsiteY417" fmla="*/ 20664 h 109224"/>
                <a:gd name="connsiteX418" fmla="*/ 36162 w 88559"/>
                <a:gd name="connsiteY418" fmla="*/ 20664 h 109224"/>
                <a:gd name="connsiteX419" fmla="*/ 36162 w 88559"/>
                <a:gd name="connsiteY419" fmla="*/ 20664 h 109224"/>
                <a:gd name="connsiteX420" fmla="*/ 36162 w 88559"/>
                <a:gd name="connsiteY420" fmla="*/ 20664 h 109224"/>
                <a:gd name="connsiteX421" fmla="*/ 36162 w 88559"/>
                <a:gd name="connsiteY421" fmla="*/ 7380 h 109224"/>
                <a:gd name="connsiteX422" fmla="*/ 36162 w 88559"/>
                <a:gd name="connsiteY422" fmla="*/ 7380 h 109224"/>
                <a:gd name="connsiteX423" fmla="*/ 36162 w 88559"/>
                <a:gd name="connsiteY423" fmla="*/ 21402 h 109224"/>
                <a:gd name="connsiteX424" fmla="*/ 36162 w 88559"/>
                <a:gd name="connsiteY424" fmla="*/ 21402 h 109224"/>
                <a:gd name="connsiteX425" fmla="*/ 36162 w 88559"/>
                <a:gd name="connsiteY425" fmla="*/ 21402 h 109224"/>
                <a:gd name="connsiteX426" fmla="*/ 36162 w 88559"/>
                <a:gd name="connsiteY426" fmla="*/ 21402 h 109224"/>
                <a:gd name="connsiteX427" fmla="*/ 36162 w 88559"/>
                <a:gd name="connsiteY427" fmla="*/ 17712 h 109224"/>
                <a:gd name="connsiteX428" fmla="*/ 36162 w 88559"/>
                <a:gd name="connsiteY428" fmla="*/ 17712 h 109224"/>
                <a:gd name="connsiteX429" fmla="*/ 36162 w 88559"/>
                <a:gd name="connsiteY429" fmla="*/ 17712 h 109224"/>
                <a:gd name="connsiteX430" fmla="*/ 36162 w 88559"/>
                <a:gd name="connsiteY430" fmla="*/ 17712 h 109224"/>
                <a:gd name="connsiteX431" fmla="*/ 36162 w 88559"/>
                <a:gd name="connsiteY431" fmla="*/ 17712 h 109224"/>
                <a:gd name="connsiteX432" fmla="*/ 36162 w 88559"/>
                <a:gd name="connsiteY432" fmla="*/ 17712 h 109224"/>
                <a:gd name="connsiteX433" fmla="*/ 36162 w 88559"/>
                <a:gd name="connsiteY433" fmla="*/ 17712 h 109224"/>
                <a:gd name="connsiteX434" fmla="*/ 36162 w 88559"/>
                <a:gd name="connsiteY434" fmla="*/ 20664 h 109224"/>
                <a:gd name="connsiteX435" fmla="*/ 78228 w 88559"/>
                <a:gd name="connsiteY435" fmla="*/ 33948 h 109224"/>
                <a:gd name="connsiteX436" fmla="*/ 78228 w 88559"/>
                <a:gd name="connsiteY436" fmla="*/ 33948 h 109224"/>
                <a:gd name="connsiteX437" fmla="*/ 78228 w 88559"/>
                <a:gd name="connsiteY437" fmla="*/ 33948 h 109224"/>
                <a:gd name="connsiteX438" fmla="*/ 78228 w 88559"/>
                <a:gd name="connsiteY438" fmla="*/ 33948 h 109224"/>
                <a:gd name="connsiteX439" fmla="*/ 78228 w 88559"/>
                <a:gd name="connsiteY439" fmla="*/ 33948 h 109224"/>
                <a:gd name="connsiteX440" fmla="*/ 74538 w 88559"/>
                <a:gd name="connsiteY440" fmla="*/ 33948 h 109224"/>
                <a:gd name="connsiteX441" fmla="*/ 74538 w 88559"/>
                <a:gd name="connsiteY441" fmla="*/ 33948 h 109224"/>
                <a:gd name="connsiteX442" fmla="*/ 74538 w 88559"/>
                <a:gd name="connsiteY442" fmla="*/ 33948 h 109224"/>
                <a:gd name="connsiteX443" fmla="*/ 74538 w 88559"/>
                <a:gd name="connsiteY443" fmla="*/ 33948 h 109224"/>
                <a:gd name="connsiteX444" fmla="*/ 74538 w 88559"/>
                <a:gd name="connsiteY444" fmla="*/ 33948 h 109224"/>
                <a:gd name="connsiteX445" fmla="*/ 74538 w 88559"/>
                <a:gd name="connsiteY445" fmla="*/ 33948 h 109224"/>
                <a:gd name="connsiteX446" fmla="*/ 69372 w 88559"/>
                <a:gd name="connsiteY446" fmla="*/ 33948 h 109224"/>
                <a:gd name="connsiteX447" fmla="*/ 69372 w 88559"/>
                <a:gd name="connsiteY447" fmla="*/ 33948 h 109224"/>
                <a:gd name="connsiteX448" fmla="*/ 74538 w 88559"/>
                <a:gd name="connsiteY448" fmla="*/ 33948 h 109224"/>
                <a:gd name="connsiteX449" fmla="*/ 80442 w 88559"/>
                <a:gd name="connsiteY449" fmla="*/ 33948 h 109224"/>
                <a:gd name="connsiteX450" fmla="*/ 80442 w 88559"/>
                <a:gd name="connsiteY450" fmla="*/ 33948 h 109224"/>
                <a:gd name="connsiteX451" fmla="*/ 73800 w 88559"/>
                <a:gd name="connsiteY451" fmla="*/ 33948 h 109224"/>
                <a:gd name="connsiteX452" fmla="*/ 67896 w 88559"/>
                <a:gd name="connsiteY452" fmla="*/ 33948 h 109224"/>
                <a:gd name="connsiteX453" fmla="*/ 67896 w 88559"/>
                <a:gd name="connsiteY453" fmla="*/ 33948 h 109224"/>
                <a:gd name="connsiteX454" fmla="*/ 67896 w 88559"/>
                <a:gd name="connsiteY454" fmla="*/ 33948 h 109224"/>
                <a:gd name="connsiteX455" fmla="*/ 75276 w 88559"/>
                <a:gd name="connsiteY455" fmla="*/ 33948 h 109224"/>
                <a:gd name="connsiteX456" fmla="*/ 75276 w 88559"/>
                <a:gd name="connsiteY456" fmla="*/ 33948 h 109224"/>
                <a:gd name="connsiteX457" fmla="*/ 83394 w 88559"/>
                <a:gd name="connsiteY457" fmla="*/ 33948 h 109224"/>
                <a:gd name="connsiteX458" fmla="*/ 81918 w 88559"/>
                <a:gd name="connsiteY458" fmla="*/ 26568 h 109224"/>
                <a:gd name="connsiteX459" fmla="*/ 81918 w 88559"/>
                <a:gd name="connsiteY459" fmla="*/ 26568 h 109224"/>
                <a:gd name="connsiteX460" fmla="*/ 81918 w 88559"/>
                <a:gd name="connsiteY460" fmla="*/ 26568 h 109224"/>
                <a:gd name="connsiteX461" fmla="*/ 77490 w 88559"/>
                <a:gd name="connsiteY461" fmla="*/ 26568 h 109224"/>
                <a:gd name="connsiteX462" fmla="*/ 73800 w 88559"/>
                <a:gd name="connsiteY462" fmla="*/ 26568 h 109224"/>
                <a:gd name="connsiteX463" fmla="*/ 73800 w 88559"/>
                <a:gd name="connsiteY463" fmla="*/ 26568 h 109224"/>
                <a:gd name="connsiteX464" fmla="*/ 73800 w 88559"/>
                <a:gd name="connsiteY464" fmla="*/ 26568 h 109224"/>
                <a:gd name="connsiteX465" fmla="*/ 73800 w 88559"/>
                <a:gd name="connsiteY465" fmla="*/ 26568 h 109224"/>
                <a:gd name="connsiteX466" fmla="*/ 86346 w 88559"/>
                <a:gd name="connsiteY466" fmla="*/ 26568 h 109224"/>
                <a:gd name="connsiteX467" fmla="*/ 86346 w 88559"/>
                <a:gd name="connsiteY467" fmla="*/ 26568 h 109224"/>
                <a:gd name="connsiteX468" fmla="*/ 77490 w 88559"/>
                <a:gd name="connsiteY468" fmla="*/ 26568 h 109224"/>
                <a:gd name="connsiteX469" fmla="*/ 77490 w 88559"/>
                <a:gd name="connsiteY469" fmla="*/ 26568 h 109224"/>
                <a:gd name="connsiteX470" fmla="*/ 77490 w 88559"/>
                <a:gd name="connsiteY470" fmla="*/ 26568 h 109224"/>
                <a:gd name="connsiteX471" fmla="*/ 88560 w 88559"/>
                <a:gd name="connsiteY471" fmla="*/ 26568 h 109224"/>
                <a:gd name="connsiteX472" fmla="*/ 28782 w 88559"/>
                <a:gd name="connsiteY472" fmla="*/ 26568 h 109224"/>
                <a:gd name="connsiteX473" fmla="*/ 28782 w 88559"/>
                <a:gd name="connsiteY473" fmla="*/ 26568 h 109224"/>
                <a:gd name="connsiteX474" fmla="*/ 28782 w 88559"/>
                <a:gd name="connsiteY474" fmla="*/ 21402 h 109224"/>
                <a:gd name="connsiteX475" fmla="*/ 28782 w 88559"/>
                <a:gd name="connsiteY475" fmla="*/ 21402 h 109224"/>
                <a:gd name="connsiteX476" fmla="*/ 28782 w 88559"/>
                <a:gd name="connsiteY476" fmla="*/ 36162 h 109224"/>
                <a:gd name="connsiteX477" fmla="*/ 28782 w 88559"/>
                <a:gd name="connsiteY477" fmla="*/ 36162 h 109224"/>
                <a:gd name="connsiteX478" fmla="*/ 28782 w 88559"/>
                <a:gd name="connsiteY478" fmla="*/ 36162 h 109224"/>
                <a:gd name="connsiteX479" fmla="*/ 28782 w 88559"/>
                <a:gd name="connsiteY479" fmla="*/ 36162 h 109224"/>
                <a:gd name="connsiteX480" fmla="*/ 28782 w 88559"/>
                <a:gd name="connsiteY480" fmla="*/ 32472 h 109224"/>
                <a:gd name="connsiteX481" fmla="*/ 28782 w 88559"/>
                <a:gd name="connsiteY481" fmla="*/ 32472 h 109224"/>
                <a:gd name="connsiteX482" fmla="*/ 28782 w 88559"/>
                <a:gd name="connsiteY482" fmla="*/ 32472 h 109224"/>
                <a:gd name="connsiteX483" fmla="*/ 28782 w 88559"/>
                <a:gd name="connsiteY483" fmla="*/ 32472 h 109224"/>
                <a:gd name="connsiteX484" fmla="*/ 28782 w 88559"/>
                <a:gd name="connsiteY484" fmla="*/ 32472 h 109224"/>
                <a:gd name="connsiteX485" fmla="*/ 28782 w 88559"/>
                <a:gd name="connsiteY485" fmla="*/ 32472 h 109224"/>
                <a:gd name="connsiteX486" fmla="*/ 28782 w 88559"/>
                <a:gd name="connsiteY486" fmla="*/ 32472 h 109224"/>
                <a:gd name="connsiteX487" fmla="*/ 28782 w 88559"/>
                <a:gd name="connsiteY487" fmla="*/ 32472 h 109224"/>
                <a:gd name="connsiteX488" fmla="*/ 28782 w 88559"/>
                <a:gd name="connsiteY488" fmla="*/ 32472 h 109224"/>
                <a:gd name="connsiteX489" fmla="*/ 16974 w 88559"/>
                <a:gd name="connsiteY489" fmla="*/ 39114 h 109224"/>
                <a:gd name="connsiteX490" fmla="*/ 16974 w 88559"/>
                <a:gd name="connsiteY490" fmla="*/ 39114 h 109224"/>
                <a:gd name="connsiteX491" fmla="*/ 16974 w 88559"/>
                <a:gd name="connsiteY491" fmla="*/ 39114 h 109224"/>
                <a:gd name="connsiteX492" fmla="*/ 16974 w 88559"/>
                <a:gd name="connsiteY492" fmla="*/ 39114 h 109224"/>
                <a:gd name="connsiteX493" fmla="*/ 16974 w 88559"/>
                <a:gd name="connsiteY493" fmla="*/ 39114 h 109224"/>
                <a:gd name="connsiteX494" fmla="*/ 16974 w 88559"/>
                <a:gd name="connsiteY494" fmla="*/ 39114 h 109224"/>
                <a:gd name="connsiteX495" fmla="*/ 16974 w 88559"/>
                <a:gd name="connsiteY495" fmla="*/ 39114 h 109224"/>
                <a:gd name="connsiteX496" fmla="*/ 16974 w 88559"/>
                <a:gd name="connsiteY496" fmla="*/ 39114 h 109224"/>
                <a:gd name="connsiteX497" fmla="*/ 12546 w 88559"/>
                <a:gd name="connsiteY497" fmla="*/ 25092 h 109224"/>
                <a:gd name="connsiteX498" fmla="*/ 12546 w 88559"/>
                <a:gd name="connsiteY498" fmla="*/ 25092 h 109224"/>
                <a:gd name="connsiteX499" fmla="*/ 17712 w 88559"/>
                <a:gd name="connsiteY499" fmla="*/ 39114 h 109224"/>
                <a:gd name="connsiteX500" fmla="*/ 17712 w 88559"/>
                <a:gd name="connsiteY500" fmla="*/ 39114 h 109224"/>
                <a:gd name="connsiteX501" fmla="*/ 17712 w 88559"/>
                <a:gd name="connsiteY501" fmla="*/ 39114 h 109224"/>
                <a:gd name="connsiteX502" fmla="*/ 17712 w 88559"/>
                <a:gd name="connsiteY502" fmla="*/ 36900 h 109224"/>
                <a:gd name="connsiteX503" fmla="*/ 17712 w 88559"/>
                <a:gd name="connsiteY503" fmla="*/ 36900 h 109224"/>
                <a:gd name="connsiteX504" fmla="*/ 17712 w 88559"/>
                <a:gd name="connsiteY504" fmla="*/ 36900 h 109224"/>
                <a:gd name="connsiteX505" fmla="*/ 17712 w 88559"/>
                <a:gd name="connsiteY505" fmla="*/ 36900 h 109224"/>
                <a:gd name="connsiteX506" fmla="*/ 17712 w 88559"/>
                <a:gd name="connsiteY506" fmla="*/ 36900 h 109224"/>
                <a:gd name="connsiteX507" fmla="*/ 17712 w 88559"/>
                <a:gd name="connsiteY507" fmla="*/ 36900 h 109224"/>
                <a:gd name="connsiteX508" fmla="*/ 19926 w 88559"/>
                <a:gd name="connsiteY508" fmla="*/ 36900 h 109224"/>
                <a:gd name="connsiteX509" fmla="*/ 19926 w 88559"/>
                <a:gd name="connsiteY509" fmla="*/ 36900 h 109224"/>
                <a:gd name="connsiteX510" fmla="*/ 19926 w 88559"/>
                <a:gd name="connsiteY510" fmla="*/ 36900 h 109224"/>
                <a:gd name="connsiteX511" fmla="*/ 19926 w 88559"/>
                <a:gd name="connsiteY511" fmla="*/ 36900 h 109224"/>
                <a:gd name="connsiteX512" fmla="*/ 23616 w 88559"/>
                <a:gd name="connsiteY512" fmla="*/ 32472 h 109224"/>
                <a:gd name="connsiteX513" fmla="*/ 23616 w 88559"/>
                <a:gd name="connsiteY513" fmla="*/ 32472 h 109224"/>
                <a:gd name="connsiteX514" fmla="*/ 23616 w 88559"/>
                <a:gd name="connsiteY514" fmla="*/ 32472 h 109224"/>
                <a:gd name="connsiteX515" fmla="*/ 23616 w 88559"/>
                <a:gd name="connsiteY515" fmla="*/ 32472 h 109224"/>
                <a:gd name="connsiteX516" fmla="*/ 23616 w 88559"/>
                <a:gd name="connsiteY516" fmla="*/ 32472 h 109224"/>
                <a:gd name="connsiteX517" fmla="*/ 23616 w 88559"/>
                <a:gd name="connsiteY517" fmla="*/ 32472 h 109224"/>
                <a:gd name="connsiteX518" fmla="*/ 23616 w 88559"/>
                <a:gd name="connsiteY518" fmla="*/ 32472 h 109224"/>
                <a:gd name="connsiteX519" fmla="*/ 23616 w 88559"/>
                <a:gd name="connsiteY519" fmla="*/ 32472 h 109224"/>
                <a:gd name="connsiteX520" fmla="*/ 23616 w 88559"/>
                <a:gd name="connsiteY520" fmla="*/ 32472 h 109224"/>
                <a:gd name="connsiteX521" fmla="*/ 23616 w 88559"/>
                <a:gd name="connsiteY521" fmla="*/ 32472 h 109224"/>
                <a:gd name="connsiteX522" fmla="*/ 23616 w 88559"/>
                <a:gd name="connsiteY522" fmla="*/ 18450 h 109224"/>
                <a:gd name="connsiteX523" fmla="*/ 23616 w 88559"/>
                <a:gd name="connsiteY523" fmla="*/ 18450 h 109224"/>
                <a:gd name="connsiteX524" fmla="*/ 23616 w 88559"/>
                <a:gd name="connsiteY524" fmla="*/ 32472 h 109224"/>
                <a:gd name="connsiteX525" fmla="*/ 23616 w 88559"/>
                <a:gd name="connsiteY525" fmla="*/ 32472 h 109224"/>
                <a:gd name="connsiteX526" fmla="*/ 23616 w 88559"/>
                <a:gd name="connsiteY526" fmla="*/ 32472 h 109224"/>
                <a:gd name="connsiteX527" fmla="*/ 23616 w 88559"/>
                <a:gd name="connsiteY527" fmla="*/ 32472 h 109224"/>
                <a:gd name="connsiteX528" fmla="*/ 23616 w 88559"/>
                <a:gd name="connsiteY528" fmla="*/ 32472 h 109224"/>
                <a:gd name="connsiteX529" fmla="*/ 23616 w 88559"/>
                <a:gd name="connsiteY529" fmla="*/ 32472 h 109224"/>
                <a:gd name="connsiteX530" fmla="*/ 23616 w 88559"/>
                <a:gd name="connsiteY530" fmla="*/ 32472 h 109224"/>
                <a:gd name="connsiteX531" fmla="*/ 23616 w 88559"/>
                <a:gd name="connsiteY531" fmla="*/ 32472 h 109224"/>
                <a:gd name="connsiteX532" fmla="*/ 23616 w 88559"/>
                <a:gd name="connsiteY532" fmla="*/ 32472 h 109224"/>
                <a:gd name="connsiteX533" fmla="*/ 23616 w 88559"/>
                <a:gd name="connsiteY533" fmla="*/ 32472 h 109224"/>
                <a:gd name="connsiteX534" fmla="*/ 23616 w 88559"/>
                <a:gd name="connsiteY534" fmla="*/ 32472 h 109224"/>
                <a:gd name="connsiteX535" fmla="*/ 23616 w 88559"/>
                <a:gd name="connsiteY535" fmla="*/ 32472 h 109224"/>
                <a:gd name="connsiteX536" fmla="*/ 23616 w 88559"/>
                <a:gd name="connsiteY536" fmla="*/ 32472 h 109224"/>
                <a:gd name="connsiteX537" fmla="*/ 23616 w 88559"/>
                <a:gd name="connsiteY537" fmla="*/ 32472 h 109224"/>
                <a:gd name="connsiteX538" fmla="*/ 23616 w 88559"/>
                <a:gd name="connsiteY538" fmla="*/ 32472 h 109224"/>
                <a:gd name="connsiteX539" fmla="*/ 23616 w 88559"/>
                <a:gd name="connsiteY539" fmla="*/ 32472 h 109224"/>
                <a:gd name="connsiteX540" fmla="*/ 47970 w 88559"/>
                <a:gd name="connsiteY540" fmla="*/ 39852 h 109224"/>
                <a:gd name="connsiteX541" fmla="*/ 43542 w 88559"/>
                <a:gd name="connsiteY541" fmla="*/ 39852 h 109224"/>
                <a:gd name="connsiteX542" fmla="*/ 43542 w 88559"/>
                <a:gd name="connsiteY542" fmla="*/ 39852 h 109224"/>
                <a:gd name="connsiteX543" fmla="*/ 43542 w 88559"/>
                <a:gd name="connsiteY543" fmla="*/ 39852 h 109224"/>
                <a:gd name="connsiteX544" fmla="*/ 43542 w 88559"/>
                <a:gd name="connsiteY544" fmla="*/ 39852 h 109224"/>
                <a:gd name="connsiteX545" fmla="*/ 43542 w 88559"/>
                <a:gd name="connsiteY545" fmla="*/ 39852 h 109224"/>
                <a:gd name="connsiteX546" fmla="*/ 43542 w 88559"/>
                <a:gd name="connsiteY546" fmla="*/ 39852 h 109224"/>
                <a:gd name="connsiteX547" fmla="*/ 43542 w 88559"/>
                <a:gd name="connsiteY547" fmla="*/ 39852 h 109224"/>
                <a:gd name="connsiteX548" fmla="*/ 50184 w 88559"/>
                <a:gd name="connsiteY548" fmla="*/ 39114 h 109224"/>
                <a:gd name="connsiteX549" fmla="*/ 11070 w 88559"/>
                <a:gd name="connsiteY549" fmla="*/ 56088 h 109224"/>
                <a:gd name="connsiteX550" fmla="*/ 11070 w 88559"/>
                <a:gd name="connsiteY550" fmla="*/ 56088 h 109224"/>
                <a:gd name="connsiteX551" fmla="*/ 11070 w 88559"/>
                <a:gd name="connsiteY551" fmla="*/ 56088 h 109224"/>
                <a:gd name="connsiteX552" fmla="*/ 16236 w 88559"/>
                <a:gd name="connsiteY552" fmla="*/ 56088 h 109224"/>
                <a:gd name="connsiteX553" fmla="*/ 13284 w 88559"/>
                <a:gd name="connsiteY553" fmla="*/ 51660 h 109224"/>
                <a:gd name="connsiteX554" fmla="*/ 13284 w 88559"/>
                <a:gd name="connsiteY554" fmla="*/ 51660 h 109224"/>
                <a:gd name="connsiteX555" fmla="*/ 20664 w 88559"/>
                <a:gd name="connsiteY555" fmla="*/ 64944 h 109224"/>
                <a:gd name="connsiteX556" fmla="*/ 20664 w 88559"/>
                <a:gd name="connsiteY556" fmla="*/ 64944 h 109224"/>
                <a:gd name="connsiteX557" fmla="*/ 20664 w 88559"/>
                <a:gd name="connsiteY557" fmla="*/ 64944 h 109224"/>
                <a:gd name="connsiteX558" fmla="*/ 20664 w 88559"/>
                <a:gd name="connsiteY558" fmla="*/ 64944 h 109224"/>
                <a:gd name="connsiteX559" fmla="*/ 20664 w 88559"/>
                <a:gd name="connsiteY559" fmla="*/ 64944 h 109224"/>
                <a:gd name="connsiteX560" fmla="*/ 20664 w 88559"/>
                <a:gd name="connsiteY560" fmla="*/ 64944 h 109224"/>
                <a:gd name="connsiteX561" fmla="*/ 20664 w 88559"/>
                <a:gd name="connsiteY561" fmla="*/ 64944 h 109224"/>
                <a:gd name="connsiteX562" fmla="*/ 20664 w 88559"/>
                <a:gd name="connsiteY562" fmla="*/ 64944 h 109224"/>
                <a:gd name="connsiteX563" fmla="*/ 11808 w 88559"/>
                <a:gd name="connsiteY563" fmla="*/ 64944 h 109224"/>
                <a:gd name="connsiteX564" fmla="*/ 11808 w 88559"/>
                <a:gd name="connsiteY564" fmla="*/ 51660 h 109224"/>
                <a:gd name="connsiteX565" fmla="*/ 13284 w 88559"/>
                <a:gd name="connsiteY565" fmla="*/ 55350 h 109224"/>
                <a:gd name="connsiteX566" fmla="*/ 11070 w 88559"/>
                <a:gd name="connsiteY566" fmla="*/ 73062 h 109224"/>
                <a:gd name="connsiteX567" fmla="*/ 11070 w 88559"/>
                <a:gd name="connsiteY567" fmla="*/ 73062 h 109224"/>
                <a:gd name="connsiteX568" fmla="*/ 11070 w 88559"/>
                <a:gd name="connsiteY568" fmla="*/ 73062 h 109224"/>
                <a:gd name="connsiteX569" fmla="*/ 11070 w 88559"/>
                <a:gd name="connsiteY569" fmla="*/ 73062 h 109224"/>
                <a:gd name="connsiteX570" fmla="*/ 11070 w 88559"/>
                <a:gd name="connsiteY570" fmla="*/ 73062 h 109224"/>
                <a:gd name="connsiteX571" fmla="*/ 11070 w 88559"/>
                <a:gd name="connsiteY571" fmla="*/ 73062 h 109224"/>
                <a:gd name="connsiteX572" fmla="*/ 0 w 88559"/>
                <a:gd name="connsiteY572" fmla="*/ 63468 h 109224"/>
                <a:gd name="connsiteX573" fmla="*/ 0 w 88559"/>
                <a:gd name="connsiteY573" fmla="*/ 63468 h 109224"/>
                <a:gd name="connsiteX574" fmla="*/ 11808 w 88559"/>
                <a:gd name="connsiteY574" fmla="*/ 73062 h 109224"/>
                <a:gd name="connsiteX575" fmla="*/ 11808 w 88559"/>
                <a:gd name="connsiteY575" fmla="*/ 73062 h 109224"/>
                <a:gd name="connsiteX576" fmla="*/ 11808 w 88559"/>
                <a:gd name="connsiteY576" fmla="*/ 73062 h 109224"/>
                <a:gd name="connsiteX577" fmla="*/ 11808 w 88559"/>
                <a:gd name="connsiteY577" fmla="*/ 73062 h 109224"/>
                <a:gd name="connsiteX578" fmla="*/ 11808 w 88559"/>
                <a:gd name="connsiteY578" fmla="*/ 73062 h 109224"/>
                <a:gd name="connsiteX579" fmla="*/ 11808 w 88559"/>
                <a:gd name="connsiteY579" fmla="*/ 73062 h 109224"/>
                <a:gd name="connsiteX580" fmla="*/ 11808 w 88559"/>
                <a:gd name="connsiteY580" fmla="*/ 73062 h 109224"/>
                <a:gd name="connsiteX581" fmla="*/ 11808 w 88559"/>
                <a:gd name="connsiteY581" fmla="*/ 73062 h 109224"/>
                <a:gd name="connsiteX582" fmla="*/ 11808 w 88559"/>
                <a:gd name="connsiteY582" fmla="*/ 73062 h 109224"/>
                <a:gd name="connsiteX583" fmla="*/ 11808 w 88559"/>
                <a:gd name="connsiteY583" fmla="*/ 73062 h 109224"/>
                <a:gd name="connsiteX584" fmla="*/ 8856 w 88559"/>
                <a:gd name="connsiteY584" fmla="*/ 73062 h 109224"/>
                <a:gd name="connsiteX585" fmla="*/ 8856 w 88559"/>
                <a:gd name="connsiteY585" fmla="*/ 73062 h 109224"/>
                <a:gd name="connsiteX586" fmla="*/ 8856 w 88559"/>
                <a:gd name="connsiteY586" fmla="*/ 73062 h 109224"/>
                <a:gd name="connsiteX587" fmla="*/ 8856 w 88559"/>
                <a:gd name="connsiteY587" fmla="*/ 73062 h 109224"/>
                <a:gd name="connsiteX588" fmla="*/ 11070 w 88559"/>
                <a:gd name="connsiteY588" fmla="*/ 49446 h 109224"/>
                <a:gd name="connsiteX589" fmla="*/ 11070 w 88559"/>
                <a:gd name="connsiteY589" fmla="*/ 49446 h 109224"/>
                <a:gd name="connsiteX590" fmla="*/ 11070 w 88559"/>
                <a:gd name="connsiteY590" fmla="*/ 51660 h 109224"/>
                <a:gd name="connsiteX591" fmla="*/ 11070 w 88559"/>
                <a:gd name="connsiteY591" fmla="*/ 51660 h 109224"/>
                <a:gd name="connsiteX592" fmla="*/ 11070 w 88559"/>
                <a:gd name="connsiteY592" fmla="*/ 51660 h 109224"/>
                <a:gd name="connsiteX593" fmla="*/ 11070 w 88559"/>
                <a:gd name="connsiteY593" fmla="*/ 51660 h 109224"/>
                <a:gd name="connsiteX594" fmla="*/ 6642 w 88559"/>
                <a:gd name="connsiteY594" fmla="*/ 37638 h 109224"/>
                <a:gd name="connsiteX595" fmla="*/ 6642 w 88559"/>
                <a:gd name="connsiteY595" fmla="*/ 37638 h 109224"/>
                <a:gd name="connsiteX596" fmla="*/ 11808 w 88559"/>
                <a:gd name="connsiteY596" fmla="*/ 51660 h 109224"/>
                <a:gd name="connsiteX597" fmla="*/ 11808 w 88559"/>
                <a:gd name="connsiteY597" fmla="*/ 51660 h 109224"/>
                <a:gd name="connsiteX598" fmla="*/ 11808 w 88559"/>
                <a:gd name="connsiteY598" fmla="*/ 51660 h 109224"/>
                <a:gd name="connsiteX599" fmla="*/ 11808 w 88559"/>
                <a:gd name="connsiteY599" fmla="*/ 46494 h 109224"/>
                <a:gd name="connsiteX600" fmla="*/ 11808 w 88559"/>
                <a:gd name="connsiteY600" fmla="*/ 46494 h 109224"/>
                <a:gd name="connsiteX601" fmla="*/ 11808 w 88559"/>
                <a:gd name="connsiteY601" fmla="*/ 46494 h 109224"/>
                <a:gd name="connsiteX602" fmla="*/ 11808 w 88559"/>
                <a:gd name="connsiteY602" fmla="*/ 46494 h 109224"/>
                <a:gd name="connsiteX603" fmla="*/ 11808 w 88559"/>
                <a:gd name="connsiteY603" fmla="*/ 46494 h 109224"/>
                <a:gd name="connsiteX604" fmla="*/ 11808 w 88559"/>
                <a:gd name="connsiteY604" fmla="*/ 46494 h 109224"/>
                <a:gd name="connsiteX605" fmla="*/ 11808 w 88559"/>
                <a:gd name="connsiteY605" fmla="*/ 46494 h 109224"/>
                <a:gd name="connsiteX606" fmla="*/ 11808 w 88559"/>
                <a:gd name="connsiteY606" fmla="*/ 46494 h 109224"/>
                <a:gd name="connsiteX607" fmla="*/ 11808 w 88559"/>
                <a:gd name="connsiteY607" fmla="*/ 46494 h 109224"/>
                <a:gd name="connsiteX608" fmla="*/ 11808 w 88559"/>
                <a:gd name="connsiteY608" fmla="*/ 46494 h 109224"/>
                <a:gd name="connsiteX609" fmla="*/ 11808 w 88559"/>
                <a:gd name="connsiteY609" fmla="*/ 46494 h 109224"/>
                <a:gd name="connsiteX610" fmla="*/ 11808 w 88559"/>
                <a:gd name="connsiteY610" fmla="*/ 46494 h 109224"/>
                <a:gd name="connsiteX611" fmla="*/ 11070 w 88559"/>
                <a:gd name="connsiteY611" fmla="*/ 83394 h 109224"/>
                <a:gd name="connsiteX612" fmla="*/ 11070 w 88559"/>
                <a:gd name="connsiteY612" fmla="*/ 83394 h 109224"/>
                <a:gd name="connsiteX613" fmla="*/ 11070 w 88559"/>
                <a:gd name="connsiteY613" fmla="*/ 83394 h 109224"/>
                <a:gd name="connsiteX614" fmla="*/ 11070 w 88559"/>
                <a:gd name="connsiteY614" fmla="*/ 83394 h 109224"/>
                <a:gd name="connsiteX615" fmla="*/ 21402 w 88559"/>
                <a:gd name="connsiteY615" fmla="*/ 83394 h 109224"/>
                <a:gd name="connsiteX616" fmla="*/ 9594 w 88559"/>
                <a:gd name="connsiteY616" fmla="*/ 76014 h 109224"/>
                <a:gd name="connsiteX617" fmla="*/ 9594 w 88559"/>
                <a:gd name="connsiteY617" fmla="*/ 76014 h 109224"/>
                <a:gd name="connsiteX618" fmla="*/ 22878 w 88559"/>
                <a:gd name="connsiteY618" fmla="*/ 83394 h 109224"/>
                <a:gd name="connsiteX619" fmla="*/ 22878 w 88559"/>
                <a:gd name="connsiteY619" fmla="*/ 83394 h 109224"/>
                <a:gd name="connsiteX620" fmla="*/ 22878 w 88559"/>
                <a:gd name="connsiteY620" fmla="*/ 83394 h 109224"/>
                <a:gd name="connsiteX621" fmla="*/ 22878 w 88559"/>
                <a:gd name="connsiteY621" fmla="*/ 83394 h 109224"/>
                <a:gd name="connsiteX622" fmla="*/ 22878 w 88559"/>
                <a:gd name="connsiteY622" fmla="*/ 83394 h 109224"/>
                <a:gd name="connsiteX623" fmla="*/ 22878 w 88559"/>
                <a:gd name="connsiteY623" fmla="*/ 83394 h 109224"/>
                <a:gd name="connsiteX624" fmla="*/ 22878 w 88559"/>
                <a:gd name="connsiteY624" fmla="*/ 83394 h 109224"/>
                <a:gd name="connsiteX625" fmla="*/ 22878 w 88559"/>
                <a:gd name="connsiteY625" fmla="*/ 83394 h 109224"/>
                <a:gd name="connsiteX626" fmla="*/ 22878 w 88559"/>
                <a:gd name="connsiteY626" fmla="*/ 83394 h 109224"/>
                <a:gd name="connsiteX627" fmla="*/ 22878 w 88559"/>
                <a:gd name="connsiteY627" fmla="*/ 83394 h 109224"/>
                <a:gd name="connsiteX628" fmla="*/ 22878 w 88559"/>
                <a:gd name="connsiteY628" fmla="*/ 83394 h 109224"/>
                <a:gd name="connsiteX629" fmla="*/ 22878 w 88559"/>
                <a:gd name="connsiteY629" fmla="*/ 83394 h 109224"/>
                <a:gd name="connsiteX630" fmla="*/ 22878 w 88559"/>
                <a:gd name="connsiteY630" fmla="*/ 83394 h 109224"/>
                <a:gd name="connsiteX631" fmla="*/ 22878 w 88559"/>
                <a:gd name="connsiteY631" fmla="*/ 83394 h 109224"/>
                <a:gd name="connsiteX632" fmla="*/ 22878 w 88559"/>
                <a:gd name="connsiteY632" fmla="*/ 83394 h 109224"/>
                <a:gd name="connsiteX633" fmla="*/ 22878 w 88559"/>
                <a:gd name="connsiteY633" fmla="*/ 83394 h 109224"/>
                <a:gd name="connsiteX634" fmla="*/ 22878 w 88559"/>
                <a:gd name="connsiteY634" fmla="*/ 83394 h 109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</a:cxnLst>
              <a:rect l="l" t="t" r="r" b="b"/>
              <a:pathLst>
                <a:path w="88559" h="109224">
                  <a:moveTo>
                    <a:pt x="36162" y="86346"/>
                  </a:moveTo>
                  <a:lnTo>
                    <a:pt x="36162" y="86346"/>
                  </a:lnTo>
                  <a:lnTo>
                    <a:pt x="36162" y="86346"/>
                  </a:lnTo>
                  <a:lnTo>
                    <a:pt x="36162" y="86346"/>
                  </a:lnTo>
                  <a:lnTo>
                    <a:pt x="36162" y="86346"/>
                  </a:lnTo>
                  <a:lnTo>
                    <a:pt x="41328" y="86346"/>
                  </a:lnTo>
                  <a:lnTo>
                    <a:pt x="41328" y="86346"/>
                  </a:lnTo>
                  <a:lnTo>
                    <a:pt x="41328" y="86346"/>
                  </a:lnTo>
                  <a:lnTo>
                    <a:pt x="41328" y="86346"/>
                  </a:lnTo>
                  <a:lnTo>
                    <a:pt x="41328" y="86346"/>
                  </a:lnTo>
                  <a:lnTo>
                    <a:pt x="41328" y="86346"/>
                  </a:lnTo>
                  <a:lnTo>
                    <a:pt x="41328" y="86346"/>
                  </a:lnTo>
                  <a:lnTo>
                    <a:pt x="41328" y="86346"/>
                  </a:lnTo>
                  <a:lnTo>
                    <a:pt x="41328" y="86346"/>
                  </a:lnTo>
                  <a:lnTo>
                    <a:pt x="41328" y="86346"/>
                  </a:lnTo>
                  <a:lnTo>
                    <a:pt x="41328" y="86346"/>
                  </a:lnTo>
                  <a:cubicBezTo>
                    <a:pt x="41328" y="86346"/>
                    <a:pt x="41328" y="86346"/>
                    <a:pt x="41328" y="86346"/>
                  </a:cubicBezTo>
                  <a:lnTo>
                    <a:pt x="41328" y="86346"/>
                  </a:lnTo>
                  <a:cubicBezTo>
                    <a:pt x="41328" y="86346"/>
                    <a:pt x="41328" y="86346"/>
                    <a:pt x="41328" y="86346"/>
                  </a:cubicBezTo>
                  <a:lnTo>
                    <a:pt x="41328" y="86346"/>
                  </a:lnTo>
                  <a:cubicBezTo>
                    <a:pt x="43682" y="81167"/>
                    <a:pt x="47217" y="76615"/>
                    <a:pt x="51660" y="73062"/>
                  </a:cubicBezTo>
                  <a:lnTo>
                    <a:pt x="51660" y="73062"/>
                  </a:lnTo>
                  <a:cubicBezTo>
                    <a:pt x="45203" y="75709"/>
                    <a:pt x="39763" y="80367"/>
                    <a:pt x="36162" y="86346"/>
                  </a:cubicBezTo>
                  <a:close/>
                  <a:moveTo>
                    <a:pt x="46494" y="57564"/>
                  </a:moveTo>
                  <a:cubicBezTo>
                    <a:pt x="40110" y="60003"/>
                    <a:pt x="34325" y="63777"/>
                    <a:pt x="29520" y="68634"/>
                  </a:cubicBezTo>
                  <a:lnTo>
                    <a:pt x="36162" y="68634"/>
                  </a:lnTo>
                  <a:lnTo>
                    <a:pt x="36162" y="68634"/>
                  </a:lnTo>
                  <a:lnTo>
                    <a:pt x="36162" y="68634"/>
                  </a:lnTo>
                  <a:lnTo>
                    <a:pt x="41328" y="68634"/>
                  </a:lnTo>
                  <a:lnTo>
                    <a:pt x="41328" y="68634"/>
                  </a:lnTo>
                  <a:lnTo>
                    <a:pt x="41328" y="68634"/>
                  </a:lnTo>
                  <a:lnTo>
                    <a:pt x="41328" y="68634"/>
                  </a:lnTo>
                  <a:cubicBezTo>
                    <a:pt x="41328" y="68634"/>
                    <a:pt x="41328" y="68634"/>
                    <a:pt x="41328" y="68634"/>
                  </a:cubicBezTo>
                  <a:lnTo>
                    <a:pt x="36162" y="68634"/>
                  </a:lnTo>
                  <a:lnTo>
                    <a:pt x="36162" y="68634"/>
                  </a:lnTo>
                  <a:lnTo>
                    <a:pt x="36162" y="68634"/>
                  </a:lnTo>
                  <a:cubicBezTo>
                    <a:pt x="36162" y="68634"/>
                    <a:pt x="36162" y="68634"/>
                    <a:pt x="36162" y="68634"/>
                  </a:cubicBezTo>
                  <a:lnTo>
                    <a:pt x="36162" y="68634"/>
                  </a:lnTo>
                  <a:lnTo>
                    <a:pt x="36162" y="68634"/>
                  </a:lnTo>
                  <a:cubicBezTo>
                    <a:pt x="40966" y="63777"/>
                    <a:pt x="46752" y="60003"/>
                    <a:pt x="53136" y="57564"/>
                  </a:cubicBezTo>
                  <a:lnTo>
                    <a:pt x="53136" y="57564"/>
                  </a:lnTo>
                  <a:close/>
                  <a:moveTo>
                    <a:pt x="60516" y="41328"/>
                  </a:moveTo>
                  <a:lnTo>
                    <a:pt x="60516" y="41328"/>
                  </a:lnTo>
                  <a:lnTo>
                    <a:pt x="60516" y="41328"/>
                  </a:lnTo>
                  <a:lnTo>
                    <a:pt x="50922" y="41328"/>
                  </a:lnTo>
                  <a:lnTo>
                    <a:pt x="57564" y="41328"/>
                  </a:lnTo>
                  <a:lnTo>
                    <a:pt x="57564" y="41328"/>
                  </a:lnTo>
                  <a:cubicBezTo>
                    <a:pt x="51047" y="39501"/>
                    <a:pt x="44155" y="39501"/>
                    <a:pt x="37638" y="41328"/>
                  </a:cubicBezTo>
                  <a:lnTo>
                    <a:pt x="37638" y="41328"/>
                  </a:lnTo>
                  <a:lnTo>
                    <a:pt x="37638" y="41328"/>
                  </a:lnTo>
                  <a:lnTo>
                    <a:pt x="42066" y="41328"/>
                  </a:lnTo>
                  <a:lnTo>
                    <a:pt x="42066" y="41328"/>
                  </a:lnTo>
                  <a:lnTo>
                    <a:pt x="42066" y="41328"/>
                  </a:lnTo>
                  <a:lnTo>
                    <a:pt x="42066" y="41328"/>
                  </a:lnTo>
                  <a:cubicBezTo>
                    <a:pt x="42066" y="41328"/>
                    <a:pt x="42066" y="41328"/>
                    <a:pt x="42066" y="41328"/>
                  </a:cubicBezTo>
                  <a:lnTo>
                    <a:pt x="42066" y="41328"/>
                  </a:lnTo>
                  <a:cubicBezTo>
                    <a:pt x="42066" y="41328"/>
                    <a:pt x="42066" y="41328"/>
                    <a:pt x="42066" y="41328"/>
                  </a:cubicBezTo>
                  <a:lnTo>
                    <a:pt x="42066" y="41328"/>
                  </a:lnTo>
                  <a:cubicBezTo>
                    <a:pt x="42066" y="41328"/>
                    <a:pt x="42066" y="41328"/>
                    <a:pt x="42066" y="41328"/>
                  </a:cubicBezTo>
                  <a:cubicBezTo>
                    <a:pt x="42066" y="41328"/>
                    <a:pt x="56826" y="41328"/>
                    <a:pt x="57564" y="41328"/>
                  </a:cubicBezTo>
                  <a:close/>
                  <a:moveTo>
                    <a:pt x="45756" y="67158"/>
                  </a:moveTo>
                  <a:cubicBezTo>
                    <a:pt x="40391" y="69547"/>
                    <a:pt x="35790" y="73379"/>
                    <a:pt x="32472" y="78228"/>
                  </a:cubicBezTo>
                  <a:lnTo>
                    <a:pt x="47970" y="78228"/>
                  </a:lnTo>
                  <a:lnTo>
                    <a:pt x="47970" y="78228"/>
                  </a:lnTo>
                  <a:lnTo>
                    <a:pt x="47970" y="78228"/>
                  </a:lnTo>
                  <a:lnTo>
                    <a:pt x="47970" y="78228"/>
                  </a:lnTo>
                  <a:lnTo>
                    <a:pt x="47970" y="78228"/>
                  </a:lnTo>
                  <a:lnTo>
                    <a:pt x="44280" y="78228"/>
                  </a:lnTo>
                  <a:lnTo>
                    <a:pt x="44280" y="78228"/>
                  </a:lnTo>
                  <a:lnTo>
                    <a:pt x="44280" y="78228"/>
                  </a:lnTo>
                  <a:lnTo>
                    <a:pt x="44280" y="78228"/>
                  </a:lnTo>
                  <a:cubicBezTo>
                    <a:pt x="44280" y="78228"/>
                    <a:pt x="44280" y="78228"/>
                    <a:pt x="44280" y="78228"/>
                  </a:cubicBezTo>
                  <a:lnTo>
                    <a:pt x="44280" y="78228"/>
                  </a:lnTo>
                  <a:cubicBezTo>
                    <a:pt x="44280" y="78228"/>
                    <a:pt x="44280" y="78228"/>
                    <a:pt x="44280" y="78228"/>
                  </a:cubicBezTo>
                  <a:lnTo>
                    <a:pt x="44280" y="78228"/>
                  </a:lnTo>
                  <a:cubicBezTo>
                    <a:pt x="47837" y="73787"/>
                    <a:pt x="52383" y="70247"/>
                    <a:pt x="57564" y="67896"/>
                  </a:cubicBezTo>
                  <a:lnTo>
                    <a:pt x="57564" y="67896"/>
                  </a:lnTo>
                  <a:close/>
                  <a:moveTo>
                    <a:pt x="36162" y="33210"/>
                  </a:moveTo>
                  <a:lnTo>
                    <a:pt x="36162" y="33210"/>
                  </a:lnTo>
                  <a:lnTo>
                    <a:pt x="36162" y="33210"/>
                  </a:lnTo>
                  <a:lnTo>
                    <a:pt x="36162" y="33210"/>
                  </a:lnTo>
                  <a:cubicBezTo>
                    <a:pt x="36162" y="33210"/>
                    <a:pt x="36162" y="33210"/>
                    <a:pt x="36162" y="28782"/>
                  </a:cubicBezTo>
                  <a:lnTo>
                    <a:pt x="36162" y="28782"/>
                  </a:lnTo>
                  <a:close/>
                  <a:moveTo>
                    <a:pt x="57564" y="47232"/>
                  </a:moveTo>
                  <a:lnTo>
                    <a:pt x="57564" y="47232"/>
                  </a:lnTo>
                  <a:lnTo>
                    <a:pt x="57564" y="47232"/>
                  </a:lnTo>
                  <a:lnTo>
                    <a:pt x="57564" y="47232"/>
                  </a:lnTo>
                  <a:cubicBezTo>
                    <a:pt x="50804" y="45380"/>
                    <a:pt x="43660" y="45380"/>
                    <a:pt x="36900" y="47232"/>
                  </a:cubicBezTo>
                  <a:lnTo>
                    <a:pt x="36900" y="47232"/>
                  </a:lnTo>
                  <a:lnTo>
                    <a:pt x="36900" y="47232"/>
                  </a:lnTo>
                  <a:lnTo>
                    <a:pt x="46494" y="47232"/>
                  </a:lnTo>
                  <a:cubicBezTo>
                    <a:pt x="46494" y="47232"/>
                    <a:pt x="46494" y="47232"/>
                    <a:pt x="46494" y="47232"/>
                  </a:cubicBezTo>
                  <a:lnTo>
                    <a:pt x="46494" y="47232"/>
                  </a:lnTo>
                  <a:lnTo>
                    <a:pt x="46494" y="51660"/>
                  </a:lnTo>
                  <a:close/>
                  <a:moveTo>
                    <a:pt x="33210" y="56826"/>
                  </a:moveTo>
                  <a:lnTo>
                    <a:pt x="44280" y="56826"/>
                  </a:lnTo>
                  <a:cubicBezTo>
                    <a:pt x="44280" y="56826"/>
                    <a:pt x="44280" y="56826"/>
                    <a:pt x="44280" y="56826"/>
                  </a:cubicBezTo>
                  <a:lnTo>
                    <a:pt x="44280" y="56826"/>
                  </a:lnTo>
                  <a:lnTo>
                    <a:pt x="44280" y="51660"/>
                  </a:lnTo>
                  <a:lnTo>
                    <a:pt x="50184" y="51660"/>
                  </a:lnTo>
                  <a:lnTo>
                    <a:pt x="50184" y="51660"/>
                  </a:lnTo>
                  <a:lnTo>
                    <a:pt x="50184" y="51660"/>
                  </a:lnTo>
                  <a:lnTo>
                    <a:pt x="50184" y="51660"/>
                  </a:lnTo>
                  <a:cubicBezTo>
                    <a:pt x="44243" y="52258"/>
                    <a:pt x="38479" y="54013"/>
                    <a:pt x="33210" y="56826"/>
                  </a:cubicBezTo>
                  <a:close/>
                  <a:moveTo>
                    <a:pt x="45756" y="44280"/>
                  </a:moveTo>
                  <a:lnTo>
                    <a:pt x="45756" y="44280"/>
                  </a:lnTo>
                  <a:lnTo>
                    <a:pt x="45756" y="44280"/>
                  </a:lnTo>
                  <a:lnTo>
                    <a:pt x="45756" y="44280"/>
                  </a:lnTo>
                  <a:lnTo>
                    <a:pt x="45756" y="44280"/>
                  </a:lnTo>
                  <a:cubicBezTo>
                    <a:pt x="50863" y="43183"/>
                    <a:pt x="56147" y="43183"/>
                    <a:pt x="61254" y="44280"/>
                  </a:cubicBezTo>
                  <a:lnTo>
                    <a:pt x="61254" y="44280"/>
                  </a:lnTo>
                  <a:lnTo>
                    <a:pt x="57564" y="44280"/>
                  </a:lnTo>
                  <a:lnTo>
                    <a:pt x="57564" y="44280"/>
                  </a:lnTo>
                  <a:close/>
                  <a:moveTo>
                    <a:pt x="31734" y="51660"/>
                  </a:moveTo>
                  <a:lnTo>
                    <a:pt x="31734" y="51660"/>
                  </a:lnTo>
                  <a:lnTo>
                    <a:pt x="31734" y="51660"/>
                  </a:lnTo>
                  <a:cubicBezTo>
                    <a:pt x="35651" y="51115"/>
                    <a:pt x="39623" y="51115"/>
                    <a:pt x="43542" y="51660"/>
                  </a:cubicBezTo>
                  <a:lnTo>
                    <a:pt x="43542" y="51660"/>
                  </a:lnTo>
                  <a:lnTo>
                    <a:pt x="36162" y="51660"/>
                  </a:lnTo>
                  <a:lnTo>
                    <a:pt x="36162" y="51660"/>
                  </a:lnTo>
                  <a:lnTo>
                    <a:pt x="36162" y="51660"/>
                  </a:lnTo>
                  <a:lnTo>
                    <a:pt x="36162" y="51660"/>
                  </a:lnTo>
                  <a:close/>
                  <a:moveTo>
                    <a:pt x="31734" y="28782"/>
                  </a:moveTo>
                  <a:lnTo>
                    <a:pt x="31734" y="28782"/>
                  </a:lnTo>
                  <a:lnTo>
                    <a:pt x="31734" y="28782"/>
                  </a:lnTo>
                  <a:close/>
                  <a:moveTo>
                    <a:pt x="56088" y="28782"/>
                  </a:moveTo>
                  <a:cubicBezTo>
                    <a:pt x="59446" y="31740"/>
                    <a:pt x="63512" y="33774"/>
                    <a:pt x="67896" y="34686"/>
                  </a:cubicBezTo>
                  <a:lnTo>
                    <a:pt x="67896" y="34686"/>
                  </a:lnTo>
                  <a:cubicBezTo>
                    <a:pt x="63711" y="33996"/>
                    <a:pt x="59697" y="32491"/>
                    <a:pt x="56088" y="30258"/>
                  </a:cubicBezTo>
                  <a:lnTo>
                    <a:pt x="65682" y="30258"/>
                  </a:lnTo>
                  <a:cubicBezTo>
                    <a:pt x="65682" y="30258"/>
                    <a:pt x="65682" y="30258"/>
                    <a:pt x="65682" y="30258"/>
                  </a:cubicBezTo>
                  <a:lnTo>
                    <a:pt x="65682" y="30258"/>
                  </a:lnTo>
                  <a:lnTo>
                    <a:pt x="65682" y="30258"/>
                  </a:lnTo>
                  <a:lnTo>
                    <a:pt x="65682" y="30258"/>
                  </a:lnTo>
                  <a:lnTo>
                    <a:pt x="65682" y="30258"/>
                  </a:lnTo>
                  <a:cubicBezTo>
                    <a:pt x="65682" y="30258"/>
                    <a:pt x="65682" y="30258"/>
                    <a:pt x="65682" y="30258"/>
                  </a:cubicBezTo>
                  <a:lnTo>
                    <a:pt x="56826" y="30258"/>
                  </a:lnTo>
                  <a:close/>
                  <a:moveTo>
                    <a:pt x="62730" y="15498"/>
                  </a:moveTo>
                  <a:lnTo>
                    <a:pt x="62730" y="15498"/>
                  </a:lnTo>
                  <a:cubicBezTo>
                    <a:pt x="62730" y="15498"/>
                    <a:pt x="62730" y="15498"/>
                    <a:pt x="62730" y="15498"/>
                  </a:cubicBezTo>
                  <a:lnTo>
                    <a:pt x="62730" y="15498"/>
                  </a:lnTo>
                  <a:lnTo>
                    <a:pt x="62730" y="15498"/>
                  </a:lnTo>
                  <a:cubicBezTo>
                    <a:pt x="63505" y="11285"/>
                    <a:pt x="65564" y="7417"/>
                    <a:pt x="68634" y="4428"/>
                  </a:cubicBezTo>
                  <a:lnTo>
                    <a:pt x="68634" y="4428"/>
                  </a:lnTo>
                  <a:cubicBezTo>
                    <a:pt x="66176" y="7998"/>
                    <a:pt x="64420" y="12007"/>
                    <a:pt x="63468" y="16236"/>
                  </a:cubicBezTo>
                  <a:lnTo>
                    <a:pt x="63468" y="16236"/>
                  </a:lnTo>
                  <a:lnTo>
                    <a:pt x="63468" y="16236"/>
                  </a:lnTo>
                  <a:lnTo>
                    <a:pt x="63468" y="16236"/>
                  </a:lnTo>
                  <a:lnTo>
                    <a:pt x="63468" y="16236"/>
                  </a:lnTo>
                  <a:lnTo>
                    <a:pt x="63468" y="16236"/>
                  </a:lnTo>
                  <a:lnTo>
                    <a:pt x="63468" y="16236"/>
                  </a:lnTo>
                  <a:lnTo>
                    <a:pt x="63468" y="16236"/>
                  </a:lnTo>
                  <a:cubicBezTo>
                    <a:pt x="63468" y="16236"/>
                    <a:pt x="63468" y="16236"/>
                    <a:pt x="63468" y="16236"/>
                  </a:cubicBezTo>
                  <a:lnTo>
                    <a:pt x="63468" y="16236"/>
                  </a:lnTo>
                  <a:lnTo>
                    <a:pt x="63468" y="16236"/>
                  </a:lnTo>
                  <a:lnTo>
                    <a:pt x="63468" y="16236"/>
                  </a:lnTo>
                  <a:lnTo>
                    <a:pt x="63468" y="16236"/>
                  </a:lnTo>
                  <a:lnTo>
                    <a:pt x="63468" y="16236"/>
                  </a:lnTo>
                  <a:lnTo>
                    <a:pt x="63468" y="16236"/>
                  </a:lnTo>
                  <a:close/>
                  <a:moveTo>
                    <a:pt x="73800" y="15498"/>
                  </a:moveTo>
                  <a:lnTo>
                    <a:pt x="73800" y="15498"/>
                  </a:lnTo>
                  <a:lnTo>
                    <a:pt x="73800" y="15498"/>
                  </a:lnTo>
                  <a:lnTo>
                    <a:pt x="73800" y="15498"/>
                  </a:lnTo>
                  <a:close/>
                  <a:moveTo>
                    <a:pt x="53136" y="15498"/>
                  </a:moveTo>
                  <a:lnTo>
                    <a:pt x="53136" y="15498"/>
                  </a:lnTo>
                  <a:cubicBezTo>
                    <a:pt x="53136" y="15498"/>
                    <a:pt x="53136" y="15498"/>
                    <a:pt x="53136" y="15498"/>
                  </a:cubicBezTo>
                  <a:lnTo>
                    <a:pt x="53136" y="15498"/>
                  </a:lnTo>
                  <a:cubicBezTo>
                    <a:pt x="53136" y="15498"/>
                    <a:pt x="53136" y="15498"/>
                    <a:pt x="53136" y="15498"/>
                  </a:cubicBezTo>
                  <a:lnTo>
                    <a:pt x="53136" y="15498"/>
                  </a:lnTo>
                  <a:cubicBezTo>
                    <a:pt x="52376" y="11350"/>
                    <a:pt x="52376" y="7100"/>
                    <a:pt x="53136" y="2952"/>
                  </a:cubicBezTo>
                  <a:lnTo>
                    <a:pt x="53136" y="2952"/>
                  </a:lnTo>
                  <a:cubicBezTo>
                    <a:pt x="52044" y="7313"/>
                    <a:pt x="52044" y="11875"/>
                    <a:pt x="53136" y="16236"/>
                  </a:cubicBez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3136" y="16236"/>
                  </a:lnTo>
                  <a:close/>
                  <a:moveTo>
                    <a:pt x="48708" y="89298"/>
                  </a:move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cubicBezTo>
                    <a:pt x="48708" y="89298"/>
                    <a:pt x="48708" y="89298"/>
                    <a:pt x="48708" y="89298"/>
                  </a:cubicBez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cubicBezTo>
                    <a:pt x="49468" y="85150"/>
                    <a:pt x="49468" y="80900"/>
                    <a:pt x="48708" y="76752"/>
                  </a:cubicBezTo>
                  <a:lnTo>
                    <a:pt x="48708" y="76752"/>
                  </a:lnTo>
                  <a:cubicBezTo>
                    <a:pt x="49424" y="80903"/>
                    <a:pt x="49424" y="85147"/>
                    <a:pt x="48708" y="89298"/>
                  </a:cubicBez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lnTo>
                    <a:pt x="48708" y="89298"/>
                  </a:lnTo>
                  <a:close/>
                  <a:moveTo>
                    <a:pt x="48708" y="15498"/>
                  </a:moveTo>
                  <a:lnTo>
                    <a:pt x="48708" y="15498"/>
                  </a:lnTo>
                  <a:lnTo>
                    <a:pt x="48708" y="15498"/>
                  </a:lnTo>
                  <a:lnTo>
                    <a:pt x="48708" y="15498"/>
                  </a:lnTo>
                  <a:lnTo>
                    <a:pt x="48708" y="15498"/>
                  </a:lnTo>
                  <a:lnTo>
                    <a:pt x="48708" y="15498"/>
                  </a:lnTo>
                  <a:cubicBezTo>
                    <a:pt x="47616" y="11388"/>
                    <a:pt x="47616" y="7062"/>
                    <a:pt x="48708" y="2952"/>
                  </a:cubicBezTo>
                  <a:lnTo>
                    <a:pt x="48708" y="2952"/>
                  </a:lnTo>
                  <a:cubicBezTo>
                    <a:pt x="47616" y="7313"/>
                    <a:pt x="47616" y="11875"/>
                    <a:pt x="48708" y="16236"/>
                  </a:cubicBezTo>
                  <a:lnTo>
                    <a:pt x="48708" y="16236"/>
                  </a:lnTo>
                  <a:lnTo>
                    <a:pt x="48708" y="16236"/>
                  </a:lnTo>
                  <a:lnTo>
                    <a:pt x="48708" y="16236"/>
                  </a:lnTo>
                  <a:lnTo>
                    <a:pt x="48708" y="16236"/>
                  </a:lnTo>
                  <a:lnTo>
                    <a:pt x="48708" y="16236"/>
                  </a:lnTo>
                  <a:lnTo>
                    <a:pt x="48708" y="16236"/>
                  </a:lnTo>
                  <a:lnTo>
                    <a:pt x="48708" y="16236"/>
                  </a:lnTo>
                  <a:cubicBezTo>
                    <a:pt x="48708" y="16236"/>
                    <a:pt x="48708" y="16236"/>
                    <a:pt x="48708" y="16236"/>
                  </a:cubicBezTo>
                  <a:lnTo>
                    <a:pt x="48708" y="16236"/>
                  </a:lnTo>
                  <a:lnTo>
                    <a:pt x="48708" y="16236"/>
                  </a:lnTo>
                  <a:lnTo>
                    <a:pt x="48708" y="16236"/>
                  </a:lnTo>
                  <a:close/>
                  <a:moveTo>
                    <a:pt x="48708" y="84132"/>
                  </a:move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cubicBezTo>
                    <a:pt x="48708" y="84132"/>
                    <a:pt x="48708" y="84132"/>
                    <a:pt x="48708" y="84132"/>
                  </a:cubicBezTo>
                  <a:lnTo>
                    <a:pt x="48708" y="84132"/>
                  </a:lnTo>
                  <a:cubicBezTo>
                    <a:pt x="48708" y="84132"/>
                    <a:pt x="48708" y="84132"/>
                    <a:pt x="48708" y="84132"/>
                  </a:cubicBez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lnTo>
                    <a:pt x="48708" y="84132"/>
                  </a:lnTo>
                  <a:cubicBezTo>
                    <a:pt x="47166" y="79081"/>
                    <a:pt x="47166" y="73685"/>
                    <a:pt x="48708" y="68634"/>
                  </a:cubicBezTo>
                  <a:lnTo>
                    <a:pt x="48708" y="68634"/>
                  </a:lnTo>
                  <a:cubicBezTo>
                    <a:pt x="47232" y="73945"/>
                    <a:pt x="47232" y="79559"/>
                    <a:pt x="48708" y="84870"/>
                  </a:cubicBezTo>
                  <a:lnTo>
                    <a:pt x="48708" y="84870"/>
                  </a:lnTo>
                  <a:lnTo>
                    <a:pt x="48708" y="84870"/>
                  </a:lnTo>
                  <a:close/>
                  <a:moveTo>
                    <a:pt x="53874" y="28782"/>
                  </a:moveTo>
                  <a:lnTo>
                    <a:pt x="53874" y="28782"/>
                  </a:lnTo>
                  <a:lnTo>
                    <a:pt x="53874" y="28782"/>
                  </a:lnTo>
                  <a:lnTo>
                    <a:pt x="53874" y="28782"/>
                  </a:lnTo>
                  <a:cubicBezTo>
                    <a:pt x="53874" y="28782"/>
                    <a:pt x="53874" y="28782"/>
                    <a:pt x="53874" y="28782"/>
                  </a:cubicBezTo>
                  <a:lnTo>
                    <a:pt x="62730" y="28782"/>
                  </a:lnTo>
                  <a:lnTo>
                    <a:pt x="62730" y="28782"/>
                  </a:lnTo>
                  <a:lnTo>
                    <a:pt x="58302" y="28782"/>
                  </a:lnTo>
                  <a:lnTo>
                    <a:pt x="54612" y="28782"/>
                  </a:lnTo>
                  <a:lnTo>
                    <a:pt x="54612" y="28782"/>
                  </a:lnTo>
                  <a:lnTo>
                    <a:pt x="54612" y="28782"/>
                  </a:lnTo>
                  <a:lnTo>
                    <a:pt x="54612" y="28782"/>
                  </a:lnTo>
                  <a:close/>
                  <a:moveTo>
                    <a:pt x="77490" y="8118"/>
                  </a:moveTo>
                  <a:lnTo>
                    <a:pt x="77490" y="8118"/>
                  </a:lnTo>
                  <a:lnTo>
                    <a:pt x="77490" y="8118"/>
                  </a:lnTo>
                  <a:cubicBezTo>
                    <a:pt x="80139" y="4826"/>
                    <a:pt x="83401" y="2071"/>
                    <a:pt x="87084" y="0"/>
                  </a:cubicBezTo>
                  <a:lnTo>
                    <a:pt x="87084" y="0"/>
                  </a:lnTo>
                  <a:cubicBezTo>
                    <a:pt x="82900" y="1598"/>
                    <a:pt x="79298" y="4429"/>
                    <a:pt x="76752" y="8118"/>
                  </a:cubicBezTo>
                  <a:lnTo>
                    <a:pt x="87822" y="8118"/>
                  </a:lnTo>
                  <a:lnTo>
                    <a:pt x="87822" y="8118"/>
                  </a:lnTo>
                  <a:lnTo>
                    <a:pt x="78966" y="8118"/>
                  </a:lnTo>
                  <a:close/>
                  <a:moveTo>
                    <a:pt x="45018" y="106272"/>
                  </a:moveTo>
                  <a:cubicBezTo>
                    <a:pt x="50523" y="108128"/>
                    <a:pt x="56487" y="108128"/>
                    <a:pt x="61992" y="106272"/>
                  </a:cubicBezTo>
                  <a:lnTo>
                    <a:pt x="61992" y="106272"/>
                  </a:lnTo>
                  <a:lnTo>
                    <a:pt x="61992" y="106272"/>
                  </a:lnTo>
                  <a:lnTo>
                    <a:pt x="61992" y="106272"/>
                  </a:lnTo>
                  <a:lnTo>
                    <a:pt x="61992" y="106272"/>
                  </a:lnTo>
                  <a:lnTo>
                    <a:pt x="61992" y="106272"/>
                  </a:lnTo>
                  <a:lnTo>
                    <a:pt x="61992" y="106272"/>
                  </a:lnTo>
                  <a:lnTo>
                    <a:pt x="61992" y="106272"/>
                  </a:lnTo>
                  <a:lnTo>
                    <a:pt x="61992" y="106272"/>
                  </a:lnTo>
                  <a:lnTo>
                    <a:pt x="56826" y="106272"/>
                  </a:lnTo>
                  <a:lnTo>
                    <a:pt x="56826" y="106272"/>
                  </a:lnTo>
                  <a:lnTo>
                    <a:pt x="56826" y="106272"/>
                  </a:lnTo>
                  <a:cubicBezTo>
                    <a:pt x="56826" y="106272"/>
                    <a:pt x="56826" y="106272"/>
                    <a:pt x="56826" y="106272"/>
                  </a:cubicBezTo>
                  <a:lnTo>
                    <a:pt x="56826" y="106272"/>
                  </a:lnTo>
                  <a:cubicBezTo>
                    <a:pt x="56826" y="106272"/>
                    <a:pt x="56826" y="106272"/>
                    <a:pt x="60516" y="106272"/>
                  </a:cubicBezTo>
                  <a:lnTo>
                    <a:pt x="60516" y="106272"/>
                  </a:lnTo>
                  <a:cubicBezTo>
                    <a:pt x="60516" y="106272"/>
                    <a:pt x="60516" y="106272"/>
                    <a:pt x="60516" y="106272"/>
                  </a:cubicBezTo>
                  <a:cubicBezTo>
                    <a:pt x="60516" y="106272"/>
                    <a:pt x="60516" y="106272"/>
                    <a:pt x="60516" y="106272"/>
                  </a:cubicBezTo>
                  <a:lnTo>
                    <a:pt x="65682" y="106272"/>
                  </a:lnTo>
                  <a:cubicBezTo>
                    <a:pt x="65682" y="106272"/>
                    <a:pt x="65682" y="106272"/>
                    <a:pt x="65682" y="106272"/>
                  </a:cubicBezTo>
                  <a:cubicBezTo>
                    <a:pt x="65682" y="106272"/>
                    <a:pt x="65682" y="106272"/>
                    <a:pt x="65682" y="106272"/>
                  </a:cubicBezTo>
                  <a:lnTo>
                    <a:pt x="65682" y="106272"/>
                  </a:lnTo>
                  <a:lnTo>
                    <a:pt x="65682" y="106272"/>
                  </a:lnTo>
                  <a:lnTo>
                    <a:pt x="49446" y="106272"/>
                  </a:lnTo>
                  <a:close/>
                  <a:moveTo>
                    <a:pt x="65682" y="95202"/>
                  </a:move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lnTo>
                    <a:pt x="65682" y="95202"/>
                  </a:lnTo>
                  <a:cubicBezTo>
                    <a:pt x="65586" y="90767"/>
                    <a:pt x="64309" y="86438"/>
                    <a:pt x="61992" y="82656"/>
                  </a:cubicBezTo>
                  <a:lnTo>
                    <a:pt x="61992" y="82656"/>
                  </a:lnTo>
                  <a:cubicBezTo>
                    <a:pt x="64398" y="86123"/>
                    <a:pt x="65689" y="90243"/>
                    <a:pt x="65682" y="94464"/>
                  </a:cubicBezTo>
                  <a:lnTo>
                    <a:pt x="65682" y="94464"/>
                  </a:lnTo>
                  <a:lnTo>
                    <a:pt x="65682" y="94464"/>
                  </a:lnTo>
                  <a:close/>
                  <a:moveTo>
                    <a:pt x="36162" y="107748"/>
                  </a:moveTo>
                  <a:cubicBezTo>
                    <a:pt x="36162" y="107748"/>
                    <a:pt x="36162" y="107748"/>
                    <a:pt x="36162" y="107748"/>
                  </a:cubicBezTo>
                  <a:lnTo>
                    <a:pt x="39852" y="107748"/>
                  </a:lnTo>
                  <a:lnTo>
                    <a:pt x="39852" y="107748"/>
                  </a:lnTo>
                  <a:lnTo>
                    <a:pt x="36162" y="107748"/>
                  </a:lnTo>
                  <a:cubicBezTo>
                    <a:pt x="32264" y="108524"/>
                    <a:pt x="28252" y="108524"/>
                    <a:pt x="24354" y="107748"/>
                  </a:cubicBezTo>
                  <a:lnTo>
                    <a:pt x="24354" y="107748"/>
                  </a:lnTo>
                  <a:cubicBezTo>
                    <a:pt x="29916" y="109218"/>
                    <a:pt x="35766" y="109218"/>
                    <a:pt x="41328" y="107748"/>
                  </a:cubicBezTo>
                  <a:lnTo>
                    <a:pt x="41328" y="107748"/>
                  </a:lnTo>
                  <a:lnTo>
                    <a:pt x="37638" y="107748"/>
                  </a:lnTo>
                  <a:lnTo>
                    <a:pt x="37638" y="107748"/>
                  </a:lnTo>
                  <a:cubicBezTo>
                    <a:pt x="37638" y="107748"/>
                    <a:pt x="37638" y="107748"/>
                    <a:pt x="37638" y="107748"/>
                  </a:cubicBezTo>
                  <a:lnTo>
                    <a:pt x="37638" y="107748"/>
                  </a:lnTo>
                  <a:lnTo>
                    <a:pt x="33948" y="107748"/>
                  </a:lnTo>
                  <a:lnTo>
                    <a:pt x="28044" y="107748"/>
                  </a:lnTo>
                  <a:cubicBezTo>
                    <a:pt x="28044" y="107748"/>
                    <a:pt x="28044" y="107748"/>
                    <a:pt x="28044" y="107748"/>
                  </a:cubicBezTo>
                  <a:lnTo>
                    <a:pt x="28044" y="107748"/>
                  </a:lnTo>
                  <a:lnTo>
                    <a:pt x="22140" y="107748"/>
                  </a:lnTo>
                  <a:lnTo>
                    <a:pt x="22140" y="107748"/>
                  </a:lnTo>
                  <a:lnTo>
                    <a:pt x="22140" y="107748"/>
                  </a:lnTo>
                  <a:lnTo>
                    <a:pt x="22140" y="107748"/>
                  </a:lnTo>
                  <a:lnTo>
                    <a:pt x="36162" y="107748"/>
                  </a:lnTo>
                  <a:close/>
                  <a:moveTo>
                    <a:pt x="67896" y="107748"/>
                  </a:moveTo>
                  <a:lnTo>
                    <a:pt x="67896" y="107748"/>
                  </a:lnTo>
                  <a:cubicBezTo>
                    <a:pt x="67896" y="107748"/>
                    <a:pt x="67896" y="107748"/>
                    <a:pt x="67896" y="107748"/>
                  </a:cubicBezTo>
                  <a:lnTo>
                    <a:pt x="67896" y="107748"/>
                  </a:lnTo>
                  <a:lnTo>
                    <a:pt x="67896" y="107748"/>
                  </a:lnTo>
                  <a:lnTo>
                    <a:pt x="67896" y="107748"/>
                  </a:lnTo>
                  <a:lnTo>
                    <a:pt x="67896" y="107748"/>
                  </a:lnTo>
                  <a:cubicBezTo>
                    <a:pt x="67896" y="107748"/>
                    <a:pt x="67896" y="107748"/>
                    <a:pt x="67896" y="107748"/>
                  </a:cubicBezTo>
                  <a:lnTo>
                    <a:pt x="67896" y="107748"/>
                  </a:lnTo>
                  <a:lnTo>
                    <a:pt x="67896" y="107748"/>
                  </a:lnTo>
                  <a:lnTo>
                    <a:pt x="67896" y="107748"/>
                  </a:lnTo>
                  <a:lnTo>
                    <a:pt x="67896" y="107748"/>
                  </a:lnTo>
                  <a:lnTo>
                    <a:pt x="67896" y="107748"/>
                  </a:lnTo>
                  <a:cubicBezTo>
                    <a:pt x="67114" y="104160"/>
                    <a:pt x="65874" y="100688"/>
                    <a:pt x="64206" y="97416"/>
                  </a:cubicBezTo>
                  <a:lnTo>
                    <a:pt x="64206" y="97416"/>
                  </a:lnTo>
                  <a:cubicBezTo>
                    <a:pt x="66531" y="100922"/>
                    <a:pt x="67815" y="105017"/>
                    <a:pt x="67896" y="109224"/>
                  </a:cubicBezTo>
                  <a:lnTo>
                    <a:pt x="67896" y="109224"/>
                  </a:lnTo>
                  <a:cubicBezTo>
                    <a:pt x="67896" y="109224"/>
                    <a:pt x="67896" y="109224"/>
                    <a:pt x="67896" y="109224"/>
                  </a:cubicBezTo>
                  <a:lnTo>
                    <a:pt x="67896" y="109224"/>
                  </a:lnTo>
                  <a:close/>
                  <a:moveTo>
                    <a:pt x="76752" y="107748"/>
                  </a:moveTo>
                  <a:lnTo>
                    <a:pt x="76752" y="107748"/>
                  </a:lnTo>
                  <a:lnTo>
                    <a:pt x="76752" y="107748"/>
                  </a:lnTo>
                  <a:lnTo>
                    <a:pt x="76752" y="107748"/>
                  </a:lnTo>
                  <a:lnTo>
                    <a:pt x="76752" y="107748"/>
                  </a:lnTo>
                  <a:lnTo>
                    <a:pt x="76752" y="107748"/>
                  </a:lnTo>
                  <a:lnTo>
                    <a:pt x="76752" y="107748"/>
                  </a:lnTo>
                  <a:cubicBezTo>
                    <a:pt x="76752" y="107748"/>
                    <a:pt x="76752" y="107748"/>
                    <a:pt x="76752" y="107748"/>
                  </a:cubicBezTo>
                  <a:lnTo>
                    <a:pt x="76752" y="107748"/>
                  </a:lnTo>
                  <a:cubicBezTo>
                    <a:pt x="76752" y="107748"/>
                    <a:pt x="76752" y="107748"/>
                    <a:pt x="76752" y="107748"/>
                  </a:cubicBezTo>
                  <a:lnTo>
                    <a:pt x="76752" y="107748"/>
                  </a:lnTo>
                  <a:lnTo>
                    <a:pt x="76752" y="107748"/>
                  </a:lnTo>
                  <a:lnTo>
                    <a:pt x="76752" y="107748"/>
                  </a:lnTo>
                  <a:lnTo>
                    <a:pt x="76752" y="107748"/>
                  </a:lnTo>
                  <a:lnTo>
                    <a:pt x="76752" y="107748"/>
                  </a:lnTo>
                  <a:cubicBezTo>
                    <a:pt x="74722" y="104017"/>
                    <a:pt x="72243" y="100548"/>
                    <a:pt x="69372" y="97416"/>
                  </a:cubicBezTo>
                  <a:lnTo>
                    <a:pt x="69372" y="97416"/>
                  </a:lnTo>
                  <a:cubicBezTo>
                    <a:pt x="72627" y="99919"/>
                    <a:pt x="75165" y="103226"/>
                    <a:pt x="76752" y="107010"/>
                  </a:cubicBezTo>
                  <a:lnTo>
                    <a:pt x="76752" y="107010"/>
                  </a:lnTo>
                  <a:lnTo>
                    <a:pt x="76752" y="107010"/>
                  </a:lnTo>
                  <a:close/>
                  <a:moveTo>
                    <a:pt x="22140" y="95940"/>
                  </a:moveTo>
                  <a:lnTo>
                    <a:pt x="26568" y="95940"/>
                  </a:lnTo>
                  <a:lnTo>
                    <a:pt x="26568" y="95940"/>
                  </a:lnTo>
                  <a:lnTo>
                    <a:pt x="36162" y="95940"/>
                  </a:lnTo>
                  <a:cubicBezTo>
                    <a:pt x="30609" y="95199"/>
                    <a:pt x="25303" y="93178"/>
                    <a:pt x="20664" y="90036"/>
                  </a:cubicBezTo>
                  <a:lnTo>
                    <a:pt x="20664" y="90036"/>
                  </a:lnTo>
                  <a:cubicBezTo>
                    <a:pt x="25575" y="93053"/>
                    <a:pt x="31148" y="94826"/>
                    <a:pt x="36900" y="95202"/>
                  </a:cubicBezTo>
                  <a:lnTo>
                    <a:pt x="36900" y="95202"/>
                  </a:lnTo>
                  <a:lnTo>
                    <a:pt x="36900" y="95202"/>
                  </a:lnTo>
                  <a:lnTo>
                    <a:pt x="36900" y="95202"/>
                  </a:lnTo>
                  <a:lnTo>
                    <a:pt x="36900" y="95202"/>
                  </a:lnTo>
                  <a:lnTo>
                    <a:pt x="36900" y="95202"/>
                  </a:lnTo>
                  <a:lnTo>
                    <a:pt x="36900" y="95202"/>
                  </a:lnTo>
                  <a:lnTo>
                    <a:pt x="36900" y="95202"/>
                  </a:lnTo>
                  <a:lnTo>
                    <a:pt x="36900" y="95202"/>
                  </a:lnTo>
                  <a:lnTo>
                    <a:pt x="36900" y="95202"/>
                  </a:lnTo>
                  <a:lnTo>
                    <a:pt x="14022" y="95202"/>
                  </a:lnTo>
                  <a:lnTo>
                    <a:pt x="14022" y="95202"/>
                  </a:lnTo>
                  <a:cubicBezTo>
                    <a:pt x="14022" y="95202"/>
                    <a:pt x="14022" y="95202"/>
                    <a:pt x="14022" y="95202"/>
                  </a:cubicBezTo>
                  <a:lnTo>
                    <a:pt x="14022" y="95202"/>
                  </a:lnTo>
                  <a:lnTo>
                    <a:pt x="14022" y="95202"/>
                  </a:lnTo>
                  <a:lnTo>
                    <a:pt x="14022" y="95202"/>
                  </a:lnTo>
                  <a:close/>
                  <a:moveTo>
                    <a:pt x="87084" y="16974"/>
                  </a:moveTo>
                  <a:lnTo>
                    <a:pt x="78966" y="16974"/>
                  </a:lnTo>
                  <a:cubicBezTo>
                    <a:pt x="78966" y="16974"/>
                    <a:pt x="78966" y="16974"/>
                    <a:pt x="78966" y="16974"/>
                  </a:cubicBezTo>
                  <a:lnTo>
                    <a:pt x="84870" y="16974"/>
                  </a:lnTo>
                  <a:cubicBezTo>
                    <a:pt x="81711" y="16296"/>
                    <a:pt x="78435" y="16296"/>
                    <a:pt x="75276" y="16974"/>
                  </a:cubicBezTo>
                  <a:cubicBezTo>
                    <a:pt x="75276" y="16974"/>
                    <a:pt x="75276" y="16974"/>
                    <a:pt x="75276" y="16974"/>
                  </a:cubicBezTo>
                  <a:lnTo>
                    <a:pt x="75276" y="16974"/>
                  </a:lnTo>
                  <a:cubicBezTo>
                    <a:pt x="75276" y="16974"/>
                    <a:pt x="75276" y="16974"/>
                    <a:pt x="75276" y="16974"/>
                  </a:cubicBezTo>
                  <a:lnTo>
                    <a:pt x="75276" y="16974"/>
                  </a:lnTo>
                  <a:lnTo>
                    <a:pt x="75276" y="16974"/>
                  </a:lnTo>
                  <a:lnTo>
                    <a:pt x="78966" y="16974"/>
                  </a:lnTo>
                  <a:lnTo>
                    <a:pt x="78966" y="16974"/>
                  </a:lnTo>
                  <a:lnTo>
                    <a:pt x="78966" y="16974"/>
                  </a:lnTo>
                  <a:close/>
                  <a:moveTo>
                    <a:pt x="36162" y="20664"/>
                  </a:moveTo>
                  <a:lnTo>
                    <a:pt x="36162" y="20664"/>
                  </a:lnTo>
                  <a:cubicBezTo>
                    <a:pt x="36162" y="20664"/>
                    <a:pt x="36162" y="20664"/>
                    <a:pt x="36162" y="20664"/>
                  </a:cubicBezTo>
                  <a:lnTo>
                    <a:pt x="36162" y="20664"/>
                  </a:lnTo>
                  <a:lnTo>
                    <a:pt x="36162" y="20664"/>
                  </a:lnTo>
                  <a:lnTo>
                    <a:pt x="36162" y="20664"/>
                  </a:lnTo>
                  <a:cubicBezTo>
                    <a:pt x="35068" y="16303"/>
                    <a:pt x="35068" y="11741"/>
                    <a:pt x="36162" y="7380"/>
                  </a:cubicBezTo>
                  <a:lnTo>
                    <a:pt x="36162" y="7380"/>
                  </a:lnTo>
                  <a:cubicBezTo>
                    <a:pt x="35064" y="11990"/>
                    <a:pt x="35064" y="16792"/>
                    <a:pt x="36162" y="21402"/>
                  </a:cubicBezTo>
                  <a:lnTo>
                    <a:pt x="36162" y="21402"/>
                  </a:lnTo>
                  <a:cubicBezTo>
                    <a:pt x="36162" y="21402"/>
                    <a:pt x="36162" y="21402"/>
                    <a:pt x="36162" y="21402"/>
                  </a:cubicBezTo>
                  <a:lnTo>
                    <a:pt x="36162" y="21402"/>
                  </a:lnTo>
                  <a:lnTo>
                    <a:pt x="36162" y="17712"/>
                  </a:lnTo>
                  <a:lnTo>
                    <a:pt x="36162" y="17712"/>
                  </a:lnTo>
                  <a:lnTo>
                    <a:pt x="36162" y="17712"/>
                  </a:lnTo>
                  <a:lnTo>
                    <a:pt x="36162" y="17712"/>
                  </a:lnTo>
                  <a:lnTo>
                    <a:pt x="36162" y="17712"/>
                  </a:lnTo>
                  <a:cubicBezTo>
                    <a:pt x="36162" y="17712"/>
                    <a:pt x="36162" y="17712"/>
                    <a:pt x="36162" y="17712"/>
                  </a:cubicBezTo>
                  <a:lnTo>
                    <a:pt x="36162" y="17712"/>
                  </a:lnTo>
                  <a:lnTo>
                    <a:pt x="36162" y="20664"/>
                  </a:lnTo>
                  <a:close/>
                  <a:moveTo>
                    <a:pt x="78228" y="33948"/>
                  </a:moveTo>
                  <a:lnTo>
                    <a:pt x="78228" y="33948"/>
                  </a:lnTo>
                  <a:lnTo>
                    <a:pt x="78228" y="33948"/>
                  </a:lnTo>
                  <a:lnTo>
                    <a:pt x="78228" y="33948"/>
                  </a:lnTo>
                  <a:lnTo>
                    <a:pt x="78228" y="33948"/>
                  </a:lnTo>
                  <a:lnTo>
                    <a:pt x="74538" y="33948"/>
                  </a:lnTo>
                  <a:lnTo>
                    <a:pt x="74538" y="33948"/>
                  </a:lnTo>
                  <a:lnTo>
                    <a:pt x="74538" y="33948"/>
                  </a:lnTo>
                  <a:cubicBezTo>
                    <a:pt x="74538" y="33948"/>
                    <a:pt x="74538" y="33948"/>
                    <a:pt x="74538" y="33948"/>
                  </a:cubicBezTo>
                  <a:lnTo>
                    <a:pt x="74538" y="33948"/>
                  </a:lnTo>
                  <a:cubicBezTo>
                    <a:pt x="74538" y="33948"/>
                    <a:pt x="74538" y="33948"/>
                    <a:pt x="74538" y="33948"/>
                  </a:cubicBezTo>
                  <a:lnTo>
                    <a:pt x="69372" y="33948"/>
                  </a:lnTo>
                  <a:lnTo>
                    <a:pt x="69372" y="33948"/>
                  </a:lnTo>
                  <a:lnTo>
                    <a:pt x="74538" y="33948"/>
                  </a:lnTo>
                  <a:lnTo>
                    <a:pt x="80442" y="33948"/>
                  </a:lnTo>
                  <a:lnTo>
                    <a:pt x="80442" y="33948"/>
                  </a:lnTo>
                  <a:lnTo>
                    <a:pt x="73800" y="33948"/>
                  </a:lnTo>
                  <a:lnTo>
                    <a:pt x="67896" y="33948"/>
                  </a:lnTo>
                  <a:lnTo>
                    <a:pt x="67896" y="33948"/>
                  </a:lnTo>
                  <a:lnTo>
                    <a:pt x="67896" y="33948"/>
                  </a:lnTo>
                  <a:lnTo>
                    <a:pt x="75276" y="33948"/>
                  </a:lnTo>
                  <a:lnTo>
                    <a:pt x="75276" y="33948"/>
                  </a:lnTo>
                  <a:lnTo>
                    <a:pt x="83394" y="33948"/>
                  </a:lnTo>
                  <a:close/>
                  <a:moveTo>
                    <a:pt x="81918" y="26568"/>
                  </a:moveTo>
                  <a:lnTo>
                    <a:pt x="81918" y="26568"/>
                  </a:lnTo>
                  <a:cubicBezTo>
                    <a:pt x="81918" y="26568"/>
                    <a:pt x="81918" y="26568"/>
                    <a:pt x="81918" y="26568"/>
                  </a:cubicBezTo>
                  <a:lnTo>
                    <a:pt x="77490" y="26568"/>
                  </a:lnTo>
                  <a:lnTo>
                    <a:pt x="73800" y="26568"/>
                  </a:lnTo>
                  <a:lnTo>
                    <a:pt x="73800" y="26568"/>
                  </a:lnTo>
                  <a:lnTo>
                    <a:pt x="73800" y="26568"/>
                  </a:lnTo>
                  <a:lnTo>
                    <a:pt x="73800" y="26568"/>
                  </a:lnTo>
                  <a:cubicBezTo>
                    <a:pt x="77918" y="27599"/>
                    <a:pt x="82228" y="27599"/>
                    <a:pt x="86346" y="26568"/>
                  </a:cubicBezTo>
                  <a:lnTo>
                    <a:pt x="86346" y="26568"/>
                  </a:lnTo>
                  <a:lnTo>
                    <a:pt x="77490" y="26568"/>
                  </a:lnTo>
                  <a:lnTo>
                    <a:pt x="77490" y="26568"/>
                  </a:lnTo>
                  <a:lnTo>
                    <a:pt x="77490" y="26568"/>
                  </a:lnTo>
                  <a:lnTo>
                    <a:pt x="88560" y="26568"/>
                  </a:lnTo>
                  <a:close/>
                  <a:moveTo>
                    <a:pt x="28782" y="26568"/>
                  </a:moveTo>
                  <a:lnTo>
                    <a:pt x="28782" y="26568"/>
                  </a:lnTo>
                  <a:cubicBezTo>
                    <a:pt x="28782" y="26568"/>
                    <a:pt x="28782" y="22878"/>
                    <a:pt x="28782" y="21402"/>
                  </a:cubicBezTo>
                  <a:lnTo>
                    <a:pt x="28782" y="21402"/>
                  </a:lnTo>
                  <a:cubicBezTo>
                    <a:pt x="27347" y="26217"/>
                    <a:pt x="27347" y="31347"/>
                    <a:pt x="28782" y="36162"/>
                  </a:cubicBezTo>
                  <a:lnTo>
                    <a:pt x="28782" y="36162"/>
                  </a:lnTo>
                  <a:lnTo>
                    <a:pt x="28782" y="36162"/>
                  </a:lnTo>
                  <a:cubicBezTo>
                    <a:pt x="28782" y="36162"/>
                    <a:pt x="28782" y="36162"/>
                    <a:pt x="28782" y="36162"/>
                  </a:cubicBezTo>
                  <a:lnTo>
                    <a:pt x="28782" y="32472"/>
                  </a:lnTo>
                  <a:lnTo>
                    <a:pt x="28782" y="32472"/>
                  </a:lnTo>
                  <a:cubicBezTo>
                    <a:pt x="28782" y="32472"/>
                    <a:pt x="28782" y="32472"/>
                    <a:pt x="28782" y="32472"/>
                  </a:cubicBezTo>
                  <a:lnTo>
                    <a:pt x="28782" y="32472"/>
                  </a:lnTo>
                  <a:lnTo>
                    <a:pt x="28782" y="32472"/>
                  </a:lnTo>
                  <a:lnTo>
                    <a:pt x="28782" y="32472"/>
                  </a:lnTo>
                  <a:lnTo>
                    <a:pt x="28782" y="32472"/>
                  </a:lnTo>
                  <a:cubicBezTo>
                    <a:pt x="28782" y="32472"/>
                    <a:pt x="28782" y="32472"/>
                    <a:pt x="28782" y="32472"/>
                  </a:cubicBezTo>
                  <a:lnTo>
                    <a:pt x="28782" y="32472"/>
                  </a:lnTo>
                  <a:close/>
                  <a:moveTo>
                    <a:pt x="16974" y="39114"/>
                  </a:moveTo>
                  <a:lnTo>
                    <a:pt x="16974" y="39114"/>
                  </a:lnTo>
                  <a:lnTo>
                    <a:pt x="16974" y="39114"/>
                  </a:lnTo>
                  <a:lnTo>
                    <a:pt x="16974" y="39114"/>
                  </a:lnTo>
                  <a:lnTo>
                    <a:pt x="16974" y="39114"/>
                  </a:lnTo>
                  <a:lnTo>
                    <a:pt x="16974" y="39114"/>
                  </a:lnTo>
                  <a:cubicBezTo>
                    <a:pt x="16974" y="39114"/>
                    <a:pt x="16974" y="39114"/>
                    <a:pt x="16974" y="39114"/>
                  </a:cubicBezTo>
                  <a:lnTo>
                    <a:pt x="16974" y="39114"/>
                  </a:lnTo>
                  <a:cubicBezTo>
                    <a:pt x="14395" y="34863"/>
                    <a:pt x="12876" y="30054"/>
                    <a:pt x="12546" y="25092"/>
                  </a:cubicBezTo>
                  <a:lnTo>
                    <a:pt x="12546" y="25092"/>
                  </a:lnTo>
                  <a:cubicBezTo>
                    <a:pt x="12804" y="30182"/>
                    <a:pt x="14606" y="35073"/>
                    <a:pt x="17712" y="39114"/>
                  </a:cubicBezTo>
                  <a:lnTo>
                    <a:pt x="17712" y="39114"/>
                  </a:lnTo>
                  <a:lnTo>
                    <a:pt x="17712" y="39114"/>
                  </a:lnTo>
                  <a:lnTo>
                    <a:pt x="17712" y="36900"/>
                  </a:lnTo>
                  <a:lnTo>
                    <a:pt x="17712" y="36900"/>
                  </a:lnTo>
                  <a:cubicBezTo>
                    <a:pt x="17712" y="36900"/>
                    <a:pt x="17712" y="36900"/>
                    <a:pt x="17712" y="36900"/>
                  </a:cubicBezTo>
                  <a:lnTo>
                    <a:pt x="17712" y="36900"/>
                  </a:lnTo>
                  <a:lnTo>
                    <a:pt x="17712" y="36900"/>
                  </a:lnTo>
                  <a:cubicBezTo>
                    <a:pt x="17712" y="36900"/>
                    <a:pt x="17712" y="36900"/>
                    <a:pt x="17712" y="36900"/>
                  </a:cubicBezTo>
                  <a:lnTo>
                    <a:pt x="19926" y="36900"/>
                  </a:lnTo>
                  <a:lnTo>
                    <a:pt x="19926" y="36900"/>
                  </a:lnTo>
                  <a:lnTo>
                    <a:pt x="19926" y="36900"/>
                  </a:lnTo>
                  <a:lnTo>
                    <a:pt x="19926" y="36900"/>
                  </a:lnTo>
                  <a:close/>
                  <a:moveTo>
                    <a:pt x="23616" y="32472"/>
                  </a:moveTo>
                  <a:lnTo>
                    <a:pt x="23616" y="32472"/>
                  </a:lnTo>
                  <a:lnTo>
                    <a:pt x="23616" y="32472"/>
                  </a:lnTo>
                  <a:lnTo>
                    <a:pt x="23616" y="32472"/>
                  </a:lnTo>
                  <a:cubicBezTo>
                    <a:pt x="23616" y="32472"/>
                    <a:pt x="23616" y="32472"/>
                    <a:pt x="23616" y="32472"/>
                  </a:cubicBezTo>
                  <a:lnTo>
                    <a:pt x="23616" y="32472"/>
                  </a:lnTo>
                  <a:cubicBezTo>
                    <a:pt x="23616" y="32472"/>
                    <a:pt x="23616" y="32472"/>
                    <a:pt x="23616" y="32472"/>
                  </a:cubicBezTo>
                  <a:lnTo>
                    <a:pt x="23616" y="32472"/>
                  </a:lnTo>
                  <a:lnTo>
                    <a:pt x="23616" y="32472"/>
                  </a:lnTo>
                  <a:lnTo>
                    <a:pt x="23616" y="32472"/>
                  </a:lnTo>
                  <a:cubicBezTo>
                    <a:pt x="22518" y="27862"/>
                    <a:pt x="22518" y="23060"/>
                    <a:pt x="23616" y="18450"/>
                  </a:cubicBezTo>
                  <a:lnTo>
                    <a:pt x="23616" y="18450"/>
                  </a:lnTo>
                  <a:cubicBezTo>
                    <a:pt x="22518" y="23060"/>
                    <a:pt x="22518" y="27862"/>
                    <a:pt x="23616" y="32472"/>
                  </a:cubicBezTo>
                  <a:lnTo>
                    <a:pt x="23616" y="32472"/>
                  </a:lnTo>
                  <a:cubicBezTo>
                    <a:pt x="23616" y="32472"/>
                    <a:pt x="23616" y="32472"/>
                    <a:pt x="23616" y="32472"/>
                  </a:cubicBezTo>
                  <a:lnTo>
                    <a:pt x="23616" y="32472"/>
                  </a:lnTo>
                  <a:lnTo>
                    <a:pt x="23616" y="32472"/>
                  </a:lnTo>
                  <a:lnTo>
                    <a:pt x="23616" y="32472"/>
                  </a:lnTo>
                  <a:cubicBezTo>
                    <a:pt x="23616" y="32472"/>
                    <a:pt x="23616" y="32472"/>
                    <a:pt x="23616" y="32472"/>
                  </a:cubicBezTo>
                  <a:lnTo>
                    <a:pt x="23616" y="32472"/>
                  </a:lnTo>
                  <a:cubicBezTo>
                    <a:pt x="23616" y="32472"/>
                    <a:pt x="23616" y="32472"/>
                    <a:pt x="23616" y="32472"/>
                  </a:cubicBezTo>
                  <a:lnTo>
                    <a:pt x="23616" y="32472"/>
                  </a:lnTo>
                  <a:cubicBezTo>
                    <a:pt x="23616" y="32472"/>
                    <a:pt x="23616" y="32472"/>
                    <a:pt x="23616" y="32472"/>
                  </a:cubicBezTo>
                  <a:lnTo>
                    <a:pt x="23616" y="32472"/>
                  </a:lnTo>
                  <a:lnTo>
                    <a:pt x="23616" y="32472"/>
                  </a:lnTo>
                  <a:cubicBezTo>
                    <a:pt x="23616" y="32472"/>
                    <a:pt x="23616" y="32472"/>
                    <a:pt x="23616" y="32472"/>
                  </a:cubicBezTo>
                  <a:lnTo>
                    <a:pt x="23616" y="32472"/>
                  </a:lnTo>
                  <a:lnTo>
                    <a:pt x="23616" y="32472"/>
                  </a:lnTo>
                  <a:close/>
                  <a:moveTo>
                    <a:pt x="47970" y="39852"/>
                  </a:moveTo>
                  <a:lnTo>
                    <a:pt x="43542" y="39852"/>
                  </a:lnTo>
                  <a:lnTo>
                    <a:pt x="43542" y="39852"/>
                  </a:lnTo>
                  <a:lnTo>
                    <a:pt x="43542" y="39852"/>
                  </a:lnTo>
                  <a:cubicBezTo>
                    <a:pt x="43542" y="39852"/>
                    <a:pt x="43542" y="39852"/>
                    <a:pt x="43542" y="39852"/>
                  </a:cubicBezTo>
                  <a:lnTo>
                    <a:pt x="43542" y="39852"/>
                  </a:lnTo>
                  <a:cubicBezTo>
                    <a:pt x="43542" y="39852"/>
                    <a:pt x="43542" y="39852"/>
                    <a:pt x="43542" y="39852"/>
                  </a:cubicBezTo>
                  <a:lnTo>
                    <a:pt x="43542" y="39852"/>
                  </a:lnTo>
                  <a:cubicBezTo>
                    <a:pt x="45726" y="39402"/>
                    <a:pt x="47955" y="39155"/>
                    <a:pt x="50184" y="39114"/>
                  </a:cubicBezTo>
                  <a:close/>
                  <a:moveTo>
                    <a:pt x="11070" y="56088"/>
                  </a:moveTo>
                  <a:lnTo>
                    <a:pt x="11070" y="56088"/>
                  </a:lnTo>
                  <a:lnTo>
                    <a:pt x="11070" y="56088"/>
                  </a:lnTo>
                  <a:lnTo>
                    <a:pt x="16236" y="56088"/>
                  </a:lnTo>
                  <a:cubicBezTo>
                    <a:pt x="15127" y="54699"/>
                    <a:pt x="14139" y="53218"/>
                    <a:pt x="13284" y="51660"/>
                  </a:cubicBezTo>
                  <a:lnTo>
                    <a:pt x="13284" y="51660"/>
                  </a:lnTo>
                  <a:cubicBezTo>
                    <a:pt x="14213" y="56780"/>
                    <a:pt x="16808" y="61450"/>
                    <a:pt x="20664" y="64944"/>
                  </a:cubicBezTo>
                  <a:lnTo>
                    <a:pt x="20664" y="64944"/>
                  </a:lnTo>
                  <a:lnTo>
                    <a:pt x="20664" y="64944"/>
                  </a:lnTo>
                  <a:lnTo>
                    <a:pt x="20664" y="64944"/>
                  </a:lnTo>
                  <a:lnTo>
                    <a:pt x="20664" y="64944"/>
                  </a:lnTo>
                  <a:lnTo>
                    <a:pt x="20664" y="64944"/>
                  </a:lnTo>
                  <a:lnTo>
                    <a:pt x="20664" y="64944"/>
                  </a:lnTo>
                  <a:lnTo>
                    <a:pt x="20664" y="64944"/>
                  </a:lnTo>
                  <a:lnTo>
                    <a:pt x="11808" y="64944"/>
                  </a:lnTo>
                  <a:lnTo>
                    <a:pt x="11808" y="51660"/>
                  </a:lnTo>
                  <a:cubicBezTo>
                    <a:pt x="12665" y="52711"/>
                    <a:pt x="13180" y="53998"/>
                    <a:pt x="13284" y="55350"/>
                  </a:cubicBezTo>
                  <a:close/>
                  <a:moveTo>
                    <a:pt x="11070" y="73062"/>
                  </a:moveTo>
                  <a:lnTo>
                    <a:pt x="11070" y="73062"/>
                  </a:lnTo>
                  <a:lnTo>
                    <a:pt x="11070" y="73062"/>
                  </a:lnTo>
                  <a:lnTo>
                    <a:pt x="11070" y="73062"/>
                  </a:lnTo>
                  <a:lnTo>
                    <a:pt x="11070" y="73062"/>
                  </a:lnTo>
                  <a:lnTo>
                    <a:pt x="11070" y="73062"/>
                  </a:lnTo>
                  <a:cubicBezTo>
                    <a:pt x="6595" y="70901"/>
                    <a:pt x="2775" y="67590"/>
                    <a:pt x="0" y="63468"/>
                  </a:cubicBezTo>
                  <a:lnTo>
                    <a:pt x="0" y="63468"/>
                  </a:lnTo>
                  <a:cubicBezTo>
                    <a:pt x="3242" y="67436"/>
                    <a:pt x="7260" y="70701"/>
                    <a:pt x="11808" y="73062"/>
                  </a:cubicBezTo>
                  <a:lnTo>
                    <a:pt x="11808" y="73062"/>
                  </a:lnTo>
                  <a:cubicBezTo>
                    <a:pt x="11808" y="73062"/>
                    <a:pt x="11808" y="73062"/>
                    <a:pt x="11808" y="73062"/>
                  </a:cubicBezTo>
                  <a:lnTo>
                    <a:pt x="11808" y="73062"/>
                  </a:lnTo>
                  <a:lnTo>
                    <a:pt x="11808" y="73062"/>
                  </a:lnTo>
                  <a:lnTo>
                    <a:pt x="11808" y="73062"/>
                  </a:lnTo>
                  <a:lnTo>
                    <a:pt x="11808" y="73062"/>
                  </a:lnTo>
                  <a:lnTo>
                    <a:pt x="11808" y="73062"/>
                  </a:lnTo>
                  <a:cubicBezTo>
                    <a:pt x="11808" y="73062"/>
                    <a:pt x="11808" y="73062"/>
                    <a:pt x="11808" y="73062"/>
                  </a:cubicBezTo>
                  <a:cubicBezTo>
                    <a:pt x="11808" y="73062"/>
                    <a:pt x="11808" y="73062"/>
                    <a:pt x="11808" y="73062"/>
                  </a:cubicBezTo>
                  <a:lnTo>
                    <a:pt x="8856" y="73062"/>
                  </a:lnTo>
                  <a:lnTo>
                    <a:pt x="8856" y="73062"/>
                  </a:lnTo>
                  <a:lnTo>
                    <a:pt x="8856" y="73062"/>
                  </a:lnTo>
                  <a:lnTo>
                    <a:pt x="8856" y="73062"/>
                  </a:lnTo>
                  <a:close/>
                  <a:moveTo>
                    <a:pt x="11070" y="49446"/>
                  </a:moveTo>
                  <a:lnTo>
                    <a:pt x="11070" y="49446"/>
                  </a:lnTo>
                  <a:lnTo>
                    <a:pt x="11070" y="51660"/>
                  </a:lnTo>
                  <a:lnTo>
                    <a:pt x="11070" y="51660"/>
                  </a:lnTo>
                  <a:lnTo>
                    <a:pt x="11070" y="51660"/>
                  </a:lnTo>
                  <a:lnTo>
                    <a:pt x="11070" y="51660"/>
                  </a:lnTo>
                  <a:cubicBezTo>
                    <a:pt x="8491" y="47409"/>
                    <a:pt x="6972" y="42600"/>
                    <a:pt x="6642" y="37638"/>
                  </a:cubicBezTo>
                  <a:lnTo>
                    <a:pt x="6642" y="37638"/>
                  </a:lnTo>
                  <a:cubicBezTo>
                    <a:pt x="6900" y="42728"/>
                    <a:pt x="8702" y="47619"/>
                    <a:pt x="11808" y="51660"/>
                  </a:cubicBezTo>
                  <a:lnTo>
                    <a:pt x="11808" y="51660"/>
                  </a:lnTo>
                  <a:lnTo>
                    <a:pt x="11808" y="51660"/>
                  </a:lnTo>
                  <a:lnTo>
                    <a:pt x="11808" y="46494"/>
                  </a:lnTo>
                  <a:lnTo>
                    <a:pt x="11808" y="46494"/>
                  </a:lnTo>
                  <a:lnTo>
                    <a:pt x="11808" y="46494"/>
                  </a:lnTo>
                  <a:lnTo>
                    <a:pt x="11808" y="46494"/>
                  </a:lnTo>
                  <a:lnTo>
                    <a:pt x="11808" y="46494"/>
                  </a:lnTo>
                  <a:cubicBezTo>
                    <a:pt x="11808" y="46494"/>
                    <a:pt x="11808" y="46494"/>
                    <a:pt x="11808" y="46494"/>
                  </a:cubicBezTo>
                  <a:lnTo>
                    <a:pt x="11808" y="46494"/>
                  </a:lnTo>
                  <a:lnTo>
                    <a:pt x="11808" y="46494"/>
                  </a:lnTo>
                  <a:lnTo>
                    <a:pt x="11808" y="46494"/>
                  </a:lnTo>
                  <a:lnTo>
                    <a:pt x="11808" y="46494"/>
                  </a:lnTo>
                  <a:cubicBezTo>
                    <a:pt x="11808" y="46494"/>
                    <a:pt x="11808" y="46494"/>
                    <a:pt x="11808" y="46494"/>
                  </a:cubicBezTo>
                  <a:lnTo>
                    <a:pt x="11808" y="46494"/>
                  </a:lnTo>
                  <a:close/>
                  <a:moveTo>
                    <a:pt x="11070" y="83394"/>
                  </a:moveTo>
                  <a:lnTo>
                    <a:pt x="11070" y="83394"/>
                  </a:lnTo>
                  <a:lnTo>
                    <a:pt x="11070" y="83394"/>
                  </a:lnTo>
                  <a:lnTo>
                    <a:pt x="11070" y="83394"/>
                  </a:lnTo>
                  <a:lnTo>
                    <a:pt x="21402" y="83394"/>
                  </a:lnTo>
                  <a:cubicBezTo>
                    <a:pt x="16978" y="81817"/>
                    <a:pt x="12950" y="79299"/>
                    <a:pt x="9594" y="76014"/>
                  </a:cubicBezTo>
                  <a:lnTo>
                    <a:pt x="9594" y="76014"/>
                  </a:lnTo>
                  <a:cubicBezTo>
                    <a:pt x="13302" y="79591"/>
                    <a:pt x="17882" y="82136"/>
                    <a:pt x="22878" y="83394"/>
                  </a:cubicBezTo>
                  <a:lnTo>
                    <a:pt x="22878" y="83394"/>
                  </a:lnTo>
                  <a:lnTo>
                    <a:pt x="22878" y="83394"/>
                  </a:lnTo>
                  <a:lnTo>
                    <a:pt x="22878" y="83394"/>
                  </a:lnTo>
                  <a:lnTo>
                    <a:pt x="22878" y="83394"/>
                  </a:lnTo>
                  <a:lnTo>
                    <a:pt x="22878" y="83394"/>
                  </a:lnTo>
                  <a:lnTo>
                    <a:pt x="22878" y="83394"/>
                  </a:lnTo>
                  <a:lnTo>
                    <a:pt x="22878" y="83394"/>
                  </a:lnTo>
                  <a:lnTo>
                    <a:pt x="22878" y="83394"/>
                  </a:lnTo>
                  <a:lnTo>
                    <a:pt x="22878" y="83394"/>
                  </a:lnTo>
                  <a:cubicBezTo>
                    <a:pt x="22878" y="83394"/>
                    <a:pt x="22878" y="83394"/>
                    <a:pt x="22878" y="83394"/>
                  </a:cubicBezTo>
                  <a:lnTo>
                    <a:pt x="22878" y="83394"/>
                  </a:lnTo>
                  <a:lnTo>
                    <a:pt x="22878" y="83394"/>
                  </a:lnTo>
                  <a:lnTo>
                    <a:pt x="22878" y="83394"/>
                  </a:lnTo>
                  <a:cubicBezTo>
                    <a:pt x="22878" y="83394"/>
                    <a:pt x="22878" y="83394"/>
                    <a:pt x="22878" y="83394"/>
                  </a:cubicBezTo>
                  <a:lnTo>
                    <a:pt x="22878" y="83394"/>
                  </a:lnTo>
                  <a:lnTo>
                    <a:pt x="22878" y="83394"/>
                  </a:lnTo>
                  <a:close/>
                </a:path>
              </a:pathLst>
            </a:custGeom>
            <a:solidFill>
              <a:srgbClr val="13A85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BC713706-6169-49EC-9B18-CCFBB4375044}"/>
                </a:ext>
              </a:extLst>
            </p:cNvPr>
            <p:cNvSpPr/>
            <p:nvPr/>
          </p:nvSpPr>
          <p:spPr>
            <a:xfrm>
              <a:off x="3673560" y="3512894"/>
              <a:ext cx="89298" cy="106926"/>
            </a:xfrm>
            <a:custGeom>
              <a:avLst/>
              <a:gdLst>
                <a:gd name="connsiteX0" fmla="*/ 80442 w 89298"/>
                <a:gd name="connsiteY0" fmla="*/ 7380 h 106926"/>
                <a:gd name="connsiteX1" fmla="*/ 75276 w 89298"/>
                <a:gd name="connsiteY1" fmla="*/ 7380 h 106926"/>
                <a:gd name="connsiteX2" fmla="*/ 75276 w 89298"/>
                <a:gd name="connsiteY2" fmla="*/ 7380 h 106926"/>
                <a:gd name="connsiteX3" fmla="*/ 68634 w 89298"/>
                <a:gd name="connsiteY3" fmla="*/ 7380 h 106926"/>
                <a:gd name="connsiteX4" fmla="*/ 68634 w 89298"/>
                <a:gd name="connsiteY4" fmla="*/ 7380 h 106926"/>
                <a:gd name="connsiteX5" fmla="*/ 68634 w 89298"/>
                <a:gd name="connsiteY5" fmla="*/ 7380 h 106926"/>
                <a:gd name="connsiteX6" fmla="*/ 68634 w 89298"/>
                <a:gd name="connsiteY6" fmla="*/ 7380 h 106926"/>
                <a:gd name="connsiteX7" fmla="*/ 68634 w 89298"/>
                <a:gd name="connsiteY7" fmla="*/ 7380 h 106926"/>
                <a:gd name="connsiteX8" fmla="*/ 68634 w 89298"/>
                <a:gd name="connsiteY8" fmla="*/ 7380 h 106926"/>
                <a:gd name="connsiteX9" fmla="*/ 68634 w 89298"/>
                <a:gd name="connsiteY9" fmla="*/ 7380 h 106926"/>
                <a:gd name="connsiteX10" fmla="*/ 68634 w 89298"/>
                <a:gd name="connsiteY10" fmla="*/ 7380 h 106926"/>
                <a:gd name="connsiteX11" fmla="*/ 68634 w 89298"/>
                <a:gd name="connsiteY11" fmla="*/ 7380 h 106926"/>
                <a:gd name="connsiteX12" fmla="*/ 68634 w 89298"/>
                <a:gd name="connsiteY12" fmla="*/ 7380 h 106926"/>
                <a:gd name="connsiteX13" fmla="*/ 68634 w 89298"/>
                <a:gd name="connsiteY13" fmla="*/ 7380 h 106926"/>
                <a:gd name="connsiteX14" fmla="*/ 68634 w 89298"/>
                <a:gd name="connsiteY14" fmla="*/ 7380 h 106926"/>
                <a:gd name="connsiteX15" fmla="*/ 68634 w 89298"/>
                <a:gd name="connsiteY15" fmla="*/ 7380 h 106926"/>
                <a:gd name="connsiteX16" fmla="*/ 68634 w 89298"/>
                <a:gd name="connsiteY16" fmla="*/ 7380 h 106926"/>
                <a:gd name="connsiteX17" fmla="*/ 68634 w 89298"/>
                <a:gd name="connsiteY17" fmla="*/ 7380 h 106926"/>
                <a:gd name="connsiteX18" fmla="*/ 68634 w 89298"/>
                <a:gd name="connsiteY18" fmla="*/ 7380 h 106926"/>
                <a:gd name="connsiteX19" fmla="*/ 68634 w 89298"/>
                <a:gd name="connsiteY19" fmla="*/ 11070 h 106926"/>
                <a:gd name="connsiteX20" fmla="*/ 62730 w 89298"/>
                <a:gd name="connsiteY20" fmla="*/ 11070 h 106926"/>
                <a:gd name="connsiteX21" fmla="*/ 62730 w 89298"/>
                <a:gd name="connsiteY21" fmla="*/ 11070 h 106926"/>
                <a:gd name="connsiteX22" fmla="*/ 62730 w 89298"/>
                <a:gd name="connsiteY22" fmla="*/ 11070 h 106926"/>
                <a:gd name="connsiteX23" fmla="*/ 62730 w 89298"/>
                <a:gd name="connsiteY23" fmla="*/ 11070 h 106926"/>
                <a:gd name="connsiteX24" fmla="*/ 62730 w 89298"/>
                <a:gd name="connsiteY24" fmla="*/ 11070 h 106926"/>
                <a:gd name="connsiteX25" fmla="*/ 62730 w 89298"/>
                <a:gd name="connsiteY25" fmla="*/ 11070 h 106926"/>
                <a:gd name="connsiteX26" fmla="*/ 62730 w 89298"/>
                <a:gd name="connsiteY26" fmla="*/ 11070 h 106926"/>
                <a:gd name="connsiteX27" fmla="*/ 62730 w 89298"/>
                <a:gd name="connsiteY27" fmla="*/ 11070 h 106926"/>
                <a:gd name="connsiteX28" fmla="*/ 62730 w 89298"/>
                <a:gd name="connsiteY28" fmla="*/ 11070 h 106926"/>
                <a:gd name="connsiteX29" fmla="*/ 59040 w 89298"/>
                <a:gd name="connsiteY29" fmla="*/ 11070 h 106926"/>
                <a:gd name="connsiteX30" fmla="*/ 59040 w 89298"/>
                <a:gd name="connsiteY30" fmla="*/ 11070 h 106926"/>
                <a:gd name="connsiteX31" fmla="*/ 59040 w 89298"/>
                <a:gd name="connsiteY31" fmla="*/ 11070 h 106926"/>
                <a:gd name="connsiteX32" fmla="*/ 59040 w 89298"/>
                <a:gd name="connsiteY32" fmla="*/ 11070 h 106926"/>
                <a:gd name="connsiteX33" fmla="*/ 59040 w 89298"/>
                <a:gd name="connsiteY33" fmla="*/ 11070 h 106926"/>
                <a:gd name="connsiteX34" fmla="*/ 59040 w 89298"/>
                <a:gd name="connsiteY34" fmla="*/ 11070 h 106926"/>
                <a:gd name="connsiteX35" fmla="*/ 59040 w 89298"/>
                <a:gd name="connsiteY35" fmla="*/ 11070 h 106926"/>
                <a:gd name="connsiteX36" fmla="*/ 59040 w 89298"/>
                <a:gd name="connsiteY36" fmla="*/ 11070 h 106926"/>
                <a:gd name="connsiteX37" fmla="*/ 59040 w 89298"/>
                <a:gd name="connsiteY37" fmla="*/ 11070 h 106926"/>
                <a:gd name="connsiteX38" fmla="*/ 59040 w 89298"/>
                <a:gd name="connsiteY38" fmla="*/ 11070 h 106926"/>
                <a:gd name="connsiteX39" fmla="*/ 59040 w 89298"/>
                <a:gd name="connsiteY39" fmla="*/ 11070 h 106926"/>
                <a:gd name="connsiteX40" fmla="*/ 50922 w 89298"/>
                <a:gd name="connsiteY40" fmla="*/ 11070 h 106926"/>
                <a:gd name="connsiteX41" fmla="*/ 50922 w 89298"/>
                <a:gd name="connsiteY41" fmla="*/ 11070 h 106926"/>
                <a:gd name="connsiteX42" fmla="*/ 50922 w 89298"/>
                <a:gd name="connsiteY42" fmla="*/ 11070 h 106926"/>
                <a:gd name="connsiteX43" fmla="*/ 50922 w 89298"/>
                <a:gd name="connsiteY43" fmla="*/ 11070 h 106926"/>
                <a:gd name="connsiteX44" fmla="*/ 50922 w 89298"/>
                <a:gd name="connsiteY44" fmla="*/ 11070 h 106926"/>
                <a:gd name="connsiteX45" fmla="*/ 50922 w 89298"/>
                <a:gd name="connsiteY45" fmla="*/ 11070 h 106926"/>
                <a:gd name="connsiteX46" fmla="*/ 50922 w 89298"/>
                <a:gd name="connsiteY46" fmla="*/ 11070 h 106926"/>
                <a:gd name="connsiteX47" fmla="*/ 50922 w 89298"/>
                <a:gd name="connsiteY47" fmla="*/ 11070 h 106926"/>
                <a:gd name="connsiteX48" fmla="*/ 50922 w 89298"/>
                <a:gd name="connsiteY48" fmla="*/ 11070 h 106926"/>
                <a:gd name="connsiteX49" fmla="*/ 50922 w 89298"/>
                <a:gd name="connsiteY49" fmla="*/ 11070 h 106926"/>
                <a:gd name="connsiteX50" fmla="*/ 50922 w 89298"/>
                <a:gd name="connsiteY50" fmla="*/ 11070 h 106926"/>
                <a:gd name="connsiteX51" fmla="*/ 50922 w 89298"/>
                <a:gd name="connsiteY51" fmla="*/ 11070 h 106926"/>
                <a:gd name="connsiteX52" fmla="*/ 50922 w 89298"/>
                <a:gd name="connsiteY52" fmla="*/ 11070 h 106926"/>
                <a:gd name="connsiteX53" fmla="*/ 50922 w 89298"/>
                <a:gd name="connsiteY53" fmla="*/ 11070 h 106926"/>
                <a:gd name="connsiteX54" fmla="*/ 50922 w 89298"/>
                <a:gd name="connsiteY54" fmla="*/ 11070 h 106926"/>
                <a:gd name="connsiteX55" fmla="*/ 50922 w 89298"/>
                <a:gd name="connsiteY55" fmla="*/ 11070 h 106926"/>
                <a:gd name="connsiteX56" fmla="*/ 50922 w 89298"/>
                <a:gd name="connsiteY56" fmla="*/ 11070 h 106926"/>
                <a:gd name="connsiteX57" fmla="*/ 50922 w 89298"/>
                <a:gd name="connsiteY57" fmla="*/ 11070 h 106926"/>
                <a:gd name="connsiteX58" fmla="*/ 50922 w 89298"/>
                <a:gd name="connsiteY58" fmla="*/ 11070 h 106926"/>
                <a:gd name="connsiteX59" fmla="*/ 50922 w 89298"/>
                <a:gd name="connsiteY59" fmla="*/ 11070 h 106926"/>
                <a:gd name="connsiteX60" fmla="*/ 50922 w 89298"/>
                <a:gd name="connsiteY60" fmla="*/ 11070 h 106926"/>
                <a:gd name="connsiteX61" fmla="*/ 50922 w 89298"/>
                <a:gd name="connsiteY61" fmla="*/ 11070 h 106926"/>
                <a:gd name="connsiteX62" fmla="*/ 50922 w 89298"/>
                <a:gd name="connsiteY62" fmla="*/ 11070 h 106926"/>
                <a:gd name="connsiteX63" fmla="*/ 50922 w 89298"/>
                <a:gd name="connsiteY63" fmla="*/ 11070 h 106926"/>
                <a:gd name="connsiteX64" fmla="*/ 45756 w 89298"/>
                <a:gd name="connsiteY64" fmla="*/ 11070 h 106926"/>
                <a:gd name="connsiteX65" fmla="*/ 45756 w 89298"/>
                <a:gd name="connsiteY65" fmla="*/ 11070 h 106926"/>
                <a:gd name="connsiteX66" fmla="*/ 45756 w 89298"/>
                <a:gd name="connsiteY66" fmla="*/ 11070 h 106926"/>
                <a:gd name="connsiteX67" fmla="*/ 45756 w 89298"/>
                <a:gd name="connsiteY67" fmla="*/ 11070 h 106926"/>
                <a:gd name="connsiteX68" fmla="*/ 45756 w 89298"/>
                <a:gd name="connsiteY68" fmla="*/ 11070 h 106926"/>
                <a:gd name="connsiteX69" fmla="*/ 45756 w 89298"/>
                <a:gd name="connsiteY69" fmla="*/ 7380 h 106926"/>
                <a:gd name="connsiteX70" fmla="*/ 45756 w 89298"/>
                <a:gd name="connsiteY70" fmla="*/ 7380 h 106926"/>
                <a:gd name="connsiteX71" fmla="*/ 45756 w 89298"/>
                <a:gd name="connsiteY71" fmla="*/ 7380 h 106926"/>
                <a:gd name="connsiteX72" fmla="*/ 45756 w 89298"/>
                <a:gd name="connsiteY72" fmla="*/ 7380 h 106926"/>
                <a:gd name="connsiteX73" fmla="*/ 45756 w 89298"/>
                <a:gd name="connsiteY73" fmla="*/ 7380 h 106926"/>
                <a:gd name="connsiteX74" fmla="*/ 45756 w 89298"/>
                <a:gd name="connsiteY74" fmla="*/ 7380 h 106926"/>
                <a:gd name="connsiteX75" fmla="*/ 45756 w 89298"/>
                <a:gd name="connsiteY75" fmla="*/ 7380 h 106926"/>
                <a:gd name="connsiteX76" fmla="*/ 45756 w 89298"/>
                <a:gd name="connsiteY76" fmla="*/ 7380 h 106926"/>
                <a:gd name="connsiteX77" fmla="*/ 45756 w 89298"/>
                <a:gd name="connsiteY77" fmla="*/ 7380 h 106926"/>
                <a:gd name="connsiteX78" fmla="*/ 45756 w 89298"/>
                <a:gd name="connsiteY78" fmla="*/ 7380 h 106926"/>
                <a:gd name="connsiteX79" fmla="*/ 45756 w 89298"/>
                <a:gd name="connsiteY79" fmla="*/ 7380 h 106926"/>
                <a:gd name="connsiteX80" fmla="*/ 45756 w 89298"/>
                <a:gd name="connsiteY80" fmla="*/ 7380 h 106926"/>
                <a:gd name="connsiteX81" fmla="*/ 45756 w 89298"/>
                <a:gd name="connsiteY81" fmla="*/ 7380 h 106926"/>
                <a:gd name="connsiteX82" fmla="*/ 45756 w 89298"/>
                <a:gd name="connsiteY82" fmla="*/ 7380 h 106926"/>
                <a:gd name="connsiteX83" fmla="*/ 45756 w 89298"/>
                <a:gd name="connsiteY83" fmla="*/ 7380 h 106926"/>
                <a:gd name="connsiteX84" fmla="*/ 45756 w 89298"/>
                <a:gd name="connsiteY84" fmla="*/ 7380 h 106926"/>
                <a:gd name="connsiteX85" fmla="*/ 45756 w 89298"/>
                <a:gd name="connsiteY85" fmla="*/ 7380 h 106926"/>
                <a:gd name="connsiteX86" fmla="*/ 45756 w 89298"/>
                <a:gd name="connsiteY86" fmla="*/ 7380 h 106926"/>
                <a:gd name="connsiteX87" fmla="*/ 45756 w 89298"/>
                <a:gd name="connsiteY87" fmla="*/ 7380 h 106926"/>
                <a:gd name="connsiteX88" fmla="*/ 45756 w 89298"/>
                <a:gd name="connsiteY88" fmla="*/ 7380 h 106926"/>
                <a:gd name="connsiteX89" fmla="*/ 45756 w 89298"/>
                <a:gd name="connsiteY89" fmla="*/ 7380 h 106926"/>
                <a:gd name="connsiteX90" fmla="*/ 45756 w 89298"/>
                <a:gd name="connsiteY90" fmla="*/ 7380 h 106926"/>
                <a:gd name="connsiteX91" fmla="*/ 45756 w 89298"/>
                <a:gd name="connsiteY91" fmla="*/ 7380 h 106926"/>
                <a:gd name="connsiteX92" fmla="*/ 45756 w 89298"/>
                <a:gd name="connsiteY92" fmla="*/ 7380 h 106926"/>
                <a:gd name="connsiteX93" fmla="*/ 45756 w 89298"/>
                <a:gd name="connsiteY93" fmla="*/ 7380 h 106926"/>
                <a:gd name="connsiteX94" fmla="*/ 45756 w 89298"/>
                <a:gd name="connsiteY94" fmla="*/ 7380 h 106926"/>
                <a:gd name="connsiteX95" fmla="*/ 45756 w 89298"/>
                <a:gd name="connsiteY95" fmla="*/ 7380 h 106926"/>
                <a:gd name="connsiteX96" fmla="*/ 45756 w 89298"/>
                <a:gd name="connsiteY96" fmla="*/ 7380 h 106926"/>
                <a:gd name="connsiteX97" fmla="*/ 45756 w 89298"/>
                <a:gd name="connsiteY97" fmla="*/ 7380 h 106926"/>
                <a:gd name="connsiteX98" fmla="*/ 45756 w 89298"/>
                <a:gd name="connsiteY98" fmla="*/ 7380 h 106926"/>
                <a:gd name="connsiteX99" fmla="*/ 45756 w 89298"/>
                <a:gd name="connsiteY99" fmla="*/ 7380 h 106926"/>
                <a:gd name="connsiteX100" fmla="*/ 45756 w 89298"/>
                <a:gd name="connsiteY100" fmla="*/ 7380 h 106926"/>
                <a:gd name="connsiteX101" fmla="*/ 45756 w 89298"/>
                <a:gd name="connsiteY101" fmla="*/ 7380 h 106926"/>
                <a:gd name="connsiteX102" fmla="*/ 45756 w 89298"/>
                <a:gd name="connsiteY102" fmla="*/ 7380 h 106926"/>
                <a:gd name="connsiteX103" fmla="*/ 45756 w 89298"/>
                <a:gd name="connsiteY103" fmla="*/ 7380 h 106926"/>
                <a:gd name="connsiteX104" fmla="*/ 45756 w 89298"/>
                <a:gd name="connsiteY104" fmla="*/ 7380 h 106926"/>
                <a:gd name="connsiteX105" fmla="*/ 45756 w 89298"/>
                <a:gd name="connsiteY105" fmla="*/ 7380 h 106926"/>
                <a:gd name="connsiteX106" fmla="*/ 45756 w 89298"/>
                <a:gd name="connsiteY106" fmla="*/ 7380 h 106926"/>
                <a:gd name="connsiteX107" fmla="*/ 45756 w 89298"/>
                <a:gd name="connsiteY107" fmla="*/ 7380 h 106926"/>
                <a:gd name="connsiteX108" fmla="*/ 45756 w 89298"/>
                <a:gd name="connsiteY108" fmla="*/ 7380 h 106926"/>
                <a:gd name="connsiteX109" fmla="*/ 45756 w 89298"/>
                <a:gd name="connsiteY109" fmla="*/ 7380 h 106926"/>
                <a:gd name="connsiteX110" fmla="*/ 45756 w 89298"/>
                <a:gd name="connsiteY110" fmla="*/ 7380 h 106926"/>
                <a:gd name="connsiteX111" fmla="*/ 45756 w 89298"/>
                <a:gd name="connsiteY111" fmla="*/ 7380 h 106926"/>
                <a:gd name="connsiteX112" fmla="*/ 45756 w 89298"/>
                <a:gd name="connsiteY112" fmla="*/ 7380 h 106926"/>
                <a:gd name="connsiteX113" fmla="*/ 45756 w 89298"/>
                <a:gd name="connsiteY113" fmla="*/ 7380 h 106926"/>
                <a:gd name="connsiteX114" fmla="*/ 45756 w 89298"/>
                <a:gd name="connsiteY114" fmla="*/ 7380 h 106926"/>
                <a:gd name="connsiteX115" fmla="*/ 45756 w 89298"/>
                <a:gd name="connsiteY115" fmla="*/ 42066 h 106926"/>
                <a:gd name="connsiteX116" fmla="*/ 45756 w 89298"/>
                <a:gd name="connsiteY116" fmla="*/ 42066 h 106926"/>
                <a:gd name="connsiteX117" fmla="*/ 45756 w 89298"/>
                <a:gd name="connsiteY117" fmla="*/ 42066 h 106926"/>
                <a:gd name="connsiteX118" fmla="*/ 45756 w 89298"/>
                <a:gd name="connsiteY118" fmla="*/ 42066 h 106926"/>
                <a:gd name="connsiteX119" fmla="*/ 45756 w 89298"/>
                <a:gd name="connsiteY119" fmla="*/ 42066 h 106926"/>
                <a:gd name="connsiteX120" fmla="*/ 45756 w 89298"/>
                <a:gd name="connsiteY120" fmla="*/ 42066 h 106926"/>
                <a:gd name="connsiteX121" fmla="*/ 45756 w 89298"/>
                <a:gd name="connsiteY121" fmla="*/ 42066 h 106926"/>
                <a:gd name="connsiteX122" fmla="*/ 45756 w 89298"/>
                <a:gd name="connsiteY122" fmla="*/ 42066 h 106926"/>
                <a:gd name="connsiteX123" fmla="*/ 45756 w 89298"/>
                <a:gd name="connsiteY123" fmla="*/ 42066 h 106926"/>
                <a:gd name="connsiteX124" fmla="*/ 45756 w 89298"/>
                <a:gd name="connsiteY124" fmla="*/ 42066 h 106926"/>
                <a:gd name="connsiteX125" fmla="*/ 45756 w 89298"/>
                <a:gd name="connsiteY125" fmla="*/ 42066 h 106926"/>
                <a:gd name="connsiteX126" fmla="*/ 45756 w 89298"/>
                <a:gd name="connsiteY126" fmla="*/ 42066 h 106926"/>
                <a:gd name="connsiteX127" fmla="*/ 45756 w 89298"/>
                <a:gd name="connsiteY127" fmla="*/ 42066 h 106926"/>
                <a:gd name="connsiteX128" fmla="*/ 14022 w 89298"/>
                <a:gd name="connsiteY128" fmla="*/ 42066 h 106926"/>
                <a:gd name="connsiteX129" fmla="*/ 14022 w 89298"/>
                <a:gd name="connsiteY129" fmla="*/ 42066 h 106926"/>
                <a:gd name="connsiteX130" fmla="*/ 14022 w 89298"/>
                <a:gd name="connsiteY130" fmla="*/ 50922 h 106926"/>
                <a:gd name="connsiteX131" fmla="*/ 14022 w 89298"/>
                <a:gd name="connsiteY131" fmla="*/ 50922 h 106926"/>
                <a:gd name="connsiteX132" fmla="*/ 14022 w 89298"/>
                <a:gd name="connsiteY132" fmla="*/ 50922 h 106926"/>
                <a:gd name="connsiteX133" fmla="*/ 14022 w 89298"/>
                <a:gd name="connsiteY133" fmla="*/ 50922 h 106926"/>
                <a:gd name="connsiteX134" fmla="*/ 14022 w 89298"/>
                <a:gd name="connsiteY134" fmla="*/ 46494 h 106926"/>
                <a:gd name="connsiteX135" fmla="*/ 14022 w 89298"/>
                <a:gd name="connsiteY135" fmla="*/ 46494 h 106926"/>
                <a:gd name="connsiteX136" fmla="*/ 14022 w 89298"/>
                <a:gd name="connsiteY136" fmla="*/ 46494 h 106926"/>
                <a:gd name="connsiteX137" fmla="*/ 738 w 89298"/>
                <a:gd name="connsiteY137" fmla="*/ 46494 h 106926"/>
                <a:gd name="connsiteX138" fmla="*/ 738 w 89298"/>
                <a:gd name="connsiteY138" fmla="*/ 46494 h 106926"/>
                <a:gd name="connsiteX139" fmla="*/ 738 w 89298"/>
                <a:gd name="connsiteY139" fmla="*/ 46494 h 106926"/>
                <a:gd name="connsiteX140" fmla="*/ 738 w 89298"/>
                <a:gd name="connsiteY140" fmla="*/ 46494 h 106926"/>
                <a:gd name="connsiteX141" fmla="*/ 4428 w 89298"/>
                <a:gd name="connsiteY141" fmla="*/ 46494 h 106926"/>
                <a:gd name="connsiteX142" fmla="*/ 4428 w 89298"/>
                <a:gd name="connsiteY142" fmla="*/ 46494 h 106926"/>
                <a:gd name="connsiteX143" fmla="*/ 12546 w 89298"/>
                <a:gd name="connsiteY143" fmla="*/ 46494 h 106926"/>
                <a:gd name="connsiteX144" fmla="*/ 12546 w 89298"/>
                <a:gd name="connsiteY144" fmla="*/ 52398 h 106926"/>
                <a:gd name="connsiteX145" fmla="*/ 12546 w 89298"/>
                <a:gd name="connsiteY145" fmla="*/ 52398 h 106926"/>
                <a:gd name="connsiteX146" fmla="*/ 12546 w 89298"/>
                <a:gd name="connsiteY146" fmla="*/ 52398 h 106926"/>
                <a:gd name="connsiteX147" fmla="*/ 12546 w 89298"/>
                <a:gd name="connsiteY147" fmla="*/ 52398 h 106926"/>
                <a:gd name="connsiteX148" fmla="*/ 12546 w 89298"/>
                <a:gd name="connsiteY148" fmla="*/ 52398 h 106926"/>
                <a:gd name="connsiteX149" fmla="*/ 12546 w 89298"/>
                <a:gd name="connsiteY149" fmla="*/ 52398 h 106926"/>
                <a:gd name="connsiteX150" fmla="*/ 12546 w 89298"/>
                <a:gd name="connsiteY150" fmla="*/ 52398 h 106926"/>
                <a:gd name="connsiteX151" fmla="*/ 12546 w 89298"/>
                <a:gd name="connsiteY151" fmla="*/ 52398 h 106926"/>
                <a:gd name="connsiteX152" fmla="*/ 12546 w 89298"/>
                <a:gd name="connsiteY152" fmla="*/ 52398 h 106926"/>
                <a:gd name="connsiteX153" fmla="*/ 12546 w 89298"/>
                <a:gd name="connsiteY153" fmla="*/ 52398 h 106926"/>
                <a:gd name="connsiteX154" fmla="*/ 4428 w 89298"/>
                <a:gd name="connsiteY154" fmla="*/ 52398 h 106926"/>
                <a:gd name="connsiteX155" fmla="*/ 4428 w 89298"/>
                <a:gd name="connsiteY155" fmla="*/ 52398 h 106926"/>
                <a:gd name="connsiteX156" fmla="*/ 4428 w 89298"/>
                <a:gd name="connsiteY156" fmla="*/ 52398 h 106926"/>
                <a:gd name="connsiteX157" fmla="*/ 4428 w 89298"/>
                <a:gd name="connsiteY157" fmla="*/ 52398 h 106926"/>
                <a:gd name="connsiteX158" fmla="*/ 4428 w 89298"/>
                <a:gd name="connsiteY158" fmla="*/ 52398 h 106926"/>
                <a:gd name="connsiteX159" fmla="*/ 4428 w 89298"/>
                <a:gd name="connsiteY159" fmla="*/ 52398 h 106926"/>
                <a:gd name="connsiteX160" fmla="*/ 4428 w 89298"/>
                <a:gd name="connsiteY160" fmla="*/ 52398 h 106926"/>
                <a:gd name="connsiteX161" fmla="*/ 4428 w 89298"/>
                <a:gd name="connsiteY161" fmla="*/ 52398 h 106926"/>
                <a:gd name="connsiteX162" fmla="*/ 4428 w 89298"/>
                <a:gd name="connsiteY162" fmla="*/ 52398 h 106926"/>
                <a:gd name="connsiteX163" fmla="*/ 5904 w 89298"/>
                <a:gd name="connsiteY163" fmla="*/ 52398 h 106926"/>
                <a:gd name="connsiteX164" fmla="*/ 5904 w 89298"/>
                <a:gd name="connsiteY164" fmla="*/ 52398 h 106926"/>
                <a:gd name="connsiteX165" fmla="*/ 5904 w 89298"/>
                <a:gd name="connsiteY165" fmla="*/ 52398 h 106926"/>
                <a:gd name="connsiteX166" fmla="*/ 5904 w 89298"/>
                <a:gd name="connsiteY166" fmla="*/ 52398 h 106926"/>
                <a:gd name="connsiteX167" fmla="*/ 5904 w 89298"/>
                <a:gd name="connsiteY167" fmla="*/ 52398 h 106926"/>
                <a:gd name="connsiteX168" fmla="*/ 5904 w 89298"/>
                <a:gd name="connsiteY168" fmla="*/ 52398 h 106926"/>
                <a:gd name="connsiteX169" fmla="*/ 5904 w 89298"/>
                <a:gd name="connsiteY169" fmla="*/ 52398 h 106926"/>
                <a:gd name="connsiteX170" fmla="*/ 10332 w 89298"/>
                <a:gd name="connsiteY170" fmla="*/ 52398 h 106926"/>
                <a:gd name="connsiteX171" fmla="*/ 10332 w 89298"/>
                <a:gd name="connsiteY171" fmla="*/ 52398 h 106926"/>
                <a:gd name="connsiteX172" fmla="*/ 10332 w 89298"/>
                <a:gd name="connsiteY172" fmla="*/ 52398 h 106926"/>
                <a:gd name="connsiteX173" fmla="*/ 10332 w 89298"/>
                <a:gd name="connsiteY173" fmla="*/ 52398 h 106926"/>
                <a:gd name="connsiteX174" fmla="*/ 10332 w 89298"/>
                <a:gd name="connsiteY174" fmla="*/ 52398 h 106926"/>
                <a:gd name="connsiteX175" fmla="*/ 10332 w 89298"/>
                <a:gd name="connsiteY175" fmla="*/ 52398 h 106926"/>
                <a:gd name="connsiteX176" fmla="*/ 10332 w 89298"/>
                <a:gd name="connsiteY176" fmla="*/ 52398 h 106926"/>
                <a:gd name="connsiteX177" fmla="*/ 10332 w 89298"/>
                <a:gd name="connsiteY177" fmla="*/ 52398 h 106926"/>
                <a:gd name="connsiteX178" fmla="*/ 10332 w 89298"/>
                <a:gd name="connsiteY178" fmla="*/ 52398 h 106926"/>
                <a:gd name="connsiteX179" fmla="*/ 10332 w 89298"/>
                <a:gd name="connsiteY179" fmla="*/ 52398 h 106926"/>
                <a:gd name="connsiteX180" fmla="*/ 10332 w 89298"/>
                <a:gd name="connsiteY180" fmla="*/ 52398 h 106926"/>
                <a:gd name="connsiteX181" fmla="*/ 10332 w 89298"/>
                <a:gd name="connsiteY181" fmla="*/ 52398 h 106926"/>
                <a:gd name="connsiteX182" fmla="*/ 10332 w 89298"/>
                <a:gd name="connsiteY182" fmla="*/ 52398 h 106926"/>
                <a:gd name="connsiteX183" fmla="*/ 10332 w 89298"/>
                <a:gd name="connsiteY183" fmla="*/ 52398 h 106926"/>
                <a:gd name="connsiteX184" fmla="*/ 10332 w 89298"/>
                <a:gd name="connsiteY184" fmla="*/ 52398 h 106926"/>
                <a:gd name="connsiteX185" fmla="*/ 10332 w 89298"/>
                <a:gd name="connsiteY185" fmla="*/ 52398 h 106926"/>
                <a:gd name="connsiteX186" fmla="*/ 14022 w 89298"/>
                <a:gd name="connsiteY186" fmla="*/ 52398 h 106926"/>
                <a:gd name="connsiteX187" fmla="*/ 14022 w 89298"/>
                <a:gd name="connsiteY187" fmla="*/ 52398 h 106926"/>
                <a:gd name="connsiteX188" fmla="*/ 14022 w 89298"/>
                <a:gd name="connsiteY188" fmla="*/ 52398 h 106926"/>
                <a:gd name="connsiteX189" fmla="*/ 14022 w 89298"/>
                <a:gd name="connsiteY189" fmla="*/ 52398 h 106926"/>
                <a:gd name="connsiteX190" fmla="*/ 14022 w 89298"/>
                <a:gd name="connsiteY190" fmla="*/ 52398 h 106926"/>
                <a:gd name="connsiteX191" fmla="*/ 19188 w 89298"/>
                <a:gd name="connsiteY191" fmla="*/ 52398 h 106926"/>
                <a:gd name="connsiteX192" fmla="*/ 19188 w 89298"/>
                <a:gd name="connsiteY192" fmla="*/ 52398 h 106926"/>
                <a:gd name="connsiteX193" fmla="*/ 19188 w 89298"/>
                <a:gd name="connsiteY193" fmla="*/ 52398 h 106926"/>
                <a:gd name="connsiteX194" fmla="*/ 19188 w 89298"/>
                <a:gd name="connsiteY194" fmla="*/ 52398 h 106926"/>
                <a:gd name="connsiteX195" fmla="*/ 19188 w 89298"/>
                <a:gd name="connsiteY195" fmla="*/ 52398 h 106926"/>
                <a:gd name="connsiteX196" fmla="*/ 19188 w 89298"/>
                <a:gd name="connsiteY196" fmla="*/ 52398 h 106926"/>
                <a:gd name="connsiteX197" fmla="*/ 19188 w 89298"/>
                <a:gd name="connsiteY197" fmla="*/ 52398 h 106926"/>
                <a:gd name="connsiteX198" fmla="*/ 19188 w 89298"/>
                <a:gd name="connsiteY198" fmla="*/ 52398 h 106926"/>
                <a:gd name="connsiteX199" fmla="*/ 19188 w 89298"/>
                <a:gd name="connsiteY199" fmla="*/ 52398 h 106926"/>
                <a:gd name="connsiteX200" fmla="*/ 19188 w 89298"/>
                <a:gd name="connsiteY200" fmla="*/ 52398 h 106926"/>
                <a:gd name="connsiteX201" fmla="*/ 19188 w 89298"/>
                <a:gd name="connsiteY201" fmla="*/ 52398 h 106926"/>
                <a:gd name="connsiteX202" fmla="*/ 19188 w 89298"/>
                <a:gd name="connsiteY202" fmla="*/ 52398 h 106926"/>
                <a:gd name="connsiteX203" fmla="*/ 19188 w 89298"/>
                <a:gd name="connsiteY203" fmla="*/ 52398 h 106926"/>
                <a:gd name="connsiteX204" fmla="*/ 19188 w 89298"/>
                <a:gd name="connsiteY204" fmla="*/ 52398 h 106926"/>
                <a:gd name="connsiteX205" fmla="*/ 29520 w 89298"/>
                <a:gd name="connsiteY205" fmla="*/ 52398 h 106926"/>
                <a:gd name="connsiteX206" fmla="*/ 29520 w 89298"/>
                <a:gd name="connsiteY206" fmla="*/ 52398 h 106926"/>
                <a:gd name="connsiteX207" fmla="*/ 29520 w 89298"/>
                <a:gd name="connsiteY207" fmla="*/ 52398 h 106926"/>
                <a:gd name="connsiteX208" fmla="*/ 29520 w 89298"/>
                <a:gd name="connsiteY208" fmla="*/ 52398 h 106926"/>
                <a:gd name="connsiteX209" fmla="*/ 29520 w 89298"/>
                <a:gd name="connsiteY209" fmla="*/ 52398 h 106926"/>
                <a:gd name="connsiteX210" fmla="*/ 29520 w 89298"/>
                <a:gd name="connsiteY210" fmla="*/ 52398 h 106926"/>
                <a:gd name="connsiteX211" fmla="*/ 29520 w 89298"/>
                <a:gd name="connsiteY211" fmla="*/ 52398 h 106926"/>
                <a:gd name="connsiteX212" fmla="*/ 29520 w 89298"/>
                <a:gd name="connsiteY212" fmla="*/ 52398 h 106926"/>
                <a:gd name="connsiteX213" fmla="*/ 36162 w 89298"/>
                <a:gd name="connsiteY213" fmla="*/ 52398 h 106926"/>
                <a:gd name="connsiteX214" fmla="*/ 44280 w 89298"/>
                <a:gd name="connsiteY214" fmla="*/ 52398 h 106926"/>
                <a:gd name="connsiteX215" fmla="*/ 44280 w 89298"/>
                <a:gd name="connsiteY215" fmla="*/ 52398 h 106926"/>
                <a:gd name="connsiteX216" fmla="*/ 39114 w 89298"/>
                <a:gd name="connsiteY216" fmla="*/ 52398 h 106926"/>
                <a:gd name="connsiteX217" fmla="*/ 39114 w 89298"/>
                <a:gd name="connsiteY217" fmla="*/ 52398 h 106926"/>
                <a:gd name="connsiteX218" fmla="*/ 39114 w 89298"/>
                <a:gd name="connsiteY218" fmla="*/ 52398 h 106926"/>
                <a:gd name="connsiteX219" fmla="*/ 39114 w 89298"/>
                <a:gd name="connsiteY219" fmla="*/ 52398 h 106926"/>
                <a:gd name="connsiteX220" fmla="*/ 39114 w 89298"/>
                <a:gd name="connsiteY220" fmla="*/ 52398 h 106926"/>
                <a:gd name="connsiteX221" fmla="*/ 39114 w 89298"/>
                <a:gd name="connsiteY221" fmla="*/ 52398 h 106926"/>
                <a:gd name="connsiteX222" fmla="*/ 39114 w 89298"/>
                <a:gd name="connsiteY222" fmla="*/ 52398 h 106926"/>
                <a:gd name="connsiteX223" fmla="*/ 39114 w 89298"/>
                <a:gd name="connsiteY223" fmla="*/ 52398 h 106926"/>
                <a:gd name="connsiteX224" fmla="*/ 39114 w 89298"/>
                <a:gd name="connsiteY224" fmla="*/ 52398 h 106926"/>
                <a:gd name="connsiteX225" fmla="*/ 42804 w 89298"/>
                <a:gd name="connsiteY225" fmla="*/ 52398 h 106926"/>
                <a:gd name="connsiteX226" fmla="*/ 42804 w 89298"/>
                <a:gd name="connsiteY226" fmla="*/ 52398 h 106926"/>
                <a:gd name="connsiteX227" fmla="*/ 42804 w 89298"/>
                <a:gd name="connsiteY227" fmla="*/ 52398 h 106926"/>
                <a:gd name="connsiteX228" fmla="*/ 42804 w 89298"/>
                <a:gd name="connsiteY228" fmla="*/ 52398 h 106926"/>
                <a:gd name="connsiteX229" fmla="*/ 42804 w 89298"/>
                <a:gd name="connsiteY229" fmla="*/ 52398 h 106926"/>
                <a:gd name="connsiteX230" fmla="*/ 42804 w 89298"/>
                <a:gd name="connsiteY230" fmla="*/ 52398 h 106926"/>
                <a:gd name="connsiteX231" fmla="*/ 42804 w 89298"/>
                <a:gd name="connsiteY231" fmla="*/ 52398 h 106926"/>
                <a:gd name="connsiteX232" fmla="*/ 42804 w 89298"/>
                <a:gd name="connsiteY232" fmla="*/ 52398 h 106926"/>
                <a:gd name="connsiteX233" fmla="*/ 42804 w 89298"/>
                <a:gd name="connsiteY233" fmla="*/ 52398 h 106926"/>
                <a:gd name="connsiteX234" fmla="*/ 42804 w 89298"/>
                <a:gd name="connsiteY234" fmla="*/ 52398 h 106926"/>
                <a:gd name="connsiteX235" fmla="*/ 42804 w 89298"/>
                <a:gd name="connsiteY235" fmla="*/ 52398 h 106926"/>
                <a:gd name="connsiteX236" fmla="*/ 42804 w 89298"/>
                <a:gd name="connsiteY236" fmla="*/ 52398 h 106926"/>
                <a:gd name="connsiteX237" fmla="*/ 42804 w 89298"/>
                <a:gd name="connsiteY237" fmla="*/ 52398 h 106926"/>
                <a:gd name="connsiteX238" fmla="*/ 42804 w 89298"/>
                <a:gd name="connsiteY238" fmla="*/ 52398 h 106926"/>
                <a:gd name="connsiteX239" fmla="*/ 42804 w 89298"/>
                <a:gd name="connsiteY239" fmla="*/ 52398 h 106926"/>
                <a:gd name="connsiteX240" fmla="*/ 42804 w 89298"/>
                <a:gd name="connsiteY240" fmla="*/ 52398 h 106926"/>
                <a:gd name="connsiteX241" fmla="*/ 42804 w 89298"/>
                <a:gd name="connsiteY241" fmla="*/ 52398 h 106926"/>
                <a:gd name="connsiteX242" fmla="*/ 42804 w 89298"/>
                <a:gd name="connsiteY242" fmla="*/ 52398 h 106926"/>
                <a:gd name="connsiteX243" fmla="*/ 42804 w 89298"/>
                <a:gd name="connsiteY243" fmla="*/ 52398 h 106926"/>
                <a:gd name="connsiteX244" fmla="*/ 42804 w 89298"/>
                <a:gd name="connsiteY244" fmla="*/ 52398 h 106926"/>
                <a:gd name="connsiteX245" fmla="*/ 42804 w 89298"/>
                <a:gd name="connsiteY245" fmla="*/ 52398 h 106926"/>
                <a:gd name="connsiteX246" fmla="*/ 42804 w 89298"/>
                <a:gd name="connsiteY246" fmla="*/ 52398 h 106926"/>
                <a:gd name="connsiteX247" fmla="*/ 42804 w 89298"/>
                <a:gd name="connsiteY247" fmla="*/ 52398 h 106926"/>
                <a:gd name="connsiteX248" fmla="*/ 42804 w 89298"/>
                <a:gd name="connsiteY248" fmla="*/ 52398 h 106926"/>
                <a:gd name="connsiteX249" fmla="*/ 42804 w 89298"/>
                <a:gd name="connsiteY249" fmla="*/ 52398 h 106926"/>
                <a:gd name="connsiteX250" fmla="*/ 42804 w 89298"/>
                <a:gd name="connsiteY250" fmla="*/ 52398 h 106926"/>
                <a:gd name="connsiteX251" fmla="*/ 42804 w 89298"/>
                <a:gd name="connsiteY251" fmla="*/ 52398 h 106926"/>
                <a:gd name="connsiteX252" fmla="*/ 42804 w 89298"/>
                <a:gd name="connsiteY252" fmla="*/ 52398 h 106926"/>
                <a:gd name="connsiteX253" fmla="*/ 42804 w 89298"/>
                <a:gd name="connsiteY253" fmla="*/ 52398 h 106926"/>
                <a:gd name="connsiteX254" fmla="*/ 42804 w 89298"/>
                <a:gd name="connsiteY254" fmla="*/ 52398 h 106926"/>
                <a:gd name="connsiteX255" fmla="*/ 42804 w 89298"/>
                <a:gd name="connsiteY255" fmla="*/ 52398 h 106926"/>
                <a:gd name="connsiteX256" fmla="*/ 42804 w 89298"/>
                <a:gd name="connsiteY256" fmla="*/ 52398 h 106926"/>
                <a:gd name="connsiteX257" fmla="*/ 42804 w 89298"/>
                <a:gd name="connsiteY257" fmla="*/ 52398 h 106926"/>
                <a:gd name="connsiteX258" fmla="*/ 42804 w 89298"/>
                <a:gd name="connsiteY258" fmla="*/ 52398 h 106926"/>
                <a:gd name="connsiteX259" fmla="*/ 42804 w 89298"/>
                <a:gd name="connsiteY259" fmla="*/ 52398 h 106926"/>
                <a:gd name="connsiteX260" fmla="*/ 42804 w 89298"/>
                <a:gd name="connsiteY260" fmla="*/ 52398 h 106926"/>
                <a:gd name="connsiteX261" fmla="*/ 33948 w 89298"/>
                <a:gd name="connsiteY261" fmla="*/ 47970 h 106926"/>
                <a:gd name="connsiteX262" fmla="*/ 33948 w 89298"/>
                <a:gd name="connsiteY262" fmla="*/ 47970 h 106926"/>
                <a:gd name="connsiteX263" fmla="*/ 33948 w 89298"/>
                <a:gd name="connsiteY263" fmla="*/ 47970 h 106926"/>
                <a:gd name="connsiteX264" fmla="*/ 33948 w 89298"/>
                <a:gd name="connsiteY264" fmla="*/ 47970 h 106926"/>
                <a:gd name="connsiteX265" fmla="*/ 33948 w 89298"/>
                <a:gd name="connsiteY265" fmla="*/ 47970 h 106926"/>
                <a:gd name="connsiteX266" fmla="*/ 33948 w 89298"/>
                <a:gd name="connsiteY266" fmla="*/ 47970 h 106926"/>
                <a:gd name="connsiteX267" fmla="*/ 33948 w 89298"/>
                <a:gd name="connsiteY267" fmla="*/ 47970 h 106926"/>
                <a:gd name="connsiteX268" fmla="*/ 33948 w 89298"/>
                <a:gd name="connsiteY268" fmla="*/ 47970 h 106926"/>
                <a:gd name="connsiteX269" fmla="*/ 33948 w 89298"/>
                <a:gd name="connsiteY269" fmla="*/ 47970 h 106926"/>
                <a:gd name="connsiteX270" fmla="*/ 33948 w 89298"/>
                <a:gd name="connsiteY270" fmla="*/ 47970 h 106926"/>
                <a:gd name="connsiteX271" fmla="*/ 33948 w 89298"/>
                <a:gd name="connsiteY271" fmla="*/ 47970 h 106926"/>
                <a:gd name="connsiteX272" fmla="*/ 33948 w 89298"/>
                <a:gd name="connsiteY272" fmla="*/ 47970 h 106926"/>
                <a:gd name="connsiteX273" fmla="*/ 33948 w 89298"/>
                <a:gd name="connsiteY273" fmla="*/ 47970 h 106926"/>
                <a:gd name="connsiteX274" fmla="*/ 33948 w 89298"/>
                <a:gd name="connsiteY274" fmla="*/ 47970 h 106926"/>
                <a:gd name="connsiteX275" fmla="*/ 33948 w 89298"/>
                <a:gd name="connsiteY275" fmla="*/ 47970 h 106926"/>
                <a:gd name="connsiteX276" fmla="*/ 33948 w 89298"/>
                <a:gd name="connsiteY276" fmla="*/ 47970 h 106926"/>
                <a:gd name="connsiteX277" fmla="*/ 33948 w 89298"/>
                <a:gd name="connsiteY277" fmla="*/ 47970 h 106926"/>
                <a:gd name="connsiteX278" fmla="*/ 33948 w 89298"/>
                <a:gd name="connsiteY278" fmla="*/ 47970 h 106926"/>
                <a:gd name="connsiteX279" fmla="*/ 33948 w 89298"/>
                <a:gd name="connsiteY279" fmla="*/ 47970 h 106926"/>
                <a:gd name="connsiteX280" fmla="*/ 33948 w 89298"/>
                <a:gd name="connsiteY280" fmla="*/ 51660 h 106926"/>
                <a:gd name="connsiteX281" fmla="*/ 33948 w 89298"/>
                <a:gd name="connsiteY281" fmla="*/ 51660 h 106926"/>
                <a:gd name="connsiteX282" fmla="*/ 27306 w 89298"/>
                <a:gd name="connsiteY282" fmla="*/ 47232 h 106926"/>
                <a:gd name="connsiteX283" fmla="*/ 27306 w 89298"/>
                <a:gd name="connsiteY283" fmla="*/ 47232 h 106926"/>
                <a:gd name="connsiteX284" fmla="*/ 27306 w 89298"/>
                <a:gd name="connsiteY284" fmla="*/ 47232 h 106926"/>
                <a:gd name="connsiteX285" fmla="*/ 27306 w 89298"/>
                <a:gd name="connsiteY285" fmla="*/ 47232 h 106926"/>
                <a:gd name="connsiteX286" fmla="*/ 27306 w 89298"/>
                <a:gd name="connsiteY286" fmla="*/ 47232 h 106926"/>
                <a:gd name="connsiteX287" fmla="*/ 27306 w 89298"/>
                <a:gd name="connsiteY287" fmla="*/ 47232 h 106926"/>
                <a:gd name="connsiteX288" fmla="*/ 27306 w 89298"/>
                <a:gd name="connsiteY288" fmla="*/ 47232 h 106926"/>
                <a:gd name="connsiteX289" fmla="*/ 27306 w 89298"/>
                <a:gd name="connsiteY289" fmla="*/ 47232 h 106926"/>
                <a:gd name="connsiteX290" fmla="*/ 27306 w 89298"/>
                <a:gd name="connsiteY290" fmla="*/ 47232 h 106926"/>
                <a:gd name="connsiteX291" fmla="*/ 27306 w 89298"/>
                <a:gd name="connsiteY291" fmla="*/ 47232 h 106926"/>
                <a:gd name="connsiteX292" fmla="*/ 27306 w 89298"/>
                <a:gd name="connsiteY292" fmla="*/ 47232 h 106926"/>
                <a:gd name="connsiteX293" fmla="*/ 27306 w 89298"/>
                <a:gd name="connsiteY293" fmla="*/ 47232 h 106926"/>
                <a:gd name="connsiteX294" fmla="*/ 27306 w 89298"/>
                <a:gd name="connsiteY294" fmla="*/ 47232 h 106926"/>
                <a:gd name="connsiteX295" fmla="*/ 27306 w 89298"/>
                <a:gd name="connsiteY295" fmla="*/ 47232 h 106926"/>
                <a:gd name="connsiteX296" fmla="*/ 27306 w 89298"/>
                <a:gd name="connsiteY296" fmla="*/ 47232 h 106926"/>
                <a:gd name="connsiteX297" fmla="*/ 27306 w 89298"/>
                <a:gd name="connsiteY297" fmla="*/ 47232 h 106926"/>
                <a:gd name="connsiteX298" fmla="*/ 27306 w 89298"/>
                <a:gd name="connsiteY298" fmla="*/ 47232 h 106926"/>
                <a:gd name="connsiteX299" fmla="*/ 27306 w 89298"/>
                <a:gd name="connsiteY299" fmla="*/ 47232 h 106926"/>
                <a:gd name="connsiteX300" fmla="*/ 27306 w 89298"/>
                <a:gd name="connsiteY300" fmla="*/ 47232 h 106926"/>
                <a:gd name="connsiteX301" fmla="*/ 27306 w 89298"/>
                <a:gd name="connsiteY301" fmla="*/ 47232 h 106926"/>
                <a:gd name="connsiteX302" fmla="*/ 27306 w 89298"/>
                <a:gd name="connsiteY302" fmla="*/ 47232 h 106926"/>
                <a:gd name="connsiteX303" fmla="*/ 27306 w 89298"/>
                <a:gd name="connsiteY303" fmla="*/ 47232 h 106926"/>
                <a:gd name="connsiteX304" fmla="*/ 27306 w 89298"/>
                <a:gd name="connsiteY304" fmla="*/ 47232 h 106926"/>
                <a:gd name="connsiteX305" fmla="*/ 22878 w 89298"/>
                <a:gd name="connsiteY305" fmla="*/ 47232 h 106926"/>
                <a:gd name="connsiteX306" fmla="*/ 22878 w 89298"/>
                <a:gd name="connsiteY306" fmla="*/ 47232 h 106926"/>
                <a:gd name="connsiteX307" fmla="*/ 22878 w 89298"/>
                <a:gd name="connsiteY307" fmla="*/ 47232 h 106926"/>
                <a:gd name="connsiteX308" fmla="*/ 22878 w 89298"/>
                <a:gd name="connsiteY308" fmla="*/ 47232 h 106926"/>
                <a:gd name="connsiteX309" fmla="*/ 22878 w 89298"/>
                <a:gd name="connsiteY309" fmla="*/ 47232 h 106926"/>
                <a:gd name="connsiteX310" fmla="*/ 22878 w 89298"/>
                <a:gd name="connsiteY310" fmla="*/ 47232 h 106926"/>
                <a:gd name="connsiteX311" fmla="*/ 22878 w 89298"/>
                <a:gd name="connsiteY311" fmla="*/ 47232 h 106926"/>
                <a:gd name="connsiteX312" fmla="*/ 22878 w 89298"/>
                <a:gd name="connsiteY312" fmla="*/ 47232 h 106926"/>
                <a:gd name="connsiteX313" fmla="*/ 22878 w 89298"/>
                <a:gd name="connsiteY313" fmla="*/ 47232 h 106926"/>
                <a:gd name="connsiteX314" fmla="*/ 22878 w 89298"/>
                <a:gd name="connsiteY314" fmla="*/ 47232 h 106926"/>
                <a:gd name="connsiteX315" fmla="*/ 22878 w 89298"/>
                <a:gd name="connsiteY315" fmla="*/ 47232 h 106926"/>
                <a:gd name="connsiteX316" fmla="*/ 22878 w 89298"/>
                <a:gd name="connsiteY316" fmla="*/ 42066 h 106926"/>
                <a:gd name="connsiteX317" fmla="*/ 28044 w 89298"/>
                <a:gd name="connsiteY317" fmla="*/ 42066 h 106926"/>
                <a:gd name="connsiteX318" fmla="*/ 28044 w 89298"/>
                <a:gd name="connsiteY318" fmla="*/ 42066 h 106926"/>
                <a:gd name="connsiteX319" fmla="*/ 32472 w 89298"/>
                <a:gd name="connsiteY319" fmla="*/ 42066 h 106926"/>
                <a:gd name="connsiteX320" fmla="*/ 32472 w 89298"/>
                <a:gd name="connsiteY320" fmla="*/ 42066 h 106926"/>
                <a:gd name="connsiteX321" fmla="*/ 32472 w 89298"/>
                <a:gd name="connsiteY321" fmla="*/ 42066 h 106926"/>
                <a:gd name="connsiteX322" fmla="*/ 32472 w 89298"/>
                <a:gd name="connsiteY322" fmla="*/ 42066 h 106926"/>
                <a:gd name="connsiteX323" fmla="*/ 32472 w 89298"/>
                <a:gd name="connsiteY323" fmla="*/ 42066 h 106926"/>
                <a:gd name="connsiteX324" fmla="*/ 32472 w 89298"/>
                <a:gd name="connsiteY324" fmla="*/ 42066 h 106926"/>
                <a:gd name="connsiteX325" fmla="*/ 32472 w 89298"/>
                <a:gd name="connsiteY325" fmla="*/ 42066 h 106926"/>
                <a:gd name="connsiteX326" fmla="*/ 28782 w 89298"/>
                <a:gd name="connsiteY326" fmla="*/ 42066 h 106926"/>
                <a:gd name="connsiteX327" fmla="*/ 34686 w 89298"/>
                <a:gd name="connsiteY327" fmla="*/ 42066 h 106926"/>
                <a:gd name="connsiteX328" fmla="*/ 34686 w 89298"/>
                <a:gd name="connsiteY328" fmla="*/ 42066 h 106926"/>
                <a:gd name="connsiteX329" fmla="*/ 34686 w 89298"/>
                <a:gd name="connsiteY329" fmla="*/ 42066 h 106926"/>
                <a:gd name="connsiteX330" fmla="*/ 34686 w 89298"/>
                <a:gd name="connsiteY330" fmla="*/ 42066 h 106926"/>
                <a:gd name="connsiteX331" fmla="*/ 50184 w 89298"/>
                <a:gd name="connsiteY331" fmla="*/ 42066 h 106926"/>
                <a:gd name="connsiteX332" fmla="*/ 50184 w 89298"/>
                <a:gd name="connsiteY332" fmla="*/ 42066 h 106926"/>
                <a:gd name="connsiteX333" fmla="*/ 50184 w 89298"/>
                <a:gd name="connsiteY333" fmla="*/ 42066 h 106926"/>
                <a:gd name="connsiteX334" fmla="*/ 50184 w 89298"/>
                <a:gd name="connsiteY334" fmla="*/ 42066 h 106926"/>
                <a:gd name="connsiteX335" fmla="*/ 50184 w 89298"/>
                <a:gd name="connsiteY335" fmla="*/ 42066 h 106926"/>
                <a:gd name="connsiteX336" fmla="*/ 56826 w 89298"/>
                <a:gd name="connsiteY336" fmla="*/ 42066 h 106926"/>
                <a:gd name="connsiteX337" fmla="*/ 56826 w 89298"/>
                <a:gd name="connsiteY337" fmla="*/ 42066 h 106926"/>
                <a:gd name="connsiteX338" fmla="*/ 56826 w 89298"/>
                <a:gd name="connsiteY338" fmla="*/ 42066 h 106926"/>
                <a:gd name="connsiteX339" fmla="*/ 56826 w 89298"/>
                <a:gd name="connsiteY339" fmla="*/ 42066 h 106926"/>
                <a:gd name="connsiteX340" fmla="*/ 56826 w 89298"/>
                <a:gd name="connsiteY340" fmla="*/ 42066 h 106926"/>
                <a:gd name="connsiteX341" fmla="*/ 56826 w 89298"/>
                <a:gd name="connsiteY341" fmla="*/ 42066 h 106926"/>
                <a:gd name="connsiteX342" fmla="*/ 56826 w 89298"/>
                <a:gd name="connsiteY342" fmla="*/ 42066 h 106926"/>
                <a:gd name="connsiteX343" fmla="*/ 61254 w 89298"/>
                <a:gd name="connsiteY343" fmla="*/ 42066 h 106926"/>
                <a:gd name="connsiteX344" fmla="*/ 80442 w 89298"/>
                <a:gd name="connsiteY344" fmla="*/ 7380 h 106926"/>
                <a:gd name="connsiteX345" fmla="*/ 50184 w 89298"/>
                <a:gd name="connsiteY345" fmla="*/ 0 h 106926"/>
                <a:gd name="connsiteX346" fmla="*/ 50184 w 89298"/>
                <a:gd name="connsiteY346" fmla="*/ 0 h 106926"/>
                <a:gd name="connsiteX347" fmla="*/ 50184 w 89298"/>
                <a:gd name="connsiteY347" fmla="*/ 12546 h 106926"/>
                <a:gd name="connsiteX348" fmla="*/ 50184 w 89298"/>
                <a:gd name="connsiteY348" fmla="*/ 12546 h 106926"/>
                <a:gd name="connsiteX349" fmla="*/ 50184 w 89298"/>
                <a:gd name="connsiteY349" fmla="*/ 12546 h 106926"/>
                <a:gd name="connsiteX350" fmla="*/ 50184 w 89298"/>
                <a:gd name="connsiteY350" fmla="*/ 12546 h 106926"/>
                <a:gd name="connsiteX351" fmla="*/ 50184 w 89298"/>
                <a:gd name="connsiteY351" fmla="*/ 12546 h 106926"/>
                <a:gd name="connsiteX352" fmla="*/ 50184 w 89298"/>
                <a:gd name="connsiteY352" fmla="*/ 12546 h 106926"/>
                <a:gd name="connsiteX353" fmla="*/ 50184 w 89298"/>
                <a:gd name="connsiteY353" fmla="*/ 12546 h 106926"/>
                <a:gd name="connsiteX354" fmla="*/ 50184 w 89298"/>
                <a:gd name="connsiteY354" fmla="*/ 12546 h 106926"/>
                <a:gd name="connsiteX355" fmla="*/ 50184 w 89298"/>
                <a:gd name="connsiteY355" fmla="*/ 12546 h 106926"/>
                <a:gd name="connsiteX356" fmla="*/ 50184 w 89298"/>
                <a:gd name="connsiteY356" fmla="*/ 12546 h 106926"/>
                <a:gd name="connsiteX357" fmla="*/ 50184 w 89298"/>
                <a:gd name="connsiteY357" fmla="*/ 12546 h 106926"/>
                <a:gd name="connsiteX358" fmla="*/ 50184 w 89298"/>
                <a:gd name="connsiteY358" fmla="*/ 12546 h 106926"/>
                <a:gd name="connsiteX359" fmla="*/ 50184 w 89298"/>
                <a:gd name="connsiteY359" fmla="*/ 12546 h 106926"/>
                <a:gd name="connsiteX360" fmla="*/ 50184 w 89298"/>
                <a:gd name="connsiteY360" fmla="*/ 12546 h 106926"/>
                <a:gd name="connsiteX361" fmla="*/ 50184 w 89298"/>
                <a:gd name="connsiteY361" fmla="*/ 12546 h 106926"/>
                <a:gd name="connsiteX362" fmla="*/ 50184 w 89298"/>
                <a:gd name="connsiteY362" fmla="*/ 12546 h 106926"/>
                <a:gd name="connsiteX363" fmla="*/ 50184 w 89298"/>
                <a:gd name="connsiteY363" fmla="*/ 12546 h 106926"/>
                <a:gd name="connsiteX364" fmla="*/ 50184 w 89298"/>
                <a:gd name="connsiteY364" fmla="*/ 12546 h 106926"/>
                <a:gd name="connsiteX365" fmla="*/ 50184 w 89298"/>
                <a:gd name="connsiteY365" fmla="*/ 0 h 106926"/>
                <a:gd name="connsiteX366" fmla="*/ 3690 w 89298"/>
                <a:gd name="connsiteY366" fmla="*/ 56826 h 106926"/>
                <a:gd name="connsiteX367" fmla="*/ 14760 w 89298"/>
                <a:gd name="connsiteY367" fmla="*/ 66420 h 106926"/>
                <a:gd name="connsiteX368" fmla="*/ 14760 w 89298"/>
                <a:gd name="connsiteY368" fmla="*/ 66420 h 106926"/>
                <a:gd name="connsiteX369" fmla="*/ 14760 w 89298"/>
                <a:gd name="connsiteY369" fmla="*/ 66420 h 106926"/>
                <a:gd name="connsiteX370" fmla="*/ 14760 w 89298"/>
                <a:gd name="connsiteY370" fmla="*/ 66420 h 106926"/>
                <a:gd name="connsiteX371" fmla="*/ 14760 w 89298"/>
                <a:gd name="connsiteY371" fmla="*/ 66420 h 106926"/>
                <a:gd name="connsiteX372" fmla="*/ 14760 w 89298"/>
                <a:gd name="connsiteY372" fmla="*/ 66420 h 106926"/>
                <a:gd name="connsiteX373" fmla="*/ 14760 w 89298"/>
                <a:gd name="connsiteY373" fmla="*/ 66420 h 106926"/>
                <a:gd name="connsiteX374" fmla="*/ 14760 w 89298"/>
                <a:gd name="connsiteY374" fmla="*/ 66420 h 106926"/>
                <a:gd name="connsiteX375" fmla="*/ 14760 w 89298"/>
                <a:gd name="connsiteY375" fmla="*/ 66420 h 106926"/>
                <a:gd name="connsiteX376" fmla="*/ 19188 w 89298"/>
                <a:gd name="connsiteY376" fmla="*/ 66420 h 106926"/>
                <a:gd name="connsiteX377" fmla="*/ 19188 w 89298"/>
                <a:gd name="connsiteY377" fmla="*/ 66420 h 106926"/>
                <a:gd name="connsiteX378" fmla="*/ 19188 w 89298"/>
                <a:gd name="connsiteY378" fmla="*/ 66420 h 106926"/>
                <a:gd name="connsiteX379" fmla="*/ 19188 w 89298"/>
                <a:gd name="connsiteY379" fmla="*/ 66420 h 106926"/>
                <a:gd name="connsiteX380" fmla="*/ 19188 w 89298"/>
                <a:gd name="connsiteY380" fmla="*/ 66420 h 106926"/>
                <a:gd name="connsiteX381" fmla="*/ 19188 w 89298"/>
                <a:gd name="connsiteY381" fmla="*/ 66420 h 106926"/>
                <a:gd name="connsiteX382" fmla="*/ 19188 w 89298"/>
                <a:gd name="connsiteY382" fmla="*/ 66420 h 106926"/>
                <a:gd name="connsiteX383" fmla="*/ 19188 w 89298"/>
                <a:gd name="connsiteY383" fmla="*/ 66420 h 106926"/>
                <a:gd name="connsiteX384" fmla="*/ 19188 w 89298"/>
                <a:gd name="connsiteY384" fmla="*/ 66420 h 106926"/>
                <a:gd name="connsiteX385" fmla="*/ 19188 w 89298"/>
                <a:gd name="connsiteY385" fmla="*/ 66420 h 106926"/>
                <a:gd name="connsiteX386" fmla="*/ 7380 w 89298"/>
                <a:gd name="connsiteY386" fmla="*/ 56826 h 106926"/>
                <a:gd name="connsiteX387" fmla="*/ 51660 w 89298"/>
                <a:gd name="connsiteY387" fmla="*/ 98892 h 106926"/>
                <a:gd name="connsiteX388" fmla="*/ 51660 w 89298"/>
                <a:gd name="connsiteY388" fmla="*/ 98892 h 106926"/>
                <a:gd name="connsiteX389" fmla="*/ 51660 w 89298"/>
                <a:gd name="connsiteY389" fmla="*/ 98892 h 106926"/>
                <a:gd name="connsiteX390" fmla="*/ 51660 w 89298"/>
                <a:gd name="connsiteY390" fmla="*/ 98892 h 106926"/>
                <a:gd name="connsiteX391" fmla="*/ 51660 w 89298"/>
                <a:gd name="connsiteY391" fmla="*/ 98892 h 106926"/>
                <a:gd name="connsiteX392" fmla="*/ 51660 w 89298"/>
                <a:gd name="connsiteY392" fmla="*/ 98892 h 106926"/>
                <a:gd name="connsiteX393" fmla="*/ 51660 w 89298"/>
                <a:gd name="connsiteY393" fmla="*/ 98892 h 106926"/>
                <a:gd name="connsiteX394" fmla="*/ 51660 w 89298"/>
                <a:gd name="connsiteY394" fmla="*/ 98892 h 106926"/>
                <a:gd name="connsiteX395" fmla="*/ 59040 w 89298"/>
                <a:gd name="connsiteY395" fmla="*/ 94464 h 106926"/>
                <a:gd name="connsiteX396" fmla="*/ 59040 w 89298"/>
                <a:gd name="connsiteY396" fmla="*/ 94464 h 106926"/>
                <a:gd name="connsiteX397" fmla="*/ 59040 w 89298"/>
                <a:gd name="connsiteY397" fmla="*/ 94464 h 106926"/>
                <a:gd name="connsiteX398" fmla="*/ 59040 w 89298"/>
                <a:gd name="connsiteY398" fmla="*/ 94464 h 106926"/>
                <a:gd name="connsiteX399" fmla="*/ 59040 w 89298"/>
                <a:gd name="connsiteY399" fmla="*/ 94464 h 106926"/>
                <a:gd name="connsiteX400" fmla="*/ 59040 w 89298"/>
                <a:gd name="connsiteY400" fmla="*/ 94464 h 106926"/>
                <a:gd name="connsiteX401" fmla="*/ 59040 w 89298"/>
                <a:gd name="connsiteY401" fmla="*/ 94464 h 106926"/>
                <a:gd name="connsiteX402" fmla="*/ 59040 w 89298"/>
                <a:gd name="connsiteY402" fmla="*/ 94464 h 106926"/>
                <a:gd name="connsiteX403" fmla="*/ 59040 w 89298"/>
                <a:gd name="connsiteY403" fmla="*/ 94464 h 106926"/>
                <a:gd name="connsiteX404" fmla="*/ 59040 w 89298"/>
                <a:gd name="connsiteY404" fmla="*/ 94464 h 106926"/>
                <a:gd name="connsiteX405" fmla="*/ 59040 w 89298"/>
                <a:gd name="connsiteY405" fmla="*/ 94464 h 106926"/>
                <a:gd name="connsiteX406" fmla="*/ 51660 w 89298"/>
                <a:gd name="connsiteY406" fmla="*/ 84870 h 106926"/>
                <a:gd name="connsiteX407" fmla="*/ 51660 w 89298"/>
                <a:gd name="connsiteY407" fmla="*/ 84870 h 106926"/>
                <a:gd name="connsiteX408" fmla="*/ 59040 w 89298"/>
                <a:gd name="connsiteY408" fmla="*/ 95202 h 106926"/>
                <a:gd name="connsiteX409" fmla="*/ 59040 w 89298"/>
                <a:gd name="connsiteY409" fmla="*/ 95202 h 106926"/>
                <a:gd name="connsiteX410" fmla="*/ 59040 w 89298"/>
                <a:gd name="connsiteY410" fmla="*/ 95202 h 106926"/>
                <a:gd name="connsiteX411" fmla="*/ 59040 w 89298"/>
                <a:gd name="connsiteY411" fmla="*/ 95202 h 106926"/>
                <a:gd name="connsiteX412" fmla="*/ 59040 w 89298"/>
                <a:gd name="connsiteY412" fmla="*/ 95202 h 106926"/>
                <a:gd name="connsiteX413" fmla="*/ 59040 w 89298"/>
                <a:gd name="connsiteY413" fmla="*/ 95202 h 106926"/>
                <a:gd name="connsiteX414" fmla="*/ 59040 w 89298"/>
                <a:gd name="connsiteY414" fmla="*/ 95202 h 106926"/>
                <a:gd name="connsiteX415" fmla="*/ 59040 w 89298"/>
                <a:gd name="connsiteY415" fmla="*/ 95202 h 106926"/>
                <a:gd name="connsiteX416" fmla="*/ 51660 w 89298"/>
                <a:gd name="connsiteY416" fmla="*/ 94464 h 106926"/>
                <a:gd name="connsiteX417" fmla="*/ 51660 w 89298"/>
                <a:gd name="connsiteY417" fmla="*/ 94464 h 106926"/>
                <a:gd name="connsiteX418" fmla="*/ 51660 w 89298"/>
                <a:gd name="connsiteY418" fmla="*/ 94464 h 106926"/>
                <a:gd name="connsiteX419" fmla="*/ 51660 w 89298"/>
                <a:gd name="connsiteY419" fmla="*/ 94464 h 106926"/>
                <a:gd name="connsiteX420" fmla="*/ 51660 w 89298"/>
                <a:gd name="connsiteY420" fmla="*/ 94464 h 106926"/>
                <a:gd name="connsiteX421" fmla="*/ 51660 w 89298"/>
                <a:gd name="connsiteY421" fmla="*/ 94464 h 106926"/>
                <a:gd name="connsiteX422" fmla="*/ 51660 w 89298"/>
                <a:gd name="connsiteY422" fmla="*/ 94464 h 106926"/>
                <a:gd name="connsiteX423" fmla="*/ 51660 w 89298"/>
                <a:gd name="connsiteY423" fmla="*/ 94464 h 106926"/>
                <a:gd name="connsiteX424" fmla="*/ 51660 w 89298"/>
                <a:gd name="connsiteY424" fmla="*/ 94464 h 106926"/>
                <a:gd name="connsiteX425" fmla="*/ 51660 w 89298"/>
                <a:gd name="connsiteY425" fmla="*/ 94464 h 106926"/>
                <a:gd name="connsiteX426" fmla="*/ 51660 w 89298"/>
                <a:gd name="connsiteY426" fmla="*/ 94464 h 106926"/>
                <a:gd name="connsiteX427" fmla="*/ 47970 w 89298"/>
                <a:gd name="connsiteY427" fmla="*/ 82656 h 106926"/>
                <a:gd name="connsiteX428" fmla="*/ 47970 w 89298"/>
                <a:gd name="connsiteY428" fmla="*/ 82656 h 106926"/>
                <a:gd name="connsiteX429" fmla="*/ 51660 w 89298"/>
                <a:gd name="connsiteY429" fmla="*/ 92988 h 106926"/>
                <a:gd name="connsiteX430" fmla="*/ 51660 w 89298"/>
                <a:gd name="connsiteY430" fmla="*/ 92988 h 106926"/>
                <a:gd name="connsiteX431" fmla="*/ 51660 w 89298"/>
                <a:gd name="connsiteY431" fmla="*/ 92988 h 106926"/>
                <a:gd name="connsiteX432" fmla="*/ 51660 w 89298"/>
                <a:gd name="connsiteY432" fmla="*/ 92988 h 106926"/>
                <a:gd name="connsiteX433" fmla="*/ 51660 w 89298"/>
                <a:gd name="connsiteY433" fmla="*/ 92988 h 106926"/>
                <a:gd name="connsiteX434" fmla="*/ 51660 w 89298"/>
                <a:gd name="connsiteY434" fmla="*/ 92988 h 106926"/>
                <a:gd name="connsiteX435" fmla="*/ 47232 w 89298"/>
                <a:gd name="connsiteY435" fmla="*/ 89298 h 106926"/>
                <a:gd name="connsiteX436" fmla="*/ 47232 w 89298"/>
                <a:gd name="connsiteY436" fmla="*/ 89298 h 106926"/>
                <a:gd name="connsiteX437" fmla="*/ 50922 w 89298"/>
                <a:gd name="connsiteY437" fmla="*/ 101844 h 106926"/>
                <a:gd name="connsiteX438" fmla="*/ 50922 w 89298"/>
                <a:gd name="connsiteY438" fmla="*/ 101844 h 106926"/>
                <a:gd name="connsiteX439" fmla="*/ 50922 w 89298"/>
                <a:gd name="connsiteY439" fmla="*/ 101844 h 106926"/>
                <a:gd name="connsiteX440" fmla="*/ 50922 w 89298"/>
                <a:gd name="connsiteY440" fmla="*/ 101844 h 106926"/>
                <a:gd name="connsiteX441" fmla="*/ 50922 w 89298"/>
                <a:gd name="connsiteY441" fmla="*/ 101844 h 106926"/>
                <a:gd name="connsiteX442" fmla="*/ 50922 w 89298"/>
                <a:gd name="connsiteY442" fmla="*/ 101844 h 106926"/>
                <a:gd name="connsiteX443" fmla="*/ 50922 w 89298"/>
                <a:gd name="connsiteY443" fmla="*/ 101844 h 106926"/>
                <a:gd name="connsiteX444" fmla="*/ 50922 w 89298"/>
                <a:gd name="connsiteY444" fmla="*/ 101844 h 106926"/>
                <a:gd name="connsiteX445" fmla="*/ 50922 w 89298"/>
                <a:gd name="connsiteY445" fmla="*/ 101844 h 106926"/>
                <a:gd name="connsiteX446" fmla="*/ 50922 w 89298"/>
                <a:gd name="connsiteY446" fmla="*/ 101844 h 106926"/>
                <a:gd name="connsiteX447" fmla="*/ 50922 w 89298"/>
                <a:gd name="connsiteY447" fmla="*/ 101844 h 106926"/>
                <a:gd name="connsiteX448" fmla="*/ 50922 w 89298"/>
                <a:gd name="connsiteY448" fmla="*/ 101844 h 106926"/>
                <a:gd name="connsiteX449" fmla="*/ 50922 w 89298"/>
                <a:gd name="connsiteY449" fmla="*/ 101844 h 106926"/>
                <a:gd name="connsiteX450" fmla="*/ 50922 w 89298"/>
                <a:gd name="connsiteY450" fmla="*/ 101844 h 106926"/>
                <a:gd name="connsiteX451" fmla="*/ 50922 w 89298"/>
                <a:gd name="connsiteY451" fmla="*/ 101844 h 106926"/>
                <a:gd name="connsiteX452" fmla="*/ 50922 w 89298"/>
                <a:gd name="connsiteY452" fmla="*/ 101844 h 106926"/>
                <a:gd name="connsiteX453" fmla="*/ 50922 w 89298"/>
                <a:gd name="connsiteY453" fmla="*/ 101844 h 106926"/>
                <a:gd name="connsiteX454" fmla="*/ 47970 w 89298"/>
                <a:gd name="connsiteY454" fmla="*/ 85608 h 106926"/>
                <a:gd name="connsiteX455" fmla="*/ 47232 w 89298"/>
                <a:gd name="connsiteY455" fmla="*/ 105534 h 106926"/>
                <a:gd name="connsiteX456" fmla="*/ 47232 w 89298"/>
                <a:gd name="connsiteY456" fmla="*/ 105534 h 106926"/>
                <a:gd name="connsiteX457" fmla="*/ 47232 w 89298"/>
                <a:gd name="connsiteY457" fmla="*/ 105534 h 106926"/>
                <a:gd name="connsiteX458" fmla="*/ 47232 w 89298"/>
                <a:gd name="connsiteY458" fmla="*/ 105534 h 106926"/>
                <a:gd name="connsiteX459" fmla="*/ 42066 w 89298"/>
                <a:gd name="connsiteY459" fmla="*/ 105534 h 106926"/>
                <a:gd name="connsiteX460" fmla="*/ 42066 w 89298"/>
                <a:gd name="connsiteY460" fmla="*/ 105534 h 106926"/>
                <a:gd name="connsiteX461" fmla="*/ 42066 w 89298"/>
                <a:gd name="connsiteY461" fmla="*/ 105534 h 106926"/>
                <a:gd name="connsiteX462" fmla="*/ 42066 w 89298"/>
                <a:gd name="connsiteY462" fmla="*/ 105534 h 106926"/>
                <a:gd name="connsiteX463" fmla="*/ 25092 w 89298"/>
                <a:gd name="connsiteY463" fmla="*/ 105534 h 106926"/>
                <a:gd name="connsiteX464" fmla="*/ 41328 w 89298"/>
                <a:gd name="connsiteY464" fmla="*/ 105534 h 106926"/>
                <a:gd name="connsiteX465" fmla="*/ 41328 w 89298"/>
                <a:gd name="connsiteY465" fmla="*/ 105534 h 106926"/>
                <a:gd name="connsiteX466" fmla="*/ 41328 w 89298"/>
                <a:gd name="connsiteY466" fmla="*/ 105534 h 106926"/>
                <a:gd name="connsiteX467" fmla="*/ 41328 w 89298"/>
                <a:gd name="connsiteY467" fmla="*/ 105534 h 106926"/>
                <a:gd name="connsiteX468" fmla="*/ 41328 w 89298"/>
                <a:gd name="connsiteY468" fmla="*/ 105534 h 106926"/>
                <a:gd name="connsiteX469" fmla="*/ 36162 w 89298"/>
                <a:gd name="connsiteY469" fmla="*/ 105534 h 106926"/>
                <a:gd name="connsiteX470" fmla="*/ 36162 w 89298"/>
                <a:gd name="connsiteY470" fmla="*/ 105534 h 106926"/>
                <a:gd name="connsiteX471" fmla="*/ 36162 w 89298"/>
                <a:gd name="connsiteY471" fmla="*/ 105534 h 106926"/>
                <a:gd name="connsiteX472" fmla="*/ 36162 w 89298"/>
                <a:gd name="connsiteY472" fmla="*/ 105534 h 106926"/>
                <a:gd name="connsiteX473" fmla="*/ 32472 w 89298"/>
                <a:gd name="connsiteY473" fmla="*/ 105534 h 106926"/>
                <a:gd name="connsiteX474" fmla="*/ 32472 w 89298"/>
                <a:gd name="connsiteY474" fmla="*/ 105534 h 106926"/>
                <a:gd name="connsiteX475" fmla="*/ 32472 w 89298"/>
                <a:gd name="connsiteY475" fmla="*/ 105534 h 106926"/>
                <a:gd name="connsiteX476" fmla="*/ 32472 w 89298"/>
                <a:gd name="connsiteY476" fmla="*/ 105534 h 106926"/>
                <a:gd name="connsiteX477" fmla="*/ 32472 w 89298"/>
                <a:gd name="connsiteY477" fmla="*/ 105534 h 106926"/>
                <a:gd name="connsiteX478" fmla="*/ 37638 w 89298"/>
                <a:gd name="connsiteY478" fmla="*/ 105534 h 106926"/>
                <a:gd name="connsiteX479" fmla="*/ 37638 w 89298"/>
                <a:gd name="connsiteY479" fmla="*/ 105534 h 106926"/>
                <a:gd name="connsiteX480" fmla="*/ 37638 w 89298"/>
                <a:gd name="connsiteY480" fmla="*/ 105534 h 106926"/>
                <a:gd name="connsiteX481" fmla="*/ 37638 w 89298"/>
                <a:gd name="connsiteY481" fmla="*/ 105534 h 106926"/>
                <a:gd name="connsiteX482" fmla="*/ 37638 w 89298"/>
                <a:gd name="connsiteY482" fmla="*/ 105534 h 106926"/>
                <a:gd name="connsiteX483" fmla="*/ 37638 w 89298"/>
                <a:gd name="connsiteY483" fmla="*/ 105534 h 106926"/>
                <a:gd name="connsiteX484" fmla="*/ 35424 w 89298"/>
                <a:gd name="connsiteY484" fmla="*/ 94464 h 106926"/>
                <a:gd name="connsiteX485" fmla="*/ 35424 w 89298"/>
                <a:gd name="connsiteY485" fmla="*/ 94464 h 106926"/>
                <a:gd name="connsiteX486" fmla="*/ 35424 w 89298"/>
                <a:gd name="connsiteY486" fmla="*/ 94464 h 106926"/>
                <a:gd name="connsiteX487" fmla="*/ 35424 w 89298"/>
                <a:gd name="connsiteY487" fmla="*/ 94464 h 106926"/>
                <a:gd name="connsiteX488" fmla="*/ 35424 w 89298"/>
                <a:gd name="connsiteY488" fmla="*/ 94464 h 106926"/>
                <a:gd name="connsiteX489" fmla="*/ 35424 w 89298"/>
                <a:gd name="connsiteY489" fmla="*/ 94464 h 106926"/>
                <a:gd name="connsiteX490" fmla="*/ 35424 w 89298"/>
                <a:gd name="connsiteY490" fmla="*/ 94464 h 106926"/>
                <a:gd name="connsiteX491" fmla="*/ 35424 w 89298"/>
                <a:gd name="connsiteY491" fmla="*/ 94464 h 106926"/>
                <a:gd name="connsiteX492" fmla="*/ 35424 w 89298"/>
                <a:gd name="connsiteY492" fmla="*/ 94464 h 106926"/>
                <a:gd name="connsiteX493" fmla="*/ 35424 w 89298"/>
                <a:gd name="connsiteY493" fmla="*/ 94464 h 106926"/>
                <a:gd name="connsiteX494" fmla="*/ 35424 w 89298"/>
                <a:gd name="connsiteY494" fmla="*/ 94464 h 106926"/>
                <a:gd name="connsiteX495" fmla="*/ 35424 w 89298"/>
                <a:gd name="connsiteY495" fmla="*/ 94464 h 106926"/>
                <a:gd name="connsiteX496" fmla="*/ 35424 w 89298"/>
                <a:gd name="connsiteY496" fmla="*/ 94464 h 106926"/>
                <a:gd name="connsiteX497" fmla="*/ 35424 w 89298"/>
                <a:gd name="connsiteY497" fmla="*/ 94464 h 106926"/>
                <a:gd name="connsiteX498" fmla="*/ 35424 w 89298"/>
                <a:gd name="connsiteY498" fmla="*/ 94464 h 106926"/>
                <a:gd name="connsiteX499" fmla="*/ 35424 w 89298"/>
                <a:gd name="connsiteY499" fmla="*/ 94464 h 106926"/>
                <a:gd name="connsiteX500" fmla="*/ 35424 w 89298"/>
                <a:gd name="connsiteY500" fmla="*/ 94464 h 106926"/>
                <a:gd name="connsiteX501" fmla="*/ 35424 w 89298"/>
                <a:gd name="connsiteY501" fmla="*/ 94464 h 106926"/>
                <a:gd name="connsiteX502" fmla="*/ 35424 w 89298"/>
                <a:gd name="connsiteY502" fmla="*/ 94464 h 106926"/>
                <a:gd name="connsiteX503" fmla="*/ 35424 w 89298"/>
                <a:gd name="connsiteY503" fmla="*/ 81918 h 106926"/>
                <a:gd name="connsiteX504" fmla="*/ 35424 w 89298"/>
                <a:gd name="connsiteY504" fmla="*/ 81918 h 106926"/>
                <a:gd name="connsiteX505" fmla="*/ 35424 w 89298"/>
                <a:gd name="connsiteY505" fmla="*/ 94464 h 106926"/>
                <a:gd name="connsiteX506" fmla="*/ 35424 w 89298"/>
                <a:gd name="connsiteY506" fmla="*/ 94464 h 106926"/>
                <a:gd name="connsiteX507" fmla="*/ 37299 w 89298"/>
                <a:gd name="connsiteY507" fmla="*/ 89592 h 106926"/>
                <a:gd name="connsiteX508" fmla="*/ 38376 w 89298"/>
                <a:gd name="connsiteY508" fmla="*/ 89298 h 106926"/>
                <a:gd name="connsiteX509" fmla="*/ 61254 w 89298"/>
                <a:gd name="connsiteY509" fmla="*/ 10332 h 106926"/>
                <a:gd name="connsiteX510" fmla="*/ 70848 w 89298"/>
                <a:gd name="connsiteY510" fmla="*/ 10332 h 106926"/>
                <a:gd name="connsiteX511" fmla="*/ 70848 w 89298"/>
                <a:gd name="connsiteY511" fmla="*/ 10332 h 106926"/>
                <a:gd name="connsiteX512" fmla="*/ 59778 w 89298"/>
                <a:gd name="connsiteY512" fmla="*/ 10332 h 106926"/>
                <a:gd name="connsiteX513" fmla="*/ 70110 w 89298"/>
                <a:gd name="connsiteY513" fmla="*/ 2214 h 106926"/>
                <a:gd name="connsiteX514" fmla="*/ 70110 w 89298"/>
                <a:gd name="connsiteY514" fmla="*/ 2214 h 106926"/>
                <a:gd name="connsiteX515" fmla="*/ 60516 w 89298"/>
                <a:gd name="connsiteY515" fmla="*/ 10332 h 106926"/>
                <a:gd name="connsiteX516" fmla="*/ 60516 w 89298"/>
                <a:gd name="connsiteY516" fmla="*/ 10332 h 106926"/>
                <a:gd name="connsiteX517" fmla="*/ 60516 w 89298"/>
                <a:gd name="connsiteY517" fmla="*/ 10332 h 106926"/>
                <a:gd name="connsiteX518" fmla="*/ 68634 w 89298"/>
                <a:gd name="connsiteY518" fmla="*/ 10332 h 106926"/>
                <a:gd name="connsiteX519" fmla="*/ 68634 w 89298"/>
                <a:gd name="connsiteY519" fmla="*/ 10332 h 106926"/>
                <a:gd name="connsiteX520" fmla="*/ 68634 w 89298"/>
                <a:gd name="connsiteY520" fmla="*/ 10332 h 106926"/>
                <a:gd name="connsiteX521" fmla="*/ 68634 w 89298"/>
                <a:gd name="connsiteY521" fmla="*/ 10332 h 106926"/>
                <a:gd name="connsiteX522" fmla="*/ 68634 w 89298"/>
                <a:gd name="connsiteY522" fmla="*/ 10332 h 106926"/>
                <a:gd name="connsiteX523" fmla="*/ 64206 w 89298"/>
                <a:gd name="connsiteY523" fmla="*/ 14760 h 106926"/>
                <a:gd name="connsiteX524" fmla="*/ 64206 w 89298"/>
                <a:gd name="connsiteY524" fmla="*/ 14760 h 106926"/>
                <a:gd name="connsiteX525" fmla="*/ 59778 w 89298"/>
                <a:gd name="connsiteY525" fmla="*/ 10332 h 106926"/>
                <a:gd name="connsiteX526" fmla="*/ 59778 w 89298"/>
                <a:gd name="connsiteY526" fmla="*/ 10332 h 106926"/>
                <a:gd name="connsiteX527" fmla="*/ 59778 w 89298"/>
                <a:gd name="connsiteY527" fmla="*/ 10332 h 106926"/>
                <a:gd name="connsiteX528" fmla="*/ 59778 w 89298"/>
                <a:gd name="connsiteY528" fmla="*/ 10332 h 106926"/>
                <a:gd name="connsiteX529" fmla="*/ 59778 w 89298"/>
                <a:gd name="connsiteY529" fmla="*/ 14022 h 106926"/>
                <a:gd name="connsiteX530" fmla="*/ 59778 w 89298"/>
                <a:gd name="connsiteY530" fmla="*/ 14022 h 106926"/>
                <a:gd name="connsiteX531" fmla="*/ 59778 w 89298"/>
                <a:gd name="connsiteY531" fmla="*/ 14022 h 106926"/>
                <a:gd name="connsiteX532" fmla="*/ 59778 w 89298"/>
                <a:gd name="connsiteY532" fmla="*/ 14022 h 106926"/>
                <a:gd name="connsiteX533" fmla="*/ 59778 w 89298"/>
                <a:gd name="connsiteY533" fmla="*/ 14022 h 106926"/>
                <a:gd name="connsiteX534" fmla="*/ 59778 w 89298"/>
                <a:gd name="connsiteY534" fmla="*/ 14022 h 106926"/>
                <a:gd name="connsiteX535" fmla="*/ 61254 w 89298"/>
                <a:gd name="connsiteY535" fmla="*/ 8856 h 106926"/>
                <a:gd name="connsiteX536" fmla="*/ 59778 w 89298"/>
                <a:gd name="connsiteY536" fmla="*/ 15498 h 106926"/>
                <a:gd name="connsiteX537" fmla="*/ 59778 w 89298"/>
                <a:gd name="connsiteY537" fmla="*/ 15498 h 106926"/>
                <a:gd name="connsiteX538" fmla="*/ 59778 w 89298"/>
                <a:gd name="connsiteY538" fmla="*/ 15498 h 106926"/>
                <a:gd name="connsiteX539" fmla="*/ 59778 w 89298"/>
                <a:gd name="connsiteY539" fmla="*/ 15498 h 106926"/>
                <a:gd name="connsiteX540" fmla="*/ 59778 w 89298"/>
                <a:gd name="connsiteY540" fmla="*/ 15498 h 106926"/>
                <a:gd name="connsiteX541" fmla="*/ 59778 w 89298"/>
                <a:gd name="connsiteY541" fmla="*/ 15498 h 106926"/>
                <a:gd name="connsiteX542" fmla="*/ 53874 w 89298"/>
                <a:gd name="connsiteY542" fmla="*/ 15498 h 106926"/>
                <a:gd name="connsiteX543" fmla="*/ 53874 w 89298"/>
                <a:gd name="connsiteY543" fmla="*/ 15498 h 106926"/>
                <a:gd name="connsiteX544" fmla="*/ 53874 w 89298"/>
                <a:gd name="connsiteY544" fmla="*/ 15498 h 106926"/>
                <a:gd name="connsiteX545" fmla="*/ 53874 w 89298"/>
                <a:gd name="connsiteY545" fmla="*/ 15498 h 106926"/>
                <a:gd name="connsiteX546" fmla="*/ 53874 w 89298"/>
                <a:gd name="connsiteY546" fmla="*/ 15498 h 106926"/>
                <a:gd name="connsiteX547" fmla="*/ 53874 w 89298"/>
                <a:gd name="connsiteY547" fmla="*/ 15498 h 106926"/>
                <a:gd name="connsiteX548" fmla="*/ 53874 w 89298"/>
                <a:gd name="connsiteY548" fmla="*/ 15498 h 106926"/>
                <a:gd name="connsiteX549" fmla="*/ 53874 w 89298"/>
                <a:gd name="connsiteY549" fmla="*/ 15498 h 106926"/>
                <a:gd name="connsiteX550" fmla="*/ 53874 w 89298"/>
                <a:gd name="connsiteY550" fmla="*/ 15498 h 106926"/>
                <a:gd name="connsiteX551" fmla="*/ 53874 w 89298"/>
                <a:gd name="connsiteY551" fmla="*/ 15498 h 106926"/>
                <a:gd name="connsiteX552" fmla="*/ 53874 w 89298"/>
                <a:gd name="connsiteY552" fmla="*/ 15498 h 106926"/>
                <a:gd name="connsiteX553" fmla="*/ 53874 w 89298"/>
                <a:gd name="connsiteY553" fmla="*/ 15498 h 106926"/>
                <a:gd name="connsiteX554" fmla="*/ 53874 w 89298"/>
                <a:gd name="connsiteY554" fmla="*/ 15498 h 106926"/>
                <a:gd name="connsiteX555" fmla="*/ 53874 w 89298"/>
                <a:gd name="connsiteY555" fmla="*/ 15498 h 106926"/>
                <a:gd name="connsiteX556" fmla="*/ 53874 w 89298"/>
                <a:gd name="connsiteY556" fmla="*/ 15498 h 106926"/>
                <a:gd name="connsiteX557" fmla="*/ 53874 w 89298"/>
                <a:gd name="connsiteY557" fmla="*/ 15498 h 106926"/>
                <a:gd name="connsiteX558" fmla="*/ 53874 w 89298"/>
                <a:gd name="connsiteY558" fmla="*/ 15498 h 106926"/>
                <a:gd name="connsiteX559" fmla="*/ 59040 w 89298"/>
                <a:gd name="connsiteY559" fmla="*/ 3690 h 106926"/>
                <a:gd name="connsiteX560" fmla="*/ 59040 w 89298"/>
                <a:gd name="connsiteY560" fmla="*/ 3690 h 106926"/>
                <a:gd name="connsiteX561" fmla="*/ 53136 w 89298"/>
                <a:gd name="connsiteY561" fmla="*/ 14760 h 106926"/>
                <a:gd name="connsiteX562" fmla="*/ 53874 w 89298"/>
                <a:gd name="connsiteY562" fmla="*/ 20664 h 106926"/>
                <a:gd name="connsiteX563" fmla="*/ 53874 w 89298"/>
                <a:gd name="connsiteY563" fmla="*/ 20664 h 106926"/>
                <a:gd name="connsiteX564" fmla="*/ 53874 w 89298"/>
                <a:gd name="connsiteY564" fmla="*/ 20664 h 106926"/>
                <a:gd name="connsiteX565" fmla="*/ 47232 w 89298"/>
                <a:gd name="connsiteY565" fmla="*/ 20664 h 106926"/>
                <a:gd name="connsiteX566" fmla="*/ 47232 w 89298"/>
                <a:gd name="connsiteY566" fmla="*/ 20664 h 106926"/>
                <a:gd name="connsiteX567" fmla="*/ 47970 w 89298"/>
                <a:gd name="connsiteY567" fmla="*/ 20664 h 106926"/>
                <a:gd name="connsiteX568" fmla="*/ 47970 w 89298"/>
                <a:gd name="connsiteY568" fmla="*/ 20664 h 106926"/>
                <a:gd name="connsiteX569" fmla="*/ 47970 w 89298"/>
                <a:gd name="connsiteY569" fmla="*/ 20664 h 106926"/>
                <a:gd name="connsiteX570" fmla="*/ 47970 w 89298"/>
                <a:gd name="connsiteY570" fmla="*/ 20664 h 106926"/>
                <a:gd name="connsiteX571" fmla="*/ 47970 w 89298"/>
                <a:gd name="connsiteY571" fmla="*/ 20664 h 106926"/>
                <a:gd name="connsiteX572" fmla="*/ 42804 w 89298"/>
                <a:gd name="connsiteY572" fmla="*/ 20664 h 106926"/>
                <a:gd name="connsiteX573" fmla="*/ 42804 w 89298"/>
                <a:gd name="connsiteY573" fmla="*/ 20664 h 106926"/>
                <a:gd name="connsiteX574" fmla="*/ 36162 w 89298"/>
                <a:gd name="connsiteY574" fmla="*/ 20664 h 106926"/>
                <a:gd name="connsiteX575" fmla="*/ 36162 w 89298"/>
                <a:gd name="connsiteY575" fmla="*/ 7380 h 106926"/>
                <a:gd name="connsiteX576" fmla="*/ 36162 w 89298"/>
                <a:gd name="connsiteY576" fmla="*/ 7380 h 106926"/>
                <a:gd name="connsiteX577" fmla="*/ 36162 w 89298"/>
                <a:gd name="connsiteY577" fmla="*/ 19926 h 106926"/>
                <a:gd name="connsiteX578" fmla="*/ 36162 w 89298"/>
                <a:gd name="connsiteY578" fmla="*/ 19926 h 106926"/>
                <a:gd name="connsiteX579" fmla="*/ 36162 w 89298"/>
                <a:gd name="connsiteY579" fmla="*/ 19926 h 106926"/>
                <a:gd name="connsiteX580" fmla="*/ 36162 w 89298"/>
                <a:gd name="connsiteY580" fmla="*/ 19926 h 106926"/>
                <a:gd name="connsiteX581" fmla="*/ 36162 w 89298"/>
                <a:gd name="connsiteY581" fmla="*/ 19926 h 106926"/>
                <a:gd name="connsiteX582" fmla="*/ 36162 w 89298"/>
                <a:gd name="connsiteY582" fmla="*/ 19926 h 106926"/>
                <a:gd name="connsiteX583" fmla="*/ 36162 w 89298"/>
                <a:gd name="connsiteY583" fmla="*/ 19926 h 106926"/>
                <a:gd name="connsiteX584" fmla="*/ 36162 w 89298"/>
                <a:gd name="connsiteY584" fmla="*/ 19926 h 106926"/>
                <a:gd name="connsiteX585" fmla="*/ 36162 w 89298"/>
                <a:gd name="connsiteY585" fmla="*/ 19926 h 106926"/>
                <a:gd name="connsiteX586" fmla="*/ 36162 w 89298"/>
                <a:gd name="connsiteY586" fmla="*/ 19926 h 106926"/>
                <a:gd name="connsiteX587" fmla="*/ 36162 w 89298"/>
                <a:gd name="connsiteY587" fmla="*/ 19926 h 106926"/>
                <a:gd name="connsiteX588" fmla="*/ 36162 w 89298"/>
                <a:gd name="connsiteY588" fmla="*/ 19926 h 106926"/>
                <a:gd name="connsiteX589" fmla="*/ 36162 w 89298"/>
                <a:gd name="connsiteY589" fmla="*/ 19926 h 106926"/>
                <a:gd name="connsiteX590" fmla="*/ 36162 w 89298"/>
                <a:gd name="connsiteY590" fmla="*/ 19926 h 106926"/>
                <a:gd name="connsiteX591" fmla="*/ 36162 w 89298"/>
                <a:gd name="connsiteY591" fmla="*/ 19926 h 106926"/>
                <a:gd name="connsiteX592" fmla="*/ 42066 w 89298"/>
                <a:gd name="connsiteY592" fmla="*/ 20664 h 106926"/>
                <a:gd name="connsiteX593" fmla="*/ 42066 w 89298"/>
                <a:gd name="connsiteY593" fmla="*/ 20664 h 106926"/>
                <a:gd name="connsiteX594" fmla="*/ 42066 w 89298"/>
                <a:gd name="connsiteY594" fmla="*/ 20664 h 106926"/>
                <a:gd name="connsiteX595" fmla="*/ 42066 w 89298"/>
                <a:gd name="connsiteY595" fmla="*/ 20664 h 106926"/>
                <a:gd name="connsiteX596" fmla="*/ 42066 w 89298"/>
                <a:gd name="connsiteY596" fmla="*/ 20664 h 106926"/>
                <a:gd name="connsiteX597" fmla="*/ 42066 w 89298"/>
                <a:gd name="connsiteY597" fmla="*/ 20664 h 106926"/>
                <a:gd name="connsiteX598" fmla="*/ 38376 w 89298"/>
                <a:gd name="connsiteY598" fmla="*/ 20664 h 106926"/>
                <a:gd name="connsiteX599" fmla="*/ 38376 w 89298"/>
                <a:gd name="connsiteY599" fmla="*/ 20664 h 106926"/>
                <a:gd name="connsiteX600" fmla="*/ 38376 w 89298"/>
                <a:gd name="connsiteY600" fmla="*/ 20664 h 106926"/>
                <a:gd name="connsiteX601" fmla="*/ 38376 w 89298"/>
                <a:gd name="connsiteY601" fmla="*/ 20664 h 106926"/>
                <a:gd name="connsiteX602" fmla="*/ 38376 w 89298"/>
                <a:gd name="connsiteY602" fmla="*/ 20664 h 106926"/>
                <a:gd name="connsiteX603" fmla="*/ 36900 w 89298"/>
                <a:gd name="connsiteY603" fmla="*/ 30996 h 106926"/>
                <a:gd name="connsiteX604" fmla="*/ 36900 w 89298"/>
                <a:gd name="connsiteY604" fmla="*/ 30996 h 106926"/>
                <a:gd name="connsiteX605" fmla="*/ 24354 w 89298"/>
                <a:gd name="connsiteY605" fmla="*/ 30996 h 106926"/>
                <a:gd name="connsiteX606" fmla="*/ 24354 w 89298"/>
                <a:gd name="connsiteY606" fmla="*/ 30996 h 106926"/>
                <a:gd name="connsiteX607" fmla="*/ 24354 w 89298"/>
                <a:gd name="connsiteY607" fmla="*/ 30996 h 106926"/>
                <a:gd name="connsiteX608" fmla="*/ 24354 w 89298"/>
                <a:gd name="connsiteY608" fmla="*/ 30996 h 106926"/>
                <a:gd name="connsiteX609" fmla="*/ 24354 w 89298"/>
                <a:gd name="connsiteY609" fmla="*/ 30996 h 106926"/>
                <a:gd name="connsiteX610" fmla="*/ 24354 w 89298"/>
                <a:gd name="connsiteY610" fmla="*/ 30996 h 106926"/>
                <a:gd name="connsiteX611" fmla="*/ 24354 w 89298"/>
                <a:gd name="connsiteY611" fmla="*/ 30996 h 106926"/>
                <a:gd name="connsiteX612" fmla="*/ 30258 w 89298"/>
                <a:gd name="connsiteY612" fmla="*/ 30996 h 106926"/>
                <a:gd name="connsiteX613" fmla="*/ 30996 w 89298"/>
                <a:gd name="connsiteY613" fmla="*/ 36162 h 106926"/>
                <a:gd name="connsiteX614" fmla="*/ 30996 w 89298"/>
                <a:gd name="connsiteY614" fmla="*/ 36162 h 106926"/>
                <a:gd name="connsiteX615" fmla="*/ 34686 w 89298"/>
                <a:gd name="connsiteY615" fmla="*/ 36162 h 106926"/>
                <a:gd name="connsiteX616" fmla="*/ 34686 w 89298"/>
                <a:gd name="connsiteY616" fmla="*/ 36162 h 106926"/>
                <a:gd name="connsiteX617" fmla="*/ 19188 w 89298"/>
                <a:gd name="connsiteY617" fmla="*/ 36162 h 106926"/>
                <a:gd name="connsiteX618" fmla="*/ 19188 w 89298"/>
                <a:gd name="connsiteY618" fmla="*/ 36162 h 106926"/>
                <a:gd name="connsiteX619" fmla="*/ 19188 w 89298"/>
                <a:gd name="connsiteY619" fmla="*/ 36162 h 106926"/>
                <a:gd name="connsiteX620" fmla="*/ 19188 w 89298"/>
                <a:gd name="connsiteY620" fmla="*/ 36162 h 106926"/>
                <a:gd name="connsiteX621" fmla="*/ 19188 w 89298"/>
                <a:gd name="connsiteY621" fmla="*/ 36162 h 106926"/>
                <a:gd name="connsiteX622" fmla="*/ 26568 w 89298"/>
                <a:gd name="connsiteY622" fmla="*/ 36162 h 106926"/>
                <a:gd name="connsiteX623" fmla="*/ 26568 w 89298"/>
                <a:gd name="connsiteY623" fmla="*/ 36162 h 106926"/>
                <a:gd name="connsiteX624" fmla="*/ 26568 w 89298"/>
                <a:gd name="connsiteY624" fmla="*/ 36162 h 106926"/>
                <a:gd name="connsiteX625" fmla="*/ 26568 w 89298"/>
                <a:gd name="connsiteY625" fmla="*/ 36162 h 106926"/>
                <a:gd name="connsiteX626" fmla="*/ 26568 w 89298"/>
                <a:gd name="connsiteY626" fmla="*/ 36162 h 106926"/>
                <a:gd name="connsiteX627" fmla="*/ 28782 w 89298"/>
                <a:gd name="connsiteY627" fmla="*/ 31734 h 106926"/>
                <a:gd name="connsiteX628" fmla="*/ 28782 w 89298"/>
                <a:gd name="connsiteY628" fmla="*/ 31734 h 106926"/>
                <a:gd name="connsiteX629" fmla="*/ 28782 w 89298"/>
                <a:gd name="connsiteY629" fmla="*/ 31734 h 106926"/>
                <a:gd name="connsiteX630" fmla="*/ 28782 w 89298"/>
                <a:gd name="connsiteY630" fmla="*/ 31734 h 106926"/>
                <a:gd name="connsiteX631" fmla="*/ 26568 w 89298"/>
                <a:gd name="connsiteY631" fmla="*/ 41328 h 106926"/>
                <a:gd name="connsiteX632" fmla="*/ 26568 w 89298"/>
                <a:gd name="connsiteY632" fmla="*/ 41328 h 106926"/>
                <a:gd name="connsiteX633" fmla="*/ 26568 w 89298"/>
                <a:gd name="connsiteY633" fmla="*/ 41328 h 106926"/>
                <a:gd name="connsiteX634" fmla="*/ 11070 w 89298"/>
                <a:gd name="connsiteY634" fmla="*/ 46494 h 106926"/>
                <a:gd name="connsiteX635" fmla="*/ 11070 w 89298"/>
                <a:gd name="connsiteY635" fmla="*/ 46494 h 106926"/>
                <a:gd name="connsiteX636" fmla="*/ 28782 w 89298"/>
                <a:gd name="connsiteY636" fmla="*/ 46494 h 106926"/>
                <a:gd name="connsiteX637" fmla="*/ 28782 w 89298"/>
                <a:gd name="connsiteY637" fmla="*/ 42066 h 106926"/>
                <a:gd name="connsiteX638" fmla="*/ 28782 w 89298"/>
                <a:gd name="connsiteY638" fmla="*/ 42066 h 106926"/>
                <a:gd name="connsiteX639" fmla="*/ 28782 w 89298"/>
                <a:gd name="connsiteY639" fmla="*/ 42066 h 106926"/>
                <a:gd name="connsiteX640" fmla="*/ 36162 w 89298"/>
                <a:gd name="connsiteY640" fmla="*/ 42066 h 106926"/>
                <a:gd name="connsiteX641" fmla="*/ 28782 w 89298"/>
                <a:gd name="connsiteY641" fmla="*/ 42066 h 106926"/>
                <a:gd name="connsiteX642" fmla="*/ 28782 w 89298"/>
                <a:gd name="connsiteY642" fmla="*/ 42066 h 106926"/>
                <a:gd name="connsiteX643" fmla="*/ 28782 w 89298"/>
                <a:gd name="connsiteY643" fmla="*/ 42066 h 106926"/>
                <a:gd name="connsiteX644" fmla="*/ 28782 w 89298"/>
                <a:gd name="connsiteY644" fmla="*/ 42066 h 106926"/>
                <a:gd name="connsiteX645" fmla="*/ 28782 w 89298"/>
                <a:gd name="connsiteY645" fmla="*/ 42066 h 106926"/>
                <a:gd name="connsiteX646" fmla="*/ 28782 w 89298"/>
                <a:gd name="connsiteY646" fmla="*/ 42066 h 106926"/>
                <a:gd name="connsiteX647" fmla="*/ 28782 w 89298"/>
                <a:gd name="connsiteY647" fmla="*/ 42066 h 106926"/>
                <a:gd name="connsiteX648" fmla="*/ 28782 w 89298"/>
                <a:gd name="connsiteY648" fmla="*/ 42066 h 106926"/>
                <a:gd name="connsiteX649" fmla="*/ 28782 w 89298"/>
                <a:gd name="connsiteY649" fmla="*/ 36162 h 106926"/>
                <a:gd name="connsiteX650" fmla="*/ 28782 w 89298"/>
                <a:gd name="connsiteY650" fmla="*/ 32472 h 106926"/>
                <a:gd name="connsiteX651" fmla="*/ 28782 w 89298"/>
                <a:gd name="connsiteY651" fmla="*/ 32472 h 106926"/>
                <a:gd name="connsiteX652" fmla="*/ 28782 w 89298"/>
                <a:gd name="connsiteY652" fmla="*/ 32472 h 106926"/>
                <a:gd name="connsiteX653" fmla="*/ 28782 w 89298"/>
                <a:gd name="connsiteY653" fmla="*/ 32472 h 106926"/>
                <a:gd name="connsiteX654" fmla="*/ 20664 w 89298"/>
                <a:gd name="connsiteY654" fmla="*/ 33948 h 106926"/>
                <a:gd name="connsiteX655" fmla="*/ 20664 w 89298"/>
                <a:gd name="connsiteY655" fmla="*/ 33948 h 106926"/>
                <a:gd name="connsiteX656" fmla="*/ 20664 w 89298"/>
                <a:gd name="connsiteY656" fmla="*/ 33948 h 106926"/>
                <a:gd name="connsiteX657" fmla="*/ 20664 w 89298"/>
                <a:gd name="connsiteY657" fmla="*/ 27306 h 106926"/>
                <a:gd name="connsiteX658" fmla="*/ 20664 w 89298"/>
                <a:gd name="connsiteY658" fmla="*/ 27306 h 106926"/>
                <a:gd name="connsiteX659" fmla="*/ 20664 w 89298"/>
                <a:gd name="connsiteY659" fmla="*/ 27306 h 106926"/>
                <a:gd name="connsiteX660" fmla="*/ 20664 w 89298"/>
                <a:gd name="connsiteY660" fmla="*/ 27306 h 106926"/>
                <a:gd name="connsiteX661" fmla="*/ 20664 w 89298"/>
                <a:gd name="connsiteY661" fmla="*/ 27306 h 106926"/>
                <a:gd name="connsiteX662" fmla="*/ 20664 w 89298"/>
                <a:gd name="connsiteY662" fmla="*/ 31734 h 106926"/>
                <a:gd name="connsiteX663" fmla="*/ 20664 w 89298"/>
                <a:gd name="connsiteY663" fmla="*/ 31734 h 106926"/>
                <a:gd name="connsiteX664" fmla="*/ 20664 w 89298"/>
                <a:gd name="connsiteY664" fmla="*/ 31734 h 106926"/>
                <a:gd name="connsiteX665" fmla="*/ 28782 w 89298"/>
                <a:gd name="connsiteY665" fmla="*/ 25830 h 106926"/>
                <a:gd name="connsiteX666" fmla="*/ 28782 w 89298"/>
                <a:gd name="connsiteY666" fmla="*/ 25830 h 106926"/>
                <a:gd name="connsiteX667" fmla="*/ 28782 w 89298"/>
                <a:gd name="connsiteY667" fmla="*/ 25830 h 106926"/>
                <a:gd name="connsiteX668" fmla="*/ 28782 w 89298"/>
                <a:gd name="connsiteY668" fmla="*/ 25830 h 106926"/>
                <a:gd name="connsiteX669" fmla="*/ 24354 w 89298"/>
                <a:gd name="connsiteY669" fmla="*/ 30258 h 106926"/>
                <a:gd name="connsiteX670" fmla="*/ 24354 w 89298"/>
                <a:gd name="connsiteY670" fmla="*/ 30258 h 106926"/>
                <a:gd name="connsiteX671" fmla="*/ 24354 w 89298"/>
                <a:gd name="connsiteY671" fmla="*/ 30258 h 106926"/>
                <a:gd name="connsiteX672" fmla="*/ 24354 w 89298"/>
                <a:gd name="connsiteY672" fmla="*/ 30258 h 106926"/>
                <a:gd name="connsiteX673" fmla="*/ 28782 w 89298"/>
                <a:gd name="connsiteY673" fmla="*/ 25830 h 106926"/>
                <a:gd name="connsiteX674" fmla="*/ 28782 w 89298"/>
                <a:gd name="connsiteY674" fmla="*/ 25830 h 106926"/>
                <a:gd name="connsiteX675" fmla="*/ 28782 w 89298"/>
                <a:gd name="connsiteY675" fmla="*/ 25830 h 106926"/>
                <a:gd name="connsiteX676" fmla="*/ 28782 w 89298"/>
                <a:gd name="connsiteY676" fmla="*/ 30258 h 106926"/>
                <a:gd name="connsiteX677" fmla="*/ 28782 w 89298"/>
                <a:gd name="connsiteY677" fmla="*/ 30258 h 106926"/>
                <a:gd name="connsiteX678" fmla="*/ 28782 w 89298"/>
                <a:gd name="connsiteY678" fmla="*/ 30258 h 106926"/>
                <a:gd name="connsiteX679" fmla="*/ 28782 w 89298"/>
                <a:gd name="connsiteY679" fmla="*/ 30258 h 106926"/>
                <a:gd name="connsiteX680" fmla="*/ 28782 w 89298"/>
                <a:gd name="connsiteY680" fmla="*/ 25830 h 106926"/>
                <a:gd name="connsiteX681" fmla="*/ 28782 w 89298"/>
                <a:gd name="connsiteY681" fmla="*/ 25830 h 106926"/>
                <a:gd name="connsiteX682" fmla="*/ 28782 w 89298"/>
                <a:gd name="connsiteY682" fmla="*/ 25830 h 106926"/>
                <a:gd name="connsiteX683" fmla="*/ 28782 w 89298"/>
                <a:gd name="connsiteY683" fmla="*/ 25830 h 106926"/>
                <a:gd name="connsiteX684" fmla="*/ 33948 w 89298"/>
                <a:gd name="connsiteY684" fmla="*/ 35424 h 106926"/>
                <a:gd name="connsiteX685" fmla="*/ 33948 w 89298"/>
                <a:gd name="connsiteY685" fmla="*/ 35424 h 106926"/>
                <a:gd name="connsiteX686" fmla="*/ 41328 w 89298"/>
                <a:gd name="connsiteY686" fmla="*/ 29520 h 106926"/>
                <a:gd name="connsiteX687" fmla="*/ 41328 w 89298"/>
                <a:gd name="connsiteY687" fmla="*/ 29520 h 106926"/>
                <a:gd name="connsiteX688" fmla="*/ 41328 w 89298"/>
                <a:gd name="connsiteY688" fmla="*/ 29520 h 106926"/>
                <a:gd name="connsiteX689" fmla="*/ 41328 w 89298"/>
                <a:gd name="connsiteY689" fmla="*/ 29520 h 106926"/>
                <a:gd name="connsiteX690" fmla="*/ 41328 w 89298"/>
                <a:gd name="connsiteY690" fmla="*/ 29520 h 106926"/>
                <a:gd name="connsiteX691" fmla="*/ 33948 w 89298"/>
                <a:gd name="connsiteY691" fmla="*/ 19926 h 106926"/>
                <a:gd name="connsiteX692" fmla="*/ 33948 w 89298"/>
                <a:gd name="connsiteY692" fmla="*/ 19926 h 106926"/>
                <a:gd name="connsiteX693" fmla="*/ 33948 w 89298"/>
                <a:gd name="connsiteY693" fmla="*/ 19926 h 106926"/>
                <a:gd name="connsiteX694" fmla="*/ 33948 w 89298"/>
                <a:gd name="connsiteY694" fmla="*/ 19926 h 106926"/>
                <a:gd name="connsiteX695" fmla="*/ 33948 w 89298"/>
                <a:gd name="connsiteY695" fmla="*/ 19926 h 106926"/>
                <a:gd name="connsiteX696" fmla="*/ 33948 w 89298"/>
                <a:gd name="connsiteY696" fmla="*/ 19926 h 106926"/>
                <a:gd name="connsiteX697" fmla="*/ 33948 w 89298"/>
                <a:gd name="connsiteY697" fmla="*/ 19926 h 106926"/>
                <a:gd name="connsiteX698" fmla="*/ 33948 w 89298"/>
                <a:gd name="connsiteY698" fmla="*/ 19926 h 106926"/>
                <a:gd name="connsiteX699" fmla="*/ 33948 w 89298"/>
                <a:gd name="connsiteY699" fmla="*/ 19926 h 106926"/>
                <a:gd name="connsiteX700" fmla="*/ 33948 w 89298"/>
                <a:gd name="connsiteY700" fmla="*/ 19926 h 106926"/>
                <a:gd name="connsiteX701" fmla="*/ 33948 w 89298"/>
                <a:gd name="connsiteY701" fmla="*/ 19926 h 106926"/>
                <a:gd name="connsiteX702" fmla="*/ 33948 w 89298"/>
                <a:gd name="connsiteY702" fmla="*/ 23616 h 106926"/>
                <a:gd name="connsiteX703" fmla="*/ 33948 w 89298"/>
                <a:gd name="connsiteY703" fmla="*/ 23616 h 106926"/>
                <a:gd name="connsiteX704" fmla="*/ 33948 w 89298"/>
                <a:gd name="connsiteY704" fmla="*/ 23616 h 106926"/>
                <a:gd name="connsiteX705" fmla="*/ 33948 w 89298"/>
                <a:gd name="connsiteY705" fmla="*/ 23616 h 106926"/>
                <a:gd name="connsiteX706" fmla="*/ 33948 w 89298"/>
                <a:gd name="connsiteY706" fmla="*/ 9594 h 106926"/>
                <a:gd name="connsiteX707" fmla="*/ 33948 w 89298"/>
                <a:gd name="connsiteY707" fmla="*/ 9594 h 106926"/>
                <a:gd name="connsiteX708" fmla="*/ 33948 w 89298"/>
                <a:gd name="connsiteY708" fmla="*/ 22878 h 106926"/>
                <a:gd name="connsiteX709" fmla="*/ 33948 w 89298"/>
                <a:gd name="connsiteY709" fmla="*/ 22878 h 106926"/>
                <a:gd name="connsiteX710" fmla="*/ 33948 w 89298"/>
                <a:gd name="connsiteY710" fmla="*/ 22878 h 106926"/>
                <a:gd name="connsiteX711" fmla="*/ 33948 w 89298"/>
                <a:gd name="connsiteY711" fmla="*/ 22878 h 106926"/>
                <a:gd name="connsiteX712" fmla="*/ 33948 w 89298"/>
                <a:gd name="connsiteY712" fmla="*/ 19926 h 106926"/>
                <a:gd name="connsiteX713" fmla="*/ 33948 w 89298"/>
                <a:gd name="connsiteY713" fmla="*/ 19926 h 106926"/>
                <a:gd name="connsiteX714" fmla="*/ 33948 w 89298"/>
                <a:gd name="connsiteY714" fmla="*/ 19926 h 106926"/>
                <a:gd name="connsiteX715" fmla="*/ 33948 w 89298"/>
                <a:gd name="connsiteY715" fmla="*/ 19926 h 106926"/>
                <a:gd name="connsiteX716" fmla="*/ 33948 w 89298"/>
                <a:gd name="connsiteY716" fmla="*/ 19926 h 106926"/>
                <a:gd name="connsiteX717" fmla="*/ 33948 w 89298"/>
                <a:gd name="connsiteY717" fmla="*/ 19926 h 106926"/>
                <a:gd name="connsiteX718" fmla="*/ 33948 w 89298"/>
                <a:gd name="connsiteY718" fmla="*/ 19926 h 106926"/>
                <a:gd name="connsiteX719" fmla="*/ 28782 w 89298"/>
                <a:gd name="connsiteY719" fmla="*/ 28044 h 106926"/>
                <a:gd name="connsiteX720" fmla="*/ 28782 w 89298"/>
                <a:gd name="connsiteY720" fmla="*/ 28044 h 106926"/>
                <a:gd name="connsiteX721" fmla="*/ 28782 w 89298"/>
                <a:gd name="connsiteY721" fmla="*/ 28044 h 106926"/>
                <a:gd name="connsiteX722" fmla="*/ 28782 w 89298"/>
                <a:gd name="connsiteY722" fmla="*/ 28044 h 106926"/>
                <a:gd name="connsiteX723" fmla="*/ 28782 w 89298"/>
                <a:gd name="connsiteY723" fmla="*/ 28044 h 106926"/>
                <a:gd name="connsiteX724" fmla="*/ 27306 w 89298"/>
                <a:gd name="connsiteY724" fmla="*/ 19926 h 106926"/>
                <a:gd name="connsiteX725" fmla="*/ 27306 w 89298"/>
                <a:gd name="connsiteY725" fmla="*/ 19926 h 106926"/>
                <a:gd name="connsiteX726" fmla="*/ 27306 w 89298"/>
                <a:gd name="connsiteY726" fmla="*/ 19926 h 106926"/>
                <a:gd name="connsiteX727" fmla="*/ 27306 w 89298"/>
                <a:gd name="connsiteY727" fmla="*/ 19926 h 106926"/>
                <a:gd name="connsiteX728" fmla="*/ 27306 w 89298"/>
                <a:gd name="connsiteY728" fmla="*/ 19926 h 106926"/>
                <a:gd name="connsiteX729" fmla="*/ 27306 w 89298"/>
                <a:gd name="connsiteY729" fmla="*/ 19926 h 106926"/>
                <a:gd name="connsiteX730" fmla="*/ 27306 w 89298"/>
                <a:gd name="connsiteY730" fmla="*/ 19926 h 106926"/>
                <a:gd name="connsiteX731" fmla="*/ 27306 w 89298"/>
                <a:gd name="connsiteY731" fmla="*/ 19926 h 106926"/>
                <a:gd name="connsiteX732" fmla="*/ 27306 w 89298"/>
                <a:gd name="connsiteY732" fmla="*/ 19926 h 106926"/>
                <a:gd name="connsiteX733" fmla="*/ 27306 w 89298"/>
                <a:gd name="connsiteY733" fmla="*/ 23616 h 106926"/>
                <a:gd name="connsiteX734" fmla="*/ 27306 w 89298"/>
                <a:gd name="connsiteY734" fmla="*/ 23616 h 106926"/>
                <a:gd name="connsiteX735" fmla="*/ 27306 w 89298"/>
                <a:gd name="connsiteY735" fmla="*/ 23616 h 106926"/>
                <a:gd name="connsiteX736" fmla="*/ 27306 w 89298"/>
                <a:gd name="connsiteY736" fmla="*/ 23616 h 106926"/>
                <a:gd name="connsiteX737" fmla="*/ 27306 w 89298"/>
                <a:gd name="connsiteY737" fmla="*/ 8856 h 106926"/>
                <a:gd name="connsiteX738" fmla="*/ 27306 w 89298"/>
                <a:gd name="connsiteY738" fmla="*/ 8856 h 106926"/>
                <a:gd name="connsiteX739" fmla="*/ 27306 w 89298"/>
                <a:gd name="connsiteY739" fmla="*/ 14022 h 106926"/>
                <a:gd name="connsiteX740" fmla="*/ 27306 w 89298"/>
                <a:gd name="connsiteY740" fmla="*/ 14022 h 106926"/>
                <a:gd name="connsiteX741" fmla="*/ 22140 w 89298"/>
                <a:gd name="connsiteY741" fmla="*/ 25830 h 106926"/>
                <a:gd name="connsiteX742" fmla="*/ 22140 w 89298"/>
                <a:gd name="connsiteY742" fmla="*/ 25830 h 106926"/>
                <a:gd name="connsiteX743" fmla="*/ 22140 w 89298"/>
                <a:gd name="connsiteY743" fmla="*/ 25830 h 106926"/>
                <a:gd name="connsiteX744" fmla="*/ 22140 w 89298"/>
                <a:gd name="connsiteY744" fmla="*/ 25830 h 106926"/>
                <a:gd name="connsiteX745" fmla="*/ 22140 w 89298"/>
                <a:gd name="connsiteY745" fmla="*/ 25830 h 106926"/>
                <a:gd name="connsiteX746" fmla="*/ 22140 w 89298"/>
                <a:gd name="connsiteY746" fmla="*/ 25830 h 106926"/>
                <a:gd name="connsiteX747" fmla="*/ 22140 w 89298"/>
                <a:gd name="connsiteY747" fmla="*/ 25830 h 106926"/>
                <a:gd name="connsiteX748" fmla="*/ 22140 w 89298"/>
                <a:gd name="connsiteY748" fmla="*/ 25830 h 106926"/>
                <a:gd name="connsiteX749" fmla="*/ 22140 w 89298"/>
                <a:gd name="connsiteY749" fmla="*/ 25830 h 106926"/>
                <a:gd name="connsiteX750" fmla="*/ 22140 w 89298"/>
                <a:gd name="connsiteY750" fmla="*/ 25830 h 106926"/>
                <a:gd name="connsiteX751" fmla="*/ 22140 w 89298"/>
                <a:gd name="connsiteY751" fmla="*/ 25830 h 106926"/>
                <a:gd name="connsiteX752" fmla="*/ 22140 w 89298"/>
                <a:gd name="connsiteY752" fmla="*/ 25830 h 106926"/>
                <a:gd name="connsiteX753" fmla="*/ 22140 w 89298"/>
                <a:gd name="connsiteY753" fmla="*/ 25830 h 106926"/>
                <a:gd name="connsiteX754" fmla="*/ 22140 w 89298"/>
                <a:gd name="connsiteY754" fmla="*/ 25830 h 106926"/>
                <a:gd name="connsiteX755" fmla="*/ 22140 w 89298"/>
                <a:gd name="connsiteY755" fmla="*/ 25830 h 106926"/>
                <a:gd name="connsiteX756" fmla="*/ 22140 w 89298"/>
                <a:gd name="connsiteY756" fmla="*/ 25830 h 106926"/>
                <a:gd name="connsiteX757" fmla="*/ 22140 w 89298"/>
                <a:gd name="connsiteY757" fmla="*/ 11808 h 106926"/>
                <a:gd name="connsiteX758" fmla="*/ 22140 w 89298"/>
                <a:gd name="connsiteY758" fmla="*/ 11808 h 106926"/>
                <a:gd name="connsiteX759" fmla="*/ 22140 w 89298"/>
                <a:gd name="connsiteY759" fmla="*/ 25830 h 106926"/>
                <a:gd name="connsiteX760" fmla="*/ 22140 w 89298"/>
                <a:gd name="connsiteY760" fmla="*/ 25830 h 106926"/>
                <a:gd name="connsiteX761" fmla="*/ 22140 w 89298"/>
                <a:gd name="connsiteY761" fmla="*/ 25830 h 106926"/>
                <a:gd name="connsiteX762" fmla="*/ 22140 w 89298"/>
                <a:gd name="connsiteY762" fmla="*/ 25830 h 106926"/>
                <a:gd name="connsiteX763" fmla="*/ 22140 w 89298"/>
                <a:gd name="connsiteY763" fmla="*/ 25830 h 106926"/>
                <a:gd name="connsiteX764" fmla="*/ 22140 w 89298"/>
                <a:gd name="connsiteY764" fmla="*/ 25830 h 106926"/>
                <a:gd name="connsiteX765" fmla="*/ 22140 w 89298"/>
                <a:gd name="connsiteY765" fmla="*/ 25830 h 106926"/>
                <a:gd name="connsiteX766" fmla="*/ 22140 w 89298"/>
                <a:gd name="connsiteY766" fmla="*/ 25830 h 106926"/>
                <a:gd name="connsiteX767" fmla="*/ 22140 w 89298"/>
                <a:gd name="connsiteY767" fmla="*/ 25830 h 106926"/>
                <a:gd name="connsiteX768" fmla="*/ 22140 w 89298"/>
                <a:gd name="connsiteY768" fmla="*/ 25830 h 106926"/>
                <a:gd name="connsiteX769" fmla="*/ 22140 w 89298"/>
                <a:gd name="connsiteY769" fmla="*/ 25830 h 106926"/>
                <a:gd name="connsiteX770" fmla="*/ 22140 w 89298"/>
                <a:gd name="connsiteY770" fmla="*/ 25830 h 106926"/>
                <a:gd name="connsiteX771" fmla="*/ 22140 w 89298"/>
                <a:gd name="connsiteY771" fmla="*/ 25830 h 106926"/>
                <a:gd name="connsiteX772" fmla="*/ 22140 w 89298"/>
                <a:gd name="connsiteY772" fmla="*/ 25830 h 106926"/>
                <a:gd name="connsiteX773" fmla="*/ 22140 w 89298"/>
                <a:gd name="connsiteY773" fmla="*/ 25830 h 106926"/>
                <a:gd name="connsiteX774" fmla="*/ 22140 w 89298"/>
                <a:gd name="connsiteY774" fmla="*/ 25830 h 106926"/>
                <a:gd name="connsiteX775" fmla="*/ 22140 w 89298"/>
                <a:gd name="connsiteY775" fmla="*/ 25830 h 106926"/>
                <a:gd name="connsiteX776" fmla="*/ 17712 w 89298"/>
                <a:gd name="connsiteY776" fmla="*/ 30996 h 106926"/>
                <a:gd name="connsiteX777" fmla="*/ 17712 w 89298"/>
                <a:gd name="connsiteY777" fmla="*/ 30996 h 106926"/>
                <a:gd name="connsiteX778" fmla="*/ 17712 w 89298"/>
                <a:gd name="connsiteY778" fmla="*/ 30996 h 106926"/>
                <a:gd name="connsiteX779" fmla="*/ 17712 w 89298"/>
                <a:gd name="connsiteY779" fmla="*/ 30996 h 106926"/>
                <a:gd name="connsiteX780" fmla="*/ 22140 w 89298"/>
                <a:gd name="connsiteY780" fmla="*/ 30996 h 106926"/>
                <a:gd name="connsiteX781" fmla="*/ 22140 w 89298"/>
                <a:gd name="connsiteY781" fmla="*/ 30996 h 106926"/>
                <a:gd name="connsiteX782" fmla="*/ 22140 w 89298"/>
                <a:gd name="connsiteY782" fmla="*/ 30996 h 106926"/>
                <a:gd name="connsiteX783" fmla="*/ 22140 w 89298"/>
                <a:gd name="connsiteY783" fmla="*/ 30996 h 106926"/>
                <a:gd name="connsiteX784" fmla="*/ 22140 w 89298"/>
                <a:gd name="connsiteY784" fmla="*/ 30996 h 106926"/>
                <a:gd name="connsiteX785" fmla="*/ 22140 w 89298"/>
                <a:gd name="connsiteY785" fmla="*/ 30996 h 106926"/>
                <a:gd name="connsiteX786" fmla="*/ 22140 w 89298"/>
                <a:gd name="connsiteY786" fmla="*/ 34686 h 106926"/>
                <a:gd name="connsiteX787" fmla="*/ 22140 w 89298"/>
                <a:gd name="connsiteY787" fmla="*/ 34686 h 106926"/>
                <a:gd name="connsiteX788" fmla="*/ 22140 w 89298"/>
                <a:gd name="connsiteY788" fmla="*/ 34686 h 106926"/>
                <a:gd name="connsiteX789" fmla="*/ 16974 w 89298"/>
                <a:gd name="connsiteY789" fmla="*/ 20664 h 106926"/>
                <a:gd name="connsiteX790" fmla="*/ 16974 w 89298"/>
                <a:gd name="connsiteY790" fmla="*/ 20664 h 106926"/>
                <a:gd name="connsiteX791" fmla="*/ 21402 w 89298"/>
                <a:gd name="connsiteY791" fmla="*/ 34686 h 106926"/>
                <a:gd name="connsiteX792" fmla="*/ 21402 w 89298"/>
                <a:gd name="connsiteY792" fmla="*/ 34686 h 106926"/>
                <a:gd name="connsiteX793" fmla="*/ 21402 w 89298"/>
                <a:gd name="connsiteY793" fmla="*/ 34686 h 106926"/>
                <a:gd name="connsiteX794" fmla="*/ 21402 w 89298"/>
                <a:gd name="connsiteY794" fmla="*/ 34686 h 106926"/>
                <a:gd name="connsiteX795" fmla="*/ 21402 w 89298"/>
                <a:gd name="connsiteY795" fmla="*/ 34686 h 106926"/>
                <a:gd name="connsiteX796" fmla="*/ 21402 w 89298"/>
                <a:gd name="connsiteY796" fmla="*/ 34686 h 106926"/>
                <a:gd name="connsiteX797" fmla="*/ 13284 w 89298"/>
                <a:gd name="connsiteY797" fmla="*/ 28782 h 106926"/>
                <a:gd name="connsiteX798" fmla="*/ 17712 w 89298"/>
                <a:gd name="connsiteY798" fmla="*/ 42066 h 106926"/>
                <a:gd name="connsiteX799" fmla="*/ 17712 w 89298"/>
                <a:gd name="connsiteY799" fmla="*/ 42066 h 106926"/>
                <a:gd name="connsiteX800" fmla="*/ 17712 w 89298"/>
                <a:gd name="connsiteY800" fmla="*/ 42066 h 106926"/>
                <a:gd name="connsiteX801" fmla="*/ 17712 w 89298"/>
                <a:gd name="connsiteY801" fmla="*/ 42066 h 106926"/>
                <a:gd name="connsiteX802" fmla="*/ 17712 w 89298"/>
                <a:gd name="connsiteY802" fmla="*/ 42066 h 106926"/>
                <a:gd name="connsiteX803" fmla="*/ 17712 w 89298"/>
                <a:gd name="connsiteY803" fmla="*/ 42066 h 106926"/>
                <a:gd name="connsiteX804" fmla="*/ 17712 w 89298"/>
                <a:gd name="connsiteY804" fmla="*/ 42066 h 106926"/>
                <a:gd name="connsiteX805" fmla="*/ 17712 w 89298"/>
                <a:gd name="connsiteY805" fmla="*/ 42066 h 106926"/>
                <a:gd name="connsiteX806" fmla="*/ 17712 w 89298"/>
                <a:gd name="connsiteY806" fmla="*/ 42066 h 106926"/>
                <a:gd name="connsiteX807" fmla="*/ 17712 w 89298"/>
                <a:gd name="connsiteY807" fmla="*/ 42066 h 106926"/>
                <a:gd name="connsiteX808" fmla="*/ 17712 w 89298"/>
                <a:gd name="connsiteY808" fmla="*/ 42066 h 106926"/>
                <a:gd name="connsiteX809" fmla="*/ 17712 w 89298"/>
                <a:gd name="connsiteY809" fmla="*/ 42066 h 106926"/>
                <a:gd name="connsiteX810" fmla="*/ 17712 w 89298"/>
                <a:gd name="connsiteY810" fmla="*/ 42066 h 106926"/>
                <a:gd name="connsiteX811" fmla="*/ 17712 w 89298"/>
                <a:gd name="connsiteY811" fmla="*/ 42066 h 106926"/>
                <a:gd name="connsiteX812" fmla="*/ 17712 w 89298"/>
                <a:gd name="connsiteY812" fmla="*/ 42066 h 106926"/>
                <a:gd name="connsiteX813" fmla="*/ 12546 w 89298"/>
                <a:gd name="connsiteY813" fmla="*/ 28044 h 106926"/>
                <a:gd name="connsiteX814" fmla="*/ 12546 w 89298"/>
                <a:gd name="connsiteY814" fmla="*/ 28044 h 106926"/>
                <a:gd name="connsiteX815" fmla="*/ 16974 w 89298"/>
                <a:gd name="connsiteY815" fmla="*/ 42066 h 106926"/>
                <a:gd name="connsiteX816" fmla="*/ 16974 w 89298"/>
                <a:gd name="connsiteY816" fmla="*/ 42066 h 106926"/>
                <a:gd name="connsiteX817" fmla="*/ 16974 w 89298"/>
                <a:gd name="connsiteY817" fmla="*/ 42066 h 106926"/>
                <a:gd name="connsiteX818" fmla="*/ 16974 w 89298"/>
                <a:gd name="connsiteY818" fmla="*/ 42066 h 106926"/>
                <a:gd name="connsiteX819" fmla="*/ 16974 w 89298"/>
                <a:gd name="connsiteY819" fmla="*/ 42066 h 106926"/>
                <a:gd name="connsiteX820" fmla="*/ 17712 w 89298"/>
                <a:gd name="connsiteY820" fmla="*/ 46494 h 106926"/>
                <a:gd name="connsiteX821" fmla="*/ 17712 w 89298"/>
                <a:gd name="connsiteY821" fmla="*/ 46494 h 106926"/>
                <a:gd name="connsiteX822" fmla="*/ 17712 w 89298"/>
                <a:gd name="connsiteY822" fmla="*/ 56088 h 106926"/>
                <a:gd name="connsiteX823" fmla="*/ 17712 w 89298"/>
                <a:gd name="connsiteY823" fmla="*/ 56088 h 106926"/>
                <a:gd name="connsiteX824" fmla="*/ 6642 w 89298"/>
                <a:gd name="connsiteY824" fmla="*/ 42066 h 106926"/>
                <a:gd name="connsiteX825" fmla="*/ 6642 w 89298"/>
                <a:gd name="connsiteY825" fmla="*/ 42066 h 106926"/>
                <a:gd name="connsiteX826" fmla="*/ 14022 w 89298"/>
                <a:gd name="connsiteY826" fmla="*/ 54612 h 106926"/>
                <a:gd name="connsiteX827" fmla="*/ 8118 w 89298"/>
                <a:gd name="connsiteY827" fmla="*/ 54612 h 106926"/>
                <a:gd name="connsiteX828" fmla="*/ 8118 w 89298"/>
                <a:gd name="connsiteY828" fmla="*/ 54612 h 106926"/>
                <a:gd name="connsiteX829" fmla="*/ 8118 w 89298"/>
                <a:gd name="connsiteY829" fmla="*/ 54612 h 106926"/>
                <a:gd name="connsiteX830" fmla="*/ 8118 w 89298"/>
                <a:gd name="connsiteY830" fmla="*/ 42066 h 106926"/>
                <a:gd name="connsiteX831" fmla="*/ 15498 w 89298"/>
                <a:gd name="connsiteY831" fmla="*/ 42066 h 106926"/>
                <a:gd name="connsiteX832" fmla="*/ 15498 w 89298"/>
                <a:gd name="connsiteY832" fmla="*/ 42066 h 106926"/>
                <a:gd name="connsiteX833" fmla="*/ 15498 w 89298"/>
                <a:gd name="connsiteY833" fmla="*/ 42066 h 106926"/>
                <a:gd name="connsiteX834" fmla="*/ 15498 w 89298"/>
                <a:gd name="connsiteY834" fmla="*/ 42066 h 106926"/>
                <a:gd name="connsiteX835" fmla="*/ 14022 w 89298"/>
                <a:gd name="connsiteY835" fmla="*/ 53874 h 106926"/>
                <a:gd name="connsiteX836" fmla="*/ 17712 w 89298"/>
                <a:gd name="connsiteY836" fmla="*/ 56088 h 106926"/>
                <a:gd name="connsiteX837" fmla="*/ 17712 w 89298"/>
                <a:gd name="connsiteY837" fmla="*/ 56088 h 106926"/>
                <a:gd name="connsiteX838" fmla="*/ 17712 w 89298"/>
                <a:gd name="connsiteY838" fmla="*/ 56088 h 106926"/>
                <a:gd name="connsiteX839" fmla="*/ 17712 w 89298"/>
                <a:gd name="connsiteY839" fmla="*/ 56088 h 106926"/>
                <a:gd name="connsiteX840" fmla="*/ 17712 w 89298"/>
                <a:gd name="connsiteY840" fmla="*/ 56088 h 106926"/>
                <a:gd name="connsiteX841" fmla="*/ 17712 w 89298"/>
                <a:gd name="connsiteY841" fmla="*/ 56088 h 106926"/>
                <a:gd name="connsiteX842" fmla="*/ 17712 w 89298"/>
                <a:gd name="connsiteY842" fmla="*/ 56088 h 106926"/>
                <a:gd name="connsiteX843" fmla="*/ 17712 w 89298"/>
                <a:gd name="connsiteY843" fmla="*/ 56088 h 106926"/>
                <a:gd name="connsiteX844" fmla="*/ 17712 w 89298"/>
                <a:gd name="connsiteY844" fmla="*/ 56088 h 106926"/>
                <a:gd name="connsiteX845" fmla="*/ 17712 w 89298"/>
                <a:gd name="connsiteY845" fmla="*/ 56088 h 106926"/>
                <a:gd name="connsiteX846" fmla="*/ 15498 w 89298"/>
                <a:gd name="connsiteY846" fmla="*/ 56826 h 106926"/>
                <a:gd name="connsiteX847" fmla="*/ 17712 w 89298"/>
                <a:gd name="connsiteY847" fmla="*/ 47970 h 106926"/>
                <a:gd name="connsiteX848" fmla="*/ 17712 w 89298"/>
                <a:gd name="connsiteY848" fmla="*/ 47970 h 106926"/>
                <a:gd name="connsiteX849" fmla="*/ 17712 w 89298"/>
                <a:gd name="connsiteY849" fmla="*/ 47970 h 106926"/>
                <a:gd name="connsiteX850" fmla="*/ 17712 w 89298"/>
                <a:gd name="connsiteY850" fmla="*/ 47970 h 106926"/>
                <a:gd name="connsiteX851" fmla="*/ 17712 w 89298"/>
                <a:gd name="connsiteY851" fmla="*/ 36900 h 106926"/>
                <a:gd name="connsiteX852" fmla="*/ 17712 w 89298"/>
                <a:gd name="connsiteY852" fmla="*/ 36900 h 106926"/>
                <a:gd name="connsiteX853" fmla="*/ 17712 w 89298"/>
                <a:gd name="connsiteY853" fmla="*/ 36900 h 106926"/>
                <a:gd name="connsiteX854" fmla="*/ 17712 w 89298"/>
                <a:gd name="connsiteY854" fmla="*/ 36900 h 106926"/>
                <a:gd name="connsiteX855" fmla="*/ 17712 w 89298"/>
                <a:gd name="connsiteY855" fmla="*/ 36900 h 106926"/>
                <a:gd name="connsiteX856" fmla="*/ 17712 w 89298"/>
                <a:gd name="connsiteY856" fmla="*/ 36900 h 106926"/>
                <a:gd name="connsiteX857" fmla="*/ 17712 w 89298"/>
                <a:gd name="connsiteY857" fmla="*/ 36900 h 106926"/>
                <a:gd name="connsiteX858" fmla="*/ 17712 w 89298"/>
                <a:gd name="connsiteY858" fmla="*/ 36900 h 106926"/>
                <a:gd name="connsiteX859" fmla="*/ 17712 w 89298"/>
                <a:gd name="connsiteY859" fmla="*/ 36900 h 106926"/>
                <a:gd name="connsiteX860" fmla="*/ 16236 w 89298"/>
                <a:gd name="connsiteY860" fmla="*/ 48708 h 106926"/>
                <a:gd name="connsiteX861" fmla="*/ 17712 w 89298"/>
                <a:gd name="connsiteY861" fmla="*/ 47970 h 106926"/>
                <a:gd name="connsiteX862" fmla="*/ 28782 w 89298"/>
                <a:gd name="connsiteY862" fmla="*/ 47970 h 106926"/>
                <a:gd name="connsiteX863" fmla="*/ 28782 w 89298"/>
                <a:gd name="connsiteY863" fmla="*/ 47970 h 106926"/>
                <a:gd name="connsiteX864" fmla="*/ 28782 w 89298"/>
                <a:gd name="connsiteY864" fmla="*/ 47970 h 106926"/>
                <a:gd name="connsiteX865" fmla="*/ 28782 w 89298"/>
                <a:gd name="connsiteY865" fmla="*/ 47970 h 106926"/>
                <a:gd name="connsiteX866" fmla="*/ 28782 w 89298"/>
                <a:gd name="connsiteY866" fmla="*/ 47970 h 106926"/>
                <a:gd name="connsiteX867" fmla="*/ 28782 w 89298"/>
                <a:gd name="connsiteY867" fmla="*/ 47970 h 106926"/>
                <a:gd name="connsiteX868" fmla="*/ 28782 w 89298"/>
                <a:gd name="connsiteY868" fmla="*/ 51660 h 106926"/>
                <a:gd name="connsiteX869" fmla="*/ 28782 w 89298"/>
                <a:gd name="connsiteY869" fmla="*/ 51660 h 106926"/>
                <a:gd name="connsiteX870" fmla="*/ 18450 w 89298"/>
                <a:gd name="connsiteY870" fmla="*/ 47970 h 106926"/>
                <a:gd name="connsiteX871" fmla="*/ 17712 w 89298"/>
                <a:gd name="connsiteY871" fmla="*/ 60516 h 106926"/>
                <a:gd name="connsiteX872" fmla="*/ 17712 w 89298"/>
                <a:gd name="connsiteY872" fmla="*/ 60516 h 106926"/>
                <a:gd name="connsiteX873" fmla="*/ 28782 w 89298"/>
                <a:gd name="connsiteY873" fmla="*/ 60516 h 106926"/>
                <a:gd name="connsiteX874" fmla="*/ 28782 w 89298"/>
                <a:gd name="connsiteY874" fmla="*/ 60516 h 106926"/>
                <a:gd name="connsiteX875" fmla="*/ 28782 w 89298"/>
                <a:gd name="connsiteY875" fmla="*/ 60516 h 106926"/>
                <a:gd name="connsiteX876" fmla="*/ 28782 w 89298"/>
                <a:gd name="connsiteY876" fmla="*/ 60516 h 106926"/>
                <a:gd name="connsiteX877" fmla="*/ 23616 w 89298"/>
                <a:gd name="connsiteY877" fmla="*/ 60516 h 106926"/>
                <a:gd name="connsiteX878" fmla="*/ 23616 w 89298"/>
                <a:gd name="connsiteY878" fmla="*/ 60516 h 106926"/>
                <a:gd name="connsiteX879" fmla="*/ 23616 w 89298"/>
                <a:gd name="connsiteY879" fmla="*/ 60516 h 106926"/>
                <a:gd name="connsiteX880" fmla="*/ 23616 w 89298"/>
                <a:gd name="connsiteY880" fmla="*/ 60516 h 106926"/>
                <a:gd name="connsiteX881" fmla="*/ 23616 w 89298"/>
                <a:gd name="connsiteY881" fmla="*/ 60516 h 106926"/>
                <a:gd name="connsiteX882" fmla="*/ 25830 w 89298"/>
                <a:gd name="connsiteY882" fmla="*/ 69372 h 106926"/>
                <a:gd name="connsiteX883" fmla="*/ 25830 w 89298"/>
                <a:gd name="connsiteY883" fmla="*/ 69372 h 106926"/>
                <a:gd name="connsiteX884" fmla="*/ 25830 w 89298"/>
                <a:gd name="connsiteY884" fmla="*/ 69372 h 106926"/>
                <a:gd name="connsiteX885" fmla="*/ 25830 w 89298"/>
                <a:gd name="connsiteY885" fmla="*/ 73800 h 106926"/>
                <a:gd name="connsiteX886" fmla="*/ 25830 w 89298"/>
                <a:gd name="connsiteY886" fmla="*/ 66420 h 106926"/>
                <a:gd name="connsiteX887" fmla="*/ 25830 w 89298"/>
                <a:gd name="connsiteY887" fmla="*/ 66420 h 106926"/>
                <a:gd name="connsiteX888" fmla="*/ 28782 w 89298"/>
                <a:gd name="connsiteY888" fmla="*/ 66420 h 106926"/>
                <a:gd name="connsiteX889" fmla="*/ 25830 w 89298"/>
                <a:gd name="connsiteY889" fmla="*/ 81918 h 106926"/>
                <a:gd name="connsiteX890" fmla="*/ 25830 w 89298"/>
                <a:gd name="connsiteY890" fmla="*/ 81918 h 106926"/>
                <a:gd name="connsiteX891" fmla="*/ 25830 w 89298"/>
                <a:gd name="connsiteY891" fmla="*/ 81918 h 106926"/>
                <a:gd name="connsiteX892" fmla="*/ 28782 w 89298"/>
                <a:gd name="connsiteY892" fmla="*/ 78966 h 106926"/>
                <a:gd name="connsiteX893" fmla="*/ 28782 w 89298"/>
                <a:gd name="connsiteY893" fmla="*/ 78966 h 106926"/>
                <a:gd name="connsiteX894" fmla="*/ 28782 w 89298"/>
                <a:gd name="connsiteY894" fmla="*/ 78966 h 106926"/>
                <a:gd name="connsiteX895" fmla="*/ 28782 w 89298"/>
                <a:gd name="connsiteY895" fmla="*/ 78966 h 106926"/>
                <a:gd name="connsiteX896" fmla="*/ 28782 w 89298"/>
                <a:gd name="connsiteY896" fmla="*/ 78966 h 106926"/>
                <a:gd name="connsiteX897" fmla="*/ 25830 w 89298"/>
                <a:gd name="connsiteY897" fmla="*/ 92250 h 106926"/>
                <a:gd name="connsiteX898" fmla="*/ 25830 w 89298"/>
                <a:gd name="connsiteY898" fmla="*/ 92250 h 106926"/>
                <a:gd name="connsiteX899" fmla="*/ 25830 w 89298"/>
                <a:gd name="connsiteY899" fmla="*/ 92250 h 106926"/>
                <a:gd name="connsiteX900" fmla="*/ 25830 w 89298"/>
                <a:gd name="connsiteY900" fmla="*/ 92250 h 106926"/>
                <a:gd name="connsiteX901" fmla="*/ 25830 w 89298"/>
                <a:gd name="connsiteY901" fmla="*/ 92250 h 106926"/>
                <a:gd name="connsiteX902" fmla="*/ 25830 w 89298"/>
                <a:gd name="connsiteY902" fmla="*/ 92250 h 106926"/>
                <a:gd name="connsiteX903" fmla="*/ 25830 w 89298"/>
                <a:gd name="connsiteY903" fmla="*/ 92250 h 106926"/>
                <a:gd name="connsiteX904" fmla="*/ 25830 w 89298"/>
                <a:gd name="connsiteY904" fmla="*/ 92250 h 106926"/>
                <a:gd name="connsiteX905" fmla="*/ 25830 w 89298"/>
                <a:gd name="connsiteY905" fmla="*/ 92250 h 106926"/>
                <a:gd name="connsiteX906" fmla="*/ 28782 w 89298"/>
                <a:gd name="connsiteY906" fmla="*/ 92250 h 106926"/>
                <a:gd name="connsiteX907" fmla="*/ 28782 w 89298"/>
                <a:gd name="connsiteY907" fmla="*/ 92250 h 106926"/>
                <a:gd name="connsiteX908" fmla="*/ 28782 w 89298"/>
                <a:gd name="connsiteY908" fmla="*/ 92250 h 106926"/>
                <a:gd name="connsiteX909" fmla="*/ 28782 w 89298"/>
                <a:gd name="connsiteY909" fmla="*/ 85608 h 106926"/>
                <a:gd name="connsiteX910" fmla="*/ 28782 w 89298"/>
                <a:gd name="connsiteY910" fmla="*/ 85608 h 106926"/>
                <a:gd name="connsiteX911" fmla="*/ 28782 w 89298"/>
                <a:gd name="connsiteY911" fmla="*/ 85608 h 106926"/>
                <a:gd name="connsiteX912" fmla="*/ 28782 w 89298"/>
                <a:gd name="connsiteY912" fmla="*/ 85608 h 106926"/>
                <a:gd name="connsiteX913" fmla="*/ 25092 w 89298"/>
                <a:gd name="connsiteY913" fmla="*/ 85608 h 106926"/>
                <a:gd name="connsiteX914" fmla="*/ 25092 w 89298"/>
                <a:gd name="connsiteY914" fmla="*/ 85608 h 106926"/>
                <a:gd name="connsiteX915" fmla="*/ 25092 w 89298"/>
                <a:gd name="connsiteY915" fmla="*/ 85608 h 106926"/>
                <a:gd name="connsiteX916" fmla="*/ 21402 w 89298"/>
                <a:gd name="connsiteY916" fmla="*/ 85608 h 106926"/>
                <a:gd name="connsiteX917" fmla="*/ 21402 w 89298"/>
                <a:gd name="connsiteY917" fmla="*/ 85608 h 106926"/>
                <a:gd name="connsiteX918" fmla="*/ 21402 w 89298"/>
                <a:gd name="connsiteY918" fmla="*/ 85608 h 106926"/>
                <a:gd name="connsiteX919" fmla="*/ 21402 w 89298"/>
                <a:gd name="connsiteY919" fmla="*/ 85608 h 106926"/>
                <a:gd name="connsiteX920" fmla="*/ 14022 w 89298"/>
                <a:gd name="connsiteY920" fmla="*/ 78228 h 106926"/>
                <a:gd name="connsiteX921" fmla="*/ 14022 w 89298"/>
                <a:gd name="connsiteY921" fmla="*/ 78228 h 106926"/>
                <a:gd name="connsiteX922" fmla="*/ 14022 w 89298"/>
                <a:gd name="connsiteY922" fmla="*/ 78228 h 106926"/>
                <a:gd name="connsiteX923" fmla="*/ 14022 w 89298"/>
                <a:gd name="connsiteY923" fmla="*/ 78228 h 106926"/>
                <a:gd name="connsiteX924" fmla="*/ 14022 w 89298"/>
                <a:gd name="connsiteY924" fmla="*/ 78228 h 106926"/>
                <a:gd name="connsiteX925" fmla="*/ 14022 w 89298"/>
                <a:gd name="connsiteY925" fmla="*/ 78228 h 106926"/>
                <a:gd name="connsiteX926" fmla="*/ 14022 w 89298"/>
                <a:gd name="connsiteY926" fmla="*/ 78228 h 106926"/>
                <a:gd name="connsiteX927" fmla="*/ 14022 w 89298"/>
                <a:gd name="connsiteY927" fmla="*/ 78228 h 106926"/>
                <a:gd name="connsiteX928" fmla="*/ 14022 w 89298"/>
                <a:gd name="connsiteY928" fmla="*/ 78228 h 106926"/>
                <a:gd name="connsiteX929" fmla="*/ 14022 w 89298"/>
                <a:gd name="connsiteY929" fmla="*/ 78228 h 106926"/>
                <a:gd name="connsiteX930" fmla="*/ 14022 w 89298"/>
                <a:gd name="connsiteY930" fmla="*/ 78228 h 106926"/>
                <a:gd name="connsiteX931" fmla="*/ 14022 w 89298"/>
                <a:gd name="connsiteY931" fmla="*/ 78228 h 106926"/>
                <a:gd name="connsiteX932" fmla="*/ 14022 w 89298"/>
                <a:gd name="connsiteY932" fmla="*/ 78228 h 106926"/>
                <a:gd name="connsiteX933" fmla="*/ 14022 w 89298"/>
                <a:gd name="connsiteY933" fmla="*/ 78228 h 106926"/>
                <a:gd name="connsiteX934" fmla="*/ 14022 w 89298"/>
                <a:gd name="connsiteY934" fmla="*/ 78228 h 106926"/>
                <a:gd name="connsiteX935" fmla="*/ 14022 w 89298"/>
                <a:gd name="connsiteY935" fmla="*/ 78228 h 106926"/>
                <a:gd name="connsiteX936" fmla="*/ 14022 w 89298"/>
                <a:gd name="connsiteY936" fmla="*/ 78228 h 106926"/>
                <a:gd name="connsiteX937" fmla="*/ 14022 w 89298"/>
                <a:gd name="connsiteY937" fmla="*/ 78228 h 106926"/>
                <a:gd name="connsiteX938" fmla="*/ 14022 w 89298"/>
                <a:gd name="connsiteY938" fmla="*/ 78228 h 106926"/>
                <a:gd name="connsiteX939" fmla="*/ 14022 w 89298"/>
                <a:gd name="connsiteY939" fmla="*/ 78228 h 106926"/>
                <a:gd name="connsiteX940" fmla="*/ 14022 w 89298"/>
                <a:gd name="connsiteY940" fmla="*/ 78228 h 106926"/>
                <a:gd name="connsiteX941" fmla="*/ 14022 w 89298"/>
                <a:gd name="connsiteY941" fmla="*/ 78228 h 106926"/>
                <a:gd name="connsiteX942" fmla="*/ 738 w 89298"/>
                <a:gd name="connsiteY942" fmla="*/ 70848 h 106926"/>
                <a:gd name="connsiteX943" fmla="*/ 738 w 89298"/>
                <a:gd name="connsiteY943" fmla="*/ 70848 h 106926"/>
                <a:gd name="connsiteX944" fmla="*/ 12546 w 89298"/>
                <a:gd name="connsiteY944" fmla="*/ 78228 h 106926"/>
                <a:gd name="connsiteX945" fmla="*/ 11070 w 89298"/>
                <a:gd name="connsiteY945" fmla="*/ 78228 h 106926"/>
                <a:gd name="connsiteX946" fmla="*/ 19188 w 89298"/>
                <a:gd name="connsiteY946" fmla="*/ 83394 h 106926"/>
                <a:gd name="connsiteX947" fmla="*/ 19188 w 89298"/>
                <a:gd name="connsiteY947" fmla="*/ 83394 h 106926"/>
                <a:gd name="connsiteX948" fmla="*/ 16236 w 89298"/>
                <a:gd name="connsiteY948" fmla="*/ 80442 h 106926"/>
                <a:gd name="connsiteX949" fmla="*/ 19188 w 89298"/>
                <a:gd name="connsiteY949" fmla="*/ 92250 h 106926"/>
                <a:gd name="connsiteX950" fmla="*/ 12546 w 89298"/>
                <a:gd name="connsiteY950" fmla="*/ 92250 h 106926"/>
                <a:gd name="connsiteX951" fmla="*/ 12546 w 89298"/>
                <a:gd name="connsiteY951" fmla="*/ 92250 h 106926"/>
                <a:gd name="connsiteX952" fmla="*/ 12546 w 89298"/>
                <a:gd name="connsiteY952" fmla="*/ 92250 h 106926"/>
                <a:gd name="connsiteX953" fmla="*/ 12546 w 89298"/>
                <a:gd name="connsiteY953" fmla="*/ 92250 h 106926"/>
                <a:gd name="connsiteX954" fmla="*/ 12546 w 89298"/>
                <a:gd name="connsiteY954" fmla="*/ 92250 h 106926"/>
                <a:gd name="connsiteX955" fmla="*/ 16236 w 89298"/>
                <a:gd name="connsiteY955" fmla="*/ 92250 h 106926"/>
                <a:gd name="connsiteX956" fmla="*/ 16236 w 89298"/>
                <a:gd name="connsiteY956" fmla="*/ 92250 h 106926"/>
                <a:gd name="connsiteX957" fmla="*/ 16236 w 89298"/>
                <a:gd name="connsiteY957" fmla="*/ 92250 h 106926"/>
                <a:gd name="connsiteX958" fmla="*/ 16236 w 89298"/>
                <a:gd name="connsiteY958" fmla="*/ 92250 h 106926"/>
                <a:gd name="connsiteX959" fmla="*/ 16236 w 89298"/>
                <a:gd name="connsiteY959" fmla="*/ 92250 h 106926"/>
                <a:gd name="connsiteX960" fmla="*/ 16236 w 89298"/>
                <a:gd name="connsiteY960" fmla="*/ 92250 h 106926"/>
                <a:gd name="connsiteX961" fmla="*/ 16236 w 89298"/>
                <a:gd name="connsiteY961" fmla="*/ 92250 h 106926"/>
                <a:gd name="connsiteX962" fmla="*/ 16236 w 89298"/>
                <a:gd name="connsiteY962" fmla="*/ 92250 h 106926"/>
                <a:gd name="connsiteX963" fmla="*/ 16236 w 89298"/>
                <a:gd name="connsiteY963" fmla="*/ 92250 h 106926"/>
                <a:gd name="connsiteX964" fmla="*/ 16236 w 89298"/>
                <a:gd name="connsiteY964" fmla="*/ 92250 h 106926"/>
                <a:gd name="connsiteX965" fmla="*/ 0 w 89298"/>
                <a:gd name="connsiteY965" fmla="*/ 87084 h 106926"/>
                <a:gd name="connsiteX966" fmla="*/ 0 w 89298"/>
                <a:gd name="connsiteY966" fmla="*/ 87084 h 106926"/>
                <a:gd name="connsiteX967" fmla="*/ 15498 w 89298"/>
                <a:gd name="connsiteY967" fmla="*/ 92988 h 106926"/>
                <a:gd name="connsiteX968" fmla="*/ 19926 w 89298"/>
                <a:gd name="connsiteY968" fmla="*/ 92988 h 106926"/>
                <a:gd name="connsiteX969" fmla="*/ 19926 w 89298"/>
                <a:gd name="connsiteY969" fmla="*/ 92988 h 106926"/>
                <a:gd name="connsiteX970" fmla="*/ 19926 w 89298"/>
                <a:gd name="connsiteY970" fmla="*/ 92988 h 106926"/>
                <a:gd name="connsiteX971" fmla="*/ 37638 w 89298"/>
                <a:gd name="connsiteY971" fmla="*/ 98154 h 106926"/>
                <a:gd name="connsiteX972" fmla="*/ 37638 w 89298"/>
                <a:gd name="connsiteY972" fmla="*/ 98154 h 106926"/>
                <a:gd name="connsiteX973" fmla="*/ 37638 w 89298"/>
                <a:gd name="connsiteY973" fmla="*/ 98154 h 106926"/>
                <a:gd name="connsiteX974" fmla="*/ 37638 w 89298"/>
                <a:gd name="connsiteY974" fmla="*/ 98154 h 106926"/>
                <a:gd name="connsiteX975" fmla="*/ 37638 w 89298"/>
                <a:gd name="connsiteY975" fmla="*/ 98154 h 106926"/>
                <a:gd name="connsiteX976" fmla="*/ 37638 w 89298"/>
                <a:gd name="connsiteY976" fmla="*/ 98154 h 106926"/>
                <a:gd name="connsiteX977" fmla="*/ 20664 w 89298"/>
                <a:gd name="connsiteY977" fmla="*/ 98154 h 106926"/>
                <a:gd name="connsiteX978" fmla="*/ 20664 w 89298"/>
                <a:gd name="connsiteY978" fmla="*/ 98154 h 106926"/>
                <a:gd name="connsiteX979" fmla="*/ 32472 w 89298"/>
                <a:gd name="connsiteY979" fmla="*/ 98154 h 106926"/>
                <a:gd name="connsiteX980" fmla="*/ 36900 w 89298"/>
                <a:gd name="connsiteY980" fmla="*/ 98154 h 106926"/>
                <a:gd name="connsiteX981" fmla="*/ 36900 w 89298"/>
                <a:gd name="connsiteY981" fmla="*/ 98154 h 106926"/>
                <a:gd name="connsiteX982" fmla="*/ 28782 w 89298"/>
                <a:gd name="connsiteY982" fmla="*/ 98154 h 106926"/>
                <a:gd name="connsiteX983" fmla="*/ 28782 w 89298"/>
                <a:gd name="connsiteY983" fmla="*/ 98154 h 106926"/>
                <a:gd name="connsiteX984" fmla="*/ 21402 w 89298"/>
                <a:gd name="connsiteY984" fmla="*/ 98154 h 106926"/>
                <a:gd name="connsiteX985" fmla="*/ 21402 w 89298"/>
                <a:gd name="connsiteY985" fmla="*/ 98154 h 106926"/>
                <a:gd name="connsiteX986" fmla="*/ 21402 w 89298"/>
                <a:gd name="connsiteY986" fmla="*/ 98154 h 106926"/>
                <a:gd name="connsiteX987" fmla="*/ 21402 w 89298"/>
                <a:gd name="connsiteY987" fmla="*/ 98154 h 106926"/>
                <a:gd name="connsiteX988" fmla="*/ 25830 w 89298"/>
                <a:gd name="connsiteY988" fmla="*/ 98154 h 106926"/>
                <a:gd name="connsiteX989" fmla="*/ 25830 w 89298"/>
                <a:gd name="connsiteY989" fmla="*/ 98154 h 106926"/>
                <a:gd name="connsiteX990" fmla="*/ 25830 w 89298"/>
                <a:gd name="connsiteY990" fmla="*/ 98154 h 106926"/>
                <a:gd name="connsiteX991" fmla="*/ 28782 w 89298"/>
                <a:gd name="connsiteY991" fmla="*/ 98154 h 106926"/>
                <a:gd name="connsiteX992" fmla="*/ 32472 w 89298"/>
                <a:gd name="connsiteY992" fmla="*/ 98154 h 106926"/>
                <a:gd name="connsiteX993" fmla="*/ 32472 w 89298"/>
                <a:gd name="connsiteY993" fmla="*/ 98154 h 106926"/>
                <a:gd name="connsiteX994" fmla="*/ 32472 w 89298"/>
                <a:gd name="connsiteY994" fmla="*/ 98154 h 106926"/>
                <a:gd name="connsiteX995" fmla="*/ 32472 w 89298"/>
                <a:gd name="connsiteY995" fmla="*/ 98154 h 106926"/>
                <a:gd name="connsiteX996" fmla="*/ 37638 w 89298"/>
                <a:gd name="connsiteY996" fmla="*/ 73062 h 106926"/>
                <a:gd name="connsiteX997" fmla="*/ 37638 w 89298"/>
                <a:gd name="connsiteY997" fmla="*/ 73062 h 106926"/>
                <a:gd name="connsiteX998" fmla="*/ 37638 w 89298"/>
                <a:gd name="connsiteY998" fmla="*/ 73062 h 106926"/>
                <a:gd name="connsiteX999" fmla="*/ 37638 w 89298"/>
                <a:gd name="connsiteY999" fmla="*/ 73062 h 106926"/>
                <a:gd name="connsiteX1000" fmla="*/ 37638 w 89298"/>
                <a:gd name="connsiteY1000" fmla="*/ 73062 h 106926"/>
                <a:gd name="connsiteX1001" fmla="*/ 37638 w 89298"/>
                <a:gd name="connsiteY1001" fmla="*/ 73062 h 106926"/>
                <a:gd name="connsiteX1002" fmla="*/ 37638 w 89298"/>
                <a:gd name="connsiteY1002" fmla="*/ 73062 h 106926"/>
                <a:gd name="connsiteX1003" fmla="*/ 37638 w 89298"/>
                <a:gd name="connsiteY1003" fmla="*/ 73062 h 106926"/>
                <a:gd name="connsiteX1004" fmla="*/ 37638 w 89298"/>
                <a:gd name="connsiteY1004" fmla="*/ 73062 h 106926"/>
                <a:gd name="connsiteX1005" fmla="*/ 37638 w 89298"/>
                <a:gd name="connsiteY1005" fmla="*/ 73062 h 106926"/>
                <a:gd name="connsiteX1006" fmla="*/ 37638 w 89298"/>
                <a:gd name="connsiteY1006" fmla="*/ 73062 h 106926"/>
                <a:gd name="connsiteX1007" fmla="*/ 37638 w 89298"/>
                <a:gd name="connsiteY1007" fmla="*/ 73062 h 106926"/>
                <a:gd name="connsiteX1008" fmla="*/ 37638 w 89298"/>
                <a:gd name="connsiteY1008" fmla="*/ 73062 h 106926"/>
                <a:gd name="connsiteX1009" fmla="*/ 37638 w 89298"/>
                <a:gd name="connsiteY1009" fmla="*/ 56826 h 106926"/>
                <a:gd name="connsiteX1010" fmla="*/ 37638 w 89298"/>
                <a:gd name="connsiteY1010" fmla="*/ 56826 h 106926"/>
                <a:gd name="connsiteX1011" fmla="*/ 37638 w 89298"/>
                <a:gd name="connsiteY1011" fmla="*/ 72324 h 106926"/>
                <a:gd name="connsiteX1012" fmla="*/ 37638 w 89298"/>
                <a:gd name="connsiteY1012" fmla="*/ 72324 h 106926"/>
                <a:gd name="connsiteX1013" fmla="*/ 37638 w 89298"/>
                <a:gd name="connsiteY1013" fmla="*/ 72324 h 106926"/>
                <a:gd name="connsiteX1014" fmla="*/ 37638 w 89298"/>
                <a:gd name="connsiteY1014" fmla="*/ 72324 h 106926"/>
                <a:gd name="connsiteX1015" fmla="*/ 37638 w 89298"/>
                <a:gd name="connsiteY1015" fmla="*/ 72324 h 106926"/>
                <a:gd name="connsiteX1016" fmla="*/ 37638 w 89298"/>
                <a:gd name="connsiteY1016" fmla="*/ 72324 h 106926"/>
                <a:gd name="connsiteX1017" fmla="*/ 37638 w 89298"/>
                <a:gd name="connsiteY1017" fmla="*/ 72324 h 106926"/>
                <a:gd name="connsiteX1018" fmla="*/ 37638 w 89298"/>
                <a:gd name="connsiteY1018" fmla="*/ 72324 h 106926"/>
                <a:gd name="connsiteX1019" fmla="*/ 37638 w 89298"/>
                <a:gd name="connsiteY1019" fmla="*/ 72324 h 106926"/>
                <a:gd name="connsiteX1020" fmla="*/ 37638 w 89298"/>
                <a:gd name="connsiteY1020" fmla="*/ 72324 h 106926"/>
                <a:gd name="connsiteX1021" fmla="*/ 37638 w 89298"/>
                <a:gd name="connsiteY1021" fmla="*/ 72324 h 106926"/>
                <a:gd name="connsiteX1022" fmla="*/ 37638 w 89298"/>
                <a:gd name="connsiteY1022" fmla="*/ 72324 h 106926"/>
                <a:gd name="connsiteX1023" fmla="*/ 28782 w 89298"/>
                <a:gd name="connsiteY1023" fmla="*/ 73800 h 106926"/>
                <a:gd name="connsiteX1024" fmla="*/ 28782 w 89298"/>
                <a:gd name="connsiteY1024" fmla="*/ 73800 h 106926"/>
                <a:gd name="connsiteX1025" fmla="*/ 28782 w 89298"/>
                <a:gd name="connsiteY1025" fmla="*/ 73800 h 106926"/>
                <a:gd name="connsiteX1026" fmla="*/ 28782 w 89298"/>
                <a:gd name="connsiteY1026" fmla="*/ 73800 h 106926"/>
                <a:gd name="connsiteX1027" fmla="*/ 28782 w 89298"/>
                <a:gd name="connsiteY1027" fmla="*/ 73800 h 106926"/>
                <a:gd name="connsiteX1028" fmla="*/ 36162 w 89298"/>
                <a:gd name="connsiteY1028" fmla="*/ 60516 h 106926"/>
                <a:gd name="connsiteX1029" fmla="*/ 36162 w 89298"/>
                <a:gd name="connsiteY1029" fmla="*/ 60516 h 106926"/>
                <a:gd name="connsiteX1030" fmla="*/ 36162 w 89298"/>
                <a:gd name="connsiteY1030" fmla="*/ 60516 h 106926"/>
                <a:gd name="connsiteX1031" fmla="*/ 36162 w 89298"/>
                <a:gd name="connsiteY1031" fmla="*/ 60516 h 106926"/>
                <a:gd name="connsiteX1032" fmla="*/ 36162 w 89298"/>
                <a:gd name="connsiteY1032" fmla="*/ 60516 h 106926"/>
                <a:gd name="connsiteX1033" fmla="*/ 30996 w 89298"/>
                <a:gd name="connsiteY1033" fmla="*/ 60516 h 106926"/>
                <a:gd name="connsiteX1034" fmla="*/ 30996 w 89298"/>
                <a:gd name="connsiteY1034" fmla="*/ 60516 h 106926"/>
                <a:gd name="connsiteX1035" fmla="*/ 30996 w 89298"/>
                <a:gd name="connsiteY1035" fmla="*/ 60516 h 106926"/>
                <a:gd name="connsiteX1036" fmla="*/ 30996 w 89298"/>
                <a:gd name="connsiteY1036" fmla="*/ 60516 h 106926"/>
                <a:gd name="connsiteX1037" fmla="*/ 28782 w 89298"/>
                <a:gd name="connsiteY1037" fmla="*/ 60516 h 106926"/>
                <a:gd name="connsiteX1038" fmla="*/ 39852 w 89298"/>
                <a:gd name="connsiteY1038" fmla="*/ 47232 h 106926"/>
                <a:gd name="connsiteX1039" fmla="*/ 39852 w 89298"/>
                <a:gd name="connsiteY1039" fmla="*/ 47232 h 106926"/>
                <a:gd name="connsiteX1040" fmla="*/ 29520 w 89298"/>
                <a:gd name="connsiteY1040" fmla="*/ 60516 h 106926"/>
                <a:gd name="connsiteX1041" fmla="*/ 29520 w 89298"/>
                <a:gd name="connsiteY1041" fmla="*/ 60516 h 106926"/>
                <a:gd name="connsiteX1042" fmla="*/ 29520 w 89298"/>
                <a:gd name="connsiteY1042" fmla="*/ 60516 h 106926"/>
                <a:gd name="connsiteX1043" fmla="*/ 29520 w 89298"/>
                <a:gd name="connsiteY1043" fmla="*/ 60516 h 106926"/>
                <a:gd name="connsiteX1044" fmla="*/ 29520 w 89298"/>
                <a:gd name="connsiteY1044" fmla="*/ 60516 h 106926"/>
                <a:gd name="connsiteX1045" fmla="*/ 29520 w 89298"/>
                <a:gd name="connsiteY1045" fmla="*/ 60516 h 106926"/>
                <a:gd name="connsiteX1046" fmla="*/ 29520 w 89298"/>
                <a:gd name="connsiteY1046" fmla="*/ 60516 h 106926"/>
                <a:gd name="connsiteX1047" fmla="*/ 29520 w 89298"/>
                <a:gd name="connsiteY1047" fmla="*/ 60516 h 106926"/>
                <a:gd name="connsiteX1048" fmla="*/ 29520 w 89298"/>
                <a:gd name="connsiteY1048" fmla="*/ 60516 h 106926"/>
                <a:gd name="connsiteX1049" fmla="*/ 29520 w 89298"/>
                <a:gd name="connsiteY1049" fmla="*/ 60516 h 106926"/>
                <a:gd name="connsiteX1050" fmla="*/ 29520 w 89298"/>
                <a:gd name="connsiteY1050" fmla="*/ 60516 h 106926"/>
                <a:gd name="connsiteX1051" fmla="*/ 29520 w 89298"/>
                <a:gd name="connsiteY1051" fmla="*/ 60516 h 106926"/>
                <a:gd name="connsiteX1052" fmla="*/ 28782 w 89298"/>
                <a:gd name="connsiteY1052" fmla="*/ 67158 h 106926"/>
                <a:gd name="connsiteX1053" fmla="*/ 28782 w 89298"/>
                <a:gd name="connsiteY1053" fmla="*/ 67158 h 106926"/>
                <a:gd name="connsiteX1054" fmla="*/ 28782 w 89298"/>
                <a:gd name="connsiteY1054" fmla="*/ 56826 h 106926"/>
                <a:gd name="connsiteX1055" fmla="*/ 28782 w 89298"/>
                <a:gd name="connsiteY1055" fmla="*/ 56826 h 106926"/>
                <a:gd name="connsiteX1056" fmla="*/ 32472 w 89298"/>
                <a:gd name="connsiteY1056" fmla="*/ 56826 h 106926"/>
                <a:gd name="connsiteX1057" fmla="*/ 32472 w 89298"/>
                <a:gd name="connsiteY1057" fmla="*/ 56826 h 106926"/>
                <a:gd name="connsiteX1058" fmla="*/ 32472 w 89298"/>
                <a:gd name="connsiteY1058" fmla="*/ 56826 h 106926"/>
                <a:gd name="connsiteX1059" fmla="*/ 32472 w 89298"/>
                <a:gd name="connsiteY1059" fmla="*/ 56826 h 106926"/>
                <a:gd name="connsiteX1060" fmla="*/ 32472 w 89298"/>
                <a:gd name="connsiteY1060" fmla="*/ 56826 h 106926"/>
                <a:gd name="connsiteX1061" fmla="*/ 22140 w 89298"/>
                <a:gd name="connsiteY1061" fmla="*/ 56826 h 106926"/>
                <a:gd name="connsiteX1062" fmla="*/ 35424 w 89298"/>
                <a:gd name="connsiteY1062" fmla="*/ 45756 h 106926"/>
                <a:gd name="connsiteX1063" fmla="*/ 35424 w 89298"/>
                <a:gd name="connsiteY1063" fmla="*/ 45756 h 106926"/>
                <a:gd name="connsiteX1064" fmla="*/ 22140 w 89298"/>
                <a:gd name="connsiteY1064" fmla="*/ 56088 h 106926"/>
                <a:gd name="connsiteX1065" fmla="*/ 22140 w 89298"/>
                <a:gd name="connsiteY1065" fmla="*/ 56088 h 106926"/>
                <a:gd name="connsiteX1066" fmla="*/ 22140 w 89298"/>
                <a:gd name="connsiteY1066" fmla="*/ 56088 h 106926"/>
                <a:gd name="connsiteX1067" fmla="*/ 22140 w 89298"/>
                <a:gd name="connsiteY1067" fmla="*/ 56088 h 106926"/>
                <a:gd name="connsiteX1068" fmla="*/ 22140 w 89298"/>
                <a:gd name="connsiteY1068" fmla="*/ 56088 h 106926"/>
                <a:gd name="connsiteX1069" fmla="*/ 22140 w 89298"/>
                <a:gd name="connsiteY1069" fmla="*/ 56088 h 106926"/>
                <a:gd name="connsiteX1070" fmla="*/ 22140 w 89298"/>
                <a:gd name="connsiteY1070" fmla="*/ 56088 h 106926"/>
                <a:gd name="connsiteX1071" fmla="*/ 22140 w 89298"/>
                <a:gd name="connsiteY1071" fmla="*/ 56088 h 106926"/>
                <a:gd name="connsiteX1072" fmla="*/ 33210 w 89298"/>
                <a:gd name="connsiteY1072" fmla="*/ 47232 h 106926"/>
                <a:gd name="connsiteX1073" fmla="*/ 36900 w 89298"/>
                <a:gd name="connsiteY1073" fmla="*/ 47232 h 106926"/>
                <a:gd name="connsiteX1074" fmla="*/ 36900 w 89298"/>
                <a:gd name="connsiteY1074" fmla="*/ 47232 h 106926"/>
                <a:gd name="connsiteX1075" fmla="*/ 36900 w 89298"/>
                <a:gd name="connsiteY1075" fmla="*/ 47232 h 106926"/>
                <a:gd name="connsiteX1076" fmla="*/ 36900 w 89298"/>
                <a:gd name="connsiteY1076" fmla="*/ 47232 h 106926"/>
                <a:gd name="connsiteX1077" fmla="*/ 36900 w 89298"/>
                <a:gd name="connsiteY1077" fmla="*/ 47232 h 106926"/>
                <a:gd name="connsiteX1078" fmla="*/ 28782 w 89298"/>
                <a:gd name="connsiteY1078" fmla="*/ 47232 h 106926"/>
                <a:gd name="connsiteX1079" fmla="*/ 28782 w 89298"/>
                <a:gd name="connsiteY1079" fmla="*/ 47232 h 106926"/>
                <a:gd name="connsiteX1080" fmla="*/ 28782 w 89298"/>
                <a:gd name="connsiteY1080" fmla="*/ 47232 h 106926"/>
                <a:gd name="connsiteX1081" fmla="*/ 19188 w 89298"/>
                <a:gd name="connsiteY1081" fmla="*/ 47232 h 106926"/>
                <a:gd name="connsiteX1082" fmla="*/ 36162 w 89298"/>
                <a:gd name="connsiteY1082" fmla="*/ 36162 h 106926"/>
                <a:gd name="connsiteX1083" fmla="*/ 36162 w 89298"/>
                <a:gd name="connsiteY1083" fmla="*/ 36162 h 106926"/>
                <a:gd name="connsiteX1084" fmla="*/ 19188 w 89298"/>
                <a:gd name="connsiteY1084" fmla="*/ 47232 h 106926"/>
                <a:gd name="connsiteX1085" fmla="*/ 19188 w 89298"/>
                <a:gd name="connsiteY1085" fmla="*/ 47232 h 106926"/>
                <a:gd name="connsiteX1086" fmla="*/ 19188 w 89298"/>
                <a:gd name="connsiteY1086" fmla="*/ 47232 h 106926"/>
                <a:gd name="connsiteX1087" fmla="*/ 19188 w 89298"/>
                <a:gd name="connsiteY1087" fmla="*/ 47232 h 106926"/>
                <a:gd name="connsiteX1088" fmla="*/ 19188 w 89298"/>
                <a:gd name="connsiteY1088" fmla="*/ 47232 h 106926"/>
                <a:gd name="connsiteX1089" fmla="*/ 19188 w 89298"/>
                <a:gd name="connsiteY1089" fmla="*/ 47232 h 106926"/>
                <a:gd name="connsiteX1090" fmla="*/ 27306 w 89298"/>
                <a:gd name="connsiteY1090" fmla="*/ 47232 h 106926"/>
                <a:gd name="connsiteX1091" fmla="*/ 25830 w 89298"/>
                <a:gd name="connsiteY1091" fmla="*/ 47232 h 106926"/>
                <a:gd name="connsiteX1092" fmla="*/ 25830 w 89298"/>
                <a:gd name="connsiteY1092" fmla="*/ 47232 h 106926"/>
                <a:gd name="connsiteX1093" fmla="*/ 28782 w 89298"/>
                <a:gd name="connsiteY1093" fmla="*/ 46494 h 106926"/>
                <a:gd name="connsiteX1094" fmla="*/ 40590 w 89298"/>
                <a:gd name="connsiteY1094" fmla="*/ 42066 h 106926"/>
                <a:gd name="connsiteX1095" fmla="*/ 40590 w 89298"/>
                <a:gd name="connsiteY1095" fmla="*/ 42066 h 106926"/>
                <a:gd name="connsiteX1096" fmla="*/ 40590 w 89298"/>
                <a:gd name="connsiteY1096" fmla="*/ 42066 h 106926"/>
                <a:gd name="connsiteX1097" fmla="*/ 40590 w 89298"/>
                <a:gd name="connsiteY1097" fmla="*/ 42066 h 106926"/>
                <a:gd name="connsiteX1098" fmla="*/ 34686 w 89298"/>
                <a:gd name="connsiteY1098" fmla="*/ 42066 h 106926"/>
                <a:gd name="connsiteX1099" fmla="*/ 34686 w 89298"/>
                <a:gd name="connsiteY1099" fmla="*/ 42066 h 106926"/>
                <a:gd name="connsiteX1100" fmla="*/ 34686 w 89298"/>
                <a:gd name="connsiteY1100" fmla="*/ 42066 h 106926"/>
                <a:gd name="connsiteX1101" fmla="*/ 34686 w 89298"/>
                <a:gd name="connsiteY1101" fmla="*/ 42066 h 106926"/>
                <a:gd name="connsiteX1102" fmla="*/ 20664 w 89298"/>
                <a:gd name="connsiteY1102" fmla="*/ 42066 h 106926"/>
                <a:gd name="connsiteX1103" fmla="*/ 37638 w 89298"/>
                <a:gd name="connsiteY1103" fmla="*/ 42066 h 106926"/>
                <a:gd name="connsiteX1104" fmla="*/ 42066 w 89298"/>
                <a:gd name="connsiteY1104" fmla="*/ 42066 h 106926"/>
                <a:gd name="connsiteX1105" fmla="*/ 49446 w 89298"/>
                <a:gd name="connsiteY1105" fmla="*/ 42066 h 106926"/>
                <a:gd name="connsiteX1106" fmla="*/ 49446 w 89298"/>
                <a:gd name="connsiteY1106" fmla="*/ 42066 h 106926"/>
                <a:gd name="connsiteX1107" fmla="*/ 45018 w 89298"/>
                <a:gd name="connsiteY1107" fmla="*/ 42066 h 106926"/>
                <a:gd name="connsiteX1108" fmla="*/ 45018 w 89298"/>
                <a:gd name="connsiteY1108" fmla="*/ 42066 h 106926"/>
                <a:gd name="connsiteX1109" fmla="*/ 45018 w 89298"/>
                <a:gd name="connsiteY1109" fmla="*/ 42066 h 106926"/>
                <a:gd name="connsiteX1110" fmla="*/ 45018 w 89298"/>
                <a:gd name="connsiteY1110" fmla="*/ 42066 h 106926"/>
                <a:gd name="connsiteX1111" fmla="*/ 28782 w 89298"/>
                <a:gd name="connsiteY1111" fmla="*/ 42066 h 106926"/>
                <a:gd name="connsiteX1112" fmla="*/ 28782 w 89298"/>
                <a:gd name="connsiteY1112" fmla="*/ 42066 h 106926"/>
                <a:gd name="connsiteX1113" fmla="*/ 28782 w 89298"/>
                <a:gd name="connsiteY1113" fmla="*/ 42066 h 106926"/>
                <a:gd name="connsiteX1114" fmla="*/ 49446 w 89298"/>
                <a:gd name="connsiteY1114" fmla="*/ 42066 h 106926"/>
                <a:gd name="connsiteX1115" fmla="*/ 49446 w 89298"/>
                <a:gd name="connsiteY1115" fmla="*/ 42066 h 106926"/>
                <a:gd name="connsiteX1116" fmla="*/ 44280 w 89298"/>
                <a:gd name="connsiteY1116" fmla="*/ 42066 h 106926"/>
                <a:gd name="connsiteX1117" fmla="*/ 44280 w 89298"/>
                <a:gd name="connsiteY1117" fmla="*/ 42066 h 106926"/>
                <a:gd name="connsiteX1118" fmla="*/ 44280 w 89298"/>
                <a:gd name="connsiteY1118" fmla="*/ 42066 h 106926"/>
                <a:gd name="connsiteX1119" fmla="*/ 44280 w 89298"/>
                <a:gd name="connsiteY1119" fmla="*/ 42066 h 106926"/>
                <a:gd name="connsiteX1120" fmla="*/ 53136 w 89298"/>
                <a:gd name="connsiteY1120" fmla="*/ 42066 h 106926"/>
                <a:gd name="connsiteX1121" fmla="*/ 53136 w 89298"/>
                <a:gd name="connsiteY1121" fmla="*/ 42066 h 106926"/>
                <a:gd name="connsiteX1122" fmla="*/ 53136 w 89298"/>
                <a:gd name="connsiteY1122" fmla="*/ 42066 h 106926"/>
                <a:gd name="connsiteX1123" fmla="*/ 53136 w 89298"/>
                <a:gd name="connsiteY1123" fmla="*/ 42066 h 106926"/>
                <a:gd name="connsiteX1124" fmla="*/ 53136 w 89298"/>
                <a:gd name="connsiteY1124" fmla="*/ 42066 h 106926"/>
                <a:gd name="connsiteX1125" fmla="*/ 53136 w 89298"/>
                <a:gd name="connsiteY1125" fmla="*/ 42066 h 106926"/>
                <a:gd name="connsiteX1126" fmla="*/ 53136 w 89298"/>
                <a:gd name="connsiteY1126" fmla="*/ 42066 h 106926"/>
                <a:gd name="connsiteX1127" fmla="*/ 53136 w 89298"/>
                <a:gd name="connsiteY1127" fmla="*/ 42066 h 106926"/>
                <a:gd name="connsiteX1128" fmla="*/ 53136 w 89298"/>
                <a:gd name="connsiteY1128" fmla="*/ 42066 h 106926"/>
                <a:gd name="connsiteX1129" fmla="*/ 53136 w 89298"/>
                <a:gd name="connsiteY1129" fmla="*/ 42066 h 106926"/>
                <a:gd name="connsiteX1130" fmla="*/ 53136 w 89298"/>
                <a:gd name="connsiteY1130" fmla="*/ 42066 h 106926"/>
                <a:gd name="connsiteX1131" fmla="*/ 48708 w 89298"/>
                <a:gd name="connsiteY1131" fmla="*/ 42066 h 106926"/>
                <a:gd name="connsiteX1132" fmla="*/ 48708 w 89298"/>
                <a:gd name="connsiteY1132" fmla="*/ 42066 h 106926"/>
                <a:gd name="connsiteX1133" fmla="*/ 48708 w 89298"/>
                <a:gd name="connsiteY1133" fmla="*/ 42066 h 106926"/>
                <a:gd name="connsiteX1134" fmla="*/ 68634 w 89298"/>
                <a:gd name="connsiteY1134" fmla="*/ 42066 h 106926"/>
                <a:gd name="connsiteX1135" fmla="*/ 68634 w 89298"/>
                <a:gd name="connsiteY1135" fmla="*/ 42066 h 106926"/>
                <a:gd name="connsiteX1136" fmla="*/ 61992 w 89298"/>
                <a:gd name="connsiteY1136" fmla="*/ 42066 h 106926"/>
                <a:gd name="connsiteX1137" fmla="*/ 67158 w 89298"/>
                <a:gd name="connsiteY1137" fmla="*/ 42066 h 106926"/>
                <a:gd name="connsiteX1138" fmla="*/ 53136 w 89298"/>
                <a:gd name="connsiteY1138" fmla="*/ 36900 h 106926"/>
                <a:gd name="connsiteX1139" fmla="*/ 41328 w 89298"/>
                <a:gd name="connsiteY1139" fmla="*/ 36900 h 106926"/>
                <a:gd name="connsiteX1140" fmla="*/ 41328 w 89298"/>
                <a:gd name="connsiteY1140" fmla="*/ 36900 h 106926"/>
                <a:gd name="connsiteX1141" fmla="*/ 41328 w 89298"/>
                <a:gd name="connsiteY1141" fmla="*/ 36900 h 106926"/>
                <a:gd name="connsiteX1142" fmla="*/ 41328 w 89298"/>
                <a:gd name="connsiteY1142" fmla="*/ 36900 h 106926"/>
                <a:gd name="connsiteX1143" fmla="*/ 41328 w 89298"/>
                <a:gd name="connsiteY1143" fmla="*/ 36900 h 106926"/>
                <a:gd name="connsiteX1144" fmla="*/ 41328 w 89298"/>
                <a:gd name="connsiteY1144" fmla="*/ 36900 h 106926"/>
                <a:gd name="connsiteX1145" fmla="*/ 41328 w 89298"/>
                <a:gd name="connsiteY1145" fmla="*/ 36900 h 106926"/>
                <a:gd name="connsiteX1146" fmla="*/ 45018 w 89298"/>
                <a:gd name="connsiteY1146" fmla="*/ 36900 h 106926"/>
                <a:gd name="connsiteX1147" fmla="*/ 49446 w 89298"/>
                <a:gd name="connsiteY1147" fmla="*/ 36900 h 106926"/>
                <a:gd name="connsiteX1148" fmla="*/ 49446 w 89298"/>
                <a:gd name="connsiteY1148" fmla="*/ 36900 h 106926"/>
                <a:gd name="connsiteX1149" fmla="*/ 49446 w 89298"/>
                <a:gd name="connsiteY1149" fmla="*/ 36900 h 106926"/>
                <a:gd name="connsiteX1150" fmla="*/ 63468 w 89298"/>
                <a:gd name="connsiteY1150" fmla="*/ 36900 h 106926"/>
                <a:gd name="connsiteX1151" fmla="*/ 63468 w 89298"/>
                <a:gd name="connsiteY1151" fmla="*/ 36900 h 106926"/>
                <a:gd name="connsiteX1152" fmla="*/ 53874 w 89298"/>
                <a:gd name="connsiteY1152" fmla="*/ 36900 h 106926"/>
                <a:gd name="connsiteX1153" fmla="*/ 65682 w 89298"/>
                <a:gd name="connsiteY1153" fmla="*/ 41328 h 106926"/>
                <a:gd name="connsiteX1154" fmla="*/ 65682 w 89298"/>
                <a:gd name="connsiteY1154" fmla="*/ 41328 h 106926"/>
                <a:gd name="connsiteX1155" fmla="*/ 53874 w 89298"/>
                <a:gd name="connsiteY1155" fmla="*/ 35424 h 106926"/>
                <a:gd name="connsiteX1156" fmla="*/ 62730 w 89298"/>
                <a:gd name="connsiteY1156" fmla="*/ 35424 h 106926"/>
                <a:gd name="connsiteX1157" fmla="*/ 62730 w 89298"/>
                <a:gd name="connsiteY1157" fmla="*/ 35424 h 106926"/>
                <a:gd name="connsiteX1158" fmla="*/ 62730 w 89298"/>
                <a:gd name="connsiteY1158" fmla="*/ 35424 h 106926"/>
                <a:gd name="connsiteX1159" fmla="*/ 62730 w 89298"/>
                <a:gd name="connsiteY1159" fmla="*/ 35424 h 106926"/>
                <a:gd name="connsiteX1160" fmla="*/ 62730 w 89298"/>
                <a:gd name="connsiteY1160" fmla="*/ 35424 h 106926"/>
                <a:gd name="connsiteX1161" fmla="*/ 71586 w 89298"/>
                <a:gd name="connsiteY1161" fmla="*/ 31734 h 106926"/>
                <a:gd name="connsiteX1162" fmla="*/ 71586 w 89298"/>
                <a:gd name="connsiteY1162" fmla="*/ 31734 h 106926"/>
                <a:gd name="connsiteX1163" fmla="*/ 71586 w 89298"/>
                <a:gd name="connsiteY1163" fmla="*/ 31734 h 106926"/>
                <a:gd name="connsiteX1164" fmla="*/ 65682 w 89298"/>
                <a:gd name="connsiteY1164" fmla="*/ 31734 h 106926"/>
                <a:gd name="connsiteX1165" fmla="*/ 65682 w 89298"/>
                <a:gd name="connsiteY1165" fmla="*/ 31734 h 106926"/>
                <a:gd name="connsiteX1166" fmla="*/ 58302 w 89298"/>
                <a:gd name="connsiteY1166" fmla="*/ 31734 h 106926"/>
                <a:gd name="connsiteX1167" fmla="*/ 58302 w 89298"/>
                <a:gd name="connsiteY1167" fmla="*/ 31734 h 106926"/>
                <a:gd name="connsiteX1168" fmla="*/ 58302 w 89298"/>
                <a:gd name="connsiteY1168" fmla="*/ 31734 h 106926"/>
                <a:gd name="connsiteX1169" fmla="*/ 64206 w 89298"/>
                <a:gd name="connsiteY1169" fmla="*/ 31734 h 106926"/>
                <a:gd name="connsiteX1170" fmla="*/ 70848 w 89298"/>
                <a:gd name="connsiteY1170" fmla="*/ 31734 h 106926"/>
                <a:gd name="connsiteX1171" fmla="*/ 70848 w 89298"/>
                <a:gd name="connsiteY1171" fmla="*/ 31734 h 106926"/>
                <a:gd name="connsiteX1172" fmla="*/ 64944 w 89298"/>
                <a:gd name="connsiteY1172" fmla="*/ 31734 h 106926"/>
                <a:gd name="connsiteX1173" fmla="*/ 59778 w 89298"/>
                <a:gd name="connsiteY1173" fmla="*/ 31734 h 106926"/>
                <a:gd name="connsiteX1174" fmla="*/ 59778 w 89298"/>
                <a:gd name="connsiteY1174" fmla="*/ 31734 h 106926"/>
                <a:gd name="connsiteX1175" fmla="*/ 64944 w 89298"/>
                <a:gd name="connsiteY1175" fmla="*/ 31734 h 106926"/>
                <a:gd name="connsiteX1176" fmla="*/ 64944 w 89298"/>
                <a:gd name="connsiteY1176" fmla="*/ 31734 h 106926"/>
                <a:gd name="connsiteX1177" fmla="*/ 64944 w 89298"/>
                <a:gd name="connsiteY1177" fmla="*/ 31734 h 106926"/>
                <a:gd name="connsiteX1178" fmla="*/ 64944 w 89298"/>
                <a:gd name="connsiteY1178" fmla="*/ 31734 h 106926"/>
                <a:gd name="connsiteX1179" fmla="*/ 64944 w 89298"/>
                <a:gd name="connsiteY1179" fmla="*/ 31734 h 106926"/>
                <a:gd name="connsiteX1180" fmla="*/ 64944 w 89298"/>
                <a:gd name="connsiteY1180" fmla="*/ 31734 h 106926"/>
                <a:gd name="connsiteX1181" fmla="*/ 68634 w 89298"/>
                <a:gd name="connsiteY1181" fmla="*/ 31734 h 106926"/>
                <a:gd name="connsiteX1182" fmla="*/ 70848 w 89298"/>
                <a:gd name="connsiteY1182" fmla="*/ 21402 h 106926"/>
                <a:gd name="connsiteX1183" fmla="*/ 71586 w 89298"/>
                <a:gd name="connsiteY1183" fmla="*/ 31734 h 106926"/>
                <a:gd name="connsiteX1184" fmla="*/ 71586 w 89298"/>
                <a:gd name="connsiteY1184" fmla="*/ 31734 h 106926"/>
                <a:gd name="connsiteX1185" fmla="*/ 71586 w 89298"/>
                <a:gd name="connsiteY1185" fmla="*/ 31734 h 106926"/>
                <a:gd name="connsiteX1186" fmla="*/ 71586 w 89298"/>
                <a:gd name="connsiteY1186" fmla="*/ 25830 h 106926"/>
                <a:gd name="connsiteX1187" fmla="*/ 76014 w 89298"/>
                <a:gd name="connsiteY1187" fmla="*/ 25830 h 106926"/>
                <a:gd name="connsiteX1188" fmla="*/ 76014 w 89298"/>
                <a:gd name="connsiteY1188" fmla="*/ 25830 h 106926"/>
                <a:gd name="connsiteX1189" fmla="*/ 65682 w 89298"/>
                <a:gd name="connsiteY1189" fmla="*/ 25830 h 106926"/>
                <a:gd name="connsiteX1190" fmla="*/ 65682 w 89298"/>
                <a:gd name="connsiteY1190" fmla="*/ 25830 h 106926"/>
                <a:gd name="connsiteX1191" fmla="*/ 65682 w 89298"/>
                <a:gd name="connsiteY1191" fmla="*/ 25830 h 106926"/>
                <a:gd name="connsiteX1192" fmla="*/ 74538 w 89298"/>
                <a:gd name="connsiteY1192" fmla="*/ 25830 h 106926"/>
                <a:gd name="connsiteX1193" fmla="*/ 74538 w 89298"/>
                <a:gd name="connsiteY1193" fmla="*/ 25830 h 106926"/>
                <a:gd name="connsiteX1194" fmla="*/ 61992 w 89298"/>
                <a:gd name="connsiteY1194" fmla="*/ 25830 h 106926"/>
                <a:gd name="connsiteX1195" fmla="*/ 61992 w 89298"/>
                <a:gd name="connsiteY1195" fmla="*/ 25830 h 106926"/>
                <a:gd name="connsiteX1196" fmla="*/ 61992 w 89298"/>
                <a:gd name="connsiteY1196" fmla="*/ 25830 h 106926"/>
                <a:gd name="connsiteX1197" fmla="*/ 61992 w 89298"/>
                <a:gd name="connsiteY1197" fmla="*/ 25830 h 106926"/>
                <a:gd name="connsiteX1198" fmla="*/ 81180 w 89298"/>
                <a:gd name="connsiteY1198" fmla="*/ 20664 h 106926"/>
                <a:gd name="connsiteX1199" fmla="*/ 81180 w 89298"/>
                <a:gd name="connsiteY1199" fmla="*/ 20664 h 106926"/>
                <a:gd name="connsiteX1200" fmla="*/ 81180 w 89298"/>
                <a:gd name="connsiteY1200" fmla="*/ 20664 h 106926"/>
                <a:gd name="connsiteX1201" fmla="*/ 77490 w 89298"/>
                <a:gd name="connsiteY1201" fmla="*/ 20664 h 106926"/>
                <a:gd name="connsiteX1202" fmla="*/ 77490 w 89298"/>
                <a:gd name="connsiteY1202" fmla="*/ 20664 h 106926"/>
                <a:gd name="connsiteX1203" fmla="*/ 77490 w 89298"/>
                <a:gd name="connsiteY1203" fmla="*/ 20664 h 106926"/>
                <a:gd name="connsiteX1204" fmla="*/ 77490 w 89298"/>
                <a:gd name="connsiteY1204" fmla="*/ 20664 h 106926"/>
                <a:gd name="connsiteX1205" fmla="*/ 77490 w 89298"/>
                <a:gd name="connsiteY1205" fmla="*/ 20664 h 106926"/>
                <a:gd name="connsiteX1206" fmla="*/ 77490 w 89298"/>
                <a:gd name="connsiteY1206" fmla="*/ 20664 h 106926"/>
                <a:gd name="connsiteX1207" fmla="*/ 87084 w 89298"/>
                <a:gd name="connsiteY1207" fmla="*/ 20664 h 106926"/>
                <a:gd name="connsiteX1208" fmla="*/ 81180 w 89298"/>
                <a:gd name="connsiteY1208" fmla="*/ 20664 h 106926"/>
                <a:gd name="connsiteX1209" fmla="*/ 81180 w 89298"/>
                <a:gd name="connsiteY1209" fmla="*/ 20664 h 106926"/>
                <a:gd name="connsiteX1210" fmla="*/ 89298 w 89298"/>
                <a:gd name="connsiteY1210" fmla="*/ 20664 h 10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</a:cxnLst>
              <a:rect l="l" t="t" r="r" b="b"/>
              <a:pathLst>
                <a:path w="89298" h="106926">
                  <a:moveTo>
                    <a:pt x="80442" y="7380"/>
                  </a:moveTo>
                  <a:lnTo>
                    <a:pt x="75276" y="7380"/>
                  </a:lnTo>
                  <a:cubicBezTo>
                    <a:pt x="75276" y="7380"/>
                    <a:pt x="75276" y="7380"/>
                    <a:pt x="75276" y="7380"/>
                  </a:cubicBezTo>
                  <a:lnTo>
                    <a:pt x="68634" y="7380"/>
                  </a:lnTo>
                  <a:lnTo>
                    <a:pt x="68634" y="7380"/>
                  </a:lnTo>
                  <a:lnTo>
                    <a:pt x="68634" y="7380"/>
                  </a:lnTo>
                  <a:cubicBezTo>
                    <a:pt x="68634" y="7380"/>
                    <a:pt x="68634" y="7380"/>
                    <a:pt x="68634" y="7380"/>
                  </a:cubicBezTo>
                  <a:cubicBezTo>
                    <a:pt x="68634" y="7380"/>
                    <a:pt x="68634" y="7380"/>
                    <a:pt x="68634" y="7380"/>
                  </a:cubicBezTo>
                  <a:lnTo>
                    <a:pt x="68634" y="7380"/>
                  </a:lnTo>
                  <a:cubicBezTo>
                    <a:pt x="68634" y="7380"/>
                    <a:pt x="68634" y="7380"/>
                    <a:pt x="68634" y="7380"/>
                  </a:cubicBezTo>
                  <a:lnTo>
                    <a:pt x="68634" y="7380"/>
                  </a:lnTo>
                  <a:lnTo>
                    <a:pt x="68634" y="7380"/>
                  </a:lnTo>
                  <a:cubicBezTo>
                    <a:pt x="68634" y="7380"/>
                    <a:pt x="68634" y="7380"/>
                    <a:pt x="68634" y="7380"/>
                  </a:cubicBezTo>
                  <a:lnTo>
                    <a:pt x="68634" y="7380"/>
                  </a:lnTo>
                  <a:lnTo>
                    <a:pt x="68634" y="7380"/>
                  </a:lnTo>
                  <a:lnTo>
                    <a:pt x="68634" y="7380"/>
                  </a:lnTo>
                  <a:cubicBezTo>
                    <a:pt x="68634" y="7380"/>
                    <a:pt x="68634" y="7380"/>
                    <a:pt x="68634" y="7380"/>
                  </a:cubicBezTo>
                  <a:lnTo>
                    <a:pt x="68634" y="7380"/>
                  </a:lnTo>
                  <a:lnTo>
                    <a:pt x="68634" y="7380"/>
                  </a:lnTo>
                  <a:lnTo>
                    <a:pt x="68634" y="11070"/>
                  </a:lnTo>
                  <a:lnTo>
                    <a:pt x="62730" y="11070"/>
                  </a:lnTo>
                  <a:lnTo>
                    <a:pt x="62730" y="11070"/>
                  </a:lnTo>
                  <a:lnTo>
                    <a:pt x="62730" y="11070"/>
                  </a:lnTo>
                  <a:lnTo>
                    <a:pt x="62730" y="11070"/>
                  </a:lnTo>
                  <a:lnTo>
                    <a:pt x="62730" y="11070"/>
                  </a:lnTo>
                  <a:lnTo>
                    <a:pt x="62730" y="11070"/>
                  </a:lnTo>
                  <a:cubicBezTo>
                    <a:pt x="62730" y="11070"/>
                    <a:pt x="62730" y="11070"/>
                    <a:pt x="62730" y="11070"/>
                  </a:cubicBezTo>
                  <a:lnTo>
                    <a:pt x="62730" y="11070"/>
                  </a:lnTo>
                  <a:lnTo>
                    <a:pt x="62730" y="11070"/>
                  </a:lnTo>
                  <a:lnTo>
                    <a:pt x="59040" y="11070"/>
                  </a:lnTo>
                  <a:cubicBezTo>
                    <a:pt x="59040" y="11070"/>
                    <a:pt x="59040" y="11070"/>
                    <a:pt x="59040" y="11070"/>
                  </a:cubicBezTo>
                  <a:lnTo>
                    <a:pt x="59040" y="11070"/>
                  </a:lnTo>
                  <a:lnTo>
                    <a:pt x="59040" y="11070"/>
                  </a:lnTo>
                  <a:cubicBezTo>
                    <a:pt x="59040" y="11070"/>
                    <a:pt x="59040" y="11070"/>
                    <a:pt x="59040" y="11070"/>
                  </a:cubicBezTo>
                  <a:lnTo>
                    <a:pt x="59040" y="11070"/>
                  </a:lnTo>
                  <a:lnTo>
                    <a:pt x="59040" y="11070"/>
                  </a:lnTo>
                  <a:lnTo>
                    <a:pt x="59040" y="11070"/>
                  </a:lnTo>
                  <a:cubicBezTo>
                    <a:pt x="59040" y="11070"/>
                    <a:pt x="59040" y="11070"/>
                    <a:pt x="59040" y="11070"/>
                  </a:cubicBezTo>
                  <a:lnTo>
                    <a:pt x="59040" y="11070"/>
                  </a:lnTo>
                  <a:lnTo>
                    <a:pt x="59040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cubicBezTo>
                    <a:pt x="50922" y="11070"/>
                    <a:pt x="50922" y="11070"/>
                    <a:pt x="50922" y="11070"/>
                  </a:cubicBez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cubicBezTo>
                    <a:pt x="50922" y="11070"/>
                    <a:pt x="50922" y="11070"/>
                    <a:pt x="50922" y="11070"/>
                  </a:cubicBezTo>
                  <a:lnTo>
                    <a:pt x="50922" y="11070"/>
                  </a:lnTo>
                  <a:lnTo>
                    <a:pt x="50922" y="11070"/>
                  </a:lnTo>
                  <a:cubicBezTo>
                    <a:pt x="50922" y="11070"/>
                    <a:pt x="50922" y="11070"/>
                    <a:pt x="50922" y="11070"/>
                  </a:cubicBez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50922" y="11070"/>
                  </a:lnTo>
                  <a:lnTo>
                    <a:pt x="45756" y="11070"/>
                  </a:lnTo>
                  <a:lnTo>
                    <a:pt x="45756" y="11070"/>
                  </a:lnTo>
                  <a:lnTo>
                    <a:pt x="45756" y="11070"/>
                  </a:lnTo>
                  <a:lnTo>
                    <a:pt x="45756" y="11070"/>
                  </a:lnTo>
                  <a:lnTo>
                    <a:pt x="45756" y="1107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cubicBezTo>
                    <a:pt x="45756" y="7380"/>
                    <a:pt x="45756" y="7380"/>
                    <a:pt x="45756" y="7380"/>
                  </a:cubicBez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cubicBezTo>
                    <a:pt x="45756" y="7380"/>
                    <a:pt x="45756" y="7380"/>
                    <a:pt x="45756" y="7380"/>
                  </a:cubicBezTo>
                  <a:lnTo>
                    <a:pt x="45756" y="7380"/>
                  </a:lnTo>
                  <a:cubicBezTo>
                    <a:pt x="45756" y="7380"/>
                    <a:pt x="45756" y="7380"/>
                    <a:pt x="45756" y="7380"/>
                  </a:cubicBezTo>
                  <a:cubicBezTo>
                    <a:pt x="45756" y="7380"/>
                    <a:pt x="45756" y="7380"/>
                    <a:pt x="45756" y="7380"/>
                  </a:cubicBez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cubicBezTo>
                    <a:pt x="45756" y="7380"/>
                    <a:pt x="45756" y="7380"/>
                    <a:pt x="45756" y="7380"/>
                  </a:cubicBez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cubicBezTo>
                    <a:pt x="45756" y="7380"/>
                    <a:pt x="45756" y="7380"/>
                    <a:pt x="45756" y="7380"/>
                  </a:cubicBez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cubicBezTo>
                    <a:pt x="45756" y="7380"/>
                    <a:pt x="45756" y="7380"/>
                    <a:pt x="45756" y="7380"/>
                  </a:cubicBezTo>
                  <a:lnTo>
                    <a:pt x="45756" y="7380"/>
                  </a:lnTo>
                  <a:cubicBezTo>
                    <a:pt x="45756" y="7380"/>
                    <a:pt x="45756" y="7380"/>
                    <a:pt x="45756" y="7380"/>
                  </a:cubicBez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cubicBezTo>
                    <a:pt x="45756" y="7380"/>
                    <a:pt x="45756" y="7380"/>
                    <a:pt x="45756" y="7380"/>
                  </a:cubicBez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cubicBezTo>
                    <a:pt x="45756" y="7380"/>
                    <a:pt x="45756" y="7380"/>
                    <a:pt x="45756" y="7380"/>
                  </a:cubicBez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7380"/>
                  </a:lnTo>
                  <a:lnTo>
                    <a:pt x="45756" y="42066"/>
                  </a:lnTo>
                  <a:cubicBezTo>
                    <a:pt x="45756" y="42066"/>
                    <a:pt x="45756" y="42066"/>
                    <a:pt x="45756" y="42066"/>
                  </a:cubicBezTo>
                  <a:lnTo>
                    <a:pt x="45756" y="42066"/>
                  </a:lnTo>
                  <a:cubicBezTo>
                    <a:pt x="45756" y="42066"/>
                    <a:pt x="45756" y="42066"/>
                    <a:pt x="45756" y="42066"/>
                  </a:cubicBezTo>
                  <a:cubicBezTo>
                    <a:pt x="45756" y="42066"/>
                    <a:pt x="45756" y="42066"/>
                    <a:pt x="45756" y="42066"/>
                  </a:cubicBezTo>
                  <a:cubicBezTo>
                    <a:pt x="45756" y="42066"/>
                    <a:pt x="45756" y="42066"/>
                    <a:pt x="45756" y="42066"/>
                  </a:cubicBezTo>
                  <a:lnTo>
                    <a:pt x="45756" y="42066"/>
                  </a:lnTo>
                  <a:lnTo>
                    <a:pt x="45756" y="42066"/>
                  </a:lnTo>
                  <a:lnTo>
                    <a:pt x="45756" y="42066"/>
                  </a:lnTo>
                  <a:lnTo>
                    <a:pt x="45756" y="42066"/>
                  </a:lnTo>
                  <a:cubicBezTo>
                    <a:pt x="45756" y="42066"/>
                    <a:pt x="45756" y="42066"/>
                    <a:pt x="45756" y="42066"/>
                  </a:cubicBezTo>
                  <a:lnTo>
                    <a:pt x="45756" y="42066"/>
                  </a:lnTo>
                  <a:lnTo>
                    <a:pt x="45756" y="42066"/>
                  </a:lnTo>
                  <a:lnTo>
                    <a:pt x="14022" y="42066"/>
                  </a:lnTo>
                  <a:lnTo>
                    <a:pt x="14022" y="42066"/>
                  </a:lnTo>
                  <a:cubicBezTo>
                    <a:pt x="13659" y="45007"/>
                    <a:pt x="13659" y="47981"/>
                    <a:pt x="14022" y="50922"/>
                  </a:cubicBezTo>
                  <a:lnTo>
                    <a:pt x="14022" y="50922"/>
                  </a:lnTo>
                  <a:lnTo>
                    <a:pt x="14022" y="50922"/>
                  </a:lnTo>
                  <a:lnTo>
                    <a:pt x="14022" y="50922"/>
                  </a:lnTo>
                  <a:lnTo>
                    <a:pt x="14022" y="46494"/>
                  </a:lnTo>
                  <a:lnTo>
                    <a:pt x="14022" y="46494"/>
                  </a:lnTo>
                  <a:lnTo>
                    <a:pt x="14022" y="46494"/>
                  </a:lnTo>
                  <a:lnTo>
                    <a:pt x="738" y="46494"/>
                  </a:lnTo>
                  <a:lnTo>
                    <a:pt x="738" y="46494"/>
                  </a:lnTo>
                  <a:lnTo>
                    <a:pt x="738" y="46494"/>
                  </a:lnTo>
                  <a:lnTo>
                    <a:pt x="738" y="46494"/>
                  </a:lnTo>
                  <a:lnTo>
                    <a:pt x="4428" y="46494"/>
                  </a:lnTo>
                  <a:lnTo>
                    <a:pt x="4428" y="46494"/>
                  </a:lnTo>
                  <a:lnTo>
                    <a:pt x="12546" y="46494"/>
                  </a:lnTo>
                  <a:lnTo>
                    <a:pt x="12546" y="52398"/>
                  </a:lnTo>
                  <a:lnTo>
                    <a:pt x="12546" y="52398"/>
                  </a:lnTo>
                  <a:lnTo>
                    <a:pt x="12546" y="52398"/>
                  </a:lnTo>
                  <a:lnTo>
                    <a:pt x="12546" y="52398"/>
                  </a:lnTo>
                  <a:lnTo>
                    <a:pt x="12546" y="52398"/>
                  </a:lnTo>
                  <a:lnTo>
                    <a:pt x="12546" y="52398"/>
                  </a:lnTo>
                  <a:lnTo>
                    <a:pt x="12546" y="52398"/>
                  </a:lnTo>
                  <a:lnTo>
                    <a:pt x="12546" y="52398"/>
                  </a:lnTo>
                  <a:lnTo>
                    <a:pt x="12546" y="52398"/>
                  </a:lnTo>
                  <a:cubicBezTo>
                    <a:pt x="12546" y="52398"/>
                    <a:pt x="12546" y="52398"/>
                    <a:pt x="12546" y="52398"/>
                  </a:cubicBezTo>
                  <a:lnTo>
                    <a:pt x="4428" y="52398"/>
                  </a:lnTo>
                  <a:lnTo>
                    <a:pt x="4428" y="52398"/>
                  </a:lnTo>
                  <a:cubicBezTo>
                    <a:pt x="4428" y="52398"/>
                    <a:pt x="4428" y="52398"/>
                    <a:pt x="4428" y="52398"/>
                  </a:cubicBezTo>
                  <a:lnTo>
                    <a:pt x="4428" y="52398"/>
                  </a:lnTo>
                  <a:lnTo>
                    <a:pt x="4428" y="52398"/>
                  </a:lnTo>
                  <a:lnTo>
                    <a:pt x="4428" y="52398"/>
                  </a:lnTo>
                  <a:cubicBezTo>
                    <a:pt x="4428" y="52398"/>
                    <a:pt x="4428" y="52398"/>
                    <a:pt x="4428" y="52398"/>
                  </a:cubicBezTo>
                  <a:lnTo>
                    <a:pt x="4428" y="52398"/>
                  </a:lnTo>
                  <a:lnTo>
                    <a:pt x="4428" y="52398"/>
                  </a:lnTo>
                  <a:lnTo>
                    <a:pt x="5904" y="52398"/>
                  </a:lnTo>
                  <a:lnTo>
                    <a:pt x="5904" y="52398"/>
                  </a:lnTo>
                  <a:lnTo>
                    <a:pt x="5904" y="52398"/>
                  </a:lnTo>
                  <a:lnTo>
                    <a:pt x="5904" y="52398"/>
                  </a:lnTo>
                  <a:lnTo>
                    <a:pt x="5904" y="52398"/>
                  </a:lnTo>
                  <a:lnTo>
                    <a:pt x="5904" y="52398"/>
                  </a:lnTo>
                  <a:cubicBezTo>
                    <a:pt x="5904" y="52398"/>
                    <a:pt x="5904" y="52398"/>
                    <a:pt x="5904" y="52398"/>
                  </a:cubicBezTo>
                  <a:lnTo>
                    <a:pt x="10332" y="52398"/>
                  </a:lnTo>
                  <a:lnTo>
                    <a:pt x="10332" y="52398"/>
                  </a:lnTo>
                  <a:lnTo>
                    <a:pt x="10332" y="52398"/>
                  </a:lnTo>
                  <a:lnTo>
                    <a:pt x="10332" y="52398"/>
                  </a:lnTo>
                  <a:lnTo>
                    <a:pt x="10332" y="52398"/>
                  </a:lnTo>
                  <a:cubicBezTo>
                    <a:pt x="10332" y="52398"/>
                    <a:pt x="10332" y="52398"/>
                    <a:pt x="10332" y="52398"/>
                  </a:cubicBezTo>
                  <a:lnTo>
                    <a:pt x="10332" y="52398"/>
                  </a:lnTo>
                  <a:lnTo>
                    <a:pt x="10332" y="52398"/>
                  </a:lnTo>
                  <a:cubicBezTo>
                    <a:pt x="10332" y="52398"/>
                    <a:pt x="10332" y="52398"/>
                    <a:pt x="10332" y="52398"/>
                  </a:cubicBezTo>
                  <a:lnTo>
                    <a:pt x="10332" y="52398"/>
                  </a:lnTo>
                  <a:lnTo>
                    <a:pt x="10332" y="52398"/>
                  </a:lnTo>
                  <a:lnTo>
                    <a:pt x="10332" y="52398"/>
                  </a:lnTo>
                  <a:lnTo>
                    <a:pt x="10332" y="52398"/>
                  </a:lnTo>
                  <a:lnTo>
                    <a:pt x="10332" y="52398"/>
                  </a:lnTo>
                  <a:lnTo>
                    <a:pt x="10332" y="52398"/>
                  </a:lnTo>
                  <a:lnTo>
                    <a:pt x="10332" y="52398"/>
                  </a:lnTo>
                  <a:lnTo>
                    <a:pt x="14022" y="52398"/>
                  </a:lnTo>
                  <a:lnTo>
                    <a:pt x="14022" y="52398"/>
                  </a:lnTo>
                  <a:lnTo>
                    <a:pt x="14022" y="52398"/>
                  </a:lnTo>
                  <a:lnTo>
                    <a:pt x="14022" y="52398"/>
                  </a:lnTo>
                  <a:lnTo>
                    <a:pt x="14022" y="52398"/>
                  </a:lnTo>
                  <a:lnTo>
                    <a:pt x="19188" y="52398"/>
                  </a:lnTo>
                  <a:lnTo>
                    <a:pt x="19188" y="52398"/>
                  </a:lnTo>
                  <a:lnTo>
                    <a:pt x="19188" y="52398"/>
                  </a:lnTo>
                  <a:lnTo>
                    <a:pt x="19188" y="52398"/>
                  </a:lnTo>
                  <a:cubicBezTo>
                    <a:pt x="19188" y="52398"/>
                    <a:pt x="19188" y="52398"/>
                    <a:pt x="19188" y="52398"/>
                  </a:cubicBezTo>
                  <a:lnTo>
                    <a:pt x="19188" y="52398"/>
                  </a:lnTo>
                  <a:lnTo>
                    <a:pt x="19188" y="52398"/>
                  </a:lnTo>
                  <a:lnTo>
                    <a:pt x="19188" y="52398"/>
                  </a:lnTo>
                  <a:lnTo>
                    <a:pt x="19188" y="52398"/>
                  </a:lnTo>
                  <a:cubicBezTo>
                    <a:pt x="19188" y="52398"/>
                    <a:pt x="19188" y="52398"/>
                    <a:pt x="19188" y="52398"/>
                  </a:cubicBezTo>
                  <a:lnTo>
                    <a:pt x="19188" y="52398"/>
                  </a:lnTo>
                  <a:lnTo>
                    <a:pt x="19188" y="52398"/>
                  </a:lnTo>
                  <a:lnTo>
                    <a:pt x="19188" y="52398"/>
                  </a:lnTo>
                  <a:lnTo>
                    <a:pt x="19188" y="52398"/>
                  </a:lnTo>
                  <a:lnTo>
                    <a:pt x="29520" y="52398"/>
                  </a:lnTo>
                  <a:cubicBezTo>
                    <a:pt x="29520" y="52398"/>
                    <a:pt x="29520" y="52398"/>
                    <a:pt x="29520" y="52398"/>
                  </a:cubicBezTo>
                  <a:lnTo>
                    <a:pt x="29520" y="52398"/>
                  </a:lnTo>
                  <a:lnTo>
                    <a:pt x="29520" y="52398"/>
                  </a:lnTo>
                  <a:lnTo>
                    <a:pt x="29520" y="52398"/>
                  </a:lnTo>
                  <a:cubicBezTo>
                    <a:pt x="29520" y="52398"/>
                    <a:pt x="29520" y="52398"/>
                    <a:pt x="29520" y="52398"/>
                  </a:cubicBezTo>
                  <a:lnTo>
                    <a:pt x="29520" y="52398"/>
                  </a:lnTo>
                  <a:lnTo>
                    <a:pt x="29520" y="52398"/>
                  </a:lnTo>
                  <a:lnTo>
                    <a:pt x="36162" y="52398"/>
                  </a:lnTo>
                  <a:lnTo>
                    <a:pt x="44280" y="52398"/>
                  </a:lnTo>
                  <a:cubicBezTo>
                    <a:pt x="44280" y="52398"/>
                    <a:pt x="44280" y="52398"/>
                    <a:pt x="44280" y="52398"/>
                  </a:cubicBezTo>
                  <a:cubicBezTo>
                    <a:pt x="44280" y="52398"/>
                    <a:pt x="44280" y="52398"/>
                    <a:pt x="39114" y="52398"/>
                  </a:cubicBezTo>
                  <a:lnTo>
                    <a:pt x="39114" y="52398"/>
                  </a:lnTo>
                  <a:lnTo>
                    <a:pt x="39114" y="52398"/>
                  </a:lnTo>
                  <a:lnTo>
                    <a:pt x="39114" y="52398"/>
                  </a:lnTo>
                  <a:lnTo>
                    <a:pt x="39114" y="52398"/>
                  </a:lnTo>
                  <a:lnTo>
                    <a:pt x="39114" y="52398"/>
                  </a:lnTo>
                  <a:lnTo>
                    <a:pt x="39114" y="52398"/>
                  </a:lnTo>
                  <a:lnTo>
                    <a:pt x="39114" y="52398"/>
                  </a:lnTo>
                  <a:cubicBezTo>
                    <a:pt x="39114" y="52398"/>
                    <a:pt x="39114" y="52398"/>
                    <a:pt x="39114" y="52398"/>
                  </a:cubicBez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cubicBezTo>
                    <a:pt x="42804" y="52398"/>
                    <a:pt x="42804" y="52398"/>
                    <a:pt x="42804" y="52398"/>
                  </a:cubicBez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cubicBezTo>
                    <a:pt x="42804" y="52398"/>
                    <a:pt x="42804" y="52398"/>
                    <a:pt x="42804" y="52398"/>
                  </a:cubicBezTo>
                  <a:lnTo>
                    <a:pt x="42804" y="52398"/>
                  </a:lnTo>
                  <a:lnTo>
                    <a:pt x="42804" y="52398"/>
                  </a:lnTo>
                  <a:cubicBezTo>
                    <a:pt x="42804" y="52398"/>
                    <a:pt x="42804" y="52398"/>
                    <a:pt x="42804" y="52398"/>
                  </a:cubicBez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cubicBezTo>
                    <a:pt x="42804" y="52398"/>
                    <a:pt x="42804" y="52398"/>
                    <a:pt x="42804" y="52398"/>
                  </a:cubicBezTo>
                  <a:lnTo>
                    <a:pt x="42804" y="52398"/>
                  </a:lnTo>
                  <a:cubicBezTo>
                    <a:pt x="42804" y="52398"/>
                    <a:pt x="42804" y="52398"/>
                    <a:pt x="42804" y="52398"/>
                  </a:cubicBezTo>
                  <a:lnTo>
                    <a:pt x="42804" y="52398"/>
                  </a:lnTo>
                  <a:cubicBezTo>
                    <a:pt x="42804" y="52398"/>
                    <a:pt x="42804" y="52398"/>
                    <a:pt x="42804" y="52398"/>
                  </a:cubicBezTo>
                  <a:lnTo>
                    <a:pt x="42804" y="52398"/>
                  </a:lnTo>
                  <a:lnTo>
                    <a:pt x="42804" y="52398"/>
                  </a:lnTo>
                  <a:lnTo>
                    <a:pt x="42804" y="52398"/>
                  </a:lnTo>
                  <a:cubicBezTo>
                    <a:pt x="42804" y="52398"/>
                    <a:pt x="42804" y="52398"/>
                    <a:pt x="42804" y="52398"/>
                  </a:cubicBezTo>
                  <a:lnTo>
                    <a:pt x="42804" y="52398"/>
                  </a:lnTo>
                  <a:lnTo>
                    <a:pt x="33948" y="47970"/>
                  </a:lnTo>
                  <a:lnTo>
                    <a:pt x="33948" y="47970"/>
                  </a:lnTo>
                  <a:lnTo>
                    <a:pt x="33948" y="47970"/>
                  </a:lnTo>
                  <a:cubicBezTo>
                    <a:pt x="33948" y="47970"/>
                    <a:pt x="33948" y="47970"/>
                    <a:pt x="33948" y="47970"/>
                  </a:cubicBezTo>
                  <a:lnTo>
                    <a:pt x="33948" y="47970"/>
                  </a:lnTo>
                  <a:cubicBezTo>
                    <a:pt x="33948" y="47970"/>
                    <a:pt x="33948" y="47970"/>
                    <a:pt x="33948" y="47970"/>
                  </a:cubicBezTo>
                  <a:lnTo>
                    <a:pt x="33948" y="47970"/>
                  </a:lnTo>
                  <a:cubicBezTo>
                    <a:pt x="33948" y="47970"/>
                    <a:pt x="33948" y="47970"/>
                    <a:pt x="33948" y="47970"/>
                  </a:cubicBezTo>
                  <a:lnTo>
                    <a:pt x="33948" y="47970"/>
                  </a:lnTo>
                  <a:lnTo>
                    <a:pt x="33948" y="47970"/>
                  </a:lnTo>
                  <a:cubicBezTo>
                    <a:pt x="33948" y="47970"/>
                    <a:pt x="33948" y="47970"/>
                    <a:pt x="33948" y="47970"/>
                  </a:cubicBezTo>
                  <a:lnTo>
                    <a:pt x="33948" y="47970"/>
                  </a:lnTo>
                  <a:lnTo>
                    <a:pt x="33948" y="47970"/>
                  </a:lnTo>
                  <a:lnTo>
                    <a:pt x="33948" y="47970"/>
                  </a:lnTo>
                  <a:lnTo>
                    <a:pt x="33948" y="47970"/>
                  </a:lnTo>
                  <a:lnTo>
                    <a:pt x="33948" y="47970"/>
                  </a:lnTo>
                  <a:cubicBezTo>
                    <a:pt x="33948" y="47970"/>
                    <a:pt x="33948" y="47970"/>
                    <a:pt x="33948" y="47970"/>
                  </a:cubicBezTo>
                  <a:lnTo>
                    <a:pt x="33948" y="47970"/>
                  </a:lnTo>
                  <a:lnTo>
                    <a:pt x="33948" y="47970"/>
                  </a:lnTo>
                  <a:cubicBezTo>
                    <a:pt x="33948" y="47970"/>
                    <a:pt x="33948" y="47970"/>
                    <a:pt x="33948" y="51660"/>
                  </a:cubicBezTo>
                  <a:lnTo>
                    <a:pt x="33948" y="51660"/>
                  </a:lnTo>
                  <a:lnTo>
                    <a:pt x="27306" y="47232"/>
                  </a:lnTo>
                  <a:lnTo>
                    <a:pt x="27306" y="47232"/>
                  </a:lnTo>
                  <a:lnTo>
                    <a:pt x="27306" y="47232"/>
                  </a:lnTo>
                  <a:cubicBezTo>
                    <a:pt x="27306" y="47232"/>
                    <a:pt x="27306" y="47232"/>
                    <a:pt x="27306" y="47232"/>
                  </a:cubicBezTo>
                  <a:lnTo>
                    <a:pt x="27306" y="47232"/>
                  </a:lnTo>
                  <a:lnTo>
                    <a:pt x="27306" y="47232"/>
                  </a:lnTo>
                  <a:cubicBezTo>
                    <a:pt x="27306" y="47232"/>
                    <a:pt x="27306" y="47232"/>
                    <a:pt x="27306" y="47232"/>
                  </a:cubicBezTo>
                  <a:lnTo>
                    <a:pt x="27306" y="47232"/>
                  </a:lnTo>
                  <a:cubicBezTo>
                    <a:pt x="27306" y="47232"/>
                    <a:pt x="27306" y="47232"/>
                    <a:pt x="27306" y="47232"/>
                  </a:cubicBezTo>
                  <a:lnTo>
                    <a:pt x="27306" y="47232"/>
                  </a:lnTo>
                  <a:lnTo>
                    <a:pt x="27306" y="47232"/>
                  </a:lnTo>
                  <a:lnTo>
                    <a:pt x="27306" y="47232"/>
                  </a:lnTo>
                  <a:lnTo>
                    <a:pt x="27306" y="47232"/>
                  </a:lnTo>
                  <a:lnTo>
                    <a:pt x="27306" y="47232"/>
                  </a:lnTo>
                  <a:lnTo>
                    <a:pt x="27306" y="47232"/>
                  </a:lnTo>
                  <a:lnTo>
                    <a:pt x="27306" y="47232"/>
                  </a:lnTo>
                  <a:lnTo>
                    <a:pt x="27306" y="47232"/>
                  </a:lnTo>
                  <a:cubicBezTo>
                    <a:pt x="27306" y="47232"/>
                    <a:pt x="27306" y="47232"/>
                    <a:pt x="27306" y="47232"/>
                  </a:cubicBezTo>
                  <a:cubicBezTo>
                    <a:pt x="27306" y="47232"/>
                    <a:pt x="27306" y="47232"/>
                    <a:pt x="27306" y="47232"/>
                  </a:cubicBezTo>
                  <a:lnTo>
                    <a:pt x="27306" y="47232"/>
                  </a:lnTo>
                  <a:lnTo>
                    <a:pt x="27306" y="47232"/>
                  </a:lnTo>
                  <a:lnTo>
                    <a:pt x="27306" y="47232"/>
                  </a:lnTo>
                  <a:cubicBezTo>
                    <a:pt x="27306" y="47232"/>
                    <a:pt x="27306" y="47232"/>
                    <a:pt x="27306" y="47232"/>
                  </a:cubicBezTo>
                  <a:lnTo>
                    <a:pt x="22878" y="47232"/>
                  </a:lnTo>
                  <a:lnTo>
                    <a:pt x="22878" y="47232"/>
                  </a:lnTo>
                  <a:lnTo>
                    <a:pt x="22878" y="47232"/>
                  </a:lnTo>
                  <a:lnTo>
                    <a:pt x="22878" y="47232"/>
                  </a:lnTo>
                  <a:lnTo>
                    <a:pt x="22878" y="47232"/>
                  </a:lnTo>
                  <a:cubicBezTo>
                    <a:pt x="22878" y="47232"/>
                    <a:pt x="22878" y="47232"/>
                    <a:pt x="22878" y="47232"/>
                  </a:cubicBezTo>
                  <a:lnTo>
                    <a:pt x="22878" y="47232"/>
                  </a:lnTo>
                  <a:cubicBezTo>
                    <a:pt x="22878" y="47232"/>
                    <a:pt x="22878" y="47232"/>
                    <a:pt x="22878" y="47232"/>
                  </a:cubicBezTo>
                  <a:lnTo>
                    <a:pt x="22878" y="47232"/>
                  </a:lnTo>
                  <a:cubicBezTo>
                    <a:pt x="22878" y="47232"/>
                    <a:pt x="22878" y="47232"/>
                    <a:pt x="22878" y="47232"/>
                  </a:cubicBezTo>
                  <a:lnTo>
                    <a:pt x="22878" y="47232"/>
                  </a:lnTo>
                  <a:lnTo>
                    <a:pt x="22878" y="42066"/>
                  </a:lnTo>
                  <a:lnTo>
                    <a:pt x="28044" y="42066"/>
                  </a:lnTo>
                  <a:lnTo>
                    <a:pt x="28044" y="42066"/>
                  </a:lnTo>
                  <a:lnTo>
                    <a:pt x="32472" y="42066"/>
                  </a:lnTo>
                  <a:lnTo>
                    <a:pt x="32472" y="42066"/>
                  </a:lnTo>
                  <a:lnTo>
                    <a:pt x="32472" y="42066"/>
                  </a:lnTo>
                  <a:lnTo>
                    <a:pt x="32472" y="42066"/>
                  </a:lnTo>
                  <a:lnTo>
                    <a:pt x="32472" y="42066"/>
                  </a:lnTo>
                  <a:cubicBezTo>
                    <a:pt x="32472" y="42066"/>
                    <a:pt x="32472" y="42066"/>
                    <a:pt x="32472" y="42066"/>
                  </a:cubicBezTo>
                  <a:cubicBezTo>
                    <a:pt x="32472" y="42066"/>
                    <a:pt x="32472" y="42066"/>
                    <a:pt x="32472" y="42066"/>
                  </a:cubicBezTo>
                  <a:lnTo>
                    <a:pt x="28782" y="42066"/>
                  </a:lnTo>
                  <a:lnTo>
                    <a:pt x="34686" y="42066"/>
                  </a:lnTo>
                  <a:lnTo>
                    <a:pt x="34686" y="42066"/>
                  </a:lnTo>
                  <a:lnTo>
                    <a:pt x="34686" y="42066"/>
                  </a:lnTo>
                  <a:lnTo>
                    <a:pt x="34686" y="42066"/>
                  </a:lnTo>
                  <a:lnTo>
                    <a:pt x="50184" y="42066"/>
                  </a:lnTo>
                  <a:lnTo>
                    <a:pt x="50184" y="42066"/>
                  </a:lnTo>
                  <a:cubicBezTo>
                    <a:pt x="50184" y="42066"/>
                    <a:pt x="50184" y="42066"/>
                    <a:pt x="50184" y="42066"/>
                  </a:cubicBezTo>
                  <a:lnTo>
                    <a:pt x="50184" y="42066"/>
                  </a:lnTo>
                  <a:lnTo>
                    <a:pt x="50184" y="42066"/>
                  </a:lnTo>
                  <a:lnTo>
                    <a:pt x="56826" y="42066"/>
                  </a:lnTo>
                  <a:cubicBezTo>
                    <a:pt x="56826" y="42066"/>
                    <a:pt x="56826" y="42066"/>
                    <a:pt x="56826" y="42066"/>
                  </a:cubicBezTo>
                  <a:lnTo>
                    <a:pt x="56826" y="42066"/>
                  </a:lnTo>
                  <a:cubicBezTo>
                    <a:pt x="56826" y="42066"/>
                    <a:pt x="56826" y="42066"/>
                    <a:pt x="56826" y="42066"/>
                  </a:cubicBezTo>
                  <a:cubicBezTo>
                    <a:pt x="56826" y="42066"/>
                    <a:pt x="56826" y="42066"/>
                    <a:pt x="56826" y="42066"/>
                  </a:cubicBezTo>
                  <a:lnTo>
                    <a:pt x="56826" y="42066"/>
                  </a:lnTo>
                  <a:lnTo>
                    <a:pt x="56826" y="42066"/>
                  </a:lnTo>
                  <a:lnTo>
                    <a:pt x="61254" y="42066"/>
                  </a:lnTo>
                  <a:cubicBezTo>
                    <a:pt x="61254" y="42066"/>
                    <a:pt x="80442" y="8118"/>
                    <a:pt x="80442" y="7380"/>
                  </a:cubicBezTo>
                  <a:close/>
                  <a:moveTo>
                    <a:pt x="50184" y="0"/>
                  </a:moveTo>
                  <a:lnTo>
                    <a:pt x="50184" y="0"/>
                  </a:lnTo>
                  <a:cubicBezTo>
                    <a:pt x="49424" y="4148"/>
                    <a:pt x="49424" y="8398"/>
                    <a:pt x="50184" y="12546"/>
                  </a:cubicBezTo>
                  <a:lnTo>
                    <a:pt x="50184" y="12546"/>
                  </a:lnTo>
                  <a:cubicBezTo>
                    <a:pt x="50184" y="12546"/>
                    <a:pt x="50184" y="12546"/>
                    <a:pt x="50184" y="12546"/>
                  </a:cubicBezTo>
                  <a:lnTo>
                    <a:pt x="50184" y="12546"/>
                  </a:lnTo>
                  <a:cubicBezTo>
                    <a:pt x="50184" y="12546"/>
                    <a:pt x="50184" y="12546"/>
                    <a:pt x="50184" y="12546"/>
                  </a:cubicBez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lnTo>
                    <a:pt x="50184" y="12546"/>
                  </a:lnTo>
                  <a:cubicBezTo>
                    <a:pt x="49210" y="8421"/>
                    <a:pt x="49210" y="4125"/>
                    <a:pt x="50184" y="0"/>
                  </a:cubicBezTo>
                  <a:close/>
                  <a:moveTo>
                    <a:pt x="3690" y="56826"/>
                  </a:moveTo>
                  <a:cubicBezTo>
                    <a:pt x="6465" y="60948"/>
                    <a:pt x="10286" y="64259"/>
                    <a:pt x="14760" y="66420"/>
                  </a:cubicBezTo>
                  <a:lnTo>
                    <a:pt x="14760" y="66420"/>
                  </a:lnTo>
                  <a:lnTo>
                    <a:pt x="14760" y="66420"/>
                  </a:lnTo>
                  <a:lnTo>
                    <a:pt x="14760" y="66420"/>
                  </a:lnTo>
                  <a:lnTo>
                    <a:pt x="14760" y="66420"/>
                  </a:lnTo>
                  <a:lnTo>
                    <a:pt x="14760" y="66420"/>
                  </a:lnTo>
                  <a:lnTo>
                    <a:pt x="14760" y="66420"/>
                  </a:lnTo>
                  <a:lnTo>
                    <a:pt x="14760" y="66420"/>
                  </a:lnTo>
                  <a:lnTo>
                    <a:pt x="14760" y="66420"/>
                  </a:lnTo>
                  <a:lnTo>
                    <a:pt x="19188" y="66420"/>
                  </a:lnTo>
                  <a:cubicBezTo>
                    <a:pt x="19188" y="66420"/>
                    <a:pt x="19188" y="66420"/>
                    <a:pt x="19188" y="66420"/>
                  </a:cubicBezTo>
                  <a:cubicBezTo>
                    <a:pt x="19188" y="66420"/>
                    <a:pt x="19188" y="66420"/>
                    <a:pt x="19188" y="66420"/>
                  </a:cubicBezTo>
                  <a:lnTo>
                    <a:pt x="19188" y="66420"/>
                  </a:lnTo>
                  <a:lnTo>
                    <a:pt x="19188" y="66420"/>
                  </a:lnTo>
                  <a:lnTo>
                    <a:pt x="19188" y="66420"/>
                  </a:lnTo>
                  <a:lnTo>
                    <a:pt x="19188" y="66420"/>
                  </a:lnTo>
                  <a:lnTo>
                    <a:pt x="19188" y="66420"/>
                  </a:lnTo>
                  <a:cubicBezTo>
                    <a:pt x="19188" y="66420"/>
                    <a:pt x="19188" y="66420"/>
                    <a:pt x="19188" y="66420"/>
                  </a:cubicBezTo>
                  <a:lnTo>
                    <a:pt x="19188" y="66420"/>
                  </a:lnTo>
                  <a:cubicBezTo>
                    <a:pt x="14640" y="64059"/>
                    <a:pt x="10622" y="60794"/>
                    <a:pt x="7380" y="56826"/>
                  </a:cubicBezTo>
                  <a:close/>
                  <a:moveTo>
                    <a:pt x="51660" y="98892"/>
                  </a:moveTo>
                  <a:lnTo>
                    <a:pt x="51660" y="98892"/>
                  </a:lnTo>
                  <a:lnTo>
                    <a:pt x="51660" y="98892"/>
                  </a:lnTo>
                  <a:lnTo>
                    <a:pt x="51660" y="98892"/>
                  </a:lnTo>
                  <a:lnTo>
                    <a:pt x="51660" y="98892"/>
                  </a:lnTo>
                  <a:lnTo>
                    <a:pt x="51660" y="98892"/>
                  </a:lnTo>
                  <a:cubicBezTo>
                    <a:pt x="51660" y="98892"/>
                    <a:pt x="51660" y="98892"/>
                    <a:pt x="51660" y="98892"/>
                  </a:cubicBezTo>
                  <a:lnTo>
                    <a:pt x="51660" y="98892"/>
                  </a:lnTo>
                  <a:close/>
                  <a:moveTo>
                    <a:pt x="59040" y="94464"/>
                  </a:moveTo>
                  <a:lnTo>
                    <a:pt x="59040" y="94464"/>
                  </a:lnTo>
                  <a:cubicBezTo>
                    <a:pt x="59040" y="94464"/>
                    <a:pt x="59040" y="94464"/>
                    <a:pt x="59040" y="94464"/>
                  </a:cubicBezTo>
                  <a:lnTo>
                    <a:pt x="59040" y="94464"/>
                  </a:lnTo>
                  <a:lnTo>
                    <a:pt x="59040" y="94464"/>
                  </a:lnTo>
                  <a:lnTo>
                    <a:pt x="59040" y="94464"/>
                  </a:lnTo>
                  <a:lnTo>
                    <a:pt x="59040" y="94464"/>
                  </a:lnTo>
                  <a:lnTo>
                    <a:pt x="59040" y="94464"/>
                  </a:lnTo>
                  <a:lnTo>
                    <a:pt x="59040" y="94464"/>
                  </a:lnTo>
                  <a:lnTo>
                    <a:pt x="59040" y="94464"/>
                  </a:lnTo>
                  <a:lnTo>
                    <a:pt x="59040" y="94464"/>
                  </a:lnTo>
                  <a:cubicBezTo>
                    <a:pt x="57453" y="90680"/>
                    <a:pt x="54915" y="87373"/>
                    <a:pt x="51660" y="84870"/>
                  </a:cubicBezTo>
                  <a:lnTo>
                    <a:pt x="51660" y="84870"/>
                  </a:lnTo>
                  <a:cubicBezTo>
                    <a:pt x="54531" y="88002"/>
                    <a:pt x="57011" y="91471"/>
                    <a:pt x="59040" y="95202"/>
                  </a:cubicBezTo>
                  <a:lnTo>
                    <a:pt x="59040" y="95202"/>
                  </a:lnTo>
                  <a:lnTo>
                    <a:pt x="59040" y="95202"/>
                  </a:lnTo>
                  <a:lnTo>
                    <a:pt x="59040" y="95202"/>
                  </a:lnTo>
                  <a:lnTo>
                    <a:pt x="59040" y="95202"/>
                  </a:lnTo>
                  <a:lnTo>
                    <a:pt x="59040" y="95202"/>
                  </a:lnTo>
                  <a:cubicBezTo>
                    <a:pt x="59040" y="95202"/>
                    <a:pt x="59040" y="95202"/>
                    <a:pt x="59040" y="95202"/>
                  </a:cubicBezTo>
                  <a:lnTo>
                    <a:pt x="59040" y="95202"/>
                  </a:lnTo>
                  <a:close/>
                  <a:moveTo>
                    <a:pt x="51660" y="94464"/>
                  </a:moveTo>
                  <a:lnTo>
                    <a:pt x="51660" y="94464"/>
                  </a:lnTo>
                  <a:cubicBezTo>
                    <a:pt x="51660" y="94464"/>
                    <a:pt x="51660" y="94464"/>
                    <a:pt x="51660" y="94464"/>
                  </a:cubicBezTo>
                  <a:lnTo>
                    <a:pt x="51660" y="94464"/>
                  </a:lnTo>
                  <a:lnTo>
                    <a:pt x="51660" y="94464"/>
                  </a:lnTo>
                  <a:lnTo>
                    <a:pt x="51660" y="94464"/>
                  </a:lnTo>
                  <a:lnTo>
                    <a:pt x="51660" y="94464"/>
                  </a:lnTo>
                  <a:cubicBezTo>
                    <a:pt x="51660" y="94464"/>
                    <a:pt x="51660" y="94464"/>
                    <a:pt x="51660" y="94464"/>
                  </a:cubicBezTo>
                  <a:lnTo>
                    <a:pt x="51660" y="94464"/>
                  </a:lnTo>
                  <a:cubicBezTo>
                    <a:pt x="51660" y="94464"/>
                    <a:pt x="51660" y="94464"/>
                    <a:pt x="51660" y="94464"/>
                  </a:cubicBezTo>
                  <a:lnTo>
                    <a:pt x="51660" y="94464"/>
                  </a:lnTo>
                  <a:cubicBezTo>
                    <a:pt x="51579" y="90257"/>
                    <a:pt x="50295" y="86161"/>
                    <a:pt x="47970" y="82656"/>
                  </a:cubicBezTo>
                  <a:lnTo>
                    <a:pt x="47970" y="82656"/>
                  </a:lnTo>
                  <a:cubicBezTo>
                    <a:pt x="49638" y="85928"/>
                    <a:pt x="50878" y="89400"/>
                    <a:pt x="51660" y="92988"/>
                  </a:cubicBezTo>
                  <a:lnTo>
                    <a:pt x="51660" y="92988"/>
                  </a:lnTo>
                  <a:lnTo>
                    <a:pt x="51660" y="92988"/>
                  </a:lnTo>
                  <a:lnTo>
                    <a:pt x="51660" y="92988"/>
                  </a:lnTo>
                  <a:lnTo>
                    <a:pt x="51660" y="92988"/>
                  </a:lnTo>
                  <a:lnTo>
                    <a:pt x="51660" y="92988"/>
                  </a:lnTo>
                  <a:close/>
                  <a:moveTo>
                    <a:pt x="47232" y="89298"/>
                  </a:moveTo>
                  <a:lnTo>
                    <a:pt x="47232" y="89298"/>
                  </a:lnTo>
                  <a:cubicBezTo>
                    <a:pt x="49549" y="93080"/>
                    <a:pt x="50826" y="97409"/>
                    <a:pt x="50922" y="101844"/>
                  </a:cubicBez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lnTo>
                    <a:pt x="50922" y="101844"/>
                  </a:lnTo>
                  <a:cubicBezTo>
                    <a:pt x="52236" y="96257"/>
                    <a:pt x="51166" y="90375"/>
                    <a:pt x="47970" y="85608"/>
                  </a:cubicBezTo>
                  <a:close/>
                  <a:moveTo>
                    <a:pt x="47232" y="105534"/>
                  </a:moveTo>
                  <a:lnTo>
                    <a:pt x="47232" y="105534"/>
                  </a:lnTo>
                  <a:lnTo>
                    <a:pt x="47232" y="105534"/>
                  </a:lnTo>
                  <a:lnTo>
                    <a:pt x="47232" y="105534"/>
                  </a:lnTo>
                  <a:close/>
                  <a:moveTo>
                    <a:pt x="42066" y="105534"/>
                  </a:moveTo>
                  <a:lnTo>
                    <a:pt x="42066" y="105534"/>
                  </a:lnTo>
                  <a:lnTo>
                    <a:pt x="42066" y="105534"/>
                  </a:lnTo>
                  <a:lnTo>
                    <a:pt x="42066" y="105534"/>
                  </a:lnTo>
                  <a:cubicBezTo>
                    <a:pt x="36561" y="107390"/>
                    <a:pt x="30598" y="107390"/>
                    <a:pt x="25092" y="105534"/>
                  </a:cubicBezTo>
                  <a:lnTo>
                    <a:pt x="41328" y="105534"/>
                  </a:lnTo>
                  <a:lnTo>
                    <a:pt x="41328" y="105534"/>
                  </a:lnTo>
                  <a:lnTo>
                    <a:pt x="41328" y="105534"/>
                  </a:lnTo>
                  <a:cubicBezTo>
                    <a:pt x="41328" y="105534"/>
                    <a:pt x="41328" y="105534"/>
                    <a:pt x="41328" y="105534"/>
                  </a:cubicBezTo>
                  <a:cubicBezTo>
                    <a:pt x="41328" y="105534"/>
                    <a:pt x="41328" y="105534"/>
                    <a:pt x="41328" y="105534"/>
                  </a:cubicBezTo>
                  <a:lnTo>
                    <a:pt x="36162" y="105534"/>
                  </a:lnTo>
                  <a:cubicBezTo>
                    <a:pt x="36162" y="105534"/>
                    <a:pt x="36162" y="105534"/>
                    <a:pt x="36162" y="105534"/>
                  </a:cubicBezTo>
                  <a:cubicBezTo>
                    <a:pt x="36162" y="105534"/>
                    <a:pt x="36162" y="105534"/>
                    <a:pt x="36162" y="105534"/>
                  </a:cubicBezTo>
                  <a:lnTo>
                    <a:pt x="36162" y="105534"/>
                  </a:lnTo>
                  <a:cubicBezTo>
                    <a:pt x="36162" y="105534"/>
                    <a:pt x="36162" y="105534"/>
                    <a:pt x="32472" y="105534"/>
                  </a:cubicBezTo>
                  <a:lnTo>
                    <a:pt x="32472" y="105534"/>
                  </a:lnTo>
                  <a:cubicBezTo>
                    <a:pt x="32472" y="105534"/>
                    <a:pt x="32472" y="105534"/>
                    <a:pt x="32472" y="105534"/>
                  </a:cubicBezTo>
                  <a:lnTo>
                    <a:pt x="32472" y="105534"/>
                  </a:lnTo>
                  <a:lnTo>
                    <a:pt x="32472" y="105534"/>
                  </a:lnTo>
                  <a:lnTo>
                    <a:pt x="37638" y="105534"/>
                  </a:lnTo>
                  <a:lnTo>
                    <a:pt x="37638" y="105534"/>
                  </a:lnTo>
                  <a:lnTo>
                    <a:pt x="37638" y="105534"/>
                  </a:lnTo>
                  <a:lnTo>
                    <a:pt x="37638" y="105534"/>
                  </a:lnTo>
                  <a:lnTo>
                    <a:pt x="37638" y="105534"/>
                  </a:lnTo>
                  <a:lnTo>
                    <a:pt x="37638" y="105534"/>
                  </a:lnTo>
                  <a:close/>
                  <a:moveTo>
                    <a:pt x="35424" y="94464"/>
                  </a:move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cubicBezTo>
                    <a:pt x="35424" y="94464"/>
                    <a:pt x="35424" y="94464"/>
                    <a:pt x="35424" y="94464"/>
                  </a:cubicBez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lnTo>
                    <a:pt x="35424" y="94464"/>
                  </a:lnTo>
                  <a:cubicBezTo>
                    <a:pt x="36140" y="90313"/>
                    <a:pt x="36140" y="86069"/>
                    <a:pt x="35424" y="81918"/>
                  </a:cubicBezTo>
                  <a:lnTo>
                    <a:pt x="35424" y="81918"/>
                  </a:lnTo>
                  <a:cubicBezTo>
                    <a:pt x="36184" y="86066"/>
                    <a:pt x="36184" y="90316"/>
                    <a:pt x="35424" y="94464"/>
                  </a:cubicBezTo>
                  <a:lnTo>
                    <a:pt x="35424" y="94464"/>
                  </a:lnTo>
                  <a:cubicBezTo>
                    <a:pt x="34597" y="92602"/>
                    <a:pt x="35431" y="90421"/>
                    <a:pt x="37299" y="89592"/>
                  </a:cubicBezTo>
                  <a:cubicBezTo>
                    <a:pt x="37638" y="89440"/>
                    <a:pt x="38000" y="89341"/>
                    <a:pt x="38376" y="89298"/>
                  </a:cubicBezTo>
                  <a:close/>
                  <a:moveTo>
                    <a:pt x="61254" y="10332"/>
                  </a:moveTo>
                  <a:lnTo>
                    <a:pt x="70848" y="10332"/>
                  </a:lnTo>
                  <a:lnTo>
                    <a:pt x="70848" y="10332"/>
                  </a:lnTo>
                  <a:lnTo>
                    <a:pt x="59778" y="10332"/>
                  </a:lnTo>
                  <a:cubicBezTo>
                    <a:pt x="62324" y="6643"/>
                    <a:pt x="65926" y="3812"/>
                    <a:pt x="70110" y="2214"/>
                  </a:cubicBezTo>
                  <a:lnTo>
                    <a:pt x="70110" y="2214"/>
                  </a:lnTo>
                  <a:cubicBezTo>
                    <a:pt x="66427" y="4285"/>
                    <a:pt x="63165" y="7040"/>
                    <a:pt x="60516" y="10332"/>
                  </a:cubicBezTo>
                  <a:lnTo>
                    <a:pt x="60516" y="10332"/>
                  </a:lnTo>
                  <a:lnTo>
                    <a:pt x="60516" y="10332"/>
                  </a:lnTo>
                  <a:close/>
                  <a:moveTo>
                    <a:pt x="68634" y="10332"/>
                  </a:moveTo>
                  <a:lnTo>
                    <a:pt x="68634" y="10332"/>
                  </a:lnTo>
                  <a:lnTo>
                    <a:pt x="68634" y="10332"/>
                  </a:lnTo>
                  <a:lnTo>
                    <a:pt x="68634" y="10332"/>
                  </a:lnTo>
                  <a:lnTo>
                    <a:pt x="68634" y="10332"/>
                  </a:lnTo>
                  <a:close/>
                  <a:moveTo>
                    <a:pt x="64206" y="14760"/>
                  </a:moveTo>
                  <a:lnTo>
                    <a:pt x="64206" y="14760"/>
                  </a:lnTo>
                  <a:close/>
                  <a:moveTo>
                    <a:pt x="59778" y="10332"/>
                  </a:moveTo>
                  <a:lnTo>
                    <a:pt x="59778" y="10332"/>
                  </a:lnTo>
                  <a:lnTo>
                    <a:pt x="59778" y="10332"/>
                  </a:lnTo>
                  <a:lnTo>
                    <a:pt x="59778" y="10332"/>
                  </a:lnTo>
                  <a:lnTo>
                    <a:pt x="59778" y="14022"/>
                  </a:lnTo>
                  <a:lnTo>
                    <a:pt x="59778" y="14022"/>
                  </a:lnTo>
                  <a:lnTo>
                    <a:pt x="59778" y="14022"/>
                  </a:lnTo>
                  <a:lnTo>
                    <a:pt x="59778" y="14022"/>
                  </a:lnTo>
                  <a:lnTo>
                    <a:pt x="59778" y="14022"/>
                  </a:lnTo>
                  <a:lnTo>
                    <a:pt x="59778" y="14022"/>
                  </a:lnTo>
                  <a:cubicBezTo>
                    <a:pt x="59778" y="14022"/>
                    <a:pt x="61992" y="9594"/>
                    <a:pt x="61254" y="8856"/>
                  </a:cubicBezTo>
                  <a:close/>
                  <a:moveTo>
                    <a:pt x="59778" y="15498"/>
                  </a:moveTo>
                  <a:lnTo>
                    <a:pt x="59778" y="15498"/>
                  </a:lnTo>
                  <a:close/>
                  <a:moveTo>
                    <a:pt x="59778" y="15498"/>
                  </a:moveTo>
                  <a:lnTo>
                    <a:pt x="59778" y="15498"/>
                  </a:lnTo>
                  <a:lnTo>
                    <a:pt x="59778" y="15498"/>
                  </a:lnTo>
                  <a:lnTo>
                    <a:pt x="59778" y="15498"/>
                  </a:lnTo>
                  <a:close/>
                  <a:moveTo>
                    <a:pt x="53874" y="15498"/>
                  </a:moveTo>
                  <a:lnTo>
                    <a:pt x="53874" y="15498"/>
                  </a:lnTo>
                  <a:cubicBezTo>
                    <a:pt x="53874" y="15498"/>
                    <a:pt x="53874" y="15498"/>
                    <a:pt x="53874" y="15498"/>
                  </a:cubicBezTo>
                  <a:lnTo>
                    <a:pt x="53874" y="15498"/>
                  </a:lnTo>
                  <a:lnTo>
                    <a:pt x="53874" y="15498"/>
                  </a:lnTo>
                  <a:lnTo>
                    <a:pt x="53874" y="15498"/>
                  </a:lnTo>
                  <a:lnTo>
                    <a:pt x="53874" y="15498"/>
                  </a:lnTo>
                  <a:lnTo>
                    <a:pt x="53874" y="15498"/>
                  </a:lnTo>
                  <a:lnTo>
                    <a:pt x="53874" y="15498"/>
                  </a:lnTo>
                  <a:cubicBezTo>
                    <a:pt x="53874" y="15498"/>
                    <a:pt x="53874" y="15498"/>
                    <a:pt x="53874" y="15498"/>
                  </a:cubicBezTo>
                  <a:lnTo>
                    <a:pt x="53874" y="15498"/>
                  </a:lnTo>
                  <a:lnTo>
                    <a:pt x="53874" y="15498"/>
                  </a:lnTo>
                  <a:lnTo>
                    <a:pt x="53874" y="15498"/>
                  </a:lnTo>
                  <a:lnTo>
                    <a:pt x="53874" y="15498"/>
                  </a:lnTo>
                  <a:lnTo>
                    <a:pt x="53874" y="15498"/>
                  </a:lnTo>
                  <a:lnTo>
                    <a:pt x="53874" y="15498"/>
                  </a:lnTo>
                  <a:lnTo>
                    <a:pt x="53874" y="15498"/>
                  </a:lnTo>
                  <a:cubicBezTo>
                    <a:pt x="54826" y="11269"/>
                    <a:pt x="56583" y="7260"/>
                    <a:pt x="59040" y="3690"/>
                  </a:cubicBezTo>
                  <a:lnTo>
                    <a:pt x="59040" y="3690"/>
                  </a:lnTo>
                  <a:cubicBezTo>
                    <a:pt x="55970" y="6679"/>
                    <a:pt x="53911" y="10547"/>
                    <a:pt x="53136" y="14760"/>
                  </a:cubicBezTo>
                  <a:close/>
                  <a:moveTo>
                    <a:pt x="53874" y="20664"/>
                  </a:moveTo>
                  <a:lnTo>
                    <a:pt x="53874" y="20664"/>
                  </a:lnTo>
                  <a:lnTo>
                    <a:pt x="53874" y="20664"/>
                  </a:lnTo>
                  <a:lnTo>
                    <a:pt x="47232" y="20664"/>
                  </a:lnTo>
                  <a:lnTo>
                    <a:pt x="47232" y="20664"/>
                  </a:lnTo>
                  <a:close/>
                  <a:moveTo>
                    <a:pt x="47970" y="20664"/>
                  </a:moveTo>
                  <a:lnTo>
                    <a:pt x="47970" y="20664"/>
                  </a:lnTo>
                  <a:lnTo>
                    <a:pt x="47970" y="20664"/>
                  </a:lnTo>
                  <a:lnTo>
                    <a:pt x="47970" y="20664"/>
                  </a:lnTo>
                  <a:lnTo>
                    <a:pt x="47970" y="20664"/>
                  </a:lnTo>
                  <a:lnTo>
                    <a:pt x="42804" y="20664"/>
                  </a:lnTo>
                  <a:lnTo>
                    <a:pt x="42804" y="20664"/>
                  </a:lnTo>
                  <a:close/>
                  <a:moveTo>
                    <a:pt x="36162" y="20664"/>
                  </a:moveTo>
                  <a:cubicBezTo>
                    <a:pt x="35070" y="16303"/>
                    <a:pt x="35070" y="11741"/>
                    <a:pt x="36162" y="7380"/>
                  </a:cubicBezTo>
                  <a:lnTo>
                    <a:pt x="36162" y="7380"/>
                  </a:lnTo>
                  <a:cubicBezTo>
                    <a:pt x="35070" y="11490"/>
                    <a:pt x="35070" y="15816"/>
                    <a:pt x="36162" y="19926"/>
                  </a:cubicBezTo>
                  <a:lnTo>
                    <a:pt x="36162" y="19926"/>
                  </a:lnTo>
                  <a:lnTo>
                    <a:pt x="36162" y="19926"/>
                  </a:lnTo>
                  <a:lnTo>
                    <a:pt x="36162" y="19926"/>
                  </a:lnTo>
                  <a:lnTo>
                    <a:pt x="36162" y="19926"/>
                  </a:lnTo>
                  <a:lnTo>
                    <a:pt x="36162" y="19926"/>
                  </a:lnTo>
                  <a:lnTo>
                    <a:pt x="36162" y="19926"/>
                  </a:lnTo>
                  <a:lnTo>
                    <a:pt x="36162" y="19926"/>
                  </a:lnTo>
                  <a:cubicBezTo>
                    <a:pt x="36162" y="19926"/>
                    <a:pt x="36162" y="19926"/>
                    <a:pt x="36162" y="19926"/>
                  </a:cubicBezTo>
                  <a:lnTo>
                    <a:pt x="36162" y="19926"/>
                  </a:lnTo>
                  <a:lnTo>
                    <a:pt x="36162" y="19926"/>
                  </a:lnTo>
                  <a:lnTo>
                    <a:pt x="36162" y="19926"/>
                  </a:lnTo>
                  <a:lnTo>
                    <a:pt x="36162" y="19926"/>
                  </a:lnTo>
                  <a:lnTo>
                    <a:pt x="36162" y="19926"/>
                  </a:lnTo>
                  <a:lnTo>
                    <a:pt x="36162" y="19926"/>
                  </a:lnTo>
                  <a:close/>
                  <a:moveTo>
                    <a:pt x="42066" y="20664"/>
                  </a:moveTo>
                  <a:lnTo>
                    <a:pt x="42066" y="20664"/>
                  </a:lnTo>
                  <a:lnTo>
                    <a:pt x="42066" y="20664"/>
                  </a:lnTo>
                  <a:lnTo>
                    <a:pt x="42066" y="20664"/>
                  </a:lnTo>
                  <a:cubicBezTo>
                    <a:pt x="42066" y="20664"/>
                    <a:pt x="42066" y="20664"/>
                    <a:pt x="42066" y="20664"/>
                  </a:cubicBezTo>
                  <a:lnTo>
                    <a:pt x="42066" y="20664"/>
                  </a:lnTo>
                  <a:lnTo>
                    <a:pt x="38376" y="20664"/>
                  </a:lnTo>
                  <a:lnTo>
                    <a:pt x="38376" y="20664"/>
                  </a:lnTo>
                  <a:lnTo>
                    <a:pt x="38376" y="20664"/>
                  </a:lnTo>
                  <a:lnTo>
                    <a:pt x="38376" y="20664"/>
                  </a:lnTo>
                  <a:lnTo>
                    <a:pt x="38376" y="20664"/>
                  </a:lnTo>
                  <a:close/>
                  <a:moveTo>
                    <a:pt x="36900" y="30996"/>
                  </a:moveTo>
                  <a:lnTo>
                    <a:pt x="36900" y="30996"/>
                  </a:lnTo>
                  <a:cubicBezTo>
                    <a:pt x="32752" y="30265"/>
                    <a:pt x="28504" y="30265"/>
                    <a:pt x="24354" y="30996"/>
                  </a:cubicBezTo>
                  <a:lnTo>
                    <a:pt x="24354" y="30996"/>
                  </a:lnTo>
                  <a:cubicBezTo>
                    <a:pt x="24354" y="30996"/>
                    <a:pt x="24354" y="30996"/>
                    <a:pt x="24354" y="30996"/>
                  </a:cubicBezTo>
                  <a:lnTo>
                    <a:pt x="24354" y="30996"/>
                  </a:lnTo>
                  <a:cubicBezTo>
                    <a:pt x="24354" y="30996"/>
                    <a:pt x="24354" y="30996"/>
                    <a:pt x="24354" y="30996"/>
                  </a:cubicBezTo>
                  <a:lnTo>
                    <a:pt x="24354" y="30996"/>
                  </a:lnTo>
                  <a:lnTo>
                    <a:pt x="24354" y="30996"/>
                  </a:lnTo>
                  <a:lnTo>
                    <a:pt x="30258" y="30996"/>
                  </a:lnTo>
                  <a:close/>
                  <a:moveTo>
                    <a:pt x="30996" y="36162"/>
                  </a:moveTo>
                  <a:lnTo>
                    <a:pt x="30996" y="36162"/>
                  </a:lnTo>
                  <a:lnTo>
                    <a:pt x="34686" y="36162"/>
                  </a:lnTo>
                  <a:lnTo>
                    <a:pt x="34686" y="36162"/>
                  </a:lnTo>
                  <a:cubicBezTo>
                    <a:pt x="29579" y="35065"/>
                    <a:pt x="24296" y="35065"/>
                    <a:pt x="19188" y="36162"/>
                  </a:cubicBezTo>
                  <a:lnTo>
                    <a:pt x="19188" y="36162"/>
                  </a:lnTo>
                  <a:lnTo>
                    <a:pt x="19188" y="36162"/>
                  </a:lnTo>
                  <a:lnTo>
                    <a:pt x="19188" y="36162"/>
                  </a:lnTo>
                  <a:lnTo>
                    <a:pt x="19188" y="36162"/>
                  </a:lnTo>
                  <a:close/>
                  <a:moveTo>
                    <a:pt x="26568" y="36162"/>
                  </a:moveTo>
                  <a:lnTo>
                    <a:pt x="26568" y="36162"/>
                  </a:lnTo>
                  <a:cubicBezTo>
                    <a:pt x="26568" y="36162"/>
                    <a:pt x="26568" y="36162"/>
                    <a:pt x="26568" y="36162"/>
                  </a:cubicBezTo>
                  <a:lnTo>
                    <a:pt x="26568" y="36162"/>
                  </a:lnTo>
                  <a:lnTo>
                    <a:pt x="26568" y="36162"/>
                  </a:lnTo>
                  <a:lnTo>
                    <a:pt x="28782" y="31734"/>
                  </a:lnTo>
                  <a:lnTo>
                    <a:pt x="28782" y="31734"/>
                  </a:lnTo>
                  <a:lnTo>
                    <a:pt x="28782" y="31734"/>
                  </a:lnTo>
                  <a:lnTo>
                    <a:pt x="28782" y="31734"/>
                  </a:lnTo>
                  <a:close/>
                  <a:moveTo>
                    <a:pt x="26568" y="41328"/>
                  </a:moveTo>
                  <a:lnTo>
                    <a:pt x="26568" y="41328"/>
                  </a:lnTo>
                  <a:lnTo>
                    <a:pt x="26568" y="41328"/>
                  </a:lnTo>
                  <a:cubicBezTo>
                    <a:pt x="21119" y="42039"/>
                    <a:pt x="15857" y="43793"/>
                    <a:pt x="11070" y="46494"/>
                  </a:cubicBezTo>
                  <a:lnTo>
                    <a:pt x="11070" y="46494"/>
                  </a:lnTo>
                  <a:lnTo>
                    <a:pt x="28782" y="46494"/>
                  </a:lnTo>
                  <a:lnTo>
                    <a:pt x="28782" y="42066"/>
                  </a:lnTo>
                  <a:lnTo>
                    <a:pt x="28782" y="42066"/>
                  </a:lnTo>
                  <a:lnTo>
                    <a:pt x="28782" y="42066"/>
                  </a:lnTo>
                  <a:lnTo>
                    <a:pt x="36162" y="42066"/>
                  </a:lnTo>
                  <a:close/>
                  <a:moveTo>
                    <a:pt x="28782" y="42066"/>
                  </a:moveTo>
                  <a:lnTo>
                    <a:pt x="28782" y="42066"/>
                  </a:lnTo>
                  <a:lnTo>
                    <a:pt x="28782" y="42066"/>
                  </a:lnTo>
                  <a:cubicBezTo>
                    <a:pt x="28782" y="42066"/>
                    <a:pt x="28782" y="42066"/>
                    <a:pt x="28782" y="42066"/>
                  </a:cubicBezTo>
                  <a:lnTo>
                    <a:pt x="28782" y="42066"/>
                  </a:lnTo>
                  <a:lnTo>
                    <a:pt x="28782" y="42066"/>
                  </a:lnTo>
                  <a:lnTo>
                    <a:pt x="28782" y="42066"/>
                  </a:lnTo>
                  <a:lnTo>
                    <a:pt x="28782" y="42066"/>
                  </a:lnTo>
                  <a:cubicBezTo>
                    <a:pt x="28451" y="40112"/>
                    <a:pt x="28451" y="38116"/>
                    <a:pt x="28782" y="36162"/>
                  </a:cubicBezTo>
                  <a:lnTo>
                    <a:pt x="28782" y="32472"/>
                  </a:lnTo>
                  <a:lnTo>
                    <a:pt x="28782" y="32472"/>
                  </a:lnTo>
                  <a:lnTo>
                    <a:pt x="28782" y="32472"/>
                  </a:lnTo>
                  <a:lnTo>
                    <a:pt x="28782" y="32472"/>
                  </a:lnTo>
                  <a:close/>
                  <a:moveTo>
                    <a:pt x="20664" y="33948"/>
                  </a:moveTo>
                  <a:lnTo>
                    <a:pt x="20664" y="33948"/>
                  </a:lnTo>
                  <a:cubicBezTo>
                    <a:pt x="20664" y="33948"/>
                    <a:pt x="20664" y="33948"/>
                    <a:pt x="20664" y="33948"/>
                  </a:cubicBezTo>
                  <a:lnTo>
                    <a:pt x="20664" y="27306"/>
                  </a:lnTo>
                  <a:lnTo>
                    <a:pt x="20664" y="27306"/>
                  </a:lnTo>
                  <a:cubicBezTo>
                    <a:pt x="20664" y="27306"/>
                    <a:pt x="20664" y="27306"/>
                    <a:pt x="20664" y="27306"/>
                  </a:cubicBezTo>
                  <a:lnTo>
                    <a:pt x="20664" y="27306"/>
                  </a:lnTo>
                  <a:lnTo>
                    <a:pt x="20664" y="27306"/>
                  </a:lnTo>
                  <a:lnTo>
                    <a:pt x="20664" y="31734"/>
                  </a:lnTo>
                  <a:lnTo>
                    <a:pt x="20664" y="31734"/>
                  </a:lnTo>
                  <a:lnTo>
                    <a:pt x="20664" y="31734"/>
                  </a:lnTo>
                  <a:close/>
                  <a:moveTo>
                    <a:pt x="28782" y="25830"/>
                  </a:moveTo>
                  <a:lnTo>
                    <a:pt x="28782" y="25830"/>
                  </a:lnTo>
                  <a:lnTo>
                    <a:pt x="28782" y="25830"/>
                  </a:lnTo>
                  <a:lnTo>
                    <a:pt x="28782" y="25830"/>
                  </a:lnTo>
                  <a:lnTo>
                    <a:pt x="24354" y="30258"/>
                  </a:lnTo>
                  <a:lnTo>
                    <a:pt x="24354" y="30258"/>
                  </a:lnTo>
                  <a:lnTo>
                    <a:pt x="24354" y="30258"/>
                  </a:lnTo>
                  <a:lnTo>
                    <a:pt x="24354" y="30258"/>
                  </a:lnTo>
                  <a:lnTo>
                    <a:pt x="28782" y="25830"/>
                  </a:lnTo>
                  <a:close/>
                  <a:moveTo>
                    <a:pt x="28782" y="25830"/>
                  </a:moveTo>
                  <a:lnTo>
                    <a:pt x="28782" y="25830"/>
                  </a:lnTo>
                  <a:cubicBezTo>
                    <a:pt x="28782" y="25830"/>
                    <a:pt x="28782" y="25830"/>
                    <a:pt x="28782" y="30258"/>
                  </a:cubicBezTo>
                  <a:lnTo>
                    <a:pt x="28782" y="30258"/>
                  </a:lnTo>
                  <a:lnTo>
                    <a:pt x="28782" y="30258"/>
                  </a:lnTo>
                  <a:lnTo>
                    <a:pt x="28782" y="30258"/>
                  </a:lnTo>
                  <a:close/>
                  <a:moveTo>
                    <a:pt x="28782" y="25830"/>
                  </a:moveTo>
                  <a:lnTo>
                    <a:pt x="28782" y="25830"/>
                  </a:lnTo>
                  <a:lnTo>
                    <a:pt x="28782" y="25830"/>
                  </a:lnTo>
                  <a:lnTo>
                    <a:pt x="28782" y="25830"/>
                  </a:lnTo>
                  <a:close/>
                  <a:moveTo>
                    <a:pt x="33948" y="35424"/>
                  </a:moveTo>
                  <a:lnTo>
                    <a:pt x="33948" y="35424"/>
                  </a:lnTo>
                  <a:lnTo>
                    <a:pt x="41328" y="29520"/>
                  </a:lnTo>
                  <a:lnTo>
                    <a:pt x="41328" y="29520"/>
                  </a:lnTo>
                  <a:lnTo>
                    <a:pt x="41328" y="29520"/>
                  </a:lnTo>
                  <a:lnTo>
                    <a:pt x="41328" y="29520"/>
                  </a:lnTo>
                  <a:cubicBezTo>
                    <a:pt x="41328" y="29520"/>
                    <a:pt x="41328" y="29520"/>
                    <a:pt x="41328" y="29520"/>
                  </a:cubicBezTo>
                  <a:close/>
                  <a:moveTo>
                    <a:pt x="33948" y="19926"/>
                  </a:moveTo>
                  <a:lnTo>
                    <a:pt x="33948" y="19926"/>
                  </a:lnTo>
                  <a:cubicBezTo>
                    <a:pt x="33948" y="19926"/>
                    <a:pt x="33948" y="19926"/>
                    <a:pt x="33948" y="19926"/>
                  </a:cubicBezTo>
                  <a:lnTo>
                    <a:pt x="33948" y="19926"/>
                  </a:lnTo>
                  <a:lnTo>
                    <a:pt x="33948" y="19926"/>
                  </a:lnTo>
                  <a:lnTo>
                    <a:pt x="33948" y="19926"/>
                  </a:lnTo>
                  <a:cubicBezTo>
                    <a:pt x="33948" y="19926"/>
                    <a:pt x="33948" y="19926"/>
                    <a:pt x="33948" y="19926"/>
                  </a:cubicBezTo>
                  <a:lnTo>
                    <a:pt x="33948" y="19926"/>
                  </a:lnTo>
                  <a:lnTo>
                    <a:pt x="33948" y="19926"/>
                  </a:lnTo>
                  <a:lnTo>
                    <a:pt x="33948" y="19926"/>
                  </a:lnTo>
                  <a:lnTo>
                    <a:pt x="33948" y="19926"/>
                  </a:lnTo>
                  <a:lnTo>
                    <a:pt x="33948" y="23616"/>
                  </a:lnTo>
                  <a:lnTo>
                    <a:pt x="33948" y="23616"/>
                  </a:lnTo>
                  <a:cubicBezTo>
                    <a:pt x="33948" y="23616"/>
                    <a:pt x="33948" y="23616"/>
                    <a:pt x="33948" y="23616"/>
                  </a:cubicBezTo>
                  <a:lnTo>
                    <a:pt x="33948" y="23616"/>
                  </a:lnTo>
                  <a:cubicBezTo>
                    <a:pt x="32848" y="19006"/>
                    <a:pt x="32848" y="14204"/>
                    <a:pt x="33948" y="9594"/>
                  </a:cubicBezTo>
                  <a:lnTo>
                    <a:pt x="33948" y="9594"/>
                  </a:lnTo>
                  <a:cubicBezTo>
                    <a:pt x="32856" y="13955"/>
                    <a:pt x="32856" y="18517"/>
                    <a:pt x="33948" y="22878"/>
                  </a:cubicBezTo>
                  <a:lnTo>
                    <a:pt x="33948" y="22878"/>
                  </a:lnTo>
                  <a:lnTo>
                    <a:pt x="33948" y="22878"/>
                  </a:lnTo>
                  <a:lnTo>
                    <a:pt x="33948" y="22878"/>
                  </a:lnTo>
                  <a:close/>
                  <a:moveTo>
                    <a:pt x="33948" y="19926"/>
                  </a:moveTo>
                  <a:lnTo>
                    <a:pt x="33948" y="19926"/>
                  </a:lnTo>
                  <a:lnTo>
                    <a:pt x="33948" y="19926"/>
                  </a:lnTo>
                  <a:cubicBezTo>
                    <a:pt x="33948" y="19926"/>
                    <a:pt x="33948" y="19926"/>
                    <a:pt x="33948" y="19926"/>
                  </a:cubicBezTo>
                  <a:lnTo>
                    <a:pt x="33948" y="19926"/>
                  </a:lnTo>
                  <a:lnTo>
                    <a:pt x="33948" y="19926"/>
                  </a:lnTo>
                  <a:lnTo>
                    <a:pt x="33948" y="19926"/>
                  </a:lnTo>
                  <a:lnTo>
                    <a:pt x="28782" y="28044"/>
                  </a:lnTo>
                  <a:lnTo>
                    <a:pt x="28782" y="28044"/>
                  </a:lnTo>
                  <a:lnTo>
                    <a:pt x="28782" y="28044"/>
                  </a:lnTo>
                  <a:cubicBezTo>
                    <a:pt x="28782" y="28044"/>
                    <a:pt x="28782" y="28044"/>
                    <a:pt x="28782" y="28044"/>
                  </a:cubicBezTo>
                  <a:lnTo>
                    <a:pt x="28782" y="28044"/>
                  </a:lnTo>
                  <a:close/>
                  <a:moveTo>
                    <a:pt x="27306" y="19926"/>
                  </a:moveTo>
                  <a:lnTo>
                    <a:pt x="27306" y="19926"/>
                  </a:lnTo>
                  <a:cubicBezTo>
                    <a:pt x="27306" y="19926"/>
                    <a:pt x="27306" y="19926"/>
                    <a:pt x="27306" y="19926"/>
                  </a:cubicBezTo>
                  <a:lnTo>
                    <a:pt x="27306" y="19926"/>
                  </a:lnTo>
                  <a:lnTo>
                    <a:pt x="27306" y="19926"/>
                  </a:lnTo>
                  <a:lnTo>
                    <a:pt x="27306" y="19926"/>
                  </a:lnTo>
                  <a:lnTo>
                    <a:pt x="27306" y="19926"/>
                  </a:lnTo>
                  <a:cubicBezTo>
                    <a:pt x="27306" y="19926"/>
                    <a:pt x="27306" y="19926"/>
                    <a:pt x="27306" y="19926"/>
                  </a:cubicBezTo>
                  <a:lnTo>
                    <a:pt x="27306" y="19926"/>
                  </a:lnTo>
                  <a:lnTo>
                    <a:pt x="27306" y="23616"/>
                  </a:lnTo>
                  <a:cubicBezTo>
                    <a:pt x="27306" y="23616"/>
                    <a:pt x="27306" y="23616"/>
                    <a:pt x="27306" y="23616"/>
                  </a:cubicBezTo>
                  <a:lnTo>
                    <a:pt x="27306" y="23616"/>
                  </a:lnTo>
                  <a:lnTo>
                    <a:pt x="27306" y="23616"/>
                  </a:lnTo>
                  <a:cubicBezTo>
                    <a:pt x="25871" y="18801"/>
                    <a:pt x="25871" y="13671"/>
                    <a:pt x="27306" y="8856"/>
                  </a:cubicBezTo>
                  <a:lnTo>
                    <a:pt x="27306" y="8856"/>
                  </a:lnTo>
                  <a:cubicBezTo>
                    <a:pt x="27306" y="8856"/>
                    <a:pt x="27306" y="8856"/>
                    <a:pt x="27306" y="14022"/>
                  </a:cubicBezTo>
                  <a:lnTo>
                    <a:pt x="27306" y="14022"/>
                  </a:lnTo>
                  <a:close/>
                  <a:moveTo>
                    <a:pt x="22140" y="25830"/>
                  </a:moveTo>
                  <a:lnTo>
                    <a:pt x="22140" y="25830"/>
                  </a:ln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lnTo>
                    <a:pt x="22140" y="25830"/>
                  </a:ln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cubicBezTo>
                    <a:pt x="21042" y="21220"/>
                    <a:pt x="21042" y="16418"/>
                    <a:pt x="22140" y="11808"/>
                  </a:cubicBezTo>
                  <a:lnTo>
                    <a:pt x="22140" y="11808"/>
                  </a:lnTo>
                  <a:cubicBezTo>
                    <a:pt x="21042" y="16418"/>
                    <a:pt x="21042" y="21220"/>
                    <a:pt x="22140" y="25830"/>
                  </a:cubicBezTo>
                  <a:lnTo>
                    <a:pt x="22140" y="25830"/>
                  </a:lnTo>
                  <a:lnTo>
                    <a:pt x="22140" y="25830"/>
                  </a:ln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lnTo>
                    <a:pt x="22140" y="25830"/>
                  </a:lnTo>
                  <a:lnTo>
                    <a:pt x="22140" y="25830"/>
                  </a:lnTo>
                  <a:close/>
                  <a:moveTo>
                    <a:pt x="22140" y="25830"/>
                  </a:moveTo>
                  <a:lnTo>
                    <a:pt x="22140" y="25830"/>
                  </a:ln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cubicBezTo>
                    <a:pt x="22140" y="25830"/>
                    <a:pt x="22140" y="25830"/>
                    <a:pt x="22140" y="25830"/>
                  </a:cubicBezTo>
                  <a:lnTo>
                    <a:pt x="22140" y="25830"/>
                  </a:lnTo>
                  <a:close/>
                  <a:moveTo>
                    <a:pt x="17712" y="30996"/>
                  </a:moveTo>
                  <a:lnTo>
                    <a:pt x="17712" y="30996"/>
                  </a:lnTo>
                  <a:lnTo>
                    <a:pt x="17712" y="30996"/>
                  </a:lnTo>
                  <a:lnTo>
                    <a:pt x="17712" y="30996"/>
                  </a:lnTo>
                  <a:lnTo>
                    <a:pt x="22140" y="30996"/>
                  </a:lnTo>
                  <a:cubicBezTo>
                    <a:pt x="22140" y="30996"/>
                    <a:pt x="22140" y="30996"/>
                    <a:pt x="22140" y="30996"/>
                  </a:cubicBezTo>
                  <a:lnTo>
                    <a:pt x="22140" y="30996"/>
                  </a:lnTo>
                  <a:lnTo>
                    <a:pt x="22140" y="30996"/>
                  </a:lnTo>
                  <a:cubicBezTo>
                    <a:pt x="22140" y="30996"/>
                    <a:pt x="22140" y="30996"/>
                    <a:pt x="22140" y="30996"/>
                  </a:cubicBezTo>
                  <a:lnTo>
                    <a:pt x="22140" y="30996"/>
                  </a:lnTo>
                  <a:lnTo>
                    <a:pt x="22140" y="34686"/>
                  </a:lnTo>
                  <a:lnTo>
                    <a:pt x="22140" y="34686"/>
                  </a:lnTo>
                  <a:lnTo>
                    <a:pt x="22140" y="34686"/>
                  </a:lnTo>
                  <a:cubicBezTo>
                    <a:pt x="19034" y="30645"/>
                    <a:pt x="17232" y="25754"/>
                    <a:pt x="16974" y="20664"/>
                  </a:cubicBezTo>
                  <a:lnTo>
                    <a:pt x="16974" y="20664"/>
                  </a:lnTo>
                  <a:cubicBezTo>
                    <a:pt x="17304" y="25626"/>
                    <a:pt x="18823" y="30435"/>
                    <a:pt x="21402" y="34686"/>
                  </a:cubicBezTo>
                  <a:lnTo>
                    <a:pt x="21402" y="34686"/>
                  </a:lnTo>
                  <a:cubicBezTo>
                    <a:pt x="21402" y="34686"/>
                    <a:pt x="21402" y="34686"/>
                    <a:pt x="21402" y="34686"/>
                  </a:cubicBezTo>
                  <a:lnTo>
                    <a:pt x="21402" y="34686"/>
                  </a:lnTo>
                  <a:lnTo>
                    <a:pt x="21402" y="34686"/>
                  </a:lnTo>
                  <a:lnTo>
                    <a:pt x="21402" y="34686"/>
                  </a:lnTo>
                  <a:lnTo>
                    <a:pt x="13284" y="28782"/>
                  </a:lnTo>
                  <a:close/>
                  <a:moveTo>
                    <a:pt x="17712" y="42066"/>
                  </a:moveTo>
                  <a:lnTo>
                    <a:pt x="17712" y="42066"/>
                  </a:lnTo>
                  <a:cubicBezTo>
                    <a:pt x="17712" y="42066"/>
                    <a:pt x="17712" y="42066"/>
                    <a:pt x="17712" y="42066"/>
                  </a:cubicBezTo>
                  <a:lnTo>
                    <a:pt x="17712" y="42066"/>
                  </a:lnTo>
                  <a:lnTo>
                    <a:pt x="17712" y="42066"/>
                  </a:lnTo>
                  <a:lnTo>
                    <a:pt x="17712" y="42066"/>
                  </a:lnTo>
                  <a:lnTo>
                    <a:pt x="17712" y="42066"/>
                  </a:lnTo>
                  <a:cubicBezTo>
                    <a:pt x="17712" y="42066"/>
                    <a:pt x="17712" y="42066"/>
                    <a:pt x="17712" y="42066"/>
                  </a:cubicBezTo>
                  <a:lnTo>
                    <a:pt x="17712" y="42066"/>
                  </a:lnTo>
                  <a:lnTo>
                    <a:pt x="17712" y="42066"/>
                  </a:lnTo>
                  <a:lnTo>
                    <a:pt x="17712" y="42066"/>
                  </a:lnTo>
                  <a:lnTo>
                    <a:pt x="17712" y="42066"/>
                  </a:lnTo>
                  <a:lnTo>
                    <a:pt x="17712" y="42066"/>
                  </a:lnTo>
                  <a:lnTo>
                    <a:pt x="17712" y="42066"/>
                  </a:lnTo>
                  <a:lnTo>
                    <a:pt x="17712" y="42066"/>
                  </a:lnTo>
                  <a:cubicBezTo>
                    <a:pt x="14606" y="38025"/>
                    <a:pt x="12804" y="33134"/>
                    <a:pt x="12546" y="28044"/>
                  </a:cubicBezTo>
                  <a:lnTo>
                    <a:pt x="12546" y="28044"/>
                  </a:lnTo>
                  <a:cubicBezTo>
                    <a:pt x="12876" y="33006"/>
                    <a:pt x="14395" y="37815"/>
                    <a:pt x="16974" y="42066"/>
                  </a:cubicBezTo>
                  <a:lnTo>
                    <a:pt x="16974" y="42066"/>
                  </a:lnTo>
                  <a:lnTo>
                    <a:pt x="16974" y="42066"/>
                  </a:lnTo>
                  <a:lnTo>
                    <a:pt x="16974" y="42066"/>
                  </a:lnTo>
                  <a:lnTo>
                    <a:pt x="16974" y="42066"/>
                  </a:lnTo>
                  <a:close/>
                  <a:moveTo>
                    <a:pt x="17712" y="46494"/>
                  </a:moveTo>
                  <a:lnTo>
                    <a:pt x="17712" y="46494"/>
                  </a:lnTo>
                  <a:close/>
                  <a:moveTo>
                    <a:pt x="17712" y="56088"/>
                  </a:moveTo>
                  <a:lnTo>
                    <a:pt x="17712" y="56088"/>
                  </a:lnTo>
                  <a:cubicBezTo>
                    <a:pt x="12328" y="53044"/>
                    <a:pt x="8353" y="48009"/>
                    <a:pt x="6642" y="42066"/>
                  </a:cubicBezTo>
                  <a:lnTo>
                    <a:pt x="6642" y="42066"/>
                  </a:lnTo>
                  <a:cubicBezTo>
                    <a:pt x="8072" y="46774"/>
                    <a:pt x="10601" y="51075"/>
                    <a:pt x="14022" y="54612"/>
                  </a:cubicBezTo>
                  <a:lnTo>
                    <a:pt x="8118" y="54612"/>
                  </a:lnTo>
                  <a:lnTo>
                    <a:pt x="8118" y="54612"/>
                  </a:lnTo>
                  <a:lnTo>
                    <a:pt x="8118" y="54612"/>
                  </a:lnTo>
                  <a:lnTo>
                    <a:pt x="8118" y="42066"/>
                  </a:lnTo>
                  <a:lnTo>
                    <a:pt x="15498" y="42066"/>
                  </a:lnTo>
                  <a:lnTo>
                    <a:pt x="15498" y="42066"/>
                  </a:lnTo>
                  <a:lnTo>
                    <a:pt x="15498" y="42066"/>
                  </a:lnTo>
                  <a:lnTo>
                    <a:pt x="15498" y="42066"/>
                  </a:lnTo>
                  <a:lnTo>
                    <a:pt x="14022" y="53874"/>
                  </a:lnTo>
                  <a:close/>
                  <a:moveTo>
                    <a:pt x="17712" y="56088"/>
                  </a:moveTo>
                  <a:lnTo>
                    <a:pt x="17712" y="56088"/>
                  </a:lnTo>
                  <a:lnTo>
                    <a:pt x="17712" y="56088"/>
                  </a:lnTo>
                  <a:cubicBezTo>
                    <a:pt x="17712" y="56088"/>
                    <a:pt x="17712" y="56088"/>
                    <a:pt x="17712" y="56088"/>
                  </a:cubicBezTo>
                  <a:lnTo>
                    <a:pt x="17712" y="56088"/>
                  </a:lnTo>
                  <a:lnTo>
                    <a:pt x="17712" y="56088"/>
                  </a:lnTo>
                  <a:lnTo>
                    <a:pt x="17712" y="56088"/>
                  </a:lnTo>
                  <a:lnTo>
                    <a:pt x="17712" y="56088"/>
                  </a:lnTo>
                  <a:lnTo>
                    <a:pt x="17712" y="56088"/>
                  </a:lnTo>
                  <a:lnTo>
                    <a:pt x="17712" y="56088"/>
                  </a:lnTo>
                  <a:cubicBezTo>
                    <a:pt x="16962" y="56296"/>
                    <a:pt x="16223" y="56543"/>
                    <a:pt x="15498" y="56826"/>
                  </a:cubicBezTo>
                  <a:close/>
                  <a:moveTo>
                    <a:pt x="17712" y="47970"/>
                  </a:moveTo>
                  <a:lnTo>
                    <a:pt x="17712" y="47970"/>
                  </a:lnTo>
                  <a:lnTo>
                    <a:pt x="17712" y="47970"/>
                  </a:lnTo>
                  <a:lnTo>
                    <a:pt x="17712" y="47970"/>
                  </a:lnTo>
                  <a:lnTo>
                    <a:pt x="17712" y="36900"/>
                  </a:lnTo>
                  <a:cubicBezTo>
                    <a:pt x="17712" y="36900"/>
                    <a:pt x="17712" y="36900"/>
                    <a:pt x="17712" y="36900"/>
                  </a:cubicBezTo>
                  <a:lnTo>
                    <a:pt x="17712" y="36900"/>
                  </a:lnTo>
                  <a:cubicBezTo>
                    <a:pt x="17712" y="36900"/>
                    <a:pt x="17712" y="36900"/>
                    <a:pt x="17712" y="36900"/>
                  </a:cubicBezTo>
                  <a:lnTo>
                    <a:pt x="17712" y="36900"/>
                  </a:lnTo>
                  <a:cubicBezTo>
                    <a:pt x="17712" y="36900"/>
                    <a:pt x="17712" y="36900"/>
                    <a:pt x="17712" y="36900"/>
                  </a:cubicBezTo>
                  <a:lnTo>
                    <a:pt x="17712" y="36900"/>
                  </a:lnTo>
                  <a:lnTo>
                    <a:pt x="17712" y="36900"/>
                  </a:lnTo>
                  <a:lnTo>
                    <a:pt x="17712" y="36900"/>
                  </a:lnTo>
                  <a:cubicBezTo>
                    <a:pt x="16584" y="40730"/>
                    <a:pt x="16086" y="44718"/>
                    <a:pt x="16236" y="48708"/>
                  </a:cubicBezTo>
                  <a:close/>
                  <a:moveTo>
                    <a:pt x="17712" y="47970"/>
                  </a:moveTo>
                  <a:lnTo>
                    <a:pt x="28782" y="47970"/>
                  </a:lnTo>
                  <a:cubicBezTo>
                    <a:pt x="28782" y="47970"/>
                    <a:pt x="28782" y="47970"/>
                    <a:pt x="28782" y="47970"/>
                  </a:cubicBezTo>
                  <a:lnTo>
                    <a:pt x="28782" y="47970"/>
                  </a:lnTo>
                  <a:cubicBezTo>
                    <a:pt x="28782" y="47970"/>
                    <a:pt x="28782" y="47970"/>
                    <a:pt x="28782" y="47970"/>
                  </a:cubicBezTo>
                  <a:lnTo>
                    <a:pt x="28782" y="47970"/>
                  </a:lnTo>
                  <a:cubicBezTo>
                    <a:pt x="28782" y="47970"/>
                    <a:pt x="28782" y="47970"/>
                    <a:pt x="28782" y="47970"/>
                  </a:cubicBezTo>
                  <a:lnTo>
                    <a:pt x="28782" y="51660"/>
                  </a:lnTo>
                  <a:lnTo>
                    <a:pt x="28782" y="51660"/>
                  </a:lnTo>
                  <a:cubicBezTo>
                    <a:pt x="25238" y="50731"/>
                    <a:pt x="21781" y="49496"/>
                    <a:pt x="18450" y="47970"/>
                  </a:cubicBezTo>
                  <a:close/>
                  <a:moveTo>
                    <a:pt x="17712" y="60516"/>
                  </a:moveTo>
                  <a:lnTo>
                    <a:pt x="17712" y="60516"/>
                  </a:lnTo>
                  <a:lnTo>
                    <a:pt x="28782" y="60516"/>
                  </a:lnTo>
                  <a:lnTo>
                    <a:pt x="28782" y="60516"/>
                  </a:lnTo>
                  <a:lnTo>
                    <a:pt x="28782" y="60516"/>
                  </a:lnTo>
                  <a:lnTo>
                    <a:pt x="28782" y="60516"/>
                  </a:lnTo>
                  <a:lnTo>
                    <a:pt x="23616" y="60516"/>
                  </a:lnTo>
                  <a:lnTo>
                    <a:pt x="23616" y="60516"/>
                  </a:lnTo>
                  <a:lnTo>
                    <a:pt x="23616" y="60516"/>
                  </a:lnTo>
                  <a:lnTo>
                    <a:pt x="23616" y="60516"/>
                  </a:lnTo>
                  <a:lnTo>
                    <a:pt x="23616" y="60516"/>
                  </a:lnTo>
                  <a:close/>
                  <a:moveTo>
                    <a:pt x="25830" y="69372"/>
                  </a:moveTo>
                  <a:lnTo>
                    <a:pt x="25830" y="69372"/>
                  </a:lnTo>
                  <a:lnTo>
                    <a:pt x="25830" y="69372"/>
                  </a:lnTo>
                  <a:lnTo>
                    <a:pt x="25830" y="73800"/>
                  </a:lnTo>
                  <a:cubicBezTo>
                    <a:pt x="25431" y="71356"/>
                    <a:pt x="25431" y="68864"/>
                    <a:pt x="25830" y="66420"/>
                  </a:cubicBezTo>
                  <a:lnTo>
                    <a:pt x="25830" y="66420"/>
                  </a:lnTo>
                  <a:lnTo>
                    <a:pt x="28782" y="66420"/>
                  </a:lnTo>
                  <a:close/>
                  <a:moveTo>
                    <a:pt x="25830" y="81918"/>
                  </a:moveTo>
                  <a:lnTo>
                    <a:pt x="25830" y="81918"/>
                  </a:lnTo>
                  <a:lnTo>
                    <a:pt x="25830" y="81918"/>
                  </a:lnTo>
                  <a:cubicBezTo>
                    <a:pt x="26722" y="80846"/>
                    <a:pt x="27710" y="79858"/>
                    <a:pt x="28782" y="78966"/>
                  </a:cubicBezTo>
                  <a:lnTo>
                    <a:pt x="28782" y="78966"/>
                  </a:lnTo>
                  <a:lnTo>
                    <a:pt x="28782" y="78966"/>
                  </a:lnTo>
                  <a:lnTo>
                    <a:pt x="28782" y="78966"/>
                  </a:lnTo>
                  <a:lnTo>
                    <a:pt x="28782" y="78966"/>
                  </a:lnTo>
                  <a:close/>
                  <a:moveTo>
                    <a:pt x="25830" y="92250"/>
                  </a:moveTo>
                  <a:lnTo>
                    <a:pt x="25830" y="92250"/>
                  </a:lnTo>
                  <a:lnTo>
                    <a:pt x="25830" y="92250"/>
                  </a:lnTo>
                  <a:lnTo>
                    <a:pt x="25830" y="92250"/>
                  </a:lnTo>
                  <a:lnTo>
                    <a:pt x="25830" y="92250"/>
                  </a:lnTo>
                  <a:lnTo>
                    <a:pt x="25830" y="92250"/>
                  </a:lnTo>
                  <a:lnTo>
                    <a:pt x="25830" y="92250"/>
                  </a:lnTo>
                  <a:lnTo>
                    <a:pt x="25830" y="92250"/>
                  </a:lnTo>
                  <a:cubicBezTo>
                    <a:pt x="25830" y="92250"/>
                    <a:pt x="25830" y="92250"/>
                    <a:pt x="25830" y="92250"/>
                  </a:cubicBezTo>
                  <a:lnTo>
                    <a:pt x="28782" y="92250"/>
                  </a:lnTo>
                  <a:lnTo>
                    <a:pt x="28782" y="92250"/>
                  </a:lnTo>
                  <a:lnTo>
                    <a:pt x="28782" y="92250"/>
                  </a:lnTo>
                  <a:close/>
                  <a:moveTo>
                    <a:pt x="28782" y="85608"/>
                  </a:moveTo>
                  <a:lnTo>
                    <a:pt x="28782" y="85608"/>
                  </a:lnTo>
                  <a:lnTo>
                    <a:pt x="28782" y="85608"/>
                  </a:lnTo>
                  <a:lnTo>
                    <a:pt x="28782" y="85608"/>
                  </a:lnTo>
                  <a:close/>
                  <a:moveTo>
                    <a:pt x="25092" y="85608"/>
                  </a:moveTo>
                  <a:lnTo>
                    <a:pt x="25092" y="85608"/>
                  </a:lnTo>
                  <a:lnTo>
                    <a:pt x="25092" y="85608"/>
                  </a:lnTo>
                  <a:lnTo>
                    <a:pt x="21402" y="85608"/>
                  </a:lnTo>
                  <a:lnTo>
                    <a:pt x="21402" y="85608"/>
                  </a:lnTo>
                  <a:lnTo>
                    <a:pt x="21402" y="85608"/>
                  </a:lnTo>
                  <a:lnTo>
                    <a:pt x="21402" y="85608"/>
                  </a:lnTo>
                  <a:close/>
                  <a:moveTo>
                    <a:pt x="14022" y="78228"/>
                  </a:move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cubicBezTo>
                    <a:pt x="14022" y="78228"/>
                    <a:pt x="14022" y="78228"/>
                    <a:pt x="14022" y="78228"/>
                  </a:cubicBez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cubicBezTo>
                    <a:pt x="14022" y="78228"/>
                    <a:pt x="14022" y="78228"/>
                    <a:pt x="14022" y="78228"/>
                  </a:cubicBez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lnTo>
                    <a:pt x="14022" y="78228"/>
                  </a:lnTo>
                  <a:cubicBezTo>
                    <a:pt x="9026" y="76970"/>
                    <a:pt x="4446" y="74425"/>
                    <a:pt x="738" y="70848"/>
                  </a:cubicBezTo>
                  <a:lnTo>
                    <a:pt x="738" y="70848"/>
                  </a:lnTo>
                  <a:cubicBezTo>
                    <a:pt x="4094" y="74133"/>
                    <a:pt x="8122" y="76651"/>
                    <a:pt x="12546" y="78228"/>
                  </a:cubicBezTo>
                  <a:lnTo>
                    <a:pt x="11070" y="78228"/>
                  </a:lnTo>
                  <a:close/>
                  <a:moveTo>
                    <a:pt x="19188" y="83394"/>
                  </a:moveTo>
                  <a:lnTo>
                    <a:pt x="19188" y="83394"/>
                  </a:lnTo>
                  <a:lnTo>
                    <a:pt x="16236" y="80442"/>
                  </a:lnTo>
                  <a:close/>
                  <a:moveTo>
                    <a:pt x="19188" y="92250"/>
                  </a:moveTo>
                  <a:lnTo>
                    <a:pt x="12546" y="92250"/>
                  </a:lnTo>
                  <a:lnTo>
                    <a:pt x="12546" y="92250"/>
                  </a:lnTo>
                  <a:lnTo>
                    <a:pt x="12546" y="92250"/>
                  </a:lnTo>
                  <a:cubicBezTo>
                    <a:pt x="12546" y="92250"/>
                    <a:pt x="12546" y="92250"/>
                    <a:pt x="12546" y="92250"/>
                  </a:cubicBezTo>
                  <a:lnTo>
                    <a:pt x="12546" y="92250"/>
                  </a:lnTo>
                  <a:lnTo>
                    <a:pt x="16236" y="92250"/>
                  </a:lnTo>
                  <a:lnTo>
                    <a:pt x="16236" y="92250"/>
                  </a:lnTo>
                  <a:lnTo>
                    <a:pt x="16236" y="92250"/>
                  </a:lnTo>
                  <a:lnTo>
                    <a:pt x="16236" y="92250"/>
                  </a:lnTo>
                  <a:lnTo>
                    <a:pt x="16236" y="92250"/>
                  </a:lnTo>
                  <a:lnTo>
                    <a:pt x="16236" y="92250"/>
                  </a:lnTo>
                  <a:lnTo>
                    <a:pt x="16236" y="92250"/>
                  </a:lnTo>
                  <a:lnTo>
                    <a:pt x="16236" y="92250"/>
                  </a:lnTo>
                  <a:lnTo>
                    <a:pt x="16236" y="92250"/>
                  </a:lnTo>
                  <a:lnTo>
                    <a:pt x="16236" y="92250"/>
                  </a:lnTo>
                  <a:cubicBezTo>
                    <a:pt x="10484" y="91874"/>
                    <a:pt x="4911" y="90101"/>
                    <a:pt x="0" y="87084"/>
                  </a:cubicBezTo>
                  <a:lnTo>
                    <a:pt x="0" y="87084"/>
                  </a:lnTo>
                  <a:cubicBezTo>
                    <a:pt x="4639" y="90226"/>
                    <a:pt x="9945" y="92247"/>
                    <a:pt x="15498" y="92988"/>
                  </a:cubicBezTo>
                  <a:lnTo>
                    <a:pt x="19926" y="92988"/>
                  </a:lnTo>
                  <a:lnTo>
                    <a:pt x="19926" y="92988"/>
                  </a:lnTo>
                  <a:lnTo>
                    <a:pt x="19926" y="92988"/>
                  </a:lnTo>
                  <a:close/>
                  <a:moveTo>
                    <a:pt x="37638" y="98154"/>
                  </a:moveTo>
                  <a:lnTo>
                    <a:pt x="37638" y="98154"/>
                  </a:lnTo>
                  <a:lnTo>
                    <a:pt x="37638" y="98154"/>
                  </a:lnTo>
                  <a:lnTo>
                    <a:pt x="37638" y="98154"/>
                  </a:lnTo>
                  <a:close/>
                  <a:moveTo>
                    <a:pt x="37638" y="98154"/>
                  </a:moveTo>
                  <a:lnTo>
                    <a:pt x="37638" y="98154"/>
                  </a:lnTo>
                  <a:cubicBezTo>
                    <a:pt x="32073" y="99624"/>
                    <a:pt x="26226" y="99624"/>
                    <a:pt x="20664" y="98154"/>
                  </a:cubicBezTo>
                  <a:lnTo>
                    <a:pt x="20664" y="98154"/>
                  </a:lnTo>
                  <a:cubicBezTo>
                    <a:pt x="24562" y="98930"/>
                    <a:pt x="28574" y="98930"/>
                    <a:pt x="32472" y="98154"/>
                  </a:cubicBezTo>
                  <a:lnTo>
                    <a:pt x="36900" y="98154"/>
                  </a:lnTo>
                  <a:lnTo>
                    <a:pt x="36900" y="98154"/>
                  </a:lnTo>
                  <a:lnTo>
                    <a:pt x="28782" y="98154"/>
                  </a:lnTo>
                  <a:cubicBezTo>
                    <a:pt x="28782" y="98154"/>
                    <a:pt x="28782" y="98154"/>
                    <a:pt x="28782" y="98154"/>
                  </a:cubicBezTo>
                  <a:lnTo>
                    <a:pt x="21402" y="98154"/>
                  </a:lnTo>
                  <a:lnTo>
                    <a:pt x="21402" y="98154"/>
                  </a:lnTo>
                  <a:lnTo>
                    <a:pt x="21402" y="98154"/>
                  </a:lnTo>
                  <a:lnTo>
                    <a:pt x="21402" y="98154"/>
                  </a:lnTo>
                  <a:lnTo>
                    <a:pt x="25830" y="98154"/>
                  </a:lnTo>
                  <a:lnTo>
                    <a:pt x="25830" y="98154"/>
                  </a:lnTo>
                  <a:cubicBezTo>
                    <a:pt x="25830" y="98154"/>
                    <a:pt x="25830" y="98154"/>
                    <a:pt x="25830" y="98154"/>
                  </a:cubicBezTo>
                  <a:lnTo>
                    <a:pt x="28782" y="98154"/>
                  </a:lnTo>
                  <a:lnTo>
                    <a:pt x="32472" y="98154"/>
                  </a:lnTo>
                  <a:lnTo>
                    <a:pt x="32472" y="98154"/>
                  </a:lnTo>
                  <a:cubicBezTo>
                    <a:pt x="32472" y="98154"/>
                    <a:pt x="32472" y="98154"/>
                    <a:pt x="32472" y="98154"/>
                  </a:cubicBezTo>
                  <a:lnTo>
                    <a:pt x="32472" y="98154"/>
                  </a:lnTo>
                  <a:close/>
                  <a:moveTo>
                    <a:pt x="37638" y="73062"/>
                  </a:moveTo>
                  <a:lnTo>
                    <a:pt x="37638" y="73062"/>
                  </a:lnTo>
                  <a:cubicBezTo>
                    <a:pt x="37638" y="73062"/>
                    <a:pt x="37638" y="73062"/>
                    <a:pt x="37638" y="73062"/>
                  </a:cubicBezTo>
                  <a:lnTo>
                    <a:pt x="37638" y="73062"/>
                  </a:lnTo>
                  <a:lnTo>
                    <a:pt x="37638" y="73062"/>
                  </a:lnTo>
                  <a:lnTo>
                    <a:pt x="37638" y="73062"/>
                  </a:lnTo>
                  <a:lnTo>
                    <a:pt x="37638" y="73062"/>
                  </a:lnTo>
                  <a:lnTo>
                    <a:pt x="37638" y="73062"/>
                  </a:lnTo>
                  <a:lnTo>
                    <a:pt x="37638" y="73062"/>
                  </a:lnTo>
                  <a:lnTo>
                    <a:pt x="37638" y="73062"/>
                  </a:lnTo>
                  <a:lnTo>
                    <a:pt x="37638" y="73062"/>
                  </a:lnTo>
                  <a:lnTo>
                    <a:pt x="37638" y="73062"/>
                  </a:lnTo>
                  <a:lnTo>
                    <a:pt x="37638" y="73062"/>
                  </a:lnTo>
                  <a:cubicBezTo>
                    <a:pt x="36162" y="67751"/>
                    <a:pt x="36162" y="62137"/>
                    <a:pt x="37638" y="56826"/>
                  </a:cubicBezTo>
                  <a:lnTo>
                    <a:pt x="37638" y="56826"/>
                  </a:lnTo>
                  <a:cubicBezTo>
                    <a:pt x="36096" y="61877"/>
                    <a:pt x="36096" y="67273"/>
                    <a:pt x="37638" y="72324"/>
                  </a:cubicBezTo>
                  <a:lnTo>
                    <a:pt x="37638" y="72324"/>
                  </a:lnTo>
                  <a:lnTo>
                    <a:pt x="37638" y="72324"/>
                  </a:lnTo>
                  <a:lnTo>
                    <a:pt x="37638" y="72324"/>
                  </a:lnTo>
                  <a:lnTo>
                    <a:pt x="37638" y="72324"/>
                  </a:lnTo>
                  <a:lnTo>
                    <a:pt x="37638" y="72324"/>
                  </a:lnTo>
                  <a:lnTo>
                    <a:pt x="37638" y="72324"/>
                  </a:lnTo>
                  <a:lnTo>
                    <a:pt x="37638" y="72324"/>
                  </a:lnTo>
                  <a:lnTo>
                    <a:pt x="37638" y="72324"/>
                  </a:lnTo>
                  <a:lnTo>
                    <a:pt x="37638" y="72324"/>
                  </a:lnTo>
                  <a:cubicBezTo>
                    <a:pt x="37638" y="72324"/>
                    <a:pt x="37638" y="72324"/>
                    <a:pt x="37638" y="72324"/>
                  </a:cubicBezTo>
                  <a:lnTo>
                    <a:pt x="37638" y="72324"/>
                  </a:lnTo>
                  <a:close/>
                  <a:moveTo>
                    <a:pt x="28782" y="73800"/>
                  </a:moveTo>
                  <a:lnTo>
                    <a:pt x="28782" y="73800"/>
                  </a:lnTo>
                  <a:lnTo>
                    <a:pt x="28782" y="73800"/>
                  </a:lnTo>
                  <a:lnTo>
                    <a:pt x="28782" y="73800"/>
                  </a:lnTo>
                  <a:lnTo>
                    <a:pt x="28782" y="73800"/>
                  </a:lnTo>
                  <a:close/>
                  <a:moveTo>
                    <a:pt x="36162" y="60516"/>
                  </a:moveTo>
                  <a:lnTo>
                    <a:pt x="36162" y="60516"/>
                  </a:lnTo>
                  <a:lnTo>
                    <a:pt x="36162" y="60516"/>
                  </a:lnTo>
                  <a:lnTo>
                    <a:pt x="36162" y="60516"/>
                  </a:lnTo>
                  <a:lnTo>
                    <a:pt x="36162" y="60516"/>
                  </a:lnTo>
                  <a:lnTo>
                    <a:pt x="30996" y="60516"/>
                  </a:lnTo>
                  <a:lnTo>
                    <a:pt x="30996" y="60516"/>
                  </a:lnTo>
                  <a:lnTo>
                    <a:pt x="30996" y="60516"/>
                  </a:lnTo>
                  <a:lnTo>
                    <a:pt x="30996" y="60516"/>
                  </a:lnTo>
                  <a:lnTo>
                    <a:pt x="28782" y="60516"/>
                  </a:lnTo>
                  <a:cubicBezTo>
                    <a:pt x="31203" y="55169"/>
                    <a:pt x="35033" y="50578"/>
                    <a:pt x="39852" y="47232"/>
                  </a:cubicBezTo>
                  <a:lnTo>
                    <a:pt x="39852" y="47232"/>
                  </a:lnTo>
                  <a:cubicBezTo>
                    <a:pt x="35409" y="50786"/>
                    <a:pt x="31874" y="55337"/>
                    <a:pt x="29520" y="60516"/>
                  </a:cubicBezTo>
                  <a:lnTo>
                    <a:pt x="29520" y="60516"/>
                  </a:lnTo>
                  <a:cubicBezTo>
                    <a:pt x="29520" y="60516"/>
                    <a:pt x="29520" y="60516"/>
                    <a:pt x="29520" y="60516"/>
                  </a:cubicBezTo>
                  <a:lnTo>
                    <a:pt x="29520" y="60516"/>
                  </a:lnTo>
                  <a:cubicBezTo>
                    <a:pt x="29520" y="60516"/>
                    <a:pt x="29520" y="60516"/>
                    <a:pt x="29520" y="60516"/>
                  </a:cubicBezTo>
                  <a:lnTo>
                    <a:pt x="29520" y="60516"/>
                  </a:lnTo>
                  <a:lnTo>
                    <a:pt x="29520" y="60516"/>
                  </a:lnTo>
                  <a:lnTo>
                    <a:pt x="29520" y="60516"/>
                  </a:lnTo>
                  <a:lnTo>
                    <a:pt x="29520" y="60516"/>
                  </a:lnTo>
                  <a:lnTo>
                    <a:pt x="29520" y="60516"/>
                  </a:lnTo>
                  <a:lnTo>
                    <a:pt x="29520" y="60516"/>
                  </a:lnTo>
                  <a:lnTo>
                    <a:pt x="29520" y="60516"/>
                  </a:lnTo>
                  <a:close/>
                  <a:moveTo>
                    <a:pt x="28782" y="67158"/>
                  </a:moveTo>
                  <a:lnTo>
                    <a:pt x="28782" y="67158"/>
                  </a:lnTo>
                  <a:close/>
                  <a:moveTo>
                    <a:pt x="28782" y="56826"/>
                  </a:moveTo>
                  <a:lnTo>
                    <a:pt x="28782" y="56826"/>
                  </a:lnTo>
                  <a:lnTo>
                    <a:pt x="32472" y="56826"/>
                  </a:lnTo>
                  <a:lnTo>
                    <a:pt x="32472" y="56826"/>
                  </a:lnTo>
                  <a:lnTo>
                    <a:pt x="32472" y="56826"/>
                  </a:lnTo>
                  <a:lnTo>
                    <a:pt x="32472" y="56826"/>
                  </a:lnTo>
                  <a:lnTo>
                    <a:pt x="32472" y="56826"/>
                  </a:lnTo>
                  <a:lnTo>
                    <a:pt x="22140" y="56826"/>
                  </a:lnTo>
                  <a:cubicBezTo>
                    <a:pt x="25458" y="51977"/>
                    <a:pt x="30059" y="48145"/>
                    <a:pt x="35424" y="45756"/>
                  </a:cubicBezTo>
                  <a:lnTo>
                    <a:pt x="35424" y="45756"/>
                  </a:lnTo>
                  <a:cubicBezTo>
                    <a:pt x="30243" y="48107"/>
                    <a:pt x="25694" y="51647"/>
                    <a:pt x="22140" y="56088"/>
                  </a:cubicBezTo>
                  <a:lnTo>
                    <a:pt x="22140" y="56088"/>
                  </a:lnTo>
                  <a:cubicBezTo>
                    <a:pt x="22140" y="56088"/>
                    <a:pt x="22140" y="56088"/>
                    <a:pt x="22140" y="56088"/>
                  </a:cubicBezTo>
                  <a:lnTo>
                    <a:pt x="22140" y="56088"/>
                  </a:lnTo>
                  <a:cubicBezTo>
                    <a:pt x="22140" y="56088"/>
                    <a:pt x="22140" y="56088"/>
                    <a:pt x="22140" y="56088"/>
                  </a:cubicBezTo>
                  <a:lnTo>
                    <a:pt x="22140" y="56088"/>
                  </a:lnTo>
                  <a:lnTo>
                    <a:pt x="22140" y="56088"/>
                  </a:lnTo>
                  <a:lnTo>
                    <a:pt x="22140" y="56088"/>
                  </a:lnTo>
                  <a:close/>
                  <a:moveTo>
                    <a:pt x="33210" y="47232"/>
                  </a:moveTo>
                  <a:lnTo>
                    <a:pt x="36900" y="47232"/>
                  </a:lnTo>
                  <a:cubicBezTo>
                    <a:pt x="36900" y="47232"/>
                    <a:pt x="36900" y="47232"/>
                    <a:pt x="36900" y="47232"/>
                  </a:cubicBezTo>
                  <a:lnTo>
                    <a:pt x="36900" y="47232"/>
                  </a:lnTo>
                  <a:lnTo>
                    <a:pt x="36900" y="47232"/>
                  </a:lnTo>
                  <a:lnTo>
                    <a:pt x="36900" y="47232"/>
                  </a:lnTo>
                  <a:lnTo>
                    <a:pt x="28782" y="47232"/>
                  </a:lnTo>
                  <a:lnTo>
                    <a:pt x="28782" y="47232"/>
                  </a:lnTo>
                  <a:lnTo>
                    <a:pt x="28782" y="47232"/>
                  </a:lnTo>
                  <a:lnTo>
                    <a:pt x="19188" y="47232"/>
                  </a:lnTo>
                  <a:cubicBezTo>
                    <a:pt x="23993" y="42375"/>
                    <a:pt x="29778" y="38601"/>
                    <a:pt x="36162" y="36162"/>
                  </a:cubicBezTo>
                  <a:lnTo>
                    <a:pt x="36162" y="36162"/>
                  </a:lnTo>
                  <a:cubicBezTo>
                    <a:pt x="29778" y="38601"/>
                    <a:pt x="23993" y="42375"/>
                    <a:pt x="19188" y="47232"/>
                  </a:cubicBezTo>
                  <a:lnTo>
                    <a:pt x="19188" y="47232"/>
                  </a:lnTo>
                  <a:lnTo>
                    <a:pt x="19188" y="47232"/>
                  </a:lnTo>
                  <a:cubicBezTo>
                    <a:pt x="19188" y="47232"/>
                    <a:pt x="19188" y="47232"/>
                    <a:pt x="19188" y="47232"/>
                  </a:cubicBezTo>
                  <a:lnTo>
                    <a:pt x="19188" y="47232"/>
                  </a:lnTo>
                  <a:lnTo>
                    <a:pt x="19188" y="47232"/>
                  </a:lnTo>
                  <a:lnTo>
                    <a:pt x="27306" y="47232"/>
                  </a:lnTo>
                  <a:close/>
                  <a:moveTo>
                    <a:pt x="25830" y="47232"/>
                  </a:moveTo>
                  <a:lnTo>
                    <a:pt x="25830" y="47232"/>
                  </a:lnTo>
                  <a:cubicBezTo>
                    <a:pt x="25830" y="47232"/>
                    <a:pt x="28782" y="46494"/>
                    <a:pt x="28782" y="46494"/>
                  </a:cubicBezTo>
                  <a:close/>
                  <a:moveTo>
                    <a:pt x="40590" y="42066"/>
                  </a:moveTo>
                  <a:lnTo>
                    <a:pt x="40590" y="42066"/>
                  </a:lnTo>
                  <a:lnTo>
                    <a:pt x="40590" y="42066"/>
                  </a:lnTo>
                  <a:lnTo>
                    <a:pt x="40590" y="42066"/>
                  </a:lnTo>
                  <a:lnTo>
                    <a:pt x="34686" y="42066"/>
                  </a:lnTo>
                  <a:lnTo>
                    <a:pt x="34686" y="42066"/>
                  </a:lnTo>
                  <a:lnTo>
                    <a:pt x="34686" y="42066"/>
                  </a:lnTo>
                  <a:cubicBezTo>
                    <a:pt x="34686" y="42066"/>
                    <a:pt x="34686" y="42066"/>
                    <a:pt x="34686" y="42066"/>
                  </a:cubicBezTo>
                  <a:lnTo>
                    <a:pt x="20664" y="42066"/>
                  </a:lnTo>
                  <a:cubicBezTo>
                    <a:pt x="26273" y="41008"/>
                    <a:pt x="32029" y="41008"/>
                    <a:pt x="37638" y="42066"/>
                  </a:cubicBezTo>
                  <a:lnTo>
                    <a:pt x="42066" y="42066"/>
                  </a:lnTo>
                  <a:close/>
                  <a:moveTo>
                    <a:pt x="49446" y="42066"/>
                  </a:moveTo>
                  <a:lnTo>
                    <a:pt x="49446" y="42066"/>
                  </a:lnTo>
                  <a:lnTo>
                    <a:pt x="45018" y="42066"/>
                  </a:lnTo>
                  <a:lnTo>
                    <a:pt x="45018" y="42066"/>
                  </a:lnTo>
                  <a:lnTo>
                    <a:pt x="45018" y="42066"/>
                  </a:lnTo>
                  <a:cubicBezTo>
                    <a:pt x="45018" y="42066"/>
                    <a:pt x="45018" y="42066"/>
                    <a:pt x="45018" y="42066"/>
                  </a:cubicBezTo>
                  <a:lnTo>
                    <a:pt x="28782" y="42066"/>
                  </a:lnTo>
                  <a:lnTo>
                    <a:pt x="28782" y="42066"/>
                  </a:lnTo>
                  <a:lnTo>
                    <a:pt x="28782" y="42066"/>
                  </a:lnTo>
                  <a:cubicBezTo>
                    <a:pt x="35542" y="40214"/>
                    <a:pt x="42686" y="40214"/>
                    <a:pt x="49446" y="42066"/>
                  </a:cubicBezTo>
                  <a:lnTo>
                    <a:pt x="49446" y="42066"/>
                  </a:lnTo>
                  <a:close/>
                  <a:moveTo>
                    <a:pt x="44280" y="42066"/>
                  </a:moveTo>
                  <a:lnTo>
                    <a:pt x="44280" y="42066"/>
                  </a:lnTo>
                  <a:cubicBezTo>
                    <a:pt x="44280" y="42066"/>
                    <a:pt x="44280" y="42066"/>
                    <a:pt x="44280" y="42066"/>
                  </a:cubicBezTo>
                  <a:lnTo>
                    <a:pt x="44280" y="42066"/>
                  </a:lnTo>
                  <a:close/>
                  <a:moveTo>
                    <a:pt x="53136" y="42066"/>
                  </a:moveTo>
                  <a:lnTo>
                    <a:pt x="53136" y="42066"/>
                  </a:lnTo>
                  <a:cubicBezTo>
                    <a:pt x="53136" y="42066"/>
                    <a:pt x="53136" y="42066"/>
                    <a:pt x="53136" y="42066"/>
                  </a:cubicBezTo>
                  <a:cubicBezTo>
                    <a:pt x="53136" y="42066"/>
                    <a:pt x="53136" y="42066"/>
                    <a:pt x="53136" y="42066"/>
                  </a:cubicBezTo>
                  <a:lnTo>
                    <a:pt x="53136" y="42066"/>
                  </a:lnTo>
                  <a:cubicBezTo>
                    <a:pt x="53136" y="42066"/>
                    <a:pt x="53136" y="42066"/>
                    <a:pt x="53136" y="42066"/>
                  </a:cubicBezTo>
                  <a:lnTo>
                    <a:pt x="53136" y="42066"/>
                  </a:lnTo>
                  <a:cubicBezTo>
                    <a:pt x="53136" y="42066"/>
                    <a:pt x="53136" y="42066"/>
                    <a:pt x="53136" y="42066"/>
                  </a:cubicBezTo>
                  <a:lnTo>
                    <a:pt x="53136" y="42066"/>
                  </a:lnTo>
                  <a:lnTo>
                    <a:pt x="53136" y="42066"/>
                  </a:lnTo>
                  <a:lnTo>
                    <a:pt x="53136" y="42066"/>
                  </a:lnTo>
                  <a:lnTo>
                    <a:pt x="48708" y="42066"/>
                  </a:lnTo>
                  <a:lnTo>
                    <a:pt x="48708" y="42066"/>
                  </a:lnTo>
                  <a:lnTo>
                    <a:pt x="48708" y="42066"/>
                  </a:lnTo>
                  <a:cubicBezTo>
                    <a:pt x="55225" y="40239"/>
                    <a:pt x="62118" y="40239"/>
                    <a:pt x="68634" y="42066"/>
                  </a:cubicBezTo>
                  <a:lnTo>
                    <a:pt x="68634" y="42066"/>
                  </a:lnTo>
                  <a:lnTo>
                    <a:pt x="61992" y="42066"/>
                  </a:lnTo>
                  <a:lnTo>
                    <a:pt x="67158" y="42066"/>
                  </a:lnTo>
                  <a:close/>
                  <a:moveTo>
                    <a:pt x="53136" y="36900"/>
                  </a:moveTo>
                  <a:lnTo>
                    <a:pt x="41328" y="36900"/>
                  </a:lnTo>
                  <a:cubicBezTo>
                    <a:pt x="41328" y="36900"/>
                    <a:pt x="41328" y="36900"/>
                    <a:pt x="41328" y="36900"/>
                  </a:cubicBezTo>
                  <a:lnTo>
                    <a:pt x="41328" y="36900"/>
                  </a:lnTo>
                  <a:lnTo>
                    <a:pt x="41328" y="36900"/>
                  </a:lnTo>
                  <a:lnTo>
                    <a:pt x="41328" y="36900"/>
                  </a:lnTo>
                  <a:lnTo>
                    <a:pt x="41328" y="36900"/>
                  </a:lnTo>
                  <a:lnTo>
                    <a:pt x="41328" y="36900"/>
                  </a:lnTo>
                  <a:lnTo>
                    <a:pt x="45018" y="36900"/>
                  </a:lnTo>
                  <a:lnTo>
                    <a:pt x="49446" y="36900"/>
                  </a:lnTo>
                  <a:lnTo>
                    <a:pt x="49446" y="36900"/>
                  </a:lnTo>
                  <a:lnTo>
                    <a:pt x="49446" y="36900"/>
                  </a:lnTo>
                  <a:close/>
                  <a:moveTo>
                    <a:pt x="63468" y="36900"/>
                  </a:moveTo>
                  <a:cubicBezTo>
                    <a:pt x="63468" y="36900"/>
                    <a:pt x="63468" y="36900"/>
                    <a:pt x="63468" y="36900"/>
                  </a:cubicBezTo>
                  <a:lnTo>
                    <a:pt x="53874" y="36900"/>
                  </a:lnTo>
                  <a:cubicBezTo>
                    <a:pt x="57483" y="39133"/>
                    <a:pt x="61498" y="40638"/>
                    <a:pt x="65682" y="41328"/>
                  </a:cubicBezTo>
                  <a:lnTo>
                    <a:pt x="65682" y="41328"/>
                  </a:lnTo>
                  <a:cubicBezTo>
                    <a:pt x="61298" y="40416"/>
                    <a:pt x="57232" y="38382"/>
                    <a:pt x="53874" y="35424"/>
                  </a:cubicBezTo>
                  <a:lnTo>
                    <a:pt x="62730" y="35424"/>
                  </a:lnTo>
                  <a:cubicBezTo>
                    <a:pt x="62730" y="35424"/>
                    <a:pt x="62730" y="35424"/>
                    <a:pt x="62730" y="35424"/>
                  </a:cubicBezTo>
                  <a:lnTo>
                    <a:pt x="62730" y="35424"/>
                  </a:lnTo>
                  <a:lnTo>
                    <a:pt x="62730" y="35424"/>
                  </a:lnTo>
                  <a:lnTo>
                    <a:pt x="62730" y="35424"/>
                  </a:lnTo>
                  <a:close/>
                  <a:moveTo>
                    <a:pt x="71586" y="31734"/>
                  </a:moveTo>
                  <a:lnTo>
                    <a:pt x="71586" y="31734"/>
                  </a:lnTo>
                  <a:lnTo>
                    <a:pt x="71586" y="31734"/>
                  </a:lnTo>
                  <a:lnTo>
                    <a:pt x="65682" y="31734"/>
                  </a:lnTo>
                  <a:lnTo>
                    <a:pt x="65682" y="31734"/>
                  </a:lnTo>
                  <a:lnTo>
                    <a:pt x="58302" y="31734"/>
                  </a:lnTo>
                  <a:lnTo>
                    <a:pt x="58302" y="31734"/>
                  </a:lnTo>
                  <a:lnTo>
                    <a:pt x="58302" y="31734"/>
                  </a:lnTo>
                  <a:lnTo>
                    <a:pt x="64206" y="31734"/>
                  </a:lnTo>
                  <a:lnTo>
                    <a:pt x="70848" y="31734"/>
                  </a:lnTo>
                  <a:lnTo>
                    <a:pt x="70848" y="31734"/>
                  </a:lnTo>
                  <a:lnTo>
                    <a:pt x="64944" y="31734"/>
                  </a:lnTo>
                  <a:lnTo>
                    <a:pt x="59778" y="31734"/>
                  </a:lnTo>
                  <a:lnTo>
                    <a:pt x="59778" y="31734"/>
                  </a:lnTo>
                  <a:lnTo>
                    <a:pt x="64944" y="31734"/>
                  </a:lnTo>
                  <a:cubicBezTo>
                    <a:pt x="64944" y="31734"/>
                    <a:pt x="64944" y="31734"/>
                    <a:pt x="64944" y="31734"/>
                  </a:cubicBezTo>
                  <a:lnTo>
                    <a:pt x="64944" y="31734"/>
                  </a:lnTo>
                  <a:cubicBezTo>
                    <a:pt x="64944" y="31734"/>
                    <a:pt x="64944" y="31734"/>
                    <a:pt x="64944" y="31734"/>
                  </a:cubicBezTo>
                  <a:lnTo>
                    <a:pt x="64944" y="31734"/>
                  </a:lnTo>
                  <a:lnTo>
                    <a:pt x="64944" y="31734"/>
                  </a:lnTo>
                  <a:lnTo>
                    <a:pt x="68634" y="31734"/>
                  </a:lnTo>
                  <a:lnTo>
                    <a:pt x="70848" y="21402"/>
                  </a:lnTo>
                  <a:close/>
                  <a:moveTo>
                    <a:pt x="71586" y="31734"/>
                  </a:moveTo>
                  <a:lnTo>
                    <a:pt x="71586" y="31734"/>
                  </a:lnTo>
                  <a:lnTo>
                    <a:pt x="71586" y="31734"/>
                  </a:lnTo>
                  <a:close/>
                  <a:moveTo>
                    <a:pt x="71586" y="25830"/>
                  </a:moveTo>
                  <a:lnTo>
                    <a:pt x="76014" y="25830"/>
                  </a:lnTo>
                  <a:cubicBezTo>
                    <a:pt x="76014" y="25830"/>
                    <a:pt x="76014" y="25830"/>
                    <a:pt x="76014" y="25830"/>
                  </a:cubicBezTo>
                  <a:lnTo>
                    <a:pt x="65682" y="25830"/>
                  </a:lnTo>
                  <a:lnTo>
                    <a:pt x="65682" y="25830"/>
                  </a:lnTo>
                  <a:lnTo>
                    <a:pt x="65682" y="25830"/>
                  </a:lnTo>
                  <a:lnTo>
                    <a:pt x="74538" y="25830"/>
                  </a:lnTo>
                  <a:lnTo>
                    <a:pt x="74538" y="25830"/>
                  </a:lnTo>
                  <a:cubicBezTo>
                    <a:pt x="70420" y="26861"/>
                    <a:pt x="66110" y="26861"/>
                    <a:pt x="61992" y="25830"/>
                  </a:cubicBezTo>
                  <a:lnTo>
                    <a:pt x="61992" y="25830"/>
                  </a:lnTo>
                  <a:lnTo>
                    <a:pt x="61992" y="25830"/>
                  </a:lnTo>
                  <a:lnTo>
                    <a:pt x="61992" y="25830"/>
                  </a:lnTo>
                  <a:close/>
                  <a:moveTo>
                    <a:pt x="81180" y="20664"/>
                  </a:moveTo>
                  <a:lnTo>
                    <a:pt x="81180" y="20664"/>
                  </a:lnTo>
                  <a:lnTo>
                    <a:pt x="81180" y="20664"/>
                  </a:lnTo>
                  <a:lnTo>
                    <a:pt x="77490" y="20664"/>
                  </a:lnTo>
                  <a:lnTo>
                    <a:pt x="77490" y="20664"/>
                  </a:lnTo>
                  <a:lnTo>
                    <a:pt x="77490" y="20664"/>
                  </a:lnTo>
                  <a:cubicBezTo>
                    <a:pt x="77490" y="20664"/>
                    <a:pt x="77490" y="20664"/>
                    <a:pt x="77490" y="20664"/>
                  </a:cubicBezTo>
                  <a:lnTo>
                    <a:pt x="77490" y="20664"/>
                  </a:lnTo>
                  <a:cubicBezTo>
                    <a:pt x="77490" y="20664"/>
                    <a:pt x="77490" y="20664"/>
                    <a:pt x="77490" y="20664"/>
                  </a:cubicBezTo>
                  <a:cubicBezTo>
                    <a:pt x="80649" y="19986"/>
                    <a:pt x="83925" y="19986"/>
                    <a:pt x="87084" y="20664"/>
                  </a:cubicBezTo>
                  <a:lnTo>
                    <a:pt x="81180" y="20664"/>
                  </a:lnTo>
                  <a:cubicBezTo>
                    <a:pt x="81180" y="20664"/>
                    <a:pt x="81180" y="20664"/>
                    <a:pt x="81180" y="20664"/>
                  </a:cubicBezTo>
                  <a:lnTo>
                    <a:pt x="89298" y="20664"/>
                  </a:ln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656D8B69-9C9D-4983-B8DD-32C5D084E6FA}"/>
                </a:ext>
              </a:extLst>
            </p:cNvPr>
            <p:cNvSpPr/>
            <p:nvPr/>
          </p:nvSpPr>
          <p:spPr>
            <a:xfrm>
              <a:off x="3889794" y="380588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F26E3E55-11FF-4A64-A399-9067C7E14E99}"/>
                </a:ext>
              </a:extLst>
            </p:cNvPr>
            <p:cNvSpPr/>
            <p:nvPr/>
          </p:nvSpPr>
          <p:spPr>
            <a:xfrm>
              <a:off x="3883152" y="3633926"/>
              <a:ext cx="20663" cy="12545"/>
            </a:xfrm>
            <a:custGeom>
              <a:avLst/>
              <a:gdLst>
                <a:gd name="connsiteX0" fmla="*/ 11808 w 20663"/>
                <a:gd name="connsiteY0" fmla="*/ 0 h 12545"/>
                <a:gd name="connsiteX1" fmla="*/ 11808 w 20663"/>
                <a:gd name="connsiteY1" fmla="*/ 0 h 12545"/>
                <a:gd name="connsiteX2" fmla="*/ 20664 w 20663"/>
                <a:gd name="connsiteY2" fmla="*/ 11070 h 12545"/>
                <a:gd name="connsiteX3" fmla="*/ 16974 w 20663"/>
                <a:gd name="connsiteY3" fmla="*/ 738 h 12545"/>
                <a:gd name="connsiteX4" fmla="*/ 16974 w 20663"/>
                <a:gd name="connsiteY4" fmla="*/ 738 h 12545"/>
                <a:gd name="connsiteX5" fmla="*/ 7380 w 20663"/>
                <a:gd name="connsiteY5" fmla="*/ 738 h 12545"/>
                <a:gd name="connsiteX6" fmla="*/ 7380 w 20663"/>
                <a:gd name="connsiteY6" fmla="*/ 738 h 12545"/>
                <a:gd name="connsiteX7" fmla="*/ 0 w 20663"/>
                <a:gd name="connsiteY7" fmla="*/ 8118 h 12545"/>
                <a:gd name="connsiteX8" fmla="*/ 0 w 20663"/>
                <a:gd name="connsiteY8" fmla="*/ 8118 h 12545"/>
                <a:gd name="connsiteX9" fmla="*/ 5904 w 20663"/>
                <a:gd name="connsiteY9" fmla="*/ 12546 h 12545"/>
                <a:gd name="connsiteX10" fmla="*/ 11070 w 20663"/>
                <a:gd name="connsiteY10" fmla="*/ 738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63" h="12545">
                  <a:moveTo>
                    <a:pt x="11808" y="0"/>
                  </a:moveTo>
                  <a:lnTo>
                    <a:pt x="11808" y="0"/>
                  </a:lnTo>
                  <a:cubicBezTo>
                    <a:pt x="15203" y="3316"/>
                    <a:pt x="18170" y="7034"/>
                    <a:pt x="20664" y="11070"/>
                  </a:cubicBezTo>
                  <a:cubicBezTo>
                    <a:pt x="19882" y="7482"/>
                    <a:pt x="18642" y="4010"/>
                    <a:pt x="16974" y="738"/>
                  </a:cubicBezTo>
                  <a:lnTo>
                    <a:pt x="16974" y="738"/>
                  </a:lnTo>
                  <a:cubicBezTo>
                    <a:pt x="13786" y="1080"/>
                    <a:pt x="10568" y="1080"/>
                    <a:pt x="7380" y="738"/>
                  </a:cubicBezTo>
                  <a:cubicBezTo>
                    <a:pt x="7380" y="738"/>
                    <a:pt x="7380" y="738"/>
                    <a:pt x="7380" y="738"/>
                  </a:cubicBezTo>
                  <a:cubicBezTo>
                    <a:pt x="7041" y="4663"/>
                    <a:pt x="3926" y="7775"/>
                    <a:pt x="0" y="8118"/>
                  </a:cubicBezTo>
                  <a:lnTo>
                    <a:pt x="0" y="8118"/>
                  </a:lnTo>
                  <a:lnTo>
                    <a:pt x="5904" y="12546"/>
                  </a:lnTo>
                  <a:cubicBezTo>
                    <a:pt x="6531" y="8218"/>
                    <a:pt x="8317" y="4139"/>
                    <a:pt x="11070" y="73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03BD94C6-D4A5-4142-89E7-BEEFE9B46FBC}"/>
                </a:ext>
              </a:extLst>
            </p:cNvPr>
            <p:cNvSpPr/>
            <p:nvPr/>
          </p:nvSpPr>
          <p:spPr>
            <a:xfrm>
              <a:off x="3920791" y="3722219"/>
              <a:ext cx="8117" cy="266"/>
            </a:xfrm>
            <a:custGeom>
              <a:avLst/>
              <a:gdLst>
                <a:gd name="connsiteX0" fmla="*/ 8118 w 8117"/>
                <a:gd name="connsiteY0" fmla="*/ 267 h 266"/>
                <a:gd name="connsiteX1" fmla="*/ 4428 w 8117"/>
                <a:gd name="connsiteY1" fmla="*/ 267 h 266"/>
                <a:gd name="connsiteX2" fmla="*/ 0 w 8117"/>
                <a:gd name="connsiteY2" fmla="*/ 267 h 266"/>
                <a:gd name="connsiteX3" fmla="*/ 0 w 8117"/>
                <a:gd name="connsiteY3" fmla="*/ 267 h 266"/>
                <a:gd name="connsiteX4" fmla="*/ 0 w 8117"/>
                <a:gd name="connsiteY4" fmla="*/ 267 h 266"/>
                <a:gd name="connsiteX5" fmla="*/ 8118 w 8117"/>
                <a:gd name="connsiteY5" fmla="*/ 267 h 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266">
                  <a:moveTo>
                    <a:pt x="8118" y="267"/>
                  </a:moveTo>
                  <a:lnTo>
                    <a:pt x="4428" y="267"/>
                  </a:lnTo>
                  <a:cubicBezTo>
                    <a:pt x="2967" y="-31"/>
                    <a:pt x="1461" y="-31"/>
                    <a:pt x="0" y="267"/>
                  </a:cubicBezTo>
                  <a:lnTo>
                    <a:pt x="0" y="267"/>
                  </a:lnTo>
                  <a:lnTo>
                    <a:pt x="0" y="267"/>
                  </a:lnTo>
                  <a:cubicBezTo>
                    <a:pt x="2694" y="-89"/>
                    <a:pt x="5424" y="-89"/>
                    <a:pt x="8118" y="267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CE5BC445-74F8-42FD-8A62-6A9EF9575FAC}"/>
                </a:ext>
              </a:extLst>
            </p:cNvPr>
            <p:cNvSpPr/>
            <p:nvPr/>
          </p:nvSpPr>
          <p:spPr>
            <a:xfrm>
              <a:off x="3904554" y="3728389"/>
              <a:ext cx="6642" cy="16236"/>
            </a:xfrm>
            <a:custGeom>
              <a:avLst/>
              <a:gdLst>
                <a:gd name="connsiteX0" fmla="*/ 0 w 6642"/>
                <a:gd name="connsiteY0" fmla="*/ 16236 h 16236"/>
                <a:gd name="connsiteX1" fmla="*/ 0 w 6642"/>
                <a:gd name="connsiteY1" fmla="*/ 16236 h 16236"/>
                <a:gd name="connsiteX2" fmla="*/ 6642 w 6642"/>
                <a:gd name="connsiteY2" fmla="*/ 7380 h 16236"/>
                <a:gd name="connsiteX3" fmla="*/ 6642 w 6642"/>
                <a:gd name="connsiteY3" fmla="*/ 7380 h 16236"/>
                <a:gd name="connsiteX4" fmla="*/ 0 w 6642"/>
                <a:gd name="connsiteY4" fmla="*/ 0 h 16236"/>
                <a:gd name="connsiteX5" fmla="*/ 0 w 6642"/>
                <a:gd name="connsiteY5" fmla="*/ 0 h 16236"/>
                <a:gd name="connsiteX6" fmla="*/ 0 w 6642"/>
                <a:gd name="connsiteY6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" h="16236">
                  <a:moveTo>
                    <a:pt x="0" y="16236"/>
                  </a:moveTo>
                  <a:lnTo>
                    <a:pt x="0" y="16236"/>
                  </a:lnTo>
                  <a:cubicBezTo>
                    <a:pt x="1978" y="13112"/>
                    <a:pt x="4199" y="10150"/>
                    <a:pt x="6642" y="7380"/>
                  </a:cubicBezTo>
                  <a:lnTo>
                    <a:pt x="6642" y="7380"/>
                  </a:lnTo>
                  <a:cubicBezTo>
                    <a:pt x="4635" y="4740"/>
                    <a:pt x="2413" y="2272"/>
                    <a:pt x="0" y="0"/>
                  </a:cubicBezTo>
                  <a:lnTo>
                    <a:pt x="0" y="0"/>
                  </a:lnTo>
                  <a:cubicBezTo>
                    <a:pt x="1159" y="5350"/>
                    <a:pt x="1159" y="10886"/>
                    <a:pt x="0" y="16236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B8A6154B-0B4C-46E4-A781-D6499F54E36A}"/>
                </a:ext>
              </a:extLst>
            </p:cNvPr>
            <p:cNvSpPr/>
            <p:nvPr/>
          </p:nvSpPr>
          <p:spPr>
            <a:xfrm>
              <a:off x="3826327" y="3869348"/>
              <a:ext cx="12546" cy="7379"/>
            </a:xfrm>
            <a:custGeom>
              <a:avLst/>
              <a:gdLst>
                <a:gd name="connsiteX0" fmla="*/ 8856 w 12546"/>
                <a:gd name="connsiteY0" fmla="*/ 0 h 7379"/>
                <a:gd name="connsiteX1" fmla="*/ 5166 w 12546"/>
                <a:gd name="connsiteY1" fmla="*/ 0 h 7379"/>
                <a:gd name="connsiteX2" fmla="*/ 0 w 12546"/>
                <a:gd name="connsiteY2" fmla="*/ 7380 h 7379"/>
                <a:gd name="connsiteX3" fmla="*/ 0 w 12546"/>
                <a:gd name="connsiteY3" fmla="*/ 7380 h 7379"/>
                <a:gd name="connsiteX4" fmla="*/ 12546 w 12546"/>
                <a:gd name="connsiteY4" fmla="*/ 3690 h 7379"/>
                <a:gd name="connsiteX5" fmla="*/ 12546 w 12546"/>
                <a:gd name="connsiteY5" fmla="*/ 3690 h 7379"/>
                <a:gd name="connsiteX6" fmla="*/ 8118 w 12546"/>
                <a:gd name="connsiteY6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7379">
                  <a:moveTo>
                    <a:pt x="8856" y="0"/>
                  </a:moveTo>
                  <a:lnTo>
                    <a:pt x="5166" y="0"/>
                  </a:lnTo>
                  <a:cubicBezTo>
                    <a:pt x="3033" y="2148"/>
                    <a:pt x="1291" y="4644"/>
                    <a:pt x="0" y="7380"/>
                  </a:cubicBezTo>
                  <a:lnTo>
                    <a:pt x="0" y="7380"/>
                  </a:lnTo>
                  <a:lnTo>
                    <a:pt x="12546" y="3690"/>
                  </a:lnTo>
                  <a:lnTo>
                    <a:pt x="12546" y="3690"/>
                  </a:lnTo>
                  <a:lnTo>
                    <a:pt x="8118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F026BDE1-3CE1-4362-8786-B7575F5A436B}"/>
                </a:ext>
              </a:extLst>
            </p:cNvPr>
            <p:cNvSpPr/>
            <p:nvPr/>
          </p:nvSpPr>
          <p:spPr>
            <a:xfrm>
              <a:off x="3670608" y="3554960"/>
              <a:ext cx="285605" cy="367311"/>
            </a:xfrm>
            <a:custGeom>
              <a:avLst/>
              <a:gdLst>
                <a:gd name="connsiteX0" fmla="*/ 191880 w 285605"/>
                <a:gd name="connsiteY0" fmla="*/ 200736 h 367311"/>
                <a:gd name="connsiteX1" fmla="*/ 201474 w 285605"/>
                <a:gd name="connsiteY1" fmla="*/ 221400 h 367311"/>
                <a:gd name="connsiteX2" fmla="*/ 201474 w 285605"/>
                <a:gd name="connsiteY2" fmla="*/ 221400 h 367311"/>
                <a:gd name="connsiteX3" fmla="*/ 201474 w 285605"/>
                <a:gd name="connsiteY3" fmla="*/ 221400 h 367311"/>
                <a:gd name="connsiteX4" fmla="*/ 206640 w 285605"/>
                <a:gd name="connsiteY4" fmla="*/ 225828 h 367311"/>
                <a:gd name="connsiteX5" fmla="*/ 206640 w 285605"/>
                <a:gd name="connsiteY5" fmla="*/ 212544 h 367311"/>
                <a:gd name="connsiteX6" fmla="*/ 215496 w 285605"/>
                <a:gd name="connsiteY6" fmla="*/ 186714 h 367311"/>
                <a:gd name="connsiteX7" fmla="*/ 208116 w 285605"/>
                <a:gd name="connsiteY7" fmla="*/ 177858 h 367311"/>
                <a:gd name="connsiteX8" fmla="*/ 208116 w 285605"/>
                <a:gd name="connsiteY8" fmla="*/ 177858 h 367311"/>
                <a:gd name="connsiteX9" fmla="*/ 195570 w 285605"/>
                <a:gd name="connsiteY9" fmla="*/ 168264 h 367311"/>
                <a:gd name="connsiteX10" fmla="*/ 195570 w 285605"/>
                <a:gd name="connsiteY10" fmla="*/ 168264 h 367311"/>
                <a:gd name="connsiteX11" fmla="*/ 188928 w 285605"/>
                <a:gd name="connsiteY11" fmla="*/ 168264 h 367311"/>
                <a:gd name="connsiteX12" fmla="*/ 191880 w 285605"/>
                <a:gd name="connsiteY12" fmla="*/ 200736 h 367311"/>
                <a:gd name="connsiteX13" fmla="*/ 191880 w 285605"/>
                <a:gd name="connsiteY13" fmla="*/ 119556 h 367311"/>
                <a:gd name="connsiteX14" fmla="*/ 197046 w 285605"/>
                <a:gd name="connsiteY14" fmla="*/ 129150 h 367311"/>
                <a:gd name="connsiteX15" fmla="*/ 200736 w 285605"/>
                <a:gd name="connsiteY15" fmla="*/ 135792 h 367311"/>
                <a:gd name="connsiteX16" fmla="*/ 216234 w 285605"/>
                <a:gd name="connsiteY16" fmla="*/ 147600 h 367311"/>
                <a:gd name="connsiteX17" fmla="*/ 205164 w 285605"/>
                <a:gd name="connsiteY17" fmla="*/ 131364 h 367311"/>
                <a:gd name="connsiteX18" fmla="*/ 205164 w 285605"/>
                <a:gd name="connsiteY18" fmla="*/ 122508 h 367311"/>
                <a:gd name="connsiteX19" fmla="*/ 205164 w 285605"/>
                <a:gd name="connsiteY19" fmla="*/ 122508 h 367311"/>
                <a:gd name="connsiteX20" fmla="*/ 245016 w 285605"/>
                <a:gd name="connsiteY20" fmla="*/ 119556 h 367311"/>
                <a:gd name="connsiteX21" fmla="*/ 245016 w 285605"/>
                <a:gd name="connsiteY21" fmla="*/ 119556 h 367311"/>
                <a:gd name="connsiteX22" fmla="*/ 245016 w 285605"/>
                <a:gd name="connsiteY22" fmla="*/ 119556 h 367311"/>
                <a:gd name="connsiteX23" fmla="*/ 255348 w 285605"/>
                <a:gd name="connsiteY23" fmla="*/ 104058 h 367311"/>
                <a:gd name="connsiteX24" fmla="*/ 255348 w 285605"/>
                <a:gd name="connsiteY24" fmla="*/ 104058 h 367311"/>
                <a:gd name="connsiteX25" fmla="*/ 255348 w 285605"/>
                <a:gd name="connsiteY25" fmla="*/ 97416 h 367311"/>
                <a:gd name="connsiteX26" fmla="*/ 249444 w 285605"/>
                <a:gd name="connsiteY26" fmla="*/ 86346 h 367311"/>
                <a:gd name="connsiteX27" fmla="*/ 242064 w 285605"/>
                <a:gd name="connsiteY27" fmla="*/ 95202 h 367311"/>
                <a:gd name="connsiteX28" fmla="*/ 242064 w 285605"/>
                <a:gd name="connsiteY28" fmla="*/ 95202 h 367311"/>
                <a:gd name="connsiteX29" fmla="*/ 242064 w 285605"/>
                <a:gd name="connsiteY29" fmla="*/ 95202 h 367311"/>
                <a:gd name="connsiteX30" fmla="*/ 242064 w 285605"/>
                <a:gd name="connsiteY30" fmla="*/ 95202 h 367311"/>
                <a:gd name="connsiteX31" fmla="*/ 242064 w 285605"/>
                <a:gd name="connsiteY31" fmla="*/ 95202 h 367311"/>
                <a:gd name="connsiteX32" fmla="*/ 242064 w 285605"/>
                <a:gd name="connsiteY32" fmla="*/ 95202 h 367311"/>
                <a:gd name="connsiteX33" fmla="*/ 242064 w 285605"/>
                <a:gd name="connsiteY33" fmla="*/ 95202 h 367311"/>
                <a:gd name="connsiteX34" fmla="*/ 242064 w 285605"/>
                <a:gd name="connsiteY34" fmla="*/ 107010 h 367311"/>
                <a:gd name="connsiteX35" fmla="*/ 242064 w 285605"/>
                <a:gd name="connsiteY35" fmla="*/ 122508 h 367311"/>
                <a:gd name="connsiteX36" fmla="*/ 242064 w 285605"/>
                <a:gd name="connsiteY36" fmla="*/ 122508 h 367311"/>
                <a:gd name="connsiteX37" fmla="*/ 242064 w 285605"/>
                <a:gd name="connsiteY37" fmla="*/ 122508 h 367311"/>
                <a:gd name="connsiteX38" fmla="*/ 242064 w 285605"/>
                <a:gd name="connsiteY38" fmla="*/ 122508 h 367311"/>
                <a:gd name="connsiteX39" fmla="*/ 242064 w 285605"/>
                <a:gd name="connsiteY39" fmla="*/ 122508 h 367311"/>
                <a:gd name="connsiteX40" fmla="*/ 242064 w 285605"/>
                <a:gd name="connsiteY40" fmla="*/ 122508 h 367311"/>
                <a:gd name="connsiteX41" fmla="*/ 242064 w 285605"/>
                <a:gd name="connsiteY41" fmla="*/ 122508 h 367311"/>
                <a:gd name="connsiteX42" fmla="*/ 242064 w 285605"/>
                <a:gd name="connsiteY42" fmla="*/ 122508 h 367311"/>
                <a:gd name="connsiteX43" fmla="*/ 242064 w 285605"/>
                <a:gd name="connsiteY43" fmla="*/ 104058 h 367311"/>
                <a:gd name="connsiteX44" fmla="*/ 205164 w 285605"/>
                <a:gd name="connsiteY44" fmla="*/ 226566 h 367311"/>
                <a:gd name="connsiteX45" fmla="*/ 211806 w 285605"/>
                <a:gd name="connsiteY45" fmla="*/ 239112 h 367311"/>
                <a:gd name="connsiteX46" fmla="*/ 211806 w 285605"/>
                <a:gd name="connsiteY46" fmla="*/ 230256 h 367311"/>
                <a:gd name="connsiteX47" fmla="*/ 219924 w 285605"/>
                <a:gd name="connsiteY47" fmla="*/ 94464 h 367311"/>
                <a:gd name="connsiteX48" fmla="*/ 226566 w 285605"/>
                <a:gd name="connsiteY48" fmla="*/ 104058 h 367311"/>
                <a:gd name="connsiteX49" fmla="*/ 226566 w 285605"/>
                <a:gd name="connsiteY49" fmla="*/ 121032 h 367311"/>
                <a:gd name="connsiteX50" fmla="*/ 226566 w 285605"/>
                <a:gd name="connsiteY50" fmla="*/ 121032 h 367311"/>
                <a:gd name="connsiteX51" fmla="*/ 226566 w 285605"/>
                <a:gd name="connsiteY51" fmla="*/ 107748 h 367311"/>
                <a:gd name="connsiteX52" fmla="*/ 226566 w 285605"/>
                <a:gd name="connsiteY52" fmla="*/ 95202 h 367311"/>
                <a:gd name="connsiteX53" fmla="*/ 216234 w 285605"/>
                <a:gd name="connsiteY53" fmla="*/ 81180 h 367311"/>
                <a:gd name="connsiteX54" fmla="*/ 220662 w 285605"/>
                <a:gd name="connsiteY54" fmla="*/ 92988 h 367311"/>
                <a:gd name="connsiteX55" fmla="*/ 211806 w 285605"/>
                <a:gd name="connsiteY55" fmla="*/ 242064 h 367311"/>
                <a:gd name="connsiteX56" fmla="*/ 211806 w 285605"/>
                <a:gd name="connsiteY56" fmla="*/ 242064 h 367311"/>
                <a:gd name="connsiteX57" fmla="*/ 211806 w 285605"/>
                <a:gd name="connsiteY57" fmla="*/ 242064 h 367311"/>
                <a:gd name="connsiteX58" fmla="*/ 211806 w 285605"/>
                <a:gd name="connsiteY58" fmla="*/ 242064 h 367311"/>
                <a:gd name="connsiteX59" fmla="*/ 205164 w 285605"/>
                <a:gd name="connsiteY59" fmla="*/ 248706 h 367311"/>
                <a:gd name="connsiteX60" fmla="*/ 212544 w 285605"/>
                <a:gd name="connsiteY60" fmla="*/ 255348 h 367311"/>
                <a:gd name="connsiteX61" fmla="*/ 212544 w 285605"/>
                <a:gd name="connsiteY61" fmla="*/ 255348 h 367311"/>
                <a:gd name="connsiteX62" fmla="*/ 216972 w 285605"/>
                <a:gd name="connsiteY62" fmla="*/ 259776 h 367311"/>
                <a:gd name="connsiteX63" fmla="*/ 216972 w 285605"/>
                <a:gd name="connsiteY63" fmla="*/ 259776 h 367311"/>
                <a:gd name="connsiteX64" fmla="*/ 216972 w 285605"/>
                <a:gd name="connsiteY64" fmla="*/ 267156 h 367311"/>
                <a:gd name="connsiteX65" fmla="*/ 221400 w 285605"/>
                <a:gd name="connsiteY65" fmla="*/ 267156 h 367311"/>
                <a:gd name="connsiteX66" fmla="*/ 221400 w 285605"/>
                <a:gd name="connsiteY66" fmla="*/ 267156 h 367311"/>
                <a:gd name="connsiteX67" fmla="*/ 221400 w 285605"/>
                <a:gd name="connsiteY67" fmla="*/ 258300 h 367311"/>
                <a:gd name="connsiteX68" fmla="*/ 221400 w 285605"/>
                <a:gd name="connsiteY68" fmla="*/ 258300 h 367311"/>
                <a:gd name="connsiteX69" fmla="*/ 221400 w 285605"/>
                <a:gd name="connsiteY69" fmla="*/ 258300 h 367311"/>
                <a:gd name="connsiteX70" fmla="*/ 221400 w 285605"/>
                <a:gd name="connsiteY70" fmla="*/ 258300 h 367311"/>
                <a:gd name="connsiteX71" fmla="*/ 221400 w 285605"/>
                <a:gd name="connsiteY71" fmla="*/ 258300 h 367311"/>
                <a:gd name="connsiteX72" fmla="*/ 221400 w 285605"/>
                <a:gd name="connsiteY72" fmla="*/ 253872 h 367311"/>
                <a:gd name="connsiteX73" fmla="*/ 221400 w 285605"/>
                <a:gd name="connsiteY73" fmla="*/ 253872 h 367311"/>
                <a:gd name="connsiteX74" fmla="*/ 221400 w 285605"/>
                <a:gd name="connsiteY74" fmla="*/ 253872 h 367311"/>
                <a:gd name="connsiteX75" fmla="*/ 216972 w 285605"/>
                <a:gd name="connsiteY75" fmla="*/ 258300 h 367311"/>
                <a:gd name="connsiteX76" fmla="*/ 211806 w 285605"/>
                <a:gd name="connsiteY76" fmla="*/ 253872 h 367311"/>
                <a:gd name="connsiteX77" fmla="*/ 207009 w 285605"/>
                <a:gd name="connsiteY77" fmla="*/ 248337 h 367311"/>
                <a:gd name="connsiteX78" fmla="*/ 212544 w 285605"/>
                <a:gd name="connsiteY78" fmla="*/ 243540 h 367311"/>
                <a:gd name="connsiteX79" fmla="*/ 223614 w 285605"/>
                <a:gd name="connsiteY79" fmla="*/ 177120 h 367311"/>
                <a:gd name="connsiteX80" fmla="*/ 223614 w 285605"/>
                <a:gd name="connsiteY80" fmla="*/ 177120 h 367311"/>
                <a:gd name="connsiteX81" fmla="*/ 223614 w 285605"/>
                <a:gd name="connsiteY81" fmla="*/ 177120 h 367311"/>
                <a:gd name="connsiteX82" fmla="*/ 228042 w 285605"/>
                <a:gd name="connsiteY82" fmla="*/ 187452 h 367311"/>
                <a:gd name="connsiteX83" fmla="*/ 228042 w 285605"/>
                <a:gd name="connsiteY83" fmla="*/ 170478 h 367311"/>
                <a:gd name="connsiteX84" fmla="*/ 228042 w 285605"/>
                <a:gd name="connsiteY84" fmla="*/ 164574 h 367311"/>
                <a:gd name="connsiteX85" fmla="*/ 222876 w 285605"/>
                <a:gd name="connsiteY85" fmla="*/ 155718 h 367311"/>
                <a:gd name="connsiteX86" fmla="*/ 216972 w 285605"/>
                <a:gd name="connsiteY86" fmla="*/ 162360 h 367311"/>
                <a:gd name="connsiteX87" fmla="*/ 224352 w 285605"/>
                <a:gd name="connsiteY87" fmla="*/ 177120 h 367311"/>
                <a:gd name="connsiteX88" fmla="*/ 219186 w 285605"/>
                <a:gd name="connsiteY88" fmla="*/ 93726 h 367311"/>
                <a:gd name="connsiteX89" fmla="*/ 219186 w 285605"/>
                <a:gd name="connsiteY89" fmla="*/ 93726 h 367311"/>
                <a:gd name="connsiteX90" fmla="*/ 212544 w 285605"/>
                <a:gd name="connsiteY90" fmla="*/ 88560 h 367311"/>
                <a:gd name="connsiteX91" fmla="*/ 212544 w 285605"/>
                <a:gd name="connsiteY91" fmla="*/ 105534 h 367311"/>
                <a:gd name="connsiteX92" fmla="*/ 212544 w 285605"/>
                <a:gd name="connsiteY92" fmla="*/ 109962 h 367311"/>
                <a:gd name="connsiteX93" fmla="*/ 219924 w 285605"/>
                <a:gd name="connsiteY93" fmla="*/ 109962 h 367311"/>
                <a:gd name="connsiteX94" fmla="*/ 219924 w 285605"/>
                <a:gd name="connsiteY94" fmla="*/ 109962 h 367311"/>
                <a:gd name="connsiteX95" fmla="*/ 226566 w 285605"/>
                <a:gd name="connsiteY95" fmla="*/ 114390 h 367311"/>
                <a:gd name="connsiteX96" fmla="*/ 226566 w 285605"/>
                <a:gd name="connsiteY96" fmla="*/ 99630 h 367311"/>
                <a:gd name="connsiteX97" fmla="*/ 219924 w 285605"/>
                <a:gd name="connsiteY97" fmla="*/ 95202 h 367311"/>
                <a:gd name="connsiteX98" fmla="*/ 203688 w 285605"/>
                <a:gd name="connsiteY98" fmla="*/ 115866 h 367311"/>
                <a:gd name="connsiteX99" fmla="*/ 203688 w 285605"/>
                <a:gd name="connsiteY99" fmla="*/ 115866 h 367311"/>
                <a:gd name="connsiteX100" fmla="*/ 203688 w 285605"/>
                <a:gd name="connsiteY100" fmla="*/ 115866 h 367311"/>
                <a:gd name="connsiteX101" fmla="*/ 203688 w 285605"/>
                <a:gd name="connsiteY101" fmla="*/ 123984 h 367311"/>
                <a:gd name="connsiteX102" fmla="*/ 217710 w 285605"/>
                <a:gd name="connsiteY102" fmla="*/ 141696 h 367311"/>
                <a:gd name="connsiteX103" fmla="*/ 217710 w 285605"/>
                <a:gd name="connsiteY103" fmla="*/ 141696 h 367311"/>
                <a:gd name="connsiteX104" fmla="*/ 217710 w 285605"/>
                <a:gd name="connsiteY104" fmla="*/ 141696 h 367311"/>
                <a:gd name="connsiteX105" fmla="*/ 235422 w 285605"/>
                <a:gd name="connsiteY105" fmla="*/ 141696 h 367311"/>
                <a:gd name="connsiteX106" fmla="*/ 235422 w 285605"/>
                <a:gd name="connsiteY106" fmla="*/ 141696 h 367311"/>
                <a:gd name="connsiteX107" fmla="*/ 235422 w 285605"/>
                <a:gd name="connsiteY107" fmla="*/ 147600 h 367311"/>
                <a:gd name="connsiteX108" fmla="*/ 235422 w 285605"/>
                <a:gd name="connsiteY108" fmla="*/ 141696 h 367311"/>
                <a:gd name="connsiteX109" fmla="*/ 235422 w 285605"/>
                <a:gd name="connsiteY109" fmla="*/ 141696 h 367311"/>
                <a:gd name="connsiteX110" fmla="*/ 235422 w 285605"/>
                <a:gd name="connsiteY110" fmla="*/ 141696 h 367311"/>
                <a:gd name="connsiteX111" fmla="*/ 235422 w 285605"/>
                <a:gd name="connsiteY111" fmla="*/ 141696 h 367311"/>
                <a:gd name="connsiteX112" fmla="*/ 235422 w 285605"/>
                <a:gd name="connsiteY112" fmla="*/ 134316 h 367311"/>
                <a:gd name="connsiteX113" fmla="*/ 235422 w 285605"/>
                <a:gd name="connsiteY113" fmla="*/ 134316 h 367311"/>
                <a:gd name="connsiteX114" fmla="*/ 235422 w 285605"/>
                <a:gd name="connsiteY114" fmla="*/ 134316 h 367311"/>
                <a:gd name="connsiteX115" fmla="*/ 235422 w 285605"/>
                <a:gd name="connsiteY115" fmla="*/ 134316 h 367311"/>
                <a:gd name="connsiteX116" fmla="*/ 235422 w 285605"/>
                <a:gd name="connsiteY116" fmla="*/ 134316 h 367311"/>
                <a:gd name="connsiteX117" fmla="*/ 235422 w 285605"/>
                <a:gd name="connsiteY117" fmla="*/ 134316 h 367311"/>
                <a:gd name="connsiteX118" fmla="*/ 235422 w 285605"/>
                <a:gd name="connsiteY118" fmla="*/ 134316 h 367311"/>
                <a:gd name="connsiteX119" fmla="*/ 235422 w 285605"/>
                <a:gd name="connsiteY119" fmla="*/ 134316 h 367311"/>
                <a:gd name="connsiteX120" fmla="*/ 229518 w 285605"/>
                <a:gd name="connsiteY120" fmla="*/ 129888 h 367311"/>
                <a:gd name="connsiteX121" fmla="*/ 229518 w 285605"/>
                <a:gd name="connsiteY121" fmla="*/ 129888 h 367311"/>
                <a:gd name="connsiteX122" fmla="*/ 222138 w 285605"/>
                <a:gd name="connsiteY122" fmla="*/ 129888 h 367311"/>
                <a:gd name="connsiteX123" fmla="*/ 210330 w 285605"/>
                <a:gd name="connsiteY123" fmla="*/ 129888 h 367311"/>
                <a:gd name="connsiteX124" fmla="*/ 204426 w 285605"/>
                <a:gd name="connsiteY124" fmla="*/ 117342 h 367311"/>
                <a:gd name="connsiteX125" fmla="*/ 243540 w 285605"/>
                <a:gd name="connsiteY125" fmla="*/ 170478 h 367311"/>
                <a:gd name="connsiteX126" fmla="*/ 243540 w 285605"/>
                <a:gd name="connsiteY126" fmla="*/ 170478 h 367311"/>
                <a:gd name="connsiteX127" fmla="*/ 243540 w 285605"/>
                <a:gd name="connsiteY127" fmla="*/ 177120 h 367311"/>
                <a:gd name="connsiteX128" fmla="*/ 243540 w 285605"/>
                <a:gd name="connsiteY128" fmla="*/ 177120 h 367311"/>
                <a:gd name="connsiteX129" fmla="*/ 243540 w 285605"/>
                <a:gd name="connsiteY129" fmla="*/ 177120 h 367311"/>
                <a:gd name="connsiteX130" fmla="*/ 243540 w 285605"/>
                <a:gd name="connsiteY130" fmla="*/ 177120 h 367311"/>
                <a:gd name="connsiteX131" fmla="*/ 243540 w 285605"/>
                <a:gd name="connsiteY131" fmla="*/ 177120 h 367311"/>
                <a:gd name="connsiteX132" fmla="*/ 247968 w 285605"/>
                <a:gd name="connsiteY132" fmla="*/ 177120 h 367311"/>
                <a:gd name="connsiteX133" fmla="*/ 251658 w 285605"/>
                <a:gd name="connsiteY133" fmla="*/ 177120 h 367311"/>
                <a:gd name="connsiteX134" fmla="*/ 256086 w 285605"/>
                <a:gd name="connsiteY134" fmla="*/ 177120 h 367311"/>
                <a:gd name="connsiteX135" fmla="*/ 256086 w 285605"/>
                <a:gd name="connsiteY135" fmla="*/ 171954 h 367311"/>
                <a:gd name="connsiteX136" fmla="*/ 247968 w 285605"/>
                <a:gd name="connsiteY136" fmla="*/ 166050 h 367311"/>
                <a:gd name="connsiteX137" fmla="*/ 242632 w 285605"/>
                <a:gd name="connsiteY137" fmla="*/ 172473 h 367311"/>
                <a:gd name="connsiteX138" fmla="*/ 242802 w 285605"/>
                <a:gd name="connsiteY138" fmla="*/ 173430 h 367311"/>
                <a:gd name="connsiteX139" fmla="*/ 242802 w 285605"/>
                <a:gd name="connsiteY139" fmla="*/ 173430 h 367311"/>
                <a:gd name="connsiteX140" fmla="*/ 242802 w 285605"/>
                <a:gd name="connsiteY140" fmla="*/ 173430 h 367311"/>
                <a:gd name="connsiteX141" fmla="*/ 242802 w 285605"/>
                <a:gd name="connsiteY141" fmla="*/ 173430 h 367311"/>
                <a:gd name="connsiteX142" fmla="*/ 242802 w 285605"/>
                <a:gd name="connsiteY142" fmla="*/ 173430 h 367311"/>
                <a:gd name="connsiteX143" fmla="*/ 242802 w 285605"/>
                <a:gd name="connsiteY143" fmla="*/ 162360 h 367311"/>
                <a:gd name="connsiteX144" fmla="*/ 242802 w 285605"/>
                <a:gd name="connsiteY144" fmla="*/ 152766 h 367311"/>
                <a:gd name="connsiteX145" fmla="*/ 242802 w 285605"/>
                <a:gd name="connsiteY145" fmla="*/ 152766 h 367311"/>
                <a:gd name="connsiteX146" fmla="*/ 242802 w 285605"/>
                <a:gd name="connsiteY146" fmla="*/ 152766 h 367311"/>
                <a:gd name="connsiteX147" fmla="*/ 242802 w 285605"/>
                <a:gd name="connsiteY147" fmla="*/ 152766 h 367311"/>
                <a:gd name="connsiteX148" fmla="*/ 242802 w 285605"/>
                <a:gd name="connsiteY148" fmla="*/ 152766 h 367311"/>
                <a:gd name="connsiteX149" fmla="*/ 242802 w 285605"/>
                <a:gd name="connsiteY149" fmla="*/ 162360 h 367311"/>
                <a:gd name="connsiteX150" fmla="*/ 244278 w 285605"/>
                <a:gd name="connsiteY150" fmla="*/ 171954 h 367311"/>
                <a:gd name="connsiteX151" fmla="*/ 256086 w 285605"/>
                <a:gd name="connsiteY151" fmla="*/ 154242 h 367311"/>
                <a:gd name="connsiteX152" fmla="*/ 258964 w 285605"/>
                <a:gd name="connsiteY152" fmla="*/ 160956 h 367311"/>
                <a:gd name="connsiteX153" fmla="*/ 256086 w 285605"/>
                <a:gd name="connsiteY153" fmla="*/ 163836 h 367311"/>
                <a:gd name="connsiteX154" fmla="*/ 250182 w 285605"/>
                <a:gd name="connsiteY154" fmla="*/ 163836 h 367311"/>
                <a:gd name="connsiteX155" fmla="*/ 253260 w 285605"/>
                <a:gd name="connsiteY155" fmla="*/ 156074 h 367311"/>
                <a:gd name="connsiteX156" fmla="*/ 256824 w 285605"/>
                <a:gd name="connsiteY156" fmla="*/ 155718 h 367311"/>
                <a:gd name="connsiteX157" fmla="*/ 214020 w 285605"/>
                <a:gd name="connsiteY157" fmla="*/ 160884 h 367311"/>
                <a:gd name="connsiteX158" fmla="*/ 214020 w 285605"/>
                <a:gd name="connsiteY158" fmla="*/ 160884 h 367311"/>
                <a:gd name="connsiteX159" fmla="*/ 199260 w 285605"/>
                <a:gd name="connsiteY159" fmla="*/ 146862 h 367311"/>
                <a:gd name="connsiteX160" fmla="*/ 199260 w 285605"/>
                <a:gd name="connsiteY160" fmla="*/ 161622 h 367311"/>
                <a:gd name="connsiteX161" fmla="*/ 211806 w 285605"/>
                <a:gd name="connsiteY161" fmla="*/ 171216 h 367311"/>
                <a:gd name="connsiteX162" fmla="*/ 211806 w 285605"/>
                <a:gd name="connsiteY162" fmla="*/ 171216 h 367311"/>
                <a:gd name="connsiteX163" fmla="*/ 219924 w 285605"/>
                <a:gd name="connsiteY163" fmla="*/ 181548 h 367311"/>
                <a:gd name="connsiteX164" fmla="*/ 219924 w 285605"/>
                <a:gd name="connsiteY164" fmla="*/ 181548 h 367311"/>
                <a:gd name="connsiteX165" fmla="*/ 223614 w 285605"/>
                <a:gd name="connsiteY165" fmla="*/ 176382 h 367311"/>
                <a:gd name="connsiteX166" fmla="*/ 223614 w 285605"/>
                <a:gd name="connsiteY166" fmla="*/ 172692 h 367311"/>
                <a:gd name="connsiteX167" fmla="*/ 216972 w 285605"/>
                <a:gd name="connsiteY167" fmla="*/ 160146 h 367311"/>
                <a:gd name="connsiteX168" fmla="*/ 233208 w 285605"/>
                <a:gd name="connsiteY168" fmla="*/ 169740 h 367311"/>
                <a:gd name="connsiteX169" fmla="*/ 233208 w 285605"/>
                <a:gd name="connsiteY169" fmla="*/ 169740 h 367311"/>
                <a:gd name="connsiteX170" fmla="*/ 239850 w 285605"/>
                <a:gd name="connsiteY170" fmla="*/ 177120 h 367311"/>
                <a:gd name="connsiteX171" fmla="*/ 239850 w 285605"/>
                <a:gd name="connsiteY171" fmla="*/ 177120 h 367311"/>
                <a:gd name="connsiteX172" fmla="*/ 239850 w 285605"/>
                <a:gd name="connsiteY172" fmla="*/ 177120 h 367311"/>
                <a:gd name="connsiteX173" fmla="*/ 239850 w 285605"/>
                <a:gd name="connsiteY173" fmla="*/ 177120 h 367311"/>
                <a:gd name="connsiteX174" fmla="*/ 239850 w 285605"/>
                <a:gd name="connsiteY174" fmla="*/ 177120 h 367311"/>
                <a:gd name="connsiteX175" fmla="*/ 239850 w 285605"/>
                <a:gd name="connsiteY175" fmla="*/ 177120 h 367311"/>
                <a:gd name="connsiteX176" fmla="*/ 239850 w 285605"/>
                <a:gd name="connsiteY176" fmla="*/ 171216 h 367311"/>
                <a:gd name="connsiteX177" fmla="*/ 239850 w 285605"/>
                <a:gd name="connsiteY177" fmla="*/ 166788 h 367311"/>
                <a:gd name="connsiteX178" fmla="*/ 233208 w 285605"/>
                <a:gd name="connsiteY178" fmla="*/ 160146 h 367311"/>
                <a:gd name="connsiteX179" fmla="*/ 227304 w 285605"/>
                <a:gd name="connsiteY179" fmla="*/ 163836 h 367311"/>
                <a:gd name="connsiteX180" fmla="*/ 227304 w 285605"/>
                <a:gd name="connsiteY180" fmla="*/ 163836 h 367311"/>
                <a:gd name="connsiteX181" fmla="*/ 231732 w 285605"/>
                <a:gd name="connsiteY181" fmla="*/ 163836 h 367311"/>
                <a:gd name="connsiteX182" fmla="*/ 236160 w 285605"/>
                <a:gd name="connsiteY182" fmla="*/ 168264 h 367311"/>
                <a:gd name="connsiteX183" fmla="*/ 231732 w 285605"/>
                <a:gd name="connsiteY183" fmla="*/ 173430 h 367311"/>
                <a:gd name="connsiteX184" fmla="*/ 231732 w 285605"/>
                <a:gd name="connsiteY184" fmla="*/ 173430 h 367311"/>
                <a:gd name="connsiteX185" fmla="*/ 231732 w 285605"/>
                <a:gd name="connsiteY185" fmla="*/ 173430 h 367311"/>
                <a:gd name="connsiteX186" fmla="*/ 211806 w 285605"/>
                <a:gd name="connsiteY186" fmla="*/ 73800 h 367311"/>
                <a:gd name="connsiteX187" fmla="*/ 207378 w 285605"/>
                <a:gd name="connsiteY187" fmla="*/ 80442 h 367311"/>
                <a:gd name="connsiteX188" fmla="*/ 207378 w 285605"/>
                <a:gd name="connsiteY188" fmla="*/ 86346 h 367311"/>
                <a:gd name="connsiteX189" fmla="*/ 207378 w 285605"/>
                <a:gd name="connsiteY189" fmla="*/ 86346 h 367311"/>
                <a:gd name="connsiteX190" fmla="*/ 214758 w 285605"/>
                <a:gd name="connsiteY190" fmla="*/ 78966 h 367311"/>
                <a:gd name="connsiteX191" fmla="*/ 214758 w 285605"/>
                <a:gd name="connsiteY191" fmla="*/ 78966 h 367311"/>
                <a:gd name="connsiteX192" fmla="*/ 211806 w 285605"/>
                <a:gd name="connsiteY192" fmla="*/ 85608 h 367311"/>
                <a:gd name="connsiteX193" fmla="*/ 208116 w 285605"/>
                <a:gd name="connsiteY193" fmla="*/ 81180 h 367311"/>
                <a:gd name="connsiteX194" fmla="*/ 211806 w 285605"/>
                <a:gd name="connsiteY194" fmla="*/ 81180 h 367311"/>
                <a:gd name="connsiteX195" fmla="*/ 216234 w 285605"/>
                <a:gd name="connsiteY195" fmla="*/ 81180 h 367311"/>
                <a:gd name="connsiteX196" fmla="*/ 214020 w 285605"/>
                <a:gd name="connsiteY196" fmla="*/ 85608 h 367311"/>
                <a:gd name="connsiteX197" fmla="*/ 198522 w 285605"/>
                <a:gd name="connsiteY197" fmla="*/ 286344 h 367311"/>
                <a:gd name="connsiteX198" fmla="*/ 198522 w 285605"/>
                <a:gd name="connsiteY198" fmla="*/ 286344 h 367311"/>
                <a:gd name="connsiteX199" fmla="*/ 187452 w 285605"/>
                <a:gd name="connsiteY199" fmla="*/ 300366 h 367311"/>
                <a:gd name="connsiteX200" fmla="*/ 171216 w 285605"/>
                <a:gd name="connsiteY200" fmla="*/ 310698 h 367311"/>
                <a:gd name="connsiteX201" fmla="*/ 185238 w 285605"/>
                <a:gd name="connsiteY201" fmla="*/ 310698 h 367311"/>
                <a:gd name="connsiteX202" fmla="*/ 189666 w 285605"/>
                <a:gd name="connsiteY202" fmla="*/ 310698 h 367311"/>
                <a:gd name="connsiteX203" fmla="*/ 200736 w 285605"/>
                <a:gd name="connsiteY203" fmla="*/ 310698 h 367311"/>
                <a:gd name="connsiteX204" fmla="*/ 205164 w 285605"/>
                <a:gd name="connsiteY204" fmla="*/ 310698 h 367311"/>
                <a:gd name="connsiteX205" fmla="*/ 212544 w 285605"/>
                <a:gd name="connsiteY205" fmla="*/ 306270 h 367311"/>
                <a:gd name="connsiteX206" fmla="*/ 226566 w 285605"/>
                <a:gd name="connsiteY206" fmla="*/ 292248 h 367311"/>
                <a:gd name="connsiteX207" fmla="*/ 226566 w 285605"/>
                <a:gd name="connsiteY207" fmla="*/ 292248 h 367311"/>
                <a:gd name="connsiteX208" fmla="*/ 233946 w 285605"/>
                <a:gd name="connsiteY208" fmla="*/ 278964 h 367311"/>
                <a:gd name="connsiteX209" fmla="*/ 212544 w 285605"/>
                <a:gd name="connsiteY209" fmla="*/ 278964 h 367311"/>
                <a:gd name="connsiteX210" fmla="*/ 202950 w 285605"/>
                <a:gd name="connsiteY210" fmla="*/ 278964 h 367311"/>
                <a:gd name="connsiteX211" fmla="*/ 202950 w 285605"/>
                <a:gd name="connsiteY211" fmla="*/ 278964 h 367311"/>
                <a:gd name="connsiteX212" fmla="*/ 198522 w 285605"/>
                <a:gd name="connsiteY212" fmla="*/ 290772 h 367311"/>
                <a:gd name="connsiteX213" fmla="*/ 167526 w 285605"/>
                <a:gd name="connsiteY213" fmla="*/ 321030 h 367311"/>
                <a:gd name="connsiteX214" fmla="*/ 154980 w 285605"/>
                <a:gd name="connsiteY214" fmla="*/ 325458 h 367311"/>
                <a:gd name="connsiteX215" fmla="*/ 154980 w 285605"/>
                <a:gd name="connsiteY215" fmla="*/ 325458 h 367311"/>
                <a:gd name="connsiteX216" fmla="*/ 154980 w 285605"/>
                <a:gd name="connsiteY216" fmla="*/ 325458 h 367311"/>
                <a:gd name="connsiteX217" fmla="*/ 159408 w 285605"/>
                <a:gd name="connsiteY217" fmla="*/ 318816 h 367311"/>
                <a:gd name="connsiteX218" fmla="*/ 148338 w 285605"/>
                <a:gd name="connsiteY218" fmla="*/ 327672 h 367311"/>
                <a:gd name="connsiteX219" fmla="*/ 148338 w 285605"/>
                <a:gd name="connsiteY219" fmla="*/ 327672 h 367311"/>
                <a:gd name="connsiteX220" fmla="*/ 148338 w 285605"/>
                <a:gd name="connsiteY220" fmla="*/ 327672 h 367311"/>
                <a:gd name="connsiteX221" fmla="*/ 148338 w 285605"/>
                <a:gd name="connsiteY221" fmla="*/ 327672 h 367311"/>
                <a:gd name="connsiteX222" fmla="*/ 148338 w 285605"/>
                <a:gd name="connsiteY222" fmla="*/ 327672 h 367311"/>
                <a:gd name="connsiteX223" fmla="*/ 136530 w 285605"/>
                <a:gd name="connsiteY223" fmla="*/ 327672 h 367311"/>
                <a:gd name="connsiteX224" fmla="*/ 102582 w 285605"/>
                <a:gd name="connsiteY224" fmla="*/ 333576 h 367311"/>
                <a:gd name="connsiteX225" fmla="*/ 89298 w 285605"/>
                <a:gd name="connsiteY225" fmla="*/ 333576 h 367311"/>
                <a:gd name="connsiteX226" fmla="*/ 31734 w 285605"/>
                <a:gd name="connsiteY226" fmla="*/ 346860 h 367311"/>
                <a:gd name="connsiteX227" fmla="*/ 13284 w 285605"/>
                <a:gd name="connsiteY227" fmla="*/ 350550 h 367311"/>
                <a:gd name="connsiteX228" fmla="*/ 0 w 285605"/>
                <a:gd name="connsiteY228" fmla="*/ 362358 h 367311"/>
                <a:gd name="connsiteX229" fmla="*/ 0 w 285605"/>
                <a:gd name="connsiteY229" fmla="*/ 366786 h 367311"/>
                <a:gd name="connsiteX230" fmla="*/ 3690 w 285605"/>
                <a:gd name="connsiteY230" fmla="*/ 366786 h 367311"/>
                <a:gd name="connsiteX231" fmla="*/ 13284 w 285605"/>
                <a:gd name="connsiteY231" fmla="*/ 366786 h 367311"/>
                <a:gd name="connsiteX232" fmla="*/ 13284 w 285605"/>
                <a:gd name="connsiteY232" fmla="*/ 366786 h 367311"/>
                <a:gd name="connsiteX233" fmla="*/ 39852 w 285605"/>
                <a:gd name="connsiteY233" fmla="*/ 357192 h 367311"/>
                <a:gd name="connsiteX234" fmla="*/ 81918 w 285605"/>
                <a:gd name="connsiteY234" fmla="*/ 349812 h 367311"/>
                <a:gd name="connsiteX235" fmla="*/ 105534 w 285605"/>
                <a:gd name="connsiteY235" fmla="*/ 343170 h 367311"/>
                <a:gd name="connsiteX236" fmla="*/ 118818 w 285605"/>
                <a:gd name="connsiteY236" fmla="*/ 343170 h 367311"/>
                <a:gd name="connsiteX237" fmla="*/ 128412 w 285605"/>
                <a:gd name="connsiteY237" fmla="*/ 343170 h 367311"/>
                <a:gd name="connsiteX238" fmla="*/ 149076 w 285605"/>
                <a:gd name="connsiteY238" fmla="*/ 338742 h 367311"/>
                <a:gd name="connsiteX239" fmla="*/ 154980 w 285605"/>
                <a:gd name="connsiteY239" fmla="*/ 338742 h 367311"/>
                <a:gd name="connsiteX240" fmla="*/ 170478 w 285605"/>
                <a:gd name="connsiteY240" fmla="*/ 333576 h 367311"/>
                <a:gd name="connsiteX241" fmla="*/ 170478 w 285605"/>
                <a:gd name="connsiteY241" fmla="*/ 333576 h 367311"/>
                <a:gd name="connsiteX242" fmla="*/ 170478 w 285605"/>
                <a:gd name="connsiteY242" fmla="*/ 333576 h 367311"/>
                <a:gd name="connsiteX243" fmla="*/ 165312 w 285605"/>
                <a:gd name="connsiteY243" fmla="*/ 333576 h 367311"/>
                <a:gd name="connsiteX244" fmla="*/ 212544 w 285605"/>
                <a:gd name="connsiteY244" fmla="*/ 300366 h 367311"/>
                <a:gd name="connsiteX245" fmla="*/ 201474 w 285605"/>
                <a:gd name="connsiteY245" fmla="*/ 306270 h 367311"/>
                <a:gd name="connsiteX246" fmla="*/ 197046 w 285605"/>
                <a:gd name="connsiteY246" fmla="*/ 306270 h 367311"/>
                <a:gd name="connsiteX247" fmla="*/ 185238 w 285605"/>
                <a:gd name="connsiteY247" fmla="*/ 309960 h 367311"/>
                <a:gd name="connsiteX248" fmla="*/ 180810 w 285605"/>
                <a:gd name="connsiteY248" fmla="*/ 309960 h 367311"/>
                <a:gd name="connsiteX249" fmla="*/ 164574 w 285605"/>
                <a:gd name="connsiteY249" fmla="*/ 309960 h 367311"/>
                <a:gd name="connsiteX250" fmla="*/ 169740 w 285605"/>
                <a:gd name="connsiteY250" fmla="*/ 313650 h 367311"/>
                <a:gd name="connsiteX251" fmla="*/ 169740 w 285605"/>
                <a:gd name="connsiteY251" fmla="*/ 313650 h 367311"/>
                <a:gd name="connsiteX252" fmla="*/ 175644 w 285605"/>
                <a:gd name="connsiteY252" fmla="*/ 313650 h 367311"/>
                <a:gd name="connsiteX253" fmla="*/ 175644 w 285605"/>
                <a:gd name="connsiteY253" fmla="*/ 313650 h 367311"/>
                <a:gd name="connsiteX254" fmla="*/ 191142 w 285605"/>
                <a:gd name="connsiteY254" fmla="*/ 313650 h 367311"/>
                <a:gd name="connsiteX255" fmla="*/ 220662 w 285605"/>
                <a:gd name="connsiteY255" fmla="*/ 301104 h 367311"/>
                <a:gd name="connsiteX256" fmla="*/ 228780 w 285605"/>
                <a:gd name="connsiteY256" fmla="*/ 292248 h 367311"/>
                <a:gd name="connsiteX257" fmla="*/ 247230 w 285605"/>
                <a:gd name="connsiteY257" fmla="*/ 295200 h 367311"/>
                <a:gd name="connsiteX258" fmla="*/ 229518 w 285605"/>
                <a:gd name="connsiteY258" fmla="*/ 289296 h 367311"/>
                <a:gd name="connsiteX259" fmla="*/ 214758 w 285605"/>
                <a:gd name="connsiteY259" fmla="*/ 300366 h 367311"/>
                <a:gd name="connsiteX260" fmla="*/ 160884 w 285605"/>
                <a:gd name="connsiteY260" fmla="*/ 312912 h 367311"/>
                <a:gd name="connsiteX261" fmla="*/ 165312 w 285605"/>
                <a:gd name="connsiteY261" fmla="*/ 312912 h 367311"/>
                <a:gd name="connsiteX262" fmla="*/ 185238 w 285605"/>
                <a:gd name="connsiteY262" fmla="*/ 301842 h 367311"/>
                <a:gd name="connsiteX263" fmla="*/ 194832 w 285605"/>
                <a:gd name="connsiteY263" fmla="*/ 290034 h 367311"/>
                <a:gd name="connsiteX264" fmla="*/ 194832 w 285605"/>
                <a:gd name="connsiteY264" fmla="*/ 290034 h 367311"/>
                <a:gd name="connsiteX265" fmla="*/ 194832 w 285605"/>
                <a:gd name="connsiteY265" fmla="*/ 290034 h 367311"/>
                <a:gd name="connsiteX266" fmla="*/ 199260 w 285605"/>
                <a:gd name="connsiteY266" fmla="*/ 276750 h 367311"/>
                <a:gd name="connsiteX267" fmla="*/ 199260 w 285605"/>
                <a:gd name="connsiteY267" fmla="*/ 276750 h 367311"/>
                <a:gd name="connsiteX268" fmla="*/ 199260 w 285605"/>
                <a:gd name="connsiteY268" fmla="*/ 261990 h 367311"/>
                <a:gd name="connsiteX269" fmla="*/ 176382 w 285605"/>
                <a:gd name="connsiteY269" fmla="*/ 280440 h 367311"/>
                <a:gd name="connsiteX270" fmla="*/ 158670 w 285605"/>
                <a:gd name="connsiteY270" fmla="*/ 311436 h 367311"/>
                <a:gd name="connsiteX271" fmla="*/ 158670 w 285605"/>
                <a:gd name="connsiteY271" fmla="*/ 315864 h 367311"/>
                <a:gd name="connsiteX272" fmla="*/ 158670 w 285605"/>
                <a:gd name="connsiteY272" fmla="*/ 315864 h 367311"/>
                <a:gd name="connsiteX273" fmla="*/ 285606 w 285605"/>
                <a:gd name="connsiteY273" fmla="*/ 197784 h 367311"/>
                <a:gd name="connsiteX274" fmla="*/ 270108 w 285605"/>
                <a:gd name="connsiteY274" fmla="*/ 197784 h 367311"/>
                <a:gd name="connsiteX275" fmla="*/ 256086 w 285605"/>
                <a:gd name="connsiteY275" fmla="*/ 214020 h 367311"/>
                <a:gd name="connsiteX276" fmla="*/ 244278 w 285605"/>
                <a:gd name="connsiteY276" fmla="*/ 219186 h 367311"/>
                <a:gd name="connsiteX277" fmla="*/ 244278 w 285605"/>
                <a:gd name="connsiteY277" fmla="*/ 230256 h 367311"/>
                <a:gd name="connsiteX278" fmla="*/ 228042 w 285605"/>
                <a:gd name="connsiteY278" fmla="*/ 252396 h 367311"/>
                <a:gd name="connsiteX279" fmla="*/ 239850 w 285605"/>
                <a:gd name="connsiteY279" fmla="*/ 252396 h 367311"/>
                <a:gd name="connsiteX280" fmla="*/ 239850 w 285605"/>
                <a:gd name="connsiteY280" fmla="*/ 252396 h 367311"/>
                <a:gd name="connsiteX281" fmla="*/ 254610 w 285605"/>
                <a:gd name="connsiteY281" fmla="*/ 252396 h 367311"/>
                <a:gd name="connsiteX282" fmla="*/ 254610 w 285605"/>
                <a:gd name="connsiteY282" fmla="*/ 252396 h 367311"/>
                <a:gd name="connsiteX283" fmla="*/ 261252 w 285605"/>
                <a:gd name="connsiteY283" fmla="*/ 247968 h 367311"/>
                <a:gd name="connsiteX284" fmla="*/ 276012 w 285605"/>
                <a:gd name="connsiteY284" fmla="*/ 226566 h 367311"/>
                <a:gd name="connsiteX285" fmla="*/ 276012 w 285605"/>
                <a:gd name="connsiteY285" fmla="*/ 215496 h 367311"/>
                <a:gd name="connsiteX286" fmla="*/ 281178 w 285605"/>
                <a:gd name="connsiteY286" fmla="*/ 198522 h 367311"/>
                <a:gd name="connsiteX287" fmla="*/ 245754 w 285605"/>
                <a:gd name="connsiteY287" fmla="*/ 257562 h 367311"/>
                <a:gd name="connsiteX288" fmla="*/ 239112 w 285605"/>
                <a:gd name="connsiteY288" fmla="*/ 257562 h 367311"/>
                <a:gd name="connsiteX289" fmla="*/ 239112 w 285605"/>
                <a:gd name="connsiteY289" fmla="*/ 257562 h 367311"/>
                <a:gd name="connsiteX290" fmla="*/ 239112 w 285605"/>
                <a:gd name="connsiteY290" fmla="*/ 261990 h 367311"/>
                <a:gd name="connsiteX291" fmla="*/ 247156 w 285605"/>
                <a:gd name="connsiteY291" fmla="*/ 266836 h 367311"/>
                <a:gd name="connsiteX292" fmla="*/ 252005 w 285605"/>
                <a:gd name="connsiteY292" fmla="*/ 258789 h 367311"/>
                <a:gd name="connsiteX293" fmla="*/ 244278 w 285605"/>
                <a:gd name="connsiteY293" fmla="*/ 253872 h 367311"/>
                <a:gd name="connsiteX294" fmla="*/ 245754 w 285605"/>
                <a:gd name="connsiteY294" fmla="*/ 268632 h 367311"/>
                <a:gd name="connsiteX295" fmla="*/ 240588 w 285605"/>
                <a:gd name="connsiteY295" fmla="*/ 268632 h 367311"/>
                <a:gd name="connsiteX296" fmla="*/ 240588 w 285605"/>
                <a:gd name="connsiteY296" fmla="*/ 262728 h 367311"/>
                <a:gd name="connsiteX297" fmla="*/ 246256 w 285605"/>
                <a:gd name="connsiteY297" fmla="*/ 265392 h 367311"/>
                <a:gd name="connsiteX298" fmla="*/ 246492 w 285605"/>
                <a:gd name="connsiteY298" fmla="*/ 266418 h 367311"/>
                <a:gd name="connsiteX299" fmla="*/ 251658 w 285605"/>
                <a:gd name="connsiteY299" fmla="*/ 265680 h 367311"/>
                <a:gd name="connsiteX300" fmla="*/ 253134 w 285605"/>
                <a:gd name="connsiteY300" fmla="*/ 268632 h 367311"/>
                <a:gd name="connsiteX301" fmla="*/ 183762 w 285605"/>
                <a:gd name="connsiteY301" fmla="*/ 67158 h 367311"/>
                <a:gd name="connsiteX302" fmla="*/ 202212 w 285605"/>
                <a:gd name="connsiteY302" fmla="*/ 67158 h 367311"/>
                <a:gd name="connsiteX303" fmla="*/ 196308 w 285605"/>
                <a:gd name="connsiteY303" fmla="*/ 62730 h 367311"/>
                <a:gd name="connsiteX304" fmla="*/ 186714 w 285605"/>
                <a:gd name="connsiteY304" fmla="*/ 50184 h 367311"/>
                <a:gd name="connsiteX305" fmla="*/ 186714 w 285605"/>
                <a:gd name="connsiteY305" fmla="*/ 50184 h 367311"/>
                <a:gd name="connsiteX306" fmla="*/ 186714 w 285605"/>
                <a:gd name="connsiteY306" fmla="*/ 50184 h 367311"/>
                <a:gd name="connsiteX307" fmla="*/ 186714 w 285605"/>
                <a:gd name="connsiteY307" fmla="*/ 42066 h 367311"/>
                <a:gd name="connsiteX308" fmla="*/ 179334 w 285605"/>
                <a:gd name="connsiteY308" fmla="*/ 42066 h 367311"/>
                <a:gd name="connsiteX309" fmla="*/ 179334 w 285605"/>
                <a:gd name="connsiteY309" fmla="*/ 42066 h 367311"/>
                <a:gd name="connsiteX310" fmla="*/ 168264 w 285605"/>
                <a:gd name="connsiteY310" fmla="*/ 42066 h 367311"/>
                <a:gd name="connsiteX311" fmla="*/ 188190 w 285605"/>
                <a:gd name="connsiteY311" fmla="*/ 67158 h 367311"/>
                <a:gd name="connsiteX312" fmla="*/ 262728 w 285605"/>
                <a:gd name="connsiteY312" fmla="*/ 247968 h 367311"/>
                <a:gd name="connsiteX313" fmla="*/ 262728 w 285605"/>
                <a:gd name="connsiteY313" fmla="*/ 247968 h 367311"/>
                <a:gd name="connsiteX314" fmla="*/ 267156 w 285605"/>
                <a:gd name="connsiteY314" fmla="*/ 247968 h 367311"/>
                <a:gd name="connsiteX315" fmla="*/ 263466 w 285605"/>
                <a:gd name="connsiteY315" fmla="*/ 253134 h 367311"/>
                <a:gd name="connsiteX316" fmla="*/ 257562 w 285605"/>
                <a:gd name="connsiteY316" fmla="*/ 253134 h 367311"/>
                <a:gd name="connsiteX317" fmla="*/ 257562 w 285605"/>
                <a:gd name="connsiteY317" fmla="*/ 253134 h 367311"/>
                <a:gd name="connsiteX318" fmla="*/ 257562 w 285605"/>
                <a:gd name="connsiteY318" fmla="*/ 253134 h 367311"/>
                <a:gd name="connsiteX319" fmla="*/ 257562 w 285605"/>
                <a:gd name="connsiteY319" fmla="*/ 253134 h 367311"/>
                <a:gd name="connsiteX320" fmla="*/ 265680 w 285605"/>
                <a:gd name="connsiteY320" fmla="*/ 258300 h 367311"/>
                <a:gd name="connsiteX321" fmla="*/ 270920 w 285605"/>
                <a:gd name="connsiteY321" fmla="*/ 250502 h 367311"/>
                <a:gd name="connsiteX322" fmla="*/ 270846 w 285605"/>
                <a:gd name="connsiteY322" fmla="*/ 250182 h 367311"/>
                <a:gd name="connsiteX323" fmla="*/ 267156 w 285605"/>
                <a:gd name="connsiteY323" fmla="*/ 247968 h 367311"/>
                <a:gd name="connsiteX324" fmla="*/ 253872 w 285605"/>
                <a:gd name="connsiteY324" fmla="*/ 100368 h 367311"/>
                <a:gd name="connsiteX325" fmla="*/ 253872 w 285605"/>
                <a:gd name="connsiteY325" fmla="*/ 100368 h 367311"/>
                <a:gd name="connsiteX326" fmla="*/ 244278 w 285605"/>
                <a:gd name="connsiteY326" fmla="*/ 114390 h 367311"/>
                <a:gd name="connsiteX327" fmla="*/ 244278 w 285605"/>
                <a:gd name="connsiteY327" fmla="*/ 114390 h 367311"/>
                <a:gd name="connsiteX328" fmla="*/ 244278 w 285605"/>
                <a:gd name="connsiteY328" fmla="*/ 118818 h 367311"/>
                <a:gd name="connsiteX329" fmla="*/ 244278 w 285605"/>
                <a:gd name="connsiteY329" fmla="*/ 133578 h 367311"/>
                <a:gd name="connsiteX330" fmla="*/ 244278 w 285605"/>
                <a:gd name="connsiteY330" fmla="*/ 133578 h 367311"/>
                <a:gd name="connsiteX331" fmla="*/ 244278 w 285605"/>
                <a:gd name="connsiteY331" fmla="*/ 133578 h 367311"/>
                <a:gd name="connsiteX332" fmla="*/ 244278 w 285605"/>
                <a:gd name="connsiteY332" fmla="*/ 140958 h 367311"/>
                <a:gd name="connsiteX333" fmla="*/ 244278 w 285605"/>
                <a:gd name="connsiteY333" fmla="*/ 147600 h 367311"/>
                <a:gd name="connsiteX334" fmla="*/ 244278 w 285605"/>
                <a:gd name="connsiteY334" fmla="*/ 147600 h 367311"/>
                <a:gd name="connsiteX335" fmla="*/ 262728 w 285605"/>
                <a:gd name="connsiteY335" fmla="*/ 135054 h 367311"/>
                <a:gd name="connsiteX336" fmla="*/ 267156 w 285605"/>
                <a:gd name="connsiteY336" fmla="*/ 112176 h 367311"/>
                <a:gd name="connsiteX337" fmla="*/ 267156 w 285605"/>
                <a:gd name="connsiteY337" fmla="*/ 104058 h 367311"/>
                <a:gd name="connsiteX338" fmla="*/ 267156 w 285605"/>
                <a:gd name="connsiteY338" fmla="*/ 91512 h 367311"/>
                <a:gd name="connsiteX339" fmla="*/ 258300 w 285605"/>
                <a:gd name="connsiteY339" fmla="*/ 98154 h 367311"/>
                <a:gd name="connsiteX340" fmla="*/ 238374 w 285605"/>
                <a:gd name="connsiteY340" fmla="*/ 230256 h 367311"/>
                <a:gd name="connsiteX341" fmla="*/ 238374 w 285605"/>
                <a:gd name="connsiteY341" fmla="*/ 220662 h 367311"/>
                <a:gd name="connsiteX342" fmla="*/ 238374 w 285605"/>
                <a:gd name="connsiteY342" fmla="*/ 220662 h 367311"/>
                <a:gd name="connsiteX343" fmla="*/ 238374 w 285605"/>
                <a:gd name="connsiteY343" fmla="*/ 215496 h 367311"/>
                <a:gd name="connsiteX344" fmla="*/ 238374 w 285605"/>
                <a:gd name="connsiteY344" fmla="*/ 215496 h 367311"/>
                <a:gd name="connsiteX345" fmla="*/ 238374 w 285605"/>
                <a:gd name="connsiteY345" fmla="*/ 215496 h 367311"/>
                <a:gd name="connsiteX346" fmla="*/ 238374 w 285605"/>
                <a:gd name="connsiteY346" fmla="*/ 207378 h 367311"/>
                <a:gd name="connsiteX347" fmla="*/ 238374 w 285605"/>
                <a:gd name="connsiteY347" fmla="*/ 207378 h 367311"/>
                <a:gd name="connsiteX348" fmla="*/ 238374 w 285605"/>
                <a:gd name="connsiteY348" fmla="*/ 207378 h 367311"/>
                <a:gd name="connsiteX349" fmla="*/ 238374 w 285605"/>
                <a:gd name="connsiteY349" fmla="*/ 207378 h 367311"/>
                <a:gd name="connsiteX350" fmla="*/ 234684 w 285605"/>
                <a:gd name="connsiteY350" fmla="*/ 202212 h 367311"/>
                <a:gd name="connsiteX351" fmla="*/ 234684 w 285605"/>
                <a:gd name="connsiteY351" fmla="*/ 202212 h 367311"/>
                <a:gd name="connsiteX352" fmla="*/ 234684 w 285605"/>
                <a:gd name="connsiteY352" fmla="*/ 202212 h 367311"/>
                <a:gd name="connsiteX353" fmla="*/ 228780 w 285605"/>
                <a:gd name="connsiteY353" fmla="*/ 191142 h 367311"/>
                <a:gd name="connsiteX354" fmla="*/ 228780 w 285605"/>
                <a:gd name="connsiteY354" fmla="*/ 191142 h 367311"/>
                <a:gd name="connsiteX355" fmla="*/ 228780 w 285605"/>
                <a:gd name="connsiteY355" fmla="*/ 191142 h 367311"/>
                <a:gd name="connsiteX356" fmla="*/ 228780 w 285605"/>
                <a:gd name="connsiteY356" fmla="*/ 195570 h 367311"/>
                <a:gd name="connsiteX357" fmla="*/ 228780 w 285605"/>
                <a:gd name="connsiteY357" fmla="*/ 195570 h 367311"/>
                <a:gd name="connsiteX358" fmla="*/ 219924 w 285605"/>
                <a:gd name="connsiteY358" fmla="*/ 220662 h 367311"/>
                <a:gd name="connsiteX359" fmla="*/ 219924 w 285605"/>
                <a:gd name="connsiteY359" fmla="*/ 221400 h 367311"/>
                <a:gd name="connsiteX360" fmla="*/ 219924 w 285605"/>
                <a:gd name="connsiteY360" fmla="*/ 221400 h 367311"/>
                <a:gd name="connsiteX361" fmla="*/ 219924 w 285605"/>
                <a:gd name="connsiteY361" fmla="*/ 229518 h 367311"/>
                <a:gd name="connsiteX362" fmla="*/ 219924 w 285605"/>
                <a:gd name="connsiteY362" fmla="*/ 236898 h 367311"/>
                <a:gd name="connsiteX363" fmla="*/ 219924 w 285605"/>
                <a:gd name="connsiteY363" fmla="*/ 236898 h 367311"/>
                <a:gd name="connsiteX364" fmla="*/ 219924 w 285605"/>
                <a:gd name="connsiteY364" fmla="*/ 236898 h 367311"/>
                <a:gd name="connsiteX365" fmla="*/ 219924 w 285605"/>
                <a:gd name="connsiteY365" fmla="*/ 236898 h 367311"/>
                <a:gd name="connsiteX366" fmla="*/ 219924 w 285605"/>
                <a:gd name="connsiteY366" fmla="*/ 242802 h 367311"/>
                <a:gd name="connsiteX367" fmla="*/ 219924 w 285605"/>
                <a:gd name="connsiteY367" fmla="*/ 242802 h 367311"/>
                <a:gd name="connsiteX368" fmla="*/ 219924 w 285605"/>
                <a:gd name="connsiteY368" fmla="*/ 242802 h 367311"/>
                <a:gd name="connsiteX369" fmla="*/ 219924 w 285605"/>
                <a:gd name="connsiteY369" fmla="*/ 242802 h 367311"/>
                <a:gd name="connsiteX370" fmla="*/ 223614 w 285605"/>
                <a:gd name="connsiteY370" fmla="*/ 242802 h 367311"/>
                <a:gd name="connsiteX371" fmla="*/ 223614 w 285605"/>
                <a:gd name="connsiteY371" fmla="*/ 242802 h 367311"/>
                <a:gd name="connsiteX372" fmla="*/ 242802 w 285605"/>
                <a:gd name="connsiteY372" fmla="*/ 231732 h 367311"/>
                <a:gd name="connsiteX373" fmla="*/ 238374 w 285605"/>
                <a:gd name="connsiteY373" fmla="*/ 211806 h 367311"/>
                <a:gd name="connsiteX374" fmla="*/ 238374 w 285605"/>
                <a:gd name="connsiteY374" fmla="*/ 211806 h 367311"/>
                <a:gd name="connsiteX375" fmla="*/ 238374 w 285605"/>
                <a:gd name="connsiteY375" fmla="*/ 217710 h 367311"/>
                <a:gd name="connsiteX376" fmla="*/ 249444 w 285605"/>
                <a:gd name="connsiteY376" fmla="*/ 212544 h 367311"/>
                <a:gd name="connsiteX377" fmla="*/ 261990 w 285605"/>
                <a:gd name="connsiteY377" fmla="*/ 198522 h 367311"/>
                <a:gd name="connsiteX378" fmla="*/ 261990 w 285605"/>
                <a:gd name="connsiteY378" fmla="*/ 198522 h 367311"/>
                <a:gd name="connsiteX379" fmla="*/ 261990 w 285605"/>
                <a:gd name="connsiteY379" fmla="*/ 198522 h 367311"/>
                <a:gd name="connsiteX380" fmla="*/ 261990 w 285605"/>
                <a:gd name="connsiteY380" fmla="*/ 189666 h 367311"/>
                <a:gd name="connsiteX381" fmla="*/ 261990 w 285605"/>
                <a:gd name="connsiteY381" fmla="*/ 178596 h 367311"/>
                <a:gd name="connsiteX382" fmla="*/ 261990 w 285605"/>
                <a:gd name="connsiteY382" fmla="*/ 163098 h 367311"/>
                <a:gd name="connsiteX383" fmla="*/ 230994 w 285605"/>
                <a:gd name="connsiteY383" fmla="*/ 177120 h 367311"/>
                <a:gd name="connsiteX384" fmla="*/ 230994 w 285605"/>
                <a:gd name="connsiteY384" fmla="*/ 177120 h 367311"/>
                <a:gd name="connsiteX385" fmla="*/ 230994 w 285605"/>
                <a:gd name="connsiteY385" fmla="*/ 177120 h 367311"/>
                <a:gd name="connsiteX386" fmla="*/ 230994 w 285605"/>
                <a:gd name="connsiteY386" fmla="*/ 177120 h 367311"/>
                <a:gd name="connsiteX387" fmla="*/ 230994 w 285605"/>
                <a:gd name="connsiteY387" fmla="*/ 177120 h 367311"/>
                <a:gd name="connsiteX388" fmla="*/ 230994 w 285605"/>
                <a:gd name="connsiteY388" fmla="*/ 177120 h 367311"/>
                <a:gd name="connsiteX389" fmla="*/ 226566 w 285605"/>
                <a:gd name="connsiteY389" fmla="*/ 184500 h 367311"/>
                <a:gd name="connsiteX390" fmla="*/ 226566 w 285605"/>
                <a:gd name="connsiteY390" fmla="*/ 184500 h 367311"/>
                <a:gd name="connsiteX391" fmla="*/ 226566 w 285605"/>
                <a:gd name="connsiteY391" fmla="*/ 188928 h 367311"/>
                <a:gd name="connsiteX392" fmla="*/ 226566 w 285605"/>
                <a:gd name="connsiteY392" fmla="*/ 188928 h 367311"/>
                <a:gd name="connsiteX393" fmla="*/ 226566 w 285605"/>
                <a:gd name="connsiteY393" fmla="*/ 188928 h 367311"/>
                <a:gd name="connsiteX394" fmla="*/ 226566 w 285605"/>
                <a:gd name="connsiteY394" fmla="*/ 188928 h 367311"/>
                <a:gd name="connsiteX395" fmla="*/ 226566 w 285605"/>
                <a:gd name="connsiteY395" fmla="*/ 188928 h 367311"/>
                <a:gd name="connsiteX396" fmla="*/ 226566 w 285605"/>
                <a:gd name="connsiteY396" fmla="*/ 188928 h 367311"/>
                <a:gd name="connsiteX397" fmla="*/ 226566 w 285605"/>
                <a:gd name="connsiteY397" fmla="*/ 198522 h 367311"/>
                <a:gd name="connsiteX398" fmla="*/ 228042 w 285605"/>
                <a:gd name="connsiteY398" fmla="*/ 86346 h 367311"/>
                <a:gd name="connsiteX399" fmla="*/ 228042 w 285605"/>
                <a:gd name="connsiteY399" fmla="*/ 86346 h 367311"/>
                <a:gd name="connsiteX400" fmla="*/ 228042 w 285605"/>
                <a:gd name="connsiteY400" fmla="*/ 86346 h 367311"/>
                <a:gd name="connsiteX401" fmla="*/ 228042 w 285605"/>
                <a:gd name="connsiteY401" fmla="*/ 86346 h 367311"/>
                <a:gd name="connsiteX402" fmla="*/ 233208 w 285605"/>
                <a:gd name="connsiteY402" fmla="*/ 76752 h 367311"/>
                <a:gd name="connsiteX403" fmla="*/ 252772 w 285605"/>
                <a:gd name="connsiteY403" fmla="*/ 73534 h 367311"/>
                <a:gd name="connsiteX404" fmla="*/ 253134 w 285605"/>
                <a:gd name="connsiteY404" fmla="*/ 73800 h 367311"/>
                <a:gd name="connsiteX405" fmla="*/ 261252 w 285605"/>
                <a:gd name="connsiteY405" fmla="*/ 73800 h 367311"/>
                <a:gd name="connsiteX406" fmla="*/ 261252 w 285605"/>
                <a:gd name="connsiteY406" fmla="*/ 67158 h 367311"/>
                <a:gd name="connsiteX407" fmla="*/ 253946 w 285605"/>
                <a:gd name="connsiteY407" fmla="*/ 67083 h 367311"/>
                <a:gd name="connsiteX408" fmla="*/ 253872 w 285605"/>
                <a:gd name="connsiteY408" fmla="*/ 67158 h 367311"/>
                <a:gd name="connsiteX409" fmla="*/ 248905 w 285605"/>
                <a:gd name="connsiteY409" fmla="*/ 59188 h 367311"/>
                <a:gd name="connsiteX410" fmla="*/ 247968 w 285605"/>
                <a:gd name="connsiteY410" fmla="*/ 59040 h 367311"/>
                <a:gd name="connsiteX411" fmla="*/ 241326 w 285605"/>
                <a:gd name="connsiteY411" fmla="*/ 65682 h 367311"/>
                <a:gd name="connsiteX412" fmla="*/ 241326 w 285605"/>
                <a:gd name="connsiteY412" fmla="*/ 73062 h 367311"/>
                <a:gd name="connsiteX413" fmla="*/ 241326 w 285605"/>
                <a:gd name="connsiteY413" fmla="*/ 85608 h 367311"/>
                <a:gd name="connsiteX414" fmla="*/ 241326 w 285605"/>
                <a:gd name="connsiteY414" fmla="*/ 93726 h 367311"/>
                <a:gd name="connsiteX415" fmla="*/ 241326 w 285605"/>
                <a:gd name="connsiteY415" fmla="*/ 93726 h 367311"/>
                <a:gd name="connsiteX416" fmla="*/ 241326 w 285605"/>
                <a:gd name="connsiteY416" fmla="*/ 93726 h 367311"/>
                <a:gd name="connsiteX417" fmla="*/ 253134 w 285605"/>
                <a:gd name="connsiteY417" fmla="*/ 59040 h 367311"/>
                <a:gd name="connsiteX418" fmla="*/ 258300 w 285605"/>
                <a:gd name="connsiteY418" fmla="*/ 63468 h 367311"/>
                <a:gd name="connsiteX419" fmla="*/ 253134 w 285605"/>
                <a:gd name="connsiteY419" fmla="*/ 68634 h 367311"/>
                <a:gd name="connsiteX420" fmla="*/ 253134 w 285605"/>
                <a:gd name="connsiteY420" fmla="*/ 63468 h 367311"/>
                <a:gd name="connsiteX421" fmla="*/ 253134 w 285605"/>
                <a:gd name="connsiteY421" fmla="*/ 59040 h 367311"/>
                <a:gd name="connsiteX422" fmla="*/ 239850 w 285605"/>
                <a:gd name="connsiteY422" fmla="*/ 59040 h 367311"/>
                <a:gd name="connsiteX423" fmla="*/ 245016 w 285605"/>
                <a:gd name="connsiteY423" fmla="*/ 53874 h 367311"/>
                <a:gd name="connsiteX424" fmla="*/ 250182 w 285605"/>
                <a:gd name="connsiteY424" fmla="*/ 59040 h 367311"/>
                <a:gd name="connsiteX425" fmla="*/ 245016 w 285605"/>
                <a:gd name="connsiteY425" fmla="*/ 64206 h 367311"/>
                <a:gd name="connsiteX426" fmla="*/ 241326 w 285605"/>
                <a:gd name="connsiteY426" fmla="*/ 57564 h 367311"/>
                <a:gd name="connsiteX427" fmla="*/ 179334 w 285605"/>
                <a:gd name="connsiteY427" fmla="*/ 43542 h 367311"/>
                <a:gd name="connsiteX428" fmla="*/ 186714 w 285605"/>
                <a:gd name="connsiteY428" fmla="*/ 43542 h 367311"/>
                <a:gd name="connsiteX429" fmla="*/ 186714 w 285605"/>
                <a:gd name="connsiteY429" fmla="*/ 39852 h 367311"/>
                <a:gd name="connsiteX430" fmla="*/ 186714 w 285605"/>
                <a:gd name="connsiteY430" fmla="*/ 30996 h 367311"/>
                <a:gd name="connsiteX431" fmla="*/ 171216 w 285605"/>
                <a:gd name="connsiteY431" fmla="*/ 30996 h 367311"/>
                <a:gd name="connsiteX432" fmla="*/ 180072 w 285605"/>
                <a:gd name="connsiteY432" fmla="*/ 46494 h 367311"/>
                <a:gd name="connsiteX433" fmla="*/ 219186 w 285605"/>
                <a:gd name="connsiteY433" fmla="*/ 35424 h 367311"/>
                <a:gd name="connsiteX434" fmla="*/ 219186 w 285605"/>
                <a:gd name="connsiteY434" fmla="*/ 35424 h 367311"/>
                <a:gd name="connsiteX435" fmla="*/ 230994 w 285605"/>
                <a:gd name="connsiteY435" fmla="*/ 64944 h 367311"/>
                <a:gd name="connsiteX436" fmla="*/ 230994 w 285605"/>
                <a:gd name="connsiteY436" fmla="*/ 30258 h 367311"/>
                <a:gd name="connsiteX437" fmla="*/ 214020 w 285605"/>
                <a:gd name="connsiteY437" fmla="*/ 0 h 367311"/>
                <a:gd name="connsiteX438" fmla="*/ 209592 w 285605"/>
                <a:gd name="connsiteY438" fmla="*/ 14022 h 367311"/>
                <a:gd name="connsiteX439" fmla="*/ 209592 w 285605"/>
                <a:gd name="connsiteY439" fmla="*/ 20664 h 367311"/>
                <a:gd name="connsiteX440" fmla="*/ 219186 w 285605"/>
                <a:gd name="connsiteY440" fmla="*/ 35424 h 367311"/>
                <a:gd name="connsiteX441" fmla="*/ 187452 w 285605"/>
                <a:gd name="connsiteY441" fmla="*/ 28044 h 367311"/>
                <a:gd name="connsiteX442" fmla="*/ 187452 w 285605"/>
                <a:gd name="connsiteY442" fmla="*/ 28044 h 367311"/>
                <a:gd name="connsiteX443" fmla="*/ 187452 w 285605"/>
                <a:gd name="connsiteY443" fmla="*/ 36900 h 367311"/>
                <a:gd name="connsiteX444" fmla="*/ 187452 w 285605"/>
                <a:gd name="connsiteY444" fmla="*/ 41328 h 367311"/>
                <a:gd name="connsiteX445" fmla="*/ 187452 w 285605"/>
                <a:gd name="connsiteY445" fmla="*/ 41328 h 367311"/>
                <a:gd name="connsiteX446" fmla="*/ 187452 w 285605"/>
                <a:gd name="connsiteY446" fmla="*/ 50184 h 367311"/>
                <a:gd name="connsiteX447" fmla="*/ 187452 w 285605"/>
                <a:gd name="connsiteY447" fmla="*/ 50184 h 367311"/>
                <a:gd name="connsiteX448" fmla="*/ 187452 w 285605"/>
                <a:gd name="connsiteY448" fmla="*/ 50184 h 367311"/>
                <a:gd name="connsiteX449" fmla="*/ 195570 w 285605"/>
                <a:gd name="connsiteY449" fmla="*/ 60516 h 367311"/>
                <a:gd name="connsiteX450" fmla="*/ 202950 w 285605"/>
                <a:gd name="connsiteY450" fmla="*/ 66420 h 367311"/>
                <a:gd name="connsiteX451" fmla="*/ 206640 w 285605"/>
                <a:gd name="connsiteY451" fmla="*/ 66420 h 367311"/>
                <a:gd name="connsiteX452" fmla="*/ 213282 w 285605"/>
                <a:gd name="connsiteY452" fmla="*/ 66420 h 367311"/>
                <a:gd name="connsiteX453" fmla="*/ 223614 w 285605"/>
                <a:gd name="connsiteY453" fmla="*/ 66420 h 367311"/>
                <a:gd name="connsiteX454" fmla="*/ 223614 w 285605"/>
                <a:gd name="connsiteY454" fmla="*/ 66420 h 367311"/>
                <a:gd name="connsiteX455" fmla="*/ 223614 w 285605"/>
                <a:gd name="connsiteY455" fmla="*/ 67896 h 367311"/>
                <a:gd name="connsiteX456" fmla="*/ 211068 w 285605"/>
                <a:gd name="connsiteY456" fmla="*/ 36162 h 367311"/>
                <a:gd name="connsiteX457" fmla="*/ 211068 w 285605"/>
                <a:gd name="connsiteY457" fmla="*/ 36162 h 367311"/>
                <a:gd name="connsiteX458" fmla="*/ 199260 w 285605"/>
                <a:gd name="connsiteY458" fmla="*/ 24354 h 367311"/>
                <a:gd name="connsiteX459" fmla="*/ 199260 w 285605"/>
                <a:gd name="connsiteY459" fmla="*/ 24354 h 367311"/>
                <a:gd name="connsiteX460" fmla="*/ 180072 w 285605"/>
                <a:gd name="connsiteY460" fmla="*/ 13284 h 367311"/>
                <a:gd name="connsiteX461" fmla="*/ 180072 w 285605"/>
                <a:gd name="connsiteY461" fmla="*/ 28782 h 36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</a:cxnLst>
              <a:rect l="l" t="t" r="r" b="b"/>
              <a:pathLst>
                <a:path w="285605" h="367311">
                  <a:moveTo>
                    <a:pt x="191880" y="200736"/>
                  </a:moveTo>
                  <a:cubicBezTo>
                    <a:pt x="193076" y="208387"/>
                    <a:pt x="196404" y="215547"/>
                    <a:pt x="201474" y="221400"/>
                  </a:cubicBezTo>
                  <a:lnTo>
                    <a:pt x="201474" y="221400"/>
                  </a:lnTo>
                  <a:lnTo>
                    <a:pt x="201474" y="221400"/>
                  </a:lnTo>
                  <a:lnTo>
                    <a:pt x="206640" y="225828"/>
                  </a:lnTo>
                  <a:lnTo>
                    <a:pt x="206640" y="212544"/>
                  </a:lnTo>
                  <a:cubicBezTo>
                    <a:pt x="207326" y="203316"/>
                    <a:pt x="210374" y="194421"/>
                    <a:pt x="215496" y="186714"/>
                  </a:cubicBezTo>
                  <a:cubicBezTo>
                    <a:pt x="213644" y="183306"/>
                    <a:pt x="211134" y="180296"/>
                    <a:pt x="208116" y="177858"/>
                  </a:cubicBezTo>
                  <a:lnTo>
                    <a:pt x="208116" y="177858"/>
                  </a:lnTo>
                  <a:cubicBezTo>
                    <a:pt x="204256" y="174257"/>
                    <a:pt x="200057" y="171043"/>
                    <a:pt x="195570" y="168264"/>
                  </a:cubicBezTo>
                  <a:lnTo>
                    <a:pt x="195570" y="168264"/>
                  </a:lnTo>
                  <a:lnTo>
                    <a:pt x="188928" y="168264"/>
                  </a:lnTo>
                  <a:cubicBezTo>
                    <a:pt x="188050" y="179178"/>
                    <a:pt x="189053" y="190160"/>
                    <a:pt x="191880" y="200736"/>
                  </a:cubicBezTo>
                  <a:close/>
                  <a:moveTo>
                    <a:pt x="191880" y="119556"/>
                  </a:moveTo>
                  <a:cubicBezTo>
                    <a:pt x="193880" y="122594"/>
                    <a:pt x="195614" y="125805"/>
                    <a:pt x="197046" y="129150"/>
                  </a:cubicBezTo>
                  <a:lnTo>
                    <a:pt x="200736" y="135792"/>
                  </a:lnTo>
                  <a:cubicBezTo>
                    <a:pt x="204219" y="141548"/>
                    <a:pt x="209762" y="145768"/>
                    <a:pt x="216234" y="147600"/>
                  </a:cubicBezTo>
                  <a:cubicBezTo>
                    <a:pt x="210957" y="143461"/>
                    <a:pt x="207090" y="137790"/>
                    <a:pt x="205164" y="131364"/>
                  </a:cubicBezTo>
                  <a:lnTo>
                    <a:pt x="205164" y="122508"/>
                  </a:lnTo>
                  <a:lnTo>
                    <a:pt x="205164" y="122508"/>
                  </a:lnTo>
                  <a:close/>
                  <a:moveTo>
                    <a:pt x="245016" y="119556"/>
                  </a:moveTo>
                  <a:lnTo>
                    <a:pt x="245016" y="119556"/>
                  </a:lnTo>
                  <a:lnTo>
                    <a:pt x="245016" y="119556"/>
                  </a:lnTo>
                  <a:cubicBezTo>
                    <a:pt x="247326" y="113716"/>
                    <a:pt x="250846" y="108433"/>
                    <a:pt x="255348" y="104058"/>
                  </a:cubicBezTo>
                  <a:lnTo>
                    <a:pt x="255348" y="104058"/>
                  </a:lnTo>
                  <a:cubicBezTo>
                    <a:pt x="255592" y="101851"/>
                    <a:pt x="255592" y="99623"/>
                    <a:pt x="255348" y="97416"/>
                  </a:cubicBezTo>
                  <a:cubicBezTo>
                    <a:pt x="252817" y="94054"/>
                    <a:pt x="250824" y="90319"/>
                    <a:pt x="249444" y="86346"/>
                  </a:cubicBezTo>
                  <a:cubicBezTo>
                    <a:pt x="246595" y="88952"/>
                    <a:pt x="244116" y="91930"/>
                    <a:pt x="242064" y="95202"/>
                  </a:cubicBezTo>
                  <a:lnTo>
                    <a:pt x="242064" y="95202"/>
                  </a:lnTo>
                  <a:lnTo>
                    <a:pt x="242064" y="95202"/>
                  </a:lnTo>
                  <a:lnTo>
                    <a:pt x="242064" y="95202"/>
                  </a:lnTo>
                  <a:lnTo>
                    <a:pt x="242064" y="95202"/>
                  </a:lnTo>
                  <a:lnTo>
                    <a:pt x="242064" y="95202"/>
                  </a:lnTo>
                  <a:lnTo>
                    <a:pt x="242064" y="95202"/>
                  </a:lnTo>
                  <a:cubicBezTo>
                    <a:pt x="241289" y="99100"/>
                    <a:pt x="241289" y="103112"/>
                    <a:pt x="242064" y="107010"/>
                  </a:cubicBezTo>
                  <a:cubicBezTo>
                    <a:pt x="241348" y="112151"/>
                    <a:pt x="241348" y="117367"/>
                    <a:pt x="242064" y="122508"/>
                  </a:cubicBezTo>
                  <a:lnTo>
                    <a:pt x="242064" y="122508"/>
                  </a:lnTo>
                  <a:lnTo>
                    <a:pt x="242064" y="122508"/>
                  </a:lnTo>
                  <a:lnTo>
                    <a:pt x="242064" y="122508"/>
                  </a:lnTo>
                  <a:lnTo>
                    <a:pt x="242064" y="122508"/>
                  </a:lnTo>
                  <a:lnTo>
                    <a:pt x="242064" y="122508"/>
                  </a:lnTo>
                  <a:lnTo>
                    <a:pt x="242064" y="122508"/>
                  </a:lnTo>
                  <a:lnTo>
                    <a:pt x="242064" y="122508"/>
                  </a:lnTo>
                  <a:cubicBezTo>
                    <a:pt x="241289" y="116382"/>
                    <a:pt x="241289" y="110184"/>
                    <a:pt x="242064" y="104058"/>
                  </a:cubicBezTo>
                  <a:close/>
                  <a:moveTo>
                    <a:pt x="205164" y="226566"/>
                  </a:moveTo>
                  <a:cubicBezTo>
                    <a:pt x="206640" y="231100"/>
                    <a:pt x="208884" y="235345"/>
                    <a:pt x="211806" y="239112"/>
                  </a:cubicBezTo>
                  <a:cubicBezTo>
                    <a:pt x="211489" y="236169"/>
                    <a:pt x="211489" y="233199"/>
                    <a:pt x="211806" y="230256"/>
                  </a:cubicBezTo>
                  <a:close/>
                  <a:moveTo>
                    <a:pt x="219924" y="94464"/>
                  </a:moveTo>
                  <a:cubicBezTo>
                    <a:pt x="222625" y="97297"/>
                    <a:pt x="224861" y="100534"/>
                    <a:pt x="226566" y="104058"/>
                  </a:cubicBezTo>
                  <a:cubicBezTo>
                    <a:pt x="228227" y="109594"/>
                    <a:pt x="228227" y="115496"/>
                    <a:pt x="226566" y="121032"/>
                  </a:cubicBezTo>
                  <a:lnTo>
                    <a:pt x="226566" y="121032"/>
                  </a:lnTo>
                  <a:cubicBezTo>
                    <a:pt x="226197" y="116611"/>
                    <a:pt x="226197" y="112169"/>
                    <a:pt x="226566" y="107748"/>
                  </a:cubicBezTo>
                  <a:cubicBezTo>
                    <a:pt x="225821" y="103599"/>
                    <a:pt x="225821" y="99351"/>
                    <a:pt x="226566" y="95202"/>
                  </a:cubicBezTo>
                  <a:cubicBezTo>
                    <a:pt x="223548" y="90231"/>
                    <a:pt x="220086" y="85539"/>
                    <a:pt x="216234" y="81180"/>
                  </a:cubicBezTo>
                  <a:cubicBezTo>
                    <a:pt x="216928" y="85367"/>
                    <a:pt x="218426" y="89379"/>
                    <a:pt x="220662" y="92988"/>
                  </a:cubicBezTo>
                  <a:close/>
                  <a:moveTo>
                    <a:pt x="211806" y="242064"/>
                  </a:moveTo>
                  <a:lnTo>
                    <a:pt x="211806" y="242064"/>
                  </a:lnTo>
                  <a:lnTo>
                    <a:pt x="211806" y="242064"/>
                  </a:lnTo>
                  <a:lnTo>
                    <a:pt x="211806" y="242064"/>
                  </a:lnTo>
                  <a:cubicBezTo>
                    <a:pt x="208138" y="242064"/>
                    <a:pt x="205164" y="245037"/>
                    <a:pt x="205164" y="248706"/>
                  </a:cubicBezTo>
                  <a:cubicBezTo>
                    <a:pt x="205548" y="252491"/>
                    <a:pt x="208743" y="255367"/>
                    <a:pt x="212544" y="255348"/>
                  </a:cubicBezTo>
                  <a:lnTo>
                    <a:pt x="212544" y="255348"/>
                  </a:lnTo>
                  <a:lnTo>
                    <a:pt x="216972" y="259776"/>
                  </a:lnTo>
                  <a:lnTo>
                    <a:pt x="216972" y="259776"/>
                  </a:lnTo>
                  <a:lnTo>
                    <a:pt x="216972" y="267156"/>
                  </a:lnTo>
                  <a:lnTo>
                    <a:pt x="221400" y="267156"/>
                  </a:lnTo>
                  <a:lnTo>
                    <a:pt x="221400" y="267156"/>
                  </a:lnTo>
                  <a:cubicBezTo>
                    <a:pt x="221717" y="264213"/>
                    <a:pt x="221717" y="261243"/>
                    <a:pt x="221400" y="258300"/>
                  </a:cubicBezTo>
                  <a:lnTo>
                    <a:pt x="221400" y="258300"/>
                  </a:lnTo>
                  <a:lnTo>
                    <a:pt x="221400" y="258300"/>
                  </a:lnTo>
                  <a:lnTo>
                    <a:pt x="221400" y="258300"/>
                  </a:lnTo>
                  <a:lnTo>
                    <a:pt x="221400" y="258300"/>
                  </a:lnTo>
                  <a:lnTo>
                    <a:pt x="221400" y="253872"/>
                  </a:lnTo>
                  <a:lnTo>
                    <a:pt x="221400" y="253872"/>
                  </a:lnTo>
                  <a:lnTo>
                    <a:pt x="221400" y="253872"/>
                  </a:lnTo>
                  <a:cubicBezTo>
                    <a:pt x="221400" y="256318"/>
                    <a:pt x="219415" y="258300"/>
                    <a:pt x="216972" y="258300"/>
                  </a:cubicBezTo>
                  <a:cubicBezTo>
                    <a:pt x="216972" y="258300"/>
                    <a:pt x="211806" y="258300"/>
                    <a:pt x="211806" y="253872"/>
                  </a:cubicBezTo>
                  <a:cubicBezTo>
                    <a:pt x="208950" y="253668"/>
                    <a:pt x="206802" y="251190"/>
                    <a:pt x="207009" y="248337"/>
                  </a:cubicBezTo>
                  <a:cubicBezTo>
                    <a:pt x="207216" y="245484"/>
                    <a:pt x="209688" y="243336"/>
                    <a:pt x="212544" y="243540"/>
                  </a:cubicBezTo>
                  <a:close/>
                  <a:moveTo>
                    <a:pt x="223614" y="177120"/>
                  </a:moveTo>
                  <a:lnTo>
                    <a:pt x="223614" y="177120"/>
                  </a:lnTo>
                  <a:lnTo>
                    <a:pt x="223614" y="177120"/>
                  </a:lnTo>
                  <a:cubicBezTo>
                    <a:pt x="224448" y="180805"/>
                    <a:pt x="225946" y="184307"/>
                    <a:pt x="228042" y="187452"/>
                  </a:cubicBezTo>
                  <a:cubicBezTo>
                    <a:pt x="229097" y="181843"/>
                    <a:pt x="229097" y="176087"/>
                    <a:pt x="228042" y="170478"/>
                  </a:cubicBezTo>
                  <a:lnTo>
                    <a:pt x="228042" y="164574"/>
                  </a:lnTo>
                  <a:cubicBezTo>
                    <a:pt x="226765" y="161382"/>
                    <a:pt x="225024" y="158398"/>
                    <a:pt x="222876" y="155718"/>
                  </a:cubicBezTo>
                  <a:lnTo>
                    <a:pt x="216972" y="162360"/>
                  </a:lnTo>
                  <a:cubicBezTo>
                    <a:pt x="220433" y="166711"/>
                    <a:pt x="222950" y="171739"/>
                    <a:pt x="224352" y="177120"/>
                  </a:cubicBezTo>
                  <a:close/>
                  <a:moveTo>
                    <a:pt x="219186" y="93726"/>
                  </a:moveTo>
                  <a:lnTo>
                    <a:pt x="219186" y="93726"/>
                  </a:lnTo>
                  <a:lnTo>
                    <a:pt x="212544" y="88560"/>
                  </a:lnTo>
                  <a:cubicBezTo>
                    <a:pt x="211430" y="94163"/>
                    <a:pt x="211430" y="99931"/>
                    <a:pt x="212544" y="105534"/>
                  </a:cubicBezTo>
                  <a:lnTo>
                    <a:pt x="212544" y="109962"/>
                  </a:lnTo>
                  <a:lnTo>
                    <a:pt x="219924" y="109962"/>
                  </a:lnTo>
                  <a:lnTo>
                    <a:pt x="219924" y="109962"/>
                  </a:lnTo>
                  <a:lnTo>
                    <a:pt x="226566" y="114390"/>
                  </a:lnTo>
                  <a:cubicBezTo>
                    <a:pt x="227850" y="109554"/>
                    <a:pt x="227850" y="104466"/>
                    <a:pt x="226566" y="99630"/>
                  </a:cubicBezTo>
                  <a:cubicBezTo>
                    <a:pt x="224573" y="97845"/>
                    <a:pt x="222337" y="96354"/>
                    <a:pt x="219924" y="95202"/>
                  </a:cubicBezTo>
                  <a:close/>
                  <a:moveTo>
                    <a:pt x="203688" y="115866"/>
                  </a:moveTo>
                  <a:lnTo>
                    <a:pt x="203688" y="115866"/>
                  </a:lnTo>
                  <a:lnTo>
                    <a:pt x="203688" y="115866"/>
                  </a:lnTo>
                  <a:lnTo>
                    <a:pt x="203688" y="123984"/>
                  </a:lnTo>
                  <a:cubicBezTo>
                    <a:pt x="205902" y="131477"/>
                    <a:pt x="210928" y="137824"/>
                    <a:pt x="217710" y="141696"/>
                  </a:cubicBezTo>
                  <a:lnTo>
                    <a:pt x="217710" y="141696"/>
                  </a:lnTo>
                  <a:lnTo>
                    <a:pt x="217710" y="141696"/>
                  </a:lnTo>
                  <a:cubicBezTo>
                    <a:pt x="223466" y="143558"/>
                    <a:pt x="229666" y="143558"/>
                    <a:pt x="235422" y="141696"/>
                  </a:cubicBezTo>
                  <a:lnTo>
                    <a:pt x="235422" y="141696"/>
                  </a:lnTo>
                  <a:lnTo>
                    <a:pt x="235422" y="147600"/>
                  </a:lnTo>
                  <a:cubicBezTo>
                    <a:pt x="235754" y="145646"/>
                    <a:pt x="235754" y="143650"/>
                    <a:pt x="235422" y="141696"/>
                  </a:cubicBezTo>
                  <a:lnTo>
                    <a:pt x="235422" y="141696"/>
                  </a:lnTo>
                  <a:lnTo>
                    <a:pt x="235422" y="141696"/>
                  </a:lnTo>
                  <a:lnTo>
                    <a:pt x="235422" y="141696"/>
                  </a:lnTo>
                  <a:cubicBezTo>
                    <a:pt x="235821" y="139252"/>
                    <a:pt x="235821" y="136760"/>
                    <a:pt x="235422" y="134316"/>
                  </a:cubicBezTo>
                  <a:lnTo>
                    <a:pt x="235422" y="134316"/>
                  </a:lnTo>
                  <a:lnTo>
                    <a:pt x="235422" y="134316"/>
                  </a:lnTo>
                  <a:lnTo>
                    <a:pt x="235422" y="134316"/>
                  </a:lnTo>
                  <a:lnTo>
                    <a:pt x="235422" y="134316"/>
                  </a:lnTo>
                  <a:lnTo>
                    <a:pt x="235422" y="134316"/>
                  </a:lnTo>
                  <a:lnTo>
                    <a:pt x="235422" y="134316"/>
                  </a:lnTo>
                  <a:lnTo>
                    <a:pt x="235422" y="134316"/>
                  </a:lnTo>
                  <a:lnTo>
                    <a:pt x="229518" y="129888"/>
                  </a:lnTo>
                  <a:lnTo>
                    <a:pt x="229518" y="129888"/>
                  </a:lnTo>
                  <a:lnTo>
                    <a:pt x="222138" y="129888"/>
                  </a:lnTo>
                  <a:lnTo>
                    <a:pt x="210330" y="129888"/>
                  </a:lnTo>
                  <a:cubicBezTo>
                    <a:pt x="207946" y="125914"/>
                    <a:pt x="205968" y="121711"/>
                    <a:pt x="204426" y="117342"/>
                  </a:cubicBezTo>
                  <a:close/>
                  <a:moveTo>
                    <a:pt x="243540" y="170478"/>
                  </a:moveTo>
                  <a:lnTo>
                    <a:pt x="243540" y="170478"/>
                  </a:lnTo>
                  <a:lnTo>
                    <a:pt x="243540" y="177120"/>
                  </a:lnTo>
                  <a:lnTo>
                    <a:pt x="243540" y="177120"/>
                  </a:lnTo>
                  <a:lnTo>
                    <a:pt x="243540" y="177120"/>
                  </a:lnTo>
                  <a:lnTo>
                    <a:pt x="243540" y="177120"/>
                  </a:lnTo>
                  <a:lnTo>
                    <a:pt x="243540" y="177120"/>
                  </a:lnTo>
                  <a:cubicBezTo>
                    <a:pt x="245001" y="176822"/>
                    <a:pt x="246507" y="176822"/>
                    <a:pt x="247968" y="177120"/>
                  </a:cubicBezTo>
                  <a:lnTo>
                    <a:pt x="251658" y="177120"/>
                  </a:lnTo>
                  <a:lnTo>
                    <a:pt x="256086" y="177120"/>
                  </a:lnTo>
                  <a:cubicBezTo>
                    <a:pt x="256647" y="175444"/>
                    <a:pt x="256647" y="173630"/>
                    <a:pt x="256086" y="171954"/>
                  </a:cubicBezTo>
                  <a:cubicBezTo>
                    <a:pt x="256086" y="167526"/>
                    <a:pt x="251658" y="164574"/>
                    <a:pt x="247968" y="166050"/>
                  </a:cubicBezTo>
                  <a:cubicBezTo>
                    <a:pt x="244721" y="166350"/>
                    <a:pt x="242330" y="169226"/>
                    <a:pt x="242632" y="172473"/>
                  </a:cubicBezTo>
                  <a:cubicBezTo>
                    <a:pt x="242662" y="172796"/>
                    <a:pt x="242721" y="173116"/>
                    <a:pt x="242802" y="173430"/>
                  </a:cubicBezTo>
                  <a:lnTo>
                    <a:pt x="242802" y="173430"/>
                  </a:lnTo>
                  <a:cubicBezTo>
                    <a:pt x="242802" y="173430"/>
                    <a:pt x="242802" y="173430"/>
                    <a:pt x="242802" y="173430"/>
                  </a:cubicBezTo>
                  <a:lnTo>
                    <a:pt x="242802" y="173430"/>
                  </a:lnTo>
                  <a:lnTo>
                    <a:pt x="242802" y="173430"/>
                  </a:lnTo>
                  <a:cubicBezTo>
                    <a:pt x="242802" y="173430"/>
                    <a:pt x="242802" y="166050"/>
                    <a:pt x="242802" y="162360"/>
                  </a:cubicBezTo>
                  <a:lnTo>
                    <a:pt x="242802" y="152766"/>
                  </a:lnTo>
                  <a:lnTo>
                    <a:pt x="242802" y="152766"/>
                  </a:lnTo>
                  <a:lnTo>
                    <a:pt x="242802" y="152766"/>
                  </a:lnTo>
                  <a:lnTo>
                    <a:pt x="242802" y="152766"/>
                  </a:lnTo>
                  <a:lnTo>
                    <a:pt x="242802" y="152766"/>
                  </a:lnTo>
                  <a:cubicBezTo>
                    <a:pt x="243142" y="155955"/>
                    <a:pt x="243142" y="159171"/>
                    <a:pt x="242802" y="162360"/>
                  </a:cubicBezTo>
                  <a:cubicBezTo>
                    <a:pt x="242802" y="162360"/>
                    <a:pt x="245016" y="169002"/>
                    <a:pt x="244278" y="171954"/>
                  </a:cubicBezTo>
                  <a:close/>
                  <a:moveTo>
                    <a:pt x="256086" y="154242"/>
                  </a:moveTo>
                  <a:cubicBezTo>
                    <a:pt x="258735" y="155301"/>
                    <a:pt x="260027" y="158307"/>
                    <a:pt x="258964" y="160956"/>
                  </a:cubicBezTo>
                  <a:cubicBezTo>
                    <a:pt x="258440" y="162270"/>
                    <a:pt x="257400" y="163311"/>
                    <a:pt x="256086" y="163836"/>
                  </a:cubicBezTo>
                  <a:cubicBezTo>
                    <a:pt x="254226" y="164759"/>
                    <a:pt x="252042" y="164759"/>
                    <a:pt x="250182" y="163836"/>
                  </a:cubicBezTo>
                  <a:cubicBezTo>
                    <a:pt x="248891" y="160843"/>
                    <a:pt x="250263" y="157368"/>
                    <a:pt x="253260" y="156074"/>
                  </a:cubicBezTo>
                  <a:cubicBezTo>
                    <a:pt x="254381" y="155590"/>
                    <a:pt x="255628" y="155465"/>
                    <a:pt x="256824" y="155718"/>
                  </a:cubicBezTo>
                  <a:close/>
                  <a:moveTo>
                    <a:pt x="214020" y="160884"/>
                  </a:moveTo>
                  <a:lnTo>
                    <a:pt x="214020" y="160884"/>
                  </a:lnTo>
                  <a:cubicBezTo>
                    <a:pt x="209850" y="155479"/>
                    <a:pt x="204869" y="150750"/>
                    <a:pt x="199260" y="146862"/>
                  </a:cubicBezTo>
                  <a:cubicBezTo>
                    <a:pt x="198839" y="151773"/>
                    <a:pt x="198839" y="156711"/>
                    <a:pt x="199260" y="161622"/>
                  </a:cubicBezTo>
                  <a:cubicBezTo>
                    <a:pt x="203909" y="164158"/>
                    <a:pt x="208138" y="167394"/>
                    <a:pt x="211806" y="171216"/>
                  </a:cubicBezTo>
                  <a:lnTo>
                    <a:pt x="211806" y="171216"/>
                  </a:lnTo>
                  <a:cubicBezTo>
                    <a:pt x="214906" y="174330"/>
                    <a:pt x="217629" y="177798"/>
                    <a:pt x="219924" y="181548"/>
                  </a:cubicBezTo>
                  <a:lnTo>
                    <a:pt x="219924" y="181548"/>
                  </a:lnTo>
                  <a:cubicBezTo>
                    <a:pt x="220721" y="179553"/>
                    <a:pt x="221983" y="177781"/>
                    <a:pt x="223614" y="176382"/>
                  </a:cubicBezTo>
                  <a:cubicBezTo>
                    <a:pt x="223614" y="176382"/>
                    <a:pt x="223614" y="176382"/>
                    <a:pt x="223614" y="172692"/>
                  </a:cubicBezTo>
                  <a:cubicBezTo>
                    <a:pt x="222138" y="168158"/>
                    <a:pt x="219894" y="163913"/>
                    <a:pt x="216972" y="160146"/>
                  </a:cubicBezTo>
                  <a:close/>
                  <a:moveTo>
                    <a:pt x="233208" y="169740"/>
                  </a:moveTo>
                  <a:lnTo>
                    <a:pt x="233208" y="169740"/>
                  </a:lnTo>
                  <a:cubicBezTo>
                    <a:pt x="235621" y="172012"/>
                    <a:pt x="237843" y="174480"/>
                    <a:pt x="239850" y="177120"/>
                  </a:cubicBezTo>
                  <a:lnTo>
                    <a:pt x="239850" y="177120"/>
                  </a:lnTo>
                  <a:lnTo>
                    <a:pt x="239850" y="177120"/>
                  </a:lnTo>
                  <a:lnTo>
                    <a:pt x="239850" y="177120"/>
                  </a:lnTo>
                  <a:lnTo>
                    <a:pt x="239850" y="177120"/>
                  </a:lnTo>
                  <a:lnTo>
                    <a:pt x="239850" y="177120"/>
                  </a:lnTo>
                  <a:cubicBezTo>
                    <a:pt x="239230" y="175201"/>
                    <a:pt x="239230" y="173135"/>
                    <a:pt x="239850" y="171216"/>
                  </a:cubicBezTo>
                  <a:cubicBezTo>
                    <a:pt x="240426" y="169796"/>
                    <a:pt x="240426" y="168208"/>
                    <a:pt x="239850" y="166788"/>
                  </a:cubicBezTo>
                  <a:cubicBezTo>
                    <a:pt x="239850" y="163119"/>
                    <a:pt x="236876" y="160146"/>
                    <a:pt x="233208" y="160146"/>
                  </a:cubicBezTo>
                  <a:cubicBezTo>
                    <a:pt x="230750" y="160312"/>
                    <a:pt x="228529" y="161697"/>
                    <a:pt x="227304" y="163836"/>
                  </a:cubicBezTo>
                  <a:lnTo>
                    <a:pt x="227304" y="163836"/>
                  </a:lnTo>
                  <a:cubicBezTo>
                    <a:pt x="228677" y="163045"/>
                    <a:pt x="230359" y="163045"/>
                    <a:pt x="231732" y="163836"/>
                  </a:cubicBezTo>
                  <a:cubicBezTo>
                    <a:pt x="234175" y="163836"/>
                    <a:pt x="236160" y="165818"/>
                    <a:pt x="236160" y="168264"/>
                  </a:cubicBezTo>
                  <a:cubicBezTo>
                    <a:pt x="236160" y="168264"/>
                    <a:pt x="236160" y="173430"/>
                    <a:pt x="231732" y="173430"/>
                  </a:cubicBezTo>
                  <a:lnTo>
                    <a:pt x="231732" y="173430"/>
                  </a:lnTo>
                  <a:lnTo>
                    <a:pt x="231732" y="173430"/>
                  </a:lnTo>
                  <a:close/>
                  <a:moveTo>
                    <a:pt x="211806" y="73800"/>
                  </a:moveTo>
                  <a:cubicBezTo>
                    <a:pt x="211806" y="73800"/>
                    <a:pt x="207378" y="78228"/>
                    <a:pt x="207378" y="80442"/>
                  </a:cubicBezTo>
                  <a:cubicBezTo>
                    <a:pt x="206323" y="82269"/>
                    <a:pt x="206323" y="84519"/>
                    <a:pt x="207378" y="86346"/>
                  </a:cubicBezTo>
                  <a:lnTo>
                    <a:pt x="207378" y="86346"/>
                  </a:lnTo>
                  <a:cubicBezTo>
                    <a:pt x="211304" y="86003"/>
                    <a:pt x="214411" y="82891"/>
                    <a:pt x="214758" y="78966"/>
                  </a:cubicBezTo>
                  <a:cubicBezTo>
                    <a:pt x="214758" y="78966"/>
                    <a:pt x="214758" y="78966"/>
                    <a:pt x="214758" y="78966"/>
                  </a:cubicBezTo>
                  <a:close/>
                  <a:moveTo>
                    <a:pt x="211806" y="85608"/>
                  </a:moveTo>
                  <a:cubicBezTo>
                    <a:pt x="211806" y="85608"/>
                    <a:pt x="208116" y="85608"/>
                    <a:pt x="208116" y="81180"/>
                  </a:cubicBezTo>
                  <a:lnTo>
                    <a:pt x="211806" y="81180"/>
                  </a:lnTo>
                  <a:cubicBezTo>
                    <a:pt x="211806" y="81180"/>
                    <a:pt x="216234" y="81180"/>
                    <a:pt x="216234" y="81180"/>
                  </a:cubicBezTo>
                  <a:cubicBezTo>
                    <a:pt x="216743" y="83006"/>
                    <a:pt x="215784" y="84919"/>
                    <a:pt x="214020" y="85608"/>
                  </a:cubicBezTo>
                  <a:close/>
                  <a:moveTo>
                    <a:pt x="198522" y="286344"/>
                  </a:moveTo>
                  <a:lnTo>
                    <a:pt x="198522" y="286344"/>
                  </a:lnTo>
                  <a:cubicBezTo>
                    <a:pt x="195673" y="291625"/>
                    <a:pt x="191932" y="296370"/>
                    <a:pt x="187452" y="300366"/>
                  </a:cubicBezTo>
                  <a:cubicBezTo>
                    <a:pt x="182618" y="304644"/>
                    <a:pt x="177142" y="308131"/>
                    <a:pt x="171216" y="310698"/>
                  </a:cubicBezTo>
                  <a:lnTo>
                    <a:pt x="185238" y="310698"/>
                  </a:lnTo>
                  <a:lnTo>
                    <a:pt x="189666" y="310698"/>
                  </a:lnTo>
                  <a:lnTo>
                    <a:pt x="200736" y="310698"/>
                  </a:lnTo>
                  <a:lnTo>
                    <a:pt x="205164" y="310698"/>
                  </a:lnTo>
                  <a:lnTo>
                    <a:pt x="212544" y="306270"/>
                  </a:lnTo>
                  <a:cubicBezTo>
                    <a:pt x="218094" y="302560"/>
                    <a:pt x="222854" y="297796"/>
                    <a:pt x="226566" y="292248"/>
                  </a:cubicBezTo>
                  <a:lnTo>
                    <a:pt x="226566" y="292248"/>
                  </a:lnTo>
                  <a:cubicBezTo>
                    <a:pt x="229584" y="288152"/>
                    <a:pt x="232064" y="283688"/>
                    <a:pt x="233946" y="278964"/>
                  </a:cubicBezTo>
                  <a:lnTo>
                    <a:pt x="212544" y="278964"/>
                  </a:lnTo>
                  <a:lnTo>
                    <a:pt x="202950" y="278964"/>
                  </a:lnTo>
                  <a:lnTo>
                    <a:pt x="202950" y="278964"/>
                  </a:lnTo>
                  <a:cubicBezTo>
                    <a:pt x="202138" y="283117"/>
                    <a:pt x="200640" y="287107"/>
                    <a:pt x="198522" y="290772"/>
                  </a:cubicBezTo>
                  <a:close/>
                  <a:moveTo>
                    <a:pt x="167526" y="321030"/>
                  </a:moveTo>
                  <a:lnTo>
                    <a:pt x="154980" y="325458"/>
                  </a:lnTo>
                  <a:lnTo>
                    <a:pt x="154980" y="325458"/>
                  </a:lnTo>
                  <a:cubicBezTo>
                    <a:pt x="154980" y="325458"/>
                    <a:pt x="154980" y="325458"/>
                    <a:pt x="154980" y="325458"/>
                  </a:cubicBezTo>
                  <a:lnTo>
                    <a:pt x="159408" y="318816"/>
                  </a:lnTo>
                  <a:lnTo>
                    <a:pt x="148338" y="327672"/>
                  </a:lnTo>
                  <a:lnTo>
                    <a:pt x="148338" y="327672"/>
                  </a:lnTo>
                  <a:lnTo>
                    <a:pt x="148338" y="327672"/>
                  </a:lnTo>
                  <a:lnTo>
                    <a:pt x="148338" y="327672"/>
                  </a:lnTo>
                  <a:lnTo>
                    <a:pt x="148338" y="327672"/>
                  </a:lnTo>
                  <a:lnTo>
                    <a:pt x="136530" y="327672"/>
                  </a:lnTo>
                  <a:cubicBezTo>
                    <a:pt x="125349" y="330355"/>
                    <a:pt x="114014" y="332327"/>
                    <a:pt x="102582" y="333576"/>
                  </a:cubicBezTo>
                  <a:lnTo>
                    <a:pt x="89298" y="333576"/>
                  </a:lnTo>
                  <a:lnTo>
                    <a:pt x="31734" y="346860"/>
                  </a:lnTo>
                  <a:cubicBezTo>
                    <a:pt x="25452" y="347298"/>
                    <a:pt x="19252" y="348538"/>
                    <a:pt x="13284" y="350550"/>
                  </a:cubicBezTo>
                  <a:cubicBezTo>
                    <a:pt x="7632" y="352844"/>
                    <a:pt x="2941" y="357013"/>
                    <a:pt x="0" y="362358"/>
                  </a:cubicBezTo>
                  <a:cubicBezTo>
                    <a:pt x="0" y="362358"/>
                    <a:pt x="0" y="366048"/>
                    <a:pt x="0" y="366786"/>
                  </a:cubicBezTo>
                  <a:lnTo>
                    <a:pt x="3690" y="366786"/>
                  </a:lnTo>
                  <a:cubicBezTo>
                    <a:pt x="6849" y="367487"/>
                    <a:pt x="10125" y="367487"/>
                    <a:pt x="13284" y="366786"/>
                  </a:cubicBezTo>
                  <a:lnTo>
                    <a:pt x="13284" y="366786"/>
                  </a:lnTo>
                  <a:cubicBezTo>
                    <a:pt x="21570" y="362188"/>
                    <a:pt x="30540" y="358948"/>
                    <a:pt x="39852" y="357192"/>
                  </a:cubicBezTo>
                  <a:lnTo>
                    <a:pt x="81918" y="349812"/>
                  </a:lnTo>
                  <a:lnTo>
                    <a:pt x="105534" y="343170"/>
                  </a:lnTo>
                  <a:lnTo>
                    <a:pt x="118818" y="343170"/>
                  </a:lnTo>
                  <a:lnTo>
                    <a:pt x="128412" y="343170"/>
                  </a:lnTo>
                  <a:lnTo>
                    <a:pt x="149076" y="338742"/>
                  </a:lnTo>
                  <a:lnTo>
                    <a:pt x="154980" y="338742"/>
                  </a:lnTo>
                  <a:lnTo>
                    <a:pt x="170478" y="333576"/>
                  </a:lnTo>
                  <a:lnTo>
                    <a:pt x="170478" y="333576"/>
                  </a:lnTo>
                  <a:lnTo>
                    <a:pt x="170478" y="333576"/>
                  </a:lnTo>
                  <a:lnTo>
                    <a:pt x="165312" y="333576"/>
                  </a:lnTo>
                  <a:close/>
                  <a:moveTo>
                    <a:pt x="212544" y="300366"/>
                  </a:moveTo>
                  <a:lnTo>
                    <a:pt x="201474" y="306270"/>
                  </a:lnTo>
                  <a:lnTo>
                    <a:pt x="197046" y="306270"/>
                  </a:lnTo>
                  <a:lnTo>
                    <a:pt x="185238" y="309960"/>
                  </a:lnTo>
                  <a:lnTo>
                    <a:pt x="180810" y="309960"/>
                  </a:lnTo>
                  <a:lnTo>
                    <a:pt x="164574" y="309960"/>
                  </a:lnTo>
                  <a:lnTo>
                    <a:pt x="169740" y="313650"/>
                  </a:lnTo>
                  <a:lnTo>
                    <a:pt x="169740" y="313650"/>
                  </a:lnTo>
                  <a:lnTo>
                    <a:pt x="175644" y="313650"/>
                  </a:lnTo>
                  <a:lnTo>
                    <a:pt x="175644" y="313650"/>
                  </a:lnTo>
                  <a:cubicBezTo>
                    <a:pt x="180751" y="314725"/>
                    <a:pt x="186035" y="314725"/>
                    <a:pt x="191142" y="313650"/>
                  </a:cubicBezTo>
                  <a:cubicBezTo>
                    <a:pt x="202234" y="313452"/>
                    <a:pt x="212817" y="308954"/>
                    <a:pt x="220662" y="301104"/>
                  </a:cubicBezTo>
                  <a:lnTo>
                    <a:pt x="228780" y="292248"/>
                  </a:lnTo>
                  <a:cubicBezTo>
                    <a:pt x="235060" y="292086"/>
                    <a:pt x="241311" y="293086"/>
                    <a:pt x="247230" y="295200"/>
                  </a:cubicBezTo>
                  <a:cubicBezTo>
                    <a:pt x="241702" y="292244"/>
                    <a:pt x="235717" y="290247"/>
                    <a:pt x="229518" y="289296"/>
                  </a:cubicBezTo>
                  <a:cubicBezTo>
                    <a:pt x="225370" y="293920"/>
                    <a:pt x="220359" y="297682"/>
                    <a:pt x="214758" y="300366"/>
                  </a:cubicBezTo>
                  <a:close/>
                  <a:moveTo>
                    <a:pt x="160884" y="312912"/>
                  </a:moveTo>
                  <a:lnTo>
                    <a:pt x="165312" y="312912"/>
                  </a:lnTo>
                  <a:cubicBezTo>
                    <a:pt x="172862" y="311163"/>
                    <a:pt x="179762" y="307327"/>
                    <a:pt x="185238" y="301842"/>
                  </a:cubicBezTo>
                  <a:cubicBezTo>
                    <a:pt x="189208" y="298600"/>
                    <a:pt x="192470" y="294582"/>
                    <a:pt x="194832" y="290034"/>
                  </a:cubicBezTo>
                  <a:lnTo>
                    <a:pt x="194832" y="290034"/>
                  </a:lnTo>
                  <a:lnTo>
                    <a:pt x="194832" y="290034"/>
                  </a:lnTo>
                  <a:cubicBezTo>
                    <a:pt x="196957" y="285850"/>
                    <a:pt x="198456" y="281374"/>
                    <a:pt x="199260" y="276750"/>
                  </a:cubicBezTo>
                  <a:lnTo>
                    <a:pt x="199260" y="276750"/>
                  </a:lnTo>
                  <a:cubicBezTo>
                    <a:pt x="199998" y="271858"/>
                    <a:pt x="199998" y="266882"/>
                    <a:pt x="199260" y="261990"/>
                  </a:cubicBezTo>
                  <a:cubicBezTo>
                    <a:pt x="190839" y="267081"/>
                    <a:pt x="183142" y="273287"/>
                    <a:pt x="176382" y="280440"/>
                  </a:cubicBezTo>
                  <a:cubicBezTo>
                    <a:pt x="167792" y="288985"/>
                    <a:pt x="161666" y="299695"/>
                    <a:pt x="158670" y="311436"/>
                  </a:cubicBezTo>
                  <a:cubicBezTo>
                    <a:pt x="159017" y="312892"/>
                    <a:pt x="159017" y="314408"/>
                    <a:pt x="158670" y="315864"/>
                  </a:cubicBezTo>
                  <a:lnTo>
                    <a:pt x="158670" y="315864"/>
                  </a:lnTo>
                  <a:close/>
                  <a:moveTo>
                    <a:pt x="285606" y="197784"/>
                  </a:moveTo>
                  <a:lnTo>
                    <a:pt x="270108" y="197784"/>
                  </a:lnTo>
                  <a:cubicBezTo>
                    <a:pt x="266912" y="204317"/>
                    <a:pt x="262086" y="209911"/>
                    <a:pt x="256086" y="214020"/>
                  </a:cubicBezTo>
                  <a:cubicBezTo>
                    <a:pt x="252514" y="216481"/>
                    <a:pt x="248507" y="218234"/>
                    <a:pt x="244278" y="219186"/>
                  </a:cubicBezTo>
                  <a:cubicBezTo>
                    <a:pt x="244625" y="222868"/>
                    <a:pt x="244625" y="226574"/>
                    <a:pt x="244278" y="230256"/>
                  </a:cubicBezTo>
                  <a:cubicBezTo>
                    <a:pt x="241599" y="239298"/>
                    <a:pt x="235865" y="247126"/>
                    <a:pt x="228042" y="252396"/>
                  </a:cubicBezTo>
                  <a:lnTo>
                    <a:pt x="239850" y="252396"/>
                  </a:lnTo>
                  <a:lnTo>
                    <a:pt x="239850" y="252396"/>
                  </a:lnTo>
                  <a:cubicBezTo>
                    <a:pt x="244713" y="253479"/>
                    <a:pt x="249747" y="253479"/>
                    <a:pt x="254610" y="252396"/>
                  </a:cubicBezTo>
                  <a:lnTo>
                    <a:pt x="254610" y="252396"/>
                  </a:lnTo>
                  <a:lnTo>
                    <a:pt x="261252" y="247968"/>
                  </a:lnTo>
                  <a:cubicBezTo>
                    <a:pt x="268167" y="242441"/>
                    <a:pt x="273304" y="234996"/>
                    <a:pt x="276012" y="226566"/>
                  </a:cubicBezTo>
                  <a:cubicBezTo>
                    <a:pt x="276189" y="222878"/>
                    <a:pt x="276189" y="219184"/>
                    <a:pt x="276012" y="215496"/>
                  </a:cubicBezTo>
                  <a:cubicBezTo>
                    <a:pt x="276949" y="209628"/>
                    <a:pt x="278691" y="203917"/>
                    <a:pt x="281178" y="198522"/>
                  </a:cubicBezTo>
                  <a:close/>
                  <a:moveTo>
                    <a:pt x="245754" y="257562"/>
                  </a:moveTo>
                  <a:lnTo>
                    <a:pt x="239112" y="257562"/>
                  </a:lnTo>
                  <a:lnTo>
                    <a:pt x="239112" y="257562"/>
                  </a:lnTo>
                  <a:cubicBezTo>
                    <a:pt x="238448" y="258963"/>
                    <a:pt x="238448" y="260589"/>
                    <a:pt x="239112" y="261990"/>
                  </a:cubicBezTo>
                  <a:cubicBezTo>
                    <a:pt x="239998" y="265550"/>
                    <a:pt x="243599" y="267720"/>
                    <a:pt x="247156" y="266836"/>
                  </a:cubicBezTo>
                  <a:cubicBezTo>
                    <a:pt x="250721" y="265952"/>
                    <a:pt x="252891" y="262349"/>
                    <a:pt x="252005" y="258789"/>
                  </a:cubicBezTo>
                  <a:cubicBezTo>
                    <a:pt x="251149" y="255352"/>
                    <a:pt x="247754" y="253189"/>
                    <a:pt x="244278" y="253872"/>
                  </a:cubicBezTo>
                  <a:close/>
                  <a:moveTo>
                    <a:pt x="245754" y="268632"/>
                  </a:moveTo>
                  <a:cubicBezTo>
                    <a:pt x="245754" y="268632"/>
                    <a:pt x="240588" y="268632"/>
                    <a:pt x="240588" y="268632"/>
                  </a:cubicBezTo>
                  <a:cubicBezTo>
                    <a:pt x="239083" y="266951"/>
                    <a:pt x="239083" y="264409"/>
                    <a:pt x="240588" y="262728"/>
                  </a:cubicBezTo>
                  <a:cubicBezTo>
                    <a:pt x="242891" y="261898"/>
                    <a:pt x="245429" y="263091"/>
                    <a:pt x="246256" y="265392"/>
                  </a:cubicBezTo>
                  <a:cubicBezTo>
                    <a:pt x="246374" y="265724"/>
                    <a:pt x="246455" y="266067"/>
                    <a:pt x="246492" y="266418"/>
                  </a:cubicBezTo>
                  <a:cubicBezTo>
                    <a:pt x="247717" y="264788"/>
                    <a:pt x="250027" y="264457"/>
                    <a:pt x="251658" y="265680"/>
                  </a:cubicBezTo>
                  <a:cubicBezTo>
                    <a:pt x="252588" y="266377"/>
                    <a:pt x="253134" y="267470"/>
                    <a:pt x="253134" y="268632"/>
                  </a:cubicBezTo>
                  <a:close/>
                  <a:moveTo>
                    <a:pt x="183762" y="67158"/>
                  </a:moveTo>
                  <a:cubicBezTo>
                    <a:pt x="189821" y="68629"/>
                    <a:pt x="196153" y="68629"/>
                    <a:pt x="202212" y="67158"/>
                  </a:cubicBezTo>
                  <a:lnTo>
                    <a:pt x="196308" y="62730"/>
                  </a:lnTo>
                  <a:cubicBezTo>
                    <a:pt x="192707" y="58872"/>
                    <a:pt x="189496" y="54670"/>
                    <a:pt x="186714" y="50184"/>
                  </a:cubicBezTo>
                  <a:lnTo>
                    <a:pt x="186714" y="50184"/>
                  </a:lnTo>
                  <a:lnTo>
                    <a:pt x="186714" y="50184"/>
                  </a:lnTo>
                  <a:cubicBezTo>
                    <a:pt x="186411" y="47487"/>
                    <a:pt x="186411" y="44763"/>
                    <a:pt x="186714" y="42066"/>
                  </a:cubicBezTo>
                  <a:lnTo>
                    <a:pt x="179334" y="42066"/>
                  </a:lnTo>
                  <a:lnTo>
                    <a:pt x="179334" y="42066"/>
                  </a:lnTo>
                  <a:lnTo>
                    <a:pt x="168264" y="42066"/>
                  </a:lnTo>
                  <a:cubicBezTo>
                    <a:pt x="171334" y="52731"/>
                    <a:pt x="178500" y="61750"/>
                    <a:pt x="188190" y="67158"/>
                  </a:cubicBezTo>
                  <a:close/>
                  <a:moveTo>
                    <a:pt x="262728" y="247968"/>
                  </a:moveTo>
                  <a:lnTo>
                    <a:pt x="262728" y="247968"/>
                  </a:lnTo>
                  <a:cubicBezTo>
                    <a:pt x="264101" y="247177"/>
                    <a:pt x="265783" y="247177"/>
                    <a:pt x="267156" y="247968"/>
                  </a:cubicBezTo>
                  <a:cubicBezTo>
                    <a:pt x="267038" y="250261"/>
                    <a:pt x="265599" y="252276"/>
                    <a:pt x="263466" y="253134"/>
                  </a:cubicBezTo>
                  <a:cubicBezTo>
                    <a:pt x="261783" y="254637"/>
                    <a:pt x="259245" y="254637"/>
                    <a:pt x="257562" y="253134"/>
                  </a:cubicBezTo>
                  <a:lnTo>
                    <a:pt x="257562" y="253134"/>
                  </a:lnTo>
                  <a:lnTo>
                    <a:pt x="257562" y="253134"/>
                  </a:lnTo>
                  <a:lnTo>
                    <a:pt x="257562" y="253134"/>
                  </a:lnTo>
                  <a:cubicBezTo>
                    <a:pt x="258617" y="256626"/>
                    <a:pt x="262071" y="258821"/>
                    <a:pt x="265680" y="258300"/>
                  </a:cubicBezTo>
                  <a:cubicBezTo>
                    <a:pt x="269281" y="257593"/>
                    <a:pt x="271621" y="254102"/>
                    <a:pt x="270920" y="250502"/>
                  </a:cubicBezTo>
                  <a:cubicBezTo>
                    <a:pt x="270898" y="250395"/>
                    <a:pt x="270876" y="250288"/>
                    <a:pt x="270846" y="250182"/>
                  </a:cubicBezTo>
                  <a:cubicBezTo>
                    <a:pt x="270846" y="250182"/>
                    <a:pt x="268632" y="248706"/>
                    <a:pt x="267156" y="247968"/>
                  </a:cubicBezTo>
                  <a:close/>
                  <a:moveTo>
                    <a:pt x="253872" y="100368"/>
                  </a:moveTo>
                  <a:lnTo>
                    <a:pt x="253872" y="100368"/>
                  </a:lnTo>
                  <a:cubicBezTo>
                    <a:pt x="249850" y="104424"/>
                    <a:pt x="246603" y="109175"/>
                    <a:pt x="244278" y="114390"/>
                  </a:cubicBezTo>
                  <a:cubicBezTo>
                    <a:pt x="244278" y="114390"/>
                    <a:pt x="244278" y="114390"/>
                    <a:pt x="244278" y="114390"/>
                  </a:cubicBezTo>
                  <a:lnTo>
                    <a:pt x="244278" y="118818"/>
                  </a:lnTo>
                  <a:cubicBezTo>
                    <a:pt x="243540" y="123710"/>
                    <a:pt x="243540" y="128686"/>
                    <a:pt x="244278" y="133578"/>
                  </a:cubicBezTo>
                  <a:lnTo>
                    <a:pt x="244278" y="133578"/>
                  </a:lnTo>
                  <a:lnTo>
                    <a:pt x="244278" y="133578"/>
                  </a:lnTo>
                  <a:lnTo>
                    <a:pt x="244278" y="140958"/>
                  </a:lnTo>
                  <a:lnTo>
                    <a:pt x="244278" y="147600"/>
                  </a:lnTo>
                  <a:lnTo>
                    <a:pt x="244278" y="147600"/>
                  </a:lnTo>
                  <a:cubicBezTo>
                    <a:pt x="251688" y="145671"/>
                    <a:pt x="258211" y="141238"/>
                    <a:pt x="262728" y="135054"/>
                  </a:cubicBezTo>
                  <a:cubicBezTo>
                    <a:pt x="267127" y="128294"/>
                    <a:pt x="268713" y="120087"/>
                    <a:pt x="267156" y="112176"/>
                  </a:cubicBezTo>
                  <a:cubicBezTo>
                    <a:pt x="267916" y="109523"/>
                    <a:pt x="267916" y="106711"/>
                    <a:pt x="267156" y="104058"/>
                  </a:cubicBezTo>
                  <a:cubicBezTo>
                    <a:pt x="266861" y="99881"/>
                    <a:pt x="266861" y="95689"/>
                    <a:pt x="267156" y="91512"/>
                  </a:cubicBezTo>
                  <a:lnTo>
                    <a:pt x="258300" y="98154"/>
                  </a:lnTo>
                  <a:close/>
                  <a:moveTo>
                    <a:pt x="238374" y="230256"/>
                  </a:moveTo>
                  <a:cubicBezTo>
                    <a:pt x="238728" y="227068"/>
                    <a:pt x="238728" y="223850"/>
                    <a:pt x="238374" y="220662"/>
                  </a:cubicBezTo>
                  <a:lnTo>
                    <a:pt x="238374" y="220662"/>
                  </a:lnTo>
                  <a:lnTo>
                    <a:pt x="238374" y="215496"/>
                  </a:lnTo>
                  <a:lnTo>
                    <a:pt x="238374" y="215496"/>
                  </a:lnTo>
                  <a:lnTo>
                    <a:pt x="238374" y="215496"/>
                  </a:lnTo>
                  <a:cubicBezTo>
                    <a:pt x="238706" y="212800"/>
                    <a:pt x="238706" y="210074"/>
                    <a:pt x="238374" y="207378"/>
                  </a:cubicBezTo>
                  <a:lnTo>
                    <a:pt x="238374" y="207378"/>
                  </a:lnTo>
                  <a:lnTo>
                    <a:pt x="238374" y="207378"/>
                  </a:lnTo>
                  <a:lnTo>
                    <a:pt x="238374" y="207378"/>
                  </a:lnTo>
                  <a:lnTo>
                    <a:pt x="234684" y="202212"/>
                  </a:lnTo>
                  <a:lnTo>
                    <a:pt x="234684" y="202212"/>
                  </a:lnTo>
                  <a:lnTo>
                    <a:pt x="234684" y="202212"/>
                  </a:lnTo>
                  <a:cubicBezTo>
                    <a:pt x="232433" y="198681"/>
                    <a:pt x="230455" y="194980"/>
                    <a:pt x="228780" y="191142"/>
                  </a:cubicBezTo>
                  <a:lnTo>
                    <a:pt x="228780" y="191142"/>
                  </a:lnTo>
                  <a:lnTo>
                    <a:pt x="228780" y="191142"/>
                  </a:lnTo>
                  <a:lnTo>
                    <a:pt x="228780" y="195570"/>
                  </a:lnTo>
                  <a:lnTo>
                    <a:pt x="228780" y="195570"/>
                  </a:lnTo>
                  <a:cubicBezTo>
                    <a:pt x="224005" y="203174"/>
                    <a:pt x="220979" y="211745"/>
                    <a:pt x="219924" y="220662"/>
                  </a:cubicBezTo>
                  <a:lnTo>
                    <a:pt x="219924" y="221400"/>
                  </a:lnTo>
                  <a:lnTo>
                    <a:pt x="219924" y="221400"/>
                  </a:lnTo>
                  <a:lnTo>
                    <a:pt x="219924" y="229518"/>
                  </a:lnTo>
                  <a:lnTo>
                    <a:pt x="219924" y="236898"/>
                  </a:lnTo>
                  <a:lnTo>
                    <a:pt x="219924" y="236898"/>
                  </a:lnTo>
                  <a:lnTo>
                    <a:pt x="219924" y="236898"/>
                  </a:lnTo>
                  <a:lnTo>
                    <a:pt x="219924" y="236898"/>
                  </a:lnTo>
                  <a:lnTo>
                    <a:pt x="219924" y="242802"/>
                  </a:lnTo>
                  <a:lnTo>
                    <a:pt x="219924" y="242802"/>
                  </a:lnTo>
                  <a:lnTo>
                    <a:pt x="219924" y="242802"/>
                  </a:lnTo>
                  <a:lnTo>
                    <a:pt x="219924" y="242802"/>
                  </a:lnTo>
                  <a:lnTo>
                    <a:pt x="223614" y="242802"/>
                  </a:lnTo>
                  <a:lnTo>
                    <a:pt x="223614" y="242802"/>
                  </a:lnTo>
                  <a:cubicBezTo>
                    <a:pt x="231090" y="241417"/>
                    <a:pt x="237865" y="237509"/>
                    <a:pt x="242802" y="231732"/>
                  </a:cubicBezTo>
                  <a:close/>
                  <a:moveTo>
                    <a:pt x="238374" y="211806"/>
                  </a:moveTo>
                  <a:lnTo>
                    <a:pt x="238374" y="211806"/>
                  </a:lnTo>
                  <a:cubicBezTo>
                    <a:pt x="238012" y="213757"/>
                    <a:pt x="238012" y="215759"/>
                    <a:pt x="238374" y="217710"/>
                  </a:cubicBezTo>
                  <a:lnTo>
                    <a:pt x="249444" y="212544"/>
                  </a:lnTo>
                  <a:cubicBezTo>
                    <a:pt x="254566" y="208806"/>
                    <a:pt x="258839" y="204027"/>
                    <a:pt x="261990" y="198522"/>
                  </a:cubicBezTo>
                  <a:lnTo>
                    <a:pt x="261990" y="198522"/>
                  </a:lnTo>
                  <a:lnTo>
                    <a:pt x="261990" y="198522"/>
                  </a:lnTo>
                  <a:cubicBezTo>
                    <a:pt x="262632" y="195605"/>
                    <a:pt x="262632" y="192583"/>
                    <a:pt x="261990" y="189666"/>
                  </a:cubicBezTo>
                  <a:cubicBezTo>
                    <a:pt x="262352" y="185985"/>
                    <a:pt x="262352" y="182277"/>
                    <a:pt x="261990" y="178596"/>
                  </a:cubicBezTo>
                  <a:cubicBezTo>
                    <a:pt x="261569" y="173438"/>
                    <a:pt x="261569" y="168256"/>
                    <a:pt x="261990" y="163098"/>
                  </a:cubicBezTo>
                  <a:cubicBezTo>
                    <a:pt x="250470" y="164497"/>
                    <a:pt x="239651" y="169390"/>
                    <a:pt x="230994" y="177120"/>
                  </a:cubicBezTo>
                  <a:lnTo>
                    <a:pt x="230994" y="177120"/>
                  </a:lnTo>
                  <a:lnTo>
                    <a:pt x="230994" y="177120"/>
                  </a:lnTo>
                  <a:lnTo>
                    <a:pt x="230994" y="177120"/>
                  </a:lnTo>
                  <a:lnTo>
                    <a:pt x="230994" y="177120"/>
                  </a:lnTo>
                  <a:lnTo>
                    <a:pt x="230994" y="177120"/>
                  </a:lnTo>
                  <a:cubicBezTo>
                    <a:pt x="229090" y="179298"/>
                    <a:pt x="227592" y="181797"/>
                    <a:pt x="226566" y="184500"/>
                  </a:cubicBezTo>
                  <a:lnTo>
                    <a:pt x="226566" y="184500"/>
                  </a:lnTo>
                  <a:lnTo>
                    <a:pt x="226566" y="188928"/>
                  </a:lnTo>
                  <a:lnTo>
                    <a:pt x="226566" y="188928"/>
                  </a:lnTo>
                  <a:lnTo>
                    <a:pt x="226566" y="188928"/>
                  </a:lnTo>
                  <a:lnTo>
                    <a:pt x="226566" y="188928"/>
                  </a:lnTo>
                  <a:lnTo>
                    <a:pt x="226566" y="188928"/>
                  </a:lnTo>
                  <a:lnTo>
                    <a:pt x="226566" y="188928"/>
                  </a:lnTo>
                  <a:cubicBezTo>
                    <a:pt x="226883" y="192118"/>
                    <a:pt x="226883" y="195332"/>
                    <a:pt x="226566" y="198522"/>
                  </a:cubicBezTo>
                  <a:close/>
                  <a:moveTo>
                    <a:pt x="228042" y="86346"/>
                  </a:moveTo>
                  <a:lnTo>
                    <a:pt x="228042" y="86346"/>
                  </a:lnTo>
                  <a:lnTo>
                    <a:pt x="228042" y="86346"/>
                  </a:lnTo>
                  <a:lnTo>
                    <a:pt x="228042" y="86346"/>
                  </a:lnTo>
                  <a:lnTo>
                    <a:pt x="233208" y="76752"/>
                  </a:lnTo>
                  <a:cubicBezTo>
                    <a:pt x="237725" y="70460"/>
                    <a:pt x="246485" y="69019"/>
                    <a:pt x="252772" y="73534"/>
                  </a:cubicBezTo>
                  <a:cubicBezTo>
                    <a:pt x="252898" y="73621"/>
                    <a:pt x="253016" y="73709"/>
                    <a:pt x="253134" y="73800"/>
                  </a:cubicBezTo>
                  <a:cubicBezTo>
                    <a:pt x="255828" y="74132"/>
                    <a:pt x="258558" y="74132"/>
                    <a:pt x="261252" y="73800"/>
                  </a:cubicBezTo>
                  <a:cubicBezTo>
                    <a:pt x="262861" y="71880"/>
                    <a:pt x="262861" y="69078"/>
                    <a:pt x="261252" y="67158"/>
                  </a:cubicBezTo>
                  <a:cubicBezTo>
                    <a:pt x="259252" y="65120"/>
                    <a:pt x="255983" y="65086"/>
                    <a:pt x="253946" y="67083"/>
                  </a:cubicBezTo>
                  <a:cubicBezTo>
                    <a:pt x="253924" y="67108"/>
                    <a:pt x="253894" y="67133"/>
                    <a:pt x="253872" y="67158"/>
                  </a:cubicBezTo>
                  <a:cubicBezTo>
                    <a:pt x="254699" y="63585"/>
                    <a:pt x="252477" y="60016"/>
                    <a:pt x="248905" y="59188"/>
                  </a:cubicBezTo>
                  <a:cubicBezTo>
                    <a:pt x="248595" y="59116"/>
                    <a:pt x="248285" y="59067"/>
                    <a:pt x="247968" y="59040"/>
                  </a:cubicBezTo>
                  <a:cubicBezTo>
                    <a:pt x="244300" y="59040"/>
                    <a:pt x="241326" y="62013"/>
                    <a:pt x="241326" y="65682"/>
                  </a:cubicBezTo>
                  <a:cubicBezTo>
                    <a:pt x="241326" y="65682"/>
                    <a:pt x="241326" y="70110"/>
                    <a:pt x="241326" y="73062"/>
                  </a:cubicBezTo>
                  <a:cubicBezTo>
                    <a:pt x="243009" y="77075"/>
                    <a:pt x="243009" y="81595"/>
                    <a:pt x="241326" y="85608"/>
                  </a:cubicBezTo>
                  <a:cubicBezTo>
                    <a:pt x="241326" y="85608"/>
                    <a:pt x="241326" y="90774"/>
                    <a:pt x="241326" y="93726"/>
                  </a:cubicBezTo>
                  <a:lnTo>
                    <a:pt x="241326" y="93726"/>
                  </a:lnTo>
                  <a:lnTo>
                    <a:pt x="241326" y="93726"/>
                  </a:lnTo>
                  <a:close/>
                  <a:moveTo>
                    <a:pt x="253134" y="59040"/>
                  </a:moveTo>
                  <a:cubicBezTo>
                    <a:pt x="255724" y="59013"/>
                    <a:pt x="257931" y="60906"/>
                    <a:pt x="258300" y="63468"/>
                  </a:cubicBezTo>
                  <a:cubicBezTo>
                    <a:pt x="258300" y="66321"/>
                    <a:pt x="255990" y="68634"/>
                    <a:pt x="253134" y="68634"/>
                  </a:cubicBezTo>
                  <a:cubicBezTo>
                    <a:pt x="252212" y="67035"/>
                    <a:pt x="252212" y="65067"/>
                    <a:pt x="253134" y="63468"/>
                  </a:cubicBezTo>
                  <a:cubicBezTo>
                    <a:pt x="252344" y="62098"/>
                    <a:pt x="252344" y="60410"/>
                    <a:pt x="253134" y="59040"/>
                  </a:cubicBezTo>
                  <a:close/>
                  <a:moveTo>
                    <a:pt x="239850" y="59040"/>
                  </a:moveTo>
                  <a:cubicBezTo>
                    <a:pt x="239850" y="56187"/>
                    <a:pt x="242160" y="53874"/>
                    <a:pt x="245016" y="53874"/>
                  </a:cubicBezTo>
                  <a:cubicBezTo>
                    <a:pt x="247724" y="54196"/>
                    <a:pt x="249857" y="56332"/>
                    <a:pt x="250182" y="59040"/>
                  </a:cubicBezTo>
                  <a:cubicBezTo>
                    <a:pt x="249857" y="61748"/>
                    <a:pt x="247724" y="63884"/>
                    <a:pt x="245016" y="64206"/>
                  </a:cubicBezTo>
                  <a:cubicBezTo>
                    <a:pt x="242337" y="63182"/>
                    <a:pt x="240780" y="60380"/>
                    <a:pt x="241326" y="57564"/>
                  </a:cubicBezTo>
                  <a:close/>
                  <a:moveTo>
                    <a:pt x="179334" y="43542"/>
                  </a:moveTo>
                  <a:lnTo>
                    <a:pt x="186714" y="43542"/>
                  </a:lnTo>
                  <a:cubicBezTo>
                    <a:pt x="186788" y="42313"/>
                    <a:pt x="186788" y="41081"/>
                    <a:pt x="186714" y="39852"/>
                  </a:cubicBezTo>
                  <a:cubicBezTo>
                    <a:pt x="186714" y="39852"/>
                    <a:pt x="186714" y="33948"/>
                    <a:pt x="186714" y="30996"/>
                  </a:cubicBezTo>
                  <a:cubicBezTo>
                    <a:pt x="181607" y="29876"/>
                    <a:pt x="176323" y="29876"/>
                    <a:pt x="171216" y="30996"/>
                  </a:cubicBezTo>
                  <a:cubicBezTo>
                    <a:pt x="172854" y="36809"/>
                    <a:pt x="175895" y="42131"/>
                    <a:pt x="180072" y="46494"/>
                  </a:cubicBezTo>
                  <a:close/>
                  <a:moveTo>
                    <a:pt x="219186" y="35424"/>
                  </a:moveTo>
                  <a:lnTo>
                    <a:pt x="219186" y="35424"/>
                  </a:lnTo>
                  <a:cubicBezTo>
                    <a:pt x="225481" y="44149"/>
                    <a:pt x="229533" y="54286"/>
                    <a:pt x="230994" y="64944"/>
                  </a:cubicBezTo>
                  <a:cubicBezTo>
                    <a:pt x="234935" y="53718"/>
                    <a:pt x="234935" y="41484"/>
                    <a:pt x="230994" y="30258"/>
                  </a:cubicBezTo>
                  <a:cubicBezTo>
                    <a:pt x="228773" y="18595"/>
                    <a:pt x="222817" y="7973"/>
                    <a:pt x="214020" y="0"/>
                  </a:cubicBezTo>
                  <a:cubicBezTo>
                    <a:pt x="212884" y="4774"/>
                    <a:pt x="211400" y="9460"/>
                    <a:pt x="209592" y="14022"/>
                  </a:cubicBezTo>
                  <a:cubicBezTo>
                    <a:pt x="209312" y="16227"/>
                    <a:pt x="209312" y="18459"/>
                    <a:pt x="209592" y="20664"/>
                  </a:cubicBezTo>
                  <a:cubicBezTo>
                    <a:pt x="213422" y="25141"/>
                    <a:pt x="216647" y="30104"/>
                    <a:pt x="219186" y="35424"/>
                  </a:cubicBezTo>
                  <a:close/>
                  <a:moveTo>
                    <a:pt x="187452" y="28044"/>
                  </a:moveTo>
                  <a:lnTo>
                    <a:pt x="187452" y="28044"/>
                  </a:lnTo>
                  <a:lnTo>
                    <a:pt x="187452" y="36900"/>
                  </a:lnTo>
                  <a:cubicBezTo>
                    <a:pt x="187799" y="38356"/>
                    <a:pt x="187799" y="39872"/>
                    <a:pt x="187452" y="41328"/>
                  </a:cubicBezTo>
                  <a:lnTo>
                    <a:pt x="187452" y="41328"/>
                  </a:lnTo>
                  <a:cubicBezTo>
                    <a:pt x="187164" y="44273"/>
                    <a:pt x="187164" y="47239"/>
                    <a:pt x="187452" y="50184"/>
                  </a:cubicBezTo>
                  <a:lnTo>
                    <a:pt x="187452" y="50184"/>
                  </a:lnTo>
                  <a:lnTo>
                    <a:pt x="187452" y="50184"/>
                  </a:lnTo>
                  <a:cubicBezTo>
                    <a:pt x="189504" y="54095"/>
                    <a:pt x="192256" y="57596"/>
                    <a:pt x="195570" y="60516"/>
                  </a:cubicBezTo>
                  <a:cubicBezTo>
                    <a:pt x="197688" y="62877"/>
                    <a:pt x="200183" y="64872"/>
                    <a:pt x="202950" y="66420"/>
                  </a:cubicBezTo>
                  <a:lnTo>
                    <a:pt x="206640" y="66420"/>
                  </a:lnTo>
                  <a:lnTo>
                    <a:pt x="213282" y="66420"/>
                  </a:lnTo>
                  <a:lnTo>
                    <a:pt x="223614" y="66420"/>
                  </a:lnTo>
                  <a:lnTo>
                    <a:pt x="223614" y="66420"/>
                  </a:lnTo>
                  <a:lnTo>
                    <a:pt x="223614" y="67896"/>
                  </a:lnTo>
                  <a:cubicBezTo>
                    <a:pt x="221968" y="56483"/>
                    <a:pt x="217673" y="45614"/>
                    <a:pt x="211068" y="36162"/>
                  </a:cubicBezTo>
                  <a:lnTo>
                    <a:pt x="211068" y="36162"/>
                  </a:lnTo>
                  <a:cubicBezTo>
                    <a:pt x="207511" y="31866"/>
                    <a:pt x="203555" y="27913"/>
                    <a:pt x="199260" y="24354"/>
                  </a:cubicBezTo>
                  <a:lnTo>
                    <a:pt x="199260" y="24354"/>
                  </a:lnTo>
                  <a:cubicBezTo>
                    <a:pt x="193887" y="19123"/>
                    <a:pt x="187290" y="15318"/>
                    <a:pt x="180072" y="13284"/>
                  </a:cubicBezTo>
                  <a:cubicBezTo>
                    <a:pt x="180426" y="18444"/>
                    <a:pt x="180426" y="23622"/>
                    <a:pt x="180072" y="28782"/>
                  </a:cubicBezTo>
                  <a:close/>
                </a:path>
              </a:pathLst>
            </a:custGeom>
            <a:solidFill>
              <a:srgbClr val="13A85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EE12A5E-4C3B-43AA-824A-53EAF2F0CC2A}"/>
                </a:ext>
              </a:extLst>
            </p:cNvPr>
            <p:cNvSpPr/>
            <p:nvPr/>
          </p:nvSpPr>
          <p:spPr>
            <a:xfrm>
              <a:off x="3668394" y="3554960"/>
              <a:ext cx="292248" cy="369525"/>
            </a:xfrm>
            <a:custGeom>
              <a:avLst/>
              <a:gdLst>
                <a:gd name="connsiteX0" fmla="*/ 292248 w 292248"/>
                <a:gd name="connsiteY0" fmla="*/ 196308 h 369525"/>
                <a:gd name="connsiteX1" fmla="*/ 292248 w 292248"/>
                <a:gd name="connsiteY1" fmla="*/ 196308 h 369525"/>
                <a:gd name="connsiteX2" fmla="*/ 276012 w 292248"/>
                <a:gd name="connsiteY2" fmla="*/ 196308 h 369525"/>
                <a:gd name="connsiteX3" fmla="*/ 276012 w 292248"/>
                <a:gd name="connsiteY3" fmla="*/ 188190 h 369525"/>
                <a:gd name="connsiteX4" fmla="*/ 276012 w 292248"/>
                <a:gd name="connsiteY4" fmla="*/ 177858 h 369525"/>
                <a:gd name="connsiteX5" fmla="*/ 276012 w 292248"/>
                <a:gd name="connsiteY5" fmla="*/ 160884 h 369525"/>
                <a:gd name="connsiteX6" fmla="*/ 276012 w 292248"/>
                <a:gd name="connsiteY6" fmla="*/ 160884 h 369525"/>
                <a:gd name="connsiteX7" fmla="*/ 276012 w 292248"/>
                <a:gd name="connsiteY7" fmla="*/ 160884 h 369525"/>
                <a:gd name="connsiteX8" fmla="*/ 259038 w 292248"/>
                <a:gd name="connsiteY8" fmla="*/ 165312 h 369525"/>
                <a:gd name="connsiteX9" fmla="*/ 254610 w 292248"/>
                <a:gd name="connsiteY9" fmla="*/ 165312 h 369525"/>
                <a:gd name="connsiteX10" fmla="*/ 244278 w 292248"/>
                <a:gd name="connsiteY10" fmla="*/ 171954 h 369525"/>
                <a:gd name="connsiteX11" fmla="*/ 244278 w 292248"/>
                <a:gd name="connsiteY11" fmla="*/ 171954 h 369525"/>
                <a:gd name="connsiteX12" fmla="*/ 244278 w 292248"/>
                <a:gd name="connsiteY12" fmla="*/ 171954 h 369525"/>
                <a:gd name="connsiteX13" fmla="*/ 244278 w 292248"/>
                <a:gd name="connsiteY13" fmla="*/ 171954 h 369525"/>
                <a:gd name="connsiteX14" fmla="*/ 244278 w 292248"/>
                <a:gd name="connsiteY14" fmla="*/ 171954 h 369525"/>
                <a:gd name="connsiteX15" fmla="*/ 244278 w 292248"/>
                <a:gd name="connsiteY15" fmla="*/ 171954 h 369525"/>
                <a:gd name="connsiteX16" fmla="*/ 244278 w 292248"/>
                <a:gd name="connsiteY16" fmla="*/ 171954 h 369525"/>
                <a:gd name="connsiteX17" fmla="*/ 244278 w 292248"/>
                <a:gd name="connsiteY17" fmla="*/ 162360 h 369525"/>
                <a:gd name="connsiteX18" fmla="*/ 244278 w 292248"/>
                <a:gd name="connsiteY18" fmla="*/ 152766 h 369525"/>
                <a:gd name="connsiteX19" fmla="*/ 244278 w 292248"/>
                <a:gd name="connsiteY19" fmla="*/ 152766 h 369525"/>
                <a:gd name="connsiteX20" fmla="*/ 244278 w 292248"/>
                <a:gd name="connsiteY20" fmla="*/ 152766 h 369525"/>
                <a:gd name="connsiteX21" fmla="*/ 244278 w 292248"/>
                <a:gd name="connsiteY21" fmla="*/ 152766 h 369525"/>
                <a:gd name="connsiteX22" fmla="*/ 244278 w 292248"/>
                <a:gd name="connsiteY22" fmla="*/ 152766 h 369525"/>
                <a:gd name="connsiteX23" fmla="*/ 244278 w 292248"/>
                <a:gd name="connsiteY23" fmla="*/ 157932 h 369525"/>
                <a:gd name="connsiteX24" fmla="*/ 244278 w 292248"/>
                <a:gd name="connsiteY24" fmla="*/ 169002 h 369525"/>
                <a:gd name="connsiteX25" fmla="*/ 244278 w 292248"/>
                <a:gd name="connsiteY25" fmla="*/ 169002 h 369525"/>
                <a:gd name="connsiteX26" fmla="*/ 244278 w 292248"/>
                <a:gd name="connsiteY26" fmla="*/ 169002 h 369525"/>
                <a:gd name="connsiteX27" fmla="*/ 244278 w 292248"/>
                <a:gd name="connsiteY27" fmla="*/ 160146 h 369525"/>
                <a:gd name="connsiteX28" fmla="*/ 244278 w 292248"/>
                <a:gd name="connsiteY28" fmla="*/ 152766 h 369525"/>
                <a:gd name="connsiteX29" fmla="*/ 264204 w 292248"/>
                <a:gd name="connsiteY29" fmla="*/ 138744 h 369525"/>
                <a:gd name="connsiteX30" fmla="*/ 269370 w 292248"/>
                <a:gd name="connsiteY30" fmla="*/ 114390 h 369525"/>
                <a:gd name="connsiteX31" fmla="*/ 269370 w 292248"/>
                <a:gd name="connsiteY31" fmla="*/ 106272 h 369525"/>
                <a:gd name="connsiteX32" fmla="*/ 269370 w 292248"/>
                <a:gd name="connsiteY32" fmla="*/ 92988 h 369525"/>
                <a:gd name="connsiteX33" fmla="*/ 269370 w 292248"/>
                <a:gd name="connsiteY33" fmla="*/ 92988 h 369525"/>
                <a:gd name="connsiteX34" fmla="*/ 259038 w 292248"/>
                <a:gd name="connsiteY34" fmla="*/ 100368 h 369525"/>
                <a:gd name="connsiteX35" fmla="*/ 259038 w 292248"/>
                <a:gd name="connsiteY35" fmla="*/ 100368 h 369525"/>
                <a:gd name="connsiteX36" fmla="*/ 255348 w 292248"/>
                <a:gd name="connsiteY36" fmla="*/ 92988 h 369525"/>
                <a:gd name="connsiteX37" fmla="*/ 248706 w 292248"/>
                <a:gd name="connsiteY37" fmla="*/ 81180 h 369525"/>
                <a:gd name="connsiteX38" fmla="*/ 248706 w 292248"/>
                <a:gd name="connsiteY38" fmla="*/ 81180 h 369525"/>
                <a:gd name="connsiteX39" fmla="*/ 241326 w 292248"/>
                <a:gd name="connsiteY39" fmla="*/ 90774 h 369525"/>
                <a:gd name="connsiteX40" fmla="*/ 241326 w 292248"/>
                <a:gd name="connsiteY40" fmla="*/ 90774 h 369525"/>
                <a:gd name="connsiteX41" fmla="*/ 241326 w 292248"/>
                <a:gd name="connsiteY41" fmla="*/ 90774 h 369525"/>
                <a:gd name="connsiteX42" fmla="*/ 241326 w 292248"/>
                <a:gd name="connsiteY42" fmla="*/ 90774 h 369525"/>
                <a:gd name="connsiteX43" fmla="*/ 241326 w 292248"/>
                <a:gd name="connsiteY43" fmla="*/ 90774 h 369525"/>
                <a:gd name="connsiteX44" fmla="*/ 241326 w 292248"/>
                <a:gd name="connsiteY44" fmla="*/ 90774 h 369525"/>
                <a:gd name="connsiteX45" fmla="*/ 241326 w 292248"/>
                <a:gd name="connsiteY45" fmla="*/ 90774 h 369525"/>
                <a:gd name="connsiteX46" fmla="*/ 241326 w 292248"/>
                <a:gd name="connsiteY46" fmla="*/ 85608 h 369525"/>
                <a:gd name="connsiteX47" fmla="*/ 241326 w 292248"/>
                <a:gd name="connsiteY47" fmla="*/ 75276 h 369525"/>
                <a:gd name="connsiteX48" fmla="*/ 241326 w 292248"/>
                <a:gd name="connsiteY48" fmla="*/ 36900 h 369525"/>
                <a:gd name="connsiteX49" fmla="*/ 219186 w 292248"/>
                <a:gd name="connsiteY49" fmla="*/ 7380 h 369525"/>
                <a:gd name="connsiteX50" fmla="*/ 219186 w 292248"/>
                <a:gd name="connsiteY50" fmla="*/ 7380 h 369525"/>
                <a:gd name="connsiteX51" fmla="*/ 214020 w 292248"/>
                <a:gd name="connsiteY51" fmla="*/ 22140 h 369525"/>
                <a:gd name="connsiteX52" fmla="*/ 214020 w 292248"/>
                <a:gd name="connsiteY52" fmla="*/ 28044 h 369525"/>
                <a:gd name="connsiteX53" fmla="*/ 193356 w 292248"/>
                <a:gd name="connsiteY53" fmla="*/ 16974 h 369525"/>
                <a:gd name="connsiteX54" fmla="*/ 193356 w 292248"/>
                <a:gd name="connsiteY54" fmla="*/ 16974 h 369525"/>
                <a:gd name="connsiteX55" fmla="*/ 193356 w 292248"/>
                <a:gd name="connsiteY55" fmla="*/ 16974 h 369525"/>
                <a:gd name="connsiteX56" fmla="*/ 193356 w 292248"/>
                <a:gd name="connsiteY56" fmla="*/ 32472 h 369525"/>
                <a:gd name="connsiteX57" fmla="*/ 177120 w 292248"/>
                <a:gd name="connsiteY57" fmla="*/ 32472 h 369525"/>
                <a:gd name="connsiteX58" fmla="*/ 177120 w 292248"/>
                <a:gd name="connsiteY58" fmla="*/ 32472 h 369525"/>
                <a:gd name="connsiteX59" fmla="*/ 181548 w 292248"/>
                <a:gd name="connsiteY59" fmla="*/ 44280 h 369525"/>
                <a:gd name="connsiteX60" fmla="*/ 170478 w 292248"/>
                <a:gd name="connsiteY60" fmla="*/ 44280 h 369525"/>
                <a:gd name="connsiteX61" fmla="*/ 170478 w 292248"/>
                <a:gd name="connsiteY61" fmla="*/ 44280 h 369525"/>
                <a:gd name="connsiteX62" fmla="*/ 192618 w 292248"/>
                <a:gd name="connsiteY62" fmla="*/ 66420 h 369525"/>
                <a:gd name="connsiteX63" fmla="*/ 211068 w 292248"/>
                <a:gd name="connsiteY63" fmla="*/ 70848 h 369525"/>
                <a:gd name="connsiteX64" fmla="*/ 214758 w 292248"/>
                <a:gd name="connsiteY64" fmla="*/ 70848 h 369525"/>
                <a:gd name="connsiteX65" fmla="*/ 214758 w 292248"/>
                <a:gd name="connsiteY65" fmla="*/ 70848 h 369525"/>
                <a:gd name="connsiteX66" fmla="*/ 223614 w 292248"/>
                <a:gd name="connsiteY66" fmla="*/ 70848 h 369525"/>
                <a:gd name="connsiteX67" fmla="*/ 233208 w 292248"/>
                <a:gd name="connsiteY67" fmla="*/ 70848 h 369525"/>
                <a:gd name="connsiteX68" fmla="*/ 233208 w 292248"/>
                <a:gd name="connsiteY68" fmla="*/ 70848 h 369525"/>
                <a:gd name="connsiteX69" fmla="*/ 236898 w 292248"/>
                <a:gd name="connsiteY69" fmla="*/ 81180 h 369525"/>
                <a:gd name="connsiteX70" fmla="*/ 228042 w 292248"/>
                <a:gd name="connsiteY70" fmla="*/ 70110 h 369525"/>
                <a:gd name="connsiteX71" fmla="*/ 228042 w 292248"/>
                <a:gd name="connsiteY71" fmla="*/ 70110 h 369525"/>
                <a:gd name="connsiteX72" fmla="*/ 222876 w 292248"/>
                <a:gd name="connsiteY72" fmla="*/ 81918 h 369525"/>
                <a:gd name="connsiteX73" fmla="*/ 216972 w 292248"/>
                <a:gd name="connsiteY73" fmla="*/ 77490 h 369525"/>
                <a:gd name="connsiteX74" fmla="*/ 216972 w 292248"/>
                <a:gd name="connsiteY74" fmla="*/ 77490 h 369525"/>
                <a:gd name="connsiteX75" fmla="*/ 216972 w 292248"/>
                <a:gd name="connsiteY75" fmla="*/ 96678 h 369525"/>
                <a:gd name="connsiteX76" fmla="*/ 207378 w 292248"/>
                <a:gd name="connsiteY76" fmla="*/ 96678 h 369525"/>
                <a:gd name="connsiteX77" fmla="*/ 207378 w 292248"/>
                <a:gd name="connsiteY77" fmla="*/ 96678 h 369525"/>
                <a:gd name="connsiteX78" fmla="*/ 207378 w 292248"/>
                <a:gd name="connsiteY78" fmla="*/ 96678 h 369525"/>
                <a:gd name="connsiteX79" fmla="*/ 207378 w 292248"/>
                <a:gd name="connsiteY79" fmla="*/ 104058 h 369525"/>
                <a:gd name="connsiteX80" fmla="*/ 195570 w 292248"/>
                <a:gd name="connsiteY80" fmla="*/ 104058 h 369525"/>
                <a:gd name="connsiteX81" fmla="*/ 195570 w 292248"/>
                <a:gd name="connsiteY81" fmla="*/ 104058 h 369525"/>
                <a:gd name="connsiteX82" fmla="*/ 201474 w 292248"/>
                <a:gd name="connsiteY82" fmla="*/ 114390 h 369525"/>
                <a:gd name="connsiteX83" fmla="*/ 201474 w 292248"/>
                <a:gd name="connsiteY83" fmla="*/ 121032 h 369525"/>
                <a:gd name="connsiteX84" fmla="*/ 218448 w 292248"/>
                <a:gd name="connsiteY84" fmla="*/ 134316 h 369525"/>
                <a:gd name="connsiteX85" fmla="*/ 222876 w 292248"/>
                <a:gd name="connsiteY85" fmla="*/ 134316 h 369525"/>
                <a:gd name="connsiteX86" fmla="*/ 238374 w 292248"/>
                <a:gd name="connsiteY86" fmla="*/ 134316 h 369525"/>
                <a:gd name="connsiteX87" fmla="*/ 245016 w 292248"/>
                <a:gd name="connsiteY87" fmla="*/ 134316 h 369525"/>
                <a:gd name="connsiteX88" fmla="*/ 245016 w 292248"/>
                <a:gd name="connsiteY88" fmla="*/ 143172 h 369525"/>
                <a:gd name="connsiteX89" fmla="*/ 245016 w 292248"/>
                <a:gd name="connsiteY89" fmla="*/ 156456 h 369525"/>
                <a:gd name="connsiteX90" fmla="*/ 245016 w 292248"/>
                <a:gd name="connsiteY90" fmla="*/ 156456 h 369525"/>
                <a:gd name="connsiteX91" fmla="*/ 245016 w 292248"/>
                <a:gd name="connsiteY91" fmla="*/ 156456 h 369525"/>
                <a:gd name="connsiteX92" fmla="*/ 245016 w 292248"/>
                <a:gd name="connsiteY92" fmla="*/ 156456 h 369525"/>
                <a:gd name="connsiteX93" fmla="*/ 245016 w 292248"/>
                <a:gd name="connsiteY93" fmla="*/ 156456 h 369525"/>
                <a:gd name="connsiteX94" fmla="*/ 245016 w 292248"/>
                <a:gd name="connsiteY94" fmla="*/ 156456 h 369525"/>
                <a:gd name="connsiteX95" fmla="*/ 238374 w 292248"/>
                <a:gd name="connsiteY95" fmla="*/ 165312 h 369525"/>
                <a:gd name="connsiteX96" fmla="*/ 238374 w 292248"/>
                <a:gd name="connsiteY96" fmla="*/ 165312 h 369525"/>
                <a:gd name="connsiteX97" fmla="*/ 238374 w 292248"/>
                <a:gd name="connsiteY97" fmla="*/ 146862 h 369525"/>
                <a:gd name="connsiteX98" fmla="*/ 238374 w 292248"/>
                <a:gd name="connsiteY98" fmla="*/ 146862 h 369525"/>
                <a:gd name="connsiteX99" fmla="*/ 238374 w 292248"/>
                <a:gd name="connsiteY99" fmla="*/ 142434 h 369525"/>
                <a:gd name="connsiteX100" fmla="*/ 238374 w 292248"/>
                <a:gd name="connsiteY100" fmla="*/ 142434 h 369525"/>
                <a:gd name="connsiteX101" fmla="*/ 233208 w 292248"/>
                <a:gd name="connsiteY101" fmla="*/ 133578 h 369525"/>
                <a:gd name="connsiteX102" fmla="*/ 233208 w 292248"/>
                <a:gd name="connsiteY102" fmla="*/ 133578 h 369525"/>
                <a:gd name="connsiteX103" fmla="*/ 227304 w 292248"/>
                <a:gd name="connsiteY103" fmla="*/ 140958 h 369525"/>
                <a:gd name="connsiteX104" fmla="*/ 211806 w 292248"/>
                <a:gd name="connsiteY104" fmla="*/ 126198 h 369525"/>
                <a:gd name="connsiteX105" fmla="*/ 211806 w 292248"/>
                <a:gd name="connsiteY105" fmla="*/ 126198 h 369525"/>
                <a:gd name="connsiteX106" fmla="*/ 206640 w 292248"/>
                <a:gd name="connsiteY106" fmla="*/ 141696 h 369525"/>
                <a:gd name="connsiteX107" fmla="*/ 199260 w 292248"/>
                <a:gd name="connsiteY107" fmla="*/ 138006 h 369525"/>
                <a:gd name="connsiteX108" fmla="*/ 199260 w 292248"/>
                <a:gd name="connsiteY108" fmla="*/ 138006 h 369525"/>
                <a:gd name="connsiteX109" fmla="*/ 202950 w 292248"/>
                <a:gd name="connsiteY109" fmla="*/ 180810 h 369525"/>
                <a:gd name="connsiteX110" fmla="*/ 216234 w 292248"/>
                <a:gd name="connsiteY110" fmla="*/ 201474 h 369525"/>
                <a:gd name="connsiteX111" fmla="*/ 225828 w 292248"/>
                <a:gd name="connsiteY111" fmla="*/ 220662 h 369525"/>
                <a:gd name="connsiteX112" fmla="*/ 225828 w 292248"/>
                <a:gd name="connsiteY112" fmla="*/ 220662 h 369525"/>
                <a:gd name="connsiteX113" fmla="*/ 225828 w 292248"/>
                <a:gd name="connsiteY113" fmla="*/ 220662 h 369525"/>
                <a:gd name="connsiteX114" fmla="*/ 225828 w 292248"/>
                <a:gd name="connsiteY114" fmla="*/ 220662 h 369525"/>
                <a:gd name="connsiteX115" fmla="*/ 225828 w 292248"/>
                <a:gd name="connsiteY115" fmla="*/ 225090 h 369525"/>
                <a:gd name="connsiteX116" fmla="*/ 225828 w 292248"/>
                <a:gd name="connsiteY116" fmla="*/ 225090 h 369525"/>
                <a:gd name="connsiteX117" fmla="*/ 225828 w 292248"/>
                <a:gd name="connsiteY117" fmla="*/ 225090 h 369525"/>
                <a:gd name="connsiteX118" fmla="*/ 225828 w 292248"/>
                <a:gd name="connsiteY118" fmla="*/ 225090 h 369525"/>
                <a:gd name="connsiteX119" fmla="*/ 225828 w 292248"/>
                <a:gd name="connsiteY119" fmla="*/ 225090 h 369525"/>
                <a:gd name="connsiteX120" fmla="*/ 225828 w 292248"/>
                <a:gd name="connsiteY120" fmla="*/ 225090 h 369525"/>
                <a:gd name="connsiteX121" fmla="*/ 225828 w 292248"/>
                <a:gd name="connsiteY121" fmla="*/ 225090 h 369525"/>
                <a:gd name="connsiteX122" fmla="*/ 225828 w 292248"/>
                <a:gd name="connsiteY122" fmla="*/ 225090 h 369525"/>
                <a:gd name="connsiteX123" fmla="*/ 225828 w 292248"/>
                <a:gd name="connsiteY123" fmla="*/ 233946 h 369525"/>
                <a:gd name="connsiteX124" fmla="*/ 225828 w 292248"/>
                <a:gd name="connsiteY124" fmla="*/ 233946 h 369525"/>
                <a:gd name="connsiteX125" fmla="*/ 221400 w 292248"/>
                <a:gd name="connsiteY125" fmla="*/ 233946 h 369525"/>
                <a:gd name="connsiteX126" fmla="*/ 221400 w 292248"/>
                <a:gd name="connsiteY126" fmla="*/ 226566 h 369525"/>
                <a:gd name="connsiteX127" fmla="*/ 221400 w 292248"/>
                <a:gd name="connsiteY127" fmla="*/ 226566 h 369525"/>
                <a:gd name="connsiteX128" fmla="*/ 221400 w 292248"/>
                <a:gd name="connsiteY128" fmla="*/ 235422 h 369525"/>
                <a:gd name="connsiteX129" fmla="*/ 211068 w 292248"/>
                <a:gd name="connsiteY129" fmla="*/ 235422 h 369525"/>
                <a:gd name="connsiteX130" fmla="*/ 211068 w 292248"/>
                <a:gd name="connsiteY130" fmla="*/ 219186 h 369525"/>
                <a:gd name="connsiteX131" fmla="*/ 211068 w 292248"/>
                <a:gd name="connsiteY131" fmla="*/ 219186 h 369525"/>
                <a:gd name="connsiteX132" fmla="*/ 187452 w 292248"/>
                <a:gd name="connsiteY132" fmla="*/ 238374 h 369525"/>
                <a:gd name="connsiteX133" fmla="*/ 168264 w 292248"/>
                <a:gd name="connsiteY133" fmla="*/ 276012 h 369525"/>
                <a:gd name="connsiteX134" fmla="*/ 153504 w 292248"/>
                <a:gd name="connsiteY134" fmla="*/ 287820 h 369525"/>
                <a:gd name="connsiteX135" fmla="*/ 153504 w 292248"/>
                <a:gd name="connsiteY135" fmla="*/ 287820 h 369525"/>
                <a:gd name="connsiteX136" fmla="*/ 153504 w 292248"/>
                <a:gd name="connsiteY136" fmla="*/ 287820 h 369525"/>
                <a:gd name="connsiteX137" fmla="*/ 148338 w 292248"/>
                <a:gd name="connsiteY137" fmla="*/ 287820 h 369525"/>
                <a:gd name="connsiteX138" fmla="*/ 136530 w 292248"/>
                <a:gd name="connsiteY138" fmla="*/ 287820 h 369525"/>
                <a:gd name="connsiteX139" fmla="*/ 101844 w 292248"/>
                <a:gd name="connsiteY139" fmla="*/ 293724 h 369525"/>
                <a:gd name="connsiteX140" fmla="*/ 89298 w 292248"/>
                <a:gd name="connsiteY140" fmla="*/ 293724 h 369525"/>
                <a:gd name="connsiteX141" fmla="*/ 33948 w 292248"/>
                <a:gd name="connsiteY141" fmla="*/ 344646 h 369525"/>
                <a:gd name="connsiteX142" fmla="*/ 15498 w 292248"/>
                <a:gd name="connsiteY142" fmla="*/ 349074 h 369525"/>
                <a:gd name="connsiteX143" fmla="*/ 1476 w 292248"/>
                <a:gd name="connsiteY143" fmla="*/ 361620 h 369525"/>
                <a:gd name="connsiteX144" fmla="*/ 1476 w 292248"/>
                <a:gd name="connsiteY144" fmla="*/ 367524 h 369525"/>
                <a:gd name="connsiteX145" fmla="*/ 5904 w 292248"/>
                <a:gd name="connsiteY145" fmla="*/ 367524 h 369525"/>
                <a:gd name="connsiteX146" fmla="*/ 9594 w 292248"/>
                <a:gd name="connsiteY146" fmla="*/ 367524 h 369525"/>
                <a:gd name="connsiteX147" fmla="*/ 16974 w 292248"/>
                <a:gd name="connsiteY147" fmla="*/ 367524 h 369525"/>
                <a:gd name="connsiteX148" fmla="*/ 16974 w 292248"/>
                <a:gd name="connsiteY148" fmla="*/ 367524 h 369525"/>
                <a:gd name="connsiteX149" fmla="*/ 43542 w 292248"/>
                <a:gd name="connsiteY149" fmla="*/ 358668 h 369525"/>
                <a:gd name="connsiteX150" fmla="*/ 84870 w 292248"/>
                <a:gd name="connsiteY150" fmla="*/ 350550 h 369525"/>
                <a:gd name="connsiteX151" fmla="*/ 107748 w 292248"/>
                <a:gd name="connsiteY151" fmla="*/ 345384 h 369525"/>
                <a:gd name="connsiteX152" fmla="*/ 121770 w 292248"/>
                <a:gd name="connsiteY152" fmla="*/ 345384 h 369525"/>
                <a:gd name="connsiteX153" fmla="*/ 131364 w 292248"/>
                <a:gd name="connsiteY153" fmla="*/ 345384 h 369525"/>
                <a:gd name="connsiteX154" fmla="*/ 151290 w 292248"/>
                <a:gd name="connsiteY154" fmla="*/ 340218 h 369525"/>
                <a:gd name="connsiteX155" fmla="*/ 157194 w 292248"/>
                <a:gd name="connsiteY155" fmla="*/ 340218 h 369525"/>
                <a:gd name="connsiteX156" fmla="*/ 173430 w 292248"/>
                <a:gd name="connsiteY156" fmla="*/ 334314 h 369525"/>
                <a:gd name="connsiteX157" fmla="*/ 177858 w 292248"/>
                <a:gd name="connsiteY157" fmla="*/ 334314 h 369525"/>
                <a:gd name="connsiteX158" fmla="*/ 177858 w 292248"/>
                <a:gd name="connsiteY158" fmla="*/ 334314 h 369525"/>
                <a:gd name="connsiteX159" fmla="*/ 194832 w 292248"/>
                <a:gd name="connsiteY159" fmla="*/ 334314 h 369525"/>
                <a:gd name="connsiteX160" fmla="*/ 194832 w 292248"/>
                <a:gd name="connsiteY160" fmla="*/ 334314 h 369525"/>
                <a:gd name="connsiteX161" fmla="*/ 225828 w 292248"/>
                <a:gd name="connsiteY161" fmla="*/ 321030 h 369525"/>
                <a:gd name="connsiteX162" fmla="*/ 233946 w 292248"/>
                <a:gd name="connsiteY162" fmla="*/ 312174 h 369525"/>
                <a:gd name="connsiteX163" fmla="*/ 255348 w 292248"/>
                <a:gd name="connsiteY163" fmla="*/ 295200 h 369525"/>
                <a:gd name="connsiteX164" fmla="*/ 255348 w 292248"/>
                <a:gd name="connsiteY164" fmla="*/ 295200 h 369525"/>
                <a:gd name="connsiteX165" fmla="*/ 237636 w 292248"/>
                <a:gd name="connsiteY165" fmla="*/ 289296 h 369525"/>
                <a:gd name="connsiteX166" fmla="*/ 245016 w 292248"/>
                <a:gd name="connsiteY166" fmla="*/ 274536 h 369525"/>
                <a:gd name="connsiteX167" fmla="*/ 230256 w 292248"/>
                <a:gd name="connsiteY167" fmla="*/ 274536 h 369525"/>
                <a:gd name="connsiteX168" fmla="*/ 230256 w 292248"/>
                <a:gd name="connsiteY168" fmla="*/ 274536 h 369525"/>
                <a:gd name="connsiteX169" fmla="*/ 230256 w 292248"/>
                <a:gd name="connsiteY169" fmla="*/ 265680 h 369525"/>
                <a:gd name="connsiteX170" fmla="*/ 230256 w 292248"/>
                <a:gd name="connsiteY170" fmla="*/ 265680 h 369525"/>
                <a:gd name="connsiteX171" fmla="*/ 242064 w 292248"/>
                <a:gd name="connsiteY171" fmla="*/ 265680 h 369525"/>
                <a:gd name="connsiteX172" fmla="*/ 248706 w 292248"/>
                <a:gd name="connsiteY172" fmla="*/ 265680 h 369525"/>
                <a:gd name="connsiteX173" fmla="*/ 260514 w 292248"/>
                <a:gd name="connsiteY173" fmla="*/ 265680 h 369525"/>
                <a:gd name="connsiteX174" fmla="*/ 260514 w 292248"/>
                <a:gd name="connsiteY174" fmla="*/ 265680 h 369525"/>
                <a:gd name="connsiteX175" fmla="*/ 265680 w 292248"/>
                <a:gd name="connsiteY175" fmla="*/ 265680 h 369525"/>
                <a:gd name="connsiteX176" fmla="*/ 265680 w 292248"/>
                <a:gd name="connsiteY176" fmla="*/ 265680 h 369525"/>
                <a:gd name="connsiteX177" fmla="*/ 279702 w 292248"/>
                <a:gd name="connsiteY177" fmla="*/ 244278 h 369525"/>
                <a:gd name="connsiteX178" fmla="*/ 279702 w 292248"/>
                <a:gd name="connsiteY178" fmla="*/ 233208 h 369525"/>
                <a:gd name="connsiteX179" fmla="*/ 285606 w 292248"/>
                <a:gd name="connsiteY179" fmla="*/ 215496 h 369525"/>
                <a:gd name="connsiteX180" fmla="*/ 171954 w 292248"/>
                <a:gd name="connsiteY180" fmla="*/ 28044 h 369525"/>
                <a:gd name="connsiteX181" fmla="*/ 187452 w 292248"/>
                <a:gd name="connsiteY181" fmla="*/ 28044 h 369525"/>
                <a:gd name="connsiteX182" fmla="*/ 187452 w 292248"/>
                <a:gd name="connsiteY182" fmla="*/ 36900 h 369525"/>
                <a:gd name="connsiteX183" fmla="*/ 187452 w 292248"/>
                <a:gd name="connsiteY183" fmla="*/ 40590 h 369525"/>
                <a:gd name="connsiteX184" fmla="*/ 180072 w 292248"/>
                <a:gd name="connsiteY184" fmla="*/ 40590 h 369525"/>
                <a:gd name="connsiteX185" fmla="*/ 180072 w 292248"/>
                <a:gd name="connsiteY185" fmla="*/ 40590 h 369525"/>
                <a:gd name="connsiteX186" fmla="*/ 171954 w 292248"/>
                <a:gd name="connsiteY186" fmla="*/ 28044 h 369525"/>
                <a:gd name="connsiteX187" fmla="*/ 190404 w 292248"/>
                <a:gd name="connsiteY187" fmla="*/ 67158 h 369525"/>
                <a:gd name="connsiteX188" fmla="*/ 169740 w 292248"/>
                <a:gd name="connsiteY188" fmla="*/ 47232 h 369525"/>
                <a:gd name="connsiteX189" fmla="*/ 180810 w 292248"/>
                <a:gd name="connsiteY189" fmla="*/ 47232 h 369525"/>
                <a:gd name="connsiteX190" fmla="*/ 180810 w 292248"/>
                <a:gd name="connsiteY190" fmla="*/ 47232 h 369525"/>
                <a:gd name="connsiteX191" fmla="*/ 188190 w 292248"/>
                <a:gd name="connsiteY191" fmla="*/ 47232 h 369525"/>
                <a:gd name="connsiteX192" fmla="*/ 188190 w 292248"/>
                <a:gd name="connsiteY192" fmla="*/ 55350 h 369525"/>
                <a:gd name="connsiteX193" fmla="*/ 188190 w 292248"/>
                <a:gd name="connsiteY193" fmla="*/ 55350 h 369525"/>
                <a:gd name="connsiteX194" fmla="*/ 188190 w 292248"/>
                <a:gd name="connsiteY194" fmla="*/ 55350 h 369525"/>
                <a:gd name="connsiteX195" fmla="*/ 197784 w 292248"/>
                <a:gd name="connsiteY195" fmla="*/ 67896 h 369525"/>
                <a:gd name="connsiteX196" fmla="*/ 203688 w 292248"/>
                <a:gd name="connsiteY196" fmla="*/ 72324 h 369525"/>
                <a:gd name="connsiteX197" fmla="*/ 190404 w 292248"/>
                <a:gd name="connsiteY197" fmla="*/ 67158 h 369525"/>
                <a:gd name="connsiteX198" fmla="*/ 232470 w 292248"/>
                <a:gd name="connsiteY198" fmla="*/ 77490 h 369525"/>
                <a:gd name="connsiteX199" fmla="*/ 232470 w 292248"/>
                <a:gd name="connsiteY199" fmla="*/ 77490 h 369525"/>
                <a:gd name="connsiteX200" fmla="*/ 222138 w 292248"/>
                <a:gd name="connsiteY200" fmla="*/ 77490 h 369525"/>
                <a:gd name="connsiteX201" fmla="*/ 215496 w 292248"/>
                <a:gd name="connsiteY201" fmla="*/ 77490 h 369525"/>
                <a:gd name="connsiteX202" fmla="*/ 211806 w 292248"/>
                <a:gd name="connsiteY202" fmla="*/ 77490 h 369525"/>
                <a:gd name="connsiteX203" fmla="*/ 204426 w 292248"/>
                <a:gd name="connsiteY203" fmla="*/ 71586 h 369525"/>
                <a:gd name="connsiteX204" fmla="*/ 196308 w 292248"/>
                <a:gd name="connsiteY204" fmla="*/ 61254 h 369525"/>
                <a:gd name="connsiteX205" fmla="*/ 196308 w 292248"/>
                <a:gd name="connsiteY205" fmla="*/ 61254 h 369525"/>
                <a:gd name="connsiteX206" fmla="*/ 196308 w 292248"/>
                <a:gd name="connsiteY206" fmla="*/ 61254 h 369525"/>
                <a:gd name="connsiteX207" fmla="*/ 196308 w 292248"/>
                <a:gd name="connsiteY207" fmla="*/ 52398 h 369525"/>
                <a:gd name="connsiteX208" fmla="*/ 196308 w 292248"/>
                <a:gd name="connsiteY208" fmla="*/ 52398 h 369525"/>
                <a:gd name="connsiteX209" fmla="*/ 196308 w 292248"/>
                <a:gd name="connsiteY209" fmla="*/ 47970 h 369525"/>
                <a:gd name="connsiteX210" fmla="*/ 196308 w 292248"/>
                <a:gd name="connsiteY210" fmla="*/ 28782 h 369525"/>
                <a:gd name="connsiteX211" fmla="*/ 196308 w 292248"/>
                <a:gd name="connsiteY211" fmla="*/ 28782 h 369525"/>
                <a:gd name="connsiteX212" fmla="*/ 196308 w 292248"/>
                <a:gd name="connsiteY212" fmla="*/ 13284 h 369525"/>
                <a:gd name="connsiteX213" fmla="*/ 215496 w 292248"/>
                <a:gd name="connsiteY213" fmla="*/ 24354 h 369525"/>
                <a:gd name="connsiteX214" fmla="*/ 215496 w 292248"/>
                <a:gd name="connsiteY214" fmla="*/ 24354 h 369525"/>
                <a:gd name="connsiteX215" fmla="*/ 227304 w 292248"/>
                <a:gd name="connsiteY215" fmla="*/ 36162 h 369525"/>
                <a:gd name="connsiteX216" fmla="*/ 227304 w 292248"/>
                <a:gd name="connsiteY216" fmla="*/ 36162 h 369525"/>
                <a:gd name="connsiteX217" fmla="*/ 239850 w 292248"/>
                <a:gd name="connsiteY217" fmla="*/ 67896 h 369525"/>
                <a:gd name="connsiteX218" fmla="*/ 239850 w 292248"/>
                <a:gd name="connsiteY218" fmla="*/ 77490 h 369525"/>
                <a:gd name="connsiteX219" fmla="*/ 221400 w 292248"/>
                <a:gd name="connsiteY219" fmla="*/ 35424 h 369525"/>
                <a:gd name="connsiteX220" fmla="*/ 221400 w 292248"/>
                <a:gd name="connsiteY220" fmla="*/ 35424 h 369525"/>
                <a:gd name="connsiteX221" fmla="*/ 208854 w 292248"/>
                <a:gd name="connsiteY221" fmla="*/ 22878 h 369525"/>
                <a:gd name="connsiteX222" fmla="*/ 208854 w 292248"/>
                <a:gd name="connsiteY222" fmla="*/ 16236 h 369525"/>
                <a:gd name="connsiteX223" fmla="*/ 216234 w 292248"/>
                <a:gd name="connsiteY223" fmla="*/ 0 h 369525"/>
                <a:gd name="connsiteX224" fmla="*/ 236160 w 292248"/>
                <a:gd name="connsiteY224" fmla="*/ 28044 h 369525"/>
                <a:gd name="connsiteX225" fmla="*/ 236160 w 292248"/>
                <a:gd name="connsiteY225" fmla="*/ 62730 h 369525"/>
                <a:gd name="connsiteX226" fmla="*/ 221400 w 292248"/>
                <a:gd name="connsiteY226" fmla="*/ 35424 h 369525"/>
                <a:gd name="connsiteX227" fmla="*/ 260514 w 292248"/>
                <a:gd name="connsiteY227" fmla="*/ 101844 h 369525"/>
                <a:gd name="connsiteX228" fmla="*/ 260514 w 292248"/>
                <a:gd name="connsiteY228" fmla="*/ 101844 h 369525"/>
                <a:gd name="connsiteX229" fmla="*/ 269370 w 292248"/>
                <a:gd name="connsiteY229" fmla="*/ 95202 h 369525"/>
                <a:gd name="connsiteX230" fmla="*/ 269370 w 292248"/>
                <a:gd name="connsiteY230" fmla="*/ 107748 h 369525"/>
                <a:gd name="connsiteX231" fmla="*/ 269370 w 292248"/>
                <a:gd name="connsiteY231" fmla="*/ 115866 h 369525"/>
                <a:gd name="connsiteX232" fmla="*/ 264942 w 292248"/>
                <a:gd name="connsiteY232" fmla="*/ 138744 h 369525"/>
                <a:gd name="connsiteX233" fmla="*/ 255348 w 292248"/>
                <a:gd name="connsiteY233" fmla="*/ 147600 h 369525"/>
                <a:gd name="connsiteX234" fmla="*/ 255348 w 292248"/>
                <a:gd name="connsiteY234" fmla="*/ 147600 h 369525"/>
                <a:gd name="connsiteX235" fmla="*/ 255348 w 292248"/>
                <a:gd name="connsiteY235" fmla="*/ 147600 h 369525"/>
                <a:gd name="connsiteX236" fmla="*/ 255348 w 292248"/>
                <a:gd name="connsiteY236" fmla="*/ 140220 h 369525"/>
                <a:gd name="connsiteX237" fmla="*/ 255348 w 292248"/>
                <a:gd name="connsiteY237" fmla="*/ 140220 h 369525"/>
                <a:gd name="connsiteX238" fmla="*/ 255348 w 292248"/>
                <a:gd name="connsiteY238" fmla="*/ 140220 h 369525"/>
                <a:gd name="connsiteX239" fmla="*/ 255348 w 292248"/>
                <a:gd name="connsiteY239" fmla="*/ 125460 h 369525"/>
                <a:gd name="connsiteX240" fmla="*/ 255348 w 292248"/>
                <a:gd name="connsiteY240" fmla="*/ 120294 h 369525"/>
                <a:gd name="connsiteX241" fmla="*/ 255348 w 292248"/>
                <a:gd name="connsiteY241" fmla="*/ 120294 h 369525"/>
                <a:gd name="connsiteX242" fmla="*/ 264942 w 292248"/>
                <a:gd name="connsiteY242" fmla="*/ 106272 h 369525"/>
                <a:gd name="connsiteX243" fmla="*/ 238374 w 292248"/>
                <a:gd name="connsiteY243" fmla="*/ 96678 h 369525"/>
                <a:gd name="connsiteX244" fmla="*/ 238374 w 292248"/>
                <a:gd name="connsiteY244" fmla="*/ 96678 h 369525"/>
                <a:gd name="connsiteX245" fmla="*/ 238374 w 292248"/>
                <a:gd name="connsiteY245" fmla="*/ 96678 h 369525"/>
                <a:gd name="connsiteX246" fmla="*/ 238374 w 292248"/>
                <a:gd name="connsiteY246" fmla="*/ 96678 h 369525"/>
                <a:gd name="connsiteX247" fmla="*/ 238374 w 292248"/>
                <a:gd name="connsiteY247" fmla="*/ 96678 h 369525"/>
                <a:gd name="connsiteX248" fmla="*/ 238374 w 292248"/>
                <a:gd name="connsiteY248" fmla="*/ 96678 h 369525"/>
                <a:gd name="connsiteX249" fmla="*/ 238374 w 292248"/>
                <a:gd name="connsiteY249" fmla="*/ 96678 h 369525"/>
                <a:gd name="connsiteX250" fmla="*/ 245754 w 292248"/>
                <a:gd name="connsiteY250" fmla="*/ 87822 h 369525"/>
                <a:gd name="connsiteX251" fmla="*/ 251658 w 292248"/>
                <a:gd name="connsiteY251" fmla="*/ 98892 h 369525"/>
                <a:gd name="connsiteX252" fmla="*/ 251658 w 292248"/>
                <a:gd name="connsiteY252" fmla="*/ 105534 h 369525"/>
                <a:gd name="connsiteX253" fmla="*/ 251658 w 292248"/>
                <a:gd name="connsiteY253" fmla="*/ 105534 h 369525"/>
                <a:gd name="connsiteX254" fmla="*/ 241326 w 292248"/>
                <a:gd name="connsiteY254" fmla="*/ 121032 h 369525"/>
                <a:gd name="connsiteX255" fmla="*/ 241326 w 292248"/>
                <a:gd name="connsiteY255" fmla="*/ 121032 h 369525"/>
                <a:gd name="connsiteX256" fmla="*/ 241326 w 292248"/>
                <a:gd name="connsiteY256" fmla="*/ 121032 h 369525"/>
                <a:gd name="connsiteX257" fmla="*/ 241326 w 292248"/>
                <a:gd name="connsiteY257" fmla="*/ 139482 h 369525"/>
                <a:gd name="connsiteX258" fmla="*/ 241326 w 292248"/>
                <a:gd name="connsiteY258" fmla="*/ 139482 h 369525"/>
                <a:gd name="connsiteX259" fmla="*/ 241326 w 292248"/>
                <a:gd name="connsiteY259" fmla="*/ 139482 h 369525"/>
                <a:gd name="connsiteX260" fmla="*/ 241326 w 292248"/>
                <a:gd name="connsiteY260" fmla="*/ 139482 h 369525"/>
                <a:gd name="connsiteX261" fmla="*/ 241326 w 292248"/>
                <a:gd name="connsiteY261" fmla="*/ 139482 h 369525"/>
                <a:gd name="connsiteX262" fmla="*/ 241326 w 292248"/>
                <a:gd name="connsiteY262" fmla="*/ 139482 h 369525"/>
                <a:gd name="connsiteX263" fmla="*/ 241326 w 292248"/>
                <a:gd name="connsiteY263" fmla="*/ 139482 h 369525"/>
                <a:gd name="connsiteX264" fmla="*/ 241326 w 292248"/>
                <a:gd name="connsiteY264" fmla="*/ 139482 h 369525"/>
                <a:gd name="connsiteX265" fmla="*/ 241326 w 292248"/>
                <a:gd name="connsiteY265" fmla="*/ 123984 h 369525"/>
                <a:gd name="connsiteX266" fmla="*/ 238374 w 292248"/>
                <a:gd name="connsiteY266" fmla="*/ 96678 h 369525"/>
                <a:gd name="connsiteX267" fmla="*/ 227304 w 292248"/>
                <a:gd name="connsiteY267" fmla="*/ 81180 h 369525"/>
                <a:gd name="connsiteX268" fmla="*/ 237636 w 292248"/>
                <a:gd name="connsiteY268" fmla="*/ 95202 h 369525"/>
                <a:gd name="connsiteX269" fmla="*/ 237636 w 292248"/>
                <a:gd name="connsiteY269" fmla="*/ 107748 h 369525"/>
                <a:gd name="connsiteX270" fmla="*/ 237636 w 292248"/>
                <a:gd name="connsiteY270" fmla="*/ 121032 h 369525"/>
                <a:gd name="connsiteX271" fmla="*/ 237636 w 292248"/>
                <a:gd name="connsiteY271" fmla="*/ 121032 h 369525"/>
                <a:gd name="connsiteX272" fmla="*/ 237636 w 292248"/>
                <a:gd name="connsiteY272" fmla="*/ 104058 h 369525"/>
                <a:gd name="connsiteX273" fmla="*/ 230994 w 292248"/>
                <a:gd name="connsiteY273" fmla="*/ 94464 h 369525"/>
                <a:gd name="connsiteX274" fmla="*/ 227304 w 292248"/>
                <a:gd name="connsiteY274" fmla="*/ 81180 h 369525"/>
                <a:gd name="connsiteX275" fmla="*/ 214020 w 292248"/>
                <a:gd name="connsiteY275" fmla="*/ 88560 h 369525"/>
                <a:gd name="connsiteX276" fmla="*/ 220662 w 292248"/>
                <a:gd name="connsiteY276" fmla="*/ 93726 h 369525"/>
                <a:gd name="connsiteX277" fmla="*/ 220662 w 292248"/>
                <a:gd name="connsiteY277" fmla="*/ 93726 h 369525"/>
                <a:gd name="connsiteX278" fmla="*/ 226566 w 292248"/>
                <a:gd name="connsiteY278" fmla="*/ 101844 h 369525"/>
                <a:gd name="connsiteX279" fmla="*/ 226566 w 292248"/>
                <a:gd name="connsiteY279" fmla="*/ 116604 h 369525"/>
                <a:gd name="connsiteX280" fmla="*/ 219924 w 292248"/>
                <a:gd name="connsiteY280" fmla="*/ 112176 h 369525"/>
                <a:gd name="connsiteX281" fmla="*/ 219924 w 292248"/>
                <a:gd name="connsiteY281" fmla="*/ 112176 h 369525"/>
                <a:gd name="connsiteX282" fmla="*/ 212544 w 292248"/>
                <a:gd name="connsiteY282" fmla="*/ 112176 h 369525"/>
                <a:gd name="connsiteX283" fmla="*/ 212544 w 292248"/>
                <a:gd name="connsiteY283" fmla="*/ 107748 h 369525"/>
                <a:gd name="connsiteX284" fmla="*/ 214020 w 292248"/>
                <a:gd name="connsiteY284" fmla="*/ 88560 h 369525"/>
                <a:gd name="connsiteX285" fmla="*/ 203688 w 292248"/>
                <a:gd name="connsiteY285" fmla="*/ 135792 h 369525"/>
                <a:gd name="connsiteX286" fmla="*/ 199998 w 292248"/>
                <a:gd name="connsiteY286" fmla="*/ 129150 h 369525"/>
                <a:gd name="connsiteX287" fmla="*/ 194832 w 292248"/>
                <a:gd name="connsiteY287" fmla="*/ 119556 h 369525"/>
                <a:gd name="connsiteX288" fmla="*/ 205164 w 292248"/>
                <a:gd name="connsiteY288" fmla="*/ 119556 h 369525"/>
                <a:gd name="connsiteX289" fmla="*/ 205164 w 292248"/>
                <a:gd name="connsiteY289" fmla="*/ 119556 h 369525"/>
                <a:gd name="connsiteX290" fmla="*/ 205164 w 292248"/>
                <a:gd name="connsiteY290" fmla="*/ 128412 h 369525"/>
                <a:gd name="connsiteX291" fmla="*/ 216234 w 292248"/>
                <a:gd name="connsiteY291" fmla="*/ 144648 h 369525"/>
                <a:gd name="connsiteX292" fmla="*/ 203688 w 292248"/>
                <a:gd name="connsiteY292" fmla="*/ 135792 h 369525"/>
                <a:gd name="connsiteX293" fmla="*/ 245754 w 292248"/>
                <a:gd name="connsiteY293" fmla="*/ 151290 h 369525"/>
                <a:gd name="connsiteX294" fmla="*/ 228042 w 292248"/>
                <a:gd name="connsiteY294" fmla="*/ 151290 h 369525"/>
                <a:gd name="connsiteX295" fmla="*/ 228042 w 292248"/>
                <a:gd name="connsiteY295" fmla="*/ 151290 h 369525"/>
                <a:gd name="connsiteX296" fmla="*/ 228042 w 292248"/>
                <a:gd name="connsiteY296" fmla="*/ 151290 h 369525"/>
                <a:gd name="connsiteX297" fmla="*/ 214020 w 292248"/>
                <a:gd name="connsiteY297" fmla="*/ 133578 h 369525"/>
                <a:gd name="connsiteX298" fmla="*/ 214020 w 292248"/>
                <a:gd name="connsiteY298" fmla="*/ 125460 h 369525"/>
                <a:gd name="connsiteX299" fmla="*/ 214020 w 292248"/>
                <a:gd name="connsiteY299" fmla="*/ 125460 h 369525"/>
                <a:gd name="connsiteX300" fmla="*/ 214020 w 292248"/>
                <a:gd name="connsiteY300" fmla="*/ 125460 h 369525"/>
                <a:gd name="connsiteX301" fmla="*/ 214020 w 292248"/>
                <a:gd name="connsiteY301" fmla="*/ 118818 h 369525"/>
                <a:gd name="connsiteX302" fmla="*/ 225828 w 292248"/>
                <a:gd name="connsiteY302" fmla="*/ 118818 h 369525"/>
                <a:gd name="connsiteX303" fmla="*/ 233208 w 292248"/>
                <a:gd name="connsiteY303" fmla="*/ 118818 h 369525"/>
                <a:gd name="connsiteX304" fmla="*/ 233208 w 292248"/>
                <a:gd name="connsiteY304" fmla="*/ 118818 h 369525"/>
                <a:gd name="connsiteX305" fmla="*/ 239112 w 292248"/>
                <a:gd name="connsiteY305" fmla="*/ 123246 h 369525"/>
                <a:gd name="connsiteX306" fmla="*/ 239112 w 292248"/>
                <a:gd name="connsiteY306" fmla="*/ 123246 h 369525"/>
                <a:gd name="connsiteX307" fmla="*/ 239112 w 292248"/>
                <a:gd name="connsiteY307" fmla="*/ 123246 h 369525"/>
                <a:gd name="connsiteX308" fmla="*/ 239112 w 292248"/>
                <a:gd name="connsiteY308" fmla="*/ 123246 h 369525"/>
                <a:gd name="connsiteX309" fmla="*/ 239112 w 292248"/>
                <a:gd name="connsiteY309" fmla="*/ 123246 h 369525"/>
                <a:gd name="connsiteX310" fmla="*/ 239112 w 292248"/>
                <a:gd name="connsiteY310" fmla="*/ 123246 h 369525"/>
                <a:gd name="connsiteX311" fmla="*/ 239112 w 292248"/>
                <a:gd name="connsiteY311" fmla="*/ 123246 h 369525"/>
                <a:gd name="connsiteX312" fmla="*/ 239112 w 292248"/>
                <a:gd name="connsiteY312" fmla="*/ 123246 h 369525"/>
                <a:gd name="connsiteX313" fmla="*/ 239112 w 292248"/>
                <a:gd name="connsiteY313" fmla="*/ 130626 h 369525"/>
                <a:gd name="connsiteX314" fmla="*/ 239112 w 292248"/>
                <a:gd name="connsiteY314" fmla="*/ 130626 h 369525"/>
                <a:gd name="connsiteX315" fmla="*/ 239112 w 292248"/>
                <a:gd name="connsiteY315" fmla="*/ 130626 h 369525"/>
                <a:gd name="connsiteX316" fmla="*/ 239112 w 292248"/>
                <a:gd name="connsiteY316" fmla="*/ 130626 h 369525"/>
                <a:gd name="connsiteX317" fmla="*/ 239112 w 292248"/>
                <a:gd name="connsiteY317" fmla="*/ 136530 h 369525"/>
                <a:gd name="connsiteX318" fmla="*/ 239112 w 292248"/>
                <a:gd name="connsiteY318" fmla="*/ 136530 h 369525"/>
                <a:gd name="connsiteX319" fmla="*/ 239112 w 292248"/>
                <a:gd name="connsiteY319" fmla="*/ 136530 h 369525"/>
                <a:gd name="connsiteX320" fmla="*/ 164574 w 292248"/>
                <a:gd name="connsiteY320" fmla="*/ 312174 h 369525"/>
                <a:gd name="connsiteX321" fmla="*/ 164574 w 292248"/>
                <a:gd name="connsiteY321" fmla="*/ 312174 h 369525"/>
                <a:gd name="connsiteX322" fmla="*/ 164574 w 292248"/>
                <a:gd name="connsiteY322" fmla="*/ 307746 h 369525"/>
                <a:gd name="connsiteX323" fmla="*/ 181548 w 292248"/>
                <a:gd name="connsiteY323" fmla="*/ 275274 h 369525"/>
                <a:gd name="connsiteX324" fmla="*/ 204426 w 292248"/>
                <a:gd name="connsiteY324" fmla="*/ 256824 h 369525"/>
                <a:gd name="connsiteX325" fmla="*/ 204426 w 292248"/>
                <a:gd name="connsiteY325" fmla="*/ 271584 h 369525"/>
                <a:gd name="connsiteX326" fmla="*/ 204426 w 292248"/>
                <a:gd name="connsiteY326" fmla="*/ 271584 h 369525"/>
                <a:gd name="connsiteX327" fmla="*/ 199998 w 292248"/>
                <a:gd name="connsiteY327" fmla="*/ 284868 h 369525"/>
                <a:gd name="connsiteX328" fmla="*/ 199998 w 292248"/>
                <a:gd name="connsiteY328" fmla="*/ 284868 h 369525"/>
                <a:gd name="connsiteX329" fmla="*/ 199998 w 292248"/>
                <a:gd name="connsiteY329" fmla="*/ 284868 h 369525"/>
                <a:gd name="connsiteX330" fmla="*/ 190404 w 292248"/>
                <a:gd name="connsiteY330" fmla="*/ 296676 h 369525"/>
                <a:gd name="connsiteX331" fmla="*/ 170478 w 292248"/>
                <a:gd name="connsiteY331" fmla="*/ 307746 h 369525"/>
                <a:gd name="connsiteX332" fmla="*/ 165312 w 292248"/>
                <a:gd name="connsiteY332" fmla="*/ 307746 h 369525"/>
                <a:gd name="connsiteX333" fmla="*/ 164574 w 292248"/>
                <a:gd name="connsiteY333" fmla="*/ 312174 h 369525"/>
                <a:gd name="connsiteX334" fmla="*/ 169002 w 292248"/>
                <a:gd name="connsiteY334" fmla="*/ 312174 h 369525"/>
                <a:gd name="connsiteX335" fmla="*/ 173430 w 292248"/>
                <a:gd name="connsiteY335" fmla="*/ 315864 h 369525"/>
                <a:gd name="connsiteX336" fmla="*/ 173430 w 292248"/>
                <a:gd name="connsiteY336" fmla="*/ 315864 h 369525"/>
                <a:gd name="connsiteX337" fmla="*/ 160884 w 292248"/>
                <a:gd name="connsiteY337" fmla="*/ 319554 h 369525"/>
                <a:gd name="connsiteX338" fmla="*/ 160884 w 292248"/>
                <a:gd name="connsiteY338" fmla="*/ 319554 h 369525"/>
                <a:gd name="connsiteX339" fmla="*/ 163098 w 292248"/>
                <a:gd name="connsiteY339" fmla="*/ 315126 h 369525"/>
                <a:gd name="connsiteX340" fmla="*/ 179334 w 292248"/>
                <a:gd name="connsiteY340" fmla="*/ 321030 h 369525"/>
                <a:gd name="connsiteX341" fmla="*/ 179334 w 292248"/>
                <a:gd name="connsiteY341" fmla="*/ 321030 h 369525"/>
                <a:gd name="connsiteX342" fmla="*/ 163836 w 292248"/>
                <a:gd name="connsiteY342" fmla="*/ 326196 h 369525"/>
                <a:gd name="connsiteX343" fmla="*/ 157932 w 292248"/>
                <a:gd name="connsiteY343" fmla="*/ 326196 h 369525"/>
                <a:gd name="connsiteX344" fmla="*/ 137268 w 292248"/>
                <a:gd name="connsiteY344" fmla="*/ 330624 h 369525"/>
                <a:gd name="connsiteX345" fmla="*/ 127674 w 292248"/>
                <a:gd name="connsiteY345" fmla="*/ 330624 h 369525"/>
                <a:gd name="connsiteX346" fmla="*/ 114390 w 292248"/>
                <a:gd name="connsiteY346" fmla="*/ 330624 h 369525"/>
                <a:gd name="connsiteX347" fmla="*/ 88560 w 292248"/>
                <a:gd name="connsiteY347" fmla="*/ 336528 h 369525"/>
                <a:gd name="connsiteX348" fmla="*/ 46494 w 292248"/>
                <a:gd name="connsiteY348" fmla="*/ 343908 h 369525"/>
                <a:gd name="connsiteX349" fmla="*/ 14760 w 292248"/>
                <a:gd name="connsiteY349" fmla="*/ 369000 h 369525"/>
                <a:gd name="connsiteX350" fmla="*/ 14760 w 292248"/>
                <a:gd name="connsiteY350" fmla="*/ 369000 h 369525"/>
                <a:gd name="connsiteX351" fmla="*/ 5166 w 292248"/>
                <a:gd name="connsiteY351" fmla="*/ 369000 h 369525"/>
                <a:gd name="connsiteX352" fmla="*/ 0 w 292248"/>
                <a:gd name="connsiteY352" fmla="*/ 369000 h 369525"/>
                <a:gd name="connsiteX353" fmla="*/ 0 w 292248"/>
                <a:gd name="connsiteY353" fmla="*/ 364572 h 369525"/>
                <a:gd name="connsiteX354" fmla="*/ 13284 w 292248"/>
                <a:gd name="connsiteY354" fmla="*/ 352764 h 369525"/>
                <a:gd name="connsiteX355" fmla="*/ 33948 w 292248"/>
                <a:gd name="connsiteY355" fmla="*/ 346860 h 369525"/>
                <a:gd name="connsiteX356" fmla="*/ 82656 w 292248"/>
                <a:gd name="connsiteY356" fmla="*/ 339480 h 369525"/>
                <a:gd name="connsiteX357" fmla="*/ 95940 w 292248"/>
                <a:gd name="connsiteY357" fmla="*/ 339480 h 369525"/>
                <a:gd name="connsiteX358" fmla="*/ 129888 w 292248"/>
                <a:gd name="connsiteY358" fmla="*/ 333576 h 369525"/>
                <a:gd name="connsiteX359" fmla="*/ 141696 w 292248"/>
                <a:gd name="connsiteY359" fmla="*/ 333576 h 369525"/>
                <a:gd name="connsiteX360" fmla="*/ 141696 w 292248"/>
                <a:gd name="connsiteY360" fmla="*/ 333576 h 369525"/>
                <a:gd name="connsiteX361" fmla="*/ 141696 w 292248"/>
                <a:gd name="connsiteY361" fmla="*/ 333576 h 369525"/>
                <a:gd name="connsiteX362" fmla="*/ 141696 w 292248"/>
                <a:gd name="connsiteY362" fmla="*/ 333576 h 369525"/>
                <a:gd name="connsiteX363" fmla="*/ 141696 w 292248"/>
                <a:gd name="connsiteY363" fmla="*/ 333576 h 369525"/>
                <a:gd name="connsiteX364" fmla="*/ 152766 w 292248"/>
                <a:gd name="connsiteY364" fmla="*/ 324720 h 369525"/>
                <a:gd name="connsiteX365" fmla="*/ 148338 w 292248"/>
                <a:gd name="connsiteY365" fmla="*/ 331362 h 369525"/>
                <a:gd name="connsiteX366" fmla="*/ 148338 w 292248"/>
                <a:gd name="connsiteY366" fmla="*/ 331362 h 369525"/>
                <a:gd name="connsiteX367" fmla="*/ 148338 w 292248"/>
                <a:gd name="connsiteY367" fmla="*/ 331362 h 369525"/>
                <a:gd name="connsiteX368" fmla="*/ 160884 w 292248"/>
                <a:gd name="connsiteY368" fmla="*/ 326934 h 369525"/>
                <a:gd name="connsiteX369" fmla="*/ 160884 w 292248"/>
                <a:gd name="connsiteY369" fmla="*/ 326934 h 369525"/>
                <a:gd name="connsiteX370" fmla="*/ 166050 w 292248"/>
                <a:gd name="connsiteY370" fmla="*/ 326934 h 369525"/>
                <a:gd name="connsiteX371" fmla="*/ 253134 w 292248"/>
                <a:gd name="connsiteY371" fmla="*/ 288558 h 369525"/>
                <a:gd name="connsiteX372" fmla="*/ 240588 w 292248"/>
                <a:gd name="connsiteY372" fmla="*/ 301104 h 369525"/>
                <a:gd name="connsiteX373" fmla="*/ 232470 w 292248"/>
                <a:gd name="connsiteY373" fmla="*/ 309960 h 369525"/>
                <a:gd name="connsiteX374" fmla="*/ 202950 w 292248"/>
                <a:gd name="connsiteY374" fmla="*/ 322506 h 369525"/>
                <a:gd name="connsiteX375" fmla="*/ 187452 w 292248"/>
                <a:gd name="connsiteY375" fmla="*/ 322506 h 369525"/>
                <a:gd name="connsiteX376" fmla="*/ 187452 w 292248"/>
                <a:gd name="connsiteY376" fmla="*/ 322506 h 369525"/>
                <a:gd name="connsiteX377" fmla="*/ 181548 w 292248"/>
                <a:gd name="connsiteY377" fmla="*/ 322506 h 369525"/>
                <a:gd name="connsiteX378" fmla="*/ 181548 w 292248"/>
                <a:gd name="connsiteY378" fmla="*/ 322506 h 369525"/>
                <a:gd name="connsiteX379" fmla="*/ 176382 w 292248"/>
                <a:gd name="connsiteY379" fmla="*/ 318816 h 369525"/>
                <a:gd name="connsiteX380" fmla="*/ 192618 w 292248"/>
                <a:gd name="connsiteY380" fmla="*/ 318816 h 369525"/>
                <a:gd name="connsiteX381" fmla="*/ 197046 w 292248"/>
                <a:gd name="connsiteY381" fmla="*/ 318816 h 369525"/>
                <a:gd name="connsiteX382" fmla="*/ 208854 w 292248"/>
                <a:gd name="connsiteY382" fmla="*/ 315126 h 369525"/>
                <a:gd name="connsiteX383" fmla="*/ 213282 w 292248"/>
                <a:gd name="connsiteY383" fmla="*/ 315126 h 369525"/>
                <a:gd name="connsiteX384" fmla="*/ 224352 w 292248"/>
                <a:gd name="connsiteY384" fmla="*/ 309222 h 369525"/>
                <a:gd name="connsiteX385" fmla="*/ 239112 w 292248"/>
                <a:gd name="connsiteY385" fmla="*/ 294462 h 369525"/>
                <a:gd name="connsiteX386" fmla="*/ 249444 w 292248"/>
                <a:gd name="connsiteY386" fmla="*/ 295200 h 369525"/>
                <a:gd name="connsiteX387" fmla="*/ 242064 w 292248"/>
                <a:gd name="connsiteY387" fmla="*/ 267156 h 369525"/>
                <a:gd name="connsiteX388" fmla="*/ 234684 w 292248"/>
                <a:gd name="connsiteY388" fmla="*/ 280440 h 369525"/>
                <a:gd name="connsiteX389" fmla="*/ 234684 w 292248"/>
                <a:gd name="connsiteY389" fmla="*/ 280440 h 369525"/>
                <a:gd name="connsiteX390" fmla="*/ 220662 w 292248"/>
                <a:gd name="connsiteY390" fmla="*/ 294462 h 369525"/>
                <a:gd name="connsiteX391" fmla="*/ 213282 w 292248"/>
                <a:gd name="connsiteY391" fmla="*/ 298890 h 369525"/>
                <a:gd name="connsiteX392" fmla="*/ 208854 w 292248"/>
                <a:gd name="connsiteY392" fmla="*/ 298890 h 369525"/>
                <a:gd name="connsiteX393" fmla="*/ 197784 w 292248"/>
                <a:gd name="connsiteY393" fmla="*/ 298890 h 369525"/>
                <a:gd name="connsiteX394" fmla="*/ 188928 w 292248"/>
                <a:gd name="connsiteY394" fmla="*/ 298890 h 369525"/>
                <a:gd name="connsiteX395" fmla="*/ 174906 w 292248"/>
                <a:gd name="connsiteY395" fmla="*/ 298890 h 369525"/>
                <a:gd name="connsiteX396" fmla="*/ 191142 w 292248"/>
                <a:gd name="connsiteY396" fmla="*/ 288558 h 369525"/>
                <a:gd name="connsiteX397" fmla="*/ 202212 w 292248"/>
                <a:gd name="connsiteY397" fmla="*/ 274536 h 369525"/>
                <a:gd name="connsiteX398" fmla="*/ 202212 w 292248"/>
                <a:gd name="connsiteY398" fmla="*/ 274536 h 369525"/>
                <a:gd name="connsiteX399" fmla="*/ 202212 w 292248"/>
                <a:gd name="connsiteY399" fmla="*/ 274536 h 369525"/>
                <a:gd name="connsiteX400" fmla="*/ 206640 w 292248"/>
                <a:gd name="connsiteY400" fmla="*/ 262728 h 369525"/>
                <a:gd name="connsiteX401" fmla="*/ 206640 w 292248"/>
                <a:gd name="connsiteY401" fmla="*/ 262728 h 369525"/>
                <a:gd name="connsiteX402" fmla="*/ 216234 w 292248"/>
                <a:gd name="connsiteY402" fmla="*/ 262728 h 369525"/>
                <a:gd name="connsiteX403" fmla="*/ 237636 w 292248"/>
                <a:gd name="connsiteY403" fmla="*/ 262728 h 369525"/>
                <a:gd name="connsiteX404" fmla="*/ 246492 w 292248"/>
                <a:gd name="connsiteY404" fmla="*/ 181548 h 369525"/>
                <a:gd name="connsiteX405" fmla="*/ 246492 w 292248"/>
                <a:gd name="connsiteY405" fmla="*/ 181548 h 369525"/>
                <a:gd name="connsiteX406" fmla="*/ 246492 w 292248"/>
                <a:gd name="connsiteY406" fmla="*/ 181548 h 369525"/>
                <a:gd name="connsiteX407" fmla="*/ 246492 w 292248"/>
                <a:gd name="connsiteY407" fmla="*/ 181548 h 369525"/>
                <a:gd name="connsiteX408" fmla="*/ 246492 w 292248"/>
                <a:gd name="connsiteY408" fmla="*/ 181548 h 369525"/>
                <a:gd name="connsiteX409" fmla="*/ 246492 w 292248"/>
                <a:gd name="connsiteY409" fmla="*/ 181548 h 369525"/>
                <a:gd name="connsiteX410" fmla="*/ 277488 w 292248"/>
                <a:gd name="connsiteY410" fmla="*/ 167526 h 369525"/>
                <a:gd name="connsiteX411" fmla="*/ 277488 w 292248"/>
                <a:gd name="connsiteY411" fmla="*/ 183024 h 369525"/>
                <a:gd name="connsiteX412" fmla="*/ 277488 w 292248"/>
                <a:gd name="connsiteY412" fmla="*/ 194094 h 369525"/>
                <a:gd name="connsiteX413" fmla="*/ 277488 w 292248"/>
                <a:gd name="connsiteY413" fmla="*/ 202950 h 369525"/>
                <a:gd name="connsiteX414" fmla="*/ 277488 w 292248"/>
                <a:gd name="connsiteY414" fmla="*/ 202950 h 369525"/>
                <a:gd name="connsiteX415" fmla="*/ 277488 w 292248"/>
                <a:gd name="connsiteY415" fmla="*/ 202950 h 369525"/>
                <a:gd name="connsiteX416" fmla="*/ 264942 w 292248"/>
                <a:gd name="connsiteY416" fmla="*/ 216972 h 369525"/>
                <a:gd name="connsiteX417" fmla="*/ 248706 w 292248"/>
                <a:gd name="connsiteY417" fmla="*/ 221400 h 369525"/>
                <a:gd name="connsiteX418" fmla="*/ 248706 w 292248"/>
                <a:gd name="connsiteY418" fmla="*/ 215496 h 369525"/>
                <a:gd name="connsiteX419" fmla="*/ 248706 w 292248"/>
                <a:gd name="connsiteY419" fmla="*/ 215496 h 369525"/>
                <a:gd name="connsiteX420" fmla="*/ 248706 w 292248"/>
                <a:gd name="connsiteY420" fmla="*/ 215496 h 369525"/>
                <a:gd name="connsiteX421" fmla="*/ 248706 w 292248"/>
                <a:gd name="connsiteY421" fmla="*/ 205902 h 369525"/>
                <a:gd name="connsiteX422" fmla="*/ 248706 w 292248"/>
                <a:gd name="connsiteY422" fmla="*/ 205902 h 369525"/>
                <a:gd name="connsiteX423" fmla="*/ 248706 w 292248"/>
                <a:gd name="connsiteY423" fmla="*/ 205902 h 369525"/>
                <a:gd name="connsiteX424" fmla="*/ 248706 w 292248"/>
                <a:gd name="connsiteY424" fmla="*/ 205902 h 369525"/>
                <a:gd name="connsiteX425" fmla="*/ 248706 w 292248"/>
                <a:gd name="connsiteY425" fmla="*/ 205902 h 369525"/>
                <a:gd name="connsiteX426" fmla="*/ 248706 w 292248"/>
                <a:gd name="connsiteY426" fmla="*/ 205902 h 369525"/>
                <a:gd name="connsiteX427" fmla="*/ 248706 w 292248"/>
                <a:gd name="connsiteY427" fmla="*/ 201474 h 369525"/>
                <a:gd name="connsiteX428" fmla="*/ 248706 w 292248"/>
                <a:gd name="connsiteY428" fmla="*/ 201474 h 369525"/>
                <a:gd name="connsiteX429" fmla="*/ 242802 w 292248"/>
                <a:gd name="connsiteY429" fmla="*/ 184500 h 369525"/>
                <a:gd name="connsiteX430" fmla="*/ 228042 w 292248"/>
                <a:gd name="connsiteY430" fmla="*/ 152028 h 369525"/>
                <a:gd name="connsiteX431" fmla="*/ 233208 w 292248"/>
                <a:gd name="connsiteY431" fmla="*/ 160884 h 369525"/>
                <a:gd name="connsiteX432" fmla="*/ 233208 w 292248"/>
                <a:gd name="connsiteY432" fmla="*/ 166788 h 369525"/>
                <a:gd name="connsiteX433" fmla="*/ 233208 w 292248"/>
                <a:gd name="connsiteY433" fmla="*/ 183762 h 369525"/>
                <a:gd name="connsiteX434" fmla="*/ 228780 w 292248"/>
                <a:gd name="connsiteY434" fmla="*/ 173430 h 369525"/>
                <a:gd name="connsiteX435" fmla="*/ 228780 w 292248"/>
                <a:gd name="connsiteY435" fmla="*/ 173430 h 369525"/>
                <a:gd name="connsiteX436" fmla="*/ 228780 w 292248"/>
                <a:gd name="connsiteY436" fmla="*/ 173430 h 369525"/>
                <a:gd name="connsiteX437" fmla="*/ 228780 w 292248"/>
                <a:gd name="connsiteY437" fmla="*/ 173430 h 369525"/>
                <a:gd name="connsiteX438" fmla="*/ 221400 w 292248"/>
                <a:gd name="connsiteY438" fmla="*/ 158670 h 369525"/>
                <a:gd name="connsiteX439" fmla="*/ 205902 w 292248"/>
                <a:gd name="connsiteY439" fmla="*/ 144648 h 369525"/>
                <a:gd name="connsiteX440" fmla="*/ 220662 w 292248"/>
                <a:gd name="connsiteY440" fmla="*/ 158670 h 369525"/>
                <a:gd name="connsiteX441" fmla="*/ 220662 w 292248"/>
                <a:gd name="connsiteY441" fmla="*/ 158670 h 369525"/>
                <a:gd name="connsiteX442" fmla="*/ 220662 w 292248"/>
                <a:gd name="connsiteY442" fmla="*/ 158670 h 369525"/>
                <a:gd name="connsiteX443" fmla="*/ 227304 w 292248"/>
                <a:gd name="connsiteY443" fmla="*/ 171216 h 369525"/>
                <a:gd name="connsiteX444" fmla="*/ 227304 w 292248"/>
                <a:gd name="connsiteY444" fmla="*/ 174906 h 369525"/>
                <a:gd name="connsiteX445" fmla="*/ 223614 w 292248"/>
                <a:gd name="connsiteY445" fmla="*/ 180072 h 369525"/>
                <a:gd name="connsiteX446" fmla="*/ 223614 w 292248"/>
                <a:gd name="connsiteY446" fmla="*/ 180072 h 369525"/>
                <a:gd name="connsiteX447" fmla="*/ 215496 w 292248"/>
                <a:gd name="connsiteY447" fmla="*/ 169740 h 369525"/>
                <a:gd name="connsiteX448" fmla="*/ 215496 w 292248"/>
                <a:gd name="connsiteY448" fmla="*/ 169740 h 369525"/>
                <a:gd name="connsiteX449" fmla="*/ 202950 w 292248"/>
                <a:gd name="connsiteY449" fmla="*/ 160146 h 369525"/>
                <a:gd name="connsiteX450" fmla="*/ 202212 w 292248"/>
                <a:gd name="connsiteY450" fmla="*/ 147600 h 369525"/>
                <a:gd name="connsiteX451" fmla="*/ 205902 w 292248"/>
                <a:gd name="connsiteY451" fmla="*/ 218448 h 369525"/>
                <a:gd name="connsiteX452" fmla="*/ 205902 w 292248"/>
                <a:gd name="connsiteY452" fmla="*/ 218448 h 369525"/>
                <a:gd name="connsiteX453" fmla="*/ 196308 w 292248"/>
                <a:gd name="connsiteY453" fmla="*/ 200736 h 369525"/>
                <a:gd name="connsiteX454" fmla="*/ 191880 w 292248"/>
                <a:gd name="connsiteY454" fmla="*/ 160146 h 369525"/>
                <a:gd name="connsiteX455" fmla="*/ 198522 w 292248"/>
                <a:gd name="connsiteY455" fmla="*/ 160146 h 369525"/>
                <a:gd name="connsiteX456" fmla="*/ 198522 w 292248"/>
                <a:gd name="connsiteY456" fmla="*/ 160146 h 369525"/>
                <a:gd name="connsiteX457" fmla="*/ 211068 w 292248"/>
                <a:gd name="connsiteY457" fmla="*/ 169740 h 369525"/>
                <a:gd name="connsiteX458" fmla="*/ 211068 w 292248"/>
                <a:gd name="connsiteY458" fmla="*/ 169740 h 369525"/>
                <a:gd name="connsiteX459" fmla="*/ 218448 w 292248"/>
                <a:gd name="connsiteY459" fmla="*/ 178596 h 369525"/>
                <a:gd name="connsiteX460" fmla="*/ 209592 w 292248"/>
                <a:gd name="connsiteY460" fmla="*/ 204426 h 369525"/>
                <a:gd name="connsiteX461" fmla="*/ 209592 w 292248"/>
                <a:gd name="connsiteY461" fmla="*/ 221400 h 369525"/>
                <a:gd name="connsiteX462" fmla="*/ 206640 w 292248"/>
                <a:gd name="connsiteY462" fmla="*/ 221400 h 369525"/>
                <a:gd name="connsiteX463" fmla="*/ 205902 w 292248"/>
                <a:gd name="connsiteY463" fmla="*/ 223614 h 369525"/>
                <a:gd name="connsiteX464" fmla="*/ 209592 w 292248"/>
                <a:gd name="connsiteY464" fmla="*/ 223614 h 369525"/>
                <a:gd name="connsiteX465" fmla="*/ 209592 w 292248"/>
                <a:gd name="connsiteY465" fmla="*/ 232470 h 369525"/>
                <a:gd name="connsiteX466" fmla="*/ 208116 w 292248"/>
                <a:gd name="connsiteY466" fmla="*/ 225090 h 369525"/>
                <a:gd name="connsiteX467" fmla="*/ 225828 w 292248"/>
                <a:gd name="connsiteY467" fmla="*/ 252396 h 369525"/>
                <a:gd name="connsiteX468" fmla="*/ 225828 w 292248"/>
                <a:gd name="connsiteY468" fmla="*/ 252396 h 369525"/>
                <a:gd name="connsiteX469" fmla="*/ 225828 w 292248"/>
                <a:gd name="connsiteY469" fmla="*/ 252396 h 369525"/>
                <a:gd name="connsiteX470" fmla="*/ 225828 w 292248"/>
                <a:gd name="connsiteY470" fmla="*/ 252396 h 369525"/>
                <a:gd name="connsiteX471" fmla="*/ 225828 w 292248"/>
                <a:gd name="connsiteY471" fmla="*/ 252396 h 369525"/>
                <a:gd name="connsiteX472" fmla="*/ 225828 w 292248"/>
                <a:gd name="connsiteY472" fmla="*/ 246492 h 369525"/>
                <a:gd name="connsiteX473" fmla="*/ 225828 w 292248"/>
                <a:gd name="connsiteY473" fmla="*/ 246492 h 369525"/>
                <a:gd name="connsiteX474" fmla="*/ 225828 w 292248"/>
                <a:gd name="connsiteY474" fmla="*/ 246492 h 369525"/>
                <a:gd name="connsiteX475" fmla="*/ 225828 w 292248"/>
                <a:gd name="connsiteY475" fmla="*/ 246492 h 369525"/>
                <a:gd name="connsiteX476" fmla="*/ 225828 w 292248"/>
                <a:gd name="connsiteY476" fmla="*/ 239112 h 369525"/>
                <a:gd name="connsiteX477" fmla="*/ 225828 w 292248"/>
                <a:gd name="connsiteY477" fmla="*/ 221400 h 369525"/>
                <a:gd name="connsiteX478" fmla="*/ 225828 w 292248"/>
                <a:gd name="connsiteY478" fmla="*/ 221400 h 369525"/>
                <a:gd name="connsiteX479" fmla="*/ 225828 w 292248"/>
                <a:gd name="connsiteY479" fmla="*/ 213282 h 369525"/>
                <a:gd name="connsiteX480" fmla="*/ 234684 w 292248"/>
                <a:gd name="connsiteY480" fmla="*/ 188190 h 369525"/>
                <a:gd name="connsiteX481" fmla="*/ 234684 w 292248"/>
                <a:gd name="connsiteY481" fmla="*/ 188190 h 369525"/>
                <a:gd name="connsiteX482" fmla="*/ 234684 w 292248"/>
                <a:gd name="connsiteY482" fmla="*/ 183762 h 369525"/>
                <a:gd name="connsiteX483" fmla="*/ 234684 w 292248"/>
                <a:gd name="connsiteY483" fmla="*/ 183762 h 369525"/>
                <a:gd name="connsiteX484" fmla="*/ 234684 w 292248"/>
                <a:gd name="connsiteY484" fmla="*/ 183762 h 369525"/>
                <a:gd name="connsiteX485" fmla="*/ 240588 w 292248"/>
                <a:gd name="connsiteY485" fmla="*/ 194832 h 369525"/>
                <a:gd name="connsiteX486" fmla="*/ 240588 w 292248"/>
                <a:gd name="connsiteY486" fmla="*/ 194832 h 369525"/>
                <a:gd name="connsiteX487" fmla="*/ 240588 w 292248"/>
                <a:gd name="connsiteY487" fmla="*/ 194832 h 369525"/>
                <a:gd name="connsiteX488" fmla="*/ 244278 w 292248"/>
                <a:gd name="connsiteY488" fmla="*/ 199998 h 369525"/>
                <a:gd name="connsiteX489" fmla="*/ 244278 w 292248"/>
                <a:gd name="connsiteY489" fmla="*/ 199998 h 369525"/>
                <a:gd name="connsiteX490" fmla="*/ 244278 w 292248"/>
                <a:gd name="connsiteY490" fmla="*/ 199998 h 369525"/>
                <a:gd name="connsiteX491" fmla="*/ 244278 w 292248"/>
                <a:gd name="connsiteY491" fmla="*/ 199998 h 369525"/>
                <a:gd name="connsiteX492" fmla="*/ 244278 w 292248"/>
                <a:gd name="connsiteY492" fmla="*/ 208116 h 369525"/>
                <a:gd name="connsiteX493" fmla="*/ 244278 w 292248"/>
                <a:gd name="connsiteY493" fmla="*/ 208116 h 369525"/>
                <a:gd name="connsiteX494" fmla="*/ 244278 w 292248"/>
                <a:gd name="connsiteY494" fmla="*/ 208116 h 369525"/>
                <a:gd name="connsiteX495" fmla="*/ 244278 w 292248"/>
                <a:gd name="connsiteY495" fmla="*/ 221400 h 369525"/>
                <a:gd name="connsiteX496" fmla="*/ 244278 w 292248"/>
                <a:gd name="connsiteY496" fmla="*/ 221400 h 369525"/>
                <a:gd name="connsiteX497" fmla="*/ 244278 w 292248"/>
                <a:gd name="connsiteY497" fmla="*/ 230994 h 369525"/>
                <a:gd name="connsiteX498" fmla="*/ 229518 w 292248"/>
                <a:gd name="connsiteY498" fmla="*/ 250920 h 369525"/>
                <a:gd name="connsiteX499" fmla="*/ 229518 w 292248"/>
                <a:gd name="connsiteY499" fmla="*/ 250920 h 369525"/>
                <a:gd name="connsiteX500" fmla="*/ 282654 w 292248"/>
                <a:gd name="connsiteY500" fmla="*/ 213282 h 369525"/>
                <a:gd name="connsiteX501" fmla="*/ 282654 w 292248"/>
                <a:gd name="connsiteY501" fmla="*/ 224352 h 369525"/>
                <a:gd name="connsiteX502" fmla="*/ 267894 w 292248"/>
                <a:gd name="connsiteY502" fmla="*/ 245754 h 369525"/>
                <a:gd name="connsiteX503" fmla="*/ 261252 w 292248"/>
                <a:gd name="connsiteY503" fmla="*/ 250182 h 369525"/>
                <a:gd name="connsiteX504" fmla="*/ 261252 w 292248"/>
                <a:gd name="connsiteY504" fmla="*/ 250182 h 369525"/>
                <a:gd name="connsiteX505" fmla="*/ 246492 w 292248"/>
                <a:gd name="connsiteY505" fmla="*/ 250182 h 369525"/>
                <a:gd name="connsiteX506" fmla="*/ 246492 w 292248"/>
                <a:gd name="connsiteY506" fmla="*/ 250182 h 369525"/>
                <a:gd name="connsiteX507" fmla="*/ 234684 w 292248"/>
                <a:gd name="connsiteY507" fmla="*/ 250182 h 369525"/>
                <a:gd name="connsiteX508" fmla="*/ 250920 w 292248"/>
                <a:gd name="connsiteY508" fmla="*/ 228042 h 369525"/>
                <a:gd name="connsiteX509" fmla="*/ 250920 w 292248"/>
                <a:gd name="connsiteY509" fmla="*/ 216972 h 369525"/>
                <a:gd name="connsiteX510" fmla="*/ 262728 w 292248"/>
                <a:gd name="connsiteY510" fmla="*/ 211806 h 369525"/>
                <a:gd name="connsiteX511" fmla="*/ 276750 w 292248"/>
                <a:gd name="connsiteY511" fmla="*/ 195570 h 369525"/>
                <a:gd name="connsiteX512" fmla="*/ 292248 w 292248"/>
                <a:gd name="connsiteY512" fmla="*/ 195570 h 369525"/>
                <a:gd name="connsiteX513" fmla="*/ 292248 w 292248"/>
                <a:gd name="connsiteY513" fmla="*/ 195570 h 369525"/>
                <a:gd name="connsiteX514" fmla="*/ 284868 w 292248"/>
                <a:gd name="connsiteY514" fmla="*/ 214758 h 36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</a:cxnLst>
              <a:rect l="l" t="t" r="r" b="b"/>
              <a:pathLst>
                <a:path w="292248" h="369525">
                  <a:moveTo>
                    <a:pt x="292248" y="196308"/>
                  </a:moveTo>
                  <a:lnTo>
                    <a:pt x="292248" y="196308"/>
                  </a:lnTo>
                  <a:cubicBezTo>
                    <a:pt x="286861" y="195579"/>
                    <a:pt x="281399" y="195579"/>
                    <a:pt x="276012" y="196308"/>
                  </a:cubicBezTo>
                  <a:cubicBezTo>
                    <a:pt x="276315" y="193611"/>
                    <a:pt x="276315" y="190887"/>
                    <a:pt x="276012" y="188190"/>
                  </a:cubicBezTo>
                  <a:cubicBezTo>
                    <a:pt x="276012" y="184500"/>
                    <a:pt x="276012" y="180810"/>
                    <a:pt x="276012" y="177858"/>
                  </a:cubicBezTo>
                  <a:cubicBezTo>
                    <a:pt x="275185" y="172230"/>
                    <a:pt x="275185" y="166512"/>
                    <a:pt x="276012" y="160884"/>
                  </a:cubicBezTo>
                  <a:lnTo>
                    <a:pt x="276012" y="160884"/>
                  </a:lnTo>
                  <a:lnTo>
                    <a:pt x="276012" y="160884"/>
                  </a:lnTo>
                  <a:cubicBezTo>
                    <a:pt x="270197" y="161680"/>
                    <a:pt x="264499" y="163167"/>
                    <a:pt x="259038" y="165312"/>
                  </a:cubicBezTo>
                  <a:lnTo>
                    <a:pt x="254610" y="165312"/>
                  </a:lnTo>
                  <a:cubicBezTo>
                    <a:pt x="250758" y="166815"/>
                    <a:pt x="247245" y="169073"/>
                    <a:pt x="244278" y="171954"/>
                  </a:cubicBezTo>
                  <a:lnTo>
                    <a:pt x="244278" y="171954"/>
                  </a:lnTo>
                  <a:lnTo>
                    <a:pt x="244278" y="171954"/>
                  </a:lnTo>
                  <a:lnTo>
                    <a:pt x="244278" y="171954"/>
                  </a:lnTo>
                  <a:lnTo>
                    <a:pt x="244278" y="171954"/>
                  </a:lnTo>
                  <a:lnTo>
                    <a:pt x="244278" y="171954"/>
                  </a:lnTo>
                  <a:lnTo>
                    <a:pt x="244278" y="171954"/>
                  </a:lnTo>
                  <a:cubicBezTo>
                    <a:pt x="244278" y="171954"/>
                    <a:pt x="244278" y="166050"/>
                    <a:pt x="244278" y="162360"/>
                  </a:cubicBezTo>
                  <a:cubicBezTo>
                    <a:pt x="244617" y="159171"/>
                    <a:pt x="244617" y="155955"/>
                    <a:pt x="244278" y="152766"/>
                  </a:cubicBezTo>
                  <a:lnTo>
                    <a:pt x="244278" y="152766"/>
                  </a:lnTo>
                  <a:lnTo>
                    <a:pt x="244278" y="152766"/>
                  </a:lnTo>
                  <a:lnTo>
                    <a:pt x="244278" y="152766"/>
                  </a:lnTo>
                  <a:lnTo>
                    <a:pt x="244278" y="152766"/>
                  </a:lnTo>
                  <a:lnTo>
                    <a:pt x="244278" y="157932"/>
                  </a:lnTo>
                  <a:cubicBezTo>
                    <a:pt x="244278" y="161622"/>
                    <a:pt x="244278" y="165312"/>
                    <a:pt x="244278" y="169002"/>
                  </a:cubicBezTo>
                  <a:lnTo>
                    <a:pt x="244278" y="169002"/>
                  </a:lnTo>
                  <a:lnTo>
                    <a:pt x="244278" y="169002"/>
                  </a:lnTo>
                  <a:cubicBezTo>
                    <a:pt x="244640" y="166061"/>
                    <a:pt x="244640" y="163087"/>
                    <a:pt x="244278" y="160146"/>
                  </a:cubicBezTo>
                  <a:lnTo>
                    <a:pt x="244278" y="152766"/>
                  </a:lnTo>
                  <a:cubicBezTo>
                    <a:pt x="252367" y="150595"/>
                    <a:pt x="259429" y="145627"/>
                    <a:pt x="264204" y="138744"/>
                  </a:cubicBezTo>
                  <a:cubicBezTo>
                    <a:pt x="268949" y="131573"/>
                    <a:pt x="270794" y="122870"/>
                    <a:pt x="269370" y="114390"/>
                  </a:cubicBezTo>
                  <a:lnTo>
                    <a:pt x="269370" y="106272"/>
                  </a:lnTo>
                  <a:cubicBezTo>
                    <a:pt x="268676" y="101871"/>
                    <a:pt x="268676" y="97389"/>
                    <a:pt x="269370" y="92988"/>
                  </a:cubicBezTo>
                  <a:lnTo>
                    <a:pt x="269370" y="92988"/>
                  </a:lnTo>
                  <a:cubicBezTo>
                    <a:pt x="265643" y="95020"/>
                    <a:pt x="262167" y="97499"/>
                    <a:pt x="259038" y="100368"/>
                  </a:cubicBezTo>
                  <a:lnTo>
                    <a:pt x="259038" y="100368"/>
                  </a:lnTo>
                  <a:cubicBezTo>
                    <a:pt x="257961" y="97836"/>
                    <a:pt x="256728" y="95372"/>
                    <a:pt x="255348" y="92988"/>
                  </a:cubicBezTo>
                  <a:cubicBezTo>
                    <a:pt x="252588" y="89386"/>
                    <a:pt x="250352" y="85410"/>
                    <a:pt x="248706" y="81180"/>
                  </a:cubicBezTo>
                  <a:lnTo>
                    <a:pt x="248706" y="81180"/>
                  </a:lnTo>
                  <a:cubicBezTo>
                    <a:pt x="246071" y="84238"/>
                    <a:pt x="243606" y="87441"/>
                    <a:pt x="241326" y="90774"/>
                  </a:cubicBezTo>
                  <a:lnTo>
                    <a:pt x="241326" y="90774"/>
                  </a:lnTo>
                  <a:lnTo>
                    <a:pt x="241326" y="90774"/>
                  </a:lnTo>
                  <a:lnTo>
                    <a:pt x="241326" y="90774"/>
                  </a:lnTo>
                  <a:lnTo>
                    <a:pt x="241326" y="90774"/>
                  </a:lnTo>
                  <a:lnTo>
                    <a:pt x="241326" y="90774"/>
                  </a:lnTo>
                  <a:lnTo>
                    <a:pt x="241326" y="90774"/>
                  </a:lnTo>
                  <a:lnTo>
                    <a:pt x="241326" y="85608"/>
                  </a:lnTo>
                  <a:cubicBezTo>
                    <a:pt x="242064" y="82204"/>
                    <a:pt x="242064" y="78680"/>
                    <a:pt x="241326" y="75276"/>
                  </a:cubicBezTo>
                  <a:cubicBezTo>
                    <a:pt x="246034" y="62917"/>
                    <a:pt x="246034" y="49259"/>
                    <a:pt x="241326" y="36900"/>
                  </a:cubicBezTo>
                  <a:cubicBezTo>
                    <a:pt x="237592" y="24789"/>
                    <a:pt x="229769" y="14353"/>
                    <a:pt x="219186" y="7380"/>
                  </a:cubicBezTo>
                  <a:lnTo>
                    <a:pt x="219186" y="7380"/>
                  </a:lnTo>
                  <a:cubicBezTo>
                    <a:pt x="218123" y="12508"/>
                    <a:pt x="216389" y="17471"/>
                    <a:pt x="214020" y="22140"/>
                  </a:cubicBezTo>
                  <a:lnTo>
                    <a:pt x="214020" y="28044"/>
                  </a:lnTo>
                  <a:cubicBezTo>
                    <a:pt x="207813" y="23209"/>
                    <a:pt x="200825" y="19465"/>
                    <a:pt x="193356" y="16974"/>
                  </a:cubicBezTo>
                  <a:lnTo>
                    <a:pt x="193356" y="16974"/>
                  </a:lnTo>
                  <a:lnTo>
                    <a:pt x="193356" y="16974"/>
                  </a:lnTo>
                  <a:cubicBezTo>
                    <a:pt x="194478" y="22079"/>
                    <a:pt x="194478" y="27367"/>
                    <a:pt x="193356" y="32472"/>
                  </a:cubicBezTo>
                  <a:lnTo>
                    <a:pt x="177120" y="32472"/>
                  </a:lnTo>
                  <a:lnTo>
                    <a:pt x="177120" y="32472"/>
                  </a:lnTo>
                  <a:cubicBezTo>
                    <a:pt x="177865" y="36645"/>
                    <a:pt x="179364" y="40648"/>
                    <a:pt x="181548" y="44280"/>
                  </a:cubicBezTo>
                  <a:lnTo>
                    <a:pt x="170478" y="44280"/>
                  </a:lnTo>
                  <a:lnTo>
                    <a:pt x="170478" y="44280"/>
                  </a:lnTo>
                  <a:cubicBezTo>
                    <a:pt x="174854" y="54150"/>
                    <a:pt x="182751" y="62041"/>
                    <a:pt x="192618" y="66420"/>
                  </a:cubicBezTo>
                  <a:cubicBezTo>
                    <a:pt x="198323" y="69360"/>
                    <a:pt x="204655" y="70879"/>
                    <a:pt x="211068" y="70848"/>
                  </a:cubicBezTo>
                  <a:lnTo>
                    <a:pt x="214758" y="70848"/>
                  </a:lnTo>
                  <a:lnTo>
                    <a:pt x="214758" y="70848"/>
                  </a:lnTo>
                  <a:lnTo>
                    <a:pt x="223614" y="70848"/>
                  </a:lnTo>
                  <a:cubicBezTo>
                    <a:pt x="226802" y="71190"/>
                    <a:pt x="230020" y="71190"/>
                    <a:pt x="233208" y="70848"/>
                  </a:cubicBezTo>
                  <a:lnTo>
                    <a:pt x="233208" y="70848"/>
                  </a:lnTo>
                  <a:cubicBezTo>
                    <a:pt x="234876" y="74120"/>
                    <a:pt x="236116" y="77592"/>
                    <a:pt x="236898" y="81180"/>
                  </a:cubicBezTo>
                  <a:cubicBezTo>
                    <a:pt x="234411" y="77143"/>
                    <a:pt x="231437" y="73426"/>
                    <a:pt x="228042" y="70110"/>
                  </a:cubicBezTo>
                  <a:lnTo>
                    <a:pt x="228042" y="70110"/>
                  </a:lnTo>
                  <a:cubicBezTo>
                    <a:pt x="225289" y="73511"/>
                    <a:pt x="223503" y="77590"/>
                    <a:pt x="222876" y="81918"/>
                  </a:cubicBezTo>
                  <a:lnTo>
                    <a:pt x="216972" y="77490"/>
                  </a:lnTo>
                  <a:lnTo>
                    <a:pt x="216972" y="77490"/>
                  </a:lnTo>
                  <a:cubicBezTo>
                    <a:pt x="215127" y="83753"/>
                    <a:pt x="215127" y="90415"/>
                    <a:pt x="216972" y="96678"/>
                  </a:cubicBezTo>
                  <a:lnTo>
                    <a:pt x="207378" y="96678"/>
                  </a:lnTo>
                  <a:cubicBezTo>
                    <a:pt x="207378" y="96678"/>
                    <a:pt x="207378" y="96678"/>
                    <a:pt x="207378" y="96678"/>
                  </a:cubicBezTo>
                  <a:lnTo>
                    <a:pt x="207378" y="96678"/>
                  </a:lnTo>
                  <a:lnTo>
                    <a:pt x="207378" y="104058"/>
                  </a:lnTo>
                  <a:lnTo>
                    <a:pt x="195570" y="104058"/>
                  </a:lnTo>
                  <a:cubicBezTo>
                    <a:pt x="195570" y="104058"/>
                    <a:pt x="195570" y="104058"/>
                    <a:pt x="195570" y="104058"/>
                  </a:cubicBezTo>
                  <a:cubicBezTo>
                    <a:pt x="197968" y="107240"/>
                    <a:pt x="199946" y="110711"/>
                    <a:pt x="201474" y="114390"/>
                  </a:cubicBezTo>
                  <a:lnTo>
                    <a:pt x="201474" y="121032"/>
                  </a:lnTo>
                  <a:cubicBezTo>
                    <a:pt x="205312" y="127394"/>
                    <a:pt x="211348" y="132122"/>
                    <a:pt x="218448" y="134316"/>
                  </a:cubicBezTo>
                  <a:lnTo>
                    <a:pt x="222876" y="134316"/>
                  </a:lnTo>
                  <a:cubicBezTo>
                    <a:pt x="227976" y="135511"/>
                    <a:pt x="233274" y="135511"/>
                    <a:pt x="238374" y="134316"/>
                  </a:cubicBezTo>
                  <a:lnTo>
                    <a:pt x="245016" y="134316"/>
                  </a:lnTo>
                  <a:cubicBezTo>
                    <a:pt x="245385" y="137256"/>
                    <a:pt x="245385" y="140232"/>
                    <a:pt x="245016" y="143172"/>
                  </a:cubicBezTo>
                  <a:cubicBezTo>
                    <a:pt x="245378" y="147593"/>
                    <a:pt x="245378" y="152035"/>
                    <a:pt x="245016" y="156456"/>
                  </a:cubicBezTo>
                  <a:lnTo>
                    <a:pt x="245016" y="156456"/>
                  </a:lnTo>
                  <a:lnTo>
                    <a:pt x="245016" y="156456"/>
                  </a:lnTo>
                  <a:lnTo>
                    <a:pt x="245016" y="156456"/>
                  </a:lnTo>
                  <a:lnTo>
                    <a:pt x="245016" y="156456"/>
                  </a:lnTo>
                  <a:lnTo>
                    <a:pt x="245016" y="156456"/>
                  </a:lnTo>
                  <a:cubicBezTo>
                    <a:pt x="242573" y="159226"/>
                    <a:pt x="240352" y="162188"/>
                    <a:pt x="238374" y="165312"/>
                  </a:cubicBezTo>
                  <a:lnTo>
                    <a:pt x="238374" y="165312"/>
                  </a:lnTo>
                  <a:cubicBezTo>
                    <a:pt x="239872" y="159254"/>
                    <a:pt x="239872" y="152920"/>
                    <a:pt x="238374" y="146862"/>
                  </a:cubicBezTo>
                  <a:lnTo>
                    <a:pt x="238374" y="146862"/>
                  </a:lnTo>
                  <a:lnTo>
                    <a:pt x="238374" y="142434"/>
                  </a:lnTo>
                  <a:lnTo>
                    <a:pt x="238374" y="142434"/>
                  </a:lnTo>
                  <a:cubicBezTo>
                    <a:pt x="236928" y="139328"/>
                    <a:pt x="235201" y="136364"/>
                    <a:pt x="233208" y="133578"/>
                  </a:cubicBezTo>
                  <a:lnTo>
                    <a:pt x="233208" y="133578"/>
                  </a:lnTo>
                  <a:lnTo>
                    <a:pt x="227304" y="140958"/>
                  </a:lnTo>
                  <a:cubicBezTo>
                    <a:pt x="223083" y="135135"/>
                    <a:pt x="217828" y="130133"/>
                    <a:pt x="211806" y="126198"/>
                  </a:cubicBezTo>
                  <a:lnTo>
                    <a:pt x="211806" y="126198"/>
                  </a:lnTo>
                  <a:cubicBezTo>
                    <a:pt x="209644" y="131206"/>
                    <a:pt x="207917" y="136391"/>
                    <a:pt x="206640" y="141696"/>
                  </a:cubicBezTo>
                  <a:lnTo>
                    <a:pt x="199260" y="138006"/>
                  </a:lnTo>
                  <a:lnTo>
                    <a:pt x="199260" y="138006"/>
                  </a:lnTo>
                  <a:cubicBezTo>
                    <a:pt x="197186" y="152368"/>
                    <a:pt x="198448" y="167015"/>
                    <a:pt x="202950" y="180810"/>
                  </a:cubicBezTo>
                  <a:cubicBezTo>
                    <a:pt x="205954" y="188515"/>
                    <a:pt x="210470" y="195541"/>
                    <a:pt x="216234" y="201474"/>
                  </a:cubicBezTo>
                  <a:cubicBezTo>
                    <a:pt x="218382" y="208343"/>
                    <a:pt x="221621" y="214821"/>
                    <a:pt x="225828" y="220662"/>
                  </a:cubicBezTo>
                  <a:lnTo>
                    <a:pt x="225828" y="220662"/>
                  </a:lnTo>
                  <a:lnTo>
                    <a:pt x="225828" y="220662"/>
                  </a:lnTo>
                  <a:lnTo>
                    <a:pt x="225828" y="220662"/>
                  </a:lnTo>
                  <a:lnTo>
                    <a:pt x="225828" y="225090"/>
                  </a:lnTo>
                  <a:lnTo>
                    <a:pt x="225828" y="225090"/>
                  </a:lnTo>
                  <a:lnTo>
                    <a:pt x="225828" y="225090"/>
                  </a:lnTo>
                  <a:lnTo>
                    <a:pt x="225828" y="225090"/>
                  </a:lnTo>
                  <a:lnTo>
                    <a:pt x="225828" y="225090"/>
                  </a:lnTo>
                  <a:lnTo>
                    <a:pt x="225828" y="225090"/>
                  </a:lnTo>
                  <a:lnTo>
                    <a:pt x="225828" y="225090"/>
                  </a:lnTo>
                  <a:lnTo>
                    <a:pt x="225828" y="225090"/>
                  </a:lnTo>
                  <a:cubicBezTo>
                    <a:pt x="226145" y="228033"/>
                    <a:pt x="226145" y="231003"/>
                    <a:pt x="225828" y="233946"/>
                  </a:cubicBezTo>
                  <a:lnTo>
                    <a:pt x="225828" y="233946"/>
                  </a:lnTo>
                  <a:lnTo>
                    <a:pt x="221400" y="233946"/>
                  </a:lnTo>
                  <a:lnTo>
                    <a:pt x="221400" y="226566"/>
                  </a:lnTo>
                  <a:lnTo>
                    <a:pt x="221400" y="226566"/>
                  </a:lnTo>
                  <a:lnTo>
                    <a:pt x="221400" y="235422"/>
                  </a:lnTo>
                  <a:lnTo>
                    <a:pt x="211068" y="235422"/>
                  </a:lnTo>
                  <a:cubicBezTo>
                    <a:pt x="211806" y="230035"/>
                    <a:pt x="211806" y="224573"/>
                    <a:pt x="211068" y="219186"/>
                  </a:cubicBezTo>
                  <a:lnTo>
                    <a:pt x="211068" y="219186"/>
                  </a:lnTo>
                  <a:cubicBezTo>
                    <a:pt x="202256" y="224335"/>
                    <a:pt x="194293" y="230807"/>
                    <a:pt x="187452" y="238374"/>
                  </a:cubicBezTo>
                  <a:cubicBezTo>
                    <a:pt x="176847" y="248286"/>
                    <a:pt x="170057" y="261606"/>
                    <a:pt x="168264" y="276012"/>
                  </a:cubicBezTo>
                  <a:cubicBezTo>
                    <a:pt x="162862" y="279299"/>
                    <a:pt x="157895" y="283267"/>
                    <a:pt x="153504" y="287820"/>
                  </a:cubicBezTo>
                  <a:lnTo>
                    <a:pt x="153504" y="287820"/>
                  </a:lnTo>
                  <a:lnTo>
                    <a:pt x="153504" y="287820"/>
                  </a:lnTo>
                  <a:lnTo>
                    <a:pt x="148338" y="287820"/>
                  </a:lnTo>
                  <a:lnTo>
                    <a:pt x="136530" y="287820"/>
                  </a:lnTo>
                  <a:cubicBezTo>
                    <a:pt x="125113" y="290563"/>
                    <a:pt x="113527" y="292536"/>
                    <a:pt x="101844" y="293724"/>
                  </a:cubicBezTo>
                  <a:lnTo>
                    <a:pt x="89298" y="293724"/>
                  </a:lnTo>
                  <a:lnTo>
                    <a:pt x="33948" y="344646"/>
                  </a:lnTo>
                  <a:cubicBezTo>
                    <a:pt x="27719" y="345772"/>
                    <a:pt x="21559" y="347250"/>
                    <a:pt x="15498" y="349074"/>
                  </a:cubicBezTo>
                  <a:cubicBezTo>
                    <a:pt x="9450" y="351405"/>
                    <a:pt x="4463" y="355867"/>
                    <a:pt x="1476" y="361620"/>
                  </a:cubicBezTo>
                  <a:cubicBezTo>
                    <a:pt x="1476" y="361620"/>
                    <a:pt x="1476" y="366048"/>
                    <a:pt x="1476" y="367524"/>
                  </a:cubicBezTo>
                  <a:cubicBezTo>
                    <a:pt x="2846" y="368315"/>
                    <a:pt x="4534" y="368315"/>
                    <a:pt x="5904" y="367524"/>
                  </a:cubicBezTo>
                  <a:lnTo>
                    <a:pt x="9594" y="367524"/>
                  </a:lnTo>
                  <a:cubicBezTo>
                    <a:pt x="12004" y="368221"/>
                    <a:pt x="14564" y="368221"/>
                    <a:pt x="16974" y="367524"/>
                  </a:cubicBezTo>
                  <a:lnTo>
                    <a:pt x="16974" y="367524"/>
                  </a:lnTo>
                  <a:cubicBezTo>
                    <a:pt x="25294" y="363158"/>
                    <a:pt x="34265" y="360168"/>
                    <a:pt x="43542" y="358668"/>
                  </a:cubicBezTo>
                  <a:lnTo>
                    <a:pt x="84870" y="350550"/>
                  </a:lnTo>
                  <a:lnTo>
                    <a:pt x="107748" y="345384"/>
                  </a:lnTo>
                  <a:lnTo>
                    <a:pt x="121770" y="345384"/>
                  </a:lnTo>
                  <a:lnTo>
                    <a:pt x="131364" y="345384"/>
                  </a:lnTo>
                  <a:lnTo>
                    <a:pt x="151290" y="340218"/>
                  </a:lnTo>
                  <a:lnTo>
                    <a:pt x="157194" y="340218"/>
                  </a:lnTo>
                  <a:cubicBezTo>
                    <a:pt x="162854" y="339027"/>
                    <a:pt x="168323" y="337039"/>
                    <a:pt x="173430" y="334314"/>
                  </a:cubicBezTo>
                  <a:lnTo>
                    <a:pt x="177858" y="334314"/>
                  </a:lnTo>
                  <a:lnTo>
                    <a:pt x="177858" y="334314"/>
                  </a:lnTo>
                  <a:cubicBezTo>
                    <a:pt x="183459" y="335428"/>
                    <a:pt x="189231" y="335428"/>
                    <a:pt x="194832" y="334314"/>
                  </a:cubicBezTo>
                  <a:lnTo>
                    <a:pt x="194832" y="334314"/>
                  </a:lnTo>
                  <a:cubicBezTo>
                    <a:pt x="206478" y="333994"/>
                    <a:pt x="217562" y="329242"/>
                    <a:pt x="225828" y="321030"/>
                  </a:cubicBezTo>
                  <a:lnTo>
                    <a:pt x="233946" y="312174"/>
                  </a:lnTo>
                  <a:cubicBezTo>
                    <a:pt x="239673" y="304940"/>
                    <a:pt x="247001" y="299131"/>
                    <a:pt x="255348" y="295200"/>
                  </a:cubicBezTo>
                  <a:lnTo>
                    <a:pt x="255348" y="295200"/>
                  </a:lnTo>
                  <a:cubicBezTo>
                    <a:pt x="249865" y="292142"/>
                    <a:pt x="243857" y="290139"/>
                    <a:pt x="237636" y="289296"/>
                  </a:cubicBezTo>
                  <a:cubicBezTo>
                    <a:pt x="240389" y="284529"/>
                    <a:pt x="242854" y="279599"/>
                    <a:pt x="245016" y="274536"/>
                  </a:cubicBezTo>
                  <a:lnTo>
                    <a:pt x="230256" y="274536"/>
                  </a:lnTo>
                  <a:lnTo>
                    <a:pt x="230256" y="274536"/>
                  </a:lnTo>
                  <a:cubicBezTo>
                    <a:pt x="229939" y="271593"/>
                    <a:pt x="229939" y="268623"/>
                    <a:pt x="230256" y="265680"/>
                  </a:cubicBezTo>
                  <a:lnTo>
                    <a:pt x="230256" y="265680"/>
                  </a:lnTo>
                  <a:cubicBezTo>
                    <a:pt x="234153" y="266456"/>
                    <a:pt x="238167" y="266456"/>
                    <a:pt x="242064" y="265680"/>
                  </a:cubicBezTo>
                  <a:lnTo>
                    <a:pt x="248706" y="265680"/>
                  </a:lnTo>
                  <a:cubicBezTo>
                    <a:pt x="252603" y="266436"/>
                    <a:pt x="256617" y="266436"/>
                    <a:pt x="260514" y="265680"/>
                  </a:cubicBezTo>
                  <a:lnTo>
                    <a:pt x="260514" y="265680"/>
                  </a:lnTo>
                  <a:lnTo>
                    <a:pt x="265680" y="265680"/>
                  </a:lnTo>
                  <a:lnTo>
                    <a:pt x="265680" y="265680"/>
                  </a:lnTo>
                  <a:cubicBezTo>
                    <a:pt x="271842" y="259642"/>
                    <a:pt x="276625" y="252341"/>
                    <a:pt x="279702" y="244278"/>
                  </a:cubicBezTo>
                  <a:cubicBezTo>
                    <a:pt x="280034" y="240595"/>
                    <a:pt x="280034" y="236891"/>
                    <a:pt x="279702" y="233208"/>
                  </a:cubicBezTo>
                  <a:cubicBezTo>
                    <a:pt x="280772" y="227043"/>
                    <a:pt x="282765" y="221072"/>
                    <a:pt x="285606" y="215496"/>
                  </a:cubicBezTo>
                  <a:close/>
                  <a:moveTo>
                    <a:pt x="171954" y="28044"/>
                  </a:moveTo>
                  <a:cubicBezTo>
                    <a:pt x="177061" y="26924"/>
                    <a:pt x="182345" y="26924"/>
                    <a:pt x="187452" y="28044"/>
                  </a:cubicBezTo>
                  <a:cubicBezTo>
                    <a:pt x="187452" y="28044"/>
                    <a:pt x="187452" y="33948"/>
                    <a:pt x="187452" y="36900"/>
                  </a:cubicBezTo>
                  <a:cubicBezTo>
                    <a:pt x="187526" y="38129"/>
                    <a:pt x="187526" y="39361"/>
                    <a:pt x="187452" y="40590"/>
                  </a:cubicBezTo>
                  <a:lnTo>
                    <a:pt x="180072" y="40590"/>
                  </a:lnTo>
                  <a:lnTo>
                    <a:pt x="180072" y="40590"/>
                  </a:lnTo>
                  <a:cubicBezTo>
                    <a:pt x="176537" y="37006"/>
                    <a:pt x="173777" y="32736"/>
                    <a:pt x="171954" y="28044"/>
                  </a:cubicBezTo>
                  <a:close/>
                  <a:moveTo>
                    <a:pt x="190404" y="67158"/>
                  </a:moveTo>
                  <a:cubicBezTo>
                    <a:pt x="181393" y="63144"/>
                    <a:pt x="174079" y="56092"/>
                    <a:pt x="169740" y="47232"/>
                  </a:cubicBezTo>
                  <a:lnTo>
                    <a:pt x="180810" y="47232"/>
                  </a:lnTo>
                  <a:lnTo>
                    <a:pt x="180810" y="47232"/>
                  </a:lnTo>
                  <a:lnTo>
                    <a:pt x="188190" y="47232"/>
                  </a:lnTo>
                  <a:cubicBezTo>
                    <a:pt x="187887" y="49929"/>
                    <a:pt x="187887" y="52653"/>
                    <a:pt x="188190" y="55350"/>
                  </a:cubicBezTo>
                  <a:lnTo>
                    <a:pt x="188190" y="55350"/>
                  </a:lnTo>
                  <a:lnTo>
                    <a:pt x="188190" y="55350"/>
                  </a:lnTo>
                  <a:cubicBezTo>
                    <a:pt x="190972" y="59836"/>
                    <a:pt x="194183" y="64038"/>
                    <a:pt x="197784" y="67896"/>
                  </a:cubicBezTo>
                  <a:lnTo>
                    <a:pt x="203688" y="72324"/>
                  </a:lnTo>
                  <a:cubicBezTo>
                    <a:pt x="198980" y="71430"/>
                    <a:pt x="194478" y="69679"/>
                    <a:pt x="190404" y="67158"/>
                  </a:cubicBezTo>
                  <a:close/>
                  <a:moveTo>
                    <a:pt x="232470" y="77490"/>
                  </a:moveTo>
                  <a:lnTo>
                    <a:pt x="232470" y="77490"/>
                  </a:lnTo>
                  <a:lnTo>
                    <a:pt x="222138" y="77490"/>
                  </a:lnTo>
                  <a:lnTo>
                    <a:pt x="215496" y="77490"/>
                  </a:lnTo>
                  <a:lnTo>
                    <a:pt x="211806" y="77490"/>
                  </a:lnTo>
                  <a:cubicBezTo>
                    <a:pt x="209039" y="75942"/>
                    <a:pt x="206544" y="73947"/>
                    <a:pt x="204426" y="71586"/>
                  </a:cubicBezTo>
                  <a:cubicBezTo>
                    <a:pt x="201112" y="68666"/>
                    <a:pt x="198360" y="65165"/>
                    <a:pt x="196308" y="61254"/>
                  </a:cubicBezTo>
                  <a:lnTo>
                    <a:pt x="196308" y="61254"/>
                  </a:lnTo>
                  <a:lnTo>
                    <a:pt x="196308" y="61254"/>
                  </a:lnTo>
                  <a:cubicBezTo>
                    <a:pt x="196020" y="58309"/>
                    <a:pt x="196020" y="55343"/>
                    <a:pt x="196308" y="52398"/>
                  </a:cubicBezTo>
                  <a:lnTo>
                    <a:pt x="196308" y="52398"/>
                  </a:lnTo>
                  <a:cubicBezTo>
                    <a:pt x="196655" y="50942"/>
                    <a:pt x="196655" y="49426"/>
                    <a:pt x="196308" y="47970"/>
                  </a:cubicBezTo>
                  <a:lnTo>
                    <a:pt x="196308" y="28782"/>
                  </a:lnTo>
                  <a:lnTo>
                    <a:pt x="196308" y="28782"/>
                  </a:lnTo>
                  <a:cubicBezTo>
                    <a:pt x="196662" y="23622"/>
                    <a:pt x="196662" y="18444"/>
                    <a:pt x="196308" y="13284"/>
                  </a:cubicBezTo>
                  <a:cubicBezTo>
                    <a:pt x="203526" y="15318"/>
                    <a:pt x="210123" y="19123"/>
                    <a:pt x="215496" y="24354"/>
                  </a:cubicBezTo>
                  <a:lnTo>
                    <a:pt x="215496" y="24354"/>
                  </a:lnTo>
                  <a:cubicBezTo>
                    <a:pt x="219791" y="27913"/>
                    <a:pt x="223747" y="31866"/>
                    <a:pt x="227304" y="36162"/>
                  </a:cubicBezTo>
                  <a:lnTo>
                    <a:pt x="227304" y="36162"/>
                  </a:lnTo>
                  <a:cubicBezTo>
                    <a:pt x="233909" y="45614"/>
                    <a:pt x="238204" y="56483"/>
                    <a:pt x="239850" y="67896"/>
                  </a:cubicBezTo>
                  <a:lnTo>
                    <a:pt x="239850" y="77490"/>
                  </a:lnTo>
                  <a:close/>
                  <a:moveTo>
                    <a:pt x="221400" y="35424"/>
                  </a:moveTo>
                  <a:lnTo>
                    <a:pt x="221400" y="35424"/>
                  </a:lnTo>
                  <a:cubicBezTo>
                    <a:pt x="217791" y="30705"/>
                    <a:pt x="213570" y="26487"/>
                    <a:pt x="208854" y="22878"/>
                  </a:cubicBezTo>
                  <a:cubicBezTo>
                    <a:pt x="208574" y="20673"/>
                    <a:pt x="208574" y="18441"/>
                    <a:pt x="208854" y="16236"/>
                  </a:cubicBezTo>
                  <a:cubicBezTo>
                    <a:pt x="211784" y="11049"/>
                    <a:pt x="214249" y="5616"/>
                    <a:pt x="216234" y="0"/>
                  </a:cubicBezTo>
                  <a:cubicBezTo>
                    <a:pt x="225725" y="6957"/>
                    <a:pt x="232714" y="16793"/>
                    <a:pt x="236160" y="28044"/>
                  </a:cubicBezTo>
                  <a:cubicBezTo>
                    <a:pt x="240101" y="39270"/>
                    <a:pt x="240101" y="51504"/>
                    <a:pt x="236160" y="62730"/>
                  </a:cubicBezTo>
                  <a:cubicBezTo>
                    <a:pt x="233496" y="52580"/>
                    <a:pt x="228433" y="43216"/>
                    <a:pt x="221400" y="35424"/>
                  </a:cubicBezTo>
                  <a:close/>
                  <a:moveTo>
                    <a:pt x="260514" y="101844"/>
                  </a:moveTo>
                  <a:lnTo>
                    <a:pt x="260514" y="101844"/>
                  </a:lnTo>
                  <a:lnTo>
                    <a:pt x="269370" y="95202"/>
                  </a:lnTo>
                  <a:cubicBezTo>
                    <a:pt x="269075" y="99379"/>
                    <a:pt x="269075" y="103571"/>
                    <a:pt x="269370" y="107748"/>
                  </a:cubicBezTo>
                  <a:cubicBezTo>
                    <a:pt x="270130" y="110401"/>
                    <a:pt x="270130" y="113213"/>
                    <a:pt x="269370" y="115866"/>
                  </a:cubicBezTo>
                  <a:cubicBezTo>
                    <a:pt x="270927" y="123777"/>
                    <a:pt x="269340" y="131984"/>
                    <a:pt x="264942" y="138744"/>
                  </a:cubicBezTo>
                  <a:cubicBezTo>
                    <a:pt x="262359" y="142302"/>
                    <a:pt x="259097" y="145312"/>
                    <a:pt x="255348" y="147600"/>
                  </a:cubicBezTo>
                  <a:lnTo>
                    <a:pt x="255348" y="147600"/>
                  </a:lnTo>
                  <a:lnTo>
                    <a:pt x="255348" y="147600"/>
                  </a:lnTo>
                  <a:lnTo>
                    <a:pt x="255348" y="140220"/>
                  </a:lnTo>
                  <a:lnTo>
                    <a:pt x="255348" y="140220"/>
                  </a:lnTo>
                  <a:lnTo>
                    <a:pt x="255348" y="140220"/>
                  </a:lnTo>
                  <a:cubicBezTo>
                    <a:pt x="254610" y="135328"/>
                    <a:pt x="254610" y="130352"/>
                    <a:pt x="255348" y="125460"/>
                  </a:cubicBezTo>
                  <a:lnTo>
                    <a:pt x="255348" y="120294"/>
                  </a:lnTo>
                  <a:cubicBezTo>
                    <a:pt x="255348" y="120294"/>
                    <a:pt x="255348" y="120294"/>
                    <a:pt x="255348" y="120294"/>
                  </a:cubicBezTo>
                  <a:cubicBezTo>
                    <a:pt x="257673" y="115079"/>
                    <a:pt x="260920" y="110328"/>
                    <a:pt x="264942" y="106272"/>
                  </a:cubicBezTo>
                  <a:close/>
                  <a:moveTo>
                    <a:pt x="238374" y="96678"/>
                  </a:moveTo>
                  <a:lnTo>
                    <a:pt x="238374" y="96678"/>
                  </a:lnTo>
                  <a:lnTo>
                    <a:pt x="238374" y="96678"/>
                  </a:lnTo>
                  <a:lnTo>
                    <a:pt x="238374" y="96678"/>
                  </a:lnTo>
                  <a:lnTo>
                    <a:pt x="238374" y="96678"/>
                  </a:lnTo>
                  <a:lnTo>
                    <a:pt x="238374" y="96678"/>
                  </a:lnTo>
                  <a:lnTo>
                    <a:pt x="238374" y="96678"/>
                  </a:lnTo>
                  <a:cubicBezTo>
                    <a:pt x="240426" y="93406"/>
                    <a:pt x="242905" y="90428"/>
                    <a:pt x="245754" y="87822"/>
                  </a:cubicBezTo>
                  <a:cubicBezTo>
                    <a:pt x="247134" y="91795"/>
                    <a:pt x="249127" y="95530"/>
                    <a:pt x="251658" y="98892"/>
                  </a:cubicBezTo>
                  <a:cubicBezTo>
                    <a:pt x="251902" y="101099"/>
                    <a:pt x="251902" y="103327"/>
                    <a:pt x="251658" y="105534"/>
                  </a:cubicBezTo>
                  <a:lnTo>
                    <a:pt x="251658" y="105534"/>
                  </a:lnTo>
                  <a:cubicBezTo>
                    <a:pt x="247156" y="109909"/>
                    <a:pt x="243629" y="115192"/>
                    <a:pt x="241326" y="121032"/>
                  </a:cubicBezTo>
                  <a:lnTo>
                    <a:pt x="241326" y="121032"/>
                  </a:lnTo>
                  <a:lnTo>
                    <a:pt x="241326" y="121032"/>
                  </a:lnTo>
                  <a:cubicBezTo>
                    <a:pt x="240551" y="127158"/>
                    <a:pt x="240551" y="133356"/>
                    <a:pt x="241326" y="139482"/>
                  </a:cubicBezTo>
                  <a:lnTo>
                    <a:pt x="241326" y="139482"/>
                  </a:lnTo>
                  <a:lnTo>
                    <a:pt x="241326" y="139482"/>
                  </a:lnTo>
                  <a:lnTo>
                    <a:pt x="241326" y="139482"/>
                  </a:lnTo>
                  <a:lnTo>
                    <a:pt x="241326" y="139482"/>
                  </a:lnTo>
                  <a:lnTo>
                    <a:pt x="241326" y="139482"/>
                  </a:lnTo>
                  <a:lnTo>
                    <a:pt x="241326" y="139482"/>
                  </a:lnTo>
                  <a:lnTo>
                    <a:pt x="241326" y="139482"/>
                  </a:lnTo>
                  <a:cubicBezTo>
                    <a:pt x="240610" y="134341"/>
                    <a:pt x="240610" y="129125"/>
                    <a:pt x="241326" y="123984"/>
                  </a:cubicBezTo>
                  <a:cubicBezTo>
                    <a:pt x="236027" y="115879"/>
                    <a:pt x="234935" y="105728"/>
                    <a:pt x="238374" y="96678"/>
                  </a:cubicBezTo>
                  <a:close/>
                  <a:moveTo>
                    <a:pt x="227304" y="81180"/>
                  </a:moveTo>
                  <a:cubicBezTo>
                    <a:pt x="231156" y="85539"/>
                    <a:pt x="234618" y="90231"/>
                    <a:pt x="237636" y="95202"/>
                  </a:cubicBezTo>
                  <a:cubicBezTo>
                    <a:pt x="236891" y="99351"/>
                    <a:pt x="236891" y="103599"/>
                    <a:pt x="237636" y="107748"/>
                  </a:cubicBezTo>
                  <a:cubicBezTo>
                    <a:pt x="237267" y="112169"/>
                    <a:pt x="237267" y="116611"/>
                    <a:pt x="237636" y="121032"/>
                  </a:cubicBezTo>
                  <a:lnTo>
                    <a:pt x="237636" y="121032"/>
                  </a:lnTo>
                  <a:cubicBezTo>
                    <a:pt x="239297" y="115496"/>
                    <a:pt x="239297" y="109594"/>
                    <a:pt x="237636" y="104058"/>
                  </a:cubicBezTo>
                  <a:cubicBezTo>
                    <a:pt x="235931" y="100534"/>
                    <a:pt x="233695" y="97297"/>
                    <a:pt x="230994" y="94464"/>
                  </a:cubicBezTo>
                  <a:cubicBezTo>
                    <a:pt x="228824" y="90351"/>
                    <a:pt x="227570" y="85821"/>
                    <a:pt x="227304" y="81180"/>
                  </a:cubicBezTo>
                  <a:close/>
                  <a:moveTo>
                    <a:pt x="214020" y="88560"/>
                  </a:moveTo>
                  <a:lnTo>
                    <a:pt x="220662" y="93726"/>
                  </a:lnTo>
                  <a:lnTo>
                    <a:pt x="220662" y="93726"/>
                  </a:lnTo>
                  <a:cubicBezTo>
                    <a:pt x="223105" y="96055"/>
                    <a:pt x="225105" y="98805"/>
                    <a:pt x="226566" y="101844"/>
                  </a:cubicBezTo>
                  <a:cubicBezTo>
                    <a:pt x="227850" y="106680"/>
                    <a:pt x="227850" y="111768"/>
                    <a:pt x="226566" y="116604"/>
                  </a:cubicBezTo>
                  <a:lnTo>
                    <a:pt x="219924" y="112176"/>
                  </a:lnTo>
                  <a:lnTo>
                    <a:pt x="219924" y="112176"/>
                  </a:lnTo>
                  <a:lnTo>
                    <a:pt x="212544" y="112176"/>
                  </a:lnTo>
                  <a:lnTo>
                    <a:pt x="212544" y="107748"/>
                  </a:lnTo>
                  <a:cubicBezTo>
                    <a:pt x="211599" y="101322"/>
                    <a:pt x="212101" y="94766"/>
                    <a:pt x="214020" y="88560"/>
                  </a:cubicBezTo>
                  <a:close/>
                  <a:moveTo>
                    <a:pt x="203688" y="135792"/>
                  </a:moveTo>
                  <a:lnTo>
                    <a:pt x="199998" y="129150"/>
                  </a:lnTo>
                  <a:cubicBezTo>
                    <a:pt x="198566" y="125805"/>
                    <a:pt x="196832" y="122594"/>
                    <a:pt x="194832" y="119556"/>
                  </a:cubicBezTo>
                  <a:lnTo>
                    <a:pt x="205164" y="119556"/>
                  </a:lnTo>
                  <a:lnTo>
                    <a:pt x="205164" y="119556"/>
                  </a:lnTo>
                  <a:lnTo>
                    <a:pt x="205164" y="128412"/>
                  </a:lnTo>
                  <a:cubicBezTo>
                    <a:pt x="207090" y="134837"/>
                    <a:pt x="210957" y="140509"/>
                    <a:pt x="216234" y="144648"/>
                  </a:cubicBezTo>
                  <a:cubicBezTo>
                    <a:pt x="211275" y="142996"/>
                    <a:pt x="206906" y="139914"/>
                    <a:pt x="203688" y="135792"/>
                  </a:cubicBezTo>
                  <a:close/>
                  <a:moveTo>
                    <a:pt x="245754" y="151290"/>
                  </a:moveTo>
                  <a:cubicBezTo>
                    <a:pt x="239998" y="153152"/>
                    <a:pt x="233798" y="153152"/>
                    <a:pt x="228042" y="151290"/>
                  </a:cubicBezTo>
                  <a:lnTo>
                    <a:pt x="228042" y="151290"/>
                  </a:lnTo>
                  <a:lnTo>
                    <a:pt x="228042" y="151290"/>
                  </a:lnTo>
                  <a:cubicBezTo>
                    <a:pt x="221260" y="147418"/>
                    <a:pt x="216234" y="141071"/>
                    <a:pt x="214020" y="133578"/>
                  </a:cubicBezTo>
                  <a:lnTo>
                    <a:pt x="214020" y="125460"/>
                  </a:lnTo>
                  <a:lnTo>
                    <a:pt x="214020" y="125460"/>
                  </a:lnTo>
                  <a:lnTo>
                    <a:pt x="214020" y="125460"/>
                  </a:lnTo>
                  <a:cubicBezTo>
                    <a:pt x="214123" y="123247"/>
                    <a:pt x="214123" y="121031"/>
                    <a:pt x="214020" y="118818"/>
                  </a:cubicBezTo>
                  <a:lnTo>
                    <a:pt x="225828" y="118818"/>
                  </a:lnTo>
                  <a:lnTo>
                    <a:pt x="233208" y="118818"/>
                  </a:lnTo>
                  <a:lnTo>
                    <a:pt x="233208" y="118818"/>
                  </a:lnTo>
                  <a:lnTo>
                    <a:pt x="239112" y="123246"/>
                  </a:lnTo>
                  <a:lnTo>
                    <a:pt x="239112" y="123246"/>
                  </a:lnTo>
                  <a:lnTo>
                    <a:pt x="239112" y="123246"/>
                  </a:lnTo>
                  <a:lnTo>
                    <a:pt x="239112" y="123246"/>
                  </a:lnTo>
                  <a:lnTo>
                    <a:pt x="239112" y="123246"/>
                  </a:lnTo>
                  <a:lnTo>
                    <a:pt x="239112" y="123246"/>
                  </a:lnTo>
                  <a:lnTo>
                    <a:pt x="239112" y="123246"/>
                  </a:lnTo>
                  <a:lnTo>
                    <a:pt x="239112" y="123246"/>
                  </a:lnTo>
                  <a:cubicBezTo>
                    <a:pt x="239511" y="125690"/>
                    <a:pt x="239511" y="128182"/>
                    <a:pt x="239112" y="130626"/>
                  </a:cubicBezTo>
                  <a:lnTo>
                    <a:pt x="239112" y="130626"/>
                  </a:lnTo>
                  <a:lnTo>
                    <a:pt x="239112" y="130626"/>
                  </a:lnTo>
                  <a:lnTo>
                    <a:pt x="239112" y="130626"/>
                  </a:lnTo>
                  <a:cubicBezTo>
                    <a:pt x="239444" y="132580"/>
                    <a:pt x="239444" y="134576"/>
                    <a:pt x="239112" y="136530"/>
                  </a:cubicBezTo>
                  <a:lnTo>
                    <a:pt x="239112" y="136530"/>
                  </a:lnTo>
                  <a:lnTo>
                    <a:pt x="239112" y="136530"/>
                  </a:lnTo>
                  <a:close/>
                  <a:moveTo>
                    <a:pt x="164574" y="312174"/>
                  </a:moveTo>
                  <a:lnTo>
                    <a:pt x="164574" y="312174"/>
                  </a:lnTo>
                  <a:cubicBezTo>
                    <a:pt x="164921" y="310718"/>
                    <a:pt x="164921" y="309202"/>
                    <a:pt x="164574" y="307746"/>
                  </a:cubicBezTo>
                  <a:cubicBezTo>
                    <a:pt x="167113" y="295558"/>
                    <a:pt x="172987" y="284315"/>
                    <a:pt x="181548" y="275274"/>
                  </a:cubicBezTo>
                  <a:cubicBezTo>
                    <a:pt x="188308" y="268121"/>
                    <a:pt x="196005" y="261915"/>
                    <a:pt x="204426" y="256824"/>
                  </a:cubicBezTo>
                  <a:cubicBezTo>
                    <a:pt x="205164" y="261716"/>
                    <a:pt x="205164" y="266692"/>
                    <a:pt x="204426" y="271584"/>
                  </a:cubicBezTo>
                  <a:lnTo>
                    <a:pt x="204426" y="271584"/>
                  </a:lnTo>
                  <a:cubicBezTo>
                    <a:pt x="203622" y="276208"/>
                    <a:pt x="202123" y="280684"/>
                    <a:pt x="199998" y="284868"/>
                  </a:cubicBezTo>
                  <a:lnTo>
                    <a:pt x="199998" y="284868"/>
                  </a:lnTo>
                  <a:lnTo>
                    <a:pt x="199998" y="284868"/>
                  </a:lnTo>
                  <a:cubicBezTo>
                    <a:pt x="197636" y="289416"/>
                    <a:pt x="194374" y="293434"/>
                    <a:pt x="190404" y="296676"/>
                  </a:cubicBezTo>
                  <a:cubicBezTo>
                    <a:pt x="184928" y="302161"/>
                    <a:pt x="178028" y="305997"/>
                    <a:pt x="170478" y="307746"/>
                  </a:cubicBezTo>
                  <a:lnTo>
                    <a:pt x="165312" y="307746"/>
                  </a:lnTo>
                  <a:close/>
                  <a:moveTo>
                    <a:pt x="164574" y="312174"/>
                  </a:moveTo>
                  <a:lnTo>
                    <a:pt x="169002" y="312174"/>
                  </a:lnTo>
                  <a:lnTo>
                    <a:pt x="173430" y="315864"/>
                  </a:lnTo>
                  <a:lnTo>
                    <a:pt x="173430" y="315864"/>
                  </a:lnTo>
                  <a:lnTo>
                    <a:pt x="160884" y="319554"/>
                  </a:lnTo>
                  <a:lnTo>
                    <a:pt x="160884" y="319554"/>
                  </a:lnTo>
                  <a:cubicBezTo>
                    <a:pt x="161482" y="318012"/>
                    <a:pt x="162227" y="316530"/>
                    <a:pt x="163098" y="315126"/>
                  </a:cubicBezTo>
                  <a:close/>
                  <a:moveTo>
                    <a:pt x="179334" y="321030"/>
                  </a:moveTo>
                  <a:lnTo>
                    <a:pt x="179334" y="321030"/>
                  </a:lnTo>
                  <a:lnTo>
                    <a:pt x="163836" y="326196"/>
                  </a:lnTo>
                  <a:lnTo>
                    <a:pt x="157932" y="326196"/>
                  </a:lnTo>
                  <a:lnTo>
                    <a:pt x="137268" y="330624"/>
                  </a:lnTo>
                  <a:lnTo>
                    <a:pt x="127674" y="330624"/>
                  </a:lnTo>
                  <a:lnTo>
                    <a:pt x="114390" y="330624"/>
                  </a:lnTo>
                  <a:lnTo>
                    <a:pt x="88560" y="336528"/>
                  </a:lnTo>
                  <a:lnTo>
                    <a:pt x="46494" y="343908"/>
                  </a:lnTo>
                  <a:cubicBezTo>
                    <a:pt x="34125" y="349712"/>
                    <a:pt x="23260" y="358300"/>
                    <a:pt x="14760" y="369000"/>
                  </a:cubicBezTo>
                  <a:lnTo>
                    <a:pt x="14760" y="369000"/>
                  </a:lnTo>
                  <a:cubicBezTo>
                    <a:pt x="11601" y="369701"/>
                    <a:pt x="8325" y="369701"/>
                    <a:pt x="5166" y="369000"/>
                  </a:cubicBezTo>
                  <a:lnTo>
                    <a:pt x="0" y="369000"/>
                  </a:lnTo>
                  <a:cubicBezTo>
                    <a:pt x="0" y="369000"/>
                    <a:pt x="0" y="369000"/>
                    <a:pt x="0" y="364572"/>
                  </a:cubicBezTo>
                  <a:cubicBezTo>
                    <a:pt x="2941" y="359227"/>
                    <a:pt x="7632" y="355058"/>
                    <a:pt x="13284" y="352764"/>
                  </a:cubicBezTo>
                  <a:cubicBezTo>
                    <a:pt x="19847" y="349798"/>
                    <a:pt x="26809" y="347809"/>
                    <a:pt x="33948" y="346860"/>
                  </a:cubicBezTo>
                  <a:lnTo>
                    <a:pt x="82656" y="339480"/>
                  </a:lnTo>
                  <a:lnTo>
                    <a:pt x="95940" y="339480"/>
                  </a:lnTo>
                  <a:cubicBezTo>
                    <a:pt x="107372" y="338231"/>
                    <a:pt x="118707" y="336259"/>
                    <a:pt x="129888" y="333576"/>
                  </a:cubicBezTo>
                  <a:lnTo>
                    <a:pt x="141696" y="333576"/>
                  </a:lnTo>
                  <a:lnTo>
                    <a:pt x="141696" y="333576"/>
                  </a:lnTo>
                  <a:lnTo>
                    <a:pt x="141696" y="333576"/>
                  </a:lnTo>
                  <a:lnTo>
                    <a:pt x="141696" y="333576"/>
                  </a:lnTo>
                  <a:lnTo>
                    <a:pt x="141696" y="333576"/>
                  </a:lnTo>
                  <a:lnTo>
                    <a:pt x="152766" y="324720"/>
                  </a:lnTo>
                  <a:lnTo>
                    <a:pt x="148338" y="331362"/>
                  </a:lnTo>
                  <a:cubicBezTo>
                    <a:pt x="148338" y="331362"/>
                    <a:pt x="148338" y="331362"/>
                    <a:pt x="148338" y="331362"/>
                  </a:cubicBezTo>
                  <a:lnTo>
                    <a:pt x="148338" y="331362"/>
                  </a:lnTo>
                  <a:lnTo>
                    <a:pt x="160884" y="326934"/>
                  </a:lnTo>
                  <a:lnTo>
                    <a:pt x="160884" y="326934"/>
                  </a:lnTo>
                  <a:lnTo>
                    <a:pt x="166050" y="326934"/>
                  </a:lnTo>
                  <a:close/>
                  <a:moveTo>
                    <a:pt x="253134" y="288558"/>
                  </a:moveTo>
                  <a:cubicBezTo>
                    <a:pt x="248248" y="291973"/>
                    <a:pt x="244005" y="296220"/>
                    <a:pt x="240588" y="301104"/>
                  </a:cubicBezTo>
                  <a:lnTo>
                    <a:pt x="232470" y="309960"/>
                  </a:lnTo>
                  <a:cubicBezTo>
                    <a:pt x="224625" y="317810"/>
                    <a:pt x="214042" y="322308"/>
                    <a:pt x="202950" y="322506"/>
                  </a:cubicBezTo>
                  <a:cubicBezTo>
                    <a:pt x="197843" y="323581"/>
                    <a:pt x="192559" y="323581"/>
                    <a:pt x="187452" y="322506"/>
                  </a:cubicBezTo>
                  <a:lnTo>
                    <a:pt x="187452" y="322506"/>
                  </a:lnTo>
                  <a:lnTo>
                    <a:pt x="181548" y="322506"/>
                  </a:lnTo>
                  <a:lnTo>
                    <a:pt x="181548" y="322506"/>
                  </a:lnTo>
                  <a:lnTo>
                    <a:pt x="176382" y="318816"/>
                  </a:lnTo>
                  <a:lnTo>
                    <a:pt x="192618" y="318816"/>
                  </a:lnTo>
                  <a:lnTo>
                    <a:pt x="197046" y="318816"/>
                  </a:lnTo>
                  <a:lnTo>
                    <a:pt x="208854" y="315126"/>
                  </a:lnTo>
                  <a:lnTo>
                    <a:pt x="213282" y="315126"/>
                  </a:lnTo>
                  <a:lnTo>
                    <a:pt x="224352" y="309222"/>
                  </a:lnTo>
                  <a:cubicBezTo>
                    <a:pt x="230308" y="305464"/>
                    <a:pt x="235356" y="300421"/>
                    <a:pt x="239112" y="294462"/>
                  </a:cubicBezTo>
                  <a:cubicBezTo>
                    <a:pt x="242573" y="294385"/>
                    <a:pt x="246027" y="294632"/>
                    <a:pt x="249444" y="295200"/>
                  </a:cubicBezTo>
                  <a:close/>
                  <a:moveTo>
                    <a:pt x="242064" y="267156"/>
                  </a:moveTo>
                  <a:cubicBezTo>
                    <a:pt x="240182" y="271880"/>
                    <a:pt x="237702" y="276344"/>
                    <a:pt x="234684" y="280440"/>
                  </a:cubicBezTo>
                  <a:lnTo>
                    <a:pt x="234684" y="280440"/>
                  </a:lnTo>
                  <a:cubicBezTo>
                    <a:pt x="230972" y="285988"/>
                    <a:pt x="226212" y="290752"/>
                    <a:pt x="220662" y="294462"/>
                  </a:cubicBezTo>
                  <a:lnTo>
                    <a:pt x="213282" y="298890"/>
                  </a:lnTo>
                  <a:lnTo>
                    <a:pt x="208854" y="298890"/>
                  </a:lnTo>
                  <a:lnTo>
                    <a:pt x="197784" y="298890"/>
                  </a:lnTo>
                  <a:lnTo>
                    <a:pt x="188928" y="298890"/>
                  </a:lnTo>
                  <a:lnTo>
                    <a:pt x="174906" y="298890"/>
                  </a:lnTo>
                  <a:cubicBezTo>
                    <a:pt x="180832" y="296323"/>
                    <a:pt x="186308" y="292836"/>
                    <a:pt x="191142" y="288558"/>
                  </a:cubicBezTo>
                  <a:cubicBezTo>
                    <a:pt x="195622" y="284563"/>
                    <a:pt x="199363" y="279817"/>
                    <a:pt x="202212" y="274536"/>
                  </a:cubicBezTo>
                  <a:lnTo>
                    <a:pt x="202212" y="274536"/>
                  </a:lnTo>
                  <a:lnTo>
                    <a:pt x="202212" y="274536"/>
                  </a:lnTo>
                  <a:cubicBezTo>
                    <a:pt x="204330" y="270871"/>
                    <a:pt x="205828" y="266881"/>
                    <a:pt x="206640" y="262728"/>
                  </a:cubicBezTo>
                  <a:lnTo>
                    <a:pt x="206640" y="262728"/>
                  </a:lnTo>
                  <a:lnTo>
                    <a:pt x="216234" y="262728"/>
                  </a:lnTo>
                  <a:lnTo>
                    <a:pt x="237636" y="262728"/>
                  </a:lnTo>
                  <a:close/>
                  <a:moveTo>
                    <a:pt x="246492" y="181548"/>
                  </a:moveTo>
                  <a:lnTo>
                    <a:pt x="246492" y="181548"/>
                  </a:lnTo>
                  <a:lnTo>
                    <a:pt x="246492" y="181548"/>
                  </a:lnTo>
                  <a:lnTo>
                    <a:pt x="246492" y="181548"/>
                  </a:lnTo>
                  <a:lnTo>
                    <a:pt x="246492" y="181548"/>
                  </a:lnTo>
                  <a:lnTo>
                    <a:pt x="246492" y="181548"/>
                  </a:lnTo>
                  <a:cubicBezTo>
                    <a:pt x="255149" y="173818"/>
                    <a:pt x="265968" y="168925"/>
                    <a:pt x="277488" y="167526"/>
                  </a:cubicBezTo>
                  <a:cubicBezTo>
                    <a:pt x="277067" y="172684"/>
                    <a:pt x="277067" y="177866"/>
                    <a:pt x="277488" y="183024"/>
                  </a:cubicBezTo>
                  <a:cubicBezTo>
                    <a:pt x="277850" y="186705"/>
                    <a:pt x="277850" y="190413"/>
                    <a:pt x="277488" y="194094"/>
                  </a:cubicBezTo>
                  <a:cubicBezTo>
                    <a:pt x="278130" y="197011"/>
                    <a:pt x="278130" y="200033"/>
                    <a:pt x="277488" y="202950"/>
                  </a:cubicBezTo>
                  <a:lnTo>
                    <a:pt x="277488" y="202950"/>
                  </a:lnTo>
                  <a:lnTo>
                    <a:pt x="277488" y="202950"/>
                  </a:lnTo>
                  <a:cubicBezTo>
                    <a:pt x="274337" y="208456"/>
                    <a:pt x="270064" y="213234"/>
                    <a:pt x="264942" y="216972"/>
                  </a:cubicBezTo>
                  <a:lnTo>
                    <a:pt x="248706" y="221400"/>
                  </a:lnTo>
                  <a:cubicBezTo>
                    <a:pt x="248344" y="219449"/>
                    <a:pt x="248344" y="217447"/>
                    <a:pt x="248706" y="215496"/>
                  </a:cubicBezTo>
                  <a:lnTo>
                    <a:pt x="248706" y="215496"/>
                  </a:lnTo>
                  <a:lnTo>
                    <a:pt x="248706" y="215496"/>
                  </a:lnTo>
                  <a:cubicBezTo>
                    <a:pt x="249023" y="212306"/>
                    <a:pt x="249023" y="209092"/>
                    <a:pt x="248706" y="205902"/>
                  </a:cubicBezTo>
                  <a:lnTo>
                    <a:pt x="248706" y="205902"/>
                  </a:lnTo>
                  <a:lnTo>
                    <a:pt x="248706" y="205902"/>
                  </a:lnTo>
                  <a:lnTo>
                    <a:pt x="248706" y="205902"/>
                  </a:lnTo>
                  <a:lnTo>
                    <a:pt x="248706" y="205902"/>
                  </a:lnTo>
                  <a:lnTo>
                    <a:pt x="248706" y="205902"/>
                  </a:lnTo>
                  <a:lnTo>
                    <a:pt x="248706" y="201474"/>
                  </a:lnTo>
                  <a:lnTo>
                    <a:pt x="248706" y="201474"/>
                  </a:lnTo>
                  <a:cubicBezTo>
                    <a:pt x="244647" y="196776"/>
                    <a:pt x="242536" y="190704"/>
                    <a:pt x="242802" y="184500"/>
                  </a:cubicBezTo>
                  <a:close/>
                  <a:moveTo>
                    <a:pt x="228042" y="152028"/>
                  </a:moveTo>
                  <a:cubicBezTo>
                    <a:pt x="230190" y="154708"/>
                    <a:pt x="231931" y="157692"/>
                    <a:pt x="233208" y="160884"/>
                  </a:cubicBezTo>
                  <a:lnTo>
                    <a:pt x="233208" y="166788"/>
                  </a:lnTo>
                  <a:cubicBezTo>
                    <a:pt x="234263" y="172397"/>
                    <a:pt x="234263" y="178153"/>
                    <a:pt x="233208" y="183762"/>
                  </a:cubicBezTo>
                  <a:cubicBezTo>
                    <a:pt x="231112" y="180617"/>
                    <a:pt x="229614" y="177115"/>
                    <a:pt x="228780" y="173430"/>
                  </a:cubicBezTo>
                  <a:lnTo>
                    <a:pt x="228780" y="173430"/>
                  </a:lnTo>
                  <a:lnTo>
                    <a:pt x="228780" y="173430"/>
                  </a:lnTo>
                  <a:lnTo>
                    <a:pt x="228780" y="173430"/>
                  </a:lnTo>
                  <a:cubicBezTo>
                    <a:pt x="227378" y="168049"/>
                    <a:pt x="224861" y="163021"/>
                    <a:pt x="221400" y="158670"/>
                  </a:cubicBezTo>
                  <a:close/>
                  <a:moveTo>
                    <a:pt x="205902" y="144648"/>
                  </a:moveTo>
                  <a:cubicBezTo>
                    <a:pt x="211511" y="148536"/>
                    <a:pt x="216492" y="153266"/>
                    <a:pt x="220662" y="158670"/>
                  </a:cubicBezTo>
                  <a:lnTo>
                    <a:pt x="220662" y="158670"/>
                  </a:lnTo>
                  <a:lnTo>
                    <a:pt x="220662" y="158670"/>
                  </a:lnTo>
                  <a:cubicBezTo>
                    <a:pt x="223584" y="162437"/>
                    <a:pt x="225828" y="166682"/>
                    <a:pt x="227304" y="171216"/>
                  </a:cubicBezTo>
                  <a:cubicBezTo>
                    <a:pt x="227304" y="171216"/>
                    <a:pt x="227304" y="171216"/>
                    <a:pt x="227304" y="174906"/>
                  </a:cubicBezTo>
                  <a:cubicBezTo>
                    <a:pt x="225673" y="176305"/>
                    <a:pt x="224411" y="178077"/>
                    <a:pt x="223614" y="180072"/>
                  </a:cubicBezTo>
                  <a:lnTo>
                    <a:pt x="223614" y="180072"/>
                  </a:lnTo>
                  <a:cubicBezTo>
                    <a:pt x="221319" y="176322"/>
                    <a:pt x="218596" y="172854"/>
                    <a:pt x="215496" y="169740"/>
                  </a:cubicBezTo>
                  <a:lnTo>
                    <a:pt x="215496" y="169740"/>
                  </a:lnTo>
                  <a:cubicBezTo>
                    <a:pt x="211828" y="165918"/>
                    <a:pt x="207599" y="162682"/>
                    <a:pt x="202950" y="160146"/>
                  </a:cubicBezTo>
                  <a:cubicBezTo>
                    <a:pt x="202397" y="155987"/>
                    <a:pt x="202153" y="151794"/>
                    <a:pt x="202212" y="147600"/>
                  </a:cubicBezTo>
                  <a:close/>
                  <a:moveTo>
                    <a:pt x="205902" y="218448"/>
                  </a:moveTo>
                  <a:lnTo>
                    <a:pt x="205902" y="218448"/>
                  </a:lnTo>
                  <a:cubicBezTo>
                    <a:pt x="201290" y="213426"/>
                    <a:pt x="197998" y="207341"/>
                    <a:pt x="196308" y="200736"/>
                  </a:cubicBezTo>
                  <a:cubicBezTo>
                    <a:pt x="191939" y="187681"/>
                    <a:pt x="190426" y="173837"/>
                    <a:pt x="191880" y="160146"/>
                  </a:cubicBezTo>
                  <a:lnTo>
                    <a:pt x="198522" y="160146"/>
                  </a:lnTo>
                  <a:lnTo>
                    <a:pt x="198522" y="160146"/>
                  </a:lnTo>
                  <a:cubicBezTo>
                    <a:pt x="203009" y="162925"/>
                    <a:pt x="207208" y="166139"/>
                    <a:pt x="211068" y="169740"/>
                  </a:cubicBezTo>
                  <a:lnTo>
                    <a:pt x="211068" y="169740"/>
                  </a:lnTo>
                  <a:cubicBezTo>
                    <a:pt x="214086" y="172178"/>
                    <a:pt x="216596" y="175188"/>
                    <a:pt x="218448" y="178596"/>
                  </a:cubicBezTo>
                  <a:cubicBezTo>
                    <a:pt x="213326" y="186303"/>
                    <a:pt x="210278" y="195198"/>
                    <a:pt x="209592" y="204426"/>
                  </a:cubicBezTo>
                  <a:lnTo>
                    <a:pt x="209592" y="221400"/>
                  </a:lnTo>
                  <a:lnTo>
                    <a:pt x="206640" y="221400"/>
                  </a:lnTo>
                  <a:close/>
                  <a:moveTo>
                    <a:pt x="205902" y="223614"/>
                  </a:moveTo>
                  <a:lnTo>
                    <a:pt x="209592" y="223614"/>
                  </a:lnTo>
                  <a:cubicBezTo>
                    <a:pt x="209275" y="226557"/>
                    <a:pt x="209275" y="229527"/>
                    <a:pt x="209592" y="232470"/>
                  </a:cubicBezTo>
                  <a:cubicBezTo>
                    <a:pt x="208876" y="230060"/>
                    <a:pt x="208382" y="227590"/>
                    <a:pt x="208116" y="225090"/>
                  </a:cubicBezTo>
                  <a:close/>
                  <a:moveTo>
                    <a:pt x="225828" y="252396"/>
                  </a:moveTo>
                  <a:lnTo>
                    <a:pt x="225828" y="252396"/>
                  </a:lnTo>
                  <a:lnTo>
                    <a:pt x="225828" y="252396"/>
                  </a:lnTo>
                  <a:lnTo>
                    <a:pt x="225828" y="252396"/>
                  </a:lnTo>
                  <a:lnTo>
                    <a:pt x="225828" y="252396"/>
                  </a:lnTo>
                  <a:lnTo>
                    <a:pt x="225828" y="246492"/>
                  </a:lnTo>
                  <a:lnTo>
                    <a:pt x="225828" y="246492"/>
                  </a:lnTo>
                  <a:lnTo>
                    <a:pt x="225828" y="246492"/>
                  </a:lnTo>
                  <a:lnTo>
                    <a:pt x="225828" y="246492"/>
                  </a:lnTo>
                  <a:lnTo>
                    <a:pt x="225828" y="239112"/>
                  </a:lnTo>
                  <a:lnTo>
                    <a:pt x="225828" y="221400"/>
                  </a:lnTo>
                  <a:lnTo>
                    <a:pt x="225828" y="221400"/>
                  </a:lnTo>
                  <a:lnTo>
                    <a:pt x="225828" y="213282"/>
                  </a:lnTo>
                  <a:cubicBezTo>
                    <a:pt x="226883" y="204365"/>
                    <a:pt x="229909" y="195794"/>
                    <a:pt x="234684" y="188190"/>
                  </a:cubicBezTo>
                  <a:lnTo>
                    <a:pt x="234684" y="188190"/>
                  </a:lnTo>
                  <a:lnTo>
                    <a:pt x="234684" y="183762"/>
                  </a:lnTo>
                  <a:lnTo>
                    <a:pt x="234684" y="183762"/>
                  </a:lnTo>
                  <a:lnTo>
                    <a:pt x="234684" y="183762"/>
                  </a:lnTo>
                  <a:cubicBezTo>
                    <a:pt x="236359" y="187600"/>
                    <a:pt x="238337" y="191301"/>
                    <a:pt x="240588" y="194832"/>
                  </a:cubicBezTo>
                  <a:lnTo>
                    <a:pt x="240588" y="194832"/>
                  </a:lnTo>
                  <a:lnTo>
                    <a:pt x="240588" y="194832"/>
                  </a:lnTo>
                  <a:lnTo>
                    <a:pt x="244278" y="199998"/>
                  </a:lnTo>
                  <a:lnTo>
                    <a:pt x="244278" y="199998"/>
                  </a:lnTo>
                  <a:lnTo>
                    <a:pt x="244278" y="199998"/>
                  </a:lnTo>
                  <a:lnTo>
                    <a:pt x="244278" y="199998"/>
                  </a:lnTo>
                  <a:cubicBezTo>
                    <a:pt x="244610" y="202694"/>
                    <a:pt x="244610" y="205420"/>
                    <a:pt x="244278" y="208116"/>
                  </a:cubicBezTo>
                  <a:lnTo>
                    <a:pt x="244278" y="208116"/>
                  </a:lnTo>
                  <a:lnTo>
                    <a:pt x="244278" y="208116"/>
                  </a:lnTo>
                  <a:lnTo>
                    <a:pt x="244278" y="221400"/>
                  </a:lnTo>
                  <a:lnTo>
                    <a:pt x="244278" y="221400"/>
                  </a:lnTo>
                  <a:cubicBezTo>
                    <a:pt x="244632" y="224588"/>
                    <a:pt x="244632" y="227806"/>
                    <a:pt x="244278" y="230994"/>
                  </a:cubicBezTo>
                  <a:cubicBezTo>
                    <a:pt x="242116" y="239293"/>
                    <a:pt x="236824" y="246433"/>
                    <a:pt x="229518" y="250920"/>
                  </a:cubicBezTo>
                  <a:lnTo>
                    <a:pt x="229518" y="250920"/>
                  </a:lnTo>
                  <a:close/>
                  <a:moveTo>
                    <a:pt x="282654" y="213282"/>
                  </a:moveTo>
                  <a:cubicBezTo>
                    <a:pt x="282831" y="216970"/>
                    <a:pt x="282831" y="220664"/>
                    <a:pt x="282654" y="224352"/>
                  </a:cubicBezTo>
                  <a:cubicBezTo>
                    <a:pt x="279946" y="232782"/>
                    <a:pt x="274809" y="240227"/>
                    <a:pt x="267894" y="245754"/>
                  </a:cubicBezTo>
                  <a:lnTo>
                    <a:pt x="261252" y="250182"/>
                  </a:lnTo>
                  <a:lnTo>
                    <a:pt x="261252" y="250182"/>
                  </a:lnTo>
                  <a:cubicBezTo>
                    <a:pt x="256389" y="251265"/>
                    <a:pt x="251355" y="251265"/>
                    <a:pt x="246492" y="250182"/>
                  </a:cubicBezTo>
                  <a:lnTo>
                    <a:pt x="246492" y="250182"/>
                  </a:lnTo>
                  <a:lnTo>
                    <a:pt x="234684" y="250182"/>
                  </a:lnTo>
                  <a:cubicBezTo>
                    <a:pt x="242507" y="244912"/>
                    <a:pt x="248241" y="237084"/>
                    <a:pt x="250920" y="228042"/>
                  </a:cubicBezTo>
                  <a:cubicBezTo>
                    <a:pt x="251267" y="224360"/>
                    <a:pt x="251267" y="220654"/>
                    <a:pt x="250920" y="216972"/>
                  </a:cubicBezTo>
                  <a:cubicBezTo>
                    <a:pt x="255149" y="216020"/>
                    <a:pt x="259156" y="214266"/>
                    <a:pt x="262728" y="211806"/>
                  </a:cubicBezTo>
                  <a:cubicBezTo>
                    <a:pt x="268728" y="207697"/>
                    <a:pt x="273554" y="202103"/>
                    <a:pt x="276750" y="195570"/>
                  </a:cubicBezTo>
                  <a:lnTo>
                    <a:pt x="292248" y="195570"/>
                  </a:lnTo>
                  <a:lnTo>
                    <a:pt x="292248" y="195570"/>
                  </a:lnTo>
                  <a:cubicBezTo>
                    <a:pt x="288787" y="201534"/>
                    <a:pt x="286292" y="208010"/>
                    <a:pt x="284868" y="214758"/>
                  </a:cubicBez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63549801-34F1-4412-A149-4E63DFEE261D}"/>
                </a:ext>
              </a:extLst>
            </p:cNvPr>
            <p:cNvSpPr/>
            <p:nvPr/>
          </p:nvSpPr>
          <p:spPr>
            <a:xfrm>
              <a:off x="3878724" y="3607358"/>
              <a:ext cx="62730" cy="214921"/>
            </a:xfrm>
            <a:custGeom>
              <a:avLst/>
              <a:gdLst>
                <a:gd name="connsiteX0" fmla="*/ 5904 w 62730"/>
                <a:gd name="connsiteY0" fmla="*/ 25092 h 214921"/>
                <a:gd name="connsiteX1" fmla="*/ 2214 w 62730"/>
                <a:gd name="connsiteY1" fmla="*/ 25092 h 214921"/>
                <a:gd name="connsiteX2" fmla="*/ 5904 w 62730"/>
                <a:gd name="connsiteY2" fmla="*/ 29520 h 214921"/>
                <a:gd name="connsiteX3" fmla="*/ 10332 w 62730"/>
                <a:gd name="connsiteY3" fmla="*/ 26758 h 214921"/>
                <a:gd name="connsiteX4" fmla="*/ 10332 w 62730"/>
                <a:gd name="connsiteY4" fmla="*/ 25092 h 214921"/>
                <a:gd name="connsiteX5" fmla="*/ 5904 w 62730"/>
                <a:gd name="connsiteY5" fmla="*/ 25092 h 214921"/>
                <a:gd name="connsiteX6" fmla="*/ 45018 w 62730"/>
                <a:gd name="connsiteY6" fmla="*/ 16236 h 214921"/>
                <a:gd name="connsiteX7" fmla="*/ 50184 w 62730"/>
                <a:gd name="connsiteY7" fmla="*/ 11070 h 214921"/>
                <a:gd name="connsiteX8" fmla="*/ 45018 w 62730"/>
                <a:gd name="connsiteY8" fmla="*/ 6642 h 214921"/>
                <a:gd name="connsiteX9" fmla="*/ 40590 w 62730"/>
                <a:gd name="connsiteY9" fmla="*/ 11070 h 214921"/>
                <a:gd name="connsiteX10" fmla="*/ 45018 w 62730"/>
                <a:gd name="connsiteY10" fmla="*/ 16236 h 214921"/>
                <a:gd name="connsiteX11" fmla="*/ 4428 w 62730"/>
                <a:gd name="connsiteY11" fmla="*/ 191142 h 214921"/>
                <a:gd name="connsiteX12" fmla="*/ 0 w 62730"/>
                <a:gd name="connsiteY12" fmla="*/ 196308 h 214921"/>
                <a:gd name="connsiteX13" fmla="*/ 5166 w 62730"/>
                <a:gd name="connsiteY13" fmla="*/ 200736 h 214921"/>
                <a:gd name="connsiteX14" fmla="*/ 9594 w 62730"/>
                <a:gd name="connsiteY14" fmla="*/ 196308 h 214921"/>
                <a:gd name="connsiteX15" fmla="*/ 9594 w 62730"/>
                <a:gd name="connsiteY15" fmla="*/ 191880 h 214921"/>
                <a:gd name="connsiteX16" fmla="*/ 25830 w 62730"/>
                <a:gd name="connsiteY16" fmla="*/ 107748 h 214921"/>
                <a:gd name="connsiteX17" fmla="*/ 21402 w 62730"/>
                <a:gd name="connsiteY17" fmla="*/ 107748 h 214921"/>
                <a:gd name="connsiteX18" fmla="*/ 21402 w 62730"/>
                <a:gd name="connsiteY18" fmla="*/ 112176 h 214921"/>
                <a:gd name="connsiteX19" fmla="*/ 21402 w 62730"/>
                <a:gd name="connsiteY19" fmla="*/ 112176 h 214921"/>
                <a:gd name="connsiteX20" fmla="*/ 25830 w 62730"/>
                <a:gd name="connsiteY20" fmla="*/ 107010 h 214921"/>
                <a:gd name="connsiteX21" fmla="*/ 25830 w 62730"/>
                <a:gd name="connsiteY21" fmla="*/ 107748 h 214921"/>
                <a:gd name="connsiteX22" fmla="*/ 39852 w 62730"/>
                <a:gd name="connsiteY22" fmla="*/ 207378 h 214921"/>
                <a:gd name="connsiteX23" fmla="*/ 39852 w 62730"/>
                <a:gd name="connsiteY23" fmla="*/ 213282 h 214921"/>
                <a:gd name="connsiteX24" fmla="*/ 45018 w 62730"/>
                <a:gd name="connsiteY24" fmla="*/ 213282 h 214921"/>
                <a:gd name="connsiteX25" fmla="*/ 45018 w 62730"/>
                <a:gd name="connsiteY25" fmla="*/ 208116 h 214921"/>
                <a:gd name="connsiteX26" fmla="*/ 39852 w 62730"/>
                <a:gd name="connsiteY26" fmla="*/ 207378 h 214921"/>
                <a:gd name="connsiteX27" fmla="*/ 45018 w 62730"/>
                <a:gd name="connsiteY27" fmla="*/ 5166 h 214921"/>
                <a:gd name="connsiteX28" fmla="*/ 39852 w 62730"/>
                <a:gd name="connsiteY28" fmla="*/ 0 h 214921"/>
                <a:gd name="connsiteX29" fmla="*/ 34686 w 62730"/>
                <a:gd name="connsiteY29" fmla="*/ 5166 h 214921"/>
                <a:gd name="connsiteX30" fmla="*/ 39852 w 62730"/>
                <a:gd name="connsiteY30" fmla="*/ 10332 h 214921"/>
                <a:gd name="connsiteX31" fmla="*/ 45018 w 62730"/>
                <a:gd name="connsiteY31" fmla="*/ 5166 h 214921"/>
                <a:gd name="connsiteX32" fmla="*/ 62730 w 62730"/>
                <a:gd name="connsiteY32" fmla="*/ 200736 h 214921"/>
                <a:gd name="connsiteX33" fmla="*/ 58302 w 62730"/>
                <a:gd name="connsiteY33" fmla="*/ 200736 h 214921"/>
                <a:gd name="connsiteX34" fmla="*/ 53136 w 62730"/>
                <a:gd name="connsiteY34" fmla="*/ 200736 h 214921"/>
                <a:gd name="connsiteX35" fmla="*/ 53136 w 62730"/>
                <a:gd name="connsiteY35" fmla="*/ 200736 h 214921"/>
                <a:gd name="connsiteX36" fmla="*/ 59040 w 62730"/>
                <a:gd name="connsiteY36" fmla="*/ 200736 h 214921"/>
                <a:gd name="connsiteX37" fmla="*/ 61254 w 62730"/>
                <a:gd name="connsiteY37" fmla="*/ 200736 h 214921"/>
                <a:gd name="connsiteX38" fmla="*/ 56088 w 62730"/>
                <a:gd name="connsiteY38" fmla="*/ 107010 h 214921"/>
                <a:gd name="connsiteX39" fmla="*/ 50184 w 62730"/>
                <a:gd name="connsiteY39" fmla="*/ 107010 h 214921"/>
                <a:gd name="connsiteX40" fmla="*/ 46494 w 62730"/>
                <a:gd name="connsiteY40" fmla="*/ 112914 h 214921"/>
                <a:gd name="connsiteX41" fmla="*/ 52398 w 62730"/>
                <a:gd name="connsiteY41" fmla="*/ 112914 h 214921"/>
                <a:gd name="connsiteX42" fmla="*/ 54612 w 62730"/>
                <a:gd name="connsiteY42" fmla="*/ 107010 h 21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62730" h="214921">
                  <a:moveTo>
                    <a:pt x="5904" y="25092"/>
                  </a:moveTo>
                  <a:lnTo>
                    <a:pt x="2214" y="25092"/>
                  </a:lnTo>
                  <a:cubicBezTo>
                    <a:pt x="2214" y="25092"/>
                    <a:pt x="2214" y="29520"/>
                    <a:pt x="5904" y="29520"/>
                  </a:cubicBezTo>
                  <a:cubicBezTo>
                    <a:pt x="7890" y="29981"/>
                    <a:pt x="9875" y="28744"/>
                    <a:pt x="10332" y="26758"/>
                  </a:cubicBezTo>
                  <a:cubicBezTo>
                    <a:pt x="10458" y="26210"/>
                    <a:pt x="10458" y="25640"/>
                    <a:pt x="10332" y="25092"/>
                  </a:cubicBezTo>
                  <a:cubicBezTo>
                    <a:pt x="10332" y="25092"/>
                    <a:pt x="8856" y="25092"/>
                    <a:pt x="5904" y="25092"/>
                  </a:cubicBezTo>
                  <a:close/>
                  <a:moveTo>
                    <a:pt x="45018" y="16236"/>
                  </a:moveTo>
                  <a:cubicBezTo>
                    <a:pt x="47874" y="16236"/>
                    <a:pt x="50184" y="13923"/>
                    <a:pt x="50184" y="11070"/>
                  </a:cubicBezTo>
                  <a:cubicBezTo>
                    <a:pt x="49815" y="8508"/>
                    <a:pt x="47609" y="6615"/>
                    <a:pt x="45018" y="6642"/>
                  </a:cubicBezTo>
                  <a:cubicBezTo>
                    <a:pt x="42576" y="6642"/>
                    <a:pt x="40590" y="8624"/>
                    <a:pt x="40590" y="11070"/>
                  </a:cubicBezTo>
                  <a:cubicBezTo>
                    <a:pt x="40561" y="13658"/>
                    <a:pt x="42457" y="15866"/>
                    <a:pt x="45018" y="16236"/>
                  </a:cubicBezTo>
                  <a:close/>
                  <a:moveTo>
                    <a:pt x="4428" y="191142"/>
                  </a:moveTo>
                  <a:cubicBezTo>
                    <a:pt x="1867" y="191512"/>
                    <a:pt x="-29" y="193720"/>
                    <a:pt x="0" y="196308"/>
                  </a:cubicBezTo>
                  <a:cubicBezTo>
                    <a:pt x="0" y="196308"/>
                    <a:pt x="0" y="200736"/>
                    <a:pt x="5166" y="200736"/>
                  </a:cubicBezTo>
                  <a:cubicBezTo>
                    <a:pt x="7609" y="200736"/>
                    <a:pt x="9594" y="198754"/>
                    <a:pt x="9594" y="196308"/>
                  </a:cubicBezTo>
                  <a:lnTo>
                    <a:pt x="9594" y="191880"/>
                  </a:lnTo>
                  <a:close/>
                  <a:moveTo>
                    <a:pt x="25830" y="107748"/>
                  </a:moveTo>
                  <a:cubicBezTo>
                    <a:pt x="24458" y="106957"/>
                    <a:pt x="22775" y="106957"/>
                    <a:pt x="21402" y="107748"/>
                  </a:cubicBezTo>
                  <a:lnTo>
                    <a:pt x="21402" y="112176"/>
                  </a:lnTo>
                  <a:lnTo>
                    <a:pt x="21402" y="112176"/>
                  </a:lnTo>
                  <a:cubicBezTo>
                    <a:pt x="21402" y="112176"/>
                    <a:pt x="25830" y="112176"/>
                    <a:pt x="25830" y="107010"/>
                  </a:cubicBezTo>
                  <a:cubicBezTo>
                    <a:pt x="25808" y="107256"/>
                    <a:pt x="25808" y="107502"/>
                    <a:pt x="25830" y="107748"/>
                  </a:cubicBezTo>
                  <a:close/>
                  <a:moveTo>
                    <a:pt x="39852" y="207378"/>
                  </a:moveTo>
                  <a:cubicBezTo>
                    <a:pt x="38347" y="209059"/>
                    <a:pt x="38347" y="211601"/>
                    <a:pt x="39852" y="213282"/>
                  </a:cubicBezTo>
                  <a:cubicBezTo>
                    <a:pt x="39852" y="213282"/>
                    <a:pt x="39852" y="216972"/>
                    <a:pt x="45018" y="213282"/>
                  </a:cubicBezTo>
                  <a:cubicBezTo>
                    <a:pt x="46428" y="211847"/>
                    <a:pt x="46428" y="209551"/>
                    <a:pt x="45018" y="208116"/>
                  </a:cubicBezTo>
                  <a:cubicBezTo>
                    <a:pt x="43638" y="206774"/>
                    <a:pt x="41550" y="206475"/>
                    <a:pt x="39852" y="207378"/>
                  </a:cubicBezTo>
                  <a:close/>
                  <a:moveTo>
                    <a:pt x="45018" y="5166"/>
                  </a:moveTo>
                  <a:cubicBezTo>
                    <a:pt x="44694" y="2458"/>
                    <a:pt x="42561" y="322"/>
                    <a:pt x="39852" y="0"/>
                  </a:cubicBezTo>
                  <a:cubicBezTo>
                    <a:pt x="36996" y="0"/>
                    <a:pt x="34686" y="2313"/>
                    <a:pt x="34686" y="5166"/>
                  </a:cubicBezTo>
                  <a:cubicBezTo>
                    <a:pt x="35011" y="7874"/>
                    <a:pt x="37144" y="10010"/>
                    <a:pt x="39852" y="10332"/>
                  </a:cubicBezTo>
                  <a:cubicBezTo>
                    <a:pt x="42561" y="10010"/>
                    <a:pt x="44694" y="7874"/>
                    <a:pt x="45018" y="5166"/>
                  </a:cubicBezTo>
                  <a:close/>
                  <a:moveTo>
                    <a:pt x="62730" y="200736"/>
                  </a:moveTo>
                  <a:cubicBezTo>
                    <a:pt x="61358" y="199945"/>
                    <a:pt x="59675" y="199945"/>
                    <a:pt x="58302" y="200736"/>
                  </a:cubicBezTo>
                  <a:lnTo>
                    <a:pt x="53136" y="200736"/>
                  </a:lnTo>
                  <a:lnTo>
                    <a:pt x="53136" y="200736"/>
                  </a:lnTo>
                  <a:cubicBezTo>
                    <a:pt x="54819" y="202239"/>
                    <a:pt x="57358" y="202239"/>
                    <a:pt x="59040" y="200736"/>
                  </a:cubicBezTo>
                  <a:cubicBezTo>
                    <a:pt x="59771" y="200875"/>
                    <a:pt x="60524" y="200875"/>
                    <a:pt x="61254" y="200736"/>
                  </a:cubicBezTo>
                  <a:close/>
                  <a:moveTo>
                    <a:pt x="56088" y="107010"/>
                  </a:moveTo>
                  <a:cubicBezTo>
                    <a:pt x="54317" y="105775"/>
                    <a:pt x="51956" y="105775"/>
                    <a:pt x="50184" y="107010"/>
                  </a:cubicBezTo>
                  <a:cubicBezTo>
                    <a:pt x="47801" y="107966"/>
                    <a:pt x="46310" y="110353"/>
                    <a:pt x="46494" y="112914"/>
                  </a:cubicBezTo>
                  <a:cubicBezTo>
                    <a:pt x="48354" y="113837"/>
                    <a:pt x="50539" y="113837"/>
                    <a:pt x="52398" y="112914"/>
                  </a:cubicBezTo>
                  <a:cubicBezTo>
                    <a:pt x="54391" y="111677"/>
                    <a:pt x="55299" y="109252"/>
                    <a:pt x="54612" y="107010"/>
                  </a:cubicBezTo>
                  <a:close/>
                </a:path>
              </a:pathLst>
            </a:custGeom>
            <a:solidFill>
              <a:srgbClr val="D910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E4571891-46FA-4E15-9F71-030CB3FE9AA8}"/>
                </a:ext>
              </a:extLst>
            </p:cNvPr>
            <p:cNvSpPr/>
            <p:nvPr/>
          </p:nvSpPr>
          <p:spPr>
            <a:xfrm>
              <a:off x="3756216" y="3900344"/>
              <a:ext cx="110700" cy="22877"/>
            </a:xfrm>
            <a:custGeom>
              <a:avLst/>
              <a:gdLst>
                <a:gd name="connsiteX0" fmla="*/ 25830 w 110700"/>
                <a:gd name="connsiteY0" fmla="*/ 10332 h 22877"/>
                <a:gd name="connsiteX1" fmla="*/ 36162 w 110700"/>
                <a:gd name="connsiteY1" fmla="*/ 6642 h 22877"/>
                <a:gd name="connsiteX2" fmla="*/ 41328 w 110700"/>
                <a:gd name="connsiteY2" fmla="*/ 6642 h 22877"/>
                <a:gd name="connsiteX3" fmla="*/ 47232 w 110700"/>
                <a:gd name="connsiteY3" fmla="*/ 6642 h 22877"/>
                <a:gd name="connsiteX4" fmla="*/ 67896 w 110700"/>
                <a:gd name="connsiteY4" fmla="*/ 6642 h 22877"/>
                <a:gd name="connsiteX5" fmla="*/ 89298 w 110700"/>
                <a:gd name="connsiteY5" fmla="*/ 10332 h 22877"/>
                <a:gd name="connsiteX6" fmla="*/ 104796 w 110700"/>
                <a:gd name="connsiteY6" fmla="*/ 10332 h 22877"/>
                <a:gd name="connsiteX7" fmla="*/ 110700 w 110700"/>
                <a:gd name="connsiteY7" fmla="*/ 0 h 22877"/>
                <a:gd name="connsiteX8" fmla="*/ 84132 w 110700"/>
                <a:gd name="connsiteY8" fmla="*/ 8118 h 22877"/>
                <a:gd name="connsiteX9" fmla="*/ 73062 w 110700"/>
                <a:gd name="connsiteY9" fmla="*/ 8118 h 22877"/>
                <a:gd name="connsiteX10" fmla="*/ 56826 w 110700"/>
                <a:gd name="connsiteY10" fmla="*/ 8118 h 22877"/>
                <a:gd name="connsiteX11" fmla="*/ 39852 w 110700"/>
                <a:gd name="connsiteY11" fmla="*/ 14760 h 22877"/>
                <a:gd name="connsiteX12" fmla="*/ 19926 w 110700"/>
                <a:gd name="connsiteY12" fmla="*/ 22140 h 22877"/>
                <a:gd name="connsiteX13" fmla="*/ 5904 w 110700"/>
                <a:gd name="connsiteY13" fmla="*/ 17712 h 22877"/>
                <a:gd name="connsiteX14" fmla="*/ 0 w 110700"/>
                <a:gd name="connsiteY14" fmla="*/ 17712 h 22877"/>
                <a:gd name="connsiteX15" fmla="*/ 8856 w 110700"/>
                <a:gd name="connsiteY15" fmla="*/ 22878 h 22877"/>
                <a:gd name="connsiteX16" fmla="*/ 25830 w 110700"/>
                <a:gd name="connsiteY16" fmla="*/ 10332 h 22877"/>
                <a:gd name="connsiteX17" fmla="*/ 99630 w 110700"/>
                <a:gd name="connsiteY17" fmla="*/ 10332 h 22877"/>
                <a:gd name="connsiteX18" fmla="*/ 81918 w 110700"/>
                <a:gd name="connsiteY18" fmla="*/ 10332 h 22877"/>
                <a:gd name="connsiteX19" fmla="*/ 76014 w 110700"/>
                <a:gd name="connsiteY19" fmla="*/ 10332 h 22877"/>
                <a:gd name="connsiteX20" fmla="*/ 56826 w 110700"/>
                <a:gd name="connsiteY20" fmla="*/ 10332 h 22877"/>
                <a:gd name="connsiteX21" fmla="*/ 46494 w 110700"/>
                <a:gd name="connsiteY21" fmla="*/ 10332 h 22877"/>
                <a:gd name="connsiteX22" fmla="*/ 46494 w 110700"/>
                <a:gd name="connsiteY22" fmla="*/ 10332 h 22877"/>
                <a:gd name="connsiteX23" fmla="*/ 46494 w 110700"/>
                <a:gd name="connsiteY23" fmla="*/ 10332 h 22877"/>
                <a:gd name="connsiteX24" fmla="*/ 30996 w 110700"/>
                <a:gd name="connsiteY24" fmla="*/ 15498 h 22877"/>
                <a:gd name="connsiteX25" fmla="*/ 12546 w 110700"/>
                <a:gd name="connsiteY25" fmla="*/ 15498 h 22877"/>
                <a:gd name="connsiteX26" fmla="*/ 46494 w 110700"/>
                <a:gd name="connsiteY26" fmla="*/ 11808 h 22877"/>
                <a:gd name="connsiteX27" fmla="*/ 46494 w 110700"/>
                <a:gd name="connsiteY27" fmla="*/ 11808 h 22877"/>
                <a:gd name="connsiteX28" fmla="*/ 52398 w 110700"/>
                <a:gd name="connsiteY28" fmla="*/ 8118 h 22877"/>
                <a:gd name="connsiteX29" fmla="*/ 64206 w 110700"/>
                <a:gd name="connsiteY29" fmla="*/ 8118 h 22877"/>
                <a:gd name="connsiteX30" fmla="*/ 64206 w 110700"/>
                <a:gd name="connsiteY30" fmla="*/ 8118 h 22877"/>
                <a:gd name="connsiteX31" fmla="*/ 78966 w 110700"/>
                <a:gd name="connsiteY31" fmla="*/ 11808 h 22877"/>
                <a:gd name="connsiteX32" fmla="*/ 106272 w 110700"/>
                <a:gd name="connsiteY32" fmla="*/ 11808 h 22877"/>
                <a:gd name="connsiteX33" fmla="*/ 100368 w 110700"/>
                <a:gd name="connsiteY33" fmla="*/ 811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0700" h="22877">
                  <a:moveTo>
                    <a:pt x="25830" y="10332"/>
                  </a:moveTo>
                  <a:lnTo>
                    <a:pt x="36162" y="6642"/>
                  </a:lnTo>
                  <a:lnTo>
                    <a:pt x="41328" y="6642"/>
                  </a:lnTo>
                  <a:lnTo>
                    <a:pt x="47232" y="6642"/>
                  </a:lnTo>
                  <a:cubicBezTo>
                    <a:pt x="53800" y="3674"/>
                    <a:pt x="61328" y="3674"/>
                    <a:pt x="67896" y="6642"/>
                  </a:cubicBezTo>
                  <a:cubicBezTo>
                    <a:pt x="74759" y="9122"/>
                    <a:pt x="81999" y="10371"/>
                    <a:pt x="89298" y="10332"/>
                  </a:cubicBezTo>
                  <a:lnTo>
                    <a:pt x="104796" y="10332"/>
                  </a:lnTo>
                  <a:cubicBezTo>
                    <a:pt x="107195" y="7150"/>
                    <a:pt x="109172" y="3679"/>
                    <a:pt x="110700" y="0"/>
                  </a:cubicBezTo>
                  <a:cubicBezTo>
                    <a:pt x="103165" y="5929"/>
                    <a:pt x="93689" y="8825"/>
                    <a:pt x="84132" y="8118"/>
                  </a:cubicBezTo>
                  <a:lnTo>
                    <a:pt x="73062" y="8118"/>
                  </a:lnTo>
                  <a:cubicBezTo>
                    <a:pt x="67712" y="6982"/>
                    <a:pt x="62177" y="6982"/>
                    <a:pt x="56826" y="8118"/>
                  </a:cubicBezTo>
                  <a:cubicBezTo>
                    <a:pt x="50797" y="9227"/>
                    <a:pt x="45033" y="11482"/>
                    <a:pt x="39852" y="14760"/>
                  </a:cubicBezTo>
                  <a:cubicBezTo>
                    <a:pt x="33970" y="18915"/>
                    <a:pt x="27099" y="21459"/>
                    <a:pt x="19926" y="22140"/>
                  </a:cubicBezTo>
                  <a:cubicBezTo>
                    <a:pt x="14908" y="22144"/>
                    <a:pt x="10007" y="20598"/>
                    <a:pt x="5904" y="17712"/>
                  </a:cubicBezTo>
                  <a:cubicBezTo>
                    <a:pt x="5904" y="17712"/>
                    <a:pt x="5904" y="17712"/>
                    <a:pt x="0" y="17712"/>
                  </a:cubicBezTo>
                  <a:lnTo>
                    <a:pt x="8856" y="22878"/>
                  </a:lnTo>
                  <a:cubicBezTo>
                    <a:pt x="16125" y="21493"/>
                    <a:pt x="22369" y="16876"/>
                    <a:pt x="25830" y="10332"/>
                  </a:cubicBezTo>
                  <a:close/>
                  <a:moveTo>
                    <a:pt x="99630" y="10332"/>
                  </a:moveTo>
                  <a:lnTo>
                    <a:pt x="81918" y="10332"/>
                  </a:lnTo>
                  <a:lnTo>
                    <a:pt x="76014" y="10332"/>
                  </a:lnTo>
                  <a:cubicBezTo>
                    <a:pt x="69645" y="9497"/>
                    <a:pt x="63195" y="9497"/>
                    <a:pt x="56826" y="10332"/>
                  </a:cubicBezTo>
                  <a:cubicBezTo>
                    <a:pt x="53468" y="9258"/>
                    <a:pt x="49852" y="9258"/>
                    <a:pt x="46494" y="10332"/>
                  </a:cubicBezTo>
                  <a:lnTo>
                    <a:pt x="46494" y="10332"/>
                  </a:lnTo>
                  <a:lnTo>
                    <a:pt x="46494" y="10332"/>
                  </a:lnTo>
                  <a:cubicBezTo>
                    <a:pt x="46494" y="10332"/>
                    <a:pt x="40590" y="14760"/>
                    <a:pt x="30996" y="15498"/>
                  </a:cubicBezTo>
                  <a:lnTo>
                    <a:pt x="12546" y="15498"/>
                  </a:lnTo>
                  <a:cubicBezTo>
                    <a:pt x="23786" y="19893"/>
                    <a:pt x="36465" y="18515"/>
                    <a:pt x="46494" y="11808"/>
                  </a:cubicBezTo>
                  <a:lnTo>
                    <a:pt x="46494" y="11808"/>
                  </a:lnTo>
                  <a:lnTo>
                    <a:pt x="52398" y="8118"/>
                  </a:lnTo>
                  <a:cubicBezTo>
                    <a:pt x="56118" y="6272"/>
                    <a:pt x="60486" y="6272"/>
                    <a:pt x="64206" y="8118"/>
                  </a:cubicBezTo>
                  <a:lnTo>
                    <a:pt x="64206" y="8118"/>
                  </a:lnTo>
                  <a:lnTo>
                    <a:pt x="78966" y="11808"/>
                  </a:lnTo>
                  <a:cubicBezTo>
                    <a:pt x="88007" y="13295"/>
                    <a:pt x="97232" y="13295"/>
                    <a:pt x="106272" y="11808"/>
                  </a:cubicBezTo>
                  <a:lnTo>
                    <a:pt x="100368" y="8118"/>
                  </a:lnTo>
                  <a:close/>
                </a:path>
              </a:pathLst>
            </a:custGeom>
            <a:solidFill>
              <a:srgbClr val="D910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306781F8-062D-4910-8E11-99FA4AAEE6CB}"/>
                </a:ext>
              </a:extLst>
            </p:cNvPr>
            <p:cNvSpPr/>
            <p:nvPr/>
          </p:nvSpPr>
          <p:spPr>
            <a:xfrm>
              <a:off x="3754002" y="3892076"/>
              <a:ext cx="105534" cy="13160"/>
            </a:xfrm>
            <a:custGeom>
              <a:avLst/>
              <a:gdLst>
                <a:gd name="connsiteX0" fmla="*/ 105534 w 105534"/>
                <a:gd name="connsiteY0" fmla="*/ 11219 h 13160"/>
                <a:gd name="connsiteX1" fmla="*/ 91512 w 105534"/>
                <a:gd name="connsiteY1" fmla="*/ 11219 h 13160"/>
                <a:gd name="connsiteX2" fmla="*/ 69372 w 105534"/>
                <a:gd name="connsiteY2" fmla="*/ 7529 h 13160"/>
                <a:gd name="connsiteX3" fmla="*/ 50184 w 105534"/>
                <a:gd name="connsiteY3" fmla="*/ 7529 h 13160"/>
                <a:gd name="connsiteX4" fmla="*/ 43542 w 105534"/>
                <a:gd name="connsiteY4" fmla="*/ 7529 h 13160"/>
                <a:gd name="connsiteX5" fmla="*/ 39114 w 105534"/>
                <a:gd name="connsiteY5" fmla="*/ 7529 h 13160"/>
                <a:gd name="connsiteX6" fmla="*/ 28044 w 105534"/>
                <a:gd name="connsiteY6" fmla="*/ 11957 h 13160"/>
                <a:gd name="connsiteX7" fmla="*/ 10332 w 105534"/>
                <a:gd name="connsiteY7" fmla="*/ 11957 h 13160"/>
                <a:gd name="connsiteX8" fmla="*/ 10332 w 105534"/>
                <a:gd name="connsiteY8" fmla="*/ 11957 h 13160"/>
                <a:gd name="connsiteX9" fmla="*/ 0 w 105534"/>
                <a:gd name="connsiteY9" fmla="*/ 6053 h 13160"/>
                <a:gd name="connsiteX10" fmla="*/ 8856 w 105534"/>
                <a:gd name="connsiteY10" fmla="*/ 6053 h 13160"/>
                <a:gd name="connsiteX11" fmla="*/ 29520 w 105534"/>
                <a:gd name="connsiteY11" fmla="*/ 6053 h 13160"/>
                <a:gd name="connsiteX12" fmla="*/ 45018 w 105534"/>
                <a:gd name="connsiteY12" fmla="*/ 887 h 13160"/>
                <a:gd name="connsiteX13" fmla="*/ 45018 w 105534"/>
                <a:gd name="connsiteY13" fmla="*/ 887 h 13160"/>
                <a:gd name="connsiteX14" fmla="*/ 45018 w 105534"/>
                <a:gd name="connsiteY14" fmla="*/ 887 h 13160"/>
                <a:gd name="connsiteX15" fmla="*/ 56088 w 105534"/>
                <a:gd name="connsiteY15" fmla="*/ 887 h 13160"/>
                <a:gd name="connsiteX16" fmla="*/ 76014 w 105534"/>
                <a:gd name="connsiteY16" fmla="*/ 887 h 13160"/>
                <a:gd name="connsiteX17" fmla="*/ 100368 w 105534"/>
                <a:gd name="connsiteY17" fmla="*/ 887 h 1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534" h="13160">
                  <a:moveTo>
                    <a:pt x="105534" y="11219"/>
                  </a:moveTo>
                  <a:lnTo>
                    <a:pt x="91512" y="11219"/>
                  </a:lnTo>
                  <a:cubicBezTo>
                    <a:pt x="84014" y="10833"/>
                    <a:pt x="76590" y="9596"/>
                    <a:pt x="69372" y="7529"/>
                  </a:cubicBezTo>
                  <a:cubicBezTo>
                    <a:pt x="63394" y="4247"/>
                    <a:pt x="56162" y="4247"/>
                    <a:pt x="50184" y="7529"/>
                  </a:cubicBezTo>
                  <a:lnTo>
                    <a:pt x="43542" y="7529"/>
                  </a:lnTo>
                  <a:lnTo>
                    <a:pt x="39114" y="7529"/>
                  </a:lnTo>
                  <a:lnTo>
                    <a:pt x="28044" y="11957"/>
                  </a:lnTo>
                  <a:cubicBezTo>
                    <a:pt x="22251" y="13561"/>
                    <a:pt x="16125" y="13561"/>
                    <a:pt x="10332" y="11957"/>
                  </a:cubicBezTo>
                  <a:lnTo>
                    <a:pt x="10332" y="11957"/>
                  </a:lnTo>
                  <a:cubicBezTo>
                    <a:pt x="6627" y="10480"/>
                    <a:pt x="3151" y="8492"/>
                    <a:pt x="0" y="6053"/>
                  </a:cubicBezTo>
                  <a:lnTo>
                    <a:pt x="8856" y="6053"/>
                  </a:lnTo>
                  <a:cubicBezTo>
                    <a:pt x="15727" y="6791"/>
                    <a:pt x="22649" y="6791"/>
                    <a:pt x="29520" y="6053"/>
                  </a:cubicBezTo>
                  <a:cubicBezTo>
                    <a:pt x="35099" y="6002"/>
                    <a:pt x="40524" y="4194"/>
                    <a:pt x="45018" y="887"/>
                  </a:cubicBezTo>
                  <a:lnTo>
                    <a:pt x="45018" y="887"/>
                  </a:lnTo>
                  <a:lnTo>
                    <a:pt x="45018" y="887"/>
                  </a:lnTo>
                  <a:cubicBezTo>
                    <a:pt x="48612" y="-296"/>
                    <a:pt x="52494" y="-296"/>
                    <a:pt x="56088" y="887"/>
                  </a:cubicBezTo>
                  <a:cubicBezTo>
                    <a:pt x="62708" y="118"/>
                    <a:pt x="69394" y="118"/>
                    <a:pt x="76014" y="887"/>
                  </a:cubicBezTo>
                  <a:lnTo>
                    <a:pt x="100368" y="887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06443D1A-114E-4DFA-85E6-D413702C679B}"/>
                </a:ext>
              </a:extLst>
            </p:cNvPr>
            <p:cNvSpPr/>
            <p:nvPr/>
          </p:nvSpPr>
          <p:spPr>
            <a:xfrm>
              <a:off x="3749575" y="3887060"/>
              <a:ext cx="121031" cy="40590"/>
            </a:xfrm>
            <a:custGeom>
              <a:avLst/>
              <a:gdLst>
                <a:gd name="connsiteX0" fmla="*/ 121032 w 121031"/>
                <a:gd name="connsiteY0" fmla="*/ 25092 h 40590"/>
                <a:gd name="connsiteX1" fmla="*/ 112176 w 121031"/>
                <a:gd name="connsiteY1" fmla="*/ 19926 h 40590"/>
                <a:gd name="connsiteX2" fmla="*/ 112176 w 121031"/>
                <a:gd name="connsiteY2" fmla="*/ 19926 h 40590"/>
                <a:gd name="connsiteX3" fmla="*/ 112176 w 121031"/>
                <a:gd name="connsiteY3" fmla="*/ 19926 h 40590"/>
                <a:gd name="connsiteX4" fmla="*/ 112176 w 121031"/>
                <a:gd name="connsiteY4" fmla="*/ 19926 h 40590"/>
                <a:gd name="connsiteX5" fmla="*/ 119556 w 121031"/>
                <a:gd name="connsiteY5" fmla="*/ 6642 h 40590"/>
                <a:gd name="connsiteX6" fmla="*/ 119556 w 121031"/>
                <a:gd name="connsiteY6" fmla="*/ 6642 h 40590"/>
                <a:gd name="connsiteX7" fmla="*/ 91512 w 121031"/>
                <a:gd name="connsiteY7" fmla="*/ 15498 h 40590"/>
                <a:gd name="connsiteX8" fmla="*/ 81180 w 121031"/>
                <a:gd name="connsiteY8" fmla="*/ 15498 h 40590"/>
                <a:gd name="connsiteX9" fmla="*/ 64206 w 121031"/>
                <a:gd name="connsiteY9" fmla="*/ 15498 h 40590"/>
                <a:gd name="connsiteX10" fmla="*/ 46494 w 121031"/>
                <a:gd name="connsiteY10" fmla="*/ 22140 h 40590"/>
                <a:gd name="connsiteX11" fmla="*/ 27306 w 121031"/>
                <a:gd name="connsiteY11" fmla="*/ 29520 h 40590"/>
                <a:gd name="connsiteX12" fmla="*/ 14760 w 121031"/>
                <a:gd name="connsiteY12" fmla="*/ 25092 h 40590"/>
                <a:gd name="connsiteX13" fmla="*/ 5166 w 121031"/>
                <a:gd name="connsiteY13" fmla="*/ 25092 h 40590"/>
                <a:gd name="connsiteX14" fmla="*/ 0 w 121031"/>
                <a:gd name="connsiteY14" fmla="*/ 25092 h 40590"/>
                <a:gd name="connsiteX15" fmla="*/ 0 w 121031"/>
                <a:gd name="connsiteY15" fmla="*/ 25092 h 40590"/>
                <a:gd name="connsiteX16" fmla="*/ 11808 w 121031"/>
                <a:gd name="connsiteY16" fmla="*/ 35424 h 40590"/>
                <a:gd name="connsiteX17" fmla="*/ 32472 w 121031"/>
                <a:gd name="connsiteY17" fmla="*/ 40590 h 40590"/>
                <a:gd name="connsiteX18" fmla="*/ 53874 w 121031"/>
                <a:gd name="connsiteY18" fmla="*/ 33948 h 40590"/>
                <a:gd name="connsiteX19" fmla="*/ 53874 w 121031"/>
                <a:gd name="connsiteY19" fmla="*/ 33948 h 40590"/>
                <a:gd name="connsiteX20" fmla="*/ 59778 w 121031"/>
                <a:gd name="connsiteY20" fmla="*/ 30258 h 40590"/>
                <a:gd name="connsiteX21" fmla="*/ 70110 w 121031"/>
                <a:gd name="connsiteY21" fmla="*/ 30258 h 40590"/>
                <a:gd name="connsiteX22" fmla="*/ 70110 w 121031"/>
                <a:gd name="connsiteY22" fmla="*/ 30258 h 40590"/>
                <a:gd name="connsiteX23" fmla="*/ 84870 w 121031"/>
                <a:gd name="connsiteY23" fmla="*/ 30258 h 40590"/>
                <a:gd name="connsiteX24" fmla="*/ 115128 w 121031"/>
                <a:gd name="connsiteY24" fmla="*/ 30258 h 40590"/>
                <a:gd name="connsiteX25" fmla="*/ 115128 w 121031"/>
                <a:gd name="connsiteY25" fmla="*/ 30258 h 40590"/>
                <a:gd name="connsiteX26" fmla="*/ 12546 w 121031"/>
                <a:gd name="connsiteY26" fmla="*/ 17712 h 40590"/>
                <a:gd name="connsiteX27" fmla="*/ 26568 w 121031"/>
                <a:gd name="connsiteY27" fmla="*/ 22140 h 40590"/>
                <a:gd name="connsiteX28" fmla="*/ 46494 w 121031"/>
                <a:gd name="connsiteY28" fmla="*/ 14760 h 40590"/>
                <a:gd name="connsiteX29" fmla="*/ 63468 w 121031"/>
                <a:gd name="connsiteY29" fmla="*/ 8118 h 40590"/>
                <a:gd name="connsiteX30" fmla="*/ 79704 w 121031"/>
                <a:gd name="connsiteY30" fmla="*/ 8118 h 40590"/>
                <a:gd name="connsiteX31" fmla="*/ 90774 w 121031"/>
                <a:gd name="connsiteY31" fmla="*/ 8118 h 40590"/>
                <a:gd name="connsiteX32" fmla="*/ 117342 w 121031"/>
                <a:gd name="connsiteY32" fmla="*/ 0 h 40590"/>
                <a:gd name="connsiteX33" fmla="*/ 111438 w 121031"/>
                <a:gd name="connsiteY33" fmla="*/ 10332 h 40590"/>
                <a:gd name="connsiteX34" fmla="*/ 95940 w 121031"/>
                <a:gd name="connsiteY34" fmla="*/ 10332 h 40590"/>
                <a:gd name="connsiteX35" fmla="*/ 74538 w 121031"/>
                <a:gd name="connsiteY35" fmla="*/ 6642 h 40590"/>
                <a:gd name="connsiteX36" fmla="*/ 53874 w 121031"/>
                <a:gd name="connsiteY36" fmla="*/ 6642 h 40590"/>
                <a:gd name="connsiteX37" fmla="*/ 47970 w 121031"/>
                <a:gd name="connsiteY37" fmla="*/ 6642 h 40590"/>
                <a:gd name="connsiteX38" fmla="*/ 42804 w 121031"/>
                <a:gd name="connsiteY38" fmla="*/ 6642 h 40590"/>
                <a:gd name="connsiteX39" fmla="*/ 32472 w 121031"/>
                <a:gd name="connsiteY39" fmla="*/ 10332 h 40590"/>
                <a:gd name="connsiteX40" fmla="*/ 15498 w 121031"/>
                <a:gd name="connsiteY40" fmla="*/ 10332 h 40590"/>
                <a:gd name="connsiteX41" fmla="*/ 6642 w 121031"/>
                <a:gd name="connsiteY41" fmla="*/ 5166 h 40590"/>
                <a:gd name="connsiteX42" fmla="*/ 12546 w 121031"/>
                <a:gd name="connsiteY42" fmla="*/ 17712 h 40590"/>
                <a:gd name="connsiteX43" fmla="*/ 12546 w 121031"/>
                <a:gd name="connsiteY43" fmla="*/ 26568 h 40590"/>
                <a:gd name="connsiteX44" fmla="*/ 4428 w 121031"/>
                <a:gd name="connsiteY44" fmla="*/ 26568 h 40590"/>
                <a:gd name="connsiteX45" fmla="*/ 14760 w 121031"/>
                <a:gd name="connsiteY45" fmla="*/ 32472 h 40590"/>
                <a:gd name="connsiteX46" fmla="*/ 14760 w 121031"/>
                <a:gd name="connsiteY46" fmla="*/ 32472 h 40590"/>
                <a:gd name="connsiteX47" fmla="*/ 32472 w 121031"/>
                <a:gd name="connsiteY47" fmla="*/ 32472 h 40590"/>
                <a:gd name="connsiteX48" fmla="*/ 43542 w 121031"/>
                <a:gd name="connsiteY48" fmla="*/ 28044 h 40590"/>
                <a:gd name="connsiteX49" fmla="*/ 47970 w 121031"/>
                <a:gd name="connsiteY49" fmla="*/ 28044 h 40590"/>
                <a:gd name="connsiteX50" fmla="*/ 54612 w 121031"/>
                <a:gd name="connsiteY50" fmla="*/ 28044 h 40590"/>
                <a:gd name="connsiteX51" fmla="*/ 73800 w 121031"/>
                <a:gd name="connsiteY51" fmla="*/ 28044 h 40590"/>
                <a:gd name="connsiteX52" fmla="*/ 95940 w 121031"/>
                <a:gd name="connsiteY52" fmla="*/ 31734 h 40590"/>
                <a:gd name="connsiteX53" fmla="*/ 109962 w 121031"/>
                <a:gd name="connsiteY53" fmla="*/ 31734 h 40590"/>
                <a:gd name="connsiteX54" fmla="*/ 85608 w 121031"/>
                <a:gd name="connsiteY54" fmla="*/ 31734 h 40590"/>
                <a:gd name="connsiteX55" fmla="*/ 65682 w 121031"/>
                <a:gd name="connsiteY55" fmla="*/ 31734 h 40590"/>
                <a:gd name="connsiteX56" fmla="*/ 54612 w 121031"/>
                <a:gd name="connsiteY56" fmla="*/ 31734 h 40590"/>
                <a:gd name="connsiteX57" fmla="*/ 54612 w 121031"/>
                <a:gd name="connsiteY57" fmla="*/ 31734 h 40590"/>
                <a:gd name="connsiteX58" fmla="*/ 54612 w 121031"/>
                <a:gd name="connsiteY58" fmla="*/ 31734 h 40590"/>
                <a:gd name="connsiteX59" fmla="*/ 39114 w 121031"/>
                <a:gd name="connsiteY59" fmla="*/ 36900 h 40590"/>
                <a:gd name="connsiteX60" fmla="*/ 18450 w 121031"/>
                <a:gd name="connsiteY60" fmla="*/ 36900 h 40590"/>
                <a:gd name="connsiteX61" fmla="*/ 86346 w 121031"/>
                <a:gd name="connsiteY61" fmla="*/ 26568 h 40590"/>
                <a:gd name="connsiteX62" fmla="*/ 71586 w 121031"/>
                <a:gd name="connsiteY62" fmla="*/ 22878 h 40590"/>
                <a:gd name="connsiteX63" fmla="*/ 71586 w 121031"/>
                <a:gd name="connsiteY63" fmla="*/ 22878 h 40590"/>
                <a:gd name="connsiteX64" fmla="*/ 59778 w 121031"/>
                <a:gd name="connsiteY64" fmla="*/ 22878 h 40590"/>
                <a:gd name="connsiteX65" fmla="*/ 53874 w 121031"/>
                <a:gd name="connsiteY65" fmla="*/ 26568 h 40590"/>
                <a:gd name="connsiteX66" fmla="*/ 53874 w 121031"/>
                <a:gd name="connsiteY66" fmla="*/ 26568 h 40590"/>
                <a:gd name="connsiteX67" fmla="*/ 19926 w 121031"/>
                <a:gd name="connsiteY67" fmla="*/ 30258 h 40590"/>
                <a:gd name="connsiteX68" fmla="*/ 35424 w 121031"/>
                <a:gd name="connsiteY68" fmla="*/ 30258 h 40590"/>
                <a:gd name="connsiteX69" fmla="*/ 50922 w 121031"/>
                <a:gd name="connsiteY69" fmla="*/ 25092 h 40590"/>
                <a:gd name="connsiteX70" fmla="*/ 50922 w 121031"/>
                <a:gd name="connsiteY70" fmla="*/ 25092 h 40590"/>
                <a:gd name="connsiteX71" fmla="*/ 50922 w 121031"/>
                <a:gd name="connsiteY71" fmla="*/ 25092 h 40590"/>
                <a:gd name="connsiteX72" fmla="*/ 61254 w 121031"/>
                <a:gd name="connsiteY72" fmla="*/ 25092 h 40590"/>
                <a:gd name="connsiteX73" fmla="*/ 80442 w 121031"/>
                <a:gd name="connsiteY73" fmla="*/ 25092 h 40590"/>
                <a:gd name="connsiteX74" fmla="*/ 86346 w 121031"/>
                <a:gd name="connsiteY74" fmla="*/ 25092 h 40590"/>
                <a:gd name="connsiteX75" fmla="*/ 107010 w 121031"/>
                <a:gd name="connsiteY75" fmla="*/ 25092 h 40590"/>
                <a:gd name="connsiteX76" fmla="*/ 112914 w 121031"/>
                <a:gd name="connsiteY76" fmla="*/ 28782 h 40590"/>
                <a:gd name="connsiteX77" fmla="*/ 90036 w 121031"/>
                <a:gd name="connsiteY77" fmla="*/ 24354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21031" h="40590">
                  <a:moveTo>
                    <a:pt x="121032" y="25092"/>
                  </a:moveTo>
                  <a:cubicBezTo>
                    <a:pt x="117763" y="23979"/>
                    <a:pt x="114752" y="22223"/>
                    <a:pt x="112176" y="19926"/>
                  </a:cubicBezTo>
                  <a:lnTo>
                    <a:pt x="112176" y="19926"/>
                  </a:lnTo>
                  <a:lnTo>
                    <a:pt x="112176" y="19926"/>
                  </a:lnTo>
                  <a:lnTo>
                    <a:pt x="112176" y="19926"/>
                  </a:lnTo>
                  <a:cubicBezTo>
                    <a:pt x="115335" y="15925"/>
                    <a:pt x="117829" y="11439"/>
                    <a:pt x="119556" y="6642"/>
                  </a:cubicBezTo>
                  <a:lnTo>
                    <a:pt x="119556" y="6642"/>
                  </a:lnTo>
                  <a:cubicBezTo>
                    <a:pt x="111792" y="13275"/>
                    <a:pt x="101674" y="16471"/>
                    <a:pt x="91512" y="15498"/>
                  </a:cubicBezTo>
                  <a:cubicBezTo>
                    <a:pt x="88102" y="16194"/>
                    <a:pt x="84590" y="16194"/>
                    <a:pt x="81180" y="15498"/>
                  </a:cubicBezTo>
                  <a:cubicBezTo>
                    <a:pt x="75542" y="14772"/>
                    <a:pt x="69844" y="14772"/>
                    <a:pt x="64206" y="15498"/>
                  </a:cubicBezTo>
                  <a:cubicBezTo>
                    <a:pt x="57911" y="16475"/>
                    <a:pt x="51881" y="18736"/>
                    <a:pt x="46494" y="22140"/>
                  </a:cubicBezTo>
                  <a:cubicBezTo>
                    <a:pt x="40656" y="25861"/>
                    <a:pt x="34132" y="28370"/>
                    <a:pt x="27306" y="29520"/>
                  </a:cubicBezTo>
                  <a:cubicBezTo>
                    <a:pt x="22738" y="29525"/>
                    <a:pt x="18310" y="27962"/>
                    <a:pt x="14760" y="25092"/>
                  </a:cubicBezTo>
                  <a:cubicBezTo>
                    <a:pt x="11638" y="24126"/>
                    <a:pt x="8288" y="24126"/>
                    <a:pt x="5166" y="25092"/>
                  </a:cubicBezTo>
                  <a:lnTo>
                    <a:pt x="0" y="25092"/>
                  </a:lnTo>
                  <a:lnTo>
                    <a:pt x="0" y="25092"/>
                  </a:lnTo>
                  <a:cubicBezTo>
                    <a:pt x="3210" y="29285"/>
                    <a:pt x="7225" y="32797"/>
                    <a:pt x="11808" y="35424"/>
                  </a:cubicBezTo>
                  <a:cubicBezTo>
                    <a:pt x="18243" y="38605"/>
                    <a:pt x="25291" y="40366"/>
                    <a:pt x="32472" y="40590"/>
                  </a:cubicBezTo>
                  <a:cubicBezTo>
                    <a:pt x="40110" y="40555"/>
                    <a:pt x="47557" y="38242"/>
                    <a:pt x="53874" y="33948"/>
                  </a:cubicBezTo>
                  <a:lnTo>
                    <a:pt x="53874" y="33948"/>
                  </a:lnTo>
                  <a:lnTo>
                    <a:pt x="59778" y="30258"/>
                  </a:lnTo>
                  <a:cubicBezTo>
                    <a:pt x="63062" y="28774"/>
                    <a:pt x="66826" y="28774"/>
                    <a:pt x="70110" y="30258"/>
                  </a:cubicBezTo>
                  <a:lnTo>
                    <a:pt x="70110" y="30258"/>
                  </a:lnTo>
                  <a:lnTo>
                    <a:pt x="84870" y="30258"/>
                  </a:lnTo>
                  <a:cubicBezTo>
                    <a:pt x="94899" y="31733"/>
                    <a:pt x="105099" y="31733"/>
                    <a:pt x="115128" y="30258"/>
                  </a:cubicBezTo>
                  <a:lnTo>
                    <a:pt x="115128" y="30258"/>
                  </a:lnTo>
                  <a:close/>
                  <a:moveTo>
                    <a:pt x="12546" y="17712"/>
                  </a:moveTo>
                  <a:cubicBezTo>
                    <a:pt x="16649" y="20598"/>
                    <a:pt x="21550" y="22144"/>
                    <a:pt x="26568" y="22140"/>
                  </a:cubicBezTo>
                  <a:cubicBezTo>
                    <a:pt x="33741" y="21459"/>
                    <a:pt x="40612" y="18915"/>
                    <a:pt x="46494" y="14760"/>
                  </a:cubicBezTo>
                  <a:cubicBezTo>
                    <a:pt x="51675" y="11482"/>
                    <a:pt x="57438" y="9226"/>
                    <a:pt x="63468" y="8118"/>
                  </a:cubicBezTo>
                  <a:cubicBezTo>
                    <a:pt x="68818" y="6982"/>
                    <a:pt x="74353" y="6982"/>
                    <a:pt x="79704" y="8118"/>
                  </a:cubicBezTo>
                  <a:lnTo>
                    <a:pt x="90774" y="8118"/>
                  </a:lnTo>
                  <a:cubicBezTo>
                    <a:pt x="100331" y="8825"/>
                    <a:pt x="109807" y="5929"/>
                    <a:pt x="117342" y="0"/>
                  </a:cubicBezTo>
                  <a:cubicBezTo>
                    <a:pt x="115814" y="3679"/>
                    <a:pt x="113836" y="7151"/>
                    <a:pt x="111438" y="10332"/>
                  </a:cubicBezTo>
                  <a:lnTo>
                    <a:pt x="95940" y="10332"/>
                  </a:lnTo>
                  <a:cubicBezTo>
                    <a:pt x="88641" y="10371"/>
                    <a:pt x="81401" y="9122"/>
                    <a:pt x="74538" y="6642"/>
                  </a:cubicBezTo>
                  <a:cubicBezTo>
                    <a:pt x="67970" y="3674"/>
                    <a:pt x="60442" y="3674"/>
                    <a:pt x="53874" y="6642"/>
                  </a:cubicBezTo>
                  <a:lnTo>
                    <a:pt x="47970" y="6642"/>
                  </a:lnTo>
                  <a:lnTo>
                    <a:pt x="42804" y="6642"/>
                  </a:lnTo>
                  <a:lnTo>
                    <a:pt x="32472" y="10332"/>
                  </a:lnTo>
                  <a:cubicBezTo>
                    <a:pt x="26996" y="12367"/>
                    <a:pt x="20974" y="12367"/>
                    <a:pt x="15498" y="10332"/>
                  </a:cubicBezTo>
                  <a:lnTo>
                    <a:pt x="6642" y="5166"/>
                  </a:lnTo>
                  <a:cubicBezTo>
                    <a:pt x="6642" y="5166"/>
                    <a:pt x="11070" y="16236"/>
                    <a:pt x="12546" y="17712"/>
                  </a:cubicBezTo>
                  <a:close/>
                  <a:moveTo>
                    <a:pt x="12546" y="26568"/>
                  </a:moveTo>
                  <a:lnTo>
                    <a:pt x="4428" y="26568"/>
                  </a:lnTo>
                  <a:cubicBezTo>
                    <a:pt x="7579" y="29007"/>
                    <a:pt x="11055" y="30995"/>
                    <a:pt x="14760" y="32472"/>
                  </a:cubicBezTo>
                  <a:lnTo>
                    <a:pt x="14760" y="32472"/>
                  </a:lnTo>
                  <a:cubicBezTo>
                    <a:pt x="20553" y="34076"/>
                    <a:pt x="26679" y="34076"/>
                    <a:pt x="32472" y="32472"/>
                  </a:cubicBezTo>
                  <a:lnTo>
                    <a:pt x="43542" y="28044"/>
                  </a:lnTo>
                  <a:lnTo>
                    <a:pt x="47970" y="28044"/>
                  </a:lnTo>
                  <a:lnTo>
                    <a:pt x="54612" y="28044"/>
                  </a:lnTo>
                  <a:cubicBezTo>
                    <a:pt x="60590" y="24761"/>
                    <a:pt x="67822" y="24761"/>
                    <a:pt x="73800" y="28044"/>
                  </a:cubicBezTo>
                  <a:cubicBezTo>
                    <a:pt x="81018" y="30110"/>
                    <a:pt x="88442" y="31348"/>
                    <a:pt x="95940" y="31734"/>
                  </a:cubicBezTo>
                  <a:lnTo>
                    <a:pt x="109962" y="31734"/>
                  </a:lnTo>
                  <a:lnTo>
                    <a:pt x="85608" y="31734"/>
                  </a:lnTo>
                  <a:cubicBezTo>
                    <a:pt x="78988" y="30965"/>
                    <a:pt x="72302" y="30965"/>
                    <a:pt x="65682" y="31734"/>
                  </a:cubicBezTo>
                  <a:cubicBezTo>
                    <a:pt x="62088" y="30551"/>
                    <a:pt x="58206" y="30551"/>
                    <a:pt x="54612" y="31734"/>
                  </a:cubicBezTo>
                  <a:lnTo>
                    <a:pt x="54612" y="31734"/>
                  </a:lnTo>
                  <a:lnTo>
                    <a:pt x="54612" y="31734"/>
                  </a:lnTo>
                  <a:cubicBezTo>
                    <a:pt x="50118" y="35041"/>
                    <a:pt x="44693" y="36848"/>
                    <a:pt x="39114" y="36900"/>
                  </a:cubicBezTo>
                  <a:cubicBezTo>
                    <a:pt x="32243" y="37638"/>
                    <a:pt x="25321" y="37638"/>
                    <a:pt x="18450" y="36900"/>
                  </a:cubicBezTo>
                  <a:close/>
                  <a:moveTo>
                    <a:pt x="86346" y="26568"/>
                  </a:moveTo>
                  <a:lnTo>
                    <a:pt x="71586" y="22878"/>
                  </a:lnTo>
                  <a:lnTo>
                    <a:pt x="71586" y="22878"/>
                  </a:lnTo>
                  <a:cubicBezTo>
                    <a:pt x="67866" y="21032"/>
                    <a:pt x="63497" y="21032"/>
                    <a:pt x="59778" y="22878"/>
                  </a:cubicBezTo>
                  <a:lnTo>
                    <a:pt x="53874" y="26568"/>
                  </a:lnTo>
                  <a:lnTo>
                    <a:pt x="53874" y="26568"/>
                  </a:lnTo>
                  <a:cubicBezTo>
                    <a:pt x="43845" y="33275"/>
                    <a:pt x="31166" y="34653"/>
                    <a:pt x="19926" y="30258"/>
                  </a:cubicBezTo>
                  <a:lnTo>
                    <a:pt x="35424" y="30258"/>
                  </a:lnTo>
                  <a:cubicBezTo>
                    <a:pt x="45018" y="30258"/>
                    <a:pt x="47970" y="30258"/>
                    <a:pt x="50922" y="25092"/>
                  </a:cubicBezTo>
                  <a:lnTo>
                    <a:pt x="50922" y="25092"/>
                  </a:lnTo>
                  <a:lnTo>
                    <a:pt x="50922" y="25092"/>
                  </a:lnTo>
                  <a:cubicBezTo>
                    <a:pt x="54280" y="24018"/>
                    <a:pt x="57896" y="24018"/>
                    <a:pt x="61254" y="25092"/>
                  </a:cubicBezTo>
                  <a:cubicBezTo>
                    <a:pt x="67623" y="24257"/>
                    <a:pt x="74073" y="24257"/>
                    <a:pt x="80442" y="25092"/>
                  </a:cubicBezTo>
                  <a:lnTo>
                    <a:pt x="86346" y="25092"/>
                  </a:lnTo>
                  <a:lnTo>
                    <a:pt x="107010" y="25092"/>
                  </a:lnTo>
                  <a:lnTo>
                    <a:pt x="112914" y="28782"/>
                  </a:lnTo>
                  <a:cubicBezTo>
                    <a:pt x="105121" y="28375"/>
                    <a:pt x="97416" y="26884"/>
                    <a:pt x="90036" y="24354"/>
                  </a:cubicBez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FAFA71CA-B302-4B7A-B952-AFA9030F546C}"/>
                </a:ext>
              </a:extLst>
            </p:cNvPr>
            <p:cNvSpPr/>
            <p:nvPr/>
          </p:nvSpPr>
          <p:spPr>
            <a:xfrm>
              <a:off x="3643302" y="3740198"/>
              <a:ext cx="215496" cy="127673"/>
            </a:xfrm>
            <a:custGeom>
              <a:avLst/>
              <a:gdLst>
                <a:gd name="connsiteX0" fmla="*/ 106272 w 215496"/>
                <a:gd name="connsiteY0" fmla="*/ 127674 h 127673"/>
                <a:gd name="connsiteX1" fmla="*/ 106272 w 215496"/>
                <a:gd name="connsiteY1" fmla="*/ 127674 h 127673"/>
                <a:gd name="connsiteX2" fmla="*/ 74538 w 215496"/>
                <a:gd name="connsiteY2" fmla="*/ 115866 h 127673"/>
                <a:gd name="connsiteX3" fmla="*/ 11808 w 215496"/>
                <a:gd name="connsiteY3" fmla="*/ 89298 h 127673"/>
                <a:gd name="connsiteX4" fmla="*/ 0 w 215496"/>
                <a:gd name="connsiteY4" fmla="*/ 56088 h 127673"/>
                <a:gd name="connsiteX5" fmla="*/ 14022 w 215496"/>
                <a:gd name="connsiteY5" fmla="*/ 0 h 127673"/>
                <a:gd name="connsiteX6" fmla="*/ 201474 w 215496"/>
                <a:gd name="connsiteY6" fmla="*/ 0 h 127673"/>
                <a:gd name="connsiteX7" fmla="*/ 215496 w 215496"/>
                <a:gd name="connsiteY7" fmla="*/ 56088 h 127673"/>
                <a:gd name="connsiteX8" fmla="*/ 203688 w 215496"/>
                <a:gd name="connsiteY8" fmla="*/ 89298 h 127673"/>
                <a:gd name="connsiteX9" fmla="*/ 140958 w 215496"/>
                <a:gd name="connsiteY9" fmla="*/ 115866 h 127673"/>
                <a:gd name="connsiteX10" fmla="*/ 109224 w 215496"/>
                <a:gd name="connsiteY10" fmla="*/ 127674 h 12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496" h="127673">
                  <a:moveTo>
                    <a:pt x="106272" y="127674"/>
                  </a:moveTo>
                  <a:lnTo>
                    <a:pt x="106272" y="127674"/>
                  </a:lnTo>
                  <a:cubicBezTo>
                    <a:pt x="101106" y="121032"/>
                    <a:pt x="96678" y="115866"/>
                    <a:pt x="74538" y="115866"/>
                  </a:cubicBezTo>
                  <a:cubicBezTo>
                    <a:pt x="50547" y="117768"/>
                    <a:pt x="27136" y="107853"/>
                    <a:pt x="11808" y="89298"/>
                  </a:cubicBezTo>
                  <a:cubicBezTo>
                    <a:pt x="4155" y="79924"/>
                    <a:pt x="-17" y="68190"/>
                    <a:pt x="0" y="56088"/>
                  </a:cubicBezTo>
                  <a:cubicBezTo>
                    <a:pt x="1489" y="36737"/>
                    <a:pt x="6230" y="17775"/>
                    <a:pt x="14022" y="0"/>
                  </a:cubicBezTo>
                  <a:lnTo>
                    <a:pt x="201474" y="0"/>
                  </a:lnTo>
                  <a:cubicBezTo>
                    <a:pt x="209267" y="17775"/>
                    <a:pt x="214005" y="36737"/>
                    <a:pt x="215496" y="56088"/>
                  </a:cubicBezTo>
                  <a:cubicBezTo>
                    <a:pt x="215511" y="68190"/>
                    <a:pt x="211341" y="79924"/>
                    <a:pt x="203688" y="89298"/>
                  </a:cubicBezTo>
                  <a:cubicBezTo>
                    <a:pt x="188360" y="107853"/>
                    <a:pt x="164950" y="117768"/>
                    <a:pt x="140958" y="115866"/>
                  </a:cubicBezTo>
                  <a:cubicBezTo>
                    <a:pt x="118818" y="115866"/>
                    <a:pt x="114390" y="121032"/>
                    <a:pt x="109224" y="127674"/>
                  </a:cubicBezTo>
                  <a:close/>
                </a:path>
              </a:pathLst>
            </a:custGeom>
            <a:solidFill>
              <a:srgbClr val="D910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E31DAC9-319E-426F-B783-6219FBCA8FA0}"/>
                </a:ext>
              </a:extLst>
            </p:cNvPr>
            <p:cNvSpPr/>
            <p:nvPr/>
          </p:nvSpPr>
          <p:spPr>
            <a:xfrm>
              <a:off x="3640350" y="3608834"/>
              <a:ext cx="109224" cy="126935"/>
            </a:xfrm>
            <a:custGeom>
              <a:avLst/>
              <a:gdLst>
                <a:gd name="connsiteX0" fmla="*/ 109224 w 109224"/>
                <a:gd name="connsiteY0" fmla="*/ 0 h 126935"/>
                <a:gd name="connsiteX1" fmla="*/ 35424 w 109224"/>
                <a:gd name="connsiteY1" fmla="*/ 0 h 126935"/>
                <a:gd name="connsiteX2" fmla="*/ 0 w 109224"/>
                <a:gd name="connsiteY2" fmla="*/ 42804 h 126935"/>
                <a:gd name="connsiteX3" fmla="*/ 12546 w 109224"/>
                <a:gd name="connsiteY3" fmla="*/ 126936 h 126935"/>
                <a:gd name="connsiteX4" fmla="*/ 12546 w 109224"/>
                <a:gd name="connsiteY4" fmla="*/ 126936 h 126935"/>
                <a:gd name="connsiteX5" fmla="*/ 106272 w 109224"/>
                <a:gd name="connsiteY5" fmla="*/ 126936 h 12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224" h="126935">
                  <a:moveTo>
                    <a:pt x="109224" y="0"/>
                  </a:moveTo>
                  <a:cubicBezTo>
                    <a:pt x="87859" y="17843"/>
                    <a:pt x="56788" y="17843"/>
                    <a:pt x="35424" y="0"/>
                  </a:cubicBezTo>
                  <a:lnTo>
                    <a:pt x="0" y="42804"/>
                  </a:lnTo>
                  <a:cubicBezTo>
                    <a:pt x="20048" y="66086"/>
                    <a:pt x="24929" y="98818"/>
                    <a:pt x="12546" y="126936"/>
                  </a:cubicBezTo>
                  <a:lnTo>
                    <a:pt x="12546" y="126936"/>
                  </a:lnTo>
                  <a:lnTo>
                    <a:pt x="106272" y="126936"/>
                  </a:lnTo>
                  <a:close/>
                </a:path>
              </a:pathLst>
            </a:custGeom>
            <a:solidFill>
              <a:srgbClr val="0C7FA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15546CD2-4223-4467-ACDD-34CD0CA80B2F}"/>
                </a:ext>
              </a:extLst>
            </p:cNvPr>
            <p:cNvSpPr/>
            <p:nvPr/>
          </p:nvSpPr>
          <p:spPr>
            <a:xfrm>
              <a:off x="3749575" y="3608834"/>
              <a:ext cx="105533" cy="126935"/>
            </a:xfrm>
            <a:custGeom>
              <a:avLst/>
              <a:gdLst>
                <a:gd name="connsiteX0" fmla="*/ 0 w 105533"/>
                <a:gd name="connsiteY0" fmla="*/ 0 h 126935"/>
                <a:gd name="connsiteX1" fmla="*/ 70110 w 105533"/>
                <a:gd name="connsiteY1" fmla="*/ 0 h 126935"/>
                <a:gd name="connsiteX2" fmla="*/ 105534 w 105533"/>
                <a:gd name="connsiteY2" fmla="*/ 42804 h 126935"/>
                <a:gd name="connsiteX3" fmla="*/ 92988 w 105533"/>
                <a:gd name="connsiteY3" fmla="*/ 126936 h 126935"/>
                <a:gd name="connsiteX4" fmla="*/ 92988 w 105533"/>
                <a:gd name="connsiteY4" fmla="*/ 126936 h 126935"/>
                <a:gd name="connsiteX5" fmla="*/ 0 w 105533"/>
                <a:gd name="connsiteY5" fmla="*/ 126936 h 12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533" h="126935">
                  <a:moveTo>
                    <a:pt x="0" y="0"/>
                  </a:moveTo>
                  <a:cubicBezTo>
                    <a:pt x="20671" y="15873"/>
                    <a:pt x="49439" y="15873"/>
                    <a:pt x="70110" y="0"/>
                  </a:cubicBezTo>
                  <a:lnTo>
                    <a:pt x="105534" y="42804"/>
                  </a:lnTo>
                  <a:cubicBezTo>
                    <a:pt x="85483" y="66086"/>
                    <a:pt x="80604" y="98818"/>
                    <a:pt x="92988" y="126936"/>
                  </a:cubicBezTo>
                  <a:lnTo>
                    <a:pt x="92988" y="126936"/>
                  </a:lnTo>
                  <a:lnTo>
                    <a:pt x="0" y="12693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207072E0-6359-408C-A136-75CA5BC1BAEC}"/>
                </a:ext>
              </a:extLst>
            </p:cNvPr>
            <p:cNvSpPr/>
            <p:nvPr/>
          </p:nvSpPr>
          <p:spPr>
            <a:xfrm>
              <a:off x="3642190" y="3608834"/>
              <a:ext cx="215558" cy="259037"/>
            </a:xfrm>
            <a:custGeom>
              <a:avLst/>
              <a:gdLst>
                <a:gd name="connsiteX0" fmla="*/ 200372 w 215558"/>
                <a:gd name="connsiteY0" fmla="*/ 126936 h 259037"/>
                <a:gd name="connsiteX1" fmla="*/ 212918 w 215558"/>
                <a:gd name="connsiteY1" fmla="*/ 42804 h 259037"/>
                <a:gd name="connsiteX2" fmla="*/ 177494 w 215558"/>
                <a:gd name="connsiteY2" fmla="*/ 0 h 259037"/>
                <a:gd name="connsiteX3" fmla="*/ 142808 w 215558"/>
                <a:gd name="connsiteY3" fmla="*/ 11808 h 259037"/>
                <a:gd name="connsiteX4" fmla="*/ 107384 w 215558"/>
                <a:gd name="connsiteY4" fmla="*/ 0 h 259037"/>
                <a:gd name="connsiteX5" fmla="*/ 71960 w 215558"/>
                <a:gd name="connsiteY5" fmla="*/ 11808 h 259037"/>
                <a:gd name="connsiteX6" fmla="*/ 37274 w 215558"/>
                <a:gd name="connsiteY6" fmla="*/ 0 h 259037"/>
                <a:gd name="connsiteX7" fmla="*/ 1850 w 215558"/>
                <a:gd name="connsiteY7" fmla="*/ 42804 h 259037"/>
                <a:gd name="connsiteX8" fmla="*/ 14396 w 215558"/>
                <a:gd name="connsiteY8" fmla="*/ 126936 h 259037"/>
                <a:gd name="connsiteX9" fmla="*/ 14396 w 215558"/>
                <a:gd name="connsiteY9" fmla="*/ 219186 h 259037"/>
                <a:gd name="connsiteX10" fmla="*/ 77126 w 215558"/>
                <a:gd name="connsiteY10" fmla="*/ 245754 h 259037"/>
                <a:gd name="connsiteX11" fmla="*/ 110336 w 215558"/>
                <a:gd name="connsiteY11" fmla="*/ 259038 h 259037"/>
                <a:gd name="connsiteX12" fmla="*/ 143546 w 215558"/>
                <a:gd name="connsiteY12" fmla="*/ 245754 h 259037"/>
                <a:gd name="connsiteX13" fmla="*/ 206276 w 215558"/>
                <a:gd name="connsiteY13" fmla="*/ 219186 h 259037"/>
                <a:gd name="connsiteX14" fmla="*/ 200372 w 215558"/>
                <a:gd name="connsiteY14" fmla="*/ 126936 h 259037"/>
                <a:gd name="connsiteX15" fmla="*/ 176756 w 215558"/>
                <a:gd name="connsiteY15" fmla="*/ 5166 h 259037"/>
                <a:gd name="connsiteX16" fmla="*/ 207014 w 215558"/>
                <a:gd name="connsiteY16" fmla="*/ 42804 h 259037"/>
                <a:gd name="connsiteX17" fmla="*/ 196682 w 215558"/>
                <a:gd name="connsiteY17" fmla="*/ 127674 h 259037"/>
                <a:gd name="connsiteX18" fmla="*/ 109598 w 215558"/>
                <a:gd name="connsiteY18" fmla="*/ 127674 h 259037"/>
                <a:gd name="connsiteX19" fmla="*/ 109598 w 215558"/>
                <a:gd name="connsiteY19" fmla="*/ 6642 h 259037"/>
                <a:gd name="connsiteX20" fmla="*/ 142808 w 215558"/>
                <a:gd name="connsiteY20" fmla="*/ 16236 h 259037"/>
                <a:gd name="connsiteX21" fmla="*/ 176756 w 215558"/>
                <a:gd name="connsiteY21" fmla="*/ 5166 h 259037"/>
                <a:gd name="connsiteX22" fmla="*/ 19562 w 215558"/>
                <a:gd name="connsiteY22" fmla="*/ 63468 h 259037"/>
                <a:gd name="connsiteX23" fmla="*/ 7754 w 215558"/>
                <a:gd name="connsiteY23" fmla="*/ 42804 h 259037"/>
                <a:gd name="connsiteX24" fmla="*/ 38012 w 215558"/>
                <a:gd name="connsiteY24" fmla="*/ 5166 h 259037"/>
                <a:gd name="connsiteX25" fmla="*/ 71960 w 215558"/>
                <a:gd name="connsiteY25" fmla="*/ 16236 h 259037"/>
                <a:gd name="connsiteX26" fmla="*/ 105170 w 215558"/>
                <a:gd name="connsiteY26" fmla="*/ 6642 h 259037"/>
                <a:gd name="connsiteX27" fmla="*/ 105170 w 215558"/>
                <a:gd name="connsiteY27" fmla="*/ 127674 h 259037"/>
                <a:gd name="connsiteX28" fmla="*/ 18086 w 215558"/>
                <a:gd name="connsiteY28" fmla="*/ 127674 h 259037"/>
                <a:gd name="connsiteX29" fmla="*/ 19562 w 215558"/>
                <a:gd name="connsiteY29" fmla="*/ 63468 h 259037"/>
                <a:gd name="connsiteX30" fmla="*/ 200372 w 215558"/>
                <a:gd name="connsiteY30" fmla="*/ 216972 h 259037"/>
                <a:gd name="connsiteX31" fmla="*/ 140594 w 215558"/>
                <a:gd name="connsiteY31" fmla="*/ 241326 h 259037"/>
                <a:gd name="connsiteX32" fmla="*/ 107384 w 215558"/>
                <a:gd name="connsiteY32" fmla="*/ 252396 h 259037"/>
                <a:gd name="connsiteX33" fmla="*/ 74174 w 215558"/>
                <a:gd name="connsiteY33" fmla="*/ 241326 h 259037"/>
                <a:gd name="connsiteX34" fmla="*/ 14396 w 215558"/>
                <a:gd name="connsiteY34" fmla="*/ 216972 h 259037"/>
                <a:gd name="connsiteX35" fmla="*/ 3326 w 215558"/>
                <a:gd name="connsiteY35" fmla="*/ 185238 h 259037"/>
                <a:gd name="connsiteX36" fmla="*/ 16610 w 215558"/>
                <a:gd name="connsiteY36" fmla="*/ 131364 h 259037"/>
                <a:gd name="connsiteX37" fmla="*/ 198158 w 215558"/>
                <a:gd name="connsiteY37" fmla="*/ 131364 h 259037"/>
                <a:gd name="connsiteX38" fmla="*/ 210704 w 215558"/>
                <a:gd name="connsiteY38" fmla="*/ 185238 h 259037"/>
                <a:gd name="connsiteX39" fmla="*/ 200372 w 215558"/>
                <a:gd name="connsiteY39" fmla="*/ 216972 h 25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15558" h="259037">
                  <a:moveTo>
                    <a:pt x="200372" y="126936"/>
                  </a:moveTo>
                  <a:cubicBezTo>
                    <a:pt x="187989" y="98818"/>
                    <a:pt x="192867" y="66086"/>
                    <a:pt x="212918" y="42804"/>
                  </a:cubicBezTo>
                  <a:lnTo>
                    <a:pt x="177494" y="0"/>
                  </a:lnTo>
                  <a:cubicBezTo>
                    <a:pt x="167480" y="7515"/>
                    <a:pt x="155332" y="11650"/>
                    <a:pt x="142808" y="11808"/>
                  </a:cubicBezTo>
                  <a:cubicBezTo>
                    <a:pt x="130070" y="11607"/>
                    <a:pt x="117702" y="7483"/>
                    <a:pt x="107384" y="0"/>
                  </a:cubicBezTo>
                  <a:cubicBezTo>
                    <a:pt x="97067" y="7483"/>
                    <a:pt x="84698" y="11607"/>
                    <a:pt x="71960" y="11808"/>
                  </a:cubicBezTo>
                  <a:cubicBezTo>
                    <a:pt x="59439" y="11650"/>
                    <a:pt x="47291" y="7515"/>
                    <a:pt x="37274" y="0"/>
                  </a:cubicBezTo>
                  <a:lnTo>
                    <a:pt x="1850" y="42804"/>
                  </a:lnTo>
                  <a:cubicBezTo>
                    <a:pt x="21898" y="66086"/>
                    <a:pt x="26779" y="98818"/>
                    <a:pt x="14396" y="126936"/>
                  </a:cubicBezTo>
                  <a:cubicBezTo>
                    <a:pt x="-5530" y="180072"/>
                    <a:pt x="-4054" y="200736"/>
                    <a:pt x="14396" y="219186"/>
                  </a:cubicBezTo>
                  <a:cubicBezTo>
                    <a:pt x="29724" y="237741"/>
                    <a:pt x="53135" y="247656"/>
                    <a:pt x="77126" y="245754"/>
                  </a:cubicBezTo>
                  <a:cubicBezTo>
                    <a:pt x="100742" y="245754"/>
                    <a:pt x="104432" y="251658"/>
                    <a:pt x="110336" y="259038"/>
                  </a:cubicBezTo>
                  <a:cubicBezTo>
                    <a:pt x="116240" y="251658"/>
                    <a:pt x="119930" y="245754"/>
                    <a:pt x="143546" y="245754"/>
                  </a:cubicBezTo>
                  <a:cubicBezTo>
                    <a:pt x="167539" y="247656"/>
                    <a:pt x="190948" y="237741"/>
                    <a:pt x="206276" y="219186"/>
                  </a:cubicBezTo>
                  <a:cubicBezTo>
                    <a:pt x="218822" y="198522"/>
                    <a:pt x="220298" y="180072"/>
                    <a:pt x="200372" y="126936"/>
                  </a:cubicBezTo>
                  <a:close/>
                  <a:moveTo>
                    <a:pt x="176756" y="5166"/>
                  </a:moveTo>
                  <a:lnTo>
                    <a:pt x="207014" y="42804"/>
                  </a:lnTo>
                  <a:cubicBezTo>
                    <a:pt x="188070" y="66977"/>
                    <a:pt x="184092" y="99662"/>
                    <a:pt x="196682" y="127674"/>
                  </a:cubicBezTo>
                  <a:lnTo>
                    <a:pt x="109598" y="127674"/>
                  </a:lnTo>
                  <a:lnTo>
                    <a:pt x="109598" y="6642"/>
                  </a:lnTo>
                  <a:cubicBezTo>
                    <a:pt x="119613" y="12748"/>
                    <a:pt x="131081" y="16060"/>
                    <a:pt x="142808" y="16236"/>
                  </a:cubicBezTo>
                  <a:cubicBezTo>
                    <a:pt x="154985" y="16091"/>
                    <a:pt x="166830" y="12229"/>
                    <a:pt x="176756" y="5166"/>
                  </a:cubicBezTo>
                  <a:close/>
                  <a:moveTo>
                    <a:pt x="19562" y="63468"/>
                  </a:moveTo>
                  <a:cubicBezTo>
                    <a:pt x="16558" y="56088"/>
                    <a:pt x="12587" y="49139"/>
                    <a:pt x="7754" y="42804"/>
                  </a:cubicBezTo>
                  <a:lnTo>
                    <a:pt x="38012" y="5166"/>
                  </a:lnTo>
                  <a:cubicBezTo>
                    <a:pt x="47936" y="12229"/>
                    <a:pt x="59781" y="16091"/>
                    <a:pt x="71960" y="16236"/>
                  </a:cubicBezTo>
                  <a:cubicBezTo>
                    <a:pt x="83687" y="16060"/>
                    <a:pt x="95156" y="12748"/>
                    <a:pt x="105170" y="6642"/>
                  </a:cubicBezTo>
                  <a:lnTo>
                    <a:pt x="105170" y="127674"/>
                  </a:lnTo>
                  <a:lnTo>
                    <a:pt x="18086" y="127674"/>
                  </a:lnTo>
                  <a:cubicBezTo>
                    <a:pt x="26386" y="107167"/>
                    <a:pt x="26911" y="84335"/>
                    <a:pt x="19562" y="63468"/>
                  </a:cubicBezTo>
                  <a:close/>
                  <a:moveTo>
                    <a:pt x="200372" y="216972"/>
                  </a:moveTo>
                  <a:cubicBezTo>
                    <a:pt x="185243" y="233836"/>
                    <a:pt x="163199" y="242815"/>
                    <a:pt x="140594" y="241326"/>
                  </a:cubicBezTo>
                  <a:cubicBezTo>
                    <a:pt x="119192" y="241326"/>
                    <a:pt x="112550" y="246492"/>
                    <a:pt x="107384" y="252396"/>
                  </a:cubicBezTo>
                  <a:cubicBezTo>
                    <a:pt x="102218" y="246492"/>
                    <a:pt x="95576" y="241326"/>
                    <a:pt x="74174" y="241326"/>
                  </a:cubicBezTo>
                  <a:cubicBezTo>
                    <a:pt x="51566" y="242815"/>
                    <a:pt x="29528" y="233836"/>
                    <a:pt x="14396" y="216972"/>
                  </a:cubicBezTo>
                  <a:cubicBezTo>
                    <a:pt x="7058" y="208042"/>
                    <a:pt x="3134" y="196794"/>
                    <a:pt x="3326" y="185238"/>
                  </a:cubicBezTo>
                  <a:cubicBezTo>
                    <a:pt x="5276" y="166758"/>
                    <a:pt x="9745" y="148632"/>
                    <a:pt x="16610" y="131364"/>
                  </a:cubicBezTo>
                  <a:lnTo>
                    <a:pt x="198158" y="131364"/>
                  </a:lnTo>
                  <a:cubicBezTo>
                    <a:pt x="205236" y="148523"/>
                    <a:pt x="209472" y="166719"/>
                    <a:pt x="210704" y="185238"/>
                  </a:cubicBezTo>
                  <a:cubicBezTo>
                    <a:pt x="211169" y="196712"/>
                    <a:pt x="207501" y="207971"/>
                    <a:pt x="200372" y="216972"/>
                  </a:cubicBez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C56493D9-D67F-40AA-9542-AFEF6CF1D47B}"/>
                </a:ext>
              </a:extLst>
            </p:cNvPr>
            <p:cNvSpPr/>
            <p:nvPr/>
          </p:nvSpPr>
          <p:spPr>
            <a:xfrm>
              <a:off x="3671976" y="3640567"/>
              <a:ext cx="67266" cy="87822"/>
            </a:xfrm>
            <a:custGeom>
              <a:avLst/>
              <a:gdLst>
                <a:gd name="connsiteX0" fmla="*/ 43650 w 67266"/>
                <a:gd name="connsiteY0" fmla="*/ 84132 h 87822"/>
                <a:gd name="connsiteX1" fmla="*/ 43650 w 67266"/>
                <a:gd name="connsiteY1" fmla="*/ 79704 h 87822"/>
                <a:gd name="connsiteX2" fmla="*/ 43650 w 67266"/>
                <a:gd name="connsiteY2" fmla="*/ 50184 h 87822"/>
                <a:gd name="connsiteX3" fmla="*/ 43650 w 67266"/>
                <a:gd name="connsiteY3" fmla="*/ 50184 h 87822"/>
                <a:gd name="connsiteX4" fmla="*/ 39960 w 67266"/>
                <a:gd name="connsiteY4" fmla="*/ 54612 h 87822"/>
                <a:gd name="connsiteX5" fmla="*/ 39960 w 67266"/>
                <a:gd name="connsiteY5" fmla="*/ 66420 h 87822"/>
                <a:gd name="connsiteX6" fmla="*/ 39960 w 67266"/>
                <a:gd name="connsiteY6" fmla="*/ 71586 h 87822"/>
                <a:gd name="connsiteX7" fmla="*/ 39960 w 67266"/>
                <a:gd name="connsiteY7" fmla="*/ 71586 h 87822"/>
                <a:gd name="connsiteX8" fmla="*/ 39960 w 67266"/>
                <a:gd name="connsiteY8" fmla="*/ 71586 h 87822"/>
                <a:gd name="connsiteX9" fmla="*/ 39960 w 67266"/>
                <a:gd name="connsiteY9" fmla="*/ 71586 h 87822"/>
                <a:gd name="connsiteX10" fmla="*/ 39960 w 67266"/>
                <a:gd name="connsiteY10" fmla="*/ 71586 h 87822"/>
                <a:gd name="connsiteX11" fmla="*/ 39960 w 67266"/>
                <a:gd name="connsiteY11" fmla="*/ 71586 h 87822"/>
                <a:gd name="connsiteX12" fmla="*/ 39960 w 67266"/>
                <a:gd name="connsiteY12" fmla="*/ 71586 h 87822"/>
                <a:gd name="connsiteX13" fmla="*/ 39960 w 67266"/>
                <a:gd name="connsiteY13" fmla="*/ 71586 h 87822"/>
                <a:gd name="connsiteX14" fmla="*/ 39960 w 67266"/>
                <a:gd name="connsiteY14" fmla="*/ 71586 h 87822"/>
                <a:gd name="connsiteX15" fmla="*/ 39960 w 67266"/>
                <a:gd name="connsiteY15" fmla="*/ 71586 h 87822"/>
                <a:gd name="connsiteX16" fmla="*/ 15606 w 67266"/>
                <a:gd name="connsiteY16" fmla="*/ 84132 h 87822"/>
                <a:gd name="connsiteX17" fmla="*/ 15606 w 67266"/>
                <a:gd name="connsiteY17" fmla="*/ 84132 h 87822"/>
                <a:gd name="connsiteX18" fmla="*/ 15606 w 67266"/>
                <a:gd name="connsiteY18" fmla="*/ 84132 h 87822"/>
                <a:gd name="connsiteX19" fmla="*/ 15606 w 67266"/>
                <a:gd name="connsiteY19" fmla="*/ 84132 h 87822"/>
                <a:gd name="connsiteX20" fmla="*/ 15606 w 67266"/>
                <a:gd name="connsiteY20" fmla="*/ 84132 h 87822"/>
                <a:gd name="connsiteX21" fmla="*/ 15606 w 67266"/>
                <a:gd name="connsiteY21" fmla="*/ 84132 h 87822"/>
                <a:gd name="connsiteX22" fmla="*/ 15606 w 67266"/>
                <a:gd name="connsiteY22" fmla="*/ 77490 h 87822"/>
                <a:gd name="connsiteX23" fmla="*/ 15606 w 67266"/>
                <a:gd name="connsiteY23" fmla="*/ 77490 h 87822"/>
                <a:gd name="connsiteX24" fmla="*/ 15606 w 67266"/>
                <a:gd name="connsiteY24" fmla="*/ 77490 h 87822"/>
                <a:gd name="connsiteX25" fmla="*/ 15606 w 67266"/>
                <a:gd name="connsiteY25" fmla="*/ 77490 h 87822"/>
                <a:gd name="connsiteX26" fmla="*/ 15606 w 67266"/>
                <a:gd name="connsiteY26" fmla="*/ 71586 h 87822"/>
                <a:gd name="connsiteX27" fmla="*/ 15606 w 67266"/>
                <a:gd name="connsiteY27" fmla="*/ 53874 h 87822"/>
                <a:gd name="connsiteX28" fmla="*/ 15606 w 67266"/>
                <a:gd name="connsiteY28" fmla="*/ 53874 h 87822"/>
                <a:gd name="connsiteX29" fmla="*/ 11916 w 67266"/>
                <a:gd name="connsiteY29" fmla="*/ 53874 h 87822"/>
                <a:gd name="connsiteX30" fmla="*/ 11916 w 67266"/>
                <a:gd name="connsiteY30" fmla="*/ 69372 h 87822"/>
                <a:gd name="connsiteX31" fmla="*/ 11916 w 67266"/>
                <a:gd name="connsiteY31" fmla="*/ 76752 h 87822"/>
                <a:gd name="connsiteX32" fmla="*/ 11916 w 67266"/>
                <a:gd name="connsiteY32" fmla="*/ 76752 h 87822"/>
                <a:gd name="connsiteX33" fmla="*/ 11916 w 67266"/>
                <a:gd name="connsiteY33" fmla="*/ 76752 h 87822"/>
                <a:gd name="connsiteX34" fmla="*/ 11916 w 67266"/>
                <a:gd name="connsiteY34" fmla="*/ 76752 h 87822"/>
                <a:gd name="connsiteX35" fmla="*/ 11916 w 67266"/>
                <a:gd name="connsiteY35" fmla="*/ 87822 h 87822"/>
                <a:gd name="connsiteX36" fmla="*/ 11916 w 67266"/>
                <a:gd name="connsiteY36" fmla="*/ 87822 h 87822"/>
                <a:gd name="connsiteX37" fmla="*/ 11916 w 67266"/>
                <a:gd name="connsiteY37" fmla="*/ 87822 h 87822"/>
                <a:gd name="connsiteX38" fmla="*/ 11916 w 67266"/>
                <a:gd name="connsiteY38" fmla="*/ 87822 h 87822"/>
                <a:gd name="connsiteX39" fmla="*/ 11916 w 67266"/>
                <a:gd name="connsiteY39" fmla="*/ 87822 h 87822"/>
                <a:gd name="connsiteX40" fmla="*/ 67266 w 67266"/>
                <a:gd name="connsiteY40" fmla="*/ 0 h 87822"/>
                <a:gd name="connsiteX41" fmla="*/ 67266 w 67266"/>
                <a:gd name="connsiteY41" fmla="*/ 0 h 87822"/>
                <a:gd name="connsiteX42" fmla="*/ 67266 w 67266"/>
                <a:gd name="connsiteY42" fmla="*/ 0 h 87822"/>
                <a:gd name="connsiteX43" fmla="*/ 67266 w 67266"/>
                <a:gd name="connsiteY43" fmla="*/ 0 h 87822"/>
                <a:gd name="connsiteX44" fmla="*/ 67266 w 67266"/>
                <a:gd name="connsiteY44" fmla="*/ 0 h 87822"/>
                <a:gd name="connsiteX45" fmla="*/ 60624 w 67266"/>
                <a:gd name="connsiteY45" fmla="*/ 0 h 87822"/>
                <a:gd name="connsiteX46" fmla="*/ 56934 w 67266"/>
                <a:gd name="connsiteY46" fmla="*/ 0 h 87822"/>
                <a:gd name="connsiteX47" fmla="*/ 56934 w 67266"/>
                <a:gd name="connsiteY47" fmla="*/ 0 h 87822"/>
                <a:gd name="connsiteX48" fmla="*/ 56934 w 67266"/>
                <a:gd name="connsiteY48" fmla="*/ 0 h 87822"/>
                <a:gd name="connsiteX49" fmla="*/ 56934 w 67266"/>
                <a:gd name="connsiteY49" fmla="*/ 0 h 87822"/>
                <a:gd name="connsiteX50" fmla="*/ 56934 w 67266"/>
                <a:gd name="connsiteY50" fmla="*/ 16974 h 87822"/>
                <a:gd name="connsiteX51" fmla="*/ 56934 w 67266"/>
                <a:gd name="connsiteY51" fmla="*/ 21402 h 87822"/>
                <a:gd name="connsiteX52" fmla="*/ 49554 w 67266"/>
                <a:gd name="connsiteY52" fmla="*/ 21402 h 87822"/>
                <a:gd name="connsiteX53" fmla="*/ 27414 w 67266"/>
                <a:gd name="connsiteY53" fmla="*/ 21402 h 87822"/>
                <a:gd name="connsiteX54" fmla="*/ 27414 w 67266"/>
                <a:gd name="connsiteY54" fmla="*/ 21402 h 87822"/>
                <a:gd name="connsiteX55" fmla="*/ 16344 w 67266"/>
                <a:gd name="connsiteY55" fmla="*/ 21402 h 87822"/>
                <a:gd name="connsiteX56" fmla="*/ 10440 w 67266"/>
                <a:gd name="connsiteY56" fmla="*/ 26568 h 87822"/>
                <a:gd name="connsiteX57" fmla="*/ 10440 w 67266"/>
                <a:gd name="connsiteY57" fmla="*/ 26568 h 87822"/>
                <a:gd name="connsiteX58" fmla="*/ 10440 w 67266"/>
                <a:gd name="connsiteY58" fmla="*/ 30996 h 87822"/>
                <a:gd name="connsiteX59" fmla="*/ 10440 w 67266"/>
                <a:gd name="connsiteY59" fmla="*/ 36900 h 87822"/>
                <a:gd name="connsiteX60" fmla="*/ 10440 w 67266"/>
                <a:gd name="connsiteY60" fmla="*/ 36900 h 87822"/>
                <a:gd name="connsiteX61" fmla="*/ 10440 w 67266"/>
                <a:gd name="connsiteY61" fmla="*/ 36900 h 87822"/>
                <a:gd name="connsiteX62" fmla="*/ 10440 w 67266"/>
                <a:gd name="connsiteY62" fmla="*/ 30258 h 87822"/>
                <a:gd name="connsiteX63" fmla="*/ 10440 w 67266"/>
                <a:gd name="connsiteY63" fmla="*/ 30258 h 87822"/>
                <a:gd name="connsiteX64" fmla="*/ 10440 w 67266"/>
                <a:gd name="connsiteY64" fmla="*/ 41328 h 87822"/>
                <a:gd name="connsiteX65" fmla="*/ 10440 w 67266"/>
                <a:gd name="connsiteY65" fmla="*/ 41328 h 87822"/>
                <a:gd name="connsiteX66" fmla="*/ 846 w 67266"/>
                <a:gd name="connsiteY66" fmla="*/ 61992 h 87822"/>
                <a:gd name="connsiteX67" fmla="*/ 846 w 67266"/>
                <a:gd name="connsiteY67" fmla="*/ 61992 h 87822"/>
                <a:gd name="connsiteX68" fmla="*/ 846 w 67266"/>
                <a:gd name="connsiteY68" fmla="*/ 66420 h 87822"/>
                <a:gd name="connsiteX69" fmla="*/ 846 w 67266"/>
                <a:gd name="connsiteY69" fmla="*/ 76014 h 87822"/>
                <a:gd name="connsiteX70" fmla="*/ 846 w 67266"/>
                <a:gd name="connsiteY70" fmla="*/ 76014 h 87822"/>
                <a:gd name="connsiteX71" fmla="*/ 846 w 67266"/>
                <a:gd name="connsiteY71" fmla="*/ 76014 h 87822"/>
                <a:gd name="connsiteX72" fmla="*/ 846 w 67266"/>
                <a:gd name="connsiteY72" fmla="*/ 76014 h 87822"/>
                <a:gd name="connsiteX73" fmla="*/ 846 w 67266"/>
                <a:gd name="connsiteY73" fmla="*/ 76014 h 87822"/>
                <a:gd name="connsiteX74" fmla="*/ 846 w 67266"/>
                <a:gd name="connsiteY74" fmla="*/ 76014 h 87822"/>
                <a:gd name="connsiteX75" fmla="*/ 846 w 67266"/>
                <a:gd name="connsiteY75" fmla="*/ 76014 h 87822"/>
                <a:gd name="connsiteX76" fmla="*/ 846 w 67266"/>
                <a:gd name="connsiteY76" fmla="*/ 76014 h 87822"/>
                <a:gd name="connsiteX77" fmla="*/ 846 w 67266"/>
                <a:gd name="connsiteY77" fmla="*/ 76014 h 87822"/>
                <a:gd name="connsiteX78" fmla="*/ 846 w 67266"/>
                <a:gd name="connsiteY78" fmla="*/ 76014 h 87822"/>
                <a:gd name="connsiteX79" fmla="*/ 846 w 67266"/>
                <a:gd name="connsiteY79" fmla="*/ 76014 h 87822"/>
                <a:gd name="connsiteX80" fmla="*/ 846 w 67266"/>
                <a:gd name="connsiteY80" fmla="*/ 76014 h 87822"/>
                <a:gd name="connsiteX81" fmla="*/ 846 w 67266"/>
                <a:gd name="connsiteY81" fmla="*/ 67896 h 87822"/>
                <a:gd name="connsiteX82" fmla="*/ 846 w 67266"/>
                <a:gd name="connsiteY82" fmla="*/ 67896 h 87822"/>
                <a:gd name="connsiteX83" fmla="*/ 846 w 67266"/>
                <a:gd name="connsiteY83" fmla="*/ 67896 h 87822"/>
                <a:gd name="connsiteX84" fmla="*/ 846 w 67266"/>
                <a:gd name="connsiteY84" fmla="*/ 62730 h 87822"/>
                <a:gd name="connsiteX85" fmla="*/ 846 w 67266"/>
                <a:gd name="connsiteY85" fmla="*/ 56826 h 87822"/>
                <a:gd name="connsiteX86" fmla="*/ 846 w 67266"/>
                <a:gd name="connsiteY86" fmla="*/ 56826 h 87822"/>
                <a:gd name="connsiteX87" fmla="*/ 846 w 67266"/>
                <a:gd name="connsiteY87" fmla="*/ 39114 h 87822"/>
                <a:gd name="connsiteX88" fmla="*/ 846 w 67266"/>
                <a:gd name="connsiteY88" fmla="*/ 39114 h 87822"/>
                <a:gd name="connsiteX89" fmla="*/ 5274 w 67266"/>
                <a:gd name="connsiteY89" fmla="*/ 45018 h 87822"/>
                <a:gd name="connsiteX90" fmla="*/ 15606 w 67266"/>
                <a:gd name="connsiteY90" fmla="*/ 49446 h 87822"/>
                <a:gd name="connsiteX91" fmla="*/ 30366 w 67266"/>
                <a:gd name="connsiteY91" fmla="*/ 49446 h 87822"/>
                <a:gd name="connsiteX92" fmla="*/ 30366 w 67266"/>
                <a:gd name="connsiteY92" fmla="*/ 49446 h 87822"/>
                <a:gd name="connsiteX93" fmla="*/ 30366 w 67266"/>
                <a:gd name="connsiteY93" fmla="*/ 61992 h 87822"/>
                <a:gd name="connsiteX94" fmla="*/ 30366 w 67266"/>
                <a:gd name="connsiteY94" fmla="*/ 61992 h 87822"/>
                <a:gd name="connsiteX95" fmla="*/ 30366 w 67266"/>
                <a:gd name="connsiteY95" fmla="*/ 61992 h 87822"/>
                <a:gd name="connsiteX96" fmla="*/ 30366 w 67266"/>
                <a:gd name="connsiteY96" fmla="*/ 61992 h 87822"/>
                <a:gd name="connsiteX97" fmla="*/ 30366 w 67266"/>
                <a:gd name="connsiteY97" fmla="*/ 61992 h 87822"/>
                <a:gd name="connsiteX98" fmla="*/ 30366 w 67266"/>
                <a:gd name="connsiteY98" fmla="*/ 69372 h 87822"/>
                <a:gd name="connsiteX99" fmla="*/ 30366 w 67266"/>
                <a:gd name="connsiteY99" fmla="*/ 69372 h 87822"/>
                <a:gd name="connsiteX100" fmla="*/ 30366 w 67266"/>
                <a:gd name="connsiteY100" fmla="*/ 69372 h 87822"/>
                <a:gd name="connsiteX101" fmla="*/ 30366 w 67266"/>
                <a:gd name="connsiteY101" fmla="*/ 69372 h 87822"/>
                <a:gd name="connsiteX102" fmla="*/ 30366 w 67266"/>
                <a:gd name="connsiteY102" fmla="*/ 69372 h 87822"/>
                <a:gd name="connsiteX103" fmla="*/ 30366 w 67266"/>
                <a:gd name="connsiteY103" fmla="*/ 69372 h 87822"/>
                <a:gd name="connsiteX104" fmla="*/ 30366 w 67266"/>
                <a:gd name="connsiteY104" fmla="*/ 69372 h 87822"/>
                <a:gd name="connsiteX105" fmla="*/ 30366 w 67266"/>
                <a:gd name="connsiteY105" fmla="*/ 69372 h 87822"/>
                <a:gd name="connsiteX106" fmla="*/ 30366 w 67266"/>
                <a:gd name="connsiteY106" fmla="*/ 64206 h 87822"/>
                <a:gd name="connsiteX107" fmla="*/ 30366 w 67266"/>
                <a:gd name="connsiteY107" fmla="*/ 64206 h 87822"/>
                <a:gd name="connsiteX108" fmla="*/ 30366 w 67266"/>
                <a:gd name="connsiteY108" fmla="*/ 59778 h 87822"/>
                <a:gd name="connsiteX109" fmla="*/ 30366 w 67266"/>
                <a:gd name="connsiteY109" fmla="*/ 47970 h 87822"/>
                <a:gd name="connsiteX110" fmla="*/ 34794 w 67266"/>
                <a:gd name="connsiteY110" fmla="*/ 42066 h 87822"/>
                <a:gd name="connsiteX111" fmla="*/ 34794 w 67266"/>
                <a:gd name="connsiteY111" fmla="*/ 42066 h 87822"/>
                <a:gd name="connsiteX112" fmla="*/ 40698 w 67266"/>
                <a:gd name="connsiteY112" fmla="*/ 42066 h 87822"/>
                <a:gd name="connsiteX113" fmla="*/ 40698 w 67266"/>
                <a:gd name="connsiteY113" fmla="*/ 42066 h 87822"/>
                <a:gd name="connsiteX114" fmla="*/ 45126 w 67266"/>
                <a:gd name="connsiteY114" fmla="*/ 33948 h 87822"/>
                <a:gd name="connsiteX115" fmla="*/ 48816 w 67266"/>
                <a:gd name="connsiteY115" fmla="*/ 20664 h 87822"/>
                <a:gd name="connsiteX116" fmla="*/ 48816 w 67266"/>
                <a:gd name="connsiteY116" fmla="*/ 12546 h 87822"/>
                <a:gd name="connsiteX117" fmla="*/ 57672 w 67266"/>
                <a:gd name="connsiteY117" fmla="*/ 12546 h 87822"/>
                <a:gd name="connsiteX118" fmla="*/ 62100 w 67266"/>
                <a:gd name="connsiteY118" fmla="*/ 0 h 87822"/>
                <a:gd name="connsiteX119" fmla="*/ 62100 w 67266"/>
                <a:gd name="connsiteY119" fmla="*/ 0 h 87822"/>
                <a:gd name="connsiteX120" fmla="*/ 62100 w 67266"/>
                <a:gd name="connsiteY120" fmla="*/ 0 h 87822"/>
                <a:gd name="connsiteX121" fmla="*/ 62100 w 67266"/>
                <a:gd name="connsiteY121" fmla="*/ 0 h 8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67266" h="87822">
                  <a:moveTo>
                    <a:pt x="43650" y="84132"/>
                  </a:moveTo>
                  <a:cubicBezTo>
                    <a:pt x="43303" y="82676"/>
                    <a:pt x="43303" y="81160"/>
                    <a:pt x="43650" y="79704"/>
                  </a:cubicBezTo>
                  <a:lnTo>
                    <a:pt x="43650" y="50184"/>
                  </a:lnTo>
                  <a:lnTo>
                    <a:pt x="43650" y="50184"/>
                  </a:lnTo>
                  <a:cubicBezTo>
                    <a:pt x="43650" y="50184"/>
                    <a:pt x="43650" y="50184"/>
                    <a:pt x="39960" y="54612"/>
                  </a:cubicBezTo>
                  <a:cubicBezTo>
                    <a:pt x="40669" y="58517"/>
                    <a:pt x="40669" y="62515"/>
                    <a:pt x="39960" y="66420"/>
                  </a:cubicBezTo>
                  <a:cubicBezTo>
                    <a:pt x="40278" y="68127"/>
                    <a:pt x="40278" y="69879"/>
                    <a:pt x="39960" y="71586"/>
                  </a:cubicBezTo>
                  <a:lnTo>
                    <a:pt x="39960" y="71586"/>
                  </a:lnTo>
                  <a:lnTo>
                    <a:pt x="39960" y="71586"/>
                  </a:lnTo>
                  <a:lnTo>
                    <a:pt x="39960" y="71586"/>
                  </a:lnTo>
                  <a:lnTo>
                    <a:pt x="39960" y="71586"/>
                  </a:lnTo>
                  <a:lnTo>
                    <a:pt x="39960" y="71586"/>
                  </a:lnTo>
                  <a:lnTo>
                    <a:pt x="39960" y="71586"/>
                  </a:lnTo>
                  <a:lnTo>
                    <a:pt x="39960" y="71586"/>
                  </a:lnTo>
                  <a:lnTo>
                    <a:pt x="39960" y="71586"/>
                  </a:lnTo>
                  <a:lnTo>
                    <a:pt x="39960" y="71586"/>
                  </a:lnTo>
                  <a:close/>
                  <a:moveTo>
                    <a:pt x="15606" y="84132"/>
                  </a:moveTo>
                  <a:lnTo>
                    <a:pt x="15606" y="84132"/>
                  </a:lnTo>
                  <a:lnTo>
                    <a:pt x="15606" y="84132"/>
                  </a:lnTo>
                  <a:lnTo>
                    <a:pt x="15606" y="84132"/>
                  </a:lnTo>
                  <a:lnTo>
                    <a:pt x="15606" y="84132"/>
                  </a:lnTo>
                  <a:lnTo>
                    <a:pt x="15606" y="84132"/>
                  </a:lnTo>
                  <a:cubicBezTo>
                    <a:pt x="15248" y="81933"/>
                    <a:pt x="15248" y="79689"/>
                    <a:pt x="15606" y="77490"/>
                  </a:cubicBezTo>
                  <a:lnTo>
                    <a:pt x="15606" y="77490"/>
                  </a:lnTo>
                  <a:cubicBezTo>
                    <a:pt x="15606" y="77490"/>
                    <a:pt x="15606" y="77490"/>
                    <a:pt x="15606" y="77490"/>
                  </a:cubicBezTo>
                  <a:lnTo>
                    <a:pt x="15606" y="77490"/>
                  </a:lnTo>
                  <a:cubicBezTo>
                    <a:pt x="15606" y="77490"/>
                    <a:pt x="15606" y="77490"/>
                    <a:pt x="15606" y="71586"/>
                  </a:cubicBezTo>
                  <a:lnTo>
                    <a:pt x="15606" y="53874"/>
                  </a:lnTo>
                  <a:lnTo>
                    <a:pt x="15606" y="53874"/>
                  </a:lnTo>
                  <a:cubicBezTo>
                    <a:pt x="14390" y="54133"/>
                    <a:pt x="13133" y="54133"/>
                    <a:pt x="11916" y="53874"/>
                  </a:cubicBezTo>
                  <a:cubicBezTo>
                    <a:pt x="13552" y="58911"/>
                    <a:pt x="13552" y="64335"/>
                    <a:pt x="11916" y="69372"/>
                  </a:cubicBezTo>
                  <a:cubicBezTo>
                    <a:pt x="12259" y="71820"/>
                    <a:pt x="12259" y="74304"/>
                    <a:pt x="11916" y="76752"/>
                  </a:cubicBezTo>
                  <a:lnTo>
                    <a:pt x="11916" y="76752"/>
                  </a:lnTo>
                  <a:lnTo>
                    <a:pt x="11916" y="76752"/>
                  </a:lnTo>
                  <a:cubicBezTo>
                    <a:pt x="11916" y="76752"/>
                    <a:pt x="11916" y="76752"/>
                    <a:pt x="11916" y="76752"/>
                  </a:cubicBezTo>
                  <a:cubicBezTo>
                    <a:pt x="12251" y="80435"/>
                    <a:pt x="12251" y="84139"/>
                    <a:pt x="11916" y="87822"/>
                  </a:cubicBezTo>
                  <a:lnTo>
                    <a:pt x="11916" y="87822"/>
                  </a:lnTo>
                  <a:lnTo>
                    <a:pt x="11916" y="87822"/>
                  </a:lnTo>
                  <a:lnTo>
                    <a:pt x="11916" y="87822"/>
                  </a:lnTo>
                  <a:lnTo>
                    <a:pt x="11916" y="87822"/>
                  </a:lnTo>
                  <a:close/>
                  <a:moveTo>
                    <a:pt x="67266" y="0"/>
                  </a:moveTo>
                  <a:cubicBezTo>
                    <a:pt x="67266" y="0"/>
                    <a:pt x="67266" y="0"/>
                    <a:pt x="67266" y="0"/>
                  </a:cubicBezTo>
                  <a:lnTo>
                    <a:pt x="67266" y="0"/>
                  </a:lnTo>
                  <a:lnTo>
                    <a:pt x="67266" y="0"/>
                  </a:lnTo>
                  <a:lnTo>
                    <a:pt x="67266" y="0"/>
                  </a:lnTo>
                  <a:lnTo>
                    <a:pt x="60624" y="0"/>
                  </a:lnTo>
                  <a:lnTo>
                    <a:pt x="56934" y="0"/>
                  </a:lnTo>
                  <a:lnTo>
                    <a:pt x="56934" y="0"/>
                  </a:lnTo>
                  <a:lnTo>
                    <a:pt x="56934" y="0"/>
                  </a:lnTo>
                  <a:cubicBezTo>
                    <a:pt x="56934" y="0"/>
                    <a:pt x="56934" y="0"/>
                    <a:pt x="56934" y="0"/>
                  </a:cubicBezTo>
                  <a:cubicBezTo>
                    <a:pt x="56934" y="0"/>
                    <a:pt x="56934" y="11070"/>
                    <a:pt x="56934" y="16974"/>
                  </a:cubicBezTo>
                  <a:lnTo>
                    <a:pt x="56934" y="21402"/>
                  </a:lnTo>
                  <a:cubicBezTo>
                    <a:pt x="56934" y="21402"/>
                    <a:pt x="52506" y="21402"/>
                    <a:pt x="49554" y="21402"/>
                  </a:cubicBezTo>
                  <a:cubicBezTo>
                    <a:pt x="42300" y="19494"/>
                    <a:pt x="34669" y="19494"/>
                    <a:pt x="27414" y="21402"/>
                  </a:cubicBezTo>
                  <a:lnTo>
                    <a:pt x="27414" y="21402"/>
                  </a:lnTo>
                  <a:cubicBezTo>
                    <a:pt x="23881" y="19884"/>
                    <a:pt x="19878" y="19884"/>
                    <a:pt x="16344" y="21402"/>
                  </a:cubicBezTo>
                  <a:lnTo>
                    <a:pt x="10440" y="26568"/>
                  </a:lnTo>
                  <a:lnTo>
                    <a:pt x="10440" y="26568"/>
                  </a:lnTo>
                  <a:cubicBezTo>
                    <a:pt x="10440" y="26568"/>
                    <a:pt x="10440" y="26568"/>
                    <a:pt x="10440" y="30996"/>
                  </a:cubicBezTo>
                  <a:cubicBezTo>
                    <a:pt x="9941" y="32933"/>
                    <a:pt x="9941" y="34963"/>
                    <a:pt x="10440" y="36900"/>
                  </a:cubicBezTo>
                  <a:lnTo>
                    <a:pt x="10440" y="36900"/>
                  </a:lnTo>
                  <a:lnTo>
                    <a:pt x="10440" y="36900"/>
                  </a:lnTo>
                  <a:cubicBezTo>
                    <a:pt x="10082" y="34701"/>
                    <a:pt x="10082" y="32457"/>
                    <a:pt x="10440" y="30258"/>
                  </a:cubicBezTo>
                  <a:lnTo>
                    <a:pt x="10440" y="30258"/>
                  </a:lnTo>
                  <a:cubicBezTo>
                    <a:pt x="8603" y="33719"/>
                    <a:pt x="8603" y="37867"/>
                    <a:pt x="10440" y="41328"/>
                  </a:cubicBezTo>
                  <a:lnTo>
                    <a:pt x="10440" y="41328"/>
                  </a:lnTo>
                  <a:cubicBezTo>
                    <a:pt x="9910" y="49166"/>
                    <a:pt x="6492" y="56529"/>
                    <a:pt x="846" y="61992"/>
                  </a:cubicBezTo>
                  <a:lnTo>
                    <a:pt x="846" y="61992"/>
                  </a:lnTo>
                  <a:cubicBezTo>
                    <a:pt x="846" y="61992"/>
                    <a:pt x="846" y="61992"/>
                    <a:pt x="846" y="66420"/>
                  </a:cubicBezTo>
                  <a:cubicBezTo>
                    <a:pt x="-282" y="69519"/>
                    <a:pt x="-282" y="72915"/>
                    <a:pt x="846" y="76014"/>
                  </a:cubicBezTo>
                  <a:lnTo>
                    <a:pt x="846" y="76014"/>
                  </a:lnTo>
                  <a:lnTo>
                    <a:pt x="846" y="76014"/>
                  </a:lnTo>
                  <a:lnTo>
                    <a:pt x="846" y="76014"/>
                  </a:lnTo>
                  <a:lnTo>
                    <a:pt x="846" y="76014"/>
                  </a:lnTo>
                  <a:lnTo>
                    <a:pt x="846" y="76014"/>
                  </a:lnTo>
                  <a:lnTo>
                    <a:pt x="846" y="76014"/>
                  </a:lnTo>
                  <a:lnTo>
                    <a:pt x="846" y="76014"/>
                  </a:lnTo>
                  <a:lnTo>
                    <a:pt x="846" y="76014"/>
                  </a:lnTo>
                  <a:lnTo>
                    <a:pt x="846" y="76014"/>
                  </a:lnTo>
                  <a:lnTo>
                    <a:pt x="846" y="76014"/>
                  </a:lnTo>
                  <a:lnTo>
                    <a:pt x="846" y="76014"/>
                  </a:lnTo>
                  <a:cubicBezTo>
                    <a:pt x="1503" y="73348"/>
                    <a:pt x="1503" y="70562"/>
                    <a:pt x="846" y="67896"/>
                  </a:cubicBezTo>
                  <a:cubicBezTo>
                    <a:pt x="846" y="67896"/>
                    <a:pt x="846" y="67896"/>
                    <a:pt x="846" y="67896"/>
                  </a:cubicBezTo>
                  <a:lnTo>
                    <a:pt x="846" y="67896"/>
                  </a:lnTo>
                  <a:cubicBezTo>
                    <a:pt x="752" y="66175"/>
                    <a:pt x="752" y="64451"/>
                    <a:pt x="846" y="62730"/>
                  </a:cubicBezTo>
                  <a:lnTo>
                    <a:pt x="846" y="56826"/>
                  </a:lnTo>
                  <a:lnTo>
                    <a:pt x="846" y="56826"/>
                  </a:lnTo>
                  <a:cubicBezTo>
                    <a:pt x="2660" y="51062"/>
                    <a:pt x="2660" y="44879"/>
                    <a:pt x="846" y="39114"/>
                  </a:cubicBezTo>
                  <a:lnTo>
                    <a:pt x="846" y="39114"/>
                  </a:lnTo>
                  <a:cubicBezTo>
                    <a:pt x="1927" y="41350"/>
                    <a:pt x="3430" y="43355"/>
                    <a:pt x="5274" y="45018"/>
                  </a:cubicBezTo>
                  <a:cubicBezTo>
                    <a:pt x="8174" y="47533"/>
                    <a:pt x="11786" y="49081"/>
                    <a:pt x="15606" y="49446"/>
                  </a:cubicBezTo>
                  <a:lnTo>
                    <a:pt x="30366" y="49446"/>
                  </a:lnTo>
                  <a:lnTo>
                    <a:pt x="30366" y="49446"/>
                  </a:lnTo>
                  <a:cubicBezTo>
                    <a:pt x="30757" y="53619"/>
                    <a:pt x="30757" y="57819"/>
                    <a:pt x="30366" y="61992"/>
                  </a:cubicBezTo>
                  <a:lnTo>
                    <a:pt x="30366" y="61992"/>
                  </a:lnTo>
                  <a:lnTo>
                    <a:pt x="30366" y="61992"/>
                  </a:lnTo>
                  <a:lnTo>
                    <a:pt x="30366" y="61992"/>
                  </a:lnTo>
                  <a:lnTo>
                    <a:pt x="30366" y="61992"/>
                  </a:lnTo>
                  <a:lnTo>
                    <a:pt x="30366" y="69372"/>
                  </a:lnTo>
                  <a:lnTo>
                    <a:pt x="30366" y="69372"/>
                  </a:lnTo>
                  <a:lnTo>
                    <a:pt x="30366" y="69372"/>
                  </a:lnTo>
                  <a:lnTo>
                    <a:pt x="30366" y="69372"/>
                  </a:lnTo>
                  <a:cubicBezTo>
                    <a:pt x="30366" y="69372"/>
                    <a:pt x="30366" y="69372"/>
                    <a:pt x="30366" y="69372"/>
                  </a:cubicBezTo>
                  <a:lnTo>
                    <a:pt x="30366" y="69372"/>
                  </a:lnTo>
                  <a:cubicBezTo>
                    <a:pt x="30366" y="69372"/>
                    <a:pt x="30366" y="69372"/>
                    <a:pt x="30366" y="69372"/>
                  </a:cubicBezTo>
                  <a:lnTo>
                    <a:pt x="30366" y="69372"/>
                  </a:lnTo>
                  <a:cubicBezTo>
                    <a:pt x="30046" y="67665"/>
                    <a:pt x="30046" y="65913"/>
                    <a:pt x="30366" y="64206"/>
                  </a:cubicBezTo>
                  <a:lnTo>
                    <a:pt x="30366" y="64206"/>
                  </a:lnTo>
                  <a:cubicBezTo>
                    <a:pt x="29956" y="62759"/>
                    <a:pt x="29956" y="61225"/>
                    <a:pt x="30366" y="59778"/>
                  </a:cubicBezTo>
                  <a:cubicBezTo>
                    <a:pt x="30366" y="59778"/>
                    <a:pt x="30366" y="53136"/>
                    <a:pt x="30366" y="47970"/>
                  </a:cubicBezTo>
                  <a:cubicBezTo>
                    <a:pt x="30366" y="42804"/>
                    <a:pt x="30366" y="43542"/>
                    <a:pt x="34794" y="42066"/>
                  </a:cubicBezTo>
                  <a:lnTo>
                    <a:pt x="34794" y="42066"/>
                  </a:lnTo>
                  <a:cubicBezTo>
                    <a:pt x="36728" y="42600"/>
                    <a:pt x="38765" y="42600"/>
                    <a:pt x="40698" y="42066"/>
                  </a:cubicBezTo>
                  <a:lnTo>
                    <a:pt x="40698" y="42066"/>
                  </a:lnTo>
                  <a:lnTo>
                    <a:pt x="45126" y="33948"/>
                  </a:lnTo>
                  <a:cubicBezTo>
                    <a:pt x="45126" y="30258"/>
                    <a:pt x="45126" y="25830"/>
                    <a:pt x="48816" y="20664"/>
                  </a:cubicBezTo>
                  <a:cubicBezTo>
                    <a:pt x="48056" y="18011"/>
                    <a:pt x="48056" y="15199"/>
                    <a:pt x="48816" y="12546"/>
                  </a:cubicBezTo>
                  <a:lnTo>
                    <a:pt x="57672" y="12546"/>
                  </a:lnTo>
                  <a:close/>
                  <a:moveTo>
                    <a:pt x="62100" y="0"/>
                  </a:moveTo>
                  <a:lnTo>
                    <a:pt x="62100" y="0"/>
                  </a:lnTo>
                  <a:lnTo>
                    <a:pt x="62100" y="0"/>
                  </a:lnTo>
                  <a:lnTo>
                    <a:pt x="62100" y="0"/>
                  </a:lnTo>
                  <a:close/>
                </a:path>
              </a:pathLst>
            </a:custGeom>
            <a:solidFill>
              <a:srgbClr val="D182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16CE34F6-726C-4DC3-8BCA-48E14EBCFD14}"/>
                </a:ext>
              </a:extLst>
            </p:cNvPr>
            <p:cNvSpPr/>
            <p:nvPr/>
          </p:nvSpPr>
          <p:spPr>
            <a:xfrm>
              <a:off x="3734077" y="36390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029EC150-6B6C-4CB9-BECB-828A5503F4F8}"/>
                </a:ext>
              </a:extLst>
            </p:cNvPr>
            <p:cNvSpPr/>
            <p:nvPr/>
          </p:nvSpPr>
          <p:spPr>
            <a:xfrm>
              <a:off x="3679641" y="3638496"/>
              <a:ext cx="64767" cy="89893"/>
            </a:xfrm>
            <a:custGeom>
              <a:avLst/>
              <a:gdLst>
                <a:gd name="connsiteX0" fmla="*/ 64029 w 64767"/>
                <a:gd name="connsiteY0" fmla="*/ 5761 h 89893"/>
                <a:gd name="connsiteX1" fmla="*/ 60339 w 64767"/>
                <a:gd name="connsiteY1" fmla="*/ 595 h 89893"/>
                <a:gd name="connsiteX2" fmla="*/ 60339 w 64767"/>
                <a:gd name="connsiteY2" fmla="*/ 595 h 89893"/>
                <a:gd name="connsiteX3" fmla="*/ 60339 w 64767"/>
                <a:gd name="connsiteY3" fmla="*/ 595 h 89893"/>
                <a:gd name="connsiteX4" fmla="*/ 60339 w 64767"/>
                <a:gd name="connsiteY4" fmla="*/ 595 h 89893"/>
                <a:gd name="connsiteX5" fmla="*/ 55173 w 64767"/>
                <a:gd name="connsiteY5" fmla="*/ 595 h 89893"/>
                <a:gd name="connsiteX6" fmla="*/ 55173 w 64767"/>
                <a:gd name="connsiteY6" fmla="*/ 595 h 89893"/>
                <a:gd name="connsiteX7" fmla="*/ 50007 w 64767"/>
                <a:gd name="connsiteY7" fmla="*/ 595 h 89893"/>
                <a:gd name="connsiteX8" fmla="*/ 50007 w 64767"/>
                <a:gd name="connsiteY8" fmla="*/ 595 h 89893"/>
                <a:gd name="connsiteX9" fmla="*/ 50007 w 64767"/>
                <a:gd name="connsiteY9" fmla="*/ 595 h 89893"/>
                <a:gd name="connsiteX10" fmla="*/ 50007 w 64767"/>
                <a:gd name="connsiteY10" fmla="*/ 595 h 89893"/>
                <a:gd name="connsiteX11" fmla="*/ 50007 w 64767"/>
                <a:gd name="connsiteY11" fmla="*/ 595 h 89893"/>
                <a:gd name="connsiteX12" fmla="*/ 50007 w 64767"/>
                <a:gd name="connsiteY12" fmla="*/ 595 h 89893"/>
                <a:gd name="connsiteX13" fmla="*/ 50007 w 64767"/>
                <a:gd name="connsiteY13" fmla="*/ 17569 h 89893"/>
                <a:gd name="connsiteX14" fmla="*/ 50007 w 64767"/>
                <a:gd name="connsiteY14" fmla="*/ 17569 h 89893"/>
                <a:gd name="connsiteX15" fmla="*/ 50007 w 64767"/>
                <a:gd name="connsiteY15" fmla="*/ 17569 h 89893"/>
                <a:gd name="connsiteX16" fmla="*/ 44103 w 64767"/>
                <a:gd name="connsiteY16" fmla="*/ 17569 h 89893"/>
                <a:gd name="connsiteX17" fmla="*/ 21225 w 64767"/>
                <a:gd name="connsiteY17" fmla="*/ 17569 h 89893"/>
                <a:gd name="connsiteX18" fmla="*/ 10155 w 64767"/>
                <a:gd name="connsiteY18" fmla="*/ 17569 h 89893"/>
                <a:gd name="connsiteX19" fmla="*/ 3513 w 64767"/>
                <a:gd name="connsiteY19" fmla="*/ 22735 h 89893"/>
                <a:gd name="connsiteX20" fmla="*/ 3513 w 64767"/>
                <a:gd name="connsiteY20" fmla="*/ 22735 h 89893"/>
                <a:gd name="connsiteX21" fmla="*/ 3513 w 64767"/>
                <a:gd name="connsiteY21" fmla="*/ 27163 h 89893"/>
                <a:gd name="connsiteX22" fmla="*/ 3513 w 64767"/>
                <a:gd name="connsiteY22" fmla="*/ 34543 h 89893"/>
                <a:gd name="connsiteX23" fmla="*/ 3513 w 64767"/>
                <a:gd name="connsiteY23" fmla="*/ 34543 h 89893"/>
                <a:gd name="connsiteX24" fmla="*/ 3513 w 64767"/>
                <a:gd name="connsiteY24" fmla="*/ 38971 h 89893"/>
                <a:gd name="connsiteX25" fmla="*/ 3513 w 64767"/>
                <a:gd name="connsiteY25" fmla="*/ 55945 h 89893"/>
                <a:gd name="connsiteX26" fmla="*/ 3513 w 64767"/>
                <a:gd name="connsiteY26" fmla="*/ 55945 h 89893"/>
                <a:gd name="connsiteX27" fmla="*/ 3513 w 64767"/>
                <a:gd name="connsiteY27" fmla="*/ 61111 h 89893"/>
                <a:gd name="connsiteX28" fmla="*/ 3513 w 64767"/>
                <a:gd name="connsiteY28" fmla="*/ 71443 h 89893"/>
                <a:gd name="connsiteX29" fmla="*/ 3513 w 64767"/>
                <a:gd name="connsiteY29" fmla="*/ 71443 h 89893"/>
                <a:gd name="connsiteX30" fmla="*/ 3513 w 64767"/>
                <a:gd name="connsiteY30" fmla="*/ 71443 h 89893"/>
                <a:gd name="connsiteX31" fmla="*/ 3513 w 64767"/>
                <a:gd name="connsiteY31" fmla="*/ 71443 h 89893"/>
                <a:gd name="connsiteX32" fmla="*/ 3513 w 64767"/>
                <a:gd name="connsiteY32" fmla="*/ 71443 h 89893"/>
                <a:gd name="connsiteX33" fmla="*/ 3513 w 64767"/>
                <a:gd name="connsiteY33" fmla="*/ 71443 h 89893"/>
                <a:gd name="connsiteX34" fmla="*/ 7941 w 64767"/>
                <a:gd name="connsiteY34" fmla="*/ 71443 h 89893"/>
                <a:gd name="connsiteX35" fmla="*/ 7941 w 64767"/>
                <a:gd name="connsiteY35" fmla="*/ 71443 h 89893"/>
                <a:gd name="connsiteX36" fmla="*/ 7941 w 64767"/>
                <a:gd name="connsiteY36" fmla="*/ 71443 h 89893"/>
                <a:gd name="connsiteX37" fmla="*/ 7941 w 64767"/>
                <a:gd name="connsiteY37" fmla="*/ 71443 h 89893"/>
                <a:gd name="connsiteX38" fmla="*/ 7941 w 64767"/>
                <a:gd name="connsiteY38" fmla="*/ 71443 h 89893"/>
                <a:gd name="connsiteX39" fmla="*/ 7941 w 64767"/>
                <a:gd name="connsiteY39" fmla="*/ 71443 h 89893"/>
                <a:gd name="connsiteX40" fmla="*/ 7941 w 64767"/>
                <a:gd name="connsiteY40" fmla="*/ 71443 h 89893"/>
                <a:gd name="connsiteX41" fmla="*/ 7941 w 64767"/>
                <a:gd name="connsiteY41" fmla="*/ 71443 h 89893"/>
                <a:gd name="connsiteX42" fmla="*/ 7941 w 64767"/>
                <a:gd name="connsiteY42" fmla="*/ 63325 h 89893"/>
                <a:gd name="connsiteX43" fmla="*/ 7941 w 64767"/>
                <a:gd name="connsiteY43" fmla="*/ 63325 h 89893"/>
                <a:gd name="connsiteX44" fmla="*/ 7941 w 64767"/>
                <a:gd name="connsiteY44" fmla="*/ 63325 h 89893"/>
                <a:gd name="connsiteX45" fmla="*/ 7941 w 64767"/>
                <a:gd name="connsiteY45" fmla="*/ 58159 h 89893"/>
                <a:gd name="connsiteX46" fmla="*/ 7941 w 64767"/>
                <a:gd name="connsiteY46" fmla="*/ 58159 h 89893"/>
                <a:gd name="connsiteX47" fmla="*/ 7941 w 64767"/>
                <a:gd name="connsiteY47" fmla="*/ 63325 h 89893"/>
                <a:gd name="connsiteX48" fmla="*/ 7941 w 64767"/>
                <a:gd name="connsiteY48" fmla="*/ 63325 h 89893"/>
                <a:gd name="connsiteX49" fmla="*/ 7941 w 64767"/>
                <a:gd name="connsiteY49" fmla="*/ 63325 h 89893"/>
                <a:gd name="connsiteX50" fmla="*/ 7941 w 64767"/>
                <a:gd name="connsiteY50" fmla="*/ 63325 h 89893"/>
                <a:gd name="connsiteX51" fmla="*/ 7941 w 64767"/>
                <a:gd name="connsiteY51" fmla="*/ 75133 h 89893"/>
                <a:gd name="connsiteX52" fmla="*/ 7941 w 64767"/>
                <a:gd name="connsiteY52" fmla="*/ 75133 h 89893"/>
                <a:gd name="connsiteX53" fmla="*/ 7941 w 64767"/>
                <a:gd name="connsiteY53" fmla="*/ 75133 h 89893"/>
                <a:gd name="connsiteX54" fmla="*/ 7941 w 64767"/>
                <a:gd name="connsiteY54" fmla="*/ 75133 h 89893"/>
                <a:gd name="connsiteX55" fmla="*/ 13107 w 64767"/>
                <a:gd name="connsiteY55" fmla="*/ 75133 h 89893"/>
                <a:gd name="connsiteX56" fmla="*/ 13107 w 64767"/>
                <a:gd name="connsiteY56" fmla="*/ 75133 h 89893"/>
                <a:gd name="connsiteX57" fmla="*/ 13107 w 64767"/>
                <a:gd name="connsiteY57" fmla="*/ 75133 h 89893"/>
                <a:gd name="connsiteX58" fmla="*/ 13107 w 64767"/>
                <a:gd name="connsiteY58" fmla="*/ 75133 h 89893"/>
                <a:gd name="connsiteX59" fmla="*/ 13107 w 64767"/>
                <a:gd name="connsiteY59" fmla="*/ 75133 h 89893"/>
                <a:gd name="connsiteX60" fmla="*/ 13107 w 64767"/>
                <a:gd name="connsiteY60" fmla="*/ 75133 h 89893"/>
                <a:gd name="connsiteX61" fmla="*/ 13107 w 64767"/>
                <a:gd name="connsiteY61" fmla="*/ 67753 h 89893"/>
                <a:gd name="connsiteX62" fmla="*/ 13107 w 64767"/>
                <a:gd name="connsiteY62" fmla="*/ 67753 h 89893"/>
                <a:gd name="connsiteX63" fmla="*/ 13107 w 64767"/>
                <a:gd name="connsiteY63" fmla="*/ 64063 h 89893"/>
                <a:gd name="connsiteX64" fmla="*/ 13107 w 64767"/>
                <a:gd name="connsiteY64" fmla="*/ 58897 h 89893"/>
                <a:gd name="connsiteX65" fmla="*/ 13107 w 64767"/>
                <a:gd name="connsiteY65" fmla="*/ 55945 h 89893"/>
                <a:gd name="connsiteX66" fmla="*/ 13107 w 64767"/>
                <a:gd name="connsiteY66" fmla="*/ 55945 h 89893"/>
                <a:gd name="connsiteX67" fmla="*/ 13107 w 64767"/>
                <a:gd name="connsiteY67" fmla="*/ 55945 h 89893"/>
                <a:gd name="connsiteX68" fmla="*/ 23439 w 64767"/>
                <a:gd name="connsiteY68" fmla="*/ 55945 h 89893"/>
                <a:gd name="connsiteX69" fmla="*/ 22701 w 64767"/>
                <a:gd name="connsiteY69" fmla="*/ 55945 h 89893"/>
                <a:gd name="connsiteX70" fmla="*/ 22701 w 64767"/>
                <a:gd name="connsiteY70" fmla="*/ 64063 h 89893"/>
                <a:gd name="connsiteX71" fmla="*/ 22701 w 64767"/>
                <a:gd name="connsiteY71" fmla="*/ 64063 h 89893"/>
                <a:gd name="connsiteX72" fmla="*/ 22701 w 64767"/>
                <a:gd name="connsiteY72" fmla="*/ 64063 h 89893"/>
                <a:gd name="connsiteX73" fmla="*/ 22701 w 64767"/>
                <a:gd name="connsiteY73" fmla="*/ 64063 h 89893"/>
                <a:gd name="connsiteX74" fmla="*/ 22701 w 64767"/>
                <a:gd name="connsiteY74" fmla="*/ 64063 h 89893"/>
                <a:gd name="connsiteX75" fmla="*/ 22701 w 64767"/>
                <a:gd name="connsiteY75" fmla="*/ 64063 h 89893"/>
                <a:gd name="connsiteX76" fmla="*/ 22701 w 64767"/>
                <a:gd name="connsiteY76" fmla="*/ 71443 h 89893"/>
                <a:gd name="connsiteX77" fmla="*/ 22701 w 64767"/>
                <a:gd name="connsiteY77" fmla="*/ 71443 h 89893"/>
                <a:gd name="connsiteX78" fmla="*/ 22701 w 64767"/>
                <a:gd name="connsiteY78" fmla="*/ 86203 h 89893"/>
                <a:gd name="connsiteX79" fmla="*/ 22701 w 64767"/>
                <a:gd name="connsiteY79" fmla="*/ 86203 h 89893"/>
                <a:gd name="connsiteX80" fmla="*/ 22701 w 64767"/>
                <a:gd name="connsiteY80" fmla="*/ 86203 h 89893"/>
                <a:gd name="connsiteX81" fmla="*/ 22701 w 64767"/>
                <a:gd name="connsiteY81" fmla="*/ 86203 h 89893"/>
                <a:gd name="connsiteX82" fmla="*/ 22701 w 64767"/>
                <a:gd name="connsiteY82" fmla="*/ 86203 h 89893"/>
                <a:gd name="connsiteX83" fmla="*/ 22701 w 64767"/>
                <a:gd name="connsiteY83" fmla="*/ 86203 h 89893"/>
                <a:gd name="connsiteX84" fmla="*/ 22701 w 64767"/>
                <a:gd name="connsiteY84" fmla="*/ 86203 h 89893"/>
                <a:gd name="connsiteX85" fmla="*/ 22701 w 64767"/>
                <a:gd name="connsiteY85" fmla="*/ 86203 h 89893"/>
                <a:gd name="connsiteX86" fmla="*/ 22701 w 64767"/>
                <a:gd name="connsiteY86" fmla="*/ 80299 h 89893"/>
                <a:gd name="connsiteX87" fmla="*/ 22701 w 64767"/>
                <a:gd name="connsiteY87" fmla="*/ 80299 h 89893"/>
                <a:gd name="connsiteX88" fmla="*/ 22701 w 64767"/>
                <a:gd name="connsiteY88" fmla="*/ 84727 h 89893"/>
                <a:gd name="connsiteX89" fmla="*/ 22701 w 64767"/>
                <a:gd name="connsiteY89" fmla="*/ 84727 h 89893"/>
                <a:gd name="connsiteX90" fmla="*/ 22701 w 64767"/>
                <a:gd name="connsiteY90" fmla="*/ 84727 h 89893"/>
                <a:gd name="connsiteX91" fmla="*/ 22701 w 64767"/>
                <a:gd name="connsiteY91" fmla="*/ 84727 h 89893"/>
                <a:gd name="connsiteX92" fmla="*/ 22701 w 64767"/>
                <a:gd name="connsiteY92" fmla="*/ 84727 h 89893"/>
                <a:gd name="connsiteX93" fmla="*/ 22701 w 64767"/>
                <a:gd name="connsiteY93" fmla="*/ 84727 h 89893"/>
                <a:gd name="connsiteX94" fmla="*/ 22701 w 64767"/>
                <a:gd name="connsiteY94" fmla="*/ 84727 h 89893"/>
                <a:gd name="connsiteX95" fmla="*/ 28605 w 64767"/>
                <a:gd name="connsiteY95" fmla="*/ 84727 h 89893"/>
                <a:gd name="connsiteX96" fmla="*/ 28605 w 64767"/>
                <a:gd name="connsiteY96" fmla="*/ 84727 h 89893"/>
                <a:gd name="connsiteX97" fmla="*/ 28605 w 64767"/>
                <a:gd name="connsiteY97" fmla="*/ 84727 h 89893"/>
                <a:gd name="connsiteX98" fmla="*/ 28605 w 64767"/>
                <a:gd name="connsiteY98" fmla="*/ 84727 h 89893"/>
                <a:gd name="connsiteX99" fmla="*/ 28605 w 64767"/>
                <a:gd name="connsiteY99" fmla="*/ 84727 h 89893"/>
                <a:gd name="connsiteX100" fmla="*/ 28605 w 64767"/>
                <a:gd name="connsiteY100" fmla="*/ 72181 h 89893"/>
                <a:gd name="connsiteX101" fmla="*/ 28605 w 64767"/>
                <a:gd name="connsiteY101" fmla="*/ 58159 h 89893"/>
                <a:gd name="connsiteX102" fmla="*/ 28605 w 64767"/>
                <a:gd name="connsiteY102" fmla="*/ 52255 h 89893"/>
                <a:gd name="connsiteX103" fmla="*/ 28605 w 64767"/>
                <a:gd name="connsiteY103" fmla="*/ 52255 h 89893"/>
                <a:gd name="connsiteX104" fmla="*/ 28605 w 64767"/>
                <a:gd name="connsiteY104" fmla="*/ 52255 h 89893"/>
                <a:gd name="connsiteX105" fmla="*/ 35247 w 64767"/>
                <a:gd name="connsiteY105" fmla="*/ 47827 h 89893"/>
                <a:gd name="connsiteX106" fmla="*/ 35247 w 64767"/>
                <a:gd name="connsiteY106" fmla="*/ 47827 h 89893"/>
                <a:gd name="connsiteX107" fmla="*/ 39675 w 64767"/>
                <a:gd name="connsiteY107" fmla="*/ 38971 h 89893"/>
                <a:gd name="connsiteX108" fmla="*/ 43365 w 64767"/>
                <a:gd name="connsiteY108" fmla="*/ 25687 h 89893"/>
                <a:gd name="connsiteX109" fmla="*/ 43365 w 64767"/>
                <a:gd name="connsiteY109" fmla="*/ 18307 h 89893"/>
                <a:gd name="connsiteX110" fmla="*/ 47793 w 64767"/>
                <a:gd name="connsiteY110" fmla="*/ 18307 h 89893"/>
                <a:gd name="connsiteX111" fmla="*/ 47793 w 64767"/>
                <a:gd name="connsiteY111" fmla="*/ 18307 h 89893"/>
                <a:gd name="connsiteX112" fmla="*/ 47793 w 64767"/>
                <a:gd name="connsiteY112" fmla="*/ 18307 h 89893"/>
                <a:gd name="connsiteX113" fmla="*/ 47793 w 64767"/>
                <a:gd name="connsiteY113" fmla="*/ 18307 h 89893"/>
                <a:gd name="connsiteX114" fmla="*/ 7203 w 64767"/>
                <a:gd name="connsiteY114" fmla="*/ 51517 h 89893"/>
                <a:gd name="connsiteX115" fmla="*/ 7203 w 64767"/>
                <a:gd name="connsiteY115" fmla="*/ 51517 h 89893"/>
                <a:gd name="connsiteX116" fmla="*/ 7203 w 64767"/>
                <a:gd name="connsiteY116" fmla="*/ 55207 h 89893"/>
                <a:gd name="connsiteX117" fmla="*/ 7203 w 64767"/>
                <a:gd name="connsiteY117" fmla="*/ 61111 h 89893"/>
                <a:gd name="connsiteX118" fmla="*/ 7203 w 64767"/>
                <a:gd name="connsiteY118" fmla="*/ 61111 h 89893"/>
                <a:gd name="connsiteX119" fmla="*/ 7203 w 64767"/>
                <a:gd name="connsiteY119" fmla="*/ 61111 h 89893"/>
                <a:gd name="connsiteX120" fmla="*/ 7203 w 64767"/>
                <a:gd name="connsiteY120" fmla="*/ 61111 h 89893"/>
                <a:gd name="connsiteX121" fmla="*/ 7203 w 64767"/>
                <a:gd name="connsiteY121" fmla="*/ 67753 h 89893"/>
                <a:gd name="connsiteX122" fmla="*/ 7203 w 64767"/>
                <a:gd name="connsiteY122" fmla="*/ 67753 h 89893"/>
                <a:gd name="connsiteX123" fmla="*/ 7203 w 64767"/>
                <a:gd name="connsiteY123" fmla="*/ 67753 h 89893"/>
                <a:gd name="connsiteX124" fmla="*/ 7203 w 64767"/>
                <a:gd name="connsiteY124" fmla="*/ 67753 h 89893"/>
                <a:gd name="connsiteX125" fmla="*/ 7203 w 64767"/>
                <a:gd name="connsiteY125" fmla="*/ 67753 h 89893"/>
                <a:gd name="connsiteX126" fmla="*/ 7203 w 64767"/>
                <a:gd name="connsiteY126" fmla="*/ 67753 h 89893"/>
                <a:gd name="connsiteX127" fmla="*/ 7203 w 64767"/>
                <a:gd name="connsiteY127" fmla="*/ 67753 h 89893"/>
                <a:gd name="connsiteX128" fmla="*/ 7203 w 64767"/>
                <a:gd name="connsiteY128" fmla="*/ 67753 h 89893"/>
                <a:gd name="connsiteX129" fmla="*/ 7203 w 64767"/>
                <a:gd name="connsiteY129" fmla="*/ 67753 h 89893"/>
                <a:gd name="connsiteX130" fmla="*/ 7203 w 64767"/>
                <a:gd name="connsiteY130" fmla="*/ 67753 h 89893"/>
                <a:gd name="connsiteX131" fmla="*/ 7203 w 64767"/>
                <a:gd name="connsiteY131" fmla="*/ 67753 h 89893"/>
                <a:gd name="connsiteX132" fmla="*/ 7203 w 64767"/>
                <a:gd name="connsiteY132" fmla="*/ 56683 h 89893"/>
                <a:gd name="connsiteX133" fmla="*/ 7203 w 64767"/>
                <a:gd name="connsiteY133" fmla="*/ 56683 h 89893"/>
                <a:gd name="connsiteX134" fmla="*/ 7203 w 64767"/>
                <a:gd name="connsiteY134" fmla="*/ 56683 h 89893"/>
                <a:gd name="connsiteX135" fmla="*/ 7203 w 64767"/>
                <a:gd name="connsiteY135" fmla="*/ 56683 h 89893"/>
                <a:gd name="connsiteX136" fmla="*/ 7203 w 64767"/>
                <a:gd name="connsiteY136" fmla="*/ 49303 h 89893"/>
                <a:gd name="connsiteX137" fmla="*/ 7203 w 64767"/>
                <a:gd name="connsiteY137" fmla="*/ 33805 h 89893"/>
                <a:gd name="connsiteX138" fmla="*/ 10893 w 64767"/>
                <a:gd name="connsiteY138" fmla="*/ 33805 h 89893"/>
                <a:gd name="connsiteX139" fmla="*/ 192 w 64767"/>
                <a:gd name="connsiteY139" fmla="*/ 40816 h 89893"/>
                <a:gd name="connsiteX140" fmla="*/ 7203 w 64767"/>
                <a:gd name="connsiteY140" fmla="*/ 51517 h 89893"/>
                <a:gd name="connsiteX141" fmla="*/ 34509 w 64767"/>
                <a:gd name="connsiteY141" fmla="*/ 83251 h 89893"/>
                <a:gd name="connsiteX142" fmla="*/ 34509 w 64767"/>
                <a:gd name="connsiteY142" fmla="*/ 83251 h 89893"/>
                <a:gd name="connsiteX143" fmla="*/ 34509 w 64767"/>
                <a:gd name="connsiteY143" fmla="*/ 83251 h 89893"/>
                <a:gd name="connsiteX144" fmla="*/ 34509 w 64767"/>
                <a:gd name="connsiteY144" fmla="*/ 83251 h 89893"/>
                <a:gd name="connsiteX145" fmla="*/ 34509 w 64767"/>
                <a:gd name="connsiteY145" fmla="*/ 83251 h 89893"/>
                <a:gd name="connsiteX146" fmla="*/ 34509 w 64767"/>
                <a:gd name="connsiteY146" fmla="*/ 83251 h 89893"/>
                <a:gd name="connsiteX147" fmla="*/ 34509 w 64767"/>
                <a:gd name="connsiteY147" fmla="*/ 83251 h 89893"/>
                <a:gd name="connsiteX148" fmla="*/ 34509 w 64767"/>
                <a:gd name="connsiteY148" fmla="*/ 83251 h 89893"/>
                <a:gd name="connsiteX149" fmla="*/ 34509 w 64767"/>
                <a:gd name="connsiteY149" fmla="*/ 83251 h 89893"/>
                <a:gd name="connsiteX150" fmla="*/ 34509 w 64767"/>
                <a:gd name="connsiteY150" fmla="*/ 83251 h 89893"/>
                <a:gd name="connsiteX151" fmla="*/ 34509 w 64767"/>
                <a:gd name="connsiteY151" fmla="*/ 78085 h 89893"/>
                <a:gd name="connsiteX152" fmla="*/ 34509 w 64767"/>
                <a:gd name="connsiteY152" fmla="*/ 66277 h 89893"/>
                <a:gd name="connsiteX153" fmla="*/ 38199 w 64767"/>
                <a:gd name="connsiteY153" fmla="*/ 61849 h 89893"/>
                <a:gd name="connsiteX154" fmla="*/ 38199 w 64767"/>
                <a:gd name="connsiteY154" fmla="*/ 61849 h 89893"/>
                <a:gd name="connsiteX155" fmla="*/ 38199 w 64767"/>
                <a:gd name="connsiteY155" fmla="*/ 85465 h 89893"/>
                <a:gd name="connsiteX156" fmla="*/ 38199 w 64767"/>
                <a:gd name="connsiteY156" fmla="*/ 89893 h 89893"/>
                <a:gd name="connsiteX157" fmla="*/ 36583 w 64767"/>
                <a:gd name="connsiteY157" fmla="*/ 83843 h 89893"/>
                <a:gd name="connsiteX158" fmla="*/ 34509 w 64767"/>
                <a:gd name="connsiteY158" fmla="*/ 83251 h 89893"/>
                <a:gd name="connsiteX159" fmla="*/ 62553 w 64767"/>
                <a:gd name="connsiteY159" fmla="*/ 9451 h 89893"/>
                <a:gd name="connsiteX160" fmla="*/ 53697 w 64767"/>
                <a:gd name="connsiteY160" fmla="*/ 9451 h 89893"/>
                <a:gd name="connsiteX161" fmla="*/ 53697 w 64767"/>
                <a:gd name="connsiteY161" fmla="*/ 17569 h 89893"/>
                <a:gd name="connsiteX162" fmla="*/ 50007 w 64767"/>
                <a:gd name="connsiteY162" fmla="*/ 30853 h 89893"/>
                <a:gd name="connsiteX163" fmla="*/ 45579 w 64767"/>
                <a:gd name="connsiteY163" fmla="*/ 38971 h 89893"/>
                <a:gd name="connsiteX164" fmla="*/ 45579 w 64767"/>
                <a:gd name="connsiteY164" fmla="*/ 38971 h 89893"/>
                <a:gd name="connsiteX165" fmla="*/ 39675 w 64767"/>
                <a:gd name="connsiteY165" fmla="*/ 38971 h 89893"/>
                <a:gd name="connsiteX166" fmla="*/ 39675 w 64767"/>
                <a:gd name="connsiteY166" fmla="*/ 38971 h 89893"/>
                <a:gd name="connsiteX167" fmla="*/ 35247 w 64767"/>
                <a:gd name="connsiteY167" fmla="*/ 44875 h 89893"/>
                <a:gd name="connsiteX168" fmla="*/ 35247 w 64767"/>
                <a:gd name="connsiteY168" fmla="*/ 56683 h 89893"/>
                <a:gd name="connsiteX169" fmla="*/ 35247 w 64767"/>
                <a:gd name="connsiteY169" fmla="*/ 61111 h 89893"/>
                <a:gd name="connsiteX170" fmla="*/ 35247 w 64767"/>
                <a:gd name="connsiteY170" fmla="*/ 61111 h 89893"/>
                <a:gd name="connsiteX171" fmla="*/ 35247 w 64767"/>
                <a:gd name="connsiteY171" fmla="*/ 66277 h 89893"/>
                <a:gd name="connsiteX172" fmla="*/ 35247 w 64767"/>
                <a:gd name="connsiteY172" fmla="*/ 66277 h 89893"/>
                <a:gd name="connsiteX173" fmla="*/ 35247 w 64767"/>
                <a:gd name="connsiteY173" fmla="*/ 66277 h 89893"/>
                <a:gd name="connsiteX174" fmla="*/ 35247 w 64767"/>
                <a:gd name="connsiteY174" fmla="*/ 66277 h 89893"/>
                <a:gd name="connsiteX175" fmla="*/ 35247 w 64767"/>
                <a:gd name="connsiteY175" fmla="*/ 66277 h 89893"/>
                <a:gd name="connsiteX176" fmla="*/ 35247 w 64767"/>
                <a:gd name="connsiteY176" fmla="*/ 66277 h 89893"/>
                <a:gd name="connsiteX177" fmla="*/ 35247 w 64767"/>
                <a:gd name="connsiteY177" fmla="*/ 66277 h 89893"/>
                <a:gd name="connsiteX178" fmla="*/ 35247 w 64767"/>
                <a:gd name="connsiteY178" fmla="*/ 66277 h 89893"/>
                <a:gd name="connsiteX179" fmla="*/ 35247 w 64767"/>
                <a:gd name="connsiteY179" fmla="*/ 58897 h 89893"/>
                <a:gd name="connsiteX180" fmla="*/ 35247 w 64767"/>
                <a:gd name="connsiteY180" fmla="*/ 58897 h 89893"/>
                <a:gd name="connsiteX181" fmla="*/ 35247 w 64767"/>
                <a:gd name="connsiteY181" fmla="*/ 58897 h 89893"/>
                <a:gd name="connsiteX182" fmla="*/ 35247 w 64767"/>
                <a:gd name="connsiteY182" fmla="*/ 64063 h 89893"/>
                <a:gd name="connsiteX183" fmla="*/ 35247 w 64767"/>
                <a:gd name="connsiteY183" fmla="*/ 64063 h 89893"/>
                <a:gd name="connsiteX184" fmla="*/ 35247 w 64767"/>
                <a:gd name="connsiteY184" fmla="*/ 51517 h 89893"/>
                <a:gd name="connsiteX185" fmla="*/ 35247 w 64767"/>
                <a:gd name="connsiteY185" fmla="*/ 51517 h 89893"/>
                <a:gd name="connsiteX186" fmla="*/ 22701 w 64767"/>
                <a:gd name="connsiteY186" fmla="*/ 51517 h 89893"/>
                <a:gd name="connsiteX187" fmla="*/ 12369 w 64767"/>
                <a:gd name="connsiteY187" fmla="*/ 47089 h 89893"/>
                <a:gd name="connsiteX188" fmla="*/ 7941 w 64767"/>
                <a:gd name="connsiteY188" fmla="*/ 41185 h 89893"/>
                <a:gd name="connsiteX189" fmla="*/ 7941 w 64767"/>
                <a:gd name="connsiteY189" fmla="*/ 41185 h 89893"/>
                <a:gd name="connsiteX190" fmla="*/ 7941 w 64767"/>
                <a:gd name="connsiteY190" fmla="*/ 58897 h 89893"/>
                <a:gd name="connsiteX191" fmla="*/ 7941 w 64767"/>
                <a:gd name="connsiteY191" fmla="*/ 58897 h 89893"/>
                <a:gd name="connsiteX192" fmla="*/ 7941 w 64767"/>
                <a:gd name="connsiteY192" fmla="*/ 64801 h 89893"/>
                <a:gd name="connsiteX193" fmla="*/ 7941 w 64767"/>
                <a:gd name="connsiteY193" fmla="*/ 69967 h 89893"/>
                <a:gd name="connsiteX194" fmla="*/ 7941 w 64767"/>
                <a:gd name="connsiteY194" fmla="*/ 69967 h 89893"/>
                <a:gd name="connsiteX195" fmla="*/ 7941 w 64767"/>
                <a:gd name="connsiteY195" fmla="*/ 69967 h 89893"/>
                <a:gd name="connsiteX196" fmla="*/ 7941 w 64767"/>
                <a:gd name="connsiteY196" fmla="*/ 78085 h 89893"/>
                <a:gd name="connsiteX197" fmla="*/ 7941 w 64767"/>
                <a:gd name="connsiteY197" fmla="*/ 78085 h 89893"/>
                <a:gd name="connsiteX198" fmla="*/ 7941 w 64767"/>
                <a:gd name="connsiteY198" fmla="*/ 78085 h 89893"/>
                <a:gd name="connsiteX199" fmla="*/ 7941 w 64767"/>
                <a:gd name="connsiteY199" fmla="*/ 78085 h 89893"/>
                <a:gd name="connsiteX200" fmla="*/ 7941 w 64767"/>
                <a:gd name="connsiteY200" fmla="*/ 78085 h 89893"/>
                <a:gd name="connsiteX201" fmla="*/ 7941 w 64767"/>
                <a:gd name="connsiteY201" fmla="*/ 78085 h 89893"/>
                <a:gd name="connsiteX202" fmla="*/ 7941 w 64767"/>
                <a:gd name="connsiteY202" fmla="*/ 78085 h 89893"/>
                <a:gd name="connsiteX203" fmla="*/ 7941 w 64767"/>
                <a:gd name="connsiteY203" fmla="*/ 78085 h 89893"/>
                <a:gd name="connsiteX204" fmla="*/ 7941 w 64767"/>
                <a:gd name="connsiteY204" fmla="*/ 78085 h 89893"/>
                <a:gd name="connsiteX205" fmla="*/ 7941 w 64767"/>
                <a:gd name="connsiteY205" fmla="*/ 78085 h 89893"/>
                <a:gd name="connsiteX206" fmla="*/ 7941 w 64767"/>
                <a:gd name="connsiteY206" fmla="*/ 78085 h 89893"/>
                <a:gd name="connsiteX207" fmla="*/ 7941 w 64767"/>
                <a:gd name="connsiteY207" fmla="*/ 78085 h 89893"/>
                <a:gd name="connsiteX208" fmla="*/ 7941 w 64767"/>
                <a:gd name="connsiteY208" fmla="*/ 68491 h 89893"/>
                <a:gd name="connsiteX209" fmla="*/ 7941 w 64767"/>
                <a:gd name="connsiteY209" fmla="*/ 64063 h 89893"/>
                <a:gd name="connsiteX210" fmla="*/ 7941 w 64767"/>
                <a:gd name="connsiteY210" fmla="*/ 64063 h 89893"/>
                <a:gd name="connsiteX211" fmla="*/ 7941 w 64767"/>
                <a:gd name="connsiteY211" fmla="*/ 47089 h 89893"/>
                <a:gd name="connsiteX212" fmla="*/ 7941 w 64767"/>
                <a:gd name="connsiteY212" fmla="*/ 47089 h 89893"/>
                <a:gd name="connsiteX213" fmla="*/ 7941 w 64767"/>
                <a:gd name="connsiteY213" fmla="*/ 36019 h 89893"/>
                <a:gd name="connsiteX214" fmla="*/ 7941 w 64767"/>
                <a:gd name="connsiteY214" fmla="*/ 36019 h 89893"/>
                <a:gd name="connsiteX215" fmla="*/ 7941 w 64767"/>
                <a:gd name="connsiteY215" fmla="*/ 42661 h 89893"/>
                <a:gd name="connsiteX216" fmla="*/ 7941 w 64767"/>
                <a:gd name="connsiteY216" fmla="*/ 42661 h 89893"/>
                <a:gd name="connsiteX217" fmla="*/ 7941 w 64767"/>
                <a:gd name="connsiteY217" fmla="*/ 42661 h 89893"/>
                <a:gd name="connsiteX218" fmla="*/ 7941 w 64767"/>
                <a:gd name="connsiteY218" fmla="*/ 36757 h 89893"/>
                <a:gd name="connsiteX219" fmla="*/ 7941 w 64767"/>
                <a:gd name="connsiteY219" fmla="*/ 32329 h 89893"/>
                <a:gd name="connsiteX220" fmla="*/ 7941 w 64767"/>
                <a:gd name="connsiteY220" fmla="*/ 32329 h 89893"/>
                <a:gd name="connsiteX221" fmla="*/ 13845 w 64767"/>
                <a:gd name="connsiteY221" fmla="*/ 27163 h 89893"/>
                <a:gd name="connsiteX222" fmla="*/ 24915 w 64767"/>
                <a:gd name="connsiteY222" fmla="*/ 27163 h 89893"/>
                <a:gd name="connsiteX223" fmla="*/ 24915 w 64767"/>
                <a:gd name="connsiteY223" fmla="*/ 27163 h 89893"/>
                <a:gd name="connsiteX224" fmla="*/ 47055 w 64767"/>
                <a:gd name="connsiteY224" fmla="*/ 27163 h 89893"/>
                <a:gd name="connsiteX225" fmla="*/ 54435 w 64767"/>
                <a:gd name="connsiteY225" fmla="*/ 27163 h 89893"/>
                <a:gd name="connsiteX226" fmla="*/ 54435 w 64767"/>
                <a:gd name="connsiteY226" fmla="*/ 22735 h 89893"/>
                <a:gd name="connsiteX227" fmla="*/ 54435 w 64767"/>
                <a:gd name="connsiteY227" fmla="*/ 5761 h 89893"/>
                <a:gd name="connsiteX228" fmla="*/ 54435 w 64767"/>
                <a:gd name="connsiteY228" fmla="*/ 5761 h 89893"/>
                <a:gd name="connsiteX229" fmla="*/ 54435 w 64767"/>
                <a:gd name="connsiteY229" fmla="*/ 5761 h 89893"/>
                <a:gd name="connsiteX230" fmla="*/ 54435 w 64767"/>
                <a:gd name="connsiteY230" fmla="*/ 5761 h 89893"/>
                <a:gd name="connsiteX231" fmla="*/ 58125 w 64767"/>
                <a:gd name="connsiteY231" fmla="*/ 5761 h 89893"/>
                <a:gd name="connsiteX232" fmla="*/ 64767 w 64767"/>
                <a:gd name="connsiteY232" fmla="*/ 5761 h 89893"/>
                <a:gd name="connsiteX233" fmla="*/ 64767 w 64767"/>
                <a:gd name="connsiteY233" fmla="*/ 5761 h 89893"/>
                <a:gd name="connsiteX234" fmla="*/ 64767 w 64767"/>
                <a:gd name="connsiteY234" fmla="*/ 5761 h 89893"/>
                <a:gd name="connsiteX235" fmla="*/ 64767 w 64767"/>
                <a:gd name="connsiteY235" fmla="*/ 5761 h 89893"/>
                <a:gd name="connsiteX236" fmla="*/ 64767 w 64767"/>
                <a:gd name="connsiteY236" fmla="*/ 5761 h 89893"/>
                <a:gd name="connsiteX237" fmla="*/ 64767 w 64767"/>
                <a:gd name="connsiteY237" fmla="*/ 10189 h 89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</a:cxnLst>
              <a:rect l="l" t="t" r="r" b="b"/>
              <a:pathLst>
                <a:path w="64767" h="89893">
                  <a:moveTo>
                    <a:pt x="64029" y="5761"/>
                  </a:moveTo>
                  <a:cubicBezTo>
                    <a:pt x="63232" y="3766"/>
                    <a:pt x="61970" y="1994"/>
                    <a:pt x="60339" y="595"/>
                  </a:cubicBezTo>
                  <a:lnTo>
                    <a:pt x="60339" y="595"/>
                  </a:lnTo>
                  <a:lnTo>
                    <a:pt x="60339" y="595"/>
                  </a:lnTo>
                  <a:lnTo>
                    <a:pt x="60339" y="595"/>
                  </a:lnTo>
                  <a:cubicBezTo>
                    <a:pt x="58708" y="-198"/>
                    <a:pt x="56804" y="-198"/>
                    <a:pt x="55173" y="595"/>
                  </a:cubicBezTo>
                  <a:lnTo>
                    <a:pt x="55173" y="595"/>
                  </a:lnTo>
                  <a:lnTo>
                    <a:pt x="50007" y="595"/>
                  </a:lnTo>
                  <a:lnTo>
                    <a:pt x="50007" y="595"/>
                  </a:lnTo>
                  <a:lnTo>
                    <a:pt x="50007" y="595"/>
                  </a:lnTo>
                  <a:cubicBezTo>
                    <a:pt x="50007" y="595"/>
                    <a:pt x="50007" y="595"/>
                    <a:pt x="50007" y="595"/>
                  </a:cubicBezTo>
                  <a:lnTo>
                    <a:pt x="50007" y="595"/>
                  </a:lnTo>
                  <a:lnTo>
                    <a:pt x="50007" y="595"/>
                  </a:lnTo>
                  <a:lnTo>
                    <a:pt x="50007" y="17569"/>
                  </a:lnTo>
                  <a:cubicBezTo>
                    <a:pt x="50007" y="17569"/>
                    <a:pt x="50007" y="17569"/>
                    <a:pt x="50007" y="17569"/>
                  </a:cubicBezTo>
                  <a:lnTo>
                    <a:pt x="50007" y="17569"/>
                  </a:lnTo>
                  <a:cubicBezTo>
                    <a:pt x="48177" y="18624"/>
                    <a:pt x="45933" y="18624"/>
                    <a:pt x="44103" y="17569"/>
                  </a:cubicBezTo>
                  <a:cubicBezTo>
                    <a:pt x="36553" y="16038"/>
                    <a:pt x="28775" y="16038"/>
                    <a:pt x="21225" y="17569"/>
                  </a:cubicBezTo>
                  <a:cubicBezTo>
                    <a:pt x="17692" y="16051"/>
                    <a:pt x="13689" y="16051"/>
                    <a:pt x="10155" y="17569"/>
                  </a:cubicBezTo>
                  <a:cubicBezTo>
                    <a:pt x="7382" y="18417"/>
                    <a:pt x="5018" y="20256"/>
                    <a:pt x="3513" y="22735"/>
                  </a:cubicBezTo>
                  <a:lnTo>
                    <a:pt x="3513" y="22735"/>
                  </a:lnTo>
                  <a:cubicBezTo>
                    <a:pt x="3513" y="22735"/>
                    <a:pt x="3513" y="22735"/>
                    <a:pt x="3513" y="27163"/>
                  </a:cubicBezTo>
                  <a:cubicBezTo>
                    <a:pt x="2529" y="29525"/>
                    <a:pt x="2529" y="32181"/>
                    <a:pt x="3513" y="34543"/>
                  </a:cubicBezTo>
                  <a:lnTo>
                    <a:pt x="3513" y="34543"/>
                  </a:lnTo>
                  <a:lnTo>
                    <a:pt x="3513" y="38971"/>
                  </a:lnTo>
                  <a:cubicBezTo>
                    <a:pt x="5689" y="44420"/>
                    <a:pt x="5689" y="50496"/>
                    <a:pt x="3513" y="55945"/>
                  </a:cubicBezTo>
                  <a:lnTo>
                    <a:pt x="3513" y="55945"/>
                  </a:lnTo>
                  <a:cubicBezTo>
                    <a:pt x="3075" y="57639"/>
                    <a:pt x="3075" y="59417"/>
                    <a:pt x="3513" y="61111"/>
                  </a:cubicBezTo>
                  <a:cubicBezTo>
                    <a:pt x="2439" y="64471"/>
                    <a:pt x="2439" y="68083"/>
                    <a:pt x="3513" y="71443"/>
                  </a:cubicBezTo>
                  <a:lnTo>
                    <a:pt x="3513" y="71443"/>
                  </a:lnTo>
                  <a:lnTo>
                    <a:pt x="3513" y="71443"/>
                  </a:lnTo>
                  <a:cubicBezTo>
                    <a:pt x="3513" y="71443"/>
                    <a:pt x="3513" y="71443"/>
                    <a:pt x="3513" y="71443"/>
                  </a:cubicBezTo>
                  <a:lnTo>
                    <a:pt x="3513" y="71443"/>
                  </a:lnTo>
                  <a:lnTo>
                    <a:pt x="3513" y="71443"/>
                  </a:lnTo>
                  <a:lnTo>
                    <a:pt x="7941" y="71443"/>
                  </a:lnTo>
                  <a:cubicBezTo>
                    <a:pt x="7941" y="71443"/>
                    <a:pt x="7941" y="71443"/>
                    <a:pt x="7941" y="71443"/>
                  </a:cubicBezTo>
                  <a:lnTo>
                    <a:pt x="7941" y="71443"/>
                  </a:lnTo>
                  <a:lnTo>
                    <a:pt x="7941" y="71443"/>
                  </a:lnTo>
                  <a:cubicBezTo>
                    <a:pt x="7941" y="71443"/>
                    <a:pt x="7941" y="71443"/>
                    <a:pt x="7941" y="71443"/>
                  </a:cubicBezTo>
                  <a:lnTo>
                    <a:pt x="7941" y="71443"/>
                  </a:lnTo>
                  <a:lnTo>
                    <a:pt x="7941" y="71443"/>
                  </a:lnTo>
                  <a:lnTo>
                    <a:pt x="7941" y="71443"/>
                  </a:lnTo>
                  <a:lnTo>
                    <a:pt x="7941" y="63325"/>
                  </a:lnTo>
                  <a:lnTo>
                    <a:pt x="7941" y="63325"/>
                  </a:lnTo>
                  <a:lnTo>
                    <a:pt x="7941" y="63325"/>
                  </a:lnTo>
                  <a:lnTo>
                    <a:pt x="7941" y="58159"/>
                  </a:lnTo>
                  <a:cubicBezTo>
                    <a:pt x="7941" y="58159"/>
                    <a:pt x="7941" y="58159"/>
                    <a:pt x="7941" y="58159"/>
                  </a:cubicBezTo>
                  <a:cubicBezTo>
                    <a:pt x="7941" y="58159"/>
                    <a:pt x="7941" y="58159"/>
                    <a:pt x="7941" y="63325"/>
                  </a:cubicBezTo>
                  <a:lnTo>
                    <a:pt x="7941" y="63325"/>
                  </a:lnTo>
                  <a:lnTo>
                    <a:pt x="7941" y="63325"/>
                  </a:lnTo>
                  <a:lnTo>
                    <a:pt x="7941" y="63325"/>
                  </a:lnTo>
                  <a:lnTo>
                    <a:pt x="7941" y="75133"/>
                  </a:lnTo>
                  <a:lnTo>
                    <a:pt x="7941" y="75133"/>
                  </a:lnTo>
                  <a:lnTo>
                    <a:pt x="7941" y="75133"/>
                  </a:lnTo>
                  <a:lnTo>
                    <a:pt x="7941" y="75133"/>
                  </a:lnTo>
                  <a:lnTo>
                    <a:pt x="13107" y="75133"/>
                  </a:lnTo>
                  <a:cubicBezTo>
                    <a:pt x="13107" y="75133"/>
                    <a:pt x="13107" y="75133"/>
                    <a:pt x="13107" y="75133"/>
                  </a:cubicBezTo>
                  <a:lnTo>
                    <a:pt x="13107" y="75133"/>
                  </a:lnTo>
                  <a:lnTo>
                    <a:pt x="13107" y="75133"/>
                  </a:lnTo>
                  <a:lnTo>
                    <a:pt x="13107" y="75133"/>
                  </a:lnTo>
                  <a:lnTo>
                    <a:pt x="13107" y="75133"/>
                  </a:lnTo>
                  <a:cubicBezTo>
                    <a:pt x="12695" y="72690"/>
                    <a:pt x="12695" y="70196"/>
                    <a:pt x="13107" y="67753"/>
                  </a:cubicBezTo>
                  <a:lnTo>
                    <a:pt x="13107" y="67753"/>
                  </a:lnTo>
                  <a:lnTo>
                    <a:pt x="13107" y="64063"/>
                  </a:lnTo>
                  <a:cubicBezTo>
                    <a:pt x="13107" y="64063"/>
                    <a:pt x="13107" y="64063"/>
                    <a:pt x="13107" y="58897"/>
                  </a:cubicBezTo>
                  <a:lnTo>
                    <a:pt x="13107" y="55945"/>
                  </a:lnTo>
                  <a:lnTo>
                    <a:pt x="13107" y="55945"/>
                  </a:lnTo>
                  <a:lnTo>
                    <a:pt x="13107" y="55945"/>
                  </a:lnTo>
                  <a:cubicBezTo>
                    <a:pt x="16475" y="56972"/>
                    <a:pt x="20072" y="56972"/>
                    <a:pt x="23439" y="55945"/>
                  </a:cubicBezTo>
                  <a:lnTo>
                    <a:pt x="22701" y="55945"/>
                  </a:lnTo>
                  <a:cubicBezTo>
                    <a:pt x="22849" y="58649"/>
                    <a:pt x="22849" y="61359"/>
                    <a:pt x="22701" y="64063"/>
                  </a:cubicBezTo>
                  <a:lnTo>
                    <a:pt x="22701" y="64063"/>
                  </a:lnTo>
                  <a:lnTo>
                    <a:pt x="22701" y="64063"/>
                  </a:lnTo>
                  <a:lnTo>
                    <a:pt x="22701" y="64063"/>
                  </a:lnTo>
                  <a:lnTo>
                    <a:pt x="22701" y="64063"/>
                  </a:lnTo>
                  <a:lnTo>
                    <a:pt x="22701" y="64063"/>
                  </a:lnTo>
                  <a:cubicBezTo>
                    <a:pt x="23129" y="66504"/>
                    <a:pt x="23129" y="69002"/>
                    <a:pt x="22701" y="71443"/>
                  </a:cubicBezTo>
                  <a:lnTo>
                    <a:pt x="22701" y="71443"/>
                  </a:lnTo>
                  <a:lnTo>
                    <a:pt x="22701" y="86203"/>
                  </a:lnTo>
                  <a:lnTo>
                    <a:pt x="22701" y="86203"/>
                  </a:lnTo>
                  <a:lnTo>
                    <a:pt x="22701" y="86203"/>
                  </a:lnTo>
                  <a:lnTo>
                    <a:pt x="22701" y="86203"/>
                  </a:lnTo>
                  <a:cubicBezTo>
                    <a:pt x="22701" y="86203"/>
                    <a:pt x="22701" y="86203"/>
                    <a:pt x="22701" y="86203"/>
                  </a:cubicBezTo>
                  <a:lnTo>
                    <a:pt x="22701" y="86203"/>
                  </a:lnTo>
                  <a:lnTo>
                    <a:pt x="22701" y="86203"/>
                  </a:lnTo>
                  <a:lnTo>
                    <a:pt x="22701" y="86203"/>
                  </a:lnTo>
                  <a:cubicBezTo>
                    <a:pt x="22959" y="84244"/>
                    <a:pt x="22959" y="82258"/>
                    <a:pt x="22701" y="80299"/>
                  </a:cubicBezTo>
                  <a:lnTo>
                    <a:pt x="22701" y="80299"/>
                  </a:lnTo>
                  <a:cubicBezTo>
                    <a:pt x="22701" y="80299"/>
                    <a:pt x="22701" y="80299"/>
                    <a:pt x="22701" y="84727"/>
                  </a:cubicBezTo>
                  <a:lnTo>
                    <a:pt x="22701" y="84727"/>
                  </a:lnTo>
                  <a:cubicBezTo>
                    <a:pt x="22701" y="84727"/>
                    <a:pt x="22701" y="84727"/>
                    <a:pt x="22701" y="84727"/>
                  </a:cubicBezTo>
                  <a:lnTo>
                    <a:pt x="22701" y="84727"/>
                  </a:lnTo>
                  <a:lnTo>
                    <a:pt x="22701" y="84727"/>
                  </a:lnTo>
                  <a:lnTo>
                    <a:pt x="22701" y="84727"/>
                  </a:lnTo>
                  <a:lnTo>
                    <a:pt x="22701" y="84727"/>
                  </a:lnTo>
                  <a:lnTo>
                    <a:pt x="28605" y="84727"/>
                  </a:lnTo>
                  <a:lnTo>
                    <a:pt x="28605" y="84727"/>
                  </a:lnTo>
                  <a:lnTo>
                    <a:pt x="28605" y="84727"/>
                  </a:lnTo>
                  <a:lnTo>
                    <a:pt x="28605" y="84727"/>
                  </a:lnTo>
                  <a:lnTo>
                    <a:pt x="28605" y="84727"/>
                  </a:lnTo>
                  <a:cubicBezTo>
                    <a:pt x="28251" y="80553"/>
                    <a:pt x="28251" y="76355"/>
                    <a:pt x="28605" y="72181"/>
                  </a:cubicBezTo>
                  <a:lnTo>
                    <a:pt x="28605" y="58159"/>
                  </a:lnTo>
                  <a:cubicBezTo>
                    <a:pt x="28967" y="56208"/>
                    <a:pt x="28967" y="54206"/>
                    <a:pt x="28605" y="52255"/>
                  </a:cubicBezTo>
                  <a:cubicBezTo>
                    <a:pt x="28605" y="52255"/>
                    <a:pt x="28605" y="52255"/>
                    <a:pt x="28605" y="52255"/>
                  </a:cubicBezTo>
                  <a:lnTo>
                    <a:pt x="28605" y="52255"/>
                  </a:lnTo>
                  <a:cubicBezTo>
                    <a:pt x="31129" y="51304"/>
                    <a:pt x="33402" y="49789"/>
                    <a:pt x="35247" y="47827"/>
                  </a:cubicBezTo>
                  <a:lnTo>
                    <a:pt x="35247" y="47827"/>
                  </a:lnTo>
                  <a:cubicBezTo>
                    <a:pt x="37299" y="45198"/>
                    <a:pt x="38804" y="42188"/>
                    <a:pt x="39675" y="38971"/>
                  </a:cubicBezTo>
                  <a:cubicBezTo>
                    <a:pt x="41432" y="34707"/>
                    <a:pt x="42671" y="30247"/>
                    <a:pt x="43365" y="25687"/>
                  </a:cubicBezTo>
                  <a:cubicBezTo>
                    <a:pt x="42937" y="23246"/>
                    <a:pt x="42937" y="20748"/>
                    <a:pt x="43365" y="18307"/>
                  </a:cubicBezTo>
                  <a:lnTo>
                    <a:pt x="47793" y="18307"/>
                  </a:lnTo>
                  <a:lnTo>
                    <a:pt x="47793" y="18307"/>
                  </a:lnTo>
                  <a:lnTo>
                    <a:pt x="47793" y="18307"/>
                  </a:lnTo>
                  <a:lnTo>
                    <a:pt x="47793" y="18307"/>
                  </a:lnTo>
                  <a:close/>
                  <a:moveTo>
                    <a:pt x="7203" y="51517"/>
                  </a:moveTo>
                  <a:lnTo>
                    <a:pt x="7203" y="51517"/>
                  </a:lnTo>
                  <a:lnTo>
                    <a:pt x="7203" y="55207"/>
                  </a:lnTo>
                  <a:cubicBezTo>
                    <a:pt x="7203" y="55207"/>
                    <a:pt x="7203" y="55207"/>
                    <a:pt x="7203" y="61111"/>
                  </a:cubicBezTo>
                  <a:lnTo>
                    <a:pt x="7203" y="61111"/>
                  </a:lnTo>
                  <a:cubicBezTo>
                    <a:pt x="7203" y="61111"/>
                    <a:pt x="7203" y="61111"/>
                    <a:pt x="7203" y="61111"/>
                  </a:cubicBezTo>
                  <a:lnTo>
                    <a:pt x="7203" y="61111"/>
                  </a:lnTo>
                  <a:cubicBezTo>
                    <a:pt x="6845" y="63310"/>
                    <a:pt x="6845" y="65554"/>
                    <a:pt x="7203" y="67753"/>
                  </a:cubicBezTo>
                  <a:lnTo>
                    <a:pt x="7203" y="67753"/>
                  </a:lnTo>
                  <a:lnTo>
                    <a:pt x="7203" y="67753"/>
                  </a:lnTo>
                  <a:lnTo>
                    <a:pt x="7203" y="67753"/>
                  </a:lnTo>
                  <a:lnTo>
                    <a:pt x="7203" y="67753"/>
                  </a:lnTo>
                  <a:lnTo>
                    <a:pt x="7203" y="67753"/>
                  </a:lnTo>
                  <a:lnTo>
                    <a:pt x="7203" y="67753"/>
                  </a:lnTo>
                  <a:lnTo>
                    <a:pt x="7203" y="67753"/>
                  </a:lnTo>
                  <a:lnTo>
                    <a:pt x="7203" y="67753"/>
                  </a:lnTo>
                  <a:lnTo>
                    <a:pt x="7203" y="67753"/>
                  </a:lnTo>
                  <a:lnTo>
                    <a:pt x="7203" y="67753"/>
                  </a:lnTo>
                  <a:cubicBezTo>
                    <a:pt x="7537" y="64070"/>
                    <a:pt x="7537" y="60366"/>
                    <a:pt x="7203" y="56683"/>
                  </a:cubicBezTo>
                  <a:cubicBezTo>
                    <a:pt x="7203" y="56683"/>
                    <a:pt x="7203" y="56683"/>
                    <a:pt x="7203" y="56683"/>
                  </a:cubicBezTo>
                  <a:lnTo>
                    <a:pt x="7203" y="56683"/>
                  </a:lnTo>
                  <a:lnTo>
                    <a:pt x="7203" y="56683"/>
                  </a:lnTo>
                  <a:cubicBezTo>
                    <a:pt x="7546" y="54235"/>
                    <a:pt x="7546" y="51751"/>
                    <a:pt x="7203" y="49303"/>
                  </a:cubicBezTo>
                  <a:cubicBezTo>
                    <a:pt x="8838" y="44266"/>
                    <a:pt x="8838" y="38842"/>
                    <a:pt x="7203" y="33805"/>
                  </a:cubicBezTo>
                  <a:cubicBezTo>
                    <a:pt x="8419" y="34064"/>
                    <a:pt x="9677" y="34064"/>
                    <a:pt x="10893" y="33805"/>
                  </a:cubicBezTo>
                  <a:cubicBezTo>
                    <a:pt x="6002" y="32786"/>
                    <a:pt x="1211" y="35925"/>
                    <a:pt x="192" y="40816"/>
                  </a:cubicBezTo>
                  <a:cubicBezTo>
                    <a:pt x="-827" y="45707"/>
                    <a:pt x="2312" y="50498"/>
                    <a:pt x="7203" y="51517"/>
                  </a:cubicBezTo>
                  <a:close/>
                  <a:moveTo>
                    <a:pt x="34509" y="83251"/>
                  </a:moveTo>
                  <a:lnTo>
                    <a:pt x="34509" y="83251"/>
                  </a:lnTo>
                  <a:lnTo>
                    <a:pt x="34509" y="83251"/>
                  </a:lnTo>
                  <a:lnTo>
                    <a:pt x="34509" y="83251"/>
                  </a:lnTo>
                  <a:lnTo>
                    <a:pt x="34509" y="83251"/>
                  </a:lnTo>
                  <a:lnTo>
                    <a:pt x="34509" y="83251"/>
                  </a:lnTo>
                  <a:lnTo>
                    <a:pt x="34509" y="83251"/>
                  </a:lnTo>
                  <a:lnTo>
                    <a:pt x="34509" y="83251"/>
                  </a:lnTo>
                  <a:lnTo>
                    <a:pt x="34509" y="83251"/>
                  </a:lnTo>
                  <a:lnTo>
                    <a:pt x="34509" y="83251"/>
                  </a:lnTo>
                  <a:cubicBezTo>
                    <a:pt x="34826" y="81544"/>
                    <a:pt x="34826" y="79792"/>
                    <a:pt x="34509" y="78085"/>
                  </a:cubicBezTo>
                  <a:cubicBezTo>
                    <a:pt x="35217" y="74180"/>
                    <a:pt x="35217" y="70182"/>
                    <a:pt x="34509" y="66277"/>
                  </a:cubicBezTo>
                  <a:cubicBezTo>
                    <a:pt x="34509" y="66277"/>
                    <a:pt x="34509" y="62587"/>
                    <a:pt x="38199" y="61849"/>
                  </a:cubicBezTo>
                  <a:lnTo>
                    <a:pt x="38199" y="61849"/>
                  </a:lnTo>
                  <a:lnTo>
                    <a:pt x="38199" y="85465"/>
                  </a:lnTo>
                  <a:cubicBezTo>
                    <a:pt x="37852" y="86921"/>
                    <a:pt x="37852" y="88437"/>
                    <a:pt x="38199" y="89893"/>
                  </a:cubicBezTo>
                  <a:cubicBezTo>
                    <a:pt x="39424" y="87776"/>
                    <a:pt x="38701" y="85067"/>
                    <a:pt x="36583" y="83843"/>
                  </a:cubicBezTo>
                  <a:cubicBezTo>
                    <a:pt x="35948" y="83478"/>
                    <a:pt x="35240" y="83275"/>
                    <a:pt x="34509" y="83251"/>
                  </a:cubicBezTo>
                  <a:close/>
                  <a:moveTo>
                    <a:pt x="62553" y="9451"/>
                  </a:moveTo>
                  <a:lnTo>
                    <a:pt x="53697" y="9451"/>
                  </a:lnTo>
                  <a:cubicBezTo>
                    <a:pt x="52937" y="12104"/>
                    <a:pt x="52937" y="14916"/>
                    <a:pt x="53697" y="17569"/>
                  </a:cubicBezTo>
                  <a:cubicBezTo>
                    <a:pt x="53697" y="22735"/>
                    <a:pt x="53697" y="27163"/>
                    <a:pt x="50007" y="30853"/>
                  </a:cubicBezTo>
                  <a:lnTo>
                    <a:pt x="45579" y="38971"/>
                  </a:lnTo>
                  <a:lnTo>
                    <a:pt x="45579" y="38971"/>
                  </a:lnTo>
                  <a:cubicBezTo>
                    <a:pt x="43645" y="39505"/>
                    <a:pt x="41609" y="39505"/>
                    <a:pt x="39675" y="38971"/>
                  </a:cubicBezTo>
                  <a:lnTo>
                    <a:pt x="39675" y="38971"/>
                  </a:lnTo>
                  <a:cubicBezTo>
                    <a:pt x="39675" y="38971"/>
                    <a:pt x="35247" y="38971"/>
                    <a:pt x="35247" y="44875"/>
                  </a:cubicBezTo>
                  <a:cubicBezTo>
                    <a:pt x="35247" y="50779"/>
                    <a:pt x="35247" y="55207"/>
                    <a:pt x="35247" y="56683"/>
                  </a:cubicBezTo>
                  <a:cubicBezTo>
                    <a:pt x="34834" y="58130"/>
                    <a:pt x="34834" y="59664"/>
                    <a:pt x="35247" y="61111"/>
                  </a:cubicBezTo>
                  <a:lnTo>
                    <a:pt x="35247" y="61111"/>
                  </a:lnTo>
                  <a:cubicBezTo>
                    <a:pt x="34930" y="62818"/>
                    <a:pt x="34930" y="64570"/>
                    <a:pt x="35247" y="66277"/>
                  </a:cubicBezTo>
                  <a:lnTo>
                    <a:pt x="35247" y="66277"/>
                  </a:lnTo>
                  <a:cubicBezTo>
                    <a:pt x="35247" y="66277"/>
                    <a:pt x="35247" y="66277"/>
                    <a:pt x="35247" y="66277"/>
                  </a:cubicBezTo>
                  <a:lnTo>
                    <a:pt x="35247" y="66277"/>
                  </a:lnTo>
                  <a:cubicBezTo>
                    <a:pt x="35247" y="66277"/>
                    <a:pt x="35247" y="66277"/>
                    <a:pt x="35247" y="66277"/>
                  </a:cubicBezTo>
                  <a:lnTo>
                    <a:pt x="35247" y="66277"/>
                  </a:lnTo>
                  <a:lnTo>
                    <a:pt x="35247" y="66277"/>
                  </a:lnTo>
                  <a:lnTo>
                    <a:pt x="35247" y="66277"/>
                  </a:lnTo>
                  <a:lnTo>
                    <a:pt x="35247" y="58897"/>
                  </a:lnTo>
                  <a:lnTo>
                    <a:pt x="35247" y="58897"/>
                  </a:lnTo>
                  <a:lnTo>
                    <a:pt x="35247" y="58897"/>
                  </a:lnTo>
                  <a:lnTo>
                    <a:pt x="35247" y="64063"/>
                  </a:lnTo>
                  <a:lnTo>
                    <a:pt x="35247" y="64063"/>
                  </a:lnTo>
                  <a:cubicBezTo>
                    <a:pt x="35638" y="59890"/>
                    <a:pt x="35638" y="55690"/>
                    <a:pt x="35247" y="51517"/>
                  </a:cubicBezTo>
                  <a:lnTo>
                    <a:pt x="35247" y="51517"/>
                  </a:lnTo>
                  <a:lnTo>
                    <a:pt x="22701" y="51517"/>
                  </a:lnTo>
                  <a:cubicBezTo>
                    <a:pt x="18880" y="51152"/>
                    <a:pt x="15269" y="49604"/>
                    <a:pt x="12369" y="47089"/>
                  </a:cubicBezTo>
                  <a:cubicBezTo>
                    <a:pt x="10525" y="45426"/>
                    <a:pt x="9021" y="43421"/>
                    <a:pt x="7941" y="41185"/>
                  </a:cubicBezTo>
                  <a:lnTo>
                    <a:pt x="7941" y="41185"/>
                  </a:lnTo>
                  <a:cubicBezTo>
                    <a:pt x="9754" y="46950"/>
                    <a:pt x="9754" y="53133"/>
                    <a:pt x="7941" y="58897"/>
                  </a:cubicBezTo>
                  <a:lnTo>
                    <a:pt x="7941" y="58897"/>
                  </a:lnTo>
                  <a:lnTo>
                    <a:pt x="7941" y="64801"/>
                  </a:lnTo>
                  <a:cubicBezTo>
                    <a:pt x="7847" y="66522"/>
                    <a:pt x="7847" y="68246"/>
                    <a:pt x="7941" y="69967"/>
                  </a:cubicBezTo>
                  <a:lnTo>
                    <a:pt x="7941" y="69967"/>
                  </a:lnTo>
                  <a:cubicBezTo>
                    <a:pt x="7941" y="69967"/>
                    <a:pt x="7941" y="69967"/>
                    <a:pt x="7941" y="69967"/>
                  </a:cubicBezTo>
                  <a:cubicBezTo>
                    <a:pt x="8598" y="72633"/>
                    <a:pt x="8598" y="75419"/>
                    <a:pt x="7941" y="78085"/>
                  </a:cubicBezTo>
                  <a:lnTo>
                    <a:pt x="7941" y="78085"/>
                  </a:lnTo>
                  <a:lnTo>
                    <a:pt x="7941" y="78085"/>
                  </a:lnTo>
                  <a:lnTo>
                    <a:pt x="7941" y="78085"/>
                  </a:lnTo>
                  <a:lnTo>
                    <a:pt x="7941" y="78085"/>
                  </a:lnTo>
                  <a:lnTo>
                    <a:pt x="7941" y="78085"/>
                  </a:lnTo>
                  <a:lnTo>
                    <a:pt x="7941" y="78085"/>
                  </a:lnTo>
                  <a:lnTo>
                    <a:pt x="7941" y="78085"/>
                  </a:lnTo>
                  <a:lnTo>
                    <a:pt x="7941" y="78085"/>
                  </a:lnTo>
                  <a:lnTo>
                    <a:pt x="7941" y="78085"/>
                  </a:lnTo>
                  <a:lnTo>
                    <a:pt x="7941" y="78085"/>
                  </a:lnTo>
                  <a:lnTo>
                    <a:pt x="7941" y="78085"/>
                  </a:lnTo>
                  <a:cubicBezTo>
                    <a:pt x="6813" y="74986"/>
                    <a:pt x="6813" y="71590"/>
                    <a:pt x="7941" y="68491"/>
                  </a:cubicBezTo>
                  <a:cubicBezTo>
                    <a:pt x="7941" y="68491"/>
                    <a:pt x="7941" y="68491"/>
                    <a:pt x="7941" y="64063"/>
                  </a:cubicBezTo>
                  <a:lnTo>
                    <a:pt x="7941" y="64063"/>
                  </a:lnTo>
                  <a:cubicBezTo>
                    <a:pt x="9482" y="58510"/>
                    <a:pt x="9482" y="52642"/>
                    <a:pt x="7941" y="47089"/>
                  </a:cubicBezTo>
                  <a:lnTo>
                    <a:pt x="7941" y="47089"/>
                  </a:lnTo>
                  <a:cubicBezTo>
                    <a:pt x="6104" y="43628"/>
                    <a:pt x="6104" y="39480"/>
                    <a:pt x="7941" y="36019"/>
                  </a:cubicBezTo>
                  <a:lnTo>
                    <a:pt x="7941" y="36019"/>
                  </a:lnTo>
                  <a:cubicBezTo>
                    <a:pt x="7583" y="38218"/>
                    <a:pt x="7583" y="40462"/>
                    <a:pt x="7941" y="42661"/>
                  </a:cubicBezTo>
                  <a:lnTo>
                    <a:pt x="7941" y="42661"/>
                  </a:lnTo>
                  <a:lnTo>
                    <a:pt x="7941" y="42661"/>
                  </a:lnTo>
                  <a:cubicBezTo>
                    <a:pt x="7441" y="40725"/>
                    <a:pt x="7441" y="38694"/>
                    <a:pt x="7941" y="36757"/>
                  </a:cubicBezTo>
                  <a:cubicBezTo>
                    <a:pt x="7941" y="36757"/>
                    <a:pt x="7941" y="36757"/>
                    <a:pt x="7941" y="32329"/>
                  </a:cubicBezTo>
                  <a:lnTo>
                    <a:pt x="7941" y="32329"/>
                  </a:lnTo>
                  <a:lnTo>
                    <a:pt x="13845" y="27163"/>
                  </a:lnTo>
                  <a:cubicBezTo>
                    <a:pt x="17379" y="25645"/>
                    <a:pt x="21381" y="25645"/>
                    <a:pt x="24915" y="27163"/>
                  </a:cubicBezTo>
                  <a:lnTo>
                    <a:pt x="24915" y="27163"/>
                  </a:lnTo>
                  <a:cubicBezTo>
                    <a:pt x="32170" y="25255"/>
                    <a:pt x="39800" y="25255"/>
                    <a:pt x="47055" y="27163"/>
                  </a:cubicBezTo>
                  <a:cubicBezTo>
                    <a:pt x="47055" y="27163"/>
                    <a:pt x="52221" y="27163"/>
                    <a:pt x="54435" y="27163"/>
                  </a:cubicBezTo>
                  <a:lnTo>
                    <a:pt x="54435" y="22735"/>
                  </a:lnTo>
                  <a:cubicBezTo>
                    <a:pt x="54435" y="16831"/>
                    <a:pt x="54435" y="11665"/>
                    <a:pt x="54435" y="5761"/>
                  </a:cubicBezTo>
                  <a:cubicBezTo>
                    <a:pt x="54435" y="-143"/>
                    <a:pt x="54435" y="5761"/>
                    <a:pt x="54435" y="5761"/>
                  </a:cubicBezTo>
                  <a:lnTo>
                    <a:pt x="54435" y="5761"/>
                  </a:lnTo>
                  <a:lnTo>
                    <a:pt x="54435" y="5761"/>
                  </a:lnTo>
                  <a:lnTo>
                    <a:pt x="58125" y="5761"/>
                  </a:lnTo>
                  <a:lnTo>
                    <a:pt x="64767" y="5761"/>
                  </a:lnTo>
                  <a:lnTo>
                    <a:pt x="64767" y="5761"/>
                  </a:lnTo>
                  <a:lnTo>
                    <a:pt x="64767" y="5761"/>
                  </a:lnTo>
                  <a:lnTo>
                    <a:pt x="64767" y="5761"/>
                  </a:lnTo>
                  <a:cubicBezTo>
                    <a:pt x="64767" y="5761"/>
                    <a:pt x="64767" y="5761"/>
                    <a:pt x="64767" y="5761"/>
                  </a:cubicBezTo>
                  <a:lnTo>
                    <a:pt x="64767" y="10189"/>
                  </a:ln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9931DC0A-F91C-4C68-8A64-2A91810370BD}"/>
                </a:ext>
              </a:extLst>
            </p:cNvPr>
            <p:cNvSpPr/>
            <p:nvPr/>
          </p:nvSpPr>
          <p:spPr>
            <a:xfrm>
              <a:off x="3756216" y="3630378"/>
              <a:ext cx="78228" cy="100225"/>
            </a:xfrm>
            <a:custGeom>
              <a:avLst/>
              <a:gdLst>
                <a:gd name="connsiteX0" fmla="*/ 39114 w 78228"/>
                <a:gd name="connsiteY0" fmla="*/ 7237 h 100225"/>
                <a:gd name="connsiteX1" fmla="*/ 39114 w 78228"/>
                <a:gd name="connsiteY1" fmla="*/ 7237 h 100225"/>
                <a:gd name="connsiteX2" fmla="*/ 39114 w 78228"/>
                <a:gd name="connsiteY2" fmla="*/ 7237 h 100225"/>
                <a:gd name="connsiteX3" fmla="*/ 39114 w 78228"/>
                <a:gd name="connsiteY3" fmla="*/ 7237 h 100225"/>
                <a:gd name="connsiteX4" fmla="*/ 44280 w 78228"/>
                <a:gd name="connsiteY4" fmla="*/ 7237 h 100225"/>
                <a:gd name="connsiteX5" fmla="*/ 44280 w 78228"/>
                <a:gd name="connsiteY5" fmla="*/ 595 h 100225"/>
                <a:gd name="connsiteX6" fmla="*/ 44280 w 78228"/>
                <a:gd name="connsiteY6" fmla="*/ 595 h 100225"/>
                <a:gd name="connsiteX7" fmla="*/ 39114 w 78228"/>
                <a:gd name="connsiteY7" fmla="*/ 595 h 100225"/>
                <a:gd name="connsiteX8" fmla="*/ 39114 w 78228"/>
                <a:gd name="connsiteY8" fmla="*/ 6499 h 100225"/>
                <a:gd name="connsiteX9" fmla="*/ 42804 w 78228"/>
                <a:gd name="connsiteY9" fmla="*/ 29377 h 100225"/>
                <a:gd name="connsiteX10" fmla="*/ 42804 w 78228"/>
                <a:gd name="connsiteY10" fmla="*/ 29377 h 100225"/>
                <a:gd name="connsiteX11" fmla="*/ 42804 w 78228"/>
                <a:gd name="connsiteY11" fmla="*/ 24211 h 100225"/>
                <a:gd name="connsiteX12" fmla="*/ 42804 w 78228"/>
                <a:gd name="connsiteY12" fmla="*/ 18307 h 100225"/>
                <a:gd name="connsiteX13" fmla="*/ 42804 w 78228"/>
                <a:gd name="connsiteY13" fmla="*/ 18307 h 100225"/>
                <a:gd name="connsiteX14" fmla="*/ 39114 w 78228"/>
                <a:gd name="connsiteY14" fmla="*/ 23473 h 100225"/>
                <a:gd name="connsiteX15" fmla="*/ 39114 w 78228"/>
                <a:gd name="connsiteY15" fmla="*/ 29377 h 100225"/>
                <a:gd name="connsiteX16" fmla="*/ 39114 w 78228"/>
                <a:gd name="connsiteY16" fmla="*/ 29377 h 100225"/>
                <a:gd name="connsiteX17" fmla="*/ 39114 w 78228"/>
                <a:gd name="connsiteY17" fmla="*/ 29377 h 100225"/>
                <a:gd name="connsiteX18" fmla="*/ 49446 w 78228"/>
                <a:gd name="connsiteY18" fmla="*/ 24949 h 100225"/>
                <a:gd name="connsiteX19" fmla="*/ 49446 w 78228"/>
                <a:gd name="connsiteY19" fmla="*/ 24949 h 100225"/>
                <a:gd name="connsiteX20" fmla="*/ 49446 w 78228"/>
                <a:gd name="connsiteY20" fmla="*/ 20521 h 100225"/>
                <a:gd name="connsiteX21" fmla="*/ 49446 w 78228"/>
                <a:gd name="connsiteY21" fmla="*/ 14617 h 100225"/>
                <a:gd name="connsiteX22" fmla="*/ 49446 w 78228"/>
                <a:gd name="connsiteY22" fmla="*/ 14617 h 100225"/>
                <a:gd name="connsiteX23" fmla="*/ 45756 w 78228"/>
                <a:gd name="connsiteY23" fmla="*/ 19783 h 100225"/>
                <a:gd name="connsiteX24" fmla="*/ 45756 w 78228"/>
                <a:gd name="connsiteY24" fmla="*/ 24949 h 100225"/>
                <a:gd name="connsiteX25" fmla="*/ 45756 w 78228"/>
                <a:gd name="connsiteY25" fmla="*/ 24949 h 100225"/>
                <a:gd name="connsiteX26" fmla="*/ 45756 w 78228"/>
                <a:gd name="connsiteY26" fmla="*/ 24949 h 100225"/>
                <a:gd name="connsiteX27" fmla="*/ 40590 w 78228"/>
                <a:gd name="connsiteY27" fmla="*/ 12403 h 100225"/>
                <a:gd name="connsiteX28" fmla="*/ 46494 w 78228"/>
                <a:gd name="connsiteY28" fmla="*/ 12403 h 100225"/>
                <a:gd name="connsiteX29" fmla="*/ 50922 w 78228"/>
                <a:gd name="connsiteY29" fmla="*/ 7237 h 100225"/>
                <a:gd name="connsiteX30" fmla="*/ 50922 w 78228"/>
                <a:gd name="connsiteY30" fmla="*/ 7237 h 100225"/>
                <a:gd name="connsiteX31" fmla="*/ 45018 w 78228"/>
                <a:gd name="connsiteY31" fmla="*/ 7237 h 100225"/>
                <a:gd name="connsiteX32" fmla="*/ 40590 w 78228"/>
                <a:gd name="connsiteY32" fmla="*/ 12403 h 100225"/>
                <a:gd name="connsiteX33" fmla="*/ 55350 w 78228"/>
                <a:gd name="connsiteY33" fmla="*/ 21259 h 100225"/>
                <a:gd name="connsiteX34" fmla="*/ 55350 w 78228"/>
                <a:gd name="connsiteY34" fmla="*/ 21259 h 100225"/>
                <a:gd name="connsiteX35" fmla="*/ 55350 w 78228"/>
                <a:gd name="connsiteY35" fmla="*/ 21259 h 100225"/>
                <a:gd name="connsiteX36" fmla="*/ 55350 w 78228"/>
                <a:gd name="connsiteY36" fmla="*/ 21259 h 100225"/>
                <a:gd name="connsiteX37" fmla="*/ 55350 w 78228"/>
                <a:gd name="connsiteY37" fmla="*/ 16093 h 100225"/>
                <a:gd name="connsiteX38" fmla="*/ 55350 w 78228"/>
                <a:gd name="connsiteY38" fmla="*/ 10189 h 100225"/>
                <a:gd name="connsiteX39" fmla="*/ 55350 w 78228"/>
                <a:gd name="connsiteY39" fmla="*/ 10189 h 100225"/>
                <a:gd name="connsiteX40" fmla="*/ 51660 w 78228"/>
                <a:gd name="connsiteY40" fmla="*/ 16093 h 100225"/>
                <a:gd name="connsiteX41" fmla="*/ 51660 w 78228"/>
                <a:gd name="connsiteY41" fmla="*/ 21259 h 100225"/>
                <a:gd name="connsiteX42" fmla="*/ 25830 w 78228"/>
                <a:gd name="connsiteY42" fmla="*/ 24949 h 100225"/>
                <a:gd name="connsiteX43" fmla="*/ 25830 w 78228"/>
                <a:gd name="connsiteY43" fmla="*/ 24949 h 100225"/>
                <a:gd name="connsiteX44" fmla="*/ 25830 w 78228"/>
                <a:gd name="connsiteY44" fmla="*/ 24949 h 100225"/>
                <a:gd name="connsiteX45" fmla="*/ 25830 w 78228"/>
                <a:gd name="connsiteY45" fmla="*/ 24949 h 100225"/>
                <a:gd name="connsiteX46" fmla="*/ 25830 w 78228"/>
                <a:gd name="connsiteY46" fmla="*/ 19783 h 100225"/>
                <a:gd name="connsiteX47" fmla="*/ 25830 w 78228"/>
                <a:gd name="connsiteY47" fmla="*/ 14617 h 100225"/>
                <a:gd name="connsiteX48" fmla="*/ 25830 w 78228"/>
                <a:gd name="connsiteY48" fmla="*/ 14617 h 100225"/>
                <a:gd name="connsiteX49" fmla="*/ 25830 w 78228"/>
                <a:gd name="connsiteY49" fmla="*/ 20521 h 100225"/>
                <a:gd name="connsiteX50" fmla="*/ 25830 w 78228"/>
                <a:gd name="connsiteY50" fmla="*/ 24949 h 100225"/>
                <a:gd name="connsiteX51" fmla="*/ 12546 w 78228"/>
                <a:gd name="connsiteY51" fmla="*/ 17569 h 100225"/>
                <a:gd name="connsiteX52" fmla="*/ 12546 w 78228"/>
                <a:gd name="connsiteY52" fmla="*/ 17569 h 100225"/>
                <a:gd name="connsiteX53" fmla="*/ 12546 w 78228"/>
                <a:gd name="connsiteY53" fmla="*/ 17569 h 100225"/>
                <a:gd name="connsiteX54" fmla="*/ 12546 w 78228"/>
                <a:gd name="connsiteY54" fmla="*/ 17569 h 100225"/>
                <a:gd name="connsiteX55" fmla="*/ 12546 w 78228"/>
                <a:gd name="connsiteY55" fmla="*/ 11665 h 100225"/>
                <a:gd name="connsiteX56" fmla="*/ 12546 w 78228"/>
                <a:gd name="connsiteY56" fmla="*/ 6499 h 100225"/>
                <a:gd name="connsiteX57" fmla="*/ 12546 w 78228"/>
                <a:gd name="connsiteY57" fmla="*/ 6499 h 100225"/>
                <a:gd name="connsiteX58" fmla="*/ 12546 w 78228"/>
                <a:gd name="connsiteY58" fmla="*/ 12403 h 100225"/>
                <a:gd name="connsiteX59" fmla="*/ 12546 w 78228"/>
                <a:gd name="connsiteY59" fmla="*/ 17569 h 100225"/>
                <a:gd name="connsiteX60" fmla="*/ 33210 w 78228"/>
                <a:gd name="connsiteY60" fmla="*/ 29377 h 100225"/>
                <a:gd name="connsiteX61" fmla="*/ 33210 w 78228"/>
                <a:gd name="connsiteY61" fmla="*/ 29377 h 100225"/>
                <a:gd name="connsiteX62" fmla="*/ 33210 w 78228"/>
                <a:gd name="connsiteY62" fmla="*/ 23473 h 100225"/>
                <a:gd name="connsiteX63" fmla="*/ 33210 w 78228"/>
                <a:gd name="connsiteY63" fmla="*/ 18307 h 100225"/>
                <a:gd name="connsiteX64" fmla="*/ 33210 w 78228"/>
                <a:gd name="connsiteY64" fmla="*/ 18307 h 100225"/>
                <a:gd name="connsiteX65" fmla="*/ 33210 w 78228"/>
                <a:gd name="connsiteY65" fmla="*/ 24211 h 100225"/>
                <a:gd name="connsiteX66" fmla="*/ 33210 w 78228"/>
                <a:gd name="connsiteY66" fmla="*/ 29377 h 100225"/>
                <a:gd name="connsiteX67" fmla="*/ 33210 w 78228"/>
                <a:gd name="connsiteY67" fmla="*/ 29377 h 100225"/>
                <a:gd name="connsiteX68" fmla="*/ 33210 w 78228"/>
                <a:gd name="connsiteY68" fmla="*/ 29377 h 100225"/>
                <a:gd name="connsiteX69" fmla="*/ 33210 w 78228"/>
                <a:gd name="connsiteY69" fmla="*/ 7975 h 100225"/>
                <a:gd name="connsiteX70" fmla="*/ 33210 w 78228"/>
                <a:gd name="connsiteY70" fmla="*/ 7975 h 100225"/>
                <a:gd name="connsiteX71" fmla="*/ 33210 w 78228"/>
                <a:gd name="connsiteY71" fmla="*/ 7975 h 100225"/>
                <a:gd name="connsiteX72" fmla="*/ 33210 w 78228"/>
                <a:gd name="connsiteY72" fmla="*/ 7975 h 100225"/>
                <a:gd name="connsiteX73" fmla="*/ 33210 w 78228"/>
                <a:gd name="connsiteY73" fmla="*/ 7975 h 100225"/>
                <a:gd name="connsiteX74" fmla="*/ 33210 w 78228"/>
                <a:gd name="connsiteY74" fmla="*/ 2071 h 100225"/>
                <a:gd name="connsiteX75" fmla="*/ 27306 w 78228"/>
                <a:gd name="connsiteY75" fmla="*/ 2071 h 100225"/>
                <a:gd name="connsiteX76" fmla="*/ 27306 w 78228"/>
                <a:gd name="connsiteY76" fmla="*/ 2071 h 100225"/>
                <a:gd name="connsiteX77" fmla="*/ 27306 w 78228"/>
                <a:gd name="connsiteY77" fmla="*/ 8713 h 100225"/>
                <a:gd name="connsiteX78" fmla="*/ 35424 w 78228"/>
                <a:gd name="connsiteY78" fmla="*/ 7975 h 100225"/>
                <a:gd name="connsiteX79" fmla="*/ 26568 w 78228"/>
                <a:gd name="connsiteY79" fmla="*/ 13879 h 100225"/>
                <a:gd name="connsiteX80" fmla="*/ 33210 w 78228"/>
                <a:gd name="connsiteY80" fmla="*/ 13879 h 100225"/>
                <a:gd name="connsiteX81" fmla="*/ 29520 w 78228"/>
                <a:gd name="connsiteY81" fmla="*/ 9451 h 100225"/>
                <a:gd name="connsiteX82" fmla="*/ 22878 w 78228"/>
                <a:gd name="connsiteY82" fmla="*/ 9451 h 100225"/>
                <a:gd name="connsiteX83" fmla="*/ 22878 w 78228"/>
                <a:gd name="connsiteY83" fmla="*/ 9451 h 100225"/>
                <a:gd name="connsiteX84" fmla="*/ 28782 w 78228"/>
                <a:gd name="connsiteY84" fmla="*/ 13879 h 100225"/>
                <a:gd name="connsiteX85" fmla="*/ 16974 w 78228"/>
                <a:gd name="connsiteY85" fmla="*/ 21259 h 100225"/>
                <a:gd name="connsiteX86" fmla="*/ 16974 w 78228"/>
                <a:gd name="connsiteY86" fmla="*/ 21259 h 100225"/>
                <a:gd name="connsiteX87" fmla="*/ 16974 w 78228"/>
                <a:gd name="connsiteY87" fmla="*/ 21259 h 100225"/>
                <a:gd name="connsiteX88" fmla="*/ 16974 w 78228"/>
                <a:gd name="connsiteY88" fmla="*/ 21259 h 100225"/>
                <a:gd name="connsiteX89" fmla="*/ 16974 w 78228"/>
                <a:gd name="connsiteY89" fmla="*/ 16093 h 100225"/>
                <a:gd name="connsiteX90" fmla="*/ 16974 w 78228"/>
                <a:gd name="connsiteY90" fmla="*/ 10189 h 100225"/>
                <a:gd name="connsiteX91" fmla="*/ 16974 w 78228"/>
                <a:gd name="connsiteY91" fmla="*/ 10189 h 100225"/>
                <a:gd name="connsiteX92" fmla="*/ 16974 w 78228"/>
                <a:gd name="connsiteY92" fmla="*/ 16093 h 100225"/>
                <a:gd name="connsiteX93" fmla="*/ 19926 w 78228"/>
                <a:gd name="connsiteY93" fmla="*/ 21259 h 100225"/>
                <a:gd name="connsiteX94" fmla="*/ 55350 w 78228"/>
                <a:gd name="connsiteY94" fmla="*/ 52993 h 100225"/>
                <a:gd name="connsiteX95" fmla="*/ 55350 w 78228"/>
                <a:gd name="connsiteY95" fmla="*/ 52993 h 100225"/>
                <a:gd name="connsiteX96" fmla="*/ 59040 w 78228"/>
                <a:gd name="connsiteY96" fmla="*/ 47827 h 100225"/>
                <a:gd name="connsiteX97" fmla="*/ 59040 w 78228"/>
                <a:gd name="connsiteY97" fmla="*/ 41185 h 100225"/>
                <a:gd name="connsiteX98" fmla="*/ 59040 w 78228"/>
                <a:gd name="connsiteY98" fmla="*/ 41185 h 100225"/>
                <a:gd name="connsiteX99" fmla="*/ 59040 w 78228"/>
                <a:gd name="connsiteY99" fmla="*/ 47089 h 100225"/>
                <a:gd name="connsiteX100" fmla="*/ 59040 w 78228"/>
                <a:gd name="connsiteY100" fmla="*/ 52255 h 100225"/>
                <a:gd name="connsiteX101" fmla="*/ 59040 w 78228"/>
                <a:gd name="connsiteY101" fmla="*/ 52255 h 100225"/>
                <a:gd name="connsiteX102" fmla="*/ 59040 w 78228"/>
                <a:gd name="connsiteY102" fmla="*/ 52255 h 100225"/>
                <a:gd name="connsiteX103" fmla="*/ 61992 w 78228"/>
                <a:gd name="connsiteY103" fmla="*/ 48565 h 100225"/>
                <a:gd name="connsiteX104" fmla="*/ 61992 w 78228"/>
                <a:gd name="connsiteY104" fmla="*/ 48565 h 100225"/>
                <a:gd name="connsiteX105" fmla="*/ 61992 w 78228"/>
                <a:gd name="connsiteY105" fmla="*/ 43399 h 100225"/>
                <a:gd name="connsiteX106" fmla="*/ 61992 w 78228"/>
                <a:gd name="connsiteY106" fmla="*/ 37495 h 100225"/>
                <a:gd name="connsiteX107" fmla="*/ 61992 w 78228"/>
                <a:gd name="connsiteY107" fmla="*/ 37495 h 100225"/>
                <a:gd name="connsiteX108" fmla="*/ 61992 w 78228"/>
                <a:gd name="connsiteY108" fmla="*/ 42661 h 100225"/>
                <a:gd name="connsiteX109" fmla="*/ 61992 w 78228"/>
                <a:gd name="connsiteY109" fmla="*/ 48565 h 100225"/>
                <a:gd name="connsiteX110" fmla="*/ 61992 w 78228"/>
                <a:gd name="connsiteY110" fmla="*/ 48565 h 100225"/>
                <a:gd name="connsiteX111" fmla="*/ 61992 w 78228"/>
                <a:gd name="connsiteY111" fmla="*/ 48565 h 100225"/>
                <a:gd name="connsiteX112" fmla="*/ 48708 w 78228"/>
                <a:gd name="connsiteY112" fmla="*/ 56683 h 100225"/>
                <a:gd name="connsiteX113" fmla="*/ 48708 w 78228"/>
                <a:gd name="connsiteY113" fmla="*/ 56683 h 100225"/>
                <a:gd name="connsiteX114" fmla="*/ 48708 w 78228"/>
                <a:gd name="connsiteY114" fmla="*/ 51517 h 100225"/>
                <a:gd name="connsiteX115" fmla="*/ 48708 w 78228"/>
                <a:gd name="connsiteY115" fmla="*/ 44875 h 100225"/>
                <a:gd name="connsiteX116" fmla="*/ 48708 w 78228"/>
                <a:gd name="connsiteY116" fmla="*/ 44875 h 100225"/>
                <a:gd name="connsiteX117" fmla="*/ 48708 w 78228"/>
                <a:gd name="connsiteY117" fmla="*/ 50779 h 100225"/>
                <a:gd name="connsiteX118" fmla="*/ 48708 w 78228"/>
                <a:gd name="connsiteY118" fmla="*/ 55945 h 100225"/>
                <a:gd name="connsiteX119" fmla="*/ 48708 w 78228"/>
                <a:gd name="connsiteY119" fmla="*/ 55945 h 100225"/>
                <a:gd name="connsiteX120" fmla="*/ 48708 w 78228"/>
                <a:gd name="connsiteY120" fmla="*/ 55945 h 100225"/>
                <a:gd name="connsiteX121" fmla="*/ 61254 w 78228"/>
                <a:gd name="connsiteY121" fmla="*/ 19045 h 100225"/>
                <a:gd name="connsiteX122" fmla="*/ 61254 w 78228"/>
                <a:gd name="connsiteY122" fmla="*/ 19045 h 100225"/>
                <a:gd name="connsiteX123" fmla="*/ 64944 w 78228"/>
                <a:gd name="connsiteY123" fmla="*/ 19045 h 100225"/>
                <a:gd name="connsiteX124" fmla="*/ 64944 w 78228"/>
                <a:gd name="connsiteY124" fmla="*/ 19045 h 100225"/>
                <a:gd name="connsiteX125" fmla="*/ 70110 w 78228"/>
                <a:gd name="connsiteY125" fmla="*/ 19045 h 100225"/>
                <a:gd name="connsiteX126" fmla="*/ 70110 w 78228"/>
                <a:gd name="connsiteY126" fmla="*/ 19045 h 100225"/>
                <a:gd name="connsiteX127" fmla="*/ 63468 w 78228"/>
                <a:gd name="connsiteY127" fmla="*/ 19045 h 100225"/>
                <a:gd name="connsiteX128" fmla="*/ 63468 w 78228"/>
                <a:gd name="connsiteY128" fmla="*/ 19045 h 100225"/>
                <a:gd name="connsiteX129" fmla="*/ 67158 w 78228"/>
                <a:gd name="connsiteY129" fmla="*/ 27901 h 100225"/>
                <a:gd name="connsiteX130" fmla="*/ 67158 w 78228"/>
                <a:gd name="connsiteY130" fmla="*/ 22735 h 100225"/>
                <a:gd name="connsiteX131" fmla="*/ 61254 w 78228"/>
                <a:gd name="connsiteY131" fmla="*/ 22735 h 100225"/>
                <a:gd name="connsiteX132" fmla="*/ 61254 w 78228"/>
                <a:gd name="connsiteY132" fmla="*/ 22735 h 100225"/>
                <a:gd name="connsiteX133" fmla="*/ 61254 w 78228"/>
                <a:gd name="connsiteY133" fmla="*/ 27163 h 100225"/>
                <a:gd name="connsiteX134" fmla="*/ 67896 w 78228"/>
                <a:gd name="connsiteY134" fmla="*/ 27163 h 100225"/>
                <a:gd name="connsiteX135" fmla="*/ 55350 w 78228"/>
                <a:gd name="connsiteY135" fmla="*/ 38233 h 100225"/>
                <a:gd name="connsiteX136" fmla="*/ 55350 w 78228"/>
                <a:gd name="connsiteY136" fmla="*/ 38233 h 100225"/>
                <a:gd name="connsiteX137" fmla="*/ 55350 w 78228"/>
                <a:gd name="connsiteY137" fmla="*/ 32329 h 100225"/>
                <a:gd name="connsiteX138" fmla="*/ 49446 w 78228"/>
                <a:gd name="connsiteY138" fmla="*/ 32329 h 100225"/>
                <a:gd name="connsiteX139" fmla="*/ 49446 w 78228"/>
                <a:gd name="connsiteY139" fmla="*/ 32329 h 100225"/>
                <a:gd name="connsiteX140" fmla="*/ 49446 w 78228"/>
                <a:gd name="connsiteY140" fmla="*/ 37495 h 100225"/>
                <a:gd name="connsiteX141" fmla="*/ 53874 w 78228"/>
                <a:gd name="connsiteY141" fmla="*/ 37495 h 100225"/>
                <a:gd name="connsiteX142" fmla="*/ 59778 w 78228"/>
                <a:gd name="connsiteY142" fmla="*/ 17569 h 100225"/>
                <a:gd name="connsiteX143" fmla="*/ 59778 w 78228"/>
                <a:gd name="connsiteY143" fmla="*/ 17569 h 100225"/>
                <a:gd name="connsiteX144" fmla="*/ 59778 w 78228"/>
                <a:gd name="connsiteY144" fmla="*/ 17569 h 100225"/>
                <a:gd name="connsiteX145" fmla="*/ 59778 w 78228"/>
                <a:gd name="connsiteY145" fmla="*/ 17569 h 100225"/>
                <a:gd name="connsiteX146" fmla="*/ 59778 w 78228"/>
                <a:gd name="connsiteY146" fmla="*/ 13141 h 100225"/>
                <a:gd name="connsiteX147" fmla="*/ 59778 w 78228"/>
                <a:gd name="connsiteY147" fmla="*/ 7237 h 100225"/>
                <a:gd name="connsiteX148" fmla="*/ 59778 w 78228"/>
                <a:gd name="connsiteY148" fmla="*/ 7237 h 100225"/>
                <a:gd name="connsiteX149" fmla="*/ 56088 w 78228"/>
                <a:gd name="connsiteY149" fmla="*/ 12403 h 100225"/>
                <a:gd name="connsiteX150" fmla="*/ 56088 w 78228"/>
                <a:gd name="connsiteY150" fmla="*/ 18307 h 100225"/>
                <a:gd name="connsiteX151" fmla="*/ 42066 w 78228"/>
                <a:gd name="connsiteY151" fmla="*/ 59635 h 100225"/>
                <a:gd name="connsiteX152" fmla="*/ 42066 w 78228"/>
                <a:gd name="connsiteY152" fmla="*/ 59635 h 100225"/>
                <a:gd name="connsiteX153" fmla="*/ 45756 w 78228"/>
                <a:gd name="connsiteY153" fmla="*/ 54469 h 100225"/>
                <a:gd name="connsiteX154" fmla="*/ 45756 w 78228"/>
                <a:gd name="connsiteY154" fmla="*/ 48565 h 100225"/>
                <a:gd name="connsiteX155" fmla="*/ 45756 w 78228"/>
                <a:gd name="connsiteY155" fmla="*/ 48565 h 100225"/>
                <a:gd name="connsiteX156" fmla="*/ 42066 w 78228"/>
                <a:gd name="connsiteY156" fmla="*/ 53731 h 100225"/>
                <a:gd name="connsiteX157" fmla="*/ 42066 w 78228"/>
                <a:gd name="connsiteY157" fmla="*/ 59635 h 100225"/>
                <a:gd name="connsiteX158" fmla="*/ 42066 w 78228"/>
                <a:gd name="connsiteY158" fmla="*/ 59635 h 100225"/>
                <a:gd name="connsiteX159" fmla="*/ 42066 w 78228"/>
                <a:gd name="connsiteY159" fmla="*/ 59635 h 100225"/>
                <a:gd name="connsiteX160" fmla="*/ 50184 w 78228"/>
                <a:gd name="connsiteY160" fmla="*/ 42661 h 100225"/>
                <a:gd name="connsiteX161" fmla="*/ 50184 w 78228"/>
                <a:gd name="connsiteY161" fmla="*/ 42661 h 100225"/>
                <a:gd name="connsiteX162" fmla="*/ 50184 w 78228"/>
                <a:gd name="connsiteY162" fmla="*/ 36757 h 100225"/>
                <a:gd name="connsiteX163" fmla="*/ 45018 w 78228"/>
                <a:gd name="connsiteY163" fmla="*/ 36757 h 100225"/>
                <a:gd name="connsiteX164" fmla="*/ 45018 w 78228"/>
                <a:gd name="connsiteY164" fmla="*/ 36757 h 100225"/>
                <a:gd name="connsiteX165" fmla="*/ 45018 w 78228"/>
                <a:gd name="connsiteY165" fmla="*/ 41923 h 100225"/>
                <a:gd name="connsiteX166" fmla="*/ 50184 w 78228"/>
                <a:gd name="connsiteY166" fmla="*/ 41923 h 100225"/>
                <a:gd name="connsiteX167" fmla="*/ 61254 w 78228"/>
                <a:gd name="connsiteY167" fmla="*/ 33805 h 100225"/>
                <a:gd name="connsiteX168" fmla="*/ 61254 w 78228"/>
                <a:gd name="connsiteY168" fmla="*/ 33805 h 100225"/>
                <a:gd name="connsiteX169" fmla="*/ 61254 w 78228"/>
                <a:gd name="connsiteY169" fmla="*/ 27901 h 100225"/>
                <a:gd name="connsiteX170" fmla="*/ 56088 w 78228"/>
                <a:gd name="connsiteY170" fmla="*/ 27901 h 100225"/>
                <a:gd name="connsiteX171" fmla="*/ 56088 w 78228"/>
                <a:gd name="connsiteY171" fmla="*/ 27901 h 100225"/>
                <a:gd name="connsiteX172" fmla="*/ 56088 w 78228"/>
                <a:gd name="connsiteY172" fmla="*/ 33805 h 100225"/>
                <a:gd name="connsiteX173" fmla="*/ 60516 w 78228"/>
                <a:gd name="connsiteY173" fmla="*/ 33805 h 100225"/>
                <a:gd name="connsiteX174" fmla="*/ 61254 w 78228"/>
                <a:gd name="connsiteY174" fmla="*/ 50779 h 100225"/>
                <a:gd name="connsiteX175" fmla="*/ 61254 w 78228"/>
                <a:gd name="connsiteY175" fmla="*/ 50779 h 100225"/>
                <a:gd name="connsiteX176" fmla="*/ 39114 w 78228"/>
                <a:gd name="connsiteY176" fmla="*/ 62587 h 100225"/>
                <a:gd name="connsiteX177" fmla="*/ 39114 w 78228"/>
                <a:gd name="connsiteY177" fmla="*/ 62587 h 100225"/>
                <a:gd name="connsiteX178" fmla="*/ 39114 w 78228"/>
                <a:gd name="connsiteY178" fmla="*/ 42661 h 100225"/>
                <a:gd name="connsiteX179" fmla="*/ 39114 w 78228"/>
                <a:gd name="connsiteY179" fmla="*/ 36757 h 100225"/>
                <a:gd name="connsiteX180" fmla="*/ 58302 w 78228"/>
                <a:gd name="connsiteY180" fmla="*/ 21259 h 100225"/>
                <a:gd name="connsiteX181" fmla="*/ 58302 w 78228"/>
                <a:gd name="connsiteY181" fmla="*/ 21259 h 100225"/>
                <a:gd name="connsiteX182" fmla="*/ 36900 w 78228"/>
                <a:gd name="connsiteY182" fmla="*/ 33805 h 100225"/>
                <a:gd name="connsiteX183" fmla="*/ 36900 w 78228"/>
                <a:gd name="connsiteY183" fmla="*/ 33805 h 100225"/>
                <a:gd name="connsiteX184" fmla="*/ 36900 w 78228"/>
                <a:gd name="connsiteY184" fmla="*/ 11665 h 100225"/>
                <a:gd name="connsiteX185" fmla="*/ 36900 w 78228"/>
                <a:gd name="connsiteY185" fmla="*/ 11665 h 100225"/>
                <a:gd name="connsiteX186" fmla="*/ 36900 w 78228"/>
                <a:gd name="connsiteY186" fmla="*/ 33805 h 100225"/>
                <a:gd name="connsiteX187" fmla="*/ 36900 w 78228"/>
                <a:gd name="connsiteY187" fmla="*/ 33805 h 100225"/>
                <a:gd name="connsiteX188" fmla="*/ 16236 w 78228"/>
                <a:gd name="connsiteY188" fmla="*/ 21259 h 100225"/>
                <a:gd name="connsiteX189" fmla="*/ 16236 w 78228"/>
                <a:gd name="connsiteY189" fmla="*/ 21259 h 100225"/>
                <a:gd name="connsiteX190" fmla="*/ 36162 w 78228"/>
                <a:gd name="connsiteY190" fmla="*/ 36757 h 100225"/>
                <a:gd name="connsiteX191" fmla="*/ 36162 w 78228"/>
                <a:gd name="connsiteY191" fmla="*/ 42661 h 100225"/>
                <a:gd name="connsiteX192" fmla="*/ 36162 w 78228"/>
                <a:gd name="connsiteY192" fmla="*/ 62587 h 100225"/>
                <a:gd name="connsiteX193" fmla="*/ 36162 w 78228"/>
                <a:gd name="connsiteY193" fmla="*/ 62587 h 100225"/>
                <a:gd name="connsiteX194" fmla="*/ 14760 w 78228"/>
                <a:gd name="connsiteY194" fmla="*/ 50779 h 100225"/>
                <a:gd name="connsiteX195" fmla="*/ 14760 w 78228"/>
                <a:gd name="connsiteY195" fmla="*/ 50779 h 100225"/>
                <a:gd name="connsiteX196" fmla="*/ 34686 w 78228"/>
                <a:gd name="connsiteY196" fmla="*/ 65539 h 100225"/>
                <a:gd name="connsiteX197" fmla="*/ 34686 w 78228"/>
                <a:gd name="connsiteY197" fmla="*/ 72181 h 100225"/>
                <a:gd name="connsiteX198" fmla="*/ 34686 w 78228"/>
                <a:gd name="connsiteY198" fmla="*/ 100225 h 100225"/>
                <a:gd name="connsiteX199" fmla="*/ 45018 w 78228"/>
                <a:gd name="connsiteY199" fmla="*/ 100225 h 100225"/>
                <a:gd name="connsiteX200" fmla="*/ 45018 w 78228"/>
                <a:gd name="connsiteY200" fmla="*/ 72181 h 100225"/>
                <a:gd name="connsiteX201" fmla="*/ 45018 w 78228"/>
                <a:gd name="connsiteY201" fmla="*/ 65539 h 100225"/>
                <a:gd name="connsiteX202" fmla="*/ 64944 w 78228"/>
                <a:gd name="connsiteY202" fmla="*/ 50779 h 100225"/>
                <a:gd name="connsiteX203" fmla="*/ 26568 w 78228"/>
                <a:gd name="connsiteY203" fmla="*/ 66277 h 100225"/>
                <a:gd name="connsiteX204" fmla="*/ 26568 w 78228"/>
                <a:gd name="connsiteY204" fmla="*/ 66277 h 100225"/>
                <a:gd name="connsiteX205" fmla="*/ 26568 w 78228"/>
                <a:gd name="connsiteY205" fmla="*/ 66277 h 100225"/>
                <a:gd name="connsiteX206" fmla="*/ 26568 w 78228"/>
                <a:gd name="connsiteY206" fmla="*/ 66277 h 100225"/>
                <a:gd name="connsiteX207" fmla="*/ 26568 w 78228"/>
                <a:gd name="connsiteY207" fmla="*/ 66277 h 100225"/>
                <a:gd name="connsiteX208" fmla="*/ 20664 w 78228"/>
                <a:gd name="connsiteY208" fmla="*/ 66277 h 100225"/>
                <a:gd name="connsiteX209" fmla="*/ 19926 w 78228"/>
                <a:gd name="connsiteY209" fmla="*/ 72181 h 100225"/>
                <a:gd name="connsiteX210" fmla="*/ 19926 w 78228"/>
                <a:gd name="connsiteY210" fmla="*/ 72181 h 100225"/>
                <a:gd name="connsiteX211" fmla="*/ 27306 w 78228"/>
                <a:gd name="connsiteY211" fmla="*/ 64801 h 100225"/>
                <a:gd name="connsiteX212" fmla="*/ 19926 w 78228"/>
                <a:gd name="connsiteY212" fmla="*/ 58159 h 100225"/>
                <a:gd name="connsiteX213" fmla="*/ 19926 w 78228"/>
                <a:gd name="connsiteY213" fmla="*/ 58159 h 100225"/>
                <a:gd name="connsiteX214" fmla="*/ 19926 w 78228"/>
                <a:gd name="connsiteY214" fmla="*/ 58159 h 100225"/>
                <a:gd name="connsiteX215" fmla="*/ 19926 w 78228"/>
                <a:gd name="connsiteY215" fmla="*/ 58159 h 100225"/>
                <a:gd name="connsiteX216" fmla="*/ 14022 w 78228"/>
                <a:gd name="connsiteY216" fmla="*/ 58159 h 100225"/>
                <a:gd name="connsiteX217" fmla="*/ 14022 w 78228"/>
                <a:gd name="connsiteY217" fmla="*/ 64801 h 100225"/>
                <a:gd name="connsiteX218" fmla="*/ 14022 w 78228"/>
                <a:gd name="connsiteY218" fmla="*/ 64801 h 100225"/>
                <a:gd name="connsiteX219" fmla="*/ 19188 w 78228"/>
                <a:gd name="connsiteY219" fmla="*/ 64801 h 100225"/>
                <a:gd name="connsiteX220" fmla="*/ 19926 w 78228"/>
                <a:gd name="connsiteY220" fmla="*/ 58159 h 100225"/>
                <a:gd name="connsiteX221" fmla="*/ 25830 w 78228"/>
                <a:gd name="connsiteY221" fmla="*/ 62587 h 100225"/>
                <a:gd name="connsiteX222" fmla="*/ 25830 w 78228"/>
                <a:gd name="connsiteY222" fmla="*/ 62587 h 100225"/>
                <a:gd name="connsiteX223" fmla="*/ 25830 w 78228"/>
                <a:gd name="connsiteY223" fmla="*/ 62587 h 100225"/>
                <a:gd name="connsiteX224" fmla="*/ 25830 w 78228"/>
                <a:gd name="connsiteY224" fmla="*/ 62587 h 100225"/>
                <a:gd name="connsiteX225" fmla="*/ 19926 w 78228"/>
                <a:gd name="connsiteY225" fmla="*/ 62587 h 100225"/>
                <a:gd name="connsiteX226" fmla="*/ 19926 w 78228"/>
                <a:gd name="connsiteY226" fmla="*/ 69229 h 100225"/>
                <a:gd name="connsiteX227" fmla="*/ 19926 w 78228"/>
                <a:gd name="connsiteY227" fmla="*/ 69229 h 100225"/>
                <a:gd name="connsiteX228" fmla="*/ 19926 w 78228"/>
                <a:gd name="connsiteY228" fmla="*/ 72181 h 100225"/>
                <a:gd name="connsiteX229" fmla="*/ 24354 w 78228"/>
                <a:gd name="connsiteY229" fmla="*/ 62587 h 100225"/>
                <a:gd name="connsiteX230" fmla="*/ 47970 w 78228"/>
                <a:gd name="connsiteY230" fmla="*/ 62587 h 100225"/>
                <a:gd name="connsiteX231" fmla="*/ 47970 w 78228"/>
                <a:gd name="connsiteY231" fmla="*/ 62587 h 100225"/>
                <a:gd name="connsiteX232" fmla="*/ 47970 w 78228"/>
                <a:gd name="connsiteY232" fmla="*/ 62587 h 100225"/>
                <a:gd name="connsiteX233" fmla="*/ 47970 w 78228"/>
                <a:gd name="connsiteY233" fmla="*/ 62587 h 100225"/>
                <a:gd name="connsiteX234" fmla="*/ 47970 w 78228"/>
                <a:gd name="connsiteY234" fmla="*/ 62587 h 100225"/>
                <a:gd name="connsiteX235" fmla="*/ 47970 w 78228"/>
                <a:gd name="connsiteY235" fmla="*/ 67753 h 100225"/>
                <a:gd name="connsiteX236" fmla="*/ 52398 w 78228"/>
                <a:gd name="connsiteY236" fmla="*/ 67753 h 100225"/>
                <a:gd name="connsiteX237" fmla="*/ 52398 w 78228"/>
                <a:gd name="connsiteY237" fmla="*/ 67753 h 100225"/>
                <a:gd name="connsiteX238" fmla="*/ 52398 w 78228"/>
                <a:gd name="connsiteY238" fmla="*/ 61849 h 100225"/>
                <a:gd name="connsiteX239" fmla="*/ 46494 w 78228"/>
                <a:gd name="connsiteY239" fmla="*/ 65539 h 100225"/>
                <a:gd name="connsiteX240" fmla="*/ 53874 w 78228"/>
                <a:gd name="connsiteY240" fmla="*/ 62587 h 100225"/>
                <a:gd name="connsiteX241" fmla="*/ 53874 w 78228"/>
                <a:gd name="connsiteY241" fmla="*/ 62587 h 100225"/>
                <a:gd name="connsiteX242" fmla="*/ 53874 w 78228"/>
                <a:gd name="connsiteY242" fmla="*/ 62587 h 100225"/>
                <a:gd name="connsiteX243" fmla="*/ 53874 w 78228"/>
                <a:gd name="connsiteY243" fmla="*/ 62587 h 100225"/>
                <a:gd name="connsiteX244" fmla="*/ 53874 w 78228"/>
                <a:gd name="connsiteY244" fmla="*/ 68491 h 100225"/>
                <a:gd name="connsiteX245" fmla="*/ 59040 w 78228"/>
                <a:gd name="connsiteY245" fmla="*/ 68491 h 100225"/>
                <a:gd name="connsiteX246" fmla="*/ 59040 w 78228"/>
                <a:gd name="connsiteY246" fmla="*/ 68491 h 100225"/>
                <a:gd name="connsiteX247" fmla="*/ 59040 w 78228"/>
                <a:gd name="connsiteY247" fmla="*/ 61849 h 100225"/>
                <a:gd name="connsiteX248" fmla="*/ 52398 w 78228"/>
                <a:gd name="connsiteY248" fmla="*/ 61849 h 100225"/>
                <a:gd name="connsiteX249" fmla="*/ 78228 w 78228"/>
                <a:gd name="connsiteY249" fmla="*/ 47089 h 100225"/>
                <a:gd name="connsiteX250" fmla="*/ 71586 w 78228"/>
                <a:gd name="connsiteY250" fmla="*/ 47089 h 100225"/>
                <a:gd name="connsiteX251" fmla="*/ 67158 w 78228"/>
                <a:gd name="connsiteY251" fmla="*/ 51517 h 100225"/>
                <a:gd name="connsiteX252" fmla="*/ 73800 w 78228"/>
                <a:gd name="connsiteY252" fmla="*/ 51517 h 100225"/>
                <a:gd name="connsiteX253" fmla="*/ 78228 w 78228"/>
                <a:gd name="connsiteY253" fmla="*/ 46351 h 100225"/>
                <a:gd name="connsiteX254" fmla="*/ 65682 w 78228"/>
                <a:gd name="connsiteY254" fmla="*/ 52993 h 100225"/>
                <a:gd name="connsiteX255" fmla="*/ 65682 w 78228"/>
                <a:gd name="connsiteY255" fmla="*/ 52993 h 100225"/>
                <a:gd name="connsiteX256" fmla="*/ 65682 w 78228"/>
                <a:gd name="connsiteY256" fmla="*/ 52993 h 100225"/>
                <a:gd name="connsiteX257" fmla="*/ 65682 w 78228"/>
                <a:gd name="connsiteY257" fmla="*/ 52993 h 100225"/>
                <a:gd name="connsiteX258" fmla="*/ 65682 w 78228"/>
                <a:gd name="connsiteY258" fmla="*/ 52993 h 100225"/>
                <a:gd name="connsiteX259" fmla="*/ 65682 w 78228"/>
                <a:gd name="connsiteY259" fmla="*/ 58159 h 100225"/>
                <a:gd name="connsiteX260" fmla="*/ 70110 w 78228"/>
                <a:gd name="connsiteY260" fmla="*/ 58159 h 100225"/>
                <a:gd name="connsiteX261" fmla="*/ 70110 w 78228"/>
                <a:gd name="connsiteY261" fmla="*/ 58159 h 100225"/>
                <a:gd name="connsiteX262" fmla="*/ 61992 w 78228"/>
                <a:gd name="connsiteY262" fmla="*/ 50041 h 100225"/>
                <a:gd name="connsiteX263" fmla="*/ 59778 w 78228"/>
                <a:gd name="connsiteY263" fmla="*/ 58159 h 100225"/>
                <a:gd name="connsiteX264" fmla="*/ 59778 w 78228"/>
                <a:gd name="connsiteY264" fmla="*/ 58159 h 100225"/>
                <a:gd name="connsiteX265" fmla="*/ 59778 w 78228"/>
                <a:gd name="connsiteY265" fmla="*/ 58159 h 100225"/>
                <a:gd name="connsiteX266" fmla="*/ 59778 w 78228"/>
                <a:gd name="connsiteY266" fmla="*/ 58159 h 100225"/>
                <a:gd name="connsiteX267" fmla="*/ 59778 w 78228"/>
                <a:gd name="connsiteY267" fmla="*/ 63325 h 100225"/>
                <a:gd name="connsiteX268" fmla="*/ 64206 w 78228"/>
                <a:gd name="connsiteY268" fmla="*/ 63325 h 100225"/>
                <a:gd name="connsiteX269" fmla="*/ 64206 w 78228"/>
                <a:gd name="connsiteY269" fmla="*/ 63325 h 100225"/>
                <a:gd name="connsiteX270" fmla="*/ 64206 w 78228"/>
                <a:gd name="connsiteY270" fmla="*/ 56683 h 100225"/>
                <a:gd name="connsiteX271" fmla="*/ 58302 w 78228"/>
                <a:gd name="connsiteY271" fmla="*/ 57421 h 100225"/>
                <a:gd name="connsiteX272" fmla="*/ 14022 w 78228"/>
                <a:gd name="connsiteY272" fmla="*/ 58159 h 100225"/>
                <a:gd name="connsiteX273" fmla="*/ 14022 w 78228"/>
                <a:gd name="connsiteY273" fmla="*/ 58159 h 100225"/>
                <a:gd name="connsiteX274" fmla="*/ 14022 w 78228"/>
                <a:gd name="connsiteY274" fmla="*/ 58159 h 100225"/>
                <a:gd name="connsiteX275" fmla="*/ 14022 w 78228"/>
                <a:gd name="connsiteY275" fmla="*/ 58159 h 100225"/>
                <a:gd name="connsiteX276" fmla="*/ 14022 w 78228"/>
                <a:gd name="connsiteY276" fmla="*/ 58159 h 100225"/>
                <a:gd name="connsiteX277" fmla="*/ 8118 w 78228"/>
                <a:gd name="connsiteY277" fmla="*/ 58159 h 100225"/>
                <a:gd name="connsiteX278" fmla="*/ 8118 w 78228"/>
                <a:gd name="connsiteY278" fmla="*/ 64063 h 100225"/>
                <a:gd name="connsiteX279" fmla="*/ 8118 w 78228"/>
                <a:gd name="connsiteY279" fmla="*/ 64063 h 100225"/>
                <a:gd name="connsiteX280" fmla="*/ 13284 w 78228"/>
                <a:gd name="connsiteY280" fmla="*/ 64063 h 100225"/>
                <a:gd name="connsiteX281" fmla="*/ 12546 w 78228"/>
                <a:gd name="connsiteY281" fmla="*/ 53731 h 100225"/>
                <a:gd name="connsiteX282" fmla="*/ 19926 w 78228"/>
                <a:gd name="connsiteY282" fmla="*/ 58159 h 100225"/>
                <a:gd name="connsiteX283" fmla="*/ 19926 w 78228"/>
                <a:gd name="connsiteY283" fmla="*/ 58159 h 100225"/>
                <a:gd name="connsiteX284" fmla="*/ 19926 w 78228"/>
                <a:gd name="connsiteY284" fmla="*/ 52993 h 100225"/>
                <a:gd name="connsiteX285" fmla="*/ 19926 w 78228"/>
                <a:gd name="connsiteY285" fmla="*/ 47089 h 100225"/>
                <a:gd name="connsiteX286" fmla="*/ 19926 w 78228"/>
                <a:gd name="connsiteY286" fmla="*/ 47089 h 100225"/>
                <a:gd name="connsiteX287" fmla="*/ 19926 w 78228"/>
                <a:gd name="connsiteY287" fmla="*/ 53731 h 100225"/>
                <a:gd name="connsiteX288" fmla="*/ 19926 w 78228"/>
                <a:gd name="connsiteY288" fmla="*/ 58897 h 100225"/>
                <a:gd name="connsiteX289" fmla="*/ 19926 w 78228"/>
                <a:gd name="connsiteY289" fmla="*/ 58897 h 100225"/>
                <a:gd name="connsiteX290" fmla="*/ 19926 w 78228"/>
                <a:gd name="connsiteY290" fmla="*/ 58897 h 100225"/>
                <a:gd name="connsiteX291" fmla="*/ 33210 w 78228"/>
                <a:gd name="connsiteY291" fmla="*/ 64801 h 100225"/>
                <a:gd name="connsiteX292" fmla="*/ 33210 w 78228"/>
                <a:gd name="connsiteY292" fmla="*/ 64801 h 100225"/>
                <a:gd name="connsiteX293" fmla="*/ 33210 w 78228"/>
                <a:gd name="connsiteY293" fmla="*/ 58897 h 100225"/>
                <a:gd name="connsiteX294" fmla="*/ 33210 w 78228"/>
                <a:gd name="connsiteY294" fmla="*/ 53731 h 100225"/>
                <a:gd name="connsiteX295" fmla="*/ 33210 w 78228"/>
                <a:gd name="connsiteY295" fmla="*/ 53731 h 100225"/>
                <a:gd name="connsiteX296" fmla="*/ 32553 w 78228"/>
                <a:gd name="connsiteY296" fmla="*/ 64147 h 100225"/>
                <a:gd name="connsiteX297" fmla="*/ 33210 w 78228"/>
                <a:gd name="connsiteY297" fmla="*/ 64801 h 100225"/>
                <a:gd name="connsiteX298" fmla="*/ 33210 w 78228"/>
                <a:gd name="connsiteY298" fmla="*/ 64801 h 100225"/>
                <a:gd name="connsiteX299" fmla="*/ 33210 w 78228"/>
                <a:gd name="connsiteY299" fmla="*/ 64801 h 100225"/>
                <a:gd name="connsiteX300" fmla="*/ 11070 w 78228"/>
                <a:gd name="connsiteY300" fmla="*/ 55945 h 100225"/>
                <a:gd name="connsiteX301" fmla="*/ 11070 w 78228"/>
                <a:gd name="connsiteY301" fmla="*/ 55945 h 100225"/>
                <a:gd name="connsiteX302" fmla="*/ 11070 w 78228"/>
                <a:gd name="connsiteY302" fmla="*/ 51517 h 100225"/>
                <a:gd name="connsiteX303" fmla="*/ 4428 w 78228"/>
                <a:gd name="connsiteY303" fmla="*/ 51517 h 100225"/>
                <a:gd name="connsiteX304" fmla="*/ 4428 w 78228"/>
                <a:gd name="connsiteY304" fmla="*/ 51517 h 100225"/>
                <a:gd name="connsiteX305" fmla="*/ 9594 w 78228"/>
                <a:gd name="connsiteY305" fmla="*/ 56683 h 100225"/>
                <a:gd name="connsiteX306" fmla="*/ 15498 w 78228"/>
                <a:gd name="connsiteY306" fmla="*/ 56683 h 100225"/>
                <a:gd name="connsiteX307" fmla="*/ 26568 w 78228"/>
                <a:gd name="connsiteY307" fmla="*/ 35281 h 100225"/>
                <a:gd name="connsiteX308" fmla="*/ 26568 w 78228"/>
                <a:gd name="connsiteY308" fmla="*/ 35281 h 100225"/>
                <a:gd name="connsiteX309" fmla="*/ 21402 w 78228"/>
                <a:gd name="connsiteY309" fmla="*/ 35281 h 100225"/>
                <a:gd name="connsiteX310" fmla="*/ 21402 w 78228"/>
                <a:gd name="connsiteY310" fmla="*/ 41185 h 100225"/>
                <a:gd name="connsiteX311" fmla="*/ 21402 w 78228"/>
                <a:gd name="connsiteY311" fmla="*/ 41185 h 100225"/>
                <a:gd name="connsiteX312" fmla="*/ 25830 w 78228"/>
                <a:gd name="connsiteY312" fmla="*/ 41185 h 100225"/>
                <a:gd name="connsiteX313" fmla="*/ 25830 w 78228"/>
                <a:gd name="connsiteY313" fmla="*/ 36019 h 100225"/>
                <a:gd name="connsiteX314" fmla="*/ 25830 w 78228"/>
                <a:gd name="connsiteY314" fmla="*/ 36019 h 100225"/>
                <a:gd name="connsiteX315" fmla="*/ 19926 w 78228"/>
                <a:gd name="connsiteY315" fmla="*/ 25687 h 100225"/>
                <a:gd name="connsiteX316" fmla="*/ 19926 w 78228"/>
                <a:gd name="connsiteY316" fmla="*/ 25687 h 100225"/>
                <a:gd name="connsiteX317" fmla="*/ 14760 w 78228"/>
                <a:gd name="connsiteY317" fmla="*/ 25687 h 100225"/>
                <a:gd name="connsiteX318" fmla="*/ 14760 w 78228"/>
                <a:gd name="connsiteY318" fmla="*/ 31591 h 100225"/>
                <a:gd name="connsiteX319" fmla="*/ 14760 w 78228"/>
                <a:gd name="connsiteY319" fmla="*/ 31591 h 100225"/>
                <a:gd name="connsiteX320" fmla="*/ 19926 w 78228"/>
                <a:gd name="connsiteY320" fmla="*/ 31591 h 100225"/>
                <a:gd name="connsiteX321" fmla="*/ 19926 w 78228"/>
                <a:gd name="connsiteY321" fmla="*/ 25687 h 100225"/>
                <a:gd name="connsiteX322" fmla="*/ 19926 w 78228"/>
                <a:gd name="connsiteY322" fmla="*/ 25687 h 100225"/>
                <a:gd name="connsiteX323" fmla="*/ 30996 w 78228"/>
                <a:gd name="connsiteY323" fmla="*/ 34543 h 100225"/>
                <a:gd name="connsiteX324" fmla="*/ 30996 w 78228"/>
                <a:gd name="connsiteY324" fmla="*/ 34543 h 100225"/>
                <a:gd name="connsiteX325" fmla="*/ 25092 w 78228"/>
                <a:gd name="connsiteY325" fmla="*/ 34543 h 100225"/>
                <a:gd name="connsiteX326" fmla="*/ 25092 w 78228"/>
                <a:gd name="connsiteY326" fmla="*/ 40447 h 100225"/>
                <a:gd name="connsiteX327" fmla="*/ 25092 w 78228"/>
                <a:gd name="connsiteY327" fmla="*/ 40447 h 100225"/>
                <a:gd name="connsiteX328" fmla="*/ 29520 w 78228"/>
                <a:gd name="connsiteY328" fmla="*/ 40447 h 100225"/>
                <a:gd name="connsiteX329" fmla="*/ 29520 w 78228"/>
                <a:gd name="connsiteY329" fmla="*/ 35281 h 100225"/>
                <a:gd name="connsiteX330" fmla="*/ 29520 w 78228"/>
                <a:gd name="connsiteY330" fmla="*/ 35281 h 100225"/>
                <a:gd name="connsiteX331" fmla="*/ 11808 w 78228"/>
                <a:gd name="connsiteY331" fmla="*/ 48565 h 100225"/>
                <a:gd name="connsiteX332" fmla="*/ 11808 w 78228"/>
                <a:gd name="connsiteY332" fmla="*/ 48565 h 100225"/>
                <a:gd name="connsiteX333" fmla="*/ 11808 w 78228"/>
                <a:gd name="connsiteY333" fmla="*/ 42661 h 100225"/>
                <a:gd name="connsiteX334" fmla="*/ 8118 w 78228"/>
                <a:gd name="connsiteY334" fmla="*/ 37495 h 100225"/>
                <a:gd name="connsiteX335" fmla="*/ 8118 w 78228"/>
                <a:gd name="connsiteY335" fmla="*/ 37495 h 100225"/>
                <a:gd name="connsiteX336" fmla="*/ 8118 w 78228"/>
                <a:gd name="connsiteY336" fmla="*/ 43399 h 100225"/>
                <a:gd name="connsiteX337" fmla="*/ 11808 w 78228"/>
                <a:gd name="connsiteY337" fmla="*/ 48565 h 100225"/>
                <a:gd name="connsiteX338" fmla="*/ 11808 w 78228"/>
                <a:gd name="connsiteY338" fmla="*/ 48565 h 100225"/>
                <a:gd name="connsiteX339" fmla="*/ 11808 w 78228"/>
                <a:gd name="connsiteY339" fmla="*/ 48565 h 100225"/>
                <a:gd name="connsiteX340" fmla="*/ 5904 w 78228"/>
                <a:gd name="connsiteY340" fmla="*/ 21259 h 100225"/>
                <a:gd name="connsiteX341" fmla="*/ 5904 w 78228"/>
                <a:gd name="connsiteY341" fmla="*/ 21259 h 100225"/>
                <a:gd name="connsiteX342" fmla="*/ 10332 w 78228"/>
                <a:gd name="connsiteY342" fmla="*/ 21259 h 100225"/>
                <a:gd name="connsiteX343" fmla="*/ 10332 w 78228"/>
                <a:gd name="connsiteY343" fmla="*/ 21259 h 100225"/>
                <a:gd name="connsiteX344" fmla="*/ 5904 w 78228"/>
                <a:gd name="connsiteY344" fmla="*/ 21259 h 100225"/>
                <a:gd name="connsiteX345" fmla="*/ 0 w 78228"/>
                <a:gd name="connsiteY345" fmla="*/ 21259 h 100225"/>
                <a:gd name="connsiteX346" fmla="*/ 0 w 78228"/>
                <a:gd name="connsiteY346" fmla="*/ 21259 h 100225"/>
                <a:gd name="connsiteX347" fmla="*/ 5904 w 78228"/>
                <a:gd name="connsiteY347" fmla="*/ 21259 h 100225"/>
                <a:gd name="connsiteX348" fmla="*/ 15498 w 78228"/>
                <a:gd name="connsiteY348" fmla="*/ 21259 h 100225"/>
                <a:gd name="connsiteX349" fmla="*/ 15498 w 78228"/>
                <a:gd name="connsiteY349" fmla="*/ 21259 h 100225"/>
                <a:gd name="connsiteX350" fmla="*/ 6184 w 78228"/>
                <a:gd name="connsiteY350" fmla="*/ 25974 h 100225"/>
                <a:gd name="connsiteX351" fmla="*/ 5904 w 78228"/>
                <a:gd name="connsiteY351" fmla="*/ 27163 h 100225"/>
                <a:gd name="connsiteX352" fmla="*/ 12546 w 78228"/>
                <a:gd name="connsiteY352" fmla="*/ 27163 h 100225"/>
                <a:gd name="connsiteX353" fmla="*/ 12546 w 78228"/>
                <a:gd name="connsiteY353" fmla="*/ 22735 h 100225"/>
                <a:gd name="connsiteX354" fmla="*/ 12546 w 78228"/>
                <a:gd name="connsiteY354" fmla="*/ 22735 h 100225"/>
                <a:gd name="connsiteX355" fmla="*/ 25092 w 78228"/>
                <a:gd name="connsiteY355" fmla="*/ 55945 h 100225"/>
                <a:gd name="connsiteX356" fmla="*/ 25092 w 78228"/>
                <a:gd name="connsiteY356" fmla="*/ 55945 h 100225"/>
                <a:gd name="connsiteX357" fmla="*/ 25092 w 78228"/>
                <a:gd name="connsiteY357" fmla="*/ 50779 h 100225"/>
                <a:gd name="connsiteX358" fmla="*/ 25092 w 78228"/>
                <a:gd name="connsiteY358" fmla="*/ 44875 h 100225"/>
                <a:gd name="connsiteX359" fmla="*/ 25092 w 78228"/>
                <a:gd name="connsiteY359" fmla="*/ 44875 h 100225"/>
                <a:gd name="connsiteX360" fmla="*/ 25092 w 78228"/>
                <a:gd name="connsiteY360" fmla="*/ 51517 h 100225"/>
                <a:gd name="connsiteX361" fmla="*/ 25092 w 78228"/>
                <a:gd name="connsiteY361" fmla="*/ 56683 h 100225"/>
                <a:gd name="connsiteX362" fmla="*/ 25092 w 78228"/>
                <a:gd name="connsiteY362" fmla="*/ 56683 h 100225"/>
                <a:gd name="connsiteX363" fmla="*/ 25092 w 78228"/>
                <a:gd name="connsiteY363" fmla="*/ 56683 h 1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</a:cxnLst>
              <a:rect l="l" t="t" r="r" b="b"/>
              <a:pathLst>
                <a:path w="78228" h="100225">
                  <a:moveTo>
                    <a:pt x="39114" y="7237"/>
                  </a:moveTo>
                  <a:lnTo>
                    <a:pt x="39114" y="7237"/>
                  </a:lnTo>
                  <a:lnTo>
                    <a:pt x="39114" y="7237"/>
                  </a:lnTo>
                  <a:lnTo>
                    <a:pt x="39114" y="7237"/>
                  </a:lnTo>
                  <a:lnTo>
                    <a:pt x="44280" y="7237"/>
                  </a:lnTo>
                  <a:cubicBezTo>
                    <a:pt x="45011" y="5084"/>
                    <a:pt x="45011" y="2748"/>
                    <a:pt x="44280" y="595"/>
                  </a:cubicBezTo>
                  <a:lnTo>
                    <a:pt x="44280" y="595"/>
                  </a:lnTo>
                  <a:cubicBezTo>
                    <a:pt x="42649" y="-198"/>
                    <a:pt x="40745" y="-198"/>
                    <a:pt x="39114" y="595"/>
                  </a:cubicBezTo>
                  <a:cubicBezTo>
                    <a:pt x="38059" y="2422"/>
                    <a:pt x="38059" y="4672"/>
                    <a:pt x="39114" y="6499"/>
                  </a:cubicBezTo>
                  <a:close/>
                  <a:moveTo>
                    <a:pt x="42804" y="29377"/>
                  </a:moveTo>
                  <a:lnTo>
                    <a:pt x="42804" y="29377"/>
                  </a:lnTo>
                  <a:cubicBezTo>
                    <a:pt x="43424" y="27711"/>
                    <a:pt x="43424" y="25877"/>
                    <a:pt x="42804" y="24211"/>
                  </a:cubicBezTo>
                  <a:cubicBezTo>
                    <a:pt x="43859" y="22384"/>
                    <a:pt x="43859" y="20134"/>
                    <a:pt x="42804" y="18307"/>
                  </a:cubicBezTo>
                  <a:lnTo>
                    <a:pt x="42804" y="18307"/>
                  </a:lnTo>
                  <a:cubicBezTo>
                    <a:pt x="42804" y="18307"/>
                    <a:pt x="39114" y="18307"/>
                    <a:pt x="39114" y="23473"/>
                  </a:cubicBezTo>
                  <a:cubicBezTo>
                    <a:pt x="38376" y="25371"/>
                    <a:pt x="38376" y="27479"/>
                    <a:pt x="39114" y="29377"/>
                  </a:cubicBezTo>
                  <a:lnTo>
                    <a:pt x="39114" y="29377"/>
                  </a:lnTo>
                  <a:lnTo>
                    <a:pt x="39114" y="29377"/>
                  </a:lnTo>
                  <a:close/>
                  <a:moveTo>
                    <a:pt x="49446" y="24949"/>
                  </a:moveTo>
                  <a:lnTo>
                    <a:pt x="49446" y="24949"/>
                  </a:lnTo>
                  <a:cubicBezTo>
                    <a:pt x="49446" y="24949"/>
                    <a:pt x="49446" y="24949"/>
                    <a:pt x="49446" y="20521"/>
                  </a:cubicBezTo>
                  <a:cubicBezTo>
                    <a:pt x="50184" y="18623"/>
                    <a:pt x="50184" y="16515"/>
                    <a:pt x="49446" y="14617"/>
                  </a:cubicBezTo>
                  <a:lnTo>
                    <a:pt x="49446" y="14617"/>
                  </a:lnTo>
                  <a:cubicBezTo>
                    <a:pt x="49446" y="14617"/>
                    <a:pt x="49446" y="14617"/>
                    <a:pt x="45756" y="19783"/>
                  </a:cubicBezTo>
                  <a:cubicBezTo>
                    <a:pt x="45062" y="21435"/>
                    <a:pt x="45062" y="23297"/>
                    <a:pt x="45756" y="24949"/>
                  </a:cubicBezTo>
                  <a:lnTo>
                    <a:pt x="45756" y="24949"/>
                  </a:lnTo>
                  <a:lnTo>
                    <a:pt x="45756" y="24949"/>
                  </a:lnTo>
                  <a:close/>
                  <a:moveTo>
                    <a:pt x="40590" y="12403"/>
                  </a:moveTo>
                  <a:lnTo>
                    <a:pt x="46494" y="12403"/>
                  </a:lnTo>
                  <a:cubicBezTo>
                    <a:pt x="48656" y="11413"/>
                    <a:pt x="50273" y="9524"/>
                    <a:pt x="50922" y="7237"/>
                  </a:cubicBezTo>
                  <a:lnTo>
                    <a:pt x="50922" y="7237"/>
                  </a:lnTo>
                  <a:cubicBezTo>
                    <a:pt x="49092" y="6182"/>
                    <a:pt x="46848" y="6182"/>
                    <a:pt x="45018" y="7237"/>
                  </a:cubicBezTo>
                  <a:cubicBezTo>
                    <a:pt x="42959" y="8360"/>
                    <a:pt x="41387" y="10198"/>
                    <a:pt x="40590" y="12403"/>
                  </a:cubicBezTo>
                  <a:close/>
                  <a:moveTo>
                    <a:pt x="55350" y="21259"/>
                  </a:moveTo>
                  <a:lnTo>
                    <a:pt x="55350" y="21259"/>
                  </a:lnTo>
                  <a:lnTo>
                    <a:pt x="55350" y="21259"/>
                  </a:lnTo>
                  <a:lnTo>
                    <a:pt x="55350" y="21259"/>
                  </a:lnTo>
                  <a:cubicBezTo>
                    <a:pt x="55350" y="21259"/>
                    <a:pt x="55350" y="21259"/>
                    <a:pt x="55350" y="16093"/>
                  </a:cubicBezTo>
                  <a:cubicBezTo>
                    <a:pt x="56273" y="14233"/>
                    <a:pt x="56273" y="12049"/>
                    <a:pt x="55350" y="10189"/>
                  </a:cubicBezTo>
                  <a:lnTo>
                    <a:pt x="55350" y="10189"/>
                  </a:lnTo>
                  <a:cubicBezTo>
                    <a:pt x="53476" y="11671"/>
                    <a:pt x="52169" y="13757"/>
                    <a:pt x="51660" y="16093"/>
                  </a:cubicBezTo>
                  <a:cubicBezTo>
                    <a:pt x="51099" y="17769"/>
                    <a:pt x="51099" y="19583"/>
                    <a:pt x="51660" y="21259"/>
                  </a:cubicBezTo>
                  <a:close/>
                  <a:moveTo>
                    <a:pt x="25830" y="24949"/>
                  </a:moveTo>
                  <a:lnTo>
                    <a:pt x="25830" y="24949"/>
                  </a:lnTo>
                  <a:lnTo>
                    <a:pt x="25830" y="24949"/>
                  </a:lnTo>
                  <a:lnTo>
                    <a:pt x="25830" y="24949"/>
                  </a:lnTo>
                  <a:cubicBezTo>
                    <a:pt x="26524" y="23297"/>
                    <a:pt x="26524" y="21435"/>
                    <a:pt x="25830" y="19783"/>
                  </a:cubicBezTo>
                  <a:cubicBezTo>
                    <a:pt x="26620" y="18152"/>
                    <a:pt x="26620" y="16247"/>
                    <a:pt x="25830" y="14617"/>
                  </a:cubicBezTo>
                  <a:lnTo>
                    <a:pt x="25830" y="14617"/>
                  </a:lnTo>
                  <a:cubicBezTo>
                    <a:pt x="24775" y="16444"/>
                    <a:pt x="24775" y="18694"/>
                    <a:pt x="25830" y="20521"/>
                  </a:cubicBezTo>
                  <a:cubicBezTo>
                    <a:pt x="25040" y="21891"/>
                    <a:pt x="25040" y="23579"/>
                    <a:pt x="25830" y="24949"/>
                  </a:cubicBezTo>
                  <a:close/>
                  <a:moveTo>
                    <a:pt x="12546" y="17569"/>
                  </a:moveTo>
                  <a:lnTo>
                    <a:pt x="12546" y="17569"/>
                  </a:lnTo>
                  <a:lnTo>
                    <a:pt x="12546" y="17569"/>
                  </a:lnTo>
                  <a:lnTo>
                    <a:pt x="12546" y="17569"/>
                  </a:lnTo>
                  <a:cubicBezTo>
                    <a:pt x="13601" y="15742"/>
                    <a:pt x="13601" y="13492"/>
                    <a:pt x="12546" y="11665"/>
                  </a:cubicBezTo>
                  <a:cubicBezTo>
                    <a:pt x="12546" y="11665"/>
                    <a:pt x="12546" y="11665"/>
                    <a:pt x="12546" y="6499"/>
                  </a:cubicBezTo>
                  <a:lnTo>
                    <a:pt x="12546" y="6499"/>
                  </a:lnTo>
                  <a:cubicBezTo>
                    <a:pt x="11314" y="8273"/>
                    <a:pt x="11314" y="10629"/>
                    <a:pt x="12546" y="12403"/>
                  </a:cubicBezTo>
                  <a:cubicBezTo>
                    <a:pt x="11749" y="14034"/>
                    <a:pt x="11749" y="15939"/>
                    <a:pt x="12546" y="17569"/>
                  </a:cubicBezTo>
                  <a:close/>
                  <a:moveTo>
                    <a:pt x="33210" y="29377"/>
                  </a:moveTo>
                  <a:lnTo>
                    <a:pt x="33210" y="29377"/>
                  </a:lnTo>
                  <a:cubicBezTo>
                    <a:pt x="34265" y="27550"/>
                    <a:pt x="34265" y="25300"/>
                    <a:pt x="33210" y="23473"/>
                  </a:cubicBezTo>
                  <a:cubicBezTo>
                    <a:pt x="33830" y="21807"/>
                    <a:pt x="33830" y="19973"/>
                    <a:pt x="33210" y="18307"/>
                  </a:cubicBezTo>
                  <a:lnTo>
                    <a:pt x="33210" y="18307"/>
                  </a:lnTo>
                  <a:cubicBezTo>
                    <a:pt x="32472" y="20205"/>
                    <a:pt x="32472" y="22313"/>
                    <a:pt x="33210" y="24211"/>
                  </a:cubicBezTo>
                  <a:cubicBezTo>
                    <a:pt x="32590" y="25877"/>
                    <a:pt x="32590" y="27711"/>
                    <a:pt x="33210" y="29377"/>
                  </a:cubicBezTo>
                  <a:lnTo>
                    <a:pt x="33210" y="29377"/>
                  </a:lnTo>
                  <a:lnTo>
                    <a:pt x="33210" y="29377"/>
                  </a:lnTo>
                  <a:close/>
                  <a:moveTo>
                    <a:pt x="33210" y="7975"/>
                  </a:moveTo>
                  <a:lnTo>
                    <a:pt x="33210" y="7975"/>
                  </a:lnTo>
                  <a:lnTo>
                    <a:pt x="33210" y="7975"/>
                  </a:lnTo>
                  <a:lnTo>
                    <a:pt x="33210" y="7975"/>
                  </a:lnTo>
                  <a:lnTo>
                    <a:pt x="33210" y="7975"/>
                  </a:lnTo>
                  <a:cubicBezTo>
                    <a:pt x="33948" y="6077"/>
                    <a:pt x="33948" y="3969"/>
                    <a:pt x="33210" y="2071"/>
                  </a:cubicBezTo>
                  <a:cubicBezTo>
                    <a:pt x="31299" y="1396"/>
                    <a:pt x="29217" y="1396"/>
                    <a:pt x="27306" y="2071"/>
                  </a:cubicBezTo>
                  <a:lnTo>
                    <a:pt x="27306" y="2071"/>
                  </a:lnTo>
                  <a:cubicBezTo>
                    <a:pt x="26251" y="4160"/>
                    <a:pt x="26251" y="6624"/>
                    <a:pt x="27306" y="8713"/>
                  </a:cubicBezTo>
                  <a:cubicBezTo>
                    <a:pt x="29859" y="10351"/>
                    <a:pt x="33203" y="10048"/>
                    <a:pt x="35424" y="7975"/>
                  </a:cubicBezTo>
                  <a:close/>
                  <a:moveTo>
                    <a:pt x="26568" y="13879"/>
                  </a:moveTo>
                  <a:lnTo>
                    <a:pt x="33210" y="13879"/>
                  </a:lnTo>
                  <a:lnTo>
                    <a:pt x="29520" y="9451"/>
                  </a:lnTo>
                  <a:cubicBezTo>
                    <a:pt x="27431" y="8399"/>
                    <a:pt x="24967" y="8399"/>
                    <a:pt x="22878" y="9451"/>
                  </a:cubicBezTo>
                  <a:lnTo>
                    <a:pt x="22878" y="9451"/>
                  </a:lnTo>
                  <a:cubicBezTo>
                    <a:pt x="23564" y="12127"/>
                    <a:pt x="26022" y="13966"/>
                    <a:pt x="28782" y="13879"/>
                  </a:cubicBezTo>
                  <a:close/>
                  <a:moveTo>
                    <a:pt x="16974" y="21259"/>
                  </a:moveTo>
                  <a:lnTo>
                    <a:pt x="16974" y="21259"/>
                  </a:lnTo>
                  <a:lnTo>
                    <a:pt x="16974" y="21259"/>
                  </a:lnTo>
                  <a:lnTo>
                    <a:pt x="16974" y="21259"/>
                  </a:lnTo>
                  <a:cubicBezTo>
                    <a:pt x="17291" y="19552"/>
                    <a:pt x="17291" y="17800"/>
                    <a:pt x="16974" y="16093"/>
                  </a:cubicBezTo>
                  <a:cubicBezTo>
                    <a:pt x="17793" y="14210"/>
                    <a:pt x="17793" y="12071"/>
                    <a:pt x="16974" y="10189"/>
                  </a:cubicBezTo>
                  <a:lnTo>
                    <a:pt x="16974" y="10189"/>
                  </a:lnTo>
                  <a:cubicBezTo>
                    <a:pt x="15919" y="12016"/>
                    <a:pt x="15919" y="14266"/>
                    <a:pt x="16974" y="16093"/>
                  </a:cubicBezTo>
                  <a:cubicBezTo>
                    <a:pt x="16952" y="18221"/>
                    <a:pt x="18081" y="20195"/>
                    <a:pt x="19926" y="21259"/>
                  </a:cubicBezTo>
                  <a:close/>
                  <a:moveTo>
                    <a:pt x="55350" y="52993"/>
                  </a:moveTo>
                  <a:lnTo>
                    <a:pt x="55350" y="52993"/>
                  </a:lnTo>
                  <a:cubicBezTo>
                    <a:pt x="57055" y="51668"/>
                    <a:pt x="58339" y="49872"/>
                    <a:pt x="59040" y="47827"/>
                  </a:cubicBezTo>
                  <a:cubicBezTo>
                    <a:pt x="60095" y="45738"/>
                    <a:pt x="60095" y="43274"/>
                    <a:pt x="59040" y="41185"/>
                  </a:cubicBezTo>
                  <a:lnTo>
                    <a:pt x="59040" y="41185"/>
                  </a:lnTo>
                  <a:cubicBezTo>
                    <a:pt x="58221" y="43067"/>
                    <a:pt x="58221" y="45206"/>
                    <a:pt x="59040" y="47089"/>
                  </a:cubicBezTo>
                  <a:cubicBezTo>
                    <a:pt x="58346" y="48741"/>
                    <a:pt x="58346" y="50603"/>
                    <a:pt x="59040" y="52255"/>
                  </a:cubicBezTo>
                  <a:lnTo>
                    <a:pt x="59040" y="52255"/>
                  </a:lnTo>
                  <a:lnTo>
                    <a:pt x="59040" y="52255"/>
                  </a:lnTo>
                  <a:close/>
                  <a:moveTo>
                    <a:pt x="61992" y="48565"/>
                  </a:moveTo>
                  <a:lnTo>
                    <a:pt x="61992" y="48565"/>
                  </a:lnTo>
                  <a:cubicBezTo>
                    <a:pt x="62782" y="46934"/>
                    <a:pt x="62782" y="45029"/>
                    <a:pt x="61992" y="43399"/>
                  </a:cubicBezTo>
                  <a:cubicBezTo>
                    <a:pt x="62730" y="41501"/>
                    <a:pt x="62730" y="39393"/>
                    <a:pt x="61992" y="37495"/>
                  </a:cubicBezTo>
                  <a:lnTo>
                    <a:pt x="61992" y="37495"/>
                  </a:lnTo>
                  <a:cubicBezTo>
                    <a:pt x="61992" y="37495"/>
                    <a:pt x="61992" y="37495"/>
                    <a:pt x="61992" y="42661"/>
                  </a:cubicBezTo>
                  <a:cubicBezTo>
                    <a:pt x="61254" y="44559"/>
                    <a:pt x="61254" y="46667"/>
                    <a:pt x="61992" y="48565"/>
                  </a:cubicBezTo>
                  <a:lnTo>
                    <a:pt x="61992" y="48565"/>
                  </a:lnTo>
                  <a:lnTo>
                    <a:pt x="61992" y="48565"/>
                  </a:lnTo>
                  <a:close/>
                  <a:moveTo>
                    <a:pt x="48708" y="56683"/>
                  </a:moveTo>
                  <a:lnTo>
                    <a:pt x="48708" y="56683"/>
                  </a:lnTo>
                  <a:cubicBezTo>
                    <a:pt x="48952" y="54969"/>
                    <a:pt x="48952" y="53231"/>
                    <a:pt x="48708" y="51517"/>
                  </a:cubicBezTo>
                  <a:cubicBezTo>
                    <a:pt x="49571" y="49387"/>
                    <a:pt x="49571" y="47005"/>
                    <a:pt x="48708" y="44875"/>
                  </a:cubicBezTo>
                  <a:lnTo>
                    <a:pt x="48708" y="44875"/>
                  </a:lnTo>
                  <a:cubicBezTo>
                    <a:pt x="47786" y="46735"/>
                    <a:pt x="47786" y="48919"/>
                    <a:pt x="48708" y="50779"/>
                  </a:cubicBezTo>
                  <a:cubicBezTo>
                    <a:pt x="48147" y="52455"/>
                    <a:pt x="48147" y="54269"/>
                    <a:pt x="48708" y="55945"/>
                  </a:cubicBezTo>
                  <a:lnTo>
                    <a:pt x="48708" y="55945"/>
                  </a:lnTo>
                  <a:lnTo>
                    <a:pt x="48708" y="55945"/>
                  </a:lnTo>
                  <a:close/>
                  <a:moveTo>
                    <a:pt x="61254" y="19045"/>
                  </a:moveTo>
                  <a:lnTo>
                    <a:pt x="61254" y="19045"/>
                  </a:lnTo>
                  <a:cubicBezTo>
                    <a:pt x="61254" y="19045"/>
                    <a:pt x="61254" y="19045"/>
                    <a:pt x="64944" y="19045"/>
                  </a:cubicBezTo>
                  <a:lnTo>
                    <a:pt x="64944" y="19045"/>
                  </a:lnTo>
                  <a:cubicBezTo>
                    <a:pt x="66649" y="19383"/>
                    <a:pt x="68405" y="19383"/>
                    <a:pt x="70110" y="19045"/>
                  </a:cubicBezTo>
                  <a:lnTo>
                    <a:pt x="70110" y="19045"/>
                  </a:lnTo>
                  <a:cubicBezTo>
                    <a:pt x="68021" y="17993"/>
                    <a:pt x="65557" y="17993"/>
                    <a:pt x="63468" y="19045"/>
                  </a:cubicBezTo>
                  <a:cubicBezTo>
                    <a:pt x="63468" y="19045"/>
                    <a:pt x="64206" y="16831"/>
                    <a:pt x="63468" y="19045"/>
                  </a:cubicBezTo>
                  <a:close/>
                  <a:moveTo>
                    <a:pt x="67158" y="27901"/>
                  </a:moveTo>
                  <a:cubicBezTo>
                    <a:pt x="67955" y="26270"/>
                    <a:pt x="67955" y="24366"/>
                    <a:pt x="67158" y="22735"/>
                  </a:cubicBezTo>
                  <a:cubicBezTo>
                    <a:pt x="65328" y="21680"/>
                    <a:pt x="63084" y="21680"/>
                    <a:pt x="61254" y="22735"/>
                  </a:cubicBezTo>
                  <a:lnTo>
                    <a:pt x="61254" y="22735"/>
                  </a:lnTo>
                  <a:cubicBezTo>
                    <a:pt x="60678" y="24155"/>
                    <a:pt x="60678" y="25743"/>
                    <a:pt x="61254" y="27163"/>
                  </a:cubicBezTo>
                  <a:lnTo>
                    <a:pt x="67896" y="27163"/>
                  </a:lnTo>
                  <a:close/>
                  <a:moveTo>
                    <a:pt x="55350" y="38233"/>
                  </a:moveTo>
                  <a:lnTo>
                    <a:pt x="55350" y="38233"/>
                  </a:lnTo>
                  <a:cubicBezTo>
                    <a:pt x="56088" y="36335"/>
                    <a:pt x="56088" y="34227"/>
                    <a:pt x="55350" y="32329"/>
                  </a:cubicBezTo>
                  <a:cubicBezTo>
                    <a:pt x="53453" y="31588"/>
                    <a:pt x="51343" y="31588"/>
                    <a:pt x="49446" y="32329"/>
                  </a:cubicBezTo>
                  <a:lnTo>
                    <a:pt x="49446" y="32329"/>
                  </a:lnTo>
                  <a:cubicBezTo>
                    <a:pt x="48649" y="33960"/>
                    <a:pt x="48649" y="35865"/>
                    <a:pt x="49446" y="37495"/>
                  </a:cubicBezTo>
                  <a:cubicBezTo>
                    <a:pt x="50878" y="38001"/>
                    <a:pt x="52442" y="38001"/>
                    <a:pt x="53874" y="37495"/>
                  </a:cubicBezTo>
                  <a:close/>
                  <a:moveTo>
                    <a:pt x="59778" y="17569"/>
                  </a:moveTo>
                  <a:lnTo>
                    <a:pt x="59778" y="17569"/>
                  </a:lnTo>
                  <a:lnTo>
                    <a:pt x="59778" y="17569"/>
                  </a:lnTo>
                  <a:lnTo>
                    <a:pt x="59778" y="17569"/>
                  </a:lnTo>
                  <a:cubicBezTo>
                    <a:pt x="60354" y="16149"/>
                    <a:pt x="60354" y="14561"/>
                    <a:pt x="59778" y="13141"/>
                  </a:cubicBezTo>
                  <a:cubicBezTo>
                    <a:pt x="60833" y="11314"/>
                    <a:pt x="60833" y="9064"/>
                    <a:pt x="59778" y="7237"/>
                  </a:cubicBezTo>
                  <a:lnTo>
                    <a:pt x="59778" y="7237"/>
                  </a:lnTo>
                  <a:cubicBezTo>
                    <a:pt x="58147" y="8636"/>
                    <a:pt x="56885" y="10408"/>
                    <a:pt x="56088" y="12403"/>
                  </a:cubicBezTo>
                  <a:cubicBezTo>
                    <a:pt x="55350" y="14301"/>
                    <a:pt x="55350" y="16409"/>
                    <a:pt x="56088" y="18307"/>
                  </a:cubicBezTo>
                  <a:close/>
                  <a:moveTo>
                    <a:pt x="42066" y="59635"/>
                  </a:moveTo>
                  <a:lnTo>
                    <a:pt x="42066" y="59635"/>
                  </a:lnTo>
                  <a:cubicBezTo>
                    <a:pt x="42066" y="59635"/>
                    <a:pt x="42066" y="59635"/>
                    <a:pt x="45756" y="54469"/>
                  </a:cubicBezTo>
                  <a:cubicBezTo>
                    <a:pt x="46494" y="52571"/>
                    <a:pt x="46494" y="50463"/>
                    <a:pt x="45756" y="48565"/>
                  </a:cubicBezTo>
                  <a:lnTo>
                    <a:pt x="45756" y="48565"/>
                  </a:lnTo>
                  <a:cubicBezTo>
                    <a:pt x="43623" y="49423"/>
                    <a:pt x="42184" y="51438"/>
                    <a:pt x="42066" y="53731"/>
                  </a:cubicBezTo>
                  <a:cubicBezTo>
                    <a:pt x="41328" y="55629"/>
                    <a:pt x="41328" y="57737"/>
                    <a:pt x="42066" y="59635"/>
                  </a:cubicBezTo>
                  <a:lnTo>
                    <a:pt x="42066" y="59635"/>
                  </a:lnTo>
                  <a:lnTo>
                    <a:pt x="42066" y="59635"/>
                  </a:lnTo>
                  <a:close/>
                  <a:moveTo>
                    <a:pt x="50184" y="42661"/>
                  </a:moveTo>
                  <a:lnTo>
                    <a:pt x="50184" y="42661"/>
                  </a:lnTo>
                  <a:cubicBezTo>
                    <a:pt x="50922" y="40763"/>
                    <a:pt x="50922" y="38655"/>
                    <a:pt x="50184" y="36757"/>
                  </a:cubicBezTo>
                  <a:cubicBezTo>
                    <a:pt x="48516" y="36135"/>
                    <a:pt x="46686" y="36135"/>
                    <a:pt x="45018" y="36757"/>
                  </a:cubicBezTo>
                  <a:lnTo>
                    <a:pt x="45018" y="36757"/>
                  </a:lnTo>
                  <a:cubicBezTo>
                    <a:pt x="44228" y="38388"/>
                    <a:pt x="44228" y="40292"/>
                    <a:pt x="45018" y="41923"/>
                  </a:cubicBezTo>
                  <a:cubicBezTo>
                    <a:pt x="46671" y="42620"/>
                    <a:pt x="48531" y="42620"/>
                    <a:pt x="50184" y="41923"/>
                  </a:cubicBezTo>
                  <a:close/>
                  <a:moveTo>
                    <a:pt x="61254" y="33805"/>
                  </a:moveTo>
                  <a:lnTo>
                    <a:pt x="61254" y="33805"/>
                  </a:lnTo>
                  <a:cubicBezTo>
                    <a:pt x="62487" y="32031"/>
                    <a:pt x="62487" y="29675"/>
                    <a:pt x="61254" y="27901"/>
                  </a:cubicBezTo>
                  <a:lnTo>
                    <a:pt x="56088" y="27901"/>
                  </a:lnTo>
                  <a:lnTo>
                    <a:pt x="56088" y="27901"/>
                  </a:lnTo>
                  <a:cubicBezTo>
                    <a:pt x="55350" y="29799"/>
                    <a:pt x="55350" y="31907"/>
                    <a:pt x="56088" y="33805"/>
                  </a:cubicBezTo>
                  <a:lnTo>
                    <a:pt x="60516" y="33805"/>
                  </a:lnTo>
                  <a:close/>
                  <a:moveTo>
                    <a:pt x="61254" y="50779"/>
                  </a:moveTo>
                  <a:lnTo>
                    <a:pt x="61254" y="50779"/>
                  </a:lnTo>
                  <a:lnTo>
                    <a:pt x="39114" y="62587"/>
                  </a:lnTo>
                  <a:lnTo>
                    <a:pt x="39114" y="62587"/>
                  </a:lnTo>
                  <a:lnTo>
                    <a:pt x="39114" y="42661"/>
                  </a:lnTo>
                  <a:cubicBezTo>
                    <a:pt x="38192" y="40801"/>
                    <a:pt x="38192" y="38617"/>
                    <a:pt x="39114" y="36757"/>
                  </a:cubicBezTo>
                  <a:lnTo>
                    <a:pt x="58302" y="21259"/>
                  </a:lnTo>
                  <a:lnTo>
                    <a:pt x="58302" y="21259"/>
                  </a:lnTo>
                  <a:lnTo>
                    <a:pt x="36900" y="33805"/>
                  </a:lnTo>
                  <a:lnTo>
                    <a:pt x="36900" y="33805"/>
                  </a:lnTo>
                  <a:lnTo>
                    <a:pt x="36900" y="11665"/>
                  </a:lnTo>
                  <a:lnTo>
                    <a:pt x="36900" y="11665"/>
                  </a:lnTo>
                  <a:lnTo>
                    <a:pt x="36900" y="33805"/>
                  </a:lnTo>
                  <a:lnTo>
                    <a:pt x="36900" y="33805"/>
                  </a:lnTo>
                  <a:lnTo>
                    <a:pt x="16236" y="21259"/>
                  </a:lnTo>
                  <a:lnTo>
                    <a:pt x="16236" y="21259"/>
                  </a:lnTo>
                  <a:lnTo>
                    <a:pt x="36162" y="36757"/>
                  </a:lnTo>
                  <a:cubicBezTo>
                    <a:pt x="36900" y="38655"/>
                    <a:pt x="36900" y="40763"/>
                    <a:pt x="36162" y="42661"/>
                  </a:cubicBezTo>
                  <a:lnTo>
                    <a:pt x="36162" y="62587"/>
                  </a:lnTo>
                  <a:lnTo>
                    <a:pt x="36162" y="62587"/>
                  </a:lnTo>
                  <a:lnTo>
                    <a:pt x="14760" y="50779"/>
                  </a:lnTo>
                  <a:lnTo>
                    <a:pt x="14760" y="50779"/>
                  </a:lnTo>
                  <a:lnTo>
                    <a:pt x="34686" y="65539"/>
                  </a:lnTo>
                  <a:cubicBezTo>
                    <a:pt x="35741" y="67628"/>
                    <a:pt x="35741" y="70092"/>
                    <a:pt x="34686" y="72181"/>
                  </a:cubicBezTo>
                  <a:lnTo>
                    <a:pt x="34686" y="100225"/>
                  </a:lnTo>
                  <a:lnTo>
                    <a:pt x="45018" y="100225"/>
                  </a:lnTo>
                  <a:lnTo>
                    <a:pt x="45018" y="72181"/>
                  </a:lnTo>
                  <a:cubicBezTo>
                    <a:pt x="44228" y="70038"/>
                    <a:pt x="44228" y="67682"/>
                    <a:pt x="45018" y="65539"/>
                  </a:cubicBezTo>
                  <a:lnTo>
                    <a:pt x="64944" y="50779"/>
                  </a:lnTo>
                  <a:close/>
                  <a:moveTo>
                    <a:pt x="26568" y="66277"/>
                  </a:moveTo>
                  <a:lnTo>
                    <a:pt x="26568" y="66277"/>
                  </a:lnTo>
                  <a:lnTo>
                    <a:pt x="26568" y="66277"/>
                  </a:lnTo>
                  <a:lnTo>
                    <a:pt x="26568" y="66277"/>
                  </a:lnTo>
                  <a:lnTo>
                    <a:pt x="26568" y="66277"/>
                  </a:lnTo>
                  <a:cubicBezTo>
                    <a:pt x="24671" y="65536"/>
                    <a:pt x="22561" y="65536"/>
                    <a:pt x="20664" y="66277"/>
                  </a:cubicBezTo>
                  <a:cubicBezTo>
                    <a:pt x="19195" y="67892"/>
                    <a:pt x="18900" y="70255"/>
                    <a:pt x="19926" y="72181"/>
                  </a:cubicBezTo>
                  <a:lnTo>
                    <a:pt x="19926" y="72181"/>
                  </a:lnTo>
                  <a:cubicBezTo>
                    <a:pt x="24000" y="72181"/>
                    <a:pt x="27306" y="68877"/>
                    <a:pt x="27306" y="64801"/>
                  </a:cubicBezTo>
                  <a:close/>
                  <a:moveTo>
                    <a:pt x="19926" y="58159"/>
                  </a:moveTo>
                  <a:lnTo>
                    <a:pt x="19926" y="58159"/>
                  </a:lnTo>
                  <a:lnTo>
                    <a:pt x="19926" y="58159"/>
                  </a:lnTo>
                  <a:lnTo>
                    <a:pt x="19926" y="58159"/>
                  </a:lnTo>
                  <a:cubicBezTo>
                    <a:pt x="18096" y="57104"/>
                    <a:pt x="15852" y="57104"/>
                    <a:pt x="14022" y="58159"/>
                  </a:cubicBezTo>
                  <a:cubicBezTo>
                    <a:pt x="12834" y="60214"/>
                    <a:pt x="12834" y="62746"/>
                    <a:pt x="14022" y="64801"/>
                  </a:cubicBezTo>
                  <a:lnTo>
                    <a:pt x="14022" y="64801"/>
                  </a:lnTo>
                  <a:cubicBezTo>
                    <a:pt x="15675" y="65498"/>
                    <a:pt x="17535" y="65498"/>
                    <a:pt x="19188" y="64801"/>
                  </a:cubicBezTo>
                  <a:cubicBezTo>
                    <a:pt x="20782" y="62953"/>
                    <a:pt x="21077" y="60312"/>
                    <a:pt x="19926" y="58159"/>
                  </a:cubicBezTo>
                  <a:close/>
                  <a:moveTo>
                    <a:pt x="25830" y="62587"/>
                  </a:moveTo>
                  <a:lnTo>
                    <a:pt x="25830" y="62587"/>
                  </a:lnTo>
                  <a:lnTo>
                    <a:pt x="25830" y="62587"/>
                  </a:lnTo>
                  <a:lnTo>
                    <a:pt x="25830" y="62587"/>
                  </a:lnTo>
                  <a:cubicBezTo>
                    <a:pt x="24000" y="61532"/>
                    <a:pt x="21756" y="61532"/>
                    <a:pt x="19926" y="62587"/>
                  </a:cubicBezTo>
                  <a:cubicBezTo>
                    <a:pt x="19063" y="64717"/>
                    <a:pt x="19063" y="67099"/>
                    <a:pt x="19926" y="69229"/>
                  </a:cubicBezTo>
                  <a:lnTo>
                    <a:pt x="19926" y="69229"/>
                  </a:lnTo>
                  <a:lnTo>
                    <a:pt x="19926" y="72181"/>
                  </a:lnTo>
                  <a:cubicBezTo>
                    <a:pt x="23358" y="70310"/>
                    <a:pt x="25158" y="66412"/>
                    <a:pt x="24354" y="62587"/>
                  </a:cubicBezTo>
                  <a:close/>
                  <a:moveTo>
                    <a:pt x="47970" y="62587"/>
                  </a:moveTo>
                  <a:lnTo>
                    <a:pt x="47970" y="62587"/>
                  </a:lnTo>
                  <a:lnTo>
                    <a:pt x="47970" y="62587"/>
                  </a:lnTo>
                  <a:lnTo>
                    <a:pt x="47970" y="62587"/>
                  </a:lnTo>
                  <a:lnTo>
                    <a:pt x="47970" y="62587"/>
                  </a:lnTo>
                  <a:cubicBezTo>
                    <a:pt x="47180" y="64218"/>
                    <a:pt x="47180" y="66122"/>
                    <a:pt x="47970" y="67753"/>
                  </a:cubicBezTo>
                  <a:cubicBezTo>
                    <a:pt x="49372" y="68418"/>
                    <a:pt x="50996" y="68418"/>
                    <a:pt x="52398" y="67753"/>
                  </a:cubicBezTo>
                  <a:lnTo>
                    <a:pt x="52398" y="67753"/>
                  </a:lnTo>
                  <a:cubicBezTo>
                    <a:pt x="53136" y="65855"/>
                    <a:pt x="53136" y="63747"/>
                    <a:pt x="52398" y="61849"/>
                  </a:cubicBezTo>
                  <a:cubicBezTo>
                    <a:pt x="50036" y="62296"/>
                    <a:pt x="47933" y="63613"/>
                    <a:pt x="46494" y="65539"/>
                  </a:cubicBezTo>
                  <a:close/>
                  <a:moveTo>
                    <a:pt x="53874" y="62587"/>
                  </a:moveTo>
                  <a:lnTo>
                    <a:pt x="53874" y="62587"/>
                  </a:lnTo>
                  <a:lnTo>
                    <a:pt x="53874" y="62587"/>
                  </a:lnTo>
                  <a:lnTo>
                    <a:pt x="53874" y="62587"/>
                  </a:lnTo>
                  <a:cubicBezTo>
                    <a:pt x="53136" y="64485"/>
                    <a:pt x="53136" y="66593"/>
                    <a:pt x="53874" y="68491"/>
                  </a:cubicBezTo>
                  <a:lnTo>
                    <a:pt x="59040" y="68491"/>
                  </a:lnTo>
                  <a:lnTo>
                    <a:pt x="59040" y="68491"/>
                  </a:lnTo>
                  <a:cubicBezTo>
                    <a:pt x="59904" y="66361"/>
                    <a:pt x="59904" y="63979"/>
                    <a:pt x="59040" y="61849"/>
                  </a:cubicBezTo>
                  <a:cubicBezTo>
                    <a:pt x="57033" y="60485"/>
                    <a:pt x="54405" y="60485"/>
                    <a:pt x="52398" y="61849"/>
                  </a:cubicBezTo>
                  <a:close/>
                  <a:moveTo>
                    <a:pt x="78228" y="47089"/>
                  </a:moveTo>
                  <a:cubicBezTo>
                    <a:pt x="76139" y="46037"/>
                    <a:pt x="73675" y="46037"/>
                    <a:pt x="71586" y="47089"/>
                  </a:cubicBezTo>
                  <a:cubicBezTo>
                    <a:pt x="69461" y="47733"/>
                    <a:pt x="67800" y="49395"/>
                    <a:pt x="67158" y="51517"/>
                  </a:cubicBezTo>
                  <a:lnTo>
                    <a:pt x="73800" y="51517"/>
                  </a:lnTo>
                  <a:cubicBezTo>
                    <a:pt x="75962" y="50527"/>
                    <a:pt x="77579" y="48638"/>
                    <a:pt x="78228" y="46351"/>
                  </a:cubicBezTo>
                  <a:close/>
                  <a:moveTo>
                    <a:pt x="65682" y="52993"/>
                  </a:moveTo>
                  <a:lnTo>
                    <a:pt x="65682" y="52993"/>
                  </a:lnTo>
                  <a:lnTo>
                    <a:pt x="65682" y="52993"/>
                  </a:lnTo>
                  <a:lnTo>
                    <a:pt x="65682" y="52993"/>
                  </a:lnTo>
                  <a:lnTo>
                    <a:pt x="65682" y="52993"/>
                  </a:lnTo>
                  <a:cubicBezTo>
                    <a:pt x="64988" y="54645"/>
                    <a:pt x="64988" y="56507"/>
                    <a:pt x="65682" y="58159"/>
                  </a:cubicBezTo>
                  <a:cubicBezTo>
                    <a:pt x="67084" y="58824"/>
                    <a:pt x="68708" y="58824"/>
                    <a:pt x="70110" y="58159"/>
                  </a:cubicBezTo>
                  <a:lnTo>
                    <a:pt x="70110" y="58159"/>
                  </a:lnTo>
                  <a:cubicBezTo>
                    <a:pt x="69763" y="53828"/>
                    <a:pt x="66324" y="50389"/>
                    <a:pt x="61992" y="50041"/>
                  </a:cubicBezTo>
                  <a:close/>
                  <a:moveTo>
                    <a:pt x="59778" y="58159"/>
                  </a:moveTo>
                  <a:lnTo>
                    <a:pt x="59778" y="58159"/>
                  </a:lnTo>
                  <a:lnTo>
                    <a:pt x="59778" y="58159"/>
                  </a:lnTo>
                  <a:lnTo>
                    <a:pt x="59778" y="58159"/>
                  </a:lnTo>
                  <a:cubicBezTo>
                    <a:pt x="58856" y="59758"/>
                    <a:pt x="58856" y="61726"/>
                    <a:pt x="59778" y="63325"/>
                  </a:cubicBezTo>
                  <a:cubicBezTo>
                    <a:pt x="61180" y="63990"/>
                    <a:pt x="62804" y="63990"/>
                    <a:pt x="64206" y="63325"/>
                  </a:cubicBezTo>
                  <a:lnTo>
                    <a:pt x="64206" y="63325"/>
                  </a:lnTo>
                  <a:cubicBezTo>
                    <a:pt x="65261" y="61236"/>
                    <a:pt x="65261" y="58772"/>
                    <a:pt x="64206" y="56683"/>
                  </a:cubicBezTo>
                  <a:cubicBezTo>
                    <a:pt x="62339" y="55373"/>
                    <a:pt x="59785" y="55693"/>
                    <a:pt x="58302" y="57421"/>
                  </a:cubicBezTo>
                  <a:close/>
                  <a:moveTo>
                    <a:pt x="14022" y="58159"/>
                  </a:moveTo>
                  <a:lnTo>
                    <a:pt x="14022" y="58159"/>
                  </a:lnTo>
                  <a:lnTo>
                    <a:pt x="14022" y="58159"/>
                  </a:lnTo>
                  <a:lnTo>
                    <a:pt x="14022" y="58159"/>
                  </a:lnTo>
                  <a:lnTo>
                    <a:pt x="14022" y="58159"/>
                  </a:lnTo>
                  <a:cubicBezTo>
                    <a:pt x="12125" y="57418"/>
                    <a:pt x="10015" y="57418"/>
                    <a:pt x="8118" y="58159"/>
                  </a:cubicBezTo>
                  <a:cubicBezTo>
                    <a:pt x="7063" y="59986"/>
                    <a:pt x="7063" y="62236"/>
                    <a:pt x="8118" y="64063"/>
                  </a:cubicBezTo>
                  <a:lnTo>
                    <a:pt x="8118" y="64063"/>
                  </a:lnTo>
                  <a:cubicBezTo>
                    <a:pt x="9771" y="64760"/>
                    <a:pt x="11631" y="64760"/>
                    <a:pt x="13284" y="64063"/>
                  </a:cubicBezTo>
                  <a:cubicBezTo>
                    <a:pt x="15550" y="60889"/>
                    <a:pt x="15240" y="56550"/>
                    <a:pt x="12546" y="53731"/>
                  </a:cubicBezTo>
                  <a:close/>
                  <a:moveTo>
                    <a:pt x="19926" y="58159"/>
                  </a:moveTo>
                  <a:lnTo>
                    <a:pt x="19926" y="58159"/>
                  </a:lnTo>
                  <a:cubicBezTo>
                    <a:pt x="21033" y="56615"/>
                    <a:pt x="21033" y="54537"/>
                    <a:pt x="19926" y="52993"/>
                  </a:cubicBezTo>
                  <a:cubicBezTo>
                    <a:pt x="20745" y="51110"/>
                    <a:pt x="20745" y="48971"/>
                    <a:pt x="19926" y="47089"/>
                  </a:cubicBezTo>
                  <a:lnTo>
                    <a:pt x="19926" y="47089"/>
                  </a:lnTo>
                  <a:cubicBezTo>
                    <a:pt x="18738" y="49144"/>
                    <a:pt x="18738" y="51676"/>
                    <a:pt x="19926" y="53731"/>
                  </a:cubicBezTo>
                  <a:cubicBezTo>
                    <a:pt x="19232" y="55383"/>
                    <a:pt x="19232" y="57245"/>
                    <a:pt x="19926" y="58897"/>
                  </a:cubicBezTo>
                  <a:lnTo>
                    <a:pt x="19926" y="58897"/>
                  </a:lnTo>
                  <a:lnTo>
                    <a:pt x="19926" y="58897"/>
                  </a:lnTo>
                  <a:close/>
                  <a:moveTo>
                    <a:pt x="33210" y="64801"/>
                  </a:moveTo>
                  <a:lnTo>
                    <a:pt x="33210" y="64801"/>
                  </a:lnTo>
                  <a:cubicBezTo>
                    <a:pt x="34265" y="62974"/>
                    <a:pt x="34265" y="60724"/>
                    <a:pt x="33210" y="58897"/>
                  </a:cubicBezTo>
                  <a:cubicBezTo>
                    <a:pt x="34007" y="57266"/>
                    <a:pt x="34007" y="55362"/>
                    <a:pt x="33210" y="53731"/>
                  </a:cubicBezTo>
                  <a:lnTo>
                    <a:pt x="33210" y="53731"/>
                  </a:lnTo>
                  <a:cubicBezTo>
                    <a:pt x="30155" y="56427"/>
                    <a:pt x="29859" y="61090"/>
                    <a:pt x="32553" y="64147"/>
                  </a:cubicBezTo>
                  <a:cubicBezTo>
                    <a:pt x="32760" y="64379"/>
                    <a:pt x="32981" y="64597"/>
                    <a:pt x="33210" y="64801"/>
                  </a:cubicBezTo>
                  <a:lnTo>
                    <a:pt x="33210" y="64801"/>
                  </a:lnTo>
                  <a:lnTo>
                    <a:pt x="33210" y="64801"/>
                  </a:lnTo>
                  <a:close/>
                  <a:moveTo>
                    <a:pt x="11070" y="55945"/>
                  </a:moveTo>
                  <a:lnTo>
                    <a:pt x="11070" y="55945"/>
                  </a:lnTo>
                  <a:cubicBezTo>
                    <a:pt x="11520" y="54504"/>
                    <a:pt x="11520" y="52958"/>
                    <a:pt x="11070" y="51517"/>
                  </a:cubicBezTo>
                  <a:cubicBezTo>
                    <a:pt x="9018" y="50330"/>
                    <a:pt x="6480" y="50330"/>
                    <a:pt x="4428" y="51517"/>
                  </a:cubicBezTo>
                  <a:lnTo>
                    <a:pt x="4428" y="51517"/>
                  </a:lnTo>
                  <a:cubicBezTo>
                    <a:pt x="5328" y="53902"/>
                    <a:pt x="7210" y="55785"/>
                    <a:pt x="9594" y="56683"/>
                  </a:cubicBezTo>
                  <a:lnTo>
                    <a:pt x="15498" y="56683"/>
                  </a:lnTo>
                  <a:close/>
                  <a:moveTo>
                    <a:pt x="26568" y="35281"/>
                  </a:moveTo>
                  <a:lnTo>
                    <a:pt x="26568" y="35281"/>
                  </a:lnTo>
                  <a:cubicBezTo>
                    <a:pt x="24937" y="34488"/>
                    <a:pt x="23033" y="34488"/>
                    <a:pt x="21402" y="35281"/>
                  </a:cubicBezTo>
                  <a:cubicBezTo>
                    <a:pt x="20170" y="37055"/>
                    <a:pt x="20170" y="39411"/>
                    <a:pt x="21402" y="41185"/>
                  </a:cubicBezTo>
                  <a:lnTo>
                    <a:pt x="21402" y="41185"/>
                  </a:lnTo>
                  <a:cubicBezTo>
                    <a:pt x="22804" y="41850"/>
                    <a:pt x="24428" y="41850"/>
                    <a:pt x="25830" y="41185"/>
                  </a:cubicBezTo>
                  <a:cubicBezTo>
                    <a:pt x="26627" y="39554"/>
                    <a:pt x="26627" y="37649"/>
                    <a:pt x="25830" y="36019"/>
                  </a:cubicBezTo>
                  <a:lnTo>
                    <a:pt x="25830" y="36019"/>
                  </a:lnTo>
                  <a:close/>
                  <a:moveTo>
                    <a:pt x="19926" y="25687"/>
                  </a:moveTo>
                  <a:lnTo>
                    <a:pt x="19926" y="25687"/>
                  </a:lnTo>
                  <a:lnTo>
                    <a:pt x="14760" y="25687"/>
                  </a:lnTo>
                  <a:cubicBezTo>
                    <a:pt x="14022" y="27585"/>
                    <a:pt x="14022" y="29693"/>
                    <a:pt x="14760" y="31591"/>
                  </a:cubicBezTo>
                  <a:lnTo>
                    <a:pt x="14760" y="31591"/>
                  </a:lnTo>
                  <a:lnTo>
                    <a:pt x="19926" y="31591"/>
                  </a:lnTo>
                  <a:cubicBezTo>
                    <a:pt x="20981" y="29764"/>
                    <a:pt x="20981" y="27514"/>
                    <a:pt x="19926" y="25687"/>
                  </a:cubicBezTo>
                  <a:lnTo>
                    <a:pt x="19926" y="25687"/>
                  </a:lnTo>
                  <a:close/>
                  <a:moveTo>
                    <a:pt x="30996" y="34543"/>
                  </a:moveTo>
                  <a:lnTo>
                    <a:pt x="30996" y="34543"/>
                  </a:lnTo>
                  <a:cubicBezTo>
                    <a:pt x="29099" y="33802"/>
                    <a:pt x="26989" y="33802"/>
                    <a:pt x="25092" y="34543"/>
                  </a:cubicBezTo>
                  <a:cubicBezTo>
                    <a:pt x="24037" y="36370"/>
                    <a:pt x="24037" y="38620"/>
                    <a:pt x="25092" y="40447"/>
                  </a:cubicBezTo>
                  <a:lnTo>
                    <a:pt x="25092" y="40447"/>
                  </a:lnTo>
                  <a:lnTo>
                    <a:pt x="29520" y="40447"/>
                  </a:lnTo>
                  <a:cubicBezTo>
                    <a:pt x="30310" y="38816"/>
                    <a:pt x="30310" y="36912"/>
                    <a:pt x="29520" y="35281"/>
                  </a:cubicBezTo>
                  <a:lnTo>
                    <a:pt x="29520" y="35281"/>
                  </a:lnTo>
                  <a:close/>
                  <a:moveTo>
                    <a:pt x="11808" y="48565"/>
                  </a:moveTo>
                  <a:lnTo>
                    <a:pt x="11808" y="48565"/>
                  </a:lnTo>
                  <a:cubicBezTo>
                    <a:pt x="12229" y="46620"/>
                    <a:pt x="12229" y="44606"/>
                    <a:pt x="11808" y="42661"/>
                  </a:cubicBezTo>
                  <a:cubicBezTo>
                    <a:pt x="11690" y="40368"/>
                    <a:pt x="10251" y="38353"/>
                    <a:pt x="8118" y="37495"/>
                  </a:cubicBezTo>
                  <a:lnTo>
                    <a:pt x="8118" y="37495"/>
                  </a:lnTo>
                  <a:cubicBezTo>
                    <a:pt x="7196" y="39355"/>
                    <a:pt x="7196" y="41539"/>
                    <a:pt x="8118" y="43399"/>
                  </a:cubicBezTo>
                  <a:cubicBezTo>
                    <a:pt x="8118" y="43399"/>
                    <a:pt x="8118" y="47827"/>
                    <a:pt x="11808" y="48565"/>
                  </a:cubicBezTo>
                  <a:lnTo>
                    <a:pt x="11808" y="48565"/>
                  </a:lnTo>
                  <a:lnTo>
                    <a:pt x="11808" y="48565"/>
                  </a:lnTo>
                  <a:close/>
                  <a:moveTo>
                    <a:pt x="5904" y="21259"/>
                  </a:moveTo>
                  <a:lnTo>
                    <a:pt x="5904" y="21259"/>
                  </a:lnTo>
                  <a:cubicBezTo>
                    <a:pt x="7306" y="21924"/>
                    <a:pt x="8930" y="21924"/>
                    <a:pt x="10332" y="21259"/>
                  </a:cubicBezTo>
                  <a:lnTo>
                    <a:pt x="10332" y="21259"/>
                  </a:lnTo>
                  <a:cubicBezTo>
                    <a:pt x="10332" y="21259"/>
                    <a:pt x="10332" y="21259"/>
                    <a:pt x="5904" y="21259"/>
                  </a:cubicBezTo>
                  <a:cubicBezTo>
                    <a:pt x="4074" y="20204"/>
                    <a:pt x="1830" y="20204"/>
                    <a:pt x="0" y="21259"/>
                  </a:cubicBezTo>
                  <a:lnTo>
                    <a:pt x="0" y="21259"/>
                  </a:lnTo>
                  <a:cubicBezTo>
                    <a:pt x="1882" y="22080"/>
                    <a:pt x="4022" y="22080"/>
                    <a:pt x="5904" y="21259"/>
                  </a:cubicBezTo>
                  <a:close/>
                  <a:moveTo>
                    <a:pt x="15498" y="21259"/>
                  </a:moveTo>
                  <a:lnTo>
                    <a:pt x="15498" y="21259"/>
                  </a:lnTo>
                  <a:cubicBezTo>
                    <a:pt x="11624" y="19990"/>
                    <a:pt x="7454" y="22101"/>
                    <a:pt x="6184" y="25974"/>
                  </a:cubicBezTo>
                  <a:cubicBezTo>
                    <a:pt x="6059" y="26362"/>
                    <a:pt x="5963" y="26759"/>
                    <a:pt x="5904" y="27163"/>
                  </a:cubicBezTo>
                  <a:lnTo>
                    <a:pt x="12546" y="27163"/>
                  </a:lnTo>
                  <a:cubicBezTo>
                    <a:pt x="13122" y="25743"/>
                    <a:pt x="13122" y="24155"/>
                    <a:pt x="12546" y="22735"/>
                  </a:cubicBezTo>
                  <a:lnTo>
                    <a:pt x="12546" y="22735"/>
                  </a:lnTo>
                  <a:close/>
                  <a:moveTo>
                    <a:pt x="25092" y="55945"/>
                  </a:moveTo>
                  <a:lnTo>
                    <a:pt x="25092" y="55945"/>
                  </a:lnTo>
                  <a:cubicBezTo>
                    <a:pt x="26015" y="54346"/>
                    <a:pt x="26015" y="52378"/>
                    <a:pt x="25092" y="50779"/>
                  </a:cubicBezTo>
                  <a:cubicBezTo>
                    <a:pt x="26015" y="48919"/>
                    <a:pt x="26015" y="46735"/>
                    <a:pt x="25092" y="44875"/>
                  </a:cubicBezTo>
                  <a:lnTo>
                    <a:pt x="25092" y="44875"/>
                  </a:lnTo>
                  <a:cubicBezTo>
                    <a:pt x="23727" y="46879"/>
                    <a:pt x="23727" y="49513"/>
                    <a:pt x="25092" y="51517"/>
                  </a:cubicBezTo>
                  <a:cubicBezTo>
                    <a:pt x="24398" y="53169"/>
                    <a:pt x="24398" y="55031"/>
                    <a:pt x="25092" y="56683"/>
                  </a:cubicBezTo>
                  <a:lnTo>
                    <a:pt x="25092" y="56683"/>
                  </a:lnTo>
                  <a:lnTo>
                    <a:pt x="25092" y="56683"/>
                  </a:ln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49C6F7C2-3FFA-43BF-846A-1A446A563338}"/>
                </a:ext>
              </a:extLst>
            </p:cNvPr>
            <p:cNvSpPr/>
            <p:nvPr/>
          </p:nvSpPr>
          <p:spPr>
            <a:xfrm>
              <a:off x="3761383" y="3627426"/>
              <a:ext cx="77089" cy="81089"/>
            </a:xfrm>
            <a:custGeom>
              <a:avLst/>
              <a:gdLst>
                <a:gd name="connsiteX0" fmla="*/ 42066 w 77089"/>
                <a:gd name="connsiteY0" fmla="*/ 22735 h 81089"/>
                <a:gd name="connsiteX1" fmla="*/ 42066 w 77089"/>
                <a:gd name="connsiteY1" fmla="*/ 27163 h 81089"/>
                <a:gd name="connsiteX2" fmla="*/ 42066 w 77089"/>
                <a:gd name="connsiteY2" fmla="*/ 22735 h 81089"/>
                <a:gd name="connsiteX3" fmla="*/ 42066 w 77089"/>
                <a:gd name="connsiteY3" fmla="*/ 22735 h 81089"/>
                <a:gd name="connsiteX4" fmla="*/ 42066 w 77089"/>
                <a:gd name="connsiteY4" fmla="*/ 27163 h 81089"/>
                <a:gd name="connsiteX5" fmla="*/ 42066 w 77089"/>
                <a:gd name="connsiteY5" fmla="*/ 21997 h 81089"/>
                <a:gd name="connsiteX6" fmla="*/ 42066 w 77089"/>
                <a:gd name="connsiteY6" fmla="*/ 22735 h 81089"/>
                <a:gd name="connsiteX7" fmla="*/ 23616 w 77089"/>
                <a:gd name="connsiteY7" fmla="*/ 16093 h 81089"/>
                <a:gd name="connsiteX8" fmla="*/ 28782 w 77089"/>
                <a:gd name="connsiteY8" fmla="*/ 16093 h 81089"/>
                <a:gd name="connsiteX9" fmla="*/ 28782 w 77089"/>
                <a:gd name="connsiteY9" fmla="*/ 16093 h 81089"/>
                <a:gd name="connsiteX10" fmla="*/ 28782 w 77089"/>
                <a:gd name="connsiteY10" fmla="*/ 16093 h 81089"/>
                <a:gd name="connsiteX11" fmla="*/ 33210 w 77089"/>
                <a:gd name="connsiteY11" fmla="*/ 16093 h 81089"/>
                <a:gd name="connsiteX12" fmla="*/ 33210 w 77089"/>
                <a:gd name="connsiteY12" fmla="*/ 12403 h 81089"/>
                <a:gd name="connsiteX13" fmla="*/ 28044 w 77089"/>
                <a:gd name="connsiteY13" fmla="*/ 12403 h 81089"/>
                <a:gd name="connsiteX14" fmla="*/ 23616 w 77089"/>
                <a:gd name="connsiteY14" fmla="*/ 16093 h 81089"/>
                <a:gd name="connsiteX15" fmla="*/ 36162 w 77089"/>
                <a:gd name="connsiteY15" fmla="*/ 16093 h 81089"/>
                <a:gd name="connsiteX16" fmla="*/ 39852 w 77089"/>
                <a:gd name="connsiteY16" fmla="*/ 16093 h 81089"/>
                <a:gd name="connsiteX17" fmla="*/ 39852 w 77089"/>
                <a:gd name="connsiteY17" fmla="*/ 16093 h 81089"/>
                <a:gd name="connsiteX18" fmla="*/ 39852 w 77089"/>
                <a:gd name="connsiteY18" fmla="*/ 16093 h 81089"/>
                <a:gd name="connsiteX19" fmla="*/ 44280 w 77089"/>
                <a:gd name="connsiteY19" fmla="*/ 16093 h 81089"/>
                <a:gd name="connsiteX20" fmla="*/ 47970 w 77089"/>
                <a:gd name="connsiteY20" fmla="*/ 11665 h 81089"/>
                <a:gd name="connsiteX21" fmla="*/ 42066 w 77089"/>
                <a:gd name="connsiteY21" fmla="*/ 11665 h 81089"/>
                <a:gd name="connsiteX22" fmla="*/ 36162 w 77089"/>
                <a:gd name="connsiteY22" fmla="*/ 15355 h 81089"/>
                <a:gd name="connsiteX23" fmla="*/ 25092 w 77089"/>
                <a:gd name="connsiteY23" fmla="*/ 38971 h 81089"/>
                <a:gd name="connsiteX24" fmla="*/ 20664 w 77089"/>
                <a:gd name="connsiteY24" fmla="*/ 38971 h 81089"/>
                <a:gd name="connsiteX25" fmla="*/ 20664 w 77089"/>
                <a:gd name="connsiteY25" fmla="*/ 44137 h 81089"/>
                <a:gd name="connsiteX26" fmla="*/ 25830 w 77089"/>
                <a:gd name="connsiteY26" fmla="*/ 44137 h 81089"/>
                <a:gd name="connsiteX27" fmla="*/ 25830 w 77089"/>
                <a:gd name="connsiteY27" fmla="*/ 39709 h 81089"/>
                <a:gd name="connsiteX28" fmla="*/ 22140 w 77089"/>
                <a:gd name="connsiteY28" fmla="*/ 39709 h 81089"/>
                <a:gd name="connsiteX29" fmla="*/ 22140 w 77089"/>
                <a:gd name="connsiteY29" fmla="*/ 39709 h 81089"/>
                <a:gd name="connsiteX30" fmla="*/ 5904 w 77089"/>
                <a:gd name="connsiteY30" fmla="*/ 46351 h 81089"/>
                <a:gd name="connsiteX31" fmla="*/ 5904 w 77089"/>
                <a:gd name="connsiteY31" fmla="*/ 46351 h 81089"/>
                <a:gd name="connsiteX32" fmla="*/ 5904 w 77089"/>
                <a:gd name="connsiteY32" fmla="*/ 50779 h 81089"/>
                <a:gd name="connsiteX33" fmla="*/ 5904 w 77089"/>
                <a:gd name="connsiteY33" fmla="*/ 45613 h 81089"/>
                <a:gd name="connsiteX34" fmla="*/ 5904 w 77089"/>
                <a:gd name="connsiteY34" fmla="*/ 41185 h 81089"/>
                <a:gd name="connsiteX35" fmla="*/ 5904 w 77089"/>
                <a:gd name="connsiteY35" fmla="*/ 46351 h 81089"/>
                <a:gd name="connsiteX36" fmla="*/ 5904 w 77089"/>
                <a:gd name="connsiteY36" fmla="*/ 50779 h 81089"/>
                <a:gd name="connsiteX37" fmla="*/ 5904 w 77089"/>
                <a:gd name="connsiteY37" fmla="*/ 46351 h 81089"/>
                <a:gd name="connsiteX38" fmla="*/ 5904 w 77089"/>
                <a:gd name="connsiteY38" fmla="*/ 26425 h 81089"/>
                <a:gd name="connsiteX39" fmla="*/ 738 w 77089"/>
                <a:gd name="connsiteY39" fmla="*/ 26425 h 81089"/>
                <a:gd name="connsiteX40" fmla="*/ 738 w 77089"/>
                <a:gd name="connsiteY40" fmla="*/ 31591 h 81089"/>
                <a:gd name="connsiteX41" fmla="*/ 5904 w 77089"/>
                <a:gd name="connsiteY41" fmla="*/ 31591 h 81089"/>
                <a:gd name="connsiteX42" fmla="*/ 5904 w 77089"/>
                <a:gd name="connsiteY42" fmla="*/ 31591 h 81089"/>
                <a:gd name="connsiteX43" fmla="*/ 5904 w 77089"/>
                <a:gd name="connsiteY43" fmla="*/ 31591 h 81089"/>
                <a:gd name="connsiteX44" fmla="*/ 11070 w 77089"/>
                <a:gd name="connsiteY44" fmla="*/ 30853 h 81089"/>
                <a:gd name="connsiteX45" fmla="*/ 7380 w 77089"/>
                <a:gd name="connsiteY45" fmla="*/ 30853 h 81089"/>
                <a:gd name="connsiteX46" fmla="*/ 7380 w 77089"/>
                <a:gd name="connsiteY46" fmla="*/ 30853 h 81089"/>
                <a:gd name="connsiteX47" fmla="*/ 7380 w 77089"/>
                <a:gd name="connsiteY47" fmla="*/ 30853 h 81089"/>
                <a:gd name="connsiteX48" fmla="*/ 2952 w 77089"/>
                <a:gd name="connsiteY48" fmla="*/ 30853 h 81089"/>
                <a:gd name="connsiteX49" fmla="*/ 2952 w 77089"/>
                <a:gd name="connsiteY49" fmla="*/ 36019 h 81089"/>
                <a:gd name="connsiteX50" fmla="*/ 8118 w 77089"/>
                <a:gd name="connsiteY50" fmla="*/ 36019 h 81089"/>
                <a:gd name="connsiteX51" fmla="*/ 14760 w 77089"/>
                <a:gd name="connsiteY51" fmla="*/ 30115 h 81089"/>
                <a:gd name="connsiteX52" fmla="*/ 11070 w 77089"/>
                <a:gd name="connsiteY52" fmla="*/ 50779 h 81089"/>
                <a:gd name="connsiteX53" fmla="*/ 11070 w 77089"/>
                <a:gd name="connsiteY53" fmla="*/ 50779 h 81089"/>
                <a:gd name="connsiteX54" fmla="*/ 11070 w 77089"/>
                <a:gd name="connsiteY54" fmla="*/ 55207 h 81089"/>
                <a:gd name="connsiteX55" fmla="*/ 11070 w 77089"/>
                <a:gd name="connsiteY55" fmla="*/ 50779 h 81089"/>
                <a:gd name="connsiteX56" fmla="*/ 11070 w 77089"/>
                <a:gd name="connsiteY56" fmla="*/ 45613 h 81089"/>
                <a:gd name="connsiteX57" fmla="*/ 11070 w 77089"/>
                <a:gd name="connsiteY57" fmla="*/ 51517 h 81089"/>
                <a:gd name="connsiteX58" fmla="*/ 11070 w 77089"/>
                <a:gd name="connsiteY58" fmla="*/ 55945 h 81089"/>
                <a:gd name="connsiteX59" fmla="*/ 11070 w 77089"/>
                <a:gd name="connsiteY59" fmla="*/ 50041 h 81089"/>
                <a:gd name="connsiteX60" fmla="*/ 17712 w 77089"/>
                <a:gd name="connsiteY60" fmla="*/ 50779 h 81089"/>
                <a:gd name="connsiteX61" fmla="*/ 17712 w 77089"/>
                <a:gd name="connsiteY61" fmla="*/ 50779 h 81089"/>
                <a:gd name="connsiteX62" fmla="*/ 17712 w 77089"/>
                <a:gd name="connsiteY62" fmla="*/ 55207 h 81089"/>
                <a:gd name="connsiteX63" fmla="*/ 17712 w 77089"/>
                <a:gd name="connsiteY63" fmla="*/ 50779 h 81089"/>
                <a:gd name="connsiteX64" fmla="*/ 17712 w 77089"/>
                <a:gd name="connsiteY64" fmla="*/ 45613 h 81089"/>
                <a:gd name="connsiteX65" fmla="*/ 17712 w 77089"/>
                <a:gd name="connsiteY65" fmla="*/ 50779 h 81089"/>
                <a:gd name="connsiteX66" fmla="*/ 17712 w 77089"/>
                <a:gd name="connsiteY66" fmla="*/ 55207 h 81089"/>
                <a:gd name="connsiteX67" fmla="*/ 17712 w 77089"/>
                <a:gd name="connsiteY67" fmla="*/ 53731 h 81089"/>
                <a:gd name="connsiteX68" fmla="*/ 53874 w 77089"/>
                <a:gd name="connsiteY68" fmla="*/ 50779 h 81089"/>
                <a:gd name="connsiteX69" fmla="*/ 53874 w 77089"/>
                <a:gd name="connsiteY69" fmla="*/ 44875 h 81089"/>
                <a:gd name="connsiteX70" fmla="*/ 53874 w 77089"/>
                <a:gd name="connsiteY70" fmla="*/ 50041 h 81089"/>
                <a:gd name="connsiteX71" fmla="*/ 53874 w 77089"/>
                <a:gd name="connsiteY71" fmla="*/ 54469 h 81089"/>
                <a:gd name="connsiteX72" fmla="*/ 53874 w 77089"/>
                <a:gd name="connsiteY72" fmla="*/ 50041 h 81089"/>
                <a:gd name="connsiteX73" fmla="*/ 53874 w 77089"/>
                <a:gd name="connsiteY73" fmla="*/ 50041 h 81089"/>
                <a:gd name="connsiteX74" fmla="*/ 53874 w 77089"/>
                <a:gd name="connsiteY74" fmla="*/ 55207 h 81089"/>
                <a:gd name="connsiteX75" fmla="*/ 55350 w 77089"/>
                <a:gd name="connsiteY75" fmla="*/ 50779 h 81089"/>
                <a:gd name="connsiteX76" fmla="*/ 18450 w 77089"/>
                <a:gd name="connsiteY76" fmla="*/ 34543 h 81089"/>
                <a:gd name="connsiteX77" fmla="*/ 18450 w 77089"/>
                <a:gd name="connsiteY77" fmla="*/ 34543 h 81089"/>
                <a:gd name="connsiteX78" fmla="*/ 18450 w 77089"/>
                <a:gd name="connsiteY78" fmla="*/ 34543 h 81089"/>
                <a:gd name="connsiteX79" fmla="*/ 18450 w 77089"/>
                <a:gd name="connsiteY79" fmla="*/ 34543 h 81089"/>
                <a:gd name="connsiteX80" fmla="*/ 14022 w 77089"/>
                <a:gd name="connsiteY80" fmla="*/ 34543 h 81089"/>
                <a:gd name="connsiteX81" fmla="*/ 14022 w 77089"/>
                <a:gd name="connsiteY81" fmla="*/ 39709 h 81089"/>
                <a:gd name="connsiteX82" fmla="*/ 19188 w 77089"/>
                <a:gd name="connsiteY82" fmla="*/ 39709 h 81089"/>
                <a:gd name="connsiteX83" fmla="*/ 19926 w 77089"/>
                <a:gd name="connsiteY83" fmla="*/ 34543 h 81089"/>
                <a:gd name="connsiteX84" fmla="*/ 47232 w 77089"/>
                <a:gd name="connsiteY84" fmla="*/ 53731 h 81089"/>
                <a:gd name="connsiteX85" fmla="*/ 47232 w 77089"/>
                <a:gd name="connsiteY85" fmla="*/ 48565 h 81089"/>
                <a:gd name="connsiteX86" fmla="*/ 47232 w 77089"/>
                <a:gd name="connsiteY86" fmla="*/ 53731 h 81089"/>
                <a:gd name="connsiteX87" fmla="*/ 47232 w 77089"/>
                <a:gd name="connsiteY87" fmla="*/ 58159 h 81089"/>
                <a:gd name="connsiteX88" fmla="*/ 47232 w 77089"/>
                <a:gd name="connsiteY88" fmla="*/ 53731 h 81089"/>
                <a:gd name="connsiteX89" fmla="*/ 47232 w 77089"/>
                <a:gd name="connsiteY89" fmla="*/ 53731 h 81089"/>
                <a:gd name="connsiteX90" fmla="*/ 47232 w 77089"/>
                <a:gd name="connsiteY90" fmla="*/ 58159 h 81089"/>
                <a:gd name="connsiteX91" fmla="*/ 48708 w 77089"/>
                <a:gd name="connsiteY91" fmla="*/ 53731 h 81089"/>
                <a:gd name="connsiteX92" fmla="*/ 57564 w 77089"/>
                <a:gd name="connsiteY92" fmla="*/ 21259 h 81089"/>
                <a:gd name="connsiteX93" fmla="*/ 61992 w 77089"/>
                <a:gd name="connsiteY93" fmla="*/ 21259 h 81089"/>
                <a:gd name="connsiteX94" fmla="*/ 58302 w 77089"/>
                <a:gd name="connsiteY94" fmla="*/ 21259 h 81089"/>
                <a:gd name="connsiteX95" fmla="*/ 62730 w 77089"/>
                <a:gd name="connsiteY95" fmla="*/ 21259 h 81089"/>
                <a:gd name="connsiteX96" fmla="*/ 67158 w 77089"/>
                <a:gd name="connsiteY96" fmla="*/ 21259 h 81089"/>
                <a:gd name="connsiteX97" fmla="*/ 61254 w 77089"/>
                <a:gd name="connsiteY97" fmla="*/ 21259 h 81089"/>
                <a:gd name="connsiteX98" fmla="*/ 59040 w 77089"/>
                <a:gd name="connsiteY98" fmla="*/ 21259 h 81089"/>
                <a:gd name="connsiteX99" fmla="*/ 57564 w 77089"/>
                <a:gd name="connsiteY99" fmla="*/ 46351 h 81089"/>
                <a:gd name="connsiteX100" fmla="*/ 57564 w 77089"/>
                <a:gd name="connsiteY100" fmla="*/ 41185 h 81089"/>
                <a:gd name="connsiteX101" fmla="*/ 57564 w 77089"/>
                <a:gd name="connsiteY101" fmla="*/ 45613 h 81089"/>
                <a:gd name="connsiteX102" fmla="*/ 57564 w 77089"/>
                <a:gd name="connsiteY102" fmla="*/ 50779 h 81089"/>
                <a:gd name="connsiteX103" fmla="*/ 57564 w 77089"/>
                <a:gd name="connsiteY103" fmla="*/ 46351 h 81089"/>
                <a:gd name="connsiteX104" fmla="*/ 57564 w 77089"/>
                <a:gd name="connsiteY104" fmla="*/ 46351 h 81089"/>
                <a:gd name="connsiteX105" fmla="*/ 57564 w 77089"/>
                <a:gd name="connsiteY105" fmla="*/ 50779 h 81089"/>
                <a:gd name="connsiteX106" fmla="*/ 61992 w 77089"/>
                <a:gd name="connsiteY106" fmla="*/ 46351 h 81089"/>
                <a:gd name="connsiteX107" fmla="*/ 38376 w 77089"/>
                <a:gd name="connsiteY107" fmla="*/ 41923 h 81089"/>
                <a:gd name="connsiteX108" fmla="*/ 34686 w 77089"/>
                <a:gd name="connsiteY108" fmla="*/ 41923 h 81089"/>
                <a:gd name="connsiteX109" fmla="*/ 34686 w 77089"/>
                <a:gd name="connsiteY109" fmla="*/ 46351 h 81089"/>
                <a:gd name="connsiteX110" fmla="*/ 39852 w 77089"/>
                <a:gd name="connsiteY110" fmla="*/ 46351 h 81089"/>
                <a:gd name="connsiteX111" fmla="*/ 39852 w 77089"/>
                <a:gd name="connsiteY111" fmla="*/ 41185 h 81089"/>
                <a:gd name="connsiteX112" fmla="*/ 35424 w 77089"/>
                <a:gd name="connsiteY112" fmla="*/ 41185 h 81089"/>
                <a:gd name="connsiteX113" fmla="*/ 35424 w 77089"/>
                <a:gd name="connsiteY113" fmla="*/ 41185 h 81089"/>
                <a:gd name="connsiteX114" fmla="*/ 56088 w 77089"/>
                <a:gd name="connsiteY114" fmla="*/ 25687 h 81089"/>
                <a:gd name="connsiteX115" fmla="*/ 51660 w 77089"/>
                <a:gd name="connsiteY115" fmla="*/ 25687 h 81089"/>
                <a:gd name="connsiteX116" fmla="*/ 51660 w 77089"/>
                <a:gd name="connsiteY116" fmla="*/ 25687 h 81089"/>
                <a:gd name="connsiteX117" fmla="*/ 51660 w 77089"/>
                <a:gd name="connsiteY117" fmla="*/ 25687 h 81089"/>
                <a:gd name="connsiteX118" fmla="*/ 51660 w 77089"/>
                <a:gd name="connsiteY118" fmla="*/ 25687 h 81089"/>
                <a:gd name="connsiteX119" fmla="*/ 56826 w 77089"/>
                <a:gd name="connsiteY119" fmla="*/ 25687 h 81089"/>
                <a:gd name="connsiteX120" fmla="*/ 60516 w 77089"/>
                <a:gd name="connsiteY120" fmla="*/ 25687 h 81089"/>
                <a:gd name="connsiteX121" fmla="*/ 46494 w 77089"/>
                <a:gd name="connsiteY121" fmla="*/ 19045 h 81089"/>
                <a:gd name="connsiteX122" fmla="*/ 46494 w 77089"/>
                <a:gd name="connsiteY122" fmla="*/ 19045 h 81089"/>
                <a:gd name="connsiteX123" fmla="*/ 46494 w 77089"/>
                <a:gd name="connsiteY123" fmla="*/ 23473 h 81089"/>
                <a:gd name="connsiteX124" fmla="*/ 46494 w 77089"/>
                <a:gd name="connsiteY124" fmla="*/ 19045 h 81089"/>
                <a:gd name="connsiteX125" fmla="*/ 46494 w 77089"/>
                <a:gd name="connsiteY125" fmla="*/ 13879 h 81089"/>
                <a:gd name="connsiteX126" fmla="*/ 46494 w 77089"/>
                <a:gd name="connsiteY126" fmla="*/ 19045 h 81089"/>
                <a:gd name="connsiteX127" fmla="*/ 46494 w 77089"/>
                <a:gd name="connsiteY127" fmla="*/ 23473 h 81089"/>
                <a:gd name="connsiteX128" fmla="*/ 46494 w 77089"/>
                <a:gd name="connsiteY128" fmla="*/ 40447 h 81089"/>
                <a:gd name="connsiteX129" fmla="*/ 46494 w 77089"/>
                <a:gd name="connsiteY129" fmla="*/ 35281 h 81089"/>
                <a:gd name="connsiteX130" fmla="*/ 42066 w 77089"/>
                <a:gd name="connsiteY130" fmla="*/ 35281 h 81089"/>
                <a:gd name="connsiteX131" fmla="*/ 42066 w 77089"/>
                <a:gd name="connsiteY131" fmla="*/ 35281 h 81089"/>
                <a:gd name="connsiteX132" fmla="*/ 42066 w 77089"/>
                <a:gd name="connsiteY132" fmla="*/ 35281 h 81089"/>
                <a:gd name="connsiteX133" fmla="*/ 38376 w 77089"/>
                <a:gd name="connsiteY133" fmla="*/ 35281 h 81089"/>
                <a:gd name="connsiteX134" fmla="*/ 38376 w 77089"/>
                <a:gd name="connsiteY134" fmla="*/ 39709 h 81089"/>
                <a:gd name="connsiteX135" fmla="*/ 45018 w 77089"/>
                <a:gd name="connsiteY135" fmla="*/ 47089 h 81089"/>
                <a:gd name="connsiteX136" fmla="*/ 52398 w 77089"/>
                <a:gd name="connsiteY136" fmla="*/ 40447 h 81089"/>
                <a:gd name="connsiteX137" fmla="*/ 51660 w 77089"/>
                <a:gd name="connsiteY137" fmla="*/ 15355 h 81089"/>
                <a:gd name="connsiteX138" fmla="*/ 51660 w 77089"/>
                <a:gd name="connsiteY138" fmla="*/ 15355 h 81089"/>
                <a:gd name="connsiteX139" fmla="*/ 51660 w 77089"/>
                <a:gd name="connsiteY139" fmla="*/ 19783 h 81089"/>
                <a:gd name="connsiteX140" fmla="*/ 51660 w 77089"/>
                <a:gd name="connsiteY140" fmla="*/ 13879 h 81089"/>
                <a:gd name="connsiteX141" fmla="*/ 51660 w 77089"/>
                <a:gd name="connsiteY141" fmla="*/ 18307 h 81089"/>
                <a:gd name="connsiteX142" fmla="*/ 51660 w 77089"/>
                <a:gd name="connsiteY142" fmla="*/ 23473 h 81089"/>
                <a:gd name="connsiteX143" fmla="*/ 51660 w 77089"/>
                <a:gd name="connsiteY143" fmla="*/ 36019 h 81089"/>
                <a:gd name="connsiteX144" fmla="*/ 51660 w 77089"/>
                <a:gd name="connsiteY144" fmla="*/ 30853 h 81089"/>
                <a:gd name="connsiteX145" fmla="*/ 47232 w 77089"/>
                <a:gd name="connsiteY145" fmla="*/ 30853 h 81089"/>
                <a:gd name="connsiteX146" fmla="*/ 47232 w 77089"/>
                <a:gd name="connsiteY146" fmla="*/ 30853 h 81089"/>
                <a:gd name="connsiteX147" fmla="*/ 47232 w 77089"/>
                <a:gd name="connsiteY147" fmla="*/ 30853 h 81089"/>
                <a:gd name="connsiteX148" fmla="*/ 47232 w 77089"/>
                <a:gd name="connsiteY148" fmla="*/ 30853 h 81089"/>
                <a:gd name="connsiteX149" fmla="*/ 47232 w 77089"/>
                <a:gd name="connsiteY149" fmla="*/ 35281 h 81089"/>
                <a:gd name="connsiteX150" fmla="*/ 58302 w 77089"/>
                <a:gd name="connsiteY150" fmla="*/ 36019 h 81089"/>
                <a:gd name="connsiteX151" fmla="*/ 14760 w 77089"/>
                <a:gd name="connsiteY151" fmla="*/ 61849 h 81089"/>
                <a:gd name="connsiteX152" fmla="*/ 11070 w 77089"/>
                <a:gd name="connsiteY152" fmla="*/ 61849 h 81089"/>
                <a:gd name="connsiteX153" fmla="*/ 11070 w 77089"/>
                <a:gd name="connsiteY153" fmla="*/ 61849 h 81089"/>
                <a:gd name="connsiteX154" fmla="*/ 11070 w 77089"/>
                <a:gd name="connsiteY154" fmla="*/ 61849 h 81089"/>
                <a:gd name="connsiteX155" fmla="*/ 5904 w 77089"/>
                <a:gd name="connsiteY155" fmla="*/ 61849 h 81089"/>
                <a:gd name="connsiteX156" fmla="*/ 5904 w 77089"/>
                <a:gd name="connsiteY156" fmla="*/ 67015 h 81089"/>
                <a:gd name="connsiteX157" fmla="*/ 11070 w 77089"/>
                <a:gd name="connsiteY157" fmla="*/ 67015 h 81089"/>
                <a:gd name="connsiteX158" fmla="*/ 14760 w 77089"/>
                <a:gd name="connsiteY158" fmla="*/ 61849 h 81089"/>
                <a:gd name="connsiteX159" fmla="*/ 42066 w 77089"/>
                <a:gd name="connsiteY159" fmla="*/ 52255 h 81089"/>
                <a:gd name="connsiteX160" fmla="*/ 42066 w 77089"/>
                <a:gd name="connsiteY160" fmla="*/ 56683 h 81089"/>
                <a:gd name="connsiteX161" fmla="*/ 42066 w 77089"/>
                <a:gd name="connsiteY161" fmla="*/ 61849 h 81089"/>
                <a:gd name="connsiteX162" fmla="*/ 42066 w 77089"/>
                <a:gd name="connsiteY162" fmla="*/ 57421 h 81089"/>
                <a:gd name="connsiteX163" fmla="*/ 42066 w 77089"/>
                <a:gd name="connsiteY163" fmla="*/ 57421 h 81089"/>
                <a:gd name="connsiteX164" fmla="*/ 42066 w 77089"/>
                <a:gd name="connsiteY164" fmla="*/ 61849 h 81089"/>
                <a:gd name="connsiteX165" fmla="*/ 42066 w 77089"/>
                <a:gd name="connsiteY165" fmla="*/ 57421 h 81089"/>
                <a:gd name="connsiteX166" fmla="*/ 39852 w 77089"/>
                <a:gd name="connsiteY166" fmla="*/ 52255 h 81089"/>
                <a:gd name="connsiteX167" fmla="*/ 22878 w 77089"/>
                <a:gd name="connsiteY167" fmla="*/ 27163 h 81089"/>
                <a:gd name="connsiteX168" fmla="*/ 22878 w 77089"/>
                <a:gd name="connsiteY168" fmla="*/ 22735 h 81089"/>
                <a:gd name="connsiteX169" fmla="*/ 22878 w 77089"/>
                <a:gd name="connsiteY169" fmla="*/ 22735 h 81089"/>
                <a:gd name="connsiteX170" fmla="*/ 22878 w 77089"/>
                <a:gd name="connsiteY170" fmla="*/ 27163 h 81089"/>
                <a:gd name="connsiteX171" fmla="*/ 22878 w 77089"/>
                <a:gd name="connsiteY171" fmla="*/ 22735 h 81089"/>
                <a:gd name="connsiteX172" fmla="*/ 22878 w 77089"/>
                <a:gd name="connsiteY172" fmla="*/ 18307 h 81089"/>
                <a:gd name="connsiteX173" fmla="*/ 22878 w 77089"/>
                <a:gd name="connsiteY173" fmla="*/ 23473 h 81089"/>
                <a:gd name="connsiteX174" fmla="*/ 20664 w 77089"/>
                <a:gd name="connsiteY174" fmla="*/ 27163 h 81089"/>
                <a:gd name="connsiteX175" fmla="*/ 44280 w 77089"/>
                <a:gd name="connsiteY175" fmla="*/ 69229 h 81089"/>
                <a:gd name="connsiteX176" fmla="*/ 44280 w 77089"/>
                <a:gd name="connsiteY176" fmla="*/ 69229 h 81089"/>
                <a:gd name="connsiteX177" fmla="*/ 44280 w 77089"/>
                <a:gd name="connsiteY177" fmla="*/ 69229 h 81089"/>
                <a:gd name="connsiteX178" fmla="*/ 40590 w 77089"/>
                <a:gd name="connsiteY178" fmla="*/ 69229 h 81089"/>
                <a:gd name="connsiteX179" fmla="*/ 40590 w 77089"/>
                <a:gd name="connsiteY179" fmla="*/ 73657 h 81089"/>
                <a:gd name="connsiteX180" fmla="*/ 46494 w 77089"/>
                <a:gd name="connsiteY180" fmla="*/ 73657 h 81089"/>
                <a:gd name="connsiteX181" fmla="*/ 46494 w 77089"/>
                <a:gd name="connsiteY181" fmla="*/ 68491 h 81089"/>
                <a:gd name="connsiteX182" fmla="*/ 42066 w 77089"/>
                <a:gd name="connsiteY182" fmla="*/ 69229 h 81089"/>
                <a:gd name="connsiteX183" fmla="*/ 39114 w 77089"/>
                <a:gd name="connsiteY183" fmla="*/ 5761 h 81089"/>
                <a:gd name="connsiteX184" fmla="*/ 39114 w 77089"/>
                <a:gd name="connsiteY184" fmla="*/ 5761 h 81089"/>
                <a:gd name="connsiteX185" fmla="*/ 39114 w 77089"/>
                <a:gd name="connsiteY185" fmla="*/ 5761 h 81089"/>
                <a:gd name="connsiteX186" fmla="*/ 42804 w 77089"/>
                <a:gd name="connsiteY186" fmla="*/ 5761 h 81089"/>
                <a:gd name="connsiteX187" fmla="*/ 42804 w 77089"/>
                <a:gd name="connsiteY187" fmla="*/ 595 h 81089"/>
                <a:gd name="connsiteX188" fmla="*/ 37638 w 77089"/>
                <a:gd name="connsiteY188" fmla="*/ 595 h 81089"/>
                <a:gd name="connsiteX189" fmla="*/ 37638 w 77089"/>
                <a:gd name="connsiteY189" fmla="*/ 5023 h 81089"/>
                <a:gd name="connsiteX190" fmla="*/ 37638 w 77089"/>
                <a:gd name="connsiteY190" fmla="*/ 1333 h 81089"/>
                <a:gd name="connsiteX191" fmla="*/ 28044 w 77089"/>
                <a:gd name="connsiteY191" fmla="*/ 5761 h 81089"/>
                <a:gd name="connsiteX192" fmla="*/ 28044 w 77089"/>
                <a:gd name="connsiteY192" fmla="*/ 10927 h 81089"/>
                <a:gd name="connsiteX193" fmla="*/ 28044 w 77089"/>
                <a:gd name="connsiteY193" fmla="*/ 10927 h 81089"/>
                <a:gd name="connsiteX194" fmla="*/ 28044 w 77089"/>
                <a:gd name="connsiteY194" fmla="*/ 10927 h 81089"/>
                <a:gd name="connsiteX195" fmla="*/ 28044 w 77089"/>
                <a:gd name="connsiteY195" fmla="*/ 14617 h 81089"/>
                <a:gd name="connsiteX196" fmla="*/ 28044 w 77089"/>
                <a:gd name="connsiteY196" fmla="*/ 10189 h 81089"/>
                <a:gd name="connsiteX197" fmla="*/ 31365 w 77089"/>
                <a:gd name="connsiteY197" fmla="*/ 4654 h 81089"/>
                <a:gd name="connsiteX198" fmla="*/ 25830 w 77089"/>
                <a:gd name="connsiteY198" fmla="*/ 1333 h 81089"/>
                <a:gd name="connsiteX199" fmla="*/ 61992 w 77089"/>
                <a:gd name="connsiteY199" fmla="*/ 59635 h 81089"/>
                <a:gd name="connsiteX200" fmla="*/ 61992 w 77089"/>
                <a:gd name="connsiteY200" fmla="*/ 59635 h 81089"/>
                <a:gd name="connsiteX201" fmla="*/ 61992 w 77089"/>
                <a:gd name="connsiteY201" fmla="*/ 59635 h 81089"/>
                <a:gd name="connsiteX202" fmla="*/ 58302 w 77089"/>
                <a:gd name="connsiteY202" fmla="*/ 59635 h 81089"/>
                <a:gd name="connsiteX203" fmla="*/ 58302 w 77089"/>
                <a:gd name="connsiteY203" fmla="*/ 64801 h 81089"/>
                <a:gd name="connsiteX204" fmla="*/ 64206 w 77089"/>
                <a:gd name="connsiteY204" fmla="*/ 64801 h 81089"/>
                <a:gd name="connsiteX205" fmla="*/ 64206 w 77089"/>
                <a:gd name="connsiteY205" fmla="*/ 58897 h 81089"/>
                <a:gd name="connsiteX206" fmla="*/ 50184 w 77089"/>
                <a:gd name="connsiteY206" fmla="*/ 68491 h 81089"/>
                <a:gd name="connsiteX207" fmla="*/ 50184 w 77089"/>
                <a:gd name="connsiteY207" fmla="*/ 68491 h 81089"/>
                <a:gd name="connsiteX208" fmla="*/ 50184 w 77089"/>
                <a:gd name="connsiteY208" fmla="*/ 68491 h 81089"/>
                <a:gd name="connsiteX209" fmla="*/ 46494 w 77089"/>
                <a:gd name="connsiteY209" fmla="*/ 68491 h 81089"/>
                <a:gd name="connsiteX210" fmla="*/ 46494 w 77089"/>
                <a:gd name="connsiteY210" fmla="*/ 72919 h 81089"/>
                <a:gd name="connsiteX211" fmla="*/ 51660 w 77089"/>
                <a:gd name="connsiteY211" fmla="*/ 72919 h 81089"/>
                <a:gd name="connsiteX212" fmla="*/ 51660 w 77089"/>
                <a:gd name="connsiteY212" fmla="*/ 67753 h 81089"/>
                <a:gd name="connsiteX213" fmla="*/ 47970 w 77089"/>
                <a:gd name="connsiteY213" fmla="*/ 64801 h 81089"/>
                <a:gd name="connsiteX214" fmla="*/ 67158 w 77089"/>
                <a:gd name="connsiteY214" fmla="*/ 52255 h 81089"/>
                <a:gd name="connsiteX215" fmla="*/ 67158 w 77089"/>
                <a:gd name="connsiteY215" fmla="*/ 55945 h 81089"/>
                <a:gd name="connsiteX216" fmla="*/ 71586 w 77089"/>
                <a:gd name="connsiteY216" fmla="*/ 55945 h 81089"/>
                <a:gd name="connsiteX217" fmla="*/ 71586 w 77089"/>
                <a:gd name="connsiteY217" fmla="*/ 55945 h 81089"/>
                <a:gd name="connsiteX218" fmla="*/ 71586 w 77089"/>
                <a:gd name="connsiteY218" fmla="*/ 55945 h 81089"/>
                <a:gd name="connsiteX219" fmla="*/ 76752 w 77089"/>
                <a:gd name="connsiteY219" fmla="*/ 55945 h 81089"/>
                <a:gd name="connsiteX220" fmla="*/ 76752 w 77089"/>
                <a:gd name="connsiteY220" fmla="*/ 51517 h 81089"/>
                <a:gd name="connsiteX221" fmla="*/ 65807 w 77089"/>
                <a:gd name="connsiteY221" fmla="*/ 48046 h 81089"/>
                <a:gd name="connsiteX222" fmla="*/ 64944 w 77089"/>
                <a:gd name="connsiteY222" fmla="*/ 48565 h 81089"/>
                <a:gd name="connsiteX223" fmla="*/ 56088 w 77089"/>
                <a:gd name="connsiteY223" fmla="*/ 64063 h 81089"/>
                <a:gd name="connsiteX224" fmla="*/ 56088 w 77089"/>
                <a:gd name="connsiteY224" fmla="*/ 64063 h 81089"/>
                <a:gd name="connsiteX225" fmla="*/ 56088 w 77089"/>
                <a:gd name="connsiteY225" fmla="*/ 64063 h 81089"/>
                <a:gd name="connsiteX226" fmla="*/ 52398 w 77089"/>
                <a:gd name="connsiteY226" fmla="*/ 64063 h 81089"/>
                <a:gd name="connsiteX227" fmla="*/ 52398 w 77089"/>
                <a:gd name="connsiteY227" fmla="*/ 68491 h 81089"/>
                <a:gd name="connsiteX228" fmla="*/ 58302 w 77089"/>
                <a:gd name="connsiteY228" fmla="*/ 68491 h 81089"/>
                <a:gd name="connsiteX229" fmla="*/ 58302 w 77089"/>
                <a:gd name="connsiteY229" fmla="*/ 63325 h 81089"/>
                <a:gd name="connsiteX230" fmla="*/ 53874 w 77089"/>
                <a:gd name="connsiteY230" fmla="*/ 60373 h 81089"/>
                <a:gd name="connsiteX231" fmla="*/ 39852 w 77089"/>
                <a:gd name="connsiteY231" fmla="*/ 30115 h 81089"/>
                <a:gd name="connsiteX232" fmla="*/ 39852 w 77089"/>
                <a:gd name="connsiteY232" fmla="*/ 30115 h 81089"/>
                <a:gd name="connsiteX233" fmla="*/ 39852 w 77089"/>
                <a:gd name="connsiteY233" fmla="*/ 34543 h 81089"/>
                <a:gd name="connsiteX234" fmla="*/ 39852 w 77089"/>
                <a:gd name="connsiteY234" fmla="*/ 30115 h 81089"/>
                <a:gd name="connsiteX235" fmla="*/ 39852 w 77089"/>
                <a:gd name="connsiteY235" fmla="*/ 24949 h 81089"/>
                <a:gd name="connsiteX236" fmla="*/ 39852 w 77089"/>
                <a:gd name="connsiteY236" fmla="*/ 29377 h 81089"/>
                <a:gd name="connsiteX237" fmla="*/ 39852 w 77089"/>
                <a:gd name="connsiteY237" fmla="*/ 33805 h 81089"/>
                <a:gd name="connsiteX238" fmla="*/ 39852 w 77089"/>
                <a:gd name="connsiteY238" fmla="*/ 27163 h 81089"/>
                <a:gd name="connsiteX239" fmla="*/ 5904 w 77089"/>
                <a:gd name="connsiteY239" fmla="*/ 57421 h 81089"/>
                <a:gd name="connsiteX240" fmla="*/ 1476 w 77089"/>
                <a:gd name="connsiteY240" fmla="*/ 57421 h 81089"/>
                <a:gd name="connsiteX241" fmla="*/ 1476 w 77089"/>
                <a:gd name="connsiteY241" fmla="*/ 57421 h 81089"/>
                <a:gd name="connsiteX242" fmla="*/ 5904 w 77089"/>
                <a:gd name="connsiteY242" fmla="*/ 57421 h 81089"/>
                <a:gd name="connsiteX243" fmla="*/ 5904 w 77089"/>
                <a:gd name="connsiteY243" fmla="*/ 53731 h 81089"/>
                <a:gd name="connsiteX244" fmla="*/ 0 w 77089"/>
                <a:gd name="connsiteY244" fmla="*/ 53731 h 81089"/>
                <a:gd name="connsiteX245" fmla="*/ 4428 w 77089"/>
                <a:gd name="connsiteY245" fmla="*/ 58159 h 81089"/>
                <a:gd name="connsiteX246" fmla="*/ 5904 w 77089"/>
                <a:gd name="connsiteY246" fmla="*/ 27163 h 81089"/>
                <a:gd name="connsiteX247" fmla="*/ 11070 w 77089"/>
                <a:gd name="connsiteY247" fmla="*/ 27163 h 81089"/>
                <a:gd name="connsiteX248" fmla="*/ 6642 w 77089"/>
                <a:gd name="connsiteY248" fmla="*/ 27163 h 81089"/>
                <a:gd name="connsiteX249" fmla="*/ 11070 w 77089"/>
                <a:gd name="connsiteY249" fmla="*/ 27163 h 81089"/>
                <a:gd name="connsiteX250" fmla="*/ 7380 w 77089"/>
                <a:gd name="connsiteY250" fmla="*/ 27163 h 81089"/>
                <a:gd name="connsiteX251" fmla="*/ 2214 w 77089"/>
                <a:gd name="connsiteY251" fmla="*/ 27163 h 81089"/>
                <a:gd name="connsiteX252" fmla="*/ 738 w 77089"/>
                <a:gd name="connsiteY252" fmla="*/ 23473 h 81089"/>
                <a:gd name="connsiteX253" fmla="*/ 12546 w 77089"/>
                <a:gd name="connsiteY253" fmla="*/ 27163 h 81089"/>
                <a:gd name="connsiteX254" fmla="*/ 12546 w 77089"/>
                <a:gd name="connsiteY254" fmla="*/ 15355 h 81089"/>
                <a:gd name="connsiteX255" fmla="*/ 12546 w 77089"/>
                <a:gd name="connsiteY255" fmla="*/ 15355 h 81089"/>
                <a:gd name="connsiteX256" fmla="*/ 12546 w 77089"/>
                <a:gd name="connsiteY256" fmla="*/ 19783 h 81089"/>
                <a:gd name="connsiteX257" fmla="*/ 12546 w 77089"/>
                <a:gd name="connsiteY257" fmla="*/ 14617 h 81089"/>
                <a:gd name="connsiteX258" fmla="*/ 12546 w 77089"/>
                <a:gd name="connsiteY258" fmla="*/ 10189 h 81089"/>
                <a:gd name="connsiteX259" fmla="*/ 12546 w 77089"/>
                <a:gd name="connsiteY259" fmla="*/ 16093 h 81089"/>
                <a:gd name="connsiteX260" fmla="*/ 7683 w 77089"/>
                <a:gd name="connsiteY260" fmla="*/ 17979 h 81089"/>
                <a:gd name="connsiteX261" fmla="*/ 7380 w 77089"/>
                <a:gd name="connsiteY261" fmla="*/ 19783 h 81089"/>
                <a:gd name="connsiteX262" fmla="*/ 19188 w 77089"/>
                <a:gd name="connsiteY262" fmla="*/ 27163 h 81089"/>
                <a:gd name="connsiteX263" fmla="*/ 19188 w 77089"/>
                <a:gd name="connsiteY263" fmla="*/ 19045 h 81089"/>
                <a:gd name="connsiteX264" fmla="*/ 19188 w 77089"/>
                <a:gd name="connsiteY264" fmla="*/ 19045 h 81089"/>
                <a:gd name="connsiteX265" fmla="*/ 19188 w 77089"/>
                <a:gd name="connsiteY265" fmla="*/ 23473 h 81089"/>
                <a:gd name="connsiteX266" fmla="*/ 19188 w 77089"/>
                <a:gd name="connsiteY266" fmla="*/ 19045 h 81089"/>
                <a:gd name="connsiteX267" fmla="*/ 19188 w 77089"/>
                <a:gd name="connsiteY267" fmla="*/ 13879 h 81089"/>
                <a:gd name="connsiteX268" fmla="*/ 19188 w 77089"/>
                <a:gd name="connsiteY268" fmla="*/ 19045 h 81089"/>
                <a:gd name="connsiteX269" fmla="*/ 14760 w 77089"/>
                <a:gd name="connsiteY269" fmla="*/ 23473 h 81089"/>
                <a:gd name="connsiteX270" fmla="*/ 8118 w 77089"/>
                <a:gd name="connsiteY270" fmla="*/ 63325 h 81089"/>
                <a:gd name="connsiteX271" fmla="*/ 8118 w 77089"/>
                <a:gd name="connsiteY271" fmla="*/ 63325 h 81089"/>
                <a:gd name="connsiteX272" fmla="*/ 8118 w 77089"/>
                <a:gd name="connsiteY272" fmla="*/ 63325 h 81089"/>
                <a:gd name="connsiteX273" fmla="*/ 2952 w 77089"/>
                <a:gd name="connsiteY273" fmla="*/ 63325 h 81089"/>
                <a:gd name="connsiteX274" fmla="*/ 2952 w 77089"/>
                <a:gd name="connsiteY274" fmla="*/ 69229 h 81089"/>
                <a:gd name="connsiteX275" fmla="*/ 8118 w 77089"/>
                <a:gd name="connsiteY275" fmla="*/ 69229 h 81089"/>
                <a:gd name="connsiteX276" fmla="*/ 8118 w 77089"/>
                <a:gd name="connsiteY276" fmla="*/ 64063 h 81089"/>
                <a:gd name="connsiteX277" fmla="*/ 30258 w 77089"/>
                <a:gd name="connsiteY277" fmla="*/ 55945 h 81089"/>
                <a:gd name="connsiteX278" fmla="*/ 30258 w 77089"/>
                <a:gd name="connsiteY278" fmla="*/ 61111 h 81089"/>
                <a:gd name="connsiteX279" fmla="*/ 30258 w 77089"/>
                <a:gd name="connsiteY279" fmla="*/ 65539 h 81089"/>
                <a:gd name="connsiteX280" fmla="*/ 30258 w 77089"/>
                <a:gd name="connsiteY280" fmla="*/ 57421 h 81089"/>
                <a:gd name="connsiteX281" fmla="*/ 30258 w 77089"/>
                <a:gd name="connsiteY281" fmla="*/ 57421 h 81089"/>
                <a:gd name="connsiteX282" fmla="*/ 30258 w 77089"/>
                <a:gd name="connsiteY282" fmla="*/ 61849 h 81089"/>
                <a:gd name="connsiteX283" fmla="*/ 30258 w 77089"/>
                <a:gd name="connsiteY283" fmla="*/ 56683 h 81089"/>
                <a:gd name="connsiteX284" fmla="*/ 25889 w 77089"/>
                <a:gd name="connsiteY284" fmla="*/ 52194 h 81089"/>
                <a:gd name="connsiteX285" fmla="*/ 25092 w 77089"/>
                <a:gd name="connsiteY285" fmla="*/ 52255 h 81089"/>
                <a:gd name="connsiteX286" fmla="*/ 30258 w 77089"/>
                <a:gd name="connsiteY286" fmla="*/ 25687 h 81089"/>
                <a:gd name="connsiteX287" fmla="*/ 30258 w 77089"/>
                <a:gd name="connsiteY287" fmla="*/ 30853 h 81089"/>
                <a:gd name="connsiteX288" fmla="*/ 30258 w 77089"/>
                <a:gd name="connsiteY288" fmla="*/ 35281 h 81089"/>
                <a:gd name="connsiteX289" fmla="*/ 30258 w 77089"/>
                <a:gd name="connsiteY289" fmla="*/ 27163 h 81089"/>
                <a:gd name="connsiteX290" fmla="*/ 30258 w 77089"/>
                <a:gd name="connsiteY290" fmla="*/ 27163 h 81089"/>
                <a:gd name="connsiteX291" fmla="*/ 30258 w 77089"/>
                <a:gd name="connsiteY291" fmla="*/ 30853 h 81089"/>
                <a:gd name="connsiteX292" fmla="*/ 30258 w 77089"/>
                <a:gd name="connsiteY292" fmla="*/ 26425 h 81089"/>
                <a:gd name="connsiteX293" fmla="*/ 27306 w 77089"/>
                <a:gd name="connsiteY293" fmla="*/ 21997 h 81089"/>
                <a:gd name="connsiteX294" fmla="*/ 20664 w 77089"/>
                <a:gd name="connsiteY294" fmla="*/ 75133 h 81089"/>
                <a:gd name="connsiteX295" fmla="*/ 20664 w 77089"/>
                <a:gd name="connsiteY295" fmla="*/ 75133 h 81089"/>
                <a:gd name="connsiteX296" fmla="*/ 20664 w 77089"/>
                <a:gd name="connsiteY296" fmla="*/ 75133 h 81089"/>
                <a:gd name="connsiteX297" fmla="*/ 15498 w 77089"/>
                <a:gd name="connsiteY297" fmla="*/ 75133 h 81089"/>
                <a:gd name="connsiteX298" fmla="*/ 14760 w 77089"/>
                <a:gd name="connsiteY298" fmla="*/ 75133 h 81089"/>
                <a:gd name="connsiteX299" fmla="*/ 19926 w 77089"/>
                <a:gd name="connsiteY299" fmla="*/ 75133 h 81089"/>
                <a:gd name="connsiteX300" fmla="*/ 19926 w 77089"/>
                <a:gd name="connsiteY300" fmla="*/ 70705 h 81089"/>
                <a:gd name="connsiteX301" fmla="*/ 16236 w 77089"/>
                <a:gd name="connsiteY301" fmla="*/ 70705 h 81089"/>
                <a:gd name="connsiteX302" fmla="*/ 14760 w 77089"/>
                <a:gd name="connsiteY302" fmla="*/ 75133 h 81089"/>
                <a:gd name="connsiteX303" fmla="*/ 14760 w 77089"/>
                <a:gd name="connsiteY303" fmla="*/ 75133 h 81089"/>
                <a:gd name="connsiteX304" fmla="*/ 14760 w 77089"/>
                <a:gd name="connsiteY304" fmla="*/ 75133 h 81089"/>
                <a:gd name="connsiteX305" fmla="*/ 10332 w 77089"/>
                <a:gd name="connsiteY305" fmla="*/ 75133 h 81089"/>
                <a:gd name="connsiteX306" fmla="*/ 10332 w 77089"/>
                <a:gd name="connsiteY306" fmla="*/ 80299 h 81089"/>
                <a:gd name="connsiteX307" fmla="*/ 16236 w 77089"/>
                <a:gd name="connsiteY307" fmla="*/ 80299 h 81089"/>
                <a:gd name="connsiteX308" fmla="*/ 16236 w 77089"/>
                <a:gd name="connsiteY308" fmla="*/ 75871 h 8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</a:cxnLst>
              <a:rect l="l" t="t" r="r" b="b"/>
              <a:pathLst>
                <a:path w="77089" h="81089">
                  <a:moveTo>
                    <a:pt x="42066" y="22735"/>
                  </a:moveTo>
                  <a:cubicBezTo>
                    <a:pt x="41749" y="24193"/>
                    <a:pt x="41749" y="25705"/>
                    <a:pt x="42066" y="27163"/>
                  </a:cubicBezTo>
                  <a:lnTo>
                    <a:pt x="42066" y="22735"/>
                  </a:lnTo>
                  <a:lnTo>
                    <a:pt x="42066" y="22735"/>
                  </a:lnTo>
                  <a:lnTo>
                    <a:pt x="42066" y="27163"/>
                  </a:lnTo>
                  <a:cubicBezTo>
                    <a:pt x="42856" y="25532"/>
                    <a:pt x="42856" y="23627"/>
                    <a:pt x="42066" y="21997"/>
                  </a:cubicBezTo>
                  <a:cubicBezTo>
                    <a:pt x="42051" y="22243"/>
                    <a:pt x="42051" y="22489"/>
                    <a:pt x="42066" y="22735"/>
                  </a:cubicBezTo>
                  <a:close/>
                  <a:moveTo>
                    <a:pt x="23616" y="16093"/>
                  </a:moveTo>
                  <a:lnTo>
                    <a:pt x="28782" y="16093"/>
                  </a:lnTo>
                  <a:lnTo>
                    <a:pt x="28782" y="16093"/>
                  </a:lnTo>
                  <a:lnTo>
                    <a:pt x="28782" y="16093"/>
                  </a:lnTo>
                  <a:lnTo>
                    <a:pt x="33210" y="16093"/>
                  </a:lnTo>
                  <a:cubicBezTo>
                    <a:pt x="33468" y="14877"/>
                    <a:pt x="33468" y="13619"/>
                    <a:pt x="33210" y="12403"/>
                  </a:cubicBezTo>
                  <a:lnTo>
                    <a:pt x="28044" y="12403"/>
                  </a:lnTo>
                  <a:cubicBezTo>
                    <a:pt x="25955" y="12618"/>
                    <a:pt x="24206" y="14078"/>
                    <a:pt x="23616" y="16093"/>
                  </a:cubicBezTo>
                  <a:close/>
                  <a:moveTo>
                    <a:pt x="36162" y="16093"/>
                  </a:moveTo>
                  <a:lnTo>
                    <a:pt x="39852" y="16093"/>
                  </a:lnTo>
                  <a:lnTo>
                    <a:pt x="39852" y="16093"/>
                  </a:lnTo>
                  <a:lnTo>
                    <a:pt x="39852" y="16093"/>
                  </a:lnTo>
                  <a:lnTo>
                    <a:pt x="44280" y="16093"/>
                  </a:lnTo>
                  <a:cubicBezTo>
                    <a:pt x="46059" y="15178"/>
                    <a:pt x="47394" y="13580"/>
                    <a:pt x="47970" y="11665"/>
                  </a:cubicBezTo>
                  <a:lnTo>
                    <a:pt x="42066" y="11665"/>
                  </a:lnTo>
                  <a:cubicBezTo>
                    <a:pt x="39608" y="11831"/>
                    <a:pt x="37387" y="13216"/>
                    <a:pt x="36162" y="15355"/>
                  </a:cubicBezTo>
                  <a:close/>
                  <a:moveTo>
                    <a:pt x="25092" y="38971"/>
                  </a:moveTo>
                  <a:cubicBezTo>
                    <a:pt x="23690" y="38306"/>
                    <a:pt x="22066" y="38306"/>
                    <a:pt x="20664" y="38971"/>
                  </a:cubicBezTo>
                  <a:cubicBezTo>
                    <a:pt x="19970" y="40623"/>
                    <a:pt x="19970" y="42485"/>
                    <a:pt x="20664" y="44137"/>
                  </a:cubicBezTo>
                  <a:cubicBezTo>
                    <a:pt x="20664" y="44137"/>
                    <a:pt x="25092" y="44137"/>
                    <a:pt x="25830" y="44137"/>
                  </a:cubicBezTo>
                  <a:cubicBezTo>
                    <a:pt x="26339" y="42705"/>
                    <a:pt x="26339" y="41141"/>
                    <a:pt x="25830" y="39709"/>
                  </a:cubicBezTo>
                  <a:lnTo>
                    <a:pt x="22140" y="39709"/>
                  </a:lnTo>
                  <a:lnTo>
                    <a:pt x="22140" y="39709"/>
                  </a:lnTo>
                  <a:close/>
                  <a:moveTo>
                    <a:pt x="5904" y="46351"/>
                  </a:moveTo>
                  <a:lnTo>
                    <a:pt x="5904" y="46351"/>
                  </a:lnTo>
                  <a:lnTo>
                    <a:pt x="5904" y="50779"/>
                  </a:lnTo>
                  <a:cubicBezTo>
                    <a:pt x="7011" y="49235"/>
                    <a:pt x="7011" y="47157"/>
                    <a:pt x="5904" y="45613"/>
                  </a:cubicBezTo>
                  <a:cubicBezTo>
                    <a:pt x="6480" y="44193"/>
                    <a:pt x="6480" y="42605"/>
                    <a:pt x="5904" y="41185"/>
                  </a:cubicBezTo>
                  <a:cubicBezTo>
                    <a:pt x="5210" y="42837"/>
                    <a:pt x="5210" y="44699"/>
                    <a:pt x="5904" y="46351"/>
                  </a:cubicBezTo>
                  <a:cubicBezTo>
                    <a:pt x="5395" y="47783"/>
                    <a:pt x="5395" y="49347"/>
                    <a:pt x="5904" y="50779"/>
                  </a:cubicBezTo>
                  <a:lnTo>
                    <a:pt x="5904" y="46351"/>
                  </a:lnTo>
                  <a:close/>
                  <a:moveTo>
                    <a:pt x="5904" y="26425"/>
                  </a:moveTo>
                  <a:lnTo>
                    <a:pt x="738" y="26425"/>
                  </a:lnTo>
                  <a:cubicBezTo>
                    <a:pt x="118" y="28091"/>
                    <a:pt x="118" y="29925"/>
                    <a:pt x="738" y="31591"/>
                  </a:cubicBezTo>
                  <a:cubicBezTo>
                    <a:pt x="2391" y="32288"/>
                    <a:pt x="4251" y="32288"/>
                    <a:pt x="5904" y="31591"/>
                  </a:cubicBezTo>
                  <a:lnTo>
                    <a:pt x="5904" y="31591"/>
                  </a:lnTo>
                  <a:lnTo>
                    <a:pt x="5904" y="31591"/>
                  </a:lnTo>
                  <a:close/>
                  <a:moveTo>
                    <a:pt x="11070" y="30853"/>
                  </a:moveTo>
                  <a:lnTo>
                    <a:pt x="7380" y="30853"/>
                  </a:lnTo>
                  <a:lnTo>
                    <a:pt x="7380" y="30853"/>
                  </a:lnTo>
                  <a:lnTo>
                    <a:pt x="7380" y="30853"/>
                  </a:lnTo>
                  <a:lnTo>
                    <a:pt x="2952" y="30853"/>
                  </a:lnTo>
                  <a:cubicBezTo>
                    <a:pt x="2517" y="32547"/>
                    <a:pt x="2517" y="34325"/>
                    <a:pt x="2952" y="36019"/>
                  </a:cubicBezTo>
                  <a:cubicBezTo>
                    <a:pt x="4553" y="36942"/>
                    <a:pt x="6517" y="36942"/>
                    <a:pt x="8118" y="36019"/>
                  </a:cubicBezTo>
                  <a:cubicBezTo>
                    <a:pt x="11513" y="36040"/>
                    <a:pt x="14384" y="33492"/>
                    <a:pt x="14760" y="30115"/>
                  </a:cubicBezTo>
                  <a:close/>
                  <a:moveTo>
                    <a:pt x="11070" y="50779"/>
                  </a:moveTo>
                  <a:lnTo>
                    <a:pt x="11070" y="50779"/>
                  </a:lnTo>
                  <a:lnTo>
                    <a:pt x="11070" y="55207"/>
                  </a:lnTo>
                  <a:cubicBezTo>
                    <a:pt x="11387" y="53749"/>
                    <a:pt x="11387" y="52237"/>
                    <a:pt x="11070" y="50779"/>
                  </a:cubicBezTo>
                  <a:cubicBezTo>
                    <a:pt x="11070" y="50779"/>
                    <a:pt x="11070" y="46351"/>
                    <a:pt x="11070" y="45613"/>
                  </a:cubicBezTo>
                  <a:cubicBezTo>
                    <a:pt x="10332" y="47511"/>
                    <a:pt x="10332" y="49619"/>
                    <a:pt x="11070" y="51517"/>
                  </a:cubicBezTo>
                  <a:cubicBezTo>
                    <a:pt x="10856" y="52986"/>
                    <a:pt x="10856" y="54476"/>
                    <a:pt x="11070" y="55945"/>
                  </a:cubicBezTo>
                  <a:lnTo>
                    <a:pt x="11070" y="50041"/>
                  </a:lnTo>
                  <a:close/>
                  <a:moveTo>
                    <a:pt x="17712" y="50779"/>
                  </a:moveTo>
                  <a:lnTo>
                    <a:pt x="17712" y="50779"/>
                  </a:lnTo>
                  <a:lnTo>
                    <a:pt x="17712" y="55207"/>
                  </a:lnTo>
                  <a:cubicBezTo>
                    <a:pt x="18376" y="53806"/>
                    <a:pt x="18376" y="52180"/>
                    <a:pt x="17712" y="50779"/>
                  </a:cubicBezTo>
                  <a:cubicBezTo>
                    <a:pt x="18634" y="49181"/>
                    <a:pt x="18634" y="47212"/>
                    <a:pt x="17712" y="45613"/>
                  </a:cubicBezTo>
                  <a:cubicBezTo>
                    <a:pt x="17151" y="47289"/>
                    <a:pt x="17151" y="49103"/>
                    <a:pt x="17712" y="50779"/>
                  </a:cubicBezTo>
                  <a:cubicBezTo>
                    <a:pt x="17203" y="52211"/>
                    <a:pt x="17203" y="53775"/>
                    <a:pt x="17712" y="55207"/>
                  </a:cubicBezTo>
                  <a:lnTo>
                    <a:pt x="17712" y="53731"/>
                  </a:lnTo>
                  <a:close/>
                  <a:moveTo>
                    <a:pt x="53874" y="50779"/>
                  </a:moveTo>
                  <a:cubicBezTo>
                    <a:pt x="54612" y="48881"/>
                    <a:pt x="54612" y="46773"/>
                    <a:pt x="53874" y="44875"/>
                  </a:cubicBezTo>
                  <a:cubicBezTo>
                    <a:pt x="53077" y="46506"/>
                    <a:pt x="53077" y="48411"/>
                    <a:pt x="53874" y="50041"/>
                  </a:cubicBezTo>
                  <a:cubicBezTo>
                    <a:pt x="53210" y="51442"/>
                    <a:pt x="53210" y="53068"/>
                    <a:pt x="53874" y="54469"/>
                  </a:cubicBezTo>
                  <a:lnTo>
                    <a:pt x="53874" y="50041"/>
                  </a:lnTo>
                  <a:lnTo>
                    <a:pt x="53874" y="50041"/>
                  </a:lnTo>
                  <a:lnTo>
                    <a:pt x="53874" y="55207"/>
                  </a:lnTo>
                  <a:cubicBezTo>
                    <a:pt x="53874" y="55207"/>
                    <a:pt x="55350" y="52255"/>
                    <a:pt x="55350" y="50779"/>
                  </a:cubicBezTo>
                  <a:close/>
                  <a:moveTo>
                    <a:pt x="18450" y="34543"/>
                  </a:moveTo>
                  <a:lnTo>
                    <a:pt x="18450" y="34543"/>
                  </a:lnTo>
                  <a:lnTo>
                    <a:pt x="18450" y="34543"/>
                  </a:lnTo>
                  <a:lnTo>
                    <a:pt x="18450" y="34543"/>
                  </a:lnTo>
                  <a:cubicBezTo>
                    <a:pt x="17048" y="33878"/>
                    <a:pt x="15424" y="33878"/>
                    <a:pt x="14022" y="34543"/>
                  </a:cubicBezTo>
                  <a:cubicBezTo>
                    <a:pt x="12915" y="36087"/>
                    <a:pt x="12915" y="38165"/>
                    <a:pt x="14022" y="39709"/>
                  </a:cubicBezTo>
                  <a:cubicBezTo>
                    <a:pt x="15690" y="40331"/>
                    <a:pt x="17520" y="40331"/>
                    <a:pt x="19188" y="39709"/>
                  </a:cubicBezTo>
                  <a:cubicBezTo>
                    <a:pt x="19874" y="38079"/>
                    <a:pt x="20125" y="36299"/>
                    <a:pt x="19926" y="34543"/>
                  </a:cubicBezTo>
                  <a:close/>
                  <a:moveTo>
                    <a:pt x="47232" y="53731"/>
                  </a:moveTo>
                  <a:cubicBezTo>
                    <a:pt x="47793" y="52055"/>
                    <a:pt x="47793" y="50241"/>
                    <a:pt x="47232" y="48565"/>
                  </a:cubicBezTo>
                  <a:cubicBezTo>
                    <a:pt x="46435" y="50196"/>
                    <a:pt x="46435" y="52100"/>
                    <a:pt x="47232" y="53731"/>
                  </a:cubicBezTo>
                  <a:cubicBezTo>
                    <a:pt x="46568" y="55132"/>
                    <a:pt x="46568" y="56758"/>
                    <a:pt x="47232" y="58159"/>
                  </a:cubicBezTo>
                  <a:lnTo>
                    <a:pt x="47232" y="53731"/>
                  </a:lnTo>
                  <a:lnTo>
                    <a:pt x="47232" y="53731"/>
                  </a:lnTo>
                  <a:lnTo>
                    <a:pt x="47232" y="58159"/>
                  </a:lnTo>
                  <a:cubicBezTo>
                    <a:pt x="48524" y="57083"/>
                    <a:pt x="49099" y="55368"/>
                    <a:pt x="48708" y="53731"/>
                  </a:cubicBezTo>
                  <a:close/>
                  <a:moveTo>
                    <a:pt x="57564" y="21259"/>
                  </a:moveTo>
                  <a:lnTo>
                    <a:pt x="61992" y="21259"/>
                  </a:lnTo>
                  <a:lnTo>
                    <a:pt x="58302" y="21259"/>
                  </a:lnTo>
                  <a:cubicBezTo>
                    <a:pt x="59704" y="21924"/>
                    <a:pt x="61328" y="21924"/>
                    <a:pt x="62730" y="21259"/>
                  </a:cubicBezTo>
                  <a:cubicBezTo>
                    <a:pt x="64132" y="21924"/>
                    <a:pt x="65756" y="21924"/>
                    <a:pt x="67158" y="21259"/>
                  </a:cubicBezTo>
                  <a:cubicBezTo>
                    <a:pt x="65261" y="20518"/>
                    <a:pt x="63151" y="20518"/>
                    <a:pt x="61254" y="21259"/>
                  </a:cubicBezTo>
                  <a:cubicBezTo>
                    <a:pt x="60523" y="21135"/>
                    <a:pt x="59771" y="21135"/>
                    <a:pt x="59040" y="21259"/>
                  </a:cubicBezTo>
                  <a:close/>
                  <a:moveTo>
                    <a:pt x="57564" y="46351"/>
                  </a:moveTo>
                  <a:cubicBezTo>
                    <a:pt x="58258" y="44699"/>
                    <a:pt x="58258" y="42837"/>
                    <a:pt x="57564" y="41185"/>
                  </a:cubicBezTo>
                  <a:cubicBezTo>
                    <a:pt x="56988" y="42605"/>
                    <a:pt x="56988" y="44193"/>
                    <a:pt x="57564" y="45613"/>
                  </a:cubicBezTo>
                  <a:cubicBezTo>
                    <a:pt x="56774" y="47244"/>
                    <a:pt x="56774" y="49148"/>
                    <a:pt x="57564" y="50779"/>
                  </a:cubicBezTo>
                  <a:lnTo>
                    <a:pt x="57564" y="46351"/>
                  </a:lnTo>
                  <a:lnTo>
                    <a:pt x="57564" y="46351"/>
                  </a:lnTo>
                  <a:lnTo>
                    <a:pt x="57564" y="50779"/>
                  </a:lnTo>
                  <a:cubicBezTo>
                    <a:pt x="60007" y="50779"/>
                    <a:pt x="61992" y="48797"/>
                    <a:pt x="61992" y="46351"/>
                  </a:cubicBezTo>
                  <a:close/>
                  <a:moveTo>
                    <a:pt x="38376" y="41923"/>
                  </a:moveTo>
                  <a:lnTo>
                    <a:pt x="34686" y="41923"/>
                  </a:lnTo>
                  <a:cubicBezTo>
                    <a:pt x="34177" y="43355"/>
                    <a:pt x="34177" y="44919"/>
                    <a:pt x="34686" y="46351"/>
                  </a:cubicBezTo>
                  <a:cubicBezTo>
                    <a:pt x="36317" y="47144"/>
                    <a:pt x="38221" y="47144"/>
                    <a:pt x="39852" y="46351"/>
                  </a:cubicBezTo>
                  <a:cubicBezTo>
                    <a:pt x="40546" y="44699"/>
                    <a:pt x="40546" y="42837"/>
                    <a:pt x="39852" y="41185"/>
                  </a:cubicBezTo>
                  <a:cubicBezTo>
                    <a:pt x="39852" y="41185"/>
                    <a:pt x="39852" y="41185"/>
                    <a:pt x="35424" y="41185"/>
                  </a:cubicBezTo>
                  <a:lnTo>
                    <a:pt x="35424" y="41185"/>
                  </a:lnTo>
                  <a:close/>
                  <a:moveTo>
                    <a:pt x="56088" y="25687"/>
                  </a:moveTo>
                  <a:lnTo>
                    <a:pt x="51660" y="25687"/>
                  </a:lnTo>
                  <a:lnTo>
                    <a:pt x="51660" y="25687"/>
                  </a:lnTo>
                  <a:lnTo>
                    <a:pt x="51660" y="25687"/>
                  </a:lnTo>
                  <a:lnTo>
                    <a:pt x="51660" y="25687"/>
                  </a:lnTo>
                  <a:cubicBezTo>
                    <a:pt x="53313" y="26384"/>
                    <a:pt x="55173" y="26384"/>
                    <a:pt x="56826" y="25687"/>
                  </a:cubicBezTo>
                  <a:cubicBezTo>
                    <a:pt x="58036" y="25999"/>
                    <a:pt x="59306" y="25999"/>
                    <a:pt x="60516" y="25687"/>
                  </a:cubicBezTo>
                  <a:close/>
                  <a:moveTo>
                    <a:pt x="46494" y="19045"/>
                  </a:moveTo>
                  <a:lnTo>
                    <a:pt x="46494" y="19045"/>
                  </a:lnTo>
                  <a:lnTo>
                    <a:pt x="46494" y="23473"/>
                  </a:lnTo>
                  <a:cubicBezTo>
                    <a:pt x="46494" y="23473"/>
                    <a:pt x="46494" y="23473"/>
                    <a:pt x="46494" y="19045"/>
                  </a:cubicBezTo>
                  <a:cubicBezTo>
                    <a:pt x="47055" y="17369"/>
                    <a:pt x="47055" y="15555"/>
                    <a:pt x="46494" y="13879"/>
                  </a:cubicBezTo>
                  <a:cubicBezTo>
                    <a:pt x="45874" y="15545"/>
                    <a:pt x="45874" y="17379"/>
                    <a:pt x="46494" y="19045"/>
                  </a:cubicBezTo>
                  <a:cubicBezTo>
                    <a:pt x="46177" y="20503"/>
                    <a:pt x="46177" y="22014"/>
                    <a:pt x="46494" y="23473"/>
                  </a:cubicBezTo>
                  <a:close/>
                  <a:moveTo>
                    <a:pt x="46494" y="40447"/>
                  </a:moveTo>
                  <a:cubicBezTo>
                    <a:pt x="47188" y="38795"/>
                    <a:pt x="47188" y="36933"/>
                    <a:pt x="46494" y="35281"/>
                  </a:cubicBezTo>
                  <a:cubicBezTo>
                    <a:pt x="46494" y="35281"/>
                    <a:pt x="46494" y="35281"/>
                    <a:pt x="42066" y="35281"/>
                  </a:cubicBezTo>
                  <a:lnTo>
                    <a:pt x="42066" y="35281"/>
                  </a:lnTo>
                  <a:lnTo>
                    <a:pt x="42066" y="35281"/>
                  </a:lnTo>
                  <a:lnTo>
                    <a:pt x="38376" y="35281"/>
                  </a:lnTo>
                  <a:cubicBezTo>
                    <a:pt x="37867" y="36713"/>
                    <a:pt x="37867" y="38277"/>
                    <a:pt x="38376" y="39709"/>
                  </a:cubicBezTo>
                  <a:cubicBezTo>
                    <a:pt x="38169" y="43581"/>
                    <a:pt x="41143" y="46885"/>
                    <a:pt x="45018" y="47089"/>
                  </a:cubicBezTo>
                  <a:cubicBezTo>
                    <a:pt x="48892" y="47293"/>
                    <a:pt x="52191" y="44319"/>
                    <a:pt x="52398" y="40447"/>
                  </a:cubicBezTo>
                  <a:close/>
                  <a:moveTo>
                    <a:pt x="51660" y="15355"/>
                  </a:moveTo>
                  <a:lnTo>
                    <a:pt x="51660" y="15355"/>
                  </a:lnTo>
                  <a:lnTo>
                    <a:pt x="51660" y="19783"/>
                  </a:lnTo>
                  <a:cubicBezTo>
                    <a:pt x="52398" y="17885"/>
                    <a:pt x="52398" y="15777"/>
                    <a:pt x="51660" y="13879"/>
                  </a:cubicBezTo>
                  <a:cubicBezTo>
                    <a:pt x="51660" y="13879"/>
                    <a:pt x="51660" y="13879"/>
                    <a:pt x="51660" y="18307"/>
                  </a:cubicBezTo>
                  <a:cubicBezTo>
                    <a:pt x="51254" y="20005"/>
                    <a:pt x="51254" y="21775"/>
                    <a:pt x="51660" y="23473"/>
                  </a:cubicBezTo>
                  <a:close/>
                  <a:moveTo>
                    <a:pt x="51660" y="36019"/>
                  </a:moveTo>
                  <a:cubicBezTo>
                    <a:pt x="52354" y="34367"/>
                    <a:pt x="52354" y="32505"/>
                    <a:pt x="51660" y="30853"/>
                  </a:cubicBezTo>
                  <a:lnTo>
                    <a:pt x="47232" y="30853"/>
                  </a:lnTo>
                  <a:lnTo>
                    <a:pt x="47232" y="30853"/>
                  </a:lnTo>
                  <a:lnTo>
                    <a:pt x="47232" y="30853"/>
                  </a:lnTo>
                  <a:lnTo>
                    <a:pt x="47232" y="30853"/>
                  </a:lnTo>
                  <a:cubicBezTo>
                    <a:pt x="46915" y="32311"/>
                    <a:pt x="46915" y="33823"/>
                    <a:pt x="47232" y="35281"/>
                  </a:cubicBezTo>
                  <a:cubicBezTo>
                    <a:pt x="50154" y="38403"/>
                    <a:pt x="54996" y="38726"/>
                    <a:pt x="58302" y="36019"/>
                  </a:cubicBezTo>
                  <a:close/>
                  <a:moveTo>
                    <a:pt x="14760" y="61849"/>
                  </a:moveTo>
                  <a:lnTo>
                    <a:pt x="11070" y="61849"/>
                  </a:lnTo>
                  <a:lnTo>
                    <a:pt x="11070" y="61849"/>
                  </a:lnTo>
                  <a:lnTo>
                    <a:pt x="11070" y="61849"/>
                  </a:lnTo>
                  <a:cubicBezTo>
                    <a:pt x="9417" y="61152"/>
                    <a:pt x="7557" y="61152"/>
                    <a:pt x="5904" y="61849"/>
                  </a:cubicBezTo>
                  <a:cubicBezTo>
                    <a:pt x="4797" y="63393"/>
                    <a:pt x="4797" y="65471"/>
                    <a:pt x="5904" y="67015"/>
                  </a:cubicBezTo>
                  <a:cubicBezTo>
                    <a:pt x="7505" y="67938"/>
                    <a:pt x="9469" y="67938"/>
                    <a:pt x="11070" y="67015"/>
                  </a:cubicBezTo>
                  <a:cubicBezTo>
                    <a:pt x="13099" y="66031"/>
                    <a:pt x="14487" y="64085"/>
                    <a:pt x="14760" y="61849"/>
                  </a:cubicBezTo>
                  <a:close/>
                  <a:moveTo>
                    <a:pt x="42066" y="52255"/>
                  </a:moveTo>
                  <a:cubicBezTo>
                    <a:pt x="41490" y="53675"/>
                    <a:pt x="41490" y="55263"/>
                    <a:pt x="42066" y="56683"/>
                  </a:cubicBezTo>
                  <a:cubicBezTo>
                    <a:pt x="41276" y="58314"/>
                    <a:pt x="41276" y="60218"/>
                    <a:pt x="42066" y="61849"/>
                  </a:cubicBezTo>
                  <a:lnTo>
                    <a:pt x="42066" y="57421"/>
                  </a:lnTo>
                  <a:lnTo>
                    <a:pt x="42066" y="57421"/>
                  </a:lnTo>
                  <a:lnTo>
                    <a:pt x="42066" y="61849"/>
                  </a:lnTo>
                  <a:cubicBezTo>
                    <a:pt x="42730" y="60448"/>
                    <a:pt x="42730" y="58822"/>
                    <a:pt x="42066" y="57421"/>
                  </a:cubicBezTo>
                  <a:cubicBezTo>
                    <a:pt x="42251" y="55436"/>
                    <a:pt x="41417" y="53493"/>
                    <a:pt x="39852" y="52255"/>
                  </a:cubicBezTo>
                  <a:close/>
                  <a:moveTo>
                    <a:pt x="22878" y="27163"/>
                  </a:moveTo>
                  <a:lnTo>
                    <a:pt x="22878" y="22735"/>
                  </a:lnTo>
                  <a:lnTo>
                    <a:pt x="22878" y="22735"/>
                  </a:lnTo>
                  <a:lnTo>
                    <a:pt x="22878" y="27163"/>
                  </a:lnTo>
                  <a:cubicBezTo>
                    <a:pt x="23542" y="25762"/>
                    <a:pt x="23542" y="24136"/>
                    <a:pt x="22878" y="22735"/>
                  </a:cubicBezTo>
                  <a:cubicBezTo>
                    <a:pt x="23542" y="21334"/>
                    <a:pt x="23542" y="19708"/>
                    <a:pt x="22878" y="18307"/>
                  </a:cubicBezTo>
                  <a:cubicBezTo>
                    <a:pt x="21771" y="19851"/>
                    <a:pt x="21771" y="21929"/>
                    <a:pt x="22878" y="23473"/>
                  </a:cubicBezTo>
                  <a:cubicBezTo>
                    <a:pt x="21424" y="24101"/>
                    <a:pt x="20531" y="25585"/>
                    <a:pt x="20664" y="27163"/>
                  </a:cubicBezTo>
                  <a:close/>
                  <a:moveTo>
                    <a:pt x="44280" y="69229"/>
                  </a:moveTo>
                  <a:lnTo>
                    <a:pt x="44280" y="69229"/>
                  </a:lnTo>
                  <a:lnTo>
                    <a:pt x="44280" y="69229"/>
                  </a:lnTo>
                  <a:lnTo>
                    <a:pt x="40590" y="69229"/>
                  </a:lnTo>
                  <a:cubicBezTo>
                    <a:pt x="40081" y="70661"/>
                    <a:pt x="40081" y="72225"/>
                    <a:pt x="40590" y="73657"/>
                  </a:cubicBezTo>
                  <a:cubicBezTo>
                    <a:pt x="42420" y="74712"/>
                    <a:pt x="44664" y="74712"/>
                    <a:pt x="46494" y="73657"/>
                  </a:cubicBezTo>
                  <a:cubicBezTo>
                    <a:pt x="47291" y="72026"/>
                    <a:pt x="47291" y="70122"/>
                    <a:pt x="46494" y="68491"/>
                  </a:cubicBezTo>
                  <a:cubicBezTo>
                    <a:pt x="44974" y="68216"/>
                    <a:pt x="43409" y="68476"/>
                    <a:pt x="42066" y="69229"/>
                  </a:cubicBezTo>
                  <a:close/>
                  <a:moveTo>
                    <a:pt x="39114" y="5761"/>
                  </a:moveTo>
                  <a:lnTo>
                    <a:pt x="39114" y="5761"/>
                  </a:lnTo>
                  <a:lnTo>
                    <a:pt x="39114" y="5761"/>
                  </a:lnTo>
                  <a:cubicBezTo>
                    <a:pt x="40324" y="6073"/>
                    <a:pt x="41594" y="6073"/>
                    <a:pt x="42804" y="5761"/>
                  </a:cubicBezTo>
                  <a:cubicBezTo>
                    <a:pt x="43498" y="4109"/>
                    <a:pt x="43498" y="2247"/>
                    <a:pt x="42804" y="595"/>
                  </a:cubicBezTo>
                  <a:cubicBezTo>
                    <a:pt x="41173" y="-198"/>
                    <a:pt x="39269" y="-198"/>
                    <a:pt x="37638" y="595"/>
                  </a:cubicBezTo>
                  <a:cubicBezTo>
                    <a:pt x="37291" y="2051"/>
                    <a:pt x="37291" y="3567"/>
                    <a:pt x="37638" y="5023"/>
                  </a:cubicBezTo>
                  <a:lnTo>
                    <a:pt x="37638" y="1333"/>
                  </a:lnTo>
                  <a:close/>
                  <a:moveTo>
                    <a:pt x="28044" y="5761"/>
                  </a:moveTo>
                  <a:cubicBezTo>
                    <a:pt x="27350" y="7413"/>
                    <a:pt x="27350" y="9275"/>
                    <a:pt x="28044" y="10927"/>
                  </a:cubicBezTo>
                  <a:lnTo>
                    <a:pt x="28044" y="10927"/>
                  </a:lnTo>
                  <a:lnTo>
                    <a:pt x="28044" y="10927"/>
                  </a:lnTo>
                  <a:lnTo>
                    <a:pt x="28044" y="14617"/>
                  </a:lnTo>
                  <a:cubicBezTo>
                    <a:pt x="28391" y="13161"/>
                    <a:pt x="28391" y="11645"/>
                    <a:pt x="28044" y="10189"/>
                  </a:cubicBezTo>
                  <a:cubicBezTo>
                    <a:pt x="30487" y="9578"/>
                    <a:pt x="31978" y="7100"/>
                    <a:pt x="31365" y="4654"/>
                  </a:cubicBezTo>
                  <a:cubicBezTo>
                    <a:pt x="30752" y="2208"/>
                    <a:pt x="28273" y="722"/>
                    <a:pt x="25830" y="1333"/>
                  </a:cubicBezTo>
                  <a:close/>
                  <a:moveTo>
                    <a:pt x="61992" y="59635"/>
                  </a:moveTo>
                  <a:lnTo>
                    <a:pt x="61992" y="59635"/>
                  </a:lnTo>
                  <a:lnTo>
                    <a:pt x="61992" y="59635"/>
                  </a:lnTo>
                  <a:lnTo>
                    <a:pt x="58302" y="59635"/>
                  </a:lnTo>
                  <a:cubicBezTo>
                    <a:pt x="57608" y="61287"/>
                    <a:pt x="57608" y="63149"/>
                    <a:pt x="58302" y="64801"/>
                  </a:cubicBezTo>
                  <a:lnTo>
                    <a:pt x="64206" y="64801"/>
                  </a:lnTo>
                  <a:cubicBezTo>
                    <a:pt x="64944" y="62903"/>
                    <a:pt x="64944" y="60795"/>
                    <a:pt x="64206" y="58897"/>
                  </a:cubicBezTo>
                  <a:close/>
                  <a:moveTo>
                    <a:pt x="50184" y="68491"/>
                  </a:moveTo>
                  <a:lnTo>
                    <a:pt x="50184" y="68491"/>
                  </a:lnTo>
                  <a:lnTo>
                    <a:pt x="50184" y="68491"/>
                  </a:lnTo>
                  <a:lnTo>
                    <a:pt x="46494" y="68491"/>
                  </a:lnTo>
                  <a:cubicBezTo>
                    <a:pt x="45985" y="69923"/>
                    <a:pt x="45985" y="71487"/>
                    <a:pt x="46494" y="72919"/>
                  </a:cubicBezTo>
                  <a:cubicBezTo>
                    <a:pt x="48036" y="74028"/>
                    <a:pt x="50118" y="74028"/>
                    <a:pt x="51660" y="72919"/>
                  </a:cubicBezTo>
                  <a:cubicBezTo>
                    <a:pt x="52354" y="71267"/>
                    <a:pt x="52354" y="69405"/>
                    <a:pt x="51660" y="67753"/>
                  </a:cubicBezTo>
                  <a:cubicBezTo>
                    <a:pt x="50981" y="66231"/>
                    <a:pt x="49601" y="65132"/>
                    <a:pt x="47970" y="64801"/>
                  </a:cubicBezTo>
                  <a:close/>
                  <a:moveTo>
                    <a:pt x="67158" y="52255"/>
                  </a:moveTo>
                  <a:cubicBezTo>
                    <a:pt x="66900" y="53471"/>
                    <a:pt x="66900" y="54729"/>
                    <a:pt x="67158" y="55945"/>
                  </a:cubicBezTo>
                  <a:lnTo>
                    <a:pt x="71586" y="55945"/>
                  </a:lnTo>
                  <a:lnTo>
                    <a:pt x="71586" y="55945"/>
                  </a:lnTo>
                  <a:lnTo>
                    <a:pt x="71586" y="55945"/>
                  </a:lnTo>
                  <a:lnTo>
                    <a:pt x="76752" y="55945"/>
                  </a:lnTo>
                  <a:cubicBezTo>
                    <a:pt x="77202" y="54504"/>
                    <a:pt x="77202" y="52958"/>
                    <a:pt x="76752" y="51517"/>
                  </a:cubicBezTo>
                  <a:cubicBezTo>
                    <a:pt x="74686" y="47537"/>
                    <a:pt x="69793" y="45983"/>
                    <a:pt x="65807" y="48046"/>
                  </a:cubicBezTo>
                  <a:cubicBezTo>
                    <a:pt x="65512" y="48201"/>
                    <a:pt x="65224" y="48375"/>
                    <a:pt x="64944" y="48565"/>
                  </a:cubicBezTo>
                  <a:close/>
                  <a:moveTo>
                    <a:pt x="56088" y="64063"/>
                  </a:moveTo>
                  <a:lnTo>
                    <a:pt x="56088" y="64063"/>
                  </a:lnTo>
                  <a:lnTo>
                    <a:pt x="56088" y="64063"/>
                  </a:lnTo>
                  <a:lnTo>
                    <a:pt x="52398" y="64063"/>
                  </a:lnTo>
                  <a:cubicBezTo>
                    <a:pt x="51889" y="65495"/>
                    <a:pt x="51889" y="67059"/>
                    <a:pt x="52398" y="68491"/>
                  </a:cubicBezTo>
                  <a:cubicBezTo>
                    <a:pt x="54228" y="69546"/>
                    <a:pt x="56472" y="69546"/>
                    <a:pt x="58302" y="68491"/>
                  </a:cubicBezTo>
                  <a:cubicBezTo>
                    <a:pt x="58996" y="66839"/>
                    <a:pt x="58996" y="64977"/>
                    <a:pt x="58302" y="63325"/>
                  </a:cubicBezTo>
                  <a:cubicBezTo>
                    <a:pt x="57298" y="61767"/>
                    <a:pt x="55697" y="60697"/>
                    <a:pt x="53874" y="60373"/>
                  </a:cubicBezTo>
                  <a:close/>
                  <a:moveTo>
                    <a:pt x="39852" y="30115"/>
                  </a:moveTo>
                  <a:lnTo>
                    <a:pt x="39852" y="30115"/>
                  </a:lnTo>
                  <a:lnTo>
                    <a:pt x="39852" y="34543"/>
                  </a:lnTo>
                  <a:cubicBezTo>
                    <a:pt x="40361" y="33111"/>
                    <a:pt x="40361" y="31547"/>
                    <a:pt x="39852" y="30115"/>
                  </a:cubicBezTo>
                  <a:cubicBezTo>
                    <a:pt x="40959" y="28571"/>
                    <a:pt x="40959" y="26493"/>
                    <a:pt x="39852" y="24949"/>
                  </a:cubicBezTo>
                  <a:cubicBezTo>
                    <a:pt x="39276" y="26369"/>
                    <a:pt x="39276" y="27957"/>
                    <a:pt x="39852" y="29377"/>
                  </a:cubicBezTo>
                  <a:cubicBezTo>
                    <a:pt x="39852" y="29377"/>
                    <a:pt x="39852" y="29377"/>
                    <a:pt x="39852" y="33805"/>
                  </a:cubicBezTo>
                  <a:lnTo>
                    <a:pt x="39852" y="27163"/>
                  </a:lnTo>
                  <a:close/>
                  <a:moveTo>
                    <a:pt x="5904" y="57421"/>
                  </a:moveTo>
                  <a:lnTo>
                    <a:pt x="1476" y="57421"/>
                  </a:lnTo>
                  <a:lnTo>
                    <a:pt x="1476" y="57421"/>
                  </a:lnTo>
                  <a:lnTo>
                    <a:pt x="5904" y="57421"/>
                  </a:lnTo>
                  <a:cubicBezTo>
                    <a:pt x="6295" y="56223"/>
                    <a:pt x="6295" y="54930"/>
                    <a:pt x="5904" y="53731"/>
                  </a:cubicBezTo>
                  <a:cubicBezTo>
                    <a:pt x="3993" y="53056"/>
                    <a:pt x="1911" y="53056"/>
                    <a:pt x="0" y="53731"/>
                  </a:cubicBezTo>
                  <a:cubicBezTo>
                    <a:pt x="642" y="55854"/>
                    <a:pt x="2303" y="57515"/>
                    <a:pt x="4428" y="58159"/>
                  </a:cubicBezTo>
                  <a:close/>
                  <a:moveTo>
                    <a:pt x="5904" y="27163"/>
                  </a:moveTo>
                  <a:cubicBezTo>
                    <a:pt x="7535" y="27956"/>
                    <a:pt x="9439" y="27956"/>
                    <a:pt x="11070" y="27163"/>
                  </a:cubicBezTo>
                  <a:lnTo>
                    <a:pt x="6642" y="27163"/>
                  </a:lnTo>
                  <a:lnTo>
                    <a:pt x="11070" y="27163"/>
                  </a:lnTo>
                  <a:cubicBezTo>
                    <a:pt x="9867" y="26815"/>
                    <a:pt x="8583" y="26815"/>
                    <a:pt x="7380" y="27163"/>
                  </a:cubicBezTo>
                  <a:cubicBezTo>
                    <a:pt x="5749" y="26370"/>
                    <a:pt x="3845" y="26370"/>
                    <a:pt x="2214" y="27163"/>
                  </a:cubicBezTo>
                  <a:cubicBezTo>
                    <a:pt x="2214" y="27163"/>
                    <a:pt x="-738" y="23473"/>
                    <a:pt x="738" y="23473"/>
                  </a:cubicBezTo>
                  <a:close/>
                  <a:moveTo>
                    <a:pt x="12546" y="27163"/>
                  </a:moveTo>
                  <a:lnTo>
                    <a:pt x="12546" y="15355"/>
                  </a:lnTo>
                  <a:lnTo>
                    <a:pt x="12546" y="15355"/>
                  </a:lnTo>
                  <a:lnTo>
                    <a:pt x="12546" y="19783"/>
                  </a:lnTo>
                  <a:cubicBezTo>
                    <a:pt x="13343" y="18152"/>
                    <a:pt x="13343" y="16248"/>
                    <a:pt x="12546" y="14617"/>
                  </a:cubicBezTo>
                  <a:cubicBezTo>
                    <a:pt x="12546" y="14617"/>
                    <a:pt x="12546" y="14617"/>
                    <a:pt x="12546" y="10189"/>
                  </a:cubicBezTo>
                  <a:cubicBezTo>
                    <a:pt x="11491" y="12016"/>
                    <a:pt x="11491" y="14266"/>
                    <a:pt x="12546" y="16093"/>
                  </a:cubicBezTo>
                  <a:cubicBezTo>
                    <a:pt x="10679" y="15270"/>
                    <a:pt x="8502" y="16115"/>
                    <a:pt x="7683" y="17979"/>
                  </a:cubicBezTo>
                  <a:cubicBezTo>
                    <a:pt x="7432" y="18546"/>
                    <a:pt x="7328" y="19166"/>
                    <a:pt x="7380" y="19783"/>
                  </a:cubicBezTo>
                  <a:close/>
                  <a:moveTo>
                    <a:pt x="19188" y="27163"/>
                  </a:moveTo>
                  <a:lnTo>
                    <a:pt x="19188" y="19045"/>
                  </a:lnTo>
                  <a:lnTo>
                    <a:pt x="19188" y="19045"/>
                  </a:lnTo>
                  <a:lnTo>
                    <a:pt x="19188" y="23473"/>
                  </a:lnTo>
                  <a:cubicBezTo>
                    <a:pt x="19852" y="22072"/>
                    <a:pt x="19852" y="20446"/>
                    <a:pt x="19188" y="19045"/>
                  </a:cubicBezTo>
                  <a:cubicBezTo>
                    <a:pt x="19808" y="17379"/>
                    <a:pt x="19808" y="15545"/>
                    <a:pt x="19188" y="13879"/>
                  </a:cubicBezTo>
                  <a:cubicBezTo>
                    <a:pt x="18265" y="15478"/>
                    <a:pt x="18265" y="17447"/>
                    <a:pt x="19188" y="19045"/>
                  </a:cubicBezTo>
                  <a:cubicBezTo>
                    <a:pt x="16885" y="19356"/>
                    <a:pt x="15070" y="21169"/>
                    <a:pt x="14760" y="23473"/>
                  </a:cubicBezTo>
                  <a:close/>
                  <a:moveTo>
                    <a:pt x="8118" y="63325"/>
                  </a:moveTo>
                  <a:lnTo>
                    <a:pt x="8118" y="63325"/>
                  </a:lnTo>
                  <a:lnTo>
                    <a:pt x="8118" y="63325"/>
                  </a:lnTo>
                  <a:lnTo>
                    <a:pt x="2952" y="63325"/>
                  </a:lnTo>
                  <a:cubicBezTo>
                    <a:pt x="1897" y="65152"/>
                    <a:pt x="1897" y="67402"/>
                    <a:pt x="2952" y="69229"/>
                  </a:cubicBezTo>
                  <a:lnTo>
                    <a:pt x="8118" y="69229"/>
                  </a:lnTo>
                  <a:cubicBezTo>
                    <a:pt x="8812" y="67577"/>
                    <a:pt x="8812" y="65715"/>
                    <a:pt x="8118" y="64063"/>
                  </a:cubicBezTo>
                  <a:close/>
                  <a:moveTo>
                    <a:pt x="30258" y="55945"/>
                  </a:moveTo>
                  <a:cubicBezTo>
                    <a:pt x="29468" y="57575"/>
                    <a:pt x="29468" y="59480"/>
                    <a:pt x="30258" y="61111"/>
                  </a:cubicBezTo>
                  <a:cubicBezTo>
                    <a:pt x="30258" y="61111"/>
                    <a:pt x="30258" y="61111"/>
                    <a:pt x="30258" y="65539"/>
                  </a:cubicBezTo>
                  <a:lnTo>
                    <a:pt x="30258" y="57421"/>
                  </a:lnTo>
                  <a:lnTo>
                    <a:pt x="30258" y="57421"/>
                  </a:lnTo>
                  <a:lnTo>
                    <a:pt x="30258" y="61849"/>
                  </a:lnTo>
                  <a:cubicBezTo>
                    <a:pt x="31048" y="60218"/>
                    <a:pt x="31048" y="58314"/>
                    <a:pt x="30258" y="56683"/>
                  </a:cubicBezTo>
                  <a:cubicBezTo>
                    <a:pt x="30295" y="54238"/>
                    <a:pt x="28339" y="52228"/>
                    <a:pt x="25889" y="52194"/>
                  </a:cubicBezTo>
                  <a:cubicBezTo>
                    <a:pt x="25623" y="52189"/>
                    <a:pt x="25358" y="52210"/>
                    <a:pt x="25092" y="52255"/>
                  </a:cubicBezTo>
                  <a:close/>
                  <a:moveTo>
                    <a:pt x="30258" y="25687"/>
                  </a:moveTo>
                  <a:cubicBezTo>
                    <a:pt x="29564" y="27339"/>
                    <a:pt x="29564" y="29201"/>
                    <a:pt x="30258" y="30853"/>
                  </a:cubicBezTo>
                  <a:cubicBezTo>
                    <a:pt x="29749" y="32285"/>
                    <a:pt x="29749" y="33849"/>
                    <a:pt x="30258" y="35281"/>
                  </a:cubicBezTo>
                  <a:lnTo>
                    <a:pt x="30258" y="27163"/>
                  </a:lnTo>
                  <a:lnTo>
                    <a:pt x="30258" y="27163"/>
                  </a:lnTo>
                  <a:lnTo>
                    <a:pt x="30258" y="30853"/>
                  </a:lnTo>
                  <a:cubicBezTo>
                    <a:pt x="30834" y="29433"/>
                    <a:pt x="30834" y="27845"/>
                    <a:pt x="30258" y="26425"/>
                  </a:cubicBezTo>
                  <a:cubicBezTo>
                    <a:pt x="30258" y="26425"/>
                    <a:pt x="28782" y="22735"/>
                    <a:pt x="27306" y="21997"/>
                  </a:cubicBezTo>
                  <a:close/>
                  <a:moveTo>
                    <a:pt x="20664" y="75133"/>
                  </a:moveTo>
                  <a:lnTo>
                    <a:pt x="20664" y="75133"/>
                  </a:lnTo>
                  <a:lnTo>
                    <a:pt x="20664" y="75133"/>
                  </a:lnTo>
                  <a:cubicBezTo>
                    <a:pt x="19011" y="74436"/>
                    <a:pt x="17151" y="74436"/>
                    <a:pt x="15498" y="75133"/>
                  </a:cubicBezTo>
                  <a:cubicBezTo>
                    <a:pt x="15254" y="75112"/>
                    <a:pt x="15004" y="75112"/>
                    <a:pt x="14760" y="75133"/>
                  </a:cubicBezTo>
                  <a:cubicBezTo>
                    <a:pt x="16361" y="76056"/>
                    <a:pt x="18325" y="76056"/>
                    <a:pt x="19926" y="75133"/>
                  </a:cubicBezTo>
                  <a:cubicBezTo>
                    <a:pt x="20435" y="73701"/>
                    <a:pt x="20435" y="72137"/>
                    <a:pt x="19926" y="70705"/>
                  </a:cubicBezTo>
                  <a:lnTo>
                    <a:pt x="16236" y="70705"/>
                  </a:lnTo>
                  <a:close/>
                  <a:moveTo>
                    <a:pt x="14760" y="75133"/>
                  </a:moveTo>
                  <a:lnTo>
                    <a:pt x="14760" y="75133"/>
                  </a:lnTo>
                  <a:lnTo>
                    <a:pt x="14760" y="75133"/>
                  </a:lnTo>
                  <a:lnTo>
                    <a:pt x="10332" y="75133"/>
                  </a:lnTo>
                  <a:cubicBezTo>
                    <a:pt x="9638" y="76785"/>
                    <a:pt x="9638" y="78647"/>
                    <a:pt x="10332" y="80299"/>
                  </a:cubicBezTo>
                  <a:cubicBezTo>
                    <a:pt x="12162" y="81354"/>
                    <a:pt x="14406" y="81354"/>
                    <a:pt x="16236" y="80299"/>
                  </a:cubicBezTo>
                  <a:cubicBezTo>
                    <a:pt x="16745" y="78867"/>
                    <a:pt x="16745" y="77303"/>
                    <a:pt x="16236" y="75871"/>
                  </a:cubicBezTo>
                  <a:close/>
                </a:path>
              </a:pathLst>
            </a:custGeom>
            <a:solidFill>
              <a:srgbClr val="13A85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68F46D5D-2D8C-48FC-B00D-0467CC940395}"/>
                </a:ext>
              </a:extLst>
            </p:cNvPr>
            <p:cNvSpPr/>
            <p:nvPr/>
          </p:nvSpPr>
          <p:spPr>
            <a:xfrm>
              <a:off x="3776143" y="3656065"/>
              <a:ext cx="40590" cy="74538"/>
            </a:xfrm>
            <a:custGeom>
              <a:avLst/>
              <a:gdLst>
                <a:gd name="connsiteX0" fmla="*/ 22878 w 40590"/>
                <a:gd name="connsiteY0" fmla="*/ 36900 h 74538"/>
                <a:gd name="connsiteX1" fmla="*/ 22878 w 40590"/>
                <a:gd name="connsiteY1" fmla="*/ 36900 h 74538"/>
                <a:gd name="connsiteX2" fmla="*/ 22878 w 40590"/>
                <a:gd name="connsiteY2" fmla="*/ 36900 h 74538"/>
                <a:gd name="connsiteX3" fmla="*/ 22878 w 40590"/>
                <a:gd name="connsiteY3" fmla="*/ 15498 h 74538"/>
                <a:gd name="connsiteX4" fmla="*/ 22878 w 40590"/>
                <a:gd name="connsiteY4" fmla="*/ 8118 h 74538"/>
                <a:gd name="connsiteX5" fmla="*/ 33948 w 40590"/>
                <a:gd name="connsiteY5" fmla="*/ 0 h 74538"/>
                <a:gd name="connsiteX6" fmla="*/ 22140 w 40590"/>
                <a:gd name="connsiteY6" fmla="*/ 6642 h 74538"/>
                <a:gd name="connsiteX7" fmla="*/ 22140 w 40590"/>
                <a:gd name="connsiteY7" fmla="*/ 6642 h 74538"/>
                <a:gd name="connsiteX8" fmla="*/ 22140 w 40590"/>
                <a:gd name="connsiteY8" fmla="*/ 6642 h 74538"/>
                <a:gd name="connsiteX9" fmla="*/ 22140 w 40590"/>
                <a:gd name="connsiteY9" fmla="*/ 6642 h 74538"/>
                <a:gd name="connsiteX10" fmla="*/ 22140 w 40590"/>
                <a:gd name="connsiteY10" fmla="*/ 6642 h 74538"/>
                <a:gd name="connsiteX11" fmla="*/ 0 w 40590"/>
                <a:gd name="connsiteY11" fmla="*/ 0 h 74538"/>
                <a:gd name="connsiteX12" fmla="*/ 11808 w 40590"/>
                <a:gd name="connsiteY12" fmla="*/ 8118 h 74538"/>
                <a:gd name="connsiteX13" fmla="*/ 11808 w 40590"/>
                <a:gd name="connsiteY13" fmla="*/ 15498 h 74538"/>
                <a:gd name="connsiteX14" fmla="*/ 11808 w 40590"/>
                <a:gd name="connsiteY14" fmla="*/ 35424 h 74538"/>
                <a:gd name="connsiteX15" fmla="*/ 11808 w 40590"/>
                <a:gd name="connsiteY15" fmla="*/ 35424 h 74538"/>
                <a:gd name="connsiteX16" fmla="*/ 11808 w 40590"/>
                <a:gd name="connsiteY16" fmla="*/ 35424 h 74538"/>
                <a:gd name="connsiteX17" fmla="*/ 0 w 40590"/>
                <a:gd name="connsiteY17" fmla="*/ 28782 h 74538"/>
                <a:gd name="connsiteX18" fmla="*/ 14022 w 40590"/>
                <a:gd name="connsiteY18" fmla="*/ 39852 h 74538"/>
                <a:gd name="connsiteX19" fmla="*/ 17712 w 40590"/>
                <a:gd name="connsiteY19" fmla="*/ 47232 h 74538"/>
                <a:gd name="connsiteX20" fmla="*/ 17712 w 40590"/>
                <a:gd name="connsiteY20" fmla="*/ 74538 h 74538"/>
                <a:gd name="connsiteX21" fmla="*/ 25830 w 40590"/>
                <a:gd name="connsiteY21" fmla="*/ 74538 h 74538"/>
                <a:gd name="connsiteX22" fmla="*/ 25830 w 40590"/>
                <a:gd name="connsiteY22" fmla="*/ 47232 h 74538"/>
                <a:gd name="connsiteX23" fmla="*/ 25830 w 40590"/>
                <a:gd name="connsiteY23" fmla="*/ 39852 h 74538"/>
                <a:gd name="connsiteX24" fmla="*/ 40590 w 40590"/>
                <a:gd name="connsiteY24" fmla="*/ 28782 h 74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0590" h="74538">
                  <a:moveTo>
                    <a:pt x="22878" y="36900"/>
                  </a:moveTo>
                  <a:lnTo>
                    <a:pt x="22878" y="36900"/>
                  </a:lnTo>
                  <a:lnTo>
                    <a:pt x="22878" y="36900"/>
                  </a:lnTo>
                  <a:lnTo>
                    <a:pt x="22878" y="15498"/>
                  </a:lnTo>
                  <a:cubicBezTo>
                    <a:pt x="21557" y="13215"/>
                    <a:pt x="21557" y="10401"/>
                    <a:pt x="22878" y="8118"/>
                  </a:cubicBezTo>
                  <a:lnTo>
                    <a:pt x="33948" y="0"/>
                  </a:lnTo>
                  <a:lnTo>
                    <a:pt x="22140" y="6642"/>
                  </a:lnTo>
                  <a:lnTo>
                    <a:pt x="22140" y="6642"/>
                  </a:lnTo>
                  <a:lnTo>
                    <a:pt x="22140" y="6642"/>
                  </a:lnTo>
                  <a:lnTo>
                    <a:pt x="22140" y="6642"/>
                  </a:lnTo>
                  <a:lnTo>
                    <a:pt x="22140" y="6642"/>
                  </a:lnTo>
                  <a:lnTo>
                    <a:pt x="0" y="0"/>
                  </a:lnTo>
                  <a:lnTo>
                    <a:pt x="11808" y="8118"/>
                  </a:lnTo>
                  <a:cubicBezTo>
                    <a:pt x="12502" y="10528"/>
                    <a:pt x="12502" y="13088"/>
                    <a:pt x="11808" y="15498"/>
                  </a:cubicBezTo>
                  <a:lnTo>
                    <a:pt x="11808" y="35424"/>
                  </a:lnTo>
                  <a:cubicBezTo>
                    <a:pt x="11808" y="35424"/>
                    <a:pt x="11808" y="35424"/>
                    <a:pt x="11808" y="35424"/>
                  </a:cubicBezTo>
                  <a:lnTo>
                    <a:pt x="11808" y="35424"/>
                  </a:lnTo>
                  <a:lnTo>
                    <a:pt x="0" y="28782"/>
                  </a:lnTo>
                  <a:lnTo>
                    <a:pt x="14022" y="39852"/>
                  </a:lnTo>
                  <a:cubicBezTo>
                    <a:pt x="16391" y="41554"/>
                    <a:pt x="17771" y="44314"/>
                    <a:pt x="17712" y="47232"/>
                  </a:cubicBezTo>
                  <a:lnTo>
                    <a:pt x="17712" y="74538"/>
                  </a:lnTo>
                  <a:lnTo>
                    <a:pt x="25830" y="74538"/>
                  </a:lnTo>
                  <a:lnTo>
                    <a:pt x="25830" y="47232"/>
                  </a:lnTo>
                  <a:cubicBezTo>
                    <a:pt x="24760" y="44889"/>
                    <a:pt x="24760" y="42195"/>
                    <a:pt x="25830" y="39852"/>
                  </a:cubicBezTo>
                  <a:lnTo>
                    <a:pt x="40590" y="28782"/>
                  </a:lnTo>
                  <a:close/>
                </a:path>
              </a:pathLst>
            </a:custGeom>
            <a:solidFill>
              <a:srgbClr val="D182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DD724BE-BDDB-419B-9E21-5CFABD964592}"/>
                </a:ext>
              </a:extLst>
            </p:cNvPr>
            <p:cNvSpPr/>
            <p:nvPr/>
          </p:nvSpPr>
          <p:spPr>
            <a:xfrm>
              <a:off x="3747123" y="3628166"/>
              <a:ext cx="85845" cy="108341"/>
            </a:xfrm>
            <a:custGeom>
              <a:avLst/>
              <a:gdLst>
                <a:gd name="connsiteX0" fmla="*/ 72561 w 85845"/>
                <a:gd name="connsiteY0" fmla="*/ 21257 h 108341"/>
                <a:gd name="connsiteX1" fmla="*/ 72561 w 85845"/>
                <a:gd name="connsiteY1" fmla="*/ 21257 h 108341"/>
                <a:gd name="connsiteX2" fmla="*/ 76251 w 85845"/>
                <a:gd name="connsiteY2" fmla="*/ 21257 h 108341"/>
                <a:gd name="connsiteX3" fmla="*/ 76251 w 85845"/>
                <a:gd name="connsiteY3" fmla="*/ 21257 h 108341"/>
                <a:gd name="connsiteX4" fmla="*/ 81417 w 85845"/>
                <a:gd name="connsiteY4" fmla="*/ 21257 h 108341"/>
                <a:gd name="connsiteX5" fmla="*/ 81417 w 85845"/>
                <a:gd name="connsiteY5" fmla="*/ 21257 h 108341"/>
                <a:gd name="connsiteX6" fmla="*/ 74775 w 85845"/>
                <a:gd name="connsiteY6" fmla="*/ 21257 h 108341"/>
                <a:gd name="connsiteX7" fmla="*/ 72561 w 85845"/>
                <a:gd name="connsiteY7" fmla="*/ 21257 h 108341"/>
                <a:gd name="connsiteX8" fmla="*/ 76989 w 85845"/>
                <a:gd name="connsiteY8" fmla="*/ 21257 h 108341"/>
                <a:gd name="connsiteX9" fmla="*/ 82893 w 85845"/>
                <a:gd name="connsiteY9" fmla="*/ 21257 h 108341"/>
                <a:gd name="connsiteX10" fmla="*/ 78465 w 85845"/>
                <a:gd name="connsiteY10" fmla="*/ 21257 h 108341"/>
                <a:gd name="connsiteX11" fmla="*/ 74037 w 85845"/>
                <a:gd name="connsiteY11" fmla="*/ 21257 h 108341"/>
                <a:gd name="connsiteX12" fmla="*/ 77727 w 85845"/>
                <a:gd name="connsiteY12" fmla="*/ 21257 h 108341"/>
                <a:gd name="connsiteX13" fmla="*/ 73299 w 85845"/>
                <a:gd name="connsiteY13" fmla="*/ 21257 h 108341"/>
                <a:gd name="connsiteX14" fmla="*/ 76989 w 85845"/>
                <a:gd name="connsiteY14" fmla="*/ 18305 h 108341"/>
                <a:gd name="connsiteX15" fmla="*/ 64443 w 85845"/>
                <a:gd name="connsiteY15" fmla="*/ 26423 h 108341"/>
                <a:gd name="connsiteX16" fmla="*/ 64443 w 85845"/>
                <a:gd name="connsiteY16" fmla="*/ 26423 h 108341"/>
                <a:gd name="connsiteX17" fmla="*/ 64443 w 85845"/>
                <a:gd name="connsiteY17" fmla="*/ 26423 h 108341"/>
                <a:gd name="connsiteX18" fmla="*/ 64443 w 85845"/>
                <a:gd name="connsiteY18" fmla="*/ 26423 h 108341"/>
                <a:gd name="connsiteX19" fmla="*/ 64443 w 85845"/>
                <a:gd name="connsiteY19" fmla="*/ 21257 h 108341"/>
                <a:gd name="connsiteX20" fmla="*/ 64443 w 85845"/>
                <a:gd name="connsiteY20" fmla="*/ 15353 h 108341"/>
                <a:gd name="connsiteX21" fmla="*/ 64443 w 85845"/>
                <a:gd name="connsiteY21" fmla="*/ 15353 h 108341"/>
                <a:gd name="connsiteX22" fmla="*/ 60753 w 85845"/>
                <a:gd name="connsiteY22" fmla="*/ 21257 h 108341"/>
                <a:gd name="connsiteX23" fmla="*/ 60753 w 85845"/>
                <a:gd name="connsiteY23" fmla="*/ 26423 h 108341"/>
                <a:gd name="connsiteX24" fmla="*/ 64443 w 85845"/>
                <a:gd name="connsiteY24" fmla="*/ 21257 h 108341"/>
                <a:gd name="connsiteX25" fmla="*/ 64443 w 85845"/>
                <a:gd name="connsiteY25" fmla="*/ 16091 h 108341"/>
                <a:gd name="connsiteX26" fmla="*/ 64443 w 85845"/>
                <a:gd name="connsiteY26" fmla="*/ 21257 h 108341"/>
                <a:gd name="connsiteX27" fmla="*/ 64443 w 85845"/>
                <a:gd name="connsiteY27" fmla="*/ 25685 h 108341"/>
                <a:gd name="connsiteX28" fmla="*/ 64443 w 85845"/>
                <a:gd name="connsiteY28" fmla="*/ 18305 h 108341"/>
                <a:gd name="connsiteX29" fmla="*/ 64443 w 85845"/>
                <a:gd name="connsiteY29" fmla="*/ 18305 h 108341"/>
                <a:gd name="connsiteX30" fmla="*/ 64443 w 85845"/>
                <a:gd name="connsiteY30" fmla="*/ 22733 h 108341"/>
                <a:gd name="connsiteX31" fmla="*/ 62967 w 85845"/>
                <a:gd name="connsiteY31" fmla="*/ 18305 h 108341"/>
                <a:gd name="connsiteX32" fmla="*/ 51159 w 85845"/>
                <a:gd name="connsiteY32" fmla="*/ 21257 h 108341"/>
                <a:gd name="connsiteX33" fmla="*/ 57063 w 85845"/>
                <a:gd name="connsiteY33" fmla="*/ 21257 h 108341"/>
                <a:gd name="connsiteX34" fmla="*/ 61491 w 85845"/>
                <a:gd name="connsiteY34" fmla="*/ 16091 h 108341"/>
                <a:gd name="connsiteX35" fmla="*/ 61491 w 85845"/>
                <a:gd name="connsiteY35" fmla="*/ 16091 h 108341"/>
                <a:gd name="connsiteX36" fmla="*/ 55587 w 85845"/>
                <a:gd name="connsiteY36" fmla="*/ 16091 h 108341"/>
                <a:gd name="connsiteX37" fmla="*/ 49683 w 85845"/>
                <a:gd name="connsiteY37" fmla="*/ 14615 h 108341"/>
                <a:gd name="connsiteX38" fmla="*/ 60753 w 85845"/>
                <a:gd name="connsiteY38" fmla="*/ 17567 h 108341"/>
                <a:gd name="connsiteX39" fmla="*/ 57063 w 85845"/>
                <a:gd name="connsiteY39" fmla="*/ 21995 h 108341"/>
                <a:gd name="connsiteX40" fmla="*/ 51159 w 85845"/>
                <a:gd name="connsiteY40" fmla="*/ 21995 h 108341"/>
                <a:gd name="connsiteX41" fmla="*/ 51159 w 85845"/>
                <a:gd name="connsiteY41" fmla="*/ 21995 h 108341"/>
                <a:gd name="connsiteX42" fmla="*/ 51159 w 85845"/>
                <a:gd name="connsiteY42" fmla="*/ 21995 h 108341"/>
                <a:gd name="connsiteX43" fmla="*/ 47469 w 85845"/>
                <a:gd name="connsiteY43" fmla="*/ 21995 h 108341"/>
                <a:gd name="connsiteX44" fmla="*/ 47469 w 85845"/>
                <a:gd name="connsiteY44" fmla="*/ 18305 h 108341"/>
                <a:gd name="connsiteX45" fmla="*/ 60753 w 85845"/>
                <a:gd name="connsiteY45" fmla="*/ 33803 h 108341"/>
                <a:gd name="connsiteX46" fmla="*/ 60753 w 85845"/>
                <a:gd name="connsiteY46" fmla="*/ 33803 h 108341"/>
                <a:gd name="connsiteX47" fmla="*/ 60753 w 85845"/>
                <a:gd name="connsiteY47" fmla="*/ 29375 h 108341"/>
                <a:gd name="connsiteX48" fmla="*/ 60753 w 85845"/>
                <a:gd name="connsiteY48" fmla="*/ 23471 h 108341"/>
                <a:gd name="connsiteX49" fmla="*/ 60753 w 85845"/>
                <a:gd name="connsiteY49" fmla="*/ 23471 h 108341"/>
                <a:gd name="connsiteX50" fmla="*/ 57063 w 85845"/>
                <a:gd name="connsiteY50" fmla="*/ 28637 h 108341"/>
                <a:gd name="connsiteX51" fmla="*/ 57063 w 85845"/>
                <a:gd name="connsiteY51" fmla="*/ 33803 h 108341"/>
                <a:gd name="connsiteX52" fmla="*/ 57063 w 85845"/>
                <a:gd name="connsiteY52" fmla="*/ 33803 h 108341"/>
                <a:gd name="connsiteX53" fmla="*/ 57063 w 85845"/>
                <a:gd name="connsiteY53" fmla="*/ 33803 h 108341"/>
                <a:gd name="connsiteX54" fmla="*/ 60753 w 85845"/>
                <a:gd name="connsiteY54" fmla="*/ 33803 h 108341"/>
                <a:gd name="connsiteX55" fmla="*/ 60753 w 85845"/>
                <a:gd name="connsiteY55" fmla="*/ 29375 h 108341"/>
                <a:gd name="connsiteX56" fmla="*/ 60753 w 85845"/>
                <a:gd name="connsiteY56" fmla="*/ 24947 h 108341"/>
                <a:gd name="connsiteX57" fmla="*/ 60753 w 85845"/>
                <a:gd name="connsiteY57" fmla="*/ 30113 h 108341"/>
                <a:gd name="connsiteX58" fmla="*/ 60753 w 85845"/>
                <a:gd name="connsiteY58" fmla="*/ 21995 h 108341"/>
                <a:gd name="connsiteX59" fmla="*/ 60753 w 85845"/>
                <a:gd name="connsiteY59" fmla="*/ 21995 h 108341"/>
                <a:gd name="connsiteX60" fmla="*/ 60753 w 85845"/>
                <a:gd name="connsiteY60" fmla="*/ 66275 h 108341"/>
                <a:gd name="connsiteX61" fmla="*/ 60753 w 85845"/>
                <a:gd name="connsiteY61" fmla="*/ 66275 h 108341"/>
                <a:gd name="connsiteX62" fmla="*/ 60753 w 85845"/>
                <a:gd name="connsiteY62" fmla="*/ 61109 h 108341"/>
                <a:gd name="connsiteX63" fmla="*/ 60753 w 85845"/>
                <a:gd name="connsiteY63" fmla="*/ 54467 h 108341"/>
                <a:gd name="connsiteX64" fmla="*/ 60753 w 85845"/>
                <a:gd name="connsiteY64" fmla="*/ 54467 h 108341"/>
                <a:gd name="connsiteX65" fmla="*/ 60753 w 85845"/>
                <a:gd name="connsiteY65" fmla="*/ 60371 h 108341"/>
                <a:gd name="connsiteX66" fmla="*/ 60753 w 85845"/>
                <a:gd name="connsiteY66" fmla="*/ 65537 h 108341"/>
                <a:gd name="connsiteX67" fmla="*/ 60753 w 85845"/>
                <a:gd name="connsiteY67" fmla="*/ 65537 h 108341"/>
                <a:gd name="connsiteX68" fmla="*/ 60753 w 85845"/>
                <a:gd name="connsiteY68" fmla="*/ 65537 h 108341"/>
                <a:gd name="connsiteX69" fmla="*/ 60753 w 85845"/>
                <a:gd name="connsiteY69" fmla="*/ 66275 h 108341"/>
                <a:gd name="connsiteX70" fmla="*/ 60753 w 85845"/>
                <a:gd name="connsiteY70" fmla="*/ 61847 h 108341"/>
                <a:gd name="connsiteX71" fmla="*/ 60753 w 85845"/>
                <a:gd name="connsiteY71" fmla="*/ 56681 h 108341"/>
                <a:gd name="connsiteX72" fmla="*/ 60753 w 85845"/>
                <a:gd name="connsiteY72" fmla="*/ 61847 h 108341"/>
                <a:gd name="connsiteX73" fmla="*/ 60753 w 85845"/>
                <a:gd name="connsiteY73" fmla="*/ 66275 h 108341"/>
                <a:gd name="connsiteX74" fmla="*/ 60753 w 85845"/>
                <a:gd name="connsiteY74" fmla="*/ 52991 h 108341"/>
                <a:gd name="connsiteX75" fmla="*/ 60753 w 85845"/>
                <a:gd name="connsiteY75" fmla="*/ 52991 h 108341"/>
                <a:gd name="connsiteX76" fmla="*/ 54849 w 85845"/>
                <a:gd name="connsiteY76" fmla="*/ 70703 h 108341"/>
                <a:gd name="connsiteX77" fmla="*/ 54849 w 85845"/>
                <a:gd name="connsiteY77" fmla="*/ 70703 h 108341"/>
                <a:gd name="connsiteX78" fmla="*/ 58539 w 85845"/>
                <a:gd name="connsiteY78" fmla="*/ 65537 h 108341"/>
                <a:gd name="connsiteX79" fmla="*/ 58539 w 85845"/>
                <a:gd name="connsiteY79" fmla="*/ 59633 h 108341"/>
                <a:gd name="connsiteX80" fmla="*/ 58539 w 85845"/>
                <a:gd name="connsiteY80" fmla="*/ 59633 h 108341"/>
                <a:gd name="connsiteX81" fmla="*/ 54849 w 85845"/>
                <a:gd name="connsiteY81" fmla="*/ 64799 h 108341"/>
                <a:gd name="connsiteX82" fmla="*/ 54849 w 85845"/>
                <a:gd name="connsiteY82" fmla="*/ 70703 h 108341"/>
                <a:gd name="connsiteX83" fmla="*/ 54849 w 85845"/>
                <a:gd name="connsiteY83" fmla="*/ 70703 h 108341"/>
                <a:gd name="connsiteX84" fmla="*/ 54849 w 85845"/>
                <a:gd name="connsiteY84" fmla="*/ 70703 h 108341"/>
                <a:gd name="connsiteX85" fmla="*/ 54849 w 85845"/>
                <a:gd name="connsiteY85" fmla="*/ 70703 h 108341"/>
                <a:gd name="connsiteX86" fmla="*/ 54849 w 85845"/>
                <a:gd name="connsiteY86" fmla="*/ 65537 h 108341"/>
                <a:gd name="connsiteX87" fmla="*/ 54849 w 85845"/>
                <a:gd name="connsiteY87" fmla="*/ 61109 h 108341"/>
                <a:gd name="connsiteX88" fmla="*/ 54849 w 85845"/>
                <a:gd name="connsiteY88" fmla="*/ 66275 h 108341"/>
                <a:gd name="connsiteX89" fmla="*/ 54849 w 85845"/>
                <a:gd name="connsiteY89" fmla="*/ 70703 h 108341"/>
                <a:gd name="connsiteX90" fmla="*/ 54849 w 85845"/>
                <a:gd name="connsiteY90" fmla="*/ 56681 h 108341"/>
                <a:gd name="connsiteX91" fmla="*/ 54849 w 85845"/>
                <a:gd name="connsiteY91" fmla="*/ 56681 h 108341"/>
                <a:gd name="connsiteX92" fmla="*/ 68871 w 85845"/>
                <a:gd name="connsiteY92" fmla="*/ 50039 h 108341"/>
                <a:gd name="connsiteX93" fmla="*/ 68871 w 85845"/>
                <a:gd name="connsiteY93" fmla="*/ 50039 h 108341"/>
                <a:gd name="connsiteX94" fmla="*/ 68871 w 85845"/>
                <a:gd name="connsiteY94" fmla="*/ 44135 h 108341"/>
                <a:gd name="connsiteX95" fmla="*/ 62967 w 85845"/>
                <a:gd name="connsiteY95" fmla="*/ 44135 h 108341"/>
                <a:gd name="connsiteX96" fmla="*/ 62967 w 85845"/>
                <a:gd name="connsiteY96" fmla="*/ 44135 h 108341"/>
                <a:gd name="connsiteX97" fmla="*/ 62967 w 85845"/>
                <a:gd name="connsiteY97" fmla="*/ 49301 h 108341"/>
                <a:gd name="connsiteX98" fmla="*/ 67395 w 85845"/>
                <a:gd name="connsiteY98" fmla="*/ 49301 h 108341"/>
                <a:gd name="connsiteX99" fmla="*/ 61491 w 85845"/>
                <a:gd name="connsiteY99" fmla="*/ 43397 h 108341"/>
                <a:gd name="connsiteX100" fmla="*/ 65181 w 85845"/>
                <a:gd name="connsiteY100" fmla="*/ 43397 h 108341"/>
                <a:gd name="connsiteX101" fmla="*/ 65181 w 85845"/>
                <a:gd name="connsiteY101" fmla="*/ 43397 h 108341"/>
                <a:gd name="connsiteX102" fmla="*/ 65181 w 85845"/>
                <a:gd name="connsiteY102" fmla="*/ 43397 h 108341"/>
                <a:gd name="connsiteX103" fmla="*/ 69609 w 85845"/>
                <a:gd name="connsiteY103" fmla="*/ 43397 h 108341"/>
                <a:gd name="connsiteX104" fmla="*/ 69609 w 85845"/>
                <a:gd name="connsiteY104" fmla="*/ 48563 h 108341"/>
                <a:gd name="connsiteX105" fmla="*/ 64443 w 85845"/>
                <a:gd name="connsiteY105" fmla="*/ 48563 h 108341"/>
                <a:gd name="connsiteX106" fmla="*/ 54480 w 85845"/>
                <a:gd name="connsiteY106" fmla="*/ 43766 h 108341"/>
                <a:gd name="connsiteX107" fmla="*/ 59277 w 85845"/>
                <a:gd name="connsiteY107" fmla="*/ 33803 h 108341"/>
                <a:gd name="connsiteX108" fmla="*/ 75513 w 85845"/>
                <a:gd name="connsiteY108" fmla="*/ 60371 h 108341"/>
                <a:gd name="connsiteX109" fmla="*/ 75513 w 85845"/>
                <a:gd name="connsiteY109" fmla="*/ 60371 h 108341"/>
                <a:gd name="connsiteX110" fmla="*/ 75513 w 85845"/>
                <a:gd name="connsiteY110" fmla="*/ 55205 h 108341"/>
                <a:gd name="connsiteX111" fmla="*/ 75513 w 85845"/>
                <a:gd name="connsiteY111" fmla="*/ 49301 h 108341"/>
                <a:gd name="connsiteX112" fmla="*/ 75513 w 85845"/>
                <a:gd name="connsiteY112" fmla="*/ 49301 h 108341"/>
                <a:gd name="connsiteX113" fmla="*/ 75513 w 85845"/>
                <a:gd name="connsiteY113" fmla="*/ 54467 h 108341"/>
                <a:gd name="connsiteX114" fmla="*/ 75513 w 85845"/>
                <a:gd name="connsiteY114" fmla="*/ 60371 h 108341"/>
                <a:gd name="connsiteX115" fmla="*/ 75513 w 85845"/>
                <a:gd name="connsiteY115" fmla="*/ 60371 h 108341"/>
                <a:gd name="connsiteX116" fmla="*/ 75513 w 85845"/>
                <a:gd name="connsiteY116" fmla="*/ 60371 h 108341"/>
                <a:gd name="connsiteX117" fmla="*/ 75513 w 85845"/>
                <a:gd name="connsiteY117" fmla="*/ 60371 h 108341"/>
                <a:gd name="connsiteX118" fmla="*/ 75513 w 85845"/>
                <a:gd name="connsiteY118" fmla="*/ 55205 h 108341"/>
                <a:gd name="connsiteX119" fmla="*/ 75513 w 85845"/>
                <a:gd name="connsiteY119" fmla="*/ 50777 h 108341"/>
                <a:gd name="connsiteX120" fmla="*/ 75513 w 85845"/>
                <a:gd name="connsiteY120" fmla="*/ 55943 h 108341"/>
                <a:gd name="connsiteX121" fmla="*/ 75513 w 85845"/>
                <a:gd name="connsiteY121" fmla="*/ 60371 h 108341"/>
                <a:gd name="connsiteX122" fmla="*/ 75513 w 85845"/>
                <a:gd name="connsiteY122" fmla="*/ 45611 h 108341"/>
                <a:gd name="connsiteX123" fmla="*/ 75513 w 85845"/>
                <a:gd name="connsiteY123" fmla="*/ 45611 h 108341"/>
                <a:gd name="connsiteX124" fmla="*/ 64443 w 85845"/>
                <a:gd name="connsiteY124" fmla="*/ 55205 h 108341"/>
                <a:gd name="connsiteX125" fmla="*/ 64443 w 85845"/>
                <a:gd name="connsiteY125" fmla="*/ 55205 h 108341"/>
                <a:gd name="connsiteX126" fmla="*/ 64443 w 85845"/>
                <a:gd name="connsiteY126" fmla="*/ 49301 h 108341"/>
                <a:gd name="connsiteX127" fmla="*/ 59277 w 85845"/>
                <a:gd name="connsiteY127" fmla="*/ 49301 h 108341"/>
                <a:gd name="connsiteX128" fmla="*/ 59277 w 85845"/>
                <a:gd name="connsiteY128" fmla="*/ 49301 h 108341"/>
                <a:gd name="connsiteX129" fmla="*/ 59277 w 85845"/>
                <a:gd name="connsiteY129" fmla="*/ 54467 h 108341"/>
                <a:gd name="connsiteX130" fmla="*/ 64443 w 85845"/>
                <a:gd name="connsiteY130" fmla="*/ 54467 h 108341"/>
                <a:gd name="connsiteX131" fmla="*/ 56325 w 85845"/>
                <a:gd name="connsiteY131" fmla="*/ 48563 h 108341"/>
                <a:gd name="connsiteX132" fmla="*/ 60015 w 85845"/>
                <a:gd name="connsiteY132" fmla="*/ 48563 h 108341"/>
                <a:gd name="connsiteX133" fmla="*/ 60015 w 85845"/>
                <a:gd name="connsiteY133" fmla="*/ 48563 h 108341"/>
                <a:gd name="connsiteX134" fmla="*/ 60015 w 85845"/>
                <a:gd name="connsiteY134" fmla="*/ 48563 h 108341"/>
                <a:gd name="connsiteX135" fmla="*/ 64443 w 85845"/>
                <a:gd name="connsiteY135" fmla="*/ 48563 h 108341"/>
                <a:gd name="connsiteX136" fmla="*/ 64443 w 85845"/>
                <a:gd name="connsiteY136" fmla="*/ 53729 h 108341"/>
                <a:gd name="connsiteX137" fmla="*/ 59277 w 85845"/>
                <a:gd name="connsiteY137" fmla="*/ 53729 h 108341"/>
                <a:gd name="connsiteX138" fmla="*/ 48576 w 85845"/>
                <a:gd name="connsiteY138" fmla="*/ 48932 h 108341"/>
                <a:gd name="connsiteX139" fmla="*/ 53373 w 85845"/>
                <a:gd name="connsiteY139" fmla="*/ 38231 h 108341"/>
                <a:gd name="connsiteX140" fmla="*/ 75513 w 85845"/>
                <a:gd name="connsiteY140" fmla="*/ 48563 h 108341"/>
                <a:gd name="connsiteX141" fmla="*/ 75513 w 85845"/>
                <a:gd name="connsiteY141" fmla="*/ 48563 h 108341"/>
                <a:gd name="connsiteX142" fmla="*/ 75513 w 85845"/>
                <a:gd name="connsiteY142" fmla="*/ 42659 h 108341"/>
                <a:gd name="connsiteX143" fmla="*/ 70347 w 85845"/>
                <a:gd name="connsiteY143" fmla="*/ 42659 h 108341"/>
                <a:gd name="connsiteX144" fmla="*/ 70347 w 85845"/>
                <a:gd name="connsiteY144" fmla="*/ 42659 h 108341"/>
                <a:gd name="connsiteX145" fmla="*/ 70347 w 85845"/>
                <a:gd name="connsiteY145" fmla="*/ 48563 h 108341"/>
                <a:gd name="connsiteX146" fmla="*/ 74775 w 85845"/>
                <a:gd name="connsiteY146" fmla="*/ 48563 h 108341"/>
                <a:gd name="connsiteX147" fmla="*/ 68133 w 85845"/>
                <a:gd name="connsiteY147" fmla="*/ 41921 h 108341"/>
                <a:gd name="connsiteX148" fmla="*/ 68133 w 85845"/>
                <a:gd name="connsiteY148" fmla="*/ 41921 h 108341"/>
                <a:gd name="connsiteX149" fmla="*/ 68133 w 85845"/>
                <a:gd name="connsiteY149" fmla="*/ 41921 h 108341"/>
                <a:gd name="connsiteX150" fmla="*/ 68133 w 85845"/>
                <a:gd name="connsiteY150" fmla="*/ 41921 h 108341"/>
                <a:gd name="connsiteX151" fmla="*/ 72561 w 85845"/>
                <a:gd name="connsiteY151" fmla="*/ 41921 h 108341"/>
                <a:gd name="connsiteX152" fmla="*/ 72561 w 85845"/>
                <a:gd name="connsiteY152" fmla="*/ 47087 h 108341"/>
                <a:gd name="connsiteX153" fmla="*/ 66657 w 85845"/>
                <a:gd name="connsiteY153" fmla="*/ 47087 h 108341"/>
                <a:gd name="connsiteX154" fmla="*/ 61875 w 85845"/>
                <a:gd name="connsiteY154" fmla="*/ 33279 h 108341"/>
                <a:gd name="connsiteX155" fmla="*/ 65181 w 85845"/>
                <a:gd name="connsiteY155" fmla="*/ 29375 h 108341"/>
                <a:gd name="connsiteX156" fmla="*/ 68133 w 85845"/>
                <a:gd name="connsiteY156" fmla="*/ 67751 h 108341"/>
                <a:gd name="connsiteX157" fmla="*/ 68133 w 85845"/>
                <a:gd name="connsiteY157" fmla="*/ 67751 h 108341"/>
                <a:gd name="connsiteX158" fmla="*/ 71823 w 85845"/>
                <a:gd name="connsiteY158" fmla="*/ 62585 h 108341"/>
                <a:gd name="connsiteX159" fmla="*/ 71823 w 85845"/>
                <a:gd name="connsiteY159" fmla="*/ 55943 h 108341"/>
                <a:gd name="connsiteX160" fmla="*/ 71823 w 85845"/>
                <a:gd name="connsiteY160" fmla="*/ 55943 h 108341"/>
                <a:gd name="connsiteX161" fmla="*/ 71823 w 85845"/>
                <a:gd name="connsiteY161" fmla="*/ 61847 h 108341"/>
                <a:gd name="connsiteX162" fmla="*/ 71823 w 85845"/>
                <a:gd name="connsiteY162" fmla="*/ 67013 h 108341"/>
                <a:gd name="connsiteX163" fmla="*/ 71823 w 85845"/>
                <a:gd name="connsiteY163" fmla="*/ 67013 h 108341"/>
                <a:gd name="connsiteX164" fmla="*/ 71823 w 85845"/>
                <a:gd name="connsiteY164" fmla="*/ 67013 h 108341"/>
                <a:gd name="connsiteX165" fmla="*/ 68133 w 85845"/>
                <a:gd name="connsiteY165" fmla="*/ 67751 h 108341"/>
                <a:gd name="connsiteX166" fmla="*/ 68133 w 85845"/>
                <a:gd name="connsiteY166" fmla="*/ 63323 h 108341"/>
                <a:gd name="connsiteX167" fmla="*/ 68133 w 85845"/>
                <a:gd name="connsiteY167" fmla="*/ 58157 h 108341"/>
                <a:gd name="connsiteX168" fmla="*/ 68133 w 85845"/>
                <a:gd name="connsiteY168" fmla="*/ 64061 h 108341"/>
                <a:gd name="connsiteX169" fmla="*/ 68133 w 85845"/>
                <a:gd name="connsiteY169" fmla="*/ 68489 h 108341"/>
                <a:gd name="connsiteX170" fmla="*/ 68133 w 85845"/>
                <a:gd name="connsiteY170" fmla="*/ 49301 h 108341"/>
                <a:gd name="connsiteX171" fmla="*/ 68133 w 85845"/>
                <a:gd name="connsiteY171" fmla="*/ 49301 h 108341"/>
                <a:gd name="connsiteX172" fmla="*/ 73299 w 85845"/>
                <a:gd name="connsiteY172" fmla="*/ 33803 h 108341"/>
                <a:gd name="connsiteX173" fmla="*/ 73299 w 85845"/>
                <a:gd name="connsiteY173" fmla="*/ 33803 h 108341"/>
                <a:gd name="connsiteX174" fmla="*/ 73299 w 85845"/>
                <a:gd name="connsiteY174" fmla="*/ 33803 h 108341"/>
                <a:gd name="connsiteX175" fmla="*/ 73299 w 85845"/>
                <a:gd name="connsiteY175" fmla="*/ 33803 h 108341"/>
                <a:gd name="connsiteX176" fmla="*/ 73299 w 85845"/>
                <a:gd name="connsiteY176" fmla="*/ 29375 h 108341"/>
                <a:gd name="connsiteX177" fmla="*/ 73299 w 85845"/>
                <a:gd name="connsiteY177" fmla="*/ 23471 h 108341"/>
                <a:gd name="connsiteX178" fmla="*/ 73299 w 85845"/>
                <a:gd name="connsiteY178" fmla="*/ 23471 h 108341"/>
                <a:gd name="connsiteX179" fmla="*/ 69609 w 85845"/>
                <a:gd name="connsiteY179" fmla="*/ 28637 h 108341"/>
                <a:gd name="connsiteX180" fmla="*/ 69609 w 85845"/>
                <a:gd name="connsiteY180" fmla="*/ 34541 h 108341"/>
                <a:gd name="connsiteX181" fmla="*/ 73299 w 85845"/>
                <a:gd name="connsiteY181" fmla="*/ 27899 h 108341"/>
                <a:gd name="connsiteX182" fmla="*/ 73299 w 85845"/>
                <a:gd name="connsiteY182" fmla="*/ 23471 h 108341"/>
                <a:gd name="connsiteX183" fmla="*/ 73299 w 85845"/>
                <a:gd name="connsiteY183" fmla="*/ 29375 h 108341"/>
                <a:gd name="connsiteX184" fmla="*/ 73299 w 85845"/>
                <a:gd name="connsiteY184" fmla="*/ 14615 h 108341"/>
                <a:gd name="connsiteX185" fmla="*/ 73299 w 85845"/>
                <a:gd name="connsiteY185" fmla="*/ 14615 h 108341"/>
                <a:gd name="connsiteX186" fmla="*/ 73299 w 85845"/>
                <a:gd name="connsiteY186" fmla="*/ 19043 h 108341"/>
                <a:gd name="connsiteX187" fmla="*/ 69609 w 85845"/>
                <a:gd name="connsiteY187" fmla="*/ 13877 h 108341"/>
                <a:gd name="connsiteX188" fmla="*/ 82155 w 85845"/>
                <a:gd name="connsiteY188" fmla="*/ 44135 h 108341"/>
                <a:gd name="connsiteX189" fmla="*/ 82155 w 85845"/>
                <a:gd name="connsiteY189" fmla="*/ 38969 h 108341"/>
                <a:gd name="connsiteX190" fmla="*/ 76251 w 85845"/>
                <a:gd name="connsiteY190" fmla="*/ 38969 h 108341"/>
                <a:gd name="connsiteX191" fmla="*/ 76251 w 85845"/>
                <a:gd name="connsiteY191" fmla="*/ 38969 h 108341"/>
                <a:gd name="connsiteX192" fmla="*/ 76251 w 85845"/>
                <a:gd name="connsiteY192" fmla="*/ 43397 h 108341"/>
                <a:gd name="connsiteX193" fmla="*/ 82893 w 85845"/>
                <a:gd name="connsiteY193" fmla="*/ 43397 h 108341"/>
                <a:gd name="connsiteX194" fmla="*/ 76251 w 85845"/>
                <a:gd name="connsiteY194" fmla="*/ 44135 h 108341"/>
                <a:gd name="connsiteX195" fmla="*/ 76251 w 85845"/>
                <a:gd name="connsiteY195" fmla="*/ 44135 h 108341"/>
                <a:gd name="connsiteX196" fmla="*/ 76251 w 85845"/>
                <a:gd name="connsiteY196" fmla="*/ 44135 h 108341"/>
                <a:gd name="connsiteX197" fmla="*/ 76251 w 85845"/>
                <a:gd name="connsiteY197" fmla="*/ 44135 h 108341"/>
                <a:gd name="connsiteX198" fmla="*/ 80679 w 85845"/>
                <a:gd name="connsiteY198" fmla="*/ 44135 h 108341"/>
                <a:gd name="connsiteX199" fmla="*/ 80679 w 85845"/>
                <a:gd name="connsiteY199" fmla="*/ 49301 h 108341"/>
                <a:gd name="connsiteX200" fmla="*/ 66657 w 85845"/>
                <a:gd name="connsiteY200" fmla="*/ 43397 h 108341"/>
                <a:gd name="connsiteX201" fmla="*/ 72561 w 85845"/>
                <a:gd name="connsiteY201" fmla="*/ 29375 h 108341"/>
                <a:gd name="connsiteX202" fmla="*/ 76251 w 85845"/>
                <a:gd name="connsiteY202" fmla="*/ 69227 h 108341"/>
                <a:gd name="connsiteX203" fmla="*/ 76251 w 85845"/>
                <a:gd name="connsiteY203" fmla="*/ 69227 h 108341"/>
                <a:gd name="connsiteX204" fmla="*/ 76251 w 85845"/>
                <a:gd name="connsiteY204" fmla="*/ 69227 h 108341"/>
                <a:gd name="connsiteX205" fmla="*/ 76251 w 85845"/>
                <a:gd name="connsiteY205" fmla="*/ 69227 h 108341"/>
                <a:gd name="connsiteX206" fmla="*/ 76251 w 85845"/>
                <a:gd name="connsiteY206" fmla="*/ 69227 h 108341"/>
                <a:gd name="connsiteX207" fmla="*/ 76251 w 85845"/>
                <a:gd name="connsiteY207" fmla="*/ 74393 h 108341"/>
                <a:gd name="connsiteX208" fmla="*/ 80679 w 85845"/>
                <a:gd name="connsiteY208" fmla="*/ 74393 h 108341"/>
                <a:gd name="connsiteX209" fmla="*/ 80679 w 85845"/>
                <a:gd name="connsiteY209" fmla="*/ 74393 h 108341"/>
                <a:gd name="connsiteX210" fmla="*/ 72561 w 85845"/>
                <a:gd name="connsiteY210" fmla="*/ 66275 h 108341"/>
                <a:gd name="connsiteX211" fmla="*/ 83631 w 85845"/>
                <a:gd name="connsiteY211" fmla="*/ 77345 h 108341"/>
                <a:gd name="connsiteX212" fmla="*/ 77727 w 85845"/>
                <a:gd name="connsiteY212" fmla="*/ 77345 h 108341"/>
                <a:gd name="connsiteX213" fmla="*/ 77727 w 85845"/>
                <a:gd name="connsiteY213" fmla="*/ 72179 h 108341"/>
                <a:gd name="connsiteX214" fmla="*/ 81417 w 85845"/>
                <a:gd name="connsiteY214" fmla="*/ 72179 h 108341"/>
                <a:gd name="connsiteX215" fmla="*/ 81417 w 85845"/>
                <a:gd name="connsiteY215" fmla="*/ 72179 h 108341"/>
                <a:gd name="connsiteX216" fmla="*/ 81417 w 85845"/>
                <a:gd name="connsiteY216" fmla="*/ 72179 h 108341"/>
                <a:gd name="connsiteX217" fmla="*/ 85845 w 85845"/>
                <a:gd name="connsiteY217" fmla="*/ 72179 h 108341"/>
                <a:gd name="connsiteX218" fmla="*/ 80679 w 85845"/>
                <a:gd name="connsiteY218" fmla="*/ 62585 h 108341"/>
                <a:gd name="connsiteX219" fmla="*/ 24591 w 85845"/>
                <a:gd name="connsiteY219" fmla="*/ 70703 h 108341"/>
                <a:gd name="connsiteX220" fmla="*/ 24591 w 85845"/>
                <a:gd name="connsiteY220" fmla="*/ 70703 h 108341"/>
                <a:gd name="connsiteX221" fmla="*/ 24591 w 85845"/>
                <a:gd name="connsiteY221" fmla="*/ 70703 h 108341"/>
                <a:gd name="connsiteX222" fmla="*/ 24591 w 85845"/>
                <a:gd name="connsiteY222" fmla="*/ 70703 h 108341"/>
                <a:gd name="connsiteX223" fmla="*/ 24591 w 85845"/>
                <a:gd name="connsiteY223" fmla="*/ 70703 h 108341"/>
                <a:gd name="connsiteX224" fmla="*/ 18687 w 85845"/>
                <a:gd name="connsiteY224" fmla="*/ 70703 h 108341"/>
                <a:gd name="connsiteX225" fmla="*/ 18687 w 85845"/>
                <a:gd name="connsiteY225" fmla="*/ 76607 h 108341"/>
                <a:gd name="connsiteX226" fmla="*/ 18687 w 85845"/>
                <a:gd name="connsiteY226" fmla="*/ 76607 h 108341"/>
                <a:gd name="connsiteX227" fmla="*/ 23853 w 85845"/>
                <a:gd name="connsiteY227" fmla="*/ 76607 h 108341"/>
                <a:gd name="connsiteX228" fmla="*/ 33078 w 85845"/>
                <a:gd name="connsiteY228" fmla="*/ 65168 h 108341"/>
                <a:gd name="connsiteX229" fmla="*/ 21639 w 85845"/>
                <a:gd name="connsiteY229" fmla="*/ 55943 h 108341"/>
                <a:gd name="connsiteX230" fmla="*/ 16473 w 85845"/>
                <a:gd name="connsiteY230" fmla="*/ 77345 h 108341"/>
                <a:gd name="connsiteX231" fmla="*/ 16473 w 85845"/>
                <a:gd name="connsiteY231" fmla="*/ 71441 h 108341"/>
                <a:gd name="connsiteX232" fmla="*/ 21639 w 85845"/>
                <a:gd name="connsiteY232" fmla="*/ 71441 h 108341"/>
                <a:gd name="connsiteX233" fmla="*/ 21639 w 85845"/>
                <a:gd name="connsiteY233" fmla="*/ 71441 h 108341"/>
                <a:gd name="connsiteX234" fmla="*/ 21639 w 85845"/>
                <a:gd name="connsiteY234" fmla="*/ 71441 h 108341"/>
                <a:gd name="connsiteX235" fmla="*/ 25329 w 85845"/>
                <a:gd name="connsiteY235" fmla="*/ 71441 h 108341"/>
                <a:gd name="connsiteX236" fmla="*/ 25329 w 85845"/>
                <a:gd name="connsiteY236" fmla="*/ 76607 h 108341"/>
                <a:gd name="connsiteX237" fmla="*/ 30495 w 85845"/>
                <a:gd name="connsiteY237" fmla="*/ 77345 h 108341"/>
                <a:gd name="connsiteX238" fmla="*/ 30495 w 85845"/>
                <a:gd name="connsiteY238" fmla="*/ 77345 h 108341"/>
                <a:gd name="connsiteX239" fmla="*/ 30495 w 85845"/>
                <a:gd name="connsiteY239" fmla="*/ 77345 h 108341"/>
                <a:gd name="connsiteX240" fmla="*/ 30495 w 85845"/>
                <a:gd name="connsiteY240" fmla="*/ 77345 h 108341"/>
                <a:gd name="connsiteX241" fmla="*/ 24591 w 85845"/>
                <a:gd name="connsiteY241" fmla="*/ 77345 h 108341"/>
                <a:gd name="connsiteX242" fmla="*/ 24591 w 85845"/>
                <a:gd name="connsiteY242" fmla="*/ 83987 h 108341"/>
                <a:gd name="connsiteX243" fmla="*/ 24591 w 85845"/>
                <a:gd name="connsiteY243" fmla="*/ 83987 h 108341"/>
                <a:gd name="connsiteX244" fmla="*/ 29757 w 85845"/>
                <a:gd name="connsiteY244" fmla="*/ 83987 h 108341"/>
                <a:gd name="connsiteX245" fmla="*/ 41196 w 85845"/>
                <a:gd name="connsiteY245" fmla="*/ 71810 h 108341"/>
                <a:gd name="connsiteX246" fmla="*/ 29019 w 85845"/>
                <a:gd name="connsiteY246" fmla="*/ 60371 h 108341"/>
                <a:gd name="connsiteX247" fmla="*/ 22377 w 85845"/>
                <a:gd name="connsiteY247" fmla="*/ 83987 h 108341"/>
                <a:gd name="connsiteX248" fmla="*/ 22377 w 85845"/>
                <a:gd name="connsiteY248" fmla="*/ 78821 h 108341"/>
                <a:gd name="connsiteX249" fmla="*/ 27543 w 85845"/>
                <a:gd name="connsiteY249" fmla="*/ 78821 h 108341"/>
                <a:gd name="connsiteX250" fmla="*/ 27543 w 85845"/>
                <a:gd name="connsiteY250" fmla="*/ 78821 h 108341"/>
                <a:gd name="connsiteX251" fmla="*/ 27543 w 85845"/>
                <a:gd name="connsiteY251" fmla="*/ 78821 h 108341"/>
                <a:gd name="connsiteX252" fmla="*/ 31233 w 85845"/>
                <a:gd name="connsiteY252" fmla="*/ 78821 h 108341"/>
                <a:gd name="connsiteX253" fmla="*/ 31233 w 85845"/>
                <a:gd name="connsiteY253" fmla="*/ 83249 h 108341"/>
                <a:gd name="connsiteX254" fmla="*/ 17211 w 85845"/>
                <a:gd name="connsiteY254" fmla="*/ 81035 h 108341"/>
                <a:gd name="connsiteX255" fmla="*/ 19425 w 85845"/>
                <a:gd name="connsiteY255" fmla="*/ 67013 h 108341"/>
                <a:gd name="connsiteX256" fmla="*/ 22377 w 85845"/>
                <a:gd name="connsiteY256" fmla="*/ 69965 h 108341"/>
                <a:gd name="connsiteX257" fmla="*/ 22377 w 85845"/>
                <a:gd name="connsiteY257" fmla="*/ 69965 h 108341"/>
                <a:gd name="connsiteX258" fmla="*/ 22377 w 85845"/>
                <a:gd name="connsiteY258" fmla="*/ 65537 h 108341"/>
                <a:gd name="connsiteX259" fmla="*/ 15735 w 85845"/>
                <a:gd name="connsiteY259" fmla="*/ 65537 h 108341"/>
                <a:gd name="connsiteX260" fmla="*/ 15735 w 85845"/>
                <a:gd name="connsiteY260" fmla="*/ 65537 h 108341"/>
                <a:gd name="connsiteX261" fmla="*/ 20901 w 85845"/>
                <a:gd name="connsiteY261" fmla="*/ 70703 h 108341"/>
                <a:gd name="connsiteX262" fmla="*/ 26805 w 85845"/>
                <a:gd name="connsiteY262" fmla="*/ 70703 h 108341"/>
                <a:gd name="connsiteX263" fmla="*/ 12045 w 85845"/>
                <a:gd name="connsiteY263" fmla="*/ 65537 h 108341"/>
                <a:gd name="connsiteX264" fmla="*/ 17949 w 85845"/>
                <a:gd name="connsiteY264" fmla="*/ 65537 h 108341"/>
                <a:gd name="connsiteX265" fmla="*/ 17949 w 85845"/>
                <a:gd name="connsiteY265" fmla="*/ 69227 h 108341"/>
                <a:gd name="connsiteX266" fmla="*/ 13521 w 85845"/>
                <a:gd name="connsiteY266" fmla="*/ 69227 h 108341"/>
                <a:gd name="connsiteX267" fmla="*/ 13521 w 85845"/>
                <a:gd name="connsiteY267" fmla="*/ 69227 h 108341"/>
                <a:gd name="connsiteX268" fmla="*/ 17949 w 85845"/>
                <a:gd name="connsiteY268" fmla="*/ 69227 h 108341"/>
                <a:gd name="connsiteX269" fmla="*/ 12783 w 85845"/>
                <a:gd name="connsiteY269" fmla="*/ 69227 h 108341"/>
                <a:gd name="connsiteX270" fmla="*/ 237 w 85845"/>
                <a:gd name="connsiteY270" fmla="*/ 61109 h 108341"/>
                <a:gd name="connsiteX271" fmla="*/ 8355 w 85845"/>
                <a:gd name="connsiteY271" fmla="*/ 48563 h 108341"/>
                <a:gd name="connsiteX272" fmla="*/ 18687 w 85845"/>
                <a:gd name="connsiteY272" fmla="*/ 40445 h 108341"/>
                <a:gd name="connsiteX273" fmla="*/ 18687 w 85845"/>
                <a:gd name="connsiteY273" fmla="*/ 40445 h 108341"/>
                <a:gd name="connsiteX274" fmla="*/ 23115 w 85845"/>
                <a:gd name="connsiteY274" fmla="*/ 40445 h 108341"/>
                <a:gd name="connsiteX275" fmla="*/ 23115 w 85845"/>
                <a:gd name="connsiteY275" fmla="*/ 40445 h 108341"/>
                <a:gd name="connsiteX276" fmla="*/ 18687 w 85845"/>
                <a:gd name="connsiteY276" fmla="*/ 40445 h 108341"/>
                <a:gd name="connsiteX277" fmla="*/ 12783 w 85845"/>
                <a:gd name="connsiteY277" fmla="*/ 40445 h 108341"/>
                <a:gd name="connsiteX278" fmla="*/ 12783 w 85845"/>
                <a:gd name="connsiteY278" fmla="*/ 40445 h 108341"/>
                <a:gd name="connsiteX279" fmla="*/ 22377 w 85845"/>
                <a:gd name="connsiteY279" fmla="*/ 33065 h 108341"/>
                <a:gd name="connsiteX280" fmla="*/ 14997 w 85845"/>
                <a:gd name="connsiteY280" fmla="*/ 23471 h 108341"/>
                <a:gd name="connsiteX281" fmla="*/ 18687 w 85845"/>
                <a:gd name="connsiteY281" fmla="*/ 35279 h 108341"/>
                <a:gd name="connsiteX282" fmla="*/ 22377 w 85845"/>
                <a:gd name="connsiteY282" fmla="*/ 35279 h 108341"/>
                <a:gd name="connsiteX283" fmla="*/ 17949 w 85845"/>
                <a:gd name="connsiteY283" fmla="*/ 35279 h 108341"/>
                <a:gd name="connsiteX284" fmla="*/ 22377 w 85845"/>
                <a:gd name="connsiteY284" fmla="*/ 35279 h 108341"/>
                <a:gd name="connsiteX285" fmla="*/ 17211 w 85845"/>
                <a:gd name="connsiteY285" fmla="*/ 35279 h 108341"/>
                <a:gd name="connsiteX286" fmla="*/ 13521 w 85845"/>
                <a:gd name="connsiteY286" fmla="*/ 35279 h 108341"/>
                <a:gd name="connsiteX287" fmla="*/ 6510 w 85845"/>
                <a:gd name="connsiteY287" fmla="*/ 25316 h 108341"/>
                <a:gd name="connsiteX288" fmla="*/ 16473 w 85845"/>
                <a:gd name="connsiteY288" fmla="*/ 18305 h 108341"/>
                <a:gd name="connsiteX289" fmla="*/ 23115 w 85845"/>
                <a:gd name="connsiteY289" fmla="*/ 67751 h 108341"/>
                <a:gd name="connsiteX290" fmla="*/ 23115 w 85845"/>
                <a:gd name="connsiteY290" fmla="*/ 67751 h 108341"/>
                <a:gd name="connsiteX291" fmla="*/ 23115 w 85845"/>
                <a:gd name="connsiteY291" fmla="*/ 61847 h 108341"/>
                <a:gd name="connsiteX292" fmla="*/ 19425 w 85845"/>
                <a:gd name="connsiteY292" fmla="*/ 56681 h 108341"/>
                <a:gd name="connsiteX293" fmla="*/ 19425 w 85845"/>
                <a:gd name="connsiteY293" fmla="*/ 56681 h 108341"/>
                <a:gd name="connsiteX294" fmla="*/ 19425 w 85845"/>
                <a:gd name="connsiteY294" fmla="*/ 62585 h 108341"/>
                <a:gd name="connsiteX295" fmla="*/ 23115 w 85845"/>
                <a:gd name="connsiteY295" fmla="*/ 67751 h 108341"/>
                <a:gd name="connsiteX296" fmla="*/ 23115 w 85845"/>
                <a:gd name="connsiteY296" fmla="*/ 67751 h 108341"/>
                <a:gd name="connsiteX297" fmla="*/ 23115 w 85845"/>
                <a:gd name="connsiteY297" fmla="*/ 67751 h 108341"/>
                <a:gd name="connsiteX298" fmla="*/ 23115 w 85845"/>
                <a:gd name="connsiteY298" fmla="*/ 62585 h 108341"/>
                <a:gd name="connsiteX299" fmla="*/ 23115 w 85845"/>
                <a:gd name="connsiteY299" fmla="*/ 62585 h 108341"/>
                <a:gd name="connsiteX300" fmla="*/ 23115 w 85845"/>
                <a:gd name="connsiteY300" fmla="*/ 67013 h 108341"/>
                <a:gd name="connsiteX301" fmla="*/ 23115 w 85845"/>
                <a:gd name="connsiteY301" fmla="*/ 62585 h 108341"/>
                <a:gd name="connsiteX302" fmla="*/ 23115 w 85845"/>
                <a:gd name="connsiteY302" fmla="*/ 57419 h 108341"/>
                <a:gd name="connsiteX303" fmla="*/ 23115 w 85845"/>
                <a:gd name="connsiteY303" fmla="*/ 61847 h 108341"/>
                <a:gd name="connsiteX304" fmla="*/ 23115 w 85845"/>
                <a:gd name="connsiteY304" fmla="*/ 67013 h 108341"/>
                <a:gd name="connsiteX305" fmla="*/ 36399 w 85845"/>
                <a:gd name="connsiteY305" fmla="*/ 81773 h 108341"/>
                <a:gd name="connsiteX306" fmla="*/ 36399 w 85845"/>
                <a:gd name="connsiteY306" fmla="*/ 81773 h 108341"/>
                <a:gd name="connsiteX307" fmla="*/ 36399 w 85845"/>
                <a:gd name="connsiteY307" fmla="*/ 81773 h 108341"/>
                <a:gd name="connsiteX308" fmla="*/ 36399 w 85845"/>
                <a:gd name="connsiteY308" fmla="*/ 81773 h 108341"/>
                <a:gd name="connsiteX309" fmla="*/ 30495 w 85845"/>
                <a:gd name="connsiteY309" fmla="*/ 81773 h 108341"/>
                <a:gd name="connsiteX310" fmla="*/ 30495 w 85845"/>
                <a:gd name="connsiteY310" fmla="*/ 88415 h 108341"/>
                <a:gd name="connsiteX311" fmla="*/ 30495 w 85845"/>
                <a:gd name="connsiteY311" fmla="*/ 88415 h 108341"/>
                <a:gd name="connsiteX312" fmla="*/ 29019 w 85845"/>
                <a:gd name="connsiteY312" fmla="*/ 74393 h 108341"/>
                <a:gd name="connsiteX313" fmla="*/ 33447 w 85845"/>
                <a:gd name="connsiteY313" fmla="*/ 64799 h 108341"/>
                <a:gd name="connsiteX314" fmla="*/ 24591 w 85845"/>
                <a:gd name="connsiteY314" fmla="*/ 74393 h 108341"/>
                <a:gd name="connsiteX315" fmla="*/ 24591 w 85845"/>
                <a:gd name="connsiteY315" fmla="*/ 69227 h 108341"/>
                <a:gd name="connsiteX316" fmla="*/ 29019 w 85845"/>
                <a:gd name="connsiteY316" fmla="*/ 69227 h 108341"/>
                <a:gd name="connsiteX317" fmla="*/ 29019 w 85845"/>
                <a:gd name="connsiteY317" fmla="*/ 69227 h 108341"/>
                <a:gd name="connsiteX318" fmla="*/ 29019 w 85845"/>
                <a:gd name="connsiteY318" fmla="*/ 69227 h 108341"/>
                <a:gd name="connsiteX319" fmla="*/ 32709 w 85845"/>
                <a:gd name="connsiteY319" fmla="*/ 69227 h 108341"/>
                <a:gd name="connsiteX320" fmla="*/ 32709 w 85845"/>
                <a:gd name="connsiteY320" fmla="*/ 73655 h 108341"/>
                <a:gd name="connsiteX321" fmla="*/ 24591 w 85845"/>
                <a:gd name="connsiteY321" fmla="*/ 74393 h 108341"/>
                <a:gd name="connsiteX322" fmla="*/ 24591 w 85845"/>
                <a:gd name="connsiteY322" fmla="*/ 58157 h 108341"/>
                <a:gd name="connsiteX323" fmla="*/ 24591 w 85845"/>
                <a:gd name="connsiteY323" fmla="*/ 58157 h 108341"/>
                <a:gd name="connsiteX324" fmla="*/ 24591 w 85845"/>
                <a:gd name="connsiteY324" fmla="*/ 52991 h 108341"/>
                <a:gd name="connsiteX325" fmla="*/ 24591 w 85845"/>
                <a:gd name="connsiteY325" fmla="*/ 47087 h 108341"/>
                <a:gd name="connsiteX326" fmla="*/ 24591 w 85845"/>
                <a:gd name="connsiteY326" fmla="*/ 47087 h 108341"/>
                <a:gd name="connsiteX327" fmla="*/ 24591 w 85845"/>
                <a:gd name="connsiteY327" fmla="*/ 53729 h 108341"/>
                <a:gd name="connsiteX328" fmla="*/ 24591 w 85845"/>
                <a:gd name="connsiteY328" fmla="*/ 58895 h 108341"/>
                <a:gd name="connsiteX329" fmla="*/ 24591 w 85845"/>
                <a:gd name="connsiteY329" fmla="*/ 58895 h 108341"/>
                <a:gd name="connsiteX330" fmla="*/ 24591 w 85845"/>
                <a:gd name="connsiteY330" fmla="*/ 58895 h 108341"/>
                <a:gd name="connsiteX331" fmla="*/ 24591 w 85845"/>
                <a:gd name="connsiteY331" fmla="*/ 52253 h 108341"/>
                <a:gd name="connsiteX332" fmla="*/ 24591 w 85845"/>
                <a:gd name="connsiteY332" fmla="*/ 52253 h 108341"/>
                <a:gd name="connsiteX333" fmla="*/ 24591 w 85845"/>
                <a:gd name="connsiteY333" fmla="*/ 57419 h 108341"/>
                <a:gd name="connsiteX334" fmla="*/ 24591 w 85845"/>
                <a:gd name="connsiteY334" fmla="*/ 52991 h 108341"/>
                <a:gd name="connsiteX335" fmla="*/ 24591 w 85845"/>
                <a:gd name="connsiteY335" fmla="*/ 47087 h 108341"/>
                <a:gd name="connsiteX336" fmla="*/ 24591 w 85845"/>
                <a:gd name="connsiteY336" fmla="*/ 52253 h 108341"/>
                <a:gd name="connsiteX337" fmla="*/ 24591 w 85845"/>
                <a:gd name="connsiteY337" fmla="*/ 56681 h 108341"/>
                <a:gd name="connsiteX338" fmla="*/ 65181 w 85845"/>
                <a:gd name="connsiteY338" fmla="*/ 62585 h 108341"/>
                <a:gd name="connsiteX339" fmla="*/ 65181 w 85845"/>
                <a:gd name="connsiteY339" fmla="*/ 62585 h 108341"/>
                <a:gd name="connsiteX340" fmla="*/ 65181 w 85845"/>
                <a:gd name="connsiteY340" fmla="*/ 62585 h 108341"/>
                <a:gd name="connsiteX341" fmla="*/ 65181 w 85845"/>
                <a:gd name="connsiteY341" fmla="*/ 62585 h 108341"/>
                <a:gd name="connsiteX342" fmla="*/ 65181 w 85845"/>
                <a:gd name="connsiteY342" fmla="*/ 67751 h 108341"/>
                <a:gd name="connsiteX343" fmla="*/ 69609 w 85845"/>
                <a:gd name="connsiteY343" fmla="*/ 67751 h 108341"/>
                <a:gd name="connsiteX344" fmla="*/ 69609 w 85845"/>
                <a:gd name="connsiteY344" fmla="*/ 67751 h 108341"/>
                <a:gd name="connsiteX345" fmla="*/ 69609 w 85845"/>
                <a:gd name="connsiteY345" fmla="*/ 61109 h 108341"/>
                <a:gd name="connsiteX346" fmla="*/ 67395 w 85845"/>
                <a:gd name="connsiteY346" fmla="*/ 59633 h 108341"/>
                <a:gd name="connsiteX347" fmla="*/ 72561 w 85845"/>
                <a:gd name="connsiteY347" fmla="*/ 69965 h 108341"/>
                <a:gd name="connsiteX348" fmla="*/ 66657 w 85845"/>
                <a:gd name="connsiteY348" fmla="*/ 69965 h 108341"/>
                <a:gd name="connsiteX349" fmla="*/ 66657 w 85845"/>
                <a:gd name="connsiteY349" fmla="*/ 65537 h 108341"/>
                <a:gd name="connsiteX350" fmla="*/ 70347 w 85845"/>
                <a:gd name="connsiteY350" fmla="*/ 65537 h 108341"/>
                <a:gd name="connsiteX351" fmla="*/ 70347 w 85845"/>
                <a:gd name="connsiteY351" fmla="*/ 65537 h 108341"/>
                <a:gd name="connsiteX352" fmla="*/ 70347 w 85845"/>
                <a:gd name="connsiteY352" fmla="*/ 65537 h 108341"/>
                <a:gd name="connsiteX353" fmla="*/ 74775 w 85845"/>
                <a:gd name="connsiteY353" fmla="*/ 65537 h 108341"/>
                <a:gd name="connsiteX354" fmla="*/ 74775 w 85845"/>
                <a:gd name="connsiteY354" fmla="*/ 67013 h 108341"/>
                <a:gd name="connsiteX355" fmla="*/ 59277 w 85845"/>
                <a:gd name="connsiteY355" fmla="*/ 69965 h 108341"/>
                <a:gd name="connsiteX356" fmla="*/ 59277 w 85845"/>
                <a:gd name="connsiteY356" fmla="*/ 69965 h 108341"/>
                <a:gd name="connsiteX357" fmla="*/ 59277 w 85845"/>
                <a:gd name="connsiteY357" fmla="*/ 69965 h 108341"/>
                <a:gd name="connsiteX358" fmla="*/ 59277 w 85845"/>
                <a:gd name="connsiteY358" fmla="*/ 69965 h 108341"/>
                <a:gd name="connsiteX359" fmla="*/ 59277 w 85845"/>
                <a:gd name="connsiteY359" fmla="*/ 75869 h 108341"/>
                <a:gd name="connsiteX360" fmla="*/ 64443 w 85845"/>
                <a:gd name="connsiteY360" fmla="*/ 75869 h 108341"/>
                <a:gd name="connsiteX361" fmla="*/ 64443 w 85845"/>
                <a:gd name="connsiteY361" fmla="*/ 75869 h 108341"/>
                <a:gd name="connsiteX362" fmla="*/ 64443 w 85845"/>
                <a:gd name="connsiteY362" fmla="*/ 69227 h 108341"/>
                <a:gd name="connsiteX363" fmla="*/ 61491 w 85845"/>
                <a:gd name="connsiteY363" fmla="*/ 64061 h 108341"/>
                <a:gd name="connsiteX364" fmla="*/ 66657 w 85845"/>
                <a:gd name="connsiteY364" fmla="*/ 77345 h 108341"/>
                <a:gd name="connsiteX365" fmla="*/ 61491 w 85845"/>
                <a:gd name="connsiteY365" fmla="*/ 77345 h 108341"/>
                <a:gd name="connsiteX366" fmla="*/ 61491 w 85845"/>
                <a:gd name="connsiteY366" fmla="*/ 72917 h 108341"/>
                <a:gd name="connsiteX367" fmla="*/ 65181 w 85845"/>
                <a:gd name="connsiteY367" fmla="*/ 72917 h 108341"/>
                <a:gd name="connsiteX368" fmla="*/ 65181 w 85845"/>
                <a:gd name="connsiteY368" fmla="*/ 72917 h 108341"/>
                <a:gd name="connsiteX369" fmla="*/ 65181 w 85845"/>
                <a:gd name="connsiteY369" fmla="*/ 72917 h 108341"/>
                <a:gd name="connsiteX370" fmla="*/ 69609 w 85845"/>
                <a:gd name="connsiteY370" fmla="*/ 72917 h 108341"/>
                <a:gd name="connsiteX371" fmla="*/ 68871 w 85845"/>
                <a:gd name="connsiteY371" fmla="*/ 74393 h 108341"/>
                <a:gd name="connsiteX372" fmla="*/ 83631 w 85845"/>
                <a:gd name="connsiteY372" fmla="*/ 54467 h 108341"/>
                <a:gd name="connsiteX373" fmla="*/ 76989 w 85845"/>
                <a:gd name="connsiteY373" fmla="*/ 54467 h 108341"/>
                <a:gd name="connsiteX374" fmla="*/ 72561 w 85845"/>
                <a:gd name="connsiteY374" fmla="*/ 58895 h 108341"/>
                <a:gd name="connsiteX375" fmla="*/ 79203 w 85845"/>
                <a:gd name="connsiteY375" fmla="*/ 58895 h 108341"/>
                <a:gd name="connsiteX376" fmla="*/ 83631 w 85845"/>
                <a:gd name="connsiteY376" fmla="*/ 53729 h 108341"/>
                <a:gd name="connsiteX377" fmla="*/ 79203 w 85845"/>
                <a:gd name="connsiteY377" fmla="*/ 58895 h 108341"/>
                <a:gd name="connsiteX378" fmla="*/ 74037 w 85845"/>
                <a:gd name="connsiteY378" fmla="*/ 58895 h 108341"/>
                <a:gd name="connsiteX379" fmla="*/ 74037 w 85845"/>
                <a:gd name="connsiteY379" fmla="*/ 58895 h 108341"/>
                <a:gd name="connsiteX380" fmla="*/ 74037 w 85845"/>
                <a:gd name="connsiteY380" fmla="*/ 58895 h 108341"/>
                <a:gd name="connsiteX381" fmla="*/ 69609 w 85845"/>
                <a:gd name="connsiteY381" fmla="*/ 58895 h 108341"/>
                <a:gd name="connsiteX382" fmla="*/ 69609 w 85845"/>
                <a:gd name="connsiteY382" fmla="*/ 55205 h 108341"/>
                <a:gd name="connsiteX383" fmla="*/ 75513 w 85845"/>
                <a:gd name="connsiteY383" fmla="*/ 55205 h 108341"/>
                <a:gd name="connsiteX384" fmla="*/ 81417 w 85845"/>
                <a:gd name="connsiteY384" fmla="*/ 52991 h 108341"/>
                <a:gd name="connsiteX385" fmla="*/ 53373 w 85845"/>
                <a:gd name="connsiteY385" fmla="*/ 73655 h 108341"/>
                <a:gd name="connsiteX386" fmla="*/ 53373 w 85845"/>
                <a:gd name="connsiteY386" fmla="*/ 73655 h 108341"/>
                <a:gd name="connsiteX387" fmla="*/ 53373 w 85845"/>
                <a:gd name="connsiteY387" fmla="*/ 73655 h 108341"/>
                <a:gd name="connsiteX388" fmla="*/ 53373 w 85845"/>
                <a:gd name="connsiteY388" fmla="*/ 73655 h 108341"/>
                <a:gd name="connsiteX389" fmla="*/ 53373 w 85845"/>
                <a:gd name="connsiteY389" fmla="*/ 73655 h 108341"/>
                <a:gd name="connsiteX390" fmla="*/ 53373 w 85845"/>
                <a:gd name="connsiteY390" fmla="*/ 78821 h 108341"/>
                <a:gd name="connsiteX391" fmla="*/ 57801 w 85845"/>
                <a:gd name="connsiteY391" fmla="*/ 78821 h 108341"/>
                <a:gd name="connsiteX392" fmla="*/ 57801 w 85845"/>
                <a:gd name="connsiteY392" fmla="*/ 78821 h 108341"/>
                <a:gd name="connsiteX393" fmla="*/ 57801 w 85845"/>
                <a:gd name="connsiteY393" fmla="*/ 72917 h 108341"/>
                <a:gd name="connsiteX394" fmla="*/ 55587 w 85845"/>
                <a:gd name="connsiteY394" fmla="*/ 67751 h 108341"/>
                <a:gd name="connsiteX395" fmla="*/ 60753 w 85845"/>
                <a:gd name="connsiteY395" fmla="*/ 81773 h 108341"/>
                <a:gd name="connsiteX396" fmla="*/ 54849 w 85845"/>
                <a:gd name="connsiteY396" fmla="*/ 81773 h 108341"/>
                <a:gd name="connsiteX397" fmla="*/ 54849 w 85845"/>
                <a:gd name="connsiteY397" fmla="*/ 77345 h 108341"/>
                <a:gd name="connsiteX398" fmla="*/ 58539 w 85845"/>
                <a:gd name="connsiteY398" fmla="*/ 77345 h 108341"/>
                <a:gd name="connsiteX399" fmla="*/ 58539 w 85845"/>
                <a:gd name="connsiteY399" fmla="*/ 77345 h 108341"/>
                <a:gd name="connsiteX400" fmla="*/ 58539 w 85845"/>
                <a:gd name="connsiteY400" fmla="*/ 77345 h 108341"/>
                <a:gd name="connsiteX401" fmla="*/ 62967 w 85845"/>
                <a:gd name="connsiteY401" fmla="*/ 77345 h 108341"/>
                <a:gd name="connsiteX402" fmla="*/ 62967 w 85845"/>
                <a:gd name="connsiteY402" fmla="*/ 74393 h 108341"/>
                <a:gd name="connsiteX403" fmla="*/ 71823 w 85845"/>
                <a:gd name="connsiteY403" fmla="*/ 58895 h 108341"/>
                <a:gd name="connsiteX404" fmla="*/ 71823 w 85845"/>
                <a:gd name="connsiteY404" fmla="*/ 58895 h 108341"/>
                <a:gd name="connsiteX405" fmla="*/ 49683 w 85845"/>
                <a:gd name="connsiteY405" fmla="*/ 70703 h 108341"/>
                <a:gd name="connsiteX406" fmla="*/ 49683 w 85845"/>
                <a:gd name="connsiteY406" fmla="*/ 70703 h 108341"/>
                <a:gd name="connsiteX407" fmla="*/ 49683 w 85845"/>
                <a:gd name="connsiteY407" fmla="*/ 50777 h 108341"/>
                <a:gd name="connsiteX408" fmla="*/ 49683 w 85845"/>
                <a:gd name="connsiteY408" fmla="*/ 44873 h 108341"/>
                <a:gd name="connsiteX409" fmla="*/ 68871 w 85845"/>
                <a:gd name="connsiteY409" fmla="*/ 29375 h 108341"/>
                <a:gd name="connsiteX410" fmla="*/ 68871 w 85845"/>
                <a:gd name="connsiteY410" fmla="*/ 29375 h 108341"/>
                <a:gd name="connsiteX411" fmla="*/ 47469 w 85845"/>
                <a:gd name="connsiteY411" fmla="*/ 41921 h 108341"/>
                <a:gd name="connsiteX412" fmla="*/ 47469 w 85845"/>
                <a:gd name="connsiteY412" fmla="*/ 41921 h 108341"/>
                <a:gd name="connsiteX413" fmla="*/ 47469 w 85845"/>
                <a:gd name="connsiteY413" fmla="*/ 19781 h 108341"/>
                <a:gd name="connsiteX414" fmla="*/ 47469 w 85845"/>
                <a:gd name="connsiteY414" fmla="*/ 19781 h 108341"/>
                <a:gd name="connsiteX415" fmla="*/ 47469 w 85845"/>
                <a:gd name="connsiteY415" fmla="*/ 41921 h 108341"/>
                <a:gd name="connsiteX416" fmla="*/ 47469 w 85845"/>
                <a:gd name="connsiteY416" fmla="*/ 41921 h 108341"/>
                <a:gd name="connsiteX417" fmla="*/ 26805 w 85845"/>
                <a:gd name="connsiteY417" fmla="*/ 29375 h 108341"/>
                <a:gd name="connsiteX418" fmla="*/ 26805 w 85845"/>
                <a:gd name="connsiteY418" fmla="*/ 29375 h 108341"/>
                <a:gd name="connsiteX419" fmla="*/ 46731 w 85845"/>
                <a:gd name="connsiteY419" fmla="*/ 44873 h 108341"/>
                <a:gd name="connsiteX420" fmla="*/ 46731 w 85845"/>
                <a:gd name="connsiteY420" fmla="*/ 50777 h 108341"/>
                <a:gd name="connsiteX421" fmla="*/ 46731 w 85845"/>
                <a:gd name="connsiteY421" fmla="*/ 70703 h 108341"/>
                <a:gd name="connsiteX422" fmla="*/ 46731 w 85845"/>
                <a:gd name="connsiteY422" fmla="*/ 70703 h 108341"/>
                <a:gd name="connsiteX423" fmla="*/ 25329 w 85845"/>
                <a:gd name="connsiteY423" fmla="*/ 58895 h 108341"/>
                <a:gd name="connsiteX424" fmla="*/ 25329 w 85845"/>
                <a:gd name="connsiteY424" fmla="*/ 58895 h 108341"/>
                <a:gd name="connsiteX425" fmla="*/ 45255 w 85845"/>
                <a:gd name="connsiteY425" fmla="*/ 73655 h 108341"/>
                <a:gd name="connsiteX426" fmla="*/ 45255 w 85845"/>
                <a:gd name="connsiteY426" fmla="*/ 80297 h 108341"/>
                <a:gd name="connsiteX427" fmla="*/ 45255 w 85845"/>
                <a:gd name="connsiteY427" fmla="*/ 108341 h 108341"/>
                <a:gd name="connsiteX428" fmla="*/ 55587 w 85845"/>
                <a:gd name="connsiteY428" fmla="*/ 108341 h 108341"/>
                <a:gd name="connsiteX429" fmla="*/ 55587 w 85845"/>
                <a:gd name="connsiteY429" fmla="*/ 80297 h 108341"/>
                <a:gd name="connsiteX430" fmla="*/ 55587 w 85845"/>
                <a:gd name="connsiteY430" fmla="*/ 73655 h 108341"/>
                <a:gd name="connsiteX431" fmla="*/ 75513 w 85845"/>
                <a:gd name="connsiteY431" fmla="*/ 58895 h 108341"/>
                <a:gd name="connsiteX432" fmla="*/ 50421 w 85845"/>
                <a:gd name="connsiteY432" fmla="*/ 73655 h 108341"/>
                <a:gd name="connsiteX433" fmla="*/ 50421 w 85845"/>
                <a:gd name="connsiteY433" fmla="*/ 81035 h 108341"/>
                <a:gd name="connsiteX434" fmla="*/ 50421 w 85845"/>
                <a:gd name="connsiteY434" fmla="*/ 108341 h 108341"/>
                <a:gd name="connsiteX435" fmla="*/ 42303 w 85845"/>
                <a:gd name="connsiteY435" fmla="*/ 108341 h 108341"/>
                <a:gd name="connsiteX436" fmla="*/ 42303 w 85845"/>
                <a:gd name="connsiteY436" fmla="*/ 81035 h 108341"/>
                <a:gd name="connsiteX437" fmla="*/ 38613 w 85845"/>
                <a:gd name="connsiteY437" fmla="*/ 73655 h 108341"/>
                <a:gd name="connsiteX438" fmla="*/ 29019 w 85845"/>
                <a:gd name="connsiteY438" fmla="*/ 56681 h 108341"/>
                <a:gd name="connsiteX439" fmla="*/ 43779 w 85845"/>
                <a:gd name="connsiteY439" fmla="*/ 64799 h 108341"/>
                <a:gd name="connsiteX440" fmla="*/ 43779 w 85845"/>
                <a:gd name="connsiteY440" fmla="*/ 64799 h 108341"/>
                <a:gd name="connsiteX441" fmla="*/ 43779 w 85845"/>
                <a:gd name="connsiteY441" fmla="*/ 64799 h 108341"/>
                <a:gd name="connsiteX442" fmla="*/ 43779 w 85845"/>
                <a:gd name="connsiteY442" fmla="*/ 44873 h 108341"/>
                <a:gd name="connsiteX443" fmla="*/ 43779 w 85845"/>
                <a:gd name="connsiteY443" fmla="*/ 37493 h 108341"/>
                <a:gd name="connsiteX444" fmla="*/ 29019 w 85845"/>
                <a:gd name="connsiteY444" fmla="*/ 27899 h 108341"/>
                <a:gd name="connsiteX445" fmla="*/ 40827 w 85845"/>
                <a:gd name="connsiteY445" fmla="*/ 34541 h 108341"/>
                <a:gd name="connsiteX446" fmla="*/ 40827 w 85845"/>
                <a:gd name="connsiteY446" fmla="*/ 34541 h 108341"/>
                <a:gd name="connsiteX447" fmla="*/ 40827 w 85845"/>
                <a:gd name="connsiteY447" fmla="*/ 34541 h 108341"/>
                <a:gd name="connsiteX448" fmla="*/ 40827 w 85845"/>
                <a:gd name="connsiteY448" fmla="*/ 34541 h 108341"/>
                <a:gd name="connsiteX449" fmla="*/ 40827 w 85845"/>
                <a:gd name="connsiteY449" fmla="*/ 34541 h 108341"/>
                <a:gd name="connsiteX450" fmla="*/ 52635 w 85845"/>
                <a:gd name="connsiteY450" fmla="*/ 27899 h 108341"/>
                <a:gd name="connsiteX451" fmla="*/ 41565 w 85845"/>
                <a:gd name="connsiteY451" fmla="*/ 36017 h 108341"/>
                <a:gd name="connsiteX452" fmla="*/ 41565 w 85845"/>
                <a:gd name="connsiteY452" fmla="*/ 43397 h 108341"/>
                <a:gd name="connsiteX453" fmla="*/ 41565 w 85845"/>
                <a:gd name="connsiteY453" fmla="*/ 63323 h 108341"/>
                <a:gd name="connsiteX454" fmla="*/ 41565 w 85845"/>
                <a:gd name="connsiteY454" fmla="*/ 63323 h 108341"/>
                <a:gd name="connsiteX455" fmla="*/ 41565 w 85845"/>
                <a:gd name="connsiteY455" fmla="*/ 63323 h 108341"/>
                <a:gd name="connsiteX456" fmla="*/ 57063 w 85845"/>
                <a:gd name="connsiteY456" fmla="*/ 55205 h 108341"/>
                <a:gd name="connsiteX457" fmla="*/ 37137 w 85845"/>
                <a:gd name="connsiteY457" fmla="*/ 73655 h 108341"/>
                <a:gd name="connsiteX458" fmla="*/ 37137 w 85845"/>
                <a:gd name="connsiteY458" fmla="*/ 73655 h 108341"/>
                <a:gd name="connsiteX459" fmla="*/ 37137 w 85845"/>
                <a:gd name="connsiteY459" fmla="*/ 73655 h 108341"/>
                <a:gd name="connsiteX460" fmla="*/ 37137 w 85845"/>
                <a:gd name="connsiteY460" fmla="*/ 73655 h 108341"/>
                <a:gd name="connsiteX461" fmla="*/ 37137 w 85845"/>
                <a:gd name="connsiteY461" fmla="*/ 73655 h 108341"/>
                <a:gd name="connsiteX462" fmla="*/ 31233 w 85845"/>
                <a:gd name="connsiteY462" fmla="*/ 73655 h 108341"/>
                <a:gd name="connsiteX463" fmla="*/ 29019 w 85845"/>
                <a:gd name="connsiteY463" fmla="*/ 74393 h 108341"/>
                <a:gd name="connsiteX464" fmla="*/ 29019 w 85845"/>
                <a:gd name="connsiteY464" fmla="*/ 74393 h 108341"/>
                <a:gd name="connsiteX465" fmla="*/ 36399 w 85845"/>
                <a:gd name="connsiteY465" fmla="*/ 67013 h 108341"/>
                <a:gd name="connsiteX466" fmla="*/ 37137 w 85845"/>
                <a:gd name="connsiteY466" fmla="*/ 79559 h 108341"/>
                <a:gd name="connsiteX467" fmla="*/ 29920 w 85845"/>
                <a:gd name="connsiteY467" fmla="*/ 78438 h 108341"/>
                <a:gd name="connsiteX468" fmla="*/ 29019 w 85845"/>
                <a:gd name="connsiteY468" fmla="*/ 74393 h 108341"/>
                <a:gd name="connsiteX469" fmla="*/ 29019 w 85845"/>
                <a:gd name="connsiteY469" fmla="*/ 69227 h 108341"/>
                <a:gd name="connsiteX470" fmla="*/ 34185 w 85845"/>
                <a:gd name="connsiteY470" fmla="*/ 69227 h 108341"/>
                <a:gd name="connsiteX471" fmla="*/ 34185 w 85845"/>
                <a:gd name="connsiteY471" fmla="*/ 69227 h 108341"/>
                <a:gd name="connsiteX472" fmla="*/ 34185 w 85845"/>
                <a:gd name="connsiteY472" fmla="*/ 69227 h 108341"/>
                <a:gd name="connsiteX473" fmla="*/ 37875 w 85845"/>
                <a:gd name="connsiteY473" fmla="*/ 69227 h 108341"/>
                <a:gd name="connsiteX474" fmla="*/ 36399 w 85845"/>
                <a:gd name="connsiteY474" fmla="*/ 74393 h 108341"/>
                <a:gd name="connsiteX475" fmla="*/ 37137 w 85845"/>
                <a:gd name="connsiteY475" fmla="*/ 64061 h 108341"/>
                <a:gd name="connsiteX476" fmla="*/ 37137 w 85845"/>
                <a:gd name="connsiteY476" fmla="*/ 64061 h 108341"/>
                <a:gd name="connsiteX477" fmla="*/ 37137 w 85845"/>
                <a:gd name="connsiteY477" fmla="*/ 58895 h 108341"/>
                <a:gd name="connsiteX478" fmla="*/ 37137 w 85845"/>
                <a:gd name="connsiteY478" fmla="*/ 52991 h 108341"/>
                <a:gd name="connsiteX479" fmla="*/ 37137 w 85845"/>
                <a:gd name="connsiteY479" fmla="*/ 52991 h 108341"/>
                <a:gd name="connsiteX480" fmla="*/ 37137 w 85845"/>
                <a:gd name="connsiteY480" fmla="*/ 59633 h 108341"/>
                <a:gd name="connsiteX481" fmla="*/ 37137 w 85845"/>
                <a:gd name="connsiteY481" fmla="*/ 64799 h 108341"/>
                <a:gd name="connsiteX482" fmla="*/ 37137 w 85845"/>
                <a:gd name="connsiteY482" fmla="*/ 64799 h 108341"/>
                <a:gd name="connsiteX483" fmla="*/ 37137 w 85845"/>
                <a:gd name="connsiteY483" fmla="*/ 64799 h 108341"/>
                <a:gd name="connsiteX484" fmla="*/ 37137 w 85845"/>
                <a:gd name="connsiteY484" fmla="*/ 58157 h 108341"/>
                <a:gd name="connsiteX485" fmla="*/ 37137 w 85845"/>
                <a:gd name="connsiteY485" fmla="*/ 58157 h 108341"/>
                <a:gd name="connsiteX486" fmla="*/ 37137 w 85845"/>
                <a:gd name="connsiteY486" fmla="*/ 62585 h 108341"/>
                <a:gd name="connsiteX487" fmla="*/ 37137 w 85845"/>
                <a:gd name="connsiteY487" fmla="*/ 58157 h 108341"/>
                <a:gd name="connsiteX488" fmla="*/ 37137 w 85845"/>
                <a:gd name="connsiteY488" fmla="*/ 52991 h 108341"/>
                <a:gd name="connsiteX489" fmla="*/ 37137 w 85845"/>
                <a:gd name="connsiteY489" fmla="*/ 58157 h 108341"/>
                <a:gd name="connsiteX490" fmla="*/ 37137 w 85845"/>
                <a:gd name="connsiteY490" fmla="*/ 62585 h 108341"/>
                <a:gd name="connsiteX491" fmla="*/ 45993 w 85845"/>
                <a:gd name="connsiteY491" fmla="*/ 36755 h 108341"/>
                <a:gd name="connsiteX492" fmla="*/ 45993 w 85845"/>
                <a:gd name="connsiteY492" fmla="*/ 36755 h 108341"/>
                <a:gd name="connsiteX493" fmla="*/ 45993 w 85845"/>
                <a:gd name="connsiteY493" fmla="*/ 30851 h 108341"/>
                <a:gd name="connsiteX494" fmla="*/ 45993 w 85845"/>
                <a:gd name="connsiteY494" fmla="*/ 25685 h 108341"/>
                <a:gd name="connsiteX495" fmla="*/ 45993 w 85845"/>
                <a:gd name="connsiteY495" fmla="*/ 25685 h 108341"/>
                <a:gd name="connsiteX496" fmla="*/ 45993 w 85845"/>
                <a:gd name="connsiteY496" fmla="*/ 31589 h 108341"/>
                <a:gd name="connsiteX497" fmla="*/ 45993 w 85845"/>
                <a:gd name="connsiteY497" fmla="*/ 36755 h 108341"/>
                <a:gd name="connsiteX498" fmla="*/ 45993 w 85845"/>
                <a:gd name="connsiteY498" fmla="*/ 36755 h 108341"/>
                <a:gd name="connsiteX499" fmla="*/ 45993 w 85845"/>
                <a:gd name="connsiteY499" fmla="*/ 36755 h 108341"/>
                <a:gd name="connsiteX500" fmla="*/ 45993 w 85845"/>
                <a:gd name="connsiteY500" fmla="*/ 31589 h 108341"/>
                <a:gd name="connsiteX501" fmla="*/ 45993 w 85845"/>
                <a:gd name="connsiteY501" fmla="*/ 31589 h 108341"/>
                <a:gd name="connsiteX502" fmla="*/ 45993 w 85845"/>
                <a:gd name="connsiteY502" fmla="*/ 36017 h 108341"/>
                <a:gd name="connsiteX503" fmla="*/ 45993 w 85845"/>
                <a:gd name="connsiteY503" fmla="*/ 31589 h 108341"/>
                <a:gd name="connsiteX504" fmla="*/ 45993 w 85845"/>
                <a:gd name="connsiteY504" fmla="*/ 26423 h 108341"/>
                <a:gd name="connsiteX505" fmla="*/ 45993 w 85845"/>
                <a:gd name="connsiteY505" fmla="*/ 30851 h 108341"/>
                <a:gd name="connsiteX506" fmla="*/ 45993 w 85845"/>
                <a:gd name="connsiteY506" fmla="*/ 35279 h 108341"/>
                <a:gd name="connsiteX507" fmla="*/ 41565 w 85845"/>
                <a:gd name="connsiteY507" fmla="*/ 21257 h 108341"/>
                <a:gd name="connsiteX508" fmla="*/ 48207 w 85845"/>
                <a:gd name="connsiteY508" fmla="*/ 21257 h 108341"/>
                <a:gd name="connsiteX509" fmla="*/ 44517 w 85845"/>
                <a:gd name="connsiteY509" fmla="*/ 16829 h 108341"/>
                <a:gd name="connsiteX510" fmla="*/ 37875 w 85845"/>
                <a:gd name="connsiteY510" fmla="*/ 16829 h 108341"/>
                <a:gd name="connsiteX511" fmla="*/ 37875 w 85845"/>
                <a:gd name="connsiteY511" fmla="*/ 16829 h 108341"/>
                <a:gd name="connsiteX512" fmla="*/ 37875 w 85845"/>
                <a:gd name="connsiteY512" fmla="*/ 16091 h 108341"/>
                <a:gd name="connsiteX513" fmla="*/ 41565 w 85845"/>
                <a:gd name="connsiteY513" fmla="*/ 16091 h 108341"/>
                <a:gd name="connsiteX514" fmla="*/ 41565 w 85845"/>
                <a:gd name="connsiteY514" fmla="*/ 19781 h 108341"/>
                <a:gd name="connsiteX515" fmla="*/ 37137 w 85845"/>
                <a:gd name="connsiteY515" fmla="*/ 19781 h 108341"/>
                <a:gd name="connsiteX516" fmla="*/ 37137 w 85845"/>
                <a:gd name="connsiteY516" fmla="*/ 19781 h 108341"/>
                <a:gd name="connsiteX517" fmla="*/ 37137 w 85845"/>
                <a:gd name="connsiteY517" fmla="*/ 19781 h 108341"/>
                <a:gd name="connsiteX518" fmla="*/ 31971 w 85845"/>
                <a:gd name="connsiteY518" fmla="*/ 19781 h 108341"/>
                <a:gd name="connsiteX519" fmla="*/ 31971 w 85845"/>
                <a:gd name="connsiteY519" fmla="*/ 15353 h 108341"/>
                <a:gd name="connsiteX520" fmla="*/ 36399 w 85845"/>
                <a:gd name="connsiteY520" fmla="*/ 32327 h 108341"/>
                <a:gd name="connsiteX521" fmla="*/ 36399 w 85845"/>
                <a:gd name="connsiteY521" fmla="*/ 32327 h 108341"/>
                <a:gd name="connsiteX522" fmla="*/ 36399 w 85845"/>
                <a:gd name="connsiteY522" fmla="*/ 32327 h 108341"/>
                <a:gd name="connsiteX523" fmla="*/ 36399 w 85845"/>
                <a:gd name="connsiteY523" fmla="*/ 32327 h 108341"/>
                <a:gd name="connsiteX524" fmla="*/ 36399 w 85845"/>
                <a:gd name="connsiteY524" fmla="*/ 27161 h 108341"/>
                <a:gd name="connsiteX525" fmla="*/ 36399 w 85845"/>
                <a:gd name="connsiteY525" fmla="*/ 21995 h 108341"/>
                <a:gd name="connsiteX526" fmla="*/ 36399 w 85845"/>
                <a:gd name="connsiteY526" fmla="*/ 21995 h 108341"/>
                <a:gd name="connsiteX527" fmla="*/ 36399 w 85845"/>
                <a:gd name="connsiteY527" fmla="*/ 27899 h 108341"/>
                <a:gd name="connsiteX528" fmla="*/ 34923 w 85845"/>
                <a:gd name="connsiteY528" fmla="*/ 27161 h 108341"/>
                <a:gd name="connsiteX529" fmla="*/ 36399 w 85845"/>
                <a:gd name="connsiteY529" fmla="*/ 22733 h 108341"/>
                <a:gd name="connsiteX530" fmla="*/ 36399 w 85845"/>
                <a:gd name="connsiteY530" fmla="*/ 27161 h 108341"/>
                <a:gd name="connsiteX531" fmla="*/ 36399 w 85845"/>
                <a:gd name="connsiteY531" fmla="*/ 31589 h 108341"/>
                <a:gd name="connsiteX532" fmla="*/ 36399 w 85845"/>
                <a:gd name="connsiteY532" fmla="*/ 21995 h 108341"/>
                <a:gd name="connsiteX533" fmla="*/ 36399 w 85845"/>
                <a:gd name="connsiteY533" fmla="*/ 21995 h 108341"/>
                <a:gd name="connsiteX534" fmla="*/ 36399 w 85845"/>
                <a:gd name="connsiteY534" fmla="*/ 26423 h 108341"/>
                <a:gd name="connsiteX535" fmla="*/ 30864 w 85845"/>
                <a:gd name="connsiteY535" fmla="*/ 23102 h 108341"/>
                <a:gd name="connsiteX536" fmla="*/ 34185 w 85845"/>
                <a:gd name="connsiteY536" fmla="*/ 17567 h 108341"/>
                <a:gd name="connsiteX537" fmla="*/ 46731 w 85845"/>
                <a:gd name="connsiteY537" fmla="*/ 15353 h 108341"/>
                <a:gd name="connsiteX538" fmla="*/ 46731 w 85845"/>
                <a:gd name="connsiteY538" fmla="*/ 15353 h 108341"/>
                <a:gd name="connsiteX539" fmla="*/ 46731 w 85845"/>
                <a:gd name="connsiteY539" fmla="*/ 15353 h 108341"/>
                <a:gd name="connsiteX540" fmla="*/ 46731 w 85845"/>
                <a:gd name="connsiteY540" fmla="*/ 15353 h 108341"/>
                <a:gd name="connsiteX541" fmla="*/ 46731 w 85845"/>
                <a:gd name="connsiteY541" fmla="*/ 15353 h 108341"/>
                <a:gd name="connsiteX542" fmla="*/ 46731 w 85845"/>
                <a:gd name="connsiteY542" fmla="*/ 9449 h 108341"/>
                <a:gd name="connsiteX543" fmla="*/ 40827 w 85845"/>
                <a:gd name="connsiteY543" fmla="*/ 9449 h 108341"/>
                <a:gd name="connsiteX544" fmla="*/ 40827 w 85845"/>
                <a:gd name="connsiteY544" fmla="*/ 9449 h 108341"/>
                <a:gd name="connsiteX545" fmla="*/ 40827 w 85845"/>
                <a:gd name="connsiteY545" fmla="*/ 16091 h 108341"/>
                <a:gd name="connsiteX546" fmla="*/ 44517 w 85845"/>
                <a:gd name="connsiteY546" fmla="*/ 10187 h 108341"/>
                <a:gd name="connsiteX547" fmla="*/ 40089 w 85845"/>
                <a:gd name="connsiteY547" fmla="*/ 593 h 108341"/>
                <a:gd name="connsiteX548" fmla="*/ 44517 w 85845"/>
                <a:gd name="connsiteY548" fmla="*/ 593 h 108341"/>
                <a:gd name="connsiteX549" fmla="*/ 44517 w 85845"/>
                <a:gd name="connsiteY549" fmla="*/ 5021 h 108341"/>
                <a:gd name="connsiteX550" fmla="*/ 44517 w 85845"/>
                <a:gd name="connsiteY550" fmla="*/ 1331 h 108341"/>
                <a:gd name="connsiteX551" fmla="*/ 44517 w 85845"/>
                <a:gd name="connsiteY551" fmla="*/ 1331 h 108341"/>
                <a:gd name="connsiteX552" fmla="*/ 44517 w 85845"/>
                <a:gd name="connsiteY552" fmla="*/ 1331 h 108341"/>
                <a:gd name="connsiteX553" fmla="*/ 40089 w 85845"/>
                <a:gd name="connsiteY553" fmla="*/ 593 h 108341"/>
                <a:gd name="connsiteX554" fmla="*/ 28281 w 85845"/>
                <a:gd name="connsiteY554" fmla="*/ 22733 h 108341"/>
                <a:gd name="connsiteX555" fmla="*/ 28281 w 85845"/>
                <a:gd name="connsiteY555" fmla="*/ 22733 h 108341"/>
                <a:gd name="connsiteX556" fmla="*/ 28281 w 85845"/>
                <a:gd name="connsiteY556" fmla="*/ 22733 h 108341"/>
                <a:gd name="connsiteX557" fmla="*/ 28281 w 85845"/>
                <a:gd name="connsiteY557" fmla="*/ 22733 h 108341"/>
                <a:gd name="connsiteX558" fmla="*/ 28281 w 85845"/>
                <a:gd name="connsiteY558" fmla="*/ 17567 h 108341"/>
                <a:gd name="connsiteX559" fmla="*/ 28281 w 85845"/>
                <a:gd name="connsiteY559" fmla="*/ 11663 h 108341"/>
                <a:gd name="connsiteX560" fmla="*/ 28281 w 85845"/>
                <a:gd name="connsiteY560" fmla="*/ 11663 h 108341"/>
                <a:gd name="connsiteX561" fmla="*/ 28281 w 85845"/>
                <a:gd name="connsiteY561" fmla="*/ 17567 h 108341"/>
                <a:gd name="connsiteX562" fmla="*/ 29019 w 85845"/>
                <a:gd name="connsiteY562" fmla="*/ 23471 h 108341"/>
                <a:gd name="connsiteX563" fmla="*/ 28281 w 85845"/>
                <a:gd name="connsiteY563" fmla="*/ 12401 h 108341"/>
                <a:gd name="connsiteX564" fmla="*/ 28281 w 85845"/>
                <a:gd name="connsiteY564" fmla="*/ 17567 h 108341"/>
                <a:gd name="connsiteX565" fmla="*/ 28281 w 85845"/>
                <a:gd name="connsiteY565" fmla="*/ 21995 h 108341"/>
                <a:gd name="connsiteX566" fmla="*/ 28281 w 85845"/>
                <a:gd name="connsiteY566" fmla="*/ 18305 h 108341"/>
                <a:gd name="connsiteX567" fmla="*/ 28281 w 85845"/>
                <a:gd name="connsiteY567" fmla="*/ 18305 h 108341"/>
                <a:gd name="connsiteX568" fmla="*/ 28281 w 85845"/>
                <a:gd name="connsiteY568" fmla="*/ 22733 h 108341"/>
                <a:gd name="connsiteX569" fmla="*/ 28281 w 85845"/>
                <a:gd name="connsiteY569" fmla="*/ 18305 h 108341"/>
                <a:gd name="connsiteX570" fmla="*/ 29019 w 85845"/>
                <a:gd name="connsiteY570" fmla="*/ 13139 h 108341"/>
                <a:gd name="connsiteX571" fmla="*/ 48945 w 85845"/>
                <a:gd name="connsiteY571" fmla="*/ 12401 h 108341"/>
                <a:gd name="connsiteX572" fmla="*/ 48945 w 85845"/>
                <a:gd name="connsiteY572" fmla="*/ 12401 h 108341"/>
                <a:gd name="connsiteX573" fmla="*/ 48945 w 85845"/>
                <a:gd name="connsiteY573" fmla="*/ 12401 h 108341"/>
                <a:gd name="connsiteX574" fmla="*/ 48945 w 85845"/>
                <a:gd name="connsiteY574" fmla="*/ 12401 h 108341"/>
                <a:gd name="connsiteX575" fmla="*/ 54111 w 85845"/>
                <a:gd name="connsiteY575" fmla="*/ 12401 h 108341"/>
                <a:gd name="connsiteX576" fmla="*/ 54111 w 85845"/>
                <a:gd name="connsiteY576" fmla="*/ 5759 h 108341"/>
                <a:gd name="connsiteX577" fmla="*/ 54111 w 85845"/>
                <a:gd name="connsiteY577" fmla="*/ 5759 h 108341"/>
                <a:gd name="connsiteX578" fmla="*/ 48945 w 85845"/>
                <a:gd name="connsiteY578" fmla="*/ 5759 h 108341"/>
                <a:gd name="connsiteX579" fmla="*/ 48945 w 85845"/>
                <a:gd name="connsiteY579" fmla="*/ 11663 h 108341"/>
                <a:gd name="connsiteX580" fmla="*/ 48945 w 85845"/>
                <a:gd name="connsiteY580" fmla="*/ 7235 h 108341"/>
                <a:gd name="connsiteX581" fmla="*/ 54111 w 85845"/>
                <a:gd name="connsiteY581" fmla="*/ 7235 h 108341"/>
                <a:gd name="connsiteX582" fmla="*/ 54111 w 85845"/>
                <a:gd name="connsiteY582" fmla="*/ 12401 h 108341"/>
                <a:gd name="connsiteX583" fmla="*/ 50421 w 85845"/>
                <a:gd name="connsiteY583" fmla="*/ 12401 h 108341"/>
                <a:gd name="connsiteX584" fmla="*/ 50421 w 85845"/>
                <a:gd name="connsiteY584" fmla="*/ 12401 h 108341"/>
                <a:gd name="connsiteX585" fmla="*/ 50421 w 85845"/>
                <a:gd name="connsiteY585" fmla="*/ 12401 h 108341"/>
                <a:gd name="connsiteX586" fmla="*/ 50421 w 85845"/>
                <a:gd name="connsiteY586" fmla="*/ 16091 h 108341"/>
                <a:gd name="connsiteX587" fmla="*/ 48945 w 85845"/>
                <a:gd name="connsiteY587" fmla="*/ 4283 h 108341"/>
                <a:gd name="connsiteX588" fmla="*/ 40089 w 85845"/>
                <a:gd name="connsiteY588" fmla="*/ 39707 h 108341"/>
                <a:gd name="connsiteX589" fmla="*/ 40089 w 85845"/>
                <a:gd name="connsiteY589" fmla="*/ 39707 h 108341"/>
                <a:gd name="connsiteX590" fmla="*/ 34185 w 85845"/>
                <a:gd name="connsiteY590" fmla="*/ 39707 h 108341"/>
                <a:gd name="connsiteX591" fmla="*/ 34185 w 85845"/>
                <a:gd name="connsiteY591" fmla="*/ 45611 h 108341"/>
                <a:gd name="connsiteX592" fmla="*/ 34185 w 85845"/>
                <a:gd name="connsiteY592" fmla="*/ 45611 h 108341"/>
                <a:gd name="connsiteX593" fmla="*/ 38613 w 85845"/>
                <a:gd name="connsiteY593" fmla="*/ 45611 h 108341"/>
                <a:gd name="connsiteX594" fmla="*/ 38613 w 85845"/>
                <a:gd name="connsiteY594" fmla="*/ 40445 h 108341"/>
                <a:gd name="connsiteX595" fmla="*/ 38613 w 85845"/>
                <a:gd name="connsiteY595" fmla="*/ 40445 h 108341"/>
                <a:gd name="connsiteX596" fmla="*/ 36399 w 85845"/>
                <a:gd name="connsiteY596" fmla="*/ 39707 h 108341"/>
                <a:gd name="connsiteX597" fmla="*/ 36399 w 85845"/>
                <a:gd name="connsiteY597" fmla="*/ 39707 h 108341"/>
                <a:gd name="connsiteX598" fmla="*/ 40089 w 85845"/>
                <a:gd name="connsiteY598" fmla="*/ 39707 h 108341"/>
                <a:gd name="connsiteX599" fmla="*/ 40089 w 85845"/>
                <a:gd name="connsiteY599" fmla="*/ 44135 h 108341"/>
                <a:gd name="connsiteX600" fmla="*/ 34923 w 85845"/>
                <a:gd name="connsiteY600" fmla="*/ 44135 h 108341"/>
                <a:gd name="connsiteX601" fmla="*/ 34923 w 85845"/>
                <a:gd name="connsiteY601" fmla="*/ 38969 h 108341"/>
                <a:gd name="connsiteX602" fmla="*/ 39351 w 85845"/>
                <a:gd name="connsiteY602" fmla="*/ 38969 h 108341"/>
                <a:gd name="connsiteX603" fmla="*/ 51897 w 85845"/>
                <a:gd name="connsiteY603" fmla="*/ 30851 h 108341"/>
                <a:gd name="connsiteX604" fmla="*/ 51897 w 85845"/>
                <a:gd name="connsiteY604" fmla="*/ 30851 h 108341"/>
                <a:gd name="connsiteX605" fmla="*/ 51897 w 85845"/>
                <a:gd name="connsiteY605" fmla="*/ 25685 h 108341"/>
                <a:gd name="connsiteX606" fmla="*/ 51897 w 85845"/>
                <a:gd name="connsiteY606" fmla="*/ 19781 h 108341"/>
                <a:gd name="connsiteX607" fmla="*/ 51897 w 85845"/>
                <a:gd name="connsiteY607" fmla="*/ 19781 h 108341"/>
                <a:gd name="connsiteX608" fmla="*/ 48207 w 85845"/>
                <a:gd name="connsiteY608" fmla="*/ 24947 h 108341"/>
                <a:gd name="connsiteX609" fmla="*/ 48207 w 85845"/>
                <a:gd name="connsiteY609" fmla="*/ 30851 h 108341"/>
                <a:gd name="connsiteX610" fmla="*/ 48207 w 85845"/>
                <a:gd name="connsiteY610" fmla="*/ 30851 h 108341"/>
                <a:gd name="connsiteX611" fmla="*/ 48207 w 85845"/>
                <a:gd name="connsiteY611" fmla="*/ 30851 h 108341"/>
                <a:gd name="connsiteX612" fmla="*/ 51897 w 85845"/>
                <a:gd name="connsiteY612" fmla="*/ 30851 h 108341"/>
                <a:gd name="connsiteX613" fmla="*/ 51897 w 85845"/>
                <a:gd name="connsiteY613" fmla="*/ 26423 h 108341"/>
                <a:gd name="connsiteX614" fmla="*/ 51897 w 85845"/>
                <a:gd name="connsiteY614" fmla="*/ 21995 h 108341"/>
                <a:gd name="connsiteX615" fmla="*/ 51897 w 85845"/>
                <a:gd name="connsiteY615" fmla="*/ 27161 h 108341"/>
                <a:gd name="connsiteX616" fmla="*/ 51897 w 85845"/>
                <a:gd name="connsiteY616" fmla="*/ 31589 h 108341"/>
                <a:gd name="connsiteX617" fmla="*/ 51897 w 85845"/>
                <a:gd name="connsiteY617" fmla="*/ 26423 h 108341"/>
                <a:gd name="connsiteX618" fmla="*/ 51897 w 85845"/>
                <a:gd name="connsiteY618" fmla="*/ 26423 h 108341"/>
                <a:gd name="connsiteX619" fmla="*/ 22377 w 85845"/>
                <a:gd name="connsiteY619" fmla="*/ 20519 h 108341"/>
                <a:gd name="connsiteX620" fmla="*/ 22377 w 85845"/>
                <a:gd name="connsiteY620" fmla="*/ 20519 h 108341"/>
                <a:gd name="connsiteX621" fmla="*/ 22377 w 85845"/>
                <a:gd name="connsiteY621" fmla="*/ 20519 h 108341"/>
                <a:gd name="connsiteX622" fmla="*/ 22377 w 85845"/>
                <a:gd name="connsiteY622" fmla="*/ 20519 h 108341"/>
                <a:gd name="connsiteX623" fmla="*/ 22377 w 85845"/>
                <a:gd name="connsiteY623" fmla="*/ 14615 h 108341"/>
                <a:gd name="connsiteX624" fmla="*/ 22377 w 85845"/>
                <a:gd name="connsiteY624" fmla="*/ 9449 h 108341"/>
                <a:gd name="connsiteX625" fmla="*/ 22377 w 85845"/>
                <a:gd name="connsiteY625" fmla="*/ 9449 h 108341"/>
                <a:gd name="connsiteX626" fmla="*/ 22377 w 85845"/>
                <a:gd name="connsiteY626" fmla="*/ 15353 h 108341"/>
                <a:gd name="connsiteX627" fmla="*/ 21639 w 85845"/>
                <a:gd name="connsiteY627" fmla="*/ 19781 h 108341"/>
                <a:gd name="connsiteX628" fmla="*/ 22377 w 85845"/>
                <a:gd name="connsiteY628" fmla="*/ 10187 h 108341"/>
                <a:gd name="connsiteX629" fmla="*/ 22377 w 85845"/>
                <a:gd name="connsiteY629" fmla="*/ 14615 h 108341"/>
                <a:gd name="connsiteX630" fmla="*/ 22377 w 85845"/>
                <a:gd name="connsiteY630" fmla="*/ 19781 h 108341"/>
                <a:gd name="connsiteX631" fmla="*/ 22377 w 85845"/>
                <a:gd name="connsiteY631" fmla="*/ 15353 h 108341"/>
                <a:gd name="connsiteX632" fmla="*/ 22377 w 85845"/>
                <a:gd name="connsiteY632" fmla="*/ 15353 h 108341"/>
                <a:gd name="connsiteX633" fmla="*/ 22377 w 85845"/>
                <a:gd name="connsiteY633" fmla="*/ 19781 h 108341"/>
                <a:gd name="connsiteX634" fmla="*/ 18813 w 85845"/>
                <a:gd name="connsiteY634" fmla="*/ 12229 h 108341"/>
                <a:gd name="connsiteX635" fmla="*/ 20901 w 85845"/>
                <a:gd name="connsiteY635" fmla="*/ 9449 h 108341"/>
                <a:gd name="connsiteX636" fmla="*/ 42303 w 85845"/>
                <a:gd name="connsiteY636" fmla="*/ 62585 h 108341"/>
                <a:gd name="connsiteX637" fmla="*/ 42303 w 85845"/>
                <a:gd name="connsiteY637" fmla="*/ 62585 h 108341"/>
                <a:gd name="connsiteX638" fmla="*/ 42303 w 85845"/>
                <a:gd name="connsiteY638" fmla="*/ 56681 h 108341"/>
                <a:gd name="connsiteX639" fmla="*/ 42303 w 85845"/>
                <a:gd name="connsiteY639" fmla="*/ 51515 h 108341"/>
                <a:gd name="connsiteX640" fmla="*/ 42303 w 85845"/>
                <a:gd name="connsiteY640" fmla="*/ 51515 h 108341"/>
                <a:gd name="connsiteX641" fmla="*/ 41647 w 85845"/>
                <a:gd name="connsiteY641" fmla="*/ 61931 h 108341"/>
                <a:gd name="connsiteX642" fmla="*/ 42303 w 85845"/>
                <a:gd name="connsiteY642" fmla="*/ 62585 h 108341"/>
                <a:gd name="connsiteX643" fmla="*/ 42303 w 85845"/>
                <a:gd name="connsiteY643" fmla="*/ 62585 h 108341"/>
                <a:gd name="connsiteX644" fmla="*/ 42303 w 85845"/>
                <a:gd name="connsiteY644" fmla="*/ 62585 h 108341"/>
                <a:gd name="connsiteX645" fmla="*/ 42303 w 85845"/>
                <a:gd name="connsiteY645" fmla="*/ 57419 h 108341"/>
                <a:gd name="connsiteX646" fmla="*/ 42303 w 85845"/>
                <a:gd name="connsiteY646" fmla="*/ 57419 h 108341"/>
                <a:gd name="connsiteX647" fmla="*/ 42303 w 85845"/>
                <a:gd name="connsiteY647" fmla="*/ 61847 h 108341"/>
                <a:gd name="connsiteX648" fmla="*/ 42303 w 85845"/>
                <a:gd name="connsiteY648" fmla="*/ 57419 h 108341"/>
                <a:gd name="connsiteX649" fmla="*/ 42303 w 85845"/>
                <a:gd name="connsiteY649" fmla="*/ 52253 h 108341"/>
                <a:gd name="connsiteX650" fmla="*/ 42303 w 85845"/>
                <a:gd name="connsiteY650" fmla="*/ 56681 h 108341"/>
                <a:gd name="connsiteX651" fmla="*/ 42303 w 85845"/>
                <a:gd name="connsiteY651" fmla="*/ 61847 h 108341"/>
                <a:gd name="connsiteX652" fmla="*/ 36399 w 85845"/>
                <a:gd name="connsiteY652" fmla="*/ 33065 h 108341"/>
                <a:gd name="connsiteX653" fmla="*/ 36399 w 85845"/>
                <a:gd name="connsiteY653" fmla="*/ 33065 h 108341"/>
                <a:gd name="connsiteX654" fmla="*/ 31233 w 85845"/>
                <a:gd name="connsiteY654" fmla="*/ 33065 h 108341"/>
                <a:gd name="connsiteX655" fmla="*/ 31233 w 85845"/>
                <a:gd name="connsiteY655" fmla="*/ 38969 h 108341"/>
                <a:gd name="connsiteX656" fmla="*/ 31233 w 85845"/>
                <a:gd name="connsiteY656" fmla="*/ 38969 h 108341"/>
                <a:gd name="connsiteX657" fmla="*/ 35661 w 85845"/>
                <a:gd name="connsiteY657" fmla="*/ 38969 h 108341"/>
                <a:gd name="connsiteX658" fmla="*/ 35661 w 85845"/>
                <a:gd name="connsiteY658" fmla="*/ 33803 h 108341"/>
                <a:gd name="connsiteX659" fmla="*/ 35661 w 85845"/>
                <a:gd name="connsiteY659" fmla="*/ 33803 h 108341"/>
                <a:gd name="connsiteX660" fmla="*/ 29019 w 85845"/>
                <a:gd name="connsiteY660" fmla="*/ 36017 h 108341"/>
                <a:gd name="connsiteX661" fmla="*/ 29019 w 85845"/>
                <a:gd name="connsiteY661" fmla="*/ 36017 h 108341"/>
                <a:gd name="connsiteX662" fmla="*/ 29019 w 85845"/>
                <a:gd name="connsiteY662" fmla="*/ 36017 h 108341"/>
                <a:gd name="connsiteX663" fmla="*/ 29019 w 85845"/>
                <a:gd name="connsiteY663" fmla="*/ 40445 h 108341"/>
                <a:gd name="connsiteX664" fmla="*/ 23853 w 85845"/>
                <a:gd name="connsiteY664" fmla="*/ 40445 h 108341"/>
                <a:gd name="connsiteX665" fmla="*/ 23853 w 85845"/>
                <a:gd name="connsiteY665" fmla="*/ 35279 h 108341"/>
                <a:gd name="connsiteX666" fmla="*/ 28281 w 85845"/>
                <a:gd name="connsiteY666" fmla="*/ 35279 h 108341"/>
                <a:gd name="connsiteX667" fmla="*/ 29019 w 85845"/>
                <a:gd name="connsiteY667" fmla="*/ 27899 h 108341"/>
                <a:gd name="connsiteX668" fmla="*/ 29019 w 85845"/>
                <a:gd name="connsiteY668" fmla="*/ 27899 h 108341"/>
                <a:gd name="connsiteX669" fmla="*/ 23853 w 85845"/>
                <a:gd name="connsiteY669" fmla="*/ 27899 h 108341"/>
                <a:gd name="connsiteX670" fmla="*/ 23853 w 85845"/>
                <a:gd name="connsiteY670" fmla="*/ 33803 h 108341"/>
                <a:gd name="connsiteX671" fmla="*/ 23853 w 85845"/>
                <a:gd name="connsiteY671" fmla="*/ 33803 h 108341"/>
                <a:gd name="connsiteX672" fmla="*/ 29019 w 85845"/>
                <a:gd name="connsiteY672" fmla="*/ 33803 h 108341"/>
                <a:gd name="connsiteX673" fmla="*/ 29019 w 85845"/>
                <a:gd name="connsiteY673" fmla="*/ 27899 h 108341"/>
                <a:gd name="connsiteX674" fmla="*/ 29019 w 85845"/>
                <a:gd name="connsiteY674" fmla="*/ 27899 h 108341"/>
                <a:gd name="connsiteX675" fmla="*/ 24591 w 85845"/>
                <a:gd name="connsiteY675" fmla="*/ 27899 h 108341"/>
                <a:gd name="connsiteX676" fmla="*/ 24591 w 85845"/>
                <a:gd name="connsiteY676" fmla="*/ 27899 h 108341"/>
                <a:gd name="connsiteX677" fmla="*/ 28281 w 85845"/>
                <a:gd name="connsiteY677" fmla="*/ 27899 h 108341"/>
                <a:gd name="connsiteX678" fmla="*/ 28281 w 85845"/>
                <a:gd name="connsiteY678" fmla="*/ 32327 h 108341"/>
                <a:gd name="connsiteX679" fmla="*/ 23115 w 85845"/>
                <a:gd name="connsiteY679" fmla="*/ 32327 h 108341"/>
                <a:gd name="connsiteX680" fmla="*/ 23115 w 85845"/>
                <a:gd name="connsiteY680" fmla="*/ 27161 h 108341"/>
                <a:gd name="connsiteX681" fmla="*/ 27543 w 85845"/>
                <a:gd name="connsiteY681" fmla="*/ 27161 h 108341"/>
                <a:gd name="connsiteX682" fmla="*/ 24591 w 85845"/>
                <a:gd name="connsiteY682" fmla="*/ 20519 h 108341"/>
                <a:gd name="connsiteX683" fmla="*/ 24591 w 85845"/>
                <a:gd name="connsiteY683" fmla="*/ 20519 h 108341"/>
                <a:gd name="connsiteX684" fmla="*/ 15278 w 85845"/>
                <a:gd name="connsiteY684" fmla="*/ 25234 h 108341"/>
                <a:gd name="connsiteX685" fmla="*/ 14997 w 85845"/>
                <a:gd name="connsiteY685" fmla="*/ 26423 h 108341"/>
                <a:gd name="connsiteX686" fmla="*/ 21639 w 85845"/>
                <a:gd name="connsiteY686" fmla="*/ 26423 h 108341"/>
                <a:gd name="connsiteX687" fmla="*/ 21639 w 85845"/>
                <a:gd name="connsiteY687" fmla="*/ 21995 h 108341"/>
                <a:gd name="connsiteX688" fmla="*/ 21639 w 85845"/>
                <a:gd name="connsiteY688" fmla="*/ 21995 h 108341"/>
                <a:gd name="connsiteX689" fmla="*/ 20163 w 85845"/>
                <a:gd name="connsiteY689" fmla="*/ 20519 h 108341"/>
                <a:gd name="connsiteX690" fmla="*/ 20163 w 85845"/>
                <a:gd name="connsiteY690" fmla="*/ 20519 h 108341"/>
                <a:gd name="connsiteX691" fmla="*/ 20163 w 85845"/>
                <a:gd name="connsiteY691" fmla="*/ 20519 h 108341"/>
                <a:gd name="connsiteX692" fmla="*/ 14997 w 85845"/>
                <a:gd name="connsiteY692" fmla="*/ 20519 h 108341"/>
                <a:gd name="connsiteX693" fmla="*/ 14997 w 85845"/>
                <a:gd name="connsiteY693" fmla="*/ 15353 h 108341"/>
                <a:gd name="connsiteX694" fmla="*/ 20163 w 85845"/>
                <a:gd name="connsiteY694" fmla="*/ 15353 h 108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</a:cxnLst>
              <a:rect l="l" t="t" r="r" b="b"/>
              <a:pathLst>
                <a:path w="85845" h="108341">
                  <a:moveTo>
                    <a:pt x="72561" y="21257"/>
                  </a:moveTo>
                  <a:lnTo>
                    <a:pt x="72561" y="21257"/>
                  </a:lnTo>
                  <a:cubicBezTo>
                    <a:pt x="72561" y="21257"/>
                    <a:pt x="72561" y="21257"/>
                    <a:pt x="76251" y="21257"/>
                  </a:cubicBezTo>
                  <a:lnTo>
                    <a:pt x="76251" y="21257"/>
                  </a:lnTo>
                  <a:cubicBezTo>
                    <a:pt x="77956" y="21595"/>
                    <a:pt x="79713" y="21595"/>
                    <a:pt x="81417" y="21257"/>
                  </a:cubicBezTo>
                  <a:lnTo>
                    <a:pt x="81417" y="21257"/>
                  </a:lnTo>
                  <a:cubicBezTo>
                    <a:pt x="79329" y="20205"/>
                    <a:pt x="76864" y="20205"/>
                    <a:pt x="74775" y="21257"/>
                  </a:cubicBezTo>
                  <a:cubicBezTo>
                    <a:pt x="74775" y="21257"/>
                    <a:pt x="73299" y="19043"/>
                    <a:pt x="72561" y="21257"/>
                  </a:cubicBezTo>
                  <a:close/>
                  <a:moveTo>
                    <a:pt x="76989" y="21257"/>
                  </a:moveTo>
                  <a:cubicBezTo>
                    <a:pt x="78886" y="20516"/>
                    <a:pt x="80997" y="20516"/>
                    <a:pt x="82893" y="21257"/>
                  </a:cubicBezTo>
                  <a:cubicBezTo>
                    <a:pt x="81491" y="21922"/>
                    <a:pt x="79868" y="21922"/>
                    <a:pt x="78465" y="21257"/>
                  </a:cubicBezTo>
                  <a:cubicBezTo>
                    <a:pt x="77063" y="21922"/>
                    <a:pt x="75440" y="21922"/>
                    <a:pt x="74037" y="21257"/>
                  </a:cubicBezTo>
                  <a:lnTo>
                    <a:pt x="77727" y="21257"/>
                  </a:lnTo>
                  <a:lnTo>
                    <a:pt x="73299" y="21257"/>
                  </a:lnTo>
                  <a:cubicBezTo>
                    <a:pt x="74126" y="19854"/>
                    <a:pt x="75440" y="18803"/>
                    <a:pt x="76989" y="18305"/>
                  </a:cubicBezTo>
                  <a:close/>
                  <a:moveTo>
                    <a:pt x="64443" y="26423"/>
                  </a:moveTo>
                  <a:lnTo>
                    <a:pt x="64443" y="26423"/>
                  </a:lnTo>
                  <a:lnTo>
                    <a:pt x="64443" y="26423"/>
                  </a:lnTo>
                  <a:lnTo>
                    <a:pt x="64443" y="26423"/>
                  </a:lnTo>
                  <a:cubicBezTo>
                    <a:pt x="64443" y="26423"/>
                    <a:pt x="64443" y="26423"/>
                    <a:pt x="64443" y="21257"/>
                  </a:cubicBezTo>
                  <a:cubicBezTo>
                    <a:pt x="65366" y="19398"/>
                    <a:pt x="65366" y="17213"/>
                    <a:pt x="64443" y="15353"/>
                  </a:cubicBezTo>
                  <a:lnTo>
                    <a:pt x="64443" y="15353"/>
                  </a:lnTo>
                  <a:cubicBezTo>
                    <a:pt x="62569" y="16835"/>
                    <a:pt x="61263" y="18922"/>
                    <a:pt x="60753" y="21257"/>
                  </a:cubicBezTo>
                  <a:cubicBezTo>
                    <a:pt x="60193" y="22933"/>
                    <a:pt x="60193" y="24747"/>
                    <a:pt x="60753" y="26423"/>
                  </a:cubicBezTo>
                  <a:close/>
                  <a:moveTo>
                    <a:pt x="64443" y="21257"/>
                  </a:moveTo>
                  <a:cubicBezTo>
                    <a:pt x="63823" y="19592"/>
                    <a:pt x="63823" y="17757"/>
                    <a:pt x="64443" y="16091"/>
                  </a:cubicBezTo>
                  <a:cubicBezTo>
                    <a:pt x="65004" y="17767"/>
                    <a:pt x="65004" y="19581"/>
                    <a:pt x="64443" y="21257"/>
                  </a:cubicBezTo>
                  <a:cubicBezTo>
                    <a:pt x="64443" y="21257"/>
                    <a:pt x="64443" y="21257"/>
                    <a:pt x="64443" y="25685"/>
                  </a:cubicBezTo>
                  <a:lnTo>
                    <a:pt x="64443" y="18305"/>
                  </a:lnTo>
                  <a:lnTo>
                    <a:pt x="64443" y="18305"/>
                  </a:lnTo>
                  <a:lnTo>
                    <a:pt x="64443" y="22733"/>
                  </a:lnTo>
                  <a:cubicBezTo>
                    <a:pt x="63617" y="21389"/>
                    <a:pt x="63115" y="19874"/>
                    <a:pt x="62967" y="18305"/>
                  </a:cubicBezTo>
                  <a:close/>
                  <a:moveTo>
                    <a:pt x="51159" y="21257"/>
                  </a:moveTo>
                  <a:lnTo>
                    <a:pt x="57063" y="21257"/>
                  </a:lnTo>
                  <a:cubicBezTo>
                    <a:pt x="59226" y="20267"/>
                    <a:pt x="60842" y="18378"/>
                    <a:pt x="61491" y="16091"/>
                  </a:cubicBezTo>
                  <a:lnTo>
                    <a:pt x="61491" y="16091"/>
                  </a:lnTo>
                  <a:cubicBezTo>
                    <a:pt x="59661" y="15037"/>
                    <a:pt x="57418" y="15037"/>
                    <a:pt x="55587" y="16091"/>
                  </a:cubicBezTo>
                  <a:cubicBezTo>
                    <a:pt x="53831" y="14972"/>
                    <a:pt x="51757" y="14454"/>
                    <a:pt x="49683" y="14615"/>
                  </a:cubicBezTo>
                  <a:close/>
                  <a:moveTo>
                    <a:pt x="60753" y="17567"/>
                  </a:moveTo>
                  <a:cubicBezTo>
                    <a:pt x="60178" y="19482"/>
                    <a:pt x="58842" y="21080"/>
                    <a:pt x="57063" y="21995"/>
                  </a:cubicBezTo>
                  <a:lnTo>
                    <a:pt x="51159" y="21995"/>
                  </a:lnTo>
                  <a:lnTo>
                    <a:pt x="51159" y="21995"/>
                  </a:lnTo>
                  <a:lnTo>
                    <a:pt x="51159" y="21995"/>
                  </a:lnTo>
                  <a:lnTo>
                    <a:pt x="47469" y="21995"/>
                  </a:lnTo>
                  <a:cubicBezTo>
                    <a:pt x="47159" y="20785"/>
                    <a:pt x="47159" y="19516"/>
                    <a:pt x="47469" y="18305"/>
                  </a:cubicBezTo>
                  <a:close/>
                  <a:moveTo>
                    <a:pt x="60753" y="33803"/>
                  </a:moveTo>
                  <a:lnTo>
                    <a:pt x="60753" y="33803"/>
                  </a:lnTo>
                  <a:cubicBezTo>
                    <a:pt x="60753" y="33803"/>
                    <a:pt x="60753" y="33803"/>
                    <a:pt x="60753" y="29375"/>
                  </a:cubicBezTo>
                  <a:cubicBezTo>
                    <a:pt x="61491" y="27477"/>
                    <a:pt x="61491" y="25369"/>
                    <a:pt x="60753" y="23471"/>
                  </a:cubicBezTo>
                  <a:lnTo>
                    <a:pt x="60753" y="23471"/>
                  </a:lnTo>
                  <a:cubicBezTo>
                    <a:pt x="60753" y="23471"/>
                    <a:pt x="60753" y="23471"/>
                    <a:pt x="57063" y="28637"/>
                  </a:cubicBezTo>
                  <a:cubicBezTo>
                    <a:pt x="56370" y="30289"/>
                    <a:pt x="56370" y="32152"/>
                    <a:pt x="57063" y="33803"/>
                  </a:cubicBezTo>
                  <a:lnTo>
                    <a:pt x="57063" y="33803"/>
                  </a:lnTo>
                  <a:lnTo>
                    <a:pt x="57063" y="33803"/>
                  </a:lnTo>
                  <a:close/>
                  <a:moveTo>
                    <a:pt x="60753" y="33803"/>
                  </a:moveTo>
                  <a:cubicBezTo>
                    <a:pt x="60436" y="32344"/>
                    <a:pt x="60436" y="30834"/>
                    <a:pt x="60753" y="29375"/>
                  </a:cubicBezTo>
                  <a:cubicBezTo>
                    <a:pt x="60089" y="27974"/>
                    <a:pt x="60089" y="26349"/>
                    <a:pt x="60753" y="24947"/>
                  </a:cubicBezTo>
                  <a:cubicBezTo>
                    <a:pt x="61550" y="26578"/>
                    <a:pt x="61550" y="28482"/>
                    <a:pt x="60753" y="30113"/>
                  </a:cubicBezTo>
                  <a:lnTo>
                    <a:pt x="60753" y="21995"/>
                  </a:lnTo>
                  <a:lnTo>
                    <a:pt x="60753" y="21995"/>
                  </a:lnTo>
                  <a:close/>
                  <a:moveTo>
                    <a:pt x="60753" y="66275"/>
                  </a:moveTo>
                  <a:lnTo>
                    <a:pt x="60753" y="66275"/>
                  </a:lnTo>
                  <a:cubicBezTo>
                    <a:pt x="60997" y="64562"/>
                    <a:pt x="60997" y="62823"/>
                    <a:pt x="60753" y="61109"/>
                  </a:cubicBezTo>
                  <a:cubicBezTo>
                    <a:pt x="61617" y="58979"/>
                    <a:pt x="61617" y="56597"/>
                    <a:pt x="60753" y="54467"/>
                  </a:cubicBezTo>
                  <a:lnTo>
                    <a:pt x="60753" y="54467"/>
                  </a:lnTo>
                  <a:cubicBezTo>
                    <a:pt x="59831" y="56327"/>
                    <a:pt x="59831" y="58512"/>
                    <a:pt x="60753" y="60371"/>
                  </a:cubicBezTo>
                  <a:cubicBezTo>
                    <a:pt x="60193" y="62047"/>
                    <a:pt x="60193" y="63861"/>
                    <a:pt x="60753" y="65537"/>
                  </a:cubicBezTo>
                  <a:lnTo>
                    <a:pt x="60753" y="65537"/>
                  </a:lnTo>
                  <a:lnTo>
                    <a:pt x="60753" y="65537"/>
                  </a:lnTo>
                  <a:close/>
                  <a:moveTo>
                    <a:pt x="60753" y="66275"/>
                  </a:moveTo>
                  <a:cubicBezTo>
                    <a:pt x="60089" y="64874"/>
                    <a:pt x="60089" y="63249"/>
                    <a:pt x="60753" y="61847"/>
                  </a:cubicBezTo>
                  <a:cubicBezTo>
                    <a:pt x="59964" y="60216"/>
                    <a:pt x="59964" y="58312"/>
                    <a:pt x="60753" y="56681"/>
                  </a:cubicBezTo>
                  <a:cubicBezTo>
                    <a:pt x="61314" y="58357"/>
                    <a:pt x="61314" y="60171"/>
                    <a:pt x="60753" y="61847"/>
                  </a:cubicBezTo>
                  <a:cubicBezTo>
                    <a:pt x="61543" y="63217"/>
                    <a:pt x="61543" y="64906"/>
                    <a:pt x="60753" y="66275"/>
                  </a:cubicBezTo>
                  <a:lnTo>
                    <a:pt x="60753" y="52991"/>
                  </a:lnTo>
                  <a:lnTo>
                    <a:pt x="60753" y="52991"/>
                  </a:lnTo>
                  <a:close/>
                  <a:moveTo>
                    <a:pt x="54849" y="70703"/>
                  </a:moveTo>
                  <a:lnTo>
                    <a:pt x="54849" y="70703"/>
                  </a:lnTo>
                  <a:cubicBezTo>
                    <a:pt x="54849" y="70703"/>
                    <a:pt x="54849" y="70703"/>
                    <a:pt x="58539" y="65537"/>
                  </a:cubicBezTo>
                  <a:cubicBezTo>
                    <a:pt x="59277" y="63639"/>
                    <a:pt x="59277" y="61531"/>
                    <a:pt x="58539" y="59633"/>
                  </a:cubicBezTo>
                  <a:lnTo>
                    <a:pt x="58539" y="59633"/>
                  </a:lnTo>
                  <a:cubicBezTo>
                    <a:pt x="56407" y="60492"/>
                    <a:pt x="54967" y="62506"/>
                    <a:pt x="54849" y="64799"/>
                  </a:cubicBezTo>
                  <a:cubicBezTo>
                    <a:pt x="54111" y="66697"/>
                    <a:pt x="54111" y="68805"/>
                    <a:pt x="54849" y="70703"/>
                  </a:cubicBezTo>
                  <a:lnTo>
                    <a:pt x="54849" y="70703"/>
                  </a:lnTo>
                  <a:lnTo>
                    <a:pt x="54849" y="70703"/>
                  </a:lnTo>
                  <a:close/>
                  <a:moveTo>
                    <a:pt x="54849" y="70703"/>
                  </a:moveTo>
                  <a:cubicBezTo>
                    <a:pt x="54060" y="69072"/>
                    <a:pt x="54060" y="67168"/>
                    <a:pt x="54849" y="65537"/>
                  </a:cubicBezTo>
                  <a:cubicBezTo>
                    <a:pt x="54274" y="64117"/>
                    <a:pt x="54274" y="62529"/>
                    <a:pt x="54849" y="61109"/>
                  </a:cubicBezTo>
                  <a:cubicBezTo>
                    <a:pt x="55646" y="62740"/>
                    <a:pt x="55646" y="64644"/>
                    <a:pt x="54849" y="66275"/>
                  </a:cubicBezTo>
                  <a:cubicBezTo>
                    <a:pt x="55514" y="67677"/>
                    <a:pt x="55514" y="69302"/>
                    <a:pt x="54849" y="70703"/>
                  </a:cubicBezTo>
                  <a:lnTo>
                    <a:pt x="54849" y="56681"/>
                  </a:lnTo>
                  <a:lnTo>
                    <a:pt x="54849" y="56681"/>
                  </a:lnTo>
                  <a:close/>
                  <a:moveTo>
                    <a:pt x="68871" y="50039"/>
                  </a:moveTo>
                  <a:lnTo>
                    <a:pt x="68871" y="50039"/>
                  </a:lnTo>
                  <a:cubicBezTo>
                    <a:pt x="69609" y="48141"/>
                    <a:pt x="69609" y="46033"/>
                    <a:pt x="68871" y="44135"/>
                  </a:cubicBezTo>
                  <a:cubicBezTo>
                    <a:pt x="66975" y="43394"/>
                    <a:pt x="64864" y="43394"/>
                    <a:pt x="62967" y="44135"/>
                  </a:cubicBezTo>
                  <a:lnTo>
                    <a:pt x="62967" y="44135"/>
                  </a:lnTo>
                  <a:cubicBezTo>
                    <a:pt x="62178" y="45766"/>
                    <a:pt x="62178" y="47671"/>
                    <a:pt x="62967" y="49301"/>
                  </a:cubicBezTo>
                  <a:cubicBezTo>
                    <a:pt x="64399" y="49808"/>
                    <a:pt x="65964" y="49808"/>
                    <a:pt x="67395" y="49301"/>
                  </a:cubicBezTo>
                  <a:close/>
                  <a:moveTo>
                    <a:pt x="61491" y="43397"/>
                  </a:moveTo>
                  <a:lnTo>
                    <a:pt x="65181" y="43397"/>
                  </a:lnTo>
                  <a:lnTo>
                    <a:pt x="65181" y="43397"/>
                  </a:lnTo>
                  <a:lnTo>
                    <a:pt x="65181" y="43397"/>
                  </a:lnTo>
                  <a:cubicBezTo>
                    <a:pt x="65181" y="43397"/>
                    <a:pt x="68871" y="43397"/>
                    <a:pt x="69609" y="43397"/>
                  </a:cubicBezTo>
                  <a:cubicBezTo>
                    <a:pt x="70303" y="45049"/>
                    <a:pt x="70303" y="46912"/>
                    <a:pt x="69609" y="48563"/>
                  </a:cubicBezTo>
                  <a:cubicBezTo>
                    <a:pt x="67978" y="49357"/>
                    <a:pt x="66074" y="49357"/>
                    <a:pt x="64443" y="48563"/>
                  </a:cubicBezTo>
                  <a:cubicBezTo>
                    <a:pt x="60370" y="49990"/>
                    <a:pt x="55905" y="47842"/>
                    <a:pt x="54480" y="43766"/>
                  </a:cubicBezTo>
                  <a:cubicBezTo>
                    <a:pt x="53056" y="39690"/>
                    <a:pt x="55204" y="35230"/>
                    <a:pt x="59277" y="33803"/>
                  </a:cubicBezTo>
                  <a:close/>
                  <a:moveTo>
                    <a:pt x="75513" y="60371"/>
                  </a:moveTo>
                  <a:lnTo>
                    <a:pt x="75513" y="60371"/>
                  </a:lnTo>
                  <a:cubicBezTo>
                    <a:pt x="76303" y="58740"/>
                    <a:pt x="76303" y="56836"/>
                    <a:pt x="75513" y="55205"/>
                  </a:cubicBezTo>
                  <a:cubicBezTo>
                    <a:pt x="76251" y="53307"/>
                    <a:pt x="76251" y="51199"/>
                    <a:pt x="75513" y="49301"/>
                  </a:cubicBezTo>
                  <a:lnTo>
                    <a:pt x="75513" y="49301"/>
                  </a:lnTo>
                  <a:cubicBezTo>
                    <a:pt x="75513" y="49301"/>
                    <a:pt x="75513" y="49301"/>
                    <a:pt x="75513" y="54467"/>
                  </a:cubicBezTo>
                  <a:cubicBezTo>
                    <a:pt x="74775" y="56365"/>
                    <a:pt x="74775" y="58473"/>
                    <a:pt x="75513" y="60371"/>
                  </a:cubicBezTo>
                  <a:lnTo>
                    <a:pt x="75513" y="60371"/>
                  </a:lnTo>
                  <a:lnTo>
                    <a:pt x="75513" y="60371"/>
                  </a:lnTo>
                  <a:close/>
                  <a:moveTo>
                    <a:pt x="75513" y="60371"/>
                  </a:moveTo>
                  <a:cubicBezTo>
                    <a:pt x="74724" y="58740"/>
                    <a:pt x="74724" y="56836"/>
                    <a:pt x="75513" y="55205"/>
                  </a:cubicBezTo>
                  <a:cubicBezTo>
                    <a:pt x="74938" y="53785"/>
                    <a:pt x="74938" y="52197"/>
                    <a:pt x="75513" y="50777"/>
                  </a:cubicBezTo>
                  <a:cubicBezTo>
                    <a:pt x="76207" y="52429"/>
                    <a:pt x="76207" y="54292"/>
                    <a:pt x="75513" y="55943"/>
                  </a:cubicBezTo>
                  <a:cubicBezTo>
                    <a:pt x="76303" y="57313"/>
                    <a:pt x="76303" y="59002"/>
                    <a:pt x="75513" y="60371"/>
                  </a:cubicBezTo>
                  <a:lnTo>
                    <a:pt x="75513" y="45611"/>
                  </a:lnTo>
                  <a:lnTo>
                    <a:pt x="75513" y="45611"/>
                  </a:lnTo>
                  <a:close/>
                  <a:moveTo>
                    <a:pt x="64443" y="55205"/>
                  </a:moveTo>
                  <a:lnTo>
                    <a:pt x="64443" y="55205"/>
                  </a:lnTo>
                  <a:cubicBezTo>
                    <a:pt x="65181" y="53307"/>
                    <a:pt x="65181" y="51199"/>
                    <a:pt x="64443" y="49301"/>
                  </a:cubicBezTo>
                  <a:cubicBezTo>
                    <a:pt x="62776" y="48679"/>
                    <a:pt x="60945" y="48679"/>
                    <a:pt x="59277" y="49301"/>
                  </a:cubicBezTo>
                  <a:lnTo>
                    <a:pt x="59277" y="49301"/>
                  </a:lnTo>
                  <a:cubicBezTo>
                    <a:pt x="58488" y="50932"/>
                    <a:pt x="58488" y="52836"/>
                    <a:pt x="59277" y="54467"/>
                  </a:cubicBezTo>
                  <a:cubicBezTo>
                    <a:pt x="60930" y="55165"/>
                    <a:pt x="62790" y="55165"/>
                    <a:pt x="64443" y="54467"/>
                  </a:cubicBezTo>
                  <a:close/>
                  <a:moveTo>
                    <a:pt x="56325" y="48563"/>
                  </a:moveTo>
                  <a:lnTo>
                    <a:pt x="60015" y="48563"/>
                  </a:lnTo>
                  <a:lnTo>
                    <a:pt x="60015" y="48563"/>
                  </a:lnTo>
                  <a:lnTo>
                    <a:pt x="60015" y="48563"/>
                  </a:lnTo>
                  <a:cubicBezTo>
                    <a:pt x="60015" y="48563"/>
                    <a:pt x="63705" y="48563"/>
                    <a:pt x="64443" y="48563"/>
                  </a:cubicBezTo>
                  <a:cubicBezTo>
                    <a:pt x="65137" y="50215"/>
                    <a:pt x="65137" y="52078"/>
                    <a:pt x="64443" y="53729"/>
                  </a:cubicBezTo>
                  <a:cubicBezTo>
                    <a:pt x="62812" y="54523"/>
                    <a:pt x="60908" y="54523"/>
                    <a:pt x="59277" y="53729"/>
                  </a:cubicBezTo>
                  <a:cubicBezTo>
                    <a:pt x="54997" y="55360"/>
                    <a:pt x="50207" y="53212"/>
                    <a:pt x="48576" y="48932"/>
                  </a:cubicBezTo>
                  <a:cubicBezTo>
                    <a:pt x="46945" y="44653"/>
                    <a:pt x="49093" y="39862"/>
                    <a:pt x="53373" y="38231"/>
                  </a:cubicBezTo>
                  <a:close/>
                  <a:moveTo>
                    <a:pt x="75513" y="48563"/>
                  </a:moveTo>
                  <a:lnTo>
                    <a:pt x="75513" y="48563"/>
                  </a:lnTo>
                  <a:cubicBezTo>
                    <a:pt x="76746" y="46789"/>
                    <a:pt x="76746" y="44433"/>
                    <a:pt x="75513" y="42659"/>
                  </a:cubicBezTo>
                  <a:lnTo>
                    <a:pt x="70347" y="42659"/>
                  </a:lnTo>
                  <a:lnTo>
                    <a:pt x="70347" y="42659"/>
                  </a:lnTo>
                  <a:cubicBezTo>
                    <a:pt x="69609" y="44557"/>
                    <a:pt x="69609" y="46665"/>
                    <a:pt x="70347" y="48563"/>
                  </a:cubicBezTo>
                  <a:lnTo>
                    <a:pt x="74775" y="48563"/>
                  </a:lnTo>
                  <a:close/>
                  <a:moveTo>
                    <a:pt x="68133" y="41921"/>
                  </a:moveTo>
                  <a:lnTo>
                    <a:pt x="68133" y="41921"/>
                  </a:lnTo>
                  <a:lnTo>
                    <a:pt x="68133" y="41921"/>
                  </a:lnTo>
                  <a:lnTo>
                    <a:pt x="68133" y="41921"/>
                  </a:lnTo>
                  <a:lnTo>
                    <a:pt x="72561" y="41921"/>
                  </a:lnTo>
                  <a:cubicBezTo>
                    <a:pt x="73255" y="43573"/>
                    <a:pt x="73255" y="45436"/>
                    <a:pt x="72561" y="47087"/>
                  </a:cubicBezTo>
                  <a:cubicBezTo>
                    <a:pt x="70665" y="47828"/>
                    <a:pt x="68554" y="47828"/>
                    <a:pt x="66657" y="47087"/>
                  </a:cubicBezTo>
                  <a:cubicBezTo>
                    <a:pt x="61528" y="44594"/>
                    <a:pt x="59388" y="38412"/>
                    <a:pt x="61875" y="33279"/>
                  </a:cubicBezTo>
                  <a:cubicBezTo>
                    <a:pt x="62635" y="31722"/>
                    <a:pt x="63772" y="30379"/>
                    <a:pt x="65181" y="29375"/>
                  </a:cubicBezTo>
                  <a:close/>
                  <a:moveTo>
                    <a:pt x="68133" y="67751"/>
                  </a:moveTo>
                  <a:lnTo>
                    <a:pt x="68133" y="67751"/>
                  </a:lnTo>
                  <a:cubicBezTo>
                    <a:pt x="69838" y="66427"/>
                    <a:pt x="71122" y="64630"/>
                    <a:pt x="71823" y="62585"/>
                  </a:cubicBezTo>
                  <a:cubicBezTo>
                    <a:pt x="72879" y="60497"/>
                    <a:pt x="72879" y="58032"/>
                    <a:pt x="71823" y="55943"/>
                  </a:cubicBezTo>
                  <a:lnTo>
                    <a:pt x="71823" y="55943"/>
                  </a:lnTo>
                  <a:cubicBezTo>
                    <a:pt x="71004" y="57826"/>
                    <a:pt x="71004" y="59965"/>
                    <a:pt x="71823" y="61847"/>
                  </a:cubicBezTo>
                  <a:cubicBezTo>
                    <a:pt x="71130" y="63499"/>
                    <a:pt x="71130" y="65362"/>
                    <a:pt x="71823" y="67013"/>
                  </a:cubicBezTo>
                  <a:lnTo>
                    <a:pt x="71823" y="67013"/>
                  </a:lnTo>
                  <a:lnTo>
                    <a:pt x="71823" y="67013"/>
                  </a:lnTo>
                  <a:close/>
                  <a:moveTo>
                    <a:pt x="68133" y="67751"/>
                  </a:moveTo>
                  <a:cubicBezTo>
                    <a:pt x="67469" y="66350"/>
                    <a:pt x="67469" y="64725"/>
                    <a:pt x="68133" y="63323"/>
                  </a:cubicBezTo>
                  <a:cubicBezTo>
                    <a:pt x="67336" y="61692"/>
                    <a:pt x="67336" y="59788"/>
                    <a:pt x="68133" y="58157"/>
                  </a:cubicBezTo>
                  <a:cubicBezTo>
                    <a:pt x="68871" y="60055"/>
                    <a:pt x="68871" y="62163"/>
                    <a:pt x="68133" y="64061"/>
                  </a:cubicBezTo>
                  <a:cubicBezTo>
                    <a:pt x="68133" y="64061"/>
                    <a:pt x="68133" y="64061"/>
                    <a:pt x="68133" y="68489"/>
                  </a:cubicBezTo>
                  <a:lnTo>
                    <a:pt x="68133" y="49301"/>
                  </a:lnTo>
                  <a:lnTo>
                    <a:pt x="68133" y="49301"/>
                  </a:lnTo>
                  <a:close/>
                  <a:moveTo>
                    <a:pt x="73299" y="33803"/>
                  </a:moveTo>
                  <a:lnTo>
                    <a:pt x="73299" y="33803"/>
                  </a:lnTo>
                  <a:lnTo>
                    <a:pt x="73299" y="33803"/>
                  </a:lnTo>
                  <a:lnTo>
                    <a:pt x="73299" y="33803"/>
                  </a:lnTo>
                  <a:cubicBezTo>
                    <a:pt x="73875" y="32383"/>
                    <a:pt x="73875" y="30795"/>
                    <a:pt x="73299" y="29375"/>
                  </a:cubicBezTo>
                  <a:cubicBezTo>
                    <a:pt x="74355" y="27549"/>
                    <a:pt x="74355" y="25298"/>
                    <a:pt x="73299" y="23471"/>
                  </a:cubicBezTo>
                  <a:lnTo>
                    <a:pt x="73299" y="23471"/>
                  </a:lnTo>
                  <a:cubicBezTo>
                    <a:pt x="71668" y="24870"/>
                    <a:pt x="70406" y="26643"/>
                    <a:pt x="69609" y="28637"/>
                  </a:cubicBezTo>
                  <a:cubicBezTo>
                    <a:pt x="68871" y="30535"/>
                    <a:pt x="68871" y="32643"/>
                    <a:pt x="69609" y="34541"/>
                  </a:cubicBezTo>
                  <a:close/>
                  <a:moveTo>
                    <a:pt x="73299" y="27899"/>
                  </a:moveTo>
                  <a:cubicBezTo>
                    <a:pt x="73299" y="27899"/>
                    <a:pt x="73299" y="27899"/>
                    <a:pt x="73299" y="23471"/>
                  </a:cubicBezTo>
                  <a:cubicBezTo>
                    <a:pt x="74037" y="25369"/>
                    <a:pt x="74037" y="27477"/>
                    <a:pt x="73299" y="29375"/>
                  </a:cubicBezTo>
                  <a:lnTo>
                    <a:pt x="73299" y="14615"/>
                  </a:lnTo>
                  <a:lnTo>
                    <a:pt x="73299" y="14615"/>
                  </a:lnTo>
                  <a:lnTo>
                    <a:pt x="73299" y="19043"/>
                  </a:lnTo>
                  <a:cubicBezTo>
                    <a:pt x="71595" y="17719"/>
                    <a:pt x="70310" y="15922"/>
                    <a:pt x="69609" y="13877"/>
                  </a:cubicBezTo>
                  <a:close/>
                  <a:moveTo>
                    <a:pt x="82155" y="44135"/>
                  </a:moveTo>
                  <a:cubicBezTo>
                    <a:pt x="82952" y="42504"/>
                    <a:pt x="82952" y="40600"/>
                    <a:pt x="82155" y="38969"/>
                  </a:cubicBezTo>
                  <a:cubicBezTo>
                    <a:pt x="80325" y="37915"/>
                    <a:pt x="78082" y="37915"/>
                    <a:pt x="76251" y="38969"/>
                  </a:cubicBezTo>
                  <a:lnTo>
                    <a:pt x="76251" y="38969"/>
                  </a:lnTo>
                  <a:cubicBezTo>
                    <a:pt x="75676" y="40389"/>
                    <a:pt x="75676" y="41977"/>
                    <a:pt x="76251" y="43397"/>
                  </a:cubicBezTo>
                  <a:lnTo>
                    <a:pt x="82893" y="43397"/>
                  </a:lnTo>
                  <a:close/>
                  <a:moveTo>
                    <a:pt x="76251" y="44135"/>
                  </a:moveTo>
                  <a:lnTo>
                    <a:pt x="76251" y="44135"/>
                  </a:lnTo>
                  <a:lnTo>
                    <a:pt x="76251" y="44135"/>
                  </a:lnTo>
                  <a:lnTo>
                    <a:pt x="76251" y="44135"/>
                  </a:lnTo>
                  <a:lnTo>
                    <a:pt x="80679" y="44135"/>
                  </a:lnTo>
                  <a:cubicBezTo>
                    <a:pt x="81299" y="45801"/>
                    <a:pt x="81299" y="47636"/>
                    <a:pt x="80679" y="49301"/>
                  </a:cubicBezTo>
                  <a:cubicBezTo>
                    <a:pt x="75174" y="51543"/>
                    <a:pt x="68901" y="48900"/>
                    <a:pt x="66657" y="43397"/>
                  </a:cubicBezTo>
                  <a:cubicBezTo>
                    <a:pt x="64414" y="37895"/>
                    <a:pt x="67056" y="31617"/>
                    <a:pt x="72561" y="29375"/>
                  </a:cubicBezTo>
                  <a:close/>
                  <a:moveTo>
                    <a:pt x="76251" y="69227"/>
                  </a:moveTo>
                  <a:lnTo>
                    <a:pt x="76251" y="69227"/>
                  </a:lnTo>
                  <a:lnTo>
                    <a:pt x="76251" y="69227"/>
                  </a:lnTo>
                  <a:lnTo>
                    <a:pt x="76251" y="69227"/>
                  </a:lnTo>
                  <a:lnTo>
                    <a:pt x="76251" y="69227"/>
                  </a:lnTo>
                  <a:cubicBezTo>
                    <a:pt x="75558" y="70879"/>
                    <a:pt x="75558" y="72742"/>
                    <a:pt x="76251" y="74393"/>
                  </a:cubicBezTo>
                  <a:cubicBezTo>
                    <a:pt x="77654" y="75058"/>
                    <a:pt x="79277" y="75058"/>
                    <a:pt x="80679" y="74393"/>
                  </a:cubicBezTo>
                  <a:lnTo>
                    <a:pt x="80679" y="74393"/>
                  </a:lnTo>
                  <a:cubicBezTo>
                    <a:pt x="80333" y="70062"/>
                    <a:pt x="76893" y="66624"/>
                    <a:pt x="72561" y="66275"/>
                  </a:cubicBezTo>
                  <a:close/>
                  <a:moveTo>
                    <a:pt x="83631" y="77345"/>
                  </a:moveTo>
                  <a:lnTo>
                    <a:pt x="77727" y="77345"/>
                  </a:lnTo>
                  <a:cubicBezTo>
                    <a:pt x="77034" y="75694"/>
                    <a:pt x="77034" y="73831"/>
                    <a:pt x="77727" y="72179"/>
                  </a:cubicBezTo>
                  <a:lnTo>
                    <a:pt x="81417" y="72179"/>
                  </a:lnTo>
                  <a:lnTo>
                    <a:pt x="81417" y="72179"/>
                  </a:lnTo>
                  <a:lnTo>
                    <a:pt x="81417" y="72179"/>
                  </a:lnTo>
                  <a:lnTo>
                    <a:pt x="85845" y="72179"/>
                  </a:lnTo>
                  <a:cubicBezTo>
                    <a:pt x="81912" y="70784"/>
                    <a:pt x="79683" y="66635"/>
                    <a:pt x="80679" y="62585"/>
                  </a:cubicBezTo>
                  <a:close/>
                  <a:moveTo>
                    <a:pt x="24591" y="70703"/>
                  </a:moveTo>
                  <a:lnTo>
                    <a:pt x="24591" y="70703"/>
                  </a:lnTo>
                  <a:lnTo>
                    <a:pt x="24591" y="70703"/>
                  </a:lnTo>
                  <a:lnTo>
                    <a:pt x="24591" y="70703"/>
                  </a:lnTo>
                  <a:lnTo>
                    <a:pt x="24591" y="70703"/>
                  </a:lnTo>
                  <a:cubicBezTo>
                    <a:pt x="22695" y="69962"/>
                    <a:pt x="20584" y="69962"/>
                    <a:pt x="18687" y="70703"/>
                  </a:cubicBezTo>
                  <a:cubicBezTo>
                    <a:pt x="17632" y="72530"/>
                    <a:pt x="17632" y="74781"/>
                    <a:pt x="18687" y="76607"/>
                  </a:cubicBezTo>
                  <a:lnTo>
                    <a:pt x="18687" y="76607"/>
                  </a:lnTo>
                  <a:cubicBezTo>
                    <a:pt x="20340" y="77305"/>
                    <a:pt x="22200" y="77305"/>
                    <a:pt x="23853" y="76607"/>
                  </a:cubicBezTo>
                  <a:cubicBezTo>
                    <a:pt x="29558" y="75996"/>
                    <a:pt x="33691" y="70875"/>
                    <a:pt x="33078" y="65168"/>
                  </a:cubicBezTo>
                  <a:cubicBezTo>
                    <a:pt x="32466" y="59462"/>
                    <a:pt x="27344" y="55332"/>
                    <a:pt x="21639" y="55943"/>
                  </a:cubicBezTo>
                  <a:close/>
                  <a:moveTo>
                    <a:pt x="16473" y="77345"/>
                  </a:moveTo>
                  <a:cubicBezTo>
                    <a:pt x="15418" y="75519"/>
                    <a:pt x="15418" y="73268"/>
                    <a:pt x="16473" y="71441"/>
                  </a:cubicBezTo>
                  <a:lnTo>
                    <a:pt x="21639" y="71441"/>
                  </a:lnTo>
                  <a:lnTo>
                    <a:pt x="21639" y="71441"/>
                  </a:lnTo>
                  <a:lnTo>
                    <a:pt x="21639" y="71441"/>
                  </a:lnTo>
                  <a:lnTo>
                    <a:pt x="25329" y="71441"/>
                  </a:lnTo>
                  <a:cubicBezTo>
                    <a:pt x="26023" y="73093"/>
                    <a:pt x="26023" y="74956"/>
                    <a:pt x="25329" y="76607"/>
                  </a:cubicBezTo>
                  <a:close/>
                  <a:moveTo>
                    <a:pt x="30495" y="77345"/>
                  </a:moveTo>
                  <a:lnTo>
                    <a:pt x="30495" y="77345"/>
                  </a:lnTo>
                  <a:lnTo>
                    <a:pt x="30495" y="77345"/>
                  </a:lnTo>
                  <a:lnTo>
                    <a:pt x="30495" y="77345"/>
                  </a:lnTo>
                  <a:cubicBezTo>
                    <a:pt x="28665" y="76291"/>
                    <a:pt x="26422" y="76291"/>
                    <a:pt x="24591" y="77345"/>
                  </a:cubicBezTo>
                  <a:cubicBezTo>
                    <a:pt x="23403" y="79401"/>
                    <a:pt x="23403" y="81932"/>
                    <a:pt x="24591" y="83987"/>
                  </a:cubicBezTo>
                  <a:lnTo>
                    <a:pt x="24591" y="83987"/>
                  </a:lnTo>
                  <a:cubicBezTo>
                    <a:pt x="26245" y="84685"/>
                    <a:pt x="28104" y="84685"/>
                    <a:pt x="29757" y="83987"/>
                  </a:cubicBezTo>
                  <a:cubicBezTo>
                    <a:pt x="36281" y="83784"/>
                    <a:pt x="41403" y="78332"/>
                    <a:pt x="41196" y="71810"/>
                  </a:cubicBezTo>
                  <a:cubicBezTo>
                    <a:pt x="40990" y="65289"/>
                    <a:pt x="35543" y="60168"/>
                    <a:pt x="29019" y="60371"/>
                  </a:cubicBezTo>
                  <a:close/>
                  <a:moveTo>
                    <a:pt x="22377" y="83987"/>
                  </a:moveTo>
                  <a:cubicBezTo>
                    <a:pt x="21270" y="82443"/>
                    <a:pt x="21270" y="80365"/>
                    <a:pt x="22377" y="78821"/>
                  </a:cubicBezTo>
                  <a:cubicBezTo>
                    <a:pt x="24030" y="78124"/>
                    <a:pt x="25890" y="78124"/>
                    <a:pt x="27543" y="78821"/>
                  </a:cubicBezTo>
                  <a:lnTo>
                    <a:pt x="27543" y="78821"/>
                  </a:lnTo>
                  <a:lnTo>
                    <a:pt x="27543" y="78821"/>
                  </a:lnTo>
                  <a:lnTo>
                    <a:pt x="31233" y="78821"/>
                  </a:lnTo>
                  <a:cubicBezTo>
                    <a:pt x="31743" y="80254"/>
                    <a:pt x="31743" y="81817"/>
                    <a:pt x="31233" y="83249"/>
                  </a:cubicBezTo>
                  <a:cubicBezTo>
                    <a:pt x="26746" y="86510"/>
                    <a:pt x="20473" y="85519"/>
                    <a:pt x="17211" y="81035"/>
                  </a:cubicBezTo>
                  <a:cubicBezTo>
                    <a:pt x="13949" y="76552"/>
                    <a:pt x="14938" y="70274"/>
                    <a:pt x="19425" y="67013"/>
                  </a:cubicBezTo>
                  <a:close/>
                  <a:moveTo>
                    <a:pt x="22377" y="69965"/>
                  </a:moveTo>
                  <a:lnTo>
                    <a:pt x="22377" y="69965"/>
                  </a:lnTo>
                  <a:cubicBezTo>
                    <a:pt x="22828" y="68524"/>
                    <a:pt x="22828" y="66979"/>
                    <a:pt x="22377" y="65537"/>
                  </a:cubicBezTo>
                  <a:cubicBezTo>
                    <a:pt x="20326" y="64351"/>
                    <a:pt x="17787" y="64351"/>
                    <a:pt x="15735" y="65537"/>
                  </a:cubicBezTo>
                  <a:lnTo>
                    <a:pt x="15735" y="65537"/>
                  </a:lnTo>
                  <a:cubicBezTo>
                    <a:pt x="16636" y="67923"/>
                    <a:pt x="18518" y="69805"/>
                    <a:pt x="20901" y="70703"/>
                  </a:cubicBezTo>
                  <a:lnTo>
                    <a:pt x="26805" y="70703"/>
                  </a:lnTo>
                  <a:close/>
                  <a:moveTo>
                    <a:pt x="12045" y="65537"/>
                  </a:moveTo>
                  <a:cubicBezTo>
                    <a:pt x="13957" y="64862"/>
                    <a:pt x="16038" y="64862"/>
                    <a:pt x="17949" y="65537"/>
                  </a:cubicBezTo>
                  <a:cubicBezTo>
                    <a:pt x="18341" y="66736"/>
                    <a:pt x="18341" y="68029"/>
                    <a:pt x="17949" y="69227"/>
                  </a:cubicBezTo>
                  <a:lnTo>
                    <a:pt x="13521" y="69227"/>
                  </a:lnTo>
                  <a:lnTo>
                    <a:pt x="13521" y="69227"/>
                  </a:lnTo>
                  <a:lnTo>
                    <a:pt x="17949" y="69227"/>
                  </a:lnTo>
                  <a:lnTo>
                    <a:pt x="12783" y="69227"/>
                  </a:lnTo>
                  <a:cubicBezTo>
                    <a:pt x="7079" y="70450"/>
                    <a:pt x="1462" y="66816"/>
                    <a:pt x="237" y="61109"/>
                  </a:cubicBezTo>
                  <a:cubicBezTo>
                    <a:pt x="-988" y="55403"/>
                    <a:pt x="2651" y="49786"/>
                    <a:pt x="8355" y="48563"/>
                  </a:cubicBezTo>
                  <a:close/>
                  <a:moveTo>
                    <a:pt x="18687" y="40445"/>
                  </a:moveTo>
                  <a:lnTo>
                    <a:pt x="18687" y="40445"/>
                  </a:lnTo>
                  <a:cubicBezTo>
                    <a:pt x="20090" y="41110"/>
                    <a:pt x="21713" y="41110"/>
                    <a:pt x="23115" y="40445"/>
                  </a:cubicBezTo>
                  <a:lnTo>
                    <a:pt x="23115" y="40445"/>
                  </a:lnTo>
                  <a:cubicBezTo>
                    <a:pt x="23115" y="40445"/>
                    <a:pt x="23115" y="40445"/>
                    <a:pt x="18687" y="40445"/>
                  </a:cubicBezTo>
                  <a:cubicBezTo>
                    <a:pt x="16857" y="39391"/>
                    <a:pt x="14614" y="39391"/>
                    <a:pt x="12783" y="40445"/>
                  </a:cubicBezTo>
                  <a:lnTo>
                    <a:pt x="12783" y="40445"/>
                  </a:lnTo>
                  <a:cubicBezTo>
                    <a:pt x="17470" y="41056"/>
                    <a:pt x="21765" y="37752"/>
                    <a:pt x="22377" y="33065"/>
                  </a:cubicBezTo>
                  <a:cubicBezTo>
                    <a:pt x="22990" y="28378"/>
                    <a:pt x="19684" y="24082"/>
                    <a:pt x="14997" y="23471"/>
                  </a:cubicBezTo>
                  <a:close/>
                  <a:moveTo>
                    <a:pt x="18687" y="35279"/>
                  </a:moveTo>
                  <a:cubicBezTo>
                    <a:pt x="19890" y="34931"/>
                    <a:pt x="21174" y="34931"/>
                    <a:pt x="22377" y="35279"/>
                  </a:cubicBezTo>
                  <a:lnTo>
                    <a:pt x="17949" y="35279"/>
                  </a:lnTo>
                  <a:lnTo>
                    <a:pt x="22377" y="35279"/>
                  </a:lnTo>
                  <a:cubicBezTo>
                    <a:pt x="20746" y="36073"/>
                    <a:pt x="18842" y="36073"/>
                    <a:pt x="17211" y="35279"/>
                  </a:cubicBezTo>
                  <a:cubicBezTo>
                    <a:pt x="17211" y="35279"/>
                    <a:pt x="17211" y="35279"/>
                    <a:pt x="13521" y="35279"/>
                  </a:cubicBezTo>
                  <a:cubicBezTo>
                    <a:pt x="8835" y="34464"/>
                    <a:pt x="5699" y="30003"/>
                    <a:pt x="6510" y="25316"/>
                  </a:cubicBezTo>
                  <a:cubicBezTo>
                    <a:pt x="7322" y="20629"/>
                    <a:pt x="11787" y="17490"/>
                    <a:pt x="16473" y="18305"/>
                  </a:cubicBezTo>
                  <a:close/>
                  <a:moveTo>
                    <a:pt x="23115" y="67751"/>
                  </a:moveTo>
                  <a:lnTo>
                    <a:pt x="23115" y="67751"/>
                  </a:lnTo>
                  <a:cubicBezTo>
                    <a:pt x="23536" y="65806"/>
                    <a:pt x="23536" y="63793"/>
                    <a:pt x="23115" y="61847"/>
                  </a:cubicBezTo>
                  <a:cubicBezTo>
                    <a:pt x="22997" y="59554"/>
                    <a:pt x="21558" y="57539"/>
                    <a:pt x="19425" y="56681"/>
                  </a:cubicBezTo>
                  <a:lnTo>
                    <a:pt x="19425" y="56681"/>
                  </a:lnTo>
                  <a:cubicBezTo>
                    <a:pt x="18503" y="58541"/>
                    <a:pt x="18503" y="60726"/>
                    <a:pt x="19425" y="62585"/>
                  </a:cubicBezTo>
                  <a:cubicBezTo>
                    <a:pt x="19425" y="62585"/>
                    <a:pt x="19425" y="67013"/>
                    <a:pt x="23115" y="67751"/>
                  </a:cubicBezTo>
                  <a:lnTo>
                    <a:pt x="23115" y="67751"/>
                  </a:lnTo>
                  <a:lnTo>
                    <a:pt x="23115" y="67751"/>
                  </a:lnTo>
                  <a:close/>
                  <a:moveTo>
                    <a:pt x="23115" y="62585"/>
                  </a:moveTo>
                  <a:lnTo>
                    <a:pt x="23115" y="62585"/>
                  </a:lnTo>
                  <a:lnTo>
                    <a:pt x="23115" y="67013"/>
                  </a:lnTo>
                  <a:cubicBezTo>
                    <a:pt x="22606" y="65581"/>
                    <a:pt x="22606" y="64018"/>
                    <a:pt x="23115" y="62585"/>
                  </a:cubicBezTo>
                  <a:cubicBezTo>
                    <a:pt x="22422" y="60934"/>
                    <a:pt x="22422" y="59071"/>
                    <a:pt x="23115" y="57419"/>
                  </a:cubicBezTo>
                  <a:cubicBezTo>
                    <a:pt x="23691" y="58839"/>
                    <a:pt x="23691" y="60427"/>
                    <a:pt x="23115" y="61847"/>
                  </a:cubicBezTo>
                  <a:cubicBezTo>
                    <a:pt x="24222" y="63391"/>
                    <a:pt x="24222" y="65469"/>
                    <a:pt x="23115" y="67013"/>
                  </a:cubicBezTo>
                  <a:close/>
                  <a:moveTo>
                    <a:pt x="36399" y="81773"/>
                  </a:moveTo>
                  <a:lnTo>
                    <a:pt x="36399" y="81773"/>
                  </a:lnTo>
                  <a:lnTo>
                    <a:pt x="36399" y="81773"/>
                  </a:lnTo>
                  <a:lnTo>
                    <a:pt x="36399" y="81773"/>
                  </a:lnTo>
                  <a:cubicBezTo>
                    <a:pt x="34569" y="80719"/>
                    <a:pt x="32326" y="80719"/>
                    <a:pt x="30495" y="81773"/>
                  </a:cubicBezTo>
                  <a:cubicBezTo>
                    <a:pt x="29632" y="83903"/>
                    <a:pt x="29632" y="86285"/>
                    <a:pt x="30495" y="88415"/>
                  </a:cubicBezTo>
                  <a:lnTo>
                    <a:pt x="30495" y="88415"/>
                  </a:lnTo>
                  <a:lnTo>
                    <a:pt x="29019" y="74393"/>
                  </a:lnTo>
                  <a:cubicBezTo>
                    <a:pt x="32451" y="72523"/>
                    <a:pt x="34252" y="68624"/>
                    <a:pt x="33447" y="64799"/>
                  </a:cubicBezTo>
                  <a:close/>
                  <a:moveTo>
                    <a:pt x="24591" y="74393"/>
                  </a:moveTo>
                  <a:cubicBezTo>
                    <a:pt x="23898" y="72742"/>
                    <a:pt x="23898" y="70879"/>
                    <a:pt x="24591" y="69227"/>
                  </a:cubicBezTo>
                  <a:lnTo>
                    <a:pt x="29019" y="69227"/>
                  </a:lnTo>
                  <a:lnTo>
                    <a:pt x="29019" y="69227"/>
                  </a:lnTo>
                  <a:lnTo>
                    <a:pt x="29019" y="69227"/>
                  </a:lnTo>
                  <a:lnTo>
                    <a:pt x="32709" y="69227"/>
                  </a:lnTo>
                  <a:cubicBezTo>
                    <a:pt x="33219" y="70660"/>
                    <a:pt x="33219" y="72223"/>
                    <a:pt x="32709" y="73655"/>
                  </a:cubicBezTo>
                  <a:cubicBezTo>
                    <a:pt x="30636" y="76029"/>
                    <a:pt x="27064" y="76354"/>
                    <a:pt x="24591" y="74393"/>
                  </a:cubicBezTo>
                  <a:close/>
                  <a:moveTo>
                    <a:pt x="24591" y="58157"/>
                  </a:moveTo>
                  <a:lnTo>
                    <a:pt x="24591" y="58157"/>
                  </a:lnTo>
                  <a:cubicBezTo>
                    <a:pt x="25698" y="56613"/>
                    <a:pt x="25698" y="54535"/>
                    <a:pt x="24591" y="52991"/>
                  </a:cubicBezTo>
                  <a:cubicBezTo>
                    <a:pt x="25411" y="51109"/>
                    <a:pt x="25411" y="48970"/>
                    <a:pt x="24591" y="47087"/>
                  </a:cubicBezTo>
                  <a:lnTo>
                    <a:pt x="24591" y="47087"/>
                  </a:lnTo>
                  <a:cubicBezTo>
                    <a:pt x="23403" y="49143"/>
                    <a:pt x="23403" y="51674"/>
                    <a:pt x="24591" y="53729"/>
                  </a:cubicBezTo>
                  <a:cubicBezTo>
                    <a:pt x="23898" y="55381"/>
                    <a:pt x="23898" y="57244"/>
                    <a:pt x="24591" y="58895"/>
                  </a:cubicBezTo>
                  <a:lnTo>
                    <a:pt x="24591" y="58895"/>
                  </a:lnTo>
                  <a:lnTo>
                    <a:pt x="24591" y="58895"/>
                  </a:lnTo>
                  <a:close/>
                  <a:moveTo>
                    <a:pt x="24591" y="52253"/>
                  </a:moveTo>
                  <a:lnTo>
                    <a:pt x="24591" y="52253"/>
                  </a:lnTo>
                  <a:lnTo>
                    <a:pt x="24591" y="57419"/>
                  </a:lnTo>
                  <a:cubicBezTo>
                    <a:pt x="24377" y="55951"/>
                    <a:pt x="24377" y="54460"/>
                    <a:pt x="24591" y="52991"/>
                  </a:cubicBezTo>
                  <a:cubicBezTo>
                    <a:pt x="23853" y="51093"/>
                    <a:pt x="23853" y="48985"/>
                    <a:pt x="24591" y="47087"/>
                  </a:cubicBezTo>
                  <a:cubicBezTo>
                    <a:pt x="24591" y="47087"/>
                    <a:pt x="24591" y="47087"/>
                    <a:pt x="24591" y="52253"/>
                  </a:cubicBezTo>
                  <a:cubicBezTo>
                    <a:pt x="24909" y="53712"/>
                    <a:pt x="24909" y="55222"/>
                    <a:pt x="24591" y="56681"/>
                  </a:cubicBezTo>
                  <a:close/>
                  <a:moveTo>
                    <a:pt x="65181" y="62585"/>
                  </a:moveTo>
                  <a:lnTo>
                    <a:pt x="65181" y="62585"/>
                  </a:lnTo>
                  <a:lnTo>
                    <a:pt x="65181" y="62585"/>
                  </a:lnTo>
                  <a:lnTo>
                    <a:pt x="65181" y="62585"/>
                  </a:lnTo>
                  <a:cubicBezTo>
                    <a:pt x="64259" y="64184"/>
                    <a:pt x="64259" y="66153"/>
                    <a:pt x="65181" y="67751"/>
                  </a:cubicBezTo>
                  <a:cubicBezTo>
                    <a:pt x="66584" y="68416"/>
                    <a:pt x="68207" y="68416"/>
                    <a:pt x="69609" y="67751"/>
                  </a:cubicBezTo>
                  <a:lnTo>
                    <a:pt x="69609" y="67751"/>
                  </a:lnTo>
                  <a:cubicBezTo>
                    <a:pt x="70665" y="65663"/>
                    <a:pt x="70665" y="63198"/>
                    <a:pt x="69609" y="61109"/>
                  </a:cubicBezTo>
                  <a:cubicBezTo>
                    <a:pt x="69041" y="60402"/>
                    <a:pt x="68266" y="59886"/>
                    <a:pt x="67395" y="59633"/>
                  </a:cubicBezTo>
                  <a:close/>
                  <a:moveTo>
                    <a:pt x="72561" y="69965"/>
                  </a:moveTo>
                  <a:cubicBezTo>
                    <a:pt x="70731" y="71020"/>
                    <a:pt x="68488" y="71020"/>
                    <a:pt x="66657" y="69965"/>
                  </a:cubicBezTo>
                  <a:cubicBezTo>
                    <a:pt x="66148" y="68533"/>
                    <a:pt x="66148" y="66970"/>
                    <a:pt x="66657" y="65537"/>
                  </a:cubicBezTo>
                  <a:lnTo>
                    <a:pt x="70347" y="65537"/>
                  </a:lnTo>
                  <a:lnTo>
                    <a:pt x="70347" y="65537"/>
                  </a:lnTo>
                  <a:lnTo>
                    <a:pt x="70347" y="65537"/>
                  </a:lnTo>
                  <a:cubicBezTo>
                    <a:pt x="71779" y="65031"/>
                    <a:pt x="73344" y="65031"/>
                    <a:pt x="74775" y="65537"/>
                  </a:cubicBezTo>
                  <a:cubicBezTo>
                    <a:pt x="74827" y="66028"/>
                    <a:pt x="74827" y="66523"/>
                    <a:pt x="74775" y="67013"/>
                  </a:cubicBezTo>
                  <a:close/>
                  <a:moveTo>
                    <a:pt x="59277" y="69965"/>
                  </a:moveTo>
                  <a:lnTo>
                    <a:pt x="59277" y="69965"/>
                  </a:lnTo>
                  <a:lnTo>
                    <a:pt x="59277" y="69965"/>
                  </a:lnTo>
                  <a:lnTo>
                    <a:pt x="59277" y="69965"/>
                  </a:lnTo>
                  <a:cubicBezTo>
                    <a:pt x="58539" y="71863"/>
                    <a:pt x="58539" y="73971"/>
                    <a:pt x="59277" y="75869"/>
                  </a:cubicBezTo>
                  <a:lnTo>
                    <a:pt x="64443" y="75869"/>
                  </a:lnTo>
                  <a:lnTo>
                    <a:pt x="64443" y="75869"/>
                  </a:lnTo>
                  <a:cubicBezTo>
                    <a:pt x="65307" y="73739"/>
                    <a:pt x="65307" y="71357"/>
                    <a:pt x="64443" y="69227"/>
                  </a:cubicBezTo>
                  <a:cubicBezTo>
                    <a:pt x="64466" y="67099"/>
                    <a:pt x="63336" y="65126"/>
                    <a:pt x="61491" y="64061"/>
                  </a:cubicBezTo>
                  <a:close/>
                  <a:moveTo>
                    <a:pt x="66657" y="77345"/>
                  </a:moveTo>
                  <a:cubicBezTo>
                    <a:pt x="65115" y="78454"/>
                    <a:pt x="63034" y="78454"/>
                    <a:pt x="61491" y="77345"/>
                  </a:cubicBezTo>
                  <a:cubicBezTo>
                    <a:pt x="60982" y="75913"/>
                    <a:pt x="60982" y="74350"/>
                    <a:pt x="61491" y="72917"/>
                  </a:cubicBezTo>
                  <a:lnTo>
                    <a:pt x="65181" y="72917"/>
                  </a:lnTo>
                  <a:lnTo>
                    <a:pt x="65181" y="72917"/>
                  </a:lnTo>
                  <a:lnTo>
                    <a:pt x="65181" y="72917"/>
                  </a:lnTo>
                  <a:cubicBezTo>
                    <a:pt x="66584" y="72252"/>
                    <a:pt x="68207" y="72252"/>
                    <a:pt x="69609" y="72917"/>
                  </a:cubicBezTo>
                  <a:cubicBezTo>
                    <a:pt x="69425" y="73438"/>
                    <a:pt x="69181" y="73934"/>
                    <a:pt x="68871" y="74393"/>
                  </a:cubicBezTo>
                  <a:close/>
                  <a:moveTo>
                    <a:pt x="83631" y="54467"/>
                  </a:moveTo>
                  <a:cubicBezTo>
                    <a:pt x="81543" y="53415"/>
                    <a:pt x="79078" y="53415"/>
                    <a:pt x="76989" y="54467"/>
                  </a:cubicBezTo>
                  <a:cubicBezTo>
                    <a:pt x="74864" y="55112"/>
                    <a:pt x="73203" y="56773"/>
                    <a:pt x="72561" y="58895"/>
                  </a:cubicBezTo>
                  <a:lnTo>
                    <a:pt x="79203" y="58895"/>
                  </a:lnTo>
                  <a:cubicBezTo>
                    <a:pt x="81366" y="57905"/>
                    <a:pt x="82982" y="56016"/>
                    <a:pt x="83631" y="53729"/>
                  </a:cubicBezTo>
                  <a:close/>
                  <a:moveTo>
                    <a:pt x="79203" y="58895"/>
                  </a:moveTo>
                  <a:lnTo>
                    <a:pt x="74037" y="58895"/>
                  </a:lnTo>
                  <a:lnTo>
                    <a:pt x="74037" y="58895"/>
                  </a:lnTo>
                  <a:lnTo>
                    <a:pt x="74037" y="58895"/>
                  </a:lnTo>
                  <a:lnTo>
                    <a:pt x="69609" y="58895"/>
                  </a:lnTo>
                  <a:cubicBezTo>
                    <a:pt x="69351" y="57679"/>
                    <a:pt x="69351" y="56422"/>
                    <a:pt x="69609" y="55205"/>
                  </a:cubicBezTo>
                  <a:cubicBezTo>
                    <a:pt x="71506" y="54464"/>
                    <a:pt x="73617" y="54464"/>
                    <a:pt x="75513" y="55205"/>
                  </a:cubicBezTo>
                  <a:cubicBezTo>
                    <a:pt x="77048" y="53622"/>
                    <a:pt x="79218" y="52809"/>
                    <a:pt x="81417" y="52991"/>
                  </a:cubicBezTo>
                  <a:close/>
                  <a:moveTo>
                    <a:pt x="53373" y="73655"/>
                  </a:moveTo>
                  <a:lnTo>
                    <a:pt x="53373" y="73655"/>
                  </a:lnTo>
                  <a:lnTo>
                    <a:pt x="53373" y="73655"/>
                  </a:lnTo>
                  <a:lnTo>
                    <a:pt x="53373" y="73655"/>
                  </a:lnTo>
                  <a:lnTo>
                    <a:pt x="53373" y="73655"/>
                  </a:lnTo>
                  <a:cubicBezTo>
                    <a:pt x="52584" y="75286"/>
                    <a:pt x="52584" y="77190"/>
                    <a:pt x="53373" y="78821"/>
                  </a:cubicBezTo>
                  <a:cubicBezTo>
                    <a:pt x="54776" y="79486"/>
                    <a:pt x="56399" y="79486"/>
                    <a:pt x="57801" y="78821"/>
                  </a:cubicBezTo>
                  <a:lnTo>
                    <a:pt x="57801" y="78821"/>
                  </a:lnTo>
                  <a:cubicBezTo>
                    <a:pt x="58539" y="76923"/>
                    <a:pt x="58539" y="74815"/>
                    <a:pt x="57801" y="72917"/>
                  </a:cubicBezTo>
                  <a:cubicBezTo>
                    <a:pt x="57595" y="71013"/>
                    <a:pt x="56827" y="69214"/>
                    <a:pt x="55587" y="67751"/>
                  </a:cubicBezTo>
                  <a:close/>
                  <a:moveTo>
                    <a:pt x="60753" y="81773"/>
                  </a:moveTo>
                  <a:cubicBezTo>
                    <a:pt x="58923" y="82828"/>
                    <a:pt x="56680" y="82828"/>
                    <a:pt x="54849" y="81773"/>
                  </a:cubicBezTo>
                  <a:cubicBezTo>
                    <a:pt x="54340" y="80341"/>
                    <a:pt x="54340" y="78778"/>
                    <a:pt x="54849" y="77345"/>
                  </a:cubicBezTo>
                  <a:lnTo>
                    <a:pt x="58539" y="77345"/>
                  </a:lnTo>
                  <a:lnTo>
                    <a:pt x="58539" y="77345"/>
                  </a:lnTo>
                  <a:lnTo>
                    <a:pt x="58539" y="77345"/>
                  </a:lnTo>
                  <a:cubicBezTo>
                    <a:pt x="59971" y="76839"/>
                    <a:pt x="61536" y="76839"/>
                    <a:pt x="62967" y="77345"/>
                  </a:cubicBezTo>
                  <a:cubicBezTo>
                    <a:pt x="62716" y="76377"/>
                    <a:pt x="62716" y="75362"/>
                    <a:pt x="62967" y="74393"/>
                  </a:cubicBezTo>
                  <a:close/>
                  <a:moveTo>
                    <a:pt x="71823" y="58895"/>
                  </a:moveTo>
                  <a:lnTo>
                    <a:pt x="71823" y="58895"/>
                  </a:lnTo>
                  <a:lnTo>
                    <a:pt x="49683" y="70703"/>
                  </a:lnTo>
                  <a:lnTo>
                    <a:pt x="49683" y="70703"/>
                  </a:lnTo>
                  <a:lnTo>
                    <a:pt x="49683" y="50777"/>
                  </a:lnTo>
                  <a:cubicBezTo>
                    <a:pt x="48761" y="48918"/>
                    <a:pt x="48761" y="46733"/>
                    <a:pt x="49683" y="44873"/>
                  </a:cubicBezTo>
                  <a:lnTo>
                    <a:pt x="68871" y="29375"/>
                  </a:lnTo>
                  <a:lnTo>
                    <a:pt x="68871" y="29375"/>
                  </a:lnTo>
                  <a:lnTo>
                    <a:pt x="47469" y="41921"/>
                  </a:lnTo>
                  <a:lnTo>
                    <a:pt x="47469" y="41921"/>
                  </a:lnTo>
                  <a:lnTo>
                    <a:pt x="47469" y="19781"/>
                  </a:lnTo>
                  <a:lnTo>
                    <a:pt x="47469" y="19781"/>
                  </a:lnTo>
                  <a:lnTo>
                    <a:pt x="47469" y="41921"/>
                  </a:lnTo>
                  <a:lnTo>
                    <a:pt x="47469" y="41921"/>
                  </a:lnTo>
                  <a:lnTo>
                    <a:pt x="26805" y="29375"/>
                  </a:lnTo>
                  <a:lnTo>
                    <a:pt x="26805" y="29375"/>
                  </a:lnTo>
                  <a:lnTo>
                    <a:pt x="46731" y="44873"/>
                  </a:lnTo>
                  <a:cubicBezTo>
                    <a:pt x="47469" y="46771"/>
                    <a:pt x="47469" y="48879"/>
                    <a:pt x="46731" y="50777"/>
                  </a:cubicBezTo>
                  <a:lnTo>
                    <a:pt x="46731" y="70703"/>
                  </a:lnTo>
                  <a:lnTo>
                    <a:pt x="46731" y="70703"/>
                  </a:lnTo>
                  <a:lnTo>
                    <a:pt x="25329" y="58895"/>
                  </a:lnTo>
                  <a:lnTo>
                    <a:pt x="25329" y="58895"/>
                  </a:lnTo>
                  <a:lnTo>
                    <a:pt x="45255" y="73655"/>
                  </a:lnTo>
                  <a:cubicBezTo>
                    <a:pt x="46311" y="75744"/>
                    <a:pt x="46311" y="78208"/>
                    <a:pt x="45255" y="80297"/>
                  </a:cubicBezTo>
                  <a:lnTo>
                    <a:pt x="45255" y="108341"/>
                  </a:lnTo>
                  <a:lnTo>
                    <a:pt x="55587" y="108341"/>
                  </a:lnTo>
                  <a:lnTo>
                    <a:pt x="55587" y="80297"/>
                  </a:lnTo>
                  <a:cubicBezTo>
                    <a:pt x="54798" y="78154"/>
                    <a:pt x="54798" y="75799"/>
                    <a:pt x="55587" y="73655"/>
                  </a:cubicBezTo>
                  <a:lnTo>
                    <a:pt x="75513" y="58895"/>
                  </a:lnTo>
                  <a:close/>
                  <a:moveTo>
                    <a:pt x="50421" y="73655"/>
                  </a:moveTo>
                  <a:cubicBezTo>
                    <a:pt x="49344" y="75998"/>
                    <a:pt x="49344" y="78692"/>
                    <a:pt x="50421" y="81035"/>
                  </a:cubicBezTo>
                  <a:lnTo>
                    <a:pt x="50421" y="108341"/>
                  </a:lnTo>
                  <a:lnTo>
                    <a:pt x="42303" y="108341"/>
                  </a:lnTo>
                  <a:lnTo>
                    <a:pt x="42303" y="81035"/>
                  </a:lnTo>
                  <a:cubicBezTo>
                    <a:pt x="42362" y="78117"/>
                    <a:pt x="40982" y="75357"/>
                    <a:pt x="38613" y="73655"/>
                  </a:cubicBezTo>
                  <a:lnTo>
                    <a:pt x="29019" y="56681"/>
                  </a:lnTo>
                  <a:lnTo>
                    <a:pt x="43779" y="64799"/>
                  </a:lnTo>
                  <a:lnTo>
                    <a:pt x="43779" y="64799"/>
                  </a:lnTo>
                  <a:cubicBezTo>
                    <a:pt x="43779" y="64799"/>
                    <a:pt x="43779" y="64799"/>
                    <a:pt x="43779" y="64799"/>
                  </a:cubicBezTo>
                  <a:lnTo>
                    <a:pt x="43779" y="44873"/>
                  </a:lnTo>
                  <a:cubicBezTo>
                    <a:pt x="44473" y="42463"/>
                    <a:pt x="44473" y="39904"/>
                    <a:pt x="43779" y="37493"/>
                  </a:cubicBezTo>
                  <a:lnTo>
                    <a:pt x="29019" y="27899"/>
                  </a:lnTo>
                  <a:lnTo>
                    <a:pt x="40827" y="34541"/>
                  </a:lnTo>
                  <a:lnTo>
                    <a:pt x="40827" y="34541"/>
                  </a:lnTo>
                  <a:lnTo>
                    <a:pt x="40827" y="34541"/>
                  </a:lnTo>
                  <a:lnTo>
                    <a:pt x="40827" y="34541"/>
                  </a:lnTo>
                  <a:lnTo>
                    <a:pt x="40827" y="34541"/>
                  </a:lnTo>
                  <a:lnTo>
                    <a:pt x="52635" y="27899"/>
                  </a:lnTo>
                  <a:lnTo>
                    <a:pt x="41565" y="36017"/>
                  </a:lnTo>
                  <a:cubicBezTo>
                    <a:pt x="40244" y="38301"/>
                    <a:pt x="40244" y="41114"/>
                    <a:pt x="41565" y="43397"/>
                  </a:cubicBezTo>
                  <a:lnTo>
                    <a:pt x="41565" y="63323"/>
                  </a:lnTo>
                  <a:lnTo>
                    <a:pt x="41565" y="63323"/>
                  </a:lnTo>
                  <a:lnTo>
                    <a:pt x="41565" y="63323"/>
                  </a:lnTo>
                  <a:lnTo>
                    <a:pt x="57063" y="55205"/>
                  </a:lnTo>
                  <a:close/>
                  <a:moveTo>
                    <a:pt x="37137" y="73655"/>
                  </a:moveTo>
                  <a:lnTo>
                    <a:pt x="37137" y="73655"/>
                  </a:lnTo>
                  <a:lnTo>
                    <a:pt x="37137" y="73655"/>
                  </a:lnTo>
                  <a:lnTo>
                    <a:pt x="37137" y="73655"/>
                  </a:lnTo>
                  <a:lnTo>
                    <a:pt x="37137" y="73655"/>
                  </a:lnTo>
                  <a:cubicBezTo>
                    <a:pt x="35241" y="72914"/>
                    <a:pt x="33130" y="72914"/>
                    <a:pt x="31233" y="73655"/>
                  </a:cubicBezTo>
                  <a:cubicBezTo>
                    <a:pt x="30451" y="73729"/>
                    <a:pt x="29691" y="73982"/>
                    <a:pt x="29019" y="74393"/>
                  </a:cubicBezTo>
                  <a:lnTo>
                    <a:pt x="29019" y="74393"/>
                  </a:lnTo>
                  <a:cubicBezTo>
                    <a:pt x="33093" y="74393"/>
                    <a:pt x="36399" y="71089"/>
                    <a:pt x="36399" y="67013"/>
                  </a:cubicBezTo>
                  <a:close/>
                  <a:moveTo>
                    <a:pt x="37137" y="79559"/>
                  </a:moveTo>
                  <a:cubicBezTo>
                    <a:pt x="34835" y="81243"/>
                    <a:pt x="31602" y="80741"/>
                    <a:pt x="29920" y="78438"/>
                  </a:cubicBezTo>
                  <a:cubicBezTo>
                    <a:pt x="29071" y="77274"/>
                    <a:pt x="28739" y="75808"/>
                    <a:pt x="29019" y="74393"/>
                  </a:cubicBezTo>
                  <a:cubicBezTo>
                    <a:pt x="27912" y="72849"/>
                    <a:pt x="27912" y="70771"/>
                    <a:pt x="29019" y="69227"/>
                  </a:cubicBezTo>
                  <a:cubicBezTo>
                    <a:pt x="30672" y="68530"/>
                    <a:pt x="32532" y="68530"/>
                    <a:pt x="34185" y="69227"/>
                  </a:cubicBezTo>
                  <a:lnTo>
                    <a:pt x="34185" y="69227"/>
                  </a:lnTo>
                  <a:lnTo>
                    <a:pt x="34185" y="69227"/>
                  </a:lnTo>
                  <a:lnTo>
                    <a:pt x="37875" y="69227"/>
                  </a:lnTo>
                  <a:cubicBezTo>
                    <a:pt x="38134" y="71080"/>
                    <a:pt x="37595" y="72956"/>
                    <a:pt x="36399" y="74393"/>
                  </a:cubicBezTo>
                  <a:close/>
                  <a:moveTo>
                    <a:pt x="37137" y="64061"/>
                  </a:moveTo>
                  <a:lnTo>
                    <a:pt x="37137" y="64061"/>
                  </a:lnTo>
                  <a:cubicBezTo>
                    <a:pt x="38060" y="62463"/>
                    <a:pt x="38060" y="60494"/>
                    <a:pt x="37137" y="58895"/>
                  </a:cubicBezTo>
                  <a:cubicBezTo>
                    <a:pt x="38060" y="57036"/>
                    <a:pt x="38060" y="54851"/>
                    <a:pt x="37137" y="52991"/>
                  </a:cubicBezTo>
                  <a:lnTo>
                    <a:pt x="37137" y="52991"/>
                  </a:lnTo>
                  <a:cubicBezTo>
                    <a:pt x="35772" y="54996"/>
                    <a:pt x="35772" y="57629"/>
                    <a:pt x="37137" y="59633"/>
                  </a:cubicBezTo>
                  <a:cubicBezTo>
                    <a:pt x="36444" y="61285"/>
                    <a:pt x="36444" y="63148"/>
                    <a:pt x="37137" y="64799"/>
                  </a:cubicBezTo>
                  <a:lnTo>
                    <a:pt x="37137" y="64799"/>
                  </a:lnTo>
                  <a:lnTo>
                    <a:pt x="37137" y="64799"/>
                  </a:lnTo>
                  <a:close/>
                  <a:moveTo>
                    <a:pt x="37137" y="58157"/>
                  </a:moveTo>
                  <a:lnTo>
                    <a:pt x="37137" y="58157"/>
                  </a:lnTo>
                  <a:lnTo>
                    <a:pt x="37137" y="62585"/>
                  </a:lnTo>
                  <a:cubicBezTo>
                    <a:pt x="36628" y="61153"/>
                    <a:pt x="36628" y="59590"/>
                    <a:pt x="37137" y="58157"/>
                  </a:cubicBezTo>
                  <a:cubicBezTo>
                    <a:pt x="36576" y="56481"/>
                    <a:pt x="36576" y="54667"/>
                    <a:pt x="37137" y="52991"/>
                  </a:cubicBezTo>
                  <a:cubicBezTo>
                    <a:pt x="38060" y="54590"/>
                    <a:pt x="38060" y="56559"/>
                    <a:pt x="37137" y="58157"/>
                  </a:cubicBezTo>
                  <a:cubicBezTo>
                    <a:pt x="37802" y="59559"/>
                    <a:pt x="37802" y="61184"/>
                    <a:pt x="37137" y="62585"/>
                  </a:cubicBezTo>
                  <a:close/>
                  <a:moveTo>
                    <a:pt x="45993" y="36755"/>
                  </a:moveTo>
                  <a:lnTo>
                    <a:pt x="45993" y="36755"/>
                  </a:lnTo>
                  <a:cubicBezTo>
                    <a:pt x="47049" y="34929"/>
                    <a:pt x="47049" y="32678"/>
                    <a:pt x="45993" y="30851"/>
                  </a:cubicBezTo>
                  <a:cubicBezTo>
                    <a:pt x="46613" y="29186"/>
                    <a:pt x="46613" y="27351"/>
                    <a:pt x="45993" y="25685"/>
                  </a:cubicBezTo>
                  <a:lnTo>
                    <a:pt x="45993" y="25685"/>
                  </a:lnTo>
                  <a:cubicBezTo>
                    <a:pt x="45255" y="27583"/>
                    <a:pt x="45255" y="29691"/>
                    <a:pt x="45993" y="31589"/>
                  </a:cubicBezTo>
                  <a:cubicBezTo>
                    <a:pt x="45373" y="33255"/>
                    <a:pt x="45373" y="35090"/>
                    <a:pt x="45993" y="36755"/>
                  </a:cubicBezTo>
                  <a:lnTo>
                    <a:pt x="45993" y="36755"/>
                  </a:lnTo>
                  <a:lnTo>
                    <a:pt x="45993" y="36755"/>
                  </a:lnTo>
                  <a:close/>
                  <a:moveTo>
                    <a:pt x="45993" y="31589"/>
                  </a:moveTo>
                  <a:lnTo>
                    <a:pt x="45993" y="31589"/>
                  </a:lnTo>
                  <a:lnTo>
                    <a:pt x="45993" y="36017"/>
                  </a:lnTo>
                  <a:cubicBezTo>
                    <a:pt x="45484" y="34585"/>
                    <a:pt x="45484" y="33022"/>
                    <a:pt x="45993" y="31589"/>
                  </a:cubicBezTo>
                  <a:cubicBezTo>
                    <a:pt x="45300" y="29938"/>
                    <a:pt x="45300" y="28075"/>
                    <a:pt x="45993" y="26423"/>
                  </a:cubicBezTo>
                  <a:cubicBezTo>
                    <a:pt x="45993" y="26423"/>
                    <a:pt x="45993" y="26423"/>
                    <a:pt x="45993" y="30851"/>
                  </a:cubicBezTo>
                  <a:cubicBezTo>
                    <a:pt x="46569" y="32271"/>
                    <a:pt x="46569" y="33859"/>
                    <a:pt x="45993" y="35279"/>
                  </a:cubicBezTo>
                  <a:close/>
                  <a:moveTo>
                    <a:pt x="41565" y="21257"/>
                  </a:moveTo>
                  <a:lnTo>
                    <a:pt x="48207" y="21257"/>
                  </a:lnTo>
                  <a:lnTo>
                    <a:pt x="44517" y="16829"/>
                  </a:lnTo>
                  <a:cubicBezTo>
                    <a:pt x="42429" y="15777"/>
                    <a:pt x="39964" y="15777"/>
                    <a:pt x="37875" y="16829"/>
                  </a:cubicBezTo>
                  <a:lnTo>
                    <a:pt x="37875" y="16829"/>
                  </a:lnTo>
                  <a:cubicBezTo>
                    <a:pt x="37890" y="16584"/>
                    <a:pt x="37890" y="16337"/>
                    <a:pt x="37875" y="16091"/>
                  </a:cubicBezTo>
                  <a:close/>
                  <a:moveTo>
                    <a:pt x="41565" y="16091"/>
                  </a:moveTo>
                  <a:cubicBezTo>
                    <a:pt x="41824" y="17308"/>
                    <a:pt x="41824" y="18565"/>
                    <a:pt x="41565" y="19781"/>
                  </a:cubicBezTo>
                  <a:lnTo>
                    <a:pt x="37137" y="19781"/>
                  </a:lnTo>
                  <a:lnTo>
                    <a:pt x="37137" y="19781"/>
                  </a:lnTo>
                  <a:lnTo>
                    <a:pt x="37137" y="19781"/>
                  </a:lnTo>
                  <a:lnTo>
                    <a:pt x="31971" y="19781"/>
                  </a:lnTo>
                  <a:cubicBezTo>
                    <a:pt x="31307" y="18380"/>
                    <a:pt x="31307" y="16755"/>
                    <a:pt x="31971" y="15353"/>
                  </a:cubicBezTo>
                  <a:close/>
                  <a:moveTo>
                    <a:pt x="36399" y="32327"/>
                  </a:moveTo>
                  <a:lnTo>
                    <a:pt x="36399" y="32327"/>
                  </a:lnTo>
                  <a:lnTo>
                    <a:pt x="36399" y="32327"/>
                  </a:lnTo>
                  <a:lnTo>
                    <a:pt x="36399" y="32327"/>
                  </a:lnTo>
                  <a:cubicBezTo>
                    <a:pt x="37093" y="30676"/>
                    <a:pt x="37093" y="28813"/>
                    <a:pt x="36399" y="27161"/>
                  </a:cubicBezTo>
                  <a:cubicBezTo>
                    <a:pt x="37196" y="25530"/>
                    <a:pt x="37196" y="23626"/>
                    <a:pt x="36399" y="21995"/>
                  </a:cubicBezTo>
                  <a:lnTo>
                    <a:pt x="36399" y="21995"/>
                  </a:lnTo>
                  <a:cubicBezTo>
                    <a:pt x="35344" y="23822"/>
                    <a:pt x="35344" y="26073"/>
                    <a:pt x="36399" y="27899"/>
                  </a:cubicBezTo>
                  <a:cubicBezTo>
                    <a:pt x="35957" y="27563"/>
                    <a:pt x="35455" y="27313"/>
                    <a:pt x="34923" y="27161"/>
                  </a:cubicBezTo>
                  <a:close/>
                  <a:moveTo>
                    <a:pt x="36399" y="22733"/>
                  </a:moveTo>
                  <a:cubicBezTo>
                    <a:pt x="37064" y="24135"/>
                    <a:pt x="37064" y="25760"/>
                    <a:pt x="36399" y="27161"/>
                  </a:cubicBezTo>
                  <a:cubicBezTo>
                    <a:pt x="37064" y="28563"/>
                    <a:pt x="37064" y="30188"/>
                    <a:pt x="36399" y="31589"/>
                  </a:cubicBezTo>
                  <a:lnTo>
                    <a:pt x="36399" y="21995"/>
                  </a:lnTo>
                  <a:lnTo>
                    <a:pt x="36399" y="21995"/>
                  </a:lnTo>
                  <a:lnTo>
                    <a:pt x="36399" y="26423"/>
                  </a:lnTo>
                  <a:cubicBezTo>
                    <a:pt x="33957" y="27034"/>
                    <a:pt x="31477" y="25548"/>
                    <a:pt x="30864" y="23102"/>
                  </a:cubicBezTo>
                  <a:cubicBezTo>
                    <a:pt x="30252" y="20657"/>
                    <a:pt x="31743" y="18178"/>
                    <a:pt x="34185" y="17567"/>
                  </a:cubicBezTo>
                  <a:close/>
                  <a:moveTo>
                    <a:pt x="46731" y="15353"/>
                  </a:moveTo>
                  <a:lnTo>
                    <a:pt x="46731" y="15353"/>
                  </a:lnTo>
                  <a:lnTo>
                    <a:pt x="46731" y="15353"/>
                  </a:lnTo>
                  <a:lnTo>
                    <a:pt x="46731" y="15353"/>
                  </a:lnTo>
                  <a:lnTo>
                    <a:pt x="46731" y="15353"/>
                  </a:lnTo>
                  <a:cubicBezTo>
                    <a:pt x="47469" y="13455"/>
                    <a:pt x="47469" y="11347"/>
                    <a:pt x="46731" y="9449"/>
                  </a:cubicBezTo>
                  <a:cubicBezTo>
                    <a:pt x="44820" y="8774"/>
                    <a:pt x="42739" y="8774"/>
                    <a:pt x="40827" y="9449"/>
                  </a:cubicBezTo>
                  <a:lnTo>
                    <a:pt x="40827" y="9449"/>
                  </a:lnTo>
                  <a:cubicBezTo>
                    <a:pt x="39772" y="11538"/>
                    <a:pt x="39772" y="14002"/>
                    <a:pt x="40827" y="16091"/>
                  </a:cubicBezTo>
                  <a:cubicBezTo>
                    <a:pt x="43071" y="14977"/>
                    <a:pt x="44503" y="12694"/>
                    <a:pt x="44517" y="10187"/>
                  </a:cubicBezTo>
                  <a:close/>
                  <a:moveTo>
                    <a:pt x="40089" y="593"/>
                  </a:moveTo>
                  <a:cubicBezTo>
                    <a:pt x="41462" y="-198"/>
                    <a:pt x="43145" y="-198"/>
                    <a:pt x="44517" y="593"/>
                  </a:cubicBezTo>
                  <a:cubicBezTo>
                    <a:pt x="44864" y="2049"/>
                    <a:pt x="44864" y="3565"/>
                    <a:pt x="44517" y="5021"/>
                  </a:cubicBezTo>
                  <a:lnTo>
                    <a:pt x="44517" y="1331"/>
                  </a:lnTo>
                  <a:lnTo>
                    <a:pt x="44517" y="1331"/>
                  </a:lnTo>
                  <a:lnTo>
                    <a:pt x="44517" y="1331"/>
                  </a:lnTo>
                  <a:cubicBezTo>
                    <a:pt x="42997" y="1607"/>
                    <a:pt x="41433" y="1346"/>
                    <a:pt x="40089" y="593"/>
                  </a:cubicBezTo>
                  <a:close/>
                  <a:moveTo>
                    <a:pt x="28281" y="22733"/>
                  </a:moveTo>
                  <a:lnTo>
                    <a:pt x="28281" y="22733"/>
                  </a:lnTo>
                  <a:lnTo>
                    <a:pt x="28281" y="22733"/>
                  </a:lnTo>
                  <a:lnTo>
                    <a:pt x="28281" y="22733"/>
                  </a:lnTo>
                  <a:cubicBezTo>
                    <a:pt x="28599" y="21026"/>
                    <a:pt x="28599" y="19274"/>
                    <a:pt x="28281" y="17567"/>
                  </a:cubicBezTo>
                  <a:cubicBezTo>
                    <a:pt x="29101" y="15685"/>
                    <a:pt x="29101" y="13546"/>
                    <a:pt x="28281" y="11663"/>
                  </a:cubicBezTo>
                  <a:lnTo>
                    <a:pt x="28281" y="11663"/>
                  </a:lnTo>
                  <a:cubicBezTo>
                    <a:pt x="27226" y="13490"/>
                    <a:pt x="27226" y="15741"/>
                    <a:pt x="28281" y="17567"/>
                  </a:cubicBezTo>
                  <a:cubicBezTo>
                    <a:pt x="27447" y="19525"/>
                    <a:pt x="27728" y="21781"/>
                    <a:pt x="29019" y="23471"/>
                  </a:cubicBezTo>
                  <a:close/>
                  <a:moveTo>
                    <a:pt x="28281" y="12401"/>
                  </a:moveTo>
                  <a:cubicBezTo>
                    <a:pt x="28901" y="14067"/>
                    <a:pt x="28901" y="15902"/>
                    <a:pt x="28281" y="17567"/>
                  </a:cubicBezTo>
                  <a:cubicBezTo>
                    <a:pt x="28946" y="18969"/>
                    <a:pt x="28946" y="20594"/>
                    <a:pt x="28281" y="21995"/>
                  </a:cubicBezTo>
                  <a:lnTo>
                    <a:pt x="28281" y="18305"/>
                  </a:lnTo>
                  <a:lnTo>
                    <a:pt x="28281" y="18305"/>
                  </a:lnTo>
                  <a:lnTo>
                    <a:pt x="28281" y="22733"/>
                  </a:lnTo>
                  <a:cubicBezTo>
                    <a:pt x="27617" y="21332"/>
                    <a:pt x="27617" y="19707"/>
                    <a:pt x="28281" y="18305"/>
                  </a:cubicBezTo>
                  <a:cubicBezTo>
                    <a:pt x="27573" y="16576"/>
                    <a:pt x="27861" y="14601"/>
                    <a:pt x="29019" y="13139"/>
                  </a:cubicBezTo>
                  <a:close/>
                  <a:moveTo>
                    <a:pt x="48945" y="12401"/>
                  </a:moveTo>
                  <a:lnTo>
                    <a:pt x="48945" y="12401"/>
                  </a:lnTo>
                  <a:lnTo>
                    <a:pt x="48945" y="12401"/>
                  </a:lnTo>
                  <a:lnTo>
                    <a:pt x="48945" y="12401"/>
                  </a:lnTo>
                  <a:lnTo>
                    <a:pt x="54111" y="12401"/>
                  </a:lnTo>
                  <a:cubicBezTo>
                    <a:pt x="54842" y="10248"/>
                    <a:pt x="54842" y="7913"/>
                    <a:pt x="54111" y="5759"/>
                  </a:cubicBezTo>
                  <a:lnTo>
                    <a:pt x="54111" y="5759"/>
                  </a:lnTo>
                  <a:cubicBezTo>
                    <a:pt x="52480" y="4966"/>
                    <a:pt x="50576" y="4966"/>
                    <a:pt x="48945" y="5759"/>
                  </a:cubicBezTo>
                  <a:cubicBezTo>
                    <a:pt x="47890" y="7586"/>
                    <a:pt x="47890" y="9837"/>
                    <a:pt x="48945" y="11663"/>
                  </a:cubicBezTo>
                  <a:close/>
                  <a:moveTo>
                    <a:pt x="48945" y="7235"/>
                  </a:moveTo>
                  <a:cubicBezTo>
                    <a:pt x="50576" y="6442"/>
                    <a:pt x="52480" y="6442"/>
                    <a:pt x="54111" y="7235"/>
                  </a:cubicBezTo>
                  <a:cubicBezTo>
                    <a:pt x="54805" y="8887"/>
                    <a:pt x="54805" y="10750"/>
                    <a:pt x="54111" y="12401"/>
                  </a:cubicBezTo>
                  <a:cubicBezTo>
                    <a:pt x="52901" y="12714"/>
                    <a:pt x="51632" y="12714"/>
                    <a:pt x="50421" y="12401"/>
                  </a:cubicBezTo>
                  <a:lnTo>
                    <a:pt x="50421" y="12401"/>
                  </a:lnTo>
                  <a:lnTo>
                    <a:pt x="50421" y="12401"/>
                  </a:lnTo>
                  <a:lnTo>
                    <a:pt x="50421" y="16091"/>
                  </a:lnTo>
                  <a:cubicBezTo>
                    <a:pt x="47255" y="12973"/>
                    <a:pt x="46643" y="8086"/>
                    <a:pt x="48945" y="4283"/>
                  </a:cubicBezTo>
                  <a:close/>
                  <a:moveTo>
                    <a:pt x="40089" y="39707"/>
                  </a:moveTo>
                  <a:lnTo>
                    <a:pt x="40089" y="39707"/>
                  </a:lnTo>
                  <a:cubicBezTo>
                    <a:pt x="38193" y="38966"/>
                    <a:pt x="36082" y="38966"/>
                    <a:pt x="34185" y="39707"/>
                  </a:cubicBezTo>
                  <a:cubicBezTo>
                    <a:pt x="33130" y="41534"/>
                    <a:pt x="33130" y="43785"/>
                    <a:pt x="34185" y="45611"/>
                  </a:cubicBezTo>
                  <a:lnTo>
                    <a:pt x="34185" y="45611"/>
                  </a:lnTo>
                  <a:lnTo>
                    <a:pt x="38613" y="45611"/>
                  </a:lnTo>
                  <a:cubicBezTo>
                    <a:pt x="39403" y="43980"/>
                    <a:pt x="39403" y="42076"/>
                    <a:pt x="38613" y="40445"/>
                  </a:cubicBezTo>
                  <a:lnTo>
                    <a:pt x="38613" y="40445"/>
                  </a:lnTo>
                  <a:close/>
                  <a:moveTo>
                    <a:pt x="36399" y="39707"/>
                  </a:moveTo>
                  <a:lnTo>
                    <a:pt x="36399" y="39707"/>
                  </a:lnTo>
                  <a:lnTo>
                    <a:pt x="40089" y="39707"/>
                  </a:lnTo>
                  <a:cubicBezTo>
                    <a:pt x="40599" y="41140"/>
                    <a:pt x="40599" y="42703"/>
                    <a:pt x="40089" y="44135"/>
                  </a:cubicBezTo>
                  <a:cubicBezTo>
                    <a:pt x="40089" y="44135"/>
                    <a:pt x="40089" y="44135"/>
                    <a:pt x="34923" y="44135"/>
                  </a:cubicBezTo>
                  <a:cubicBezTo>
                    <a:pt x="34230" y="42484"/>
                    <a:pt x="34230" y="40621"/>
                    <a:pt x="34923" y="38969"/>
                  </a:cubicBezTo>
                  <a:cubicBezTo>
                    <a:pt x="36326" y="38304"/>
                    <a:pt x="37949" y="38304"/>
                    <a:pt x="39351" y="38969"/>
                  </a:cubicBezTo>
                  <a:close/>
                  <a:moveTo>
                    <a:pt x="51897" y="30851"/>
                  </a:moveTo>
                  <a:lnTo>
                    <a:pt x="51897" y="30851"/>
                  </a:lnTo>
                  <a:cubicBezTo>
                    <a:pt x="52517" y="29186"/>
                    <a:pt x="52517" y="27351"/>
                    <a:pt x="51897" y="25685"/>
                  </a:cubicBezTo>
                  <a:cubicBezTo>
                    <a:pt x="52953" y="23859"/>
                    <a:pt x="52953" y="21608"/>
                    <a:pt x="51897" y="19781"/>
                  </a:cubicBezTo>
                  <a:lnTo>
                    <a:pt x="51897" y="19781"/>
                  </a:lnTo>
                  <a:cubicBezTo>
                    <a:pt x="51897" y="19781"/>
                    <a:pt x="48207" y="19781"/>
                    <a:pt x="48207" y="24947"/>
                  </a:cubicBezTo>
                  <a:cubicBezTo>
                    <a:pt x="47469" y="26845"/>
                    <a:pt x="47469" y="28953"/>
                    <a:pt x="48207" y="30851"/>
                  </a:cubicBezTo>
                  <a:lnTo>
                    <a:pt x="48207" y="30851"/>
                  </a:lnTo>
                  <a:lnTo>
                    <a:pt x="48207" y="30851"/>
                  </a:lnTo>
                  <a:close/>
                  <a:moveTo>
                    <a:pt x="51897" y="30851"/>
                  </a:moveTo>
                  <a:cubicBezTo>
                    <a:pt x="51897" y="30851"/>
                    <a:pt x="51897" y="30851"/>
                    <a:pt x="51897" y="26423"/>
                  </a:cubicBezTo>
                  <a:cubicBezTo>
                    <a:pt x="51322" y="25003"/>
                    <a:pt x="51322" y="23415"/>
                    <a:pt x="51897" y="21995"/>
                  </a:cubicBezTo>
                  <a:cubicBezTo>
                    <a:pt x="53004" y="23539"/>
                    <a:pt x="53004" y="25617"/>
                    <a:pt x="51897" y="27161"/>
                  </a:cubicBezTo>
                  <a:cubicBezTo>
                    <a:pt x="52407" y="28594"/>
                    <a:pt x="52407" y="30157"/>
                    <a:pt x="51897" y="31589"/>
                  </a:cubicBezTo>
                  <a:lnTo>
                    <a:pt x="51897" y="26423"/>
                  </a:lnTo>
                  <a:lnTo>
                    <a:pt x="51897" y="26423"/>
                  </a:lnTo>
                  <a:close/>
                  <a:moveTo>
                    <a:pt x="22377" y="20519"/>
                  </a:moveTo>
                  <a:lnTo>
                    <a:pt x="22377" y="20519"/>
                  </a:lnTo>
                  <a:lnTo>
                    <a:pt x="22377" y="20519"/>
                  </a:lnTo>
                  <a:lnTo>
                    <a:pt x="22377" y="20519"/>
                  </a:lnTo>
                  <a:cubicBezTo>
                    <a:pt x="23433" y="18693"/>
                    <a:pt x="23433" y="16442"/>
                    <a:pt x="22377" y="14615"/>
                  </a:cubicBezTo>
                  <a:cubicBezTo>
                    <a:pt x="22377" y="14615"/>
                    <a:pt x="22377" y="14615"/>
                    <a:pt x="22377" y="9449"/>
                  </a:cubicBezTo>
                  <a:lnTo>
                    <a:pt x="22377" y="9449"/>
                  </a:lnTo>
                  <a:cubicBezTo>
                    <a:pt x="21145" y="11224"/>
                    <a:pt x="21145" y="13579"/>
                    <a:pt x="22377" y="15353"/>
                  </a:cubicBezTo>
                  <a:cubicBezTo>
                    <a:pt x="21558" y="16674"/>
                    <a:pt x="21293" y="18265"/>
                    <a:pt x="21639" y="19781"/>
                  </a:cubicBezTo>
                  <a:close/>
                  <a:moveTo>
                    <a:pt x="22377" y="10187"/>
                  </a:moveTo>
                  <a:cubicBezTo>
                    <a:pt x="22377" y="10187"/>
                    <a:pt x="22377" y="10187"/>
                    <a:pt x="22377" y="14615"/>
                  </a:cubicBezTo>
                  <a:cubicBezTo>
                    <a:pt x="23167" y="16246"/>
                    <a:pt x="23167" y="18151"/>
                    <a:pt x="22377" y="19781"/>
                  </a:cubicBezTo>
                  <a:lnTo>
                    <a:pt x="22377" y="15353"/>
                  </a:lnTo>
                  <a:lnTo>
                    <a:pt x="22377" y="15353"/>
                  </a:lnTo>
                  <a:lnTo>
                    <a:pt x="22377" y="19781"/>
                  </a:lnTo>
                  <a:cubicBezTo>
                    <a:pt x="19307" y="18680"/>
                    <a:pt x="17713" y="15298"/>
                    <a:pt x="18813" y="12229"/>
                  </a:cubicBezTo>
                  <a:cubicBezTo>
                    <a:pt x="19219" y="11114"/>
                    <a:pt x="19942" y="10146"/>
                    <a:pt x="20901" y="9449"/>
                  </a:cubicBezTo>
                  <a:close/>
                  <a:moveTo>
                    <a:pt x="42303" y="62585"/>
                  </a:moveTo>
                  <a:lnTo>
                    <a:pt x="42303" y="62585"/>
                  </a:lnTo>
                  <a:cubicBezTo>
                    <a:pt x="43359" y="60759"/>
                    <a:pt x="43359" y="58508"/>
                    <a:pt x="42303" y="56681"/>
                  </a:cubicBezTo>
                  <a:cubicBezTo>
                    <a:pt x="43100" y="55051"/>
                    <a:pt x="43100" y="53146"/>
                    <a:pt x="42303" y="51515"/>
                  </a:cubicBezTo>
                  <a:lnTo>
                    <a:pt x="42303" y="51515"/>
                  </a:lnTo>
                  <a:cubicBezTo>
                    <a:pt x="39248" y="54211"/>
                    <a:pt x="38953" y="58875"/>
                    <a:pt x="41647" y="61931"/>
                  </a:cubicBezTo>
                  <a:cubicBezTo>
                    <a:pt x="41853" y="62163"/>
                    <a:pt x="42075" y="62382"/>
                    <a:pt x="42303" y="62585"/>
                  </a:cubicBezTo>
                  <a:lnTo>
                    <a:pt x="42303" y="62585"/>
                  </a:lnTo>
                  <a:lnTo>
                    <a:pt x="42303" y="62585"/>
                  </a:lnTo>
                  <a:close/>
                  <a:moveTo>
                    <a:pt x="42303" y="57419"/>
                  </a:moveTo>
                  <a:lnTo>
                    <a:pt x="42303" y="57419"/>
                  </a:lnTo>
                  <a:lnTo>
                    <a:pt x="42303" y="61847"/>
                  </a:lnTo>
                  <a:cubicBezTo>
                    <a:pt x="42303" y="61847"/>
                    <a:pt x="42303" y="61847"/>
                    <a:pt x="42303" y="57419"/>
                  </a:cubicBezTo>
                  <a:cubicBezTo>
                    <a:pt x="41514" y="55788"/>
                    <a:pt x="41514" y="53884"/>
                    <a:pt x="42303" y="52253"/>
                  </a:cubicBezTo>
                  <a:cubicBezTo>
                    <a:pt x="43093" y="53623"/>
                    <a:pt x="43093" y="55312"/>
                    <a:pt x="42303" y="56681"/>
                  </a:cubicBezTo>
                  <a:cubicBezTo>
                    <a:pt x="43100" y="58312"/>
                    <a:pt x="43100" y="60216"/>
                    <a:pt x="42303" y="61847"/>
                  </a:cubicBezTo>
                  <a:close/>
                  <a:moveTo>
                    <a:pt x="36399" y="33065"/>
                  </a:moveTo>
                  <a:lnTo>
                    <a:pt x="36399" y="33065"/>
                  </a:lnTo>
                  <a:cubicBezTo>
                    <a:pt x="34768" y="32272"/>
                    <a:pt x="32864" y="32272"/>
                    <a:pt x="31233" y="33065"/>
                  </a:cubicBezTo>
                  <a:cubicBezTo>
                    <a:pt x="30001" y="34839"/>
                    <a:pt x="30001" y="37195"/>
                    <a:pt x="31233" y="38969"/>
                  </a:cubicBezTo>
                  <a:lnTo>
                    <a:pt x="31233" y="38969"/>
                  </a:lnTo>
                  <a:cubicBezTo>
                    <a:pt x="32636" y="39634"/>
                    <a:pt x="34259" y="39634"/>
                    <a:pt x="35661" y="38969"/>
                  </a:cubicBezTo>
                  <a:cubicBezTo>
                    <a:pt x="36451" y="37338"/>
                    <a:pt x="36451" y="35434"/>
                    <a:pt x="35661" y="33803"/>
                  </a:cubicBezTo>
                  <a:lnTo>
                    <a:pt x="35661" y="33803"/>
                  </a:lnTo>
                  <a:close/>
                  <a:moveTo>
                    <a:pt x="29019" y="36017"/>
                  </a:moveTo>
                  <a:lnTo>
                    <a:pt x="29019" y="36017"/>
                  </a:lnTo>
                  <a:lnTo>
                    <a:pt x="29019" y="36017"/>
                  </a:lnTo>
                  <a:cubicBezTo>
                    <a:pt x="29337" y="37476"/>
                    <a:pt x="29337" y="38987"/>
                    <a:pt x="29019" y="40445"/>
                  </a:cubicBezTo>
                  <a:cubicBezTo>
                    <a:pt x="27351" y="41067"/>
                    <a:pt x="25521" y="41067"/>
                    <a:pt x="23853" y="40445"/>
                  </a:cubicBezTo>
                  <a:cubicBezTo>
                    <a:pt x="22746" y="38901"/>
                    <a:pt x="22746" y="36823"/>
                    <a:pt x="23853" y="35279"/>
                  </a:cubicBezTo>
                  <a:cubicBezTo>
                    <a:pt x="25256" y="34614"/>
                    <a:pt x="26879" y="34614"/>
                    <a:pt x="28281" y="35279"/>
                  </a:cubicBezTo>
                  <a:close/>
                  <a:moveTo>
                    <a:pt x="29019" y="27899"/>
                  </a:moveTo>
                  <a:lnTo>
                    <a:pt x="29019" y="27899"/>
                  </a:lnTo>
                  <a:lnTo>
                    <a:pt x="23853" y="27899"/>
                  </a:lnTo>
                  <a:cubicBezTo>
                    <a:pt x="23115" y="29797"/>
                    <a:pt x="23115" y="31905"/>
                    <a:pt x="23853" y="33803"/>
                  </a:cubicBezTo>
                  <a:lnTo>
                    <a:pt x="23853" y="33803"/>
                  </a:lnTo>
                  <a:lnTo>
                    <a:pt x="29019" y="33803"/>
                  </a:lnTo>
                  <a:cubicBezTo>
                    <a:pt x="30075" y="31977"/>
                    <a:pt x="30075" y="29726"/>
                    <a:pt x="29019" y="27899"/>
                  </a:cubicBezTo>
                  <a:lnTo>
                    <a:pt x="29019" y="27899"/>
                  </a:lnTo>
                  <a:close/>
                  <a:moveTo>
                    <a:pt x="24591" y="27899"/>
                  </a:moveTo>
                  <a:lnTo>
                    <a:pt x="24591" y="27899"/>
                  </a:lnTo>
                  <a:lnTo>
                    <a:pt x="28281" y="27899"/>
                  </a:lnTo>
                  <a:cubicBezTo>
                    <a:pt x="28791" y="29332"/>
                    <a:pt x="28791" y="30895"/>
                    <a:pt x="28281" y="32327"/>
                  </a:cubicBezTo>
                  <a:cubicBezTo>
                    <a:pt x="26680" y="33250"/>
                    <a:pt x="24717" y="33250"/>
                    <a:pt x="23115" y="32327"/>
                  </a:cubicBezTo>
                  <a:cubicBezTo>
                    <a:pt x="22680" y="30633"/>
                    <a:pt x="22680" y="28856"/>
                    <a:pt x="23115" y="27161"/>
                  </a:cubicBezTo>
                  <a:lnTo>
                    <a:pt x="27543" y="27161"/>
                  </a:lnTo>
                  <a:close/>
                  <a:moveTo>
                    <a:pt x="24591" y="20519"/>
                  </a:moveTo>
                  <a:lnTo>
                    <a:pt x="24591" y="20519"/>
                  </a:lnTo>
                  <a:cubicBezTo>
                    <a:pt x="20717" y="19250"/>
                    <a:pt x="16547" y="21361"/>
                    <a:pt x="15278" y="25234"/>
                  </a:cubicBezTo>
                  <a:cubicBezTo>
                    <a:pt x="15152" y="25623"/>
                    <a:pt x="15056" y="26020"/>
                    <a:pt x="14997" y="26423"/>
                  </a:cubicBezTo>
                  <a:lnTo>
                    <a:pt x="21639" y="26423"/>
                  </a:lnTo>
                  <a:cubicBezTo>
                    <a:pt x="22215" y="25003"/>
                    <a:pt x="22215" y="23415"/>
                    <a:pt x="21639" y="21995"/>
                  </a:cubicBezTo>
                  <a:lnTo>
                    <a:pt x="21639" y="21995"/>
                  </a:lnTo>
                  <a:close/>
                  <a:moveTo>
                    <a:pt x="20163" y="20519"/>
                  </a:moveTo>
                  <a:lnTo>
                    <a:pt x="20163" y="20519"/>
                  </a:lnTo>
                  <a:lnTo>
                    <a:pt x="20163" y="20519"/>
                  </a:lnTo>
                  <a:cubicBezTo>
                    <a:pt x="18510" y="21217"/>
                    <a:pt x="16651" y="21217"/>
                    <a:pt x="14997" y="20519"/>
                  </a:cubicBezTo>
                  <a:cubicBezTo>
                    <a:pt x="14377" y="18854"/>
                    <a:pt x="14377" y="17019"/>
                    <a:pt x="14997" y="15353"/>
                  </a:cubicBezTo>
                  <a:lnTo>
                    <a:pt x="20163" y="15353"/>
                  </a:ln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A5BB5BF-DDE7-43AF-94F0-3D1A2AA22B74}"/>
                </a:ext>
              </a:extLst>
            </p:cNvPr>
            <p:cNvSpPr/>
            <p:nvPr/>
          </p:nvSpPr>
          <p:spPr>
            <a:xfrm>
              <a:off x="3537604" y="3557911"/>
              <a:ext cx="302005" cy="366048"/>
            </a:xfrm>
            <a:custGeom>
              <a:avLst/>
              <a:gdLst>
                <a:gd name="connsiteX0" fmla="*/ 32636 w 302005"/>
                <a:gd name="connsiteY0" fmla="*/ 144648 h 366048"/>
                <a:gd name="connsiteX1" fmla="*/ 32636 w 302005"/>
                <a:gd name="connsiteY1" fmla="*/ 144648 h 366048"/>
                <a:gd name="connsiteX2" fmla="*/ 32636 w 302005"/>
                <a:gd name="connsiteY2" fmla="*/ 144648 h 366048"/>
                <a:gd name="connsiteX3" fmla="*/ 12710 w 302005"/>
                <a:gd name="connsiteY3" fmla="*/ 144648 h 366048"/>
                <a:gd name="connsiteX4" fmla="*/ 12710 w 302005"/>
                <a:gd name="connsiteY4" fmla="*/ 144648 h 366048"/>
                <a:gd name="connsiteX5" fmla="*/ 6068 w 302005"/>
                <a:gd name="connsiteY5" fmla="*/ 144648 h 366048"/>
                <a:gd name="connsiteX6" fmla="*/ 46658 w 302005"/>
                <a:gd name="connsiteY6" fmla="*/ 137268 h 366048"/>
                <a:gd name="connsiteX7" fmla="*/ 54776 w 302005"/>
                <a:gd name="connsiteY7" fmla="*/ 152028 h 366048"/>
                <a:gd name="connsiteX8" fmla="*/ 62156 w 302005"/>
                <a:gd name="connsiteY8" fmla="*/ 138006 h 366048"/>
                <a:gd name="connsiteX9" fmla="*/ 62156 w 302005"/>
                <a:gd name="connsiteY9" fmla="*/ 138006 h 366048"/>
                <a:gd name="connsiteX10" fmla="*/ 90938 w 302005"/>
                <a:gd name="connsiteY10" fmla="*/ 79704 h 366048"/>
                <a:gd name="connsiteX11" fmla="*/ 48872 w 302005"/>
                <a:gd name="connsiteY11" fmla="*/ 136530 h 366048"/>
                <a:gd name="connsiteX12" fmla="*/ 52562 w 302005"/>
                <a:gd name="connsiteY12" fmla="*/ 120294 h 366048"/>
                <a:gd name="connsiteX13" fmla="*/ 42968 w 302005"/>
                <a:gd name="connsiteY13" fmla="*/ 98154 h 366048"/>
                <a:gd name="connsiteX14" fmla="*/ 42968 w 302005"/>
                <a:gd name="connsiteY14" fmla="*/ 98154 h 366048"/>
                <a:gd name="connsiteX15" fmla="*/ 33374 w 302005"/>
                <a:gd name="connsiteY15" fmla="*/ 82656 h 366048"/>
                <a:gd name="connsiteX16" fmla="*/ 33374 w 302005"/>
                <a:gd name="connsiteY16" fmla="*/ 82656 h 366048"/>
                <a:gd name="connsiteX17" fmla="*/ 23042 w 302005"/>
                <a:gd name="connsiteY17" fmla="*/ 70848 h 366048"/>
                <a:gd name="connsiteX18" fmla="*/ 23042 w 302005"/>
                <a:gd name="connsiteY18" fmla="*/ 90774 h 366048"/>
                <a:gd name="connsiteX19" fmla="*/ 23042 w 302005"/>
                <a:gd name="connsiteY19" fmla="*/ 90774 h 366048"/>
                <a:gd name="connsiteX20" fmla="*/ 47396 w 302005"/>
                <a:gd name="connsiteY20" fmla="*/ 130626 h 366048"/>
                <a:gd name="connsiteX21" fmla="*/ 51824 w 302005"/>
                <a:gd name="connsiteY21" fmla="*/ 122508 h 366048"/>
                <a:gd name="connsiteX22" fmla="*/ 86510 w 302005"/>
                <a:gd name="connsiteY22" fmla="*/ 79704 h 366048"/>
                <a:gd name="connsiteX23" fmla="*/ 98318 w 302005"/>
                <a:gd name="connsiteY23" fmla="*/ 63468 h 366048"/>
                <a:gd name="connsiteX24" fmla="*/ 86510 w 302005"/>
                <a:gd name="connsiteY24" fmla="*/ 79704 h 366048"/>
                <a:gd name="connsiteX25" fmla="*/ 96104 w 302005"/>
                <a:gd name="connsiteY25" fmla="*/ 124722 h 366048"/>
                <a:gd name="connsiteX26" fmla="*/ 96104 w 302005"/>
                <a:gd name="connsiteY26" fmla="*/ 124722 h 366048"/>
                <a:gd name="connsiteX27" fmla="*/ 9758 w 302005"/>
                <a:gd name="connsiteY27" fmla="*/ 119556 h 366048"/>
                <a:gd name="connsiteX28" fmla="*/ 9758 w 302005"/>
                <a:gd name="connsiteY28" fmla="*/ 119556 h 366048"/>
                <a:gd name="connsiteX29" fmla="*/ 6068 w 302005"/>
                <a:gd name="connsiteY29" fmla="*/ 119556 h 366048"/>
                <a:gd name="connsiteX30" fmla="*/ 9758 w 302005"/>
                <a:gd name="connsiteY30" fmla="*/ 119556 h 366048"/>
                <a:gd name="connsiteX31" fmla="*/ 28208 w 302005"/>
                <a:gd name="connsiteY31" fmla="*/ 135792 h 366048"/>
                <a:gd name="connsiteX32" fmla="*/ 28208 w 302005"/>
                <a:gd name="connsiteY32" fmla="*/ 135792 h 366048"/>
                <a:gd name="connsiteX33" fmla="*/ 17138 w 302005"/>
                <a:gd name="connsiteY33" fmla="*/ 153504 h 366048"/>
                <a:gd name="connsiteX34" fmla="*/ 45920 w 302005"/>
                <a:gd name="connsiteY34" fmla="*/ 179334 h 366048"/>
                <a:gd name="connsiteX35" fmla="*/ 3116 w 302005"/>
                <a:gd name="connsiteY35" fmla="*/ 121032 h 366048"/>
                <a:gd name="connsiteX36" fmla="*/ 17138 w 302005"/>
                <a:gd name="connsiteY36" fmla="*/ 153504 h 366048"/>
                <a:gd name="connsiteX37" fmla="*/ 29684 w 302005"/>
                <a:gd name="connsiteY37" fmla="*/ 135792 h 366048"/>
                <a:gd name="connsiteX38" fmla="*/ 29684 w 302005"/>
                <a:gd name="connsiteY38" fmla="*/ 129150 h 366048"/>
                <a:gd name="connsiteX39" fmla="*/ 28208 w 302005"/>
                <a:gd name="connsiteY39" fmla="*/ 135792 h 366048"/>
                <a:gd name="connsiteX40" fmla="*/ 14186 w 302005"/>
                <a:gd name="connsiteY40" fmla="*/ 109224 h 366048"/>
                <a:gd name="connsiteX41" fmla="*/ 14186 w 302005"/>
                <a:gd name="connsiteY41" fmla="*/ 109224 h 366048"/>
                <a:gd name="connsiteX42" fmla="*/ 76178 w 302005"/>
                <a:gd name="connsiteY42" fmla="*/ 140220 h 366048"/>
                <a:gd name="connsiteX43" fmla="*/ 76178 w 302005"/>
                <a:gd name="connsiteY43" fmla="*/ 140220 h 366048"/>
                <a:gd name="connsiteX44" fmla="*/ 76178 w 302005"/>
                <a:gd name="connsiteY44" fmla="*/ 140220 h 366048"/>
                <a:gd name="connsiteX45" fmla="*/ 76178 w 302005"/>
                <a:gd name="connsiteY45" fmla="*/ 144648 h 366048"/>
                <a:gd name="connsiteX46" fmla="*/ 76178 w 302005"/>
                <a:gd name="connsiteY46" fmla="*/ 144648 h 366048"/>
                <a:gd name="connsiteX47" fmla="*/ 76178 w 302005"/>
                <a:gd name="connsiteY47" fmla="*/ 140220 h 366048"/>
                <a:gd name="connsiteX48" fmla="*/ 79868 w 302005"/>
                <a:gd name="connsiteY48" fmla="*/ 129888 h 366048"/>
                <a:gd name="connsiteX49" fmla="*/ 67322 w 302005"/>
                <a:gd name="connsiteY49" fmla="*/ 180072 h 366048"/>
                <a:gd name="connsiteX50" fmla="*/ 79868 w 302005"/>
                <a:gd name="connsiteY50" fmla="*/ 162360 h 366048"/>
                <a:gd name="connsiteX51" fmla="*/ 79868 w 302005"/>
                <a:gd name="connsiteY51" fmla="*/ 162360 h 366048"/>
                <a:gd name="connsiteX52" fmla="*/ 90938 w 302005"/>
                <a:gd name="connsiteY52" fmla="*/ 129150 h 366048"/>
                <a:gd name="connsiteX53" fmla="*/ 50348 w 302005"/>
                <a:gd name="connsiteY53" fmla="*/ 202950 h 366048"/>
                <a:gd name="connsiteX54" fmla="*/ 50348 w 302005"/>
                <a:gd name="connsiteY54" fmla="*/ 202950 h 366048"/>
                <a:gd name="connsiteX55" fmla="*/ 56252 w 302005"/>
                <a:gd name="connsiteY55" fmla="*/ 218448 h 366048"/>
                <a:gd name="connsiteX56" fmla="*/ 65846 w 302005"/>
                <a:gd name="connsiteY56" fmla="*/ 180072 h 366048"/>
                <a:gd name="connsiteX57" fmla="*/ 87248 w 302005"/>
                <a:gd name="connsiteY57" fmla="*/ 113652 h 366048"/>
                <a:gd name="connsiteX58" fmla="*/ 87248 w 302005"/>
                <a:gd name="connsiteY58" fmla="*/ 113652 h 366048"/>
                <a:gd name="connsiteX59" fmla="*/ 87248 w 302005"/>
                <a:gd name="connsiteY59" fmla="*/ 113652 h 366048"/>
                <a:gd name="connsiteX60" fmla="*/ 51086 w 302005"/>
                <a:gd name="connsiteY60" fmla="*/ 187452 h 366048"/>
                <a:gd name="connsiteX61" fmla="*/ 51086 w 302005"/>
                <a:gd name="connsiteY61" fmla="*/ 187452 h 366048"/>
                <a:gd name="connsiteX62" fmla="*/ 70274 w 302005"/>
                <a:gd name="connsiteY62" fmla="*/ 146862 h 366048"/>
                <a:gd name="connsiteX63" fmla="*/ 82082 w 302005"/>
                <a:gd name="connsiteY63" fmla="*/ 115128 h 366048"/>
                <a:gd name="connsiteX64" fmla="*/ 49610 w 302005"/>
                <a:gd name="connsiteY64" fmla="*/ 186714 h 366048"/>
                <a:gd name="connsiteX65" fmla="*/ 94628 w 302005"/>
                <a:gd name="connsiteY65" fmla="*/ 70848 h 366048"/>
                <a:gd name="connsiteX66" fmla="*/ 94628 w 302005"/>
                <a:gd name="connsiteY66" fmla="*/ 70848 h 366048"/>
                <a:gd name="connsiteX67" fmla="*/ 94628 w 302005"/>
                <a:gd name="connsiteY67" fmla="*/ 70848 h 366048"/>
                <a:gd name="connsiteX68" fmla="*/ 86510 w 302005"/>
                <a:gd name="connsiteY68" fmla="*/ 76752 h 366048"/>
                <a:gd name="connsiteX69" fmla="*/ 86510 w 302005"/>
                <a:gd name="connsiteY69" fmla="*/ 76752 h 366048"/>
                <a:gd name="connsiteX70" fmla="*/ 64370 w 302005"/>
                <a:gd name="connsiteY70" fmla="*/ 132102 h 366048"/>
                <a:gd name="connsiteX71" fmla="*/ 64370 w 302005"/>
                <a:gd name="connsiteY71" fmla="*/ 132102 h 366048"/>
                <a:gd name="connsiteX72" fmla="*/ 82082 w 302005"/>
                <a:gd name="connsiteY72" fmla="*/ 91512 h 366048"/>
                <a:gd name="connsiteX73" fmla="*/ 64370 w 302005"/>
                <a:gd name="connsiteY73" fmla="*/ 135054 h 366048"/>
                <a:gd name="connsiteX74" fmla="*/ 85772 w 302005"/>
                <a:gd name="connsiteY74" fmla="*/ 275274 h 366048"/>
                <a:gd name="connsiteX75" fmla="*/ 85772 w 302005"/>
                <a:gd name="connsiteY75" fmla="*/ 275274 h 366048"/>
                <a:gd name="connsiteX76" fmla="*/ 82082 w 302005"/>
                <a:gd name="connsiteY76" fmla="*/ 270846 h 366048"/>
                <a:gd name="connsiteX77" fmla="*/ 17138 w 302005"/>
                <a:gd name="connsiteY77" fmla="*/ 236160 h 366048"/>
                <a:gd name="connsiteX78" fmla="*/ 49610 w 302005"/>
                <a:gd name="connsiteY78" fmla="*/ 263466 h 366048"/>
                <a:gd name="connsiteX79" fmla="*/ 49610 w 302005"/>
                <a:gd name="connsiteY79" fmla="*/ 263466 h 366048"/>
                <a:gd name="connsiteX80" fmla="*/ 86510 w 302005"/>
                <a:gd name="connsiteY80" fmla="*/ 280440 h 366048"/>
                <a:gd name="connsiteX81" fmla="*/ 86510 w 302005"/>
                <a:gd name="connsiteY81" fmla="*/ 280440 h 366048"/>
                <a:gd name="connsiteX82" fmla="*/ 80606 w 302005"/>
                <a:gd name="connsiteY82" fmla="*/ 177120 h 366048"/>
                <a:gd name="connsiteX83" fmla="*/ 68798 w 302005"/>
                <a:gd name="connsiteY83" fmla="*/ 208116 h 366048"/>
                <a:gd name="connsiteX84" fmla="*/ 68798 w 302005"/>
                <a:gd name="connsiteY84" fmla="*/ 245754 h 366048"/>
                <a:gd name="connsiteX85" fmla="*/ 72488 w 302005"/>
                <a:gd name="connsiteY85" fmla="*/ 259776 h 366048"/>
                <a:gd name="connsiteX86" fmla="*/ 72488 w 302005"/>
                <a:gd name="connsiteY86" fmla="*/ 259776 h 366048"/>
                <a:gd name="connsiteX87" fmla="*/ 72488 w 302005"/>
                <a:gd name="connsiteY87" fmla="*/ 259776 h 366048"/>
                <a:gd name="connsiteX88" fmla="*/ 80606 w 302005"/>
                <a:gd name="connsiteY88" fmla="*/ 267156 h 366048"/>
                <a:gd name="connsiteX89" fmla="*/ 80606 w 302005"/>
                <a:gd name="connsiteY89" fmla="*/ 232470 h 366048"/>
                <a:gd name="connsiteX90" fmla="*/ 80606 w 302005"/>
                <a:gd name="connsiteY90" fmla="*/ 232470 h 366048"/>
                <a:gd name="connsiteX91" fmla="*/ 102746 w 302005"/>
                <a:gd name="connsiteY91" fmla="*/ 163098 h 366048"/>
                <a:gd name="connsiteX92" fmla="*/ 80606 w 302005"/>
                <a:gd name="connsiteY92" fmla="*/ 176382 h 366048"/>
                <a:gd name="connsiteX93" fmla="*/ 102746 w 302005"/>
                <a:gd name="connsiteY93" fmla="*/ 165312 h 366048"/>
                <a:gd name="connsiteX94" fmla="*/ 102746 w 302005"/>
                <a:gd name="connsiteY94" fmla="*/ 165312 h 366048"/>
                <a:gd name="connsiteX95" fmla="*/ 102746 w 302005"/>
                <a:gd name="connsiteY95" fmla="*/ 165312 h 366048"/>
                <a:gd name="connsiteX96" fmla="*/ 102746 w 302005"/>
                <a:gd name="connsiteY96" fmla="*/ 165312 h 366048"/>
                <a:gd name="connsiteX97" fmla="*/ 102746 w 302005"/>
                <a:gd name="connsiteY97" fmla="*/ 165312 h 366048"/>
                <a:gd name="connsiteX98" fmla="*/ 90938 w 302005"/>
                <a:gd name="connsiteY98" fmla="*/ 203688 h 366048"/>
                <a:gd name="connsiteX99" fmla="*/ 90938 w 302005"/>
                <a:gd name="connsiteY99" fmla="*/ 203688 h 366048"/>
                <a:gd name="connsiteX100" fmla="*/ 90938 w 302005"/>
                <a:gd name="connsiteY100" fmla="*/ 228042 h 366048"/>
                <a:gd name="connsiteX101" fmla="*/ 90938 w 302005"/>
                <a:gd name="connsiteY101" fmla="*/ 203688 h 366048"/>
                <a:gd name="connsiteX102" fmla="*/ 105698 w 302005"/>
                <a:gd name="connsiteY102" fmla="*/ 144648 h 366048"/>
                <a:gd name="connsiteX103" fmla="*/ 105698 w 302005"/>
                <a:gd name="connsiteY103" fmla="*/ 144648 h 366048"/>
                <a:gd name="connsiteX104" fmla="*/ 221564 w 302005"/>
                <a:gd name="connsiteY104" fmla="*/ 332838 h 366048"/>
                <a:gd name="connsiteX105" fmla="*/ 221564 w 302005"/>
                <a:gd name="connsiteY105" fmla="*/ 332838 h 366048"/>
                <a:gd name="connsiteX106" fmla="*/ 284294 w 302005"/>
                <a:gd name="connsiteY106" fmla="*/ 347598 h 366048"/>
                <a:gd name="connsiteX107" fmla="*/ 292412 w 302005"/>
                <a:gd name="connsiteY107" fmla="*/ 351288 h 366048"/>
                <a:gd name="connsiteX108" fmla="*/ 284294 w 302005"/>
                <a:gd name="connsiteY108" fmla="*/ 347598 h 366048"/>
                <a:gd name="connsiteX109" fmla="*/ 221564 w 302005"/>
                <a:gd name="connsiteY109" fmla="*/ 332838 h 366048"/>
                <a:gd name="connsiteX110" fmla="*/ 221564 w 302005"/>
                <a:gd name="connsiteY110" fmla="*/ 332838 h 366048"/>
                <a:gd name="connsiteX111" fmla="*/ 197210 w 302005"/>
                <a:gd name="connsiteY111" fmla="*/ 332838 h 366048"/>
                <a:gd name="connsiteX112" fmla="*/ 197210 w 302005"/>
                <a:gd name="connsiteY112" fmla="*/ 332838 h 366048"/>
                <a:gd name="connsiteX113" fmla="*/ 17138 w 302005"/>
                <a:gd name="connsiteY113" fmla="*/ 169002 h 366048"/>
                <a:gd name="connsiteX114" fmla="*/ 22304 w 302005"/>
                <a:gd name="connsiteY114" fmla="*/ 169002 h 366048"/>
                <a:gd name="connsiteX115" fmla="*/ 51086 w 302005"/>
                <a:gd name="connsiteY115" fmla="*/ 200736 h 366048"/>
                <a:gd name="connsiteX116" fmla="*/ 51086 w 302005"/>
                <a:gd name="connsiteY116" fmla="*/ 190404 h 366048"/>
                <a:gd name="connsiteX117" fmla="*/ 47396 w 302005"/>
                <a:gd name="connsiteY117" fmla="*/ 184500 h 366048"/>
                <a:gd name="connsiteX118" fmla="*/ 47396 w 302005"/>
                <a:gd name="connsiteY118" fmla="*/ 184500 h 366048"/>
                <a:gd name="connsiteX119" fmla="*/ 2378 w 302005"/>
                <a:gd name="connsiteY119" fmla="*/ 146124 h 366048"/>
                <a:gd name="connsiteX120" fmla="*/ 17138 w 302005"/>
                <a:gd name="connsiteY120" fmla="*/ 168264 h 366048"/>
                <a:gd name="connsiteX121" fmla="*/ 121196 w 302005"/>
                <a:gd name="connsiteY121" fmla="*/ 36900 h 366048"/>
                <a:gd name="connsiteX122" fmla="*/ 121196 w 302005"/>
                <a:gd name="connsiteY122" fmla="*/ 36900 h 366048"/>
                <a:gd name="connsiteX123" fmla="*/ 121196 w 302005"/>
                <a:gd name="connsiteY123" fmla="*/ 36900 h 366048"/>
                <a:gd name="connsiteX124" fmla="*/ 121196 w 302005"/>
                <a:gd name="connsiteY124" fmla="*/ 36900 h 366048"/>
                <a:gd name="connsiteX125" fmla="*/ 121196 w 302005"/>
                <a:gd name="connsiteY125" fmla="*/ 36900 h 366048"/>
                <a:gd name="connsiteX126" fmla="*/ 116768 w 302005"/>
                <a:gd name="connsiteY126" fmla="*/ 1476 h 366048"/>
                <a:gd name="connsiteX127" fmla="*/ 116768 w 302005"/>
                <a:gd name="connsiteY127" fmla="*/ 1476 h 366048"/>
                <a:gd name="connsiteX128" fmla="*/ 79130 w 302005"/>
                <a:gd name="connsiteY128" fmla="*/ 70848 h 366048"/>
                <a:gd name="connsiteX129" fmla="*/ 51824 w 302005"/>
                <a:gd name="connsiteY129" fmla="*/ 114390 h 366048"/>
                <a:gd name="connsiteX130" fmla="*/ 51824 w 302005"/>
                <a:gd name="connsiteY130" fmla="*/ 114390 h 366048"/>
                <a:gd name="connsiteX131" fmla="*/ 51824 w 302005"/>
                <a:gd name="connsiteY131" fmla="*/ 120294 h 366048"/>
                <a:gd name="connsiteX132" fmla="*/ 80606 w 302005"/>
                <a:gd name="connsiteY132" fmla="*/ 84870 h 366048"/>
                <a:gd name="connsiteX133" fmla="*/ 80606 w 302005"/>
                <a:gd name="connsiteY133" fmla="*/ 84870 h 366048"/>
                <a:gd name="connsiteX134" fmla="*/ 114554 w 302005"/>
                <a:gd name="connsiteY134" fmla="*/ 42066 h 366048"/>
                <a:gd name="connsiteX135" fmla="*/ 79130 w 302005"/>
                <a:gd name="connsiteY135" fmla="*/ 70848 h 366048"/>
                <a:gd name="connsiteX136" fmla="*/ 17138 w 302005"/>
                <a:gd name="connsiteY136" fmla="*/ 223614 h 366048"/>
                <a:gd name="connsiteX137" fmla="*/ 29684 w 302005"/>
                <a:gd name="connsiteY137" fmla="*/ 237636 h 366048"/>
                <a:gd name="connsiteX138" fmla="*/ 29684 w 302005"/>
                <a:gd name="connsiteY138" fmla="*/ 237636 h 366048"/>
                <a:gd name="connsiteX139" fmla="*/ 79130 w 302005"/>
                <a:gd name="connsiteY139" fmla="*/ 175644 h 366048"/>
                <a:gd name="connsiteX140" fmla="*/ 86510 w 302005"/>
                <a:gd name="connsiteY140" fmla="*/ 169002 h 366048"/>
                <a:gd name="connsiteX141" fmla="*/ 102008 w 302005"/>
                <a:gd name="connsiteY141" fmla="*/ 144648 h 366048"/>
                <a:gd name="connsiteX142" fmla="*/ 68060 w 302005"/>
                <a:gd name="connsiteY142" fmla="*/ 178596 h 366048"/>
                <a:gd name="connsiteX143" fmla="*/ 57728 w 302005"/>
                <a:gd name="connsiteY143" fmla="*/ 230994 h 366048"/>
                <a:gd name="connsiteX144" fmla="*/ 57728 w 302005"/>
                <a:gd name="connsiteY144" fmla="*/ 230994 h 366048"/>
                <a:gd name="connsiteX145" fmla="*/ 62894 w 302005"/>
                <a:gd name="connsiteY145" fmla="*/ 236898 h 366048"/>
                <a:gd name="connsiteX146" fmla="*/ 62894 w 302005"/>
                <a:gd name="connsiteY146" fmla="*/ 236898 h 366048"/>
                <a:gd name="connsiteX147" fmla="*/ 62894 w 302005"/>
                <a:gd name="connsiteY147" fmla="*/ 236898 h 366048"/>
                <a:gd name="connsiteX148" fmla="*/ 62894 w 302005"/>
                <a:gd name="connsiteY148" fmla="*/ 236898 h 366048"/>
                <a:gd name="connsiteX149" fmla="*/ 62894 w 302005"/>
                <a:gd name="connsiteY149" fmla="*/ 199260 h 366048"/>
                <a:gd name="connsiteX150" fmla="*/ 79130 w 302005"/>
                <a:gd name="connsiteY150" fmla="*/ 175644 h 366048"/>
                <a:gd name="connsiteX151" fmla="*/ 82820 w 302005"/>
                <a:gd name="connsiteY151" fmla="*/ 195570 h 366048"/>
                <a:gd name="connsiteX152" fmla="*/ 82820 w 302005"/>
                <a:gd name="connsiteY152" fmla="*/ 190404 h 366048"/>
                <a:gd name="connsiteX153" fmla="*/ 3116 w 302005"/>
                <a:gd name="connsiteY153" fmla="*/ 169002 h 366048"/>
                <a:gd name="connsiteX154" fmla="*/ 11234 w 302005"/>
                <a:gd name="connsiteY154" fmla="*/ 169002 h 366048"/>
                <a:gd name="connsiteX155" fmla="*/ 11234 w 302005"/>
                <a:gd name="connsiteY155" fmla="*/ 169002 h 366048"/>
                <a:gd name="connsiteX156" fmla="*/ 3116 w 302005"/>
                <a:gd name="connsiteY156" fmla="*/ 169002 h 366048"/>
                <a:gd name="connsiteX157" fmla="*/ 13448 w 302005"/>
                <a:gd name="connsiteY157" fmla="*/ 169002 h 366048"/>
                <a:gd name="connsiteX158" fmla="*/ 5330 w 302005"/>
                <a:gd name="connsiteY158" fmla="*/ 157932 h 366048"/>
                <a:gd name="connsiteX159" fmla="*/ 17138 w 302005"/>
                <a:gd name="connsiteY159" fmla="*/ 167526 h 366048"/>
                <a:gd name="connsiteX160" fmla="*/ 80606 w 302005"/>
                <a:gd name="connsiteY160" fmla="*/ 230994 h 366048"/>
                <a:gd name="connsiteX161" fmla="*/ 80606 w 302005"/>
                <a:gd name="connsiteY161" fmla="*/ 230994 h 366048"/>
                <a:gd name="connsiteX162" fmla="*/ 80606 w 302005"/>
                <a:gd name="connsiteY162" fmla="*/ 230994 h 366048"/>
                <a:gd name="connsiteX163" fmla="*/ 90938 w 302005"/>
                <a:gd name="connsiteY163" fmla="*/ 296676 h 366048"/>
                <a:gd name="connsiteX164" fmla="*/ 90938 w 302005"/>
                <a:gd name="connsiteY164" fmla="*/ 296676 h 366048"/>
                <a:gd name="connsiteX165" fmla="*/ 104960 w 302005"/>
                <a:gd name="connsiteY165" fmla="*/ 305532 h 366048"/>
                <a:gd name="connsiteX166" fmla="*/ 111602 w 302005"/>
                <a:gd name="connsiteY166" fmla="*/ 309960 h 366048"/>
                <a:gd name="connsiteX167" fmla="*/ 90938 w 302005"/>
                <a:gd name="connsiteY167" fmla="*/ 286344 h 366048"/>
                <a:gd name="connsiteX168" fmla="*/ 90938 w 302005"/>
                <a:gd name="connsiteY168" fmla="*/ 286344 h 366048"/>
                <a:gd name="connsiteX169" fmla="*/ 28946 w 302005"/>
                <a:gd name="connsiteY169" fmla="*/ 265680 h 366048"/>
                <a:gd name="connsiteX170" fmla="*/ 57728 w 302005"/>
                <a:gd name="connsiteY170" fmla="*/ 280440 h 366048"/>
                <a:gd name="connsiteX171" fmla="*/ 57728 w 302005"/>
                <a:gd name="connsiteY171" fmla="*/ 280440 h 366048"/>
                <a:gd name="connsiteX172" fmla="*/ 90938 w 302005"/>
                <a:gd name="connsiteY172" fmla="*/ 296676 h 366048"/>
                <a:gd name="connsiteX173" fmla="*/ 84296 w 302005"/>
                <a:gd name="connsiteY173" fmla="*/ 292248 h 366048"/>
                <a:gd name="connsiteX174" fmla="*/ 59942 w 302005"/>
                <a:gd name="connsiteY174" fmla="*/ 279702 h 366048"/>
                <a:gd name="connsiteX175" fmla="*/ 84296 w 302005"/>
                <a:gd name="connsiteY175" fmla="*/ 292248 h 366048"/>
                <a:gd name="connsiteX176" fmla="*/ 164738 w 302005"/>
                <a:gd name="connsiteY176" fmla="*/ 322506 h 366048"/>
                <a:gd name="connsiteX177" fmla="*/ 160310 w 302005"/>
                <a:gd name="connsiteY177" fmla="*/ 322506 h 366048"/>
                <a:gd name="connsiteX178" fmla="*/ 127838 w 302005"/>
                <a:gd name="connsiteY178" fmla="*/ 307008 h 366048"/>
                <a:gd name="connsiteX179" fmla="*/ 160310 w 302005"/>
                <a:gd name="connsiteY179" fmla="*/ 322506 h 366048"/>
                <a:gd name="connsiteX180" fmla="*/ 902 w 302005"/>
                <a:gd name="connsiteY180" fmla="*/ 191880 h 366048"/>
                <a:gd name="connsiteX181" fmla="*/ 902 w 302005"/>
                <a:gd name="connsiteY181" fmla="*/ 191880 h 366048"/>
                <a:gd name="connsiteX182" fmla="*/ 6068 w 302005"/>
                <a:gd name="connsiteY182" fmla="*/ 210330 h 366048"/>
                <a:gd name="connsiteX183" fmla="*/ 6068 w 302005"/>
                <a:gd name="connsiteY183" fmla="*/ 210330 h 366048"/>
                <a:gd name="connsiteX184" fmla="*/ 6068 w 302005"/>
                <a:gd name="connsiteY184" fmla="*/ 186714 h 366048"/>
                <a:gd name="connsiteX185" fmla="*/ 10496 w 302005"/>
                <a:gd name="connsiteY185" fmla="*/ 186714 h 366048"/>
                <a:gd name="connsiteX186" fmla="*/ 5330 w 302005"/>
                <a:gd name="connsiteY186" fmla="*/ 186714 h 366048"/>
                <a:gd name="connsiteX187" fmla="*/ 90938 w 302005"/>
                <a:gd name="connsiteY187" fmla="*/ 160146 h 366048"/>
                <a:gd name="connsiteX188" fmla="*/ 94628 w 302005"/>
                <a:gd name="connsiteY188" fmla="*/ 155718 h 366048"/>
                <a:gd name="connsiteX189" fmla="*/ 90938 w 302005"/>
                <a:gd name="connsiteY189" fmla="*/ 160146 h 366048"/>
                <a:gd name="connsiteX190" fmla="*/ 32636 w 302005"/>
                <a:gd name="connsiteY190" fmla="*/ 238374 h 366048"/>
                <a:gd name="connsiteX191" fmla="*/ 71012 w 302005"/>
                <a:gd name="connsiteY191" fmla="*/ 259776 h 366048"/>
                <a:gd name="connsiteX192" fmla="*/ 71012 w 302005"/>
                <a:gd name="connsiteY192" fmla="*/ 250182 h 366048"/>
                <a:gd name="connsiteX193" fmla="*/ 71012 w 302005"/>
                <a:gd name="connsiteY193" fmla="*/ 245754 h 366048"/>
                <a:gd name="connsiteX194" fmla="*/ 71012 w 302005"/>
                <a:gd name="connsiteY194" fmla="*/ 245754 h 366048"/>
                <a:gd name="connsiteX195" fmla="*/ 66584 w 302005"/>
                <a:gd name="connsiteY195" fmla="*/ 240588 h 366048"/>
                <a:gd name="connsiteX196" fmla="*/ 66584 w 302005"/>
                <a:gd name="connsiteY196" fmla="*/ 240588 h 366048"/>
                <a:gd name="connsiteX197" fmla="*/ 19352 w 302005"/>
                <a:gd name="connsiteY197" fmla="*/ 216234 h 366048"/>
                <a:gd name="connsiteX198" fmla="*/ 42230 w 302005"/>
                <a:gd name="connsiteY198" fmla="*/ 242064 h 366048"/>
                <a:gd name="connsiteX199" fmla="*/ 902 w 302005"/>
                <a:gd name="connsiteY199" fmla="*/ 146124 h 366048"/>
                <a:gd name="connsiteX200" fmla="*/ 902 w 302005"/>
                <a:gd name="connsiteY200" fmla="*/ 146124 h 366048"/>
                <a:gd name="connsiteX201" fmla="*/ 902 w 302005"/>
                <a:gd name="connsiteY201" fmla="*/ 118080 h 366048"/>
                <a:gd name="connsiteX202" fmla="*/ 902 w 302005"/>
                <a:gd name="connsiteY202" fmla="*/ 118080 h 366048"/>
                <a:gd name="connsiteX203" fmla="*/ 17138 w 302005"/>
                <a:gd name="connsiteY203" fmla="*/ 234684 h 366048"/>
                <a:gd name="connsiteX204" fmla="*/ 17138 w 302005"/>
                <a:gd name="connsiteY204" fmla="*/ 234684 h 366048"/>
                <a:gd name="connsiteX205" fmla="*/ 17138 w 302005"/>
                <a:gd name="connsiteY205" fmla="*/ 234684 h 366048"/>
                <a:gd name="connsiteX206" fmla="*/ 17138 w 302005"/>
                <a:gd name="connsiteY206" fmla="*/ 239112 h 366048"/>
                <a:gd name="connsiteX207" fmla="*/ 17138 w 302005"/>
                <a:gd name="connsiteY207" fmla="*/ 234684 h 366048"/>
                <a:gd name="connsiteX208" fmla="*/ 17138 w 302005"/>
                <a:gd name="connsiteY208" fmla="*/ 234684 h 366048"/>
                <a:gd name="connsiteX209" fmla="*/ 24518 w 302005"/>
                <a:gd name="connsiteY209" fmla="*/ 188928 h 366048"/>
                <a:gd name="connsiteX210" fmla="*/ 42230 w 302005"/>
                <a:gd name="connsiteY210" fmla="*/ 222876 h 366048"/>
                <a:gd name="connsiteX211" fmla="*/ 56252 w 302005"/>
                <a:gd name="connsiteY211" fmla="*/ 233208 h 366048"/>
                <a:gd name="connsiteX212" fmla="*/ 56252 w 302005"/>
                <a:gd name="connsiteY212" fmla="*/ 233208 h 366048"/>
                <a:gd name="connsiteX213" fmla="*/ 56252 w 302005"/>
                <a:gd name="connsiteY213" fmla="*/ 219186 h 366048"/>
                <a:gd name="connsiteX214" fmla="*/ 17138 w 302005"/>
                <a:gd name="connsiteY214" fmla="*/ 173430 h 366048"/>
                <a:gd name="connsiteX215" fmla="*/ 9020 w 302005"/>
                <a:gd name="connsiteY215" fmla="*/ 169002 h 366048"/>
                <a:gd name="connsiteX216" fmla="*/ 1640 w 302005"/>
                <a:gd name="connsiteY216" fmla="*/ 169002 h 366048"/>
                <a:gd name="connsiteX217" fmla="*/ 1640 w 302005"/>
                <a:gd name="connsiteY217" fmla="*/ 185976 h 366048"/>
                <a:gd name="connsiteX218" fmla="*/ 11972 w 302005"/>
                <a:gd name="connsiteY218" fmla="*/ 180810 h 366048"/>
                <a:gd name="connsiteX219" fmla="*/ 24518 w 302005"/>
                <a:gd name="connsiteY219" fmla="*/ 188928 h 366048"/>
                <a:gd name="connsiteX220" fmla="*/ 11234 w 302005"/>
                <a:gd name="connsiteY220" fmla="*/ 184500 h 366048"/>
                <a:gd name="connsiteX221" fmla="*/ 11234 w 302005"/>
                <a:gd name="connsiteY221" fmla="*/ 184500 h 366048"/>
                <a:gd name="connsiteX222" fmla="*/ 20090 w 302005"/>
                <a:gd name="connsiteY222" fmla="*/ 184500 h 366048"/>
                <a:gd name="connsiteX223" fmla="*/ 11234 w 302005"/>
                <a:gd name="connsiteY223" fmla="*/ 184500 h 366048"/>
                <a:gd name="connsiteX224" fmla="*/ 56252 w 302005"/>
                <a:gd name="connsiteY224" fmla="*/ 281916 h 366048"/>
                <a:gd name="connsiteX225" fmla="*/ 56252 w 302005"/>
                <a:gd name="connsiteY225" fmla="*/ 281916 h 366048"/>
                <a:gd name="connsiteX226" fmla="*/ 25994 w 302005"/>
                <a:gd name="connsiteY226" fmla="*/ 264942 h 366048"/>
                <a:gd name="connsiteX227" fmla="*/ 25994 w 302005"/>
                <a:gd name="connsiteY227" fmla="*/ 264942 h 366048"/>
                <a:gd name="connsiteX228" fmla="*/ 56252 w 302005"/>
                <a:gd name="connsiteY228" fmla="*/ 281916 h 366048"/>
                <a:gd name="connsiteX229" fmla="*/ 299054 w 302005"/>
                <a:gd name="connsiteY229" fmla="*/ 366048 h 366048"/>
                <a:gd name="connsiteX230" fmla="*/ 299054 w 302005"/>
                <a:gd name="connsiteY230" fmla="*/ 366048 h 366048"/>
                <a:gd name="connsiteX231" fmla="*/ 295364 w 302005"/>
                <a:gd name="connsiteY231" fmla="*/ 356454 h 366048"/>
                <a:gd name="connsiteX232" fmla="*/ 285770 w 302005"/>
                <a:gd name="connsiteY232" fmla="*/ 352026 h 366048"/>
                <a:gd name="connsiteX233" fmla="*/ 223040 w 302005"/>
                <a:gd name="connsiteY233" fmla="*/ 337266 h 366048"/>
                <a:gd name="connsiteX234" fmla="*/ 223040 w 302005"/>
                <a:gd name="connsiteY234" fmla="*/ 337266 h 366048"/>
                <a:gd name="connsiteX235" fmla="*/ 197948 w 302005"/>
                <a:gd name="connsiteY235" fmla="*/ 332838 h 366048"/>
                <a:gd name="connsiteX236" fmla="*/ 161048 w 302005"/>
                <a:gd name="connsiteY236" fmla="*/ 326934 h 366048"/>
                <a:gd name="connsiteX237" fmla="*/ 112340 w 302005"/>
                <a:gd name="connsiteY237" fmla="*/ 292248 h 366048"/>
                <a:gd name="connsiteX238" fmla="*/ 90938 w 302005"/>
                <a:gd name="connsiteY238" fmla="*/ 238374 h 366048"/>
                <a:gd name="connsiteX239" fmla="*/ 90938 w 302005"/>
                <a:gd name="connsiteY239" fmla="*/ 208116 h 366048"/>
                <a:gd name="connsiteX240" fmla="*/ 86510 w 302005"/>
                <a:gd name="connsiteY240" fmla="*/ 273060 h 366048"/>
                <a:gd name="connsiteX241" fmla="*/ 120458 w 302005"/>
                <a:gd name="connsiteY241" fmla="*/ 315126 h 366048"/>
                <a:gd name="connsiteX242" fmla="*/ 149978 w 302005"/>
                <a:gd name="connsiteY242" fmla="*/ 325458 h 366048"/>
                <a:gd name="connsiteX243" fmla="*/ 149978 w 302005"/>
                <a:gd name="connsiteY243" fmla="*/ 325458 h 366048"/>
                <a:gd name="connsiteX244" fmla="*/ 149978 w 302005"/>
                <a:gd name="connsiteY244" fmla="*/ 325458 h 366048"/>
                <a:gd name="connsiteX245" fmla="*/ 119720 w 302005"/>
                <a:gd name="connsiteY245" fmla="*/ 314388 h 366048"/>
                <a:gd name="connsiteX246" fmla="*/ 119720 w 302005"/>
                <a:gd name="connsiteY246" fmla="*/ 314388 h 366048"/>
                <a:gd name="connsiteX247" fmla="*/ 115292 w 302005"/>
                <a:gd name="connsiteY247" fmla="*/ 314388 h 366048"/>
                <a:gd name="connsiteX248" fmla="*/ 102746 w 302005"/>
                <a:gd name="connsiteY248" fmla="*/ 307008 h 366048"/>
                <a:gd name="connsiteX249" fmla="*/ 85034 w 302005"/>
                <a:gd name="connsiteY249" fmla="*/ 296676 h 366048"/>
                <a:gd name="connsiteX250" fmla="*/ 44444 w 302005"/>
                <a:gd name="connsiteY250" fmla="*/ 284868 h 366048"/>
                <a:gd name="connsiteX251" fmla="*/ 65846 w 302005"/>
                <a:gd name="connsiteY251" fmla="*/ 306270 h 366048"/>
                <a:gd name="connsiteX252" fmla="*/ 76178 w 302005"/>
                <a:gd name="connsiteY252" fmla="*/ 312912 h 366048"/>
                <a:gd name="connsiteX253" fmla="*/ 137432 w 302005"/>
                <a:gd name="connsiteY253" fmla="*/ 331362 h 366048"/>
                <a:gd name="connsiteX254" fmla="*/ 211232 w 302005"/>
                <a:gd name="connsiteY254" fmla="*/ 340956 h 366048"/>
                <a:gd name="connsiteX255" fmla="*/ 258464 w 302005"/>
                <a:gd name="connsiteY255" fmla="*/ 350550 h 366048"/>
                <a:gd name="connsiteX256" fmla="*/ 264368 w 302005"/>
                <a:gd name="connsiteY256" fmla="*/ 350550 h 366048"/>
                <a:gd name="connsiteX257" fmla="*/ 302006 w 302005"/>
                <a:gd name="connsiteY257" fmla="*/ 359406 h 366048"/>
                <a:gd name="connsiteX258" fmla="*/ 302006 w 302005"/>
                <a:gd name="connsiteY258" fmla="*/ 359406 h 366048"/>
                <a:gd name="connsiteX259" fmla="*/ 295364 w 302005"/>
                <a:gd name="connsiteY259" fmla="*/ 353502 h 366048"/>
                <a:gd name="connsiteX260" fmla="*/ 295364 w 302005"/>
                <a:gd name="connsiteY260" fmla="*/ 366048 h 366048"/>
                <a:gd name="connsiteX261" fmla="*/ 265106 w 302005"/>
                <a:gd name="connsiteY261" fmla="*/ 358668 h 366048"/>
                <a:gd name="connsiteX262" fmla="*/ 293888 w 302005"/>
                <a:gd name="connsiteY262" fmla="*/ 366048 h 366048"/>
                <a:gd name="connsiteX263" fmla="*/ 206804 w 302005"/>
                <a:gd name="connsiteY263" fmla="*/ 345384 h 366048"/>
                <a:gd name="connsiteX264" fmla="*/ 179498 w 302005"/>
                <a:gd name="connsiteY264" fmla="*/ 345384 h 366048"/>
                <a:gd name="connsiteX265" fmla="*/ 49610 w 302005"/>
                <a:gd name="connsiteY265" fmla="*/ 295938 h 366048"/>
                <a:gd name="connsiteX266" fmla="*/ 43706 w 302005"/>
                <a:gd name="connsiteY266" fmla="*/ 292248 h 366048"/>
                <a:gd name="connsiteX267" fmla="*/ 82820 w 302005"/>
                <a:gd name="connsiteY267" fmla="*/ 318816 h 366048"/>
                <a:gd name="connsiteX268" fmla="*/ 135956 w 302005"/>
                <a:gd name="connsiteY268" fmla="*/ 332838 h 366048"/>
                <a:gd name="connsiteX269" fmla="*/ 135956 w 302005"/>
                <a:gd name="connsiteY269" fmla="*/ 332838 h 366048"/>
                <a:gd name="connsiteX270" fmla="*/ 82820 w 302005"/>
                <a:gd name="connsiteY270" fmla="*/ 318816 h 366048"/>
                <a:gd name="connsiteX271" fmla="*/ 60680 w 302005"/>
                <a:gd name="connsiteY271" fmla="*/ 61992 h 366048"/>
                <a:gd name="connsiteX272" fmla="*/ 60680 w 302005"/>
                <a:gd name="connsiteY272" fmla="*/ 73800 h 366048"/>
                <a:gd name="connsiteX273" fmla="*/ 114554 w 302005"/>
                <a:gd name="connsiteY273" fmla="*/ 0 h 366048"/>
                <a:gd name="connsiteX274" fmla="*/ 64370 w 302005"/>
                <a:gd name="connsiteY274" fmla="*/ 42804 h 366048"/>
                <a:gd name="connsiteX275" fmla="*/ 68798 w 302005"/>
                <a:gd name="connsiteY275" fmla="*/ 8118 h 366048"/>
                <a:gd name="connsiteX276" fmla="*/ 68798 w 302005"/>
                <a:gd name="connsiteY276" fmla="*/ 8118 h 366048"/>
                <a:gd name="connsiteX277" fmla="*/ 68798 w 302005"/>
                <a:gd name="connsiteY277" fmla="*/ 8118 h 366048"/>
                <a:gd name="connsiteX278" fmla="*/ 50348 w 302005"/>
                <a:gd name="connsiteY278" fmla="*/ 109224 h 366048"/>
                <a:gd name="connsiteX279" fmla="*/ 56990 w 302005"/>
                <a:gd name="connsiteY279" fmla="*/ 64206 h 366048"/>
                <a:gd name="connsiteX280" fmla="*/ 60680 w 302005"/>
                <a:gd name="connsiteY280" fmla="*/ 36900 h 366048"/>
                <a:gd name="connsiteX281" fmla="*/ 64370 w 302005"/>
                <a:gd name="connsiteY281" fmla="*/ 13284 h 366048"/>
                <a:gd name="connsiteX282" fmla="*/ 42968 w 302005"/>
                <a:gd name="connsiteY282" fmla="*/ 70848 h 366048"/>
                <a:gd name="connsiteX283" fmla="*/ 42968 w 302005"/>
                <a:gd name="connsiteY283" fmla="*/ 70848 h 366048"/>
                <a:gd name="connsiteX284" fmla="*/ 42968 w 302005"/>
                <a:gd name="connsiteY284" fmla="*/ 98154 h 366048"/>
                <a:gd name="connsiteX285" fmla="*/ 50348 w 302005"/>
                <a:gd name="connsiteY285" fmla="*/ 109224 h 366048"/>
                <a:gd name="connsiteX286" fmla="*/ 59204 w 302005"/>
                <a:gd name="connsiteY286" fmla="*/ 16974 h 366048"/>
                <a:gd name="connsiteX287" fmla="*/ 59204 w 302005"/>
                <a:gd name="connsiteY287" fmla="*/ 12546 h 366048"/>
                <a:gd name="connsiteX288" fmla="*/ 53300 w 302005"/>
                <a:gd name="connsiteY288" fmla="*/ 26568 h 366048"/>
                <a:gd name="connsiteX289" fmla="*/ 59204 w 302005"/>
                <a:gd name="connsiteY289" fmla="*/ 16974 h 366048"/>
                <a:gd name="connsiteX290" fmla="*/ 90938 w 302005"/>
                <a:gd name="connsiteY290" fmla="*/ 246492 h 366048"/>
                <a:gd name="connsiteX291" fmla="*/ 101270 w 302005"/>
                <a:gd name="connsiteY291" fmla="*/ 276012 h 366048"/>
                <a:gd name="connsiteX292" fmla="*/ 90938 w 302005"/>
                <a:gd name="connsiteY292" fmla="*/ 246492 h 366048"/>
                <a:gd name="connsiteX293" fmla="*/ 82082 w 302005"/>
                <a:gd name="connsiteY293" fmla="*/ 42804 h 366048"/>
                <a:gd name="connsiteX294" fmla="*/ 82082 w 302005"/>
                <a:gd name="connsiteY294" fmla="*/ 42804 h 366048"/>
                <a:gd name="connsiteX295" fmla="*/ 57728 w 302005"/>
                <a:gd name="connsiteY295" fmla="*/ 76752 h 366048"/>
                <a:gd name="connsiteX296" fmla="*/ 57728 w 302005"/>
                <a:gd name="connsiteY296" fmla="*/ 76752 h 366048"/>
                <a:gd name="connsiteX297" fmla="*/ 57728 w 302005"/>
                <a:gd name="connsiteY297" fmla="*/ 76752 h 366048"/>
                <a:gd name="connsiteX298" fmla="*/ 53300 w 302005"/>
                <a:gd name="connsiteY298" fmla="*/ 106272 h 366048"/>
                <a:gd name="connsiteX299" fmla="*/ 77654 w 302005"/>
                <a:gd name="connsiteY299" fmla="*/ 70848 h 366048"/>
                <a:gd name="connsiteX300" fmla="*/ 77654 w 302005"/>
                <a:gd name="connsiteY300" fmla="*/ 70848 h 366048"/>
                <a:gd name="connsiteX301" fmla="*/ 77654 w 302005"/>
                <a:gd name="connsiteY301" fmla="*/ 70848 h 366048"/>
                <a:gd name="connsiteX302" fmla="*/ 100532 w 302005"/>
                <a:gd name="connsiteY302" fmla="*/ 34686 h 366048"/>
                <a:gd name="connsiteX303" fmla="*/ 82082 w 302005"/>
                <a:gd name="connsiteY303" fmla="*/ 42804 h 366048"/>
                <a:gd name="connsiteX304" fmla="*/ 82082 w 302005"/>
                <a:gd name="connsiteY304" fmla="*/ 60516 h 366048"/>
                <a:gd name="connsiteX305" fmla="*/ 82082 w 302005"/>
                <a:gd name="connsiteY305" fmla="*/ 60516 h 366048"/>
                <a:gd name="connsiteX306" fmla="*/ 82082 w 302005"/>
                <a:gd name="connsiteY306" fmla="*/ 56826 h 366048"/>
                <a:gd name="connsiteX307" fmla="*/ 8282 w 302005"/>
                <a:gd name="connsiteY307" fmla="*/ 116604 h 366048"/>
                <a:gd name="connsiteX308" fmla="*/ 8282 w 302005"/>
                <a:gd name="connsiteY308" fmla="*/ 106272 h 366048"/>
                <a:gd name="connsiteX309" fmla="*/ 8282 w 302005"/>
                <a:gd name="connsiteY309" fmla="*/ 106272 h 366048"/>
                <a:gd name="connsiteX310" fmla="*/ 8282 w 302005"/>
                <a:gd name="connsiteY310" fmla="*/ 106272 h 366048"/>
                <a:gd name="connsiteX311" fmla="*/ 31160 w 302005"/>
                <a:gd name="connsiteY311" fmla="*/ 154980 h 366048"/>
                <a:gd name="connsiteX312" fmla="*/ 31160 w 302005"/>
                <a:gd name="connsiteY312" fmla="*/ 154980 h 366048"/>
                <a:gd name="connsiteX313" fmla="*/ 42230 w 302005"/>
                <a:gd name="connsiteY313" fmla="*/ 181548 h 366048"/>
                <a:gd name="connsiteX314" fmla="*/ 42230 w 302005"/>
                <a:gd name="connsiteY314" fmla="*/ 181548 h 366048"/>
                <a:gd name="connsiteX315" fmla="*/ 48134 w 302005"/>
                <a:gd name="connsiteY315" fmla="*/ 151290 h 366048"/>
                <a:gd name="connsiteX316" fmla="*/ 48134 w 302005"/>
                <a:gd name="connsiteY316" fmla="*/ 151290 h 366048"/>
                <a:gd name="connsiteX317" fmla="*/ 23780 w 302005"/>
                <a:gd name="connsiteY317" fmla="*/ 107748 h 366048"/>
                <a:gd name="connsiteX318" fmla="*/ 17138 w 302005"/>
                <a:gd name="connsiteY318" fmla="*/ 97416 h 366048"/>
                <a:gd name="connsiteX319" fmla="*/ 2378 w 302005"/>
                <a:gd name="connsiteY319" fmla="*/ 97416 h 366048"/>
                <a:gd name="connsiteX320" fmla="*/ 2378 w 302005"/>
                <a:gd name="connsiteY320" fmla="*/ 104058 h 366048"/>
                <a:gd name="connsiteX321" fmla="*/ 9758 w 302005"/>
                <a:gd name="connsiteY321" fmla="*/ 116604 h 366048"/>
                <a:gd name="connsiteX322" fmla="*/ 17138 w 302005"/>
                <a:gd name="connsiteY322" fmla="*/ 94464 h 366048"/>
                <a:gd name="connsiteX323" fmla="*/ 17138 w 302005"/>
                <a:gd name="connsiteY323" fmla="*/ 94464 h 366048"/>
                <a:gd name="connsiteX324" fmla="*/ 11234 w 302005"/>
                <a:gd name="connsiteY324" fmla="*/ 76014 h 366048"/>
                <a:gd name="connsiteX325" fmla="*/ 11234 w 302005"/>
                <a:gd name="connsiteY325" fmla="*/ 76014 h 366048"/>
                <a:gd name="connsiteX326" fmla="*/ 11234 w 302005"/>
                <a:gd name="connsiteY326" fmla="*/ 76014 h 366048"/>
                <a:gd name="connsiteX327" fmla="*/ 11234 w 302005"/>
                <a:gd name="connsiteY327" fmla="*/ 76014 h 366048"/>
                <a:gd name="connsiteX328" fmla="*/ 35588 w 302005"/>
                <a:gd name="connsiteY328" fmla="*/ 45756 h 366048"/>
                <a:gd name="connsiteX329" fmla="*/ 35588 w 302005"/>
                <a:gd name="connsiteY329" fmla="*/ 45756 h 366048"/>
                <a:gd name="connsiteX330" fmla="*/ 164 w 302005"/>
                <a:gd name="connsiteY330" fmla="*/ 174168 h 366048"/>
                <a:gd name="connsiteX331" fmla="*/ 164 w 302005"/>
                <a:gd name="connsiteY331" fmla="*/ 174168 h 366048"/>
                <a:gd name="connsiteX332" fmla="*/ 164 w 302005"/>
                <a:gd name="connsiteY332" fmla="*/ 174168 h 366048"/>
                <a:gd name="connsiteX333" fmla="*/ 164 w 302005"/>
                <a:gd name="connsiteY333" fmla="*/ 100368 h 366048"/>
                <a:gd name="connsiteX334" fmla="*/ 164 w 302005"/>
                <a:gd name="connsiteY334" fmla="*/ 100368 h 366048"/>
                <a:gd name="connsiteX335" fmla="*/ 17138 w 302005"/>
                <a:gd name="connsiteY335" fmla="*/ 95940 h 366048"/>
                <a:gd name="connsiteX336" fmla="*/ 28946 w 302005"/>
                <a:gd name="connsiteY336" fmla="*/ 108486 h 366048"/>
                <a:gd name="connsiteX337" fmla="*/ 44444 w 302005"/>
                <a:gd name="connsiteY337" fmla="*/ 135054 h 366048"/>
                <a:gd name="connsiteX338" fmla="*/ 44444 w 302005"/>
                <a:gd name="connsiteY338" fmla="*/ 129888 h 366048"/>
                <a:gd name="connsiteX339" fmla="*/ 44444 w 302005"/>
                <a:gd name="connsiteY339" fmla="*/ 129888 h 366048"/>
                <a:gd name="connsiteX340" fmla="*/ 8282 w 302005"/>
                <a:gd name="connsiteY340" fmla="*/ 78966 h 366048"/>
                <a:gd name="connsiteX341" fmla="*/ 17138 w 302005"/>
                <a:gd name="connsiteY341" fmla="*/ 95202 h 366048"/>
                <a:gd name="connsiteX342" fmla="*/ 40016 w 302005"/>
                <a:gd name="connsiteY342" fmla="*/ 95940 h 366048"/>
                <a:gd name="connsiteX343" fmla="*/ 40016 w 302005"/>
                <a:gd name="connsiteY343" fmla="*/ 73062 h 366048"/>
                <a:gd name="connsiteX344" fmla="*/ 31160 w 302005"/>
                <a:gd name="connsiteY344" fmla="*/ 49446 h 366048"/>
                <a:gd name="connsiteX345" fmla="*/ 31160 w 302005"/>
                <a:gd name="connsiteY345" fmla="*/ 84870 h 366048"/>
                <a:gd name="connsiteX346" fmla="*/ 22304 w 302005"/>
                <a:gd name="connsiteY346" fmla="*/ 68634 h 366048"/>
                <a:gd name="connsiteX347" fmla="*/ 22304 w 302005"/>
                <a:gd name="connsiteY347" fmla="*/ 68634 h 366048"/>
                <a:gd name="connsiteX348" fmla="*/ 22304 w 302005"/>
                <a:gd name="connsiteY348" fmla="*/ 68634 h 366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</a:cxnLst>
              <a:rect l="l" t="t" r="r" b="b"/>
              <a:pathLst>
                <a:path w="302005" h="366048">
                  <a:moveTo>
                    <a:pt x="32636" y="144648"/>
                  </a:moveTo>
                  <a:lnTo>
                    <a:pt x="32636" y="144648"/>
                  </a:lnTo>
                  <a:lnTo>
                    <a:pt x="32636" y="144648"/>
                  </a:lnTo>
                  <a:close/>
                  <a:moveTo>
                    <a:pt x="12710" y="144648"/>
                  </a:moveTo>
                  <a:lnTo>
                    <a:pt x="12710" y="144648"/>
                  </a:lnTo>
                  <a:lnTo>
                    <a:pt x="6068" y="144648"/>
                  </a:lnTo>
                  <a:close/>
                  <a:moveTo>
                    <a:pt x="46658" y="137268"/>
                  </a:moveTo>
                  <a:cubicBezTo>
                    <a:pt x="49798" y="141937"/>
                    <a:pt x="52515" y="146876"/>
                    <a:pt x="54776" y="152028"/>
                  </a:cubicBezTo>
                  <a:cubicBezTo>
                    <a:pt x="56789" y="147132"/>
                    <a:pt x="59260" y="142438"/>
                    <a:pt x="62156" y="138006"/>
                  </a:cubicBezTo>
                  <a:lnTo>
                    <a:pt x="62156" y="138006"/>
                  </a:lnTo>
                  <a:cubicBezTo>
                    <a:pt x="67520" y="116755"/>
                    <a:pt x="77329" y="96884"/>
                    <a:pt x="90938" y="79704"/>
                  </a:cubicBezTo>
                  <a:cubicBezTo>
                    <a:pt x="72292" y="94742"/>
                    <a:pt x="57810" y="114306"/>
                    <a:pt x="48872" y="136530"/>
                  </a:cubicBezTo>
                  <a:close/>
                  <a:moveTo>
                    <a:pt x="52562" y="120294"/>
                  </a:moveTo>
                  <a:cubicBezTo>
                    <a:pt x="52562" y="112914"/>
                    <a:pt x="46658" y="105534"/>
                    <a:pt x="42968" y="98154"/>
                  </a:cubicBezTo>
                  <a:lnTo>
                    <a:pt x="42968" y="98154"/>
                  </a:lnTo>
                  <a:cubicBezTo>
                    <a:pt x="40040" y="92826"/>
                    <a:pt x="36837" y="87653"/>
                    <a:pt x="33374" y="82656"/>
                  </a:cubicBezTo>
                  <a:lnTo>
                    <a:pt x="33374" y="82656"/>
                  </a:lnTo>
                  <a:lnTo>
                    <a:pt x="23042" y="70848"/>
                  </a:lnTo>
                  <a:cubicBezTo>
                    <a:pt x="21941" y="77444"/>
                    <a:pt x="21941" y="84178"/>
                    <a:pt x="23042" y="90774"/>
                  </a:cubicBezTo>
                  <a:lnTo>
                    <a:pt x="23042" y="90774"/>
                  </a:lnTo>
                  <a:cubicBezTo>
                    <a:pt x="33319" y="102612"/>
                    <a:pt x="41550" y="116080"/>
                    <a:pt x="47396" y="130626"/>
                  </a:cubicBezTo>
                  <a:lnTo>
                    <a:pt x="51824" y="122508"/>
                  </a:lnTo>
                  <a:close/>
                  <a:moveTo>
                    <a:pt x="86510" y="79704"/>
                  </a:moveTo>
                  <a:cubicBezTo>
                    <a:pt x="90938" y="74538"/>
                    <a:pt x="90938" y="70848"/>
                    <a:pt x="98318" y="63468"/>
                  </a:cubicBezTo>
                  <a:cubicBezTo>
                    <a:pt x="105698" y="56088"/>
                    <a:pt x="90938" y="74538"/>
                    <a:pt x="86510" y="79704"/>
                  </a:cubicBezTo>
                  <a:close/>
                  <a:moveTo>
                    <a:pt x="96104" y="124722"/>
                  </a:moveTo>
                  <a:lnTo>
                    <a:pt x="96104" y="124722"/>
                  </a:lnTo>
                  <a:close/>
                  <a:moveTo>
                    <a:pt x="9758" y="119556"/>
                  </a:moveTo>
                  <a:lnTo>
                    <a:pt x="9758" y="119556"/>
                  </a:lnTo>
                  <a:lnTo>
                    <a:pt x="6068" y="119556"/>
                  </a:lnTo>
                  <a:lnTo>
                    <a:pt x="9758" y="119556"/>
                  </a:lnTo>
                  <a:close/>
                  <a:moveTo>
                    <a:pt x="28208" y="135792"/>
                  </a:moveTo>
                  <a:lnTo>
                    <a:pt x="28208" y="135792"/>
                  </a:lnTo>
                  <a:close/>
                  <a:moveTo>
                    <a:pt x="17138" y="153504"/>
                  </a:moveTo>
                  <a:cubicBezTo>
                    <a:pt x="28532" y="159869"/>
                    <a:pt x="38364" y="168692"/>
                    <a:pt x="45920" y="179334"/>
                  </a:cubicBezTo>
                  <a:cubicBezTo>
                    <a:pt x="38742" y="155576"/>
                    <a:pt x="23633" y="134998"/>
                    <a:pt x="3116" y="121032"/>
                  </a:cubicBezTo>
                  <a:cubicBezTo>
                    <a:pt x="6296" y="132441"/>
                    <a:pt x="11013" y="143366"/>
                    <a:pt x="17138" y="153504"/>
                  </a:cubicBezTo>
                  <a:close/>
                  <a:moveTo>
                    <a:pt x="29684" y="135792"/>
                  </a:moveTo>
                  <a:cubicBezTo>
                    <a:pt x="29406" y="133587"/>
                    <a:pt x="29406" y="131355"/>
                    <a:pt x="29684" y="129150"/>
                  </a:cubicBezTo>
                  <a:cubicBezTo>
                    <a:pt x="28909" y="131292"/>
                    <a:pt x="28413" y="133524"/>
                    <a:pt x="28208" y="135792"/>
                  </a:cubicBezTo>
                  <a:close/>
                  <a:moveTo>
                    <a:pt x="14186" y="109224"/>
                  </a:moveTo>
                  <a:lnTo>
                    <a:pt x="14186" y="109224"/>
                  </a:lnTo>
                  <a:close/>
                  <a:moveTo>
                    <a:pt x="76178" y="140220"/>
                  </a:moveTo>
                  <a:lnTo>
                    <a:pt x="76178" y="140220"/>
                  </a:lnTo>
                  <a:close/>
                  <a:moveTo>
                    <a:pt x="76178" y="140220"/>
                  </a:moveTo>
                  <a:lnTo>
                    <a:pt x="76178" y="144648"/>
                  </a:lnTo>
                  <a:lnTo>
                    <a:pt x="76178" y="144648"/>
                  </a:lnTo>
                  <a:close/>
                  <a:moveTo>
                    <a:pt x="76178" y="140220"/>
                  </a:moveTo>
                  <a:lnTo>
                    <a:pt x="79868" y="129888"/>
                  </a:lnTo>
                  <a:close/>
                  <a:moveTo>
                    <a:pt x="67322" y="180072"/>
                  </a:moveTo>
                  <a:cubicBezTo>
                    <a:pt x="70608" y="173582"/>
                    <a:pt x="74836" y="167613"/>
                    <a:pt x="79868" y="162360"/>
                  </a:cubicBezTo>
                  <a:lnTo>
                    <a:pt x="79868" y="162360"/>
                  </a:lnTo>
                  <a:cubicBezTo>
                    <a:pt x="81272" y="150655"/>
                    <a:pt x="85038" y="139357"/>
                    <a:pt x="90938" y="129150"/>
                  </a:cubicBezTo>
                  <a:cubicBezTo>
                    <a:pt x="69260" y="148299"/>
                    <a:pt x="54911" y="174388"/>
                    <a:pt x="50348" y="202950"/>
                  </a:cubicBezTo>
                  <a:lnTo>
                    <a:pt x="50348" y="202950"/>
                  </a:lnTo>
                  <a:lnTo>
                    <a:pt x="56252" y="218448"/>
                  </a:lnTo>
                  <a:cubicBezTo>
                    <a:pt x="57071" y="205176"/>
                    <a:pt x="60323" y="192168"/>
                    <a:pt x="65846" y="180072"/>
                  </a:cubicBezTo>
                  <a:close/>
                  <a:moveTo>
                    <a:pt x="87248" y="113652"/>
                  </a:moveTo>
                  <a:lnTo>
                    <a:pt x="87248" y="113652"/>
                  </a:lnTo>
                  <a:lnTo>
                    <a:pt x="87248" y="113652"/>
                  </a:lnTo>
                  <a:close/>
                  <a:moveTo>
                    <a:pt x="51086" y="187452"/>
                  </a:moveTo>
                  <a:lnTo>
                    <a:pt x="51086" y="187452"/>
                  </a:lnTo>
                  <a:cubicBezTo>
                    <a:pt x="55375" y="173023"/>
                    <a:pt x="61845" y="159334"/>
                    <a:pt x="70274" y="146862"/>
                  </a:cubicBezTo>
                  <a:cubicBezTo>
                    <a:pt x="71698" y="135512"/>
                    <a:pt x="75740" y="124648"/>
                    <a:pt x="82082" y="115128"/>
                  </a:cubicBezTo>
                  <a:cubicBezTo>
                    <a:pt x="60194" y="132237"/>
                    <a:pt x="48065" y="158976"/>
                    <a:pt x="49610" y="186714"/>
                  </a:cubicBezTo>
                  <a:close/>
                  <a:moveTo>
                    <a:pt x="94628" y="70848"/>
                  </a:moveTo>
                  <a:lnTo>
                    <a:pt x="94628" y="70848"/>
                  </a:lnTo>
                  <a:lnTo>
                    <a:pt x="94628" y="70848"/>
                  </a:lnTo>
                  <a:close/>
                  <a:moveTo>
                    <a:pt x="86510" y="76752"/>
                  </a:moveTo>
                  <a:lnTo>
                    <a:pt x="86510" y="76752"/>
                  </a:lnTo>
                  <a:close/>
                  <a:moveTo>
                    <a:pt x="64370" y="132102"/>
                  </a:moveTo>
                  <a:lnTo>
                    <a:pt x="64370" y="132102"/>
                  </a:lnTo>
                  <a:cubicBezTo>
                    <a:pt x="67961" y="117676"/>
                    <a:pt x="73948" y="103955"/>
                    <a:pt x="82082" y="91512"/>
                  </a:cubicBezTo>
                  <a:cubicBezTo>
                    <a:pt x="73636" y="104858"/>
                    <a:pt x="67639" y="119603"/>
                    <a:pt x="64370" y="135054"/>
                  </a:cubicBezTo>
                  <a:close/>
                  <a:moveTo>
                    <a:pt x="85772" y="275274"/>
                  </a:moveTo>
                  <a:cubicBezTo>
                    <a:pt x="85772" y="275274"/>
                    <a:pt x="85772" y="275274"/>
                    <a:pt x="85772" y="275274"/>
                  </a:cubicBezTo>
                  <a:lnTo>
                    <a:pt x="82082" y="270846"/>
                  </a:lnTo>
                  <a:cubicBezTo>
                    <a:pt x="64781" y="252530"/>
                    <a:pt x="41981" y="240353"/>
                    <a:pt x="17138" y="236160"/>
                  </a:cubicBezTo>
                  <a:cubicBezTo>
                    <a:pt x="27087" y="246254"/>
                    <a:pt x="37958" y="255396"/>
                    <a:pt x="49610" y="263466"/>
                  </a:cubicBezTo>
                  <a:lnTo>
                    <a:pt x="49610" y="263466"/>
                  </a:lnTo>
                  <a:cubicBezTo>
                    <a:pt x="63256" y="265561"/>
                    <a:pt x="76040" y="271442"/>
                    <a:pt x="86510" y="280440"/>
                  </a:cubicBezTo>
                  <a:lnTo>
                    <a:pt x="86510" y="280440"/>
                  </a:lnTo>
                  <a:close/>
                  <a:moveTo>
                    <a:pt x="80606" y="177120"/>
                  </a:moveTo>
                  <a:cubicBezTo>
                    <a:pt x="74369" y="186423"/>
                    <a:pt x="70331" y="197022"/>
                    <a:pt x="68798" y="208116"/>
                  </a:cubicBezTo>
                  <a:cubicBezTo>
                    <a:pt x="67312" y="220618"/>
                    <a:pt x="67312" y="233252"/>
                    <a:pt x="68798" y="245754"/>
                  </a:cubicBezTo>
                  <a:cubicBezTo>
                    <a:pt x="69681" y="250513"/>
                    <a:pt x="70914" y="255200"/>
                    <a:pt x="72488" y="259776"/>
                  </a:cubicBezTo>
                  <a:lnTo>
                    <a:pt x="72488" y="259776"/>
                  </a:lnTo>
                  <a:lnTo>
                    <a:pt x="72488" y="259776"/>
                  </a:lnTo>
                  <a:lnTo>
                    <a:pt x="80606" y="267156"/>
                  </a:lnTo>
                  <a:cubicBezTo>
                    <a:pt x="77306" y="255829"/>
                    <a:pt x="77306" y="243796"/>
                    <a:pt x="80606" y="232470"/>
                  </a:cubicBezTo>
                  <a:lnTo>
                    <a:pt x="80606" y="232470"/>
                  </a:lnTo>
                  <a:cubicBezTo>
                    <a:pt x="76853" y="207166"/>
                    <a:pt x="85029" y="181550"/>
                    <a:pt x="102746" y="163098"/>
                  </a:cubicBezTo>
                  <a:cubicBezTo>
                    <a:pt x="93905" y="164437"/>
                    <a:pt x="85948" y="169211"/>
                    <a:pt x="80606" y="176382"/>
                  </a:cubicBezTo>
                  <a:close/>
                  <a:moveTo>
                    <a:pt x="102746" y="165312"/>
                  </a:moveTo>
                  <a:lnTo>
                    <a:pt x="102746" y="165312"/>
                  </a:lnTo>
                  <a:cubicBezTo>
                    <a:pt x="102746" y="165312"/>
                    <a:pt x="102746" y="165312"/>
                    <a:pt x="102746" y="165312"/>
                  </a:cubicBezTo>
                  <a:lnTo>
                    <a:pt x="102746" y="165312"/>
                  </a:lnTo>
                  <a:cubicBezTo>
                    <a:pt x="102746" y="165312"/>
                    <a:pt x="102746" y="165312"/>
                    <a:pt x="102746" y="165312"/>
                  </a:cubicBezTo>
                  <a:close/>
                  <a:moveTo>
                    <a:pt x="90938" y="203688"/>
                  </a:moveTo>
                  <a:lnTo>
                    <a:pt x="90938" y="203688"/>
                  </a:lnTo>
                  <a:cubicBezTo>
                    <a:pt x="90201" y="211789"/>
                    <a:pt x="90201" y="219941"/>
                    <a:pt x="90938" y="228042"/>
                  </a:cubicBezTo>
                  <a:cubicBezTo>
                    <a:pt x="90201" y="219941"/>
                    <a:pt x="90201" y="211789"/>
                    <a:pt x="90938" y="203688"/>
                  </a:cubicBezTo>
                  <a:close/>
                  <a:moveTo>
                    <a:pt x="105698" y="144648"/>
                  </a:moveTo>
                  <a:lnTo>
                    <a:pt x="105698" y="144648"/>
                  </a:lnTo>
                  <a:close/>
                  <a:moveTo>
                    <a:pt x="221564" y="332838"/>
                  </a:moveTo>
                  <a:lnTo>
                    <a:pt x="221564" y="332838"/>
                  </a:lnTo>
                  <a:cubicBezTo>
                    <a:pt x="242782" y="336353"/>
                    <a:pt x="263733" y="341284"/>
                    <a:pt x="284294" y="347598"/>
                  </a:cubicBezTo>
                  <a:cubicBezTo>
                    <a:pt x="287202" y="348333"/>
                    <a:pt x="289947" y="349583"/>
                    <a:pt x="292412" y="351288"/>
                  </a:cubicBezTo>
                  <a:cubicBezTo>
                    <a:pt x="289947" y="349583"/>
                    <a:pt x="287202" y="348334"/>
                    <a:pt x="284294" y="347598"/>
                  </a:cubicBezTo>
                  <a:cubicBezTo>
                    <a:pt x="263733" y="341284"/>
                    <a:pt x="242782" y="336353"/>
                    <a:pt x="221564" y="332838"/>
                  </a:cubicBezTo>
                  <a:lnTo>
                    <a:pt x="221564" y="332838"/>
                  </a:lnTo>
                  <a:lnTo>
                    <a:pt x="197210" y="332838"/>
                  </a:lnTo>
                  <a:lnTo>
                    <a:pt x="197210" y="332838"/>
                  </a:lnTo>
                  <a:close/>
                  <a:moveTo>
                    <a:pt x="17138" y="169002"/>
                  </a:moveTo>
                  <a:lnTo>
                    <a:pt x="22304" y="169002"/>
                  </a:lnTo>
                  <a:cubicBezTo>
                    <a:pt x="33390" y="178124"/>
                    <a:pt x="43086" y="188814"/>
                    <a:pt x="51086" y="200736"/>
                  </a:cubicBezTo>
                  <a:cubicBezTo>
                    <a:pt x="50463" y="197321"/>
                    <a:pt x="50463" y="193819"/>
                    <a:pt x="51086" y="190404"/>
                  </a:cubicBezTo>
                  <a:lnTo>
                    <a:pt x="47396" y="184500"/>
                  </a:lnTo>
                  <a:lnTo>
                    <a:pt x="47396" y="184500"/>
                  </a:lnTo>
                  <a:cubicBezTo>
                    <a:pt x="36657" y="167415"/>
                    <a:pt x="20948" y="154023"/>
                    <a:pt x="2378" y="146124"/>
                  </a:cubicBezTo>
                  <a:lnTo>
                    <a:pt x="17138" y="168264"/>
                  </a:lnTo>
                  <a:close/>
                  <a:moveTo>
                    <a:pt x="121196" y="36900"/>
                  </a:moveTo>
                  <a:cubicBezTo>
                    <a:pt x="121196" y="36900"/>
                    <a:pt x="121196" y="36900"/>
                    <a:pt x="121196" y="36900"/>
                  </a:cubicBezTo>
                  <a:lnTo>
                    <a:pt x="121196" y="36900"/>
                  </a:lnTo>
                  <a:cubicBezTo>
                    <a:pt x="121196" y="36900"/>
                    <a:pt x="121196" y="36900"/>
                    <a:pt x="121196" y="36900"/>
                  </a:cubicBezTo>
                  <a:lnTo>
                    <a:pt x="121196" y="36900"/>
                  </a:lnTo>
                  <a:close/>
                  <a:moveTo>
                    <a:pt x="116768" y="1476"/>
                  </a:moveTo>
                  <a:lnTo>
                    <a:pt x="116768" y="1476"/>
                  </a:lnTo>
                  <a:close/>
                  <a:moveTo>
                    <a:pt x="79130" y="70848"/>
                  </a:moveTo>
                  <a:cubicBezTo>
                    <a:pt x="68495" y="84342"/>
                    <a:pt x="59341" y="98940"/>
                    <a:pt x="51824" y="114390"/>
                  </a:cubicBezTo>
                  <a:lnTo>
                    <a:pt x="51824" y="114390"/>
                  </a:lnTo>
                  <a:lnTo>
                    <a:pt x="51824" y="120294"/>
                  </a:lnTo>
                  <a:cubicBezTo>
                    <a:pt x="59290" y="106905"/>
                    <a:pt x="69029" y="94919"/>
                    <a:pt x="80606" y="84870"/>
                  </a:cubicBezTo>
                  <a:lnTo>
                    <a:pt x="80606" y="84870"/>
                  </a:lnTo>
                  <a:cubicBezTo>
                    <a:pt x="90160" y="69289"/>
                    <a:pt x="101559" y="54918"/>
                    <a:pt x="114554" y="42066"/>
                  </a:cubicBezTo>
                  <a:cubicBezTo>
                    <a:pt x="100434" y="48400"/>
                    <a:pt x="88221" y="58323"/>
                    <a:pt x="79130" y="70848"/>
                  </a:cubicBezTo>
                  <a:close/>
                  <a:moveTo>
                    <a:pt x="17138" y="223614"/>
                  </a:moveTo>
                  <a:lnTo>
                    <a:pt x="29684" y="237636"/>
                  </a:lnTo>
                  <a:lnTo>
                    <a:pt x="29684" y="237636"/>
                  </a:lnTo>
                  <a:close/>
                  <a:moveTo>
                    <a:pt x="79130" y="175644"/>
                  </a:moveTo>
                  <a:cubicBezTo>
                    <a:pt x="81013" y="172863"/>
                    <a:pt x="83547" y="170584"/>
                    <a:pt x="86510" y="169002"/>
                  </a:cubicBezTo>
                  <a:cubicBezTo>
                    <a:pt x="90366" y="160121"/>
                    <a:pt x="95596" y="151903"/>
                    <a:pt x="102008" y="144648"/>
                  </a:cubicBezTo>
                  <a:cubicBezTo>
                    <a:pt x="87224" y="151864"/>
                    <a:pt x="75276" y="163812"/>
                    <a:pt x="68060" y="178596"/>
                  </a:cubicBezTo>
                  <a:cubicBezTo>
                    <a:pt x="59912" y="194797"/>
                    <a:pt x="56339" y="212913"/>
                    <a:pt x="57728" y="230994"/>
                  </a:cubicBezTo>
                  <a:lnTo>
                    <a:pt x="57728" y="230994"/>
                  </a:lnTo>
                  <a:cubicBezTo>
                    <a:pt x="59824" y="232600"/>
                    <a:pt x="61580" y="234607"/>
                    <a:pt x="62894" y="236898"/>
                  </a:cubicBezTo>
                  <a:lnTo>
                    <a:pt x="62894" y="236898"/>
                  </a:lnTo>
                  <a:lnTo>
                    <a:pt x="62894" y="236898"/>
                  </a:lnTo>
                  <a:lnTo>
                    <a:pt x="62894" y="236898"/>
                  </a:lnTo>
                  <a:cubicBezTo>
                    <a:pt x="61408" y="224396"/>
                    <a:pt x="61408" y="211762"/>
                    <a:pt x="62894" y="199260"/>
                  </a:cubicBezTo>
                  <a:cubicBezTo>
                    <a:pt x="66711" y="190403"/>
                    <a:pt x="72227" y="182380"/>
                    <a:pt x="79130" y="175644"/>
                  </a:cubicBezTo>
                  <a:close/>
                  <a:moveTo>
                    <a:pt x="82820" y="195570"/>
                  </a:moveTo>
                  <a:lnTo>
                    <a:pt x="82820" y="190404"/>
                  </a:lnTo>
                  <a:close/>
                  <a:moveTo>
                    <a:pt x="3116" y="169002"/>
                  </a:moveTo>
                  <a:cubicBezTo>
                    <a:pt x="5627" y="167552"/>
                    <a:pt x="8723" y="167552"/>
                    <a:pt x="11234" y="169002"/>
                  </a:cubicBezTo>
                  <a:lnTo>
                    <a:pt x="11234" y="169002"/>
                  </a:lnTo>
                  <a:cubicBezTo>
                    <a:pt x="8723" y="167552"/>
                    <a:pt x="5627" y="167552"/>
                    <a:pt x="3116" y="169002"/>
                  </a:cubicBezTo>
                  <a:close/>
                  <a:moveTo>
                    <a:pt x="13448" y="169002"/>
                  </a:moveTo>
                  <a:lnTo>
                    <a:pt x="5330" y="157932"/>
                  </a:lnTo>
                  <a:lnTo>
                    <a:pt x="17138" y="167526"/>
                  </a:lnTo>
                  <a:close/>
                  <a:moveTo>
                    <a:pt x="80606" y="230994"/>
                  </a:moveTo>
                  <a:lnTo>
                    <a:pt x="80606" y="230994"/>
                  </a:lnTo>
                  <a:lnTo>
                    <a:pt x="80606" y="230994"/>
                  </a:lnTo>
                  <a:close/>
                  <a:moveTo>
                    <a:pt x="90938" y="296676"/>
                  </a:moveTo>
                  <a:lnTo>
                    <a:pt x="90938" y="296676"/>
                  </a:lnTo>
                  <a:lnTo>
                    <a:pt x="104960" y="305532"/>
                  </a:lnTo>
                  <a:lnTo>
                    <a:pt x="111602" y="309960"/>
                  </a:lnTo>
                  <a:cubicBezTo>
                    <a:pt x="103510" y="303229"/>
                    <a:pt x="96535" y="295258"/>
                    <a:pt x="90938" y="286344"/>
                  </a:cubicBezTo>
                  <a:lnTo>
                    <a:pt x="90938" y="286344"/>
                  </a:lnTo>
                  <a:cubicBezTo>
                    <a:pt x="74616" y="270185"/>
                    <a:pt x="51700" y="262546"/>
                    <a:pt x="28946" y="265680"/>
                  </a:cubicBezTo>
                  <a:cubicBezTo>
                    <a:pt x="36908" y="273284"/>
                    <a:pt x="46907" y="278412"/>
                    <a:pt x="57728" y="280440"/>
                  </a:cubicBezTo>
                  <a:lnTo>
                    <a:pt x="57728" y="280440"/>
                  </a:lnTo>
                  <a:cubicBezTo>
                    <a:pt x="70236" y="282208"/>
                    <a:pt x="81861" y="287891"/>
                    <a:pt x="90938" y="296676"/>
                  </a:cubicBezTo>
                  <a:close/>
                  <a:moveTo>
                    <a:pt x="84296" y="292248"/>
                  </a:moveTo>
                  <a:cubicBezTo>
                    <a:pt x="77274" y="286214"/>
                    <a:pt x="68932" y="281917"/>
                    <a:pt x="59942" y="279702"/>
                  </a:cubicBezTo>
                  <a:cubicBezTo>
                    <a:pt x="68828" y="282186"/>
                    <a:pt x="77115" y="286455"/>
                    <a:pt x="84296" y="292248"/>
                  </a:cubicBezTo>
                  <a:close/>
                  <a:moveTo>
                    <a:pt x="164738" y="322506"/>
                  </a:moveTo>
                  <a:lnTo>
                    <a:pt x="160310" y="322506"/>
                  </a:lnTo>
                  <a:cubicBezTo>
                    <a:pt x="148479" y="319787"/>
                    <a:pt x="137393" y="314496"/>
                    <a:pt x="127838" y="307008"/>
                  </a:cubicBezTo>
                  <a:cubicBezTo>
                    <a:pt x="137393" y="314496"/>
                    <a:pt x="148479" y="319787"/>
                    <a:pt x="160310" y="322506"/>
                  </a:cubicBezTo>
                  <a:close/>
                  <a:moveTo>
                    <a:pt x="902" y="191880"/>
                  </a:moveTo>
                  <a:lnTo>
                    <a:pt x="902" y="191880"/>
                  </a:lnTo>
                  <a:close/>
                  <a:moveTo>
                    <a:pt x="6068" y="210330"/>
                  </a:moveTo>
                  <a:lnTo>
                    <a:pt x="6068" y="210330"/>
                  </a:lnTo>
                  <a:close/>
                  <a:moveTo>
                    <a:pt x="6068" y="186714"/>
                  </a:moveTo>
                  <a:cubicBezTo>
                    <a:pt x="7500" y="186208"/>
                    <a:pt x="9064" y="186208"/>
                    <a:pt x="10496" y="186714"/>
                  </a:cubicBezTo>
                  <a:cubicBezTo>
                    <a:pt x="8844" y="186017"/>
                    <a:pt x="6982" y="186017"/>
                    <a:pt x="5330" y="186714"/>
                  </a:cubicBezTo>
                  <a:close/>
                  <a:moveTo>
                    <a:pt x="90938" y="160146"/>
                  </a:moveTo>
                  <a:cubicBezTo>
                    <a:pt x="91756" y="158370"/>
                    <a:pt x="93029" y="156842"/>
                    <a:pt x="94628" y="155718"/>
                  </a:cubicBezTo>
                  <a:cubicBezTo>
                    <a:pt x="93029" y="156842"/>
                    <a:pt x="91756" y="158370"/>
                    <a:pt x="90938" y="160146"/>
                  </a:cubicBezTo>
                  <a:close/>
                  <a:moveTo>
                    <a:pt x="32636" y="238374"/>
                  </a:moveTo>
                  <a:cubicBezTo>
                    <a:pt x="46600" y="243167"/>
                    <a:pt x="59597" y="250414"/>
                    <a:pt x="71012" y="259776"/>
                  </a:cubicBezTo>
                  <a:cubicBezTo>
                    <a:pt x="70788" y="256582"/>
                    <a:pt x="70788" y="253376"/>
                    <a:pt x="71012" y="250182"/>
                  </a:cubicBezTo>
                  <a:lnTo>
                    <a:pt x="71012" y="245754"/>
                  </a:lnTo>
                  <a:lnTo>
                    <a:pt x="71012" y="245754"/>
                  </a:lnTo>
                  <a:lnTo>
                    <a:pt x="66584" y="240588"/>
                  </a:lnTo>
                  <a:lnTo>
                    <a:pt x="66584" y="240588"/>
                  </a:lnTo>
                  <a:cubicBezTo>
                    <a:pt x="53704" y="227827"/>
                    <a:pt x="37218" y="219325"/>
                    <a:pt x="19352" y="216234"/>
                  </a:cubicBezTo>
                  <a:lnTo>
                    <a:pt x="42230" y="242064"/>
                  </a:lnTo>
                  <a:close/>
                  <a:moveTo>
                    <a:pt x="902" y="146124"/>
                  </a:moveTo>
                  <a:lnTo>
                    <a:pt x="902" y="146124"/>
                  </a:lnTo>
                  <a:close/>
                  <a:moveTo>
                    <a:pt x="902" y="118080"/>
                  </a:moveTo>
                  <a:lnTo>
                    <a:pt x="902" y="118080"/>
                  </a:lnTo>
                  <a:close/>
                  <a:moveTo>
                    <a:pt x="17138" y="234684"/>
                  </a:moveTo>
                  <a:lnTo>
                    <a:pt x="17138" y="234684"/>
                  </a:lnTo>
                  <a:cubicBezTo>
                    <a:pt x="17138" y="234684"/>
                    <a:pt x="17138" y="234684"/>
                    <a:pt x="17138" y="234684"/>
                  </a:cubicBezTo>
                  <a:lnTo>
                    <a:pt x="17138" y="239112"/>
                  </a:lnTo>
                  <a:lnTo>
                    <a:pt x="17138" y="234684"/>
                  </a:lnTo>
                  <a:cubicBezTo>
                    <a:pt x="17138" y="234684"/>
                    <a:pt x="17138" y="234684"/>
                    <a:pt x="17138" y="234684"/>
                  </a:cubicBezTo>
                  <a:close/>
                  <a:moveTo>
                    <a:pt x="24518" y="188928"/>
                  </a:moveTo>
                  <a:cubicBezTo>
                    <a:pt x="34494" y="197605"/>
                    <a:pt x="40820" y="209731"/>
                    <a:pt x="42230" y="222876"/>
                  </a:cubicBezTo>
                  <a:cubicBezTo>
                    <a:pt x="47201" y="225897"/>
                    <a:pt x="51893" y="229356"/>
                    <a:pt x="56252" y="233208"/>
                  </a:cubicBezTo>
                  <a:lnTo>
                    <a:pt x="56252" y="233208"/>
                  </a:lnTo>
                  <a:cubicBezTo>
                    <a:pt x="55520" y="228563"/>
                    <a:pt x="55520" y="223831"/>
                    <a:pt x="56252" y="219186"/>
                  </a:cubicBezTo>
                  <a:cubicBezTo>
                    <a:pt x="46977" y="201081"/>
                    <a:pt x="33579" y="185408"/>
                    <a:pt x="17138" y="173430"/>
                  </a:cubicBezTo>
                  <a:cubicBezTo>
                    <a:pt x="14689" y="171526"/>
                    <a:pt x="11947" y="170031"/>
                    <a:pt x="9020" y="169002"/>
                  </a:cubicBezTo>
                  <a:cubicBezTo>
                    <a:pt x="6677" y="167928"/>
                    <a:pt x="3982" y="167928"/>
                    <a:pt x="1640" y="169002"/>
                  </a:cubicBezTo>
                  <a:cubicBezTo>
                    <a:pt x="-2050" y="172692"/>
                    <a:pt x="1640" y="180810"/>
                    <a:pt x="1640" y="185976"/>
                  </a:cubicBezTo>
                  <a:cubicBezTo>
                    <a:pt x="3949" y="182572"/>
                    <a:pt x="7864" y="180615"/>
                    <a:pt x="11972" y="180810"/>
                  </a:cubicBezTo>
                  <a:cubicBezTo>
                    <a:pt x="16945" y="182035"/>
                    <a:pt x="21362" y="184894"/>
                    <a:pt x="24518" y="188928"/>
                  </a:cubicBezTo>
                  <a:close/>
                  <a:moveTo>
                    <a:pt x="11234" y="184500"/>
                  </a:moveTo>
                  <a:lnTo>
                    <a:pt x="11234" y="184500"/>
                  </a:lnTo>
                  <a:cubicBezTo>
                    <a:pt x="14123" y="183639"/>
                    <a:pt x="17201" y="183639"/>
                    <a:pt x="20090" y="184500"/>
                  </a:cubicBezTo>
                  <a:cubicBezTo>
                    <a:pt x="17201" y="183639"/>
                    <a:pt x="14123" y="183639"/>
                    <a:pt x="11234" y="184500"/>
                  </a:cubicBezTo>
                  <a:close/>
                  <a:moveTo>
                    <a:pt x="56252" y="281916"/>
                  </a:moveTo>
                  <a:lnTo>
                    <a:pt x="56252" y="281916"/>
                  </a:lnTo>
                  <a:cubicBezTo>
                    <a:pt x="44626" y="279598"/>
                    <a:pt x="34032" y="273656"/>
                    <a:pt x="25994" y="264942"/>
                  </a:cubicBezTo>
                  <a:lnTo>
                    <a:pt x="25994" y="264942"/>
                  </a:lnTo>
                  <a:cubicBezTo>
                    <a:pt x="34032" y="273656"/>
                    <a:pt x="44626" y="279598"/>
                    <a:pt x="56252" y="281916"/>
                  </a:cubicBezTo>
                  <a:close/>
                  <a:moveTo>
                    <a:pt x="299054" y="366048"/>
                  </a:moveTo>
                  <a:lnTo>
                    <a:pt x="299054" y="366048"/>
                  </a:lnTo>
                  <a:close/>
                  <a:moveTo>
                    <a:pt x="295364" y="356454"/>
                  </a:moveTo>
                  <a:cubicBezTo>
                    <a:pt x="292478" y="354383"/>
                    <a:pt x="289216" y="352881"/>
                    <a:pt x="285770" y="352026"/>
                  </a:cubicBezTo>
                  <a:cubicBezTo>
                    <a:pt x="265165" y="345897"/>
                    <a:pt x="244221" y="340969"/>
                    <a:pt x="223040" y="337266"/>
                  </a:cubicBezTo>
                  <a:lnTo>
                    <a:pt x="223040" y="337266"/>
                  </a:lnTo>
                  <a:lnTo>
                    <a:pt x="197948" y="332838"/>
                  </a:lnTo>
                  <a:lnTo>
                    <a:pt x="161048" y="326934"/>
                  </a:lnTo>
                  <a:cubicBezTo>
                    <a:pt x="141484" y="320951"/>
                    <a:pt x="124392" y="308779"/>
                    <a:pt x="112340" y="292248"/>
                  </a:cubicBezTo>
                  <a:cubicBezTo>
                    <a:pt x="100138" y="276743"/>
                    <a:pt x="92703" y="258026"/>
                    <a:pt x="90938" y="238374"/>
                  </a:cubicBezTo>
                  <a:cubicBezTo>
                    <a:pt x="89463" y="228342"/>
                    <a:pt x="89463" y="218148"/>
                    <a:pt x="90938" y="208116"/>
                  </a:cubicBezTo>
                  <a:cubicBezTo>
                    <a:pt x="78084" y="227459"/>
                    <a:pt x="76401" y="252152"/>
                    <a:pt x="86510" y="273060"/>
                  </a:cubicBezTo>
                  <a:cubicBezTo>
                    <a:pt x="94040" y="289757"/>
                    <a:pt x="105728" y="304241"/>
                    <a:pt x="120458" y="315126"/>
                  </a:cubicBezTo>
                  <a:cubicBezTo>
                    <a:pt x="129882" y="319660"/>
                    <a:pt x="139783" y="323126"/>
                    <a:pt x="149978" y="325458"/>
                  </a:cubicBezTo>
                  <a:lnTo>
                    <a:pt x="149978" y="325458"/>
                  </a:lnTo>
                  <a:lnTo>
                    <a:pt x="149978" y="325458"/>
                  </a:lnTo>
                  <a:cubicBezTo>
                    <a:pt x="139625" y="322544"/>
                    <a:pt x="129509" y="318843"/>
                    <a:pt x="119720" y="314388"/>
                  </a:cubicBezTo>
                  <a:lnTo>
                    <a:pt x="119720" y="314388"/>
                  </a:lnTo>
                  <a:lnTo>
                    <a:pt x="115292" y="314388"/>
                  </a:lnTo>
                  <a:lnTo>
                    <a:pt x="102746" y="307008"/>
                  </a:lnTo>
                  <a:cubicBezTo>
                    <a:pt x="97204" y="302977"/>
                    <a:pt x="91271" y="299515"/>
                    <a:pt x="85034" y="296676"/>
                  </a:cubicBezTo>
                  <a:cubicBezTo>
                    <a:pt x="71935" y="291387"/>
                    <a:pt x="58336" y="287431"/>
                    <a:pt x="44444" y="284868"/>
                  </a:cubicBezTo>
                  <a:cubicBezTo>
                    <a:pt x="50023" y="293404"/>
                    <a:pt x="57310" y="300692"/>
                    <a:pt x="65846" y="306270"/>
                  </a:cubicBezTo>
                  <a:lnTo>
                    <a:pt x="76178" y="312912"/>
                  </a:lnTo>
                  <a:cubicBezTo>
                    <a:pt x="95349" y="322625"/>
                    <a:pt x="116086" y="328871"/>
                    <a:pt x="137432" y="331362"/>
                  </a:cubicBezTo>
                  <a:lnTo>
                    <a:pt x="211232" y="340956"/>
                  </a:lnTo>
                  <a:cubicBezTo>
                    <a:pt x="227232" y="342721"/>
                    <a:pt x="243040" y="345932"/>
                    <a:pt x="258464" y="350550"/>
                  </a:cubicBezTo>
                  <a:lnTo>
                    <a:pt x="264368" y="350550"/>
                  </a:lnTo>
                  <a:cubicBezTo>
                    <a:pt x="276279" y="355747"/>
                    <a:pt x="289032" y="358748"/>
                    <a:pt x="302006" y="359406"/>
                  </a:cubicBezTo>
                  <a:lnTo>
                    <a:pt x="302006" y="359406"/>
                  </a:lnTo>
                  <a:cubicBezTo>
                    <a:pt x="300648" y="356648"/>
                    <a:pt x="298264" y="354530"/>
                    <a:pt x="295364" y="353502"/>
                  </a:cubicBezTo>
                  <a:close/>
                  <a:moveTo>
                    <a:pt x="295364" y="366048"/>
                  </a:moveTo>
                  <a:cubicBezTo>
                    <a:pt x="285032" y="364726"/>
                    <a:pt x="274885" y="362250"/>
                    <a:pt x="265106" y="358668"/>
                  </a:cubicBezTo>
                  <a:cubicBezTo>
                    <a:pt x="274412" y="362145"/>
                    <a:pt x="284058" y="364620"/>
                    <a:pt x="293888" y="366048"/>
                  </a:cubicBezTo>
                  <a:close/>
                  <a:moveTo>
                    <a:pt x="206804" y="345384"/>
                  </a:moveTo>
                  <a:lnTo>
                    <a:pt x="179498" y="345384"/>
                  </a:lnTo>
                  <a:close/>
                  <a:moveTo>
                    <a:pt x="49610" y="295938"/>
                  </a:moveTo>
                  <a:lnTo>
                    <a:pt x="43706" y="292248"/>
                  </a:lnTo>
                  <a:close/>
                  <a:moveTo>
                    <a:pt x="82820" y="318816"/>
                  </a:moveTo>
                  <a:cubicBezTo>
                    <a:pt x="99796" y="325931"/>
                    <a:pt x="117679" y="330650"/>
                    <a:pt x="135956" y="332838"/>
                  </a:cubicBezTo>
                  <a:lnTo>
                    <a:pt x="135956" y="332838"/>
                  </a:lnTo>
                  <a:cubicBezTo>
                    <a:pt x="117679" y="330650"/>
                    <a:pt x="99796" y="325931"/>
                    <a:pt x="82820" y="318816"/>
                  </a:cubicBezTo>
                  <a:close/>
                  <a:moveTo>
                    <a:pt x="60680" y="61992"/>
                  </a:moveTo>
                  <a:cubicBezTo>
                    <a:pt x="60680" y="61992"/>
                    <a:pt x="60680" y="69372"/>
                    <a:pt x="60680" y="73800"/>
                  </a:cubicBezTo>
                  <a:cubicBezTo>
                    <a:pt x="75996" y="47376"/>
                    <a:pt x="94053" y="22639"/>
                    <a:pt x="114554" y="0"/>
                  </a:cubicBezTo>
                  <a:cubicBezTo>
                    <a:pt x="94948" y="10502"/>
                    <a:pt x="77833" y="25100"/>
                    <a:pt x="64370" y="42804"/>
                  </a:cubicBezTo>
                  <a:close/>
                  <a:moveTo>
                    <a:pt x="68798" y="8118"/>
                  </a:moveTo>
                  <a:lnTo>
                    <a:pt x="68798" y="8118"/>
                  </a:lnTo>
                  <a:lnTo>
                    <a:pt x="68798" y="8118"/>
                  </a:lnTo>
                  <a:close/>
                  <a:moveTo>
                    <a:pt x="50348" y="109224"/>
                  </a:moveTo>
                  <a:cubicBezTo>
                    <a:pt x="50348" y="94464"/>
                    <a:pt x="54776" y="78228"/>
                    <a:pt x="56990" y="64206"/>
                  </a:cubicBezTo>
                  <a:cubicBezTo>
                    <a:pt x="59204" y="50184"/>
                    <a:pt x="56990" y="45756"/>
                    <a:pt x="60680" y="36900"/>
                  </a:cubicBezTo>
                  <a:cubicBezTo>
                    <a:pt x="64370" y="28044"/>
                    <a:pt x="60680" y="21402"/>
                    <a:pt x="64370" y="13284"/>
                  </a:cubicBezTo>
                  <a:cubicBezTo>
                    <a:pt x="51440" y="29789"/>
                    <a:pt x="43961" y="49905"/>
                    <a:pt x="42968" y="70848"/>
                  </a:cubicBezTo>
                  <a:lnTo>
                    <a:pt x="42968" y="70848"/>
                  </a:lnTo>
                  <a:cubicBezTo>
                    <a:pt x="41841" y="79915"/>
                    <a:pt x="41841" y="89087"/>
                    <a:pt x="42968" y="98154"/>
                  </a:cubicBezTo>
                  <a:cubicBezTo>
                    <a:pt x="42968" y="98154"/>
                    <a:pt x="48134" y="105534"/>
                    <a:pt x="50348" y="109224"/>
                  </a:cubicBezTo>
                  <a:close/>
                  <a:moveTo>
                    <a:pt x="59204" y="16974"/>
                  </a:moveTo>
                  <a:lnTo>
                    <a:pt x="59204" y="12546"/>
                  </a:lnTo>
                  <a:close/>
                  <a:moveTo>
                    <a:pt x="53300" y="26568"/>
                  </a:moveTo>
                  <a:lnTo>
                    <a:pt x="59204" y="16974"/>
                  </a:lnTo>
                  <a:close/>
                  <a:moveTo>
                    <a:pt x="90938" y="246492"/>
                  </a:moveTo>
                  <a:cubicBezTo>
                    <a:pt x="93032" y="256754"/>
                    <a:pt x="96508" y="266684"/>
                    <a:pt x="101270" y="276012"/>
                  </a:cubicBezTo>
                  <a:cubicBezTo>
                    <a:pt x="96508" y="266684"/>
                    <a:pt x="93032" y="256754"/>
                    <a:pt x="90938" y="246492"/>
                  </a:cubicBezTo>
                  <a:close/>
                  <a:moveTo>
                    <a:pt x="82082" y="42804"/>
                  </a:moveTo>
                  <a:lnTo>
                    <a:pt x="82082" y="42804"/>
                  </a:lnTo>
                  <a:lnTo>
                    <a:pt x="57728" y="76752"/>
                  </a:lnTo>
                  <a:lnTo>
                    <a:pt x="57728" y="76752"/>
                  </a:lnTo>
                  <a:lnTo>
                    <a:pt x="57728" y="76752"/>
                  </a:lnTo>
                  <a:lnTo>
                    <a:pt x="53300" y="106272"/>
                  </a:lnTo>
                  <a:cubicBezTo>
                    <a:pt x="60348" y="93763"/>
                    <a:pt x="68498" y="81908"/>
                    <a:pt x="77654" y="70848"/>
                  </a:cubicBezTo>
                  <a:lnTo>
                    <a:pt x="77654" y="70848"/>
                  </a:lnTo>
                  <a:lnTo>
                    <a:pt x="77654" y="70848"/>
                  </a:lnTo>
                  <a:cubicBezTo>
                    <a:pt x="83696" y="57861"/>
                    <a:pt x="91385" y="45708"/>
                    <a:pt x="100532" y="34686"/>
                  </a:cubicBezTo>
                  <a:cubicBezTo>
                    <a:pt x="93971" y="36341"/>
                    <a:pt x="87735" y="39086"/>
                    <a:pt x="82082" y="42804"/>
                  </a:cubicBezTo>
                  <a:close/>
                  <a:moveTo>
                    <a:pt x="82082" y="60516"/>
                  </a:moveTo>
                  <a:lnTo>
                    <a:pt x="82082" y="60516"/>
                  </a:lnTo>
                  <a:lnTo>
                    <a:pt x="82082" y="56826"/>
                  </a:lnTo>
                  <a:close/>
                  <a:moveTo>
                    <a:pt x="8282" y="116604"/>
                  </a:moveTo>
                  <a:cubicBezTo>
                    <a:pt x="7520" y="113203"/>
                    <a:pt x="7520" y="109673"/>
                    <a:pt x="8282" y="106272"/>
                  </a:cubicBezTo>
                  <a:lnTo>
                    <a:pt x="8282" y="106272"/>
                  </a:lnTo>
                  <a:cubicBezTo>
                    <a:pt x="8282" y="106272"/>
                    <a:pt x="8282" y="106272"/>
                    <a:pt x="8282" y="106272"/>
                  </a:cubicBezTo>
                  <a:cubicBezTo>
                    <a:pt x="18828" y="120969"/>
                    <a:pt x="26583" y="137479"/>
                    <a:pt x="31160" y="154980"/>
                  </a:cubicBezTo>
                  <a:lnTo>
                    <a:pt x="31160" y="154980"/>
                  </a:lnTo>
                  <a:cubicBezTo>
                    <a:pt x="36218" y="163202"/>
                    <a:pt x="39953" y="172167"/>
                    <a:pt x="42230" y="181548"/>
                  </a:cubicBezTo>
                  <a:lnTo>
                    <a:pt x="42230" y="181548"/>
                  </a:lnTo>
                  <a:cubicBezTo>
                    <a:pt x="42334" y="171186"/>
                    <a:pt x="44336" y="160931"/>
                    <a:pt x="48134" y="151290"/>
                  </a:cubicBezTo>
                  <a:lnTo>
                    <a:pt x="48134" y="151290"/>
                  </a:lnTo>
                  <a:cubicBezTo>
                    <a:pt x="40754" y="136530"/>
                    <a:pt x="32636" y="121770"/>
                    <a:pt x="23780" y="107748"/>
                  </a:cubicBezTo>
                  <a:cubicBezTo>
                    <a:pt x="22243" y="103913"/>
                    <a:pt x="19989" y="100406"/>
                    <a:pt x="17138" y="97416"/>
                  </a:cubicBezTo>
                  <a:cubicBezTo>
                    <a:pt x="12738" y="94216"/>
                    <a:pt x="6778" y="94216"/>
                    <a:pt x="2378" y="97416"/>
                  </a:cubicBezTo>
                  <a:cubicBezTo>
                    <a:pt x="1647" y="99570"/>
                    <a:pt x="1647" y="101905"/>
                    <a:pt x="2378" y="104058"/>
                  </a:cubicBezTo>
                  <a:cubicBezTo>
                    <a:pt x="3880" y="108734"/>
                    <a:pt x="6401" y="113020"/>
                    <a:pt x="9758" y="116604"/>
                  </a:cubicBezTo>
                  <a:close/>
                  <a:moveTo>
                    <a:pt x="17138" y="94464"/>
                  </a:moveTo>
                  <a:lnTo>
                    <a:pt x="17138" y="94464"/>
                  </a:lnTo>
                  <a:lnTo>
                    <a:pt x="11234" y="76014"/>
                  </a:lnTo>
                  <a:lnTo>
                    <a:pt x="11234" y="76014"/>
                  </a:lnTo>
                  <a:lnTo>
                    <a:pt x="11234" y="76014"/>
                  </a:lnTo>
                  <a:lnTo>
                    <a:pt x="11234" y="76014"/>
                  </a:lnTo>
                  <a:close/>
                  <a:moveTo>
                    <a:pt x="35588" y="45756"/>
                  </a:moveTo>
                  <a:lnTo>
                    <a:pt x="35588" y="45756"/>
                  </a:lnTo>
                  <a:close/>
                  <a:moveTo>
                    <a:pt x="164" y="174168"/>
                  </a:moveTo>
                  <a:cubicBezTo>
                    <a:pt x="164" y="174168"/>
                    <a:pt x="164" y="174168"/>
                    <a:pt x="164" y="174168"/>
                  </a:cubicBezTo>
                  <a:cubicBezTo>
                    <a:pt x="164" y="174168"/>
                    <a:pt x="164" y="174906"/>
                    <a:pt x="164" y="174168"/>
                  </a:cubicBezTo>
                  <a:close/>
                  <a:moveTo>
                    <a:pt x="164" y="100368"/>
                  </a:moveTo>
                  <a:lnTo>
                    <a:pt x="164" y="100368"/>
                  </a:lnTo>
                  <a:close/>
                  <a:moveTo>
                    <a:pt x="17138" y="95940"/>
                  </a:moveTo>
                  <a:cubicBezTo>
                    <a:pt x="21974" y="99173"/>
                    <a:pt x="26012" y="103463"/>
                    <a:pt x="28946" y="108486"/>
                  </a:cubicBezTo>
                  <a:lnTo>
                    <a:pt x="44444" y="135054"/>
                  </a:lnTo>
                  <a:lnTo>
                    <a:pt x="44444" y="129888"/>
                  </a:lnTo>
                  <a:lnTo>
                    <a:pt x="44444" y="129888"/>
                  </a:lnTo>
                  <a:cubicBezTo>
                    <a:pt x="36350" y="110423"/>
                    <a:pt x="23992" y="93023"/>
                    <a:pt x="8282" y="78966"/>
                  </a:cubicBezTo>
                  <a:lnTo>
                    <a:pt x="17138" y="95202"/>
                  </a:lnTo>
                  <a:close/>
                  <a:moveTo>
                    <a:pt x="40016" y="95940"/>
                  </a:moveTo>
                  <a:cubicBezTo>
                    <a:pt x="39280" y="88332"/>
                    <a:pt x="39280" y="80670"/>
                    <a:pt x="40016" y="73062"/>
                  </a:cubicBezTo>
                  <a:cubicBezTo>
                    <a:pt x="37634" y="64988"/>
                    <a:pt x="34674" y="57095"/>
                    <a:pt x="31160" y="49446"/>
                  </a:cubicBezTo>
                  <a:cubicBezTo>
                    <a:pt x="28553" y="61110"/>
                    <a:pt x="28553" y="73206"/>
                    <a:pt x="31160" y="84870"/>
                  </a:cubicBezTo>
                  <a:close/>
                  <a:moveTo>
                    <a:pt x="22304" y="68634"/>
                  </a:moveTo>
                  <a:lnTo>
                    <a:pt x="22304" y="68634"/>
                  </a:lnTo>
                  <a:lnTo>
                    <a:pt x="22304" y="68634"/>
                  </a:lnTo>
                  <a:close/>
                </a:path>
              </a:pathLst>
            </a:custGeom>
            <a:solidFill>
              <a:srgbClr val="13A85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2FEB1E92-B237-4FCB-ADD4-B9305B58BA57}"/>
                </a:ext>
              </a:extLst>
            </p:cNvPr>
            <p:cNvSpPr/>
            <p:nvPr/>
          </p:nvSpPr>
          <p:spPr>
            <a:xfrm>
              <a:off x="3536293" y="3561602"/>
              <a:ext cx="300365" cy="357929"/>
            </a:xfrm>
            <a:custGeom>
              <a:avLst/>
              <a:gdLst>
                <a:gd name="connsiteX0" fmla="*/ 297414 w 300365"/>
                <a:gd name="connsiteY0" fmla="*/ 348336 h 357929"/>
                <a:gd name="connsiteX1" fmla="*/ 297414 w 300365"/>
                <a:gd name="connsiteY1" fmla="*/ 348336 h 357929"/>
                <a:gd name="connsiteX2" fmla="*/ 289296 w 300365"/>
                <a:gd name="connsiteY2" fmla="*/ 344646 h 357929"/>
                <a:gd name="connsiteX3" fmla="*/ 226566 w 300365"/>
                <a:gd name="connsiteY3" fmla="*/ 329886 h 357929"/>
                <a:gd name="connsiteX4" fmla="*/ 226566 w 300365"/>
                <a:gd name="connsiteY4" fmla="*/ 329886 h 357929"/>
                <a:gd name="connsiteX5" fmla="*/ 202212 w 300365"/>
                <a:gd name="connsiteY5" fmla="*/ 329886 h 357929"/>
                <a:gd name="connsiteX6" fmla="*/ 202212 w 300365"/>
                <a:gd name="connsiteY6" fmla="*/ 329886 h 357929"/>
                <a:gd name="connsiteX7" fmla="*/ 166050 w 300365"/>
                <a:gd name="connsiteY7" fmla="*/ 318816 h 357929"/>
                <a:gd name="connsiteX8" fmla="*/ 161622 w 300365"/>
                <a:gd name="connsiteY8" fmla="*/ 318816 h 357929"/>
                <a:gd name="connsiteX9" fmla="*/ 126936 w 300365"/>
                <a:gd name="connsiteY9" fmla="*/ 301842 h 357929"/>
                <a:gd name="connsiteX10" fmla="*/ 115128 w 300365"/>
                <a:gd name="connsiteY10" fmla="*/ 288558 h 357929"/>
                <a:gd name="connsiteX11" fmla="*/ 104058 w 300365"/>
                <a:gd name="connsiteY11" fmla="*/ 271584 h 357929"/>
                <a:gd name="connsiteX12" fmla="*/ 92250 w 300365"/>
                <a:gd name="connsiteY12" fmla="*/ 242802 h 357929"/>
                <a:gd name="connsiteX13" fmla="*/ 92250 w 300365"/>
                <a:gd name="connsiteY13" fmla="*/ 234684 h 357929"/>
                <a:gd name="connsiteX14" fmla="*/ 92250 w 300365"/>
                <a:gd name="connsiteY14" fmla="*/ 225090 h 357929"/>
                <a:gd name="connsiteX15" fmla="*/ 92250 w 300365"/>
                <a:gd name="connsiteY15" fmla="*/ 200736 h 357929"/>
                <a:gd name="connsiteX16" fmla="*/ 92250 w 300365"/>
                <a:gd name="connsiteY16" fmla="*/ 200736 h 357929"/>
                <a:gd name="connsiteX17" fmla="*/ 92250 w 300365"/>
                <a:gd name="connsiteY17" fmla="*/ 200736 h 357929"/>
                <a:gd name="connsiteX18" fmla="*/ 92250 w 300365"/>
                <a:gd name="connsiteY18" fmla="*/ 200736 h 357929"/>
                <a:gd name="connsiteX19" fmla="*/ 92250 w 300365"/>
                <a:gd name="connsiteY19" fmla="*/ 200736 h 357929"/>
                <a:gd name="connsiteX20" fmla="*/ 92250 w 300365"/>
                <a:gd name="connsiteY20" fmla="*/ 200736 h 357929"/>
                <a:gd name="connsiteX21" fmla="*/ 92250 w 300365"/>
                <a:gd name="connsiteY21" fmla="*/ 200736 h 357929"/>
                <a:gd name="connsiteX22" fmla="*/ 92250 w 300365"/>
                <a:gd name="connsiteY22" fmla="*/ 200736 h 357929"/>
                <a:gd name="connsiteX23" fmla="*/ 92250 w 300365"/>
                <a:gd name="connsiteY23" fmla="*/ 200736 h 357929"/>
                <a:gd name="connsiteX24" fmla="*/ 92250 w 300365"/>
                <a:gd name="connsiteY24" fmla="*/ 200736 h 357929"/>
                <a:gd name="connsiteX25" fmla="*/ 92250 w 300365"/>
                <a:gd name="connsiteY25" fmla="*/ 200736 h 357929"/>
                <a:gd name="connsiteX26" fmla="*/ 92250 w 300365"/>
                <a:gd name="connsiteY26" fmla="*/ 200736 h 357929"/>
                <a:gd name="connsiteX27" fmla="*/ 92250 w 300365"/>
                <a:gd name="connsiteY27" fmla="*/ 214758 h 357929"/>
                <a:gd name="connsiteX28" fmla="*/ 92250 w 300365"/>
                <a:gd name="connsiteY28" fmla="*/ 214758 h 357929"/>
                <a:gd name="connsiteX29" fmla="*/ 92250 w 300365"/>
                <a:gd name="connsiteY29" fmla="*/ 214758 h 357929"/>
                <a:gd name="connsiteX30" fmla="*/ 92250 w 300365"/>
                <a:gd name="connsiteY30" fmla="*/ 214758 h 357929"/>
                <a:gd name="connsiteX31" fmla="*/ 92250 w 300365"/>
                <a:gd name="connsiteY31" fmla="*/ 214758 h 357929"/>
                <a:gd name="connsiteX32" fmla="*/ 92250 w 300365"/>
                <a:gd name="connsiteY32" fmla="*/ 214758 h 357929"/>
                <a:gd name="connsiteX33" fmla="*/ 92250 w 300365"/>
                <a:gd name="connsiteY33" fmla="*/ 214758 h 357929"/>
                <a:gd name="connsiteX34" fmla="*/ 92250 w 300365"/>
                <a:gd name="connsiteY34" fmla="*/ 214758 h 357929"/>
                <a:gd name="connsiteX35" fmla="*/ 92250 w 300365"/>
                <a:gd name="connsiteY35" fmla="*/ 214758 h 357929"/>
                <a:gd name="connsiteX36" fmla="*/ 92250 w 300365"/>
                <a:gd name="connsiteY36" fmla="*/ 214758 h 357929"/>
                <a:gd name="connsiteX37" fmla="*/ 92250 w 300365"/>
                <a:gd name="connsiteY37" fmla="*/ 214758 h 357929"/>
                <a:gd name="connsiteX38" fmla="*/ 92250 w 300365"/>
                <a:gd name="connsiteY38" fmla="*/ 214758 h 357929"/>
                <a:gd name="connsiteX39" fmla="*/ 92250 w 300365"/>
                <a:gd name="connsiteY39" fmla="*/ 214758 h 357929"/>
                <a:gd name="connsiteX40" fmla="*/ 92250 w 300365"/>
                <a:gd name="connsiteY40" fmla="*/ 214758 h 357929"/>
                <a:gd name="connsiteX41" fmla="*/ 92250 w 300365"/>
                <a:gd name="connsiteY41" fmla="*/ 214758 h 357929"/>
                <a:gd name="connsiteX42" fmla="*/ 92250 w 300365"/>
                <a:gd name="connsiteY42" fmla="*/ 214758 h 357929"/>
                <a:gd name="connsiteX43" fmla="*/ 92250 w 300365"/>
                <a:gd name="connsiteY43" fmla="*/ 214758 h 357929"/>
                <a:gd name="connsiteX44" fmla="*/ 92250 w 300365"/>
                <a:gd name="connsiteY44" fmla="*/ 214758 h 357929"/>
                <a:gd name="connsiteX45" fmla="*/ 92250 w 300365"/>
                <a:gd name="connsiteY45" fmla="*/ 214758 h 357929"/>
                <a:gd name="connsiteX46" fmla="*/ 92250 w 300365"/>
                <a:gd name="connsiteY46" fmla="*/ 214758 h 357929"/>
                <a:gd name="connsiteX47" fmla="*/ 92250 w 300365"/>
                <a:gd name="connsiteY47" fmla="*/ 214758 h 357929"/>
                <a:gd name="connsiteX48" fmla="*/ 92250 w 300365"/>
                <a:gd name="connsiteY48" fmla="*/ 214758 h 357929"/>
                <a:gd name="connsiteX49" fmla="*/ 92250 w 300365"/>
                <a:gd name="connsiteY49" fmla="*/ 214758 h 357929"/>
                <a:gd name="connsiteX50" fmla="*/ 92250 w 300365"/>
                <a:gd name="connsiteY50" fmla="*/ 214758 h 357929"/>
                <a:gd name="connsiteX51" fmla="*/ 92250 w 300365"/>
                <a:gd name="connsiteY51" fmla="*/ 214758 h 357929"/>
                <a:gd name="connsiteX52" fmla="*/ 92250 w 300365"/>
                <a:gd name="connsiteY52" fmla="*/ 214758 h 357929"/>
                <a:gd name="connsiteX53" fmla="*/ 92250 w 300365"/>
                <a:gd name="connsiteY53" fmla="*/ 214758 h 357929"/>
                <a:gd name="connsiteX54" fmla="*/ 92250 w 300365"/>
                <a:gd name="connsiteY54" fmla="*/ 214758 h 357929"/>
                <a:gd name="connsiteX55" fmla="*/ 92250 w 300365"/>
                <a:gd name="connsiteY55" fmla="*/ 214758 h 357929"/>
                <a:gd name="connsiteX56" fmla="*/ 92250 w 300365"/>
                <a:gd name="connsiteY56" fmla="*/ 214758 h 357929"/>
                <a:gd name="connsiteX57" fmla="*/ 92250 w 300365"/>
                <a:gd name="connsiteY57" fmla="*/ 214758 h 357929"/>
                <a:gd name="connsiteX58" fmla="*/ 92250 w 300365"/>
                <a:gd name="connsiteY58" fmla="*/ 214758 h 357929"/>
                <a:gd name="connsiteX59" fmla="*/ 92250 w 300365"/>
                <a:gd name="connsiteY59" fmla="*/ 214758 h 357929"/>
                <a:gd name="connsiteX60" fmla="*/ 92250 w 300365"/>
                <a:gd name="connsiteY60" fmla="*/ 214758 h 357929"/>
                <a:gd name="connsiteX61" fmla="*/ 92250 w 300365"/>
                <a:gd name="connsiteY61" fmla="*/ 209592 h 357929"/>
                <a:gd name="connsiteX62" fmla="*/ 92250 w 300365"/>
                <a:gd name="connsiteY62" fmla="*/ 209592 h 357929"/>
                <a:gd name="connsiteX63" fmla="*/ 92250 w 300365"/>
                <a:gd name="connsiteY63" fmla="*/ 209592 h 357929"/>
                <a:gd name="connsiteX64" fmla="*/ 92250 w 300365"/>
                <a:gd name="connsiteY64" fmla="*/ 209592 h 357929"/>
                <a:gd name="connsiteX65" fmla="*/ 92250 w 300365"/>
                <a:gd name="connsiteY65" fmla="*/ 209592 h 357929"/>
                <a:gd name="connsiteX66" fmla="*/ 92250 w 300365"/>
                <a:gd name="connsiteY66" fmla="*/ 209592 h 357929"/>
                <a:gd name="connsiteX67" fmla="*/ 92250 w 300365"/>
                <a:gd name="connsiteY67" fmla="*/ 209592 h 357929"/>
                <a:gd name="connsiteX68" fmla="*/ 92250 w 300365"/>
                <a:gd name="connsiteY68" fmla="*/ 209592 h 357929"/>
                <a:gd name="connsiteX69" fmla="*/ 92250 w 300365"/>
                <a:gd name="connsiteY69" fmla="*/ 209592 h 357929"/>
                <a:gd name="connsiteX70" fmla="*/ 92250 w 300365"/>
                <a:gd name="connsiteY70" fmla="*/ 209592 h 357929"/>
                <a:gd name="connsiteX71" fmla="*/ 92250 w 300365"/>
                <a:gd name="connsiteY71" fmla="*/ 209592 h 357929"/>
                <a:gd name="connsiteX72" fmla="*/ 92250 w 300365"/>
                <a:gd name="connsiteY72" fmla="*/ 209592 h 357929"/>
                <a:gd name="connsiteX73" fmla="*/ 92250 w 300365"/>
                <a:gd name="connsiteY73" fmla="*/ 209592 h 357929"/>
                <a:gd name="connsiteX74" fmla="*/ 92250 w 300365"/>
                <a:gd name="connsiteY74" fmla="*/ 209592 h 357929"/>
                <a:gd name="connsiteX75" fmla="*/ 92250 w 300365"/>
                <a:gd name="connsiteY75" fmla="*/ 209592 h 357929"/>
                <a:gd name="connsiteX76" fmla="*/ 92250 w 300365"/>
                <a:gd name="connsiteY76" fmla="*/ 209592 h 357929"/>
                <a:gd name="connsiteX77" fmla="*/ 92250 w 300365"/>
                <a:gd name="connsiteY77" fmla="*/ 209592 h 357929"/>
                <a:gd name="connsiteX78" fmla="*/ 92250 w 300365"/>
                <a:gd name="connsiteY78" fmla="*/ 209592 h 357929"/>
                <a:gd name="connsiteX79" fmla="*/ 92250 w 300365"/>
                <a:gd name="connsiteY79" fmla="*/ 209592 h 357929"/>
                <a:gd name="connsiteX80" fmla="*/ 98154 w 300365"/>
                <a:gd name="connsiteY80" fmla="*/ 209592 h 357929"/>
                <a:gd name="connsiteX81" fmla="*/ 92250 w 300365"/>
                <a:gd name="connsiteY81" fmla="*/ 163098 h 357929"/>
                <a:gd name="connsiteX82" fmla="*/ 92250 w 300365"/>
                <a:gd name="connsiteY82" fmla="*/ 163098 h 357929"/>
                <a:gd name="connsiteX83" fmla="*/ 92250 w 300365"/>
                <a:gd name="connsiteY83" fmla="*/ 163098 h 357929"/>
                <a:gd name="connsiteX84" fmla="*/ 92250 w 300365"/>
                <a:gd name="connsiteY84" fmla="*/ 163098 h 357929"/>
                <a:gd name="connsiteX85" fmla="*/ 92250 w 300365"/>
                <a:gd name="connsiteY85" fmla="*/ 163098 h 357929"/>
                <a:gd name="connsiteX86" fmla="*/ 92250 w 300365"/>
                <a:gd name="connsiteY86" fmla="*/ 163098 h 357929"/>
                <a:gd name="connsiteX87" fmla="*/ 92250 w 300365"/>
                <a:gd name="connsiteY87" fmla="*/ 163098 h 357929"/>
                <a:gd name="connsiteX88" fmla="*/ 92250 w 300365"/>
                <a:gd name="connsiteY88" fmla="*/ 163098 h 357929"/>
                <a:gd name="connsiteX89" fmla="*/ 97416 w 300365"/>
                <a:gd name="connsiteY89" fmla="*/ 156456 h 357929"/>
                <a:gd name="connsiteX90" fmla="*/ 107010 w 300365"/>
                <a:gd name="connsiteY90" fmla="*/ 156456 h 357929"/>
                <a:gd name="connsiteX91" fmla="*/ 107010 w 300365"/>
                <a:gd name="connsiteY91" fmla="*/ 140958 h 357929"/>
                <a:gd name="connsiteX92" fmla="*/ 92250 w 300365"/>
                <a:gd name="connsiteY92" fmla="*/ 140958 h 357929"/>
                <a:gd name="connsiteX93" fmla="*/ 92250 w 300365"/>
                <a:gd name="connsiteY93" fmla="*/ 140958 h 357929"/>
                <a:gd name="connsiteX94" fmla="*/ 84870 w 300365"/>
                <a:gd name="connsiteY94" fmla="*/ 140958 h 357929"/>
                <a:gd name="connsiteX95" fmla="*/ 84870 w 300365"/>
                <a:gd name="connsiteY95" fmla="*/ 140958 h 357929"/>
                <a:gd name="connsiteX96" fmla="*/ 84870 w 300365"/>
                <a:gd name="connsiteY96" fmla="*/ 140958 h 357929"/>
                <a:gd name="connsiteX97" fmla="*/ 84870 w 300365"/>
                <a:gd name="connsiteY97" fmla="*/ 140958 h 357929"/>
                <a:gd name="connsiteX98" fmla="*/ 84870 w 300365"/>
                <a:gd name="connsiteY98" fmla="*/ 140958 h 357929"/>
                <a:gd name="connsiteX99" fmla="*/ 84870 w 300365"/>
                <a:gd name="connsiteY99" fmla="*/ 140958 h 357929"/>
                <a:gd name="connsiteX100" fmla="*/ 84870 w 300365"/>
                <a:gd name="connsiteY100" fmla="*/ 140958 h 357929"/>
                <a:gd name="connsiteX101" fmla="*/ 84870 w 300365"/>
                <a:gd name="connsiteY101" fmla="*/ 140958 h 357929"/>
                <a:gd name="connsiteX102" fmla="*/ 84870 w 300365"/>
                <a:gd name="connsiteY102" fmla="*/ 140958 h 357929"/>
                <a:gd name="connsiteX103" fmla="*/ 84870 w 300365"/>
                <a:gd name="connsiteY103" fmla="*/ 140958 h 357929"/>
                <a:gd name="connsiteX104" fmla="*/ 84870 w 300365"/>
                <a:gd name="connsiteY104" fmla="*/ 140958 h 357929"/>
                <a:gd name="connsiteX105" fmla="*/ 84870 w 300365"/>
                <a:gd name="connsiteY105" fmla="*/ 140958 h 357929"/>
                <a:gd name="connsiteX106" fmla="*/ 84870 w 300365"/>
                <a:gd name="connsiteY106" fmla="*/ 140958 h 357929"/>
                <a:gd name="connsiteX107" fmla="*/ 84870 w 300365"/>
                <a:gd name="connsiteY107" fmla="*/ 140958 h 357929"/>
                <a:gd name="connsiteX108" fmla="*/ 84870 w 300365"/>
                <a:gd name="connsiteY108" fmla="*/ 140958 h 357929"/>
                <a:gd name="connsiteX109" fmla="*/ 84870 w 300365"/>
                <a:gd name="connsiteY109" fmla="*/ 140958 h 357929"/>
                <a:gd name="connsiteX110" fmla="*/ 92250 w 300365"/>
                <a:gd name="connsiteY110" fmla="*/ 140958 h 357929"/>
                <a:gd name="connsiteX111" fmla="*/ 92250 w 300365"/>
                <a:gd name="connsiteY111" fmla="*/ 140958 h 357929"/>
                <a:gd name="connsiteX112" fmla="*/ 92250 w 300365"/>
                <a:gd name="connsiteY112" fmla="*/ 140958 h 357929"/>
                <a:gd name="connsiteX113" fmla="*/ 92250 w 300365"/>
                <a:gd name="connsiteY113" fmla="*/ 140958 h 357929"/>
                <a:gd name="connsiteX114" fmla="*/ 92250 w 300365"/>
                <a:gd name="connsiteY114" fmla="*/ 140958 h 357929"/>
                <a:gd name="connsiteX115" fmla="*/ 92250 w 300365"/>
                <a:gd name="connsiteY115" fmla="*/ 140958 h 357929"/>
                <a:gd name="connsiteX116" fmla="*/ 92250 w 300365"/>
                <a:gd name="connsiteY116" fmla="*/ 140958 h 357929"/>
                <a:gd name="connsiteX117" fmla="*/ 92250 w 300365"/>
                <a:gd name="connsiteY117" fmla="*/ 140958 h 357929"/>
                <a:gd name="connsiteX118" fmla="*/ 92250 w 300365"/>
                <a:gd name="connsiteY118" fmla="*/ 140958 h 357929"/>
                <a:gd name="connsiteX119" fmla="*/ 92250 w 300365"/>
                <a:gd name="connsiteY119" fmla="*/ 140958 h 357929"/>
                <a:gd name="connsiteX120" fmla="*/ 92250 w 300365"/>
                <a:gd name="connsiteY120" fmla="*/ 140958 h 357929"/>
                <a:gd name="connsiteX121" fmla="*/ 92250 w 300365"/>
                <a:gd name="connsiteY121" fmla="*/ 140958 h 357929"/>
                <a:gd name="connsiteX122" fmla="*/ 92250 w 300365"/>
                <a:gd name="connsiteY122" fmla="*/ 140958 h 357929"/>
                <a:gd name="connsiteX123" fmla="*/ 92250 w 300365"/>
                <a:gd name="connsiteY123" fmla="*/ 140958 h 357929"/>
                <a:gd name="connsiteX124" fmla="*/ 92250 w 300365"/>
                <a:gd name="connsiteY124" fmla="*/ 140958 h 357929"/>
                <a:gd name="connsiteX125" fmla="*/ 92250 w 300365"/>
                <a:gd name="connsiteY125" fmla="*/ 140958 h 357929"/>
                <a:gd name="connsiteX126" fmla="*/ 92250 w 300365"/>
                <a:gd name="connsiteY126" fmla="*/ 140958 h 357929"/>
                <a:gd name="connsiteX127" fmla="*/ 87084 w 300365"/>
                <a:gd name="connsiteY127" fmla="*/ 146124 h 357929"/>
                <a:gd name="connsiteX128" fmla="*/ 87084 w 300365"/>
                <a:gd name="connsiteY128" fmla="*/ 146124 h 357929"/>
                <a:gd name="connsiteX129" fmla="*/ 87084 w 300365"/>
                <a:gd name="connsiteY129" fmla="*/ 146124 h 357929"/>
                <a:gd name="connsiteX130" fmla="*/ 87084 w 300365"/>
                <a:gd name="connsiteY130" fmla="*/ 146124 h 357929"/>
                <a:gd name="connsiteX131" fmla="*/ 74538 w 300365"/>
                <a:gd name="connsiteY131" fmla="*/ 140958 h 357929"/>
                <a:gd name="connsiteX132" fmla="*/ 74538 w 300365"/>
                <a:gd name="connsiteY132" fmla="*/ 140958 h 357929"/>
                <a:gd name="connsiteX133" fmla="*/ 74538 w 300365"/>
                <a:gd name="connsiteY133" fmla="*/ 140958 h 357929"/>
                <a:gd name="connsiteX134" fmla="*/ 74538 w 300365"/>
                <a:gd name="connsiteY134" fmla="*/ 140958 h 357929"/>
                <a:gd name="connsiteX135" fmla="*/ 78966 w 300365"/>
                <a:gd name="connsiteY135" fmla="*/ 126936 h 357929"/>
                <a:gd name="connsiteX136" fmla="*/ 78966 w 300365"/>
                <a:gd name="connsiteY136" fmla="*/ 126936 h 357929"/>
                <a:gd name="connsiteX137" fmla="*/ 78966 w 300365"/>
                <a:gd name="connsiteY137" fmla="*/ 126936 h 357929"/>
                <a:gd name="connsiteX138" fmla="*/ 78966 w 300365"/>
                <a:gd name="connsiteY138" fmla="*/ 126936 h 357929"/>
                <a:gd name="connsiteX139" fmla="*/ 78966 w 300365"/>
                <a:gd name="connsiteY139" fmla="*/ 126936 h 357929"/>
                <a:gd name="connsiteX140" fmla="*/ 78966 w 300365"/>
                <a:gd name="connsiteY140" fmla="*/ 126936 h 357929"/>
                <a:gd name="connsiteX141" fmla="*/ 78966 w 300365"/>
                <a:gd name="connsiteY141" fmla="*/ 126936 h 357929"/>
                <a:gd name="connsiteX142" fmla="*/ 78966 w 300365"/>
                <a:gd name="connsiteY142" fmla="*/ 126936 h 357929"/>
                <a:gd name="connsiteX143" fmla="*/ 78966 w 300365"/>
                <a:gd name="connsiteY143" fmla="*/ 126936 h 357929"/>
                <a:gd name="connsiteX144" fmla="*/ 78966 w 300365"/>
                <a:gd name="connsiteY144" fmla="*/ 126936 h 357929"/>
                <a:gd name="connsiteX145" fmla="*/ 78966 w 300365"/>
                <a:gd name="connsiteY145" fmla="*/ 126936 h 357929"/>
                <a:gd name="connsiteX146" fmla="*/ 78966 w 300365"/>
                <a:gd name="connsiteY146" fmla="*/ 126936 h 357929"/>
                <a:gd name="connsiteX147" fmla="*/ 78966 w 300365"/>
                <a:gd name="connsiteY147" fmla="*/ 126936 h 357929"/>
                <a:gd name="connsiteX148" fmla="*/ 78966 w 300365"/>
                <a:gd name="connsiteY148" fmla="*/ 126936 h 357929"/>
                <a:gd name="connsiteX149" fmla="*/ 78966 w 300365"/>
                <a:gd name="connsiteY149" fmla="*/ 126936 h 357929"/>
                <a:gd name="connsiteX150" fmla="*/ 78966 w 300365"/>
                <a:gd name="connsiteY150" fmla="*/ 126936 h 357929"/>
                <a:gd name="connsiteX151" fmla="*/ 78966 w 300365"/>
                <a:gd name="connsiteY151" fmla="*/ 126936 h 357929"/>
                <a:gd name="connsiteX152" fmla="*/ 78966 w 300365"/>
                <a:gd name="connsiteY152" fmla="*/ 126936 h 357929"/>
                <a:gd name="connsiteX153" fmla="*/ 78966 w 300365"/>
                <a:gd name="connsiteY153" fmla="*/ 126936 h 357929"/>
                <a:gd name="connsiteX154" fmla="*/ 78966 w 300365"/>
                <a:gd name="connsiteY154" fmla="*/ 126936 h 357929"/>
                <a:gd name="connsiteX155" fmla="*/ 73800 w 300365"/>
                <a:gd name="connsiteY155" fmla="*/ 126936 h 357929"/>
                <a:gd name="connsiteX156" fmla="*/ 70110 w 300365"/>
                <a:gd name="connsiteY156" fmla="*/ 126936 h 357929"/>
                <a:gd name="connsiteX157" fmla="*/ 70110 w 300365"/>
                <a:gd name="connsiteY157" fmla="*/ 126936 h 357929"/>
                <a:gd name="connsiteX158" fmla="*/ 70110 w 300365"/>
                <a:gd name="connsiteY158" fmla="*/ 126936 h 357929"/>
                <a:gd name="connsiteX159" fmla="*/ 70110 w 300365"/>
                <a:gd name="connsiteY159" fmla="*/ 126936 h 357929"/>
                <a:gd name="connsiteX160" fmla="*/ 70110 w 300365"/>
                <a:gd name="connsiteY160" fmla="*/ 126936 h 357929"/>
                <a:gd name="connsiteX161" fmla="*/ 70110 w 300365"/>
                <a:gd name="connsiteY161" fmla="*/ 126936 h 357929"/>
                <a:gd name="connsiteX162" fmla="*/ 87822 w 300365"/>
                <a:gd name="connsiteY162" fmla="*/ 86346 h 357929"/>
                <a:gd name="connsiteX163" fmla="*/ 87822 w 300365"/>
                <a:gd name="connsiteY163" fmla="*/ 86346 h 357929"/>
                <a:gd name="connsiteX164" fmla="*/ 87822 w 300365"/>
                <a:gd name="connsiteY164" fmla="*/ 86346 h 357929"/>
                <a:gd name="connsiteX165" fmla="*/ 87822 w 300365"/>
                <a:gd name="connsiteY165" fmla="*/ 86346 h 357929"/>
                <a:gd name="connsiteX166" fmla="*/ 87822 w 300365"/>
                <a:gd name="connsiteY166" fmla="*/ 86346 h 357929"/>
                <a:gd name="connsiteX167" fmla="*/ 87822 w 300365"/>
                <a:gd name="connsiteY167" fmla="*/ 86346 h 357929"/>
                <a:gd name="connsiteX168" fmla="*/ 87822 w 300365"/>
                <a:gd name="connsiteY168" fmla="*/ 86346 h 357929"/>
                <a:gd name="connsiteX169" fmla="*/ 92250 w 300365"/>
                <a:gd name="connsiteY169" fmla="*/ 86346 h 357929"/>
                <a:gd name="connsiteX170" fmla="*/ 92250 w 300365"/>
                <a:gd name="connsiteY170" fmla="*/ 86346 h 357929"/>
                <a:gd name="connsiteX171" fmla="*/ 92250 w 300365"/>
                <a:gd name="connsiteY171" fmla="*/ 86346 h 357929"/>
                <a:gd name="connsiteX172" fmla="*/ 92250 w 300365"/>
                <a:gd name="connsiteY172" fmla="*/ 86346 h 357929"/>
                <a:gd name="connsiteX173" fmla="*/ 92250 w 300365"/>
                <a:gd name="connsiteY173" fmla="*/ 86346 h 357929"/>
                <a:gd name="connsiteX174" fmla="*/ 92250 w 300365"/>
                <a:gd name="connsiteY174" fmla="*/ 86346 h 357929"/>
                <a:gd name="connsiteX175" fmla="*/ 92250 w 300365"/>
                <a:gd name="connsiteY175" fmla="*/ 86346 h 357929"/>
                <a:gd name="connsiteX176" fmla="*/ 92250 w 300365"/>
                <a:gd name="connsiteY176" fmla="*/ 86346 h 357929"/>
                <a:gd name="connsiteX177" fmla="*/ 92250 w 300365"/>
                <a:gd name="connsiteY177" fmla="*/ 86346 h 357929"/>
                <a:gd name="connsiteX178" fmla="*/ 92250 w 300365"/>
                <a:gd name="connsiteY178" fmla="*/ 86346 h 357929"/>
                <a:gd name="connsiteX179" fmla="*/ 92250 w 300365"/>
                <a:gd name="connsiteY179" fmla="*/ 86346 h 357929"/>
                <a:gd name="connsiteX180" fmla="*/ 92250 w 300365"/>
                <a:gd name="connsiteY180" fmla="*/ 86346 h 357929"/>
                <a:gd name="connsiteX181" fmla="*/ 92250 w 300365"/>
                <a:gd name="connsiteY181" fmla="*/ 86346 h 357929"/>
                <a:gd name="connsiteX182" fmla="*/ 92250 w 300365"/>
                <a:gd name="connsiteY182" fmla="*/ 86346 h 357929"/>
                <a:gd name="connsiteX183" fmla="*/ 99630 w 300365"/>
                <a:gd name="connsiteY183" fmla="*/ 59778 h 357929"/>
                <a:gd name="connsiteX184" fmla="*/ 99630 w 300365"/>
                <a:gd name="connsiteY184" fmla="*/ 59778 h 357929"/>
                <a:gd name="connsiteX185" fmla="*/ 99630 w 300365"/>
                <a:gd name="connsiteY185" fmla="*/ 59778 h 357929"/>
                <a:gd name="connsiteX186" fmla="*/ 99630 w 300365"/>
                <a:gd name="connsiteY186" fmla="*/ 59778 h 357929"/>
                <a:gd name="connsiteX187" fmla="*/ 99630 w 300365"/>
                <a:gd name="connsiteY187" fmla="*/ 59778 h 357929"/>
                <a:gd name="connsiteX188" fmla="*/ 99630 w 300365"/>
                <a:gd name="connsiteY188" fmla="*/ 59778 h 357929"/>
                <a:gd name="connsiteX189" fmla="*/ 99630 w 300365"/>
                <a:gd name="connsiteY189" fmla="*/ 59778 h 357929"/>
                <a:gd name="connsiteX190" fmla="*/ 99630 w 300365"/>
                <a:gd name="connsiteY190" fmla="*/ 59778 h 357929"/>
                <a:gd name="connsiteX191" fmla="*/ 99630 w 300365"/>
                <a:gd name="connsiteY191" fmla="*/ 59778 h 357929"/>
                <a:gd name="connsiteX192" fmla="*/ 99630 w 300365"/>
                <a:gd name="connsiteY192" fmla="*/ 59778 h 357929"/>
                <a:gd name="connsiteX193" fmla="*/ 99630 w 300365"/>
                <a:gd name="connsiteY193" fmla="*/ 59778 h 357929"/>
                <a:gd name="connsiteX194" fmla="*/ 99630 w 300365"/>
                <a:gd name="connsiteY194" fmla="*/ 59778 h 357929"/>
                <a:gd name="connsiteX195" fmla="*/ 99630 w 300365"/>
                <a:gd name="connsiteY195" fmla="*/ 59778 h 357929"/>
                <a:gd name="connsiteX196" fmla="*/ 99630 w 300365"/>
                <a:gd name="connsiteY196" fmla="*/ 59778 h 357929"/>
                <a:gd name="connsiteX197" fmla="*/ 99630 w 300365"/>
                <a:gd name="connsiteY197" fmla="*/ 59778 h 357929"/>
                <a:gd name="connsiteX198" fmla="*/ 99630 w 300365"/>
                <a:gd name="connsiteY198" fmla="*/ 59778 h 357929"/>
                <a:gd name="connsiteX199" fmla="*/ 99630 w 300365"/>
                <a:gd name="connsiteY199" fmla="*/ 59778 h 357929"/>
                <a:gd name="connsiteX200" fmla="*/ 99630 w 300365"/>
                <a:gd name="connsiteY200" fmla="*/ 59778 h 357929"/>
                <a:gd name="connsiteX201" fmla="*/ 99630 w 300365"/>
                <a:gd name="connsiteY201" fmla="*/ 59778 h 357929"/>
                <a:gd name="connsiteX202" fmla="*/ 99630 w 300365"/>
                <a:gd name="connsiteY202" fmla="*/ 59778 h 357929"/>
                <a:gd name="connsiteX203" fmla="*/ 99630 w 300365"/>
                <a:gd name="connsiteY203" fmla="*/ 59778 h 357929"/>
                <a:gd name="connsiteX204" fmla="*/ 99630 w 300365"/>
                <a:gd name="connsiteY204" fmla="*/ 59778 h 357929"/>
                <a:gd name="connsiteX205" fmla="*/ 115866 w 300365"/>
                <a:gd name="connsiteY205" fmla="*/ 59778 h 357929"/>
                <a:gd name="connsiteX206" fmla="*/ 115866 w 300365"/>
                <a:gd name="connsiteY206" fmla="*/ 59778 h 357929"/>
                <a:gd name="connsiteX207" fmla="*/ 115866 w 300365"/>
                <a:gd name="connsiteY207" fmla="*/ 59778 h 357929"/>
                <a:gd name="connsiteX208" fmla="*/ 115866 w 300365"/>
                <a:gd name="connsiteY208" fmla="*/ 59778 h 357929"/>
                <a:gd name="connsiteX209" fmla="*/ 115866 w 300365"/>
                <a:gd name="connsiteY209" fmla="*/ 59778 h 357929"/>
                <a:gd name="connsiteX210" fmla="*/ 115866 w 300365"/>
                <a:gd name="connsiteY210" fmla="*/ 59778 h 357929"/>
                <a:gd name="connsiteX211" fmla="*/ 115866 w 300365"/>
                <a:gd name="connsiteY211" fmla="*/ 59778 h 357929"/>
                <a:gd name="connsiteX212" fmla="*/ 115866 w 300365"/>
                <a:gd name="connsiteY212" fmla="*/ 59778 h 357929"/>
                <a:gd name="connsiteX213" fmla="*/ 115866 w 300365"/>
                <a:gd name="connsiteY213" fmla="*/ 59778 h 357929"/>
                <a:gd name="connsiteX214" fmla="*/ 115866 w 300365"/>
                <a:gd name="connsiteY214" fmla="*/ 59778 h 357929"/>
                <a:gd name="connsiteX215" fmla="*/ 115866 w 300365"/>
                <a:gd name="connsiteY215" fmla="*/ 59778 h 357929"/>
                <a:gd name="connsiteX216" fmla="*/ 115866 w 300365"/>
                <a:gd name="connsiteY216" fmla="*/ 59778 h 357929"/>
                <a:gd name="connsiteX217" fmla="*/ 115866 w 300365"/>
                <a:gd name="connsiteY217" fmla="*/ 59778 h 357929"/>
                <a:gd name="connsiteX218" fmla="*/ 92250 w 300365"/>
                <a:gd name="connsiteY218" fmla="*/ 48708 h 357929"/>
                <a:gd name="connsiteX219" fmla="*/ 92250 w 300365"/>
                <a:gd name="connsiteY219" fmla="*/ 48708 h 357929"/>
                <a:gd name="connsiteX220" fmla="*/ 92250 w 300365"/>
                <a:gd name="connsiteY220" fmla="*/ 48708 h 357929"/>
                <a:gd name="connsiteX221" fmla="*/ 92250 w 300365"/>
                <a:gd name="connsiteY221" fmla="*/ 48708 h 357929"/>
                <a:gd name="connsiteX222" fmla="*/ 88560 w 300365"/>
                <a:gd name="connsiteY222" fmla="*/ 48708 h 357929"/>
                <a:gd name="connsiteX223" fmla="*/ 88560 w 300365"/>
                <a:gd name="connsiteY223" fmla="*/ 48708 h 357929"/>
                <a:gd name="connsiteX224" fmla="*/ 88560 w 300365"/>
                <a:gd name="connsiteY224" fmla="*/ 48708 h 357929"/>
                <a:gd name="connsiteX225" fmla="*/ 88560 w 300365"/>
                <a:gd name="connsiteY225" fmla="*/ 48708 h 357929"/>
                <a:gd name="connsiteX226" fmla="*/ 88560 w 300365"/>
                <a:gd name="connsiteY226" fmla="*/ 45018 h 357929"/>
                <a:gd name="connsiteX227" fmla="*/ 88560 w 300365"/>
                <a:gd name="connsiteY227" fmla="*/ 45018 h 357929"/>
                <a:gd name="connsiteX228" fmla="*/ 88560 w 300365"/>
                <a:gd name="connsiteY228" fmla="*/ 45018 h 357929"/>
                <a:gd name="connsiteX229" fmla="*/ 92250 w 300365"/>
                <a:gd name="connsiteY229" fmla="*/ 45018 h 357929"/>
                <a:gd name="connsiteX230" fmla="*/ 92250 w 300365"/>
                <a:gd name="connsiteY230" fmla="*/ 45018 h 357929"/>
                <a:gd name="connsiteX231" fmla="*/ 92250 w 300365"/>
                <a:gd name="connsiteY231" fmla="*/ 45018 h 357929"/>
                <a:gd name="connsiteX232" fmla="*/ 92250 w 300365"/>
                <a:gd name="connsiteY232" fmla="*/ 45018 h 357929"/>
                <a:gd name="connsiteX233" fmla="*/ 92250 w 300365"/>
                <a:gd name="connsiteY233" fmla="*/ 45018 h 357929"/>
                <a:gd name="connsiteX234" fmla="*/ 92250 w 300365"/>
                <a:gd name="connsiteY234" fmla="*/ 45018 h 357929"/>
                <a:gd name="connsiteX235" fmla="*/ 92250 w 300365"/>
                <a:gd name="connsiteY235" fmla="*/ 45018 h 357929"/>
                <a:gd name="connsiteX236" fmla="*/ 92250 w 300365"/>
                <a:gd name="connsiteY236" fmla="*/ 45018 h 357929"/>
                <a:gd name="connsiteX237" fmla="*/ 92250 w 300365"/>
                <a:gd name="connsiteY237" fmla="*/ 45018 h 357929"/>
                <a:gd name="connsiteX238" fmla="*/ 92250 w 300365"/>
                <a:gd name="connsiteY238" fmla="*/ 45018 h 357929"/>
                <a:gd name="connsiteX239" fmla="*/ 92250 w 300365"/>
                <a:gd name="connsiteY239" fmla="*/ 45018 h 357929"/>
                <a:gd name="connsiteX240" fmla="*/ 92250 w 300365"/>
                <a:gd name="connsiteY240" fmla="*/ 45018 h 357929"/>
                <a:gd name="connsiteX241" fmla="*/ 92250 w 300365"/>
                <a:gd name="connsiteY241" fmla="*/ 45018 h 357929"/>
                <a:gd name="connsiteX242" fmla="*/ 92250 w 300365"/>
                <a:gd name="connsiteY242" fmla="*/ 45018 h 357929"/>
                <a:gd name="connsiteX243" fmla="*/ 92250 w 300365"/>
                <a:gd name="connsiteY243" fmla="*/ 45018 h 357929"/>
                <a:gd name="connsiteX244" fmla="*/ 92250 w 300365"/>
                <a:gd name="connsiteY244" fmla="*/ 45018 h 357929"/>
                <a:gd name="connsiteX245" fmla="*/ 92250 w 300365"/>
                <a:gd name="connsiteY245" fmla="*/ 45018 h 357929"/>
                <a:gd name="connsiteX246" fmla="*/ 92250 w 300365"/>
                <a:gd name="connsiteY246" fmla="*/ 45018 h 357929"/>
                <a:gd name="connsiteX247" fmla="*/ 92250 w 300365"/>
                <a:gd name="connsiteY247" fmla="*/ 45018 h 357929"/>
                <a:gd name="connsiteX248" fmla="*/ 92250 w 300365"/>
                <a:gd name="connsiteY248" fmla="*/ 45018 h 357929"/>
                <a:gd name="connsiteX249" fmla="*/ 92250 w 300365"/>
                <a:gd name="connsiteY249" fmla="*/ 45018 h 357929"/>
                <a:gd name="connsiteX250" fmla="*/ 92250 w 300365"/>
                <a:gd name="connsiteY250" fmla="*/ 45018 h 357929"/>
                <a:gd name="connsiteX251" fmla="*/ 92250 w 300365"/>
                <a:gd name="connsiteY251" fmla="*/ 45018 h 357929"/>
                <a:gd name="connsiteX252" fmla="*/ 92250 w 300365"/>
                <a:gd name="connsiteY252" fmla="*/ 31734 h 357929"/>
                <a:gd name="connsiteX253" fmla="*/ 119556 w 300365"/>
                <a:gd name="connsiteY253" fmla="*/ 0 h 357929"/>
                <a:gd name="connsiteX254" fmla="*/ 119556 w 300365"/>
                <a:gd name="connsiteY254" fmla="*/ 0 h 357929"/>
                <a:gd name="connsiteX255" fmla="*/ 115128 w 300365"/>
                <a:gd name="connsiteY255" fmla="*/ 0 h 357929"/>
                <a:gd name="connsiteX256" fmla="*/ 115128 w 300365"/>
                <a:gd name="connsiteY256" fmla="*/ 0 h 357929"/>
                <a:gd name="connsiteX257" fmla="*/ 115128 w 300365"/>
                <a:gd name="connsiteY257" fmla="*/ 0 h 357929"/>
                <a:gd name="connsiteX258" fmla="*/ 115128 w 300365"/>
                <a:gd name="connsiteY258" fmla="*/ 0 h 357929"/>
                <a:gd name="connsiteX259" fmla="*/ 111438 w 300365"/>
                <a:gd name="connsiteY259" fmla="*/ 0 h 357929"/>
                <a:gd name="connsiteX260" fmla="*/ 111438 w 300365"/>
                <a:gd name="connsiteY260" fmla="*/ 0 h 357929"/>
                <a:gd name="connsiteX261" fmla="*/ 111438 w 300365"/>
                <a:gd name="connsiteY261" fmla="*/ 0 h 357929"/>
                <a:gd name="connsiteX262" fmla="*/ 111438 w 300365"/>
                <a:gd name="connsiteY262" fmla="*/ 0 h 357929"/>
                <a:gd name="connsiteX263" fmla="*/ 107748 w 300365"/>
                <a:gd name="connsiteY263" fmla="*/ 0 h 357929"/>
                <a:gd name="connsiteX264" fmla="*/ 107748 w 300365"/>
                <a:gd name="connsiteY264" fmla="*/ 0 h 357929"/>
                <a:gd name="connsiteX265" fmla="*/ 72324 w 300365"/>
                <a:gd name="connsiteY265" fmla="*/ 32472 h 357929"/>
                <a:gd name="connsiteX266" fmla="*/ 72324 w 300365"/>
                <a:gd name="connsiteY266" fmla="*/ 32472 h 357929"/>
                <a:gd name="connsiteX267" fmla="*/ 72324 w 300365"/>
                <a:gd name="connsiteY267" fmla="*/ 25092 h 357929"/>
                <a:gd name="connsiteX268" fmla="*/ 76014 w 300365"/>
                <a:gd name="connsiteY268" fmla="*/ 2952 h 357929"/>
                <a:gd name="connsiteX269" fmla="*/ 76014 w 300365"/>
                <a:gd name="connsiteY269" fmla="*/ 6642 h 357929"/>
                <a:gd name="connsiteX270" fmla="*/ 76014 w 300365"/>
                <a:gd name="connsiteY270" fmla="*/ 6642 h 357929"/>
                <a:gd name="connsiteX271" fmla="*/ 76014 w 300365"/>
                <a:gd name="connsiteY271" fmla="*/ 6642 h 357929"/>
                <a:gd name="connsiteX272" fmla="*/ 76014 w 300365"/>
                <a:gd name="connsiteY272" fmla="*/ 6642 h 357929"/>
                <a:gd name="connsiteX273" fmla="*/ 76014 w 300365"/>
                <a:gd name="connsiteY273" fmla="*/ 11070 h 357929"/>
                <a:gd name="connsiteX274" fmla="*/ 76014 w 300365"/>
                <a:gd name="connsiteY274" fmla="*/ 11070 h 357929"/>
                <a:gd name="connsiteX275" fmla="*/ 70110 w 300365"/>
                <a:gd name="connsiteY275" fmla="*/ 20664 h 357929"/>
                <a:gd name="connsiteX276" fmla="*/ 70110 w 300365"/>
                <a:gd name="connsiteY276" fmla="*/ 20664 h 357929"/>
                <a:gd name="connsiteX277" fmla="*/ 70110 w 300365"/>
                <a:gd name="connsiteY277" fmla="*/ 20664 h 357929"/>
                <a:gd name="connsiteX278" fmla="*/ 70110 w 300365"/>
                <a:gd name="connsiteY278" fmla="*/ 20664 h 357929"/>
                <a:gd name="connsiteX279" fmla="*/ 60516 w 300365"/>
                <a:gd name="connsiteY279" fmla="*/ 54612 h 357929"/>
                <a:gd name="connsiteX280" fmla="*/ 54612 w 300365"/>
                <a:gd name="connsiteY280" fmla="*/ 39114 h 357929"/>
                <a:gd name="connsiteX281" fmla="*/ 50922 w 300365"/>
                <a:gd name="connsiteY281" fmla="*/ 32472 h 357929"/>
                <a:gd name="connsiteX282" fmla="*/ 50922 w 300365"/>
                <a:gd name="connsiteY282" fmla="*/ 32472 h 357929"/>
                <a:gd name="connsiteX283" fmla="*/ 50922 w 300365"/>
                <a:gd name="connsiteY283" fmla="*/ 32472 h 357929"/>
                <a:gd name="connsiteX284" fmla="*/ 50922 w 300365"/>
                <a:gd name="connsiteY284" fmla="*/ 64206 h 357929"/>
                <a:gd name="connsiteX285" fmla="*/ 50922 w 300365"/>
                <a:gd name="connsiteY285" fmla="*/ 64206 h 357929"/>
                <a:gd name="connsiteX286" fmla="*/ 50922 w 300365"/>
                <a:gd name="connsiteY286" fmla="*/ 64206 h 357929"/>
                <a:gd name="connsiteX287" fmla="*/ 50922 w 300365"/>
                <a:gd name="connsiteY287" fmla="*/ 64206 h 357929"/>
                <a:gd name="connsiteX288" fmla="*/ 50922 w 300365"/>
                <a:gd name="connsiteY288" fmla="*/ 64206 h 357929"/>
                <a:gd name="connsiteX289" fmla="*/ 50922 w 300365"/>
                <a:gd name="connsiteY289" fmla="*/ 64206 h 357929"/>
                <a:gd name="connsiteX290" fmla="*/ 50922 w 300365"/>
                <a:gd name="connsiteY290" fmla="*/ 64206 h 357929"/>
                <a:gd name="connsiteX291" fmla="*/ 50922 w 300365"/>
                <a:gd name="connsiteY291" fmla="*/ 64206 h 357929"/>
                <a:gd name="connsiteX292" fmla="*/ 50922 w 300365"/>
                <a:gd name="connsiteY292" fmla="*/ 67158 h 357929"/>
                <a:gd name="connsiteX293" fmla="*/ 50922 w 300365"/>
                <a:gd name="connsiteY293" fmla="*/ 67158 h 357929"/>
                <a:gd name="connsiteX294" fmla="*/ 50922 w 300365"/>
                <a:gd name="connsiteY294" fmla="*/ 67158 h 357929"/>
                <a:gd name="connsiteX295" fmla="*/ 50922 w 300365"/>
                <a:gd name="connsiteY295" fmla="*/ 67158 h 357929"/>
                <a:gd name="connsiteX296" fmla="*/ 50922 w 300365"/>
                <a:gd name="connsiteY296" fmla="*/ 67158 h 357929"/>
                <a:gd name="connsiteX297" fmla="*/ 50922 w 300365"/>
                <a:gd name="connsiteY297" fmla="*/ 67158 h 357929"/>
                <a:gd name="connsiteX298" fmla="*/ 50922 w 300365"/>
                <a:gd name="connsiteY298" fmla="*/ 67158 h 357929"/>
                <a:gd name="connsiteX299" fmla="*/ 50922 w 300365"/>
                <a:gd name="connsiteY299" fmla="*/ 67158 h 357929"/>
                <a:gd name="connsiteX300" fmla="*/ 50922 w 300365"/>
                <a:gd name="connsiteY300" fmla="*/ 67158 h 357929"/>
                <a:gd name="connsiteX301" fmla="*/ 50922 w 300365"/>
                <a:gd name="connsiteY301" fmla="*/ 67158 h 357929"/>
                <a:gd name="connsiteX302" fmla="*/ 50922 w 300365"/>
                <a:gd name="connsiteY302" fmla="*/ 67158 h 357929"/>
                <a:gd name="connsiteX303" fmla="*/ 50922 w 300365"/>
                <a:gd name="connsiteY303" fmla="*/ 67158 h 357929"/>
                <a:gd name="connsiteX304" fmla="*/ 50922 w 300365"/>
                <a:gd name="connsiteY304" fmla="*/ 67158 h 357929"/>
                <a:gd name="connsiteX305" fmla="*/ 50922 w 300365"/>
                <a:gd name="connsiteY305" fmla="*/ 67158 h 357929"/>
                <a:gd name="connsiteX306" fmla="*/ 50922 w 300365"/>
                <a:gd name="connsiteY306" fmla="*/ 67158 h 357929"/>
                <a:gd name="connsiteX307" fmla="*/ 50922 w 300365"/>
                <a:gd name="connsiteY307" fmla="*/ 67158 h 357929"/>
                <a:gd name="connsiteX308" fmla="*/ 50922 w 300365"/>
                <a:gd name="connsiteY308" fmla="*/ 67158 h 357929"/>
                <a:gd name="connsiteX309" fmla="*/ 18450 w 300365"/>
                <a:gd name="connsiteY309" fmla="*/ 67158 h 357929"/>
                <a:gd name="connsiteX310" fmla="*/ 18450 w 300365"/>
                <a:gd name="connsiteY310" fmla="*/ 67158 h 357929"/>
                <a:gd name="connsiteX311" fmla="*/ 18450 w 300365"/>
                <a:gd name="connsiteY311" fmla="*/ 67158 h 357929"/>
                <a:gd name="connsiteX312" fmla="*/ 18450 w 300365"/>
                <a:gd name="connsiteY312" fmla="*/ 67158 h 357929"/>
                <a:gd name="connsiteX313" fmla="*/ 18450 w 300365"/>
                <a:gd name="connsiteY313" fmla="*/ 67158 h 357929"/>
                <a:gd name="connsiteX314" fmla="*/ 18450 w 300365"/>
                <a:gd name="connsiteY314" fmla="*/ 67158 h 357929"/>
                <a:gd name="connsiteX315" fmla="*/ 18450 w 300365"/>
                <a:gd name="connsiteY315" fmla="*/ 67158 h 357929"/>
                <a:gd name="connsiteX316" fmla="*/ 18450 w 300365"/>
                <a:gd name="connsiteY316" fmla="*/ 67158 h 357929"/>
                <a:gd name="connsiteX317" fmla="*/ 18450 w 300365"/>
                <a:gd name="connsiteY317" fmla="*/ 90774 h 357929"/>
                <a:gd name="connsiteX318" fmla="*/ 2952 w 300365"/>
                <a:gd name="connsiteY318" fmla="*/ 90774 h 357929"/>
                <a:gd name="connsiteX319" fmla="*/ 2952 w 300365"/>
                <a:gd name="connsiteY319" fmla="*/ 90774 h 357929"/>
                <a:gd name="connsiteX320" fmla="*/ 2952 w 300365"/>
                <a:gd name="connsiteY320" fmla="*/ 97416 h 357929"/>
                <a:gd name="connsiteX321" fmla="*/ 8118 w 300365"/>
                <a:gd name="connsiteY321" fmla="*/ 106272 h 357929"/>
                <a:gd name="connsiteX322" fmla="*/ 11808 w 300365"/>
                <a:gd name="connsiteY322" fmla="*/ 106272 h 357929"/>
                <a:gd name="connsiteX323" fmla="*/ 11808 w 300365"/>
                <a:gd name="connsiteY323" fmla="*/ 106272 h 357929"/>
                <a:gd name="connsiteX324" fmla="*/ 11808 w 300365"/>
                <a:gd name="connsiteY324" fmla="*/ 96678 h 357929"/>
                <a:gd name="connsiteX325" fmla="*/ 18450 w 300365"/>
                <a:gd name="connsiteY325" fmla="*/ 96678 h 357929"/>
                <a:gd name="connsiteX326" fmla="*/ 18450 w 300365"/>
                <a:gd name="connsiteY326" fmla="*/ 96678 h 357929"/>
                <a:gd name="connsiteX327" fmla="*/ 18450 w 300365"/>
                <a:gd name="connsiteY327" fmla="*/ 96678 h 357929"/>
                <a:gd name="connsiteX328" fmla="*/ 18450 w 300365"/>
                <a:gd name="connsiteY328" fmla="*/ 96678 h 357929"/>
                <a:gd name="connsiteX329" fmla="*/ 18450 w 300365"/>
                <a:gd name="connsiteY329" fmla="*/ 96678 h 357929"/>
                <a:gd name="connsiteX330" fmla="*/ 18450 w 300365"/>
                <a:gd name="connsiteY330" fmla="*/ 96678 h 357929"/>
                <a:gd name="connsiteX331" fmla="*/ 18450 w 300365"/>
                <a:gd name="connsiteY331" fmla="*/ 96678 h 357929"/>
                <a:gd name="connsiteX332" fmla="*/ 18450 w 300365"/>
                <a:gd name="connsiteY332" fmla="*/ 104058 h 357929"/>
                <a:gd name="connsiteX333" fmla="*/ 18450 w 300365"/>
                <a:gd name="connsiteY333" fmla="*/ 104058 h 357929"/>
                <a:gd name="connsiteX334" fmla="*/ 18450 w 300365"/>
                <a:gd name="connsiteY334" fmla="*/ 104058 h 357929"/>
                <a:gd name="connsiteX335" fmla="*/ 18450 w 300365"/>
                <a:gd name="connsiteY335" fmla="*/ 104058 h 357929"/>
                <a:gd name="connsiteX336" fmla="*/ 22878 w 300365"/>
                <a:gd name="connsiteY336" fmla="*/ 114390 h 357929"/>
                <a:gd name="connsiteX337" fmla="*/ 22878 w 300365"/>
                <a:gd name="connsiteY337" fmla="*/ 114390 h 357929"/>
                <a:gd name="connsiteX338" fmla="*/ 22878 w 300365"/>
                <a:gd name="connsiteY338" fmla="*/ 140958 h 357929"/>
                <a:gd name="connsiteX339" fmla="*/ 22878 w 300365"/>
                <a:gd name="connsiteY339" fmla="*/ 140958 h 357929"/>
                <a:gd name="connsiteX340" fmla="*/ 22878 w 300365"/>
                <a:gd name="connsiteY340" fmla="*/ 140958 h 357929"/>
                <a:gd name="connsiteX341" fmla="*/ 22878 w 300365"/>
                <a:gd name="connsiteY341" fmla="*/ 140958 h 357929"/>
                <a:gd name="connsiteX342" fmla="*/ 22878 w 300365"/>
                <a:gd name="connsiteY342" fmla="*/ 140958 h 357929"/>
                <a:gd name="connsiteX343" fmla="*/ 22878 w 300365"/>
                <a:gd name="connsiteY343" fmla="*/ 140958 h 357929"/>
                <a:gd name="connsiteX344" fmla="*/ 22878 w 300365"/>
                <a:gd name="connsiteY344" fmla="*/ 140958 h 357929"/>
                <a:gd name="connsiteX345" fmla="*/ 22878 w 300365"/>
                <a:gd name="connsiteY345" fmla="*/ 140958 h 357929"/>
                <a:gd name="connsiteX346" fmla="*/ 22878 w 300365"/>
                <a:gd name="connsiteY346" fmla="*/ 140958 h 357929"/>
                <a:gd name="connsiteX347" fmla="*/ 22878 w 300365"/>
                <a:gd name="connsiteY347" fmla="*/ 140958 h 357929"/>
                <a:gd name="connsiteX348" fmla="*/ 22878 w 300365"/>
                <a:gd name="connsiteY348" fmla="*/ 140958 h 357929"/>
                <a:gd name="connsiteX349" fmla="*/ 22878 w 300365"/>
                <a:gd name="connsiteY349" fmla="*/ 140958 h 357929"/>
                <a:gd name="connsiteX350" fmla="*/ 22878 w 300365"/>
                <a:gd name="connsiteY350" fmla="*/ 140958 h 357929"/>
                <a:gd name="connsiteX351" fmla="*/ 22878 w 300365"/>
                <a:gd name="connsiteY351" fmla="*/ 140958 h 357929"/>
                <a:gd name="connsiteX352" fmla="*/ 22878 w 300365"/>
                <a:gd name="connsiteY352" fmla="*/ 140958 h 357929"/>
                <a:gd name="connsiteX353" fmla="*/ 22878 w 300365"/>
                <a:gd name="connsiteY353" fmla="*/ 140958 h 357929"/>
                <a:gd name="connsiteX354" fmla="*/ 22878 w 300365"/>
                <a:gd name="connsiteY354" fmla="*/ 140958 h 357929"/>
                <a:gd name="connsiteX355" fmla="*/ 22878 w 300365"/>
                <a:gd name="connsiteY355" fmla="*/ 140958 h 357929"/>
                <a:gd name="connsiteX356" fmla="*/ 22878 w 300365"/>
                <a:gd name="connsiteY356" fmla="*/ 140958 h 357929"/>
                <a:gd name="connsiteX357" fmla="*/ 22878 w 300365"/>
                <a:gd name="connsiteY357" fmla="*/ 140958 h 357929"/>
                <a:gd name="connsiteX358" fmla="*/ 18450 w 300365"/>
                <a:gd name="connsiteY358" fmla="*/ 129150 h 357929"/>
                <a:gd name="connsiteX359" fmla="*/ 18450 w 300365"/>
                <a:gd name="connsiteY359" fmla="*/ 129150 h 357929"/>
                <a:gd name="connsiteX360" fmla="*/ 18450 w 300365"/>
                <a:gd name="connsiteY360" fmla="*/ 129150 h 357929"/>
                <a:gd name="connsiteX361" fmla="*/ 18450 w 300365"/>
                <a:gd name="connsiteY361" fmla="*/ 129150 h 357929"/>
                <a:gd name="connsiteX362" fmla="*/ 18450 w 300365"/>
                <a:gd name="connsiteY362" fmla="*/ 129150 h 357929"/>
                <a:gd name="connsiteX363" fmla="*/ 18450 w 300365"/>
                <a:gd name="connsiteY363" fmla="*/ 129150 h 357929"/>
                <a:gd name="connsiteX364" fmla="*/ 18450 w 300365"/>
                <a:gd name="connsiteY364" fmla="*/ 129150 h 357929"/>
                <a:gd name="connsiteX365" fmla="*/ 8856 w 300365"/>
                <a:gd name="connsiteY365" fmla="*/ 129150 h 357929"/>
                <a:gd name="connsiteX366" fmla="*/ 8856 w 300365"/>
                <a:gd name="connsiteY366" fmla="*/ 129150 h 357929"/>
                <a:gd name="connsiteX367" fmla="*/ 8856 w 300365"/>
                <a:gd name="connsiteY367" fmla="*/ 129150 h 357929"/>
                <a:gd name="connsiteX368" fmla="*/ 8856 w 300365"/>
                <a:gd name="connsiteY368" fmla="*/ 129150 h 357929"/>
                <a:gd name="connsiteX369" fmla="*/ 8856 w 300365"/>
                <a:gd name="connsiteY369" fmla="*/ 129150 h 357929"/>
                <a:gd name="connsiteX370" fmla="*/ 8856 w 300365"/>
                <a:gd name="connsiteY370" fmla="*/ 129150 h 357929"/>
                <a:gd name="connsiteX371" fmla="*/ 8856 w 300365"/>
                <a:gd name="connsiteY371" fmla="*/ 129150 h 357929"/>
                <a:gd name="connsiteX372" fmla="*/ 8856 w 300365"/>
                <a:gd name="connsiteY372" fmla="*/ 129150 h 357929"/>
                <a:gd name="connsiteX373" fmla="*/ 21402 w 300365"/>
                <a:gd name="connsiteY373" fmla="*/ 160884 h 357929"/>
                <a:gd name="connsiteX374" fmla="*/ 21402 w 300365"/>
                <a:gd name="connsiteY374" fmla="*/ 160884 h 357929"/>
                <a:gd name="connsiteX375" fmla="*/ 14022 w 300365"/>
                <a:gd name="connsiteY375" fmla="*/ 160884 h 357929"/>
                <a:gd name="connsiteX376" fmla="*/ 14022 w 300365"/>
                <a:gd name="connsiteY376" fmla="*/ 160884 h 357929"/>
                <a:gd name="connsiteX377" fmla="*/ 14022 w 300365"/>
                <a:gd name="connsiteY377" fmla="*/ 160884 h 357929"/>
                <a:gd name="connsiteX378" fmla="*/ 14022 w 300365"/>
                <a:gd name="connsiteY378" fmla="*/ 160884 h 357929"/>
                <a:gd name="connsiteX379" fmla="*/ 19926 w 300365"/>
                <a:gd name="connsiteY379" fmla="*/ 169740 h 357929"/>
                <a:gd name="connsiteX380" fmla="*/ 18450 w 300365"/>
                <a:gd name="connsiteY380" fmla="*/ 163836 h 357929"/>
                <a:gd name="connsiteX381" fmla="*/ 18450 w 300365"/>
                <a:gd name="connsiteY381" fmla="*/ 163836 h 357929"/>
                <a:gd name="connsiteX382" fmla="*/ 10332 w 300365"/>
                <a:gd name="connsiteY382" fmla="*/ 163836 h 357929"/>
                <a:gd name="connsiteX383" fmla="*/ 10332 w 300365"/>
                <a:gd name="connsiteY383" fmla="*/ 163836 h 357929"/>
                <a:gd name="connsiteX384" fmla="*/ 10332 w 300365"/>
                <a:gd name="connsiteY384" fmla="*/ 168264 h 357929"/>
                <a:gd name="connsiteX385" fmla="*/ 10332 w 300365"/>
                <a:gd name="connsiteY385" fmla="*/ 168264 h 357929"/>
                <a:gd name="connsiteX386" fmla="*/ 10332 w 300365"/>
                <a:gd name="connsiteY386" fmla="*/ 168264 h 357929"/>
                <a:gd name="connsiteX387" fmla="*/ 10332 w 300365"/>
                <a:gd name="connsiteY387" fmla="*/ 168264 h 357929"/>
                <a:gd name="connsiteX388" fmla="*/ 10332 w 300365"/>
                <a:gd name="connsiteY388" fmla="*/ 168264 h 357929"/>
                <a:gd name="connsiteX389" fmla="*/ 10332 w 300365"/>
                <a:gd name="connsiteY389" fmla="*/ 178596 h 357929"/>
                <a:gd name="connsiteX390" fmla="*/ 15498 w 300365"/>
                <a:gd name="connsiteY390" fmla="*/ 178596 h 357929"/>
                <a:gd name="connsiteX391" fmla="*/ 19926 w 300365"/>
                <a:gd name="connsiteY391" fmla="*/ 178596 h 357929"/>
                <a:gd name="connsiteX392" fmla="*/ 19926 w 300365"/>
                <a:gd name="connsiteY392" fmla="*/ 178596 h 357929"/>
                <a:gd name="connsiteX393" fmla="*/ 28782 w 300365"/>
                <a:gd name="connsiteY393" fmla="*/ 178596 h 357929"/>
                <a:gd name="connsiteX394" fmla="*/ 28782 w 300365"/>
                <a:gd name="connsiteY394" fmla="*/ 178596 h 357929"/>
                <a:gd name="connsiteX395" fmla="*/ 28782 w 300365"/>
                <a:gd name="connsiteY395" fmla="*/ 178596 h 357929"/>
                <a:gd name="connsiteX396" fmla="*/ 28782 w 300365"/>
                <a:gd name="connsiteY396" fmla="*/ 178596 h 357929"/>
                <a:gd name="connsiteX397" fmla="*/ 28782 w 300365"/>
                <a:gd name="connsiteY397" fmla="*/ 178596 h 357929"/>
                <a:gd name="connsiteX398" fmla="*/ 28782 w 300365"/>
                <a:gd name="connsiteY398" fmla="*/ 178596 h 357929"/>
                <a:gd name="connsiteX399" fmla="*/ 28782 w 300365"/>
                <a:gd name="connsiteY399" fmla="*/ 178596 h 357929"/>
                <a:gd name="connsiteX400" fmla="*/ 28782 w 300365"/>
                <a:gd name="connsiteY400" fmla="*/ 178596 h 357929"/>
                <a:gd name="connsiteX401" fmla="*/ 28782 w 300365"/>
                <a:gd name="connsiteY401" fmla="*/ 178596 h 357929"/>
                <a:gd name="connsiteX402" fmla="*/ 28782 w 300365"/>
                <a:gd name="connsiteY402" fmla="*/ 178596 h 357929"/>
                <a:gd name="connsiteX403" fmla="*/ 28782 w 300365"/>
                <a:gd name="connsiteY403" fmla="*/ 178596 h 357929"/>
                <a:gd name="connsiteX404" fmla="*/ 28782 w 300365"/>
                <a:gd name="connsiteY404" fmla="*/ 178596 h 357929"/>
                <a:gd name="connsiteX405" fmla="*/ 28782 w 300365"/>
                <a:gd name="connsiteY405" fmla="*/ 178596 h 357929"/>
                <a:gd name="connsiteX406" fmla="*/ 28782 w 300365"/>
                <a:gd name="connsiteY406" fmla="*/ 178596 h 357929"/>
                <a:gd name="connsiteX407" fmla="*/ 28782 w 300365"/>
                <a:gd name="connsiteY407" fmla="*/ 178596 h 357929"/>
                <a:gd name="connsiteX408" fmla="*/ 28782 w 300365"/>
                <a:gd name="connsiteY408" fmla="*/ 178596 h 357929"/>
                <a:gd name="connsiteX409" fmla="*/ 28782 w 300365"/>
                <a:gd name="connsiteY409" fmla="*/ 178596 h 357929"/>
                <a:gd name="connsiteX410" fmla="*/ 28782 w 300365"/>
                <a:gd name="connsiteY410" fmla="*/ 178596 h 357929"/>
                <a:gd name="connsiteX411" fmla="*/ 28782 w 300365"/>
                <a:gd name="connsiteY411" fmla="*/ 178596 h 357929"/>
                <a:gd name="connsiteX412" fmla="*/ 28782 w 300365"/>
                <a:gd name="connsiteY412" fmla="*/ 178596 h 357929"/>
                <a:gd name="connsiteX413" fmla="*/ 28782 w 300365"/>
                <a:gd name="connsiteY413" fmla="*/ 214758 h 357929"/>
                <a:gd name="connsiteX414" fmla="*/ 28782 w 300365"/>
                <a:gd name="connsiteY414" fmla="*/ 214758 h 357929"/>
                <a:gd name="connsiteX415" fmla="*/ 28782 w 300365"/>
                <a:gd name="connsiteY415" fmla="*/ 214758 h 357929"/>
                <a:gd name="connsiteX416" fmla="*/ 28782 w 300365"/>
                <a:gd name="connsiteY416" fmla="*/ 214758 h 357929"/>
                <a:gd name="connsiteX417" fmla="*/ 28782 w 300365"/>
                <a:gd name="connsiteY417" fmla="*/ 214758 h 357929"/>
                <a:gd name="connsiteX418" fmla="*/ 28782 w 300365"/>
                <a:gd name="connsiteY418" fmla="*/ 214758 h 357929"/>
                <a:gd name="connsiteX419" fmla="*/ 28782 w 300365"/>
                <a:gd name="connsiteY419" fmla="*/ 214758 h 357929"/>
                <a:gd name="connsiteX420" fmla="*/ 28782 w 300365"/>
                <a:gd name="connsiteY420" fmla="*/ 214758 h 357929"/>
                <a:gd name="connsiteX421" fmla="*/ 29520 w 300365"/>
                <a:gd name="connsiteY421" fmla="*/ 214758 h 357929"/>
                <a:gd name="connsiteX422" fmla="*/ 7380 w 300365"/>
                <a:gd name="connsiteY422" fmla="*/ 214758 h 357929"/>
                <a:gd name="connsiteX423" fmla="*/ 18450 w 300365"/>
                <a:gd name="connsiteY423" fmla="*/ 219924 h 357929"/>
                <a:gd name="connsiteX424" fmla="*/ 30996 w 300365"/>
                <a:gd name="connsiteY424" fmla="*/ 233946 h 357929"/>
                <a:gd name="connsiteX425" fmla="*/ 30996 w 300365"/>
                <a:gd name="connsiteY425" fmla="*/ 233946 h 357929"/>
                <a:gd name="connsiteX426" fmla="*/ 24354 w 300365"/>
                <a:gd name="connsiteY426" fmla="*/ 233946 h 357929"/>
                <a:gd name="connsiteX427" fmla="*/ 18450 w 300365"/>
                <a:gd name="connsiteY427" fmla="*/ 233946 h 357929"/>
                <a:gd name="connsiteX428" fmla="*/ 18450 w 300365"/>
                <a:gd name="connsiteY428" fmla="*/ 233946 h 357929"/>
                <a:gd name="connsiteX429" fmla="*/ 18450 w 300365"/>
                <a:gd name="connsiteY429" fmla="*/ 238374 h 357929"/>
                <a:gd name="connsiteX430" fmla="*/ 18450 w 300365"/>
                <a:gd name="connsiteY430" fmla="*/ 238374 h 357929"/>
                <a:gd name="connsiteX431" fmla="*/ 18450 w 300365"/>
                <a:gd name="connsiteY431" fmla="*/ 238374 h 357929"/>
                <a:gd name="connsiteX432" fmla="*/ 18450 w 300365"/>
                <a:gd name="connsiteY432" fmla="*/ 238374 h 357929"/>
                <a:gd name="connsiteX433" fmla="*/ 18450 w 300365"/>
                <a:gd name="connsiteY433" fmla="*/ 238374 h 357929"/>
                <a:gd name="connsiteX434" fmla="*/ 18450 w 300365"/>
                <a:gd name="connsiteY434" fmla="*/ 238374 h 357929"/>
                <a:gd name="connsiteX435" fmla="*/ 18450 w 300365"/>
                <a:gd name="connsiteY435" fmla="*/ 238374 h 357929"/>
                <a:gd name="connsiteX436" fmla="*/ 22140 w 300365"/>
                <a:gd name="connsiteY436" fmla="*/ 238374 h 357929"/>
                <a:gd name="connsiteX437" fmla="*/ 22140 w 300365"/>
                <a:gd name="connsiteY437" fmla="*/ 238374 h 357929"/>
                <a:gd name="connsiteX438" fmla="*/ 26568 w 300365"/>
                <a:gd name="connsiteY438" fmla="*/ 238374 h 357929"/>
                <a:gd name="connsiteX439" fmla="*/ 26568 w 300365"/>
                <a:gd name="connsiteY439" fmla="*/ 238374 h 357929"/>
                <a:gd name="connsiteX440" fmla="*/ 30258 w 300365"/>
                <a:gd name="connsiteY440" fmla="*/ 238374 h 357929"/>
                <a:gd name="connsiteX441" fmla="*/ 30258 w 300365"/>
                <a:gd name="connsiteY441" fmla="*/ 238374 h 357929"/>
                <a:gd name="connsiteX442" fmla="*/ 33948 w 300365"/>
                <a:gd name="connsiteY442" fmla="*/ 238374 h 357929"/>
                <a:gd name="connsiteX443" fmla="*/ 16236 w 300365"/>
                <a:gd name="connsiteY443" fmla="*/ 238374 h 357929"/>
                <a:gd name="connsiteX444" fmla="*/ 16236 w 300365"/>
                <a:gd name="connsiteY444" fmla="*/ 238374 h 357929"/>
                <a:gd name="connsiteX445" fmla="*/ 46494 w 300365"/>
                <a:gd name="connsiteY445" fmla="*/ 255348 h 357929"/>
                <a:gd name="connsiteX446" fmla="*/ 50922 w 300365"/>
                <a:gd name="connsiteY446" fmla="*/ 255348 h 357929"/>
                <a:gd name="connsiteX447" fmla="*/ 85608 w 300365"/>
                <a:gd name="connsiteY447" fmla="*/ 288558 h 357929"/>
                <a:gd name="connsiteX448" fmla="*/ 85608 w 300365"/>
                <a:gd name="connsiteY448" fmla="*/ 288558 h 357929"/>
                <a:gd name="connsiteX449" fmla="*/ 78228 w 300365"/>
                <a:gd name="connsiteY449" fmla="*/ 288558 h 357929"/>
                <a:gd name="connsiteX450" fmla="*/ 69372 w 300365"/>
                <a:gd name="connsiteY450" fmla="*/ 288558 h 357929"/>
                <a:gd name="connsiteX451" fmla="*/ 50184 w 300365"/>
                <a:gd name="connsiteY451" fmla="*/ 283392 h 357929"/>
                <a:gd name="connsiteX452" fmla="*/ 42066 w 300365"/>
                <a:gd name="connsiteY452" fmla="*/ 283392 h 357929"/>
                <a:gd name="connsiteX453" fmla="*/ 42066 w 300365"/>
                <a:gd name="connsiteY453" fmla="*/ 287820 h 357929"/>
                <a:gd name="connsiteX454" fmla="*/ 47970 w 300365"/>
                <a:gd name="connsiteY454" fmla="*/ 295200 h 357929"/>
                <a:gd name="connsiteX455" fmla="*/ 61254 w 300365"/>
                <a:gd name="connsiteY455" fmla="*/ 307008 h 357929"/>
                <a:gd name="connsiteX456" fmla="*/ 72324 w 300365"/>
                <a:gd name="connsiteY456" fmla="*/ 313650 h 357929"/>
                <a:gd name="connsiteX457" fmla="*/ 81180 w 300365"/>
                <a:gd name="connsiteY457" fmla="*/ 318078 h 357929"/>
                <a:gd name="connsiteX458" fmla="*/ 134316 w 300365"/>
                <a:gd name="connsiteY458" fmla="*/ 332100 h 357929"/>
                <a:gd name="connsiteX459" fmla="*/ 138006 w 300365"/>
                <a:gd name="connsiteY459" fmla="*/ 332100 h 357929"/>
                <a:gd name="connsiteX460" fmla="*/ 176382 w 300365"/>
                <a:gd name="connsiteY460" fmla="*/ 337266 h 357929"/>
                <a:gd name="connsiteX461" fmla="*/ 203688 w 300365"/>
                <a:gd name="connsiteY461" fmla="*/ 337266 h 357929"/>
                <a:gd name="connsiteX462" fmla="*/ 203688 w 300365"/>
                <a:gd name="connsiteY462" fmla="*/ 337266 h 357929"/>
                <a:gd name="connsiteX463" fmla="*/ 215496 w 300365"/>
                <a:gd name="connsiteY463" fmla="*/ 337266 h 357929"/>
                <a:gd name="connsiteX464" fmla="*/ 225090 w 300365"/>
                <a:gd name="connsiteY464" fmla="*/ 337266 h 357929"/>
                <a:gd name="connsiteX465" fmla="*/ 250182 w 300365"/>
                <a:gd name="connsiteY465" fmla="*/ 343908 h 357929"/>
                <a:gd name="connsiteX466" fmla="*/ 256086 w 300365"/>
                <a:gd name="connsiteY466" fmla="*/ 343908 h 357929"/>
                <a:gd name="connsiteX467" fmla="*/ 256086 w 300365"/>
                <a:gd name="connsiteY467" fmla="*/ 343908 h 357929"/>
                <a:gd name="connsiteX468" fmla="*/ 286344 w 300365"/>
                <a:gd name="connsiteY468" fmla="*/ 351288 h 357929"/>
                <a:gd name="connsiteX469" fmla="*/ 292248 w 300365"/>
                <a:gd name="connsiteY469" fmla="*/ 351288 h 357929"/>
                <a:gd name="connsiteX470" fmla="*/ 292248 w 300365"/>
                <a:gd name="connsiteY470" fmla="*/ 351288 h 357929"/>
                <a:gd name="connsiteX471" fmla="*/ 297414 w 300365"/>
                <a:gd name="connsiteY471" fmla="*/ 348336 h 357929"/>
                <a:gd name="connsiteX472" fmla="*/ 101106 w 300365"/>
                <a:gd name="connsiteY472" fmla="*/ 161622 h 357929"/>
                <a:gd name="connsiteX473" fmla="*/ 78966 w 300365"/>
                <a:gd name="connsiteY473" fmla="*/ 230994 h 357929"/>
                <a:gd name="connsiteX474" fmla="*/ 78966 w 300365"/>
                <a:gd name="connsiteY474" fmla="*/ 230994 h 357929"/>
                <a:gd name="connsiteX475" fmla="*/ 78966 w 300365"/>
                <a:gd name="connsiteY475" fmla="*/ 265680 h 357929"/>
                <a:gd name="connsiteX476" fmla="*/ 70848 w 300365"/>
                <a:gd name="connsiteY476" fmla="*/ 258300 h 357929"/>
                <a:gd name="connsiteX477" fmla="*/ 70848 w 300365"/>
                <a:gd name="connsiteY477" fmla="*/ 258300 h 357929"/>
                <a:gd name="connsiteX478" fmla="*/ 70848 w 300365"/>
                <a:gd name="connsiteY478" fmla="*/ 258300 h 357929"/>
                <a:gd name="connsiteX479" fmla="*/ 67158 w 300365"/>
                <a:gd name="connsiteY479" fmla="*/ 244278 h 357929"/>
                <a:gd name="connsiteX480" fmla="*/ 67158 w 300365"/>
                <a:gd name="connsiteY480" fmla="*/ 206640 h 357929"/>
                <a:gd name="connsiteX481" fmla="*/ 78966 w 300365"/>
                <a:gd name="connsiteY481" fmla="*/ 175644 h 357929"/>
                <a:gd name="connsiteX482" fmla="*/ 101106 w 300365"/>
                <a:gd name="connsiteY482" fmla="*/ 161622 h 357929"/>
                <a:gd name="connsiteX483" fmla="*/ 101106 w 300365"/>
                <a:gd name="connsiteY483" fmla="*/ 143172 h 357929"/>
                <a:gd name="connsiteX484" fmla="*/ 85608 w 300365"/>
                <a:gd name="connsiteY484" fmla="*/ 165312 h 357929"/>
                <a:gd name="connsiteX485" fmla="*/ 78228 w 300365"/>
                <a:gd name="connsiteY485" fmla="*/ 171954 h 357929"/>
                <a:gd name="connsiteX486" fmla="*/ 66420 w 300365"/>
                <a:gd name="connsiteY486" fmla="*/ 203688 h 357929"/>
                <a:gd name="connsiteX487" fmla="*/ 66420 w 300365"/>
                <a:gd name="connsiteY487" fmla="*/ 241326 h 357929"/>
                <a:gd name="connsiteX488" fmla="*/ 66420 w 300365"/>
                <a:gd name="connsiteY488" fmla="*/ 241326 h 357929"/>
                <a:gd name="connsiteX489" fmla="*/ 66420 w 300365"/>
                <a:gd name="connsiteY489" fmla="*/ 241326 h 357929"/>
                <a:gd name="connsiteX490" fmla="*/ 66420 w 300365"/>
                <a:gd name="connsiteY490" fmla="*/ 241326 h 357929"/>
                <a:gd name="connsiteX491" fmla="*/ 61254 w 300365"/>
                <a:gd name="connsiteY491" fmla="*/ 235422 h 357929"/>
                <a:gd name="connsiteX492" fmla="*/ 61254 w 300365"/>
                <a:gd name="connsiteY492" fmla="*/ 235422 h 357929"/>
                <a:gd name="connsiteX493" fmla="*/ 71586 w 300365"/>
                <a:gd name="connsiteY493" fmla="*/ 183024 h 357929"/>
                <a:gd name="connsiteX494" fmla="*/ 103320 w 300365"/>
                <a:gd name="connsiteY494" fmla="*/ 140958 h 357929"/>
                <a:gd name="connsiteX495" fmla="*/ 92250 w 300365"/>
                <a:gd name="connsiteY495" fmla="*/ 125460 h 357929"/>
                <a:gd name="connsiteX496" fmla="*/ 78966 w 300365"/>
                <a:gd name="connsiteY496" fmla="*/ 158670 h 357929"/>
                <a:gd name="connsiteX497" fmla="*/ 78966 w 300365"/>
                <a:gd name="connsiteY497" fmla="*/ 158670 h 357929"/>
                <a:gd name="connsiteX498" fmla="*/ 66420 w 300365"/>
                <a:gd name="connsiteY498" fmla="*/ 176382 h 357929"/>
                <a:gd name="connsiteX499" fmla="*/ 57564 w 300365"/>
                <a:gd name="connsiteY499" fmla="*/ 214758 h 357929"/>
                <a:gd name="connsiteX500" fmla="*/ 52398 w 300365"/>
                <a:gd name="connsiteY500" fmla="*/ 204426 h 357929"/>
                <a:gd name="connsiteX501" fmla="*/ 52398 w 300365"/>
                <a:gd name="connsiteY501" fmla="*/ 204426 h 357929"/>
                <a:gd name="connsiteX502" fmla="*/ 92250 w 300365"/>
                <a:gd name="connsiteY502" fmla="*/ 125460 h 357929"/>
                <a:gd name="connsiteX503" fmla="*/ 83394 w 300365"/>
                <a:gd name="connsiteY503" fmla="*/ 114390 h 357929"/>
                <a:gd name="connsiteX504" fmla="*/ 71586 w 300365"/>
                <a:gd name="connsiteY504" fmla="*/ 146124 h 357929"/>
                <a:gd name="connsiteX505" fmla="*/ 52398 w 300365"/>
                <a:gd name="connsiteY505" fmla="*/ 186714 h 357929"/>
                <a:gd name="connsiteX506" fmla="*/ 52398 w 300365"/>
                <a:gd name="connsiteY506" fmla="*/ 186714 h 357929"/>
                <a:gd name="connsiteX507" fmla="*/ 84132 w 300365"/>
                <a:gd name="connsiteY507" fmla="*/ 114390 h 357929"/>
                <a:gd name="connsiteX508" fmla="*/ 92250 w 300365"/>
                <a:gd name="connsiteY508" fmla="*/ 76014 h 357929"/>
                <a:gd name="connsiteX509" fmla="*/ 64206 w 300365"/>
                <a:gd name="connsiteY509" fmla="*/ 133578 h 357929"/>
                <a:gd name="connsiteX510" fmla="*/ 64206 w 300365"/>
                <a:gd name="connsiteY510" fmla="*/ 133578 h 357929"/>
                <a:gd name="connsiteX511" fmla="*/ 56826 w 300365"/>
                <a:gd name="connsiteY511" fmla="*/ 147600 h 357929"/>
                <a:gd name="connsiteX512" fmla="*/ 48708 w 300365"/>
                <a:gd name="connsiteY512" fmla="*/ 132840 h 357929"/>
                <a:gd name="connsiteX513" fmla="*/ 48708 w 300365"/>
                <a:gd name="connsiteY513" fmla="*/ 132840 h 357929"/>
                <a:gd name="connsiteX514" fmla="*/ 92250 w 300365"/>
                <a:gd name="connsiteY514" fmla="*/ 76014 h 357929"/>
                <a:gd name="connsiteX515" fmla="*/ 119556 w 300365"/>
                <a:gd name="connsiteY515" fmla="*/ 36162 h 357929"/>
                <a:gd name="connsiteX516" fmla="*/ 85608 w 300365"/>
                <a:gd name="connsiteY516" fmla="*/ 78966 h 357929"/>
                <a:gd name="connsiteX517" fmla="*/ 85608 w 300365"/>
                <a:gd name="connsiteY517" fmla="*/ 78966 h 357929"/>
                <a:gd name="connsiteX518" fmla="*/ 56826 w 300365"/>
                <a:gd name="connsiteY518" fmla="*/ 114390 h 357929"/>
                <a:gd name="connsiteX519" fmla="*/ 56826 w 300365"/>
                <a:gd name="connsiteY519" fmla="*/ 108486 h 357929"/>
                <a:gd name="connsiteX520" fmla="*/ 56826 w 300365"/>
                <a:gd name="connsiteY520" fmla="*/ 108486 h 357929"/>
                <a:gd name="connsiteX521" fmla="*/ 80442 w 300365"/>
                <a:gd name="connsiteY521" fmla="*/ 67158 h 357929"/>
                <a:gd name="connsiteX522" fmla="*/ 118080 w 300365"/>
                <a:gd name="connsiteY522" fmla="*/ 36162 h 357929"/>
                <a:gd name="connsiteX523" fmla="*/ 105534 w 300365"/>
                <a:gd name="connsiteY523" fmla="*/ 25092 h 357929"/>
                <a:gd name="connsiteX524" fmla="*/ 82656 w 300365"/>
                <a:gd name="connsiteY524" fmla="*/ 61254 h 357929"/>
                <a:gd name="connsiteX525" fmla="*/ 82656 w 300365"/>
                <a:gd name="connsiteY525" fmla="*/ 61254 h 357929"/>
                <a:gd name="connsiteX526" fmla="*/ 82656 w 300365"/>
                <a:gd name="connsiteY526" fmla="*/ 61254 h 357929"/>
                <a:gd name="connsiteX527" fmla="*/ 56826 w 300365"/>
                <a:gd name="connsiteY527" fmla="*/ 102582 h 357929"/>
                <a:gd name="connsiteX528" fmla="*/ 61254 w 300365"/>
                <a:gd name="connsiteY528" fmla="*/ 73062 h 357929"/>
                <a:gd name="connsiteX529" fmla="*/ 61254 w 300365"/>
                <a:gd name="connsiteY529" fmla="*/ 73062 h 357929"/>
                <a:gd name="connsiteX530" fmla="*/ 61254 w 300365"/>
                <a:gd name="connsiteY530" fmla="*/ 73062 h 357929"/>
                <a:gd name="connsiteX531" fmla="*/ 85608 w 300365"/>
                <a:gd name="connsiteY531" fmla="*/ 39114 h 357929"/>
                <a:gd name="connsiteX532" fmla="*/ 85608 w 300365"/>
                <a:gd name="connsiteY532" fmla="*/ 39114 h 357929"/>
                <a:gd name="connsiteX533" fmla="*/ 104058 w 300365"/>
                <a:gd name="connsiteY533" fmla="*/ 25092 h 357929"/>
                <a:gd name="connsiteX534" fmla="*/ 113652 w 300365"/>
                <a:gd name="connsiteY534" fmla="*/ 2214 h 357929"/>
                <a:gd name="connsiteX535" fmla="*/ 59778 w 300365"/>
                <a:gd name="connsiteY535" fmla="*/ 76014 h 357929"/>
                <a:gd name="connsiteX536" fmla="*/ 59778 w 300365"/>
                <a:gd name="connsiteY536" fmla="*/ 64206 h 357929"/>
                <a:gd name="connsiteX537" fmla="*/ 59778 w 300365"/>
                <a:gd name="connsiteY537" fmla="*/ 48708 h 357929"/>
                <a:gd name="connsiteX538" fmla="*/ 112176 w 300365"/>
                <a:gd name="connsiteY538" fmla="*/ 2214 h 357929"/>
                <a:gd name="connsiteX539" fmla="*/ 43542 w 300365"/>
                <a:gd name="connsiteY539" fmla="*/ 67158 h 357929"/>
                <a:gd name="connsiteX540" fmla="*/ 43542 w 300365"/>
                <a:gd name="connsiteY540" fmla="*/ 67158 h 357929"/>
                <a:gd name="connsiteX541" fmla="*/ 64944 w 300365"/>
                <a:gd name="connsiteY541" fmla="*/ 11070 h 357929"/>
                <a:gd name="connsiteX542" fmla="*/ 61254 w 300365"/>
                <a:gd name="connsiteY542" fmla="*/ 34686 h 357929"/>
                <a:gd name="connsiteX543" fmla="*/ 57564 w 300365"/>
                <a:gd name="connsiteY543" fmla="*/ 61992 h 357929"/>
                <a:gd name="connsiteX544" fmla="*/ 50922 w 300365"/>
                <a:gd name="connsiteY544" fmla="*/ 107010 h 357929"/>
                <a:gd name="connsiteX545" fmla="*/ 45018 w 300365"/>
                <a:gd name="connsiteY545" fmla="*/ 95202 h 357929"/>
                <a:gd name="connsiteX546" fmla="*/ 43542 w 300365"/>
                <a:gd name="connsiteY546" fmla="*/ 67158 h 357929"/>
                <a:gd name="connsiteX547" fmla="*/ 33210 w 300365"/>
                <a:gd name="connsiteY547" fmla="*/ 42066 h 357929"/>
                <a:gd name="connsiteX548" fmla="*/ 42066 w 300365"/>
                <a:gd name="connsiteY548" fmla="*/ 67158 h 357929"/>
                <a:gd name="connsiteX549" fmla="*/ 42066 w 300365"/>
                <a:gd name="connsiteY549" fmla="*/ 90036 h 357929"/>
                <a:gd name="connsiteX550" fmla="*/ 35424 w 300365"/>
                <a:gd name="connsiteY550" fmla="*/ 78966 h 357929"/>
                <a:gd name="connsiteX551" fmla="*/ 33210 w 300365"/>
                <a:gd name="connsiteY551" fmla="*/ 42066 h 357929"/>
                <a:gd name="connsiteX552" fmla="*/ 24354 w 300365"/>
                <a:gd name="connsiteY552" fmla="*/ 67158 h 357929"/>
                <a:gd name="connsiteX553" fmla="*/ 34686 w 300365"/>
                <a:gd name="connsiteY553" fmla="*/ 80442 h 357929"/>
                <a:gd name="connsiteX554" fmla="*/ 34686 w 300365"/>
                <a:gd name="connsiteY554" fmla="*/ 80442 h 357929"/>
                <a:gd name="connsiteX555" fmla="*/ 44280 w 300365"/>
                <a:gd name="connsiteY555" fmla="*/ 95940 h 357929"/>
                <a:gd name="connsiteX556" fmla="*/ 44280 w 300365"/>
                <a:gd name="connsiteY556" fmla="*/ 95940 h 357929"/>
                <a:gd name="connsiteX557" fmla="*/ 53874 w 300365"/>
                <a:gd name="connsiteY557" fmla="*/ 118080 h 357929"/>
                <a:gd name="connsiteX558" fmla="*/ 53874 w 300365"/>
                <a:gd name="connsiteY558" fmla="*/ 118080 h 357929"/>
                <a:gd name="connsiteX559" fmla="*/ 49446 w 300365"/>
                <a:gd name="connsiteY559" fmla="*/ 126198 h 357929"/>
                <a:gd name="connsiteX560" fmla="*/ 25092 w 300365"/>
                <a:gd name="connsiteY560" fmla="*/ 86346 h 357929"/>
                <a:gd name="connsiteX561" fmla="*/ 25092 w 300365"/>
                <a:gd name="connsiteY561" fmla="*/ 86346 h 357929"/>
                <a:gd name="connsiteX562" fmla="*/ 24354 w 300365"/>
                <a:gd name="connsiteY562" fmla="*/ 67158 h 357929"/>
                <a:gd name="connsiteX563" fmla="*/ 13284 w 300365"/>
                <a:gd name="connsiteY563" fmla="*/ 77490 h 357929"/>
                <a:gd name="connsiteX564" fmla="*/ 49446 w 300365"/>
                <a:gd name="connsiteY564" fmla="*/ 128412 h 357929"/>
                <a:gd name="connsiteX565" fmla="*/ 49446 w 300365"/>
                <a:gd name="connsiteY565" fmla="*/ 128412 h 357929"/>
                <a:gd name="connsiteX566" fmla="*/ 49446 w 300365"/>
                <a:gd name="connsiteY566" fmla="*/ 133578 h 357929"/>
                <a:gd name="connsiteX567" fmla="*/ 33948 w 300365"/>
                <a:gd name="connsiteY567" fmla="*/ 107010 h 357929"/>
                <a:gd name="connsiteX568" fmla="*/ 18450 w 300365"/>
                <a:gd name="connsiteY568" fmla="*/ 92250 h 357929"/>
                <a:gd name="connsiteX569" fmla="*/ 18450 w 300365"/>
                <a:gd name="connsiteY569" fmla="*/ 92250 h 357929"/>
                <a:gd name="connsiteX570" fmla="*/ 13284 w 300365"/>
                <a:gd name="connsiteY570" fmla="*/ 104796 h 357929"/>
                <a:gd name="connsiteX571" fmla="*/ 13284 w 300365"/>
                <a:gd name="connsiteY571" fmla="*/ 104796 h 357929"/>
                <a:gd name="connsiteX572" fmla="*/ 13284 w 300365"/>
                <a:gd name="connsiteY572" fmla="*/ 104796 h 357929"/>
                <a:gd name="connsiteX573" fmla="*/ 13284 w 300365"/>
                <a:gd name="connsiteY573" fmla="*/ 115128 h 357929"/>
                <a:gd name="connsiteX574" fmla="*/ 5904 w 300365"/>
                <a:gd name="connsiteY574" fmla="*/ 104796 h 357929"/>
                <a:gd name="connsiteX575" fmla="*/ 5904 w 300365"/>
                <a:gd name="connsiteY575" fmla="*/ 98154 h 357929"/>
                <a:gd name="connsiteX576" fmla="*/ 20664 w 300365"/>
                <a:gd name="connsiteY576" fmla="*/ 98154 h 357929"/>
                <a:gd name="connsiteX577" fmla="*/ 32472 w 300365"/>
                <a:gd name="connsiteY577" fmla="*/ 110700 h 357929"/>
                <a:gd name="connsiteX578" fmla="*/ 56826 w 300365"/>
                <a:gd name="connsiteY578" fmla="*/ 154242 h 357929"/>
                <a:gd name="connsiteX579" fmla="*/ 56826 w 300365"/>
                <a:gd name="connsiteY579" fmla="*/ 154242 h 357929"/>
                <a:gd name="connsiteX580" fmla="*/ 50922 w 300365"/>
                <a:gd name="connsiteY580" fmla="*/ 184500 h 357929"/>
                <a:gd name="connsiteX581" fmla="*/ 50922 w 300365"/>
                <a:gd name="connsiteY581" fmla="*/ 184500 h 357929"/>
                <a:gd name="connsiteX582" fmla="*/ 39852 w 300365"/>
                <a:gd name="connsiteY582" fmla="*/ 157932 h 357929"/>
                <a:gd name="connsiteX583" fmla="*/ 39852 w 300365"/>
                <a:gd name="connsiteY583" fmla="*/ 157932 h 357929"/>
                <a:gd name="connsiteX584" fmla="*/ 18450 w 300365"/>
                <a:gd name="connsiteY584" fmla="*/ 102582 h 357929"/>
                <a:gd name="connsiteX585" fmla="*/ 1476 w 300365"/>
                <a:gd name="connsiteY585" fmla="*/ 119556 h 357929"/>
                <a:gd name="connsiteX586" fmla="*/ 44280 w 300365"/>
                <a:gd name="connsiteY586" fmla="*/ 177858 h 357929"/>
                <a:gd name="connsiteX587" fmla="*/ 18450 w 300365"/>
                <a:gd name="connsiteY587" fmla="*/ 149814 h 357929"/>
                <a:gd name="connsiteX588" fmla="*/ 2952 w 300365"/>
                <a:gd name="connsiteY588" fmla="*/ 117342 h 357929"/>
                <a:gd name="connsiteX589" fmla="*/ 1476 w 300365"/>
                <a:gd name="connsiteY589" fmla="*/ 147600 h 357929"/>
                <a:gd name="connsiteX590" fmla="*/ 46494 w 300365"/>
                <a:gd name="connsiteY590" fmla="*/ 185976 h 357929"/>
                <a:gd name="connsiteX591" fmla="*/ 46494 w 300365"/>
                <a:gd name="connsiteY591" fmla="*/ 185976 h 357929"/>
                <a:gd name="connsiteX592" fmla="*/ 50184 w 300365"/>
                <a:gd name="connsiteY592" fmla="*/ 191880 h 357929"/>
                <a:gd name="connsiteX593" fmla="*/ 50184 w 300365"/>
                <a:gd name="connsiteY593" fmla="*/ 202212 h 357929"/>
                <a:gd name="connsiteX594" fmla="*/ 21402 w 300365"/>
                <a:gd name="connsiteY594" fmla="*/ 170478 h 357929"/>
                <a:gd name="connsiteX595" fmla="*/ 18450 w 300365"/>
                <a:gd name="connsiteY595" fmla="*/ 165312 h 357929"/>
                <a:gd name="connsiteX596" fmla="*/ 18450 w 300365"/>
                <a:gd name="connsiteY596" fmla="*/ 165312 h 357929"/>
                <a:gd name="connsiteX597" fmla="*/ 22878 w 300365"/>
                <a:gd name="connsiteY597" fmla="*/ 187452 h 357929"/>
                <a:gd name="connsiteX598" fmla="*/ 10332 w 300365"/>
                <a:gd name="connsiteY598" fmla="*/ 180810 h 357929"/>
                <a:gd name="connsiteX599" fmla="*/ 0 w 300365"/>
                <a:gd name="connsiteY599" fmla="*/ 185976 h 357929"/>
                <a:gd name="connsiteX600" fmla="*/ 0 w 300365"/>
                <a:gd name="connsiteY600" fmla="*/ 169002 h 357929"/>
                <a:gd name="connsiteX601" fmla="*/ 7380 w 300365"/>
                <a:gd name="connsiteY601" fmla="*/ 169002 h 357929"/>
                <a:gd name="connsiteX602" fmla="*/ 18450 w 300365"/>
                <a:gd name="connsiteY602" fmla="*/ 169740 h 357929"/>
                <a:gd name="connsiteX603" fmla="*/ 55350 w 300365"/>
                <a:gd name="connsiteY603" fmla="*/ 215496 h 357929"/>
                <a:gd name="connsiteX604" fmla="*/ 55350 w 300365"/>
                <a:gd name="connsiteY604" fmla="*/ 229518 h 357929"/>
                <a:gd name="connsiteX605" fmla="*/ 55350 w 300365"/>
                <a:gd name="connsiteY605" fmla="*/ 229518 h 357929"/>
                <a:gd name="connsiteX606" fmla="*/ 41328 w 300365"/>
                <a:gd name="connsiteY606" fmla="*/ 219186 h 357929"/>
                <a:gd name="connsiteX607" fmla="*/ 25830 w 300365"/>
                <a:gd name="connsiteY607" fmla="*/ 185238 h 357929"/>
                <a:gd name="connsiteX608" fmla="*/ 7380 w 300365"/>
                <a:gd name="connsiteY608" fmla="*/ 210330 h 357929"/>
                <a:gd name="connsiteX609" fmla="*/ 54612 w 300365"/>
                <a:gd name="connsiteY609" fmla="*/ 234684 h 357929"/>
                <a:gd name="connsiteX610" fmla="*/ 54612 w 300365"/>
                <a:gd name="connsiteY610" fmla="*/ 234684 h 357929"/>
                <a:gd name="connsiteX611" fmla="*/ 59040 w 300365"/>
                <a:gd name="connsiteY611" fmla="*/ 239850 h 357929"/>
                <a:gd name="connsiteX612" fmla="*/ 59040 w 300365"/>
                <a:gd name="connsiteY612" fmla="*/ 239850 h 357929"/>
                <a:gd name="connsiteX613" fmla="*/ 59040 w 300365"/>
                <a:gd name="connsiteY613" fmla="*/ 244278 h 357929"/>
                <a:gd name="connsiteX614" fmla="*/ 59040 w 300365"/>
                <a:gd name="connsiteY614" fmla="*/ 253872 h 357929"/>
                <a:gd name="connsiteX615" fmla="*/ 20664 w 300365"/>
                <a:gd name="connsiteY615" fmla="*/ 232470 h 357929"/>
                <a:gd name="connsiteX616" fmla="*/ 20664 w 300365"/>
                <a:gd name="connsiteY616" fmla="*/ 232470 h 357929"/>
                <a:gd name="connsiteX617" fmla="*/ 18450 w 300365"/>
                <a:gd name="connsiteY617" fmla="*/ 232470 h 357929"/>
                <a:gd name="connsiteX618" fmla="*/ 81180 w 300365"/>
                <a:gd name="connsiteY618" fmla="*/ 267156 h 357929"/>
                <a:gd name="connsiteX619" fmla="*/ 84870 w 300365"/>
                <a:gd name="connsiteY619" fmla="*/ 271584 h 357929"/>
                <a:gd name="connsiteX620" fmla="*/ 84870 w 300365"/>
                <a:gd name="connsiteY620" fmla="*/ 271584 h 357929"/>
                <a:gd name="connsiteX621" fmla="*/ 84870 w 300365"/>
                <a:gd name="connsiteY621" fmla="*/ 271584 h 357929"/>
                <a:gd name="connsiteX622" fmla="*/ 84870 w 300365"/>
                <a:gd name="connsiteY622" fmla="*/ 271584 h 357929"/>
                <a:gd name="connsiteX623" fmla="*/ 47970 w 300365"/>
                <a:gd name="connsiteY623" fmla="*/ 254610 h 357929"/>
                <a:gd name="connsiteX624" fmla="*/ 47970 w 300365"/>
                <a:gd name="connsiteY624" fmla="*/ 254610 h 357929"/>
                <a:gd name="connsiteX625" fmla="*/ 18450 w 300365"/>
                <a:gd name="connsiteY625" fmla="*/ 232470 h 357929"/>
                <a:gd name="connsiteX626" fmla="*/ 58302 w 300365"/>
                <a:gd name="connsiteY626" fmla="*/ 276750 h 357929"/>
                <a:gd name="connsiteX627" fmla="*/ 58302 w 300365"/>
                <a:gd name="connsiteY627" fmla="*/ 276750 h 357929"/>
                <a:gd name="connsiteX628" fmla="*/ 29520 w 300365"/>
                <a:gd name="connsiteY628" fmla="*/ 261990 h 357929"/>
                <a:gd name="connsiteX629" fmla="*/ 92250 w 300365"/>
                <a:gd name="connsiteY629" fmla="*/ 281916 h 357929"/>
                <a:gd name="connsiteX630" fmla="*/ 92250 w 300365"/>
                <a:gd name="connsiteY630" fmla="*/ 281916 h 357929"/>
                <a:gd name="connsiteX631" fmla="*/ 111438 w 300365"/>
                <a:gd name="connsiteY631" fmla="*/ 305532 h 357929"/>
                <a:gd name="connsiteX632" fmla="*/ 104796 w 300365"/>
                <a:gd name="connsiteY632" fmla="*/ 301104 h 357929"/>
                <a:gd name="connsiteX633" fmla="*/ 92250 w 300365"/>
                <a:gd name="connsiteY633" fmla="*/ 292986 h 357929"/>
                <a:gd name="connsiteX634" fmla="*/ 92250 w 300365"/>
                <a:gd name="connsiteY634" fmla="*/ 292986 h 357929"/>
                <a:gd name="connsiteX635" fmla="*/ 58302 w 300365"/>
                <a:gd name="connsiteY635" fmla="*/ 276750 h 357929"/>
                <a:gd name="connsiteX636" fmla="*/ 300366 w 300365"/>
                <a:gd name="connsiteY636" fmla="*/ 357930 h 357929"/>
                <a:gd name="connsiteX637" fmla="*/ 262728 w 300365"/>
                <a:gd name="connsiteY637" fmla="*/ 349074 h 357929"/>
                <a:gd name="connsiteX638" fmla="*/ 256824 w 300365"/>
                <a:gd name="connsiteY638" fmla="*/ 349074 h 357929"/>
                <a:gd name="connsiteX639" fmla="*/ 209592 w 300365"/>
                <a:gd name="connsiteY639" fmla="*/ 339480 h 357929"/>
                <a:gd name="connsiteX640" fmla="*/ 135792 w 300365"/>
                <a:gd name="connsiteY640" fmla="*/ 329886 h 357929"/>
                <a:gd name="connsiteX641" fmla="*/ 74538 w 300365"/>
                <a:gd name="connsiteY641" fmla="*/ 311436 h 357929"/>
                <a:gd name="connsiteX642" fmla="*/ 64206 w 300365"/>
                <a:gd name="connsiteY642" fmla="*/ 304794 h 357929"/>
                <a:gd name="connsiteX643" fmla="*/ 42804 w 300365"/>
                <a:gd name="connsiteY643" fmla="*/ 283392 h 357929"/>
                <a:gd name="connsiteX644" fmla="*/ 83394 w 300365"/>
                <a:gd name="connsiteY644" fmla="*/ 295200 h 357929"/>
                <a:gd name="connsiteX645" fmla="*/ 101106 w 300365"/>
                <a:gd name="connsiteY645" fmla="*/ 305532 h 357929"/>
                <a:gd name="connsiteX646" fmla="*/ 113652 w 300365"/>
                <a:gd name="connsiteY646" fmla="*/ 312912 h 357929"/>
                <a:gd name="connsiteX647" fmla="*/ 118080 w 300365"/>
                <a:gd name="connsiteY647" fmla="*/ 312912 h 357929"/>
                <a:gd name="connsiteX648" fmla="*/ 118080 w 300365"/>
                <a:gd name="connsiteY648" fmla="*/ 312912 h 357929"/>
                <a:gd name="connsiteX649" fmla="*/ 148338 w 300365"/>
                <a:gd name="connsiteY649" fmla="*/ 323982 h 357929"/>
                <a:gd name="connsiteX650" fmla="*/ 148338 w 300365"/>
                <a:gd name="connsiteY650" fmla="*/ 323982 h 357929"/>
                <a:gd name="connsiteX651" fmla="*/ 148338 w 300365"/>
                <a:gd name="connsiteY651" fmla="*/ 323982 h 357929"/>
                <a:gd name="connsiteX652" fmla="*/ 118818 w 300365"/>
                <a:gd name="connsiteY652" fmla="*/ 313650 h 357929"/>
                <a:gd name="connsiteX653" fmla="*/ 84870 w 300365"/>
                <a:gd name="connsiteY653" fmla="*/ 271584 h 357929"/>
                <a:gd name="connsiteX654" fmla="*/ 92250 w 300365"/>
                <a:gd name="connsiteY654" fmla="*/ 204426 h 357929"/>
                <a:gd name="connsiteX655" fmla="*/ 92250 w 300365"/>
                <a:gd name="connsiteY655" fmla="*/ 234684 h 357929"/>
                <a:gd name="connsiteX656" fmla="*/ 113652 w 300365"/>
                <a:gd name="connsiteY656" fmla="*/ 288558 h 357929"/>
                <a:gd name="connsiteX657" fmla="*/ 160884 w 300365"/>
                <a:gd name="connsiteY657" fmla="*/ 318816 h 357929"/>
                <a:gd name="connsiteX658" fmla="*/ 197784 w 300365"/>
                <a:gd name="connsiteY658" fmla="*/ 324720 h 357929"/>
                <a:gd name="connsiteX659" fmla="*/ 222876 w 300365"/>
                <a:gd name="connsiteY659" fmla="*/ 329148 h 357929"/>
                <a:gd name="connsiteX660" fmla="*/ 222876 w 300365"/>
                <a:gd name="connsiteY660" fmla="*/ 329148 h 357929"/>
                <a:gd name="connsiteX661" fmla="*/ 285606 w 300365"/>
                <a:gd name="connsiteY661" fmla="*/ 343908 h 357929"/>
                <a:gd name="connsiteX662" fmla="*/ 295200 w 300365"/>
                <a:gd name="connsiteY662" fmla="*/ 348336 h 357929"/>
                <a:gd name="connsiteX663" fmla="*/ 298890 w 300365"/>
                <a:gd name="connsiteY663" fmla="*/ 356454 h 35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</a:cxnLst>
              <a:rect l="l" t="t" r="r" b="b"/>
              <a:pathLst>
                <a:path w="300365" h="357929">
                  <a:moveTo>
                    <a:pt x="297414" y="348336"/>
                  </a:moveTo>
                  <a:lnTo>
                    <a:pt x="297414" y="348336"/>
                  </a:lnTo>
                  <a:cubicBezTo>
                    <a:pt x="294949" y="346631"/>
                    <a:pt x="292204" y="345382"/>
                    <a:pt x="289296" y="344646"/>
                  </a:cubicBezTo>
                  <a:cubicBezTo>
                    <a:pt x="268735" y="338332"/>
                    <a:pt x="247784" y="333401"/>
                    <a:pt x="226566" y="329886"/>
                  </a:cubicBezTo>
                  <a:lnTo>
                    <a:pt x="226566" y="329886"/>
                  </a:lnTo>
                  <a:lnTo>
                    <a:pt x="202212" y="329886"/>
                  </a:lnTo>
                  <a:lnTo>
                    <a:pt x="202212" y="329886"/>
                  </a:lnTo>
                  <a:lnTo>
                    <a:pt x="166050" y="318816"/>
                  </a:lnTo>
                  <a:lnTo>
                    <a:pt x="161622" y="318816"/>
                  </a:lnTo>
                  <a:cubicBezTo>
                    <a:pt x="148909" y="315899"/>
                    <a:pt x="137040" y="310090"/>
                    <a:pt x="126936" y="301842"/>
                  </a:cubicBezTo>
                  <a:cubicBezTo>
                    <a:pt x="122568" y="297818"/>
                    <a:pt x="118612" y="293368"/>
                    <a:pt x="115128" y="288558"/>
                  </a:cubicBezTo>
                  <a:cubicBezTo>
                    <a:pt x="110768" y="283367"/>
                    <a:pt x="107051" y="277667"/>
                    <a:pt x="104058" y="271584"/>
                  </a:cubicBezTo>
                  <a:cubicBezTo>
                    <a:pt x="98846" y="262564"/>
                    <a:pt x="94874" y="252883"/>
                    <a:pt x="92250" y="242802"/>
                  </a:cubicBezTo>
                  <a:cubicBezTo>
                    <a:pt x="92250" y="242802"/>
                    <a:pt x="92250" y="236898"/>
                    <a:pt x="92250" y="234684"/>
                  </a:cubicBezTo>
                  <a:cubicBezTo>
                    <a:pt x="91913" y="231495"/>
                    <a:pt x="91913" y="228279"/>
                    <a:pt x="92250" y="225090"/>
                  </a:cubicBezTo>
                  <a:cubicBezTo>
                    <a:pt x="91513" y="216989"/>
                    <a:pt x="91513" y="208837"/>
                    <a:pt x="92250" y="200736"/>
                  </a:cubicBezTo>
                  <a:lnTo>
                    <a:pt x="92250" y="200736"/>
                  </a:lnTo>
                  <a:lnTo>
                    <a:pt x="92250" y="200736"/>
                  </a:lnTo>
                  <a:lnTo>
                    <a:pt x="92250" y="200736"/>
                  </a:lnTo>
                  <a:lnTo>
                    <a:pt x="92250" y="200736"/>
                  </a:lnTo>
                  <a:lnTo>
                    <a:pt x="92250" y="200736"/>
                  </a:lnTo>
                  <a:lnTo>
                    <a:pt x="92250" y="200736"/>
                  </a:lnTo>
                  <a:lnTo>
                    <a:pt x="92250" y="200736"/>
                  </a:lnTo>
                  <a:lnTo>
                    <a:pt x="92250" y="200736"/>
                  </a:lnTo>
                  <a:lnTo>
                    <a:pt x="92250" y="200736"/>
                  </a:lnTo>
                  <a:lnTo>
                    <a:pt x="92250" y="200736"/>
                  </a:lnTo>
                  <a:lnTo>
                    <a:pt x="92250" y="200736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14758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lnTo>
                    <a:pt x="92250" y="209592"/>
                  </a:lnTo>
                  <a:cubicBezTo>
                    <a:pt x="92250" y="209592"/>
                    <a:pt x="92250" y="209592"/>
                    <a:pt x="92250" y="209592"/>
                  </a:cubicBezTo>
                  <a:lnTo>
                    <a:pt x="98154" y="209592"/>
                  </a:lnTo>
                  <a:lnTo>
                    <a:pt x="92250" y="163098"/>
                  </a:lnTo>
                  <a:lnTo>
                    <a:pt x="92250" y="163098"/>
                  </a:lnTo>
                  <a:lnTo>
                    <a:pt x="92250" y="163098"/>
                  </a:lnTo>
                  <a:lnTo>
                    <a:pt x="92250" y="163098"/>
                  </a:lnTo>
                  <a:lnTo>
                    <a:pt x="92250" y="163098"/>
                  </a:lnTo>
                  <a:lnTo>
                    <a:pt x="92250" y="163098"/>
                  </a:lnTo>
                  <a:lnTo>
                    <a:pt x="92250" y="163098"/>
                  </a:lnTo>
                  <a:lnTo>
                    <a:pt x="92250" y="163098"/>
                  </a:lnTo>
                  <a:cubicBezTo>
                    <a:pt x="93547" y="160584"/>
                    <a:pt x="95298" y="158331"/>
                    <a:pt x="97416" y="156456"/>
                  </a:cubicBezTo>
                  <a:lnTo>
                    <a:pt x="107010" y="156456"/>
                  </a:lnTo>
                  <a:lnTo>
                    <a:pt x="10701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8487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92250" y="140958"/>
                  </a:lnTo>
                  <a:lnTo>
                    <a:pt x="87084" y="146124"/>
                  </a:lnTo>
                  <a:lnTo>
                    <a:pt x="87084" y="146124"/>
                  </a:lnTo>
                  <a:lnTo>
                    <a:pt x="87084" y="146124"/>
                  </a:lnTo>
                  <a:lnTo>
                    <a:pt x="87084" y="146124"/>
                  </a:lnTo>
                  <a:lnTo>
                    <a:pt x="74538" y="140958"/>
                  </a:lnTo>
                  <a:lnTo>
                    <a:pt x="74538" y="140958"/>
                  </a:lnTo>
                  <a:lnTo>
                    <a:pt x="74538" y="140958"/>
                  </a:lnTo>
                  <a:lnTo>
                    <a:pt x="74538" y="140958"/>
                  </a:lnTo>
                  <a:cubicBezTo>
                    <a:pt x="75677" y="136184"/>
                    <a:pt x="77156" y="131498"/>
                    <a:pt x="78966" y="126936"/>
                  </a:cubicBez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8966" y="126936"/>
                  </a:lnTo>
                  <a:lnTo>
                    <a:pt x="73800" y="126936"/>
                  </a:lnTo>
                  <a:cubicBezTo>
                    <a:pt x="73800" y="126936"/>
                    <a:pt x="73800" y="126936"/>
                    <a:pt x="70110" y="126936"/>
                  </a:cubicBezTo>
                  <a:lnTo>
                    <a:pt x="70110" y="126936"/>
                  </a:lnTo>
                  <a:lnTo>
                    <a:pt x="70110" y="126936"/>
                  </a:lnTo>
                  <a:lnTo>
                    <a:pt x="70110" y="126936"/>
                  </a:lnTo>
                  <a:lnTo>
                    <a:pt x="70110" y="126936"/>
                  </a:lnTo>
                  <a:lnTo>
                    <a:pt x="70110" y="126936"/>
                  </a:lnTo>
                  <a:cubicBezTo>
                    <a:pt x="73701" y="112510"/>
                    <a:pt x="79689" y="98789"/>
                    <a:pt x="87822" y="86346"/>
                  </a:cubicBezTo>
                  <a:lnTo>
                    <a:pt x="87822" y="86346"/>
                  </a:lnTo>
                  <a:lnTo>
                    <a:pt x="87822" y="86346"/>
                  </a:lnTo>
                  <a:lnTo>
                    <a:pt x="87822" y="86346"/>
                  </a:lnTo>
                  <a:lnTo>
                    <a:pt x="87822" y="86346"/>
                  </a:lnTo>
                  <a:lnTo>
                    <a:pt x="87822" y="86346"/>
                  </a:lnTo>
                  <a:lnTo>
                    <a:pt x="87822" y="86346"/>
                  </a:lnTo>
                  <a:lnTo>
                    <a:pt x="92250" y="86346"/>
                  </a:lnTo>
                  <a:lnTo>
                    <a:pt x="92250" y="86346"/>
                  </a:lnTo>
                  <a:lnTo>
                    <a:pt x="92250" y="86346"/>
                  </a:lnTo>
                  <a:lnTo>
                    <a:pt x="92250" y="86346"/>
                  </a:lnTo>
                  <a:lnTo>
                    <a:pt x="92250" y="86346"/>
                  </a:lnTo>
                  <a:lnTo>
                    <a:pt x="92250" y="86346"/>
                  </a:lnTo>
                  <a:cubicBezTo>
                    <a:pt x="92250" y="86346"/>
                    <a:pt x="92250" y="86346"/>
                    <a:pt x="92250" y="86346"/>
                  </a:cubicBezTo>
                  <a:lnTo>
                    <a:pt x="92250" y="86346"/>
                  </a:lnTo>
                  <a:lnTo>
                    <a:pt x="92250" y="86346"/>
                  </a:lnTo>
                  <a:lnTo>
                    <a:pt x="92250" y="86346"/>
                  </a:lnTo>
                  <a:lnTo>
                    <a:pt x="92250" y="86346"/>
                  </a:lnTo>
                  <a:lnTo>
                    <a:pt x="92250" y="86346"/>
                  </a:lnTo>
                  <a:lnTo>
                    <a:pt x="92250" y="86346"/>
                  </a:lnTo>
                  <a:lnTo>
                    <a:pt x="92250" y="86346"/>
                  </a:lnTo>
                  <a:cubicBezTo>
                    <a:pt x="92250" y="70848"/>
                    <a:pt x="92250" y="67158"/>
                    <a:pt x="99630" y="59778"/>
                  </a:cubicBez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lnTo>
                    <a:pt x="99630" y="59778"/>
                  </a:lnTo>
                  <a:cubicBezTo>
                    <a:pt x="99630" y="59778"/>
                    <a:pt x="99630" y="59778"/>
                    <a:pt x="99630" y="59778"/>
                  </a:cubicBez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115866" y="59778"/>
                  </a:lnTo>
                  <a:lnTo>
                    <a:pt x="92250" y="48708"/>
                  </a:lnTo>
                  <a:lnTo>
                    <a:pt x="92250" y="48708"/>
                  </a:lnTo>
                  <a:lnTo>
                    <a:pt x="92250" y="48708"/>
                  </a:lnTo>
                  <a:lnTo>
                    <a:pt x="92250" y="48708"/>
                  </a:lnTo>
                  <a:lnTo>
                    <a:pt x="88560" y="48708"/>
                  </a:lnTo>
                  <a:lnTo>
                    <a:pt x="88560" y="48708"/>
                  </a:lnTo>
                  <a:lnTo>
                    <a:pt x="88560" y="48708"/>
                  </a:lnTo>
                  <a:lnTo>
                    <a:pt x="88560" y="48708"/>
                  </a:lnTo>
                  <a:lnTo>
                    <a:pt x="88560" y="45018"/>
                  </a:lnTo>
                  <a:lnTo>
                    <a:pt x="88560" y="45018"/>
                  </a:lnTo>
                  <a:lnTo>
                    <a:pt x="8856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lnTo>
                    <a:pt x="92250" y="45018"/>
                  </a:lnTo>
                  <a:cubicBezTo>
                    <a:pt x="92250" y="45018"/>
                    <a:pt x="92250" y="45018"/>
                    <a:pt x="92250" y="45018"/>
                  </a:cubicBezTo>
                  <a:lnTo>
                    <a:pt x="92250" y="45018"/>
                  </a:lnTo>
                  <a:lnTo>
                    <a:pt x="92250" y="45018"/>
                  </a:lnTo>
                  <a:cubicBezTo>
                    <a:pt x="92918" y="40615"/>
                    <a:pt x="92918" y="36137"/>
                    <a:pt x="92250" y="31734"/>
                  </a:cubicBezTo>
                  <a:cubicBezTo>
                    <a:pt x="100533" y="20478"/>
                    <a:pt x="109662" y="9869"/>
                    <a:pt x="119556" y="0"/>
                  </a:cubicBezTo>
                  <a:lnTo>
                    <a:pt x="119556" y="0"/>
                  </a:lnTo>
                  <a:lnTo>
                    <a:pt x="115128" y="0"/>
                  </a:lnTo>
                  <a:lnTo>
                    <a:pt x="115128" y="0"/>
                  </a:lnTo>
                  <a:lnTo>
                    <a:pt x="115128" y="0"/>
                  </a:lnTo>
                  <a:lnTo>
                    <a:pt x="115128" y="0"/>
                  </a:lnTo>
                  <a:lnTo>
                    <a:pt x="111438" y="0"/>
                  </a:lnTo>
                  <a:lnTo>
                    <a:pt x="111438" y="0"/>
                  </a:lnTo>
                  <a:lnTo>
                    <a:pt x="111438" y="0"/>
                  </a:lnTo>
                  <a:lnTo>
                    <a:pt x="111438" y="0"/>
                  </a:lnTo>
                  <a:lnTo>
                    <a:pt x="107748" y="0"/>
                  </a:lnTo>
                  <a:lnTo>
                    <a:pt x="107748" y="0"/>
                  </a:lnTo>
                  <a:cubicBezTo>
                    <a:pt x="94246" y="8816"/>
                    <a:pt x="82279" y="19786"/>
                    <a:pt x="72324" y="32472"/>
                  </a:cubicBezTo>
                  <a:lnTo>
                    <a:pt x="72324" y="32472"/>
                  </a:lnTo>
                  <a:lnTo>
                    <a:pt x="72324" y="25092"/>
                  </a:lnTo>
                  <a:cubicBezTo>
                    <a:pt x="72324" y="17712"/>
                    <a:pt x="72324" y="10332"/>
                    <a:pt x="76014" y="2952"/>
                  </a:cubicBezTo>
                  <a:lnTo>
                    <a:pt x="76014" y="6642"/>
                  </a:lnTo>
                  <a:lnTo>
                    <a:pt x="76014" y="6642"/>
                  </a:lnTo>
                  <a:lnTo>
                    <a:pt x="76014" y="6642"/>
                  </a:lnTo>
                  <a:lnTo>
                    <a:pt x="76014" y="6642"/>
                  </a:lnTo>
                  <a:lnTo>
                    <a:pt x="76014" y="11070"/>
                  </a:lnTo>
                  <a:lnTo>
                    <a:pt x="76014" y="11070"/>
                  </a:lnTo>
                  <a:lnTo>
                    <a:pt x="70110" y="20664"/>
                  </a:lnTo>
                  <a:lnTo>
                    <a:pt x="70110" y="20664"/>
                  </a:lnTo>
                  <a:lnTo>
                    <a:pt x="70110" y="20664"/>
                  </a:lnTo>
                  <a:lnTo>
                    <a:pt x="70110" y="20664"/>
                  </a:lnTo>
                  <a:cubicBezTo>
                    <a:pt x="65030" y="31361"/>
                    <a:pt x="61787" y="42838"/>
                    <a:pt x="60516" y="54612"/>
                  </a:cubicBezTo>
                  <a:cubicBezTo>
                    <a:pt x="58873" y="49328"/>
                    <a:pt x="56901" y="44152"/>
                    <a:pt x="54612" y="39114"/>
                  </a:cubicBezTo>
                  <a:cubicBezTo>
                    <a:pt x="53108" y="37064"/>
                    <a:pt x="51868" y="34832"/>
                    <a:pt x="50922" y="32472"/>
                  </a:cubicBezTo>
                  <a:lnTo>
                    <a:pt x="50922" y="32472"/>
                  </a:lnTo>
                  <a:lnTo>
                    <a:pt x="50922" y="32472"/>
                  </a:lnTo>
                  <a:cubicBezTo>
                    <a:pt x="49059" y="42968"/>
                    <a:pt x="49059" y="53710"/>
                    <a:pt x="50922" y="64206"/>
                  </a:cubicBezTo>
                  <a:lnTo>
                    <a:pt x="50922" y="64206"/>
                  </a:lnTo>
                  <a:lnTo>
                    <a:pt x="50922" y="64206"/>
                  </a:lnTo>
                  <a:lnTo>
                    <a:pt x="50922" y="64206"/>
                  </a:lnTo>
                  <a:lnTo>
                    <a:pt x="50922" y="64206"/>
                  </a:lnTo>
                  <a:lnTo>
                    <a:pt x="50922" y="64206"/>
                  </a:lnTo>
                  <a:lnTo>
                    <a:pt x="50922" y="64206"/>
                  </a:lnTo>
                  <a:lnTo>
                    <a:pt x="50922" y="64206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50922" y="67158"/>
                  </a:lnTo>
                  <a:lnTo>
                    <a:pt x="18450" y="67158"/>
                  </a:lnTo>
                  <a:lnTo>
                    <a:pt x="18450" y="67158"/>
                  </a:lnTo>
                  <a:lnTo>
                    <a:pt x="18450" y="67158"/>
                  </a:lnTo>
                  <a:lnTo>
                    <a:pt x="18450" y="67158"/>
                  </a:lnTo>
                  <a:lnTo>
                    <a:pt x="18450" y="67158"/>
                  </a:lnTo>
                  <a:lnTo>
                    <a:pt x="18450" y="67158"/>
                  </a:lnTo>
                  <a:lnTo>
                    <a:pt x="18450" y="67158"/>
                  </a:lnTo>
                  <a:lnTo>
                    <a:pt x="18450" y="67158"/>
                  </a:lnTo>
                  <a:lnTo>
                    <a:pt x="18450" y="90774"/>
                  </a:lnTo>
                  <a:lnTo>
                    <a:pt x="2952" y="90774"/>
                  </a:lnTo>
                  <a:lnTo>
                    <a:pt x="2952" y="90774"/>
                  </a:lnTo>
                  <a:lnTo>
                    <a:pt x="2952" y="97416"/>
                  </a:lnTo>
                  <a:cubicBezTo>
                    <a:pt x="4396" y="100521"/>
                    <a:pt x="6125" y="103486"/>
                    <a:pt x="8118" y="106272"/>
                  </a:cubicBezTo>
                  <a:lnTo>
                    <a:pt x="11808" y="106272"/>
                  </a:lnTo>
                  <a:lnTo>
                    <a:pt x="11808" y="106272"/>
                  </a:lnTo>
                  <a:cubicBezTo>
                    <a:pt x="11107" y="103113"/>
                    <a:pt x="11107" y="99837"/>
                    <a:pt x="11808" y="96678"/>
                  </a:cubicBezTo>
                  <a:lnTo>
                    <a:pt x="18450" y="96678"/>
                  </a:lnTo>
                  <a:lnTo>
                    <a:pt x="18450" y="96678"/>
                  </a:lnTo>
                  <a:lnTo>
                    <a:pt x="18450" y="96678"/>
                  </a:lnTo>
                  <a:lnTo>
                    <a:pt x="18450" y="96678"/>
                  </a:lnTo>
                  <a:lnTo>
                    <a:pt x="18450" y="96678"/>
                  </a:lnTo>
                  <a:lnTo>
                    <a:pt x="18450" y="96678"/>
                  </a:lnTo>
                  <a:lnTo>
                    <a:pt x="18450" y="96678"/>
                  </a:lnTo>
                  <a:lnTo>
                    <a:pt x="18450" y="104058"/>
                  </a:lnTo>
                  <a:lnTo>
                    <a:pt x="18450" y="104058"/>
                  </a:lnTo>
                  <a:lnTo>
                    <a:pt x="18450" y="104058"/>
                  </a:lnTo>
                  <a:lnTo>
                    <a:pt x="18450" y="104058"/>
                  </a:lnTo>
                  <a:lnTo>
                    <a:pt x="22878" y="114390"/>
                  </a:lnTo>
                  <a:lnTo>
                    <a:pt x="22878" y="114390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22878" y="140958"/>
                  </a:lnTo>
                  <a:lnTo>
                    <a:pt x="18450" y="129150"/>
                  </a:lnTo>
                  <a:lnTo>
                    <a:pt x="18450" y="129150"/>
                  </a:lnTo>
                  <a:lnTo>
                    <a:pt x="18450" y="129150"/>
                  </a:lnTo>
                  <a:lnTo>
                    <a:pt x="18450" y="129150"/>
                  </a:lnTo>
                  <a:lnTo>
                    <a:pt x="18450" y="129150"/>
                  </a:lnTo>
                  <a:lnTo>
                    <a:pt x="18450" y="129150"/>
                  </a:lnTo>
                  <a:lnTo>
                    <a:pt x="18450" y="129150"/>
                  </a:lnTo>
                  <a:lnTo>
                    <a:pt x="8856" y="129150"/>
                  </a:lnTo>
                  <a:lnTo>
                    <a:pt x="8856" y="129150"/>
                  </a:lnTo>
                  <a:lnTo>
                    <a:pt x="8856" y="129150"/>
                  </a:lnTo>
                  <a:lnTo>
                    <a:pt x="8856" y="129150"/>
                  </a:lnTo>
                  <a:lnTo>
                    <a:pt x="8856" y="129150"/>
                  </a:lnTo>
                  <a:lnTo>
                    <a:pt x="8856" y="129150"/>
                  </a:lnTo>
                  <a:lnTo>
                    <a:pt x="8856" y="129150"/>
                  </a:lnTo>
                  <a:lnTo>
                    <a:pt x="8856" y="129150"/>
                  </a:lnTo>
                  <a:cubicBezTo>
                    <a:pt x="11880" y="140150"/>
                    <a:pt x="16086" y="150790"/>
                    <a:pt x="21402" y="160884"/>
                  </a:cubicBezTo>
                  <a:lnTo>
                    <a:pt x="21402" y="160884"/>
                  </a:lnTo>
                  <a:lnTo>
                    <a:pt x="14022" y="160884"/>
                  </a:lnTo>
                  <a:lnTo>
                    <a:pt x="14022" y="160884"/>
                  </a:lnTo>
                  <a:lnTo>
                    <a:pt x="14022" y="160884"/>
                  </a:lnTo>
                  <a:lnTo>
                    <a:pt x="14022" y="160884"/>
                  </a:lnTo>
                  <a:lnTo>
                    <a:pt x="19926" y="169740"/>
                  </a:lnTo>
                  <a:lnTo>
                    <a:pt x="18450" y="163836"/>
                  </a:lnTo>
                  <a:lnTo>
                    <a:pt x="18450" y="163836"/>
                  </a:lnTo>
                  <a:cubicBezTo>
                    <a:pt x="15939" y="162386"/>
                    <a:pt x="12843" y="162386"/>
                    <a:pt x="10332" y="163836"/>
                  </a:cubicBezTo>
                  <a:lnTo>
                    <a:pt x="10332" y="163836"/>
                  </a:lnTo>
                  <a:lnTo>
                    <a:pt x="10332" y="168264"/>
                  </a:lnTo>
                  <a:lnTo>
                    <a:pt x="10332" y="168264"/>
                  </a:lnTo>
                  <a:cubicBezTo>
                    <a:pt x="10332" y="168264"/>
                    <a:pt x="10332" y="168264"/>
                    <a:pt x="10332" y="168264"/>
                  </a:cubicBezTo>
                  <a:lnTo>
                    <a:pt x="10332" y="168264"/>
                  </a:lnTo>
                  <a:lnTo>
                    <a:pt x="10332" y="168264"/>
                  </a:lnTo>
                  <a:cubicBezTo>
                    <a:pt x="9544" y="171663"/>
                    <a:pt x="9544" y="175197"/>
                    <a:pt x="10332" y="178596"/>
                  </a:cubicBezTo>
                  <a:lnTo>
                    <a:pt x="15498" y="178596"/>
                  </a:lnTo>
                  <a:cubicBezTo>
                    <a:pt x="16930" y="178090"/>
                    <a:pt x="18494" y="178090"/>
                    <a:pt x="19926" y="178596"/>
                  </a:cubicBezTo>
                  <a:lnTo>
                    <a:pt x="19926" y="178596"/>
                  </a:lnTo>
                  <a:cubicBezTo>
                    <a:pt x="22815" y="177735"/>
                    <a:pt x="25893" y="177735"/>
                    <a:pt x="28782" y="178596"/>
                  </a:cubicBez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178596"/>
                  </a:lnTo>
                  <a:lnTo>
                    <a:pt x="28782" y="214758"/>
                  </a:lnTo>
                  <a:lnTo>
                    <a:pt x="28782" y="214758"/>
                  </a:lnTo>
                  <a:lnTo>
                    <a:pt x="28782" y="214758"/>
                  </a:lnTo>
                  <a:lnTo>
                    <a:pt x="28782" y="214758"/>
                  </a:lnTo>
                  <a:lnTo>
                    <a:pt x="28782" y="214758"/>
                  </a:lnTo>
                  <a:lnTo>
                    <a:pt x="28782" y="214758"/>
                  </a:lnTo>
                  <a:lnTo>
                    <a:pt x="28782" y="214758"/>
                  </a:lnTo>
                  <a:lnTo>
                    <a:pt x="28782" y="214758"/>
                  </a:lnTo>
                  <a:lnTo>
                    <a:pt x="29520" y="214758"/>
                  </a:lnTo>
                  <a:lnTo>
                    <a:pt x="7380" y="214758"/>
                  </a:lnTo>
                  <a:lnTo>
                    <a:pt x="18450" y="219924"/>
                  </a:lnTo>
                  <a:lnTo>
                    <a:pt x="30996" y="233946"/>
                  </a:lnTo>
                  <a:lnTo>
                    <a:pt x="30996" y="233946"/>
                  </a:lnTo>
                  <a:lnTo>
                    <a:pt x="24354" y="233946"/>
                  </a:lnTo>
                  <a:lnTo>
                    <a:pt x="18450" y="233946"/>
                  </a:lnTo>
                  <a:cubicBezTo>
                    <a:pt x="18450" y="233946"/>
                    <a:pt x="18450" y="233946"/>
                    <a:pt x="18450" y="233946"/>
                  </a:cubicBezTo>
                  <a:lnTo>
                    <a:pt x="18450" y="238374"/>
                  </a:lnTo>
                  <a:lnTo>
                    <a:pt x="18450" y="238374"/>
                  </a:lnTo>
                  <a:lnTo>
                    <a:pt x="18450" y="238374"/>
                  </a:lnTo>
                  <a:lnTo>
                    <a:pt x="18450" y="238374"/>
                  </a:lnTo>
                  <a:lnTo>
                    <a:pt x="18450" y="238374"/>
                  </a:lnTo>
                  <a:lnTo>
                    <a:pt x="18450" y="238374"/>
                  </a:lnTo>
                  <a:lnTo>
                    <a:pt x="18450" y="238374"/>
                  </a:lnTo>
                  <a:lnTo>
                    <a:pt x="22140" y="238374"/>
                  </a:lnTo>
                  <a:lnTo>
                    <a:pt x="22140" y="238374"/>
                  </a:lnTo>
                  <a:lnTo>
                    <a:pt x="26568" y="238374"/>
                  </a:lnTo>
                  <a:lnTo>
                    <a:pt x="26568" y="238374"/>
                  </a:lnTo>
                  <a:lnTo>
                    <a:pt x="30258" y="238374"/>
                  </a:lnTo>
                  <a:lnTo>
                    <a:pt x="30258" y="238374"/>
                  </a:lnTo>
                  <a:lnTo>
                    <a:pt x="33948" y="238374"/>
                  </a:lnTo>
                  <a:cubicBezTo>
                    <a:pt x="28065" y="237663"/>
                    <a:pt x="22119" y="237663"/>
                    <a:pt x="16236" y="238374"/>
                  </a:cubicBezTo>
                  <a:lnTo>
                    <a:pt x="16236" y="238374"/>
                  </a:lnTo>
                  <a:cubicBezTo>
                    <a:pt x="24274" y="247088"/>
                    <a:pt x="34868" y="253030"/>
                    <a:pt x="46494" y="255348"/>
                  </a:cubicBezTo>
                  <a:lnTo>
                    <a:pt x="50922" y="255348"/>
                  </a:lnTo>
                  <a:cubicBezTo>
                    <a:pt x="66667" y="261003"/>
                    <a:pt x="79274" y="273073"/>
                    <a:pt x="85608" y="288558"/>
                  </a:cubicBezTo>
                  <a:lnTo>
                    <a:pt x="85608" y="288558"/>
                  </a:lnTo>
                  <a:lnTo>
                    <a:pt x="78228" y="288558"/>
                  </a:lnTo>
                  <a:lnTo>
                    <a:pt x="69372" y="288558"/>
                  </a:lnTo>
                  <a:lnTo>
                    <a:pt x="50184" y="283392"/>
                  </a:lnTo>
                  <a:lnTo>
                    <a:pt x="42066" y="283392"/>
                  </a:lnTo>
                  <a:lnTo>
                    <a:pt x="42066" y="287820"/>
                  </a:lnTo>
                  <a:lnTo>
                    <a:pt x="47970" y="295200"/>
                  </a:lnTo>
                  <a:cubicBezTo>
                    <a:pt x="51849" y="299714"/>
                    <a:pt x="56317" y="303685"/>
                    <a:pt x="61254" y="307008"/>
                  </a:cubicBezTo>
                  <a:lnTo>
                    <a:pt x="72324" y="313650"/>
                  </a:lnTo>
                  <a:lnTo>
                    <a:pt x="81180" y="318078"/>
                  </a:lnTo>
                  <a:cubicBezTo>
                    <a:pt x="98156" y="325193"/>
                    <a:pt x="116039" y="329912"/>
                    <a:pt x="134316" y="332100"/>
                  </a:cubicBezTo>
                  <a:lnTo>
                    <a:pt x="138006" y="332100"/>
                  </a:lnTo>
                  <a:lnTo>
                    <a:pt x="176382" y="337266"/>
                  </a:lnTo>
                  <a:lnTo>
                    <a:pt x="203688" y="337266"/>
                  </a:lnTo>
                  <a:lnTo>
                    <a:pt x="203688" y="337266"/>
                  </a:lnTo>
                  <a:lnTo>
                    <a:pt x="215496" y="337266"/>
                  </a:lnTo>
                  <a:lnTo>
                    <a:pt x="225090" y="337266"/>
                  </a:lnTo>
                  <a:cubicBezTo>
                    <a:pt x="233643" y="338696"/>
                    <a:pt x="242042" y="340919"/>
                    <a:pt x="250182" y="343908"/>
                  </a:cubicBezTo>
                  <a:lnTo>
                    <a:pt x="256086" y="343908"/>
                  </a:lnTo>
                  <a:lnTo>
                    <a:pt x="256086" y="343908"/>
                  </a:lnTo>
                  <a:cubicBezTo>
                    <a:pt x="265865" y="347489"/>
                    <a:pt x="276012" y="349966"/>
                    <a:pt x="286344" y="351288"/>
                  </a:cubicBezTo>
                  <a:lnTo>
                    <a:pt x="292248" y="351288"/>
                  </a:lnTo>
                  <a:cubicBezTo>
                    <a:pt x="292248" y="351288"/>
                    <a:pt x="292248" y="351288"/>
                    <a:pt x="292248" y="351288"/>
                  </a:cubicBezTo>
                  <a:cubicBezTo>
                    <a:pt x="294226" y="350832"/>
                    <a:pt x="296019" y="349805"/>
                    <a:pt x="297414" y="348336"/>
                  </a:cubicBezTo>
                  <a:close/>
                  <a:moveTo>
                    <a:pt x="101106" y="161622"/>
                  </a:moveTo>
                  <a:cubicBezTo>
                    <a:pt x="83389" y="180074"/>
                    <a:pt x="75213" y="205690"/>
                    <a:pt x="78966" y="230994"/>
                  </a:cubicBezTo>
                  <a:lnTo>
                    <a:pt x="78966" y="230994"/>
                  </a:lnTo>
                  <a:cubicBezTo>
                    <a:pt x="75666" y="242321"/>
                    <a:pt x="75666" y="254353"/>
                    <a:pt x="78966" y="265680"/>
                  </a:cubicBezTo>
                  <a:lnTo>
                    <a:pt x="70848" y="258300"/>
                  </a:lnTo>
                  <a:lnTo>
                    <a:pt x="70848" y="258300"/>
                  </a:lnTo>
                  <a:lnTo>
                    <a:pt x="70848" y="258300"/>
                  </a:lnTo>
                  <a:cubicBezTo>
                    <a:pt x="69274" y="253724"/>
                    <a:pt x="68041" y="249037"/>
                    <a:pt x="67158" y="244278"/>
                  </a:cubicBezTo>
                  <a:cubicBezTo>
                    <a:pt x="65672" y="231776"/>
                    <a:pt x="65672" y="219142"/>
                    <a:pt x="67158" y="206640"/>
                  </a:cubicBezTo>
                  <a:cubicBezTo>
                    <a:pt x="68691" y="195546"/>
                    <a:pt x="72729" y="184946"/>
                    <a:pt x="78966" y="175644"/>
                  </a:cubicBezTo>
                  <a:cubicBezTo>
                    <a:pt x="84172" y="168195"/>
                    <a:pt x="92147" y="163144"/>
                    <a:pt x="101106" y="161622"/>
                  </a:cubicBezTo>
                  <a:close/>
                  <a:moveTo>
                    <a:pt x="101106" y="143172"/>
                  </a:moveTo>
                  <a:cubicBezTo>
                    <a:pt x="94881" y="149751"/>
                    <a:pt x="89659" y="157211"/>
                    <a:pt x="85608" y="165312"/>
                  </a:cubicBezTo>
                  <a:cubicBezTo>
                    <a:pt x="82645" y="166894"/>
                    <a:pt x="80111" y="169173"/>
                    <a:pt x="78228" y="171954"/>
                  </a:cubicBezTo>
                  <a:cubicBezTo>
                    <a:pt x="71886" y="181474"/>
                    <a:pt x="67844" y="192338"/>
                    <a:pt x="66420" y="203688"/>
                  </a:cubicBezTo>
                  <a:cubicBezTo>
                    <a:pt x="64934" y="216190"/>
                    <a:pt x="64934" y="228824"/>
                    <a:pt x="66420" y="241326"/>
                  </a:cubicBezTo>
                  <a:lnTo>
                    <a:pt x="66420" y="241326"/>
                  </a:lnTo>
                  <a:lnTo>
                    <a:pt x="66420" y="241326"/>
                  </a:lnTo>
                  <a:lnTo>
                    <a:pt x="66420" y="241326"/>
                  </a:lnTo>
                  <a:cubicBezTo>
                    <a:pt x="65106" y="239035"/>
                    <a:pt x="63350" y="237028"/>
                    <a:pt x="61254" y="235422"/>
                  </a:cubicBezTo>
                  <a:lnTo>
                    <a:pt x="61254" y="235422"/>
                  </a:lnTo>
                  <a:cubicBezTo>
                    <a:pt x="59865" y="217341"/>
                    <a:pt x="63438" y="199225"/>
                    <a:pt x="71586" y="183024"/>
                  </a:cubicBezTo>
                  <a:cubicBezTo>
                    <a:pt x="76627" y="165575"/>
                    <a:pt x="87926" y="150597"/>
                    <a:pt x="103320" y="140958"/>
                  </a:cubicBezTo>
                  <a:close/>
                  <a:moveTo>
                    <a:pt x="92250" y="125460"/>
                  </a:moveTo>
                  <a:cubicBezTo>
                    <a:pt x="85572" y="135492"/>
                    <a:pt x="81049" y="146800"/>
                    <a:pt x="78966" y="158670"/>
                  </a:cubicBezTo>
                  <a:lnTo>
                    <a:pt x="78966" y="158670"/>
                  </a:lnTo>
                  <a:cubicBezTo>
                    <a:pt x="73934" y="163923"/>
                    <a:pt x="69706" y="169892"/>
                    <a:pt x="66420" y="176382"/>
                  </a:cubicBezTo>
                  <a:cubicBezTo>
                    <a:pt x="61151" y="188527"/>
                    <a:pt x="58150" y="201533"/>
                    <a:pt x="57564" y="214758"/>
                  </a:cubicBezTo>
                  <a:lnTo>
                    <a:pt x="52398" y="204426"/>
                  </a:lnTo>
                  <a:lnTo>
                    <a:pt x="52398" y="204426"/>
                  </a:lnTo>
                  <a:cubicBezTo>
                    <a:pt x="55588" y="174119"/>
                    <a:pt x="69765" y="146030"/>
                    <a:pt x="92250" y="125460"/>
                  </a:cubicBezTo>
                  <a:close/>
                  <a:moveTo>
                    <a:pt x="83394" y="114390"/>
                  </a:moveTo>
                  <a:cubicBezTo>
                    <a:pt x="77052" y="123910"/>
                    <a:pt x="73010" y="134774"/>
                    <a:pt x="71586" y="146124"/>
                  </a:cubicBezTo>
                  <a:cubicBezTo>
                    <a:pt x="63157" y="158596"/>
                    <a:pt x="56687" y="172285"/>
                    <a:pt x="52398" y="186714"/>
                  </a:cubicBezTo>
                  <a:lnTo>
                    <a:pt x="52398" y="186714"/>
                  </a:lnTo>
                  <a:cubicBezTo>
                    <a:pt x="50430" y="158853"/>
                    <a:pt x="62298" y="131808"/>
                    <a:pt x="84132" y="114390"/>
                  </a:cubicBezTo>
                  <a:close/>
                  <a:moveTo>
                    <a:pt x="92250" y="76014"/>
                  </a:moveTo>
                  <a:cubicBezTo>
                    <a:pt x="78997" y="93040"/>
                    <a:pt x="69445" y="112647"/>
                    <a:pt x="64206" y="133578"/>
                  </a:cubicBezTo>
                  <a:lnTo>
                    <a:pt x="64206" y="133578"/>
                  </a:lnTo>
                  <a:cubicBezTo>
                    <a:pt x="61310" y="138010"/>
                    <a:pt x="58839" y="142704"/>
                    <a:pt x="56826" y="147600"/>
                  </a:cubicBezTo>
                  <a:cubicBezTo>
                    <a:pt x="54565" y="142448"/>
                    <a:pt x="51848" y="137509"/>
                    <a:pt x="48708" y="132840"/>
                  </a:cubicBezTo>
                  <a:lnTo>
                    <a:pt x="48708" y="132840"/>
                  </a:lnTo>
                  <a:cubicBezTo>
                    <a:pt x="58061" y="110450"/>
                    <a:pt x="73063" y="90869"/>
                    <a:pt x="92250" y="76014"/>
                  </a:cubicBezTo>
                  <a:close/>
                  <a:moveTo>
                    <a:pt x="119556" y="36162"/>
                  </a:moveTo>
                  <a:cubicBezTo>
                    <a:pt x="106561" y="49014"/>
                    <a:pt x="95162" y="63385"/>
                    <a:pt x="85608" y="78966"/>
                  </a:cubicBezTo>
                  <a:lnTo>
                    <a:pt x="85608" y="78966"/>
                  </a:lnTo>
                  <a:cubicBezTo>
                    <a:pt x="74031" y="89015"/>
                    <a:pt x="64292" y="101001"/>
                    <a:pt x="56826" y="114390"/>
                  </a:cubicBezTo>
                  <a:lnTo>
                    <a:pt x="56826" y="108486"/>
                  </a:lnTo>
                  <a:lnTo>
                    <a:pt x="56826" y="108486"/>
                  </a:lnTo>
                  <a:cubicBezTo>
                    <a:pt x="63308" y="93961"/>
                    <a:pt x="71219" y="80117"/>
                    <a:pt x="80442" y="67158"/>
                  </a:cubicBezTo>
                  <a:cubicBezTo>
                    <a:pt x="89840" y="53508"/>
                    <a:pt x="102881" y="42769"/>
                    <a:pt x="118080" y="36162"/>
                  </a:cubicBezTo>
                  <a:close/>
                  <a:moveTo>
                    <a:pt x="105534" y="25092"/>
                  </a:moveTo>
                  <a:cubicBezTo>
                    <a:pt x="96387" y="36114"/>
                    <a:pt x="88698" y="48267"/>
                    <a:pt x="82656" y="61254"/>
                  </a:cubicBezTo>
                  <a:lnTo>
                    <a:pt x="82656" y="61254"/>
                  </a:lnTo>
                  <a:lnTo>
                    <a:pt x="82656" y="61254"/>
                  </a:lnTo>
                  <a:cubicBezTo>
                    <a:pt x="72674" y="74123"/>
                    <a:pt x="64019" y="87970"/>
                    <a:pt x="56826" y="102582"/>
                  </a:cubicBezTo>
                  <a:lnTo>
                    <a:pt x="61254" y="73062"/>
                  </a:lnTo>
                  <a:lnTo>
                    <a:pt x="61254" y="73062"/>
                  </a:lnTo>
                  <a:lnTo>
                    <a:pt x="61254" y="73062"/>
                  </a:lnTo>
                  <a:lnTo>
                    <a:pt x="85608" y="39114"/>
                  </a:lnTo>
                  <a:lnTo>
                    <a:pt x="85608" y="39114"/>
                  </a:lnTo>
                  <a:cubicBezTo>
                    <a:pt x="90798" y="33295"/>
                    <a:pt x="97063" y="28534"/>
                    <a:pt x="104058" y="25092"/>
                  </a:cubicBezTo>
                  <a:close/>
                  <a:moveTo>
                    <a:pt x="113652" y="2214"/>
                  </a:moveTo>
                  <a:cubicBezTo>
                    <a:pt x="93151" y="24853"/>
                    <a:pt x="75094" y="49590"/>
                    <a:pt x="59778" y="76014"/>
                  </a:cubicBezTo>
                  <a:cubicBezTo>
                    <a:pt x="59778" y="71586"/>
                    <a:pt x="59778" y="67896"/>
                    <a:pt x="59778" y="64206"/>
                  </a:cubicBezTo>
                  <a:lnTo>
                    <a:pt x="59778" y="48708"/>
                  </a:lnTo>
                  <a:cubicBezTo>
                    <a:pt x="73466" y="29414"/>
                    <a:pt x="91390" y="13510"/>
                    <a:pt x="112176" y="2214"/>
                  </a:cubicBezTo>
                  <a:close/>
                  <a:moveTo>
                    <a:pt x="43542" y="67158"/>
                  </a:moveTo>
                  <a:lnTo>
                    <a:pt x="43542" y="67158"/>
                  </a:lnTo>
                  <a:cubicBezTo>
                    <a:pt x="44833" y="46726"/>
                    <a:pt x="52296" y="27168"/>
                    <a:pt x="64944" y="11070"/>
                  </a:cubicBezTo>
                  <a:cubicBezTo>
                    <a:pt x="64944" y="19188"/>
                    <a:pt x="64944" y="27306"/>
                    <a:pt x="61254" y="34686"/>
                  </a:cubicBezTo>
                  <a:cubicBezTo>
                    <a:pt x="57564" y="42066"/>
                    <a:pt x="61254" y="53136"/>
                    <a:pt x="57564" y="61992"/>
                  </a:cubicBezTo>
                  <a:cubicBezTo>
                    <a:pt x="53874" y="70848"/>
                    <a:pt x="53136" y="92250"/>
                    <a:pt x="50922" y="107010"/>
                  </a:cubicBezTo>
                  <a:cubicBezTo>
                    <a:pt x="50922" y="107010"/>
                    <a:pt x="50922" y="98892"/>
                    <a:pt x="45018" y="95202"/>
                  </a:cubicBezTo>
                  <a:cubicBezTo>
                    <a:pt x="43338" y="85955"/>
                    <a:pt x="42842" y="76531"/>
                    <a:pt x="43542" y="67158"/>
                  </a:cubicBezTo>
                  <a:close/>
                  <a:moveTo>
                    <a:pt x="33210" y="42066"/>
                  </a:moveTo>
                  <a:cubicBezTo>
                    <a:pt x="36792" y="50194"/>
                    <a:pt x="39752" y="58582"/>
                    <a:pt x="42066" y="67158"/>
                  </a:cubicBezTo>
                  <a:cubicBezTo>
                    <a:pt x="41330" y="74766"/>
                    <a:pt x="41330" y="82428"/>
                    <a:pt x="42066" y="90036"/>
                  </a:cubicBezTo>
                  <a:lnTo>
                    <a:pt x="35424" y="78966"/>
                  </a:lnTo>
                  <a:cubicBezTo>
                    <a:pt x="31858" y="67000"/>
                    <a:pt x="31100" y="54373"/>
                    <a:pt x="33210" y="42066"/>
                  </a:cubicBezTo>
                  <a:close/>
                  <a:moveTo>
                    <a:pt x="24354" y="67158"/>
                  </a:moveTo>
                  <a:lnTo>
                    <a:pt x="34686" y="80442"/>
                  </a:lnTo>
                  <a:lnTo>
                    <a:pt x="34686" y="80442"/>
                  </a:lnTo>
                  <a:cubicBezTo>
                    <a:pt x="38149" y="85439"/>
                    <a:pt x="41352" y="90612"/>
                    <a:pt x="44280" y="95940"/>
                  </a:cubicBezTo>
                  <a:lnTo>
                    <a:pt x="44280" y="95940"/>
                  </a:lnTo>
                  <a:cubicBezTo>
                    <a:pt x="47970" y="103320"/>
                    <a:pt x="50922" y="110700"/>
                    <a:pt x="53874" y="118080"/>
                  </a:cubicBezTo>
                  <a:lnTo>
                    <a:pt x="53874" y="118080"/>
                  </a:lnTo>
                  <a:lnTo>
                    <a:pt x="49446" y="126198"/>
                  </a:lnTo>
                  <a:cubicBezTo>
                    <a:pt x="43600" y="111652"/>
                    <a:pt x="35369" y="98184"/>
                    <a:pt x="25092" y="86346"/>
                  </a:cubicBezTo>
                  <a:lnTo>
                    <a:pt x="25092" y="86346"/>
                  </a:lnTo>
                  <a:cubicBezTo>
                    <a:pt x="23826" y="80030"/>
                    <a:pt x="23577" y="73553"/>
                    <a:pt x="24354" y="67158"/>
                  </a:cubicBezTo>
                  <a:close/>
                  <a:moveTo>
                    <a:pt x="13284" y="77490"/>
                  </a:moveTo>
                  <a:cubicBezTo>
                    <a:pt x="28994" y="91547"/>
                    <a:pt x="41352" y="108947"/>
                    <a:pt x="49446" y="128412"/>
                  </a:cubicBezTo>
                  <a:lnTo>
                    <a:pt x="49446" y="128412"/>
                  </a:lnTo>
                  <a:lnTo>
                    <a:pt x="49446" y="133578"/>
                  </a:lnTo>
                  <a:lnTo>
                    <a:pt x="33948" y="107010"/>
                  </a:lnTo>
                  <a:cubicBezTo>
                    <a:pt x="30286" y="100720"/>
                    <a:pt x="24911" y="95600"/>
                    <a:pt x="18450" y="92250"/>
                  </a:cubicBezTo>
                  <a:lnTo>
                    <a:pt x="18450" y="92250"/>
                  </a:lnTo>
                  <a:close/>
                  <a:moveTo>
                    <a:pt x="13284" y="104796"/>
                  </a:moveTo>
                  <a:cubicBezTo>
                    <a:pt x="13284" y="104796"/>
                    <a:pt x="13284" y="104796"/>
                    <a:pt x="13284" y="104796"/>
                  </a:cubicBezTo>
                  <a:lnTo>
                    <a:pt x="13284" y="104796"/>
                  </a:lnTo>
                  <a:cubicBezTo>
                    <a:pt x="12522" y="108197"/>
                    <a:pt x="12522" y="111727"/>
                    <a:pt x="13284" y="115128"/>
                  </a:cubicBezTo>
                  <a:cubicBezTo>
                    <a:pt x="10182" y="112191"/>
                    <a:pt x="7677" y="108682"/>
                    <a:pt x="5904" y="104796"/>
                  </a:cubicBezTo>
                  <a:cubicBezTo>
                    <a:pt x="5173" y="102643"/>
                    <a:pt x="5173" y="100307"/>
                    <a:pt x="5904" y="98154"/>
                  </a:cubicBezTo>
                  <a:cubicBezTo>
                    <a:pt x="10304" y="94954"/>
                    <a:pt x="16264" y="94954"/>
                    <a:pt x="20664" y="98154"/>
                  </a:cubicBezTo>
                  <a:cubicBezTo>
                    <a:pt x="25658" y="101197"/>
                    <a:pt x="29738" y="105531"/>
                    <a:pt x="32472" y="110700"/>
                  </a:cubicBezTo>
                  <a:cubicBezTo>
                    <a:pt x="41328" y="124722"/>
                    <a:pt x="49446" y="139482"/>
                    <a:pt x="56826" y="154242"/>
                  </a:cubicBezTo>
                  <a:lnTo>
                    <a:pt x="56826" y="154242"/>
                  </a:lnTo>
                  <a:cubicBezTo>
                    <a:pt x="53027" y="163883"/>
                    <a:pt x="51026" y="174138"/>
                    <a:pt x="50922" y="184500"/>
                  </a:cubicBezTo>
                  <a:lnTo>
                    <a:pt x="50922" y="184500"/>
                  </a:lnTo>
                  <a:cubicBezTo>
                    <a:pt x="48645" y="175119"/>
                    <a:pt x="44910" y="166154"/>
                    <a:pt x="39852" y="157932"/>
                  </a:cubicBezTo>
                  <a:lnTo>
                    <a:pt x="39852" y="157932"/>
                  </a:lnTo>
                  <a:cubicBezTo>
                    <a:pt x="36539" y="138223"/>
                    <a:pt x="29258" y="119393"/>
                    <a:pt x="18450" y="102582"/>
                  </a:cubicBezTo>
                  <a:close/>
                  <a:moveTo>
                    <a:pt x="1476" y="119556"/>
                  </a:moveTo>
                  <a:cubicBezTo>
                    <a:pt x="21993" y="133522"/>
                    <a:pt x="37102" y="154100"/>
                    <a:pt x="44280" y="177858"/>
                  </a:cubicBezTo>
                  <a:cubicBezTo>
                    <a:pt x="37828" y="166731"/>
                    <a:pt x="29010" y="157158"/>
                    <a:pt x="18450" y="149814"/>
                  </a:cubicBezTo>
                  <a:cubicBezTo>
                    <a:pt x="11811" y="139757"/>
                    <a:pt x="6595" y="128829"/>
                    <a:pt x="2952" y="117342"/>
                  </a:cubicBezTo>
                  <a:close/>
                  <a:moveTo>
                    <a:pt x="1476" y="147600"/>
                  </a:moveTo>
                  <a:cubicBezTo>
                    <a:pt x="20046" y="155499"/>
                    <a:pt x="35755" y="168891"/>
                    <a:pt x="46494" y="185976"/>
                  </a:cubicBezTo>
                  <a:lnTo>
                    <a:pt x="46494" y="185976"/>
                  </a:lnTo>
                  <a:lnTo>
                    <a:pt x="50184" y="191880"/>
                  </a:lnTo>
                  <a:cubicBezTo>
                    <a:pt x="49561" y="195295"/>
                    <a:pt x="49561" y="198797"/>
                    <a:pt x="50184" y="202212"/>
                  </a:cubicBezTo>
                  <a:cubicBezTo>
                    <a:pt x="42184" y="190290"/>
                    <a:pt x="32488" y="179600"/>
                    <a:pt x="21402" y="170478"/>
                  </a:cubicBezTo>
                  <a:lnTo>
                    <a:pt x="18450" y="165312"/>
                  </a:lnTo>
                  <a:lnTo>
                    <a:pt x="18450" y="165312"/>
                  </a:lnTo>
                  <a:close/>
                  <a:moveTo>
                    <a:pt x="22878" y="187452"/>
                  </a:moveTo>
                  <a:cubicBezTo>
                    <a:pt x="19506" y="183963"/>
                    <a:pt x="15113" y="181638"/>
                    <a:pt x="10332" y="180810"/>
                  </a:cubicBezTo>
                  <a:cubicBezTo>
                    <a:pt x="6224" y="180615"/>
                    <a:pt x="2309" y="182572"/>
                    <a:pt x="0" y="185976"/>
                  </a:cubicBezTo>
                  <a:cubicBezTo>
                    <a:pt x="0" y="180810"/>
                    <a:pt x="0" y="172692"/>
                    <a:pt x="0" y="169002"/>
                  </a:cubicBezTo>
                  <a:cubicBezTo>
                    <a:pt x="2343" y="167928"/>
                    <a:pt x="5037" y="167928"/>
                    <a:pt x="7380" y="169002"/>
                  </a:cubicBezTo>
                  <a:cubicBezTo>
                    <a:pt x="11083" y="168527"/>
                    <a:pt x="14843" y="168778"/>
                    <a:pt x="18450" y="169740"/>
                  </a:cubicBezTo>
                  <a:cubicBezTo>
                    <a:pt x="34085" y="181972"/>
                    <a:pt x="46708" y="197625"/>
                    <a:pt x="55350" y="215496"/>
                  </a:cubicBezTo>
                  <a:cubicBezTo>
                    <a:pt x="54618" y="220141"/>
                    <a:pt x="54618" y="224873"/>
                    <a:pt x="55350" y="229518"/>
                  </a:cubicBezTo>
                  <a:lnTo>
                    <a:pt x="55350" y="229518"/>
                  </a:lnTo>
                  <a:cubicBezTo>
                    <a:pt x="50991" y="225666"/>
                    <a:pt x="46299" y="222207"/>
                    <a:pt x="41328" y="219186"/>
                  </a:cubicBezTo>
                  <a:cubicBezTo>
                    <a:pt x="40504" y="206351"/>
                    <a:pt x="34987" y="194269"/>
                    <a:pt x="25830" y="185238"/>
                  </a:cubicBezTo>
                  <a:close/>
                  <a:moveTo>
                    <a:pt x="7380" y="210330"/>
                  </a:moveTo>
                  <a:cubicBezTo>
                    <a:pt x="25246" y="213421"/>
                    <a:pt x="41732" y="221923"/>
                    <a:pt x="54612" y="234684"/>
                  </a:cubicBezTo>
                  <a:lnTo>
                    <a:pt x="54612" y="234684"/>
                  </a:lnTo>
                  <a:lnTo>
                    <a:pt x="59040" y="239850"/>
                  </a:lnTo>
                  <a:lnTo>
                    <a:pt x="59040" y="239850"/>
                  </a:lnTo>
                  <a:lnTo>
                    <a:pt x="59040" y="244278"/>
                  </a:lnTo>
                  <a:cubicBezTo>
                    <a:pt x="58816" y="247472"/>
                    <a:pt x="58816" y="250678"/>
                    <a:pt x="59040" y="253872"/>
                  </a:cubicBezTo>
                  <a:cubicBezTo>
                    <a:pt x="47625" y="244510"/>
                    <a:pt x="34628" y="237263"/>
                    <a:pt x="20664" y="232470"/>
                  </a:cubicBezTo>
                  <a:lnTo>
                    <a:pt x="20664" y="232470"/>
                  </a:lnTo>
                  <a:close/>
                  <a:moveTo>
                    <a:pt x="18450" y="232470"/>
                  </a:moveTo>
                  <a:cubicBezTo>
                    <a:pt x="42501" y="237111"/>
                    <a:pt x="64462" y="249254"/>
                    <a:pt x="81180" y="267156"/>
                  </a:cubicBezTo>
                  <a:lnTo>
                    <a:pt x="84870" y="271584"/>
                  </a:lnTo>
                  <a:cubicBezTo>
                    <a:pt x="84870" y="271584"/>
                    <a:pt x="84870" y="271584"/>
                    <a:pt x="84870" y="271584"/>
                  </a:cubicBezTo>
                  <a:lnTo>
                    <a:pt x="84870" y="271584"/>
                  </a:lnTo>
                  <a:lnTo>
                    <a:pt x="84870" y="271584"/>
                  </a:lnTo>
                  <a:cubicBezTo>
                    <a:pt x="74400" y="262586"/>
                    <a:pt x="61616" y="256705"/>
                    <a:pt x="47970" y="254610"/>
                  </a:cubicBezTo>
                  <a:lnTo>
                    <a:pt x="47970" y="254610"/>
                  </a:lnTo>
                  <a:cubicBezTo>
                    <a:pt x="37547" y="248043"/>
                    <a:pt x="27674" y="240638"/>
                    <a:pt x="18450" y="232470"/>
                  </a:cubicBezTo>
                  <a:close/>
                  <a:moveTo>
                    <a:pt x="58302" y="276750"/>
                  </a:moveTo>
                  <a:lnTo>
                    <a:pt x="58302" y="276750"/>
                  </a:lnTo>
                  <a:cubicBezTo>
                    <a:pt x="47481" y="274722"/>
                    <a:pt x="37482" y="269594"/>
                    <a:pt x="29520" y="261990"/>
                  </a:cubicBezTo>
                  <a:cubicBezTo>
                    <a:pt x="52398" y="258424"/>
                    <a:pt x="75624" y="265801"/>
                    <a:pt x="92250" y="281916"/>
                  </a:cubicBezTo>
                  <a:lnTo>
                    <a:pt x="92250" y="281916"/>
                  </a:lnTo>
                  <a:cubicBezTo>
                    <a:pt x="97399" y="290724"/>
                    <a:pt x="103871" y="298689"/>
                    <a:pt x="111438" y="305532"/>
                  </a:cubicBezTo>
                  <a:lnTo>
                    <a:pt x="104796" y="301104"/>
                  </a:lnTo>
                  <a:lnTo>
                    <a:pt x="92250" y="292986"/>
                  </a:lnTo>
                  <a:lnTo>
                    <a:pt x="92250" y="292986"/>
                  </a:lnTo>
                  <a:cubicBezTo>
                    <a:pt x="82977" y="284061"/>
                    <a:pt x="71071" y="278366"/>
                    <a:pt x="58302" y="276750"/>
                  </a:cubicBezTo>
                  <a:close/>
                  <a:moveTo>
                    <a:pt x="300366" y="357930"/>
                  </a:moveTo>
                  <a:cubicBezTo>
                    <a:pt x="287392" y="357272"/>
                    <a:pt x="274639" y="354271"/>
                    <a:pt x="262728" y="349074"/>
                  </a:cubicBezTo>
                  <a:lnTo>
                    <a:pt x="256824" y="349074"/>
                  </a:lnTo>
                  <a:cubicBezTo>
                    <a:pt x="241400" y="344456"/>
                    <a:pt x="225592" y="341245"/>
                    <a:pt x="209592" y="339480"/>
                  </a:cubicBezTo>
                  <a:lnTo>
                    <a:pt x="135792" y="329886"/>
                  </a:lnTo>
                  <a:cubicBezTo>
                    <a:pt x="114446" y="327395"/>
                    <a:pt x="93709" y="321149"/>
                    <a:pt x="74538" y="311436"/>
                  </a:cubicBezTo>
                  <a:lnTo>
                    <a:pt x="64206" y="304794"/>
                  </a:lnTo>
                  <a:cubicBezTo>
                    <a:pt x="55670" y="299215"/>
                    <a:pt x="48383" y="291928"/>
                    <a:pt x="42804" y="283392"/>
                  </a:cubicBezTo>
                  <a:cubicBezTo>
                    <a:pt x="56696" y="285955"/>
                    <a:pt x="70295" y="289911"/>
                    <a:pt x="83394" y="295200"/>
                  </a:cubicBezTo>
                  <a:cubicBezTo>
                    <a:pt x="89631" y="298039"/>
                    <a:pt x="95564" y="301501"/>
                    <a:pt x="101106" y="305532"/>
                  </a:cubicBezTo>
                  <a:lnTo>
                    <a:pt x="113652" y="312912"/>
                  </a:lnTo>
                  <a:lnTo>
                    <a:pt x="118080" y="312912"/>
                  </a:lnTo>
                  <a:lnTo>
                    <a:pt x="118080" y="312912"/>
                  </a:lnTo>
                  <a:cubicBezTo>
                    <a:pt x="127870" y="317367"/>
                    <a:pt x="137985" y="321068"/>
                    <a:pt x="148338" y="323982"/>
                  </a:cubicBezTo>
                  <a:lnTo>
                    <a:pt x="148338" y="323982"/>
                  </a:lnTo>
                  <a:lnTo>
                    <a:pt x="148338" y="323982"/>
                  </a:lnTo>
                  <a:cubicBezTo>
                    <a:pt x="138143" y="321650"/>
                    <a:pt x="128242" y="318184"/>
                    <a:pt x="118818" y="313650"/>
                  </a:cubicBezTo>
                  <a:cubicBezTo>
                    <a:pt x="104088" y="302765"/>
                    <a:pt x="92400" y="288280"/>
                    <a:pt x="84870" y="271584"/>
                  </a:cubicBezTo>
                  <a:cubicBezTo>
                    <a:pt x="74745" y="249552"/>
                    <a:pt x="77583" y="223734"/>
                    <a:pt x="92250" y="204426"/>
                  </a:cubicBezTo>
                  <a:cubicBezTo>
                    <a:pt x="90776" y="214458"/>
                    <a:pt x="90776" y="224652"/>
                    <a:pt x="92250" y="234684"/>
                  </a:cubicBezTo>
                  <a:cubicBezTo>
                    <a:pt x="94015" y="254336"/>
                    <a:pt x="101450" y="273053"/>
                    <a:pt x="113652" y="288558"/>
                  </a:cubicBezTo>
                  <a:cubicBezTo>
                    <a:pt x="125969" y="303193"/>
                    <a:pt x="142440" y="313744"/>
                    <a:pt x="160884" y="318816"/>
                  </a:cubicBezTo>
                  <a:lnTo>
                    <a:pt x="197784" y="324720"/>
                  </a:lnTo>
                  <a:lnTo>
                    <a:pt x="222876" y="329148"/>
                  </a:lnTo>
                  <a:lnTo>
                    <a:pt x="222876" y="329148"/>
                  </a:lnTo>
                  <a:cubicBezTo>
                    <a:pt x="244057" y="332851"/>
                    <a:pt x="265001" y="337779"/>
                    <a:pt x="285606" y="343908"/>
                  </a:cubicBezTo>
                  <a:cubicBezTo>
                    <a:pt x="289053" y="344763"/>
                    <a:pt x="292314" y="346265"/>
                    <a:pt x="295200" y="348336"/>
                  </a:cubicBezTo>
                  <a:cubicBezTo>
                    <a:pt x="297444" y="350456"/>
                    <a:pt x="298772" y="353370"/>
                    <a:pt x="298890" y="356454"/>
                  </a:cubicBez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AB60AFE0-E719-46B6-881C-B03C923F38A8}"/>
                </a:ext>
              </a:extLst>
            </p:cNvPr>
            <p:cNvSpPr/>
            <p:nvPr/>
          </p:nvSpPr>
          <p:spPr>
            <a:xfrm>
              <a:off x="3631494" y="3887060"/>
              <a:ext cx="112176" cy="33530"/>
            </a:xfrm>
            <a:custGeom>
              <a:avLst/>
              <a:gdLst>
                <a:gd name="connsiteX0" fmla="*/ 84132 w 112176"/>
                <a:gd name="connsiteY0" fmla="*/ 28782 h 33530"/>
                <a:gd name="connsiteX1" fmla="*/ 68634 w 112176"/>
                <a:gd name="connsiteY1" fmla="*/ 23616 h 33530"/>
                <a:gd name="connsiteX2" fmla="*/ 64944 w 112176"/>
                <a:gd name="connsiteY2" fmla="*/ 23616 h 33530"/>
                <a:gd name="connsiteX3" fmla="*/ 64944 w 112176"/>
                <a:gd name="connsiteY3" fmla="*/ 23616 h 33530"/>
                <a:gd name="connsiteX4" fmla="*/ 53874 w 112176"/>
                <a:gd name="connsiteY4" fmla="*/ 23616 h 33530"/>
                <a:gd name="connsiteX5" fmla="*/ 35424 w 112176"/>
                <a:gd name="connsiteY5" fmla="*/ 23616 h 33530"/>
                <a:gd name="connsiteX6" fmla="*/ 29520 w 112176"/>
                <a:gd name="connsiteY6" fmla="*/ 23616 h 33530"/>
                <a:gd name="connsiteX7" fmla="*/ 7380 w 112176"/>
                <a:gd name="connsiteY7" fmla="*/ 23616 h 33530"/>
                <a:gd name="connsiteX8" fmla="*/ 1476 w 112176"/>
                <a:gd name="connsiteY8" fmla="*/ 27306 h 33530"/>
                <a:gd name="connsiteX9" fmla="*/ 28782 w 112176"/>
                <a:gd name="connsiteY9" fmla="*/ 27306 h 33530"/>
                <a:gd name="connsiteX10" fmla="*/ 43542 w 112176"/>
                <a:gd name="connsiteY10" fmla="*/ 23616 h 33530"/>
                <a:gd name="connsiteX11" fmla="*/ 43542 w 112176"/>
                <a:gd name="connsiteY11" fmla="*/ 23616 h 33530"/>
                <a:gd name="connsiteX12" fmla="*/ 50922 w 112176"/>
                <a:gd name="connsiteY12" fmla="*/ 23616 h 33530"/>
                <a:gd name="connsiteX13" fmla="*/ 55350 w 112176"/>
                <a:gd name="connsiteY13" fmla="*/ 23616 h 33530"/>
                <a:gd name="connsiteX14" fmla="*/ 61254 w 112176"/>
                <a:gd name="connsiteY14" fmla="*/ 27306 h 33530"/>
                <a:gd name="connsiteX15" fmla="*/ 61254 w 112176"/>
                <a:gd name="connsiteY15" fmla="*/ 27306 h 33530"/>
                <a:gd name="connsiteX16" fmla="*/ 95202 w 112176"/>
                <a:gd name="connsiteY16" fmla="*/ 30996 h 33530"/>
                <a:gd name="connsiteX17" fmla="*/ 79704 w 112176"/>
                <a:gd name="connsiteY17" fmla="*/ 30996 h 33530"/>
                <a:gd name="connsiteX18" fmla="*/ 112176 w 112176"/>
                <a:gd name="connsiteY18" fmla="*/ 15498 h 33530"/>
                <a:gd name="connsiteX19" fmla="*/ 106272 w 112176"/>
                <a:gd name="connsiteY19" fmla="*/ 15498 h 33530"/>
                <a:gd name="connsiteX20" fmla="*/ 92250 w 112176"/>
                <a:gd name="connsiteY20" fmla="*/ 19926 h 33530"/>
                <a:gd name="connsiteX21" fmla="*/ 70848 w 112176"/>
                <a:gd name="connsiteY21" fmla="*/ 14760 h 33530"/>
                <a:gd name="connsiteX22" fmla="*/ 53874 w 112176"/>
                <a:gd name="connsiteY22" fmla="*/ 8118 h 33530"/>
                <a:gd name="connsiteX23" fmla="*/ 37638 w 112176"/>
                <a:gd name="connsiteY23" fmla="*/ 8118 h 33530"/>
                <a:gd name="connsiteX24" fmla="*/ 26568 w 112176"/>
                <a:gd name="connsiteY24" fmla="*/ 8118 h 33530"/>
                <a:gd name="connsiteX25" fmla="*/ 0 w 112176"/>
                <a:gd name="connsiteY25" fmla="*/ 0 h 33530"/>
                <a:gd name="connsiteX26" fmla="*/ 5904 w 112176"/>
                <a:gd name="connsiteY26" fmla="*/ 10332 h 33530"/>
                <a:gd name="connsiteX27" fmla="*/ 21402 w 112176"/>
                <a:gd name="connsiteY27" fmla="*/ 10332 h 33530"/>
                <a:gd name="connsiteX28" fmla="*/ 42804 w 112176"/>
                <a:gd name="connsiteY28" fmla="*/ 6642 h 33530"/>
                <a:gd name="connsiteX29" fmla="*/ 63468 w 112176"/>
                <a:gd name="connsiteY29" fmla="*/ 6642 h 33530"/>
                <a:gd name="connsiteX30" fmla="*/ 69372 w 112176"/>
                <a:gd name="connsiteY30" fmla="*/ 6642 h 33530"/>
                <a:gd name="connsiteX31" fmla="*/ 74538 w 112176"/>
                <a:gd name="connsiteY31" fmla="*/ 6642 h 33530"/>
                <a:gd name="connsiteX32" fmla="*/ 84870 w 112176"/>
                <a:gd name="connsiteY32" fmla="*/ 10332 h 33530"/>
                <a:gd name="connsiteX33" fmla="*/ 101844 w 112176"/>
                <a:gd name="connsiteY33" fmla="*/ 10332 h 33530"/>
                <a:gd name="connsiteX34" fmla="*/ 101844 w 112176"/>
                <a:gd name="connsiteY34" fmla="*/ 10332 h 33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2176" h="33530">
                  <a:moveTo>
                    <a:pt x="84132" y="28782"/>
                  </a:moveTo>
                  <a:cubicBezTo>
                    <a:pt x="74538" y="28782"/>
                    <a:pt x="71586" y="28782"/>
                    <a:pt x="68634" y="23616"/>
                  </a:cubicBezTo>
                  <a:lnTo>
                    <a:pt x="64944" y="23616"/>
                  </a:lnTo>
                  <a:lnTo>
                    <a:pt x="64944" y="23616"/>
                  </a:lnTo>
                  <a:cubicBezTo>
                    <a:pt x="61348" y="22433"/>
                    <a:pt x="57470" y="22433"/>
                    <a:pt x="53874" y="23616"/>
                  </a:cubicBezTo>
                  <a:cubicBezTo>
                    <a:pt x="47749" y="22844"/>
                    <a:pt x="41550" y="22844"/>
                    <a:pt x="35424" y="23616"/>
                  </a:cubicBezTo>
                  <a:lnTo>
                    <a:pt x="29520" y="23616"/>
                  </a:lnTo>
                  <a:lnTo>
                    <a:pt x="7380" y="23616"/>
                  </a:lnTo>
                  <a:lnTo>
                    <a:pt x="1476" y="27306"/>
                  </a:lnTo>
                  <a:cubicBezTo>
                    <a:pt x="10517" y="28793"/>
                    <a:pt x="19741" y="28793"/>
                    <a:pt x="28782" y="27306"/>
                  </a:cubicBezTo>
                  <a:lnTo>
                    <a:pt x="43542" y="23616"/>
                  </a:lnTo>
                  <a:lnTo>
                    <a:pt x="43542" y="23616"/>
                  </a:lnTo>
                  <a:cubicBezTo>
                    <a:pt x="45946" y="22876"/>
                    <a:pt x="48518" y="22876"/>
                    <a:pt x="50922" y="23616"/>
                  </a:cubicBezTo>
                  <a:lnTo>
                    <a:pt x="55350" y="23616"/>
                  </a:lnTo>
                  <a:lnTo>
                    <a:pt x="61254" y="27306"/>
                  </a:lnTo>
                  <a:lnTo>
                    <a:pt x="61254" y="27306"/>
                  </a:lnTo>
                  <a:cubicBezTo>
                    <a:pt x="71283" y="34013"/>
                    <a:pt x="83962" y="35391"/>
                    <a:pt x="95202" y="30996"/>
                  </a:cubicBezTo>
                  <a:lnTo>
                    <a:pt x="79704" y="30996"/>
                  </a:lnTo>
                  <a:close/>
                  <a:moveTo>
                    <a:pt x="112176" y="15498"/>
                  </a:moveTo>
                  <a:cubicBezTo>
                    <a:pt x="112176" y="15498"/>
                    <a:pt x="107748" y="15498"/>
                    <a:pt x="106272" y="15498"/>
                  </a:cubicBezTo>
                  <a:cubicBezTo>
                    <a:pt x="102169" y="18384"/>
                    <a:pt x="97268" y="19930"/>
                    <a:pt x="92250" y="19926"/>
                  </a:cubicBezTo>
                  <a:cubicBezTo>
                    <a:pt x="84767" y="20331"/>
                    <a:pt x="77328" y="18536"/>
                    <a:pt x="70848" y="14760"/>
                  </a:cubicBezTo>
                  <a:cubicBezTo>
                    <a:pt x="65666" y="11482"/>
                    <a:pt x="59904" y="9227"/>
                    <a:pt x="53874" y="8118"/>
                  </a:cubicBezTo>
                  <a:cubicBezTo>
                    <a:pt x="48521" y="6982"/>
                    <a:pt x="42991" y="6982"/>
                    <a:pt x="37638" y="8118"/>
                  </a:cubicBezTo>
                  <a:lnTo>
                    <a:pt x="26568" y="8118"/>
                  </a:lnTo>
                  <a:cubicBezTo>
                    <a:pt x="17009" y="8825"/>
                    <a:pt x="7531" y="5929"/>
                    <a:pt x="0" y="0"/>
                  </a:cubicBezTo>
                  <a:cubicBezTo>
                    <a:pt x="1525" y="3679"/>
                    <a:pt x="3508" y="7151"/>
                    <a:pt x="5904" y="10332"/>
                  </a:cubicBezTo>
                  <a:lnTo>
                    <a:pt x="21402" y="10332"/>
                  </a:lnTo>
                  <a:cubicBezTo>
                    <a:pt x="28698" y="10371"/>
                    <a:pt x="35943" y="9122"/>
                    <a:pt x="42804" y="6642"/>
                  </a:cubicBezTo>
                  <a:cubicBezTo>
                    <a:pt x="49372" y="3674"/>
                    <a:pt x="56900" y="3674"/>
                    <a:pt x="63468" y="6642"/>
                  </a:cubicBezTo>
                  <a:lnTo>
                    <a:pt x="69372" y="6642"/>
                  </a:lnTo>
                  <a:lnTo>
                    <a:pt x="74538" y="6642"/>
                  </a:lnTo>
                  <a:lnTo>
                    <a:pt x="84870" y="10332"/>
                  </a:lnTo>
                  <a:cubicBezTo>
                    <a:pt x="90346" y="12367"/>
                    <a:pt x="96368" y="12367"/>
                    <a:pt x="101844" y="10332"/>
                  </a:cubicBezTo>
                  <a:lnTo>
                    <a:pt x="101844" y="10332"/>
                  </a:lnTo>
                  <a:close/>
                </a:path>
              </a:pathLst>
            </a:custGeom>
            <a:solidFill>
              <a:srgbClr val="D910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A25E8E88-5CDF-4FDF-BCF9-BBE7527EBB68}"/>
                </a:ext>
              </a:extLst>
            </p:cNvPr>
            <p:cNvSpPr/>
            <p:nvPr/>
          </p:nvSpPr>
          <p:spPr>
            <a:xfrm>
              <a:off x="3641827" y="3902310"/>
              <a:ext cx="105533" cy="11881"/>
            </a:xfrm>
            <a:custGeom>
              <a:avLst/>
              <a:gdLst>
                <a:gd name="connsiteX0" fmla="*/ 105534 w 105533"/>
                <a:gd name="connsiteY0" fmla="*/ 986 h 11881"/>
                <a:gd name="connsiteX1" fmla="*/ 105534 w 105533"/>
                <a:gd name="connsiteY1" fmla="*/ 986 h 11881"/>
                <a:gd name="connsiteX2" fmla="*/ 95202 w 105533"/>
                <a:gd name="connsiteY2" fmla="*/ 6890 h 11881"/>
                <a:gd name="connsiteX3" fmla="*/ 95202 w 105533"/>
                <a:gd name="connsiteY3" fmla="*/ 6890 h 11881"/>
                <a:gd name="connsiteX4" fmla="*/ 77490 w 105533"/>
                <a:gd name="connsiteY4" fmla="*/ 6890 h 11881"/>
                <a:gd name="connsiteX5" fmla="*/ 66420 w 105533"/>
                <a:gd name="connsiteY5" fmla="*/ 2462 h 11881"/>
                <a:gd name="connsiteX6" fmla="*/ 61254 w 105533"/>
                <a:gd name="connsiteY6" fmla="*/ 2462 h 11881"/>
                <a:gd name="connsiteX7" fmla="*/ 55350 w 105533"/>
                <a:gd name="connsiteY7" fmla="*/ 2462 h 11881"/>
                <a:gd name="connsiteX8" fmla="*/ 36162 w 105533"/>
                <a:gd name="connsiteY8" fmla="*/ 2462 h 11881"/>
                <a:gd name="connsiteX9" fmla="*/ 14022 w 105533"/>
                <a:gd name="connsiteY9" fmla="*/ 6152 h 11881"/>
                <a:gd name="connsiteX10" fmla="*/ 0 w 105533"/>
                <a:gd name="connsiteY10" fmla="*/ 6152 h 11881"/>
                <a:gd name="connsiteX11" fmla="*/ 24354 w 105533"/>
                <a:gd name="connsiteY11" fmla="*/ 6152 h 11881"/>
                <a:gd name="connsiteX12" fmla="*/ 43542 w 105533"/>
                <a:gd name="connsiteY12" fmla="*/ 6152 h 11881"/>
                <a:gd name="connsiteX13" fmla="*/ 55350 w 105533"/>
                <a:gd name="connsiteY13" fmla="*/ 6152 h 11881"/>
                <a:gd name="connsiteX14" fmla="*/ 55350 w 105533"/>
                <a:gd name="connsiteY14" fmla="*/ 6152 h 11881"/>
                <a:gd name="connsiteX15" fmla="*/ 59040 w 105533"/>
                <a:gd name="connsiteY15" fmla="*/ 6152 h 11881"/>
                <a:gd name="connsiteX16" fmla="*/ 73800 w 105533"/>
                <a:gd name="connsiteY16" fmla="*/ 11318 h 11881"/>
                <a:gd name="connsiteX17" fmla="*/ 95202 w 105533"/>
                <a:gd name="connsiteY17" fmla="*/ 11318 h 11881"/>
                <a:gd name="connsiteX18" fmla="*/ 105534 w 105533"/>
                <a:gd name="connsiteY18" fmla="*/ 11318 h 1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33" h="11881">
                  <a:moveTo>
                    <a:pt x="105534" y="986"/>
                  </a:moveTo>
                  <a:lnTo>
                    <a:pt x="105534" y="986"/>
                  </a:lnTo>
                  <a:cubicBezTo>
                    <a:pt x="102383" y="3426"/>
                    <a:pt x="98907" y="5412"/>
                    <a:pt x="95202" y="6890"/>
                  </a:cubicBezTo>
                  <a:lnTo>
                    <a:pt x="95202" y="6890"/>
                  </a:lnTo>
                  <a:cubicBezTo>
                    <a:pt x="89409" y="8494"/>
                    <a:pt x="83283" y="8494"/>
                    <a:pt x="77490" y="6890"/>
                  </a:cubicBezTo>
                  <a:lnTo>
                    <a:pt x="66420" y="2462"/>
                  </a:lnTo>
                  <a:lnTo>
                    <a:pt x="61254" y="2462"/>
                  </a:lnTo>
                  <a:lnTo>
                    <a:pt x="55350" y="2462"/>
                  </a:lnTo>
                  <a:cubicBezTo>
                    <a:pt x="49375" y="-821"/>
                    <a:pt x="42137" y="-821"/>
                    <a:pt x="36162" y="2462"/>
                  </a:cubicBezTo>
                  <a:cubicBezTo>
                    <a:pt x="28946" y="4528"/>
                    <a:pt x="21518" y="5766"/>
                    <a:pt x="14022" y="6152"/>
                  </a:cubicBezTo>
                  <a:lnTo>
                    <a:pt x="0" y="6152"/>
                  </a:lnTo>
                  <a:lnTo>
                    <a:pt x="24354" y="6152"/>
                  </a:lnTo>
                  <a:cubicBezTo>
                    <a:pt x="30731" y="5451"/>
                    <a:pt x="37165" y="5451"/>
                    <a:pt x="43542" y="6152"/>
                  </a:cubicBezTo>
                  <a:cubicBezTo>
                    <a:pt x="47371" y="4858"/>
                    <a:pt x="51520" y="4858"/>
                    <a:pt x="55350" y="6152"/>
                  </a:cubicBezTo>
                  <a:lnTo>
                    <a:pt x="55350" y="6152"/>
                  </a:lnTo>
                  <a:lnTo>
                    <a:pt x="59040" y="6152"/>
                  </a:lnTo>
                  <a:cubicBezTo>
                    <a:pt x="63232" y="9500"/>
                    <a:pt x="68435" y="11322"/>
                    <a:pt x="73800" y="11318"/>
                  </a:cubicBezTo>
                  <a:cubicBezTo>
                    <a:pt x="80914" y="12069"/>
                    <a:pt x="88088" y="12069"/>
                    <a:pt x="95202" y="11318"/>
                  </a:cubicBezTo>
                  <a:lnTo>
                    <a:pt x="105534" y="113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9DB1DAF8-5E23-45D0-AF26-4B384715A6DE}"/>
                </a:ext>
              </a:extLst>
            </p:cNvPr>
            <p:cNvSpPr/>
            <p:nvPr/>
          </p:nvSpPr>
          <p:spPr>
            <a:xfrm>
              <a:off x="3628543" y="3888536"/>
              <a:ext cx="121769" cy="35583"/>
            </a:xfrm>
            <a:custGeom>
              <a:avLst/>
              <a:gdLst>
                <a:gd name="connsiteX0" fmla="*/ 121770 w 121769"/>
                <a:gd name="connsiteY0" fmla="*/ 13284 h 35583"/>
                <a:gd name="connsiteX1" fmla="*/ 117342 w 121769"/>
                <a:gd name="connsiteY1" fmla="*/ 13284 h 35583"/>
                <a:gd name="connsiteX2" fmla="*/ 107748 w 121769"/>
                <a:gd name="connsiteY2" fmla="*/ 13284 h 35583"/>
                <a:gd name="connsiteX3" fmla="*/ 95202 w 121769"/>
                <a:gd name="connsiteY3" fmla="*/ 17712 h 35583"/>
                <a:gd name="connsiteX4" fmla="*/ 76014 w 121769"/>
                <a:gd name="connsiteY4" fmla="*/ 10332 h 35583"/>
                <a:gd name="connsiteX5" fmla="*/ 58302 w 121769"/>
                <a:gd name="connsiteY5" fmla="*/ 3690 h 35583"/>
                <a:gd name="connsiteX6" fmla="*/ 41328 w 121769"/>
                <a:gd name="connsiteY6" fmla="*/ 3690 h 35583"/>
                <a:gd name="connsiteX7" fmla="*/ 30996 w 121769"/>
                <a:gd name="connsiteY7" fmla="*/ 3690 h 35583"/>
                <a:gd name="connsiteX8" fmla="*/ 0 w 121769"/>
                <a:gd name="connsiteY8" fmla="*/ 0 h 35583"/>
                <a:gd name="connsiteX9" fmla="*/ 0 w 121769"/>
                <a:gd name="connsiteY9" fmla="*/ 0 h 35583"/>
                <a:gd name="connsiteX10" fmla="*/ 7380 w 121769"/>
                <a:gd name="connsiteY10" fmla="*/ 13284 h 35583"/>
                <a:gd name="connsiteX11" fmla="*/ 7380 w 121769"/>
                <a:gd name="connsiteY11" fmla="*/ 13284 h 35583"/>
                <a:gd name="connsiteX12" fmla="*/ 7380 w 121769"/>
                <a:gd name="connsiteY12" fmla="*/ 13284 h 35583"/>
                <a:gd name="connsiteX13" fmla="*/ 7380 w 121769"/>
                <a:gd name="connsiteY13" fmla="*/ 13284 h 35583"/>
                <a:gd name="connsiteX14" fmla="*/ 0 w 121769"/>
                <a:gd name="connsiteY14" fmla="*/ 23616 h 35583"/>
                <a:gd name="connsiteX15" fmla="*/ 0 w 121769"/>
                <a:gd name="connsiteY15" fmla="*/ 23616 h 35583"/>
                <a:gd name="connsiteX16" fmla="*/ 30258 w 121769"/>
                <a:gd name="connsiteY16" fmla="*/ 23616 h 35583"/>
                <a:gd name="connsiteX17" fmla="*/ 45018 w 121769"/>
                <a:gd name="connsiteY17" fmla="*/ 23616 h 35583"/>
                <a:gd name="connsiteX18" fmla="*/ 45018 w 121769"/>
                <a:gd name="connsiteY18" fmla="*/ 23616 h 35583"/>
                <a:gd name="connsiteX19" fmla="*/ 55350 w 121769"/>
                <a:gd name="connsiteY19" fmla="*/ 23616 h 35583"/>
                <a:gd name="connsiteX20" fmla="*/ 61254 w 121769"/>
                <a:gd name="connsiteY20" fmla="*/ 27306 h 35583"/>
                <a:gd name="connsiteX21" fmla="*/ 61254 w 121769"/>
                <a:gd name="connsiteY21" fmla="*/ 27306 h 35583"/>
                <a:gd name="connsiteX22" fmla="*/ 88560 w 121769"/>
                <a:gd name="connsiteY22" fmla="*/ 35424 h 35583"/>
                <a:gd name="connsiteX23" fmla="*/ 109224 w 121769"/>
                <a:gd name="connsiteY23" fmla="*/ 30258 h 35583"/>
                <a:gd name="connsiteX24" fmla="*/ 121032 w 121769"/>
                <a:gd name="connsiteY24" fmla="*/ 19926 h 35583"/>
                <a:gd name="connsiteX25" fmla="*/ 121032 w 121769"/>
                <a:gd name="connsiteY25" fmla="*/ 19926 h 35583"/>
                <a:gd name="connsiteX26" fmla="*/ 10332 w 121769"/>
                <a:gd name="connsiteY26" fmla="*/ 13284 h 35583"/>
                <a:gd name="connsiteX27" fmla="*/ 4428 w 121769"/>
                <a:gd name="connsiteY27" fmla="*/ 2952 h 35583"/>
                <a:gd name="connsiteX28" fmla="*/ 30996 w 121769"/>
                <a:gd name="connsiteY28" fmla="*/ 11070 h 35583"/>
                <a:gd name="connsiteX29" fmla="*/ 42066 w 121769"/>
                <a:gd name="connsiteY29" fmla="*/ 11070 h 35583"/>
                <a:gd name="connsiteX30" fmla="*/ 58302 w 121769"/>
                <a:gd name="connsiteY30" fmla="*/ 11070 h 35583"/>
                <a:gd name="connsiteX31" fmla="*/ 73800 w 121769"/>
                <a:gd name="connsiteY31" fmla="*/ 13284 h 35583"/>
                <a:gd name="connsiteX32" fmla="*/ 93726 w 121769"/>
                <a:gd name="connsiteY32" fmla="*/ 20664 h 35583"/>
                <a:gd name="connsiteX33" fmla="*/ 107748 w 121769"/>
                <a:gd name="connsiteY33" fmla="*/ 16236 h 35583"/>
                <a:gd name="connsiteX34" fmla="*/ 113652 w 121769"/>
                <a:gd name="connsiteY34" fmla="*/ 16236 h 35583"/>
                <a:gd name="connsiteX35" fmla="*/ 104796 w 121769"/>
                <a:gd name="connsiteY35" fmla="*/ 21402 h 35583"/>
                <a:gd name="connsiteX36" fmla="*/ 104796 w 121769"/>
                <a:gd name="connsiteY36" fmla="*/ 21402 h 35583"/>
                <a:gd name="connsiteX37" fmla="*/ 87822 w 121769"/>
                <a:gd name="connsiteY37" fmla="*/ 21402 h 35583"/>
                <a:gd name="connsiteX38" fmla="*/ 77490 w 121769"/>
                <a:gd name="connsiteY38" fmla="*/ 17712 h 35583"/>
                <a:gd name="connsiteX39" fmla="*/ 72324 w 121769"/>
                <a:gd name="connsiteY39" fmla="*/ 17712 h 35583"/>
                <a:gd name="connsiteX40" fmla="*/ 66420 w 121769"/>
                <a:gd name="connsiteY40" fmla="*/ 17712 h 35583"/>
                <a:gd name="connsiteX41" fmla="*/ 45756 w 121769"/>
                <a:gd name="connsiteY41" fmla="*/ 17712 h 35583"/>
                <a:gd name="connsiteX42" fmla="*/ 24354 w 121769"/>
                <a:gd name="connsiteY42" fmla="*/ 21402 h 35583"/>
                <a:gd name="connsiteX43" fmla="*/ 68634 w 121769"/>
                <a:gd name="connsiteY43" fmla="*/ 23616 h 35583"/>
                <a:gd name="connsiteX44" fmla="*/ 68634 w 121769"/>
                <a:gd name="connsiteY44" fmla="*/ 23616 h 35583"/>
                <a:gd name="connsiteX45" fmla="*/ 62730 w 121769"/>
                <a:gd name="connsiteY45" fmla="*/ 19926 h 35583"/>
                <a:gd name="connsiteX46" fmla="*/ 58302 w 121769"/>
                <a:gd name="connsiteY46" fmla="*/ 19926 h 35583"/>
                <a:gd name="connsiteX47" fmla="*/ 50922 w 121769"/>
                <a:gd name="connsiteY47" fmla="*/ 19926 h 35583"/>
                <a:gd name="connsiteX48" fmla="*/ 50922 w 121769"/>
                <a:gd name="connsiteY48" fmla="*/ 19926 h 35583"/>
                <a:gd name="connsiteX49" fmla="*/ 36162 w 121769"/>
                <a:gd name="connsiteY49" fmla="*/ 23616 h 35583"/>
                <a:gd name="connsiteX50" fmla="*/ 8856 w 121769"/>
                <a:gd name="connsiteY50" fmla="*/ 23616 h 35583"/>
                <a:gd name="connsiteX51" fmla="*/ 14760 w 121769"/>
                <a:gd name="connsiteY51" fmla="*/ 19926 h 35583"/>
                <a:gd name="connsiteX52" fmla="*/ 35424 w 121769"/>
                <a:gd name="connsiteY52" fmla="*/ 19926 h 35583"/>
                <a:gd name="connsiteX53" fmla="*/ 41328 w 121769"/>
                <a:gd name="connsiteY53" fmla="*/ 19926 h 35583"/>
                <a:gd name="connsiteX54" fmla="*/ 59778 w 121769"/>
                <a:gd name="connsiteY54" fmla="*/ 19926 h 35583"/>
                <a:gd name="connsiteX55" fmla="*/ 70848 w 121769"/>
                <a:gd name="connsiteY55" fmla="*/ 19926 h 35583"/>
                <a:gd name="connsiteX56" fmla="*/ 70848 w 121769"/>
                <a:gd name="connsiteY56" fmla="*/ 19926 h 35583"/>
                <a:gd name="connsiteX57" fmla="*/ 74538 w 121769"/>
                <a:gd name="connsiteY57" fmla="*/ 19926 h 35583"/>
                <a:gd name="connsiteX58" fmla="*/ 90036 w 121769"/>
                <a:gd name="connsiteY58" fmla="*/ 25092 h 35583"/>
                <a:gd name="connsiteX59" fmla="*/ 105534 w 121769"/>
                <a:gd name="connsiteY59" fmla="*/ 25092 h 35583"/>
                <a:gd name="connsiteX60" fmla="*/ 68634 w 121769"/>
                <a:gd name="connsiteY60" fmla="*/ 23616 h 35583"/>
                <a:gd name="connsiteX61" fmla="*/ 119556 w 121769"/>
                <a:gd name="connsiteY61" fmla="*/ 15498 h 35583"/>
                <a:gd name="connsiteX62" fmla="*/ 108486 w 121769"/>
                <a:gd name="connsiteY62" fmla="*/ 15498 h 35583"/>
                <a:gd name="connsiteX63" fmla="*/ 87084 w 121769"/>
                <a:gd name="connsiteY63" fmla="*/ 15498 h 35583"/>
                <a:gd name="connsiteX64" fmla="*/ 73800 w 121769"/>
                <a:gd name="connsiteY64" fmla="*/ 20664 h 35583"/>
                <a:gd name="connsiteX65" fmla="*/ 70110 w 121769"/>
                <a:gd name="connsiteY65" fmla="*/ 20664 h 35583"/>
                <a:gd name="connsiteX66" fmla="*/ 70110 w 121769"/>
                <a:gd name="connsiteY66" fmla="*/ 20664 h 35583"/>
                <a:gd name="connsiteX67" fmla="*/ 58302 w 121769"/>
                <a:gd name="connsiteY67" fmla="*/ 20664 h 35583"/>
                <a:gd name="connsiteX68" fmla="*/ 39114 w 121769"/>
                <a:gd name="connsiteY68" fmla="*/ 20664 h 35583"/>
                <a:gd name="connsiteX69" fmla="*/ 11808 w 121769"/>
                <a:gd name="connsiteY69" fmla="*/ 20664 h 35583"/>
                <a:gd name="connsiteX70" fmla="*/ 25830 w 121769"/>
                <a:gd name="connsiteY70" fmla="*/ 20664 h 35583"/>
                <a:gd name="connsiteX71" fmla="*/ 47970 w 121769"/>
                <a:gd name="connsiteY71" fmla="*/ 16974 h 35583"/>
                <a:gd name="connsiteX72" fmla="*/ 67158 w 121769"/>
                <a:gd name="connsiteY72" fmla="*/ 16974 h 35583"/>
                <a:gd name="connsiteX73" fmla="*/ 73062 w 121769"/>
                <a:gd name="connsiteY73" fmla="*/ 16974 h 35583"/>
                <a:gd name="connsiteX74" fmla="*/ 78228 w 121769"/>
                <a:gd name="connsiteY74" fmla="*/ 16974 h 35583"/>
                <a:gd name="connsiteX75" fmla="*/ 89298 w 121769"/>
                <a:gd name="connsiteY75" fmla="*/ 21402 h 35583"/>
                <a:gd name="connsiteX76" fmla="*/ 107010 w 121769"/>
                <a:gd name="connsiteY76" fmla="*/ 21402 h 35583"/>
                <a:gd name="connsiteX77" fmla="*/ 107010 w 121769"/>
                <a:gd name="connsiteY77" fmla="*/ 21402 h 35583"/>
                <a:gd name="connsiteX78" fmla="*/ 117342 w 121769"/>
                <a:gd name="connsiteY78" fmla="*/ 15498 h 35583"/>
                <a:gd name="connsiteX79" fmla="*/ 117342 w 121769"/>
                <a:gd name="connsiteY79" fmla="*/ 15498 h 3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21769" h="35583">
                  <a:moveTo>
                    <a:pt x="121770" y="13284"/>
                  </a:moveTo>
                  <a:lnTo>
                    <a:pt x="117342" y="13284"/>
                  </a:lnTo>
                  <a:cubicBezTo>
                    <a:pt x="114220" y="12317"/>
                    <a:pt x="110870" y="12317"/>
                    <a:pt x="107748" y="13284"/>
                  </a:cubicBezTo>
                  <a:cubicBezTo>
                    <a:pt x="104198" y="16154"/>
                    <a:pt x="99770" y="17717"/>
                    <a:pt x="95202" y="17712"/>
                  </a:cubicBezTo>
                  <a:cubicBezTo>
                    <a:pt x="88376" y="16562"/>
                    <a:pt x="81852" y="14053"/>
                    <a:pt x="76014" y="10332"/>
                  </a:cubicBezTo>
                  <a:cubicBezTo>
                    <a:pt x="70627" y="6928"/>
                    <a:pt x="64599" y="4667"/>
                    <a:pt x="58302" y="3690"/>
                  </a:cubicBezTo>
                  <a:cubicBezTo>
                    <a:pt x="52667" y="2964"/>
                    <a:pt x="46963" y="2964"/>
                    <a:pt x="41328" y="3690"/>
                  </a:cubicBezTo>
                  <a:lnTo>
                    <a:pt x="30996" y="3690"/>
                  </a:lnTo>
                  <a:cubicBezTo>
                    <a:pt x="20617" y="7004"/>
                    <a:pt x="9311" y="5658"/>
                    <a:pt x="0" y="0"/>
                  </a:cubicBezTo>
                  <a:lnTo>
                    <a:pt x="0" y="0"/>
                  </a:lnTo>
                  <a:cubicBezTo>
                    <a:pt x="1727" y="4797"/>
                    <a:pt x="4219" y="9283"/>
                    <a:pt x="7380" y="13284"/>
                  </a:cubicBezTo>
                  <a:lnTo>
                    <a:pt x="7380" y="13284"/>
                  </a:lnTo>
                  <a:lnTo>
                    <a:pt x="7380" y="13284"/>
                  </a:lnTo>
                  <a:lnTo>
                    <a:pt x="7380" y="13284"/>
                  </a:lnTo>
                  <a:cubicBezTo>
                    <a:pt x="5818" y="17288"/>
                    <a:pt x="3281" y="20840"/>
                    <a:pt x="0" y="23616"/>
                  </a:cubicBezTo>
                  <a:lnTo>
                    <a:pt x="0" y="23616"/>
                  </a:lnTo>
                  <a:cubicBezTo>
                    <a:pt x="10032" y="25090"/>
                    <a:pt x="20226" y="25090"/>
                    <a:pt x="30258" y="23616"/>
                  </a:cubicBezTo>
                  <a:lnTo>
                    <a:pt x="45018" y="23616"/>
                  </a:lnTo>
                  <a:lnTo>
                    <a:pt x="45018" y="23616"/>
                  </a:lnTo>
                  <a:cubicBezTo>
                    <a:pt x="48302" y="22132"/>
                    <a:pt x="52066" y="22132"/>
                    <a:pt x="55350" y="23616"/>
                  </a:cubicBezTo>
                  <a:lnTo>
                    <a:pt x="61254" y="27306"/>
                  </a:lnTo>
                  <a:lnTo>
                    <a:pt x="61254" y="27306"/>
                  </a:lnTo>
                  <a:cubicBezTo>
                    <a:pt x="68977" y="33415"/>
                    <a:pt x="78752" y="36321"/>
                    <a:pt x="88560" y="35424"/>
                  </a:cubicBezTo>
                  <a:cubicBezTo>
                    <a:pt x="95741" y="35200"/>
                    <a:pt x="102789" y="33439"/>
                    <a:pt x="109224" y="30258"/>
                  </a:cubicBezTo>
                  <a:cubicBezTo>
                    <a:pt x="113807" y="27631"/>
                    <a:pt x="117822" y="24119"/>
                    <a:pt x="121032" y="19926"/>
                  </a:cubicBezTo>
                  <a:lnTo>
                    <a:pt x="121032" y="19926"/>
                  </a:lnTo>
                  <a:close/>
                  <a:moveTo>
                    <a:pt x="10332" y="13284"/>
                  </a:moveTo>
                  <a:cubicBezTo>
                    <a:pt x="7936" y="10102"/>
                    <a:pt x="5953" y="6631"/>
                    <a:pt x="4428" y="2952"/>
                  </a:cubicBezTo>
                  <a:cubicBezTo>
                    <a:pt x="11959" y="8881"/>
                    <a:pt x="21437" y="11777"/>
                    <a:pt x="30996" y="11070"/>
                  </a:cubicBezTo>
                  <a:lnTo>
                    <a:pt x="42066" y="11070"/>
                  </a:lnTo>
                  <a:cubicBezTo>
                    <a:pt x="47419" y="9934"/>
                    <a:pt x="52949" y="9934"/>
                    <a:pt x="58302" y="11070"/>
                  </a:cubicBezTo>
                  <a:cubicBezTo>
                    <a:pt x="63554" y="10954"/>
                    <a:pt x="68790" y="11702"/>
                    <a:pt x="73800" y="13284"/>
                  </a:cubicBezTo>
                  <a:cubicBezTo>
                    <a:pt x="79615" y="17570"/>
                    <a:pt x="86523" y="20128"/>
                    <a:pt x="93726" y="20664"/>
                  </a:cubicBezTo>
                  <a:cubicBezTo>
                    <a:pt x="98744" y="20668"/>
                    <a:pt x="103645" y="19122"/>
                    <a:pt x="107748" y="16236"/>
                  </a:cubicBezTo>
                  <a:cubicBezTo>
                    <a:pt x="107748" y="16236"/>
                    <a:pt x="107748" y="16236"/>
                    <a:pt x="113652" y="16236"/>
                  </a:cubicBezTo>
                  <a:lnTo>
                    <a:pt x="104796" y="21402"/>
                  </a:lnTo>
                  <a:lnTo>
                    <a:pt x="104796" y="21402"/>
                  </a:lnTo>
                  <a:cubicBezTo>
                    <a:pt x="99320" y="23437"/>
                    <a:pt x="93298" y="23437"/>
                    <a:pt x="87822" y="21402"/>
                  </a:cubicBezTo>
                  <a:lnTo>
                    <a:pt x="77490" y="17712"/>
                  </a:lnTo>
                  <a:lnTo>
                    <a:pt x="72324" y="17712"/>
                  </a:lnTo>
                  <a:lnTo>
                    <a:pt x="66420" y="17712"/>
                  </a:lnTo>
                  <a:cubicBezTo>
                    <a:pt x="59852" y="14744"/>
                    <a:pt x="52324" y="14744"/>
                    <a:pt x="45756" y="17712"/>
                  </a:cubicBezTo>
                  <a:cubicBezTo>
                    <a:pt x="38895" y="20192"/>
                    <a:pt x="31650" y="21441"/>
                    <a:pt x="24354" y="21402"/>
                  </a:cubicBezTo>
                  <a:close/>
                  <a:moveTo>
                    <a:pt x="68634" y="23616"/>
                  </a:moveTo>
                  <a:lnTo>
                    <a:pt x="68634" y="23616"/>
                  </a:lnTo>
                  <a:lnTo>
                    <a:pt x="62730" y="19926"/>
                  </a:lnTo>
                  <a:lnTo>
                    <a:pt x="58302" y="19926"/>
                  </a:lnTo>
                  <a:cubicBezTo>
                    <a:pt x="55898" y="19186"/>
                    <a:pt x="53326" y="19186"/>
                    <a:pt x="50922" y="19926"/>
                  </a:cubicBezTo>
                  <a:lnTo>
                    <a:pt x="50922" y="19926"/>
                  </a:lnTo>
                  <a:lnTo>
                    <a:pt x="36162" y="23616"/>
                  </a:lnTo>
                  <a:cubicBezTo>
                    <a:pt x="27121" y="25103"/>
                    <a:pt x="17897" y="25103"/>
                    <a:pt x="8856" y="23616"/>
                  </a:cubicBezTo>
                  <a:lnTo>
                    <a:pt x="14760" y="19926"/>
                  </a:lnTo>
                  <a:lnTo>
                    <a:pt x="35424" y="19926"/>
                  </a:lnTo>
                  <a:lnTo>
                    <a:pt x="41328" y="19926"/>
                  </a:lnTo>
                  <a:cubicBezTo>
                    <a:pt x="47454" y="19154"/>
                    <a:pt x="53653" y="19154"/>
                    <a:pt x="59778" y="19926"/>
                  </a:cubicBezTo>
                  <a:cubicBezTo>
                    <a:pt x="63374" y="18743"/>
                    <a:pt x="67252" y="18743"/>
                    <a:pt x="70848" y="19926"/>
                  </a:cubicBezTo>
                  <a:lnTo>
                    <a:pt x="70848" y="19926"/>
                  </a:lnTo>
                  <a:lnTo>
                    <a:pt x="74538" y="19926"/>
                  </a:lnTo>
                  <a:cubicBezTo>
                    <a:pt x="74538" y="19926"/>
                    <a:pt x="80442" y="24354"/>
                    <a:pt x="90036" y="25092"/>
                  </a:cubicBezTo>
                  <a:lnTo>
                    <a:pt x="105534" y="25092"/>
                  </a:lnTo>
                  <a:cubicBezTo>
                    <a:pt x="93851" y="31233"/>
                    <a:pt x="79785" y="30670"/>
                    <a:pt x="68634" y="23616"/>
                  </a:cubicBezTo>
                  <a:close/>
                  <a:moveTo>
                    <a:pt x="119556" y="15498"/>
                  </a:moveTo>
                  <a:lnTo>
                    <a:pt x="108486" y="15498"/>
                  </a:lnTo>
                  <a:cubicBezTo>
                    <a:pt x="101372" y="16249"/>
                    <a:pt x="94198" y="16249"/>
                    <a:pt x="87084" y="15498"/>
                  </a:cubicBezTo>
                  <a:cubicBezTo>
                    <a:pt x="83291" y="18547"/>
                    <a:pt x="78656" y="20351"/>
                    <a:pt x="73800" y="20664"/>
                  </a:cubicBezTo>
                  <a:lnTo>
                    <a:pt x="70110" y="20664"/>
                  </a:lnTo>
                  <a:lnTo>
                    <a:pt x="70110" y="20664"/>
                  </a:lnTo>
                  <a:cubicBezTo>
                    <a:pt x="66281" y="19370"/>
                    <a:pt x="62132" y="19370"/>
                    <a:pt x="58302" y="20664"/>
                  </a:cubicBezTo>
                  <a:cubicBezTo>
                    <a:pt x="51925" y="19963"/>
                    <a:pt x="45491" y="19963"/>
                    <a:pt x="39114" y="20664"/>
                  </a:cubicBezTo>
                  <a:lnTo>
                    <a:pt x="11808" y="20664"/>
                  </a:lnTo>
                  <a:lnTo>
                    <a:pt x="25830" y="20664"/>
                  </a:lnTo>
                  <a:cubicBezTo>
                    <a:pt x="33326" y="20278"/>
                    <a:pt x="40754" y="19040"/>
                    <a:pt x="47970" y="16974"/>
                  </a:cubicBezTo>
                  <a:cubicBezTo>
                    <a:pt x="53945" y="13691"/>
                    <a:pt x="61183" y="13691"/>
                    <a:pt x="67158" y="16974"/>
                  </a:cubicBezTo>
                  <a:lnTo>
                    <a:pt x="73062" y="16974"/>
                  </a:lnTo>
                  <a:lnTo>
                    <a:pt x="78228" y="16974"/>
                  </a:lnTo>
                  <a:lnTo>
                    <a:pt x="89298" y="21402"/>
                  </a:lnTo>
                  <a:cubicBezTo>
                    <a:pt x="95091" y="23006"/>
                    <a:pt x="101217" y="23006"/>
                    <a:pt x="107010" y="21402"/>
                  </a:cubicBezTo>
                  <a:lnTo>
                    <a:pt x="107010" y="21402"/>
                  </a:lnTo>
                  <a:cubicBezTo>
                    <a:pt x="110715" y="19924"/>
                    <a:pt x="114191" y="17938"/>
                    <a:pt x="117342" y="15498"/>
                  </a:cubicBezTo>
                  <a:lnTo>
                    <a:pt x="117342" y="15498"/>
                  </a:ln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85816D6C-64BB-4A1D-8AC9-3407C0B37EB5}"/>
                </a:ext>
              </a:extLst>
            </p:cNvPr>
            <p:cNvSpPr/>
            <p:nvPr/>
          </p:nvSpPr>
          <p:spPr>
            <a:xfrm>
              <a:off x="3708985" y="3865658"/>
              <a:ext cx="81917" cy="26567"/>
            </a:xfrm>
            <a:custGeom>
              <a:avLst/>
              <a:gdLst>
                <a:gd name="connsiteX0" fmla="*/ 33948 w 81917"/>
                <a:gd name="connsiteY0" fmla="*/ 20664 h 26567"/>
                <a:gd name="connsiteX1" fmla="*/ 28782 w 81917"/>
                <a:gd name="connsiteY1" fmla="*/ 20664 h 26567"/>
                <a:gd name="connsiteX2" fmla="*/ 28782 w 81917"/>
                <a:gd name="connsiteY2" fmla="*/ 20664 h 26567"/>
                <a:gd name="connsiteX3" fmla="*/ 6642 w 81917"/>
                <a:gd name="connsiteY3" fmla="*/ 8118 h 26567"/>
                <a:gd name="connsiteX4" fmla="*/ 0 w 81917"/>
                <a:gd name="connsiteY4" fmla="*/ 8118 h 26567"/>
                <a:gd name="connsiteX5" fmla="*/ 0 w 81917"/>
                <a:gd name="connsiteY5" fmla="*/ 8118 h 26567"/>
                <a:gd name="connsiteX6" fmla="*/ 14760 w 81917"/>
                <a:gd name="connsiteY6" fmla="*/ 8118 h 26567"/>
                <a:gd name="connsiteX7" fmla="*/ 14760 w 81917"/>
                <a:gd name="connsiteY7" fmla="*/ 8118 h 26567"/>
                <a:gd name="connsiteX8" fmla="*/ 34686 w 81917"/>
                <a:gd name="connsiteY8" fmla="*/ 8118 h 26567"/>
                <a:gd name="connsiteX9" fmla="*/ 738 w 81917"/>
                <a:gd name="connsiteY9" fmla="*/ 9594 h 26567"/>
                <a:gd name="connsiteX10" fmla="*/ 10332 w 81917"/>
                <a:gd name="connsiteY10" fmla="*/ 9594 h 26567"/>
                <a:gd name="connsiteX11" fmla="*/ 22140 w 81917"/>
                <a:gd name="connsiteY11" fmla="*/ 13284 h 26567"/>
                <a:gd name="connsiteX12" fmla="*/ 738 w 81917"/>
                <a:gd name="connsiteY12" fmla="*/ 2952 h 26567"/>
                <a:gd name="connsiteX13" fmla="*/ 81918 w 81917"/>
                <a:gd name="connsiteY13" fmla="*/ 0 h 26567"/>
                <a:gd name="connsiteX14" fmla="*/ 75276 w 81917"/>
                <a:gd name="connsiteY14" fmla="*/ 0 h 26567"/>
                <a:gd name="connsiteX15" fmla="*/ 53136 w 81917"/>
                <a:gd name="connsiteY15" fmla="*/ 12546 h 26567"/>
                <a:gd name="connsiteX16" fmla="*/ 53136 w 81917"/>
                <a:gd name="connsiteY16" fmla="*/ 12546 h 26567"/>
                <a:gd name="connsiteX17" fmla="*/ 67158 w 81917"/>
                <a:gd name="connsiteY17" fmla="*/ 12546 h 26567"/>
                <a:gd name="connsiteX18" fmla="*/ 67158 w 81917"/>
                <a:gd name="connsiteY18" fmla="*/ 12546 h 26567"/>
                <a:gd name="connsiteX19" fmla="*/ 81918 w 81917"/>
                <a:gd name="connsiteY19" fmla="*/ 12546 h 26567"/>
                <a:gd name="connsiteX20" fmla="*/ 41328 w 81917"/>
                <a:gd name="connsiteY20" fmla="*/ 24354 h 26567"/>
                <a:gd name="connsiteX21" fmla="*/ 36900 w 81917"/>
                <a:gd name="connsiteY21" fmla="*/ 24354 h 26567"/>
                <a:gd name="connsiteX22" fmla="*/ 36900 w 81917"/>
                <a:gd name="connsiteY22" fmla="*/ 24354 h 26567"/>
                <a:gd name="connsiteX23" fmla="*/ 36900 w 81917"/>
                <a:gd name="connsiteY23" fmla="*/ 24354 h 26567"/>
                <a:gd name="connsiteX24" fmla="*/ 36900 w 81917"/>
                <a:gd name="connsiteY24" fmla="*/ 24354 h 26567"/>
                <a:gd name="connsiteX25" fmla="*/ 36900 w 81917"/>
                <a:gd name="connsiteY25" fmla="*/ 24354 h 26567"/>
                <a:gd name="connsiteX26" fmla="*/ 36900 w 81917"/>
                <a:gd name="connsiteY26" fmla="*/ 24354 h 26567"/>
                <a:gd name="connsiteX27" fmla="*/ 36900 w 81917"/>
                <a:gd name="connsiteY27" fmla="*/ 24354 h 26567"/>
                <a:gd name="connsiteX28" fmla="*/ 36900 w 81917"/>
                <a:gd name="connsiteY28" fmla="*/ 24354 h 26567"/>
                <a:gd name="connsiteX29" fmla="*/ 42066 w 81917"/>
                <a:gd name="connsiteY29" fmla="*/ 24354 h 26567"/>
                <a:gd name="connsiteX30" fmla="*/ 42066 w 81917"/>
                <a:gd name="connsiteY30" fmla="*/ 24354 h 26567"/>
                <a:gd name="connsiteX31" fmla="*/ 42066 w 81917"/>
                <a:gd name="connsiteY31" fmla="*/ 24354 h 26567"/>
                <a:gd name="connsiteX32" fmla="*/ 42066 w 81917"/>
                <a:gd name="connsiteY32" fmla="*/ 24354 h 26567"/>
                <a:gd name="connsiteX33" fmla="*/ 42066 w 81917"/>
                <a:gd name="connsiteY33" fmla="*/ 24354 h 26567"/>
                <a:gd name="connsiteX34" fmla="*/ 42066 w 81917"/>
                <a:gd name="connsiteY34" fmla="*/ 24354 h 26567"/>
                <a:gd name="connsiteX35" fmla="*/ 42066 w 81917"/>
                <a:gd name="connsiteY35" fmla="*/ 24354 h 26567"/>
                <a:gd name="connsiteX36" fmla="*/ 42066 w 81917"/>
                <a:gd name="connsiteY36" fmla="*/ 24354 h 26567"/>
                <a:gd name="connsiteX37" fmla="*/ 42066 w 81917"/>
                <a:gd name="connsiteY37" fmla="*/ 24354 h 26567"/>
                <a:gd name="connsiteX38" fmla="*/ 42066 w 81917"/>
                <a:gd name="connsiteY38" fmla="*/ 24354 h 26567"/>
                <a:gd name="connsiteX39" fmla="*/ 42066 w 81917"/>
                <a:gd name="connsiteY39" fmla="*/ 24354 h 26567"/>
                <a:gd name="connsiteX40" fmla="*/ 67158 w 81917"/>
                <a:gd name="connsiteY40" fmla="*/ 16236 h 26567"/>
                <a:gd name="connsiteX41" fmla="*/ 76752 w 81917"/>
                <a:gd name="connsiteY41" fmla="*/ 16236 h 26567"/>
                <a:gd name="connsiteX42" fmla="*/ 55350 w 81917"/>
                <a:gd name="connsiteY42" fmla="*/ 26568 h 26567"/>
                <a:gd name="connsiteX43" fmla="*/ 67158 w 81917"/>
                <a:gd name="connsiteY43" fmla="*/ 16236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81917" h="26567">
                  <a:moveTo>
                    <a:pt x="33948" y="20664"/>
                  </a:moveTo>
                  <a:lnTo>
                    <a:pt x="28782" y="20664"/>
                  </a:lnTo>
                  <a:lnTo>
                    <a:pt x="28782" y="20664"/>
                  </a:lnTo>
                  <a:cubicBezTo>
                    <a:pt x="22583" y="14676"/>
                    <a:pt x="14967" y="10359"/>
                    <a:pt x="6642" y="8118"/>
                  </a:cubicBezTo>
                  <a:lnTo>
                    <a:pt x="0" y="8118"/>
                  </a:lnTo>
                  <a:lnTo>
                    <a:pt x="0" y="8118"/>
                  </a:lnTo>
                  <a:lnTo>
                    <a:pt x="14760" y="8118"/>
                  </a:lnTo>
                  <a:lnTo>
                    <a:pt x="14760" y="8118"/>
                  </a:lnTo>
                  <a:lnTo>
                    <a:pt x="34686" y="8118"/>
                  </a:lnTo>
                  <a:close/>
                  <a:moveTo>
                    <a:pt x="738" y="9594"/>
                  </a:moveTo>
                  <a:lnTo>
                    <a:pt x="10332" y="9594"/>
                  </a:lnTo>
                  <a:cubicBezTo>
                    <a:pt x="14029" y="11493"/>
                    <a:pt x="18022" y="12742"/>
                    <a:pt x="22140" y="13284"/>
                  </a:cubicBezTo>
                  <a:cubicBezTo>
                    <a:pt x="16059" y="7985"/>
                    <a:pt x="8672" y="4417"/>
                    <a:pt x="738" y="2952"/>
                  </a:cubicBezTo>
                  <a:close/>
                  <a:moveTo>
                    <a:pt x="81918" y="0"/>
                  </a:moveTo>
                  <a:lnTo>
                    <a:pt x="75276" y="0"/>
                  </a:lnTo>
                  <a:cubicBezTo>
                    <a:pt x="67025" y="2406"/>
                    <a:pt x="59439" y="6701"/>
                    <a:pt x="53136" y="12546"/>
                  </a:cubicBezTo>
                  <a:lnTo>
                    <a:pt x="53136" y="12546"/>
                  </a:lnTo>
                  <a:lnTo>
                    <a:pt x="67158" y="12546"/>
                  </a:lnTo>
                  <a:lnTo>
                    <a:pt x="67158" y="12546"/>
                  </a:lnTo>
                  <a:lnTo>
                    <a:pt x="81918" y="12546"/>
                  </a:lnTo>
                  <a:close/>
                  <a:moveTo>
                    <a:pt x="41328" y="24354"/>
                  </a:moveTo>
                  <a:lnTo>
                    <a:pt x="36900" y="24354"/>
                  </a:lnTo>
                  <a:lnTo>
                    <a:pt x="36900" y="24354"/>
                  </a:lnTo>
                  <a:lnTo>
                    <a:pt x="36900" y="24354"/>
                  </a:lnTo>
                  <a:lnTo>
                    <a:pt x="36900" y="24354"/>
                  </a:lnTo>
                  <a:lnTo>
                    <a:pt x="36900" y="24354"/>
                  </a:lnTo>
                  <a:lnTo>
                    <a:pt x="36900" y="24354"/>
                  </a:lnTo>
                  <a:lnTo>
                    <a:pt x="36900" y="24354"/>
                  </a:lnTo>
                  <a:lnTo>
                    <a:pt x="36900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2066" y="24354"/>
                  </a:lnTo>
                  <a:close/>
                  <a:moveTo>
                    <a:pt x="67158" y="16236"/>
                  </a:moveTo>
                  <a:lnTo>
                    <a:pt x="76752" y="16236"/>
                  </a:lnTo>
                  <a:cubicBezTo>
                    <a:pt x="68863" y="17830"/>
                    <a:pt x="61505" y="21384"/>
                    <a:pt x="55350" y="26568"/>
                  </a:cubicBezTo>
                  <a:cubicBezTo>
                    <a:pt x="60088" y="24167"/>
                    <a:pt x="64147" y="20614"/>
                    <a:pt x="67158" y="162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F3DF4AFA-357A-4C10-B2C6-140784D8F279}"/>
                </a:ext>
              </a:extLst>
            </p:cNvPr>
            <p:cNvSpPr/>
            <p:nvPr/>
          </p:nvSpPr>
          <p:spPr>
            <a:xfrm>
              <a:off x="3702343" y="3864919"/>
              <a:ext cx="95201" cy="47232"/>
            </a:xfrm>
            <a:custGeom>
              <a:avLst/>
              <a:gdLst>
                <a:gd name="connsiteX0" fmla="*/ 36900 w 95201"/>
                <a:gd name="connsiteY0" fmla="*/ 22140 h 47232"/>
                <a:gd name="connsiteX1" fmla="*/ 36900 w 95201"/>
                <a:gd name="connsiteY1" fmla="*/ 22140 h 47232"/>
                <a:gd name="connsiteX2" fmla="*/ 36900 w 95201"/>
                <a:gd name="connsiteY2" fmla="*/ 22140 h 47232"/>
                <a:gd name="connsiteX3" fmla="*/ 0 w 95201"/>
                <a:gd name="connsiteY3" fmla="*/ 22140 h 47232"/>
                <a:gd name="connsiteX4" fmla="*/ 0 w 95201"/>
                <a:gd name="connsiteY4" fmla="*/ 22140 h 47232"/>
                <a:gd name="connsiteX5" fmla="*/ 5904 w 95201"/>
                <a:gd name="connsiteY5" fmla="*/ 22140 h 47232"/>
                <a:gd name="connsiteX6" fmla="*/ 32472 w 95201"/>
                <a:gd name="connsiteY6" fmla="*/ 34686 h 47232"/>
                <a:gd name="connsiteX7" fmla="*/ 37638 w 95201"/>
                <a:gd name="connsiteY7" fmla="*/ 34686 h 47232"/>
                <a:gd name="connsiteX8" fmla="*/ 46494 w 95201"/>
                <a:gd name="connsiteY8" fmla="*/ 22140 h 47232"/>
                <a:gd name="connsiteX9" fmla="*/ 46494 w 95201"/>
                <a:gd name="connsiteY9" fmla="*/ 22140 h 47232"/>
                <a:gd name="connsiteX10" fmla="*/ 11808 w 95201"/>
                <a:gd name="connsiteY10" fmla="*/ 738 h 47232"/>
                <a:gd name="connsiteX11" fmla="*/ 8118 w 95201"/>
                <a:gd name="connsiteY11" fmla="*/ 738 h 47232"/>
                <a:gd name="connsiteX12" fmla="*/ 15498 w 95201"/>
                <a:gd name="connsiteY12" fmla="*/ 738 h 47232"/>
                <a:gd name="connsiteX13" fmla="*/ 19926 w 95201"/>
                <a:gd name="connsiteY13" fmla="*/ 738 h 47232"/>
                <a:gd name="connsiteX14" fmla="*/ 25830 w 95201"/>
                <a:gd name="connsiteY14" fmla="*/ 738 h 47232"/>
                <a:gd name="connsiteX15" fmla="*/ 33210 w 95201"/>
                <a:gd name="connsiteY15" fmla="*/ 5904 h 47232"/>
                <a:gd name="connsiteX16" fmla="*/ 33210 w 95201"/>
                <a:gd name="connsiteY16" fmla="*/ 5904 h 47232"/>
                <a:gd name="connsiteX17" fmla="*/ 33210 w 95201"/>
                <a:gd name="connsiteY17" fmla="*/ 5904 h 47232"/>
                <a:gd name="connsiteX18" fmla="*/ 45756 w 95201"/>
                <a:gd name="connsiteY18" fmla="*/ 5904 h 47232"/>
                <a:gd name="connsiteX19" fmla="*/ 45756 w 95201"/>
                <a:gd name="connsiteY19" fmla="*/ 5904 h 47232"/>
                <a:gd name="connsiteX20" fmla="*/ 41328 w 95201"/>
                <a:gd name="connsiteY20" fmla="*/ 32472 h 47232"/>
                <a:gd name="connsiteX21" fmla="*/ 41328 w 95201"/>
                <a:gd name="connsiteY21" fmla="*/ 32472 h 47232"/>
                <a:gd name="connsiteX22" fmla="*/ 34686 w 95201"/>
                <a:gd name="connsiteY22" fmla="*/ 32472 h 47232"/>
                <a:gd name="connsiteX23" fmla="*/ 34686 w 95201"/>
                <a:gd name="connsiteY23" fmla="*/ 47232 h 47232"/>
                <a:gd name="connsiteX24" fmla="*/ 42066 w 95201"/>
                <a:gd name="connsiteY24" fmla="*/ 47232 h 47232"/>
                <a:gd name="connsiteX25" fmla="*/ 42066 w 95201"/>
                <a:gd name="connsiteY25" fmla="*/ 47232 h 47232"/>
                <a:gd name="connsiteX26" fmla="*/ 42066 w 95201"/>
                <a:gd name="connsiteY26" fmla="*/ 47232 h 47232"/>
                <a:gd name="connsiteX27" fmla="*/ 42066 w 95201"/>
                <a:gd name="connsiteY27" fmla="*/ 47232 h 47232"/>
                <a:gd name="connsiteX28" fmla="*/ 42066 w 95201"/>
                <a:gd name="connsiteY28" fmla="*/ 43542 h 47232"/>
                <a:gd name="connsiteX29" fmla="*/ 30996 w 95201"/>
                <a:gd name="connsiteY29" fmla="*/ 25830 h 47232"/>
                <a:gd name="connsiteX30" fmla="*/ 0 w 95201"/>
                <a:gd name="connsiteY30" fmla="*/ 25830 h 47232"/>
                <a:gd name="connsiteX31" fmla="*/ 14760 w 95201"/>
                <a:gd name="connsiteY31" fmla="*/ 39114 h 47232"/>
                <a:gd name="connsiteX32" fmla="*/ 33948 w 95201"/>
                <a:gd name="connsiteY32" fmla="*/ 39114 h 47232"/>
                <a:gd name="connsiteX33" fmla="*/ 33948 w 95201"/>
                <a:gd name="connsiteY33" fmla="*/ 39114 h 47232"/>
                <a:gd name="connsiteX34" fmla="*/ 51660 w 95201"/>
                <a:gd name="connsiteY34" fmla="*/ 25830 h 47232"/>
                <a:gd name="connsiteX35" fmla="*/ 56826 w 95201"/>
                <a:gd name="connsiteY35" fmla="*/ 25830 h 47232"/>
                <a:gd name="connsiteX36" fmla="*/ 56826 w 95201"/>
                <a:gd name="connsiteY36" fmla="*/ 25830 h 47232"/>
                <a:gd name="connsiteX37" fmla="*/ 56826 w 95201"/>
                <a:gd name="connsiteY37" fmla="*/ 25830 h 47232"/>
                <a:gd name="connsiteX38" fmla="*/ 64206 w 95201"/>
                <a:gd name="connsiteY38" fmla="*/ 20664 h 47232"/>
                <a:gd name="connsiteX39" fmla="*/ 70110 w 95201"/>
                <a:gd name="connsiteY39" fmla="*/ 20664 h 47232"/>
                <a:gd name="connsiteX40" fmla="*/ 75276 w 95201"/>
                <a:gd name="connsiteY40" fmla="*/ 20664 h 47232"/>
                <a:gd name="connsiteX41" fmla="*/ 81918 w 95201"/>
                <a:gd name="connsiteY41" fmla="*/ 20664 h 47232"/>
                <a:gd name="connsiteX42" fmla="*/ 78228 w 95201"/>
                <a:gd name="connsiteY42" fmla="*/ 20664 h 47232"/>
                <a:gd name="connsiteX43" fmla="*/ 43542 w 95201"/>
                <a:gd name="connsiteY43" fmla="*/ 42066 h 47232"/>
                <a:gd name="connsiteX44" fmla="*/ 43542 w 95201"/>
                <a:gd name="connsiteY44" fmla="*/ 45756 h 47232"/>
                <a:gd name="connsiteX45" fmla="*/ 43542 w 95201"/>
                <a:gd name="connsiteY45" fmla="*/ 45756 h 47232"/>
                <a:gd name="connsiteX46" fmla="*/ 88560 w 95201"/>
                <a:gd name="connsiteY46" fmla="*/ 13284 h 47232"/>
                <a:gd name="connsiteX47" fmla="*/ 94464 w 95201"/>
                <a:gd name="connsiteY47" fmla="*/ 13284 h 47232"/>
                <a:gd name="connsiteX48" fmla="*/ 94464 w 95201"/>
                <a:gd name="connsiteY48" fmla="*/ 13284 h 47232"/>
                <a:gd name="connsiteX49" fmla="*/ 59040 w 95201"/>
                <a:gd name="connsiteY49" fmla="*/ 13284 h 47232"/>
                <a:gd name="connsiteX50" fmla="*/ 59040 w 95201"/>
                <a:gd name="connsiteY50" fmla="*/ 13284 h 47232"/>
                <a:gd name="connsiteX51" fmla="*/ 62730 w 95201"/>
                <a:gd name="connsiteY51" fmla="*/ 13284 h 47232"/>
                <a:gd name="connsiteX52" fmla="*/ 89298 w 95201"/>
                <a:gd name="connsiteY52" fmla="*/ 738 h 47232"/>
                <a:gd name="connsiteX53" fmla="*/ 88560 w 95201"/>
                <a:gd name="connsiteY53" fmla="*/ 13284 h 47232"/>
                <a:gd name="connsiteX54" fmla="*/ 62730 w 95201"/>
                <a:gd name="connsiteY54" fmla="*/ 13284 h 47232"/>
                <a:gd name="connsiteX55" fmla="*/ 62730 w 95201"/>
                <a:gd name="connsiteY55" fmla="*/ 13284 h 47232"/>
                <a:gd name="connsiteX56" fmla="*/ 80442 w 95201"/>
                <a:gd name="connsiteY56" fmla="*/ 13284 h 47232"/>
                <a:gd name="connsiteX57" fmla="*/ 95202 w 95201"/>
                <a:gd name="connsiteY57" fmla="*/ 0 h 47232"/>
                <a:gd name="connsiteX58" fmla="*/ 60516 w 95201"/>
                <a:gd name="connsiteY58" fmla="*/ 29520 h 47232"/>
                <a:gd name="connsiteX59" fmla="*/ 60516 w 95201"/>
                <a:gd name="connsiteY59" fmla="*/ 29520 h 47232"/>
                <a:gd name="connsiteX60" fmla="*/ 60516 w 95201"/>
                <a:gd name="connsiteY60" fmla="*/ 29520 h 47232"/>
                <a:gd name="connsiteX61" fmla="*/ 50184 w 95201"/>
                <a:gd name="connsiteY61" fmla="*/ 29520 h 47232"/>
                <a:gd name="connsiteX62" fmla="*/ 50184 w 95201"/>
                <a:gd name="connsiteY62" fmla="*/ 29520 h 47232"/>
                <a:gd name="connsiteX63" fmla="*/ 50184 w 95201"/>
                <a:gd name="connsiteY63" fmla="*/ 29520 h 47232"/>
                <a:gd name="connsiteX64" fmla="*/ 50184 w 95201"/>
                <a:gd name="connsiteY64" fmla="*/ 29520 h 47232"/>
                <a:gd name="connsiteX65" fmla="*/ 50184 w 95201"/>
                <a:gd name="connsiteY65" fmla="*/ 29520 h 47232"/>
                <a:gd name="connsiteX66" fmla="*/ 50184 w 95201"/>
                <a:gd name="connsiteY66" fmla="*/ 29520 h 47232"/>
                <a:gd name="connsiteX67" fmla="*/ 50184 w 95201"/>
                <a:gd name="connsiteY67" fmla="*/ 29520 h 47232"/>
                <a:gd name="connsiteX68" fmla="*/ 50184 w 95201"/>
                <a:gd name="connsiteY68" fmla="*/ 29520 h 47232"/>
                <a:gd name="connsiteX69" fmla="*/ 50184 w 95201"/>
                <a:gd name="connsiteY69" fmla="*/ 29520 h 47232"/>
                <a:gd name="connsiteX70" fmla="*/ 60516 w 95201"/>
                <a:gd name="connsiteY70" fmla="*/ 29520 h 47232"/>
                <a:gd name="connsiteX71" fmla="*/ 60516 w 95201"/>
                <a:gd name="connsiteY71" fmla="*/ 15498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95201" h="47232">
                  <a:moveTo>
                    <a:pt x="36900" y="22140"/>
                  </a:moveTo>
                  <a:lnTo>
                    <a:pt x="36900" y="22140"/>
                  </a:lnTo>
                  <a:lnTo>
                    <a:pt x="36900" y="22140"/>
                  </a:lnTo>
                  <a:lnTo>
                    <a:pt x="0" y="22140"/>
                  </a:lnTo>
                  <a:lnTo>
                    <a:pt x="0" y="22140"/>
                  </a:lnTo>
                  <a:lnTo>
                    <a:pt x="5904" y="22140"/>
                  </a:lnTo>
                  <a:cubicBezTo>
                    <a:pt x="15727" y="23852"/>
                    <a:pt x="24907" y="28187"/>
                    <a:pt x="32472" y="34686"/>
                  </a:cubicBezTo>
                  <a:lnTo>
                    <a:pt x="37638" y="34686"/>
                  </a:lnTo>
                  <a:close/>
                  <a:moveTo>
                    <a:pt x="46494" y="22140"/>
                  </a:moveTo>
                  <a:lnTo>
                    <a:pt x="46494" y="22140"/>
                  </a:lnTo>
                  <a:cubicBezTo>
                    <a:pt x="37490" y="11508"/>
                    <a:pt x="25350" y="4013"/>
                    <a:pt x="11808" y="738"/>
                  </a:cubicBezTo>
                  <a:lnTo>
                    <a:pt x="8118" y="738"/>
                  </a:lnTo>
                  <a:lnTo>
                    <a:pt x="15498" y="738"/>
                  </a:lnTo>
                  <a:lnTo>
                    <a:pt x="19926" y="738"/>
                  </a:lnTo>
                  <a:lnTo>
                    <a:pt x="25830" y="738"/>
                  </a:lnTo>
                  <a:lnTo>
                    <a:pt x="33210" y="5904"/>
                  </a:lnTo>
                  <a:lnTo>
                    <a:pt x="33210" y="5904"/>
                  </a:lnTo>
                  <a:lnTo>
                    <a:pt x="33210" y="5904"/>
                  </a:lnTo>
                  <a:lnTo>
                    <a:pt x="45756" y="5904"/>
                  </a:lnTo>
                  <a:lnTo>
                    <a:pt x="45756" y="5904"/>
                  </a:lnTo>
                  <a:close/>
                  <a:moveTo>
                    <a:pt x="41328" y="32472"/>
                  </a:moveTo>
                  <a:lnTo>
                    <a:pt x="41328" y="32472"/>
                  </a:lnTo>
                  <a:lnTo>
                    <a:pt x="34686" y="32472"/>
                  </a:lnTo>
                  <a:cubicBezTo>
                    <a:pt x="35793" y="37330"/>
                    <a:pt x="35793" y="42375"/>
                    <a:pt x="34686" y="47232"/>
                  </a:cubicBezTo>
                  <a:lnTo>
                    <a:pt x="42066" y="47232"/>
                  </a:lnTo>
                  <a:lnTo>
                    <a:pt x="42066" y="47232"/>
                  </a:lnTo>
                  <a:lnTo>
                    <a:pt x="42066" y="47232"/>
                  </a:lnTo>
                  <a:lnTo>
                    <a:pt x="42066" y="47232"/>
                  </a:lnTo>
                  <a:cubicBezTo>
                    <a:pt x="42413" y="46027"/>
                    <a:pt x="42413" y="44747"/>
                    <a:pt x="42066" y="43542"/>
                  </a:cubicBezTo>
                  <a:close/>
                  <a:moveTo>
                    <a:pt x="30996" y="25830"/>
                  </a:moveTo>
                  <a:lnTo>
                    <a:pt x="0" y="25830"/>
                  </a:lnTo>
                  <a:cubicBezTo>
                    <a:pt x="3808" y="31354"/>
                    <a:pt x="8863" y="35904"/>
                    <a:pt x="14760" y="39114"/>
                  </a:cubicBezTo>
                  <a:cubicBezTo>
                    <a:pt x="21026" y="40959"/>
                    <a:pt x="27682" y="40959"/>
                    <a:pt x="33948" y="39114"/>
                  </a:cubicBezTo>
                  <a:lnTo>
                    <a:pt x="33948" y="39114"/>
                  </a:lnTo>
                  <a:close/>
                  <a:moveTo>
                    <a:pt x="51660" y="25830"/>
                  </a:moveTo>
                  <a:lnTo>
                    <a:pt x="56826" y="25830"/>
                  </a:lnTo>
                  <a:lnTo>
                    <a:pt x="56826" y="25830"/>
                  </a:lnTo>
                  <a:lnTo>
                    <a:pt x="56826" y="25830"/>
                  </a:lnTo>
                  <a:lnTo>
                    <a:pt x="64206" y="20664"/>
                  </a:lnTo>
                  <a:lnTo>
                    <a:pt x="70110" y="20664"/>
                  </a:lnTo>
                  <a:lnTo>
                    <a:pt x="75276" y="20664"/>
                  </a:lnTo>
                  <a:lnTo>
                    <a:pt x="81918" y="20664"/>
                  </a:lnTo>
                  <a:lnTo>
                    <a:pt x="78228" y="20664"/>
                  </a:lnTo>
                  <a:cubicBezTo>
                    <a:pt x="64686" y="23939"/>
                    <a:pt x="52546" y="31434"/>
                    <a:pt x="43542" y="42066"/>
                  </a:cubicBezTo>
                  <a:lnTo>
                    <a:pt x="43542" y="45756"/>
                  </a:lnTo>
                  <a:lnTo>
                    <a:pt x="43542" y="45756"/>
                  </a:lnTo>
                  <a:close/>
                  <a:moveTo>
                    <a:pt x="88560" y="13284"/>
                  </a:moveTo>
                  <a:lnTo>
                    <a:pt x="94464" y="13284"/>
                  </a:lnTo>
                  <a:lnTo>
                    <a:pt x="94464" y="13284"/>
                  </a:lnTo>
                  <a:lnTo>
                    <a:pt x="59040" y="13284"/>
                  </a:lnTo>
                  <a:lnTo>
                    <a:pt x="59040" y="13284"/>
                  </a:lnTo>
                  <a:lnTo>
                    <a:pt x="62730" y="13284"/>
                  </a:lnTo>
                  <a:cubicBezTo>
                    <a:pt x="70390" y="6930"/>
                    <a:pt x="79527" y="2614"/>
                    <a:pt x="89298" y="738"/>
                  </a:cubicBezTo>
                  <a:close/>
                  <a:moveTo>
                    <a:pt x="88560" y="13284"/>
                  </a:moveTo>
                  <a:lnTo>
                    <a:pt x="62730" y="13284"/>
                  </a:lnTo>
                  <a:lnTo>
                    <a:pt x="62730" y="13284"/>
                  </a:lnTo>
                  <a:cubicBezTo>
                    <a:pt x="68545" y="14752"/>
                    <a:pt x="74627" y="14752"/>
                    <a:pt x="80442" y="13284"/>
                  </a:cubicBezTo>
                  <a:cubicBezTo>
                    <a:pt x="86339" y="10074"/>
                    <a:pt x="91394" y="5524"/>
                    <a:pt x="95202" y="0"/>
                  </a:cubicBezTo>
                  <a:close/>
                  <a:moveTo>
                    <a:pt x="60516" y="29520"/>
                  </a:moveTo>
                  <a:lnTo>
                    <a:pt x="60516" y="29520"/>
                  </a:lnTo>
                  <a:lnTo>
                    <a:pt x="60516" y="29520"/>
                  </a:lnTo>
                  <a:lnTo>
                    <a:pt x="50184" y="29520"/>
                  </a:lnTo>
                  <a:lnTo>
                    <a:pt x="50184" y="29520"/>
                  </a:lnTo>
                  <a:lnTo>
                    <a:pt x="50184" y="29520"/>
                  </a:lnTo>
                  <a:lnTo>
                    <a:pt x="50184" y="29520"/>
                  </a:lnTo>
                  <a:lnTo>
                    <a:pt x="50184" y="29520"/>
                  </a:lnTo>
                  <a:lnTo>
                    <a:pt x="50184" y="29520"/>
                  </a:lnTo>
                  <a:lnTo>
                    <a:pt x="50184" y="29520"/>
                  </a:lnTo>
                  <a:lnTo>
                    <a:pt x="50184" y="29520"/>
                  </a:lnTo>
                  <a:lnTo>
                    <a:pt x="50184" y="29520"/>
                  </a:lnTo>
                  <a:cubicBezTo>
                    <a:pt x="53594" y="28824"/>
                    <a:pt x="57106" y="28824"/>
                    <a:pt x="60516" y="29520"/>
                  </a:cubicBezTo>
                  <a:cubicBezTo>
                    <a:pt x="59771" y="24876"/>
                    <a:pt x="59771" y="20142"/>
                    <a:pt x="60516" y="15498"/>
                  </a:cubicBezTo>
                  <a:close/>
                </a:path>
              </a:pathLst>
            </a:custGeom>
            <a:solidFill>
              <a:srgbClr val="D910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CF04539E-D317-4EBC-A87C-FE312C98A4A3}"/>
                </a:ext>
              </a:extLst>
            </p:cNvPr>
            <p:cNvSpPr/>
            <p:nvPr/>
          </p:nvSpPr>
          <p:spPr>
            <a:xfrm>
              <a:off x="3700866" y="3853111"/>
              <a:ext cx="101106" cy="55350"/>
            </a:xfrm>
            <a:custGeom>
              <a:avLst/>
              <a:gdLst>
                <a:gd name="connsiteX0" fmla="*/ 98892 w 101106"/>
                <a:gd name="connsiteY0" fmla="*/ 18450 h 55350"/>
                <a:gd name="connsiteX1" fmla="*/ 94464 w 101106"/>
                <a:gd name="connsiteY1" fmla="*/ 14022 h 55350"/>
                <a:gd name="connsiteX2" fmla="*/ 88560 w 101106"/>
                <a:gd name="connsiteY2" fmla="*/ 14022 h 55350"/>
                <a:gd name="connsiteX3" fmla="*/ 88560 w 101106"/>
                <a:gd name="connsiteY3" fmla="*/ 14022 h 55350"/>
                <a:gd name="connsiteX4" fmla="*/ 53136 w 101106"/>
                <a:gd name="connsiteY4" fmla="*/ 35424 h 55350"/>
                <a:gd name="connsiteX5" fmla="*/ 16974 w 101106"/>
                <a:gd name="connsiteY5" fmla="*/ 14022 h 55350"/>
                <a:gd name="connsiteX6" fmla="*/ 16974 w 101106"/>
                <a:gd name="connsiteY6" fmla="*/ 14022 h 55350"/>
                <a:gd name="connsiteX7" fmla="*/ 11070 w 101106"/>
                <a:gd name="connsiteY7" fmla="*/ 14022 h 55350"/>
                <a:gd name="connsiteX8" fmla="*/ 7380 w 101106"/>
                <a:gd name="connsiteY8" fmla="*/ 14022 h 55350"/>
                <a:gd name="connsiteX9" fmla="*/ 7380 w 101106"/>
                <a:gd name="connsiteY9" fmla="*/ 18450 h 55350"/>
                <a:gd name="connsiteX10" fmla="*/ 7380 w 101106"/>
                <a:gd name="connsiteY10" fmla="*/ 18450 h 55350"/>
                <a:gd name="connsiteX11" fmla="*/ 23616 w 101106"/>
                <a:gd name="connsiteY11" fmla="*/ 33948 h 55350"/>
                <a:gd name="connsiteX12" fmla="*/ 39852 w 101106"/>
                <a:gd name="connsiteY12" fmla="*/ 37638 h 55350"/>
                <a:gd name="connsiteX13" fmla="*/ 39852 w 101106"/>
                <a:gd name="connsiteY13" fmla="*/ 37638 h 55350"/>
                <a:gd name="connsiteX14" fmla="*/ 39852 w 101106"/>
                <a:gd name="connsiteY14" fmla="*/ 52398 h 55350"/>
                <a:gd name="connsiteX15" fmla="*/ 39852 w 101106"/>
                <a:gd name="connsiteY15" fmla="*/ 52398 h 55350"/>
                <a:gd name="connsiteX16" fmla="*/ 50184 w 101106"/>
                <a:gd name="connsiteY16" fmla="*/ 52398 h 55350"/>
                <a:gd name="connsiteX17" fmla="*/ 57564 w 101106"/>
                <a:gd name="connsiteY17" fmla="*/ 52398 h 55350"/>
                <a:gd name="connsiteX18" fmla="*/ 69372 w 101106"/>
                <a:gd name="connsiteY18" fmla="*/ 52398 h 55350"/>
                <a:gd name="connsiteX19" fmla="*/ 69372 w 101106"/>
                <a:gd name="connsiteY19" fmla="*/ 52398 h 55350"/>
                <a:gd name="connsiteX20" fmla="*/ 69372 w 101106"/>
                <a:gd name="connsiteY20" fmla="*/ 39114 h 55350"/>
                <a:gd name="connsiteX21" fmla="*/ 69372 w 101106"/>
                <a:gd name="connsiteY21" fmla="*/ 39114 h 55350"/>
                <a:gd name="connsiteX22" fmla="*/ 84870 w 101106"/>
                <a:gd name="connsiteY22" fmla="*/ 35424 h 55350"/>
                <a:gd name="connsiteX23" fmla="*/ 101106 w 101106"/>
                <a:gd name="connsiteY23" fmla="*/ 19926 h 55350"/>
                <a:gd name="connsiteX24" fmla="*/ 101106 w 101106"/>
                <a:gd name="connsiteY24" fmla="*/ 19926 h 55350"/>
                <a:gd name="connsiteX25" fmla="*/ 88560 w 101106"/>
                <a:gd name="connsiteY25" fmla="*/ 12546 h 55350"/>
                <a:gd name="connsiteX26" fmla="*/ 88560 w 101106"/>
                <a:gd name="connsiteY26" fmla="*/ 12546 h 55350"/>
                <a:gd name="connsiteX27" fmla="*/ 88560 w 101106"/>
                <a:gd name="connsiteY27" fmla="*/ 12546 h 55350"/>
                <a:gd name="connsiteX28" fmla="*/ 75276 w 101106"/>
                <a:gd name="connsiteY28" fmla="*/ 12546 h 55350"/>
                <a:gd name="connsiteX29" fmla="*/ 75276 w 101106"/>
                <a:gd name="connsiteY29" fmla="*/ 12546 h 55350"/>
                <a:gd name="connsiteX30" fmla="*/ 60516 w 101106"/>
                <a:gd name="connsiteY30" fmla="*/ 12546 h 55350"/>
                <a:gd name="connsiteX31" fmla="*/ 60516 w 101106"/>
                <a:gd name="connsiteY31" fmla="*/ 12546 h 55350"/>
                <a:gd name="connsiteX32" fmla="*/ 82656 w 101106"/>
                <a:gd name="connsiteY32" fmla="*/ 0 h 55350"/>
                <a:gd name="connsiteX33" fmla="*/ 87822 w 101106"/>
                <a:gd name="connsiteY33" fmla="*/ 0 h 55350"/>
                <a:gd name="connsiteX34" fmla="*/ 14760 w 101106"/>
                <a:gd name="connsiteY34" fmla="*/ 33948 h 55350"/>
                <a:gd name="connsiteX35" fmla="*/ 0 w 101106"/>
                <a:gd name="connsiteY35" fmla="*/ 20664 h 55350"/>
                <a:gd name="connsiteX36" fmla="*/ 33210 w 101106"/>
                <a:gd name="connsiteY36" fmla="*/ 20664 h 55350"/>
                <a:gd name="connsiteX37" fmla="*/ 33210 w 101106"/>
                <a:gd name="connsiteY37" fmla="*/ 20664 h 55350"/>
                <a:gd name="connsiteX38" fmla="*/ 14760 w 101106"/>
                <a:gd name="connsiteY38" fmla="*/ 33948 h 55350"/>
                <a:gd name="connsiteX39" fmla="*/ 8856 w 101106"/>
                <a:gd name="connsiteY39" fmla="*/ 22140 h 55350"/>
                <a:gd name="connsiteX40" fmla="*/ 30258 w 101106"/>
                <a:gd name="connsiteY40" fmla="*/ 32472 h 55350"/>
                <a:gd name="connsiteX41" fmla="*/ 18450 w 101106"/>
                <a:gd name="connsiteY41" fmla="*/ 28782 h 55350"/>
                <a:gd name="connsiteX42" fmla="*/ 8856 w 101106"/>
                <a:gd name="connsiteY42" fmla="*/ 28782 h 55350"/>
                <a:gd name="connsiteX43" fmla="*/ 33948 w 101106"/>
                <a:gd name="connsiteY43" fmla="*/ 33210 h 55350"/>
                <a:gd name="connsiteX44" fmla="*/ 33948 w 101106"/>
                <a:gd name="connsiteY44" fmla="*/ 33210 h 55350"/>
                <a:gd name="connsiteX45" fmla="*/ 7380 w 101106"/>
                <a:gd name="connsiteY45" fmla="*/ 20664 h 55350"/>
                <a:gd name="connsiteX46" fmla="*/ 1476 w 101106"/>
                <a:gd name="connsiteY46" fmla="*/ 20664 h 55350"/>
                <a:gd name="connsiteX47" fmla="*/ 1476 w 101106"/>
                <a:gd name="connsiteY47" fmla="*/ 20664 h 55350"/>
                <a:gd name="connsiteX48" fmla="*/ 34686 w 101106"/>
                <a:gd name="connsiteY48" fmla="*/ 20664 h 55350"/>
                <a:gd name="connsiteX49" fmla="*/ 34686 w 101106"/>
                <a:gd name="connsiteY49" fmla="*/ 20664 h 55350"/>
                <a:gd name="connsiteX50" fmla="*/ 34686 w 101106"/>
                <a:gd name="connsiteY50" fmla="*/ 20664 h 55350"/>
                <a:gd name="connsiteX51" fmla="*/ 43542 w 101106"/>
                <a:gd name="connsiteY51" fmla="*/ 46494 h 55350"/>
                <a:gd name="connsiteX52" fmla="*/ 43542 w 101106"/>
                <a:gd name="connsiteY52" fmla="*/ 46494 h 55350"/>
                <a:gd name="connsiteX53" fmla="*/ 43542 w 101106"/>
                <a:gd name="connsiteY53" fmla="*/ 46494 h 55350"/>
                <a:gd name="connsiteX54" fmla="*/ 36162 w 101106"/>
                <a:gd name="connsiteY54" fmla="*/ 46494 h 55350"/>
                <a:gd name="connsiteX55" fmla="*/ 36162 w 101106"/>
                <a:gd name="connsiteY55" fmla="*/ 31734 h 55350"/>
                <a:gd name="connsiteX56" fmla="*/ 42804 w 101106"/>
                <a:gd name="connsiteY56" fmla="*/ 31734 h 55350"/>
                <a:gd name="connsiteX57" fmla="*/ 42804 w 101106"/>
                <a:gd name="connsiteY57" fmla="*/ 31734 h 55350"/>
                <a:gd name="connsiteX58" fmla="*/ 42804 w 101106"/>
                <a:gd name="connsiteY58" fmla="*/ 31734 h 55350"/>
                <a:gd name="connsiteX59" fmla="*/ 42804 w 101106"/>
                <a:gd name="connsiteY59" fmla="*/ 35424 h 55350"/>
                <a:gd name="connsiteX60" fmla="*/ 43542 w 101106"/>
                <a:gd name="connsiteY60" fmla="*/ 34686 h 55350"/>
                <a:gd name="connsiteX61" fmla="*/ 22140 w 101106"/>
                <a:gd name="connsiteY61" fmla="*/ 34686 h 55350"/>
                <a:gd name="connsiteX62" fmla="*/ 22140 w 101106"/>
                <a:gd name="connsiteY62" fmla="*/ 34686 h 55350"/>
                <a:gd name="connsiteX63" fmla="*/ 7380 w 101106"/>
                <a:gd name="connsiteY63" fmla="*/ 34686 h 55350"/>
                <a:gd name="connsiteX64" fmla="*/ 7380 w 101106"/>
                <a:gd name="connsiteY64" fmla="*/ 34686 h 55350"/>
                <a:gd name="connsiteX65" fmla="*/ 14022 w 101106"/>
                <a:gd name="connsiteY65" fmla="*/ 34686 h 55350"/>
                <a:gd name="connsiteX66" fmla="*/ 36162 w 101106"/>
                <a:gd name="connsiteY66" fmla="*/ 47232 h 55350"/>
                <a:gd name="connsiteX67" fmla="*/ 36162 w 101106"/>
                <a:gd name="connsiteY67" fmla="*/ 47232 h 55350"/>
                <a:gd name="connsiteX68" fmla="*/ 42804 w 101106"/>
                <a:gd name="connsiteY68" fmla="*/ 47232 h 55350"/>
                <a:gd name="connsiteX69" fmla="*/ 43542 w 101106"/>
                <a:gd name="connsiteY69" fmla="*/ 34686 h 55350"/>
                <a:gd name="connsiteX70" fmla="*/ 38376 w 101106"/>
                <a:gd name="connsiteY70" fmla="*/ 34686 h 55350"/>
                <a:gd name="connsiteX71" fmla="*/ 38376 w 101106"/>
                <a:gd name="connsiteY71" fmla="*/ 34686 h 55350"/>
                <a:gd name="connsiteX72" fmla="*/ 38376 w 101106"/>
                <a:gd name="connsiteY72" fmla="*/ 34686 h 55350"/>
                <a:gd name="connsiteX73" fmla="*/ 30996 w 101106"/>
                <a:gd name="connsiteY73" fmla="*/ 29520 h 55350"/>
                <a:gd name="connsiteX74" fmla="*/ 25092 w 101106"/>
                <a:gd name="connsiteY74" fmla="*/ 29520 h 55350"/>
                <a:gd name="connsiteX75" fmla="*/ 20664 w 101106"/>
                <a:gd name="connsiteY75" fmla="*/ 29520 h 55350"/>
                <a:gd name="connsiteX76" fmla="*/ 13284 w 101106"/>
                <a:gd name="connsiteY76" fmla="*/ 29520 h 55350"/>
                <a:gd name="connsiteX77" fmla="*/ 16974 w 101106"/>
                <a:gd name="connsiteY77" fmla="*/ 29520 h 55350"/>
                <a:gd name="connsiteX78" fmla="*/ 51660 w 101106"/>
                <a:gd name="connsiteY78" fmla="*/ 50922 h 55350"/>
                <a:gd name="connsiteX79" fmla="*/ 51660 w 101106"/>
                <a:gd name="connsiteY79" fmla="*/ 50922 h 55350"/>
                <a:gd name="connsiteX80" fmla="*/ 51660 w 101106"/>
                <a:gd name="connsiteY80" fmla="*/ 50922 h 55350"/>
                <a:gd name="connsiteX81" fmla="*/ 44280 w 101106"/>
                <a:gd name="connsiteY81" fmla="*/ 50922 h 55350"/>
                <a:gd name="connsiteX82" fmla="*/ 50922 w 101106"/>
                <a:gd name="connsiteY82" fmla="*/ 39114 h 55350"/>
                <a:gd name="connsiteX83" fmla="*/ 50922 w 101106"/>
                <a:gd name="connsiteY83" fmla="*/ 39114 h 55350"/>
                <a:gd name="connsiteX84" fmla="*/ 50922 w 101106"/>
                <a:gd name="connsiteY84" fmla="*/ 39114 h 55350"/>
                <a:gd name="connsiteX85" fmla="*/ 50922 w 101106"/>
                <a:gd name="connsiteY85" fmla="*/ 39114 h 55350"/>
                <a:gd name="connsiteX86" fmla="*/ 50922 w 101106"/>
                <a:gd name="connsiteY86" fmla="*/ 39114 h 55350"/>
                <a:gd name="connsiteX87" fmla="*/ 50922 w 101106"/>
                <a:gd name="connsiteY87" fmla="*/ 39114 h 55350"/>
                <a:gd name="connsiteX88" fmla="*/ 50922 w 101106"/>
                <a:gd name="connsiteY88" fmla="*/ 39114 h 55350"/>
                <a:gd name="connsiteX89" fmla="*/ 50922 w 101106"/>
                <a:gd name="connsiteY89" fmla="*/ 39114 h 55350"/>
                <a:gd name="connsiteX90" fmla="*/ 50922 w 101106"/>
                <a:gd name="connsiteY90" fmla="*/ 39114 h 55350"/>
                <a:gd name="connsiteX91" fmla="*/ 50922 w 101106"/>
                <a:gd name="connsiteY91" fmla="*/ 39114 h 55350"/>
                <a:gd name="connsiteX92" fmla="*/ 50922 w 101106"/>
                <a:gd name="connsiteY92" fmla="*/ 39114 h 55350"/>
                <a:gd name="connsiteX93" fmla="*/ 45756 w 101106"/>
                <a:gd name="connsiteY93" fmla="*/ 39114 h 55350"/>
                <a:gd name="connsiteX94" fmla="*/ 45756 w 101106"/>
                <a:gd name="connsiteY94" fmla="*/ 39114 h 55350"/>
                <a:gd name="connsiteX95" fmla="*/ 45756 w 101106"/>
                <a:gd name="connsiteY95" fmla="*/ 39114 h 55350"/>
                <a:gd name="connsiteX96" fmla="*/ 45756 w 101106"/>
                <a:gd name="connsiteY96" fmla="*/ 39114 h 55350"/>
                <a:gd name="connsiteX97" fmla="*/ 45756 w 101106"/>
                <a:gd name="connsiteY97" fmla="*/ 39114 h 55350"/>
                <a:gd name="connsiteX98" fmla="*/ 45756 w 101106"/>
                <a:gd name="connsiteY98" fmla="*/ 39114 h 55350"/>
                <a:gd name="connsiteX99" fmla="*/ 45756 w 101106"/>
                <a:gd name="connsiteY99" fmla="*/ 39114 h 55350"/>
                <a:gd name="connsiteX100" fmla="*/ 45756 w 101106"/>
                <a:gd name="connsiteY100" fmla="*/ 39114 h 55350"/>
                <a:gd name="connsiteX101" fmla="*/ 51660 w 101106"/>
                <a:gd name="connsiteY101" fmla="*/ 39114 h 55350"/>
                <a:gd name="connsiteX102" fmla="*/ 50922 w 101106"/>
                <a:gd name="connsiteY102" fmla="*/ 32472 h 55350"/>
                <a:gd name="connsiteX103" fmla="*/ 85608 w 101106"/>
                <a:gd name="connsiteY103" fmla="*/ 11070 h 55350"/>
                <a:gd name="connsiteX104" fmla="*/ 89298 w 101106"/>
                <a:gd name="connsiteY104" fmla="*/ 11070 h 55350"/>
                <a:gd name="connsiteX105" fmla="*/ 82656 w 101106"/>
                <a:gd name="connsiteY105" fmla="*/ 11070 h 55350"/>
                <a:gd name="connsiteX106" fmla="*/ 77490 w 101106"/>
                <a:gd name="connsiteY106" fmla="*/ 11070 h 55350"/>
                <a:gd name="connsiteX107" fmla="*/ 71586 w 101106"/>
                <a:gd name="connsiteY107" fmla="*/ 11070 h 55350"/>
                <a:gd name="connsiteX108" fmla="*/ 64206 w 101106"/>
                <a:gd name="connsiteY108" fmla="*/ 16236 h 55350"/>
                <a:gd name="connsiteX109" fmla="*/ 64206 w 101106"/>
                <a:gd name="connsiteY109" fmla="*/ 16236 h 55350"/>
                <a:gd name="connsiteX110" fmla="*/ 64206 w 101106"/>
                <a:gd name="connsiteY110" fmla="*/ 16236 h 55350"/>
                <a:gd name="connsiteX111" fmla="*/ 57564 w 101106"/>
                <a:gd name="connsiteY111" fmla="*/ 16236 h 55350"/>
                <a:gd name="connsiteX112" fmla="*/ 64206 w 101106"/>
                <a:gd name="connsiteY112" fmla="*/ 55350 h 55350"/>
                <a:gd name="connsiteX113" fmla="*/ 53874 w 101106"/>
                <a:gd name="connsiteY113" fmla="*/ 55350 h 55350"/>
                <a:gd name="connsiteX114" fmla="*/ 53874 w 101106"/>
                <a:gd name="connsiteY114" fmla="*/ 55350 h 55350"/>
                <a:gd name="connsiteX115" fmla="*/ 53874 w 101106"/>
                <a:gd name="connsiteY115" fmla="*/ 55350 h 55350"/>
                <a:gd name="connsiteX116" fmla="*/ 53874 w 101106"/>
                <a:gd name="connsiteY116" fmla="*/ 55350 h 55350"/>
                <a:gd name="connsiteX117" fmla="*/ 53874 w 101106"/>
                <a:gd name="connsiteY117" fmla="*/ 55350 h 55350"/>
                <a:gd name="connsiteX118" fmla="*/ 53874 w 101106"/>
                <a:gd name="connsiteY118" fmla="*/ 55350 h 55350"/>
                <a:gd name="connsiteX119" fmla="*/ 53874 w 101106"/>
                <a:gd name="connsiteY119" fmla="*/ 55350 h 55350"/>
                <a:gd name="connsiteX120" fmla="*/ 53874 w 101106"/>
                <a:gd name="connsiteY120" fmla="*/ 55350 h 55350"/>
                <a:gd name="connsiteX121" fmla="*/ 53874 w 101106"/>
                <a:gd name="connsiteY121" fmla="*/ 55350 h 55350"/>
                <a:gd name="connsiteX122" fmla="*/ 64206 w 101106"/>
                <a:gd name="connsiteY122" fmla="*/ 55350 h 55350"/>
                <a:gd name="connsiteX123" fmla="*/ 64206 w 101106"/>
                <a:gd name="connsiteY123" fmla="*/ 55350 h 55350"/>
                <a:gd name="connsiteX124" fmla="*/ 64206 w 101106"/>
                <a:gd name="connsiteY124" fmla="*/ 55350 h 55350"/>
                <a:gd name="connsiteX125" fmla="*/ 64206 w 101106"/>
                <a:gd name="connsiteY125" fmla="*/ 55350 h 55350"/>
                <a:gd name="connsiteX126" fmla="*/ 62730 w 101106"/>
                <a:gd name="connsiteY126" fmla="*/ 53136 h 55350"/>
                <a:gd name="connsiteX127" fmla="*/ 64206 w 101106"/>
                <a:gd name="connsiteY127" fmla="*/ 34686 h 55350"/>
                <a:gd name="connsiteX128" fmla="*/ 60516 w 101106"/>
                <a:gd name="connsiteY128" fmla="*/ 34686 h 55350"/>
                <a:gd name="connsiteX129" fmla="*/ 60516 w 101106"/>
                <a:gd name="connsiteY129" fmla="*/ 34686 h 55350"/>
                <a:gd name="connsiteX130" fmla="*/ 93726 w 101106"/>
                <a:gd name="connsiteY130" fmla="*/ 34686 h 55350"/>
                <a:gd name="connsiteX131" fmla="*/ 93726 w 101106"/>
                <a:gd name="connsiteY131" fmla="*/ 34686 h 55350"/>
                <a:gd name="connsiteX132" fmla="*/ 90036 w 101106"/>
                <a:gd name="connsiteY132" fmla="*/ 34686 h 55350"/>
                <a:gd name="connsiteX133" fmla="*/ 63468 w 101106"/>
                <a:gd name="connsiteY133" fmla="*/ 32472 h 55350"/>
                <a:gd name="connsiteX134" fmla="*/ 88560 w 101106"/>
                <a:gd name="connsiteY134" fmla="*/ 24354 h 55350"/>
                <a:gd name="connsiteX135" fmla="*/ 75276 w 101106"/>
                <a:gd name="connsiteY135" fmla="*/ 24354 h 55350"/>
                <a:gd name="connsiteX136" fmla="*/ 63468 w 101106"/>
                <a:gd name="connsiteY136" fmla="*/ 28044 h 55350"/>
                <a:gd name="connsiteX137" fmla="*/ 87822 w 101106"/>
                <a:gd name="connsiteY137" fmla="*/ 22140 h 55350"/>
                <a:gd name="connsiteX138" fmla="*/ 82656 w 101106"/>
                <a:gd name="connsiteY138" fmla="*/ 36162 h 55350"/>
                <a:gd name="connsiteX139" fmla="*/ 64944 w 101106"/>
                <a:gd name="connsiteY139" fmla="*/ 36162 h 55350"/>
                <a:gd name="connsiteX140" fmla="*/ 64944 w 101106"/>
                <a:gd name="connsiteY140" fmla="*/ 36162 h 55350"/>
                <a:gd name="connsiteX141" fmla="*/ 96678 w 101106"/>
                <a:gd name="connsiteY141" fmla="*/ 36162 h 55350"/>
                <a:gd name="connsiteX142" fmla="*/ 81918 w 101106"/>
                <a:gd name="connsiteY142" fmla="*/ 33948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101106" h="55350">
                  <a:moveTo>
                    <a:pt x="98892" y="18450"/>
                  </a:moveTo>
                  <a:lnTo>
                    <a:pt x="94464" y="14022"/>
                  </a:lnTo>
                  <a:lnTo>
                    <a:pt x="88560" y="14022"/>
                  </a:lnTo>
                  <a:lnTo>
                    <a:pt x="88560" y="14022"/>
                  </a:lnTo>
                  <a:cubicBezTo>
                    <a:pt x="74627" y="16830"/>
                    <a:pt x="62103" y="24396"/>
                    <a:pt x="53136" y="35424"/>
                  </a:cubicBezTo>
                  <a:cubicBezTo>
                    <a:pt x="43749" y="24522"/>
                    <a:pt x="31048" y="17004"/>
                    <a:pt x="16974" y="14022"/>
                  </a:cubicBezTo>
                  <a:lnTo>
                    <a:pt x="16974" y="14022"/>
                  </a:lnTo>
                  <a:lnTo>
                    <a:pt x="11070" y="14022"/>
                  </a:lnTo>
                  <a:lnTo>
                    <a:pt x="7380" y="14022"/>
                  </a:lnTo>
                  <a:lnTo>
                    <a:pt x="7380" y="18450"/>
                  </a:lnTo>
                  <a:lnTo>
                    <a:pt x="7380" y="18450"/>
                  </a:lnTo>
                  <a:cubicBezTo>
                    <a:pt x="11262" y="25015"/>
                    <a:pt x="16878" y="30379"/>
                    <a:pt x="23616" y="33948"/>
                  </a:cubicBezTo>
                  <a:cubicBezTo>
                    <a:pt x="28686" y="36375"/>
                    <a:pt x="34236" y="37636"/>
                    <a:pt x="39852" y="37638"/>
                  </a:cubicBezTo>
                  <a:lnTo>
                    <a:pt x="39852" y="37638"/>
                  </a:lnTo>
                  <a:cubicBezTo>
                    <a:pt x="41335" y="42447"/>
                    <a:pt x="41335" y="47589"/>
                    <a:pt x="39852" y="52398"/>
                  </a:cubicBezTo>
                  <a:lnTo>
                    <a:pt x="39852" y="52398"/>
                  </a:lnTo>
                  <a:cubicBezTo>
                    <a:pt x="43262" y="51702"/>
                    <a:pt x="46774" y="51702"/>
                    <a:pt x="50184" y="52398"/>
                  </a:cubicBezTo>
                  <a:lnTo>
                    <a:pt x="57564" y="52398"/>
                  </a:lnTo>
                  <a:lnTo>
                    <a:pt x="69372" y="52398"/>
                  </a:lnTo>
                  <a:lnTo>
                    <a:pt x="69372" y="52398"/>
                  </a:lnTo>
                  <a:lnTo>
                    <a:pt x="69372" y="39114"/>
                  </a:lnTo>
                  <a:lnTo>
                    <a:pt x="69372" y="39114"/>
                  </a:lnTo>
                  <a:cubicBezTo>
                    <a:pt x="74745" y="39027"/>
                    <a:pt x="80036" y="37768"/>
                    <a:pt x="84870" y="35424"/>
                  </a:cubicBezTo>
                  <a:cubicBezTo>
                    <a:pt x="91608" y="31854"/>
                    <a:pt x="97224" y="26490"/>
                    <a:pt x="101106" y="19926"/>
                  </a:cubicBezTo>
                  <a:lnTo>
                    <a:pt x="101106" y="19926"/>
                  </a:lnTo>
                  <a:close/>
                  <a:moveTo>
                    <a:pt x="88560" y="12546"/>
                  </a:moveTo>
                  <a:lnTo>
                    <a:pt x="88560" y="12546"/>
                  </a:lnTo>
                  <a:lnTo>
                    <a:pt x="88560" y="12546"/>
                  </a:lnTo>
                  <a:lnTo>
                    <a:pt x="75276" y="12546"/>
                  </a:lnTo>
                  <a:lnTo>
                    <a:pt x="75276" y="12546"/>
                  </a:lnTo>
                  <a:lnTo>
                    <a:pt x="60516" y="12546"/>
                  </a:lnTo>
                  <a:lnTo>
                    <a:pt x="60516" y="12546"/>
                  </a:lnTo>
                  <a:cubicBezTo>
                    <a:pt x="66819" y="6701"/>
                    <a:pt x="74405" y="2406"/>
                    <a:pt x="82656" y="0"/>
                  </a:cubicBezTo>
                  <a:lnTo>
                    <a:pt x="87822" y="0"/>
                  </a:lnTo>
                  <a:close/>
                  <a:moveTo>
                    <a:pt x="14760" y="33948"/>
                  </a:moveTo>
                  <a:cubicBezTo>
                    <a:pt x="8863" y="30738"/>
                    <a:pt x="3808" y="26188"/>
                    <a:pt x="0" y="20664"/>
                  </a:cubicBezTo>
                  <a:lnTo>
                    <a:pt x="33210" y="20664"/>
                  </a:lnTo>
                  <a:lnTo>
                    <a:pt x="33210" y="20664"/>
                  </a:lnTo>
                  <a:cubicBezTo>
                    <a:pt x="28767" y="27081"/>
                    <a:pt x="22251" y="31772"/>
                    <a:pt x="14760" y="33948"/>
                  </a:cubicBezTo>
                  <a:close/>
                  <a:moveTo>
                    <a:pt x="8856" y="22140"/>
                  </a:moveTo>
                  <a:cubicBezTo>
                    <a:pt x="16790" y="23605"/>
                    <a:pt x="24177" y="27173"/>
                    <a:pt x="30258" y="32472"/>
                  </a:cubicBezTo>
                  <a:cubicBezTo>
                    <a:pt x="26140" y="31930"/>
                    <a:pt x="22147" y="30681"/>
                    <a:pt x="18450" y="28782"/>
                  </a:cubicBezTo>
                  <a:lnTo>
                    <a:pt x="8856" y="28782"/>
                  </a:lnTo>
                  <a:close/>
                  <a:moveTo>
                    <a:pt x="33948" y="33210"/>
                  </a:moveTo>
                  <a:lnTo>
                    <a:pt x="33948" y="33210"/>
                  </a:lnTo>
                  <a:cubicBezTo>
                    <a:pt x="26384" y="26711"/>
                    <a:pt x="17203" y="22376"/>
                    <a:pt x="7380" y="20664"/>
                  </a:cubicBezTo>
                  <a:lnTo>
                    <a:pt x="1476" y="20664"/>
                  </a:lnTo>
                  <a:lnTo>
                    <a:pt x="1476" y="20664"/>
                  </a:lnTo>
                  <a:lnTo>
                    <a:pt x="34686" y="20664"/>
                  </a:lnTo>
                  <a:lnTo>
                    <a:pt x="34686" y="20664"/>
                  </a:lnTo>
                  <a:lnTo>
                    <a:pt x="34686" y="20664"/>
                  </a:lnTo>
                  <a:close/>
                  <a:moveTo>
                    <a:pt x="43542" y="46494"/>
                  </a:moveTo>
                  <a:lnTo>
                    <a:pt x="43542" y="46494"/>
                  </a:lnTo>
                  <a:lnTo>
                    <a:pt x="43542" y="46494"/>
                  </a:lnTo>
                  <a:lnTo>
                    <a:pt x="36162" y="46494"/>
                  </a:lnTo>
                  <a:cubicBezTo>
                    <a:pt x="37269" y="41637"/>
                    <a:pt x="37269" y="36592"/>
                    <a:pt x="36162" y="31734"/>
                  </a:cubicBezTo>
                  <a:lnTo>
                    <a:pt x="42804" y="31734"/>
                  </a:lnTo>
                  <a:lnTo>
                    <a:pt x="42804" y="31734"/>
                  </a:lnTo>
                  <a:lnTo>
                    <a:pt x="42804" y="31734"/>
                  </a:lnTo>
                  <a:cubicBezTo>
                    <a:pt x="43151" y="32939"/>
                    <a:pt x="43151" y="34219"/>
                    <a:pt x="42804" y="35424"/>
                  </a:cubicBezTo>
                  <a:close/>
                  <a:moveTo>
                    <a:pt x="43542" y="34686"/>
                  </a:moveTo>
                  <a:lnTo>
                    <a:pt x="22140" y="34686"/>
                  </a:lnTo>
                  <a:lnTo>
                    <a:pt x="22140" y="34686"/>
                  </a:lnTo>
                  <a:lnTo>
                    <a:pt x="7380" y="34686"/>
                  </a:lnTo>
                  <a:lnTo>
                    <a:pt x="7380" y="34686"/>
                  </a:lnTo>
                  <a:lnTo>
                    <a:pt x="14022" y="34686"/>
                  </a:lnTo>
                  <a:cubicBezTo>
                    <a:pt x="22347" y="36927"/>
                    <a:pt x="29963" y="41244"/>
                    <a:pt x="36162" y="47232"/>
                  </a:cubicBezTo>
                  <a:lnTo>
                    <a:pt x="36162" y="47232"/>
                  </a:lnTo>
                  <a:lnTo>
                    <a:pt x="42804" y="47232"/>
                  </a:lnTo>
                  <a:close/>
                  <a:moveTo>
                    <a:pt x="43542" y="34686"/>
                  </a:moveTo>
                  <a:lnTo>
                    <a:pt x="38376" y="34686"/>
                  </a:lnTo>
                  <a:lnTo>
                    <a:pt x="38376" y="34686"/>
                  </a:lnTo>
                  <a:lnTo>
                    <a:pt x="38376" y="34686"/>
                  </a:lnTo>
                  <a:lnTo>
                    <a:pt x="30996" y="29520"/>
                  </a:lnTo>
                  <a:lnTo>
                    <a:pt x="25092" y="29520"/>
                  </a:lnTo>
                  <a:lnTo>
                    <a:pt x="20664" y="29520"/>
                  </a:lnTo>
                  <a:lnTo>
                    <a:pt x="13284" y="29520"/>
                  </a:lnTo>
                  <a:lnTo>
                    <a:pt x="16974" y="29520"/>
                  </a:lnTo>
                  <a:cubicBezTo>
                    <a:pt x="30516" y="32795"/>
                    <a:pt x="42656" y="40290"/>
                    <a:pt x="51660" y="50922"/>
                  </a:cubicBezTo>
                  <a:lnTo>
                    <a:pt x="51660" y="50922"/>
                  </a:lnTo>
                  <a:lnTo>
                    <a:pt x="51660" y="50922"/>
                  </a:lnTo>
                  <a:lnTo>
                    <a:pt x="44280" y="50922"/>
                  </a:lnTo>
                  <a:close/>
                  <a:moveTo>
                    <a:pt x="50922" y="39114"/>
                  </a:moveTo>
                  <a:lnTo>
                    <a:pt x="50922" y="39114"/>
                  </a:lnTo>
                  <a:lnTo>
                    <a:pt x="50922" y="39114"/>
                  </a:lnTo>
                  <a:lnTo>
                    <a:pt x="50922" y="39114"/>
                  </a:lnTo>
                  <a:lnTo>
                    <a:pt x="50922" y="39114"/>
                  </a:lnTo>
                  <a:lnTo>
                    <a:pt x="50922" y="39114"/>
                  </a:lnTo>
                  <a:lnTo>
                    <a:pt x="50922" y="39114"/>
                  </a:lnTo>
                  <a:lnTo>
                    <a:pt x="50922" y="39114"/>
                  </a:lnTo>
                  <a:lnTo>
                    <a:pt x="50922" y="39114"/>
                  </a:lnTo>
                  <a:lnTo>
                    <a:pt x="50922" y="39114"/>
                  </a:lnTo>
                  <a:lnTo>
                    <a:pt x="50922" y="39114"/>
                  </a:lnTo>
                  <a:lnTo>
                    <a:pt x="45756" y="39114"/>
                  </a:lnTo>
                  <a:lnTo>
                    <a:pt x="45756" y="39114"/>
                  </a:lnTo>
                  <a:lnTo>
                    <a:pt x="45756" y="39114"/>
                  </a:lnTo>
                  <a:lnTo>
                    <a:pt x="45756" y="39114"/>
                  </a:lnTo>
                  <a:lnTo>
                    <a:pt x="45756" y="39114"/>
                  </a:lnTo>
                  <a:lnTo>
                    <a:pt x="45756" y="39114"/>
                  </a:lnTo>
                  <a:lnTo>
                    <a:pt x="45756" y="39114"/>
                  </a:lnTo>
                  <a:lnTo>
                    <a:pt x="45756" y="39114"/>
                  </a:lnTo>
                  <a:lnTo>
                    <a:pt x="51660" y="39114"/>
                  </a:lnTo>
                  <a:close/>
                  <a:moveTo>
                    <a:pt x="50922" y="32472"/>
                  </a:moveTo>
                  <a:cubicBezTo>
                    <a:pt x="59926" y="21840"/>
                    <a:pt x="72066" y="14345"/>
                    <a:pt x="85608" y="11070"/>
                  </a:cubicBezTo>
                  <a:lnTo>
                    <a:pt x="89298" y="11070"/>
                  </a:lnTo>
                  <a:lnTo>
                    <a:pt x="82656" y="11070"/>
                  </a:lnTo>
                  <a:lnTo>
                    <a:pt x="77490" y="11070"/>
                  </a:lnTo>
                  <a:lnTo>
                    <a:pt x="71586" y="11070"/>
                  </a:lnTo>
                  <a:lnTo>
                    <a:pt x="64206" y="16236"/>
                  </a:lnTo>
                  <a:lnTo>
                    <a:pt x="64206" y="16236"/>
                  </a:lnTo>
                  <a:lnTo>
                    <a:pt x="64206" y="16236"/>
                  </a:lnTo>
                  <a:lnTo>
                    <a:pt x="57564" y="16236"/>
                  </a:lnTo>
                  <a:close/>
                  <a:moveTo>
                    <a:pt x="64206" y="55350"/>
                  </a:moveTo>
                  <a:cubicBezTo>
                    <a:pt x="60796" y="54654"/>
                    <a:pt x="57284" y="54654"/>
                    <a:pt x="53874" y="55350"/>
                  </a:cubicBezTo>
                  <a:lnTo>
                    <a:pt x="53874" y="55350"/>
                  </a:lnTo>
                  <a:lnTo>
                    <a:pt x="53874" y="55350"/>
                  </a:lnTo>
                  <a:lnTo>
                    <a:pt x="53874" y="55350"/>
                  </a:lnTo>
                  <a:lnTo>
                    <a:pt x="53874" y="55350"/>
                  </a:lnTo>
                  <a:lnTo>
                    <a:pt x="53874" y="55350"/>
                  </a:lnTo>
                  <a:lnTo>
                    <a:pt x="53874" y="55350"/>
                  </a:lnTo>
                  <a:lnTo>
                    <a:pt x="53874" y="55350"/>
                  </a:lnTo>
                  <a:lnTo>
                    <a:pt x="53874" y="55350"/>
                  </a:lnTo>
                  <a:lnTo>
                    <a:pt x="64206" y="55350"/>
                  </a:lnTo>
                  <a:lnTo>
                    <a:pt x="64206" y="55350"/>
                  </a:lnTo>
                  <a:lnTo>
                    <a:pt x="64206" y="55350"/>
                  </a:lnTo>
                  <a:lnTo>
                    <a:pt x="64206" y="55350"/>
                  </a:lnTo>
                  <a:cubicBezTo>
                    <a:pt x="63734" y="54597"/>
                    <a:pt x="63247" y="53859"/>
                    <a:pt x="62730" y="53136"/>
                  </a:cubicBezTo>
                  <a:close/>
                  <a:moveTo>
                    <a:pt x="64206" y="34686"/>
                  </a:moveTo>
                  <a:lnTo>
                    <a:pt x="60516" y="34686"/>
                  </a:lnTo>
                  <a:lnTo>
                    <a:pt x="60516" y="34686"/>
                  </a:lnTo>
                  <a:lnTo>
                    <a:pt x="93726" y="34686"/>
                  </a:lnTo>
                  <a:lnTo>
                    <a:pt x="93726" y="34686"/>
                  </a:lnTo>
                  <a:lnTo>
                    <a:pt x="90036" y="34686"/>
                  </a:lnTo>
                  <a:cubicBezTo>
                    <a:pt x="81468" y="31932"/>
                    <a:pt x="72376" y="31175"/>
                    <a:pt x="63468" y="32472"/>
                  </a:cubicBezTo>
                  <a:close/>
                  <a:moveTo>
                    <a:pt x="88560" y="24354"/>
                  </a:moveTo>
                  <a:lnTo>
                    <a:pt x="75276" y="24354"/>
                  </a:lnTo>
                  <a:cubicBezTo>
                    <a:pt x="71623" y="26347"/>
                    <a:pt x="67608" y="27600"/>
                    <a:pt x="63468" y="28044"/>
                  </a:cubicBezTo>
                  <a:cubicBezTo>
                    <a:pt x="70922" y="23953"/>
                    <a:pt x="79328" y="21916"/>
                    <a:pt x="87822" y="22140"/>
                  </a:cubicBezTo>
                  <a:close/>
                  <a:moveTo>
                    <a:pt x="82656" y="36162"/>
                  </a:moveTo>
                  <a:cubicBezTo>
                    <a:pt x="76841" y="37630"/>
                    <a:pt x="70759" y="37630"/>
                    <a:pt x="64944" y="36162"/>
                  </a:cubicBezTo>
                  <a:lnTo>
                    <a:pt x="64944" y="36162"/>
                  </a:lnTo>
                  <a:lnTo>
                    <a:pt x="96678" y="36162"/>
                  </a:lnTo>
                  <a:cubicBezTo>
                    <a:pt x="91667" y="36294"/>
                    <a:pt x="86671" y="35545"/>
                    <a:pt x="81918" y="33948"/>
                  </a:cubicBezTo>
                  <a:close/>
                </a:path>
              </a:pathLst>
            </a:custGeom>
            <a:solidFill>
              <a:srgbClr val="FAAF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D6FFF9FB-80EC-45E6-BA28-F98E743F3C6F}"/>
                </a:ext>
              </a:extLst>
            </p:cNvPr>
            <p:cNvSpPr/>
            <p:nvPr/>
          </p:nvSpPr>
          <p:spPr>
            <a:xfrm>
              <a:off x="3673054" y="3791119"/>
              <a:ext cx="69424" cy="26568"/>
            </a:xfrm>
            <a:custGeom>
              <a:avLst/>
              <a:gdLst>
                <a:gd name="connsiteX0" fmla="*/ 65450 w 69424"/>
                <a:gd name="connsiteY0" fmla="*/ 19188 h 26568"/>
                <a:gd name="connsiteX1" fmla="*/ 59546 w 69424"/>
                <a:gd name="connsiteY1" fmla="*/ 19188 h 26568"/>
                <a:gd name="connsiteX2" fmla="*/ 50690 w 69424"/>
                <a:gd name="connsiteY2" fmla="*/ 19188 h 26568"/>
                <a:gd name="connsiteX3" fmla="*/ 42572 w 69424"/>
                <a:gd name="connsiteY3" fmla="*/ 19188 h 26568"/>
                <a:gd name="connsiteX4" fmla="*/ 27812 w 69424"/>
                <a:gd name="connsiteY4" fmla="*/ 11808 h 26568"/>
                <a:gd name="connsiteX5" fmla="*/ 18218 w 69424"/>
                <a:gd name="connsiteY5" fmla="*/ 4428 h 26568"/>
                <a:gd name="connsiteX6" fmla="*/ 18218 w 69424"/>
                <a:gd name="connsiteY6" fmla="*/ 4428 h 26568"/>
                <a:gd name="connsiteX7" fmla="*/ 7886 w 69424"/>
                <a:gd name="connsiteY7" fmla="*/ 0 h 26568"/>
                <a:gd name="connsiteX8" fmla="*/ 506 w 69424"/>
                <a:gd name="connsiteY8" fmla="*/ 0 h 26568"/>
                <a:gd name="connsiteX9" fmla="*/ 506 w 69424"/>
                <a:gd name="connsiteY9" fmla="*/ 5904 h 26568"/>
                <a:gd name="connsiteX10" fmla="*/ 506 w 69424"/>
                <a:gd name="connsiteY10" fmla="*/ 5904 h 26568"/>
                <a:gd name="connsiteX11" fmla="*/ 5672 w 69424"/>
                <a:gd name="connsiteY11" fmla="*/ 5904 h 26568"/>
                <a:gd name="connsiteX12" fmla="*/ 10838 w 69424"/>
                <a:gd name="connsiteY12" fmla="*/ 5904 h 26568"/>
                <a:gd name="connsiteX13" fmla="*/ 16742 w 69424"/>
                <a:gd name="connsiteY13" fmla="*/ 5904 h 26568"/>
                <a:gd name="connsiteX14" fmla="*/ 21908 w 69424"/>
                <a:gd name="connsiteY14" fmla="*/ 5904 h 26568"/>
                <a:gd name="connsiteX15" fmla="*/ 31502 w 69424"/>
                <a:gd name="connsiteY15" fmla="*/ 13284 h 26568"/>
                <a:gd name="connsiteX16" fmla="*/ 35930 w 69424"/>
                <a:gd name="connsiteY16" fmla="*/ 13284 h 26568"/>
                <a:gd name="connsiteX17" fmla="*/ 43310 w 69424"/>
                <a:gd name="connsiteY17" fmla="*/ 13284 h 26568"/>
                <a:gd name="connsiteX18" fmla="*/ 49952 w 69424"/>
                <a:gd name="connsiteY18" fmla="*/ 17712 h 26568"/>
                <a:gd name="connsiteX19" fmla="*/ 56594 w 69424"/>
                <a:gd name="connsiteY19" fmla="*/ 17712 h 26568"/>
                <a:gd name="connsiteX20" fmla="*/ 61760 w 69424"/>
                <a:gd name="connsiteY20" fmla="*/ 22140 h 26568"/>
                <a:gd name="connsiteX21" fmla="*/ 61760 w 69424"/>
                <a:gd name="connsiteY21" fmla="*/ 26568 h 26568"/>
                <a:gd name="connsiteX22" fmla="*/ 61760 w 69424"/>
                <a:gd name="connsiteY22" fmla="*/ 26568 h 26568"/>
                <a:gd name="connsiteX23" fmla="*/ 69140 w 69424"/>
                <a:gd name="connsiteY23" fmla="*/ 26568 h 26568"/>
                <a:gd name="connsiteX24" fmla="*/ 69140 w 69424"/>
                <a:gd name="connsiteY24" fmla="*/ 26568 h 26568"/>
                <a:gd name="connsiteX25" fmla="*/ 69140 w 69424"/>
                <a:gd name="connsiteY25" fmla="*/ 26568 h 26568"/>
                <a:gd name="connsiteX26" fmla="*/ 69140 w 69424"/>
                <a:gd name="connsiteY26" fmla="*/ 26568 h 26568"/>
                <a:gd name="connsiteX27" fmla="*/ 65450 w 69424"/>
                <a:gd name="connsiteY27" fmla="*/ 1918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9424" h="26568">
                  <a:moveTo>
                    <a:pt x="65450" y="19188"/>
                  </a:moveTo>
                  <a:lnTo>
                    <a:pt x="59546" y="19188"/>
                  </a:lnTo>
                  <a:lnTo>
                    <a:pt x="50690" y="19188"/>
                  </a:lnTo>
                  <a:lnTo>
                    <a:pt x="42572" y="19188"/>
                  </a:lnTo>
                  <a:cubicBezTo>
                    <a:pt x="37377" y="17330"/>
                    <a:pt x="32418" y="14853"/>
                    <a:pt x="27812" y="11808"/>
                  </a:cubicBezTo>
                  <a:lnTo>
                    <a:pt x="18218" y="4428"/>
                  </a:lnTo>
                  <a:lnTo>
                    <a:pt x="18218" y="4428"/>
                  </a:lnTo>
                  <a:cubicBezTo>
                    <a:pt x="15319" y="1913"/>
                    <a:pt x="11707" y="365"/>
                    <a:pt x="7886" y="0"/>
                  </a:cubicBezTo>
                  <a:lnTo>
                    <a:pt x="506" y="0"/>
                  </a:lnTo>
                  <a:cubicBezTo>
                    <a:pt x="-169" y="1910"/>
                    <a:pt x="-169" y="3994"/>
                    <a:pt x="506" y="5904"/>
                  </a:cubicBezTo>
                  <a:lnTo>
                    <a:pt x="506" y="5904"/>
                  </a:lnTo>
                  <a:lnTo>
                    <a:pt x="5672" y="5904"/>
                  </a:lnTo>
                  <a:cubicBezTo>
                    <a:pt x="7324" y="5207"/>
                    <a:pt x="9187" y="5207"/>
                    <a:pt x="10838" y="5904"/>
                  </a:cubicBezTo>
                  <a:cubicBezTo>
                    <a:pt x="12698" y="4982"/>
                    <a:pt x="14883" y="4982"/>
                    <a:pt x="16742" y="5904"/>
                  </a:cubicBezTo>
                  <a:lnTo>
                    <a:pt x="21908" y="5904"/>
                  </a:lnTo>
                  <a:cubicBezTo>
                    <a:pt x="26451" y="5781"/>
                    <a:pt x="30455" y="8863"/>
                    <a:pt x="31502" y="13284"/>
                  </a:cubicBezTo>
                  <a:lnTo>
                    <a:pt x="35930" y="13284"/>
                  </a:lnTo>
                  <a:cubicBezTo>
                    <a:pt x="38270" y="12210"/>
                    <a:pt x="40971" y="12210"/>
                    <a:pt x="43310" y="13284"/>
                  </a:cubicBezTo>
                  <a:cubicBezTo>
                    <a:pt x="45997" y="13883"/>
                    <a:pt x="48366" y="15461"/>
                    <a:pt x="49952" y="17712"/>
                  </a:cubicBezTo>
                  <a:lnTo>
                    <a:pt x="56594" y="17712"/>
                  </a:lnTo>
                  <a:cubicBezTo>
                    <a:pt x="58801" y="18508"/>
                    <a:pt x="60639" y="20082"/>
                    <a:pt x="61760" y="22140"/>
                  </a:cubicBezTo>
                  <a:cubicBezTo>
                    <a:pt x="62107" y="23596"/>
                    <a:pt x="62107" y="25112"/>
                    <a:pt x="61760" y="26568"/>
                  </a:cubicBezTo>
                  <a:lnTo>
                    <a:pt x="61760" y="26568"/>
                  </a:lnTo>
                  <a:cubicBezTo>
                    <a:pt x="64100" y="25494"/>
                    <a:pt x="66801" y="25494"/>
                    <a:pt x="69140" y="26568"/>
                  </a:cubicBezTo>
                  <a:lnTo>
                    <a:pt x="69140" y="26568"/>
                  </a:lnTo>
                  <a:cubicBezTo>
                    <a:pt x="69140" y="26568"/>
                    <a:pt x="69140" y="26568"/>
                    <a:pt x="69140" y="26568"/>
                  </a:cubicBezTo>
                  <a:lnTo>
                    <a:pt x="69140" y="26568"/>
                  </a:lnTo>
                  <a:cubicBezTo>
                    <a:pt x="70122" y="23514"/>
                    <a:pt x="68484" y="20237"/>
                    <a:pt x="65450" y="19188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503C8C1C-D1D9-4C17-B9CC-E50BD5B70E0C}"/>
                </a:ext>
              </a:extLst>
            </p:cNvPr>
            <p:cNvSpPr/>
            <p:nvPr/>
          </p:nvSpPr>
          <p:spPr>
            <a:xfrm>
              <a:off x="3665737" y="3740349"/>
              <a:ext cx="170921" cy="107638"/>
            </a:xfrm>
            <a:custGeom>
              <a:avLst/>
              <a:gdLst>
                <a:gd name="connsiteX0" fmla="*/ 136973 w 170921"/>
                <a:gd name="connsiteY0" fmla="*/ 53722 h 107638"/>
                <a:gd name="connsiteX1" fmla="*/ 130331 w 170921"/>
                <a:gd name="connsiteY1" fmla="*/ 66268 h 107638"/>
                <a:gd name="connsiteX2" fmla="*/ 134759 w 170921"/>
                <a:gd name="connsiteY2" fmla="*/ 66268 h 107638"/>
                <a:gd name="connsiteX3" fmla="*/ 139187 w 170921"/>
                <a:gd name="connsiteY3" fmla="*/ 66268 h 107638"/>
                <a:gd name="connsiteX4" fmla="*/ 143615 w 170921"/>
                <a:gd name="connsiteY4" fmla="*/ 58888 h 107638"/>
                <a:gd name="connsiteX5" fmla="*/ 139187 w 170921"/>
                <a:gd name="connsiteY5" fmla="*/ 42652 h 107638"/>
                <a:gd name="connsiteX6" fmla="*/ 139187 w 170921"/>
                <a:gd name="connsiteY6" fmla="*/ 42652 h 107638"/>
                <a:gd name="connsiteX7" fmla="*/ 139187 w 170921"/>
                <a:gd name="connsiteY7" fmla="*/ 42652 h 107638"/>
                <a:gd name="connsiteX8" fmla="*/ 139187 w 170921"/>
                <a:gd name="connsiteY8" fmla="*/ 47818 h 107638"/>
                <a:gd name="connsiteX9" fmla="*/ 136973 w 170921"/>
                <a:gd name="connsiteY9" fmla="*/ 53722 h 107638"/>
                <a:gd name="connsiteX10" fmla="*/ 142877 w 170921"/>
                <a:gd name="connsiteY10" fmla="*/ 28630 h 107638"/>
                <a:gd name="connsiteX11" fmla="*/ 142877 w 170921"/>
                <a:gd name="connsiteY11" fmla="*/ 28630 h 107638"/>
                <a:gd name="connsiteX12" fmla="*/ 142877 w 170921"/>
                <a:gd name="connsiteY12" fmla="*/ 28630 h 107638"/>
                <a:gd name="connsiteX13" fmla="*/ 142877 w 170921"/>
                <a:gd name="connsiteY13" fmla="*/ 28630 h 107638"/>
                <a:gd name="connsiteX14" fmla="*/ 139187 w 170921"/>
                <a:gd name="connsiteY14" fmla="*/ 28630 h 107638"/>
                <a:gd name="connsiteX15" fmla="*/ 139187 w 170921"/>
                <a:gd name="connsiteY15" fmla="*/ 28630 h 107638"/>
                <a:gd name="connsiteX16" fmla="*/ 139187 w 170921"/>
                <a:gd name="connsiteY16" fmla="*/ 28630 h 107638"/>
                <a:gd name="connsiteX17" fmla="*/ 139187 w 170921"/>
                <a:gd name="connsiteY17" fmla="*/ 28630 h 107638"/>
                <a:gd name="connsiteX18" fmla="*/ 142877 w 170921"/>
                <a:gd name="connsiteY18" fmla="*/ 28630 h 107638"/>
                <a:gd name="connsiteX19" fmla="*/ 142877 w 170921"/>
                <a:gd name="connsiteY19" fmla="*/ 28630 h 107638"/>
                <a:gd name="connsiteX20" fmla="*/ 150257 w 170921"/>
                <a:gd name="connsiteY20" fmla="*/ 24202 h 107638"/>
                <a:gd name="connsiteX21" fmla="*/ 150257 w 170921"/>
                <a:gd name="connsiteY21" fmla="*/ 24202 h 107638"/>
                <a:gd name="connsiteX22" fmla="*/ 150257 w 170921"/>
                <a:gd name="connsiteY22" fmla="*/ 19774 h 107638"/>
                <a:gd name="connsiteX23" fmla="*/ 150257 w 170921"/>
                <a:gd name="connsiteY23" fmla="*/ 19774 h 107638"/>
                <a:gd name="connsiteX24" fmla="*/ 150257 w 170921"/>
                <a:gd name="connsiteY24" fmla="*/ 19774 h 107638"/>
                <a:gd name="connsiteX25" fmla="*/ 150257 w 170921"/>
                <a:gd name="connsiteY25" fmla="*/ 19774 h 107638"/>
                <a:gd name="connsiteX26" fmla="*/ 150257 w 170921"/>
                <a:gd name="connsiteY26" fmla="*/ 19774 h 107638"/>
                <a:gd name="connsiteX27" fmla="*/ 148670 w 170921"/>
                <a:gd name="connsiteY27" fmla="*/ 24747 h 107638"/>
                <a:gd name="connsiteX28" fmla="*/ 148781 w 170921"/>
                <a:gd name="connsiteY28" fmla="*/ 24940 h 107638"/>
                <a:gd name="connsiteX29" fmla="*/ 145829 w 170921"/>
                <a:gd name="connsiteY29" fmla="*/ 24202 h 107638"/>
                <a:gd name="connsiteX30" fmla="*/ 145829 w 170921"/>
                <a:gd name="connsiteY30" fmla="*/ 24202 h 107638"/>
                <a:gd name="connsiteX31" fmla="*/ 145829 w 170921"/>
                <a:gd name="connsiteY31" fmla="*/ 24202 h 107638"/>
                <a:gd name="connsiteX32" fmla="*/ 145829 w 170921"/>
                <a:gd name="connsiteY32" fmla="*/ 24202 h 107638"/>
                <a:gd name="connsiteX33" fmla="*/ 145829 w 170921"/>
                <a:gd name="connsiteY33" fmla="*/ 24202 h 107638"/>
                <a:gd name="connsiteX34" fmla="*/ 144353 w 170921"/>
                <a:gd name="connsiteY34" fmla="*/ 24202 h 107638"/>
                <a:gd name="connsiteX35" fmla="*/ 157637 w 170921"/>
                <a:gd name="connsiteY35" fmla="*/ 24202 h 107638"/>
                <a:gd name="connsiteX36" fmla="*/ 157637 w 170921"/>
                <a:gd name="connsiteY36" fmla="*/ 24202 h 107638"/>
                <a:gd name="connsiteX37" fmla="*/ 157637 w 170921"/>
                <a:gd name="connsiteY37" fmla="*/ 24202 h 107638"/>
                <a:gd name="connsiteX38" fmla="*/ 163541 w 170921"/>
                <a:gd name="connsiteY38" fmla="*/ 24202 h 107638"/>
                <a:gd name="connsiteX39" fmla="*/ 163541 w 170921"/>
                <a:gd name="connsiteY39" fmla="*/ 24202 h 107638"/>
                <a:gd name="connsiteX40" fmla="*/ 163541 w 170921"/>
                <a:gd name="connsiteY40" fmla="*/ 24202 h 107638"/>
                <a:gd name="connsiteX41" fmla="*/ 163541 w 170921"/>
                <a:gd name="connsiteY41" fmla="*/ 24202 h 107638"/>
                <a:gd name="connsiteX42" fmla="*/ 163541 w 170921"/>
                <a:gd name="connsiteY42" fmla="*/ 24202 h 107638"/>
                <a:gd name="connsiteX43" fmla="*/ 150995 w 170921"/>
                <a:gd name="connsiteY43" fmla="*/ 24202 h 107638"/>
                <a:gd name="connsiteX44" fmla="*/ 150995 w 170921"/>
                <a:gd name="connsiteY44" fmla="*/ 24202 h 107638"/>
                <a:gd name="connsiteX45" fmla="*/ 150995 w 170921"/>
                <a:gd name="connsiteY45" fmla="*/ 24202 h 107638"/>
                <a:gd name="connsiteX46" fmla="*/ 150995 w 170921"/>
                <a:gd name="connsiteY46" fmla="*/ 24202 h 107638"/>
                <a:gd name="connsiteX47" fmla="*/ 150995 w 170921"/>
                <a:gd name="connsiteY47" fmla="*/ 24202 h 107638"/>
                <a:gd name="connsiteX48" fmla="*/ 150995 w 170921"/>
                <a:gd name="connsiteY48" fmla="*/ 24202 h 107638"/>
                <a:gd name="connsiteX49" fmla="*/ 150995 w 170921"/>
                <a:gd name="connsiteY49" fmla="*/ 24202 h 107638"/>
                <a:gd name="connsiteX50" fmla="*/ 150995 w 170921"/>
                <a:gd name="connsiteY50" fmla="*/ 24202 h 107638"/>
                <a:gd name="connsiteX51" fmla="*/ 149519 w 170921"/>
                <a:gd name="connsiteY51" fmla="*/ 23464 h 107638"/>
                <a:gd name="connsiteX52" fmla="*/ 155423 w 170921"/>
                <a:gd name="connsiteY52" fmla="*/ 24202 h 107638"/>
                <a:gd name="connsiteX53" fmla="*/ 155423 w 170921"/>
                <a:gd name="connsiteY53" fmla="*/ 24202 h 107638"/>
                <a:gd name="connsiteX54" fmla="*/ 155423 w 170921"/>
                <a:gd name="connsiteY54" fmla="*/ 24202 h 107638"/>
                <a:gd name="connsiteX55" fmla="*/ 159851 w 170921"/>
                <a:gd name="connsiteY55" fmla="*/ 19774 h 107638"/>
                <a:gd name="connsiteX56" fmla="*/ 159851 w 170921"/>
                <a:gd name="connsiteY56" fmla="*/ 19774 h 107638"/>
                <a:gd name="connsiteX57" fmla="*/ 159851 w 170921"/>
                <a:gd name="connsiteY57" fmla="*/ 19774 h 107638"/>
                <a:gd name="connsiteX58" fmla="*/ 159851 w 170921"/>
                <a:gd name="connsiteY58" fmla="*/ 19774 h 107638"/>
                <a:gd name="connsiteX59" fmla="*/ 159851 w 170921"/>
                <a:gd name="connsiteY59" fmla="*/ 19774 h 107638"/>
                <a:gd name="connsiteX60" fmla="*/ 159851 w 170921"/>
                <a:gd name="connsiteY60" fmla="*/ 19774 h 107638"/>
                <a:gd name="connsiteX61" fmla="*/ 153947 w 170921"/>
                <a:gd name="connsiteY61" fmla="*/ 24940 h 107638"/>
                <a:gd name="connsiteX62" fmla="*/ 81623 w 170921"/>
                <a:gd name="connsiteY62" fmla="*/ 16822 h 107638"/>
                <a:gd name="connsiteX63" fmla="*/ 81623 w 170921"/>
                <a:gd name="connsiteY63" fmla="*/ 37486 h 107638"/>
                <a:gd name="connsiteX64" fmla="*/ 81623 w 170921"/>
                <a:gd name="connsiteY64" fmla="*/ 37486 h 107638"/>
                <a:gd name="connsiteX65" fmla="*/ 81623 w 170921"/>
                <a:gd name="connsiteY65" fmla="*/ 55198 h 107638"/>
                <a:gd name="connsiteX66" fmla="*/ 81623 w 170921"/>
                <a:gd name="connsiteY66" fmla="*/ 55198 h 107638"/>
                <a:gd name="connsiteX67" fmla="*/ 81623 w 170921"/>
                <a:gd name="connsiteY67" fmla="*/ 55198 h 107638"/>
                <a:gd name="connsiteX68" fmla="*/ 87527 w 170921"/>
                <a:gd name="connsiteY68" fmla="*/ 38962 h 107638"/>
                <a:gd name="connsiteX69" fmla="*/ 87527 w 170921"/>
                <a:gd name="connsiteY69" fmla="*/ 30844 h 107638"/>
                <a:gd name="connsiteX70" fmla="*/ 87527 w 170921"/>
                <a:gd name="connsiteY70" fmla="*/ 12394 h 107638"/>
                <a:gd name="connsiteX71" fmla="*/ 87527 w 170921"/>
                <a:gd name="connsiteY71" fmla="*/ 5014 h 107638"/>
                <a:gd name="connsiteX72" fmla="*/ 87527 w 170921"/>
                <a:gd name="connsiteY72" fmla="*/ 5014 h 107638"/>
                <a:gd name="connsiteX73" fmla="*/ 82361 w 170921"/>
                <a:gd name="connsiteY73" fmla="*/ 586 h 107638"/>
                <a:gd name="connsiteX74" fmla="*/ 72767 w 170921"/>
                <a:gd name="connsiteY74" fmla="*/ 586 h 107638"/>
                <a:gd name="connsiteX75" fmla="*/ 72767 w 170921"/>
                <a:gd name="connsiteY75" fmla="*/ 586 h 107638"/>
                <a:gd name="connsiteX76" fmla="*/ 72767 w 170921"/>
                <a:gd name="connsiteY76" fmla="*/ 586 h 107638"/>
                <a:gd name="connsiteX77" fmla="*/ 77195 w 170921"/>
                <a:gd name="connsiteY77" fmla="*/ 17560 h 107638"/>
                <a:gd name="connsiteX78" fmla="*/ 103763 w 170921"/>
                <a:gd name="connsiteY78" fmla="*/ 16822 h 107638"/>
                <a:gd name="connsiteX79" fmla="*/ 96383 w 170921"/>
                <a:gd name="connsiteY79" fmla="*/ 37486 h 107638"/>
                <a:gd name="connsiteX80" fmla="*/ 96383 w 170921"/>
                <a:gd name="connsiteY80" fmla="*/ 41176 h 107638"/>
                <a:gd name="connsiteX81" fmla="*/ 87527 w 170921"/>
                <a:gd name="connsiteY81" fmla="*/ 56674 h 107638"/>
                <a:gd name="connsiteX82" fmla="*/ 87527 w 170921"/>
                <a:gd name="connsiteY82" fmla="*/ 56674 h 107638"/>
                <a:gd name="connsiteX83" fmla="*/ 87527 w 170921"/>
                <a:gd name="connsiteY83" fmla="*/ 56674 h 107638"/>
                <a:gd name="connsiteX84" fmla="*/ 87527 w 170921"/>
                <a:gd name="connsiteY84" fmla="*/ 56674 h 107638"/>
                <a:gd name="connsiteX85" fmla="*/ 99335 w 170921"/>
                <a:gd name="connsiteY85" fmla="*/ 41914 h 107638"/>
                <a:gd name="connsiteX86" fmla="*/ 107453 w 170921"/>
                <a:gd name="connsiteY86" fmla="*/ 21250 h 107638"/>
                <a:gd name="connsiteX87" fmla="*/ 107453 w 170921"/>
                <a:gd name="connsiteY87" fmla="*/ 10918 h 107638"/>
                <a:gd name="connsiteX88" fmla="*/ 99335 w 170921"/>
                <a:gd name="connsiteY88" fmla="*/ 5014 h 107638"/>
                <a:gd name="connsiteX89" fmla="*/ 99335 w 170921"/>
                <a:gd name="connsiteY89" fmla="*/ 5014 h 107638"/>
                <a:gd name="connsiteX90" fmla="*/ 99483 w 170921"/>
                <a:gd name="connsiteY90" fmla="*/ 19625 h 107638"/>
                <a:gd name="connsiteX91" fmla="*/ 99335 w 170921"/>
                <a:gd name="connsiteY91" fmla="*/ 19774 h 107638"/>
                <a:gd name="connsiteX92" fmla="*/ 162065 w 170921"/>
                <a:gd name="connsiteY92" fmla="*/ 25678 h 107638"/>
                <a:gd name="connsiteX93" fmla="*/ 162065 w 170921"/>
                <a:gd name="connsiteY93" fmla="*/ 25678 h 107638"/>
                <a:gd name="connsiteX94" fmla="*/ 162065 w 170921"/>
                <a:gd name="connsiteY94" fmla="*/ 25678 h 107638"/>
                <a:gd name="connsiteX95" fmla="*/ 170921 w 170921"/>
                <a:gd name="connsiteY95" fmla="*/ 25678 h 107638"/>
                <a:gd name="connsiteX96" fmla="*/ 170921 w 170921"/>
                <a:gd name="connsiteY96" fmla="*/ 25678 h 107638"/>
                <a:gd name="connsiteX97" fmla="*/ 170921 w 170921"/>
                <a:gd name="connsiteY97" fmla="*/ 25678 h 107638"/>
                <a:gd name="connsiteX98" fmla="*/ 170921 w 170921"/>
                <a:gd name="connsiteY98" fmla="*/ 25678 h 107638"/>
                <a:gd name="connsiteX99" fmla="*/ 157637 w 170921"/>
                <a:gd name="connsiteY99" fmla="*/ 28630 h 107638"/>
                <a:gd name="connsiteX100" fmla="*/ 88265 w 170921"/>
                <a:gd name="connsiteY100" fmla="*/ 7228 h 107638"/>
                <a:gd name="connsiteX101" fmla="*/ 88265 w 170921"/>
                <a:gd name="connsiteY101" fmla="*/ 15346 h 107638"/>
                <a:gd name="connsiteX102" fmla="*/ 88265 w 170921"/>
                <a:gd name="connsiteY102" fmla="*/ 33796 h 107638"/>
                <a:gd name="connsiteX103" fmla="*/ 88265 w 170921"/>
                <a:gd name="connsiteY103" fmla="*/ 41914 h 107638"/>
                <a:gd name="connsiteX104" fmla="*/ 83099 w 170921"/>
                <a:gd name="connsiteY104" fmla="*/ 58888 h 107638"/>
                <a:gd name="connsiteX105" fmla="*/ 83099 w 170921"/>
                <a:gd name="connsiteY105" fmla="*/ 58888 h 107638"/>
                <a:gd name="connsiteX106" fmla="*/ 83099 w 170921"/>
                <a:gd name="connsiteY106" fmla="*/ 55198 h 107638"/>
                <a:gd name="connsiteX107" fmla="*/ 92693 w 170921"/>
                <a:gd name="connsiteY107" fmla="*/ 39700 h 107638"/>
                <a:gd name="connsiteX108" fmla="*/ 92693 w 170921"/>
                <a:gd name="connsiteY108" fmla="*/ 39700 h 107638"/>
                <a:gd name="connsiteX109" fmla="*/ 100073 w 170921"/>
                <a:gd name="connsiteY109" fmla="*/ 19774 h 107638"/>
                <a:gd name="connsiteX110" fmla="*/ 100073 w 170921"/>
                <a:gd name="connsiteY110" fmla="*/ 13132 h 107638"/>
                <a:gd name="connsiteX111" fmla="*/ 100073 w 170921"/>
                <a:gd name="connsiteY111" fmla="*/ 13132 h 107638"/>
                <a:gd name="connsiteX112" fmla="*/ 100073 w 170921"/>
                <a:gd name="connsiteY112" fmla="*/ 13132 h 107638"/>
                <a:gd name="connsiteX113" fmla="*/ 95645 w 170921"/>
                <a:gd name="connsiteY113" fmla="*/ 13132 h 107638"/>
                <a:gd name="connsiteX114" fmla="*/ 89003 w 170921"/>
                <a:gd name="connsiteY114" fmla="*/ 13132 h 107638"/>
                <a:gd name="connsiteX115" fmla="*/ 131069 w 170921"/>
                <a:gd name="connsiteY115" fmla="*/ 39700 h 107638"/>
                <a:gd name="connsiteX116" fmla="*/ 131069 w 170921"/>
                <a:gd name="connsiteY116" fmla="*/ 52984 h 107638"/>
                <a:gd name="connsiteX117" fmla="*/ 122213 w 170921"/>
                <a:gd name="connsiteY117" fmla="*/ 63316 h 107638"/>
                <a:gd name="connsiteX118" fmla="*/ 122213 w 170921"/>
                <a:gd name="connsiteY118" fmla="*/ 63316 h 107638"/>
                <a:gd name="connsiteX119" fmla="*/ 137711 w 170921"/>
                <a:gd name="connsiteY119" fmla="*/ 63316 h 107638"/>
                <a:gd name="connsiteX120" fmla="*/ 143615 w 170921"/>
                <a:gd name="connsiteY120" fmla="*/ 51508 h 107638"/>
                <a:gd name="connsiteX121" fmla="*/ 143615 w 170921"/>
                <a:gd name="connsiteY121" fmla="*/ 41176 h 107638"/>
                <a:gd name="connsiteX122" fmla="*/ 143615 w 170921"/>
                <a:gd name="connsiteY122" fmla="*/ 36010 h 107638"/>
                <a:gd name="connsiteX123" fmla="*/ 143615 w 170921"/>
                <a:gd name="connsiteY123" fmla="*/ 36010 h 107638"/>
                <a:gd name="connsiteX124" fmla="*/ 137711 w 170921"/>
                <a:gd name="connsiteY124" fmla="*/ 36010 h 107638"/>
                <a:gd name="connsiteX125" fmla="*/ 127379 w 170921"/>
                <a:gd name="connsiteY125" fmla="*/ 42652 h 107638"/>
                <a:gd name="connsiteX126" fmla="*/ 72767 w 170921"/>
                <a:gd name="connsiteY126" fmla="*/ 26416 h 107638"/>
                <a:gd name="connsiteX127" fmla="*/ 72767 w 170921"/>
                <a:gd name="connsiteY127" fmla="*/ 40438 h 107638"/>
                <a:gd name="connsiteX128" fmla="*/ 72767 w 170921"/>
                <a:gd name="connsiteY128" fmla="*/ 55198 h 107638"/>
                <a:gd name="connsiteX129" fmla="*/ 72767 w 170921"/>
                <a:gd name="connsiteY129" fmla="*/ 55198 h 107638"/>
                <a:gd name="connsiteX130" fmla="*/ 72767 w 170921"/>
                <a:gd name="connsiteY130" fmla="*/ 55198 h 107638"/>
                <a:gd name="connsiteX131" fmla="*/ 72767 w 170921"/>
                <a:gd name="connsiteY131" fmla="*/ 37486 h 107638"/>
                <a:gd name="connsiteX132" fmla="*/ 72767 w 170921"/>
                <a:gd name="connsiteY132" fmla="*/ 37486 h 107638"/>
                <a:gd name="connsiteX133" fmla="*/ 72767 w 170921"/>
                <a:gd name="connsiteY133" fmla="*/ 17560 h 107638"/>
                <a:gd name="connsiteX134" fmla="*/ 63911 w 170921"/>
                <a:gd name="connsiteY134" fmla="*/ 7228 h 107638"/>
                <a:gd name="connsiteX135" fmla="*/ 55055 w 170921"/>
                <a:gd name="connsiteY135" fmla="*/ 7228 h 107638"/>
                <a:gd name="connsiteX136" fmla="*/ 46937 w 170921"/>
                <a:gd name="connsiteY136" fmla="*/ 7228 h 107638"/>
                <a:gd name="connsiteX137" fmla="*/ 52841 w 170921"/>
                <a:gd name="connsiteY137" fmla="*/ 7228 h 107638"/>
                <a:gd name="connsiteX138" fmla="*/ 69077 w 170921"/>
                <a:gd name="connsiteY138" fmla="*/ 29368 h 107638"/>
                <a:gd name="connsiteX139" fmla="*/ 102287 w 170921"/>
                <a:gd name="connsiteY139" fmla="*/ 45604 h 107638"/>
                <a:gd name="connsiteX140" fmla="*/ 90479 w 170921"/>
                <a:gd name="connsiteY140" fmla="*/ 60364 h 107638"/>
                <a:gd name="connsiteX141" fmla="*/ 90479 w 170921"/>
                <a:gd name="connsiteY141" fmla="*/ 60364 h 107638"/>
                <a:gd name="connsiteX142" fmla="*/ 90479 w 170921"/>
                <a:gd name="connsiteY142" fmla="*/ 60364 h 107638"/>
                <a:gd name="connsiteX143" fmla="*/ 95645 w 170921"/>
                <a:gd name="connsiteY143" fmla="*/ 60364 h 107638"/>
                <a:gd name="connsiteX144" fmla="*/ 103025 w 170921"/>
                <a:gd name="connsiteY144" fmla="*/ 56674 h 107638"/>
                <a:gd name="connsiteX145" fmla="*/ 114095 w 170921"/>
                <a:gd name="connsiteY145" fmla="*/ 36010 h 107638"/>
                <a:gd name="connsiteX146" fmla="*/ 114095 w 170921"/>
                <a:gd name="connsiteY146" fmla="*/ 26416 h 107638"/>
                <a:gd name="connsiteX147" fmla="*/ 114095 w 170921"/>
                <a:gd name="connsiteY147" fmla="*/ 26416 h 107638"/>
                <a:gd name="connsiteX148" fmla="*/ 114095 w 170921"/>
                <a:gd name="connsiteY148" fmla="*/ 26416 h 107638"/>
                <a:gd name="connsiteX149" fmla="*/ 110405 w 170921"/>
                <a:gd name="connsiteY149" fmla="*/ 17560 h 107638"/>
                <a:gd name="connsiteX150" fmla="*/ 110405 w 170921"/>
                <a:gd name="connsiteY150" fmla="*/ 27892 h 107638"/>
                <a:gd name="connsiteX151" fmla="*/ 98597 w 170921"/>
                <a:gd name="connsiteY151" fmla="*/ 48556 h 107638"/>
                <a:gd name="connsiteX152" fmla="*/ 125165 w 170921"/>
                <a:gd name="connsiteY152" fmla="*/ 38224 h 107638"/>
                <a:gd name="connsiteX153" fmla="*/ 120737 w 170921"/>
                <a:gd name="connsiteY153" fmla="*/ 52246 h 107638"/>
                <a:gd name="connsiteX154" fmla="*/ 110405 w 170921"/>
                <a:gd name="connsiteY154" fmla="*/ 65530 h 107638"/>
                <a:gd name="connsiteX155" fmla="*/ 105977 w 170921"/>
                <a:gd name="connsiteY155" fmla="*/ 65530 h 107638"/>
                <a:gd name="connsiteX156" fmla="*/ 119261 w 170921"/>
                <a:gd name="connsiteY156" fmla="*/ 65530 h 107638"/>
                <a:gd name="connsiteX157" fmla="*/ 126641 w 170921"/>
                <a:gd name="connsiteY157" fmla="*/ 55936 h 107638"/>
                <a:gd name="connsiteX158" fmla="*/ 126641 w 170921"/>
                <a:gd name="connsiteY158" fmla="*/ 43390 h 107638"/>
                <a:gd name="connsiteX159" fmla="*/ 126641 w 170921"/>
                <a:gd name="connsiteY159" fmla="*/ 34534 h 107638"/>
                <a:gd name="connsiteX160" fmla="*/ 126641 w 170921"/>
                <a:gd name="connsiteY160" fmla="*/ 34534 h 107638"/>
                <a:gd name="connsiteX161" fmla="*/ 122213 w 170921"/>
                <a:gd name="connsiteY161" fmla="*/ 34534 h 107638"/>
                <a:gd name="connsiteX162" fmla="*/ 121475 w 170921"/>
                <a:gd name="connsiteY162" fmla="*/ 41176 h 107638"/>
                <a:gd name="connsiteX163" fmla="*/ 100811 w 170921"/>
                <a:gd name="connsiteY163" fmla="*/ 59626 h 107638"/>
                <a:gd name="connsiteX164" fmla="*/ 94907 w 170921"/>
                <a:gd name="connsiteY164" fmla="*/ 59626 h 107638"/>
                <a:gd name="connsiteX165" fmla="*/ 110405 w 170921"/>
                <a:gd name="connsiteY165" fmla="*/ 59626 h 107638"/>
                <a:gd name="connsiteX166" fmla="*/ 119999 w 170921"/>
                <a:gd name="connsiteY166" fmla="*/ 50032 h 107638"/>
                <a:gd name="connsiteX167" fmla="*/ 123689 w 170921"/>
                <a:gd name="connsiteY167" fmla="*/ 36748 h 107638"/>
                <a:gd name="connsiteX168" fmla="*/ 123689 w 170921"/>
                <a:gd name="connsiteY168" fmla="*/ 27892 h 107638"/>
                <a:gd name="connsiteX169" fmla="*/ 123689 w 170921"/>
                <a:gd name="connsiteY169" fmla="*/ 27892 h 107638"/>
                <a:gd name="connsiteX170" fmla="*/ 123689 w 170921"/>
                <a:gd name="connsiteY170" fmla="*/ 27892 h 107638"/>
                <a:gd name="connsiteX171" fmla="*/ 123689 w 170921"/>
                <a:gd name="connsiteY171" fmla="*/ 27892 h 107638"/>
                <a:gd name="connsiteX172" fmla="*/ 123689 w 170921"/>
                <a:gd name="connsiteY172" fmla="*/ 36748 h 107638"/>
                <a:gd name="connsiteX173" fmla="*/ 97121 w 170921"/>
                <a:gd name="connsiteY173" fmla="*/ 62578 h 107638"/>
                <a:gd name="connsiteX174" fmla="*/ 167231 w 170921"/>
                <a:gd name="connsiteY174" fmla="*/ 36010 h 107638"/>
                <a:gd name="connsiteX175" fmla="*/ 167231 w 170921"/>
                <a:gd name="connsiteY175" fmla="*/ 31582 h 107638"/>
                <a:gd name="connsiteX176" fmla="*/ 163541 w 170921"/>
                <a:gd name="connsiteY176" fmla="*/ 31582 h 107638"/>
                <a:gd name="connsiteX177" fmla="*/ 154685 w 170921"/>
                <a:gd name="connsiteY177" fmla="*/ 31582 h 107638"/>
                <a:gd name="connsiteX178" fmla="*/ 162065 w 170921"/>
                <a:gd name="connsiteY178" fmla="*/ 31582 h 107638"/>
                <a:gd name="connsiteX179" fmla="*/ 166493 w 170921"/>
                <a:gd name="connsiteY179" fmla="*/ 38224 h 107638"/>
                <a:gd name="connsiteX180" fmla="*/ 167231 w 170921"/>
                <a:gd name="connsiteY180" fmla="*/ 36010 h 107638"/>
                <a:gd name="connsiteX181" fmla="*/ 155423 w 170921"/>
                <a:gd name="connsiteY181" fmla="*/ 54460 h 107638"/>
                <a:gd name="connsiteX182" fmla="*/ 159113 w 170921"/>
                <a:gd name="connsiteY182" fmla="*/ 54460 h 107638"/>
                <a:gd name="connsiteX183" fmla="*/ 159113 w 170921"/>
                <a:gd name="connsiteY183" fmla="*/ 54460 h 107638"/>
                <a:gd name="connsiteX184" fmla="*/ 159113 w 170921"/>
                <a:gd name="connsiteY184" fmla="*/ 49294 h 107638"/>
                <a:gd name="connsiteX185" fmla="*/ 159113 w 170921"/>
                <a:gd name="connsiteY185" fmla="*/ 43390 h 107638"/>
                <a:gd name="connsiteX186" fmla="*/ 153209 w 170921"/>
                <a:gd name="connsiteY186" fmla="*/ 43390 h 107638"/>
                <a:gd name="connsiteX187" fmla="*/ 153209 w 170921"/>
                <a:gd name="connsiteY187" fmla="*/ 43390 h 107638"/>
                <a:gd name="connsiteX188" fmla="*/ 157637 w 170921"/>
                <a:gd name="connsiteY188" fmla="*/ 50032 h 107638"/>
                <a:gd name="connsiteX189" fmla="*/ 157637 w 170921"/>
                <a:gd name="connsiteY189" fmla="*/ 59626 h 107638"/>
                <a:gd name="connsiteX190" fmla="*/ 164279 w 170921"/>
                <a:gd name="connsiteY190" fmla="*/ 44128 h 107638"/>
                <a:gd name="connsiteX191" fmla="*/ 164279 w 170921"/>
                <a:gd name="connsiteY191" fmla="*/ 40438 h 107638"/>
                <a:gd name="connsiteX192" fmla="*/ 159851 w 170921"/>
                <a:gd name="connsiteY192" fmla="*/ 33058 h 107638"/>
                <a:gd name="connsiteX193" fmla="*/ 153947 w 170921"/>
                <a:gd name="connsiteY193" fmla="*/ 33058 h 107638"/>
                <a:gd name="connsiteX194" fmla="*/ 157637 w 170921"/>
                <a:gd name="connsiteY194" fmla="*/ 33058 h 107638"/>
                <a:gd name="connsiteX195" fmla="*/ 162803 w 170921"/>
                <a:gd name="connsiteY195" fmla="*/ 37486 h 107638"/>
                <a:gd name="connsiteX196" fmla="*/ 162803 w 170921"/>
                <a:gd name="connsiteY196" fmla="*/ 43390 h 107638"/>
                <a:gd name="connsiteX197" fmla="*/ 164279 w 170921"/>
                <a:gd name="connsiteY197" fmla="*/ 44128 h 107638"/>
                <a:gd name="connsiteX198" fmla="*/ 164279 w 170921"/>
                <a:gd name="connsiteY198" fmla="*/ 44128 h 107638"/>
                <a:gd name="connsiteX199" fmla="*/ 164279 w 170921"/>
                <a:gd name="connsiteY199" fmla="*/ 38224 h 107638"/>
                <a:gd name="connsiteX200" fmla="*/ 160589 w 170921"/>
                <a:gd name="connsiteY200" fmla="*/ 38224 h 107638"/>
                <a:gd name="connsiteX201" fmla="*/ 155423 w 170921"/>
                <a:gd name="connsiteY201" fmla="*/ 38224 h 107638"/>
                <a:gd name="connsiteX202" fmla="*/ 161327 w 170921"/>
                <a:gd name="connsiteY202" fmla="*/ 42652 h 107638"/>
                <a:gd name="connsiteX203" fmla="*/ 161327 w 170921"/>
                <a:gd name="connsiteY203" fmla="*/ 49294 h 107638"/>
                <a:gd name="connsiteX204" fmla="*/ 143615 w 170921"/>
                <a:gd name="connsiteY204" fmla="*/ 58888 h 107638"/>
                <a:gd name="connsiteX205" fmla="*/ 148043 w 170921"/>
                <a:gd name="connsiteY205" fmla="*/ 58888 h 107638"/>
                <a:gd name="connsiteX206" fmla="*/ 148043 w 170921"/>
                <a:gd name="connsiteY206" fmla="*/ 52984 h 107638"/>
                <a:gd name="connsiteX207" fmla="*/ 148043 w 170921"/>
                <a:gd name="connsiteY207" fmla="*/ 52984 h 107638"/>
                <a:gd name="connsiteX208" fmla="*/ 148043 w 170921"/>
                <a:gd name="connsiteY208" fmla="*/ 50032 h 107638"/>
                <a:gd name="connsiteX209" fmla="*/ 148043 w 170921"/>
                <a:gd name="connsiteY209" fmla="*/ 50032 h 107638"/>
                <a:gd name="connsiteX210" fmla="*/ 148043 w 170921"/>
                <a:gd name="connsiteY210" fmla="*/ 50032 h 107638"/>
                <a:gd name="connsiteX211" fmla="*/ 148043 w 170921"/>
                <a:gd name="connsiteY211" fmla="*/ 50032 h 107638"/>
                <a:gd name="connsiteX212" fmla="*/ 153209 w 170921"/>
                <a:gd name="connsiteY212" fmla="*/ 67006 h 107638"/>
                <a:gd name="connsiteX213" fmla="*/ 141401 w 170921"/>
                <a:gd name="connsiteY213" fmla="*/ 64054 h 107638"/>
                <a:gd name="connsiteX214" fmla="*/ 167969 w 170921"/>
                <a:gd name="connsiteY214" fmla="*/ 36010 h 107638"/>
                <a:gd name="connsiteX215" fmla="*/ 167969 w 170921"/>
                <a:gd name="connsiteY215" fmla="*/ 36010 h 107638"/>
                <a:gd name="connsiteX216" fmla="*/ 167969 w 170921"/>
                <a:gd name="connsiteY216" fmla="*/ 36010 h 107638"/>
                <a:gd name="connsiteX217" fmla="*/ 167969 w 170921"/>
                <a:gd name="connsiteY217" fmla="*/ 36010 h 107638"/>
                <a:gd name="connsiteX218" fmla="*/ 167969 w 170921"/>
                <a:gd name="connsiteY218" fmla="*/ 36010 h 107638"/>
                <a:gd name="connsiteX219" fmla="*/ 167969 w 170921"/>
                <a:gd name="connsiteY219" fmla="*/ 36010 h 107638"/>
                <a:gd name="connsiteX220" fmla="*/ 167969 w 170921"/>
                <a:gd name="connsiteY220" fmla="*/ 36010 h 107638"/>
                <a:gd name="connsiteX221" fmla="*/ 167969 w 170921"/>
                <a:gd name="connsiteY221" fmla="*/ 27892 h 107638"/>
                <a:gd name="connsiteX222" fmla="*/ 159851 w 170921"/>
                <a:gd name="connsiteY222" fmla="*/ 27892 h 107638"/>
                <a:gd name="connsiteX223" fmla="*/ 159851 w 170921"/>
                <a:gd name="connsiteY223" fmla="*/ 27892 h 107638"/>
                <a:gd name="connsiteX224" fmla="*/ 166493 w 170921"/>
                <a:gd name="connsiteY224" fmla="*/ 27892 h 107638"/>
                <a:gd name="connsiteX225" fmla="*/ 170921 w 170921"/>
                <a:gd name="connsiteY225" fmla="*/ 27892 h 107638"/>
                <a:gd name="connsiteX226" fmla="*/ 170921 w 170921"/>
                <a:gd name="connsiteY226" fmla="*/ 27892 h 107638"/>
                <a:gd name="connsiteX227" fmla="*/ 170921 w 170921"/>
                <a:gd name="connsiteY227" fmla="*/ 27892 h 107638"/>
                <a:gd name="connsiteX228" fmla="*/ 154685 w 170921"/>
                <a:gd name="connsiteY228" fmla="*/ 58888 h 107638"/>
                <a:gd name="connsiteX229" fmla="*/ 154685 w 170921"/>
                <a:gd name="connsiteY229" fmla="*/ 54460 h 107638"/>
                <a:gd name="connsiteX230" fmla="*/ 154685 w 170921"/>
                <a:gd name="connsiteY230" fmla="*/ 46342 h 107638"/>
                <a:gd name="connsiteX231" fmla="*/ 150257 w 170921"/>
                <a:gd name="connsiteY231" fmla="*/ 39700 h 107638"/>
                <a:gd name="connsiteX232" fmla="*/ 150257 w 170921"/>
                <a:gd name="connsiteY232" fmla="*/ 39700 h 107638"/>
                <a:gd name="connsiteX233" fmla="*/ 150257 w 170921"/>
                <a:gd name="connsiteY233" fmla="*/ 43390 h 107638"/>
                <a:gd name="connsiteX234" fmla="*/ 150257 w 170921"/>
                <a:gd name="connsiteY234" fmla="*/ 43390 h 107638"/>
                <a:gd name="connsiteX235" fmla="*/ 150257 w 170921"/>
                <a:gd name="connsiteY235" fmla="*/ 43390 h 107638"/>
                <a:gd name="connsiteX236" fmla="*/ 150257 w 170921"/>
                <a:gd name="connsiteY236" fmla="*/ 43390 h 107638"/>
                <a:gd name="connsiteX237" fmla="*/ 150257 w 170921"/>
                <a:gd name="connsiteY237" fmla="*/ 48556 h 107638"/>
                <a:gd name="connsiteX238" fmla="*/ 150257 w 170921"/>
                <a:gd name="connsiteY238" fmla="*/ 48556 h 107638"/>
                <a:gd name="connsiteX239" fmla="*/ 165017 w 170921"/>
                <a:gd name="connsiteY239" fmla="*/ 36010 h 107638"/>
                <a:gd name="connsiteX240" fmla="*/ 165017 w 170921"/>
                <a:gd name="connsiteY240" fmla="*/ 36010 h 107638"/>
                <a:gd name="connsiteX241" fmla="*/ 165017 w 170921"/>
                <a:gd name="connsiteY241" fmla="*/ 36010 h 107638"/>
                <a:gd name="connsiteX242" fmla="*/ 165017 w 170921"/>
                <a:gd name="connsiteY242" fmla="*/ 36010 h 107638"/>
                <a:gd name="connsiteX243" fmla="*/ 141401 w 170921"/>
                <a:gd name="connsiteY243" fmla="*/ 36010 h 107638"/>
                <a:gd name="connsiteX244" fmla="*/ 141401 w 170921"/>
                <a:gd name="connsiteY244" fmla="*/ 36010 h 107638"/>
                <a:gd name="connsiteX245" fmla="*/ 141401 w 170921"/>
                <a:gd name="connsiteY245" fmla="*/ 36010 h 107638"/>
                <a:gd name="connsiteX246" fmla="*/ 141401 w 170921"/>
                <a:gd name="connsiteY246" fmla="*/ 36010 h 107638"/>
                <a:gd name="connsiteX247" fmla="*/ 141401 w 170921"/>
                <a:gd name="connsiteY247" fmla="*/ 36010 h 107638"/>
                <a:gd name="connsiteX248" fmla="*/ 141401 w 170921"/>
                <a:gd name="connsiteY248" fmla="*/ 36010 h 107638"/>
                <a:gd name="connsiteX249" fmla="*/ 141401 w 170921"/>
                <a:gd name="connsiteY249" fmla="*/ 36010 h 107638"/>
                <a:gd name="connsiteX250" fmla="*/ 141401 w 170921"/>
                <a:gd name="connsiteY250" fmla="*/ 36010 h 107638"/>
                <a:gd name="connsiteX251" fmla="*/ 141401 w 170921"/>
                <a:gd name="connsiteY251" fmla="*/ 36010 h 107638"/>
                <a:gd name="connsiteX252" fmla="*/ 141401 w 170921"/>
                <a:gd name="connsiteY252" fmla="*/ 31582 h 107638"/>
                <a:gd name="connsiteX253" fmla="*/ 141401 w 170921"/>
                <a:gd name="connsiteY253" fmla="*/ 36010 h 107638"/>
                <a:gd name="connsiteX254" fmla="*/ 141401 w 170921"/>
                <a:gd name="connsiteY254" fmla="*/ 36010 h 107638"/>
                <a:gd name="connsiteX255" fmla="*/ 141401 w 170921"/>
                <a:gd name="connsiteY255" fmla="*/ 36010 h 107638"/>
                <a:gd name="connsiteX256" fmla="*/ 141401 w 170921"/>
                <a:gd name="connsiteY256" fmla="*/ 36010 h 107638"/>
                <a:gd name="connsiteX257" fmla="*/ 141401 w 170921"/>
                <a:gd name="connsiteY257" fmla="*/ 36010 h 107638"/>
                <a:gd name="connsiteX258" fmla="*/ 141401 w 170921"/>
                <a:gd name="connsiteY258" fmla="*/ 36010 h 107638"/>
                <a:gd name="connsiteX259" fmla="*/ 141401 w 170921"/>
                <a:gd name="connsiteY259" fmla="*/ 36010 h 107638"/>
                <a:gd name="connsiteX260" fmla="*/ 136973 w 170921"/>
                <a:gd name="connsiteY260" fmla="*/ 36010 h 107638"/>
                <a:gd name="connsiteX261" fmla="*/ 38819 w 170921"/>
                <a:gd name="connsiteY261" fmla="*/ 23464 h 107638"/>
                <a:gd name="connsiteX262" fmla="*/ 49889 w 170921"/>
                <a:gd name="connsiteY262" fmla="*/ 31582 h 107638"/>
                <a:gd name="connsiteX263" fmla="*/ 58745 w 170921"/>
                <a:gd name="connsiteY263" fmla="*/ 55936 h 107638"/>
                <a:gd name="connsiteX264" fmla="*/ 58745 w 170921"/>
                <a:gd name="connsiteY264" fmla="*/ 61840 h 107638"/>
                <a:gd name="connsiteX265" fmla="*/ 65387 w 170921"/>
                <a:gd name="connsiteY265" fmla="*/ 61840 h 107638"/>
                <a:gd name="connsiteX266" fmla="*/ 65387 w 170921"/>
                <a:gd name="connsiteY266" fmla="*/ 47818 h 107638"/>
                <a:gd name="connsiteX267" fmla="*/ 65387 w 170921"/>
                <a:gd name="connsiteY267" fmla="*/ 34534 h 107638"/>
                <a:gd name="connsiteX268" fmla="*/ 52841 w 170921"/>
                <a:gd name="connsiteY268" fmla="*/ 17560 h 107638"/>
                <a:gd name="connsiteX269" fmla="*/ 41033 w 170921"/>
                <a:gd name="connsiteY269" fmla="*/ 17560 h 107638"/>
                <a:gd name="connsiteX270" fmla="*/ 32177 w 170921"/>
                <a:gd name="connsiteY270" fmla="*/ 23464 h 107638"/>
                <a:gd name="connsiteX271" fmla="*/ 32177 w 170921"/>
                <a:gd name="connsiteY271" fmla="*/ 23464 h 107638"/>
                <a:gd name="connsiteX272" fmla="*/ 41771 w 170921"/>
                <a:gd name="connsiteY272" fmla="*/ 17560 h 107638"/>
                <a:gd name="connsiteX273" fmla="*/ 154685 w 170921"/>
                <a:gd name="connsiteY273" fmla="*/ 36010 h 107638"/>
                <a:gd name="connsiteX274" fmla="*/ 154685 w 170921"/>
                <a:gd name="connsiteY274" fmla="*/ 36010 h 107638"/>
                <a:gd name="connsiteX275" fmla="*/ 154685 w 170921"/>
                <a:gd name="connsiteY275" fmla="*/ 36010 h 107638"/>
                <a:gd name="connsiteX276" fmla="*/ 154685 w 170921"/>
                <a:gd name="connsiteY276" fmla="*/ 36010 h 107638"/>
                <a:gd name="connsiteX277" fmla="*/ 154685 w 170921"/>
                <a:gd name="connsiteY277" fmla="*/ 36010 h 107638"/>
                <a:gd name="connsiteX278" fmla="*/ 154685 w 170921"/>
                <a:gd name="connsiteY278" fmla="*/ 36010 h 107638"/>
                <a:gd name="connsiteX279" fmla="*/ 154685 w 170921"/>
                <a:gd name="connsiteY279" fmla="*/ 36010 h 107638"/>
                <a:gd name="connsiteX280" fmla="*/ 154685 w 170921"/>
                <a:gd name="connsiteY280" fmla="*/ 36010 h 107638"/>
                <a:gd name="connsiteX281" fmla="*/ 154685 w 170921"/>
                <a:gd name="connsiteY281" fmla="*/ 36010 h 107638"/>
                <a:gd name="connsiteX282" fmla="*/ 154685 w 170921"/>
                <a:gd name="connsiteY282" fmla="*/ 36010 h 107638"/>
                <a:gd name="connsiteX283" fmla="*/ 154685 w 170921"/>
                <a:gd name="connsiteY283" fmla="*/ 36010 h 107638"/>
                <a:gd name="connsiteX284" fmla="*/ 154685 w 170921"/>
                <a:gd name="connsiteY284" fmla="*/ 41914 h 107638"/>
                <a:gd name="connsiteX285" fmla="*/ 154685 w 170921"/>
                <a:gd name="connsiteY285" fmla="*/ 41914 h 107638"/>
                <a:gd name="connsiteX286" fmla="*/ 149519 w 170921"/>
                <a:gd name="connsiteY286" fmla="*/ 34534 h 107638"/>
                <a:gd name="connsiteX287" fmla="*/ 149519 w 170921"/>
                <a:gd name="connsiteY287" fmla="*/ 34534 h 107638"/>
                <a:gd name="connsiteX288" fmla="*/ 58007 w 170921"/>
                <a:gd name="connsiteY288" fmla="*/ 98002 h 107638"/>
                <a:gd name="connsiteX289" fmla="*/ 58007 w 170921"/>
                <a:gd name="connsiteY289" fmla="*/ 98002 h 107638"/>
                <a:gd name="connsiteX290" fmla="*/ 58007 w 170921"/>
                <a:gd name="connsiteY290" fmla="*/ 98002 h 107638"/>
                <a:gd name="connsiteX291" fmla="*/ 58007 w 170921"/>
                <a:gd name="connsiteY291" fmla="*/ 98002 h 107638"/>
                <a:gd name="connsiteX292" fmla="*/ 58007 w 170921"/>
                <a:gd name="connsiteY292" fmla="*/ 98002 h 107638"/>
                <a:gd name="connsiteX293" fmla="*/ 58007 w 170921"/>
                <a:gd name="connsiteY293" fmla="*/ 98002 h 107638"/>
                <a:gd name="connsiteX294" fmla="*/ 58007 w 170921"/>
                <a:gd name="connsiteY294" fmla="*/ 98002 h 107638"/>
                <a:gd name="connsiteX295" fmla="*/ 50627 w 170921"/>
                <a:gd name="connsiteY295" fmla="*/ 98002 h 107638"/>
                <a:gd name="connsiteX296" fmla="*/ 50627 w 170921"/>
                <a:gd name="connsiteY296" fmla="*/ 98002 h 107638"/>
                <a:gd name="connsiteX297" fmla="*/ 50627 w 170921"/>
                <a:gd name="connsiteY297" fmla="*/ 98002 h 107638"/>
                <a:gd name="connsiteX298" fmla="*/ 50627 w 170921"/>
                <a:gd name="connsiteY298" fmla="*/ 98002 h 107638"/>
                <a:gd name="connsiteX299" fmla="*/ 50627 w 170921"/>
                <a:gd name="connsiteY299" fmla="*/ 102430 h 107638"/>
                <a:gd name="connsiteX300" fmla="*/ 50627 w 170921"/>
                <a:gd name="connsiteY300" fmla="*/ 102430 h 107638"/>
                <a:gd name="connsiteX301" fmla="*/ 50627 w 170921"/>
                <a:gd name="connsiteY301" fmla="*/ 102430 h 107638"/>
                <a:gd name="connsiteX302" fmla="*/ 50627 w 170921"/>
                <a:gd name="connsiteY302" fmla="*/ 102430 h 107638"/>
                <a:gd name="connsiteX303" fmla="*/ 33653 w 170921"/>
                <a:gd name="connsiteY303" fmla="*/ 98002 h 107638"/>
                <a:gd name="connsiteX304" fmla="*/ 39557 w 170921"/>
                <a:gd name="connsiteY304" fmla="*/ 98002 h 107638"/>
                <a:gd name="connsiteX305" fmla="*/ 39557 w 170921"/>
                <a:gd name="connsiteY305" fmla="*/ 98002 h 107638"/>
                <a:gd name="connsiteX306" fmla="*/ 39557 w 170921"/>
                <a:gd name="connsiteY306" fmla="*/ 98002 h 107638"/>
                <a:gd name="connsiteX307" fmla="*/ 39557 w 170921"/>
                <a:gd name="connsiteY307" fmla="*/ 98002 h 107638"/>
                <a:gd name="connsiteX308" fmla="*/ 39557 w 170921"/>
                <a:gd name="connsiteY308" fmla="*/ 98002 h 107638"/>
                <a:gd name="connsiteX309" fmla="*/ 39557 w 170921"/>
                <a:gd name="connsiteY309" fmla="*/ 98002 h 107638"/>
                <a:gd name="connsiteX310" fmla="*/ 39557 w 170921"/>
                <a:gd name="connsiteY310" fmla="*/ 98002 h 107638"/>
                <a:gd name="connsiteX311" fmla="*/ 32177 w 170921"/>
                <a:gd name="connsiteY311" fmla="*/ 98002 h 107638"/>
                <a:gd name="connsiteX312" fmla="*/ 32177 w 170921"/>
                <a:gd name="connsiteY312" fmla="*/ 103906 h 107638"/>
                <a:gd name="connsiteX313" fmla="*/ 32177 w 170921"/>
                <a:gd name="connsiteY313" fmla="*/ 103906 h 107638"/>
                <a:gd name="connsiteX314" fmla="*/ 35867 w 170921"/>
                <a:gd name="connsiteY314" fmla="*/ 103906 h 107638"/>
                <a:gd name="connsiteX315" fmla="*/ 35867 w 170921"/>
                <a:gd name="connsiteY315" fmla="*/ 103906 h 107638"/>
                <a:gd name="connsiteX316" fmla="*/ 45461 w 170921"/>
                <a:gd name="connsiteY316" fmla="*/ 98002 h 107638"/>
                <a:gd name="connsiteX317" fmla="*/ 45461 w 170921"/>
                <a:gd name="connsiteY317" fmla="*/ 98002 h 107638"/>
                <a:gd name="connsiteX318" fmla="*/ 41033 w 170921"/>
                <a:gd name="connsiteY318" fmla="*/ 98002 h 107638"/>
                <a:gd name="connsiteX319" fmla="*/ 35129 w 170921"/>
                <a:gd name="connsiteY319" fmla="*/ 98002 h 107638"/>
                <a:gd name="connsiteX320" fmla="*/ 35129 w 170921"/>
                <a:gd name="connsiteY320" fmla="*/ 98002 h 107638"/>
                <a:gd name="connsiteX321" fmla="*/ 40989 w 170921"/>
                <a:gd name="connsiteY321" fmla="*/ 103953 h 107638"/>
                <a:gd name="connsiteX322" fmla="*/ 41771 w 170921"/>
                <a:gd name="connsiteY322" fmla="*/ 103906 h 107638"/>
                <a:gd name="connsiteX323" fmla="*/ 46937 w 170921"/>
                <a:gd name="connsiteY323" fmla="*/ 103906 h 107638"/>
                <a:gd name="connsiteX324" fmla="*/ 46937 w 170921"/>
                <a:gd name="connsiteY324" fmla="*/ 103906 h 107638"/>
                <a:gd name="connsiteX325" fmla="*/ 46937 w 170921"/>
                <a:gd name="connsiteY325" fmla="*/ 103906 h 107638"/>
                <a:gd name="connsiteX326" fmla="*/ 24797 w 170921"/>
                <a:gd name="connsiteY326" fmla="*/ 83980 h 107638"/>
                <a:gd name="connsiteX327" fmla="*/ 24797 w 170921"/>
                <a:gd name="connsiteY327" fmla="*/ 83980 h 107638"/>
                <a:gd name="connsiteX328" fmla="*/ 19631 w 170921"/>
                <a:gd name="connsiteY328" fmla="*/ 83980 h 107638"/>
                <a:gd name="connsiteX329" fmla="*/ 19631 w 170921"/>
                <a:gd name="connsiteY329" fmla="*/ 83980 h 107638"/>
                <a:gd name="connsiteX330" fmla="*/ 27011 w 170921"/>
                <a:gd name="connsiteY330" fmla="*/ 91360 h 107638"/>
                <a:gd name="connsiteX331" fmla="*/ 27011 w 170921"/>
                <a:gd name="connsiteY331" fmla="*/ 91360 h 107638"/>
                <a:gd name="connsiteX332" fmla="*/ 27011 w 170921"/>
                <a:gd name="connsiteY332" fmla="*/ 87670 h 107638"/>
                <a:gd name="connsiteX333" fmla="*/ 23321 w 170921"/>
                <a:gd name="connsiteY333" fmla="*/ 79552 h 107638"/>
                <a:gd name="connsiteX334" fmla="*/ 73505 w 170921"/>
                <a:gd name="connsiteY334" fmla="*/ 98002 h 107638"/>
                <a:gd name="connsiteX335" fmla="*/ 73505 w 170921"/>
                <a:gd name="connsiteY335" fmla="*/ 98002 h 107638"/>
                <a:gd name="connsiteX336" fmla="*/ 73505 w 170921"/>
                <a:gd name="connsiteY336" fmla="*/ 98002 h 107638"/>
                <a:gd name="connsiteX337" fmla="*/ 66863 w 170921"/>
                <a:gd name="connsiteY337" fmla="*/ 98002 h 107638"/>
                <a:gd name="connsiteX338" fmla="*/ 61697 w 170921"/>
                <a:gd name="connsiteY338" fmla="*/ 98002 h 107638"/>
                <a:gd name="connsiteX339" fmla="*/ 61697 w 170921"/>
                <a:gd name="connsiteY339" fmla="*/ 98002 h 107638"/>
                <a:gd name="connsiteX340" fmla="*/ 66125 w 170921"/>
                <a:gd name="connsiteY340" fmla="*/ 98002 h 107638"/>
                <a:gd name="connsiteX341" fmla="*/ 72767 w 170921"/>
                <a:gd name="connsiteY341" fmla="*/ 98002 h 107638"/>
                <a:gd name="connsiteX342" fmla="*/ 72767 w 170921"/>
                <a:gd name="connsiteY342" fmla="*/ 98002 h 107638"/>
                <a:gd name="connsiteX343" fmla="*/ 72767 w 170921"/>
                <a:gd name="connsiteY343" fmla="*/ 98002 h 107638"/>
                <a:gd name="connsiteX344" fmla="*/ 72767 w 170921"/>
                <a:gd name="connsiteY344" fmla="*/ 98002 h 107638"/>
                <a:gd name="connsiteX345" fmla="*/ 59483 w 170921"/>
                <a:gd name="connsiteY345" fmla="*/ 98002 h 107638"/>
                <a:gd name="connsiteX346" fmla="*/ 50627 w 170921"/>
                <a:gd name="connsiteY346" fmla="*/ 98002 h 107638"/>
                <a:gd name="connsiteX347" fmla="*/ 46937 w 170921"/>
                <a:gd name="connsiteY347" fmla="*/ 98002 h 107638"/>
                <a:gd name="connsiteX348" fmla="*/ 46937 w 170921"/>
                <a:gd name="connsiteY348" fmla="*/ 98002 h 107638"/>
                <a:gd name="connsiteX349" fmla="*/ 46937 w 170921"/>
                <a:gd name="connsiteY349" fmla="*/ 98002 h 107638"/>
                <a:gd name="connsiteX350" fmla="*/ 56332 w 170921"/>
                <a:gd name="connsiteY350" fmla="*/ 98205 h 107638"/>
                <a:gd name="connsiteX351" fmla="*/ 56531 w 170921"/>
                <a:gd name="connsiteY351" fmla="*/ 98002 h 107638"/>
                <a:gd name="connsiteX352" fmla="*/ 56531 w 170921"/>
                <a:gd name="connsiteY352" fmla="*/ 98002 h 107638"/>
                <a:gd name="connsiteX353" fmla="*/ 56531 w 170921"/>
                <a:gd name="connsiteY353" fmla="*/ 98002 h 107638"/>
                <a:gd name="connsiteX354" fmla="*/ 78671 w 170921"/>
                <a:gd name="connsiteY354" fmla="*/ 85456 h 107638"/>
                <a:gd name="connsiteX355" fmla="*/ 78671 w 170921"/>
                <a:gd name="connsiteY355" fmla="*/ 85456 h 107638"/>
                <a:gd name="connsiteX356" fmla="*/ 83099 w 170921"/>
                <a:gd name="connsiteY356" fmla="*/ 81028 h 107638"/>
                <a:gd name="connsiteX357" fmla="*/ 77195 w 170921"/>
                <a:gd name="connsiteY357" fmla="*/ 79552 h 107638"/>
                <a:gd name="connsiteX358" fmla="*/ 13727 w 170921"/>
                <a:gd name="connsiteY358" fmla="*/ 85456 h 107638"/>
                <a:gd name="connsiteX359" fmla="*/ 8561 w 170921"/>
                <a:gd name="connsiteY359" fmla="*/ 85456 h 107638"/>
                <a:gd name="connsiteX360" fmla="*/ 8561 w 170921"/>
                <a:gd name="connsiteY360" fmla="*/ 85456 h 107638"/>
                <a:gd name="connsiteX361" fmla="*/ 15941 w 170921"/>
                <a:gd name="connsiteY361" fmla="*/ 92098 h 107638"/>
                <a:gd name="connsiteX362" fmla="*/ 21107 w 170921"/>
                <a:gd name="connsiteY362" fmla="*/ 92098 h 107638"/>
                <a:gd name="connsiteX363" fmla="*/ 11467 w 170921"/>
                <a:gd name="connsiteY363" fmla="*/ 84103 h 107638"/>
                <a:gd name="connsiteX364" fmla="*/ 12251 w 170921"/>
                <a:gd name="connsiteY364" fmla="*/ 79552 h 107638"/>
                <a:gd name="connsiteX365" fmla="*/ 10037 w 170921"/>
                <a:gd name="connsiteY365" fmla="*/ 85456 h 107638"/>
                <a:gd name="connsiteX366" fmla="*/ 17417 w 170921"/>
                <a:gd name="connsiteY366" fmla="*/ 85456 h 107638"/>
                <a:gd name="connsiteX367" fmla="*/ 17417 w 170921"/>
                <a:gd name="connsiteY367" fmla="*/ 85456 h 107638"/>
                <a:gd name="connsiteX368" fmla="*/ 10775 w 170921"/>
                <a:gd name="connsiteY368" fmla="*/ 85456 h 107638"/>
                <a:gd name="connsiteX369" fmla="*/ 4871 w 170921"/>
                <a:gd name="connsiteY369" fmla="*/ 85456 h 107638"/>
                <a:gd name="connsiteX370" fmla="*/ 4871 w 170921"/>
                <a:gd name="connsiteY370" fmla="*/ 85456 h 107638"/>
                <a:gd name="connsiteX371" fmla="*/ 9299 w 170921"/>
                <a:gd name="connsiteY371" fmla="*/ 91360 h 107638"/>
                <a:gd name="connsiteX372" fmla="*/ 10037 w 170921"/>
                <a:gd name="connsiteY372" fmla="*/ 73648 h 107638"/>
                <a:gd name="connsiteX373" fmla="*/ 10037 w 170921"/>
                <a:gd name="connsiteY373" fmla="*/ 73648 h 107638"/>
                <a:gd name="connsiteX374" fmla="*/ 10037 w 170921"/>
                <a:gd name="connsiteY374" fmla="*/ 73648 h 107638"/>
                <a:gd name="connsiteX375" fmla="*/ 10037 w 170921"/>
                <a:gd name="connsiteY375" fmla="*/ 73648 h 107638"/>
                <a:gd name="connsiteX376" fmla="*/ 10429 w 170921"/>
                <a:gd name="connsiteY376" fmla="*/ 67398 h 107638"/>
                <a:gd name="connsiteX377" fmla="*/ 10037 w 170921"/>
                <a:gd name="connsiteY377" fmla="*/ 67006 h 107638"/>
                <a:gd name="connsiteX378" fmla="*/ 10037 w 170921"/>
                <a:gd name="connsiteY378" fmla="*/ 67006 h 107638"/>
                <a:gd name="connsiteX379" fmla="*/ 5609 w 170921"/>
                <a:gd name="connsiteY379" fmla="*/ 67006 h 107638"/>
                <a:gd name="connsiteX380" fmla="*/ 5609 w 170921"/>
                <a:gd name="connsiteY380" fmla="*/ 67006 h 107638"/>
                <a:gd name="connsiteX381" fmla="*/ 1181 w 170921"/>
                <a:gd name="connsiteY381" fmla="*/ 72910 h 107638"/>
                <a:gd name="connsiteX382" fmla="*/ 6347 w 170921"/>
                <a:gd name="connsiteY382" fmla="*/ 78814 h 107638"/>
                <a:gd name="connsiteX383" fmla="*/ 136235 w 170921"/>
                <a:gd name="connsiteY383" fmla="*/ 78814 h 107638"/>
                <a:gd name="connsiteX384" fmla="*/ 136235 w 170921"/>
                <a:gd name="connsiteY384" fmla="*/ 78814 h 107638"/>
                <a:gd name="connsiteX385" fmla="*/ 131069 w 170921"/>
                <a:gd name="connsiteY385" fmla="*/ 78814 h 107638"/>
                <a:gd name="connsiteX386" fmla="*/ 131069 w 170921"/>
                <a:gd name="connsiteY386" fmla="*/ 78814 h 107638"/>
                <a:gd name="connsiteX387" fmla="*/ 137711 w 170921"/>
                <a:gd name="connsiteY387" fmla="*/ 86932 h 107638"/>
                <a:gd name="connsiteX388" fmla="*/ 144353 w 170921"/>
                <a:gd name="connsiteY388" fmla="*/ 80290 h 107638"/>
                <a:gd name="connsiteX389" fmla="*/ 131069 w 170921"/>
                <a:gd name="connsiteY389" fmla="*/ 72172 h 107638"/>
                <a:gd name="connsiteX390" fmla="*/ 28487 w 170921"/>
                <a:gd name="connsiteY390" fmla="*/ 27154 h 107638"/>
                <a:gd name="connsiteX391" fmla="*/ 42509 w 170921"/>
                <a:gd name="connsiteY391" fmla="*/ 35272 h 107638"/>
                <a:gd name="connsiteX392" fmla="*/ 50627 w 170921"/>
                <a:gd name="connsiteY392" fmla="*/ 47080 h 107638"/>
                <a:gd name="connsiteX393" fmla="*/ 55793 w 170921"/>
                <a:gd name="connsiteY393" fmla="*/ 55198 h 107638"/>
                <a:gd name="connsiteX394" fmla="*/ 61697 w 170921"/>
                <a:gd name="connsiteY394" fmla="*/ 55198 h 107638"/>
                <a:gd name="connsiteX395" fmla="*/ 61697 w 170921"/>
                <a:gd name="connsiteY395" fmla="*/ 50032 h 107638"/>
                <a:gd name="connsiteX396" fmla="*/ 52841 w 170921"/>
                <a:gd name="connsiteY396" fmla="*/ 25678 h 107638"/>
                <a:gd name="connsiteX397" fmla="*/ 41771 w 170921"/>
                <a:gd name="connsiteY397" fmla="*/ 18298 h 107638"/>
                <a:gd name="connsiteX398" fmla="*/ 35867 w 170921"/>
                <a:gd name="connsiteY398" fmla="*/ 18298 h 107638"/>
                <a:gd name="connsiteX399" fmla="*/ 28487 w 170921"/>
                <a:gd name="connsiteY399" fmla="*/ 18298 h 107638"/>
                <a:gd name="connsiteX400" fmla="*/ 22583 w 170921"/>
                <a:gd name="connsiteY400" fmla="*/ 24940 h 107638"/>
                <a:gd name="connsiteX401" fmla="*/ 122951 w 170921"/>
                <a:gd name="connsiteY401" fmla="*/ 91360 h 107638"/>
                <a:gd name="connsiteX402" fmla="*/ 122951 w 170921"/>
                <a:gd name="connsiteY402" fmla="*/ 91360 h 107638"/>
                <a:gd name="connsiteX403" fmla="*/ 119261 w 170921"/>
                <a:gd name="connsiteY403" fmla="*/ 91360 h 107638"/>
                <a:gd name="connsiteX404" fmla="*/ 119261 w 170921"/>
                <a:gd name="connsiteY404" fmla="*/ 91360 h 107638"/>
                <a:gd name="connsiteX405" fmla="*/ 114095 w 170921"/>
                <a:gd name="connsiteY405" fmla="*/ 91360 h 107638"/>
                <a:gd name="connsiteX406" fmla="*/ 114095 w 170921"/>
                <a:gd name="connsiteY406" fmla="*/ 91360 h 107638"/>
                <a:gd name="connsiteX407" fmla="*/ 114095 w 170921"/>
                <a:gd name="connsiteY407" fmla="*/ 91360 h 107638"/>
                <a:gd name="connsiteX408" fmla="*/ 119999 w 170921"/>
                <a:gd name="connsiteY408" fmla="*/ 91360 h 107638"/>
                <a:gd name="connsiteX409" fmla="*/ 127379 w 170921"/>
                <a:gd name="connsiteY409" fmla="*/ 84718 h 107638"/>
                <a:gd name="connsiteX410" fmla="*/ 123689 w 170921"/>
                <a:gd name="connsiteY410" fmla="*/ 84718 h 107638"/>
                <a:gd name="connsiteX411" fmla="*/ 166493 w 170921"/>
                <a:gd name="connsiteY411" fmla="*/ 44128 h 107638"/>
                <a:gd name="connsiteX412" fmla="*/ 162065 w 170921"/>
                <a:gd name="connsiteY412" fmla="*/ 51508 h 107638"/>
                <a:gd name="connsiteX413" fmla="*/ 162065 w 170921"/>
                <a:gd name="connsiteY413" fmla="*/ 51508 h 107638"/>
                <a:gd name="connsiteX414" fmla="*/ 162065 w 170921"/>
                <a:gd name="connsiteY414" fmla="*/ 51508 h 107638"/>
                <a:gd name="connsiteX415" fmla="*/ 155423 w 170921"/>
                <a:gd name="connsiteY415" fmla="*/ 57412 h 107638"/>
                <a:gd name="connsiteX416" fmla="*/ 155423 w 170921"/>
                <a:gd name="connsiteY416" fmla="*/ 57412 h 107638"/>
                <a:gd name="connsiteX417" fmla="*/ 148043 w 170921"/>
                <a:gd name="connsiteY417" fmla="*/ 57412 h 107638"/>
                <a:gd name="connsiteX418" fmla="*/ 142139 w 170921"/>
                <a:gd name="connsiteY418" fmla="*/ 57412 h 107638"/>
                <a:gd name="connsiteX419" fmla="*/ 137711 w 170921"/>
                <a:gd name="connsiteY419" fmla="*/ 57412 h 107638"/>
                <a:gd name="connsiteX420" fmla="*/ 110405 w 170921"/>
                <a:gd name="connsiteY420" fmla="*/ 57412 h 107638"/>
                <a:gd name="connsiteX421" fmla="*/ 102287 w 170921"/>
                <a:gd name="connsiteY421" fmla="*/ 57412 h 107638"/>
                <a:gd name="connsiteX422" fmla="*/ 102287 w 170921"/>
                <a:gd name="connsiteY422" fmla="*/ 57412 h 107638"/>
                <a:gd name="connsiteX423" fmla="*/ 93431 w 170921"/>
                <a:gd name="connsiteY423" fmla="*/ 57412 h 107638"/>
                <a:gd name="connsiteX424" fmla="*/ 93431 w 170921"/>
                <a:gd name="connsiteY424" fmla="*/ 57412 h 107638"/>
                <a:gd name="connsiteX425" fmla="*/ 102287 w 170921"/>
                <a:gd name="connsiteY425" fmla="*/ 57412 h 107638"/>
                <a:gd name="connsiteX426" fmla="*/ 102287 w 170921"/>
                <a:gd name="connsiteY426" fmla="*/ 57412 h 107638"/>
                <a:gd name="connsiteX427" fmla="*/ 110405 w 170921"/>
                <a:gd name="connsiteY427" fmla="*/ 57412 h 107638"/>
                <a:gd name="connsiteX428" fmla="*/ 136235 w 170921"/>
                <a:gd name="connsiteY428" fmla="*/ 57412 h 107638"/>
                <a:gd name="connsiteX429" fmla="*/ 140663 w 170921"/>
                <a:gd name="connsiteY429" fmla="*/ 57412 h 107638"/>
                <a:gd name="connsiteX430" fmla="*/ 146567 w 170921"/>
                <a:gd name="connsiteY430" fmla="*/ 57412 h 107638"/>
                <a:gd name="connsiteX431" fmla="*/ 153947 w 170921"/>
                <a:gd name="connsiteY431" fmla="*/ 57412 h 107638"/>
                <a:gd name="connsiteX432" fmla="*/ 153947 w 170921"/>
                <a:gd name="connsiteY432" fmla="*/ 57412 h 107638"/>
                <a:gd name="connsiteX433" fmla="*/ 160589 w 170921"/>
                <a:gd name="connsiteY433" fmla="*/ 51508 h 107638"/>
                <a:gd name="connsiteX434" fmla="*/ 160589 w 170921"/>
                <a:gd name="connsiteY434" fmla="*/ 51508 h 107638"/>
                <a:gd name="connsiteX435" fmla="*/ 160589 w 170921"/>
                <a:gd name="connsiteY435" fmla="*/ 51508 h 107638"/>
                <a:gd name="connsiteX436" fmla="*/ 165017 w 170921"/>
                <a:gd name="connsiteY436" fmla="*/ 44128 h 107638"/>
                <a:gd name="connsiteX437" fmla="*/ 165017 w 170921"/>
                <a:gd name="connsiteY437" fmla="*/ 44128 h 107638"/>
                <a:gd name="connsiteX438" fmla="*/ 165017 w 170921"/>
                <a:gd name="connsiteY438" fmla="*/ 39700 h 107638"/>
                <a:gd name="connsiteX439" fmla="*/ 165017 w 170921"/>
                <a:gd name="connsiteY439" fmla="*/ 44128 h 107638"/>
                <a:gd name="connsiteX440" fmla="*/ 124427 w 170921"/>
                <a:gd name="connsiteY440" fmla="*/ 75862 h 107638"/>
                <a:gd name="connsiteX441" fmla="*/ 124427 w 170921"/>
                <a:gd name="connsiteY441" fmla="*/ 75862 h 107638"/>
                <a:gd name="connsiteX442" fmla="*/ 119999 w 170921"/>
                <a:gd name="connsiteY442" fmla="*/ 75862 h 107638"/>
                <a:gd name="connsiteX443" fmla="*/ 119999 w 170921"/>
                <a:gd name="connsiteY443" fmla="*/ 75862 h 107638"/>
                <a:gd name="connsiteX444" fmla="*/ 123689 w 170921"/>
                <a:gd name="connsiteY444" fmla="*/ 81028 h 107638"/>
                <a:gd name="connsiteX445" fmla="*/ 123689 w 170921"/>
                <a:gd name="connsiteY445" fmla="*/ 81028 h 107638"/>
                <a:gd name="connsiteX446" fmla="*/ 123689 w 170921"/>
                <a:gd name="connsiteY446" fmla="*/ 81028 h 107638"/>
                <a:gd name="connsiteX447" fmla="*/ 131069 w 170921"/>
                <a:gd name="connsiteY447" fmla="*/ 81028 h 107638"/>
                <a:gd name="connsiteX448" fmla="*/ 131069 w 170921"/>
                <a:gd name="connsiteY448" fmla="*/ 81028 h 107638"/>
                <a:gd name="connsiteX449" fmla="*/ 131069 w 170921"/>
                <a:gd name="connsiteY449" fmla="*/ 81028 h 107638"/>
                <a:gd name="connsiteX450" fmla="*/ 131069 w 170921"/>
                <a:gd name="connsiteY450" fmla="*/ 81028 h 107638"/>
                <a:gd name="connsiteX451" fmla="*/ 124427 w 170921"/>
                <a:gd name="connsiteY451" fmla="*/ 75862 h 107638"/>
                <a:gd name="connsiteX452" fmla="*/ 95645 w 170921"/>
                <a:gd name="connsiteY452" fmla="*/ 100216 h 107638"/>
                <a:gd name="connsiteX453" fmla="*/ 95645 w 170921"/>
                <a:gd name="connsiteY453" fmla="*/ 100216 h 107638"/>
                <a:gd name="connsiteX454" fmla="*/ 90479 w 170921"/>
                <a:gd name="connsiteY454" fmla="*/ 100216 h 107638"/>
                <a:gd name="connsiteX455" fmla="*/ 90479 w 170921"/>
                <a:gd name="connsiteY455" fmla="*/ 95788 h 107638"/>
                <a:gd name="connsiteX456" fmla="*/ 90479 w 170921"/>
                <a:gd name="connsiteY456" fmla="*/ 95788 h 107638"/>
                <a:gd name="connsiteX457" fmla="*/ 90479 w 170921"/>
                <a:gd name="connsiteY457" fmla="*/ 95788 h 107638"/>
                <a:gd name="connsiteX458" fmla="*/ 90479 w 170921"/>
                <a:gd name="connsiteY458" fmla="*/ 101692 h 107638"/>
                <a:gd name="connsiteX459" fmla="*/ 98597 w 170921"/>
                <a:gd name="connsiteY459" fmla="*/ 107596 h 107638"/>
                <a:gd name="connsiteX460" fmla="*/ 108191 w 170921"/>
                <a:gd name="connsiteY460" fmla="*/ 100216 h 107638"/>
                <a:gd name="connsiteX461" fmla="*/ 108191 w 170921"/>
                <a:gd name="connsiteY461" fmla="*/ 100216 h 107638"/>
                <a:gd name="connsiteX462" fmla="*/ 101918 w 170921"/>
                <a:gd name="connsiteY462" fmla="*/ 106489 h 107638"/>
                <a:gd name="connsiteX463" fmla="*/ 95645 w 170921"/>
                <a:gd name="connsiteY463" fmla="*/ 100216 h 107638"/>
                <a:gd name="connsiteX464" fmla="*/ 117785 w 170921"/>
                <a:gd name="connsiteY464" fmla="*/ 89884 h 107638"/>
                <a:gd name="connsiteX465" fmla="*/ 117785 w 170921"/>
                <a:gd name="connsiteY465" fmla="*/ 89884 h 107638"/>
                <a:gd name="connsiteX466" fmla="*/ 117785 w 170921"/>
                <a:gd name="connsiteY466" fmla="*/ 89884 h 107638"/>
                <a:gd name="connsiteX467" fmla="*/ 117785 w 170921"/>
                <a:gd name="connsiteY467" fmla="*/ 89884 h 107638"/>
                <a:gd name="connsiteX468" fmla="*/ 117785 w 170921"/>
                <a:gd name="connsiteY468" fmla="*/ 89884 h 107638"/>
                <a:gd name="connsiteX469" fmla="*/ 117785 w 170921"/>
                <a:gd name="connsiteY469" fmla="*/ 89884 h 107638"/>
                <a:gd name="connsiteX470" fmla="*/ 110405 w 170921"/>
                <a:gd name="connsiteY470" fmla="*/ 89884 h 107638"/>
                <a:gd name="connsiteX471" fmla="*/ 105977 w 170921"/>
                <a:gd name="connsiteY471" fmla="*/ 89884 h 107638"/>
                <a:gd name="connsiteX472" fmla="*/ 105977 w 170921"/>
                <a:gd name="connsiteY472" fmla="*/ 89884 h 107638"/>
                <a:gd name="connsiteX473" fmla="*/ 105977 w 170921"/>
                <a:gd name="connsiteY473" fmla="*/ 89884 h 107638"/>
                <a:gd name="connsiteX474" fmla="*/ 105977 w 170921"/>
                <a:gd name="connsiteY474" fmla="*/ 89884 h 107638"/>
                <a:gd name="connsiteX475" fmla="*/ 105977 w 170921"/>
                <a:gd name="connsiteY475" fmla="*/ 89884 h 107638"/>
                <a:gd name="connsiteX476" fmla="*/ 110405 w 170921"/>
                <a:gd name="connsiteY476" fmla="*/ 89884 h 107638"/>
                <a:gd name="connsiteX477" fmla="*/ 110405 w 170921"/>
                <a:gd name="connsiteY477" fmla="*/ 89884 h 107638"/>
                <a:gd name="connsiteX478" fmla="*/ 116545 w 170921"/>
                <a:gd name="connsiteY478" fmla="*/ 91126 h 107638"/>
                <a:gd name="connsiteX479" fmla="*/ 117785 w 170921"/>
                <a:gd name="connsiteY479" fmla="*/ 89884 h 107638"/>
                <a:gd name="connsiteX480" fmla="*/ 111143 w 170921"/>
                <a:gd name="connsiteY480" fmla="*/ 89884 h 107638"/>
                <a:gd name="connsiteX481" fmla="*/ 105977 w 170921"/>
                <a:gd name="connsiteY481" fmla="*/ 89884 h 107638"/>
                <a:gd name="connsiteX482" fmla="*/ 105977 w 170921"/>
                <a:gd name="connsiteY482" fmla="*/ 89884 h 107638"/>
                <a:gd name="connsiteX483" fmla="*/ 105977 w 170921"/>
                <a:gd name="connsiteY483" fmla="*/ 89884 h 107638"/>
                <a:gd name="connsiteX484" fmla="*/ 101549 w 170921"/>
                <a:gd name="connsiteY484" fmla="*/ 89884 h 107638"/>
                <a:gd name="connsiteX485" fmla="*/ 101549 w 170921"/>
                <a:gd name="connsiteY485" fmla="*/ 89884 h 107638"/>
                <a:gd name="connsiteX486" fmla="*/ 101549 w 170921"/>
                <a:gd name="connsiteY486" fmla="*/ 89884 h 107638"/>
                <a:gd name="connsiteX487" fmla="*/ 101549 w 170921"/>
                <a:gd name="connsiteY487" fmla="*/ 94312 h 107638"/>
                <a:gd name="connsiteX488" fmla="*/ 106715 w 170921"/>
                <a:gd name="connsiteY488" fmla="*/ 94312 h 107638"/>
                <a:gd name="connsiteX489" fmla="*/ 111881 w 170921"/>
                <a:gd name="connsiteY489" fmla="*/ 94312 h 107638"/>
                <a:gd name="connsiteX490" fmla="*/ 111881 w 170921"/>
                <a:gd name="connsiteY490" fmla="*/ 94312 h 107638"/>
                <a:gd name="connsiteX491" fmla="*/ 111881 w 170921"/>
                <a:gd name="connsiteY491" fmla="*/ 94312 h 107638"/>
                <a:gd name="connsiteX492" fmla="*/ 111881 w 170921"/>
                <a:gd name="connsiteY492" fmla="*/ 94312 h 107638"/>
                <a:gd name="connsiteX493" fmla="*/ 83099 w 170921"/>
                <a:gd name="connsiteY493" fmla="*/ 93574 h 107638"/>
                <a:gd name="connsiteX494" fmla="*/ 83099 w 170921"/>
                <a:gd name="connsiteY494" fmla="*/ 93574 h 107638"/>
                <a:gd name="connsiteX495" fmla="*/ 75719 w 170921"/>
                <a:gd name="connsiteY495" fmla="*/ 89884 h 107638"/>
                <a:gd name="connsiteX496" fmla="*/ 75719 w 170921"/>
                <a:gd name="connsiteY496" fmla="*/ 95050 h 107638"/>
                <a:gd name="connsiteX497" fmla="*/ 75719 w 170921"/>
                <a:gd name="connsiteY497" fmla="*/ 95050 h 107638"/>
                <a:gd name="connsiteX498" fmla="*/ 85107 w 170921"/>
                <a:gd name="connsiteY498" fmla="*/ 95253 h 107638"/>
                <a:gd name="connsiteX499" fmla="*/ 85313 w 170921"/>
                <a:gd name="connsiteY499" fmla="*/ 95050 h 107638"/>
                <a:gd name="connsiteX500" fmla="*/ 85313 w 170921"/>
                <a:gd name="connsiteY500" fmla="*/ 95050 h 107638"/>
                <a:gd name="connsiteX501" fmla="*/ 85313 w 170921"/>
                <a:gd name="connsiteY501" fmla="*/ 91360 h 107638"/>
                <a:gd name="connsiteX502" fmla="*/ 93431 w 170921"/>
                <a:gd name="connsiteY502" fmla="*/ 75862 h 107638"/>
                <a:gd name="connsiteX503" fmla="*/ 93431 w 170921"/>
                <a:gd name="connsiteY503" fmla="*/ 75862 h 107638"/>
                <a:gd name="connsiteX504" fmla="*/ 88265 w 170921"/>
                <a:gd name="connsiteY504" fmla="*/ 75862 h 107638"/>
                <a:gd name="connsiteX505" fmla="*/ 88265 w 170921"/>
                <a:gd name="connsiteY505" fmla="*/ 75862 h 107638"/>
                <a:gd name="connsiteX506" fmla="*/ 83099 w 170921"/>
                <a:gd name="connsiteY506" fmla="*/ 75862 h 107638"/>
                <a:gd name="connsiteX507" fmla="*/ 83099 w 170921"/>
                <a:gd name="connsiteY507" fmla="*/ 75862 h 107638"/>
                <a:gd name="connsiteX508" fmla="*/ 83099 w 170921"/>
                <a:gd name="connsiteY508" fmla="*/ 75862 h 107638"/>
                <a:gd name="connsiteX509" fmla="*/ 83099 w 170921"/>
                <a:gd name="connsiteY509" fmla="*/ 75862 h 107638"/>
                <a:gd name="connsiteX510" fmla="*/ 88265 w 170921"/>
                <a:gd name="connsiteY510" fmla="*/ 75862 h 107638"/>
                <a:gd name="connsiteX511" fmla="*/ 95645 w 170921"/>
                <a:gd name="connsiteY511" fmla="*/ 75862 h 107638"/>
                <a:gd name="connsiteX512" fmla="*/ 95645 w 170921"/>
                <a:gd name="connsiteY512" fmla="*/ 75862 h 107638"/>
                <a:gd name="connsiteX513" fmla="*/ 95645 w 170921"/>
                <a:gd name="connsiteY513" fmla="*/ 75862 h 107638"/>
                <a:gd name="connsiteX514" fmla="*/ 63911 w 170921"/>
                <a:gd name="connsiteY514" fmla="*/ 92098 h 107638"/>
                <a:gd name="connsiteX515" fmla="*/ 69077 w 170921"/>
                <a:gd name="connsiteY515" fmla="*/ 92098 h 107638"/>
                <a:gd name="connsiteX516" fmla="*/ 63911 w 170921"/>
                <a:gd name="connsiteY516" fmla="*/ 92098 h 107638"/>
                <a:gd name="connsiteX517" fmla="*/ 63911 w 170921"/>
                <a:gd name="connsiteY517" fmla="*/ 92098 h 107638"/>
                <a:gd name="connsiteX518" fmla="*/ 63911 w 170921"/>
                <a:gd name="connsiteY518" fmla="*/ 92098 h 107638"/>
                <a:gd name="connsiteX519" fmla="*/ 63911 w 170921"/>
                <a:gd name="connsiteY519" fmla="*/ 92098 h 107638"/>
                <a:gd name="connsiteX520" fmla="*/ 63911 w 170921"/>
                <a:gd name="connsiteY520" fmla="*/ 92098 h 107638"/>
                <a:gd name="connsiteX521" fmla="*/ 63911 w 170921"/>
                <a:gd name="connsiteY521" fmla="*/ 95050 h 107638"/>
                <a:gd name="connsiteX522" fmla="*/ 36605 w 170921"/>
                <a:gd name="connsiteY522" fmla="*/ 69220 h 107638"/>
                <a:gd name="connsiteX523" fmla="*/ 30701 w 170921"/>
                <a:gd name="connsiteY523" fmla="*/ 69220 h 107638"/>
                <a:gd name="connsiteX524" fmla="*/ 30701 w 170921"/>
                <a:gd name="connsiteY524" fmla="*/ 69220 h 107638"/>
                <a:gd name="connsiteX525" fmla="*/ 30701 w 170921"/>
                <a:gd name="connsiteY525" fmla="*/ 69220 h 107638"/>
                <a:gd name="connsiteX526" fmla="*/ 36605 w 170921"/>
                <a:gd name="connsiteY526" fmla="*/ 69220 h 107638"/>
                <a:gd name="connsiteX527" fmla="*/ 36605 w 170921"/>
                <a:gd name="connsiteY527" fmla="*/ 64054 h 107638"/>
                <a:gd name="connsiteX528" fmla="*/ 99335 w 170921"/>
                <a:gd name="connsiteY528" fmla="*/ 91360 h 107638"/>
                <a:gd name="connsiteX529" fmla="*/ 99335 w 170921"/>
                <a:gd name="connsiteY529" fmla="*/ 91360 h 107638"/>
                <a:gd name="connsiteX530" fmla="*/ 99335 w 170921"/>
                <a:gd name="connsiteY530" fmla="*/ 91360 h 107638"/>
                <a:gd name="connsiteX531" fmla="*/ 99335 w 170921"/>
                <a:gd name="connsiteY531" fmla="*/ 91360 h 107638"/>
                <a:gd name="connsiteX532" fmla="*/ 99335 w 170921"/>
                <a:gd name="connsiteY532" fmla="*/ 91360 h 107638"/>
                <a:gd name="connsiteX533" fmla="*/ 99335 w 170921"/>
                <a:gd name="connsiteY533" fmla="*/ 96526 h 107638"/>
                <a:gd name="connsiteX534" fmla="*/ 103763 w 170921"/>
                <a:gd name="connsiteY534" fmla="*/ 96526 h 107638"/>
                <a:gd name="connsiteX535" fmla="*/ 108191 w 170921"/>
                <a:gd name="connsiteY535" fmla="*/ 96526 h 107638"/>
                <a:gd name="connsiteX536" fmla="*/ 108191 w 170921"/>
                <a:gd name="connsiteY536" fmla="*/ 91360 h 107638"/>
                <a:gd name="connsiteX537" fmla="*/ 108191 w 170921"/>
                <a:gd name="connsiteY537" fmla="*/ 91360 h 107638"/>
                <a:gd name="connsiteX538" fmla="*/ 36605 w 170921"/>
                <a:gd name="connsiteY538" fmla="*/ 63316 h 107638"/>
                <a:gd name="connsiteX539" fmla="*/ 36605 w 170921"/>
                <a:gd name="connsiteY539" fmla="*/ 63316 h 107638"/>
                <a:gd name="connsiteX540" fmla="*/ 28487 w 170921"/>
                <a:gd name="connsiteY540" fmla="*/ 57412 h 107638"/>
                <a:gd name="connsiteX541" fmla="*/ 24059 w 170921"/>
                <a:gd name="connsiteY541" fmla="*/ 57412 h 107638"/>
                <a:gd name="connsiteX542" fmla="*/ 24059 w 170921"/>
                <a:gd name="connsiteY542" fmla="*/ 57412 h 107638"/>
                <a:gd name="connsiteX543" fmla="*/ 24059 w 170921"/>
                <a:gd name="connsiteY543" fmla="*/ 63316 h 107638"/>
                <a:gd name="connsiteX544" fmla="*/ 24059 w 170921"/>
                <a:gd name="connsiteY544" fmla="*/ 63316 h 107638"/>
                <a:gd name="connsiteX545" fmla="*/ 24059 w 170921"/>
                <a:gd name="connsiteY545" fmla="*/ 63316 h 107638"/>
                <a:gd name="connsiteX546" fmla="*/ 24059 w 170921"/>
                <a:gd name="connsiteY546" fmla="*/ 63316 h 107638"/>
                <a:gd name="connsiteX547" fmla="*/ 24059 w 170921"/>
                <a:gd name="connsiteY547" fmla="*/ 63316 h 107638"/>
                <a:gd name="connsiteX548" fmla="*/ 24059 w 170921"/>
                <a:gd name="connsiteY548" fmla="*/ 63316 h 107638"/>
                <a:gd name="connsiteX549" fmla="*/ 24059 w 170921"/>
                <a:gd name="connsiteY549" fmla="*/ 63316 h 107638"/>
                <a:gd name="connsiteX550" fmla="*/ 36559 w 170921"/>
                <a:gd name="connsiteY550" fmla="*/ 64095 h 107638"/>
                <a:gd name="connsiteX551" fmla="*/ 36605 w 170921"/>
                <a:gd name="connsiteY551" fmla="*/ 64054 h 107638"/>
                <a:gd name="connsiteX552" fmla="*/ 101549 w 170921"/>
                <a:gd name="connsiteY552" fmla="*/ 76600 h 107638"/>
                <a:gd name="connsiteX553" fmla="*/ 101549 w 170921"/>
                <a:gd name="connsiteY553" fmla="*/ 76600 h 107638"/>
                <a:gd name="connsiteX554" fmla="*/ 96383 w 170921"/>
                <a:gd name="connsiteY554" fmla="*/ 76600 h 107638"/>
                <a:gd name="connsiteX555" fmla="*/ 96383 w 170921"/>
                <a:gd name="connsiteY555" fmla="*/ 76600 h 107638"/>
                <a:gd name="connsiteX556" fmla="*/ 96383 w 170921"/>
                <a:gd name="connsiteY556" fmla="*/ 81766 h 107638"/>
                <a:gd name="connsiteX557" fmla="*/ 96383 w 170921"/>
                <a:gd name="connsiteY557" fmla="*/ 81766 h 107638"/>
                <a:gd name="connsiteX558" fmla="*/ 96383 w 170921"/>
                <a:gd name="connsiteY558" fmla="*/ 81766 h 107638"/>
                <a:gd name="connsiteX559" fmla="*/ 100073 w 170921"/>
                <a:gd name="connsiteY559" fmla="*/ 81766 h 107638"/>
                <a:gd name="connsiteX560" fmla="*/ 100073 w 170921"/>
                <a:gd name="connsiteY560" fmla="*/ 81766 h 107638"/>
                <a:gd name="connsiteX561" fmla="*/ 103763 w 170921"/>
                <a:gd name="connsiteY561" fmla="*/ 81766 h 107638"/>
                <a:gd name="connsiteX562" fmla="*/ 103763 w 170921"/>
                <a:gd name="connsiteY562" fmla="*/ 81766 h 107638"/>
                <a:gd name="connsiteX563" fmla="*/ 103763 w 170921"/>
                <a:gd name="connsiteY563" fmla="*/ 76600 h 107638"/>
                <a:gd name="connsiteX564" fmla="*/ 100073 w 170921"/>
                <a:gd name="connsiteY564" fmla="*/ 76600 h 107638"/>
                <a:gd name="connsiteX565" fmla="*/ 17417 w 170921"/>
                <a:gd name="connsiteY565" fmla="*/ 30844 h 107638"/>
                <a:gd name="connsiteX566" fmla="*/ 27749 w 170921"/>
                <a:gd name="connsiteY566" fmla="*/ 36010 h 107638"/>
                <a:gd name="connsiteX567" fmla="*/ 35867 w 170921"/>
                <a:gd name="connsiteY567" fmla="*/ 43390 h 107638"/>
                <a:gd name="connsiteX568" fmla="*/ 41771 w 170921"/>
                <a:gd name="connsiteY568" fmla="*/ 49294 h 107638"/>
                <a:gd name="connsiteX569" fmla="*/ 48413 w 170921"/>
                <a:gd name="connsiteY569" fmla="*/ 53722 h 107638"/>
                <a:gd name="connsiteX570" fmla="*/ 48413 w 170921"/>
                <a:gd name="connsiteY570" fmla="*/ 53722 h 107638"/>
                <a:gd name="connsiteX571" fmla="*/ 52103 w 170921"/>
                <a:gd name="connsiteY571" fmla="*/ 53722 h 107638"/>
                <a:gd name="connsiteX572" fmla="*/ 46937 w 170921"/>
                <a:gd name="connsiteY572" fmla="*/ 46342 h 107638"/>
                <a:gd name="connsiteX573" fmla="*/ 41771 w 170921"/>
                <a:gd name="connsiteY573" fmla="*/ 36010 h 107638"/>
                <a:gd name="connsiteX574" fmla="*/ 28487 w 170921"/>
                <a:gd name="connsiteY574" fmla="*/ 28630 h 107638"/>
                <a:gd name="connsiteX575" fmla="*/ 21845 w 170921"/>
                <a:gd name="connsiteY575" fmla="*/ 28630 h 107638"/>
                <a:gd name="connsiteX576" fmla="*/ 21845 w 170921"/>
                <a:gd name="connsiteY576" fmla="*/ 28630 h 107638"/>
                <a:gd name="connsiteX577" fmla="*/ 16679 w 170921"/>
                <a:gd name="connsiteY577" fmla="*/ 28630 h 107638"/>
                <a:gd name="connsiteX578" fmla="*/ 3395 w 170921"/>
                <a:gd name="connsiteY578" fmla="*/ 53722 h 107638"/>
                <a:gd name="connsiteX579" fmla="*/ 3395 w 170921"/>
                <a:gd name="connsiteY579" fmla="*/ 47080 h 107638"/>
                <a:gd name="connsiteX580" fmla="*/ 11513 w 170921"/>
                <a:gd name="connsiteY580" fmla="*/ 47080 h 107638"/>
                <a:gd name="connsiteX581" fmla="*/ 21845 w 170921"/>
                <a:gd name="connsiteY581" fmla="*/ 47080 h 107638"/>
                <a:gd name="connsiteX582" fmla="*/ 21845 w 170921"/>
                <a:gd name="connsiteY582" fmla="*/ 47080 h 107638"/>
                <a:gd name="connsiteX583" fmla="*/ 32177 w 170921"/>
                <a:gd name="connsiteY583" fmla="*/ 53722 h 107638"/>
                <a:gd name="connsiteX584" fmla="*/ 46937 w 170921"/>
                <a:gd name="connsiteY584" fmla="*/ 61102 h 107638"/>
                <a:gd name="connsiteX585" fmla="*/ 54317 w 170921"/>
                <a:gd name="connsiteY585" fmla="*/ 61102 h 107638"/>
                <a:gd name="connsiteX586" fmla="*/ 63911 w 170921"/>
                <a:gd name="connsiteY586" fmla="*/ 61102 h 107638"/>
                <a:gd name="connsiteX587" fmla="*/ 69815 w 170921"/>
                <a:gd name="connsiteY587" fmla="*/ 61102 h 107638"/>
                <a:gd name="connsiteX588" fmla="*/ 74243 w 170921"/>
                <a:gd name="connsiteY588" fmla="*/ 66268 h 107638"/>
                <a:gd name="connsiteX589" fmla="*/ 74243 w 170921"/>
                <a:gd name="connsiteY589" fmla="*/ 70696 h 107638"/>
                <a:gd name="connsiteX590" fmla="*/ 74243 w 170921"/>
                <a:gd name="connsiteY590" fmla="*/ 70696 h 107638"/>
                <a:gd name="connsiteX591" fmla="*/ 74243 w 170921"/>
                <a:gd name="connsiteY591" fmla="*/ 64792 h 107638"/>
                <a:gd name="connsiteX592" fmla="*/ 74243 w 170921"/>
                <a:gd name="connsiteY592" fmla="*/ 64792 h 107638"/>
                <a:gd name="connsiteX593" fmla="*/ 74243 w 170921"/>
                <a:gd name="connsiteY593" fmla="*/ 64792 h 107638"/>
                <a:gd name="connsiteX594" fmla="*/ 74243 w 170921"/>
                <a:gd name="connsiteY594" fmla="*/ 64792 h 107638"/>
                <a:gd name="connsiteX595" fmla="*/ 74243 w 170921"/>
                <a:gd name="connsiteY595" fmla="*/ 64792 h 107638"/>
                <a:gd name="connsiteX596" fmla="*/ 74243 w 170921"/>
                <a:gd name="connsiteY596" fmla="*/ 64792 h 107638"/>
                <a:gd name="connsiteX597" fmla="*/ 62435 w 170921"/>
                <a:gd name="connsiteY597" fmla="*/ 60364 h 107638"/>
                <a:gd name="connsiteX598" fmla="*/ 54317 w 170921"/>
                <a:gd name="connsiteY598" fmla="*/ 60364 h 107638"/>
                <a:gd name="connsiteX599" fmla="*/ 49889 w 170921"/>
                <a:gd name="connsiteY599" fmla="*/ 60364 h 107638"/>
                <a:gd name="connsiteX600" fmla="*/ 49889 w 170921"/>
                <a:gd name="connsiteY600" fmla="*/ 60364 h 107638"/>
                <a:gd name="connsiteX601" fmla="*/ 43247 w 170921"/>
                <a:gd name="connsiteY601" fmla="*/ 60364 h 107638"/>
                <a:gd name="connsiteX602" fmla="*/ 36605 w 170921"/>
                <a:gd name="connsiteY602" fmla="*/ 43390 h 107638"/>
                <a:gd name="connsiteX603" fmla="*/ 27011 w 170921"/>
                <a:gd name="connsiteY603" fmla="*/ 36010 h 107638"/>
                <a:gd name="connsiteX604" fmla="*/ 17417 w 170921"/>
                <a:gd name="connsiteY604" fmla="*/ 36010 h 107638"/>
                <a:gd name="connsiteX605" fmla="*/ 12989 w 170921"/>
                <a:gd name="connsiteY605" fmla="*/ 36010 h 107638"/>
                <a:gd name="connsiteX606" fmla="*/ 7823 w 170921"/>
                <a:gd name="connsiteY606" fmla="*/ 36010 h 107638"/>
                <a:gd name="connsiteX607" fmla="*/ 1181 w 170921"/>
                <a:gd name="connsiteY607" fmla="*/ 44128 h 107638"/>
                <a:gd name="connsiteX608" fmla="*/ 1181 w 170921"/>
                <a:gd name="connsiteY608" fmla="*/ 53722 h 107638"/>
                <a:gd name="connsiteX609" fmla="*/ 55055 w 170921"/>
                <a:gd name="connsiteY609" fmla="*/ 78076 h 107638"/>
                <a:gd name="connsiteX610" fmla="*/ 55055 w 170921"/>
                <a:gd name="connsiteY610" fmla="*/ 78076 h 107638"/>
                <a:gd name="connsiteX611" fmla="*/ 55055 w 170921"/>
                <a:gd name="connsiteY611" fmla="*/ 78076 h 107638"/>
                <a:gd name="connsiteX612" fmla="*/ 61697 w 170921"/>
                <a:gd name="connsiteY612" fmla="*/ 78076 h 107638"/>
                <a:gd name="connsiteX613" fmla="*/ 61697 w 170921"/>
                <a:gd name="connsiteY613" fmla="*/ 78076 h 107638"/>
                <a:gd name="connsiteX614" fmla="*/ 61697 w 170921"/>
                <a:gd name="connsiteY614" fmla="*/ 78076 h 107638"/>
                <a:gd name="connsiteX615" fmla="*/ 61697 w 170921"/>
                <a:gd name="connsiteY615" fmla="*/ 73648 h 107638"/>
                <a:gd name="connsiteX616" fmla="*/ 58007 w 170921"/>
                <a:gd name="connsiteY616" fmla="*/ 73648 h 107638"/>
                <a:gd name="connsiteX617" fmla="*/ 51365 w 170921"/>
                <a:gd name="connsiteY617" fmla="*/ 73648 h 107638"/>
                <a:gd name="connsiteX618" fmla="*/ 51365 w 170921"/>
                <a:gd name="connsiteY618" fmla="*/ 80290 h 107638"/>
                <a:gd name="connsiteX619" fmla="*/ 35867 w 170921"/>
                <a:gd name="connsiteY619" fmla="*/ 78076 h 107638"/>
                <a:gd name="connsiteX620" fmla="*/ 35867 w 170921"/>
                <a:gd name="connsiteY620" fmla="*/ 78076 h 107638"/>
                <a:gd name="connsiteX621" fmla="*/ 35867 w 170921"/>
                <a:gd name="connsiteY621" fmla="*/ 78076 h 107638"/>
                <a:gd name="connsiteX622" fmla="*/ 50627 w 170921"/>
                <a:gd name="connsiteY622" fmla="*/ 78076 h 107638"/>
                <a:gd name="connsiteX623" fmla="*/ 50627 w 170921"/>
                <a:gd name="connsiteY623" fmla="*/ 78076 h 107638"/>
                <a:gd name="connsiteX624" fmla="*/ 50627 w 170921"/>
                <a:gd name="connsiteY624" fmla="*/ 72910 h 107638"/>
                <a:gd name="connsiteX625" fmla="*/ 50627 w 170921"/>
                <a:gd name="connsiteY625" fmla="*/ 72910 h 107638"/>
                <a:gd name="connsiteX626" fmla="*/ 45461 w 170921"/>
                <a:gd name="connsiteY626" fmla="*/ 68482 h 107638"/>
                <a:gd name="connsiteX627" fmla="*/ 38081 w 170921"/>
                <a:gd name="connsiteY627" fmla="*/ 68482 h 107638"/>
                <a:gd name="connsiteX628" fmla="*/ 32915 w 170921"/>
                <a:gd name="connsiteY628" fmla="*/ 72910 h 107638"/>
                <a:gd name="connsiteX629" fmla="*/ 32915 w 170921"/>
                <a:gd name="connsiteY629" fmla="*/ 77338 h 107638"/>
                <a:gd name="connsiteX630" fmla="*/ 35867 w 170921"/>
                <a:gd name="connsiteY630" fmla="*/ 86932 h 107638"/>
                <a:gd name="connsiteX631" fmla="*/ 35867 w 170921"/>
                <a:gd name="connsiteY631" fmla="*/ 86932 h 107638"/>
                <a:gd name="connsiteX632" fmla="*/ 35867 w 170921"/>
                <a:gd name="connsiteY632" fmla="*/ 86932 h 107638"/>
                <a:gd name="connsiteX633" fmla="*/ 35867 w 170921"/>
                <a:gd name="connsiteY633" fmla="*/ 86932 h 107638"/>
                <a:gd name="connsiteX634" fmla="*/ 39557 w 170921"/>
                <a:gd name="connsiteY634" fmla="*/ 86932 h 107638"/>
                <a:gd name="connsiteX635" fmla="*/ 39557 w 170921"/>
                <a:gd name="connsiteY635" fmla="*/ 86932 h 107638"/>
                <a:gd name="connsiteX636" fmla="*/ 39557 w 170921"/>
                <a:gd name="connsiteY636" fmla="*/ 86932 h 107638"/>
                <a:gd name="connsiteX637" fmla="*/ 39557 w 170921"/>
                <a:gd name="connsiteY637" fmla="*/ 86932 h 107638"/>
                <a:gd name="connsiteX638" fmla="*/ 39557 w 170921"/>
                <a:gd name="connsiteY638" fmla="*/ 86932 h 107638"/>
                <a:gd name="connsiteX639" fmla="*/ 39557 w 170921"/>
                <a:gd name="connsiteY639" fmla="*/ 86932 h 107638"/>
                <a:gd name="connsiteX640" fmla="*/ 29963 w 170921"/>
                <a:gd name="connsiteY640" fmla="*/ 86932 h 107638"/>
                <a:gd name="connsiteX641" fmla="*/ 29963 w 170921"/>
                <a:gd name="connsiteY641" fmla="*/ 86932 h 107638"/>
                <a:gd name="connsiteX642" fmla="*/ 35867 w 170921"/>
                <a:gd name="connsiteY642" fmla="*/ 67744 h 107638"/>
                <a:gd name="connsiteX643" fmla="*/ 35867 w 170921"/>
                <a:gd name="connsiteY643" fmla="*/ 67744 h 107638"/>
                <a:gd name="connsiteX644" fmla="*/ 35867 w 170921"/>
                <a:gd name="connsiteY644" fmla="*/ 67744 h 107638"/>
                <a:gd name="connsiteX645" fmla="*/ 66863 w 170921"/>
                <a:gd name="connsiteY645" fmla="*/ 93574 h 107638"/>
                <a:gd name="connsiteX646" fmla="*/ 77195 w 170921"/>
                <a:gd name="connsiteY646" fmla="*/ 93574 h 107638"/>
                <a:gd name="connsiteX647" fmla="*/ 77195 w 170921"/>
                <a:gd name="connsiteY647" fmla="*/ 89884 h 107638"/>
                <a:gd name="connsiteX648" fmla="*/ 77195 w 170921"/>
                <a:gd name="connsiteY648" fmla="*/ 89884 h 107638"/>
                <a:gd name="connsiteX649" fmla="*/ 77195 w 170921"/>
                <a:gd name="connsiteY649" fmla="*/ 89884 h 107638"/>
                <a:gd name="connsiteX650" fmla="*/ 64649 w 170921"/>
                <a:gd name="connsiteY650" fmla="*/ 89884 h 107638"/>
                <a:gd name="connsiteX651" fmla="*/ 64649 w 170921"/>
                <a:gd name="connsiteY651" fmla="*/ 89884 h 107638"/>
                <a:gd name="connsiteX652" fmla="*/ 64649 w 170921"/>
                <a:gd name="connsiteY652" fmla="*/ 89884 h 107638"/>
                <a:gd name="connsiteX653" fmla="*/ 69077 w 170921"/>
                <a:gd name="connsiteY653" fmla="*/ 89884 h 107638"/>
                <a:gd name="connsiteX654" fmla="*/ 17417 w 170921"/>
                <a:gd name="connsiteY654" fmla="*/ 59626 h 107638"/>
                <a:gd name="connsiteX655" fmla="*/ 12251 w 170921"/>
                <a:gd name="connsiteY655" fmla="*/ 59626 h 107638"/>
                <a:gd name="connsiteX656" fmla="*/ 7823 w 170921"/>
                <a:gd name="connsiteY656" fmla="*/ 59626 h 107638"/>
                <a:gd name="connsiteX657" fmla="*/ 7823 w 170921"/>
                <a:gd name="connsiteY657" fmla="*/ 64792 h 107638"/>
                <a:gd name="connsiteX658" fmla="*/ 12251 w 170921"/>
                <a:gd name="connsiteY658" fmla="*/ 64792 h 107638"/>
                <a:gd name="connsiteX659" fmla="*/ 12251 w 170921"/>
                <a:gd name="connsiteY659" fmla="*/ 64792 h 107638"/>
                <a:gd name="connsiteX660" fmla="*/ 12251 w 170921"/>
                <a:gd name="connsiteY660" fmla="*/ 64792 h 107638"/>
                <a:gd name="connsiteX661" fmla="*/ 20369 w 170921"/>
                <a:gd name="connsiteY661" fmla="*/ 56674 h 107638"/>
                <a:gd name="connsiteX662" fmla="*/ 77933 w 170921"/>
                <a:gd name="connsiteY662" fmla="*/ 98740 h 107638"/>
                <a:gd name="connsiteX663" fmla="*/ 83099 w 170921"/>
                <a:gd name="connsiteY663" fmla="*/ 98740 h 107638"/>
                <a:gd name="connsiteX664" fmla="*/ 83099 w 170921"/>
                <a:gd name="connsiteY664" fmla="*/ 98740 h 107638"/>
                <a:gd name="connsiteX665" fmla="*/ 83099 w 170921"/>
                <a:gd name="connsiteY665" fmla="*/ 98740 h 107638"/>
                <a:gd name="connsiteX666" fmla="*/ 83099 w 170921"/>
                <a:gd name="connsiteY666" fmla="*/ 98740 h 107638"/>
                <a:gd name="connsiteX667" fmla="*/ 83099 w 170921"/>
                <a:gd name="connsiteY667" fmla="*/ 98740 h 107638"/>
                <a:gd name="connsiteX668" fmla="*/ 83099 w 170921"/>
                <a:gd name="connsiteY668" fmla="*/ 98740 h 107638"/>
                <a:gd name="connsiteX669" fmla="*/ 83099 w 170921"/>
                <a:gd name="connsiteY669" fmla="*/ 98740 h 107638"/>
                <a:gd name="connsiteX670" fmla="*/ 80885 w 170921"/>
                <a:gd name="connsiteY670" fmla="*/ 95788 h 107638"/>
                <a:gd name="connsiteX671" fmla="*/ 14465 w 170921"/>
                <a:gd name="connsiteY671" fmla="*/ 79552 h 107638"/>
                <a:gd name="connsiteX672" fmla="*/ 14465 w 170921"/>
                <a:gd name="connsiteY672" fmla="*/ 79552 h 107638"/>
                <a:gd name="connsiteX673" fmla="*/ 14465 w 170921"/>
                <a:gd name="connsiteY673" fmla="*/ 79552 h 107638"/>
                <a:gd name="connsiteX674" fmla="*/ 14465 w 170921"/>
                <a:gd name="connsiteY674" fmla="*/ 79552 h 107638"/>
                <a:gd name="connsiteX675" fmla="*/ 18893 w 170921"/>
                <a:gd name="connsiteY675" fmla="*/ 79552 h 107638"/>
                <a:gd name="connsiteX676" fmla="*/ 18893 w 170921"/>
                <a:gd name="connsiteY676" fmla="*/ 79552 h 107638"/>
                <a:gd name="connsiteX677" fmla="*/ 18893 w 170921"/>
                <a:gd name="connsiteY677" fmla="*/ 79552 h 107638"/>
                <a:gd name="connsiteX678" fmla="*/ 18893 w 170921"/>
                <a:gd name="connsiteY678" fmla="*/ 79552 h 107638"/>
                <a:gd name="connsiteX679" fmla="*/ 14465 w 170921"/>
                <a:gd name="connsiteY679" fmla="*/ 79552 h 107638"/>
                <a:gd name="connsiteX680" fmla="*/ 14465 w 170921"/>
                <a:gd name="connsiteY680" fmla="*/ 79552 h 107638"/>
                <a:gd name="connsiteX681" fmla="*/ 14465 w 170921"/>
                <a:gd name="connsiteY681" fmla="*/ 79552 h 107638"/>
                <a:gd name="connsiteX682" fmla="*/ 14465 w 170921"/>
                <a:gd name="connsiteY682" fmla="*/ 79552 h 107638"/>
                <a:gd name="connsiteX683" fmla="*/ 46937 w 170921"/>
                <a:gd name="connsiteY683" fmla="*/ 68482 h 107638"/>
                <a:gd name="connsiteX684" fmla="*/ 55055 w 170921"/>
                <a:gd name="connsiteY684" fmla="*/ 68482 h 107638"/>
                <a:gd name="connsiteX685" fmla="*/ 63911 w 170921"/>
                <a:gd name="connsiteY685" fmla="*/ 68482 h 107638"/>
                <a:gd name="connsiteX686" fmla="*/ 69815 w 170921"/>
                <a:gd name="connsiteY686" fmla="*/ 68482 h 107638"/>
                <a:gd name="connsiteX687" fmla="*/ 69815 w 170921"/>
                <a:gd name="connsiteY687" fmla="*/ 68482 h 107638"/>
                <a:gd name="connsiteX688" fmla="*/ 69815 w 170921"/>
                <a:gd name="connsiteY688" fmla="*/ 68482 h 107638"/>
                <a:gd name="connsiteX689" fmla="*/ 63911 w 170921"/>
                <a:gd name="connsiteY689" fmla="*/ 68482 h 107638"/>
                <a:gd name="connsiteX690" fmla="*/ 55055 w 170921"/>
                <a:gd name="connsiteY690" fmla="*/ 68482 h 107638"/>
                <a:gd name="connsiteX691" fmla="*/ 46937 w 170921"/>
                <a:gd name="connsiteY691" fmla="*/ 68482 h 107638"/>
                <a:gd name="connsiteX692" fmla="*/ 32177 w 170921"/>
                <a:gd name="connsiteY692" fmla="*/ 61102 h 107638"/>
                <a:gd name="connsiteX693" fmla="*/ 22583 w 170921"/>
                <a:gd name="connsiteY693" fmla="*/ 53722 h 107638"/>
                <a:gd name="connsiteX694" fmla="*/ 22583 w 170921"/>
                <a:gd name="connsiteY694" fmla="*/ 53722 h 107638"/>
                <a:gd name="connsiteX695" fmla="*/ 12251 w 170921"/>
                <a:gd name="connsiteY695" fmla="*/ 49294 h 107638"/>
                <a:gd name="connsiteX696" fmla="*/ 4871 w 170921"/>
                <a:gd name="connsiteY696" fmla="*/ 49294 h 107638"/>
                <a:gd name="connsiteX697" fmla="*/ 4871 w 170921"/>
                <a:gd name="connsiteY697" fmla="*/ 55198 h 107638"/>
                <a:gd name="connsiteX698" fmla="*/ 4871 w 170921"/>
                <a:gd name="connsiteY698" fmla="*/ 55198 h 107638"/>
                <a:gd name="connsiteX699" fmla="*/ 4871 w 170921"/>
                <a:gd name="connsiteY699" fmla="*/ 49294 h 107638"/>
                <a:gd name="connsiteX700" fmla="*/ 12251 w 170921"/>
                <a:gd name="connsiteY700" fmla="*/ 49294 h 107638"/>
                <a:gd name="connsiteX701" fmla="*/ 22583 w 170921"/>
                <a:gd name="connsiteY701" fmla="*/ 53722 h 107638"/>
                <a:gd name="connsiteX702" fmla="*/ 22583 w 170921"/>
                <a:gd name="connsiteY702" fmla="*/ 53722 h 107638"/>
                <a:gd name="connsiteX703" fmla="*/ 32177 w 170921"/>
                <a:gd name="connsiteY703" fmla="*/ 61102 h 107638"/>
                <a:gd name="connsiteX704" fmla="*/ 49889 w 170921"/>
                <a:gd name="connsiteY704" fmla="*/ 65530 h 10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</a:cxnLst>
              <a:rect l="l" t="t" r="r" b="b"/>
              <a:pathLst>
                <a:path w="170921" h="107638">
                  <a:moveTo>
                    <a:pt x="136973" y="53722"/>
                  </a:moveTo>
                  <a:cubicBezTo>
                    <a:pt x="136442" y="58600"/>
                    <a:pt x="134065" y="63089"/>
                    <a:pt x="130331" y="66268"/>
                  </a:cubicBezTo>
                  <a:lnTo>
                    <a:pt x="134759" y="66268"/>
                  </a:lnTo>
                  <a:lnTo>
                    <a:pt x="139187" y="66268"/>
                  </a:lnTo>
                  <a:cubicBezTo>
                    <a:pt x="141438" y="64368"/>
                    <a:pt x="143003" y="61772"/>
                    <a:pt x="143615" y="58888"/>
                  </a:cubicBezTo>
                  <a:cubicBezTo>
                    <a:pt x="144966" y="53076"/>
                    <a:pt x="143305" y="46972"/>
                    <a:pt x="139187" y="42652"/>
                  </a:cubicBezTo>
                  <a:lnTo>
                    <a:pt x="139187" y="42652"/>
                  </a:lnTo>
                  <a:lnTo>
                    <a:pt x="139187" y="42652"/>
                  </a:lnTo>
                  <a:lnTo>
                    <a:pt x="139187" y="47818"/>
                  </a:lnTo>
                  <a:cubicBezTo>
                    <a:pt x="138589" y="49836"/>
                    <a:pt x="137851" y="51809"/>
                    <a:pt x="136973" y="53722"/>
                  </a:cubicBezTo>
                  <a:close/>
                  <a:moveTo>
                    <a:pt x="142877" y="28630"/>
                  </a:moveTo>
                  <a:lnTo>
                    <a:pt x="142877" y="28630"/>
                  </a:lnTo>
                  <a:cubicBezTo>
                    <a:pt x="142877" y="28630"/>
                    <a:pt x="142877" y="28630"/>
                    <a:pt x="142877" y="28630"/>
                  </a:cubicBezTo>
                  <a:lnTo>
                    <a:pt x="142877" y="28630"/>
                  </a:lnTo>
                  <a:lnTo>
                    <a:pt x="139187" y="28630"/>
                  </a:lnTo>
                  <a:lnTo>
                    <a:pt x="139187" y="28630"/>
                  </a:lnTo>
                  <a:lnTo>
                    <a:pt x="139187" y="28630"/>
                  </a:lnTo>
                  <a:cubicBezTo>
                    <a:pt x="139187" y="28630"/>
                    <a:pt x="139187" y="28630"/>
                    <a:pt x="139187" y="28630"/>
                  </a:cubicBezTo>
                  <a:close/>
                  <a:moveTo>
                    <a:pt x="142877" y="28630"/>
                  </a:moveTo>
                  <a:lnTo>
                    <a:pt x="142877" y="28630"/>
                  </a:lnTo>
                  <a:close/>
                  <a:moveTo>
                    <a:pt x="150257" y="24202"/>
                  </a:moveTo>
                  <a:lnTo>
                    <a:pt x="150257" y="24202"/>
                  </a:lnTo>
                  <a:cubicBezTo>
                    <a:pt x="149910" y="22746"/>
                    <a:pt x="149910" y="21230"/>
                    <a:pt x="150257" y="19774"/>
                  </a:cubicBezTo>
                  <a:lnTo>
                    <a:pt x="150257" y="19774"/>
                  </a:lnTo>
                  <a:lnTo>
                    <a:pt x="150257" y="19774"/>
                  </a:lnTo>
                  <a:cubicBezTo>
                    <a:pt x="150257" y="19774"/>
                    <a:pt x="150257" y="19774"/>
                    <a:pt x="150257" y="19774"/>
                  </a:cubicBezTo>
                  <a:cubicBezTo>
                    <a:pt x="150257" y="19774"/>
                    <a:pt x="150257" y="19774"/>
                    <a:pt x="150257" y="19774"/>
                  </a:cubicBezTo>
                  <a:cubicBezTo>
                    <a:pt x="148449" y="20710"/>
                    <a:pt x="147741" y="22937"/>
                    <a:pt x="148670" y="24747"/>
                  </a:cubicBezTo>
                  <a:cubicBezTo>
                    <a:pt x="148707" y="24812"/>
                    <a:pt x="148744" y="24877"/>
                    <a:pt x="148781" y="24940"/>
                  </a:cubicBezTo>
                  <a:close/>
                  <a:moveTo>
                    <a:pt x="145829" y="24202"/>
                  </a:moveTo>
                  <a:lnTo>
                    <a:pt x="145829" y="24202"/>
                  </a:lnTo>
                  <a:lnTo>
                    <a:pt x="145829" y="24202"/>
                  </a:lnTo>
                  <a:lnTo>
                    <a:pt x="145829" y="24202"/>
                  </a:lnTo>
                  <a:lnTo>
                    <a:pt x="145829" y="24202"/>
                  </a:lnTo>
                  <a:cubicBezTo>
                    <a:pt x="145829" y="24202"/>
                    <a:pt x="143615" y="23464"/>
                    <a:pt x="144353" y="24202"/>
                  </a:cubicBezTo>
                  <a:close/>
                  <a:moveTo>
                    <a:pt x="157637" y="24202"/>
                  </a:moveTo>
                  <a:lnTo>
                    <a:pt x="157637" y="24202"/>
                  </a:lnTo>
                  <a:lnTo>
                    <a:pt x="157637" y="24202"/>
                  </a:lnTo>
                  <a:lnTo>
                    <a:pt x="163541" y="24202"/>
                  </a:lnTo>
                  <a:lnTo>
                    <a:pt x="163541" y="24202"/>
                  </a:lnTo>
                  <a:lnTo>
                    <a:pt x="163541" y="24202"/>
                  </a:lnTo>
                  <a:lnTo>
                    <a:pt x="163541" y="24202"/>
                  </a:lnTo>
                  <a:lnTo>
                    <a:pt x="163541" y="24202"/>
                  </a:lnTo>
                  <a:close/>
                  <a:moveTo>
                    <a:pt x="150995" y="24202"/>
                  </a:moveTo>
                  <a:lnTo>
                    <a:pt x="150995" y="24202"/>
                  </a:lnTo>
                  <a:cubicBezTo>
                    <a:pt x="150995" y="24202"/>
                    <a:pt x="150995" y="24202"/>
                    <a:pt x="150995" y="24202"/>
                  </a:cubicBezTo>
                  <a:lnTo>
                    <a:pt x="150995" y="24202"/>
                  </a:lnTo>
                  <a:cubicBezTo>
                    <a:pt x="150995" y="24202"/>
                    <a:pt x="150995" y="24202"/>
                    <a:pt x="150995" y="24202"/>
                  </a:cubicBezTo>
                  <a:lnTo>
                    <a:pt x="150995" y="24202"/>
                  </a:lnTo>
                  <a:lnTo>
                    <a:pt x="150995" y="24202"/>
                  </a:lnTo>
                  <a:lnTo>
                    <a:pt x="150995" y="24202"/>
                  </a:lnTo>
                  <a:cubicBezTo>
                    <a:pt x="150508" y="23943"/>
                    <a:pt x="150021" y="23697"/>
                    <a:pt x="149519" y="23464"/>
                  </a:cubicBezTo>
                  <a:close/>
                  <a:moveTo>
                    <a:pt x="155423" y="24202"/>
                  </a:moveTo>
                  <a:lnTo>
                    <a:pt x="155423" y="24202"/>
                  </a:lnTo>
                  <a:lnTo>
                    <a:pt x="155423" y="24202"/>
                  </a:lnTo>
                  <a:lnTo>
                    <a:pt x="159851" y="19774"/>
                  </a:lnTo>
                  <a:lnTo>
                    <a:pt x="159851" y="19774"/>
                  </a:lnTo>
                  <a:lnTo>
                    <a:pt x="159851" y="19774"/>
                  </a:lnTo>
                  <a:lnTo>
                    <a:pt x="159851" y="19774"/>
                  </a:lnTo>
                  <a:lnTo>
                    <a:pt x="159851" y="19774"/>
                  </a:lnTo>
                  <a:lnTo>
                    <a:pt x="159851" y="19774"/>
                  </a:lnTo>
                  <a:cubicBezTo>
                    <a:pt x="159851" y="19774"/>
                    <a:pt x="153947" y="23464"/>
                    <a:pt x="153947" y="24940"/>
                  </a:cubicBezTo>
                  <a:close/>
                  <a:moveTo>
                    <a:pt x="81623" y="16822"/>
                  </a:moveTo>
                  <a:cubicBezTo>
                    <a:pt x="83476" y="23586"/>
                    <a:pt x="83476" y="30722"/>
                    <a:pt x="81623" y="37486"/>
                  </a:cubicBezTo>
                  <a:lnTo>
                    <a:pt x="81623" y="37486"/>
                  </a:lnTo>
                  <a:cubicBezTo>
                    <a:pt x="81254" y="43384"/>
                    <a:pt x="81254" y="49300"/>
                    <a:pt x="81623" y="55198"/>
                  </a:cubicBezTo>
                  <a:lnTo>
                    <a:pt x="81623" y="55198"/>
                  </a:lnTo>
                  <a:lnTo>
                    <a:pt x="81623" y="55198"/>
                  </a:lnTo>
                  <a:cubicBezTo>
                    <a:pt x="83143" y="49634"/>
                    <a:pt x="85121" y="44203"/>
                    <a:pt x="87527" y="38962"/>
                  </a:cubicBezTo>
                  <a:lnTo>
                    <a:pt x="87527" y="30844"/>
                  </a:lnTo>
                  <a:cubicBezTo>
                    <a:pt x="89313" y="24824"/>
                    <a:pt x="89313" y="18415"/>
                    <a:pt x="87527" y="12394"/>
                  </a:cubicBezTo>
                  <a:cubicBezTo>
                    <a:pt x="87940" y="9951"/>
                    <a:pt x="87940" y="7457"/>
                    <a:pt x="87527" y="5014"/>
                  </a:cubicBezTo>
                  <a:lnTo>
                    <a:pt x="87527" y="5014"/>
                  </a:lnTo>
                  <a:lnTo>
                    <a:pt x="82361" y="586"/>
                  </a:lnTo>
                  <a:cubicBezTo>
                    <a:pt x="79210" y="-195"/>
                    <a:pt x="75918" y="-195"/>
                    <a:pt x="72767" y="586"/>
                  </a:cubicBezTo>
                  <a:lnTo>
                    <a:pt x="72767" y="586"/>
                  </a:lnTo>
                  <a:lnTo>
                    <a:pt x="72767" y="586"/>
                  </a:lnTo>
                  <a:cubicBezTo>
                    <a:pt x="75808" y="5716"/>
                    <a:pt x="77343" y="11599"/>
                    <a:pt x="77195" y="17560"/>
                  </a:cubicBezTo>
                  <a:close/>
                  <a:moveTo>
                    <a:pt x="103763" y="16822"/>
                  </a:moveTo>
                  <a:cubicBezTo>
                    <a:pt x="103328" y="24273"/>
                    <a:pt x="100767" y="31443"/>
                    <a:pt x="96383" y="37486"/>
                  </a:cubicBezTo>
                  <a:lnTo>
                    <a:pt x="96383" y="41176"/>
                  </a:lnTo>
                  <a:cubicBezTo>
                    <a:pt x="92730" y="45910"/>
                    <a:pt x="89749" y="51125"/>
                    <a:pt x="87527" y="56674"/>
                  </a:cubicBezTo>
                  <a:lnTo>
                    <a:pt x="87527" y="56674"/>
                  </a:lnTo>
                  <a:lnTo>
                    <a:pt x="87527" y="56674"/>
                  </a:lnTo>
                  <a:lnTo>
                    <a:pt x="87527" y="56674"/>
                  </a:lnTo>
                  <a:cubicBezTo>
                    <a:pt x="91999" y="52205"/>
                    <a:pt x="95955" y="47255"/>
                    <a:pt x="99335" y="41914"/>
                  </a:cubicBezTo>
                  <a:cubicBezTo>
                    <a:pt x="102796" y="35347"/>
                    <a:pt x="105520" y="28417"/>
                    <a:pt x="107453" y="21250"/>
                  </a:cubicBezTo>
                  <a:cubicBezTo>
                    <a:pt x="108575" y="17898"/>
                    <a:pt x="108575" y="14270"/>
                    <a:pt x="107453" y="10918"/>
                  </a:cubicBezTo>
                  <a:cubicBezTo>
                    <a:pt x="105844" y="7766"/>
                    <a:pt x="102826" y="5572"/>
                    <a:pt x="99335" y="5014"/>
                  </a:cubicBezTo>
                  <a:lnTo>
                    <a:pt x="99335" y="5014"/>
                  </a:lnTo>
                  <a:cubicBezTo>
                    <a:pt x="103409" y="9007"/>
                    <a:pt x="103475" y="15549"/>
                    <a:pt x="99483" y="19625"/>
                  </a:cubicBezTo>
                  <a:cubicBezTo>
                    <a:pt x="99439" y="19675"/>
                    <a:pt x="99387" y="19725"/>
                    <a:pt x="99335" y="19774"/>
                  </a:cubicBezTo>
                  <a:close/>
                  <a:moveTo>
                    <a:pt x="162065" y="25678"/>
                  </a:moveTo>
                  <a:lnTo>
                    <a:pt x="162065" y="25678"/>
                  </a:lnTo>
                  <a:lnTo>
                    <a:pt x="162065" y="25678"/>
                  </a:lnTo>
                  <a:cubicBezTo>
                    <a:pt x="164936" y="24722"/>
                    <a:pt x="168043" y="24722"/>
                    <a:pt x="170921" y="25678"/>
                  </a:cubicBezTo>
                  <a:lnTo>
                    <a:pt x="170921" y="25678"/>
                  </a:lnTo>
                  <a:lnTo>
                    <a:pt x="170921" y="25678"/>
                  </a:lnTo>
                  <a:lnTo>
                    <a:pt x="170921" y="25678"/>
                  </a:lnTo>
                  <a:cubicBezTo>
                    <a:pt x="170921" y="25678"/>
                    <a:pt x="160589" y="27154"/>
                    <a:pt x="157637" y="28630"/>
                  </a:cubicBezTo>
                  <a:close/>
                  <a:moveTo>
                    <a:pt x="88265" y="7228"/>
                  </a:moveTo>
                  <a:cubicBezTo>
                    <a:pt x="88671" y="9919"/>
                    <a:pt x="88671" y="12655"/>
                    <a:pt x="88265" y="15346"/>
                  </a:cubicBezTo>
                  <a:cubicBezTo>
                    <a:pt x="89734" y="21408"/>
                    <a:pt x="89734" y="27734"/>
                    <a:pt x="88265" y="33796"/>
                  </a:cubicBezTo>
                  <a:cubicBezTo>
                    <a:pt x="88265" y="33796"/>
                    <a:pt x="88265" y="39700"/>
                    <a:pt x="88265" y="41914"/>
                  </a:cubicBezTo>
                  <a:cubicBezTo>
                    <a:pt x="86206" y="47463"/>
                    <a:pt x="84479" y="53132"/>
                    <a:pt x="83099" y="58888"/>
                  </a:cubicBezTo>
                  <a:lnTo>
                    <a:pt x="83099" y="58888"/>
                  </a:lnTo>
                  <a:cubicBezTo>
                    <a:pt x="83099" y="58888"/>
                    <a:pt x="83099" y="58888"/>
                    <a:pt x="83099" y="55198"/>
                  </a:cubicBezTo>
                  <a:cubicBezTo>
                    <a:pt x="86029" y="49871"/>
                    <a:pt x="89232" y="44697"/>
                    <a:pt x="92693" y="39700"/>
                  </a:cubicBezTo>
                  <a:lnTo>
                    <a:pt x="92693" y="39700"/>
                  </a:lnTo>
                  <a:cubicBezTo>
                    <a:pt x="96656" y="33717"/>
                    <a:pt x="99188" y="26897"/>
                    <a:pt x="100073" y="19774"/>
                  </a:cubicBezTo>
                  <a:cubicBezTo>
                    <a:pt x="100435" y="17575"/>
                    <a:pt x="100435" y="15331"/>
                    <a:pt x="100073" y="13132"/>
                  </a:cubicBezTo>
                  <a:cubicBezTo>
                    <a:pt x="100073" y="13132"/>
                    <a:pt x="100073" y="13132"/>
                    <a:pt x="100073" y="13132"/>
                  </a:cubicBezTo>
                  <a:lnTo>
                    <a:pt x="100073" y="13132"/>
                  </a:lnTo>
                  <a:lnTo>
                    <a:pt x="95645" y="13132"/>
                  </a:lnTo>
                  <a:lnTo>
                    <a:pt x="89003" y="13132"/>
                  </a:lnTo>
                  <a:close/>
                  <a:moveTo>
                    <a:pt x="131069" y="39700"/>
                  </a:moveTo>
                  <a:cubicBezTo>
                    <a:pt x="131910" y="44088"/>
                    <a:pt x="131910" y="48596"/>
                    <a:pt x="131069" y="52984"/>
                  </a:cubicBezTo>
                  <a:cubicBezTo>
                    <a:pt x="129158" y="57200"/>
                    <a:pt x="126088" y="60783"/>
                    <a:pt x="122213" y="63316"/>
                  </a:cubicBezTo>
                  <a:lnTo>
                    <a:pt x="122213" y="63316"/>
                  </a:lnTo>
                  <a:cubicBezTo>
                    <a:pt x="127261" y="64856"/>
                    <a:pt x="132663" y="64856"/>
                    <a:pt x="137711" y="63316"/>
                  </a:cubicBezTo>
                  <a:cubicBezTo>
                    <a:pt x="140833" y="60072"/>
                    <a:pt x="142892" y="55953"/>
                    <a:pt x="143615" y="51508"/>
                  </a:cubicBezTo>
                  <a:cubicBezTo>
                    <a:pt x="144353" y="48104"/>
                    <a:pt x="144353" y="44581"/>
                    <a:pt x="143615" y="41176"/>
                  </a:cubicBezTo>
                  <a:cubicBezTo>
                    <a:pt x="144309" y="39525"/>
                    <a:pt x="144309" y="37662"/>
                    <a:pt x="143615" y="36010"/>
                  </a:cubicBezTo>
                  <a:lnTo>
                    <a:pt x="143615" y="36010"/>
                  </a:lnTo>
                  <a:lnTo>
                    <a:pt x="137711" y="36010"/>
                  </a:lnTo>
                  <a:cubicBezTo>
                    <a:pt x="135128" y="39339"/>
                    <a:pt x="131482" y="41683"/>
                    <a:pt x="127379" y="42652"/>
                  </a:cubicBezTo>
                  <a:close/>
                  <a:moveTo>
                    <a:pt x="72767" y="26416"/>
                  </a:moveTo>
                  <a:cubicBezTo>
                    <a:pt x="73136" y="31083"/>
                    <a:pt x="73136" y="35771"/>
                    <a:pt x="72767" y="40438"/>
                  </a:cubicBezTo>
                  <a:cubicBezTo>
                    <a:pt x="72767" y="44866"/>
                    <a:pt x="72767" y="50032"/>
                    <a:pt x="72767" y="55198"/>
                  </a:cubicBezTo>
                  <a:lnTo>
                    <a:pt x="72767" y="55198"/>
                  </a:lnTo>
                  <a:lnTo>
                    <a:pt x="72767" y="55198"/>
                  </a:lnTo>
                  <a:cubicBezTo>
                    <a:pt x="72413" y="49299"/>
                    <a:pt x="72413" y="43385"/>
                    <a:pt x="72767" y="37486"/>
                  </a:cubicBezTo>
                  <a:lnTo>
                    <a:pt x="72767" y="37486"/>
                  </a:lnTo>
                  <a:cubicBezTo>
                    <a:pt x="75018" y="31035"/>
                    <a:pt x="75018" y="24012"/>
                    <a:pt x="72767" y="17560"/>
                  </a:cubicBezTo>
                  <a:cubicBezTo>
                    <a:pt x="70738" y="13424"/>
                    <a:pt x="67690" y="9869"/>
                    <a:pt x="63911" y="7228"/>
                  </a:cubicBezTo>
                  <a:cubicBezTo>
                    <a:pt x="61055" y="6151"/>
                    <a:pt x="57911" y="6151"/>
                    <a:pt x="55055" y="7228"/>
                  </a:cubicBezTo>
                  <a:cubicBezTo>
                    <a:pt x="52398" y="6507"/>
                    <a:pt x="49594" y="6507"/>
                    <a:pt x="46937" y="7228"/>
                  </a:cubicBezTo>
                  <a:lnTo>
                    <a:pt x="52841" y="7228"/>
                  </a:lnTo>
                  <a:cubicBezTo>
                    <a:pt x="61653" y="11385"/>
                    <a:pt x="67764" y="19716"/>
                    <a:pt x="69077" y="29368"/>
                  </a:cubicBezTo>
                  <a:close/>
                  <a:moveTo>
                    <a:pt x="102287" y="45604"/>
                  </a:moveTo>
                  <a:cubicBezTo>
                    <a:pt x="99136" y="51105"/>
                    <a:pt x="95158" y="56084"/>
                    <a:pt x="90479" y="60364"/>
                  </a:cubicBezTo>
                  <a:lnTo>
                    <a:pt x="90479" y="60364"/>
                  </a:lnTo>
                  <a:lnTo>
                    <a:pt x="90479" y="60364"/>
                  </a:lnTo>
                  <a:lnTo>
                    <a:pt x="95645" y="60364"/>
                  </a:lnTo>
                  <a:lnTo>
                    <a:pt x="103025" y="56674"/>
                  </a:lnTo>
                  <a:cubicBezTo>
                    <a:pt x="108420" y="50845"/>
                    <a:pt x="112228" y="43730"/>
                    <a:pt x="114095" y="36010"/>
                  </a:cubicBezTo>
                  <a:cubicBezTo>
                    <a:pt x="114435" y="32821"/>
                    <a:pt x="114435" y="29605"/>
                    <a:pt x="114095" y="26416"/>
                  </a:cubicBezTo>
                  <a:lnTo>
                    <a:pt x="114095" y="26416"/>
                  </a:lnTo>
                  <a:lnTo>
                    <a:pt x="114095" y="26416"/>
                  </a:lnTo>
                  <a:cubicBezTo>
                    <a:pt x="114538" y="23017"/>
                    <a:pt x="113128" y="19641"/>
                    <a:pt x="110405" y="17560"/>
                  </a:cubicBezTo>
                  <a:cubicBezTo>
                    <a:pt x="111121" y="20967"/>
                    <a:pt x="111121" y="24486"/>
                    <a:pt x="110405" y="27892"/>
                  </a:cubicBezTo>
                  <a:cubicBezTo>
                    <a:pt x="107527" y="35332"/>
                    <a:pt x="103542" y="42298"/>
                    <a:pt x="98597" y="48556"/>
                  </a:cubicBezTo>
                  <a:close/>
                  <a:moveTo>
                    <a:pt x="125165" y="38224"/>
                  </a:moveTo>
                  <a:cubicBezTo>
                    <a:pt x="124479" y="43112"/>
                    <a:pt x="122981" y="47851"/>
                    <a:pt x="120737" y="52246"/>
                  </a:cubicBezTo>
                  <a:cubicBezTo>
                    <a:pt x="118870" y="57704"/>
                    <a:pt x="115239" y="62380"/>
                    <a:pt x="110405" y="65530"/>
                  </a:cubicBezTo>
                  <a:lnTo>
                    <a:pt x="105977" y="65530"/>
                  </a:lnTo>
                  <a:cubicBezTo>
                    <a:pt x="110184" y="67524"/>
                    <a:pt x="115055" y="67524"/>
                    <a:pt x="119261" y="65530"/>
                  </a:cubicBezTo>
                  <a:cubicBezTo>
                    <a:pt x="122656" y="63174"/>
                    <a:pt x="125239" y="59822"/>
                    <a:pt x="126641" y="55936"/>
                  </a:cubicBezTo>
                  <a:cubicBezTo>
                    <a:pt x="127401" y="51789"/>
                    <a:pt x="127401" y="47538"/>
                    <a:pt x="126641" y="43390"/>
                  </a:cubicBezTo>
                  <a:cubicBezTo>
                    <a:pt x="127357" y="40482"/>
                    <a:pt x="127357" y="37443"/>
                    <a:pt x="126641" y="34534"/>
                  </a:cubicBezTo>
                  <a:lnTo>
                    <a:pt x="126641" y="34534"/>
                  </a:lnTo>
                  <a:cubicBezTo>
                    <a:pt x="125180" y="34236"/>
                    <a:pt x="123674" y="34236"/>
                    <a:pt x="122213" y="34534"/>
                  </a:cubicBezTo>
                  <a:cubicBezTo>
                    <a:pt x="122176" y="36766"/>
                    <a:pt x="121925" y="38989"/>
                    <a:pt x="121475" y="41176"/>
                  </a:cubicBezTo>
                  <a:close/>
                  <a:moveTo>
                    <a:pt x="100811" y="59626"/>
                  </a:moveTo>
                  <a:lnTo>
                    <a:pt x="94907" y="59626"/>
                  </a:lnTo>
                  <a:cubicBezTo>
                    <a:pt x="99903" y="61493"/>
                    <a:pt x="105409" y="61493"/>
                    <a:pt x="110405" y="59626"/>
                  </a:cubicBezTo>
                  <a:cubicBezTo>
                    <a:pt x="114627" y="57649"/>
                    <a:pt x="118021" y="54254"/>
                    <a:pt x="119999" y="50032"/>
                  </a:cubicBezTo>
                  <a:cubicBezTo>
                    <a:pt x="122088" y="45888"/>
                    <a:pt x="123342" y="41375"/>
                    <a:pt x="123689" y="36748"/>
                  </a:cubicBezTo>
                  <a:cubicBezTo>
                    <a:pt x="124442" y="33844"/>
                    <a:pt x="124442" y="30796"/>
                    <a:pt x="123689" y="27892"/>
                  </a:cubicBezTo>
                  <a:cubicBezTo>
                    <a:pt x="123689" y="27892"/>
                    <a:pt x="123689" y="27892"/>
                    <a:pt x="123689" y="27892"/>
                  </a:cubicBezTo>
                  <a:lnTo>
                    <a:pt x="123689" y="27892"/>
                  </a:lnTo>
                  <a:cubicBezTo>
                    <a:pt x="123689" y="27892"/>
                    <a:pt x="123689" y="27892"/>
                    <a:pt x="123689" y="27892"/>
                  </a:cubicBezTo>
                  <a:cubicBezTo>
                    <a:pt x="124442" y="30796"/>
                    <a:pt x="124442" y="33844"/>
                    <a:pt x="123689" y="36748"/>
                  </a:cubicBezTo>
                  <a:cubicBezTo>
                    <a:pt x="118449" y="48432"/>
                    <a:pt x="108951" y="57673"/>
                    <a:pt x="97121" y="62578"/>
                  </a:cubicBezTo>
                  <a:close/>
                  <a:moveTo>
                    <a:pt x="167231" y="36010"/>
                  </a:moveTo>
                  <a:lnTo>
                    <a:pt x="167231" y="31582"/>
                  </a:lnTo>
                  <a:lnTo>
                    <a:pt x="163541" y="31582"/>
                  </a:lnTo>
                  <a:lnTo>
                    <a:pt x="154685" y="31582"/>
                  </a:lnTo>
                  <a:cubicBezTo>
                    <a:pt x="157084" y="30794"/>
                    <a:pt x="159667" y="30794"/>
                    <a:pt x="162065" y="31582"/>
                  </a:cubicBezTo>
                  <a:cubicBezTo>
                    <a:pt x="164604" y="32868"/>
                    <a:pt x="166287" y="35387"/>
                    <a:pt x="166493" y="38224"/>
                  </a:cubicBezTo>
                  <a:cubicBezTo>
                    <a:pt x="166936" y="37565"/>
                    <a:pt x="167187" y="36801"/>
                    <a:pt x="167231" y="36010"/>
                  </a:cubicBezTo>
                  <a:close/>
                  <a:moveTo>
                    <a:pt x="155423" y="54460"/>
                  </a:moveTo>
                  <a:lnTo>
                    <a:pt x="159113" y="54460"/>
                  </a:lnTo>
                  <a:lnTo>
                    <a:pt x="159113" y="54460"/>
                  </a:lnTo>
                  <a:cubicBezTo>
                    <a:pt x="159364" y="52747"/>
                    <a:pt x="159364" y="51007"/>
                    <a:pt x="159113" y="49294"/>
                  </a:cubicBezTo>
                  <a:cubicBezTo>
                    <a:pt x="159851" y="47396"/>
                    <a:pt x="159851" y="45288"/>
                    <a:pt x="159113" y="43390"/>
                  </a:cubicBezTo>
                  <a:cubicBezTo>
                    <a:pt x="157187" y="42816"/>
                    <a:pt x="155135" y="42816"/>
                    <a:pt x="153209" y="43390"/>
                  </a:cubicBezTo>
                  <a:lnTo>
                    <a:pt x="153209" y="43390"/>
                  </a:lnTo>
                  <a:cubicBezTo>
                    <a:pt x="155335" y="45098"/>
                    <a:pt x="156877" y="47417"/>
                    <a:pt x="157637" y="50032"/>
                  </a:cubicBezTo>
                  <a:cubicBezTo>
                    <a:pt x="158656" y="53149"/>
                    <a:pt x="158656" y="56509"/>
                    <a:pt x="157637" y="59626"/>
                  </a:cubicBezTo>
                  <a:close/>
                  <a:moveTo>
                    <a:pt x="164279" y="44128"/>
                  </a:moveTo>
                  <a:cubicBezTo>
                    <a:pt x="164670" y="42930"/>
                    <a:pt x="164670" y="41637"/>
                    <a:pt x="164279" y="40438"/>
                  </a:cubicBezTo>
                  <a:cubicBezTo>
                    <a:pt x="164338" y="37334"/>
                    <a:pt x="162619" y="34469"/>
                    <a:pt x="159851" y="33058"/>
                  </a:cubicBezTo>
                  <a:cubicBezTo>
                    <a:pt x="157955" y="32317"/>
                    <a:pt x="155844" y="32317"/>
                    <a:pt x="153947" y="33058"/>
                  </a:cubicBezTo>
                  <a:lnTo>
                    <a:pt x="157637" y="33058"/>
                  </a:lnTo>
                  <a:cubicBezTo>
                    <a:pt x="157637" y="33058"/>
                    <a:pt x="161327" y="33058"/>
                    <a:pt x="162803" y="37486"/>
                  </a:cubicBezTo>
                  <a:cubicBezTo>
                    <a:pt x="163541" y="39384"/>
                    <a:pt x="163541" y="41492"/>
                    <a:pt x="162803" y="43390"/>
                  </a:cubicBezTo>
                  <a:close/>
                  <a:moveTo>
                    <a:pt x="164279" y="44128"/>
                  </a:moveTo>
                  <a:cubicBezTo>
                    <a:pt x="164279" y="44128"/>
                    <a:pt x="164279" y="44128"/>
                    <a:pt x="164279" y="44128"/>
                  </a:cubicBezTo>
                  <a:cubicBezTo>
                    <a:pt x="164641" y="42177"/>
                    <a:pt x="164641" y="40175"/>
                    <a:pt x="164279" y="38224"/>
                  </a:cubicBezTo>
                  <a:lnTo>
                    <a:pt x="160589" y="38224"/>
                  </a:lnTo>
                  <a:lnTo>
                    <a:pt x="155423" y="38224"/>
                  </a:lnTo>
                  <a:cubicBezTo>
                    <a:pt x="157814" y="39032"/>
                    <a:pt x="159881" y="40584"/>
                    <a:pt x="161327" y="42652"/>
                  </a:cubicBezTo>
                  <a:cubicBezTo>
                    <a:pt x="161327" y="42652"/>
                    <a:pt x="161327" y="47080"/>
                    <a:pt x="161327" y="49294"/>
                  </a:cubicBezTo>
                  <a:close/>
                  <a:moveTo>
                    <a:pt x="143615" y="58888"/>
                  </a:moveTo>
                  <a:lnTo>
                    <a:pt x="148043" y="58888"/>
                  </a:lnTo>
                  <a:cubicBezTo>
                    <a:pt x="148486" y="56945"/>
                    <a:pt x="148486" y="54927"/>
                    <a:pt x="148043" y="52984"/>
                  </a:cubicBezTo>
                  <a:lnTo>
                    <a:pt x="148043" y="52984"/>
                  </a:lnTo>
                  <a:lnTo>
                    <a:pt x="148043" y="50032"/>
                  </a:lnTo>
                  <a:lnTo>
                    <a:pt x="148043" y="50032"/>
                  </a:lnTo>
                  <a:lnTo>
                    <a:pt x="148043" y="50032"/>
                  </a:lnTo>
                  <a:lnTo>
                    <a:pt x="148043" y="50032"/>
                  </a:lnTo>
                  <a:cubicBezTo>
                    <a:pt x="152552" y="54437"/>
                    <a:pt x="154501" y="60837"/>
                    <a:pt x="153209" y="67006"/>
                  </a:cubicBezTo>
                  <a:cubicBezTo>
                    <a:pt x="149047" y="67448"/>
                    <a:pt x="144862" y="66402"/>
                    <a:pt x="141401" y="64054"/>
                  </a:cubicBezTo>
                  <a:close/>
                  <a:moveTo>
                    <a:pt x="167969" y="36010"/>
                  </a:moveTo>
                  <a:cubicBezTo>
                    <a:pt x="167969" y="36010"/>
                    <a:pt x="167969" y="36010"/>
                    <a:pt x="167969" y="36010"/>
                  </a:cubicBezTo>
                  <a:lnTo>
                    <a:pt x="167969" y="36010"/>
                  </a:lnTo>
                  <a:cubicBezTo>
                    <a:pt x="167969" y="36010"/>
                    <a:pt x="167969" y="36010"/>
                    <a:pt x="167969" y="36010"/>
                  </a:cubicBezTo>
                  <a:close/>
                  <a:moveTo>
                    <a:pt x="167969" y="36010"/>
                  </a:moveTo>
                  <a:lnTo>
                    <a:pt x="167969" y="36010"/>
                  </a:lnTo>
                  <a:lnTo>
                    <a:pt x="167969" y="36010"/>
                  </a:lnTo>
                  <a:close/>
                  <a:moveTo>
                    <a:pt x="167969" y="27892"/>
                  </a:moveTo>
                  <a:lnTo>
                    <a:pt x="159851" y="27892"/>
                  </a:lnTo>
                  <a:lnTo>
                    <a:pt x="159851" y="27892"/>
                  </a:lnTo>
                  <a:cubicBezTo>
                    <a:pt x="162006" y="27161"/>
                    <a:pt x="164338" y="27161"/>
                    <a:pt x="166493" y="27892"/>
                  </a:cubicBezTo>
                  <a:lnTo>
                    <a:pt x="170921" y="27892"/>
                  </a:lnTo>
                  <a:cubicBezTo>
                    <a:pt x="170921" y="27892"/>
                    <a:pt x="170921" y="27892"/>
                    <a:pt x="170921" y="27892"/>
                  </a:cubicBezTo>
                  <a:lnTo>
                    <a:pt x="170921" y="27892"/>
                  </a:lnTo>
                  <a:close/>
                  <a:moveTo>
                    <a:pt x="154685" y="58888"/>
                  </a:moveTo>
                  <a:cubicBezTo>
                    <a:pt x="155194" y="57456"/>
                    <a:pt x="155194" y="55893"/>
                    <a:pt x="154685" y="54460"/>
                  </a:cubicBezTo>
                  <a:cubicBezTo>
                    <a:pt x="155792" y="51868"/>
                    <a:pt x="155792" y="48935"/>
                    <a:pt x="154685" y="46342"/>
                  </a:cubicBezTo>
                  <a:cubicBezTo>
                    <a:pt x="153925" y="43727"/>
                    <a:pt x="152383" y="41408"/>
                    <a:pt x="150257" y="39700"/>
                  </a:cubicBezTo>
                  <a:lnTo>
                    <a:pt x="150257" y="39700"/>
                  </a:lnTo>
                  <a:lnTo>
                    <a:pt x="150257" y="43390"/>
                  </a:lnTo>
                  <a:cubicBezTo>
                    <a:pt x="150257" y="43390"/>
                    <a:pt x="150257" y="43390"/>
                    <a:pt x="150257" y="43390"/>
                  </a:cubicBezTo>
                  <a:lnTo>
                    <a:pt x="150257" y="43390"/>
                  </a:lnTo>
                  <a:lnTo>
                    <a:pt x="150257" y="43390"/>
                  </a:lnTo>
                  <a:cubicBezTo>
                    <a:pt x="150257" y="43390"/>
                    <a:pt x="150257" y="43390"/>
                    <a:pt x="150257" y="48556"/>
                  </a:cubicBezTo>
                  <a:lnTo>
                    <a:pt x="150257" y="48556"/>
                  </a:lnTo>
                  <a:close/>
                  <a:moveTo>
                    <a:pt x="165017" y="36010"/>
                  </a:moveTo>
                  <a:lnTo>
                    <a:pt x="165017" y="36010"/>
                  </a:lnTo>
                  <a:cubicBezTo>
                    <a:pt x="165017" y="36010"/>
                    <a:pt x="165017" y="36010"/>
                    <a:pt x="165017" y="36010"/>
                  </a:cubicBezTo>
                  <a:lnTo>
                    <a:pt x="165017" y="36010"/>
                  </a:lnTo>
                  <a:close/>
                  <a:moveTo>
                    <a:pt x="141401" y="36010"/>
                  </a:moveTo>
                  <a:lnTo>
                    <a:pt x="141401" y="36010"/>
                  </a:lnTo>
                  <a:lnTo>
                    <a:pt x="141401" y="36010"/>
                  </a:lnTo>
                  <a:lnTo>
                    <a:pt x="141401" y="36010"/>
                  </a:lnTo>
                  <a:cubicBezTo>
                    <a:pt x="141401" y="36010"/>
                    <a:pt x="141401" y="36010"/>
                    <a:pt x="141401" y="36010"/>
                  </a:cubicBezTo>
                  <a:cubicBezTo>
                    <a:pt x="141401" y="36010"/>
                    <a:pt x="141401" y="36010"/>
                    <a:pt x="141401" y="36010"/>
                  </a:cubicBezTo>
                  <a:cubicBezTo>
                    <a:pt x="141401" y="36010"/>
                    <a:pt x="141401" y="36010"/>
                    <a:pt x="141401" y="36010"/>
                  </a:cubicBezTo>
                  <a:cubicBezTo>
                    <a:pt x="141401" y="36010"/>
                    <a:pt x="141401" y="36010"/>
                    <a:pt x="141401" y="36010"/>
                  </a:cubicBezTo>
                  <a:lnTo>
                    <a:pt x="141401" y="36010"/>
                  </a:lnTo>
                  <a:lnTo>
                    <a:pt x="141401" y="31582"/>
                  </a:lnTo>
                  <a:close/>
                  <a:moveTo>
                    <a:pt x="141401" y="36010"/>
                  </a:moveTo>
                  <a:lnTo>
                    <a:pt x="141401" y="36010"/>
                  </a:lnTo>
                  <a:cubicBezTo>
                    <a:pt x="141401" y="36010"/>
                    <a:pt x="141401" y="36010"/>
                    <a:pt x="141401" y="36010"/>
                  </a:cubicBezTo>
                  <a:lnTo>
                    <a:pt x="141401" y="36010"/>
                  </a:lnTo>
                  <a:lnTo>
                    <a:pt x="141401" y="36010"/>
                  </a:lnTo>
                  <a:lnTo>
                    <a:pt x="141401" y="36010"/>
                  </a:lnTo>
                  <a:cubicBezTo>
                    <a:pt x="141401" y="36010"/>
                    <a:pt x="141401" y="36010"/>
                    <a:pt x="141401" y="36010"/>
                  </a:cubicBezTo>
                  <a:lnTo>
                    <a:pt x="136973" y="36010"/>
                  </a:lnTo>
                  <a:close/>
                  <a:moveTo>
                    <a:pt x="38819" y="23464"/>
                  </a:moveTo>
                  <a:cubicBezTo>
                    <a:pt x="43328" y="24829"/>
                    <a:pt x="47232" y="27694"/>
                    <a:pt x="49889" y="31582"/>
                  </a:cubicBezTo>
                  <a:cubicBezTo>
                    <a:pt x="54568" y="38965"/>
                    <a:pt x="57586" y="47274"/>
                    <a:pt x="58745" y="55936"/>
                  </a:cubicBezTo>
                  <a:cubicBezTo>
                    <a:pt x="58745" y="55936"/>
                    <a:pt x="58745" y="55936"/>
                    <a:pt x="58745" y="61840"/>
                  </a:cubicBezTo>
                  <a:lnTo>
                    <a:pt x="65387" y="61840"/>
                  </a:lnTo>
                  <a:cubicBezTo>
                    <a:pt x="65018" y="57173"/>
                    <a:pt x="65018" y="52485"/>
                    <a:pt x="65387" y="47818"/>
                  </a:cubicBezTo>
                  <a:cubicBezTo>
                    <a:pt x="65749" y="43398"/>
                    <a:pt x="65749" y="38955"/>
                    <a:pt x="65387" y="34534"/>
                  </a:cubicBezTo>
                  <a:cubicBezTo>
                    <a:pt x="63904" y="27307"/>
                    <a:pt x="59313" y="21099"/>
                    <a:pt x="52841" y="17560"/>
                  </a:cubicBezTo>
                  <a:cubicBezTo>
                    <a:pt x="49033" y="16147"/>
                    <a:pt x="44841" y="16147"/>
                    <a:pt x="41033" y="17560"/>
                  </a:cubicBezTo>
                  <a:cubicBezTo>
                    <a:pt x="37446" y="18358"/>
                    <a:pt x="34292" y="20463"/>
                    <a:pt x="32177" y="23464"/>
                  </a:cubicBezTo>
                  <a:lnTo>
                    <a:pt x="32177" y="23464"/>
                  </a:lnTo>
                  <a:cubicBezTo>
                    <a:pt x="34262" y="20090"/>
                    <a:pt x="37823" y="17901"/>
                    <a:pt x="41771" y="17560"/>
                  </a:cubicBezTo>
                  <a:close/>
                  <a:moveTo>
                    <a:pt x="154685" y="36010"/>
                  </a:moveTo>
                  <a:lnTo>
                    <a:pt x="154685" y="36010"/>
                  </a:lnTo>
                  <a:cubicBezTo>
                    <a:pt x="154685" y="36010"/>
                    <a:pt x="154685" y="36010"/>
                    <a:pt x="154685" y="36010"/>
                  </a:cubicBezTo>
                  <a:lnTo>
                    <a:pt x="154685" y="36010"/>
                  </a:lnTo>
                  <a:lnTo>
                    <a:pt x="154685" y="36010"/>
                  </a:lnTo>
                  <a:lnTo>
                    <a:pt x="154685" y="36010"/>
                  </a:lnTo>
                  <a:lnTo>
                    <a:pt x="154685" y="36010"/>
                  </a:lnTo>
                  <a:lnTo>
                    <a:pt x="154685" y="36010"/>
                  </a:lnTo>
                  <a:lnTo>
                    <a:pt x="154685" y="36010"/>
                  </a:lnTo>
                  <a:lnTo>
                    <a:pt x="154685" y="36010"/>
                  </a:lnTo>
                  <a:cubicBezTo>
                    <a:pt x="154685" y="36010"/>
                    <a:pt x="154685" y="36010"/>
                    <a:pt x="154685" y="36010"/>
                  </a:cubicBezTo>
                  <a:close/>
                  <a:moveTo>
                    <a:pt x="154685" y="41914"/>
                  </a:moveTo>
                  <a:lnTo>
                    <a:pt x="154685" y="41914"/>
                  </a:lnTo>
                  <a:close/>
                  <a:moveTo>
                    <a:pt x="149519" y="34534"/>
                  </a:moveTo>
                  <a:lnTo>
                    <a:pt x="149519" y="34534"/>
                  </a:lnTo>
                  <a:close/>
                  <a:moveTo>
                    <a:pt x="58007" y="98002"/>
                  </a:moveTo>
                  <a:lnTo>
                    <a:pt x="58007" y="98002"/>
                  </a:lnTo>
                  <a:lnTo>
                    <a:pt x="58007" y="98002"/>
                  </a:lnTo>
                  <a:lnTo>
                    <a:pt x="58007" y="98002"/>
                  </a:lnTo>
                  <a:lnTo>
                    <a:pt x="58007" y="98002"/>
                  </a:lnTo>
                  <a:lnTo>
                    <a:pt x="58007" y="98002"/>
                  </a:lnTo>
                  <a:lnTo>
                    <a:pt x="58007" y="98002"/>
                  </a:lnTo>
                  <a:lnTo>
                    <a:pt x="50627" y="98002"/>
                  </a:lnTo>
                  <a:lnTo>
                    <a:pt x="50627" y="98002"/>
                  </a:lnTo>
                  <a:cubicBezTo>
                    <a:pt x="50627" y="98002"/>
                    <a:pt x="50627" y="98002"/>
                    <a:pt x="50627" y="98002"/>
                  </a:cubicBezTo>
                  <a:lnTo>
                    <a:pt x="50627" y="98002"/>
                  </a:lnTo>
                  <a:cubicBezTo>
                    <a:pt x="50944" y="99461"/>
                    <a:pt x="50944" y="100972"/>
                    <a:pt x="50627" y="102430"/>
                  </a:cubicBezTo>
                  <a:lnTo>
                    <a:pt x="50627" y="102430"/>
                  </a:lnTo>
                  <a:lnTo>
                    <a:pt x="50627" y="102430"/>
                  </a:lnTo>
                  <a:lnTo>
                    <a:pt x="50627" y="102430"/>
                  </a:lnTo>
                  <a:close/>
                  <a:moveTo>
                    <a:pt x="33653" y="98002"/>
                  </a:moveTo>
                  <a:cubicBezTo>
                    <a:pt x="35551" y="98743"/>
                    <a:pt x="37661" y="98743"/>
                    <a:pt x="39557" y="98002"/>
                  </a:cubicBezTo>
                  <a:lnTo>
                    <a:pt x="39557" y="98002"/>
                  </a:lnTo>
                  <a:lnTo>
                    <a:pt x="39557" y="98002"/>
                  </a:lnTo>
                  <a:lnTo>
                    <a:pt x="39557" y="98002"/>
                  </a:lnTo>
                  <a:lnTo>
                    <a:pt x="39557" y="98002"/>
                  </a:lnTo>
                  <a:lnTo>
                    <a:pt x="39557" y="98002"/>
                  </a:lnTo>
                  <a:lnTo>
                    <a:pt x="39557" y="98002"/>
                  </a:lnTo>
                  <a:lnTo>
                    <a:pt x="32177" y="98002"/>
                  </a:lnTo>
                  <a:cubicBezTo>
                    <a:pt x="31255" y="99862"/>
                    <a:pt x="31255" y="102046"/>
                    <a:pt x="32177" y="103906"/>
                  </a:cubicBezTo>
                  <a:lnTo>
                    <a:pt x="32177" y="103906"/>
                  </a:lnTo>
                  <a:cubicBezTo>
                    <a:pt x="33387" y="104218"/>
                    <a:pt x="34657" y="104218"/>
                    <a:pt x="35867" y="103906"/>
                  </a:cubicBezTo>
                  <a:lnTo>
                    <a:pt x="35867" y="103906"/>
                  </a:lnTo>
                  <a:close/>
                  <a:moveTo>
                    <a:pt x="45461" y="98002"/>
                  </a:moveTo>
                  <a:lnTo>
                    <a:pt x="45461" y="98002"/>
                  </a:lnTo>
                  <a:cubicBezTo>
                    <a:pt x="45461" y="98002"/>
                    <a:pt x="45461" y="98002"/>
                    <a:pt x="41033" y="98002"/>
                  </a:cubicBezTo>
                  <a:cubicBezTo>
                    <a:pt x="39136" y="98743"/>
                    <a:pt x="37026" y="98743"/>
                    <a:pt x="35129" y="98002"/>
                  </a:cubicBezTo>
                  <a:lnTo>
                    <a:pt x="35129" y="98002"/>
                  </a:lnTo>
                  <a:cubicBezTo>
                    <a:pt x="35103" y="101263"/>
                    <a:pt x="37727" y="103927"/>
                    <a:pt x="40989" y="103953"/>
                  </a:cubicBezTo>
                  <a:cubicBezTo>
                    <a:pt x="41247" y="103954"/>
                    <a:pt x="41513" y="103939"/>
                    <a:pt x="41771" y="103906"/>
                  </a:cubicBezTo>
                  <a:lnTo>
                    <a:pt x="46937" y="103906"/>
                  </a:lnTo>
                  <a:lnTo>
                    <a:pt x="46937" y="103906"/>
                  </a:lnTo>
                  <a:lnTo>
                    <a:pt x="46937" y="103906"/>
                  </a:lnTo>
                  <a:close/>
                  <a:moveTo>
                    <a:pt x="24797" y="83980"/>
                  </a:moveTo>
                  <a:lnTo>
                    <a:pt x="24797" y="83980"/>
                  </a:lnTo>
                  <a:lnTo>
                    <a:pt x="19631" y="83980"/>
                  </a:lnTo>
                  <a:lnTo>
                    <a:pt x="19631" y="83980"/>
                  </a:lnTo>
                  <a:cubicBezTo>
                    <a:pt x="19974" y="87905"/>
                    <a:pt x="23086" y="91017"/>
                    <a:pt x="27011" y="91360"/>
                  </a:cubicBezTo>
                  <a:lnTo>
                    <a:pt x="27011" y="91360"/>
                  </a:lnTo>
                  <a:cubicBezTo>
                    <a:pt x="27011" y="91360"/>
                    <a:pt x="27011" y="91360"/>
                    <a:pt x="27011" y="87670"/>
                  </a:cubicBezTo>
                  <a:cubicBezTo>
                    <a:pt x="27011" y="83980"/>
                    <a:pt x="23321" y="81028"/>
                    <a:pt x="23321" y="79552"/>
                  </a:cubicBezTo>
                  <a:close/>
                  <a:moveTo>
                    <a:pt x="73505" y="98002"/>
                  </a:moveTo>
                  <a:lnTo>
                    <a:pt x="73505" y="98002"/>
                  </a:lnTo>
                  <a:lnTo>
                    <a:pt x="73505" y="98002"/>
                  </a:lnTo>
                  <a:cubicBezTo>
                    <a:pt x="71394" y="98949"/>
                    <a:pt x="68974" y="98949"/>
                    <a:pt x="66863" y="98002"/>
                  </a:cubicBezTo>
                  <a:lnTo>
                    <a:pt x="61697" y="98002"/>
                  </a:lnTo>
                  <a:lnTo>
                    <a:pt x="61697" y="98002"/>
                  </a:lnTo>
                  <a:cubicBezTo>
                    <a:pt x="63129" y="98508"/>
                    <a:pt x="64693" y="98508"/>
                    <a:pt x="66125" y="98002"/>
                  </a:cubicBezTo>
                  <a:cubicBezTo>
                    <a:pt x="68295" y="98638"/>
                    <a:pt x="70597" y="98638"/>
                    <a:pt x="72767" y="98002"/>
                  </a:cubicBezTo>
                  <a:lnTo>
                    <a:pt x="72767" y="98002"/>
                  </a:lnTo>
                  <a:lnTo>
                    <a:pt x="72767" y="98002"/>
                  </a:lnTo>
                  <a:lnTo>
                    <a:pt x="72767" y="98002"/>
                  </a:lnTo>
                  <a:close/>
                  <a:moveTo>
                    <a:pt x="59483" y="98002"/>
                  </a:moveTo>
                  <a:lnTo>
                    <a:pt x="50627" y="98002"/>
                  </a:lnTo>
                  <a:lnTo>
                    <a:pt x="46937" y="98002"/>
                  </a:lnTo>
                  <a:lnTo>
                    <a:pt x="46937" y="98002"/>
                  </a:lnTo>
                  <a:lnTo>
                    <a:pt x="46937" y="98002"/>
                  </a:lnTo>
                  <a:cubicBezTo>
                    <a:pt x="49476" y="100652"/>
                    <a:pt x="53682" y="100742"/>
                    <a:pt x="56332" y="98205"/>
                  </a:cubicBezTo>
                  <a:cubicBezTo>
                    <a:pt x="56398" y="98139"/>
                    <a:pt x="56465" y="98072"/>
                    <a:pt x="56531" y="98002"/>
                  </a:cubicBezTo>
                  <a:lnTo>
                    <a:pt x="56531" y="98002"/>
                  </a:lnTo>
                  <a:cubicBezTo>
                    <a:pt x="56531" y="98002"/>
                    <a:pt x="56531" y="98002"/>
                    <a:pt x="56531" y="98002"/>
                  </a:cubicBezTo>
                  <a:close/>
                  <a:moveTo>
                    <a:pt x="78671" y="85456"/>
                  </a:moveTo>
                  <a:lnTo>
                    <a:pt x="78671" y="85456"/>
                  </a:lnTo>
                  <a:cubicBezTo>
                    <a:pt x="80797" y="84812"/>
                    <a:pt x="82457" y="83151"/>
                    <a:pt x="83099" y="81028"/>
                  </a:cubicBezTo>
                  <a:cubicBezTo>
                    <a:pt x="81011" y="81520"/>
                    <a:pt x="78811" y="80970"/>
                    <a:pt x="77195" y="79552"/>
                  </a:cubicBezTo>
                  <a:close/>
                  <a:moveTo>
                    <a:pt x="13727" y="85456"/>
                  </a:moveTo>
                  <a:lnTo>
                    <a:pt x="8561" y="85456"/>
                  </a:lnTo>
                  <a:cubicBezTo>
                    <a:pt x="8561" y="85456"/>
                    <a:pt x="8561" y="85456"/>
                    <a:pt x="8561" y="85456"/>
                  </a:cubicBezTo>
                  <a:cubicBezTo>
                    <a:pt x="8941" y="89241"/>
                    <a:pt x="12137" y="92117"/>
                    <a:pt x="15941" y="92098"/>
                  </a:cubicBezTo>
                  <a:lnTo>
                    <a:pt x="21107" y="92098"/>
                  </a:lnTo>
                  <a:cubicBezTo>
                    <a:pt x="16237" y="92553"/>
                    <a:pt x="11921" y="88973"/>
                    <a:pt x="11467" y="84103"/>
                  </a:cubicBezTo>
                  <a:cubicBezTo>
                    <a:pt x="11321" y="82544"/>
                    <a:pt x="11591" y="80973"/>
                    <a:pt x="12251" y="79552"/>
                  </a:cubicBezTo>
                  <a:close/>
                  <a:moveTo>
                    <a:pt x="10037" y="85456"/>
                  </a:moveTo>
                  <a:lnTo>
                    <a:pt x="17417" y="85456"/>
                  </a:lnTo>
                  <a:lnTo>
                    <a:pt x="17417" y="85456"/>
                  </a:lnTo>
                  <a:lnTo>
                    <a:pt x="10775" y="85456"/>
                  </a:lnTo>
                  <a:cubicBezTo>
                    <a:pt x="8865" y="86131"/>
                    <a:pt x="6781" y="86131"/>
                    <a:pt x="4871" y="85456"/>
                  </a:cubicBezTo>
                  <a:lnTo>
                    <a:pt x="4871" y="85456"/>
                  </a:lnTo>
                  <a:cubicBezTo>
                    <a:pt x="5017" y="88139"/>
                    <a:pt x="6765" y="90469"/>
                    <a:pt x="9299" y="91360"/>
                  </a:cubicBezTo>
                  <a:close/>
                  <a:moveTo>
                    <a:pt x="10037" y="73648"/>
                  </a:moveTo>
                  <a:lnTo>
                    <a:pt x="10037" y="73648"/>
                  </a:lnTo>
                  <a:lnTo>
                    <a:pt x="10037" y="73648"/>
                  </a:lnTo>
                  <a:lnTo>
                    <a:pt x="10037" y="73648"/>
                  </a:lnTo>
                  <a:cubicBezTo>
                    <a:pt x="11871" y="72030"/>
                    <a:pt x="12047" y="69233"/>
                    <a:pt x="10429" y="67398"/>
                  </a:cubicBezTo>
                  <a:cubicBezTo>
                    <a:pt x="10307" y="67259"/>
                    <a:pt x="10176" y="67129"/>
                    <a:pt x="10037" y="67006"/>
                  </a:cubicBezTo>
                  <a:lnTo>
                    <a:pt x="10037" y="67006"/>
                  </a:lnTo>
                  <a:lnTo>
                    <a:pt x="5609" y="67006"/>
                  </a:lnTo>
                  <a:lnTo>
                    <a:pt x="5609" y="67006"/>
                  </a:lnTo>
                  <a:cubicBezTo>
                    <a:pt x="5609" y="67006"/>
                    <a:pt x="1181" y="67006"/>
                    <a:pt x="1181" y="72910"/>
                  </a:cubicBezTo>
                  <a:cubicBezTo>
                    <a:pt x="1158" y="75903"/>
                    <a:pt x="3377" y="78440"/>
                    <a:pt x="6347" y="78814"/>
                  </a:cubicBezTo>
                  <a:close/>
                  <a:moveTo>
                    <a:pt x="136235" y="78814"/>
                  </a:moveTo>
                  <a:lnTo>
                    <a:pt x="136235" y="78814"/>
                  </a:lnTo>
                  <a:cubicBezTo>
                    <a:pt x="134582" y="78117"/>
                    <a:pt x="132722" y="78117"/>
                    <a:pt x="131069" y="78814"/>
                  </a:cubicBezTo>
                  <a:lnTo>
                    <a:pt x="131069" y="78814"/>
                  </a:lnTo>
                  <a:cubicBezTo>
                    <a:pt x="134818" y="79777"/>
                    <a:pt x="137512" y="83065"/>
                    <a:pt x="137711" y="86932"/>
                  </a:cubicBezTo>
                  <a:cubicBezTo>
                    <a:pt x="141379" y="86932"/>
                    <a:pt x="144353" y="83959"/>
                    <a:pt x="144353" y="80290"/>
                  </a:cubicBezTo>
                  <a:cubicBezTo>
                    <a:pt x="144353" y="80290"/>
                    <a:pt x="134759" y="72910"/>
                    <a:pt x="131069" y="72172"/>
                  </a:cubicBezTo>
                  <a:close/>
                  <a:moveTo>
                    <a:pt x="28487" y="27154"/>
                  </a:moveTo>
                  <a:cubicBezTo>
                    <a:pt x="34100" y="27752"/>
                    <a:pt x="39196" y="30702"/>
                    <a:pt x="42509" y="35272"/>
                  </a:cubicBezTo>
                  <a:lnTo>
                    <a:pt x="50627" y="47080"/>
                  </a:lnTo>
                  <a:lnTo>
                    <a:pt x="55793" y="55198"/>
                  </a:lnTo>
                  <a:lnTo>
                    <a:pt x="61697" y="55198"/>
                  </a:lnTo>
                  <a:cubicBezTo>
                    <a:pt x="61697" y="55198"/>
                    <a:pt x="61697" y="55198"/>
                    <a:pt x="61697" y="50032"/>
                  </a:cubicBezTo>
                  <a:cubicBezTo>
                    <a:pt x="60428" y="41397"/>
                    <a:pt x="57417" y="33110"/>
                    <a:pt x="52841" y="25678"/>
                  </a:cubicBezTo>
                  <a:cubicBezTo>
                    <a:pt x="50199" y="21927"/>
                    <a:pt x="46251" y="19296"/>
                    <a:pt x="41771" y="18298"/>
                  </a:cubicBezTo>
                  <a:lnTo>
                    <a:pt x="35867" y="18298"/>
                  </a:lnTo>
                  <a:lnTo>
                    <a:pt x="28487" y="18298"/>
                  </a:lnTo>
                  <a:cubicBezTo>
                    <a:pt x="25987" y="19974"/>
                    <a:pt x="23955" y="22260"/>
                    <a:pt x="22583" y="24940"/>
                  </a:cubicBezTo>
                  <a:close/>
                  <a:moveTo>
                    <a:pt x="122951" y="91360"/>
                  </a:moveTo>
                  <a:lnTo>
                    <a:pt x="122951" y="91360"/>
                  </a:lnTo>
                  <a:lnTo>
                    <a:pt x="119261" y="91360"/>
                  </a:lnTo>
                  <a:lnTo>
                    <a:pt x="119261" y="91360"/>
                  </a:lnTo>
                  <a:cubicBezTo>
                    <a:pt x="117608" y="92058"/>
                    <a:pt x="115748" y="92058"/>
                    <a:pt x="114095" y="91360"/>
                  </a:cubicBezTo>
                  <a:lnTo>
                    <a:pt x="114095" y="91360"/>
                  </a:lnTo>
                  <a:lnTo>
                    <a:pt x="114095" y="91360"/>
                  </a:lnTo>
                  <a:cubicBezTo>
                    <a:pt x="115977" y="92182"/>
                    <a:pt x="118117" y="92182"/>
                    <a:pt x="119999" y="91360"/>
                  </a:cubicBezTo>
                  <a:cubicBezTo>
                    <a:pt x="123800" y="91379"/>
                    <a:pt x="126995" y="88503"/>
                    <a:pt x="127379" y="84718"/>
                  </a:cubicBezTo>
                  <a:lnTo>
                    <a:pt x="123689" y="84718"/>
                  </a:lnTo>
                  <a:close/>
                  <a:moveTo>
                    <a:pt x="166493" y="44128"/>
                  </a:moveTo>
                  <a:cubicBezTo>
                    <a:pt x="166264" y="47150"/>
                    <a:pt x="164626" y="49885"/>
                    <a:pt x="162065" y="51508"/>
                  </a:cubicBezTo>
                  <a:lnTo>
                    <a:pt x="162065" y="51508"/>
                  </a:lnTo>
                  <a:lnTo>
                    <a:pt x="162065" y="51508"/>
                  </a:lnTo>
                  <a:cubicBezTo>
                    <a:pt x="160176" y="53817"/>
                    <a:pt x="157940" y="55810"/>
                    <a:pt x="155423" y="57412"/>
                  </a:cubicBezTo>
                  <a:lnTo>
                    <a:pt x="155423" y="57412"/>
                  </a:lnTo>
                  <a:lnTo>
                    <a:pt x="148043" y="57412"/>
                  </a:lnTo>
                  <a:lnTo>
                    <a:pt x="142139" y="57412"/>
                  </a:lnTo>
                  <a:lnTo>
                    <a:pt x="137711" y="57412"/>
                  </a:lnTo>
                  <a:lnTo>
                    <a:pt x="110405" y="57412"/>
                  </a:lnTo>
                  <a:lnTo>
                    <a:pt x="102287" y="57412"/>
                  </a:lnTo>
                  <a:lnTo>
                    <a:pt x="102287" y="57412"/>
                  </a:lnTo>
                  <a:lnTo>
                    <a:pt x="93431" y="57412"/>
                  </a:lnTo>
                  <a:lnTo>
                    <a:pt x="93431" y="57412"/>
                  </a:lnTo>
                  <a:lnTo>
                    <a:pt x="102287" y="57412"/>
                  </a:lnTo>
                  <a:lnTo>
                    <a:pt x="102287" y="57412"/>
                  </a:lnTo>
                  <a:lnTo>
                    <a:pt x="110405" y="57412"/>
                  </a:lnTo>
                  <a:lnTo>
                    <a:pt x="136235" y="57412"/>
                  </a:lnTo>
                  <a:lnTo>
                    <a:pt x="140663" y="57412"/>
                  </a:lnTo>
                  <a:lnTo>
                    <a:pt x="146567" y="57412"/>
                  </a:lnTo>
                  <a:lnTo>
                    <a:pt x="153947" y="57412"/>
                  </a:lnTo>
                  <a:lnTo>
                    <a:pt x="153947" y="57412"/>
                  </a:lnTo>
                  <a:cubicBezTo>
                    <a:pt x="156464" y="55810"/>
                    <a:pt x="158700" y="53817"/>
                    <a:pt x="160589" y="51508"/>
                  </a:cubicBezTo>
                  <a:lnTo>
                    <a:pt x="160589" y="51508"/>
                  </a:lnTo>
                  <a:lnTo>
                    <a:pt x="160589" y="51508"/>
                  </a:lnTo>
                  <a:cubicBezTo>
                    <a:pt x="163150" y="49885"/>
                    <a:pt x="164788" y="47150"/>
                    <a:pt x="165017" y="44128"/>
                  </a:cubicBezTo>
                  <a:lnTo>
                    <a:pt x="165017" y="44128"/>
                  </a:lnTo>
                  <a:lnTo>
                    <a:pt x="165017" y="39700"/>
                  </a:lnTo>
                  <a:cubicBezTo>
                    <a:pt x="165017" y="39700"/>
                    <a:pt x="165017" y="39700"/>
                    <a:pt x="165017" y="44128"/>
                  </a:cubicBezTo>
                  <a:close/>
                  <a:moveTo>
                    <a:pt x="124427" y="75862"/>
                  </a:moveTo>
                  <a:lnTo>
                    <a:pt x="124427" y="75862"/>
                  </a:lnTo>
                  <a:lnTo>
                    <a:pt x="119999" y="75862"/>
                  </a:lnTo>
                  <a:lnTo>
                    <a:pt x="119999" y="75862"/>
                  </a:lnTo>
                  <a:cubicBezTo>
                    <a:pt x="121630" y="77261"/>
                    <a:pt x="122892" y="79033"/>
                    <a:pt x="123689" y="81028"/>
                  </a:cubicBezTo>
                  <a:lnTo>
                    <a:pt x="123689" y="81028"/>
                  </a:lnTo>
                  <a:lnTo>
                    <a:pt x="123689" y="81028"/>
                  </a:lnTo>
                  <a:lnTo>
                    <a:pt x="131069" y="81028"/>
                  </a:lnTo>
                  <a:lnTo>
                    <a:pt x="131069" y="81028"/>
                  </a:lnTo>
                  <a:lnTo>
                    <a:pt x="131069" y="81028"/>
                  </a:lnTo>
                  <a:cubicBezTo>
                    <a:pt x="131069" y="81028"/>
                    <a:pt x="131069" y="81028"/>
                    <a:pt x="131069" y="81028"/>
                  </a:cubicBezTo>
                  <a:cubicBezTo>
                    <a:pt x="130147" y="78089"/>
                    <a:pt x="127505" y="76030"/>
                    <a:pt x="124427" y="75862"/>
                  </a:cubicBezTo>
                  <a:close/>
                  <a:moveTo>
                    <a:pt x="95645" y="100216"/>
                  </a:moveTo>
                  <a:lnTo>
                    <a:pt x="95645" y="100216"/>
                  </a:lnTo>
                  <a:cubicBezTo>
                    <a:pt x="93970" y="100779"/>
                    <a:pt x="92154" y="100779"/>
                    <a:pt x="90479" y="100216"/>
                  </a:cubicBezTo>
                  <a:cubicBezTo>
                    <a:pt x="90162" y="98757"/>
                    <a:pt x="90162" y="97246"/>
                    <a:pt x="90479" y="95788"/>
                  </a:cubicBezTo>
                  <a:lnTo>
                    <a:pt x="90479" y="95788"/>
                  </a:lnTo>
                  <a:lnTo>
                    <a:pt x="90479" y="95788"/>
                  </a:lnTo>
                  <a:cubicBezTo>
                    <a:pt x="91158" y="97698"/>
                    <a:pt x="91158" y="99782"/>
                    <a:pt x="90479" y="101692"/>
                  </a:cubicBezTo>
                  <a:cubicBezTo>
                    <a:pt x="91859" y="105032"/>
                    <a:pt x="94996" y="107313"/>
                    <a:pt x="98597" y="107596"/>
                  </a:cubicBezTo>
                  <a:cubicBezTo>
                    <a:pt x="103239" y="108046"/>
                    <a:pt x="107438" y="104819"/>
                    <a:pt x="108191" y="100216"/>
                  </a:cubicBezTo>
                  <a:lnTo>
                    <a:pt x="108191" y="100216"/>
                  </a:lnTo>
                  <a:cubicBezTo>
                    <a:pt x="108191" y="103680"/>
                    <a:pt x="105379" y="106489"/>
                    <a:pt x="101918" y="106489"/>
                  </a:cubicBezTo>
                  <a:cubicBezTo>
                    <a:pt x="98457" y="106489"/>
                    <a:pt x="95645" y="103680"/>
                    <a:pt x="95645" y="100216"/>
                  </a:cubicBezTo>
                  <a:close/>
                  <a:moveTo>
                    <a:pt x="117785" y="89884"/>
                  </a:moveTo>
                  <a:lnTo>
                    <a:pt x="117785" y="89884"/>
                  </a:lnTo>
                  <a:cubicBezTo>
                    <a:pt x="117785" y="89884"/>
                    <a:pt x="117785" y="89884"/>
                    <a:pt x="117785" y="89884"/>
                  </a:cubicBezTo>
                  <a:lnTo>
                    <a:pt x="117785" y="89884"/>
                  </a:lnTo>
                  <a:lnTo>
                    <a:pt x="117785" y="89884"/>
                  </a:lnTo>
                  <a:lnTo>
                    <a:pt x="117785" y="89884"/>
                  </a:lnTo>
                  <a:lnTo>
                    <a:pt x="110405" y="89884"/>
                  </a:lnTo>
                  <a:cubicBezTo>
                    <a:pt x="109003" y="89219"/>
                    <a:pt x="107379" y="89219"/>
                    <a:pt x="105977" y="89884"/>
                  </a:cubicBezTo>
                  <a:lnTo>
                    <a:pt x="105977" y="89884"/>
                  </a:lnTo>
                  <a:lnTo>
                    <a:pt x="105977" y="89884"/>
                  </a:lnTo>
                  <a:lnTo>
                    <a:pt x="105977" y="89884"/>
                  </a:lnTo>
                  <a:lnTo>
                    <a:pt x="105977" y="89884"/>
                  </a:lnTo>
                  <a:cubicBezTo>
                    <a:pt x="107379" y="90549"/>
                    <a:pt x="109003" y="90549"/>
                    <a:pt x="110405" y="89884"/>
                  </a:cubicBezTo>
                  <a:lnTo>
                    <a:pt x="110405" y="89884"/>
                  </a:lnTo>
                  <a:cubicBezTo>
                    <a:pt x="111756" y="91922"/>
                    <a:pt x="114508" y="92478"/>
                    <a:pt x="116545" y="91126"/>
                  </a:cubicBezTo>
                  <a:cubicBezTo>
                    <a:pt x="117032" y="90799"/>
                    <a:pt x="117460" y="90377"/>
                    <a:pt x="117785" y="89884"/>
                  </a:cubicBezTo>
                  <a:close/>
                  <a:moveTo>
                    <a:pt x="111143" y="89884"/>
                  </a:moveTo>
                  <a:cubicBezTo>
                    <a:pt x="109512" y="90678"/>
                    <a:pt x="107608" y="90678"/>
                    <a:pt x="105977" y="89884"/>
                  </a:cubicBezTo>
                  <a:lnTo>
                    <a:pt x="105977" y="89884"/>
                  </a:lnTo>
                  <a:lnTo>
                    <a:pt x="105977" y="89884"/>
                  </a:lnTo>
                  <a:lnTo>
                    <a:pt x="101549" y="89884"/>
                  </a:lnTo>
                  <a:lnTo>
                    <a:pt x="101549" y="89884"/>
                  </a:lnTo>
                  <a:lnTo>
                    <a:pt x="101549" y="89884"/>
                  </a:lnTo>
                  <a:cubicBezTo>
                    <a:pt x="101040" y="91317"/>
                    <a:pt x="101040" y="92880"/>
                    <a:pt x="101549" y="94312"/>
                  </a:cubicBezTo>
                  <a:lnTo>
                    <a:pt x="106715" y="94312"/>
                  </a:lnTo>
                  <a:cubicBezTo>
                    <a:pt x="108383" y="94934"/>
                    <a:pt x="110213" y="94934"/>
                    <a:pt x="111881" y="94312"/>
                  </a:cubicBezTo>
                  <a:lnTo>
                    <a:pt x="111881" y="94312"/>
                  </a:lnTo>
                  <a:lnTo>
                    <a:pt x="111881" y="94312"/>
                  </a:lnTo>
                  <a:lnTo>
                    <a:pt x="111881" y="94312"/>
                  </a:lnTo>
                  <a:close/>
                  <a:moveTo>
                    <a:pt x="83099" y="93574"/>
                  </a:moveTo>
                  <a:lnTo>
                    <a:pt x="83099" y="93574"/>
                  </a:lnTo>
                  <a:cubicBezTo>
                    <a:pt x="80155" y="93779"/>
                    <a:pt x="77321" y="92366"/>
                    <a:pt x="75719" y="89884"/>
                  </a:cubicBezTo>
                  <a:cubicBezTo>
                    <a:pt x="75963" y="91598"/>
                    <a:pt x="75963" y="93337"/>
                    <a:pt x="75719" y="95050"/>
                  </a:cubicBezTo>
                  <a:lnTo>
                    <a:pt x="75719" y="95050"/>
                  </a:lnTo>
                  <a:cubicBezTo>
                    <a:pt x="78258" y="97700"/>
                    <a:pt x="82464" y="97790"/>
                    <a:pt x="85107" y="95253"/>
                  </a:cubicBezTo>
                  <a:cubicBezTo>
                    <a:pt x="85180" y="95187"/>
                    <a:pt x="85247" y="95120"/>
                    <a:pt x="85313" y="95050"/>
                  </a:cubicBezTo>
                  <a:lnTo>
                    <a:pt x="85313" y="95050"/>
                  </a:lnTo>
                  <a:cubicBezTo>
                    <a:pt x="85704" y="93852"/>
                    <a:pt x="85704" y="92559"/>
                    <a:pt x="85313" y="91360"/>
                  </a:cubicBezTo>
                  <a:close/>
                  <a:moveTo>
                    <a:pt x="93431" y="75862"/>
                  </a:moveTo>
                  <a:lnTo>
                    <a:pt x="93431" y="75862"/>
                  </a:lnTo>
                  <a:cubicBezTo>
                    <a:pt x="91778" y="75165"/>
                    <a:pt x="89918" y="75165"/>
                    <a:pt x="88265" y="75862"/>
                  </a:cubicBezTo>
                  <a:lnTo>
                    <a:pt x="88265" y="75862"/>
                  </a:lnTo>
                  <a:lnTo>
                    <a:pt x="83099" y="75862"/>
                  </a:lnTo>
                  <a:lnTo>
                    <a:pt x="83099" y="75862"/>
                  </a:lnTo>
                  <a:lnTo>
                    <a:pt x="83099" y="75862"/>
                  </a:lnTo>
                  <a:lnTo>
                    <a:pt x="83099" y="75862"/>
                  </a:lnTo>
                  <a:cubicBezTo>
                    <a:pt x="84767" y="76484"/>
                    <a:pt x="86597" y="76484"/>
                    <a:pt x="88265" y="75862"/>
                  </a:cubicBezTo>
                  <a:lnTo>
                    <a:pt x="95645" y="75862"/>
                  </a:lnTo>
                  <a:cubicBezTo>
                    <a:pt x="95645" y="75862"/>
                    <a:pt x="95645" y="75862"/>
                    <a:pt x="95645" y="75862"/>
                  </a:cubicBezTo>
                  <a:lnTo>
                    <a:pt x="95645" y="75862"/>
                  </a:lnTo>
                  <a:close/>
                  <a:moveTo>
                    <a:pt x="63911" y="92098"/>
                  </a:moveTo>
                  <a:cubicBezTo>
                    <a:pt x="65542" y="92892"/>
                    <a:pt x="67446" y="92892"/>
                    <a:pt x="69077" y="92098"/>
                  </a:cubicBezTo>
                  <a:cubicBezTo>
                    <a:pt x="67372" y="92436"/>
                    <a:pt x="65616" y="92436"/>
                    <a:pt x="63911" y="92098"/>
                  </a:cubicBezTo>
                  <a:lnTo>
                    <a:pt x="63911" y="92098"/>
                  </a:lnTo>
                  <a:lnTo>
                    <a:pt x="63911" y="92098"/>
                  </a:lnTo>
                  <a:lnTo>
                    <a:pt x="63911" y="92098"/>
                  </a:lnTo>
                  <a:lnTo>
                    <a:pt x="63911" y="92098"/>
                  </a:lnTo>
                  <a:cubicBezTo>
                    <a:pt x="63690" y="93069"/>
                    <a:pt x="63690" y="94079"/>
                    <a:pt x="63911" y="95050"/>
                  </a:cubicBezTo>
                  <a:close/>
                  <a:moveTo>
                    <a:pt x="36605" y="69220"/>
                  </a:moveTo>
                  <a:cubicBezTo>
                    <a:pt x="34723" y="70042"/>
                    <a:pt x="32584" y="70042"/>
                    <a:pt x="30701" y="69220"/>
                  </a:cubicBezTo>
                  <a:lnTo>
                    <a:pt x="30701" y="69220"/>
                  </a:lnTo>
                  <a:lnTo>
                    <a:pt x="30701" y="69220"/>
                  </a:lnTo>
                  <a:lnTo>
                    <a:pt x="36605" y="69220"/>
                  </a:lnTo>
                  <a:cubicBezTo>
                    <a:pt x="35908" y="67569"/>
                    <a:pt x="35908" y="65706"/>
                    <a:pt x="36605" y="64054"/>
                  </a:cubicBezTo>
                  <a:close/>
                  <a:moveTo>
                    <a:pt x="99335" y="91360"/>
                  </a:moveTo>
                  <a:lnTo>
                    <a:pt x="99335" y="91360"/>
                  </a:lnTo>
                  <a:lnTo>
                    <a:pt x="99335" y="91360"/>
                  </a:lnTo>
                  <a:lnTo>
                    <a:pt x="99335" y="91360"/>
                  </a:lnTo>
                  <a:lnTo>
                    <a:pt x="99335" y="91360"/>
                  </a:lnTo>
                  <a:cubicBezTo>
                    <a:pt x="98900" y="93055"/>
                    <a:pt x="98900" y="94832"/>
                    <a:pt x="99335" y="96526"/>
                  </a:cubicBezTo>
                  <a:lnTo>
                    <a:pt x="103763" y="96526"/>
                  </a:lnTo>
                  <a:lnTo>
                    <a:pt x="108191" y="96526"/>
                  </a:lnTo>
                  <a:cubicBezTo>
                    <a:pt x="107630" y="94850"/>
                    <a:pt x="107630" y="93036"/>
                    <a:pt x="108191" y="91360"/>
                  </a:cubicBezTo>
                  <a:lnTo>
                    <a:pt x="108191" y="91360"/>
                  </a:lnTo>
                  <a:close/>
                  <a:moveTo>
                    <a:pt x="36605" y="63316"/>
                  </a:moveTo>
                  <a:lnTo>
                    <a:pt x="36605" y="63316"/>
                  </a:lnTo>
                  <a:cubicBezTo>
                    <a:pt x="35384" y="59856"/>
                    <a:pt x="32155" y="57509"/>
                    <a:pt x="28487" y="57412"/>
                  </a:cubicBezTo>
                  <a:lnTo>
                    <a:pt x="24059" y="57412"/>
                  </a:lnTo>
                  <a:lnTo>
                    <a:pt x="24059" y="57412"/>
                  </a:lnTo>
                  <a:cubicBezTo>
                    <a:pt x="23238" y="59295"/>
                    <a:pt x="23238" y="61434"/>
                    <a:pt x="24059" y="63316"/>
                  </a:cubicBezTo>
                  <a:lnTo>
                    <a:pt x="24059" y="63316"/>
                  </a:lnTo>
                  <a:lnTo>
                    <a:pt x="24059" y="63316"/>
                  </a:lnTo>
                  <a:lnTo>
                    <a:pt x="24059" y="63316"/>
                  </a:lnTo>
                  <a:lnTo>
                    <a:pt x="24059" y="63316"/>
                  </a:lnTo>
                  <a:lnTo>
                    <a:pt x="24059" y="63316"/>
                  </a:lnTo>
                  <a:lnTo>
                    <a:pt x="24059" y="63316"/>
                  </a:lnTo>
                  <a:cubicBezTo>
                    <a:pt x="27296" y="66983"/>
                    <a:pt x="32892" y="67332"/>
                    <a:pt x="36559" y="64095"/>
                  </a:cubicBezTo>
                  <a:cubicBezTo>
                    <a:pt x="36575" y="64081"/>
                    <a:pt x="36590" y="64068"/>
                    <a:pt x="36605" y="64054"/>
                  </a:cubicBezTo>
                  <a:close/>
                  <a:moveTo>
                    <a:pt x="101549" y="76600"/>
                  </a:moveTo>
                  <a:lnTo>
                    <a:pt x="101549" y="76600"/>
                  </a:lnTo>
                  <a:lnTo>
                    <a:pt x="96383" y="76600"/>
                  </a:lnTo>
                  <a:lnTo>
                    <a:pt x="96383" y="76600"/>
                  </a:lnTo>
                  <a:cubicBezTo>
                    <a:pt x="97077" y="78252"/>
                    <a:pt x="97077" y="80115"/>
                    <a:pt x="96383" y="81766"/>
                  </a:cubicBezTo>
                  <a:lnTo>
                    <a:pt x="96383" y="81766"/>
                  </a:lnTo>
                  <a:lnTo>
                    <a:pt x="96383" y="81766"/>
                  </a:lnTo>
                  <a:lnTo>
                    <a:pt x="100073" y="81766"/>
                  </a:lnTo>
                  <a:lnTo>
                    <a:pt x="100073" y="81766"/>
                  </a:lnTo>
                  <a:lnTo>
                    <a:pt x="103763" y="81766"/>
                  </a:lnTo>
                  <a:lnTo>
                    <a:pt x="103763" y="81766"/>
                  </a:lnTo>
                  <a:cubicBezTo>
                    <a:pt x="103328" y="80072"/>
                    <a:pt x="103328" y="78295"/>
                    <a:pt x="103763" y="76600"/>
                  </a:cubicBezTo>
                  <a:cubicBezTo>
                    <a:pt x="102560" y="76252"/>
                    <a:pt x="101276" y="76252"/>
                    <a:pt x="100073" y="76600"/>
                  </a:cubicBezTo>
                  <a:close/>
                  <a:moveTo>
                    <a:pt x="17417" y="30844"/>
                  </a:moveTo>
                  <a:cubicBezTo>
                    <a:pt x="21326" y="31416"/>
                    <a:pt x="24947" y="33226"/>
                    <a:pt x="27749" y="36010"/>
                  </a:cubicBezTo>
                  <a:cubicBezTo>
                    <a:pt x="30982" y="37820"/>
                    <a:pt x="33758" y="40344"/>
                    <a:pt x="35867" y="43390"/>
                  </a:cubicBezTo>
                  <a:cubicBezTo>
                    <a:pt x="37646" y="45540"/>
                    <a:pt x="39624" y="47516"/>
                    <a:pt x="41771" y="49294"/>
                  </a:cubicBezTo>
                  <a:cubicBezTo>
                    <a:pt x="43616" y="51257"/>
                    <a:pt x="45889" y="52771"/>
                    <a:pt x="48413" y="53722"/>
                  </a:cubicBezTo>
                  <a:lnTo>
                    <a:pt x="48413" y="53722"/>
                  </a:lnTo>
                  <a:lnTo>
                    <a:pt x="52103" y="53722"/>
                  </a:lnTo>
                  <a:cubicBezTo>
                    <a:pt x="50635" y="51096"/>
                    <a:pt x="48900" y="48623"/>
                    <a:pt x="46937" y="46342"/>
                  </a:cubicBezTo>
                  <a:lnTo>
                    <a:pt x="41771" y="36010"/>
                  </a:lnTo>
                  <a:cubicBezTo>
                    <a:pt x="38841" y="31502"/>
                    <a:pt x="33864" y="28738"/>
                    <a:pt x="28487" y="28630"/>
                  </a:cubicBezTo>
                  <a:cubicBezTo>
                    <a:pt x="26334" y="27899"/>
                    <a:pt x="23999" y="27899"/>
                    <a:pt x="21845" y="28630"/>
                  </a:cubicBezTo>
                  <a:lnTo>
                    <a:pt x="21845" y="28630"/>
                  </a:lnTo>
                  <a:lnTo>
                    <a:pt x="16679" y="28630"/>
                  </a:lnTo>
                  <a:close/>
                  <a:moveTo>
                    <a:pt x="3395" y="53722"/>
                  </a:moveTo>
                  <a:cubicBezTo>
                    <a:pt x="2032" y="51718"/>
                    <a:pt x="2032" y="49085"/>
                    <a:pt x="3395" y="47080"/>
                  </a:cubicBezTo>
                  <a:cubicBezTo>
                    <a:pt x="5942" y="45767"/>
                    <a:pt x="8966" y="45767"/>
                    <a:pt x="11513" y="47080"/>
                  </a:cubicBezTo>
                  <a:cubicBezTo>
                    <a:pt x="14920" y="46364"/>
                    <a:pt x="18439" y="46364"/>
                    <a:pt x="21845" y="47080"/>
                  </a:cubicBezTo>
                  <a:lnTo>
                    <a:pt x="21845" y="47080"/>
                  </a:lnTo>
                  <a:lnTo>
                    <a:pt x="32177" y="53722"/>
                  </a:lnTo>
                  <a:cubicBezTo>
                    <a:pt x="36620" y="57042"/>
                    <a:pt x="41616" y="59542"/>
                    <a:pt x="46937" y="61102"/>
                  </a:cubicBezTo>
                  <a:lnTo>
                    <a:pt x="54317" y="61102"/>
                  </a:lnTo>
                  <a:lnTo>
                    <a:pt x="63911" y="61102"/>
                  </a:lnTo>
                  <a:lnTo>
                    <a:pt x="69815" y="61102"/>
                  </a:lnTo>
                  <a:cubicBezTo>
                    <a:pt x="71874" y="62225"/>
                    <a:pt x="73446" y="64063"/>
                    <a:pt x="74243" y="66268"/>
                  </a:cubicBezTo>
                  <a:lnTo>
                    <a:pt x="74243" y="70696"/>
                  </a:lnTo>
                  <a:lnTo>
                    <a:pt x="74243" y="70696"/>
                  </a:lnTo>
                  <a:cubicBezTo>
                    <a:pt x="75298" y="68870"/>
                    <a:pt x="75298" y="66619"/>
                    <a:pt x="74243" y="64792"/>
                  </a:cubicBezTo>
                  <a:lnTo>
                    <a:pt x="74243" y="64792"/>
                  </a:lnTo>
                  <a:lnTo>
                    <a:pt x="74243" y="64792"/>
                  </a:lnTo>
                  <a:lnTo>
                    <a:pt x="74243" y="64792"/>
                  </a:lnTo>
                  <a:lnTo>
                    <a:pt x="74243" y="64792"/>
                  </a:lnTo>
                  <a:lnTo>
                    <a:pt x="74243" y="64792"/>
                  </a:lnTo>
                  <a:cubicBezTo>
                    <a:pt x="70634" y="62559"/>
                    <a:pt x="66620" y="61054"/>
                    <a:pt x="62435" y="60364"/>
                  </a:cubicBezTo>
                  <a:lnTo>
                    <a:pt x="54317" y="60364"/>
                  </a:lnTo>
                  <a:lnTo>
                    <a:pt x="49889" y="60364"/>
                  </a:lnTo>
                  <a:lnTo>
                    <a:pt x="49889" y="60364"/>
                  </a:lnTo>
                  <a:lnTo>
                    <a:pt x="43247" y="60364"/>
                  </a:lnTo>
                  <a:lnTo>
                    <a:pt x="36605" y="43390"/>
                  </a:lnTo>
                  <a:cubicBezTo>
                    <a:pt x="34079" y="40162"/>
                    <a:pt x="30779" y="37623"/>
                    <a:pt x="27011" y="36010"/>
                  </a:cubicBezTo>
                  <a:cubicBezTo>
                    <a:pt x="23841" y="35411"/>
                    <a:pt x="20587" y="35411"/>
                    <a:pt x="17417" y="36010"/>
                  </a:cubicBezTo>
                  <a:lnTo>
                    <a:pt x="12989" y="36010"/>
                  </a:lnTo>
                  <a:cubicBezTo>
                    <a:pt x="11300" y="35538"/>
                    <a:pt x="9512" y="35538"/>
                    <a:pt x="7823" y="36010"/>
                  </a:cubicBezTo>
                  <a:cubicBezTo>
                    <a:pt x="4642" y="37755"/>
                    <a:pt x="2262" y="40665"/>
                    <a:pt x="1181" y="44128"/>
                  </a:cubicBezTo>
                  <a:cubicBezTo>
                    <a:pt x="-394" y="47133"/>
                    <a:pt x="-394" y="50718"/>
                    <a:pt x="1181" y="53722"/>
                  </a:cubicBezTo>
                  <a:close/>
                  <a:moveTo>
                    <a:pt x="55055" y="78076"/>
                  </a:moveTo>
                  <a:lnTo>
                    <a:pt x="55055" y="78076"/>
                  </a:lnTo>
                  <a:lnTo>
                    <a:pt x="55055" y="78076"/>
                  </a:lnTo>
                  <a:lnTo>
                    <a:pt x="61697" y="78076"/>
                  </a:lnTo>
                  <a:lnTo>
                    <a:pt x="61697" y="78076"/>
                  </a:lnTo>
                  <a:lnTo>
                    <a:pt x="61697" y="78076"/>
                  </a:lnTo>
                  <a:lnTo>
                    <a:pt x="61697" y="73648"/>
                  </a:lnTo>
                  <a:cubicBezTo>
                    <a:pt x="60502" y="73254"/>
                    <a:pt x="59203" y="73254"/>
                    <a:pt x="58007" y="73648"/>
                  </a:cubicBezTo>
                  <a:lnTo>
                    <a:pt x="51365" y="73648"/>
                  </a:lnTo>
                  <a:cubicBezTo>
                    <a:pt x="52421" y="75737"/>
                    <a:pt x="52421" y="78202"/>
                    <a:pt x="51365" y="80290"/>
                  </a:cubicBezTo>
                  <a:close/>
                  <a:moveTo>
                    <a:pt x="35867" y="78076"/>
                  </a:moveTo>
                  <a:lnTo>
                    <a:pt x="35867" y="78076"/>
                  </a:lnTo>
                  <a:lnTo>
                    <a:pt x="35867" y="78076"/>
                  </a:lnTo>
                  <a:lnTo>
                    <a:pt x="50627" y="78076"/>
                  </a:lnTo>
                  <a:lnTo>
                    <a:pt x="50627" y="78076"/>
                  </a:lnTo>
                  <a:cubicBezTo>
                    <a:pt x="51321" y="76425"/>
                    <a:pt x="51321" y="74562"/>
                    <a:pt x="50627" y="72910"/>
                  </a:cubicBezTo>
                  <a:lnTo>
                    <a:pt x="50627" y="72910"/>
                  </a:lnTo>
                  <a:cubicBezTo>
                    <a:pt x="50627" y="72910"/>
                    <a:pt x="50627" y="72910"/>
                    <a:pt x="45461" y="68482"/>
                  </a:cubicBezTo>
                  <a:lnTo>
                    <a:pt x="38081" y="68482"/>
                  </a:lnTo>
                  <a:cubicBezTo>
                    <a:pt x="35794" y="69131"/>
                    <a:pt x="33906" y="70749"/>
                    <a:pt x="32915" y="72910"/>
                  </a:cubicBezTo>
                  <a:lnTo>
                    <a:pt x="32915" y="77338"/>
                  </a:lnTo>
                  <a:close/>
                  <a:moveTo>
                    <a:pt x="35867" y="86932"/>
                  </a:moveTo>
                  <a:lnTo>
                    <a:pt x="35867" y="86932"/>
                  </a:lnTo>
                  <a:lnTo>
                    <a:pt x="35867" y="86932"/>
                  </a:lnTo>
                  <a:lnTo>
                    <a:pt x="35867" y="86932"/>
                  </a:lnTo>
                  <a:cubicBezTo>
                    <a:pt x="37055" y="87387"/>
                    <a:pt x="38369" y="87387"/>
                    <a:pt x="39557" y="86932"/>
                  </a:cubicBezTo>
                  <a:lnTo>
                    <a:pt x="39557" y="86932"/>
                  </a:lnTo>
                  <a:lnTo>
                    <a:pt x="39557" y="86932"/>
                  </a:lnTo>
                  <a:lnTo>
                    <a:pt x="39557" y="86932"/>
                  </a:lnTo>
                  <a:lnTo>
                    <a:pt x="39557" y="86932"/>
                  </a:lnTo>
                  <a:lnTo>
                    <a:pt x="39557" y="86932"/>
                  </a:lnTo>
                  <a:lnTo>
                    <a:pt x="29963" y="86932"/>
                  </a:lnTo>
                  <a:lnTo>
                    <a:pt x="29963" y="86932"/>
                  </a:lnTo>
                  <a:close/>
                  <a:moveTo>
                    <a:pt x="35867" y="67744"/>
                  </a:moveTo>
                  <a:lnTo>
                    <a:pt x="35867" y="67744"/>
                  </a:lnTo>
                  <a:lnTo>
                    <a:pt x="35867" y="67744"/>
                  </a:lnTo>
                  <a:close/>
                  <a:moveTo>
                    <a:pt x="66863" y="93574"/>
                  </a:moveTo>
                  <a:lnTo>
                    <a:pt x="77195" y="93574"/>
                  </a:lnTo>
                  <a:cubicBezTo>
                    <a:pt x="77195" y="93574"/>
                    <a:pt x="77195" y="93574"/>
                    <a:pt x="77195" y="89884"/>
                  </a:cubicBezTo>
                  <a:lnTo>
                    <a:pt x="77195" y="89884"/>
                  </a:lnTo>
                  <a:lnTo>
                    <a:pt x="77195" y="89884"/>
                  </a:lnTo>
                  <a:lnTo>
                    <a:pt x="64649" y="89884"/>
                  </a:lnTo>
                  <a:lnTo>
                    <a:pt x="64649" y="89884"/>
                  </a:lnTo>
                  <a:lnTo>
                    <a:pt x="64649" y="89884"/>
                  </a:lnTo>
                  <a:cubicBezTo>
                    <a:pt x="66088" y="90337"/>
                    <a:pt x="67638" y="90337"/>
                    <a:pt x="69077" y="89884"/>
                  </a:cubicBezTo>
                  <a:close/>
                  <a:moveTo>
                    <a:pt x="17417" y="59626"/>
                  </a:moveTo>
                  <a:cubicBezTo>
                    <a:pt x="15766" y="58929"/>
                    <a:pt x="13903" y="58929"/>
                    <a:pt x="12251" y="59626"/>
                  </a:cubicBezTo>
                  <a:lnTo>
                    <a:pt x="7823" y="59626"/>
                  </a:lnTo>
                  <a:cubicBezTo>
                    <a:pt x="8261" y="61321"/>
                    <a:pt x="8261" y="63098"/>
                    <a:pt x="7823" y="64792"/>
                  </a:cubicBezTo>
                  <a:lnTo>
                    <a:pt x="12251" y="64792"/>
                  </a:lnTo>
                  <a:lnTo>
                    <a:pt x="12251" y="64792"/>
                  </a:lnTo>
                  <a:lnTo>
                    <a:pt x="12251" y="64792"/>
                  </a:lnTo>
                  <a:cubicBezTo>
                    <a:pt x="12599" y="60461"/>
                    <a:pt x="16038" y="57022"/>
                    <a:pt x="20369" y="56674"/>
                  </a:cubicBezTo>
                  <a:close/>
                  <a:moveTo>
                    <a:pt x="77933" y="98740"/>
                  </a:moveTo>
                  <a:lnTo>
                    <a:pt x="83099" y="98740"/>
                  </a:lnTo>
                  <a:lnTo>
                    <a:pt x="83099" y="98740"/>
                  </a:lnTo>
                  <a:lnTo>
                    <a:pt x="83099" y="98740"/>
                  </a:lnTo>
                  <a:lnTo>
                    <a:pt x="83099" y="98740"/>
                  </a:lnTo>
                  <a:lnTo>
                    <a:pt x="83099" y="98740"/>
                  </a:lnTo>
                  <a:lnTo>
                    <a:pt x="83099" y="98740"/>
                  </a:lnTo>
                  <a:lnTo>
                    <a:pt x="83099" y="98740"/>
                  </a:lnTo>
                  <a:cubicBezTo>
                    <a:pt x="82597" y="97599"/>
                    <a:pt x="81837" y="96589"/>
                    <a:pt x="80885" y="95788"/>
                  </a:cubicBezTo>
                  <a:close/>
                  <a:moveTo>
                    <a:pt x="14465" y="79552"/>
                  </a:moveTo>
                  <a:lnTo>
                    <a:pt x="14465" y="79552"/>
                  </a:lnTo>
                  <a:lnTo>
                    <a:pt x="14465" y="79552"/>
                  </a:lnTo>
                  <a:lnTo>
                    <a:pt x="14465" y="79552"/>
                  </a:lnTo>
                  <a:cubicBezTo>
                    <a:pt x="15906" y="80005"/>
                    <a:pt x="17452" y="80005"/>
                    <a:pt x="18893" y="79552"/>
                  </a:cubicBezTo>
                  <a:lnTo>
                    <a:pt x="18893" y="79552"/>
                  </a:lnTo>
                  <a:lnTo>
                    <a:pt x="18893" y="79552"/>
                  </a:lnTo>
                  <a:lnTo>
                    <a:pt x="18893" y="79552"/>
                  </a:lnTo>
                  <a:lnTo>
                    <a:pt x="14465" y="79552"/>
                  </a:lnTo>
                  <a:lnTo>
                    <a:pt x="14465" y="79552"/>
                  </a:lnTo>
                  <a:lnTo>
                    <a:pt x="14465" y="79552"/>
                  </a:lnTo>
                  <a:lnTo>
                    <a:pt x="14465" y="79552"/>
                  </a:lnTo>
                  <a:close/>
                  <a:moveTo>
                    <a:pt x="46937" y="68482"/>
                  </a:moveTo>
                  <a:lnTo>
                    <a:pt x="55055" y="68482"/>
                  </a:lnTo>
                  <a:lnTo>
                    <a:pt x="63911" y="68482"/>
                  </a:lnTo>
                  <a:lnTo>
                    <a:pt x="69815" y="68482"/>
                  </a:lnTo>
                  <a:lnTo>
                    <a:pt x="69815" y="68482"/>
                  </a:lnTo>
                  <a:lnTo>
                    <a:pt x="69815" y="68482"/>
                  </a:lnTo>
                  <a:lnTo>
                    <a:pt x="63911" y="68482"/>
                  </a:lnTo>
                  <a:lnTo>
                    <a:pt x="55055" y="68482"/>
                  </a:lnTo>
                  <a:lnTo>
                    <a:pt x="46937" y="68482"/>
                  </a:lnTo>
                  <a:cubicBezTo>
                    <a:pt x="41742" y="66625"/>
                    <a:pt x="36782" y="64147"/>
                    <a:pt x="32177" y="61102"/>
                  </a:cubicBezTo>
                  <a:lnTo>
                    <a:pt x="22583" y="53722"/>
                  </a:lnTo>
                  <a:lnTo>
                    <a:pt x="22583" y="53722"/>
                  </a:lnTo>
                  <a:cubicBezTo>
                    <a:pt x="19684" y="51207"/>
                    <a:pt x="16072" y="49659"/>
                    <a:pt x="12251" y="49294"/>
                  </a:cubicBezTo>
                  <a:lnTo>
                    <a:pt x="4871" y="49294"/>
                  </a:lnTo>
                  <a:cubicBezTo>
                    <a:pt x="4196" y="51204"/>
                    <a:pt x="4196" y="53288"/>
                    <a:pt x="4871" y="55198"/>
                  </a:cubicBezTo>
                  <a:lnTo>
                    <a:pt x="4871" y="55198"/>
                  </a:lnTo>
                  <a:cubicBezTo>
                    <a:pt x="4196" y="53288"/>
                    <a:pt x="4196" y="51204"/>
                    <a:pt x="4871" y="49294"/>
                  </a:cubicBezTo>
                  <a:lnTo>
                    <a:pt x="12251" y="49294"/>
                  </a:lnTo>
                  <a:cubicBezTo>
                    <a:pt x="16072" y="49659"/>
                    <a:pt x="19684" y="51207"/>
                    <a:pt x="22583" y="53722"/>
                  </a:cubicBezTo>
                  <a:lnTo>
                    <a:pt x="22583" y="53722"/>
                  </a:lnTo>
                  <a:lnTo>
                    <a:pt x="32177" y="61102"/>
                  </a:lnTo>
                  <a:cubicBezTo>
                    <a:pt x="37860" y="63360"/>
                    <a:pt x="43815" y="64850"/>
                    <a:pt x="49889" y="65530"/>
                  </a:cubicBezTo>
                  <a:close/>
                </a:path>
              </a:pathLst>
            </a:custGeom>
            <a:solidFill>
              <a:srgbClr val="E5C8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B4473946-AC3A-4F1B-ABAE-1ED8F047244D}"/>
                </a:ext>
              </a:extLst>
            </p:cNvPr>
            <p:cNvSpPr/>
            <p:nvPr/>
          </p:nvSpPr>
          <p:spPr>
            <a:xfrm>
              <a:off x="3664704" y="3737245"/>
              <a:ext cx="169001" cy="112914"/>
            </a:xfrm>
            <a:custGeom>
              <a:avLst/>
              <a:gdLst>
                <a:gd name="connsiteX0" fmla="*/ 169002 w 169001"/>
                <a:gd name="connsiteY0" fmla="*/ 39114 h 112914"/>
                <a:gd name="connsiteX1" fmla="*/ 169002 w 169001"/>
                <a:gd name="connsiteY1" fmla="*/ 39114 h 112914"/>
                <a:gd name="connsiteX2" fmla="*/ 169002 w 169001"/>
                <a:gd name="connsiteY2" fmla="*/ 39114 h 112914"/>
                <a:gd name="connsiteX3" fmla="*/ 169002 w 169001"/>
                <a:gd name="connsiteY3" fmla="*/ 39114 h 112914"/>
                <a:gd name="connsiteX4" fmla="*/ 169002 w 169001"/>
                <a:gd name="connsiteY4" fmla="*/ 39114 h 112914"/>
                <a:gd name="connsiteX5" fmla="*/ 169002 w 169001"/>
                <a:gd name="connsiteY5" fmla="*/ 39114 h 112914"/>
                <a:gd name="connsiteX6" fmla="*/ 169002 w 169001"/>
                <a:gd name="connsiteY6" fmla="*/ 39114 h 112914"/>
                <a:gd name="connsiteX7" fmla="*/ 169002 w 169001"/>
                <a:gd name="connsiteY7" fmla="*/ 39114 h 112914"/>
                <a:gd name="connsiteX8" fmla="*/ 169002 w 169001"/>
                <a:gd name="connsiteY8" fmla="*/ 39114 h 112914"/>
                <a:gd name="connsiteX9" fmla="*/ 169002 w 169001"/>
                <a:gd name="connsiteY9" fmla="*/ 39114 h 112914"/>
                <a:gd name="connsiteX10" fmla="*/ 169002 w 169001"/>
                <a:gd name="connsiteY10" fmla="*/ 39114 h 112914"/>
                <a:gd name="connsiteX11" fmla="*/ 169002 w 169001"/>
                <a:gd name="connsiteY11" fmla="*/ 39114 h 112914"/>
                <a:gd name="connsiteX12" fmla="*/ 169002 w 169001"/>
                <a:gd name="connsiteY12" fmla="*/ 39114 h 112914"/>
                <a:gd name="connsiteX13" fmla="*/ 169002 w 169001"/>
                <a:gd name="connsiteY13" fmla="*/ 39114 h 112914"/>
                <a:gd name="connsiteX14" fmla="*/ 169002 w 169001"/>
                <a:gd name="connsiteY14" fmla="*/ 39114 h 112914"/>
                <a:gd name="connsiteX15" fmla="*/ 163836 w 169001"/>
                <a:gd name="connsiteY15" fmla="*/ 39114 h 112914"/>
                <a:gd name="connsiteX16" fmla="*/ 163836 w 169001"/>
                <a:gd name="connsiteY16" fmla="*/ 39114 h 112914"/>
                <a:gd name="connsiteX17" fmla="*/ 160146 w 169001"/>
                <a:gd name="connsiteY17" fmla="*/ 39114 h 112914"/>
                <a:gd name="connsiteX18" fmla="*/ 160146 w 169001"/>
                <a:gd name="connsiteY18" fmla="*/ 39114 h 112914"/>
                <a:gd name="connsiteX19" fmla="*/ 160146 w 169001"/>
                <a:gd name="connsiteY19" fmla="*/ 39114 h 112914"/>
                <a:gd name="connsiteX20" fmla="*/ 160146 w 169001"/>
                <a:gd name="connsiteY20" fmla="*/ 39114 h 112914"/>
                <a:gd name="connsiteX21" fmla="*/ 160146 w 169001"/>
                <a:gd name="connsiteY21" fmla="*/ 39114 h 112914"/>
                <a:gd name="connsiteX22" fmla="*/ 160146 w 169001"/>
                <a:gd name="connsiteY22" fmla="*/ 39114 h 112914"/>
                <a:gd name="connsiteX23" fmla="*/ 160146 w 169001"/>
                <a:gd name="connsiteY23" fmla="*/ 39114 h 112914"/>
                <a:gd name="connsiteX24" fmla="*/ 160146 w 169001"/>
                <a:gd name="connsiteY24" fmla="*/ 39114 h 112914"/>
                <a:gd name="connsiteX25" fmla="*/ 160146 w 169001"/>
                <a:gd name="connsiteY25" fmla="*/ 39114 h 112914"/>
                <a:gd name="connsiteX26" fmla="*/ 160146 w 169001"/>
                <a:gd name="connsiteY26" fmla="*/ 39114 h 112914"/>
                <a:gd name="connsiteX27" fmla="*/ 160146 w 169001"/>
                <a:gd name="connsiteY27" fmla="*/ 39114 h 112914"/>
                <a:gd name="connsiteX28" fmla="*/ 160146 w 169001"/>
                <a:gd name="connsiteY28" fmla="*/ 39114 h 112914"/>
                <a:gd name="connsiteX29" fmla="*/ 160146 w 169001"/>
                <a:gd name="connsiteY29" fmla="*/ 39114 h 112914"/>
                <a:gd name="connsiteX30" fmla="*/ 160146 w 169001"/>
                <a:gd name="connsiteY30" fmla="*/ 39114 h 112914"/>
                <a:gd name="connsiteX31" fmla="*/ 160146 w 169001"/>
                <a:gd name="connsiteY31" fmla="*/ 39114 h 112914"/>
                <a:gd name="connsiteX32" fmla="*/ 160146 w 169001"/>
                <a:gd name="connsiteY32" fmla="*/ 39114 h 112914"/>
                <a:gd name="connsiteX33" fmla="*/ 160146 w 169001"/>
                <a:gd name="connsiteY33" fmla="*/ 39114 h 112914"/>
                <a:gd name="connsiteX34" fmla="*/ 160146 w 169001"/>
                <a:gd name="connsiteY34" fmla="*/ 39114 h 112914"/>
                <a:gd name="connsiteX35" fmla="*/ 160146 w 169001"/>
                <a:gd name="connsiteY35" fmla="*/ 39114 h 112914"/>
                <a:gd name="connsiteX36" fmla="*/ 160146 w 169001"/>
                <a:gd name="connsiteY36" fmla="*/ 39114 h 112914"/>
                <a:gd name="connsiteX37" fmla="*/ 160146 w 169001"/>
                <a:gd name="connsiteY37" fmla="*/ 39114 h 112914"/>
                <a:gd name="connsiteX38" fmla="*/ 160146 w 169001"/>
                <a:gd name="connsiteY38" fmla="*/ 39114 h 112914"/>
                <a:gd name="connsiteX39" fmla="*/ 160146 w 169001"/>
                <a:gd name="connsiteY39" fmla="*/ 39114 h 112914"/>
                <a:gd name="connsiteX40" fmla="*/ 160146 w 169001"/>
                <a:gd name="connsiteY40" fmla="*/ 39114 h 112914"/>
                <a:gd name="connsiteX41" fmla="*/ 160146 w 169001"/>
                <a:gd name="connsiteY41" fmla="*/ 39114 h 112914"/>
                <a:gd name="connsiteX42" fmla="*/ 155718 w 169001"/>
                <a:gd name="connsiteY42" fmla="*/ 39114 h 112914"/>
                <a:gd name="connsiteX43" fmla="*/ 151290 w 169001"/>
                <a:gd name="connsiteY43" fmla="*/ 39114 h 112914"/>
                <a:gd name="connsiteX44" fmla="*/ 144648 w 169001"/>
                <a:gd name="connsiteY44" fmla="*/ 39114 h 112914"/>
                <a:gd name="connsiteX45" fmla="*/ 140220 w 169001"/>
                <a:gd name="connsiteY45" fmla="*/ 39114 h 112914"/>
                <a:gd name="connsiteX46" fmla="*/ 126198 w 169001"/>
                <a:gd name="connsiteY46" fmla="*/ 39114 h 112914"/>
                <a:gd name="connsiteX47" fmla="*/ 120294 w 169001"/>
                <a:gd name="connsiteY47" fmla="*/ 39114 h 112914"/>
                <a:gd name="connsiteX48" fmla="*/ 120294 w 169001"/>
                <a:gd name="connsiteY48" fmla="*/ 35424 h 112914"/>
                <a:gd name="connsiteX49" fmla="*/ 120294 w 169001"/>
                <a:gd name="connsiteY49" fmla="*/ 35424 h 112914"/>
                <a:gd name="connsiteX50" fmla="*/ 111438 w 169001"/>
                <a:gd name="connsiteY50" fmla="*/ 28044 h 112914"/>
                <a:gd name="connsiteX51" fmla="*/ 101844 w 169001"/>
                <a:gd name="connsiteY51" fmla="*/ 22140 h 112914"/>
                <a:gd name="connsiteX52" fmla="*/ 95940 w 169001"/>
                <a:gd name="connsiteY52" fmla="*/ 22140 h 112914"/>
                <a:gd name="connsiteX53" fmla="*/ 87084 w 169001"/>
                <a:gd name="connsiteY53" fmla="*/ 22140 h 112914"/>
                <a:gd name="connsiteX54" fmla="*/ 87084 w 169001"/>
                <a:gd name="connsiteY54" fmla="*/ 22140 h 112914"/>
                <a:gd name="connsiteX55" fmla="*/ 76752 w 169001"/>
                <a:gd name="connsiteY55" fmla="*/ 22140 h 112914"/>
                <a:gd name="connsiteX56" fmla="*/ 71586 w 169001"/>
                <a:gd name="connsiteY56" fmla="*/ 22140 h 112914"/>
                <a:gd name="connsiteX57" fmla="*/ 65682 w 169001"/>
                <a:gd name="connsiteY57" fmla="*/ 22140 h 112914"/>
                <a:gd name="connsiteX58" fmla="*/ 56826 w 169001"/>
                <a:gd name="connsiteY58" fmla="*/ 26568 h 112914"/>
                <a:gd name="connsiteX59" fmla="*/ 51660 w 169001"/>
                <a:gd name="connsiteY59" fmla="*/ 26568 h 112914"/>
                <a:gd name="connsiteX60" fmla="*/ 40590 w 169001"/>
                <a:gd name="connsiteY60" fmla="*/ 33948 h 112914"/>
                <a:gd name="connsiteX61" fmla="*/ 35424 w 169001"/>
                <a:gd name="connsiteY61" fmla="*/ 33948 h 112914"/>
                <a:gd name="connsiteX62" fmla="*/ 28782 w 169001"/>
                <a:gd name="connsiteY62" fmla="*/ 42804 h 112914"/>
                <a:gd name="connsiteX63" fmla="*/ 22140 w 169001"/>
                <a:gd name="connsiteY63" fmla="*/ 46494 h 112914"/>
                <a:gd name="connsiteX64" fmla="*/ 8118 w 169001"/>
                <a:gd name="connsiteY64" fmla="*/ 39114 h 112914"/>
                <a:gd name="connsiteX65" fmla="*/ 738 w 169001"/>
                <a:gd name="connsiteY65" fmla="*/ 48708 h 112914"/>
                <a:gd name="connsiteX66" fmla="*/ 738 w 169001"/>
                <a:gd name="connsiteY66" fmla="*/ 53136 h 112914"/>
                <a:gd name="connsiteX67" fmla="*/ 738 w 169001"/>
                <a:gd name="connsiteY67" fmla="*/ 53136 h 112914"/>
                <a:gd name="connsiteX68" fmla="*/ 738 w 169001"/>
                <a:gd name="connsiteY68" fmla="*/ 59778 h 112914"/>
                <a:gd name="connsiteX69" fmla="*/ 6642 w 169001"/>
                <a:gd name="connsiteY69" fmla="*/ 66420 h 112914"/>
                <a:gd name="connsiteX70" fmla="*/ 6642 w 169001"/>
                <a:gd name="connsiteY70" fmla="*/ 70848 h 112914"/>
                <a:gd name="connsiteX71" fmla="*/ 11808 w 169001"/>
                <a:gd name="connsiteY71" fmla="*/ 78228 h 112914"/>
                <a:gd name="connsiteX72" fmla="*/ 19926 w 169001"/>
                <a:gd name="connsiteY72" fmla="*/ 86346 h 112914"/>
                <a:gd name="connsiteX73" fmla="*/ 26568 w 169001"/>
                <a:gd name="connsiteY73" fmla="*/ 86346 h 112914"/>
                <a:gd name="connsiteX74" fmla="*/ 26568 w 169001"/>
                <a:gd name="connsiteY74" fmla="*/ 86346 h 112914"/>
                <a:gd name="connsiteX75" fmla="*/ 31734 w 169001"/>
                <a:gd name="connsiteY75" fmla="*/ 90774 h 112914"/>
                <a:gd name="connsiteX76" fmla="*/ 39852 w 169001"/>
                <a:gd name="connsiteY76" fmla="*/ 98154 h 112914"/>
                <a:gd name="connsiteX77" fmla="*/ 45018 w 169001"/>
                <a:gd name="connsiteY77" fmla="*/ 98154 h 112914"/>
                <a:gd name="connsiteX78" fmla="*/ 45018 w 169001"/>
                <a:gd name="connsiteY78" fmla="*/ 98154 h 112914"/>
                <a:gd name="connsiteX79" fmla="*/ 50922 w 169001"/>
                <a:gd name="connsiteY79" fmla="*/ 98154 h 112914"/>
                <a:gd name="connsiteX80" fmla="*/ 56088 w 169001"/>
                <a:gd name="connsiteY80" fmla="*/ 98154 h 112914"/>
                <a:gd name="connsiteX81" fmla="*/ 56088 w 169001"/>
                <a:gd name="connsiteY81" fmla="*/ 98154 h 112914"/>
                <a:gd name="connsiteX82" fmla="*/ 61254 w 169001"/>
                <a:gd name="connsiteY82" fmla="*/ 98154 h 112914"/>
                <a:gd name="connsiteX83" fmla="*/ 61254 w 169001"/>
                <a:gd name="connsiteY83" fmla="*/ 98154 h 112914"/>
                <a:gd name="connsiteX84" fmla="*/ 67158 w 169001"/>
                <a:gd name="connsiteY84" fmla="*/ 98154 h 112914"/>
                <a:gd name="connsiteX85" fmla="*/ 67158 w 169001"/>
                <a:gd name="connsiteY85" fmla="*/ 98154 h 112914"/>
                <a:gd name="connsiteX86" fmla="*/ 67158 w 169001"/>
                <a:gd name="connsiteY86" fmla="*/ 98154 h 112914"/>
                <a:gd name="connsiteX87" fmla="*/ 73800 w 169001"/>
                <a:gd name="connsiteY87" fmla="*/ 98154 h 112914"/>
                <a:gd name="connsiteX88" fmla="*/ 78966 w 169001"/>
                <a:gd name="connsiteY88" fmla="*/ 98154 h 112914"/>
                <a:gd name="connsiteX89" fmla="*/ 78966 w 169001"/>
                <a:gd name="connsiteY89" fmla="*/ 98154 h 112914"/>
                <a:gd name="connsiteX90" fmla="*/ 87822 w 169001"/>
                <a:gd name="connsiteY90" fmla="*/ 104058 h 112914"/>
                <a:gd name="connsiteX91" fmla="*/ 87822 w 169001"/>
                <a:gd name="connsiteY91" fmla="*/ 104058 h 112914"/>
                <a:gd name="connsiteX92" fmla="*/ 97416 w 169001"/>
                <a:gd name="connsiteY92" fmla="*/ 96678 h 112914"/>
                <a:gd name="connsiteX93" fmla="*/ 97416 w 169001"/>
                <a:gd name="connsiteY93" fmla="*/ 96678 h 112914"/>
                <a:gd name="connsiteX94" fmla="*/ 103320 w 169001"/>
                <a:gd name="connsiteY94" fmla="*/ 96678 h 112914"/>
                <a:gd name="connsiteX95" fmla="*/ 109962 w 169001"/>
                <a:gd name="connsiteY95" fmla="*/ 96678 h 112914"/>
                <a:gd name="connsiteX96" fmla="*/ 109962 w 169001"/>
                <a:gd name="connsiteY96" fmla="*/ 96678 h 112914"/>
                <a:gd name="connsiteX97" fmla="*/ 118043 w 169001"/>
                <a:gd name="connsiteY97" fmla="*/ 90073 h 112914"/>
                <a:gd name="connsiteX98" fmla="*/ 118080 w 169001"/>
                <a:gd name="connsiteY98" fmla="*/ 89298 h 112914"/>
                <a:gd name="connsiteX99" fmla="*/ 118080 w 169001"/>
                <a:gd name="connsiteY99" fmla="*/ 89298 h 112914"/>
                <a:gd name="connsiteX100" fmla="*/ 118080 w 169001"/>
                <a:gd name="connsiteY100" fmla="*/ 89298 h 112914"/>
                <a:gd name="connsiteX101" fmla="*/ 118080 w 169001"/>
                <a:gd name="connsiteY101" fmla="*/ 89298 h 112914"/>
                <a:gd name="connsiteX102" fmla="*/ 126198 w 169001"/>
                <a:gd name="connsiteY102" fmla="*/ 81180 h 112914"/>
                <a:gd name="connsiteX103" fmla="*/ 118080 w 169001"/>
                <a:gd name="connsiteY103" fmla="*/ 73062 h 112914"/>
                <a:gd name="connsiteX104" fmla="*/ 112176 w 169001"/>
                <a:gd name="connsiteY104" fmla="*/ 73062 h 112914"/>
                <a:gd name="connsiteX105" fmla="*/ 112176 w 169001"/>
                <a:gd name="connsiteY105" fmla="*/ 73062 h 112914"/>
                <a:gd name="connsiteX106" fmla="*/ 112176 w 169001"/>
                <a:gd name="connsiteY106" fmla="*/ 73062 h 112914"/>
                <a:gd name="connsiteX107" fmla="*/ 106272 w 169001"/>
                <a:gd name="connsiteY107" fmla="*/ 73062 h 112914"/>
                <a:gd name="connsiteX108" fmla="*/ 106272 w 169001"/>
                <a:gd name="connsiteY108" fmla="*/ 73062 h 112914"/>
                <a:gd name="connsiteX109" fmla="*/ 102582 w 169001"/>
                <a:gd name="connsiteY109" fmla="*/ 73062 h 112914"/>
                <a:gd name="connsiteX110" fmla="*/ 96678 w 169001"/>
                <a:gd name="connsiteY110" fmla="*/ 73062 h 112914"/>
                <a:gd name="connsiteX111" fmla="*/ 89298 w 169001"/>
                <a:gd name="connsiteY111" fmla="*/ 73062 h 112914"/>
                <a:gd name="connsiteX112" fmla="*/ 83394 w 169001"/>
                <a:gd name="connsiteY112" fmla="*/ 73062 h 112914"/>
                <a:gd name="connsiteX113" fmla="*/ 83394 w 169001"/>
                <a:gd name="connsiteY113" fmla="*/ 73062 h 112914"/>
                <a:gd name="connsiteX114" fmla="*/ 71586 w 169001"/>
                <a:gd name="connsiteY114" fmla="*/ 73062 h 112914"/>
                <a:gd name="connsiteX115" fmla="*/ 71586 w 169001"/>
                <a:gd name="connsiteY115" fmla="*/ 76752 h 112914"/>
                <a:gd name="connsiteX116" fmla="*/ 71586 w 169001"/>
                <a:gd name="connsiteY116" fmla="*/ 76752 h 112914"/>
                <a:gd name="connsiteX117" fmla="*/ 71586 w 169001"/>
                <a:gd name="connsiteY117" fmla="*/ 76752 h 112914"/>
                <a:gd name="connsiteX118" fmla="*/ 71586 w 169001"/>
                <a:gd name="connsiteY118" fmla="*/ 76752 h 112914"/>
                <a:gd name="connsiteX119" fmla="*/ 76014 w 169001"/>
                <a:gd name="connsiteY119" fmla="*/ 72324 h 112914"/>
                <a:gd name="connsiteX120" fmla="*/ 76014 w 169001"/>
                <a:gd name="connsiteY120" fmla="*/ 72324 h 112914"/>
                <a:gd name="connsiteX121" fmla="*/ 84132 w 169001"/>
                <a:gd name="connsiteY121" fmla="*/ 72324 h 112914"/>
                <a:gd name="connsiteX122" fmla="*/ 92988 w 169001"/>
                <a:gd name="connsiteY122" fmla="*/ 72324 h 112914"/>
                <a:gd name="connsiteX123" fmla="*/ 92988 w 169001"/>
                <a:gd name="connsiteY123" fmla="*/ 72324 h 112914"/>
                <a:gd name="connsiteX124" fmla="*/ 101106 w 169001"/>
                <a:gd name="connsiteY124" fmla="*/ 72324 h 112914"/>
                <a:gd name="connsiteX125" fmla="*/ 126936 w 169001"/>
                <a:gd name="connsiteY125" fmla="*/ 72324 h 112914"/>
                <a:gd name="connsiteX126" fmla="*/ 131364 w 169001"/>
                <a:gd name="connsiteY126" fmla="*/ 72324 h 112914"/>
                <a:gd name="connsiteX127" fmla="*/ 137268 w 169001"/>
                <a:gd name="connsiteY127" fmla="*/ 72324 h 112914"/>
                <a:gd name="connsiteX128" fmla="*/ 144648 w 169001"/>
                <a:gd name="connsiteY128" fmla="*/ 72324 h 112914"/>
                <a:gd name="connsiteX129" fmla="*/ 144648 w 169001"/>
                <a:gd name="connsiteY129" fmla="*/ 72324 h 112914"/>
                <a:gd name="connsiteX130" fmla="*/ 151290 w 169001"/>
                <a:gd name="connsiteY130" fmla="*/ 66420 h 112914"/>
                <a:gd name="connsiteX131" fmla="*/ 151290 w 169001"/>
                <a:gd name="connsiteY131" fmla="*/ 66420 h 112914"/>
                <a:gd name="connsiteX132" fmla="*/ 151290 w 169001"/>
                <a:gd name="connsiteY132" fmla="*/ 66420 h 112914"/>
                <a:gd name="connsiteX133" fmla="*/ 155718 w 169001"/>
                <a:gd name="connsiteY133" fmla="*/ 59040 h 112914"/>
                <a:gd name="connsiteX134" fmla="*/ 155718 w 169001"/>
                <a:gd name="connsiteY134" fmla="*/ 59040 h 112914"/>
                <a:gd name="connsiteX135" fmla="*/ 155718 w 169001"/>
                <a:gd name="connsiteY135" fmla="*/ 54612 h 112914"/>
                <a:gd name="connsiteX136" fmla="*/ 155718 w 169001"/>
                <a:gd name="connsiteY136" fmla="*/ 54612 h 112914"/>
                <a:gd name="connsiteX137" fmla="*/ 169002 w 169001"/>
                <a:gd name="connsiteY137" fmla="*/ 27306 h 112914"/>
                <a:gd name="connsiteX138" fmla="*/ 169002 w 169001"/>
                <a:gd name="connsiteY138" fmla="*/ 27306 h 112914"/>
                <a:gd name="connsiteX139" fmla="*/ 169002 w 169001"/>
                <a:gd name="connsiteY139" fmla="*/ 27306 h 112914"/>
                <a:gd name="connsiteX140" fmla="*/ 160146 w 169001"/>
                <a:gd name="connsiteY140" fmla="*/ 27306 h 112914"/>
                <a:gd name="connsiteX141" fmla="*/ 160146 w 169001"/>
                <a:gd name="connsiteY141" fmla="*/ 27306 h 112914"/>
                <a:gd name="connsiteX142" fmla="*/ 160146 w 169001"/>
                <a:gd name="connsiteY142" fmla="*/ 27306 h 112914"/>
                <a:gd name="connsiteX143" fmla="*/ 166788 w 169001"/>
                <a:gd name="connsiteY143" fmla="*/ 27306 h 112914"/>
                <a:gd name="connsiteX144" fmla="*/ 165312 w 169001"/>
                <a:gd name="connsiteY144" fmla="*/ 22140 h 112914"/>
                <a:gd name="connsiteX145" fmla="*/ 165312 w 169001"/>
                <a:gd name="connsiteY145" fmla="*/ 22140 h 112914"/>
                <a:gd name="connsiteX146" fmla="*/ 165312 w 169001"/>
                <a:gd name="connsiteY146" fmla="*/ 22140 h 112914"/>
                <a:gd name="connsiteX147" fmla="*/ 165312 w 169001"/>
                <a:gd name="connsiteY147" fmla="*/ 22140 h 112914"/>
                <a:gd name="connsiteX148" fmla="*/ 159408 w 169001"/>
                <a:gd name="connsiteY148" fmla="*/ 22140 h 112914"/>
                <a:gd name="connsiteX149" fmla="*/ 159408 w 169001"/>
                <a:gd name="connsiteY149" fmla="*/ 22140 h 112914"/>
                <a:gd name="connsiteX150" fmla="*/ 159408 w 169001"/>
                <a:gd name="connsiteY150" fmla="*/ 22140 h 112914"/>
                <a:gd name="connsiteX151" fmla="*/ 163836 w 169001"/>
                <a:gd name="connsiteY151" fmla="*/ 17712 h 112914"/>
                <a:gd name="connsiteX152" fmla="*/ 146862 w 169001"/>
                <a:gd name="connsiteY152" fmla="*/ 22140 h 112914"/>
                <a:gd name="connsiteX153" fmla="*/ 146862 w 169001"/>
                <a:gd name="connsiteY153" fmla="*/ 22140 h 112914"/>
                <a:gd name="connsiteX154" fmla="*/ 146862 w 169001"/>
                <a:gd name="connsiteY154" fmla="*/ 22140 h 112914"/>
                <a:gd name="connsiteX155" fmla="*/ 146862 w 169001"/>
                <a:gd name="connsiteY155" fmla="*/ 22140 h 112914"/>
                <a:gd name="connsiteX156" fmla="*/ 146862 w 169001"/>
                <a:gd name="connsiteY156" fmla="*/ 22140 h 112914"/>
                <a:gd name="connsiteX157" fmla="*/ 144648 w 169001"/>
                <a:gd name="connsiteY157" fmla="*/ 22878 h 112914"/>
                <a:gd name="connsiteX158" fmla="*/ 146862 w 169001"/>
                <a:gd name="connsiteY158" fmla="*/ 30258 h 112914"/>
                <a:gd name="connsiteX159" fmla="*/ 146862 w 169001"/>
                <a:gd name="connsiteY159" fmla="*/ 30258 h 112914"/>
                <a:gd name="connsiteX160" fmla="*/ 146862 w 169001"/>
                <a:gd name="connsiteY160" fmla="*/ 30258 h 112914"/>
                <a:gd name="connsiteX161" fmla="*/ 146862 w 169001"/>
                <a:gd name="connsiteY161" fmla="*/ 30258 h 112914"/>
                <a:gd name="connsiteX162" fmla="*/ 150552 w 169001"/>
                <a:gd name="connsiteY162" fmla="*/ 30258 h 112914"/>
                <a:gd name="connsiteX163" fmla="*/ 150552 w 169001"/>
                <a:gd name="connsiteY163" fmla="*/ 30258 h 112914"/>
                <a:gd name="connsiteX164" fmla="*/ 150552 w 169001"/>
                <a:gd name="connsiteY164" fmla="*/ 30258 h 112914"/>
                <a:gd name="connsiteX165" fmla="*/ 150552 w 169001"/>
                <a:gd name="connsiteY165" fmla="*/ 30258 h 112914"/>
                <a:gd name="connsiteX166" fmla="*/ 154242 w 169001"/>
                <a:gd name="connsiteY166" fmla="*/ 30258 h 112914"/>
                <a:gd name="connsiteX167" fmla="*/ 154242 w 169001"/>
                <a:gd name="connsiteY167" fmla="*/ 30258 h 112914"/>
                <a:gd name="connsiteX168" fmla="*/ 154242 w 169001"/>
                <a:gd name="connsiteY168" fmla="*/ 30258 h 112914"/>
                <a:gd name="connsiteX169" fmla="*/ 154242 w 169001"/>
                <a:gd name="connsiteY169" fmla="*/ 30258 h 112914"/>
                <a:gd name="connsiteX170" fmla="*/ 154242 w 169001"/>
                <a:gd name="connsiteY170" fmla="*/ 30258 h 112914"/>
                <a:gd name="connsiteX171" fmla="*/ 154242 w 169001"/>
                <a:gd name="connsiteY171" fmla="*/ 30258 h 112914"/>
                <a:gd name="connsiteX172" fmla="*/ 160146 w 169001"/>
                <a:gd name="connsiteY172" fmla="*/ 30258 h 112914"/>
                <a:gd name="connsiteX173" fmla="*/ 154242 w 169001"/>
                <a:gd name="connsiteY173" fmla="*/ 19188 h 112914"/>
                <a:gd name="connsiteX174" fmla="*/ 154242 w 169001"/>
                <a:gd name="connsiteY174" fmla="*/ 23616 h 112914"/>
                <a:gd name="connsiteX175" fmla="*/ 154242 w 169001"/>
                <a:gd name="connsiteY175" fmla="*/ 23616 h 112914"/>
                <a:gd name="connsiteX176" fmla="*/ 154242 w 169001"/>
                <a:gd name="connsiteY176" fmla="*/ 23616 h 112914"/>
                <a:gd name="connsiteX177" fmla="*/ 154242 w 169001"/>
                <a:gd name="connsiteY177" fmla="*/ 23616 h 112914"/>
                <a:gd name="connsiteX178" fmla="*/ 154242 w 169001"/>
                <a:gd name="connsiteY178" fmla="*/ 23616 h 112914"/>
                <a:gd name="connsiteX179" fmla="*/ 157932 w 169001"/>
                <a:gd name="connsiteY179" fmla="*/ 19188 h 112914"/>
                <a:gd name="connsiteX180" fmla="*/ 157932 w 169001"/>
                <a:gd name="connsiteY180" fmla="*/ 19188 h 112914"/>
                <a:gd name="connsiteX181" fmla="*/ 157932 w 169001"/>
                <a:gd name="connsiteY181" fmla="*/ 19188 h 112914"/>
                <a:gd name="connsiteX182" fmla="*/ 157932 w 169001"/>
                <a:gd name="connsiteY182" fmla="*/ 19188 h 112914"/>
                <a:gd name="connsiteX183" fmla="*/ 157932 w 169001"/>
                <a:gd name="connsiteY183" fmla="*/ 19188 h 112914"/>
                <a:gd name="connsiteX184" fmla="*/ 157932 w 169001"/>
                <a:gd name="connsiteY184" fmla="*/ 19188 h 112914"/>
                <a:gd name="connsiteX185" fmla="*/ 157932 w 169001"/>
                <a:gd name="connsiteY185" fmla="*/ 19188 h 112914"/>
                <a:gd name="connsiteX186" fmla="*/ 157932 w 169001"/>
                <a:gd name="connsiteY186" fmla="*/ 24354 h 112914"/>
                <a:gd name="connsiteX187" fmla="*/ 157932 w 169001"/>
                <a:gd name="connsiteY187" fmla="*/ 24354 h 112914"/>
                <a:gd name="connsiteX188" fmla="*/ 157932 w 169001"/>
                <a:gd name="connsiteY188" fmla="*/ 24354 h 112914"/>
                <a:gd name="connsiteX189" fmla="*/ 157932 w 169001"/>
                <a:gd name="connsiteY189" fmla="*/ 24354 h 112914"/>
                <a:gd name="connsiteX190" fmla="*/ 157932 w 169001"/>
                <a:gd name="connsiteY190" fmla="*/ 24354 h 112914"/>
                <a:gd name="connsiteX191" fmla="*/ 157932 w 169001"/>
                <a:gd name="connsiteY191" fmla="*/ 24354 h 112914"/>
                <a:gd name="connsiteX192" fmla="*/ 157932 w 169001"/>
                <a:gd name="connsiteY192" fmla="*/ 24354 h 112914"/>
                <a:gd name="connsiteX193" fmla="*/ 157932 w 169001"/>
                <a:gd name="connsiteY193" fmla="*/ 24354 h 112914"/>
                <a:gd name="connsiteX194" fmla="*/ 153504 w 169001"/>
                <a:gd name="connsiteY194" fmla="*/ 28782 h 112914"/>
                <a:gd name="connsiteX195" fmla="*/ 94464 w 169001"/>
                <a:gd name="connsiteY195" fmla="*/ 5904 h 112914"/>
                <a:gd name="connsiteX196" fmla="*/ 98892 w 169001"/>
                <a:gd name="connsiteY196" fmla="*/ 5904 h 112914"/>
                <a:gd name="connsiteX197" fmla="*/ 98892 w 169001"/>
                <a:gd name="connsiteY197" fmla="*/ 5904 h 112914"/>
                <a:gd name="connsiteX198" fmla="*/ 98892 w 169001"/>
                <a:gd name="connsiteY198" fmla="*/ 5904 h 112914"/>
                <a:gd name="connsiteX199" fmla="*/ 98892 w 169001"/>
                <a:gd name="connsiteY199" fmla="*/ 12546 h 112914"/>
                <a:gd name="connsiteX200" fmla="*/ 91512 w 169001"/>
                <a:gd name="connsiteY200" fmla="*/ 32472 h 112914"/>
                <a:gd name="connsiteX201" fmla="*/ 91512 w 169001"/>
                <a:gd name="connsiteY201" fmla="*/ 32472 h 112914"/>
                <a:gd name="connsiteX202" fmla="*/ 81918 w 169001"/>
                <a:gd name="connsiteY202" fmla="*/ 47970 h 112914"/>
                <a:gd name="connsiteX203" fmla="*/ 81918 w 169001"/>
                <a:gd name="connsiteY203" fmla="*/ 51660 h 112914"/>
                <a:gd name="connsiteX204" fmla="*/ 81918 w 169001"/>
                <a:gd name="connsiteY204" fmla="*/ 51660 h 112914"/>
                <a:gd name="connsiteX205" fmla="*/ 87084 w 169001"/>
                <a:gd name="connsiteY205" fmla="*/ 34686 h 112914"/>
                <a:gd name="connsiteX206" fmla="*/ 87084 w 169001"/>
                <a:gd name="connsiteY206" fmla="*/ 26568 h 112914"/>
                <a:gd name="connsiteX207" fmla="*/ 87084 w 169001"/>
                <a:gd name="connsiteY207" fmla="*/ 8118 h 112914"/>
                <a:gd name="connsiteX208" fmla="*/ 87084 w 169001"/>
                <a:gd name="connsiteY208" fmla="*/ 0 h 112914"/>
                <a:gd name="connsiteX209" fmla="*/ 93726 w 169001"/>
                <a:gd name="connsiteY209" fmla="*/ 0 h 112914"/>
                <a:gd name="connsiteX210" fmla="*/ 71586 w 169001"/>
                <a:gd name="connsiteY210" fmla="*/ 5904 h 112914"/>
                <a:gd name="connsiteX211" fmla="*/ 81180 w 169001"/>
                <a:gd name="connsiteY211" fmla="*/ 5904 h 112914"/>
                <a:gd name="connsiteX212" fmla="*/ 86346 w 169001"/>
                <a:gd name="connsiteY212" fmla="*/ 10332 h 112914"/>
                <a:gd name="connsiteX213" fmla="*/ 86346 w 169001"/>
                <a:gd name="connsiteY213" fmla="*/ 10332 h 112914"/>
                <a:gd name="connsiteX214" fmla="*/ 86346 w 169001"/>
                <a:gd name="connsiteY214" fmla="*/ 17712 h 112914"/>
                <a:gd name="connsiteX215" fmla="*/ 86346 w 169001"/>
                <a:gd name="connsiteY215" fmla="*/ 36162 h 112914"/>
                <a:gd name="connsiteX216" fmla="*/ 86346 w 169001"/>
                <a:gd name="connsiteY216" fmla="*/ 44280 h 112914"/>
                <a:gd name="connsiteX217" fmla="*/ 80442 w 169001"/>
                <a:gd name="connsiteY217" fmla="*/ 60516 h 112914"/>
                <a:gd name="connsiteX218" fmla="*/ 80442 w 169001"/>
                <a:gd name="connsiteY218" fmla="*/ 60516 h 112914"/>
                <a:gd name="connsiteX219" fmla="*/ 80442 w 169001"/>
                <a:gd name="connsiteY219" fmla="*/ 60516 h 112914"/>
                <a:gd name="connsiteX220" fmla="*/ 80442 w 169001"/>
                <a:gd name="connsiteY220" fmla="*/ 42804 h 112914"/>
                <a:gd name="connsiteX221" fmla="*/ 80442 w 169001"/>
                <a:gd name="connsiteY221" fmla="*/ 42804 h 112914"/>
                <a:gd name="connsiteX222" fmla="*/ 80442 w 169001"/>
                <a:gd name="connsiteY222" fmla="*/ 22140 h 112914"/>
                <a:gd name="connsiteX223" fmla="*/ 70848 w 169001"/>
                <a:gd name="connsiteY223" fmla="*/ 11808 h 112914"/>
                <a:gd name="connsiteX224" fmla="*/ 70848 w 169001"/>
                <a:gd name="connsiteY224" fmla="*/ 11808 h 112914"/>
                <a:gd name="connsiteX225" fmla="*/ 61254 w 169001"/>
                <a:gd name="connsiteY225" fmla="*/ 5904 h 112914"/>
                <a:gd name="connsiteX226" fmla="*/ 70110 w 169001"/>
                <a:gd name="connsiteY226" fmla="*/ 5904 h 112914"/>
                <a:gd name="connsiteX227" fmla="*/ 78966 w 169001"/>
                <a:gd name="connsiteY227" fmla="*/ 16236 h 112914"/>
                <a:gd name="connsiteX228" fmla="*/ 78966 w 169001"/>
                <a:gd name="connsiteY228" fmla="*/ 36162 h 112914"/>
                <a:gd name="connsiteX229" fmla="*/ 78966 w 169001"/>
                <a:gd name="connsiteY229" fmla="*/ 36162 h 112914"/>
                <a:gd name="connsiteX230" fmla="*/ 78966 w 169001"/>
                <a:gd name="connsiteY230" fmla="*/ 53874 h 112914"/>
                <a:gd name="connsiteX231" fmla="*/ 78966 w 169001"/>
                <a:gd name="connsiteY231" fmla="*/ 53874 h 112914"/>
                <a:gd name="connsiteX232" fmla="*/ 78966 w 169001"/>
                <a:gd name="connsiteY232" fmla="*/ 53874 h 112914"/>
                <a:gd name="connsiteX233" fmla="*/ 78966 w 169001"/>
                <a:gd name="connsiteY233" fmla="*/ 39114 h 112914"/>
                <a:gd name="connsiteX234" fmla="*/ 78966 w 169001"/>
                <a:gd name="connsiteY234" fmla="*/ 25092 h 112914"/>
                <a:gd name="connsiteX235" fmla="*/ 65682 w 169001"/>
                <a:gd name="connsiteY235" fmla="*/ 8118 h 112914"/>
                <a:gd name="connsiteX236" fmla="*/ 59778 w 169001"/>
                <a:gd name="connsiteY236" fmla="*/ 8118 h 112914"/>
                <a:gd name="connsiteX237" fmla="*/ 59040 w 169001"/>
                <a:gd name="connsiteY237" fmla="*/ 9594 h 112914"/>
                <a:gd name="connsiteX238" fmla="*/ 46494 w 169001"/>
                <a:gd name="connsiteY238" fmla="*/ 10332 h 112914"/>
                <a:gd name="connsiteX239" fmla="*/ 58302 w 169001"/>
                <a:gd name="connsiteY239" fmla="*/ 10332 h 112914"/>
                <a:gd name="connsiteX240" fmla="*/ 70848 w 169001"/>
                <a:gd name="connsiteY240" fmla="*/ 27306 h 112914"/>
                <a:gd name="connsiteX241" fmla="*/ 70848 w 169001"/>
                <a:gd name="connsiteY241" fmla="*/ 40590 h 112914"/>
                <a:gd name="connsiteX242" fmla="*/ 70848 w 169001"/>
                <a:gd name="connsiteY242" fmla="*/ 54612 h 112914"/>
                <a:gd name="connsiteX243" fmla="*/ 64206 w 169001"/>
                <a:gd name="connsiteY243" fmla="*/ 54612 h 112914"/>
                <a:gd name="connsiteX244" fmla="*/ 64206 w 169001"/>
                <a:gd name="connsiteY244" fmla="*/ 48708 h 112914"/>
                <a:gd name="connsiteX245" fmla="*/ 55350 w 169001"/>
                <a:gd name="connsiteY245" fmla="*/ 24354 h 112914"/>
                <a:gd name="connsiteX246" fmla="*/ 44280 w 169001"/>
                <a:gd name="connsiteY246" fmla="*/ 16236 h 112914"/>
                <a:gd name="connsiteX247" fmla="*/ 36900 w 169001"/>
                <a:gd name="connsiteY247" fmla="*/ 16236 h 112914"/>
                <a:gd name="connsiteX248" fmla="*/ 36900 w 169001"/>
                <a:gd name="connsiteY248" fmla="*/ 16236 h 112914"/>
                <a:gd name="connsiteX249" fmla="*/ 44280 w 169001"/>
                <a:gd name="connsiteY249" fmla="*/ 14022 h 112914"/>
                <a:gd name="connsiteX250" fmla="*/ 30996 w 169001"/>
                <a:gd name="connsiteY250" fmla="*/ 19926 h 112914"/>
                <a:gd name="connsiteX251" fmla="*/ 38376 w 169001"/>
                <a:gd name="connsiteY251" fmla="*/ 19926 h 112914"/>
                <a:gd name="connsiteX252" fmla="*/ 44280 w 169001"/>
                <a:gd name="connsiteY252" fmla="*/ 19926 h 112914"/>
                <a:gd name="connsiteX253" fmla="*/ 55350 w 169001"/>
                <a:gd name="connsiteY253" fmla="*/ 27306 h 112914"/>
                <a:gd name="connsiteX254" fmla="*/ 64206 w 169001"/>
                <a:gd name="connsiteY254" fmla="*/ 51660 h 112914"/>
                <a:gd name="connsiteX255" fmla="*/ 64206 w 169001"/>
                <a:gd name="connsiteY255" fmla="*/ 56826 h 112914"/>
                <a:gd name="connsiteX256" fmla="*/ 58302 w 169001"/>
                <a:gd name="connsiteY256" fmla="*/ 56826 h 112914"/>
                <a:gd name="connsiteX257" fmla="*/ 53136 w 169001"/>
                <a:gd name="connsiteY257" fmla="*/ 48708 h 112914"/>
                <a:gd name="connsiteX258" fmla="*/ 43542 w 169001"/>
                <a:gd name="connsiteY258" fmla="*/ 39114 h 112914"/>
                <a:gd name="connsiteX259" fmla="*/ 29520 w 169001"/>
                <a:gd name="connsiteY259" fmla="*/ 30996 h 112914"/>
                <a:gd name="connsiteX260" fmla="*/ 22878 w 169001"/>
                <a:gd name="connsiteY260" fmla="*/ 30996 h 112914"/>
                <a:gd name="connsiteX261" fmla="*/ 28782 w 169001"/>
                <a:gd name="connsiteY261" fmla="*/ 23616 h 112914"/>
                <a:gd name="connsiteX262" fmla="*/ 24354 w 169001"/>
                <a:gd name="connsiteY262" fmla="*/ 28044 h 112914"/>
                <a:gd name="connsiteX263" fmla="*/ 24354 w 169001"/>
                <a:gd name="connsiteY263" fmla="*/ 28044 h 112914"/>
                <a:gd name="connsiteX264" fmla="*/ 30996 w 169001"/>
                <a:gd name="connsiteY264" fmla="*/ 28044 h 112914"/>
                <a:gd name="connsiteX265" fmla="*/ 44280 w 169001"/>
                <a:gd name="connsiteY265" fmla="*/ 35424 h 112914"/>
                <a:gd name="connsiteX266" fmla="*/ 51660 w 169001"/>
                <a:gd name="connsiteY266" fmla="*/ 47232 h 112914"/>
                <a:gd name="connsiteX267" fmla="*/ 56826 w 169001"/>
                <a:gd name="connsiteY267" fmla="*/ 54612 h 112914"/>
                <a:gd name="connsiteX268" fmla="*/ 53136 w 169001"/>
                <a:gd name="connsiteY268" fmla="*/ 54612 h 112914"/>
                <a:gd name="connsiteX269" fmla="*/ 53136 w 169001"/>
                <a:gd name="connsiteY269" fmla="*/ 54612 h 112914"/>
                <a:gd name="connsiteX270" fmla="*/ 46494 w 169001"/>
                <a:gd name="connsiteY270" fmla="*/ 50184 h 112914"/>
                <a:gd name="connsiteX271" fmla="*/ 37638 w 169001"/>
                <a:gd name="connsiteY271" fmla="*/ 45756 h 112914"/>
                <a:gd name="connsiteX272" fmla="*/ 28782 w 169001"/>
                <a:gd name="connsiteY272" fmla="*/ 39114 h 112914"/>
                <a:gd name="connsiteX273" fmla="*/ 18450 w 169001"/>
                <a:gd name="connsiteY273" fmla="*/ 34686 h 112914"/>
                <a:gd name="connsiteX274" fmla="*/ 18450 w 169001"/>
                <a:gd name="connsiteY274" fmla="*/ 34686 h 112914"/>
                <a:gd name="connsiteX275" fmla="*/ 2214 w 169001"/>
                <a:gd name="connsiteY275" fmla="*/ 60516 h 112914"/>
                <a:gd name="connsiteX276" fmla="*/ 6642 w 169001"/>
                <a:gd name="connsiteY276" fmla="*/ 54612 h 112914"/>
                <a:gd name="connsiteX277" fmla="*/ 6642 w 169001"/>
                <a:gd name="connsiteY277" fmla="*/ 54612 h 112914"/>
                <a:gd name="connsiteX278" fmla="*/ 11070 w 169001"/>
                <a:gd name="connsiteY278" fmla="*/ 54612 h 112914"/>
                <a:gd name="connsiteX279" fmla="*/ 11070 w 169001"/>
                <a:gd name="connsiteY279" fmla="*/ 54612 h 112914"/>
                <a:gd name="connsiteX280" fmla="*/ 11462 w 169001"/>
                <a:gd name="connsiteY280" fmla="*/ 60862 h 112914"/>
                <a:gd name="connsiteX281" fmla="*/ 11070 w 169001"/>
                <a:gd name="connsiteY281" fmla="*/ 61254 h 112914"/>
                <a:gd name="connsiteX282" fmla="*/ 11070 w 169001"/>
                <a:gd name="connsiteY282" fmla="*/ 61254 h 112914"/>
                <a:gd name="connsiteX283" fmla="*/ 11070 w 169001"/>
                <a:gd name="connsiteY283" fmla="*/ 61254 h 112914"/>
                <a:gd name="connsiteX284" fmla="*/ 11070 w 169001"/>
                <a:gd name="connsiteY284" fmla="*/ 61254 h 112914"/>
                <a:gd name="connsiteX285" fmla="*/ 5262 w 169001"/>
                <a:gd name="connsiteY285" fmla="*/ 67252 h 112914"/>
                <a:gd name="connsiteX286" fmla="*/ 0 w 169001"/>
                <a:gd name="connsiteY286" fmla="*/ 64206 h 112914"/>
                <a:gd name="connsiteX287" fmla="*/ 69372 w 169001"/>
                <a:gd name="connsiteY287" fmla="*/ 73062 h 112914"/>
                <a:gd name="connsiteX288" fmla="*/ 64206 w 169001"/>
                <a:gd name="connsiteY288" fmla="*/ 68634 h 112914"/>
                <a:gd name="connsiteX289" fmla="*/ 57564 w 169001"/>
                <a:gd name="connsiteY289" fmla="*/ 68634 h 112914"/>
                <a:gd name="connsiteX290" fmla="*/ 50922 w 169001"/>
                <a:gd name="connsiteY290" fmla="*/ 64206 h 112914"/>
                <a:gd name="connsiteX291" fmla="*/ 43542 w 169001"/>
                <a:gd name="connsiteY291" fmla="*/ 64206 h 112914"/>
                <a:gd name="connsiteX292" fmla="*/ 39114 w 169001"/>
                <a:gd name="connsiteY292" fmla="*/ 64206 h 112914"/>
                <a:gd name="connsiteX293" fmla="*/ 29520 w 169001"/>
                <a:gd name="connsiteY293" fmla="*/ 56826 h 112914"/>
                <a:gd name="connsiteX294" fmla="*/ 22140 w 169001"/>
                <a:gd name="connsiteY294" fmla="*/ 56826 h 112914"/>
                <a:gd name="connsiteX295" fmla="*/ 16236 w 169001"/>
                <a:gd name="connsiteY295" fmla="*/ 56826 h 112914"/>
                <a:gd name="connsiteX296" fmla="*/ 11070 w 169001"/>
                <a:gd name="connsiteY296" fmla="*/ 56826 h 112914"/>
                <a:gd name="connsiteX297" fmla="*/ 5904 w 169001"/>
                <a:gd name="connsiteY297" fmla="*/ 56826 h 112914"/>
                <a:gd name="connsiteX298" fmla="*/ 5904 w 169001"/>
                <a:gd name="connsiteY298" fmla="*/ 56826 h 112914"/>
                <a:gd name="connsiteX299" fmla="*/ 5904 w 169001"/>
                <a:gd name="connsiteY299" fmla="*/ 50922 h 112914"/>
                <a:gd name="connsiteX300" fmla="*/ 13284 w 169001"/>
                <a:gd name="connsiteY300" fmla="*/ 50922 h 112914"/>
                <a:gd name="connsiteX301" fmla="*/ 23616 w 169001"/>
                <a:gd name="connsiteY301" fmla="*/ 55350 h 112914"/>
                <a:gd name="connsiteX302" fmla="*/ 23616 w 169001"/>
                <a:gd name="connsiteY302" fmla="*/ 55350 h 112914"/>
                <a:gd name="connsiteX303" fmla="*/ 33210 w 169001"/>
                <a:gd name="connsiteY303" fmla="*/ 62730 h 112914"/>
                <a:gd name="connsiteX304" fmla="*/ 47970 w 169001"/>
                <a:gd name="connsiteY304" fmla="*/ 70110 h 112914"/>
                <a:gd name="connsiteX305" fmla="*/ 56088 w 169001"/>
                <a:gd name="connsiteY305" fmla="*/ 70110 h 112914"/>
                <a:gd name="connsiteX306" fmla="*/ 64944 w 169001"/>
                <a:gd name="connsiteY306" fmla="*/ 70110 h 112914"/>
                <a:gd name="connsiteX307" fmla="*/ 70848 w 169001"/>
                <a:gd name="connsiteY307" fmla="*/ 70110 h 112914"/>
                <a:gd name="connsiteX308" fmla="*/ 70848 w 169001"/>
                <a:gd name="connsiteY308" fmla="*/ 70110 h 112914"/>
                <a:gd name="connsiteX309" fmla="*/ 70848 w 169001"/>
                <a:gd name="connsiteY309" fmla="*/ 70110 h 112914"/>
                <a:gd name="connsiteX310" fmla="*/ 70848 w 169001"/>
                <a:gd name="connsiteY310" fmla="*/ 70110 h 112914"/>
                <a:gd name="connsiteX311" fmla="*/ 63468 w 169001"/>
                <a:gd name="connsiteY311" fmla="*/ 70110 h 112914"/>
                <a:gd name="connsiteX312" fmla="*/ 63468 w 169001"/>
                <a:gd name="connsiteY312" fmla="*/ 70110 h 112914"/>
                <a:gd name="connsiteX313" fmla="*/ 67158 w 169001"/>
                <a:gd name="connsiteY313" fmla="*/ 76752 h 112914"/>
                <a:gd name="connsiteX314" fmla="*/ 61992 w 169001"/>
                <a:gd name="connsiteY314" fmla="*/ 90774 h 112914"/>
                <a:gd name="connsiteX315" fmla="*/ 61992 w 169001"/>
                <a:gd name="connsiteY315" fmla="*/ 90774 h 112914"/>
                <a:gd name="connsiteX316" fmla="*/ 61992 w 169001"/>
                <a:gd name="connsiteY316" fmla="*/ 90774 h 112914"/>
                <a:gd name="connsiteX317" fmla="*/ 61992 w 169001"/>
                <a:gd name="connsiteY317" fmla="*/ 90774 h 112914"/>
                <a:gd name="connsiteX318" fmla="*/ 67158 w 169001"/>
                <a:gd name="connsiteY318" fmla="*/ 90774 h 112914"/>
                <a:gd name="connsiteX319" fmla="*/ 61992 w 169001"/>
                <a:gd name="connsiteY319" fmla="*/ 90774 h 112914"/>
                <a:gd name="connsiteX320" fmla="*/ 56826 w 169001"/>
                <a:gd name="connsiteY320" fmla="*/ 90774 h 112914"/>
                <a:gd name="connsiteX321" fmla="*/ 37638 w 169001"/>
                <a:gd name="connsiteY321" fmla="*/ 66420 h 112914"/>
                <a:gd name="connsiteX322" fmla="*/ 37638 w 169001"/>
                <a:gd name="connsiteY322" fmla="*/ 66420 h 112914"/>
                <a:gd name="connsiteX323" fmla="*/ 37638 w 169001"/>
                <a:gd name="connsiteY323" fmla="*/ 66420 h 112914"/>
                <a:gd name="connsiteX324" fmla="*/ 37638 w 169001"/>
                <a:gd name="connsiteY324" fmla="*/ 73062 h 112914"/>
                <a:gd name="connsiteX325" fmla="*/ 42804 w 169001"/>
                <a:gd name="connsiteY325" fmla="*/ 68634 h 112914"/>
                <a:gd name="connsiteX326" fmla="*/ 50184 w 169001"/>
                <a:gd name="connsiteY326" fmla="*/ 68634 h 112914"/>
                <a:gd name="connsiteX327" fmla="*/ 55350 w 169001"/>
                <a:gd name="connsiteY327" fmla="*/ 73062 h 112914"/>
                <a:gd name="connsiteX328" fmla="*/ 55350 w 169001"/>
                <a:gd name="connsiteY328" fmla="*/ 73062 h 112914"/>
                <a:gd name="connsiteX329" fmla="*/ 55350 w 169001"/>
                <a:gd name="connsiteY329" fmla="*/ 78228 h 112914"/>
                <a:gd name="connsiteX330" fmla="*/ 55350 w 169001"/>
                <a:gd name="connsiteY330" fmla="*/ 78228 h 112914"/>
                <a:gd name="connsiteX331" fmla="*/ 37638 w 169001"/>
                <a:gd name="connsiteY331" fmla="*/ 78228 h 112914"/>
                <a:gd name="connsiteX332" fmla="*/ 37638 w 169001"/>
                <a:gd name="connsiteY332" fmla="*/ 78228 h 112914"/>
                <a:gd name="connsiteX333" fmla="*/ 37638 w 169001"/>
                <a:gd name="connsiteY333" fmla="*/ 78228 h 112914"/>
                <a:gd name="connsiteX334" fmla="*/ 37638 w 169001"/>
                <a:gd name="connsiteY334" fmla="*/ 78228 h 112914"/>
                <a:gd name="connsiteX335" fmla="*/ 42804 w 169001"/>
                <a:gd name="connsiteY335" fmla="*/ 84870 h 112914"/>
                <a:gd name="connsiteX336" fmla="*/ 52398 w 169001"/>
                <a:gd name="connsiteY336" fmla="*/ 84870 h 112914"/>
                <a:gd name="connsiteX337" fmla="*/ 52398 w 169001"/>
                <a:gd name="connsiteY337" fmla="*/ 84870 h 112914"/>
                <a:gd name="connsiteX338" fmla="*/ 52398 w 169001"/>
                <a:gd name="connsiteY338" fmla="*/ 84870 h 112914"/>
                <a:gd name="connsiteX339" fmla="*/ 52398 w 169001"/>
                <a:gd name="connsiteY339" fmla="*/ 84870 h 112914"/>
                <a:gd name="connsiteX340" fmla="*/ 52398 w 169001"/>
                <a:gd name="connsiteY340" fmla="*/ 84870 h 112914"/>
                <a:gd name="connsiteX341" fmla="*/ 52398 w 169001"/>
                <a:gd name="connsiteY341" fmla="*/ 84870 h 112914"/>
                <a:gd name="connsiteX342" fmla="*/ 48708 w 169001"/>
                <a:gd name="connsiteY342" fmla="*/ 84870 h 112914"/>
                <a:gd name="connsiteX343" fmla="*/ 48708 w 169001"/>
                <a:gd name="connsiteY343" fmla="*/ 84870 h 112914"/>
                <a:gd name="connsiteX344" fmla="*/ 48708 w 169001"/>
                <a:gd name="connsiteY344" fmla="*/ 84870 h 112914"/>
                <a:gd name="connsiteX345" fmla="*/ 48708 w 169001"/>
                <a:gd name="connsiteY345" fmla="*/ 84870 h 112914"/>
                <a:gd name="connsiteX346" fmla="*/ 48708 w 169001"/>
                <a:gd name="connsiteY346" fmla="*/ 84870 h 112914"/>
                <a:gd name="connsiteX347" fmla="*/ 54612 w 169001"/>
                <a:gd name="connsiteY347" fmla="*/ 90774 h 112914"/>
                <a:gd name="connsiteX348" fmla="*/ 54612 w 169001"/>
                <a:gd name="connsiteY348" fmla="*/ 90774 h 112914"/>
                <a:gd name="connsiteX349" fmla="*/ 54612 w 169001"/>
                <a:gd name="connsiteY349" fmla="*/ 86346 h 112914"/>
                <a:gd name="connsiteX350" fmla="*/ 54612 w 169001"/>
                <a:gd name="connsiteY350" fmla="*/ 86346 h 112914"/>
                <a:gd name="connsiteX351" fmla="*/ 54612 w 169001"/>
                <a:gd name="connsiteY351" fmla="*/ 86346 h 112914"/>
                <a:gd name="connsiteX352" fmla="*/ 54612 w 169001"/>
                <a:gd name="connsiteY352" fmla="*/ 86346 h 112914"/>
                <a:gd name="connsiteX353" fmla="*/ 61992 w 169001"/>
                <a:gd name="connsiteY353" fmla="*/ 86346 h 112914"/>
                <a:gd name="connsiteX354" fmla="*/ 61992 w 169001"/>
                <a:gd name="connsiteY354" fmla="*/ 86346 h 112914"/>
                <a:gd name="connsiteX355" fmla="*/ 61992 w 169001"/>
                <a:gd name="connsiteY355" fmla="*/ 86346 h 112914"/>
                <a:gd name="connsiteX356" fmla="*/ 61992 w 169001"/>
                <a:gd name="connsiteY356" fmla="*/ 86346 h 112914"/>
                <a:gd name="connsiteX357" fmla="*/ 61992 w 169001"/>
                <a:gd name="connsiteY357" fmla="*/ 86346 h 112914"/>
                <a:gd name="connsiteX358" fmla="*/ 61992 w 169001"/>
                <a:gd name="connsiteY358" fmla="*/ 86346 h 112914"/>
                <a:gd name="connsiteX359" fmla="*/ 55350 w 169001"/>
                <a:gd name="connsiteY359" fmla="*/ 86346 h 112914"/>
                <a:gd name="connsiteX360" fmla="*/ 55350 w 169001"/>
                <a:gd name="connsiteY360" fmla="*/ 86346 h 112914"/>
                <a:gd name="connsiteX361" fmla="*/ 66420 w 169001"/>
                <a:gd name="connsiteY361" fmla="*/ 83394 h 112914"/>
                <a:gd name="connsiteX362" fmla="*/ 66420 w 169001"/>
                <a:gd name="connsiteY362" fmla="*/ 83394 h 112914"/>
                <a:gd name="connsiteX363" fmla="*/ 66420 w 169001"/>
                <a:gd name="connsiteY363" fmla="*/ 83394 h 112914"/>
                <a:gd name="connsiteX364" fmla="*/ 59778 w 169001"/>
                <a:gd name="connsiteY364" fmla="*/ 83394 h 112914"/>
                <a:gd name="connsiteX365" fmla="*/ 59778 w 169001"/>
                <a:gd name="connsiteY365" fmla="*/ 83394 h 112914"/>
                <a:gd name="connsiteX366" fmla="*/ 59778 w 169001"/>
                <a:gd name="connsiteY366" fmla="*/ 83394 h 112914"/>
                <a:gd name="connsiteX367" fmla="*/ 59778 w 169001"/>
                <a:gd name="connsiteY367" fmla="*/ 76752 h 112914"/>
                <a:gd name="connsiteX368" fmla="*/ 66420 w 169001"/>
                <a:gd name="connsiteY368" fmla="*/ 76752 h 112914"/>
                <a:gd name="connsiteX369" fmla="*/ 70110 w 169001"/>
                <a:gd name="connsiteY369" fmla="*/ 76752 h 112914"/>
                <a:gd name="connsiteX370" fmla="*/ 70110 w 169001"/>
                <a:gd name="connsiteY370" fmla="*/ 81180 h 112914"/>
                <a:gd name="connsiteX371" fmla="*/ 70110 w 169001"/>
                <a:gd name="connsiteY371" fmla="*/ 81180 h 112914"/>
                <a:gd name="connsiteX372" fmla="*/ 37638 w 169001"/>
                <a:gd name="connsiteY372" fmla="*/ 77490 h 112914"/>
                <a:gd name="connsiteX373" fmla="*/ 28782 w 169001"/>
                <a:gd name="connsiteY373" fmla="*/ 77490 h 112914"/>
                <a:gd name="connsiteX374" fmla="*/ 28782 w 169001"/>
                <a:gd name="connsiteY374" fmla="*/ 77490 h 112914"/>
                <a:gd name="connsiteX375" fmla="*/ 28782 w 169001"/>
                <a:gd name="connsiteY375" fmla="*/ 77490 h 112914"/>
                <a:gd name="connsiteX376" fmla="*/ 34686 w 169001"/>
                <a:gd name="connsiteY376" fmla="*/ 77490 h 112914"/>
                <a:gd name="connsiteX377" fmla="*/ 34686 w 169001"/>
                <a:gd name="connsiteY377" fmla="*/ 77490 h 112914"/>
                <a:gd name="connsiteX378" fmla="*/ 37638 w 169001"/>
                <a:gd name="connsiteY378" fmla="*/ 77490 h 112914"/>
                <a:gd name="connsiteX379" fmla="*/ 30258 w 169001"/>
                <a:gd name="connsiteY379" fmla="*/ 77490 h 112914"/>
                <a:gd name="connsiteX380" fmla="*/ 30258 w 169001"/>
                <a:gd name="connsiteY380" fmla="*/ 77490 h 112914"/>
                <a:gd name="connsiteX381" fmla="*/ 30258 w 169001"/>
                <a:gd name="connsiteY381" fmla="*/ 77490 h 112914"/>
                <a:gd name="connsiteX382" fmla="*/ 30258 w 169001"/>
                <a:gd name="connsiteY382" fmla="*/ 77490 h 112914"/>
                <a:gd name="connsiteX383" fmla="*/ 30258 w 169001"/>
                <a:gd name="connsiteY383" fmla="*/ 77490 h 112914"/>
                <a:gd name="connsiteX384" fmla="*/ 30258 w 169001"/>
                <a:gd name="connsiteY384" fmla="*/ 77490 h 112914"/>
                <a:gd name="connsiteX385" fmla="*/ 30258 w 169001"/>
                <a:gd name="connsiteY385" fmla="*/ 77490 h 112914"/>
                <a:gd name="connsiteX386" fmla="*/ 30258 w 169001"/>
                <a:gd name="connsiteY386" fmla="*/ 71586 h 112914"/>
                <a:gd name="connsiteX387" fmla="*/ 30258 w 169001"/>
                <a:gd name="connsiteY387" fmla="*/ 71586 h 112914"/>
                <a:gd name="connsiteX388" fmla="*/ 34686 w 169001"/>
                <a:gd name="connsiteY388" fmla="*/ 71586 h 112914"/>
                <a:gd name="connsiteX389" fmla="*/ 42804 w 169001"/>
                <a:gd name="connsiteY389" fmla="*/ 77490 h 112914"/>
                <a:gd name="connsiteX390" fmla="*/ 42804 w 169001"/>
                <a:gd name="connsiteY390" fmla="*/ 77490 h 112914"/>
                <a:gd name="connsiteX391" fmla="*/ 30309 w 169001"/>
                <a:gd name="connsiteY391" fmla="*/ 78340 h 112914"/>
                <a:gd name="connsiteX392" fmla="*/ 28044 w 169001"/>
                <a:gd name="connsiteY392" fmla="*/ 75276 h 112914"/>
                <a:gd name="connsiteX393" fmla="*/ 19926 w 169001"/>
                <a:gd name="connsiteY393" fmla="*/ 71586 h 112914"/>
                <a:gd name="connsiteX394" fmla="*/ 19926 w 169001"/>
                <a:gd name="connsiteY394" fmla="*/ 71586 h 112914"/>
                <a:gd name="connsiteX395" fmla="*/ 15498 w 169001"/>
                <a:gd name="connsiteY395" fmla="*/ 71586 h 112914"/>
                <a:gd name="connsiteX396" fmla="*/ 15498 w 169001"/>
                <a:gd name="connsiteY396" fmla="*/ 66420 h 112914"/>
                <a:gd name="connsiteX397" fmla="*/ 19926 w 169001"/>
                <a:gd name="connsiteY397" fmla="*/ 66420 h 112914"/>
                <a:gd name="connsiteX398" fmla="*/ 25092 w 169001"/>
                <a:gd name="connsiteY398" fmla="*/ 66420 h 112914"/>
                <a:gd name="connsiteX399" fmla="*/ 25092 w 169001"/>
                <a:gd name="connsiteY399" fmla="*/ 73800 h 112914"/>
                <a:gd name="connsiteX400" fmla="*/ 19926 w 169001"/>
                <a:gd name="connsiteY400" fmla="*/ 77490 h 112914"/>
                <a:gd name="connsiteX401" fmla="*/ 19926 w 169001"/>
                <a:gd name="connsiteY401" fmla="*/ 77490 h 112914"/>
                <a:gd name="connsiteX402" fmla="*/ 19926 w 169001"/>
                <a:gd name="connsiteY402" fmla="*/ 77490 h 112914"/>
                <a:gd name="connsiteX403" fmla="*/ 19926 w 169001"/>
                <a:gd name="connsiteY403" fmla="*/ 77490 h 112914"/>
                <a:gd name="connsiteX404" fmla="*/ 24354 w 169001"/>
                <a:gd name="connsiteY404" fmla="*/ 77490 h 112914"/>
                <a:gd name="connsiteX405" fmla="*/ 24354 w 169001"/>
                <a:gd name="connsiteY405" fmla="*/ 77490 h 112914"/>
                <a:gd name="connsiteX406" fmla="*/ 24354 w 169001"/>
                <a:gd name="connsiteY406" fmla="*/ 77490 h 112914"/>
                <a:gd name="connsiteX407" fmla="*/ 24354 w 169001"/>
                <a:gd name="connsiteY407" fmla="*/ 77490 h 112914"/>
                <a:gd name="connsiteX408" fmla="*/ 19926 w 169001"/>
                <a:gd name="connsiteY408" fmla="*/ 77490 h 112914"/>
                <a:gd name="connsiteX409" fmla="*/ 19926 w 169001"/>
                <a:gd name="connsiteY409" fmla="*/ 77490 h 112914"/>
                <a:gd name="connsiteX410" fmla="*/ 19926 w 169001"/>
                <a:gd name="connsiteY410" fmla="*/ 77490 h 112914"/>
                <a:gd name="connsiteX411" fmla="*/ 19926 w 169001"/>
                <a:gd name="connsiteY411" fmla="*/ 77490 h 112914"/>
                <a:gd name="connsiteX412" fmla="*/ 4428 w 169001"/>
                <a:gd name="connsiteY412" fmla="*/ 77490 h 112914"/>
                <a:gd name="connsiteX413" fmla="*/ 4428 w 169001"/>
                <a:gd name="connsiteY413" fmla="*/ 77490 h 112914"/>
                <a:gd name="connsiteX414" fmla="*/ 10332 w 169001"/>
                <a:gd name="connsiteY414" fmla="*/ 77490 h 112914"/>
                <a:gd name="connsiteX415" fmla="*/ 15498 w 169001"/>
                <a:gd name="connsiteY415" fmla="*/ 77490 h 112914"/>
                <a:gd name="connsiteX416" fmla="*/ 15498 w 169001"/>
                <a:gd name="connsiteY416" fmla="*/ 77490 h 112914"/>
                <a:gd name="connsiteX417" fmla="*/ 8856 w 169001"/>
                <a:gd name="connsiteY417" fmla="*/ 77490 h 112914"/>
                <a:gd name="connsiteX418" fmla="*/ 4428 w 169001"/>
                <a:gd name="connsiteY418" fmla="*/ 75276 h 112914"/>
                <a:gd name="connsiteX419" fmla="*/ 15498 w 169001"/>
                <a:gd name="connsiteY419" fmla="*/ 95202 h 112914"/>
                <a:gd name="connsiteX420" fmla="*/ 8118 w 169001"/>
                <a:gd name="connsiteY420" fmla="*/ 88560 h 112914"/>
                <a:gd name="connsiteX421" fmla="*/ 8118 w 169001"/>
                <a:gd name="connsiteY421" fmla="*/ 88560 h 112914"/>
                <a:gd name="connsiteX422" fmla="*/ 11808 w 169001"/>
                <a:gd name="connsiteY422" fmla="*/ 88560 h 112914"/>
                <a:gd name="connsiteX423" fmla="*/ 19188 w 169001"/>
                <a:gd name="connsiteY423" fmla="*/ 97416 h 112914"/>
                <a:gd name="connsiteX424" fmla="*/ 22878 w 169001"/>
                <a:gd name="connsiteY424" fmla="*/ 95202 h 112914"/>
                <a:gd name="connsiteX425" fmla="*/ 22878 w 169001"/>
                <a:gd name="connsiteY425" fmla="*/ 95202 h 112914"/>
                <a:gd name="connsiteX426" fmla="*/ 15498 w 169001"/>
                <a:gd name="connsiteY426" fmla="*/ 87822 h 112914"/>
                <a:gd name="connsiteX427" fmla="*/ 15498 w 169001"/>
                <a:gd name="connsiteY427" fmla="*/ 87822 h 112914"/>
                <a:gd name="connsiteX428" fmla="*/ 20664 w 169001"/>
                <a:gd name="connsiteY428" fmla="*/ 87822 h 112914"/>
                <a:gd name="connsiteX429" fmla="*/ 20664 w 169001"/>
                <a:gd name="connsiteY429" fmla="*/ 87822 h 112914"/>
                <a:gd name="connsiteX430" fmla="*/ 20664 w 169001"/>
                <a:gd name="connsiteY430" fmla="*/ 87822 h 112914"/>
                <a:gd name="connsiteX431" fmla="*/ 20664 w 169001"/>
                <a:gd name="connsiteY431" fmla="*/ 91512 h 112914"/>
                <a:gd name="connsiteX432" fmla="*/ 30258 w 169001"/>
                <a:gd name="connsiteY432" fmla="*/ 95202 h 112914"/>
                <a:gd name="connsiteX433" fmla="*/ 26568 w 169001"/>
                <a:gd name="connsiteY433" fmla="*/ 95202 h 112914"/>
                <a:gd name="connsiteX434" fmla="*/ 26568 w 169001"/>
                <a:gd name="connsiteY434" fmla="*/ 95202 h 112914"/>
                <a:gd name="connsiteX435" fmla="*/ 26568 w 169001"/>
                <a:gd name="connsiteY435" fmla="*/ 89298 h 112914"/>
                <a:gd name="connsiteX436" fmla="*/ 37638 w 169001"/>
                <a:gd name="connsiteY436" fmla="*/ 89298 h 112914"/>
                <a:gd name="connsiteX437" fmla="*/ 37638 w 169001"/>
                <a:gd name="connsiteY437" fmla="*/ 89298 h 112914"/>
                <a:gd name="connsiteX438" fmla="*/ 37638 w 169001"/>
                <a:gd name="connsiteY438" fmla="*/ 89298 h 112914"/>
                <a:gd name="connsiteX439" fmla="*/ 37638 w 169001"/>
                <a:gd name="connsiteY439" fmla="*/ 89298 h 112914"/>
                <a:gd name="connsiteX440" fmla="*/ 37638 w 169001"/>
                <a:gd name="connsiteY440" fmla="*/ 89298 h 112914"/>
                <a:gd name="connsiteX441" fmla="*/ 37638 w 169001"/>
                <a:gd name="connsiteY441" fmla="*/ 89298 h 112914"/>
                <a:gd name="connsiteX442" fmla="*/ 37638 w 169001"/>
                <a:gd name="connsiteY442" fmla="*/ 89298 h 112914"/>
                <a:gd name="connsiteX443" fmla="*/ 31734 w 169001"/>
                <a:gd name="connsiteY443" fmla="*/ 89298 h 112914"/>
                <a:gd name="connsiteX444" fmla="*/ 31734 w 169001"/>
                <a:gd name="connsiteY444" fmla="*/ 89298 h 112914"/>
                <a:gd name="connsiteX445" fmla="*/ 44280 w 169001"/>
                <a:gd name="connsiteY445" fmla="*/ 100368 h 112914"/>
                <a:gd name="connsiteX446" fmla="*/ 44280 w 169001"/>
                <a:gd name="connsiteY446" fmla="*/ 100368 h 112914"/>
                <a:gd name="connsiteX447" fmla="*/ 39114 w 169001"/>
                <a:gd name="connsiteY447" fmla="*/ 100368 h 112914"/>
                <a:gd name="connsiteX448" fmla="*/ 32518 w 169001"/>
                <a:gd name="connsiteY448" fmla="*/ 95249 h 112914"/>
                <a:gd name="connsiteX449" fmla="*/ 32472 w 169001"/>
                <a:gd name="connsiteY449" fmla="*/ 94464 h 112914"/>
                <a:gd name="connsiteX450" fmla="*/ 32472 w 169001"/>
                <a:gd name="connsiteY450" fmla="*/ 94464 h 112914"/>
                <a:gd name="connsiteX451" fmla="*/ 38376 w 169001"/>
                <a:gd name="connsiteY451" fmla="*/ 94464 h 112914"/>
                <a:gd name="connsiteX452" fmla="*/ 42804 w 169001"/>
                <a:gd name="connsiteY452" fmla="*/ 94464 h 112914"/>
                <a:gd name="connsiteX453" fmla="*/ 42804 w 169001"/>
                <a:gd name="connsiteY453" fmla="*/ 94464 h 112914"/>
                <a:gd name="connsiteX454" fmla="*/ 42804 w 169001"/>
                <a:gd name="connsiteY454" fmla="*/ 94464 h 112914"/>
                <a:gd name="connsiteX455" fmla="*/ 56826 w 169001"/>
                <a:gd name="connsiteY455" fmla="*/ 100368 h 112914"/>
                <a:gd name="connsiteX456" fmla="*/ 56826 w 169001"/>
                <a:gd name="connsiteY456" fmla="*/ 100368 h 112914"/>
                <a:gd name="connsiteX457" fmla="*/ 47439 w 169001"/>
                <a:gd name="connsiteY457" fmla="*/ 100571 h 112914"/>
                <a:gd name="connsiteX458" fmla="*/ 47232 w 169001"/>
                <a:gd name="connsiteY458" fmla="*/ 100368 h 112914"/>
                <a:gd name="connsiteX459" fmla="*/ 47232 w 169001"/>
                <a:gd name="connsiteY459" fmla="*/ 100368 h 112914"/>
                <a:gd name="connsiteX460" fmla="*/ 47232 w 169001"/>
                <a:gd name="connsiteY460" fmla="*/ 100368 h 112914"/>
                <a:gd name="connsiteX461" fmla="*/ 50922 w 169001"/>
                <a:gd name="connsiteY461" fmla="*/ 100368 h 112914"/>
                <a:gd name="connsiteX462" fmla="*/ 59778 w 169001"/>
                <a:gd name="connsiteY462" fmla="*/ 100368 h 112914"/>
                <a:gd name="connsiteX463" fmla="*/ 59778 w 169001"/>
                <a:gd name="connsiteY463" fmla="*/ 100368 h 112914"/>
                <a:gd name="connsiteX464" fmla="*/ 59778 w 169001"/>
                <a:gd name="connsiteY464" fmla="*/ 100368 h 112914"/>
                <a:gd name="connsiteX465" fmla="*/ 70848 w 169001"/>
                <a:gd name="connsiteY465" fmla="*/ 100368 h 112914"/>
                <a:gd name="connsiteX466" fmla="*/ 70848 w 169001"/>
                <a:gd name="connsiteY466" fmla="*/ 100368 h 112914"/>
                <a:gd name="connsiteX467" fmla="*/ 70848 w 169001"/>
                <a:gd name="connsiteY467" fmla="*/ 100368 h 112914"/>
                <a:gd name="connsiteX468" fmla="*/ 64206 w 169001"/>
                <a:gd name="connsiteY468" fmla="*/ 100368 h 112914"/>
                <a:gd name="connsiteX469" fmla="*/ 59778 w 169001"/>
                <a:gd name="connsiteY469" fmla="*/ 100368 h 112914"/>
                <a:gd name="connsiteX470" fmla="*/ 59778 w 169001"/>
                <a:gd name="connsiteY470" fmla="*/ 100368 h 112914"/>
                <a:gd name="connsiteX471" fmla="*/ 64944 w 169001"/>
                <a:gd name="connsiteY471" fmla="*/ 100368 h 112914"/>
                <a:gd name="connsiteX472" fmla="*/ 71586 w 169001"/>
                <a:gd name="connsiteY472" fmla="*/ 100368 h 112914"/>
                <a:gd name="connsiteX473" fmla="*/ 71586 w 169001"/>
                <a:gd name="connsiteY473" fmla="*/ 100368 h 112914"/>
                <a:gd name="connsiteX474" fmla="*/ 71586 w 169001"/>
                <a:gd name="connsiteY474" fmla="*/ 100368 h 112914"/>
                <a:gd name="connsiteX475" fmla="*/ 71586 w 169001"/>
                <a:gd name="connsiteY475" fmla="*/ 100368 h 112914"/>
                <a:gd name="connsiteX476" fmla="*/ 83394 w 169001"/>
                <a:gd name="connsiteY476" fmla="*/ 100368 h 112914"/>
                <a:gd name="connsiteX477" fmla="*/ 83394 w 169001"/>
                <a:gd name="connsiteY477" fmla="*/ 100368 h 112914"/>
                <a:gd name="connsiteX478" fmla="*/ 74007 w 169001"/>
                <a:gd name="connsiteY478" fmla="*/ 100571 h 112914"/>
                <a:gd name="connsiteX479" fmla="*/ 73800 w 169001"/>
                <a:gd name="connsiteY479" fmla="*/ 100368 h 112914"/>
                <a:gd name="connsiteX480" fmla="*/ 73800 w 169001"/>
                <a:gd name="connsiteY480" fmla="*/ 100368 h 112914"/>
                <a:gd name="connsiteX481" fmla="*/ 73800 w 169001"/>
                <a:gd name="connsiteY481" fmla="*/ 95202 h 112914"/>
                <a:gd name="connsiteX482" fmla="*/ 81180 w 169001"/>
                <a:gd name="connsiteY482" fmla="*/ 98892 h 112914"/>
                <a:gd name="connsiteX483" fmla="*/ 84870 w 169001"/>
                <a:gd name="connsiteY483" fmla="*/ 98892 h 112914"/>
                <a:gd name="connsiteX484" fmla="*/ 84870 w 169001"/>
                <a:gd name="connsiteY484" fmla="*/ 102582 h 112914"/>
                <a:gd name="connsiteX485" fmla="*/ 92250 w 169001"/>
                <a:gd name="connsiteY485" fmla="*/ 107010 h 112914"/>
                <a:gd name="connsiteX486" fmla="*/ 84132 w 169001"/>
                <a:gd name="connsiteY486" fmla="*/ 101106 h 112914"/>
                <a:gd name="connsiteX487" fmla="*/ 84132 w 169001"/>
                <a:gd name="connsiteY487" fmla="*/ 95202 h 112914"/>
                <a:gd name="connsiteX488" fmla="*/ 84132 w 169001"/>
                <a:gd name="connsiteY488" fmla="*/ 95202 h 112914"/>
                <a:gd name="connsiteX489" fmla="*/ 84132 w 169001"/>
                <a:gd name="connsiteY489" fmla="*/ 95202 h 112914"/>
                <a:gd name="connsiteX490" fmla="*/ 84132 w 169001"/>
                <a:gd name="connsiteY490" fmla="*/ 99630 h 112914"/>
                <a:gd name="connsiteX491" fmla="*/ 89298 w 169001"/>
                <a:gd name="connsiteY491" fmla="*/ 99630 h 112914"/>
                <a:gd name="connsiteX492" fmla="*/ 89298 w 169001"/>
                <a:gd name="connsiteY492" fmla="*/ 99630 h 112914"/>
                <a:gd name="connsiteX493" fmla="*/ 93726 w 169001"/>
                <a:gd name="connsiteY493" fmla="*/ 99630 h 112914"/>
                <a:gd name="connsiteX494" fmla="*/ 93726 w 169001"/>
                <a:gd name="connsiteY494" fmla="*/ 99630 h 112914"/>
                <a:gd name="connsiteX495" fmla="*/ 93209 w 169001"/>
                <a:gd name="connsiteY495" fmla="*/ 112144 h 112914"/>
                <a:gd name="connsiteX496" fmla="*/ 92250 w 169001"/>
                <a:gd name="connsiteY496" fmla="*/ 112914 h 112914"/>
                <a:gd name="connsiteX497" fmla="*/ 100368 w 169001"/>
                <a:gd name="connsiteY497" fmla="*/ 98154 h 112914"/>
                <a:gd name="connsiteX498" fmla="*/ 95940 w 169001"/>
                <a:gd name="connsiteY498" fmla="*/ 98154 h 112914"/>
                <a:gd name="connsiteX499" fmla="*/ 91512 w 169001"/>
                <a:gd name="connsiteY499" fmla="*/ 98154 h 112914"/>
                <a:gd name="connsiteX500" fmla="*/ 91512 w 169001"/>
                <a:gd name="connsiteY500" fmla="*/ 92988 h 112914"/>
                <a:gd name="connsiteX501" fmla="*/ 91512 w 169001"/>
                <a:gd name="connsiteY501" fmla="*/ 92988 h 112914"/>
                <a:gd name="connsiteX502" fmla="*/ 91512 w 169001"/>
                <a:gd name="connsiteY502" fmla="*/ 92988 h 112914"/>
                <a:gd name="connsiteX503" fmla="*/ 91512 w 169001"/>
                <a:gd name="connsiteY503" fmla="*/ 92988 h 112914"/>
                <a:gd name="connsiteX504" fmla="*/ 91512 w 169001"/>
                <a:gd name="connsiteY504" fmla="*/ 92988 h 112914"/>
                <a:gd name="connsiteX505" fmla="*/ 91512 w 169001"/>
                <a:gd name="connsiteY505" fmla="*/ 92988 h 112914"/>
                <a:gd name="connsiteX506" fmla="*/ 91512 w 169001"/>
                <a:gd name="connsiteY506" fmla="*/ 92988 h 112914"/>
                <a:gd name="connsiteX507" fmla="*/ 99593 w 169001"/>
                <a:gd name="connsiteY507" fmla="*/ 101139 h 112914"/>
                <a:gd name="connsiteX508" fmla="*/ 100368 w 169001"/>
                <a:gd name="connsiteY508" fmla="*/ 101106 h 112914"/>
                <a:gd name="connsiteX509" fmla="*/ 111438 w 169001"/>
                <a:gd name="connsiteY509" fmla="*/ 96678 h 112914"/>
                <a:gd name="connsiteX510" fmla="*/ 111438 w 169001"/>
                <a:gd name="connsiteY510" fmla="*/ 96678 h 112914"/>
                <a:gd name="connsiteX511" fmla="*/ 111438 w 169001"/>
                <a:gd name="connsiteY511" fmla="*/ 96678 h 112914"/>
                <a:gd name="connsiteX512" fmla="*/ 106272 w 169001"/>
                <a:gd name="connsiteY512" fmla="*/ 96678 h 112914"/>
                <a:gd name="connsiteX513" fmla="*/ 101106 w 169001"/>
                <a:gd name="connsiteY513" fmla="*/ 96678 h 112914"/>
                <a:gd name="connsiteX514" fmla="*/ 101106 w 169001"/>
                <a:gd name="connsiteY514" fmla="*/ 92250 h 112914"/>
                <a:gd name="connsiteX515" fmla="*/ 101106 w 169001"/>
                <a:gd name="connsiteY515" fmla="*/ 92250 h 112914"/>
                <a:gd name="connsiteX516" fmla="*/ 101106 w 169001"/>
                <a:gd name="connsiteY516" fmla="*/ 92250 h 112914"/>
                <a:gd name="connsiteX517" fmla="*/ 105534 w 169001"/>
                <a:gd name="connsiteY517" fmla="*/ 92250 h 112914"/>
                <a:gd name="connsiteX518" fmla="*/ 105534 w 169001"/>
                <a:gd name="connsiteY518" fmla="*/ 92250 h 112914"/>
                <a:gd name="connsiteX519" fmla="*/ 105534 w 169001"/>
                <a:gd name="connsiteY519" fmla="*/ 92250 h 112914"/>
                <a:gd name="connsiteX520" fmla="*/ 110700 w 169001"/>
                <a:gd name="connsiteY520" fmla="*/ 92250 h 112914"/>
                <a:gd name="connsiteX521" fmla="*/ 110700 w 169001"/>
                <a:gd name="connsiteY521" fmla="*/ 92250 h 112914"/>
                <a:gd name="connsiteX522" fmla="*/ 118080 w 169001"/>
                <a:gd name="connsiteY522" fmla="*/ 101106 h 112914"/>
                <a:gd name="connsiteX523" fmla="*/ 112176 w 169001"/>
                <a:gd name="connsiteY523" fmla="*/ 101106 h 112914"/>
                <a:gd name="connsiteX524" fmla="*/ 112176 w 169001"/>
                <a:gd name="connsiteY524" fmla="*/ 101106 h 112914"/>
                <a:gd name="connsiteX525" fmla="*/ 112176 w 169001"/>
                <a:gd name="connsiteY525" fmla="*/ 101106 h 112914"/>
                <a:gd name="connsiteX526" fmla="*/ 117342 w 169001"/>
                <a:gd name="connsiteY526" fmla="*/ 101106 h 112914"/>
                <a:gd name="connsiteX527" fmla="*/ 117342 w 169001"/>
                <a:gd name="connsiteY527" fmla="*/ 101106 h 112914"/>
                <a:gd name="connsiteX528" fmla="*/ 121032 w 169001"/>
                <a:gd name="connsiteY528" fmla="*/ 101106 h 112914"/>
                <a:gd name="connsiteX529" fmla="*/ 124722 w 169001"/>
                <a:gd name="connsiteY529" fmla="*/ 101106 h 112914"/>
                <a:gd name="connsiteX530" fmla="*/ 120294 w 169001"/>
                <a:gd name="connsiteY530" fmla="*/ 101106 h 112914"/>
                <a:gd name="connsiteX531" fmla="*/ 124722 w 169001"/>
                <a:gd name="connsiteY531" fmla="*/ 77490 h 112914"/>
                <a:gd name="connsiteX532" fmla="*/ 129888 w 169001"/>
                <a:gd name="connsiteY532" fmla="*/ 77490 h 112914"/>
                <a:gd name="connsiteX533" fmla="*/ 129888 w 169001"/>
                <a:gd name="connsiteY533" fmla="*/ 77490 h 112914"/>
                <a:gd name="connsiteX534" fmla="*/ 136530 w 169001"/>
                <a:gd name="connsiteY534" fmla="*/ 84870 h 112914"/>
                <a:gd name="connsiteX535" fmla="*/ 129888 w 169001"/>
                <a:gd name="connsiteY535" fmla="*/ 91512 h 112914"/>
                <a:gd name="connsiteX536" fmla="*/ 123246 w 169001"/>
                <a:gd name="connsiteY536" fmla="*/ 83394 h 112914"/>
                <a:gd name="connsiteX537" fmla="*/ 117342 w 169001"/>
                <a:gd name="connsiteY537" fmla="*/ 81180 h 112914"/>
                <a:gd name="connsiteX538" fmla="*/ 121770 w 169001"/>
                <a:gd name="connsiteY538" fmla="*/ 81180 h 112914"/>
                <a:gd name="connsiteX539" fmla="*/ 121770 w 169001"/>
                <a:gd name="connsiteY539" fmla="*/ 81180 h 112914"/>
                <a:gd name="connsiteX540" fmla="*/ 127674 w 169001"/>
                <a:gd name="connsiteY540" fmla="*/ 88560 h 112914"/>
                <a:gd name="connsiteX541" fmla="*/ 127674 w 169001"/>
                <a:gd name="connsiteY541" fmla="*/ 88560 h 112914"/>
                <a:gd name="connsiteX542" fmla="*/ 127674 w 169001"/>
                <a:gd name="connsiteY542" fmla="*/ 88560 h 112914"/>
                <a:gd name="connsiteX543" fmla="*/ 127674 w 169001"/>
                <a:gd name="connsiteY543" fmla="*/ 88560 h 112914"/>
                <a:gd name="connsiteX544" fmla="*/ 120294 w 169001"/>
                <a:gd name="connsiteY544" fmla="*/ 88560 h 112914"/>
                <a:gd name="connsiteX545" fmla="*/ 120294 w 169001"/>
                <a:gd name="connsiteY545" fmla="*/ 88560 h 112914"/>
                <a:gd name="connsiteX546" fmla="*/ 120294 w 169001"/>
                <a:gd name="connsiteY546" fmla="*/ 88560 h 112914"/>
                <a:gd name="connsiteX547" fmla="*/ 116604 w 169001"/>
                <a:gd name="connsiteY547" fmla="*/ 83394 h 112914"/>
                <a:gd name="connsiteX548" fmla="*/ 111438 w 169001"/>
                <a:gd name="connsiteY548" fmla="*/ 83394 h 112914"/>
                <a:gd name="connsiteX549" fmla="*/ 111438 w 169001"/>
                <a:gd name="connsiteY549" fmla="*/ 83394 h 112914"/>
                <a:gd name="connsiteX550" fmla="*/ 115866 w 169001"/>
                <a:gd name="connsiteY550" fmla="*/ 83394 h 112914"/>
                <a:gd name="connsiteX551" fmla="*/ 120294 w 169001"/>
                <a:gd name="connsiteY551" fmla="*/ 83394 h 112914"/>
                <a:gd name="connsiteX552" fmla="*/ 120294 w 169001"/>
                <a:gd name="connsiteY552" fmla="*/ 83394 h 112914"/>
                <a:gd name="connsiteX553" fmla="*/ 120294 w 169001"/>
                <a:gd name="connsiteY553" fmla="*/ 83394 h 112914"/>
                <a:gd name="connsiteX554" fmla="*/ 120294 w 169001"/>
                <a:gd name="connsiteY554" fmla="*/ 83394 h 112914"/>
                <a:gd name="connsiteX555" fmla="*/ 120294 w 169001"/>
                <a:gd name="connsiteY555" fmla="*/ 83394 h 112914"/>
                <a:gd name="connsiteX556" fmla="*/ 120294 w 169001"/>
                <a:gd name="connsiteY556" fmla="*/ 83394 h 112914"/>
                <a:gd name="connsiteX557" fmla="*/ 115866 w 169001"/>
                <a:gd name="connsiteY557" fmla="*/ 83394 h 112914"/>
                <a:gd name="connsiteX558" fmla="*/ 115866 w 169001"/>
                <a:gd name="connsiteY558" fmla="*/ 83394 h 112914"/>
                <a:gd name="connsiteX559" fmla="*/ 111438 w 169001"/>
                <a:gd name="connsiteY559" fmla="*/ 83394 h 112914"/>
                <a:gd name="connsiteX560" fmla="*/ 111438 w 169001"/>
                <a:gd name="connsiteY560" fmla="*/ 83394 h 112914"/>
                <a:gd name="connsiteX561" fmla="*/ 111438 w 169001"/>
                <a:gd name="connsiteY561" fmla="*/ 83394 h 112914"/>
                <a:gd name="connsiteX562" fmla="*/ 111438 w 169001"/>
                <a:gd name="connsiteY562" fmla="*/ 83394 h 112914"/>
                <a:gd name="connsiteX563" fmla="*/ 98892 w 169001"/>
                <a:gd name="connsiteY563" fmla="*/ 83394 h 112914"/>
                <a:gd name="connsiteX564" fmla="*/ 104058 w 169001"/>
                <a:gd name="connsiteY564" fmla="*/ 83394 h 112914"/>
                <a:gd name="connsiteX565" fmla="*/ 104058 w 169001"/>
                <a:gd name="connsiteY565" fmla="*/ 83394 h 112914"/>
                <a:gd name="connsiteX566" fmla="*/ 109962 w 169001"/>
                <a:gd name="connsiteY566" fmla="*/ 83394 h 112914"/>
                <a:gd name="connsiteX567" fmla="*/ 109962 w 169001"/>
                <a:gd name="connsiteY567" fmla="*/ 88560 h 112914"/>
                <a:gd name="connsiteX568" fmla="*/ 109962 w 169001"/>
                <a:gd name="connsiteY568" fmla="*/ 88560 h 112914"/>
                <a:gd name="connsiteX569" fmla="*/ 106272 w 169001"/>
                <a:gd name="connsiteY569" fmla="*/ 88560 h 112914"/>
                <a:gd name="connsiteX570" fmla="*/ 106272 w 169001"/>
                <a:gd name="connsiteY570" fmla="*/ 88560 h 112914"/>
                <a:gd name="connsiteX571" fmla="*/ 102582 w 169001"/>
                <a:gd name="connsiteY571" fmla="*/ 88560 h 112914"/>
                <a:gd name="connsiteX572" fmla="*/ 102582 w 169001"/>
                <a:gd name="connsiteY572" fmla="*/ 88560 h 112914"/>
                <a:gd name="connsiteX573" fmla="*/ 102582 w 169001"/>
                <a:gd name="connsiteY573" fmla="*/ 88560 h 112914"/>
                <a:gd name="connsiteX574" fmla="*/ 102582 w 169001"/>
                <a:gd name="connsiteY574" fmla="*/ 83394 h 112914"/>
                <a:gd name="connsiteX575" fmla="*/ 84132 w 169001"/>
                <a:gd name="connsiteY575" fmla="*/ 87822 h 112914"/>
                <a:gd name="connsiteX576" fmla="*/ 84132 w 169001"/>
                <a:gd name="connsiteY576" fmla="*/ 87822 h 112914"/>
                <a:gd name="connsiteX577" fmla="*/ 89298 w 169001"/>
                <a:gd name="connsiteY577" fmla="*/ 87822 h 112914"/>
                <a:gd name="connsiteX578" fmla="*/ 89298 w 169001"/>
                <a:gd name="connsiteY578" fmla="*/ 87822 h 112914"/>
                <a:gd name="connsiteX579" fmla="*/ 94464 w 169001"/>
                <a:gd name="connsiteY579" fmla="*/ 87822 h 112914"/>
                <a:gd name="connsiteX580" fmla="*/ 94464 w 169001"/>
                <a:gd name="connsiteY580" fmla="*/ 87822 h 112914"/>
                <a:gd name="connsiteX581" fmla="*/ 94464 w 169001"/>
                <a:gd name="connsiteY581" fmla="*/ 87822 h 112914"/>
                <a:gd name="connsiteX582" fmla="*/ 94464 w 169001"/>
                <a:gd name="connsiteY582" fmla="*/ 87822 h 112914"/>
                <a:gd name="connsiteX583" fmla="*/ 87084 w 169001"/>
                <a:gd name="connsiteY583" fmla="*/ 87822 h 112914"/>
                <a:gd name="connsiteX584" fmla="*/ 81918 w 169001"/>
                <a:gd name="connsiteY584" fmla="*/ 87822 h 112914"/>
                <a:gd name="connsiteX585" fmla="*/ 81918 w 169001"/>
                <a:gd name="connsiteY585" fmla="*/ 87822 h 112914"/>
                <a:gd name="connsiteX586" fmla="*/ 81918 w 169001"/>
                <a:gd name="connsiteY586" fmla="*/ 87822 h 112914"/>
                <a:gd name="connsiteX587" fmla="*/ 81918 w 169001"/>
                <a:gd name="connsiteY587" fmla="*/ 87822 h 112914"/>
                <a:gd name="connsiteX588" fmla="*/ 84132 w 169001"/>
                <a:gd name="connsiteY588" fmla="*/ 94464 h 112914"/>
                <a:gd name="connsiteX589" fmla="*/ 84132 w 169001"/>
                <a:gd name="connsiteY589" fmla="*/ 94464 h 112914"/>
                <a:gd name="connsiteX590" fmla="*/ 84132 w 169001"/>
                <a:gd name="connsiteY590" fmla="*/ 94464 h 112914"/>
                <a:gd name="connsiteX591" fmla="*/ 84132 w 169001"/>
                <a:gd name="connsiteY591" fmla="*/ 94464 h 112914"/>
                <a:gd name="connsiteX592" fmla="*/ 84132 w 169001"/>
                <a:gd name="connsiteY592" fmla="*/ 94464 h 112914"/>
                <a:gd name="connsiteX593" fmla="*/ 81918 w 169001"/>
                <a:gd name="connsiteY593" fmla="*/ 94464 h 112914"/>
                <a:gd name="connsiteX594" fmla="*/ 75276 w 169001"/>
                <a:gd name="connsiteY594" fmla="*/ 94464 h 112914"/>
                <a:gd name="connsiteX595" fmla="*/ 75276 w 169001"/>
                <a:gd name="connsiteY595" fmla="*/ 94464 h 112914"/>
                <a:gd name="connsiteX596" fmla="*/ 75276 w 169001"/>
                <a:gd name="connsiteY596" fmla="*/ 94464 h 112914"/>
                <a:gd name="connsiteX597" fmla="*/ 84132 w 169001"/>
                <a:gd name="connsiteY597" fmla="*/ 86346 h 112914"/>
                <a:gd name="connsiteX598" fmla="*/ 84132 w 169001"/>
                <a:gd name="connsiteY598" fmla="*/ 86346 h 112914"/>
                <a:gd name="connsiteX599" fmla="*/ 84132 w 169001"/>
                <a:gd name="connsiteY599" fmla="*/ 90036 h 112914"/>
                <a:gd name="connsiteX600" fmla="*/ 73800 w 169001"/>
                <a:gd name="connsiteY600" fmla="*/ 90036 h 112914"/>
                <a:gd name="connsiteX601" fmla="*/ 69372 w 169001"/>
                <a:gd name="connsiteY601" fmla="*/ 90036 h 112914"/>
                <a:gd name="connsiteX602" fmla="*/ 69372 w 169001"/>
                <a:gd name="connsiteY602" fmla="*/ 90036 h 112914"/>
                <a:gd name="connsiteX603" fmla="*/ 69372 w 169001"/>
                <a:gd name="connsiteY603" fmla="*/ 90036 h 112914"/>
                <a:gd name="connsiteX604" fmla="*/ 81918 w 169001"/>
                <a:gd name="connsiteY604" fmla="*/ 90036 h 112914"/>
                <a:gd name="connsiteX605" fmla="*/ 84132 w 169001"/>
                <a:gd name="connsiteY605" fmla="*/ 80442 h 112914"/>
                <a:gd name="connsiteX606" fmla="*/ 84132 w 169001"/>
                <a:gd name="connsiteY606" fmla="*/ 80442 h 112914"/>
                <a:gd name="connsiteX607" fmla="*/ 84132 w 169001"/>
                <a:gd name="connsiteY607" fmla="*/ 76752 h 112914"/>
                <a:gd name="connsiteX608" fmla="*/ 79704 w 169001"/>
                <a:gd name="connsiteY608" fmla="*/ 71586 h 112914"/>
                <a:gd name="connsiteX609" fmla="*/ 73800 w 169001"/>
                <a:gd name="connsiteY609" fmla="*/ 71586 h 112914"/>
                <a:gd name="connsiteX610" fmla="*/ 64206 w 169001"/>
                <a:gd name="connsiteY610" fmla="*/ 71586 h 112914"/>
                <a:gd name="connsiteX611" fmla="*/ 56826 w 169001"/>
                <a:gd name="connsiteY611" fmla="*/ 71586 h 112914"/>
                <a:gd name="connsiteX612" fmla="*/ 42066 w 169001"/>
                <a:gd name="connsiteY612" fmla="*/ 64206 h 112914"/>
                <a:gd name="connsiteX613" fmla="*/ 31734 w 169001"/>
                <a:gd name="connsiteY613" fmla="*/ 57564 h 112914"/>
                <a:gd name="connsiteX614" fmla="*/ 31734 w 169001"/>
                <a:gd name="connsiteY614" fmla="*/ 57564 h 112914"/>
                <a:gd name="connsiteX615" fmla="*/ 21402 w 169001"/>
                <a:gd name="connsiteY615" fmla="*/ 57564 h 112914"/>
                <a:gd name="connsiteX616" fmla="*/ 13284 w 169001"/>
                <a:gd name="connsiteY616" fmla="*/ 57564 h 112914"/>
                <a:gd name="connsiteX617" fmla="*/ 13284 w 169001"/>
                <a:gd name="connsiteY617" fmla="*/ 64206 h 112914"/>
                <a:gd name="connsiteX618" fmla="*/ 13284 w 169001"/>
                <a:gd name="connsiteY618" fmla="*/ 64206 h 112914"/>
                <a:gd name="connsiteX619" fmla="*/ 13284 w 169001"/>
                <a:gd name="connsiteY619" fmla="*/ 54612 h 112914"/>
                <a:gd name="connsiteX620" fmla="*/ 8856 w 169001"/>
                <a:gd name="connsiteY620" fmla="*/ 39114 h 112914"/>
                <a:gd name="connsiteX621" fmla="*/ 14022 w 169001"/>
                <a:gd name="connsiteY621" fmla="*/ 39114 h 112914"/>
                <a:gd name="connsiteX622" fmla="*/ 18450 w 169001"/>
                <a:gd name="connsiteY622" fmla="*/ 39114 h 112914"/>
                <a:gd name="connsiteX623" fmla="*/ 28044 w 169001"/>
                <a:gd name="connsiteY623" fmla="*/ 39114 h 112914"/>
                <a:gd name="connsiteX624" fmla="*/ 36162 w 169001"/>
                <a:gd name="connsiteY624" fmla="*/ 46494 h 112914"/>
                <a:gd name="connsiteX625" fmla="*/ 42066 w 169001"/>
                <a:gd name="connsiteY625" fmla="*/ 53136 h 112914"/>
                <a:gd name="connsiteX626" fmla="*/ 48708 w 169001"/>
                <a:gd name="connsiteY626" fmla="*/ 53136 h 112914"/>
                <a:gd name="connsiteX627" fmla="*/ 48708 w 169001"/>
                <a:gd name="connsiteY627" fmla="*/ 53136 h 112914"/>
                <a:gd name="connsiteX628" fmla="*/ 53136 w 169001"/>
                <a:gd name="connsiteY628" fmla="*/ 53136 h 112914"/>
                <a:gd name="connsiteX629" fmla="*/ 61254 w 169001"/>
                <a:gd name="connsiteY629" fmla="*/ 53136 h 112914"/>
                <a:gd name="connsiteX630" fmla="*/ 73062 w 169001"/>
                <a:gd name="connsiteY630" fmla="*/ 57564 h 112914"/>
                <a:gd name="connsiteX631" fmla="*/ 73062 w 169001"/>
                <a:gd name="connsiteY631" fmla="*/ 57564 h 112914"/>
                <a:gd name="connsiteX632" fmla="*/ 73062 w 169001"/>
                <a:gd name="connsiteY632" fmla="*/ 57564 h 112914"/>
                <a:gd name="connsiteX633" fmla="*/ 73062 w 169001"/>
                <a:gd name="connsiteY633" fmla="*/ 57564 h 112914"/>
                <a:gd name="connsiteX634" fmla="*/ 73062 w 169001"/>
                <a:gd name="connsiteY634" fmla="*/ 57564 h 112914"/>
                <a:gd name="connsiteX635" fmla="*/ 73062 w 169001"/>
                <a:gd name="connsiteY635" fmla="*/ 57564 h 112914"/>
                <a:gd name="connsiteX636" fmla="*/ 87453 w 169001"/>
                <a:gd name="connsiteY636" fmla="*/ 63837 h 112914"/>
                <a:gd name="connsiteX637" fmla="*/ 81180 w 169001"/>
                <a:gd name="connsiteY637" fmla="*/ 78228 h 112914"/>
                <a:gd name="connsiteX638" fmla="*/ 84132 w 169001"/>
                <a:gd name="connsiteY638" fmla="*/ 70848 h 112914"/>
                <a:gd name="connsiteX639" fmla="*/ 84132 w 169001"/>
                <a:gd name="connsiteY639" fmla="*/ 70848 h 112914"/>
                <a:gd name="connsiteX640" fmla="*/ 84132 w 169001"/>
                <a:gd name="connsiteY640" fmla="*/ 70848 h 112914"/>
                <a:gd name="connsiteX641" fmla="*/ 92988 w 169001"/>
                <a:gd name="connsiteY641" fmla="*/ 55350 h 112914"/>
                <a:gd name="connsiteX642" fmla="*/ 92988 w 169001"/>
                <a:gd name="connsiteY642" fmla="*/ 51660 h 112914"/>
                <a:gd name="connsiteX643" fmla="*/ 100368 w 169001"/>
                <a:gd name="connsiteY643" fmla="*/ 30996 h 112914"/>
                <a:gd name="connsiteX644" fmla="*/ 100368 w 169001"/>
                <a:gd name="connsiteY644" fmla="*/ 24354 h 112914"/>
                <a:gd name="connsiteX645" fmla="*/ 100368 w 169001"/>
                <a:gd name="connsiteY645" fmla="*/ 24354 h 112914"/>
                <a:gd name="connsiteX646" fmla="*/ 108486 w 169001"/>
                <a:gd name="connsiteY646" fmla="*/ 30258 h 112914"/>
                <a:gd name="connsiteX647" fmla="*/ 108486 w 169001"/>
                <a:gd name="connsiteY647" fmla="*/ 40590 h 112914"/>
                <a:gd name="connsiteX648" fmla="*/ 100368 w 169001"/>
                <a:gd name="connsiteY648" fmla="*/ 61254 h 112914"/>
                <a:gd name="connsiteX649" fmla="*/ 88560 w 169001"/>
                <a:gd name="connsiteY649" fmla="*/ 76014 h 112914"/>
                <a:gd name="connsiteX650" fmla="*/ 88560 w 169001"/>
                <a:gd name="connsiteY650" fmla="*/ 76014 h 112914"/>
                <a:gd name="connsiteX651" fmla="*/ 83224 w 169001"/>
                <a:gd name="connsiteY651" fmla="*/ 69591 h 112914"/>
                <a:gd name="connsiteX652" fmla="*/ 83394 w 169001"/>
                <a:gd name="connsiteY652" fmla="*/ 68634 h 112914"/>
                <a:gd name="connsiteX653" fmla="*/ 90774 w 169001"/>
                <a:gd name="connsiteY653" fmla="*/ 70848 h 112914"/>
                <a:gd name="connsiteX654" fmla="*/ 85608 w 169001"/>
                <a:gd name="connsiteY654" fmla="*/ 70848 h 112914"/>
                <a:gd name="connsiteX655" fmla="*/ 85608 w 169001"/>
                <a:gd name="connsiteY655" fmla="*/ 70848 h 112914"/>
                <a:gd name="connsiteX656" fmla="*/ 85608 w 169001"/>
                <a:gd name="connsiteY656" fmla="*/ 70848 h 112914"/>
                <a:gd name="connsiteX657" fmla="*/ 97416 w 169001"/>
                <a:gd name="connsiteY657" fmla="*/ 56088 h 112914"/>
                <a:gd name="connsiteX658" fmla="*/ 111438 w 169001"/>
                <a:gd name="connsiteY658" fmla="*/ 30996 h 112914"/>
                <a:gd name="connsiteX659" fmla="*/ 111438 w 169001"/>
                <a:gd name="connsiteY659" fmla="*/ 20664 h 112914"/>
                <a:gd name="connsiteX660" fmla="*/ 118080 w 169001"/>
                <a:gd name="connsiteY660" fmla="*/ 27306 h 112914"/>
                <a:gd name="connsiteX661" fmla="*/ 118080 w 169001"/>
                <a:gd name="connsiteY661" fmla="*/ 27306 h 112914"/>
                <a:gd name="connsiteX662" fmla="*/ 118080 w 169001"/>
                <a:gd name="connsiteY662" fmla="*/ 27306 h 112914"/>
                <a:gd name="connsiteX663" fmla="*/ 118080 w 169001"/>
                <a:gd name="connsiteY663" fmla="*/ 36900 h 112914"/>
                <a:gd name="connsiteX664" fmla="*/ 100368 w 169001"/>
                <a:gd name="connsiteY664" fmla="*/ 63468 h 112914"/>
                <a:gd name="connsiteX665" fmla="*/ 90774 w 169001"/>
                <a:gd name="connsiteY665" fmla="*/ 70848 h 112914"/>
                <a:gd name="connsiteX666" fmla="*/ 96678 w 169001"/>
                <a:gd name="connsiteY666" fmla="*/ 70848 h 112914"/>
                <a:gd name="connsiteX667" fmla="*/ 116604 w 169001"/>
                <a:gd name="connsiteY667" fmla="*/ 39114 h 112914"/>
                <a:gd name="connsiteX668" fmla="*/ 116604 w 169001"/>
                <a:gd name="connsiteY668" fmla="*/ 30258 h 112914"/>
                <a:gd name="connsiteX669" fmla="*/ 116604 w 169001"/>
                <a:gd name="connsiteY669" fmla="*/ 30258 h 112914"/>
                <a:gd name="connsiteX670" fmla="*/ 116604 w 169001"/>
                <a:gd name="connsiteY670" fmla="*/ 30258 h 112914"/>
                <a:gd name="connsiteX671" fmla="*/ 116604 w 169001"/>
                <a:gd name="connsiteY671" fmla="*/ 30258 h 112914"/>
                <a:gd name="connsiteX672" fmla="*/ 116604 w 169001"/>
                <a:gd name="connsiteY672" fmla="*/ 39114 h 112914"/>
                <a:gd name="connsiteX673" fmla="*/ 112914 w 169001"/>
                <a:gd name="connsiteY673" fmla="*/ 52398 h 112914"/>
                <a:gd name="connsiteX674" fmla="*/ 103320 w 169001"/>
                <a:gd name="connsiteY674" fmla="*/ 61992 h 112914"/>
                <a:gd name="connsiteX675" fmla="*/ 92250 w 169001"/>
                <a:gd name="connsiteY675" fmla="*/ 68634 h 112914"/>
                <a:gd name="connsiteX676" fmla="*/ 102582 w 169001"/>
                <a:gd name="connsiteY676" fmla="*/ 70848 h 112914"/>
                <a:gd name="connsiteX677" fmla="*/ 107010 w 169001"/>
                <a:gd name="connsiteY677" fmla="*/ 70848 h 112914"/>
                <a:gd name="connsiteX678" fmla="*/ 116604 w 169001"/>
                <a:gd name="connsiteY678" fmla="*/ 60516 h 112914"/>
                <a:gd name="connsiteX679" fmla="*/ 121032 w 169001"/>
                <a:gd name="connsiteY679" fmla="*/ 46494 h 112914"/>
                <a:gd name="connsiteX680" fmla="*/ 121032 w 169001"/>
                <a:gd name="connsiteY680" fmla="*/ 37638 h 112914"/>
                <a:gd name="connsiteX681" fmla="*/ 125460 w 169001"/>
                <a:gd name="connsiteY681" fmla="*/ 37638 h 112914"/>
                <a:gd name="connsiteX682" fmla="*/ 125460 w 169001"/>
                <a:gd name="connsiteY682" fmla="*/ 37638 h 112914"/>
                <a:gd name="connsiteX683" fmla="*/ 125460 w 169001"/>
                <a:gd name="connsiteY683" fmla="*/ 46494 h 112914"/>
                <a:gd name="connsiteX684" fmla="*/ 125460 w 169001"/>
                <a:gd name="connsiteY684" fmla="*/ 59040 h 112914"/>
                <a:gd name="connsiteX685" fmla="*/ 118080 w 169001"/>
                <a:gd name="connsiteY685" fmla="*/ 68634 h 112914"/>
                <a:gd name="connsiteX686" fmla="*/ 104058 w 169001"/>
                <a:gd name="connsiteY686" fmla="*/ 70110 h 112914"/>
                <a:gd name="connsiteX687" fmla="*/ 113652 w 169001"/>
                <a:gd name="connsiteY687" fmla="*/ 70848 h 112914"/>
                <a:gd name="connsiteX688" fmla="*/ 113652 w 169001"/>
                <a:gd name="connsiteY688" fmla="*/ 70848 h 112914"/>
                <a:gd name="connsiteX689" fmla="*/ 122508 w 169001"/>
                <a:gd name="connsiteY689" fmla="*/ 60516 h 112914"/>
                <a:gd name="connsiteX690" fmla="*/ 122508 w 169001"/>
                <a:gd name="connsiteY690" fmla="*/ 47232 h 112914"/>
                <a:gd name="connsiteX691" fmla="*/ 122508 w 169001"/>
                <a:gd name="connsiteY691" fmla="*/ 38376 h 112914"/>
                <a:gd name="connsiteX692" fmla="*/ 128412 w 169001"/>
                <a:gd name="connsiteY692" fmla="*/ 38376 h 112914"/>
                <a:gd name="connsiteX693" fmla="*/ 128412 w 169001"/>
                <a:gd name="connsiteY693" fmla="*/ 38376 h 112914"/>
                <a:gd name="connsiteX694" fmla="*/ 128412 w 169001"/>
                <a:gd name="connsiteY694" fmla="*/ 43542 h 112914"/>
                <a:gd name="connsiteX695" fmla="*/ 128412 w 169001"/>
                <a:gd name="connsiteY695" fmla="*/ 53874 h 112914"/>
                <a:gd name="connsiteX696" fmla="*/ 122508 w 169001"/>
                <a:gd name="connsiteY696" fmla="*/ 65682 h 112914"/>
                <a:gd name="connsiteX697" fmla="*/ 115128 w 169001"/>
                <a:gd name="connsiteY697" fmla="*/ 70848 h 112914"/>
                <a:gd name="connsiteX698" fmla="*/ 138744 w 169001"/>
                <a:gd name="connsiteY698" fmla="*/ 70848 h 112914"/>
                <a:gd name="connsiteX699" fmla="*/ 134316 w 169001"/>
                <a:gd name="connsiteY699" fmla="*/ 70848 h 112914"/>
                <a:gd name="connsiteX700" fmla="*/ 129888 w 169001"/>
                <a:gd name="connsiteY700" fmla="*/ 70848 h 112914"/>
                <a:gd name="connsiteX701" fmla="*/ 136530 w 169001"/>
                <a:gd name="connsiteY701" fmla="*/ 58302 h 112914"/>
                <a:gd name="connsiteX702" fmla="*/ 136530 w 169001"/>
                <a:gd name="connsiteY702" fmla="*/ 47970 h 112914"/>
                <a:gd name="connsiteX703" fmla="*/ 136530 w 169001"/>
                <a:gd name="connsiteY703" fmla="*/ 42804 h 112914"/>
                <a:gd name="connsiteX704" fmla="*/ 136530 w 169001"/>
                <a:gd name="connsiteY704" fmla="*/ 42804 h 112914"/>
                <a:gd name="connsiteX705" fmla="*/ 136530 w 169001"/>
                <a:gd name="connsiteY705" fmla="*/ 42804 h 112914"/>
                <a:gd name="connsiteX706" fmla="*/ 140958 w 169001"/>
                <a:gd name="connsiteY706" fmla="*/ 59040 h 112914"/>
                <a:gd name="connsiteX707" fmla="*/ 140220 w 169001"/>
                <a:gd name="connsiteY707" fmla="*/ 67158 h 112914"/>
                <a:gd name="connsiteX708" fmla="*/ 145386 w 169001"/>
                <a:gd name="connsiteY708" fmla="*/ 70848 h 112914"/>
                <a:gd name="connsiteX709" fmla="*/ 140958 w 169001"/>
                <a:gd name="connsiteY709" fmla="*/ 70848 h 112914"/>
                <a:gd name="connsiteX710" fmla="*/ 144648 w 169001"/>
                <a:gd name="connsiteY710" fmla="*/ 63468 h 112914"/>
                <a:gd name="connsiteX711" fmla="*/ 139482 w 169001"/>
                <a:gd name="connsiteY711" fmla="*/ 46494 h 112914"/>
                <a:gd name="connsiteX712" fmla="*/ 139482 w 169001"/>
                <a:gd name="connsiteY712" fmla="*/ 46494 h 112914"/>
                <a:gd name="connsiteX713" fmla="*/ 139482 w 169001"/>
                <a:gd name="connsiteY713" fmla="*/ 46494 h 112914"/>
                <a:gd name="connsiteX714" fmla="*/ 139482 w 169001"/>
                <a:gd name="connsiteY714" fmla="*/ 46494 h 112914"/>
                <a:gd name="connsiteX715" fmla="*/ 139482 w 169001"/>
                <a:gd name="connsiteY715" fmla="*/ 52398 h 112914"/>
                <a:gd name="connsiteX716" fmla="*/ 139482 w 169001"/>
                <a:gd name="connsiteY716" fmla="*/ 52398 h 112914"/>
                <a:gd name="connsiteX717" fmla="*/ 146862 w 169001"/>
                <a:gd name="connsiteY717" fmla="*/ 65682 h 112914"/>
                <a:gd name="connsiteX718" fmla="*/ 154242 w 169001"/>
                <a:gd name="connsiteY718" fmla="*/ 63468 h 112914"/>
                <a:gd name="connsiteX719" fmla="*/ 154242 w 169001"/>
                <a:gd name="connsiteY719" fmla="*/ 67896 h 112914"/>
                <a:gd name="connsiteX720" fmla="*/ 154242 w 169001"/>
                <a:gd name="connsiteY720" fmla="*/ 67896 h 112914"/>
                <a:gd name="connsiteX721" fmla="*/ 154242 w 169001"/>
                <a:gd name="connsiteY721" fmla="*/ 67896 h 112914"/>
                <a:gd name="connsiteX722" fmla="*/ 154242 w 169001"/>
                <a:gd name="connsiteY722" fmla="*/ 62730 h 112914"/>
                <a:gd name="connsiteX723" fmla="*/ 154242 w 169001"/>
                <a:gd name="connsiteY723" fmla="*/ 62730 h 112914"/>
                <a:gd name="connsiteX724" fmla="*/ 154242 w 169001"/>
                <a:gd name="connsiteY724" fmla="*/ 62730 h 112914"/>
                <a:gd name="connsiteX725" fmla="*/ 154242 w 169001"/>
                <a:gd name="connsiteY725" fmla="*/ 62730 h 112914"/>
                <a:gd name="connsiteX726" fmla="*/ 154242 w 169001"/>
                <a:gd name="connsiteY726" fmla="*/ 59040 h 112914"/>
                <a:gd name="connsiteX727" fmla="*/ 154242 w 169001"/>
                <a:gd name="connsiteY727" fmla="*/ 59040 h 112914"/>
                <a:gd name="connsiteX728" fmla="*/ 158670 w 169001"/>
                <a:gd name="connsiteY728" fmla="*/ 65682 h 112914"/>
                <a:gd name="connsiteX729" fmla="*/ 155718 w 169001"/>
                <a:gd name="connsiteY729" fmla="*/ 58302 h 112914"/>
                <a:gd name="connsiteX730" fmla="*/ 160884 w 169001"/>
                <a:gd name="connsiteY730" fmla="*/ 56826 h 112914"/>
                <a:gd name="connsiteX731" fmla="*/ 160884 w 169001"/>
                <a:gd name="connsiteY731" fmla="*/ 61992 h 112914"/>
                <a:gd name="connsiteX732" fmla="*/ 160884 w 169001"/>
                <a:gd name="connsiteY732" fmla="*/ 61992 h 112914"/>
                <a:gd name="connsiteX733" fmla="*/ 157194 w 169001"/>
                <a:gd name="connsiteY733" fmla="*/ 61992 h 112914"/>
                <a:gd name="connsiteX734" fmla="*/ 157194 w 169001"/>
                <a:gd name="connsiteY734" fmla="*/ 61992 h 112914"/>
                <a:gd name="connsiteX735" fmla="*/ 157194 w 169001"/>
                <a:gd name="connsiteY735" fmla="*/ 52398 h 112914"/>
                <a:gd name="connsiteX736" fmla="*/ 152766 w 169001"/>
                <a:gd name="connsiteY736" fmla="*/ 45756 h 112914"/>
                <a:gd name="connsiteX737" fmla="*/ 152766 w 169001"/>
                <a:gd name="connsiteY737" fmla="*/ 45756 h 112914"/>
                <a:gd name="connsiteX738" fmla="*/ 158670 w 169001"/>
                <a:gd name="connsiteY738" fmla="*/ 45756 h 112914"/>
                <a:gd name="connsiteX739" fmla="*/ 162360 w 169001"/>
                <a:gd name="connsiteY739" fmla="*/ 51660 h 112914"/>
                <a:gd name="connsiteX740" fmla="*/ 160884 w 169001"/>
                <a:gd name="connsiteY740" fmla="*/ 56826 h 112914"/>
                <a:gd name="connsiteX741" fmla="*/ 160884 w 169001"/>
                <a:gd name="connsiteY741" fmla="*/ 56826 h 112914"/>
                <a:gd name="connsiteX742" fmla="*/ 160884 w 169001"/>
                <a:gd name="connsiteY742" fmla="*/ 56826 h 112914"/>
                <a:gd name="connsiteX743" fmla="*/ 160884 w 169001"/>
                <a:gd name="connsiteY743" fmla="*/ 50184 h 112914"/>
                <a:gd name="connsiteX744" fmla="*/ 154980 w 169001"/>
                <a:gd name="connsiteY744" fmla="*/ 39114 h 112914"/>
                <a:gd name="connsiteX745" fmla="*/ 160146 w 169001"/>
                <a:gd name="connsiteY745" fmla="*/ 39114 h 112914"/>
                <a:gd name="connsiteX746" fmla="*/ 163836 w 169001"/>
                <a:gd name="connsiteY746" fmla="*/ 39114 h 112914"/>
                <a:gd name="connsiteX747" fmla="*/ 164574 w 169001"/>
                <a:gd name="connsiteY747" fmla="*/ 49446 h 112914"/>
                <a:gd name="connsiteX748" fmla="*/ 160884 w 169001"/>
                <a:gd name="connsiteY748" fmla="*/ 56826 h 112914"/>
                <a:gd name="connsiteX749" fmla="*/ 160884 w 169001"/>
                <a:gd name="connsiteY749" fmla="*/ 56826 h 112914"/>
                <a:gd name="connsiteX750" fmla="*/ 160884 w 169001"/>
                <a:gd name="connsiteY750" fmla="*/ 50922 h 112914"/>
                <a:gd name="connsiteX751" fmla="*/ 155718 w 169001"/>
                <a:gd name="connsiteY751" fmla="*/ 46494 h 112914"/>
                <a:gd name="connsiteX752" fmla="*/ 152028 w 169001"/>
                <a:gd name="connsiteY752" fmla="*/ 46494 h 112914"/>
                <a:gd name="connsiteX753" fmla="*/ 157932 w 169001"/>
                <a:gd name="connsiteY753" fmla="*/ 46494 h 112914"/>
                <a:gd name="connsiteX754" fmla="*/ 162360 w 169001"/>
                <a:gd name="connsiteY754" fmla="*/ 53874 h 112914"/>
                <a:gd name="connsiteX755" fmla="*/ 165312 w 169001"/>
                <a:gd name="connsiteY755" fmla="*/ 50184 h 112914"/>
                <a:gd name="connsiteX756" fmla="*/ 160884 w 169001"/>
                <a:gd name="connsiteY756" fmla="*/ 51660 h 112914"/>
                <a:gd name="connsiteX757" fmla="*/ 164183 w 169001"/>
                <a:gd name="connsiteY757" fmla="*/ 40664 h 112914"/>
                <a:gd name="connsiteX758" fmla="*/ 163098 w 169001"/>
                <a:gd name="connsiteY758" fmla="*/ 39114 h 112914"/>
                <a:gd name="connsiteX759" fmla="*/ 155718 w 169001"/>
                <a:gd name="connsiteY759" fmla="*/ 39114 h 112914"/>
                <a:gd name="connsiteX760" fmla="*/ 161622 w 169001"/>
                <a:gd name="connsiteY760" fmla="*/ 39114 h 112914"/>
                <a:gd name="connsiteX761" fmla="*/ 165312 w 169001"/>
                <a:gd name="connsiteY761" fmla="*/ 39114 h 112914"/>
                <a:gd name="connsiteX762" fmla="*/ 165312 w 169001"/>
                <a:gd name="connsiteY762" fmla="*/ 43542 h 112914"/>
                <a:gd name="connsiteX763" fmla="*/ 167526 w 169001"/>
                <a:gd name="connsiteY763" fmla="*/ 45018 h 112914"/>
                <a:gd name="connsiteX764" fmla="*/ 160146 w 169001"/>
                <a:gd name="connsiteY764" fmla="*/ 39114 h 112914"/>
                <a:gd name="connsiteX765" fmla="*/ 163836 w 169001"/>
                <a:gd name="connsiteY765" fmla="*/ 39114 h 112914"/>
                <a:gd name="connsiteX766" fmla="*/ 163836 w 169001"/>
                <a:gd name="connsiteY766" fmla="*/ 39114 h 112914"/>
                <a:gd name="connsiteX767" fmla="*/ 163836 w 169001"/>
                <a:gd name="connsiteY767" fmla="*/ 39114 h 112914"/>
                <a:gd name="connsiteX768" fmla="*/ 159408 w 169001"/>
                <a:gd name="connsiteY768" fmla="*/ 39114 h 112914"/>
                <a:gd name="connsiteX769" fmla="*/ 168264 w 169001"/>
                <a:gd name="connsiteY769" fmla="*/ 39114 h 112914"/>
                <a:gd name="connsiteX770" fmla="*/ 163836 w 169001"/>
                <a:gd name="connsiteY770" fmla="*/ 39114 h 112914"/>
                <a:gd name="connsiteX771" fmla="*/ 157194 w 169001"/>
                <a:gd name="connsiteY771" fmla="*/ 39114 h 112914"/>
                <a:gd name="connsiteX772" fmla="*/ 157194 w 169001"/>
                <a:gd name="connsiteY772" fmla="*/ 39114 h 112914"/>
                <a:gd name="connsiteX773" fmla="*/ 165312 w 169001"/>
                <a:gd name="connsiteY773" fmla="*/ 39114 h 112914"/>
                <a:gd name="connsiteX774" fmla="*/ 165312 w 169001"/>
                <a:gd name="connsiteY774" fmla="*/ 39114 h 112914"/>
                <a:gd name="connsiteX775" fmla="*/ 165312 w 169001"/>
                <a:gd name="connsiteY775" fmla="*/ 39114 h 11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</a:cxnLst>
              <a:rect l="l" t="t" r="r" b="b"/>
              <a:pathLst>
                <a:path w="169001" h="112914">
                  <a:moveTo>
                    <a:pt x="169002" y="39114"/>
                  </a:moveTo>
                  <a:lnTo>
                    <a:pt x="169002" y="39114"/>
                  </a:lnTo>
                  <a:lnTo>
                    <a:pt x="169002" y="39114"/>
                  </a:lnTo>
                  <a:lnTo>
                    <a:pt x="169002" y="39114"/>
                  </a:lnTo>
                  <a:cubicBezTo>
                    <a:pt x="169002" y="39114"/>
                    <a:pt x="169002" y="39114"/>
                    <a:pt x="169002" y="39114"/>
                  </a:cubicBezTo>
                  <a:lnTo>
                    <a:pt x="169002" y="39114"/>
                  </a:lnTo>
                  <a:lnTo>
                    <a:pt x="169002" y="39114"/>
                  </a:lnTo>
                  <a:lnTo>
                    <a:pt x="169002" y="39114"/>
                  </a:lnTo>
                  <a:lnTo>
                    <a:pt x="169002" y="39114"/>
                  </a:lnTo>
                  <a:lnTo>
                    <a:pt x="169002" y="39114"/>
                  </a:lnTo>
                  <a:lnTo>
                    <a:pt x="169002" y="39114"/>
                  </a:lnTo>
                  <a:lnTo>
                    <a:pt x="169002" y="39114"/>
                  </a:lnTo>
                  <a:cubicBezTo>
                    <a:pt x="169002" y="39114"/>
                    <a:pt x="169002" y="39114"/>
                    <a:pt x="169002" y="39114"/>
                  </a:cubicBezTo>
                  <a:lnTo>
                    <a:pt x="169002" y="39114"/>
                  </a:lnTo>
                  <a:lnTo>
                    <a:pt x="169002" y="39114"/>
                  </a:lnTo>
                  <a:cubicBezTo>
                    <a:pt x="167349" y="38417"/>
                    <a:pt x="165489" y="38417"/>
                    <a:pt x="163836" y="39114"/>
                  </a:cubicBezTo>
                  <a:lnTo>
                    <a:pt x="16383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cubicBezTo>
                    <a:pt x="160146" y="39114"/>
                    <a:pt x="160146" y="39114"/>
                    <a:pt x="160146" y="39114"/>
                  </a:cubicBezTo>
                  <a:cubicBezTo>
                    <a:pt x="160146" y="39114"/>
                    <a:pt x="160146" y="39114"/>
                    <a:pt x="160146" y="39114"/>
                  </a:cubicBez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cubicBezTo>
                    <a:pt x="160146" y="39114"/>
                    <a:pt x="160146" y="39114"/>
                    <a:pt x="160146" y="39114"/>
                  </a:cubicBezTo>
                  <a:lnTo>
                    <a:pt x="160146" y="39114"/>
                  </a:lnTo>
                  <a:cubicBezTo>
                    <a:pt x="160146" y="39114"/>
                    <a:pt x="160146" y="39114"/>
                    <a:pt x="160146" y="39114"/>
                  </a:cubicBezTo>
                  <a:lnTo>
                    <a:pt x="160146" y="39114"/>
                  </a:lnTo>
                  <a:lnTo>
                    <a:pt x="160146" y="39114"/>
                  </a:lnTo>
                  <a:lnTo>
                    <a:pt x="160146" y="39114"/>
                  </a:lnTo>
                  <a:lnTo>
                    <a:pt x="155718" y="39114"/>
                  </a:lnTo>
                  <a:lnTo>
                    <a:pt x="151290" y="39114"/>
                  </a:lnTo>
                  <a:lnTo>
                    <a:pt x="144648" y="39114"/>
                  </a:lnTo>
                  <a:lnTo>
                    <a:pt x="140220" y="39114"/>
                  </a:lnTo>
                  <a:cubicBezTo>
                    <a:pt x="135748" y="37185"/>
                    <a:pt x="130670" y="37185"/>
                    <a:pt x="126198" y="39114"/>
                  </a:cubicBezTo>
                  <a:cubicBezTo>
                    <a:pt x="124316" y="38293"/>
                    <a:pt x="122176" y="38293"/>
                    <a:pt x="120294" y="39114"/>
                  </a:cubicBezTo>
                  <a:cubicBezTo>
                    <a:pt x="120552" y="37898"/>
                    <a:pt x="120552" y="36640"/>
                    <a:pt x="120294" y="35424"/>
                  </a:cubicBezTo>
                  <a:lnTo>
                    <a:pt x="120294" y="35424"/>
                  </a:lnTo>
                  <a:cubicBezTo>
                    <a:pt x="118715" y="31673"/>
                    <a:pt x="115416" y="28921"/>
                    <a:pt x="111438" y="28044"/>
                  </a:cubicBezTo>
                  <a:cubicBezTo>
                    <a:pt x="109689" y="24353"/>
                    <a:pt x="105925" y="22038"/>
                    <a:pt x="101844" y="22140"/>
                  </a:cubicBezTo>
                  <a:cubicBezTo>
                    <a:pt x="99896" y="21742"/>
                    <a:pt x="97888" y="21742"/>
                    <a:pt x="95940" y="22140"/>
                  </a:cubicBezTo>
                  <a:cubicBezTo>
                    <a:pt x="93003" y="21770"/>
                    <a:pt x="90021" y="21770"/>
                    <a:pt x="87084" y="22140"/>
                  </a:cubicBezTo>
                  <a:lnTo>
                    <a:pt x="87084" y="22140"/>
                  </a:lnTo>
                  <a:cubicBezTo>
                    <a:pt x="83734" y="21015"/>
                    <a:pt x="80103" y="21015"/>
                    <a:pt x="76752" y="22140"/>
                  </a:cubicBezTo>
                  <a:lnTo>
                    <a:pt x="71586" y="22140"/>
                  </a:lnTo>
                  <a:lnTo>
                    <a:pt x="65682" y="22140"/>
                  </a:lnTo>
                  <a:lnTo>
                    <a:pt x="56826" y="26568"/>
                  </a:lnTo>
                  <a:lnTo>
                    <a:pt x="51660" y="26568"/>
                  </a:lnTo>
                  <a:cubicBezTo>
                    <a:pt x="47321" y="27877"/>
                    <a:pt x="43468" y="30445"/>
                    <a:pt x="40590" y="33948"/>
                  </a:cubicBezTo>
                  <a:lnTo>
                    <a:pt x="35424" y="33948"/>
                  </a:lnTo>
                  <a:cubicBezTo>
                    <a:pt x="32418" y="36214"/>
                    <a:pt x="30115" y="39284"/>
                    <a:pt x="28782" y="42804"/>
                  </a:cubicBezTo>
                  <a:lnTo>
                    <a:pt x="22140" y="46494"/>
                  </a:lnTo>
                  <a:lnTo>
                    <a:pt x="8118" y="39114"/>
                  </a:lnTo>
                  <a:cubicBezTo>
                    <a:pt x="4912" y="41662"/>
                    <a:pt x="2379" y="44956"/>
                    <a:pt x="738" y="48708"/>
                  </a:cubicBezTo>
                  <a:cubicBezTo>
                    <a:pt x="738" y="48708"/>
                    <a:pt x="738" y="48708"/>
                    <a:pt x="738" y="53136"/>
                  </a:cubicBezTo>
                  <a:lnTo>
                    <a:pt x="738" y="53136"/>
                  </a:lnTo>
                  <a:cubicBezTo>
                    <a:pt x="-209" y="55249"/>
                    <a:pt x="-209" y="57665"/>
                    <a:pt x="738" y="59778"/>
                  </a:cubicBezTo>
                  <a:cubicBezTo>
                    <a:pt x="1212" y="62968"/>
                    <a:pt x="3529" y="65576"/>
                    <a:pt x="6642" y="66420"/>
                  </a:cubicBezTo>
                  <a:cubicBezTo>
                    <a:pt x="6322" y="67879"/>
                    <a:pt x="6322" y="69390"/>
                    <a:pt x="6642" y="70848"/>
                  </a:cubicBezTo>
                  <a:cubicBezTo>
                    <a:pt x="6891" y="74066"/>
                    <a:pt x="8870" y="76893"/>
                    <a:pt x="11808" y="78228"/>
                  </a:cubicBezTo>
                  <a:cubicBezTo>
                    <a:pt x="11808" y="82711"/>
                    <a:pt x="15443" y="86346"/>
                    <a:pt x="19926" y="86346"/>
                  </a:cubicBezTo>
                  <a:cubicBezTo>
                    <a:pt x="22088" y="87026"/>
                    <a:pt x="24406" y="87026"/>
                    <a:pt x="26568" y="86346"/>
                  </a:cubicBezTo>
                  <a:lnTo>
                    <a:pt x="26568" y="86346"/>
                  </a:lnTo>
                  <a:cubicBezTo>
                    <a:pt x="27691" y="88404"/>
                    <a:pt x="29529" y="89978"/>
                    <a:pt x="31734" y="90774"/>
                  </a:cubicBezTo>
                  <a:cubicBezTo>
                    <a:pt x="32407" y="94816"/>
                    <a:pt x="35765" y="97868"/>
                    <a:pt x="39852" y="98154"/>
                  </a:cubicBezTo>
                  <a:lnTo>
                    <a:pt x="45018" y="98154"/>
                  </a:lnTo>
                  <a:lnTo>
                    <a:pt x="45018" y="98154"/>
                  </a:lnTo>
                  <a:cubicBezTo>
                    <a:pt x="46878" y="99077"/>
                    <a:pt x="49062" y="99077"/>
                    <a:pt x="50922" y="98154"/>
                  </a:cubicBezTo>
                  <a:lnTo>
                    <a:pt x="56088" y="98154"/>
                  </a:lnTo>
                  <a:lnTo>
                    <a:pt x="56088" y="98154"/>
                  </a:lnTo>
                  <a:cubicBezTo>
                    <a:pt x="57689" y="99077"/>
                    <a:pt x="59653" y="99077"/>
                    <a:pt x="61254" y="98154"/>
                  </a:cubicBezTo>
                  <a:lnTo>
                    <a:pt x="61254" y="98154"/>
                  </a:lnTo>
                  <a:lnTo>
                    <a:pt x="67158" y="98154"/>
                  </a:lnTo>
                  <a:lnTo>
                    <a:pt x="67158" y="98154"/>
                  </a:lnTo>
                  <a:cubicBezTo>
                    <a:pt x="67158" y="98154"/>
                    <a:pt x="67158" y="98154"/>
                    <a:pt x="67158" y="98154"/>
                  </a:cubicBezTo>
                  <a:cubicBezTo>
                    <a:pt x="69247" y="99206"/>
                    <a:pt x="71712" y="99206"/>
                    <a:pt x="73800" y="98154"/>
                  </a:cubicBezTo>
                  <a:cubicBezTo>
                    <a:pt x="75475" y="98716"/>
                    <a:pt x="77291" y="98716"/>
                    <a:pt x="78966" y="98154"/>
                  </a:cubicBezTo>
                  <a:lnTo>
                    <a:pt x="78966" y="98154"/>
                  </a:lnTo>
                  <a:cubicBezTo>
                    <a:pt x="80457" y="101729"/>
                    <a:pt x="83947" y="104058"/>
                    <a:pt x="87822" y="104058"/>
                  </a:cubicBezTo>
                  <a:lnTo>
                    <a:pt x="87822" y="104058"/>
                  </a:lnTo>
                  <a:cubicBezTo>
                    <a:pt x="92464" y="104508"/>
                    <a:pt x="96663" y="101281"/>
                    <a:pt x="97416" y="96678"/>
                  </a:cubicBezTo>
                  <a:lnTo>
                    <a:pt x="97416" y="96678"/>
                  </a:lnTo>
                  <a:cubicBezTo>
                    <a:pt x="99313" y="97419"/>
                    <a:pt x="101423" y="97419"/>
                    <a:pt x="103320" y="96678"/>
                  </a:cubicBezTo>
                  <a:cubicBezTo>
                    <a:pt x="105409" y="97730"/>
                    <a:pt x="107873" y="97730"/>
                    <a:pt x="109962" y="96678"/>
                  </a:cubicBezTo>
                  <a:lnTo>
                    <a:pt x="109962" y="96678"/>
                  </a:lnTo>
                  <a:cubicBezTo>
                    <a:pt x="114021" y="97085"/>
                    <a:pt x="117637" y="94128"/>
                    <a:pt x="118043" y="90073"/>
                  </a:cubicBezTo>
                  <a:cubicBezTo>
                    <a:pt x="118073" y="89815"/>
                    <a:pt x="118080" y="89557"/>
                    <a:pt x="118080" y="89298"/>
                  </a:cubicBezTo>
                  <a:lnTo>
                    <a:pt x="118080" y="89298"/>
                  </a:lnTo>
                  <a:lnTo>
                    <a:pt x="118080" y="89298"/>
                  </a:lnTo>
                  <a:lnTo>
                    <a:pt x="118080" y="89298"/>
                  </a:lnTo>
                  <a:cubicBezTo>
                    <a:pt x="122567" y="89298"/>
                    <a:pt x="126198" y="85663"/>
                    <a:pt x="126198" y="81180"/>
                  </a:cubicBezTo>
                  <a:cubicBezTo>
                    <a:pt x="126198" y="76697"/>
                    <a:pt x="122567" y="73062"/>
                    <a:pt x="118080" y="73062"/>
                  </a:cubicBezTo>
                  <a:cubicBezTo>
                    <a:pt x="116183" y="72321"/>
                    <a:pt x="114073" y="72321"/>
                    <a:pt x="112176" y="73062"/>
                  </a:cubicBezTo>
                  <a:lnTo>
                    <a:pt x="112176" y="73062"/>
                  </a:lnTo>
                  <a:lnTo>
                    <a:pt x="112176" y="73062"/>
                  </a:lnTo>
                  <a:cubicBezTo>
                    <a:pt x="110279" y="72321"/>
                    <a:pt x="108169" y="72321"/>
                    <a:pt x="106272" y="73062"/>
                  </a:cubicBezTo>
                  <a:lnTo>
                    <a:pt x="106272" y="73062"/>
                  </a:lnTo>
                  <a:lnTo>
                    <a:pt x="102582" y="73062"/>
                  </a:lnTo>
                  <a:cubicBezTo>
                    <a:pt x="100685" y="72321"/>
                    <a:pt x="98575" y="72321"/>
                    <a:pt x="96678" y="73062"/>
                  </a:cubicBezTo>
                  <a:cubicBezTo>
                    <a:pt x="94339" y="71988"/>
                    <a:pt x="91637" y="71988"/>
                    <a:pt x="89298" y="73062"/>
                  </a:cubicBezTo>
                  <a:cubicBezTo>
                    <a:pt x="87401" y="72321"/>
                    <a:pt x="85291" y="72321"/>
                    <a:pt x="83394" y="73062"/>
                  </a:cubicBezTo>
                  <a:lnTo>
                    <a:pt x="83394" y="73062"/>
                  </a:lnTo>
                  <a:cubicBezTo>
                    <a:pt x="80029" y="70055"/>
                    <a:pt x="74951" y="70055"/>
                    <a:pt x="71586" y="73062"/>
                  </a:cubicBezTo>
                  <a:cubicBezTo>
                    <a:pt x="70929" y="74204"/>
                    <a:pt x="70929" y="75610"/>
                    <a:pt x="71586" y="76752"/>
                  </a:cubicBezTo>
                  <a:lnTo>
                    <a:pt x="71586" y="76752"/>
                  </a:lnTo>
                  <a:lnTo>
                    <a:pt x="71586" y="76752"/>
                  </a:lnTo>
                  <a:lnTo>
                    <a:pt x="71586" y="76752"/>
                  </a:lnTo>
                  <a:cubicBezTo>
                    <a:pt x="73711" y="76108"/>
                    <a:pt x="75372" y="74447"/>
                    <a:pt x="76014" y="72324"/>
                  </a:cubicBezTo>
                  <a:cubicBezTo>
                    <a:pt x="76014" y="72324"/>
                    <a:pt x="76014" y="72324"/>
                    <a:pt x="76014" y="72324"/>
                  </a:cubicBezTo>
                  <a:lnTo>
                    <a:pt x="84132" y="72324"/>
                  </a:lnTo>
                  <a:lnTo>
                    <a:pt x="92988" y="72324"/>
                  </a:lnTo>
                  <a:lnTo>
                    <a:pt x="92988" y="72324"/>
                  </a:lnTo>
                  <a:lnTo>
                    <a:pt x="101106" y="72324"/>
                  </a:lnTo>
                  <a:lnTo>
                    <a:pt x="126936" y="72324"/>
                  </a:lnTo>
                  <a:lnTo>
                    <a:pt x="131364" y="72324"/>
                  </a:lnTo>
                  <a:lnTo>
                    <a:pt x="137268" y="72324"/>
                  </a:lnTo>
                  <a:lnTo>
                    <a:pt x="144648" y="72324"/>
                  </a:lnTo>
                  <a:lnTo>
                    <a:pt x="144648" y="72324"/>
                  </a:lnTo>
                  <a:cubicBezTo>
                    <a:pt x="147165" y="70722"/>
                    <a:pt x="149401" y="68728"/>
                    <a:pt x="151290" y="66420"/>
                  </a:cubicBezTo>
                  <a:lnTo>
                    <a:pt x="151290" y="66420"/>
                  </a:lnTo>
                  <a:lnTo>
                    <a:pt x="151290" y="66420"/>
                  </a:lnTo>
                  <a:cubicBezTo>
                    <a:pt x="153851" y="64797"/>
                    <a:pt x="155489" y="62061"/>
                    <a:pt x="155718" y="59040"/>
                  </a:cubicBezTo>
                  <a:lnTo>
                    <a:pt x="155718" y="59040"/>
                  </a:lnTo>
                  <a:cubicBezTo>
                    <a:pt x="155718" y="59040"/>
                    <a:pt x="155718" y="59040"/>
                    <a:pt x="155718" y="54612"/>
                  </a:cubicBezTo>
                  <a:lnTo>
                    <a:pt x="155718" y="54612"/>
                  </a:lnTo>
                  <a:close/>
                  <a:moveTo>
                    <a:pt x="169002" y="27306"/>
                  </a:moveTo>
                  <a:lnTo>
                    <a:pt x="169002" y="27306"/>
                  </a:lnTo>
                  <a:lnTo>
                    <a:pt x="169002" y="27306"/>
                  </a:lnTo>
                  <a:cubicBezTo>
                    <a:pt x="166124" y="26350"/>
                    <a:pt x="163017" y="26350"/>
                    <a:pt x="160146" y="27306"/>
                  </a:cubicBezTo>
                  <a:lnTo>
                    <a:pt x="160146" y="27306"/>
                  </a:lnTo>
                  <a:lnTo>
                    <a:pt x="160146" y="27306"/>
                  </a:lnTo>
                  <a:cubicBezTo>
                    <a:pt x="160146" y="27306"/>
                    <a:pt x="164574" y="27306"/>
                    <a:pt x="166788" y="27306"/>
                  </a:cubicBezTo>
                  <a:close/>
                  <a:moveTo>
                    <a:pt x="165312" y="22140"/>
                  </a:moveTo>
                  <a:lnTo>
                    <a:pt x="165312" y="22140"/>
                  </a:lnTo>
                  <a:lnTo>
                    <a:pt x="165312" y="22140"/>
                  </a:lnTo>
                  <a:lnTo>
                    <a:pt x="165312" y="22140"/>
                  </a:lnTo>
                  <a:lnTo>
                    <a:pt x="159408" y="22140"/>
                  </a:lnTo>
                  <a:lnTo>
                    <a:pt x="159408" y="22140"/>
                  </a:lnTo>
                  <a:lnTo>
                    <a:pt x="159408" y="22140"/>
                  </a:lnTo>
                  <a:lnTo>
                    <a:pt x="163836" y="17712"/>
                  </a:lnTo>
                  <a:close/>
                  <a:moveTo>
                    <a:pt x="146862" y="22140"/>
                  </a:moveTo>
                  <a:lnTo>
                    <a:pt x="146862" y="22140"/>
                  </a:lnTo>
                  <a:lnTo>
                    <a:pt x="146862" y="22140"/>
                  </a:lnTo>
                  <a:lnTo>
                    <a:pt x="146862" y="22140"/>
                  </a:lnTo>
                  <a:cubicBezTo>
                    <a:pt x="146862" y="22140"/>
                    <a:pt x="146862" y="22140"/>
                    <a:pt x="146862" y="22140"/>
                  </a:cubicBezTo>
                  <a:lnTo>
                    <a:pt x="144648" y="22878"/>
                  </a:lnTo>
                  <a:close/>
                  <a:moveTo>
                    <a:pt x="146862" y="30258"/>
                  </a:moveTo>
                  <a:cubicBezTo>
                    <a:pt x="146862" y="30258"/>
                    <a:pt x="146862" y="30258"/>
                    <a:pt x="146862" y="30258"/>
                  </a:cubicBezTo>
                  <a:lnTo>
                    <a:pt x="146862" y="30258"/>
                  </a:lnTo>
                  <a:lnTo>
                    <a:pt x="146862" y="30258"/>
                  </a:lnTo>
                  <a:lnTo>
                    <a:pt x="150552" y="30258"/>
                  </a:lnTo>
                  <a:lnTo>
                    <a:pt x="150552" y="30258"/>
                  </a:lnTo>
                  <a:cubicBezTo>
                    <a:pt x="150552" y="30258"/>
                    <a:pt x="150552" y="30258"/>
                    <a:pt x="150552" y="30258"/>
                  </a:cubicBezTo>
                  <a:lnTo>
                    <a:pt x="150552" y="30258"/>
                  </a:lnTo>
                  <a:close/>
                  <a:moveTo>
                    <a:pt x="154242" y="30258"/>
                  </a:moveTo>
                  <a:cubicBezTo>
                    <a:pt x="154242" y="30258"/>
                    <a:pt x="154242" y="30258"/>
                    <a:pt x="154242" y="30258"/>
                  </a:cubicBezTo>
                  <a:lnTo>
                    <a:pt x="154242" y="30258"/>
                  </a:lnTo>
                  <a:lnTo>
                    <a:pt x="154242" y="30258"/>
                  </a:lnTo>
                  <a:lnTo>
                    <a:pt x="154242" y="30258"/>
                  </a:lnTo>
                  <a:cubicBezTo>
                    <a:pt x="154242" y="30258"/>
                    <a:pt x="154242" y="30258"/>
                    <a:pt x="154242" y="30258"/>
                  </a:cubicBezTo>
                  <a:lnTo>
                    <a:pt x="160146" y="30258"/>
                  </a:lnTo>
                  <a:close/>
                  <a:moveTo>
                    <a:pt x="154242" y="19188"/>
                  </a:moveTo>
                  <a:cubicBezTo>
                    <a:pt x="153895" y="20644"/>
                    <a:pt x="153895" y="22160"/>
                    <a:pt x="154242" y="23616"/>
                  </a:cubicBezTo>
                  <a:lnTo>
                    <a:pt x="154242" y="23616"/>
                  </a:lnTo>
                  <a:cubicBezTo>
                    <a:pt x="154242" y="23616"/>
                    <a:pt x="154242" y="23616"/>
                    <a:pt x="154242" y="23616"/>
                  </a:cubicBezTo>
                  <a:cubicBezTo>
                    <a:pt x="154242" y="23616"/>
                    <a:pt x="154242" y="23616"/>
                    <a:pt x="154242" y="23616"/>
                  </a:cubicBezTo>
                  <a:lnTo>
                    <a:pt x="154242" y="23616"/>
                  </a:lnTo>
                  <a:close/>
                  <a:moveTo>
                    <a:pt x="157932" y="19188"/>
                  </a:moveTo>
                  <a:cubicBezTo>
                    <a:pt x="157932" y="19188"/>
                    <a:pt x="157932" y="19188"/>
                    <a:pt x="157932" y="19188"/>
                  </a:cubicBezTo>
                  <a:lnTo>
                    <a:pt x="157932" y="19188"/>
                  </a:lnTo>
                  <a:cubicBezTo>
                    <a:pt x="157932" y="19188"/>
                    <a:pt x="157932" y="19188"/>
                    <a:pt x="157932" y="19188"/>
                  </a:cubicBezTo>
                  <a:lnTo>
                    <a:pt x="157932" y="19188"/>
                  </a:lnTo>
                  <a:lnTo>
                    <a:pt x="157932" y="19188"/>
                  </a:lnTo>
                  <a:lnTo>
                    <a:pt x="157932" y="19188"/>
                  </a:lnTo>
                  <a:close/>
                  <a:moveTo>
                    <a:pt x="157932" y="24354"/>
                  </a:moveTo>
                  <a:lnTo>
                    <a:pt x="157932" y="24354"/>
                  </a:lnTo>
                  <a:cubicBezTo>
                    <a:pt x="157932" y="24354"/>
                    <a:pt x="157932" y="24354"/>
                    <a:pt x="157932" y="24354"/>
                  </a:cubicBezTo>
                  <a:lnTo>
                    <a:pt x="157932" y="24354"/>
                  </a:lnTo>
                  <a:lnTo>
                    <a:pt x="157932" y="24354"/>
                  </a:lnTo>
                  <a:lnTo>
                    <a:pt x="157932" y="24354"/>
                  </a:lnTo>
                  <a:lnTo>
                    <a:pt x="157932" y="24354"/>
                  </a:lnTo>
                  <a:lnTo>
                    <a:pt x="157932" y="24354"/>
                  </a:lnTo>
                  <a:lnTo>
                    <a:pt x="153504" y="28782"/>
                  </a:lnTo>
                  <a:close/>
                  <a:moveTo>
                    <a:pt x="94464" y="5904"/>
                  </a:moveTo>
                  <a:lnTo>
                    <a:pt x="98892" y="5904"/>
                  </a:lnTo>
                  <a:lnTo>
                    <a:pt x="98892" y="5904"/>
                  </a:lnTo>
                  <a:cubicBezTo>
                    <a:pt x="98892" y="5904"/>
                    <a:pt x="98892" y="5904"/>
                    <a:pt x="98892" y="5904"/>
                  </a:cubicBezTo>
                  <a:cubicBezTo>
                    <a:pt x="99254" y="8103"/>
                    <a:pt x="99254" y="10347"/>
                    <a:pt x="98892" y="12546"/>
                  </a:cubicBezTo>
                  <a:cubicBezTo>
                    <a:pt x="98006" y="19668"/>
                    <a:pt x="95475" y="26489"/>
                    <a:pt x="91512" y="32472"/>
                  </a:cubicBezTo>
                  <a:lnTo>
                    <a:pt x="91512" y="32472"/>
                  </a:lnTo>
                  <a:cubicBezTo>
                    <a:pt x="88051" y="37469"/>
                    <a:pt x="84848" y="42642"/>
                    <a:pt x="81918" y="47970"/>
                  </a:cubicBezTo>
                  <a:cubicBezTo>
                    <a:pt x="81918" y="47970"/>
                    <a:pt x="81918" y="47970"/>
                    <a:pt x="81918" y="51660"/>
                  </a:cubicBezTo>
                  <a:lnTo>
                    <a:pt x="81918" y="51660"/>
                  </a:lnTo>
                  <a:cubicBezTo>
                    <a:pt x="83298" y="45904"/>
                    <a:pt x="85025" y="40235"/>
                    <a:pt x="87084" y="34686"/>
                  </a:cubicBezTo>
                  <a:cubicBezTo>
                    <a:pt x="87084" y="34686"/>
                    <a:pt x="87084" y="29520"/>
                    <a:pt x="87084" y="26568"/>
                  </a:cubicBezTo>
                  <a:cubicBezTo>
                    <a:pt x="88553" y="20506"/>
                    <a:pt x="88553" y="14180"/>
                    <a:pt x="87084" y="8118"/>
                  </a:cubicBezTo>
                  <a:cubicBezTo>
                    <a:pt x="87490" y="5427"/>
                    <a:pt x="87490" y="2691"/>
                    <a:pt x="87084" y="0"/>
                  </a:cubicBezTo>
                  <a:lnTo>
                    <a:pt x="93726" y="0"/>
                  </a:lnTo>
                  <a:close/>
                  <a:moveTo>
                    <a:pt x="71586" y="5904"/>
                  </a:moveTo>
                  <a:cubicBezTo>
                    <a:pt x="74737" y="5122"/>
                    <a:pt x="78029" y="5122"/>
                    <a:pt x="81180" y="5904"/>
                  </a:cubicBezTo>
                  <a:lnTo>
                    <a:pt x="86346" y="10332"/>
                  </a:lnTo>
                  <a:lnTo>
                    <a:pt x="86346" y="10332"/>
                  </a:lnTo>
                  <a:cubicBezTo>
                    <a:pt x="86759" y="12775"/>
                    <a:pt x="86759" y="15269"/>
                    <a:pt x="86346" y="17712"/>
                  </a:cubicBezTo>
                  <a:cubicBezTo>
                    <a:pt x="88132" y="23733"/>
                    <a:pt x="88132" y="30141"/>
                    <a:pt x="86346" y="36162"/>
                  </a:cubicBezTo>
                  <a:lnTo>
                    <a:pt x="86346" y="44280"/>
                  </a:lnTo>
                  <a:cubicBezTo>
                    <a:pt x="83940" y="49521"/>
                    <a:pt x="81962" y="54952"/>
                    <a:pt x="80442" y="60516"/>
                  </a:cubicBezTo>
                  <a:lnTo>
                    <a:pt x="80442" y="60516"/>
                  </a:lnTo>
                  <a:lnTo>
                    <a:pt x="80442" y="60516"/>
                  </a:lnTo>
                  <a:cubicBezTo>
                    <a:pt x="80073" y="54618"/>
                    <a:pt x="80073" y="48702"/>
                    <a:pt x="80442" y="42804"/>
                  </a:cubicBezTo>
                  <a:lnTo>
                    <a:pt x="80442" y="42804"/>
                  </a:lnTo>
                  <a:cubicBezTo>
                    <a:pt x="82294" y="36040"/>
                    <a:pt x="82294" y="28904"/>
                    <a:pt x="80442" y="22140"/>
                  </a:cubicBezTo>
                  <a:cubicBezTo>
                    <a:pt x="78058" y="18020"/>
                    <a:pt x="74782" y="14489"/>
                    <a:pt x="70848" y="11808"/>
                  </a:cubicBezTo>
                  <a:lnTo>
                    <a:pt x="70848" y="11808"/>
                  </a:lnTo>
                  <a:close/>
                  <a:moveTo>
                    <a:pt x="61254" y="5904"/>
                  </a:moveTo>
                  <a:cubicBezTo>
                    <a:pt x="64110" y="4827"/>
                    <a:pt x="67254" y="4827"/>
                    <a:pt x="70110" y="5904"/>
                  </a:cubicBezTo>
                  <a:cubicBezTo>
                    <a:pt x="73889" y="8545"/>
                    <a:pt x="76937" y="12100"/>
                    <a:pt x="78966" y="16236"/>
                  </a:cubicBezTo>
                  <a:cubicBezTo>
                    <a:pt x="81217" y="22688"/>
                    <a:pt x="81217" y="29710"/>
                    <a:pt x="78966" y="36162"/>
                  </a:cubicBezTo>
                  <a:lnTo>
                    <a:pt x="78966" y="36162"/>
                  </a:lnTo>
                  <a:cubicBezTo>
                    <a:pt x="78612" y="42061"/>
                    <a:pt x="78612" y="47975"/>
                    <a:pt x="78966" y="53874"/>
                  </a:cubicBezTo>
                  <a:lnTo>
                    <a:pt x="78966" y="53874"/>
                  </a:lnTo>
                  <a:lnTo>
                    <a:pt x="78966" y="53874"/>
                  </a:lnTo>
                  <a:cubicBezTo>
                    <a:pt x="78966" y="48708"/>
                    <a:pt x="78966" y="43542"/>
                    <a:pt x="78966" y="39114"/>
                  </a:cubicBezTo>
                  <a:cubicBezTo>
                    <a:pt x="79335" y="34447"/>
                    <a:pt x="79335" y="29759"/>
                    <a:pt x="78966" y="25092"/>
                  </a:cubicBezTo>
                  <a:cubicBezTo>
                    <a:pt x="76907" y="17927"/>
                    <a:pt x="72140" y="11842"/>
                    <a:pt x="65682" y="8118"/>
                  </a:cubicBezTo>
                  <a:lnTo>
                    <a:pt x="59778" y="8118"/>
                  </a:lnTo>
                  <a:cubicBezTo>
                    <a:pt x="59557" y="8623"/>
                    <a:pt x="59313" y="9116"/>
                    <a:pt x="59040" y="9594"/>
                  </a:cubicBezTo>
                  <a:close/>
                  <a:moveTo>
                    <a:pt x="46494" y="10332"/>
                  </a:moveTo>
                  <a:cubicBezTo>
                    <a:pt x="50302" y="8919"/>
                    <a:pt x="54494" y="8919"/>
                    <a:pt x="58302" y="10332"/>
                  </a:cubicBezTo>
                  <a:cubicBezTo>
                    <a:pt x="64774" y="13871"/>
                    <a:pt x="69365" y="20079"/>
                    <a:pt x="70848" y="27306"/>
                  </a:cubicBezTo>
                  <a:cubicBezTo>
                    <a:pt x="71210" y="31727"/>
                    <a:pt x="71210" y="36169"/>
                    <a:pt x="70848" y="40590"/>
                  </a:cubicBezTo>
                  <a:cubicBezTo>
                    <a:pt x="70479" y="45257"/>
                    <a:pt x="70479" y="49945"/>
                    <a:pt x="70848" y="54612"/>
                  </a:cubicBezTo>
                  <a:lnTo>
                    <a:pt x="64206" y="54612"/>
                  </a:lnTo>
                  <a:cubicBezTo>
                    <a:pt x="64206" y="54612"/>
                    <a:pt x="64206" y="54612"/>
                    <a:pt x="64206" y="48708"/>
                  </a:cubicBezTo>
                  <a:cubicBezTo>
                    <a:pt x="63047" y="40046"/>
                    <a:pt x="60029" y="31737"/>
                    <a:pt x="55350" y="24354"/>
                  </a:cubicBezTo>
                  <a:cubicBezTo>
                    <a:pt x="52693" y="20466"/>
                    <a:pt x="48789" y="17601"/>
                    <a:pt x="44280" y="16236"/>
                  </a:cubicBezTo>
                  <a:cubicBezTo>
                    <a:pt x="41874" y="15496"/>
                    <a:pt x="39306" y="15496"/>
                    <a:pt x="36900" y="16236"/>
                  </a:cubicBezTo>
                  <a:lnTo>
                    <a:pt x="36900" y="16236"/>
                  </a:lnTo>
                  <a:cubicBezTo>
                    <a:pt x="39121" y="14857"/>
                    <a:pt x="41667" y="14094"/>
                    <a:pt x="44280" y="14022"/>
                  </a:cubicBezTo>
                  <a:close/>
                  <a:moveTo>
                    <a:pt x="30996" y="19926"/>
                  </a:moveTo>
                  <a:lnTo>
                    <a:pt x="38376" y="19926"/>
                  </a:lnTo>
                  <a:lnTo>
                    <a:pt x="44280" y="19926"/>
                  </a:lnTo>
                  <a:cubicBezTo>
                    <a:pt x="48760" y="20924"/>
                    <a:pt x="52708" y="23555"/>
                    <a:pt x="55350" y="27306"/>
                  </a:cubicBezTo>
                  <a:cubicBezTo>
                    <a:pt x="59926" y="34738"/>
                    <a:pt x="62937" y="43025"/>
                    <a:pt x="64206" y="51660"/>
                  </a:cubicBezTo>
                  <a:cubicBezTo>
                    <a:pt x="64206" y="51660"/>
                    <a:pt x="64206" y="51660"/>
                    <a:pt x="64206" y="56826"/>
                  </a:cubicBezTo>
                  <a:lnTo>
                    <a:pt x="58302" y="56826"/>
                  </a:lnTo>
                  <a:lnTo>
                    <a:pt x="53136" y="48708"/>
                  </a:lnTo>
                  <a:lnTo>
                    <a:pt x="43542" y="39114"/>
                  </a:lnTo>
                  <a:cubicBezTo>
                    <a:pt x="40228" y="34544"/>
                    <a:pt x="35133" y="31594"/>
                    <a:pt x="29520" y="30996"/>
                  </a:cubicBezTo>
                  <a:lnTo>
                    <a:pt x="22878" y="30996"/>
                  </a:lnTo>
                  <a:cubicBezTo>
                    <a:pt x="24141" y="28047"/>
                    <a:pt x="26182" y="25496"/>
                    <a:pt x="28782" y="23616"/>
                  </a:cubicBezTo>
                  <a:close/>
                  <a:moveTo>
                    <a:pt x="24354" y="28044"/>
                  </a:moveTo>
                  <a:lnTo>
                    <a:pt x="24354" y="28044"/>
                  </a:lnTo>
                  <a:cubicBezTo>
                    <a:pt x="26508" y="27313"/>
                    <a:pt x="28843" y="27313"/>
                    <a:pt x="30996" y="28044"/>
                  </a:cubicBezTo>
                  <a:cubicBezTo>
                    <a:pt x="36373" y="28152"/>
                    <a:pt x="41350" y="30916"/>
                    <a:pt x="44280" y="35424"/>
                  </a:cubicBezTo>
                  <a:lnTo>
                    <a:pt x="51660" y="47232"/>
                  </a:lnTo>
                  <a:cubicBezTo>
                    <a:pt x="53623" y="49513"/>
                    <a:pt x="55357" y="51985"/>
                    <a:pt x="56826" y="54612"/>
                  </a:cubicBezTo>
                  <a:lnTo>
                    <a:pt x="53136" y="54612"/>
                  </a:lnTo>
                  <a:lnTo>
                    <a:pt x="53136" y="54612"/>
                  </a:lnTo>
                  <a:cubicBezTo>
                    <a:pt x="50612" y="53661"/>
                    <a:pt x="48339" y="52146"/>
                    <a:pt x="46494" y="50184"/>
                  </a:cubicBezTo>
                  <a:cubicBezTo>
                    <a:pt x="43387" y="49044"/>
                    <a:pt x="40413" y="47558"/>
                    <a:pt x="37638" y="45756"/>
                  </a:cubicBezTo>
                  <a:cubicBezTo>
                    <a:pt x="35235" y="42892"/>
                    <a:pt x="32205" y="40619"/>
                    <a:pt x="28782" y="39114"/>
                  </a:cubicBezTo>
                  <a:cubicBezTo>
                    <a:pt x="25882" y="36599"/>
                    <a:pt x="22271" y="35051"/>
                    <a:pt x="18450" y="34686"/>
                  </a:cubicBezTo>
                  <a:lnTo>
                    <a:pt x="18450" y="34686"/>
                  </a:lnTo>
                  <a:close/>
                  <a:moveTo>
                    <a:pt x="2214" y="60516"/>
                  </a:moveTo>
                  <a:cubicBezTo>
                    <a:pt x="2214" y="60516"/>
                    <a:pt x="2214" y="54612"/>
                    <a:pt x="6642" y="54612"/>
                  </a:cubicBezTo>
                  <a:lnTo>
                    <a:pt x="6642" y="54612"/>
                  </a:lnTo>
                  <a:lnTo>
                    <a:pt x="11070" y="54612"/>
                  </a:lnTo>
                  <a:lnTo>
                    <a:pt x="11070" y="54612"/>
                  </a:lnTo>
                  <a:cubicBezTo>
                    <a:pt x="12904" y="56230"/>
                    <a:pt x="13080" y="59027"/>
                    <a:pt x="11462" y="60862"/>
                  </a:cubicBezTo>
                  <a:cubicBezTo>
                    <a:pt x="11340" y="61001"/>
                    <a:pt x="11209" y="61131"/>
                    <a:pt x="11070" y="61254"/>
                  </a:cubicBezTo>
                  <a:lnTo>
                    <a:pt x="11070" y="61254"/>
                  </a:lnTo>
                  <a:lnTo>
                    <a:pt x="11070" y="61254"/>
                  </a:lnTo>
                  <a:lnTo>
                    <a:pt x="11070" y="61254"/>
                  </a:lnTo>
                  <a:cubicBezTo>
                    <a:pt x="11122" y="64515"/>
                    <a:pt x="8522" y="67200"/>
                    <a:pt x="5262" y="67252"/>
                  </a:cubicBezTo>
                  <a:cubicBezTo>
                    <a:pt x="3080" y="67287"/>
                    <a:pt x="1056" y="66116"/>
                    <a:pt x="0" y="64206"/>
                  </a:cubicBezTo>
                  <a:close/>
                  <a:moveTo>
                    <a:pt x="69372" y="73062"/>
                  </a:moveTo>
                  <a:cubicBezTo>
                    <a:pt x="68250" y="71004"/>
                    <a:pt x="66413" y="69430"/>
                    <a:pt x="64206" y="68634"/>
                  </a:cubicBezTo>
                  <a:lnTo>
                    <a:pt x="57564" y="68634"/>
                  </a:lnTo>
                  <a:cubicBezTo>
                    <a:pt x="55977" y="66383"/>
                    <a:pt x="53608" y="64805"/>
                    <a:pt x="50922" y="64206"/>
                  </a:cubicBezTo>
                  <a:cubicBezTo>
                    <a:pt x="48583" y="63132"/>
                    <a:pt x="45881" y="63132"/>
                    <a:pt x="43542" y="64206"/>
                  </a:cubicBezTo>
                  <a:lnTo>
                    <a:pt x="39114" y="64206"/>
                  </a:lnTo>
                  <a:cubicBezTo>
                    <a:pt x="38066" y="59785"/>
                    <a:pt x="34062" y="56704"/>
                    <a:pt x="29520" y="56826"/>
                  </a:cubicBezTo>
                  <a:lnTo>
                    <a:pt x="22140" y="56826"/>
                  </a:lnTo>
                  <a:cubicBezTo>
                    <a:pt x="20280" y="55904"/>
                    <a:pt x="18096" y="55904"/>
                    <a:pt x="16236" y="56826"/>
                  </a:cubicBezTo>
                  <a:cubicBezTo>
                    <a:pt x="14584" y="56129"/>
                    <a:pt x="12722" y="56129"/>
                    <a:pt x="11070" y="56826"/>
                  </a:cubicBezTo>
                  <a:lnTo>
                    <a:pt x="5904" y="56826"/>
                  </a:lnTo>
                  <a:lnTo>
                    <a:pt x="5904" y="56826"/>
                  </a:lnTo>
                  <a:cubicBezTo>
                    <a:pt x="5229" y="54916"/>
                    <a:pt x="5229" y="52832"/>
                    <a:pt x="5904" y="50922"/>
                  </a:cubicBezTo>
                  <a:lnTo>
                    <a:pt x="13284" y="50922"/>
                  </a:lnTo>
                  <a:cubicBezTo>
                    <a:pt x="17105" y="51287"/>
                    <a:pt x="20716" y="52835"/>
                    <a:pt x="23616" y="55350"/>
                  </a:cubicBezTo>
                  <a:lnTo>
                    <a:pt x="23616" y="55350"/>
                  </a:lnTo>
                  <a:lnTo>
                    <a:pt x="33210" y="62730"/>
                  </a:lnTo>
                  <a:cubicBezTo>
                    <a:pt x="37815" y="65775"/>
                    <a:pt x="42775" y="68252"/>
                    <a:pt x="47970" y="70110"/>
                  </a:cubicBezTo>
                  <a:lnTo>
                    <a:pt x="56088" y="70110"/>
                  </a:lnTo>
                  <a:lnTo>
                    <a:pt x="64944" y="70110"/>
                  </a:lnTo>
                  <a:lnTo>
                    <a:pt x="70848" y="70110"/>
                  </a:lnTo>
                  <a:lnTo>
                    <a:pt x="70848" y="70110"/>
                  </a:lnTo>
                  <a:cubicBezTo>
                    <a:pt x="70848" y="70110"/>
                    <a:pt x="70848" y="70110"/>
                    <a:pt x="70848" y="70110"/>
                  </a:cubicBezTo>
                  <a:lnTo>
                    <a:pt x="70848" y="70110"/>
                  </a:lnTo>
                  <a:cubicBezTo>
                    <a:pt x="68509" y="69036"/>
                    <a:pt x="65807" y="69036"/>
                    <a:pt x="63468" y="70110"/>
                  </a:cubicBezTo>
                  <a:lnTo>
                    <a:pt x="63468" y="70110"/>
                  </a:lnTo>
                  <a:cubicBezTo>
                    <a:pt x="63734" y="72737"/>
                    <a:pt x="65070" y="75140"/>
                    <a:pt x="67158" y="76752"/>
                  </a:cubicBezTo>
                  <a:close/>
                  <a:moveTo>
                    <a:pt x="61992" y="90774"/>
                  </a:moveTo>
                  <a:lnTo>
                    <a:pt x="61992" y="90774"/>
                  </a:lnTo>
                  <a:lnTo>
                    <a:pt x="61992" y="90774"/>
                  </a:lnTo>
                  <a:lnTo>
                    <a:pt x="61992" y="90774"/>
                  </a:lnTo>
                  <a:cubicBezTo>
                    <a:pt x="63697" y="91112"/>
                    <a:pt x="65453" y="91112"/>
                    <a:pt x="67158" y="90774"/>
                  </a:cubicBezTo>
                  <a:cubicBezTo>
                    <a:pt x="65527" y="91567"/>
                    <a:pt x="63623" y="91567"/>
                    <a:pt x="61992" y="90774"/>
                  </a:cubicBezTo>
                  <a:cubicBezTo>
                    <a:pt x="60339" y="91471"/>
                    <a:pt x="58479" y="91471"/>
                    <a:pt x="56826" y="90774"/>
                  </a:cubicBezTo>
                  <a:close/>
                  <a:moveTo>
                    <a:pt x="37638" y="66420"/>
                  </a:moveTo>
                  <a:lnTo>
                    <a:pt x="37638" y="66420"/>
                  </a:lnTo>
                  <a:lnTo>
                    <a:pt x="37638" y="66420"/>
                  </a:lnTo>
                  <a:close/>
                  <a:moveTo>
                    <a:pt x="37638" y="73062"/>
                  </a:moveTo>
                  <a:cubicBezTo>
                    <a:pt x="38627" y="70901"/>
                    <a:pt x="40516" y="69283"/>
                    <a:pt x="42804" y="68634"/>
                  </a:cubicBezTo>
                  <a:lnTo>
                    <a:pt x="50184" y="68634"/>
                  </a:lnTo>
                  <a:cubicBezTo>
                    <a:pt x="50184" y="68634"/>
                    <a:pt x="50184" y="68634"/>
                    <a:pt x="55350" y="73062"/>
                  </a:cubicBezTo>
                  <a:lnTo>
                    <a:pt x="55350" y="73062"/>
                  </a:lnTo>
                  <a:cubicBezTo>
                    <a:pt x="56044" y="74714"/>
                    <a:pt x="56044" y="76576"/>
                    <a:pt x="55350" y="78228"/>
                  </a:cubicBezTo>
                  <a:lnTo>
                    <a:pt x="55350" y="78228"/>
                  </a:lnTo>
                  <a:lnTo>
                    <a:pt x="37638" y="78228"/>
                  </a:lnTo>
                  <a:lnTo>
                    <a:pt x="37638" y="78228"/>
                  </a:lnTo>
                  <a:lnTo>
                    <a:pt x="37638" y="78228"/>
                  </a:lnTo>
                  <a:lnTo>
                    <a:pt x="37638" y="78228"/>
                  </a:lnTo>
                  <a:close/>
                  <a:moveTo>
                    <a:pt x="42804" y="84870"/>
                  </a:moveTo>
                  <a:lnTo>
                    <a:pt x="52398" y="84870"/>
                  </a:lnTo>
                  <a:lnTo>
                    <a:pt x="52398" y="84870"/>
                  </a:lnTo>
                  <a:lnTo>
                    <a:pt x="52398" y="84870"/>
                  </a:lnTo>
                  <a:lnTo>
                    <a:pt x="52398" y="84870"/>
                  </a:lnTo>
                  <a:lnTo>
                    <a:pt x="52398" y="84870"/>
                  </a:lnTo>
                  <a:lnTo>
                    <a:pt x="52398" y="84870"/>
                  </a:lnTo>
                  <a:cubicBezTo>
                    <a:pt x="51210" y="85325"/>
                    <a:pt x="49896" y="85325"/>
                    <a:pt x="48708" y="84870"/>
                  </a:cubicBezTo>
                  <a:lnTo>
                    <a:pt x="48708" y="84870"/>
                  </a:lnTo>
                  <a:lnTo>
                    <a:pt x="48708" y="84870"/>
                  </a:lnTo>
                  <a:lnTo>
                    <a:pt x="48708" y="84870"/>
                  </a:lnTo>
                  <a:lnTo>
                    <a:pt x="48708" y="84870"/>
                  </a:lnTo>
                  <a:close/>
                  <a:moveTo>
                    <a:pt x="54612" y="90774"/>
                  </a:moveTo>
                  <a:lnTo>
                    <a:pt x="54612" y="90774"/>
                  </a:lnTo>
                  <a:cubicBezTo>
                    <a:pt x="54929" y="89315"/>
                    <a:pt x="54929" y="87804"/>
                    <a:pt x="54612" y="86346"/>
                  </a:cubicBezTo>
                  <a:lnTo>
                    <a:pt x="54612" y="86346"/>
                  </a:lnTo>
                  <a:cubicBezTo>
                    <a:pt x="54612" y="86346"/>
                    <a:pt x="54612" y="86346"/>
                    <a:pt x="54612" y="86346"/>
                  </a:cubicBezTo>
                  <a:lnTo>
                    <a:pt x="54612" y="86346"/>
                  </a:lnTo>
                  <a:lnTo>
                    <a:pt x="61992" y="86346"/>
                  </a:lnTo>
                  <a:lnTo>
                    <a:pt x="61992" y="86346"/>
                  </a:lnTo>
                  <a:lnTo>
                    <a:pt x="61992" y="86346"/>
                  </a:lnTo>
                  <a:lnTo>
                    <a:pt x="61992" y="86346"/>
                  </a:lnTo>
                  <a:lnTo>
                    <a:pt x="61992" y="86346"/>
                  </a:lnTo>
                  <a:lnTo>
                    <a:pt x="61992" y="86346"/>
                  </a:lnTo>
                  <a:lnTo>
                    <a:pt x="55350" y="86346"/>
                  </a:lnTo>
                  <a:lnTo>
                    <a:pt x="55350" y="86346"/>
                  </a:lnTo>
                  <a:close/>
                  <a:moveTo>
                    <a:pt x="66420" y="83394"/>
                  </a:moveTo>
                  <a:lnTo>
                    <a:pt x="66420" y="83394"/>
                  </a:lnTo>
                  <a:lnTo>
                    <a:pt x="66420" y="83394"/>
                  </a:lnTo>
                  <a:lnTo>
                    <a:pt x="59778" y="83394"/>
                  </a:lnTo>
                  <a:lnTo>
                    <a:pt x="59778" y="83394"/>
                  </a:lnTo>
                  <a:lnTo>
                    <a:pt x="59778" y="83394"/>
                  </a:lnTo>
                  <a:cubicBezTo>
                    <a:pt x="60833" y="81305"/>
                    <a:pt x="60833" y="78841"/>
                    <a:pt x="59778" y="76752"/>
                  </a:cubicBezTo>
                  <a:lnTo>
                    <a:pt x="66420" y="76752"/>
                  </a:lnTo>
                  <a:cubicBezTo>
                    <a:pt x="67616" y="76358"/>
                    <a:pt x="68914" y="76358"/>
                    <a:pt x="70110" y="76752"/>
                  </a:cubicBezTo>
                  <a:lnTo>
                    <a:pt x="70110" y="81180"/>
                  </a:lnTo>
                  <a:lnTo>
                    <a:pt x="70110" y="81180"/>
                  </a:lnTo>
                  <a:close/>
                  <a:moveTo>
                    <a:pt x="37638" y="77490"/>
                  </a:moveTo>
                  <a:lnTo>
                    <a:pt x="28782" y="77490"/>
                  </a:lnTo>
                  <a:lnTo>
                    <a:pt x="28782" y="77490"/>
                  </a:lnTo>
                  <a:lnTo>
                    <a:pt x="28782" y="77490"/>
                  </a:lnTo>
                  <a:cubicBezTo>
                    <a:pt x="30665" y="78311"/>
                    <a:pt x="32803" y="78311"/>
                    <a:pt x="34686" y="77490"/>
                  </a:cubicBezTo>
                  <a:lnTo>
                    <a:pt x="34686" y="77490"/>
                  </a:lnTo>
                  <a:cubicBezTo>
                    <a:pt x="35657" y="77711"/>
                    <a:pt x="36667" y="77711"/>
                    <a:pt x="37638" y="77490"/>
                  </a:cubicBezTo>
                  <a:close/>
                  <a:moveTo>
                    <a:pt x="30258" y="77490"/>
                  </a:moveTo>
                  <a:lnTo>
                    <a:pt x="30258" y="77490"/>
                  </a:lnTo>
                  <a:lnTo>
                    <a:pt x="30258" y="77490"/>
                  </a:lnTo>
                  <a:lnTo>
                    <a:pt x="30258" y="77490"/>
                  </a:lnTo>
                  <a:lnTo>
                    <a:pt x="30258" y="77490"/>
                  </a:lnTo>
                  <a:lnTo>
                    <a:pt x="30258" y="77490"/>
                  </a:lnTo>
                  <a:lnTo>
                    <a:pt x="30258" y="77490"/>
                  </a:lnTo>
                  <a:cubicBezTo>
                    <a:pt x="29437" y="75607"/>
                    <a:pt x="29437" y="73469"/>
                    <a:pt x="30258" y="71586"/>
                  </a:cubicBezTo>
                  <a:lnTo>
                    <a:pt x="30258" y="71586"/>
                  </a:lnTo>
                  <a:lnTo>
                    <a:pt x="34686" y="71586"/>
                  </a:lnTo>
                  <a:cubicBezTo>
                    <a:pt x="38354" y="71683"/>
                    <a:pt x="41579" y="74030"/>
                    <a:pt x="42804" y="77490"/>
                  </a:cubicBezTo>
                  <a:lnTo>
                    <a:pt x="42804" y="77490"/>
                  </a:lnTo>
                  <a:cubicBezTo>
                    <a:pt x="39586" y="81175"/>
                    <a:pt x="33994" y="81556"/>
                    <a:pt x="30309" y="78340"/>
                  </a:cubicBezTo>
                  <a:cubicBezTo>
                    <a:pt x="29341" y="77495"/>
                    <a:pt x="28568" y="76449"/>
                    <a:pt x="28044" y="75276"/>
                  </a:cubicBezTo>
                  <a:close/>
                  <a:moveTo>
                    <a:pt x="19926" y="71586"/>
                  </a:moveTo>
                  <a:lnTo>
                    <a:pt x="19926" y="71586"/>
                  </a:lnTo>
                  <a:lnTo>
                    <a:pt x="15498" y="71586"/>
                  </a:lnTo>
                  <a:cubicBezTo>
                    <a:pt x="15936" y="69892"/>
                    <a:pt x="15936" y="68114"/>
                    <a:pt x="15498" y="66420"/>
                  </a:cubicBezTo>
                  <a:lnTo>
                    <a:pt x="19926" y="66420"/>
                  </a:lnTo>
                  <a:cubicBezTo>
                    <a:pt x="21578" y="65723"/>
                    <a:pt x="23440" y="65723"/>
                    <a:pt x="25092" y="66420"/>
                  </a:cubicBezTo>
                  <a:cubicBezTo>
                    <a:pt x="24018" y="68763"/>
                    <a:pt x="24018" y="71457"/>
                    <a:pt x="25092" y="73800"/>
                  </a:cubicBezTo>
                  <a:close/>
                  <a:moveTo>
                    <a:pt x="19926" y="77490"/>
                  </a:moveTo>
                  <a:lnTo>
                    <a:pt x="19926" y="77490"/>
                  </a:lnTo>
                  <a:lnTo>
                    <a:pt x="19926" y="77490"/>
                  </a:lnTo>
                  <a:lnTo>
                    <a:pt x="19926" y="77490"/>
                  </a:lnTo>
                  <a:lnTo>
                    <a:pt x="24354" y="77490"/>
                  </a:lnTo>
                  <a:lnTo>
                    <a:pt x="24354" y="77490"/>
                  </a:lnTo>
                  <a:lnTo>
                    <a:pt x="24354" y="77490"/>
                  </a:lnTo>
                  <a:lnTo>
                    <a:pt x="24354" y="77490"/>
                  </a:lnTo>
                  <a:cubicBezTo>
                    <a:pt x="22913" y="77943"/>
                    <a:pt x="21367" y="77943"/>
                    <a:pt x="19926" y="77490"/>
                  </a:cubicBezTo>
                  <a:lnTo>
                    <a:pt x="19926" y="77490"/>
                  </a:lnTo>
                  <a:lnTo>
                    <a:pt x="19926" y="77490"/>
                  </a:lnTo>
                  <a:lnTo>
                    <a:pt x="19926" y="77490"/>
                  </a:lnTo>
                  <a:close/>
                  <a:moveTo>
                    <a:pt x="4428" y="77490"/>
                  </a:moveTo>
                  <a:lnTo>
                    <a:pt x="4428" y="77490"/>
                  </a:lnTo>
                  <a:cubicBezTo>
                    <a:pt x="6338" y="78165"/>
                    <a:pt x="8422" y="78165"/>
                    <a:pt x="10332" y="77490"/>
                  </a:cubicBezTo>
                  <a:lnTo>
                    <a:pt x="15498" y="77490"/>
                  </a:lnTo>
                  <a:lnTo>
                    <a:pt x="15498" y="77490"/>
                  </a:lnTo>
                  <a:lnTo>
                    <a:pt x="8856" y="77490"/>
                  </a:lnTo>
                  <a:cubicBezTo>
                    <a:pt x="7150" y="77351"/>
                    <a:pt x="5564" y="76557"/>
                    <a:pt x="4428" y="75276"/>
                  </a:cubicBezTo>
                  <a:close/>
                  <a:moveTo>
                    <a:pt x="15498" y="95202"/>
                  </a:moveTo>
                  <a:cubicBezTo>
                    <a:pt x="11694" y="95221"/>
                    <a:pt x="8498" y="92345"/>
                    <a:pt x="8118" y="88560"/>
                  </a:cubicBezTo>
                  <a:cubicBezTo>
                    <a:pt x="8118" y="88560"/>
                    <a:pt x="8118" y="88560"/>
                    <a:pt x="8118" y="88560"/>
                  </a:cubicBezTo>
                  <a:lnTo>
                    <a:pt x="11808" y="88560"/>
                  </a:lnTo>
                  <a:cubicBezTo>
                    <a:pt x="11747" y="92928"/>
                    <a:pt x="14880" y="96688"/>
                    <a:pt x="19188" y="97416"/>
                  </a:cubicBezTo>
                  <a:close/>
                  <a:moveTo>
                    <a:pt x="22878" y="95202"/>
                  </a:moveTo>
                  <a:lnTo>
                    <a:pt x="22878" y="95202"/>
                  </a:lnTo>
                  <a:cubicBezTo>
                    <a:pt x="18953" y="94859"/>
                    <a:pt x="15841" y="91747"/>
                    <a:pt x="15498" y="87822"/>
                  </a:cubicBezTo>
                  <a:lnTo>
                    <a:pt x="15498" y="87822"/>
                  </a:lnTo>
                  <a:lnTo>
                    <a:pt x="20664" y="87822"/>
                  </a:lnTo>
                  <a:lnTo>
                    <a:pt x="20664" y="87822"/>
                  </a:lnTo>
                  <a:cubicBezTo>
                    <a:pt x="20664" y="87822"/>
                    <a:pt x="20664" y="87822"/>
                    <a:pt x="20664" y="87822"/>
                  </a:cubicBezTo>
                  <a:cubicBezTo>
                    <a:pt x="20664" y="87822"/>
                    <a:pt x="20664" y="87822"/>
                    <a:pt x="20664" y="91512"/>
                  </a:cubicBezTo>
                  <a:close/>
                  <a:moveTo>
                    <a:pt x="30258" y="95202"/>
                  </a:moveTo>
                  <a:cubicBezTo>
                    <a:pt x="29048" y="95514"/>
                    <a:pt x="27778" y="95514"/>
                    <a:pt x="26568" y="95202"/>
                  </a:cubicBezTo>
                  <a:lnTo>
                    <a:pt x="26568" y="95202"/>
                  </a:lnTo>
                  <a:cubicBezTo>
                    <a:pt x="25645" y="93342"/>
                    <a:pt x="25645" y="91158"/>
                    <a:pt x="26568" y="89298"/>
                  </a:cubicBezTo>
                  <a:lnTo>
                    <a:pt x="37638" y="89298"/>
                  </a:lnTo>
                  <a:lnTo>
                    <a:pt x="37638" y="89298"/>
                  </a:lnTo>
                  <a:lnTo>
                    <a:pt x="37638" y="89298"/>
                  </a:lnTo>
                  <a:lnTo>
                    <a:pt x="37638" y="89298"/>
                  </a:lnTo>
                  <a:lnTo>
                    <a:pt x="37638" y="89298"/>
                  </a:lnTo>
                  <a:lnTo>
                    <a:pt x="37638" y="89298"/>
                  </a:lnTo>
                  <a:lnTo>
                    <a:pt x="37638" y="89298"/>
                  </a:lnTo>
                  <a:cubicBezTo>
                    <a:pt x="35740" y="90039"/>
                    <a:pt x="33632" y="90039"/>
                    <a:pt x="31734" y="89298"/>
                  </a:cubicBezTo>
                  <a:lnTo>
                    <a:pt x="31734" y="89298"/>
                  </a:lnTo>
                  <a:close/>
                  <a:moveTo>
                    <a:pt x="44280" y="100368"/>
                  </a:moveTo>
                  <a:lnTo>
                    <a:pt x="44280" y="100368"/>
                  </a:lnTo>
                  <a:lnTo>
                    <a:pt x="39114" y="100368"/>
                  </a:lnTo>
                  <a:cubicBezTo>
                    <a:pt x="35879" y="100775"/>
                    <a:pt x="32926" y="98484"/>
                    <a:pt x="32518" y="95249"/>
                  </a:cubicBezTo>
                  <a:cubicBezTo>
                    <a:pt x="32485" y="94988"/>
                    <a:pt x="32470" y="94726"/>
                    <a:pt x="32472" y="94464"/>
                  </a:cubicBezTo>
                  <a:lnTo>
                    <a:pt x="32472" y="94464"/>
                  </a:lnTo>
                  <a:cubicBezTo>
                    <a:pt x="34370" y="95205"/>
                    <a:pt x="36478" y="95205"/>
                    <a:pt x="38376" y="94464"/>
                  </a:cubicBezTo>
                  <a:cubicBezTo>
                    <a:pt x="38376" y="94464"/>
                    <a:pt x="38376" y="94464"/>
                    <a:pt x="42804" y="94464"/>
                  </a:cubicBezTo>
                  <a:lnTo>
                    <a:pt x="42804" y="94464"/>
                  </a:lnTo>
                  <a:lnTo>
                    <a:pt x="42804" y="94464"/>
                  </a:lnTo>
                  <a:close/>
                  <a:moveTo>
                    <a:pt x="56826" y="100368"/>
                  </a:moveTo>
                  <a:lnTo>
                    <a:pt x="56826" y="100368"/>
                  </a:lnTo>
                  <a:cubicBezTo>
                    <a:pt x="54287" y="103017"/>
                    <a:pt x="50081" y="103108"/>
                    <a:pt x="47439" y="100571"/>
                  </a:cubicBezTo>
                  <a:cubicBezTo>
                    <a:pt x="47365" y="100505"/>
                    <a:pt x="47298" y="100437"/>
                    <a:pt x="47232" y="100368"/>
                  </a:cubicBezTo>
                  <a:lnTo>
                    <a:pt x="47232" y="100368"/>
                  </a:lnTo>
                  <a:lnTo>
                    <a:pt x="47232" y="100368"/>
                  </a:lnTo>
                  <a:lnTo>
                    <a:pt x="50922" y="100368"/>
                  </a:lnTo>
                  <a:lnTo>
                    <a:pt x="59778" y="100368"/>
                  </a:lnTo>
                  <a:lnTo>
                    <a:pt x="59778" y="100368"/>
                  </a:lnTo>
                  <a:cubicBezTo>
                    <a:pt x="59778" y="100368"/>
                    <a:pt x="59778" y="100368"/>
                    <a:pt x="59778" y="100368"/>
                  </a:cubicBezTo>
                  <a:close/>
                  <a:moveTo>
                    <a:pt x="70848" y="100368"/>
                  </a:moveTo>
                  <a:lnTo>
                    <a:pt x="70848" y="100368"/>
                  </a:lnTo>
                  <a:lnTo>
                    <a:pt x="70848" y="100368"/>
                  </a:lnTo>
                  <a:cubicBezTo>
                    <a:pt x="68678" y="101003"/>
                    <a:pt x="66376" y="101003"/>
                    <a:pt x="64206" y="100368"/>
                  </a:cubicBezTo>
                  <a:cubicBezTo>
                    <a:pt x="62774" y="100874"/>
                    <a:pt x="61210" y="100874"/>
                    <a:pt x="59778" y="100368"/>
                  </a:cubicBezTo>
                  <a:lnTo>
                    <a:pt x="59778" y="100368"/>
                  </a:lnTo>
                  <a:lnTo>
                    <a:pt x="64944" y="100368"/>
                  </a:lnTo>
                  <a:cubicBezTo>
                    <a:pt x="67055" y="101315"/>
                    <a:pt x="69475" y="101315"/>
                    <a:pt x="71586" y="100368"/>
                  </a:cubicBezTo>
                  <a:lnTo>
                    <a:pt x="71586" y="100368"/>
                  </a:lnTo>
                  <a:lnTo>
                    <a:pt x="71586" y="100368"/>
                  </a:lnTo>
                  <a:lnTo>
                    <a:pt x="71586" y="100368"/>
                  </a:lnTo>
                  <a:close/>
                  <a:moveTo>
                    <a:pt x="83394" y="100368"/>
                  </a:moveTo>
                  <a:lnTo>
                    <a:pt x="83394" y="100368"/>
                  </a:lnTo>
                  <a:cubicBezTo>
                    <a:pt x="80855" y="103017"/>
                    <a:pt x="76649" y="103108"/>
                    <a:pt x="74007" y="100571"/>
                  </a:cubicBezTo>
                  <a:cubicBezTo>
                    <a:pt x="73933" y="100505"/>
                    <a:pt x="73866" y="100437"/>
                    <a:pt x="73800" y="100368"/>
                  </a:cubicBezTo>
                  <a:lnTo>
                    <a:pt x="73800" y="100368"/>
                  </a:lnTo>
                  <a:cubicBezTo>
                    <a:pt x="74044" y="98654"/>
                    <a:pt x="74044" y="96916"/>
                    <a:pt x="73800" y="95202"/>
                  </a:cubicBezTo>
                  <a:cubicBezTo>
                    <a:pt x="75401" y="97684"/>
                    <a:pt x="78228" y="99097"/>
                    <a:pt x="81180" y="98892"/>
                  </a:cubicBezTo>
                  <a:lnTo>
                    <a:pt x="84870" y="98892"/>
                  </a:lnTo>
                  <a:cubicBezTo>
                    <a:pt x="85261" y="100091"/>
                    <a:pt x="85261" y="101384"/>
                    <a:pt x="84870" y="102582"/>
                  </a:cubicBezTo>
                  <a:close/>
                  <a:moveTo>
                    <a:pt x="92250" y="107010"/>
                  </a:moveTo>
                  <a:cubicBezTo>
                    <a:pt x="88649" y="106727"/>
                    <a:pt x="85512" y="104445"/>
                    <a:pt x="84132" y="101106"/>
                  </a:cubicBezTo>
                  <a:cubicBezTo>
                    <a:pt x="84811" y="99196"/>
                    <a:pt x="84811" y="97112"/>
                    <a:pt x="84132" y="95202"/>
                  </a:cubicBezTo>
                  <a:lnTo>
                    <a:pt x="84132" y="95202"/>
                  </a:lnTo>
                  <a:lnTo>
                    <a:pt x="84132" y="95202"/>
                  </a:lnTo>
                  <a:cubicBezTo>
                    <a:pt x="83815" y="96661"/>
                    <a:pt x="83815" y="98172"/>
                    <a:pt x="84132" y="99630"/>
                  </a:cubicBezTo>
                  <a:cubicBezTo>
                    <a:pt x="85807" y="100192"/>
                    <a:pt x="87623" y="100192"/>
                    <a:pt x="89298" y="99630"/>
                  </a:cubicBezTo>
                  <a:lnTo>
                    <a:pt x="89298" y="99630"/>
                  </a:lnTo>
                  <a:cubicBezTo>
                    <a:pt x="90700" y="100295"/>
                    <a:pt x="92324" y="100295"/>
                    <a:pt x="93726" y="99630"/>
                  </a:cubicBezTo>
                  <a:lnTo>
                    <a:pt x="93726" y="99630"/>
                  </a:lnTo>
                  <a:cubicBezTo>
                    <a:pt x="97040" y="103227"/>
                    <a:pt x="96811" y="108830"/>
                    <a:pt x="93209" y="112144"/>
                  </a:cubicBezTo>
                  <a:cubicBezTo>
                    <a:pt x="92907" y="112423"/>
                    <a:pt x="92590" y="112680"/>
                    <a:pt x="92250" y="112914"/>
                  </a:cubicBezTo>
                  <a:close/>
                  <a:moveTo>
                    <a:pt x="100368" y="98154"/>
                  </a:moveTo>
                  <a:lnTo>
                    <a:pt x="95940" y="98154"/>
                  </a:lnTo>
                  <a:lnTo>
                    <a:pt x="91512" y="98154"/>
                  </a:lnTo>
                  <a:cubicBezTo>
                    <a:pt x="91077" y="96460"/>
                    <a:pt x="91077" y="94682"/>
                    <a:pt x="91512" y="92988"/>
                  </a:cubicBezTo>
                  <a:lnTo>
                    <a:pt x="91512" y="92988"/>
                  </a:lnTo>
                  <a:lnTo>
                    <a:pt x="91512" y="92988"/>
                  </a:lnTo>
                  <a:lnTo>
                    <a:pt x="91512" y="92988"/>
                  </a:lnTo>
                  <a:lnTo>
                    <a:pt x="91512" y="92988"/>
                  </a:lnTo>
                  <a:lnTo>
                    <a:pt x="91512" y="92988"/>
                  </a:lnTo>
                  <a:lnTo>
                    <a:pt x="91512" y="92988"/>
                  </a:lnTo>
                  <a:cubicBezTo>
                    <a:pt x="91490" y="97471"/>
                    <a:pt x="95113" y="101121"/>
                    <a:pt x="99593" y="101139"/>
                  </a:cubicBezTo>
                  <a:cubicBezTo>
                    <a:pt x="99851" y="101141"/>
                    <a:pt x="100110" y="101130"/>
                    <a:pt x="100368" y="101106"/>
                  </a:cubicBezTo>
                  <a:close/>
                  <a:moveTo>
                    <a:pt x="111438" y="96678"/>
                  </a:moveTo>
                  <a:lnTo>
                    <a:pt x="111438" y="96678"/>
                  </a:lnTo>
                  <a:lnTo>
                    <a:pt x="111438" y="96678"/>
                  </a:lnTo>
                  <a:cubicBezTo>
                    <a:pt x="109770" y="97300"/>
                    <a:pt x="107940" y="97300"/>
                    <a:pt x="106272" y="96678"/>
                  </a:cubicBezTo>
                  <a:lnTo>
                    <a:pt x="101106" y="96678"/>
                  </a:lnTo>
                  <a:cubicBezTo>
                    <a:pt x="100597" y="95246"/>
                    <a:pt x="100597" y="93682"/>
                    <a:pt x="101106" y="92250"/>
                  </a:cubicBezTo>
                  <a:lnTo>
                    <a:pt x="101106" y="92250"/>
                  </a:lnTo>
                  <a:lnTo>
                    <a:pt x="101106" y="92250"/>
                  </a:lnTo>
                  <a:lnTo>
                    <a:pt x="105534" y="92250"/>
                  </a:lnTo>
                  <a:lnTo>
                    <a:pt x="105534" y="92250"/>
                  </a:lnTo>
                  <a:lnTo>
                    <a:pt x="105534" y="92250"/>
                  </a:lnTo>
                  <a:cubicBezTo>
                    <a:pt x="107165" y="93043"/>
                    <a:pt x="109069" y="93043"/>
                    <a:pt x="110700" y="92250"/>
                  </a:cubicBezTo>
                  <a:lnTo>
                    <a:pt x="110700" y="92250"/>
                  </a:lnTo>
                  <a:close/>
                  <a:moveTo>
                    <a:pt x="118080" y="101106"/>
                  </a:moveTo>
                  <a:cubicBezTo>
                    <a:pt x="116198" y="101927"/>
                    <a:pt x="114058" y="101927"/>
                    <a:pt x="112176" y="101106"/>
                  </a:cubicBezTo>
                  <a:lnTo>
                    <a:pt x="112176" y="101106"/>
                  </a:lnTo>
                  <a:lnTo>
                    <a:pt x="112176" y="101106"/>
                  </a:lnTo>
                  <a:cubicBezTo>
                    <a:pt x="113829" y="101803"/>
                    <a:pt x="115689" y="101803"/>
                    <a:pt x="117342" y="101106"/>
                  </a:cubicBezTo>
                  <a:lnTo>
                    <a:pt x="117342" y="101106"/>
                  </a:lnTo>
                  <a:lnTo>
                    <a:pt x="121032" y="101106"/>
                  </a:lnTo>
                  <a:lnTo>
                    <a:pt x="124722" y="101106"/>
                  </a:lnTo>
                  <a:cubicBezTo>
                    <a:pt x="123283" y="101559"/>
                    <a:pt x="121733" y="101559"/>
                    <a:pt x="120294" y="101106"/>
                  </a:cubicBezTo>
                  <a:close/>
                  <a:moveTo>
                    <a:pt x="124722" y="77490"/>
                  </a:moveTo>
                  <a:cubicBezTo>
                    <a:pt x="126375" y="76793"/>
                    <a:pt x="128235" y="76793"/>
                    <a:pt x="129888" y="77490"/>
                  </a:cubicBezTo>
                  <a:lnTo>
                    <a:pt x="129888" y="77490"/>
                  </a:lnTo>
                  <a:cubicBezTo>
                    <a:pt x="133578" y="77490"/>
                    <a:pt x="137268" y="77490"/>
                    <a:pt x="136530" y="84870"/>
                  </a:cubicBezTo>
                  <a:cubicBezTo>
                    <a:pt x="136530" y="88539"/>
                    <a:pt x="133556" y="91512"/>
                    <a:pt x="129888" y="91512"/>
                  </a:cubicBezTo>
                  <a:cubicBezTo>
                    <a:pt x="129689" y="87645"/>
                    <a:pt x="126995" y="84357"/>
                    <a:pt x="123246" y="83394"/>
                  </a:cubicBezTo>
                  <a:close/>
                  <a:moveTo>
                    <a:pt x="117342" y="81180"/>
                  </a:moveTo>
                  <a:lnTo>
                    <a:pt x="121770" y="81180"/>
                  </a:lnTo>
                  <a:lnTo>
                    <a:pt x="121770" y="81180"/>
                  </a:lnTo>
                  <a:cubicBezTo>
                    <a:pt x="125261" y="81892"/>
                    <a:pt x="127748" y="84997"/>
                    <a:pt x="127674" y="88560"/>
                  </a:cubicBezTo>
                  <a:cubicBezTo>
                    <a:pt x="127674" y="88560"/>
                    <a:pt x="127674" y="88560"/>
                    <a:pt x="127674" y="88560"/>
                  </a:cubicBezTo>
                  <a:lnTo>
                    <a:pt x="127674" y="88560"/>
                  </a:lnTo>
                  <a:lnTo>
                    <a:pt x="127674" y="88560"/>
                  </a:lnTo>
                  <a:lnTo>
                    <a:pt x="120294" y="88560"/>
                  </a:lnTo>
                  <a:lnTo>
                    <a:pt x="120294" y="88560"/>
                  </a:lnTo>
                  <a:lnTo>
                    <a:pt x="120294" y="88560"/>
                  </a:lnTo>
                  <a:cubicBezTo>
                    <a:pt x="119497" y="86565"/>
                    <a:pt x="118235" y="84793"/>
                    <a:pt x="116604" y="83394"/>
                  </a:cubicBezTo>
                  <a:close/>
                  <a:moveTo>
                    <a:pt x="111438" y="83394"/>
                  </a:moveTo>
                  <a:lnTo>
                    <a:pt x="111438" y="83394"/>
                  </a:lnTo>
                  <a:cubicBezTo>
                    <a:pt x="112840" y="82729"/>
                    <a:pt x="114464" y="82729"/>
                    <a:pt x="115866" y="83394"/>
                  </a:cubicBezTo>
                  <a:lnTo>
                    <a:pt x="120294" y="83394"/>
                  </a:lnTo>
                  <a:lnTo>
                    <a:pt x="120294" y="83394"/>
                  </a:lnTo>
                  <a:lnTo>
                    <a:pt x="120294" y="83394"/>
                  </a:lnTo>
                  <a:lnTo>
                    <a:pt x="120294" y="83394"/>
                  </a:lnTo>
                  <a:cubicBezTo>
                    <a:pt x="120294" y="83394"/>
                    <a:pt x="120294" y="83394"/>
                    <a:pt x="120294" y="83394"/>
                  </a:cubicBezTo>
                  <a:lnTo>
                    <a:pt x="120294" y="83394"/>
                  </a:lnTo>
                  <a:cubicBezTo>
                    <a:pt x="118921" y="84185"/>
                    <a:pt x="117239" y="84185"/>
                    <a:pt x="115866" y="83394"/>
                  </a:cubicBezTo>
                  <a:lnTo>
                    <a:pt x="115866" y="83394"/>
                  </a:lnTo>
                  <a:cubicBezTo>
                    <a:pt x="114464" y="84059"/>
                    <a:pt x="112840" y="84059"/>
                    <a:pt x="111438" y="83394"/>
                  </a:cubicBezTo>
                  <a:lnTo>
                    <a:pt x="111438" y="83394"/>
                  </a:lnTo>
                  <a:lnTo>
                    <a:pt x="111438" y="83394"/>
                  </a:lnTo>
                  <a:lnTo>
                    <a:pt x="111438" y="83394"/>
                  </a:lnTo>
                  <a:close/>
                  <a:moveTo>
                    <a:pt x="98892" y="83394"/>
                  </a:moveTo>
                  <a:lnTo>
                    <a:pt x="104058" y="83394"/>
                  </a:lnTo>
                  <a:lnTo>
                    <a:pt x="104058" y="83394"/>
                  </a:lnTo>
                  <a:cubicBezTo>
                    <a:pt x="105918" y="82472"/>
                    <a:pt x="108102" y="82472"/>
                    <a:pt x="109962" y="83394"/>
                  </a:cubicBezTo>
                  <a:cubicBezTo>
                    <a:pt x="109527" y="85088"/>
                    <a:pt x="109527" y="86866"/>
                    <a:pt x="109962" y="88560"/>
                  </a:cubicBezTo>
                  <a:lnTo>
                    <a:pt x="109962" y="88560"/>
                  </a:lnTo>
                  <a:lnTo>
                    <a:pt x="106272" y="88560"/>
                  </a:lnTo>
                  <a:lnTo>
                    <a:pt x="106272" y="88560"/>
                  </a:lnTo>
                  <a:lnTo>
                    <a:pt x="102582" y="88560"/>
                  </a:lnTo>
                  <a:lnTo>
                    <a:pt x="102582" y="88560"/>
                  </a:lnTo>
                  <a:lnTo>
                    <a:pt x="102582" y="88560"/>
                  </a:lnTo>
                  <a:cubicBezTo>
                    <a:pt x="103276" y="86908"/>
                    <a:pt x="103276" y="85046"/>
                    <a:pt x="102582" y="83394"/>
                  </a:cubicBezTo>
                  <a:close/>
                  <a:moveTo>
                    <a:pt x="84132" y="87822"/>
                  </a:moveTo>
                  <a:lnTo>
                    <a:pt x="84132" y="87822"/>
                  </a:lnTo>
                  <a:lnTo>
                    <a:pt x="89298" y="87822"/>
                  </a:lnTo>
                  <a:lnTo>
                    <a:pt x="89298" y="87822"/>
                  </a:lnTo>
                  <a:cubicBezTo>
                    <a:pt x="90951" y="87125"/>
                    <a:pt x="92811" y="87125"/>
                    <a:pt x="94464" y="87822"/>
                  </a:cubicBezTo>
                  <a:lnTo>
                    <a:pt x="94464" y="87822"/>
                  </a:lnTo>
                  <a:lnTo>
                    <a:pt x="94464" y="87822"/>
                  </a:lnTo>
                  <a:cubicBezTo>
                    <a:pt x="94464" y="87822"/>
                    <a:pt x="94464" y="87822"/>
                    <a:pt x="94464" y="87822"/>
                  </a:cubicBezTo>
                  <a:lnTo>
                    <a:pt x="87084" y="87822"/>
                  </a:lnTo>
                  <a:cubicBezTo>
                    <a:pt x="85416" y="88444"/>
                    <a:pt x="83586" y="88444"/>
                    <a:pt x="81918" y="87822"/>
                  </a:cubicBezTo>
                  <a:lnTo>
                    <a:pt x="81918" y="87822"/>
                  </a:lnTo>
                  <a:lnTo>
                    <a:pt x="81918" y="87822"/>
                  </a:lnTo>
                  <a:lnTo>
                    <a:pt x="81918" y="87822"/>
                  </a:lnTo>
                  <a:close/>
                  <a:moveTo>
                    <a:pt x="84132" y="94464"/>
                  </a:moveTo>
                  <a:lnTo>
                    <a:pt x="84132" y="94464"/>
                  </a:lnTo>
                  <a:lnTo>
                    <a:pt x="84132" y="94464"/>
                  </a:lnTo>
                  <a:lnTo>
                    <a:pt x="84132" y="94464"/>
                  </a:lnTo>
                  <a:lnTo>
                    <a:pt x="84132" y="94464"/>
                  </a:lnTo>
                  <a:lnTo>
                    <a:pt x="81918" y="94464"/>
                  </a:lnTo>
                  <a:cubicBezTo>
                    <a:pt x="79807" y="95411"/>
                    <a:pt x="77387" y="95411"/>
                    <a:pt x="75276" y="94464"/>
                  </a:cubicBezTo>
                  <a:lnTo>
                    <a:pt x="75276" y="94464"/>
                  </a:lnTo>
                  <a:lnTo>
                    <a:pt x="75276" y="94464"/>
                  </a:lnTo>
                  <a:close/>
                  <a:moveTo>
                    <a:pt x="84132" y="86346"/>
                  </a:moveTo>
                  <a:lnTo>
                    <a:pt x="84132" y="86346"/>
                  </a:lnTo>
                  <a:cubicBezTo>
                    <a:pt x="84132" y="86346"/>
                    <a:pt x="84132" y="86346"/>
                    <a:pt x="84132" y="90036"/>
                  </a:cubicBezTo>
                  <a:lnTo>
                    <a:pt x="73800" y="90036"/>
                  </a:lnTo>
                  <a:cubicBezTo>
                    <a:pt x="72361" y="90489"/>
                    <a:pt x="70811" y="90489"/>
                    <a:pt x="69372" y="90036"/>
                  </a:cubicBezTo>
                  <a:lnTo>
                    <a:pt x="69372" y="90036"/>
                  </a:lnTo>
                  <a:lnTo>
                    <a:pt x="69372" y="90036"/>
                  </a:lnTo>
                  <a:lnTo>
                    <a:pt x="81918" y="90036"/>
                  </a:lnTo>
                  <a:close/>
                  <a:moveTo>
                    <a:pt x="84132" y="80442"/>
                  </a:moveTo>
                  <a:lnTo>
                    <a:pt x="84132" y="80442"/>
                  </a:lnTo>
                  <a:lnTo>
                    <a:pt x="84132" y="76752"/>
                  </a:lnTo>
                  <a:cubicBezTo>
                    <a:pt x="83335" y="74547"/>
                    <a:pt x="81763" y="72709"/>
                    <a:pt x="79704" y="71586"/>
                  </a:cubicBezTo>
                  <a:lnTo>
                    <a:pt x="73800" y="71586"/>
                  </a:lnTo>
                  <a:lnTo>
                    <a:pt x="64206" y="71586"/>
                  </a:lnTo>
                  <a:lnTo>
                    <a:pt x="56826" y="71586"/>
                  </a:lnTo>
                  <a:cubicBezTo>
                    <a:pt x="51505" y="70026"/>
                    <a:pt x="46509" y="67526"/>
                    <a:pt x="42066" y="64206"/>
                  </a:cubicBezTo>
                  <a:lnTo>
                    <a:pt x="31734" y="57564"/>
                  </a:lnTo>
                  <a:lnTo>
                    <a:pt x="31734" y="57564"/>
                  </a:lnTo>
                  <a:cubicBezTo>
                    <a:pt x="28327" y="56847"/>
                    <a:pt x="24809" y="56847"/>
                    <a:pt x="21402" y="57564"/>
                  </a:cubicBezTo>
                  <a:cubicBezTo>
                    <a:pt x="18855" y="56250"/>
                    <a:pt x="15831" y="56250"/>
                    <a:pt x="13284" y="57564"/>
                  </a:cubicBezTo>
                  <a:cubicBezTo>
                    <a:pt x="11921" y="59568"/>
                    <a:pt x="11921" y="62202"/>
                    <a:pt x="13284" y="64206"/>
                  </a:cubicBezTo>
                  <a:lnTo>
                    <a:pt x="13284" y="64206"/>
                  </a:lnTo>
                  <a:cubicBezTo>
                    <a:pt x="11709" y="61202"/>
                    <a:pt x="11709" y="57616"/>
                    <a:pt x="13284" y="54612"/>
                  </a:cubicBezTo>
                  <a:cubicBezTo>
                    <a:pt x="8690" y="50895"/>
                    <a:pt x="6919" y="44697"/>
                    <a:pt x="8856" y="39114"/>
                  </a:cubicBezTo>
                  <a:cubicBezTo>
                    <a:pt x="10545" y="38642"/>
                    <a:pt x="12333" y="38642"/>
                    <a:pt x="14022" y="39114"/>
                  </a:cubicBezTo>
                  <a:lnTo>
                    <a:pt x="18450" y="39114"/>
                  </a:lnTo>
                  <a:cubicBezTo>
                    <a:pt x="21620" y="38515"/>
                    <a:pt x="24874" y="38515"/>
                    <a:pt x="28044" y="39114"/>
                  </a:cubicBezTo>
                  <a:cubicBezTo>
                    <a:pt x="31276" y="40924"/>
                    <a:pt x="34053" y="43448"/>
                    <a:pt x="36162" y="46494"/>
                  </a:cubicBezTo>
                  <a:lnTo>
                    <a:pt x="42066" y="53136"/>
                  </a:lnTo>
                  <a:lnTo>
                    <a:pt x="48708" y="53136"/>
                  </a:lnTo>
                  <a:lnTo>
                    <a:pt x="48708" y="53136"/>
                  </a:lnTo>
                  <a:lnTo>
                    <a:pt x="53136" y="53136"/>
                  </a:lnTo>
                  <a:lnTo>
                    <a:pt x="61254" y="53136"/>
                  </a:lnTo>
                  <a:cubicBezTo>
                    <a:pt x="65439" y="53826"/>
                    <a:pt x="69453" y="55331"/>
                    <a:pt x="73062" y="57564"/>
                  </a:cubicBezTo>
                  <a:lnTo>
                    <a:pt x="73062" y="57564"/>
                  </a:lnTo>
                  <a:lnTo>
                    <a:pt x="73062" y="57564"/>
                  </a:lnTo>
                  <a:lnTo>
                    <a:pt x="73062" y="57564"/>
                  </a:lnTo>
                  <a:lnTo>
                    <a:pt x="73062" y="57564"/>
                  </a:lnTo>
                  <a:lnTo>
                    <a:pt x="73062" y="57564"/>
                  </a:lnTo>
                  <a:cubicBezTo>
                    <a:pt x="78767" y="55322"/>
                    <a:pt x="85209" y="58131"/>
                    <a:pt x="87453" y="63837"/>
                  </a:cubicBezTo>
                  <a:cubicBezTo>
                    <a:pt x="89697" y="69543"/>
                    <a:pt x="86885" y="75986"/>
                    <a:pt x="81180" y="78228"/>
                  </a:cubicBezTo>
                  <a:close/>
                  <a:moveTo>
                    <a:pt x="84132" y="70848"/>
                  </a:moveTo>
                  <a:lnTo>
                    <a:pt x="84132" y="70848"/>
                  </a:lnTo>
                  <a:lnTo>
                    <a:pt x="84132" y="70848"/>
                  </a:lnTo>
                  <a:cubicBezTo>
                    <a:pt x="86353" y="65299"/>
                    <a:pt x="89335" y="60084"/>
                    <a:pt x="92988" y="55350"/>
                  </a:cubicBezTo>
                  <a:lnTo>
                    <a:pt x="92988" y="51660"/>
                  </a:lnTo>
                  <a:cubicBezTo>
                    <a:pt x="97372" y="45617"/>
                    <a:pt x="99933" y="38447"/>
                    <a:pt x="100368" y="30996"/>
                  </a:cubicBezTo>
                  <a:cubicBezTo>
                    <a:pt x="101099" y="28843"/>
                    <a:pt x="101099" y="26507"/>
                    <a:pt x="100368" y="24354"/>
                  </a:cubicBezTo>
                  <a:lnTo>
                    <a:pt x="100368" y="24354"/>
                  </a:lnTo>
                  <a:cubicBezTo>
                    <a:pt x="103859" y="24912"/>
                    <a:pt x="106877" y="27106"/>
                    <a:pt x="108486" y="30258"/>
                  </a:cubicBezTo>
                  <a:cubicBezTo>
                    <a:pt x="109608" y="33610"/>
                    <a:pt x="109608" y="37238"/>
                    <a:pt x="108486" y="40590"/>
                  </a:cubicBezTo>
                  <a:cubicBezTo>
                    <a:pt x="106552" y="47757"/>
                    <a:pt x="103829" y="54687"/>
                    <a:pt x="100368" y="61254"/>
                  </a:cubicBezTo>
                  <a:cubicBezTo>
                    <a:pt x="96988" y="66595"/>
                    <a:pt x="93032" y="71545"/>
                    <a:pt x="88560" y="76014"/>
                  </a:cubicBezTo>
                  <a:lnTo>
                    <a:pt x="88560" y="76014"/>
                  </a:lnTo>
                  <a:cubicBezTo>
                    <a:pt x="85313" y="75714"/>
                    <a:pt x="82922" y="72838"/>
                    <a:pt x="83224" y="69591"/>
                  </a:cubicBezTo>
                  <a:cubicBezTo>
                    <a:pt x="83254" y="69268"/>
                    <a:pt x="83313" y="68948"/>
                    <a:pt x="83394" y="68634"/>
                  </a:cubicBezTo>
                  <a:close/>
                  <a:moveTo>
                    <a:pt x="90774" y="70848"/>
                  </a:moveTo>
                  <a:lnTo>
                    <a:pt x="85608" y="70848"/>
                  </a:lnTo>
                  <a:lnTo>
                    <a:pt x="85608" y="70848"/>
                  </a:lnTo>
                  <a:lnTo>
                    <a:pt x="85608" y="70848"/>
                  </a:lnTo>
                  <a:cubicBezTo>
                    <a:pt x="90287" y="66568"/>
                    <a:pt x="94265" y="61589"/>
                    <a:pt x="97416" y="56088"/>
                  </a:cubicBezTo>
                  <a:cubicBezTo>
                    <a:pt x="103571" y="48643"/>
                    <a:pt x="108324" y="40141"/>
                    <a:pt x="111438" y="30996"/>
                  </a:cubicBezTo>
                  <a:cubicBezTo>
                    <a:pt x="112154" y="27589"/>
                    <a:pt x="112154" y="24071"/>
                    <a:pt x="111438" y="20664"/>
                  </a:cubicBezTo>
                  <a:cubicBezTo>
                    <a:pt x="114656" y="21569"/>
                    <a:pt x="117172" y="24085"/>
                    <a:pt x="118080" y="27306"/>
                  </a:cubicBezTo>
                  <a:lnTo>
                    <a:pt x="118080" y="27306"/>
                  </a:lnTo>
                  <a:lnTo>
                    <a:pt x="118080" y="27306"/>
                  </a:lnTo>
                  <a:cubicBezTo>
                    <a:pt x="118419" y="30495"/>
                    <a:pt x="118419" y="33711"/>
                    <a:pt x="118080" y="36900"/>
                  </a:cubicBezTo>
                  <a:cubicBezTo>
                    <a:pt x="115497" y="47569"/>
                    <a:pt x="109224" y="56981"/>
                    <a:pt x="100368" y="63468"/>
                  </a:cubicBezTo>
                  <a:close/>
                  <a:moveTo>
                    <a:pt x="90774" y="70848"/>
                  </a:moveTo>
                  <a:lnTo>
                    <a:pt x="96678" y="70848"/>
                  </a:lnTo>
                  <a:cubicBezTo>
                    <a:pt x="107165" y="63239"/>
                    <a:pt x="114309" y="51868"/>
                    <a:pt x="116604" y="39114"/>
                  </a:cubicBezTo>
                  <a:cubicBezTo>
                    <a:pt x="117357" y="36210"/>
                    <a:pt x="117357" y="33162"/>
                    <a:pt x="116604" y="30258"/>
                  </a:cubicBezTo>
                  <a:cubicBezTo>
                    <a:pt x="116604" y="30258"/>
                    <a:pt x="116604" y="30258"/>
                    <a:pt x="116604" y="30258"/>
                  </a:cubicBezTo>
                  <a:lnTo>
                    <a:pt x="116604" y="30258"/>
                  </a:lnTo>
                  <a:cubicBezTo>
                    <a:pt x="116604" y="30258"/>
                    <a:pt x="116604" y="30258"/>
                    <a:pt x="116604" y="30258"/>
                  </a:cubicBezTo>
                  <a:cubicBezTo>
                    <a:pt x="117357" y="33162"/>
                    <a:pt x="117357" y="36210"/>
                    <a:pt x="116604" y="39114"/>
                  </a:cubicBezTo>
                  <a:cubicBezTo>
                    <a:pt x="116257" y="43741"/>
                    <a:pt x="115003" y="48254"/>
                    <a:pt x="112914" y="52398"/>
                  </a:cubicBezTo>
                  <a:cubicBezTo>
                    <a:pt x="110936" y="56620"/>
                    <a:pt x="107541" y="60015"/>
                    <a:pt x="103320" y="61992"/>
                  </a:cubicBezTo>
                  <a:cubicBezTo>
                    <a:pt x="100368" y="65256"/>
                    <a:pt x="96516" y="67569"/>
                    <a:pt x="92250" y="68634"/>
                  </a:cubicBezTo>
                  <a:close/>
                  <a:moveTo>
                    <a:pt x="102582" y="70848"/>
                  </a:moveTo>
                  <a:lnTo>
                    <a:pt x="107010" y="70848"/>
                  </a:lnTo>
                  <a:cubicBezTo>
                    <a:pt x="111106" y="68360"/>
                    <a:pt x="114427" y="64783"/>
                    <a:pt x="116604" y="60516"/>
                  </a:cubicBezTo>
                  <a:cubicBezTo>
                    <a:pt x="118848" y="56121"/>
                    <a:pt x="120346" y="51382"/>
                    <a:pt x="121032" y="46494"/>
                  </a:cubicBezTo>
                  <a:cubicBezTo>
                    <a:pt x="121394" y="43553"/>
                    <a:pt x="121394" y="40579"/>
                    <a:pt x="121032" y="37638"/>
                  </a:cubicBezTo>
                  <a:cubicBezTo>
                    <a:pt x="122493" y="37340"/>
                    <a:pt x="123999" y="37340"/>
                    <a:pt x="125460" y="37638"/>
                  </a:cubicBezTo>
                  <a:lnTo>
                    <a:pt x="125460" y="37638"/>
                  </a:lnTo>
                  <a:cubicBezTo>
                    <a:pt x="126176" y="40546"/>
                    <a:pt x="126176" y="43586"/>
                    <a:pt x="125460" y="46494"/>
                  </a:cubicBezTo>
                  <a:cubicBezTo>
                    <a:pt x="126220" y="50642"/>
                    <a:pt x="126220" y="54892"/>
                    <a:pt x="125460" y="59040"/>
                  </a:cubicBezTo>
                  <a:cubicBezTo>
                    <a:pt x="124058" y="62926"/>
                    <a:pt x="121475" y="66278"/>
                    <a:pt x="118080" y="68634"/>
                  </a:cubicBezTo>
                  <a:cubicBezTo>
                    <a:pt x="113910" y="71347"/>
                    <a:pt x="108700" y="71896"/>
                    <a:pt x="104058" y="70110"/>
                  </a:cubicBezTo>
                  <a:close/>
                  <a:moveTo>
                    <a:pt x="113652" y="70848"/>
                  </a:moveTo>
                  <a:lnTo>
                    <a:pt x="113652" y="70848"/>
                  </a:lnTo>
                  <a:cubicBezTo>
                    <a:pt x="117527" y="68315"/>
                    <a:pt x="120597" y="64731"/>
                    <a:pt x="122508" y="60516"/>
                  </a:cubicBezTo>
                  <a:cubicBezTo>
                    <a:pt x="123349" y="56128"/>
                    <a:pt x="123349" y="51620"/>
                    <a:pt x="122508" y="47232"/>
                  </a:cubicBezTo>
                  <a:cubicBezTo>
                    <a:pt x="123224" y="44324"/>
                    <a:pt x="123224" y="41284"/>
                    <a:pt x="122508" y="38376"/>
                  </a:cubicBezTo>
                  <a:lnTo>
                    <a:pt x="128412" y="38376"/>
                  </a:lnTo>
                  <a:lnTo>
                    <a:pt x="128412" y="38376"/>
                  </a:lnTo>
                  <a:cubicBezTo>
                    <a:pt x="129106" y="40028"/>
                    <a:pt x="129106" y="41890"/>
                    <a:pt x="128412" y="43542"/>
                  </a:cubicBezTo>
                  <a:cubicBezTo>
                    <a:pt x="129150" y="46946"/>
                    <a:pt x="129150" y="50470"/>
                    <a:pt x="128412" y="53874"/>
                  </a:cubicBezTo>
                  <a:cubicBezTo>
                    <a:pt x="127689" y="58319"/>
                    <a:pt x="125630" y="62438"/>
                    <a:pt x="122508" y="65682"/>
                  </a:cubicBezTo>
                  <a:cubicBezTo>
                    <a:pt x="120360" y="67812"/>
                    <a:pt x="117866" y="69559"/>
                    <a:pt x="115128" y="70848"/>
                  </a:cubicBezTo>
                  <a:close/>
                  <a:moveTo>
                    <a:pt x="138744" y="70848"/>
                  </a:moveTo>
                  <a:lnTo>
                    <a:pt x="134316" y="70848"/>
                  </a:lnTo>
                  <a:lnTo>
                    <a:pt x="129888" y="70848"/>
                  </a:lnTo>
                  <a:cubicBezTo>
                    <a:pt x="133622" y="67669"/>
                    <a:pt x="135999" y="63179"/>
                    <a:pt x="136530" y="58302"/>
                  </a:cubicBezTo>
                  <a:cubicBezTo>
                    <a:pt x="136929" y="54870"/>
                    <a:pt x="136929" y="51402"/>
                    <a:pt x="136530" y="47970"/>
                  </a:cubicBezTo>
                  <a:lnTo>
                    <a:pt x="136530" y="42804"/>
                  </a:lnTo>
                  <a:lnTo>
                    <a:pt x="136530" y="42804"/>
                  </a:lnTo>
                  <a:lnTo>
                    <a:pt x="136530" y="42804"/>
                  </a:lnTo>
                  <a:cubicBezTo>
                    <a:pt x="140648" y="47124"/>
                    <a:pt x="142309" y="53228"/>
                    <a:pt x="140958" y="59040"/>
                  </a:cubicBezTo>
                  <a:cubicBezTo>
                    <a:pt x="141571" y="61757"/>
                    <a:pt x="141312" y="64596"/>
                    <a:pt x="140220" y="67158"/>
                  </a:cubicBezTo>
                  <a:close/>
                  <a:moveTo>
                    <a:pt x="145386" y="70848"/>
                  </a:moveTo>
                  <a:lnTo>
                    <a:pt x="140958" y="70848"/>
                  </a:lnTo>
                  <a:cubicBezTo>
                    <a:pt x="142751" y="68713"/>
                    <a:pt x="144013" y="66184"/>
                    <a:pt x="144648" y="63468"/>
                  </a:cubicBezTo>
                  <a:cubicBezTo>
                    <a:pt x="145940" y="57299"/>
                    <a:pt x="143991" y="50898"/>
                    <a:pt x="139482" y="46494"/>
                  </a:cubicBezTo>
                  <a:lnTo>
                    <a:pt x="139482" y="46494"/>
                  </a:lnTo>
                  <a:lnTo>
                    <a:pt x="139482" y="46494"/>
                  </a:lnTo>
                  <a:lnTo>
                    <a:pt x="139482" y="46494"/>
                  </a:lnTo>
                  <a:lnTo>
                    <a:pt x="139482" y="52398"/>
                  </a:lnTo>
                  <a:lnTo>
                    <a:pt x="139482" y="52398"/>
                  </a:lnTo>
                  <a:cubicBezTo>
                    <a:pt x="144478" y="54843"/>
                    <a:pt x="147430" y="60146"/>
                    <a:pt x="146862" y="65682"/>
                  </a:cubicBezTo>
                  <a:close/>
                  <a:moveTo>
                    <a:pt x="154242" y="63468"/>
                  </a:moveTo>
                  <a:cubicBezTo>
                    <a:pt x="154751" y="64900"/>
                    <a:pt x="154751" y="66464"/>
                    <a:pt x="154242" y="67896"/>
                  </a:cubicBezTo>
                  <a:lnTo>
                    <a:pt x="154242" y="67896"/>
                  </a:lnTo>
                  <a:lnTo>
                    <a:pt x="154242" y="67896"/>
                  </a:lnTo>
                  <a:cubicBezTo>
                    <a:pt x="154242" y="67896"/>
                    <a:pt x="154242" y="67896"/>
                    <a:pt x="154242" y="62730"/>
                  </a:cubicBezTo>
                  <a:lnTo>
                    <a:pt x="154242" y="62730"/>
                  </a:lnTo>
                  <a:lnTo>
                    <a:pt x="154242" y="62730"/>
                  </a:lnTo>
                  <a:cubicBezTo>
                    <a:pt x="154242" y="62730"/>
                    <a:pt x="154242" y="62730"/>
                    <a:pt x="154242" y="62730"/>
                  </a:cubicBezTo>
                  <a:lnTo>
                    <a:pt x="154242" y="59040"/>
                  </a:lnTo>
                  <a:lnTo>
                    <a:pt x="154242" y="59040"/>
                  </a:lnTo>
                  <a:cubicBezTo>
                    <a:pt x="156367" y="60748"/>
                    <a:pt x="157910" y="63067"/>
                    <a:pt x="158670" y="65682"/>
                  </a:cubicBezTo>
                  <a:cubicBezTo>
                    <a:pt x="156744" y="63714"/>
                    <a:pt x="155681" y="61057"/>
                    <a:pt x="155718" y="58302"/>
                  </a:cubicBezTo>
                  <a:close/>
                  <a:moveTo>
                    <a:pt x="160884" y="56826"/>
                  </a:moveTo>
                  <a:cubicBezTo>
                    <a:pt x="161135" y="58539"/>
                    <a:pt x="161135" y="60279"/>
                    <a:pt x="160884" y="61992"/>
                  </a:cubicBezTo>
                  <a:lnTo>
                    <a:pt x="160884" y="61992"/>
                  </a:lnTo>
                  <a:lnTo>
                    <a:pt x="157194" y="61992"/>
                  </a:lnTo>
                  <a:lnTo>
                    <a:pt x="157194" y="61992"/>
                  </a:lnTo>
                  <a:cubicBezTo>
                    <a:pt x="158205" y="58875"/>
                    <a:pt x="158205" y="55515"/>
                    <a:pt x="157194" y="52398"/>
                  </a:cubicBezTo>
                  <a:cubicBezTo>
                    <a:pt x="156434" y="49783"/>
                    <a:pt x="154891" y="47464"/>
                    <a:pt x="152766" y="45756"/>
                  </a:cubicBezTo>
                  <a:lnTo>
                    <a:pt x="152766" y="45756"/>
                  </a:lnTo>
                  <a:cubicBezTo>
                    <a:pt x="154692" y="45182"/>
                    <a:pt x="156744" y="45182"/>
                    <a:pt x="158670" y="45756"/>
                  </a:cubicBezTo>
                  <a:cubicBezTo>
                    <a:pt x="160722" y="47070"/>
                    <a:pt x="162080" y="49238"/>
                    <a:pt x="162360" y="51660"/>
                  </a:cubicBezTo>
                  <a:close/>
                  <a:moveTo>
                    <a:pt x="160884" y="56826"/>
                  </a:moveTo>
                  <a:cubicBezTo>
                    <a:pt x="160884" y="56826"/>
                    <a:pt x="160884" y="56826"/>
                    <a:pt x="160884" y="56826"/>
                  </a:cubicBezTo>
                  <a:lnTo>
                    <a:pt x="160884" y="56826"/>
                  </a:lnTo>
                  <a:cubicBezTo>
                    <a:pt x="160884" y="56826"/>
                    <a:pt x="160884" y="52398"/>
                    <a:pt x="160884" y="50184"/>
                  </a:cubicBezTo>
                  <a:cubicBezTo>
                    <a:pt x="161201" y="45667"/>
                    <a:pt x="158906" y="41367"/>
                    <a:pt x="154980" y="39114"/>
                  </a:cubicBezTo>
                  <a:lnTo>
                    <a:pt x="160146" y="39114"/>
                  </a:lnTo>
                  <a:lnTo>
                    <a:pt x="163836" y="39114"/>
                  </a:lnTo>
                  <a:cubicBezTo>
                    <a:pt x="165201" y="42385"/>
                    <a:pt x="165460" y="46014"/>
                    <a:pt x="164574" y="49446"/>
                  </a:cubicBezTo>
                  <a:close/>
                  <a:moveTo>
                    <a:pt x="160884" y="56826"/>
                  </a:moveTo>
                  <a:lnTo>
                    <a:pt x="160884" y="56826"/>
                  </a:lnTo>
                  <a:cubicBezTo>
                    <a:pt x="161622" y="54928"/>
                    <a:pt x="161622" y="52820"/>
                    <a:pt x="160884" y="50922"/>
                  </a:cubicBezTo>
                  <a:cubicBezTo>
                    <a:pt x="160884" y="50922"/>
                    <a:pt x="160884" y="46494"/>
                    <a:pt x="155718" y="46494"/>
                  </a:cubicBezTo>
                  <a:lnTo>
                    <a:pt x="152028" y="46494"/>
                  </a:lnTo>
                  <a:cubicBezTo>
                    <a:pt x="153925" y="45753"/>
                    <a:pt x="156035" y="45753"/>
                    <a:pt x="157932" y="46494"/>
                  </a:cubicBezTo>
                  <a:cubicBezTo>
                    <a:pt x="160699" y="47905"/>
                    <a:pt x="162419" y="50770"/>
                    <a:pt x="162360" y="53874"/>
                  </a:cubicBezTo>
                  <a:cubicBezTo>
                    <a:pt x="162788" y="52287"/>
                    <a:pt x="163858" y="50949"/>
                    <a:pt x="165312" y="50184"/>
                  </a:cubicBezTo>
                  <a:close/>
                  <a:moveTo>
                    <a:pt x="160884" y="51660"/>
                  </a:moveTo>
                  <a:cubicBezTo>
                    <a:pt x="164832" y="49535"/>
                    <a:pt x="166308" y="44611"/>
                    <a:pt x="164183" y="40664"/>
                  </a:cubicBezTo>
                  <a:cubicBezTo>
                    <a:pt x="163880" y="40107"/>
                    <a:pt x="163519" y="39586"/>
                    <a:pt x="163098" y="39114"/>
                  </a:cubicBezTo>
                  <a:cubicBezTo>
                    <a:pt x="160699" y="38326"/>
                    <a:pt x="158117" y="38326"/>
                    <a:pt x="155718" y="39114"/>
                  </a:cubicBezTo>
                  <a:lnTo>
                    <a:pt x="161622" y="39114"/>
                  </a:lnTo>
                  <a:lnTo>
                    <a:pt x="165312" y="39114"/>
                  </a:lnTo>
                  <a:lnTo>
                    <a:pt x="165312" y="43542"/>
                  </a:lnTo>
                  <a:cubicBezTo>
                    <a:pt x="166183" y="43795"/>
                    <a:pt x="166958" y="44311"/>
                    <a:pt x="167526" y="45018"/>
                  </a:cubicBezTo>
                  <a:close/>
                  <a:moveTo>
                    <a:pt x="160146" y="39114"/>
                  </a:moveTo>
                  <a:lnTo>
                    <a:pt x="163836" y="39114"/>
                  </a:lnTo>
                  <a:cubicBezTo>
                    <a:pt x="163836" y="39114"/>
                    <a:pt x="163836" y="39114"/>
                    <a:pt x="163836" y="39114"/>
                  </a:cubicBezTo>
                  <a:lnTo>
                    <a:pt x="163836" y="39114"/>
                  </a:lnTo>
                  <a:lnTo>
                    <a:pt x="159408" y="39114"/>
                  </a:lnTo>
                  <a:close/>
                  <a:moveTo>
                    <a:pt x="168264" y="39114"/>
                  </a:moveTo>
                  <a:lnTo>
                    <a:pt x="163836" y="39114"/>
                  </a:lnTo>
                  <a:cubicBezTo>
                    <a:pt x="161681" y="38383"/>
                    <a:pt x="159349" y="38383"/>
                    <a:pt x="157194" y="39114"/>
                  </a:cubicBezTo>
                  <a:lnTo>
                    <a:pt x="157194" y="39114"/>
                  </a:lnTo>
                  <a:lnTo>
                    <a:pt x="165312" y="39114"/>
                  </a:lnTo>
                  <a:lnTo>
                    <a:pt x="165312" y="39114"/>
                  </a:lnTo>
                  <a:cubicBezTo>
                    <a:pt x="165312" y="39114"/>
                    <a:pt x="165312" y="39114"/>
                    <a:pt x="165312" y="39114"/>
                  </a:cubicBezTo>
                  <a:close/>
                </a:path>
              </a:pathLst>
            </a:custGeom>
            <a:solidFill>
              <a:srgbClr val="EAA4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19" name="Group 1418">
            <a:extLst>
              <a:ext uri="{FF2B5EF4-FFF2-40B4-BE49-F238E27FC236}">
                <a16:creationId xmlns:a16="http://schemas.microsoft.com/office/drawing/2014/main" id="{5E5F1478-C63B-4E05-9E56-38D5D2C90C4A}"/>
              </a:ext>
            </a:extLst>
          </p:cNvPr>
          <p:cNvGrpSpPr/>
          <p:nvPr/>
        </p:nvGrpSpPr>
        <p:grpSpPr>
          <a:xfrm>
            <a:off x="5129077" y="3259760"/>
            <a:ext cx="1568988" cy="915119"/>
            <a:chOff x="5129077" y="3259760"/>
            <a:chExt cx="1568988" cy="915119"/>
          </a:xfrm>
        </p:grpSpPr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ADF8C6C1-8106-4DCA-87D6-D1245A838E1D}"/>
                </a:ext>
              </a:extLst>
            </p:cNvPr>
            <p:cNvSpPr/>
            <p:nvPr/>
          </p:nvSpPr>
          <p:spPr>
            <a:xfrm>
              <a:off x="5129077" y="3259760"/>
              <a:ext cx="1568988" cy="457559"/>
            </a:xfrm>
            <a:custGeom>
              <a:avLst/>
              <a:gdLst>
                <a:gd name="connsiteX0" fmla="*/ 0 w 1568988"/>
                <a:gd name="connsiteY0" fmla="*/ 0 h 457559"/>
                <a:gd name="connsiteX1" fmla="*/ 796302 w 1568988"/>
                <a:gd name="connsiteY1" fmla="*/ 457560 h 457559"/>
                <a:gd name="connsiteX2" fmla="*/ 1568988 w 1568988"/>
                <a:gd name="connsiteY2" fmla="*/ 457560 h 457559"/>
                <a:gd name="connsiteX3" fmla="*/ 1568988 w 1568988"/>
                <a:gd name="connsiteY3" fmla="*/ 0 h 457559"/>
                <a:gd name="connsiteX4" fmla="*/ 0 w 1568988"/>
                <a:gd name="connsiteY4" fmla="*/ 0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457559">
                  <a:moveTo>
                    <a:pt x="0" y="0"/>
                  </a:moveTo>
                  <a:lnTo>
                    <a:pt x="796302" y="457560"/>
                  </a:lnTo>
                  <a:lnTo>
                    <a:pt x="1568988" y="457560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8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09C2C338-6666-469D-834A-CFC0B5562563}"/>
                </a:ext>
              </a:extLst>
            </p:cNvPr>
            <p:cNvSpPr/>
            <p:nvPr/>
          </p:nvSpPr>
          <p:spPr>
            <a:xfrm>
              <a:off x="5129077" y="3717319"/>
              <a:ext cx="1568988" cy="457559"/>
            </a:xfrm>
            <a:custGeom>
              <a:avLst/>
              <a:gdLst>
                <a:gd name="connsiteX0" fmla="*/ 0 w 1568988"/>
                <a:gd name="connsiteY0" fmla="*/ 457560 h 457559"/>
                <a:gd name="connsiteX1" fmla="*/ 1568988 w 1568988"/>
                <a:gd name="connsiteY1" fmla="*/ 457560 h 457559"/>
                <a:gd name="connsiteX2" fmla="*/ 1568988 w 1568988"/>
                <a:gd name="connsiteY2" fmla="*/ 0 h 457559"/>
                <a:gd name="connsiteX3" fmla="*/ 796302 w 1568988"/>
                <a:gd name="connsiteY3" fmla="*/ 0 h 457559"/>
                <a:gd name="connsiteX4" fmla="*/ 0 w 1568988"/>
                <a:gd name="connsiteY4" fmla="*/ 457560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457559">
                  <a:moveTo>
                    <a:pt x="0" y="457560"/>
                  </a:moveTo>
                  <a:lnTo>
                    <a:pt x="1568988" y="457560"/>
                  </a:lnTo>
                  <a:lnTo>
                    <a:pt x="1568988" y="0"/>
                  </a:lnTo>
                  <a:lnTo>
                    <a:pt x="796302" y="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99E02325-FA08-44CD-A740-31ACFE04C318}"/>
                </a:ext>
              </a:extLst>
            </p:cNvPr>
            <p:cNvSpPr/>
            <p:nvPr/>
          </p:nvSpPr>
          <p:spPr>
            <a:xfrm>
              <a:off x="5129077" y="3259760"/>
              <a:ext cx="796301" cy="915119"/>
            </a:xfrm>
            <a:custGeom>
              <a:avLst/>
              <a:gdLst>
                <a:gd name="connsiteX0" fmla="*/ 0 w 796301"/>
                <a:gd name="connsiteY0" fmla="*/ 0 h 915119"/>
                <a:gd name="connsiteX1" fmla="*/ 0 w 796301"/>
                <a:gd name="connsiteY1" fmla="*/ 915120 h 915119"/>
                <a:gd name="connsiteX2" fmla="*/ 796302 w 796301"/>
                <a:gd name="connsiteY2" fmla="*/ 457560 h 915119"/>
                <a:gd name="connsiteX3" fmla="*/ 42066 w 796301"/>
                <a:gd name="connsiteY3" fmla="*/ 73800 h 915119"/>
                <a:gd name="connsiteX4" fmla="*/ 73800 w 796301"/>
                <a:gd name="connsiteY4" fmla="*/ 98892 h 915119"/>
                <a:gd name="connsiteX5" fmla="*/ 109224 w 796301"/>
                <a:gd name="connsiteY5" fmla="*/ 78228 h 915119"/>
                <a:gd name="connsiteX6" fmla="*/ 92250 w 796301"/>
                <a:gd name="connsiteY6" fmla="*/ 115128 h 915119"/>
                <a:gd name="connsiteX7" fmla="*/ 122508 w 796301"/>
                <a:gd name="connsiteY7" fmla="*/ 142434 h 915119"/>
                <a:gd name="connsiteX8" fmla="*/ 81918 w 796301"/>
                <a:gd name="connsiteY8" fmla="*/ 138006 h 915119"/>
                <a:gd name="connsiteX9" fmla="*/ 65682 w 796301"/>
                <a:gd name="connsiteY9" fmla="*/ 175644 h 915119"/>
                <a:gd name="connsiteX10" fmla="*/ 56088 w 796301"/>
                <a:gd name="connsiteY10" fmla="*/ 135792 h 915119"/>
                <a:gd name="connsiteX11" fmla="*/ 14760 w 796301"/>
                <a:gd name="connsiteY11" fmla="*/ 131364 h 915119"/>
                <a:gd name="connsiteX12" fmla="*/ 50922 w 796301"/>
                <a:gd name="connsiteY12" fmla="*/ 111438 h 915119"/>
                <a:gd name="connsiteX13" fmla="*/ 107748 w 796301"/>
                <a:gd name="connsiteY13" fmla="*/ 830250 h 915119"/>
                <a:gd name="connsiteX14" fmla="*/ 73800 w 796301"/>
                <a:gd name="connsiteY14" fmla="*/ 806634 h 915119"/>
                <a:gd name="connsiteX15" fmla="*/ 43542 w 796301"/>
                <a:gd name="connsiteY15" fmla="*/ 833940 h 915119"/>
                <a:gd name="connsiteX16" fmla="*/ 52398 w 796301"/>
                <a:gd name="connsiteY16" fmla="*/ 794088 h 915119"/>
                <a:gd name="connsiteX17" fmla="*/ 14760 w 796301"/>
                <a:gd name="connsiteY17" fmla="*/ 773424 h 915119"/>
                <a:gd name="connsiteX18" fmla="*/ 56088 w 796301"/>
                <a:gd name="connsiteY18" fmla="*/ 769734 h 915119"/>
                <a:gd name="connsiteX19" fmla="*/ 64206 w 796301"/>
                <a:gd name="connsiteY19" fmla="*/ 729882 h 915119"/>
                <a:gd name="connsiteX20" fmla="*/ 80442 w 796301"/>
                <a:gd name="connsiteY20" fmla="*/ 766782 h 915119"/>
                <a:gd name="connsiteX21" fmla="*/ 121032 w 796301"/>
                <a:gd name="connsiteY21" fmla="*/ 762354 h 915119"/>
                <a:gd name="connsiteX22" fmla="*/ 90774 w 796301"/>
                <a:gd name="connsiteY22" fmla="*/ 789660 h 915119"/>
                <a:gd name="connsiteX23" fmla="*/ 442800 w 796301"/>
                <a:gd name="connsiteY23" fmla="*/ 476010 h 915119"/>
                <a:gd name="connsiteX24" fmla="*/ 360144 w 796301"/>
                <a:gd name="connsiteY24" fmla="*/ 467892 h 915119"/>
                <a:gd name="connsiteX25" fmla="*/ 360144 w 796301"/>
                <a:gd name="connsiteY25" fmla="*/ 474534 h 915119"/>
                <a:gd name="connsiteX26" fmla="*/ 428778 w 796301"/>
                <a:gd name="connsiteY26" fmla="*/ 487080 h 915119"/>
                <a:gd name="connsiteX27" fmla="*/ 415494 w 796301"/>
                <a:gd name="connsiteY27" fmla="*/ 497412 h 915119"/>
                <a:gd name="connsiteX28" fmla="*/ 358668 w 796301"/>
                <a:gd name="connsiteY28" fmla="*/ 481914 h 915119"/>
                <a:gd name="connsiteX29" fmla="*/ 358668 w 796301"/>
                <a:gd name="connsiteY29" fmla="*/ 481914 h 915119"/>
                <a:gd name="connsiteX30" fmla="*/ 348336 w 796301"/>
                <a:gd name="connsiteY30" fmla="*/ 506268 h 915119"/>
                <a:gd name="connsiteX31" fmla="*/ 399258 w 796301"/>
                <a:gd name="connsiteY31" fmla="*/ 534312 h 915119"/>
                <a:gd name="connsiteX32" fmla="*/ 399258 w 796301"/>
                <a:gd name="connsiteY32" fmla="*/ 551286 h 915119"/>
                <a:gd name="connsiteX33" fmla="*/ 343170 w 796301"/>
                <a:gd name="connsiteY33" fmla="*/ 516600 h 915119"/>
                <a:gd name="connsiteX34" fmla="*/ 339480 w 796301"/>
                <a:gd name="connsiteY34" fmla="*/ 516600 h 915119"/>
                <a:gd name="connsiteX35" fmla="*/ 399996 w 796301"/>
                <a:gd name="connsiteY35" fmla="*/ 563094 h 915119"/>
                <a:gd name="connsiteX36" fmla="*/ 399996 w 796301"/>
                <a:gd name="connsiteY36" fmla="*/ 591138 h 915119"/>
                <a:gd name="connsiteX37" fmla="*/ 374904 w 796301"/>
                <a:gd name="connsiteY37" fmla="*/ 591138 h 915119"/>
                <a:gd name="connsiteX38" fmla="*/ 323982 w 796301"/>
                <a:gd name="connsiteY38" fmla="*/ 529146 h 915119"/>
                <a:gd name="connsiteX39" fmla="*/ 318816 w 796301"/>
                <a:gd name="connsiteY39" fmla="*/ 529146 h 915119"/>
                <a:gd name="connsiteX40" fmla="*/ 361620 w 796301"/>
                <a:gd name="connsiteY40" fmla="*/ 590400 h 915119"/>
                <a:gd name="connsiteX41" fmla="*/ 343908 w 796301"/>
                <a:gd name="connsiteY41" fmla="*/ 590400 h 915119"/>
                <a:gd name="connsiteX42" fmla="*/ 314388 w 796301"/>
                <a:gd name="connsiteY42" fmla="*/ 539478 h 915119"/>
                <a:gd name="connsiteX43" fmla="*/ 288558 w 796301"/>
                <a:gd name="connsiteY43" fmla="*/ 550548 h 915119"/>
                <a:gd name="connsiteX44" fmla="*/ 304056 w 796301"/>
                <a:gd name="connsiteY44" fmla="*/ 606636 h 915119"/>
                <a:gd name="connsiteX45" fmla="*/ 295200 w 796301"/>
                <a:gd name="connsiteY45" fmla="*/ 620658 h 915119"/>
                <a:gd name="connsiteX46" fmla="*/ 282654 w 796301"/>
                <a:gd name="connsiteY46" fmla="*/ 552762 h 915119"/>
                <a:gd name="connsiteX47" fmla="*/ 275274 w 796301"/>
                <a:gd name="connsiteY47" fmla="*/ 552762 h 915119"/>
                <a:gd name="connsiteX48" fmla="*/ 284868 w 796301"/>
                <a:gd name="connsiteY48" fmla="*/ 626562 h 915119"/>
                <a:gd name="connsiteX49" fmla="*/ 267156 w 796301"/>
                <a:gd name="connsiteY49" fmla="*/ 647964 h 915119"/>
                <a:gd name="connsiteX50" fmla="*/ 248706 w 796301"/>
                <a:gd name="connsiteY50" fmla="*/ 630252 h 915119"/>
                <a:gd name="connsiteX51" fmla="*/ 256086 w 796301"/>
                <a:gd name="connsiteY51" fmla="*/ 550548 h 915119"/>
                <a:gd name="connsiteX52" fmla="*/ 247968 w 796301"/>
                <a:gd name="connsiteY52" fmla="*/ 550548 h 915119"/>
                <a:gd name="connsiteX53" fmla="*/ 236160 w 796301"/>
                <a:gd name="connsiteY53" fmla="*/ 619920 h 915119"/>
                <a:gd name="connsiteX54" fmla="*/ 225828 w 796301"/>
                <a:gd name="connsiteY54" fmla="*/ 605898 h 915119"/>
                <a:gd name="connsiteX55" fmla="*/ 240588 w 796301"/>
                <a:gd name="connsiteY55" fmla="*/ 549072 h 915119"/>
                <a:gd name="connsiteX56" fmla="*/ 214758 w 796301"/>
                <a:gd name="connsiteY56" fmla="*/ 538002 h 915119"/>
                <a:gd name="connsiteX57" fmla="*/ 185238 w 796301"/>
                <a:gd name="connsiteY57" fmla="*/ 590400 h 915119"/>
                <a:gd name="connsiteX58" fmla="*/ 168264 w 796301"/>
                <a:gd name="connsiteY58" fmla="*/ 590400 h 915119"/>
                <a:gd name="connsiteX59" fmla="*/ 208116 w 796301"/>
                <a:gd name="connsiteY59" fmla="*/ 533574 h 915119"/>
                <a:gd name="connsiteX60" fmla="*/ 202950 w 796301"/>
                <a:gd name="connsiteY60" fmla="*/ 533574 h 915119"/>
                <a:gd name="connsiteX61" fmla="*/ 154980 w 796301"/>
                <a:gd name="connsiteY61" fmla="*/ 590400 h 915119"/>
                <a:gd name="connsiteX62" fmla="*/ 127674 w 796301"/>
                <a:gd name="connsiteY62" fmla="*/ 590400 h 915119"/>
                <a:gd name="connsiteX63" fmla="*/ 127674 w 796301"/>
                <a:gd name="connsiteY63" fmla="*/ 568260 h 915119"/>
                <a:gd name="connsiteX64" fmla="*/ 189666 w 796301"/>
                <a:gd name="connsiteY64" fmla="*/ 516600 h 915119"/>
                <a:gd name="connsiteX65" fmla="*/ 185238 w 796301"/>
                <a:gd name="connsiteY65" fmla="*/ 516600 h 915119"/>
                <a:gd name="connsiteX66" fmla="*/ 127674 w 796301"/>
                <a:gd name="connsiteY66" fmla="*/ 556452 h 915119"/>
                <a:gd name="connsiteX67" fmla="*/ 127674 w 796301"/>
                <a:gd name="connsiteY67" fmla="*/ 539478 h 915119"/>
                <a:gd name="connsiteX68" fmla="*/ 178596 w 796301"/>
                <a:gd name="connsiteY68" fmla="*/ 509958 h 915119"/>
                <a:gd name="connsiteX69" fmla="*/ 178596 w 796301"/>
                <a:gd name="connsiteY69" fmla="*/ 509958 h 915119"/>
                <a:gd name="connsiteX70" fmla="*/ 169002 w 796301"/>
                <a:gd name="connsiteY70" fmla="*/ 485604 h 915119"/>
                <a:gd name="connsiteX71" fmla="*/ 112914 w 796301"/>
                <a:gd name="connsiteY71" fmla="*/ 501102 h 915119"/>
                <a:gd name="connsiteX72" fmla="*/ 98892 w 796301"/>
                <a:gd name="connsiteY72" fmla="*/ 490032 h 915119"/>
                <a:gd name="connsiteX73" fmla="*/ 167526 w 796301"/>
                <a:gd name="connsiteY73" fmla="*/ 477486 h 915119"/>
                <a:gd name="connsiteX74" fmla="*/ 167526 w 796301"/>
                <a:gd name="connsiteY74" fmla="*/ 470844 h 915119"/>
                <a:gd name="connsiteX75" fmla="*/ 93726 w 796301"/>
                <a:gd name="connsiteY75" fmla="*/ 480438 h 915119"/>
                <a:gd name="connsiteX76" fmla="*/ 73800 w 796301"/>
                <a:gd name="connsiteY76" fmla="*/ 459036 h 915119"/>
                <a:gd name="connsiteX77" fmla="*/ 88560 w 796301"/>
                <a:gd name="connsiteY77" fmla="*/ 442800 h 915119"/>
                <a:gd name="connsiteX78" fmla="*/ 168264 w 796301"/>
                <a:gd name="connsiteY78" fmla="*/ 450918 h 915119"/>
                <a:gd name="connsiteX79" fmla="*/ 168264 w 796301"/>
                <a:gd name="connsiteY79" fmla="*/ 444276 h 915119"/>
                <a:gd name="connsiteX80" fmla="*/ 99630 w 796301"/>
                <a:gd name="connsiteY80" fmla="*/ 432468 h 915119"/>
                <a:gd name="connsiteX81" fmla="*/ 112914 w 796301"/>
                <a:gd name="connsiteY81" fmla="*/ 422136 h 915119"/>
                <a:gd name="connsiteX82" fmla="*/ 170478 w 796301"/>
                <a:gd name="connsiteY82" fmla="*/ 436896 h 915119"/>
                <a:gd name="connsiteX83" fmla="*/ 170478 w 796301"/>
                <a:gd name="connsiteY83" fmla="*/ 436896 h 915119"/>
                <a:gd name="connsiteX84" fmla="*/ 180810 w 796301"/>
                <a:gd name="connsiteY84" fmla="*/ 411804 h 915119"/>
                <a:gd name="connsiteX85" fmla="*/ 129888 w 796301"/>
                <a:gd name="connsiteY85" fmla="*/ 383022 h 915119"/>
                <a:gd name="connsiteX86" fmla="*/ 129888 w 796301"/>
                <a:gd name="connsiteY86" fmla="*/ 366048 h 915119"/>
                <a:gd name="connsiteX87" fmla="*/ 186714 w 796301"/>
                <a:gd name="connsiteY87" fmla="*/ 405162 h 915119"/>
                <a:gd name="connsiteX88" fmla="*/ 191142 w 796301"/>
                <a:gd name="connsiteY88" fmla="*/ 399258 h 915119"/>
                <a:gd name="connsiteX89" fmla="*/ 130626 w 796301"/>
                <a:gd name="connsiteY89" fmla="*/ 352764 h 915119"/>
                <a:gd name="connsiteX90" fmla="*/ 130626 w 796301"/>
                <a:gd name="connsiteY90" fmla="*/ 324720 h 915119"/>
                <a:gd name="connsiteX91" fmla="*/ 155718 w 796301"/>
                <a:gd name="connsiteY91" fmla="*/ 324720 h 915119"/>
                <a:gd name="connsiteX92" fmla="*/ 206640 w 796301"/>
                <a:gd name="connsiteY92" fmla="*/ 386712 h 915119"/>
                <a:gd name="connsiteX93" fmla="*/ 211806 w 796301"/>
                <a:gd name="connsiteY93" fmla="*/ 383022 h 915119"/>
                <a:gd name="connsiteX94" fmla="*/ 171216 w 796301"/>
                <a:gd name="connsiteY94" fmla="*/ 325458 h 915119"/>
                <a:gd name="connsiteX95" fmla="*/ 188928 w 796301"/>
                <a:gd name="connsiteY95" fmla="*/ 325458 h 915119"/>
                <a:gd name="connsiteX96" fmla="*/ 218448 w 796301"/>
                <a:gd name="connsiteY96" fmla="*/ 377118 h 915119"/>
                <a:gd name="connsiteX97" fmla="*/ 244278 w 796301"/>
                <a:gd name="connsiteY97" fmla="*/ 366048 h 915119"/>
                <a:gd name="connsiteX98" fmla="*/ 229518 w 796301"/>
                <a:gd name="connsiteY98" fmla="*/ 309960 h 915119"/>
                <a:gd name="connsiteX99" fmla="*/ 236160 w 796301"/>
                <a:gd name="connsiteY99" fmla="*/ 295200 h 915119"/>
                <a:gd name="connsiteX100" fmla="*/ 248706 w 796301"/>
                <a:gd name="connsiteY100" fmla="*/ 363096 h 915119"/>
                <a:gd name="connsiteX101" fmla="*/ 255348 w 796301"/>
                <a:gd name="connsiteY101" fmla="*/ 363096 h 915119"/>
                <a:gd name="connsiteX102" fmla="*/ 245754 w 796301"/>
                <a:gd name="connsiteY102" fmla="*/ 289296 h 915119"/>
                <a:gd name="connsiteX103" fmla="*/ 264942 w 796301"/>
                <a:gd name="connsiteY103" fmla="*/ 267894 h 915119"/>
                <a:gd name="connsiteX104" fmla="*/ 282654 w 796301"/>
                <a:gd name="connsiteY104" fmla="*/ 285606 h 915119"/>
                <a:gd name="connsiteX105" fmla="*/ 274536 w 796301"/>
                <a:gd name="connsiteY105" fmla="*/ 361620 h 915119"/>
                <a:gd name="connsiteX106" fmla="*/ 281178 w 796301"/>
                <a:gd name="connsiteY106" fmla="*/ 361620 h 915119"/>
                <a:gd name="connsiteX107" fmla="*/ 295200 w 796301"/>
                <a:gd name="connsiteY107" fmla="*/ 295200 h 915119"/>
                <a:gd name="connsiteX108" fmla="*/ 305532 w 796301"/>
                <a:gd name="connsiteY108" fmla="*/ 308484 h 915119"/>
                <a:gd name="connsiteX109" fmla="*/ 290034 w 796301"/>
                <a:gd name="connsiteY109" fmla="*/ 366048 h 915119"/>
                <a:gd name="connsiteX110" fmla="*/ 290034 w 796301"/>
                <a:gd name="connsiteY110" fmla="*/ 366048 h 915119"/>
                <a:gd name="connsiteX111" fmla="*/ 317340 w 796301"/>
                <a:gd name="connsiteY111" fmla="*/ 377856 h 915119"/>
                <a:gd name="connsiteX112" fmla="*/ 347598 w 796301"/>
                <a:gd name="connsiteY112" fmla="*/ 328410 h 915119"/>
                <a:gd name="connsiteX113" fmla="*/ 364572 w 796301"/>
                <a:gd name="connsiteY113" fmla="*/ 328410 h 915119"/>
                <a:gd name="connsiteX114" fmla="*/ 323982 w 796301"/>
                <a:gd name="connsiteY114" fmla="*/ 384498 h 915119"/>
                <a:gd name="connsiteX115" fmla="*/ 329148 w 796301"/>
                <a:gd name="connsiteY115" fmla="*/ 388926 h 915119"/>
                <a:gd name="connsiteX116" fmla="*/ 377856 w 796301"/>
                <a:gd name="connsiteY116" fmla="*/ 329886 h 915119"/>
                <a:gd name="connsiteX117" fmla="*/ 405900 w 796301"/>
                <a:gd name="connsiteY117" fmla="*/ 329886 h 915119"/>
                <a:gd name="connsiteX118" fmla="*/ 405900 w 796301"/>
                <a:gd name="connsiteY118" fmla="*/ 354978 h 915119"/>
                <a:gd name="connsiteX119" fmla="*/ 342432 w 796301"/>
                <a:gd name="connsiteY119" fmla="*/ 404424 h 915119"/>
                <a:gd name="connsiteX120" fmla="*/ 346860 w 796301"/>
                <a:gd name="connsiteY120" fmla="*/ 409590 h 915119"/>
                <a:gd name="connsiteX121" fmla="*/ 405162 w 796301"/>
                <a:gd name="connsiteY121" fmla="*/ 370476 h 915119"/>
                <a:gd name="connsiteX122" fmla="*/ 405162 w 796301"/>
                <a:gd name="connsiteY122" fmla="*/ 387450 h 915119"/>
                <a:gd name="connsiteX123" fmla="*/ 352764 w 796301"/>
                <a:gd name="connsiteY123" fmla="*/ 416232 h 915119"/>
                <a:gd name="connsiteX124" fmla="*/ 362358 w 796301"/>
                <a:gd name="connsiteY124" fmla="*/ 439848 h 915119"/>
                <a:gd name="connsiteX125" fmla="*/ 418446 w 796301"/>
                <a:gd name="connsiteY125" fmla="*/ 425088 h 915119"/>
                <a:gd name="connsiteX126" fmla="*/ 431730 w 796301"/>
                <a:gd name="connsiteY126" fmla="*/ 435420 h 915119"/>
                <a:gd name="connsiteX127" fmla="*/ 359406 w 796301"/>
                <a:gd name="connsiteY127" fmla="*/ 442800 h 915119"/>
                <a:gd name="connsiteX128" fmla="*/ 359406 w 796301"/>
                <a:gd name="connsiteY128" fmla="*/ 449442 h 915119"/>
                <a:gd name="connsiteX129" fmla="*/ 433206 w 796301"/>
                <a:gd name="connsiteY129" fmla="*/ 439848 h 915119"/>
                <a:gd name="connsiteX130" fmla="*/ 454608 w 796301"/>
                <a:gd name="connsiteY130" fmla="*/ 458298 h 915119"/>
                <a:gd name="connsiteX131" fmla="*/ 664200 w 796301"/>
                <a:gd name="connsiteY131" fmla="*/ 510696 h 915119"/>
                <a:gd name="connsiteX132" fmla="*/ 640584 w 796301"/>
                <a:gd name="connsiteY132" fmla="*/ 477486 h 915119"/>
                <a:gd name="connsiteX133" fmla="*/ 601470 w 796301"/>
                <a:gd name="connsiteY133" fmla="*/ 490770 h 915119"/>
                <a:gd name="connsiteX134" fmla="*/ 625824 w 796301"/>
                <a:gd name="connsiteY134" fmla="*/ 457560 h 915119"/>
                <a:gd name="connsiteX135" fmla="*/ 601470 w 796301"/>
                <a:gd name="connsiteY135" fmla="*/ 424350 h 915119"/>
                <a:gd name="connsiteX136" fmla="*/ 640584 w 796301"/>
                <a:gd name="connsiteY136" fmla="*/ 437634 h 915119"/>
                <a:gd name="connsiteX137" fmla="*/ 664200 w 796301"/>
                <a:gd name="connsiteY137" fmla="*/ 404424 h 915119"/>
                <a:gd name="connsiteX138" fmla="*/ 664200 w 796301"/>
                <a:gd name="connsiteY138" fmla="*/ 442800 h 915119"/>
                <a:gd name="connsiteX139" fmla="*/ 703314 w 796301"/>
                <a:gd name="connsiteY139" fmla="*/ 455346 h 915119"/>
                <a:gd name="connsiteX140" fmla="*/ 664200 w 796301"/>
                <a:gd name="connsiteY140" fmla="*/ 467892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796301" h="915119">
                  <a:moveTo>
                    <a:pt x="0" y="0"/>
                  </a:moveTo>
                  <a:lnTo>
                    <a:pt x="0" y="915120"/>
                  </a:lnTo>
                  <a:lnTo>
                    <a:pt x="796302" y="457560"/>
                  </a:lnTo>
                  <a:close/>
                  <a:moveTo>
                    <a:pt x="42066" y="73800"/>
                  </a:moveTo>
                  <a:lnTo>
                    <a:pt x="73800" y="98892"/>
                  </a:lnTo>
                  <a:lnTo>
                    <a:pt x="109224" y="78228"/>
                  </a:lnTo>
                  <a:lnTo>
                    <a:pt x="92250" y="115128"/>
                  </a:lnTo>
                  <a:lnTo>
                    <a:pt x="122508" y="142434"/>
                  </a:lnTo>
                  <a:lnTo>
                    <a:pt x="81918" y="138006"/>
                  </a:lnTo>
                  <a:lnTo>
                    <a:pt x="65682" y="175644"/>
                  </a:lnTo>
                  <a:lnTo>
                    <a:pt x="56088" y="135792"/>
                  </a:lnTo>
                  <a:lnTo>
                    <a:pt x="14760" y="131364"/>
                  </a:lnTo>
                  <a:lnTo>
                    <a:pt x="50922" y="111438"/>
                  </a:lnTo>
                  <a:close/>
                  <a:moveTo>
                    <a:pt x="107748" y="830250"/>
                  </a:moveTo>
                  <a:lnTo>
                    <a:pt x="73800" y="806634"/>
                  </a:lnTo>
                  <a:lnTo>
                    <a:pt x="43542" y="833940"/>
                  </a:lnTo>
                  <a:lnTo>
                    <a:pt x="52398" y="794088"/>
                  </a:lnTo>
                  <a:lnTo>
                    <a:pt x="14760" y="773424"/>
                  </a:lnTo>
                  <a:lnTo>
                    <a:pt x="56088" y="769734"/>
                  </a:lnTo>
                  <a:lnTo>
                    <a:pt x="64206" y="729882"/>
                  </a:lnTo>
                  <a:lnTo>
                    <a:pt x="80442" y="766782"/>
                  </a:lnTo>
                  <a:lnTo>
                    <a:pt x="121032" y="762354"/>
                  </a:lnTo>
                  <a:lnTo>
                    <a:pt x="90774" y="789660"/>
                  </a:lnTo>
                  <a:close/>
                  <a:moveTo>
                    <a:pt x="442800" y="476010"/>
                  </a:moveTo>
                  <a:lnTo>
                    <a:pt x="360144" y="467892"/>
                  </a:lnTo>
                  <a:cubicBezTo>
                    <a:pt x="360144" y="467892"/>
                    <a:pt x="360144" y="472320"/>
                    <a:pt x="360144" y="474534"/>
                  </a:cubicBezTo>
                  <a:lnTo>
                    <a:pt x="428778" y="487080"/>
                  </a:lnTo>
                  <a:lnTo>
                    <a:pt x="415494" y="497412"/>
                  </a:lnTo>
                  <a:lnTo>
                    <a:pt x="358668" y="481914"/>
                  </a:lnTo>
                  <a:lnTo>
                    <a:pt x="358668" y="481914"/>
                  </a:lnTo>
                  <a:cubicBezTo>
                    <a:pt x="356314" y="490453"/>
                    <a:pt x="352839" y="498642"/>
                    <a:pt x="348336" y="506268"/>
                  </a:cubicBezTo>
                  <a:lnTo>
                    <a:pt x="399258" y="534312"/>
                  </a:lnTo>
                  <a:lnTo>
                    <a:pt x="399258" y="551286"/>
                  </a:lnTo>
                  <a:lnTo>
                    <a:pt x="343170" y="516600"/>
                  </a:lnTo>
                  <a:lnTo>
                    <a:pt x="339480" y="516600"/>
                  </a:lnTo>
                  <a:lnTo>
                    <a:pt x="399996" y="563094"/>
                  </a:lnTo>
                  <a:lnTo>
                    <a:pt x="399996" y="591138"/>
                  </a:lnTo>
                  <a:lnTo>
                    <a:pt x="374904" y="591138"/>
                  </a:lnTo>
                  <a:lnTo>
                    <a:pt x="323982" y="529146"/>
                  </a:lnTo>
                  <a:lnTo>
                    <a:pt x="318816" y="529146"/>
                  </a:lnTo>
                  <a:lnTo>
                    <a:pt x="361620" y="590400"/>
                  </a:lnTo>
                  <a:lnTo>
                    <a:pt x="343908" y="590400"/>
                  </a:lnTo>
                  <a:lnTo>
                    <a:pt x="314388" y="539478"/>
                  </a:lnTo>
                  <a:cubicBezTo>
                    <a:pt x="306428" y="544530"/>
                    <a:pt x="297706" y="548268"/>
                    <a:pt x="288558" y="550548"/>
                  </a:cubicBezTo>
                  <a:lnTo>
                    <a:pt x="304056" y="606636"/>
                  </a:lnTo>
                  <a:lnTo>
                    <a:pt x="295200" y="620658"/>
                  </a:lnTo>
                  <a:lnTo>
                    <a:pt x="282654" y="552762"/>
                  </a:lnTo>
                  <a:lnTo>
                    <a:pt x="275274" y="552762"/>
                  </a:lnTo>
                  <a:lnTo>
                    <a:pt x="284868" y="626562"/>
                  </a:lnTo>
                  <a:lnTo>
                    <a:pt x="267156" y="647964"/>
                  </a:lnTo>
                  <a:lnTo>
                    <a:pt x="248706" y="630252"/>
                  </a:lnTo>
                  <a:lnTo>
                    <a:pt x="256086" y="550548"/>
                  </a:lnTo>
                  <a:lnTo>
                    <a:pt x="247968" y="550548"/>
                  </a:lnTo>
                  <a:lnTo>
                    <a:pt x="236160" y="619920"/>
                  </a:lnTo>
                  <a:lnTo>
                    <a:pt x="225828" y="605898"/>
                  </a:lnTo>
                  <a:lnTo>
                    <a:pt x="240588" y="549072"/>
                  </a:lnTo>
                  <a:cubicBezTo>
                    <a:pt x="231395" y="546926"/>
                    <a:pt x="222652" y="543179"/>
                    <a:pt x="214758" y="538002"/>
                  </a:cubicBezTo>
                  <a:lnTo>
                    <a:pt x="185238" y="590400"/>
                  </a:lnTo>
                  <a:lnTo>
                    <a:pt x="168264" y="590400"/>
                  </a:lnTo>
                  <a:lnTo>
                    <a:pt x="208116" y="533574"/>
                  </a:lnTo>
                  <a:lnTo>
                    <a:pt x="202950" y="533574"/>
                  </a:lnTo>
                  <a:lnTo>
                    <a:pt x="154980" y="590400"/>
                  </a:lnTo>
                  <a:lnTo>
                    <a:pt x="127674" y="590400"/>
                  </a:lnTo>
                  <a:lnTo>
                    <a:pt x="127674" y="568260"/>
                  </a:lnTo>
                  <a:lnTo>
                    <a:pt x="189666" y="516600"/>
                  </a:lnTo>
                  <a:lnTo>
                    <a:pt x="185238" y="516600"/>
                  </a:lnTo>
                  <a:lnTo>
                    <a:pt x="127674" y="556452"/>
                  </a:lnTo>
                  <a:lnTo>
                    <a:pt x="127674" y="539478"/>
                  </a:lnTo>
                  <a:lnTo>
                    <a:pt x="178596" y="509958"/>
                  </a:lnTo>
                  <a:lnTo>
                    <a:pt x="178596" y="509958"/>
                  </a:lnTo>
                  <a:cubicBezTo>
                    <a:pt x="174209" y="502360"/>
                    <a:pt x="170976" y="494152"/>
                    <a:pt x="169002" y="485604"/>
                  </a:cubicBezTo>
                  <a:lnTo>
                    <a:pt x="112914" y="501102"/>
                  </a:lnTo>
                  <a:lnTo>
                    <a:pt x="98892" y="490032"/>
                  </a:lnTo>
                  <a:lnTo>
                    <a:pt x="167526" y="477486"/>
                  </a:lnTo>
                  <a:cubicBezTo>
                    <a:pt x="167181" y="475285"/>
                    <a:pt x="167181" y="473045"/>
                    <a:pt x="167526" y="470844"/>
                  </a:cubicBezTo>
                  <a:lnTo>
                    <a:pt x="93726" y="480438"/>
                  </a:lnTo>
                  <a:lnTo>
                    <a:pt x="73800" y="459036"/>
                  </a:lnTo>
                  <a:lnTo>
                    <a:pt x="88560" y="442800"/>
                  </a:lnTo>
                  <a:lnTo>
                    <a:pt x="168264" y="450918"/>
                  </a:lnTo>
                  <a:cubicBezTo>
                    <a:pt x="168264" y="450918"/>
                    <a:pt x="168264" y="446490"/>
                    <a:pt x="168264" y="444276"/>
                  </a:cubicBezTo>
                  <a:lnTo>
                    <a:pt x="99630" y="432468"/>
                  </a:lnTo>
                  <a:lnTo>
                    <a:pt x="112914" y="422136"/>
                  </a:lnTo>
                  <a:lnTo>
                    <a:pt x="170478" y="436896"/>
                  </a:lnTo>
                  <a:lnTo>
                    <a:pt x="170478" y="436896"/>
                  </a:lnTo>
                  <a:cubicBezTo>
                    <a:pt x="172341" y="427965"/>
                    <a:pt x="175845" y="419458"/>
                    <a:pt x="180810" y="411804"/>
                  </a:cubicBezTo>
                  <a:lnTo>
                    <a:pt x="129888" y="383022"/>
                  </a:lnTo>
                  <a:lnTo>
                    <a:pt x="129888" y="366048"/>
                  </a:lnTo>
                  <a:lnTo>
                    <a:pt x="186714" y="405162"/>
                  </a:lnTo>
                  <a:lnTo>
                    <a:pt x="191142" y="399258"/>
                  </a:lnTo>
                  <a:lnTo>
                    <a:pt x="130626" y="352764"/>
                  </a:lnTo>
                  <a:lnTo>
                    <a:pt x="130626" y="324720"/>
                  </a:lnTo>
                  <a:lnTo>
                    <a:pt x="155718" y="324720"/>
                  </a:lnTo>
                  <a:lnTo>
                    <a:pt x="206640" y="386712"/>
                  </a:lnTo>
                  <a:lnTo>
                    <a:pt x="211806" y="383022"/>
                  </a:lnTo>
                  <a:lnTo>
                    <a:pt x="171216" y="325458"/>
                  </a:lnTo>
                  <a:lnTo>
                    <a:pt x="188928" y="325458"/>
                  </a:lnTo>
                  <a:lnTo>
                    <a:pt x="218448" y="377118"/>
                  </a:lnTo>
                  <a:cubicBezTo>
                    <a:pt x="226567" y="372373"/>
                    <a:pt x="235243" y="368655"/>
                    <a:pt x="244278" y="366048"/>
                  </a:cubicBezTo>
                  <a:lnTo>
                    <a:pt x="229518" y="309960"/>
                  </a:lnTo>
                  <a:lnTo>
                    <a:pt x="236160" y="295200"/>
                  </a:lnTo>
                  <a:lnTo>
                    <a:pt x="248706" y="363096"/>
                  </a:lnTo>
                  <a:lnTo>
                    <a:pt x="255348" y="363096"/>
                  </a:lnTo>
                  <a:lnTo>
                    <a:pt x="245754" y="289296"/>
                  </a:lnTo>
                  <a:lnTo>
                    <a:pt x="264942" y="267894"/>
                  </a:lnTo>
                  <a:lnTo>
                    <a:pt x="282654" y="285606"/>
                  </a:lnTo>
                  <a:lnTo>
                    <a:pt x="274536" y="361620"/>
                  </a:lnTo>
                  <a:lnTo>
                    <a:pt x="281178" y="361620"/>
                  </a:lnTo>
                  <a:lnTo>
                    <a:pt x="295200" y="295200"/>
                  </a:lnTo>
                  <a:lnTo>
                    <a:pt x="305532" y="308484"/>
                  </a:lnTo>
                  <a:lnTo>
                    <a:pt x="290034" y="366048"/>
                  </a:lnTo>
                  <a:lnTo>
                    <a:pt x="290034" y="366048"/>
                  </a:lnTo>
                  <a:cubicBezTo>
                    <a:pt x="299665" y="368627"/>
                    <a:pt x="308865" y="372604"/>
                    <a:pt x="317340" y="377856"/>
                  </a:cubicBezTo>
                  <a:lnTo>
                    <a:pt x="347598" y="328410"/>
                  </a:lnTo>
                  <a:lnTo>
                    <a:pt x="364572" y="328410"/>
                  </a:lnTo>
                  <a:lnTo>
                    <a:pt x="323982" y="384498"/>
                  </a:lnTo>
                  <a:lnTo>
                    <a:pt x="329148" y="388926"/>
                  </a:lnTo>
                  <a:lnTo>
                    <a:pt x="377856" y="329886"/>
                  </a:lnTo>
                  <a:lnTo>
                    <a:pt x="405900" y="329886"/>
                  </a:lnTo>
                  <a:lnTo>
                    <a:pt x="405900" y="354978"/>
                  </a:lnTo>
                  <a:lnTo>
                    <a:pt x="342432" y="404424"/>
                  </a:lnTo>
                  <a:lnTo>
                    <a:pt x="346860" y="409590"/>
                  </a:lnTo>
                  <a:lnTo>
                    <a:pt x="405162" y="370476"/>
                  </a:lnTo>
                  <a:lnTo>
                    <a:pt x="405162" y="387450"/>
                  </a:lnTo>
                  <a:lnTo>
                    <a:pt x="352764" y="416232"/>
                  </a:lnTo>
                  <a:cubicBezTo>
                    <a:pt x="357022" y="423630"/>
                    <a:pt x="360250" y="431576"/>
                    <a:pt x="362358" y="439848"/>
                  </a:cubicBezTo>
                  <a:lnTo>
                    <a:pt x="418446" y="425088"/>
                  </a:lnTo>
                  <a:lnTo>
                    <a:pt x="431730" y="435420"/>
                  </a:lnTo>
                  <a:lnTo>
                    <a:pt x="359406" y="442800"/>
                  </a:lnTo>
                  <a:cubicBezTo>
                    <a:pt x="359764" y="444999"/>
                    <a:pt x="359764" y="447243"/>
                    <a:pt x="359406" y="449442"/>
                  </a:cubicBezTo>
                  <a:lnTo>
                    <a:pt x="433206" y="439848"/>
                  </a:lnTo>
                  <a:lnTo>
                    <a:pt x="454608" y="458298"/>
                  </a:lnTo>
                  <a:close/>
                  <a:moveTo>
                    <a:pt x="664200" y="510696"/>
                  </a:moveTo>
                  <a:lnTo>
                    <a:pt x="640584" y="477486"/>
                  </a:lnTo>
                  <a:lnTo>
                    <a:pt x="601470" y="490770"/>
                  </a:lnTo>
                  <a:lnTo>
                    <a:pt x="625824" y="457560"/>
                  </a:lnTo>
                  <a:lnTo>
                    <a:pt x="601470" y="424350"/>
                  </a:lnTo>
                  <a:lnTo>
                    <a:pt x="640584" y="437634"/>
                  </a:lnTo>
                  <a:lnTo>
                    <a:pt x="664200" y="404424"/>
                  </a:lnTo>
                  <a:lnTo>
                    <a:pt x="664200" y="442800"/>
                  </a:lnTo>
                  <a:lnTo>
                    <a:pt x="703314" y="455346"/>
                  </a:lnTo>
                  <a:lnTo>
                    <a:pt x="664200" y="46789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9DFF192A-80C9-457C-92BF-F77BCC648B62}"/>
                </a:ext>
              </a:extLst>
            </p:cNvPr>
            <p:cNvSpPr/>
            <p:nvPr/>
          </p:nvSpPr>
          <p:spPr>
            <a:xfrm>
              <a:off x="5143837" y="3989642"/>
              <a:ext cx="106271" cy="104057"/>
            </a:xfrm>
            <a:custGeom>
              <a:avLst/>
              <a:gdLst>
                <a:gd name="connsiteX0" fmla="*/ 65682 w 106271"/>
                <a:gd name="connsiteY0" fmla="*/ 36900 h 104057"/>
                <a:gd name="connsiteX1" fmla="*/ 49446 w 106271"/>
                <a:gd name="connsiteY1" fmla="*/ 0 h 104057"/>
                <a:gd name="connsiteX2" fmla="*/ 41328 w 106271"/>
                <a:gd name="connsiteY2" fmla="*/ 39852 h 104057"/>
                <a:gd name="connsiteX3" fmla="*/ 0 w 106271"/>
                <a:gd name="connsiteY3" fmla="*/ 43542 h 104057"/>
                <a:gd name="connsiteX4" fmla="*/ 36162 w 106271"/>
                <a:gd name="connsiteY4" fmla="*/ 64206 h 104057"/>
                <a:gd name="connsiteX5" fmla="*/ 27306 w 106271"/>
                <a:gd name="connsiteY5" fmla="*/ 104058 h 104057"/>
                <a:gd name="connsiteX6" fmla="*/ 57564 w 106271"/>
                <a:gd name="connsiteY6" fmla="*/ 76752 h 104057"/>
                <a:gd name="connsiteX7" fmla="*/ 92988 w 106271"/>
                <a:gd name="connsiteY7" fmla="*/ 97416 h 104057"/>
                <a:gd name="connsiteX8" fmla="*/ 76014 w 106271"/>
                <a:gd name="connsiteY8" fmla="*/ 59778 h 104057"/>
                <a:gd name="connsiteX9" fmla="*/ 106272 w 106271"/>
                <a:gd name="connsiteY9" fmla="*/ 32472 h 104057"/>
                <a:gd name="connsiteX10" fmla="*/ 65682 w 106271"/>
                <a:gd name="connsiteY10" fmla="*/ 36900 h 104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271" h="104057">
                  <a:moveTo>
                    <a:pt x="65682" y="36900"/>
                  </a:moveTo>
                  <a:lnTo>
                    <a:pt x="49446" y="0"/>
                  </a:lnTo>
                  <a:lnTo>
                    <a:pt x="41328" y="39852"/>
                  </a:lnTo>
                  <a:lnTo>
                    <a:pt x="0" y="43542"/>
                  </a:lnTo>
                  <a:lnTo>
                    <a:pt x="36162" y="64206"/>
                  </a:lnTo>
                  <a:lnTo>
                    <a:pt x="27306" y="104058"/>
                  </a:lnTo>
                  <a:lnTo>
                    <a:pt x="57564" y="76752"/>
                  </a:lnTo>
                  <a:lnTo>
                    <a:pt x="92988" y="97416"/>
                  </a:lnTo>
                  <a:lnTo>
                    <a:pt x="76014" y="59778"/>
                  </a:lnTo>
                  <a:lnTo>
                    <a:pt x="106272" y="32472"/>
                  </a:lnTo>
                  <a:lnTo>
                    <a:pt x="65682" y="3690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29AD0C55-14D9-421F-970E-01953BBD2D5A}"/>
                </a:ext>
              </a:extLst>
            </p:cNvPr>
            <p:cNvSpPr/>
            <p:nvPr/>
          </p:nvSpPr>
          <p:spPr>
            <a:xfrm>
              <a:off x="5202877" y="3526177"/>
              <a:ext cx="383759" cy="383760"/>
            </a:xfrm>
            <a:custGeom>
              <a:avLst/>
              <a:gdLst>
                <a:gd name="connsiteX0" fmla="*/ 362358 w 383759"/>
                <a:gd name="connsiteY0" fmla="*/ 176382 h 383760"/>
                <a:gd name="connsiteX1" fmla="*/ 288558 w 383759"/>
                <a:gd name="connsiteY1" fmla="*/ 185976 h 383760"/>
                <a:gd name="connsiteX2" fmla="*/ 288558 w 383759"/>
                <a:gd name="connsiteY2" fmla="*/ 179334 h 383760"/>
                <a:gd name="connsiteX3" fmla="*/ 356454 w 383759"/>
                <a:gd name="connsiteY3" fmla="*/ 166788 h 383760"/>
                <a:gd name="connsiteX4" fmla="*/ 343170 w 383759"/>
                <a:gd name="connsiteY4" fmla="*/ 156456 h 383760"/>
                <a:gd name="connsiteX5" fmla="*/ 287082 w 383759"/>
                <a:gd name="connsiteY5" fmla="*/ 171216 h 383760"/>
                <a:gd name="connsiteX6" fmla="*/ 277488 w 383759"/>
                <a:gd name="connsiteY6" fmla="*/ 147600 h 383760"/>
                <a:gd name="connsiteX7" fmla="*/ 329886 w 383759"/>
                <a:gd name="connsiteY7" fmla="*/ 118818 h 383760"/>
                <a:gd name="connsiteX8" fmla="*/ 329886 w 383759"/>
                <a:gd name="connsiteY8" fmla="*/ 101844 h 383760"/>
                <a:gd name="connsiteX9" fmla="*/ 271584 w 383759"/>
                <a:gd name="connsiteY9" fmla="*/ 140958 h 383760"/>
                <a:gd name="connsiteX10" fmla="*/ 266418 w 383759"/>
                <a:gd name="connsiteY10" fmla="*/ 132102 h 383760"/>
                <a:gd name="connsiteX11" fmla="*/ 329886 w 383759"/>
                <a:gd name="connsiteY11" fmla="*/ 82656 h 383760"/>
                <a:gd name="connsiteX12" fmla="*/ 329886 w 383759"/>
                <a:gd name="connsiteY12" fmla="*/ 57564 h 383760"/>
                <a:gd name="connsiteX13" fmla="*/ 301842 w 383759"/>
                <a:gd name="connsiteY13" fmla="*/ 57564 h 383760"/>
                <a:gd name="connsiteX14" fmla="*/ 253134 w 383759"/>
                <a:gd name="connsiteY14" fmla="*/ 116604 h 383760"/>
                <a:gd name="connsiteX15" fmla="*/ 247968 w 383759"/>
                <a:gd name="connsiteY15" fmla="*/ 112176 h 383760"/>
                <a:gd name="connsiteX16" fmla="*/ 288558 w 383759"/>
                <a:gd name="connsiteY16" fmla="*/ 56088 h 383760"/>
                <a:gd name="connsiteX17" fmla="*/ 271584 w 383759"/>
                <a:gd name="connsiteY17" fmla="*/ 56088 h 383760"/>
                <a:gd name="connsiteX18" fmla="*/ 241326 w 383759"/>
                <a:gd name="connsiteY18" fmla="*/ 105534 h 383760"/>
                <a:gd name="connsiteX19" fmla="*/ 214020 w 383759"/>
                <a:gd name="connsiteY19" fmla="*/ 93726 h 383760"/>
                <a:gd name="connsiteX20" fmla="*/ 214020 w 383759"/>
                <a:gd name="connsiteY20" fmla="*/ 93726 h 383760"/>
                <a:gd name="connsiteX21" fmla="*/ 229518 w 383759"/>
                <a:gd name="connsiteY21" fmla="*/ 36162 h 383760"/>
                <a:gd name="connsiteX22" fmla="*/ 221400 w 383759"/>
                <a:gd name="connsiteY22" fmla="*/ 28782 h 383760"/>
                <a:gd name="connsiteX23" fmla="*/ 208854 w 383759"/>
                <a:gd name="connsiteY23" fmla="*/ 97416 h 383760"/>
                <a:gd name="connsiteX24" fmla="*/ 200736 w 383759"/>
                <a:gd name="connsiteY24" fmla="*/ 97416 h 383760"/>
                <a:gd name="connsiteX25" fmla="*/ 208854 w 383759"/>
                <a:gd name="connsiteY25" fmla="*/ 17712 h 383760"/>
                <a:gd name="connsiteX26" fmla="*/ 191142 w 383759"/>
                <a:gd name="connsiteY26" fmla="*/ 0 h 383760"/>
                <a:gd name="connsiteX27" fmla="*/ 171954 w 383759"/>
                <a:gd name="connsiteY27" fmla="*/ 21402 h 383760"/>
                <a:gd name="connsiteX28" fmla="*/ 181548 w 383759"/>
                <a:gd name="connsiteY28" fmla="*/ 95202 h 383760"/>
                <a:gd name="connsiteX29" fmla="*/ 174906 w 383759"/>
                <a:gd name="connsiteY29" fmla="*/ 95202 h 383760"/>
                <a:gd name="connsiteX30" fmla="*/ 162360 w 383759"/>
                <a:gd name="connsiteY30" fmla="*/ 28782 h 383760"/>
                <a:gd name="connsiteX31" fmla="*/ 152028 w 383759"/>
                <a:gd name="connsiteY31" fmla="*/ 42066 h 383760"/>
                <a:gd name="connsiteX32" fmla="*/ 166788 w 383759"/>
                <a:gd name="connsiteY32" fmla="*/ 98154 h 383760"/>
                <a:gd name="connsiteX33" fmla="*/ 140958 w 383759"/>
                <a:gd name="connsiteY33" fmla="*/ 109224 h 383760"/>
                <a:gd name="connsiteX34" fmla="*/ 111438 w 383759"/>
                <a:gd name="connsiteY34" fmla="*/ 57564 h 383760"/>
                <a:gd name="connsiteX35" fmla="*/ 93726 w 383759"/>
                <a:gd name="connsiteY35" fmla="*/ 57564 h 383760"/>
                <a:gd name="connsiteX36" fmla="*/ 134316 w 383759"/>
                <a:gd name="connsiteY36" fmla="*/ 115128 h 383760"/>
                <a:gd name="connsiteX37" fmla="*/ 129150 w 383759"/>
                <a:gd name="connsiteY37" fmla="*/ 118818 h 383760"/>
                <a:gd name="connsiteX38" fmla="*/ 78228 w 383759"/>
                <a:gd name="connsiteY38" fmla="*/ 56826 h 383760"/>
                <a:gd name="connsiteX39" fmla="*/ 53136 w 383759"/>
                <a:gd name="connsiteY39" fmla="*/ 56826 h 383760"/>
                <a:gd name="connsiteX40" fmla="*/ 53136 w 383759"/>
                <a:gd name="connsiteY40" fmla="*/ 84870 h 383760"/>
                <a:gd name="connsiteX41" fmla="*/ 113652 w 383759"/>
                <a:gd name="connsiteY41" fmla="*/ 131364 h 383760"/>
                <a:gd name="connsiteX42" fmla="*/ 109224 w 383759"/>
                <a:gd name="connsiteY42" fmla="*/ 137268 h 383760"/>
                <a:gd name="connsiteX43" fmla="*/ 52398 w 383759"/>
                <a:gd name="connsiteY43" fmla="*/ 98154 h 383760"/>
                <a:gd name="connsiteX44" fmla="*/ 52398 w 383759"/>
                <a:gd name="connsiteY44" fmla="*/ 115128 h 383760"/>
                <a:gd name="connsiteX45" fmla="*/ 103320 w 383759"/>
                <a:gd name="connsiteY45" fmla="*/ 143910 h 383760"/>
                <a:gd name="connsiteX46" fmla="*/ 92988 w 383759"/>
                <a:gd name="connsiteY46" fmla="*/ 169002 h 383760"/>
                <a:gd name="connsiteX47" fmla="*/ 92988 w 383759"/>
                <a:gd name="connsiteY47" fmla="*/ 169002 h 383760"/>
                <a:gd name="connsiteX48" fmla="*/ 35424 w 383759"/>
                <a:gd name="connsiteY48" fmla="*/ 154242 h 383760"/>
                <a:gd name="connsiteX49" fmla="*/ 22140 w 383759"/>
                <a:gd name="connsiteY49" fmla="*/ 164574 h 383760"/>
                <a:gd name="connsiteX50" fmla="*/ 95202 w 383759"/>
                <a:gd name="connsiteY50" fmla="*/ 176382 h 383760"/>
                <a:gd name="connsiteX51" fmla="*/ 95202 w 383759"/>
                <a:gd name="connsiteY51" fmla="*/ 183024 h 383760"/>
                <a:gd name="connsiteX52" fmla="*/ 14760 w 383759"/>
                <a:gd name="connsiteY52" fmla="*/ 176382 h 383760"/>
                <a:gd name="connsiteX53" fmla="*/ 0 w 383759"/>
                <a:gd name="connsiteY53" fmla="*/ 192618 h 383760"/>
                <a:gd name="connsiteX54" fmla="*/ 22140 w 383759"/>
                <a:gd name="connsiteY54" fmla="*/ 210330 h 383760"/>
                <a:gd name="connsiteX55" fmla="*/ 95940 w 383759"/>
                <a:gd name="connsiteY55" fmla="*/ 200736 h 383760"/>
                <a:gd name="connsiteX56" fmla="*/ 95940 w 383759"/>
                <a:gd name="connsiteY56" fmla="*/ 207378 h 383760"/>
                <a:gd name="connsiteX57" fmla="*/ 27306 w 383759"/>
                <a:gd name="connsiteY57" fmla="*/ 219924 h 383760"/>
                <a:gd name="connsiteX58" fmla="*/ 41328 w 383759"/>
                <a:gd name="connsiteY58" fmla="*/ 230994 h 383760"/>
                <a:gd name="connsiteX59" fmla="*/ 97416 w 383759"/>
                <a:gd name="connsiteY59" fmla="*/ 215496 h 383760"/>
                <a:gd name="connsiteX60" fmla="*/ 107010 w 383759"/>
                <a:gd name="connsiteY60" fmla="*/ 239850 h 383760"/>
                <a:gd name="connsiteX61" fmla="*/ 107010 w 383759"/>
                <a:gd name="connsiteY61" fmla="*/ 239850 h 383760"/>
                <a:gd name="connsiteX62" fmla="*/ 56088 w 383759"/>
                <a:gd name="connsiteY62" fmla="*/ 269370 h 383760"/>
                <a:gd name="connsiteX63" fmla="*/ 56088 w 383759"/>
                <a:gd name="connsiteY63" fmla="*/ 286344 h 383760"/>
                <a:gd name="connsiteX64" fmla="*/ 111438 w 383759"/>
                <a:gd name="connsiteY64" fmla="*/ 250182 h 383760"/>
                <a:gd name="connsiteX65" fmla="*/ 115866 w 383759"/>
                <a:gd name="connsiteY65" fmla="*/ 250182 h 383760"/>
                <a:gd name="connsiteX66" fmla="*/ 53136 w 383759"/>
                <a:gd name="connsiteY66" fmla="*/ 300366 h 383760"/>
                <a:gd name="connsiteX67" fmla="*/ 53136 w 383759"/>
                <a:gd name="connsiteY67" fmla="*/ 326196 h 383760"/>
                <a:gd name="connsiteX68" fmla="*/ 81180 w 383759"/>
                <a:gd name="connsiteY68" fmla="*/ 323982 h 383760"/>
                <a:gd name="connsiteX69" fmla="*/ 129150 w 383759"/>
                <a:gd name="connsiteY69" fmla="*/ 264204 h 383760"/>
                <a:gd name="connsiteX70" fmla="*/ 134316 w 383759"/>
                <a:gd name="connsiteY70" fmla="*/ 264204 h 383760"/>
                <a:gd name="connsiteX71" fmla="*/ 94464 w 383759"/>
                <a:gd name="connsiteY71" fmla="*/ 323982 h 383760"/>
                <a:gd name="connsiteX72" fmla="*/ 111438 w 383759"/>
                <a:gd name="connsiteY72" fmla="*/ 323982 h 383760"/>
                <a:gd name="connsiteX73" fmla="*/ 140958 w 383759"/>
                <a:gd name="connsiteY73" fmla="*/ 273798 h 383760"/>
                <a:gd name="connsiteX74" fmla="*/ 166788 w 383759"/>
                <a:gd name="connsiteY74" fmla="*/ 284868 h 383760"/>
                <a:gd name="connsiteX75" fmla="*/ 152028 w 383759"/>
                <a:gd name="connsiteY75" fmla="*/ 341694 h 383760"/>
                <a:gd name="connsiteX76" fmla="*/ 162360 w 383759"/>
                <a:gd name="connsiteY76" fmla="*/ 355716 h 383760"/>
                <a:gd name="connsiteX77" fmla="*/ 174168 w 383759"/>
                <a:gd name="connsiteY77" fmla="*/ 286344 h 383760"/>
                <a:gd name="connsiteX78" fmla="*/ 180810 w 383759"/>
                <a:gd name="connsiteY78" fmla="*/ 286344 h 383760"/>
                <a:gd name="connsiteX79" fmla="*/ 173430 w 383759"/>
                <a:gd name="connsiteY79" fmla="*/ 366048 h 383760"/>
                <a:gd name="connsiteX80" fmla="*/ 191880 w 383759"/>
                <a:gd name="connsiteY80" fmla="*/ 383760 h 383760"/>
                <a:gd name="connsiteX81" fmla="*/ 209592 w 383759"/>
                <a:gd name="connsiteY81" fmla="*/ 362358 h 383760"/>
                <a:gd name="connsiteX82" fmla="*/ 199998 w 383759"/>
                <a:gd name="connsiteY82" fmla="*/ 288558 h 383760"/>
                <a:gd name="connsiteX83" fmla="*/ 207378 w 383759"/>
                <a:gd name="connsiteY83" fmla="*/ 288558 h 383760"/>
                <a:gd name="connsiteX84" fmla="*/ 221400 w 383759"/>
                <a:gd name="connsiteY84" fmla="*/ 354240 h 383760"/>
                <a:gd name="connsiteX85" fmla="*/ 231732 w 383759"/>
                <a:gd name="connsiteY85" fmla="*/ 340956 h 383760"/>
                <a:gd name="connsiteX86" fmla="*/ 216234 w 383759"/>
                <a:gd name="connsiteY86" fmla="*/ 284868 h 383760"/>
                <a:gd name="connsiteX87" fmla="*/ 242064 w 383759"/>
                <a:gd name="connsiteY87" fmla="*/ 273798 h 383760"/>
                <a:gd name="connsiteX88" fmla="*/ 271584 w 383759"/>
                <a:gd name="connsiteY88" fmla="*/ 324720 h 383760"/>
                <a:gd name="connsiteX89" fmla="*/ 287820 w 383759"/>
                <a:gd name="connsiteY89" fmla="*/ 323982 h 383760"/>
                <a:gd name="connsiteX90" fmla="*/ 247230 w 383759"/>
                <a:gd name="connsiteY90" fmla="*/ 266418 h 383760"/>
                <a:gd name="connsiteX91" fmla="*/ 252396 w 383759"/>
                <a:gd name="connsiteY91" fmla="*/ 266418 h 383760"/>
                <a:gd name="connsiteX92" fmla="*/ 303318 w 383759"/>
                <a:gd name="connsiteY92" fmla="*/ 328410 h 383760"/>
                <a:gd name="connsiteX93" fmla="*/ 328410 w 383759"/>
                <a:gd name="connsiteY93" fmla="*/ 328410 h 383760"/>
                <a:gd name="connsiteX94" fmla="*/ 328410 w 383759"/>
                <a:gd name="connsiteY94" fmla="*/ 300366 h 383760"/>
                <a:gd name="connsiteX95" fmla="*/ 265680 w 383759"/>
                <a:gd name="connsiteY95" fmla="*/ 250182 h 383760"/>
                <a:gd name="connsiteX96" fmla="*/ 269370 w 383759"/>
                <a:gd name="connsiteY96" fmla="*/ 250182 h 383760"/>
                <a:gd name="connsiteX97" fmla="*/ 326934 w 383759"/>
                <a:gd name="connsiteY97" fmla="*/ 288558 h 383760"/>
                <a:gd name="connsiteX98" fmla="*/ 326934 w 383759"/>
                <a:gd name="connsiteY98" fmla="*/ 271584 h 383760"/>
                <a:gd name="connsiteX99" fmla="*/ 276012 w 383759"/>
                <a:gd name="connsiteY99" fmla="*/ 243540 h 383760"/>
                <a:gd name="connsiteX100" fmla="*/ 286344 w 383759"/>
                <a:gd name="connsiteY100" fmla="*/ 219186 h 383760"/>
                <a:gd name="connsiteX101" fmla="*/ 286344 w 383759"/>
                <a:gd name="connsiteY101" fmla="*/ 219186 h 383760"/>
                <a:gd name="connsiteX102" fmla="*/ 343170 w 383759"/>
                <a:gd name="connsiteY102" fmla="*/ 234684 h 383760"/>
                <a:gd name="connsiteX103" fmla="*/ 354240 w 383759"/>
                <a:gd name="connsiteY103" fmla="*/ 220662 h 383760"/>
                <a:gd name="connsiteX104" fmla="*/ 285606 w 383759"/>
                <a:gd name="connsiteY104" fmla="*/ 208116 h 383760"/>
                <a:gd name="connsiteX105" fmla="*/ 285606 w 383759"/>
                <a:gd name="connsiteY105" fmla="*/ 201474 h 383760"/>
                <a:gd name="connsiteX106" fmla="*/ 369000 w 383759"/>
                <a:gd name="connsiteY106" fmla="*/ 209592 h 383760"/>
                <a:gd name="connsiteX107" fmla="*/ 383760 w 383759"/>
                <a:gd name="connsiteY107" fmla="*/ 191142 h 38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83759" h="383760">
                  <a:moveTo>
                    <a:pt x="362358" y="176382"/>
                  </a:moveTo>
                  <a:lnTo>
                    <a:pt x="288558" y="185976"/>
                  </a:lnTo>
                  <a:cubicBezTo>
                    <a:pt x="288916" y="183777"/>
                    <a:pt x="288916" y="181533"/>
                    <a:pt x="288558" y="179334"/>
                  </a:cubicBezTo>
                  <a:lnTo>
                    <a:pt x="356454" y="166788"/>
                  </a:lnTo>
                  <a:lnTo>
                    <a:pt x="343170" y="156456"/>
                  </a:lnTo>
                  <a:lnTo>
                    <a:pt x="287082" y="171216"/>
                  </a:lnTo>
                  <a:cubicBezTo>
                    <a:pt x="284974" y="162944"/>
                    <a:pt x="281746" y="154998"/>
                    <a:pt x="277488" y="147600"/>
                  </a:cubicBezTo>
                  <a:lnTo>
                    <a:pt x="329886" y="118818"/>
                  </a:lnTo>
                  <a:lnTo>
                    <a:pt x="329886" y="101844"/>
                  </a:lnTo>
                  <a:lnTo>
                    <a:pt x="271584" y="140958"/>
                  </a:lnTo>
                  <a:lnTo>
                    <a:pt x="266418" y="132102"/>
                  </a:lnTo>
                  <a:lnTo>
                    <a:pt x="329886" y="82656"/>
                  </a:lnTo>
                  <a:lnTo>
                    <a:pt x="329886" y="57564"/>
                  </a:lnTo>
                  <a:lnTo>
                    <a:pt x="301842" y="57564"/>
                  </a:lnTo>
                  <a:lnTo>
                    <a:pt x="253134" y="116604"/>
                  </a:lnTo>
                  <a:lnTo>
                    <a:pt x="247968" y="112176"/>
                  </a:lnTo>
                  <a:lnTo>
                    <a:pt x="288558" y="56088"/>
                  </a:lnTo>
                  <a:lnTo>
                    <a:pt x="271584" y="56088"/>
                  </a:lnTo>
                  <a:lnTo>
                    <a:pt x="241326" y="105534"/>
                  </a:lnTo>
                  <a:cubicBezTo>
                    <a:pt x="232851" y="100282"/>
                    <a:pt x="223651" y="96305"/>
                    <a:pt x="214020" y="93726"/>
                  </a:cubicBezTo>
                  <a:lnTo>
                    <a:pt x="214020" y="93726"/>
                  </a:lnTo>
                  <a:lnTo>
                    <a:pt x="229518" y="36162"/>
                  </a:lnTo>
                  <a:lnTo>
                    <a:pt x="221400" y="28782"/>
                  </a:lnTo>
                  <a:lnTo>
                    <a:pt x="208854" y="97416"/>
                  </a:lnTo>
                  <a:lnTo>
                    <a:pt x="200736" y="97416"/>
                  </a:lnTo>
                  <a:lnTo>
                    <a:pt x="208854" y="17712"/>
                  </a:lnTo>
                  <a:lnTo>
                    <a:pt x="191142" y="0"/>
                  </a:lnTo>
                  <a:lnTo>
                    <a:pt x="171954" y="21402"/>
                  </a:lnTo>
                  <a:lnTo>
                    <a:pt x="181548" y="95202"/>
                  </a:lnTo>
                  <a:lnTo>
                    <a:pt x="174906" y="95202"/>
                  </a:lnTo>
                  <a:lnTo>
                    <a:pt x="162360" y="28782"/>
                  </a:lnTo>
                  <a:lnTo>
                    <a:pt x="152028" y="42066"/>
                  </a:lnTo>
                  <a:lnTo>
                    <a:pt x="166788" y="98154"/>
                  </a:lnTo>
                  <a:cubicBezTo>
                    <a:pt x="157753" y="100761"/>
                    <a:pt x="149077" y="104479"/>
                    <a:pt x="140958" y="109224"/>
                  </a:cubicBezTo>
                  <a:lnTo>
                    <a:pt x="111438" y="57564"/>
                  </a:lnTo>
                  <a:lnTo>
                    <a:pt x="93726" y="57564"/>
                  </a:lnTo>
                  <a:lnTo>
                    <a:pt x="134316" y="115128"/>
                  </a:lnTo>
                  <a:lnTo>
                    <a:pt x="129150" y="118818"/>
                  </a:lnTo>
                  <a:lnTo>
                    <a:pt x="78228" y="56826"/>
                  </a:lnTo>
                  <a:lnTo>
                    <a:pt x="53136" y="56826"/>
                  </a:lnTo>
                  <a:lnTo>
                    <a:pt x="53136" y="84870"/>
                  </a:lnTo>
                  <a:lnTo>
                    <a:pt x="113652" y="131364"/>
                  </a:lnTo>
                  <a:lnTo>
                    <a:pt x="109224" y="137268"/>
                  </a:lnTo>
                  <a:lnTo>
                    <a:pt x="52398" y="98154"/>
                  </a:lnTo>
                  <a:lnTo>
                    <a:pt x="52398" y="115128"/>
                  </a:lnTo>
                  <a:lnTo>
                    <a:pt x="103320" y="143910"/>
                  </a:lnTo>
                  <a:cubicBezTo>
                    <a:pt x="98355" y="151564"/>
                    <a:pt x="94851" y="160071"/>
                    <a:pt x="92988" y="169002"/>
                  </a:cubicBezTo>
                  <a:lnTo>
                    <a:pt x="92988" y="169002"/>
                  </a:lnTo>
                  <a:lnTo>
                    <a:pt x="35424" y="154242"/>
                  </a:lnTo>
                  <a:lnTo>
                    <a:pt x="22140" y="164574"/>
                  </a:lnTo>
                  <a:lnTo>
                    <a:pt x="95202" y="176382"/>
                  </a:lnTo>
                  <a:cubicBezTo>
                    <a:pt x="95202" y="176382"/>
                    <a:pt x="95202" y="180810"/>
                    <a:pt x="95202" y="183024"/>
                  </a:cubicBezTo>
                  <a:lnTo>
                    <a:pt x="14760" y="176382"/>
                  </a:lnTo>
                  <a:lnTo>
                    <a:pt x="0" y="192618"/>
                  </a:lnTo>
                  <a:lnTo>
                    <a:pt x="22140" y="210330"/>
                  </a:lnTo>
                  <a:lnTo>
                    <a:pt x="95940" y="200736"/>
                  </a:lnTo>
                  <a:cubicBezTo>
                    <a:pt x="95595" y="202937"/>
                    <a:pt x="95595" y="205177"/>
                    <a:pt x="95940" y="207378"/>
                  </a:cubicBezTo>
                  <a:lnTo>
                    <a:pt x="27306" y="219924"/>
                  </a:lnTo>
                  <a:lnTo>
                    <a:pt x="41328" y="230994"/>
                  </a:lnTo>
                  <a:lnTo>
                    <a:pt x="97416" y="215496"/>
                  </a:lnTo>
                  <a:cubicBezTo>
                    <a:pt x="99390" y="224044"/>
                    <a:pt x="102623" y="232252"/>
                    <a:pt x="107010" y="239850"/>
                  </a:cubicBezTo>
                  <a:lnTo>
                    <a:pt x="107010" y="239850"/>
                  </a:lnTo>
                  <a:lnTo>
                    <a:pt x="56088" y="269370"/>
                  </a:lnTo>
                  <a:lnTo>
                    <a:pt x="56088" y="286344"/>
                  </a:lnTo>
                  <a:lnTo>
                    <a:pt x="111438" y="250182"/>
                  </a:lnTo>
                  <a:lnTo>
                    <a:pt x="115866" y="250182"/>
                  </a:lnTo>
                  <a:lnTo>
                    <a:pt x="53136" y="300366"/>
                  </a:lnTo>
                  <a:lnTo>
                    <a:pt x="53136" y="326196"/>
                  </a:lnTo>
                  <a:lnTo>
                    <a:pt x="81180" y="323982"/>
                  </a:lnTo>
                  <a:lnTo>
                    <a:pt x="129150" y="264204"/>
                  </a:lnTo>
                  <a:lnTo>
                    <a:pt x="134316" y="264204"/>
                  </a:lnTo>
                  <a:lnTo>
                    <a:pt x="94464" y="323982"/>
                  </a:lnTo>
                  <a:lnTo>
                    <a:pt x="111438" y="323982"/>
                  </a:lnTo>
                  <a:lnTo>
                    <a:pt x="140958" y="273798"/>
                  </a:lnTo>
                  <a:cubicBezTo>
                    <a:pt x="148852" y="278975"/>
                    <a:pt x="157595" y="282722"/>
                    <a:pt x="166788" y="284868"/>
                  </a:cubicBezTo>
                  <a:lnTo>
                    <a:pt x="152028" y="341694"/>
                  </a:lnTo>
                  <a:lnTo>
                    <a:pt x="162360" y="355716"/>
                  </a:lnTo>
                  <a:lnTo>
                    <a:pt x="174168" y="286344"/>
                  </a:lnTo>
                  <a:lnTo>
                    <a:pt x="180810" y="286344"/>
                  </a:lnTo>
                  <a:lnTo>
                    <a:pt x="173430" y="366048"/>
                  </a:lnTo>
                  <a:lnTo>
                    <a:pt x="191880" y="383760"/>
                  </a:lnTo>
                  <a:lnTo>
                    <a:pt x="209592" y="362358"/>
                  </a:lnTo>
                  <a:lnTo>
                    <a:pt x="199998" y="288558"/>
                  </a:lnTo>
                  <a:lnTo>
                    <a:pt x="207378" y="288558"/>
                  </a:lnTo>
                  <a:lnTo>
                    <a:pt x="221400" y="354240"/>
                  </a:lnTo>
                  <a:lnTo>
                    <a:pt x="231732" y="340956"/>
                  </a:lnTo>
                  <a:lnTo>
                    <a:pt x="216234" y="284868"/>
                  </a:lnTo>
                  <a:cubicBezTo>
                    <a:pt x="225382" y="282588"/>
                    <a:pt x="234104" y="278850"/>
                    <a:pt x="242064" y="273798"/>
                  </a:cubicBezTo>
                  <a:lnTo>
                    <a:pt x="271584" y="324720"/>
                  </a:lnTo>
                  <a:lnTo>
                    <a:pt x="287820" y="323982"/>
                  </a:lnTo>
                  <a:lnTo>
                    <a:pt x="247230" y="266418"/>
                  </a:lnTo>
                  <a:lnTo>
                    <a:pt x="252396" y="266418"/>
                  </a:lnTo>
                  <a:lnTo>
                    <a:pt x="303318" y="328410"/>
                  </a:lnTo>
                  <a:lnTo>
                    <a:pt x="328410" y="328410"/>
                  </a:lnTo>
                  <a:lnTo>
                    <a:pt x="328410" y="300366"/>
                  </a:lnTo>
                  <a:lnTo>
                    <a:pt x="265680" y="250182"/>
                  </a:lnTo>
                  <a:lnTo>
                    <a:pt x="269370" y="250182"/>
                  </a:lnTo>
                  <a:lnTo>
                    <a:pt x="326934" y="288558"/>
                  </a:lnTo>
                  <a:lnTo>
                    <a:pt x="326934" y="271584"/>
                  </a:lnTo>
                  <a:lnTo>
                    <a:pt x="276012" y="243540"/>
                  </a:lnTo>
                  <a:cubicBezTo>
                    <a:pt x="280515" y="235914"/>
                    <a:pt x="283990" y="227724"/>
                    <a:pt x="286344" y="219186"/>
                  </a:cubicBezTo>
                  <a:lnTo>
                    <a:pt x="286344" y="219186"/>
                  </a:lnTo>
                  <a:lnTo>
                    <a:pt x="343170" y="234684"/>
                  </a:lnTo>
                  <a:lnTo>
                    <a:pt x="354240" y="220662"/>
                  </a:lnTo>
                  <a:lnTo>
                    <a:pt x="285606" y="208116"/>
                  </a:lnTo>
                  <a:cubicBezTo>
                    <a:pt x="285606" y="208116"/>
                    <a:pt x="285606" y="203688"/>
                    <a:pt x="285606" y="201474"/>
                  </a:cubicBezTo>
                  <a:lnTo>
                    <a:pt x="369000" y="209592"/>
                  </a:lnTo>
                  <a:lnTo>
                    <a:pt x="383760" y="191142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7C1DF68D-6CDD-468B-9EF6-ECE56A843C21}"/>
                </a:ext>
              </a:extLst>
            </p:cNvPr>
            <p:cNvSpPr/>
            <p:nvPr/>
          </p:nvSpPr>
          <p:spPr>
            <a:xfrm>
              <a:off x="5725380" y="3664184"/>
              <a:ext cx="101844" cy="106272"/>
            </a:xfrm>
            <a:custGeom>
              <a:avLst/>
              <a:gdLst>
                <a:gd name="connsiteX0" fmla="*/ 62730 w 101844"/>
                <a:gd name="connsiteY0" fmla="*/ 40590 h 106272"/>
                <a:gd name="connsiteX1" fmla="*/ 62730 w 101844"/>
                <a:gd name="connsiteY1" fmla="*/ 0 h 106272"/>
                <a:gd name="connsiteX2" fmla="*/ 39114 w 101844"/>
                <a:gd name="connsiteY2" fmla="*/ 33210 h 106272"/>
                <a:gd name="connsiteX3" fmla="*/ 0 w 101844"/>
                <a:gd name="connsiteY3" fmla="*/ 19926 h 106272"/>
                <a:gd name="connsiteX4" fmla="*/ 24354 w 101844"/>
                <a:gd name="connsiteY4" fmla="*/ 53136 h 106272"/>
                <a:gd name="connsiteX5" fmla="*/ 0 w 101844"/>
                <a:gd name="connsiteY5" fmla="*/ 86346 h 106272"/>
                <a:gd name="connsiteX6" fmla="*/ 39114 w 101844"/>
                <a:gd name="connsiteY6" fmla="*/ 73062 h 106272"/>
                <a:gd name="connsiteX7" fmla="*/ 62730 w 101844"/>
                <a:gd name="connsiteY7" fmla="*/ 106272 h 106272"/>
                <a:gd name="connsiteX8" fmla="*/ 62730 w 101844"/>
                <a:gd name="connsiteY8" fmla="*/ 65682 h 106272"/>
                <a:gd name="connsiteX9" fmla="*/ 101844 w 101844"/>
                <a:gd name="connsiteY9" fmla="*/ 53136 h 106272"/>
                <a:gd name="connsiteX10" fmla="*/ 62730 w 101844"/>
                <a:gd name="connsiteY10" fmla="*/ 40590 h 106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844" h="106272">
                  <a:moveTo>
                    <a:pt x="62730" y="40590"/>
                  </a:moveTo>
                  <a:lnTo>
                    <a:pt x="62730" y="0"/>
                  </a:lnTo>
                  <a:lnTo>
                    <a:pt x="39114" y="33210"/>
                  </a:lnTo>
                  <a:lnTo>
                    <a:pt x="0" y="19926"/>
                  </a:lnTo>
                  <a:lnTo>
                    <a:pt x="24354" y="53136"/>
                  </a:lnTo>
                  <a:lnTo>
                    <a:pt x="0" y="86346"/>
                  </a:lnTo>
                  <a:lnTo>
                    <a:pt x="39114" y="73062"/>
                  </a:lnTo>
                  <a:lnTo>
                    <a:pt x="62730" y="106272"/>
                  </a:lnTo>
                  <a:lnTo>
                    <a:pt x="62730" y="65682"/>
                  </a:lnTo>
                  <a:lnTo>
                    <a:pt x="101844" y="53136"/>
                  </a:lnTo>
                  <a:lnTo>
                    <a:pt x="62730" y="4059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E93F8FDE-E9F2-43EC-AC25-A980F405D594}"/>
                </a:ext>
              </a:extLst>
            </p:cNvPr>
            <p:cNvSpPr/>
            <p:nvPr/>
          </p:nvSpPr>
          <p:spPr>
            <a:xfrm>
              <a:off x="5143837" y="3330607"/>
              <a:ext cx="106271" cy="104796"/>
            </a:xfrm>
            <a:custGeom>
              <a:avLst/>
              <a:gdLst>
                <a:gd name="connsiteX0" fmla="*/ 41328 w 106271"/>
                <a:gd name="connsiteY0" fmla="*/ 64944 h 104796"/>
                <a:gd name="connsiteX1" fmla="*/ 49446 w 106271"/>
                <a:gd name="connsiteY1" fmla="*/ 104796 h 104796"/>
                <a:gd name="connsiteX2" fmla="*/ 65682 w 106271"/>
                <a:gd name="connsiteY2" fmla="*/ 67158 h 104796"/>
                <a:gd name="connsiteX3" fmla="*/ 106272 w 106271"/>
                <a:gd name="connsiteY3" fmla="*/ 71586 h 104796"/>
                <a:gd name="connsiteX4" fmla="*/ 76014 w 106271"/>
                <a:gd name="connsiteY4" fmla="*/ 44280 h 104796"/>
                <a:gd name="connsiteX5" fmla="*/ 92988 w 106271"/>
                <a:gd name="connsiteY5" fmla="*/ 7380 h 104796"/>
                <a:gd name="connsiteX6" fmla="*/ 57564 w 106271"/>
                <a:gd name="connsiteY6" fmla="*/ 28044 h 104796"/>
                <a:gd name="connsiteX7" fmla="*/ 27306 w 106271"/>
                <a:gd name="connsiteY7" fmla="*/ 0 h 104796"/>
                <a:gd name="connsiteX8" fmla="*/ 36162 w 106271"/>
                <a:gd name="connsiteY8" fmla="*/ 40590 h 104796"/>
                <a:gd name="connsiteX9" fmla="*/ 0 w 106271"/>
                <a:gd name="connsiteY9" fmla="*/ 60516 h 104796"/>
                <a:gd name="connsiteX10" fmla="*/ 41328 w 106271"/>
                <a:gd name="connsiteY10" fmla="*/ 64944 h 10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271" h="104796">
                  <a:moveTo>
                    <a:pt x="41328" y="64944"/>
                  </a:moveTo>
                  <a:lnTo>
                    <a:pt x="49446" y="104796"/>
                  </a:lnTo>
                  <a:lnTo>
                    <a:pt x="65682" y="67158"/>
                  </a:lnTo>
                  <a:lnTo>
                    <a:pt x="106272" y="71586"/>
                  </a:lnTo>
                  <a:lnTo>
                    <a:pt x="76014" y="44280"/>
                  </a:lnTo>
                  <a:lnTo>
                    <a:pt x="92988" y="7380"/>
                  </a:lnTo>
                  <a:lnTo>
                    <a:pt x="57564" y="28044"/>
                  </a:lnTo>
                  <a:lnTo>
                    <a:pt x="27306" y="0"/>
                  </a:lnTo>
                  <a:lnTo>
                    <a:pt x="36162" y="40590"/>
                  </a:lnTo>
                  <a:lnTo>
                    <a:pt x="0" y="60516"/>
                  </a:lnTo>
                  <a:lnTo>
                    <a:pt x="41328" y="64944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20" name="Group 1419">
            <a:extLst>
              <a:ext uri="{FF2B5EF4-FFF2-40B4-BE49-F238E27FC236}">
                <a16:creationId xmlns:a16="http://schemas.microsoft.com/office/drawing/2014/main" id="{72DF00A9-499D-45BD-895D-82ACF419FD14}"/>
              </a:ext>
            </a:extLst>
          </p:cNvPr>
          <p:cNvGrpSpPr/>
          <p:nvPr/>
        </p:nvGrpSpPr>
        <p:grpSpPr>
          <a:xfrm>
            <a:off x="7293810" y="3259760"/>
            <a:ext cx="1568988" cy="915120"/>
            <a:chOff x="7293810" y="3259760"/>
            <a:chExt cx="1568988" cy="915120"/>
          </a:xfrm>
        </p:grpSpPr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9F05CD71-F5B0-4093-811C-A78FBF36162C}"/>
                </a:ext>
              </a:extLst>
            </p:cNvPr>
            <p:cNvSpPr/>
            <p:nvPr/>
          </p:nvSpPr>
          <p:spPr>
            <a:xfrm>
              <a:off x="7293810" y="3259760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EB364AD1-EEA7-4C48-9624-8E36DD122A35}"/>
                </a:ext>
              </a:extLst>
            </p:cNvPr>
            <p:cNvSpPr/>
            <p:nvPr/>
          </p:nvSpPr>
          <p:spPr>
            <a:xfrm>
              <a:off x="7293810" y="3717320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DC14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21" name="Group 1420">
            <a:extLst>
              <a:ext uri="{FF2B5EF4-FFF2-40B4-BE49-F238E27FC236}">
                <a16:creationId xmlns:a16="http://schemas.microsoft.com/office/drawing/2014/main" id="{CF020E8E-1A34-4126-B6C4-525562E08A11}"/>
              </a:ext>
            </a:extLst>
          </p:cNvPr>
          <p:cNvGrpSpPr/>
          <p:nvPr/>
        </p:nvGrpSpPr>
        <p:grpSpPr>
          <a:xfrm>
            <a:off x="9458544" y="3259760"/>
            <a:ext cx="1568988" cy="915120"/>
            <a:chOff x="9458544" y="3259760"/>
            <a:chExt cx="1568988" cy="915120"/>
          </a:xfrm>
        </p:grpSpPr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62906BA1-818D-45FD-9A47-30562A4863C2}"/>
                </a:ext>
              </a:extLst>
            </p:cNvPr>
            <p:cNvSpPr/>
            <p:nvPr/>
          </p:nvSpPr>
          <p:spPr>
            <a:xfrm>
              <a:off x="10007616" y="3259760"/>
              <a:ext cx="1019916" cy="915120"/>
            </a:xfrm>
            <a:custGeom>
              <a:avLst/>
              <a:gdLst>
                <a:gd name="connsiteX0" fmla="*/ 0 w 1019916"/>
                <a:gd name="connsiteY0" fmla="*/ 0 h 915120"/>
                <a:gd name="connsiteX1" fmla="*/ 1019916 w 1019916"/>
                <a:gd name="connsiteY1" fmla="*/ 0 h 915120"/>
                <a:gd name="connsiteX2" fmla="*/ 1019916 w 1019916"/>
                <a:gd name="connsiteY2" fmla="*/ 915120 h 915120"/>
                <a:gd name="connsiteX3" fmla="*/ 0 w 1019916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916" h="915120">
                  <a:moveTo>
                    <a:pt x="0" y="0"/>
                  </a:moveTo>
                  <a:lnTo>
                    <a:pt x="1019916" y="0"/>
                  </a:lnTo>
                  <a:lnTo>
                    <a:pt x="1019916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50CBDFC-AA59-4532-B23E-92E31BB7E0DC}"/>
                </a:ext>
              </a:extLst>
            </p:cNvPr>
            <p:cNvSpPr/>
            <p:nvPr/>
          </p:nvSpPr>
          <p:spPr>
            <a:xfrm>
              <a:off x="9458544" y="3259760"/>
              <a:ext cx="549072" cy="915120"/>
            </a:xfrm>
            <a:custGeom>
              <a:avLst/>
              <a:gdLst>
                <a:gd name="connsiteX0" fmla="*/ 0 w 549072"/>
                <a:gd name="connsiteY0" fmla="*/ 0 h 915120"/>
                <a:gd name="connsiteX1" fmla="*/ 549072 w 549072"/>
                <a:gd name="connsiteY1" fmla="*/ 0 h 915120"/>
                <a:gd name="connsiteX2" fmla="*/ 549072 w 549072"/>
                <a:gd name="connsiteY2" fmla="*/ 915120 h 915120"/>
                <a:gd name="connsiteX3" fmla="*/ 0 w 54907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9072" h="915120">
                  <a:moveTo>
                    <a:pt x="0" y="0"/>
                  </a:moveTo>
                  <a:lnTo>
                    <a:pt x="549072" y="0"/>
                  </a:lnTo>
                  <a:lnTo>
                    <a:pt x="54907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6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A21B8028-F7C0-45ED-8623-1E8DE0A72657}"/>
                </a:ext>
              </a:extLst>
            </p:cNvPr>
            <p:cNvSpPr/>
            <p:nvPr/>
          </p:nvSpPr>
          <p:spPr>
            <a:xfrm>
              <a:off x="9798023" y="3599239"/>
              <a:ext cx="404424" cy="260514"/>
            </a:xfrm>
            <a:custGeom>
              <a:avLst/>
              <a:gdLst>
                <a:gd name="connsiteX0" fmla="*/ 388188 w 404424"/>
                <a:gd name="connsiteY0" fmla="*/ 259776 h 260514"/>
                <a:gd name="connsiteX1" fmla="*/ 0 w 404424"/>
                <a:gd name="connsiteY1" fmla="*/ 29520 h 260514"/>
                <a:gd name="connsiteX2" fmla="*/ 17712 w 404424"/>
                <a:gd name="connsiteY2" fmla="*/ 0 h 260514"/>
                <a:gd name="connsiteX3" fmla="*/ 404424 w 404424"/>
                <a:gd name="connsiteY3" fmla="*/ 231732 h 260514"/>
                <a:gd name="connsiteX4" fmla="*/ 388188 w 404424"/>
                <a:gd name="connsiteY4" fmla="*/ 260514 h 260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424" h="260514">
                  <a:moveTo>
                    <a:pt x="388188" y="259776"/>
                  </a:moveTo>
                  <a:cubicBezTo>
                    <a:pt x="318816" y="258300"/>
                    <a:pt x="2214" y="59778"/>
                    <a:pt x="0" y="29520"/>
                  </a:cubicBezTo>
                  <a:lnTo>
                    <a:pt x="17712" y="0"/>
                  </a:lnTo>
                  <a:cubicBezTo>
                    <a:pt x="49446" y="45756"/>
                    <a:pt x="372690" y="238374"/>
                    <a:pt x="404424" y="231732"/>
                  </a:cubicBezTo>
                  <a:lnTo>
                    <a:pt x="388188" y="260514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230D619-06BC-49A3-9937-E88EB966BB46}"/>
                </a:ext>
              </a:extLst>
            </p:cNvPr>
            <p:cNvSpPr/>
            <p:nvPr/>
          </p:nvSpPr>
          <p:spPr>
            <a:xfrm>
              <a:off x="9795102" y="3589645"/>
              <a:ext cx="412511" cy="270846"/>
            </a:xfrm>
            <a:custGeom>
              <a:avLst/>
              <a:gdLst>
                <a:gd name="connsiteX0" fmla="*/ 16944 w 412511"/>
                <a:gd name="connsiteY0" fmla="*/ 5166 h 270846"/>
                <a:gd name="connsiteX1" fmla="*/ 206610 w 412511"/>
                <a:gd name="connsiteY1" fmla="*/ 141696 h 270846"/>
                <a:gd name="connsiteX2" fmla="*/ 412512 w 412511"/>
                <a:gd name="connsiteY2" fmla="*/ 241326 h 270846"/>
                <a:gd name="connsiteX3" fmla="*/ 412512 w 412511"/>
                <a:gd name="connsiteY3" fmla="*/ 235422 h 270846"/>
                <a:gd name="connsiteX4" fmla="*/ 402918 w 412511"/>
                <a:gd name="connsiteY4" fmla="*/ 235422 h 270846"/>
                <a:gd name="connsiteX5" fmla="*/ 208824 w 412511"/>
                <a:gd name="connsiteY5" fmla="*/ 137268 h 270846"/>
                <a:gd name="connsiteX6" fmla="*/ 21372 w 412511"/>
                <a:gd name="connsiteY6" fmla="*/ 5904 h 270846"/>
                <a:gd name="connsiteX7" fmla="*/ 21372 w 412511"/>
                <a:gd name="connsiteY7" fmla="*/ 0 h 270846"/>
                <a:gd name="connsiteX8" fmla="*/ 21372 w 412511"/>
                <a:gd name="connsiteY8" fmla="*/ 0 h 270846"/>
                <a:gd name="connsiteX9" fmla="*/ 21372 w 412511"/>
                <a:gd name="connsiteY9" fmla="*/ 4428 h 270846"/>
                <a:gd name="connsiteX10" fmla="*/ 392586 w 412511"/>
                <a:gd name="connsiteY10" fmla="*/ 270846 h 270846"/>
                <a:gd name="connsiteX11" fmla="*/ 385206 w 412511"/>
                <a:gd name="connsiteY11" fmla="*/ 270846 h 270846"/>
                <a:gd name="connsiteX12" fmla="*/ 188160 w 412511"/>
                <a:gd name="connsiteY12" fmla="*/ 175644 h 270846"/>
                <a:gd name="connsiteX13" fmla="*/ 708 w 412511"/>
                <a:gd name="connsiteY13" fmla="*/ 39114 h 270846"/>
                <a:gd name="connsiteX14" fmla="*/ 708 w 412511"/>
                <a:gd name="connsiteY14" fmla="*/ 33948 h 270846"/>
                <a:gd name="connsiteX15" fmla="*/ 708 w 412511"/>
                <a:gd name="connsiteY15" fmla="*/ 33948 h 270846"/>
                <a:gd name="connsiteX16" fmla="*/ 190374 w 412511"/>
                <a:gd name="connsiteY16" fmla="*/ 170478 h 270846"/>
                <a:gd name="connsiteX17" fmla="*/ 395538 w 412511"/>
                <a:gd name="connsiteY17" fmla="*/ 265680 h 270846"/>
                <a:gd name="connsiteX18" fmla="*/ 395538 w 412511"/>
                <a:gd name="connsiteY18" fmla="*/ 270846 h 270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12511" h="270846">
                  <a:moveTo>
                    <a:pt x="16944" y="5166"/>
                  </a:moveTo>
                  <a:cubicBezTo>
                    <a:pt x="10302" y="22140"/>
                    <a:pt x="99600" y="78966"/>
                    <a:pt x="206610" y="141696"/>
                  </a:cubicBezTo>
                  <a:cubicBezTo>
                    <a:pt x="269562" y="185553"/>
                    <a:pt x="339055" y="219179"/>
                    <a:pt x="412512" y="241326"/>
                  </a:cubicBezTo>
                  <a:lnTo>
                    <a:pt x="412512" y="235422"/>
                  </a:lnTo>
                  <a:cubicBezTo>
                    <a:pt x="412512" y="235422"/>
                    <a:pt x="408084" y="235422"/>
                    <a:pt x="402918" y="235422"/>
                  </a:cubicBezTo>
                  <a:cubicBezTo>
                    <a:pt x="335117" y="209239"/>
                    <a:pt x="270097" y="176358"/>
                    <a:pt x="208824" y="137268"/>
                  </a:cubicBezTo>
                  <a:cubicBezTo>
                    <a:pt x="140920" y="101773"/>
                    <a:pt x="77910" y="57616"/>
                    <a:pt x="21372" y="5904"/>
                  </a:cubicBezTo>
                  <a:cubicBezTo>
                    <a:pt x="20952" y="3959"/>
                    <a:pt x="20952" y="1945"/>
                    <a:pt x="21372" y="0"/>
                  </a:cubicBezTo>
                  <a:lnTo>
                    <a:pt x="21372" y="0"/>
                  </a:lnTo>
                  <a:lnTo>
                    <a:pt x="21372" y="4428"/>
                  </a:lnTo>
                  <a:close/>
                  <a:moveTo>
                    <a:pt x="392586" y="270846"/>
                  </a:moveTo>
                  <a:cubicBezTo>
                    <a:pt x="392586" y="270846"/>
                    <a:pt x="392586" y="270846"/>
                    <a:pt x="385206" y="270846"/>
                  </a:cubicBezTo>
                  <a:cubicBezTo>
                    <a:pt x="315690" y="247749"/>
                    <a:pt x="249458" y="215748"/>
                    <a:pt x="188160" y="175644"/>
                  </a:cubicBezTo>
                  <a:cubicBezTo>
                    <a:pt x="80412" y="112914"/>
                    <a:pt x="-8886" y="52398"/>
                    <a:pt x="708" y="39114"/>
                  </a:cubicBezTo>
                  <a:lnTo>
                    <a:pt x="708" y="33948"/>
                  </a:lnTo>
                  <a:lnTo>
                    <a:pt x="708" y="33948"/>
                  </a:lnTo>
                  <a:cubicBezTo>
                    <a:pt x="-4458" y="58302"/>
                    <a:pt x="180042" y="163836"/>
                    <a:pt x="190374" y="170478"/>
                  </a:cubicBezTo>
                  <a:cubicBezTo>
                    <a:pt x="297384" y="236898"/>
                    <a:pt x="387420" y="276012"/>
                    <a:pt x="395538" y="265680"/>
                  </a:cubicBezTo>
                  <a:lnTo>
                    <a:pt x="395538" y="270846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8F529935-3F63-4280-AEE2-5E72666150C0}"/>
                </a:ext>
              </a:extLst>
            </p:cNvPr>
            <p:cNvSpPr/>
            <p:nvPr/>
          </p:nvSpPr>
          <p:spPr>
            <a:xfrm>
              <a:off x="9794026" y="3588908"/>
              <a:ext cx="416129" cy="273798"/>
            </a:xfrm>
            <a:custGeom>
              <a:avLst/>
              <a:gdLst>
                <a:gd name="connsiteX0" fmla="*/ 389234 w 416129"/>
                <a:gd name="connsiteY0" fmla="*/ 273798 h 273798"/>
                <a:gd name="connsiteX1" fmla="*/ 389234 w 416129"/>
                <a:gd name="connsiteY1" fmla="*/ 273798 h 273798"/>
                <a:gd name="connsiteX2" fmla="*/ 189236 w 416129"/>
                <a:gd name="connsiteY2" fmla="*/ 177120 h 273798"/>
                <a:gd name="connsiteX3" fmla="*/ 308 w 416129"/>
                <a:gd name="connsiteY3" fmla="*/ 39852 h 273798"/>
                <a:gd name="connsiteX4" fmla="*/ 308 w 416129"/>
                <a:gd name="connsiteY4" fmla="*/ 34686 h 273798"/>
                <a:gd name="connsiteX5" fmla="*/ 308 w 416129"/>
                <a:gd name="connsiteY5" fmla="*/ 30258 h 273798"/>
                <a:gd name="connsiteX6" fmla="*/ 308 w 416129"/>
                <a:gd name="connsiteY6" fmla="*/ 30258 h 273798"/>
                <a:gd name="connsiteX7" fmla="*/ 308 w 416129"/>
                <a:gd name="connsiteY7" fmla="*/ 30258 h 273798"/>
                <a:gd name="connsiteX8" fmla="*/ 308 w 416129"/>
                <a:gd name="connsiteY8" fmla="*/ 34686 h 273798"/>
                <a:gd name="connsiteX9" fmla="*/ 189236 w 416129"/>
                <a:gd name="connsiteY9" fmla="*/ 175644 h 273798"/>
                <a:gd name="connsiteX10" fmla="*/ 386282 w 416129"/>
                <a:gd name="connsiteY10" fmla="*/ 272322 h 273798"/>
                <a:gd name="connsiteX11" fmla="*/ 392924 w 416129"/>
                <a:gd name="connsiteY11" fmla="*/ 272322 h 273798"/>
                <a:gd name="connsiteX12" fmla="*/ 392924 w 416129"/>
                <a:gd name="connsiteY12" fmla="*/ 272322 h 273798"/>
                <a:gd name="connsiteX13" fmla="*/ 391448 w 416129"/>
                <a:gd name="connsiteY13" fmla="*/ 272322 h 273798"/>
                <a:gd name="connsiteX14" fmla="*/ 191450 w 416129"/>
                <a:gd name="connsiteY14" fmla="*/ 171954 h 273798"/>
                <a:gd name="connsiteX15" fmla="*/ 181118 w 416129"/>
                <a:gd name="connsiteY15" fmla="*/ 167526 h 273798"/>
                <a:gd name="connsiteX16" fmla="*/ 1046 w 416129"/>
                <a:gd name="connsiteY16" fmla="*/ 34686 h 273798"/>
                <a:gd name="connsiteX17" fmla="*/ 181856 w 416129"/>
                <a:gd name="connsiteY17" fmla="*/ 166788 h 273798"/>
                <a:gd name="connsiteX18" fmla="*/ 189236 w 416129"/>
                <a:gd name="connsiteY18" fmla="*/ 171216 h 273798"/>
                <a:gd name="connsiteX19" fmla="*/ 388496 w 416129"/>
                <a:gd name="connsiteY19" fmla="*/ 267156 h 273798"/>
                <a:gd name="connsiteX20" fmla="*/ 392924 w 416129"/>
                <a:gd name="connsiteY20" fmla="*/ 267156 h 273798"/>
                <a:gd name="connsiteX21" fmla="*/ 392924 w 416129"/>
                <a:gd name="connsiteY21" fmla="*/ 267156 h 273798"/>
                <a:gd name="connsiteX22" fmla="*/ 392924 w 416129"/>
                <a:gd name="connsiteY22" fmla="*/ 271584 h 273798"/>
                <a:gd name="connsiteX23" fmla="*/ 387758 w 416129"/>
                <a:gd name="connsiteY23" fmla="*/ 271584 h 273798"/>
                <a:gd name="connsiteX24" fmla="*/ 410636 w 416129"/>
                <a:gd name="connsiteY24" fmla="*/ 243540 h 273798"/>
                <a:gd name="connsiteX25" fmla="*/ 206948 w 416129"/>
                <a:gd name="connsiteY25" fmla="*/ 143172 h 273798"/>
                <a:gd name="connsiteX26" fmla="*/ 17282 w 416129"/>
                <a:gd name="connsiteY26" fmla="*/ 5904 h 273798"/>
                <a:gd name="connsiteX27" fmla="*/ 17282 w 416129"/>
                <a:gd name="connsiteY27" fmla="*/ 0 h 273798"/>
                <a:gd name="connsiteX28" fmla="*/ 17282 w 416129"/>
                <a:gd name="connsiteY28" fmla="*/ 0 h 273798"/>
                <a:gd name="connsiteX29" fmla="*/ 17282 w 416129"/>
                <a:gd name="connsiteY29" fmla="*/ 4428 h 273798"/>
                <a:gd name="connsiteX30" fmla="*/ 206210 w 416129"/>
                <a:gd name="connsiteY30" fmla="*/ 140958 h 273798"/>
                <a:gd name="connsiteX31" fmla="*/ 409160 w 416129"/>
                <a:gd name="connsiteY31" fmla="*/ 241326 h 273798"/>
                <a:gd name="connsiteX32" fmla="*/ 409160 w 416129"/>
                <a:gd name="connsiteY32" fmla="*/ 241326 h 273798"/>
                <a:gd name="connsiteX33" fmla="*/ 409160 w 416129"/>
                <a:gd name="connsiteY33" fmla="*/ 241326 h 273798"/>
                <a:gd name="connsiteX34" fmla="*/ 401042 w 416129"/>
                <a:gd name="connsiteY34" fmla="*/ 241326 h 273798"/>
                <a:gd name="connsiteX35" fmla="*/ 209162 w 416129"/>
                <a:gd name="connsiteY35" fmla="*/ 138744 h 273798"/>
                <a:gd name="connsiteX36" fmla="*/ 22448 w 416129"/>
                <a:gd name="connsiteY36" fmla="*/ 7380 h 273798"/>
                <a:gd name="connsiteX37" fmla="*/ 22448 w 416129"/>
                <a:gd name="connsiteY37" fmla="*/ 738 h 273798"/>
                <a:gd name="connsiteX38" fmla="*/ 22448 w 416129"/>
                <a:gd name="connsiteY38" fmla="*/ 6642 h 273798"/>
                <a:gd name="connsiteX39" fmla="*/ 209900 w 416129"/>
                <a:gd name="connsiteY39" fmla="*/ 137268 h 273798"/>
                <a:gd name="connsiteX40" fmla="*/ 407684 w 416129"/>
                <a:gd name="connsiteY40" fmla="*/ 236898 h 273798"/>
                <a:gd name="connsiteX41" fmla="*/ 415802 w 416129"/>
                <a:gd name="connsiteY41" fmla="*/ 236898 h 273798"/>
                <a:gd name="connsiteX42" fmla="*/ 415802 w 416129"/>
                <a:gd name="connsiteY42" fmla="*/ 242064 h 273798"/>
                <a:gd name="connsiteX43" fmla="*/ 412112 w 416129"/>
                <a:gd name="connsiteY43" fmla="*/ 242064 h 27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16129" h="273798">
                  <a:moveTo>
                    <a:pt x="389234" y="273798"/>
                  </a:moveTo>
                  <a:lnTo>
                    <a:pt x="389234" y="273798"/>
                  </a:lnTo>
                  <a:cubicBezTo>
                    <a:pt x="318575" y="250586"/>
                    <a:pt x="251319" y="218075"/>
                    <a:pt x="189236" y="177120"/>
                  </a:cubicBezTo>
                  <a:cubicBezTo>
                    <a:pt x="66728" y="103320"/>
                    <a:pt x="4736" y="59778"/>
                    <a:pt x="308" y="39852"/>
                  </a:cubicBezTo>
                  <a:cubicBezTo>
                    <a:pt x="-100" y="38154"/>
                    <a:pt x="-100" y="36384"/>
                    <a:pt x="308" y="34686"/>
                  </a:cubicBezTo>
                  <a:lnTo>
                    <a:pt x="308" y="30258"/>
                  </a:lnTo>
                  <a:lnTo>
                    <a:pt x="308" y="30258"/>
                  </a:lnTo>
                  <a:lnTo>
                    <a:pt x="308" y="30258"/>
                  </a:lnTo>
                  <a:cubicBezTo>
                    <a:pt x="-103" y="31705"/>
                    <a:pt x="-103" y="33239"/>
                    <a:pt x="308" y="34686"/>
                  </a:cubicBezTo>
                  <a:cubicBezTo>
                    <a:pt x="54258" y="92693"/>
                    <a:pt x="118267" y="140449"/>
                    <a:pt x="189236" y="175644"/>
                  </a:cubicBezTo>
                  <a:cubicBezTo>
                    <a:pt x="250293" y="216548"/>
                    <a:pt x="316567" y="249065"/>
                    <a:pt x="386282" y="272322"/>
                  </a:cubicBezTo>
                  <a:cubicBezTo>
                    <a:pt x="389972" y="272322"/>
                    <a:pt x="392186" y="272322"/>
                    <a:pt x="392924" y="272322"/>
                  </a:cubicBezTo>
                  <a:lnTo>
                    <a:pt x="392924" y="272322"/>
                  </a:lnTo>
                  <a:lnTo>
                    <a:pt x="391448" y="272322"/>
                  </a:lnTo>
                  <a:cubicBezTo>
                    <a:pt x="319795" y="249897"/>
                    <a:pt x="252252" y="216002"/>
                    <a:pt x="191450" y="171954"/>
                  </a:cubicBezTo>
                  <a:lnTo>
                    <a:pt x="181118" y="167526"/>
                  </a:lnTo>
                  <a:cubicBezTo>
                    <a:pt x="61562" y="93726"/>
                    <a:pt x="1046" y="52398"/>
                    <a:pt x="1046" y="34686"/>
                  </a:cubicBezTo>
                  <a:cubicBezTo>
                    <a:pt x="1046" y="46494"/>
                    <a:pt x="31304" y="78228"/>
                    <a:pt x="181856" y="166788"/>
                  </a:cubicBezTo>
                  <a:lnTo>
                    <a:pt x="189236" y="171216"/>
                  </a:lnTo>
                  <a:cubicBezTo>
                    <a:pt x="250200" y="213472"/>
                    <a:pt x="317446" y="245849"/>
                    <a:pt x="388496" y="267156"/>
                  </a:cubicBezTo>
                  <a:lnTo>
                    <a:pt x="392924" y="267156"/>
                  </a:lnTo>
                  <a:lnTo>
                    <a:pt x="392924" y="267156"/>
                  </a:lnTo>
                  <a:lnTo>
                    <a:pt x="392924" y="271584"/>
                  </a:lnTo>
                  <a:cubicBezTo>
                    <a:pt x="392924" y="271584"/>
                    <a:pt x="392924" y="271584"/>
                    <a:pt x="387758" y="271584"/>
                  </a:cubicBezTo>
                  <a:close/>
                  <a:moveTo>
                    <a:pt x="410636" y="243540"/>
                  </a:moveTo>
                  <a:cubicBezTo>
                    <a:pt x="338670" y="219071"/>
                    <a:pt x="270197" y="185331"/>
                    <a:pt x="206948" y="143172"/>
                  </a:cubicBezTo>
                  <a:cubicBezTo>
                    <a:pt x="91820" y="69372"/>
                    <a:pt x="11378" y="22140"/>
                    <a:pt x="17282" y="5904"/>
                  </a:cubicBezTo>
                  <a:lnTo>
                    <a:pt x="17282" y="0"/>
                  </a:lnTo>
                  <a:lnTo>
                    <a:pt x="17282" y="0"/>
                  </a:lnTo>
                  <a:lnTo>
                    <a:pt x="17282" y="4428"/>
                  </a:lnTo>
                  <a:cubicBezTo>
                    <a:pt x="10640" y="22140"/>
                    <a:pt x="114698" y="85608"/>
                    <a:pt x="206210" y="140958"/>
                  </a:cubicBezTo>
                  <a:cubicBezTo>
                    <a:pt x="269242" y="183038"/>
                    <a:pt x="337459" y="216775"/>
                    <a:pt x="409160" y="241326"/>
                  </a:cubicBezTo>
                  <a:lnTo>
                    <a:pt x="409160" y="241326"/>
                  </a:lnTo>
                  <a:lnTo>
                    <a:pt x="409160" y="241326"/>
                  </a:lnTo>
                  <a:lnTo>
                    <a:pt x="401042" y="241326"/>
                  </a:lnTo>
                  <a:cubicBezTo>
                    <a:pt x="333941" y="213364"/>
                    <a:pt x="269684" y="179012"/>
                    <a:pt x="209162" y="138744"/>
                  </a:cubicBezTo>
                  <a:cubicBezTo>
                    <a:pt x="141589" y="103076"/>
                    <a:pt x="78844" y="58932"/>
                    <a:pt x="22448" y="7380"/>
                  </a:cubicBezTo>
                  <a:cubicBezTo>
                    <a:pt x="21395" y="5291"/>
                    <a:pt x="21395" y="2827"/>
                    <a:pt x="22448" y="738"/>
                  </a:cubicBezTo>
                  <a:lnTo>
                    <a:pt x="22448" y="6642"/>
                  </a:lnTo>
                  <a:cubicBezTo>
                    <a:pt x="79394" y="57636"/>
                    <a:pt x="142342" y="101502"/>
                    <a:pt x="209900" y="137268"/>
                  </a:cubicBezTo>
                  <a:cubicBezTo>
                    <a:pt x="272244" y="177161"/>
                    <a:pt x="338519" y="210546"/>
                    <a:pt x="407684" y="236898"/>
                  </a:cubicBezTo>
                  <a:cubicBezTo>
                    <a:pt x="407684" y="236898"/>
                    <a:pt x="415064" y="236898"/>
                    <a:pt x="415802" y="236898"/>
                  </a:cubicBezTo>
                  <a:cubicBezTo>
                    <a:pt x="416540" y="236898"/>
                    <a:pt x="415802" y="236898"/>
                    <a:pt x="415802" y="242064"/>
                  </a:cubicBezTo>
                  <a:cubicBezTo>
                    <a:pt x="414658" y="242723"/>
                    <a:pt x="413256" y="242723"/>
                    <a:pt x="412112" y="2420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0B0FA312-BB34-4FD1-8ACE-CB0DC0B123BC}"/>
                </a:ext>
              </a:extLst>
            </p:cNvPr>
            <p:cNvSpPr/>
            <p:nvPr/>
          </p:nvSpPr>
          <p:spPr>
            <a:xfrm>
              <a:off x="9805403" y="3597026"/>
              <a:ext cx="405900" cy="50758"/>
            </a:xfrm>
            <a:custGeom>
              <a:avLst/>
              <a:gdLst>
                <a:gd name="connsiteX0" fmla="*/ 202212 w 405900"/>
                <a:gd name="connsiteY0" fmla="*/ 50184 h 50758"/>
                <a:gd name="connsiteX1" fmla="*/ 405900 w 405900"/>
                <a:gd name="connsiteY1" fmla="*/ 20664 h 50758"/>
                <a:gd name="connsiteX2" fmla="*/ 394830 w 405900"/>
                <a:gd name="connsiteY2" fmla="*/ 3690 h 50758"/>
                <a:gd name="connsiteX3" fmla="*/ 201474 w 405900"/>
                <a:gd name="connsiteY3" fmla="*/ 31734 h 50758"/>
                <a:gd name="connsiteX4" fmla="*/ 9594 w 405900"/>
                <a:gd name="connsiteY4" fmla="*/ 0 h 50758"/>
                <a:gd name="connsiteX5" fmla="*/ 0 w 405900"/>
                <a:gd name="connsiteY5" fmla="*/ 18450 h 50758"/>
                <a:gd name="connsiteX6" fmla="*/ 202212 w 405900"/>
                <a:gd name="connsiteY6" fmla="*/ 50184 h 50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5900" h="50758">
                  <a:moveTo>
                    <a:pt x="202212" y="50184"/>
                  </a:moveTo>
                  <a:cubicBezTo>
                    <a:pt x="271247" y="51259"/>
                    <a:pt x="340011" y="41293"/>
                    <a:pt x="405900" y="20664"/>
                  </a:cubicBezTo>
                  <a:lnTo>
                    <a:pt x="394830" y="3690"/>
                  </a:lnTo>
                  <a:cubicBezTo>
                    <a:pt x="332481" y="24131"/>
                    <a:pt x="267062" y="33619"/>
                    <a:pt x="201474" y="31734"/>
                  </a:cubicBezTo>
                  <a:cubicBezTo>
                    <a:pt x="135871" y="37258"/>
                    <a:pt x="69926" y="26352"/>
                    <a:pt x="9594" y="0"/>
                  </a:cubicBezTo>
                  <a:lnTo>
                    <a:pt x="0" y="18450"/>
                  </a:lnTo>
                  <a:cubicBezTo>
                    <a:pt x="64546" y="42665"/>
                    <a:pt x="133351" y="53464"/>
                    <a:pt x="202212" y="50184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A22E2B0-D265-4F68-9CDE-C8E6898F5DF1}"/>
                </a:ext>
              </a:extLst>
            </p:cNvPr>
            <p:cNvSpPr/>
            <p:nvPr/>
          </p:nvSpPr>
          <p:spPr>
            <a:xfrm>
              <a:off x="9802451" y="3596287"/>
              <a:ext cx="411803" cy="53136"/>
            </a:xfrm>
            <a:custGeom>
              <a:avLst/>
              <a:gdLst>
                <a:gd name="connsiteX0" fmla="*/ 411804 w 411803"/>
                <a:gd name="connsiteY0" fmla="*/ 22140 h 53136"/>
                <a:gd name="connsiteX1" fmla="*/ 330624 w 411803"/>
                <a:gd name="connsiteY1" fmla="*/ 44280 h 53136"/>
                <a:gd name="connsiteX2" fmla="*/ 205164 w 411803"/>
                <a:gd name="connsiteY2" fmla="*/ 53136 h 53136"/>
                <a:gd name="connsiteX3" fmla="*/ 84132 w 411803"/>
                <a:gd name="connsiteY3" fmla="*/ 45756 h 53136"/>
                <a:gd name="connsiteX4" fmla="*/ 0 w 411803"/>
                <a:gd name="connsiteY4" fmla="*/ 22878 h 53136"/>
                <a:gd name="connsiteX5" fmla="*/ 0 w 411803"/>
                <a:gd name="connsiteY5" fmla="*/ 18450 h 53136"/>
                <a:gd name="connsiteX6" fmla="*/ 83394 w 411803"/>
                <a:gd name="connsiteY6" fmla="*/ 40590 h 53136"/>
                <a:gd name="connsiteX7" fmla="*/ 202950 w 411803"/>
                <a:gd name="connsiteY7" fmla="*/ 47970 h 53136"/>
                <a:gd name="connsiteX8" fmla="*/ 327672 w 411803"/>
                <a:gd name="connsiteY8" fmla="*/ 38376 h 53136"/>
                <a:gd name="connsiteX9" fmla="*/ 405900 w 411803"/>
                <a:gd name="connsiteY9" fmla="*/ 16236 h 53136"/>
                <a:gd name="connsiteX10" fmla="*/ 409590 w 411803"/>
                <a:gd name="connsiteY10" fmla="*/ 22140 h 53136"/>
                <a:gd name="connsiteX11" fmla="*/ 402210 w 411803"/>
                <a:gd name="connsiteY11" fmla="*/ 4428 h 53136"/>
                <a:gd name="connsiteX12" fmla="*/ 328410 w 411803"/>
                <a:gd name="connsiteY12" fmla="*/ 25092 h 53136"/>
                <a:gd name="connsiteX13" fmla="*/ 205164 w 411803"/>
                <a:gd name="connsiteY13" fmla="*/ 32472 h 53136"/>
                <a:gd name="connsiteX14" fmla="*/ 90036 w 411803"/>
                <a:gd name="connsiteY14" fmla="*/ 25092 h 53136"/>
                <a:gd name="connsiteX15" fmla="*/ 9594 w 411803"/>
                <a:gd name="connsiteY15" fmla="*/ 4428 h 53136"/>
                <a:gd name="connsiteX16" fmla="*/ 9594 w 411803"/>
                <a:gd name="connsiteY16" fmla="*/ 0 h 53136"/>
                <a:gd name="connsiteX17" fmla="*/ 87822 w 411803"/>
                <a:gd name="connsiteY17" fmla="*/ 19926 h 53136"/>
                <a:gd name="connsiteX18" fmla="*/ 205164 w 411803"/>
                <a:gd name="connsiteY18" fmla="*/ 32472 h 53136"/>
                <a:gd name="connsiteX19" fmla="*/ 323982 w 411803"/>
                <a:gd name="connsiteY19" fmla="*/ 23616 h 53136"/>
                <a:gd name="connsiteX20" fmla="*/ 397782 w 411803"/>
                <a:gd name="connsiteY20" fmla="*/ 2952 h 53136"/>
                <a:gd name="connsiteX21" fmla="*/ 397782 w 411803"/>
                <a:gd name="connsiteY21" fmla="*/ 8118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11803" h="53136">
                  <a:moveTo>
                    <a:pt x="411804" y="22140"/>
                  </a:moveTo>
                  <a:cubicBezTo>
                    <a:pt x="385821" y="33017"/>
                    <a:pt x="358532" y="40460"/>
                    <a:pt x="330624" y="44280"/>
                  </a:cubicBezTo>
                  <a:cubicBezTo>
                    <a:pt x="289064" y="50172"/>
                    <a:pt x="247140" y="53132"/>
                    <a:pt x="205164" y="53136"/>
                  </a:cubicBezTo>
                  <a:cubicBezTo>
                    <a:pt x="164708" y="53106"/>
                    <a:pt x="124291" y="50642"/>
                    <a:pt x="84132" y="45756"/>
                  </a:cubicBezTo>
                  <a:cubicBezTo>
                    <a:pt x="55273" y="41530"/>
                    <a:pt x="27026" y="33849"/>
                    <a:pt x="0" y="22878"/>
                  </a:cubicBezTo>
                  <a:lnTo>
                    <a:pt x="0" y="18450"/>
                  </a:lnTo>
                  <a:cubicBezTo>
                    <a:pt x="26990" y="28592"/>
                    <a:pt x="54927" y="36009"/>
                    <a:pt x="83394" y="40590"/>
                  </a:cubicBezTo>
                  <a:cubicBezTo>
                    <a:pt x="123056" y="45510"/>
                    <a:pt x="162984" y="47974"/>
                    <a:pt x="202950" y="47970"/>
                  </a:cubicBezTo>
                  <a:cubicBezTo>
                    <a:pt x="244715" y="48155"/>
                    <a:pt x="286427" y="44946"/>
                    <a:pt x="327672" y="38376"/>
                  </a:cubicBezTo>
                  <a:cubicBezTo>
                    <a:pt x="354974" y="36348"/>
                    <a:pt x="381584" y="28817"/>
                    <a:pt x="405900" y="16236"/>
                  </a:cubicBezTo>
                  <a:lnTo>
                    <a:pt x="409590" y="22140"/>
                  </a:lnTo>
                  <a:close/>
                  <a:moveTo>
                    <a:pt x="402210" y="4428"/>
                  </a:moveTo>
                  <a:cubicBezTo>
                    <a:pt x="378894" y="15276"/>
                    <a:pt x="353968" y="22255"/>
                    <a:pt x="328410" y="25092"/>
                  </a:cubicBezTo>
                  <a:cubicBezTo>
                    <a:pt x="287578" y="30712"/>
                    <a:pt x="246375" y="33179"/>
                    <a:pt x="205164" y="32472"/>
                  </a:cubicBezTo>
                  <a:cubicBezTo>
                    <a:pt x="166660" y="32823"/>
                    <a:pt x="128181" y="30355"/>
                    <a:pt x="90036" y="25092"/>
                  </a:cubicBezTo>
                  <a:cubicBezTo>
                    <a:pt x="62357" y="22171"/>
                    <a:pt x="35254" y="15209"/>
                    <a:pt x="9594" y="4428"/>
                  </a:cubicBezTo>
                  <a:cubicBezTo>
                    <a:pt x="9382" y="2959"/>
                    <a:pt x="9382" y="1469"/>
                    <a:pt x="9594" y="0"/>
                  </a:cubicBezTo>
                  <a:cubicBezTo>
                    <a:pt x="34492" y="10621"/>
                    <a:pt x="60877" y="17342"/>
                    <a:pt x="87822" y="19926"/>
                  </a:cubicBezTo>
                  <a:cubicBezTo>
                    <a:pt x="126563" y="27071"/>
                    <a:pt x="165789" y="31265"/>
                    <a:pt x="205164" y="32472"/>
                  </a:cubicBezTo>
                  <a:cubicBezTo>
                    <a:pt x="244936" y="32511"/>
                    <a:pt x="284655" y="29550"/>
                    <a:pt x="323982" y="23616"/>
                  </a:cubicBezTo>
                  <a:cubicBezTo>
                    <a:pt x="349646" y="21339"/>
                    <a:pt x="374667" y="14333"/>
                    <a:pt x="397782" y="2952"/>
                  </a:cubicBezTo>
                  <a:lnTo>
                    <a:pt x="397782" y="8118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85BA96C8-4EA6-44DD-AB1B-B3C73ED38AC8}"/>
                </a:ext>
              </a:extLst>
            </p:cNvPr>
            <p:cNvSpPr/>
            <p:nvPr/>
          </p:nvSpPr>
          <p:spPr>
            <a:xfrm>
              <a:off x="9803190" y="3595550"/>
              <a:ext cx="410327" cy="60536"/>
            </a:xfrm>
            <a:custGeom>
              <a:avLst/>
              <a:gdLst>
                <a:gd name="connsiteX0" fmla="*/ 202950 w 410327"/>
                <a:gd name="connsiteY0" fmla="*/ 54612 h 60536"/>
                <a:gd name="connsiteX1" fmla="*/ 83394 w 410327"/>
                <a:gd name="connsiteY1" fmla="*/ 46494 h 60536"/>
                <a:gd name="connsiteX2" fmla="*/ 0 w 410327"/>
                <a:gd name="connsiteY2" fmla="*/ 24354 h 60536"/>
                <a:gd name="connsiteX3" fmla="*/ 0 w 410327"/>
                <a:gd name="connsiteY3" fmla="*/ 24354 h 60536"/>
                <a:gd name="connsiteX4" fmla="*/ 0 w 410327"/>
                <a:gd name="connsiteY4" fmla="*/ 24354 h 60536"/>
                <a:gd name="connsiteX5" fmla="*/ 84132 w 410327"/>
                <a:gd name="connsiteY5" fmla="*/ 46494 h 60536"/>
                <a:gd name="connsiteX6" fmla="*/ 202950 w 410327"/>
                <a:gd name="connsiteY6" fmla="*/ 53874 h 60536"/>
                <a:gd name="connsiteX7" fmla="*/ 327672 w 410327"/>
                <a:gd name="connsiteY7" fmla="*/ 45018 h 60536"/>
                <a:gd name="connsiteX8" fmla="*/ 405900 w 410327"/>
                <a:gd name="connsiteY8" fmla="*/ 22140 h 60536"/>
                <a:gd name="connsiteX9" fmla="*/ 410328 w 410327"/>
                <a:gd name="connsiteY9" fmla="*/ 28044 h 60536"/>
                <a:gd name="connsiteX10" fmla="*/ 329148 w 410327"/>
                <a:gd name="connsiteY10" fmla="*/ 50922 h 60536"/>
                <a:gd name="connsiteX11" fmla="*/ 203688 w 410327"/>
                <a:gd name="connsiteY11" fmla="*/ 60516 h 60536"/>
                <a:gd name="connsiteX12" fmla="*/ 1476 w 410327"/>
                <a:gd name="connsiteY12" fmla="*/ 19926 h 60536"/>
                <a:gd name="connsiteX13" fmla="*/ 1476 w 410327"/>
                <a:gd name="connsiteY13" fmla="*/ 24354 h 60536"/>
                <a:gd name="connsiteX14" fmla="*/ 85608 w 410327"/>
                <a:gd name="connsiteY14" fmla="*/ 45756 h 60536"/>
                <a:gd name="connsiteX15" fmla="*/ 204426 w 410327"/>
                <a:gd name="connsiteY15" fmla="*/ 53136 h 60536"/>
                <a:gd name="connsiteX16" fmla="*/ 204426 w 410327"/>
                <a:gd name="connsiteY16" fmla="*/ 53136 h 60536"/>
                <a:gd name="connsiteX17" fmla="*/ 329886 w 410327"/>
                <a:gd name="connsiteY17" fmla="*/ 44280 h 60536"/>
                <a:gd name="connsiteX18" fmla="*/ 410328 w 410327"/>
                <a:gd name="connsiteY18" fmla="*/ 22140 h 60536"/>
                <a:gd name="connsiteX19" fmla="*/ 406638 w 410327"/>
                <a:gd name="connsiteY19" fmla="*/ 16974 h 60536"/>
                <a:gd name="connsiteX20" fmla="*/ 332838 w 410327"/>
                <a:gd name="connsiteY20" fmla="*/ 39852 h 60536"/>
                <a:gd name="connsiteX21" fmla="*/ 208116 w 410327"/>
                <a:gd name="connsiteY21" fmla="*/ 49446 h 60536"/>
                <a:gd name="connsiteX22" fmla="*/ 87822 w 410327"/>
                <a:gd name="connsiteY22" fmla="*/ 41328 h 60536"/>
                <a:gd name="connsiteX23" fmla="*/ 5166 w 410327"/>
                <a:gd name="connsiteY23" fmla="*/ 19926 h 60536"/>
                <a:gd name="connsiteX24" fmla="*/ 203688 w 410327"/>
                <a:gd name="connsiteY24" fmla="*/ 33210 h 60536"/>
                <a:gd name="connsiteX25" fmla="*/ 89298 w 410327"/>
                <a:gd name="connsiteY25" fmla="*/ 25830 h 60536"/>
                <a:gd name="connsiteX26" fmla="*/ 15498 w 410327"/>
                <a:gd name="connsiteY26" fmla="*/ 6642 h 60536"/>
                <a:gd name="connsiteX27" fmla="*/ 15498 w 410327"/>
                <a:gd name="connsiteY27" fmla="*/ 6642 h 60536"/>
                <a:gd name="connsiteX28" fmla="*/ 15498 w 410327"/>
                <a:gd name="connsiteY28" fmla="*/ 2214 h 60536"/>
                <a:gd name="connsiteX29" fmla="*/ 15498 w 410327"/>
                <a:gd name="connsiteY29" fmla="*/ 2214 h 60536"/>
                <a:gd name="connsiteX30" fmla="*/ 93726 w 410327"/>
                <a:gd name="connsiteY30" fmla="*/ 22140 h 60536"/>
                <a:gd name="connsiteX31" fmla="*/ 207378 w 410327"/>
                <a:gd name="connsiteY31" fmla="*/ 29520 h 60536"/>
                <a:gd name="connsiteX32" fmla="*/ 326934 w 410327"/>
                <a:gd name="connsiteY32" fmla="*/ 20664 h 60536"/>
                <a:gd name="connsiteX33" fmla="*/ 400734 w 410327"/>
                <a:gd name="connsiteY33" fmla="*/ 0 h 60536"/>
                <a:gd name="connsiteX34" fmla="*/ 405162 w 410327"/>
                <a:gd name="connsiteY34" fmla="*/ 5904 h 60536"/>
                <a:gd name="connsiteX35" fmla="*/ 326934 w 410327"/>
                <a:gd name="connsiteY35" fmla="*/ 27306 h 60536"/>
                <a:gd name="connsiteX36" fmla="*/ 204426 w 410327"/>
                <a:gd name="connsiteY36" fmla="*/ 33210 h 60536"/>
                <a:gd name="connsiteX37" fmla="*/ 11070 w 410327"/>
                <a:gd name="connsiteY37" fmla="*/ 2952 h 60536"/>
                <a:gd name="connsiteX38" fmla="*/ 11070 w 410327"/>
                <a:gd name="connsiteY38" fmla="*/ 7380 h 60536"/>
                <a:gd name="connsiteX39" fmla="*/ 11070 w 410327"/>
                <a:gd name="connsiteY39" fmla="*/ 7380 h 60536"/>
                <a:gd name="connsiteX40" fmla="*/ 84870 w 410327"/>
                <a:gd name="connsiteY40" fmla="*/ 26568 h 60536"/>
                <a:gd name="connsiteX41" fmla="*/ 203688 w 410327"/>
                <a:gd name="connsiteY41" fmla="*/ 33210 h 60536"/>
                <a:gd name="connsiteX42" fmla="*/ 203688 w 410327"/>
                <a:gd name="connsiteY42" fmla="*/ 33210 h 60536"/>
                <a:gd name="connsiteX43" fmla="*/ 323982 w 410327"/>
                <a:gd name="connsiteY43" fmla="*/ 25830 h 60536"/>
                <a:gd name="connsiteX44" fmla="*/ 397782 w 410327"/>
                <a:gd name="connsiteY44" fmla="*/ 4428 h 60536"/>
                <a:gd name="connsiteX45" fmla="*/ 397782 w 410327"/>
                <a:gd name="connsiteY45" fmla="*/ 0 h 60536"/>
                <a:gd name="connsiteX46" fmla="*/ 323982 w 410327"/>
                <a:gd name="connsiteY46" fmla="*/ 21402 h 60536"/>
                <a:gd name="connsiteX47" fmla="*/ 204426 w 410327"/>
                <a:gd name="connsiteY47" fmla="*/ 33210 h 60536"/>
                <a:gd name="connsiteX48" fmla="*/ 90036 w 410327"/>
                <a:gd name="connsiteY48" fmla="*/ 25830 h 60536"/>
                <a:gd name="connsiteX49" fmla="*/ 11070 w 410327"/>
                <a:gd name="connsiteY49" fmla="*/ 5904 h 60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10327" h="60536">
                  <a:moveTo>
                    <a:pt x="202950" y="54612"/>
                  </a:moveTo>
                  <a:cubicBezTo>
                    <a:pt x="162960" y="54631"/>
                    <a:pt x="123015" y="51919"/>
                    <a:pt x="83394" y="46494"/>
                  </a:cubicBezTo>
                  <a:cubicBezTo>
                    <a:pt x="54720" y="42936"/>
                    <a:pt x="26663" y="35487"/>
                    <a:pt x="0" y="24354"/>
                  </a:cubicBezTo>
                  <a:lnTo>
                    <a:pt x="0" y="24354"/>
                  </a:lnTo>
                  <a:lnTo>
                    <a:pt x="0" y="24354"/>
                  </a:lnTo>
                  <a:cubicBezTo>
                    <a:pt x="27187" y="34673"/>
                    <a:pt x="55387" y="42095"/>
                    <a:pt x="84132" y="46494"/>
                  </a:cubicBezTo>
                  <a:cubicBezTo>
                    <a:pt x="123521" y="51687"/>
                    <a:pt x="163221" y="54153"/>
                    <a:pt x="202950" y="53874"/>
                  </a:cubicBezTo>
                  <a:cubicBezTo>
                    <a:pt x="244682" y="53915"/>
                    <a:pt x="286364" y="50954"/>
                    <a:pt x="327672" y="45018"/>
                  </a:cubicBezTo>
                  <a:cubicBezTo>
                    <a:pt x="355061" y="42949"/>
                    <a:pt x="381712" y="35155"/>
                    <a:pt x="405900" y="22140"/>
                  </a:cubicBezTo>
                  <a:lnTo>
                    <a:pt x="410328" y="28044"/>
                  </a:lnTo>
                  <a:cubicBezTo>
                    <a:pt x="385032" y="40924"/>
                    <a:pt x="357447" y="48698"/>
                    <a:pt x="329148" y="50922"/>
                  </a:cubicBezTo>
                  <a:cubicBezTo>
                    <a:pt x="287669" y="57616"/>
                    <a:pt x="245702" y="60825"/>
                    <a:pt x="203688" y="60516"/>
                  </a:cubicBezTo>
                  <a:close/>
                  <a:moveTo>
                    <a:pt x="1476" y="19926"/>
                  </a:moveTo>
                  <a:lnTo>
                    <a:pt x="1476" y="24354"/>
                  </a:lnTo>
                  <a:cubicBezTo>
                    <a:pt x="28882" y="33793"/>
                    <a:pt x="57022" y="40952"/>
                    <a:pt x="85608" y="45756"/>
                  </a:cubicBezTo>
                  <a:cubicBezTo>
                    <a:pt x="125031" y="50582"/>
                    <a:pt x="164708" y="53047"/>
                    <a:pt x="204426" y="53136"/>
                  </a:cubicBezTo>
                  <a:lnTo>
                    <a:pt x="204426" y="53136"/>
                  </a:lnTo>
                  <a:cubicBezTo>
                    <a:pt x="246408" y="53310"/>
                    <a:pt x="288345" y="50350"/>
                    <a:pt x="329886" y="44280"/>
                  </a:cubicBezTo>
                  <a:cubicBezTo>
                    <a:pt x="357571" y="40541"/>
                    <a:pt x="384629" y="33095"/>
                    <a:pt x="410328" y="22140"/>
                  </a:cubicBezTo>
                  <a:lnTo>
                    <a:pt x="406638" y="16974"/>
                  </a:lnTo>
                  <a:cubicBezTo>
                    <a:pt x="384071" y="30053"/>
                    <a:pt x="358845" y="37873"/>
                    <a:pt x="332838" y="39852"/>
                  </a:cubicBezTo>
                  <a:cubicBezTo>
                    <a:pt x="291584" y="46346"/>
                    <a:pt x="249879" y="49554"/>
                    <a:pt x="208116" y="49446"/>
                  </a:cubicBezTo>
                  <a:cubicBezTo>
                    <a:pt x="167879" y="49490"/>
                    <a:pt x="127688" y="46777"/>
                    <a:pt x="87822" y="41328"/>
                  </a:cubicBezTo>
                  <a:cubicBezTo>
                    <a:pt x="59495" y="37618"/>
                    <a:pt x="31734" y="30430"/>
                    <a:pt x="5166" y="19926"/>
                  </a:cubicBezTo>
                  <a:close/>
                  <a:moveTo>
                    <a:pt x="203688" y="33210"/>
                  </a:moveTo>
                  <a:cubicBezTo>
                    <a:pt x="165439" y="33223"/>
                    <a:pt x="127228" y="30758"/>
                    <a:pt x="89298" y="25830"/>
                  </a:cubicBezTo>
                  <a:cubicBezTo>
                    <a:pt x="64033" y="22341"/>
                    <a:pt x="39263" y="15901"/>
                    <a:pt x="15498" y="6642"/>
                  </a:cubicBezTo>
                  <a:lnTo>
                    <a:pt x="15498" y="6642"/>
                  </a:lnTo>
                  <a:lnTo>
                    <a:pt x="15498" y="2214"/>
                  </a:lnTo>
                  <a:lnTo>
                    <a:pt x="15498" y="2214"/>
                  </a:lnTo>
                  <a:cubicBezTo>
                    <a:pt x="40453" y="12664"/>
                    <a:pt x="66813" y="19378"/>
                    <a:pt x="93726" y="22140"/>
                  </a:cubicBezTo>
                  <a:cubicBezTo>
                    <a:pt x="131366" y="27495"/>
                    <a:pt x="169361" y="29962"/>
                    <a:pt x="207378" y="29520"/>
                  </a:cubicBezTo>
                  <a:cubicBezTo>
                    <a:pt x="247396" y="29590"/>
                    <a:pt x="287362" y="26630"/>
                    <a:pt x="326934" y="20664"/>
                  </a:cubicBezTo>
                  <a:cubicBezTo>
                    <a:pt x="352623" y="18525"/>
                    <a:pt x="377669" y="11512"/>
                    <a:pt x="400734" y="0"/>
                  </a:cubicBezTo>
                  <a:lnTo>
                    <a:pt x="405162" y="5904"/>
                  </a:lnTo>
                  <a:cubicBezTo>
                    <a:pt x="380569" y="17640"/>
                    <a:pt x="354076" y="24888"/>
                    <a:pt x="326934" y="27306"/>
                  </a:cubicBezTo>
                  <a:cubicBezTo>
                    <a:pt x="286314" y="32465"/>
                    <a:pt x="245353" y="34439"/>
                    <a:pt x="204426" y="33210"/>
                  </a:cubicBezTo>
                  <a:close/>
                  <a:moveTo>
                    <a:pt x="11070" y="2952"/>
                  </a:moveTo>
                  <a:lnTo>
                    <a:pt x="11070" y="7380"/>
                  </a:lnTo>
                  <a:lnTo>
                    <a:pt x="11070" y="7380"/>
                  </a:lnTo>
                  <a:cubicBezTo>
                    <a:pt x="34693" y="17071"/>
                    <a:pt x="59518" y="23526"/>
                    <a:pt x="84870" y="26568"/>
                  </a:cubicBezTo>
                  <a:cubicBezTo>
                    <a:pt x="124282" y="31443"/>
                    <a:pt x="163978" y="33662"/>
                    <a:pt x="203688" y="33210"/>
                  </a:cubicBezTo>
                  <a:lnTo>
                    <a:pt x="203688" y="33210"/>
                  </a:lnTo>
                  <a:cubicBezTo>
                    <a:pt x="243905" y="33431"/>
                    <a:pt x="284093" y="30965"/>
                    <a:pt x="323982" y="25830"/>
                  </a:cubicBezTo>
                  <a:cubicBezTo>
                    <a:pt x="349540" y="22550"/>
                    <a:pt x="374435" y="15331"/>
                    <a:pt x="397782" y="4428"/>
                  </a:cubicBezTo>
                  <a:lnTo>
                    <a:pt x="397782" y="0"/>
                  </a:lnTo>
                  <a:cubicBezTo>
                    <a:pt x="374932" y="12173"/>
                    <a:pt x="349799" y="19462"/>
                    <a:pt x="323982" y="21402"/>
                  </a:cubicBezTo>
                  <a:cubicBezTo>
                    <a:pt x="284487" y="28365"/>
                    <a:pt x="244520" y="32313"/>
                    <a:pt x="204426" y="33210"/>
                  </a:cubicBezTo>
                  <a:cubicBezTo>
                    <a:pt x="166175" y="33293"/>
                    <a:pt x="127960" y="30828"/>
                    <a:pt x="90036" y="25830"/>
                  </a:cubicBezTo>
                  <a:cubicBezTo>
                    <a:pt x="62873" y="23129"/>
                    <a:pt x="36262" y="16414"/>
                    <a:pt x="1107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02E817E0-769D-422D-8495-8E5C5790C1CA}"/>
                </a:ext>
              </a:extLst>
            </p:cNvPr>
            <p:cNvSpPr/>
            <p:nvPr/>
          </p:nvSpPr>
          <p:spPr>
            <a:xfrm>
              <a:off x="9780312" y="3709202"/>
              <a:ext cx="453870" cy="56579"/>
            </a:xfrm>
            <a:custGeom>
              <a:avLst/>
              <a:gdLst>
                <a:gd name="connsiteX0" fmla="*/ 0 w 453870"/>
                <a:gd name="connsiteY0" fmla="*/ 21402 h 56579"/>
                <a:gd name="connsiteX1" fmla="*/ 226566 w 453870"/>
                <a:gd name="connsiteY1" fmla="*/ 56088 h 56579"/>
                <a:gd name="connsiteX2" fmla="*/ 453870 w 453870"/>
                <a:gd name="connsiteY2" fmla="*/ 22878 h 56579"/>
                <a:gd name="connsiteX3" fmla="*/ 453870 w 453870"/>
                <a:gd name="connsiteY3" fmla="*/ 0 h 56579"/>
                <a:gd name="connsiteX4" fmla="*/ 227304 w 453870"/>
                <a:gd name="connsiteY4" fmla="*/ 36900 h 56579"/>
                <a:gd name="connsiteX5" fmla="*/ 0 w 453870"/>
                <a:gd name="connsiteY5" fmla="*/ 738 h 56579"/>
                <a:gd name="connsiteX6" fmla="*/ 0 w 453870"/>
                <a:gd name="connsiteY6" fmla="*/ 21402 h 56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870" h="56579">
                  <a:moveTo>
                    <a:pt x="0" y="21402"/>
                  </a:moveTo>
                  <a:cubicBezTo>
                    <a:pt x="72587" y="47433"/>
                    <a:pt x="149516" y="59211"/>
                    <a:pt x="226566" y="56088"/>
                  </a:cubicBezTo>
                  <a:cubicBezTo>
                    <a:pt x="303713" y="58740"/>
                    <a:pt x="380707" y="47491"/>
                    <a:pt x="453870" y="22878"/>
                  </a:cubicBezTo>
                  <a:lnTo>
                    <a:pt x="453870" y="0"/>
                  </a:lnTo>
                  <a:cubicBezTo>
                    <a:pt x="382350" y="30119"/>
                    <a:pt x="304685" y="42769"/>
                    <a:pt x="227304" y="36900"/>
                  </a:cubicBezTo>
                  <a:cubicBezTo>
                    <a:pt x="149849" y="40732"/>
                    <a:pt x="72442" y="28417"/>
                    <a:pt x="0" y="738"/>
                  </a:cubicBezTo>
                  <a:lnTo>
                    <a:pt x="0" y="21402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FB4F00F-CD31-4E3A-B3A5-64228BDF8BAA}"/>
                </a:ext>
              </a:extLst>
            </p:cNvPr>
            <p:cNvSpPr/>
            <p:nvPr/>
          </p:nvSpPr>
          <p:spPr>
            <a:xfrm>
              <a:off x="9778097" y="3706987"/>
              <a:ext cx="458298" cy="60549"/>
            </a:xfrm>
            <a:custGeom>
              <a:avLst/>
              <a:gdLst>
                <a:gd name="connsiteX0" fmla="*/ 458298 w 458298"/>
                <a:gd name="connsiteY0" fmla="*/ 19926 h 60549"/>
                <a:gd name="connsiteX1" fmla="*/ 458298 w 458298"/>
                <a:gd name="connsiteY1" fmla="*/ 25830 h 60549"/>
                <a:gd name="connsiteX2" fmla="*/ 367524 w 458298"/>
                <a:gd name="connsiteY2" fmla="*/ 50922 h 60549"/>
                <a:gd name="connsiteX3" fmla="*/ 228042 w 458298"/>
                <a:gd name="connsiteY3" fmla="*/ 60516 h 60549"/>
                <a:gd name="connsiteX4" fmla="*/ 95202 w 458298"/>
                <a:gd name="connsiteY4" fmla="*/ 51660 h 60549"/>
                <a:gd name="connsiteX5" fmla="*/ 0 w 458298"/>
                <a:gd name="connsiteY5" fmla="*/ 25830 h 60549"/>
                <a:gd name="connsiteX6" fmla="*/ 0 w 458298"/>
                <a:gd name="connsiteY6" fmla="*/ 19188 h 60549"/>
                <a:gd name="connsiteX7" fmla="*/ 95940 w 458298"/>
                <a:gd name="connsiteY7" fmla="*/ 46494 h 60549"/>
                <a:gd name="connsiteX8" fmla="*/ 228042 w 458298"/>
                <a:gd name="connsiteY8" fmla="*/ 55350 h 60549"/>
                <a:gd name="connsiteX9" fmla="*/ 366786 w 458298"/>
                <a:gd name="connsiteY9" fmla="*/ 45756 h 60549"/>
                <a:gd name="connsiteX10" fmla="*/ 458298 w 458298"/>
                <a:gd name="connsiteY10" fmla="*/ 19926 h 60549"/>
                <a:gd name="connsiteX11" fmla="*/ 458298 w 458298"/>
                <a:gd name="connsiteY11" fmla="*/ 738 h 60549"/>
                <a:gd name="connsiteX12" fmla="*/ 458298 w 458298"/>
                <a:gd name="connsiteY12" fmla="*/ 5904 h 60549"/>
                <a:gd name="connsiteX13" fmla="*/ 367524 w 458298"/>
                <a:gd name="connsiteY13" fmla="*/ 31734 h 60549"/>
                <a:gd name="connsiteX14" fmla="*/ 228042 w 458298"/>
                <a:gd name="connsiteY14" fmla="*/ 41328 h 60549"/>
                <a:gd name="connsiteX15" fmla="*/ 95202 w 458298"/>
                <a:gd name="connsiteY15" fmla="*/ 31734 h 60549"/>
                <a:gd name="connsiteX16" fmla="*/ 0 w 458298"/>
                <a:gd name="connsiteY16" fmla="*/ 6642 h 60549"/>
                <a:gd name="connsiteX17" fmla="*/ 0 w 458298"/>
                <a:gd name="connsiteY17" fmla="*/ 0 h 60549"/>
                <a:gd name="connsiteX18" fmla="*/ 95940 w 458298"/>
                <a:gd name="connsiteY18" fmla="*/ 27306 h 60549"/>
                <a:gd name="connsiteX19" fmla="*/ 228042 w 458298"/>
                <a:gd name="connsiteY19" fmla="*/ 36162 h 60549"/>
                <a:gd name="connsiteX20" fmla="*/ 366786 w 458298"/>
                <a:gd name="connsiteY20" fmla="*/ 26568 h 60549"/>
                <a:gd name="connsiteX21" fmla="*/ 458298 w 458298"/>
                <a:gd name="connsiteY21" fmla="*/ 738 h 60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8298" h="60549">
                  <a:moveTo>
                    <a:pt x="458298" y="19926"/>
                  </a:moveTo>
                  <a:lnTo>
                    <a:pt x="458298" y="25830"/>
                  </a:lnTo>
                  <a:cubicBezTo>
                    <a:pt x="429819" y="39639"/>
                    <a:pt x="399055" y="48142"/>
                    <a:pt x="367524" y="50922"/>
                  </a:cubicBezTo>
                  <a:cubicBezTo>
                    <a:pt x="321323" y="57489"/>
                    <a:pt x="274707" y="60696"/>
                    <a:pt x="228042" y="60516"/>
                  </a:cubicBezTo>
                  <a:cubicBezTo>
                    <a:pt x="183603" y="60901"/>
                    <a:pt x="139197" y="57941"/>
                    <a:pt x="95202" y="51660"/>
                  </a:cubicBezTo>
                  <a:cubicBezTo>
                    <a:pt x="62413" y="47561"/>
                    <a:pt x="30364" y="38865"/>
                    <a:pt x="0" y="25830"/>
                  </a:cubicBezTo>
                  <a:lnTo>
                    <a:pt x="0" y="19188"/>
                  </a:lnTo>
                  <a:cubicBezTo>
                    <a:pt x="30387" y="33166"/>
                    <a:pt x="62747" y="42376"/>
                    <a:pt x="95940" y="46494"/>
                  </a:cubicBezTo>
                  <a:cubicBezTo>
                    <a:pt x="139684" y="52802"/>
                    <a:pt x="183847" y="55763"/>
                    <a:pt x="228042" y="55350"/>
                  </a:cubicBezTo>
                  <a:cubicBezTo>
                    <a:pt x="274473" y="55907"/>
                    <a:pt x="320874" y="52698"/>
                    <a:pt x="366786" y="45756"/>
                  </a:cubicBezTo>
                  <a:cubicBezTo>
                    <a:pt x="398575" y="42610"/>
                    <a:pt x="429553" y="33865"/>
                    <a:pt x="458298" y="19926"/>
                  </a:cubicBezTo>
                  <a:close/>
                  <a:moveTo>
                    <a:pt x="458298" y="738"/>
                  </a:moveTo>
                  <a:lnTo>
                    <a:pt x="458298" y="5904"/>
                  </a:lnTo>
                  <a:cubicBezTo>
                    <a:pt x="429915" y="20096"/>
                    <a:pt x="399127" y="28856"/>
                    <a:pt x="367524" y="31734"/>
                  </a:cubicBezTo>
                  <a:cubicBezTo>
                    <a:pt x="321323" y="38301"/>
                    <a:pt x="274707" y="41508"/>
                    <a:pt x="228042" y="41328"/>
                  </a:cubicBezTo>
                  <a:cubicBezTo>
                    <a:pt x="183582" y="41520"/>
                    <a:pt x="139173" y="38313"/>
                    <a:pt x="95202" y="31734"/>
                  </a:cubicBezTo>
                  <a:cubicBezTo>
                    <a:pt x="62408" y="28093"/>
                    <a:pt x="30329" y="19638"/>
                    <a:pt x="0" y="6642"/>
                  </a:cubicBezTo>
                  <a:lnTo>
                    <a:pt x="0" y="0"/>
                  </a:lnTo>
                  <a:cubicBezTo>
                    <a:pt x="30508" y="13648"/>
                    <a:pt x="62818" y="22844"/>
                    <a:pt x="95940" y="27306"/>
                  </a:cubicBezTo>
                  <a:cubicBezTo>
                    <a:pt x="139684" y="33614"/>
                    <a:pt x="183847" y="36575"/>
                    <a:pt x="228042" y="36162"/>
                  </a:cubicBezTo>
                  <a:cubicBezTo>
                    <a:pt x="274462" y="36348"/>
                    <a:pt x="320834" y="33141"/>
                    <a:pt x="366786" y="26568"/>
                  </a:cubicBezTo>
                  <a:cubicBezTo>
                    <a:pt x="398434" y="22705"/>
                    <a:pt x="429302" y="13992"/>
                    <a:pt x="458298" y="738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62A62758-CC1D-4DBF-9B2D-1F3D77A74A7A}"/>
                </a:ext>
              </a:extLst>
            </p:cNvPr>
            <p:cNvSpPr/>
            <p:nvPr/>
          </p:nvSpPr>
          <p:spPr>
            <a:xfrm>
              <a:off x="9775884" y="3706987"/>
              <a:ext cx="459773" cy="61293"/>
            </a:xfrm>
            <a:custGeom>
              <a:avLst/>
              <a:gdLst>
                <a:gd name="connsiteX0" fmla="*/ 230256 w 459773"/>
                <a:gd name="connsiteY0" fmla="*/ 61254 h 61293"/>
                <a:gd name="connsiteX1" fmla="*/ 96678 w 459773"/>
                <a:gd name="connsiteY1" fmla="*/ 51660 h 61293"/>
                <a:gd name="connsiteX2" fmla="*/ 1476 w 459773"/>
                <a:gd name="connsiteY2" fmla="*/ 26568 h 61293"/>
                <a:gd name="connsiteX3" fmla="*/ 1476 w 459773"/>
                <a:gd name="connsiteY3" fmla="*/ 19188 h 61293"/>
                <a:gd name="connsiteX4" fmla="*/ 98154 w 459773"/>
                <a:gd name="connsiteY4" fmla="*/ 45756 h 61293"/>
                <a:gd name="connsiteX5" fmla="*/ 230256 w 459773"/>
                <a:gd name="connsiteY5" fmla="*/ 54612 h 61293"/>
                <a:gd name="connsiteX6" fmla="*/ 369000 w 459773"/>
                <a:gd name="connsiteY6" fmla="*/ 45018 h 61293"/>
                <a:gd name="connsiteX7" fmla="*/ 459774 w 459773"/>
                <a:gd name="connsiteY7" fmla="*/ 19188 h 61293"/>
                <a:gd name="connsiteX8" fmla="*/ 459774 w 459773"/>
                <a:gd name="connsiteY8" fmla="*/ 25830 h 61293"/>
                <a:gd name="connsiteX9" fmla="*/ 369000 w 459773"/>
                <a:gd name="connsiteY9" fmla="*/ 51660 h 61293"/>
                <a:gd name="connsiteX10" fmla="*/ 228780 w 459773"/>
                <a:gd name="connsiteY10" fmla="*/ 61254 h 61293"/>
                <a:gd name="connsiteX11" fmla="*/ 1476 w 459773"/>
                <a:gd name="connsiteY11" fmla="*/ 19926 h 61293"/>
                <a:gd name="connsiteX12" fmla="*/ 1476 w 459773"/>
                <a:gd name="connsiteY12" fmla="*/ 25830 h 61293"/>
                <a:gd name="connsiteX13" fmla="*/ 95940 w 459773"/>
                <a:gd name="connsiteY13" fmla="*/ 50922 h 61293"/>
                <a:gd name="connsiteX14" fmla="*/ 228780 w 459773"/>
                <a:gd name="connsiteY14" fmla="*/ 59778 h 61293"/>
                <a:gd name="connsiteX15" fmla="*/ 368262 w 459773"/>
                <a:gd name="connsiteY15" fmla="*/ 50184 h 61293"/>
                <a:gd name="connsiteX16" fmla="*/ 458298 w 459773"/>
                <a:gd name="connsiteY16" fmla="*/ 25092 h 61293"/>
                <a:gd name="connsiteX17" fmla="*/ 458298 w 459773"/>
                <a:gd name="connsiteY17" fmla="*/ 19926 h 61293"/>
                <a:gd name="connsiteX18" fmla="*/ 368262 w 459773"/>
                <a:gd name="connsiteY18" fmla="*/ 46494 h 61293"/>
                <a:gd name="connsiteX19" fmla="*/ 228780 w 459773"/>
                <a:gd name="connsiteY19" fmla="*/ 56088 h 61293"/>
                <a:gd name="connsiteX20" fmla="*/ 98154 w 459773"/>
                <a:gd name="connsiteY20" fmla="*/ 47232 h 61293"/>
                <a:gd name="connsiteX21" fmla="*/ 1476 w 459773"/>
                <a:gd name="connsiteY21" fmla="*/ 19926 h 61293"/>
                <a:gd name="connsiteX22" fmla="*/ 230256 w 459773"/>
                <a:gd name="connsiteY22" fmla="*/ 42066 h 61293"/>
                <a:gd name="connsiteX23" fmla="*/ 96678 w 459773"/>
                <a:gd name="connsiteY23" fmla="*/ 32472 h 61293"/>
                <a:gd name="connsiteX24" fmla="*/ 1476 w 459773"/>
                <a:gd name="connsiteY24" fmla="*/ 6642 h 61293"/>
                <a:gd name="connsiteX25" fmla="*/ 1476 w 459773"/>
                <a:gd name="connsiteY25" fmla="*/ 0 h 61293"/>
                <a:gd name="connsiteX26" fmla="*/ 98154 w 459773"/>
                <a:gd name="connsiteY26" fmla="*/ 26568 h 61293"/>
                <a:gd name="connsiteX27" fmla="*/ 230256 w 459773"/>
                <a:gd name="connsiteY27" fmla="*/ 35424 h 61293"/>
                <a:gd name="connsiteX28" fmla="*/ 369000 w 459773"/>
                <a:gd name="connsiteY28" fmla="*/ 25830 h 61293"/>
                <a:gd name="connsiteX29" fmla="*/ 459774 w 459773"/>
                <a:gd name="connsiteY29" fmla="*/ 0 h 61293"/>
                <a:gd name="connsiteX30" fmla="*/ 459774 w 459773"/>
                <a:gd name="connsiteY30" fmla="*/ 5904 h 61293"/>
                <a:gd name="connsiteX31" fmla="*/ 369000 w 459773"/>
                <a:gd name="connsiteY31" fmla="*/ 32472 h 61293"/>
                <a:gd name="connsiteX32" fmla="*/ 228780 w 459773"/>
                <a:gd name="connsiteY32" fmla="*/ 42066 h 61293"/>
                <a:gd name="connsiteX33" fmla="*/ 1476 w 459773"/>
                <a:gd name="connsiteY33" fmla="*/ 738 h 61293"/>
                <a:gd name="connsiteX34" fmla="*/ 1476 w 459773"/>
                <a:gd name="connsiteY34" fmla="*/ 6642 h 61293"/>
                <a:gd name="connsiteX35" fmla="*/ 95940 w 459773"/>
                <a:gd name="connsiteY35" fmla="*/ 30996 h 61293"/>
                <a:gd name="connsiteX36" fmla="*/ 228780 w 459773"/>
                <a:gd name="connsiteY36" fmla="*/ 40590 h 61293"/>
                <a:gd name="connsiteX37" fmla="*/ 368262 w 459773"/>
                <a:gd name="connsiteY37" fmla="*/ 30996 h 61293"/>
                <a:gd name="connsiteX38" fmla="*/ 458298 w 459773"/>
                <a:gd name="connsiteY38" fmla="*/ 5904 h 61293"/>
                <a:gd name="connsiteX39" fmla="*/ 458298 w 459773"/>
                <a:gd name="connsiteY39" fmla="*/ 738 h 61293"/>
                <a:gd name="connsiteX40" fmla="*/ 368262 w 459773"/>
                <a:gd name="connsiteY40" fmla="*/ 27306 h 61293"/>
                <a:gd name="connsiteX41" fmla="*/ 228780 w 459773"/>
                <a:gd name="connsiteY41" fmla="*/ 36900 h 61293"/>
                <a:gd name="connsiteX42" fmla="*/ 96678 w 459773"/>
                <a:gd name="connsiteY42" fmla="*/ 27306 h 61293"/>
                <a:gd name="connsiteX43" fmla="*/ 0 w 459773"/>
                <a:gd name="connsiteY43" fmla="*/ 738 h 61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59773" h="61293">
                  <a:moveTo>
                    <a:pt x="230256" y="61254"/>
                  </a:moveTo>
                  <a:cubicBezTo>
                    <a:pt x="185544" y="61691"/>
                    <a:pt x="140869" y="58482"/>
                    <a:pt x="96678" y="51660"/>
                  </a:cubicBezTo>
                  <a:cubicBezTo>
                    <a:pt x="63965" y="47586"/>
                    <a:pt x="31947" y="39147"/>
                    <a:pt x="1476" y="26568"/>
                  </a:cubicBezTo>
                  <a:lnTo>
                    <a:pt x="1476" y="19188"/>
                  </a:lnTo>
                  <a:cubicBezTo>
                    <a:pt x="32364" y="32341"/>
                    <a:pt x="64882" y="41277"/>
                    <a:pt x="98154" y="45756"/>
                  </a:cubicBezTo>
                  <a:cubicBezTo>
                    <a:pt x="141909" y="51973"/>
                    <a:pt x="186064" y="54933"/>
                    <a:pt x="230256" y="54612"/>
                  </a:cubicBezTo>
                  <a:cubicBezTo>
                    <a:pt x="276684" y="55056"/>
                    <a:pt x="323075" y="51848"/>
                    <a:pt x="369000" y="45018"/>
                  </a:cubicBezTo>
                  <a:cubicBezTo>
                    <a:pt x="400557" y="41894"/>
                    <a:pt x="431302" y="33147"/>
                    <a:pt x="459774" y="19188"/>
                  </a:cubicBezTo>
                  <a:lnTo>
                    <a:pt x="459774" y="25830"/>
                  </a:lnTo>
                  <a:cubicBezTo>
                    <a:pt x="431391" y="40022"/>
                    <a:pt x="400603" y="48782"/>
                    <a:pt x="369000" y="51660"/>
                  </a:cubicBezTo>
                  <a:cubicBezTo>
                    <a:pt x="322578" y="58468"/>
                    <a:pt x="275698" y="61676"/>
                    <a:pt x="228780" y="61254"/>
                  </a:cubicBezTo>
                  <a:close/>
                  <a:moveTo>
                    <a:pt x="1476" y="19926"/>
                  </a:moveTo>
                  <a:lnTo>
                    <a:pt x="1476" y="25830"/>
                  </a:lnTo>
                  <a:cubicBezTo>
                    <a:pt x="31625" y="38601"/>
                    <a:pt x="63427" y="47049"/>
                    <a:pt x="95940" y="50922"/>
                  </a:cubicBezTo>
                  <a:cubicBezTo>
                    <a:pt x="139943" y="57135"/>
                    <a:pt x="184343" y="60095"/>
                    <a:pt x="228780" y="59778"/>
                  </a:cubicBezTo>
                  <a:cubicBezTo>
                    <a:pt x="275453" y="60227"/>
                    <a:pt x="322090" y="57019"/>
                    <a:pt x="368262" y="50184"/>
                  </a:cubicBezTo>
                  <a:cubicBezTo>
                    <a:pt x="399590" y="47586"/>
                    <a:pt x="430143" y="39071"/>
                    <a:pt x="458298" y="25092"/>
                  </a:cubicBezTo>
                  <a:lnTo>
                    <a:pt x="458298" y="19926"/>
                  </a:lnTo>
                  <a:cubicBezTo>
                    <a:pt x="430165" y="34223"/>
                    <a:pt x="399648" y="43228"/>
                    <a:pt x="368262" y="46494"/>
                  </a:cubicBezTo>
                  <a:cubicBezTo>
                    <a:pt x="322090" y="53329"/>
                    <a:pt x="275453" y="56537"/>
                    <a:pt x="228780" y="56088"/>
                  </a:cubicBezTo>
                  <a:cubicBezTo>
                    <a:pt x="185080" y="56336"/>
                    <a:pt x="141421" y="53377"/>
                    <a:pt x="98154" y="47232"/>
                  </a:cubicBezTo>
                  <a:cubicBezTo>
                    <a:pt x="64786" y="42808"/>
                    <a:pt x="32228" y="33613"/>
                    <a:pt x="1476" y="19926"/>
                  </a:cubicBezTo>
                  <a:close/>
                  <a:moveTo>
                    <a:pt x="230256" y="42066"/>
                  </a:moveTo>
                  <a:cubicBezTo>
                    <a:pt x="185555" y="42132"/>
                    <a:pt x="140910" y="38926"/>
                    <a:pt x="96678" y="32472"/>
                  </a:cubicBezTo>
                  <a:cubicBezTo>
                    <a:pt x="63787" y="28901"/>
                    <a:pt x="31662" y="20185"/>
                    <a:pt x="1476" y="6642"/>
                  </a:cubicBezTo>
                  <a:lnTo>
                    <a:pt x="1476" y="0"/>
                  </a:lnTo>
                  <a:cubicBezTo>
                    <a:pt x="32364" y="13153"/>
                    <a:pt x="64882" y="22089"/>
                    <a:pt x="98154" y="26568"/>
                  </a:cubicBezTo>
                  <a:cubicBezTo>
                    <a:pt x="141909" y="32785"/>
                    <a:pt x="186064" y="35745"/>
                    <a:pt x="230256" y="35424"/>
                  </a:cubicBezTo>
                  <a:cubicBezTo>
                    <a:pt x="276685" y="35902"/>
                    <a:pt x="323079" y="32693"/>
                    <a:pt x="369000" y="25830"/>
                  </a:cubicBezTo>
                  <a:cubicBezTo>
                    <a:pt x="400418" y="21997"/>
                    <a:pt x="431044" y="13282"/>
                    <a:pt x="459774" y="0"/>
                  </a:cubicBezTo>
                  <a:lnTo>
                    <a:pt x="459774" y="5904"/>
                  </a:lnTo>
                  <a:cubicBezTo>
                    <a:pt x="431486" y="20468"/>
                    <a:pt x="400676" y="29486"/>
                    <a:pt x="369000" y="32472"/>
                  </a:cubicBezTo>
                  <a:cubicBezTo>
                    <a:pt x="322541" y="38938"/>
                    <a:pt x="275687" y="42144"/>
                    <a:pt x="228780" y="42066"/>
                  </a:cubicBezTo>
                  <a:close/>
                  <a:moveTo>
                    <a:pt x="1476" y="738"/>
                  </a:moveTo>
                  <a:lnTo>
                    <a:pt x="1476" y="6642"/>
                  </a:lnTo>
                  <a:cubicBezTo>
                    <a:pt x="31725" y="18973"/>
                    <a:pt x="63500" y="27164"/>
                    <a:pt x="95940" y="30996"/>
                  </a:cubicBezTo>
                  <a:cubicBezTo>
                    <a:pt x="139881" y="37847"/>
                    <a:pt x="184311" y="41056"/>
                    <a:pt x="228780" y="40590"/>
                  </a:cubicBezTo>
                  <a:cubicBezTo>
                    <a:pt x="275442" y="40696"/>
                    <a:pt x="322054" y="37490"/>
                    <a:pt x="368262" y="30996"/>
                  </a:cubicBezTo>
                  <a:cubicBezTo>
                    <a:pt x="399521" y="28018"/>
                    <a:pt x="430003" y="19523"/>
                    <a:pt x="458298" y="5904"/>
                  </a:cubicBezTo>
                  <a:lnTo>
                    <a:pt x="458298" y="738"/>
                  </a:lnTo>
                  <a:cubicBezTo>
                    <a:pt x="430033" y="14697"/>
                    <a:pt x="399577" y="23685"/>
                    <a:pt x="368262" y="27306"/>
                  </a:cubicBezTo>
                  <a:cubicBezTo>
                    <a:pt x="322051" y="33774"/>
                    <a:pt x="275442" y="36980"/>
                    <a:pt x="228780" y="36900"/>
                  </a:cubicBezTo>
                  <a:cubicBezTo>
                    <a:pt x="184556" y="37366"/>
                    <a:pt x="140371" y="34157"/>
                    <a:pt x="96678" y="27306"/>
                  </a:cubicBezTo>
                  <a:cubicBezTo>
                    <a:pt x="63342" y="23148"/>
                    <a:pt x="30780" y="14200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84B97BDF-9BF5-4282-8CFD-2F2E85FEBA19}"/>
                </a:ext>
              </a:extLst>
            </p:cNvPr>
            <p:cNvSpPr/>
            <p:nvPr/>
          </p:nvSpPr>
          <p:spPr>
            <a:xfrm>
              <a:off x="9807618" y="3824330"/>
              <a:ext cx="402210" cy="51322"/>
            </a:xfrm>
            <a:custGeom>
              <a:avLst/>
              <a:gdLst>
                <a:gd name="connsiteX0" fmla="*/ 199260 w 402210"/>
                <a:gd name="connsiteY0" fmla="*/ 30996 h 51322"/>
                <a:gd name="connsiteX1" fmla="*/ 0 w 402210"/>
                <a:gd name="connsiteY1" fmla="*/ 0 h 51322"/>
                <a:gd name="connsiteX2" fmla="*/ 12546 w 402210"/>
                <a:gd name="connsiteY2" fmla="*/ 19926 h 51322"/>
                <a:gd name="connsiteX3" fmla="*/ 199998 w 402210"/>
                <a:gd name="connsiteY3" fmla="*/ 50922 h 51322"/>
                <a:gd name="connsiteX4" fmla="*/ 388926 w 402210"/>
                <a:gd name="connsiteY4" fmla="*/ 20664 h 51322"/>
                <a:gd name="connsiteX5" fmla="*/ 402210 w 402210"/>
                <a:gd name="connsiteY5" fmla="*/ 0 h 51322"/>
                <a:gd name="connsiteX6" fmla="*/ 202950 w 402210"/>
                <a:gd name="connsiteY6" fmla="*/ 30996 h 51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2210" h="51322">
                  <a:moveTo>
                    <a:pt x="199260" y="30996"/>
                  </a:moveTo>
                  <a:cubicBezTo>
                    <a:pt x="131776" y="29362"/>
                    <a:pt x="64792" y="18942"/>
                    <a:pt x="0" y="0"/>
                  </a:cubicBezTo>
                  <a:lnTo>
                    <a:pt x="12546" y="19926"/>
                  </a:lnTo>
                  <a:cubicBezTo>
                    <a:pt x="72661" y="41436"/>
                    <a:pt x="136160" y="51936"/>
                    <a:pt x="199998" y="50922"/>
                  </a:cubicBezTo>
                  <a:cubicBezTo>
                    <a:pt x="264362" y="53545"/>
                    <a:pt x="328600" y="43256"/>
                    <a:pt x="388926" y="20664"/>
                  </a:cubicBezTo>
                  <a:lnTo>
                    <a:pt x="402210" y="0"/>
                  </a:lnTo>
                  <a:cubicBezTo>
                    <a:pt x="337549" y="19521"/>
                    <a:pt x="270486" y="29952"/>
                    <a:pt x="202950" y="30996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5078E629-4B07-43DE-A989-BBF37579E44C}"/>
                </a:ext>
              </a:extLst>
            </p:cNvPr>
            <p:cNvSpPr/>
            <p:nvPr/>
          </p:nvSpPr>
          <p:spPr>
            <a:xfrm>
              <a:off x="9806142" y="3821378"/>
              <a:ext cx="403686" cy="56089"/>
            </a:xfrm>
            <a:custGeom>
              <a:avLst/>
              <a:gdLst>
                <a:gd name="connsiteX0" fmla="*/ 390402 w 403686"/>
                <a:gd name="connsiteY0" fmla="*/ 19188 h 56089"/>
                <a:gd name="connsiteX1" fmla="*/ 385974 w 403686"/>
                <a:gd name="connsiteY1" fmla="*/ 28782 h 56089"/>
                <a:gd name="connsiteX2" fmla="*/ 316602 w 403686"/>
                <a:gd name="connsiteY2" fmla="*/ 45756 h 56089"/>
                <a:gd name="connsiteX3" fmla="*/ 201474 w 403686"/>
                <a:gd name="connsiteY3" fmla="*/ 56088 h 56089"/>
                <a:gd name="connsiteX4" fmla="*/ 10332 w 403686"/>
                <a:gd name="connsiteY4" fmla="*/ 23616 h 56089"/>
                <a:gd name="connsiteX5" fmla="*/ 10332 w 403686"/>
                <a:gd name="connsiteY5" fmla="*/ 18450 h 56089"/>
                <a:gd name="connsiteX6" fmla="*/ 10332 w 403686"/>
                <a:gd name="connsiteY6" fmla="*/ 18450 h 56089"/>
                <a:gd name="connsiteX7" fmla="*/ 14760 w 403686"/>
                <a:gd name="connsiteY7" fmla="*/ 18450 h 56089"/>
                <a:gd name="connsiteX8" fmla="*/ 204426 w 403686"/>
                <a:gd name="connsiteY8" fmla="*/ 49446 h 56089"/>
                <a:gd name="connsiteX9" fmla="*/ 316602 w 403686"/>
                <a:gd name="connsiteY9" fmla="*/ 40590 h 56089"/>
                <a:gd name="connsiteX10" fmla="*/ 390402 w 403686"/>
                <a:gd name="connsiteY10" fmla="*/ 19926 h 56089"/>
                <a:gd name="connsiteX11" fmla="*/ 401472 w 403686"/>
                <a:gd name="connsiteY11" fmla="*/ 0 h 56089"/>
                <a:gd name="connsiteX12" fmla="*/ 401472 w 403686"/>
                <a:gd name="connsiteY12" fmla="*/ 0 h 56089"/>
                <a:gd name="connsiteX13" fmla="*/ 397044 w 403686"/>
                <a:gd name="connsiteY13" fmla="*/ 7380 h 56089"/>
                <a:gd name="connsiteX14" fmla="*/ 309960 w 403686"/>
                <a:gd name="connsiteY14" fmla="*/ 28782 h 56089"/>
                <a:gd name="connsiteX15" fmla="*/ 201474 w 403686"/>
                <a:gd name="connsiteY15" fmla="*/ 37638 h 56089"/>
                <a:gd name="connsiteX16" fmla="*/ 0 w 403686"/>
                <a:gd name="connsiteY16" fmla="*/ 8118 h 56089"/>
                <a:gd name="connsiteX17" fmla="*/ 0 w 403686"/>
                <a:gd name="connsiteY17" fmla="*/ 2952 h 56089"/>
                <a:gd name="connsiteX18" fmla="*/ 201474 w 403686"/>
                <a:gd name="connsiteY18" fmla="*/ 28782 h 56089"/>
                <a:gd name="connsiteX19" fmla="*/ 309222 w 403686"/>
                <a:gd name="connsiteY19" fmla="*/ 22140 h 56089"/>
                <a:gd name="connsiteX20" fmla="*/ 397782 w 403686"/>
                <a:gd name="connsiteY20" fmla="*/ 2952 h 56089"/>
                <a:gd name="connsiteX21" fmla="*/ 397782 w 403686"/>
                <a:gd name="connsiteY21" fmla="*/ 2952 h 56089"/>
                <a:gd name="connsiteX22" fmla="*/ 403686 w 403686"/>
                <a:gd name="connsiteY22" fmla="*/ 2952 h 56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686" h="56089">
                  <a:moveTo>
                    <a:pt x="390402" y="19188"/>
                  </a:moveTo>
                  <a:lnTo>
                    <a:pt x="385974" y="28782"/>
                  </a:lnTo>
                  <a:cubicBezTo>
                    <a:pt x="363307" y="36166"/>
                    <a:pt x="340118" y="41840"/>
                    <a:pt x="316602" y="45756"/>
                  </a:cubicBezTo>
                  <a:cubicBezTo>
                    <a:pt x="278611" y="52630"/>
                    <a:pt x="240082" y="56089"/>
                    <a:pt x="201474" y="56088"/>
                  </a:cubicBezTo>
                  <a:cubicBezTo>
                    <a:pt x="136375" y="56235"/>
                    <a:pt x="71730" y="45253"/>
                    <a:pt x="10332" y="23616"/>
                  </a:cubicBezTo>
                  <a:lnTo>
                    <a:pt x="10332" y="18450"/>
                  </a:lnTo>
                  <a:lnTo>
                    <a:pt x="10332" y="18450"/>
                  </a:lnTo>
                  <a:lnTo>
                    <a:pt x="14760" y="18450"/>
                  </a:lnTo>
                  <a:cubicBezTo>
                    <a:pt x="75954" y="38710"/>
                    <a:pt x="139966" y="49170"/>
                    <a:pt x="204426" y="49446"/>
                  </a:cubicBezTo>
                  <a:cubicBezTo>
                    <a:pt x="242004" y="49768"/>
                    <a:pt x="279540" y="46804"/>
                    <a:pt x="316602" y="40590"/>
                  </a:cubicBezTo>
                  <a:cubicBezTo>
                    <a:pt x="341926" y="36612"/>
                    <a:pt x="366695" y="29677"/>
                    <a:pt x="390402" y="19926"/>
                  </a:cubicBezTo>
                  <a:close/>
                  <a:moveTo>
                    <a:pt x="401472" y="0"/>
                  </a:moveTo>
                  <a:lnTo>
                    <a:pt x="401472" y="0"/>
                  </a:lnTo>
                  <a:lnTo>
                    <a:pt x="397044" y="7380"/>
                  </a:lnTo>
                  <a:cubicBezTo>
                    <a:pt x="368775" y="17308"/>
                    <a:pt x="339611" y="24475"/>
                    <a:pt x="309960" y="28782"/>
                  </a:cubicBezTo>
                  <a:cubicBezTo>
                    <a:pt x="274082" y="34541"/>
                    <a:pt x="237811" y="37501"/>
                    <a:pt x="201474" y="37638"/>
                  </a:cubicBezTo>
                  <a:cubicBezTo>
                    <a:pt x="133275" y="37155"/>
                    <a:pt x="65472" y="27220"/>
                    <a:pt x="0" y="8118"/>
                  </a:cubicBezTo>
                  <a:lnTo>
                    <a:pt x="0" y="2952"/>
                  </a:lnTo>
                  <a:cubicBezTo>
                    <a:pt x="65909" y="19452"/>
                    <a:pt x="133534" y="28122"/>
                    <a:pt x="201474" y="28782"/>
                  </a:cubicBezTo>
                  <a:cubicBezTo>
                    <a:pt x="237495" y="28877"/>
                    <a:pt x="273485" y="26658"/>
                    <a:pt x="309222" y="22140"/>
                  </a:cubicBezTo>
                  <a:cubicBezTo>
                    <a:pt x="339184" y="17991"/>
                    <a:pt x="368789" y="11577"/>
                    <a:pt x="397782" y="2952"/>
                  </a:cubicBezTo>
                  <a:lnTo>
                    <a:pt x="397782" y="2952"/>
                  </a:lnTo>
                  <a:lnTo>
                    <a:pt x="403686" y="2952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70D64EFD-AE69-4755-B5DB-9A74846675FB}"/>
                </a:ext>
              </a:extLst>
            </p:cNvPr>
            <p:cNvSpPr/>
            <p:nvPr/>
          </p:nvSpPr>
          <p:spPr>
            <a:xfrm>
              <a:off x="9803190" y="3820639"/>
              <a:ext cx="405900" cy="57573"/>
            </a:xfrm>
            <a:custGeom>
              <a:avLst/>
              <a:gdLst>
                <a:gd name="connsiteX0" fmla="*/ 203688 w 405900"/>
                <a:gd name="connsiteY0" fmla="*/ 57564 h 57573"/>
                <a:gd name="connsiteX1" fmla="*/ 203688 w 405900"/>
                <a:gd name="connsiteY1" fmla="*/ 57564 h 57573"/>
                <a:gd name="connsiteX2" fmla="*/ 12546 w 405900"/>
                <a:gd name="connsiteY2" fmla="*/ 25092 h 57573"/>
                <a:gd name="connsiteX3" fmla="*/ 12546 w 405900"/>
                <a:gd name="connsiteY3" fmla="*/ 19926 h 57573"/>
                <a:gd name="connsiteX4" fmla="*/ 12546 w 405900"/>
                <a:gd name="connsiteY4" fmla="*/ 19926 h 57573"/>
                <a:gd name="connsiteX5" fmla="*/ 12546 w 405900"/>
                <a:gd name="connsiteY5" fmla="*/ 19926 h 57573"/>
                <a:gd name="connsiteX6" fmla="*/ 17712 w 405900"/>
                <a:gd name="connsiteY6" fmla="*/ 19926 h 57573"/>
                <a:gd name="connsiteX7" fmla="*/ 206640 w 405900"/>
                <a:gd name="connsiteY7" fmla="*/ 50922 h 57573"/>
                <a:gd name="connsiteX8" fmla="*/ 206640 w 405900"/>
                <a:gd name="connsiteY8" fmla="*/ 50922 h 57573"/>
                <a:gd name="connsiteX9" fmla="*/ 319554 w 405900"/>
                <a:gd name="connsiteY9" fmla="*/ 40590 h 57573"/>
                <a:gd name="connsiteX10" fmla="*/ 393354 w 405900"/>
                <a:gd name="connsiteY10" fmla="*/ 19926 h 57573"/>
                <a:gd name="connsiteX11" fmla="*/ 393354 w 405900"/>
                <a:gd name="connsiteY11" fmla="*/ 19926 h 57573"/>
                <a:gd name="connsiteX12" fmla="*/ 388926 w 405900"/>
                <a:gd name="connsiteY12" fmla="*/ 29520 h 57573"/>
                <a:gd name="connsiteX13" fmla="*/ 319554 w 405900"/>
                <a:gd name="connsiteY13" fmla="*/ 47232 h 57573"/>
                <a:gd name="connsiteX14" fmla="*/ 204426 w 405900"/>
                <a:gd name="connsiteY14" fmla="*/ 57564 h 57573"/>
                <a:gd name="connsiteX15" fmla="*/ 10332 w 405900"/>
                <a:gd name="connsiteY15" fmla="*/ 19188 h 57573"/>
                <a:gd name="connsiteX16" fmla="*/ 10332 w 405900"/>
                <a:gd name="connsiteY16" fmla="*/ 23616 h 57573"/>
                <a:gd name="connsiteX17" fmla="*/ 200736 w 405900"/>
                <a:gd name="connsiteY17" fmla="*/ 56088 h 57573"/>
                <a:gd name="connsiteX18" fmla="*/ 319554 w 405900"/>
                <a:gd name="connsiteY18" fmla="*/ 45756 h 57573"/>
                <a:gd name="connsiteX19" fmla="*/ 388188 w 405900"/>
                <a:gd name="connsiteY19" fmla="*/ 29520 h 57573"/>
                <a:gd name="connsiteX20" fmla="*/ 393354 w 405900"/>
                <a:gd name="connsiteY20" fmla="*/ 21402 h 57573"/>
                <a:gd name="connsiteX21" fmla="*/ 319554 w 405900"/>
                <a:gd name="connsiteY21" fmla="*/ 42066 h 57573"/>
                <a:gd name="connsiteX22" fmla="*/ 208116 w 405900"/>
                <a:gd name="connsiteY22" fmla="*/ 52398 h 57573"/>
                <a:gd name="connsiteX23" fmla="*/ 208116 w 405900"/>
                <a:gd name="connsiteY23" fmla="*/ 52398 h 57573"/>
                <a:gd name="connsiteX24" fmla="*/ 16974 w 405900"/>
                <a:gd name="connsiteY24" fmla="*/ 21402 h 57573"/>
                <a:gd name="connsiteX25" fmla="*/ 12546 w 405900"/>
                <a:gd name="connsiteY25" fmla="*/ 21402 h 57573"/>
                <a:gd name="connsiteX26" fmla="*/ 204426 w 405900"/>
                <a:gd name="connsiteY26" fmla="*/ 37638 h 57573"/>
                <a:gd name="connsiteX27" fmla="*/ 204426 w 405900"/>
                <a:gd name="connsiteY27" fmla="*/ 37638 h 57573"/>
                <a:gd name="connsiteX28" fmla="*/ 2952 w 405900"/>
                <a:gd name="connsiteY28" fmla="*/ 7380 h 57573"/>
                <a:gd name="connsiteX29" fmla="*/ 2952 w 405900"/>
                <a:gd name="connsiteY29" fmla="*/ 2214 h 57573"/>
                <a:gd name="connsiteX30" fmla="*/ 204426 w 405900"/>
                <a:gd name="connsiteY30" fmla="*/ 29520 h 57573"/>
                <a:gd name="connsiteX31" fmla="*/ 302580 w 405900"/>
                <a:gd name="connsiteY31" fmla="*/ 21402 h 57573"/>
                <a:gd name="connsiteX32" fmla="*/ 312174 w 405900"/>
                <a:gd name="connsiteY32" fmla="*/ 21402 h 57573"/>
                <a:gd name="connsiteX33" fmla="*/ 399258 w 405900"/>
                <a:gd name="connsiteY33" fmla="*/ 2214 h 57573"/>
                <a:gd name="connsiteX34" fmla="*/ 405900 w 405900"/>
                <a:gd name="connsiteY34" fmla="*/ 2214 h 57573"/>
                <a:gd name="connsiteX35" fmla="*/ 405900 w 405900"/>
                <a:gd name="connsiteY35" fmla="*/ 2214 h 57573"/>
                <a:gd name="connsiteX36" fmla="*/ 400734 w 405900"/>
                <a:gd name="connsiteY36" fmla="*/ 2214 h 57573"/>
                <a:gd name="connsiteX37" fmla="*/ 312912 w 405900"/>
                <a:gd name="connsiteY37" fmla="*/ 22140 h 57573"/>
                <a:gd name="connsiteX38" fmla="*/ 302580 w 405900"/>
                <a:gd name="connsiteY38" fmla="*/ 22140 h 57573"/>
                <a:gd name="connsiteX39" fmla="*/ 204426 w 405900"/>
                <a:gd name="connsiteY39" fmla="*/ 29520 h 57573"/>
                <a:gd name="connsiteX40" fmla="*/ 0 w 405900"/>
                <a:gd name="connsiteY40" fmla="*/ 0 h 57573"/>
                <a:gd name="connsiteX41" fmla="*/ 0 w 405900"/>
                <a:gd name="connsiteY41" fmla="*/ 3690 h 57573"/>
                <a:gd name="connsiteX42" fmla="*/ 200736 w 405900"/>
                <a:gd name="connsiteY42" fmla="*/ 33948 h 57573"/>
                <a:gd name="connsiteX43" fmla="*/ 300366 w 405900"/>
                <a:gd name="connsiteY43" fmla="*/ 29520 h 57573"/>
                <a:gd name="connsiteX44" fmla="*/ 312912 w 405900"/>
                <a:gd name="connsiteY44" fmla="*/ 29520 h 57573"/>
                <a:gd name="connsiteX45" fmla="*/ 401472 w 405900"/>
                <a:gd name="connsiteY45" fmla="*/ 9594 h 57573"/>
                <a:gd name="connsiteX46" fmla="*/ 405900 w 405900"/>
                <a:gd name="connsiteY46" fmla="*/ 2952 h 57573"/>
                <a:gd name="connsiteX47" fmla="*/ 402210 w 405900"/>
                <a:gd name="connsiteY47" fmla="*/ 11070 h 57573"/>
                <a:gd name="connsiteX48" fmla="*/ 313650 w 405900"/>
                <a:gd name="connsiteY48" fmla="*/ 29520 h 57573"/>
                <a:gd name="connsiteX49" fmla="*/ 300366 w 405900"/>
                <a:gd name="connsiteY49" fmla="*/ 29520 h 57573"/>
                <a:gd name="connsiteX50" fmla="*/ 204426 w 405900"/>
                <a:gd name="connsiteY50" fmla="*/ 36900 h 5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05900" h="57573">
                  <a:moveTo>
                    <a:pt x="203688" y="57564"/>
                  </a:moveTo>
                  <a:lnTo>
                    <a:pt x="203688" y="57564"/>
                  </a:lnTo>
                  <a:cubicBezTo>
                    <a:pt x="138570" y="57948"/>
                    <a:pt x="73884" y="46959"/>
                    <a:pt x="12546" y="25092"/>
                  </a:cubicBezTo>
                  <a:lnTo>
                    <a:pt x="12546" y="19926"/>
                  </a:lnTo>
                  <a:lnTo>
                    <a:pt x="12546" y="19926"/>
                  </a:lnTo>
                  <a:lnTo>
                    <a:pt x="12546" y="19926"/>
                  </a:lnTo>
                  <a:lnTo>
                    <a:pt x="17712" y="19926"/>
                  </a:lnTo>
                  <a:cubicBezTo>
                    <a:pt x="78582" y="40468"/>
                    <a:pt x="142397" y="50937"/>
                    <a:pt x="206640" y="50922"/>
                  </a:cubicBezTo>
                  <a:lnTo>
                    <a:pt x="206640" y="50922"/>
                  </a:lnTo>
                  <a:cubicBezTo>
                    <a:pt x="244517" y="50985"/>
                    <a:pt x="282317" y="47526"/>
                    <a:pt x="319554" y="40590"/>
                  </a:cubicBezTo>
                  <a:cubicBezTo>
                    <a:pt x="344908" y="36752"/>
                    <a:pt x="369694" y="29812"/>
                    <a:pt x="393354" y="19926"/>
                  </a:cubicBezTo>
                  <a:lnTo>
                    <a:pt x="393354" y="19926"/>
                  </a:lnTo>
                  <a:cubicBezTo>
                    <a:pt x="392157" y="23246"/>
                    <a:pt x="390676" y="26456"/>
                    <a:pt x="388926" y="29520"/>
                  </a:cubicBezTo>
                  <a:cubicBezTo>
                    <a:pt x="366133" y="36652"/>
                    <a:pt x="342976" y="42564"/>
                    <a:pt x="319554" y="47232"/>
                  </a:cubicBezTo>
                  <a:cubicBezTo>
                    <a:pt x="281545" y="53968"/>
                    <a:pt x="243027" y="57425"/>
                    <a:pt x="204426" y="57564"/>
                  </a:cubicBezTo>
                  <a:close/>
                  <a:moveTo>
                    <a:pt x="10332" y="19188"/>
                  </a:moveTo>
                  <a:lnTo>
                    <a:pt x="10332" y="23616"/>
                  </a:lnTo>
                  <a:cubicBezTo>
                    <a:pt x="71338" y="45775"/>
                    <a:pt x="135834" y="56774"/>
                    <a:pt x="200736" y="56088"/>
                  </a:cubicBezTo>
                  <a:cubicBezTo>
                    <a:pt x="240568" y="56125"/>
                    <a:pt x="280326" y="52667"/>
                    <a:pt x="319554" y="45756"/>
                  </a:cubicBezTo>
                  <a:cubicBezTo>
                    <a:pt x="342782" y="41949"/>
                    <a:pt x="365716" y="36523"/>
                    <a:pt x="388188" y="29520"/>
                  </a:cubicBezTo>
                  <a:lnTo>
                    <a:pt x="393354" y="21402"/>
                  </a:lnTo>
                  <a:cubicBezTo>
                    <a:pt x="369599" y="31012"/>
                    <a:pt x="344846" y="37943"/>
                    <a:pt x="319554" y="42066"/>
                  </a:cubicBezTo>
                  <a:cubicBezTo>
                    <a:pt x="282748" y="48515"/>
                    <a:pt x="245480" y="51971"/>
                    <a:pt x="208116" y="52398"/>
                  </a:cubicBezTo>
                  <a:lnTo>
                    <a:pt x="208116" y="52398"/>
                  </a:lnTo>
                  <a:cubicBezTo>
                    <a:pt x="143172" y="52142"/>
                    <a:pt x="78671" y="41682"/>
                    <a:pt x="16974" y="21402"/>
                  </a:cubicBezTo>
                  <a:lnTo>
                    <a:pt x="12546" y="21402"/>
                  </a:lnTo>
                  <a:close/>
                  <a:moveTo>
                    <a:pt x="204426" y="37638"/>
                  </a:moveTo>
                  <a:lnTo>
                    <a:pt x="204426" y="37638"/>
                  </a:lnTo>
                  <a:cubicBezTo>
                    <a:pt x="136182" y="37040"/>
                    <a:pt x="68361" y="26854"/>
                    <a:pt x="2952" y="7380"/>
                  </a:cubicBezTo>
                  <a:lnTo>
                    <a:pt x="2952" y="2214"/>
                  </a:lnTo>
                  <a:cubicBezTo>
                    <a:pt x="68900" y="18705"/>
                    <a:pt x="136467" y="27863"/>
                    <a:pt x="204426" y="29520"/>
                  </a:cubicBezTo>
                  <a:cubicBezTo>
                    <a:pt x="237285" y="28953"/>
                    <a:pt x="270073" y="26242"/>
                    <a:pt x="302580" y="21402"/>
                  </a:cubicBezTo>
                  <a:lnTo>
                    <a:pt x="312174" y="21402"/>
                  </a:lnTo>
                  <a:cubicBezTo>
                    <a:pt x="341652" y="17253"/>
                    <a:pt x="370766" y="10838"/>
                    <a:pt x="399258" y="2214"/>
                  </a:cubicBezTo>
                  <a:lnTo>
                    <a:pt x="405900" y="2214"/>
                  </a:lnTo>
                  <a:lnTo>
                    <a:pt x="405900" y="2214"/>
                  </a:lnTo>
                  <a:lnTo>
                    <a:pt x="400734" y="2214"/>
                  </a:lnTo>
                  <a:cubicBezTo>
                    <a:pt x="372126" y="11510"/>
                    <a:pt x="342730" y="18179"/>
                    <a:pt x="312912" y="22140"/>
                  </a:cubicBezTo>
                  <a:lnTo>
                    <a:pt x="302580" y="22140"/>
                  </a:lnTo>
                  <a:cubicBezTo>
                    <a:pt x="270048" y="26646"/>
                    <a:pt x="237266" y="29111"/>
                    <a:pt x="204426" y="29520"/>
                  </a:cubicBezTo>
                  <a:cubicBezTo>
                    <a:pt x="135332" y="28091"/>
                    <a:pt x="66675" y="18177"/>
                    <a:pt x="0" y="0"/>
                  </a:cubicBezTo>
                  <a:lnTo>
                    <a:pt x="0" y="3690"/>
                  </a:lnTo>
                  <a:cubicBezTo>
                    <a:pt x="65235" y="22812"/>
                    <a:pt x="132763" y="32990"/>
                    <a:pt x="200736" y="33948"/>
                  </a:cubicBezTo>
                  <a:cubicBezTo>
                    <a:pt x="234004" y="34440"/>
                    <a:pt x="267273" y="32961"/>
                    <a:pt x="300366" y="29520"/>
                  </a:cubicBezTo>
                  <a:lnTo>
                    <a:pt x="312912" y="29520"/>
                  </a:lnTo>
                  <a:cubicBezTo>
                    <a:pt x="342996" y="25692"/>
                    <a:pt x="372648" y="19020"/>
                    <a:pt x="401472" y="9594"/>
                  </a:cubicBezTo>
                  <a:lnTo>
                    <a:pt x="405900" y="2952"/>
                  </a:lnTo>
                  <a:lnTo>
                    <a:pt x="402210" y="11070"/>
                  </a:lnTo>
                  <a:cubicBezTo>
                    <a:pt x="373337" y="19996"/>
                    <a:pt x="343685" y="26173"/>
                    <a:pt x="313650" y="29520"/>
                  </a:cubicBezTo>
                  <a:lnTo>
                    <a:pt x="300366" y="29520"/>
                  </a:lnTo>
                  <a:cubicBezTo>
                    <a:pt x="268640" y="34586"/>
                    <a:pt x="236553" y="37054"/>
                    <a:pt x="204426" y="3690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0B027083-015F-4D82-947C-85C09729E098}"/>
                </a:ext>
              </a:extLst>
            </p:cNvPr>
            <p:cNvSpPr/>
            <p:nvPr/>
          </p:nvSpPr>
          <p:spPr>
            <a:xfrm>
              <a:off x="9785477" y="3493706"/>
              <a:ext cx="442800" cy="442800"/>
            </a:xfrm>
            <a:custGeom>
              <a:avLst/>
              <a:gdLst>
                <a:gd name="connsiteX0" fmla="*/ 221400 w 442800"/>
                <a:gd name="connsiteY0" fmla="*/ 19926 h 442800"/>
                <a:gd name="connsiteX1" fmla="*/ 425826 w 442800"/>
                <a:gd name="connsiteY1" fmla="*/ 222875 h 442800"/>
                <a:gd name="connsiteX2" fmla="*/ 222876 w 442800"/>
                <a:gd name="connsiteY2" fmla="*/ 427299 h 442800"/>
                <a:gd name="connsiteX3" fmla="*/ 18451 w 442800"/>
                <a:gd name="connsiteY3" fmla="*/ 224351 h 442800"/>
                <a:gd name="connsiteX4" fmla="*/ 18450 w 442800"/>
                <a:gd name="connsiteY4" fmla="*/ 223614 h 442800"/>
                <a:gd name="connsiteX5" fmla="*/ 221400 w 442800"/>
                <a:gd name="connsiteY5" fmla="*/ 19926 h 442800"/>
                <a:gd name="connsiteX6" fmla="*/ 221400 w 442800"/>
                <a:gd name="connsiteY6" fmla="*/ 0 h 442800"/>
                <a:gd name="connsiteX7" fmla="*/ 442800 w 442800"/>
                <a:gd name="connsiteY7" fmla="*/ 221400 h 442800"/>
                <a:gd name="connsiteX8" fmla="*/ 221400 w 442800"/>
                <a:gd name="connsiteY8" fmla="*/ 442800 h 442800"/>
                <a:gd name="connsiteX9" fmla="*/ 0 w 442800"/>
                <a:gd name="connsiteY9" fmla="*/ 221400 h 442800"/>
                <a:gd name="connsiteX10" fmla="*/ 221400 w 442800"/>
                <a:gd name="connsiteY10" fmla="*/ 0 h 44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800" h="442800">
                  <a:moveTo>
                    <a:pt x="221400" y="19926"/>
                  </a:moveTo>
                  <a:cubicBezTo>
                    <a:pt x="333893" y="19519"/>
                    <a:pt x="425420" y="110382"/>
                    <a:pt x="425826" y="222875"/>
                  </a:cubicBezTo>
                  <a:cubicBezTo>
                    <a:pt x="426232" y="335368"/>
                    <a:pt x="335369" y="426892"/>
                    <a:pt x="222876" y="427299"/>
                  </a:cubicBezTo>
                  <a:cubicBezTo>
                    <a:pt x="110383" y="427707"/>
                    <a:pt x="18859" y="336844"/>
                    <a:pt x="18451" y="224351"/>
                  </a:cubicBezTo>
                  <a:cubicBezTo>
                    <a:pt x="18451" y="224105"/>
                    <a:pt x="18450" y="223860"/>
                    <a:pt x="18450" y="223614"/>
                  </a:cubicBezTo>
                  <a:cubicBezTo>
                    <a:pt x="18449" y="111408"/>
                    <a:pt x="109194" y="20333"/>
                    <a:pt x="221400" y="19926"/>
                  </a:cubicBezTo>
                  <a:close/>
                  <a:moveTo>
                    <a:pt x="221400" y="0"/>
                  </a:moveTo>
                  <a:cubicBezTo>
                    <a:pt x="343676" y="0"/>
                    <a:pt x="442800" y="99124"/>
                    <a:pt x="442800" y="221400"/>
                  </a:cubicBezTo>
                  <a:cubicBezTo>
                    <a:pt x="442800" y="343676"/>
                    <a:pt x="343676" y="442800"/>
                    <a:pt x="221400" y="442800"/>
                  </a:cubicBezTo>
                  <a:cubicBezTo>
                    <a:pt x="99124" y="442800"/>
                    <a:pt x="0" y="343676"/>
                    <a:pt x="0" y="221400"/>
                  </a:cubicBezTo>
                  <a:cubicBezTo>
                    <a:pt x="0" y="99124"/>
                    <a:pt x="99124" y="0"/>
                    <a:pt x="221400" y="0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E414BE99-35BD-4C29-98BF-E6D6D807703A}"/>
                </a:ext>
              </a:extLst>
            </p:cNvPr>
            <p:cNvSpPr/>
            <p:nvPr/>
          </p:nvSpPr>
          <p:spPr>
            <a:xfrm>
              <a:off x="9780312" y="3490754"/>
              <a:ext cx="453131" cy="453132"/>
            </a:xfrm>
            <a:custGeom>
              <a:avLst/>
              <a:gdLst>
                <a:gd name="connsiteX0" fmla="*/ 226566 w 453131"/>
                <a:gd name="connsiteY0" fmla="*/ 0 h 453132"/>
                <a:gd name="connsiteX1" fmla="*/ 453132 w 453131"/>
                <a:gd name="connsiteY1" fmla="*/ 226566 h 453132"/>
                <a:gd name="connsiteX2" fmla="*/ 226566 w 453131"/>
                <a:gd name="connsiteY2" fmla="*/ 453132 h 453132"/>
                <a:gd name="connsiteX3" fmla="*/ 0 w 453131"/>
                <a:gd name="connsiteY3" fmla="*/ 226566 h 453132"/>
                <a:gd name="connsiteX4" fmla="*/ 226566 w 453131"/>
                <a:gd name="connsiteY4" fmla="*/ 0 h 453132"/>
                <a:gd name="connsiteX5" fmla="*/ 226566 w 453131"/>
                <a:gd name="connsiteY5" fmla="*/ 5166 h 453132"/>
                <a:gd name="connsiteX6" fmla="*/ 447966 w 453131"/>
                <a:gd name="connsiteY6" fmla="*/ 226566 h 453132"/>
                <a:gd name="connsiteX7" fmla="*/ 226566 w 453131"/>
                <a:gd name="connsiteY7" fmla="*/ 447966 h 453132"/>
                <a:gd name="connsiteX8" fmla="*/ 5166 w 453131"/>
                <a:gd name="connsiteY8" fmla="*/ 226566 h 453132"/>
                <a:gd name="connsiteX9" fmla="*/ 226566 w 453131"/>
                <a:gd name="connsiteY9" fmla="*/ 5166 h 45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3131" h="453132">
                  <a:moveTo>
                    <a:pt x="226566" y="0"/>
                  </a:moveTo>
                  <a:cubicBezTo>
                    <a:pt x="351695" y="0"/>
                    <a:pt x="453132" y="101437"/>
                    <a:pt x="453132" y="226566"/>
                  </a:cubicBezTo>
                  <a:cubicBezTo>
                    <a:pt x="453132" y="351695"/>
                    <a:pt x="351695" y="453132"/>
                    <a:pt x="226566" y="453132"/>
                  </a:cubicBezTo>
                  <a:cubicBezTo>
                    <a:pt x="101437" y="453132"/>
                    <a:pt x="0" y="351695"/>
                    <a:pt x="0" y="226566"/>
                  </a:cubicBezTo>
                  <a:cubicBezTo>
                    <a:pt x="405" y="101605"/>
                    <a:pt x="101605" y="405"/>
                    <a:pt x="226566" y="0"/>
                  </a:cubicBezTo>
                  <a:close/>
                  <a:moveTo>
                    <a:pt x="226566" y="5166"/>
                  </a:moveTo>
                  <a:cubicBezTo>
                    <a:pt x="348842" y="5166"/>
                    <a:pt x="447966" y="104290"/>
                    <a:pt x="447966" y="226566"/>
                  </a:cubicBezTo>
                  <a:cubicBezTo>
                    <a:pt x="447966" y="348842"/>
                    <a:pt x="348842" y="447966"/>
                    <a:pt x="226566" y="447966"/>
                  </a:cubicBezTo>
                  <a:cubicBezTo>
                    <a:pt x="104290" y="447966"/>
                    <a:pt x="5166" y="348842"/>
                    <a:pt x="5166" y="226566"/>
                  </a:cubicBezTo>
                  <a:cubicBezTo>
                    <a:pt x="5166" y="104290"/>
                    <a:pt x="104290" y="5166"/>
                    <a:pt x="226566" y="5166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3EC350CA-1C5E-4FA5-A850-8C285F5D51A6}"/>
                </a:ext>
              </a:extLst>
            </p:cNvPr>
            <p:cNvSpPr/>
            <p:nvPr/>
          </p:nvSpPr>
          <p:spPr>
            <a:xfrm>
              <a:off x="9779573" y="3490015"/>
              <a:ext cx="454608" cy="454607"/>
            </a:xfrm>
            <a:custGeom>
              <a:avLst/>
              <a:gdLst>
                <a:gd name="connsiteX0" fmla="*/ 227304 w 454608"/>
                <a:gd name="connsiteY0" fmla="*/ 454608 h 454607"/>
                <a:gd name="connsiteX1" fmla="*/ 0 w 454608"/>
                <a:gd name="connsiteY1" fmla="*/ 227304 h 454607"/>
                <a:gd name="connsiteX2" fmla="*/ 227304 w 454608"/>
                <a:gd name="connsiteY2" fmla="*/ 0 h 454607"/>
                <a:gd name="connsiteX3" fmla="*/ 454608 w 454608"/>
                <a:gd name="connsiteY3" fmla="*/ 227304 h 454607"/>
                <a:gd name="connsiteX4" fmla="*/ 227304 w 454608"/>
                <a:gd name="connsiteY4" fmla="*/ 454608 h 454607"/>
                <a:gd name="connsiteX5" fmla="*/ 227304 w 454608"/>
                <a:gd name="connsiteY5" fmla="*/ 1476 h 454607"/>
                <a:gd name="connsiteX6" fmla="*/ 1476 w 454608"/>
                <a:gd name="connsiteY6" fmla="*/ 227304 h 454607"/>
                <a:gd name="connsiteX7" fmla="*/ 227304 w 454608"/>
                <a:gd name="connsiteY7" fmla="*/ 453132 h 454607"/>
                <a:gd name="connsiteX8" fmla="*/ 453132 w 454608"/>
                <a:gd name="connsiteY8" fmla="*/ 227304 h 454607"/>
                <a:gd name="connsiteX9" fmla="*/ 227304 w 454608"/>
                <a:gd name="connsiteY9" fmla="*/ 1476 h 454607"/>
                <a:gd name="connsiteX10" fmla="*/ 227304 w 454608"/>
                <a:gd name="connsiteY10" fmla="*/ 449442 h 454607"/>
                <a:gd name="connsiteX11" fmla="*/ 5904 w 454608"/>
                <a:gd name="connsiteY11" fmla="*/ 228042 h 454607"/>
                <a:gd name="connsiteX12" fmla="*/ 227304 w 454608"/>
                <a:gd name="connsiteY12" fmla="*/ 6642 h 454607"/>
                <a:gd name="connsiteX13" fmla="*/ 448704 w 454608"/>
                <a:gd name="connsiteY13" fmla="*/ 228042 h 454607"/>
                <a:gd name="connsiteX14" fmla="*/ 227304 w 454608"/>
                <a:gd name="connsiteY14" fmla="*/ 449442 h 454607"/>
                <a:gd name="connsiteX15" fmla="*/ 227304 w 454608"/>
                <a:gd name="connsiteY15" fmla="*/ 6642 h 454607"/>
                <a:gd name="connsiteX16" fmla="*/ 5904 w 454608"/>
                <a:gd name="connsiteY16" fmla="*/ 228042 h 454607"/>
                <a:gd name="connsiteX17" fmla="*/ 227304 w 454608"/>
                <a:gd name="connsiteY17" fmla="*/ 449442 h 454607"/>
                <a:gd name="connsiteX18" fmla="*/ 448704 w 454608"/>
                <a:gd name="connsiteY18" fmla="*/ 228042 h 454607"/>
                <a:gd name="connsiteX19" fmla="*/ 227304 w 454608"/>
                <a:gd name="connsiteY19" fmla="*/ 6642 h 454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608" h="454607">
                  <a:moveTo>
                    <a:pt x="227304" y="454608"/>
                  </a:moveTo>
                  <a:cubicBezTo>
                    <a:pt x="101767" y="454608"/>
                    <a:pt x="0" y="352841"/>
                    <a:pt x="0" y="227304"/>
                  </a:cubicBezTo>
                  <a:cubicBezTo>
                    <a:pt x="0" y="101767"/>
                    <a:pt x="101767" y="0"/>
                    <a:pt x="227304" y="0"/>
                  </a:cubicBezTo>
                  <a:cubicBezTo>
                    <a:pt x="352841" y="0"/>
                    <a:pt x="454608" y="101767"/>
                    <a:pt x="454608" y="227304"/>
                  </a:cubicBezTo>
                  <a:cubicBezTo>
                    <a:pt x="454608" y="352841"/>
                    <a:pt x="352841" y="454608"/>
                    <a:pt x="227304" y="454608"/>
                  </a:cubicBezTo>
                  <a:close/>
                  <a:moveTo>
                    <a:pt x="227304" y="1476"/>
                  </a:moveTo>
                  <a:cubicBezTo>
                    <a:pt x="102583" y="1476"/>
                    <a:pt x="1476" y="102583"/>
                    <a:pt x="1476" y="227304"/>
                  </a:cubicBezTo>
                  <a:cubicBezTo>
                    <a:pt x="1476" y="352025"/>
                    <a:pt x="102583" y="453132"/>
                    <a:pt x="227304" y="453132"/>
                  </a:cubicBezTo>
                  <a:cubicBezTo>
                    <a:pt x="352025" y="453132"/>
                    <a:pt x="453132" y="352025"/>
                    <a:pt x="453132" y="227304"/>
                  </a:cubicBezTo>
                  <a:cubicBezTo>
                    <a:pt x="452726" y="102751"/>
                    <a:pt x="351857" y="1881"/>
                    <a:pt x="227304" y="1476"/>
                  </a:cubicBezTo>
                  <a:close/>
                  <a:moveTo>
                    <a:pt x="227304" y="449442"/>
                  </a:moveTo>
                  <a:cubicBezTo>
                    <a:pt x="105028" y="449442"/>
                    <a:pt x="5904" y="350318"/>
                    <a:pt x="5904" y="228042"/>
                  </a:cubicBezTo>
                  <a:cubicBezTo>
                    <a:pt x="5904" y="105766"/>
                    <a:pt x="105028" y="6642"/>
                    <a:pt x="227304" y="6642"/>
                  </a:cubicBezTo>
                  <a:cubicBezTo>
                    <a:pt x="349580" y="6642"/>
                    <a:pt x="448704" y="105766"/>
                    <a:pt x="448704" y="228042"/>
                  </a:cubicBezTo>
                  <a:cubicBezTo>
                    <a:pt x="448704" y="350318"/>
                    <a:pt x="349580" y="449442"/>
                    <a:pt x="227304" y="449442"/>
                  </a:cubicBezTo>
                  <a:close/>
                  <a:moveTo>
                    <a:pt x="227304" y="6642"/>
                  </a:moveTo>
                  <a:cubicBezTo>
                    <a:pt x="105028" y="6642"/>
                    <a:pt x="5904" y="105766"/>
                    <a:pt x="5904" y="228042"/>
                  </a:cubicBezTo>
                  <a:cubicBezTo>
                    <a:pt x="5904" y="350318"/>
                    <a:pt x="105028" y="449442"/>
                    <a:pt x="227304" y="449442"/>
                  </a:cubicBezTo>
                  <a:cubicBezTo>
                    <a:pt x="349580" y="449442"/>
                    <a:pt x="448704" y="350318"/>
                    <a:pt x="448704" y="228042"/>
                  </a:cubicBezTo>
                  <a:cubicBezTo>
                    <a:pt x="448704" y="105766"/>
                    <a:pt x="349580" y="6642"/>
                    <a:pt x="227304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6920CC0B-5DAB-4371-A34F-15AA563F66A1}"/>
                </a:ext>
              </a:extLst>
            </p:cNvPr>
            <p:cNvSpPr/>
            <p:nvPr/>
          </p:nvSpPr>
          <p:spPr>
            <a:xfrm>
              <a:off x="9800238" y="3509942"/>
              <a:ext cx="414755" cy="414756"/>
            </a:xfrm>
            <a:custGeom>
              <a:avLst/>
              <a:gdLst>
                <a:gd name="connsiteX0" fmla="*/ 207378 w 414755"/>
                <a:gd name="connsiteY0" fmla="*/ 0 h 414756"/>
                <a:gd name="connsiteX1" fmla="*/ 414756 w 414755"/>
                <a:gd name="connsiteY1" fmla="*/ 207378 h 414756"/>
                <a:gd name="connsiteX2" fmla="*/ 207378 w 414755"/>
                <a:gd name="connsiteY2" fmla="*/ 414756 h 414756"/>
                <a:gd name="connsiteX3" fmla="*/ 0 w 414755"/>
                <a:gd name="connsiteY3" fmla="*/ 207378 h 414756"/>
                <a:gd name="connsiteX4" fmla="*/ 207378 w 414755"/>
                <a:gd name="connsiteY4" fmla="*/ 0 h 414756"/>
                <a:gd name="connsiteX5" fmla="*/ 207378 w 414755"/>
                <a:gd name="connsiteY5" fmla="*/ 5166 h 414756"/>
                <a:gd name="connsiteX6" fmla="*/ 408852 w 414755"/>
                <a:gd name="connsiteY6" fmla="*/ 208115 h 414756"/>
                <a:gd name="connsiteX7" fmla="*/ 205902 w 414755"/>
                <a:gd name="connsiteY7" fmla="*/ 409587 h 414756"/>
                <a:gd name="connsiteX8" fmla="*/ 4428 w 414755"/>
                <a:gd name="connsiteY8" fmla="*/ 207378 h 414756"/>
                <a:gd name="connsiteX9" fmla="*/ 207378 w 414755"/>
                <a:gd name="connsiteY9" fmla="*/ 5166 h 414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4755" h="414756">
                  <a:moveTo>
                    <a:pt x="207378" y="0"/>
                  </a:moveTo>
                  <a:cubicBezTo>
                    <a:pt x="321910" y="0"/>
                    <a:pt x="414756" y="92846"/>
                    <a:pt x="414756" y="207378"/>
                  </a:cubicBezTo>
                  <a:cubicBezTo>
                    <a:pt x="414756" y="321910"/>
                    <a:pt x="321910" y="414756"/>
                    <a:pt x="207378" y="414756"/>
                  </a:cubicBezTo>
                  <a:cubicBezTo>
                    <a:pt x="92846" y="414756"/>
                    <a:pt x="0" y="321910"/>
                    <a:pt x="0" y="207378"/>
                  </a:cubicBezTo>
                  <a:cubicBezTo>
                    <a:pt x="0" y="92846"/>
                    <a:pt x="92846" y="0"/>
                    <a:pt x="207378" y="0"/>
                  </a:cubicBezTo>
                  <a:close/>
                  <a:moveTo>
                    <a:pt x="207378" y="5166"/>
                  </a:moveTo>
                  <a:cubicBezTo>
                    <a:pt x="319056" y="5573"/>
                    <a:pt x="409258" y="96437"/>
                    <a:pt x="408852" y="208115"/>
                  </a:cubicBezTo>
                  <a:cubicBezTo>
                    <a:pt x="408446" y="319792"/>
                    <a:pt x="317580" y="409995"/>
                    <a:pt x="205902" y="409587"/>
                  </a:cubicBezTo>
                  <a:cubicBezTo>
                    <a:pt x="94513" y="409180"/>
                    <a:pt x="4429" y="318768"/>
                    <a:pt x="4428" y="207378"/>
                  </a:cubicBezTo>
                  <a:cubicBezTo>
                    <a:pt x="4835" y="95580"/>
                    <a:pt x="95579" y="5165"/>
                    <a:pt x="207378" y="5166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BD8AFFF0-2145-4344-8EAF-8EA65DF37743}"/>
                </a:ext>
              </a:extLst>
            </p:cNvPr>
            <p:cNvSpPr/>
            <p:nvPr/>
          </p:nvSpPr>
          <p:spPr>
            <a:xfrm>
              <a:off x="9798767" y="3507728"/>
              <a:ext cx="416234" cy="416232"/>
            </a:xfrm>
            <a:custGeom>
              <a:avLst/>
              <a:gdLst>
                <a:gd name="connsiteX0" fmla="*/ 208849 w 416234"/>
                <a:gd name="connsiteY0" fmla="*/ 416231 h 416232"/>
                <a:gd name="connsiteX1" fmla="*/ 1 w 416234"/>
                <a:gd name="connsiteY1" fmla="*/ 208849 h 416232"/>
                <a:gd name="connsiteX2" fmla="*/ 207383 w 416234"/>
                <a:gd name="connsiteY2" fmla="*/ 1 h 416232"/>
                <a:gd name="connsiteX3" fmla="*/ 416234 w 416234"/>
                <a:gd name="connsiteY3" fmla="*/ 207384 h 416232"/>
                <a:gd name="connsiteX4" fmla="*/ 416227 w 416234"/>
                <a:gd name="connsiteY4" fmla="*/ 209591 h 416232"/>
                <a:gd name="connsiteX5" fmla="*/ 208849 w 416234"/>
                <a:gd name="connsiteY5" fmla="*/ 416231 h 416232"/>
                <a:gd name="connsiteX6" fmla="*/ 208849 w 416234"/>
                <a:gd name="connsiteY6" fmla="*/ 1475 h 416232"/>
                <a:gd name="connsiteX7" fmla="*/ 1472 w 416234"/>
                <a:gd name="connsiteY7" fmla="*/ 207376 h 416232"/>
                <a:gd name="connsiteX8" fmla="*/ 207373 w 416234"/>
                <a:gd name="connsiteY8" fmla="*/ 414752 h 416232"/>
                <a:gd name="connsiteX9" fmla="*/ 414751 w 416234"/>
                <a:gd name="connsiteY9" fmla="*/ 208852 h 416232"/>
                <a:gd name="connsiteX10" fmla="*/ 414751 w 416234"/>
                <a:gd name="connsiteY10" fmla="*/ 208115 h 416232"/>
                <a:gd name="connsiteX11" fmla="*/ 208849 w 416234"/>
                <a:gd name="connsiteY11" fmla="*/ 2951 h 416232"/>
                <a:gd name="connsiteX12" fmla="*/ 208849 w 416234"/>
                <a:gd name="connsiteY12" fmla="*/ 416231 h 416232"/>
                <a:gd name="connsiteX13" fmla="*/ 5195 w 416234"/>
                <a:gd name="connsiteY13" fmla="*/ 213987 h 416232"/>
                <a:gd name="connsiteX14" fmla="*/ 207440 w 416234"/>
                <a:gd name="connsiteY14" fmla="*/ 10333 h 416232"/>
                <a:gd name="connsiteX15" fmla="*/ 411061 w 416234"/>
                <a:gd name="connsiteY15" fmla="*/ 209591 h 416232"/>
                <a:gd name="connsiteX16" fmla="*/ 210351 w 416234"/>
                <a:gd name="connsiteY16" fmla="*/ 416215 h 416232"/>
                <a:gd name="connsiteX17" fmla="*/ 208849 w 416234"/>
                <a:gd name="connsiteY17" fmla="*/ 416231 h 416232"/>
                <a:gd name="connsiteX18" fmla="*/ 208849 w 416234"/>
                <a:gd name="connsiteY18" fmla="*/ 11807 h 416232"/>
                <a:gd name="connsiteX19" fmla="*/ 5948 w 416234"/>
                <a:gd name="connsiteY19" fmla="*/ 213328 h 416232"/>
                <a:gd name="connsiteX20" fmla="*/ 207469 w 416234"/>
                <a:gd name="connsiteY20" fmla="*/ 416229 h 416232"/>
                <a:gd name="connsiteX21" fmla="*/ 410367 w 416234"/>
                <a:gd name="connsiteY21" fmla="*/ 214708 h 416232"/>
                <a:gd name="connsiteX22" fmla="*/ 410323 w 416234"/>
                <a:gd name="connsiteY22" fmla="*/ 209591 h 416232"/>
                <a:gd name="connsiteX23" fmla="*/ 208849 w 416234"/>
                <a:gd name="connsiteY23" fmla="*/ 8117 h 416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16234" h="416232">
                  <a:moveTo>
                    <a:pt x="208849" y="416231"/>
                  </a:moveTo>
                  <a:cubicBezTo>
                    <a:pt x="93910" y="416636"/>
                    <a:pt x="406" y="323788"/>
                    <a:pt x="1" y="208849"/>
                  </a:cubicBezTo>
                  <a:cubicBezTo>
                    <a:pt x="-404" y="93910"/>
                    <a:pt x="92445" y="406"/>
                    <a:pt x="207383" y="1"/>
                  </a:cubicBezTo>
                  <a:cubicBezTo>
                    <a:pt x="322322" y="-403"/>
                    <a:pt x="415828" y="92445"/>
                    <a:pt x="416234" y="207384"/>
                  </a:cubicBezTo>
                  <a:cubicBezTo>
                    <a:pt x="416234" y="208120"/>
                    <a:pt x="416234" y="208855"/>
                    <a:pt x="416227" y="209591"/>
                  </a:cubicBezTo>
                  <a:cubicBezTo>
                    <a:pt x="415415" y="323667"/>
                    <a:pt x="322926" y="415830"/>
                    <a:pt x="208849" y="416231"/>
                  </a:cubicBezTo>
                  <a:close/>
                  <a:moveTo>
                    <a:pt x="208849" y="1475"/>
                  </a:moveTo>
                  <a:cubicBezTo>
                    <a:pt x="94725" y="1068"/>
                    <a:pt x="1880" y="93252"/>
                    <a:pt x="1472" y="207376"/>
                  </a:cubicBezTo>
                  <a:cubicBezTo>
                    <a:pt x="1065" y="321499"/>
                    <a:pt x="93249" y="414345"/>
                    <a:pt x="207373" y="414752"/>
                  </a:cubicBezTo>
                  <a:cubicBezTo>
                    <a:pt x="321496" y="415160"/>
                    <a:pt x="414345" y="322975"/>
                    <a:pt x="414751" y="208852"/>
                  </a:cubicBezTo>
                  <a:cubicBezTo>
                    <a:pt x="414751" y="208606"/>
                    <a:pt x="414751" y="208361"/>
                    <a:pt x="414751" y="208115"/>
                  </a:cubicBezTo>
                  <a:cubicBezTo>
                    <a:pt x="413548" y="95022"/>
                    <a:pt x="321946" y="3750"/>
                    <a:pt x="208849" y="2951"/>
                  </a:cubicBezTo>
                  <a:close/>
                  <a:moveTo>
                    <a:pt x="208849" y="416231"/>
                  </a:moveTo>
                  <a:cubicBezTo>
                    <a:pt x="96763" y="416620"/>
                    <a:pt x="5584" y="326073"/>
                    <a:pt x="5195" y="213987"/>
                  </a:cubicBezTo>
                  <a:cubicBezTo>
                    <a:pt x="4806" y="101901"/>
                    <a:pt x="95355" y="10722"/>
                    <a:pt x="207440" y="10333"/>
                  </a:cubicBezTo>
                  <a:cubicBezTo>
                    <a:pt x="318361" y="9949"/>
                    <a:pt x="409046" y="98688"/>
                    <a:pt x="411061" y="209591"/>
                  </a:cubicBezTo>
                  <a:cubicBezTo>
                    <a:pt x="412692" y="322073"/>
                    <a:pt x="322834" y="414582"/>
                    <a:pt x="210351" y="416215"/>
                  </a:cubicBezTo>
                  <a:cubicBezTo>
                    <a:pt x="209850" y="416222"/>
                    <a:pt x="209350" y="416227"/>
                    <a:pt x="208849" y="416231"/>
                  </a:cubicBezTo>
                  <a:close/>
                  <a:moveTo>
                    <a:pt x="208849" y="11807"/>
                  </a:moveTo>
                  <a:cubicBezTo>
                    <a:pt x="97171" y="11426"/>
                    <a:pt x="6329" y="101650"/>
                    <a:pt x="5948" y="213328"/>
                  </a:cubicBezTo>
                  <a:cubicBezTo>
                    <a:pt x="5567" y="325006"/>
                    <a:pt x="95792" y="415848"/>
                    <a:pt x="207469" y="416229"/>
                  </a:cubicBezTo>
                  <a:cubicBezTo>
                    <a:pt x="319148" y="416610"/>
                    <a:pt x="409991" y="326386"/>
                    <a:pt x="410367" y="214708"/>
                  </a:cubicBezTo>
                  <a:cubicBezTo>
                    <a:pt x="410374" y="213002"/>
                    <a:pt x="410360" y="211297"/>
                    <a:pt x="410323" y="209591"/>
                  </a:cubicBezTo>
                  <a:cubicBezTo>
                    <a:pt x="409917" y="98488"/>
                    <a:pt x="319952" y="8522"/>
                    <a:pt x="208849" y="811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120D2AB1-CB09-41E0-ACF0-C87BE1E1CF3A}"/>
                </a:ext>
              </a:extLst>
            </p:cNvPr>
            <p:cNvSpPr/>
            <p:nvPr/>
          </p:nvSpPr>
          <p:spPr>
            <a:xfrm>
              <a:off x="9998022" y="3490016"/>
              <a:ext cx="19926" cy="456084"/>
            </a:xfrm>
            <a:custGeom>
              <a:avLst/>
              <a:gdLst>
                <a:gd name="connsiteX0" fmla="*/ 0 w 19926"/>
                <a:gd name="connsiteY0" fmla="*/ 0 h 456084"/>
                <a:gd name="connsiteX1" fmla="*/ 19926 w 19926"/>
                <a:gd name="connsiteY1" fmla="*/ 0 h 456084"/>
                <a:gd name="connsiteX2" fmla="*/ 19926 w 19926"/>
                <a:gd name="connsiteY2" fmla="*/ 456084 h 456084"/>
                <a:gd name="connsiteX3" fmla="*/ 0 w 19926"/>
                <a:gd name="connsiteY3" fmla="*/ 456084 h 456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26" h="456084">
                  <a:moveTo>
                    <a:pt x="0" y="0"/>
                  </a:moveTo>
                  <a:lnTo>
                    <a:pt x="19926" y="0"/>
                  </a:lnTo>
                  <a:lnTo>
                    <a:pt x="19926" y="456084"/>
                  </a:lnTo>
                  <a:lnTo>
                    <a:pt x="0" y="456084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5755264C-B0C1-4DBA-BB66-DD0711050E8E}"/>
                </a:ext>
              </a:extLst>
            </p:cNvPr>
            <p:cNvSpPr/>
            <p:nvPr/>
          </p:nvSpPr>
          <p:spPr>
            <a:xfrm>
              <a:off x="10000236" y="34900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803C7F02-D157-40C9-B031-4312C568D505}"/>
                </a:ext>
              </a:extLst>
            </p:cNvPr>
            <p:cNvSpPr/>
            <p:nvPr/>
          </p:nvSpPr>
          <p:spPr>
            <a:xfrm>
              <a:off x="10000236" y="39453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F6699813-F9BA-49E0-A3E0-47447D247EBF}"/>
                </a:ext>
              </a:extLst>
            </p:cNvPr>
            <p:cNvSpPr/>
            <p:nvPr/>
          </p:nvSpPr>
          <p:spPr>
            <a:xfrm>
              <a:off x="9995069" y="3487801"/>
              <a:ext cx="24353" cy="460512"/>
            </a:xfrm>
            <a:custGeom>
              <a:avLst/>
              <a:gdLst>
                <a:gd name="connsiteX0" fmla="*/ 19188 w 24353"/>
                <a:gd name="connsiteY0" fmla="*/ 0 h 460512"/>
                <a:gd name="connsiteX1" fmla="*/ 24354 w 24353"/>
                <a:gd name="connsiteY1" fmla="*/ 0 h 460512"/>
                <a:gd name="connsiteX2" fmla="*/ 24354 w 24353"/>
                <a:gd name="connsiteY2" fmla="*/ 460512 h 460512"/>
                <a:gd name="connsiteX3" fmla="*/ 19188 w 24353"/>
                <a:gd name="connsiteY3" fmla="*/ 460512 h 460512"/>
                <a:gd name="connsiteX4" fmla="*/ 19188 w 24353"/>
                <a:gd name="connsiteY4" fmla="*/ 0 h 460512"/>
                <a:gd name="connsiteX5" fmla="*/ 0 w 24353"/>
                <a:gd name="connsiteY5" fmla="*/ 0 h 460512"/>
                <a:gd name="connsiteX6" fmla="*/ 5166 w 24353"/>
                <a:gd name="connsiteY6" fmla="*/ 0 h 460512"/>
                <a:gd name="connsiteX7" fmla="*/ 5166 w 24353"/>
                <a:gd name="connsiteY7" fmla="*/ 460512 h 460512"/>
                <a:gd name="connsiteX8" fmla="*/ 0 w 24353"/>
                <a:gd name="connsiteY8" fmla="*/ 460512 h 460512"/>
                <a:gd name="connsiteX9" fmla="*/ 0 w 24353"/>
                <a:gd name="connsiteY9" fmla="*/ 0 h 46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53" h="460512">
                  <a:moveTo>
                    <a:pt x="19188" y="0"/>
                  </a:moveTo>
                  <a:lnTo>
                    <a:pt x="24354" y="0"/>
                  </a:lnTo>
                  <a:lnTo>
                    <a:pt x="24354" y="460512"/>
                  </a:lnTo>
                  <a:lnTo>
                    <a:pt x="19188" y="460512"/>
                  </a:lnTo>
                  <a:lnTo>
                    <a:pt x="19188" y="0"/>
                  </a:lnTo>
                  <a:close/>
                  <a:moveTo>
                    <a:pt x="0" y="0"/>
                  </a:moveTo>
                  <a:lnTo>
                    <a:pt x="5166" y="0"/>
                  </a:lnTo>
                  <a:lnTo>
                    <a:pt x="5166" y="460512"/>
                  </a:lnTo>
                  <a:lnTo>
                    <a:pt x="0" y="4605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06D4AA35-A751-4AC9-81C5-8943EFED081F}"/>
                </a:ext>
              </a:extLst>
            </p:cNvPr>
            <p:cNvSpPr/>
            <p:nvPr/>
          </p:nvSpPr>
          <p:spPr>
            <a:xfrm>
              <a:off x="9995069" y="3487801"/>
              <a:ext cx="24353" cy="460512"/>
            </a:xfrm>
            <a:custGeom>
              <a:avLst/>
              <a:gdLst>
                <a:gd name="connsiteX0" fmla="*/ 24354 w 24353"/>
                <a:gd name="connsiteY0" fmla="*/ 460512 h 460512"/>
                <a:gd name="connsiteX1" fmla="*/ 19188 w 24353"/>
                <a:gd name="connsiteY1" fmla="*/ 460512 h 460512"/>
                <a:gd name="connsiteX2" fmla="*/ 19188 w 24353"/>
                <a:gd name="connsiteY2" fmla="*/ 0 h 460512"/>
                <a:gd name="connsiteX3" fmla="*/ 24354 w 24353"/>
                <a:gd name="connsiteY3" fmla="*/ 0 h 460512"/>
                <a:gd name="connsiteX4" fmla="*/ 24354 w 24353"/>
                <a:gd name="connsiteY4" fmla="*/ 460512 h 460512"/>
                <a:gd name="connsiteX5" fmla="*/ 24354 w 24353"/>
                <a:gd name="connsiteY5" fmla="*/ 0 h 460512"/>
                <a:gd name="connsiteX6" fmla="*/ 19188 w 24353"/>
                <a:gd name="connsiteY6" fmla="*/ 0 h 460512"/>
                <a:gd name="connsiteX7" fmla="*/ 19188 w 24353"/>
                <a:gd name="connsiteY7" fmla="*/ 460512 h 460512"/>
                <a:gd name="connsiteX8" fmla="*/ 19188 w 24353"/>
                <a:gd name="connsiteY8" fmla="*/ 460512 h 460512"/>
                <a:gd name="connsiteX9" fmla="*/ 19188 w 24353"/>
                <a:gd name="connsiteY9" fmla="*/ 0 h 460512"/>
                <a:gd name="connsiteX10" fmla="*/ 5166 w 24353"/>
                <a:gd name="connsiteY10" fmla="*/ 460512 h 460512"/>
                <a:gd name="connsiteX11" fmla="*/ 0 w 24353"/>
                <a:gd name="connsiteY11" fmla="*/ 460512 h 460512"/>
                <a:gd name="connsiteX12" fmla="*/ 0 w 24353"/>
                <a:gd name="connsiteY12" fmla="*/ 0 h 460512"/>
                <a:gd name="connsiteX13" fmla="*/ 5904 w 24353"/>
                <a:gd name="connsiteY13" fmla="*/ 0 h 460512"/>
                <a:gd name="connsiteX14" fmla="*/ 5904 w 24353"/>
                <a:gd name="connsiteY14" fmla="*/ 460512 h 460512"/>
                <a:gd name="connsiteX15" fmla="*/ 5166 w 24353"/>
                <a:gd name="connsiteY15" fmla="*/ 0 h 460512"/>
                <a:gd name="connsiteX16" fmla="*/ 0 w 24353"/>
                <a:gd name="connsiteY16" fmla="*/ 0 h 460512"/>
                <a:gd name="connsiteX17" fmla="*/ 0 w 24353"/>
                <a:gd name="connsiteY17" fmla="*/ 460512 h 460512"/>
                <a:gd name="connsiteX18" fmla="*/ 0 w 24353"/>
                <a:gd name="connsiteY18" fmla="*/ 460512 h 460512"/>
                <a:gd name="connsiteX19" fmla="*/ 0 w 24353"/>
                <a:gd name="connsiteY19" fmla="*/ 0 h 46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353" h="460512">
                  <a:moveTo>
                    <a:pt x="24354" y="460512"/>
                  </a:moveTo>
                  <a:lnTo>
                    <a:pt x="19188" y="460512"/>
                  </a:lnTo>
                  <a:lnTo>
                    <a:pt x="19188" y="0"/>
                  </a:lnTo>
                  <a:lnTo>
                    <a:pt x="24354" y="0"/>
                  </a:lnTo>
                  <a:lnTo>
                    <a:pt x="24354" y="460512"/>
                  </a:lnTo>
                  <a:close/>
                  <a:moveTo>
                    <a:pt x="24354" y="0"/>
                  </a:moveTo>
                  <a:lnTo>
                    <a:pt x="19188" y="0"/>
                  </a:lnTo>
                  <a:lnTo>
                    <a:pt x="19188" y="460512"/>
                  </a:lnTo>
                  <a:lnTo>
                    <a:pt x="19188" y="460512"/>
                  </a:lnTo>
                  <a:lnTo>
                    <a:pt x="19188" y="0"/>
                  </a:lnTo>
                  <a:close/>
                  <a:moveTo>
                    <a:pt x="5166" y="460512"/>
                  </a:moveTo>
                  <a:lnTo>
                    <a:pt x="0" y="460512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460512"/>
                  </a:lnTo>
                  <a:close/>
                  <a:moveTo>
                    <a:pt x="5166" y="0"/>
                  </a:moveTo>
                  <a:lnTo>
                    <a:pt x="0" y="0"/>
                  </a:lnTo>
                  <a:lnTo>
                    <a:pt x="0" y="460512"/>
                  </a:lnTo>
                  <a:lnTo>
                    <a:pt x="0" y="4605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961819AA-5AB7-4F7C-8D68-3781986D5834}"/>
                </a:ext>
              </a:extLst>
            </p:cNvPr>
            <p:cNvSpPr/>
            <p:nvPr/>
          </p:nvSpPr>
          <p:spPr>
            <a:xfrm>
              <a:off x="9779573" y="3663985"/>
              <a:ext cx="453131" cy="63666"/>
            </a:xfrm>
            <a:custGeom>
              <a:avLst/>
              <a:gdLst>
                <a:gd name="connsiteX0" fmla="*/ 0 w 453131"/>
                <a:gd name="connsiteY0" fmla="*/ 43741 h 63666"/>
                <a:gd name="connsiteX1" fmla="*/ 226566 w 453131"/>
                <a:gd name="connsiteY1" fmla="*/ 937 h 63666"/>
                <a:gd name="connsiteX2" fmla="*/ 453132 w 453131"/>
                <a:gd name="connsiteY2" fmla="*/ 43741 h 63666"/>
                <a:gd name="connsiteX3" fmla="*/ 453132 w 453131"/>
                <a:gd name="connsiteY3" fmla="*/ 62929 h 63666"/>
                <a:gd name="connsiteX4" fmla="*/ 226566 w 453131"/>
                <a:gd name="connsiteY4" fmla="*/ 21601 h 63666"/>
                <a:gd name="connsiteX5" fmla="*/ 0 w 453131"/>
                <a:gd name="connsiteY5" fmla="*/ 63667 h 63666"/>
                <a:gd name="connsiteX6" fmla="*/ 0 w 453131"/>
                <a:gd name="connsiteY6" fmla="*/ 43741 h 63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131" h="63666">
                  <a:moveTo>
                    <a:pt x="0" y="43741"/>
                  </a:moveTo>
                  <a:cubicBezTo>
                    <a:pt x="70740" y="10706"/>
                    <a:pt x="148650" y="-4013"/>
                    <a:pt x="226566" y="937"/>
                  </a:cubicBezTo>
                  <a:cubicBezTo>
                    <a:pt x="304400" y="-2766"/>
                    <a:pt x="382013" y="11898"/>
                    <a:pt x="453132" y="43741"/>
                  </a:cubicBezTo>
                  <a:lnTo>
                    <a:pt x="453132" y="62929"/>
                  </a:lnTo>
                  <a:cubicBezTo>
                    <a:pt x="382577" y="29411"/>
                    <a:pt x="304411" y="15152"/>
                    <a:pt x="226566" y="21601"/>
                  </a:cubicBezTo>
                  <a:cubicBezTo>
                    <a:pt x="148596" y="14142"/>
                    <a:pt x="70097" y="28717"/>
                    <a:pt x="0" y="63667"/>
                  </a:cubicBezTo>
                  <a:lnTo>
                    <a:pt x="0" y="43741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14ED79D4-3506-4A14-8FAC-D2C705002A4D}"/>
                </a:ext>
              </a:extLst>
            </p:cNvPr>
            <p:cNvSpPr/>
            <p:nvPr/>
          </p:nvSpPr>
          <p:spPr>
            <a:xfrm>
              <a:off x="9780312" y="3709202"/>
              <a:ext cx="73800" cy="16235"/>
            </a:xfrm>
            <a:custGeom>
              <a:avLst/>
              <a:gdLst>
                <a:gd name="connsiteX0" fmla="*/ 0 w 73800"/>
                <a:gd name="connsiteY0" fmla="*/ 16236 h 16235"/>
                <a:gd name="connsiteX1" fmla="*/ 0 w 73800"/>
                <a:gd name="connsiteY1" fmla="*/ 0 h 16235"/>
                <a:gd name="connsiteX2" fmla="*/ 0 w 73800"/>
                <a:gd name="connsiteY2" fmla="*/ 0 h 16235"/>
                <a:gd name="connsiteX3" fmla="*/ 0 w 73800"/>
                <a:gd name="connsiteY3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6235">
                  <a:moveTo>
                    <a:pt x="0" y="16236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1623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FC382B0B-1390-4824-B887-9D2C62E8C25B}"/>
                </a:ext>
              </a:extLst>
            </p:cNvPr>
            <p:cNvSpPr/>
            <p:nvPr/>
          </p:nvSpPr>
          <p:spPr>
            <a:xfrm>
              <a:off x="10234182" y="3709202"/>
              <a:ext cx="73800" cy="16974"/>
            </a:xfrm>
            <a:custGeom>
              <a:avLst/>
              <a:gdLst>
                <a:gd name="connsiteX0" fmla="*/ 0 w 73800"/>
                <a:gd name="connsiteY0" fmla="*/ 16974 h 16974"/>
                <a:gd name="connsiteX1" fmla="*/ 0 w 73800"/>
                <a:gd name="connsiteY1" fmla="*/ 0 h 16974"/>
                <a:gd name="connsiteX2" fmla="*/ 0 w 73800"/>
                <a:gd name="connsiteY2" fmla="*/ 0 h 16974"/>
                <a:gd name="connsiteX3" fmla="*/ 0 w 73800"/>
                <a:gd name="connsiteY3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6974">
                  <a:moveTo>
                    <a:pt x="0" y="1697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697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0375DDB-061E-4650-9E47-13D7812C51B1}"/>
                </a:ext>
              </a:extLst>
            </p:cNvPr>
            <p:cNvSpPr/>
            <p:nvPr/>
          </p:nvSpPr>
          <p:spPr>
            <a:xfrm>
              <a:off x="9776621" y="3663344"/>
              <a:ext cx="460512" cy="71687"/>
            </a:xfrm>
            <a:custGeom>
              <a:avLst/>
              <a:gdLst>
                <a:gd name="connsiteX0" fmla="*/ 230256 w 460512"/>
                <a:gd name="connsiteY0" fmla="*/ 19289 h 71687"/>
                <a:gd name="connsiteX1" fmla="*/ 377856 w 460512"/>
                <a:gd name="connsiteY1" fmla="*/ 32573 h 71687"/>
                <a:gd name="connsiteX2" fmla="*/ 460512 w 460512"/>
                <a:gd name="connsiteY2" fmla="*/ 63569 h 71687"/>
                <a:gd name="connsiteX3" fmla="*/ 460512 w 460512"/>
                <a:gd name="connsiteY3" fmla="*/ 69473 h 71687"/>
                <a:gd name="connsiteX4" fmla="*/ 375642 w 460512"/>
                <a:gd name="connsiteY4" fmla="*/ 39215 h 71687"/>
                <a:gd name="connsiteX5" fmla="*/ 228042 w 460512"/>
                <a:gd name="connsiteY5" fmla="*/ 26669 h 71687"/>
                <a:gd name="connsiteX6" fmla="*/ 80442 w 460512"/>
                <a:gd name="connsiteY6" fmla="*/ 39953 h 71687"/>
                <a:gd name="connsiteX7" fmla="*/ 0 w 460512"/>
                <a:gd name="connsiteY7" fmla="*/ 71687 h 71687"/>
                <a:gd name="connsiteX8" fmla="*/ 0 w 460512"/>
                <a:gd name="connsiteY8" fmla="*/ 62831 h 71687"/>
                <a:gd name="connsiteX9" fmla="*/ 79704 w 460512"/>
                <a:gd name="connsiteY9" fmla="*/ 32573 h 71687"/>
                <a:gd name="connsiteX10" fmla="*/ 227304 w 460512"/>
                <a:gd name="connsiteY10" fmla="*/ 19289 h 71687"/>
                <a:gd name="connsiteX11" fmla="*/ 230256 w 460512"/>
                <a:gd name="connsiteY11" fmla="*/ 101 h 71687"/>
                <a:gd name="connsiteX12" fmla="*/ 377856 w 460512"/>
                <a:gd name="connsiteY12" fmla="*/ 12647 h 71687"/>
                <a:gd name="connsiteX13" fmla="*/ 460512 w 460512"/>
                <a:gd name="connsiteY13" fmla="*/ 43643 h 71687"/>
                <a:gd name="connsiteX14" fmla="*/ 460512 w 460512"/>
                <a:gd name="connsiteY14" fmla="*/ 49547 h 71687"/>
                <a:gd name="connsiteX15" fmla="*/ 377118 w 460512"/>
                <a:gd name="connsiteY15" fmla="*/ 17813 h 71687"/>
                <a:gd name="connsiteX16" fmla="*/ 229518 w 460512"/>
                <a:gd name="connsiteY16" fmla="*/ 4529 h 71687"/>
                <a:gd name="connsiteX17" fmla="*/ 81918 w 460512"/>
                <a:gd name="connsiteY17" fmla="*/ 17813 h 71687"/>
                <a:gd name="connsiteX18" fmla="*/ 1476 w 460512"/>
                <a:gd name="connsiteY18" fmla="*/ 49547 h 71687"/>
                <a:gd name="connsiteX19" fmla="*/ 1476 w 460512"/>
                <a:gd name="connsiteY19" fmla="*/ 43643 h 71687"/>
                <a:gd name="connsiteX20" fmla="*/ 81180 w 460512"/>
                <a:gd name="connsiteY20" fmla="*/ 12647 h 71687"/>
                <a:gd name="connsiteX21" fmla="*/ 228780 w 460512"/>
                <a:gd name="connsiteY21" fmla="*/ 101 h 7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0512" h="71687">
                  <a:moveTo>
                    <a:pt x="230256" y="19289"/>
                  </a:moveTo>
                  <a:cubicBezTo>
                    <a:pt x="279765" y="19055"/>
                    <a:pt x="329185" y="23502"/>
                    <a:pt x="377856" y="32573"/>
                  </a:cubicBezTo>
                  <a:cubicBezTo>
                    <a:pt x="407733" y="35111"/>
                    <a:pt x="436335" y="45836"/>
                    <a:pt x="460512" y="63569"/>
                  </a:cubicBezTo>
                  <a:lnTo>
                    <a:pt x="460512" y="69473"/>
                  </a:lnTo>
                  <a:cubicBezTo>
                    <a:pt x="435051" y="52743"/>
                    <a:pt x="405945" y="42366"/>
                    <a:pt x="375642" y="39215"/>
                  </a:cubicBezTo>
                  <a:cubicBezTo>
                    <a:pt x="326907" y="30698"/>
                    <a:pt x="277515" y="26500"/>
                    <a:pt x="228042" y="26669"/>
                  </a:cubicBezTo>
                  <a:cubicBezTo>
                    <a:pt x="178532" y="26394"/>
                    <a:pt x="129108" y="30843"/>
                    <a:pt x="80442" y="39953"/>
                  </a:cubicBezTo>
                  <a:cubicBezTo>
                    <a:pt x="47970" y="45857"/>
                    <a:pt x="6642" y="59141"/>
                    <a:pt x="0" y="71687"/>
                  </a:cubicBezTo>
                  <a:lnTo>
                    <a:pt x="0" y="62831"/>
                  </a:lnTo>
                  <a:cubicBezTo>
                    <a:pt x="23158" y="45386"/>
                    <a:pt x="50803" y="34891"/>
                    <a:pt x="79704" y="32573"/>
                  </a:cubicBezTo>
                  <a:cubicBezTo>
                    <a:pt x="128377" y="23511"/>
                    <a:pt x="177795" y="19063"/>
                    <a:pt x="227304" y="19289"/>
                  </a:cubicBezTo>
                  <a:close/>
                  <a:moveTo>
                    <a:pt x="230256" y="101"/>
                  </a:moveTo>
                  <a:cubicBezTo>
                    <a:pt x="279754" y="-723"/>
                    <a:pt x="329207" y="3481"/>
                    <a:pt x="377856" y="12647"/>
                  </a:cubicBezTo>
                  <a:cubicBezTo>
                    <a:pt x="407568" y="15900"/>
                    <a:pt x="435988" y="26558"/>
                    <a:pt x="460512" y="43643"/>
                  </a:cubicBezTo>
                  <a:lnTo>
                    <a:pt x="460512" y="49547"/>
                  </a:lnTo>
                  <a:cubicBezTo>
                    <a:pt x="435774" y="32224"/>
                    <a:pt x="407116" y="21320"/>
                    <a:pt x="377118" y="17813"/>
                  </a:cubicBezTo>
                  <a:cubicBezTo>
                    <a:pt x="328448" y="8729"/>
                    <a:pt x="279028" y="4281"/>
                    <a:pt x="229518" y="4529"/>
                  </a:cubicBezTo>
                  <a:cubicBezTo>
                    <a:pt x="180041" y="4985"/>
                    <a:pt x="130681" y="9428"/>
                    <a:pt x="81918" y="17813"/>
                  </a:cubicBezTo>
                  <a:cubicBezTo>
                    <a:pt x="50922" y="23717"/>
                    <a:pt x="8118" y="37001"/>
                    <a:pt x="1476" y="49547"/>
                  </a:cubicBezTo>
                  <a:lnTo>
                    <a:pt x="1476" y="43643"/>
                  </a:lnTo>
                  <a:cubicBezTo>
                    <a:pt x="1476" y="34787"/>
                    <a:pt x="36900" y="21503"/>
                    <a:pt x="81180" y="12647"/>
                  </a:cubicBezTo>
                  <a:cubicBezTo>
                    <a:pt x="129927" y="4223"/>
                    <a:pt x="179310" y="25"/>
                    <a:pt x="228780" y="101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90844527-8810-43F8-B3E5-BE58C31EB109}"/>
                </a:ext>
              </a:extLst>
            </p:cNvPr>
            <p:cNvSpPr/>
            <p:nvPr/>
          </p:nvSpPr>
          <p:spPr>
            <a:xfrm>
              <a:off x="9778097" y="3662694"/>
              <a:ext cx="459774" cy="71599"/>
            </a:xfrm>
            <a:custGeom>
              <a:avLst/>
              <a:gdLst>
                <a:gd name="connsiteX0" fmla="*/ 0 w 459774"/>
                <a:gd name="connsiteY0" fmla="*/ 70862 h 71599"/>
                <a:gd name="connsiteX1" fmla="*/ 0 w 459774"/>
                <a:gd name="connsiteY1" fmla="*/ 70862 h 71599"/>
                <a:gd name="connsiteX2" fmla="*/ 0 w 459774"/>
                <a:gd name="connsiteY2" fmla="*/ 63482 h 71599"/>
                <a:gd name="connsiteX3" fmla="*/ 80442 w 459774"/>
                <a:gd name="connsiteY3" fmla="*/ 32486 h 71599"/>
                <a:gd name="connsiteX4" fmla="*/ 228042 w 459774"/>
                <a:gd name="connsiteY4" fmla="*/ 19201 h 71599"/>
                <a:gd name="connsiteX5" fmla="*/ 375642 w 459774"/>
                <a:gd name="connsiteY5" fmla="*/ 32486 h 71599"/>
                <a:gd name="connsiteX6" fmla="*/ 458298 w 459774"/>
                <a:gd name="connsiteY6" fmla="*/ 63482 h 71599"/>
                <a:gd name="connsiteX7" fmla="*/ 458298 w 459774"/>
                <a:gd name="connsiteY7" fmla="*/ 70123 h 71599"/>
                <a:gd name="connsiteX8" fmla="*/ 374166 w 459774"/>
                <a:gd name="connsiteY8" fmla="*/ 39866 h 71599"/>
                <a:gd name="connsiteX9" fmla="*/ 230994 w 459774"/>
                <a:gd name="connsiteY9" fmla="*/ 27319 h 71599"/>
                <a:gd name="connsiteX10" fmla="*/ 83394 w 459774"/>
                <a:gd name="connsiteY10" fmla="*/ 40604 h 71599"/>
                <a:gd name="connsiteX11" fmla="*/ 2952 w 459774"/>
                <a:gd name="connsiteY11" fmla="*/ 71599 h 71599"/>
                <a:gd name="connsiteX12" fmla="*/ 228780 w 459774"/>
                <a:gd name="connsiteY12" fmla="*/ 24368 h 71599"/>
                <a:gd name="connsiteX13" fmla="*/ 376380 w 459774"/>
                <a:gd name="connsiteY13" fmla="*/ 36914 h 71599"/>
                <a:gd name="connsiteX14" fmla="*/ 459774 w 459774"/>
                <a:gd name="connsiteY14" fmla="*/ 69386 h 71599"/>
                <a:gd name="connsiteX15" fmla="*/ 459774 w 459774"/>
                <a:gd name="connsiteY15" fmla="*/ 64219 h 71599"/>
                <a:gd name="connsiteX16" fmla="*/ 377856 w 459774"/>
                <a:gd name="connsiteY16" fmla="*/ 33223 h 71599"/>
                <a:gd name="connsiteX17" fmla="*/ 230256 w 459774"/>
                <a:gd name="connsiteY17" fmla="*/ 20677 h 71599"/>
                <a:gd name="connsiteX18" fmla="*/ 82656 w 459774"/>
                <a:gd name="connsiteY18" fmla="*/ 33962 h 71599"/>
                <a:gd name="connsiteX19" fmla="*/ 3690 w 459774"/>
                <a:gd name="connsiteY19" fmla="*/ 64219 h 71599"/>
                <a:gd name="connsiteX20" fmla="*/ 3690 w 459774"/>
                <a:gd name="connsiteY20" fmla="*/ 64219 h 71599"/>
                <a:gd name="connsiteX21" fmla="*/ 80442 w 459774"/>
                <a:gd name="connsiteY21" fmla="*/ 39866 h 71599"/>
                <a:gd name="connsiteX22" fmla="*/ 228042 w 459774"/>
                <a:gd name="connsiteY22" fmla="*/ 26582 h 71599"/>
                <a:gd name="connsiteX23" fmla="*/ 0 w 459774"/>
                <a:gd name="connsiteY23" fmla="*/ 50936 h 71599"/>
                <a:gd name="connsiteX24" fmla="*/ 0 w 459774"/>
                <a:gd name="connsiteY24" fmla="*/ 50936 h 71599"/>
                <a:gd name="connsiteX25" fmla="*/ 0 w 459774"/>
                <a:gd name="connsiteY25" fmla="*/ 50936 h 71599"/>
                <a:gd name="connsiteX26" fmla="*/ 0 w 459774"/>
                <a:gd name="connsiteY26" fmla="*/ 44294 h 71599"/>
                <a:gd name="connsiteX27" fmla="*/ 80442 w 459774"/>
                <a:gd name="connsiteY27" fmla="*/ 12560 h 71599"/>
                <a:gd name="connsiteX28" fmla="*/ 228042 w 459774"/>
                <a:gd name="connsiteY28" fmla="*/ 14 h 71599"/>
                <a:gd name="connsiteX29" fmla="*/ 375642 w 459774"/>
                <a:gd name="connsiteY29" fmla="*/ 12560 h 71599"/>
                <a:gd name="connsiteX30" fmla="*/ 458298 w 459774"/>
                <a:gd name="connsiteY30" fmla="*/ 44294 h 71599"/>
                <a:gd name="connsiteX31" fmla="*/ 458298 w 459774"/>
                <a:gd name="connsiteY31" fmla="*/ 50197 h 71599"/>
                <a:gd name="connsiteX32" fmla="*/ 374166 w 459774"/>
                <a:gd name="connsiteY32" fmla="*/ 19201 h 71599"/>
                <a:gd name="connsiteX33" fmla="*/ 230256 w 459774"/>
                <a:gd name="connsiteY33" fmla="*/ 5918 h 71599"/>
                <a:gd name="connsiteX34" fmla="*/ 82656 w 459774"/>
                <a:gd name="connsiteY34" fmla="*/ 19201 h 71599"/>
                <a:gd name="connsiteX35" fmla="*/ 2214 w 459774"/>
                <a:gd name="connsiteY35" fmla="*/ 50936 h 71599"/>
                <a:gd name="connsiteX36" fmla="*/ 228780 w 459774"/>
                <a:gd name="connsiteY36" fmla="*/ 5180 h 71599"/>
                <a:gd name="connsiteX37" fmla="*/ 376380 w 459774"/>
                <a:gd name="connsiteY37" fmla="*/ 17725 h 71599"/>
                <a:gd name="connsiteX38" fmla="*/ 459774 w 459774"/>
                <a:gd name="connsiteY38" fmla="*/ 50197 h 71599"/>
                <a:gd name="connsiteX39" fmla="*/ 459774 w 459774"/>
                <a:gd name="connsiteY39" fmla="*/ 44294 h 71599"/>
                <a:gd name="connsiteX40" fmla="*/ 377856 w 459774"/>
                <a:gd name="connsiteY40" fmla="*/ 14036 h 71599"/>
                <a:gd name="connsiteX41" fmla="*/ 230256 w 459774"/>
                <a:gd name="connsiteY41" fmla="*/ 751 h 71599"/>
                <a:gd name="connsiteX42" fmla="*/ 82656 w 459774"/>
                <a:gd name="connsiteY42" fmla="*/ 14036 h 71599"/>
                <a:gd name="connsiteX43" fmla="*/ 3690 w 459774"/>
                <a:gd name="connsiteY43" fmla="*/ 44294 h 71599"/>
                <a:gd name="connsiteX44" fmla="*/ 3690 w 459774"/>
                <a:gd name="connsiteY44" fmla="*/ 47984 h 71599"/>
                <a:gd name="connsiteX45" fmla="*/ 80442 w 459774"/>
                <a:gd name="connsiteY45" fmla="*/ 17725 h 71599"/>
                <a:gd name="connsiteX46" fmla="*/ 228042 w 459774"/>
                <a:gd name="connsiteY46" fmla="*/ 5180 h 71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59774" h="71599">
                  <a:moveTo>
                    <a:pt x="0" y="70862"/>
                  </a:moveTo>
                  <a:lnTo>
                    <a:pt x="0" y="70862"/>
                  </a:lnTo>
                  <a:lnTo>
                    <a:pt x="0" y="63482"/>
                  </a:lnTo>
                  <a:cubicBezTo>
                    <a:pt x="0" y="53888"/>
                    <a:pt x="36900" y="41342"/>
                    <a:pt x="80442" y="32486"/>
                  </a:cubicBezTo>
                  <a:cubicBezTo>
                    <a:pt x="129102" y="23334"/>
                    <a:pt x="178530" y="18886"/>
                    <a:pt x="228042" y="19201"/>
                  </a:cubicBezTo>
                  <a:cubicBezTo>
                    <a:pt x="277557" y="18807"/>
                    <a:pt x="326993" y="23256"/>
                    <a:pt x="375642" y="32486"/>
                  </a:cubicBezTo>
                  <a:cubicBezTo>
                    <a:pt x="405503" y="35097"/>
                    <a:pt x="434084" y="45815"/>
                    <a:pt x="458298" y="63482"/>
                  </a:cubicBezTo>
                  <a:lnTo>
                    <a:pt x="458298" y="70123"/>
                  </a:lnTo>
                  <a:cubicBezTo>
                    <a:pt x="432844" y="53931"/>
                    <a:pt x="404105" y="43596"/>
                    <a:pt x="374166" y="39866"/>
                  </a:cubicBezTo>
                  <a:cubicBezTo>
                    <a:pt x="326919" y="31373"/>
                    <a:pt x="278999" y="27173"/>
                    <a:pt x="230994" y="27319"/>
                  </a:cubicBezTo>
                  <a:cubicBezTo>
                    <a:pt x="181483" y="27035"/>
                    <a:pt x="132058" y="31483"/>
                    <a:pt x="83394" y="40604"/>
                  </a:cubicBezTo>
                  <a:cubicBezTo>
                    <a:pt x="48708" y="47245"/>
                    <a:pt x="9594" y="59792"/>
                    <a:pt x="2952" y="71599"/>
                  </a:cubicBezTo>
                  <a:close/>
                  <a:moveTo>
                    <a:pt x="228780" y="24368"/>
                  </a:moveTo>
                  <a:cubicBezTo>
                    <a:pt x="278258" y="24071"/>
                    <a:pt x="327662" y="28271"/>
                    <a:pt x="376380" y="36914"/>
                  </a:cubicBezTo>
                  <a:cubicBezTo>
                    <a:pt x="406414" y="40759"/>
                    <a:pt x="435051" y="51908"/>
                    <a:pt x="459774" y="69386"/>
                  </a:cubicBezTo>
                  <a:lnTo>
                    <a:pt x="459774" y="64219"/>
                  </a:lnTo>
                  <a:cubicBezTo>
                    <a:pt x="435605" y="46990"/>
                    <a:pt x="407380" y="36311"/>
                    <a:pt x="377856" y="33223"/>
                  </a:cubicBezTo>
                  <a:cubicBezTo>
                    <a:pt x="329135" y="24601"/>
                    <a:pt x="279734" y="20401"/>
                    <a:pt x="230256" y="20677"/>
                  </a:cubicBezTo>
                  <a:cubicBezTo>
                    <a:pt x="180747" y="20425"/>
                    <a:pt x="131325" y="24873"/>
                    <a:pt x="82656" y="33962"/>
                  </a:cubicBezTo>
                  <a:cubicBezTo>
                    <a:pt x="34686" y="43556"/>
                    <a:pt x="8856" y="56101"/>
                    <a:pt x="3690" y="64219"/>
                  </a:cubicBezTo>
                  <a:lnTo>
                    <a:pt x="3690" y="64219"/>
                  </a:lnTo>
                  <a:cubicBezTo>
                    <a:pt x="27208" y="50637"/>
                    <a:pt x="53396" y="42327"/>
                    <a:pt x="80442" y="39866"/>
                  </a:cubicBezTo>
                  <a:cubicBezTo>
                    <a:pt x="129101" y="30700"/>
                    <a:pt x="178530" y="26252"/>
                    <a:pt x="228042" y="26582"/>
                  </a:cubicBezTo>
                  <a:close/>
                  <a:moveTo>
                    <a:pt x="0" y="50936"/>
                  </a:moveTo>
                  <a:lnTo>
                    <a:pt x="0" y="50936"/>
                  </a:lnTo>
                  <a:cubicBezTo>
                    <a:pt x="0" y="50936"/>
                    <a:pt x="0" y="50936"/>
                    <a:pt x="0" y="50936"/>
                  </a:cubicBezTo>
                  <a:lnTo>
                    <a:pt x="0" y="44294"/>
                  </a:lnTo>
                  <a:cubicBezTo>
                    <a:pt x="0" y="34699"/>
                    <a:pt x="37638" y="21416"/>
                    <a:pt x="80442" y="12560"/>
                  </a:cubicBezTo>
                  <a:cubicBezTo>
                    <a:pt x="129171" y="3999"/>
                    <a:pt x="178567" y="-199"/>
                    <a:pt x="228042" y="14"/>
                  </a:cubicBezTo>
                  <a:cubicBezTo>
                    <a:pt x="277520" y="-271"/>
                    <a:pt x="326922" y="3929"/>
                    <a:pt x="375642" y="12560"/>
                  </a:cubicBezTo>
                  <a:cubicBezTo>
                    <a:pt x="405593" y="15314"/>
                    <a:pt x="434202" y="26297"/>
                    <a:pt x="458298" y="44294"/>
                  </a:cubicBezTo>
                  <a:lnTo>
                    <a:pt x="458298" y="50197"/>
                  </a:lnTo>
                  <a:cubicBezTo>
                    <a:pt x="432756" y="34041"/>
                    <a:pt x="404084" y="23477"/>
                    <a:pt x="374166" y="19201"/>
                  </a:cubicBezTo>
                  <a:cubicBezTo>
                    <a:pt x="326699" y="10416"/>
                    <a:pt x="278529" y="5970"/>
                    <a:pt x="230256" y="5918"/>
                  </a:cubicBezTo>
                  <a:cubicBezTo>
                    <a:pt x="180758" y="5933"/>
                    <a:pt x="131361" y="10379"/>
                    <a:pt x="82656" y="19201"/>
                  </a:cubicBezTo>
                  <a:cubicBezTo>
                    <a:pt x="46494" y="25844"/>
                    <a:pt x="8856" y="39127"/>
                    <a:pt x="2214" y="50936"/>
                  </a:cubicBezTo>
                  <a:close/>
                  <a:moveTo>
                    <a:pt x="228780" y="5180"/>
                  </a:moveTo>
                  <a:cubicBezTo>
                    <a:pt x="278258" y="4884"/>
                    <a:pt x="327662" y="9083"/>
                    <a:pt x="376380" y="17725"/>
                  </a:cubicBezTo>
                  <a:cubicBezTo>
                    <a:pt x="406414" y="21571"/>
                    <a:pt x="435051" y="32720"/>
                    <a:pt x="459774" y="50197"/>
                  </a:cubicBezTo>
                  <a:lnTo>
                    <a:pt x="459774" y="44294"/>
                  </a:lnTo>
                  <a:cubicBezTo>
                    <a:pt x="435494" y="27385"/>
                    <a:pt x="407296" y="16969"/>
                    <a:pt x="377856" y="14036"/>
                  </a:cubicBezTo>
                  <a:cubicBezTo>
                    <a:pt x="329164" y="5117"/>
                    <a:pt x="279758" y="670"/>
                    <a:pt x="230256" y="751"/>
                  </a:cubicBezTo>
                  <a:cubicBezTo>
                    <a:pt x="180778" y="1185"/>
                    <a:pt x="131416" y="5627"/>
                    <a:pt x="82656" y="14036"/>
                  </a:cubicBezTo>
                  <a:cubicBezTo>
                    <a:pt x="36162" y="23630"/>
                    <a:pt x="8856" y="36914"/>
                    <a:pt x="3690" y="44294"/>
                  </a:cubicBezTo>
                  <a:lnTo>
                    <a:pt x="3690" y="47984"/>
                  </a:lnTo>
                  <a:cubicBezTo>
                    <a:pt x="26674" y="32256"/>
                    <a:pt x="52909" y="21914"/>
                    <a:pt x="80442" y="17725"/>
                  </a:cubicBezTo>
                  <a:cubicBezTo>
                    <a:pt x="129178" y="9219"/>
                    <a:pt x="178569" y="5022"/>
                    <a:pt x="228042" y="51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8A2C76C0-3658-4B64-811E-900391B6E276}"/>
                </a:ext>
              </a:extLst>
            </p:cNvPr>
            <p:cNvSpPr/>
            <p:nvPr/>
          </p:nvSpPr>
          <p:spPr>
            <a:xfrm>
              <a:off x="9804666" y="3563235"/>
              <a:ext cx="405162" cy="52240"/>
            </a:xfrm>
            <a:custGeom>
              <a:avLst/>
              <a:gdLst>
                <a:gd name="connsiteX0" fmla="*/ 201474 w 405162"/>
                <a:gd name="connsiteY0" fmla="*/ 581 h 52240"/>
                <a:gd name="connsiteX1" fmla="*/ 392616 w 405162"/>
                <a:gd name="connsiteY1" fmla="*/ 30101 h 52240"/>
                <a:gd name="connsiteX2" fmla="*/ 405162 w 405162"/>
                <a:gd name="connsiteY2" fmla="*/ 50765 h 52240"/>
                <a:gd name="connsiteX3" fmla="*/ 201474 w 405162"/>
                <a:gd name="connsiteY3" fmla="*/ 21245 h 52240"/>
                <a:gd name="connsiteX4" fmla="*/ 0 w 405162"/>
                <a:gd name="connsiteY4" fmla="*/ 52241 h 52240"/>
                <a:gd name="connsiteX5" fmla="*/ 14760 w 405162"/>
                <a:gd name="connsiteY5" fmla="*/ 27149 h 52240"/>
                <a:gd name="connsiteX6" fmla="*/ 201474 w 405162"/>
                <a:gd name="connsiteY6" fmla="*/ 581 h 5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5162" h="52240">
                  <a:moveTo>
                    <a:pt x="201474" y="581"/>
                  </a:moveTo>
                  <a:cubicBezTo>
                    <a:pt x="266529" y="-2618"/>
                    <a:pt x="331557" y="7425"/>
                    <a:pt x="392616" y="30101"/>
                  </a:cubicBezTo>
                  <a:lnTo>
                    <a:pt x="405162" y="50765"/>
                  </a:lnTo>
                  <a:cubicBezTo>
                    <a:pt x="340029" y="26979"/>
                    <a:pt x="270679" y="16928"/>
                    <a:pt x="201474" y="21245"/>
                  </a:cubicBezTo>
                  <a:cubicBezTo>
                    <a:pt x="132924" y="18093"/>
                    <a:pt x="64433" y="28630"/>
                    <a:pt x="0" y="52241"/>
                  </a:cubicBezTo>
                  <a:lnTo>
                    <a:pt x="14760" y="27149"/>
                  </a:lnTo>
                  <a:cubicBezTo>
                    <a:pt x="74809" y="6778"/>
                    <a:pt x="138126" y="-2232"/>
                    <a:pt x="201474" y="581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34A9669E-0C6D-4011-94F0-4A24C7CFA3D5}"/>
                </a:ext>
              </a:extLst>
            </p:cNvPr>
            <p:cNvSpPr/>
            <p:nvPr/>
          </p:nvSpPr>
          <p:spPr>
            <a:xfrm>
              <a:off x="10196544" y="3596287"/>
              <a:ext cx="8117" cy="13283"/>
            </a:xfrm>
            <a:custGeom>
              <a:avLst/>
              <a:gdLst>
                <a:gd name="connsiteX0" fmla="*/ 0 w 8117"/>
                <a:gd name="connsiteY0" fmla="*/ 0 h 13283"/>
                <a:gd name="connsiteX1" fmla="*/ 8118 w 8117"/>
                <a:gd name="connsiteY1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13283">
                  <a:moveTo>
                    <a:pt x="0" y="0"/>
                  </a:moveTo>
                  <a:lnTo>
                    <a:pt x="8118" y="13284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621CB65B-1645-4B06-85B1-0D955A8561B9}"/>
                </a:ext>
              </a:extLst>
            </p:cNvPr>
            <p:cNvSpPr/>
            <p:nvPr/>
          </p:nvSpPr>
          <p:spPr>
            <a:xfrm>
              <a:off x="9805403" y="3562110"/>
              <a:ext cx="410328" cy="56317"/>
            </a:xfrm>
            <a:custGeom>
              <a:avLst/>
              <a:gdLst>
                <a:gd name="connsiteX0" fmla="*/ 201474 w 410328"/>
                <a:gd name="connsiteY0" fmla="*/ 19417 h 56317"/>
                <a:gd name="connsiteX1" fmla="*/ 332838 w 410328"/>
                <a:gd name="connsiteY1" fmla="*/ 29011 h 56317"/>
                <a:gd name="connsiteX2" fmla="*/ 406638 w 410328"/>
                <a:gd name="connsiteY2" fmla="*/ 49675 h 56317"/>
                <a:gd name="connsiteX3" fmla="*/ 410328 w 410328"/>
                <a:gd name="connsiteY3" fmla="*/ 56317 h 56317"/>
                <a:gd name="connsiteX4" fmla="*/ 336528 w 410328"/>
                <a:gd name="connsiteY4" fmla="*/ 33439 h 56317"/>
                <a:gd name="connsiteX5" fmla="*/ 205902 w 410328"/>
                <a:gd name="connsiteY5" fmla="*/ 24583 h 56317"/>
                <a:gd name="connsiteX6" fmla="*/ 73800 w 410328"/>
                <a:gd name="connsiteY6" fmla="*/ 33439 h 56317"/>
                <a:gd name="connsiteX7" fmla="*/ 0 w 410328"/>
                <a:gd name="connsiteY7" fmla="*/ 55579 h 56317"/>
                <a:gd name="connsiteX8" fmla="*/ 0 w 410328"/>
                <a:gd name="connsiteY8" fmla="*/ 48937 h 56317"/>
                <a:gd name="connsiteX9" fmla="*/ 67158 w 410328"/>
                <a:gd name="connsiteY9" fmla="*/ 28273 h 56317"/>
                <a:gd name="connsiteX10" fmla="*/ 199998 w 410328"/>
                <a:gd name="connsiteY10" fmla="*/ 19417 h 56317"/>
                <a:gd name="connsiteX11" fmla="*/ 201474 w 410328"/>
                <a:gd name="connsiteY11" fmla="*/ 229 h 56317"/>
                <a:gd name="connsiteX12" fmla="*/ 328410 w 410328"/>
                <a:gd name="connsiteY12" fmla="*/ 9085 h 56317"/>
                <a:gd name="connsiteX13" fmla="*/ 394092 w 410328"/>
                <a:gd name="connsiteY13" fmla="*/ 30487 h 56317"/>
                <a:gd name="connsiteX14" fmla="*/ 399258 w 410328"/>
                <a:gd name="connsiteY14" fmla="*/ 38605 h 56317"/>
                <a:gd name="connsiteX15" fmla="*/ 325458 w 410328"/>
                <a:gd name="connsiteY15" fmla="*/ 13513 h 56317"/>
                <a:gd name="connsiteX16" fmla="*/ 73800 w 410328"/>
                <a:gd name="connsiteY16" fmla="*/ 13513 h 56317"/>
                <a:gd name="connsiteX17" fmla="*/ 10332 w 410328"/>
                <a:gd name="connsiteY17" fmla="*/ 33439 h 56317"/>
                <a:gd name="connsiteX18" fmla="*/ 14760 w 410328"/>
                <a:gd name="connsiteY18" fmla="*/ 26059 h 56317"/>
                <a:gd name="connsiteX19" fmla="*/ 73062 w 410328"/>
                <a:gd name="connsiteY19" fmla="*/ 8347 h 56317"/>
                <a:gd name="connsiteX20" fmla="*/ 201474 w 410328"/>
                <a:gd name="connsiteY20" fmla="*/ 229 h 56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10328" h="56317">
                  <a:moveTo>
                    <a:pt x="201474" y="19417"/>
                  </a:moveTo>
                  <a:cubicBezTo>
                    <a:pt x="245454" y="18892"/>
                    <a:pt x="289400" y="22102"/>
                    <a:pt x="332838" y="29011"/>
                  </a:cubicBezTo>
                  <a:cubicBezTo>
                    <a:pt x="358402" y="31822"/>
                    <a:pt x="383332" y="38802"/>
                    <a:pt x="406638" y="49675"/>
                  </a:cubicBezTo>
                  <a:lnTo>
                    <a:pt x="410328" y="56317"/>
                  </a:lnTo>
                  <a:cubicBezTo>
                    <a:pt x="386881" y="45375"/>
                    <a:pt x="362053" y="37678"/>
                    <a:pt x="336528" y="33439"/>
                  </a:cubicBezTo>
                  <a:cubicBezTo>
                    <a:pt x="293317" y="26772"/>
                    <a:pt x="249617" y="23809"/>
                    <a:pt x="205902" y="24583"/>
                  </a:cubicBezTo>
                  <a:cubicBezTo>
                    <a:pt x="161701" y="23966"/>
                    <a:pt x="117523" y="26928"/>
                    <a:pt x="73800" y="33439"/>
                  </a:cubicBezTo>
                  <a:cubicBezTo>
                    <a:pt x="48234" y="37099"/>
                    <a:pt x="23358" y="44562"/>
                    <a:pt x="0" y="55579"/>
                  </a:cubicBezTo>
                  <a:lnTo>
                    <a:pt x="0" y="48937"/>
                  </a:lnTo>
                  <a:cubicBezTo>
                    <a:pt x="21258" y="38810"/>
                    <a:pt x="43884" y="31848"/>
                    <a:pt x="67158" y="28273"/>
                  </a:cubicBezTo>
                  <a:cubicBezTo>
                    <a:pt x="111095" y="21454"/>
                    <a:pt x="155545" y="18490"/>
                    <a:pt x="199998" y="19417"/>
                  </a:cubicBezTo>
                  <a:close/>
                  <a:moveTo>
                    <a:pt x="201474" y="229"/>
                  </a:moveTo>
                  <a:cubicBezTo>
                    <a:pt x="243972" y="-888"/>
                    <a:pt x="286479" y="2078"/>
                    <a:pt x="328410" y="9085"/>
                  </a:cubicBezTo>
                  <a:cubicBezTo>
                    <a:pt x="351360" y="12442"/>
                    <a:pt x="373570" y="19679"/>
                    <a:pt x="394092" y="30487"/>
                  </a:cubicBezTo>
                  <a:lnTo>
                    <a:pt x="399258" y="38605"/>
                  </a:lnTo>
                  <a:cubicBezTo>
                    <a:pt x="376707" y="25122"/>
                    <a:pt x="351554" y="16570"/>
                    <a:pt x="325458" y="13513"/>
                  </a:cubicBezTo>
                  <a:cubicBezTo>
                    <a:pt x="242023" y="1212"/>
                    <a:pt x="157235" y="1212"/>
                    <a:pt x="73800" y="13513"/>
                  </a:cubicBezTo>
                  <a:cubicBezTo>
                    <a:pt x="51718" y="16734"/>
                    <a:pt x="30293" y="23461"/>
                    <a:pt x="10332" y="33439"/>
                  </a:cubicBezTo>
                  <a:lnTo>
                    <a:pt x="14760" y="26059"/>
                  </a:lnTo>
                  <a:cubicBezTo>
                    <a:pt x="33324" y="17599"/>
                    <a:pt x="52929" y="11643"/>
                    <a:pt x="73062" y="8347"/>
                  </a:cubicBezTo>
                  <a:cubicBezTo>
                    <a:pt x="115578" y="2192"/>
                    <a:pt x="158522" y="-523"/>
                    <a:pt x="201474" y="229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BB211734-E883-492F-B666-3131285993EB}"/>
                </a:ext>
              </a:extLst>
            </p:cNvPr>
            <p:cNvSpPr/>
            <p:nvPr/>
          </p:nvSpPr>
          <p:spPr>
            <a:xfrm>
              <a:off x="9800975" y="3561517"/>
              <a:ext cx="420660" cy="57647"/>
            </a:xfrm>
            <a:custGeom>
              <a:avLst/>
              <a:gdLst>
                <a:gd name="connsiteX0" fmla="*/ 413280 w 420660"/>
                <a:gd name="connsiteY0" fmla="*/ 57648 h 57647"/>
                <a:gd name="connsiteX1" fmla="*/ 413280 w 420660"/>
                <a:gd name="connsiteY1" fmla="*/ 57648 h 57647"/>
                <a:gd name="connsiteX2" fmla="*/ 339480 w 420660"/>
                <a:gd name="connsiteY2" fmla="*/ 34770 h 57647"/>
                <a:gd name="connsiteX3" fmla="*/ 213282 w 420660"/>
                <a:gd name="connsiteY3" fmla="*/ 25914 h 57647"/>
                <a:gd name="connsiteX4" fmla="*/ 201474 w 420660"/>
                <a:gd name="connsiteY4" fmla="*/ 25914 h 57647"/>
                <a:gd name="connsiteX5" fmla="*/ 73800 w 420660"/>
                <a:gd name="connsiteY5" fmla="*/ 34770 h 57647"/>
                <a:gd name="connsiteX6" fmla="*/ 0 w 420660"/>
                <a:gd name="connsiteY6" fmla="*/ 56910 h 57647"/>
                <a:gd name="connsiteX7" fmla="*/ 0 w 420660"/>
                <a:gd name="connsiteY7" fmla="*/ 49530 h 57647"/>
                <a:gd name="connsiteX8" fmla="*/ 67158 w 420660"/>
                <a:gd name="connsiteY8" fmla="*/ 28866 h 57647"/>
                <a:gd name="connsiteX9" fmla="*/ 200736 w 420660"/>
                <a:gd name="connsiteY9" fmla="*/ 19272 h 57647"/>
                <a:gd name="connsiteX10" fmla="*/ 200736 w 420660"/>
                <a:gd name="connsiteY10" fmla="*/ 19272 h 57647"/>
                <a:gd name="connsiteX11" fmla="*/ 329886 w 420660"/>
                <a:gd name="connsiteY11" fmla="*/ 28866 h 57647"/>
                <a:gd name="connsiteX12" fmla="*/ 403686 w 420660"/>
                <a:gd name="connsiteY12" fmla="*/ 50268 h 57647"/>
                <a:gd name="connsiteX13" fmla="*/ 408114 w 420660"/>
                <a:gd name="connsiteY13" fmla="*/ 56172 h 57647"/>
                <a:gd name="connsiteX14" fmla="*/ 408114 w 420660"/>
                <a:gd name="connsiteY14" fmla="*/ 56172 h 57647"/>
                <a:gd name="connsiteX15" fmla="*/ 208854 w 420660"/>
                <a:gd name="connsiteY15" fmla="*/ 20748 h 57647"/>
                <a:gd name="connsiteX16" fmla="*/ 208854 w 420660"/>
                <a:gd name="connsiteY16" fmla="*/ 20748 h 57647"/>
                <a:gd name="connsiteX17" fmla="*/ 76014 w 420660"/>
                <a:gd name="connsiteY17" fmla="*/ 29604 h 57647"/>
                <a:gd name="connsiteX18" fmla="*/ 8856 w 420660"/>
                <a:gd name="connsiteY18" fmla="*/ 50268 h 57647"/>
                <a:gd name="connsiteX19" fmla="*/ 8856 w 420660"/>
                <a:gd name="connsiteY19" fmla="*/ 56910 h 57647"/>
                <a:gd name="connsiteX20" fmla="*/ 82656 w 420660"/>
                <a:gd name="connsiteY20" fmla="*/ 33294 h 57647"/>
                <a:gd name="connsiteX21" fmla="*/ 211068 w 420660"/>
                <a:gd name="connsiteY21" fmla="*/ 24438 h 57647"/>
                <a:gd name="connsiteX22" fmla="*/ 219924 w 420660"/>
                <a:gd name="connsiteY22" fmla="*/ 24438 h 57647"/>
                <a:gd name="connsiteX23" fmla="*/ 346860 w 420660"/>
                <a:gd name="connsiteY23" fmla="*/ 33294 h 57647"/>
                <a:gd name="connsiteX24" fmla="*/ 420660 w 420660"/>
                <a:gd name="connsiteY24" fmla="*/ 54696 h 57647"/>
                <a:gd name="connsiteX25" fmla="*/ 420660 w 420660"/>
                <a:gd name="connsiteY25" fmla="*/ 54696 h 57647"/>
                <a:gd name="connsiteX26" fmla="*/ 346860 w 420660"/>
                <a:gd name="connsiteY26" fmla="*/ 33294 h 57647"/>
                <a:gd name="connsiteX27" fmla="*/ 218448 w 420660"/>
                <a:gd name="connsiteY27" fmla="*/ 24438 h 57647"/>
                <a:gd name="connsiteX28" fmla="*/ 403686 w 420660"/>
                <a:gd name="connsiteY28" fmla="*/ 39936 h 57647"/>
                <a:gd name="connsiteX29" fmla="*/ 403686 w 420660"/>
                <a:gd name="connsiteY29" fmla="*/ 39936 h 57647"/>
                <a:gd name="connsiteX30" fmla="*/ 329886 w 420660"/>
                <a:gd name="connsiteY30" fmla="*/ 14844 h 57647"/>
                <a:gd name="connsiteX31" fmla="*/ 205164 w 420660"/>
                <a:gd name="connsiteY31" fmla="*/ 5988 h 57647"/>
                <a:gd name="connsiteX32" fmla="*/ 78228 w 420660"/>
                <a:gd name="connsiteY32" fmla="*/ 15582 h 57647"/>
                <a:gd name="connsiteX33" fmla="*/ 14760 w 420660"/>
                <a:gd name="connsiteY33" fmla="*/ 34770 h 57647"/>
                <a:gd name="connsiteX34" fmla="*/ 18450 w 420660"/>
                <a:gd name="connsiteY34" fmla="*/ 27390 h 57647"/>
                <a:gd name="connsiteX35" fmla="*/ 76752 w 420660"/>
                <a:gd name="connsiteY35" fmla="*/ 8940 h 57647"/>
                <a:gd name="connsiteX36" fmla="*/ 205164 w 420660"/>
                <a:gd name="connsiteY36" fmla="*/ 84 h 57647"/>
                <a:gd name="connsiteX37" fmla="*/ 208854 w 420660"/>
                <a:gd name="connsiteY37" fmla="*/ 84 h 57647"/>
                <a:gd name="connsiteX38" fmla="*/ 332100 w 420660"/>
                <a:gd name="connsiteY38" fmla="*/ 8940 h 57647"/>
                <a:gd name="connsiteX39" fmla="*/ 398520 w 420660"/>
                <a:gd name="connsiteY39" fmla="*/ 30342 h 57647"/>
                <a:gd name="connsiteX40" fmla="*/ 403686 w 420660"/>
                <a:gd name="connsiteY40" fmla="*/ 39198 h 57647"/>
                <a:gd name="connsiteX41" fmla="*/ 403686 w 420660"/>
                <a:gd name="connsiteY41" fmla="*/ 39198 h 57647"/>
                <a:gd name="connsiteX42" fmla="*/ 205902 w 420660"/>
                <a:gd name="connsiteY42" fmla="*/ 5250 h 57647"/>
                <a:gd name="connsiteX43" fmla="*/ 330624 w 420660"/>
                <a:gd name="connsiteY43" fmla="*/ 14106 h 57647"/>
                <a:gd name="connsiteX44" fmla="*/ 404424 w 420660"/>
                <a:gd name="connsiteY44" fmla="*/ 36246 h 57647"/>
                <a:gd name="connsiteX45" fmla="*/ 404424 w 420660"/>
                <a:gd name="connsiteY45" fmla="*/ 31080 h 57647"/>
                <a:gd name="connsiteX46" fmla="*/ 339480 w 420660"/>
                <a:gd name="connsiteY46" fmla="*/ 9678 h 57647"/>
                <a:gd name="connsiteX47" fmla="*/ 216234 w 420660"/>
                <a:gd name="connsiteY47" fmla="*/ 1560 h 57647"/>
                <a:gd name="connsiteX48" fmla="*/ 205902 w 420660"/>
                <a:gd name="connsiteY48" fmla="*/ 1560 h 57647"/>
                <a:gd name="connsiteX49" fmla="*/ 78228 w 420660"/>
                <a:gd name="connsiteY49" fmla="*/ 10416 h 57647"/>
                <a:gd name="connsiteX50" fmla="*/ 20664 w 420660"/>
                <a:gd name="connsiteY50" fmla="*/ 28128 h 57647"/>
                <a:gd name="connsiteX51" fmla="*/ 16236 w 420660"/>
                <a:gd name="connsiteY51" fmla="*/ 34770 h 57647"/>
                <a:gd name="connsiteX52" fmla="*/ 78228 w 420660"/>
                <a:gd name="connsiteY52" fmla="*/ 14106 h 57647"/>
                <a:gd name="connsiteX53" fmla="*/ 205902 w 420660"/>
                <a:gd name="connsiteY53" fmla="*/ 5250 h 5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20660" h="57647">
                  <a:moveTo>
                    <a:pt x="413280" y="57648"/>
                  </a:moveTo>
                  <a:lnTo>
                    <a:pt x="413280" y="57648"/>
                  </a:lnTo>
                  <a:cubicBezTo>
                    <a:pt x="389958" y="46386"/>
                    <a:pt x="365083" y="38675"/>
                    <a:pt x="339480" y="34770"/>
                  </a:cubicBezTo>
                  <a:cubicBezTo>
                    <a:pt x="297756" y="28111"/>
                    <a:pt x="255527" y="25147"/>
                    <a:pt x="213282" y="25914"/>
                  </a:cubicBezTo>
                  <a:lnTo>
                    <a:pt x="201474" y="25914"/>
                  </a:lnTo>
                  <a:cubicBezTo>
                    <a:pt x="158743" y="25275"/>
                    <a:pt x="116034" y="28238"/>
                    <a:pt x="73800" y="34770"/>
                  </a:cubicBezTo>
                  <a:cubicBezTo>
                    <a:pt x="48119" y="37896"/>
                    <a:pt x="23161" y="45384"/>
                    <a:pt x="0" y="56910"/>
                  </a:cubicBezTo>
                  <a:lnTo>
                    <a:pt x="0" y="49530"/>
                  </a:lnTo>
                  <a:cubicBezTo>
                    <a:pt x="21080" y="38951"/>
                    <a:pt x="43777" y="31967"/>
                    <a:pt x="67158" y="28866"/>
                  </a:cubicBezTo>
                  <a:cubicBezTo>
                    <a:pt x="111310" y="21706"/>
                    <a:pt x="156013" y="18495"/>
                    <a:pt x="200736" y="19272"/>
                  </a:cubicBezTo>
                  <a:lnTo>
                    <a:pt x="200736" y="19272"/>
                  </a:lnTo>
                  <a:cubicBezTo>
                    <a:pt x="243989" y="18499"/>
                    <a:pt x="287222" y="21711"/>
                    <a:pt x="329886" y="28866"/>
                  </a:cubicBezTo>
                  <a:cubicBezTo>
                    <a:pt x="355645" y="31126"/>
                    <a:pt x="380714" y="38396"/>
                    <a:pt x="403686" y="50268"/>
                  </a:cubicBezTo>
                  <a:lnTo>
                    <a:pt x="408114" y="56172"/>
                  </a:lnTo>
                  <a:cubicBezTo>
                    <a:pt x="408114" y="56172"/>
                    <a:pt x="408114" y="56172"/>
                    <a:pt x="408114" y="56172"/>
                  </a:cubicBezTo>
                  <a:close/>
                  <a:moveTo>
                    <a:pt x="208854" y="20748"/>
                  </a:moveTo>
                  <a:lnTo>
                    <a:pt x="208854" y="20748"/>
                  </a:lnTo>
                  <a:cubicBezTo>
                    <a:pt x="164399" y="19759"/>
                    <a:pt x="119944" y="22723"/>
                    <a:pt x="76014" y="29604"/>
                  </a:cubicBezTo>
                  <a:cubicBezTo>
                    <a:pt x="52740" y="33179"/>
                    <a:pt x="30114" y="40140"/>
                    <a:pt x="8856" y="50268"/>
                  </a:cubicBezTo>
                  <a:lnTo>
                    <a:pt x="8856" y="56910"/>
                  </a:lnTo>
                  <a:cubicBezTo>
                    <a:pt x="31586" y="44082"/>
                    <a:pt x="56702" y="36045"/>
                    <a:pt x="82656" y="33294"/>
                  </a:cubicBezTo>
                  <a:cubicBezTo>
                    <a:pt x="125141" y="26793"/>
                    <a:pt x="168093" y="23831"/>
                    <a:pt x="211068" y="24438"/>
                  </a:cubicBezTo>
                  <a:lnTo>
                    <a:pt x="219924" y="24438"/>
                  </a:lnTo>
                  <a:cubicBezTo>
                    <a:pt x="262413" y="23708"/>
                    <a:pt x="304884" y="26671"/>
                    <a:pt x="346860" y="33294"/>
                  </a:cubicBezTo>
                  <a:cubicBezTo>
                    <a:pt x="372259" y="37309"/>
                    <a:pt x="397051" y="44500"/>
                    <a:pt x="420660" y="54696"/>
                  </a:cubicBezTo>
                  <a:lnTo>
                    <a:pt x="420660" y="54696"/>
                  </a:lnTo>
                  <a:cubicBezTo>
                    <a:pt x="397391" y="43581"/>
                    <a:pt x="372463" y="36352"/>
                    <a:pt x="346860" y="33294"/>
                  </a:cubicBezTo>
                  <a:cubicBezTo>
                    <a:pt x="304378" y="26766"/>
                    <a:pt x="261424" y="23803"/>
                    <a:pt x="218448" y="24438"/>
                  </a:cubicBezTo>
                  <a:close/>
                  <a:moveTo>
                    <a:pt x="403686" y="39936"/>
                  </a:moveTo>
                  <a:lnTo>
                    <a:pt x="403686" y="39936"/>
                  </a:lnTo>
                  <a:cubicBezTo>
                    <a:pt x="381203" y="26306"/>
                    <a:pt x="356018" y="17743"/>
                    <a:pt x="329886" y="14844"/>
                  </a:cubicBezTo>
                  <a:cubicBezTo>
                    <a:pt x="288576" y="8920"/>
                    <a:pt x="246896" y="5961"/>
                    <a:pt x="205164" y="5988"/>
                  </a:cubicBezTo>
                  <a:cubicBezTo>
                    <a:pt x="162669" y="5944"/>
                    <a:pt x="120233" y="9152"/>
                    <a:pt x="78228" y="15582"/>
                  </a:cubicBezTo>
                  <a:cubicBezTo>
                    <a:pt x="56243" y="18820"/>
                    <a:pt x="34856" y="25286"/>
                    <a:pt x="14760" y="34770"/>
                  </a:cubicBezTo>
                  <a:lnTo>
                    <a:pt x="18450" y="27390"/>
                  </a:lnTo>
                  <a:cubicBezTo>
                    <a:pt x="36916" y="18518"/>
                    <a:pt x="56544" y="12307"/>
                    <a:pt x="76752" y="8940"/>
                  </a:cubicBezTo>
                  <a:cubicBezTo>
                    <a:pt x="119234" y="2412"/>
                    <a:pt x="162188" y="-551"/>
                    <a:pt x="205164" y="84"/>
                  </a:cubicBezTo>
                  <a:lnTo>
                    <a:pt x="208854" y="84"/>
                  </a:lnTo>
                  <a:cubicBezTo>
                    <a:pt x="250115" y="-548"/>
                    <a:pt x="291353" y="2415"/>
                    <a:pt x="332100" y="8940"/>
                  </a:cubicBezTo>
                  <a:cubicBezTo>
                    <a:pt x="355313" y="12171"/>
                    <a:pt x="377787" y="19413"/>
                    <a:pt x="398520" y="30342"/>
                  </a:cubicBezTo>
                  <a:lnTo>
                    <a:pt x="403686" y="39198"/>
                  </a:lnTo>
                  <a:lnTo>
                    <a:pt x="403686" y="39198"/>
                  </a:lnTo>
                  <a:close/>
                  <a:moveTo>
                    <a:pt x="205902" y="5250"/>
                  </a:moveTo>
                  <a:cubicBezTo>
                    <a:pt x="247657" y="4474"/>
                    <a:pt x="289398" y="7437"/>
                    <a:pt x="330624" y="14106"/>
                  </a:cubicBezTo>
                  <a:cubicBezTo>
                    <a:pt x="356423" y="16651"/>
                    <a:pt x="381485" y="24170"/>
                    <a:pt x="404424" y="36246"/>
                  </a:cubicBezTo>
                  <a:lnTo>
                    <a:pt x="404424" y="31080"/>
                  </a:lnTo>
                  <a:cubicBezTo>
                    <a:pt x="384099" y="20426"/>
                    <a:pt x="362157" y="13195"/>
                    <a:pt x="339480" y="9678"/>
                  </a:cubicBezTo>
                  <a:cubicBezTo>
                    <a:pt x="298667" y="3815"/>
                    <a:pt x="257463" y="1100"/>
                    <a:pt x="216234" y="1560"/>
                  </a:cubicBezTo>
                  <a:lnTo>
                    <a:pt x="205902" y="1560"/>
                  </a:lnTo>
                  <a:cubicBezTo>
                    <a:pt x="163170" y="893"/>
                    <a:pt x="120459" y="3856"/>
                    <a:pt x="78228" y="10416"/>
                  </a:cubicBezTo>
                  <a:cubicBezTo>
                    <a:pt x="58301" y="13577"/>
                    <a:pt x="38921" y="19540"/>
                    <a:pt x="20664" y="28128"/>
                  </a:cubicBezTo>
                  <a:lnTo>
                    <a:pt x="16236" y="34770"/>
                  </a:lnTo>
                  <a:cubicBezTo>
                    <a:pt x="35446" y="24113"/>
                    <a:pt x="56465" y="17106"/>
                    <a:pt x="78228" y="14106"/>
                  </a:cubicBezTo>
                  <a:cubicBezTo>
                    <a:pt x="120465" y="7601"/>
                    <a:pt x="163172" y="4639"/>
                    <a:pt x="205902" y="52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92E4D1B1-4233-41C9-86D6-58A7D75969AA}"/>
                </a:ext>
              </a:extLst>
            </p:cNvPr>
            <p:cNvSpPr/>
            <p:nvPr/>
          </p:nvSpPr>
          <p:spPr>
            <a:xfrm>
              <a:off x="9805403" y="3782990"/>
              <a:ext cx="323982" cy="57575"/>
            </a:xfrm>
            <a:custGeom>
              <a:avLst/>
              <a:gdLst>
                <a:gd name="connsiteX0" fmla="*/ 317340 w 323982"/>
                <a:gd name="connsiteY0" fmla="*/ 28794 h 57575"/>
                <a:gd name="connsiteX1" fmla="*/ 204426 w 323982"/>
                <a:gd name="connsiteY1" fmla="*/ 19938 h 57575"/>
                <a:gd name="connsiteX2" fmla="*/ 13284 w 323982"/>
                <a:gd name="connsiteY2" fmla="*/ 57576 h 57575"/>
                <a:gd name="connsiteX3" fmla="*/ 0 w 323982"/>
                <a:gd name="connsiteY3" fmla="*/ 39864 h 57575"/>
                <a:gd name="connsiteX4" fmla="*/ 202212 w 323982"/>
                <a:gd name="connsiteY4" fmla="*/ 1488 h 57575"/>
                <a:gd name="connsiteX5" fmla="*/ 323982 w 323982"/>
                <a:gd name="connsiteY5" fmla="*/ 11820 h 57575"/>
                <a:gd name="connsiteX6" fmla="*/ 317340 w 323982"/>
                <a:gd name="connsiteY6" fmla="*/ 28794 h 57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982" h="57575">
                  <a:moveTo>
                    <a:pt x="317340" y="28794"/>
                  </a:moveTo>
                  <a:cubicBezTo>
                    <a:pt x="280067" y="22275"/>
                    <a:pt x="242260" y="19310"/>
                    <a:pt x="204426" y="19938"/>
                  </a:cubicBezTo>
                  <a:cubicBezTo>
                    <a:pt x="64206" y="19938"/>
                    <a:pt x="19188" y="48720"/>
                    <a:pt x="13284" y="57576"/>
                  </a:cubicBezTo>
                  <a:lnTo>
                    <a:pt x="0" y="39864"/>
                  </a:lnTo>
                  <a:cubicBezTo>
                    <a:pt x="62542" y="8569"/>
                    <a:pt x="132554" y="-4718"/>
                    <a:pt x="202212" y="1488"/>
                  </a:cubicBezTo>
                  <a:cubicBezTo>
                    <a:pt x="243024" y="1414"/>
                    <a:pt x="283765" y="4871"/>
                    <a:pt x="323982" y="11820"/>
                  </a:cubicBezTo>
                  <a:lnTo>
                    <a:pt x="317340" y="28794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4DA338EC-CA19-4407-B6CC-076EF19C84E9}"/>
                </a:ext>
              </a:extLst>
            </p:cNvPr>
            <p:cNvSpPr/>
            <p:nvPr/>
          </p:nvSpPr>
          <p:spPr>
            <a:xfrm>
              <a:off x="9807618" y="3825806"/>
              <a:ext cx="6642" cy="11807"/>
            </a:xfrm>
            <a:custGeom>
              <a:avLst/>
              <a:gdLst>
                <a:gd name="connsiteX0" fmla="*/ 0 w 6642"/>
                <a:gd name="connsiteY0" fmla="*/ 0 h 11807"/>
                <a:gd name="connsiteX1" fmla="*/ 6642 w 6642"/>
                <a:gd name="connsiteY1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11807">
                  <a:moveTo>
                    <a:pt x="0" y="0"/>
                  </a:moveTo>
                  <a:lnTo>
                    <a:pt x="6642" y="11808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28152B08-00DF-4D2D-90F2-53F33CEDA4EE}"/>
                </a:ext>
              </a:extLst>
            </p:cNvPr>
            <p:cNvSpPr/>
            <p:nvPr/>
          </p:nvSpPr>
          <p:spPr>
            <a:xfrm>
              <a:off x="9807618" y="3780751"/>
              <a:ext cx="321768" cy="63504"/>
            </a:xfrm>
            <a:custGeom>
              <a:avLst/>
              <a:gdLst>
                <a:gd name="connsiteX0" fmla="*/ 198522 w 321768"/>
                <a:gd name="connsiteY0" fmla="*/ 19962 h 63504"/>
                <a:gd name="connsiteX1" fmla="*/ 315126 w 321768"/>
                <a:gd name="connsiteY1" fmla="*/ 28818 h 63504"/>
                <a:gd name="connsiteX2" fmla="*/ 315126 w 321768"/>
                <a:gd name="connsiteY2" fmla="*/ 33984 h 63504"/>
                <a:gd name="connsiteX3" fmla="*/ 198522 w 321768"/>
                <a:gd name="connsiteY3" fmla="*/ 25128 h 63504"/>
                <a:gd name="connsiteX4" fmla="*/ 50922 w 321768"/>
                <a:gd name="connsiteY4" fmla="*/ 42840 h 63504"/>
                <a:gd name="connsiteX5" fmla="*/ 10332 w 321768"/>
                <a:gd name="connsiteY5" fmla="*/ 63504 h 63504"/>
                <a:gd name="connsiteX6" fmla="*/ 10332 w 321768"/>
                <a:gd name="connsiteY6" fmla="*/ 59076 h 63504"/>
                <a:gd name="connsiteX7" fmla="*/ 52398 w 321768"/>
                <a:gd name="connsiteY7" fmla="*/ 37674 h 63504"/>
                <a:gd name="connsiteX8" fmla="*/ 199998 w 321768"/>
                <a:gd name="connsiteY8" fmla="*/ 19962 h 63504"/>
                <a:gd name="connsiteX9" fmla="*/ 198522 w 321768"/>
                <a:gd name="connsiteY9" fmla="*/ 36 h 63504"/>
                <a:gd name="connsiteX10" fmla="*/ 321768 w 321768"/>
                <a:gd name="connsiteY10" fmla="*/ 11106 h 63504"/>
                <a:gd name="connsiteX11" fmla="*/ 321768 w 321768"/>
                <a:gd name="connsiteY11" fmla="*/ 16272 h 63504"/>
                <a:gd name="connsiteX12" fmla="*/ 202212 w 321768"/>
                <a:gd name="connsiteY12" fmla="*/ 5202 h 63504"/>
                <a:gd name="connsiteX13" fmla="*/ 45018 w 321768"/>
                <a:gd name="connsiteY13" fmla="*/ 23652 h 63504"/>
                <a:gd name="connsiteX14" fmla="*/ 0 w 321768"/>
                <a:gd name="connsiteY14" fmla="*/ 47268 h 63504"/>
                <a:gd name="connsiteX15" fmla="*/ 0 w 321768"/>
                <a:gd name="connsiteY15" fmla="*/ 42102 h 63504"/>
                <a:gd name="connsiteX16" fmla="*/ 46494 w 321768"/>
                <a:gd name="connsiteY16" fmla="*/ 19224 h 63504"/>
                <a:gd name="connsiteX17" fmla="*/ 204426 w 321768"/>
                <a:gd name="connsiteY17" fmla="*/ 36 h 6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1768" h="63504">
                  <a:moveTo>
                    <a:pt x="198522" y="19962"/>
                  </a:moveTo>
                  <a:cubicBezTo>
                    <a:pt x="237565" y="19772"/>
                    <a:pt x="276560" y="22733"/>
                    <a:pt x="315126" y="28818"/>
                  </a:cubicBezTo>
                  <a:lnTo>
                    <a:pt x="315126" y="33984"/>
                  </a:lnTo>
                  <a:cubicBezTo>
                    <a:pt x="276642" y="27219"/>
                    <a:pt x="237587" y="24253"/>
                    <a:pt x="198522" y="25128"/>
                  </a:cubicBezTo>
                  <a:cubicBezTo>
                    <a:pt x="148746" y="24305"/>
                    <a:pt x="99090" y="30263"/>
                    <a:pt x="50922" y="42840"/>
                  </a:cubicBezTo>
                  <a:cubicBezTo>
                    <a:pt x="36900" y="46530"/>
                    <a:pt x="12546" y="56124"/>
                    <a:pt x="10332" y="63504"/>
                  </a:cubicBezTo>
                  <a:lnTo>
                    <a:pt x="10332" y="59076"/>
                  </a:lnTo>
                  <a:cubicBezTo>
                    <a:pt x="10332" y="54648"/>
                    <a:pt x="25092" y="45792"/>
                    <a:pt x="52398" y="37674"/>
                  </a:cubicBezTo>
                  <a:cubicBezTo>
                    <a:pt x="100599" y="25273"/>
                    <a:pt x="150232" y="19317"/>
                    <a:pt x="199998" y="19962"/>
                  </a:cubicBezTo>
                  <a:close/>
                  <a:moveTo>
                    <a:pt x="198522" y="36"/>
                  </a:moveTo>
                  <a:cubicBezTo>
                    <a:pt x="239851" y="59"/>
                    <a:pt x="281096" y="3764"/>
                    <a:pt x="321768" y="11106"/>
                  </a:cubicBezTo>
                  <a:lnTo>
                    <a:pt x="321768" y="16272"/>
                  </a:lnTo>
                  <a:cubicBezTo>
                    <a:pt x="282366" y="8736"/>
                    <a:pt x="242327" y="5029"/>
                    <a:pt x="202212" y="5202"/>
                  </a:cubicBezTo>
                  <a:cubicBezTo>
                    <a:pt x="149243" y="4651"/>
                    <a:pt x="96420" y="10851"/>
                    <a:pt x="45018" y="23652"/>
                  </a:cubicBezTo>
                  <a:cubicBezTo>
                    <a:pt x="28782" y="28818"/>
                    <a:pt x="738" y="39150"/>
                    <a:pt x="0" y="47268"/>
                  </a:cubicBezTo>
                  <a:lnTo>
                    <a:pt x="0" y="42102"/>
                  </a:lnTo>
                  <a:cubicBezTo>
                    <a:pt x="0" y="34722"/>
                    <a:pt x="25092" y="25128"/>
                    <a:pt x="46494" y="19224"/>
                  </a:cubicBezTo>
                  <a:cubicBezTo>
                    <a:pt x="98064" y="5906"/>
                    <a:pt x="151167" y="-546"/>
                    <a:pt x="204426" y="36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A63E51EC-E453-4E1E-95A1-70571F129C32}"/>
                </a:ext>
              </a:extLst>
            </p:cNvPr>
            <p:cNvSpPr/>
            <p:nvPr/>
          </p:nvSpPr>
          <p:spPr>
            <a:xfrm>
              <a:off x="9803927" y="3778574"/>
              <a:ext cx="330624" cy="66419"/>
            </a:xfrm>
            <a:custGeom>
              <a:avLst/>
              <a:gdLst>
                <a:gd name="connsiteX0" fmla="*/ 11808 w 330624"/>
                <a:gd name="connsiteY0" fmla="*/ 66420 h 66419"/>
                <a:gd name="connsiteX1" fmla="*/ 11808 w 330624"/>
                <a:gd name="connsiteY1" fmla="*/ 66420 h 66419"/>
                <a:gd name="connsiteX2" fmla="*/ 11808 w 330624"/>
                <a:gd name="connsiteY2" fmla="*/ 61992 h 66419"/>
                <a:gd name="connsiteX3" fmla="*/ 54612 w 330624"/>
                <a:gd name="connsiteY3" fmla="*/ 39114 h 66419"/>
                <a:gd name="connsiteX4" fmla="*/ 202212 w 330624"/>
                <a:gd name="connsiteY4" fmla="*/ 21402 h 66419"/>
                <a:gd name="connsiteX5" fmla="*/ 318816 w 330624"/>
                <a:gd name="connsiteY5" fmla="*/ 30996 h 66419"/>
                <a:gd name="connsiteX6" fmla="*/ 318816 w 330624"/>
                <a:gd name="connsiteY6" fmla="*/ 36162 h 66419"/>
                <a:gd name="connsiteX7" fmla="*/ 211806 w 330624"/>
                <a:gd name="connsiteY7" fmla="*/ 28044 h 66419"/>
                <a:gd name="connsiteX8" fmla="*/ 196308 w 330624"/>
                <a:gd name="connsiteY8" fmla="*/ 28044 h 66419"/>
                <a:gd name="connsiteX9" fmla="*/ 52398 w 330624"/>
                <a:gd name="connsiteY9" fmla="*/ 45756 h 66419"/>
                <a:gd name="connsiteX10" fmla="*/ 12546 w 330624"/>
                <a:gd name="connsiteY10" fmla="*/ 66420 h 66419"/>
                <a:gd name="connsiteX11" fmla="*/ 202212 w 330624"/>
                <a:gd name="connsiteY11" fmla="*/ 22878 h 66419"/>
                <a:gd name="connsiteX12" fmla="*/ 54612 w 330624"/>
                <a:gd name="connsiteY12" fmla="*/ 40590 h 66419"/>
                <a:gd name="connsiteX13" fmla="*/ 12546 w 330624"/>
                <a:gd name="connsiteY13" fmla="*/ 61254 h 66419"/>
                <a:gd name="connsiteX14" fmla="*/ 12546 w 330624"/>
                <a:gd name="connsiteY14" fmla="*/ 61254 h 66419"/>
                <a:gd name="connsiteX15" fmla="*/ 53136 w 330624"/>
                <a:gd name="connsiteY15" fmla="*/ 40590 h 66419"/>
                <a:gd name="connsiteX16" fmla="*/ 200736 w 330624"/>
                <a:gd name="connsiteY16" fmla="*/ 22878 h 66419"/>
                <a:gd name="connsiteX17" fmla="*/ 211806 w 330624"/>
                <a:gd name="connsiteY17" fmla="*/ 22878 h 66419"/>
                <a:gd name="connsiteX18" fmla="*/ 318816 w 330624"/>
                <a:gd name="connsiteY18" fmla="*/ 31734 h 66419"/>
                <a:gd name="connsiteX19" fmla="*/ 318816 w 330624"/>
                <a:gd name="connsiteY19" fmla="*/ 27306 h 66419"/>
                <a:gd name="connsiteX20" fmla="*/ 205164 w 330624"/>
                <a:gd name="connsiteY20" fmla="*/ 19188 h 66419"/>
                <a:gd name="connsiteX21" fmla="*/ 2214 w 330624"/>
                <a:gd name="connsiteY21" fmla="*/ 49446 h 66419"/>
                <a:gd name="connsiteX22" fmla="*/ 2214 w 330624"/>
                <a:gd name="connsiteY22" fmla="*/ 49446 h 66419"/>
                <a:gd name="connsiteX23" fmla="*/ 2214 w 330624"/>
                <a:gd name="connsiteY23" fmla="*/ 45018 h 66419"/>
                <a:gd name="connsiteX24" fmla="*/ 49446 w 330624"/>
                <a:gd name="connsiteY24" fmla="*/ 20664 h 66419"/>
                <a:gd name="connsiteX25" fmla="*/ 207378 w 330624"/>
                <a:gd name="connsiteY25" fmla="*/ 1476 h 66419"/>
                <a:gd name="connsiteX26" fmla="*/ 330624 w 330624"/>
                <a:gd name="connsiteY26" fmla="*/ 12546 h 66419"/>
                <a:gd name="connsiteX27" fmla="*/ 330624 w 330624"/>
                <a:gd name="connsiteY27" fmla="*/ 18450 h 66419"/>
                <a:gd name="connsiteX28" fmla="*/ 210330 w 330624"/>
                <a:gd name="connsiteY28" fmla="*/ 8118 h 66419"/>
                <a:gd name="connsiteX29" fmla="*/ 53136 w 330624"/>
                <a:gd name="connsiteY29" fmla="*/ 26568 h 66419"/>
                <a:gd name="connsiteX30" fmla="*/ 8856 w 330624"/>
                <a:gd name="connsiteY30" fmla="*/ 49446 h 66419"/>
                <a:gd name="connsiteX31" fmla="*/ 203688 w 330624"/>
                <a:gd name="connsiteY31" fmla="*/ 2952 h 66419"/>
                <a:gd name="connsiteX32" fmla="*/ 46494 w 330624"/>
                <a:gd name="connsiteY32" fmla="*/ 21402 h 66419"/>
                <a:gd name="connsiteX33" fmla="*/ 0 w 330624"/>
                <a:gd name="connsiteY33" fmla="*/ 44280 h 66419"/>
                <a:gd name="connsiteX34" fmla="*/ 0 w 330624"/>
                <a:gd name="connsiteY34" fmla="*/ 44280 h 66419"/>
                <a:gd name="connsiteX35" fmla="*/ 45018 w 330624"/>
                <a:gd name="connsiteY35" fmla="*/ 22878 h 66419"/>
                <a:gd name="connsiteX36" fmla="*/ 202212 w 330624"/>
                <a:gd name="connsiteY36" fmla="*/ 4428 h 66419"/>
                <a:gd name="connsiteX37" fmla="*/ 321768 w 330624"/>
                <a:gd name="connsiteY37" fmla="*/ 14760 h 66419"/>
                <a:gd name="connsiteX38" fmla="*/ 321768 w 330624"/>
                <a:gd name="connsiteY38" fmla="*/ 10332 h 66419"/>
                <a:gd name="connsiteX39" fmla="*/ 199260 w 330624"/>
                <a:gd name="connsiteY39" fmla="*/ 0 h 6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30624" h="66419">
                  <a:moveTo>
                    <a:pt x="11808" y="66420"/>
                  </a:moveTo>
                  <a:lnTo>
                    <a:pt x="11808" y="66420"/>
                  </a:lnTo>
                  <a:lnTo>
                    <a:pt x="11808" y="61992"/>
                  </a:lnTo>
                  <a:cubicBezTo>
                    <a:pt x="11808" y="56088"/>
                    <a:pt x="28044" y="47232"/>
                    <a:pt x="54612" y="39114"/>
                  </a:cubicBezTo>
                  <a:cubicBezTo>
                    <a:pt x="102802" y="26652"/>
                    <a:pt x="152442" y="20696"/>
                    <a:pt x="202212" y="21402"/>
                  </a:cubicBezTo>
                  <a:cubicBezTo>
                    <a:pt x="241285" y="21198"/>
                    <a:pt x="280301" y="24409"/>
                    <a:pt x="318816" y="30996"/>
                  </a:cubicBezTo>
                  <a:lnTo>
                    <a:pt x="318816" y="36162"/>
                  </a:lnTo>
                  <a:cubicBezTo>
                    <a:pt x="283427" y="30548"/>
                    <a:pt x="247637" y="27833"/>
                    <a:pt x="211806" y="28044"/>
                  </a:cubicBezTo>
                  <a:lnTo>
                    <a:pt x="196308" y="28044"/>
                  </a:lnTo>
                  <a:cubicBezTo>
                    <a:pt x="147748" y="27221"/>
                    <a:pt x="99310" y="33183"/>
                    <a:pt x="52398" y="45756"/>
                  </a:cubicBezTo>
                  <a:cubicBezTo>
                    <a:pt x="37638" y="50184"/>
                    <a:pt x="14760" y="59040"/>
                    <a:pt x="12546" y="66420"/>
                  </a:cubicBezTo>
                  <a:close/>
                  <a:moveTo>
                    <a:pt x="202212" y="22878"/>
                  </a:moveTo>
                  <a:cubicBezTo>
                    <a:pt x="152424" y="21817"/>
                    <a:pt x="102736" y="27780"/>
                    <a:pt x="54612" y="40590"/>
                  </a:cubicBezTo>
                  <a:cubicBezTo>
                    <a:pt x="27306" y="48708"/>
                    <a:pt x="13284" y="57564"/>
                    <a:pt x="12546" y="61254"/>
                  </a:cubicBezTo>
                  <a:lnTo>
                    <a:pt x="12546" y="61254"/>
                  </a:lnTo>
                  <a:cubicBezTo>
                    <a:pt x="16974" y="52398"/>
                    <a:pt x="43542" y="43542"/>
                    <a:pt x="53136" y="40590"/>
                  </a:cubicBezTo>
                  <a:cubicBezTo>
                    <a:pt x="101238" y="27671"/>
                    <a:pt x="150943" y="21707"/>
                    <a:pt x="200736" y="22878"/>
                  </a:cubicBezTo>
                  <a:lnTo>
                    <a:pt x="211806" y="22878"/>
                  </a:lnTo>
                  <a:cubicBezTo>
                    <a:pt x="247673" y="22515"/>
                    <a:pt x="283497" y="25480"/>
                    <a:pt x="318816" y="31734"/>
                  </a:cubicBezTo>
                  <a:lnTo>
                    <a:pt x="318816" y="27306"/>
                  </a:lnTo>
                  <a:cubicBezTo>
                    <a:pt x="281160" y="22032"/>
                    <a:pt x="243188" y="19320"/>
                    <a:pt x="205164" y="19188"/>
                  </a:cubicBezTo>
                  <a:close/>
                  <a:moveTo>
                    <a:pt x="2214" y="49446"/>
                  </a:moveTo>
                  <a:lnTo>
                    <a:pt x="2214" y="49446"/>
                  </a:lnTo>
                  <a:lnTo>
                    <a:pt x="2214" y="45018"/>
                  </a:lnTo>
                  <a:cubicBezTo>
                    <a:pt x="2214" y="34686"/>
                    <a:pt x="38376" y="23616"/>
                    <a:pt x="49446" y="20664"/>
                  </a:cubicBezTo>
                  <a:cubicBezTo>
                    <a:pt x="100983" y="7172"/>
                    <a:pt x="154109" y="717"/>
                    <a:pt x="207378" y="1476"/>
                  </a:cubicBezTo>
                  <a:cubicBezTo>
                    <a:pt x="248688" y="1900"/>
                    <a:pt x="289900" y="5601"/>
                    <a:pt x="330624" y="12546"/>
                  </a:cubicBezTo>
                  <a:lnTo>
                    <a:pt x="330624" y="18450"/>
                  </a:lnTo>
                  <a:cubicBezTo>
                    <a:pt x="290898" y="11557"/>
                    <a:pt x="250651" y="8100"/>
                    <a:pt x="210330" y="8118"/>
                  </a:cubicBezTo>
                  <a:cubicBezTo>
                    <a:pt x="157320" y="6747"/>
                    <a:pt x="104387" y="12959"/>
                    <a:pt x="53136" y="26568"/>
                  </a:cubicBezTo>
                  <a:cubicBezTo>
                    <a:pt x="32472" y="32472"/>
                    <a:pt x="9594" y="42066"/>
                    <a:pt x="8856" y="49446"/>
                  </a:cubicBezTo>
                  <a:close/>
                  <a:moveTo>
                    <a:pt x="203688" y="2952"/>
                  </a:moveTo>
                  <a:cubicBezTo>
                    <a:pt x="150678" y="1581"/>
                    <a:pt x="97745" y="7793"/>
                    <a:pt x="46494" y="21402"/>
                  </a:cubicBezTo>
                  <a:cubicBezTo>
                    <a:pt x="18450" y="29520"/>
                    <a:pt x="738" y="38376"/>
                    <a:pt x="0" y="44280"/>
                  </a:cubicBezTo>
                  <a:lnTo>
                    <a:pt x="0" y="44280"/>
                  </a:lnTo>
                  <a:cubicBezTo>
                    <a:pt x="4428" y="34686"/>
                    <a:pt x="40590" y="23616"/>
                    <a:pt x="45018" y="22878"/>
                  </a:cubicBezTo>
                  <a:cubicBezTo>
                    <a:pt x="96260" y="9219"/>
                    <a:pt x="149200" y="3006"/>
                    <a:pt x="202212" y="4428"/>
                  </a:cubicBezTo>
                  <a:cubicBezTo>
                    <a:pt x="242305" y="3974"/>
                    <a:pt x="282347" y="7435"/>
                    <a:pt x="321768" y="14760"/>
                  </a:cubicBezTo>
                  <a:lnTo>
                    <a:pt x="321768" y="10332"/>
                  </a:lnTo>
                  <a:cubicBezTo>
                    <a:pt x="281277" y="3596"/>
                    <a:pt x="240308" y="140"/>
                    <a:pt x="19926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9A29A10A-D39D-4E87-BD04-7ED83E068E43}"/>
                </a:ext>
              </a:extLst>
            </p:cNvPr>
            <p:cNvSpPr/>
            <p:nvPr/>
          </p:nvSpPr>
          <p:spPr>
            <a:xfrm>
              <a:off x="9966288" y="3792595"/>
              <a:ext cx="82655" cy="6642"/>
            </a:xfrm>
            <a:custGeom>
              <a:avLst/>
              <a:gdLst>
                <a:gd name="connsiteX0" fmla="*/ 0 w 82655"/>
                <a:gd name="connsiteY0" fmla="*/ 2214 h 6642"/>
                <a:gd name="connsiteX1" fmla="*/ 0 w 82655"/>
                <a:gd name="connsiteY1" fmla="*/ 2214 h 6642"/>
                <a:gd name="connsiteX2" fmla="*/ 0 w 82655"/>
                <a:gd name="connsiteY2" fmla="*/ 2214 h 6642"/>
                <a:gd name="connsiteX3" fmla="*/ 0 w 82655"/>
                <a:gd name="connsiteY3" fmla="*/ 2214 h 6642"/>
                <a:gd name="connsiteX4" fmla="*/ 0 w 82655"/>
                <a:gd name="connsiteY4" fmla="*/ 2214 h 6642"/>
                <a:gd name="connsiteX5" fmla="*/ 0 w 82655"/>
                <a:gd name="connsiteY5" fmla="*/ 2214 h 6642"/>
                <a:gd name="connsiteX6" fmla="*/ 0 w 82655"/>
                <a:gd name="connsiteY6" fmla="*/ 2214 h 6642"/>
                <a:gd name="connsiteX7" fmla="*/ 0 w 82655"/>
                <a:gd name="connsiteY7" fmla="*/ 2214 h 6642"/>
                <a:gd name="connsiteX8" fmla="*/ 0 w 82655"/>
                <a:gd name="connsiteY8" fmla="*/ 2214 h 6642"/>
                <a:gd name="connsiteX9" fmla="*/ 0 w 82655"/>
                <a:gd name="connsiteY9" fmla="*/ 2214 h 6642"/>
                <a:gd name="connsiteX10" fmla="*/ 0 w 82655"/>
                <a:gd name="connsiteY10" fmla="*/ 2214 h 6642"/>
                <a:gd name="connsiteX11" fmla="*/ 0 w 82655"/>
                <a:gd name="connsiteY11" fmla="*/ 2214 h 6642"/>
                <a:gd name="connsiteX12" fmla="*/ 0 w 82655"/>
                <a:gd name="connsiteY12" fmla="*/ 2214 h 6642"/>
                <a:gd name="connsiteX13" fmla="*/ 0 w 82655"/>
                <a:gd name="connsiteY13" fmla="*/ 2214 h 6642"/>
                <a:gd name="connsiteX14" fmla="*/ 11070 w 82655"/>
                <a:gd name="connsiteY14" fmla="*/ 2214 h 6642"/>
                <a:gd name="connsiteX15" fmla="*/ 8856 w 82655"/>
                <a:gd name="connsiteY15" fmla="*/ 2214 h 6642"/>
                <a:gd name="connsiteX16" fmla="*/ 8856 w 82655"/>
                <a:gd name="connsiteY16" fmla="*/ 2214 h 6642"/>
                <a:gd name="connsiteX17" fmla="*/ 8856 w 82655"/>
                <a:gd name="connsiteY17" fmla="*/ 2214 h 6642"/>
                <a:gd name="connsiteX18" fmla="*/ 8856 w 82655"/>
                <a:gd name="connsiteY18" fmla="*/ 2214 h 6642"/>
                <a:gd name="connsiteX19" fmla="*/ 8856 w 82655"/>
                <a:gd name="connsiteY19" fmla="*/ 2214 h 6642"/>
                <a:gd name="connsiteX20" fmla="*/ 11070 w 82655"/>
                <a:gd name="connsiteY20" fmla="*/ 2214 h 6642"/>
                <a:gd name="connsiteX21" fmla="*/ 8856 w 82655"/>
                <a:gd name="connsiteY21" fmla="*/ 2214 h 6642"/>
                <a:gd name="connsiteX22" fmla="*/ 11070 w 82655"/>
                <a:gd name="connsiteY22" fmla="*/ 2214 h 6642"/>
                <a:gd name="connsiteX23" fmla="*/ 11070 w 82655"/>
                <a:gd name="connsiteY23" fmla="*/ 2214 h 6642"/>
                <a:gd name="connsiteX24" fmla="*/ 11070 w 82655"/>
                <a:gd name="connsiteY24" fmla="*/ 2214 h 6642"/>
                <a:gd name="connsiteX25" fmla="*/ 11070 w 82655"/>
                <a:gd name="connsiteY25" fmla="*/ 2214 h 6642"/>
                <a:gd name="connsiteX26" fmla="*/ 11070 w 82655"/>
                <a:gd name="connsiteY26" fmla="*/ 2214 h 6642"/>
                <a:gd name="connsiteX27" fmla="*/ 11070 w 82655"/>
                <a:gd name="connsiteY27" fmla="*/ 2214 h 6642"/>
                <a:gd name="connsiteX28" fmla="*/ 11070 w 82655"/>
                <a:gd name="connsiteY28" fmla="*/ 2214 h 6642"/>
                <a:gd name="connsiteX29" fmla="*/ 8856 w 82655"/>
                <a:gd name="connsiteY29" fmla="*/ 2214 h 6642"/>
                <a:gd name="connsiteX30" fmla="*/ 11070 w 82655"/>
                <a:gd name="connsiteY30" fmla="*/ 2214 h 6642"/>
                <a:gd name="connsiteX31" fmla="*/ 11070 w 82655"/>
                <a:gd name="connsiteY31" fmla="*/ 2214 h 6642"/>
                <a:gd name="connsiteX32" fmla="*/ 11070 w 82655"/>
                <a:gd name="connsiteY32" fmla="*/ 2214 h 6642"/>
                <a:gd name="connsiteX33" fmla="*/ 11070 w 82655"/>
                <a:gd name="connsiteY33" fmla="*/ 2214 h 6642"/>
                <a:gd name="connsiteX34" fmla="*/ 11070 w 82655"/>
                <a:gd name="connsiteY34" fmla="*/ 2214 h 6642"/>
                <a:gd name="connsiteX35" fmla="*/ 11070 w 82655"/>
                <a:gd name="connsiteY35" fmla="*/ 2214 h 6642"/>
                <a:gd name="connsiteX36" fmla="*/ 11070 w 82655"/>
                <a:gd name="connsiteY36" fmla="*/ 2214 h 6642"/>
                <a:gd name="connsiteX37" fmla="*/ 11070 w 82655"/>
                <a:gd name="connsiteY37" fmla="*/ 2214 h 6642"/>
                <a:gd name="connsiteX38" fmla="*/ 11070 w 82655"/>
                <a:gd name="connsiteY38" fmla="*/ 2214 h 6642"/>
                <a:gd name="connsiteX39" fmla="*/ 11070 w 82655"/>
                <a:gd name="connsiteY39" fmla="*/ 2214 h 6642"/>
                <a:gd name="connsiteX40" fmla="*/ 11070 w 82655"/>
                <a:gd name="connsiteY40" fmla="*/ 2214 h 6642"/>
                <a:gd name="connsiteX41" fmla="*/ 11070 w 82655"/>
                <a:gd name="connsiteY41" fmla="*/ 2214 h 6642"/>
                <a:gd name="connsiteX42" fmla="*/ 11070 w 82655"/>
                <a:gd name="connsiteY42" fmla="*/ 2214 h 6642"/>
                <a:gd name="connsiteX43" fmla="*/ 11070 w 82655"/>
                <a:gd name="connsiteY43" fmla="*/ 2214 h 6642"/>
                <a:gd name="connsiteX44" fmla="*/ 11070 w 82655"/>
                <a:gd name="connsiteY44" fmla="*/ 2214 h 6642"/>
                <a:gd name="connsiteX45" fmla="*/ 11070 w 82655"/>
                <a:gd name="connsiteY45" fmla="*/ 2214 h 6642"/>
                <a:gd name="connsiteX46" fmla="*/ 11070 w 82655"/>
                <a:gd name="connsiteY46" fmla="*/ 2214 h 6642"/>
                <a:gd name="connsiteX47" fmla="*/ 18450 w 82655"/>
                <a:gd name="connsiteY47" fmla="*/ 2214 h 6642"/>
                <a:gd name="connsiteX48" fmla="*/ 18450 w 82655"/>
                <a:gd name="connsiteY48" fmla="*/ 2214 h 6642"/>
                <a:gd name="connsiteX49" fmla="*/ 18450 w 82655"/>
                <a:gd name="connsiteY49" fmla="*/ 2214 h 6642"/>
                <a:gd name="connsiteX50" fmla="*/ 18450 w 82655"/>
                <a:gd name="connsiteY50" fmla="*/ 2214 h 6642"/>
                <a:gd name="connsiteX51" fmla="*/ 18450 w 82655"/>
                <a:gd name="connsiteY51" fmla="*/ 2214 h 6642"/>
                <a:gd name="connsiteX52" fmla="*/ 18450 w 82655"/>
                <a:gd name="connsiteY52" fmla="*/ 2214 h 6642"/>
                <a:gd name="connsiteX53" fmla="*/ 18450 w 82655"/>
                <a:gd name="connsiteY53" fmla="*/ 2214 h 6642"/>
                <a:gd name="connsiteX54" fmla="*/ 18450 w 82655"/>
                <a:gd name="connsiteY54" fmla="*/ 2214 h 6642"/>
                <a:gd name="connsiteX55" fmla="*/ 18450 w 82655"/>
                <a:gd name="connsiteY55" fmla="*/ 2214 h 6642"/>
                <a:gd name="connsiteX56" fmla="*/ 18450 w 82655"/>
                <a:gd name="connsiteY56" fmla="*/ 2214 h 6642"/>
                <a:gd name="connsiteX57" fmla="*/ 18450 w 82655"/>
                <a:gd name="connsiteY57" fmla="*/ 2214 h 6642"/>
                <a:gd name="connsiteX58" fmla="*/ 18450 w 82655"/>
                <a:gd name="connsiteY58" fmla="*/ 2214 h 6642"/>
                <a:gd name="connsiteX59" fmla="*/ 18450 w 82655"/>
                <a:gd name="connsiteY59" fmla="*/ 2214 h 6642"/>
                <a:gd name="connsiteX60" fmla="*/ 18450 w 82655"/>
                <a:gd name="connsiteY60" fmla="*/ 2214 h 6642"/>
                <a:gd name="connsiteX61" fmla="*/ 18450 w 82655"/>
                <a:gd name="connsiteY61" fmla="*/ 2214 h 6642"/>
                <a:gd name="connsiteX62" fmla="*/ 18450 w 82655"/>
                <a:gd name="connsiteY62" fmla="*/ 2214 h 6642"/>
                <a:gd name="connsiteX63" fmla="*/ 22878 w 82655"/>
                <a:gd name="connsiteY63" fmla="*/ 2214 h 6642"/>
                <a:gd name="connsiteX64" fmla="*/ 22878 w 82655"/>
                <a:gd name="connsiteY64" fmla="*/ 2214 h 6642"/>
                <a:gd name="connsiteX65" fmla="*/ 22878 w 82655"/>
                <a:gd name="connsiteY65" fmla="*/ 2214 h 6642"/>
                <a:gd name="connsiteX66" fmla="*/ 22878 w 82655"/>
                <a:gd name="connsiteY66" fmla="*/ 2214 h 6642"/>
                <a:gd name="connsiteX67" fmla="*/ 22878 w 82655"/>
                <a:gd name="connsiteY67" fmla="*/ 2214 h 6642"/>
                <a:gd name="connsiteX68" fmla="*/ 22878 w 82655"/>
                <a:gd name="connsiteY68" fmla="*/ 2214 h 6642"/>
                <a:gd name="connsiteX69" fmla="*/ 22878 w 82655"/>
                <a:gd name="connsiteY69" fmla="*/ 2214 h 6642"/>
                <a:gd name="connsiteX70" fmla="*/ 22878 w 82655"/>
                <a:gd name="connsiteY70" fmla="*/ 2214 h 6642"/>
                <a:gd name="connsiteX71" fmla="*/ 22878 w 82655"/>
                <a:gd name="connsiteY71" fmla="*/ 2214 h 6642"/>
                <a:gd name="connsiteX72" fmla="*/ 22878 w 82655"/>
                <a:gd name="connsiteY72" fmla="*/ 2214 h 6642"/>
                <a:gd name="connsiteX73" fmla="*/ 22878 w 82655"/>
                <a:gd name="connsiteY73" fmla="*/ 2214 h 6642"/>
                <a:gd name="connsiteX74" fmla="*/ 22878 w 82655"/>
                <a:gd name="connsiteY74" fmla="*/ 2214 h 6642"/>
                <a:gd name="connsiteX75" fmla="*/ 22878 w 82655"/>
                <a:gd name="connsiteY75" fmla="*/ 2214 h 6642"/>
                <a:gd name="connsiteX76" fmla="*/ 22878 w 82655"/>
                <a:gd name="connsiteY76" fmla="*/ 2214 h 6642"/>
                <a:gd name="connsiteX77" fmla="*/ 22878 w 82655"/>
                <a:gd name="connsiteY77" fmla="*/ 2214 h 6642"/>
                <a:gd name="connsiteX78" fmla="*/ 22878 w 82655"/>
                <a:gd name="connsiteY78" fmla="*/ 2214 h 6642"/>
                <a:gd name="connsiteX79" fmla="*/ 22878 w 82655"/>
                <a:gd name="connsiteY79" fmla="*/ 2214 h 6642"/>
                <a:gd name="connsiteX80" fmla="*/ 22878 w 82655"/>
                <a:gd name="connsiteY80" fmla="*/ 2214 h 6642"/>
                <a:gd name="connsiteX81" fmla="*/ 28782 w 82655"/>
                <a:gd name="connsiteY81" fmla="*/ 2214 h 6642"/>
                <a:gd name="connsiteX82" fmla="*/ 28782 w 82655"/>
                <a:gd name="connsiteY82" fmla="*/ 2214 h 6642"/>
                <a:gd name="connsiteX83" fmla="*/ 28782 w 82655"/>
                <a:gd name="connsiteY83" fmla="*/ 2214 h 6642"/>
                <a:gd name="connsiteX84" fmla="*/ 28782 w 82655"/>
                <a:gd name="connsiteY84" fmla="*/ 2214 h 6642"/>
                <a:gd name="connsiteX85" fmla="*/ 28782 w 82655"/>
                <a:gd name="connsiteY85" fmla="*/ 2214 h 6642"/>
                <a:gd name="connsiteX86" fmla="*/ 28782 w 82655"/>
                <a:gd name="connsiteY86" fmla="*/ 2214 h 6642"/>
                <a:gd name="connsiteX87" fmla="*/ 28782 w 82655"/>
                <a:gd name="connsiteY87" fmla="*/ 2214 h 6642"/>
                <a:gd name="connsiteX88" fmla="*/ 28782 w 82655"/>
                <a:gd name="connsiteY88" fmla="*/ 2214 h 6642"/>
                <a:gd name="connsiteX89" fmla="*/ 28782 w 82655"/>
                <a:gd name="connsiteY89" fmla="*/ 2214 h 6642"/>
                <a:gd name="connsiteX90" fmla="*/ 28782 w 82655"/>
                <a:gd name="connsiteY90" fmla="*/ 2214 h 6642"/>
                <a:gd name="connsiteX91" fmla="*/ 28782 w 82655"/>
                <a:gd name="connsiteY91" fmla="*/ 2214 h 6642"/>
                <a:gd name="connsiteX92" fmla="*/ 28782 w 82655"/>
                <a:gd name="connsiteY92" fmla="*/ 2214 h 6642"/>
                <a:gd name="connsiteX93" fmla="*/ 28782 w 82655"/>
                <a:gd name="connsiteY93" fmla="*/ 2214 h 6642"/>
                <a:gd name="connsiteX94" fmla="*/ 28782 w 82655"/>
                <a:gd name="connsiteY94" fmla="*/ 2214 h 6642"/>
                <a:gd name="connsiteX95" fmla="*/ 28782 w 82655"/>
                <a:gd name="connsiteY95" fmla="*/ 2214 h 6642"/>
                <a:gd name="connsiteX96" fmla="*/ 28782 w 82655"/>
                <a:gd name="connsiteY96" fmla="*/ 2214 h 6642"/>
                <a:gd name="connsiteX97" fmla="*/ 28782 w 82655"/>
                <a:gd name="connsiteY97" fmla="*/ 2214 h 6642"/>
                <a:gd name="connsiteX98" fmla="*/ 28782 w 82655"/>
                <a:gd name="connsiteY98" fmla="*/ 2214 h 6642"/>
                <a:gd name="connsiteX99" fmla="*/ 28782 w 82655"/>
                <a:gd name="connsiteY99" fmla="*/ 2214 h 6642"/>
                <a:gd name="connsiteX100" fmla="*/ 28782 w 82655"/>
                <a:gd name="connsiteY100" fmla="*/ 2214 h 6642"/>
                <a:gd name="connsiteX101" fmla="*/ 28782 w 82655"/>
                <a:gd name="connsiteY101" fmla="*/ 2214 h 6642"/>
                <a:gd name="connsiteX102" fmla="*/ 28782 w 82655"/>
                <a:gd name="connsiteY102" fmla="*/ 2214 h 6642"/>
                <a:gd name="connsiteX103" fmla="*/ 28782 w 82655"/>
                <a:gd name="connsiteY103" fmla="*/ 2214 h 6642"/>
                <a:gd name="connsiteX104" fmla="*/ 28782 w 82655"/>
                <a:gd name="connsiteY104" fmla="*/ 2214 h 6642"/>
                <a:gd name="connsiteX105" fmla="*/ 28782 w 82655"/>
                <a:gd name="connsiteY105" fmla="*/ 2214 h 6642"/>
                <a:gd name="connsiteX106" fmla="*/ 28782 w 82655"/>
                <a:gd name="connsiteY106" fmla="*/ 2214 h 6642"/>
                <a:gd name="connsiteX107" fmla="*/ 28782 w 82655"/>
                <a:gd name="connsiteY107" fmla="*/ 2214 h 6642"/>
                <a:gd name="connsiteX108" fmla="*/ 28782 w 82655"/>
                <a:gd name="connsiteY108" fmla="*/ 2214 h 6642"/>
                <a:gd name="connsiteX109" fmla="*/ 28782 w 82655"/>
                <a:gd name="connsiteY109" fmla="*/ 2214 h 6642"/>
                <a:gd name="connsiteX110" fmla="*/ 28782 w 82655"/>
                <a:gd name="connsiteY110" fmla="*/ 2214 h 6642"/>
                <a:gd name="connsiteX111" fmla="*/ 33948 w 82655"/>
                <a:gd name="connsiteY111" fmla="*/ 2214 h 6642"/>
                <a:gd name="connsiteX112" fmla="*/ 33948 w 82655"/>
                <a:gd name="connsiteY112" fmla="*/ 2214 h 6642"/>
                <a:gd name="connsiteX113" fmla="*/ 33948 w 82655"/>
                <a:gd name="connsiteY113" fmla="*/ 2214 h 6642"/>
                <a:gd name="connsiteX114" fmla="*/ 33948 w 82655"/>
                <a:gd name="connsiteY114" fmla="*/ 2214 h 6642"/>
                <a:gd name="connsiteX115" fmla="*/ 33948 w 82655"/>
                <a:gd name="connsiteY115" fmla="*/ 2214 h 6642"/>
                <a:gd name="connsiteX116" fmla="*/ 33948 w 82655"/>
                <a:gd name="connsiteY116" fmla="*/ 2214 h 6642"/>
                <a:gd name="connsiteX117" fmla="*/ 33948 w 82655"/>
                <a:gd name="connsiteY117" fmla="*/ 2214 h 6642"/>
                <a:gd name="connsiteX118" fmla="*/ 33948 w 82655"/>
                <a:gd name="connsiteY118" fmla="*/ 2214 h 6642"/>
                <a:gd name="connsiteX119" fmla="*/ 33948 w 82655"/>
                <a:gd name="connsiteY119" fmla="*/ 2214 h 6642"/>
                <a:gd name="connsiteX120" fmla="*/ 33948 w 82655"/>
                <a:gd name="connsiteY120" fmla="*/ 2214 h 6642"/>
                <a:gd name="connsiteX121" fmla="*/ 33948 w 82655"/>
                <a:gd name="connsiteY121" fmla="*/ 2214 h 6642"/>
                <a:gd name="connsiteX122" fmla="*/ 33948 w 82655"/>
                <a:gd name="connsiteY122" fmla="*/ 2214 h 6642"/>
                <a:gd name="connsiteX123" fmla="*/ 33948 w 82655"/>
                <a:gd name="connsiteY123" fmla="*/ 2214 h 6642"/>
                <a:gd name="connsiteX124" fmla="*/ 33948 w 82655"/>
                <a:gd name="connsiteY124" fmla="*/ 2214 h 6642"/>
                <a:gd name="connsiteX125" fmla="*/ 33948 w 82655"/>
                <a:gd name="connsiteY125" fmla="*/ 2214 h 6642"/>
                <a:gd name="connsiteX126" fmla="*/ 39114 w 82655"/>
                <a:gd name="connsiteY126" fmla="*/ 2214 h 6642"/>
                <a:gd name="connsiteX127" fmla="*/ 39114 w 82655"/>
                <a:gd name="connsiteY127" fmla="*/ 2214 h 6642"/>
                <a:gd name="connsiteX128" fmla="*/ 39114 w 82655"/>
                <a:gd name="connsiteY128" fmla="*/ 2214 h 6642"/>
                <a:gd name="connsiteX129" fmla="*/ 39114 w 82655"/>
                <a:gd name="connsiteY129" fmla="*/ 2214 h 6642"/>
                <a:gd name="connsiteX130" fmla="*/ 39114 w 82655"/>
                <a:gd name="connsiteY130" fmla="*/ 2214 h 6642"/>
                <a:gd name="connsiteX131" fmla="*/ 39114 w 82655"/>
                <a:gd name="connsiteY131" fmla="*/ 2214 h 6642"/>
                <a:gd name="connsiteX132" fmla="*/ 39114 w 82655"/>
                <a:gd name="connsiteY132" fmla="*/ 2214 h 6642"/>
                <a:gd name="connsiteX133" fmla="*/ 39114 w 82655"/>
                <a:gd name="connsiteY133" fmla="*/ 2214 h 6642"/>
                <a:gd name="connsiteX134" fmla="*/ 39114 w 82655"/>
                <a:gd name="connsiteY134" fmla="*/ 6642 h 6642"/>
                <a:gd name="connsiteX135" fmla="*/ 39114 w 82655"/>
                <a:gd name="connsiteY135" fmla="*/ 2214 h 6642"/>
                <a:gd name="connsiteX136" fmla="*/ 39114 w 82655"/>
                <a:gd name="connsiteY136" fmla="*/ 2214 h 6642"/>
                <a:gd name="connsiteX137" fmla="*/ 39114 w 82655"/>
                <a:gd name="connsiteY137" fmla="*/ 2214 h 6642"/>
                <a:gd name="connsiteX138" fmla="*/ 39114 w 82655"/>
                <a:gd name="connsiteY138" fmla="*/ 2214 h 6642"/>
                <a:gd name="connsiteX139" fmla="*/ 39114 w 82655"/>
                <a:gd name="connsiteY139" fmla="*/ 2214 h 6642"/>
                <a:gd name="connsiteX140" fmla="*/ 39114 w 82655"/>
                <a:gd name="connsiteY140" fmla="*/ 2214 h 6642"/>
                <a:gd name="connsiteX141" fmla="*/ 39114 w 82655"/>
                <a:gd name="connsiteY141" fmla="*/ 2214 h 6642"/>
                <a:gd name="connsiteX142" fmla="*/ 39114 w 82655"/>
                <a:gd name="connsiteY142" fmla="*/ 2214 h 6642"/>
                <a:gd name="connsiteX143" fmla="*/ 39114 w 82655"/>
                <a:gd name="connsiteY143" fmla="*/ 2214 h 6642"/>
                <a:gd name="connsiteX144" fmla="*/ 39114 w 82655"/>
                <a:gd name="connsiteY144" fmla="*/ 2214 h 6642"/>
                <a:gd name="connsiteX145" fmla="*/ 39114 w 82655"/>
                <a:gd name="connsiteY145" fmla="*/ 2214 h 6642"/>
                <a:gd name="connsiteX146" fmla="*/ 39114 w 82655"/>
                <a:gd name="connsiteY146" fmla="*/ 2214 h 6642"/>
                <a:gd name="connsiteX147" fmla="*/ 39114 w 82655"/>
                <a:gd name="connsiteY147" fmla="*/ 2214 h 6642"/>
                <a:gd name="connsiteX148" fmla="*/ 39114 w 82655"/>
                <a:gd name="connsiteY148" fmla="*/ 2214 h 6642"/>
                <a:gd name="connsiteX149" fmla="*/ 39114 w 82655"/>
                <a:gd name="connsiteY149" fmla="*/ 2214 h 6642"/>
                <a:gd name="connsiteX150" fmla="*/ 39114 w 82655"/>
                <a:gd name="connsiteY150" fmla="*/ 2214 h 6642"/>
                <a:gd name="connsiteX151" fmla="*/ 39114 w 82655"/>
                <a:gd name="connsiteY151" fmla="*/ 2214 h 6642"/>
                <a:gd name="connsiteX152" fmla="*/ 39114 w 82655"/>
                <a:gd name="connsiteY152" fmla="*/ 2214 h 6642"/>
                <a:gd name="connsiteX153" fmla="*/ 43542 w 82655"/>
                <a:gd name="connsiteY153" fmla="*/ 2214 h 6642"/>
                <a:gd name="connsiteX154" fmla="*/ 43542 w 82655"/>
                <a:gd name="connsiteY154" fmla="*/ 2214 h 6642"/>
                <a:gd name="connsiteX155" fmla="*/ 43542 w 82655"/>
                <a:gd name="connsiteY155" fmla="*/ 2214 h 6642"/>
                <a:gd name="connsiteX156" fmla="*/ 43542 w 82655"/>
                <a:gd name="connsiteY156" fmla="*/ 2214 h 6642"/>
                <a:gd name="connsiteX157" fmla="*/ 43542 w 82655"/>
                <a:gd name="connsiteY157" fmla="*/ 2214 h 6642"/>
                <a:gd name="connsiteX158" fmla="*/ 43542 w 82655"/>
                <a:gd name="connsiteY158" fmla="*/ 2214 h 6642"/>
                <a:gd name="connsiteX159" fmla="*/ 43542 w 82655"/>
                <a:gd name="connsiteY159" fmla="*/ 2214 h 6642"/>
                <a:gd name="connsiteX160" fmla="*/ 43542 w 82655"/>
                <a:gd name="connsiteY160" fmla="*/ 2214 h 6642"/>
                <a:gd name="connsiteX161" fmla="*/ 43542 w 82655"/>
                <a:gd name="connsiteY161" fmla="*/ 2214 h 6642"/>
                <a:gd name="connsiteX162" fmla="*/ 43542 w 82655"/>
                <a:gd name="connsiteY162" fmla="*/ 2214 h 6642"/>
                <a:gd name="connsiteX163" fmla="*/ 43542 w 82655"/>
                <a:gd name="connsiteY163" fmla="*/ 2214 h 6642"/>
                <a:gd name="connsiteX164" fmla="*/ 43542 w 82655"/>
                <a:gd name="connsiteY164" fmla="*/ 2214 h 6642"/>
                <a:gd name="connsiteX165" fmla="*/ 43542 w 82655"/>
                <a:gd name="connsiteY165" fmla="*/ 0 h 6642"/>
                <a:gd name="connsiteX166" fmla="*/ 43542 w 82655"/>
                <a:gd name="connsiteY166" fmla="*/ 0 h 6642"/>
                <a:gd name="connsiteX167" fmla="*/ 43542 w 82655"/>
                <a:gd name="connsiteY167" fmla="*/ 0 h 6642"/>
                <a:gd name="connsiteX168" fmla="*/ 43542 w 82655"/>
                <a:gd name="connsiteY168" fmla="*/ 2214 h 6642"/>
                <a:gd name="connsiteX169" fmla="*/ 43542 w 82655"/>
                <a:gd name="connsiteY169" fmla="*/ 2214 h 6642"/>
                <a:gd name="connsiteX170" fmla="*/ 47970 w 82655"/>
                <a:gd name="connsiteY170" fmla="*/ 2214 h 6642"/>
                <a:gd name="connsiteX171" fmla="*/ 47970 w 82655"/>
                <a:gd name="connsiteY171" fmla="*/ 2214 h 6642"/>
                <a:gd name="connsiteX172" fmla="*/ 47970 w 82655"/>
                <a:gd name="connsiteY172" fmla="*/ 2214 h 6642"/>
                <a:gd name="connsiteX173" fmla="*/ 47970 w 82655"/>
                <a:gd name="connsiteY173" fmla="*/ 2214 h 6642"/>
                <a:gd name="connsiteX174" fmla="*/ 47970 w 82655"/>
                <a:gd name="connsiteY174" fmla="*/ 2214 h 6642"/>
                <a:gd name="connsiteX175" fmla="*/ 47970 w 82655"/>
                <a:gd name="connsiteY175" fmla="*/ 2214 h 6642"/>
                <a:gd name="connsiteX176" fmla="*/ 47970 w 82655"/>
                <a:gd name="connsiteY176" fmla="*/ 2214 h 6642"/>
                <a:gd name="connsiteX177" fmla="*/ 47970 w 82655"/>
                <a:gd name="connsiteY177" fmla="*/ 2214 h 6642"/>
                <a:gd name="connsiteX178" fmla="*/ 47970 w 82655"/>
                <a:gd name="connsiteY178" fmla="*/ 2214 h 6642"/>
                <a:gd name="connsiteX179" fmla="*/ 47970 w 82655"/>
                <a:gd name="connsiteY179" fmla="*/ 2214 h 6642"/>
                <a:gd name="connsiteX180" fmla="*/ 47970 w 82655"/>
                <a:gd name="connsiteY180" fmla="*/ 2214 h 6642"/>
                <a:gd name="connsiteX181" fmla="*/ 47970 w 82655"/>
                <a:gd name="connsiteY181" fmla="*/ 2214 h 6642"/>
                <a:gd name="connsiteX182" fmla="*/ 47970 w 82655"/>
                <a:gd name="connsiteY182" fmla="*/ 2214 h 6642"/>
                <a:gd name="connsiteX183" fmla="*/ 47970 w 82655"/>
                <a:gd name="connsiteY183" fmla="*/ 2214 h 6642"/>
                <a:gd name="connsiteX184" fmla="*/ 47970 w 82655"/>
                <a:gd name="connsiteY184" fmla="*/ 2214 h 6642"/>
                <a:gd name="connsiteX185" fmla="*/ 47970 w 82655"/>
                <a:gd name="connsiteY185" fmla="*/ 2214 h 6642"/>
                <a:gd name="connsiteX186" fmla="*/ 47970 w 82655"/>
                <a:gd name="connsiteY186" fmla="*/ 2214 h 6642"/>
                <a:gd name="connsiteX187" fmla="*/ 47970 w 82655"/>
                <a:gd name="connsiteY187" fmla="*/ 2214 h 6642"/>
                <a:gd name="connsiteX188" fmla="*/ 47970 w 82655"/>
                <a:gd name="connsiteY188" fmla="*/ 2214 h 6642"/>
                <a:gd name="connsiteX189" fmla="*/ 47970 w 82655"/>
                <a:gd name="connsiteY189" fmla="*/ 2214 h 6642"/>
                <a:gd name="connsiteX190" fmla="*/ 47970 w 82655"/>
                <a:gd name="connsiteY190" fmla="*/ 2214 h 6642"/>
                <a:gd name="connsiteX191" fmla="*/ 47970 w 82655"/>
                <a:gd name="connsiteY191" fmla="*/ 2214 h 6642"/>
                <a:gd name="connsiteX192" fmla="*/ 47970 w 82655"/>
                <a:gd name="connsiteY192" fmla="*/ 2214 h 6642"/>
                <a:gd name="connsiteX193" fmla="*/ 47970 w 82655"/>
                <a:gd name="connsiteY193" fmla="*/ 2214 h 6642"/>
                <a:gd name="connsiteX194" fmla="*/ 82656 w 82655"/>
                <a:gd name="connsiteY194" fmla="*/ 2214 h 6642"/>
                <a:gd name="connsiteX195" fmla="*/ 82656 w 82655"/>
                <a:gd name="connsiteY195" fmla="*/ 2214 h 6642"/>
                <a:gd name="connsiteX196" fmla="*/ 82656 w 82655"/>
                <a:gd name="connsiteY196" fmla="*/ 2214 h 6642"/>
                <a:gd name="connsiteX197" fmla="*/ 47970 w 82655"/>
                <a:gd name="connsiteY197" fmla="*/ 2214 h 6642"/>
                <a:gd name="connsiteX198" fmla="*/ 47970 w 82655"/>
                <a:gd name="connsiteY198" fmla="*/ 2214 h 6642"/>
                <a:gd name="connsiteX199" fmla="*/ 82656 w 82655"/>
                <a:gd name="connsiteY199" fmla="*/ 2214 h 6642"/>
                <a:gd name="connsiteX200" fmla="*/ 47970 w 82655"/>
                <a:gd name="connsiteY200" fmla="*/ 2214 h 6642"/>
                <a:gd name="connsiteX201" fmla="*/ 47970 w 82655"/>
                <a:gd name="connsiteY201" fmla="*/ 738 h 6642"/>
                <a:gd name="connsiteX202" fmla="*/ 82656 w 82655"/>
                <a:gd name="connsiteY202" fmla="*/ 738 h 6642"/>
                <a:gd name="connsiteX203" fmla="*/ 82656 w 82655"/>
                <a:gd name="connsiteY203" fmla="*/ 738 h 6642"/>
                <a:gd name="connsiteX204" fmla="*/ 47970 w 82655"/>
                <a:gd name="connsiteY204" fmla="*/ 2214 h 6642"/>
                <a:gd name="connsiteX205" fmla="*/ 82656 w 82655"/>
                <a:gd name="connsiteY205" fmla="*/ 2214 h 6642"/>
                <a:gd name="connsiteX206" fmla="*/ 47970 w 82655"/>
                <a:gd name="connsiteY206" fmla="*/ 2214 h 6642"/>
                <a:gd name="connsiteX207" fmla="*/ 47970 w 82655"/>
                <a:gd name="connsiteY207" fmla="*/ 2214 h 6642"/>
                <a:gd name="connsiteX208" fmla="*/ 47970 w 82655"/>
                <a:gd name="connsiteY208" fmla="*/ 2214 h 6642"/>
                <a:gd name="connsiteX209" fmla="*/ 47970 w 82655"/>
                <a:gd name="connsiteY209" fmla="*/ 2214 h 6642"/>
                <a:gd name="connsiteX210" fmla="*/ 47970 w 82655"/>
                <a:gd name="connsiteY210" fmla="*/ 2214 h 6642"/>
                <a:gd name="connsiteX211" fmla="*/ 47970 w 82655"/>
                <a:gd name="connsiteY211" fmla="*/ 2214 h 6642"/>
                <a:gd name="connsiteX212" fmla="*/ 47970 w 82655"/>
                <a:gd name="connsiteY212" fmla="*/ 2214 h 6642"/>
                <a:gd name="connsiteX213" fmla="*/ 47970 w 82655"/>
                <a:gd name="connsiteY213" fmla="*/ 2214 h 6642"/>
                <a:gd name="connsiteX214" fmla="*/ 47970 w 82655"/>
                <a:gd name="connsiteY214" fmla="*/ 2214 h 6642"/>
                <a:gd name="connsiteX215" fmla="*/ 47970 w 82655"/>
                <a:gd name="connsiteY215" fmla="*/ 2214 h 6642"/>
                <a:gd name="connsiteX216" fmla="*/ 47970 w 82655"/>
                <a:gd name="connsiteY216" fmla="*/ 2214 h 6642"/>
                <a:gd name="connsiteX217" fmla="*/ 47970 w 82655"/>
                <a:gd name="connsiteY217" fmla="*/ 2214 h 6642"/>
                <a:gd name="connsiteX218" fmla="*/ 47970 w 82655"/>
                <a:gd name="connsiteY218" fmla="*/ 2214 h 6642"/>
                <a:gd name="connsiteX219" fmla="*/ 47970 w 82655"/>
                <a:gd name="connsiteY219" fmla="*/ 2214 h 6642"/>
                <a:gd name="connsiteX220" fmla="*/ 47970 w 82655"/>
                <a:gd name="connsiteY220" fmla="*/ 2214 h 6642"/>
                <a:gd name="connsiteX221" fmla="*/ 47970 w 82655"/>
                <a:gd name="connsiteY221" fmla="*/ 2214 h 6642"/>
                <a:gd name="connsiteX222" fmla="*/ 47970 w 82655"/>
                <a:gd name="connsiteY222" fmla="*/ 6642 h 6642"/>
                <a:gd name="connsiteX223" fmla="*/ 47970 w 82655"/>
                <a:gd name="connsiteY223" fmla="*/ 6642 h 6642"/>
                <a:gd name="connsiteX224" fmla="*/ 47970 w 82655"/>
                <a:gd name="connsiteY224" fmla="*/ 6642 h 6642"/>
                <a:gd name="connsiteX225" fmla="*/ 47970 w 82655"/>
                <a:gd name="connsiteY225" fmla="*/ 6642 h 6642"/>
                <a:gd name="connsiteX226" fmla="*/ 47970 w 82655"/>
                <a:gd name="connsiteY226" fmla="*/ 6642 h 6642"/>
                <a:gd name="connsiteX227" fmla="*/ 47970 w 82655"/>
                <a:gd name="connsiteY227" fmla="*/ 6642 h 6642"/>
                <a:gd name="connsiteX228" fmla="*/ 52398 w 82655"/>
                <a:gd name="connsiteY228" fmla="*/ 6642 h 6642"/>
                <a:gd name="connsiteX229" fmla="*/ 52398 w 82655"/>
                <a:gd name="connsiteY229" fmla="*/ 6642 h 6642"/>
                <a:gd name="connsiteX230" fmla="*/ 52398 w 82655"/>
                <a:gd name="connsiteY230" fmla="*/ 6642 h 6642"/>
                <a:gd name="connsiteX231" fmla="*/ 52398 w 82655"/>
                <a:gd name="connsiteY231" fmla="*/ 6642 h 6642"/>
                <a:gd name="connsiteX232" fmla="*/ 52398 w 82655"/>
                <a:gd name="connsiteY232" fmla="*/ 6642 h 6642"/>
                <a:gd name="connsiteX233" fmla="*/ 52398 w 82655"/>
                <a:gd name="connsiteY233" fmla="*/ 6642 h 6642"/>
                <a:gd name="connsiteX234" fmla="*/ 52398 w 82655"/>
                <a:gd name="connsiteY234" fmla="*/ 6642 h 6642"/>
                <a:gd name="connsiteX235" fmla="*/ 52398 w 82655"/>
                <a:gd name="connsiteY235" fmla="*/ 6642 h 6642"/>
                <a:gd name="connsiteX236" fmla="*/ 52398 w 82655"/>
                <a:gd name="connsiteY236" fmla="*/ 6642 h 6642"/>
                <a:gd name="connsiteX237" fmla="*/ 52398 w 82655"/>
                <a:gd name="connsiteY237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</a:cxnLst>
              <a:rect l="l" t="t" r="r" b="b"/>
              <a:pathLst>
                <a:path w="82655" h="6642">
                  <a:moveTo>
                    <a:pt x="0" y="2214"/>
                  </a:moveTo>
                  <a:cubicBezTo>
                    <a:pt x="0" y="2214"/>
                    <a:pt x="0" y="2214"/>
                    <a:pt x="0" y="2214"/>
                  </a:cubicBezTo>
                  <a:cubicBezTo>
                    <a:pt x="0" y="2214"/>
                    <a:pt x="0" y="2214"/>
                    <a:pt x="0" y="2214"/>
                  </a:cubicBez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close/>
                  <a:moveTo>
                    <a:pt x="0" y="2214"/>
                  </a:move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close/>
                  <a:moveTo>
                    <a:pt x="11070" y="2214"/>
                  </a:moveTo>
                  <a:lnTo>
                    <a:pt x="8856" y="2214"/>
                  </a:lnTo>
                  <a:lnTo>
                    <a:pt x="8856" y="2214"/>
                  </a:lnTo>
                  <a:lnTo>
                    <a:pt x="8856" y="2214"/>
                  </a:lnTo>
                  <a:cubicBezTo>
                    <a:pt x="8856" y="2214"/>
                    <a:pt x="8856" y="2214"/>
                    <a:pt x="8856" y="2214"/>
                  </a:cubicBezTo>
                  <a:lnTo>
                    <a:pt x="8856" y="2214"/>
                  </a:lnTo>
                  <a:close/>
                  <a:moveTo>
                    <a:pt x="11070" y="2214"/>
                  </a:moveTo>
                  <a:lnTo>
                    <a:pt x="8856" y="2214"/>
                  </a:lnTo>
                  <a:close/>
                  <a:moveTo>
                    <a:pt x="11070" y="2214"/>
                  </a:moveTo>
                  <a:lnTo>
                    <a:pt x="11070" y="2214"/>
                  </a:lnTo>
                  <a:cubicBezTo>
                    <a:pt x="11070" y="2214"/>
                    <a:pt x="11070" y="2214"/>
                    <a:pt x="11070" y="2214"/>
                  </a:cubicBezTo>
                  <a:lnTo>
                    <a:pt x="11070" y="2214"/>
                  </a:lnTo>
                  <a:cubicBezTo>
                    <a:pt x="11070" y="2214"/>
                    <a:pt x="11070" y="2214"/>
                    <a:pt x="11070" y="2214"/>
                  </a:cubicBezTo>
                  <a:lnTo>
                    <a:pt x="11070" y="2214"/>
                  </a:lnTo>
                  <a:lnTo>
                    <a:pt x="11070" y="2214"/>
                  </a:lnTo>
                  <a:lnTo>
                    <a:pt x="8856" y="2214"/>
                  </a:lnTo>
                  <a:close/>
                  <a:moveTo>
                    <a:pt x="11070" y="2214"/>
                  </a:moveTo>
                  <a:lnTo>
                    <a:pt x="11070" y="2214"/>
                  </a:lnTo>
                  <a:lnTo>
                    <a:pt x="11070" y="2214"/>
                  </a:lnTo>
                  <a:close/>
                  <a:moveTo>
                    <a:pt x="11070" y="2214"/>
                  </a:move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lnTo>
                    <a:pt x="11070" y="2214"/>
                  </a:lnTo>
                  <a:close/>
                  <a:moveTo>
                    <a:pt x="18450" y="2214"/>
                  </a:moveTo>
                  <a:lnTo>
                    <a:pt x="18450" y="2214"/>
                  </a:lnTo>
                  <a:lnTo>
                    <a:pt x="18450" y="2214"/>
                  </a:lnTo>
                  <a:lnTo>
                    <a:pt x="18450" y="2214"/>
                  </a:lnTo>
                  <a:lnTo>
                    <a:pt x="18450" y="2214"/>
                  </a:lnTo>
                  <a:lnTo>
                    <a:pt x="18450" y="2214"/>
                  </a:lnTo>
                  <a:close/>
                  <a:moveTo>
                    <a:pt x="18450" y="2214"/>
                  </a:moveTo>
                  <a:lnTo>
                    <a:pt x="18450" y="2214"/>
                  </a:lnTo>
                  <a:close/>
                  <a:moveTo>
                    <a:pt x="18450" y="2214"/>
                  </a:moveTo>
                  <a:lnTo>
                    <a:pt x="18450" y="2214"/>
                  </a:lnTo>
                  <a:lnTo>
                    <a:pt x="18450" y="2214"/>
                  </a:lnTo>
                  <a:lnTo>
                    <a:pt x="18450" y="2214"/>
                  </a:lnTo>
                  <a:lnTo>
                    <a:pt x="18450" y="2214"/>
                  </a:lnTo>
                  <a:lnTo>
                    <a:pt x="18450" y="2214"/>
                  </a:lnTo>
                  <a:lnTo>
                    <a:pt x="18450" y="2214"/>
                  </a:lnTo>
                  <a:lnTo>
                    <a:pt x="18450" y="2214"/>
                  </a:lnTo>
                  <a:close/>
                  <a:moveTo>
                    <a:pt x="22878" y="2214"/>
                  </a:moveTo>
                  <a:lnTo>
                    <a:pt x="22878" y="2214"/>
                  </a:lnTo>
                  <a:lnTo>
                    <a:pt x="22878" y="2214"/>
                  </a:lnTo>
                  <a:lnTo>
                    <a:pt x="22878" y="2214"/>
                  </a:lnTo>
                  <a:lnTo>
                    <a:pt x="22878" y="2214"/>
                  </a:lnTo>
                  <a:lnTo>
                    <a:pt x="22878" y="2214"/>
                  </a:lnTo>
                  <a:lnTo>
                    <a:pt x="22878" y="2214"/>
                  </a:lnTo>
                  <a:close/>
                  <a:moveTo>
                    <a:pt x="22878" y="2214"/>
                  </a:moveTo>
                  <a:cubicBezTo>
                    <a:pt x="22878" y="2214"/>
                    <a:pt x="22878" y="2214"/>
                    <a:pt x="22878" y="2214"/>
                  </a:cubicBezTo>
                  <a:lnTo>
                    <a:pt x="22878" y="2214"/>
                  </a:lnTo>
                  <a:cubicBezTo>
                    <a:pt x="22878" y="2214"/>
                    <a:pt x="22878" y="2214"/>
                    <a:pt x="22878" y="2214"/>
                  </a:cubicBezTo>
                  <a:lnTo>
                    <a:pt x="22878" y="2214"/>
                  </a:lnTo>
                  <a:close/>
                  <a:moveTo>
                    <a:pt x="22878" y="2214"/>
                  </a:moveTo>
                  <a:cubicBezTo>
                    <a:pt x="22878" y="2214"/>
                    <a:pt x="22878" y="2214"/>
                    <a:pt x="22878" y="2214"/>
                  </a:cubicBezTo>
                  <a:lnTo>
                    <a:pt x="22878" y="2214"/>
                  </a:lnTo>
                  <a:lnTo>
                    <a:pt x="22878" y="2214"/>
                  </a:lnTo>
                  <a:lnTo>
                    <a:pt x="22878" y="2214"/>
                  </a:lnTo>
                  <a:lnTo>
                    <a:pt x="22878" y="2214"/>
                  </a:lnTo>
                  <a:close/>
                  <a:moveTo>
                    <a:pt x="28782" y="2214"/>
                  </a:move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close/>
                  <a:moveTo>
                    <a:pt x="28782" y="2214"/>
                  </a:moveTo>
                  <a:lnTo>
                    <a:pt x="28782" y="2214"/>
                  </a:lnTo>
                  <a:close/>
                  <a:moveTo>
                    <a:pt x="28782" y="2214"/>
                  </a:move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close/>
                  <a:moveTo>
                    <a:pt x="28782" y="2214"/>
                  </a:moveTo>
                  <a:lnTo>
                    <a:pt x="28782" y="2214"/>
                  </a:lnTo>
                  <a:close/>
                  <a:moveTo>
                    <a:pt x="28782" y="2214"/>
                  </a:move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close/>
                  <a:moveTo>
                    <a:pt x="28782" y="2214"/>
                  </a:move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lnTo>
                    <a:pt x="28782" y="2214"/>
                  </a:lnTo>
                  <a:close/>
                  <a:moveTo>
                    <a:pt x="33948" y="2214"/>
                  </a:moveTo>
                  <a:lnTo>
                    <a:pt x="33948" y="2214"/>
                  </a:lnTo>
                  <a:close/>
                  <a:moveTo>
                    <a:pt x="33948" y="2214"/>
                  </a:moveTo>
                  <a:lnTo>
                    <a:pt x="33948" y="2214"/>
                  </a:lnTo>
                  <a:lnTo>
                    <a:pt x="33948" y="2214"/>
                  </a:lnTo>
                  <a:lnTo>
                    <a:pt x="33948" y="2214"/>
                  </a:lnTo>
                  <a:close/>
                  <a:moveTo>
                    <a:pt x="33948" y="2214"/>
                  </a:moveTo>
                  <a:lnTo>
                    <a:pt x="33948" y="2214"/>
                  </a:lnTo>
                  <a:lnTo>
                    <a:pt x="33948" y="2214"/>
                  </a:lnTo>
                  <a:lnTo>
                    <a:pt x="33948" y="2214"/>
                  </a:lnTo>
                  <a:lnTo>
                    <a:pt x="33948" y="2214"/>
                  </a:lnTo>
                  <a:lnTo>
                    <a:pt x="33948" y="2214"/>
                  </a:lnTo>
                  <a:lnTo>
                    <a:pt x="33948" y="2214"/>
                  </a:lnTo>
                  <a:lnTo>
                    <a:pt x="33948" y="2214"/>
                  </a:lnTo>
                  <a:lnTo>
                    <a:pt x="33948" y="2214"/>
                  </a:lnTo>
                  <a:close/>
                  <a:moveTo>
                    <a:pt x="39114" y="2214"/>
                  </a:moveTo>
                  <a:lnTo>
                    <a:pt x="39114" y="2214"/>
                  </a:lnTo>
                  <a:close/>
                  <a:moveTo>
                    <a:pt x="39114" y="2214"/>
                  </a:moveTo>
                  <a:lnTo>
                    <a:pt x="39114" y="2214"/>
                  </a:lnTo>
                  <a:close/>
                  <a:moveTo>
                    <a:pt x="39114" y="2214"/>
                  </a:moveTo>
                  <a:lnTo>
                    <a:pt x="39114" y="2214"/>
                  </a:lnTo>
                  <a:lnTo>
                    <a:pt x="39114" y="2214"/>
                  </a:lnTo>
                  <a:lnTo>
                    <a:pt x="39114" y="2214"/>
                  </a:lnTo>
                  <a:lnTo>
                    <a:pt x="39114" y="6642"/>
                  </a:lnTo>
                  <a:close/>
                  <a:moveTo>
                    <a:pt x="39114" y="2214"/>
                  </a:moveTo>
                  <a:lnTo>
                    <a:pt x="39114" y="2214"/>
                  </a:lnTo>
                  <a:lnTo>
                    <a:pt x="39114" y="2214"/>
                  </a:lnTo>
                  <a:lnTo>
                    <a:pt x="39114" y="2214"/>
                  </a:lnTo>
                  <a:close/>
                  <a:moveTo>
                    <a:pt x="39114" y="2214"/>
                  </a:moveTo>
                  <a:lnTo>
                    <a:pt x="39114" y="2214"/>
                  </a:lnTo>
                  <a:lnTo>
                    <a:pt x="39114" y="2214"/>
                  </a:lnTo>
                  <a:lnTo>
                    <a:pt x="39114" y="2214"/>
                  </a:lnTo>
                  <a:lnTo>
                    <a:pt x="39114" y="2214"/>
                  </a:lnTo>
                  <a:close/>
                  <a:moveTo>
                    <a:pt x="39114" y="2214"/>
                  </a:moveTo>
                  <a:lnTo>
                    <a:pt x="39114" y="2214"/>
                  </a:lnTo>
                  <a:lnTo>
                    <a:pt x="39114" y="2214"/>
                  </a:lnTo>
                  <a:lnTo>
                    <a:pt x="39114" y="2214"/>
                  </a:lnTo>
                  <a:lnTo>
                    <a:pt x="39114" y="2214"/>
                  </a:lnTo>
                  <a:close/>
                  <a:moveTo>
                    <a:pt x="39114" y="2214"/>
                  </a:moveTo>
                  <a:lnTo>
                    <a:pt x="39114" y="2214"/>
                  </a:lnTo>
                  <a:lnTo>
                    <a:pt x="39114" y="2214"/>
                  </a:lnTo>
                  <a:lnTo>
                    <a:pt x="39114" y="2214"/>
                  </a:lnTo>
                  <a:close/>
                  <a:moveTo>
                    <a:pt x="43542" y="2214"/>
                  </a:moveTo>
                  <a:lnTo>
                    <a:pt x="43542" y="2214"/>
                  </a:lnTo>
                  <a:cubicBezTo>
                    <a:pt x="43542" y="2214"/>
                    <a:pt x="43542" y="2214"/>
                    <a:pt x="43542" y="2214"/>
                  </a:cubicBezTo>
                  <a:lnTo>
                    <a:pt x="43542" y="2214"/>
                  </a:lnTo>
                  <a:lnTo>
                    <a:pt x="43542" y="2214"/>
                  </a:lnTo>
                  <a:lnTo>
                    <a:pt x="43542" y="2214"/>
                  </a:lnTo>
                  <a:close/>
                  <a:moveTo>
                    <a:pt x="43542" y="2214"/>
                  </a:moveTo>
                  <a:lnTo>
                    <a:pt x="43542" y="2214"/>
                  </a:lnTo>
                  <a:close/>
                  <a:moveTo>
                    <a:pt x="43542" y="2214"/>
                  </a:moveTo>
                  <a:lnTo>
                    <a:pt x="43542" y="2214"/>
                  </a:lnTo>
                  <a:lnTo>
                    <a:pt x="43542" y="2214"/>
                  </a:lnTo>
                  <a:close/>
                  <a:moveTo>
                    <a:pt x="43542" y="2214"/>
                  </a:moveTo>
                  <a:lnTo>
                    <a:pt x="43542" y="0"/>
                  </a:lnTo>
                  <a:lnTo>
                    <a:pt x="43542" y="0"/>
                  </a:lnTo>
                  <a:lnTo>
                    <a:pt x="43542" y="0"/>
                  </a:lnTo>
                  <a:close/>
                  <a:moveTo>
                    <a:pt x="43542" y="2214"/>
                  </a:moveTo>
                  <a:lnTo>
                    <a:pt x="43542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close/>
                  <a:moveTo>
                    <a:pt x="47970" y="2214"/>
                  </a:moveTo>
                  <a:cubicBezTo>
                    <a:pt x="47970" y="2214"/>
                    <a:pt x="47970" y="2214"/>
                    <a:pt x="47970" y="2214"/>
                  </a:cubicBezTo>
                  <a:lnTo>
                    <a:pt x="82656" y="2214"/>
                  </a:lnTo>
                  <a:lnTo>
                    <a:pt x="82656" y="2214"/>
                  </a:lnTo>
                  <a:lnTo>
                    <a:pt x="82656" y="2214"/>
                  </a:lnTo>
                  <a:close/>
                  <a:moveTo>
                    <a:pt x="47970" y="2214"/>
                  </a:moveTo>
                  <a:cubicBezTo>
                    <a:pt x="47970" y="2214"/>
                    <a:pt x="47970" y="2214"/>
                    <a:pt x="47970" y="2214"/>
                  </a:cubicBezTo>
                  <a:lnTo>
                    <a:pt x="82656" y="2214"/>
                  </a:lnTo>
                  <a:close/>
                  <a:moveTo>
                    <a:pt x="47970" y="2214"/>
                  </a:moveTo>
                  <a:lnTo>
                    <a:pt x="47970" y="738"/>
                  </a:lnTo>
                  <a:lnTo>
                    <a:pt x="82656" y="738"/>
                  </a:lnTo>
                  <a:lnTo>
                    <a:pt x="82656" y="738"/>
                  </a:lnTo>
                  <a:close/>
                  <a:moveTo>
                    <a:pt x="47970" y="2214"/>
                  </a:moveTo>
                  <a:lnTo>
                    <a:pt x="82656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lnTo>
                    <a:pt x="47970" y="2214"/>
                  </a:lnTo>
                  <a:close/>
                  <a:moveTo>
                    <a:pt x="47970" y="2214"/>
                  </a:moveTo>
                  <a:lnTo>
                    <a:pt x="47970" y="2214"/>
                  </a:lnTo>
                  <a:close/>
                  <a:moveTo>
                    <a:pt x="47970" y="6642"/>
                  </a:moveTo>
                  <a:lnTo>
                    <a:pt x="47970" y="6642"/>
                  </a:lnTo>
                  <a:lnTo>
                    <a:pt x="47970" y="6642"/>
                  </a:lnTo>
                  <a:lnTo>
                    <a:pt x="47970" y="6642"/>
                  </a:lnTo>
                  <a:lnTo>
                    <a:pt x="47970" y="6642"/>
                  </a:lnTo>
                  <a:lnTo>
                    <a:pt x="47970" y="6642"/>
                  </a:lnTo>
                  <a:close/>
                  <a:moveTo>
                    <a:pt x="52398" y="6642"/>
                  </a:moveTo>
                  <a:lnTo>
                    <a:pt x="52398" y="6642"/>
                  </a:lnTo>
                  <a:lnTo>
                    <a:pt x="52398" y="6642"/>
                  </a:lnTo>
                  <a:lnTo>
                    <a:pt x="52398" y="6642"/>
                  </a:lnTo>
                  <a:lnTo>
                    <a:pt x="52398" y="6642"/>
                  </a:lnTo>
                  <a:lnTo>
                    <a:pt x="52398" y="6642"/>
                  </a:lnTo>
                  <a:lnTo>
                    <a:pt x="52398" y="6642"/>
                  </a:lnTo>
                  <a:lnTo>
                    <a:pt x="52398" y="6642"/>
                  </a:lnTo>
                  <a:close/>
                  <a:moveTo>
                    <a:pt x="52398" y="6642"/>
                  </a:moveTo>
                  <a:lnTo>
                    <a:pt x="52398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3105DC9E-61F9-4E05-8BBA-195E66652B20}"/>
                </a:ext>
              </a:extLst>
            </p:cNvPr>
            <p:cNvSpPr/>
            <p:nvPr/>
          </p:nvSpPr>
          <p:spPr>
            <a:xfrm>
              <a:off x="10065917" y="3796285"/>
              <a:ext cx="30258" cy="73800"/>
            </a:xfrm>
            <a:custGeom>
              <a:avLst/>
              <a:gdLst>
                <a:gd name="connsiteX0" fmla="*/ 0 w 30258"/>
                <a:gd name="connsiteY0" fmla="*/ 0 h 73800"/>
                <a:gd name="connsiteX1" fmla="*/ 0 w 30258"/>
                <a:gd name="connsiteY1" fmla="*/ 0 h 73800"/>
                <a:gd name="connsiteX2" fmla="*/ 0 w 30258"/>
                <a:gd name="connsiteY2" fmla="*/ 0 h 73800"/>
                <a:gd name="connsiteX3" fmla="*/ 0 w 30258"/>
                <a:gd name="connsiteY3" fmla="*/ 0 h 73800"/>
                <a:gd name="connsiteX4" fmla="*/ 0 w 30258"/>
                <a:gd name="connsiteY4" fmla="*/ 0 h 73800"/>
                <a:gd name="connsiteX5" fmla="*/ 0 w 30258"/>
                <a:gd name="connsiteY5" fmla="*/ 0 h 73800"/>
                <a:gd name="connsiteX6" fmla="*/ 0 w 30258"/>
                <a:gd name="connsiteY6" fmla="*/ 0 h 73800"/>
                <a:gd name="connsiteX7" fmla="*/ 0 w 30258"/>
                <a:gd name="connsiteY7" fmla="*/ 0 h 73800"/>
                <a:gd name="connsiteX8" fmla="*/ 0 w 30258"/>
                <a:gd name="connsiteY8" fmla="*/ 0 h 73800"/>
                <a:gd name="connsiteX9" fmla="*/ 0 w 30258"/>
                <a:gd name="connsiteY9" fmla="*/ 0 h 73800"/>
                <a:gd name="connsiteX10" fmla="*/ 0 w 30258"/>
                <a:gd name="connsiteY10" fmla="*/ 0 h 73800"/>
                <a:gd name="connsiteX11" fmla="*/ 0 w 30258"/>
                <a:gd name="connsiteY11" fmla="*/ 0 h 73800"/>
                <a:gd name="connsiteX12" fmla="*/ 0 w 30258"/>
                <a:gd name="connsiteY12" fmla="*/ 0 h 73800"/>
                <a:gd name="connsiteX13" fmla="*/ 0 w 30258"/>
                <a:gd name="connsiteY13" fmla="*/ 0 h 73800"/>
                <a:gd name="connsiteX14" fmla="*/ 0 w 30258"/>
                <a:gd name="connsiteY14" fmla="*/ 0 h 73800"/>
                <a:gd name="connsiteX15" fmla="*/ 0 w 30258"/>
                <a:gd name="connsiteY15" fmla="*/ 0 h 73800"/>
                <a:gd name="connsiteX16" fmla="*/ 0 w 30258"/>
                <a:gd name="connsiteY16" fmla="*/ 0 h 73800"/>
                <a:gd name="connsiteX17" fmla="*/ 0 w 30258"/>
                <a:gd name="connsiteY17" fmla="*/ 0 h 73800"/>
                <a:gd name="connsiteX18" fmla="*/ 0 w 30258"/>
                <a:gd name="connsiteY18" fmla="*/ 0 h 73800"/>
                <a:gd name="connsiteX19" fmla="*/ 5904 w 30258"/>
                <a:gd name="connsiteY19" fmla="*/ 0 h 73800"/>
                <a:gd name="connsiteX20" fmla="*/ 5904 w 30258"/>
                <a:gd name="connsiteY20" fmla="*/ 0 h 73800"/>
                <a:gd name="connsiteX21" fmla="*/ 5904 w 30258"/>
                <a:gd name="connsiteY21" fmla="*/ 0 h 73800"/>
                <a:gd name="connsiteX22" fmla="*/ 5904 w 30258"/>
                <a:gd name="connsiteY22" fmla="*/ 0 h 73800"/>
                <a:gd name="connsiteX23" fmla="*/ 5904 w 30258"/>
                <a:gd name="connsiteY23" fmla="*/ 0 h 73800"/>
                <a:gd name="connsiteX24" fmla="*/ 5904 w 30258"/>
                <a:gd name="connsiteY24" fmla="*/ 0 h 73800"/>
                <a:gd name="connsiteX25" fmla="*/ 5904 w 30258"/>
                <a:gd name="connsiteY25" fmla="*/ 0 h 73800"/>
                <a:gd name="connsiteX26" fmla="*/ 5904 w 30258"/>
                <a:gd name="connsiteY26" fmla="*/ 0 h 73800"/>
                <a:gd name="connsiteX27" fmla="*/ 5904 w 30258"/>
                <a:gd name="connsiteY27" fmla="*/ 0 h 73800"/>
                <a:gd name="connsiteX28" fmla="*/ 11070 w 30258"/>
                <a:gd name="connsiteY28" fmla="*/ 0 h 73800"/>
                <a:gd name="connsiteX29" fmla="*/ 11070 w 30258"/>
                <a:gd name="connsiteY29" fmla="*/ 0 h 73800"/>
                <a:gd name="connsiteX30" fmla="*/ 11070 w 30258"/>
                <a:gd name="connsiteY30" fmla="*/ 0 h 73800"/>
                <a:gd name="connsiteX31" fmla="*/ 11070 w 30258"/>
                <a:gd name="connsiteY31" fmla="*/ 0 h 73800"/>
                <a:gd name="connsiteX32" fmla="*/ 11070 w 30258"/>
                <a:gd name="connsiteY32" fmla="*/ 0 h 73800"/>
                <a:gd name="connsiteX33" fmla="*/ 11070 w 30258"/>
                <a:gd name="connsiteY33" fmla="*/ 0 h 73800"/>
                <a:gd name="connsiteX34" fmla="*/ 11070 w 30258"/>
                <a:gd name="connsiteY34" fmla="*/ 0 h 73800"/>
                <a:gd name="connsiteX35" fmla="*/ 11070 w 30258"/>
                <a:gd name="connsiteY35" fmla="*/ 0 h 73800"/>
                <a:gd name="connsiteX36" fmla="*/ 11070 w 30258"/>
                <a:gd name="connsiteY36" fmla="*/ 0 h 73800"/>
                <a:gd name="connsiteX37" fmla="*/ 11070 w 30258"/>
                <a:gd name="connsiteY37" fmla="*/ 0 h 73800"/>
                <a:gd name="connsiteX38" fmla="*/ 17712 w 30258"/>
                <a:gd name="connsiteY38" fmla="*/ 0 h 73800"/>
                <a:gd name="connsiteX39" fmla="*/ 17712 w 30258"/>
                <a:gd name="connsiteY39" fmla="*/ 0 h 73800"/>
                <a:gd name="connsiteX40" fmla="*/ 17712 w 30258"/>
                <a:gd name="connsiteY40" fmla="*/ 0 h 73800"/>
                <a:gd name="connsiteX41" fmla="*/ 21402 w 30258"/>
                <a:gd name="connsiteY41" fmla="*/ 0 h 73800"/>
                <a:gd name="connsiteX42" fmla="*/ 21402 w 30258"/>
                <a:gd name="connsiteY42" fmla="*/ 0 h 73800"/>
                <a:gd name="connsiteX43" fmla="*/ 21402 w 30258"/>
                <a:gd name="connsiteY43" fmla="*/ 0 h 73800"/>
                <a:gd name="connsiteX44" fmla="*/ 21402 w 30258"/>
                <a:gd name="connsiteY44" fmla="*/ 0 h 73800"/>
                <a:gd name="connsiteX45" fmla="*/ 21402 w 30258"/>
                <a:gd name="connsiteY45" fmla="*/ 0 h 73800"/>
                <a:gd name="connsiteX46" fmla="*/ 17712 w 30258"/>
                <a:gd name="connsiteY46" fmla="*/ 0 h 73800"/>
                <a:gd name="connsiteX47" fmla="*/ 17712 w 30258"/>
                <a:gd name="connsiteY47" fmla="*/ 0 h 73800"/>
                <a:gd name="connsiteX48" fmla="*/ 17712 w 30258"/>
                <a:gd name="connsiteY48" fmla="*/ 0 h 73800"/>
                <a:gd name="connsiteX49" fmla="*/ 17712 w 30258"/>
                <a:gd name="connsiteY49" fmla="*/ 0 h 73800"/>
                <a:gd name="connsiteX50" fmla="*/ 17712 w 30258"/>
                <a:gd name="connsiteY50" fmla="*/ 0 h 73800"/>
                <a:gd name="connsiteX51" fmla="*/ 17712 w 30258"/>
                <a:gd name="connsiteY51" fmla="*/ 0 h 73800"/>
                <a:gd name="connsiteX52" fmla="*/ 17712 w 30258"/>
                <a:gd name="connsiteY52" fmla="*/ 0 h 73800"/>
                <a:gd name="connsiteX53" fmla="*/ 17712 w 30258"/>
                <a:gd name="connsiteY53" fmla="*/ 0 h 73800"/>
                <a:gd name="connsiteX54" fmla="*/ 17712 w 30258"/>
                <a:gd name="connsiteY54" fmla="*/ 0 h 73800"/>
                <a:gd name="connsiteX55" fmla="*/ 17712 w 30258"/>
                <a:gd name="connsiteY55" fmla="*/ 0 h 73800"/>
                <a:gd name="connsiteX56" fmla="*/ 17712 w 30258"/>
                <a:gd name="connsiteY56" fmla="*/ 0 h 73800"/>
                <a:gd name="connsiteX57" fmla="*/ 17712 w 30258"/>
                <a:gd name="connsiteY57" fmla="*/ 0 h 73800"/>
                <a:gd name="connsiteX58" fmla="*/ 21402 w 30258"/>
                <a:gd name="connsiteY58" fmla="*/ 0 h 73800"/>
                <a:gd name="connsiteX59" fmla="*/ 21402 w 30258"/>
                <a:gd name="connsiteY59" fmla="*/ 0 h 73800"/>
                <a:gd name="connsiteX60" fmla="*/ 21402 w 30258"/>
                <a:gd name="connsiteY60" fmla="*/ 0 h 73800"/>
                <a:gd name="connsiteX61" fmla="*/ 21402 w 30258"/>
                <a:gd name="connsiteY61" fmla="*/ 0 h 73800"/>
                <a:gd name="connsiteX62" fmla="*/ 21402 w 30258"/>
                <a:gd name="connsiteY62" fmla="*/ 0 h 73800"/>
                <a:gd name="connsiteX63" fmla="*/ 21402 w 30258"/>
                <a:gd name="connsiteY63" fmla="*/ 0 h 73800"/>
                <a:gd name="connsiteX64" fmla="*/ 21402 w 30258"/>
                <a:gd name="connsiteY64" fmla="*/ 0 h 73800"/>
                <a:gd name="connsiteX65" fmla="*/ 21402 w 30258"/>
                <a:gd name="connsiteY65" fmla="*/ 0 h 73800"/>
                <a:gd name="connsiteX66" fmla="*/ 21402 w 30258"/>
                <a:gd name="connsiteY66" fmla="*/ 0 h 73800"/>
                <a:gd name="connsiteX67" fmla="*/ 21402 w 30258"/>
                <a:gd name="connsiteY67" fmla="*/ 0 h 73800"/>
                <a:gd name="connsiteX68" fmla="*/ 21402 w 30258"/>
                <a:gd name="connsiteY68" fmla="*/ 0 h 73800"/>
                <a:gd name="connsiteX69" fmla="*/ 21402 w 30258"/>
                <a:gd name="connsiteY69" fmla="*/ 0 h 73800"/>
                <a:gd name="connsiteX70" fmla="*/ 21402 w 30258"/>
                <a:gd name="connsiteY70" fmla="*/ 0 h 73800"/>
                <a:gd name="connsiteX71" fmla="*/ 25092 w 30258"/>
                <a:gd name="connsiteY71" fmla="*/ 0 h 73800"/>
                <a:gd name="connsiteX72" fmla="*/ 25092 w 30258"/>
                <a:gd name="connsiteY72" fmla="*/ 0 h 73800"/>
                <a:gd name="connsiteX73" fmla="*/ 25092 w 30258"/>
                <a:gd name="connsiteY73" fmla="*/ 0 h 73800"/>
                <a:gd name="connsiteX74" fmla="*/ 25092 w 30258"/>
                <a:gd name="connsiteY74" fmla="*/ 0 h 73800"/>
                <a:gd name="connsiteX75" fmla="*/ 25092 w 30258"/>
                <a:gd name="connsiteY75" fmla="*/ 0 h 73800"/>
                <a:gd name="connsiteX76" fmla="*/ 25092 w 30258"/>
                <a:gd name="connsiteY76" fmla="*/ 0 h 73800"/>
                <a:gd name="connsiteX77" fmla="*/ 25092 w 30258"/>
                <a:gd name="connsiteY77" fmla="*/ 0 h 73800"/>
                <a:gd name="connsiteX78" fmla="*/ 25092 w 30258"/>
                <a:gd name="connsiteY78" fmla="*/ 0 h 73800"/>
                <a:gd name="connsiteX79" fmla="*/ 25092 w 30258"/>
                <a:gd name="connsiteY79" fmla="*/ 0 h 73800"/>
                <a:gd name="connsiteX80" fmla="*/ 25092 w 30258"/>
                <a:gd name="connsiteY80" fmla="*/ 0 h 73800"/>
                <a:gd name="connsiteX81" fmla="*/ 26568 w 30258"/>
                <a:gd name="connsiteY81" fmla="*/ 0 h 73800"/>
                <a:gd name="connsiteX82" fmla="*/ 26568 w 30258"/>
                <a:gd name="connsiteY82" fmla="*/ 0 h 73800"/>
                <a:gd name="connsiteX83" fmla="*/ 26568 w 30258"/>
                <a:gd name="connsiteY83" fmla="*/ 0 h 73800"/>
                <a:gd name="connsiteX84" fmla="*/ 26568 w 30258"/>
                <a:gd name="connsiteY84" fmla="*/ 0 h 73800"/>
                <a:gd name="connsiteX85" fmla="*/ 26568 w 30258"/>
                <a:gd name="connsiteY85" fmla="*/ 0 h 73800"/>
                <a:gd name="connsiteX86" fmla="*/ 26568 w 30258"/>
                <a:gd name="connsiteY86" fmla="*/ 0 h 73800"/>
                <a:gd name="connsiteX87" fmla="*/ 26568 w 30258"/>
                <a:gd name="connsiteY87" fmla="*/ 0 h 73800"/>
                <a:gd name="connsiteX88" fmla="*/ 26568 w 30258"/>
                <a:gd name="connsiteY88" fmla="*/ 0 h 73800"/>
                <a:gd name="connsiteX89" fmla="*/ 26568 w 30258"/>
                <a:gd name="connsiteY89" fmla="*/ 0 h 73800"/>
                <a:gd name="connsiteX90" fmla="*/ 26568 w 30258"/>
                <a:gd name="connsiteY90" fmla="*/ 0 h 73800"/>
                <a:gd name="connsiteX91" fmla="*/ 26568 w 30258"/>
                <a:gd name="connsiteY91" fmla="*/ 0 h 73800"/>
                <a:gd name="connsiteX92" fmla="*/ 26568 w 30258"/>
                <a:gd name="connsiteY92" fmla="*/ 0 h 73800"/>
                <a:gd name="connsiteX93" fmla="*/ 30258 w 30258"/>
                <a:gd name="connsiteY93" fmla="*/ 0 h 73800"/>
                <a:gd name="connsiteX94" fmla="*/ 30258 w 30258"/>
                <a:gd name="connsiteY94" fmla="*/ 0 h 73800"/>
                <a:gd name="connsiteX95" fmla="*/ 30258 w 30258"/>
                <a:gd name="connsiteY95" fmla="*/ 0 h 73800"/>
                <a:gd name="connsiteX96" fmla="*/ 30258 w 30258"/>
                <a:gd name="connsiteY96" fmla="*/ 0 h 73800"/>
                <a:gd name="connsiteX97" fmla="*/ 30258 w 30258"/>
                <a:gd name="connsiteY97" fmla="*/ 0 h 73800"/>
                <a:gd name="connsiteX98" fmla="*/ 30258 w 30258"/>
                <a:gd name="connsiteY98" fmla="*/ 0 h 73800"/>
                <a:gd name="connsiteX99" fmla="*/ 30258 w 30258"/>
                <a:gd name="connsiteY99" fmla="*/ 0 h 73800"/>
                <a:gd name="connsiteX100" fmla="*/ 30258 w 30258"/>
                <a:gd name="connsiteY100" fmla="*/ 0 h 73800"/>
                <a:gd name="connsiteX101" fmla="*/ 30258 w 30258"/>
                <a:gd name="connsiteY101" fmla="*/ 0 h 73800"/>
                <a:gd name="connsiteX102" fmla="*/ 30258 w 30258"/>
                <a:gd name="connsiteY102" fmla="*/ 0 h 73800"/>
                <a:gd name="connsiteX103" fmla="*/ 30258 w 30258"/>
                <a:gd name="connsiteY103" fmla="*/ 0 h 73800"/>
                <a:gd name="connsiteX104" fmla="*/ 30258 w 30258"/>
                <a:gd name="connsiteY104" fmla="*/ 0 h 73800"/>
                <a:gd name="connsiteX105" fmla="*/ 30258 w 30258"/>
                <a:gd name="connsiteY105" fmla="*/ 0 h 73800"/>
                <a:gd name="connsiteX106" fmla="*/ 30258 w 30258"/>
                <a:gd name="connsiteY106" fmla="*/ 0 h 73800"/>
                <a:gd name="connsiteX107" fmla="*/ 30258 w 30258"/>
                <a:gd name="connsiteY107" fmla="*/ 0 h 73800"/>
                <a:gd name="connsiteX108" fmla="*/ 30258 w 30258"/>
                <a:gd name="connsiteY108" fmla="*/ 0 h 73800"/>
                <a:gd name="connsiteX109" fmla="*/ 30258 w 30258"/>
                <a:gd name="connsiteY109" fmla="*/ 0 h 73800"/>
                <a:gd name="connsiteX110" fmla="*/ 30258 w 30258"/>
                <a:gd name="connsiteY110" fmla="*/ 0 h 73800"/>
                <a:gd name="connsiteX111" fmla="*/ 30258 w 30258"/>
                <a:gd name="connsiteY111" fmla="*/ 0 h 73800"/>
                <a:gd name="connsiteX112" fmla="*/ 30258 w 30258"/>
                <a:gd name="connsiteY112" fmla="*/ 0 h 73800"/>
                <a:gd name="connsiteX113" fmla="*/ 30258 w 30258"/>
                <a:gd name="connsiteY113" fmla="*/ 0 h 73800"/>
                <a:gd name="connsiteX114" fmla="*/ 30258 w 30258"/>
                <a:gd name="connsiteY11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30258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5904" y="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lose/>
                  <a:moveTo>
                    <a:pt x="5904" y="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lose/>
                  <a:moveTo>
                    <a:pt x="11070" y="0"/>
                  </a:moveTo>
                  <a:lnTo>
                    <a:pt x="11070" y="0"/>
                  </a:lnTo>
                  <a:cubicBezTo>
                    <a:pt x="11070" y="0"/>
                    <a:pt x="11070" y="0"/>
                    <a:pt x="11070" y="0"/>
                  </a:cubicBezTo>
                  <a:lnTo>
                    <a:pt x="11070" y="0"/>
                  </a:lnTo>
                  <a:cubicBezTo>
                    <a:pt x="11070" y="0"/>
                    <a:pt x="11070" y="0"/>
                    <a:pt x="11070" y="0"/>
                  </a:cubicBezTo>
                  <a:lnTo>
                    <a:pt x="11070" y="0"/>
                  </a:lnTo>
                  <a:cubicBezTo>
                    <a:pt x="11070" y="0"/>
                    <a:pt x="11070" y="0"/>
                    <a:pt x="11070" y="0"/>
                  </a:cubicBezTo>
                  <a:lnTo>
                    <a:pt x="11070" y="0"/>
                  </a:lnTo>
                  <a:close/>
                  <a:moveTo>
                    <a:pt x="11070" y="0"/>
                  </a:moveTo>
                  <a:lnTo>
                    <a:pt x="11070" y="0"/>
                  </a:lnTo>
                  <a:close/>
                  <a:moveTo>
                    <a:pt x="17712" y="0"/>
                  </a:moveTo>
                  <a:lnTo>
                    <a:pt x="17712" y="0"/>
                  </a:lnTo>
                  <a:lnTo>
                    <a:pt x="1771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close/>
                  <a:moveTo>
                    <a:pt x="17712" y="0"/>
                  </a:moveTo>
                  <a:lnTo>
                    <a:pt x="17712" y="0"/>
                  </a:lnTo>
                  <a:lnTo>
                    <a:pt x="17712" y="0"/>
                  </a:lnTo>
                  <a:cubicBezTo>
                    <a:pt x="17712" y="0"/>
                    <a:pt x="17712" y="0"/>
                    <a:pt x="17712" y="0"/>
                  </a:cubicBezTo>
                  <a:lnTo>
                    <a:pt x="17712" y="0"/>
                  </a:lnTo>
                  <a:cubicBezTo>
                    <a:pt x="17712" y="0"/>
                    <a:pt x="17712" y="0"/>
                    <a:pt x="17712" y="0"/>
                  </a:cubicBezTo>
                  <a:close/>
                  <a:moveTo>
                    <a:pt x="17712" y="0"/>
                  </a:moveTo>
                  <a:lnTo>
                    <a:pt x="17712" y="0"/>
                  </a:lnTo>
                  <a:close/>
                  <a:moveTo>
                    <a:pt x="17712" y="0"/>
                  </a:moveTo>
                  <a:lnTo>
                    <a:pt x="17712" y="0"/>
                  </a:lnTo>
                  <a:lnTo>
                    <a:pt x="17712" y="0"/>
                  </a:lnTo>
                  <a:lnTo>
                    <a:pt x="17712" y="0"/>
                  </a:lnTo>
                  <a:close/>
                  <a:moveTo>
                    <a:pt x="21402" y="0"/>
                  </a:move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lnTo>
                    <a:pt x="21402" y="0"/>
                  </a:lnTo>
                  <a:close/>
                  <a:moveTo>
                    <a:pt x="21402" y="0"/>
                  </a:moveTo>
                  <a:lnTo>
                    <a:pt x="2140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close/>
                  <a:moveTo>
                    <a:pt x="26568" y="0"/>
                  </a:moveTo>
                  <a:lnTo>
                    <a:pt x="26568" y="0"/>
                  </a:lnTo>
                  <a:lnTo>
                    <a:pt x="26568" y="0"/>
                  </a:lnTo>
                  <a:lnTo>
                    <a:pt x="26568" y="0"/>
                  </a:lnTo>
                  <a:lnTo>
                    <a:pt x="26568" y="0"/>
                  </a:lnTo>
                  <a:lnTo>
                    <a:pt x="26568" y="0"/>
                  </a:lnTo>
                  <a:lnTo>
                    <a:pt x="26568" y="0"/>
                  </a:lnTo>
                  <a:lnTo>
                    <a:pt x="26568" y="0"/>
                  </a:lnTo>
                  <a:close/>
                  <a:moveTo>
                    <a:pt x="26568" y="0"/>
                  </a:moveTo>
                  <a:lnTo>
                    <a:pt x="26568" y="0"/>
                  </a:lnTo>
                  <a:cubicBezTo>
                    <a:pt x="26568" y="0"/>
                    <a:pt x="26568" y="0"/>
                    <a:pt x="26568" y="0"/>
                  </a:cubicBezTo>
                  <a:lnTo>
                    <a:pt x="26568" y="0"/>
                  </a:lnTo>
                  <a:close/>
                  <a:moveTo>
                    <a:pt x="30258" y="0"/>
                  </a:moveTo>
                  <a:lnTo>
                    <a:pt x="30258" y="0"/>
                  </a:lnTo>
                  <a:close/>
                  <a:moveTo>
                    <a:pt x="30258" y="0"/>
                  </a:moveTo>
                  <a:lnTo>
                    <a:pt x="30258" y="0"/>
                  </a:lnTo>
                  <a:close/>
                  <a:moveTo>
                    <a:pt x="30258" y="0"/>
                  </a:moveTo>
                  <a:lnTo>
                    <a:pt x="30258" y="0"/>
                  </a:lnTo>
                  <a:lnTo>
                    <a:pt x="30258" y="0"/>
                  </a:lnTo>
                  <a:lnTo>
                    <a:pt x="30258" y="0"/>
                  </a:lnTo>
                  <a:lnTo>
                    <a:pt x="30258" y="0"/>
                  </a:lnTo>
                  <a:lnTo>
                    <a:pt x="30258" y="0"/>
                  </a:lnTo>
                  <a:lnTo>
                    <a:pt x="30258" y="0"/>
                  </a:lnTo>
                  <a:lnTo>
                    <a:pt x="30258" y="0"/>
                  </a:lnTo>
                  <a:lnTo>
                    <a:pt x="30258" y="0"/>
                  </a:lnTo>
                  <a:close/>
                  <a:moveTo>
                    <a:pt x="30258" y="0"/>
                  </a:moveTo>
                  <a:lnTo>
                    <a:pt x="30258" y="0"/>
                  </a:lnTo>
                  <a:lnTo>
                    <a:pt x="30258" y="0"/>
                  </a:lnTo>
                  <a:lnTo>
                    <a:pt x="30258" y="0"/>
                  </a:lnTo>
                  <a:lnTo>
                    <a:pt x="30258" y="0"/>
                  </a:lnTo>
                  <a:close/>
                  <a:moveTo>
                    <a:pt x="30258" y="0"/>
                  </a:move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lnTo>
                    <a:pt x="3025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C94C9682-AF82-41C9-BB38-5E1C645A9352}"/>
                </a:ext>
              </a:extLst>
            </p:cNvPr>
            <p:cNvSpPr/>
            <p:nvPr/>
          </p:nvSpPr>
          <p:spPr>
            <a:xfrm>
              <a:off x="10118315" y="3793334"/>
              <a:ext cx="12546" cy="22140"/>
            </a:xfrm>
            <a:custGeom>
              <a:avLst/>
              <a:gdLst>
                <a:gd name="connsiteX0" fmla="*/ 0 w 12546"/>
                <a:gd name="connsiteY0" fmla="*/ 22140 h 22140"/>
                <a:gd name="connsiteX1" fmla="*/ 0 w 12546"/>
                <a:gd name="connsiteY1" fmla="*/ 22140 h 22140"/>
                <a:gd name="connsiteX2" fmla="*/ 0 w 12546"/>
                <a:gd name="connsiteY2" fmla="*/ 22140 h 22140"/>
                <a:gd name="connsiteX3" fmla="*/ 12546 w 12546"/>
                <a:gd name="connsiteY3" fmla="*/ 0 h 22140"/>
                <a:gd name="connsiteX4" fmla="*/ 12546 w 12546"/>
                <a:gd name="connsiteY4" fmla="*/ 0 h 22140"/>
                <a:gd name="connsiteX5" fmla="*/ 12546 w 12546"/>
                <a:gd name="connsiteY5" fmla="*/ 0 h 22140"/>
                <a:gd name="connsiteX6" fmla="*/ 4428 w 12546"/>
                <a:gd name="connsiteY6" fmla="*/ 21402 h 22140"/>
                <a:gd name="connsiteX7" fmla="*/ 4428 w 12546"/>
                <a:gd name="connsiteY7" fmla="*/ 21402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22140">
                  <a:moveTo>
                    <a:pt x="0" y="22140"/>
                  </a:moveTo>
                  <a:lnTo>
                    <a:pt x="0" y="22140"/>
                  </a:lnTo>
                  <a:cubicBezTo>
                    <a:pt x="0" y="22140"/>
                    <a:pt x="0" y="22140"/>
                    <a:pt x="0" y="22140"/>
                  </a:cubicBez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4428" y="21402"/>
                  </a:lnTo>
                  <a:lnTo>
                    <a:pt x="4428" y="21402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0B6DC1B6-73CA-4AE7-9F2E-A8C2431D5DB9}"/>
                </a:ext>
              </a:extLst>
            </p:cNvPr>
            <p:cNvSpPr/>
            <p:nvPr/>
          </p:nvSpPr>
          <p:spPr>
            <a:xfrm>
              <a:off x="9800238" y="3590384"/>
              <a:ext cx="408851" cy="263466"/>
            </a:xfrm>
            <a:custGeom>
              <a:avLst/>
              <a:gdLst>
                <a:gd name="connsiteX0" fmla="*/ 16974 w 408851"/>
                <a:gd name="connsiteY0" fmla="*/ 0 h 263466"/>
                <a:gd name="connsiteX1" fmla="*/ 408852 w 408851"/>
                <a:gd name="connsiteY1" fmla="*/ 232470 h 263466"/>
                <a:gd name="connsiteX2" fmla="*/ 388926 w 408851"/>
                <a:gd name="connsiteY2" fmla="*/ 263466 h 263466"/>
                <a:gd name="connsiteX3" fmla="*/ 0 w 408851"/>
                <a:gd name="connsiteY3" fmla="*/ 32472 h 263466"/>
                <a:gd name="connsiteX4" fmla="*/ 16974 w 408851"/>
                <a:gd name="connsiteY4" fmla="*/ 0 h 263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8851" h="263466">
                  <a:moveTo>
                    <a:pt x="16974" y="0"/>
                  </a:moveTo>
                  <a:cubicBezTo>
                    <a:pt x="86346" y="0"/>
                    <a:pt x="407376" y="196308"/>
                    <a:pt x="408852" y="232470"/>
                  </a:cubicBezTo>
                  <a:lnTo>
                    <a:pt x="388926" y="263466"/>
                  </a:lnTo>
                  <a:cubicBezTo>
                    <a:pt x="380070" y="221400"/>
                    <a:pt x="53874" y="28782"/>
                    <a:pt x="0" y="32472"/>
                  </a:cubicBezTo>
                  <a:lnTo>
                    <a:pt x="16974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E49746F6-73E6-4403-B844-B8B8ADD631B6}"/>
                </a:ext>
              </a:extLst>
            </p:cNvPr>
            <p:cNvSpPr/>
            <p:nvPr/>
          </p:nvSpPr>
          <p:spPr>
            <a:xfrm>
              <a:off x="10191378" y="3822854"/>
              <a:ext cx="15498" cy="27305"/>
            </a:xfrm>
            <a:custGeom>
              <a:avLst/>
              <a:gdLst>
                <a:gd name="connsiteX0" fmla="*/ 0 w 15498"/>
                <a:gd name="connsiteY0" fmla="*/ 27306 h 27305"/>
                <a:gd name="connsiteX1" fmla="*/ 15498 w 15498"/>
                <a:gd name="connsiteY1" fmla="*/ 0 h 27305"/>
                <a:gd name="connsiteX2" fmla="*/ 15498 w 15498"/>
                <a:gd name="connsiteY2" fmla="*/ 0 h 27305"/>
                <a:gd name="connsiteX3" fmla="*/ 15498 w 15498"/>
                <a:gd name="connsiteY3" fmla="*/ 0 h 27305"/>
                <a:gd name="connsiteX4" fmla="*/ 0 w 15498"/>
                <a:gd name="connsiteY4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27305">
                  <a:moveTo>
                    <a:pt x="0" y="27306"/>
                  </a:moveTo>
                  <a:lnTo>
                    <a:pt x="15498" y="0"/>
                  </a:lnTo>
                  <a:lnTo>
                    <a:pt x="15498" y="0"/>
                  </a:lnTo>
                  <a:cubicBezTo>
                    <a:pt x="15498" y="0"/>
                    <a:pt x="15498" y="0"/>
                    <a:pt x="15498" y="0"/>
                  </a:cubicBezTo>
                  <a:lnTo>
                    <a:pt x="0" y="2730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4AF3B2E0-CF0D-4519-B21B-5E35B4556ED4}"/>
                </a:ext>
              </a:extLst>
            </p:cNvPr>
            <p:cNvSpPr/>
            <p:nvPr/>
          </p:nvSpPr>
          <p:spPr>
            <a:xfrm>
              <a:off x="9800975" y="3591860"/>
              <a:ext cx="15498" cy="29520"/>
            </a:xfrm>
            <a:custGeom>
              <a:avLst/>
              <a:gdLst>
                <a:gd name="connsiteX0" fmla="*/ 738 w 15498"/>
                <a:gd name="connsiteY0" fmla="*/ 29520 h 29520"/>
                <a:gd name="connsiteX1" fmla="*/ 15498 w 15498"/>
                <a:gd name="connsiteY1" fmla="*/ 0 h 29520"/>
                <a:gd name="connsiteX2" fmla="*/ 15498 w 15498"/>
                <a:gd name="connsiteY2" fmla="*/ 0 h 29520"/>
                <a:gd name="connsiteX3" fmla="*/ 0 w 15498"/>
                <a:gd name="connsiteY3" fmla="*/ 28782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29520">
                  <a:moveTo>
                    <a:pt x="738" y="29520"/>
                  </a:moveTo>
                  <a:lnTo>
                    <a:pt x="15498" y="0"/>
                  </a:lnTo>
                  <a:lnTo>
                    <a:pt x="15498" y="0"/>
                  </a:lnTo>
                  <a:lnTo>
                    <a:pt x="0" y="287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FE132B10-C2B8-4EC0-B877-2047F9ED239A}"/>
                </a:ext>
              </a:extLst>
            </p:cNvPr>
            <p:cNvSpPr/>
            <p:nvPr/>
          </p:nvSpPr>
          <p:spPr>
            <a:xfrm>
              <a:off x="9795810" y="3586841"/>
              <a:ext cx="415276" cy="273651"/>
            </a:xfrm>
            <a:custGeom>
              <a:avLst/>
              <a:gdLst>
                <a:gd name="connsiteX0" fmla="*/ 2214 w 415276"/>
                <a:gd name="connsiteY0" fmla="*/ 35277 h 273651"/>
                <a:gd name="connsiteX1" fmla="*/ 209592 w 415276"/>
                <a:gd name="connsiteY1" fmla="*/ 128265 h 273651"/>
                <a:gd name="connsiteX2" fmla="*/ 394830 w 415276"/>
                <a:gd name="connsiteY2" fmla="*/ 269223 h 273651"/>
                <a:gd name="connsiteX3" fmla="*/ 394830 w 415276"/>
                <a:gd name="connsiteY3" fmla="*/ 273651 h 273651"/>
                <a:gd name="connsiteX4" fmla="*/ 394830 w 415276"/>
                <a:gd name="connsiteY4" fmla="*/ 273651 h 273651"/>
                <a:gd name="connsiteX5" fmla="*/ 394830 w 415276"/>
                <a:gd name="connsiteY5" fmla="*/ 267009 h 273651"/>
                <a:gd name="connsiteX6" fmla="*/ 208116 w 415276"/>
                <a:gd name="connsiteY6" fmla="*/ 133431 h 273651"/>
                <a:gd name="connsiteX7" fmla="*/ 0 w 415276"/>
                <a:gd name="connsiteY7" fmla="*/ 41919 h 273651"/>
                <a:gd name="connsiteX8" fmla="*/ 0 w 415276"/>
                <a:gd name="connsiteY8" fmla="*/ 36753 h 273651"/>
                <a:gd name="connsiteX9" fmla="*/ 414756 w 415276"/>
                <a:gd name="connsiteY9" fmla="*/ 238227 h 273651"/>
                <a:gd name="connsiteX10" fmla="*/ 226566 w 415276"/>
                <a:gd name="connsiteY10" fmla="*/ 90627 h 273651"/>
                <a:gd name="connsiteX11" fmla="*/ 19188 w 415276"/>
                <a:gd name="connsiteY11" fmla="*/ 2067 h 273651"/>
                <a:gd name="connsiteX12" fmla="*/ 19188 w 415276"/>
                <a:gd name="connsiteY12" fmla="*/ 7971 h 273651"/>
                <a:gd name="connsiteX13" fmla="*/ 19188 w 415276"/>
                <a:gd name="connsiteY13" fmla="*/ 7971 h 273651"/>
                <a:gd name="connsiteX14" fmla="*/ 28044 w 415276"/>
                <a:gd name="connsiteY14" fmla="*/ 7971 h 273651"/>
                <a:gd name="connsiteX15" fmla="*/ 227304 w 415276"/>
                <a:gd name="connsiteY15" fmla="*/ 99483 h 273651"/>
                <a:gd name="connsiteX16" fmla="*/ 414018 w 415276"/>
                <a:gd name="connsiteY16" fmla="*/ 247083 h 273651"/>
                <a:gd name="connsiteX17" fmla="*/ 414018 w 415276"/>
                <a:gd name="connsiteY17" fmla="*/ 247083 h 273651"/>
                <a:gd name="connsiteX18" fmla="*/ 414018 w 415276"/>
                <a:gd name="connsiteY18" fmla="*/ 241179 h 27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15276" h="273651">
                  <a:moveTo>
                    <a:pt x="2214" y="35277"/>
                  </a:moveTo>
                  <a:cubicBezTo>
                    <a:pt x="76982" y="51737"/>
                    <a:pt x="147568" y="83387"/>
                    <a:pt x="209592" y="128265"/>
                  </a:cubicBezTo>
                  <a:cubicBezTo>
                    <a:pt x="308484" y="189519"/>
                    <a:pt x="400734" y="256677"/>
                    <a:pt x="394830" y="269223"/>
                  </a:cubicBezTo>
                  <a:lnTo>
                    <a:pt x="394830" y="273651"/>
                  </a:lnTo>
                  <a:lnTo>
                    <a:pt x="394830" y="273651"/>
                  </a:lnTo>
                  <a:cubicBezTo>
                    <a:pt x="394830" y="273651"/>
                    <a:pt x="394830" y="273651"/>
                    <a:pt x="394830" y="267009"/>
                  </a:cubicBezTo>
                  <a:cubicBezTo>
                    <a:pt x="340118" y="212807"/>
                    <a:pt x="277082" y="167710"/>
                    <a:pt x="208116" y="133431"/>
                  </a:cubicBezTo>
                  <a:cubicBezTo>
                    <a:pt x="98892" y="68487"/>
                    <a:pt x="8856" y="29373"/>
                    <a:pt x="0" y="41919"/>
                  </a:cubicBezTo>
                  <a:lnTo>
                    <a:pt x="0" y="36753"/>
                  </a:lnTo>
                  <a:close/>
                  <a:moveTo>
                    <a:pt x="414756" y="238227"/>
                  </a:moveTo>
                  <a:cubicBezTo>
                    <a:pt x="422874" y="222729"/>
                    <a:pt x="335052" y="156309"/>
                    <a:pt x="226566" y="90627"/>
                  </a:cubicBezTo>
                  <a:cubicBezTo>
                    <a:pt x="118080" y="24945"/>
                    <a:pt x="31734" y="-9003"/>
                    <a:pt x="19188" y="2067"/>
                  </a:cubicBezTo>
                  <a:lnTo>
                    <a:pt x="19188" y="7971"/>
                  </a:lnTo>
                  <a:lnTo>
                    <a:pt x="19188" y="7971"/>
                  </a:lnTo>
                  <a:cubicBezTo>
                    <a:pt x="22077" y="7110"/>
                    <a:pt x="25155" y="7110"/>
                    <a:pt x="28044" y="7971"/>
                  </a:cubicBezTo>
                  <a:cubicBezTo>
                    <a:pt x="98966" y="27526"/>
                    <a:pt x="166255" y="58430"/>
                    <a:pt x="227304" y="99483"/>
                  </a:cubicBezTo>
                  <a:cubicBezTo>
                    <a:pt x="271584" y="125313"/>
                    <a:pt x="414756" y="217563"/>
                    <a:pt x="414018" y="247083"/>
                  </a:cubicBezTo>
                  <a:cubicBezTo>
                    <a:pt x="414018" y="247083"/>
                    <a:pt x="414018" y="247083"/>
                    <a:pt x="414018" y="247083"/>
                  </a:cubicBezTo>
                  <a:lnTo>
                    <a:pt x="414018" y="241179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A5A0FEC-3DA8-4A06-BA3B-6E90A2F2E21A}"/>
                </a:ext>
              </a:extLst>
            </p:cNvPr>
            <p:cNvSpPr/>
            <p:nvPr/>
          </p:nvSpPr>
          <p:spPr>
            <a:xfrm>
              <a:off x="9795810" y="3587904"/>
              <a:ext cx="416781" cy="274063"/>
            </a:xfrm>
            <a:custGeom>
              <a:avLst/>
              <a:gdLst>
                <a:gd name="connsiteX0" fmla="*/ 391140 w 416781"/>
                <a:gd name="connsiteY0" fmla="*/ 274064 h 274063"/>
                <a:gd name="connsiteX1" fmla="*/ 391140 w 416781"/>
                <a:gd name="connsiteY1" fmla="*/ 274064 h 274063"/>
                <a:gd name="connsiteX2" fmla="*/ 391140 w 416781"/>
                <a:gd name="connsiteY2" fmla="*/ 268160 h 274063"/>
                <a:gd name="connsiteX3" fmla="*/ 207378 w 416781"/>
                <a:gd name="connsiteY3" fmla="*/ 132368 h 274063"/>
                <a:gd name="connsiteX4" fmla="*/ 5904 w 416781"/>
                <a:gd name="connsiteY4" fmla="*/ 40856 h 274063"/>
                <a:gd name="connsiteX5" fmla="*/ 0 w 416781"/>
                <a:gd name="connsiteY5" fmla="*/ 40856 h 274063"/>
                <a:gd name="connsiteX6" fmla="*/ 0 w 416781"/>
                <a:gd name="connsiteY6" fmla="*/ 40856 h 274063"/>
                <a:gd name="connsiteX7" fmla="*/ 0 w 416781"/>
                <a:gd name="connsiteY7" fmla="*/ 35690 h 274063"/>
                <a:gd name="connsiteX8" fmla="*/ 5904 w 416781"/>
                <a:gd name="connsiteY8" fmla="*/ 35690 h 274063"/>
                <a:gd name="connsiteX9" fmla="*/ 209592 w 416781"/>
                <a:gd name="connsiteY9" fmla="*/ 127202 h 274063"/>
                <a:gd name="connsiteX10" fmla="*/ 395568 w 416781"/>
                <a:gd name="connsiteY10" fmla="*/ 262256 h 274063"/>
                <a:gd name="connsiteX11" fmla="*/ 395568 w 416781"/>
                <a:gd name="connsiteY11" fmla="*/ 265946 h 274063"/>
                <a:gd name="connsiteX12" fmla="*/ 395568 w 416781"/>
                <a:gd name="connsiteY12" fmla="*/ 270374 h 274063"/>
                <a:gd name="connsiteX13" fmla="*/ 395568 w 416781"/>
                <a:gd name="connsiteY13" fmla="*/ 270374 h 274063"/>
                <a:gd name="connsiteX14" fmla="*/ 5904 w 416781"/>
                <a:gd name="connsiteY14" fmla="*/ 40856 h 274063"/>
                <a:gd name="connsiteX15" fmla="*/ 208116 w 416781"/>
                <a:gd name="connsiteY15" fmla="*/ 131630 h 274063"/>
                <a:gd name="connsiteX16" fmla="*/ 391140 w 416781"/>
                <a:gd name="connsiteY16" fmla="*/ 266684 h 274063"/>
                <a:gd name="connsiteX17" fmla="*/ 391140 w 416781"/>
                <a:gd name="connsiteY17" fmla="*/ 271112 h 274063"/>
                <a:gd name="connsiteX18" fmla="*/ 391140 w 416781"/>
                <a:gd name="connsiteY18" fmla="*/ 271112 h 274063"/>
                <a:gd name="connsiteX19" fmla="*/ 391140 w 416781"/>
                <a:gd name="connsiteY19" fmla="*/ 271112 h 274063"/>
                <a:gd name="connsiteX20" fmla="*/ 206640 w 416781"/>
                <a:gd name="connsiteY20" fmla="*/ 133844 h 274063"/>
                <a:gd name="connsiteX21" fmla="*/ 8118 w 416781"/>
                <a:gd name="connsiteY21" fmla="*/ 33476 h 274063"/>
                <a:gd name="connsiteX22" fmla="*/ 2952 w 416781"/>
                <a:gd name="connsiteY22" fmla="*/ 33476 h 274063"/>
                <a:gd name="connsiteX23" fmla="*/ 2952 w 416781"/>
                <a:gd name="connsiteY23" fmla="*/ 33476 h 274063"/>
                <a:gd name="connsiteX24" fmla="*/ 411804 w 416781"/>
                <a:gd name="connsiteY24" fmla="*/ 246758 h 274063"/>
                <a:gd name="connsiteX25" fmla="*/ 411804 w 416781"/>
                <a:gd name="connsiteY25" fmla="*/ 246758 h 274063"/>
                <a:gd name="connsiteX26" fmla="*/ 411804 w 416781"/>
                <a:gd name="connsiteY26" fmla="*/ 246758 h 274063"/>
                <a:gd name="connsiteX27" fmla="*/ 224352 w 416781"/>
                <a:gd name="connsiteY27" fmla="*/ 102848 h 274063"/>
                <a:gd name="connsiteX28" fmla="*/ 25830 w 416781"/>
                <a:gd name="connsiteY28" fmla="*/ 4694 h 274063"/>
                <a:gd name="connsiteX29" fmla="*/ 17712 w 416781"/>
                <a:gd name="connsiteY29" fmla="*/ 4694 h 274063"/>
                <a:gd name="connsiteX30" fmla="*/ 17712 w 416781"/>
                <a:gd name="connsiteY30" fmla="*/ 4694 h 274063"/>
                <a:gd name="connsiteX31" fmla="*/ 26568 w 416781"/>
                <a:gd name="connsiteY31" fmla="*/ 4694 h 274063"/>
                <a:gd name="connsiteX32" fmla="*/ 225828 w 416781"/>
                <a:gd name="connsiteY32" fmla="*/ 96206 h 274063"/>
                <a:gd name="connsiteX33" fmla="*/ 413280 w 416781"/>
                <a:gd name="connsiteY33" fmla="*/ 243806 h 274063"/>
                <a:gd name="connsiteX34" fmla="*/ 413280 w 416781"/>
                <a:gd name="connsiteY34" fmla="*/ 243806 h 274063"/>
                <a:gd name="connsiteX35" fmla="*/ 413280 w 416781"/>
                <a:gd name="connsiteY35" fmla="*/ 243806 h 274063"/>
                <a:gd name="connsiteX36" fmla="*/ 224352 w 416781"/>
                <a:gd name="connsiteY36" fmla="*/ 96206 h 274063"/>
                <a:gd name="connsiteX37" fmla="*/ 19926 w 416781"/>
                <a:gd name="connsiteY37" fmla="*/ 1742 h 274063"/>
                <a:gd name="connsiteX38" fmla="*/ 19926 w 416781"/>
                <a:gd name="connsiteY38" fmla="*/ 6908 h 274063"/>
                <a:gd name="connsiteX39" fmla="*/ 19926 w 416781"/>
                <a:gd name="connsiteY39" fmla="*/ 6908 h 274063"/>
                <a:gd name="connsiteX40" fmla="*/ 19926 w 416781"/>
                <a:gd name="connsiteY40" fmla="*/ 1004 h 274063"/>
                <a:gd name="connsiteX41" fmla="*/ 28044 w 416781"/>
                <a:gd name="connsiteY41" fmla="*/ 1004 h 274063"/>
                <a:gd name="connsiteX42" fmla="*/ 227304 w 416781"/>
                <a:gd name="connsiteY42" fmla="*/ 92516 h 274063"/>
                <a:gd name="connsiteX43" fmla="*/ 416232 w 416781"/>
                <a:gd name="connsiteY43" fmla="*/ 240116 h 274063"/>
                <a:gd name="connsiteX44" fmla="*/ 416232 w 416781"/>
                <a:gd name="connsiteY44" fmla="*/ 245282 h 274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16781" h="274063">
                  <a:moveTo>
                    <a:pt x="391140" y="274064"/>
                  </a:moveTo>
                  <a:lnTo>
                    <a:pt x="391140" y="274064"/>
                  </a:lnTo>
                  <a:cubicBezTo>
                    <a:pt x="391140" y="274064"/>
                    <a:pt x="391140" y="274064"/>
                    <a:pt x="391140" y="268160"/>
                  </a:cubicBezTo>
                  <a:cubicBezTo>
                    <a:pt x="337527" y="213378"/>
                    <a:pt x="275487" y="167533"/>
                    <a:pt x="207378" y="132368"/>
                  </a:cubicBezTo>
                  <a:cubicBezTo>
                    <a:pt x="145334" y="91669"/>
                    <a:pt x="77375" y="60800"/>
                    <a:pt x="5904" y="40856"/>
                  </a:cubicBezTo>
                  <a:cubicBezTo>
                    <a:pt x="5904" y="40856"/>
                    <a:pt x="738" y="40856"/>
                    <a:pt x="0" y="40856"/>
                  </a:cubicBezTo>
                  <a:lnTo>
                    <a:pt x="0" y="40856"/>
                  </a:lnTo>
                  <a:lnTo>
                    <a:pt x="0" y="35690"/>
                  </a:lnTo>
                  <a:cubicBezTo>
                    <a:pt x="1932" y="35155"/>
                    <a:pt x="3973" y="35155"/>
                    <a:pt x="5904" y="35690"/>
                  </a:cubicBezTo>
                  <a:cubicBezTo>
                    <a:pt x="78100" y="55543"/>
                    <a:pt x="146803" y="86410"/>
                    <a:pt x="209592" y="127202"/>
                  </a:cubicBezTo>
                  <a:cubicBezTo>
                    <a:pt x="278157" y="162395"/>
                    <a:pt x="340885" y="207948"/>
                    <a:pt x="395568" y="262256"/>
                  </a:cubicBezTo>
                  <a:cubicBezTo>
                    <a:pt x="395568" y="262256"/>
                    <a:pt x="395568" y="262256"/>
                    <a:pt x="395568" y="265946"/>
                  </a:cubicBezTo>
                  <a:lnTo>
                    <a:pt x="395568" y="270374"/>
                  </a:lnTo>
                  <a:lnTo>
                    <a:pt x="395568" y="270374"/>
                  </a:lnTo>
                  <a:close/>
                  <a:moveTo>
                    <a:pt x="5904" y="40856"/>
                  </a:moveTo>
                  <a:cubicBezTo>
                    <a:pt x="77532" y="60654"/>
                    <a:pt x="145721" y="91264"/>
                    <a:pt x="208116" y="131630"/>
                  </a:cubicBezTo>
                  <a:cubicBezTo>
                    <a:pt x="275925" y="166616"/>
                    <a:pt x="337711" y="212209"/>
                    <a:pt x="391140" y="266684"/>
                  </a:cubicBezTo>
                  <a:cubicBezTo>
                    <a:pt x="391388" y="268149"/>
                    <a:pt x="391388" y="269646"/>
                    <a:pt x="391140" y="271112"/>
                  </a:cubicBezTo>
                  <a:lnTo>
                    <a:pt x="391140" y="271112"/>
                  </a:lnTo>
                  <a:cubicBezTo>
                    <a:pt x="391140" y="271112"/>
                    <a:pt x="391140" y="271112"/>
                    <a:pt x="391140" y="271112"/>
                  </a:cubicBezTo>
                  <a:cubicBezTo>
                    <a:pt x="337191" y="215996"/>
                    <a:pt x="274934" y="169678"/>
                    <a:pt x="206640" y="133844"/>
                  </a:cubicBezTo>
                  <a:cubicBezTo>
                    <a:pt x="146081" y="90279"/>
                    <a:pt x="79104" y="56416"/>
                    <a:pt x="8118" y="33476"/>
                  </a:cubicBezTo>
                  <a:lnTo>
                    <a:pt x="2952" y="33476"/>
                  </a:lnTo>
                  <a:lnTo>
                    <a:pt x="2952" y="33476"/>
                  </a:lnTo>
                  <a:close/>
                  <a:moveTo>
                    <a:pt x="411804" y="246758"/>
                  </a:moveTo>
                  <a:lnTo>
                    <a:pt x="411804" y="246758"/>
                  </a:lnTo>
                  <a:cubicBezTo>
                    <a:pt x="411804" y="246758"/>
                    <a:pt x="411804" y="246758"/>
                    <a:pt x="411804" y="246758"/>
                  </a:cubicBezTo>
                  <a:cubicBezTo>
                    <a:pt x="411804" y="220190"/>
                    <a:pt x="264204" y="127202"/>
                    <a:pt x="224352" y="102848"/>
                  </a:cubicBezTo>
                  <a:cubicBezTo>
                    <a:pt x="164137" y="59250"/>
                    <a:pt x="97031" y="26071"/>
                    <a:pt x="25830" y="4694"/>
                  </a:cubicBezTo>
                  <a:cubicBezTo>
                    <a:pt x="23167" y="4007"/>
                    <a:pt x="20375" y="4007"/>
                    <a:pt x="17712" y="4694"/>
                  </a:cubicBezTo>
                  <a:lnTo>
                    <a:pt x="17712" y="4694"/>
                  </a:lnTo>
                  <a:cubicBezTo>
                    <a:pt x="20552" y="3545"/>
                    <a:pt x="23727" y="3545"/>
                    <a:pt x="26568" y="4694"/>
                  </a:cubicBezTo>
                  <a:cubicBezTo>
                    <a:pt x="97411" y="24465"/>
                    <a:pt x="164667" y="55353"/>
                    <a:pt x="225828" y="96206"/>
                  </a:cubicBezTo>
                  <a:cubicBezTo>
                    <a:pt x="255348" y="113180"/>
                    <a:pt x="414018" y="212810"/>
                    <a:pt x="413280" y="243806"/>
                  </a:cubicBezTo>
                  <a:lnTo>
                    <a:pt x="413280" y="243806"/>
                  </a:lnTo>
                  <a:lnTo>
                    <a:pt x="413280" y="243806"/>
                  </a:lnTo>
                  <a:cubicBezTo>
                    <a:pt x="420660" y="229046"/>
                    <a:pt x="339480" y="164840"/>
                    <a:pt x="224352" y="96206"/>
                  </a:cubicBezTo>
                  <a:cubicBezTo>
                    <a:pt x="109224" y="27572"/>
                    <a:pt x="31734" y="-8590"/>
                    <a:pt x="19926" y="1742"/>
                  </a:cubicBezTo>
                  <a:lnTo>
                    <a:pt x="19926" y="6908"/>
                  </a:lnTo>
                  <a:lnTo>
                    <a:pt x="19926" y="6908"/>
                  </a:lnTo>
                  <a:lnTo>
                    <a:pt x="19926" y="1004"/>
                  </a:lnTo>
                  <a:cubicBezTo>
                    <a:pt x="22473" y="-310"/>
                    <a:pt x="25497" y="-310"/>
                    <a:pt x="28044" y="1004"/>
                  </a:cubicBezTo>
                  <a:cubicBezTo>
                    <a:pt x="98407" y="22066"/>
                    <a:pt x="165477" y="52868"/>
                    <a:pt x="227304" y="92516"/>
                  </a:cubicBezTo>
                  <a:cubicBezTo>
                    <a:pt x="325458" y="150818"/>
                    <a:pt x="425088" y="222404"/>
                    <a:pt x="416232" y="240116"/>
                  </a:cubicBezTo>
                  <a:lnTo>
                    <a:pt x="416232" y="2452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9982A8B7-D72B-4925-9646-61C000522342}"/>
                </a:ext>
              </a:extLst>
            </p:cNvPr>
            <p:cNvSpPr/>
            <p:nvPr/>
          </p:nvSpPr>
          <p:spPr>
            <a:xfrm>
              <a:off x="9871086" y="3561602"/>
              <a:ext cx="271588" cy="316601"/>
            </a:xfrm>
            <a:custGeom>
              <a:avLst/>
              <a:gdLst>
                <a:gd name="connsiteX0" fmla="*/ 0 w 271588"/>
                <a:gd name="connsiteY0" fmla="*/ 180810 h 316601"/>
                <a:gd name="connsiteX1" fmla="*/ 135792 w 271588"/>
                <a:gd name="connsiteY1" fmla="*/ 316602 h 316601"/>
                <a:gd name="connsiteX2" fmla="*/ 231732 w 271588"/>
                <a:gd name="connsiteY2" fmla="*/ 276750 h 316601"/>
                <a:gd name="connsiteX3" fmla="*/ 271584 w 271588"/>
                <a:gd name="connsiteY3" fmla="*/ 180810 h 316601"/>
                <a:gd name="connsiteX4" fmla="*/ 271584 w 271588"/>
                <a:gd name="connsiteY4" fmla="*/ 180810 h 316601"/>
                <a:gd name="connsiteX5" fmla="*/ 271584 w 271588"/>
                <a:gd name="connsiteY5" fmla="*/ 0 h 316601"/>
                <a:gd name="connsiteX6" fmla="*/ 0 w 271588"/>
                <a:gd name="connsiteY6" fmla="*/ 0 h 316601"/>
                <a:gd name="connsiteX7" fmla="*/ 0 w 271588"/>
                <a:gd name="connsiteY7" fmla="*/ 180810 h 31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1588" h="316601">
                  <a:moveTo>
                    <a:pt x="0" y="180810"/>
                  </a:moveTo>
                  <a:cubicBezTo>
                    <a:pt x="1565" y="255148"/>
                    <a:pt x="61454" y="315037"/>
                    <a:pt x="135792" y="316602"/>
                  </a:cubicBezTo>
                  <a:cubicBezTo>
                    <a:pt x="171790" y="316560"/>
                    <a:pt x="206298" y="302226"/>
                    <a:pt x="231732" y="276750"/>
                  </a:cubicBezTo>
                  <a:cubicBezTo>
                    <a:pt x="257489" y="251506"/>
                    <a:pt x="271874" y="216874"/>
                    <a:pt x="271584" y="180810"/>
                  </a:cubicBezTo>
                  <a:lnTo>
                    <a:pt x="271584" y="180810"/>
                  </a:lnTo>
                  <a:lnTo>
                    <a:pt x="271584" y="0"/>
                  </a:lnTo>
                  <a:lnTo>
                    <a:pt x="0" y="0"/>
                  </a:lnTo>
                  <a:lnTo>
                    <a:pt x="0" y="1808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B4F8CDF8-28E3-4B4C-B110-89D6FF3FB6C5}"/>
                </a:ext>
              </a:extLst>
            </p:cNvPr>
            <p:cNvSpPr/>
            <p:nvPr/>
          </p:nvSpPr>
          <p:spPr>
            <a:xfrm>
              <a:off x="9870347" y="3560863"/>
              <a:ext cx="272324" cy="326585"/>
            </a:xfrm>
            <a:custGeom>
              <a:avLst/>
              <a:gdLst>
                <a:gd name="connsiteX0" fmla="*/ 136530 w 272324"/>
                <a:gd name="connsiteY0" fmla="*/ 318078 h 326585"/>
                <a:gd name="connsiteX1" fmla="*/ 40590 w 272324"/>
                <a:gd name="connsiteY1" fmla="*/ 277488 h 326585"/>
                <a:gd name="connsiteX2" fmla="*/ 0 w 272324"/>
                <a:gd name="connsiteY2" fmla="*/ 181548 h 326585"/>
                <a:gd name="connsiteX3" fmla="*/ 0 w 272324"/>
                <a:gd name="connsiteY3" fmla="*/ 0 h 326585"/>
                <a:gd name="connsiteX4" fmla="*/ 272322 w 272324"/>
                <a:gd name="connsiteY4" fmla="*/ 0 h 326585"/>
                <a:gd name="connsiteX5" fmla="*/ 272322 w 272324"/>
                <a:gd name="connsiteY5" fmla="*/ 181548 h 326585"/>
                <a:gd name="connsiteX6" fmla="*/ 137270 w 272324"/>
                <a:gd name="connsiteY6" fmla="*/ 318076 h 326585"/>
                <a:gd name="connsiteX7" fmla="*/ 136530 w 272324"/>
                <a:gd name="connsiteY7" fmla="*/ 318078 h 326585"/>
                <a:gd name="connsiteX8" fmla="*/ 271584 w 272324"/>
                <a:gd name="connsiteY8" fmla="*/ 738 h 326585"/>
                <a:gd name="connsiteX9" fmla="*/ 738 w 272324"/>
                <a:gd name="connsiteY9" fmla="*/ 738 h 326585"/>
                <a:gd name="connsiteX10" fmla="*/ 738 w 272324"/>
                <a:gd name="connsiteY10" fmla="*/ 181548 h 326585"/>
                <a:gd name="connsiteX11" fmla="*/ 125447 w 272324"/>
                <a:gd name="connsiteY11" fmla="*/ 326210 h 326585"/>
                <a:gd name="connsiteX12" fmla="*/ 270108 w 272324"/>
                <a:gd name="connsiteY12" fmla="*/ 201501 h 326585"/>
                <a:gd name="connsiteX13" fmla="*/ 270108 w 272324"/>
                <a:gd name="connsiteY13" fmla="*/ 181548 h 326585"/>
                <a:gd name="connsiteX14" fmla="*/ 270108 w 272324"/>
                <a:gd name="connsiteY14" fmla="*/ 738 h 32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2324" h="326585">
                  <a:moveTo>
                    <a:pt x="136530" y="318078"/>
                  </a:moveTo>
                  <a:cubicBezTo>
                    <a:pt x="100340" y="318261"/>
                    <a:pt x="65660" y="303589"/>
                    <a:pt x="40590" y="277488"/>
                  </a:cubicBezTo>
                  <a:cubicBezTo>
                    <a:pt x="14774" y="252223"/>
                    <a:pt x="156" y="217669"/>
                    <a:pt x="0" y="181548"/>
                  </a:cubicBezTo>
                  <a:lnTo>
                    <a:pt x="0" y="0"/>
                  </a:lnTo>
                  <a:lnTo>
                    <a:pt x="272322" y="0"/>
                  </a:lnTo>
                  <a:lnTo>
                    <a:pt x="272322" y="181548"/>
                  </a:lnTo>
                  <a:cubicBezTo>
                    <a:pt x="272729" y="256543"/>
                    <a:pt x="212265" y="317668"/>
                    <a:pt x="137270" y="318076"/>
                  </a:cubicBezTo>
                  <a:cubicBezTo>
                    <a:pt x="137024" y="318077"/>
                    <a:pt x="136777" y="318078"/>
                    <a:pt x="136530" y="318078"/>
                  </a:cubicBezTo>
                  <a:close/>
                  <a:moveTo>
                    <a:pt x="271584" y="738"/>
                  </a:moveTo>
                  <a:lnTo>
                    <a:pt x="738" y="738"/>
                  </a:lnTo>
                  <a:lnTo>
                    <a:pt x="738" y="181548"/>
                  </a:lnTo>
                  <a:cubicBezTo>
                    <a:pt x="-4772" y="255933"/>
                    <a:pt x="51062" y="320699"/>
                    <a:pt x="125447" y="326210"/>
                  </a:cubicBezTo>
                  <a:cubicBezTo>
                    <a:pt x="199831" y="331720"/>
                    <a:pt x="264598" y="275886"/>
                    <a:pt x="270108" y="201501"/>
                  </a:cubicBezTo>
                  <a:cubicBezTo>
                    <a:pt x="270600" y="194859"/>
                    <a:pt x="270600" y="188190"/>
                    <a:pt x="270108" y="181548"/>
                  </a:cubicBezTo>
                  <a:lnTo>
                    <a:pt x="27010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DA4D5E35-39C1-4D4E-BCF6-D90BC968C8C1}"/>
                </a:ext>
              </a:extLst>
            </p:cNvPr>
            <p:cNvSpPr/>
            <p:nvPr/>
          </p:nvSpPr>
          <p:spPr>
            <a:xfrm>
              <a:off x="9876251" y="3567506"/>
              <a:ext cx="260513" cy="304797"/>
            </a:xfrm>
            <a:custGeom>
              <a:avLst/>
              <a:gdLst>
                <a:gd name="connsiteX0" fmla="*/ 0 w 260513"/>
                <a:gd name="connsiteY0" fmla="*/ 175644 h 304797"/>
                <a:gd name="connsiteX1" fmla="*/ 0 w 260513"/>
                <a:gd name="connsiteY1" fmla="*/ 175644 h 304797"/>
                <a:gd name="connsiteX2" fmla="*/ 130622 w 260513"/>
                <a:gd name="connsiteY2" fmla="*/ 304794 h 304797"/>
                <a:gd name="connsiteX3" fmla="*/ 130626 w 260513"/>
                <a:gd name="connsiteY3" fmla="*/ 304794 h 304797"/>
                <a:gd name="connsiteX4" fmla="*/ 222138 w 260513"/>
                <a:gd name="connsiteY4" fmla="*/ 267156 h 304797"/>
                <a:gd name="connsiteX5" fmla="*/ 260514 w 260513"/>
                <a:gd name="connsiteY5" fmla="*/ 175644 h 304797"/>
                <a:gd name="connsiteX6" fmla="*/ 260514 w 260513"/>
                <a:gd name="connsiteY6" fmla="*/ 175644 h 304797"/>
                <a:gd name="connsiteX7" fmla="*/ 260514 w 260513"/>
                <a:gd name="connsiteY7" fmla="*/ 0 h 304797"/>
                <a:gd name="connsiteX8" fmla="*/ 738 w 260513"/>
                <a:gd name="connsiteY8" fmla="*/ 0 h 304797"/>
                <a:gd name="connsiteX9" fmla="*/ 738 w 260513"/>
                <a:gd name="connsiteY9" fmla="*/ 175644 h 304797"/>
                <a:gd name="connsiteX10" fmla="*/ 208116 w 260513"/>
                <a:gd name="connsiteY10" fmla="*/ 52398 h 304797"/>
                <a:gd name="connsiteX11" fmla="*/ 208116 w 260513"/>
                <a:gd name="connsiteY11" fmla="*/ 175644 h 304797"/>
                <a:gd name="connsiteX12" fmla="*/ 208116 w 260513"/>
                <a:gd name="connsiteY12" fmla="*/ 175644 h 304797"/>
                <a:gd name="connsiteX13" fmla="*/ 208116 w 260513"/>
                <a:gd name="connsiteY13" fmla="*/ 185976 h 304797"/>
                <a:gd name="connsiteX14" fmla="*/ 185976 w 260513"/>
                <a:gd name="connsiteY14" fmla="*/ 230994 h 304797"/>
                <a:gd name="connsiteX15" fmla="*/ 76752 w 260513"/>
                <a:gd name="connsiteY15" fmla="*/ 230994 h 304797"/>
                <a:gd name="connsiteX16" fmla="*/ 53874 w 260513"/>
                <a:gd name="connsiteY16" fmla="*/ 176382 h 304797"/>
                <a:gd name="connsiteX17" fmla="*/ 53874 w 260513"/>
                <a:gd name="connsiteY17" fmla="*/ 51660 h 30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0513" h="304797">
                  <a:moveTo>
                    <a:pt x="0" y="175644"/>
                  </a:moveTo>
                  <a:lnTo>
                    <a:pt x="0" y="175644"/>
                  </a:lnTo>
                  <a:cubicBezTo>
                    <a:pt x="407" y="247378"/>
                    <a:pt x="58888" y="305201"/>
                    <a:pt x="130622" y="304794"/>
                  </a:cubicBezTo>
                  <a:cubicBezTo>
                    <a:pt x="130623" y="304794"/>
                    <a:pt x="130625" y="304794"/>
                    <a:pt x="130626" y="304794"/>
                  </a:cubicBezTo>
                  <a:cubicBezTo>
                    <a:pt x="164949" y="305059"/>
                    <a:pt x="197934" y="291493"/>
                    <a:pt x="222138" y="267156"/>
                  </a:cubicBezTo>
                  <a:cubicBezTo>
                    <a:pt x="246606" y="242980"/>
                    <a:pt x="260419" y="210041"/>
                    <a:pt x="260514" y="175644"/>
                  </a:cubicBezTo>
                  <a:lnTo>
                    <a:pt x="260514" y="175644"/>
                  </a:lnTo>
                  <a:lnTo>
                    <a:pt x="260514" y="0"/>
                  </a:lnTo>
                  <a:lnTo>
                    <a:pt x="738" y="0"/>
                  </a:lnTo>
                  <a:lnTo>
                    <a:pt x="738" y="175644"/>
                  </a:lnTo>
                  <a:close/>
                  <a:moveTo>
                    <a:pt x="208116" y="52398"/>
                  </a:moveTo>
                  <a:lnTo>
                    <a:pt x="208116" y="175644"/>
                  </a:lnTo>
                  <a:lnTo>
                    <a:pt x="208116" y="175644"/>
                  </a:lnTo>
                  <a:cubicBezTo>
                    <a:pt x="208482" y="179078"/>
                    <a:pt x="208482" y="182542"/>
                    <a:pt x="208116" y="185976"/>
                  </a:cubicBezTo>
                  <a:cubicBezTo>
                    <a:pt x="206611" y="203219"/>
                    <a:pt x="198713" y="219275"/>
                    <a:pt x="185976" y="230994"/>
                  </a:cubicBezTo>
                  <a:cubicBezTo>
                    <a:pt x="155756" y="261014"/>
                    <a:pt x="106972" y="261014"/>
                    <a:pt x="76752" y="230994"/>
                  </a:cubicBezTo>
                  <a:cubicBezTo>
                    <a:pt x="61838" y="216782"/>
                    <a:pt x="53543" y="196981"/>
                    <a:pt x="53874" y="176382"/>
                  </a:cubicBezTo>
                  <a:lnTo>
                    <a:pt x="53874" y="5166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62BE0ECB-6810-42E3-B184-63DE16F38C0C}"/>
                </a:ext>
              </a:extLst>
            </p:cNvPr>
            <p:cNvSpPr/>
            <p:nvPr/>
          </p:nvSpPr>
          <p:spPr>
            <a:xfrm>
              <a:off x="9876251" y="3567506"/>
              <a:ext cx="260513" cy="305532"/>
            </a:xfrm>
            <a:custGeom>
              <a:avLst/>
              <a:gdLst>
                <a:gd name="connsiteX0" fmla="*/ 130626 w 260513"/>
                <a:gd name="connsiteY0" fmla="*/ 305532 h 305532"/>
                <a:gd name="connsiteX1" fmla="*/ 0 w 260513"/>
                <a:gd name="connsiteY1" fmla="*/ 175644 h 305532"/>
                <a:gd name="connsiteX2" fmla="*/ 0 w 260513"/>
                <a:gd name="connsiteY2" fmla="*/ 0 h 305532"/>
                <a:gd name="connsiteX3" fmla="*/ 260514 w 260513"/>
                <a:gd name="connsiteY3" fmla="*/ 0 h 305532"/>
                <a:gd name="connsiteX4" fmla="*/ 260514 w 260513"/>
                <a:gd name="connsiteY4" fmla="*/ 175644 h 305532"/>
                <a:gd name="connsiteX5" fmla="*/ 130626 w 260513"/>
                <a:gd name="connsiteY5" fmla="*/ 305532 h 305532"/>
                <a:gd name="connsiteX6" fmla="*/ 259776 w 260513"/>
                <a:gd name="connsiteY6" fmla="*/ 0 h 305532"/>
                <a:gd name="connsiteX7" fmla="*/ 738 w 260513"/>
                <a:gd name="connsiteY7" fmla="*/ 0 h 305532"/>
                <a:gd name="connsiteX8" fmla="*/ 738 w 260513"/>
                <a:gd name="connsiteY8" fmla="*/ 175644 h 305532"/>
                <a:gd name="connsiteX9" fmla="*/ 140041 w 260513"/>
                <a:gd name="connsiteY9" fmla="*/ 295379 h 305532"/>
                <a:gd name="connsiteX10" fmla="*/ 259776 w 260513"/>
                <a:gd name="connsiteY10" fmla="*/ 175644 h 305532"/>
                <a:gd name="connsiteX11" fmla="*/ 259776 w 260513"/>
                <a:gd name="connsiteY11" fmla="*/ 0 h 305532"/>
                <a:gd name="connsiteX12" fmla="*/ 130626 w 260513"/>
                <a:gd name="connsiteY12" fmla="*/ 253872 h 305532"/>
                <a:gd name="connsiteX13" fmla="*/ 75276 w 260513"/>
                <a:gd name="connsiteY13" fmla="*/ 230994 h 305532"/>
                <a:gd name="connsiteX14" fmla="*/ 52398 w 260513"/>
                <a:gd name="connsiteY14" fmla="*/ 175644 h 305532"/>
                <a:gd name="connsiteX15" fmla="*/ 52398 w 260513"/>
                <a:gd name="connsiteY15" fmla="*/ 51660 h 305532"/>
                <a:gd name="connsiteX16" fmla="*/ 208116 w 260513"/>
                <a:gd name="connsiteY16" fmla="*/ 51660 h 305532"/>
                <a:gd name="connsiteX17" fmla="*/ 208116 w 260513"/>
                <a:gd name="connsiteY17" fmla="*/ 176382 h 305532"/>
                <a:gd name="connsiteX18" fmla="*/ 208116 w 260513"/>
                <a:gd name="connsiteY18" fmla="*/ 185976 h 305532"/>
                <a:gd name="connsiteX19" fmla="*/ 185976 w 260513"/>
                <a:gd name="connsiteY19" fmla="*/ 230994 h 305532"/>
                <a:gd name="connsiteX20" fmla="*/ 130626 w 260513"/>
                <a:gd name="connsiteY20" fmla="*/ 253872 h 305532"/>
                <a:gd name="connsiteX21" fmla="*/ 56826 w 260513"/>
                <a:gd name="connsiteY21" fmla="*/ 52398 h 305532"/>
                <a:gd name="connsiteX22" fmla="*/ 56826 w 260513"/>
                <a:gd name="connsiteY22" fmla="*/ 175644 h 305532"/>
                <a:gd name="connsiteX23" fmla="*/ 78966 w 260513"/>
                <a:gd name="connsiteY23" fmla="*/ 230256 h 305532"/>
                <a:gd name="connsiteX24" fmla="*/ 133578 w 260513"/>
                <a:gd name="connsiteY24" fmla="*/ 253134 h 305532"/>
                <a:gd name="connsiteX25" fmla="*/ 207378 w 260513"/>
                <a:gd name="connsiteY25" fmla="*/ 185976 h 305532"/>
                <a:gd name="connsiteX26" fmla="*/ 207378 w 260513"/>
                <a:gd name="connsiteY26" fmla="*/ 52398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0513" h="305532">
                  <a:moveTo>
                    <a:pt x="130626" y="305532"/>
                  </a:moveTo>
                  <a:cubicBezTo>
                    <a:pt x="58936" y="305133"/>
                    <a:pt x="804" y="247330"/>
                    <a:pt x="0" y="175644"/>
                  </a:cubicBezTo>
                  <a:lnTo>
                    <a:pt x="0" y="0"/>
                  </a:lnTo>
                  <a:lnTo>
                    <a:pt x="260514" y="0"/>
                  </a:lnTo>
                  <a:lnTo>
                    <a:pt x="260514" y="175644"/>
                  </a:lnTo>
                  <a:cubicBezTo>
                    <a:pt x="260514" y="247379"/>
                    <a:pt x="202361" y="305532"/>
                    <a:pt x="130626" y="305532"/>
                  </a:cubicBezTo>
                  <a:close/>
                  <a:moveTo>
                    <a:pt x="259776" y="0"/>
                  </a:moveTo>
                  <a:lnTo>
                    <a:pt x="738" y="0"/>
                  </a:lnTo>
                  <a:lnTo>
                    <a:pt x="738" y="175644"/>
                  </a:lnTo>
                  <a:cubicBezTo>
                    <a:pt x="6142" y="247175"/>
                    <a:pt x="68509" y="300783"/>
                    <a:pt x="140041" y="295379"/>
                  </a:cubicBezTo>
                  <a:cubicBezTo>
                    <a:pt x="204059" y="290543"/>
                    <a:pt x="254940" y="239662"/>
                    <a:pt x="259776" y="175644"/>
                  </a:cubicBezTo>
                  <a:lnTo>
                    <a:pt x="259776" y="0"/>
                  </a:lnTo>
                  <a:close/>
                  <a:moveTo>
                    <a:pt x="130626" y="253872"/>
                  </a:moveTo>
                  <a:cubicBezTo>
                    <a:pt x="109904" y="253732"/>
                    <a:pt x="90050" y="245525"/>
                    <a:pt x="75276" y="230994"/>
                  </a:cubicBezTo>
                  <a:cubicBezTo>
                    <a:pt x="60610" y="216309"/>
                    <a:pt x="52380" y="196398"/>
                    <a:pt x="52398" y="175644"/>
                  </a:cubicBezTo>
                  <a:lnTo>
                    <a:pt x="52398" y="51660"/>
                  </a:lnTo>
                  <a:lnTo>
                    <a:pt x="208116" y="51660"/>
                  </a:lnTo>
                  <a:lnTo>
                    <a:pt x="208116" y="176382"/>
                  </a:lnTo>
                  <a:cubicBezTo>
                    <a:pt x="208482" y="179569"/>
                    <a:pt x="208482" y="182789"/>
                    <a:pt x="208116" y="185976"/>
                  </a:cubicBezTo>
                  <a:cubicBezTo>
                    <a:pt x="206219" y="203107"/>
                    <a:pt x="198386" y="219034"/>
                    <a:pt x="185976" y="230994"/>
                  </a:cubicBezTo>
                  <a:cubicBezTo>
                    <a:pt x="171291" y="245660"/>
                    <a:pt x="151380" y="253890"/>
                    <a:pt x="130626" y="253872"/>
                  </a:cubicBezTo>
                  <a:close/>
                  <a:moveTo>
                    <a:pt x="56826" y="52398"/>
                  </a:moveTo>
                  <a:lnTo>
                    <a:pt x="56826" y="175644"/>
                  </a:lnTo>
                  <a:cubicBezTo>
                    <a:pt x="57033" y="195993"/>
                    <a:pt x="64944" y="215508"/>
                    <a:pt x="78966" y="230256"/>
                  </a:cubicBezTo>
                  <a:cubicBezTo>
                    <a:pt x="93513" y="244677"/>
                    <a:pt x="113096" y="252880"/>
                    <a:pt x="133578" y="253134"/>
                  </a:cubicBezTo>
                  <a:cubicBezTo>
                    <a:pt x="171115" y="251379"/>
                    <a:pt x="202101" y="223182"/>
                    <a:pt x="207378" y="185976"/>
                  </a:cubicBezTo>
                  <a:lnTo>
                    <a:pt x="207378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9D859EB8-F6C6-46AA-A717-9282D52EC409}"/>
                </a:ext>
              </a:extLst>
            </p:cNvPr>
            <p:cNvSpPr/>
            <p:nvPr/>
          </p:nvSpPr>
          <p:spPr>
            <a:xfrm>
              <a:off x="9990616" y="3698132"/>
              <a:ext cx="34006" cy="43542"/>
            </a:xfrm>
            <a:custGeom>
              <a:avLst/>
              <a:gdLst>
                <a:gd name="connsiteX0" fmla="*/ 26 w 34006"/>
                <a:gd name="connsiteY0" fmla="*/ 24354 h 43542"/>
                <a:gd name="connsiteX1" fmla="*/ 26 w 34006"/>
                <a:gd name="connsiteY1" fmla="*/ 24354 h 43542"/>
                <a:gd name="connsiteX2" fmla="*/ 4454 w 34006"/>
                <a:gd name="connsiteY2" fmla="*/ 37638 h 43542"/>
                <a:gd name="connsiteX3" fmla="*/ 17000 w 34006"/>
                <a:gd name="connsiteY3" fmla="*/ 43542 h 43542"/>
                <a:gd name="connsiteX4" fmla="*/ 28808 w 34006"/>
                <a:gd name="connsiteY4" fmla="*/ 37638 h 43542"/>
                <a:gd name="connsiteX5" fmla="*/ 33974 w 34006"/>
                <a:gd name="connsiteY5" fmla="*/ 24354 h 43542"/>
                <a:gd name="connsiteX6" fmla="*/ 33974 w 34006"/>
                <a:gd name="connsiteY6" fmla="*/ 0 h 43542"/>
                <a:gd name="connsiteX7" fmla="*/ 26 w 34006"/>
                <a:gd name="connsiteY7" fmla="*/ 0 h 43542"/>
                <a:gd name="connsiteX8" fmla="*/ 26 w 34006"/>
                <a:gd name="connsiteY8" fmla="*/ 24354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06" h="43542">
                  <a:moveTo>
                    <a:pt x="26" y="24354"/>
                  </a:moveTo>
                  <a:lnTo>
                    <a:pt x="26" y="24354"/>
                  </a:lnTo>
                  <a:cubicBezTo>
                    <a:pt x="-224" y="29182"/>
                    <a:pt x="1357" y="33926"/>
                    <a:pt x="4454" y="37638"/>
                  </a:cubicBezTo>
                  <a:cubicBezTo>
                    <a:pt x="7709" y="41163"/>
                    <a:pt x="12209" y="43280"/>
                    <a:pt x="17000" y="43542"/>
                  </a:cubicBezTo>
                  <a:cubicBezTo>
                    <a:pt x="21619" y="43433"/>
                    <a:pt x="25949" y="41267"/>
                    <a:pt x="28808" y="37638"/>
                  </a:cubicBezTo>
                  <a:cubicBezTo>
                    <a:pt x="32395" y="34183"/>
                    <a:pt x="34284" y="29325"/>
                    <a:pt x="33974" y="24354"/>
                  </a:cubicBezTo>
                  <a:lnTo>
                    <a:pt x="33974" y="0"/>
                  </a:lnTo>
                  <a:lnTo>
                    <a:pt x="26" y="0"/>
                  </a:lnTo>
                  <a:lnTo>
                    <a:pt x="26" y="24354"/>
                  </a:lnTo>
                  <a:close/>
                </a:path>
              </a:pathLst>
            </a:custGeom>
            <a:solidFill>
              <a:srgbClr val="00339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1F45A49E-ACCD-41CA-830E-42D6500041B4}"/>
                </a:ext>
              </a:extLst>
            </p:cNvPr>
            <p:cNvSpPr/>
            <p:nvPr/>
          </p:nvSpPr>
          <p:spPr>
            <a:xfrm>
              <a:off x="10013519" y="3702560"/>
              <a:ext cx="3690" cy="3690"/>
            </a:xfrm>
            <a:custGeom>
              <a:avLst/>
              <a:gdLst>
                <a:gd name="connsiteX0" fmla="*/ 3690 w 3690"/>
                <a:gd name="connsiteY0" fmla="*/ 0 h 3690"/>
                <a:gd name="connsiteX1" fmla="*/ 0 w 3690"/>
                <a:gd name="connsiteY1" fmla="*/ 3690 h 3690"/>
                <a:gd name="connsiteX2" fmla="*/ 3690 w 3690"/>
                <a:gd name="connsiteY2" fmla="*/ 3690 h 3690"/>
                <a:gd name="connsiteX3" fmla="*/ 3690 w 3690"/>
                <a:gd name="connsiteY3" fmla="*/ 3690 h 3690"/>
                <a:gd name="connsiteX4" fmla="*/ 3690 w 3690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3690">
                  <a:moveTo>
                    <a:pt x="3690" y="0"/>
                  </a:moveTo>
                  <a:cubicBezTo>
                    <a:pt x="1652" y="0"/>
                    <a:pt x="0" y="1652"/>
                    <a:pt x="0" y="3690"/>
                  </a:cubicBezTo>
                  <a:cubicBezTo>
                    <a:pt x="0" y="3690"/>
                    <a:pt x="0" y="3690"/>
                    <a:pt x="3690" y="3690"/>
                  </a:cubicBezTo>
                  <a:lnTo>
                    <a:pt x="3690" y="369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60DE3773-325D-4292-BEBE-57674EF8B7B2}"/>
                </a:ext>
              </a:extLst>
            </p:cNvPr>
            <p:cNvSpPr/>
            <p:nvPr/>
          </p:nvSpPr>
          <p:spPr>
            <a:xfrm>
              <a:off x="10007616" y="37136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E7DB8222-4252-4334-9DC4-96E50C1EB6DC}"/>
                </a:ext>
              </a:extLst>
            </p:cNvPr>
            <p:cNvSpPr/>
            <p:nvPr/>
          </p:nvSpPr>
          <p:spPr>
            <a:xfrm>
              <a:off x="10013519" y="3722485"/>
              <a:ext cx="4184" cy="4184"/>
            </a:xfrm>
            <a:custGeom>
              <a:avLst/>
              <a:gdLst>
                <a:gd name="connsiteX0" fmla="*/ 3690 w 4184"/>
                <a:gd name="connsiteY0" fmla="*/ 0 h 4184"/>
                <a:gd name="connsiteX1" fmla="*/ 0 w 4184"/>
                <a:gd name="connsiteY1" fmla="*/ 3690 h 4184"/>
                <a:gd name="connsiteX2" fmla="*/ 3690 w 4184"/>
                <a:gd name="connsiteY2" fmla="*/ 3690 h 4184"/>
                <a:gd name="connsiteX3" fmla="*/ 3690 w 4184"/>
                <a:gd name="connsiteY3" fmla="*/ 3690 h 4184"/>
                <a:gd name="connsiteX4" fmla="*/ 3690 w 4184"/>
                <a:gd name="connsiteY4" fmla="*/ 0 h 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84" h="4184">
                  <a:moveTo>
                    <a:pt x="3690" y="0"/>
                  </a:moveTo>
                  <a:cubicBezTo>
                    <a:pt x="1789" y="297"/>
                    <a:pt x="297" y="1789"/>
                    <a:pt x="0" y="3690"/>
                  </a:cubicBezTo>
                  <a:cubicBezTo>
                    <a:pt x="1142" y="4349"/>
                    <a:pt x="2548" y="4349"/>
                    <a:pt x="3690" y="3690"/>
                  </a:cubicBezTo>
                  <a:lnTo>
                    <a:pt x="3690" y="3690"/>
                  </a:lnTo>
                  <a:cubicBezTo>
                    <a:pt x="4349" y="2548"/>
                    <a:pt x="4349" y="1142"/>
                    <a:pt x="369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3FDA3CC2-81EF-4DC8-8573-D85B143B82BF}"/>
                </a:ext>
              </a:extLst>
            </p:cNvPr>
            <p:cNvSpPr/>
            <p:nvPr/>
          </p:nvSpPr>
          <p:spPr>
            <a:xfrm>
              <a:off x="9995069" y="3723224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BDD6D00A-EA7C-4481-BEE7-AF0D3158BF78}"/>
                </a:ext>
              </a:extLst>
            </p:cNvPr>
            <p:cNvSpPr/>
            <p:nvPr/>
          </p:nvSpPr>
          <p:spPr>
            <a:xfrm>
              <a:off x="9995069" y="3702560"/>
              <a:ext cx="3690" cy="3690"/>
            </a:xfrm>
            <a:custGeom>
              <a:avLst/>
              <a:gdLst>
                <a:gd name="connsiteX0" fmla="*/ 3690 w 3690"/>
                <a:gd name="connsiteY0" fmla="*/ 0 h 3690"/>
                <a:gd name="connsiteX1" fmla="*/ 0 w 3690"/>
                <a:gd name="connsiteY1" fmla="*/ 3690 h 3690"/>
                <a:gd name="connsiteX2" fmla="*/ 3690 w 3690"/>
                <a:gd name="connsiteY2" fmla="*/ 3690 h 3690"/>
                <a:gd name="connsiteX3" fmla="*/ 3690 w 3690"/>
                <a:gd name="connsiteY3" fmla="*/ 3690 h 3690"/>
                <a:gd name="connsiteX4" fmla="*/ 3690 w 3690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3690">
                  <a:moveTo>
                    <a:pt x="3690" y="0"/>
                  </a:moveTo>
                  <a:lnTo>
                    <a:pt x="0" y="3690"/>
                  </a:lnTo>
                  <a:lnTo>
                    <a:pt x="3690" y="3690"/>
                  </a:lnTo>
                  <a:lnTo>
                    <a:pt x="3690" y="369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B2F868FA-1A68-4FD2-9593-B79F2AD308F6}"/>
                </a:ext>
              </a:extLst>
            </p:cNvPr>
            <p:cNvSpPr/>
            <p:nvPr/>
          </p:nvSpPr>
          <p:spPr>
            <a:xfrm>
              <a:off x="9989903" y="3757171"/>
              <a:ext cx="34686" cy="42834"/>
            </a:xfrm>
            <a:custGeom>
              <a:avLst/>
              <a:gdLst>
                <a:gd name="connsiteX0" fmla="*/ 0 w 34686"/>
                <a:gd name="connsiteY0" fmla="*/ 24354 h 42834"/>
                <a:gd name="connsiteX1" fmla="*/ 0 w 34686"/>
                <a:gd name="connsiteY1" fmla="*/ 24354 h 42834"/>
                <a:gd name="connsiteX2" fmla="*/ 5166 w 34686"/>
                <a:gd name="connsiteY2" fmla="*/ 37638 h 42834"/>
                <a:gd name="connsiteX3" fmla="*/ 17712 w 34686"/>
                <a:gd name="connsiteY3" fmla="*/ 42804 h 42834"/>
                <a:gd name="connsiteX4" fmla="*/ 29520 w 34686"/>
                <a:gd name="connsiteY4" fmla="*/ 37638 h 42834"/>
                <a:gd name="connsiteX5" fmla="*/ 34686 w 34686"/>
                <a:gd name="connsiteY5" fmla="*/ 24354 h 42834"/>
                <a:gd name="connsiteX6" fmla="*/ 34686 w 34686"/>
                <a:gd name="connsiteY6" fmla="*/ 0 h 42834"/>
                <a:gd name="connsiteX7" fmla="*/ 0 w 34686"/>
                <a:gd name="connsiteY7" fmla="*/ 0 h 42834"/>
                <a:gd name="connsiteX8" fmla="*/ 0 w 34686"/>
                <a:gd name="connsiteY8" fmla="*/ 24354 h 4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86" h="42834">
                  <a:moveTo>
                    <a:pt x="0" y="24354"/>
                  </a:moveTo>
                  <a:lnTo>
                    <a:pt x="0" y="24354"/>
                  </a:lnTo>
                  <a:cubicBezTo>
                    <a:pt x="25" y="29268"/>
                    <a:pt x="1865" y="33998"/>
                    <a:pt x="5166" y="37638"/>
                  </a:cubicBezTo>
                  <a:cubicBezTo>
                    <a:pt x="8332" y="41197"/>
                    <a:pt x="12959" y="43101"/>
                    <a:pt x="17712" y="42804"/>
                  </a:cubicBezTo>
                  <a:cubicBezTo>
                    <a:pt x="22232" y="42982"/>
                    <a:pt x="26584" y="41079"/>
                    <a:pt x="29520" y="37638"/>
                  </a:cubicBezTo>
                  <a:cubicBezTo>
                    <a:pt x="32821" y="33998"/>
                    <a:pt x="34661" y="29268"/>
                    <a:pt x="34686" y="24354"/>
                  </a:cubicBezTo>
                  <a:lnTo>
                    <a:pt x="34686" y="0"/>
                  </a:lnTo>
                  <a:lnTo>
                    <a:pt x="0" y="0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00339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4AC75D66-09C4-4096-AE78-EA50863E5A44}"/>
                </a:ext>
              </a:extLst>
            </p:cNvPr>
            <p:cNvSpPr/>
            <p:nvPr/>
          </p:nvSpPr>
          <p:spPr>
            <a:xfrm>
              <a:off x="10013519" y="3763076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3BD84F76-5087-4DB3-B6EB-C9B59AFFF3DD}"/>
                </a:ext>
              </a:extLst>
            </p:cNvPr>
            <p:cNvSpPr/>
            <p:nvPr/>
          </p:nvSpPr>
          <p:spPr>
            <a:xfrm>
              <a:off x="10003925" y="3776360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3557840B-AA94-4030-A497-B4E1C1601701}"/>
                </a:ext>
              </a:extLst>
            </p:cNvPr>
            <p:cNvSpPr/>
            <p:nvPr/>
          </p:nvSpPr>
          <p:spPr>
            <a:xfrm>
              <a:off x="10013519" y="3781031"/>
              <a:ext cx="3690" cy="494"/>
            </a:xfrm>
            <a:custGeom>
              <a:avLst/>
              <a:gdLst>
                <a:gd name="connsiteX0" fmla="*/ 3690 w 3690"/>
                <a:gd name="connsiteY0" fmla="*/ 494 h 494"/>
                <a:gd name="connsiteX1" fmla="*/ 0 w 3690"/>
                <a:gd name="connsiteY1" fmla="*/ 494 h 494"/>
                <a:gd name="connsiteX2" fmla="*/ 3690 w 3690"/>
                <a:gd name="connsiteY2" fmla="*/ 494 h 494"/>
                <a:gd name="connsiteX3" fmla="*/ 3690 w 3690"/>
                <a:gd name="connsiteY3" fmla="*/ 494 h 494"/>
                <a:gd name="connsiteX4" fmla="*/ 3690 w 3690"/>
                <a:gd name="connsiteY4" fmla="*/ 494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94">
                  <a:moveTo>
                    <a:pt x="3690" y="494"/>
                  </a:moveTo>
                  <a:cubicBezTo>
                    <a:pt x="2548" y="-165"/>
                    <a:pt x="1142" y="-165"/>
                    <a:pt x="0" y="494"/>
                  </a:cubicBezTo>
                  <a:lnTo>
                    <a:pt x="3690" y="494"/>
                  </a:lnTo>
                  <a:lnTo>
                    <a:pt x="3690" y="494"/>
                  </a:lnTo>
                  <a:cubicBezTo>
                    <a:pt x="3690" y="494"/>
                    <a:pt x="3690" y="494"/>
                    <a:pt x="3690" y="4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972738C8-3939-40FF-B4E4-2EA1255A8ECD}"/>
                </a:ext>
              </a:extLst>
            </p:cNvPr>
            <p:cNvSpPr/>
            <p:nvPr/>
          </p:nvSpPr>
          <p:spPr>
            <a:xfrm>
              <a:off x="9995069" y="3781031"/>
              <a:ext cx="3690" cy="494"/>
            </a:xfrm>
            <a:custGeom>
              <a:avLst/>
              <a:gdLst>
                <a:gd name="connsiteX0" fmla="*/ 3690 w 3690"/>
                <a:gd name="connsiteY0" fmla="*/ 494 h 494"/>
                <a:gd name="connsiteX1" fmla="*/ 0 w 3690"/>
                <a:gd name="connsiteY1" fmla="*/ 494 h 494"/>
                <a:gd name="connsiteX2" fmla="*/ 3690 w 3690"/>
                <a:gd name="connsiteY2" fmla="*/ 494 h 494"/>
                <a:gd name="connsiteX3" fmla="*/ 3690 w 3690"/>
                <a:gd name="connsiteY3" fmla="*/ 494 h 494"/>
                <a:gd name="connsiteX4" fmla="*/ 3690 w 3690"/>
                <a:gd name="connsiteY4" fmla="*/ 494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94">
                  <a:moveTo>
                    <a:pt x="3690" y="494"/>
                  </a:moveTo>
                  <a:cubicBezTo>
                    <a:pt x="2548" y="-165"/>
                    <a:pt x="1142" y="-165"/>
                    <a:pt x="0" y="494"/>
                  </a:cubicBezTo>
                  <a:lnTo>
                    <a:pt x="3690" y="494"/>
                  </a:lnTo>
                  <a:lnTo>
                    <a:pt x="3690" y="494"/>
                  </a:lnTo>
                  <a:cubicBezTo>
                    <a:pt x="3690" y="494"/>
                    <a:pt x="3690" y="494"/>
                    <a:pt x="3690" y="4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5BB982F9-A0CE-482F-B4BA-551572D594F8}"/>
                </a:ext>
              </a:extLst>
            </p:cNvPr>
            <p:cNvSpPr/>
            <p:nvPr/>
          </p:nvSpPr>
          <p:spPr>
            <a:xfrm>
              <a:off x="9995069" y="3763076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B1F8034B-2150-4B1A-AB47-F13CC34A15EF}"/>
                </a:ext>
              </a:extLst>
            </p:cNvPr>
            <p:cNvSpPr/>
            <p:nvPr/>
          </p:nvSpPr>
          <p:spPr>
            <a:xfrm>
              <a:off x="9942671" y="3698132"/>
              <a:ext cx="33526" cy="43853"/>
            </a:xfrm>
            <a:custGeom>
              <a:avLst/>
              <a:gdLst>
                <a:gd name="connsiteX0" fmla="*/ 0 w 33526"/>
                <a:gd name="connsiteY0" fmla="*/ 25092 h 43853"/>
                <a:gd name="connsiteX1" fmla="*/ 0 w 33526"/>
                <a:gd name="connsiteY1" fmla="*/ 25092 h 43853"/>
                <a:gd name="connsiteX2" fmla="*/ 5166 w 33526"/>
                <a:gd name="connsiteY2" fmla="*/ 37638 h 43853"/>
                <a:gd name="connsiteX3" fmla="*/ 16974 w 33526"/>
                <a:gd name="connsiteY3" fmla="*/ 43542 h 43853"/>
                <a:gd name="connsiteX4" fmla="*/ 32472 w 33526"/>
                <a:gd name="connsiteY4" fmla="*/ 37638 h 43853"/>
                <a:gd name="connsiteX5" fmla="*/ 32472 w 33526"/>
                <a:gd name="connsiteY5" fmla="*/ 25092 h 43853"/>
                <a:gd name="connsiteX6" fmla="*/ 32472 w 33526"/>
                <a:gd name="connsiteY6" fmla="*/ 0 h 43853"/>
                <a:gd name="connsiteX7" fmla="*/ 0 w 33526"/>
                <a:gd name="connsiteY7" fmla="*/ 0 h 43853"/>
                <a:gd name="connsiteX8" fmla="*/ 0 w 33526"/>
                <a:gd name="connsiteY8" fmla="*/ 25092 h 4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526" h="43853">
                  <a:moveTo>
                    <a:pt x="0" y="25092"/>
                  </a:moveTo>
                  <a:lnTo>
                    <a:pt x="0" y="25092"/>
                  </a:lnTo>
                  <a:cubicBezTo>
                    <a:pt x="137" y="29764"/>
                    <a:pt x="1973" y="34225"/>
                    <a:pt x="5166" y="37638"/>
                  </a:cubicBezTo>
                  <a:cubicBezTo>
                    <a:pt x="8025" y="41268"/>
                    <a:pt x="12355" y="43433"/>
                    <a:pt x="16974" y="43542"/>
                  </a:cubicBezTo>
                  <a:cubicBezTo>
                    <a:pt x="22847" y="44736"/>
                    <a:pt x="28882" y="42437"/>
                    <a:pt x="32472" y="37638"/>
                  </a:cubicBezTo>
                  <a:cubicBezTo>
                    <a:pt x="33878" y="33574"/>
                    <a:pt x="33878" y="29156"/>
                    <a:pt x="32472" y="25092"/>
                  </a:cubicBezTo>
                  <a:lnTo>
                    <a:pt x="32472" y="0"/>
                  </a:lnTo>
                  <a:lnTo>
                    <a:pt x="0" y="0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00339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D8EC91EB-60C0-4F2C-BBF1-9E38E8E4A61F}"/>
                </a:ext>
              </a:extLst>
            </p:cNvPr>
            <p:cNvSpPr/>
            <p:nvPr/>
          </p:nvSpPr>
          <p:spPr>
            <a:xfrm>
              <a:off x="9969483" y="3702560"/>
              <a:ext cx="2790" cy="3690"/>
            </a:xfrm>
            <a:custGeom>
              <a:avLst/>
              <a:gdLst>
                <a:gd name="connsiteX0" fmla="*/ 494 w 2790"/>
                <a:gd name="connsiteY0" fmla="*/ 0 h 3690"/>
                <a:gd name="connsiteX1" fmla="*/ 494 w 2790"/>
                <a:gd name="connsiteY1" fmla="*/ 3690 h 3690"/>
                <a:gd name="connsiteX2" fmla="*/ 494 w 2790"/>
                <a:gd name="connsiteY2" fmla="*/ 3690 h 3690"/>
                <a:gd name="connsiteX3" fmla="*/ 494 w 2790"/>
                <a:gd name="connsiteY3" fmla="*/ 3690 h 3690"/>
                <a:gd name="connsiteX4" fmla="*/ 494 w 2790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90" h="3690">
                  <a:moveTo>
                    <a:pt x="494" y="0"/>
                  </a:moveTo>
                  <a:cubicBezTo>
                    <a:pt x="-165" y="1142"/>
                    <a:pt x="-165" y="2548"/>
                    <a:pt x="494" y="3690"/>
                  </a:cubicBezTo>
                  <a:lnTo>
                    <a:pt x="494" y="3690"/>
                  </a:lnTo>
                  <a:lnTo>
                    <a:pt x="494" y="3690"/>
                  </a:lnTo>
                  <a:cubicBezTo>
                    <a:pt x="494" y="3690"/>
                    <a:pt x="5660" y="0"/>
                    <a:pt x="49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566E74D3-CACC-4CDC-92C8-84C95AE53721}"/>
                </a:ext>
              </a:extLst>
            </p:cNvPr>
            <p:cNvSpPr/>
            <p:nvPr/>
          </p:nvSpPr>
          <p:spPr>
            <a:xfrm>
              <a:off x="9960384" y="37136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41ED6863-8A20-4C54-AC46-BFD6EF0E4EBB}"/>
                </a:ext>
              </a:extLst>
            </p:cNvPr>
            <p:cNvSpPr/>
            <p:nvPr/>
          </p:nvSpPr>
          <p:spPr>
            <a:xfrm>
              <a:off x="9969977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759AF3AA-10E9-4099-A8C7-8C867E9D6631}"/>
                </a:ext>
              </a:extLst>
            </p:cNvPr>
            <p:cNvSpPr/>
            <p:nvPr/>
          </p:nvSpPr>
          <p:spPr>
            <a:xfrm>
              <a:off x="9950790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B5ABF723-1365-4357-A085-A64E38C66763}"/>
                </a:ext>
              </a:extLst>
            </p:cNvPr>
            <p:cNvSpPr/>
            <p:nvPr/>
          </p:nvSpPr>
          <p:spPr>
            <a:xfrm>
              <a:off x="9950790" y="3702560"/>
              <a:ext cx="494" cy="3690"/>
            </a:xfrm>
            <a:custGeom>
              <a:avLst/>
              <a:gdLst>
                <a:gd name="connsiteX0" fmla="*/ 0 w 494"/>
                <a:gd name="connsiteY0" fmla="*/ 0 h 3690"/>
                <a:gd name="connsiteX1" fmla="*/ 0 w 494"/>
                <a:gd name="connsiteY1" fmla="*/ 3690 h 3690"/>
                <a:gd name="connsiteX2" fmla="*/ 0 w 494"/>
                <a:gd name="connsiteY2" fmla="*/ 3690 h 3690"/>
                <a:gd name="connsiteX3" fmla="*/ 0 w 494"/>
                <a:gd name="connsiteY3" fmla="*/ 3690 h 3690"/>
                <a:gd name="connsiteX4" fmla="*/ 0 w 494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" h="3690">
                  <a:moveTo>
                    <a:pt x="0" y="0"/>
                  </a:moveTo>
                  <a:cubicBezTo>
                    <a:pt x="0" y="0"/>
                    <a:pt x="0" y="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659" y="2548"/>
                    <a:pt x="659" y="11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4D6BC32C-C942-4464-8613-94AA87FC343B}"/>
                </a:ext>
              </a:extLst>
            </p:cNvPr>
            <p:cNvSpPr/>
            <p:nvPr/>
          </p:nvSpPr>
          <p:spPr>
            <a:xfrm>
              <a:off x="10037873" y="3698132"/>
              <a:ext cx="33956" cy="43542"/>
            </a:xfrm>
            <a:custGeom>
              <a:avLst/>
              <a:gdLst>
                <a:gd name="connsiteX0" fmla="*/ 0 w 33956"/>
                <a:gd name="connsiteY0" fmla="*/ 25092 h 43542"/>
                <a:gd name="connsiteX1" fmla="*/ 0 w 33956"/>
                <a:gd name="connsiteY1" fmla="*/ 25092 h 43542"/>
                <a:gd name="connsiteX2" fmla="*/ 5166 w 33956"/>
                <a:gd name="connsiteY2" fmla="*/ 37638 h 43542"/>
                <a:gd name="connsiteX3" fmla="*/ 16974 w 33956"/>
                <a:gd name="connsiteY3" fmla="*/ 43542 h 43542"/>
                <a:gd name="connsiteX4" fmla="*/ 29520 w 33956"/>
                <a:gd name="connsiteY4" fmla="*/ 37638 h 43542"/>
                <a:gd name="connsiteX5" fmla="*/ 33948 w 33956"/>
                <a:gd name="connsiteY5" fmla="*/ 25092 h 43542"/>
                <a:gd name="connsiteX6" fmla="*/ 33948 w 33956"/>
                <a:gd name="connsiteY6" fmla="*/ 0 h 43542"/>
                <a:gd name="connsiteX7" fmla="*/ 0 w 33956"/>
                <a:gd name="connsiteY7" fmla="*/ 0 h 43542"/>
                <a:gd name="connsiteX8" fmla="*/ 0 w 33956"/>
                <a:gd name="connsiteY8" fmla="*/ 25092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56" h="43542">
                  <a:moveTo>
                    <a:pt x="0" y="25092"/>
                  </a:moveTo>
                  <a:lnTo>
                    <a:pt x="0" y="25092"/>
                  </a:lnTo>
                  <a:cubicBezTo>
                    <a:pt x="137" y="29764"/>
                    <a:pt x="1973" y="34225"/>
                    <a:pt x="5166" y="37638"/>
                  </a:cubicBezTo>
                  <a:cubicBezTo>
                    <a:pt x="8025" y="41268"/>
                    <a:pt x="12355" y="43433"/>
                    <a:pt x="16974" y="43542"/>
                  </a:cubicBezTo>
                  <a:cubicBezTo>
                    <a:pt x="21806" y="43450"/>
                    <a:pt x="26369" y="41302"/>
                    <a:pt x="29520" y="37638"/>
                  </a:cubicBezTo>
                  <a:cubicBezTo>
                    <a:pt x="32505" y="34152"/>
                    <a:pt x="34084" y="29679"/>
                    <a:pt x="33948" y="25092"/>
                  </a:cubicBezTo>
                  <a:lnTo>
                    <a:pt x="33948" y="0"/>
                  </a:lnTo>
                  <a:lnTo>
                    <a:pt x="0" y="0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00339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1605A8A5-D2C1-48E9-A5ED-3936FAC19FBD}"/>
                </a:ext>
              </a:extLst>
            </p:cNvPr>
            <p:cNvSpPr/>
            <p:nvPr/>
          </p:nvSpPr>
          <p:spPr>
            <a:xfrm>
              <a:off x="10060751" y="3702560"/>
              <a:ext cx="7380" cy="7379"/>
            </a:xfrm>
            <a:custGeom>
              <a:avLst/>
              <a:gdLst>
                <a:gd name="connsiteX0" fmla="*/ 3690 w 7380"/>
                <a:gd name="connsiteY0" fmla="*/ 0 h 7379"/>
                <a:gd name="connsiteX1" fmla="*/ 0 w 7380"/>
                <a:gd name="connsiteY1" fmla="*/ 3690 h 7379"/>
                <a:gd name="connsiteX2" fmla="*/ 3690 w 7380"/>
                <a:gd name="connsiteY2" fmla="*/ 7380 h 7379"/>
                <a:gd name="connsiteX3" fmla="*/ 7380 w 7380"/>
                <a:gd name="connsiteY3" fmla="*/ 3690 h 7379"/>
                <a:gd name="connsiteX4" fmla="*/ 3690 w 7380"/>
                <a:gd name="connsiteY4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79">
                  <a:moveTo>
                    <a:pt x="3690" y="0"/>
                  </a:moveTo>
                  <a:cubicBezTo>
                    <a:pt x="1652" y="0"/>
                    <a:pt x="0" y="1652"/>
                    <a:pt x="0" y="3690"/>
                  </a:cubicBezTo>
                  <a:cubicBezTo>
                    <a:pt x="0" y="5728"/>
                    <a:pt x="1652" y="7380"/>
                    <a:pt x="3690" y="7380"/>
                  </a:cubicBezTo>
                  <a:cubicBezTo>
                    <a:pt x="5728" y="7380"/>
                    <a:pt x="7380" y="5728"/>
                    <a:pt x="7380" y="3690"/>
                  </a:cubicBezTo>
                  <a:cubicBezTo>
                    <a:pt x="7380" y="1652"/>
                    <a:pt x="5728" y="0"/>
                    <a:pt x="369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4B1FDF3A-4C0F-400D-83E5-737ADE6180DF}"/>
                </a:ext>
              </a:extLst>
            </p:cNvPr>
            <p:cNvSpPr/>
            <p:nvPr/>
          </p:nvSpPr>
          <p:spPr>
            <a:xfrm>
              <a:off x="10054847" y="3713630"/>
              <a:ext cx="3690" cy="73800"/>
            </a:xfrm>
            <a:custGeom>
              <a:avLst/>
              <a:gdLst>
                <a:gd name="connsiteX0" fmla="*/ 0 w 3690"/>
                <a:gd name="connsiteY0" fmla="*/ 0 h 73800"/>
                <a:gd name="connsiteX1" fmla="*/ 0 w 3690"/>
                <a:gd name="connsiteY1" fmla="*/ 0 h 73800"/>
                <a:gd name="connsiteX2" fmla="*/ 0 w 3690"/>
                <a:gd name="connsiteY2" fmla="*/ 0 h 73800"/>
                <a:gd name="connsiteX3" fmla="*/ 3690 w 3690"/>
                <a:gd name="connsiteY3" fmla="*/ 0 h 73800"/>
                <a:gd name="connsiteX4" fmla="*/ 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6AF116AA-6EFD-4681-A5AE-6671AB9F8C84}"/>
                </a:ext>
              </a:extLst>
            </p:cNvPr>
            <p:cNvSpPr/>
            <p:nvPr/>
          </p:nvSpPr>
          <p:spPr>
            <a:xfrm>
              <a:off x="10064442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F561AA6-84F8-44C3-A17C-9FD9CB76D4E3}"/>
                </a:ext>
              </a:extLst>
            </p:cNvPr>
            <p:cNvSpPr/>
            <p:nvPr/>
          </p:nvSpPr>
          <p:spPr>
            <a:xfrm>
              <a:off x="10048944" y="372322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6746BE78-9B06-42AE-AF2F-4091DE29C18C}"/>
                </a:ext>
              </a:extLst>
            </p:cNvPr>
            <p:cNvSpPr/>
            <p:nvPr/>
          </p:nvSpPr>
          <p:spPr>
            <a:xfrm>
              <a:off x="10048449" y="3702560"/>
              <a:ext cx="494" cy="3690"/>
            </a:xfrm>
            <a:custGeom>
              <a:avLst/>
              <a:gdLst>
                <a:gd name="connsiteX0" fmla="*/ 494 w 494"/>
                <a:gd name="connsiteY0" fmla="*/ 0 h 3690"/>
                <a:gd name="connsiteX1" fmla="*/ 494 w 494"/>
                <a:gd name="connsiteY1" fmla="*/ 3690 h 3690"/>
                <a:gd name="connsiteX2" fmla="*/ 494 w 494"/>
                <a:gd name="connsiteY2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4" h="3690">
                  <a:moveTo>
                    <a:pt x="494" y="0"/>
                  </a:moveTo>
                  <a:cubicBezTo>
                    <a:pt x="-165" y="1142"/>
                    <a:pt x="-165" y="2548"/>
                    <a:pt x="494" y="3690"/>
                  </a:cubicBezTo>
                  <a:lnTo>
                    <a:pt x="4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767F3D7A-3CAC-4D78-90DF-45708852F281}"/>
                </a:ext>
              </a:extLst>
            </p:cNvPr>
            <p:cNvSpPr/>
            <p:nvPr/>
          </p:nvSpPr>
          <p:spPr>
            <a:xfrm>
              <a:off x="9990623" y="3639091"/>
              <a:ext cx="33966" cy="42803"/>
            </a:xfrm>
            <a:custGeom>
              <a:avLst/>
              <a:gdLst>
                <a:gd name="connsiteX0" fmla="*/ 19 w 33966"/>
                <a:gd name="connsiteY0" fmla="*/ 24354 h 42803"/>
                <a:gd name="connsiteX1" fmla="*/ 19 w 33966"/>
                <a:gd name="connsiteY1" fmla="*/ 24354 h 42803"/>
                <a:gd name="connsiteX2" fmla="*/ 4447 w 33966"/>
                <a:gd name="connsiteY2" fmla="*/ 36900 h 42803"/>
                <a:gd name="connsiteX3" fmla="*/ 16993 w 33966"/>
                <a:gd name="connsiteY3" fmla="*/ 42804 h 42803"/>
                <a:gd name="connsiteX4" fmla="*/ 28801 w 33966"/>
                <a:gd name="connsiteY4" fmla="*/ 36900 h 42803"/>
                <a:gd name="connsiteX5" fmla="*/ 33967 w 33966"/>
                <a:gd name="connsiteY5" fmla="*/ 24354 h 42803"/>
                <a:gd name="connsiteX6" fmla="*/ 33967 w 33966"/>
                <a:gd name="connsiteY6" fmla="*/ 0 h 42803"/>
                <a:gd name="connsiteX7" fmla="*/ 19 w 33966"/>
                <a:gd name="connsiteY7" fmla="*/ 0 h 42803"/>
                <a:gd name="connsiteX8" fmla="*/ 19 w 33966"/>
                <a:gd name="connsiteY8" fmla="*/ 24354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66" h="42803">
                  <a:moveTo>
                    <a:pt x="19" y="24354"/>
                  </a:moveTo>
                  <a:lnTo>
                    <a:pt x="19" y="24354"/>
                  </a:lnTo>
                  <a:cubicBezTo>
                    <a:pt x="-192" y="28952"/>
                    <a:pt x="1396" y="33452"/>
                    <a:pt x="4447" y="36900"/>
                  </a:cubicBezTo>
                  <a:cubicBezTo>
                    <a:pt x="7597" y="40564"/>
                    <a:pt x="12161" y="42712"/>
                    <a:pt x="16993" y="42804"/>
                  </a:cubicBezTo>
                  <a:cubicBezTo>
                    <a:pt x="21612" y="42695"/>
                    <a:pt x="25942" y="40529"/>
                    <a:pt x="28801" y="36900"/>
                  </a:cubicBezTo>
                  <a:cubicBezTo>
                    <a:pt x="32119" y="33569"/>
                    <a:pt x="33978" y="29056"/>
                    <a:pt x="33967" y="24354"/>
                  </a:cubicBezTo>
                  <a:lnTo>
                    <a:pt x="33967" y="0"/>
                  </a:lnTo>
                  <a:lnTo>
                    <a:pt x="19" y="0"/>
                  </a:lnTo>
                  <a:lnTo>
                    <a:pt x="19" y="24354"/>
                  </a:lnTo>
                  <a:close/>
                </a:path>
              </a:pathLst>
            </a:custGeom>
            <a:solidFill>
              <a:srgbClr val="00339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068CE5B6-74A0-4B83-A252-35718132C23C}"/>
                </a:ext>
              </a:extLst>
            </p:cNvPr>
            <p:cNvSpPr/>
            <p:nvPr/>
          </p:nvSpPr>
          <p:spPr>
            <a:xfrm>
              <a:off x="10013519" y="3644995"/>
              <a:ext cx="3690" cy="494"/>
            </a:xfrm>
            <a:custGeom>
              <a:avLst/>
              <a:gdLst>
                <a:gd name="connsiteX0" fmla="*/ 3690 w 3690"/>
                <a:gd name="connsiteY0" fmla="*/ 0 h 494"/>
                <a:gd name="connsiteX1" fmla="*/ 0 w 3690"/>
                <a:gd name="connsiteY1" fmla="*/ 0 h 494"/>
                <a:gd name="connsiteX2" fmla="*/ 3690 w 3690"/>
                <a:gd name="connsiteY2" fmla="*/ 0 h 494"/>
                <a:gd name="connsiteX3" fmla="*/ 3690 w 3690"/>
                <a:gd name="connsiteY3" fmla="*/ 0 h 494"/>
                <a:gd name="connsiteX4" fmla="*/ 3690 w 3690"/>
                <a:gd name="connsiteY4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94">
                  <a:moveTo>
                    <a:pt x="3690" y="0"/>
                  </a:moveTo>
                  <a:cubicBezTo>
                    <a:pt x="3690" y="0"/>
                    <a:pt x="0" y="0"/>
                    <a:pt x="0" y="0"/>
                  </a:cubicBezTo>
                  <a:cubicBezTo>
                    <a:pt x="1142" y="659"/>
                    <a:pt x="2548" y="659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E61E20C-8D18-4146-98E3-8E9CA6A65D03}"/>
                </a:ext>
              </a:extLst>
            </p:cNvPr>
            <p:cNvSpPr/>
            <p:nvPr/>
          </p:nvSpPr>
          <p:spPr>
            <a:xfrm>
              <a:off x="10007616" y="36538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E3835602-D257-4F03-8CD9-FABC15C0465A}"/>
                </a:ext>
              </a:extLst>
            </p:cNvPr>
            <p:cNvSpPr/>
            <p:nvPr/>
          </p:nvSpPr>
          <p:spPr>
            <a:xfrm>
              <a:off x="10013519" y="3663445"/>
              <a:ext cx="3690" cy="494"/>
            </a:xfrm>
            <a:custGeom>
              <a:avLst/>
              <a:gdLst>
                <a:gd name="connsiteX0" fmla="*/ 3690 w 3690"/>
                <a:gd name="connsiteY0" fmla="*/ 0 h 494"/>
                <a:gd name="connsiteX1" fmla="*/ 0 w 3690"/>
                <a:gd name="connsiteY1" fmla="*/ 0 h 494"/>
                <a:gd name="connsiteX2" fmla="*/ 3690 w 3690"/>
                <a:gd name="connsiteY2" fmla="*/ 0 h 494"/>
                <a:gd name="connsiteX3" fmla="*/ 3690 w 3690"/>
                <a:gd name="connsiteY3" fmla="*/ 0 h 494"/>
                <a:gd name="connsiteX4" fmla="*/ 3690 w 3690"/>
                <a:gd name="connsiteY4" fmla="*/ 0 h 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494">
                  <a:moveTo>
                    <a:pt x="3690" y="0"/>
                  </a:moveTo>
                  <a:cubicBezTo>
                    <a:pt x="3690" y="0"/>
                    <a:pt x="0" y="0"/>
                    <a:pt x="0" y="0"/>
                  </a:cubicBezTo>
                  <a:cubicBezTo>
                    <a:pt x="1142" y="659"/>
                    <a:pt x="2548" y="659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44A3B585-E9A7-4DB9-9BFA-F47773AE0EE4}"/>
                </a:ext>
              </a:extLst>
            </p:cNvPr>
            <p:cNvSpPr/>
            <p:nvPr/>
          </p:nvSpPr>
          <p:spPr>
            <a:xfrm>
              <a:off x="9995069" y="3663445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06202A74-B687-471F-9405-520D0E53F975}"/>
                </a:ext>
              </a:extLst>
            </p:cNvPr>
            <p:cNvSpPr/>
            <p:nvPr/>
          </p:nvSpPr>
          <p:spPr>
            <a:xfrm>
              <a:off x="9995069" y="3644995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992353CD-77BF-43A3-951D-44456072F2D5}"/>
                </a:ext>
              </a:extLst>
            </p:cNvPr>
            <p:cNvSpPr/>
            <p:nvPr/>
          </p:nvSpPr>
          <p:spPr>
            <a:xfrm>
              <a:off x="9893165" y="3597763"/>
              <a:ext cx="17816" cy="15498"/>
            </a:xfrm>
            <a:custGeom>
              <a:avLst/>
              <a:gdLst>
                <a:gd name="connsiteX0" fmla="*/ 61 w 17816"/>
                <a:gd name="connsiteY0" fmla="*/ 15498 h 15498"/>
                <a:gd name="connsiteX1" fmla="*/ 8179 w 17816"/>
                <a:gd name="connsiteY1" fmla="*/ 0 h 15498"/>
                <a:gd name="connsiteX2" fmla="*/ 17773 w 17816"/>
                <a:gd name="connsiteY2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16" h="15498">
                  <a:moveTo>
                    <a:pt x="61" y="15498"/>
                  </a:moveTo>
                  <a:cubicBezTo>
                    <a:pt x="-486" y="9191"/>
                    <a:pt x="2683" y="3142"/>
                    <a:pt x="8179" y="0"/>
                  </a:cubicBezTo>
                  <a:cubicBezTo>
                    <a:pt x="14398" y="2541"/>
                    <a:pt x="18272" y="8798"/>
                    <a:pt x="17773" y="15498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18B7C687-FBE1-46CC-9F37-59E563E2C931}"/>
                </a:ext>
              </a:extLst>
            </p:cNvPr>
            <p:cNvSpPr/>
            <p:nvPr/>
          </p:nvSpPr>
          <p:spPr>
            <a:xfrm>
              <a:off x="9885845" y="3597763"/>
              <a:ext cx="37638" cy="14760"/>
            </a:xfrm>
            <a:custGeom>
              <a:avLst/>
              <a:gdLst>
                <a:gd name="connsiteX0" fmla="*/ 0 w 37638"/>
                <a:gd name="connsiteY0" fmla="*/ 0 h 14760"/>
                <a:gd name="connsiteX1" fmla="*/ 0 w 37638"/>
                <a:gd name="connsiteY1" fmla="*/ 14760 h 14760"/>
                <a:gd name="connsiteX2" fmla="*/ 8856 w 37638"/>
                <a:gd name="connsiteY2" fmla="*/ 14760 h 14760"/>
                <a:gd name="connsiteX3" fmla="*/ 18450 w 37638"/>
                <a:gd name="connsiteY3" fmla="*/ 738 h 14760"/>
                <a:gd name="connsiteX4" fmla="*/ 28044 w 37638"/>
                <a:gd name="connsiteY4" fmla="*/ 14760 h 14760"/>
                <a:gd name="connsiteX5" fmla="*/ 37638 w 37638"/>
                <a:gd name="connsiteY5" fmla="*/ 14760 h 14760"/>
                <a:gd name="connsiteX6" fmla="*/ 37638 w 37638"/>
                <a:gd name="connsiteY6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638" h="14760">
                  <a:moveTo>
                    <a:pt x="0" y="0"/>
                  </a:moveTo>
                  <a:lnTo>
                    <a:pt x="0" y="14760"/>
                  </a:lnTo>
                  <a:lnTo>
                    <a:pt x="8856" y="14760"/>
                  </a:lnTo>
                  <a:cubicBezTo>
                    <a:pt x="8856" y="2214"/>
                    <a:pt x="18450" y="738"/>
                    <a:pt x="18450" y="738"/>
                  </a:cubicBezTo>
                  <a:cubicBezTo>
                    <a:pt x="24438" y="2722"/>
                    <a:pt x="28364" y="8460"/>
                    <a:pt x="28044" y="14760"/>
                  </a:cubicBezTo>
                  <a:lnTo>
                    <a:pt x="37638" y="14760"/>
                  </a:lnTo>
                  <a:lnTo>
                    <a:pt x="37638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ABC2DE38-1E64-47C7-A1F9-E10FAA98B0E0}"/>
                </a:ext>
              </a:extLst>
            </p:cNvPr>
            <p:cNvSpPr/>
            <p:nvPr/>
          </p:nvSpPr>
          <p:spPr>
            <a:xfrm>
              <a:off x="9884369" y="3597763"/>
              <a:ext cx="37638" cy="15498"/>
            </a:xfrm>
            <a:custGeom>
              <a:avLst/>
              <a:gdLst>
                <a:gd name="connsiteX0" fmla="*/ 37638 w 37638"/>
                <a:gd name="connsiteY0" fmla="*/ 14760 h 15498"/>
                <a:gd name="connsiteX1" fmla="*/ 28044 w 37638"/>
                <a:gd name="connsiteY1" fmla="*/ 14760 h 15498"/>
                <a:gd name="connsiteX2" fmla="*/ 16974 w 37638"/>
                <a:gd name="connsiteY2" fmla="*/ 738 h 15498"/>
                <a:gd name="connsiteX3" fmla="*/ 8118 w 37638"/>
                <a:gd name="connsiteY3" fmla="*/ 14760 h 15498"/>
                <a:gd name="connsiteX4" fmla="*/ 0 w 37638"/>
                <a:gd name="connsiteY4" fmla="*/ 14760 h 15498"/>
                <a:gd name="connsiteX5" fmla="*/ 0 w 37638"/>
                <a:gd name="connsiteY5" fmla="*/ 0 h 15498"/>
                <a:gd name="connsiteX6" fmla="*/ 34686 w 37638"/>
                <a:gd name="connsiteY6" fmla="*/ 0 h 15498"/>
                <a:gd name="connsiteX7" fmla="*/ 34686 w 37638"/>
                <a:gd name="connsiteY7" fmla="*/ 15498 h 15498"/>
                <a:gd name="connsiteX8" fmla="*/ 16974 w 37638"/>
                <a:gd name="connsiteY8" fmla="*/ 0 h 15498"/>
                <a:gd name="connsiteX9" fmla="*/ 1476 w 37638"/>
                <a:gd name="connsiteY9" fmla="*/ 0 h 15498"/>
                <a:gd name="connsiteX10" fmla="*/ 1476 w 37638"/>
                <a:gd name="connsiteY10" fmla="*/ 14022 h 15498"/>
                <a:gd name="connsiteX11" fmla="*/ 10332 w 37638"/>
                <a:gd name="connsiteY11" fmla="*/ 14022 h 15498"/>
                <a:gd name="connsiteX12" fmla="*/ 16974 w 37638"/>
                <a:gd name="connsiteY12" fmla="*/ 0 h 15498"/>
                <a:gd name="connsiteX13" fmla="*/ 16974 w 37638"/>
                <a:gd name="connsiteY13" fmla="*/ 0 h 15498"/>
                <a:gd name="connsiteX14" fmla="*/ 26568 w 37638"/>
                <a:gd name="connsiteY14" fmla="*/ 14760 h 15498"/>
                <a:gd name="connsiteX15" fmla="*/ 34686 w 37638"/>
                <a:gd name="connsiteY15" fmla="*/ 14760 h 15498"/>
                <a:gd name="connsiteX16" fmla="*/ 34686 w 37638"/>
                <a:gd name="connsiteY16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638" h="15498">
                  <a:moveTo>
                    <a:pt x="37638" y="14760"/>
                  </a:moveTo>
                  <a:lnTo>
                    <a:pt x="28044" y="14760"/>
                  </a:lnTo>
                  <a:cubicBezTo>
                    <a:pt x="27690" y="8215"/>
                    <a:pt x="23258" y="2601"/>
                    <a:pt x="16974" y="738"/>
                  </a:cubicBezTo>
                  <a:cubicBezTo>
                    <a:pt x="11108" y="2769"/>
                    <a:pt x="7432" y="8591"/>
                    <a:pt x="8118" y="14760"/>
                  </a:cubicBezTo>
                  <a:lnTo>
                    <a:pt x="0" y="14760"/>
                  </a:lnTo>
                  <a:lnTo>
                    <a:pt x="0" y="0"/>
                  </a:lnTo>
                  <a:lnTo>
                    <a:pt x="34686" y="0"/>
                  </a:lnTo>
                  <a:lnTo>
                    <a:pt x="34686" y="15498"/>
                  </a:lnTo>
                  <a:close/>
                  <a:moveTo>
                    <a:pt x="16974" y="0"/>
                  </a:moveTo>
                  <a:lnTo>
                    <a:pt x="1476" y="0"/>
                  </a:lnTo>
                  <a:lnTo>
                    <a:pt x="1476" y="14022"/>
                  </a:lnTo>
                  <a:lnTo>
                    <a:pt x="10332" y="14022"/>
                  </a:lnTo>
                  <a:cubicBezTo>
                    <a:pt x="9302" y="8407"/>
                    <a:pt x="11977" y="2761"/>
                    <a:pt x="16974" y="0"/>
                  </a:cubicBezTo>
                  <a:close/>
                  <a:moveTo>
                    <a:pt x="16974" y="0"/>
                  </a:moveTo>
                  <a:cubicBezTo>
                    <a:pt x="22793" y="2609"/>
                    <a:pt x="26547" y="8383"/>
                    <a:pt x="26568" y="14760"/>
                  </a:cubicBezTo>
                  <a:lnTo>
                    <a:pt x="34686" y="14760"/>
                  </a:lnTo>
                  <a:lnTo>
                    <a:pt x="3468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72EA995-AF79-4735-AE08-71ACBE4A1511}"/>
                </a:ext>
              </a:extLst>
            </p:cNvPr>
            <p:cNvSpPr/>
            <p:nvPr/>
          </p:nvSpPr>
          <p:spPr>
            <a:xfrm>
              <a:off x="9883632" y="3612524"/>
              <a:ext cx="38375" cy="73800"/>
            </a:xfrm>
            <a:custGeom>
              <a:avLst/>
              <a:gdLst>
                <a:gd name="connsiteX0" fmla="*/ 0 w 38375"/>
                <a:gd name="connsiteY0" fmla="*/ 0 h 73800"/>
                <a:gd name="connsiteX1" fmla="*/ 38376 w 38375"/>
                <a:gd name="connsiteY1" fmla="*/ 0 h 73800"/>
                <a:gd name="connsiteX2" fmla="*/ 38376 w 38375"/>
                <a:gd name="connsiteY2" fmla="*/ 0 h 73800"/>
                <a:gd name="connsiteX3" fmla="*/ 38376 w 38375"/>
                <a:gd name="connsiteY3" fmla="*/ 0 h 73800"/>
                <a:gd name="connsiteX4" fmla="*/ 0 w 38375"/>
                <a:gd name="connsiteY4" fmla="*/ 0 h 73800"/>
                <a:gd name="connsiteX5" fmla="*/ 0 w 38375"/>
                <a:gd name="connsiteY5" fmla="*/ 0 h 73800"/>
                <a:gd name="connsiteX6" fmla="*/ 0 w 38375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375" h="73800">
                  <a:moveTo>
                    <a:pt x="0" y="0"/>
                  </a:moveTo>
                  <a:lnTo>
                    <a:pt x="38376" y="0"/>
                  </a:lnTo>
                  <a:lnTo>
                    <a:pt x="38376" y="0"/>
                  </a:lnTo>
                  <a:cubicBezTo>
                    <a:pt x="38376" y="0"/>
                    <a:pt x="38376" y="0"/>
                    <a:pt x="38376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078F167A-C77A-47C8-8CF2-ACDD45819045}"/>
                </a:ext>
              </a:extLst>
            </p:cNvPr>
            <p:cNvSpPr/>
            <p:nvPr/>
          </p:nvSpPr>
          <p:spPr>
            <a:xfrm>
              <a:off x="9882894" y="3611785"/>
              <a:ext cx="39114" cy="4427"/>
            </a:xfrm>
            <a:custGeom>
              <a:avLst/>
              <a:gdLst>
                <a:gd name="connsiteX0" fmla="*/ 39114 w 39114"/>
                <a:gd name="connsiteY0" fmla="*/ 4428 h 4427"/>
                <a:gd name="connsiteX1" fmla="*/ 738 w 39114"/>
                <a:gd name="connsiteY1" fmla="*/ 4428 h 4427"/>
                <a:gd name="connsiteX2" fmla="*/ 738 w 39114"/>
                <a:gd name="connsiteY2" fmla="*/ 0 h 4427"/>
                <a:gd name="connsiteX3" fmla="*/ 39114 w 39114"/>
                <a:gd name="connsiteY3" fmla="*/ 0 h 4427"/>
                <a:gd name="connsiteX4" fmla="*/ 39114 w 39114"/>
                <a:gd name="connsiteY4" fmla="*/ 4428 h 4427"/>
                <a:gd name="connsiteX5" fmla="*/ 738 w 39114"/>
                <a:gd name="connsiteY5" fmla="*/ 4428 h 4427"/>
                <a:gd name="connsiteX6" fmla="*/ 738 w 39114"/>
                <a:gd name="connsiteY6" fmla="*/ 4428 h 4427"/>
                <a:gd name="connsiteX7" fmla="*/ 39114 w 39114"/>
                <a:gd name="connsiteY7" fmla="*/ 4428 h 4427"/>
                <a:gd name="connsiteX8" fmla="*/ 39114 w 39114"/>
                <a:gd name="connsiteY8" fmla="*/ 4428 h 4427"/>
                <a:gd name="connsiteX9" fmla="*/ 0 w 39114"/>
                <a:gd name="connsiteY9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14" h="4427">
                  <a:moveTo>
                    <a:pt x="39114" y="4428"/>
                  </a:moveTo>
                  <a:lnTo>
                    <a:pt x="738" y="4428"/>
                  </a:lnTo>
                  <a:lnTo>
                    <a:pt x="738" y="0"/>
                  </a:lnTo>
                  <a:lnTo>
                    <a:pt x="39114" y="0"/>
                  </a:lnTo>
                  <a:lnTo>
                    <a:pt x="39114" y="4428"/>
                  </a:lnTo>
                  <a:close/>
                  <a:moveTo>
                    <a:pt x="738" y="4428"/>
                  </a:moveTo>
                  <a:lnTo>
                    <a:pt x="738" y="4428"/>
                  </a:lnTo>
                  <a:lnTo>
                    <a:pt x="39114" y="4428"/>
                  </a:lnTo>
                  <a:cubicBezTo>
                    <a:pt x="39114" y="4428"/>
                    <a:pt x="39114" y="4428"/>
                    <a:pt x="39114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1C374B3B-A684-4960-8BB7-C0C038CFDDCC}"/>
                </a:ext>
              </a:extLst>
            </p:cNvPr>
            <p:cNvSpPr/>
            <p:nvPr/>
          </p:nvSpPr>
          <p:spPr>
            <a:xfrm>
              <a:off x="9899959" y="3602191"/>
              <a:ext cx="6637" cy="10332"/>
            </a:xfrm>
            <a:custGeom>
              <a:avLst/>
              <a:gdLst>
                <a:gd name="connsiteX0" fmla="*/ 1384 w 6637"/>
                <a:gd name="connsiteY0" fmla="*/ 10332 h 10332"/>
                <a:gd name="connsiteX1" fmla="*/ 1384 w 6637"/>
                <a:gd name="connsiteY1" fmla="*/ 0 h 10332"/>
                <a:gd name="connsiteX2" fmla="*/ 6550 w 6637"/>
                <a:gd name="connsiteY2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7" h="10332">
                  <a:moveTo>
                    <a:pt x="1384" y="10332"/>
                  </a:moveTo>
                  <a:cubicBezTo>
                    <a:pt x="-461" y="7135"/>
                    <a:pt x="-461" y="3197"/>
                    <a:pt x="1384" y="0"/>
                  </a:cubicBezTo>
                  <a:cubicBezTo>
                    <a:pt x="5051" y="2070"/>
                    <a:pt x="7094" y="6157"/>
                    <a:pt x="6550" y="10332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044EDE77-6117-4E5B-A9D4-B147B7CE0A4F}"/>
                </a:ext>
              </a:extLst>
            </p:cNvPr>
            <p:cNvSpPr/>
            <p:nvPr/>
          </p:nvSpPr>
          <p:spPr>
            <a:xfrm>
              <a:off x="9900162" y="3602191"/>
              <a:ext cx="12297" cy="10332"/>
            </a:xfrm>
            <a:custGeom>
              <a:avLst/>
              <a:gdLst>
                <a:gd name="connsiteX0" fmla="*/ 8561 w 12297"/>
                <a:gd name="connsiteY0" fmla="*/ 10332 h 10332"/>
                <a:gd name="connsiteX1" fmla="*/ 1181 w 12297"/>
                <a:gd name="connsiteY1" fmla="*/ 10332 h 10332"/>
                <a:gd name="connsiteX2" fmla="*/ 6347 w 12297"/>
                <a:gd name="connsiteY2" fmla="*/ 0 h 10332"/>
                <a:gd name="connsiteX3" fmla="*/ 12251 w 12297"/>
                <a:gd name="connsiteY3" fmla="*/ 10332 h 10332"/>
                <a:gd name="connsiteX4" fmla="*/ 1181 w 12297"/>
                <a:gd name="connsiteY4" fmla="*/ 738 h 10332"/>
                <a:gd name="connsiteX5" fmla="*/ 1181 w 12297"/>
                <a:gd name="connsiteY5" fmla="*/ 10332 h 10332"/>
                <a:gd name="connsiteX6" fmla="*/ 10037 w 12297"/>
                <a:gd name="connsiteY6" fmla="*/ 10332 h 10332"/>
                <a:gd name="connsiteX7" fmla="*/ 1181 w 12297"/>
                <a:gd name="connsiteY7" fmla="*/ 738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97" h="10332">
                  <a:moveTo>
                    <a:pt x="8561" y="10332"/>
                  </a:moveTo>
                  <a:lnTo>
                    <a:pt x="1181" y="10332"/>
                  </a:lnTo>
                  <a:cubicBezTo>
                    <a:pt x="1181" y="2214"/>
                    <a:pt x="5609" y="0"/>
                    <a:pt x="6347" y="0"/>
                  </a:cubicBezTo>
                  <a:cubicBezTo>
                    <a:pt x="10300" y="1851"/>
                    <a:pt x="12663" y="5987"/>
                    <a:pt x="12251" y="10332"/>
                  </a:cubicBezTo>
                  <a:close/>
                  <a:moveTo>
                    <a:pt x="1181" y="738"/>
                  </a:moveTo>
                  <a:cubicBezTo>
                    <a:pt x="-394" y="3742"/>
                    <a:pt x="-394" y="7328"/>
                    <a:pt x="1181" y="10332"/>
                  </a:cubicBezTo>
                  <a:lnTo>
                    <a:pt x="10037" y="10332"/>
                  </a:lnTo>
                  <a:cubicBezTo>
                    <a:pt x="10052" y="5308"/>
                    <a:pt x="6189" y="1125"/>
                    <a:pt x="1181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04743FD9-6A2B-4B09-A108-11AB93EE555C}"/>
                </a:ext>
              </a:extLst>
            </p:cNvPr>
            <p:cNvSpPr/>
            <p:nvPr/>
          </p:nvSpPr>
          <p:spPr>
            <a:xfrm>
              <a:off x="9884369" y="3591860"/>
              <a:ext cx="36900" cy="73800"/>
            </a:xfrm>
            <a:custGeom>
              <a:avLst/>
              <a:gdLst>
                <a:gd name="connsiteX0" fmla="*/ 0 w 36900"/>
                <a:gd name="connsiteY0" fmla="*/ 0 h 73800"/>
                <a:gd name="connsiteX1" fmla="*/ 36900 w 36900"/>
                <a:gd name="connsiteY1" fmla="*/ 0 h 73800"/>
                <a:gd name="connsiteX2" fmla="*/ 36900 w 36900"/>
                <a:gd name="connsiteY2" fmla="*/ 0 h 73800"/>
                <a:gd name="connsiteX3" fmla="*/ 36900 w 36900"/>
                <a:gd name="connsiteY3" fmla="*/ 0 h 73800"/>
                <a:gd name="connsiteX4" fmla="*/ 0 w 36900"/>
                <a:gd name="connsiteY4" fmla="*/ 0 h 73800"/>
                <a:gd name="connsiteX5" fmla="*/ 0 w 36900"/>
                <a:gd name="connsiteY5" fmla="*/ 0 h 73800"/>
                <a:gd name="connsiteX6" fmla="*/ 0 w 369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0" h="73800">
                  <a:moveTo>
                    <a:pt x="0" y="0"/>
                  </a:moveTo>
                  <a:lnTo>
                    <a:pt x="36900" y="0"/>
                  </a:lnTo>
                  <a:lnTo>
                    <a:pt x="36900" y="0"/>
                  </a:lnTo>
                  <a:lnTo>
                    <a:pt x="3690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8498ECF1-1CCD-4128-8DD7-A52B019584F1}"/>
                </a:ext>
              </a:extLst>
            </p:cNvPr>
            <p:cNvSpPr/>
            <p:nvPr/>
          </p:nvSpPr>
          <p:spPr>
            <a:xfrm>
              <a:off x="9884369" y="3591121"/>
              <a:ext cx="36900" cy="4428"/>
            </a:xfrm>
            <a:custGeom>
              <a:avLst/>
              <a:gdLst>
                <a:gd name="connsiteX0" fmla="*/ 36900 w 36900"/>
                <a:gd name="connsiteY0" fmla="*/ 4428 h 4428"/>
                <a:gd name="connsiteX1" fmla="*/ 0 w 36900"/>
                <a:gd name="connsiteY1" fmla="*/ 4428 h 4428"/>
                <a:gd name="connsiteX2" fmla="*/ 0 w 36900"/>
                <a:gd name="connsiteY2" fmla="*/ 0 h 4428"/>
                <a:gd name="connsiteX3" fmla="*/ 36900 w 36900"/>
                <a:gd name="connsiteY3" fmla="*/ 0 h 4428"/>
                <a:gd name="connsiteX4" fmla="*/ 36900 w 36900"/>
                <a:gd name="connsiteY4" fmla="*/ 4428 h 4428"/>
                <a:gd name="connsiteX5" fmla="*/ 0 w 36900"/>
                <a:gd name="connsiteY5" fmla="*/ 4428 h 4428"/>
                <a:gd name="connsiteX6" fmla="*/ 0 w 36900"/>
                <a:gd name="connsiteY6" fmla="*/ 4428 h 4428"/>
                <a:gd name="connsiteX7" fmla="*/ 36900 w 36900"/>
                <a:gd name="connsiteY7" fmla="*/ 4428 h 4428"/>
                <a:gd name="connsiteX8" fmla="*/ 36900 w 36900"/>
                <a:gd name="connsiteY8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00" h="4428">
                  <a:moveTo>
                    <a:pt x="3690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36900" y="0"/>
                  </a:lnTo>
                  <a:lnTo>
                    <a:pt x="36900" y="4428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36900" y="4428"/>
                  </a:lnTo>
                  <a:cubicBezTo>
                    <a:pt x="36900" y="4428"/>
                    <a:pt x="36900" y="4428"/>
                    <a:pt x="3690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C33BD441-3B4E-4BF1-A095-84C550FD55DE}"/>
                </a:ext>
              </a:extLst>
            </p:cNvPr>
            <p:cNvSpPr/>
            <p:nvPr/>
          </p:nvSpPr>
          <p:spPr>
            <a:xfrm>
              <a:off x="9885108" y="3594811"/>
              <a:ext cx="35424" cy="73800"/>
            </a:xfrm>
            <a:custGeom>
              <a:avLst/>
              <a:gdLst>
                <a:gd name="connsiteX0" fmla="*/ 0 w 35424"/>
                <a:gd name="connsiteY0" fmla="*/ 0 h 73800"/>
                <a:gd name="connsiteX1" fmla="*/ 35424 w 35424"/>
                <a:gd name="connsiteY1" fmla="*/ 0 h 73800"/>
                <a:gd name="connsiteX2" fmla="*/ 35424 w 35424"/>
                <a:gd name="connsiteY2" fmla="*/ 0 h 73800"/>
                <a:gd name="connsiteX3" fmla="*/ 35424 w 35424"/>
                <a:gd name="connsiteY3" fmla="*/ 0 h 73800"/>
                <a:gd name="connsiteX4" fmla="*/ 0 w 35424"/>
                <a:gd name="connsiteY4" fmla="*/ 0 h 73800"/>
                <a:gd name="connsiteX5" fmla="*/ 0 w 35424"/>
                <a:gd name="connsiteY5" fmla="*/ 0 h 73800"/>
                <a:gd name="connsiteX6" fmla="*/ 0 w 3542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24" h="73800">
                  <a:moveTo>
                    <a:pt x="0" y="0"/>
                  </a:moveTo>
                  <a:lnTo>
                    <a:pt x="35424" y="0"/>
                  </a:lnTo>
                  <a:lnTo>
                    <a:pt x="35424" y="0"/>
                  </a:lnTo>
                  <a:cubicBezTo>
                    <a:pt x="35424" y="0"/>
                    <a:pt x="35424" y="0"/>
                    <a:pt x="35424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B8A2AF4F-468B-49D2-8858-A03B8C7A427F}"/>
                </a:ext>
              </a:extLst>
            </p:cNvPr>
            <p:cNvSpPr/>
            <p:nvPr/>
          </p:nvSpPr>
          <p:spPr>
            <a:xfrm>
              <a:off x="9885108" y="3598502"/>
              <a:ext cx="35424" cy="73800"/>
            </a:xfrm>
            <a:custGeom>
              <a:avLst/>
              <a:gdLst>
                <a:gd name="connsiteX0" fmla="*/ 35424 w 35424"/>
                <a:gd name="connsiteY0" fmla="*/ 0 h 73800"/>
                <a:gd name="connsiteX1" fmla="*/ 0 w 35424"/>
                <a:gd name="connsiteY1" fmla="*/ 0 h 73800"/>
                <a:gd name="connsiteX2" fmla="*/ 0 w 35424"/>
                <a:gd name="connsiteY2" fmla="*/ 0 h 73800"/>
                <a:gd name="connsiteX3" fmla="*/ 0 w 35424"/>
                <a:gd name="connsiteY3" fmla="*/ 0 h 73800"/>
                <a:gd name="connsiteX4" fmla="*/ 35424 w 35424"/>
                <a:gd name="connsiteY4" fmla="*/ 0 h 73800"/>
                <a:gd name="connsiteX5" fmla="*/ 35424 w 35424"/>
                <a:gd name="connsiteY5" fmla="*/ 0 h 73800"/>
                <a:gd name="connsiteX6" fmla="*/ 35424 w 35424"/>
                <a:gd name="connsiteY6" fmla="*/ 0 h 73800"/>
                <a:gd name="connsiteX7" fmla="*/ 0 w 35424"/>
                <a:gd name="connsiteY7" fmla="*/ 0 h 73800"/>
                <a:gd name="connsiteX8" fmla="*/ 0 w 35424"/>
                <a:gd name="connsiteY8" fmla="*/ 0 h 73800"/>
                <a:gd name="connsiteX9" fmla="*/ 35424 w 35424"/>
                <a:gd name="connsiteY9" fmla="*/ 0 h 73800"/>
                <a:gd name="connsiteX10" fmla="*/ 35424 w 35424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424" h="73800">
                  <a:moveTo>
                    <a:pt x="354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424" y="0"/>
                  </a:lnTo>
                  <a:lnTo>
                    <a:pt x="35424" y="0"/>
                  </a:lnTo>
                  <a:lnTo>
                    <a:pt x="35424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5424" y="0"/>
                  </a:lnTo>
                  <a:cubicBezTo>
                    <a:pt x="35424" y="0"/>
                    <a:pt x="35424" y="0"/>
                    <a:pt x="3542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1F97A31B-783A-4A45-91DA-E9BFF462CED9}"/>
                </a:ext>
              </a:extLst>
            </p:cNvPr>
            <p:cNvSpPr/>
            <p:nvPr/>
          </p:nvSpPr>
          <p:spPr>
            <a:xfrm>
              <a:off x="9896177" y="3570458"/>
              <a:ext cx="5166" cy="5166"/>
            </a:xfrm>
            <a:custGeom>
              <a:avLst/>
              <a:gdLst>
                <a:gd name="connsiteX0" fmla="*/ 0 w 5166"/>
                <a:gd name="connsiteY0" fmla="*/ 0 h 5166"/>
                <a:gd name="connsiteX1" fmla="*/ 5166 w 5166"/>
                <a:gd name="connsiteY1" fmla="*/ 0 h 5166"/>
                <a:gd name="connsiteX2" fmla="*/ 5166 w 5166"/>
                <a:gd name="connsiteY2" fmla="*/ 0 h 5166"/>
                <a:gd name="connsiteX3" fmla="*/ 5166 w 5166"/>
                <a:gd name="connsiteY3" fmla="*/ 0 h 5166"/>
                <a:gd name="connsiteX4" fmla="*/ 5166 w 5166"/>
                <a:gd name="connsiteY4" fmla="*/ 0 h 5166"/>
                <a:gd name="connsiteX5" fmla="*/ 5166 w 5166"/>
                <a:gd name="connsiteY5" fmla="*/ 0 h 5166"/>
                <a:gd name="connsiteX6" fmla="*/ 5166 w 5166"/>
                <a:gd name="connsiteY6" fmla="*/ 0 h 5166"/>
                <a:gd name="connsiteX7" fmla="*/ 5166 w 5166"/>
                <a:gd name="connsiteY7" fmla="*/ 0 h 5166"/>
                <a:gd name="connsiteX8" fmla="*/ 5166 w 5166"/>
                <a:gd name="connsiteY8" fmla="*/ 0 h 5166"/>
                <a:gd name="connsiteX9" fmla="*/ 5166 w 5166"/>
                <a:gd name="connsiteY9" fmla="*/ 0 h 5166"/>
                <a:gd name="connsiteX10" fmla="*/ 5166 w 5166"/>
                <a:gd name="connsiteY10" fmla="*/ 5166 h 5166"/>
                <a:gd name="connsiteX11" fmla="*/ 5166 w 5166"/>
                <a:gd name="connsiteY11" fmla="*/ 5166 h 5166"/>
                <a:gd name="connsiteX12" fmla="*/ 5166 w 5166"/>
                <a:gd name="connsiteY12" fmla="*/ 5166 h 5166"/>
                <a:gd name="connsiteX13" fmla="*/ 5166 w 5166"/>
                <a:gd name="connsiteY1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66" h="5166">
                  <a:moveTo>
                    <a:pt x="0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5166"/>
                  </a:lnTo>
                  <a:lnTo>
                    <a:pt x="5166" y="5166"/>
                  </a:lnTo>
                  <a:lnTo>
                    <a:pt x="5166" y="5166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FB202334-E653-4FBC-9A9D-681D4C774B60}"/>
                </a:ext>
              </a:extLst>
            </p:cNvPr>
            <p:cNvSpPr/>
            <p:nvPr/>
          </p:nvSpPr>
          <p:spPr>
            <a:xfrm>
              <a:off x="9901344" y="3570458"/>
              <a:ext cx="11070" cy="6642"/>
            </a:xfrm>
            <a:custGeom>
              <a:avLst/>
              <a:gdLst>
                <a:gd name="connsiteX0" fmla="*/ 6642 w 11070"/>
                <a:gd name="connsiteY0" fmla="*/ 6642 h 6642"/>
                <a:gd name="connsiteX1" fmla="*/ 0 w 11070"/>
                <a:gd name="connsiteY1" fmla="*/ 6642 h 6642"/>
                <a:gd name="connsiteX2" fmla="*/ 0 w 11070"/>
                <a:gd name="connsiteY2" fmla="*/ 6642 h 6642"/>
                <a:gd name="connsiteX3" fmla="*/ 0 w 11070"/>
                <a:gd name="connsiteY3" fmla="*/ 0 h 6642"/>
                <a:gd name="connsiteX4" fmla="*/ 0 w 11070"/>
                <a:gd name="connsiteY4" fmla="*/ 0 h 6642"/>
                <a:gd name="connsiteX5" fmla="*/ 0 w 11070"/>
                <a:gd name="connsiteY5" fmla="*/ 0 h 6642"/>
                <a:gd name="connsiteX6" fmla="*/ 0 w 11070"/>
                <a:gd name="connsiteY6" fmla="*/ 0 h 6642"/>
                <a:gd name="connsiteX7" fmla="*/ 0 w 11070"/>
                <a:gd name="connsiteY7" fmla="*/ 0 h 6642"/>
                <a:gd name="connsiteX8" fmla="*/ 0 w 11070"/>
                <a:gd name="connsiteY8" fmla="*/ 0 h 6642"/>
                <a:gd name="connsiteX9" fmla="*/ 0 w 11070"/>
                <a:gd name="connsiteY9" fmla="*/ 0 h 6642"/>
                <a:gd name="connsiteX10" fmla="*/ 0 w 11070"/>
                <a:gd name="connsiteY10" fmla="*/ 0 h 6642"/>
                <a:gd name="connsiteX11" fmla="*/ 0 w 11070"/>
                <a:gd name="connsiteY11" fmla="*/ 0 h 6642"/>
                <a:gd name="connsiteX12" fmla="*/ 3690 w 11070"/>
                <a:gd name="connsiteY12" fmla="*/ 0 h 6642"/>
                <a:gd name="connsiteX13" fmla="*/ 3690 w 11070"/>
                <a:gd name="connsiteY13" fmla="*/ 5904 h 6642"/>
                <a:gd name="connsiteX14" fmla="*/ 3690 w 11070"/>
                <a:gd name="connsiteY14" fmla="*/ 5904 h 6642"/>
                <a:gd name="connsiteX15" fmla="*/ 0 w 11070"/>
                <a:gd name="connsiteY15" fmla="*/ 0 h 6642"/>
                <a:gd name="connsiteX16" fmla="*/ 0 w 11070"/>
                <a:gd name="connsiteY16" fmla="*/ 0 h 6642"/>
                <a:gd name="connsiteX17" fmla="*/ 0 w 11070"/>
                <a:gd name="connsiteY17" fmla="*/ 0 h 6642"/>
                <a:gd name="connsiteX18" fmla="*/ 11070 w 11070"/>
                <a:gd name="connsiteY18" fmla="*/ 0 h 6642"/>
                <a:gd name="connsiteX19" fmla="*/ 11070 w 11070"/>
                <a:gd name="connsiteY19" fmla="*/ 0 h 6642"/>
                <a:gd name="connsiteX20" fmla="*/ 11070 w 11070"/>
                <a:gd name="connsiteY20" fmla="*/ 0 h 6642"/>
                <a:gd name="connsiteX21" fmla="*/ 11070 w 11070"/>
                <a:gd name="connsiteY21" fmla="*/ 0 h 6642"/>
                <a:gd name="connsiteX22" fmla="*/ 11070 w 11070"/>
                <a:gd name="connsiteY22" fmla="*/ 0 h 6642"/>
                <a:gd name="connsiteX23" fmla="*/ 0 w 11070"/>
                <a:gd name="connsiteY23" fmla="*/ 0 h 6642"/>
                <a:gd name="connsiteX24" fmla="*/ 0 w 11070"/>
                <a:gd name="connsiteY24" fmla="*/ 0 h 6642"/>
                <a:gd name="connsiteX25" fmla="*/ 0 w 11070"/>
                <a:gd name="connsiteY25" fmla="*/ 0 h 6642"/>
                <a:gd name="connsiteX26" fmla="*/ 0 w 11070"/>
                <a:gd name="connsiteY26" fmla="*/ 0 h 6642"/>
                <a:gd name="connsiteX27" fmla="*/ 0 w 11070"/>
                <a:gd name="connsiteY27" fmla="*/ 0 h 6642"/>
                <a:gd name="connsiteX28" fmla="*/ 0 w 11070"/>
                <a:gd name="connsiteY28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070" h="6642">
                  <a:moveTo>
                    <a:pt x="6642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5904"/>
                  </a:lnTo>
                  <a:lnTo>
                    <a:pt x="3690" y="5904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F696BEE-2EF3-42CE-B152-AC5662C67796}"/>
                </a:ext>
              </a:extLst>
            </p:cNvPr>
            <p:cNvSpPr/>
            <p:nvPr/>
          </p:nvSpPr>
          <p:spPr>
            <a:xfrm>
              <a:off x="9897653" y="3576361"/>
              <a:ext cx="10332" cy="15498"/>
            </a:xfrm>
            <a:custGeom>
              <a:avLst/>
              <a:gdLst>
                <a:gd name="connsiteX0" fmla="*/ 9594 w 10332"/>
                <a:gd name="connsiteY0" fmla="*/ 738 h 15498"/>
                <a:gd name="connsiteX1" fmla="*/ 10332 w 10332"/>
                <a:gd name="connsiteY1" fmla="*/ 15498 h 15498"/>
                <a:gd name="connsiteX2" fmla="*/ 0 w 10332"/>
                <a:gd name="connsiteY2" fmla="*/ 15498 h 15498"/>
                <a:gd name="connsiteX3" fmla="*/ 738 w 10332"/>
                <a:gd name="connsiteY3" fmla="*/ 0 h 15498"/>
                <a:gd name="connsiteX4" fmla="*/ 9594 w 10332"/>
                <a:gd name="connsiteY4" fmla="*/ 738 h 15498"/>
                <a:gd name="connsiteX5" fmla="*/ 9594 w 10332"/>
                <a:gd name="connsiteY5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15498">
                  <a:moveTo>
                    <a:pt x="9594" y="738"/>
                  </a:moveTo>
                  <a:lnTo>
                    <a:pt x="10332" y="15498"/>
                  </a:lnTo>
                  <a:lnTo>
                    <a:pt x="0" y="15498"/>
                  </a:lnTo>
                  <a:lnTo>
                    <a:pt x="738" y="0"/>
                  </a:lnTo>
                  <a:lnTo>
                    <a:pt x="9594" y="738"/>
                  </a:lnTo>
                  <a:lnTo>
                    <a:pt x="9594" y="738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1A2FE2FB-072E-4A0B-A813-3A073314D95D}"/>
                </a:ext>
              </a:extLst>
            </p:cNvPr>
            <p:cNvSpPr/>
            <p:nvPr/>
          </p:nvSpPr>
          <p:spPr>
            <a:xfrm>
              <a:off x="9901344" y="3576361"/>
              <a:ext cx="9594" cy="15498"/>
            </a:xfrm>
            <a:custGeom>
              <a:avLst/>
              <a:gdLst>
                <a:gd name="connsiteX0" fmla="*/ 6642 w 9594"/>
                <a:gd name="connsiteY0" fmla="*/ 15498 h 15498"/>
                <a:gd name="connsiteX1" fmla="*/ 0 w 9594"/>
                <a:gd name="connsiteY1" fmla="*/ 15498 h 15498"/>
                <a:gd name="connsiteX2" fmla="*/ 0 w 9594"/>
                <a:gd name="connsiteY2" fmla="*/ 0 h 15498"/>
                <a:gd name="connsiteX3" fmla="*/ 9594 w 9594"/>
                <a:gd name="connsiteY3" fmla="*/ 0 h 15498"/>
                <a:gd name="connsiteX4" fmla="*/ 9594 w 9594"/>
                <a:gd name="connsiteY4" fmla="*/ 15498 h 15498"/>
                <a:gd name="connsiteX5" fmla="*/ 6642 w 9594"/>
                <a:gd name="connsiteY5" fmla="*/ 738 h 15498"/>
                <a:gd name="connsiteX6" fmla="*/ 0 w 9594"/>
                <a:gd name="connsiteY6" fmla="*/ 738 h 15498"/>
                <a:gd name="connsiteX7" fmla="*/ 0 w 9594"/>
                <a:gd name="connsiteY7" fmla="*/ 15498 h 15498"/>
                <a:gd name="connsiteX8" fmla="*/ 8856 w 9594"/>
                <a:gd name="connsiteY8" fmla="*/ 15498 h 15498"/>
                <a:gd name="connsiteX9" fmla="*/ 8856 w 9594"/>
                <a:gd name="connsiteY9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15498">
                  <a:moveTo>
                    <a:pt x="6642" y="15498"/>
                  </a:moveTo>
                  <a:lnTo>
                    <a:pt x="0" y="15498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15498"/>
                  </a:lnTo>
                  <a:close/>
                  <a:moveTo>
                    <a:pt x="6642" y="738"/>
                  </a:moveTo>
                  <a:lnTo>
                    <a:pt x="0" y="738"/>
                  </a:lnTo>
                  <a:lnTo>
                    <a:pt x="0" y="15498"/>
                  </a:lnTo>
                  <a:lnTo>
                    <a:pt x="8856" y="15498"/>
                  </a:lnTo>
                  <a:lnTo>
                    <a:pt x="885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E14FFA87-548A-40CF-9339-E639C69FA2EF}"/>
                </a:ext>
              </a:extLst>
            </p:cNvPr>
            <p:cNvSpPr/>
            <p:nvPr/>
          </p:nvSpPr>
          <p:spPr>
            <a:xfrm>
              <a:off x="9908723" y="3577837"/>
              <a:ext cx="1475" cy="4427"/>
            </a:xfrm>
            <a:custGeom>
              <a:avLst/>
              <a:gdLst>
                <a:gd name="connsiteX0" fmla="*/ 0 w 1475"/>
                <a:gd name="connsiteY0" fmla="*/ 0 h 4427"/>
                <a:gd name="connsiteX1" fmla="*/ 0 w 1475"/>
                <a:gd name="connsiteY1" fmla="*/ 0 h 4427"/>
                <a:gd name="connsiteX2" fmla="*/ 0 w 1475"/>
                <a:gd name="connsiteY2" fmla="*/ 0 h 4427"/>
                <a:gd name="connsiteX3" fmla="*/ 0 w 1475"/>
                <a:gd name="connsiteY3" fmla="*/ 0 h 4427"/>
                <a:gd name="connsiteX4" fmla="*/ 0 w 1475"/>
                <a:gd name="connsiteY4" fmla="*/ 0 h 4427"/>
                <a:gd name="connsiteX5" fmla="*/ 0 w 1475"/>
                <a:gd name="connsiteY5" fmla="*/ 0 h 4427"/>
                <a:gd name="connsiteX6" fmla="*/ 0 w 1475"/>
                <a:gd name="connsiteY6" fmla="*/ 0 h 4427"/>
                <a:gd name="connsiteX7" fmla="*/ 0 w 1475"/>
                <a:gd name="connsiteY7" fmla="*/ 0 h 4427"/>
                <a:gd name="connsiteX8" fmla="*/ 0 w 1475"/>
                <a:gd name="connsiteY8" fmla="*/ 0 h 4427"/>
                <a:gd name="connsiteX9" fmla="*/ 0 w 1475"/>
                <a:gd name="connsiteY9" fmla="*/ 0 h 4427"/>
                <a:gd name="connsiteX10" fmla="*/ 0 w 1475"/>
                <a:gd name="connsiteY10" fmla="*/ 4428 h 4427"/>
                <a:gd name="connsiteX11" fmla="*/ 0 w 1475"/>
                <a:gd name="connsiteY11" fmla="*/ 4428 h 4427"/>
                <a:gd name="connsiteX12" fmla="*/ 1476 w 1475"/>
                <a:gd name="connsiteY12" fmla="*/ 4428 h 4427"/>
                <a:gd name="connsiteX13" fmla="*/ 1476 w 1475"/>
                <a:gd name="connsiteY13" fmla="*/ 4428 h 4427"/>
                <a:gd name="connsiteX14" fmla="*/ 1476 w 1475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1476" y="4428"/>
                  </a:lnTo>
                  <a:lnTo>
                    <a:pt x="1476" y="442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9A137981-165A-4751-9A1F-3227342C179F}"/>
                </a:ext>
              </a:extLst>
            </p:cNvPr>
            <p:cNvSpPr/>
            <p:nvPr/>
          </p:nvSpPr>
          <p:spPr>
            <a:xfrm>
              <a:off x="9909462" y="3577837"/>
              <a:ext cx="11807" cy="6642"/>
            </a:xfrm>
            <a:custGeom>
              <a:avLst/>
              <a:gdLst>
                <a:gd name="connsiteX0" fmla="*/ 10332 w 11807"/>
                <a:gd name="connsiteY0" fmla="*/ 6642 h 6642"/>
                <a:gd name="connsiteX1" fmla="*/ 0 w 11807"/>
                <a:gd name="connsiteY1" fmla="*/ 6642 h 6642"/>
                <a:gd name="connsiteX2" fmla="*/ 0 w 11807"/>
                <a:gd name="connsiteY2" fmla="*/ 6642 h 6642"/>
                <a:gd name="connsiteX3" fmla="*/ 0 w 11807"/>
                <a:gd name="connsiteY3" fmla="*/ 0 h 6642"/>
                <a:gd name="connsiteX4" fmla="*/ 0 w 11807"/>
                <a:gd name="connsiteY4" fmla="*/ 0 h 6642"/>
                <a:gd name="connsiteX5" fmla="*/ 0 w 11807"/>
                <a:gd name="connsiteY5" fmla="*/ 0 h 6642"/>
                <a:gd name="connsiteX6" fmla="*/ 0 w 11807"/>
                <a:gd name="connsiteY6" fmla="*/ 0 h 6642"/>
                <a:gd name="connsiteX7" fmla="*/ 0 w 11807"/>
                <a:gd name="connsiteY7" fmla="*/ 0 h 6642"/>
                <a:gd name="connsiteX8" fmla="*/ 0 w 11807"/>
                <a:gd name="connsiteY8" fmla="*/ 0 h 6642"/>
                <a:gd name="connsiteX9" fmla="*/ 0 w 11807"/>
                <a:gd name="connsiteY9" fmla="*/ 0 h 6642"/>
                <a:gd name="connsiteX10" fmla="*/ 0 w 11807"/>
                <a:gd name="connsiteY10" fmla="*/ 0 h 6642"/>
                <a:gd name="connsiteX11" fmla="*/ 0 w 11807"/>
                <a:gd name="connsiteY11" fmla="*/ 0 h 6642"/>
                <a:gd name="connsiteX12" fmla="*/ 0 w 11807"/>
                <a:gd name="connsiteY12" fmla="*/ 0 h 6642"/>
                <a:gd name="connsiteX13" fmla="*/ 0 w 11807"/>
                <a:gd name="connsiteY13" fmla="*/ 5904 h 6642"/>
                <a:gd name="connsiteX14" fmla="*/ 0 w 11807"/>
                <a:gd name="connsiteY14" fmla="*/ 5904 h 6642"/>
                <a:gd name="connsiteX15" fmla="*/ 1476 w 11807"/>
                <a:gd name="connsiteY15" fmla="*/ 0 h 6642"/>
                <a:gd name="connsiteX16" fmla="*/ 1476 w 11807"/>
                <a:gd name="connsiteY16" fmla="*/ 0 h 6642"/>
                <a:gd name="connsiteX17" fmla="*/ 1476 w 11807"/>
                <a:gd name="connsiteY17" fmla="*/ 0 h 6642"/>
                <a:gd name="connsiteX18" fmla="*/ 11808 w 11807"/>
                <a:gd name="connsiteY18" fmla="*/ 0 h 6642"/>
                <a:gd name="connsiteX19" fmla="*/ 11808 w 11807"/>
                <a:gd name="connsiteY19" fmla="*/ 0 h 6642"/>
                <a:gd name="connsiteX20" fmla="*/ 11808 w 11807"/>
                <a:gd name="connsiteY20" fmla="*/ 0 h 6642"/>
                <a:gd name="connsiteX21" fmla="*/ 11808 w 11807"/>
                <a:gd name="connsiteY21" fmla="*/ 0 h 6642"/>
                <a:gd name="connsiteX22" fmla="*/ 11808 w 11807"/>
                <a:gd name="connsiteY22" fmla="*/ 0 h 6642"/>
                <a:gd name="connsiteX23" fmla="*/ 11808 w 11807"/>
                <a:gd name="connsiteY23" fmla="*/ 0 h 6642"/>
                <a:gd name="connsiteX24" fmla="*/ 11808 w 11807"/>
                <a:gd name="connsiteY24" fmla="*/ 0 h 6642"/>
                <a:gd name="connsiteX25" fmla="*/ 11808 w 11807"/>
                <a:gd name="connsiteY25" fmla="*/ 0 h 6642"/>
                <a:gd name="connsiteX26" fmla="*/ 11808 w 11807"/>
                <a:gd name="connsiteY26" fmla="*/ 0 h 6642"/>
                <a:gd name="connsiteX27" fmla="*/ 11808 w 11807"/>
                <a:gd name="connsiteY27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807" h="6642">
                  <a:moveTo>
                    <a:pt x="10332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723A3806-94B2-42BD-8DA2-DDB045A2C217}"/>
                </a:ext>
              </a:extLst>
            </p:cNvPr>
            <p:cNvSpPr/>
            <p:nvPr/>
          </p:nvSpPr>
          <p:spPr>
            <a:xfrm>
              <a:off x="9910199" y="3583741"/>
              <a:ext cx="9594" cy="8118"/>
            </a:xfrm>
            <a:custGeom>
              <a:avLst/>
              <a:gdLst>
                <a:gd name="connsiteX0" fmla="*/ 8856 w 9594"/>
                <a:gd name="connsiteY0" fmla="*/ 0 h 8118"/>
                <a:gd name="connsiteX1" fmla="*/ 9594 w 9594"/>
                <a:gd name="connsiteY1" fmla="*/ 8118 h 8118"/>
                <a:gd name="connsiteX2" fmla="*/ 0 w 9594"/>
                <a:gd name="connsiteY2" fmla="*/ 8118 h 8118"/>
                <a:gd name="connsiteX3" fmla="*/ 0 w 9594"/>
                <a:gd name="connsiteY3" fmla="*/ 0 h 8118"/>
                <a:gd name="connsiteX4" fmla="*/ 8856 w 9594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118">
                  <a:moveTo>
                    <a:pt x="8856" y="0"/>
                  </a:moveTo>
                  <a:lnTo>
                    <a:pt x="9594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6B8BE6D1-DDCB-438F-84B9-4C2D13ADBEB2}"/>
                </a:ext>
              </a:extLst>
            </p:cNvPr>
            <p:cNvSpPr/>
            <p:nvPr/>
          </p:nvSpPr>
          <p:spPr>
            <a:xfrm>
              <a:off x="9910199" y="3583741"/>
              <a:ext cx="10332" cy="8856"/>
            </a:xfrm>
            <a:custGeom>
              <a:avLst/>
              <a:gdLst>
                <a:gd name="connsiteX0" fmla="*/ 10332 w 10332"/>
                <a:gd name="connsiteY0" fmla="*/ 8118 h 8856"/>
                <a:gd name="connsiteX1" fmla="*/ 0 w 10332"/>
                <a:gd name="connsiteY1" fmla="*/ 8118 h 8856"/>
                <a:gd name="connsiteX2" fmla="*/ 0 w 10332"/>
                <a:gd name="connsiteY2" fmla="*/ 0 h 8856"/>
                <a:gd name="connsiteX3" fmla="*/ 8856 w 10332"/>
                <a:gd name="connsiteY3" fmla="*/ 0 h 8856"/>
                <a:gd name="connsiteX4" fmla="*/ 8856 w 10332"/>
                <a:gd name="connsiteY4" fmla="*/ 8856 h 8856"/>
                <a:gd name="connsiteX5" fmla="*/ 10332 w 10332"/>
                <a:gd name="connsiteY5" fmla="*/ 0 h 8856"/>
                <a:gd name="connsiteX6" fmla="*/ 0 w 10332"/>
                <a:gd name="connsiteY6" fmla="*/ 0 h 8856"/>
                <a:gd name="connsiteX7" fmla="*/ 0 w 10332"/>
                <a:gd name="connsiteY7" fmla="*/ 7380 h 8856"/>
                <a:gd name="connsiteX8" fmla="*/ 8118 w 10332"/>
                <a:gd name="connsiteY8" fmla="*/ 7380 h 8856"/>
                <a:gd name="connsiteX9" fmla="*/ 8118 w 10332"/>
                <a:gd name="connsiteY9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2" h="8856">
                  <a:moveTo>
                    <a:pt x="10332" y="8118"/>
                  </a:moveTo>
                  <a:lnTo>
                    <a:pt x="0" y="8118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8856"/>
                  </a:lnTo>
                  <a:close/>
                  <a:moveTo>
                    <a:pt x="10332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8118" y="738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9FA66CFC-5D39-4BA1-8354-23E284EA809B}"/>
                </a:ext>
              </a:extLst>
            </p:cNvPr>
            <p:cNvSpPr/>
            <p:nvPr/>
          </p:nvSpPr>
          <p:spPr>
            <a:xfrm>
              <a:off x="9884369" y="3577837"/>
              <a:ext cx="1475" cy="4427"/>
            </a:xfrm>
            <a:custGeom>
              <a:avLst/>
              <a:gdLst>
                <a:gd name="connsiteX0" fmla="*/ 0 w 1475"/>
                <a:gd name="connsiteY0" fmla="*/ 0 h 4427"/>
                <a:gd name="connsiteX1" fmla="*/ 0 w 1475"/>
                <a:gd name="connsiteY1" fmla="*/ 0 h 4427"/>
                <a:gd name="connsiteX2" fmla="*/ 0 w 1475"/>
                <a:gd name="connsiteY2" fmla="*/ 0 h 4427"/>
                <a:gd name="connsiteX3" fmla="*/ 0 w 1475"/>
                <a:gd name="connsiteY3" fmla="*/ 0 h 4427"/>
                <a:gd name="connsiteX4" fmla="*/ 0 w 1475"/>
                <a:gd name="connsiteY4" fmla="*/ 0 h 4427"/>
                <a:gd name="connsiteX5" fmla="*/ 0 w 1475"/>
                <a:gd name="connsiteY5" fmla="*/ 0 h 4427"/>
                <a:gd name="connsiteX6" fmla="*/ 0 w 1475"/>
                <a:gd name="connsiteY6" fmla="*/ 0 h 4427"/>
                <a:gd name="connsiteX7" fmla="*/ 0 w 1475"/>
                <a:gd name="connsiteY7" fmla="*/ 0 h 4427"/>
                <a:gd name="connsiteX8" fmla="*/ 0 w 1475"/>
                <a:gd name="connsiteY8" fmla="*/ 0 h 4427"/>
                <a:gd name="connsiteX9" fmla="*/ 0 w 1475"/>
                <a:gd name="connsiteY9" fmla="*/ 0 h 4427"/>
                <a:gd name="connsiteX10" fmla="*/ 0 w 1475"/>
                <a:gd name="connsiteY10" fmla="*/ 4428 h 4427"/>
                <a:gd name="connsiteX11" fmla="*/ 0 w 1475"/>
                <a:gd name="connsiteY11" fmla="*/ 4428 h 4427"/>
                <a:gd name="connsiteX12" fmla="*/ 1476 w 1475"/>
                <a:gd name="connsiteY12" fmla="*/ 4428 h 4427"/>
                <a:gd name="connsiteX13" fmla="*/ 1476 w 1475"/>
                <a:gd name="connsiteY13" fmla="*/ 4428 h 4427"/>
                <a:gd name="connsiteX14" fmla="*/ 1476 w 1475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1476" y="4428"/>
                  </a:lnTo>
                  <a:lnTo>
                    <a:pt x="1476" y="442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EF7C88B7-62B6-462A-87ED-BC3DE913965B}"/>
                </a:ext>
              </a:extLst>
            </p:cNvPr>
            <p:cNvSpPr/>
            <p:nvPr/>
          </p:nvSpPr>
          <p:spPr>
            <a:xfrm>
              <a:off x="9885108" y="3577837"/>
              <a:ext cx="11807" cy="6642"/>
            </a:xfrm>
            <a:custGeom>
              <a:avLst/>
              <a:gdLst>
                <a:gd name="connsiteX0" fmla="*/ 10332 w 11807"/>
                <a:gd name="connsiteY0" fmla="*/ 6642 h 6642"/>
                <a:gd name="connsiteX1" fmla="*/ 0 w 11807"/>
                <a:gd name="connsiteY1" fmla="*/ 6642 h 6642"/>
                <a:gd name="connsiteX2" fmla="*/ 0 w 11807"/>
                <a:gd name="connsiteY2" fmla="*/ 6642 h 6642"/>
                <a:gd name="connsiteX3" fmla="*/ 0 w 11807"/>
                <a:gd name="connsiteY3" fmla="*/ 0 h 6642"/>
                <a:gd name="connsiteX4" fmla="*/ 0 w 11807"/>
                <a:gd name="connsiteY4" fmla="*/ 0 h 6642"/>
                <a:gd name="connsiteX5" fmla="*/ 0 w 11807"/>
                <a:gd name="connsiteY5" fmla="*/ 0 h 6642"/>
                <a:gd name="connsiteX6" fmla="*/ 0 w 11807"/>
                <a:gd name="connsiteY6" fmla="*/ 0 h 6642"/>
                <a:gd name="connsiteX7" fmla="*/ 0 w 11807"/>
                <a:gd name="connsiteY7" fmla="*/ 0 h 6642"/>
                <a:gd name="connsiteX8" fmla="*/ 0 w 11807"/>
                <a:gd name="connsiteY8" fmla="*/ 0 h 6642"/>
                <a:gd name="connsiteX9" fmla="*/ 0 w 11807"/>
                <a:gd name="connsiteY9" fmla="*/ 0 h 6642"/>
                <a:gd name="connsiteX10" fmla="*/ 0 w 11807"/>
                <a:gd name="connsiteY10" fmla="*/ 0 h 6642"/>
                <a:gd name="connsiteX11" fmla="*/ 0 w 11807"/>
                <a:gd name="connsiteY11" fmla="*/ 0 h 6642"/>
                <a:gd name="connsiteX12" fmla="*/ 3690 w 11807"/>
                <a:gd name="connsiteY12" fmla="*/ 0 h 6642"/>
                <a:gd name="connsiteX13" fmla="*/ 3690 w 11807"/>
                <a:gd name="connsiteY13" fmla="*/ 5904 h 6642"/>
                <a:gd name="connsiteX14" fmla="*/ 3690 w 11807"/>
                <a:gd name="connsiteY14" fmla="*/ 5904 h 6642"/>
                <a:gd name="connsiteX15" fmla="*/ 1476 w 11807"/>
                <a:gd name="connsiteY15" fmla="*/ 0 h 6642"/>
                <a:gd name="connsiteX16" fmla="*/ 1476 w 11807"/>
                <a:gd name="connsiteY16" fmla="*/ 0 h 6642"/>
                <a:gd name="connsiteX17" fmla="*/ 1476 w 11807"/>
                <a:gd name="connsiteY17" fmla="*/ 0 h 6642"/>
                <a:gd name="connsiteX18" fmla="*/ 11808 w 11807"/>
                <a:gd name="connsiteY18" fmla="*/ 0 h 6642"/>
                <a:gd name="connsiteX19" fmla="*/ 11808 w 11807"/>
                <a:gd name="connsiteY19" fmla="*/ 0 h 6642"/>
                <a:gd name="connsiteX20" fmla="*/ 11808 w 11807"/>
                <a:gd name="connsiteY20" fmla="*/ 0 h 6642"/>
                <a:gd name="connsiteX21" fmla="*/ 11808 w 11807"/>
                <a:gd name="connsiteY21" fmla="*/ 0 h 6642"/>
                <a:gd name="connsiteX22" fmla="*/ 11808 w 11807"/>
                <a:gd name="connsiteY22" fmla="*/ 0 h 6642"/>
                <a:gd name="connsiteX23" fmla="*/ 11808 w 11807"/>
                <a:gd name="connsiteY23" fmla="*/ 0 h 6642"/>
                <a:gd name="connsiteX24" fmla="*/ 11808 w 11807"/>
                <a:gd name="connsiteY24" fmla="*/ 0 h 6642"/>
                <a:gd name="connsiteX25" fmla="*/ 11808 w 11807"/>
                <a:gd name="connsiteY25" fmla="*/ 0 h 6642"/>
                <a:gd name="connsiteX26" fmla="*/ 11808 w 11807"/>
                <a:gd name="connsiteY26" fmla="*/ 0 h 6642"/>
                <a:gd name="connsiteX27" fmla="*/ 11808 w 11807"/>
                <a:gd name="connsiteY27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807" h="6642">
                  <a:moveTo>
                    <a:pt x="10332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5904"/>
                  </a:lnTo>
                  <a:lnTo>
                    <a:pt x="3690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1C9A091-229E-470E-A90B-567443EB56FA}"/>
                </a:ext>
              </a:extLst>
            </p:cNvPr>
            <p:cNvSpPr/>
            <p:nvPr/>
          </p:nvSpPr>
          <p:spPr>
            <a:xfrm>
              <a:off x="9885845" y="3583741"/>
              <a:ext cx="9594" cy="8118"/>
            </a:xfrm>
            <a:custGeom>
              <a:avLst/>
              <a:gdLst>
                <a:gd name="connsiteX0" fmla="*/ 8856 w 9594"/>
                <a:gd name="connsiteY0" fmla="*/ 0 h 8118"/>
                <a:gd name="connsiteX1" fmla="*/ 9594 w 9594"/>
                <a:gd name="connsiteY1" fmla="*/ 8118 h 8118"/>
                <a:gd name="connsiteX2" fmla="*/ 0 w 9594"/>
                <a:gd name="connsiteY2" fmla="*/ 8118 h 8118"/>
                <a:gd name="connsiteX3" fmla="*/ 0 w 9594"/>
                <a:gd name="connsiteY3" fmla="*/ 0 h 8118"/>
                <a:gd name="connsiteX4" fmla="*/ 8856 w 9594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118">
                  <a:moveTo>
                    <a:pt x="8856" y="0"/>
                  </a:moveTo>
                  <a:lnTo>
                    <a:pt x="9594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77BD88DB-21A7-44D8-86AC-E4BFDEB7F65C}"/>
                </a:ext>
              </a:extLst>
            </p:cNvPr>
            <p:cNvSpPr/>
            <p:nvPr/>
          </p:nvSpPr>
          <p:spPr>
            <a:xfrm>
              <a:off x="9885845" y="3583741"/>
              <a:ext cx="10331" cy="8856"/>
            </a:xfrm>
            <a:custGeom>
              <a:avLst/>
              <a:gdLst>
                <a:gd name="connsiteX0" fmla="*/ 10332 w 10331"/>
                <a:gd name="connsiteY0" fmla="*/ 8118 h 8856"/>
                <a:gd name="connsiteX1" fmla="*/ 0 w 10331"/>
                <a:gd name="connsiteY1" fmla="*/ 8118 h 8856"/>
                <a:gd name="connsiteX2" fmla="*/ 0 w 10331"/>
                <a:gd name="connsiteY2" fmla="*/ 0 h 8856"/>
                <a:gd name="connsiteX3" fmla="*/ 8856 w 10331"/>
                <a:gd name="connsiteY3" fmla="*/ 0 h 8856"/>
                <a:gd name="connsiteX4" fmla="*/ 8856 w 10331"/>
                <a:gd name="connsiteY4" fmla="*/ 8856 h 8856"/>
                <a:gd name="connsiteX5" fmla="*/ 10332 w 10331"/>
                <a:gd name="connsiteY5" fmla="*/ 0 h 8856"/>
                <a:gd name="connsiteX6" fmla="*/ 738 w 10331"/>
                <a:gd name="connsiteY6" fmla="*/ 0 h 8856"/>
                <a:gd name="connsiteX7" fmla="*/ 738 w 10331"/>
                <a:gd name="connsiteY7" fmla="*/ 7380 h 8856"/>
                <a:gd name="connsiteX8" fmla="*/ 8856 w 10331"/>
                <a:gd name="connsiteY8" fmla="*/ 7380 h 8856"/>
                <a:gd name="connsiteX9" fmla="*/ 8856 w 10331"/>
                <a:gd name="connsiteY9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1" h="8856">
                  <a:moveTo>
                    <a:pt x="10332" y="8118"/>
                  </a:moveTo>
                  <a:lnTo>
                    <a:pt x="0" y="8118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8856"/>
                  </a:lnTo>
                  <a:close/>
                  <a:moveTo>
                    <a:pt x="10332" y="0"/>
                  </a:moveTo>
                  <a:lnTo>
                    <a:pt x="738" y="0"/>
                  </a:lnTo>
                  <a:lnTo>
                    <a:pt x="738" y="7380"/>
                  </a:lnTo>
                  <a:lnTo>
                    <a:pt x="8856" y="738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E1D4D1EE-63C7-4F5A-BBCB-63EA04549D90}"/>
                </a:ext>
              </a:extLst>
            </p:cNvPr>
            <p:cNvSpPr/>
            <p:nvPr/>
          </p:nvSpPr>
          <p:spPr>
            <a:xfrm>
              <a:off x="9901344" y="35815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6DE5F7B9-CD9C-49A7-AEEB-4221AFFFD35B}"/>
                </a:ext>
              </a:extLst>
            </p:cNvPr>
            <p:cNvSpPr/>
            <p:nvPr/>
          </p:nvSpPr>
          <p:spPr>
            <a:xfrm>
              <a:off x="9913890" y="3586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C6CEF9F6-2637-4205-955C-2F988D36B55B}"/>
                </a:ext>
              </a:extLst>
            </p:cNvPr>
            <p:cNvSpPr/>
            <p:nvPr/>
          </p:nvSpPr>
          <p:spPr>
            <a:xfrm>
              <a:off x="9889536" y="3586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9F8CACAA-2F8D-4A15-84C0-C3466198AEF7}"/>
                </a:ext>
              </a:extLst>
            </p:cNvPr>
            <p:cNvSpPr/>
            <p:nvPr/>
          </p:nvSpPr>
          <p:spPr>
            <a:xfrm>
              <a:off x="10000973" y="3570458"/>
              <a:ext cx="73800" cy="5166"/>
            </a:xfrm>
            <a:custGeom>
              <a:avLst/>
              <a:gdLst>
                <a:gd name="connsiteX0" fmla="*/ 0 w 73800"/>
                <a:gd name="connsiteY0" fmla="*/ 0 h 5166"/>
                <a:gd name="connsiteX1" fmla="*/ 0 w 73800"/>
                <a:gd name="connsiteY1" fmla="*/ 0 h 5166"/>
                <a:gd name="connsiteX2" fmla="*/ 0 w 73800"/>
                <a:gd name="connsiteY2" fmla="*/ 0 h 5166"/>
                <a:gd name="connsiteX3" fmla="*/ 0 w 73800"/>
                <a:gd name="connsiteY3" fmla="*/ 0 h 5166"/>
                <a:gd name="connsiteX4" fmla="*/ 0 w 73800"/>
                <a:gd name="connsiteY4" fmla="*/ 0 h 5166"/>
                <a:gd name="connsiteX5" fmla="*/ 0 w 73800"/>
                <a:gd name="connsiteY5" fmla="*/ 0 h 5166"/>
                <a:gd name="connsiteX6" fmla="*/ 0 w 73800"/>
                <a:gd name="connsiteY6" fmla="*/ 0 h 5166"/>
                <a:gd name="connsiteX7" fmla="*/ 0 w 73800"/>
                <a:gd name="connsiteY7" fmla="*/ 0 h 5166"/>
                <a:gd name="connsiteX8" fmla="*/ 0 w 73800"/>
                <a:gd name="connsiteY8" fmla="*/ 0 h 5166"/>
                <a:gd name="connsiteX9" fmla="*/ 0 w 73800"/>
                <a:gd name="connsiteY9" fmla="*/ 0 h 5166"/>
                <a:gd name="connsiteX10" fmla="*/ 0 w 73800"/>
                <a:gd name="connsiteY10" fmla="*/ 5166 h 5166"/>
                <a:gd name="connsiteX11" fmla="*/ 0 w 73800"/>
                <a:gd name="connsiteY11" fmla="*/ 5166 h 5166"/>
                <a:gd name="connsiteX12" fmla="*/ 0 w 73800"/>
                <a:gd name="connsiteY1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51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65A0DA6-2751-454E-8826-20CA2DA3A213}"/>
                </a:ext>
              </a:extLst>
            </p:cNvPr>
            <p:cNvSpPr/>
            <p:nvPr/>
          </p:nvSpPr>
          <p:spPr>
            <a:xfrm>
              <a:off x="10001712" y="3570458"/>
              <a:ext cx="12546" cy="6642"/>
            </a:xfrm>
            <a:custGeom>
              <a:avLst/>
              <a:gdLst>
                <a:gd name="connsiteX0" fmla="*/ 11070 w 12546"/>
                <a:gd name="connsiteY0" fmla="*/ 6642 h 6642"/>
                <a:gd name="connsiteX1" fmla="*/ 0 w 12546"/>
                <a:gd name="connsiteY1" fmla="*/ 6642 h 6642"/>
                <a:gd name="connsiteX2" fmla="*/ 0 w 12546"/>
                <a:gd name="connsiteY2" fmla="*/ 6642 h 6642"/>
                <a:gd name="connsiteX3" fmla="*/ 0 w 12546"/>
                <a:gd name="connsiteY3" fmla="*/ 0 h 6642"/>
                <a:gd name="connsiteX4" fmla="*/ 0 w 12546"/>
                <a:gd name="connsiteY4" fmla="*/ 0 h 6642"/>
                <a:gd name="connsiteX5" fmla="*/ 0 w 12546"/>
                <a:gd name="connsiteY5" fmla="*/ 0 h 6642"/>
                <a:gd name="connsiteX6" fmla="*/ 0 w 12546"/>
                <a:gd name="connsiteY6" fmla="*/ 0 h 6642"/>
                <a:gd name="connsiteX7" fmla="*/ 0 w 12546"/>
                <a:gd name="connsiteY7" fmla="*/ 0 h 6642"/>
                <a:gd name="connsiteX8" fmla="*/ 0 w 12546"/>
                <a:gd name="connsiteY8" fmla="*/ 0 h 6642"/>
                <a:gd name="connsiteX9" fmla="*/ 0 w 12546"/>
                <a:gd name="connsiteY9" fmla="*/ 0 h 6642"/>
                <a:gd name="connsiteX10" fmla="*/ 0 w 12546"/>
                <a:gd name="connsiteY10" fmla="*/ 0 h 6642"/>
                <a:gd name="connsiteX11" fmla="*/ 0 w 12546"/>
                <a:gd name="connsiteY11" fmla="*/ 0 h 6642"/>
                <a:gd name="connsiteX12" fmla="*/ 0 w 12546"/>
                <a:gd name="connsiteY12" fmla="*/ 0 h 6642"/>
                <a:gd name="connsiteX13" fmla="*/ 0 w 12546"/>
                <a:gd name="connsiteY13" fmla="*/ 5904 h 6642"/>
                <a:gd name="connsiteX14" fmla="*/ 0 w 12546"/>
                <a:gd name="connsiteY14" fmla="*/ 5904 h 6642"/>
                <a:gd name="connsiteX15" fmla="*/ 1476 w 12546"/>
                <a:gd name="connsiteY15" fmla="*/ 0 h 6642"/>
                <a:gd name="connsiteX16" fmla="*/ 1476 w 12546"/>
                <a:gd name="connsiteY16" fmla="*/ 0 h 6642"/>
                <a:gd name="connsiteX17" fmla="*/ 1476 w 12546"/>
                <a:gd name="connsiteY17" fmla="*/ 4428 h 6642"/>
                <a:gd name="connsiteX18" fmla="*/ 12546 w 12546"/>
                <a:gd name="connsiteY18" fmla="*/ 4428 h 6642"/>
                <a:gd name="connsiteX19" fmla="*/ 12546 w 12546"/>
                <a:gd name="connsiteY19" fmla="*/ 0 h 6642"/>
                <a:gd name="connsiteX20" fmla="*/ 12546 w 12546"/>
                <a:gd name="connsiteY20" fmla="*/ 0 h 6642"/>
                <a:gd name="connsiteX21" fmla="*/ 12546 w 12546"/>
                <a:gd name="connsiteY21" fmla="*/ 0 h 6642"/>
                <a:gd name="connsiteX22" fmla="*/ 12546 w 12546"/>
                <a:gd name="connsiteY22" fmla="*/ 0 h 6642"/>
                <a:gd name="connsiteX23" fmla="*/ 12546 w 12546"/>
                <a:gd name="connsiteY23" fmla="*/ 0 h 6642"/>
                <a:gd name="connsiteX24" fmla="*/ 12546 w 12546"/>
                <a:gd name="connsiteY24" fmla="*/ 0 h 6642"/>
                <a:gd name="connsiteX25" fmla="*/ 12546 w 12546"/>
                <a:gd name="connsiteY25" fmla="*/ 0 h 6642"/>
                <a:gd name="connsiteX26" fmla="*/ 12546 w 12546"/>
                <a:gd name="connsiteY26" fmla="*/ 0 h 6642"/>
                <a:gd name="connsiteX27" fmla="*/ 12546 w 12546"/>
                <a:gd name="connsiteY27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546" h="6642">
                  <a:moveTo>
                    <a:pt x="11070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4428"/>
                  </a:lnTo>
                  <a:lnTo>
                    <a:pt x="12546" y="4428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D0A77E63-C5A0-477C-91F2-8DBAEEBB97B5}"/>
                </a:ext>
              </a:extLst>
            </p:cNvPr>
            <p:cNvSpPr/>
            <p:nvPr/>
          </p:nvSpPr>
          <p:spPr>
            <a:xfrm>
              <a:off x="10002449" y="3577100"/>
              <a:ext cx="9594" cy="14759"/>
            </a:xfrm>
            <a:custGeom>
              <a:avLst/>
              <a:gdLst>
                <a:gd name="connsiteX0" fmla="*/ 8856 w 9594"/>
                <a:gd name="connsiteY0" fmla="*/ 0 h 14759"/>
                <a:gd name="connsiteX1" fmla="*/ 9594 w 9594"/>
                <a:gd name="connsiteY1" fmla="*/ 14760 h 14759"/>
                <a:gd name="connsiteX2" fmla="*/ 0 w 9594"/>
                <a:gd name="connsiteY2" fmla="*/ 14760 h 14759"/>
                <a:gd name="connsiteX3" fmla="*/ 738 w 9594"/>
                <a:gd name="connsiteY3" fmla="*/ 0 h 14759"/>
                <a:gd name="connsiteX4" fmla="*/ 8856 w 9594"/>
                <a:gd name="connsiteY4" fmla="*/ 0 h 14759"/>
                <a:gd name="connsiteX5" fmla="*/ 8856 w 9594"/>
                <a:gd name="connsiteY5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14759">
                  <a:moveTo>
                    <a:pt x="8856" y="0"/>
                  </a:moveTo>
                  <a:lnTo>
                    <a:pt x="9594" y="14760"/>
                  </a:lnTo>
                  <a:lnTo>
                    <a:pt x="0" y="14760"/>
                  </a:lnTo>
                  <a:lnTo>
                    <a:pt x="738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CEF8D5D0-CA93-43F5-927D-DDFD291B6481}"/>
                </a:ext>
              </a:extLst>
            </p:cNvPr>
            <p:cNvSpPr/>
            <p:nvPr/>
          </p:nvSpPr>
          <p:spPr>
            <a:xfrm>
              <a:off x="10002449" y="3576361"/>
              <a:ext cx="10332" cy="15498"/>
            </a:xfrm>
            <a:custGeom>
              <a:avLst/>
              <a:gdLst>
                <a:gd name="connsiteX0" fmla="*/ 10332 w 10332"/>
                <a:gd name="connsiteY0" fmla="*/ 15498 h 15498"/>
                <a:gd name="connsiteX1" fmla="*/ 0 w 10332"/>
                <a:gd name="connsiteY1" fmla="*/ 15498 h 15498"/>
                <a:gd name="connsiteX2" fmla="*/ 0 w 10332"/>
                <a:gd name="connsiteY2" fmla="*/ 0 h 15498"/>
                <a:gd name="connsiteX3" fmla="*/ 8856 w 10332"/>
                <a:gd name="connsiteY3" fmla="*/ 0 h 15498"/>
                <a:gd name="connsiteX4" fmla="*/ 8856 w 10332"/>
                <a:gd name="connsiteY4" fmla="*/ 15498 h 15498"/>
                <a:gd name="connsiteX5" fmla="*/ 10332 w 10332"/>
                <a:gd name="connsiteY5" fmla="*/ 738 h 15498"/>
                <a:gd name="connsiteX6" fmla="*/ 738 w 10332"/>
                <a:gd name="connsiteY6" fmla="*/ 738 h 15498"/>
                <a:gd name="connsiteX7" fmla="*/ 738 w 10332"/>
                <a:gd name="connsiteY7" fmla="*/ 15498 h 15498"/>
                <a:gd name="connsiteX8" fmla="*/ 8856 w 10332"/>
                <a:gd name="connsiteY8" fmla="*/ 15498 h 15498"/>
                <a:gd name="connsiteX9" fmla="*/ 8856 w 10332"/>
                <a:gd name="connsiteY9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2" h="15498">
                  <a:moveTo>
                    <a:pt x="10332" y="15498"/>
                  </a:moveTo>
                  <a:lnTo>
                    <a:pt x="0" y="15498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15498"/>
                  </a:lnTo>
                  <a:close/>
                  <a:moveTo>
                    <a:pt x="10332" y="738"/>
                  </a:moveTo>
                  <a:lnTo>
                    <a:pt x="738" y="738"/>
                  </a:lnTo>
                  <a:lnTo>
                    <a:pt x="738" y="15498"/>
                  </a:lnTo>
                  <a:lnTo>
                    <a:pt x="8856" y="15498"/>
                  </a:lnTo>
                  <a:lnTo>
                    <a:pt x="885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E254352D-8E91-489D-8E41-E92A20D5984B}"/>
                </a:ext>
              </a:extLst>
            </p:cNvPr>
            <p:cNvSpPr/>
            <p:nvPr/>
          </p:nvSpPr>
          <p:spPr>
            <a:xfrm>
              <a:off x="10013519" y="3577837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0 w 738"/>
                <a:gd name="connsiteY1" fmla="*/ 0 h 4427"/>
                <a:gd name="connsiteX2" fmla="*/ 0 w 738"/>
                <a:gd name="connsiteY2" fmla="*/ 0 h 4427"/>
                <a:gd name="connsiteX3" fmla="*/ 0 w 738"/>
                <a:gd name="connsiteY3" fmla="*/ 0 h 4427"/>
                <a:gd name="connsiteX4" fmla="*/ 0 w 738"/>
                <a:gd name="connsiteY4" fmla="*/ 0 h 4427"/>
                <a:gd name="connsiteX5" fmla="*/ 0 w 738"/>
                <a:gd name="connsiteY5" fmla="*/ 0 h 4427"/>
                <a:gd name="connsiteX6" fmla="*/ 0 w 738"/>
                <a:gd name="connsiteY6" fmla="*/ 0 h 4427"/>
                <a:gd name="connsiteX7" fmla="*/ 0 w 738"/>
                <a:gd name="connsiteY7" fmla="*/ 0 h 4427"/>
                <a:gd name="connsiteX8" fmla="*/ 0 w 738"/>
                <a:gd name="connsiteY8" fmla="*/ 0 h 4427"/>
                <a:gd name="connsiteX9" fmla="*/ 0 w 738"/>
                <a:gd name="connsiteY9" fmla="*/ 0 h 4427"/>
                <a:gd name="connsiteX10" fmla="*/ 0 w 738"/>
                <a:gd name="connsiteY10" fmla="*/ 4428 h 4427"/>
                <a:gd name="connsiteX11" fmla="*/ 0 w 738"/>
                <a:gd name="connsiteY11" fmla="*/ 4428 h 4427"/>
                <a:gd name="connsiteX12" fmla="*/ 738 w 738"/>
                <a:gd name="connsiteY12" fmla="*/ 4428 h 4427"/>
                <a:gd name="connsiteX13" fmla="*/ 738 w 738"/>
                <a:gd name="connsiteY13" fmla="*/ 4428 h 4427"/>
                <a:gd name="connsiteX14" fmla="*/ 738 w 738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738" y="4428"/>
                  </a:lnTo>
                  <a:cubicBezTo>
                    <a:pt x="738" y="4428"/>
                    <a:pt x="738" y="4428"/>
                    <a:pt x="738" y="4428"/>
                  </a:cubicBezTo>
                  <a:lnTo>
                    <a:pt x="738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CB604B3C-1F04-402E-926F-706E6E01F93C}"/>
                </a:ext>
              </a:extLst>
            </p:cNvPr>
            <p:cNvSpPr/>
            <p:nvPr/>
          </p:nvSpPr>
          <p:spPr>
            <a:xfrm>
              <a:off x="10014258" y="3577837"/>
              <a:ext cx="12545" cy="6642"/>
            </a:xfrm>
            <a:custGeom>
              <a:avLst/>
              <a:gdLst>
                <a:gd name="connsiteX0" fmla="*/ 10332 w 12545"/>
                <a:gd name="connsiteY0" fmla="*/ 6642 h 6642"/>
                <a:gd name="connsiteX1" fmla="*/ 0 w 12545"/>
                <a:gd name="connsiteY1" fmla="*/ 6642 h 6642"/>
                <a:gd name="connsiteX2" fmla="*/ 0 w 12545"/>
                <a:gd name="connsiteY2" fmla="*/ 6642 h 6642"/>
                <a:gd name="connsiteX3" fmla="*/ 0 w 12545"/>
                <a:gd name="connsiteY3" fmla="*/ 0 h 6642"/>
                <a:gd name="connsiteX4" fmla="*/ 0 w 12545"/>
                <a:gd name="connsiteY4" fmla="*/ 0 h 6642"/>
                <a:gd name="connsiteX5" fmla="*/ 0 w 12545"/>
                <a:gd name="connsiteY5" fmla="*/ 0 h 6642"/>
                <a:gd name="connsiteX6" fmla="*/ 0 w 12545"/>
                <a:gd name="connsiteY6" fmla="*/ 0 h 6642"/>
                <a:gd name="connsiteX7" fmla="*/ 0 w 12545"/>
                <a:gd name="connsiteY7" fmla="*/ 0 h 6642"/>
                <a:gd name="connsiteX8" fmla="*/ 0 w 12545"/>
                <a:gd name="connsiteY8" fmla="*/ 0 h 6642"/>
                <a:gd name="connsiteX9" fmla="*/ 0 w 12545"/>
                <a:gd name="connsiteY9" fmla="*/ 0 h 6642"/>
                <a:gd name="connsiteX10" fmla="*/ 0 w 12545"/>
                <a:gd name="connsiteY10" fmla="*/ 0 h 6642"/>
                <a:gd name="connsiteX11" fmla="*/ 0 w 12545"/>
                <a:gd name="connsiteY11" fmla="*/ 0 h 6642"/>
                <a:gd name="connsiteX12" fmla="*/ 0 w 12545"/>
                <a:gd name="connsiteY12" fmla="*/ 0 h 6642"/>
                <a:gd name="connsiteX13" fmla="*/ 0 w 12545"/>
                <a:gd name="connsiteY13" fmla="*/ 5904 h 6642"/>
                <a:gd name="connsiteX14" fmla="*/ 0 w 12545"/>
                <a:gd name="connsiteY14" fmla="*/ 5904 h 6642"/>
                <a:gd name="connsiteX15" fmla="*/ 1476 w 12545"/>
                <a:gd name="connsiteY15" fmla="*/ 0 h 6642"/>
                <a:gd name="connsiteX16" fmla="*/ 1476 w 12545"/>
                <a:gd name="connsiteY16" fmla="*/ 0 h 6642"/>
                <a:gd name="connsiteX17" fmla="*/ 1476 w 12545"/>
                <a:gd name="connsiteY17" fmla="*/ 0 h 6642"/>
                <a:gd name="connsiteX18" fmla="*/ 12546 w 12545"/>
                <a:gd name="connsiteY18" fmla="*/ 0 h 6642"/>
                <a:gd name="connsiteX19" fmla="*/ 12546 w 12545"/>
                <a:gd name="connsiteY19" fmla="*/ 0 h 6642"/>
                <a:gd name="connsiteX20" fmla="*/ 12546 w 12545"/>
                <a:gd name="connsiteY20" fmla="*/ 0 h 6642"/>
                <a:gd name="connsiteX21" fmla="*/ 12546 w 12545"/>
                <a:gd name="connsiteY21" fmla="*/ 0 h 6642"/>
                <a:gd name="connsiteX22" fmla="*/ 12546 w 12545"/>
                <a:gd name="connsiteY22" fmla="*/ 0 h 6642"/>
                <a:gd name="connsiteX23" fmla="*/ 12546 w 12545"/>
                <a:gd name="connsiteY23" fmla="*/ 0 h 6642"/>
                <a:gd name="connsiteX24" fmla="*/ 12546 w 12545"/>
                <a:gd name="connsiteY24" fmla="*/ 0 h 6642"/>
                <a:gd name="connsiteX25" fmla="*/ 12546 w 12545"/>
                <a:gd name="connsiteY25" fmla="*/ 0 h 6642"/>
                <a:gd name="connsiteX26" fmla="*/ 12546 w 12545"/>
                <a:gd name="connsiteY26" fmla="*/ 0 h 6642"/>
                <a:gd name="connsiteX27" fmla="*/ 12546 w 12545"/>
                <a:gd name="connsiteY27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545" h="6642">
                  <a:moveTo>
                    <a:pt x="10332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C70BD227-5710-45EC-9655-095573806109}"/>
                </a:ext>
              </a:extLst>
            </p:cNvPr>
            <p:cNvSpPr/>
            <p:nvPr/>
          </p:nvSpPr>
          <p:spPr>
            <a:xfrm>
              <a:off x="10014995" y="3583741"/>
              <a:ext cx="8855" cy="8118"/>
            </a:xfrm>
            <a:custGeom>
              <a:avLst/>
              <a:gdLst>
                <a:gd name="connsiteX0" fmla="*/ 8856 w 8855"/>
                <a:gd name="connsiteY0" fmla="*/ 0 h 8118"/>
                <a:gd name="connsiteX1" fmla="*/ 8856 w 8855"/>
                <a:gd name="connsiteY1" fmla="*/ 8118 h 8118"/>
                <a:gd name="connsiteX2" fmla="*/ 0 w 8855"/>
                <a:gd name="connsiteY2" fmla="*/ 8118 h 8118"/>
                <a:gd name="connsiteX3" fmla="*/ 0 w 8855"/>
                <a:gd name="connsiteY3" fmla="*/ 0 h 8118"/>
                <a:gd name="connsiteX4" fmla="*/ 8856 w 8855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8118">
                  <a:moveTo>
                    <a:pt x="8856" y="0"/>
                  </a:moveTo>
                  <a:lnTo>
                    <a:pt x="8856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4332240D-7D70-497E-BA13-F05064BA2B8C}"/>
                </a:ext>
              </a:extLst>
            </p:cNvPr>
            <p:cNvSpPr/>
            <p:nvPr/>
          </p:nvSpPr>
          <p:spPr>
            <a:xfrm>
              <a:off x="10014258" y="3583004"/>
              <a:ext cx="9593" cy="8855"/>
            </a:xfrm>
            <a:custGeom>
              <a:avLst/>
              <a:gdLst>
                <a:gd name="connsiteX0" fmla="*/ 0 w 9593"/>
                <a:gd name="connsiteY0" fmla="*/ 8856 h 8855"/>
                <a:gd name="connsiteX1" fmla="*/ 0 w 9593"/>
                <a:gd name="connsiteY1" fmla="*/ 738 h 8855"/>
                <a:gd name="connsiteX2" fmla="*/ 9594 w 9593"/>
                <a:gd name="connsiteY2" fmla="*/ 738 h 8855"/>
                <a:gd name="connsiteX3" fmla="*/ 9594 w 9593"/>
                <a:gd name="connsiteY3" fmla="*/ 8856 h 8855"/>
                <a:gd name="connsiteX4" fmla="*/ 8856 w 9593"/>
                <a:gd name="connsiteY4" fmla="*/ 738 h 8855"/>
                <a:gd name="connsiteX5" fmla="*/ 738 w 9593"/>
                <a:gd name="connsiteY5" fmla="*/ 738 h 8855"/>
                <a:gd name="connsiteX6" fmla="*/ 738 w 9593"/>
                <a:gd name="connsiteY6" fmla="*/ 7380 h 8855"/>
                <a:gd name="connsiteX7" fmla="*/ 9594 w 9593"/>
                <a:gd name="connsiteY7" fmla="*/ 7380 h 8855"/>
                <a:gd name="connsiteX8" fmla="*/ 9594 w 9593"/>
                <a:gd name="connsiteY8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3" h="8855">
                  <a:moveTo>
                    <a:pt x="0" y="8856"/>
                  </a:moveTo>
                  <a:lnTo>
                    <a:pt x="0" y="738"/>
                  </a:lnTo>
                  <a:lnTo>
                    <a:pt x="9594" y="738"/>
                  </a:lnTo>
                  <a:lnTo>
                    <a:pt x="9594" y="8856"/>
                  </a:lnTo>
                  <a:close/>
                  <a:moveTo>
                    <a:pt x="8856" y="738"/>
                  </a:moveTo>
                  <a:lnTo>
                    <a:pt x="738" y="738"/>
                  </a:lnTo>
                  <a:lnTo>
                    <a:pt x="738" y="7380"/>
                  </a:lnTo>
                  <a:lnTo>
                    <a:pt x="9594" y="738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AD3125B9-81E9-49D1-86D7-686E6B029D83}"/>
                </a:ext>
              </a:extLst>
            </p:cNvPr>
            <p:cNvSpPr/>
            <p:nvPr/>
          </p:nvSpPr>
          <p:spPr>
            <a:xfrm>
              <a:off x="9989166" y="3577837"/>
              <a:ext cx="737" cy="4427"/>
            </a:xfrm>
            <a:custGeom>
              <a:avLst/>
              <a:gdLst>
                <a:gd name="connsiteX0" fmla="*/ 0 w 737"/>
                <a:gd name="connsiteY0" fmla="*/ 0 h 4427"/>
                <a:gd name="connsiteX1" fmla="*/ 0 w 737"/>
                <a:gd name="connsiteY1" fmla="*/ 0 h 4427"/>
                <a:gd name="connsiteX2" fmla="*/ 0 w 737"/>
                <a:gd name="connsiteY2" fmla="*/ 0 h 4427"/>
                <a:gd name="connsiteX3" fmla="*/ 0 w 737"/>
                <a:gd name="connsiteY3" fmla="*/ 0 h 4427"/>
                <a:gd name="connsiteX4" fmla="*/ 0 w 737"/>
                <a:gd name="connsiteY4" fmla="*/ 0 h 4427"/>
                <a:gd name="connsiteX5" fmla="*/ 0 w 737"/>
                <a:gd name="connsiteY5" fmla="*/ 0 h 4427"/>
                <a:gd name="connsiteX6" fmla="*/ 0 w 737"/>
                <a:gd name="connsiteY6" fmla="*/ 0 h 4427"/>
                <a:gd name="connsiteX7" fmla="*/ 0 w 737"/>
                <a:gd name="connsiteY7" fmla="*/ 0 h 4427"/>
                <a:gd name="connsiteX8" fmla="*/ 0 w 737"/>
                <a:gd name="connsiteY8" fmla="*/ 0 h 4427"/>
                <a:gd name="connsiteX9" fmla="*/ 0 w 737"/>
                <a:gd name="connsiteY9" fmla="*/ 0 h 4427"/>
                <a:gd name="connsiteX10" fmla="*/ 0 w 737"/>
                <a:gd name="connsiteY10" fmla="*/ 4428 h 4427"/>
                <a:gd name="connsiteX11" fmla="*/ 0 w 737"/>
                <a:gd name="connsiteY11" fmla="*/ 4428 h 4427"/>
                <a:gd name="connsiteX12" fmla="*/ 738 w 737"/>
                <a:gd name="connsiteY12" fmla="*/ 4428 h 4427"/>
                <a:gd name="connsiteX13" fmla="*/ 738 w 737"/>
                <a:gd name="connsiteY1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738" y="4428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9F07A2AF-C996-44A2-B026-3EA0BE92546E}"/>
                </a:ext>
              </a:extLst>
            </p:cNvPr>
            <p:cNvSpPr/>
            <p:nvPr/>
          </p:nvSpPr>
          <p:spPr>
            <a:xfrm>
              <a:off x="9989903" y="3577837"/>
              <a:ext cx="11808" cy="6642"/>
            </a:xfrm>
            <a:custGeom>
              <a:avLst/>
              <a:gdLst>
                <a:gd name="connsiteX0" fmla="*/ 10332 w 11808"/>
                <a:gd name="connsiteY0" fmla="*/ 6642 h 6642"/>
                <a:gd name="connsiteX1" fmla="*/ 0 w 11808"/>
                <a:gd name="connsiteY1" fmla="*/ 6642 h 6642"/>
                <a:gd name="connsiteX2" fmla="*/ 0 w 11808"/>
                <a:gd name="connsiteY2" fmla="*/ 6642 h 6642"/>
                <a:gd name="connsiteX3" fmla="*/ 0 w 11808"/>
                <a:gd name="connsiteY3" fmla="*/ 0 h 6642"/>
                <a:gd name="connsiteX4" fmla="*/ 3690 w 11808"/>
                <a:gd name="connsiteY4" fmla="*/ 0 h 6642"/>
                <a:gd name="connsiteX5" fmla="*/ 3690 w 11808"/>
                <a:gd name="connsiteY5" fmla="*/ 0 h 6642"/>
                <a:gd name="connsiteX6" fmla="*/ 3690 w 11808"/>
                <a:gd name="connsiteY6" fmla="*/ 0 h 6642"/>
                <a:gd name="connsiteX7" fmla="*/ 3690 w 11808"/>
                <a:gd name="connsiteY7" fmla="*/ 0 h 6642"/>
                <a:gd name="connsiteX8" fmla="*/ 3690 w 11808"/>
                <a:gd name="connsiteY8" fmla="*/ 0 h 6642"/>
                <a:gd name="connsiteX9" fmla="*/ 3690 w 11808"/>
                <a:gd name="connsiteY9" fmla="*/ 0 h 6642"/>
                <a:gd name="connsiteX10" fmla="*/ 3690 w 11808"/>
                <a:gd name="connsiteY10" fmla="*/ 0 h 6642"/>
                <a:gd name="connsiteX11" fmla="*/ 3690 w 11808"/>
                <a:gd name="connsiteY11" fmla="*/ 0 h 6642"/>
                <a:gd name="connsiteX12" fmla="*/ 7380 w 11808"/>
                <a:gd name="connsiteY12" fmla="*/ 0 h 6642"/>
                <a:gd name="connsiteX13" fmla="*/ 7380 w 11808"/>
                <a:gd name="connsiteY13" fmla="*/ 5904 h 6642"/>
                <a:gd name="connsiteX14" fmla="*/ 7380 w 11808"/>
                <a:gd name="connsiteY14" fmla="*/ 5904 h 6642"/>
                <a:gd name="connsiteX15" fmla="*/ 1476 w 11808"/>
                <a:gd name="connsiteY15" fmla="*/ 0 h 6642"/>
                <a:gd name="connsiteX16" fmla="*/ 1476 w 11808"/>
                <a:gd name="connsiteY16" fmla="*/ 0 h 6642"/>
                <a:gd name="connsiteX17" fmla="*/ 1476 w 11808"/>
                <a:gd name="connsiteY17" fmla="*/ 0 h 6642"/>
                <a:gd name="connsiteX18" fmla="*/ 11808 w 11808"/>
                <a:gd name="connsiteY18" fmla="*/ 0 h 6642"/>
                <a:gd name="connsiteX19" fmla="*/ 11808 w 11808"/>
                <a:gd name="connsiteY19" fmla="*/ 0 h 6642"/>
                <a:gd name="connsiteX20" fmla="*/ 11808 w 11808"/>
                <a:gd name="connsiteY20" fmla="*/ 0 h 6642"/>
                <a:gd name="connsiteX21" fmla="*/ 11808 w 11808"/>
                <a:gd name="connsiteY21" fmla="*/ 0 h 6642"/>
                <a:gd name="connsiteX22" fmla="*/ 11808 w 11808"/>
                <a:gd name="connsiteY22" fmla="*/ 0 h 6642"/>
                <a:gd name="connsiteX23" fmla="*/ 11808 w 11808"/>
                <a:gd name="connsiteY23" fmla="*/ 0 h 6642"/>
                <a:gd name="connsiteX24" fmla="*/ 11808 w 11808"/>
                <a:gd name="connsiteY24" fmla="*/ 0 h 6642"/>
                <a:gd name="connsiteX25" fmla="*/ 11808 w 11808"/>
                <a:gd name="connsiteY25" fmla="*/ 0 h 6642"/>
                <a:gd name="connsiteX26" fmla="*/ 11808 w 11808"/>
                <a:gd name="connsiteY26" fmla="*/ 0 h 6642"/>
                <a:gd name="connsiteX27" fmla="*/ 11808 w 11808"/>
                <a:gd name="connsiteY27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808" h="6642">
                  <a:moveTo>
                    <a:pt x="10332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7380" y="0"/>
                  </a:lnTo>
                  <a:lnTo>
                    <a:pt x="7380" y="5904"/>
                  </a:lnTo>
                  <a:lnTo>
                    <a:pt x="7380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97816326-87BB-4CB4-B672-531D2726D960}"/>
                </a:ext>
              </a:extLst>
            </p:cNvPr>
            <p:cNvSpPr/>
            <p:nvPr/>
          </p:nvSpPr>
          <p:spPr>
            <a:xfrm>
              <a:off x="9990642" y="3583741"/>
              <a:ext cx="8855" cy="8118"/>
            </a:xfrm>
            <a:custGeom>
              <a:avLst/>
              <a:gdLst>
                <a:gd name="connsiteX0" fmla="*/ 8856 w 8855"/>
                <a:gd name="connsiteY0" fmla="*/ 0 h 8118"/>
                <a:gd name="connsiteX1" fmla="*/ 8856 w 8855"/>
                <a:gd name="connsiteY1" fmla="*/ 8118 h 8118"/>
                <a:gd name="connsiteX2" fmla="*/ 0 w 8855"/>
                <a:gd name="connsiteY2" fmla="*/ 8118 h 8118"/>
                <a:gd name="connsiteX3" fmla="*/ 0 w 8855"/>
                <a:gd name="connsiteY3" fmla="*/ 0 h 8118"/>
                <a:gd name="connsiteX4" fmla="*/ 8856 w 8855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8118">
                  <a:moveTo>
                    <a:pt x="8856" y="0"/>
                  </a:moveTo>
                  <a:lnTo>
                    <a:pt x="8856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D971EA0-D745-4953-8BD5-40CEAC456469}"/>
                </a:ext>
              </a:extLst>
            </p:cNvPr>
            <p:cNvSpPr/>
            <p:nvPr/>
          </p:nvSpPr>
          <p:spPr>
            <a:xfrm>
              <a:off x="9990642" y="3583741"/>
              <a:ext cx="9594" cy="8118"/>
            </a:xfrm>
            <a:custGeom>
              <a:avLst/>
              <a:gdLst>
                <a:gd name="connsiteX0" fmla="*/ 9594 w 9594"/>
                <a:gd name="connsiteY0" fmla="*/ 8118 h 8118"/>
                <a:gd name="connsiteX1" fmla="*/ 0 w 9594"/>
                <a:gd name="connsiteY1" fmla="*/ 8118 h 8118"/>
                <a:gd name="connsiteX2" fmla="*/ 0 w 9594"/>
                <a:gd name="connsiteY2" fmla="*/ 0 h 8118"/>
                <a:gd name="connsiteX3" fmla="*/ 9594 w 9594"/>
                <a:gd name="connsiteY3" fmla="*/ 0 h 8118"/>
                <a:gd name="connsiteX4" fmla="*/ 9594 w 9594"/>
                <a:gd name="connsiteY4" fmla="*/ 8118 h 8118"/>
                <a:gd name="connsiteX5" fmla="*/ 9594 w 9594"/>
                <a:gd name="connsiteY5" fmla="*/ 0 h 8118"/>
                <a:gd name="connsiteX6" fmla="*/ 0 w 9594"/>
                <a:gd name="connsiteY6" fmla="*/ 0 h 8118"/>
                <a:gd name="connsiteX7" fmla="*/ 0 w 9594"/>
                <a:gd name="connsiteY7" fmla="*/ 7380 h 8118"/>
                <a:gd name="connsiteX8" fmla="*/ 8856 w 9594"/>
                <a:gd name="connsiteY8" fmla="*/ 7380 h 8118"/>
                <a:gd name="connsiteX9" fmla="*/ 8856 w 9594"/>
                <a:gd name="connsiteY9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8118">
                  <a:moveTo>
                    <a:pt x="9594" y="8118"/>
                  </a:moveTo>
                  <a:lnTo>
                    <a:pt x="0" y="8118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8118"/>
                  </a:lnTo>
                  <a:close/>
                  <a:moveTo>
                    <a:pt x="9594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8856" y="738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9EB1B11-DFA3-4997-9C17-ADE7075A7275}"/>
                </a:ext>
              </a:extLst>
            </p:cNvPr>
            <p:cNvSpPr/>
            <p:nvPr/>
          </p:nvSpPr>
          <p:spPr>
            <a:xfrm>
              <a:off x="9997952" y="3597763"/>
              <a:ext cx="18611" cy="15498"/>
            </a:xfrm>
            <a:custGeom>
              <a:avLst/>
              <a:gdLst>
                <a:gd name="connsiteX0" fmla="*/ 69 w 18611"/>
                <a:gd name="connsiteY0" fmla="*/ 15498 h 15498"/>
                <a:gd name="connsiteX1" fmla="*/ 8925 w 18611"/>
                <a:gd name="connsiteY1" fmla="*/ 0 h 15498"/>
                <a:gd name="connsiteX2" fmla="*/ 18519 w 18611"/>
                <a:gd name="connsiteY2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611" h="15498">
                  <a:moveTo>
                    <a:pt x="69" y="15498"/>
                  </a:moveTo>
                  <a:cubicBezTo>
                    <a:pt x="-548" y="8980"/>
                    <a:pt x="2996" y="2777"/>
                    <a:pt x="8925" y="0"/>
                  </a:cubicBezTo>
                  <a:cubicBezTo>
                    <a:pt x="15312" y="2339"/>
                    <a:pt x="19274" y="8739"/>
                    <a:pt x="18519" y="15498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35C63414-5238-43B2-89A5-B2BE216407B6}"/>
                </a:ext>
              </a:extLst>
            </p:cNvPr>
            <p:cNvSpPr/>
            <p:nvPr/>
          </p:nvSpPr>
          <p:spPr>
            <a:xfrm>
              <a:off x="9989903" y="3597763"/>
              <a:ext cx="37638" cy="14760"/>
            </a:xfrm>
            <a:custGeom>
              <a:avLst/>
              <a:gdLst>
                <a:gd name="connsiteX0" fmla="*/ 0 w 37638"/>
                <a:gd name="connsiteY0" fmla="*/ 0 h 14760"/>
                <a:gd name="connsiteX1" fmla="*/ 0 w 37638"/>
                <a:gd name="connsiteY1" fmla="*/ 14760 h 14760"/>
                <a:gd name="connsiteX2" fmla="*/ 9594 w 37638"/>
                <a:gd name="connsiteY2" fmla="*/ 14760 h 14760"/>
                <a:gd name="connsiteX3" fmla="*/ 19188 w 37638"/>
                <a:gd name="connsiteY3" fmla="*/ 738 h 14760"/>
                <a:gd name="connsiteX4" fmla="*/ 28044 w 37638"/>
                <a:gd name="connsiteY4" fmla="*/ 14760 h 14760"/>
                <a:gd name="connsiteX5" fmla="*/ 37638 w 37638"/>
                <a:gd name="connsiteY5" fmla="*/ 14760 h 14760"/>
                <a:gd name="connsiteX6" fmla="*/ 37638 w 37638"/>
                <a:gd name="connsiteY6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638" h="14760">
                  <a:moveTo>
                    <a:pt x="0" y="0"/>
                  </a:moveTo>
                  <a:lnTo>
                    <a:pt x="0" y="14760"/>
                  </a:lnTo>
                  <a:lnTo>
                    <a:pt x="9594" y="14760"/>
                  </a:lnTo>
                  <a:cubicBezTo>
                    <a:pt x="9594" y="2214"/>
                    <a:pt x="18450" y="738"/>
                    <a:pt x="19188" y="738"/>
                  </a:cubicBezTo>
                  <a:cubicBezTo>
                    <a:pt x="25054" y="2769"/>
                    <a:pt x="28730" y="8591"/>
                    <a:pt x="28044" y="14760"/>
                  </a:cubicBezTo>
                  <a:lnTo>
                    <a:pt x="37638" y="14760"/>
                  </a:lnTo>
                  <a:lnTo>
                    <a:pt x="37638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34C1635E-9F65-45C4-8614-E10674E4F840}"/>
                </a:ext>
              </a:extLst>
            </p:cNvPr>
            <p:cNvSpPr/>
            <p:nvPr/>
          </p:nvSpPr>
          <p:spPr>
            <a:xfrm>
              <a:off x="9988427" y="3597763"/>
              <a:ext cx="38375" cy="15498"/>
            </a:xfrm>
            <a:custGeom>
              <a:avLst/>
              <a:gdLst>
                <a:gd name="connsiteX0" fmla="*/ 38376 w 38375"/>
                <a:gd name="connsiteY0" fmla="*/ 14760 h 15498"/>
                <a:gd name="connsiteX1" fmla="*/ 28044 w 38375"/>
                <a:gd name="connsiteY1" fmla="*/ 14760 h 15498"/>
                <a:gd name="connsiteX2" fmla="*/ 19188 w 38375"/>
                <a:gd name="connsiteY2" fmla="*/ 738 h 15498"/>
                <a:gd name="connsiteX3" fmla="*/ 10332 w 38375"/>
                <a:gd name="connsiteY3" fmla="*/ 14760 h 15498"/>
                <a:gd name="connsiteX4" fmla="*/ 0 w 38375"/>
                <a:gd name="connsiteY4" fmla="*/ 14760 h 15498"/>
                <a:gd name="connsiteX5" fmla="*/ 0 w 38375"/>
                <a:gd name="connsiteY5" fmla="*/ 0 h 15498"/>
                <a:gd name="connsiteX6" fmla="*/ 34686 w 38375"/>
                <a:gd name="connsiteY6" fmla="*/ 0 h 15498"/>
                <a:gd name="connsiteX7" fmla="*/ 34686 w 38375"/>
                <a:gd name="connsiteY7" fmla="*/ 15498 h 15498"/>
                <a:gd name="connsiteX8" fmla="*/ 17712 w 38375"/>
                <a:gd name="connsiteY8" fmla="*/ 0 h 15498"/>
                <a:gd name="connsiteX9" fmla="*/ 1476 w 38375"/>
                <a:gd name="connsiteY9" fmla="*/ 0 h 15498"/>
                <a:gd name="connsiteX10" fmla="*/ 1476 w 38375"/>
                <a:gd name="connsiteY10" fmla="*/ 14022 h 15498"/>
                <a:gd name="connsiteX11" fmla="*/ 10332 w 38375"/>
                <a:gd name="connsiteY11" fmla="*/ 14022 h 15498"/>
                <a:gd name="connsiteX12" fmla="*/ 18450 w 38375"/>
                <a:gd name="connsiteY12" fmla="*/ 0 h 15498"/>
                <a:gd name="connsiteX13" fmla="*/ 17712 w 38375"/>
                <a:gd name="connsiteY13" fmla="*/ 0 h 15498"/>
                <a:gd name="connsiteX14" fmla="*/ 26568 w 38375"/>
                <a:gd name="connsiteY14" fmla="*/ 14760 h 15498"/>
                <a:gd name="connsiteX15" fmla="*/ 34686 w 38375"/>
                <a:gd name="connsiteY15" fmla="*/ 14760 h 15498"/>
                <a:gd name="connsiteX16" fmla="*/ 34686 w 38375"/>
                <a:gd name="connsiteY16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375" h="15498">
                  <a:moveTo>
                    <a:pt x="38376" y="14760"/>
                  </a:moveTo>
                  <a:lnTo>
                    <a:pt x="28044" y="14760"/>
                  </a:lnTo>
                  <a:cubicBezTo>
                    <a:pt x="28051" y="8767"/>
                    <a:pt x="24603" y="3306"/>
                    <a:pt x="19188" y="738"/>
                  </a:cubicBezTo>
                  <a:cubicBezTo>
                    <a:pt x="13322" y="2769"/>
                    <a:pt x="9646" y="8591"/>
                    <a:pt x="10332" y="14760"/>
                  </a:cubicBezTo>
                  <a:lnTo>
                    <a:pt x="0" y="14760"/>
                  </a:lnTo>
                  <a:lnTo>
                    <a:pt x="0" y="0"/>
                  </a:lnTo>
                  <a:lnTo>
                    <a:pt x="34686" y="0"/>
                  </a:lnTo>
                  <a:lnTo>
                    <a:pt x="34686" y="15498"/>
                  </a:lnTo>
                  <a:close/>
                  <a:moveTo>
                    <a:pt x="17712" y="0"/>
                  </a:moveTo>
                  <a:lnTo>
                    <a:pt x="1476" y="0"/>
                  </a:lnTo>
                  <a:lnTo>
                    <a:pt x="1476" y="14022"/>
                  </a:lnTo>
                  <a:lnTo>
                    <a:pt x="10332" y="14022"/>
                  </a:lnTo>
                  <a:cubicBezTo>
                    <a:pt x="9545" y="8048"/>
                    <a:pt x="12877" y="2292"/>
                    <a:pt x="18450" y="0"/>
                  </a:cubicBezTo>
                  <a:close/>
                  <a:moveTo>
                    <a:pt x="17712" y="0"/>
                  </a:moveTo>
                  <a:cubicBezTo>
                    <a:pt x="23525" y="2511"/>
                    <a:pt x="27088" y="8450"/>
                    <a:pt x="26568" y="14760"/>
                  </a:cubicBezTo>
                  <a:lnTo>
                    <a:pt x="34686" y="14760"/>
                  </a:lnTo>
                  <a:lnTo>
                    <a:pt x="3468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612196AC-478F-4307-B916-719E28BEEAAE}"/>
                </a:ext>
              </a:extLst>
            </p:cNvPr>
            <p:cNvSpPr/>
            <p:nvPr/>
          </p:nvSpPr>
          <p:spPr>
            <a:xfrm>
              <a:off x="9987690" y="3612524"/>
              <a:ext cx="39113" cy="73800"/>
            </a:xfrm>
            <a:custGeom>
              <a:avLst/>
              <a:gdLst>
                <a:gd name="connsiteX0" fmla="*/ 0 w 39113"/>
                <a:gd name="connsiteY0" fmla="*/ 0 h 73800"/>
                <a:gd name="connsiteX1" fmla="*/ 39114 w 39113"/>
                <a:gd name="connsiteY1" fmla="*/ 0 h 73800"/>
                <a:gd name="connsiteX2" fmla="*/ 39114 w 39113"/>
                <a:gd name="connsiteY2" fmla="*/ 0 h 73800"/>
                <a:gd name="connsiteX3" fmla="*/ 39114 w 39113"/>
                <a:gd name="connsiteY3" fmla="*/ 0 h 73800"/>
                <a:gd name="connsiteX4" fmla="*/ 0 w 39113"/>
                <a:gd name="connsiteY4" fmla="*/ 0 h 73800"/>
                <a:gd name="connsiteX5" fmla="*/ 0 w 39113"/>
                <a:gd name="connsiteY5" fmla="*/ 0 h 73800"/>
                <a:gd name="connsiteX6" fmla="*/ 0 w 3911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13" h="73800">
                  <a:moveTo>
                    <a:pt x="0" y="0"/>
                  </a:moveTo>
                  <a:lnTo>
                    <a:pt x="39114" y="0"/>
                  </a:lnTo>
                  <a:lnTo>
                    <a:pt x="39114" y="0"/>
                  </a:lnTo>
                  <a:cubicBezTo>
                    <a:pt x="39114" y="0"/>
                    <a:pt x="39114" y="0"/>
                    <a:pt x="39114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96C34640-22E8-4067-B495-218B81BE35D2}"/>
                </a:ext>
              </a:extLst>
            </p:cNvPr>
            <p:cNvSpPr/>
            <p:nvPr/>
          </p:nvSpPr>
          <p:spPr>
            <a:xfrm>
              <a:off x="9986951" y="3616213"/>
              <a:ext cx="39851" cy="4427"/>
            </a:xfrm>
            <a:custGeom>
              <a:avLst/>
              <a:gdLst>
                <a:gd name="connsiteX0" fmla="*/ 39852 w 39851"/>
                <a:gd name="connsiteY0" fmla="*/ 0 h 4427"/>
                <a:gd name="connsiteX1" fmla="*/ 738 w 39851"/>
                <a:gd name="connsiteY1" fmla="*/ 0 h 4427"/>
                <a:gd name="connsiteX2" fmla="*/ 738 w 39851"/>
                <a:gd name="connsiteY2" fmla="*/ 0 h 4427"/>
                <a:gd name="connsiteX3" fmla="*/ 738 w 39851"/>
                <a:gd name="connsiteY3" fmla="*/ 0 h 4427"/>
                <a:gd name="connsiteX4" fmla="*/ 39852 w 39851"/>
                <a:gd name="connsiteY4" fmla="*/ 0 h 4427"/>
                <a:gd name="connsiteX5" fmla="*/ 39852 w 39851"/>
                <a:gd name="connsiteY5" fmla="*/ 4428 h 4427"/>
                <a:gd name="connsiteX6" fmla="*/ 738 w 39851"/>
                <a:gd name="connsiteY6" fmla="*/ 0 h 4427"/>
                <a:gd name="connsiteX7" fmla="*/ 738 w 39851"/>
                <a:gd name="connsiteY7" fmla="*/ 0 h 4427"/>
                <a:gd name="connsiteX8" fmla="*/ 39852 w 39851"/>
                <a:gd name="connsiteY8" fmla="*/ 0 h 4427"/>
                <a:gd name="connsiteX9" fmla="*/ 39852 w 39851"/>
                <a:gd name="connsiteY9" fmla="*/ 0 h 4427"/>
                <a:gd name="connsiteX10" fmla="*/ 0 w 39851"/>
                <a:gd name="connsiteY10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51" h="4427">
                  <a:moveTo>
                    <a:pt x="39852" y="0"/>
                  </a:moveTo>
                  <a:lnTo>
                    <a:pt x="738" y="0"/>
                  </a:lnTo>
                  <a:cubicBezTo>
                    <a:pt x="738" y="0"/>
                    <a:pt x="738" y="0"/>
                    <a:pt x="738" y="0"/>
                  </a:cubicBezTo>
                  <a:cubicBezTo>
                    <a:pt x="738" y="0"/>
                    <a:pt x="738" y="0"/>
                    <a:pt x="738" y="0"/>
                  </a:cubicBezTo>
                  <a:lnTo>
                    <a:pt x="39852" y="0"/>
                  </a:lnTo>
                  <a:lnTo>
                    <a:pt x="39852" y="4428"/>
                  </a:lnTo>
                  <a:close/>
                  <a:moveTo>
                    <a:pt x="738" y="0"/>
                  </a:moveTo>
                  <a:lnTo>
                    <a:pt x="738" y="0"/>
                  </a:lnTo>
                  <a:lnTo>
                    <a:pt x="39852" y="0"/>
                  </a:lnTo>
                  <a:cubicBezTo>
                    <a:pt x="39852" y="0"/>
                    <a:pt x="39852" y="0"/>
                    <a:pt x="398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8F157D00-DA2F-4DA6-A1F1-2E1DEAF3EBAC}"/>
                </a:ext>
              </a:extLst>
            </p:cNvPr>
            <p:cNvSpPr/>
            <p:nvPr/>
          </p:nvSpPr>
          <p:spPr>
            <a:xfrm>
              <a:off x="10001625" y="3602191"/>
              <a:ext cx="11203" cy="10332"/>
            </a:xfrm>
            <a:custGeom>
              <a:avLst/>
              <a:gdLst>
                <a:gd name="connsiteX0" fmla="*/ 87 w 11203"/>
                <a:gd name="connsiteY0" fmla="*/ 10332 h 10332"/>
                <a:gd name="connsiteX1" fmla="*/ 5253 w 11203"/>
                <a:gd name="connsiteY1" fmla="*/ 0 h 10332"/>
                <a:gd name="connsiteX2" fmla="*/ 11157 w 11203"/>
                <a:gd name="connsiteY2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03" h="10332">
                  <a:moveTo>
                    <a:pt x="87" y="10332"/>
                  </a:moveTo>
                  <a:cubicBezTo>
                    <a:pt x="-457" y="6157"/>
                    <a:pt x="1587" y="2070"/>
                    <a:pt x="5253" y="0"/>
                  </a:cubicBezTo>
                  <a:cubicBezTo>
                    <a:pt x="9206" y="1851"/>
                    <a:pt x="11569" y="5987"/>
                    <a:pt x="11157" y="10332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A085E946-10F2-4A4E-8D39-C79FD17AEEED}"/>
                </a:ext>
              </a:extLst>
            </p:cNvPr>
            <p:cNvSpPr/>
            <p:nvPr/>
          </p:nvSpPr>
          <p:spPr>
            <a:xfrm>
              <a:off x="10001625" y="3602191"/>
              <a:ext cx="11968" cy="10332"/>
            </a:xfrm>
            <a:custGeom>
              <a:avLst/>
              <a:gdLst>
                <a:gd name="connsiteX0" fmla="*/ 11895 w 11968"/>
                <a:gd name="connsiteY0" fmla="*/ 10332 h 10332"/>
                <a:gd name="connsiteX1" fmla="*/ 87 w 11968"/>
                <a:gd name="connsiteY1" fmla="*/ 10332 h 10332"/>
                <a:gd name="connsiteX2" fmla="*/ 5253 w 11968"/>
                <a:gd name="connsiteY2" fmla="*/ 0 h 10332"/>
                <a:gd name="connsiteX3" fmla="*/ 11895 w 11968"/>
                <a:gd name="connsiteY3" fmla="*/ 10332 h 10332"/>
                <a:gd name="connsiteX4" fmla="*/ 5253 w 11968"/>
                <a:gd name="connsiteY4" fmla="*/ 738 h 10332"/>
                <a:gd name="connsiteX5" fmla="*/ 825 w 11968"/>
                <a:gd name="connsiteY5" fmla="*/ 10332 h 10332"/>
                <a:gd name="connsiteX6" fmla="*/ 10419 w 11968"/>
                <a:gd name="connsiteY6" fmla="*/ 10332 h 10332"/>
                <a:gd name="connsiteX7" fmla="*/ 5253 w 11968"/>
                <a:gd name="connsiteY7" fmla="*/ 147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68" h="10332">
                  <a:moveTo>
                    <a:pt x="11895" y="10332"/>
                  </a:moveTo>
                  <a:lnTo>
                    <a:pt x="87" y="10332"/>
                  </a:lnTo>
                  <a:cubicBezTo>
                    <a:pt x="-457" y="6157"/>
                    <a:pt x="1587" y="2070"/>
                    <a:pt x="5253" y="0"/>
                  </a:cubicBezTo>
                  <a:cubicBezTo>
                    <a:pt x="9671" y="1390"/>
                    <a:pt x="12465" y="5736"/>
                    <a:pt x="11895" y="10332"/>
                  </a:cubicBezTo>
                  <a:close/>
                  <a:moveTo>
                    <a:pt x="5253" y="738"/>
                  </a:moveTo>
                  <a:cubicBezTo>
                    <a:pt x="2130" y="2883"/>
                    <a:pt x="430" y="6564"/>
                    <a:pt x="825" y="10332"/>
                  </a:cubicBezTo>
                  <a:lnTo>
                    <a:pt x="10419" y="10332"/>
                  </a:lnTo>
                  <a:cubicBezTo>
                    <a:pt x="10551" y="6630"/>
                    <a:pt x="8540" y="3183"/>
                    <a:pt x="5253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9A7622B0-9B54-4CF2-BD35-8D495173201C}"/>
                </a:ext>
              </a:extLst>
            </p:cNvPr>
            <p:cNvSpPr/>
            <p:nvPr/>
          </p:nvSpPr>
          <p:spPr>
            <a:xfrm>
              <a:off x="9989166" y="3591860"/>
              <a:ext cx="36900" cy="73800"/>
            </a:xfrm>
            <a:custGeom>
              <a:avLst/>
              <a:gdLst>
                <a:gd name="connsiteX0" fmla="*/ 0 w 36900"/>
                <a:gd name="connsiteY0" fmla="*/ 0 h 73800"/>
                <a:gd name="connsiteX1" fmla="*/ 36900 w 36900"/>
                <a:gd name="connsiteY1" fmla="*/ 0 h 73800"/>
                <a:gd name="connsiteX2" fmla="*/ 36900 w 36900"/>
                <a:gd name="connsiteY2" fmla="*/ 0 h 73800"/>
                <a:gd name="connsiteX3" fmla="*/ 36900 w 36900"/>
                <a:gd name="connsiteY3" fmla="*/ 0 h 73800"/>
                <a:gd name="connsiteX4" fmla="*/ 0 w 36900"/>
                <a:gd name="connsiteY4" fmla="*/ 0 h 73800"/>
                <a:gd name="connsiteX5" fmla="*/ 0 w 36900"/>
                <a:gd name="connsiteY5" fmla="*/ 0 h 73800"/>
                <a:gd name="connsiteX6" fmla="*/ 0 w 369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0" h="73800">
                  <a:moveTo>
                    <a:pt x="0" y="0"/>
                  </a:moveTo>
                  <a:lnTo>
                    <a:pt x="36900" y="0"/>
                  </a:lnTo>
                  <a:lnTo>
                    <a:pt x="36900" y="0"/>
                  </a:lnTo>
                  <a:lnTo>
                    <a:pt x="3690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70EF586C-FA0F-4D06-BEE9-E3DB2F284F28}"/>
                </a:ext>
              </a:extLst>
            </p:cNvPr>
            <p:cNvSpPr/>
            <p:nvPr/>
          </p:nvSpPr>
          <p:spPr>
            <a:xfrm>
              <a:off x="9988427" y="3595550"/>
              <a:ext cx="37638" cy="4427"/>
            </a:xfrm>
            <a:custGeom>
              <a:avLst/>
              <a:gdLst>
                <a:gd name="connsiteX0" fmla="*/ 37638 w 37638"/>
                <a:gd name="connsiteY0" fmla="*/ 0 h 4427"/>
                <a:gd name="connsiteX1" fmla="*/ 0 w 37638"/>
                <a:gd name="connsiteY1" fmla="*/ 0 h 4427"/>
                <a:gd name="connsiteX2" fmla="*/ 0 w 37638"/>
                <a:gd name="connsiteY2" fmla="*/ 0 h 4427"/>
                <a:gd name="connsiteX3" fmla="*/ 0 w 37638"/>
                <a:gd name="connsiteY3" fmla="*/ 0 h 4427"/>
                <a:gd name="connsiteX4" fmla="*/ 37638 w 37638"/>
                <a:gd name="connsiteY4" fmla="*/ 0 h 4427"/>
                <a:gd name="connsiteX5" fmla="*/ 37638 w 37638"/>
                <a:gd name="connsiteY5" fmla="*/ 4428 h 4427"/>
                <a:gd name="connsiteX6" fmla="*/ 0 w 37638"/>
                <a:gd name="connsiteY6" fmla="*/ 0 h 4427"/>
                <a:gd name="connsiteX7" fmla="*/ 0 w 37638"/>
                <a:gd name="connsiteY7" fmla="*/ 0 h 4427"/>
                <a:gd name="connsiteX8" fmla="*/ 37638 w 37638"/>
                <a:gd name="connsiteY8" fmla="*/ 0 h 4427"/>
                <a:gd name="connsiteX9" fmla="*/ 37638 w 37638"/>
                <a:gd name="connsiteY9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638" h="4427">
                  <a:moveTo>
                    <a:pt x="3763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7638" y="0"/>
                  </a:lnTo>
                  <a:lnTo>
                    <a:pt x="37638" y="442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7638" y="0"/>
                  </a:lnTo>
                  <a:lnTo>
                    <a:pt x="376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155D3553-E894-4BB7-85EC-4B332B9E378F}"/>
                </a:ext>
              </a:extLst>
            </p:cNvPr>
            <p:cNvSpPr/>
            <p:nvPr/>
          </p:nvSpPr>
          <p:spPr>
            <a:xfrm>
              <a:off x="9989903" y="3594811"/>
              <a:ext cx="35424" cy="73800"/>
            </a:xfrm>
            <a:custGeom>
              <a:avLst/>
              <a:gdLst>
                <a:gd name="connsiteX0" fmla="*/ 0 w 35424"/>
                <a:gd name="connsiteY0" fmla="*/ 0 h 73800"/>
                <a:gd name="connsiteX1" fmla="*/ 35424 w 35424"/>
                <a:gd name="connsiteY1" fmla="*/ 0 h 73800"/>
                <a:gd name="connsiteX2" fmla="*/ 35424 w 35424"/>
                <a:gd name="connsiteY2" fmla="*/ 0 h 73800"/>
                <a:gd name="connsiteX3" fmla="*/ 35424 w 35424"/>
                <a:gd name="connsiteY3" fmla="*/ 0 h 73800"/>
                <a:gd name="connsiteX4" fmla="*/ 0 w 35424"/>
                <a:gd name="connsiteY4" fmla="*/ 0 h 73800"/>
                <a:gd name="connsiteX5" fmla="*/ 0 w 35424"/>
                <a:gd name="connsiteY5" fmla="*/ 0 h 73800"/>
                <a:gd name="connsiteX6" fmla="*/ 0 w 3542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24" h="73800">
                  <a:moveTo>
                    <a:pt x="0" y="0"/>
                  </a:moveTo>
                  <a:lnTo>
                    <a:pt x="35424" y="0"/>
                  </a:lnTo>
                  <a:cubicBezTo>
                    <a:pt x="35424" y="0"/>
                    <a:pt x="35424" y="0"/>
                    <a:pt x="35424" y="0"/>
                  </a:cubicBezTo>
                  <a:cubicBezTo>
                    <a:pt x="35424" y="0"/>
                    <a:pt x="35424" y="0"/>
                    <a:pt x="35424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5D8B252E-D53B-4537-8D4D-BB3F187E0E0B}"/>
                </a:ext>
              </a:extLst>
            </p:cNvPr>
            <p:cNvSpPr/>
            <p:nvPr/>
          </p:nvSpPr>
          <p:spPr>
            <a:xfrm>
              <a:off x="9989903" y="3598502"/>
              <a:ext cx="35424" cy="73800"/>
            </a:xfrm>
            <a:custGeom>
              <a:avLst/>
              <a:gdLst>
                <a:gd name="connsiteX0" fmla="*/ 35424 w 35424"/>
                <a:gd name="connsiteY0" fmla="*/ 0 h 73800"/>
                <a:gd name="connsiteX1" fmla="*/ 0 w 35424"/>
                <a:gd name="connsiteY1" fmla="*/ 0 h 73800"/>
                <a:gd name="connsiteX2" fmla="*/ 0 w 35424"/>
                <a:gd name="connsiteY2" fmla="*/ 0 h 73800"/>
                <a:gd name="connsiteX3" fmla="*/ 0 w 35424"/>
                <a:gd name="connsiteY3" fmla="*/ 0 h 73800"/>
                <a:gd name="connsiteX4" fmla="*/ 35424 w 35424"/>
                <a:gd name="connsiteY4" fmla="*/ 0 h 73800"/>
                <a:gd name="connsiteX5" fmla="*/ 35424 w 35424"/>
                <a:gd name="connsiteY5" fmla="*/ 0 h 73800"/>
                <a:gd name="connsiteX6" fmla="*/ 35424 w 35424"/>
                <a:gd name="connsiteY6" fmla="*/ 0 h 73800"/>
                <a:gd name="connsiteX7" fmla="*/ 0 w 35424"/>
                <a:gd name="connsiteY7" fmla="*/ 0 h 73800"/>
                <a:gd name="connsiteX8" fmla="*/ 0 w 35424"/>
                <a:gd name="connsiteY8" fmla="*/ 0 h 73800"/>
                <a:gd name="connsiteX9" fmla="*/ 35424 w 35424"/>
                <a:gd name="connsiteY9" fmla="*/ 0 h 73800"/>
                <a:gd name="connsiteX10" fmla="*/ 35424 w 35424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424" h="73800">
                  <a:moveTo>
                    <a:pt x="354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424" y="0"/>
                  </a:lnTo>
                  <a:cubicBezTo>
                    <a:pt x="35424" y="0"/>
                    <a:pt x="35424" y="0"/>
                    <a:pt x="35424" y="0"/>
                  </a:cubicBezTo>
                  <a:cubicBezTo>
                    <a:pt x="35424" y="0"/>
                    <a:pt x="35424" y="0"/>
                    <a:pt x="35424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5424" y="0"/>
                  </a:lnTo>
                  <a:lnTo>
                    <a:pt x="3542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16D8740-58F3-4B48-AB27-BB3BA778D2F9}"/>
                </a:ext>
              </a:extLst>
            </p:cNvPr>
            <p:cNvSpPr/>
            <p:nvPr/>
          </p:nvSpPr>
          <p:spPr>
            <a:xfrm>
              <a:off x="10006140" y="35815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DDF2266-4FFD-4270-A627-0510DF284955}"/>
                </a:ext>
              </a:extLst>
            </p:cNvPr>
            <p:cNvSpPr/>
            <p:nvPr/>
          </p:nvSpPr>
          <p:spPr>
            <a:xfrm>
              <a:off x="10018686" y="3586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9B5AF48B-C3A0-45DC-83D5-88EAEDA3043F}"/>
                </a:ext>
              </a:extLst>
            </p:cNvPr>
            <p:cNvSpPr/>
            <p:nvPr/>
          </p:nvSpPr>
          <p:spPr>
            <a:xfrm>
              <a:off x="9994332" y="3586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BC1908D4-D53D-4E51-A3A1-BA116FC75448}"/>
                </a:ext>
              </a:extLst>
            </p:cNvPr>
            <p:cNvSpPr/>
            <p:nvPr/>
          </p:nvSpPr>
          <p:spPr>
            <a:xfrm>
              <a:off x="10104294" y="3570458"/>
              <a:ext cx="73800" cy="5166"/>
            </a:xfrm>
            <a:custGeom>
              <a:avLst/>
              <a:gdLst>
                <a:gd name="connsiteX0" fmla="*/ 0 w 73800"/>
                <a:gd name="connsiteY0" fmla="*/ 0 h 5166"/>
                <a:gd name="connsiteX1" fmla="*/ 0 w 73800"/>
                <a:gd name="connsiteY1" fmla="*/ 0 h 5166"/>
                <a:gd name="connsiteX2" fmla="*/ 0 w 73800"/>
                <a:gd name="connsiteY2" fmla="*/ 0 h 5166"/>
                <a:gd name="connsiteX3" fmla="*/ 0 w 73800"/>
                <a:gd name="connsiteY3" fmla="*/ 0 h 5166"/>
                <a:gd name="connsiteX4" fmla="*/ 0 w 73800"/>
                <a:gd name="connsiteY4" fmla="*/ 0 h 5166"/>
                <a:gd name="connsiteX5" fmla="*/ 0 w 73800"/>
                <a:gd name="connsiteY5" fmla="*/ 0 h 5166"/>
                <a:gd name="connsiteX6" fmla="*/ 0 w 73800"/>
                <a:gd name="connsiteY6" fmla="*/ 0 h 5166"/>
                <a:gd name="connsiteX7" fmla="*/ 0 w 73800"/>
                <a:gd name="connsiteY7" fmla="*/ 0 h 5166"/>
                <a:gd name="connsiteX8" fmla="*/ 0 w 73800"/>
                <a:gd name="connsiteY8" fmla="*/ 0 h 5166"/>
                <a:gd name="connsiteX9" fmla="*/ 0 w 73800"/>
                <a:gd name="connsiteY9" fmla="*/ 0 h 5166"/>
                <a:gd name="connsiteX10" fmla="*/ 0 w 73800"/>
                <a:gd name="connsiteY10" fmla="*/ 5166 h 5166"/>
                <a:gd name="connsiteX11" fmla="*/ 0 w 73800"/>
                <a:gd name="connsiteY11" fmla="*/ 5166 h 5166"/>
                <a:gd name="connsiteX12" fmla="*/ 0 w 73800"/>
                <a:gd name="connsiteY1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51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D3709D38-B152-42F2-A566-BD9762127977}"/>
                </a:ext>
              </a:extLst>
            </p:cNvPr>
            <p:cNvSpPr/>
            <p:nvPr/>
          </p:nvSpPr>
          <p:spPr>
            <a:xfrm>
              <a:off x="10105032" y="3570458"/>
              <a:ext cx="12546" cy="6642"/>
            </a:xfrm>
            <a:custGeom>
              <a:avLst/>
              <a:gdLst>
                <a:gd name="connsiteX0" fmla="*/ 11070 w 12546"/>
                <a:gd name="connsiteY0" fmla="*/ 6642 h 6642"/>
                <a:gd name="connsiteX1" fmla="*/ 0 w 12546"/>
                <a:gd name="connsiteY1" fmla="*/ 6642 h 6642"/>
                <a:gd name="connsiteX2" fmla="*/ 0 w 12546"/>
                <a:gd name="connsiteY2" fmla="*/ 6642 h 6642"/>
                <a:gd name="connsiteX3" fmla="*/ 0 w 12546"/>
                <a:gd name="connsiteY3" fmla="*/ 0 h 6642"/>
                <a:gd name="connsiteX4" fmla="*/ 0 w 12546"/>
                <a:gd name="connsiteY4" fmla="*/ 0 h 6642"/>
                <a:gd name="connsiteX5" fmla="*/ 0 w 12546"/>
                <a:gd name="connsiteY5" fmla="*/ 0 h 6642"/>
                <a:gd name="connsiteX6" fmla="*/ 0 w 12546"/>
                <a:gd name="connsiteY6" fmla="*/ 0 h 6642"/>
                <a:gd name="connsiteX7" fmla="*/ 0 w 12546"/>
                <a:gd name="connsiteY7" fmla="*/ 0 h 6642"/>
                <a:gd name="connsiteX8" fmla="*/ 0 w 12546"/>
                <a:gd name="connsiteY8" fmla="*/ 0 h 6642"/>
                <a:gd name="connsiteX9" fmla="*/ 0 w 12546"/>
                <a:gd name="connsiteY9" fmla="*/ 0 h 6642"/>
                <a:gd name="connsiteX10" fmla="*/ 0 w 12546"/>
                <a:gd name="connsiteY10" fmla="*/ 0 h 6642"/>
                <a:gd name="connsiteX11" fmla="*/ 0 w 12546"/>
                <a:gd name="connsiteY11" fmla="*/ 0 h 6642"/>
                <a:gd name="connsiteX12" fmla="*/ 3690 w 12546"/>
                <a:gd name="connsiteY12" fmla="*/ 0 h 6642"/>
                <a:gd name="connsiteX13" fmla="*/ 3690 w 12546"/>
                <a:gd name="connsiteY13" fmla="*/ 5166 h 6642"/>
                <a:gd name="connsiteX14" fmla="*/ 3690 w 12546"/>
                <a:gd name="connsiteY14" fmla="*/ 5166 h 6642"/>
                <a:gd name="connsiteX15" fmla="*/ 1476 w 12546"/>
                <a:gd name="connsiteY15" fmla="*/ 0 h 6642"/>
                <a:gd name="connsiteX16" fmla="*/ 1476 w 12546"/>
                <a:gd name="connsiteY16" fmla="*/ 0 h 6642"/>
                <a:gd name="connsiteX17" fmla="*/ 1476 w 12546"/>
                <a:gd name="connsiteY17" fmla="*/ 4428 h 6642"/>
                <a:gd name="connsiteX18" fmla="*/ 12546 w 12546"/>
                <a:gd name="connsiteY18" fmla="*/ 4428 h 6642"/>
                <a:gd name="connsiteX19" fmla="*/ 12546 w 12546"/>
                <a:gd name="connsiteY19" fmla="*/ 0 h 6642"/>
                <a:gd name="connsiteX20" fmla="*/ 12546 w 12546"/>
                <a:gd name="connsiteY20" fmla="*/ 0 h 6642"/>
                <a:gd name="connsiteX21" fmla="*/ 12546 w 12546"/>
                <a:gd name="connsiteY21" fmla="*/ 0 h 6642"/>
                <a:gd name="connsiteX22" fmla="*/ 12546 w 12546"/>
                <a:gd name="connsiteY22" fmla="*/ 0 h 6642"/>
                <a:gd name="connsiteX23" fmla="*/ 12546 w 12546"/>
                <a:gd name="connsiteY23" fmla="*/ 0 h 6642"/>
                <a:gd name="connsiteX24" fmla="*/ 12546 w 12546"/>
                <a:gd name="connsiteY24" fmla="*/ 0 h 6642"/>
                <a:gd name="connsiteX25" fmla="*/ 12546 w 12546"/>
                <a:gd name="connsiteY25" fmla="*/ 0 h 6642"/>
                <a:gd name="connsiteX26" fmla="*/ 12546 w 12546"/>
                <a:gd name="connsiteY26" fmla="*/ 0 h 6642"/>
                <a:gd name="connsiteX27" fmla="*/ 12546 w 12546"/>
                <a:gd name="connsiteY27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546" h="6642">
                  <a:moveTo>
                    <a:pt x="11070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5166"/>
                  </a:lnTo>
                  <a:lnTo>
                    <a:pt x="3690" y="5166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4428"/>
                  </a:lnTo>
                  <a:lnTo>
                    <a:pt x="12546" y="4428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59541048-7277-4002-A427-F274B9F05C88}"/>
                </a:ext>
              </a:extLst>
            </p:cNvPr>
            <p:cNvSpPr/>
            <p:nvPr/>
          </p:nvSpPr>
          <p:spPr>
            <a:xfrm>
              <a:off x="10105770" y="3577100"/>
              <a:ext cx="9593" cy="14759"/>
            </a:xfrm>
            <a:custGeom>
              <a:avLst/>
              <a:gdLst>
                <a:gd name="connsiteX0" fmla="*/ 8856 w 9593"/>
                <a:gd name="connsiteY0" fmla="*/ 0 h 14759"/>
                <a:gd name="connsiteX1" fmla="*/ 9594 w 9593"/>
                <a:gd name="connsiteY1" fmla="*/ 14760 h 14759"/>
                <a:gd name="connsiteX2" fmla="*/ 0 w 9593"/>
                <a:gd name="connsiteY2" fmla="*/ 14760 h 14759"/>
                <a:gd name="connsiteX3" fmla="*/ 738 w 9593"/>
                <a:gd name="connsiteY3" fmla="*/ 0 h 14759"/>
                <a:gd name="connsiteX4" fmla="*/ 8856 w 9593"/>
                <a:gd name="connsiteY4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3" h="14759">
                  <a:moveTo>
                    <a:pt x="8856" y="0"/>
                  </a:moveTo>
                  <a:lnTo>
                    <a:pt x="9594" y="14760"/>
                  </a:lnTo>
                  <a:lnTo>
                    <a:pt x="0" y="14760"/>
                  </a:lnTo>
                  <a:lnTo>
                    <a:pt x="738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781758E0-46BF-428C-8F3D-A68B2415CB46}"/>
                </a:ext>
              </a:extLst>
            </p:cNvPr>
            <p:cNvSpPr/>
            <p:nvPr/>
          </p:nvSpPr>
          <p:spPr>
            <a:xfrm>
              <a:off x="10105770" y="3577100"/>
              <a:ext cx="10331" cy="16235"/>
            </a:xfrm>
            <a:custGeom>
              <a:avLst/>
              <a:gdLst>
                <a:gd name="connsiteX0" fmla="*/ 10332 w 10331"/>
                <a:gd name="connsiteY0" fmla="*/ 15498 h 16235"/>
                <a:gd name="connsiteX1" fmla="*/ 0 w 10331"/>
                <a:gd name="connsiteY1" fmla="*/ 15498 h 16235"/>
                <a:gd name="connsiteX2" fmla="*/ 0 w 10331"/>
                <a:gd name="connsiteY2" fmla="*/ 0 h 16235"/>
                <a:gd name="connsiteX3" fmla="*/ 8856 w 10331"/>
                <a:gd name="connsiteY3" fmla="*/ 0 h 16235"/>
                <a:gd name="connsiteX4" fmla="*/ 8856 w 10331"/>
                <a:gd name="connsiteY4" fmla="*/ 16236 h 16235"/>
                <a:gd name="connsiteX5" fmla="*/ 10332 w 10331"/>
                <a:gd name="connsiteY5" fmla="*/ 0 h 16235"/>
                <a:gd name="connsiteX6" fmla="*/ 738 w 10331"/>
                <a:gd name="connsiteY6" fmla="*/ 0 h 16235"/>
                <a:gd name="connsiteX7" fmla="*/ 738 w 10331"/>
                <a:gd name="connsiteY7" fmla="*/ 14760 h 16235"/>
                <a:gd name="connsiteX8" fmla="*/ 8856 w 10331"/>
                <a:gd name="connsiteY8" fmla="*/ 14760 h 16235"/>
                <a:gd name="connsiteX9" fmla="*/ 8856 w 10331"/>
                <a:gd name="connsiteY9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1" h="16235">
                  <a:moveTo>
                    <a:pt x="10332" y="15498"/>
                  </a:moveTo>
                  <a:lnTo>
                    <a:pt x="0" y="15498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16236"/>
                  </a:lnTo>
                  <a:close/>
                  <a:moveTo>
                    <a:pt x="10332" y="0"/>
                  </a:moveTo>
                  <a:lnTo>
                    <a:pt x="738" y="0"/>
                  </a:lnTo>
                  <a:lnTo>
                    <a:pt x="738" y="14760"/>
                  </a:lnTo>
                  <a:lnTo>
                    <a:pt x="8856" y="1476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6B090D7-1A53-4E23-A0B9-60F2EE1BFC25}"/>
                </a:ext>
              </a:extLst>
            </p:cNvPr>
            <p:cNvSpPr/>
            <p:nvPr/>
          </p:nvSpPr>
          <p:spPr>
            <a:xfrm>
              <a:off x="10116840" y="3577837"/>
              <a:ext cx="5903" cy="4427"/>
            </a:xfrm>
            <a:custGeom>
              <a:avLst/>
              <a:gdLst>
                <a:gd name="connsiteX0" fmla="*/ 0 w 5903"/>
                <a:gd name="connsiteY0" fmla="*/ 0 h 4427"/>
                <a:gd name="connsiteX1" fmla="*/ 5904 w 5903"/>
                <a:gd name="connsiteY1" fmla="*/ 0 h 4427"/>
                <a:gd name="connsiteX2" fmla="*/ 5904 w 5903"/>
                <a:gd name="connsiteY2" fmla="*/ 0 h 4427"/>
                <a:gd name="connsiteX3" fmla="*/ 5904 w 5903"/>
                <a:gd name="connsiteY3" fmla="*/ 0 h 4427"/>
                <a:gd name="connsiteX4" fmla="*/ 5904 w 5903"/>
                <a:gd name="connsiteY4" fmla="*/ 0 h 4427"/>
                <a:gd name="connsiteX5" fmla="*/ 5904 w 5903"/>
                <a:gd name="connsiteY5" fmla="*/ 0 h 4427"/>
                <a:gd name="connsiteX6" fmla="*/ 5904 w 5903"/>
                <a:gd name="connsiteY6" fmla="*/ 0 h 4427"/>
                <a:gd name="connsiteX7" fmla="*/ 5904 w 5903"/>
                <a:gd name="connsiteY7" fmla="*/ 0 h 4427"/>
                <a:gd name="connsiteX8" fmla="*/ 5904 w 5903"/>
                <a:gd name="connsiteY8" fmla="*/ 0 h 4427"/>
                <a:gd name="connsiteX9" fmla="*/ 5904 w 5903"/>
                <a:gd name="connsiteY9" fmla="*/ 0 h 4427"/>
                <a:gd name="connsiteX10" fmla="*/ 5904 w 5903"/>
                <a:gd name="connsiteY10" fmla="*/ 4428 h 4427"/>
                <a:gd name="connsiteX11" fmla="*/ 5904 w 5903"/>
                <a:gd name="connsiteY11" fmla="*/ 4428 h 4427"/>
                <a:gd name="connsiteX12" fmla="*/ 738 w 5903"/>
                <a:gd name="connsiteY12" fmla="*/ 4428 h 4427"/>
                <a:gd name="connsiteX13" fmla="*/ 738 w 5903"/>
                <a:gd name="connsiteY13" fmla="*/ 4428 h 4427"/>
                <a:gd name="connsiteX14" fmla="*/ 738 w 5903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903" h="4427">
                  <a:moveTo>
                    <a:pt x="0" y="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4428"/>
                  </a:lnTo>
                  <a:cubicBezTo>
                    <a:pt x="5904" y="4428"/>
                    <a:pt x="5904" y="4428"/>
                    <a:pt x="5904" y="4428"/>
                  </a:cubicBezTo>
                  <a:lnTo>
                    <a:pt x="738" y="4428"/>
                  </a:lnTo>
                  <a:cubicBezTo>
                    <a:pt x="738" y="4428"/>
                    <a:pt x="738" y="4428"/>
                    <a:pt x="738" y="4428"/>
                  </a:cubicBezTo>
                  <a:lnTo>
                    <a:pt x="738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A9152FB5-C13A-47EC-B20A-13C379E85D19}"/>
                </a:ext>
              </a:extLst>
            </p:cNvPr>
            <p:cNvSpPr/>
            <p:nvPr/>
          </p:nvSpPr>
          <p:spPr>
            <a:xfrm>
              <a:off x="10117578" y="3577837"/>
              <a:ext cx="16235" cy="6642"/>
            </a:xfrm>
            <a:custGeom>
              <a:avLst/>
              <a:gdLst>
                <a:gd name="connsiteX0" fmla="*/ 10332 w 16235"/>
                <a:gd name="connsiteY0" fmla="*/ 6642 h 6642"/>
                <a:gd name="connsiteX1" fmla="*/ 0 w 16235"/>
                <a:gd name="connsiteY1" fmla="*/ 6642 h 6642"/>
                <a:gd name="connsiteX2" fmla="*/ 0 w 16235"/>
                <a:gd name="connsiteY2" fmla="*/ 6642 h 6642"/>
                <a:gd name="connsiteX3" fmla="*/ 0 w 16235"/>
                <a:gd name="connsiteY3" fmla="*/ 0 h 6642"/>
                <a:gd name="connsiteX4" fmla="*/ 5166 w 16235"/>
                <a:gd name="connsiteY4" fmla="*/ 0 h 6642"/>
                <a:gd name="connsiteX5" fmla="*/ 5166 w 16235"/>
                <a:gd name="connsiteY5" fmla="*/ 0 h 6642"/>
                <a:gd name="connsiteX6" fmla="*/ 5166 w 16235"/>
                <a:gd name="connsiteY6" fmla="*/ 0 h 6642"/>
                <a:gd name="connsiteX7" fmla="*/ 5166 w 16235"/>
                <a:gd name="connsiteY7" fmla="*/ 0 h 6642"/>
                <a:gd name="connsiteX8" fmla="*/ 5166 w 16235"/>
                <a:gd name="connsiteY8" fmla="*/ 0 h 6642"/>
                <a:gd name="connsiteX9" fmla="*/ 5166 w 16235"/>
                <a:gd name="connsiteY9" fmla="*/ 0 h 6642"/>
                <a:gd name="connsiteX10" fmla="*/ 5166 w 16235"/>
                <a:gd name="connsiteY10" fmla="*/ 0 h 6642"/>
                <a:gd name="connsiteX11" fmla="*/ 5166 w 16235"/>
                <a:gd name="connsiteY11" fmla="*/ 0 h 6642"/>
                <a:gd name="connsiteX12" fmla="*/ 5166 w 16235"/>
                <a:gd name="connsiteY12" fmla="*/ 0 h 6642"/>
                <a:gd name="connsiteX13" fmla="*/ 5166 w 16235"/>
                <a:gd name="connsiteY13" fmla="*/ 5904 h 6642"/>
                <a:gd name="connsiteX14" fmla="*/ 5166 w 16235"/>
                <a:gd name="connsiteY14" fmla="*/ 5904 h 6642"/>
                <a:gd name="connsiteX15" fmla="*/ 5166 w 16235"/>
                <a:gd name="connsiteY15" fmla="*/ 0 h 6642"/>
                <a:gd name="connsiteX16" fmla="*/ 5166 w 16235"/>
                <a:gd name="connsiteY16" fmla="*/ 0 h 6642"/>
                <a:gd name="connsiteX17" fmla="*/ 5166 w 16235"/>
                <a:gd name="connsiteY17" fmla="*/ 0 h 6642"/>
                <a:gd name="connsiteX18" fmla="*/ 16236 w 16235"/>
                <a:gd name="connsiteY18" fmla="*/ 0 h 6642"/>
                <a:gd name="connsiteX19" fmla="*/ 16236 w 16235"/>
                <a:gd name="connsiteY19" fmla="*/ 0 h 6642"/>
                <a:gd name="connsiteX20" fmla="*/ 16236 w 16235"/>
                <a:gd name="connsiteY20" fmla="*/ 0 h 6642"/>
                <a:gd name="connsiteX21" fmla="*/ 16236 w 16235"/>
                <a:gd name="connsiteY21" fmla="*/ 0 h 6642"/>
                <a:gd name="connsiteX22" fmla="*/ 5166 w 16235"/>
                <a:gd name="connsiteY22" fmla="*/ 0 h 6642"/>
                <a:gd name="connsiteX23" fmla="*/ 5166 w 16235"/>
                <a:gd name="connsiteY23" fmla="*/ 0 h 6642"/>
                <a:gd name="connsiteX24" fmla="*/ 5166 w 16235"/>
                <a:gd name="connsiteY24" fmla="*/ 0 h 6642"/>
                <a:gd name="connsiteX25" fmla="*/ 5166 w 16235"/>
                <a:gd name="connsiteY25" fmla="*/ 0 h 6642"/>
                <a:gd name="connsiteX26" fmla="*/ 5166 w 16235"/>
                <a:gd name="connsiteY26" fmla="*/ 0 h 6642"/>
                <a:gd name="connsiteX27" fmla="*/ 5166 w 16235"/>
                <a:gd name="connsiteY27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235" h="6642">
                  <a:moveTo>
                    <a:pt x="10332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5904"/>
                  </a:lnTo>
                  <a:lnTo>
                    <a:pt x="5166" y="5904"/>
                  </a:lnTo>
                  <a:close/>
                  <a:moveTo>
                    <a:pt x="5166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7B0B8FBD-236B-487A-A43E-0EF514EC362F}"/>
                </a:ext>
              </a:extLst>
            </p:cNvPr>
            <p:cNvSpPr/>
            <p:nvPr/>
          </p:nvSpPr>
          <p:spPr>
            <a:xfrm>
              <a:off x="10118315" y="3583741"/>
              <a:ext cx="8856" cy="8118"/>
            </a:xfrm>
            <a:custGeom>
              <a:avLst/>
              <a:gdLst>
                <a:gd name="connsiteX0" fmla="*/ 8856 w 8856"/>
                <a:gd name="connsiteY0" fmla="*/ 0 h 8118"/>
                <a:gd name="connsiteX1" fmla="*/ 8856 w 8856"/>
                <a:gd name="connsiteY1" fmla="*/ 8118 h 8118"/>
                <a:gd name="connsiteX2" fmla="*/ 0 w 8856"/>
                <a:gd name="connsiteY2" fmla="*/ 8118 h 8118"/>
                <a:gd name="connsiteX3" fmla="*/ 0 w 8856"/>
                <a:gd name="connsiteY3" fmla="*/ 0 h 8118"/>
                <a:gd name="connsiteX4" fmla="*/ 8856 w 8856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6" h="8118">
                  <a:moveTo>
                    <a:pt x="8856" y="0"/>
                  </a:moveTo>
                  <a:lnTo>
                    <a:pt x="8856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883296C-BAAB-4647-ACA2-5346476C5CE1}"/>
                </a:ext>
              </a:extLst>
            </p:cNvPr>
            <p:cNvSpPr/>
            <p:nvPr/>
          </p:nvSpPr>
          <p:spPr>
            <a:xfrm>
              <a:off x="10118315" y="3583741"/>
              <a:ext cx="9594" cy="9594"/>
            </a:xfrm>
            <a:custGeom>
              <a:avLst/>
              <a:gdLst>
                <a:gd name="connsiteX0" fmla="*/ 9594 w 9594"/>
                <a:gd name="connsiteY0" fmla="*/ 8856 h 9594"/>
                <a:gd name="connsiteX1" fmla="*/ 0 w 9594"/>
                <a:gd name="connsiteY1" fmla="*/ 8856 h 9594"/>
                <a:gd name="connsiteX2" fmla="*/ 0 w 9594"/>
                <a:gd name="connsiteY2" fmla="*/ 0 h 9594"/>
                <a:gd name="connsiteX3" fmla="*/ 9594 w 9594"/>
                <a:gd name="connsiteY3" fmla="*/ 0 h 9594"/>
                <a:gd name="connsiteX4" fmla="*/ 9594 w 9594"/>
                <a:gd name="connsiteY4" fmla="*/ 9594 h 9594"/>
                <a:gd name="connsiteX5" fmla="*/ 9594 w 9594"/>
                <a:gd name="connsiteY5" fmla="*/ 0 h 9594"/>
                <a:gd name="connsiteX6" fmla="*/ 0 w 9594"/>
                <a:gd name="connsiteY6" fmla="*/ 0 h 9594"/>
                <a:gd name="connsiteX7" fmla="*/ 0 w 9594"/>
                <a:gd name="connsiteY7" fmla="*/ 7380 h 9594"/>
                <a:gd name="connsiteX8" fmla="*/ 8856 w 9594"/>
                <a:gd name="connsiteY8" fmla="*/ 7380 h 9594"/>
                <a:gd name="connsiteX9" fmla="*/ 8856 w 9594"/>
                <a:gd name="connsiteY9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9594">
                  <a:moveTo>
                    <a:pt x="9594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9594"/>
                  </a:lnTo>
                  <a:close/>
                  <a:moveTo>
                    <a:pt x="9594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8856" y="738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D1AA183-83A6-445D-9827-DCD33032276B}"/>
                </a:ext>
              </a:extLst>
            </p:cNvPr>
            <p:cNvSpPr/>
            <p:nvPr/>
          </p:nvSpPr>
          <p:spPr>
            <a:xfrm>
              <a:off x="10092486" y="3577837"/>
              <a:ext cx="1475" cy="4427"/>
            </a:xfrm>
            <a:custGeom>
              <a:avLst/>
              <a:gdLst>
                <a:gd name="connsiteX0" fmla="*/ 0 w 1475"/>
                <a:gd name="connsiteY0" fmla="*/ 0 h 4427"/>
                <a:gd name="connsiteX1" fmla="*/ 0 w 1475"/>
                <a:gd name="connsiteY1" fmla="*/ 0 h 4427"/>
                <a:gd name="connsiteX2" fmla="*/ 0 w 1475"/>
                <a:gd name="connsiteY2" fmla="*/ 0 h 4427"/>
                <a:gd name="connsiteX3" fmla="*/ 0 w 1475"/>
                <a:gd name="connsiteY3" fmla="*/ 0 h 4427"/>
                <a:gd name="connsiteX4" fmla="*/ 0 w 1475"/>
                <a:gd name="connsiteY4" fmla="*/ 0 h 4427"/>
                <a:gd name="connsiteX5" fmla="*/ 0 w 1475"/>
                <a:gd name="connsiteY5" fmla="*/ 0 h 4427"/>
                <a:gd name="connsiteX6" fmla="*/ 0 w 1475"/>
                <a:gd name="connsiteY6" fmla="*/ 0 h 4427"/>
                <a:gd name="connsiteX7" fmla="*/ 0 w 1475"/>
                <a:gd name="connsiteY7" fmla="*/ 0 h 4427"/>
                <a:gd name="connsiteX8" fmla="*/ 0 w 1475"/>
                <a:gd name="connsiteY8" fmla="*/ 0 h 4427"/>
                <a:gd name="connsiteX9" fmla="*/ 0 w 1475"/>
                <a:gd name="connsiteY9" fmla="*/ 0 h 4427"/>
                <a:gd name="connsiteX10" fmla="*/ 0 w 1475"/>
                <a:gd name="connsiteY10" fmla="*/ 4428 h 4427"/>
                <a:gd name="connsiteX11" fmla="*/ 0 w 1475"/>
                <a:gd name="connsiteY11" fmla="*/ 4428 h 4427"/>
                <a:gd name="connsiteX12" fmla="*/ 1476 w 1475"/>
                <a:gd name="connsiteY12" fmla="*/ 4428 h 4427"/>
                <a:gd name="connsiteX13" fmla="*/ 1476 w 1475"/>
                <a:gd name="connsiteY13" fmla="*/ 4428 h 4427"/>
                <a:gd name="connsiteX14" fmla="*/ 1476 w 1475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1476" y="4428"/>
                  </a:lnTo>
                  <a:lnTo>
                    <a:pt x="1476" y="442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026B3BF-7F5E-496F-990D-58A7DF84BDBC}"/>
                </a:ext>
              </a:extLst>
            </p:cNvPr>
            <p:cNvSpPr/>
            <p:nvPr/>
          </p:nvSpPr>
          <p:spPr>
            <a:xfrm>
              <a:off x="10093224" y="3577837"/>
              <a:ext cx="11807" cy="6642"/>
            </a:xfrm>
            <a:custGeom>
              <a:avLst/>
              <a:gdLst>
                <a:gd name="connsiteX0" fmla="*/ 10332 w 11807"/>
                <a:gd name="connsiteY0" fmla="*/ 6642 h 6642"/>
                <a:gd name="connsiteX1" fmla="*/ 0 w 11807"/>
                <a:gd name="connsiteY1" fmla="*/ 6642 h 6642"/>
                <a:gd name="connsiteX2" fmla="*/ 0 w 11807"/>
                <a:gd name="connsiteY2" fmla="*/ 6642 h 6642"/>
                <a:gd name="connsiteX3" fmla="*/ 0 w 11807"/>
                <a:gd name="connsiteY3" fmla="*/ 0 h 6642"/>
                <a:gd name="connsiteX4" fmla="*/ 0 w 11807"/>
                <a:gd name="connsiteY4" fmla="*/ 0 h 6642"/>
                <a:gd name="connsiteX5" fmla="*/ 0 w 11807"/>
                <a:gd name="connsiteY5" fmla="*/ 0 h 6642"/>
                <a:gd name="connsiteX6" fmla="*/ 0 w 11807"/>
                <a:gd name="connsiteY6" fmla="*/ 0 h 6642"/>
                <a:gd name="connsiteX7" fmla="*/ 0 w 11807"/>
                <a:gd name="connsiteY7" fmla="*/ 0 h 6642"/>
                <a:gd name="connsiteX8" fmla="*/ 0 w 11807"/>
                <a:gd name="connsiteY8" fmla="*/ 0 h 6642"/>
                <a:gd name="connsiteX9" fmla="*/ 0 w 11807"/>
                <a:gd name="connsiteY9" fmla="*/ 0 h 6642"/>
                <a:gd name="connsiteX10" fmla="*/ 0 w 11807"/>
                <a:gd name="connsiteY10" fmla="*/ 0 h 6642"/>
                <a:gd name="connsiteX11" fmla="*/ 0 w 11807"/>
                <a:gd name="connsiteY11" fmla="*/ 0 h 6642"/>
                <a:gd name="connsiteX12" fmla="*/ 0 w 11807"/>
                <a:gd name="connsiteY12" fmla="*/ 0 h 6642"/>
                <a:gd name="connsiteX13" fmla="*/ 0 w 11807"/>
                <a:gd name="connsiteY13" fmla="*/ 5904 h 6642"/>
                <a:gd name="connsiteX14" fmla="*/ 0 w 11807"/>
                <a:gd name="connsiteY14" fmla="*/ 5904 h 6642"/>
                <a:gd name="connsiteX15" fmla="*/ 1476 w 11807"/>
                <a:gd name="connsiteY15" fmla="*/ 0 h 6642"/>
                <a:gd name="connsiteX16" fmla="*/ 1476 w 11807"/>
                <a:gd name="connsiteY16" fmla="*/ 0 h 6642"/>
                <a:gd name="connsiteX17" fmla="*/ 1476 w 11807"/>
                <a:gd name="connsiteY17" fmla="*/ 0 h 6642"/>
                <a:gd name="connsiteX18" fmla="*/ 11808 w 11807"/>
                <a:gd name="connsiteY18" fmla="*/ 0 h 6642"/>
                <a:gd name="connsiteX19" fmla="*/ 11808 w 11807"/>
                <a:gd name="connsiteY19" fmla="*/ 0 h 6642"/>
                <a:gd name="connsiteX20" fmla="*/ 11808 w 11807"/>
                <a:gd name="connsiteY20" fmla="*/ 0 h 6642"/>
                <a:gd name="connsiteX21" fmla="*/ 11808 w 11807"/>
                <a:gd name="connsiteY21" fmla="*/ 0 h 6642"/>
                <a:gd name="connsiteX22" fmla="*/ 11808 w 11807"/>
                <a:gd name="connsiteY22" fmla="*/ 0 h 6642"/>
                <a:gd name="connsiteX23" fmla="*/ 11808 w 11807"/>
                <a:gd name="connsiteY23" fmla="*/ 0 h 6642"/>
                <a:gd name="connsiteX24" fmla="*/ 11808 w 11807"/>
                <a:gd name="connsiteY24" fmla="*/ 0 h 6642"/>
                <a:gd name="connsiteX25" fmla="*/ 11808 w 11807"/>
                <a:gd name="connsiteY25" fmla="*/ 0 h 6642"/>
                <a:gd name="connsiteX26" fmla="*/ 11808 w 11807"/>
                <a:gd name="connsiteY26" fmla="*/ 0 h 6642"/>
                <a:gd name="connsiteX27" fmla="*/ 11808 w 11807"/>
                <a:gd name="connsiteY27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807" h="6642">
                  <a:moveTo>
                    <a:pt x="10332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lnTo>
                    <a:pt x="0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5CBB4E99-9FA3-48C3-8E4B-3E44602CA63E}"/>
                </a:ext>
              </a:extLst>
            </p:cNvPr>
            <p:cNvSpPr/>
            <p:nvPr/>
          </p:nvSpPr>
          <p:spPr>
            <a:xfrm>
              <a:off x="10093961" y="3583741"/>
              <a:ext cx="9594" cy="8118"/>
            </a:xfrm>
            <a:custGeom>
              <a:avLst/>
              <a:gdLst>
                <a:gd name="connsiteX0" fmla="*/ 8856 w 9594"/>
                <a:gd name="connsiteY0" fmla="*/ 0 h 8118"/>
                <a:gd name="connsiteX1" fmla="*/ 9594 w 9594"/>
                <a:gd name="connsiteY1" fmla="*/ 8118 h 8118"/>
                <a:gd name="connsiteX2" fmla="*/ 0 w 9594"/>
                <a:gd name="connsiteY2" fmla="*/ 8118 h 8118"/>
                <a:gd name="connsiteX3" fmla="*/ 0 w 9594"/>
                <a:gd name="connsiteY3" fmla="*/ 0 h 8118"/>
                <a:gd name="connsiteX4" fmla="*/ 8856 w 9594"/>
                <a:gd name="connsiteY4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118">
                  <a:moveTo>
                    <a:pt x="8856" y="0"/>
                  </a:moveTo>
                  <a:lnTo>
                    <a:pt x="9594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81A8A6F1-1D8D-4DAF-AFF2-097097562779}"/>
                </a:ext>
              </a:extLst>
            </p:cNvPr>
            <p:cNvSpPr/>
            <p:nvPr/>
          </p:nvSpPr>
          <p:spPr>
            <a:xfrm>
              <a:off x="10093961" y="3583741"/>
              <a:ext cx="9594" cy="9594"/>
            </a:xfrm>
            <a:custGeom>
              <a:avLst/>
              <a:gdLst>
                <a:gd name="connsiteX0" fmla="*/ 9594 w 9594"/>
                <a:gd name="connsiteY0" fmla="*/ 8856 h 9594"/>
                <a:gd name="connsiteX1" fmla="*/ 0 w 9594"/>
                <a:gd name="connsiteY1" fmla="*/ 8856 h 9594"/>
                <a:gd name="connsiteX2" fmla="*/ 0 w 9594"/>
                <a:gd name="connsiteY2" fmla="*/ 0 h 9594"/>
                <a:gd name="connsiteX3" fmla="*/ 9594 w 9594"/>
                <a:gd name="connsiteY3" fmla="*/ 0 h 9594"/>
                <a:gd name="connsiteX4" fmla="*/ 9594 w 9594"/>
                <a:gd name="connsiteY4" fmla="*/ 9594 h 9594"/>
                <a:gd name="connsiteX5" fmla="*/ 9594 w 9594"/>
                <a:gd name="connsiteY5" fmla="*/ 0 h 9594"/>
                <a:gd name="connsiteX6" fmla="*/ 0 w 9594"/>
                <a:gd name="connsiteY6" fmla="*/ 0 h 9594"/>
                <a:gd name="connsiteX7" fmla="*/ 0 w 9594"/>
                <a:gd name="connsiteY7" fmla="*/ 7380 h 9594"/>
                <a:gd name="connsiteX8" fmla="*/ 8118 w 9594"/>
                <a:gd name="connsiteY8" fmla="*/ 7380 h 9594"/>
                <a:gd name="connsiteX9" fmla="*/ 8118 w 9594"/>
                <a:gd name="connsiteY9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9594">
                  <a:moveTo>
                    <a:pt x="9594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9594"/>
                  </a:lnTo>
                  <a:close/>
                  <a:moveTo>
                    <a:pt x="9594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8118" y="738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60487CD9-AF78-436C-B60C-94E56C3050D4}"/>
                </a:ext>
              </a:extLst>
            </p:cNvPr>
            <p:cNvSpPr/>
            <p:nvPr/>
          </p:nvSpPr>
          <p:spPr>
            <a:xfrm>
              <a:off x="10101272" y="3597763"/>
              <a:ext cx="21499" cy="15498"/>
            </a:xfrm>
            <a:custGeom>
              <a:avLst/>
              <a:gdLst>
                <a:gd name="connsiteX0" fmla="*/ 70 w 21499"/>
                <a:gd name="connsiteY0" fmla="*/ 15498 h 15498"/>
                <a:gd name="connsiteX1" fmla="*/ 8925 w 21499"/>
                <a:gd name="connsiteY1" fmla="*/ 0 h 15498"/>
                <a:gd name="connsiteX2" fmla="*/ 21472 w 21499"/>
                <a:gd name="connsiteY2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99" h="15498">
                  <a:moveTo>
                    <a:pt x="70" y="15498"/>
                  </a:moveTo>
                  <a:cubicBezTo>
                    <a:pt x="-548" y="8980"/>
                    <a:pt x="2996" y="2777"/>
                    <a:pt x="8925" y="0"/>
                  </a:cubicBezTo>
                  <a:cubicBezTo>
                    <a:pt x="16492" y="1134"/>
                    <a:pt x="21939" y="7861"/>
                    <a:pt x="21472" y="15498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0D6407A2-C698-4D5D-AE18-ACDAF6BD0AE8}"/>
                </a:ext>
              </a:extLst>
            </p:cNvPr>
            <p:cNvSpPr/>
            <p:nvPr/>
          </p:nvSpPr>
          <p:spPr>
            <a:xfrm>
              <a:off x="10093224" y="3597763"/>
              <a:ext cx="39113" cy="14760"/>
            </a:xfrm>
            <a:custGeom>
              <a:avLst/>
              <a:gdLst>
                <a:gd name="connsiteX0" fmla="*/ 0 w 39113"/>
                <a:gd name="connsiteY0" fmla="*/ 0 h 14760"/>
                <a:gd name="connsiteX1" fmla="*/ 0 w 39113"/>
                <a:gd name="connsiteY1" fmla="*/ 14760 h 14760"/>
                <a:gd name="connsiteX2" fmla="*/ 9594 w 39113"/>
                <a:gd name="connsiteY2" fmla="*/ 14760 h 14760"/>
                <a:gd name="connsiteX3" fmla="*/ 19188 w 39113"/>
                <a:gd name="connsiteY3" fmla="*/ 738 h 14760"/>
                <a:gd name="connsiteX4" fmla="*/ 29520 w 39113"/>
                <a:gd name="connsiteY4" fmla="*/ 14760 h 14760"/>
                <a:gd name="connsiteX5" fmla="*/ 39114 w 39113"/>
                <a:gd name="connsiteY5" fmla="*/ 14760 h 14760"/>
                <a:gd name="connsiteX6" fmla="*/ 39114 w 39113"/>
                <a:gd name="connsiteY6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13" h="14760">
                  <a:moveTo>
                    <a:pt x="0" y="0"/>
                  </a:moveTo>
                  <a:lnTo>
                    <a:pt x="0" y="14760"/>
                  </a:lnTo>
                  <a:lnTo>
                    <a:pt x="9594" y="14760"/>
                  </a:lnTo>
                  <a:cubicBezTo>
                    <a:pt x="9594" y="2214"/>
                    <a:pt x="18450" y="738"/>
                    <a:pt x="19188" y="738"/>
                  </a:cubicBezTo>
                  <a:cubicBezTo>
                    <a:pt x="25643" y="2187"/>
                    <a:pt x="30048" y="8165"/>
                    <a:pt x="29520" y="14760"/>
                  </a:cubicBezTo>
                  <a:lnTo>
                    <a:pt x="39114" y="14760"/>
                  </a:lnTo>
                  <a:lnTo>
                    <a:pt x="39114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A81D9997-AB68-4631-A301-93D8B74AFCA3}"/>
                </a:ext>
              </a:extLst>
            </p:cNvPr>
            <p:cNvSpPr/>
            <p:nvPr/>
          </p:nvSpPr>
          <p:spPr>
            <a:xfrm>
              <a:off x="10091747" y="3597763"/>
              <a:ext cx="38376" cy="15498"/>
            </a:xfrm>
            <a:custGeom>
              <a:avLst/>
              <a:gdLst>
                <a:gd name="connsiteX0" fmla="*/ 38376 w 38376"/>
                <a:gd name="connsiteY0" fmla="*/ 14760 h 15498"/>
                <a:gd name="connsiteX1" fmla="*/ 30996 w 38376"/>
                <a:gd name="connsiteY1" fmla="*/ 14760 h 15498"/>
                <a:gd name="connsiteX2" fmla="*/ 22140 w 38376"/>
                <a:gd name="connsiteY2" fmla="*/ 738 h 15498"/>
                <a:gd name="connsiteX3" fmla="*/ 13284 w 38376"/>
                <a:gd name="connsiteY3" fmla="*/ 14760 h 15498"/>
                <a:gd name="connsiteX4" fmla="*/ 0 w 38376"/>
                <a:gd name="connsiteY4" fmla="*/ 14760 h 15498"/>
                <a:gd name="connsiteX5" fmla="*/ 0 w 38376"/>
                <a:gd name="connsiteY5" fmla="*/ 0 h 15498"/>
                <a:gd name="connsiteX6" fmla="*/ 34686 w 38376"/>
                <a:gd name="connsiteY6" fmla="*/ 0 h 15498"/>
                <a:gd name="connsiteX7" fmla="*/ 34686 w 38376"/>
                <a:gd name="connsiteY7" fmla="*/ 15498 h 15498"/>
                <a:gd name="connsiteX8" fmla="*/ 17712 w 38376"/>
                <a:gd name="connsiteY8" fmla="*/ 0 h 15498"/>
                <a:gd name="connsiteX9" fmla="*/ 1476 w 38376"/>
                <a:gd name="connsiteY9" fmla="*/ 0 h 15498"/>
                <a:gd name="connsiteX10" fmla="*/ 1476 w 38376"/>
                <a:gd name="connsiteY10" fmla="*/ 14022 h 15498"/>
                <a:gd name="connsiteX11" fmla="*/ 10332 w 38376"/>
                <a:gd name="connsiteY11" fmla="*/ 14022 h 15498"/>
                <a:gd name="connsiteX12" fmla="*/ 18450 w 38376"/>
                <a:gd name="connsiteY12" fmla="*/ 0 h 15498"/>
                <a:gd name="connsiteX13" fmla="*/ 17712 w 38376"/>
                <a:gd name="connsiteY13" fmla="*/ 0 h 15498"/>
                <a:gd name="connsiteX14" fmla="*/ 26568 w 38376"/>
                <a:gd name="connsiteY14" fmla="*/ 14760 h 15498"/>
                <a:gd name="connsiteX15" fmla="*/ 34686 w 38376"/>
                <a:gd name="connsiteY15" fmla="*/ 14760 h 15498"/>
                <a:gd name="connsiteX16" fmla="*/ 34686 w 38376"/>
                <a:gd name="connsiteY16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376" h="15498">
                  <a:moveTo>
                    <a:pt x="38376" y="14760"/>
                  </a:moveTo>
                  <a:lnTo>
                    <a:pt x="30996" y="14760"/>
                  </a:lnTo>
                  <a:cubicBezTo>
                    <a:pt x="31003" y="8767"/>
                    <a:pt x="27555" y="3306"/>
                    <a:pt x="22140" y="738"/>
                  </a:cubicBezTo>
                  <a:cubicBezTo>
                    <a:pt x="16274" y="2769"/>
                    <a:pt x="12598" y="8591"/>
                    <a:pt x="13284" y="14760"/>
                  </a:cubicBezTo>
                  <a:lnTo>
                    <a:pt x="0" y="14760"/>
                  </a:lnTo>
                  <a:lnTo>
                    <a:pt x="0" y="0"/>
                  </a:lnTo>
                  <a:lnTo>
                    <a:pt x="34686" y="0"/>
                  </a:lnTo>
                  <a:lnTo>
                    <a:pt x="34686" y="15498"/>
                  </a:lnTo>
                  <a:close/>
                  <a:moveTo>
                    <a:pt x="17712" y="0"/>
                  </a:moveTo>
                  <a:lnTo>
                    <a:pt x="1476" y="0"/>
                  </a:lnTo>
                  <a:lnTo>
                    <a:pt x="1476" y="14022"/>
                  </a:lnTo>
                  <a:lnTo>
                    <a:pt x="10332" y="14022"/>
                  </a:lnTo>
                  <a:cubicBezTo>
                    <a:pt x="9790" y="8100"/>
                    <a:pt x="13044" y="2480"/>
                    <a:pt x="18450" y="0"/>
                  </a:cubicBezTo>
                  <a:close/>
                  <a:moveTo>
                    <a:pt x="17712" y="0"/>
                  </a:moveTo>
                  <a:cubicBezTo>
                    <a:pt x="23524" y="2511"/>
                    <a:pt x="27088" y="8450"/>
                    <a:pt x="26568" y="14760"/>
                  </a:cubicBezTo>
                  <a:lnTo>
                    <a:pt x="34686" y="14760"/>
                  </a:lnTo>
                  <a:lnTo>
                    <a:pt x="3468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0060DD22-7F31-4E52-A4F3-B3610E7B589C}"/>
                </a:ext>
              </a:extLst>
            </p:cNvPr>
            <p:cNvSpPr/>
            <p:nvPr/>
          </p:nvSpPr>
          <p:spPr>
            <a:xfrm>
              <a:off x="10091009" y="3612524"/>
              <a:ext cx="39114" cy="73800"/>
            </a:xfrm>
            <a:custGeom>
              <a:avLst/>
              <a:gdLst>
                <a:gd name="connsiteX0" fmla="*/ 0 w 39114"/>
                <a:gd name="connsiteY0" fmla="*/ 0 h 73800"/>
                <a:gd name="connsiteX1" fmla="*/ 39114 w 39114"/>
                <a:gd name="connsiteY1" fmla="*/ 0 h 73800"/>
                <a:gd name="connsiteX2" fmla="*/ 39114 w 39114"/>
                <a:gd name="connsiteY2" fmla="*/ 0 h 73800"/>
                <a:gd name="connsiteX3" fmla="*/ 39114 w 39114"/>
                <a:gd name="connsiteY3" fmla="*/ 0 h 73800"/>
                <a:gd name="connsiteX4" fmla="*/ 0 w 39114"/>
                <a:gd name="connsiteY4" fmla="*/ 0 h 73800"/>
                <a:gd name="connsiteX5" fmla="*/ 0 w 39114"/>
                <a:gd name="connsiteY5" fmla="*/ 0 h 73800"/>
                <a:gd name="connsiteX6" fmla="*/ 0 w 3911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14" h="73800">
                  <a:moveTo>
                    <a:pt x="0" y="0"/>
                  </a:moveTo>
                  <a:lnTo>
                    <a:pt x="39114" y="0"/>
                  </a:lnTo>
                  <a:lnTo>
                    <a:pt x="39114" y="0"/>
                  </a:lnTo>
                  <a:cubicBezTo>
                    <a:pt x="39114" y="0"/>
                    <a:pt x="39114" y="0"/>
                    <a:pt x="39114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EB023AF3-BC26-42FE-823A-2D51C0682697}"/>
                </a:ext>
              </a:extLst>
            </p:cNvPr>
            <p:cNvSpPr/>
            <p:nvPr/>
          </p:nvSpPr>
          <p:spPr>
            <a:xfrm>
              <a:off x="10090272" y="3616213"/>
              <a:ext cx="39851" cy="4427"/>
            </a:xfrm>
            <a:custGeom>
              <a:avLst/>
              <a:gdLst>
                <a:gd name="connsiteX0" fmla="*/ 39852 w 39851"/>
                <a:gd name="connsiteY0" fmla="*/ 0 h 4427"/>
                <a:gd name="connsiteX1" fmla="*/ 738 w 39851"/>
                <a:gd name="connsiteY1" fmla="*/ 0 h 4427"/>
                <a:gd name="connsiteX2" fmla="*/ 738 w 39851"/>
                <a:gd name="connsiteY2" fmla="*/ 0 h 4427"/>
                <a:gd name="connsiteX3" fmla="*/ 738 w 39851"/>
                <a:gd name="connsiteY3" fmla="*/ 0 h 4427"/>
                <a:gd name="connsiteX4" fmla="*/ 39852 w 39851"/>
                <a:gd name="connsiteY4" fmla="*/ 0 h 4427"/>
                <a:gd name="connsiteX5" fmla="*/ 39852 w 39851"/>
                <a:gd name="connsiteY5" fmla="*/ 4428 h 4427"/>
                <a:gd name="connsiteX6" fmla="*/ 738 w 39851"/>
                <a:gd name="connsiteY6" fmla="*/ 0 h 4427"/>
                <a:gd name="connsiteX7" fmla="*/ 738 w 39851"/>
                <a:gd name="connsiteY7" fmla="*/ 0 h 4427"/>
                <a:gd name="connsiteX8" fmla="*/ 39852 w 39851"/>
                <a:gd name="connsiteY8" fmla="*/ 0 h 4427"/>
                <a:gd name="connsiteX9" fmla="*/ 39852 w 39851"/>
                <a:gd name="connsiteY9" fmla="*/ 0 h 4427"/>
                <a:gd name="connsiteX10" fmla="*/ 0 w 39851"/>
                <a:gd name="connsiteY10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51" h="4427">
                  <a:moveTo>
                    <a:pt x="39852" y="0"/>
                  </a:moveTo>
                  <a:lnTo>
                    <a:pt x="738" y="0"/>
                  </a:lnTo>
                  <a:cubicBezTo>
                    <a:pt x="738" y="0"/>
                    <a:pt x="738" y="0"/>
                    <a:pt x="738" y="0"/>
                  </a:cubicBezTo>
                  <a:cubicBezTo>
                    <a:pt x="738" y="0"/>
                    <a:pt x="738" y="0"/>
                    <a:pt x="738" y="0"/>
                  </a:cubicBezTo>
                  <a:lnTo>
                    <a:pt x="39852" y="0"/>
                  </a:lnTo>
                  <a:lnTo>
                    <a:pt x="39852" y="4428"/>
                  </a:lnTo>
                  <a:close/>
                  <a:moveTo>
                    <a:pt x="738" y="0"/>
                  </a:moveTo>
                  <a:lnTo>
                    <a:pt x="738" y="0"/>
                  </a:lnTo>
                  <a:lnTo>
                    <a:pt x="39852" y="0"/>
                  </a:lnTo>
                  <a:lnTo>
                    <a:pt x="39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F253B13E-EDC0-47BC-BB58-A4FB7E734E08}"/>
                </a:ext>
              </a:extLst>
            </p:cNvPr>
            <p:cNvSpPr/>
            <p:nvPr/>
          </p:nvSpPr>
          <p:spPr>
            <a:xfrm>
              <a:off x="10105032" y="3602796"/>
              <a:ext cx="11154" cy="9727"/>
            </a:xfrm>
            <a:custGeom>
              <a:avLst/>
              <a:gdLst>
                <a:gd name="connsiteX0" fmla="*/ 0 w 11154"/>
                <a:gd name="connsiteY0" fmla="*/ 9727 h 9727"/>
                <a:gd name="connsiteX1" fmla="*/ 5166 w 11154"/>
                <a:gd name="connsiteY1" fmla="*/ 133 h 9727"/>
                <a:gd name="connsiteX2" fmla="*/ 11070 w 11154"/>
                <a:gd name="connsiteY2" fmla="*/ 9727 h 9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54" h="9727">
                  <a:moveTo>
                    <a:pt x="0" y="9727"/>
                  </a:moveTo>
                  <a:cubicBezTo>
                    <a:pt x="0" y="1609"/>
                    <a:pt x="5166" y="-605"/>
                    <a:pt x="5166" y="133"/>
                  </a:cubicBezTo>
                  <a:cubicBezTo>
                    <a:pt x="9176" y="1506"/>
                    <a:pt x="11652" y="5528"/>
                    <a:pt x="11070" y="9727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AE3E6C21-266D-4863-9C5B-F5816390936E}"/>
                </a:ext>
              </a:extLst>
            </p:cNvPr>
            <p:cNvSpPr/>
            <p:nvPr/>
          </p:nvSpPr>
          <p:spPr>
            <a:xfrm>
              <a:off x="10104945" y="3602191"/>
              <a:ext cx="11968" cy="10332"/>
            </a:xfrm>
            <a:custGeom>
              <a:avLst/>
              <a:gdLst>
                <a:gd name="connsiteX0" fmla="*/ 11895 w 11968"/>
                <a:gd name="connsiteY0" fmla="*/ 10332 h 10332"/>
                <a:gd name="connsiteX1" fmla="*/ 87 w 11968"/>
                <a:gd name="connsiteY1" fmla="*/ 10332 h 10332"/>
                <a:gd name="connsiteX2" fmla="*/ 5253 w 11968"/>
                <a:gd name="connsiteY2" fmla="*/ 0 h 10332"/>
                <a:gd name="connsiteX3" fmla="*/ 11895 w 11968"/>
                <a:gd name="connsiteY3" fmla="*/ 10332 h 10332"/>
                <a:gd name="connsiteX4" fmla="*/ 5253 w 11968"/>
                <a:gd name="connsiteY4" fmla="*/ 738 h 10332"/>
                <a:gd name="connsiteX5" fmla="*/ 825 w 11968"/>
                <a:gd name="connsiteY5" fmla="*/ 10332 h 10332"/>
                <a:gd name="connsiteX6" fmla="*/ 10419 w 11968"/>
                <a:gd name="connsiteY6" fmla="*/ 10332 h 10332"/>
                <a:gd name="connsiteX7" fmla="*/ 5253 w 11968"/>
                <a:gd name="connsiteY7" fmla="*/ 147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68" h="10332">
                  <a:moveTo>
                    <a:pt x="11895" y="10332"/>
                  </a:moveTo>
                  <a:lnTo>
                    <a:pt x="87" y="10332"/>
                  </a:lnTo>
                  <a:cubicBezTo>
                    <a:pt x="-457" y="6157"/>
                    <a:pt x="1587" y="2070"/>
                    <a:pt x="5253" y="0"/>
                  </a:cubicBezTo>
                  <a:cubicBezTo>
                    <a:pt x="9671" y="1390"/>
                    <a:pt x="12465" y="5736"/>
                    <a:pt x="11895" y="10332"/>
                  </a:cubicBezTo>
                  <a:close/>
                  <a:moveTo>
                    <a:pt x="5253" y="738"/>
                  </a:moveTo>
                  <a:cubicBezTo>
                    <a:pt x="2130" y="2883"/>
                    <a:pt x="430" y="6564"/>
                    <a:pt x="825" y="10332"/>
                  </a:cubicBezTo>
                  <a:lnTo>
                    <a:pt x="10419" y="10332"/>
                  </a:lnTo>
                  <a:cubicBezTo>
                    <a:pt x="10551" y="6630"/>
                    <a:pt x="8540" y="3183"/>
                    <a:pt x="5253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BD581387-8EFE-409F-AC81-538B427BD63F}"/>
                </a:ext>
              </a:extLst>
            </p:cNvPr>
            <p:cNvSpPr/>
            <p:nvPr/>
          </p:nvSpPr>
          <p:spPr>
            <a:xfrm>
              <a:off x="10092486" y="3591860"/>
              <a:ext cx="36900" cy="73800"/>
            </a:xfrm>
            <a:custGeom>
              <a:avLst/>
              <a:gdLst>
                <a:gd name="connsiteX0" fmla="*/ 0 w 36900"/>
                <a:gd name="connsiteY0" fmla="*/ 0 h 73800"/>
                <a:gd name="connsiteX1" fmla="*/ 36900 w 36900"/>
                <a:gd name="connsiteY1" fmla="*/ 0 h 73800"/>
                <a:gd name="connsiteX2" fmla="*/ 36900 w 36900"/>
                <a:gd name="connsiteY2" fmla="*/ 0 h 73800"/>
                <a:gd name="connsiteX3" fmla="*/ 36900 w 36900"/>
                <a:gd name="connsiteY3" fmla="*/ 0 h 73800"/>
                <a:gd name="connsiteX4" fmla="*/ 0 w 36900"/>
                <a:gd name="connsiteY4" fmla="*/ 0 h 73800"/>
                <a:gd name="connsiteX5" fmla="*/ 0 w 36900"/>
                <a:gd name="connsiteY5" fmla="*/ 0 h 73800"/>
                <a:gd name="connsiteX6" fmla="*/ 0 w 369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0" h="73800">
                  <a:moveTo>
                    <a:pt x="0" y="0"/>
                  </a:moveTo>
                  <a:lnTo>
                    <a:pt x="36900" y="0"/>
                  </a:lnTo>
                  <a:lnTo>
                    <a:pt x="36900" y="0"/>
                  </a:lnTo>
                  <a:lnTo>
                    <a:pt x="3690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FBFAA0D-C170-4D12-9E5C-FF81B9867D02}"/>
                </a:ext>
              </a:extLst>
            </p:cNvPr>
            <p:cNvSpPr/>
            <p:nvPr/>
          </p:nvSpPr>
          <p:spPr>
            <a:xfrm>
              <a:off x="10092486" y="3591121"/>
              <a:ext cx="36900" cy="4428"/>
            </a:xfrm>
            <a:custGeom>
              <a:avLst/>
              <a:gdLst>
                <a:gd name="connsiteX0" fmla="*/ 36900 w 36900"/>
                <a:gd name="connsiteY0" fmla="*/ 4428 h 4428"/>
                <a:gd name="connsiteX1" fmla="*/ 0 w 36900"/>
                <a:gd name="connsiteY1" fmla="*/ 4428 h 4428"/>
                <a:gd name="connsiteX2" fmla="*/ 0 w 36900"/>
                <a:gd name="connsiteY2" fmla="*/ 0 h 4428"/>
                <a:gd name="connsiteX3" fmla="*/ 36900 w 36900"/>
                <a:gd name="connsiteY3" fmla="*/ 0 h 4428"/>
                <a:gd name="connsiteX4" fmla="*/ 36900 w 36900"/>
                <a:gd name="connsiteY4" fmla="*/ 0 h 4428"/>
                <a:gd name="connsiteX5" fmla="*/ 36900 w 36900"/>
                <a:gd name="connsiteY5" fmla="*/ 0 h 4428"/>
                <a:gd name="connsiteX6" fmla="*/ 0 w 36900"/>
                <a:gd name="connsiteY6" fmla="*/ 4428 h 4428"/>
                <a:gd name="connsiteX7" fmla="*/ 0 w 36900"/>
                <a:gd name="connsiteY7" fmla="*/ 4428 h 4428"/>
                <a:gd name="connsiteX8" fmla="*/ 36900 w 36900"/>
                <a:gd name="connsiteY8" fmla="*/ 4428 h 4428"/>
                <a:gd name="connsiteX9" fmla="*/ 36900 w 36900"/>
                <a:gd name="connsiteY9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0" h="4428">
                  <a:moveTo>
                    <a:pt x="3690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36900" y="0"/>
                  </a:lnTo>
                  <a:cubicBezTo>
                    <a:pt x="36900" y="0"/>
                    <a:pt x="36900" y="0"/>
                    <a:pt x="36900" y="0"/>
                  </a:cubicBezTo>
                  <a:cubicBezTo>
                    <a:pt x="36900" y="0"/>
                    <a:pt x="36900" y="0"/>
                    <a:pt x="36900" y="0"/>
                  </a:cubicBez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36900" y="4428"/>
                  </a:lnTo>
                  <a:lnTo>
                    <a:pt x="3690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3C893850-FC2A-4D19-A452-E8F8C2540C8C}"/>
                </a:ext>
              </a:extLst>
            </p:cNvPr>
            <p:cNvSpPr/>
            <p:nvPr/>
          </p:nvSpPr>
          <p:spPr>
            <a:xfrm>
              <a:off x="10092486" y="3594811"/>
              <a:ext cx="36161" cy="73800"/>
            </a:xfrm>
            <a:custGeom>
              <a:avLst/>
              <a:gdLst>
                <a:gd name="connsiteX0" fmla="*/ 0 w 36161"/>
                <a:gd name="connsiteY0" fmla="*/ 0 h 73800"/>
                <a:gd name="connsiteX1" fmla="*/ 36162 w 36161"/>
                <a:gd name="connsiteY1" fmla="*/ 0 h 73800"/>
                <a:gd name="connsiteX2" fmla="*/ 36162 w 36161"/>
                <a:gd name="connsiteY2" fmla="*/ 0 h 73800"/>
                <a:gd name="connsiteX3" fmla="*/ 36162 w 36161"/>
                <a:gd name="connsiteY3" fmla="*/ 0 h 73800"/>
                <a:gd name="connsiteX4" fmla="*/ 0 w 36161"/>
                <a:gd name="connsiteY4" fmla="*/ 0 h 73800"/>
                <a:gd name="connsiteX5" fmla="*/ 0 w 36161"/>
                <a:gd name="connsiteY5" fmla="*/ 0 h 73800"/>
                <a:gd name="connsiteX6" fmla="*/ 0 w 36161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161" h="73800">
                  <a:moveTo>
                    <a:pt x="0" y="0"/>
                  </a:moveTo>
                  <a:lnTo>
                    <a:pt x="36162" y="0"/>
                  </a:lnTo>
                  <a:lnTo>
                    <a:pt x="36162" y="0"/>
                  </a:lnTo>
                  <a:cubicBezTo>
                    <a:pt x="36162" y="0"/>
                    <a:pt x="36162" y="0"/>
                    <a:pt x="36162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81674651-FB82-4B4B-858F-DD3BAE473B76}"/>
                </a:ext>
              </a:extLst>
            </p:cNvPr>
            <p:cNvSpPr/>
            <p:nvPr/>
          </p:nvSpPr>
          <p:spPr>
            <a:xfrm>
              <a:off x="10092486" y="3598502"/>
              <a:ext cx="36161" cy="73800"/>
            </a:xfrm>
            <a:custGeom>
              <a:avLst/>
              <a:gdLst>
                <a:gd name="connsiteX0" fmla="*/ 36162 w 36161"/>
                <a:gd name="connsiteY0" fmla="*/ 0 h 73800"/>
                <a:gd name="connsiteX1" fmla="*/ 0 w 36161"/>
                <a:gd name="connsiteY1" fmla="*/ 0 h 73800"/>
                <a:gd name="connsiteX2" fmla="*/ 0 w 36161"/>
                <a:gd name="connsiteY2" fmla="*/ 0 h 73800"/>
                <a:gd name="connsiteX3" fmla="*/ 0 w 36161"/>
                <a:gd name="connsiteY3" fmla="*/ 0 h 73800"/>
                <a:gd name="connsiteX4" fmla="*/ 36162 w 36161"/>
                <a:gd name="connsiteY4" fmla="*/ 0 h 73800"/>
                <a:gd name="connsiteX5" fmla="*/ 36162 w 36161"/>
                <a:gd name="connsiteY5" fmla="*/ 0 h 73800"/>
                <a:gd name="connsiteX6" fmla="*/ 36162 w 36161"/>
                <a:gd name="connsiteY6" fmla="*/ 0 h 73800"/>
                <a:gd name="connsiteX7" fmla="*/ 0 w 36161"/>
                <a:gd name="connsiteY7" fmla="*/ 0 h 73800"/>
                <a:gd name="connsiteX8" fmla="*/ 0 w 36161"/>
                <a:gd name="connsiteY8" fmla="*/ 0 h 73800"/>
                <a:gd name="connsiteX9" fmla="*/ 36162 w 36161"/>
                <a:gd name="connsiteY9" fmla="*/ 0 h 73800"/>
                <a:gd name="connsiteX10" fmla="*/ 36162 w 36161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61" h="73800">
                  <a:moveTo>
                    <a:pt x="36162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6162" y="0"/>
                  </a:lnTo>
                  <a:cubicBezTo>
                    <a:pt x="36162" y="0"/>
                    <a:pt x="36162" y="0"/>
                    <a:pt x="36162" y="0"/>
                  </a:cubicBezTo>
                  <a:cubicBezTo>
                    <a:pt x="36162" y="0"/>
                    <a:pt x="36162" y="0"/>
                    <a:pt x="36162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6162" y="0"/>
                  </a:lnTo>
                  <a:lnTo>
                    <a:pt x="3616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904038F6-E7AA-43C1-87DD-9C932DCFE04D}"/>
                </a:ext>
              </a:extLst>
            </p:cNvPr>
            <p:cNvSpPr/>
            <p:nvPr/>
          </p:nvSpPr>
          <p:spPr>
            <a:xfrm>
              <a:off x="10109459" y="35815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4E0BD446-8D76-487B-A179-81817A0170D2}"/>
                </a:ext>
              </a:extLst>
            </p:cNvPr>
            <p:cNvSpPr/>
            <p:nvPr/>
          </p:nvSpPr>
          <p:spPr>
            <a:xfrm>
              <a:off x="10122744" y="3586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8E2D754-3545-4A9C-AB16-F691ADCCEA1C}"/>
                </a:ext>
              </a:extLst>
            </p:cNvPr>
            <p:cNvSpPr/>
            <p:nvPr/>
          </p:nvSpPr>
          <p:spPr>
            <a:xfrm>
              <a:off x="10097651" y="3586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FE12910B-E4D9-4FE1-A320-68957DF2AD71}"/>
                </a:ext>
              </a:extLst>
            </p:cNvPr>
            <p:cNvSpPr/>
            <p:nvPr/>
          </p:nvSpPr>
          <p:spPr>
            <a:xfrm>
              <a:off x="9896916" y="3676730"/>
              <a:ext cx="4427" cy="4427"/>
            </a:xfrm>
            <a:custGeom>
              <a:avLst/>
              <a:gdLst>
                <a:gd name="connsiteX0" fmla="*/ 0 w 4427"/>
                <a:gd name="connsiteY0" fmla="*/ 0 h 4427"/>
                <a:gd name="connsiteX1" fmla="*/ 4428 w 4427"/>
                <a:gd name="connsiteY1" fmla="*/ 0 h 4427"/>
                <a:gd name="connsiteX2" fmla="*/ 4428 w 4427"/>
                <a:gd name="connsiteY2" fmla="*/ 0 h 4427"/>
                <a:gd name="connsiteX3" fmla="*/ 4428 w 4427"/>
                <a:gd name="connsiteY3" fmla="*/ 0 h 4427"/>
                <a:gd name="connsiteX4" fmla="*/ 4428 w 4427"/>
                <a:gd name="connsiteY4" fmla="*/ 0 h 4427"/>
                <a:gd name="connsiteX5" fmla="*/ 4428 w 4427"/>
                <a:gd name="connsiteY5" fmla="*/ 0 h 4427"/>
                <a:gd name="connsiteX6" fmla="*/ 4428 w 4427"/>
                <a:gd name="connsiteY6" fmla="*/ 0 h 4427"/>
                <a:gd name="connsiteX7" fmla="*/ 4428 w 4427"/>
                <a:gd name="connsiteY7" fmla="*/ 0 h 4427"/>
                <a:gd name="connsiteX8" fmla="*/ 4428 w 4427"/>
                <a:gd name="connsiteY8" fmla="*/ 0 h 4427"/>
                <a:gd name="connsiteX9" fmla="*/ 4428 w 4427"/>
                <a:gd name="connsiteY9" fmla="*/ 0 h 4427"/>
                <a:gd name="connsiteX10" fmla="*/ 4428 w 4427"/>
                <a:gd name="connsiteY10" fmla="*/ 4428 h 4427"/>
                <a:gd name="connsiteX11" fmla="*/ 4428 w 4427"/>
                <a:gd name="connsiteY11" fmla="*/ 4428 h 4427"/>
                <a:gd name="connsiteX12" fmla="*/ 4428 w 4427"/>
                <a:gd name="connsiteY12" fmla="*/ 4428 h 4427"/>
                <a:gd name="connsiteX13" fmla="*/ 4428 w 4427"/>
                <a:gd name="connsiteY13" fmla="*/ 4428 h 4427"/>
                <a:gd name="connsiteX14" fmla="*/ 4428 w 4427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27" h="4427">
                  <a:moveTo>
                    <a:pt x="0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052C863-92F2-4E45-99C9-36F68B540342}"/>
                </a:ext>
              </a:extLst>
            </p:cNvPr>
            <p:cNvSpPr/>
            <p:nvPr/>
          </p:nvSpPr>
          <p:spPr>
            <a:xfrm>
              <a:off x="9901344" y="3676730"/>
              <a:ext cx="11070" cy="5903"/>
            </a:xfrm>
            <a:custGeom>
              <a:avLst/>
              <a:gdLst>
                <a:gd name="connsiteX0" fmla="*/ 6642 w 11070"/>
                <a:gd name="connsiteY0" fmla="*/ 5904 h 5903"/>
                <a:gd name="connsiteX1" fmla="*/ 0 w 11070"/>
                <a:gd name="connsiteY1" fmla="*/ 5904 h 5903"/>
                <a:gd name="connsiteX2" fmla="*/ 0 w 11070"/>
                <a:gd name="connsiteY2" fmla="*/ 5904 h 5903"/>
                <a:gd name="connsiteX3" fmla="*/ 0 w 11070"/>
                <a:gd name="connsiteY3" fmla="*/ 0 h 5903"/>
                <a:gd name="connsiteX4" fmla="*/ 0 w 11070"/>
                <a:gd name="connsiteY4" fmla="*/ 0 h 5903"/>
                <a:gd name="connsiteX5" fmla="*/ 0 w 11070"/>
                <a:gd name="connsiteY5" fmla="*/ 0 h 5903"/>
                <a:gd name="connsiteX6" fmla="*/ 0 w 11070"/>
                <a:gd name="connsiteY6" fmla="*/ 0 h 5903"/>
                <a:gd name="connsiteX7" fmla="*/ 0 w 11070"/>
                <a:gd name="connsiteY7" fmla="*/ 0 h 5903"/>
                <a:gd name="connsiteX8" fmla="*/ 0 w 11070"/>
                <a:gd name="connsiteY8" fmla="*/ 0 h 5903"/>
                <a:gd name="connsiteX9" fmla="*/ 0 w 11070"/>
                <a:gd name="connsiteY9" fmla="*/ 0 h 5903"/>
                <a:gd name="connsiteX10" fmla="*/ 0 w 11070"/>
                <a:gd name="connsiteY10" fmla="*/ 0 h 5903"/>
                <a:gd name="connsiteX11" fmla="*/ 0 w 11070"/>
                <a:gd name="connsiteY11" fmla="*/ 0 h 5903"/>
                <a:gd name="connsiteX12" fmla="*/ 3690 w 11070"/>
                <a:gd name="connsiteY12" fmla="*/ 0 h 5903"/>
                <a:gd name="connsiteX13" fmla="*/ 3690 w 11070"/>
                <a:gd name="connsiteY13" fmla="*/ 5904 h 5903"/>
                <a:gd name="connsiteX14" fmla="*/ 0 w 11070"/>
                <a:gd name="connsiteY14" fmla="*/ 0 h 5903"/>
                <a:gd name="connsiteX15" fmla="*/ 0 w 11070"/>
                <a:gd name="connsiteY15" fmla="*/ 0 h 5903"/>
                <a:gd name="connsiteX16" fmla="*/ 0 w 11070"/>
                <a:gd name="connsiteY16" fmla="*/ 0 h 5903"/>
                <a:gd name="connsiteX17" fmla="*/ 11070 w 11070"/>
                <a:gd name="connsiteY17" fmla="*/ 0 h 5903"/>
                <a:gd name="connsiteX18" fmla="*/ 11070 w 11070"/>
                <a:gd name="connsiteY18" fmla="*/ 0 h 5903"/>
                <a:gd name="connsiteX19" fmla="*/ 11070 w 11070"/>
                <a:gd name="connsiteY19" fmla="*/ 0 h 5903"/>
                <a:gd name="connsiteX20" fmla="*/ 11070 w 11070"/>
                <a:gd name="connsiteY20" fmla="*/ 0 h 5903"/>
                <a:gd name="connsiteX21" fmla="*/ 0 w 11070"/>
                <a:gd name="connsiteY21" fmla="*/ 0 h 5903"/>
                <a:gd name="connsiteX22" fmla="*/ 0 w 11070"/>
                <a:gd name="connsiteY22" fmla="*/ 0 h 5903"/>
                <a:gd name="connsiteX23" fmla="*/ 0 w 11070"/>
                <a:gd name="connsiteY23" fmla="*/ 0 h 5903"/>
                <a:gd name="connsiteX24" fmla="*/ 0 w 11070"/>
                <a:gd name="connsiteY24" fmla="*/ 0 h 5903"/>
                <a:gd name="connsiteX25" fmla="*/ 0 w 11070"/>
                <a:gd name="connsiteY25" fmla="*/ 0 h 5903"/>
                <a:gd name="connsiteX26" fmla="*/ 0 w 11070"/>
                <a:gd name="connsiteY26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70" h="5903">
                  <a:moveTo>
                    <a:pt x="6642" y="590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5904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1107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C090B37-D9B3-4895-B6FA-F2D8973C787A}"/>
                </a:ext>
              </a:extLst>
            </p:cNvPr>
            <p:cNvSpPr/>
            <p:nvPr/>
          </p:nvSpPr>
          <p:spPr>
            <a:xfrm>
              <a:off x="9897653" y="3682634"/>
              <a:ext cx="10332" cy="14759"/>
            </a:xfrm>
            <a:custGeom>
              <a:avLst/>
              <a:gdLst>
                <a:gd name="connsiteX0" fmla="*/ 9594 w 10332"/>
                <a:gd name="connsiteY0" fmla="*/ 0 h 14759"/>
                <a:gd name="connsiteX1" fmla="*/ 10332 w 10332"/>
                <a:gd name="connsiteY1" fmla="*/ 14760 h 14759"/>
                <a:gd name="connsiteX2" fmla="*/ 0 w 10332"/>
                <a:gd name="connsiteY2" fmla="*/ 14760 h 14759"/>
                <a:gd name="connsiteX3" fmla="*/ 738 w 10332"/>
                <a:gd name="connsiteY3" fmla="*/ 0 h 14759"/>
                <a:gd name="connsiteX4" fmla="*/ 9594 w 10332"/>
                <a:gd name="connsiteY4" fmla="*/ 0 h 14759"/>
                <a:gd name="connsiteX5" fmla="*/ 9594 w 10332"/>
                <a:gd name="connsiteY5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" h="14759">
                  <a:moveTo>
                    <a:pt x="9594" y="0"/>
                  </a:moveTo>
                  <a:lnTo>
                    <a:pt x="10332" y="14760"/>
                  </a:lnTo>
                  <a:lnTo>
                    <a:pt x="0" y="14760"/>
                  </a:lnTo>
                  <a:lnTo>
                    <a:pt x="738" y="0"/>
                  </a:lnTo>
                  <a:lnTo>
                    <a:pt x="9594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7FAF6A16-68FB-489D-943A-251E14A903E5}"/>
                </a:ext>
              </a:extLst>
            </p:cNvPr>
            <p:cNvSpPr/>
            <p:nvPr/>
          </p:nvSpPr>
          <p:spPr>
            <a:xfrm>
              <a:off x="9901344" y="3682634"/>
              <a:ext cx="9594" cy="16235"/>
            </a:xfrm>
            <a:custGeom>
              <a:avLst/>
              <a:gdLst>
                <a:gd name="connsiteX0" fmla="*/ 7380 w 9594"/>
                <a:gd name="connsiteY0" fmla="*/ 15498 h 16235"/>
                <a:gd name="connsiteX1" fmla="*/ 0 w 9594"/>
                <a:gd name="connsiteY1" fmla="*/ 15498 h 16235"/>
                <a:gd name="connsiteX2" fmla="*/ 0 w 9594"/>
                <a:gd name="connsiteY2" fmla="*/ 0 h 16235"/>
                <a:gd name="connsiteX3" fmla="*/ 9594 w 9594"/>
                <a:gd name="connsiteY3" fmla="*/ 0 h 16235"/>
                <a:gd name="connsiteX4" fmla="*/ 9594 w 9594"/>
                <a:gd name="connsiteY4" fmla="*/ 16236 h 16235"/>
                <a:gd name="connsiteX5" fmla="*/ 7380 w 9594"/>
                <a:gd name="connsiteY5" fmla="*/ 0 h 16235"/>
                <a:gd name="connsiteX6" fmla="*/ 0 w 9594"/>
                <a:gd name="connsiteY6" fmla="*/ 0 h 16235"/>
                <a:gd name="connsiteX7" fmla="*/ 0 w 9594"/>
                <a:gd name="connsiteY7" fmla="*/ 14022 h 16235"/>
                <a:gd name="connsiteX8" fmla="*/ 8856 w 9594"/>
                <a:gd name="connsiteY8" fmla="*/ 14022 h 16235"/>
                <a:gd name="connsiteX9" fmla="*/ 8856 w 9594"/>
                <a:gd name="connsiteY9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16235">
                  <a:moveTo>
                    <a:pt x="7380" y="15498"/>
                  </a:moveTo>
                  <a:lnTo>
                    <a:pt x="0" y="15498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16236"/>
                  </a:lnTo>
                  <a:close/>
                  <a:moveTo>
                    <a:pt x="7380" y="0"/>
                  </a:moveTo>
                  <a:lnTo>
                    <a:pt x="0" y="0"/>
                  </a:lnTo>
                  <a:lnTo>
                    <a:pt x="0" y="14022"/>
                  </a:lnTo>
                  <a:lnTo>
                    <a:pt x="8856" y="14022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6F03FB95-1EC2-441B-95B5-8AAB849431A0}"/>
                </a:ext>
              </a:extLst>
            </p:cNvPr>
            <p:cNvSpPr/>
            <p:nvPr/>
          </p:nvSpPr>
          <p:spPr>
            <a:xfrm>
              <a:off x="9908723" y="3684110"/>
              <a:ext cx="1475" cy="4427"/>
            </a:xfrm>
            <a:custGeom>
              <a:avLst/>
              <a:gdLst>
                <a:gd name="connsiteX0" fmla="*/ 0 w 1475"/>
                <a:gd name="connsiteY0" fmla="*/ 0 h 4427"/>
                <a:gd name="connsiteX1" fmla="*/ 0 w 1475"/>
                <a:gd name="connsiteY1" fmla="*/ 0 h 4427"/>
                <a:gd name="connsiteX2" fmla="*/ 0 w 1475"/>
                <a:gd name="connsiteY2" fmla="*/ 0 h 4427"/>
                <a:gd name="connsiteX3" fmla="*/ 0 w 1475"/>
                <a:gd name="connsiteY3" fmla="*/ 0 h 4427"/>
                <a:gd name="connsiteX4" fmla="*/ 0 w 1475"/>
                <a:gd name="connsiteY4" fmla="*/ 0 h 4427"/>
                <a:gd name="connsiteX5" fmla="*/ 0 w 1475"/>
                <a:gd name="connsiteY5" fmla="*/ 0 h 4427"/>
                <a:gd name="connsiteX6" fmla="*/ 0 w 1475"/>
                <a:gd name="connsiteY6" fmla="*/ 0 h 4427"/>
                <a:gd name="connsiteX7" fmla="*/ 0 w 1475"/>
                <a:gd name="connsiteY7" fmla="*/ 0 h 4427"/>
                <a:gd name="connsiteX8" fmla="*/ 0 w 1475"/>
                <a:gd name="connsiteY8" fmla="*/ 0 h 4427"/>
                <a:gd name="connsiteX9" fmla="*/ 0 w 1475"/>
                <a:gd name="connsiteY9" fmla="*/ 0 h 4427"/>
                <a:gd name="connsiteX10" fmla="*/ 0 w 1475"/>
                <a:gd name="connsiteY10" fmla="*/ 4428 h 4427"/>
                <a:gd name="connsiteX11" fmla="*/ 0 w 1475"/>
                <a:gd name="connsiteY11" fmla="*/ 4428 h 4427"/>
                <a:gd name="connsiteX12" fmla="*/ 1476 w 1475"/>
                <a:gd name="connsiteY12" fmla="*/ 4428 h 4427"/>
                <a:gd name="connsiteX13" fmla="*/ 1476 w 1475"/>
                <a:gd name="connsiteY13" fmla="*/ 4428 h 4427"/>
                <a:gd name="connsiteX14" fmla="*/ 1476 w 1475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1476" y="4428"/>
                  </a:lnTo>
                  <a:cubicBezTo>
                    <a:pt x="1476" y="4428"/>
                    <a:pt x="1476" y="4428"/>
                    <a:pt x="1476" y="442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01E760F9-F6AA-4C58-AE3E-3D1925161350}"/>
                </a:ext>
              </a:extLst>
            </p:cNvPr>
            <p:cNvSpPr/>
            <p:nvPr/>
          </p:nvSpPr>
          <p:spPr>
            <a:xfrm>
              <a:off x="9909462" y="3684110"/>
              <a:ext cx="12546" cy="5903"/>
            </a:xfrm>
            <a:custGeom>
              <a:avLst/>
              <a:gdLst>
                <a:gd name="connsiteX0" fmla="*/ 10332 w 12546"/>
                <a:gd name="connsiteY0" fmla="*/ 5904 h 5903"/>
                <a:gd name="connsiteX1" fmla="*/ 0 w 12546"/>
                <a:gd name="connsiteY1" fmla="*/ 5904 h 5903"/>
                <a:gd name="connsiteX2" fmla="*/ 0 w 12546"/>
                <a:gd name="connsiteY2" fmla="*/ 5904 h 5903"/>
                <a:gd name="connsiteX3" fmla="*/ 0 w 12546"/>
                <a:gd name="connsiteY3" fmla="*/ 0 h 5903"/>
                <a:gd name="connsiteX4" fmla="*/ 0 w 12546"/>
                <a:gd name="connsiteY4" fmla="*/ 0 h 5903"/>
                <a:gd name="connsiteX5" fmla="*/ 0 w 12546"/>
                <a:gd name="connsiteY5" fmla="*/ 0 h 5903"/>
                <a:gd name="connsiteX6" fmla="*/ 0 w 12546"/>
                <a:gd name="connsiteY6" fmla="*/ 0 h 5903"/>
                <a:gd name="connsiteX7" fmla="*/ 0 w 12546"/>
                <a:gd name="connsiteY7" fmla="*/ 0 h 5903"/>
                <a:gd name="connsiteX8" fmla="*/ 0 w 12546"/>
                <a:gd name="connsiteY8" fmla="*/ 0 h 5903"/>
                <a:gd name="connsiteX9" fmla="*/ 0 w 12546"/>
                <a:gd name="connsiteY9" fmla="*/ 0 h 5903"/>
                <a:gd name="connsiteX10" fmla="*/ 0 w 12546"/>
                <a:gd name="connsiteY10" fmla="*/ 0 h 5903"/>
                <a:gd name="connsiteX11" fmla="*/ 0 w 12546"/>
                <a:gd name="connsiteY11" fmla="*/ 0 h 5903"/>
                <a:gd name="connsiteX12" fmla="*/ 0 w 12546"/>
                <a:gd name="connsiteY12" fmla="*/ 0 h 5903"/>
                <a:gd name="connsiteX13" fmla="*/ 0 w 12546"/>
                <a:gd name="connsiteY13" fmla="*/ 5904 h 5903"/>
                <a:gd name="connsiteX14" fmla="*/ 1476 w 12546"/>
                <a:gd name="connsiteY14" fmla="*/ 0 h 5903"/>
                <a:gd name="connsiteX15" fmla="*/ 1476 w 12546"/>
                <a:gd name="connsiteY15" fmla="*/ 0 h 5903"/>
                <a:gd name="connsiteX16" fmla="*/ 1476 w 12546"/>
                <a:gd name="connsiteY16" fmla="*/ 4428 h 5903"/>
                <a:gd name="connsiteX17" fmla="*/ 12546 w 12546"/>
                <a:gd name="connsiteY17" fmla="*/ 4428 h 5903"/>
                <a:gd name="connsiteX18" fmla="*/ 12546 w 12546"/>
                <a:gd name="connsiteY18" fmla="*/ 0 h 5903"/>
                <a:gd name="connsiteX19" fmla="*/ 12546 w 12546"/>
                <a:gd name="connsiteY19" fmla="*/ 0 h 5903"/>
                <a:gd name="connsiteX20" fmla="*/ 12546 w 12546"/>
                <a:gd name="connsiteY20" fmla="*/ 0 h 5903"/>
                <a:gd name="connsiteX21" fmla="*/ 12546 w 12546"/>
                <a:gd name="connsiteY21" fmla="*/ 0 h 5903"/>
                <a:gd name="connsiteX22" fmla="*/ 12546 w 12546"/>
                <a:gd name="connsiteY22" fmla="*/ 0 h 5903"/>
                <a:gd name="connsiteX23" fmla="*/ 12546 w 12546"/>
                <a:gd name="connsiteY23" fmla="*/ 0 h 5903"/>
                <a:gd name="connsiteX24" fmla="*/ 12546 w 12546"/>
                <a:gd name="connsiteY24" fmla="*/ 0 h 5903"/>
                <a:gd name="connsiteX25" fmla="*/ 12546 w 12546"/>
                <a:gd name="connsiteY25" fmla="*/ 0 h 5903"/>
                <a:gd name="connsiteX26" fmla="*/ 12546 w 12546"/>
                <a:gd name="connsiteY26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546" h="5903">
                  <a:moveTo>
                    <a:pt x="10332" y="590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4428"/>
                  </a:lnTo>
                  <a:lnTo>
                    <a:pt x="12546" y="4428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3E41B777-2336-4088-8FE4-3D633AC71E05}"/>
                </a:ext>
              </a:extLst>
            </p:cNvPr>
            <p:cNvSpPr/>
            <p:nvPr/>
          </p:nvSpPr>
          <p:spPr>
            <a:xfrm>
              <a:off x="9910199" y="3689276"/>
              <a:ext cx="9594" cy="8117"/>
            </a:xfrm>
            <a:custGeom>
              <a:avLst/>
              <a:gdLst>
                <a:gd name="connsiteX0" fmla="*/ 9594 w 9594"/>
                <a:gd name="connsiteY0" fmla="*/ 0 h 8117"/>
                <a:gd name="connsiteX1" fmla="*/ 9594 w 9594"/>
                <a:gd name="connsiteY1" fmla="*/ 8118 h 8117"/>
                <a:gd name="connsiteX2" fmla="*/ 0 w 9594"/>
                <a:gd name="connsiteY2" fmla="*/ 8118 h 8117"/>
                <a:gd name="connsiteX3" fmla="*/ 0 w 9594"/>
                <a:gd name="connsiteY3" fmla="*/ 0 h 8117"/>
                <a:gd name="connsiteX4" fmla="*/ 9594 w 9594"/>
                <a:gd name="connsiteY4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117">
                  <a:moveTo>
                    <a:pt x="9594" y="0"/>
                  </a:moveTo>
                  <a:lnTo>
                    <a:pt x="9594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10368E61-3C8E-4149-A374-947BD9B9BC2E}"/>
                </a:ext>
              </a:extLst>
            </p:cNvPr>
            <p:cNvSpPr/>
            <p:nvPr/>
          </p:nvSpPr>
          <p:spPr>
            <a:xfrm>
              <a:off x="9910199" y="3689276"/>
              <a:ext cx="10332" cy="8855"/>
            </a:xfrm>
            <a:custGeom>
              <a:avLst/>
              <a:gdLst>
                <a:gd name="connsiteX0" fmla="*/ 10332 w 10332"/>
                <a:gd name="connsiteY0" fmla="*/ 8856 h 8855"/>
                <a:gd name="connsiteX1" fmla="*/ 0 w 10332"/>
                <a:gd name="connsiteY1" fmla="*/ 8856 h 8855"/>
                <a:gd name="connsiteX2" fmla="*/ 0 w 10332"/>
                <a:gd name="connsiteY2" fmla="*/ 0 h 8855"/>
                <a:gd name="connsiteX3" fmla="*/ 8856 w 10332"/>
                <a:gd name="connsiteY3" fmla="*/ 0 h 8855"/>
                <a:gd name="connsiteX4" fmla="*/ 8856 w 10332"/>
                <a:gd name="connsiteY4" fmla="*/ 8856 h 8855"/>
                <a:gd name="connsiteX5" fmla="*/ 10332 w 10332"/>
                <a:gd name="connsiteY5" fmla="*/ 0 h 8855"/>
                <a:gd name="connsiteX6" fmla="*/ 0 w 10332"/>
                <a:gd name="connsiteY6" fmla="*/ 0 h 8855"/>
                <a:gd name="connsiteX7" fmla="*/ 0 w 10332"/>
                <a:gd name="connsiteY7" fmla="*/ 7380 h 8855"/>
                <a:gd name="connsiteX8" fmla="*/ 8118 w 10332"/>
                <a:gd name="connsiteY8" fmla="*/ 7380 h 8855"/>
                <a:gd name="connsiteX9" fmla="*/ 8118 w 10332"/>
                <a:gd name="connsiteY9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2" h="8855">
                  <a:moveTo>
                    <a:pt x="10332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8856"/>
                  </a:lnTo>
                  <a:close/>
                  <a:moveTo>
                    <a:pt x="10332" y="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8118" y="738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4B577C0-C631-4464-BDB1-D11B38C302F7}"/>
                </a:ext>
              </a:extLst>
            </p:cNvPr>
            <p:cNvSpPr/>
            <p:nvPr/>
          </p:nvSpPr>
          <p:spPr>
            <a:xfrm>
              <a:off x="9884369" y="3684110"/>
              <a:ext cx="1475" cy="4427"/>
            </a:xfrm>
            <a:custGeom>
              <a:avLst/>
              <a:gdLst>
                <a:gd name="connsiteX0" fmla="*/ 0 w 1475"/>
                <a:gd name="connsiteY0" fmla="*/ 0 h 4427"/>
                <a:gd name="connsiteX1" fmla="*/ 0 w 1475"/>
                <a:gd name="connsiteY1" fmla="*/ 0 h 4427"/>
                <a:gd name="connsiteX2" fmla="*/ 0 w 1475"/>
                <a:gd name="connsiteY2" fmla="*/ 0 h 4427"/>
                <a:gd name="connsiteX3" fmla="*/ 0 w 1475"/>
                <a:gd name="connsiteY3" fmla="*/ 0 h 4427"/>
                <a:gd name="connsiteX4" fmla="*/ 0 w 1475"/>
                <a:gd name="connsiteY4" fmla="*/ 0 h 4427"/>
                <a:gd name="connsiteX5" fmla="*/ 0 w 1475"/>
                <a:gd name="connsiteY5" fmla="*/ 0 h 4427"/>
                <a:gd name="connsiteX6" fmla="*/ 0 w 1475"/>
                <a:gd name="connsiteY6" fmla="*/ 0 h 4427"/>
                <a:gd name="connsiteX7" fmla="*/ 0 w 1475"/>
                <a:gd name="connsiteY7" fmla="*/ 0 h 4427"/>
                <a:gd name="connsiteX8" fmla="*/ 0 w 1475"/>
                <a:gd name="connsiteY8" fmla="*/ 0 h 4427"/>
                <a:gd name="connsiteX9" fmla="*/ 0 w 1475"/>
                <a:gd name="connsiteY9" fmla="*/ 0 h 4427"/>
                <a:gd name="connsiteX10" fmla="*/ 0 w 1475"/>
                <a:gd name="connsiteY10" fmla="*/ 4428 h 4427"/>
                <a:gd name="connsiteX11" fmla="*/ 0 w 1475"/>
                <a:gd name="connsiteY11" fmla="*/ 4428 h 4427"/>
                <a:gd name="connsiteX12" fmla="*/ 1476 w 1475"/>
                <a:gd name="connsiteY12" fmla="*/ 4428 h 4427"/>
                <a:gd name="connsiteX13" fmla="*/ 1476 w 1475"/>
                <a:gd name="connsiteY13" fmla="*/ 4428 h 4427"/>
                <a:gd name="connsiteX14" fmla="*/ 1476 w 1475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1476" y="4428"/>
                  </a:lnTo>
                  <a:cubicBezTo>
                    <a:pt x="1476" y="4428"/>
                    <a:pt x="1476" y="4428"/>
                    <a:pt x="1476" y="442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4430EF4E-40A6-40F7-B3CD-5E850C95559F}"/>
                </a:ext>
              </a:extLst>
            </p:cNvPr>
            <p:cNvSpPr/>
            <p:nvPr/>
          </p:nvSpPr>
          <p:spPr>
            <a:xfrm>
              <a:off x="9885108" y="3684110"/>
              <a:ext cx="12545" cy="5903"/>
            </a:xfrm>
            <a:custGeom>
              <a:avLst/>
              <a:gdLst>
                <a:gd name="connsiteX0" fmla="*/ 10332 w 12545"/>
                <a:gd name="connsiteY0" fmla="*/ 5904 h 5903"/>
                <a:gd name="connsiteX1" fmla="*/ 0 w 12545"/>
                <a:gd name="connsiteY1" fmla="*/ 5904 h 5903"/>
                <a:gd name="connsiteX2" fmla="*/ 0 w 12545"/>
                <a:gd name="connsiteY2" fmla="*/ 0 h 5903"/>
                <a:gd name="connsiteX3" fmla="*/ 0 w 12545"/>
                <a:gd name="connsiteY3" fmla="*/ 0 h 5903"/>
                <a:gd name="connsiteX4" fmla="*/ 0 w 12545"/>
                <a:gd name="connsiteY4" fmla="*/ 0 h 5903"/>
                <a:gd name="connsiteX5" fmla="*/ 0 w 12545"/>
                <a:gd name="connsiteY5" fmla="*/ 0 h 5903"/>
                <a:gd name="connsiteX6" fmla="*/ 0 w 12545"/>
                <a:gd name="connsiteY6" fmla="*/ 0 h 5903"/>
                <a:gd name="connsiteX7" fmla="*/ 0 w 12545"/>
                <a:gd name="connsiteY7" fmla="*/ 0 h 5903"/>
                <a:gd name="connsiteX8" fmla="*/ 0 w 12545"/>
                <a:gd name="connsiteY8" fmla="*/ 0 h 5903"/>
                <a:gd name="connsiteX9" fmla="*/ 0 w 12545"/>
                <a:gd name="connsiteY9" fmla="*/ 0 h 5903"/>
                <a:gd name="connsiteX10" fmla="*/ 0 w 12545"/>
                <a:gd name="connsiteY10" fmla="*/ 0 h 5903"/>
                <a:gd name="connsiteX11" fmla="*/ 3690 w 12545"/>
                <a:gd name="connsiteY11" fmla="*/ 0 h 5903"/>
                <a:gd name="connsiteX12" fmla="*/ 3690 w 12545"/>
                <a:gd name="connsiteY12" fmla="*/ 5904 h 5903"/>
                <a:gd name="connsiteX13" fmla="*/ 1476 w 12545"/>
                <a:gd name="connsiteY13" fmla="*/ 0 h 5903"/>
                <a:gd name="connsiteX14" fmla="*/ 1476 w 12545"/>
                <a:gd name="connsiteY14" fmla="*/ 0 h 5903"/>
                <a:gd name="connsiteX15" fmla="*/ 1476 w 12545"/>
                <a:gd name="connsiteY15" fmla="*/ 4428 h 5903"/>
                <a:gd name="connsiteX16" fmla="*/ 12546 w 12545"/>
                <a:gd name="connsiteY16" fmla="*/ 4428 h 5903"/>
                <a:gd name="connsiteX17" fmla="*/ 12546 w 12545"/>
                <a:gd name="connsiteY17" fmla="*/ 0 h 5903"/>
                <a:gd name="connsiteX18" fmla="*/ 12546 w 12545"/>
                <a:gd name="connsiteY18" fmla="*/ 0 h 5903"/>
                <a:gd name="connsiteX19" fmla="*/ 12546 w 12545"/>
                <a:gd name="connsiteY19" fmla="*/ 0 h 5903"/>
                <a:gd name="connsiteX20" fmla="*/ 12546 w 12545"/>
                <a:gd name="connsiteY20" fmla="*/ 0 h 5903"/>
                <a:gd name="connsiteX21" fmla="*/ 12546 w 12545"/>
                <a:gd name="connsiteY21" fmla="*/ 0 h 5903"/>
                <a:gd name="connsiteX22" fmla="*/ 12546 w 12545"/>
                <a:gd name="connsiteY22" fmla="*/ 0 h 5903"/>
                <a:gd name="connsiteX23" fmla="*/ 12546 w 12545"/>
                <a:gd name="connsiteY23" fmla="*/ 0 h 5903"/>
                <a:gd name="connsiteX24" fmla="*/ 12546 w 12545"/>
                <a:gd name="connsiteY24" fmla="*/ 0 h 5903"/>
                <a:gd name="connsiteX25" fmla="*/ 12546 w 12545"/>
                <a:gd name="connsiteY2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545" h="5903">
                  <a:moveTo>
                    <a:pt x="10332" y="5904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4428"/>
                  </a:lnTo>
                  <a:lnTo>
                    <a:pt x="12546" y="4428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E33E3BD0-B671-4100-9ACD-DB1324AC7C64}"/>
                </a:ext>
              </a:extLst>
            </p:cNvPr>
            <p:cNvSpPr/>
            <p:nvPr/>
          </p:nvSpPr>
          <p:spPr>
            <a:xfrm>
              <a:off x="9885845" y="3689276"/>
              <a:ext cx="9594" cy="8117"/>
            </a:xfrm>
            <a:custGeom>
              <a:avLst/>
              <a:gdLst>
                <a:gd name="connsiteX0" fmla="*/ 9594 w 9594"/>
                <a:gd name="connsiteY0" fmla="*/ 0 h 8117"/>
                <a:gd name="connsiteX1" fmla="*/ 9594 w 9594"/>
                <a:gd name="connsiteY1" fmla="*/ 8118 h 8117"/>
                <a:gd name="connsiteX2" fmla="*/ 0 w 9594"/>
                <a:gd name="connsiteY2" fmla="*/ 8118 h 8117"/>
                <a:gd name="connsiteX3" fmla="*/ 0 w 9594"/>
                <a:gd name="connsiteY3" fmla="*/ 0 h 8117"/>
                <a:gd name="connsiteX4" fmla="*/ 9594 w 9594"/>
                <a:gd name="connsiteY4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117">
                  <a:moveTo>
                    <a:pt x="9594" y="0"/>
                  </a:moveTo>
                  <a:lnTo>
                    <a:pt x="9594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115A2ED-FD68-4040-8131-C2D85E00A161}"/>
                </a:ext>
              </a:extLst>
            </p:cNvPr>
            <p:cNvSpPr/>
            <p:nvPr/>
          </p:nvSpPr>
          <p:spPr>
            <a:xfrm>
              <a:off x="9885845" y="3689276"/>
              <a:ext cx="10331" cy="8855"/>
            </a:xfrm>
            <a:custGeom>
              <a:avLst/>
              <a:gdLst>
                <a:gd name="connsiteX0" fmla="*/ 10332 w 10331"/>
                <a:gd name="connsiteY0" fmla="*/ 8856 h 8855"/>
                <a:gd name="connsiteX1" fmla="*/ 0 w 10331"/>
                <a:gd name="connsiteY1" fmla="*/ 8856 h 8855"/>
                <a:gd name="connsiteX2" fmla="*/ 0 w 10331"/>
                <a:gd name="connsiteY2" fmla="*/ 0 h 8855"/>
                <a:gd name="connsiteX3" fmla="*/ 9594 w 10331"/>
                <a:gd name="connsiteY3" fmla="*/ 0 h 8855"/>
                <a:gd name="connsiteX4" fmla="*/ 9594 w 10331"/>
                <a:gd name="connsiteY4" fmla="*/ 8856 h 8855"/>
                <a:gd name="connsiteX5" fmla="*/ 10332 w 10331"/>
                <a:gd name="connsiteY5" fmla="*/ 0 h 8855"/>
                <a:gd name="connsiteX6" fmla="*/ 738 w 10331"/>
                <a:gd name="connsiteY6" fmla="*/ 0 h 8855"/>
                <a:gd name="connsiteX7" fmla="*/ 738 w 10331"/>
                <a:gd name="connsiteY7" fmla="*/ 7380 h 8855"/>
                <a:gd name="connsiteX8" fmla="*/ 8856 w 10331"/>
                <a:gd name="connsiteY8" fmla="*/ 7380 h 8855"/>
                <a:gd name="connsiteX9" fmla="*/ 8856 w 10331"/>
                <a:gd name="connsiteY9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1" h="8855">
                  <a:moveTo>
                    <a:pt x="10332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8856"/>
                  </a:lnTo>
                  <a:close/>
                  <a:moveTo>
                    <a:pt x="10332" y="0"/>
                  </a:moveTo>
                  <a:lnTo>
                    <a:pt x="738" y="0"/>
                  </a:lnTo>
                  <a:lnTo>
                    <a:pt x="738" y="7380"/>
                  </a:lnTo>
                  <a:lnTo>
                    <a:pt x="8856" y="738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4B325259-938B-4E47-AF28-A82DF3D5B309}"/>
                </a:ext>
              </a:extLst>
            </p:cNvPr>
            <p:cNvSpPr/>
            <p:nvPr/>
          </p:nvSpPr>
          <p:spPr>
            <a:xfrm>
              <a:off x="9893089" y="3702560"/>
              <a:ext cx="17891" cy="16235"/>
            </a:xfrm>
            <a:custGeom>
              <a:avLst/>
              <a:gdLst>
                <a:gd name="connsiteX0" fmla="*/ 137 w 17891"/>
                <a:gd name="connsiteY0" fmla="*/ 16236 h 16235"/>
                <a:gd name="connsiteX1" fmla="*/ 8255 w 17891"/>
                <a:gd name="connsiteY1" fmla="*/ 0 h 16235"/>
                <a:gd name="connsiteX2" fmla="*/ 17849 w 17891"/>
                <a:gd name="connsiteY2" fmla="*/ 15498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91" h="16235">
                  <a:moveTo>
                    <a:pt x="137" y="16236"/>
                  </a:moveTo>
                  <a:cubicBezTo>
                    <a:pt x="-718" y="9675"/>
                    <a:pt x="2493" y="3252"/>
                    <a:pt x="8255" y="0"/>
                  </a:cubicBezTo>
                  <a:cubicBezTo>
                    <a:pt x="14474" y="2541"/>
                    <a:pt x="18347" y="8798"/>
                    <a:pt x="17849" y="15498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2C63FD4A-9C79-42BD-83E2-068B368BB5DD}"/>
                </a:ext>
              </a:extLst>
            </p:cNvPr>
            <p:cNvSpPr/>
            <p:nvPr/>
          </p:nvSpPr>
          <p:spPr>
            <a:xfrm>
              <a:off x="9885845" y="3701821"/>
              <a:ext cx="34686" cy="15498"/>
            </a:xfrm>
            <a:custGeom>
              <a:avLst/>
              <a:gdLst>
                <a:gd name="connsiteX0" fmla="*/ 0 w 34686"/>
                <a:gd name="connsiteY0" fmla="*/ 738 h 15498"/>
                <a:gd name="connsiteX1" fmla="*/ 0 w 34686"/>
                <a:gd name="connsiteY1" fmla="*/ 15498 h 15498"/>
                <a:gd name="connsiteX2" fmla="*/ 8856 w 34686"/>
                <a:gd name="connsiteY2" fmla="*/ 15498 h 15498"/>
                <a:gd name="connsiteX3" fmla="*/ 15498 w 34686"/>
                <a:gd name="connsiteY3" fmla="*/ 738 h 15498"/>
                <a:gd name="connsiteX4" fmla="*/ 25092 w 34686"/>
                <a:gd name="connsiteY4" fmla="*/ 14760 h 15498"/>
                <a:gd name="connsiteX5" fmla="*/ 34686 w 34686"/>
                <a:gd name="connsiteY5" fmla="*/ 14760 h 15498"/>
                <a:gd name="connsiteX6" fmla="*/ 34686 w 34686"/>
                <a:gd name="connsiteY6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686" h="15498">
                  <a:moveTo>
                    <a:pt x="0" y="738"/>
                  </a:moveTo>
                  <a:lnTo>
                    <a:pt x="0" y="15498"/>
                  </a:lnTo>
                  <a:lnTo>
                    <a:pt x="8856" y="15498"/>
                  </a:lnTo>
                  <a:cubicBezTo>
                    <a:pt x="7720" y="9668"/>
                    <a:pt x="10381" y="3755"/>
                    <a:pt x="15498" y="738"/>
                  </a:cubicBezTo>
                  <a:cubicBezTo>
                    <a:pt x="21201" y="3086"/>
                    <a:pt x="24969" y="8593"/>
                    <a:pt x="25092" y="14760"/>
                  </a:cubicBezTo>
                  <a:lnTo>
                    <a:pt x="34686" y="14760"/>
                  </a:lnTo>
                  <a:lnTo>
                    <a:pt x="3468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09AEE063-A921-4EC8-A663-F6EAB8D37747}"/>
                </a:ext>
              </a:extLst>
            </p:cNvPr>
            <p:cNvSpPr/>
            <p:nvPr/>
          </p:nvSpPr>
          <p:spPr>
            <a:xfrm>
              <a:off x="9884369" y="3702560"/>
              <a:ext cx="38375" cy="16235"/>
            </a:xfrm>
            <a:custGeom>
              <a:avLst/>
              <a:gdLst>
                <a:gd name="connsiteX0" fmla="*/ 38376 w 38375"/>
                <a:gd name="connsiteY0" fmla="*/ 16236 h 16235"/>
                <a:gd name="connsiteX1" fmla="*/ 28044 w 38375"/>
                <a:gd name="connsiteY1" fmla="*/ 16236 h 16235"/>
                <a:gd name="connsiteX2" fmla="*/ 16974 w 38375"/>
                <a:gd name="connsiteY2" fmla="*/ 0 h 16235"/>
                <a:gd name="connsiteX3" fmla="*/ 8118 w 38375"/>
                <a:gd name="connsiteY3" fmla="*/ 13284 h 16235"/>
                <a:gd name="connsiteX4" fmla="*/ 0 w 38375"/>
                <a:gd name="connsiteY4" fmla="*/ 13284 h 16235"/>
                <a:gd name="connsiteX5" fmla="*/ 0 w 38375"/>
                <a:gd name="connsiteY5" fmla="*/ 0 h 16235"/>
                <a:gd name="connsiteX6" fmla="*/ 34686 w 38375"/>
                <a:gd name="connsiteY6" fmla="*/ 0 h 16235"/>
                <a:gd name="connsiteX7" fmla="*/ 34686 w 38375"/>
                <a:gd name="connsiteY7" fmla="*/ 15498 h 16235"/>
                <a:gd name="connsiteX8" fmla="*/ 16974 w 38375"/>
                <a:gd name="connsiteY8" fmla="*/ 0 h 16235"/>
                <a:gd name="connsiteX9" fmla="*/ 1476 w 38375"/>
                <a:gd name="connsiteY9" fmla="*/ 0 h 16235"/>
                <a:gd name="connsiteX10" fmla="*/ 1476 w 38375"/>
                <a:gd name="connsiteY10" fmla="*/ 14022 h 16235"/>
                <a:gd name="connsiteX11" fmla="*/ 10332 w 38375"/>
                <a:gd name="connsiteY11" fmla="*/ 14022 h 16235"/>
                <a:gd name="connsiteX12" fmla="*/ 16974 w 38375"/>
                <a:gd name="connsiteY12" fmla="*/ 0 h 16235"/>
                <a:gd name="connsiteX13" fmla="*/ 16974 w 38375"/>
                <a:gd name="connsiteY13" fmla="*/ 0 h 16235"/>
                <a:gd name="connsiteX14" fmla="*/ 26568 w 38375"/>
                <a:gd name="connsiteY14" fmla="*/ 14022 h 16235"/>
                <a:gd name="connsiteX15" fmla="*/ 34686 w 38375"/>
                <a:gd name="connsiteY15" fmla="*/ 14022 h 16235"/>
                <a:gd name="connsiteX16" fmla="*/ 34686 w 38375"/>
                <a:gd name="connsiteY16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375" h="16235">
                  <a:moveTo>
                    <a:pt x="38376" y="16236"/>
                  </a:moveTo>
                  <a:lnTo>
                    <a:pt x="28044" y="16236"/>
                  </a:lnTo>
                  <a:cubicBezTo>
                    <a:pt x="29398" y="8711"/>
                    <a:pt x="24474" y="1489"/>
                    <a:pt x="16974" y="0"/>
                  </a:cubicBezTo>
                  <a:cubicBezTo>
                    <a:pt x="11022" y="1459"/>
                    <a:pt x="7176" y="7229"/>
                    <a:pt x="8118" y="13284"/>
                  </a:cubicBezTo>
                  <a:lnTo>
                    <a:pt x="0" y="13284"/>
                  </a:lnTo>
                  <a:lnTo>
                    <a:pt x="0" y="0"/>
                  </a:lnTo>
                  <a:lnTo>
                    <a:pt x="34686" y="0"/>
                  </a:lnTo>
                  <a:lnTo>
                    <a:pt x="34686" y="15498"/>
                  </a:lnTo>
                  <a:close/>
                  <a:moveTo>
                    <a:pt x="16974" y="0"/>
                  </a:moveTo>
                  <a:lnTo>
                    <a:pt x="1476" y="0"/>
                  </a:lnTo>
                  <a:lnTo>
                    <a:pt x="1476" y="14022"/>
                  </a:lnTo>
                  <a:lnTo>
                    <a:pt x="10332" y="14022"/>
                  </a:lnTo>
                  <a:cubicBezTo>
                    <a:pt x="9044" y="8375"/>
                    <a:pt x="11789" y="2581"/>
                    <a:pt x="16974" y="0"/>
                  </a:cubicBezTo>
                  <a:close/>
                  <a:moveTo>
                    <a:pt x="16974" y="0"/>
                  </a:moveTo>
                  <a:cubicBezTo>
                    <a:pt x="22811" y="2180"/>
                    <a:pt x="26651" y="7792"/>
                    <a:pt x="26568" y="14022"/>
                  </a:cubicBezTo>
                  <a:lnTo>
                    <a:pt x="34686" y="14022"/>
                  </a:lnTo>
                  <a:lnTo>
                    <a:pt x="3468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08FDC8D7-948F-4C8C-81B5-B5C70385951E}"/>
                </a:ext>
              </a:extLst>
            </p:cNvPr>
            <p:cNvSpPr/>
            <p:nvPr/>
          </p:nvSpPr>
          <p:spPr>
            <a:xfrm>
              <a:off x="9883632" y="3718058"/>
              <a:ext cx="38375" cy="73800"/>
            </a:xfrm>
            <a:custGeom>
              <a:avLst/>
              <a:gdLst>
                <a:gd name="connsiteX0" fmla="*/ 0 w 38375"/>
                <a:gd name="connsiteY0" fmla="*/ 0 h 73800"/>
                <a:gd name="connsiteX1" fmla="*/ 38376 w 38375"/>
                <a:gd name="connsiteY1" fmla="*/ 0 h 73800"/>
                <a:gd name="connsiteX2" fmla="*/ 38376 w 38375"/>
                <a:gd name="connsiteY2" fmla="*/ 0 h 73800"/>
                <a:gd name="connsiteX3" fmla="*/ 38376 w 38375"/>
                <a:gd name="connsiteY3" fmla="*/ 0 h 73800"/>
                <a:gd name="connsiteX4" fmla="*/ 0 w 38375"/>
                <a:gd name="connsiteY4" fmla="*/ 0 h 73800"/>
                <a:gd name="connsiteX5" fmla="*/ 0 w 38375"/>
                <a:gd name="connsiteY5" fmla="*/ 0 h 73800"/>
                <a:gd name="connsiteX6" fmla="*/ 0 w 38375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375" h="73800">
                  <a:moveTo>
                    <a:pt x="0" y="0"/>
                  </a:moveTo>
                  <a:lnTo>
                    <a:pt x="38376" y="0"/>
                  </a:lnTo>
                  <a:cubicBezTo>
                    <a:pt x="38376" y="0"/>
                    <a:pt x="38376" y="0"/>
                    <a:pt x="38376" y="0"/>
                  </a:cubicBezTo>
                  <a:lnTo>
                    <a:pt x="38376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16F8A132-6B0D-4F67-B394-17A66D8F0BFE}"/>
                </a:ext>
              </a:extLst>
            </p:cNvPr>
            <p:cNvSpPr/>
            <p:nvPr/>
          </p:nvSpPr>
          <p:spPr>
            <a:xfrm>
              <a:off x="9883632" y="3722485"/>
              <a:ext cx="39851" cy="73800"/>
            </a:xfrm>
            <a:custGeom>
              <a:avLst/>
              <a:gdLst>
                <a:gd name="connsiteX0" fmla="*/ 38376 w 39851"/>
                <a:gd name="connsiteY0" fmla="*/ 0 h 73800"/>
                <a:gd name="connsiteX1" fmla="*/ 0 w 39851"/>
                <a:gd name="connsiteY1" fmla="*/ 0 h 73800"/>
                <a:gd name="connsiteX2" fmla="*/ 0 w 39851"/>
                <a:gd name="connsiteY2" fmla="*/ 0 h 73800"/>
                <a:gd name="connsiteX3" fmla="*/ 0 w 39851"/>
                <a:gd name="connsiteY3" fmla="*/ 0 h 73800"/>
                <a:gd name="connsiteX4" fmla="*/ 38376 w 39851"/>
                <a:gd name="connsiteY4" fmla="*/ 0 h 73800"/>
                <a:gd name="connsiteX5" fmla="*/ 38376 w 39851"/>
                <a:gd name="connsiteY5" fmla="*/ 0 h 73800"/>
                <a:gd name="connsiteX6" fmla="*/ 38376 w 39851"/>
                <a:gd name="connsiteY6" fmla="*/ 0 h 73800"/>
                <a:gd name="connsiteX7" fmla="*/ 0 w 39851"/>
                <a:gd name="connsiteY7" fmla="*/ 0 h 73800"/>
                <a:gd name="connsiteX8" fmla="*/ 0 w 39851"/>
                <a:gd name="connsiteY8" fmla="*/ 0 h 73800"/>
                <a:gd name="connsiteX9" fmla="*/ 39852 w 39851"/>
                <a:gd name="connsiteY9" fmla="*/ 0 h 73800"/>
                <a:gd name="connsiteX10" fmla="*/ 0 w 39851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51" h="73800">
                  <a:moveTo>
                    <a:pt x="38376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8376" y="0"/>
                  </a:lnTo>
                  <a:cubicBezTo>
                    <a:pt x="38376" y="0"/>
                    <a:pt x="38376" y="0"/>
                    <a:pt x="38376" y="0"/>
                  </a:cubicBezTo>
                  <a:lnTo>
                    <a:pt x="38376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9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5A7DA028-ED59-4E6D-BDFD-FCD5C3BB97A9}"/>
                </a:ext>
              </a:extLst>
            </p:cNvPr>
            <p:cNvSpPr/>
            <p:nvPr/>
          </p:nvSpPr>
          <p:spPr>
            <a:xfrm>
              <a:off x="9900162" y="3708463"/>
              <a:ext cx="6366" cy="9594"/>
            </a:xfrm>
            <a:custGeom>
              <a:avLst/>
              <a:gdLst>
                <a:gd name="connsiteX0" fmla="*/ 1181 w 6366"/>
                <a:gd name="connsiteY0" fmla="*/ 9594 h 9594"/>
                <a:gd name="connsiteX1" fmla="*/ 1181 w 6366"/>
                <a:gd name="connsiteY1" fmla="*/ 0 h 9594"/>
                <a:gd name="connsiteX2" fmla="*/ 6347 w 6366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66" h="9594">
                  <a:moveTo>
                    <a:pt x="1181" y="9594"/>
                  </a:moveTo>
                  <a:cubicBezTo>
                    <a:pt x="-394" y="6590"/>
                    <a:pt x="-394" y="3004"/>
                    <a:pt x="1181" y="0"/>
                  </a:cubicBezTo>
                  <a:cubicBezTo>
                    <a:pt x="4586" y="1956"/>
                    <a:pt x="6588" y="5674"/>
                    <a:pt x="6347" y="9594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63BE2189-7FB8-4146-B5D5-3931D0BABCBD}"/>
                </a:ext>
              </a:extLst>
            </p:cNvPr>
            <p:cNvSpPr/>
            <p:nvPr/>
          </p:nvSpPr>
          <p:spPr>
            <a:xfrm>
              <a:off x="9900260" y="3707726"/>
              <a:ext cx="12153" cy="11069"/>
            </a:xfrm>
            <a:custGeom>
              <a:avLst/>
              <a:gdLst>
                <a:gd name="connsiteX0" fmla="*/ 8463 w 12153"/>
                <a:gd name="connsiteY0" fmla="*/ 11070 h 11069"/>
                <a:gd name="connsiteX1" fmla="*/ 1083 w 12153"/>
                <a:gd name="connsiteY1" fmla="*/ 11070 h 11069"/>
                <a:gd name="connsiteX2" fmla="*/ 6249 w 12153"/>
                <a:gd name="connsiteY2" fmla="*/ 0 h 11069"/>
                <a:gd name="connsiteX3" fmla="*/ 12153 w 12153"/>
                <a:gd name="connsiteY3" fmla="*/ 10332 h 11069"/>
                <a:gd name="connsiteX4" fmla="*/ 1083 w 12153"/>
                <a:gd name="connsiteY4" fmla="*/ 1476 h 11069"/>
                <a:gd name="connsiteX5" fmla="*/ 1083 w 12153"/>
                <a:gd name="connsiteY5" fmla="*/ 10332 h 11069"/>
                <a:gd name="connsiteX6" fmla="*/ 10677 w 12153"/>
                <a:gd name="connsiteY6" fmla="*/ 10332 h 11069"/>
                <a:gd name="connsiteX7" fmla="*/ 1083 w 12153"/>
                <a:gd name="connsiteY7" fmla="*/ 1476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53" h="11069">
                  <a:moveTo>
                    <a:pt x="8463" y="11070"/>
                  </a:moveTo>
                  <a:lnTo>
                    <a:pt x="1083" y="11070"/>
                  </a:lnTo>
                  <a:cubicBezTo>
                    <a:pt x="1083" y="2214"/>
                    <a:pt x="5511" y="0"/>
                    <a:pt x="6249" y="0"/>
                  </a:cubicBezTo>
                  <a:cubicBezTo>
                    <a:pt x="6987" y="0"/>
                    <a:pt x="12153" y="0"/>
                    <a:pt x="12153" y="10332"/>
                  </a:cubicBezTo>
                  <a:close/>
                  <a:moveTo>
                    <a:pt x="1083" y="1476"/>
                  </a:moveTo>
                  <a:cubicBezTo>
                    <a:pt x="-361" y="4252"/>
                    <a:pt x="-361" y="7556"/>
                    <a:pt x="1083" y="10332"/>
                  </a:cubicBezTo>
                  <a:lnTo>
                    <a:pt x="10677" y="10332"/>
                  </a:lnTo>
                  <a:cubicBezTo>
                    <a:pt x="9986" y="5477"/>
                    <a:pt x="5978" y="1777"/>
                    <a:pt x="1083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00CBB78D-D0E0-434C-B86A-ADF47E7C5257}"/>
                </a:ext>
              </a:extLst>
            </p:cNvPr>
            <p:cNvSpPr/>
            <p:nvPr/>
          </p:nvSpPr>
          <p:spPr>
            <a:xfrm>
              <a:off x="9884369" y="3697393"/>
              <a:ext cx="36900" cy="73800"/>
            </a:xfrm>
            <a:custGeom>
              <a:avLst/>
              <a:gdLst>
                <a:gd name="connsiteX0" fmla="*/ 0 w 36900"/>
                <a:gd name="connsiteY0" fmla="*/ 0 h 73800"/>
                <a:gd name="connsiteX1" fmla="*/ 36900 w 36900"/>
                <a:gd name="connsiteY1" fmla="*/ 0 h 73800"/>
                <a:gd name="connsiteX2" fmla="*/ 36900 w 36900"/>
                <a:gd name="connsiteY2" fmla="*/ 0 h 73800"/>
                <a:gd name="connsiteX3" fmla="*/ 36900 w 36900"/>
                <a:gd name="connsiteY3" fmla="*/ 0 h 73800"/>
                <a:gd name="connsiteX4" fmla="*/ 0 w 36900"/>
                <a:gd name="connsiteY4" fmla="*/ 0 h 73800"/>
                <a:gd name="connsiteX5" fmla="*/ 0 w 36900"/>
                <a:gd name="connsiteY5" fmla="*/ 0 h 73800"/>
                <a:gd name="connsiteX6" fmla="*/ 0 w 369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0" h="73800">
                  <a:moveTo>
                    <a:pt x="0" y="0"/>
                  </a:moveTo>
                  <a:lnTo>
                    <a:pt x="36900" y="0"/>
                  </a:lnTo>
                  <a:lnTo>
                    <a:pt x="36900" y="0"/>
                  </a:lnTo>
                  <a:cubicBezTo>
                    <a:pt x="36900" y="0"/>
                    <a:pt x="36900" y="0"/>
                    <a:pt x="3690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7576ACF3-222D-4969-8041-CD09A9DF0BD6}"/>
                </a:ext>
              </a:extLst>
            </p:cNvPr>
            <p:cNvSpPr/>
            <p:nvPr/>
          </p:nvSpPr>
          <p:spPr>
            <a:xfrm>
              <a:off x="9884369" y="3702560"/>
              <a:ext cx="36900" cy="73800"/>
            </a:xfrm>
            <a:custGeom>
              <a:avLst/>
              <a:gdLst>
                <a:gd name="connsiteX0" fmla="*/ 36900 w 36900"/>
                <a:gd name="connsiteY0" fmla="*/ 0 h 73800"/>
                <a:gd name="connsiteX1" fmla="*/ 0 w 36900"/>
                <a:gd name="connsiteY1" fmla="*/ 0 h 73800"/>
                <a:gd name="connsiteX2" fmla="*/ 0 w 36900"/>
                <a:gd name="connsiteY2" fmla="*/ 0 h 73800"/>
                <a:gd name="connsiteX3" fmla="*/ 0 w 36900"/>
                <a:gd name="connsiteY3" fmla="*/ 0 h 73800"/>
                <a:gd name="connsiteX4" fmla="*/ 36900 w 36900"/>
                <a:gd name="connsiteY4" fmla="*/ 0 h 73800"/>
                <a:gd name="connsiteX5" fmla="*/ 36900 w 36900"/>
                <a:gd name="connsiteY5" fmla="*/ 0 h 73800"/>
                <a:gd name="connsiteX6" fmla="*/ 36900 w 36900"/>
                <a:gd name="connsiteY6" fmla="*/ 0 h 73800"/>
                <a:gd name="connsiteX7" fmla="*/ 0 w 36900"/>
                <a:gd name="connsiteY7" fmla="*/ 0 h 73800"/>
                <a:gd name="connsiteX8" fmla="*/ 0 w 36900"/>
                <a:gd name="connsiteY8" fmla="*/ 0 h 73800"/>
                <a:gd name="connsiteX9" fmla="*/ 36900 w 36900"/>
                <a:gd name="connsiteY9" fmla="*/ 0 h 73800"/>
                <a:gd name="connsiteX10" fmla="*/ 36900 w 369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900" h="73800">
                  <a:moveTo>
                    <a:pt x="3690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0" y="0"/>
                  </a:lnTo>
                  <a:lnTo>
                    <a:pt x="36900" y="0"/>
                  </a:lnTo>
                  <a:lnTo>
                    <a:pt x="3690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6900" y="0"/>
                  </a:lnTo>
                  <a:cubicBezTo>
                    <a:pt x="36900" y="0"/>
                    <a:pt x="36900" y="0"/>
                    <a:pt x="3690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B6467847-9135-4E0F-AD8B-4665BC27F67A}"/>
                </a:ext>
              </a:extLst>
            </p:cNvPr>
            <p:cNvSpPr/>
            <p:nvPr/>
          </p:nvSpPr>
          <p:spPr>
            <a:xfrm>
              <a:off x="9885108" y="3702560"/>
              <a:ext cx="35424" cy="73800"/>
            </a:xfrm>
            <a:custGeom>
              <a:avLst/>
              <a:gdLst>
                <a:gd name="connsiteX0" fmla="*/ 0 w 35424"/>
                <a:gd name="connsiteY0" fmla="*/ 0 h 73800"/>
                <a:gd name="connsiteX1" fmla="*/ 35424 w 35424"/>
                <a:gd name="connsiteY1" fmla="*/ 0 h 73800"/>
                <a:gd name="connsiteX2" fmla="*/ 35424 w 35424"/>
                <a:gd name="connsiteY2" fmla="*/ 0 h 73800"/>
                <a:gd name="connsiteX3" fmla="*/ 35424 w 35424"/>
                <a:gd name="connsiteY3" fmla="*/ 0 h 73800"/>
                <a:gd name="connsiteX4" fmla="*/ 0 w 35424"/>
                <a:gd name="connsiteY4" fmla="*/ 0 h 73800"/>
                <a:gd name="connsiteX5" fmla="*/ 0 w 35424"/>
                <a:gd name="connsiteY5" fmla="*/ 0 h 73800"/>
                <a:gd name="connsiteX6" fmla="*/ 0 w 3542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24" h="73800">
                  <a:moveTo>
                    <a:pt x="0" y="0"/>
                  </a:moveTo>
                  <a:lnTo>
                    <a:pt x="35424" y="0"/>
                  </a:lnTo>
                  <a:lnTo>
                    <a:pt x="35424" y="0"/>
                  </a:lnTo>
                  <a:lnTo>
                    <a:pt x="3542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155E2FCE-3969-4577-998D-483866BE54AC}"/>
                </a:ext>
              </a:extLst>
            </p:cNvPr>
            <p:cNvSpPr/>
            <p:nvPr/>
          </p:nvSpPr>
          <p:spPr>
            <a:xfrm>
              <a:off x="9885108" y="3702560"/>
              <a:ext cx="36161" cy="73800"/>
            </a:xfrm>
            <a:custGeom>
              <a:avLst/>
              <a:gdLst>
                <a:gd name="connsiteX0" fmla="*/ 35424 w 36161"/>
                <a:gd name="connsiteY0" fmla="*/ 0 h 73800"/>
                <a:gd name="connsiteX1" fmla="*/ 0 w 36161"/>
                <a:gd name="connsiteY1" fmla="*/ 0 h 73800"/>
                <a:gd name="connsiteX2" fmla="*/ 0 w 36161"/>
                <a:gd name="connsiteY2" fmla="*/ 0 h 73800"/>
                <a:gd name="connsiteX3" fmla="*/ 0 w 36161"/>
                <a:gd name="connsiteY3" fmla="*/ 0 h 73800"/>
                <a:gd name="connsiteX4" fmla="*/ 35424 w 36161"/>
                <a:gd name="connsiteY4" fmla="*/ 0 h 73800"/>
                <a:gd name="connsiteX5" fmla="*/ 35424 w 36161"/>
                <a:gd name="connsiteY5" fmla="*/ 0 h 73800"/>
                <a:gd name="connsiteX6" fmla="*/ 35424 w 36161"/>
                <a:gd name="connsiteY6" fmla="*/ 0 h 73800"/>
                <a:gd name="connsiteX7" fmla="*/ 0 w 36161"/>
                <a:gd name="connsiteY7" fmla="*/ 0 h 73800"/>
                <a:gd name="connsiteX8" fmla="*/ 0 w 36161"/>
                <a:gd name="connsiteY8" fmla="*/ 0 h 73800"/>
                <a:gd name="connsiteX9" fmla="*/ 36162 w 36161"/>
                <a:gd name="connsiteY9" fmla="*/ 0 h 73800"/>
                <a:gd name="connsiteX10" fmla="*/ 0 w 36161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61" h="73800">
                  <a:moveTo>
                    <a:pt x="354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5424" y="0"/>
                  </a:lnTo>
                  <a:lnTo>
                    <a:pt x="35424" y="0"/>
                  </a:lnTo>
                  <a:lnTo>
                    <a:pt x="35424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61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2DAFE5C6-4CF5-4FDE-A4C1-EA49A0911F61}"/>
                </a:ext>
              </a:extLst>
            </p:cNvPr>
            <p:cNvSpPr/>
            <p:nvPr/>
          </p:nvSpPr>
          <p:spPr>
            <a:xfrm>
              <a:off x="9901344" y="36878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963DC235-8380-429D-AE16-E4C8C633B02E}"/>
                </a:ext>
              </a:extLst>
            </p:cNvPr>
            <p:cNvSpPr/>
            <p:nvPr/>
          </p:nvSpPr>
          <p:spPr>
            <a:xfrm>
              <a:off x="9913890" y="36922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C7BE40F9-866F-4D61-A13E-8D1D6DB1C3B5}"/>
                </a:ext>
              </a:extLst>
            </p:cNvPr>
            <p:cNvSpPr/>
            <p:nvPr/>
          </p:nvSpPr>
          <p:spPr>
            <a:xfrm>
              <a:off x="9889536" y="36922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E2B31B55-4605-4343-8B7F-C2244BC86D88}"/>
                </a:ext>
              </a:extLst>
            </p:cNvPr>
            <p:cNvSpPr/>
            <p:nvPr/>
          </p:nvSpPr>
          <p:spPr>
            <a:xfrm>
              <a:off x="10091009" y="3780787"/>
              <a:ext cx="7380" cy="7379"/>
            </a:xfrm>
            <a:custGeom>
              <a:avLst/>
              <a:gdLst>
                <a:gd name="connsiteX0" fmla="*/ 7380 w 7380"/>
                <a:gd name="connsiteY0" fmla="*/ 7380 h 7379"/>
                <a:gd name="connsiteX1" fmla="*/ 7380 w 7380"/>
                <a:gd name="connsiteY1" fmla="*/ 7380 h 7379"/>
                <a:gd name="connsiteX2" fmla="*/ 7380 w 7380"/>
                <a:gd name="connsiteY2" fmla="*/ 7380 h 7379"/>
                <a:gd name="connsiteX3" fmla="*/ 7380 w 7380"/>
                <a:gd name="connsiteY3" fmla="*/ 7380 h 7379"/>
                <a:gd name="connsiteX4" fmla="*/ 7380 w 7380"/>
                <a:gd name="connsiteY4" fmla="*/ 7380 h 7379"/>
                <a:gd name="connsiteX5" fmla="*/ 7380 w 7380"/>
                <a:gd name="connsiteY5" fmla="*/ 7380 h 7379"/>
                <a:gd name="connsiteX6" fmla="*/ 7380 w 7380"/>
                <a:gd name="connsiteY6" fmla="*/ 7380 h 7379"/>
                <a:gd name="connsiteX7" fmla="*/ 7380 w 7380"/>
                <a:gd name="connsiteY7" fmla="*/ 7380 h 7379"/>
                <a:gd name="connsiteX8" fmla="*/ 7380 w 7380"/>
                <a:gd name="connsiteY8" fmla="*/ 7380 h 7379"/>
                <a:gd name="connsiteX9" fmla="*/ 7380 w 7380"/>
                <a:gd name="connsiteY9" fmla="*/ 7380 h 7379"/>
                <a:gd name="connsiteX10" fmla="*/ 7380 w 7380"/>
                <a:gd name="connsiteY10" fmla="*/ 7380 h 7379"/>
                <a:gd name="connsiteX11" fmla="*/ 7380 w 7380"/>
                <a:gd name="connsiteY11" fmla="*/ 7380 h 7379"/>
                <a:gd name="connsiteX12" fmla="*/ 0 w 7380"/>
                <a:gd name="connsiteY12" fmla="*/ 0 h 7379"/>
                <a:gd name="connsiteX13" fmla="*/ 0 w 7380"/>
                <a:gd name="connsiteY13" fmla="*/ 0 h 7379"/>
                <a:gd name="connsiteX14" fmla="*/ 3690 w 7380"/>
                <a:gd name="connsiteY14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0" h="7379">
                  <a:moveTo>
                    <a:pt x="7380" y="7380"/>
                  </a:move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07FC68A5-17A0-4833-99E0-E15451FCDDB9}"/>
                </a:ext>
              </a:extLst>
            </p:cNvPr>
            <p:cNvSpPr/>
            <p:nvPr/>
          </p:nvSpPr>
          <p:spPr>
            <a:xfrm>
              <a:off x="10091747" y="3788906"/>
              <a:ext cx="14022" cy="12546"/>
            </a:xfrm>
            <a:custGeom>
              <a:avLst/>
              <a:gdLst>
                <a:gd name="connsiteX0" fmla="*/ 11808 w 14022"/>
                <a:gd name="connsiteY0" fmla="*/ 12546 h 12546"/>
                <a:gd name="connsiteX1" fmla="*/ 11808 w 14022"/>
                <a:gd name="connsiteY1" fmla="*/ 12546 h 12546"/>
                <a:gd name="connsiteX2" fmla="*/ 4428 w 14022"/>
                <a:gd name="connsiteY2" fmla="*/ 5166 h 12546"/>
                <a:gd name="connsiteX3" fmla="*/ 4428 w 14022"/>
                <a:gd name="connsiteY3" fmla="*/ 5166 h 12546"/>
                <a:gd name="connsiteX4" fmla="*/ 4428 w 14022"/>
                <a:gd name="connsiteY4" fmla="*/ 5166 h 12546"/>
                <a:gd name="connsiteX5" fmla="*/ 4428 w 14022"/>
                <a:gd name="connsiteY5" fmla="*/ 5166 h 12546"/>
                <a:gd name="connsiteX6" fmla="*/ 4428 w 14022"/>
                <a:gd name="connsiteY6" fmla="*/ 5166 h 12546"/>
                <a:gd name="connsiteX7" fmla="*/ 4428 w 14022"/>
                <a:gd name="connsiteY7" fmla="*/ 5166 h 12546"/>
                <a:gd name="connsiteX8" fmla="*/ 4428 w 14022"/>
                <a:gd name="connsiteY8" fmla="*/ 5166 h 12546"/>
                <a:gd name="connsiteX9" fmla="*/ 4428 w 14022"/>
                <a:gd name="connsiteY9" fmla="*/ 5166 h 12546"/>
                <a:gd name="connsiteX10" fmla="*/ 4428 w 14022"/>
                <a:gd name="connsiteY10" fmla="*/ 5166 h 12546"/>
                <a:gd name="connsiteX11" fmla="*/ 4428 w 14022"/>
                <a:gd name="connsiteY11" fmla="*/ 5166 h 12546"/>
                <a:gd name="connsiteX12" fmla="*/ 4428 w 14022"/>
                <a:gd name="connsiteY12" fmla="*/ 5166 h 12546"/>
                <a:gd name="connsiteX13" fmla="*/ 4428 w 14022"/>
                <a:gd name="connsiteY13" fmla="*/ 5166 h 12546"/>
                <a:gd name="connsiteX14" fmla="*/ 0 w 14022"/>
                <a:gd name="connsiteY14" fmla="*/ 9594 h 12546"/>
                <a:gd name="connsiteX15" fmla="*/ 5904 w 14022"/>
                <a:gd name="connsiteY15" fmla="*/ 0 h 12546"/>
                <a:gd name="connsiteX16" fmla="*/ 5904 w 14022"/>
                <a:gd name="connsiteY16" fmla="*/ 0 h 12546"/>
                <a:gd name="connsiteX17" fmla="*/ 14022 w 14022"/>
                <a:gd name="connsiteY17" fmla="*/ 8856 h 12546"/>
                <a:gd name="connsiteX18" fmla="*/ 14022 w 14022"/>
                <a:gd name="connsiteY18" fmla="*/ 8856 h 12546"/>
                <a:gd name="connsiteX19" fmla="*/ 14022 w 14022"/>
                <a:gd name="connsiteY19" fmla="*/ 8856 h 12546"/>
                <a:gd name="connsiteX20" fmla="*/ 14022 w 14022"/>
                <a:gd name="connsiteY20" fmla="*/ 8856 h 12546"/>
                <a:gd name="connsiteX21" fmla="*/ 14022 w 14022"/>
                <a:gd name="connsiteY21" fmla="*/ 8856 h 12546"/>
                <a:gd name="connsiteX22" fmla="*/ 14022 w 14022"/>
                <a:gd name="connsiteY22" fmla="*/ 8856 h 12546"/>
                <a:gd name="connsiteX23" fmla="*/ 14022 w 14022"/>
                <a:gd name="connsiteY23" fmla="*/ 8856 h 12546"/>
                <a:gd name="connsiteX24" fmla="*/ 14022 w 14022"/>
                <a:gd name="connsiteY24" fmla="*/ 8856 h 12546"/>
                <a:gd name="connsiteX25" fmla="*/ 14022 w 14022"/>
                <a:gd name="connsiteY25" fmla="*/ 8856 h 12546"/>
                <a:gd name="connsiteX26" fmla="*/ 14022 w 14022"/>
                <a:gd name="connsiteY26" fmla="*/ 8856 h 12546"/>
                <a:gd name="connsiteX27" fmla="*/ 14022 w 14022"/>
                <a:gd name="connsiteY27" fmla="*/ 885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022" h="12546">
                  <a:moveTo>
                    <a:pt x="11808" y="12546"/>
                  </a:moveTo>
                  <a:lnTo>
                    <a:pt x="11808" y="1254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0" y="9594"/>
                  </a:lnTo>
                  <a:close/>
                  <a:moveTo>
                    <a:pt x="5904" y="0"/>
                  </a:moveTo>
                  <a:lnTo>
                    <a:pt x="5904" y="0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022" y="8856"/>
                  </a:lnTo>
                  <a:lnTo>
                    <a:pt x="14022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3E59B9DB-DABE-4EB4-BBCE-53130031AC1F}"/>
                </a:ext>
              </a:extLst>
            </p:cNvPr>
            <p:cNvSpPr/>
            <p:nvPr/>
          </p:nvSpPr>
          <p:spPr>
            <a:xfrm>
              <a:off x="10084367" y="3794071"/>
              <a:ext cx="16974" cy="16974"/>
            </a:xfrm>
            <a:custGeom>
              <a:avLst/>
              <a:gdLst>
                <a:gd name="connsiteX0" fmla="*/ 16974 w 16974"/>
                <a:gd name="connsiteY0" fmla="*/ 5904 h 16974"/>
                <a:gd name="connsiteX1" fmla="*/ 7380 w 16974"/>
                <a:gd name="connsiteY1" fmla="*/ 16974 h 16974"/>
                <a:gd name="connsiteX2" fmla="*/ 0 w 16974"/>
                <a:gd name="connsiteY2" fmla="*/ 10332 h 16974"/>
                <a:gd name="connsiteX3" fmla="*/ 11070 w 16974"/>
                <a:gd name="connsiteY3" fmla="*/ 0 h 16974"/>
                <a:gd name="connsiteX4" fmla="*/ 16974 w 16974"/>
                <a:gd name="connsiteY4" fmla="*/ 590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16974">
                  <a:moveTo>
                    <a:pt x="16974" y="5904"/>
                  </a:moveTo>
                  <a:lnTo>
                    <a:pt x="7380" y="16974"/>
                  </a:lnTo>
                  <a:lnTo>
                    <a:pt x="0" y="10332"/>
                  </a:lnTo>
                  <a:lnTo>
                    <a:pt x="11070" y="0"/>
                  </a:lnTo>
                  <a:lnTo>
                    <a:pt x="16974" y="5904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48326A5-8BC2-4A78-97EC-207CE6BC532C}"/>
                </a:ext>
              </a:extLst>
            </p:cNvPr>
            <p:cNvSpPr/>
            <p:nvPr/>
          </p:nvSpPr>
          <p:spPr>
            <a:xfrm>
              <a:off x="10082153" y="3794071"/>
              <a:ext cx="19926" cy="17712"/>
            </a:xfrm>
            <a:custGeom>
              <a:avLst/>
              <a:gdLst>
                <a:gd name="connsiteX0" fmla="*/ 9594 w 19926"/>
                <a:gd name="connsiteY0" fmla="*/ 17712 h 17712"/>
                <a:gd name="connsiteX1" fmla="*/ 2214 w 19926"/>
                <a:gd name="connsiteY1" fmla="*/ 10332 h 17712"/>
                <a:gd name="connsiteX2" fmla="*/ 12546 w 19926"/>
                <a:gd name="connsiteY2" fmla="*/ 0 h 17712"/>
                <a:gd name="connsiteX3" fmla="*/ 19926 w 19926"/>
                <a:gd name="connsiteY3" fmla="*/ 5904 h 17712"/>
                <a:gd name="connsiteX4" fmla="*/ 9594 w 19926"/>
                <a:gd name="connsiteY4" fmla="*/ 17712 h 17712"/>
                <a:gd name="connsiteX5" fmla="*/ 9594 w 19926"/>
                <a:gd name="connsiteY5" fmla="*/ 738 h 17712"/>
                <a:gd name="connsiteX6" fmla="*/ 0 w 19926"/>
                <a:gd name="connsiteY6" fmla="*/ 10332 h 17712"/>
                <a:gd name="connsiteX7" fmla="*/ 5904 w 19926"/>
                <a:gd name="connsiteY7" fmla="*/ 16236 h 17712"/>
                <a:gd name="connsiteX8" fmla="*/ 15498 w 19926"/>
                <a:gd name="connsiteY8" fmla="*/ 5904 h 17712"/>
                <a:gd name="connsiteX9" fmla="*/ 9594 w 19926"/>
                <a:gd name="connsiteY9" fmla="*/ 73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26" h="17712">
                  <a:moveTo>
                    <a:pt x="9594" y="17712"/>
                  </a:moveTo>
                  <a:lnTo>
                    <a:pt x="2214" y="10332"/>
                  </a:lnTo>
                  <a:lnTo>
                    <a:pt x="12546" y="0"/>
                  </a:lnTo>
                  <a:lnTo>
                    <a:pt x="19926" y="5904"/>
                  </a:lnTo>
                  <a:lnTo>
                    <a:pt x="9594" y="17712"/>
                  </a:lnTo>
                  <a:close/>
                  <a:moveTo>
                    <a:pt x="9594" y="738"/>
                  </a:moveTo>
                  <a:lnTo>
                    <a:pt x="0" y="10332"/>
                  </a:lnTo>
                  <a:lnTo>
                    <a:pt x="5904" y="16236"/>
                  </a:lnTo>
                  <a:lnTo>
                    <a:pt x="15498" y="5904"/>
                  </a:lnTo>
                  <a:lnTo>
                    <a:pt x="9594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2593B67D-C4AC-4F04-8CEA-4E0AA19D6197}"/>
                </a:ext>
              </a:extLst>
            </p:cNvPr>
            <p:cNvSpPr/>
            <p:nvPr/>
          </p:nvSpPr>
          <p:spPr>
            <a:xfrm>
              <a:off x="10091009" y="3795548"/>
              <a:ext cx="11070" cy="6641"/>
            </a:xfrm>
            <a:custGeom>
              <a:avLst/>
              <a:gdLst>
                <a:gd name="connsiteX0" fmla="*/ 11070 w 11070"/>
                <a:gd name="connsiteY0" fmla="*/ 6642 h 6641"/>
                <a:gd name="connsiteX1" fmla="*/ 11070 w 11070"/>
                <a:gd name="connsiteY1" fmla="*/ 6642 h 6641"/>
                <a:gd name="connsiteX2" fmla="*/ 11070 w 11070"/>
                <a:gd name="connsiteY2" fmla="*/ 6642 h 6641"/>
                <a:gd name="connsiteX3" fmla="*/ 11070 w 11070"/>
                <a:gd name="connsiteY3" fmla="*/ 6642 h 6641"/>
                <a:gd name="connsiteX4" fmla="*/ 11070 w 11070"/>
                <a:gd name="connsiteY4" fmla="*/ 6642 h 6641"/>
                <a:gd name="connsiteX5" fmla="*/ 11070 w 11070"/>
                <a:gd name="connsiteY5" fmla="*/ 6642 h 6641"/>
                <a:gd name="connsiteX6" fmla="*/ 11070 w 11070"/>
                <a:gd name="connsiteY6" fmla="*/ 6642 h 6641"/>
                <a:gd name="connsiteX7" fmla="*/ 11070 w 11070"/>
                <a:gd name="connsiteY7" fmla="*/ 6642 h 6641"/>
                <a:gd name="connsiteX8" fmla="*/ 11070 w 11070"/>
                <a:gd name="connsiteY8" fmla="*/ 6642 h 6641"/>
                <a:gd name="connsiteX9" fmla="*/ 11070 w 11070"/>
                <a:gd name="connsiteY9" fmla="*/ 6642 h 6641"/>
                <a:gd name="connsiteX10" fmla="*/ 7380 w 11070"/>
                <a:gd name="connsiteY10" fmla="*/ 6642 h 6641"/>
                <a:gd name="connsiteX11" fmla="*/ 7380 w 11070"/>
                <a:gd name="connsiteY11" fmla="*/ 6642 h 6641"/>
                <a:gd name="connsiteX12" fmla="*/ 0 w 11070"/>
                <a:gd name="connsiteY12" fmla="*/ 0 h 6641"/>
                <a:gd name="connsiteX13" fmla="*/ 0 w 11070"/>
                <a:gd name="connsiteY13" fmla="*/ 0 h 6641"/>
                <a:gd name="connsiteX14" fmla="*/ 3690 w 11070"/>
                <a:gd name="connsiteY14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070" h="6641">
                  <a:moveTo>
                    <a:pt x="11070" y="6642"/>
                  </a:move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7380" y="6642"/>
                  </a:lnTo>
                  <a:lnTo>
                    <a:pt x="738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C9BA1F0D-CF66-4A8C-A561-B72FF679CBAD}"/>
                </a:ext>
              </a:extLst>
            </p:cNvPr>
            <p:cNvSpPr/>
            <p:nvPr/>
          </p:nvSpPr>
          <p:spPr>
            <a:xfrm>
              <a:off x="10094699" y="3802189"/>
              <a:ext cx="17711" cy="12546"/>
            </a:xfrm>
            <a:custGeom>
              <a:avLst/>
              <a:gdLst>
                <a:gd name="connsiteX0" fmla="*/ 11808 w 17711"/>
                <a:gd name="connsiteY0" fmla="*/ 12546 h 12546"/>
                <a:gd name="connsiteX1" fmla="*/ 11808 w 17711"/>
                <a:gd name="connsiteY1" fmla="*/ 12546 h 12546"/>
                <a:gd name="connsiteX2" fmla="*/ 4428 w 17711"/>
                <a:gd name="connsiteY2" fmla="*/ 5166 h 12546"/>
                <a:gd name="connsiteX3" fmla="*/ 4428 w 17711"/>
                <a:gd name="connsiteY3" fmla="*/ 5166 h 12546"/>
                <a:gd name="connsiteX4" fmla="*/ 4428 w 17711"/>
                <a:gd name="connsiteY4" fmla="*/ 5166 h 12546"/>
                <a:gd name="connsiteX5" fmla="*/ 4428 w 17711"/>
                <a:gd name="connsiteY5" fmla="*/ 5166 h 12546"/>
                <a:gd name="connsiteX6" fmla="*/ 4428 w 17711"/>
                <a:gd name="connsiteY6" fmla="*/ 5166 h 12546"/>
                <a:gd name="connsiteX7" fmla="*/ 4428 w 17711"/>
                <a:gd name="connsiteY7" fmla="*/ 5166 h 12546"/>
                <a:gd name="connsiteX8" fmla="*/ 4428 w 17711"/>
                <a:gd name="connsiteY8" fmla="*/ 5166 h 12546"/>
                <a:gd name="connsiteX9" fmla="*/ 4428 w 17711"/>
                <a:gd name="connsiteY9" fmla="*/ 5166 h 12546"/>
                <a:gd name="connsiteX10" fmla="*/ 4428 w 17711"/>
                <a:gd name="connsiteY10" fmla="*/ 5166 h 12546"/>
                <a:gd name="connsiteX11" fmla="*/ 4428 w 17711"/>
                <a:gd name="connsiteY11" fmla="*/ 5166 h 12546"/>
                <a:gd name="connsiteX12" fmla="*/ 4428 w 17711"/>
                <a:gd name="connsiteY12" fmla="*/ 5166 h 12546"/>
                <a:gd name="connsiteX13" fmla="*/ 0 w 17711"/>
                <a:gd name="connsiteY13" fmla="*/ 9594 h 12546"/>
                <a:gd name="connsiteX14" fmla="*/ 6642 w 17711"/>
                <a:gd name="connsiteY14" fmla="*/ 0 h 12546"/>
                <a:gd name="connsiteX15" fmla="*/ 6642 w 17711"/>
                <a:gd name="connsiteY15" fmla="*/ 3690 h 12546"/>
                <a:gd name="connsiteX16" fmla="*/ 14022 w 17711"/>
                <a:gd name="connsiteY16" fmla="*/ 12546 h 12546"/>
                <a:gd name="connsiteX17" fmla="*/ 14022 w 17711"/>
                <a:gd name="connsiteY17" fmla="*/ 12546 h 12546"/>
                <a:gd name="connsiteX18" fmla="*/ 17712 w 17711"/>
                <a:gd name="connsiteY18" fmla="*/ 12546 h 12546"/>
                <a:gd name="connsiteX19" fmla="*/ 17712 w 17711"/>
                <a:gd name="connsiteY19" fmla="*/ 12546 h 12546"/>
                <a:gd name="connsiteX20" fmla="*/ 17712 w 17711"/>
                <a:gd name="connsiteY20" fmla="*/ 12546 h 12546"/>
                <a:gd name="connsiteX21" fmla="*/ 17712 w 17711"/>
                <a:gd name="connsiteY21" fmla="*/ 12546 h 12546"/>
                <a:gd name="connsiteX22" fmla="*/ 17712 w 17711"/>
                <a:gd name="connsiteY22" fmla="*/ 12546 h 12546"/>
                <a:gd name="connsiteX23" fmla="*/ 17712 w 17711"/>
                <a:gd name="connsiteY23" fmla="*/ 12546 h 12546"/>
                <a:gd name="connsiteX24" fmla="*/ 17712 w 17711"/>
                <a:gd name="connsiteY24" fmla="*/ 12546 h 12546"/>
                <a:gd name="connsiteX25" fmla="*/ 17712 w 17711"/>
                <a:gd name="connsiteY25" fmla="*/ 12546 h 12546"/>
                <a:gd name="connsiteX26" fmla="*/ 17712 w 17711"/>
                <a:gd name="connsiteY26" fmla="*/ 12546 h 12546"/>
                <a:gd name="connsiteX27" fmla="*/ 17712 w 17711"/>
                <a:gd name="connsiteY27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711" h="12546">
                  <a:moveTo>
                    <a:pt x="11808" y="12546"/>
                  </a:moveTo>
                  <a:lnTo>
                    <a:pt x="11808" y="1254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0" y="9594"/>
                  </a:lnTo>
                  <a:close/>
                  <a:moveTo>
                    <a:pt x="6642" y="0"/>
                  </a:moveTo>
                  <a:lnTo>
                    <a:pt x="6642" y="3690"/>
                  </a:lnTo>
                  <a:lnTo>
                    <a:pt x="14022" y="12546"/>
                  </a:lnTo>
                  <a:lnTo>
                    <a:pt x="14022" y="12546"/>
                  </a:lnTo>
                  <a:lnTo>
                    <a:pt x="17712" y="12546"/>
                  </a:lnTo>
                  <a:lnTo>
                    <a:pt x="17712" y="12546"/>
                  </a:lnTo>
                  <a:lnTo>
                    <a:pt x="17712" y="12546"/>
                  </a:lnTo>
                  <a:lnTo>
                    <a:pt x="17712" y="12546"/>
                  </a:lnTo>
                  <a:lnTo>
                    <a:pt x="17712" y="12546"/>
                  </a:lnTo>
                  <a:lnTo>
                    <a:pt x="17712" y="12546"/>
                  </a:lnTo>
                  <a:lnTo>
                    <a:pt x="17712" y="12546"/>
                  </a:lnTo>
                  <a:lnTo>
                    <a:pt x="17712" y="12546"/>
                  </a:lnTo>
                  <a:lnTo>
                    <a:pt x="17712" y="12546"/>
                  </a:lnTo>
                  <a:lnTo>
                    <a:pt x="17712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D90A5113-513A-4800-B048-78FBDA1994B7}"/>
                </a:ext>
              </a:extLst>
            </p:cNvPr>
            <p:cNvSpPr/>
            <p:nvPr/>
          </p:nvSpPr>
          <p:spPr>
            <a:xfrm>
              <a:off x="10093224" y="3807356"/>
              <a:ext cx="11807" cy="11807"/>
            </a:xfrm>
            <a:custGeom>
              <a:avLst/>
              <a:gdLst>
                <a:gd name="connsiteX0" fmla="*/ 11808 w 11807"/>
                <a:gd name="connsiteY0" fmla="*/ 6642 h 11807"/>
                <a:gd name="connsiteX1" fmla="*/ 6642 w 11807"/>
                <a:gd name="connsiteY1" fmla="*/ 11808 h 11807"/>
                <a:gd name="connsiteX2" fmla="*/ 0 w 11807"/>
                <a:gd name="connsiteY2" fmla="*/ 5904 h 11807"/>
                <a:gd name="connsiteX3" fmla="*/ 5904 w 11807"/>
                <a:gd name="connsiteY3" fmla="*/ 0 h 11807"/>
                <a:gd name="connsiteX4" fmla="*/ 11808 w 11807"/>
                <a:gd name="connsiteY4" fmla="*/ 6642 h 11807"/>
                <a:gd name="connsiteX5" fmla="*/ 11808 w 11807"/>
                <a:gd name="connsiteY5" fmla="*/ 6642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1807">
                  <a:moveTo>
                    <a:pt x="11808" y="6642"/>
                  </a:moveTo>
                  <a:lnTo>
                    <a:pt x="6642" y="11808"/>
                  </a:lnTo>
                  <a:lnTo>
                    <a:pt x="0" y="5904"/>
                  </a:lnTo>
                  <a:lnTo>
                    <a:pt x="5904" y="0"/>
                  </a:lnTo>
                  <a:lnTo>
                    <a:pt x="11808" y="6642"/>
                  </a:lnTo>
                  <a:lnTo>
                    <a:pt x="11808" y="6642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94DBE644-36A5-4716-A2E7-A2F6A92C1C69}"/>
                </a:ext>
              </a:extLst>
            </p:cNvPr>
            <p:cNvSpPr/>
            <p:nvPr/>
          </p:nvSpPr>
          <p:spPr>
            <a:xfrm>
              <a:off x="10092486" y="3806617"/>
              <a:ext cx="14021" cy="14022"/>
            </a:xfrm>
            <a:custGeom>
              <a:avLst/>
              <a:gdLst>
                <a:gd name="connsiteX0" fmla="*/ 7380 w 14021"/>
                <a:gd name="connsiteY0" fmla="*/ 14022 h 14022"/>
                <a:gd name="connsiteX1" fmla="*/ 0 w 14021"/>
                <a:gd name="connsiteY1" fmla="*/ 6642 h 14022"/>
                <a:gd name="connsiteX2" fmla="*/ 5904 w 14021"/>
                <a:gd name="connsiteY2" fmla="*/ 0 h 14022"/>
                <a:gd name="connsiteX3" fmla="*/ 13284 w 14021"/>
                <a:gd name="connsiteY3" fmla="*/ 6642 h 14022"/>
                <a:gd name="connsiteX4" fmla="*/ 7380 w 14021"/>
                <a:gd name="connsiteY4" fmla="*/ 14022 h 14022"/>
                <a:gd name="connsiteX5" fmla="*/ 7380 w 14021"/>
                <a:gd name="connsiteY5" fmla="*/ 1476 h 14022"/>
                <a:gd name="connsiteX6" fmla="*/ 2952 w 14021"/>
                <a:gd name="connsiteY6" fmla="*/ 6642 h 14022"/>
                <a:gd name="connsiteX7" fmla="*/ 8856 w 14021"/>
                <a:gd name="connsiteY7" fmla="*/ 11808 h 14022"/>
                <a:gd name="connsiteX8" fmla="*/ 14022 w 14021"/>
                <a:gd name="connsiteY8" fmla="*/ 6642 h 14022"/>
                <a:gd name="connsiteX9" fmla="*/ 7380 w 14021"/>
                <a:gd name="connsiteY9" fmla="*/ 1476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21" h="14022">
                  <a:moveTo>
                    <a:pt x="7380" y="14022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13284" y="6642"/>
                  </a:lnTo>
                  <a:lnTo>
                    <a:pt x="7380" y="14022"/>
                  </a:lnTo>
                  <a:close/>
                  <a:moveTo>
                    <a:pt x="7380" y="1476"/>
                  </a:moveTo>
                  <a:lnTo>
                    <a:pt x="2952" y="6642"/>
                  </a:lnTo>
                  <a:lnTo>
                    <a:pt x="8856" y="11808"/>
                  </a:lnTo>
                  <a:lnTo>
                    <a:pt x="14022" y="6642"/>
                  </a:lnTo>
                  <a:lnTo>
                    <a:pt x="7380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57AD9413-9290-497B-8F46-FCA77D58FBC4}"/>
                </a:ext>
              </a:extLst>
            </p:cNvPr>
            <p:cNvSpPr/>
            <p:nvPr/>
          </p:nvSpPr>
          <p:spPr>
            <a:xfrm>
              <a:off x="10076988" y="3777835"/>
              <a:ext cx="7379" cy="7379"/>
            </a:xfrm>
            <a:custGeom>
              <a:avLst/>
              <a:gdLst>
                <a:gd name="connsiteX0" fmla="*/ 7380 w 7379"/>
                <a:gd name="connsiteY0" fmla="*/ 7380 h 7379"/>
                <a:gd name="connsiteX1" fmla="*/ 7380 w 7379"/>
                <a:gd name="connsiteY1" fmla="*/ 7380 h 7379"/>
                <a:gd name="connsiteX2" fmla="*/ 7380 w 7379"/>
                <a:gd name="connsiteY2" fmla="*/ 7380 h 7379"/>
                <a:gd name="connsiteX3" fmla="*/ 7380 w 7379"/>
                <a:gd name="connsiteY3" fmla="*/ 7380 h 7379"/>
                <a:gd name="connsiteX4" fmla="*/ 7380 w 7379"/>
                <a:gd name="connsiteY4" fmla="*/ 7380 h 7379"/>
                <a:gd name="connsiteX5" fmla="*/ 7380 w 7379"/>
                <a:gd name="connsiteY5" fmla="*/ 7380 h 7379"/>
                <a:gd name="connsiteX6" fmla="*/ 7380 w 7379"/>
                <a:gd name="connsiteY6" fmla="*/ 7380 h 7379"/>
                <a:gd name="connsiteX7" fmla="*/ 7380 w 7379"/>
                <a:gd name="connsiteY7" fmla="*/ 7380 h 7379"/>
                <a:gd name="connsiteX8" fmla="*/ 7380 w 7379"/>
                <a:gd name="connsiteY8" fmla="*/ 7380 h 7379"/>
                <a:gd name="connsiteX9" fmla="*/ 7380 w 7379"/>
                <a:gd name="connsiteY9" fmla="*/ 7380 h 7379"/>
                <a:gd name="connsiteX10" fmla="*/ 7380 w 7379"/>
                <a:gd name="connsiteY10" fmla="*/ 7380 h 7379"/>
                <a:gd name="connsiteX11" fmla="*/ 7380 w 7379"/>
                <a:gd name="connsiteY11" fmla="*/ 7380 h 7379"/>
                <a:gd name="connsiteX12" fmla="*/ 0 w 7379"/>
                <a:gd name="connsiteY12" fmla="*/ 0 h 7379"/>
                <a:gd name="connsiteX13" fmla="*/ 0 w 7379"/>
                <a:gd name="connsiteY13" fmla="*/ 0 h 7379"/>
                <a:gd name="connsiteX14" fmla="*/ 0 w 7379"/>
                <a:gd name="connsiteY14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79" h="7379">
                  <a:moveTo>
                    <a:pt x="7380" y="7380"/>
                  </a:move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7380" y="738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8006E0B1-8D5D-490F-AA48-8511C4DC38C4}"/>
                </a:ext>
              </a:extLst>
            </p:cNvPr>
            <p:cNvSpPr/>
            <p:nvPr/>
          </p:nvSpPr>
          <p:spPr>
            <a:xfrm>
              <a:off x="10082153" y="3785215"/>
              <a:ext cx="9594" cy="12546"/>
            </a:xfrm>
            <a:custGeom>
              <a:avLst/>
              <a:gdLst>
                <a:gd name="connsiteX0" fmla="*/ 7380 w 9594"/>
                <a:gd name="connsiteY0" fmla="*/ 12546 h 12546"/>
                <a:gd name="connsiteX1" fmla="*/ 7380 w 9594"/>
                <a:gd name="connsiteY1" fmla="*/ 12546 h 12546"/>
                <a:gd name="connsiteX2" fmla="*/ 738 w 9594"/>
                <a:gd name="connsiteY2" fmla="*/ 5904 h 12546"/>
                <a:gd name="connsiteX3" fmla="*/ 738 w 9594"/>
                <a:gd name="connsiteY3" fmla="*/ 5904 h 12546"/>
                <a:gd name="connsiteX4" fmla="*/ 4428 w 9594"/>
                <a:gd name="connsiteY4" fmla="*/ 5904 h 12546"/>
                <a:gd name="connsiteX5" fmla="*/ 4428 w 9594"/>
                <a:gd name="connsiteY5" fmla="*/ 5904 h 12546"/>
                <a:gd name="connsiteX6" fmla="*/ 4428 w 9594"/>
                <a:gd name="connsiteY6" fmla="*/ 5904 h 12546"/>
                <a:gd name="connsiteX7" fmla="*/ 4428 w 9594"/>
                <a:gd name="connsiteY7" fmla="*/ 5904 h 12546"/>
                <a:gd name="connsiteX8" fmla="*/ 4428 w 9594"/>
                <a:gd name="connsiteY8" fmla="*/ 5904 h 12546"/>
                <a:gd name="connsiteX9" fmla="*/ 4428 w 9594"/>
                <a:gd name="connsiteY9" fmla="*/ 5904 h 12546"/>
                <a:gd name="connsiteX10" fmla="*/ 4428 w 9594"/>
                <a:gd name="connsiteY10" fmla="*/ 5904 h 12546"/>
                <a:gd name="connsiteX11" fmla="*/ 4428 w 9594"/>
                <a:gd name="connsiteY11" fmla="*/ 5904 h 12546"/>
                <a:gd name="connsiteX12" fmla="*/ 4428 w 9594"/>
                <a:gd name="connsiteY12" fmla="*/ 5904 h 12546"/>
                <a:gd name="connsiteX13" fmla="*/ 4428 w 9594"/>
                <a:gd name="connsiteY13" fmla="*/ 5904 h 12546"/>
                <a:gd name="connsiteX14" fmla="*/ 0 w 9594"/>
                <a:gd name="connsiteY14" fmla="*/ 10332 h 12546"/>
                <a:gd name="connsiteX15" fmla="*/ 2214 w 9594"/>
                <a:gd name="connsiteY15" fmla="*/ 0 h 12546"/>
                <a:gd name="connsiteX16" fmla="*/ 2214 w 9594"/>
                <a:gd name="connsiteY16" fmla="*/ 0 h 12546"/>
                <a:gd name="connsiteX17" fmla="*/ 9594 w 9594"/>
                <a:gd name="connsiteY17" fmla="*/ 8118 h 12546"/>
                <a:gd name="connsiteX18" fmla="*/ 9594 w 9594"/>
                <a:gd name="connsiteY18" fmla="*/ 8118 h 12546"/>
                <a:gd name="connsiteX19" fmla="*/ 9594 w 9594"/>
                <a:gd name="connsiteY19" fmla="*/ 8118 h 12546"/>
                <a:gd name="connsiteX20" fmla="*/ 9594 w 9594"/>
                <a:gd name="connsiteY20" fmla="*/ 8118 h 12546"/>
                <a:gd name="connsiteX21" fmla="*/ 9594 w 9594"/>
                <a:gd name="connsiteY21" fmla="*/ 8118 h 12546"/>
                <a:gd name="connsiteX22" fmla="*/ 9594 w 9594"/>
                <a:gd name="connsiteY22" fmla="*/ 8118 h 12546"/>
                <a:gd name="connsiteX23" fmla="*/ 9594 w 9594"/>
                <a:gd name="connsiteY23" fmla="*/ 8118 h 12546"/>
                <a:gd name="connsiteX24" fmla="*/ 9594 w 9594"/>
                <a:gd name="connsiteY24" fmla="*/ 8118 h 12546"/>
                <a:gd name="connsiteX25" fmla="*/ 9594 w 9594"/>
                <a:gd name="connsiteY25" fmla="*/ 8118 h 12546"/>
                <a:gd name="connsiteX26" fmla="*/ 9594 w 9594"/>
                <a:gd name="connsiteY26" fmla="*/ 8118 h 12546"/>
                <a:gd name="connsiteX27" fmla="*/ 9594 w 9594"/>
                <a:gd name="connsiteY27" fmla="*/ 8118 h 12546"/>
                <a:gd name="connsiteX28" fmla="*/ 9594 w 9594"/>
                <a:gd name="connsiteY28" fmla="*/ 811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594" h="12546">
                  <a:moveTo>
                    <a:pt x="7380" y="12546"/>
                  </a:moveTo>
                  <a:lnTo>
                    <a:pt x="7380" y="12546"/>
                  </a:lnTo>
                  <a:lnTo>
                    <a:pt x="738" y="5904"/>
                  </a:lnTo>
                  <a:lnTo>
                    <a:pt x="73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0" y="10332"/>
                  </a:lnTo>
                  <a:close/>
                  <a:moveTo>
                    <a:pt x="2214" y="0"/>
                  </a:moveTo>
                  <a:lnTo>
                    <a:pt x="2214" y="0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lnTo>
                    <a:pt x="9594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31E4740E-65CD-4443-8CE8-181774825962}"/>
                </a:ext>
              </a:extLst>
            </p:cNvPr>
            <p:cNvSpPr/>
            <p:nvPr/>
          </p:nvSpPr>
          <p:spPr>
            <a:xfrm>
              <a:off x="10076249" y="3790382"/>
              <a:ext cx="11807" cy="11807"/>
            </a:xfrm>
            <a:custGeom>
              <a:avLst/>
              <a:gdLst>
                <a:gd name="connsiteX0" fmla="*/ 11808 w 11807"/>
                <a:gd name="connsiteY0" fmla="*/ 5904 h 11807"/>
                <a:gd name="connsiteX1" fmla="*/ 6642 w 11807"/>
                <a:gd name="connsiteY1" fmla="*/ 11808 h 11807"/>
                <a:gd name="connsiteX2" fmla="*/ 0 w 11807"/>
                <a:gd name="connsiteY2" fmla="*/ 5166 h 11807"/>
                <a:gd name="connsiteX3" fmla="*/ 5904 w 11807"/>
                <a:gd name="connsiteY3" fmla="*/ 0 h 11807"/>
                <a:gd name="connsiteX4" fmla="*/ 11808 w 11807"/>
                <a:gd name="connsiteY4" fmla="*/ 5904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1807">
                  <a:moveTo>
                    <a:pt x="11808" y="5904"/>
                  </a:moveTo>
                  <a:lnTo>
                    <a:pt x="6642" y="11808"/>
                  </a:lnTo>
                  <a:lnTo>
                    <a:pt x="0" y="5166"/>
                  </a:lnTo>
                  <a:lnTo>
                    <a:pt x="5904" y="0"/>
                  </a:lnTo>
                  <a:lnTo>
                    <a:pt x="11808" y="5904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40A3D67-B3DD-4820-95E8-7B3E5A9B20BF}"/>
                </a:ext>
              </a:extLst>
            </p:cNvPr>
            <p:cNvSpPr/>
            <p:nvPr/>
          </p:nvSpPr>
          <p:spPr>
            <a:xfrm>
              <a:off x="10075511" y="3789643"/>
              <a:ext cx="13284" cy="13284"/>
            </a:xfrm>
            <a:custGeom>
              <a:avLst/>
              <a:gdLst>
                <a:gd name="connsiteX0" fmla="*/ 7380 w 13284"/>
                <a:gd name="connsiteY0" fmla="*/ 13284 h 13284"/>
                <a:gd name="connsiteX1" fmla="*/ 0 w 13284"/>
                <a:gd name="connsiteY1" fmla="*/ 6642 h 13284"/>
                <a:gd name="connsiteX2" fmla="*/ 5904 w 13284"/>
                <a:gd name="connsiteY2" fmla="*/ 0 h 13284"/>
                <a:gd name="connsiteX3" fmla="*/ 13284 w 13284"/>
                <a:gd name="connsiteY3" fmla="*/ 6642 h 13284"/>
                <a:gd name="connsiteX4" fmla="*/ 7380 w 13284"/>
                <a:gd name="connsiteY4" fmla="*/ 13284 h 13284"/>
                <a:gd name="connsiteX5" fmla="*/ 7380 w 13284"/>
                <a:gd name="connsiteY5" fmla="*/ 738 h 13284"/>
                <a:gd name="connsiteX6" fmla="*/ 2214 w 13284"/>
                <a:gd name="connsiteY6" fmla="*/ 6642 h 13284"/>
                <a:gd name="connsiteX7" fmla="*/ 8856 w 13284"/>
                <a:gd name="connsiteY7" fmla="*/ 11808 h 13284"/>
                <a:gd name="connsiteX8" fmla="*/ 13284 w 13284"/>
                <a:gd name="connsiteY8" fmla="*/ 6642 h 13284"/>
                <a:gd name="connsiteX9" fmla="*/ 7380 w 13284"/>
                <a:gd name="connsiteY9" fmla="*/ 738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13284">
                  <a:moveTo>
                    <a:pt x="7380" y="13284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13284" y="6642"/>
                  </a:lnTo>
                  <a:lnTo>
                    <a:pt x="7380" y="13284"/>
                  </a:lnTo>
                  <a:close/>
                  <a:moveTo>
                    <a:pt x="7380" y="738"/>
                  </a:moveTo>
                  <a:lnTo>
                    <a:pt x="2214" y="6642"/>
                  </a:lnTo>
                  <a:lnTo>
                    <a:pt x="8856" y="11808"/>
                  </a:lnTo>
                  <a:lnTo>
                    <a:pt x="13284" y="6642"/>
                  </a:lnTo>
                  <a:lnTo>
                    <a:pt x="738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C34DA9FB-CFE5-40DC-A3CF-1CC712E85BA0}"/>
                </a:ext>
              </a:extLst>
            </p:cNvPr>
            <p:cNvSpPr/>
            <p:nvPr/>
          </p:nvSpPr>
          <p:spPr>
            <a:xfrm>
              <a:off x="10065917" y="3810649"/>
              <a:ext cx="18846" cy="18846"/>
            </a:xfrm>
            <a:custGeom>
              <a:avLst/>
              <a:gdLst>
                <a:gd name="connsiteX0" fmla="*/ 0 w 18846"/>
                <a:gd name="connsiteY0" fmla="*/ 5562 h 18846"/>
                <a:gd name="connsiteX1" fmla="*/ 17712 w 18846"/>
                <a:gd name="connsiteY1" fmla="*/ 1134 h 18846"/>
                <a:gd name="connsiteX2" fmla="*/ 13284 w 18846"/>
                <a:gd name="connsiteY2" fmla="*/ 18846 h 18846"/>
                <a:gd name="connsiteX3" fmla="*/ 0 w 18846"/>
                <a:gd name="connsiteY3" fmla="*/ 5562 h 1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46" h="18846">
                  <a:moveTo>
                    <a:pt x="0" y="5562"/>
                  </a:moveTo>
                  <a:cubicBezTo>
                    <a:pt x="4316" y="396"/>
                    <a:pt x="11473" y="-1393"/>
                    <a:pt x="17712" y="1134"/>
                  </a:cubicBezTo>
                  <a:cubicBezTo>
                    <a:pt x="20239" y="7373"/>
                    <a:pt x="18450" y="14531"/>
                    <a:pt x="13284" y="18846"/>
                  </a:cubicBezTo>
                  <a:lnTo>
                    <a:pt x="0" y="5562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EDEC9C00-0F93-4F50-9175-E7C99B216D7A}"/>
                </a:ext>
              </a:extLst>
            </p:cNvPr>
            <p:cNvSpPr/>
            <p:nvPr/>
          </p:nvSpPr>
          <p:spPr>
            <a:xfrm>
              <a:off x="10060013" y="3799976"/>
              <a:ext cx="36162" cy="38375"/>
            </a:xfrm>
            <a:custGeom>
              <a:avLst/>
              <a:gdLst>
                <a:gd name="connsiteX0" fmla="*/ 11808 w 36162"/>
                <a:gd name="connsiteY0" fmla="*/ 0 h 38375"/>
                <a:gd name="connsiteX1" fmla="*/ 0 w 36162"/>
                <a:gd name="connsiteY1" fmla="*/ 8856 h 38375"/>
                <a:gd name="connsiteX2" fmla="*/ 6642 w 36162"/>
                <a:gd name="connsiteY2" fmla="*/ 15498 h 38375"/>
                <a:gd name="connsiteX3" fmla="*/ 23616 w 36162"/>
                <a:gd name="connsiteY3" fmla="*/ 15498 h 38375"/>
                <a:gd name="connsiteX4" fmla="*/ 19926 w 36162"/>
                <a:gd name="connsiteY4" fmla="*/ 31734 h 38375"/>
                <a:gd name="connsiteX5" fmla="*/ 26568 w 36162"/>
                <a:gd name="connsiteY5" fmla="*/ 38376 h 38375"/>
                <a:gd name="connsiteX6" fmla="*/ 36162 w 36162"/>
                <a:gd name="connsiteY6" fmla="*/ 27306 h 38375"/>
                <a:gd name="connsiteX7" fmla="*/ 11808 w 36162"/>
                <a:gd name="connsiteY7" fmla="*/ 2952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162" h="38375">
                  <a:moveTo>
                    <a:pt x="11808" y="0"/>
                  </a:moveTo>
                  <a:lnTo>
                    <a:pt x="0" y="8856"/>
                  </a:lnTo>
                  <a:lnTo>
                    <a:pt x="6642" y="15498"/>
                  </a:lnTo>
                  <a:cubicBezTo>
                    <a:pt x="11562" y="11412"/>
                    <a:pt x="18696" y="11412"/>
                    <a:pt x="23616" y="15498"/>
                  </a:cubicBezTo>
                  <a:cubicBezTo>
                    <a:pt x="26080" y="21133"/>
                    <a:pt x="24584" y="27717"/>
                    <a:pt x="19926" y="31734"/>
                  </a:cubicBezTo>
                  <a:lnTo>
                    <a:pt x="26568" y="38376"/>
                  </a:lnTo>
                  <a:lnTo>
                    <a:pt x="36162" y="27306"/>
                  </a:lnTo>
                  <a:lnTo>
                    <a:pt x="11808" y="2952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C90A038B-0DDC-4156-89BE-DC31AB28EAEE}"/>
                </a:ext>
              </a:extLst>
            </p:cNvPr>
            <p:cNvSpPr/>
            <p:nvPr/>
          </p:nvSpPr>
          <p:spPr>
            <a:xfrm>
              <a:off x="10057061" y="3799976"/>
              <a:ext cx="39851" cy="37637"/>
            </a:xfrm>
            <a:custGeom>
              <a:avLst/>
              <a:gdLst>
                <a:gd name="connsiteX0" fmla="*/ 29520 w 39851"/>
                <a:gd name="connsiteY0" fmla="*/ 36162 h 37637"/>
                <a:gd name="connsiteX1" fmla="*/ 22878 w 39851"/>
                <a:gd name="connsiteY1" fmla="*/ 29520 h 37637"/>
                <a:gd name="connsiteX2" fmla="*/ 22878 w 39851"/>
                <a:gd name="connsiteY2" fmla="*/ 12546 h 37637"/>
                <a:gd name="connsiteX3" fmla="*/ 22878 w 39851"/>
                <a:gd name="connsiteY3" fmla="*/ 12546 h 37637"/>
                <a:gd name="connsiteX4" fmla="*/ 17712 w 39851"/>
                <a:gd name="connsiteY4" fmla="*/ 12546 h 37637"/>
                <a:gd name="connsiteX5" fmla="*/ 7380 w 39851"/>
                <a:gd name="connsiteY5" fmla="*/ 17712 h 37637"/>
                <a:gd name="connsiteX6" fmla="*/ 0 w 39851"/>
                <a:gd name="connsiteY6" fmla="*/ 11070 h 37637"/>
                <a:gd name="connsiteX7" fmla="*/ 11070 w 39851"/>
                <a:gd name="connsiteY7" fmla="*/ 738 h 37637"/>
                <a:gd name="connsiteX8" fmla="*/ 36162 w 39851"/>
                <a:gd name="connsiteY8" fmla="*/ 25092 h 37637"/>
                <a:gd name="connsiteX9" fmla="*/ 26568 w 39851"/>
                <a:gd name="connsiteY9" fmla="*/ 37638 h 37637"/>
                <a:gd name="connsiteX10" fmla="*/ 29520 w 39851"/>
                <a:gd name="connsiteY10" fmla="*/ 12546 h 37637"/>
                <a:gd name="connsiteX11" fmla="*/ 29520 w 39851"/>
                <a:gd name="connsiteY11" fmla="*/ 16974 h 37637"/>
                <a:gd name="connsiteX12" fmla="*/ 25092 w 39851"/>
                <a:gd name="connsiteY12" fmla="*/ 29520 h 37637"/>
                <a:gd name="connsiteX13" fmla="*/ 30996 w 39851"/>
                <a:gd name="connsiteY13" fmla="*/ 34686 h 37637"/>
                <a:gd name="connsiteX14" fmla="*/ 39852 w 39851"/>
                <a:gd name="connsiteY14" fmla="*/ 23616 h 37637"/>
                <a:gd name="connsiteX15" fmla="*/ 28782 w 39851"/>
                <a:gd name="connsiteY15" fmla="*/ 12546 h 37637"/>
                <a:gd name="connsiteX16" fmla="*/ 14022 w 39851"/>
                <a:gd name="connsiteY16" fmla="*/ 0 h 37637"/>
                <a:gd name="connsiteX17" fmla="*/ 3690 w 39851"/>
                <a:gd name="connsiteY17" fmla="*/ 9594 h 37637"/>
                <a:gd name="connsiteX18" fmla="*/ 10332 w 39851"/>
                <a:gd name="connsiteY18" fmla="*/ 15498 h 37637"/>
                <a:gd name="connsiteX19" fmla="*/ 25830 w 39851"/>
                <a:gd name="connsiteY19" fmla="*/ 11070 h 37637"/>
                <a:gd name="connsiteX20" fmla="*/ 14022 w 39851"/>
                <a:gd name="connsiteY20" fmla="*/ 0 h 3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851" h="37637">
                  <a:moveTo>
                    <a:pt x="29520" y="36162"/>
                  </a:moveTo>
                  <a:lnTo>
                    <a:pt x="22878" y="29520"/>
                  </a:lnTo>
                  <a:cubicBezTo>
                    <a:pt x="26252" y="24365"/>
                    <a:pt x="26252" y="17701"/>
                    <a:pt x="22878" y="12546"/>
                  </a:cubicBezTo>
                  <a:lnTo>
                    <a:pt x="22878" y="12546"/>
                  </a:lnTo>
                  <a:cubicBezTo>
                    <a:pt x="21184" y="12108"/>
                    <a:pt x="19406" y="12108"/>
                    <a:pt x="17712" y="12546"/>
                  </a:cubicBezTo>
                  <a:cubicBezTo>
                    <a:pt x="13731" y="12872"/>
                    <a:pt x="10029" y="14723"/>
                    <a:pt x="7380" y="17712"/>
                  </a:cubicBezTo>
                  <a:lnTo>
                    <a:pt x="0" y="11070"/>
                  </a:lnTo>
                  <a:lnTo>
                    <a:pt x="11070" y="738"/>
                  </a:lnTo>
                  <a:lnTo>
                    <a:pt x="36162" y="25092"/>
                  </a:lnTo>
                  <a:lnTo>
                    <a:pt x="26568" y="37638"/>
                  </a:lnTo>
                  <a:close/>
                  <a:moveTo>
                    <a:pt x="29520" y="12546"/>
                  </a:moveTo>
                  <a:cubicBezTo>
                    <a:pt x="29520" y="12546"/>
                    <a:pt x="29520" y="12546"/>
                    <a:pt x="29520" y="16974"/>
                  </a:cubicBezTo>
                  <a:cubicBezTo>
                    <a:pt x="29813" y="21584"/>
                    <a:pt x="28214" y="26115"/>
                    <a:pt x="25092" y="29520"/>
                  </a:cubicBezTo>
                  <a:lnTo>
                    <a:pt x="30996" y="34686"/>
                  </a:lnTo>
                  <a:lnTo>
                    <a:pt x="39852" y="23616"/>
                  </a:lnTo>
                  <a:lnTo>
                    <a:pt x="28782" y="12546"/>
                  </a:lnTo>
                  <a:close/>
                  <a:moveTo>
                    <a:pt x="14022" y="0"/>
                  </a:moveTo>
                  <a:lnTo>
                    <a:pt x="3690" y="9594"/>
                  </a:lnTo>
                  <a:lnTo>
                    <a:pt x="10332" y="15498"/>
                  </a:lnTo>
                  <a:cubicBezTo>
                    <a:pt x="14049" y="10904"/>
                    <a:pt x="20247" y="9133"/>
                    <a:pt x="25830" y="11070"/>
                  </a:cubicBezTo>
                  <a:lnTo>
                    <a:pt x="1402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D8F26CE9-D246-4881-9904-2001948D6094}"/>
                </a:ext>
              </a:extLst>
            </p:cNvPr>
            <p:cNvSpPr/>
            <p:nvPr/>
          </p:nvSpPr>
          <p:spPr>
            <a:xfrm>
              <a:off x="10060013" y="3808832"/>
              <a:ext cx="27306" cy="27305"/>
            </a:xfrm>
            <a:custGeom>
              <a:avLst/>
              <a:gdLst>
                <a:gd name="connsiteX0" fmla="*/ 0 w 27306"/>
                <a:gd name="connsiteY0" fmla="*/ 0 h 27305"/>
                <a:gd name="connsiteX1" fmla="*/ 27306 w 27306"/>
                <a:gd name="connsiteY1" fmla="*/ 27306 h 27305"/>
                <a:gd name="connsiteX2" fmla="*/ 27306 w 27306"/>
                <a:gd name="connsiteY2" fmla="*/ 27306 h 27305"/>
                <a:gd name="connsiteX3" fmla="*/ 27306 w 27306"/>
                <a:gd name="connsiteY3" fmla="*/ 27306 h 27305"/>
                <a:gd name="connsiteX4" fmla="*/ 0 w 27306"/>
                <a:gd name="connsiteY4" fmla="*/ 0 h 27305"/>
                <a:gd name="connsiteX5" fmla="*/ 0 w 27306"/>
                <a:gd name="connsiteY5" fmla="*/ 0 h 27305"/>
                <a:gd name="connsiteX6" fmla="*/ 0 w 27306"/>
                <a:gd name="connsiteY6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06" h="27305">
                  <a:moveTo>
                    <a:pt x="0" y="0"/>
                  </a:moveTo>
                  <a:lnTo>
                    <a:pt x="27306" y="27306"/>
                  </a:lnTo>
                  <a:lnTo>
                    <a:pt x="27306" y="27306"/>
                  </a:lnTo>
                  <a:lnTo>
                    <a:pt x="27306" y="2730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9923F96B-4321-4A85-9113-99DF0EC62DA7}"/>
                </a:ext>
              </a:extLst>
            </p:cNvPr>
            <p:cNvSpPr/>
            <p:nvPr/>
          </p:nvSpPr>
          <p:spPr>
            <a:xfrm>
              <a:off x="10056324" y="3808093"/>
              <a:ext cx="28781" cy="31734"/>
            </a:xfrm>
            <a:custGeom>
              <a:avLst/>
              <a:gdLst>
                <a:gd name="connsiteX0" fmla="*/ 28782 w 28781"/>
                <a:gd name="connsiteY0" fmla="*/ 31734 h 31734"/>
                <a:gd name="connsiteX1" fmla="*/ 28782 w 28781"/>
                <a:gd name="connsiteY1" fmla="*/ 31734 h 31734"/>
                <a:gd name="connsiteX2" fmla="*/ 0 w 28781"/>
                <a:gd name="connsiteY2" fmla="*/ 3690 h 31734"/>
                <a:gd name="connsiteX3" fmla="*/ 0 w 28781"/>
                <a:gd name="connsiteY3" fmla="*/ 0 h 31734"/>
                <a:gd name="connsiteX4" fmla="*/ 0 w 28781"/>
                <a:gd name="connsiteY4" fmla="*/ 0 h 31734"/>
                <a:gd name="connsiteX5" fmla="*/ 28782 w 28781"/>
                <a:gd name="connsiteY5" fmla="*/ 28044 h 31734"/>
                <a:gd name="connsiteX6" fmla="*/ 28782 w 28781"/>
                <a:gd name="connsiteY6" fmla="*/ 28044 h 31734"/>
                <a:gd name="connsiteX7" fmla="*/ 28782 w 28781"/>
                <a:gd name="connsiteY7" fmla="*/ 28044 h 31734"/>
                <a:gd name="connsiteX8" fmla="*/ 1476 w 28781"/>
                <a:gd name="connsiteY8" fmla="*/ 2214 h 31734"/>
                <a:gd name="connsiteX9" fmla="*/ 28782 w 28781"/>
                <a:gd name="connsiteY9" fmla="*/ 30996 h 31734"/>
                <a:gd name="connsiteX10" fmla="*/ 28782 w 28781"/>
                <a:gd name="connsiteY10" fmla="*/ 30996 h 31734"/>
                <a:gd name="connsiteX11" fmla="*/ 1476 w 28781"/>
                <a:gd name="connsiteY11" fmla="*/ 2214 h 31734"/>
                <a:gd name="connsiteX12" fmla="*/ 1476 w 28781"/>
                <a:gd name="connsiteY12" fmla="*/ 2214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781" h="31734">
                  <a:moveTo>
                    <a:pt x="28782" y="31734"/>
                  </a:moveTo>
                  <a:lnTo>
                    <a:pt x="28782" y="31734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0"/>
                  </a:cubicBezTo>
                  <a:lnTo>
                    <a:pt x="0" y="0"/>
                  </a:lnTo>
                  <a:lnTo>
                    <a:pt x="28782" y="28044"/>
                  </a:lnTo>
                  <a:lnTo>
                    <a:pt x="28782" y="28044"/>
                  </a:lnTo>
                  <a:lnTo>
                    <a:pt x="28782" y="28044"/>
                  </a:lnTo>
                  <a:close/>
                  <a:moveTo>
                    <a:pt x="1476" y="2214"/>
                  </a:moveTo>
                  <a:lnTo>
                    <a:pt x="28782" y="30996"/>
                  </a:lnTo>
                  <a:lnTo>
                    <a:pt x="28782" y="30996"/>
                  </a:lnTo>
                  <a:lnTo>
                    <a:pt x="1476" y="2214"/>
                  </a:lnTo>
                  <a:lnTo>
                    <a:pt x="1476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D0B0B852-351F-46A5-B252-521C7B1CF308}"/>
                </a:ext>
              </a:extLst>
            </p:cNvPr>
            <p:cNvSpPr/>
            <p:nvPr/>
          </p:nvSpPr>
          <p:spPr>
            <a:xfrm>
              <a:off x="10069607" y="3816916"/>
              <a:ext cx="11841" cy="11841"/>
            </a:xfrm>
            <a:custGeom>
              <a:avLst/>
              <a:gdLst>
                <a:gd name="connsiteX0" fmla="*/ 0 w 11841"/>
                <a:gd name="connsiteY0" fmla="*/ 1509 h 11841"/>
                <a:gd name="connsiteX1" fmla="*/ 10332 w 11841"/>
                <a:gd name="connsiteY1" fmla="*/ 1509 h 11841"/>
                <a:gd name="connsiteX2" fmla="*/ 10332 w 11841"/>
                <a:gd name="connsiteY2" fmla="*/ 11841 h 11841"/>
                <a:gd name="connsiteX3" fmla="*/ 2952 w 11841"/>
                <a:gd name="connsiteY3" fmla="*/ 4461 h 1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1" h="11841">
                  <a:moveTo>
                    <a:pt x="0" y="1509"/>
                  </a:moveTo>
                  <a:cubicBezTo>
                    <a:pt x="3150" y="-503"/>
                    <a:pt x="7182" y="-503"/>
                    <a:pt x="10332" y="1509"/>
                  </a:cubicBezTo>
                  <a:cubicBezTo>
                    <a:pt x="12345" y="4659"/>
                    <a:pt x="12345" y="8692"/>
                    <a:pt x="10332" y="11841"/>
                  </a:cubicBezTo>
                  <a:lnTo>
                    <a:pt x="2952" y="4461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6C1802E7-4910-4730-A5DA-55F9D24BB5A0}"/>
                </a:ext>
              </a:extLst>
            </p:cNvPr>
            <p:cNvSpPr/>
            <p:nvPr/>
          </p:nvSpPr>
          <p:spPr>
            <a:xfrm>
              <a:off x="10068870" y="3811784"/>
              <a:ext cx="13389" cy="14759"/>
            </a:xfrm>
            <a:custGeom>
              <a:avLst/>
              <a:gdLst>
                <a:gd name="connsiteX0" fmla="*/ 8118 w 13389"/>
                <a:gd name="connsiteY0" fmla="*/ 14760 h 14759"/>
                <a:gd name="connsiteX1" fmla="*/ 0 w 13389"/>
                <a:gd name="connsiteY1" fmla="*/ 7380 h 14759"/>
                <a:gd name="connsiteX2" fmla="*/ 11808 w 13389"/>
                <a:gd name="connsiteY2" fmla="*/ 2952 h 14759"/>
                <a:gd name="connsiteX3" fmla="*/ 11808 w 13389"/>
                <a:gd name="connsiteY3" fmla="*/ 14760 h 14759"/>
                <a:gd name="connsiteX4" fmla="*/ 8118 w 13389"/>
                <a:gd name="connsiteY4" fmla="*/ 3690 h 14759"/>
                <a:gd name="connsiteX5" fmla="*/ 738 w 13389"/>
                <a:gd name="connsiteY5" fmla="*/ 3690 h 14759"/>
                <a:gd name="connsiteX6" fmla="*/ 7380 w 13389"/>
                <a:gd name="connsiteY6" fmla="*/ 9594 h 14759"/>
                <a:gd name="connsiteX7" fmla="*/ 7380 w 13389"/>
                <a:gd name="connsiteY7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89" h="14759">
                  <a:moveTo>
                    <a:pt x="8118" y="14760"/>
                  </a:moveTo>
                  <a:lnTo>
                    <a:pt x="0" y="7380"/>
                  </a:lnTo>
                  <a:cubicBezTo>
                    <a:pt x="5904" y="0"/>
                    <a:pt x="11070" y="2952"/>
                    <a:pt x="11808" y="2952"/>
                  </a:cubicBezTo>
                  <a:cubicBezTo>
                    <a:pt x="13917" y="6605"/>
                    <a:pt x="13917" y="11107"/>
                    <a:pt x="11808" y="14760"/>
                  </a:cubicBezTo>
                  <a:close/>
                  <a:moveTo>
                    <a:pt x="8118" y="3690"/>
                  </a:moveTo>
                  <a:cubicBezTo>
                    <a:pt x="5775" y="2616"/>
                    <a:pt x="3081" y="2616"/>
                    <a:pt x="738" y="3690"/>
                  </a:cubicBezTo>
                  <a:lnTo>
                    <a:pt x="7380" y="9594"/>
                  </a:lnTo>
                  <a:cubicBezTo>
                    <a:pt x="8955" y="6590"/>
                    <a:pt x="8955" y="3004"/>
                    <a:pt x="738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A59044EA-8FE2-4E66-85AE-4FC925338E9E}"/>
                </a:ext>
              </a:extLst>
            </p:cNvPr>
            <p:cNvSpPr/>
            <p:nvPr/>
          </p:nvSpPr>
          <p:spPr>
            <a:xfrm>
              <a:off x="10074774" y="3794810"/>
              <a:ext cx="26567" cy="25829"/>
            </a:xfrm>
            <a:custGeom>
              <a:avLst/>
              <a:gdLst>
                <a:gd name="connsiteX0" fmla="*/ 0 w 26567"/>
                <a:gd name="connsiteY0" fmla="*/ 0 h 25829"/>
                <a:gd name="connsiteX1" fmla="*/ 26568 w 26567"/>
                <a:gd name="connsiteY1" fmla="*/ 25830 h 25829"/>
                <a:gd name="connsiteX2" fmla="*/ 26568 w 26567"/>
                <a:gd name="connsiteY2" fmla="*/ 25830 h 25829"/>
                <a:gd name="connsiteX3" fmla="*/ 26568 w 26567"/>
                <a:gd name="connsiteY3" fmla="*/ 25830 h 25829"/>
                <a:gd name="connsiteX4" fmla="*/ 0 w 26567"/>
                <a:gd name="connsiteY4" fmla="*/ 0 h 25829"/>
                <a:gd name="connsiteX5" fmla="*/ 0 w 26567"/>
                <a:gd name="connsiteY5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67" h="25829">
                  <a:moveTo>
                    <a:pt x="0" y="0"/>
                  </a:moveTo>
                  <a:lnTo>
                    <a:pt x="26568" y="25830"/>
                  </a:lnTo>
                  <a:lnTo>
                    <a:pt x="26568" y="25830"/>
                  </a:lnTo>
                  <a:lnTo>
                    <a:pt x="26568" y="2583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AE89219-1ADF-4587-8F23-1A6F393C552F}"/>
                </a:ext>
              </a:extLst>
            </p:cNvPr>
            <p:cNvSpPr/>
            <p:nvPr/>
          </p:nvSpPr>
          <p:spPr>
            <a:xfrm>
              <a:off x="10073297" y="3794071"/>
              <a:ext cx="28044" cy="30258"/>
            </a:xfrm>
            <a:custGeom>
              <a:avLst/>
              <a:gdLst>
                <a:gd name="connsiteX0" fmla="*/ 26568 w 28044"/>
                <a:gd name="connsiteY0" fmla="*/ 30258 h 30258"/>
                <a:gd name="connsiteX1" fmla="*/ 26568 w 28044"/>
                <a:gd name="connsiteY1" fmla="*/ 30258 h 30258"/>
                <a:gd name="connsiteX2" fmla="*/ 0 w 28044"/>
                <a:gd name="connsiteY2" fmla="*/ 3690 h 30258"/>
                <a:gd name="connsiteX3" fmla="*/ 0 w 28044"/>
                <a:gd name="connsiteY3" fmla="*/ 3690 h 30258"/>
                <a:gd name="connsiteX4" fmla="*/ 0 w 28044"/>
                <a:gd name="connsiteY4" fmla="*/ 3690 h 30258"/>
                <a:gd name="connsiteX5" fmla="*/ 25830 w 28044"/>
                <a:gd name="connsiteY5" fmla="*/ 30258 h 30258"/>
                <a:gd name="connsiteX6" fmla="*/ 25830 w 28044"/>
                <a:gd name="connsiteY6" fmla="*/ 30258 h 30258"/>
                <a:gd name="connsiteX7" fmla="*/ 738 w 28044"/>
                <a:gd name="connsiteY7" fmla="*/ 738 h 30258"/>
                <a:gd name="connsiteX8" fmla="*/ 738 w 28044"/>
                <a:gd name="connsiteY8" fmla="*/ 738 h 30258"/>
                <a:gd name="connsiteX9" fmla="*/ 28044 w 28044"/>
                <a:gd name="connsiteY9" fmla="*/ 28044 h 30258"/>
                <a:gd name="connsiteX10" fmla="*/ 28044 w 28044"/>
                <a:gd name="connsiteY10" fmla="*/ 28044 h 30258"/>
                <a:gd name="connsiteX11" fmla="*/ 1476 w 28044"/>
                <a:gd name="connsiteY11" fmla="*/ 0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44" h="30258">
                  <a:moveTo>
                    <a:pt x="26568" y="30258"/>
                  </a:moveTo>
                  <a:lnTo>
                    <a:pt x="26568" y="30258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25830" y="30258"/>
                  </a:lnTo>
                  <a:lnTo>
                    <a:pt x="25830" y="30258"/>
                  </a:lnTo>
                  <a:close/>
                  <a:moveTo>
                    <a:pt x="738" y="738"/>
                  </a:moveTo>
                  <a:lnTo>
                    <a:pt x="738" y="738"/>
                  </a:lnTo>
                  <a:lnTo>
                    <a:pt x="28044" y="28044"/>
                  </a:lnTo>
                  <a:lnTo>
                    <a:pt x="28044" y="28044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4B9F4DD1-0E21-41B9-A85E-ECB8B18322EA}"/>
                </a:ext>
              </a:extLst>
            </p:cNvPr>
            <p:cNvSpPr/>
            <p:nvPr/>
          </p:nvSpPr>
          <p:spPr>
            <a:xfrm>
              <a:off x="10071084" y="3797024"/>
              <a:ext cx="27305" cy="25829"/>
            </a:xfrm>
            <a:custGeom>
              <a:avLst/>
              <a:gdLst>
                <a:gd name="connsiteX0" fmla="*/ 2214 w 27305"/>
                <a:gd name="connsiteY0" fmla="*/ 0 h 25829"/>
                <a:gd name="connsiteX1" fmla="*/ 27306 w 27305"/>
                <a:gd name="connsiteY1" fmla="*/ 25830 h 25829"/>
                <a:gd name="connsiteX2" fmla="*/ 27306 w 27305"/>
                <a:gd name="connsiteY2" fmla="*/ 25830 h 25829"/>
                <a:gd name="connsiteX3" fmla="*/ 27306 w 27305"/>
                <a:gd name="connsiteY3" fmla="*/ 25830 h 25829"/>
                <a:gd name="connsiteX4" fmla="*/ 0 w 27305"/>
                <a:gd name="connsiteY4" fmla="*/ 2952 h 25829"/>
                <a:gd name="connsiteX5" fmla="*/ 0 w 27305"/>
                <a:gd name="connsiteY5" fmla="*/ 295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05" h="25829">
                  <a:moveTo>
                    <a:pt x="2214" y="0"/>
                  </a:moveTo>
                  <a:lnTo>
                    <a:pt x="27306" y="25830"/>
                  </a:lnTo>
                  <a:cubicBezTo>
                    <a:pt x="27306" y="25830"/>
                    <a:pt x="27306" y="25830"/>
                    <a:pt x="27306" y="25830"/>
                  </a:cubicBezTo>
                  <a:lnTo>
                    <a:pt x="27306" y="25830"/>
                  </a:lnTo>
                  <a:lnTo>
                    <a:pt x="0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C14380F3-892A-4625-B9B0-00DA54095304}"/>
                </a:ext>
              </a:extLst>
            </p:cNvPr>
            <p:cNvSpPr/>
            <p:nvPr/>
          </p:nvSpPr>
          <p:spPr>
            <a:xfrm>
              <a:off x="10071822" y="3797024"/>
              <a:ext cx="26567" cy="28781"/>
            </a:xfrm>
            <a:custGeom>
              <a:avLst/>
              <a:gdLst>
                <a:gd name="connsiteX0" fmla="*/ 25092 w 26567"/>
                <a:gd name="connsiteY0" fmla="*/ 28782 h 28781"/>
                <a:gd name="connsiteX1" fmla="*/ 25092 w 26567"/>
                <a:gd name="connsiteY1" fmla="*/ 28782 h 28781"/>
                <a:gd name="connsiteX2" fmla="*/ 0 w 26567"/>
                <a:gd name="connsiteY2" fmla="*/ 3690 h 28781"/>
                <a:gd name="connsiteX3" fmla="*/ 0 w 26567"/>
                <a:gd name="connsiteY3" fmla="*/ 3690 h 28781"/>
                <a:gd name="connsiteX4" fmla="*/ 0 w 26567"/>
                <a:gd name="connsiteY4" fmla="*/ 3690 h 28781"/>
                <a:gd name="connsiteX5" fmla="*/ 25092 w 26567"/>
                <a:gd name="connsiteY5" fmla="*/ 28782 h 28781"/>
                <a:gd name="connsiteX6" fmla="*/ 25092 w 26567"/>
                <a:gd name="connsiteY6" fmla="*/ 28782 h 28781"/>
                <a:gd name="connsiteX7" fmla="*/ 738 w 26567"/>
                <a:gd name="connsiteY7" fmla="*/ 738 h 28781"/>
                <a:gd name="connsiteX8" fmla="*/ 738 w 26567"/>
                <a:gd name="connsiteY8" fmla="*/ 738 h 28781"/>
                <a:gd name="connsiteX9" fmla="*/ 26568 w 26567"/>
                <a:gd name="connsiteY9" fmla="*/ 26568 h 28781"/>
                <a:gd name="connsiteX10" fmla="*/ 26568 w 26567"/>
                <a:gd name="connsiteY10" fmla="*/ 26568 h 28781"/>
                <a:gd name="connsiteX11" fmla="*/ 1476 w 26567"/>
                <a:gd name="connsiteY11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67" h="28781">
                  <a:moveTo>
                    <a:pt x="25092" y="28782"/>
                  </a:moveTo>
                  <a:lnTo>
                    <a:pt x="25092" y="28782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25092" y="28782"/>
                  </a:lnTo>
                  <a:lnTo>
                    <a:pt x="25092" y="28782"/>
                  </a:lnTo>
                  <a:close/>
                  <a:moveTo>
                    <a:pt x="738" y="738"/>
                  </a:moveTo>
                  <a:lnTo>
                    <a:pt x="738" y="738"/>
                  </a:lnTo>
                  <a:lnTo>
                    <a:pt x="26568" y="26568"/>
                  </a:lnTo>
                  <a:lnTo>
                    <a:pt x="26568" y="2656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160E4568-D317-4A51-AB45-102BF7115E38}"/>
                </a:ext>
              </a:extLst>
            </p:cNvPr>
            <p:cNvSpPr/>
            <p:nvPr/>
          </p:nvSpPr>
          <p:spPr>
            <a:xfrm>
              <a:off x="10094699" y="37992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ADDE2156-0C39-4E17-9E26-E24612C48BC3}"/>
                </a:ext>
              </a:extLst>
            </p:cNvPr>
            <p:cNvSpPr/>
            <p:nvPr/>
          </p:nvSpPr>
          <p:spPr>
            <a:xfrm>
              <a:off x="10099128" y="38117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6CF8636B-BAD7-4072-826E-E3E9C3AAF586}"/>
                </a:ext>
              </a:extLst>
            </p:cNvPr>
            <p:cNvSpPr/>
            <p:nvPr/>
          </p:nvSpPr>
          <p:spPr>
            <a:xfrm>
              <a:off x="10082153" y="37940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323E2E31-FA1D-433B-8160-5B659AD9D5FB}"/>
                </a:ext>
              </a:extLst>
            </p:cNvPr>
            <p:cNvSpPr/>
            <p:nvPr/>
          </p:nvSpPr>
          <p:spPr>
            <a:xfrm>
              <a:off x="10104294" y="3676730"/>
              <a:ext cx="1476" cy="4427"/>
            </a:xfrm>
            <a:custGeom>
              <a:avLst/>
              <a:gdLst>
                <a:gd name="connsiteX0" fmla="*/ 0 w 1476"/>
                <a:gd name="connsiteY0" fmla="*/ 0 h 4427"/>
                <a:gd name="connsiteX1" fmla="*/ 0 w 1476"/>
                <a:gd name="connsiteY1" fmla="*/ 0 h 4427"/>
                <a:gd name="connsiteX2" fmla="*/ 0 w 1476"/>
                <a:gd name="connsiteY2" fmla="*/ 0 h 4427"/>
                <a:gd name="connsiteX3" fmla="*/ 0 w 1476"/>
                <a:gd name="connsiteY3" fmla="*/ 0 h 4427"/>
                <a:gd name="connsiteX4" fmla="*/ 0 w 1476"/>
                <a:gd name="connsiteY4" fmla="*/ 0 h 4427"/>
                <a:gd name="connsiteX5" fmla="*/ 0 w 1476"/>
                <a:gd name="connsiteY5" fmla="*/ 0 h 4427"/>
                <a:gd name="connsiteX6" fmla="*/ 0 w 1476"/>
                <a:gd name="connsiteY6" fmla="*/ 0 h 4427"/>
                <a:gd name="connsiteX7" fmla="*/ 0 w 1476"/>
                <a:gd name="connsiteY7" fmla="*/ 0 h 4427"/>
                <a:gd name="connsiteX8" fmla="*/ 0 w 1476"/>
                <a:gd name="connsiteY8" fmla="*/ 0 h 4427"/>
                <a:gd name="connsiteX9" fmla="*/ 0 w 1476"/>
                <a:gd name="connsiteY9" fmla="*/ 0 h 4427"/>
                <a:gd name="connsiteX10" fmla="*/ 0 w 1476"/>
                <a:gd name="connsiteY10" fmla="*/ 4428 h 4427"/>
                <a:gd name="connsiteX11" fmla="*/ 0 w 1476"/>
                <a:gd name="connsiteY11" fmla="*/ 4428 h 4427"/>
                <a:gd name="connsiteX12" fmla="*/ 1476 w 1476"/>
                <a:gd name="connsiteY12" fmla="*/ 4428 h 4427"/>
                <a:gd name="connsiteX13" fmla="*/ 1476 w 1476"/>
                <a:gd name="connsiteY13" fmla="*/ 4428 h 4427"/>
                <a:gd name="connsiteX14" fmla="*/ 1476 w 1476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1476" y="4428"/>
                  </a:lnTo>
                  <a:lnTo>
                    <a:pt x="1476" y="4428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6ABBFA8E-7A15-4D64-A20B-05FD4344DFD6}"/>
                </a:ext>
              </a:extLst>
            </p:cNvPr>
            <p:cNvSpPr/>
            <p:nvPr/>
          </p:nvSpPr>
          <p:spPr>
            <a:xfrm>
              <a:off x="10105032" y="3676730"/>
              <a:ext cx="11807" cy="5903"/>
            </a:xfrm>
            <a:custGeom>
              <a:avLst/>
              <a:gdLst>
                <a:gd name="connsiteX0" fmla="*/ 10332 w 11807"/>
                <a:gd name="connsiteY0" fmla="*/ 5904 h 5903"/>
                <a:gd name="connsiteX1" fmla="*/ 0 w 11807"/>
                <a:gd name="connsiteY1" fmla="*/ 5904 h 5903"/>
                <a:gd name="connsiteX2" fmla="*/ 0 w 11807"/>
                <a:gd name="connsiteY2" fmla="*/ 5904 h 5903"/>
                <a:gd name="connsiteX3" fmla="*/ 0 w 11807"/>
                <a:gd name="connsiteY3" fmla="*/ 0 h 5903"/>
                <a:gd name="connsiteX4" fmla="*/ 0 w 11807"/>
                <a:gd name="connsiteY4" fmla="*/ 0 h 5903"/>
                <a:gd name="connsiteX5" fmla="*/ 0 w 11807"/>
                <a:gd name="connsiteY5" fmla="*/ 0 h 5903"/>
                <a:gd name="connsiteX6" fmla="*/ 0 w 11807"/>
                <a:gd name="connsiteY6" fmla="*/ 0 h 5903"/>
                <a:gd name="connsiteX7" fmla="*/ 0 w 11807"/>
                <a:gd name="connsiteY7" fmla="*/ 0 h 5903"/>
                <a:gd name="connsiteX8" fmla="*/ 0 w 11807"/>
                <a:gd name="connsiteY8" fmla="*/ 0 h 5903"/>
                <a:gd name="connsiteX9" fmla="*/ 0 w 11807"/>
                <a:gd name="connsiteY9" fmla="*/ 0 h 5903"/>
                <a:gd name="connsiteX10" fmla="*/ 0 w 11807"/>
                <a:gd name="connsiteY10" fmla="*/ 0 h 5903"/>
                <a:gd name="connsiteX11" fmla="*/ 0 w 11807"/>
                <a:gd name="connsiteY11" fmla="*/ 0 h 5903"/>
                <a:gd name="connsiteX12" fmla="*/ 3690 w 11807"/>
                <a:gd name="connsiteY12" fmla="*/ 0 h 5903"/>
                <a:gd name="connsiteX13" fmla="*/ 3690 w 11807"/>
                <a:gd name="connsiteY13" fmla="*/ 5904 h 5903"/>
                <a:gd name="connsiteX14" fmla="*/ 1476 w 11807"/>
                <a:gd name="connsiteY14" fmla="*/ 0 h 5903"/>
                <a:gd name="connsiteX15" fmla="*/ 1476 w 11807"/>
                <a:gd name="connsiteY15" fmla="*/ 0 h 5903"/>
                <a:gd name="connsiteX16" fmla="*/ 1476 w 11807"/>
                <a:gd name="connsiteY16" fmla="*/ 0 h 5903"/>
                <a:gd name="connsiteX17" fmla="*/ 11808 w 11807"/>
                <a:gd name="connsiteY17" fmla="*/ 0 h 5903"/>
                <a:gd name="connsiteX18" fmla="*/ 11808 w 11807"/>
                <a:gd name="connsiteY18" fmla="*/ 0 h 5903"/>
                <a:gd name="connsiteX19" fmla="*/ 11808 w 11807"/>
                <a:gd name="connsiteY19" fmla="*/ 0 h 5903"/>
                <a:gd name="connsiteX20" fmla="*/ 11808 w 11807"/>
                <a:gd name="connsiteY20" fmla="*/ 0 h 5903"/>
                <a:gd name="connsiteX21" fmla="*/ 11808 w 11807"/>
                <a:gd name="connsiteY21" fmla="*/ 0 h 5903"/>
                <a:gd name="connsiteX22" fmla="*/ 11808 w 11807"/>
                <a:gd name="connsiteY22" fmla="*/ 0 h 5903"/>
                <a:gd name="connsiteX23" fmla="*/ 11808 w 11807"/>
                <a:gd name="connsiteY23" fmla="*/ 0 h 5903"/>
                <a:gd name="connsiteX24" fmla="*/ 11808 w 11807"/>
                <a:gd name="connsiteY24" fmla="*/ 0 h 5903"/>
                <a:gd name="connsiteX25" fmla="*/ 11808 w 11807"/>
                <a:gd name="connsiteY25" fmla="*/ 0 h 5903"/>
                <a:gd name="connsiteX26" fmla="*/ 11808 w 11807"/>
                <a:gd name="connsiteY26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807" h="5903">
                  <a:moveTo>
                    <a:pt x="10332" y="590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90" y="0"/>
                  </a:lnTo>
                  <a:lnTo>
                    <a:pt x="3690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65AA5B4B-6642-45E0-811C-9AF447A51B24}"/>
                </a:ext>
              </a:extLst>
            </p:cNvPr>
            <p:cNvSpPr/>
            <p:nvPr/>
          </p:nvSpPr>
          <p:spPr>
            <a:xfrm>
              <a:off x="10105770" y="3682634"/>
              <a:ext cx="9593" cy="14759"/>
            </a:xfrm>
            <a:custGeom>
              <a:avLst/>
              <a:gdLst>
                <a:gd name="connsiteX0" fmla="*/ 8856 w 9593"/>
                <a:gd name="connsiteY0" fmla="*/ 0 h 14759"/>
                <a:gd name="connsiteX1" fmla="*/ 9594 w 9593"/>
                <a:gd name="connsiteY1" fmla="*/ 14760 h 14759"/>
                <a:gd name="connsiteX2" fmla="*/ 0 w 9593"/>
                <a:gd name="connsiteY2" fmla="*/ 14760 h 14759"/>
                <a:gd name="connsiteX3" fmla="*/ 738 w 9593"/>
                <a:gd name="connsiteY3" fmla="*/ 0 h 14759"/>
                <a:gd name="connsiteX4" fmla="*/ 8856 w 9593"/>
                <a:gd name="connsiteY4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3" h="14759">
                  <a:moveTo>
                    <a:pt x="8856" y="0"/>
                  </a:moveTo>
                  <a:lnTo>
                    <a:pt x="9594" y="14760"/>
                  </a:lnTo>
                  <a:lnTo>
                    <a:pt x="0" y="14760"/>
                  </a:lnTo>
                  <a:lnTo>
                    <a:pt x="738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1EB7CFC8-ABFD-4271-8862-8198D71134D9}"/>
                </a:ext>
              </a:extLst>
            </p:cNvPr>
            <p:cNvSpPr/>
            <p:nvPr/>
          </p:nvSpPr>
          <p:spPr>
            <a:xfrm>
              <a:off x="10105770" y="3682634"/>
              <a:ext cx="11069" cy="16235"/>
            </a:xfrm>
            <a:custGeom>
              <a:avLst/>
              <a:gdLst>
                <a:gd name="connsiteX0" fmla="*/ 10332 w 11069"/>
                <a:gd name="connsiteY0" fmla="*/ 15498 h 16235"/>
                <a:gd name="connsiteX1" fmla="*/ 0 w 11069"/>
                <a:gd name="connsiteY1" fmla="*/ 15498 h 16235"/>
                <a:gd name="connsiteX2" fmla="*/ 0 w 11069"/>
                <a:gd name="connsiteY2" fmla="*/ 0 h 16235"/>
                <a:gd name="connsiteX3" fmla="*/ 8856 w 11069"/>
                <a:gd name="connsiteY3" fmla="*/ 0 h 16235"/>
                <a:gd name="connsiteX4" fmla="*/ 8856 w 11069"/>
                <a:gd name="connsiteY4" fmla="*/ 16236 h 16235"/>
                <a:gd name="connsiteX5" fmla="*/ 10332 w 11069"/>
                <a:gd name="connsiteY5" fmla="*/ 0 h 16235"/>
                <a:gd name="connsiteX6" fmla="*/ 2952 w 11069"/>
                <a:gd name="connsiteY6" fmla="*/ 0 h 16235"/>
                <a:gd name="connsiteX7" fmla="*/ 2952 w 11069"/>
                <a:gd name="connsiteY7" fmla="*/ 14022 h 16235"/>
                <a:gd name="connsiteX8" fmla="*/ 11070 w 11069"/>
                <a:gd name="connsiteY8" fmla="*/ 14022 h 16235"/>
                <a:gd name="connsiteX9" fmla="*/ 11070 w 11069"/>
                <a:gd name="connsiteY9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69" h="16235">
                  <a:moveTo>
                    <a:pt x="10332" y="15498"/>
                  </a:moveTo>
                  <a:lnTo>
                    <a:pt x="0" y="15498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16236"/>
                  </a:lnTo>
                  <a:close/>
                  <a:moveTo>
                    <a:pt x="10332" y="0"/>
                  </a:moveTo>
                  <a:lnTo>
                    <a:pt x="2952" y="0"/>
                  </a:lnTo>
                  <a:lnTo>
                    <a:pt x="2952" y="14022"/>
                  </a:lnTo>
                  <a:lnTo>
                    <a:pt x="11070" y="14022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21B80A9C-72A3-464B-B423-02F5AC0759F1}"/>
                </a:ext>
              </a:extLst>
            </p:cNvPr>
            <p:cNvSpPr/>
            <p:nvPr/>
          </p:nvSpPr>
          <p:spPr>
            <a:xfrm>
              <a:off x="10116101" y="3684110"/>
              <a:ext cx="6642" cy="4427"/>
            </a:xfrm>
            <a:custGeom>
              <a:avLst/>
              <a:gdLst>
                <a:gd name="connsiteX0" fmla="*/ 0 w 6642"/>
                <a:gd name="connsiteY0" fmla="*/ 0 h 4427"/>
                <a:gd name="connsiteX1" fmla="*/ 6642 w 6642"/>
                <a:gd name="connsiteY1" fmla="*/ 0 h 4427"/>
                <a:gd name="connsiteX2" fmla="*/ 6642 w 6642"/>
                <a:gd name="connsiteY2" fmla="*/ 0 h 4427"/>
                <a:gd name="connsiteX3" fmla="*/ 6642 w 6642"/>
                <a:gd name="connsiteY3" fmla="*/ 0 h 4427"/>
                <a:gd name="connsiteX4" fmla="*/ 6642 w 6642"/>
                <a:gd name="connsiteY4" fmla="*/ 0 h 4427"/>
                <a:gd name="connsiteX5" fmla="*/ 6642 w 6642"/>
                <a:gd name="connsiteY5" fmla="*/ 0 h 4427"/>
                <a:gd name="connsiteX6" fmla="*/ 6642 w 6642"/>
                <a:gd name="connsiteY6" fmla="*/ 0 h 4427"/>
                <a:gd name="connsiteX7" fmla="*/ 6642 w 6642"/>
                <a:gd name="connsiteY7" fmla="*/ 0 h 4427"/>
                <a:gd name="connsiteX8" fmla="*/ 6642 w 6642"/>
                <a:gd name="connsiteY8" fmla="*/ 0 h 4427"/>
                <a:gd name="connsiteX9" fmla="*/ 6642 w 6642"/>
                <a:gd name="connsiteY9" fmla="*/ 0 h 4427"/>
                <a:gd name="connsiteX10" fmla="*/ 6642 w 6642"/>
                <a:gd name="connsiteY10" fmla="*/ 4428 h 4427"/>
                <a:gd name="connsiteX11" fmla="*/ 6642 w 6642"/>
                <a:gd name="connsiteY11" fmla="*/ 4428 h 4427"/>
                <a:gd name="connsiteX12" fmla="*/ 1476 w 6642"/>
                <a:gd name="connsiteY12" fmla="*/ 4428 h 4427"/>
                <a:gd name="connsiteX13" fmla="*/ 1476 w 6642"/>
                <a:gd name="connsiteY13" fmla="*/ 4428 h 4427"/>
                <a:gd name="connsiteX14" fmla="*/ 1476 w 6642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2" h="4427">
                  <a:moveTo>
                    <a:pt x="0" y="0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4428"/>
                  </a:lnTo>
                  <a:lnTo>
                    <a:pt x="6642" y="4428"/>
                  </a:lnTo>
                  <a:lnTo>
                    <a:pt x="1476" y="4428"/>
                  </a:lnTo>
                  <a:cubicBezTo>
                    <a:pt x="1476" y="4428"/>
                    <a:pt x="1476" y="4428"/>
                    <a:pt x="1476" y="442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94A054AB-611B-48F0-BA0D-5D62242CD513}"/>
                </a:ext>
              </a:extLst>
            </p:cNvPr>
            <p:cNvSpPr/>
            <p:nvPr/>
          </p:nvSpPr>
          <p:spPr>
            <a:xfrm>
              <a:off x="10116840" y="3684110"/>
              <a:ext cx="12546" cy="5903"/>
            </a:xfrm>
            <a:custGeom>
              <a:avLst/>
              <a:gdLst>
                <a:gd name="connsiteX0" fmla="*/ 11070 w 12546"/>
                <a:gd name="connsiteY0" fmla="*/ 5904 h 5903"/>
                <a:gd name="connsiteX1" fmla="*/ 0 w 12546"/>
                <a:gd name="connsiteY1" fmla="*/ 5904 h 5903"/>
                <a:gd name="connsiteX2" fmla="*/ 0 w 12546"/>
                <a:gd name="connsiteY2" fmla="*/ 0 h 5903"/>
                <a:gd name="connsiteX3" fmla="*/ 5904 w 12546"/>
                <a:gd name="connsiteY3" fmla="*/ 0 h 5903"/>
                <a:gd name="connsiteX4" fmla="*/ 5904 w 12546"/>
                <a:gd name="connsiteY4" fmla="*/ 0 h 5903"/>
                <a:gd name="connsiteX5" fmla="*/ 5904 w 12546"/>
                <a:gd name="connsiteY5" fmla="*/ 0 h 5903"/>
                <a:gd name="connsiteX6" fmla="*/ 5904 w 12546"/>
                <a:gd name="connsiteY6" fmla="*/ 0 h 5903"/>
                <a:gd name="connsiteX7" fmla="*/ 5904 w 12546"/>
                <a:gd name="connsiteY7" fmla="*/ 0 h 5903"/>
                <a:gd name="connsiteX8" fmla="*/ 5904 w 12546"/>
                <a:gd name="connsiteY8" fmla="*/ 0 h 5903"/>
                <a:gd name="connsiteX9" fmla="*/ 5904 w 12546"/>
                <a:gd name="connsiteY9" fmla="*/ 0 h 5903"/>
                <a:gd name="connsiteX10" fmla="*/ 5904 w 12546"/>
                <a:gd name="connsiteY10" fmla="*/ 0 h 5903"/>
                <a:gd name="connsiteX11" fmla="*/ 9594 w 12546"/>
                <a:gd name="connsiteY11" fmla="*/ 0 h 5903"/>
                <a:gd name="connsiteX12" fmla="*/ 9594 w 12546"/>
                <a:gd name="connsiteY12" fmla="*/ 5904 h 5903"/>
                <a:gd name="connsiteX13" fmla="*/ 1476 w 12546"/>
                <a:gd name="connsiteY13" fmla="*/ 0 h 5903"/>
                <a:gd name="connsiteX14" fmla="*/ 1476 w 12546"/>
                <a:gd name="connsiteY14" fmla="*/ 0 h 5903"/>
                <a:gd name="connsiteX15" fmla="*/ 1476 w 12546"/>
                <a:gd name="connsiteY15" fmla="*/ 4428 h 5903"/>
                <a:gd name="connsiteX16" fmla="*/ 12546 w 12546"/>
                <a:gd name="connsiteY16" fmla="*/ 4428 h 5903"/>
                <a:gd name="connsiteX17" fmla="*/ 12546 w 12546"/>
                <a:gd name="connsiteY17" fmla="*/ 0 h 5903"/>
                <a:gd name="connsiteX18" fmla="*/ 5904 w 12546"/>
                <a:gd name="connsiteY18" fmla="*/ 0 h 5903"/>
                <a:gd name="connsiteX19" fmla="*/ 5904 w 12546"/>
                <a:gd name="connsiteY19" fmla="*/ 0 h 5903"/>
                <a:gd name="connsiteX20" fmla="*/ 5904 w 12546"/>
                <a:gd name="connsiteY20" fmla="*/ 0 h 5903"/>
                <a:gd name="connsiteX21" fmla="*/ 5904 w 12546"/>
                <a:gd name="connsiteY21" fmla="*/ 0 h 5903"/>
                <a:gd name="connsiteX22" fmla="*/ 5904 w 12546"/>
                <a:gd name="connsiteY22" fmla="*/ 0 h 5903"/>
                <a:gd name="connsiteX23" fmla="*/ 5904 w 12546"/>
                <a:gd name="connsiteY23" fmla="*/ 0 h 5903"/>
                <a:gd name="connsiteX24" fmla="*/ 5904 w 12546"/>
                <a:gd name="connsiteY24" fmla="*/ 0 h 5903"/>
                <a:gd name="connsiteX25" fmla="*/ 5904 w 12546"/>
                <a:gd name="connsiteY2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546" h="5903">
                  <a:moveTo>
                    <a:pt x="11070" y="5904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9594" y="0"/>
                  </a:lnTo>
                  <a:lnTo>
                    <a:pt x="9594" y="5904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lnTo>
                    <a:pt x="1476" y="4428"/>
                  </a:lnTo>
                  <a:lnTo>
                    <a:pt x="12546" y="4428"/>
                  </a:lnTo>
                  <a:lnTo>
                    <a:pt x="12546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398D9FD3-BD5C-4AC7-8D3E-B1AE9191D4AA}"/>
                </a:ext>
              </a:extLst>
            </p:cNvPr>
            <p:cNvSpPr/>
            <p:nvPr/>
          </p:nvSpPr>
          <p:spPr>
            <a:xfrm>
              <a:off x="10117578" y="3689276"/>
              <a:ext cx="9594" cy="8117"/>
            </a:xfrm>
            <a:custGeom>
              <a:avLst/>
              <a:gdLst>
                <a:gd name="connsiteX0" fmla="*/ 9594 w 9594"/>
                <a:gd name="connsiteY0" fmla="*/ 0 h 8117"/>
                <a:gd name="connsiteX1" fmla="*/ 9594 w 9594"/>
                <a:gd name="connsiteY1" fmla="*/ 8118 h 8117"/>
                <a:gd name="connsiteX2" fmla="*/ 0 w 9594"/>
                <a:gd name="connsiteY2" fmla="*/ 8118 h 8117"/>
                <a:gd name="connsiteX3" fmla="*/ 738 w 9594"/>
                <a:gd name="connsiteY3" fmla="*/ 0 h 8117"/>
                <a:gd name="connsiteX4" fmla="*/ 9594 w 9594"/>
                <a:gd name="connsiteY4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117">
                  <a:moveTo>
                    <a:pt x="9594" y="0"/>
                  </a:moveTo>
                  <a:lnTo>
                    <a:pt x="9594" y="8118"/>
                  </a:lnTo>
                  <a:lnTo>
                    <a:pt x="0" y="8118"/>
                  </a:lnTo>
                  <a:lnTo>
                    <a:pt x="738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29619A99-840C-4026-AD34-D36574323EAF}"/>
                </a:ext>
              </a:extLst>
            </p:cNvPr>
            <p:cNvSpPr/>
            <p:nvPr/>
          </p:nvSpPr>
          <p:spPr>
            <a:xfrm>
              <a:off x="10117578" y="3689276"/>
              <a:ext cx="10331" cy="8855"/>
            </a:xfrm>
            <a:custGeom>
              <a:avLst/>
              <a:gdLst>
                <a:gd name="connsiteX0" fmla="*/ 10332 w 10331"/>
                <a:gd name="connsiteY0" fmla="*/ 8856 h 8855"/>
                <a:gd name="connsiteX1" fmla="*/ 0 w 10331"/>
                <a:gd name="connsiteY1" fmla="*/ 8856 h 8855"/>
                <a:gd name="connsiteX2" fmla="*/ 0 w 10331"/>
                <a:gd name="connsiteY2" fmla="*/ 0 h 8855"/>
                <a:gd name="connsiteX3" fmla="*/ 9594 w 10331"/>
                <a:gd name="connsiteY3" fmla="*/ 0 h 8855"/>
                <a:gd name="connsiteX4" fmla="*/ 9594 w 10331"/>
                <a:gd name="connsiteY4" fmla="*/ 8856 h 8855"/>
                <a:gd name="connsiteX5" fmla="*/ 10332 w 10331"/>
                <a:gd name="connsiteY5" fmla="*/ 0 h 8855"/>
                <a:gd name="connsiteX6" fmla="*/ 738 w 10331"/>
                <a:gd name="connsiteY6" fmla="*/ 0 h 8855"/>
                <a:gd name="connsiteX7" fmla="*/ 738 w 10331"/>
                <a:gd name="connsiteY7" fmla="*/ 7380 h 8855"/>
                <a:gd name="connsiteX8" fmla="*/ 8856 w 10331"/>
                <a:gd name="connsiteY8" fmla="*/ 7380 h 8855"/>
                <a:gd name="connsiteX9" fmla="*/ 8856 w 10331"/>
                <a:gd name="connsiteY9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1" h="8855">
                  <a:moveTo>
                    <a:pt x="10332" y="8856"/>
                  </a:moveTo>
                  <a:lnTo>
                    <a:pt x="0" y="8856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8856"/>
                  </a:lnTo>
                  <a:close/>
                  <a:moveTo>
                    <a:pt x="10332" y="0"/>
                  </a:moveTo>
                  <a:lnTo>
                    <a:pt x="738" y="0"/>
                  </a:lnTo>
                  <a:lnTo>
                    <a:pt x="738" y="7380"/>
                  </a:lnTo>
                  <a:lnTo>
                    <a:pt x="8856" y="738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7ECD796C-693C-477C-A9FF-6B71F334598C}"/>
                </a:ext>
              </a:extLst>
            </p:cNvPr>
            <p:cNvSpPr/>
            <p:nvPr/>
          </p:nvSpPr>
          <p:spPr>
            <a:xfrm>
              <a:off x="10092486" y="3684110"/>
              <a:ext cx="738" cy="4427"/>
            </a:xfrm>
            <a:custGeom>
              <a:avLst/>
              <a:gdLst>
                <a:gd name="connsiteX0" fmla="*/ 0 w 738"/>
                <a:gd name="connsiteY0" fmla="*/ 0 h 4427"/>
                <a:gd name="connsiteX1" fmla="*/ 0 w 738"/>
                <a:gd name="connsiteY1" fmla="*/ 0 h 4427"/>
                <a:gd name="connsiteX2" fmla="*/ 0 w 738"/>
                <a:gd name="connsiteY2" fmla="*/ 0 h 4427"/>
                <a:gd name="connsiteX3" fmla="*/ 0 w 738"/>
                <a:gd name="connsiteY3" fmla="*/ 0 h 4427"/>
                <a:gd name="connsiteX4" fmla="*/ 0 w 738"/>
                <a:gd name="connsiteY4" fmla="*/ 0 h 4427"/>
                <a:gd name="connsiteX5" fmla="*/ 0 w 738"/>
                <a:gd name="connsiteY5" fmla="*/ 0 h 4427"/>
                <a:gd name="connsiteX6" fmla="*/ 0 w 738"/>
                <a:gd name="connsiteY6" fmla="*/ 0 h 4427"/>
                <a:gd name="connsiteX7" fmla="*/ 0 w 738"/>
                <a:gd name="connsiteY7" fmla="*/ 0 h 4427"/>
                <a:gd name="connsiteX8" fmla="*/ 0 w 738"/>
                <a:gd name="connsiteY8" fmla="*/ 0 h 4427"/>
                <a:gd name="connsiteX9" fmla="*/ 0 w 738"/>
                <a:gd name="connsiteY9" fmla="*/ 0 h 4427"/>
                <a:gd name="connsiteX10" fmla="*/ 0 w 738"/>
                <a:gd name="connsiteY10" fmla="*/ 4428 h 4427"/>
                <a:gd name="connsiteX11" fmla="*/ 0 w 738"/>
                <a:gd name="connsiteY11" fmla="*/ 4428 h 4427"/>
                <a:gd name="connsiteX12" fmla="*/ 738 w 738"/>
                <a:gd name="connsiteY12" fmla="*/ 4428 h 4427"/>
                <a:gd name="connsiteX13" fmla="*/ 738 w 738"/>
                <a:gd name="connsiteY13" fmla="*/ 4428 h 4427"/>
                <a:gd name="connsiteX14" fmla="*/ 738 w 738"/>
                <a:gd name="connsiteY1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738" y="4428"/>
                  </a:lnTo>
                  <a:cubicBezTo>
                    <a:pt x="738" y="4428"/>
                    <a:pt x="738" y="4428"/>
                    <a:pt x="738" y="4428"/>
                  </a:cubicBezTo>
                  <a:lnTo>
                    <a:pt x="738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89B9123C-998A-42C5-82FA-784CA3344112}"/>
                </a:ext>
              </a:extLst>
            </p:cNvPr>
            <p:cNvSpPr/>
            <p:nvPr/>
          </p:nvSpPr>
          <p:spPr>
            <a:xfrm>
              <a:off x="10092486" y="3684110"/>
              <a:ext cx="14021" cy="5903"/>
            </a:xfrm>
            <a:custGeom>
              <a:avLst/>
              <a:gdLst>
                <a:gd name="connsiteX0" fmla="*/ 11070 w 14021"/>
                <a:gd name="connsiteY0" fmla="*/ 5904 h 5903"/>
                <a:gd name="connsiteX1" fmla="*/ 0 w 14021"/>
                <a:gd name="connsiteY1" fmla="*/ 5904 h 5903"/>
                <a:gd name="connsiteX2" fmla="*/ 0 w 14021"/>
                <a:gd name="connsiteY2" fmla="*/ 0 h 5903"/>
                <a:gd name="connsiteX3" fmla="*/ 0 w 14021"/>
                <a:gd name="connsiteY3" fmla="*/ 0 h 5903"/>
                <a:gd name="connsiteX4" fmla="*/ 0 w 14021"/>
                <a:gd name="connsiteY4" fmla="*/ 0 h 5903"/>
                <a:gd name="connsiteX5" fmla="*/ 0 w 14021"/>
                <a:gd name="connsiteY5" fmla="*/ 0 h 5903"/>
                <a:gd name="connsiteX6" fmla="*/ 0 w 14021"/>
                <a:gd name="connsiteY6" fmla="*/ 0 h 5903"/>
                <a:gd name="connsiteX7" fmla="*/ 0 w 14021"/>
                <a:gd name="connsiteY7" fmla="*/ 0 h 5903"/>
                <a:gd name="connsiteX8" fmla="*/ 0 w 14021"/>
                <a:gd name="connsiteY8" fmla="*/ 0 h 5903"/>
                <a:gd name="connsiteX9" fmla="*/ 0 w 14021"/>
                <a:gd name="connsiteY9" fmla="*/ 0 h 5903"/>
                <a:gd name="connsiteX10" fmla="*/ 0 w 14021"/>
                <a:gd name="connsiteY10" fmla="*/ 0 h 5903"/>
                <a:gd name="connsiteX11" fmla="*/ 0 w 14021"/>
                <a:gd name="connsiteY11" fmla="*/ 0 h 5903"/>
                <a:gd name="connsiteX12" fmla="*/ 0 w 14021"/>
                <a:gd name="connsiteY12" fmla="*/ 5904 h 5903"/>
                <a:gd name="connsiteX13" fmla="*/ 2214 w 14021"/>
                <a:gd name="connsiteY13" fmla="*/ 0 h 5903"/>
                <a:gd name="connsiteX14" fmla="*/ 2214 w 14021"/>
                <a:gd name="connsiteY14" fmla="*/ 0 h 5903"/>
                <a:gd name="connsiteX15" fmla="*/ 2214 w 14021"/>
                <a:gd name="connsiteY15" fmla="*/ 4428 h 5903"/>
                <a:gd name="connsiteX16" fmla="*/ 14022 w 14021"/>
                <a:gd name="connsiteY16" fmla="*/ 4428 h 5903"/>
                <a:gd name="connsiteX17" fmla="*/ 14022 w 14021"/>
                <a:gd name="connsiteY17" fmla="*/ 0 h 5903"/>
                <a:gd name="connsiteX18" fmla="*/ 14022 w 14021"/>
                <a:gd name="connsiteY18" fmla="*/ 0 h 5903"/>
                <a:gd name="connsiteX19" fmla="*/ 14022 w 14021"/>
                <a:gd name="connsiteY19" fmla="*/ 0 h 5903"/>
                <a:gd name="connsiteX20" fmla="*/ 14022 w 14021"/>
                <a:gd name="connsiteY20" fmla="*/ 0 h 5903"/>
                <a:gd name="connsiteX21" fmla="*/ 14022 w 14021"/>
                <a:gd name="connsiteY21" fmla="*/ 0 h 5903"/>
                <a:gd name="connsiteX22" fmla="*/ 14022 w 14021"/>
                <a:gd name="connsiteY22" fmla="*/ 0 h 5903"/>
                <a:gd name="connsiteX23" fmla="*/ 14022 w 14021"/>
                <a:gd name="connsiteY23" fmla="*/ 0 h 5903"/>
                <a:gd name="connsiteX24" fmla="*/ 14022 w 14021"/>
                <a:gd name="connsiteY24" fmla="*/ 0 h 5903"/>
                <a:gd name="connsiteX25" fmla="*/ 14022 w 14021"/>
                <a:gd name="connsiteY2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021" h="5903">
                  <a:moveTo>
                    <a:pt x="11070" y="5904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close/>
                  <a:moveTo>
                    <a:pt x="2214" y="0"/>
                  </a:moveTo>
                  <a:lnTo>
                    <a:pt x="2214" y="0"/>
                  </a:lnTo>
                  <a:lnTo>
                    <a:pt x="2214" y="4428"/>
                  </a:lnTo>
                  <a:lnTo>
                    <a:pt x="14022" y="4428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BB32C28C-8E3E-44F4-9A86-91899A5D8A66}"/>
                </a:ext>
              </a:extLst>
            </p:cNvPr>
            <p:cNvSpPr/>
            <p:nvPr/>
          </p:nvSpPr>
          <p:spPr>
            <a:xfrm>
              <a:off x="10093961" y="3689276"/>
              <a:ext cx="8855" cy="8117"/>
            </a:xfrm>
            <a:custGeom>
              <a:avLst/>
              <a:gdLst>
                <a:gd name="connsiteX0" fmla="*/ 8856 w 8855"/>
                <a:gd name="connsiteY0" fmla="*/ 0 h 8117"/>
                <a:gd name="connsiteX1" fmla="*/ 8856 w 8855"/>
                <a:gd name="connsiteY1" fmla="*/ 8118 h 8117"/>
                <a:gd name="connsiteX2" fmla="*/ 0 w 8855"/>
                <a:gd name="connsiteY2" fmla="*/ 8118 h 8117"/>
                <a:gd name="connsiteX3" fmla="*/ 0 w 8855"/>
                <a:gd name="connsiteY3" fmla="*/ 0 h 8117"/>
                <a:gd name="connsiteX4" fmla="*/ 8856 w 8855"/>
                <a:gd name="connsiteY4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8117">
                  <a:moveTo>
                    <a:pt x="8856" y="0"/>
                  </a:moveTo>
                  <a:lnTo>
                    <a:pt x="8856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3E8FA76A-6DC9-436E-A752-AF9F60539C4B}"/>
                </a:ext>
              </a:extLst>
            </p:cNvPr>
            <p:cNvSpPr/>
            <p:nvPr/>
          </p:nvSpPr>
          <p:spPr>
            <a:xfrm>
              <a:off x="10093224" y="3688537"/>
              <a:ext cx="9593" cy="9594"/>
            </a:xfrm>
            <a:custGeom>
              <a:avLst/>
              <a:gdLst>
                <a:gd name="connsiteX0" fmla="*/ 0 w 9593"/>
                <a:gd name="connsiteY0" fmla="*/ 9594 h 9594"/>
                <a:gd name="connsiteX1" fmla="*/ 0 w 9593"/>
                <a:gd name="connsiteY1" fmla="*/ 738 h 9594"/>
                <a:gd name="connsiteX2" fmla="*/ 9594 w 9593"/>
                <a:gd name="connsiteY2" fmla="*/ 738 h 9594"/>
                <a:gd name="connsiteX3" fmla="*/ 9594 w 9593"/>
                <a:gd name="connsiteY3" fmla="*/ 8856 h 9594"/>
                <a:gd name="connsiteX4" fmla="*/ 8856 w 9593"/>
                <a:gd name="connsiteY4" fmla="*/ 738 h 9594"/>
                <a:gd name="connsiteX5" fmla="*/ 738 w 9593"/>
                <a:gd name="connsiteY5" fmla="*/ 738 h 9594"/>
                <a:gd name="connsiteX6" fmla="*/ 738 w 9593"/>
                <a:gd name="connsiteY6" fmla="*/ 7380 h 9594"/>
                <a:gd name="connsiteX7" fmla="*/ 9594 w 9593"/>
                <a:gd name="connsiteY7" fmla="*/ 7380 h 9594"/>
                <a:gd name="connsiteX8" fmla="*/ 9594 w 9593"/>
                <a:gd name="connsiteY8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3" h="9594">
                  <a:moveTo>
                    <a:pt x="0" y="9594"/>
                  </a:moveTo>
                  <a:lnTo>
                    <a:pt x="0" y="738"/>
                  </a:lnTo>
                  <a:lnTo>
                    <a:pt x="9594" y="738"/>
                  </a:lnTo>
                  <a:lnTo>
                    <a:pt x="9594" y="8856"/>
                  </a:lnTo>
                  <a:close/>
                  <a:moveTo>
                    <a:pt x="8856" y="738"/>
                  </a:moveTo>
                  <a:lnTo>
                    <a:pt x="738" y="738"/>
                  </a:lnTo>
                  <a:lnTo>
                    <a:pt x="738" y="7380"/>
                  </a:lnTo>
                  <a:lnTo>
                    <a:pt x="9594" y="738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DC9B708A-FAF6-407F-A404-D2BCB8348C09}"/>
                </a:ext>
              </a:extLst>
            </p:cNvPr>
            <p:cNvSpPr/>
            <p:nvPr/>
          </p:nvSpPr>
          <p:spPr>
            <a:xfrm>
              <a:off x="10101189" y="3702560"/>
              <a:ext cx="21588" cy="16235"/>
            </a:xfrm>
            <a:custGeom>
              <a:avLst/>
              <a:gdLst>
                <a:gd name="connsiteX0" fmla="*/ 152 w 21588"/>
                <a:gd name="connsiteY0" fmla="*/ 16236 h 16235"/>
                <a:gd name="connsiteX1" fmla="*/ 9008 w 21588"/>
                <a:gd name="connsiteY1" fmla="*/ 0 h 16235"/>
                <a:gd name="connsiteX2" fmla="*/ 21554 w 21588"/>
                <a:gd name="connsiteY2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88" h="16235">
                  <a:moveTo>
                    <a:pt x="152" y="16236"/>
                  </a:moveTo>
                  <a:cubicBezTo>
                    <a:pt x="-802" y="9463"/>
                    <a:pt x="2797" y="2865"/>
                    <a:pt x="9008" y="0"/>
                  </a:cubicBezTo>
                  <a:cubicBezTo>
                    <a:pt x="16687" y="1472"/>
                    <a:pt x="22066" y="8434"/>
                    <a:pt x="21554" y="16236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E6805F9E-C296-4DE8-9D44-FC254DE0C33B}"/>
                </a:ext>
              </a:extLst>
            </p:cNvPr>
            <p:cNvSpPr/>
            <p:nvPr/>
          </p:nvSpPr>
          <p:spPr>
            <a:xfrm>
              <a:off x="10093224" y="3702560"/>
              <a:ext cx="39113" cy="15498"/>
            </a:xfrm>
            <a:custGeom>
              <a:avLst/>
              <a:gdLst>
                <a:gd name="connsiteX0" fmla="*/ 0 w 39113"/>
                <a:gd name="connsiteY0" fmla="*/ 0 h 15498"/>
                <a:gd name="connsiteX1" fmla="*/ 0 w 39113"/>
                <a:gd name="connsiteY1" fmla="*/ 14760 h 15498"/>
                <a:gd name="connsiteX2" fmla="*/ 9594 w 39113"/>
                <a:gd name="connsiteY2" fmla="*/ 14760 h 15498"/>
                <a:gd name="connsiteX3" fmla="*/ 16974 w 39113"/>
                <a:gd name="connsiteY3" fmla="*/ 0 h 15498"/>
                <a:gd name="connsiteX4" fmla="*/ 29696 w 39113"/>
                <a:gd name="connsiteY4" fmla="*/ 13823 h 15498"/>
                <a:gd name="connsiteX5" fmla="*/ 29520 w 39113"/>
                <a:gd name="connsiteY5" fmla="*/ 15498 h 15498"/>
                <a:gd name="connsiteX6" fmla="*/ 39114 w 39113"/>
                <a:gd name="connsiteY6" fmla="*/ 15498 h 15498"/>
                <a:gd name="connsiteX7" fmla="*/ 39114 w 39113"/>
                <a:gd name="connsiteY7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113" h="15498">
                  <a:moveTo>
                    <a:pt x="0" y="0"/>
                  </a:moveTo>
                  <a:lnTo>
                    <a:pt x="0" y="14760"/>
                  </a:lnTo>
                  <a:lnTo>
                    <a:pt x="9594" y="14760"/>
                  </a:lnTo>
                  <a:cubicBezTo>
                    <a:pt x="8329" y="8723"/>
                    <a:pt x="11386" y="2610"/>
                    <a:pt x="16974" y="0"/>
                  </a:cubicBezTo>
                  <a:cubicBezTo>
                    <a:pt x="24305" y="304"/>
                    <a:pt x="30000" y="6493"/>
                    <a:pt x="29696" y="13823"/>
                  </a:cubicBezTo>
                  <a:cubicBezTo>
                    <a:pt x="29673" y="14384"/>
                    <a:pt x="29614" y="14944"/>
                    <a:pt x="29520" y="15498"/>
                  </a:cubicBezTo>
                  <a:lnTo>
                    <a:pt x="39114" y="15498"/>
                  </a:lnTo>
                  <a:lnTo>
                    <a:pt x="39114" y="738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5E5B62B9-22E0-410A-A18B-CF6190031E10}"/>
                </a:ext>
              </a:extLst>
            </p:cNvPr>
            <p:cNvSpPr/>
            <p:nvPr/>
          </p:nvSpPr>
          <p:spPr>
            <a:xfrm>
              <a:off x="10091747" y="3702560"/>
              <a:ext cx="39113" cy="16235"/>
            </a:xfrm>
            <a:custGeom>
              <a:avLst/>
              <a:gdLst>
                <a:gd name="connsiteX0" fmla="*/ 38376 w 39113"/>
                <a:gd name="connsiteY0" fmla="*/ 16236 h 16235"/>
                <a:gd name="connsiteX1" fmla="*/ 30996 w 39113"/>
                <a:gd name="connsiteY1" fmla="*/ 16236 h 16235"/>
                <a:gd name="connsiteX2" fmla="*/ 19433 w 39113"/>
                <a:gd name="connsiteY2" fmla="*/ 126 h 16235"/>
                <a:gd name="connsiteX3" fmla="*/ 18450 w 39113"/>
                <a:gd name="connsiteY3" fmla="*/ 0 h 16235"/>
                <a:gd name="connsiteX4" fmla="*/ 10332 w 39113"/>
                <a:gd name="connsiteY4" fmla="*/ 13284 h 16235"/>
                <a:gd name="connsiteX5" fmla="*/ 0 w 39113"/>
                <a:gd name="connsiteY5" fmla="*/ 13284 h 16235"/>
                <a:gd name="connsiteX6" fmla="*/ 0 w 39113"/>
                <a:gd name="connsiteY6" fmla="*/ 0 h 16235"/>
                <a:gd name="connsiteX7" fmla="*/ 35424 w 39113"/>
                <a:gd name="connsiteY7" fmla="*/ 0 h 16235"/>
                <a:gd name="connsiteX8" fmla="*/ 35424 w 39113"/>
                <a:gd name="connsiteY8" fmla="*/ 15498 h 16235"/>
                <a:gd name="connsiteX9" fmla="*/ 17712 w 39113"/>
                <a:gd name="connsiteY9" fmla="*/ 0 h 16235"/>
                <a:gd name="connsiteX10" fmla="*/ 1476 w 39113"/>
                <a:gd name="connsiteY10" fmla="*/ 0 h 16235"/>
                <a:gd name="connsiteX11" fmla="*/ 1476 w 39113"/>
                <a:gd name="connsiteY11" fmla="*/ 14022 h 16235"/>
                <a:gd name="connsiteX12" fmla="*/ 10332 w 39113"/>
                <a:gd name="connsiteY12" fmla="*/ 14022 h 16235"/>
                <a:gd name="connsiteX13" fmla="*/ 17712 w 39113"/>
                <a:gd name="connsiteY13" fmla="*/ 0 h 16235"/>
                <a:gd name="connsiteX14" fmla="*/ 17712 w 39113"/>
                <a:gd name="connsiteY14" fmla="*/ 0 h 16235"/>
                <a:gd name="connsiteX15" fmla="*/ 31060 w 39113"/>
                <a:gd name="connsiteY15" fmla="*/ 14665 h 16235"/>
                <a:gd name="connsiteX16" fmla="*/ 30996 w 39113"/>
                <a:gd name="connsiteY16" fmla="*/ 15498 h 16235"/>
                <a:gd name="connsiteX17" fmla="*/ 39114 w 39113"/>
                <a:gd name="connsiteY17" fmla="*/ 15498 h 16235"/>
                <a:gd name="connsiteX18" fmla="*/ 39114 w 39113"/>
                <a:gd name="connsiteY18" fmla="*/ 147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9113" h="16235">
                  <a:moveTo>
                    <a:pt x="38376" y="16236"/>
                  </a:moveTo>
                  <a:lnTo>
                    <a:pt x="30996" y="16236"/>
                  </a:lnTo>
                  <a:cubicBezTo>
                    <a:pt x="32251" y="8594"/>
                    <a:pt x="27075" y="1382"/>
                    <a:pt x="19433" y="126"/>
                  </a:cubicBezTo>
                  <a:cubicBezTo>
                    <a:pt x="19107" y="72"/>
                    <a:pt x="18779" y="30"/>
                    <a:pt x="18450" y="0"/>
                  </a:cubicBezTo>
                  <a:cubicBezTo>
                    <a:pt x="18450" y="0"/>
                    <a:pt x="10332" y="0"/>
                    <a:pt x="10332" y="13284"/>
                  </a:cubicBezTo>
                  <a:lnTo>
                    <a:pt x="0" y="13284"/>
                  </a:lnTo>
                  <a:lnTo>
                    <a:pt x="0" y="0"/>
                  </a:lnTo>
                  <a:lnTo>
                    <a:pt x="35424" y="0"/>
                  </a:lnTo>
                  <a:lnTo>
                    <a:pt x="35424" y="15498"/>
                  </a:lnTo>
                  <a:close/>
                  <a:moveTo>
                    <a:pt x="17712" y="0"/>
                  </a:moveTo>
                  <a:lnTo>
                    <a:pt x="1476" y="0"/>
                  </a:lnTo>
                  <a:lnTo>
                    <a:pt x="1476" y="14022"/>
                  </a:lnTo>
                  <a:lnTo>
                    <a:pt x="10332" y="14022"/>
                  </a:lnTo>
                  <a:cubicBezTo>
                    <a:pt x="8825" y="8146"/>
                    <a:pt x="12015" y="2085"/>
                    <a:pt x="17712" y="0"/>
                  </a:cubicBezTo>
                  <a:close/>
                  <a:moveTo>
                    <a:pt x="17712" y="0"/>
                  </a:moveTo>
                  <a:cubicBezTo>
                    <a:pt x="25448" y="364"/>
                    <a:pt x="31424" y="6929"/>
                    <a:pt x="31060" y="14665"/>
                  </a:cubicBezTo>
                  <a:cubicBezTo>
                    <a:pt x="31047" y="14943"/>
                    <a:pt x="31025" y="15221"/>
                    <a:pt x="30996" y="15498"/>
                  </a:cubicBezTo>
                  <a:lnTo>
                    <a:pt x="39114" y="15498"/>
                  </a:lnTo>
                  <a:lnTo>
                    <a:pt x="39114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E0166CA2-527D-4DF4-8B8F-A335F84EF65E}"/>
                </a:ext>
              </a:extLst>
            </p:cNvPr>
            <p:cNvSpPr/>
            <p:nvPr/>
          </p:nvSpPr>
          <p:spPr>
            <a:xfrm>
              <a:off x="10091009" y="3718058"/>
              <a:ext cx="39114" cy="73800"/>
            </a:xfrm>
            <a:custGeom>
              <a:avLst/>
              <a:gdLst>
                <a:gd name="connsiteX0" fmla="*/ 0 w 39114"/>
                <a:gd name="connsiteY0" fmla="*/ 0 h 73800"/>
                <a:gd name="connsiteX1" fmla="*/ 39114 w 39114"/>
                <a:gd name="connsiteY1" fmla="*/ 0 h 73800"/>
                <a:gd name="connsiteX2" fmla="*/ 39114 w 39114"/>
                <a:gd name="connsiteY2" fmla="*/ 0 h 73800"/>
                <a:gd name="connsiteX3" fmla="*/ 39114 w 39114"/>
                <a:gd name="connsiteY3" fmla="*/ 0 h 73800"/>
                <a:gd name="connsiteX4" fmla="*/ 0 w 39114"/>
                <a:gd name="connsiteY4" fmla="*/ 0 h 73800"/>
                <a:gd name="connsiteX5" fmla="*/ 0 w 39114"/>
                <a:gd name="connsiteY5" fmla="*/ 0 h 73800"/>
                <a:gd name="connsiteX6" fmla="*/ 0 w 3911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14" h="73800">
                  <a:moveTo>
                    <a:pt x="0" y="0"/>
                  </a:moveTo>
                  <a:lnTo>
                    <a:pt x="39114" y="0"/>
                  </a:lnTo>
                  <a:cubicBezTo>
                    <a:pt x="39114" y="0"/>
                    <a:pt x="39114" y="0"/>
                    <a:pt x="39114" y="0"/>
                  </a:cubicBezTo>
                  <a:lnTo>
                    <a:pt x="391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0420524A-EFF9-4E37-BBC3-D663E296DBE9}"/>
                </a:ext>
              </a:extLst>
            </p:cNvPr>
            <p:cNvSpPr/>
            <p:nvPr/>
          </p:nvSpPr>
          <p:spPr>
            <a:xfrm>
              <a:off x="10091009" y="3722485"/>
              <a:ext cx="39851" cy="73800"/>
            </a:xfrm>
            <a:custGeom>
              <a:avLst/>
              <a:gdLst>
                <a:gd name="connsiteX0" fmla="*/ 39114 w 39851"/>
                <a:gd name="connsiteY0" fmla="*/ 0 h 73800"/>
                <a:gd name="connsiteX1" fmla="*/ 0 w 39851"/>
                <a:gd name="connsiteY1" fmla="*/ 0 h 73800"/>
                <a:gd name="connsiteX2" fmla="*/ 0 w 39851"/>
                <a:gd name="connsiteY2" fmla="*/ 0 h 73800"/>
                <a:gd name="connsiteX3" fmla="*/ 0 w 39851"/>
                <a:gd name="connsiteY3" fmla="*/ 0 h 73800"/>
                <a:gd name="connsiteX4" fmla="*/ 39114 w 39851"/>
                <a:gd name="connsiteY4" fmla="*/ 0 h 73800"/>
                <a:gd name="connsiteX5" fmla="*/ 39114 w 39851"/>
                <a:gd name="connsiteY5" fmla="*/ 0 h 73800"/>
                <a:gd name="connsiteX6" fmla="*/ 39114 w 39851"/>
                <a:gd name="connsiteY6" fmla="*/ 0 h 73800"/>
                <a:gd name="connsiteX7" fmla="*/ 0 w 39851"/>
                <a:gd name="connsiteY7" fmla="*/ 0 h 73800"/>
                <a:gd name="connsiteX8" fmla="*/ 0 w 39851"/>
                <a:gd name="connsiteY8" fmla="*/ 0 h 73800"/>
                <a:gd name="connsiteX9" fmla="*/ 39852 w 39851"/>
                <a:gd name="connsiteY9" fmla="*/ 0 h 73800"/>
                <a:gd name="connsiteX10" fmla="*/ 0 w 39851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51" h="73800">
                  <a:moveTo>
                    <a:pt x="3911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9114" y="0"/>
                  </a:lnTo>
                  <a:cubicBezTo>
                    <a:pt x="39114" y="0"/>
                    <a:pt x="39114" y="0"/>
                    <a:pt x="39114" y="0"/>
                  </a:cubicBezTo>
                  <a:cubicBezTo>
                    <a:pt x="39114" y="0"/>
                    <a:pt x="39114" y="0"/>
                    <a:pt x="39114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9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75FF00AF-C1C1-44F4-97F1-B90102DE751F}"/>
                </a:ext>
              </a:extLst>
            </p:cNvPr>
            <p:cNvSpPr/>
            <p:nvPr/>
          </p:nvSpPr>
          <p:spPr>
            <a:xfrm>
              <a:off x="10105012" y="3708463"/>
              <a:ext cx="11092" cy="9594"/>
            </a:xfrm>
            <a:custGeom>
              <a:avLst/>
              <a:gdLst>
                <a:gd name="connsiteX0" fmla="*/ 20 w 11092"/>
                <a:gd name="connsiteY0" fmla="*/ 9594 h 9594"/>
                <a:gd name="connsiteX1" fmla="*/ 5186 w 11092"/>
                <a:gd name="connsiteY1" fmla="*/ 0 h 9594"/>
                <a:gd name="connsiteX2" fmla="*/ 11090 w 11092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92" h="9594">
                  <a:moveTo>
                    <a:pt x="20" y="9594"/>
                  </a:moveTo>
                  <a:cubicBezTo>
                    <a:pt x="-222" y="5674"/>
                    <a:pt x="1780" y="1956"/>
                    <a:pt x="5186" y="0"/>
                  </a:cubicBezTo>
                  <a:cubicBezTo>
                    <a:pt x="8877" y="1750"/>
                    <a:pt x="11191" y="5510"/>
                    <a:pt x="11090" y="9594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9CF12433-AFD2-4E04-8C5E-908DA2AD87BC}"/>
                </a:ext>
              </a:extLst>
            </p:cNvPr>
            <p:cNvSpPr/>
            <p:nvPr/>
          </p:nvSpPr>
          <p:spPr>
            <a:xfrm>
              <a:off x="10105032" y="3707726"/>
              <a:ext cx="11069" cy="11069"/>
            </a:xfrm>
            <a:custGeom>
              <a:avLst/>
              <a:gdLst>
                <a:gd name="connsiteX0" fmla="*/ 11070 w 11069"/>
                <a:gd name="connsiteY0" fmla="*/ 11070 h 11069"/>
                <a:gd name="connsiteX1" fmla="*/ 0 w 11069"/>
                <a:gd name="connsiteY1" fmla="*/ 11070 h 11069"/>
                <a:gd name="connsiteX2" fmla="*/ 5166 w 11069"/>
                <a:gd name="connsiteY2" fmla="*/ 0 h 11069"/>
                <a:gd name="connsiteX3" fmla="*/ 11070 w 11069"/>
                <a:gd name="connsiteY3" fmla="*/ 10332 h 11069"/>
                <a:gd name="connsiteX4" fmla="*/ 5166 w 11069"/>
                <a:gd name="connsiteY4" fmla="*/ 1476 h 11069"/>
                <a:gd name="connsiteX5" fmla="*/ 738 w 11069"/>
                <a:gd name="connsiteY5" fmla="*/ 10332 h 11069"/>
                <a:gd name="connsiteX6" fmla="*/ 10332 w 11069"/>
                <a:gd name="connsiteY6" fmla="*/ 10332 h 11069"/>
                <a:gd name="connsiteX7" fmla="*/ 5166 w 11069"/>
                <a:gd name="connsiteY7" fmla="*/ 2214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69" h="11069">
                  <a:moveTo>
                    <a:pt x="11070" y="11070"/>
                  </a:moveTo>
                  <a:lnTo>
                    <a:pt x="0" y="11070"/>
                  </a:lnTo>
                  <a:cubicBezTo>
                    <a:pt x="0" y="2214"/>
                    <a:pt x="5166" y="0"/>
                    <a:pt x="5166" y="0"/>
                  </a:cubicBezTo>
                  <a:cubicBezTo>
                    <a:pt x="5166" y="0"/>
                    <a:pt x="11070" y="0"/>
                    <a:pt x="11070" y="10332"/>
                  </a:cubicBezTo>
                  <a:close/>
                  <a:moveTo>
                    <a:pt x="5166" y="1476"/>
                  </a:moveTo>
                  <a:cubicBezTo>
                    <a:pt x="2163" y="3379"/>
                    <a:pt x="459" y="6787"/>
                    <a:pt x="738" y="10332"/>
                  </a:cubicBezTo>
                  <a:lnTo>
                    <a:pt x="10332" y="10332"/>
                  </a:lnTo>
                  <a:cubicBezTo>
                    <a:pt x="10052" y="6940"/>
                    <a:pt x="8119" y="3904"/>
                    <a:pt x="5166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023C6D0B-85A2-447C-9EFB-B143F06251E7}"/>
                </a:ext>
              </a:extLst>
            </p:cNvPr>
            <p:cNvSpPr/>
            <p:nvPr/>
          </p:nvSpPr>
          <p:spPr>
            <a:xfrm>
              <a:off x="10091747" y="3697393"/>
              <a:ext cx="37638" cy="73800"/>
            </a:xfrm>
            <a:custGeom>
              <a:avLst/>
              <a:gdLst>
                <a:gd name="connsiteX0" fmla="*/ 0 w 37638"/>
                <a:gd name="connsiteY0" fmla="*/ 0 h 73800"/>
                <a:gd name="connsiteX1" fmla="*/ 37638 w 37638"/>
                <a:gd name="connsiteY1" fmla="*/ 0 h 73800"/>
                <a:gd name="connsiteX2" fmla="*/ 37638 w 37638"/>
                <a:gd name="connsiteY2" fmla="*/ 0 h 73800"/>
                <a:gd name="connsiteX3" fmla="*/ 37638 w 37638"/>
                <a:gd name="connsiteY3" fmla="*/ 0 h 73800"/>
                <a:gd name="connsiteX4" fmla="*/ 0 w 37638"/>
                <a:gd name="connsiteY4" fmla="*/ 0 h 73800"/>
                <a:gd name="connsiteX5" fmla="*/ 0 w 37638"/>
                <a:gd name="connsiteY5" fmla="*/ 0 h 73800"/>
                <a:gd name="connsiteX6" fmla="*/ 0 w 3763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638" h="73800">
                  <a:moveTo>
                    <a:pt x="0" y="0"/>
                  </a:moveTo>
                  <a:lnTo>
                    <a:pt x="37638" y="0"/>
                  </a:lnTo>
                  <a:cubicBezTo>
                    <a:pt x="37638" y="0"/>
                    <a:pt x="37638" y="0"/>
                    <a:pt x="37638" y="0"/>
                  </a:cubicBezTo>
                  <a:cubicBezTo>
                    <a:pt x="37638" y="0"/>
                    <a:pt x="37638" y="0"/>
                    <a:pt x="37638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07076485-D166-4DA0-9223-39F4918CB198}"/>
                </a:ext>
              </a:extLst>
            </p:cNvPr>
            <p:cNvSpPr/>
            <p:nvPr/>
          </p:nvSpPr>
          <p:spPr>
            <a:xfrm>
              <a:off x="10091747" y="3702560"/>
              <a:ext cx="37638" cy="73800"/>
            </a:xfrm>
            <a:custGeom>
              <a:avLst/>
              <a:gdLst>
                <a:gd name="connsiteX0" fmla="*/ 37638 w 37638"/>
                <a:gd name="connsiteY0" fmla="*/ 0 h 73800"/>
                <a:gd name="connsiteX1" fmla="*/ 0 w 37638"/>
                <a:gd name="connsiteY1" fmla="*/ 0 h 73800"/>
                <a:gd name="connsiteX2" fmla="*/ 0 w 37638"/>
                <a:gd name="connsiteY2" fmla="*/ 0 h 73800"/>
                <a:gd name="connsiteX3" fmla="*/ 0 w 37638"/>
                <a:gd name="connsiteY3" fmla="*/ 0 h 73800"/>
                <a:gd name="connsiteX4" fmla="*/ 37638 w 37638"/>
                <a:gd name="connsiteY4" fmla="*/ 0 h 73800"/>
                <a:gd name="connsiteX5" fmla="*/ 37638 w 37638"/>
                <a:gd name="connsiteY5" fmla="*/ 0 h 73800"/>
                <a:gd name="connsiteX6" fmla="*/ 37638 w 37638"/>
                <a:gd name="connsiteY6" fmla="*/ 0 h 73800"/>
                <a:gd name="connsiteX7" fmla="*/ 0 w 37638"/>
                <a:gd name="connsiteY7" fmla="*/ 0 h 73800"/>
                <a:gd name="connsiteX8" fmla="*/ 0 w 37638"/>
                <a:gd name="connsiteY8" fmla="*/ 0 h 73800"/>
                <a:gd name="connsiteX9" fmla="*/ 37638 w 37638"/>
                <a:gd name="connsiteY9" fmla="*/ 0 h 73800"/>
                <a:gd name="connsiteX10" fmla="*/ 37638 w 37638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638" h="73800">
                  <a:moveTo>
                    <a:pt x="3763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37638" y="0"/>
                  </a:lnTo>
                  <a:lnTo>
                    <a:pt x="37638" y="0"/>
                  </a:lnTo>
                  <a:cubicBezTo>
                    <a:pt x="37638" y="0"/>
                    <a:pt x="37638" y="0"/>
                    <a:pt x="37638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7638" y="0"/>
                  </a:lnTo>
                  <a:lnTo>
                    <a:pt x="376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7BC2ACEE-59E3-4270-A37A-68E189D19115}"/>
                </a:ext>
              </a:extLst>
            </p:cNvPr>
            <p:cNvSpPr/>
            <p:nvPr/>
          </p:nvSpPr>
          <p:spPr>
            <a:xfrm>
              <a:off x="10092486" y="3702560"/>
              <a:ext cx="35423" cy="73800"/>
            </a:xfrm>
            <a:custGeom>
              <a:avLst/>
              <a:gdLst>
                <a:gd name="connsiteX0" fmla="*/ 0 w 35423"/>
                <a:gd name="connsiteY0" fmla="*/ 0 h 73800"/>
                <a:gd name="connsiteX1" fmla="*/ 35424 w 35423"/>
                <a:gd name="connsiteY1" fmla="*/ 0 h 73800"/>
                <a:gd name="connsiteX2" fmla="*/ 35424 w 35423"/>
                <a:gd name="connsiteY2" fmla="*/ 0 h 73800"/>
                <a:gd name="connsiteX3" fmla="*/ 35424 w 35423"/>
                <a:gd name="connsiteY3" fmla="*/ 0 h 73800"/>
                <a:gd name="connsiteX4" fmla="*/ 0 w 35423"/>
                <a:gd name="connsiteY4" fmla="*/ 0 h 73800"/>
                <a:gd name="connsiteX5" fmla="*/ 0 w 35423"/>
                <a:gd name="connsiteY5" fmla="*/ 0 h 73800"/>
                <a:gd name="connsiteX6" fmla="*/ 0 w 35423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23" h="73800">
                  <a:moveTo>
                    <a:pt x="0" y="0"/>
                  </a:moveTo>
                  <a:lnTo>
                    <a:pt x="35424" y="0"/>
                  </a:lnTo>
                  <a:cubicBezTo>
                    <a:pt x="35424" y="0"/>
                    <a:pt x="35424" y="0"/>
                    <a:pt x="35424" y="0"/>
                  </a:cubicBezTo>
                  <a:cubicBezTo>
                    <a:pt x="35424" y="0"/>
                    <a:pt x="35424" y="0"/>
                    <a:pt x="3542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55BD3ABB-99E8-4E2F-B9F1-0DC83816B40C}"/>
                </a:ext>
              </a:extLst>
            </p:cNvPr>
            <p:cNvSpPr/>
            <p:nvPr/>
          </p:nvSpPr>
          <p:spPr>
            <a:xfrm>
              <a:off x="10092486" y="3702560"/>
              <a:ext cx="36900" cy="4427"/>
            </a:xfrm>
            <a:custGeom>
              <a:avLst/>
              <a:gdLst>
                <a:gd name="connsiteX0" fmla="*/ 35424 w 36900"/>
                <a:gd name="connsiteY0" fmla="*/ 0 h 4427"/>
                <a:gd name="connsiteX1" fmla="*/ 0 w 36900"/>
                <a:gd name="connsiteY1" fmla="*/ 0 h 4427"/>
                <a:gd name="connsiteX2" fmla="*/ 0 w 36900"/>
                <a:gd name="connsiteY2" fmla="*/ 0 h 4427"/>
                <a:gd name="connsiteX3" fmla="*/ 0 w 36900"/>
                <a:gd name="connsiteY3" fmla="*/ 0 h 4427"/>
                <a:gd name="connsiteX4" fmla="*/ 35424 w 36900"/>
                <a:gd name="connsiteY4" fmla="*/ 0 h 4427"/>
                <a:gd name="connsiteX5" fmla="*/ 35424 w 36900"/>
                <a:gd name="connsiteY5" fmla="*/ 4428 h 4427"/>
                <a:gd name="connsiteX6" fmla="*/ 0 w 36900"/>
                <a:gd name="connsiteY6" fmla="*/ 0 h 4427"/>
                <a:gd name="connsiteX7" fmla="*/ 0 w 36900"/>
                <a:gd name="connsiteY7" fmla="*/ 0 h 4427"/>
                <a:gd name="connsiteX8" fmla="*/ 36900 w 36900"/>
                <a:gd name="connsiteY8" fmla="*/ 0 h 4427"/>
                <a:gd name="connsiteX9" fmla="*/ 0 w 36900"/>
                <a:gd name="connsiteY9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0" h="4427">
                  <a:moveTo>
                    <a:pt x="35424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5424" y="0"/>
                  </a:lnTo>
                  <a:lnTo>
                    <a:pt x="35424" y="442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69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ED11E1BC-9401-4673-8215-72E9B422A713}"/>
                </a:ext>
              </a:extLst>
            </p:cNvPr>
            <p:cNvSpPr/>
            <p:nvPr/>
          </p:nvSpPr>
          <p:spPr>
            <a:xfrm>
              <a:off x="10109459" y="36878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188E30B-F1F1-4FA4-A6A5-0E32CDB8DD40}"/>
                </a:ext>
              </a:extLst>
            </p:cNvPr>
            <p:cNvSpPr/>
            <p:nvPr/>
          </p:nvSpPr>
          <p:spPr>
            <a:xfrm>
              <a:off x="10122744" y="36922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72E97B8B-88D6-42FA-8892-9D692D3C0C91}"/>
                </a:ext>
              </a:extLst>
            </p:cNvPr>
            <p:cNvSpPr/>
            <p:nvPr/>
          </p:nvSpPr>
          <p:spPr>
            <a:xfrm>
              <a:off x="10097651" y="36922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4216EDBA-77D5-4280-968B-FCB99CACBFF8}"/>
                </a:ext>
              </a:extLst>
            </p:cNvPr>
            <p:cNvSpPr/>
            <p:nvPr/>
          </p:nvSpPr>
          <p:spPr>
            <a:xfrm>
              <a:off x="9899129" y="3797024"/>
              <a:ext cx="7380" cy="6641"/>
            </a:xfrm>
            <a:custGeom>
              <a:avLst/>
              <a:gdLst>
                <a:gd name="connsiteX0" fmla="*/ 7380 w 7380"/>
                <a:gd name="connsiteY0" fmla="*/ 0 h 6641"/>
                <a:gd name="connsiteX1" fmla="*/ 7380 w 7380"/>
                <a:gd name="connsiteY1" fmla="*/ 0 h 6641"/>
                <a:gd name="connsiteX2" fmla="*/ 7380 w 7380"/>
                <a:gd name="connsiteY2" fmla="*/ 0 h 6641"/>
                <a:gd name="connsiteX3" fmla="*/ 7380 w 7380"/>
                <a:gd name="connsiteY3" fmla="*/ 0 h 6641"/>
                <a:gd name="connsiteX4" fmla="*/ 7380 w 7380"/>
                <a:gd name="connsiteY4" fmla="*/ 0 h 6641"/>
                <a:gd name="connsiteX5" fmla="*/ 7380 w 7380"/>
                <a:gd name="connsiteY5" fmla="*/ 0 h 6641"/>
                <a:gd name="connsiteX6" fmla="*/ 7380 w 7380"/>
                <a:gd name="connsiteY6" fmla="*/ 0 h 6641"/>
                <a:gd name="connsiteX7" fmla="*/ 7380 w 7380"/>
                <a:gd name="connsiteY7" fmla="*/ 0 h 6641"/>
                <a:gd name="connsiteX8" fmla="*/ 7380 w 7380"/>
                <a:gd name="connsiteY8" fmla="*/ 0 h 6641"/>
                <a:gd name="connsiteX9" fmla="*/ 7380 w 7380"/>
                <a:gd name="connsiteY9" fmla="*/ 0 h 6641"/>
                <a:gd name="connsiteX10" fmla="*/ 7380 w 7380"/>
                <a:gd name="connsiteY10" fmla="*/ 0 h 6641"/>
                <a:gd name="connsiteX11" fmla="*/ 7380 w 7380"/>
                <a:gd name="connsiteY11" fmla="*/ 0 h 6641"/>
                <a:gd name="connsiteX12" fmla="*/ 0 w 7380"/>
                <a:gd name="connsiteY12" fmla="*/ 6642 h 6641"/>
                <a:gd name="connsiteX13" fmla="*/ 0 w 7380"/>
                <a:gd name="connsiteY13" fmla="*/ 6642 h 6641"/>
                <a:gd name="connsiteX14" fmla="*/ 0 w 7380"/>
                <a:gd name="connsiteY14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0" h="6641">
                  <a:moveTo>
                    <a:pt x="7380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FA046596-D878-441A-AA6B-AAE3E82279FA}"/>
                </a:ext>
              </a:extLst>
            </p:cNvPr>
            <p:cNvSpPr/>
            <p:nvPr/>
          </p:nvSpPr>
          <p:spPr>
            <a:xfrm>
              <a:off x="9907247" y="3788167"/>
              <a:ext cx="10331" cy="21401"/>
            </a:xfrm>
            <a:custGeom>
              <a:avLst/>
              <a:gdLst>
                <a:gd name="connsiteX0" fmla="*/ 3690 w 10331"/>
                <a:gd name="connsiteY0" fmla="*/ 13284 h 21401"/>
                <a:gd name="connsiteX1" fmla="*/ 3690 w 10331"/>
                <a:gd name="connsiteY1" fmla="*/ 13284 h 21401"/>
                <a:gd name="connsiteX2" fmla="*/ 3690 w 10331"/>
                <a:gd name="connsiteY2" fmla="*/ 13284 h 21401"/>
                <a:gd name="connsiteX3" fmla="*/ 3690 w 10331"/>
                <a:gd name="connsiteY3" fmla="*/ 13284 h 21401"/>
                <a:gd name="connsiteX4" fmla="*/ 3690 w 10331"/>
                <a:gd name="connsiteY4" fmla="*/ 13284 h 21401"/>
                <a:gd name="connsiteX5" fmla="*/ 3690 w 10331"/>
                <a:gd name="connsiteY5" fmla="*/ 13284 h 21401"/>
                <a:gd name="connsiteX6" fmla="*/ 3690 w 10331"/>
                <a:gd name="connsiteY6" fmla="*/ 13284 h 21401"/>
                <a:gd name="connsiteX7" fmla="*/ 3690 w 10331"/>
                <a:gd name="connsiteY7" fmla="*/ 13284 h 21401"/>
                <a:gd name="connsiteX8" fmla="*/ 3690 w 10331"/>
                <a:gd name="connsiteY8" fmla="*/ 13284 h 21401"/>
                <a:gd name="connsiteX9" fmla="*/ 3690 w 10331"/>
                <a:gd name="connsiteY9" fmla="*/ 13284 h 21401"/>
                <a:gd name="connsiteX10" fmla="*/ 3690 w 10331"/>
                <a:gd name="connsiteY10" fmla="*/ 13284 h 21401"/>
                <a:gd name="connsiteX11" fmla="*/ 3690 w 10331"/>
                <a:gd name="connsiteY11" fmla="*/ 13284 h 21401"/>
                <a:gd name="connsiteX12" fmla="*/ 8118 w 10331"/>
                <a:gd name="connsiteY12" fmla="*/ 13284 h 21401"/>
                <a:gd name="connsiteX13" fmla="*/ 8118 w 10331"/>
                <a:gd name="connsiteY13" fmla="*/ 13284 h 21401"/>
                <a:gd name="connsiteX14" fmla="*/ 0 w 10331"/>
                <a:gd name="connsiteY14" fmla="*/ 21402 h 21401"/>
                <a:gd name="connsiteX15" fmla="*/ 3690 w 10331"/>
                <a:gd name="connsiteY15" fmla="*/ 7380 h 21401"/>
                <a:gd name="connsiteX16" fmla="*/ 3690 w 10331"/>
                <a:gd name="connsiteY16" fmla="*/ 7380 h 21401"/>
                <a:gd name="connsiteX17" fmla="*/ 3690 w 10331"/>
                <a:gd name="connsiteY17" fmla="*/ 7380 h 21401"/>
                <a:gd name="connsiteX18" fmla="*/ 3690 w 10331"/>
                <a:gd name="connsiteY18" fmla="*/ 7380 h 21401"/>
                <a:gd name="connsiteX19" fmla="*/ 10332 w 10331"/>
                <a:gd name="connsiteY19" fmla="*/ 0 h 21401"/>
                <a:gd name="connsiteX20" fmla="*/ 10332 w 10331"/>
                <a:gd name="connsiteY20" fmla="*/ 0 h 21401"/>
                <a:gd name="connsiteX21" fmla="*/ 10332 w 10331"/>
                <a:gd name="connsiteY21" fmla="*/ 0 h 21401"/>
                <a:gd name="connsiteX22" fmla="*/ 10332 w 10331"/>
                <a:gd name="connsiteY22" fmla="*/ 0 h 21401"/>
                <a:gd name="connsiteX23" fmla="*/ 10332 w 10331"/>
                <a:gd name="connsiteY23" fmla="*/ 0 h 21401"/>
                <a:gd name="connsiteX24" fmla="*/ 10332 w 10331"/>
                <a:gd name="connsiteY24" fmla="*/ 0 h 21401"/>
                <a:gd name="connsiteX25" fmla="*/ 10332 w 10331"/>
                <a:gd name="connsiteY25" fmla="*/ 0 h 21401"/>
                <a:gd name="connsiteX26" fmla="*/ 10332 w 10331"/>
                <a:gd name="connsiteY26" fmla="*/ 0 h 21401"/>
                <a:gd name="connsiteX27" fmla="*/ 10332 w 10331"/>
                <a:gd name="connsiteY27" fmla="*/ 0 h 21401"/>
                <a:gd name="connsiteX28" fmla="*/ 10332 w 10331"/>
                <a:gd name="connsiteY28" fmla="*/ 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331" h="21401">
                  <a:moveTo>
                    <a:pt x="3690" y="13284"/>
                  </a:move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lnTo>
                    <a:pt x="3690" y="13284"/>
                  </a:lnTo>
                  <a:lnTo>
                    <a:pt x="8118" y="13284"/>
                  </a:lnTo>
                  <a:lnTo>
                    <a:pt x="8118" y="13284"/>
                  </a:lnTo>
                  <a:lnTo>
                    <a:pt x="0" y="21402"/>
                  </a:lnTo>
                  <a:close/>
                  <a:moveTo>
                    <a:pt x="3690" y="7380"/>
                  </a:moveTo>
                  <a:lnTo>
                    <a:pt x="3690" y="7380"/>
                  </a:lnTo>
                  <a:lnTo>
                    <a:pt x="3690" y="7380"/>
                  </a:lnTo>
                  <a:lnTo>
                    <a:pt x="3690" y="738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505CBCB7-5D60-4479-A882-3BF342DB95E8}"/>
                </a:ext>
              </a:extLst>
            </p:cNvPr>
            <p:cNvSpPr/>
            <p:nvPr/>
          </p:nvSpPr>
          <p:spPr>
            <a:xfrm>
              <a:off x="9912414" y="3794071"/>
              <a:ext cx="16974" cy="16974"/>
            </a:xfrm>
            <a:custGeom>
              <a:avLst/>
              <a:gdLst>
                <a:gd name="connsiteX0" fmla="*/ 5904 w 16974"/>
                <a:gd name="connsiteY0" fmla="*/ 0 h 16974"/>
                <a:gd name="connsiteX1" fmla="*/ 16974 w 16974"/>
                <a:gd name="connsiteY1" fmla="*/ 10332 h 16974"/>
                <a:gd name="connsiteX2" fmla="*/ 10332 w 16974"/>
                <a:gd name="connsiteY2" fmla="*/ 16974 h 16974"/>
                <a:gd name="connsiteX3" fmla="*/ 0 w 16974"/>
                <a:gd name="connsiteY3" fmla="*/ 5904 h 16974"/>
                <a:gd name="connsiteX4" fmla="*/ 5904 w 16974"/>
                <a:gd name="connsiteY4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4" h="16974">
                  <a:moveTo>
                    <a:pt x="5904" y="0"/>
                  </a:moveTo>
                  <a:lnTo>
                    <a:pt x="16974" y="10332"/>
                  </a:lnTo>
                  <a:lnTo>
                    <a:pt x="10332" y="16974"/>
                  </a:lnTo>
                  <a:lnTo>
                    <a:pt x="0" y="5904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A00CB8D3-D79C-45F9-B8E9-B94EB73D79D1}"/>
                </a:ext>
              </a:extLst>
            </p:cNvPr>
            <p:cNvSpPr/>
            <p:nvPr/>
          </p:nvSpPr>
          <p:spPr>
            <a:xfrm>
              <a:off x="9912414" y="3793334"/>
              <a:ext cx="17711" cy="18450"/>
            </a:xfrm>
            <a:custGeom>
              <a:avLst/>
              <a:gdLst>
                <a:gd name="connsiteX0" fmla="*/ 10332 w 17711"/>
                <a:gd name="connsiteY0" fmla="*/ 18450 h 18450"/>
                <a:gd name="connsiteX1" fmla="*/ 0 w 17711"/>
                <a:gd name="connsiteY1" fmla="*/ 7380 h 18450"/>
                <a:gd name="connsiteX2" fmla="*/ 5904 w 17711"/>
                <a:gd name="connsiteY2" fmla="*/ 0 h 18450"/>
                <a:gd name="connsiteX3" fmla="*/ 17712 w 17711"/>
                <a:gd name="connsiteY3" fmla="*/ 10332 h 18450"/>
                <a:gd name="connsiteX4" fmla="*/ 10332 w 17711"/>
                <a:gd name="connsiteY4" fmla="*/ 18450 h 18450"/>
                <a:gd name="connsiteX5" fmla="*/ 5904 w 17711"/>
                <a:gd name="connsiteY5" fmla="*/ 738 h 18450"/>
                <a:gd name="connsiteX6" fmla="*/ 738 w 17711"/>
                <a:gd name="connsiteY6" fmla="*/ 7380 h 18450"/>
                <a:gd name="connsiteX7" fmla="*/ 10332 w 17711"/>
                <a:gd name="connsiteY7" fmla="*/ 16974 h 18450"/>
                <a:gd name="connsiteX8" fmla="*/ 16974 w 17711"/>
                <a:gd name="connsiteY8" fmla="*/ 10332 h 18450"/>
                <a:gd name="connsiteX9" fmla="*/ 5904 w 17711"/>
                <a:gd name="connsiteY9" fmla="*/ 73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11" h="18450">
                  <a:moveTo>
                    <a:pt x="10332" y="18450"/>
                  </a:moveTo>
                  <a:lnTo>
                    <a:pt x="0" y="7380"/>
                  </a:lnTo>
                  <a:lnTo>
                    <a:pt x="5904" y="0"/>
                  </a:lnTo>
                  <a:lnTo>
                    <a:pt x="17712" y="10332"/>
                  </a:lnTo>
                  <a:lnTo>
                    <a:pt x="10332" y="18450"/>
                  </a:lnTo>
                  <a:close/>
                  <a:moveTo>
                    <a:pt x="5904" y="738"/>
                  </a:moveTo>
                  <a:lnTo>
                    <a:pt x="738" y="7380"/>
                  </a:lnTo>
                  <a:lnTo>
                    <a:pt x="10332" y="16974"/>
                  </a:lnTo>
                  <a:lnTo>
                    <a:pt x="16974" y="10332"/>
                  </a:lnTo>
                  <a:lnTo>
                    <a:pt x="5904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DAD7BE6B-145F-41B1-877F-0594BD4E9880}"/>
                </a:ext>
              </a:extLst>
            </p:cNvPr>
            <p:cNvSpPr/>
            <p:nvPr/>
          </p:nvSpPr>
          <p:spPr>
            <a:xfrm>
              <a:off x="9913890" y="3793334"/>
              <a:ext cx="6642" cy="7379"/>
            </a:xfrm>
            <a:custGeom>
              <a:avLst/>
              <a:gdLst>
                <a:gd name="connsiteX0" fmla="*/ 6642 w 6642"/>
                <a:gd name="connsiteY0" fmla="*/ 0 h 7379"/>
                <a:gd name="connsiteX1" fmla="*/ 6642 w 6642"/>
                <a:gd name="connsiteY1" fmla="*/ 0 h 7379"/>
                <a:gd name="connsiteX2" fmla="*/ 6642 w 6642"/>
                <a:gd name="connsiteY2" fmla="*/ 0 h 7379"/>
                <a:gd name="connsiteX3" fmla="*/ 6642 w 6642"/>
                <a:gd name="connsiteY3" fmla="*/ 0 h 7379"/>
                <a:gd name="connsiteX4" fmla="*/ 6642 w 6642"/>
                <a:gd name="connsiteY4" fmla="*/ 0 h 7379"/>
                <a:gd name="connsiteX5" fmla="*/ 6642 w 6642"/>
                <a:gd name="connsiteY5" fmla="*/ 0 h 7379"/>
                <a:gd name="connsiteX6" fmla="*/ 6642 w 6642"/>
                <a:gd name="connsiteY6" fmla="*/ 0 h 7379"/>
                <a:gd name="connsiteX7" fmla="*/ 6642 w 6642"/>
                <a:gd name="connsiteY7" fmla="*/ 0 h 7379"/>
                <a:gd name="connsiteX8" fmla="*/ 6642 w 6642"/>
                <a:gd name="connsiteY8" fmla="*/ 0 h 7379"/>
                <a:gd name="connsiteX9" fmla="*/ 6642 w 6642"/>
                <a:gd name="connsiteY9" fmla="*/ 0 h 7379"/>
                <a:gd name="connsiteX10" fmla="*/ 6642 w 6642"/>
                <a:gd name="connsiteY10" fmla="*/ 0 h 7379"/>
                <a:gd name="connsiteX11" fmla="*/ 6642 w 6642"/>
                <a:gd name="connsiteY11" fmla="*/ 0 h 7379"/>
                <a:gd name="connsiteX12" fmla="*/ 0 w 6642"/>
                <a:gd name="connsiteY12" fmla="*/ 7380 h 7379"/>
                <a:gd name="connsiteX13" fmla="*/ 0 w 6642"/>
                <a:gd name="connsiteY13" fmla="*/ 7380 h 7379"/>
                <a:gd name="connsiteX14" fmla="*/ 0 w 6642"/>
                <a:gd name="connsiteY1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2" h="7379">
                  <a:moveTo>
                    <a:pt x="6642" y="0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22A979-FE8C-4B45-BEF0-EFC2FDB35E0F}"/>
                </a:ext>
              </a:extLst>
            </p:cNvPr>
            <p:cNvSpPr/>
            <p:nvPr/>
          </p:nvSpPr>
          <p:spPr>
            <a:xfrm>
              <a:off x="9919794" y="3780787"/>
              <a:ext cx="11807" cy="24353"/>
            </a:xfrm>
            <a:custGeom>
              <a:avLst/>
              <a:gdLst>
                <a:gd name="connsiteX0" fmla="*/ 4428 w 11807"/>
                <a:gd name="connsiteY0" fmla="*/ 16974 h 24353"/>
                <a:gd name="connsiteX1" fmla="*/ 4428 w 11807"/>
                <a:gd name="connsiteY1" fmla="*/ 16974 h 24353"/>
                <a:gd name="connsiteX2" fmla="*/ 4428 w 11807"/>
                <a:gd name="connsiteY2" fmla="*/ 16974 h 24353"/>
                <a:gd name="connsiteX3" fmla="*/ 4428 w 11807"/>
                <a:gd name="connsiteY3" fmla="*/ 16974 h 24353"/>
                <a:gd name="connsiteX4" fmla="*/ 4428 w 11807"/>
                <a:gd name="connsiteY4" fmla="*/ 16974 h 24353"/>
                <a:gd name="connsiteX5" fmla="*/ 4428 w 11807"/>
                <a:gd name="connsiteY5" fmla="*/ 16974 h 24353"/>
                <a:gd name="connsiteX6" fmla="*/ 4428 w 11807"/>
                <a:gd name="connsiteY6" fmla="*/ 16974 h 24353"/>
                <a:gd name="connsiteX7" fmla="*/ 4428 w 11807"/>
                <a:gd name="connsiteY7" fmla="*/ 16974 h 24353"/>
                <a:gd name="connsiteX8" fmla="*/ 4428 w 11807"/>
                <a:gd name="connsiteY8" fmla="*/ 16974 h 24353"/>
                <a:gd name="connsiteX9" fmla="*/ 4428 w 11807"/>
                <a:gd name="connsiteY9" fmla="*/ 16974 h 24353"/>
                <a:gd name="connsiteX10" fmla="*/ 4428 w 11807"/>
                <a:gd name="connsiteY10" fmla="*/ 16974 h 24353"/>
                <a:gd name="connsiteX11" fmla="*/ 4428 w 11807"/>
                <a:gd name="connsiteY11" fmla="*/ 16974 h 24353"/>
                <a:gd name="connsiteX12" fmla="*/ 8856 w 11807"/>
                <a:gd name="connsiteY12" fmla="*/ 16974 h 24353"/>
                <a:gd name="connsiteX13" fmla="*/ 8856 w 11807"/>
                <a:gd name="connsiteY13" fmla="*/ 16974 h 24353"/>
                <a:gd name="connsiteX14" fmla="*/ 0 w 11807"/>
                <a:gd name="connsiteY14" fmla="*/ 24354 h 24353"/>
                <a:gd name="connsiteX15" fmla="*/ 4428 w 11807"/>
                <a:gd name="connsiteY15" fmla="*/ 11070 h 24353"/>
                <a:gd name="connsiteX16" fmla="*/ 4428 w 11807"/>
                <a:gd name="connsiteY16" fmla="*/ 11070 h 24353"/>
                <a:gd name="connsiteX17" fmla="*/ 4428 w 11807"/>
                <a:gd name="connsiteY17" fmla="*/ 11070 h 24353"/>
                <a:gd name="connsiteX18" fmla="*/ 4428 w 11807"/>
                <a:gd name="connsiteY18" fmla="*/ 11070 h 24353"/>
                <a:gd name="connsiteX19" fmla="*/ 11808 w 11807"/>
                <a:gd name="connsiteY19" fmla="*/ 4428 h 24353"/>
                <a:gd name="connsiteX20" fmla="*/ 11808 w 11807"/>
                <a:gd name="connsiteY20" fmla="*/ 0 h 24353"/>
                <a:gd name="connsiteX21" fmla="*/ 11808 w 11807"/>
                <a:gd name="connsiteY21" fmla="*/ 0 h 24353"/>
                <a:gd name="connsiteX22" fmla="*/ 11808 w 11807"/>
                <a:gd name="connsiteY22" fmla="*/ 0 h 24353"/>
                <a:gd name="connsiteX23" fmla="*/ 11808 w 11807"/>
                <a:gd name="connsiteY23" fmla="*/ 0 h 24353"/>
                <a:gd name="connsiteX24" fmla="*/ 11808 w 11807"/>
                <a:gd name="connsiteY24" fmla="*/ 0 h 24353"/>
                <a:gd name="connsiteX25" fmla="*/ 11808 w 11807"/>
                <a:gd name="connsiteY25" fmla="*/ 0 h 24353"/>
                <a:gd name="connsiteX26" fmla="*/ 11808 w 11807"/>
                <a:gd name="connsiteY26" fmla="*/ 0 h 24353"/>
                <a:gd name="connsiteX27" fmla="*/ 11808 w 11807"/>
                <a:gd name="connsiteY27" fmla="*/ 0 h 24353"/>
                <a:gd name="connsiteX28" fmla="*/ 11808 w 11807"/>
                <a:gd name="connsiteY28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807" h="24353">
                  <a:moveTo>
                    <a:pt x="4428" y="16974"/>
                  </a:move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8856" y="16974"/>
                  </a:lnTo>
                  <a:lnTo>
                    <a:pt x="8856" y="16974"/>
                  </a:lnTo>
                  <a:lnTo>
                    <a:pt x="0" y="24354"/>
                  </a:lnTo>
                  <a:close/>
                  <a:moveTo>
                    <a:pt x="4428" y="11070"/>
                  </a:moveTo>
                  <a:lnTo>
                    <a:pt x="4428" y="11070"/>
                  </a:lnTo>
                  <a:lnTo>
                    <a:pt x="4428" y="11070"/>
                  </a:lnTo>
                  <a:lnTo>
                    <a:pt x="4428" y="11070"/>
                  </a:lnTo>
                  <a:lnTo>
                    <a:pt x="11808" y="4428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E98EB477-409F-400B-B61D-B5123FD191D8}"/>
                </a:ext>
              </a:extLst>
            </p:cNvPr>
            <p:cNvSpPr/>
            <p:nvPr/>
          </p:nvSpPr>
          <p:spPr>
            <a:xfrm>
              <a:off x="9925697" y="3790382"/>
              <a:ext cx="12546" cy="11807"/>
            </a:xfrm>
            <a:custGeom>
              <a:avLst/>
              <a:gdLst>
                <a:gd name="connsiteX0" fmla="*/ 6642 w 12546"/>
                <a:gd name="connsiteY0" fmla="*/ 0 h 11807"/>
                <a:gd name="connsiteX1" fmla="*/ 12546 w 12546"/>
                <a:gd name="connsiteY1" fmla="*/ 5166 h 11807"/>
                <a:gd name="connsiteX2" fmla="*/ 5904 w 12546"/>
                <a:gd name="connsiteY2" fmla="*/ 11808 h 11807"/>
                <a:gd name="connsiteX3" fmla="*/ 0 w 12546"/>
                <a:gd name="connsiteY3" fmla="*/ 5904 h 11807"/>
                <a:gd name="connsiteX4" fmla="*/ 6642 w 12546"/>
                <a:gd name="connsiteY4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1807">
                  <a:moveTo>
                    <a:pt x="6642" y="0"/>
                  </a:moveTo>
                  <a:lnTo>
                    <a:pt x="12546" y="5166"/>
                  </a:lnTo>
                  <a:lnTo>
                    <a:pt x="5904" y="11808"/>
                  </a:lnTo>
                  <a:lnTo>
                    <a:pt x="0" y="5904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A61A5057-732F-4B0F-B77C-94B217B5B7A6}"/>
                </a:ext>
              </a:extLst>
            </p:cNvPr>
            <p:cNvSpPr/>
            <p:nvPr/>
          </p:nvSpPr>
          <p:spPr>
            <a:xfrm>
              <a:off x="9925697" y="3789643"/>
              <a:ext cx="12546" cy="13284"/>
            </a:xfrm>
            <a:custGeom>
              <a:avLst/>
              <a:gdLst>
                <a:gd name="connsiteX0" fmla="*/ 5166 w 12546"/>
                <a:gd name="connsiteY0" fmla="*/ 13284 h 13284"/>
                <a:gd name="connsiteX1" fmla="*/ 0 w 12546"/>
                <a:gd name="connsiteY1" fmla="*/ 7380 h 13284"/>
                <a:gd name="connsiteX2" fmla="*/ 5904 w 12546"/>
                <a:gd name="connsiteY2" fmla="*/ 0 h 13284"/>
                <a:gd name="connsiteX3" fmla="*/ 12546 w 12546"/>
                <a:gd name="connsiteY3" fmla="*/ 5904 h 13284"/>
                <a:gd name="connsiteX4" fmla="*/ 5166 w 12546"/>
                <a:gd name="connsiteY4" fmla="*/ 13284 h 13284"/>
                <a:gd name="connsiteX5" fmla="*/ 5166 w 12546"/>
                <a:gd name="connsiteY5" fmla="*/ 738 h 13284"/>
                <a:gd name="connsiteX6" fmla="*/ 0 w 12546"/>
                <a:gd name="connsiteY6" fmla="*/ 7380 h 13284"/>
                <a:gd name="connsiteX7" fmla="*/ 4428 w 12546"/>
                <a:gd name="connsiteY7" fmla="*/ 11808 h 13284"/>
                <a:gd name="connsiteX8" fmla="*/ 11070 w 12546"/>
                <a:gd name="connsiteY8" fmla="*/ 5904 h 13284"/>
                <a:gd name="connsiteX9" fmla="*/ 5166 w 12546"/>
                <a:gd name="connsiteY9" fmla="*/ 738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13284">
                  <a:moveTo>
                    <a:pt x="5166" y="13284"/>
                  </a:moveTo>
                  <a:lnTo>
                    <a:pt x="0" y="7380"/>
                  </a:lnTo>
                  <a:lnTo>
                    <a:pt x="5904" y="0"/>
                  </a:lnTo>
                  <a:lnTo>
                    <a:pt x="12546" y="5904"/>
                  </a:lnTo>
                  <a:lnTo>
                    <a:pt x="5166" y="13284"/>
                  </a:lnTo>
                  <a:close/>
                  <a:moveTo>
                    <a:pt x="5166" y="738"/>
                  </a:moveTo>
                  <a:lnTo>
                    <a:pt x="0" y="7380"/>
                  </a:lnTo>
                  <a:lnTo>
                    <a:pt x="4428" y="11808"/>
                  </a:lnTo>
                  <a:lnTo>
                    <a:pt x="11070" y="5904"/>
                  </a:lnTo>
                  <a:lnTo>
                    <a:pt x="516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F4ABCFBD-624D-4B4A-9CAC-C5A041713F08}"/>
                </a:ext>
              </a:extLst>
            </p:cNvPr>
            <p:cNvSpPr/>
            <p:nvPr/>
          </p:nvSpPr>
          <p:spPr>
            <a:xfrm>
              <a:off x="9894701" y="3811045"/>
              <a:ext cx="6642" cy="7380"/>
            </a:xfrm>
            <a:custGeom>
              <a:avLst/>
              <a:gdLst>
                <a:gd name="connsiteX0" fmla="*/ 6642 w 6642"/>
                <a:gd name="connsiteY0" fmla="*/ 0 h 7380"/>
                <a:gd name="connsiteX1" fmla="*/ 6642 w 6642"/>
                <a:gd name="connsiteY1" fmla="*/ 0 h 7380"/>
                <a:gd name="connsiteX2" fmla="*/ 6642 w 6642"/>
                <a:gd name="connsiteY2" fmla="*/ 0 h 7380"/>
                <a:gd name="connsiteX3" fmla="*/ 6642 w 6642"/>
                <a:gd name="connsiteY3" fmla="*/ 0 h 7380"/>
                <a:gd name="connsiteX4" fmla="*/ 6642 w 6642"/>
                <a:gd name="connsiteY4" fmla="*/ 0 h 7380"/>
                <a:gd name="connsiteX5" fmla="*/ 6642 w 6642"/>
                <a:gd name="connsiteY5" fmla="*/ 0 h 7380"/>
                <a:gd name="connsiteX6" fmla="*/ 6642 w 6642"/>
                <a:gd name="connsiteY6" fmla="*/ 0 h 7380"/>
                <a:gd name="connsiteX7" fmla="*/ 6642 w 6642"/>
                <a:gd name="connsiteY7" fmla="*/ 0 h 7380"/>
                <a:gd name="connsiteX8" fmla="*/ 6642 w 6642"/>
                <a:gd name="connsiteY8" fmla="*/ 0 h 7380"/>
                <a:gd name="connsiteX9" fmla="*/ 6642 w 6642"/>
                <a:gd name="connsiteY9" fmla="*/ 0 h 7380"/>
                <a:gd name="connsiteX10" fmla="*/ 6642 w 6642"/>
                <a:gd name="connsiteY10" fmla="*/ 0 h 7380"/>
                <a:gd name="connsiteX11" fmla="*/ 6642 w 6642"/>
                <a:gd name="connsiteY11" fmla="*/ 0 h 7380"/>
                <a:gd name="connsiteX12" fmla="*/ 0 w 6642"/>
                <a:gd name="connsiteY12" fmla="*/ 7380 h 7380"/>
                <a:gd name="connsiteX13" fmla="*/ 0 w 6642"/>
                <a:gd name="connsiteY13" fmla="*/ 7380 h 7380"/>
                <a:gd name="connsiteX14" fmla="*/ 0 w 6642"/>
                <a:gd name="connsiteY14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2" h="7380">
                  <a:moveTo>
                    <a:pt x="6642" y="0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27566E7B-799D-434E-A36E-4C4A6C420DB0}"/>
                </a:ext>
              </a:extLst>
            </p:cNvPr>
            <p:cNvSpPr/>
            <p:nvPr/>
          </p:nvSpPr>
          <p:spPr>
            <a:xfrm>
              <a:off x="9897653" y="3798500"/>
              <a:ext cx="16236" cy="19925"/>
            </a:xfrm>
            <a:custGeom>
              <a:avLst/>
              <a:gdLst>
                <a:gd name="connsiteX0" fmla="*/ 9594 w 16236"/>
                <a:gd name="connsiteY0" fmla="*/ 16236 h 19925"/>
                <a:gd name="connsiteX1" fmla="*/ 9594 w 16236"/>
                <a:gd name="connsiteY1" fmla="*/ 16236 h 19925"/>
                <a:gd name="connsiteX2" fmla="*/ 3690 w 16236"/>
                <a:gd name="connsiteY2" fmla="*/ 12546 h 19925"/>
                <a:gd name="connsiteX3" fmla="*/ 3690 w 16236"/>
                <a:gd name="connsiteY3" fmla="*/ 12546 h 19925"/>
                <a:gd name="connsiteX4" fmla="*/ 3690 w 16236"/>
                <a:gd name="connsiteY4" fmla="*/ 12546 h 19925"/>
                <a:gd name="connsiteX5" fmla="*/ 3690 w 16236"/>
                <a:gd name="connsiteY5" fmla="*/ 12546 h 19925"/>
                <a:gd name="connsiteX6" fmla="*/ 3690 w 16236"/>
                <a:gd name="connsiteY6" fmla="*/ 12546 h 19925"/>
                <a:gd name="connsiteX7" fmla="*/ 3690 w 16236"/>
                <a:gd name="connsiteY7" fmla="*/ 12546 h 19925"/>
                <a:gd name="connsiteX8" fmla="*/ 3690 w 16236"/>
                <a:gd name="connsiteY8" fmla="*/ 12546 h 19925"/>
                <a:gd name="connsiteX9" fmla="*/ 3690 w 16236"/>
                <a:gd name="connsiteY9" fmla="*/ 12546 h 19925"/>
                <a:gd name="connsiteX10" fmla="*/ 3690 w 16236"/>
                <a:gd name="connsiteY10" fmla="*/ 12546 h 19925"/>
                <a:gd name="connsiteX11" fmla="*/ 3690 w 16236"/>
                <a:gd name="connsiteY11" fmla="*/ 12546 h 19925"/>
                <a:gd name="connsiteX12" fmla="*/ 8118 w 16236"/>
                <a:gd name="connsiteY12" fmla="*/ 12546 h 19925"/>
                <a:gd name="connsiteX13" fmla="*/ 8118 w 16236"/>
                <a:gd name="connsiteY13" fmla="*/ 12546 h 19925"/>
                <a:gd name="connsiteX14" fmla="*/ 0 w 16236"/>
                <a:gd name="connsiteY14" fmla="*/ 19926 h 19925"/>
                <a:gd name="connsiteX15" fmla="*/ 9594 w 16236"/>
                <a:gd name="connsiteY15" fmla="*/ 11070 h 19925"/>
                <a:gd name="connsiteX16" fmla="*/ 9594 w 16236"/>
                <a:gd name="connsiteY16" fmla="*/ 11070 h 19925"/>
                <a:gd name="connsiteX17" fmla="*/ 9594 w 16236"/>
                <a:gd name="connsiteY17" fmla="*/ 11070 h 19925"/>
                <a:gd name="connsiteX18" fmla="*/ 9594 w 16236"/>
                <a:gd name="connsiteY18" fmla="*/ 11070 h 19925"/>
                <a:gd name="connsiteX19" fmla="*/ 16236 w 16236"/>
                <a:gd name="connsiteY19" fmla="*/ 4428 h 19925"/>
                <a:gd name="connsiteX20" fmla="*/ 16236 w 16236"/>
                <a:gd name="connsiteY20" fmla="*/ 0 h 19925"/>
                <a:gd name="connsiteX21" fmla="*/ 16236 w 16236"/>
                <a:gd name="connsiteY21" fmla="*/ 0 h 19925"/>
                <a:gd name="connsiteX22" fmla="*/ 16236 w 16236"/>
                <a:gd name="connsiteY22" fmla="*/ 0 h 19925"/>
                <a:gd name="connsiteX23" fmla="*/ 16236 w 16236"/>
                <a:gd name="connsiteY23" fmla="*/ 0 h 19925"/>
                <a:gd name="connsiteX24" fmla="*/ 16236 w 16236"/>
                <a:gd name="connsiteY24" fmla="*/ 0 h 19925"/>
                <a:gd name="connsiteX25" fmla="*/ 16236 w 16236"/>
                <a:gd name="connsiteY25" fmla="*/ 0 h 19925"/>
                <a:gd name="connsiteX26" fmla="*/ 16236 w 16236"/>
                <a:gd name="connsiteY26" fmla="*/ 0 h 19925"/>
                <a:gd name="connsiteX27" fmla="*/ 16236 w 16236"/>
                <a:gd name="connsiteY27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236" h="19925">
                  <a:moveTo>
                    <a:pt x="9594" y="16236"/>
                  </a:moveTo>
                  <a:lnTo>
                    <a:pt x="9594" y="16236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3690" y="12546"/>
                  </a:lnTo>
                  <a:lnTo>
                    <a:pt x="8118" y="12546"/>
                  </a:lnTo>
                  <a:lnTo>
                    <a:pt x="8118" y="12546"/>
                  </a:lnTo>
                  <a:lnTo>
                    <a:pt x="0" y="19926"/>
                  </a:lnTo>
                  <a:close/>
                  <a:moveTo>
                    <a:pt x="9594" y="11070"/>
                  </a:moveTo>
                  <a:lnTo>
                    <a:pt x="9594" y="11070"/>
                  </a:lnTo>
                  <a:lnTo>
                    <a:pt x="9594" y="11070"/>
                  </a:lnTo>
                  <a:lnTo>
                    <a:pt x="9594" y="11070"/>
                  </a:lnTo>
                  <a:lnTo>
                    <a:pt x="16236" y="4428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98DE96A-6732-4CB1-8BC0-02BAE1B2684C}"/>
                </a:ext>
              </a:extLst>
            </p:cNvPr>
            <p:cNvSpPr/>
            <p:nvPr/>
          </p:nvSpPr>
          <p:spPr>
            <a:xfrm>
              <a:off x="9908723" y="3807356"/>
              <a:ext cx="11808" cy="11807"/>
            </a:xfrm>
            <a:custGeom>
              <a:avLst/>
              <a:gdLst>
                <a:gd name="connsiteX0" fmla="*/ 5904 w 11808"/>
                <a:gd name="connsiteY0" fmla="*/ 0 h 11807"/>
                <a:gd name="connsiteX1" fmla="*/ 11808 w 11808"/>
                <a:gd name="connsiteY1" fmla="*/ 5166 h 11807"/>
                <a:gd name="connsiteX2" fmla="*/ 5166 w 11808"/>
                <a:gd name="connsiteY2" fmla="*/ 11808 h 11807"/>
                <a:gd name="connsiteX3" fmla="*/ 0 w 11808"/>
                <a:gd name="connsiteY3" fmla="*/ 5904 h 11807"/>
                <a:gd name="connsiteX4" fmla="*/ 5904 w 11808"/>
                <a:gd name="connsiteY4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8" h="11807">
                  <a:moveTo>
                    <a:pt x="5904" y="0"/>
                  </a:moveTo>
                  <a:lnTo>
                    <a:pt x="11808" y="5166"/>
                  </a:lnTo>
                  <a:lnTo>
                    <a:pt x="5166" y="11808"/>
                  </a:lnTo>
                  <a:lnTo>
                    <a:pt x="0" y="5904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6669C950-F444-4487-A3CD-E75E4265A427}"/>
                </a:ext>
              </a:extLst>
            </p:cNvPr>
            <p:cNvSpPr/>
            <p:nvPr/>
          </p:nvSpPr>
          <p:spPr>
            <a:xfrm>
              <a:off x="9907986" y="3806617"/>
              <a:ext cx="13283" cy="13284"/>
            </a:xfrm>
            <a:custGeom>
              <a:avLst/>
              <a:gdLst>
                <a:gd name="connsiteX0" fmla="*/ 5904 w 13283"/>
                <a:gd name="connsiteY0" fmla="*/ 13284 h 13284"/>
                <a:gd name="connsiteX1" fmla="*/ 0 w 13283"/>
                <a:gd name="connsiteY1" fmla="*/ 7380 h 13284"/>
                <a:gd name="connsiteX2" fmla="*/ 6642 w 13283"/>
                <a:gd name="connsiteY2" fmla="*/ 0 h 13284"/>
                <a:gd name="connsiteX3" fmla="*/ 13284 w 13283"/>
                <a:gd name="connsiteY3" fmla="*/ 5904 h 13284"/>
                <a:gd name="connsiteX4" fmla="*/ 5904 w 13283"/>
                <a:gd name="connsiteY4" fmla="*/ 13284 h 13284"/>
                <a:gd name="connsiteX5" fmla="*/ 5904 w 13283"/>
                <a:gd name="connsiteY5" fmla="*/ 1476 h 13284"/>
                <a:gd name="connsiteX6" fmla="*/ 0 w 13283"/>
                <a:gd name="connsiteY6" fmla="*/ 7380 h 13284"/>
                <a:gd name="connsiteX7" fmla="*/ 5166 w 13283"/>
                <a:gd name="connsiteY7" fmla="*/ 11808 h 13284"/>
                <a:gd name="connsiteX8" fmla="*/ 11808 w 13283"/>
                <a:gd name="connsiteY8" fmla="*/ 5904 h 13284"/>
                <a:gd name="connsiteX9" fmla="*/ 5904 w 13283"/>
                <a:gd name="connsiteY9" fmla="*/ 1476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3" h="13284">
                  <a:moveTo>
                    <a:pt x="5904" y="13284"/>
                  </a:moveTo>
                  <a:lnTo>
                    <a:pt x="0" y="7380"/>
                  </a:lnTo>
                  <a:lnTo>
                    <a:pt x="6642" y="0"/>
                  </a:lnTo>
                  <a:lnTo>
                    <a:pt x="13284" y="5904"/>
                  </a:lnTo>
                  <a:lnTo>
                    <a:pt x="5904" y="13284"/>
                  </a:lnTo>
                  <a:close/>
                  <a:moveTo>
                    <a:pt x="5904" y="1476"/>
                  </a:moveTo>
                  <a:lnTo>
                    <a:pt x="0" y="7380"/>
                  </a:lnTo>
                  <a:lnTo>
                    <a:pt x="5166" y="11808"/>
                  </a:lnTo>
                  <a:lnTo>
                    <a:pt x="11808" y="5904"/>
                  </a:lnTo>
                  <a:lnTo>
                    <a:pt x="5904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9C325987-8B2A-4B40-9989-C04987F5D5AC}"/>
                </a:ext>
              </a:extLst>
            </p:cNvPr>
            <p:cNvSpPr/>
            <p:nvPr/>
          </p:nvSpPr>
          <p:spPr>
            <a:xfrm>
              <a:off x="9928991" y="3810649"/>
              <a:ext cx="18846" cy="18846"/>
            </a:xfrm>
            <a:custGeom>
              <a:avLst/>
              <a:gdLst>
                <a:gd name="connsiteX0" fmla="*/ 5562 w 18846"/>
                <a:gd name="connsiteY0" fmla="*/ 18846 h 18846"/>
                <a:gd name="connsiteX1" fmla="*/ 1134 w 18846"/>
                <a:gd name="connsiteY1" fmla="*/ 1134 h 18846"/>
                <a:gd name="connsiteX2" fmla="*/ 18846 w 18846"/>
                <a:gd name="connsiteY2" fmla="*/ 5562 h 18846"/>
                <a:gd name="connsiteX3" fmla="*/ 5562 w 18846"/>
                <a:gd name="connsiteY3" fmla="*/ 18846 h 1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46" h="18846">
                  <a:moveTo>
                    <a:pt x="5562" y="18846"/>
                  </a:moveTo>
                  <a:cubicBezTo>
                    <a:pt x="396" y="14531"/>
                    <a:pt x="-1393" y="7373"/>
                    <a:pt x="1134" y="1134"/>
                  </a:cubicBezTo>
                  <a:cubicBezTo>
                    <a:pt x="7373" y="-1393"/>
                    <a:pt x="14531" y="396"/>
                    <a:pt x="18846" y="5562"/>
                  </a:cubicBezTo>
                  <a:lnTo>
                    <a:pt x="5562" y="18846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2C982997-3095-4706-867F-094608E6412A}"/>
                </a:ext>
              </a:extLst>
            </p:cNvPr>
            <p:cNvSpPr/>
            <p:nvPr/>
          </p:nvSpPr>
          <p:spPr>
            <a:xfrm>
              <a:off x="9918318" y="3795548"/>
              <a:ext cx="38375" cy="39851"/>
            </a:xfrm>
            <a:custGeom>
              <a:avLst/>
              <a:gdLst>
                <a:gd name="connsiteX0" fmla="*/ 0 w 38375"/>
                <a:gd name="connsiteY0" fmla="*/ 28782 h 39851"/>
                <a:gd name="connsiteX1" fmla="*/ 8856 w 38375"/>
                <a:gd name="connsiteY1" fmla="*/ 39852 h 39851"/>
                <a:gd name="connsiteX2" fmla="*/ 15498 w 38375"/>
                <a:gd name="connsiteY2" fmla="*/ 33210 h 39851"/>
                <a:gd name="connsiteX3" fmla="*/ 15498 w 38375"/>
                <a:gd name="connsiteY3" fmla="*/ 16236 h 39851"/>
                <a:gd name="connsiteX4" fmla="*/ 31734 w 38375"/>
                <a:gd name="connsiteY4" fmla="*/ 16236 h 39851"/>
                <a:gd name="connsiteX5" fmla="*/ 38376 w 38375"/>
                <a:gd name="connsiteY5" fmla="*/ 9594 h 39851"/>
                <a:gd name="connsiteX6" fmla="*/ 27306 w 38375"/>
                <a:gd name="connsiteY6" fmla="*/ 0 h 39851"/>
                <a:gd name="connsiteX7" fmla="*/ 2952 w 38375"/>
                <a:gd name="connsiteY7" fmla="*/ 2509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39851">
                  <a:moveTo>
                    <a:pt x="0" y="28782"/>
                  </a:moveTo>
                  <a:lnTo>
                    <a:pt x="8856" y="39852"/>
                  </a:lnTo>
                  <a:lnTo>
                    <a:pt x="15498" y="33210"/>
                  </a:lnTo>
                  <a:cubicBezTo>
                    <a:pt x="11685" y="28195"/>
                    <a:pt x="11685" y="21251"/>
                    <a:pt x="15498" y="16236"/>
                  </a:cubicBezTo>
                  <a:cubicBezTo>
                    <a:pt x="20360" y="12784"/>
                    <a:pt x="26873" y="12784"/>
                    <a:pt x="31734" y="16236"/>
                  </a:cubicBezTo>
                  <a:lnTo>
                    <a:pt x="38376" y="9594"/>
                  </a:lnTo>
                  <a:lnTo>
                    <a:pt x="27306" y="0"/>
                  </a:lnTo>
                  <a:lnTo>
                    <a:pt x="2952" y="25092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BAE329D2-12E2-461C-A70B-EBBB8E8951C5}"/>
                </a:ext>
              </a:extLst>
            </p:cNvPr>
            <p:cNvSpPr/>
            <p:nvPr/>
          </p:nvSpPr>
          <p:spPr>
            <a:xfrm>
              <a:off x="9916103" y="3799237"/>
              <a:ext cx="38375" cy="36900"/>
            </a:xfrm>
            <a:custGeom>
              <a:avLst/>
              <a:gdLst>
                <a:gd name="connsiteX0" fmla="*/ 11070 w 38375"/>
                <a:gd name="connsiteY0" fmla="*/ 36900 h 36900"/>
                <a:gd name="connsiteX1" fmla="*/ 1476 w 38375"/>
                <a:gd name="connsiteY1" fmla="*/ 25092 h 36900"/>
                <a:gd name="connsiteX2" fmla="*/ 25830 w 38375"/>
                <a:gd name="connsiteY2" fmla="*/ 0 h 36900"/>
                <a:gd name="connsiteX3" fmla="*/ 38376 w 38375"/>
                <a:gd name="connsiteY3" fmla="*/ 8856 h 36900"/>
                <a:gd name="connsiteX4" fmla="*/ 31734 w 38375"/>
                <a:gd name="connsiteY4" fmla="*/ 16236 h 36900"/>
                <a:gd name="connsiteX5" fmla="*/ 20664 w 38375"/>
                <a:gd name="connsiteY5" fmla="*/ 11808 h 36900"/>
                <a:gd name="connsiteX6" fmla="*/ 14760 w 38375"/>
                <a:gd name="connsiteY6" fmla="*/ 11808 h 36900"/>
                <a:gd name="connsiteX7" fmla="*/ 14760 w 38375"/>
                <a:gd name="connsiteY7" fmla="*/ 11808 h 36900"/>
                <a:gd name="connsiteX8" fmla="*/ 14760 w 38375"/>
                <a:gd name="connsiteY8" fmla="*/ 27306 h 36900"/>
                <a:gd name="connsiteX9" fmla="*/ 7380 w 38375"/>
                <a:gd name="connsiteY9" fmla="*/ 35424 h 36900"/>
                <a:gd name="connsiteX10" fmla="*/ 11070 w 38375"/>
                <a:gd name="connsiteY10" fmla="*/ 13284 h 36900"/>
                <a:gd name="connsiteX11" fmla="*/ 0 w 38375"/>
                <a:gd name="connsiteY11" fmla="*/ 25092 h 36900"/>
                <a:gd name="connsiteX12" fmla="*/ 8856 w 38375"/>
                <a:gd name="connsiteY12" fmla="*/ 35424 h 36900"/>
                <a:gd name="connsiteX13" fmla="*/ 15498 w 38375"/>
                <a:gd name="connsiteY13" fmla="*/ 28782 h 36900"/>
                <a:gd name="connsiteX14" fmla="*/ 10332 w 38375"/>
                <a:gd name="connsiteY14" fmla="*/ 16974 h 36900"/>
                <a:gd name="connsiteX15" fmla="*/ 10332 w 38375"/>
                <a:gd name="connsiteY15" fmla="*/ 16974 h 36900"/>
                <a:gd name="connsiteX16" fmla="*/ 18450 w 38375"/>
                <a:gd name="connsiteY16" fmla="*/ 13284 h 36900"/>
                <a:gd name="connsiteX17" fmla="*/ 29520 w 38375"/>
                <a:gd name="connsiteY17" fmla="*/ 17712 h 36900"/>
                <a:gd name="connsiteX18" fmla="*/ 35424 w 38375"/>
                <a:gd name="connsiteY18" fmla="*/ 11070 h 36900"/>
                <a:gd name="connsiteX19" fmla="*/ 23616 w 38375"/>
                <a:gd name="connsiteY19" fmla="*/ 2952 h 36900"/>
                <a:gd name="connsiteX20" fmla="*/ 12546 w 38375"/>
                <a:gd name="connsiteY20" fmla="*/ 14022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8375" h="36900">
                  <a:moveTo>
                    <a:pt x="11070" y="36900"/>
                  </a:moveTo>
                  <a:lnTo>
                    <a:pt x="1476" y="25092"/>
                  </a:lnTo>
                  <a:lnTo>
                    <a:pt x="25830" y="0"/>
                  </a:lnTo>
                  <a:lnTo>
                    <a:pt x="38376" y="8856"/>
                  </a:lnTo>
                  <a:lnTo>
                    <a:pt x="31734" y="16236"/>
                  </a:lnTo>
                  <a:cubicBezTo>
                    <a:pt x="28608" y="13622"/>
                    <a:pt x="24730" y="12071"/>
                    <a:pt x="20664" y="11808"/>
                  </a:cubicBezTo>
                  <a:cubicBezTo>
                    <a:pt x="18732" y="11274"/>
                    <a:pt x="16692" y="11274"/>
                    <a:pt x="14760" y="11808"/>
                  </a:cubicBezTo>
                  <a:lnTo>
                    <a:pt x="14760" y="11808"/>
                  </a:lnTo>
                  <a:cubicBezTo>
                    <a:pt x="11188" y="16356"/>
                    <a:pt x="11188" y="22758"/>
                    <a:pt x="14760" y="27306"/>
                  </a:cubicBezTo>
                  <a:lnTo>
                    <a:pt x="7380" y="35424"/>
                  </a:lnTo>
                  <a:close/>
                  <a:moveTo>
                    <a:pt x="11070" y="13284"/>
                  </a:moveTo>
                  <a:lnTo>
                    <a:pt x="0" y="25092"/>
                  </a:lnTo>
                  <a:lnTo>
                    <a:pt x="8856" y="35424"/>
                  </a:lnTo>
                  <a:lnTo>
                    <a:pt x="15498" y="28782"/>
                  </a:lnTo>
                  <a:cubicBezTo>
                    <a:pt x="11854" y="26001"/>
                    <a:pt x="9901" y="21538"/>
                    <a:pt x="10332" y="16974"/>
                  </a:cubicBezTo>
                  <a:cubicBezTo>
                    <a:pt x="10332" y="16974"/>
                    <a:pt x="10332" y="16974"/>
                    <a:pt x="10332" y="16974"/>
                  </a:cubicBezTo>
                  <a:close/>
                  <a:moveTo>
                    <a:pt x="18450" y="13284"/>
                  </a:moveTo>
                  <a:cubicBezTo>
                    <a:pt x="22541" y="13436"/>
                    <a:pt x="26453" y="15001"/>
                    <a:pt x="29520" y="17712"/>
                  </a:cubicBezTo>
                  <a:lnTo>
                    <a:pt x="35424" y="11070"/>
                  </a:lnTo>
                  <a:lnTo>
                    <a:pt x="23616" y="2952"/>
                  </a:lnTo>
                  <a:lnTo>
                    <a:pt x="12546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7B11949C-528B-49BE-90B6-53F2E6E186FF}"/>
                </a:ext>
              </a:extLst>
            </p:cNvPr>
            <p:cNvSpPr/>
            <p:nvPr/>
          </p:nvSpPr>
          <p:spPr>
            <a:xfrm>
              <a:off x="9927173" y="3808093"/>
              <a:ext cx="27305" cy="28044"/>
            </a:xfrm>
            <a:custGeom>
              <a:avLst/>
              <a:gdLst>
                <a:gd name="connsiteX0" fmla="*/ 0 w 27305"/>
                <a:gd name="connsiteY0" fmla="*/ 28044 h 28044"/>
                <a:gd name="connsiteX1" fmla="*/ 27306 w 27305"/>
                <a:gd name="connsiteY1" fmla="*/ 0 h 28044"/>
                <a:gd name="connsiteX2" fmla="*/ 27306 w 27305"/>
                <a:gd name="connsiteY2" fmla="*/ 0 h 28044"/>
                <a:gd name="connsiteX3" fmla="*/ 27306 w 27305"/>
                <a:gd name="connsiteY3" fmla="*/ 0 h 28044"/>
                <a:gd name="connsiteX4" fmla="*/ 0 w 27305"/>
                <a:gd name="connsiteY4" fmla="*/ 27306 h 28044"/>
                <a:gd name="connsiteX5" fmla="*/ 0 w 27305"/>
                <a:gd name="connsiteY5" fmla="*/ 27306 h 28044"/>
                <a:gd name="connsiteX6" fmla="*/ 0 w 27305"/>
                <a:gd name="connsiteY6" fmla="*/ 27306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05" h="28044">
                  <a:moveTo>
                    <a:pt x="0" y="28044"/>
                  </a:moveTo>
                  <a:lnTo>
                    <a:pt x="27306" y="0"/>
                  </a:lnTo>
                  <a:lnTo>
                    <a:pt x="27306" y="0"/>
                  </a:lnTo>
                  <a:lnTo>
                    <a:pt x="27306" y="0"/>
                  </a:lnTo>
                  <a:lnTo>
                    <a:pt x="0" y="27306"/>
                  </a:lnTo>
                  <a:lnTo>
                    <a:pt x="0" y="27306"/>
                  </a:lnTo>
                  <a:cubicBezTo>
                    <a:pt x="0" y="27306"/>
                    <a:pt x="0" y="27306"/>
                    <a:pt x="0" y="27306"/>
                  </a:cubicBez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4F816AB0-EDD7-4BAB-980B-887CA8406889}"/>
                </a:ext>
              </a:extLst>
            </p:cNvPr>
            <p:cNvSpPr/>
            <p:nvPr/>
          </p:nvSpPr>
          <p:spPr>
            <a:xfrm>
              <a:off x="9927173" y="3808832"/>
              <a:ext cx="28781" cy="30996"/>
            </a:xfrm>
            <a:custGeom>
              <a:avLst/>
              <a:gdLst>
                <a:gd name="connsiteX0" fmla="*/ 1476 w 28781"/>
                <a:gd name="connsiteY0" fmla="*/ 30258 h 30996"/>
                <a:gd name="connsiteX1" fmla="*/ 1476 w 28781"/>
                <a:gd name="connsiteY1" fmla="*/ 30258 h 30996"/>
                <a:gd name="connsiteX2" fmla="*/ 1476 w 28781"/>
                <a:gd name="connsiteY2" fmla="*/ 30258 h 30996"/>
                <a:gd name="connsiteX3" fmla="*/ 28782 w 28781"/>
                <a:gd name="connsiteY3" fmla="*/ 2952 h 30996"/>
                <a:gd name="connsiteX4" fmla="*/ 28782 w 28781"/>
                <a:gd name="connsiteY4" fmla="*/ 2952 h 30996"/>
                <a:gd name="connsiteX5" fmla="*/ 28782 w 28781"/>
                <a:gd name="connsiteY5" fmla="*/ 2952 h 30996"/>
                <a:gd name="connsiteX6" fmla="*/ 0 w 28781"/>
                <a:gd name="connsiteY6" fmla="*/ 30996 h 30996"/>
                <a:gd name="connsiteX7" fmla="*/ 28044 w 28781"/>
                <a:gd name="connsiteY7" fmla="*/ 0 h 30996"/>
                <a:gd name="connsiteX8" fmla="*/ 0 w 28781"/>
                <a:gd name="connsiteY8" fmla="*/ 27306 h 30996"/>
                <a:gd name="connsiteX9" fmla="*/ 0 w 28781"/>
                <a:gd name="connsiteY9" fmla="*/ 27306 h 30996"/>
                <a:gd name="connsiteX10" fmla="*/ 0 w 28781"/>
                <a:gd name="connsiteY10" fmla="*/ 27306 h 30996"/>
                <a:gd name="connsiteX11" fmla="*/ 27306 w 28781"/>
                <a:gd name="connsiteY11" fmla="*/ 0 h 30996"/>
                <a:gd name="connsiteX12" fmla="*/ 27306 w 28781"/>
                <a:gd name="connsiteY12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781" h="30996">
                  <a:moveTo>
                    <a:pt x="1476" y="30258"/>
                  </a:moveTo>
                  <a:lnTo>
                    <a:pt x="1476" y="30258"/>
                  </a:lnTo>
                  <a:cubicBezTo>
                    <a:pt x="1476" y="30258"/>
                    <a:pt x="1476" y="30258"/>
                    <a:pt x="1476" y="30258"/>
                  </a:cubicBezTo>
                  <a:lnTo>
                    <a:pt x="28782" y="2952"/>
                  </a:lnTo>
                  <a:lnTo>
                    <a:pt x="28782" y="2952"/>
                  </a:lnTo>
                  <a:lnTo>
                    <a:pt x="28782" y="2952"/>
                  </a:lnTo>
                  <a:lnTo>
                    <a:pt x="0" y="30996"/>
                  </a:lnTo>
                  <a:close/>
                  <a:moveTo>
                    <a:pt x="28044" y="0"/>
                  </a:moveTo>
                  <a:lnTo>
                    <a:pt x="0" y="27306"/>
                  </a:lnTo>
                  <a:lnTo>
                    <a:pt x="0" y="27306"/>
                  </a:lnTo>
                  <a:lnTo>
                    <a:pt x="0" y="27306"/>
                  </a:lnTo>
                  <a:lnTo>
                    <a:pt x="27306" y="0"/>
                  </a:lnTo>
                  <a:lnTo>
                    <a:pt x="2730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064B4740-A797-4F87-AFC8-0305923ABCCD}"/>
                </a:ext>
              </a:extLst>
            </p:cNvPr>
            <p:cNvSpPr/>
            <p:nvPr/>
          </p:nvSpPr>
          <p:spPr>
            <a:xfrm>
              <a:off x="9935258" y="3813964"/>
              <a:ext cx="11841" cy="11841"/>
            </a:xfrm>
            <a:custGeom>
              <a:avLst/>
              <a:gdLst>
                <a:gd name="connsiteX0" fmla="*/ 1509 w 11841"/>
                <a:gd name="connsiteY0" fmla="*/ 11841 h 11841"/>
                <a:gd name="connsiteX1" fmla="*/ 1509 w 11841"/>
                <a:gd name="connsiteY1" fmla="*/ 1509 h 11841"/>
                <a:gd name="connsiteX2" fmla="*/ 11841 w 11841"/>
                <a:gd name="connsiteY2" fmla="*/ 1509 h 11841"/>
                <a:gd name="connsiteX3" fmla="*/ 4461 w 11841"/>
                <a:gd name="connsiteY3" fmla="*/ 8889 h 1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41" h="11841">
                  <a:moveTo>
                    <a:pt x="1509" y="11841"/>
                  </a:moveTo>
                  <a:cubicBezTo>
                    <a:pt x="-503" y="8692"/>
                    <a:pt x="-503" y="4659"/>
                    <a:pt x="1509" y="1509"/>
                  </a:cubicBezTo>
                  <a:cubicBezTo>
                    <a:pt x="4659" y="-503"/>
                    <a:pt x="8692" y="-503"/>
                    <a:pt x="11841" y="1509"/>
                  </a:cubicBezTo>
                  <a:lnTo>
                    <a:pt x="4461" y="8889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CDDAC078-28CB-44AC-8BFB-300AFEAD45AD}"/>
                </a:ext>
              </a:extLst>
            </p:cNvPr>
            <p:cNvSpPr/>
            <p:nvPr/>
          </p:nvSpPr>
          <p:spPr>
            <a:xfrm>
              <a:off x="9932714" y="3814735"/>
              <a:ext cx="12171" cy="11807"/>
            </a:xfrm>
            <a:custGeom>
              <a:avLst/>
              <a:gdLst>
                <a:gd name="connsiteX0" fmla="*/ 4053 w 12171"/>
                <a:gd name="connsiteY0" fmla="*/ 11808 h 11807"/>
                <a:gd name="connsiteX1" fmla="*/ 4053 w 12171"/>
                <a:gd name="connsiteY1" fmla="*/ 11808 h 11807"/>
                <a:gd name="connsiteX2" fmla="*/ 363 w 12171"/>
                <a:gd name="connsiteY2" fmla="*/ 0 h 11807"/>
                <a:gd name="connsiteX3" fmla="*/ 12171 w 12171"/>
                <a:gd name="connsiteY3" fmla="*/ 0 h 11807"/>
                <a:gd name="connsiteX4" fmla="*/ 4053 w 12171"/>
                <a:gd name="connsiteY4" fmla="*/ 8856 h 11807"/>
                <a:gd name="connsiteX5" fmla="*/ 4053 w 12171"/>
                <a:gd name="connsiteY5" fmla="*/ 738 h 11807"/>
                <a:gd name="connsiteX6" fmla="*/ 4053 w 12171"/>
                <a:gd name="connsiteY6" fmla="*/ 10332 h 11807"/>
                <a:gd name="connsiteX7" fmla="*/ 11433 w 12171"/>
                <a:gd name="connsiteY7" fmla="*/ 2952 h 11807"/>
                <a:gd name="connsiteX8" fmla="*/ 1101 w 12171"/>
                <a:gd name="connsiteY8" fmla="*/ 2952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71" h="11807">
                  <a:moveTo>
                    <a:pt x="4053" y="11808"/>
                  </a:moveTo>
                  <a:lnTo>
                    <a:pt x="4053" y="11808"/>
                  </a:lnTo>
                  <a:cubicBezTo>
                    <a:pt x="694" y="8883"/>
                    <a:pt x="-732" y="4317"/>
                    <a:pt x="363" y="0"/>
                  </a:cubicBezTo>
                  <a:cubicBezTo>
                    <a:pt x="363" y="0"/>
                    <a:pt x="6267" y="0"/>
                    <a:pt x="12171" y="0"/>
                  </a:cubicBezTo>
                  <a:lnTo>
                    <a:pt x="4053" y="8856"/>
                  </a:lnTo>
                  <a:close/>
                  <a:moveTo>
                    <a:pt x="4053" y="738"/>
                  </a:moveTo>
                  <a:cubicBezTo>
                    <a:pt x="2478" y="3742"/>
                    <a:pt x="2478" y="7328"/>
                    <a:pt x="4053" y="10332"/>
                  </a:cubicBezTo>
                  <a:lnTo>
                    <a:pt x="11433" y="2952"/>
                  </a:lnTo>
                  <a:cubicBezTo>
                    <a:pt x="8149" y="1468"/>
                    <a:pt x="4385" y="1468"/>
                    <a:pt x="1101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407875E4-FE1D-4930-BFCE-8195A6665CF5}"/>
                </a:ext>
              </a:extLst>
            </p:cNvPr>
            <p:cNvSpPr/>
            <p:nvPr/>
          </p:nvSpPr>
          <p:spPr>
            <a:xfrm>
              <a:off x="9913151" y="3794071"/>
              <a:ext cx="25830" cy="26568"/>
            </a:xfrm>
            <a:custGeom>
              <a:avLst/>
              <a:gdLst>
                <a:gd name="connsiteX0" fmla="*/ 0 w 25830"/>
                <a:gd name="connsiteY0" fmla="*/ 26568 h 26568"/>
                <a:gd name="connsiteX1" fmla="*/ 25830 w 25830"/>
                <a:gd name="connsiteY1" fmla="*/ 0 h 26568"/>
                <a:gd name="connsiteX2" fmla="*/ 25830 w 25830"/>
                <a:gd name="connsiteY2" fmla="*/ 0 h 26568"/>
                <a:gd name="connsiteX3" fmla="*/ 25830 w 25830"/>
                <a:gd name="connsiteY3" fmla="*/ 0 h 26568"/>
                <a:gd name="connsiteX4" fmla="*/ 0 w 25830"/>
                <a:gd name="connsiteY4" fmla="*/ 25830 h 26568"/>
                <a:gd name="connsiteX5" fmla="*/ 0 w 25830"/>
                <a:gd name="connsiteY5" fmla="*/ 25830 h 26568"/>
                <a:gd name="connsiteX6" fmla="*/ 0 w 25830"/>
                <a:gd name="connsiteY6" fmla="*/ 2583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30" h="26568">
                  <a:moveTo>
                    <a:pt x="0" y="26568"/>
                  </a:moveTo>
                  <a:lnTo>
                    <a:pt x="25830" y="0"/>
                  </a:lnTo>
                  <a:lnTo>
                    <a:pt x="25830" y="0"/>
                  </a:lnTo>
                  <a:cubicBezTo>
                    <a:pt x="25830" y="0"/>
                    <a:pt x="25830" y="0"/>
                    <a:pt x="25830" y="0"/>
                  </a:cubicBezTo>
                  <a:lnTo>
                    <a:pt x="0" y="25830"/>
                  </a:lnTo>
                  <a:lnTo>
                    <a:pt x="0" y="25830"/>
                  </a:lnTo>
                  <a:lnTo>
                    <a:pt x="0" y="25830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8D702821-E69E-43FB-8C1E-FA93D922B0DD}"/>
                </a:ext>
              </a:extLst>
            </p:cNvPr>
            <p:cNvSpPr/>
            <p:nvPr/>
          </p:nvSpPr>
          <p:spPr>
            <a:xfrm>
              <a:off x="9913890" y="3797024"/>
              <a:ext cx="27305" cy="27305"/>
            </a:xfrm>
            <a:custGeom>
              <a:avLst/>
              <a:gdLst>
                <a:gd name="connsiteX0" fmla="*/ 738 w 27305"/>
                <a:gd name="connsiteY0" fmla="*/ 26568 h 27305"/>
                <a:gd name="connsiteX1" fmla="*/ 738 w 27305"/>
                <a:gd name="connsiteY1" fmla="*/ 26568 h 27305"/>
                <a:gd name="connsiteX2" fmla="*/ 738 w 27305"/>
                <a:gd name="connsiteY2" fmla="*/ 26568 h 27305"/>
                <a:gd name="connsiteX3" fmla="*/ 27306 w 27305"/>
                <a:gd name="connsiteY3" fmla="*/ 738 h 27305"/>
                <a:gd name="connsiteX4" fmla="*/ 27306 w 27305"/>
                <a:gd name="connsiteY4" fmla="*/ 738 h 27305"/>
                <a:gd name="connsiteX5" fmla="*/ 27306 w 27305"/>
                <a:gd name="connsiteY5" fmla="*/ 738 h 27305"/>
                <a:gd name="connsiteX6" fmla="*/ 0 w 27305"/>
                <a:gd name="connsiteY6" fmla="*/ 27306 h 27305"/>
                <a:gd name="connsiteX7" fmla="*/ 738 w 27305"/>
                <a:gd name="connsiteY7" fmla="*/ 26568 h 27305"/>
                <a:gd name="connsiteX8" fmla="*/ 738 w 27305"/>
                <a:gd name="connsiteY8" fmla="*/ 26568 h 27305"/>
                <a:gd name="connsiteX9" fmla="*/ 27306 w 27305"/>
                <a:gd name="connsiteY9" fmla="*/ 0 h 27305"/>
                <a:gd name="connsiteX10" fmla="*/ 27306 w 27305"/>
                <a:gd name="connsiteY10" fmla="*/ 0 h 27305"/>
                <a:gd name="connsiteX11" fmla="*/ 27306 w 27305"/>
                <a:gd name="connsiteY11" fmla="*/ 0 h 27305"/>
                <a:gd name="connsiteX12" fmla="*/ 0 w 27305"/>
                <a:gd name="connsiteY12" fmla="*/ 26568 h 27305"/>
                <a:gd name="connsiteX13" fmla="*/ 0 w 27305"/>
                <a:gd name="connsiteY13" fmla="*/ 2656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305" h="27305">
                  <a:moveTo>
                    <a:pt x="738" y="26568"/>
                  </a:moveTo>
                  <a:lnTo>
                    <a:pt x="738" y="26568"/>
                  </a:lnTo>
                  <a:lnTo>
                    <a:pt x="738" y="26568"/>
                  </a:lnTo>
                  <a:lnTo>
                    <a:pt x="27306" y="738"/>
                  </a:lnTo>
                  <a:lnTo>
                    <a:pt x="27306" y="738"/>
                  </a:lnTo>
                  <a:lnTo>
                    <a:pt x="27306" y="738"/>
                  </a:lnTo>
                  <a:lnTo>
                    <a:pt x="0" y="27306"/>
                  </a:lnTo>
                  <a:close/>
                  <a:moveTo>
                    <a:pt x="738" y="26568"/>
                  </a:moveTo>
                  <a:lnTo>
                    <a:pt x="738" y="26568"/>
                  </a:lnTo>
                  <a:lnTo>
                    <a:pt x="27306" y="0"/>
                  </a:lnTo>
                  <a:lnTo>
                    <a:pt x="27306" y="0"/>
                  </a:lnTo>
                  <a:lnTo>
                    <a:pt x="27306" y="0"/>
                  </a:lnTo>
                  <a:lnTo>
                    <a:pt x="0" y="26568"/>
                  </a:lnTo>
                  <a:lnTo>
                    <a:pt x="0" y="2656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762BCBFD-4DF5-480E-9333-2BAC3D3049D5}"/>
                </a:ext>
              </a:extLst>
            </p:cNvPr>
            <p:cNvSpPr/>
            <p:nvPr/>
          </p:nvSpPr>
          <p:spPr>
            <a:xfrm>
              <a:off x="9916103" y="3797024"/>
              <a:ext cx="25092" cy="25091"/>
            </a:xfrm>
            <a:custGeom>
              <a:avLst/>
              <a:gdLst>
                <a:gd name="connsiteX0" fmla="*/ 0 w 25092"/>
                <a:gd name="connsiteY0" fmla="*/ 25092 h 25091"/>
                <a:gd name="connsiteX1" fmla="*/ 25092 w 25092"/>
                <a:gd name="connsiteY1" fmla="*/ 0 h 25091"/>
                <a:gd name="connsiteX2" fmla="*/ 25092 w 25092"/>
                <a:gd name="connsiteY2" fmla="*/ 0 h 25091"/>
                <a:gd name="connsiteX3" fmla="*/ 25092 w 25092"/>
                <a:gd name="connsiteY3" fmla="*/ 0 h 25091"/>
                <a:gd name="connsiteX4" fmla="*/ 0 w 25092"/>
                <a:gd name="connsiteY4" fmla="*/ 25092 h 25091"/>
                <a:gd name="connsiteX5" fmla="*/ 0 w 25092"/>
                <a:gd name="connsiteY5" fmla="*/ 25092 h 25091"/>
                <a:gd name="connsiteX6" fmla="*/ 0 w 25092"/>
                <a:gd name="connsiteY6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092" h="25091">
                  <a:moveTo>
                    <a:pt x="0" y="25092"/>
                  </a:move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0" y="25092"/>
                  </a:lnTo>
                  <a:lnTo>
                    <a:pt x="0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A321BDDB-818A-4C94-BE68-761C793BD393}"/>
                </a:ext>
              </a:extLst>
            </p:cNvPr>
            <p:cNvSpPr/>
            <p:nvPr/>
          </p:nvSpPr>
          <p:spPr>
            <a:xfrm>
              <a:off x="9916842" y="3800713"/>
              <a:ext cx="25829" cy="25829"/>
            </a:xfrm>
            <a:custGeom>
              <a:avLst/>
              <a:gdLst>
                <a:gd name="connsiteX0" fmla="*/ 738 w 25829"/>
                <a:gd name="connsiteY0" fmla="*/ 25092 h 25829"/>
                <a:gd name="connsiteX1" fmla="*/ 738 w 25829"/>
                <a:gd name="connsiteY1" fmla="*/ 25092 h 25829"/>
                <a:gd name="connsiteX2" fmla="*/ 738 w 25829"/>
                <a:gd name="connsiteY2" fmla="*/ 25092 h 25829"/>
                <a:gd name="connsiteX3" fmla="*/ 25830 w 25829"/>
                <a:gd name="connsiteY3" fmla="*/ 0 h 25829"/>
                <a:gd name="connsiteX4" fmla="*/ 25830 w 25829"/>
                <a:gd name="connsiteY4" fmla="*/ 0 h 25829"/>
                <a:gd name="connsiteX5" fmla="*/ 25830 w 25829"/>
                <a:gd name="connsiteY5" fmla="*/ 0 h 25829"/>
                <a:gd name="connsiteX6" fmla="*/ 0 w 25829"/>
                <a:gd name="connsiteY6" fmla="*/ 25830 h 25829"/>
                <a:gd name="connsiteX7" fmla="*/ 738 w 25829"/>
                <a:gd name="connsiteY7" fmla="*/ 25092 h 25829"/>
                <a:gd name="connsiteX8" fmla="*/ 738 w 25829"/>
                <a:gd name="connsiteY8" fmla="*/ 25092 h 25829"/>
                <a:gd name="connsiteX9" fmla="*/ 25830 w 25829"/>
                <a:gd name="connsiteY9" fmla="*/ 0 h 25829"/>
                <a:gd name="connsiteX10" fmla="*/ 25830 w 25829"/>
                <a:gd name="connsiteY10" fmla="*/ 0 h 25829"/>
                <a:gd name="connsiteX11" fmla="*/ 25830 w 25829"/>
                <a:gd name="connsiteY11" fmla="*/ 0 h 25829"/>
                <a:gd name="connsiteX12" fmla="*/ 0 w 25829"/>
                <a:gd name="connsiteY12" fmla="*/ 25092 h 25829"/>
                <a:gd name="connsiteX13" fmla="*/ 0 w 25829"/>
                <a:gd name="connsiteY13" fmla="*/ 2509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829" h="25829">
                  <a:moveTo>
                    <a:pt x="738" y="25092"/>
                  </a:moveTo>
                  <a:lnTo>
                    <a:pt x="738" y="25092"/>
                  </a:lnTo>
                  <a:lnTo>
                    <a:pt x="738" y="25092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0" y="25830"/>
                  </a:lnTo>
                  <a:close/>
                  <a:moveTo>
                    <a:pt x="738" y="25092"/>
                  </a:moveTo>
                  <a:lnTo>
                    <a:pt x="738" y="25092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0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BE79C69-C1F5-4154-A78F-11A3778699E5}"/>
                </a:ext>
              </a:extLst>
            </p:cNvPr>
            <p:cNvSpPr/>
            <p:nvPr/>
          </p:nvSpPr>
          <p:spPr>
            <a:xfrm>
              <a:off x="9918318" y="38007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E07B5692-B0B1-4EB6-8A22-07D6A059AC25}"/>
                </a:ext>
              </a:extLst>
            </p:cNvPr>
            <p:cNvSpPr/>
            <p:nvPr/>
          </p:nvSpPr>
          <p:spPr>
            <a:xfrm>
              <a:off x="9930125" y="37955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69021B53-AA8A-48EC-8775-78A0E969E3F6}"/>
                </a:ext>
              </a:extLst>
            </p:cNvPr>
            <p:cNvSpPr/>
            <p:nvPr/>
          </p:nvSpPr>
          <p:spPr>
            <a:xfrm>
              <a:off x="9913151" y="3813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422" name="Group 1421">
            <a:extLst>
              <a:ext uri="{FF2B5EF4-FFF2-40B4-BE49-F238E27FC236}">
                <a16:creationId xmlns:a16="http://schemas.microsoft.com/office/drawing/2014/main" id="{21141C03-D820-460E-9676-4FFBE47EEE20}"/>
              </a:ext>
            </a:extLst>
          </p:cNvPr>
          <p:cNvGrpSpPr/>
          <p:nvPr/>
        </p:nvGrpSpPr>
        <p:grpSpPr>
          <a:xfrm>
            <a:off x="799610" y="4993549"/>
            <a:ext cx="1568988" cy="915119"/>
            <a:chOff x="799610" y="4993549"/>
            <a:chExt cx="1568988" cy="915119"/>
          </a:xfrm>
        </p:grpSpPr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8D4ACC3-30F7-4D13-9D31-365C4E772D66}"/>
                </a:ext>
              </a:extLst>
            </p:cNvPr>
            <p:cNvSpPr/>
            <p:nvPr/>
          </p:nvSpPr>
          <p:spPr>
            <a:xfrm>
              <a:off x="1430600" y="5358858"/>
              <a:ext cx="937998" cy="184500"/>
            </a:xfrm>
            <a:custGeom>
              <a:avLst/>
              <a:gdLst>
                <a:gd name="connsiteX0" fmla="*/ 160146 w 937998"/>
                <a:gd name="connsiteY0" fmla="*/ 92988 h 184500"/>
                <a:gd name="connsiteX1" fmla="*/ 2214 w 937998"/>
                <a:gd name="connsiteY1" fmla="*/ 184500 h 184500"/>
                <a:gd name="connsiteX2" fmla="*/ 937998 w 937998"/>
                <a:gd name="connsiteY2" fmla="*/ 184500 h 184500"/>
                <a:gd name="connsiteX3" fmla="*/ 937998 w 937998"/>
                <a:gd name="connsiteY3" fmla="*/ 0 h 184500"/>
                <a:gd name="connsiteX4" fmla="*/ 0 w 937998"/>
                <a:gd name="connsiteY4" fmla="*/ 0 h 184500"/>
                <a:gd name="connsiteX5" fmla="*/ 160146 w 937998"/>
                <a:gd name="connsiteY5" fmla="*/ 92988 h 18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998" h="184500">
                  <a:moveTo>
                    <a:pt x="160146" y="92988"/>
                  </a:moveTo>
                  <a:lnTo>
                    <a:pt x="2214" y="184500"/>
                  </a:lnTo>
                  <a:lnTo>
                    <a:pt x="937998" y="184500"/>
                  </a:lnTo>
                  <a:lnTo>
                    <a:pt x="937998" y="0"/>
                  </a:lnTo>
                  <a:lnTo>
                    <a:pt x="0" y="0"/>
                  </a:lnTo>
                  <a:lnTo>
                    <a:pt x="160146" y="92988"/>
                  </a:lnTo>
                  <a:close/>
                </a:path>
              </a:pathLst>
            </a:custGeom>
            <a:solidFill>
              <a:srgbClr val="ED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24E8B188-4992-47F9-A31E-063653D6B581}"/>
                </a:ext>
              </a:extLst>
            </p:cNvPr>
            <p:cNvSpPr/>
            <p:nvPr/>
          </p:nvSpPr>
          <p:spPr>
            <a:xfrm>
              <a:off x="799610" y="4993549"/>
              <a:ext cx="1568988" cy="183024"/>
            </a:xfrm>
            <a:custGeom>
              <a:avLst/>
              <a:gdLst>
                <a:gd name="connsiteX0" fmla="*/ 0 w 1568988"/>
                <a:gd name="connsiteY0" fmla="*/ 0 h 183024"/>
                <a:gd name="connsiteX1" fmla="*/ 315864 w 1568988"/>
                <a:gd name="connsiteY1" fmla="*/ 183024 h 183024"/>
                <a:gd name="connsiteX2" fmla="*/ 1568988 w 1568988"/>
                <a:gd name="connsiteY2" fmla="*/ 183024 h 183024"/>
                <a:gd name="connsiteX3" fmla="*/ 1568988 w 1568988"/>
                <a:gd name="connsiteY3" fmla="*/ 0 h 183024"/>
                <a:gd name="connsiteX4" fmla="*/ 0 w 1568988"/>
                <a:gd name="connsiteY4" fmla="*/ 0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183024">
                  <a:moveTo>
                    <a:pt x="0" y="0"/>
                  </a:moveTo>
                  <a:lnTo>
                    <a:pt x="315864" y="183024"/>
                  </a:lnTo>
                  <a:lnTo>
                    <a:pt x="1568988" y="183024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6E8585E-9060-4DB9-885A-58A7FD69E16E}"/>
                </a:ext>
              </a:extLst>
            </p:cNvPr>
            <p:cNvSpPr/>
            <p:nvPr/>
          </p:nvSpPr>
          <p:spPr>
            <a:xfrm>
              <a:off x="799610" y="5726383"/>
              <a:ext cx="1568988" cy="182285"/>
            </a:xfrm>
            <a:custGeom>
              <a:avLst/>
              <a:gdLst>
                <a:gd name="connsiteX0" fmla="*/ 0 w 1568988"/>
                <a:gd name="connsiteY0" fmla="*/ 182286 h 182285"/>
                <a:gd name="connsiteX1" fmla="*/ 1568988 w 1568988"/>
                <a:gd name="connsiteY1" fmla="*/ 182286 h 182285"/>
                <a:gd name="connsiteX2" fmla="*/ 1568988 w 1568988"/>
                <a:gd name="connsiteY2" fmla="*/ 0 h 182285"/>
                <a:gd name="connsiteX3" fmla="*/ 316602 w 1568988"/>
                <a:gd name="connsiteY3" fmla="*/ 0 h 182285"/>
                <a:gd name="connsiteX4" fmla="*/ 0 w 1568988"/>
                <a:gd name="connsiteY4" fmla="*/ 182286 h 18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182285">
                  <a:moveTo>
                    <a:pt x="0" y="182286"/>
                  </a:moveTo>
                  <a:lnTo>
                    <a:pt x="1568988" y="182286"/>
                  </a:lnTo>
                  <a:lnTo>
                    <a:pt x="1568988" y="0"/>
                  </a:lnTo>
                  <a:lnTo>
                    <a:pt x="316602" y="0"/>
                  </a:lnTo>
                  <a:lnTo>
                    <a:pt x="0" y="182286"/>
                  </a:lnTo>
                  <a:close/>
                </a:path>
              </a:pathLst>
            </a:custGeom>
            <a:solidFill>
              <a:srgbClr val="ED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29DCF55-0578-478F-9BFD-A4C88CBE2E82}"/>
                </a:ext>
              </a:extLst>
            </p:cNvPr>
            <p:cNvSpPr/>
            <p:nvPr/>
          </p:nvSpPr>
          <p:spPr>
            <a:xfrm>
              <a:off x="1115474" y="5176573"/>
              <a:ext cx="1253124" cy="182285"/>
            </a:xfrm>
            <a:custGeom>
              <a:avLst/>
              <a:gdLst>
                <a:gd name="connsiteX0" fmla="*/ 315126 w 1253124"/>
                <a:gd name="connsiteY0" fmla="*/ 182286 h 182285"/>
                <a:gd name="connsiteX1" fmla="*/ 1253124 w 1253124"/>
                <a:gd name="connsiteY1" fmla="*/ 182286 h 182285"/>
                <a:gd name="connsiteX2" fmla="*/ 1253124 w 1253124"/>
                <a:gd name="connsiteY2" fmla="*/ 0 h 182285"/>
                <a:gd name="connsiteX3" fmla="*/ 0 w 1253124"/>
                <a:gd name="connsiteY3" fmla="*/ 0 h 182285"/>
                <a:gd name="connsiteX4" fmla="*/ 315126 w 1253124"/>
                <a:gd name="connsiteY4" fmla="*/ 182286 h 18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3124" h="182285">
                  <a:moveTo>
                    <a:pt x="315126" y="182286"/>
                  </a:moveTo>
                  <a:lnTo>
                    <a:pt x="1253124" y="182286"/>
                  </a:lnTo>
                  <a:lnTo>
                    <a:pt x="1253124" y="0"/>
                  </a:lnTo>
                  <a:lnTo>
                    <a:pt x="0" y="0"/>
                  </a:lnTo>
                  <a:lnTo>
                    <a:pt x="315126" y="1822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423A99E9-07D4-4CEF-A5D3-ACCB408231AC}"/>
                </a:ext>
              </a:extLst>
            </p:cNvPr>
            <p:cNvSpPr/>
            <p:nvPr/>
          </p:nvSpPr>
          <p:spPr>
            <a:xfrm>
              <a:off x="1116211" y="5543358"/>
              <a:ext cx="1252386" cy="183024"/>
            </a:xfrm>
            <a:custGeom>
              <a:avLst/>
              <a:gdLst>
                <a:gd name="connsiteX0" fmla="*/ 0 w 1252386"/>
                <a:gd name="connsiteY0" fmla="*/ 183024 h 183024"/>
                <a:gd name="connsiteX1" fmla="*/ 1252386 w 1252386"/>
                <a:gd name="connsiteY1" fmla="*/ 183024 h 183024"/>
                <a:gd name="connsiteX2" fmla="*/ 1252386 w 1252386"/>
                <a:gd name="connsiteY2" fmla="*/ 0 h 183024"/>
                <a:gd name="connsiteX3" fmla="*/ 316602 w 1252386"/>
                <a:gd name="connsiteY3" fmla="*/ 0 h 183024"/>
                <a:gd name="connsiteX4" fmla="*/ 0 w 1252386"/>
                <a:gd name="connsiteY4" fmla="*/ 183024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2386" h="183024">
                  <a:moveTo>
                    <a:pt x="0" y="183024"/>
                  </a:moveTo>
                  <a:lnTo>
                    <a:pt x="1252386" y="183024"/>
                  </a:lnTo>
                  <a:lnTo>
                    <a:pt x="1252386" y="0"/>
                  </a:lnTo>
                  <a:lnTo>
                    <a:pt x="316602" y="0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19A6987-8769-45B4-ADD6-135E87411632}"/>
                </a:ext>
              </a:extLst>
            </p:cNvPr>
            <p:cNvSpPr/>
            <p:nvPr/>
          </p:nvSpPr>
          <p:spPr>
            <a:xfrm>
              <a:off x="799610" y="4993549"/>
              <a:ext cx="791136" cy="915119"/>
            </a:xfrm>
            <a:custGeom>
              <a:avLst/>
              <a:gdLst>
                <a:gd name="connsiteX0" fmla="*/ 633204 w 791136"/>
                <a:gd name="connsiteY0" fmla="*/ 549810 h 915119"/>
                <a:gd name="connsiteX1" fmla="*/ 791136 w 791136"/>
                <a:gd name="connsiteY1" fmla="*/ 458298 h 915119"/>
                <a:gd name="connsiteX2" fmla="*/ 630990 w 791136"/>
                <a:gd name="connsiteY2" fmla="*/ 369000 h 915119"/>
                <a:gd name="connsiteX3" fmla="*/ 315864 w 791136"/>
                <a:gd name="connsiteY3" fmla="*/ 183024 h 915119"/>
                <a:gd name="connsiteX4" fmla="*/ 0 w 791136"/>
                <a:gd name="connsiteY4" fmla="*/ 0 h 915119"/>
                <a:gd name="connsiteX5" fmla="*/ 0 w 791136"/>
                <a:gd name="connsiteY5" fmla="*/ 915120 h 915119"/>
                <a:gd name="connsiteX6" fmla="*/ 316602 w 791136"/>
                <a:gd name="connsiteY6" fmla="*/ 732096 h 915119"/>
                <a:gd name="connsiteX7" fmla="*/ 116604 w 791136"/>
                <a:gd name="connsiteY7" fmla="*/ 411066 h 915119"/>
                <a:gd name="connsiteX8" fmla="*/ 229518 w 791136"/>
                <a:gd name="connsiteY8" fmla="*/ 411066 h 915119"/>
                <a:gd name="connsiteX9" fmla="*/ 264204 w 791136"/>
                <a:gd name="connsiteY9" fmla="*/ 304794 h 915119"/>
                <a:gd name="connsiteX10" fmla="*/ 295200 w 791136"/>
                <a:gd name="connsiteY10" fmla="*/ 411066 h 915119"/>
                <a:gd name="connsiteX11" fmla="*/ 405900 w 791136"/>
                <a:gd name="connsiteY11" fmla="*/ 411066 h 915119"/>
                <a:gd name="connsiteX12" fmla="*/ 315864 w 791136"/>
                <a:gd name="connsiteY12" fmla="*/ 476010 h 915119"/>
                <a:gd name="connsiteX13" fmla="*/ 349812 w 791136"/>
                <a:gd name="connsiteY13" fmla="*/ 580806 h 915119"/>
                <a:gd name="connsiteX14" fmla="*/ 263466 w 791136"/>
                <a:gd name="connsiteY14" fmla="*/ 516600 h 915119"/>
                <a:gd name="connsiteX15" fmla="*/ 174168 w 791136"/>
                <a:gd name="connsiteY15" fmla="*/ 582282 h 915119"/>
                <a:gd name="connsiteX16" fmla="*/ 208854 w 791136"/>
                <a:gd name="connsiteY16" fmla="*/ 476748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1136" h="915119">
                  <a:moveTo>
                    <a:pt x="633204" y="549810"/>
                  </a:moveTo>
                  <a:lnTo>
                    <a:pt x="791136" y="458298"/>
                  </a:lnTo>
                  <a:lnTo>
                    <a:pt x="630990" y="369000"/>
                  </a:lnTo>
                  <a:lnTo>
                    <a:pt x="315864" y="183024"/>
                  </a:lnTo>
                  <a:lnTo>
                    <a:pt x="0" y="0"/>
                  </a:lnTo>
                  <a:lnTo>
                    <a:pt x="0" y="915120"/>
                  </a:lnTo>
                  <a:lnTo>
                    <a:pt x="316602" y="732096"/>
                  </a:lnTo>
                  <a:close/>
                  <a:moveTo>
                    <a:pt x="116604" y="411066"/>
                  </a:moveTo>
                  <a:lnTo>
                    <a:pt x="229518" y="411066"/>
                  </a:lnTo>
                  <a:lnTo>
                    <a:pt x="264204" y="304794"/>
                  </a:lnTo>
                  <a:lnTo>
                    <a:pt x="295200" y="411066"/>
                  </a:lnTo>
                  <a:lnTo>
                    <a:pt x="405900" y="411066"/>
                  </a:lnTo>
                  <a:lnTo>
                    <a:pt x="315864" y="476010"/>
                  </a:lnTo>
                  <a:lnTo>
                    <a:pt x="349812" y="580806"/>
                  </a:lnTo>
                  <a:lnTo>
                    <a:pt x="263466" y="516600"/>
                  </a:lnTo>
                  <a:lnTo>
                    <a:pt x="174168" y="582282"/>
                  </a:lnTo>
                  <a:lnTo>
                    <a:pt x="208854" y="476748"/>
                  </a:lnTo>
                  <a:close/>
                </a:path>
              </a:pathLst>
            </a:custGeom>
            <a:solidFill>
              <a:srgbClr val="0050F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663BB33-C144-4900-BEC1-1EEEBC9118E7}"/>
                </a:ext>
              </a:extLst>
            </p:cNvPr>
            <p:cNvSpPr/>
            <p:nvPr/>
          </p:nvSpPr>
          <p:spPr>
            <a:xfrm>
              <a:off x="917690" y="5298343"/>
              <a:ext cx="290771" cy="276011"/>
            </a:xfrm>
            <a:custGeom>
              <a:avLst/>
              <a:gdLst>
                <a:gd name="connsiteX0" fmla="*/ 56088 w 290771"/>
                <a:gd name="connsiteY0" fmla="*/ 276012 h 276011"/>
                <a:gd name="connsiteX1" fmla="*/ 145386 w 290771"/>
                <a:gd name="connsiteY1" fmla="*/ 210330 h 276011"/>
                <a:gd name="connsiteX2" fmla="*/ 234684 w 290771"/>
                <a:gd name="connsiteY2" fmla="*/ 276012 h 276011"/>
                <a:gd name="connsiteX3" fmla="*/ 200736 w 290771"/>
                <a:gd name="connsiteY3" fmla="*/ 171216 h 276011"/>
                <a:gd name="connsiteX4" fmla="*/ 290772 w 290771"/>
                <a:gd name="connsiteY4" fmla="*/ 106272 h 276011"/>
                <a:gd name="connsiteX5" fmla="*/ 180072 w 290771"/>
                <a:gd name="connsiteY5" fmla="*/ 106272 h 276011"/>
                <a:gd name="connsiteX6" fmla="*/ 146124 w 290771"/>
                <a:gd name="connsiteY6" fmla="*/ 0 h 276011"/>
                <a:gd name="connsiteX7" fmla="*/ 111438 w 290771"/>
                <a:gd name="connsiteY7" fmla="*/ 106272 h 276011"/>
                <a:gd name="connsiteX8" fmla="*/ 0 w 290771"/>
                <a:gd name="connsiteY8" fmla="*/ 106272 h 276011"/>
                <a:gd name="connsiteX9" fmla="*/ 90774 w 290771"/>
                <a:gd name="connsiteY9" fmla="*/ 171216 h 276011"/>
                <a:gd name="connsiteX10" fmla="*/ 56088 w 290771"/>
                <a:gd name="connsiteY10" fmla="*/ 276012 h 27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0771" h="276011">
                  <a:moveTo>
                    <a:pt x="56088" y="276012"/>
                  </a:moveTo>
                  <a:lnTo>
                    <a:pt x="145386" y="210330"/>
                  </a:lnTo>
                  <a:lnTo>
                    <a:pt x="234684" y="276012"/>
                  </a:lnTo>
                  <a:lnTo>
                    <a:pt x="200736" y="171216"/>
                  </a:lnTo>
                  <a:lnTo>
                    <a:pt x="290772" y="106272"/>
                  </a:lnTo>
                  <a:lnTo>
                    <a:pt x="180072" y="106272"/>
                  </a:lnTo>
                  <a:lnTo>
                    <a:pt x="146124" y="0"/>
                  </a:lnTo>
                  <a:lnTo>
                    <a:pt x="111438" y="106272"/>
                  </a:lnTo>
                  <a:lnTo>
                    <a:pt x="0" y="106272"/>
                  </a:lnTo>
                  <a:lnTo>
                    <a:pt x="90774" y="171216"/>
                  </a:lnTo>
                  <a:lnTo>
                    <a:pt x="56088" y="2760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1427" name="Notes">
            <a:extLst>
              <a:ext uri="{FF2B5EF4-FFF2-40B4-BE49-F238E27FC236}">
                <a16:creationId xmlns:a16="http://schemas.microsoft.com/office/drawing/2014/main" id="{AC86B30E-D941-4FDB-98CF-CC1E260975BA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3742389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S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442035"/>
            <a:chOff x="1070789" y="4308283"/>
            <a:chExt cx="9662124" cy="442035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44203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SAO TOME AND PRINCIPE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SAUDI ARABIA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SENEGAL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SERBIA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SEYCHELLES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937555" cy="345834"/>
            <a:chOff x="1070789" y="6004974"/>
            <a:chExt cx="9937555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SIERRA LEONE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SINGAPORE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SLOVAKIA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SLOVENIA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449370" y="6031884"/>
              <a:ext cx="15589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SOLOMON ISLANDS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801736" y="2562167"/>
            <a:ext cx="10012908" cy="442035"/>
            <a:chOff x="801736" y="2562167"/>
            <a:chExt cx="10012908" cy="442035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801736" y="2562167"/>
              <a:ext cx="1546218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SAINT KITTS AND NEVIS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SAINT LUCIA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128742" y="2562167"/>
              <a:ext cx="1546218" cy="44203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SAINT VINCENT’S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AND GRENADINES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SAMOA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SAN MARINO</a:t>
              </a:r>
            </a:p>
          </p:txBody>
        </p:sp>
      </p:grpSp>
      <p:grpSp>
        <p:nvGrpSpPr>
          <p:cNvPr id="960" name="Group 959">
            <a:extLst>
              <a:ext uri="{FF2B5EF4-FFF2-40B4-BE49-F238E27FC236}">
                <a16:creationId xmlns:a16="http://schemas.microsoft.com/office/drawing/2014/main" id="{A61524F6-68BB-4741-91CF-A2C5FB1E6B91}"/>
              </a:ext>
            </a:extLst>
          </p:cNvPr>
          <p:cNvGrpSpPr/>
          <p:nvPr/>
        </p:nvGrpSpPr>
        <p:grpSpPr>
          <a:xfrm>
            <a:off x="799610" y="1526355"/>
            <a:ext cx="1568988" cy="915119"/>
            <a:chOff x="799610" y="1526355"/>
            <a:chExt cx="1568988" cy="915119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5EA8886C-97E1-432A-B1AE-1614D41F64D4}"/>
                </a:ext>
              </a:extLst>
            </p:cNvPr>
            <p:cNvSpPr/>
            <p:nvPr/>
          </p:nvSpPr>
          <p:spPr>
            <a:xfrm>
              <a:off x="799610" y="1526355"/>
              <a:ext cx="1074528" cy="716598"/>
            </a:xfrm>
            <a:custGeom>
              <a:avLst/>
              <a:gdLst>
                <a:gd name="connsiteX0" fmla="*/ 0 w 1074528"/>
                <a:gd name="connsiteY0" fmla="*/ 0 h 716598"/>
                <a:gd name="connsiteX1" fmla="*/ 0 w 1074528"/>
                <a:gd name="connsiteY1" fmla="*/ 716598 h 716598"/>
                <a:gd name="connsiteX2" fmla="*/ 1074528 w 1074528"/>
                <a:gd name="connsiteY2" fmla="*/ 0 h 716598"/>
                <a:gd name="connsiteX3" fmla="*/ 0 w 1074528"/>
                <a:gd name="connsiteY3" fmla="*/ 0 h 71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28" h="716598">
                  <a:moveTo>
                    <a:pt x="0" y="0"/>
                  </a:moveTo>
                  <a:lnTo>
                    <a:pt x="0" y="716598"/>
                  </a:lnTo>
                  <a:lnTo>
                    <a:pt x="10745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E4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BF95420-1EA9-4DEF-8DCE-283ED1E9940D}"/>
                </a:ext>
              </a:extLst>
            </p:cNvPr>
            <p:cNvSpPr/>
            <p:nvPr/>
          </p:nvSpPr>
          <p:spPr>
            <a:xfrm>
              <a:off x="1293332" y="1724877"/>
              <a:ext cx="1075266" cy="716597"/>
            </a:xfrm>
            <a:custGeom>
              <a:avLst/>
              <a:gdLst>
                <a:gd name="connsiteX0" fmla="*/ 1075266 w 1075266"/>
                <a:gd name="connsiteY0" fmla="*/ 716598 h 716597"/>
                <a:gd name="connsiteX1" fmla="*/ 1075266 w 1075266"/>
                <a:gd name="connsiteY1" fmla="*/ 0 h 716597"/>
                <a:gd name="connsiteX2" fmla="*/ 0 w 1075266"/>
                <a:gd name="connsiteY2" fmla="*/ 716598 h 716597"/>
                <a:gd name="connsiteX3" fmla="*/ 1075266 w 1075266"/>
                <a:gd name="connsiteY3" fmla="*/ 716598 h 716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5266" h="716597">
                  <a:moveTo>
                    <a:pt x="1075266" y="716598"/>
                  </a:moveTo>
                  <a:lnTo>
                    <a:pt x="1075266" y="0"/>
                  </a:lnTo>
                  <a:lnTo>
                    <a:pt x="0" y="716598"/>
                  </a:lnTo>
                  <a:lnTo>
                    <a:pt x="1075266" y="716598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F4274C92-0311-4B04-BD70-F3E15598D5F9}"/>
                </a:ext>
              </a:extLst>
            </p:cNvPr>
            <p:cNvSpPr/>
            <p:nvPr/>
          </p:nvSpPr>
          <p:spPr>
            <a:xfrm>
              <a:off x="799610" y="1526355"/>
              <a:ext cx="1188180" cy="791873"/>
            </a:xfrm>
            <a:custGeom>
              <a:avLst/>
              <a:gdLst>
                <a:gd name="connsiteX0" fmla="*/ 1074528 w 1188180"/>
                <a:gd name="connsiteY0" fmla="*/ 0 h 791873"/>
                <a:gd name="connsiteX1" fmla="*/ 0 w 1188180"/>
                <a:gd name="connsiteY1" fmla="*/ 716598 h 791873"/>
                <a:gd name="connsiteX2" fmla="*/ 0 w 1188180"/>
                <a:gd name="connsiteY2" fmla="*/ 791874 h 791873"/>
                <a:gd name="connsiteX3" fmla="*/ 1188180 w 1188180"/>
                <a:gd name="connsiteY3" fmla="*/ 0 h 791873"/>
                <a:gd name="connsiteX4" fmla="*/ 1074528 w 1188180"/>
                <a:gd name="connsiteY4" fmla="*/ 0 h 7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180" h="791873">
                  <a:moveTo>
                    <a:pt x="1074528" y="0"/>
                  </a:moveTo>
                  <a:lnTo>
                    <a:pt x="0" y="716598"/>
                  </a:lnTo>
                  <a:lnTo>
                    <a:pt x="0" y="791874"/>
                  </a:lnTo>
                  <a:lnTo>
                    <a:pt x="1188180" y="0"/>
                  </a:lnTo>
                  <a:lnTo>
                    <a:pt x="1074528" y="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8C40BE0-E84A-406C-807F-A69870E3CEC0}"/>
                </a:ext>
              </a:extLst>
            </p:cNvPr>
            <p:cNvSpPr/>
            <p:nvPr/>
          </p:nvSpPr>
          <p:spPr>
            <a:xfrm>
              <a:off x="1180417" y="1649600"/>
              <a:ext cx="1188180" cy="791873"/>
            </a:xfrm>
            <a:custGeom>
              <a:avLst/>
              <a:gdLst>
                <a:gd name="connsiteX0" fmla="*/ 112914 w 1188180"/>
                <a:gd name="connsiteY0" fmla="*/ 791874 h 791873"/>
                <a:gd name="connsiteX1" fmla="*/ 1188180 w 1188180"/>
                <a:gd name="connsiteY1" fmla="*/ 75276 h 791873"/>
                <a:gd name="connsiteX2" fmla="*/ 1188180 w 1188180"/>
                <a:gd name="connsiteY2" fmla="*/ 0 h 791873"/>
                <a:gd name="connsiteX3" fmla="*/ 0 w 1188180"/>
                <a:gd name="connsiteY3" fmla="*/ 791874 h 791873"/>
                <a:gd name="connsiteX4" fmla="*/ 112914 w 1188180"/>
                <a:gd name="connsiteY4" fmla="*/ 791874 h 79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180" h="791873">
                  <a:moveTo>
                    <a:pt x="112914" y="791874"/>
                  </a:moveTo>
                  <a:lnTo>
                    <a:pt x="1188180" y="75276"/>
                  </a:lnTo>
                  <a:lnTo>
                    <a:pt x="1188180" y="0"/>
                  </a:lnTo>
                  <a:lnTo>
                    <a:pt x="0" y="791874"/>
                  </a:lnTo>
                  <a:lnTo>
                    <a:pt x="112914" y="791874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4E612E8-6FE0-4596-890F-B242D70E2418}"/>
                </a:ext>
              </a:extLst>
            </p:cNvPr>
            <p:cNvSpPr/>
            <p:nvPr/>
          </p:nvSpPr>
          <p:spPr>
            <a:xfrm>
              <a:off x="799610" y="1526355"/>
              <a:ext cx="1568988" cy="915119"/>
            </a:xfrm>
            <a:custGeom>
              <a:avLst/>
              <a:gdLst>
                <a:gd name="connsiteX0" fmla="*/ 1188180 w 1568988"/>
                <a:gd name="connsiteY0" fmla="*/ 0 h 915119"/>
                <a:gd name="connsiteX1" fmla="*/ 0 w 1568988"/>
                <a:gd name="connsiteY1" fmla="*/ 791874 h 915119"/>
                <a:gd name="connsiteX2" fmla="*/ 0 w 1568988"/>
                <a:gd name="connsiteY2" fmla="*/ 915120 h 915119"/>
                <a:gd name="connsiteX3" fmla="*/ 380808 w 1568988"/>
                <a:gd name="connsiteY3" fmla="*/ 915120 h 915119"/>
                <a:gd name="connsiteX4" fmla="*/ 1568988 w 1568988"/>
                <a:gd name="connsiteY4" fmla="*/ 123246 h 915119"/>
                <a:gd name="connsiteX5" fmla="*/ 1568988 w 1568988"/>
                <a:gd name="connsiteY5" fmla="*/ 0 h 915119"/>
                <a:gd name="connsiteX6" fmla="*/ 542430 w 1568988"/>
                <a:gd name="connsiteY6" fmla="*/ 680436 h 915119"/>
                <a:gd name="connsiteX7" fmla="*/ 509220 w 1568988"/>
                <a:gd name="connsiteY7" fmla="*/ 771210 h 915119"/>
                <a:gd name="connsiteX8" fmla="*/ 483390 w 1568988"/>
                <a:gd name="connsiteY8" fmla="*/ 678222 h 915119"/>
                <a:gd name="connsiteX9" fmla="*/ 454608 w 1568988"/>
                <a:gd name="connsiteY9" fmla="*/ 678222 h 915119"/>
                <a:gd name="connsiteX10" fmla="*/ 386712 w 1568988"/>
                <a:gd name="connsiteY10" fmla="*/ 678222 h 915119"/>
                <a:gd name="connsiteX11" fmla="*/ 467154 w 1568988"/>
                <a:gd name="connsiteY11" fmla="*/ 624348 h 915119"/>
                <a:gd name="connsiteX12" fmla="*/ 442800 w 1568988"/>
                <a:gd name="connsiteY12" fmla="*/ 528408 h 915119"/>
                <a:gd name="connsiteX13" fmla="*/ 516600 w 1568988"/>
                <a:gd name="connsiteY13" fmla="*/ 590400 h 915119"/>
                <a:gd name="connsiteX14" fmla="*/ 596304 w 1568988"/>
                <a:gd name="connsiteY14" fmla="*/ 536526 h 915119"/>
                <a:gd name="connsiteX15" fmla="*/ 572688 w 1568988"/>
                <a:gd name="connsiteY15" fmla="*/ 600732 h 915119"/>
                <a:gd name="connsiteX16" fmla="*/ 563094 w 1568988"/>
                <a:gd name="connsiteY16" fmla="*/ 627300 h 915119"/>
                <a:gd name="connsiteX17" fmla="*/ 636894 w 1568988"/>
                <a:gd name="connsiteY17" fmla="*/ 687078 h 915119"/>
                <a:gd name="connsiteX18" fmla="*/ 1081908 w 1568988"/>
                <a:gd name="connsiteY18" fmla="*/ 321030 h 915119"/>
                <a:gd name="connsiteX19" fmla="*/ 1048698 w 1568988"/>
                <a:gd name="connsiteY19" fmla="*/ 411066 h 915119"/>
                <a:gd name="connsiteX20" fmla="*/ 1022868 w 1568988"/>
                <a:gd name="connsiteY20" fmla="*/ 318816 h 915119"/>
                <a:gd name="connsiteX21" fmla="*/ 994824 w 1568988"/>
                <a:gd name="connsiteY21" fmla="*/ 318816 h 915119"/>
                <a:gd name="connsiteX22" fmla="*/ 926190 w 1568988"/>
                <a:gd name="connsiteY22" fmla="*/ 318816 h 915119"/>
                <a:gd name="connsiteX23" fmla="*/ 1006632 w 1568988"/>
                <a:gd name="connsiteY23" fmla="*/ 265680 h 915119"/>
                <a:gd name="connsiteX24" fmla="*/ 980802 w 1568988"/>
                <a:gd name="connsiteY24" fmla="*/ 172692 h 915119"/>
                <a:gd name="connsiteX25" fmla="*/ 1054602 w 1568988"/>
                <a:gd name="connsiteY25" fmla="*/ 232470 h 915119"/>
                <a:gd name="connsiteX26" fmla="*/ 1134306 w 1568988"/>
                <a:gd name="connsiteY26" fmla="*/ 179334 h 915119"/>
                <a:gd name="connsiteX27" fmla="*/ 1110690 w 1568988"/>
                <a:gd name="connsiteY27" fmla="*/ 243540 h 915119"/>
                <a:gd name="connsiteX28" fmla="*/ 1101096 w 1568988"/>
                <a:gd name="connsiteY28" fmla="*/ 269370 h 915119"/>
                <a:gd name="connsiteX29" fmla="*/ 1174896 w 1568988"/>
                <a:gd name="connsiteY29" fmla="*/ 329148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568988" h="915119">
                  <a:moveTo>
                    <a:pt x="1188180" y="0"/>
                  </a:moveTo>
                  <a:lnTo>
                    <a:pt x="0" y="791874"/>
                  </a:lnTo>
                  <a:lnTo>
                    <a:pt x="0" y="915120"/>
                  </a:lnTo>
                  <a:lnTo>
                    <a:pt x="380808" y="915120"/>
                  </a:lnTo>
                  <a:lnTo>
                    <a:pt x="1568988" y="123246"/>
                  </a:lnTo>
                  <a:lnTo>
                    <a:pt x="1568988" y="0"/>
                  </a:lnTo>
                  <a:close/>
                  <a:moveTo>
                    <a:pt x="542430" y="680436"/>
                  </a:moveTo>
                  <a:lnTo>
                    <a:pt x="509220" y="771210"/>
                  </a:lnTo>
                  <a:lnTo>
                    <a:pt x="483390" y="678222"/>
                  </a:lnTo>
                  <a:lnTo>
                    <a:pt x="454608" y="678222"/>
                  </a:lnTo>
                  <a:lnTo>
                    <a:pt x="386712" y="678222"/>
                  </a:lnTo>
                  <a:lnTo>
                    <a:pt x="467154" y="624348"/>
                  </a:lnTo>
                  <a:lnTo>
                    <a:pt x="442800" y="528408"/>
                  </a:lnTo>
                  <a:lnTo>
                    <a:pt x="516600" y="590400"/>
                  </a:lnTo>
                  <a:lnTo>
                    <a:pt x="596304" y="536526"/>
                  </a:lnTo>
                  <a:lnTo>
                    <a:pt x="572688" y="600732"/>
                  </a:lnTo>
                  <a:lnTo>
                    <a:pt x="563094" y="627300"/>
                  </a:lnTo>
                  <a:lnTo>
                    <a:pt x="636894" y="687078"/>
                  </a:lnTo>
                  <a:close/>
                  <a:moveTo>
                    <a:pt x="1081908" y="321030"/>
                  </a:moveTo>
                  <a:lnTo>
                    <a:pt x="1048698" y="411066"/>
                  </a:lnTo>
                  <a:lnTo>
                    <a:pt x="1022868" y="318816"/>
                  </a:lnTo>
                  <a:lnTo>
                    <a:pt x="994824" y="318816"/>
                  </a:lnTo>
                  <a:lnTo>
                    <a:pt x="926190" y="318816"/>
                  </a:lnTo>
                  <a:lnTo>
                    <a:pt x="1006632" y="265680"/>
                  </a:lnTo>
                  <a:lnTo>
                    <a:pt x="980802" y="172692"/>
                  </a:lnTo>
                  <a:lnTo>
                    <a:pt x="1054602" y="232470"/>
                  </a:lnTo>
                  <a:lnTo>
                    <a:pt x="1134306" y="179334"/>
                  </a:lnTo>
                  <a:lnTo>
                    <a:pt x="1110690" y="243540"/>
                  </a:lnTo>
                  <a:lnTo>
                    <a:pt x="1101096" y="269370"/>
                  </a:lnTo>
                  <a:lnTo>
                    <a:pt x="1174896" y="32914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8559D0C-9FEB-4046-BDE2-CC0E71110249}"/>
                </a:ext>
              </a:extLst>
            </p:cNvPr>
            <p:cNvSpPr/>
            <p:nvPr/>
          </p:nvSpPr>
          <p:spPr>
            <a:xfrm>
              <a:off x="1725800" y="1694618"/>
              <a:ext cx="252396" cy="242802"/>
            </a:xfrm>
            <a:custGeom>
              <a:avLst/>
              <a:gdLst>
                <a:gd name="connsiteX0" fmla="*/ 185976 w 252396"/>
                <a:gd name="connsiteY0" fmla="*/ 70848 h 242802"/>
                <a:gd name="connsiteX1" fmla="*/ 209592 w 252396"/>
                <a:gd name="connsiteY1" fmla="*/ 6642 h 242802"/>
                <a:gd name="connsiteX2" fmla="*/ 129888 w 252396"/>
                <a:gd name="connsiteY2" fmla="*/ 59778 h 242802"/>
                <a:gd name="connsiteX3" fmla="*/ 54612 w 252396"/>
                <a:gd name="connsiteY3" fmla="*/ 0 h 242802"/>
                <a:gd name="connsiteX4" fmla="*/ 80442 w 252396"/>
                <a:gd name="connsiteY4" fmla="*/ 92988 h 242802"/>
                <a:gd name="connsiteX5" fmla="*/ 0 w 252396"/>
                <a:gd name="connsiteY5" fmla="*/ 146124 h 242802"/>
                <a:gd name="connsiteX6" fmla="*/ 68634 w 252396"/>
                <a:gd name="connsiteY6" fmla="*/ 149076 h 242802"/>
                <a:gd name="connsiteX7" fmla="*/ 96678 w 252396"/>
                <a:gd name="connsiteY7" fmla="*/ 150552 h 242802"/>
                <a:gd name="connsiteX8" fmla="*/ 122508 w 252396"/>
                <a:gd name="connsiteY8" fmla="*/ 242802 h 242802"/>
                <a:gd name="connsiteX9" fmla="*/ 155718 w 252396"/>
                <a:gd name="connsiteY9" fmla="*/ 152766 h 242802"/>
                <a:gd name="connsiteX10" fmla="*/ 252396 w 252396"/>
                <a:gd name="connsiteY10" fmla="*/ 156456 h 242802"/>
                <a:gd name="connsiteX11" fmla="*/ 176382 w 252396"/>
                <a:gd name="connsiteY11" fmla="*/ 96678 h 242802"/>
                <a:gd name="connsiteX12" fmla="*/ 185976 w 252396"/>
                <a:gd name="connsiteY12" fmla="*/ 70848 h 242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2396" h="242802">
                  <a:moveTo>
                    <a:pt x="185976" y="70848"/>
                  </a:moveTo>
                  <a:lnTo>
                    <a:pt x="209592" y="6642"/>
                  </a:lnTo>
                  <a:lnTo>
                    <a:pt x="129888" y="59778"/>
                  </a:lnTo>
                  <a:lnTo>
                    <a:pt x="54612" y="0"/>
                  </a:lnTo>
                  <a:lnTo>
                    <a:pt x="80442" y="92988"/>
                  </a:lnTo>
                  <a:lnTo>
                    <a:pt x="0" y="146124"/>
                  </a:lnTo>
                  <a:lnTo>
                    <a:pt x="68634" y="149076"/>
                  </a:lnTo>
                  <a:lnTo>
                    <a:pt x="96678" y="150552"/>
                  </a:lnTo>
                  <a:lnTo>
                    <a:pt x="122508" y="242802"/>
                  </a:lnTo>
                  <a:lnTo>
                    <a:pt x="155718" y="152766"/>
                  </a:lnTo>
                  <a:lnTo>
                    <a:pt x="252396" y="156456"/>
                  </a:lnTo>
                  <a:lnTo>
                    <a:pt x="176382" y="96678"/>
                  </a:lnTo>
                  <a:lnTo>
                    <a:pt x="185976" y="7084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21C2F2D-C086-4C0A-A256-FD2D2D393FC7}"/>
                </a:ext>
              </a:extLst>
            </p:cNvPr>
            <p:cNvSpPr/>
            <p:nvPr/>
          </p:nvSpPr>
          <p:spPr>
            <a:xfrm>
              <a:off x="1186321" y="2054762"/>
              <a:ext cx="252396" cy="242801"/>
            </a:xfrm>
            <a:custGeom>
              <a:avLst/>
              <a:gdLst>
                <a:gd name="connsiteX0" fmla="*/ 185976 w 252396"/>
                <a:gd name="connsiteY0" fmla="*/ 70110 h 242801"/>
                <a:gd name="connsiteX1" fmla="*/ 210330 w 252396"/>
                <a:gd name="connsiteY1" fmla="*/ 5904 h 242801"/>
                <a:gd name="connsiteX2" fmla="*/ 129888 w 252396"/>
                <a:gd name="connsiteY2" fmla="*/ 59778 h 242801"/>
                <a:gd name="connsiteX3" fmla="*/ 53874 w 252396"/>
                <a:gd name="connsiteY3" fmla="*/ 0 h 242801"/>
                <a:gd name="connsiteX4" fmla="*/ 80442 w 252396"/>
                <a:gd name="connsiteY4" fmla="*/ 92250 h 242801"/>
                <a:gd name="connsiteX5" fmla="*/ 0 w 252396"/>
                <a:gd name="connsiteY5" fmla="*/ 146124 h 242801"/>
                <a:gd name="connsiteX6" fmla="*/ 68634 w 252396"/>
                <a:gd name="connsiteY6" fmla="*/ 149076 h 242801"/>
                <a:gd name="connsiteX7" fmla="*/ 96678 w 252396"/>
                <a:gd name="connsiteY7" fmla="*/ 149814 h 242801"/>
                <a:gd name="connsiteX8" fmla="*/ 122508 w 252396"/>
                <a:gd name="connsiteY8" fmla="*/ 242802 h 242801"/>
                <a:gd name="connsiteX9" fmla="*/ 155718 w 252396"/>
                <a:gd name="connsiteY9" fmla="*/ 152028 h 242801"/>
                <a:gd name="connsiteX10" fmla="*/ 252396 w 252396"/>
                <a:gd name="connsiteY10" fmla="*/ 156456 h 242801"/>
                <a:gd name="connsiteX11" fmla="*/ 176382 w 252396"/>
                <a:gd name="connsiteY11" fmla="*/ 96678 h 242801"/>
                <a:gd name="connsiteX12" fmla="*/ 185976 w 252396"/>
                <a:gd name="connsiteY12" fmla="*/ 70110 h 242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2396" h="242801">
                  <a:moveTo>
                    <a:pt x="185976" y="70110"/>
                  </a:moveTo>
                  <a:lnTo>
                    <a:pt x="210330" y="5904"/>
                  </a:lnTo>
                  <a:lnTo>
                    <a:pt x="129888" y="59778"/>
                  </a:lnTo>
                  <a:lnTo>
                    <a:pt x="53874" y="0"/>
                  </a:lnTo>
                  <a:lnTo>
                    <a:pt x="80442" y="92250"/>
                  </a:lnTo>
                  <a:lnTo>
                    <a:pt x="0" y="146124"/>
                  </a:lnTo>
                  <a:lnTo>
                    <a:pt x="68634" y="149076"/>
                  </a:lnTo>
                  <a:lnTo>
                    <a:pt x="96678" y="149814"/>
                  </a:lnTo>
                  <a:lnTo>
                    <a:pt x="122508" y="242802"/>
                  </a:lnTo>
                  <a:lnTo>
                    <a:pt x="155718" y="152028"/>
                  </a:lnTo>
                  <a:lnTo>
                    <a:pt x="252396" y="156456"/>
                  </a:lnTo>
                  <a:lnTo>
                    <a:pt x="176382" y="96678"/>
                  </a:lnTo>
                  <a:lnTo>
                    <a:pt x="185976" y="701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61" name="Group 960">
            <a:extLst>
              <a:ext uri="{FF2B5EF4-FFF2-40B4-BE49-F238E27FC236}">
                <a16:creationId xmlns:a16="http://schemas.microsoft.com/office/drawing/2014/main" id="{12759B4A-6576-4B14-8C28-4DF78F2ACE96}"/>
              </a:ext>
            </a:extLst>
          </p:cNvPr>
          <p:cNvGrpSpPr/>
          <p:nvPr/>
        </p:nvGrpSpPr>
        <p:grpSpPr>
          <a:xfrm>
            <a:off x="2964343" y="1526355"/>
            <a:ext cx="1568988" cy="915119"/>
            <a:chOff x="2964343" y="1526355"/>
            <a:chExt cx="1568988" cy="915119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43BE91C-29AF-4707-B6D8-2D951FB05171}"/>
                </a:ext>
              </a:extLst>
            </p:cNvPr>
            <p:cNvSpPr/>
            <p:nvPr/>
          </p:nvSpPr>
          <p:spPr>
            <a:xfrm>
              <a:off x="2964343" y="1526355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1089288 w 1568988"/>
                <a:gd name="connsiteY4" fmla="*/ 836154 h 915119"/>
                <a:gd name="connsiteX5" fmla="*/ 479700 w 1568988"/>
                <a:gd name="connsiteY5" fmla="*/ 836154 h 915119"/>
                <a:gd name="connsiteX6" fmla="*/ 479700 w 1568988"/>
                <a:gd name="connsiteY6" fmla="*/ 836154 h 915119"/>
                <a:gd name="connsiteX7" fmla="*/ 479700 w 1568988"/>
                <a:gd name="connsiteY7" fmla="*/ 836154 h 915119"/>
                <a:gd name="connsiteX8" fmla="*/ 784494 w 1568988"/>
                <a:gd name="connsiteY8" fmla="*/ 80442 h 915119"/>
                <a:gd name="connsiteX9" fmla="*/ 1089288 w 1568988"/>
                <a:gd name="connsiteY9" fmla="*/ 834678 h 915119"/>
                <a:gd name="connsiteX10" fmla="*/ 1089288 w 1568988"/>
                <a:gd name="connsiteY10" fmla="*/ 834678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1089288" y="836154"/>
                  </a:moveTo>
                  <a:lnTo>
                    <a:pt x="479700" y="836154"/>
                  </a:lnTo>
                  <a:lnTo>
                    <a:pt x="479700" y="836154"/>
                  </a:lnTo>
                  <a:lnTo>
                    <a:pt x="479700" y="836154"/>
                  </a:lnTo>
                  <a:lnTo>
                    <a:pt x="784494" y="80442"/>
                  </a:lnTo>
                  <a:lnTo>
                    <a:pt x="1089288" y="834678"/>
                  </a:lnTo>
                  <a:lnTo>
                    <a:pt x="1089288" y="834678"/>
                  </a:lnTo>
                  <a:close/>
                </a:path>
              </a:pathLst>
            </a:custGeom>
            <a:solidFill>
              <a:srgbClr val="66CC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791D1FF-625E-4CE8-8CB3-EB697061185F}"/>
                </a:ext>
              </a:extLst>
            </p:cNvPr>
            <p:cNvSpPr/>
            <p:nvPr/>
          </p:nvSpPr>
          <p:spPr>
            <a:xfrm>
              <a:off x="3444043" y="1606797"/>
              <a:ext cx="609588" cy="754236"/>
            </a:xfrm>
            <a:custGeom>
              <a:avLst/>
              <a:gdLst>
                <a:gd name="connsiteX0" fmla="*/ 304794 w 609588"/>
                <a:gd name="connsiteY0" fmla="*/ 0 h 754236"/>
                <a:gd name="connsiteX1" fmla="*/ 0 w 609588"/>
                <a:gd name="connsiteY1" fmla="*/ 754236 h 754236"/>
                <a:gd name="connsiteX2" fmla="*/ 738 w 609588"/>
                <a:gd name="connsiteY2" fmla="*/ 754236 h 754236"/>
                <a:gd name="connsiteX3" fmla="*/ 80442 w 609588"/>
                <a:gd name="connsiteY3" fmla="*/ 655344 h 754236"/>
                <a:gd name="connsiteX4" fmla="*/ 304794 w 609588"/>
                <a:gd name="connsiteY4" fmla="*/ 101844 h 754236"/>
                <a:gd name="connsiteX5" fmla="*/ 528408 w 609588"/>
                <a:gd name="connsiteY5" fmla="*/ 655344 h 754236"/>
                <a:gd name="connsiteX6" fmla="*/ 608850 w 609588"/>
                <a:gd name="connsiteY6" fmla="*/ 754236 h 754236"/>
                <a:gd name="connsiteX7" fmla="*/ 609588 w 609588"/>
                <a:gd name="connsiteY7" fmla="*/ 754236 h 754236"/>
                <a:gd name="connsiteX8" fmla="*/ 304794 w 609588"/>
                <a:gd name="connsiteY8" fmla="*/ 0 h 75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588" h="754236">
                  <a:moveTo>
                    <a:pt x="304794" y="0"/>
                  </a:moveTo>
                  <a:lnTo>
                    <a:pt x="0" y="754236"/>
                  </a:lnTo>
                  <a:lnTo>
                    <a:pt x="738" y="754236"/>
                  </a:lnTo>
                  <a:lnTo>
                    <a:pt x="80442" y="655344"/>
                  </a:lnTo>
                  <a:lnTo>
                    <a:pt x="304794" y="101844"/>
                  </a:lnTo>
                  <a:lnTo>
                    <a:pt x="528408" y="655344"/>
                  </a:lnTo>
                  <a:lnTo>
                    <a:pt x="608850" y="754236"/>
                  </a:lnTo>
                  <a:lnTo>
                    <a:pt x="609588" y="754236"/>
                  </a:lnTo>
                  <a:lnTo>
                    <a:pt x="3047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E9A2739-5C57-4F2F-8CE5-C125EB61FE44}"/>
                </a:ext>
              </a:extLst>
            </p:cNvPr>
            <p:cNvSpPr/>
            <p:nvPr/>
          </p:nvSpPr>
          <p:spPr>
            <a:xfrm>
              <a:off x="3524485" y="1708641"/>
              <a:ext cx="447965" cy="553500"/>
            </a:xfrm>
            <a:custGeom>
              <a:avLst/>
              <a:gdLst>
                <a:gd name="connsiteX0" fmla="*/ 447966 w 447965"/>
                <a:gd name="connsiteY0" fmla="*/ 553500 h 553500"/>
                <a:gd name="connsiteX1" fmla="*/ 224352 w 447965"/>
                <a:gd name="connsiteY1" fmla="*/ 0 h 553500"/>
                <a:gd name="connsiteX2" fmla="*/ 0 w 447965"/>
                <a:gd name="connsiteY2" fmla="*/ 553500 h 553500"/>
                <a:gd name="connsiteX3" fmla="*/ 224352 w 447965"/>
                <a:gd name="connsiteY3" fmla="*/ 276750 h 553500"/>
                <a:gd name="connsiteX4" fmla="*/ 447966 w 447965"/>
                <a:gd name="connsiteY4" fmla="*/ 553500 h 55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7965" h="553500">
                  <a:moveTo>
                    <a:pt x="447966" y="553500"/>
                  </a:moveTo>
                  <a:lnTo>
                    <a:pt x="224352" y="0"/>
                  </a:lnTo>
                  <a:lnTo>
                    <a:pt x="0" y="553500"/>
                  </a:lnTo>
                  <a:lnTo>
                    <a:pt x="224352" y="276750"/>
                  </a:lnTo>
                  <a:lnTo>
                    <a:pt x="447966" y="55350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0305E3D-7584-4B4B-8A6A-0B2E40592D25}"/>
                </a:ext>
              </a:extLst>
            </p:cNvPr>
            <p:cNvSpPr/>
            <p:nvPr/>
          </p:nvSpPr>
          <p:spPr>
            <a:xfrm>
              <a:off x="3444043" y="1985390"/>
              <a:ext cx="609588" cy="377118"/>
            </a:xfrm>
            <a:custGeom>
              <a:avLst/>
              <a:gdLst>
                <a:gd name="connsiteX0" fmla="*/ 304794 w 609588"/>
                <a:gd name="connsiteY0" fmla="*/ 0 h 377118"/>
                <a:gd name="connsiteX1" fmla="*/ 80442 w 609588"/>
                <a:gd name="connsiteY1" fmla="*/ 276750 h 377118"/>
                <a:gd name="connsiteX2" fmla="*/ 738 w 609588"/>
                <a:gd name="connsiteY2" fmla="*/ 375642 h 377118"/>
                <a:gd name="connsiteX3" fmla="*/ 0 w 609588"/>
                <a:gd name="connsiteY3" fmla="*/ 377118 h 377118"/>
                <a:gd name="connsiteX4" fmla="*/ 609588 w 609588"/>
                <a:gd name="connsiteY4" fmla="*/ 377118 h 377118"/>
                <a:gd name="connsiteX5" fmla="*/ 608850 w 609588"/>
                <a:gd name="connsiteY5" fmla="*/ 375642 h 377118"/>
                <a:gd name="connsiteX6" fmla="*/ 528408 w 609588"/>
                <a:gd name="connsiteY6" fmla="*/ 276750 h 377118"/>
                <a:gd name="connsiteX7" fmla="*/ 304794 w 609588"/>
                <a:gd name="connsiteY7" fmla="*/ 0 h 37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88" h="377118">
                  <a:moveTo>
                    <a:pt x="304794" y="0"/>
                  </a:moveTo>
                  <a:lnTo>
                    <a:pt x="80442" y="276750"/>
                  </a:lnTo>
                  <a:lnTo>
                    <a:pt x="738" y="375642"/>
                  </a:lnTo>
                  <a:lnTo>
                    <a:pt x="0" y="377118"/>
                  </a:lnTo>
                  <a:lnTo>
                    <a:pt x="609588" y="377118"/>
                  </a:lnTo>
                  <a:lnTo>
                    <a:pt x="608850" y="375642"/>
                  </a:lnTo>
                  <a:lnTo>
                    <a:pt x="528408" y="276750"/>
                  </a:lnTo>
                  <a:lnTo>
                    <a:pt x="304794" y="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62" name="Group 961">
            <a:extLst>
              <a:ext uri="{FF2B5EF4-FFF2-40B4-BE49-F238E27FC236}">
                <a16:creationId xmlns:a16="http://schemas.microsoft.com/office/drawing/2014/main" id="{E6C618B2-A84C-4D98-8D8E-704EA26EDAD3}"/>
              </a:ext>
            </a:extLst>
          </p:cNvPr>
          <p:cNvGrpSpPr/>
          <p:nvPr/>
        </p:nvGrpSpPr>
        <p:grpSpPr>
          <a:xfrm>
            <a:off x="5129077" y="1526355"/>
            <a:ext cx="1568250" cy="915120"/>
            <a:chOff x="5129077" y="1526355"/>
            <a:chExt cx="1568250" cy="915120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9EDCA27-3A8F-4707-9B7B-0FF2F454AB45}"/>
                </a:ext>
              </a:extLst>
            </p:cNvPr>
            <p:cNvSpPr/>
            <p:nvPr/>
          </p:nvSpPr>
          <p:spPr>
            <a:xfrm>
              <a:off x="5129077" y="1526355"/>
              <a:ext cx="391878" cy="915120"/>
            </a:xfrm>
            <a:custGeom>
              <a:avLst/>
              <a:gdLst>
                <a:gd name="connsiteX0" fmla="*/ 0 w 391878"/>
                <a:gd name="connsiteY0" fmla="*/ 0 h 915120"/>
                <a:gd name="connsiteX1" fmla="*/ 391878 w 391878"/>
                <a:gd name="connsiteY1" fmla="*/ 0 h 915120"/>
                <a:gd name="connsiteX2" fmla="*/ 391878 w 391878"/>
                <a:gd name="connsiteY2" fmla="*/ 915120 h 915120"/>
                <a:gd name="connsiteX3" fmla="*/ 0 w 39187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878" h="915120">
                  <a:moveTo>
                    <a:pt x="0" y="0"/>
                  </a:moveTo>
                  <a:lnTo>
                    <a:pt x="391878" y="0"/>
                  </a:lnTo>
                  <a:lnTo>
                    <a:pt x="39187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72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AA3C16B-7E46-485D-B30D-AB4CC11D6BE1}"/>
                </a:ext>
              </a:extLst>
            </p:cNvPr>
            <p:cNvSpPr/>
            <p:nvPr/>
          </p:nvSpPr>
          <p:spPr>
            <a:xfrm>
              <a:off x="5520954" y="1526355"/>
              <a:ext cx="784493" cy="915119"/>
            </a:xfrm>
            <a:custGeom>
              <a:avLst/>
              <a:gdLst>
                <a:gd name="connsiteX0" fmla="*/ 0 w 784493"/>
                <a:gd name="connsiteY0" fmla="*/ 0 h 915119"/>
                <a:gd name="connsiteX1" fmla="*/ 0 w 784493"/>
                <a:gd name="connsiteY1" fmla="*/ 915120 h 915119"/>
                <a:gd name="connsiteX2" fmla="*/ 784494 w 784493"/>
                <a:gd name="connsiteY2" fmla="*/ 915120 h 915119"/>
                <a:gd name="connsiteX3" fmla="*/ 784494 w 784493"/>
                <a:gd name="connsiteY3" fmla="*/ 0 h 915119"/>
                <a:gd name="connsiteX4" fmla="*/ 198522 w 784493"/>
                <a:gd name="connsiteY4" fmla="*/ 457560 h 915119"/>
                <a:gd name="connsiteX5" fmla="*/ 285606 w 784493"/>
                <a:gd name="connsiteY5" fmla="*/ 286344 h 915119"/>
                <a:gd name="connsiteX6" fmla="*/ 371214 w 784493"/>
                <a:gd name="connsiteY6" fmla="*/ 457560 h 915119"/>
                <a:gd name="connsiteX7" fmla="*/ 285606 w 784493"/>
                <a:gd name="connsiteY7" fmla="*/ 628776 h 915119"/>
                <a:gd name="connsiteX8" fmla="*/ 391140 w 784493"/>
                <a:gd name="connsiteY8" fmla="*/ 842058 h 915119"/>
                <a:gd name="connsiteX9" fmla="*/ 307008 w 784493"/>
                <a:gd name="connsiteY9" fmla="*/ 671580 h 915119"/>
                <a:gd name="connsiteX10" fmla="*/ 392616 w 784493"/>
                <a:gd name="connsiteY10" fmla="*/ 500364 h 915119"/>
                <a:gd name="connsiteX11" fmla="*/ 478224 w 784493"/>
                <a:gd name="connsiteY11" fmla="*/ 671580 h 915119"/>
                <a:gd name="connsiteX12" fmla="*/ 498150 w 784493"/>
                <a:gd name="connsiteY12" fmla="*/ 628776 h 915119"/>
                <a:gd name="connsiteX13" fmla="*/ 414018 w 784493"/>
                <a:gd name="connsiteY13" fmla="*/ 457560 h 915119"/>
                <a:gd name="connsiteX14" fmla="*/ 499626 w 784493"/>
                <a:gd name="connsiteY14" fmla="*/ 286344 h 915119"/>
                <a:gd name="connsiteX15" fmla="*/ 584496 w 784493"/>
                <a:gd name="connsiteY15" fmla="*/ 45756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84493" h="915119">
                  <a:moveTo>
                    <a:pt x="0" y="0"/>
                  </a:moveTo>
                  <a:lnTo>
                    <a:pt x="0" y="915120"/>
                  </a:lnTo>
                  <a:lnTo>
                    <a:pt x="784494" y="915120"/>
                  </a:lnTo>
                  <a:lnTo>
                    <a:pt x="784494" y="0"/>
                  </a:lnTo>
                  <a:close/>
                  <a:moveTo>
                    <a:pt x="198522" y="457560"/>
                  </a:moveTo>
                  <a:lnTo>
                    <a:pt x="285606" y="286344"/>
                  </a:lnTo>
                  <a:lnTo>
                    <a:pt x="371214" y="457560"/>
                  </a:lnTo>
                  <a:lnTo>
                    <a:pt x="285606" y="628776"/>
                  </a:lnTo>
                  <a:close/>
                  <a:moveTo>
                    <a:pt x="391140" y="842058"/>
                  </a:moveTo>
                  <a:lnTo>
                    <a:pt x="307008" y="671580"/>
                  </a:lnTo>
                  <a:lnTo>
                    <a:pt x="392616" y="500364"/>
                  </a:lnTo>
                  <a:lnTo>
                    <a:pt x="478224" y="671580"/>
                  </a:lnTo>
                  <a:close/>
                  <a:moveTo>
                    <a:pt x="498150" y="628776"/>
                  </a:moveTo>
                  <a:lnTo>
                    <a:pt x="414018" y="457560"/>
                  </a:lnTo>
                  <a:lnTo>
                    <a:pt x="499626" y="286344"/>
                  </a:lnTo>
                  <a:lnTo>
                    <a:pt x="584496" y="45756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39BDA36-B0FA-4EE7-A764-ACFF8EE29E0D}"/>
                </a:ext>
              </a:extLst>
            </p:cNvPr>
            <p:cNvSpPr/>
            <p:nvPr/>
          </p:nvSpPr>
          <p:spPr>
            <a:xfrm>
              <a:off x="6305449" y="1526355"/>
              <a:ext cx="391878" cy="915120"/>
            </a:xfrm>
            <a:custGeom>
              <a:avLst/>
              <a:gdLst>
                <a:gd name="connsiteX0" fmla="*/ 0 w 391878"/>
                <a:gd name="connsiteY0" fmla="*/ 0 h 915120"/>
                <a:gd name="connsiteX1" fmla="*/ 391878 w 391878"/>
                <a:gd name="connsiteY1" fmla="*/ 0 h 915120"/>
                <a:gd name="connsiteX2" fmla="*/ 391878 w 391878"/>
                <a:gd name="connsiteY2" fmla="*/ 915120 h 915120"/>
                <a:gd name="connsiteX3" fmla="*/ 0 w 39187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878" h="915120">
                  <a:moveTo>
                    <a:pt x="0" y="0"/>
                  </a:moveTo>
                  <a:lnTo>
                    <a:pt x="391878" y="0"/>
                  </a:lnTo>
                  <a:lnTo>
                    <a:pt x="39187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9E6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A427B93-8C53-4EE3-81CA-49E149ECCA7E}"/>
                </a:ext>
              </a:extLst>
            </p:cNvPr>
            <p:cNvSpPr/>
            <p:nvPr/>
          </p:nvSpPr>
          <p:spPr>
            <a:xfrm>
              <a:off x="5827963" y="2026719"/>
              <a:ext cx="171215" cy="341693"/>
            </a:xfrm>
            <a:custGeom>
              <a:avLst/>
              <a:gdLst>
                <a:gd name="connsiteX0" fmla="*/ 0 w 171215"/>
                <a:gd name="connsiteY0" fmla="*/ 171216 h 341693"/>
                <a:gd name="connsiteX1" fmla="*/ 85608 w 171215"/>
                <a:gd name="connsiteY1" fmla="*/ 341694 h 341693"/>
                <a:gd name="connsiteX2" fmla="*/ 171216 w 171215"/>
                <a:gd name="connsiteY2" fmla="*/ 171216 h 341693"/>
                <a:gd name="connsiteX3" fmla="*/ 85608 w 171215"/>
                <a:gd name="connsiteY3" fmla="*/ 0 h 341693"/>
                <a:gd name="connsiteX4" fmla="*/ 0 w 171215"/>
                <a:gd name="connsiteY4" fmla="*/ 171216 h 341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215" h="341693">
                  <a:moveTo>
                    <a:pt x="0" y="171216"/>
                  </a:moveTo>
                  <a:lnTo>
                    <a:pt x="85608" y="341694"/>
                  </a:lnTo>
                  <a:lnTo>
                    <a:pt x="171216" y="171216"/>
                  </a:lnTo>
                  <a:lnTo>
                    <a:pt x="85608" y="0"/>
                  </a:lnTo>
                  <a:lnTo>
                    <a:pt x="0" y="171216"/>
                  </a:lnTo>
                  <a:close/>
                </a:path>
              </a:pathLst>
            </a:custGeom>
            <a:solidFill>
              <a:srgbClr val="009E6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CA68B2D-5E4B-4FA9-8BD9-781ABFF6244C}"/>
                </a:ext>
              </a:extLst>
            </p:cNvPr>
            <p:cNvSpPr/>
            <p:nvPr/>
          </p:nvSpPr>
          <p:spPr>
            <a:xfrm>
              <a:off x="5934973" y="1812699"/>
              <a:ext cx="170477" cy="342432"/>
            </a:xfrm>
            <a:custGeom>
              <a:avLst/>
              <a:gdLst>
                <a:gd name="connsiteX0" fmla="*/ 0 w 170477"/>
                <a:gd name="connsiteY0" fmla="*/ 171216 h 342432"/>
                <a:gd name="connsiteX1" fmla="*/ 85608 w 170477"/>
                <a:gd name="connsiteY1" fmla="*/ 342432 h 342432"/>
                <a:gd name="connsiteX2" fmla="*/ 170478 w 170477"/>
                <a:gd name="connsiteY2" fmla="*/ 171216 h 342432"/>
                <a:gd name="connsiteX3" fmla="*/ 85608 w 170477"/>
                <a:gd name="connsiteY3" fmla="*/ 0 h 342432"/>
                <a:gd name="connsiteX4" fmla="*/ 0 w 170477"/>
                <a:gd name="connsiteY4" fmla="*/ 171216 h 34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477" h="342432">
                  <a:moveTo>
                    <a:pt x="0" y="171216"/>
                  </a:moveTo>
                  <a:lnTo>
                    <a:pt x="85608" y="342432"/>
                  </a:lnTo>
                  <a:lnTo>
                    <a:pt x="170478" y="171216"/>
                  </a:lnTo>
                  <a:lnTo>
                    <a:pt x="85608" y="0"/>
                  </a:lnTo>
                  <a:lnTo>
                    <a:pt x="0" y="171216"/>
                  </a:lnTo>
                  <a:close/>
                </a:path>
              </a:pathLst>
            </a:custGeom>
            <a:solidFill>
              <a:srgbClr val="009E6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AF648C7-96DC-49EF-B1BE-18573A245671}"/>
                </a:ext>
              </a:extLst>
            </p:cNvPr>
            <p:cNvSpPr/>
            <p:nvPr/>
          </p:nvSpPr>
          <p:spPr>
            <a:xfrm>
              <a:off x="5720953" y="1812699"/>
              <a:ext cx="171215" cy="342432"/>
            </a:xfrm>
            <a:custGeom>
              <a:avLst/>
              <a:gdLst>
                <a:gd name="connsiteX0" fmla="*/ 85608 w 171215"/>
                <a:gd name="connsiteY0" fmla="*/ 0 h 342432"/>
                <a:gd name="connsiteX1" fmla="*/ 0 w 171215"/>
                <a:gd name="connsiteY1" fmla="*/ 171216 h 342432"/>
                <a:gd name="connsiteX2" fmla="*/ 85608 w 171215"/>
                <a:gd name="connsiteY2" fmla="*/ 342432 h 342432"/>
                <a:gd name="connsiteX3" fmla="*/ 171216 w 171215"/>
                <a:gd name="connsiteY3" fmla="*/ 171216 h 342432"/>
                <a:gd name="connsiteX4" fmla="*/ 85608 w 171215"/>
                <a:gd name="connsiteY4" fmla="*/ 0 h 34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215" h="342432">
                  <a:moveTo>
                    <a:pt x="85608" y="0"/>
                  </a:moveTo>
                  <a:lnTo>
                    <a:pt x="0" y="171216"/>
                  </a:lnTo>
                  <a:lnTo>
                    <a:pt x="85608" y="342432"/>
                  </a:lnTo>
                  <a:lnTo>
                    <a:pt x="171216" y="171216"/>
                  </a:lnTo>
                  <a:lnTo>
                    <a:pt x="85608" y="0"/>
                  </a:lnTo>
                  <a:close/>
                </a:path>
              </a:pathLst>
            </a:custGeom>
            <a:solidFill>
              <a:srgbClr val="009E6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63" name="Group 962">
            <a:extLst>
              <a:ext uri="{FF2B5EF4-FFF2-40B4-BE49-F238E27FC236}">
                <a16:creationId xmlns:a16="http://schemas.microsoft.com/office/drawing/2014/main" id="{B78AECC2-A1F5-4BDC-B2B9-2A57C908E19E}"/>
              </a:ext>
            </a:extLst>
          </p:cNvPr>
          <p:cNvGrpSpPr/>
          <p:nvPr/>
        </p:nvGrpSpPr>
        <p:grpSpPr>
          <a:xfrm>
            <a:off x="7293811" y="1526355"/>
            <a:ext cx="1568988" cy="915119"/>
            <a:chOff x="7293811" y="1526355"/>
            <a:chExt cx="1568988" cy="915119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4B4955D-641A-4CF8-B669-6BA101F48CDA}"/>
                </a:ext>
              </a:extLst>
            </p:cNvPr>
            <p:cNvSpPr/>
            <p:nvPr/>
          </p:nvSpPr>
          <p:spPr>
            <a:xfrm>
              <a:off x="7293811" y="1526355"/>
              <a:ext cx="1568988" cy="915119"/>
            </a:xfrm>
            <a:custGeom>
              <a:avLst/>
              <a:gdLst>
                <a:gd name="connsiteX0" fmla="*/ 838368 w 1568988"/>
                <a:gd name="connsiteY0" fmla="*/ 0 h 915119"/>
                <a:gd name="connsiteX1" fmla="*/ 838368 w 1568988"/>
                <a:gd name="connsiteY1" fmla="*/ 419184 h 915119"/>
                <a:gd name="connsiteX2" fmla="*/ 0 w 1568988"/>
                <a:gd name="connsiteY2" fmla="*/ 419184 h 915119"/>
                <a:gd name="connsiteX3" fmla="*/ 0 w 1568988"/>
                <a:gd name="connsiteY3" fmla="*/ 915120 h 915119"/>
                <a:gd name="connsiteX4" fmla="*/ 1568988 w 1568988"/>
                <a:gd name="connsiteY4" fmla="*/ 915120 h 915119"/>
                <a:gd name="connsiteX5" fmla="*/ 1568988 w 1568988"/>
                <a:gd name="connsiteY5" fmla="*/ 0 h 915119"/>
                <a:gd name="connsiteX6" fmla="*/ 838368 w 1568988"/>
                <a:gd name="connsiteY6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915119">
                  <a:moveTo>
                    <a:pt x="838368" y="0"/>
                  </a:moveTo>
                  <a:lnTo>
                    <a:pt x="838368" y="419184"/>
                  </a:lnTo>
                  <a:lnTo>
                    <a:pt x="0" y="419184"/>
                  </a:ln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lnTo>
                    <a:pt x="838368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0DC021C-A69D-4984-BF98-25A5084B61EE}"/>
                </a:ext>
              </a:extLst>
            </p:cNvPr>
            <p:cNvSpPr/>
            <p:nvPr/>
          </p:nvSpPr>
          <p:spPr>
            <a:xfrm>
              <a:off x="7293811" y="1526355"/>
              <a:ext cx="838367" cy="419183"/>
            </a:xfrm>
            <a:custGeom>
              <a:avLst/>
              <a:gdLst>
                <a:gd name="connsiteX0" fmla="*/ 838368 w 838367"/>
                <a:gd name="connsiteY0" fmla="*/ 0 h 419183"/>
                <a:gd name="connsiteX1" fmla="*/ 0 w 838367"/>
                <a:gd name="connsiteY1" fmla="*/ 0 h 419183"/>
                <a:gd name="connsiteX2" fmla="*/ 0 w 838367"/>
                <a:gd name="connsiteY2" fmla="*/ 419184 h 419183"/>
                <a:gd name="connsiteX3" fmla="*/ 838368 w 838367"/>
                <a:gd name="connsiteY3" fmla="*/ 419184 h 419183"/>
                <a:gd name="connsiteX4" fmla="*/ 419184 w 838367"/>
                <a:gd name="connsiteY4" fmla="*/ 17712 h 419183"/>
                <a:gd name="connsiteX5" fmla="*/ 430254 w 838367"/>
                <a:gd name="connsiteY5" fmla="*/ 51660 h 419183"/>
                <a:gd name="connsiteX6" fmla="*/ 465678 w 838367"/>
                <a:gd name="connsiteY6" fmla="*/ 51660 h 419183"/>
                <a:gd name="connsiteX7" fmla="*/ 436896 w 838367"/>
                <a:gd name="connsiteY7" fmla="*/ 73800 h 419183"/>
                <a:gd name="connsiteX8" fmla="*/ 447966 w 838367"/>
                <a:gd name="connsiteY8" fmla="*/ 107748 h 419183"/>
                <a:gd name="connsiteX9" fmla="*/ 419184 w 838367"/>
                <a:gd name="connsiteY9" fmla="*/ 86346 h 419183"/>
                <a:gd name="connsiteX10" fmla="*/ 390402 w 838367"/>
                <a:gd name="connsiteY10" fmla="*/ 107748 h 419183"/>
                <a:gd name="connsiteX11" fmla="*/ 401472 w 838367"/>
                <a:gd name="connsiteY11" fmla="*/ 73800 h 419183"/>
                <a:gd name="connsiteX12" fmla="*/ 372690 w 838367"/>
                <a:gd name="connsiteY12" fmla="*/ 51660 h 419183"/>
                <a:gd name="connsiteX13" fmla="*/ 408114 w 838367"/>
                <a:gd name="connsiteY13" fmla="*/ 51660 h 419183"/>
                <a:gd name="connsiteX14" fmla="*/ 319554 w 838367"/>
                <a:gd name="connsiteY14" fmla="*/ 211068 h 419183"/>
                <a:gd name="connsiteX15" fmla="*/ 290772 w 838367"/>
                <a:gd name="connsiteY15" fmla="*/ 189666 h 419183"/>
                <a:gd name="connsiteX16" fmla="*/ 261990 w 838367"/>
                <a:gd name="connsiteY16" fmla="*/ 211068 h 419183"/>
                <a:gd name="connsiteX17" fmla="*/ 273060 w 838367"/>
                <a:gd name="connsiteY17" fmla="*/ 177120 h 419183"/>
                <a:gd name="connsiteX18" fmla="*/ 244278 w 838367"/>
                <a:gd name="connsiteY18" fmla="*/ 155718 h 419183"/>
                <a:gd name="connsiteX19" fmla="*/ 279702 w 838367"/>
                <a:gd name="connsiteY19" fmla="*/ 155718 h 419183"/>
                <a:gd name="connsiteX20" fmla="*/ 290772 w 838367"/>
                <a:gd name="connsiteY20" fmla="*/ 122508 h 419183"/>
                <a:gd name="connsiteX21" fmla="*/ 301842 w 838367"/>
                <a:gd name="connsiteY21" fmla="*/ 155718 h 419183"/>
                <a:gd name="connsiteX22" fmla="*/ 338004 w 838367"/>
                <a:gd name="connsiteY22" fmla="*/ 155718 h 419183"/>
                <a:gd name="connsiteX23" fmla="*/ 308484 w 838367"/>
                <a:gd name="connsiteY23" fmla="*/ 177120 h 419183"/>
                <a:gd name="connsiteX24" fmla="*/ 455346 w 838367"/>
                <a:gd name="connsiteY24" fmla="*/ 401472 h 419183"/>
                <a:gd name="connsiteX25" fmla="*/ 419184 w 838367"/>
                <a:gd name="connsiteY25" fmla="*/ 375642 h 419183"/>
                <a:gd name="connsiteX26" fmla="*/ 383022 w 838367"/>
                <a:gd name="connsiteY26" fmla="*/ 401472 h 419183"/>
                <a:gd name="connsiteX27" fmla="*/ 397044 w 838367"/>
                <a:gd name="connsiteY27" fmla="*/ 359406 h 419183"/>
                <a:gd name="connsiteX28" fmla="*/ 360882 w 838367"/>
                <a:gd name="connsiteY28" fmla="*/ 333576 h 419183"/>
                <a:gd name="connsiteX29" fmla="*/ 405162 w 838367"/>
                <a:gd name="connsiteY29" fmla="*/ 333576 h 419183"/>
                <a:gd name="connsiteX30" fmla="*/ 419184 w 838367"/>
                <a:gd name="connsiteY30" fmla="*/ 290772 h 419183"/>
                <a:gd name="connsiteX31" fmla="*/ 433206 w 838367"/>
                <a:gd name="connsiteY31" fmla="*/ 333576 h 419183"/>
                <a:gd name="connsiteX32" fmla="*/ 477486 w 838367"/>
                <a:gd name="connsiteY32" fmla="*/ 333576 h 419183"/>
                <a:gd name="connsiteX33" fmla="*/ 442800 w 838367"/>
                <a:gd name="connsiteY33" fmla="*/ 359406 h 419183"/>
                <a:gd name="connsiteX34" fmla="*/ 501102 w 838367"/>
                <a:gd name="connsiteY34" fmla="*/ 267894 h 419183"/>
                <a:gd name="connsiteX35" fmla="*/ 483390 w 838367"/>
                <a:gd name="connsiteY35" fmla="*/ 254610 h 419183"/>
                <a:gd name="connsiteX36" fmla="*/ 464940 w 838367"/>
                <a:gd name="connsiteY36" fmla="*/ 267894 h 419183"/>
                <a:gd name="connsiteX37" fmla="*/ 472320 w 838367"/>
                <a:gd name="connsiteY37" fmla="*/ 246492 h 419183"/>
                <a:gd name="connsiteX38" fmla="*/ 453870 w 838367"/>
                <a:gd name="connsiteY38" fmla="*/ 233946 h 419183"/>
                <a:gd name="connsiteX39" fmla="*/ 476010 w 838367"/>
                <a:gd name="connsiteY39" fmla="*/ 233946 h 419183"/>
                <a:gd name="connsiteX40" fmla="*/ 483390 w 838367"/>
                <a:gd name="connsiteY40" fmla="*/ 212544 h 419183"/>
                <a:gd name="connsiteX41" fmla="*/ 490032 w 838367"/>
                <a:gd name="connsiteY41" fmla="*/ 233946 h 419183"/>
                <a:gd name="connsiteX42" fmla="*/ 512172 w 838367"/>
                <a:gd name="connsiteY42" fmla="*/ 233946 h 419183"/>
                <a:gd name="connsiteX43" fmla="*/ 494460 w 838367"/>
                <a:gd name="connsiteY43" fmla="*/ 246492 h 419183"/>
                <a:gd name="connsiteX44" fmla="*/ 574902 w 838367"/>
                <a:gd name="connsiteY44" fmla="*/ 188190 h 419183"/>
                <a:gd name="connsiteX45" fmla="*/ 547596 w 838367"/>
                <a:gd name="connsiteY45" fmla="*/ 168264 h 419183"/>
                <a:gd name="connsiteX46" fmla="*/ 521028 w 838367"/>
                <a:gd name="connsiteY46" fmla="*/ 188190 h 419183"/>
                <a:gd name="connsiteX47" fmla="*/ 531360 w 838367"/>
                <a:gd name="connsiteY47" fmla="*/ 156456 h 419183"/>
                <a:gd name="connsiteX48" fmla="*/ 504054 w 838367"/>
                <a:gd name="connsiteY48" fmla="*/ 136530 h 419183"/>
                <a:gd name="connsiteX49" fmla="*/ 537264 w 838367"/>
                <a:gd name="connsiteY49" fmla="*/ 136530 h 419183"/>
                <a:gd name="connsiteX50" fmla="*/ 547596 w 838367"/>
                <a:gd name="connsiteY50" fmla="*/ 104796 h 419183"/>
                <a:gd name="connsiteX51" fmla="*/ 557928 w 838367"/>
                <a:gd name="connsiteY51" fmla="*/ 136530 h 419183"/>
                <a:gd name="connsiteX52" fmla="*/ 591876 w 838367"/>
                <a:gd name="connsiteY52" fmla="*/ 136530 h 419183"/>
                <a:gd name="connsiteX53" fmla="*/ 564570 w 838367"/>
                <a:gd name="connsiteY53" fmla="*/ 156456 h 41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838367" h="419183">
                  <a:moveTo>
                    <a:pt x="838368" y="0"/>
                  </a:moveTo>
                  <a:lnTo>
                    <a:pt x="0" y="0"/>
                  </a:lnTo>
                  <a:lnTo>
                    <a:pt x="0" y="419184"/>
                  </a:lnTo>
                  <a:lnTo>
                    <a:pt x="838368" y="419184"/>
                  </a:lnTo>
                  <a:close/>
                  <a:moveTo>
                    <a:pt x="419184" y="17712"/>
                  </a:moveTo>
                  <a:lnTo>
                    <a:pt x="430254" y="51660"/>
                  </a:lnTo>
                  <a:lnTo>
                    <a:pt x="465678" y="51660"/>
                  </a:lnTo>
                  <a:lnTo>
                    <a:pt x="436896" y="73800"/>
                  </a:lnTo>
                  <a:lnTo>
                    <a:pt x="447966" y="107748"/>
                  </a:lnTo>
                  <a:lnTo>
                    <a:pt x="419184" y="86346"/>
                  </a:lnTo>
                  <a:lnTo>
                    <a:pt x="390402" y="107748"/>
                  </a:lnTo>
                  <a:lnTo>
                    <a:pt x="401472" y="73800"/>
                  </a:lnTo>
                  <a:lnTo>
                    <a:pt x="372690" y="51660"/>
                  </a:lnTo>
                  <a:lnTo>
                    <a:pt x="408114" y="51660"/>
                  </a:lnTo>
                  <a:close/>
                  <a:moveTo>
                    <a:pt x="319554" y="211068"/>
                  </a:moveTo>
                  <a:lnTo>
                    <a:pt x="290772" y="189666"/>
                  </a:lnTo>
                  <a:lnTo>
                    <a:pt x="261990" y="211068"/>
                  </a:lnTo>
                  <a:lnTo>
                    <a:pt x="273060" y="177120"/>
                  </a:lnTo>
                  <a:lnTo>
                    <a:pt x="244278" y="155718"/>
                  </a:lnTo>
                  <a:lnTo>
                    <a:pt x="279702" y="155718"/>
                  </a:lnTo>
                  <a:lnTo>
                    <a:pt x="290772" y="122508"/>
                  </a:lnTo>
                  <a:lnTo>
                    <a:pt x="301842" y="155718"/>
                  </a:lnTo>
                  <a:lnTo>
                    <a:pt x="338004" y="155718"/>
                  </a:lnTo>
                  <a:lnTo>
                    <a:pt x="308484" y="177120"/>
                  </a:lnTo>
                  <a:close/>
                  <a:moveTo>
                    <a:pt x="455346" y="401472"/>
                  </a:moveTo>
                  <a:lnTo>
                    <a:pt x="419184" y="375642"/>
                  </a:lnTo>
                  <a:lnTo>
                    <a:pt x="383022" y="401472"/>
                  </a:lnTo>
                  <a:lnTo>
                    <a:pt x="397044" y="359406"/>
                  </a:lnTo>
                  <a:lnTo>
                    <a:pt x="360882" y="333576"/>
                  </a:lnTo>
                  <a:lnTo>
                    <a:pt x="405162" y="333576"/>
                  </a:lnTo>
                  <a:lnTo>
                    <a:pt x="419184" y="290772"/>
                  </a:lnTo>
                  <a:lnTo>
                    <a:pt x="433206" y="333576"/>
                  </a:lnTo>
                  <a:lnTo>
                    <a:pt x="477486" y="333576"/>
                  </a:lnTo>
                  <a:lnTo>
                    <a:pt x="442800" y="359406"/>
                  </a:lnTo>
                  <a:close/>
                  <a:moveTo>
                    <a:pt x="501102" y="267894"/>
                  </a:moveTo>
                  <a:lnTo>
                    <a:pt x="483390" y="254610"/>
                  </a:lnTo>
                  <a:lnTo>
                    <a:pt x="464940" y="267894"/>
                  </a:lnTo>
                  <a:lnTo>
                    <a:pt x="472320" y="246492"/>
                  </a:lnTo>
                  <a:lnTo>
                    <a:pt x="453870" y="233946"/>
                  </a:lnTo>
                  <a:lnTo>
                    <a:pt x="476010" y="233946"/>
                  </a:lnTo>
                  <a:lnTo>
                    <a:pt x="483390" y="212544"/>
                  </a:lnTo>
                  <a:lnTo>
                    <a:pt x="490032" y="233946"/>
                  </a:lnTo>
                  <a:lnTo>
                    <a:pt x="512172" y="233946"/>
                  </a:lnTo>
                  <a:lnTo>
                    <a:pt x="494460" y="246492"/>
                  </a:lnTo>
                  <a:close/>
                  <a:moveTo>
                    <a:pt x="574902" y="188190"/>
                  </a:moveTo>
                  <a:lnTo>
                    <a:pt x="547596" y="168264"/>
                  </a:lnTo>
                  <a:lnTo>
                    <a:pt x="521028" y="188190"/>
                  </a:lnTo>
                  <a:lnTo>
                    <a:pt x="531360" y="156456"/>
                  </a:lnTo>
                  <a:lnTo>
                    <a:pt x="504054" y="136530"/>
                  </a:lnTo>
                  <a:lnTo>
                    <a:pt x="537264" y="136530"/>
                  </a:lnTo>
                  <a:lnTo>
                    <a:pt x="547596" y="104796"/>
                  </a:lnTo>
                  <a:lnTo>
                    <a:pt x="557928" y="136530"/>
                  </a:lnTo>
                  <a:lnTo>
                    <a:pt x="591876" y="136530"/>
                  </a:lnTo>
                  <a:lnTo>
                    <a:pt x="564570" y="156456"/>
                  </a:lnTo>
                  <a:close/>
                </a:path>
              </a:pathLst>
            </a:custGeom>
            <a:solidFill>
              <a:srgbClr val="002B7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DA3CD78-A17A-4451-B445-1C44A91C3C37}"/>
                </a:ext>
              </a:extLst>
            </p:cNvPr>
            <p:cNvSpPr/>
            <p:nvPr/>
          </p:nvSpPr>
          <p:spPr>
            <a:xfrm>
              <a:off x="7654692" y="1817127"/>
              <a:ext cx="116603" cy="110700"/>
            </a:xfrm>
            <a:custGeom>
              <a:avLst/>
              <a:gdLst>
                <a:gd name="connsiteX0" fmla="*/ 72324 w 116603"/>
                <a:gd name="connsiteY0" fmla="*/ 42804 h 110700"/>
                <a:gd name="connsiteX1" fmla="*/ 58302 w 116603"/>
                <a:gd name="connsiteY1" fmla="*/ 0 h 110700"/>
                <a:gd name="connsiteX2" fmla="*/ 44280 w 116603"/>
                <a:gd name="connsiteY2" fmla="*/ 42804 h 110700"/>
                <a:gd name="connsiteX3" fmla="*/ 0 w 116603"/>
                <a:gd name="connsiteY3" fmla="*/ 42804 h 110700"/>
                <a:gd name="connsiteX4" fmla="*/ 36162 w 116603"/>
                <a:gd name="connsiteY4" fmla="*/ 68634 h 110700"/>
                <a:gd name="connsiteX5" fmla="*/ 22140 w 116603"/>
                <a:gd name="connsiteY5" fmla="*/ 110700 h 110700"/>
                <a:gd name="connsiteX6" fmla="*/ 58302 w 116603"/>
                <a:gd name="connsiteY6" fmla="*/ 84870 h 110700"/>
                <a:gd name="connsiteX7" fmla="*/ 94464 w 116603"/>
                <a:gd name="connsiteY7" fmla="*/ 110700 h 110700"/>
                <a:gd name="connsiteX8" fmla="*/ 80442 w 116603"/>
                <a:gd name="connsiteY8" fmla="*/ 68634 h 110700"/>
                <a:gd name="connsiteX9" fmla="*/ 116604 w 116603"/>
                <a:gd name="connsiteY9" fmla="*/ 42804 h 110700"/>
                <a:gd name="connsiteX10" fmla="*/ 72324 w 116603"/>
                <a:gd name="connsiteY10" fmla="*/ 42804 h 11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6603" h="110700">
                  <a:moveTo>
                    <a:pt x="72324" y="42804"/>
                  </a:moveTo>
                  <a:lnTo>
                    <a:pt x="58302" y="0"/>
                  </a:lnTo>
                  <a:lnTo>
                    <a:pt x="44280" y="42804"/>
                  </a:lnTo>
                  <a:lnTo>
                    <a:pt x="0" y="42804"/>
                  </a:lnTo>
                  <a:lnTo>
                    <a:pt x="36162" y="68634"/>
                  </a:lnTo>
                  <a:lnTo>
                    <a:pt x="22140" y="110700"/>
                  </a:lnTo>
                  <a:lnTo>
                    <a:pt x="58302" y="84870"/>
                  </a:lnTo>
                  <a:lnTo>
                    <a:pt x="94464" y="110700"/>
                  </a:lnTo>
                  <a:lnTo>
                    <a:pt x="80442" y="68634"/>
                  </a:lnTo>
                  <a:lnTo>
                    <a:pt x="116604" y="42804"/>
                  </a:lnTo>
                  <a:lnTo>
                    <a:pt x="72324" y="428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D9C1622-21F2-495F-AA75-95E7F7257297}"/>
                </a:ext>
              </a:extLst>
            </p:cNvPr>
            <p:cNvSpPr/>
            <p:nvPr/>
          </p:nvSpPr>
          <p:spPr>
            <a:xfrm>
              <a:off x="7538088" y="1648862"/>
              <a:ext cx="93725" cy="88559"/>
            </a:xfrm>
            <a:custGeom>
              <a:avLst/>
              <a:gdLst>
                <a:gd name="connsiteX0" fmla="*/ 57564 w 93725"/>
                <a:gd name="connsiteY0" fmla="*/ 33948 h 88559"/>
                <a:gd name="connsiteX1" fmla="*/ 46494 w 93725"/>
                <a:gd name="connsiteY1" fmla="*/ 0 h 88559"/>
                <a:gd name="connsiteX2" fmla="*/ 35424 w 93725"/>
                <a:gd name="connsiteY2" fmla="*/ 33948 h 88559"/>
                <a:gd name="connsiteX3" fmla="*/ 0 w 93725"/>
                <a:gd name="connsiteY3" fmla="*/ 33948 h 88559"/>
                <a:gd name="connsiteX4" fmla="*/ 28782 w 93725"/>
                <a:gd name="connsiteY4" fmla="*/ 54612 h 88559"/>
                <a:gd name="connsiteX5" fmla="*/ 17712 w 93725"/>
                <a:gd name="connsiteY5" fmla="*/ 88560 h 88559"/>
                <a:gd name="connsiteX6" fmla="*/ 46494 w 93725"/>
                <a:gd name="connsiteY6" fmla="*/ 67158 h 88559"/>
                <a:gd name="connsiteX7" fmla="*/ 75276 w 93725"/>
                <a:gd name="connsiteY7" fmla="*/ 88560 h 88559"/>
                <a:gd name="connsiteX8" fmla="*/ 64206 w 93725"/>
                <a:gd name="connsiteY8" fmla="*/ 54612 h 88559"/>
                <a:gd name="connsiteX9" fmla="*/ 93726 w 93725"/>
                <a:gd name="connsiteY9" fmla="*/ 33948 h 88559"/>
                <a:gd name="connsiteX10" fmla="*/ 57564 w 93725"/>
                <a:gd name="connsiteY10" fmla="*/ 33948 h 8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725" h="88559">
                  <a:moveTo>
                    <a:pt x="57564" y="33948"/>
                  </a:moveTo>
                  <a:lnTo>
                    <a:pt x="46494" y="0"/>
                  </a:lnTo>
                  <a:lnTo>
                    <a:pt x="35424" y="33948"/>
                  </a:lnTo>
                  <a:lnTo>
                    <a:pt x="0" y="33948"/>
                  </a:lnTo>
                  <a:lnTo>
                    <a:pt x="28782" y="54612"/>
                  </a:lnTo>
                  <a:lnTo>
                    <a:pt x="17712" y="88560"/>
                  </a:lnTo>
                  <a:lnTo>
                    <a:pt x="46494" y="67158"/>
                  </a:lnTo>
                  <a:lnTo>
                    <a:pt x="75276" y="88560"/>
                  </a:lnTo>
                  <a:lnTo>
                    <a:pt x="64206" y="54612"/>
                  </a:lnTo>
                  <a:lnTo>
                    <a:pt x="93726" y="33948"/>
                  </a:lnTo>
                  <a:lnTo>
                    <a:pt x="57564" y="3394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01A72C7-157C-4459-9AEE-0184DBFDD1FC}"/>
                </a:ext>
              </a:extLst>
            </p:cNvPr>
            <p:cNvSpPr/>
            <p:nvPr/>
          </p:nvSpPr>
          <p:spPr>
            <a:xfrm>
              <a:off x="7800079" y="1631150"/>
              <a:ext cx="87083" cy="83393"/>
            </a:xfrm>
            <a:custGeom>
              <a:avLst/>
              <a:gdLst>
                <a:gd name="connsiteX0" fmla="*/ 53874 w 87083"/>
                <a:gd name="connsiteY0" fmla="*/ 31734 h 83393"/>
                <a:gd name="connsiteX1" fmla="*/ 43542 w 87083"/>
                <a:gd name="connsiteY1" fmla="*/ 0 h 83393"/>
                <a:gd name="connsiteX2" fmla="*/ 33210 w 87083"/>
                <a:gd name="connsiteY2" fmla="*/ 31734 h 83393"/>
                <a:gd name="connsiteX3" fmla="*/ 0 w 87083"/>
                <a:gd name="connsiteY3" fmla="*/ 31734 h 83393"/>
                <a:gd name="connsiteX4" fmla="*/ 27306 w 87083"/>
                <a:gd name="connsiteY4" fmla="*/ 51660 h 83393"/>
                <a:gd name="connsiteX5" fmla="*/ 16974 w 87083"/>
                <a:gd name="connsiteY5" fmla="*/ 83394 h 83393"/>
                <a:gd name="connsiteX6" fmla="*/ 43542 w 87083"/>
                <a:gd name="connsiteY6" fmla="*/ 63468 h 83393"/>
                <a:gd name="connsiteX7" fmla="*/ 70848 w 87083"/>
                <a:gd name="connsiteY7" fmla="*/ 83394 h 83393"/>
                <a:gd name="connsiteX8" fmla="*/ 60516 w 87083"/>
                <a:gd name="connsiteY8" fmla="*/ 51660 h 83393"/>
                <a:gd name="connsiteX9" fmla="*/ 87084 w 87083"/>
                <a:gd name="connsiteY9" fmla="*/ 31734 h 83393"/>
                <a:gd name="connsiteX10" fmla="*/ 53874 w 87083"/>
                <a:gd name="connsiteY10" fmla="*/ 31734 h 8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3" h="83393">
                  <a:moveTo>
                    <a:pt x="53874" y="31734"/>
                  </a:moveTo>
                  <a:lnTo>
                    <a:pt x="43542" y="0"/>
                  </a:lnTo>
                  <a:lnTo>
                    <a:pt x="33210" y="31734"/>
                  </a:lnTo>
                  <a:lnTo>
                    <a:pt x="0" y="31734"/>
                  </a:lnTo>
                  <a:lnTo>
                    <a:pt x="27306" y="51660"/>
                  </a:lnTo>
                  <a:lnTo>
                    <a:pt x="16974" y="83394"/>
                  </a:lnTo>
                  <a:lnTo>
                    <a:pt x="43542" y="63468"/>
                  </a:lnTo>
                  <a:lnTo>
                    <a:pt x="70848" y="83394"/>
                  </a:lnTo>
                  <a:lnTo>
                    <a:pt x="60516" y="51660"/>
                  </a:lnTo>
                  <a:lnTo>
                    <a:pt x="87084" y="31734"/>
                  </a:lnTo>
                  <a:lnTo>
                    <a:pt x="53874" y="3173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D705805-2FF8-4AAE-AB64-C205EE728C0E}"/>
                </a:ext>
              </a:extLst>
            </p:cNvPr>
            <p:cNvSpPr/>
            <p:nvPr/>
          </p:nvSpPr>
          <p:spPr>
            <a:xfrm>
              <a:off x="7666501" y="1544066"/>
              <a:ext cx="92987" cy="88560"/>
            </a:xfrm>
            <a:custGeom>
              <a:avLst/>
              <a:gdLst>
                <a:gd name="connsiteX0" fmla="*/ 28782 w 92987"/>
                <a:gd name="connsiteY0" fmla="*/ 54612 h 88560"/>
                <a:gd name="connsiteX1" fmla="*/ 17712 w 92987"/>
                <a:gd name="connsiteY1" fmla="*/ 88560 h 88560"/>
                <a:gd name="connsiteX2" fmla="*/ 46494 w 92987"/>
                <a:gd name="connsiteY2" fmla="*/ 67158 h 88560"/>
                <a:gd name="connsiteX3" fmla="*/ 75276 w 92987"/>
                <a:gd name="connsiteY3" fmla="*/ 88560 h 88560"/>
                <a:gd name="connsiteX4" fmla="*/ 64206 w 92987"/>
                <a:gd name="connsiteY4" fmla="*/ 54612 h 88560"/>
                <a:gd name="connsiteX5" fmla="*/ 92988 w 92987"/>
                <a:gd name="connsiteY5" fmla="*/ 33948 h 88560"/>
                <a:gd name="connsiteX6" fmla="*/ 57564 w 92987"/>
                <a:gd name="connsiteY6" fmla="*/ 33948 h 88560"/>
                <a:gd name="connsiteX7" fmla="*/ 46494 w 92987"/>
                <a:gd name="connsiteY7" fmla="*/ 0 h 88560"/>
                <a:gd name="connsiteX8" fmla="*/ 35424 w 92987"/>
                <a:gd name="connsiteY8" fmla="*/ 33948 h 88560"/>
                <a:gd name="connsiteX9" fmla="*/ 0 w 92987"/>
                <a:gd name="connsiteY9" fmla="*/ 33948 h 88560"/>
                <a:gd name="connsiteX10" fmla="*/ 28782 w 92987"/>
                <a:gd name="connsiteY10" fmla="*/ 54612 h 88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2987" h="88560">
                  <a:moveTo>
                    <a:pt x="28782" y="54612"/>
                  </a:moveTo>
                  <a:lnTo>
                    <a:pt x="17712" y="88560"/>
                  </a:lnTo>
                  <a:lnTo>
                    <a:pt x="46494" y="67158"/>
                  </a:lnTo>
                  <a:lnTo>
                    <a:pt x="75276" y="88560"/>
                  </a:lnTo>
                  <a:lnTo>
                    <a:pt x="64206" y="54612"/>
                  </a:lnTo>
                  <a:lnTo>
                    <a:pt x="92988" y="33948"/>
                  </a:lnTo>
                  <a:lnTo>
                    <a:pt x="57564" y="33948"/>
                  </a:lnTo>
                  <a:lnTo>
                    <a:pt x="46494" y="0"/>
                  </a:lnTo>
                  <a:lnTo>
                    <a:pt x="35424" y="33948"/>
                  </a:lnTo>
                  <a:lnTo>
                    <a:pt x="0" y="33948"/>
                  </a:lnTo>
                  <a:lnTo>
                    <a:pt x="28782" y="546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718392E-590F-46D5-A3B4-50922DA576F5}"/>
                </a:ext>
              </a:extLst>
            </p:cNvPr>
            <p:cNvSpPr/>
            <p:nvPr/>
          </p:nvSpPr>
          <p:spPr>
            <a:xfrm>
              <a:off x="7747681" y="1738899"/>
              <a:ext cx="58301" cy="55350"/>
            </a:xfrm>
            <a:custGeom>
              <a:avLst/>
              <a:gdLst>
                <a:gd name="connsiteX0" fmla="*/ 36162 w 58301"/>
                <a:gd name="connsiteY0" fmla="*/ 21402 h 55350"/>
                <a:gd name="connsiteX1" fmla="*/ 29520 w 58301"/>
                <a:gd name="connsiteY1" fmla="*/ 0 h 55350"/>
                <a:gd name="connsiteX2" fmla="*/ 22140 w 58301"/>
                <a:gd name="connsiteY2" fmla="*/ 21402 h 55350"/>
                <a:gd name="connsiteX3" fmla="*/ 0 w 58301"/>
                <a:gd name="connsiteY3" fmla="*/ 21402 h 55350"/>
                <a:gd name="connsiteX4" fmla="*/ 18450 w 58301"/>
                <a:gd name="connsiteY4" fmla="*/ 33948 h 55350"/>
                <a:gd name="connsiteX5" fmla="*/ 11070 w 58301"/>
                <a:gd name="connsiteY5" fmla="*/ 55350 h 55350"/>
                <a:gd name="connsiteX6" fmla="*/ 29520 w 58301"/>
                <a:gd name="connsiteY6" fmla="*/ 42066 h 55350"/>
                <a:gd name="connsiteX7" fmla="*/ 47232 w 58301"/>
                <a:gd name="connsiteY7" fmla="*/ 55350 h 55350"/>
                <a:gd name="connsiteX8" fmla="*/ 40590 w 58301"/>
                <a:gd name="connsiteY8" fmla="*/ 33948 h 55350"/>
                <a:gd name="connsiteX9" fmla="*/ 58302 w 58301"/>
                <a:gd name="connsiteY9" fmla="*/ 21402 h 55350"/>
                <a:gd name="connsiteX10" fmla="*/ 36162 w 58301"/>
                <a:gd name="connsiteY10" fmla="*/ 21402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301" h="55350">
                  <a:moveTo>
                    <a:pt x="36162" y="21402"/>
                  </a:moveTo>
                  <a:lnTo>
                    <a:pt x="29520" y="0"/>
                  </a:lnTo>
                  <a:lnTo>
                    <a:pt x="22140" y="21402"/>
                  </a:lnTo>
                  <a:lnTo>
                    <a:pt x="0" y="21402"/>
                  </a:lnTo>
                  <a:lnTo>
                    <a:pt x="18450" y="33948"/>
                  </a:lnTo>
                  <a:lnTo>
                    <a:pt x="11070" y="55350"/>
                  </a:lnTo>
                  <a:lnTo>
                    <a:pt x="29520" y="42066"/>
                  </a:lnTo>
                  <a:lnTo>
                    <a:pt x="47232" y="55350"/>
                  </a:lnTo>
                  <a:lnTo>
                    <a:pt x="40590" y="33948"/>
                  </a:lnTo>
                  <a:lnTo>
                    <a:pt x="58302" y="21402"/>
                  </a:lnTo>
                  <a:lnTo>
                    <a:pt x="36162" y="2140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64" name="Group 963">
            <a:extLst>
              <a:ext uri="{FF2B5EF4-FFF2-40B4-BE49-F238E27FC236}">
                <a16:creationId xmlns:a16="http://schemas.microsoft.com/office/drawing/2014/main" id="{8482DB5A-3E82-46E6-8CDC-2483ABD0C9F8}"/>
              </a:ext>
            </a:extLst>
          </p:cNvPr>
          <p:cNvGrpSpPr/>
          <p:nvPr/>
        </p:nvGrpSpPr>
        <p:grpSpPr>
          <a:xfrm>
            <a:off x="9458544" y="1526355"/>
            <a:ext cx="1568988" cy="915120"/>
            <a:chOff x="9458544" y="1526355"/>
            <a:chExt cx="1568988" cy="91512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AF8E8DA-FEE9-43D9-A52C-6CC78ABA106E}"/>
                </a:ext>
              </a:extLst>
            </p:cNvPr>
            <p:cNvSpPr/>
            <p:nvPr/>
          </p:nvSpPr>
          <p:spPr>
            <a:xfrm>
              <a:off x="9458544" y="1983915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5EB6E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7BF7F44-2CEE-4C6A-9F2B-EC3AE12D60C6}"/>
                </a:ext>
              </a:extLst>
            </p:cNvPr>
            <p:cNvSpPr/>
            <p:nvPr/>
          </p:nvSpPr>
          <p:spPr>
            <a:xfrm>
              <a:off x="9458544" y="1526355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E5FA8F8-1D7F-4C98-9E6A-EA7A2A7EBAF3}"/>
                </a:ext>
              </a:extLst>
            </p:cNvPr>
            <p:cNvSpPr/>
            <p:nvPr/>
          </p:nvSpPr>
          <p:spPr>
            <a:xfrm>
              <a:off x="10234920" y="1768418"/>
              <a:ext cx="16235" cy="8118"/>
            </a:xfrm>
            <a:custGeom>
              <a:avLst/>
              <a:gdLst>
                <a:gd name="connsiteX0" fmla="*/ 16236 w 16235"/>
                <a:gd name="connsiteY0" fmla="*/ 0 h 8118"/>
                <a:gd name="connsiteX1" fmla="*/ 0 w 16235"/>
                <a:gd name="connsiteY1" fmla="*/ 0 h 8118"/>
                <a:gd name="connsiteX2" fmla="*/ 8118 w 16235"/>
                <a:gd name="connsiteY2" fmla="*/ 8118 h 8118"/>
                <a:gd name="connsiteX3" fmla="*/ 16236 w 16235"/>
                <a:gd name="connsiteY3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5" h="8118">
                  <a:moveTo>
                    <a:pt x="16236" y="0"/>
                  </a:moveTo>
                  <a:lnTo>
                    <a:pt x="0" y="0"/>
                  </a:lnTo>
                  <a:cubicBezTo>
                    <a:pt x="0" y="4483"/>
                    <a:pt x="3631" y="8118"/>
                    <a:pt x="8118" y="8118"/>
                  </a:cubicBezTo>
                  <a:cubicBezTo>
                    <a:pt x="12605" y="8118"/>
                    <a:pt x="16236" y="4483"/>
                    <a:pt x="16236" y="0"/>
                  </a:cubicBezTo>
                  <a:close/>
                </a:path>
              </a:pathLst>
            </a:custGeom>
            <a:solidFill>
              <a:srgbClr val="386FB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AFD09B1-5353-4C43-96D0-67792F5D8C58}"/>
                </a:ext>
              </a:extLst>
            </p:cNvPr>
            <p:cNvSpPr/>
            <p:nvPr/>
          </p:nvSpPr>
          <p:spPr>
            <a:xfrm>
              <a:off x="10234182" y="1767680"/>
              <a:ext cx="14759" cy="7380"/>
            </a:xfrm>
            <a:custGeom>
              <a:avLst/>
              <a:gdLst>
                <a:gd name="connsiteX0" fmla="*/ 8856 w 14759"/>
                <a:gd name="connsiteY0" fmla="*/ 7380 h 7380"/>
                <a:gd name="connsiteX1" fmla="*/ 0 w 14759"/>
                <a:gd name="connsiteY1" fmla="*/ 0 h 7380"/>
                <a:gd name="connsiteX2" fmla="*/ 0 w 14759"/>
                <a:gd name="connsiteY2" fmla="*/ 0 h 7380"/>
                <a:gd name="connsiteX3" fmla="*/ 12273 w 14759"/>
                <a:gd name="connsiteY3" fmla="*/ 2485 h 7380"/>
                <a:gd name="connsiteX4" fmla="*/ 14760 w 14759"/>
                <a:gd name="connsiteY4" fmla="*/ 0 h 7380"/>
                <a:gd name="connsiteX5" fmla="*/ 8118 w 14759"/>
                <a:gd name="connsiteY5" fmla="*/ 4428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59" h="7380">
                  <a:moveTo>
                    <a:pt x="8856" y="7380"/>
                  </a:moveTo>
                  <a:cubicBezTo>
                    <a:pt x="4487" y="7441"/>
                    <a:pt x="731" y="4308"/>
                    <a:pt x="0" y="0"/>
                  </a:cubicBezTo>
                  <a:lnTo>
                    <a:pt x="0" y="0"/>
                  </a:lnTo>
                  <a:cubicBezTo>
                    <a:pt x="2701" y="4076"/>
                    <a:pt x="8199" y="5188"/>
                    <a:pt x="12273" y="2485"/>
                  </a:cubicBezTo>
                  <a:cubicBezTo>
                    <a:pt x="13262" y="1831"/>
                    <a:pt x="14103" y="986"/>
                    <a:pt x="14760" y="0"/>
                  </a:cubicBezTo>
                  <a:cubicBezTo>
                    <a:pt x="13778" y="2790"/>
                    <a:pt x="11070" y="4596"/>
                    <a:pt x="8118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79F6314-7C54-46F4-9288-3FCAF4B29241}"/>
                </a:ext>
              </a:extLst>
            </p:cNvPr>
            <p:cNvSpPr/>
            <p:nvPr/>
          </p:nvSpPr>
          <p:spPr>
            <a:xfrm>
              <a:off x="10234920" y="1758823"/>
              <a:ext cx="16235" cy="6643"/>
            </a:xfrm>
            <a:custGeom>
              <a:avLst/>
              <a:gdLst>
                <a:gd name="connsiteX0" fmla="*/ 8118 w 16235"/>
                <a:gd name="connsiteY0" fmla="*/ 1 h 6643"/>
                <a:gd name="connsiteX1" fmla="*/ 0 w 16235"/>
                <a:gd name="connsiteY1" fmla="*/ 6643 h 6643"/>
                <a:gd name="connsiteX2" fmla="*/ 16236 w 16235"/>
                <a:gd name="connsiteY2" fmla="*/ 6643 h 6643"/>
                <a:gd name="connsiteX3" fmla="*/ 8118 w 16235"/>
                <a:gd name="connsiteY3" fmla="*/ 1 h 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5" h="6643">
                  <a:moveTo>
                    <a:pt x="8118" y="1"/>
                  </a:moveTo>
                  <a:cubicBezTo>
                    <a:pt x="4155" y="-65"/>
                    <a:pt x="723" y="2744"/>
                    <a:pt x="0" y="6643"/>
                  </a:cubicBezTo>
                  <a:lnTo>
                    <a:pt x="16236" y="6643"/>
                  </a:lnTo>
                  <a:cubicBezTo>
                    <a:pt x="15277" y="2893"/>
                    <a:pt x="11985" y="202"/>
                    <a:pt x="8118" y="1"/>
                  </a:cubicBezTo>
                  <a:close/>
                </a:path>
              </a:pathLst>
            </a:custGeom>
            <a:solidFill>
              <a:srgbClr val="386FB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4FB7225-F6A6-4D97-924A-8937860A6F37}"/>
                </a:ext>
              </a:extLst>
            </p:cNvPr>
            <p:cNvSpPr/>
            <p:nvPr/>
          </p:nvSpPr>
          <p:spPr>
            <a:xfrm>
              <a:off x="10237872" y="1759378"/>
              <a:ext cx="16235" cy="6088"/>
            </a:xfrm>
            <a:custGeom>
              <a:avLst/>
              <a:gdLst>
                <a:gd name="connsiteX0" fmla="*/ 13284 w 16235"/>
                <a:gd name="connsiteY0" fmla="*/ 6088 h 6088"/>
                <a:gd name="connsiteX1" fmla="*/ 13284 w 16235"/>
                <a:gd name="connsiteY1" fmla="*/ 6088 h 6088"/>
                <a:gd name="connsiteX2" fmla="*/ 2952 w 16235"/>
                <a:gd name="connsiteY2" fmla="*/ 6088 h 6088"/>
                <a:gd name="connsiteX3" fmla="*/ 16236 w 16235"/>
                <a:gd name="connsiteY3" fmla="*/ 6088 h 6088"/>
                <a:gd name="connsiteX4" fmla="*/ 4576 w 16235"/>
                <a:gd name="connsiteY4" fmla="*/ 1510 h 6088"/>
                <a:gd name="connsiteX5" fmla="*/ 0 w 16235"/>
                <a:gd name="connsiteY5" fmla="*/ 6088 h 6088"/>
                <a:gd name="connsiteX6" fmla="*/ 16236 w 16235"/>
                <a:gd name="connsiteY6" fmla="*/ 6088 h 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5" h="6088">
                  <a:moveTo>
                    <a:pt x="13284" y="6088"/>
                  </a:moveTo>
                  <a:lnTo>
                    <a:pt x="13284" y="6088"/>
                  </a:lnTo>
                  <a:cubicBezTo>
                    <a:pt x="9882" y="5350"/>
                    <a:pt x="6354" y="5350"/>
                    <a:pt x="2952" y="6088"/>
                  </a:cubicBezTo>
                  <a:lnTo>
                    <a:pt x="16236" y="6088"/>
                  </a:lnTo>
                  <a:cubicBezTo>
                    <a:pt x="14280" y="1605"/>
                    <a:pt x="9063" y="-445"/>
                    <a:pt x="4576" y="1510"/>
                  </a:cubicBezTo>
                  <a:cubicBezTo>
                    <a:pt x="2531" y="2404"/>
                    <a:pt x="893" y="4039"/>
                    <a:pt x="0" y="6088"/>
                  </a:cubicBezTo>
                  <a:cubicBezTo>
                    <a:pt x="0" y="-2029"/>
                    <a:pt x="14760" y="-2029"/>
                    <a:pt x="16236" y="608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8875004-9002-40FD-82B4-CD1CD25BF145}"/>
                </a:ext>
              </a:extLst>
            </p:cNvPr>
            <p:cNvSpPr/>
            <p:nvPr/>
          </p:nvSpPr>
          <p:spPr>
            <a:xfrm>
              <a:off x="10237134" y="1747017"/>
              <a:ext cx="11807" cy="11808"/>
            </a:xfrm>
            <a:custGeom>
              <a:avLst/>
              <a:gdLst>
                <a:gd name="connsiteX0" fmla="*/ 6642 w 11807"/>
                <a:gd name="connsiteY0" fmla="*/ 6642 h 11808"/>
                <a:gd name="connsiteX1" fmla="*/ 6642 w 11807"/>
                <a:gd name="connsiteY1" fmla="*/ 11070 h 11808"/>
                <a:gd name="connsiteX2" fmla="*/ 7380 w 11807"/>
                <a:gd name="connsiteY2" fmla="*/ 11808 h 11808"/>
                <a:gd name="connsiteX3" fmla="*/ 4428 w 11807"/>
                <a:gd name="connsiteY3" fmla="*/ 11808 h 11808"/>
                <a:gd name="connsiteX4" fmla="*/ 5166 w 11807"/>
                <a:gd name="connsiteY4" fmla="*/ 11070 h 11808"/>
                <a:gd name="connsiteX5" fmla="*/ 5166 w 11807"/>
                <a:gd name="connsiteY5" fmla="*/ 6642 h 11808"/>
                <a:gd name="connsiteX6" fmla="*/ 0 w 11807"/>
                <a:gd name="connsiteY6" fmla="*/ 6642 h 11808"/>
                <a:gd name="connsiteX7" fmla="*/ 0 w 11807"/>
                <a:gd name="connsiteY7" fmla="*/ 7380 h 11808"/>
                <a:gd name="connsiteX8" fmla="*/ 0 w 11807"/>
                <a:gd name="connsiteY8" fmla="*/ 4428 h 11808"/>
                <a:gd name="connsiteX9" fmla="*/ 0 w 11807"/>
                <a:gd name="connsiteY9" fmla="*/ 5166 h 11808"/>
                <a:gd name="connsiteX10" fmla="*/ 5166 w 11807"/>
                <a:gd name="connsiteY10" fmla="*/ 5166 h 11808"/>
                <a:gd name="connsiteX11" fmla="*/ 5166 w 11807"/>
                <a:gd name="connsiteY11" fmla="*/ 738 h 11808"/>
                <a:gd name="connsiteX12" fmla="*/ 4428 w 11807"/>
                <a:gd name="connsiteY12" fmla="*/ 0 h 11808"/>
                <a:gd name="connsiteX13" fmla="*/ 7380 w 11807"/>
                <a:gd name="connsiteY13" fmla="*/ 0 h 11808"/>
                <a:gd name="connsiteX14" fmla="*/ 6642 w 11807"/>
                <a:gd name="connsiteY14" fmla="*/ 738 h 11808"/>
                <a:gd name="connsiteX15" fmla="*/ 6642 w 11807"/>
                <a:gd name="connsiteY15" fmla="*/ 5166 h 11808"/>
                <a:gd name="connsiteX16" fmla="*/ 11070 w 11807"/>
                <a:gd name="connsiteY16" fmla="*/ 5166 h 11808"/>
                <a:gd name="connsiteX17" fmla="*/ 11808 w 11807"/>
                <a:gd name="connsiteY17" fmla="*/ 4428 h 11808"/>
                <a:gd name="connsiteX18" fmla="*/ 11808 w 11807"/>
                <a:gd name="connsiteY18" fmla="*/ 7380 h 11808"/>
                <a:gd name="connsiteX19" fmla="*/ 11070 w 11807"/>
                <a:gd name="connsiteY19" fmla="*/ 6642 h 11808"/>
                <a:gd name="connsiteX20" fmla="*/ 6642 w 11807"/>
                <a:gd name="connsiteY20" fmla="*/ 6642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07" h="11808">
                  <a:moveTo>
                    <a:pt x="6642" y="6642"/>
                  </a:moveTo>
                  <a:lnTo>
                    <a:pt x="6642" y="11070"/>
                  </a:lnTo>
                  <a:lnTo>
                    <a:pt x="7380" y="11808"/>
                  </a:lnTo>
                  <a:lnTo>
                    <a:pt x="4428" y="11808"/>
                  </a:lnTo>
                  <a:lnTo>
                    <a:pt x="5166" y="11070"/>
                  </a:lnTo>
                  <a:lnTo>
                    <a:pt x="5166" y="6642"/>
                  </a:lnTo>
                  <a:lnTo>
                    <a:pt x="0" y="6642"/>
                  </a:lnTo>
                  <a:lnTo>
                    <a:pt x="0" y="7380"/>
                  </a:lnTo>
                  <a:lnTo>
                    <a:pt x="0" y="4428"/>
                  </a:lnTo>
                  <a:lnTo>
                    <a:pt x="0" y="5166"/>
                  </a:lnTo>
                  <a:lnTo>
                    <a:pt x="5166" y="5166"/>
                  </a:lnTo>
                  <a:lnTo>
                    <a:pt x="5166" y="738"/>
                  </a:lnTo>
                  <a:lnTo>
                    <a:pt x="4428" y="0"/>
                  </a:lnTo>
                  <a:lnTo>
                    <a:pt x="7380" y="0"/>
                  </a:lnTo>
                  <a:lnTo>
                    <a:pt x="6642" y="738"/>
                  </a:lnTo>
                  <a:lnTo>
                    <a:pt x="6642" y="5166"/>
                  </a:lnTo>
                  <a:lnTo>
                    <a:pt x="11070" y="5166"/>
                  </a:lnTo>
                  <a:lnTo>
                    <a:pt x="11808" y="4428"/>
                  </a:lnTo>
                  <a:lnTo>
                    <a:pt x="11808" y="7380"/>
                  </a:lnTo>
                  <a:lnTo>
                    <a:pt x="11070" y="6642"/>
                  </a:lnTo>
                  <a:lnTo>
                    <a:pt x="6642" y="6642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2883562-6905-432E-9613-03D849813741}"/>
                </a:ext>
              </a:extLst>
            </p:cNvPr>
            <p:cNvSpPr/>
            <p:nvPr/>
          </p:nvSpPr>
          <p:spPr>
            <a:xfrm>
              <a:off x="10240086" y="1752182"/>
              <a:ext cx="8855" cy="6642"/>
            </a:xfrm>
            <a:custGeom>
              <a:avLst/>
              <a:gdLst>
                <a:gd name="connsiteX0" fmla="*/ 4428 w 8855"/>
                <a:gd name="connsiteY0" fmla="*/ 6642 h 6642"/>
                <a:gd name="connsiteX1" fmla="*/ 1476 w 8855"/>
                <a:gd name="connsiteY1" fmla="*/ 6642 h 6642"/>
                <a:gd name="connsiteX2" fmla="*/ 1476 w 8855"/>
                <a:gd name="connsiteY2" fmla="*/ 1476 h 6642"/>
                <a:gd name="connsiteX3" fmla="*/ 0 w 8855"/>
                <a:gd name="connsiteY3" fmla="*/ 1476 h 6642"/>
                <a:gd name="connsiteX4" fmla="*/ 2214 w 8855"/>
                <a:gd name="connsiteY4" fmla="*/ 1476 h 6642"/>
                <a:gd name="connsiteX5" fmla="*/ 2214 w 8855"/>
                <a:gd name="connsiteY5" fmla="*/ 5904 h 6642"/>
                <a:gd name="connsiteX6" fmla="*/ 3690 w 8855"/>
                <a:gd name="connsiteY6" fmla="*/ 6642 h 6642"/>
                <a:gd name="connsiteX7" fmla="*/ 3690 w 8855"/>
                <a:gd name="connsiteY7" fmla="*/ 5904 h 6642"/>
                <a:gd name="connsiteX8" fmla="*/ 3690 w 8855"/>
                <a:gd name="connsiteY8" fmla="*/ 1476 h 6642"/>
                <a:gd name="connsiteX9" fmla="*/ 8118 w 8855"/>
                <a:gd name="connsiteY9" fmla="*/ 1476 h 6642"/>
                <a:gd name="connsiteX10" fmla="*/ 8856 w 8855"/>
                <a:gd name="connsiteY10" fmla="*/ 0 h 6642"/>
                <a:gd name="connsiteX11" fmla="*/ 8856 w 8855"/>
                <a:gd name="connsiteY11" fmla="*/ 2214 h 6642"/>
                <a:gd name="connsiteX12" fmla="*/ 3690 w 8855"/>
                <a:gd name="connsiteY12" fmla="*/ 2214 h 6642"/>
                <a:gd name="connsiteX13" fmla="*/ 4428 w 8855"/>
                <a:gd name="connsiteY13" fmla="*/ 6642 h 6642"/>
                <a:gd name="connsiteX14" fmla="*/ 4428 w 8855"/>
                <a:gd name="connsiteY14" fmla="*/ 6642 h 6642"/>
                <a:gd name="connsiteX15" fmla="*/ 4428 w 8855"/>
                <a:gd name="connsiteY15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55" h="6642">
                  <a:moveTo>
                    <a:pt x="4428" y="6642"/>
                  </a:moveTo>
                  <a:lnTo>
                    <a:pt x="1476" y="6642"/>
                  </a:lnTo>
                  <a:lnTo>
                    <a:pt x="1476" y="1476"/>
                  </a:lnTo>
                  <a:lnTo>
                    <a:pt x="0" y="1476"/>
                  </a:lnTo>
                  <a:lnTo>
                    <a:pt x="2214" y="1476"/>
                  </a:lnTo>
                  <a:lnTo>
                    <a:pt x="2214" y="5904"/>
                  </a:lnTo>
                  <a:lnTo>
                    <a:pt x="3690" y="6642"/>
                  </a:lnTo>
                  <a:lnTo>
                    <a:pt x="3690" y="5904"/>
                  </a:lnTo>
                  <a:lnTo>
                    <a:pt x="3690" y="1476"/>
                  </a:lnTo>
                  <a:lnTo>
                    <a:pt x="8118" y="1476"/>
                  </a:lnTo>
                  <a:lnTo>
                    <a:pt x="8856" y="0"/>
                  </a:lnTo>
                  <a:lnTo>
                    <a:pt x="8856" y="2214"/>
                  </a:lnTo>
                  <a:lnTo>
                    <a:pt x="3690" y="2214"/>
                  </a:lnTo>
                  <a:lnTo>
                    <a:pt x="4428" y="6642"/>
                  </a:lnTo>
                  <a:lnTo>
                    <a:pt x="4428" y="6642"/>
                  </a:lnTo>
                  <a:lnTo>
                    <a:pt x="4428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FDD6A5A4-5F1A-4F81-9113-0C988CF015C1}"/>
                </a:ext>
              </a:extLst>
            </p:cNvPr>
            <p:cNvSpPr/>
            <p:nvPr/>
          </p:nvSpPr>
          <p:spPr>
            <a:xfrm>
              <a:off x="10237872" y="1772847"/>
              <a:ext cx="11070" cy="5904"/>
            </a:xfrm>
            <a:custGeom>
              <a:avLst/>
              <a:gdLst>
                <a:gd name="connsiteX0" fmla="*/ 0 w 11070"/>
                <a:gd name="connsiteY0" fmla="*/ 0 h 5904"/>
                <a:gd name="connsiteX1" fmla="*/ 11070 w 11070"/>
                <a:gd name="connsiteY1" fmla="*/ 0 h 5904"/>
                <a:gd name="connsiteX2" fmla="*/ 11070 w 11070"/>
                <a:gd name="connsiteY2" fmla="*/ 5904 h 5904"/>
                <a:gd name="connsiteX3" fmla="*/ 0 w 11070"/>
                <a:gd name="connsiteY3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5904">
                  <a:moveTo>
                    <a:pt x="0" y="0"/>
                  </a:moveTo>
                  <a:lnTo>
                    <a:pt x="11070" y="0"/>
                  </a:lnTo>
                  <a:lnTo>
                    <a:pt x="11070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C1B1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60FA0E7-40B6-44B5-BDB4-865ADB48BF0F}"/>
                </a:ext>
              </a:extLst>
            </p:cNvPr>
            <p:cNvSpPr/>
            <p:nvPr/>
          </p:nvSpPr>
          <p:spPr>
            <a:xfrm>
              <a:off x="10237872" y="1772846"/>
              <a:ext cx="11069" cy="5904"/>
            </a:xfrm>
            <a:custGeom>
              <a:avLst/>
              <a:gdLst>
                <a:gd name="connsiteX0" fmla="*/ 10332 w 11069"/>
                <a:gd name="connsiteY0" fmla="*/ 5904 h 5904"/>
                <a:gd name="connsiteX1" fmla="*/ 0 w 11069"/>
                <a:gd name="connsiteY1" fmla="*/ 5904 h 5904"/>
                <a:gd name="connsiteX2" fmla="*/ 0 w 11069"/>
                <a:gd name="connsiteY2" fmla="*/ 0 h 5904"/>
                <a:gd name="connsiteX3" fmla="*/ 11070 w 11069"/>
                <a:gd name="connsiteY3" fmla="*/ 0 h 5904"/>
                <a:gd name="connsiteX4" fmla="*/ 11070 w 11069"/>
                <a:gd name="connsiteY4" fmla="*/ 5904 h 5904"/>
                <a:gd name="connsiteX5" fmla="*/ 10332 w 11069"/>
                <a:gd name="connsiteY5" fmla="*/ 0 h 5904"/>
                <a:gd name="connsiteX6" fmla="*/ 0 w 11069"/>
                <a:gd name="connsiteY6" fmla="*/ 0 h 5904"/>
                <a:gd name="connsiteX7" fmla="*/ 0 w 11069"/>
                <a:gd name="connsiteY7" fmla="*/ 5904 h 5904"/>
                <a:gd name="connsiteX8" fmla="*/ 10332 w 11069"/>
                <a:gd name="connsiteY8" fmla="*/ 5904 h 5904"/>
                <a:gd name="connsiteX9" fmla="*/ 10332 w 11069"/>
                <a:gd name="connsiteY9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69" h="5904">
                  <a:moveTo>
                    <a:pt x="10332" y="5904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11070" y="0"/>
                  </a:lnTo>
                  <a:lnTo>
                    <a:pt x="11070" y="5904"/>
                  </a:lnTo>
                  <a:close/>
                  <a:moveTo>
                    <a:pt x="10332" y="0"/>
                  </a:moveTo>
                  <a:lnTo>
                    <a:pt x="0" y="0"/>
                  </a:lnTo>
                  <a:lnTo>
                    <a:pt x="0" y="5904"/>
                  </a:lnTo>
                  <a:lnTo>
                    <a:pt x="10332" y="5904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5988D228-A77F-4446-A817-B6ACA4CE7B94}"/>
                </a:ext>
              </a:extLst>
            </p:cNvPr>
            <p:cNvSpPr/>
            <p:nvPr/>
          </p:nvSpPr>
          <p:spPr>
            <a:xfrm>
              <a:off x="10241561" y="1758825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  <a:gd name="connsiteX2" fmla="*/ 0 w 73800"/>
                <a:gd name="connsiteY2" fmla="*/ 5904 h 5903"/>
                <a:gd name="connsiteX3" fmla="*/ 0 w 73800"/>
                <a:gd name="connsiteY3" fmla="*/ 0 h 5903"/>
                <a:gd name="connsiteX4" fmla="*/ 0 w 73800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AE029E74-FD87-4A1A-9954-E53EB767B3ED}"/>
                </a:ext>
              </a:extLst>
            </p:cNvPr>
            <p:cNvSpPr/>
            <p:nvPr/>
          </p:nvSpPr>
          <p:spPr>
            <a:xfrm>
              <a:off x="10241561" y="1758825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  <a:gd name="connsiteX2" fmla="*/ 0 w 73800"/>
                <a:gd name="connsiteY2" fmla="*/ 5904 h 5903"/>
                <a:gd name="connsiteX3" fmla="*/ 0 w 73800"/>
                <a:gd name="connsiteY3" fmla="*/ 0 h 5903"/>
                <a:gd name="connsiteX4" fmla="*/ 0 w 73800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938B021-FB4C-46F9-B28B-185C157C43D4}"/>
                </a:ext>
              </a:extLst>
            </p:cNvPr>
            <p:cNvSpPr/>
            <p:nvPr/>
          </p:nvSpPr>
          <p:spPr>
            <a:xfrm>
              <a:off x="10234920" y="1765467"/>
              <a:ext cx="16235" cy="73800"/>
            </a:xfrm>
            <a:custGeom>
              <a:avLst/>
              <a:gdLst>
                <a:gd name="connsiteX0" fmla="*/ 16236 w 16235"/>
                <a:gd name="connsiteY0" fmla="*/ 0 h 73800"/>
                <a:gd name="connsiteX1" fmla="*/ 0 w 16235"/>
                <a:gd name="connsiteY1" fmla="*/ 0 h 73800"/>
                <a:gd name="connsiteX2" fmla="*/ 0 w 16235"/>
                <a:gd name="connsiteY2" fmla="*/ 0 h 73800"/>
                <a:gd name="connsiteX3" fmla="*/ 16236 w 16235"/>
                <a:gd name="connsiteY3" fmla="*/ 0 h 73800"/>
                <a:gd name="connsiteX4" fmla="*/ 16236 w 1623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5" h="73800">
                  <a:moveTo>
                    <a:pt x="1623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6236" y="0"/>
                  </a:lnTo>
                  <a:lnTo>
                    <a:pt x="16236" y="0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501C9ABE-3C1F-4FB6-AAE8-3305DBB8FD6D}"/>
                </a:ext>
              </a:extLst>
            </p:cNvPr>
            <p:cNvSpPr/>
            <p:nvPr/>
          </p:nvSpPr>
          <p:spPr>
            <a:xfrm>
              <a:off x="10234920" y="1768418"/>
              <a:ext cx="16235" cy="73800"/>
            </a:xfrm>
            <a:custGeom>
              <a:avLst/>
              <a:gdLst>
                <a:gd name="connsiteX0" fmla="*/ 8118 w 16235"/>
                <a:gd name="connsiteY0" fmla="*/ 0 h 73800"/>
                <a:gd name="connsiteX1" fmla="*/ 16236 w 16235"/>
                <a:gd name="connsiteY1" fmla="*/ 0 h 73800"/>
                <a:gd name="connsiteX2" fmla="*/ 16236 w 16235"/>
                <a:gd name="connsiteY2" fmla="*/ 0 h 73800"/>
                <a:gd name="connsiteX3" fmla="*/ 8118 w 16235"/>
                <a:gd name="connsiteY3" fmla="*/ 0 h 73800"/>
                <a:gd name="connsiteX4" fmla="*/ 0 w 16235"/>
                <a:gd name="connsiteY4" fmla="*/ 0 h 73800"/>
                <a:gd name="connsiteX5" fmla="*/ 0 w 16235"/>
                <a:gd name="connsiteY5" fmla="*/ 0 h 73800"/>
                <a:gd name="connsiteX6" fmla="*/ 16236 w 16235"/>
                <a:gd name="connsiteY6" fmla="*/ 0 h 73800"/>
                <a:gd name="connsiteX7" fmla="*/ 16236 w 16235"/>
                <a:gd name="connsiteY7" fmla="*/ 0 h 73800"/>
                <a:gd name="connsiteX8" fmla="*/ 0 w 16235"/>
                <a:gd name="connsiteY8" fmla="*/ 0 h 73800"/>
                <a:gd name="connsiteX9" fmla="*/ 0 w 16235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5" h="73800">
                  <a:moveTo>
                    <a:pt x="8118" y="0"/>
                  </a:moveTo>
                  <a:lnTo>
                    <a:pt x="16236" y="0"/>
                  </a:lnTo>
                  <a:lnTo>
                    <a:pt x="16236" y="0"/>
                  </a:lnTo>
                  <a:lnTo>
                    <a:pt x="8118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F63BD911-74B7-417E-A5B7-F59A3C6301FD}"/>
                </a:ext>
              </a:extLst>
            </p:cNvPr>
            <p:cNvSpPr/>
            <p:nvPr/>
          </p:nvSpPr>
          <p:spPr>
            <a:xfrm>
              <a:off x="10242698" y="1773272"/>
              <a:ext cx="95541" cy="48282"/>
            </a:xfrm>
            <a:custGeom>
              <a:avLst/>
              <a:gdLst>
                <a:gd name="connsiteX0" fmla="*/ 95542 w 95541"/>
                <a:gd name="connsiteY0" fmla="*/ 48282 h 48282"/>
                <a:gd name="connsiteX1" fmla="*/ 95542 w 95541"/>
                <a:gd name="connsiteY1" fmla="*/ 48282 h 48282"/>
                <a:gd name="connsiteX2" fmla="*/ 85948 w 95541"/>
                <a:gd name="connsiteY2" fmla="*/ 36474 h 48282"/>
                <a:gd name="connsiteX3" fmla="*/ 85948 w 95541"/>
                <a:gd name="connsiteY3" fmla="*/ 31308 h 48282"/>
                <a:gd name="connsiteX4" fmla="*/ 54952 w 95541"/>
                <a:gd name="connsiteY4" fmla="*/ 12858 h 48282"/>
                <a:gd name="connsiteX5" fmla="*/ 1816 w 95541"/>
                <a:gd name="connsiteY5" fmla="*/ 1050 h 48282"/>
                <a:gd name="connsiteX6" fmla="*/ 19528 w 95541"/>
                <a:gd name="connsiteY6" fmla="*/ 1050 h 48282"/>
                <a:gd name="connsiteX7" fmla="*/ 26170 w 95541"/>
                <a:gd name="connsiteY7" fmla="*/ 1050 h 48282"/>
                <a:gd name="connsiteX8" fmla="*/ 43882 w 95541"/>
                <a:gd name="connsiteY8" fmla="*/ 6954 h 48282"/>
                <a:gd name="connsiteX9" fmla="*/ 51262 w 95541"/>
                <a:gd name="connsiteY9" fmla="*/ 6954 h 48282"/>
                <a:gd name="connsiteX10" fmla="*/ 64546 w 95541"/>
                <a:gd name="connsiteY10" fmla="*/ 6954 h 48282"/>
                <a:gd name="connsiteX11" fmla="*/ 69712 w 95541"/>
                <a:gd name="connsiteY11" fmla="*/ 6954 h 48282"/>
                <a:gd name="connsiteX12" fmla="*/ 74878 w 95541"/>
                <a:gd name="connsiteY12" fmla="*/ 6954 h 48282"/>
                <a:gd name="connsiteX13" fmla="*/ 79306 w 95541"/>
                <a:gd name="connsiteY13" fmla="*/ 6954 h 48282"/>
                <a:gd name="connsiteX14" fmla="*/ 82996 w 95541"/>
                <a:gd name="connsiteY14" fmla="*/ 6954 h 48282"/>
                <a:gd name="connsiteX15" fmla="*/ 82996 w 95541"/>
                <a:gd name="connsiteY15" fmla="*/ 6954 h 48282"/>
                <a:gd name="connsiteX16" fmla="*/ 82996 w 95541"/>
                <a:gd name="connsiteY16" fmla="*/ 6954 h 48282"/>
                <a:gd name="connsiteX17" fmla="*/ 82996 w 95541"/>
                <a:gd name="connsiteY17" fmla="*/ 6954 h 48282"/>
                <a:gd name="connsiteX18" fmla="*/ 82996 w 95541"/>
                <a:gd name="connsiteY18" fmla="*/ 6954 h 48282"/>
                <a:gd name="connsiteX19" fmla="*/ 82996 w 95541"/>
                <a:gd name="connsiteY19" fmla="*/ 6954 h 4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5541" h="48282">
                  <a:moveTo>
                    <a:pt x="95542" y="48282"/>
                  </a:moveTo>
                  <a:cubicBezTo>
                    <a:pt x="95542" y="48282"/>
                    <a:pt x="95542" y="48282"/>
                    <a:pt x="95542" y="48282"/>
                  </a:cubicBezTo>
                  <a:lnTo>
                    <a:pt x="85948" y="36474"/>
                  </a:lnTo>
                  <a:cubicBezTo>
                    <a:pt x="86309" y="34771"/>
                    <a:pt x="86309" y="33011"/>
                    <a:pt x="85948" y="31308"/>
                  </a:cubicBezTo>
                  <a:cubicBezTo>
                    <a:pt x="85948" y="23190"/>
                    <a:pt x="71188" y="14334"/>
                    <a:pt x="54952" y="12858"/>
                  </a:cubicBezTo>
                  <a:cubicBezTo>
                    <a:pt x="38716" y="11382"/>
                    <a:pt x="9196" y="-4116"/>
                    <a:pt x="1816" y="1050"/>
                  </a:cubicBezTo>
                  <a:cubicBezTo>
                    <a:pt x="-5564" y="6216"/>
                    <a:pt x="11410" y="1050"/>
                    <a:pt x="19528" y="1050"/>
                  </a:cubicBezTo>
                  <a:lnTo>
                    <a:pt x="26170" y="1050"/>
                  </a:lnTo>
                  <a:lnTo>
                    <a:pt x="43882" y="6954"/>
                  </a:lnTo>
                  <a:lnTo>
                    <a:pt x="51262" y="6954"/>
                  </a:lnTo>
                  <a:lnTo>
                    <a:pt x="64546" y="6954"/>
                  </a:lnTo>
                  <a:lnTo>
                    <a:pt x="69712" y="6954"/>
                  </a:lnTo>
                  <a:lnTo>
                    <a:pt x="74878" y="6954"/>
                  </a:lnTo>
                  <a:lnTo>
                    <a:pt x="79306" y="6954"/>
                  </a:lnTo>
                  <a:lnTo>
                    <a:pt x="82996" y="6954"/>
                  </a:lnTo>
                  <a:lnTo>
                    <a:pt x="82996" y="6954"/>
                  </a:lnTo>
                  <a:lnTo>
                    <a:pt x="82996" y="6954"/>
                  </a:lnTo>
                  <a:lnTo>
                    <a:pt x="82996" y="6954"/>
                  </a:lnTo>
                  <a:cubicBezTo>
                    <a:pt x="82996" y="6954"/>
                    <a:pt x="82996" y="6954"/>
                    <a:pt x="82996" y="6954"/>
                  </a:cubicBezTo>
                  <a:lnTo>
                    <a:pt x="82996" y="6954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7DA98D9-C4FD-4C76-95B0-8C676BB701F6}"/>
                </a:ext>
              </a:extLst>
            </p:cNvPr>
            <p:cNvSpPr/>
            <p:nvPr/>
          </p:nvSpPr>
          <p:spPr>
            <a:xfrm>
              <a:off x="10241638" y="1780227"/>
              <a:ext cx="95125" cy="47970"/>
            </a:xfrm>
            <a:custGeom>
              <a:avLst/>
              <a:gdLst>
                <a:gd name="connsiteX0" fmla="*/ 94388 w 95125"/>
                <a:gd name="connsiteY0" fmla="*/ 47970 h 47970"/>
                <a:gd name="connsiteX1" fmla="*/ 84794 w 95125"/>
                <a:gd name="connsiteY1" fmla="*/ 36162 h 47970"/>
                <a:gd name="connsiteX2" fmla="*/ 84794 w 95125"/>
                <a:gd name="connsiteY2" fmla="*/ 30996 h 47970"/>
                <a:gd name="connsiteX3" fmla="*/ 54536 w 95125"/>
                <a:gd name="connsiteY3" fmla="*/ 13284 h 47970"/>
                <a:gd name="connsiteX4" fmla="*/ 28706 w 95125"/>
                <a:gd name="connsiteY4" fmla="*/ 6642 h 47970"/>
                <a:gd name="connsiteX5" fmla="*/ 662 w 95125"/>
                <a:gd name="connsiteY5" fmla="*/ 1476 h 47970"/>
                <a:gd name="connsiteX6" fmla="*/ 18374 w 95125"/>
                <a:gd name="connsiteY6" fmla="*/ 1476 h 47970"/>
                <a:gd name="connsiteX7" fmla="*/ 30182 w 95125"/>
                <a:gd name="connsiteY7" fmla="*/ 5904 h 47970"/>
                <a:gd name="connsiteX8" fmla="*/ 42728 w 95125"/>
                <a:gd name="connsiteY8" fmla="*/ 5904 h 47970"/>
                <a:gd name="connsiteX9" fmla="*/ 50108 w 95125"/>
                <a:gd name="connsiteY9" fmla="*/ 5904 h 47970"/>
                <a:gd name="connsiteX10" fmla="*/ 63392 w 95125"/>
                <a:gd name="connsiteY10" fmla="*/ 5904 h 47970"/>
                <a:gd name="connsiteX11" fmla="*/ 68558 w 95125"/>
                <a:gd name="connsiteY11" fmla="*/ 5904 h 47970"/>
                <a:gd name="connsiteX12" fmla="*/ 73724 w 95125"/>
                <a:gd name="connsiteY12" fmla="*/ 5904 h 47970"/>
                <a:gd name="connsiteX13" fmla="*/ 78152 w 95125"/>
                <a:gd name="connsiteY13" fmla="*/ 5904 h 47970"/>
                <a:gd name="connsiteX14" fmla="*/ 82580 w 95125"/>
                <a:gd name="connsiteY14" fmla="*/ 5904 h 47970"/>
                <a:gd name="connsiteX15" fmla="*/ 82580 w 95125"/>
                <a:gd name="connsiteY15" fmla="*/ 5904 h 47970"/>
                <a:gd name="connsiteX16" fmla="*/ 82580 w 95125"/>
                <a:gd name="connsiteY16" fmla="*/ 5904 h 47970"/>
                <a:gd name="connsiteX17" fmla="*/ 82580 w 95125"/>
                <a:gd name="connsiteY17" fmla="*/ 5904 h 47970"/>
                <a:gd name="connsiteX18" fmla="*/ 82580 w 95125"/>
                <a:gd name="connsiteY18" fmla="*/ 5904 h 47970"/>
                <a:gd name="connsiteX19" fmla="*/ 90698 w 95125"/>
                <a:gd name="connsiteY19" fmla="*/ 15498 h 47970"/>
                <a:gd name="connsiteX20" fmla="*/ 90698 w 95125"/>
                <a:gd name="connsiteY20" fmla="*/ 15498 h 47970"/>
                <a:gd name="connsiteX21" fmla="*/ 5828 w 95125"/>
                <a:gd name="connsiteY21" fmla="*/ 0 h 47970"/>
                <a:gd name="connsiteX22" fmla="*/ 29444 w 95125"/>
                <a:gd name="connsiteY22" fmla="*/ 5904 h 47970"/>
                <a:gd name="connsiteX23" fmla="*/ 54536 w 95125"/>
                <a:gd name="connsiteY23" fmla="*/ 12546 h 47970"/>
                <a:gd name="connsiteX24" fmla="*/ 85532 w 95125"/>
                <a:gd name="connsiteY24" fmla="*/ 30996 h 47970"/>
                <a:gd name="connsiteX25" fmla="*/ 85532 w 95125"/>
                <a:gd name="connsiteY25" fmla="*/ 36162 h 47970"/>
                <a:gd name="connsiteX26" fmla="*/ 95126 w 95125"/>
                <a:gd name="connsiteY26" fmla="*/ 47232 h 47970"/>
                <a:gd name="connsiteX27" fmla="*/ 95126 w 95125"/>
                <a:gd name="connsiteY27" fmla="*/ 47232 h 47970"/>
                <a:gd name="connsiteX28" fmla="*/ 87008 w 95125"/>
                <a:gd name="connsiteY28" fmla="*/ 37638 h 47970"/>
                <a:gd name="connsiteX29" fmla="*/ 87008 w 95125"/>
                <a:gd name="connsiteY29" fmla="*/ 37638 h 47970"/>
                <a:gd name="connsiteX30" fmla="*/ 87008 w 95125"/>
                <a:gd name="connsiteY30" fmla="*/ 26568 h 47970"/>
                <a:gd name="connsiteX31" fmla="*/ 87008 w 95125"/>
                <a:gd name="connsiteY31" fmla="*/ 26568 h 47970"/>
                <a:gd name="connsiteX32" fmla="*/ 83318 w 95125"/>
                <a:gd name="connsiteY32" fmla="*/ 26568 h 47970"/>
                <a:gd name="connsiteX33" fmla="*/ 78890 w 95125"/>
                <a:gd name="connsiteY33" fmla="*/ 26568 h 47970"/>
                <a:gd name="connsiteX34" fmla="*/ 73724 w 95125"/>
                <a:gd name="connsiteY34" fmla="*/ 26568 h 47970"/>
                <a:gd name="connsiteX35" fmla="*/ 67820 w 95125"/>
                <a:gd name="connsiteY35" fmla="*/ 26568 h 47970"/>
                <a:gd name="connsiteX36" fmla="*/ 50846 w 95125"/>
                <a:gd name="connsiteY36" fmla="*/ 26568 h 47970"/>
                <a:gd name="connsiteX37" fmla="*/ 42728 w 95125"/>
                <a:gd name="connsiteY37" fmla="*/ 26568 h 47970"/>
                <a:gd name="connsiteX38" fmla="*/ 30920 w 95125"/>
                <a:gd name="connsiteY38" fmla="*/ 26568 h 47970"/>
                <a:gd name="connsiteX39" fmla="*/ 19112 w 95125"/>
                <a:gd name="connsiteY39" fmla="*/ 22140 h 47970"/>
                <a:gd name="connsiteX40" fmla="*/ 2138 w 95125"/>
                <a:gd name="connsiteY40" fmla="*/ 22140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95125" h="47970">
                  <a:moveTo>
                    <a:pt x="94388" y="47970"/>
                  </a:moveTo>
                  <a:lnTo>
                    <a:pt x="84794" y="36162"/>
                  </a:lnTo>
                  <a:cubicBezTo>
                    <a:pt x="85487" y="34510"/>
                    <a:pt x="85487" y="32648"/>
                    <a:pt x="84794" y="30996"/>
                  </a:cubicBezTo>
                  <a:cubicBezTo>
                    <a:pt x="84794" y="23616"/>
                    <a:pt x="71510" y="14022"/>
                    <a:pt x="54536" y="13284"/>
                  </a:cubicBezTo>
                  <a:cubicBezTo>
                    <a:pt x="45717" y="11978"/>
                    <a:pt x="37060" y="9752"/>
                    <a:pt x="28706" y="6642"/>
                  </a:cubicBezTo>
                  <a:cubicBezTo>
                    <a:pt x="16160" y="2214"/>
                    <a:pt x="4352" y="-1476"/>
                    <a:pt x="662" y="1476"/>
                  </a:cubicBezTo>
                  <a:cubicBezTo>
                    <a:pt x="-3028" y="4428"/>
                    <a:pt x="9518" y="-2952"/>
                    <a:pt x="18374" y="1476"/>
                  </a:cubicBezTo>
                  <a:lnTo>
                    <a:pt x="30182" y="5904"/>
                  </a:lnTo>
                  <a:lnTo>
                    <a:pt x="42728" y="5904"/>
                  </a:lnTo>
                  <a:lnTo>
                    <a:pt x="50108" y="5904"/>
                  </a:lnTo>
                  <a:lnTo>
                    <a:pt x="63392" y="5904"/>
                  </a:lnTo>
                  <a:lnTo>
                    <a:pt x="68558" y="5904"/>
                  </a:lnTo>
                  <a:lnTo>
                    <a:pt x="73724" y="5904"/>
                  </a:lnTo>
                  <a:lnTo>
                    <a:pt x="78152" y="5904"/>
                  </a:lnTo>
                  <a:lnTo>
                    <a:pt x="82580" y="5904"/>
                  </a:lnTo>
                  <a:cubicBezTo>
                    <a:pt x="82580" y="5904"/>
                    <a:pt x="82580" y="5904"/>
                    <a:pt x="82580" y="5904"/>
                  </a:cubicBezTo>
                  <a:lnTo>
                    <a:pt x="82580" y="5904"/>
                  </a:lnTo>
                  <a:lnTo>
                    <a:pt x="82580" y="5904"/>
                  </a:lnTo>
                  <a:cubicBezTo>
                    <a:pt x="82580" y="5904"/>
                    <a:pt x="82580" y="5904"/>
                    <a:pt x="82580" y="5904"/>
                  </a:cubicBezTo>
                  <a:lnTo>
                    <a:pt x="90698" y="15498"/>
                  </a:lnTo>
                  <a:lnTo>
                    <a:pt x="90698" y="15498"/>
                  </a:lnTo>
                  <a:close/>
                  <a:moveTo>
                    <a:pt x="5828" y="0"/>
                  </a:moveTo>
                  <a:cubicBezTo>
                    <a:pt x="13916" y="988"/>
                    <a:pt x="21842" y="2971"/>
                    <a:pt x="29444" y="5904"/>
                  </a:cubicBezTo>
                  <a:cubicBezTo>
                    <a:pt x="37562" y="8964"/>
                    <a:pt x="45968" y="11190"/>
                    <a:pt x="54536" y="12546"/>
                  </a:cubicBezTo>
                  <a:cubicBezTo>
                    <a:pt x="70034" y="12546"/>
                    <a:pt x="84056" y="22140"/>
                    <a:pt x="85532" y="30996"/>
                  </a:cubicBezTo>
                  <a:cubicBezTo>
                    <a:pt x="87008" y="39852"/>
                    <a:pt x="85532" y="30996"/>
                    <a:pt x="85532" y="36162"/>
                  </a:cubicBezTo>
                  <a:lnTo>
                    <a:pt x="95126" y="47232"/>
                  </a:lnTo>
                  <a:lnTo>
                    <a:pt x="95126" y="47232"/>
                  </a:lnTo>
                  <a:lnTo>
                    <a:pt x="87008" y="37638"/>
                  </a:lnTo>
                  <a:lnTo>
                    <a:pt x="87008" y="37638"/>
                  </a:lnTo>
                  <a:lnTo>
                    <a:pt x="87008" y="26568"/>
                  </a:lnTo>
                  <a:lnTo>
                    <a:pt x="87008" y="26568"/>
                  </a:lnTo>
                  <a:cubicBezTo>
                    <a:pt x="85797" y="26256"/>
                    <a:pt x="84528" y="26256"/>
                    <a:pt x="83318" y="26568"/>
                  </a:cubicBezTo>
                  <a:lnTo>
                    <a:pt x="78890" y="26568"/>
                  </a:lnTo>
                  <a:lnTo>
                    <a:pt x="73724" y="26568"/>
                  </a:lnTo>
                  <a:lnTo>
                    <a:pt x="67820" y="26568"/>
                  </a:lnTo>
                  <a:lnTo>
                    <a:pt x="50846" y="26568"/>
                  </a:lnTo>
                  <a:lnTo>
                    <a:pt x="42728" y="26568"/>
                  </a:lnTo>
                  <a:lnTo>
                    <a:pt x="30920" y="26568"/>
                  </a:lnTo>
                  <a:lnTo>
                    <a:pt x="19112" y="22140"/>
                  </a:lnTo>
                  <a:cubicBezTo>
                    <a:pt x="13651" y="20037"/>
                    <a:pt x="7599" y="20037"/>
                    <a:pt x="2138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F1CA8B0-E52B-404C-944D-379E510F0F72}"/>
                </a:ext>
              </a:extLst>
            </p:cNvPr>
            <p:cNvSpPr/>
            <p:nvPr/>
          </p:nvSpPr>
          <p:spPr>
            <a:xfrm>
              <a:off x="10263701" y="1781703"/>
              <a:ext cx="77761" cy="45018"/>
            </a:xfrm>
            <a:custGeom>
              <a:avLst/>
              <a:gdLst>
                <a:gd name="connsiteX0" fmla="*/ 74538 w 77761"/>
                <a:gd name="connsiteY0" fmla="*/ 39852 h 45018"/>
                <a:gd name="connsiteX1" fmla="*/ 66420 w 77761"/>
                <a:gd name="connsiteY1" fmla="*/ 30258 h 45018"/>
                <a:gd name="connsiteX2" fmla="*/ 66420 w 77761"/>
                <a:gd name="connsiteY2" fmla="*/ 30258 h 45018"/>
                <a:gd name="connsiteX3" fmla="*/ 66420 w 77761"/>
                <a:gd name="connsiteY3" fmla="*/ 30258 h 45018"/>
                <a:gd name="connsiteX4" fmla="*/ 66420 w 77761"/>
                <a:gd name="connsiteY4" fmla="*/ 30258 h 45018"/>
                <a:gd name="connsiteX5" fmla="*/ 66420 w 77761"/>
                <a:gd name="connsiteY5" fmla="*/ 30258 h 45018"/>
                <a:gd name="connsiteX6" fmla="*/ 66420 w 77761"/>
                <a:gd name="connsiteY6" fmla="*/ 30258 h 45018"/>
                <a:gd name="connsiteX7" fmla="*/ 62730 w 77761"/>
                <a:gd name="connsiteY7" fmla="*/ 30258 h 45018"/>
                <a:gd name="connsiteX8" fmla="*/ 58302 w 77761"/>
                <a:gd name="connsiteY8" fmla="*/ 30258 h 45018"/>
                <a:gd name="connsiteX9" fmla="*/ 53136 w 77761"/>
                <a:gd name="connsiteY9" fmla="*/ 30258 h 45018"/>
                <a:gd name="connsiteX10" fmla="*/ 47970 w 77761"/>
                <a:gd name="connsiteY10" fmla="*/ 30258 h 45018"/>
                <a:gd name="connsiteX11" fmla="*/ 28782 w 77761"/>
                <a:gd name="connsiteY11" fmla="*/ 30258 h 45018"/>
                <a:gd name="connsiteX12" fmla="*/ 21402 w 77761"/>
                <a:gd name="connsiteY12" fmla="*/ 30258 h 45018"/>
                <a:gd name="connsiteX13" fmla="*/ 6642 w 77761"/>
                <a:gd name="connsiteY13" fmla="*/ 0 h 45018"/>
                <a:gd name="connsiteX14" fmla="*/ 0 w 77761"/>
                <a:gd name="connsiteY14" fmla="*/ 0 h 45018"/>
                <a:gd name="connsiteX15" fmla="*/ 40590 w 77761"/>
                <a:gd name="connsiteY15" fmla="*/ 8118 h 45018"/>
                <a:gd name="connsiteX16" fmla="*/ 77490 w 77761"/>
                <a:gd name="connsiteY16" fmla="*/ 36900 h 45018"/>
                <a:gd name="connsiteX17" fmla="*/ 77490 w 77761"/>
                <a:gd name="connsiteY17" fmla="*/ 4501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761" h="45018">
                  <a:moveTo>
                    <a:pt x="74538" y="39852"/>
                  </a:moveTo>
                  <a:lnTo>
                    <a:pt x="66420" y="30258"/>
                  </a:lnTo>
                  <a:lnTo>
                    <a:pt x="66420" y="30258"/>
                  </a:lnTo>
                  <a:cubicBezTo>
                    <a:pt x="66420" y="30258"/>
                    <a:pt x="66420" y="30258"/>
                    <a:pt x="66420" y="30258"/>
                  </a:cubicBezTo>
                  <a:lnTo>
                    <a:pt x="66420" y="30258"/>
                  </a:lnTo>
                  <a:lnTo>
                    <a:pt x="66420" y="30258"/>
                  </a:lnTo>
                  <a:lnTo>
                    <a:pt x="66420" y="30258"/>
                  </a:lnTo>
                  <a:lnTo>
                    <a:pt x="62730" y="30258"/>
                  </a:lnTo>
                  <a:lnTo>
                    <a:pt x="58302" y="30258"/>
                  </a:lnTo>
                  <a:lnTo>
                    <a:pt x="53136" y="30258"/>
                  </a:lnTo>
                  <a:lnTo>
                    <a:pt x="47970" y="30258"/>
                  </a:lnTo>
                  <a:lnTo>
                    <a:pt x="28782" y="30258"/>
                  </a:lnTo>
                  <a:lnTo>
                    <a:pt x="21402" y="30258"/>
                  </a:lnTo>
                  <a:lnTo>
                    <a:pt x="6642" y="0"/>
                  </a:lnTo>
                  <a:lnTo>
                    <a:pt x="0" y="0"/>
                  </a:lnTo>
                  <a:cubicBezTo>
                    <a:pt x="13284" y="0"/>
                    <a:pt x="30258" y="7380"/>
                    <a:pt x="40590" y="8118"/>
                  </a:cubicBezTo>
                  <a:cubicBezTo>
                    <a:pt x="50922" y="8856"/>
                    <a:pt x="76014" y="22140"/>
                    <a:pt x="77490" y="36900"/>
                  </a:cubicBezTo>
                  <a:cubicBezTo>
                    <a:pt x="77852" y="39594"/>
                    <a:pt x="77852" y="42324"/>
                    <a:pt x="77490" y="45018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03E0513-7E81-481F-A415-A51E4CEB174B}"/>
                </a:ext>
              </a:extLst>
            </p:cNvPr>
            <p:cNvSpPr/>
            <p:nvPr/>
          </p:nvSpPr>
          <p:spPr>
            <a:xfrm>
              <a:off x="10255584" y="1741113"/>
              <a:ext cx="83226" cy="102582"/>
            </a:xfrm>
            <a:custGeom>
              <a:avLst/>
              <a:gdLst>
                <a:gd name="connsiteX0" fmla="*/ 82656 w 83226"/>
                <a:gd name="connsiteY0" fmla="*/ 80442 h 102582"/>
                <a:gd name="connsiteX1" fmla="*/ 73800 w 83226"/>
                <a:gd name="connsiteY1" fmla="*/ 70848 h 102582"/>
                <a:gd name="connsiteX2" fmla="*/ 73800 w 83226"/>
                <a:gd name="connsiteY2" fmla="*/ 70848 h 102582"/>
                <a:gd name="connsiteX3" fmla="*/ 73800 w 83226"/>
                <a:gd name="connsiteY3" fmla="*/ 65682 h 102582"/>
                <a:gd name="connsiteX4" fmla="*/ 73800 w 83226"/>
                <a:gd name="connsiteY4" fmla="*/ 65682 h 102582"/>
                <a:gd name="connsiteX5" fmla="*/ 70110 w 83226"/>
                <a:gd name="connsiteY5" fmla="*/ 65682 h 102582"/>
                <a:gd name="connsiteX6" fmla="*/ 65682 w 83226"/>
                <a:gd name="connsiteY6" fmla="*/ 65682 h 102582"/>
                <a:gd name="connsiteX7" fmla="*/ 60516 w 83226"/>
                <a:gd name="connsiteY7" fmla="*/ 65682 h 102582"/>
                <a:gd name="connsiteX8" fmla="*/ 54612 w 83226"/>
                <a:gd name="connsiteY8" fmla="*/ 65682 h 102582"/>
                <a:gd name="connsiteX9" fmla="*/ 36900 w 83226"/>
                <a:gd name="connsiteY9" fmla="*/ 65682 h 102582"/>
                <a:gd name="connsiteX10" fmla="*/ 28782 w 83226"/>
                <a:gd name="connsiteY10" fmla="*/ 65682 h 102582"/>
                <a:gd name="connsiteX11" fmla="*/ 16974 w 83226"/>
                <a:gd name="connsiteY11" fmla="*/ 65682 h 102582"/>
                <a:gd name="connsiteX12" fmla="*/ 5166 w 83226"/>
                <a:gd name="connsiteY12" fmla="*/ 61254 h 102582"/>
                <a:gd name="connsiteX13" fmla="*/ 24354 w 83226"/>
                <a:gd name="connsiteY13" fmla="*/ 61254 h 102582"/>
                <a:gd name="connsiteX14" fmla="*/ 45756 w 83226"/>
                <a:gd name="connsiteY14" fmla="*/ 65682 h 102582"/>
                <a:gd name="connsiteX15" fmla="*/ 82656 w 83226"/>
                <a:gd name="connsiteY15" fmla="*/ 94464 h 102582"/>
                <a:gd name="connsiteX16" fmla="*/ 82656 w 83226"/>
                <a:gd name="connsiteY16" fmla="*/ 102582 h 102582"/>
                <a:gd name="connsiteX17" fmla="*/ 5166 w 83226"/>
                <a:gd name="connsiteY17" fmla="*/ 35424 h 102582"/>
                <a:gd name="connsiteX18" fmla="*/ 16974 w 83226"/>
                <a:gd name="connsiteY18" fmla="*/ 35424 h 102582"/>
                <a:gd name="connsiteX19" fmla="*/ 29520 w 83226"/>
                <a:gd name="connsiteY19" fmla="*/ 35424 h 102582"/>
                <a:gd name="connsiteX20" fmla="*/ 36900 w 83226"/>
                <a:gd name="connsiteY20" fmla="*/ 35424 h 102582"/>
                <a:gd name="connsiteX21" fmla="*/ 50184 w 83226"/>
                <a:gd name="connsiteY21" fmla="*/ 35424 h 102582"/>
                <a:gd name="connsiteX22" fmla="*/ 55350 w 83226"/>
                <a:gd name="connsiteY22" fmla="*/ 35424 h 102582"/>
                <a:gd name="connsiteX23" fmla="*/ 60516 w 83226"/>
                <a:gd name="connsiteY23" fmla="*/ 35424 h 102582"/>
                <a:gd name="connsiteX24" fmla="*/ 64944 w 83226"/>
                <a:gd name="connsiteY24" fmla="*/ 35424 h 102582"/>
                <a:gd name="connsiteX25" fmla="*/ 69372 w 83226"/>
                <a:gd name="connsiteY25" fmla="*/ 35424 h 102582"/>
                <a:gd name="connsiteX26" fmla="*/ 69372 w 83226"/>
                <a:gd name="connsiteY26" fmla="*/ 35424 h 102582"/>
                <a:gd name="connsiteX27" fmla="*/ 69372 w 83226"/>
                <a:gd name="connsiteY27" fmla="*/ 35424 h 102582"/>
                <a:gd name="connsiteX28" fmla="*/ 69372 w 83226"/>
                <a:gd name="connsiteY28" fmla="*/ 35424 h 102582"/>
                <a:gd name="connsiteX29" fmla="*/ 69372 w 83226"/>
                <a:gd name="connsiteY29" fmla="*/ 35424 h 102582"/>
                <a:gd name="connsiteX30" fmla="*/ 77490 w 83226"/>
                <a:gd name="connsiteY30" fmla="*/ 44280 h 102582"/>
                <a:gd name="connsiteX31" fmla="*/ 77490 w 83226"/>
                <a:gd name="connsiteY31" fmla="*/ 36900 h 102582"/>
                <a:gd name="connsiteX32" fmla="*/ 40590 w 83226"/>
                <a:gd name="connsiteY32" fmla="*/ 8856 h 102582"/>
                <a:gd name="connsiteX33" fmla="*/ 19188 w 83226"/>
                <a:gd name="connsiteY33" fmla="*/ 4428 h 102582"/>
                <a:gd name="connsiteX34" fmla="*/ 0 w 83226"/>
                <a:gd name="connsiteY34" fmla="*/ 0 h 10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3226" h="102582">
                  <a:moveTo>
                    <a:pt x="82656" y="80442"/>
                  </a:moveTo>
                  <a:lnTo>
                    <a:pt x="73800" y="70848"/>
                  </a:lnTo>
                  <a:lnTo>
                    <a:pt x="73800" y="70848"/>
                  </a:lnTo>
                  <a:lnTo>
                    <a:pt x="73800" y="65682"/>
                  </a:lnTo>
                  <a:lnTo>
                    <a:pt x="73800" y="65682"/>
                  </a:lnTo>
                  <a:cubicBezTo>
                    <a:pt x="72590" y="65370"/>
                    <a:pt x="71320" y="65370"/>
                    <a:pt x="70110" y="65682"/>
                  </a:cubicBezTo>
                  <a:lnTo>
                    <a:pt x="65682" y="65682"/>
                  </a:lnTo>
                  <a:lnTo>
                    <a:pt x="60516" y="65682"/>
                  </a:lnTo>
                  <a:lnTo>
                    <a:pt x="54612" y="65682"/>
                  </a:lnTo>
                  <a:lnTo>
                    <a:pt x="36900" y="65682"/>
                  </a:lnTo>
                  <a:lnTo>
                    <a:pt x="28782" y="65682"/>
                  </a:lnTo>
                  <a:lnTo>
                    <a:pt x="16974" y="65682"/>
                  </a:lnTo>
                  <a:lnTo>
                    <a:pt x="5166" y="61254"/>
                  </a:lnTo>
                  <a:lnTo>
                    <a:pt x="24354" y="61254"/>
                  </a:lnTo>
                  <a:lnTo>
                    <a:pt x="45756" y="65682"/>
                  </a:lnTo>
                  <a:cubicBezTo>
                    <a:pt x="61992" y="65682"/>
                    <a:pt x="81180" y="78966"/>
                    <a:pt x="82656" y="94464"/>
                  </a:cubicBezTo>
                  <a:cubicBezTo>
                    <a:pt x="83416" y="97117"/>
                    <a:pt x="83416" y="99929"/>
                    <a:pt x="82656" y="102582"/>
                  </a:cubicBezTo>
                  <a:close/>
                  <a:moveTo>
                    <a:pt x="5166" y="35424"/>
                  </a:moveTo>
                  <a:lnTo>
                    <a:pt x="16974" y="35424"/>
                  </a:lnTo>
                  <a:lnTo>
                    <a:pt x="29520" y="35424"/>
                  </a:lnTo>
                  <a:lnTo>
                    <a:pt x="36900" y="35424"/>
                  </a:lnTo>
                  <a:lnTo>
                    <a:pt x="50184" y="35424"/>
                  </a:lnTo>
                  <a:lnTo>
                    <a:pt x="55350" y="35424"/>
                  </a:lnTo>
                  <a:lnTo>
                    <a:pt x="60516" y="35424"/>
                  </a:lnTo>
                  <a:lnTo>
                    <a:pt x="64944" y="35424"/>
                  </a:lnTo>
                  <a:lnTo>
                    <a:pt x="69372" y="35424"/>
                  </a:lnTo>
                  <a:cubicBezTo>
                    <a:pt x="69372" y="35424"/>
                    <a:pt x="69372" y="35424"/>
                    <a:pt x="69372" y="35424"/>
                  </a:cubicBezTo>
                  <a:lnTo>
                    <a:pt x="69372" y="35424"/>
                  </a:lnTo>
                  <a:lnTo>
                    <a:pt x="69372" y="35424"/>
                  </a:lnTo>
                  <a:cubicBezTo>
                    <a:pt x="69372" y="35424"/>
                    <a:pt x="69372" y="35424"/>
                    <a:pt x="69372" y="35424"/>
                  </a:cubicBezTo>
                  <a:lnTo>
                    <a:pt x="77490" y="44280"/>
                  </a:lnTo>
                  <a:lnTo>
                    <a:pt x="77490" y="36900"/>
                  </a:lnTo>
                  <a:cubicBezTo>
                    <a:pt x="72449" y="20626"/>
                    <a:pt x="57623" y="9356"/>
                    <a:pt x="40590" y="8856"/>
                  </a:cubicBezTo>
                  <a:lnTo>
                    <a:pt x="19188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F454CBE-1808-483C-AF03-614F6B2AD1C2}"/>
                </a:ext>
              </a:extLst>
            </p:cNvPr>
            <p:cNvSpPr/>
            <p:nvPr/>
          </p:nvSpPr>
          <p:spPr>
            <a:xfrm>
              <a:off x="10147836" y="1773272"/>
              <a:ext cx="94463" cy="48282"/>
            </a:xfrm>
            <a:custGeom>
              <a:avLst/>
              <a:gdLst>
                <a:gd name="connsiteX0" fmla="*/ 0 w 94463"/>
                <a:gd name="connsiteY0" fmla="*/ 48282 h 48282"/>
                <a:gd name="connsiteX1" fmla="*/ 0 w 94463"/>
                <a:gd name="connsiteY1" fmla="*/ 48282 h 48282"/>
                <a:gd name="connsiteX2" fmla="*/ 10332 w 94463"/>
                <a:gd name="connsiteY2" fmla="*/ 36474 h 48282"/>
                <a:gd name="connsiteX3" fmla="*/ 10332 w 94463"/>
                <a:gd name="connsiteY3" fmla="*/ 31308 h 48282"/>
                <a:gd name="connsiteX4" fmla="*/ 41328 w 94463"/>
                <a:gd name="connsiteY4" fmla="*/ 12858 h 48282"/>
                <a:gd name="connsiteX5" fmla="*/ 94464 w 94463"/>
                <a:gd name="connsiteY5" fmla="*/ 1050 h 48282"/>
                <a:gd name="connsiteX6" fmla="*/ 76752 w 94463"/>
                <a:gd name="connsiteY6" fmla="*/ 1050 h 48282"/>
                <a:gd name="connsiteX7" fmla="*/ 69372 w 94463"/>
                <a:gd name="connsiteY7" fmla="*/ 1050 h 48282"/>
                <a:gd name="connsiteX8" fmla="*/ 52398 w 94463"/>
                <a:gd name="connsiteY8" fmla="*/ 6954 h 48282"/>
                <a:gd name="connsiteX9" fmla="*/ 44280 w 94463"/>
                <a:gd name="connsiteY9" fmla="*/ 6954 h 48282"/>
                <a:gd name="connsiteX10" fmla="*/ 32472 w 94463"/>
                <a:gd name="connsiteY10" fmla="*/ 6954 h 48282"/>
                <a:gd name="connsiteX11" fmla="*/ 26568 w 94463"/>
                <a:gd name="connsiteY11" fmla="*/ 6954 h 48282"/>
                <a:gd name="connsiteX12" fmla="*/ 22140 w 94463"/>
                <a:gd name="connsiteY12" fmla="*/ 6954 h 48282"/>
                <a:gd name="connsiteX13" fmla="*/ 16974 w 94463"/>
                <a:gd name="connsiteY13" fmla="*/ 6954 h 48282"/>
                <a:gd name="connsiteX14" fmla="*/ 13284 w 94463"/>
                <a:gd name="connsiteY14" fmla="*/ 6954 h 48282"/>
                <a:gd name="connsiteX15" fmla="*/ 13284 w 94463"/>
                <a:gd name="connsiteY15" fmla="*/ 6954 h 48282"/>
                <a:gd name="connsiteX16" fmla="*/ 13284 w 94463"/>
                <a:gd name="connsiteY16" fmla="*/ 6954 h 48282"/>
                <a:gd name="connsiteX17" fmla="*/ 13284 w 94463"/>
                <a:gd name="connsiteY17" fmla="*/ 6954 h 48282"/>
                <a:gd name="connsiteX18" fmla="*/ 13284 w 94463"/>
                <a:gd name="connsiteY18" fmla="*/ 6954 h 48282"/>
                <a:gd name="connsiteX19" fmla="*/ 13284 w 94463"/>
                <a:gd name="connsiteY19" fmla="*/ 6954 h 48282"/>
                <a:gd name="connsiteX20" fmla="*/ 13284 w 94463"/>
                <a:gd name="connsiteY20" fmla="*/ 6954 h 4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463" h="48282">
                  <a:moveTo>
                    <a:pt x="0" y="48282"/>
                  </a:moveTo>
                  <a:lnTo>
                    <a:pt x="0" y="48282"/>
                  </a:lnTo>
                  <a:lnTo>
                    <a:pt x="10332" y="36474"/>
                  </a:lnTo>
                  <a:cubicBezTo>
                    <a:pt x="9973" y="34771"/>
                    <a:pt x="9973" y="33011"/>
                    <a:pt x="10332" y="31308"/>
                  </a:cubicBezTo>
                  <a:cubicBezTo>
                    <a:pt x="10332" y="23190"/>
                    <a:pt x="25092" y="14334"/>
                    <a:pt x="41328" y="12858"/>
                  </a:cubicBezTo>
                  <a:cubicBezTo>
                    <a:pt x="57564" y="11382"/>
                    <a:pt x="86346" y="-4116"/>
                    <a:pt x="94464" y="1050"/>
                  </a:cubicBezTo>
                  <a:cubicBezTo>
                    <a:pt x="94464" y="1050"/>
                    <a:pt x="84870" y="1050"/>
                    <a:pt x="76752" y="1050"/>
                  </a:cubicBezTo>
                  <a:lnTo>
                    <a:pt x="69372" y="1050"/>
                  </a:lnTo>
                  <a:lnTo>
                    <a:pt x="52398" y="6954"/>
                  </a:lnTo>
                  <a:lnTo>
                    <a:pt x="44280" y="6954"/>
                  </a:lnTo>
                  <a:lnTo>
                    <a:pt x="32472" y="6954"/>
                  </a:lnTo>
                  <a:lnTo>
                    <a:pt x="26568" y="6954"/>
                  </a:lnTo>
                  <a:lnTo>
                    <a:pt x="22140" y="6954"/>
                  </a:lnTo>
                  <a:lnTo>
                    <a:pt x="16974" y="6954"/>
                  </a:lnTo>
                  <a:lnTo>
                    <a:pt x="13284" y="6954"/>
                  </a:lnTo>
                  <a:cubicBezTo>
                    <a:pt x="13284" y="6954"/>
                    <a:pt x="13284" y="6954"/>
                    <a:pt x="13284" y="6954"/>
                  </a:cubicBezTo>
                  <a:cubicBezTo>
                    <a:pt x="13284" y="6954"/>
                    <a:pt x="13284" y="6954"/>
                    <a:pt x="13284" y="6954"/>
                  </a:cubicBezTo>
                  <a:cubicBezTo>
                    <a:pt x="13284" y="6954"/>
                    <a:pt x="13284" y="6954"/>
                    <a:pt x="13284" y="6954"/>
                  </a:cubicBezTo>
                  <a:cubicBezTo>
                    <a:pt x="13284" y="6954"/>
                    <a:pt x="13284" y="6954"/>
                    <a:pt x="13284" y="6954"/>
                  </a:cubicBezTo>
                  <a:lnTo>
                    <a:pt x="13284" y="6954"/>
                  </a:lnTo>
                  <a:cubicBezTo>
                    <a:pt x="13284" y="6954"/>
                    <a:pt x="13284" y="6954"/>
                    <a:pt x="13284" y="6954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F5C8B4E-4DC8-4FA9-811D-C081BB4B6E63}"/>
                </a:ext>
              </a:extLst>
            </p:cNvPr>
            <p:cNvSpPr/>
            <p:nvPr/>
          </p:nvSpPr>
          <p:spPr>
            <a:xfrm>
              <a:off x="10147836" y="1774000"/>
              <a:ext cx="98892" cy="75598"/>
            </a:xfrm>
            <a:custGeom>
              <a:avLst/>
              <a:gdLst>
                <a:gd name="connsiteX0" fmla="*/ 1476 w 98892"/>
                <a:gd name="connsiteY0" fmla="*/ 54197 h 75598"/>
                <a:gd name="connsiteX1" fmla="*/ 1476 w 98892"/>
                <a:gd name="connsiteY1" fmla="*/ 54197 h 75598"/>
                <a:gd name="connsiteX2" fmla="*/ 1476 w 98892"/>
                <a:gd name="connsiteY2" fmla="*/ 54197 h 75598"/>
                <a:gd name="connsiteX3" fmla="*/ 9594 w 98892"/>
                <a:gd name="connsiteY3" fmla="*/ 44603 h 75598"/>
                <a:gd name="connsiteX4" fmla="*/ 9594 w 98892"/>
                <a:gd name="connsiteY4" fmla="*/ 44603 h 75598"/>
                <a:gd name="connsiteX5" fmla="*/ 9594 w 98892"/>
                <a:gd name="connsiteY5" fmla="*/ 32795 h 75598"/>
                <a:gd name="connsiteX6" fmla="*/ 9594 w 98892"/>
                <a:gd name="connsiteY6" fmla="*/ 32795 h 75598"/>
                <a:gd name="connsiteX7" fmla="*/ 9594 w 98892"/>
                <a:gd name="connsiteY7" fmla="*/ 32795 h 75598"/>
                <a:gd name="connsiteX8" fmla="*/ 13284 w 98892"/>
                <a:gd name="connsiteY8" fmla="*/ 32795 h 75598"/>
                <a:gd name="connsiteX9" fmla="*/ 18450 w 98892"/>
                <a:gd name="connsiteY9" fmla="*/ 32795 h 75598"/>
                <a:gd name="connsiteX10" fmla="*/ 22878 w 98892"/>
                <a:gd name="connsiteY10" fmla="*/ 32795 h 75598"/>
                <a:gd name="connsiteX11" fmla="*/ 28782 w 98892"/>
                <a:gd name="connsiteY11" fmla="*/ 32795 h 75598"/>
                <a:gd name="connsiteX12" fmla="*/ 48708 w 98892"/>
                <a:gd name="connsiteY12" fmla="*/ 32795 h 75598"/>
                <a:gd name="connsiteX13" fmla="*/ 56826 w 98892"/>
                <a:gd name="connsiteY13" fmla="*/ 32795 h 75598"/>
                <a:gd name="connsiteX14" fmla="*/ 68634 w 98892"/>
                <a:gd name="connsiteY14" fmla="*/ 32795 h 75598"/>
                <a:gd name="connsiteX15" fmla="*/ 80442 w 98892"/>
                <a:gd name="connsiteY15" fmla="*/ 28367 h 75598"/>
                <a:gd name="connsiteX16" fmla="*/ 98892 w 98892"/>
                <a:gd name="connsiteY16" fmla="*/ 28367 h 75598"/>
                <a:gd name="connsiteX17" fmla="*/ 70848 w 98892"/>
                <a:gd name="connsiteY17" fmla="*/ 34271 h 75598"/>
                <a:gd name="connsiteX18" fmla="*/ 45756 w 98892"/>
                <a:gd name="connsiteY18" fmla="*/ 40913 h 75598"/>
                <a:gd name="connsiteX19" fmla="*/ 14760 w 98892"/>
                <a:gd name="connsiteY19" fmla="*/ 58625 h 75598"/>
                <a:gd name="connsiteX20" fmla="*/ 14760 w 98892"/>
                <a:gd name="connsiteY20" fmla="*/ 63791 h 75598"/>
                <a:gd name="connsiteX21" fmla="*/ 4428 w 98892"/>
                <a:gd name="connsiteY21" fmla="*/ 75599 h 75598"/>
                <a:gd name="connsiteX22" fmla="*/ 86346 w 98892"/>
                <a:gd name="connsiteY22" fmla="*/ 4751 h 75598"/>
                <a:gd name="connsiteX23" fmla="*/ 77490 w 98892"/>
                <a:gd name="connsiteY23" fmla="*/ 4751 h 75598"/>
                <a:gd name="connsiteX24" fmla="*/ 65682 w 98892"/>
                <a:gd name="connsiteY24" fmla="*/ 9179 h 75598"/>
                <a:gd name="connsiteX25" fmla="*/ 53136 w 98892"/>
                <a:gd name="connsiteY25" fmla="*/ 9179 h 75598"/>
                <a:gd name="connsiteX26" fmla="*/ 45018 w 98892"/>
                <a:gd name="connsiteY26" fmla="*/ 9179 h 75598"/>
                <a:gd name="connsiteX27" fmla="*/ 32472 w 98892"/>
                <a:gd name="connsiteY27" fmla="*/ 9179 h 75598"/>
                <a:gd name="connsiteX28" fmla="*/ 27306 w 98892"/>
                <a:gd name="connsiteY28" fmla="*/ 9179 h 75598"/>
                <a:gd name="connsiteX29" fmla="*/ 22140 w 98892"/>
                <a:gd name="connsiteY29" fmla="*/ 9179 h 75598"/>
                <a:gd name="connsiteX30" fmla="*/ 17712 w 98892"/>
                <a:gd name="connsiteY30" fmla="*/ 9179 h 75598"/>
                <a:gd name="connsiteX31" fmla="*/ 14022 w 98892"/>
                <a:gd name="connsiteY31" fmla="*/ 9179 h 75598"/>
                <a:gd name="connsiteX32" fmla="*/ 14022 w 98892"/>
                <a:gd name="connsiteY32" fmla="*/ 9179 h 75598"/>
                <a:gd name="connsiteX33" fmla="*/ 14022 w 98892"/>
                <a:gd name="connsiteY33" fmla="*/ 9179 h 75598"/>
                <a:gd name="connsiteX34" fmla="*/ 14022 w 98892"/>
                <a:gd name="connsiteY34" fmla="*/ 9179 h 75598"/>
                <a:gd name="connsiteX35" fmla="*/ 14022 w 98892"/>
                <a:gd name="connsiteY35" fmla="*/ 9179 h 75598"/>
                <a:gd name="connsiteX36" fmla="*/ 14022 w 98892"/>
                <a:gd name="connsiteY36" fmla="*/ 9179 h 75598"/>
                <a:gd name="connsiteX37" fmla="*/ 0 w 98892"/>
                <a:gd name="connsiteY37" fmla="*/ 47555 h 75598"/>
                <a:gd name="connsiteX38" fmla="*/ 0 w 98892"/>
                <a:gd name="connsiteY38" fmla="*/ 47555 h 75598"/>
                <a:gd name="connsiteX39" fmla="*/ 10332 w 98892"/>
                <a:gd name="connsiteY39" fmla="*/ 36485 h 75598"/>
                <a:gd name="connsiteX40" fmla="*/ 10332 w 98892"/>
                <a:gd name="connsiteY40" fmla="*/ 31319 h 75598"/>
                <a:gd name="connsiteX41" fmla="*/ 41328 w 98892"/>
                <a:gd name="connsiteY41" fmla="*/ 12869 h 75598"/>
                <a:gd name="connsiteX42" fmla="*/ 66420 w 98892"/>
                <a:gd name="connsiteY42" fmla="*/ 6227 h 75598"/>
                <a:gd name="connsiteX43" fmla="*/ 94464 w 98892"/>
                <a:gd name="connsiteY43" fmla="*/ 1061 h 75598"/>
                <a:gd name="connsiteX44" fmla="*/ 85608 w 98892"/>
                <a:gd name="connsiteY44" fmla="*/ 1061 h 7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8892" h="75598">
                  <a:moveTo>
                    <a:pt x="1476" y="54197"/>
                  </a:moveTo>
                  <a:lnTo>
                    <a:pt x="1476" y="54197"/>
                  </a:lnTo>
                  <a:cubicBezTo>
                    <a:pt x="1476" y="54197"/>
                    <a:pt x="1476" y="54197"/>
                    <a:pt x="1476" y="54197"/>
                  </a:cubicBezTo>
                  <a:lnTo>
                    <a:pt x="9594" y="44603"/>
                  </a:lnTo>
                  <a:lnTo>
                    <a:pt x="9594" y="44603"/>
                  </a:lnTo>
                  <a:lnTo>
                    <a:pt x="9594" y="32795"/>
                  </a:lnTo>
                  <a:lnTo>
                    <a:pt x="9594" y="32795"/>
                  </a:lnTo>
                  <a:cubicBezTo>
                    <a:pt x="9594" y="32795"/>
                    <a:pt x="9594" y="32795"/>
                    <a:pt x="9594" y="32795"/>
                  </a:cubicBezTo>
                  <a:lnTo>
                    <a:pt x="13284" y="32795"/>
                  </a:lnTo>
                  <a:lnTo>
                    <a:pt x="18450" y="32795"/>
                  </a:lnTo>
                  <a:lnTo>
                    <a:pt x="22878" y="32795"/>
                  </a:lnTo>
                  <a:lnTo>
                    <a:pt x="28782" y="32795"/>
                  </a:lnTo>
                  <a:lnTo>
                    <a:pt x="48708" y="32795"/>
                  </a:lnTo>
                  <a:cubicBezTo>
                    <a:pt x="51402" y="33127"/>
                    <a:pt x="54132" y="33127"/>
                    <a:pt x="56826" y="32795"/>
                  </a:cubicBezTo>
                  <a:lnTo>
                    <a:pt x="68634" y="32795"/>
                  </a:lnTo>
                  <a:lnTo>
                    <a:pt x="80442" y="28367"/>
                  </a:lnTo>
                  <a:cubicBezTo>
                    <a:pt x="90036" y="28367"/>
                    <a:pt x="96678" y="28367"/>
                    <a:pt x="98892" y="28367"/>
                  </a:cubicBezTo>
                  <a:cubicBezTo>
                    <a:pt x="89209" y="28117"/>
                    <a:pt x="79608" y="30140"/>
                    <a:pt x="70848" y="34271"/>
                  </a:cubicBezTo>
                  <a:cubicBezTo>
                    <a:pt x="62700" y="37244"/>
                    <a:pt x="54302" y="39467"/>
                    <a:pt x="45756" y="40913"/>
                  </a:cubicBezTo>
                  <a:cubicBezTo>
                    <a:pt x="32859" y="40289"/>
                    <a:pt x="20770" y="47198"/>
                    <a:pt x="14760" y="58625"/>
                  </a:cubicBezTo>
                  <a:cubicBezTo>
                    <a:pt x="14401" y="60328"/>
                    <a:pt x="14401" y="62088"/>
                    <a:pt x="14760" y="63791"/>
                  </a:cubicBezTo>
                  <a:lnTo>
                    <a:pt x="4428" y="75599"/>
                  </a:lnTo>
                  <a:close/>
                  <a:moveTo>
                    <a:pt x="86346" y="4751"/>
                  </a:moveTo>
                  <a:lnTo>
                    <a:pt x="77490" y="4751"/>
                  </a:lnTo>
                  <a:lnTo>
                    <a:pt x="65682" y="9179"/>
                  </a:lnTo>
                  <a:lnTo>
                    <a:pt x="53136" y="9179"/>
                  </a:lnTo>
                  <a:lnTo>
                    <a:pt x="45018" y="9179"/>
                  </a:lnTo>
                  <a:lnTo>
                    <a:pt x="32472" y="9179"/>
                  </a:lnTo>
                  <a:lnTo>
                    <a:pt x="27306" y="9179"/>
                  </a:lnTo>
                  <a:lnTo>
                    <a:pt x="22140" y="9179"/>
                  </a:lnTo>
                  <a:lnTo>
                    <a:pt x="17712" y="9179"/>
                  </a:lnTo>
                  <a:cubicBezTo>
                    <a:pt x="16502" y="8867"/>
                    <a:pt x="15232" y="8867"/>
                    <a:pt x="14022" y="9179"/>
                  </a:cubicBezTo>
                  <a:lnTo>
                    <a:pt x="14022" y="9179"/>
                  </a:lnTo>
                  <a:lnTo>
                    <a:pt x="14022" y="9179"/>
                  </a:lnTo>
                  <a:lnTo>
                    <a:pt x="14022" y="9179"/>
                  </a:lnTo>
                  <a:cubicBezTo>
                    <a:pt x="14022" y="9179"/>
                    <a:pt x="14022" y="9179"/>
                    <a:pt x="14022" y="9179"/>
                  </a:cubicBezTo>
                  <a:lnTo>
                    <a:pt x="14022" y="9179"/>
                  </a:lnTo>
                  <a:lnTo>
                    <a:pt x="0" y="47555"/>
                  </a:lnTo>
                  <a:cubicBezTo>
                    <a:pt x="0" y="47555"/>
                    <a:pt x="0" y="47555"/>
                    <a:pt x="0" y="47555"/>
                  </a:cubicBezTo>
                  <a:lnTo>
                    <a:pt x="10332" y="36485"/>
                  </a:lnTo>
                  <a:cubicBezTo>
                    <a:pt x="9224" y="34941"/>
                    <a:pt x="9224" y="32863"/>
                    <a:pt x="10332" y="31319"/>
                  </a:cubicBezTo>
                  <a:cubicBezTo>
                    <a:pt x="10332" y="22463"/>
                    <a:pt x="25830" y="14345"/>
                    <a:pt x="41328" y="12869"/>
                  </a:cubicBezTo>
                  <a:cubicBezTo>
                    <a:pt x="49874" y="11423"/>
                    <a:pt x="58272" y="9200"/>
                    <a:pt x="66420" y="6227"/>
                  </a:cubicBezTo>
                  <a:cubicBezTo>
                    <a:pt x="78966" y="1799"/>
                    <a:pt x="90036" y="-1891"/>
                    <a:pt x="94464" y="1061"/>
                  </a:cubicBezTo>
                  <a:cubicBezTo>
                    <a:pt x="91608" y="-16"/>
                    <a:pt x="88464" y="-16"/>
                    <a:pt x="85608" y="106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067B1C93-E215-4D78-AA14-C771FE610E97}"/>
                </a:ext>
              </a:extLst>
            </p:cNvPr>
            <p:cNvSpPr/>
            <p:nvPr/>
          </p:nvSpPr>
          <p:spPr>
            <a:xfrm>
              <a:off x="10147836" y="1806056"/>
              <a:ext cx="81179" cy="45018"/>
            </a:xfrm>
            <a:custGeom>
              <a:avLst/>
              <a:gdLst>
                <a:gd name="connsiteX0" fmla="*/ 0 w 81179"/>
                <a:gd name="connsiteY0" fmla="*/ 15498 h 45018"/>
                <a:gd name="connsiteX1" fmla="*/ 8118 w 81179"/>
                <a:gd name="connsiteY1" fmla="*/ 5904 h 45018"/>
                <a:gd name="connsiteX2" fmla="*/ 8118 w 81179"/>
                <a:gd name="connsiteY2" fmla="*/ 5904 h 45018"/>
                <a:gd name="connsiteX3" fmla="*/ 8118 w 81179"/>
                <a:gd name="connsiteY3" fmla="*/ 5904 h 45018"/>
                <a:gd name="connsiteX4" fmla="*/ 8118 w 81179"/>
                <a:gd name="connsiteY4" fmla="*/ 5904 h 45018"/>
                <a:gd name="connsiteX5" fmla="*/ 8118 w 81179"/>
                <a:gd name="connsiteY5" fmla="*/ 5904 h 45018"/>
                <a:gd name="connsiteX6" fmla="*/ 8118 w 81179"/>
                <a:gd name="connsiteY6" fmla="*/ 5904 h 45018"/>
                <a:gd name="connsiteX7" fmla="*/ 8118 w 81179"/>
                <a:gd name="connsiteY7" fmla="*/ 5904 h 45018"/>
                <a:gd name="connsiteX8" fmla="*/ 11808 w 81179"/>
                <a:gd name="connsiteY8" fmla="*/ 5904 h 45018"/>
                <a:gd name="connsiteX9" fmla="*/ 16974 w 81179"/>
                <a:gd name="connsiteY9" fmla="*/ 5904 h 45018"/>
                <a:gd name="connsiteX10" fmla="*/ 21402 w 81179"/>
                <a:gd name="connsiteY10" fmla="*/ 5904 h 45018"/>
                <a:gd name="connsiteX11" fmla="*/ 27306 w 81179"/>
                <a:gd name="connsiteY11" fmla="*/ 5904 h 45018"/>
                <a:gd name="connsiteX12" fmla="*/ 48708 w 81179"/>
                <a:gd name="connsiteY12" fmla="*/ 5904 h 45018"/>
                <a:gd name="connsiteX13" fmla="*/ 56826 w 81179"/>
                <a:gd name="connsiteY13" fmla="*/ 5904 h 45018"/>
                <a:gd name="connsiteX14" fmla="*/ 73800 w 81179"/>
                <a:gd name="connsiteY14" fmla="*/ 0 h 45018"/>
                <a:gd name="connsiteX15" fmla="*/ 81180 w 81179"/>
                <a:gd name="connsiteY15" fmla="*/ 0 h 45018"/>
                <a:gd name="connsiteX16" fmla="*/ 40590 w 81179"/>
                <a:gd name="connsiteY16" fmla="*/ 8118 h 45018"/>
                <a:gd name="connsiteX17" fmla="*/ 3690 w 81179"/>
                <a:gd name="connsiteY17" fmla="*/ 36900 h 45018"/>
                <a:gd name="connsiteX18" fmla="*/ 3690 w 81179"/>
                <a:gd name="connsiteY18" fmla="*/ 45018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179" h="45018">
                  <a:moveTo>
                    <a:pt x="0" y="15498"/>
                  </a:moveTo>
                  <a:lnTo>
                    <a:pt x="8118" y="5904"/>
                  </a:lnTo>
                  <a:cubicBezTo>
                    <a:pt x="8118" y="5904"/>
                    <a:pt x="8118" y="5904"/>
                    <a:pt x="8118" y="5904"/>
                  </a:cubicBezTo>
                  <a:lnTo>
                    <a:pt x="8118" y="5904"/>
                  </a:lnTo>
                  <a:cubicBezTo>
                    <a:pt x="8118" y="5904"/>
                    <a:pt x="8118" y="5904"/>
                    <a:pt x="8118" y="5904"/>
                  </a:cubicBezTo>
                  <a:cubicBezTo>
                    <a:pt x="8118" y="5904"/>
                    <a:pt x="8118" y="5904"/>
                    <a:pt x="8118" y="5904"/>
                  </a:cubicBezTo>
                  <a:cubicBezTo>
                    <a:pt x="8118" y="5904"/>
                    <a:pt x="8118" y="5904"/>
                    <a:pt x="8118" y="5904"/>
                  </a:cubicBezTo>
                  <a:cubicBezTo>
                    <a:pt x="8118" y="5904"/>
                    <a:pt x="8118" y="5904"/>
                    <a:pt x="8118" y="5904"/>
                  </a:cubicBezTo>
                  <a:lnTo>
                    <a:pt x="11808" y="5904"/>
                  </a:lnTo>
                  <a:lnTo>
                    <a:pt x="16974" y="5904"/>
                  </a:lnTo>
                  <a:lnTo>
                    <a:pt x="21402" y="5904"/>
                  </a:lnTo>
                  <a:lnTo>
                    <a:pt x="27306" y="5904"/>
                  </a:lnTo>
                  <a:lnTo>
                    <a:pt x="48708" y="5904"/>
                  </a:lnTo>
                  <a:lnTo>
                    <a:pt x="56826" y="5904"/>
                  </a:lnTo>
                  <a:lnTo>
                    <a:pt x="73800" y="0"/>
                  </a:lnTo>
                  <a:lnTo>
                    <a:pt x="81180" y="0"/>
                  </a:lnTo>
                  <a:cubicBezTo>
                    <a:pt x="67896" y="0"/>
                    <a:pt x="50922" y="7380"/>
                    <a:pt x="40590" y="8118"/>
                  </a:cubicBezTo>
                  <a:cubicBezTo>
                    <a:pt x="30258" y="8856"/>
                    <a:pt x="5166" y="22140"/>
                    <a:pt x="3690" y="36900"/>
                  </a:cubicBezTo>
                  <a:cubicBezTo>
                    <a:pt x="2969" y="39558"/>
                    <a:pt x="2969" y="42360"/>
                    <a:pt x="3690" y="45018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B77E8310-342B-4D58-A74A-E3B3F765BD73}"/>
                </a:ext>
              </a:extLst>
            </p:cNvPr>
            <p:cNvSpPr/>
            <p:nvPr/>
          </p:nvSpPr>
          <p:spPr>
            <a:xfrm>
              <a:off x="10144602" y="1775799"/>
              <a:ext cx="83675" cy="45755"/>
            </a:xfrm>
            <a:custGeom>
              <a:avLst/>
              <a:gdLst>
                <a:gd name="connsiteX0" fmla="*/ 3233 w 83675"/>
                <a:gd name="connsiteY0" fmla="*/ 45756 h 45755"/>
                <a:gd name="connsiteX1" fmla="*/ 3233 w 83675"/>
                <a:gd name="connsiteY1" fmla="*/ 45756 h 45755"/>
                <a:gd name="connsiteX2" fmla="*/ 3233 w 83675"/>
                <a:gd name="connsiteY2" fmla="*/ 37638 h 45755"/>
                <a:gd name="connsiteX3" fmla="*/ 40871 w 83675"/>
                <a:gd name="connsiteY3" fmla="*/ 8856 h 45755"/>
                <a:gd name="connsiteX4" fmla="*/ 61535 w 83675"/>
                <a:gd name="connsiteY4" fmla="*/ 4428 h 45755"/>
                <a:gd name="connsiteX5" fmla="*/ 80723 w 83675"/>
                <a:gd name="connsiteY5" fmla="*/ 0 h 45755"/>
                <a:gd name="connsiteX6" fmla="*/ 69653 w 83675"/>
                <a:gd name="connsiteY6" fmla="*/ 5166 h 45755"/>
                <a:gd name="connsiteX7" fmla="*/ 57107 w 83675"/>
                <a:gd name="connsiteY7" fmla="*/ 5166 h 45755"/>
                <a:gd name="connsiteX8" fmla="*/ 48989 w 83675"/>
                <a:gd name="connsiteY8" fmla="*/ 5166 h 45755"/>
                <a:gd name="connsiteX9" fmla="*/ 35705 w 83675"/>
                <a:gd name="connsiteY9" fmla="*/ 5166 h 45755"/>
                <a:gd name="connsiteX10" fmla="*/ 30539 w 83675"/>
                <a:gd name="connsiteY10" fmla="*/ 5166 h 45755"/>
                <a:gd name="connsiteX11" fmla="*/ 25373 w 83675"/>
                <a:gd name="connsiteY11" fmla="*/ 5166 h 45755"/>
                <a:gd name="connsiteX12" fmla="*/ 20945 w 83675"/>
                <a:gd name="connsiteY12" fmla="*/ 5166 h 45755"/>
                <a:gd name="connsiteX13" fmla="*/ 17255 w 83675"/>
                <a:gd name="connsiteY13" fmla="*/ 5166 h 45755"/>
                <a:gd name="connsiteX14" fmla="*/ 17255 w 83675"/>
                <a:gd name="connsiteY14" fmla="*/ 5166 h 45755"/>
                <a:gd name="connsiteX15" fmla="*/ 17255 w 83675"/>
                <a:gd name="connsiteY15" fmla="*/ 5166 h 45755"/>
                <a:gd name="connsiteX16" fmla="*/ 17255 w 83675"/>
                <a:gd name="connsiteY16" fmla="*/ 5166 h 45755"/>
                <a:gd name="connsiteX17" fmla="*/ 17255 w 83675"/>
                <a:gd name="connsiteY17" fmla="*/ 5166 h 45755"/>
                <a:gd name="connsiteX18" fmla="*/ 17255 w 83675"/>
                <a:gd name="connsiteY18" fmla="*/ 5166 h 45755"/>
                <a:gd name="connsiteX19" fmla="*/ 3233 w 83675"/>
                <a:gd name="connsiteY19" fmla="*/ 45756 h 45755"/>
                <a:gd name="connsiteX20" fmla="*/ 77033 w 83675"/>
                <a:gd name="connsiteY20" fmla="*/ 0 h 45755"/>
                <a:gd name="connsiteX21" fmla="*/ 57845 w 83675"/>
                <a:gd name="connsiteY21" fmla="*/ 5166 h 45755"/>
                <a:gd name="connsiteX22" fmla="*/ 37181 w 83675"/>
                <a:gd name="connsiteY22" fmla="*/ 9594 h 45755"/>
                <a:gd name="connsiteX23" fmla="*/ 281 w 83675"/>
                <a:gd name="connsiteY23" fmla="*/ 37638 h 45755"/>
                <a:gd name="connsiteX24" fmla="*/ 281 w 83675"/>
                <a:gd name="connsiteY24" fmla="*/ 45018 h 45755"/>
                <a:gd name="connsiteX25" fmla="*/ 8399 w 83675"/>
                <a:gd name="connsiteY25" fmla="*/ 36162 h 45755"/>
                <a:gd name="connsiteX26" fmla="*/ 8399 w 83675"/>
                <a:gd name="connsiteY26" fmla="*/ 36162 h 45755"/>
                <a:gd name="connsiteX27" fmla="*/ 8399 w 83675"/>
                <a:gd name="connsiteY27" fmla="*/ 30996 h 45755"/>
                <a:gd name="connsiteX28" fmla="*/ 8399 w 83675"/>
                <a:gd name="connsiteY28" fmla="*/ 30996 h 45755"/>
                <a:gd name="connsiteX29" fmla="*/ 8399 w 83675"/>
                <a:gd name="connsiteY29" fmla="*/ 30996 h 45755"/>
                <a:gd name="connsiteX30" fmla="*/ 12089 w 83675"/>
                <a:gd name="connsiteY30" fmla="*/ 30996 h 45755"/>
                <a:gd name="connsiteX31" fmla="*/ 17255 w 83675"/>
                <a:gd name="connsiteY31" fmla="*/ 30996 h 45755"/>
                <a:gd name="connsiteX32" fmla="*/ 21683 w 83675"/>
                <a:gd name="connsiteY32" fmla="*/ 30996 h 45755"/>
                <a:gd name="connsiteX33" fmla="*/ 27587 w 83675"/>
                <a:gd name="connsiteY33" fmla="*/ 30996 h 45755"/>
                <a:gd name="connsiteX34" fmla="*/ 51941 w 83675"/>
                <a:gd name="connsiteY34" fmla="*/ 30996 h 45755"/>
                <a:gd name="connsiteX35" fmla="*/ 60059 w 83675"/>
                <a:gd name="connsiteY35" fmla="*/ 30996 h 45755"/>
                <a:gd name="connsiteX36" fmla="*/ 71867 w 83675"/>
                <a:gd name="connsiteY36" fmla="*/ 30996 h 45755"/>
                <a:gd name="connsiteX37" fmla="*/ 83675 w 83675"/>
                <a:gd name="connsiteY37" fmla="*/ 26568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3675" h="45755">
                  <a:moveTo>
                    <a:pt x="3233" y="45756"/>
                  </a:moveTo>
                  <a:lnTo>
                    <a:pt x="3233" y="45756"/>
                  </a:lnTo>
                  <a:cubicBezTo>
                    <a:pt x="2901" y="43060"/>
                    <a:pt x="2901" y="40334"/>
                    <a:pt x="3233" y="37638"/>
                  </a:cubicBezTo>
                  <a:cubicBezTo>
                    <a:pt x="8297" y="20957"/>
                    <a:pt x="23446" y="9372"/>
                    <a:pt x="40871" y="8856"/>
                  </a:cubicBezTo>
                  <a:lnTo>
                    <a:pt x="61535" y="4428"/>
                  </a:lnTo>
                  <a:lnTo>
                    <a:pt x="80723" y="0"/>
                  </a:lnTo>
                  <a:lnTo>
                    <a:pt x="69653" y="5166"/>
                  </a:lnTo>
                  <a:lnTo>
                    <a:pt x="57107" y="5166"/>
                  </a:lnTo>
                  <a:lnTo>
                    <a:pt x="48989" y="5166"/>
                  </a:lnTo>
                  <a:lnTo>
                    <a:pt x="35705" y="5166"/>
                  </a:lnTo>
                  <a:lnTo>
                    <a:pt x="30539" y="5166"/>
                  </a:lnTo>
                  <a:lnTo>
                    <a:pt x="25373" y="5166"/>
                  </a:lnTo>
                  <a:lnTo>
                    <a:pt x="20945" y="5166"/>
                  </a:lnTo>
                  <a:cubicBezTo>
                    <a:pt x="19735" y="4854"/>
                    <a:pt x="18466" y="4854"/>
                    <a:pt x="17255" y="5166"/>
                  </a:cubicBezTo>
                  <a:lnTo>
                    <a:pt x="17255" y="5166"/>
                  </a:lnTo>
                  <a:lnTo>
                    <a:pt x="17255" y="5166"/>
                  </a:lnTo>
                  <a:lnTo>
                    <a:pt x="17255" y="5166"/>
                  </a:lnTo>
                  <a:cubicBezTo>
                    <a:pt x="17255" y="5166"/>
                    <a:pt x="17255" y="5166"/>
                    <a:pt x="17255" y="5166"/>
                  </a:cubicBezTo>
                  <a:lnTo>
                    <a:pt x="17255" y="5166"/>
                  </a:lnTo>
                  <a:lnTo>
                    <a:pt x="3233" y="45756"/>
                  </a:lnTo>
                  <a:close/>
                  <a:moveTo>
                    <a:pt x="77033" y="0"/>
                  </a:moveTo>
                  <a:lnTo>
                    <a:pt x="57845" y="5166"/>
                  </a:lnTo>
                  <a:lnTo>
                    <a:pt x="37181" y="9594"/>
                  </a:lnTo>
                  <a:cubicBezTo>
                    <a:pt x="20945" y="9594"/>
                    <a:pt x="1757" y="22140"/>
                    <a:pt x="281" y="37638"/>
                  </a:cubicBezTo>
                  <a:cubicBezTo>
                    <a:pt x="-94" y="40084"/>
                    <a:pt x="-94" y="42572"/>
                    <a:pt x="281" y="45018"/>
                  </a:cubicBezTo>
                  <a:lnTo>
                    <a:pt x="8399" y="36162"/>
                  </a:lnTo>
                  <a:lnTo>
                    <a:pt x="8399" y="36162"/>
                  </a:lnTo>
                  <a:lnTo>
                    <a:pt x="8399" y="30996"/>
                  </a:lnTo>
                  <a:lnTo>
                    <a:pt x="8399" y="30996"/>
                  </a:lnTo>
                  <a:cubicBezTo>
                    <a:pt x="8399" y="30996"/>
                    <a:pt x="8399" y="30996"/>
                    <a:pt x="8399" y="30996"/>
                  </a:cubicBezTo>
                  <a:lnTo>
                    <a:pt x="12089" y="30996"/>
                  </a:lnTo>
                  <a:lnTo>
                    <a:pt x="17255" y="30996"/>
                  </a:lnTo>
                  <a:lnTo>
                    <a:pt x="21683" y="30996"/>
                  </a:lnTo>
                  <a:lnTo>
                    <a:pt x="27587" y="30996"/>
                  </a:lnTo>
                  <a:lnTo>
                    <a:pt x="51941" y="30996"/>
                  </a:lnTo>
                  <a:cubicBezTo>
                    <a:pt x="54635" y="31328"/>
                    <a:pt x="57365" y="31328"/>
                    <a:pt x="60059" y="30996"/>
                  </a:cubicBezTo>
                  <a:lnTo>
                    <a:pt x="71867" y="30996"/>
                  </a:lnTo>
                  <a:lnTo>
                    <a:pt x="83675" y="2656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029BFA0A-5268-4838-81C6-64DF43A5882C}"/>
                </a:ext>
              </a:extLst>
            </p:cNvPr>
            <p:cNvSpPr/>
            <p:nvPr/>
          </p:nvSpPr>
          <p:spPr>
            <a:xfrm>
              <a:off x="10170713" y="1848836"/>
              <a:ext cx="147600" cy="26592"/>
            </a:xfrm>
            <a:custGeom>
              <a:avLst/>
              <a:gdLst>
                <a:gd name="connsiteX0" fmla="*/ 72324 w 147600"/>
                <a:gd name="connsiteY0" fmla="*/ 18474 h 26592"/>
                <a:gd name="connsiteX1" fmla="*/ 5166 w 147600"/>
                <a:gd name="connsiteY1" fmla="*/ 26592 h 26592"/>
                <a:gd name="connsiteX2" fmla="*/ 5166 w 147600"/>
                <a:gd name="connsiteY2" fmla="*/ 15522 h 26592"/>
                <a:gd name="connsiteX3" fmla="*/ 0 w 147600"/>
                <a:gd name="connsiteY3" fmla="*/ 9618 h 26592"/>
                <a:gd name="connsiteX4" fmla="*/ 73800 w 147600"/>
                <a:gd name="connsiteY4" fmla="*/ 24 h 26592"/>
                <a:gd name="connsiteX5" fmla="*/ 147600 w 147600"/>
                <a:gd name="connsiteY5" fmla="*/ 9618 h 26592"/>
                <a:gd name="connsiteX6" fmla="*/ 141696 w 147600"/>
                <a:gd name="connsiteY6" fmla="*/ 16260 h 26592"/>
                <a:gd name="connsiteX7" fmla="*/ 141696 w 147600"/>
                <a:gd name="connsiteY7" fmla="*/ 26592 h 26592"/>
                <a:gd name="connsiteX8" fmla="*/ 74538 w 147600"/>
                <a:gd name="connsiteY8" fmla="*/ 18474 h 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600" h="26592">
                  <a:moveTo>
                    <a:pt x="72324" y="18474"/>
                  </a:moveTo>
                  <a:cubicBezTo>
                    <a:pt x="49667" y="17964"/>
                    <a:pt x="27048" y="20698"/>
                    <a:pt x="5166" y="26592"/>
                  </a:cubicBezTo>
                  <a:cubicBezTo>
                    <a:pt x="5166" y="26592"/>
                    <a:pt x="5166" y="19950"/>
                    <a:pt x="5166" y="15522"/>
                  </a:cubicBezTo>
                  <a:cubicBezTo>
                    <a:pt x="4720" y="12726"/>
                    <a:pt x="2712" y="10432"/>
                    <a:pt x="0" y="9618"/>
                  </a:cubicBezTo>
                  <a:cubicBezTo>
                    <a:pt x="24041" y="3040"/>
                    <a:pt x="48878" y="-189"/>
                    <a:pt x="73800" y="24"/>
                  </a:cubicBezTo>
                  <a:cubicBezTo>
                    <a:pt x="98730" y="-316"/>
                    <a:pt x="123586" y="2915"/>
                    <a:pt x="147600" y="9618"/>
                  </a:cubicBezTo>
                  <a:cubicBezTo>
                    <a:pt x="147600" y="9618"/>
                    <a:pt x="143910" y="9618"/>
                    <a:pt x="141696" y="16260"/>
                  </a:cubicBezTo>
                  <a:cubicBezTo>
                    <a:pt x="139482" y="22902"/>
                    <a:pt x="141696" y="25854"/>
                    <a:pt x="141696" y="26592"/>
                  </a:cubicBezTo>
                  <a:cubicBezTo>
                    <a:pt x="119792" y="20803"/>
                    <a:pt x="97195" y="18071"/>
                    <a:pt x="74538" y="18474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EA2EAA5-CC38-47EE-B5EC-090A04354695}"/>
                </a:ext>
              </a:extLst>
            </p:cNvPr>
            <p:cNvSpPr/>
            <p:nvPr/>
          </p:nvSpPr>
          <p:spPr>
            <a:xfrm>
              <a:off x="10165547" y="1848853"/>
              <a:ext cx="152765" cy="26575"/>
            </a:xfrm>
            <a:custGeom>
              <a:avLst/>
              <a:gdLst>
                <a:gd name="connsiteX0" fmla="*/ 144648 w 152765"/>
                <a:gd name="connsiteY0" fmla="*/ 26576 h 26575"/>
                <a:gd name="connsiteX1" fmla="*/ 10332 w 152765"/>
                <a:gd name="connsiteY1" fmla="*/ 26576 h 26575"/>
                <a:gd name="connsiteX2" fmla="*/ 10332 w 152765"/>
                <a:gd name="connsiteY2" fmla="*/ 15506 h 26575"/>
                <a:gd name="connsiteX3" fmla="*/ 5166 w 152765"/>
                <a:gd name="connsiteY3" fmla="*/ 9602 h 26575"/>
                <a:gd name="connsiteX4" fmla="*/ 5166 w 152765"/>
                <a:gd name="connsiteY4" fmla="*/ 9602 h 26575"/>
                <a:gd name="connsiteX5" fmla="*/ 78966 w 152765"/>
                <a:gd name="connsiteY5" fmla="*/ 8 h 26575"/>
                <a:gd name="connsiteX6" fmla="*/ 152766 w 152765"/>
                <a:gd name="connsiteY6" fmla="*/ 8864 h 26575"/>
                <a:gd name="connsiteX7" fmla="*/ 147600 w 152765"/>
                <a:gd name="connsiteY7" fmla="*/ 16244 h 26575"/>
                <a:gd name="connsiteX8" fmla="*/ 147600 w 152765"/>
                <a:gd name="connsiteY8" fmla="*/ 26576 h 26575"/>
                <a:gd name="connsiteX9" fmla="*/ 2952 w 152765"/>
                <a:gd name="connsiteY9" fmla="*/ 9602 h 26575"/>
                <a:gd name="connsiteX10" fmla="*/ 8118 w 152765"/>
                <a:gd name="connsiteY10" fmla="*/ 15506 h 26575"/>
                <a:gd name="connsiteX11" fmla="*/ 8118 w 152765"/>
                <a:gd name="connsiteY11" fmla="*/ 26576 h 26575"/>
                <a:gd name="connsiteX12" fmla="*/ 75276 w 152765"/>
                <a:gd name="connsiteY12" fmla="*/ 17720 h 26575"/>
                <a:gd name="connsiteX13" fmla="*/ 141696 w 152765"/>
                <a:gd name="connsiteY13" fmla="*/ 26576 h 26575"/>
                <a:gd name="connsiteX14" fmla="*/ 141696 w 152765"/>
                <a:gd name="connsiteY14" fmla="*/ 16244 h 26575"/>
                <a:gd name="connsiteX15" fmla="*/ 147600 w 152765"/>
                <a:gd name="connsiteY15" fmla="*/ 8864 h 26575"/>
                <a:gd name="connsiteX16" fmla="*/ 0 w 152765"/>
                <a:gd name="connsiteY16" fmla="*/ 8864 h 26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765" h="26575">
                  <a:moveTo>
                    <a:pt x="144648" y="26576"/>
                  </a:moveTo>
                  <a:cubicBezTo>
                    <a:pt x="100471" y="16255"/>
                    <a:pt x="54509" y="16255"/>
                    <a:pt x="10332" y="26576"/>
                  </a:cubicBezTo>
                  <a:cubicBezTo>
                    <a:pt x="10332" y="26576"/>
                    <a:pt x="10332" y="26576"/>
                    <a:pt x="10332" y="15506"/>
                  </a:cubicBezTo>
                  <a:cubicBezTo>
                    <a:pt x="9886" y="12709"/>
                    <a:pt x="7878" y="10416"/>
                    <a:pt x="5166" y="9602"/>
                  </a:cubicBezTo>
                  <a:lnTo>
                    <a:pt x="5166" y="9602"/>
                  </a:lnTo>
                  <a:cubicBezTo>
                    <a:pt x="29213" y="3050"/>
                    <a:pt x="54044" y="-178"/>
                    <a:pt x="78966" y="8"/>
                  </a:cubicBezTo>
                  <a:cubicBezTo>
                    <a:pt x="103837" y="-33"/>
                    <a:pt x="128611" y="2940"/>
                    <a:pt x="152766" y="8864"/>
                  </a:cubicBezTo>
                  <a:cubicBezTo>
                    <a:pt x="152766" y="8864"/>
                    <a:pt x="149076" y="8864"/>
                    <a:pt x="147600" y="16244"/>
                  </a:cubicBezTo>
                  <a:cubicBezTo>
                    <a:pt x="146530" y="19604"/>
                    <a:pt x="146530" y="23215"/>
                    <a:pt x="147600" y="26576"/>
                  </a:cubicBezTo>
                  <a:close/>
                  <a:moveTo>
                    <a:pt x="2952" y="9602"/>
                  </a:moveTo>
                  <a:cubicBezTo>
                    <a:pt x="2952" y="9602"/>
                    <a:pt x="2952" y="9602"/>
                    <a:pt x="8118" y="15506"/>
                  </a:cubicBezTo>
                  <a:cubicBezTo>
                    <a:pt x="13284" y="21410"/>
                    <a:pt x="11808" y="26576"/>
                    <a:pt x="8118" y="26576"/>
                  </a:cubicBezTo>
                  <a:cubicBezTo>
                    <a:pt x="29981" y="20500"/>
                    <a:pt x="52582" y="17519"/>
                    <a:pt x="75276" y="17720"/>
                  </a:cubicBezTo>
                  <a:cubicBezTo>
                    <a:pt x="97741" y="17285"/>
                    <a:pt x="120132" y="20271"/>
                    <a:pt x="141696" y="26576"/>
                  </a:cubicBezTo>
                  <a:cubicBezTo>
                    <a:pt x="140670" y="23208"/>
                    <a:pt x="140670" y="19611"/>
                    <a:pt x="141696" y="16244"/>
                  </a:cubicBezTo>
                  <a:cubicBezTo>
                    <a:pt x="142626" y="13108"/>
                    <a:pt x="144744" y="10460"/>
                    <a:pt x="147600" y="8864"/>
                  </a:cubicBezTo>
                  <a:cubicBezTo>
                    <a:pt x="98995" y="-1986"/>
                    <a:pt x="48605" y="-1986"/>
                    <a:pt x="0" y="88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1928CD2A-6C05-42B1-80D6-BC252F12884C}"/>
                </a:ext>
              </a:extLst>
            </p:cNvPr>
            <p:cNvSpPr/>
            <p:nvPr/>
          </p:nvSpPr>
          <p:spPr>
            <a:xfrm>
              <a:off x="10169238" y="1850313"/>
              <a:ext cx="147600" cy="8879"/>
            </a:xfrm>
            <a:custGeom>
              <a:avLst/>
              <a:gdLst>
                <a:gd name="connsiteX0" fmla="*/ 73800 w 147600"/>
                <a:gd name="connsiteY0" fmla="*/ 23 h 8879"/>
                <a:gd name="connsiteX1" fmla="*/ 0 w 147600"/>
                <a:gd name="connsiteY1" fmla="*/ 8879 h 8879"/>
                <a:gd name="connsiteX2" fmla="*/ 0 w 147600"/>
                <a:gd name="connsiteY2" fmla="*/ 8879 h 8879"/>
                <a:gd name="connsiteX3" fmla="*/ 0 w 147600"/>
                <a:gd name="connsiteY3" fmla="*/ 8879 h 8879"/>
                <a:gd name="connsiteX4" fmla="*/ 147600 w 147600"/>
                <a:gd name="connsiteY4" fmla="*/ 8879 h 8879"/>
                <a:gd name="connsiteX5" fmla="*/ 147600 w 147600"/>
                <a:gd name="connsiteY5" fmla="*/ 8879 h 8879"/>
                <a:gd name="connsiteX6" fmla="*/ 73800 w 147600"/>
                <a:gd name="connsiteY6" fmla="*/ 23 h 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00" h="8879">
                  <a:moveTo>
                    <a:pt x="73800" y="23"/>
                  </a:moveTo>
                  <a:cubicBezTo>
                    <a:pt x="48915" y="-295"/>
                    <a:pt x="24102" y="2683"/>
                    <a:pt x="0" y="8879"/>
                  </a:cubicBezTo>
                  <a:cubicBezTo>
                    <a:pt x="0" y="8879"/>
                    <a:pt x="0" y="8879"/>
                    <a:pt x="0" y="8879"/>
                  </a:cubicBezTo>
                  <a:cubicBezTo>
                    <a:pt x="0" y="8879"/>
                    <a:pt x="0" y="8879"/>
                    <a:pt x="0" y="8879"/>
                  </a:cubicBezTo>
                  <a:cubicBezTo>
                    <a:pt x="48516" y="-2694"/>
                    <a:pt x="99084" y="-2694"/>
                    <a:pt x="147600" y="8879"/>
                  </a:cubicBezTo>
                  <a:cubicBezTo>
                    <a:pt x="147600" y="8879"/>
                    <a:pt x="147600" y="8879"/>
                    <a:pt x="147600" y="8879"/>
                  </a:cubicBezTo>
                  <a:cubicBezTo>
                    <a:pt x="123497" y="2683"/>
                    <a:pt x="98685" y="-295"/>
                    <a:pt x="73800" y="23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875F75BE-CFEF-4BEE-AC4D-5143906D0759}"/>
                </a:ext>
              </a:extLst>
            </p:cNvPr>
            <p:cNvSpPr/>
            <p:nvPr/>
          </p:nvSpPr>
          <p:spPr>
            <a:xfrm>
              <a:off x="10169238" y="1849581"/>
              <a:ext cx="147600" cy="10349"/>
            </a:xfrm>
            <a:custGeom>
              <a:avLst/>
              <a:gdLst>
                <a:gd name="connsiteX0" fmla="*/ 147600 w 147600"/>
                <a:gd name="connsiteY0" fmla="*/ 10350 h 10349"/>
                <a:gd name="connsiteX1" fmla="*/ 147600 w 147600"/>
                <a:gd name="connsiteY1" fmla="*/ 10350 h 10349"/>
                <a:gd name="connsiteX2" fmla="*/ 73800 w 147600"/>
                <a:gd name="connsiteY2" fmla="*/ 1494 h 10349"/>
                <a:gd name="connsiteX3" fmla="*/ 0 w 147600"/>
                <a:gd name="connsiteY3" fmla="*/ 10350 h 10349"/>
                <a:gd name="connsiteX4" fmla="*/ 0 w 147600"/>
                <a:gd name="connsiteY4" fmla="*/ 10350 h 10349"/>
                <a:gd name="connsiteX5" fmla="*/ 0 w 147600"/>
                <a:gd name="connsiteY5" fmla="*/ 10350 h 10349"/>
                <a:gd name="connsiteX6" fmla="*/ 0 w 147600"/>
                <a:gd name="connsiteY6" fmla="*/ 10350 h 10349"/>
                <a:gd name="connsiteX7" fmla="*/ 0 w 147600"/>
                <a:gd name="connsiteY7" fmla="*/ 10350 h 10349"/>
                <a:gd name="connsiteX8" fmla="*/ 73800 w 147600"/>
                <a:gd name="connsiteY8" fmla="*/ 756 h 10349"/>
                <a:gd name="connsiteX9" fmla="*/ 147600 w 147600"/>
                <a:gd name="connsiteY9" fmla="*/ 10350 h 10349"/>
                <a:gd name="connsiteX10" fmla="*/ 147600 w 147600"/>
                <a:gd name="connsiteY10" fmla="*/ 10350 h 10349"/>
                <a:gd name="connsiteX11" fmla="*/ 147600 w 147600"/>
                <a:gd name="connsiteY11" fmla="*/ 10350 h 10349"/>
                <a:gd name="connsiteX12" fmla="*/ 147600 w 147600"/>
                <a:gd name="connsiteY12" fmla="*/ 10350 h 10349"/>
                <a:gd name="connsiteX13" fmla="*/ 73800 w 147600"/>
                <a:gd name="connsiteY13" fmla="*/ 18 h 10349"/>
                <a:gd name="connsiteX14" fmla="*/ 147600 w 147600"/>
                <a:gd name="connsiteY14" fmla="*/ 9612 h 10349"/>
                <a:gd name="connsiteX15" fmla="*/ 147600 w 147600"/>
                <a:gd name="connsiteY15" fmla="*/ 9612 h 10349"/>
                <a:gd name="connsiteX16" fmla="*/ 147600 w 147600"/>
                <a:gd name="connsiteY16" fmla="*/ 9612 h 10349"/>
                <a:gd name="connsiteX17" fmla="*/ 147600 w 147600"/>
                <a:gd name="connsiteY17" fmla="*/ 9612 h 10349"/>
                <a:gd name="connsiteX18" fmla="*/ 73800 w 147600"/>
                <a:gd name="connsiteY18" fmla="*/ 18 h 10349"/>
                <a:gd name="connsiteX19" fmla="*/ 0 w 147600"/>
                <a:gd name="connsiteY19" fmla="*/ 9612 h 10349"/>
                <a:gd name="connsiteX20" fmla="*/ 0 w 147600"/>
                <a:gd name="connsiteY20" fmla="*/ 9612 h 10349"/>
                <a:gd name="connsiteX21" fmla="*/ 0 w 147600"/>
                <a:gd name="connsiteY21" fmla="*/ 9612 h 10349"/>
                <a:gd name="connsiteX22" fmla="*/ 0 w 147600"/>
                <a:gd name="connsiteY22" fmla="*/ 9612 h 10349"/>
                <a:gd name="connsiteX23" fmla="*/ 73800 w 147600"/>
                <a:gd name="connsiteY23" fmla="*/ 18 h 1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7600" h="10349">
                  <a:moveTo>
                    <a:pt x="147600" y="10350"/>
                  </a:moveTo>
                  <a:lnTo>
                    <a:pt x="147600" y="10350"/>
                  </a:lnTo>
                  <a:cubicBezTo>
                    <a:pt x="123475" y="4301"/>
                    <a:pt x="98678" y="1325"/>
                    <a:pt x="73800" y="1494"/>
                  </a:cubicBezTo>
                  <a:cubicBezTo>
                    <a:pt x="48922" y="1277"/>
                    <a:pt x="24120" y="4253"/>
                    <a:pt x="0" y="10350"/>
                  </a:cubicBezTo>
                  <a:cubicBezTo>
                    <a:pt x="0" y="10350"/>
                    <a:pt x="0" y="10350"/>
                    <a:pt x="0" y="10350"/>
                  </a:cubicBezTo>
                  <a:lnTo>
                    <a:pt x="0" y="10350"/>
                  </a:lnTo>
                  <a:lnTo>
                    <a:pt x="0" y="10350"/>
                  </a:lnTo>
                  <a:lnTo>
                    <a:pt x="0" y="10350"/>
                  </a:lnTo>
                  <a:cubicBezTo>
                    <a:pt x="24026" y="3695"/>
                    <a:pt x="48870" y="466"/>
                    <a:pt x="73800" y="756"/>
                  </a:cubicBezTo>
                  <a:cubicBezTo>
                    <a:pt x="98722" y="524"/>
                    <a:pt x="123563" y="3753"/>
                    <a:pt x="147600" y="10350"/>
                  </a:cubicBezTo>
                  <a:lnTo>
                    <a:pt x="147600" y="10350"/>
                  </a:lnTo>
                  <a:lnTo>
                    <a:pt x="147600" y="10350"/>
                  </a:lnTo>
                  <a:lnTo>
                    <a:pt x="147600" y="10350"/>
                  </a:lnTo>
                  <a:close/>
                  <a:moveTo>
                    <a:pt x="73800" y="18"/>
                  </a:moveTo>
                  <a:cubicBezTo>
                    <a:pt x="98707" y="90"/>
                    <a:pt x="123504" y="3313"/>
                    <a:pt x="147600" y="9612"/>
                  </a:cubicBezTo>
                  <a:lnTo>
                    <a:pt x="147600" y="9612"/>
                  </a:lnTo>
                  <a:lnTo>
                    <a:pt x="147600" y="9612"/>
                  </a:lnTo>
                  <a:lnTo>
                    <a:pt x="147600" y="9612"/>
                  </a:lnTo>
                  <a:cubicBezTo>
                    <a:pt x="123563" y="3015"/>
                    <a:pt x="98722" y="-214"/>
                    <a:pt x="73800" y="18"/>
                  </a:cubicBezTo>
                  <a:cubicBezTo>
                    <a:pt x="48870" y="-272"/>
                    <a:pt x="24026" y="2957"/>
                    <a:pt x="0" y="9612"/>
                  </a:cubicBezTo>
                  <a:lnTo>
                    <a:pt x="0" y="9612"/>
                  </a:lnTo>
                  <a:lnTo>
                    <a:pt x="0" y="9612"/>
                  </a:lnTo>
                  <a:lnTo>
                    <a:pt x="0" y="9612"/>
                  </a:lnTo>
                  <a:cubicBezTo>
                    <a:pt x="24096" y="3313"/>
                    <a:pt x="48892" y="90"/>
                    <a:pt x="73800" y="1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20DA4882-530E-4BF9-8CB9-A2A11BA8C46B}"/>
                </a:ext>
              </a:extLst>
            </p:cNvPr>
            <p:cNvSpPr/>
            <p:nvPr/>
          </p:nvSpPr>
          <p:spPr>
            <a:xfrm>
              <a:off x="10154478" y="1828197"/>
              <a:ext cx="164573" cy="28065"/>
            </a:xfrm>
            <a:custGeom>
              <a:avLst/>
              <a:gdLst>
                <a:gd name="connsiteX0" fmla="*/ 88560 w 164573"/>
                <a:gd name="connsiteY0" fmla="*/ 0 h 28065"/>
                <a:gd name="connsiteX1" fmla="*/ 88560 w 164573"/>
                <a:gd name="connsiteY1" fmla="*/ 0 h 28065"/>
                <a:gd name="connsiteX2" fmla="*/ 88560 w 164573"/>
                <a:gd name="connsiteY2" fmla="*/ 0 h 28065"/>
                <a:gd name="connsiteX3" fmla="*/ 98154 w 164573"/>
                <a:gd name="connsiteY3" fmla="*/ 9594 h 28065"/>
                <a:gd name="connsiteX4" fmla="*/ 107748 w 164573"/>
                <a:gd name="connsiteY4" fmla="*/ 2952 h 28065"/>
                <a:gd name="connsiteX5" fmla="*/ 107748 w 164573"/>
                <a:gd name="connsiteY5" fmla="*/ 2952 h 28065"/>
                <a:gd name="connsiteX6" fmla="*/ 107748 w 164573"/>
                <a:gd name="connsiteY6" fmla="*/ 6642 h 28065"/>
                <a:gd name="connsiteX7" fmla="*/ 118080 w 164573"/>
                <a:gd name="connsiteY7" fmla="*/ 14760 h 28065"/>
                <a:gd name="connsiteX8" fmla="*/ 127674 w 164573"/>
                <a:gd name="connsiteY8" fmla="*/ 5166 h 28065"/>
                <a:gd name="connsiteX9" fmla="*/ 127674 w 164573"/>
                <a:gd name="connsiteY9" fmla="*/ 5166 h 28065"/>
                <a:gd name="connsiteX10" fmla="*/ 127674 w 164573"/>
                <a:gd name="connsiteY10" fmla="*/ 5166 h 28065"/>
                <a:gd name="connsiteX11" fmla="*/ 127674 w 164573"/>
                <a:gd name="connsiteY11" fmla="*/ 5166 h 28065"/>
                <a:gd name="connsiteX12" fmla="*/ 127674 w 164573"/>
                <a:gd name="connsiteY12" fmla="*/ 9594 h 28065"/>
                <a:gd name="connsiteX13" fmla="*/ 136500 w 164573"/>
                <a:gd name="connsiteY13" fmla="*/ 18481 h 28065"/>
                <a:gd name="connsiteX14" fmla="*/ 137268 w 164573"/>
                <a:gd name="connsiteY14" fmla="*/ 18450 h 28065"/>
                <a:gd name="connsiteX15" fmla="*/ 145386 w 164573"/>
                <a:gd name="connsiteY15" fmla="*/ 18450 h 28065"/>
                <a:gd name="connsiteX16" fmla="*/ 145386 w 164573"/>
                <a:gd name="connsiteY16" fmla="*/ 18450 h 28065"/>
                <a:gd name="connsiteX17" fmla="*/ 145386 w 164573"/>
                <a:gd name="connsiteY17" fmla="*/ 18450 h 28065"/>
                <a:gd name="connsiteX18" fmla="*/ 149814 w 164573"/>
                <a:gd name="connsiteY18" fmla="*/ 25092 h 28065"/>
                <a:gd name="connsiteX19" fmla="*/ 157932 w 164573"/>
                <a:gd name="connsiteY19" fmla="*/ 25092 h 28065"/>
                <a:gd name="connsiteX20" fmla="*/ 164574 w 164573"/>
                <a:gd name="connsiteY20" fmla="*/ 17712 h 28065"/>
                <a:gd name="connsiteX21" fmla="*/ 164574 w 164573"/>
                <a:gd name="connsiteY21" fmla="*/ 17712 h 28065"/>
                <a:gd name="connsiteX22" fmla="*/ 156456 w 164573"/>
                <a:gd name="connsiteY22" fmla="*/ 26568 h 28065"/>
                <a:gd name="connsiteX23" fmla="*/ 147600 w 164573"/>
                <a:gd name="connsiteY23" fmla="*/ 26568 h 28065"/>
                <a:gd name="connsiteX24" fmla="*/ 141696 w 164573"/>
                <a:gd name="connsiteY24" fmla="*/ 21402 h 28065"/>
                <a:gd name="connsiteX25" fmla="*/ 135054 w 164573"/>
                <a:gd name="connsiteY25" fmla="*/ 21402 h 28065"/>
                <a:gd name="connsiteX26" fmla="*/ 121770 w 164573"/>
                <a:gd name="connsiteY26" fmla="*/ 14022 h 28065"/>
                <a:gd name="connsiteX27" fmla="*/ 111438 w 164573"/>
                <a:gd name="connsiteY27" fmla="*/ 18450 h 28065"/>
                <a:gd name="connsiteX28" fmla="*/ 99630 w 164573"/>
                <a:gd name="connsiteY28" fmla="*/ 13284 h 28065"/>
                <a:gd name="connsiteX29" fmla="*/ 79866 w 164573"/>
                <a:gd name="connsiteY29" fmla="*/ 14924 h 28065"/>
                <a:gd name="connsiteX30" fmla="*/ 78228 w 164573"/>
                <a:gd name="connsiteY30" fmla="*/ 13284 h 28065"/>
                <a:gd name="connsiteX31" fmla="*/ 66420 w 164573"/>
                <a:gd name="connsiteY31" fmla="*/ 19926 h 28065"/>
                <a:gd name="connsiteX32" fmla="*/ 56088 w 164573"/>
                <a:gd name="connsiteY32" fmla="*/ 19926 h 28065"/>
                <a:gd name="connsiteX33" fmla="*/ 45018 w 164573"/>
                <a:gd name="connsiteY33" fmla="*/ 25092 h 28065"/>
                <a:gd name="connsiteX34" fmla="*/ 42066 w 164573"/>
                <a:gd name="connsiteY34" fmla="*/ 14760 h 28065"/>
                <a:gd name="connsiteX35" fmla="*/ 29520 w 164573"/>
                <a:gd name="connsiteY35" fmla="*/ 22140 h 28065"/>
                <a:gd name="connsiteX36" fmla="*/ 22140 w 164573"/>
                <a:gd name="connsiteY36" fmla="*/ 22140 h 28065"/>
                <a:gd name="connsiteX37" fmla="*/ 16236 w 164573"/>
                <a:gd name="connsiteY37" fmla="*/ 27306 h 28065"/>
                <a:gd name="connsiteX38" fmla="*/ 7380 w 164573"/>
                <a:gd name="connsiteY38" fmla="*/ 27306 h 28065"/>
                <a:gd name="connsiteX39" fmla="*/ 0 w 164573"/>
                <a:gd name="connsiteY39" fmla="*/ 18450 h 28065"/>
                <a:gd name="connsiteX40" fmla="*/ 0 w 164573"/>
                <a:gd name="connsiteY40" fmla="*/ 18450 h 28065"/>
                <a:gd name="connsiteX41" fmla="*/ 7380 w 164573"/>
                <a:gd name="connsiteY41" fmla="*/ 25830 h 28065"/>
                <a:gd name="connsiteX42" fmla="*/ 15498 w 164573"/>
                <a:gd name="connsiteY42" fmla="*/ 25830 h 28065"/>
                <a:gd name="connsiteX43" fmla="*/ 19926 w 164573"/>
                <a:gd name="connsiteY43" fmla="*/ 19188 h 28065"/>
                <a:gd name="connsiteX44" fmla="*/ 19926 w 164573"/>
                <a:gd name="connsiteY44" fmla="*/ 19188 h 28065"/>
                <a:gd name="connsiteX45" fmla="*/ 19926 w 164573"/>
                <a:gd name="connsiteY45" fmla="*/ 19188 h 28065"/>
                <a:gd name="connsiteX46" fmla="*/ 35793 w 164573"/>
                <a:gd name="connsiteY46" fmla="*/ 25461 h 28065"/>
                <a:gd name="connsiteX47" fmla="*/ 42066 w 164573"/>
                <a:gd name="connsiteY47" fmla="*/ 9594 h 28065"/>
                <a:gd name="connsiteX48" fmla="*/ 42066 w 164573"/>
                <a:gd name="connsiteY48" fmla="*/ 5166 h 28065"/>
                <a:gd name="connsiteX49" fmla="*/ 42066 w 164573"/>
                <a:gd name="connsiteY49" fmla="*/ 5166 h 28065"/>
                <a:gd name="connsiteX50" fmla="*/ 45756 w 164573"/>
                <a:gd name="connsiteY50" fmla="*/ 5166 h 28065"/>
                <a:gd name="connsiteX51" fmla="*/ 45756 w 164573"/>
                <a:gd name="connsiteY51" fmla="*/ 5166 h 28065"/>
                <a:gd name="connsiteX52" fmla="*/ 55320 w 164573"/>
                <a:gd name="connsiteY52" fmla="*/ 14788 h 28065"/>
                <a:gd name="connsiteX53" fmla="*/ 56088 w 164573"/>
                <a:gd name="connsiteY53" fmla="*/ 14760 h 28065"/>
                <a:gd name="connsiteX54" fmla="*/ 65682 w 164573"/>
                <a:gd name="connsiteY54" fmla="*/ 6642 h 28065"/>
                <a:gd name="connsiteX55" fmla="*/ 65682 w 164573"/>
                <a:gd name="connsiteY55" fmla="*/ 2952 h 28065"/>
                <a:gd name="connsiteX56" fmla="*/ 65682 w 164573"/>
                <a:gd name="connsiteY56" fmla="*/ 2952 h 28065"/>
                <a:gd name="connsiteX57" fmla="*/ 75276 w 164573"/>
                <a:gd name="connsiteY57" fmla="*/ 9594 h 28065"/>
                <a:gd name="connsiteX58" fmla="*/ 84870 w 164573"/>
                <a:gd name="connsiteY58" fmla="*/ 0 h 28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64573" h="28065">
                  <a:moveTo>
                    <a:pt x="88560" y="0"/>
                  </a:moveTo>
                  <a:lnTo>
                    <a:pt x="88560" y="0"/>
                  </a:lnTo>
                  <a:lnTo>
                    <a:pt x="88560" y="0"/>
                  </a:lnTo>
                  <a:cubicBezTo>
                    <a:pt x="88560" y="5299"/>
                    <a:pt x="92855" y="9594"/>
                    <a:pt x="98154" y="9594"/>
                  </a:cubicBezTo>
                  <a:cubicBezTo>
                    <a:pt x="102486" y="9803"/>
                    <a:pt x="106420" y="7080"/>
                    <a:pt x="107748" y="2952"/>
                  </a:cubicBezTo>
                  <a:cubicBezTo>
                    <a:pt x="107748" y="2952"/>
                    <a:pt x="107748" y="2952"/>
                    <a:pt x="107748" y="2952"/>
                  </a:cubicBezTo>
                  <a:lnTo>
                    <a:pt x="107748" y="6642"/>
                  </a:lnTo>
                  <a:cubicBezTo>
                    <a:pt x="108803" y="11471"/>
                    <a:pt x="113135" y="14874"/>
                    <a:pt x="118080" y="14760"/>
                  </a:cubicBezTo>
                  <a:cubicBezTo>
                    <a:pt x="123379" y="14760"/>
                    <a:pt x="127674" y="10465"/>
                    <a:pt x="127674" y="5166"/>
                  </a:cubicBezTo>
                  <a:lnTo>
                    <a:pt x="127674" y="5166"/>
                  </a:lnTo>
                  <a:lnTo>
                    <a:pt x="127674" y="5166"/>
                  </a:lnTo>
                  <a:lnTo>
                    <a:pt x="127674" y="5166"/>
                  </a:lnTo>
                  <a:cubicBezTo>
                    <a:pt x="127357" y="6624"/>
                    <a:pt x="127357" y="8135"/>
                    <a:pt x="127674" y="9594"/>
                  </a:cubicBezTo>
                  <a:cubicBezTo>
                    <a:pt x="127659" y="14485"/>
                    <a:pt x="131608" y="18464"/>
                    <a:pt x="136500" y="18481"/>
                  </a:cubicBezTo>
                  <a:cubicBezTo>
                    <a:pt x="136759" y="18482"/>
                    <a:pt x="137010" y="18471"/>
                    <a:pt x="137268" y="18450"/>
                  </a:cubicBezTo>
                  <a:cubicBezTo>
                    <a:pt x="139844" y="19651"/>
                    <a:pt x="142810" y="19651"/>
                    <a:pt x="145386" y="18450"/>
                  </a:cubicBezTo>
                  <a:lnTo>
                    <a:pt x="145386" y="18450"/>
                  </a:lnTo>
                  <a:lnTo>
                    <a:pt x="145386" y="18450"/>
                  </a:lnTo>
                  <a:cubicBezTo>
                    <a:pt x="145386" y="18450"/>
                    <a:pt x="145386" y="25092"/>
                    <a:pt x="149814" y="25092"/>
                  </a:cubicBezTo>
                  <a:cubicBezTo>
                    <a:pt x="154242" y="25092"/>
                    <a:pt x="149814" y="25092"/>
                    <a:pt x="157932" y="25092"/>
                  </a:cubicBezTo>
                  <a:cubicBezTo>
                    <a:pt x="160508" y="22987"/>
                    <a:pt x="162751" y="20498"/>
                    <a:pt x="164574" y="17712"/>
                  </a:cubicBezTo>
                  <a:lnTo>
                    <a:pt x="164574" y="17712"/>
                  </a:lnTo>
                  <a:cubicBezTo>
                    <a:pt x="162626" y="21278"/>
                    <a:pt x="159836" y="24317"/>
                    <a:pt x="156456" y="26568"/>
                  </a:cubicBezTo>
                  <a:cubicBezTo>
                    <a:pt x="153600" y="27645"/>
                    <a:pt x="150456" y="27645"/>
                    <a:pt x="147600" y="26568"/>
                  </a:cubicBezTo>
                  <a:cubicBezTo>
                    <a:pt x="147600" y="26568"/>
                    <a:pt x="143172" y="26568"/>
                    <a:pt x="141696" y="21402"/>
                  </a:cubicBezTo>
                  <a:lnTo>
                    <a:pt x="135054" y="21402"/>
                  </a:lnTo>
                  <a:cubicBezTo>
                    <a:pt x="129600" y="21586"/>
                    <a:pt x="124493" y="18747"/>
                    <a:pt x="121770" y="14022"/>
                  </a:cubicBezTo>
                  <a:cubicBezTo>
                    <a:pt x="119047" y="16803"/>
                    <a:pt x="115335" y="18395"/>
                    <a:pt x="111438" y="18450"/>
                  </a:cubicBezTo>
                  <a:cubicBezTo>
                    <a:pt x="106995" y="18272"/>
                    <a:pt x="102774" y="16428"/>
                    <a:pt x="99630" y="13284"/>
                  </a:cubicBezTo>
                  <a:cubicBezTo>
                    <a:pt x="94626" y="19194"/>
                    <a:pt x="85778" y="19928"/>
                    <a:pt x="79866" y="14924"/>
                  </a:cubicBezTo>
                  <a:cubicBezTo>
                    <a:pt x="79276" y="14423"/>
                    <a:pt x="78730" y="13875"/>
                    <a:pt x="78228" y="13284"/>
                  </a:cubicBezTo>
                  <a:cubicBezTo>
                    <a:pt x="75446" y="17113"/>
                    <a:pt x="71136" y="19539"/>
                    <a:pt x="66420" y="19926"/>
                  </a:cubicBezTo>
                  <a:cubicBezTo>
                    <a:pt x="63069" y="21051"/>
                    <a:pt x="59439" y="21051"/>
                    <a:pt x="56088" y="19926"/>
                  </a:cubicBezTo>
                  <a:cubicBezTo>
                    <a:pt x="53320" y="23166"/>
                    <a:pt x="49284" y="25049"/>
                    <a:pt x="45018" y="25092"/>
                  </a:cubicBezTo>
                  <a:cubicBezTo>
                    <a:pt x="43033" y="22017"/>
                    <a:pt x="42003" y="18420"/>
                    <a:pt x="42066" y="14760"/>
                  </a:cubicBezTo>
                  <a:cubicBezTo>
                    <a:pt x="39884" y="19643"/>
                    <a:pt x="34848" y="22606"/>
                    <a:pt x="29520" y="22140"/>
                  </a:cubicBezTo>
                  <a:lnTo>
                    <a:pt x="22140" y="22140"/>
                  </a:lnTo>
                  <a:cubicBezTo>
                    <a:pt x="21326" y="24852"/>
                    <a:pt x="19032" y="26859"/>
                    <a:pt x="16236" y="27306"/>
                  </a:cubicBezTo>
                  <a:cubicBezTo>
                    <a:pt x="13371" y="28319"/>
                    <a:pt x="10245" y="28319"/>
                    <a:pt x="7380" y="27306"/>
                  </a:cubicBezTo>
                  <a:cubicBezTo>
                    <a:pt x="4362" y="24868"/>
                    <a:pt x="1854" y="21858"/>
                    <a:pt x="0" y="18450"/>
                  </a:cubicBezTo>
                  <a:lnTo>
                    <a:pt x="0" y="18450"/>
                  </a:lnTo>
                  <a:cubicBezTo>
                    <a:pt x="2232" y="21128"/>
                    <a:pt x="4702" y="23598"/>
                    <a:pt x="7380" y="25830"/>
                  </a:cubicBezTo>
                  <a:cubicBezTo>
                    <a:pt x="9973" y="26938"/>
                    <a:pt x="12905" y="26938"/>
                    <a:pt x="15498" y="25830"/>
                  </a:cubicBezTo>
                  <a:cubicBezTo>
                    <a:pt x="15498" y="25830"/>
                    <a:pt x="19926" y="25830"/>
                    <a:pt x="19926" y="19188"/>
                  </a:cubicBezTo>
                  <a:lnTo>
                    <a:pt x="19926" y="19188"/>
                  </a:lnTo>
                  <a:lnTo>
                    <a:pt x="19926" y="19188"/>
                  </a:lnTo>
                  <a:cubicBezTo>
                    <a:pt x="22575" y="25302"/>
                    <a:pt x="29679" y="28110"/>
                    <a:pt x="35793" y="25461"/>
                  </a:cubicBezTo>
                  <a:cubicBezTo>
                    <a:pt x="41907" y="22812"/>
                    <a:pt x="44715" y="15708"/>
                    <a:pt x="42066" y="9594"/>
                  </a:cubicBezTo>
                  <a:cubicBezTo>
                    <a:pt x="42413" y="8138"/>
                    <a:pt x="42413" y="6622"/>
                    <a:pt x="42066" y="5166"/>
                  </a:cubicBezTo>
                  <a:lnTo>
                    <a:pt x="42066" y="5166"/>
                  </a:lnTo>
                  <a:lnTo>
                    <a:pt x="45756" y="5166"/>
                  </a:lnTo>
                  <a:lnTo>
                    <a:pt x="45756" y="5166"/>
                  </a:lnTo>
                  <a:cubicBezTo>
                    <a:pt x="45741" y="10465"/>
                    <a:pt x="50022" y="14773"/>
                    <a:pt x="55320" y="14788"/>
                  </a:cubicBezTo>
                  <a:cubicBezTo>
                    <a:pt x="55579" y="14789"/>
                    <a:pt x="55830" y="14780"/>
                    <a:pt x="56088" y="14760"/>
                  </a:cubicBezTo>
                  <a:cubicBezTo>
                    <a:pt x="60752" y="14533"/>
                    <a:pt x="64686" y="11206"/>
                    <a:pt x="65682" y="6642"/>
                  </a:cubicBezTo>
                  <a:cubicBezTo>
                    <a:pt x="65682" y="6642"/>
                    <a:pt x="65682" y="2952"/>
                    <a:pt x="65682" y="2952"/>
                  </a:cubicBezTo>
                  <a:lnTo>
                    <a:pt x="65682" y="2952"/>
                  </a:lnTo>
                  <a:cubicBezTo>
                    <a:pt x="65682" y="7380"/>
                    <a:pt x="70110" y="9594"/>
                    <a:pt x="75276" y="9594"/>
                  </a:cubicBezTo>
                  <a:cubicBezTo>
                    <a:pt x="80575" y="9594"/>
                    <a:pt x="84870" y="5299"/>
                    <a:pt x="84870" y="0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DDF9D94C-A7E6-4BDD-A617-87CBE94AE6C3}"/>
                </a:ext>
              </a:extLst>
            </p:cNvPr>
            <p:cNvSpPr/>
            <p:nvPr/>
          </p:nvSpPr>
          <p:spPr>
            <a:xfrm>
              <a:off x="10157430" y="1828934"/>
              <a:ext cx="168263" cy="33704"/>
            </a:xfrm>
            <a:custGeom>
              <a:avLst/>
              <a:gdLst>
                <a:gd name="connsiteX0" fmla="*/ 156456 w 168263"/>
                <a:gd name="connsiteY0" fmla="*/ 25830 h 33704"/>
                <a:gd name="connsiteX1" fmla="*/ 156456 w 168263"/>
                <a:gd name="connsiteY1" fmla="*/ 25830 h 33704"/>
                <a:gd name="connsiteX2" fmla="*/ 150552 w 168263"/>
                <a:gd name="connsiteY2" fmla="*/ 19926 h 33704"/>
                <a:gd name="connsiteX3" fmla="*/ 130626 w 168263"/>
                <a:gd name="connsiteY3" fmla="*/ 14022 h 33704"/>
                <a:gd name="connsiteX4" fmla="*/ 109792 w 168263"/>
                <a:gd name="connsiteY4" fmla="*/ 15329 h 33704"/>
                <a:gd name="connsiteX5" fmla="*/ 108486 w 168263"/>
                <a:gd name="connsiteY5" fmla="*/ 14022 h 33704"/>
                <a:gd name="connsiteX6" fmla="*/ 88722 w 168263"/>
                <a:gd name="connsiteY6" fmla="*/ 15662 h 33704"/>
                <a:gd name="connsiteX7" fmla="*/ 87084 w 168263"/>
                <a:gd name="connsiteY7" fmla="*/ 14022 h 33704"/>
                <a:gd name="connsiteX8" fmla="*/ 66250 w 168263"/>
                <a:gd name="connsiteY8" fmla="*/ 15329 h 33704"/>
                <a:gd name="connsiteX9" fmla="*/ 64944 w 168263"/>
                <a:gd name="connsiteY9" fmla="*/ 14022 h 33704"/>
                <a:gd name="connsiteX10" fmla="*/ 43025 w 168263"/>
                <a:gd name="connsiteY10" fmla="*/ 14246 h 33704"/>
                <a:gd name="connsiteX11" fmla="*/ 42804 w 168263"/>
                <a:gd name="connsiteY11" fmla="*/ 14022 h 33704"/>
                <a:gd name="connsiteX12" fmla="*/ 24091 w 168263"/>
                <a:gd name="connsiteY12" fmla="*/ 20584 h 33704"/>
                <a:gd name="connsiteX13" fmla="*/ 22878 w 168263"/>
                <a:gd name="connsiteY13" fmla="*/ 19926 h 33704"/>
                <a:gd name="connsiteX14" fmla="*/ 16974 w 168263"/>
                <a:gd name="connsiteY14" fmla="*/ 25830 h 33704"/>
                <a:gd name="connsiteX15" fmla="*/ 8118 w 168263"/>
                <a:gd name="connsiteY15" fmla="*/ 25830 h 33704"/>
                <a:gd name="connsiteX16" fmla="*/ 0 w 168263"/>
                <a:gd name="connsiteY16" fmla="*/ 17712 h 33704"/>
                <a:gd name="connsiteX17" fmla="*/ 0 w 168263"/>
                <a:gd name="connsiteY17" fmla="*/ 10332 h 33704"/>
                <a:gd name="connsiteX18" fmla="*/ 7380 w 168263"/>
                <a:gd name="connsiteY18" fmla="*/ 16974 h 33704"/>
                <a:gd name="connsiteX19" fmla="*/ 15498 w 168263"/>
                <a:gd name="connsiteY19" fmla="*/ 16974 h 33704"/>
                <a:gd name="connsiteX20" fmla="*/ 19926 w 168263"/>
                <a:gd name="connsiteY20" fmla="*/ 10332 h 33704"/>
                <a:gd name="connsiteX21" fmla="*/ 19926 w 168263"/>
                <a:gd name="connsiteY21" fmla="*/ 10332 h 33704"/>
                <a:gd name="connsiteX22" fmla="*/ 19926 w 168263"/>
                <a:gd name="connsiteY22" fmla="*/ 10332 h 33704"/>
                <a:gd name="connsiteX23" fmla="*/ 30258 w 168263"/>
                <a:gd name="connsiteY23" fmla="*/ 19188 h 33704"/>
                <a:gd name="connsiteX24" fmla="*/ 39114 w 168263"/>
                <a:gd name="connsiteY24" fmla="*/ 8856 h 33704"/>
                <a:gd name="connsiteX25" fmla="*/ 39114 w 168263"/>
                <a:gd name="connsiteY25" fmla="*/ 4428 h 33704"/>
                <a:gd name="connsiteX26" fmla="*/ 39114 w 168263"/>
                <a:gd name="connsiteY26" fmla="*/ 0 h 33704"/>
                <a:gd name="connsiteX27" fmla="*/ 42804 w 168263"/>
                <a:gd name="connsiteY27" fmla="*/ 3690 h 33704"/>
                <a:gd name="connsiteX28" fmla="*/ 52398 w 168263"/>
                <a:gd name="connsiteY28" fmla="*/ 13284 h 33704"/>
                <a:gd name="connsiteX29" fmla="*/ 61992 w 168263"/>
                <a:gd name="connsiteY29" fmla="*/ 3690 h 33704"/>
                <a:gd name="connsiteX30" fmla="*/ 61992 w 168263"/>
                <a:gd name="connsiteY30" fmla="*/ 3690 h 33704"/>
                <a:gd name="connsiteX31" fmla="*/ 61992 w 168263"/>
                <a:gd name="connsiteY31" fmla="*/ 3690 h 33704"/>
                <a:gd name="connsiteX32" fmla="*/ 71586 w 168263"/>
                <a:gd name="connsiteY32" fmla="*/ 13284 h 33704"/>
                <a:gd name="connsiteX33" fmla="*/ 81180 w 168263"/>
                <a:gd name="connsiteY33" fmla="*/ 3690 h 33704"/>
                <a:gd name="connsiteX34" fmla="*/ 86346 w 168263"/>
                <a:gd name="connsiteY34" fmla="*/ 3690 h 33704"/>
                <a:gd name="connsiteX35" fmla="*/ 86346 w 168263"/>
                <a:gd name="connsiteY35" fmla="*/ 3690 h 33704"/>
                <a:gd name="connsiteX36" fmla="*/ 95940 w 168263"/>
                <a:gd name="connsiteY36" fmla="*/ 13284 h 33704"/>
                <a:gd name="connsiteX37" fmla="*/ 105534 w 168263"/>
                <a:gd name="connsiteY37" fmla="*/ 6642 h 33704"/>
                <a:gd name="connsiteX38" fmla="*/ 105534 w 168263"/>
                <a:gd name="connsiteY38" fmla="*/ 6642 h 33704"/>
                <a:gd name="connsiteX39" fmla="*/ 105534 w 168263"/>
                <a:gd name="connsiteY39" fmla="*/ 6642 h 33704"/>
                <a:gd name="connsiteX40" fmla="*/ 114360 w 168263"/>
                <a:gd name="connsiteY40" fmla="*/ 15529 h 33704"/>
                <a:gd name="connsiteX41" fmla="*/ 115128 w 168263"/>
                <a:gd name="connsiteY41" fmla="*/ 15498 h 33704"/>
                <a:gd name="connsiteX42" fmla="*/ 124692 w 168263"/>
                <a:gd name="connsiteY42" fmla="*/ 7411 h 33704"/>
                <a:gd name="connsiteX43" fmla="*/ 124722 w 168263"/>
                <a:gd name="connsiteY43" fmla="*/ 6642 h 33704"/>
                <a:gd name="connsiteX44" fmla="*/ 124722 w 168263"/>
                <a:gd name="connsiteY44" fmla="*/ 6642 h 33704"/>
                <a:gd name="connsiteX45" fmla="*/ 115895 w 168263"/>
                <a:gd name="connsiteY45" fmla="*/ 16946 h 33704"/>
                <a:gd name="connsiteX46" fmla="*/ 115128 w 168263"/>
                <a:gd name="connsiteY46" fmla="*/ 16974 h 33704"/>
                <a:gd name="connsiteX47" fmla="*/ 104796 w 168263"/>
                <a:gd name="connsiteY47" fmla="*/ 8856 h 33704"/>
                <a:gd name="connsiteX48" fmla="*/ 104796 w 168263"/>
                <a:gd name="connsiteY48" fmla="*/ 8856 h 33704"/>
                <a:gd name="connsiteX49" fmla="*/ 94464 w 168263"/>
                <a:gd name="connsiteY49" fmla="*/ 19188 h 33704"/>
                <a:gd name="connsiteX50" fmla="*/ 84132 w 168263"/>
                <a:gd name="connsiteY50" fmla="*/ 8856 h 33704"/>
                <a:gd name="connsiteX51" fmla="*/ 78966 w 168263"/>
                <a:gd name="connsiteY51" fmla="*/ 8856 h 33704"/>
                <a:gd name="connsiteX52" fmla="*/ 70139 w 168263"/>
                <a:gd name="connsiteY52" fmla="*/ 19160 h 33704"/>
                <a:gd name="connsiteX53" fmla="*/ 69372 w 168263"/>
                <a:gd name="connsiteY53" fmla="*/ 19188 h 33704"/>
                <a:gd name="connsiteX54" fmla="*/ 59040 w 168263"/>
                <a:gd name="connsiteY54" fmla="*/ 11808 h 33704"/>
                <a:gd name="connsiteX55" fmla="*/ 59040 w 168263"/>
                <a:gd name="connsiteY55" fmla="*/ 11808 h 33704"/>
                <a:gd name="connsiteX56" fmla="*/ 48708 w 168263"/>
                <a:gd name="connsiteY56" fmla="*/ 21402 h 33704"/>
                <a:gd name="connsiteX57" fmla="*/ 36417 w 168263"/>
                <a:gd name="connsiteY57" fmla="*/ 15657 h 33704"/>
                <a:gd name="connsiteX58" fmla="*/ 39114 w 168263"/>
                <a:gd name="connsiteY58" fmla="*/ 5166 h 33704"/>
                <a:gd name="connsiteX59" fmla="*/ 39114 w 168263"/>
                <a:gd name="connsiteY59" fmla="*/ 738 h 33704"/>
                <a:gd name="connsiteX60" fmla="*/ 39114 w 168263"/>
                <a:gd name="connsiteY60" fmla="*/ 738 h 33704"/>
                <a:gd name="connsiteX61" fmla="*/ 39114 w 168263"/>
                <a:gd name="connsiteY61" fmla="*/ 5166 h 33704"/>
                <a:gd name="connsiteX62" fmla="*/ 29549 w 168263"/>
                <a:gd name="connsiteY62" fmla="*/ 14788 h 33704"/>
                <a:gd name="connsiteX63" fmla="*/ 28782 w 168263"/>
                <a:gd name="connsiteY63" fmla="*/ 14760 h 33704"/>
                <a:gd name="connsiteX64" fmla="*/ 20664 w 168263"/>
                <a:gd name="connsiteY64" fmla="*/ 10332 h 33704"/>
                <a:gd name="connsiteX65" fmla="*/ 20664 w 168263"/>
                <a:gd name="connsiteY65" fmla="*/ 10332 h 33704"/>
                <a:gd name="connsiteX66" fmla="*/ 20664 w 168263"/>
                <a:gd name="connsiteY66" fmla="*/ 10332 h 33704"/>
                <a:gd name="connsiteX67" fmla="*/ 16236 w 168263"/>
                <a:gd name="connsiteY67" fmla="*/ 17712 h 33704"/>
                <a:gd name="connsiteX68" fmla="*/ 8118 w 168263"/>
                <a:gd name="connsiteY68" fmla="*/ 17712 h 33704"/>
                <a:gd name="connsiteX69" fmla="*/ 738 w 168263"/>
                <a:gd name="connsiteY69" fmla="*/ 11070 h 33704"/>
                <a:gd name="connsiteX70" fmla="*/ 738 w 168263"/>
                <a:gd name="connsiteY70" fmla="*/ 11070 h 33704"/>
                <a:gd name="connsiteX71" fmla="*/ 738 w 168263"/>
                <a:gd name="connsiteY71" fmla="*/ 11070 h 33704"/>
                <a:gd name="connsiteX72" fmla="*/ 8856 w 168263"/>
                <a:gd name="connsiteY72" fmla="*/ 19926 h 33704"/>
                <a:gd name="connsiteX73" fmla="*/ 16236 w 168263"/>
                <a:gd name="connsiteY73" fmla="*/ 19926 h 33704"/>
                <a:gd name="connsiteX74" fmla="*/ 22878 w 168263"/>
                <a:gd name="connsiteY74" fmla="*/ 14760 h 33704"/>
                <a:gd name="connsiteX75" fmla="*/ 39114 w 168263"/>
                <a:gd name="connsiteY75" fmla="*/ 14022 h 33704"/>
                <a:gd name="connsiteX76" fmla="*/ 61254 w 168263"/>
                <a:gd name="connsiteY76" fmla="*/ 14022 h 33704"/>
                <a:gd name="connsiteX77" fmla="*/ 83394 w 168263"/>
                <a:gd name="connsiteY77" fmla="*/ 14022 h 33704"/>
                <a:gd name="connsiteX78" fmla="*/ 104265 w 168263"/>
                <a:gd name="connsiteY78" fmla="*/ 14557 h 33704"/>
                <a:gd name="connsiteX79" fmla="*/ 104796 w 168263"/>
                <a:gd name="connsiteY79" fmla="*/ 14022 h 33704"/>
                <a:gd name="connsiteX80" fmla="*/ 125630 w 168263"/>
                <a:gd name="connsiteY80" fmla="*/ 15329 h 33704"/>
                <a:gd name="connsiteX81" fmla="*/ 126936 w 168263"/>
                <a:gd name="connsiteY81" fmla="*/ 14022 h 33704"/>
                <a:gd name="connsiteX82" fmla="*/ 145652 w 168263"/>
                <a:gd name="connsiteY82" fmla="*/ 20584 h 33704"/>
                <a:gd name="connsiteX83" fmla="*/ 146862 w 168263"/>
                <a:gd name="connsiteY83" fmla="*/ 19926 h 33704"/>
                <a:gd name="connsiteX84" fmla="*/ 152766 w 168263"/>
                <a:gd name="connsiteY84" fmla="*/ 25830 h 33704"/>
                <a:gd name="connsiteX85" fmla="*/ 152766 w 168263"/>
                <a:gd name="connsiteY85" fmla="*/ 25830 h 33704"/>
                <a:gd name="connsiteX86" fmla="*/ 160146 w 168263"/>
                <a:gd name="connsiteY86" fmla="*/ 25830 h 33704"/>
                <a:gd name="connsiteX87" fmla="*/ 168264 w 168263"/>
                <a:gd name="connsiteY87" fmla="*/ 16974 h 33704"/>
                <a:gd name="connsiteX88" fmla="*/ 168264 w 168263"/>
                <a:gd name="connsiteY88" fmla="*/ 16974 h 33704"/>
                <a:gd name="connsiteX89" fmla="*/ 161622 w 168263"/>
                <a:gd name="connsiteY89" fmla="*/ 23616 h 33704"/>
                <a:gd name="connsiteX90" fmla="*/ 153504 w 168263"/>
                <a:gd name="connsiteY90" fmla="*/ 23616 h 33704"/>
                <a:gd name="connsiteX91" fmla="*/ 148338 w 168263"/>
                <a:gd name="connsiteY91" fmla="*/ 16236 h 33704"/>
                <a:gd name="connsiteX92" fmla="*/ 148338 w 168263"/>
                <a:gd name="connsiteY92" fmla="*/ 16236 h 33704"/>
                <a:gd name="connsiteX93" fmla="*/ 148338 w 168263"/>
                <a:gd name="connsiteY93" fmla="*/ 16236 h 33704"/>
                <a:gd name="connsiteX94" fmla="*/ 140220 w 168263"/>
                <a:gd name="connsiteY94" fmla="*/ 20664 h 33704"/>
                <a:gd name="connsiteX95" fmla="*/ 130626 w 168263"/>
                <a:gd name="connsiteY95" fmla="*/ 11070 h 33704"/>
                <a:gd name="connsiteX96" fmla="*/ 130626 w 168263"/>
                <a:gd name="connsiteY96" fmla="*/ 6642 h 33704"/>
                <a:gd name="connsiteX97" fmla="*/ 130626 w 168263"/>
                <a:gd name="connsiteY97" fmla="*/ 6642 h 33704"/>
                <a:gd name="connsiteX98" fmla="*/ 130626 w 168263"/>
                <a:gd name="connsiteY98" fmla="*/ 6642 h 33704"/>
                <a:gd name="connsiteX99" fmla="*/ 130626 w 168263"/>
                <a:gd name="connsiteY99" fmla="*/ 6642 h 33704"/>
                <a:gd name="connsiteX100" fmla="*/ 130626 w 168263"/>
                <a:gd name="connsiteY100" fmla="*/ 11070 h 33704"/>
                <a:gd name="connsiteX101" fmla="*/ 130626 w 168263"/>
                <a:gd name="connsiteY101" fmla="*/ 15498 h 33704"/>
                <a:gd name="connsiteX102" fmla="*/ 139482 w 168263"/>
                <a:gd name="connsiteY102" fmla="*/ 24354 h 33704"/>
                <a:gd name="connsiteX103" fmla="*/ 147600 w 168263"/>
                <a:gd name="connsiteY103" fmla="*/ 24354 h 33704"/>
                <a:gd name="connsiteX104" fmla="*/ 147600 w 168263"/>
                <a:gd name="connsiteY104" fmla="*/ 24354 h 33704"/>
                <a:gd name="connsiteX105" fmla="*/ 147600 w 168263"/>
                <a:gd name="connsiteY105" fmla="*/ 24354 h 33704"/>
                <a:gd name="connsiteX106" fmla="*/ 152028 w 168263"/>
                <a:gd name="connsiteY106" fmla="*/ 30996 h 33704"/>
                <a:gd name="connsiteX107" fmla="*/ 159408 w 168263"/>
                <a:gd name="connsiteY107" fmla="*/ 30996 h 33704"/>
                <a:gd name="connsiteX108" fmla="*/ 166788 w 168263"/>
                <a:gd name="connsiteY108" fmla="*/ 24354 h 33704"/>
                <a:gd name="connsiteX109" fmla="*/ 166788 w 168263"/>
                <a:gd name="connsiteY109" fmla="*/ 24354 h 33704"/>
                <a:gd name="connsiteX110" fmla="*/ 158670 w 168263"/>
                <a:gd name="connsiteY110" fmla="*/ 33210 h 33704"/>
                <a:gd name="connsiteX111" fmla="*/ 151290 w 168263"/>
                <a:gd name="connsiteY111" fmla="*/ 33210 h 33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68263" h="33704">
                  <a:moveTo>
                    <a:pt x="156456" y="25830"/>
                  </a:moveTo>
                  <a:lnTo>
                    <a:pt x="156456" y="25830"/>
                  </a:lnTo>
                  <a:cubicBezTo>
                    <a:pt x="153792" y="24708"/>
                    <a:pt x="151674" y="22589"/>
                    <a:pt x="150552" y="19926"/>
                  </a:cubicBezTo>
                  <a:cubicBezTo>
                    <a:pt x="143415" y="23760"/>
                    <a:pt x="134523" y="21125"/>
                    <a:pt x="130626" y="14022"/>
                  </a:cubicBezTo>
                  <a:cubicBezTo>
                    <a:pt x="125231" y="20136"/>
                    <a:pt x="115910" y="20721"/>
                    <a:pt x="109792" y="15329"/>
                  </a:cubicBezTo>
                  <a:cubicBezTo>
                    <a:pt x="109327" y="14921"/>
                    <a:pt x="108892" y="14485"/>
                    <a:pt x="108486" y="14022"/>
                  </a:cubicBezTo>
                  <a:cubicBezTo>
                    <a:pt x="103482" y="19932"/>
                    <a:pt x="94634" y="20666"/>
                    <a:pt x="88722" y="15662"/>
                  </a:cubicBezTo>
                  <a:cubicBezTo>
                    <a:pt x="88132" y="15161"/>
                    <a:pt x="87586" y="14613"/>
                    <a:pt x="87084" y="14022"/>
                  </a:cubicBezTo>
                  <a:cubicBezTo>
                    <a:pt x="81689" y="20136"/>
                    <a:pt x="72368" y="20721"/>
                    <a:pt x="66250" y="15329"/>
                  </a:cubicBezTo>
                  <a:cubicBezTo>
                    <a:pt x="65785" y="14921"/>
                    <a:pt x="65350" y="14485"/>
                    <a:pt x="64944" y="14022"/>
                  </a:cubicBezTo>
                  <a:cubicBezTo>
                    <a:pt x="58951" y="20136"/>
                    <a:pt x="49143" y="20236"/>
                    <a:pt x="43025" y="14246"/>
                  </a:cubicBezTo>
                  <a:cubicBezTo>
                    <a:pt x="42952" y="14172"/>
                    <a:pt x="42878" y="14097"/>
                    <a:pt x="42804" y="14022"/>
                  </a:cubicBezTo>
                  <a:cubicBezTo>
                    <a:pt x="39446" y="21001"/>
                    <a:pt x="31071" y="23940"/>
                    <a:pt x="24091" y="20584"/>
                  </a:cubicBezTo>
                  <a:cubicBezTo>
                    <a:pt x="23677" y="20385"/>
                    <a:pt x="23271" y="20165"/>
                    <a:pt x="22878" y="19926"/>
                  </a:cubicBezTo>
                  <a:cubicBezTo>
                    <a:pt x="22150" y="22833"/>
                    <a:pt x="19881" y="25102"/>
                    <a:pt x="16974" y="25830"/>
                  </a:cubicBezTo>
                  <a:cubicBezTo>
                    <a:pt x="14150" y="27062"/>
                    <a:pt x="10942" y="27062"/>
                    <a:pt x="8118" y="25830"/>
                  </a:cubicBezTo>
                  <a:cubicBezTo>
                    <a:pt x="4428" y="25830"/>
                    <a:pt x="738" y="17712"/>
                    <a:pt x="0" y="17712"/>
                  </a:cubicBezTo>
                  <a:lnTo>
                    <a:pt x="0" y="10332"/>
                  </a:lnTo>
                  <a:cubicBezTo>
                    <a:pt x="2143" y="12875"/>
                    <a:pt x="4627" y="15110"/>
                    <a:pt x="7380" y="16974"/>
                  </a:cubicBezTo>
                  <a:cubicBezTo>
                    <a:pt x="10011" y="17874"/>
                    <a:pt x="12867" y="17874"/>
                    <a:pt x="15498" y="16974"/>
                  </a:cubicBezTo>
                  <a:cubicBezTo>
                    <a:pt x="15498" y="16974"/>
                    <a:pt x="19926" y="16974"/>
                    <a:pt x="19926" y="10332"/>
                  </a:cubicBezTo>
                  <a:lnTo>
                    <a:pt x="19926" y="10332"/>
                  </a:lnTo>
                  <a:lnTo>
                    <a:pt x="19926" y="10332"/>
                  </a:lnTo>
                  <a:cubicBezTo>
                    <a:pt x="20333" y="15631"/>
                    <a:pt x="24959" y="19595"/>
                    <a:pt x="30258" y="19188"/>
                  </a:cubicBezTo>
                  <a:cubicBezTo>
                    <a:pt x="35557" y="18781"/>
                    <a:pt x="39520" y="14155"/>
                    <a:pt x="39114" y="8856"/>
                  </a:cubicBezTo>
                  <a:cubicBezTo>
                    <a:pt x="39114" y="8856"/>
                    <a:pt x="39114" y="8856"/>
                    <a:pt x="39114" y="4428"/>
                  </a:cubicBezTo>
                  <a:lnTo>
                    <a:pt x="39114" y="0"/>
                  </a:lnTo>
                  <a:lnTo>
                    <a:pt x="42804" y="3690"/>
                  </a:lnTo>
                  <a:cubicBezTo>
                    <a:pt x="42804" y="8989"/>
                    <a:pt x="47099" y="13284"/>
                    <a:pt x="52398" y="13284"/>
                  </a:cubicBezTo>
                  <a:cubicBezTo>
                    <a:pt x="57697" y="13284"/>
                    <a:pt x="61992" y="8989"/>
                    <a:pt x="61992" y="3690"/>
                  </a:cubicBezTo>
                  <a:cubicBezTo>
                    <a:pt x="61992" y="3690"/>
                    <a:pt x="61992" y="3690"/>
                    <a:pt x="61992" y="3690"/>
                  </a:cubicBezTo>
                  <a:lnTo>
                    <a:pt x="61992" y="3690"/>
                  </a:lnTo>
                  <a:cubicBezTo>
                    <a:pt x="61992" y="8989"/>
                    <a:pt x="66287" y="13284"/>
                    <a:pt x="71586" y="13284"/>
                  </a:cubicBezTo>
                  <a:cubicBezTo>
                    <a:pt x="76885" y="13284"/>
                    <a:pt x="81180" y="8989"/>
                    <a:pt x="81180" y="3690"/>
                  </a:cubicBezTo>
                  <a:lnTo>
                    <a:pt x="86346" y="3690"/>
                  </a:lnTo>
                  <a:lnTo>
                    <a:pt x="86346" y="3690"/>
                  </a:lnTo>
                  <a:cubicBezTo>
                    <a:pt x="86346" y="8989"/>
                    <a:pt x="90641" y="13284"/>
                    <a:pt x="95940" y="13284"/>
                  </a:cubicBezTo>
                  <a:cubicBezTo>
                    <a:pt x="100198" y="13260"/>
                    <a:pt x="104014" y="10623"/>
                    <a:pt x="105534" y="6642"/>
                  </a:cubicBezTo>
                  <a:cubicBezTo>
                    <a:pt x="105534" y="6642"/>
                    <a:pt x="105534" y="6642"/>
                    <a:pt x="105534" y="6642"/>
                  </a:cubicBezTo>
                  <a:lnTo>
                    <a:pt x="105534" y="6642"/>
                  </a:lnTo>
                  <a:cubicBezTo>
                    <a:pt x="105519" y="11533"/>
                    <a:pt x="109468" y="15512"/>
                    <a:pt x="114360" y="15529"/>
                  </a:cubicBezTo>
                  <a:cubicBezTo>
                    <a:pt x="114619" y="15530"/>
                    <a:pt x="114870" y="15519"/>
                    <a:pt x="115128" y="15498"/>
                  </a:cubicBezTo>
                  <a:cubicBezTo>
                    <a:pt x="119999" y="15905"/>
                    <a:pt x="124287" y="12285"/>
                    <a:pt x="124692" y="7411"/>
                  </a:cubicBezTo>
                  <a:cubicBezTo>
                    <a:pt x="124715" y="7155"/>
                    <a:pt x="124722" y="6899"/>
                    <a:pt x="124722" y="6642"/>
                  </a:cubicBezTo>
                  <a:lnTo>
                    <a:pt x="124722" y="6642"/>
                  </a:lnTo>
                  <a:cubicBezTo>
                    <a:pt x="125128" y="11925"/>
                    <a:pt x="121180" y="16538"/>
                    <a:pt x="115895" y="16946"/>
                  </a:cubicBezTo>
                  <a:cubicBezTo>
                    <a:pt x="115637" y="16965"/>
                    <a:pt x="115386" y="16975"/>
                    <a:pt x="115128" y="16974"/>
                  </a:cubicBezTo>
                  <a:cubicBezTo>
                    <a:pt x="110183" y="17088"/>
                    <a:pt x="105851" y="13685"/>
                    <a:pt x="104796" y="8856"/>
                  </a:cubicBezTo>
                  <a:lnTo>
                    <a:pt x="104796" y="8856"/>
                  </a:lnTo>
                  <a:cubicBezTo>
                    <a:pt x="104796" y="14562"/>
                    <a:pt x="100169" y="19188"/>
                    <a:pt x="94464" y="19188"/>
                  </a:cubicBezTo>
                  <a:cubicBezTo>
                    <a:pt x="88759" y="19188"/>
                    <a:pt x="84132" y="14562"/>
                    <a:pt x="84132" y="8856"/>
                  </a:cubicBezTo>
                  <a:lnTo>
                    <a:pt x="78966" y="8856"/>
                  </a:lnTo>
                  <a:cubicBezTo>
                    <a:pt x="79372" y="14139"/>
                    <a:pt x="75424" y="18752"/>
                    <a:pt x="70139" y="19160"/>
                  </a:cubicBezTo>
                  <a:cubicBezTo>
                    <a:pt x="69881" y="19179"/>
                    <a:pt x="69630" y="19189"/>
                    <a:pt x="69372" y="19188"/>
                  </a:cubicBezTo>
                  <a:cubicBezTo>
                    <a:pt x="64641" y="19384"/>
                    <a:pt x="60390" y="16344"/>
                    <a:pt x="59040" y="11808"/>
                  </a:cubicBezTo>
                  <a:lnTo>
                    <a:pt x="59040" y="11808"/>
                  </a:lnTo>
                  <a:cubicBezTo>
                    <a:pt x="58649" y="17224"/>
                    <a:pt x="54140" y="21416"/>
                    <a:pt x="48708" y="21402"/>
                  </a:cubicBezTo>
                  <a:cubicBezTo>
                    <a:pt x="43726" y="23210"/>
                    <a:pt x="38224" y="20638"/>
                    <a:pt x="36417" y="15657"/>
                  </a:cubicBezTo>
                  <a:cubicBezTo>
                    <a:pt x="35067" y="11939"/>
                    <a:pt x="36138" y="7773"/>
                    <a:pt x="39114" y="5166"/>
                  </a:cubicBezTo>
                  <a:lnTo>
                    <a:pt x="39114" y="738"/>
                  </a:lnTo>
                  <a:lnTo>
                    <a:pt x="39114" y="738"/>
                  </a:lnTo>
                  <a:cubicBezTo>
                    <a:pt x="39527" y="2185"/>
                    <a:pt x="39527" y="3719"/>
                    <a:pt x="39114" y="5166"/>
                  </a:cubicBezTo>
                  <a:cubicBezTo>
                    <a:pt x="39129" y="10465"/>
                    <a:pt x="34847" y="14773"/>
                    <a:pt x="29549" y="14788"/>
                  </a:cubicBezTo>
                  <a:cubicBezTo>
                    <a:pt x="29293" y="14790"/>
                    <a:pt x="29037" y="14780"/>
                    <a:pt x="28782" y="14760"/>
                  </a:cubicBezTo>
                  <a:cubicBezTo>
                    <a:pt x="25530" y="14645"/>
                    <a:pt x="22522" y="13004"/>
                    <a:pt x="20664" y="10332"/>
                  </a:cubicBezTo>
                  <a:lnTo>
                    <a:pt x="20664" y="10332"/>
                  </a:lnTo>
                  <a:lnTo>
                    <a:pt x="20664" y="10332"/>
                  </a:lnTo>
                  <a:cubicBezTo>
                    <a:pt x="20664" y="14760"/>
                    <a:pt x="20664" y="16974"/>
                    <a:pt x="16236" y="17712"/>
                  </a:cubicBezTo>
                  <a:cubicBezTo>
                    <a:pt x="13605" y="18612"/>
                    <a:pt x="10749" y="18612"/>
                    <a:pt x="8118" y="17712"/>
                  </a:cubicBezTo>
                  <a:cubicBezTo>
                    <a:pt x="5365" y="15848"/>
                    <a:pt x="2881" y="13613"/>
                    <a:pt x="738" y="11070"/>
                  </a:cubicBezTo>
                  <a:lnTo>
                    <a:pt x="738" y="11070"/>
                  </a:lnTo>
                  <a:lnTo>
                    <a:pt x="738" y="11070"/>
                  </a:lnTo>
                  <a:cubicBezTo>
                    <a:pt x="2687" y="14636"/>
                    <a:pt x="5473" y="17675"/>
                    <a:pt x="8856" y="19926"/>
                  </a:cubicBezTo>
                  <a:cubicBezTo>
                    <a:pt x="11277" y="20551"/>
                    <a:pt x="13815" y="20551"/>
                    <a:pt x="16236" y="19926"/>
                  </a:cubicBezTo>
                  <a:cubicBezTo>
                    <a:pt x="19239" y="19575"/>
                    <a:pt x="21799" y="17584"/>
                    <a:pt x="22878" y="14760"/>
                  </a:cubicBezTo>
                  <a:cubicBezTo>
                    <a:pt x="27950" y="17784"/>
                    <a:pt x="34337" y="17494"/>
                    <a:pt x="39114" y="14022"/>
                  </a:cubicBezTo>
                  <a:cubicBezTo>
                    <a:pt x="45350" y="19834"/>
                    <a:pt x="55018" y="19834"/>
                    <a:pt x="61254" y="14022"/>
                  </a:cubicBezTo>
                  <a:cubicBezTo>
                    <a:pt x="67490" y="19834"/>
                    <a:pt x="77158" y="19834"/>
                    <a:pt x="83394" y="14022"/>
                  </a:cubicBezTo>
                  <a:cubicBezTo>
                    <a:pt x="89010" y="19932"/>
                    <a:pt x="98353" y="20172"/>
                    <a:pt x="104265" y="14557"/>
                  </a:cubicBezTo>
                  <a:cubicBezTo>
                    <a:pt x="104442" y="14384"/>
                    <a:pt x="104619" y="14205"/>
                    <a:pt x="104796" y="14022"/>
                  </a:cubicBezTo>
                  <a:cubicBezTo>
                    <a:pt x="110191" y="20136"/>
                    <a:pt x="119512" y="20721"/>
                    <a:pt x="125630" y="15329"/>
                  </a:cubicBezTo>
                  <a:cubicBezTo>
                    <a:pt x="126095" y="14921"/>
                    <a:pt x="126530" y="14485"/>
                    <a:pt x="126936" y="14022"/>
                  </a:cubicBezTo>
                  <a:cubicBezTo>
                    <a:pt x="130294" y="21001"/>
                    <a:pt x="138670" y="23940"/>
                    <a:pt x="145652" y="20584"/>
                  </a:cubicBezTo>
                  <a:cubicBezTo>
                    <a:pt x="146065" y="20385"/>
                    <a:pt x="146471" y="20165"/>
                    <a:pt x="146862" y="19926"/>
                  </a:cubicBezTo>
                  <a:cubicBezTo>
                    <a:pt x="147829" y="22692"/>
                    <a:pt x="149998" y="24866"/>
                    <a:pt x="152766" y="25830"/>
                  </a:cubicBezTo>
                  <a:lnTo>
                    <a:pt x="152766" y="25830"/>
                  </a:lnTo>
                  <a:cubicBezTo>
                    <a:pt x="155187" y="26455"/>
                    <a:pt x="157725" y="26455"/>
                    <a:pt x="160146" y="25830"/>
                  </a:cubicBezTo>
                  <a:cubicBezTo>
                    <a:pt x="163319" y="23341"/>
                    <a:pt x="166057" y="20350"/>
                    <a:pt x="168264" y="16974"/>
                  </a:cubicBezTo>
                  <a:lnTo>
                    <a:pt x="168264" y="16974"/>
                  </a:lnTo>
                  <a:lnTo>
                    <a:pt x="161622" y="23616"/>
                  </a:lnTo>
                  <a:cubicBezTo>
                    <a:pt x="158943" y="24173"/>
                    <a:pt x="156183" y="24173"/>
                    <a:pt x="153504" y="23616"/>
                  </a:cubicBezTo>
                  <a:cubicBezTo>
                    <a:pt x="150124" y="22878"/>
                    <a:pt x="147873" y="19666"/>
                    <a:pt x="148338" y="16236"/>
                  </a:cubicBezTo>
                  <a:lnTo>
                    <a:pt x="148338" y="16236"/>
                  </a:lnTo>
                  <a:lnTo>
                    <a:pt x="148338" y="16236"/>
                  </a:lnTo>
                  <a:cubicBezTo>
                    <a:pt x="146818" y="19260"/>
                    <a:pt x="143585" y="21024"/>
                    <a:pt x="140220" y="20664"/>
                  </a:cubicBezTo>
                  <a:cubicBezTo>
                    <a:pt x="134921" y="20664"/>
                    <a:pt x="130626" y="16369"/>
                    <a:pt x="130626" y="11070"/>
                  </a:cubicBezTo>
                  <a:cubicBezTo>
                    <a:pt x="130626" y="11070"/>
                    <a:pt x="130626" y="11070"/>
                    <a:pt x="130626" y="6642"/>
                  </a:cubicBezTo>
                  <a:lnTo>
                    <a:pt x="130626" y="6642"/>
                  </a:lnTo>
                  <a:lnTo>
                    <a:pt x="130626" y="6642"/>
                  </a:lnTo>
                  <a:lnTo>
                    <a:pt x="130626" y="6642"/>
                  </a:lnTo>
                  <a:lnTo>
                    <a:pt x="130626" y="11070"/>
                  </a:lnTo>
                  <a:cubicBezTo>
                    <a:pt x="130279" y="12526"/>
                    <a:pt x="130279" y="14042"/>
                    <a:pt x="130626" y="15498"/>
                  </a:cubicBezTo>
                  <a:cubicBezTo>
                    <a:pt x="130626" y="20389"/>
                    <a:pt x="134589" y="24354"/>
                    <a:pt x="139482" y="24354"/>
                  </a:cubicBezTo>
                  <a:cubicBezTo>
                    <a:pt x="142102" y="25313"/>
                    <a:pt x="144980" y="25313"/>
                    <a:pt x="147600" y="24354"/>
                  </a:cubicBezTo>
                  <a:lnTo>
                    <a:pt x="147600" y="24354"/>
                  </a:lnTo>
                  <a:lnTo>
                    <a:pt x="147600" y="24354"/>
                  </a:lnTo>
                  <a:cubicBezTo>
                    <a:pt x="147600" y="24354"/>
                    <a:pt x="147600" y="30996"/>
                    <a:pt x="152028" y="30996"/>
                  </a:cubicBezTo>
                  <a:cubicBezTo>
                    <a:pt x="154404" y="31904"/>
                    <a:pt x="157032" y="31904"/>
                    <a:pt x="159408" y="30996"/>
                  </a:cubicBezTo>
                  <a:cubicBezTo>
                    <a:pt x="162353" y="29391"/>
                    <a:pt x="164884" y="27116"/>
                    <a:pt x="166788" y="24354"/>
                  </a:cubicBezTo>
                  <a:lnTo>
                    <a:pt x="166788" y="24354"/>
                  </a:lnTo>
                  <a:cubicBezTo>
                    <a:pt x="165017" y="28045"/>
                    <a:pt x="162190" y="31127"/>
                    <a:pt x="158670" y="33210"/>
                  </a:cubicBezTo>
                  <a:cubicBezTo>
                    <a:pt x="156257" y="33869"/>
                    <a:pt x="153703" y="33869"/>
                    <a:pt x="151290" y="3321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CE58897-C214-4790-B4E2-FBF2F3CB265F}"/>
                </a:ext>
              </a:extLst>
            </p:cNvPr>
            <p:cNvSpPr/>
            <p:nvPr/>
          </p:nvSpPr>
          <p:spPr>
            <a:xfrm>
              <a:off x="10172927" y="1835577"/>
              <a:ext cx="8118" cy="8855"/>
            </a:xfrm>
            <a:custGeom>
              <a:avLst/>
              <a:gdLst>
                <a:gd name="connsiteX0" fmla="*/ 0 w 8118"/>
                <a:gd name="connsiteY0" fmla="*/ 4428 h 8855"/>
                <a:gd name="connsiteX1" fmla="*/ 3690 w 8118"/>
                <a:gd name="connsiteY1" fmla="*/ 0 h 8855"/>
                <a:gd name="connsiteX2" fmla="*/ 8118 w 8118"/>
                <a:gd name="connsiteY2" fmla="*/ 4428 h 8855"/>
                <a:gd name="connsiteX3" fmla="*/ 3690 w 8118"/>
                <a:gd name="connsiteY3" fmla="*/ 8856 h 8855"/>
                <a:gd name="connsiteX4" fmla="*/ 0 w 8118"/>
                <a:gd name="connsiteY4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8855">
                  <a:moveTo>
                    <a:pt x="0" y="4428"/>
                  </a:moveTo>
                  <a:cubicBezTo>
                    <a:pt x="-30" y="2244"/>
                    <a:pt x="1537" y="364"/>
                    <a:pt x="3690" y="0"/>
                  </a:cubicBezTo>
                  <a:cubicBezTo>
                    <a:pt x="6136" y="0"/>
                    <a:pt x="8118" y="1982"/>
                    <a:pt x="8118" y="4428"/>
                  </a:cubicBezTo>
                  <a:cubicBezTo>
                    <a:pt x="8118" y="6874"/>
                    <a:pt x="6136" y="8856"/>
                    <a:pt x="3690" y="8856"/>
                  </a:cubicBezTo>
                  <a:cubicBezTo>
                    <a:pt x="1537" y="8492"/>
                    <a:pt x="-30" y="6612"/>
                    <a:pt x="0" y="4428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34722D-39F0-40B3-8790-926CE3AAC7EA}"/>
                </a:ext>
              </a:extLst>
            </p:cNvPr>
            <p:cNvSpPr/>
            <p:nvPr/>
          </p:nvSpPr>
          <p:spPr>
            <a:xfrm>
              <a:off x="10172190" y="1835577"/>
              <a:ext cx="9594" cy="8856"/>
            </a:xfrm>
            <a:custGeom>
              <a:avLst/>
              <a:gdLst>
                <a:gd name="connsiteX0" fmla="*/ 4428 w 9594"/>
                <a:gd name="connsiteY0" fmla="*/ 8856 h 8856"/>
                <a:gd name="connsiteX1" fmla="*/ 0 w 9594"/>
                <a:gd name="connsiteY1" fmla="*/ 4428 h 8856"/>
                <a:gd name="connsiteX2" fmla="*/ 9594 w 9594"/>
                <a:gd name="connsiteY2" fmla="*/ 4428 h 8856"/>
                <a:gd name="connsiteX3" fmla="*/ 4428 w 9594"/>
                <a:gd name="connsiteY3" fmla="*/ 8856 h 8856"/>
                <a:gd name="connsiteX4" fmla="*/ 4428 w 9594"/>
                <a:gd name="connsiteY4" fmla="*/ 0 h 8856"/>
                <a:gd name="connsiteX5" fmla="*/ 738 w 9594"/>
                <a:gd name="connsiteY5" fmla="*/ 4428 h 8856"/>
                <a:gd name="connsiteX6" fmla="*/ 8856 w 9594"/>
                <a:gd name="connsiteY6" fmla="*/ 4428 h 8856"/>
                <a:gd name="connsiteX7" fmla="*/ 4428 w 9594"/>
                <a:gd name="connsiteY7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4" h="8856">
                  <a:moveTo>
                    <a:pt x="4428" y="8856"/>
                  </a:moveTo>
                  <a:cubicBezTo>
                    <a:pt x="1982" y="8856"/>
                    <a:pt x="0" y="6874"/>
                    <a:pt x="0" y="4428"/>
                  </a:cubicBezTo>
                  <a:cubicBezTo>
                    <a:pt x="0" y="-738"/>
                    <a:pt x="9594" y="-738"/>
                    <a:pt x="9594" y="4428"/>
                  </a:cubicBezTo>
                  <a:cubicBezTo>
                    <a:pt x="9224" y="6990"/>
                    <a:pt x="7016" y="8883"/>
                    <a:pt x="4428" y="8856"/>
                  </a:cubicBezTo>
                  <a:close/>
                  <a:moveTo>
                    <a:pt x="4428" y="0"/>
                  </a:moveTo>
                  <a:cubicBezTo>
                    <a:pt x="2275" y="364"/>
                    <a:pt x="708" y="2244"/>
                    <a:pt x="738" y="4428"/>
                  </a:cubicBezTo>
                  <a:cubicBezTo>
                    <a:pt x="738" y="8856"/>
                    <a:pt x="8856" y="8856"/>
                    <a:pt x="8856" y="4428"/>
                  </a:cubicBezTo>
                  <a:cubicBezTo>
                    <a:pt x="8856" y="1982"/>
                    <a:pt x="6874" y="0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99EBA215-C01D-4648-A8BD-C3EB135DA85B}"/>
                </a:ext>
              </a:extLst>
            </p:cNvPr>
            <p:cNvSpPr/>
            <p:nvPr/>
          </p:nvSpPr>
          <p:spPr>
            <a:xfrm>
              <a:off x="10304437" y="1835577"/>
              <a:ext cx="5020" cy="8855"/>
            </a:xfrm>
            <a:custGeom>
              <a:avLst/>
              <a:gdLst>
                <a:gd name="connsiteX0" fmla="*/ 592 w 5020"/>
                <a:gd name="connsiteY0" fmla="*/ 4428 h 8855"/>
                <a:gd name="connsiteX1" fmla="*/ 592 w 5020"/>
                <a:gd name="connsiteY1" fmla="*/ 0 h 8855"/>
                <a:gd name="connsiteX2" fmla="*/ 5020 w 5020"/>
                <a:gd name="connsiteY2" fmla="*/ 4428 h 8855"/>
                <a:gd name="connsiteX3" fmla="*/ 592 w 5020"/>
                <a:gd name="connsiteY3" fmla="*/ 8856 h 8855"/>
                <a:gd name="connsiteX4" fmla="*/ 592 w 5020"/>
                <a:gd name="connsiteY4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0" h="8855">
                  <a:moveTo>
                    <a:pt x="592" y="4428"/>
                  </a:moveTo>
                  <a:cubicBezTo>
                    <a:pt x="-197" y="3058"/>
                    <a:pt x="-197" y="1370"/>
                    <a:pt x="592" y="0"/>
                  </a:cubicBezTo>
                  <a:cubicBezTo>
                    <a:pt x="3035" y="0"/>
                    <a:pt x="5020" y="1982"/>
                    <a:pt x="5020" y="4428"/>
                  </a:cubicBezTo>
                  <a:cubicBezTo>
                    <a:pt x="5020" y="6874"/>
                    <a:pt x="3035" y="8856"/>
                    <a:pt x="592" y="8856"/>
                  </a:cubicBezTo>
                  <a:cubicBezTo>
                    <a:pt x="-197" y="7486"/>
                    <a:pt x="-197" y="5798"/>
                    <a:pt x="592" y="4428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D85D4045-CA2F-47BD-A5F0-132E7F44116C}"/>
                </a:ext>
              </a:extLst>
            </p:cNvPr>
            <p:cNvSpPr/>
            <p:nvPr/>
          </p:nvSpPr>
          <p:spPr>
            <a:xfrm>
              <a:off x="10304292" y="1835577"/>
              <a:ext cx="12546" cy="8856"/>
            </a:xfrm>
            <a:custGeom>
              <a:avLst/>
              <a:gdLst>
                <a:gd name="connsiteX0" fmla="*/ 4428 w 12546"/>
                <a:gd name="connsiteY0" fmla="*/ 8856 h 8856"/>
                <a:gd name="connsiteX1" fmla="*/ 0 w 12546"/>
                <a:gd name="connsiteY1" fmla="*/ 4428 h 8856"/>
                <a:gd name="connsiteX2" fmla="*/ 9594 w 12546"/>
                <a:gd name="connsiteY2" fmla="*/ 4428 h 8856"/>
                <a:gd name="connsiteX3" fmla="*/ 4428 w 12546"/>
                <a:gd name="connsiteY3" fmla="*/ 8856 h 8856"/>
                <a:gd name="connsiteX4" fmla="*/ 4428 w 12546"/>
                <a:gd name="connsiteY4" fmla="*/ 0 h 8856"/>
                <a:gd name="connsiteX5" fmla="*/ 4428 w 12546"/>
                <a:gd name="connsiteY5" fmla="*/ 4428 h 8856"/>
                <a:gd name="connsiteX6" fmla="*/ 12546 w 12546"/>
                <a:gd name="connsiteY6" fmla="*/ 4428 h 8856"/>
                <a:gd name="connsiteX7" fmla="*/ 8118 w 12546"/>
                <a:gd name="connsiteY7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8856">
                  <a:moveTo>
                    <a:pt x="4428" y="8856"/>
                  </a:moveTo>
                  <a:cubicBezTo>
                    <a:pt x="1985" y="8856"/>
                    <a:pt x="0" y="6874"/>
                    <a:pt x="0" y="4428"/>
                  </a:cubicBezTo>
                  <a:cubicBezTo>
                    <a:pt x="0" y="-738"/>
                    <a:pt x="9594" y="-738"/>
                    <a:pt x="9594" y="4428"/>
                  </a:cubicBezTo>
                  <a:cubicBezTo>
                    <a:pt x="9225" y="6990"/>
                    <a:pt x="7018" y="8883"/>
                    <a:pt x="4428" y="8856"/>
                  </a:cubicBezTo>
                  <a:close/>
                  <a:moveTo>
                    <a:pt x="4428" y="0"/>
                  </a:moveTo>
                  <a:cubicBezTo>
                    <a:pt x="3638" y="1370"/>
                    <a:pt x="3638" y="3058"/>
                    <a:pt x="4428" y="4428"/>
                  </a:cubicBezTo>
                  <a:cubicBezTo>
                    <a:pt x="4428" y="8856"/>
                    <a:pt x="12546" y="8856"/>
                    <a:pt x="12546" y="4428"/>
                  </a:cubicBezTo>
                  <a:cubicBezTo>
                    <a:pt x="12546" y="1982"/>
                    <a:pt x="10561" y="0"/>
                    <a:pt x="811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DBF6571-00A5-4608-8961-CA9CBF526173}"/>
                </a:ext>
              </a:extLst>
            </p:cNvPr>
            <p:cNvSpPr/>
            <p:nvPr/>
          </p:nvSpPr>
          <p:spPr>
            <a:xfrm>
              <a:off x="10216374" y="1828101"/>
              <a:ext cx="8213" cy="4523"/>
            </a:xfrm>
            <a:custGeom>
              <a:avLst/>
              <a:gdLst>
                <a:gd name="connsiteX0" fmla="*/ 95 w 8213"/>
                <a:gd name="connsiteY0" fmla="*/ 4523 h 4523"/>
                <a:gd name="connsiteX1" fmla="*/ 2855 w 8213"/>
                <a:gd name="connsiteY1" fmla="*/ 95 h 4523"/>
                <a:gd name="connsiteX2" fmla="*/ 4523 w 8213"/>
                <a:gd name="connsiteY2" fmla="*/ 95 h 4523"/>
                <a:gd name="connsiteX3" fmla="*/ 8213 w 8213"/>
                <a:gd name="connsiteY3" fmla="*/ 4523 h 4523"/>
                <a:gd name="connsiteX4" fmla="*/ 4523 w 8213"/>
                <a:gd name="connsiteY4" fmla="*/ 4523 h 4523"/>
                <a:gd name="connsiteX5" fmla="*/ 95 w 8213"/>
                <a:gd name="connsiteY5" fmla="*/ 4523 h 4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13" h="4523">
                  <a:moveTo>
                    <a:pt x="95" y="4523"/>
                  </a:moveTo>
                  <a:cubicBezTo>
                    <a:pt x="-362" y="2538"/>
                    <a:pt x="870" y="556"/>
                    <a:pt x="2855" y="95"/>
                  </a:cubicBezTo>
                  <a:cubicBezTo>
                    <a:pt x="3402" y="-32"/>
                    <a:pt x="3977" y="-32"/>
                    <a:pt x="4523" y="95"/>
                  </a:cubicBezTo>
                  <a:cubicBezTo>
                    <a:pt x="4523" y="95"/>
                    <a:pt x="8213" y="95"/>
                    <a:pt x="8213" y="4523"/>
                  </a:cubicBezTo>
                  <a:lnTo>
                    <a:pt x="4523" y="4523"/>
                  </a:lnTo>
                  <a:cubicBezTo>
                    <a:pt x="4523" y="4523"/>
                    <a:pt x="95" y="4523"/>
                    <a:pt x="95" y="4523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D3E562A-0507-4280-8F28-E8B294BC6C30}"/>
                </a:ext>
              </a:extLst>
            </p:cNvPr>
            <p:cNvSpPr/>
            <p:nvPr/>
          </p:nvSpPr>
          <p:spPr>
            <a:xfrm>
              <a:off x="10215732" y="1828197"/>
              <a:ext cx="9594" cy="8856"/>
            </a:xfrm>
            <a:custGeom>
              <a:avLst/>
              <a:gdLst>
                <a:gd name="connsiteX0" fmla="*/ 5166 w 9594"/>
                <a:gd name="connsiteY0" fmla="*/ 8856 h 8856"/>
                <a:gd name="connsiteX1" fmla="*/ 0 w 9594"/>
                <a:gd name="connsiteY1" fmla="*/ 4428 h 8856"/>
                <a:gd name="connsiteX2" fmla="*/ 9594 w 9594"/>
                <a:gd name="connsiteY2" fmla="*/ 4428 h 8856"/>
                <a:gd name="connsiteX3" fmla="*/ 5166 w 9594"/>
                <a:gd name="connsiteY3" fmla="*/ 8856 h 8856"/>
                <a:gd name="connsiteX4" fmla="*/ 5166 w 9594"/>
                <a:gd name="connsiteY4" fmla="*/ 0 h 8856"/>
                <a:gd name="connsiteX5" fmla="*/ 738 w 9594"/>
                <a:gd name="connsiteY5" fmla="*/ 4428 h 8856"/>
                <a:gd name="connsiteX6" fmla="*/ 8856 w 9594"/>
                <a:gd name="connsiteY6" fmla="*/ 4428 h 8856"/>
                <a:gd name="connsiteX7" fmla="*/ 5166 w 9594"/>
                <a:gd name="connsiteY7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4" h="8856">
                  <a:moveTo>
                    <a:pt x="5166" y="8856"/>
                  </a:moveTo>
                  <a:cubicBezTo>
                    <a:pt x="2576" y="8883"/>
                    <a:pt x="369" y="6990"/>
                    <a:pt x="0" y="4428"/>
                  </a:cubicBezTo>
                  <a:cubicBezTo>
                    <a:pt x="0" y="-738"/>
                    <a:pt x="9594" y="-738"/>
                    <a:pt x="9594" y="4428"/>
                  </a:cubicBezTo>
                  <a:cubicBezTo>
                    <a:pt x="9594" y="6874"/>
                    <a:pt x="7609" y="8856"/>
                    <a:pt x="5166" y="8856"/>
                  </a:cubicBezTo>
                  <a:close/>
                  <a:moveTo>
                    <a:pt x="5166" y="0"/>
                  </a:moveTo>
                  <a:cubicBezTo>
                    <a:pt x="2723" y="0"/>
                    <a:pt x="738" y="1982"/>
                    <a:pt x="738" y="4428"/>
                  </a:cubicBezTo>
                  <a:cubicBezTo>
                    <a:pt x="738" y="8856"/>
                    <a:pt x="8856" y="8856"/>
                    <a:pt x="8856" y="4428"/>
                  </a:cubicBezTo>
                  <a:cubicBezTo>
                    <a:pt x="8885" y="2244"/>
                    <a:pt x="7321" y="364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BD2F726C-DBAB-4A5D-AD66-A90DF13A554A}"/>
                </a:ext>
              </a:extLst>
            </p:cNvPr>
            <p:cNvSpPr/>
            <p:nvPr/>
          </p:nvSpPr>
          <p:spPr>
            <a:xfrm>
              <a:off x="10261488" y="1828197"/>
              <a:ext cx="8855" cy="8855"/>
            </a:xfrm>
            <a:custGeom>
              <a:avLst/>
              <a:gdLst>
                <a:gd name="connsiteX0" fmla="*/ 0 w 8855"/>
                <a:gd name="connsiteY0" fmla="*/ 4428 h 8855"/>
                <a:gd name="connsiteX1" fmla="*/ 4428 w 8855"/>
                <a:gd name="connsiteY1" fmla="*/ 0 h 8855"/>
                <a:gd name="connsiteX2" fmla="*/ 8856 w 8855"/>
                <a:gd name="connsiteY2" fmla="*/ 4428 h 8855"/>
                <a:gd name="connsiteX3" fmla="*/ 4428 w 8855"/>
                <a:gd name="connsiteY3" fmla="*/ 8856 h 8855"/>
                <a:gd name="connsiteX4" fmla="*/ 0 w 8855"/>
                <a:gd name="connsiteY4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8855">
                  <a:moveTo>
                    <a:pt x="0" y="4428"/>
                  </a:moveTo>
                  <a:cubicBezTo>
                    <a:pt x="0" y="1982"/>
                    <a:pt x="1985" y="0"/>
                    <a:pt x="4428" y="0"/>
                  </a:cubicBezTo>
                  <a:cubicBezTo>
                    <a:pt x="6871" y="0"/>
                    <a:pt x="8856" y="1982"/>
                    <a:pt x="8856" y="4428"/>
                  </a:cubicBezTo>
                  <a:cubicBezTo>
                    <a:pt x="8856" y="6874"/>
                    <a:pt x="6871" y="8856"/>
                    <a:pt x="4428" y="8856"/>
                  </a:cubicBezTo>
                  <a:cubicBezTo>
                    <a:pt x="1985" y="8856"/>
                    <a:pt x="0" y="6874"/>
                    <a:pt x="0" y="4428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FB7A3283-9AEE-4A53-80B8-F49C7B2DBD76}"/>
                </a:ext>
              </a:extLst>
            </p:cNvPr>
            <p:cNvSpPr/>
            <p:nvPr/>
          </p:nvSpPr>
          <p:spPr>
            <a:xfrm>
              <a:off x="10261488" y="1828197"/>
              <a:ext cx="8855" cy="8855"/>
            </a:xfrm>
            <a:custGeom>
              <a:avLst/>
              <a:gdLst>
                <a:gd name="connsiteX0" fmla="*/ 4428 w 8855"/>
                <a:gd name="connsiteY0" fmla="*/ 8856 h 8855"/>
                <a:gd name="connsiteX1" fmla="*/ 0 w 8855"/>
                <a:gd name="connsiteY1" fmla="*/ 4428 h 8855"/>
                <a:gd name="connsiteX2" fmla="*/ 8856 w 8855"/>
                <a:gd name="connsiteY2" fmla="*/ 4428 h 8855"/>
                <a:gd name="connsiteX3" fmla="*/ 4428 w 8855"/>
                <a:gd name="connsiteY3" fmla="*/ 8856 h 8855"/>
                <a:gd name="connsiteX4" fmla="*/ 4428 w 8855"/>
                <a:gd name="connsiteY4" fmla="*/ 0 h 8855"/>
                <a:gd name="connsiteX5" fmla="*/ 0 w 8855"/>
                <a:gd name="connsiteY5" fmla="*/ 4428 h 8855"/>
                <a:gd name="connsiteX6" fmla="*/ 8118 w 8855"/>
                <a:gd name="connsiteY6" fmla="*/ 4428 h 8855"/>
                <a:gd name="connsiteX7" fmla="*/ 4428 w 8855"/>
                <a:gd name="connsiteY7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8855">
                  <a:moveTo>
                    <a:pt x="4428" y="8856"/>
                  </a:moveTo>
                  <a:cubicBezTo>
                    <a:pt x="1985" y="8856"/>
                    <a:pt x="0" y="6874"/>
                    <a:pt x="0" y="4428"/>
                  </a:cubicBezTo>
                  <a:cubicBezTo>
                    <a:pt x="0" y="-738"/>
                    <a:pt x="8856" y="-738"/>
                    <a:pt x="8856" y="4428"/>
                  </a:cubicBezTo>
                  <a:cubicBezTo>
                    <a:pt x="8856" y="6874"/>
                    <a:pt x="6871" y="8856"/>
                    <a:pt x="4428" y="8856"/>
                  </a:cubicBezTo>
                  <a:close/>
                  <a:moveTo>
                    <a:pt x="4428" y="0"/>
                  </a:moveTo>
                  <a:cubicBezTo>
                    <a:pt x="1985" y="0"/>
                    <a:pt x="0" y="1982"/>
                    <a:pt x="0" y="4428"/>
                  </a:cubicBezTo>
                  <a:cubicBezTo>
                    <a:pt x="0" y="8856"/>
                    <a:pt x="8118" y="8856"/>
                    <a:pt x="8118" y="4428"/>
                  </a:cubicBezTo>
                  <a:cubicBezTo>
                    <a:pt x="8148" y="2244"/>
                    <a:pt x="6583" y="364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DD7A9568-8E6D-44C1-8982-BCEFEAF753B2}"/>
                </a:ext>
              </a:extLst>
            </p:cNvPr>
            <p:cNvSpPr/>
            <p:nvPr/>
          </p:nvSpPr>
          <p:spPr>
            <a:xfrm>
              <a:off x="10141932" y="1821555"/>
              <a:ext cx="32471" cy="24353"/>
            </a:xfrm>
            <a:custGeom>
              <a:avLst/>
              <a:gdLst>
                <a:gd name="connsiteX0" fmla="*/ 16974 w 32471"/>
                <a:gd name="connsiteY0" fmla="*/ 24354 h 24353"/>
                <a:gd name="connsiteX1" fmla="*/ 21402 w 32471"/>
                <a:gd name="connsiteY1" fmla="*/ 24354 h 24353"/>
                <a:gd name="connsiteX2" fmla="*/ 28044 w 32471"/>
                <a:gd name="connsiteY2" fmla="*/ 24354 h 24353"/>
                <a:gd name="connsiteX3" fmla="*/ 28044 w 32471"/>
                <a:gd name="connsiteY3" fmla="*/ 24354 h 24353"/>
                <a:gd name="connsiteX4" fmla="*/ 28044 w 32471"/>
                <a:gd name="connsiteY4" fmla="*/ 24354 h 24353"/>
                <a:gd name="connsiteX5" fmla="*/ 28044 w 32471"/>
                <a:gd name="connsiteY5" fmla="*/ 24354 h 24353"/>
                <a:gd name="connsiteX6" fmla="*/ 28044 w 32471"/>
                <a:gd name="connsiteY6" fmla="*/ 24354 h 24353"/>
                <a:gd name="connsiteX7" fmla="*/ 28044 w 32471"/>
                <a:gd name="connsiteY7" fmla="*/ 24354 h 24353"/>
                <a:gd name="connsiteX8" fmla="*/ 28044 w 32471"/>
                <a:gd name="connsiteY8" fmla="*/ 24354 h 24353"/>
                <a:gd name="connsiteX9" fmla="*/ 32472 w 32471"/>
                <a:gd name="connsiteY9" fmla="*/ 24354 h 24353"/>
                <a:gd name="connsiteX10" fmla="*/ 32472 w 32471"/>
                <a:gd name="connsiteY10" fmla="*/ 24354 h 24353"/>
                <a:gd name="connsiteX11" fmla="*/ 32472 w 32471"/>
                <a:gd name="connsiteY11" fmla="*/ 24354 h 24353"/>
                <a:gd name="connsiteX12" fmla="*/ 32472 w 32471"/>
                <a:gd name="connsiteY12" fmla="*/ 24354 h 24353"/>
                <a:gd name="connsiteX13" fmla="*/ 32472 w 32471"/>
                <a:gd name="connsiteY13" fmla="*/ 24354 h 24353"/>
                <a:gd name="connsiteX14" fmla="*/ 32472 w 32471"/>
                <a:gd name="connsiteY14" fmla="*/ 24354 h 24353"/>
                <a:gd name="connsiteX15" fmla="*/ 32472 w 32471"/>
                <a:gd name="connsiteY15" fmla="*/ 24354 h 24353"/>
                <a:gd name="connsiteX16" fmla="*/ 32472 w 32471"/>
                <a:gd name="connsiteY16" fmla="*/ 24354 h 24353"/>
                <a:gd name="connsiteX17" fmla="*/ 32472 w 32471"/>
                <a:gd name="connsiteY17" fmla="*/ 24354 h 24353"/>
                <a:gd name="connsiteX18" fmla="*/ 32472 w 32471"/>
                <a:gd name="connsiteY18" fmla="*/ 24354 h 24353"/>
                <a:gd name="connsiteX19" fmla="*/ 32472 w 32471"/>
                <a:gd name="connsiteY19" fmla="*/ 24354 h 24353"/>
                <a:gd name="connsiteX20" fmla="*/ 32472 w 32471"/>
                <a:gd name="connsiteY20" fmla="*/ 24354 h 24353"/>
                <a:gd name="connsiteX21" fmla="*/ 32472 w 32471"/>
                <a:gd name="connsiteY21" fmla="*/ 24354 h 24353"/>
                <a:gd name="connsiteX22" fmla="*/ 32472 w 32471"/>
                <a:gd name="connsiteY22" fmla="*/ 24354 h 24353"/>
                <a:gd name="connsiteX23" fmla="*/ 32472 w 32471"/>
                <a:gd name="connsiteY23" fmla="*/ 24354 h 24353"/>
                <a:gd name="connsiteX24" fmla="*/ 32472 w 32471"/>
                <a:gd name="connsiteY24" fmla="*/ 24354 h 24353"/>
                <a:gd name="connsiteX25" fmla="*/ 32472 w 32471"/>
                <a:gd name="connsiteY25" fmla="*/ 24354 h 24353"/>
                <a:gd name="connsiteX26" fmla="*/ 32472 w 32471"/>
                <a:gd name="connsiteY26" fmla="*/ 24354 h 24353"/>
                <a:gd name="connsiteX27" fmla="*/ 32472 w 32471"/>
                <a:gd name="connsiteY27" fmla="*/ 24354 h 24353"/>
                <a:gd name="connsiteX28" fmla="*/ 14022 w 32471"/>
                <a:gd name="connsiteY28" fmla="*/ 24354 h 24353"/>
                <a:gd name="connsiteX29" fmla="*/ 14022 w 32471"/>
                <a:gd name="connsiteY29" fmla="*/ 0 h 24353"/>
                <a:gd name="connsiteX30" fmla="*/ 14022 w 32471"/>
                <a:gd name="connsiteY30" fmla="*/ 0 h 24353"/>
                <a:gd name="connsiteX31" fmla="*/ 14022 w 32471"/>
                <a:gd name="connsiteY31" fmla="*/ 0 h 24353"/>
                <a:gd name="connsiteX32" fmla="*/ 14022 w 32471"/>
                <a:gd name="connsiteY32" fmla="*/ 0 h 24353"/>
                <a:gd name="connsiteX33" fmla="*/ 0 w 32471"/>
                <a:gd name="connsiteY33" fmla="*/ 0 h 24353"/>
                <a:gd name="connsiteX34" fmla="*/ 6642 w 32471"/>
                <a:gd name="connsiteY34" fmla="*/ 8118 h 24353"/>
                <a:gd name="connsiteX35" fmla="*/ 6642 w 32471"/>
                <a:gd name="connsiteY35" fmla="*/ 8118 h 24353"/>
                <a:gd name="connsiteX36" fmla="*/ 6642 w 32471"/>
                <a:gd name="connsiteY36" fmla="*/ 8118 h 24353"/>
                <a:gd name="connsiteX37" fmla="*/ 6642 w 32471"/>
                <a:gd name="connsiteY37" fmla="*/ 8118 h 24353"/>
                <a:gd name="connsiteX38" fmla="*/ 6642 w 32471"/>
                <a:gd name="connsiteY38" fmla="*/ 8118 h 24353"/>
                <a:gd name="connsiteX39" fmla="*/ 6642 w 32471"/>
                <a:gd name="connsiteY39" fmla="*/ 8118 h 24353"/>
                <a:gd name="connsiteX40" fmla="*/ 6642 w 32471"/>
                <a:gd name="connsiteY40" fmla="*/ 8118 h 24353"/>
                <a:gd name="connsiteX41" fmla="*/ 6642 w 32471"/>
                <a:gd name="connsiteY41" fmla="*/ 811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2471" h="24353">
                  <a:moveTo>
                    <a:pt x="16974" y="24354"/>
                  </a:moveTo>
                  <a:lnTo>
                    <a:pt x="21402" y="24354"/>
                  </a:lnTo>
                  <a:lnTo>
                    <a:pt x="28044" y="24354"/>
                  </a:lnTo>
                  <a:lnTo>
                    <a:pt x="28044" y="24354"/>
                  </a:lnTo>
                  <a:lnTo>
                    <a:pt x="28044" y="24354"/>
                  </a:lnTo>
                  <a:lnTo>
                    <a:pt x="28044" y="24354"/>
                  </a:lnTo>
                  <a:lnTo>
                    <a:pt x="28044" y="24354"/>
                  </a:lnTo>
                  <a:lnTo>
                    <a:pt x="28044" y="24354"/>
                  </a:lnTo>
                  <a:lnTo>
                    <a:pt x="28044" y="24354"/>
                  </a:lnTo>
                  <a:cubicBezTo>
                    <a:pt x="28044" y="24354"/>
                    <a:pt x="32472" y="24354"/>
                    <a:pt x="32472" y="24354"/>
                  </a:cubicBezTo>
                  <a:cubicBezTo>
                    <a:pt x="32472" y="24354"/>
                    <a:pt x="32472" y="24354"/>
                    <a:pt x="32472" y="24354"/>
                  </a:cubicBezTo>
                  <a:lnTo>
                    <a:pt x="32472" y="24354"/>
                  </a:lnTo>
                  <a:lnTo>
                    <a:pt x="32472" y="24354"/>
                  </a:lnTo>
                  <a:lnTo>
                    <a:pt x="32472" y="24354"/>
                  </a:lnTo>
                  <a:cubicBezTo>
                    <a:pt x="32472" y="24354"/>
                    <a:pt x="32472" y="24354"/>
                    <a:pt x="32472" y="24354"/>
                  </a:cubicBezTo>
                  <a:cubicBezTo>
                    <a:pt x="32472" y="24354"/>
                    <a:pt x="32472" y="24354"/>
                    <a:pt x="32472" y="24354"/>
                  </a:cubicBezTo>
                  <a:lnTo>
                    <a:pt x="32472" y="24354"/>
                  </a:lnTo>
                  <a:cubicBezTo>
                    <a:pt x="32472" y="24354"/>
                    <a:pt x="32472" y="24354"/>
                    <a:pt x="32472" y="24354"/>
                  </a:cubicBezTo>
                  <a:cubicBezTo>
                    <a:pt x="32472" y="24354"/>
                    <a:pt x="32472" y="24354"/>
                    <a:pt x="32472" y="24354"/>
                  </a:cubicBezTo>
                  <a:lnTo>
                    <a:pt x="32472" y="24354"/>
                  </a:lnTo>
                  <a:lnTo>
                    <a:pt x="32472" y="24354"/>
                  </a:lnTo>
                  <a:lnTo>
                    <a:pt x="32472" y="24354"/>
                  </a:lnTo>
                  <a:lnTo>
                    <a:pt x="32472" y="24354"/>
                  </a:lnTo>
                  <a:lnTo>
                    <a:pt x="32472" y="24354"/>
                  </a:lnTo>
                  <a:lnTo>
                    <a:pt x="32472" y="24354"/>
                  </a:lnTo>
                  <a:lnTo>
                    <a:pt x="32472" y="24354"/>
                  </a:lnTo>
                  <a:lnTo>
                    <a:pt x="32472" y="24354"/>
                  </a:lnTo>
                  <a:lnTo>
                    <a:pt x="32472" y="24354"/>
                  </a:lnTo>
                  <a:lnTo>
                    <a:pt x="14022" y="24354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0" y="0"/>
                  </a:lnTo>
                  <a:cubicBezTo>
                    <a:pt x="3015" y="1937"/>
                    <a:pt x="5341" y="4779"/>
                    <a:pt x="6642" y="8118"/>
                  </a:cubicBezTo>
                  <a:lnTo>
                    <a:pt x="6642" y="8118"/>
                  </a:lnTo>
                  <a:cubicBezTo>
                    <a:pt x="6642" y="8118"/>
                    <a:pt x="6642" y="8118"/>
                    <a:pt x="6642" y="8118"/>
                  </a:cubicBezTo>
                  <a:lnTo>
                    <a:pt x="6642" y="8118"/>
                  </a:lnTo>
                  <a:lnTo>
                    <a:pt x="6642" y="8118"/>
                  </a:lnTo>
                  <a:lnTo>
                    <a:pt x="6642" y="8118"/>
                  </a:lnTo>
                  <a:lnTo>
                    <a:pt x="6642" y="8118"/>
                  </a:lnTo>
                  <a:lnTo>
                    <a:pt x="6642" y="8118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8DBB1AD-AB81-4D88-9A90-A829A373DDDB}"/>
                </a:ext>
              </a:extLst>
            </p:cNvPr>
            <p:cNvSpPr/>
            <p:nvPr/>
          </p:nvSpPr>
          <p:spPr>
            <a:xfrm>
              <a:off x="10141932" y="1820764"/>
              <a:ext cx="33209" cy="26620"/>
            </a:xfrm>
            <a:custGeom>
              <a:avLst/>
              <a:gdLst>
                <a:gd name="connsiteX0" fmla="*/ 21402 w 33209"/>
                <a:gd name="connsiteY0" fmla="*/ 26621 h 26620"/>
                <a:gd name="connsiteX1" fmla="*/ 16974 w 33209"/>
                <a:gd name="connsiteY1" fmla="*/ 26621 h 26620"/>
                <a:gd name="connsiteX2" fmla="*/ 16974 w 33209"/>
                <a:gd name="connsiteY2" fmla="*/ 26621 h 26620"/>
                <a:gd name="connsiteX3" fmla="*/ 16974 w 33209"/>
                <a:gd name="connsiteY3" fmla="*/ 26621 h 26620"/>
                <a:gd name="connsiteX4" fmla="*/ 16974 w 33209"/>
                <a:gd name="connsiteY4" fmla="*/ 26621 h 26620"/>
                <a:gd name="connsiteX5" fmla="*/ 16974 w 33209"/>
                <a:gd name="connsiteY5" fmla="*/ 26621 h 26620"/>
                <a:gd name="connsiteX6" fmla="*/ 16974 w 33209"/>
                <a:gd name="connsiteY6" fmla="*/ 26621 h 26620"/>
                <a:gd name="connsiteX7" fmla="*/ 16974 w 33209"/>
                <a:gd name="connsiteY7" fmla="*/ 26621 h 26620"/>
                <a:gd name="connsiteX8" fmla="*/ 16974 w 33209"/>
                <a:gd name="connsiteY8" fmla="*/ 26621 h 26620"/>
                <a:gd name="connsiteX9" fmla="*/ 11679 w 33209"/>
                <a:gd name="connsiteY9" fmla="*/ 3207 h 26620"/>
                <a:gd name="connsiteX10" fmla="*/ 0 w 33209"/>
                <a:gd name="connsiteY10" fmla="*/ 791 h 26620"/>
                <a:gd name="connsiteX11" fmla="*/ 5904 w 33209"/>
                <a:gd name="connsiteY11" fmla="*/ 791 h 26620"/>
                <a:gd name="connsiteX12" fmla="*/ 5904 w 33209"/>
                <a:gd name="connsiteY12" fmla="*/ 791 h 26620"/>
                <a:gd name="connsiteX13" fmla="*/ 10332 w 33209"/>
                <a:gd name="connsiteY13" fmla="*/ 791 h 26620"/>
                <a:gd name="connsiteX14" fmla="*/ 10332 w 33209"/>
                <a:gd name="connsiteY14" fmla="*/ 791 h 26620"/>
                <a:gd name="connsiteX15" fmla="*/ 10332 w 33209"/>
                <a:gd name="connsiteY15" fmla="*/ 791 h 26620"/>
                <a:gd name="connsiteX16" fmla="*/ 10332 w 33209"/>
                <a:gd name="connsiteY16" fmla="*/ 791 h 26620"/>
                <a:gd name="connsiteX17" fmla="*/ 10332 w 33209"/>
                <a:gd name="connsiteY17" fmla="*/ 791 h 26620"/>
                <a:gd name="connsiteX18" fmla="*/ 10332 w 33209"/>
                <a:gd name="connsiteY18" fmla="*/ 791 h 26620"/>
                <a:gd name="connsiteX19" fmla="*/ 0 w 33209"/>
                <a:gd name="connsiteY19" fmla="*/ 791 h 26620"/>
                <a:gd name="connsiteX20" fmla="*/ 6642 w 33209"/>
                <a:gd name="connsiteY20" fmla="*/ 8171 h 26620"/>
                <a:gd name="connsiteX21" fmla="*/ 6642 w 33209"/>
                <a:gd name="connsiteY21" fmla="*/ 8171 h 26620"/>
                <a:gd name="connsiteX22" fmla="*/ 6642 w 33209"/>
                <a:gd name="connsiteY22" fmla="*/ 8171 h 26620"/>
                <a:gd name="connsiteX23" fmla="*/ 6642 w 33209"/>
                <a:gd name="connsiteY23" fmla="*/ 8171 h 26620"/>
                <a:gd name="connsiteX24" fmla="*/ 6642 w 33209"/>
                <a:gd name="connsiteY24" fmla="*/ 8171 h 26620"/>
                <a:gd name="connsiteX25" fmla="*/ 6642 w 33209"/>
                <a:gd name="connsiteY25" fmla="*/ 8171 h 26620"/>
                <a:gd name="connsiteX26" fmla="*/ 6642 w 33209"/>
                <a:gd name="connsiteY26" fmla="*/ 8171 h 26620"/>
                <a:gd name="connsiteX27" fmla="*/ 16974 w 33209"/>
                <a:gd name="connsiteY27" fmla="*/ 8171 h 26620"/>
                <a:gd name="connsiteX28" fmla="*/ 16974 w 33209"/>
                <a:gd name="connsiteY28" fmla="*/ 8171 h 26620"/>
                <a:gd name="connsiteX29" fmla="*/ 16974 w 33209"/>
                <a:gd name="connsiteY29" fmla="*/ 8171 h 26620"/>
                <a:gd name="connsiteX30" fmla="*/ 16974 w 33209"/>
                <a:gd name="connsiteY30" fmla="*/ 8171 h 26620"/>
                <a:gd name="connsiteX31" fmla="*/ 16974 w 33209"/>
                <a:gd name="connsiteY31" fmla="*/ 8171 h 26620"/>
                <a:gd name="connsiteX32" fmla="*/ 16974 w 33209"/>
                <a:gd name="connsiteY32" fmla="*/ 8171 h 26620"/>
                <a:gd name="connsiteX33" fmla="*/ 16974 w 33209"/>
                <a:gd name="connsiteY33" fmla="*/ 8171 h 26620"/>
                <a:gd name="connsiteX34" fmla="*/ 16974 w 33209"/>
                <a:gd name="connsiteY34" fmla="*/ 8171 h 26620"/>
                <a:gd name="connsiteX35" fmla="*/ 16974 w 33209"/>
                <a:gd name="connsiteY35" fmla="*/ 8171 h 26620"/>
                <a:gd name="connsiteX36" fmla="*/ 10332 w 33209"/>
                <a:gd name="connsiteY36" fmla="*/ 8171 h 26620"/>
                <a:gd name="connsiteX37" fmla="*/ 21402 w 33209"/>
                <a:gd name="connsiteY37" fmla="*/ 20717 h 26620"/>
                <a:gd name="connsiteX38" fmla="*/ 21402 w 33209"/>
                <a:gd name="connsiteY38" fmla="*/ 20717 h 26620"/>
                <a:gd name="connsiteX39" fmla="*/ 25830 w 33209"/>
                <a:gd name="connsiteY39" fmla="*/ 20717 h 26620"/>
                <a:gd name="connsiteX40" fmla="*/ 25830 w 33209"/>
                <a:gd name="connsiteY40" fmla="*/ 20717 h 26620"/>
                <a:gd name="connsiteX41" fmla="*/ 25830 w 33209"/>
                <a:gd name="connsiteY41" fmla="*/ 20717 h 26620"/>
                <a:gd name="connsiteX42" fmla="*/ 25830 w 33209"/>
                <a:gd name="connsiteY42" fmla="*/ 20717 h 26620"/>
                <a:gd name="connsiteX43" fmla="*/ 25830 w 33209"/>
                <a:gd name="connsiteY43" fmla="*/ 20717 h 26620"/>
                <a:gd name="connsiteX44" fmla="*/ 25830 w 33209"/>
                <a:gd name="connsiteY44" fmla="*/ 17027 h 26620"/>
                <a:gd name="connsiteX45" fmla="*/ 25830 w 33209"/>
                <a:gd name="connsiteY45" fmla="*/ 17027 h 26620"/>
                <a:gd name="connsiteX46" fmla="*/ 25830 w 33209"/>
                <a:gd name="connsiteY46" fmla="*/ 17027 h 26620"/>
                <a:gd name="connsiteX47" fmla="*/ 25830 w 33209"/>
                <a:gd name="connsiteY47" fmla="*/ 17027 h 26620"/>
                <a:gd name="connsiteX48" fmla="*/ 25830 w 33209"/>
                <a:gd name="connsiteY48" fmla="*/ 17027 h 26620"/>
                <a:gd name="connsiteX49" fmla="*/ 25830 w 33209"/>
                <a:gd name="connsiteY49" fmla="*/ 17027 h 26620"/>
                <a:gd name="connsiteX50" fmla="*/ 25830 w 33209"/>
                <a:gd name="connsiteY50" fmla="*/ 17027 h 26620"/>
                <a:gd name="connsiteX51" fmla="*/ 25830 w 33209"/>
                <a:gd name="connsiteY51" fmla="*/ 17027 h 26620"/>
                <a:gd name="connsiteX52" fmla="*/ 29520 w 33209"/>
                <a:gd name="connsiteY52" fmla="*/ 17027 h 26620"/>
                <a:gd name="connsiteX53" fmla="*/ 29520 w 33209"/>
                <a:gd name="connsiteY53" fmla="*/ 17027 h 26620"/>
                <a:gd name="connsiteX54" fmla="*/ 29520 w 33209"/>
                <a:gd name="connsiteY54" fmla="*/ 17027 h 26620"/>
                <a:gd name="connsiteX55" fmla="*/ 29520 w 33209"/>
                <a:gd name="connsiteY55" fmla="*/ 17027 h 26620"/>
                <a:gd name="connsiteX56" fmla="*/ 29520 w 33209"/>
                <a:gd name="connsiteY56" fmla="*/ 17027 h 26620"/>
                <a:gd name="connsiteX57" fmla="*/ 29520 w 33209"/>
                <a:gd name="connsiteY57" fmla="*/ 17027 h 26620"/>
                <a:gd name="connsiteX58" fmla="*/ 33210 w 33209"/>
                <a:gd name="connsiteY58" fmla="*/ 17027 h 26620"/>
                <a:gd name="connsiteX59" fmla="*/ 28782 w 33209"/>
                <a:gd name="connsiteY59" fmla="*/ 17027 h 26620"/>
                <a:gd name="connsiteX60" fmla="*/ 14760 w 33209"/>
                <a:gd name="connsiteY60" fmla="*/ 8909 h 26620"/>
                <a:gd name="connsiteX61" fmla="*/ 14760 w 33209"/>
                <a:gd name="connsiteY61" fmla="*/ 8909 h 26620"/>
                <a:gd name="connsiteX62" fmla="*/ 14760 w 33209"/>
                <a:gd name="connsiteY62" fmla="*/ 8909 h 26620"/>
                <a:gd name="connsiteX63" fmla="*/ 14760 w 33209"/>
                <a:gd name="connsiteY63" fmla="*/ 8909 h 26620"/>
                <a:gd name="connsiteX64" fmla="*/ 14760 w 33209"/>
                <a:gd name="connsiteY64" fmla="*/ 8909 h 26620"/>
                <a:gd name="connsiteX65" fmla="*/ 14760 w 33209"/>
                <a:gd name="connsiteY65" fmla="*/ 8909 h 26620"/>
                <a:gd name="connsiteX66" fmla="*/ 14760 w 33209"/>
                <a:gd name="connsiteY66" fmla="*/ 8909 h 26620"/>
                <a:gd name="connsiteX67" fmla="*/ 14760 w 33209"/>
                <a:gd name="connsiteY67" fmla="*/ 8909 h 2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33209" h="26620">
                  <a:moveTo>
                    <a:pt x="21402" y="26621"/>
                  </a:moveTo>
                  <a:lnTo>
                    <a:pt x="16974" y="26621"/>
                  </a:lnTo>
                  <a:lnTo>
                    <a:pt x="16974" y="26621"/>
                  </a:lnTo>
                  <a:cubicBezTo>
                    <a:pt x="16974" y="26621"/>
                    <a:pt x="16974" y="26621"/>
                    <a:pt x="16974" y="26621"/>
                  </a:cubicBezTo>
                  <a:lnTo>
                    <a:pt x="16974" y="26621"/>
                  </a:lnTo>
                  <a:cubicBezTo>
                    <a:pt x="16974" y="26621"/>
                    <a:pt x="16974" y="26621"/>
                    <a:pt x="16974" y="26621"/>
                  </a:cubicBezTo>
                  <a:lnTo>
                    <a:pt x="16974" y="26621"/>
                  </a:lnTo>
                  <a:lnTo>
                    <a:pt x="16974" y="26621"/>
                  </a:lnTo>
                  <a:lnTo>
                    <a:pt x="16974" y="26621"/>
                  </a:lnTo>
                  <a:cubicBezTo>
                    <a:pt x="21978" y="18693"/>
                    <a:pt x="19606" y="8211"/>
                    <a:pt x="11679" y="3207"/>
                  </a:cubicBezTo>
                  <a:cubicBezTo>
                    <a:pt x="8207" y="1015"/>
                    <a:pt x="4057" y="157"/>
                    <a:pt x="0" y="791"/>
                  </a:cubicBezTo>
                  <a:cubicBezTo>
                    <a:pt x="1827" y="-264"/>
                    <a:pt x="4077" y="-264"/>
                    <a:pt x="5904" y="791"/>
                  </a:cubicBezTo>
                  <a:lnTo>
                    <a:pt x="5904" y="791"/>
                  </a:lnTo>
                  <a:lnTo>
                    <a:pt x="10332" y="791"/>
                  </a:lnTo>
                  <a:lnTo>
                    <a:pt x="10332" y="791"/>
                  </a:lnTo>
                  <a:lnTo>
                    <a:pt x="10332" y="791"/>
                  </a:lnTo>
                  <a:lnTo>
                    <a:pt x="10332" y="791"/>
                  </a:lnTo>
                  <a:lnTo>
                    <a:pt x="10332" y="791"/>
                  </a:lnTo>
                  <a:lnTo>
                    <a:pt x="10332" y="791"/>
                  </a:lnTo>
                  <a:lnTo>
                    <a:pt x="0" y="791"/>
                  </a:lnTo>
                  <a:cubicBezTo>
                    <a:pt x="2963" y="2456"/>
                    <a:pt x="5297" y="5049"/>
                    <a:pt x="6642" y="8171"/>
                  </a:cubicBezTo>
                  <a:lnTo>
                    <a:pt x="6642" y="8171"/>
                  </a:lnTo>
                  <a:lnTo>
                    <a:pt x="6642" y="8171"/>
                  </a:lnTo>
                  <a:lnTo>
                    <a:pt x="6642" y="8171"/>
                  </a:lnTo>
                  <a:cubicBezTo>
                    <a:pt x="6642" y="8171"/>
                    <a:pt x="6642" y="8171"/>
                    <a:pt x="6642" y="8171"/>
                  </a:cubicBezTo>
                  <a:lnTo>
                    <a:pt x="6642" y="8171"/>
                  </a:lnTo>
                  <a:lnTo>
                    <a:pt x="6642" y="8171"/>
                  </a:lnTo>
                  <a:lnTo>
                    <a:pt x="16974" y="8171"/>
                  </a:lnTo>
                  <a:lnTo>
                    <a:pt x="16974" y="8171"/>
                  </a:lnTo>
                  <a:lnTo>
                    <a:pt x="16974" y="8171"/>
                  </a:lnTo>
                  <a:lnTo>
                    <a:pt x="16974" y="8171"/>
                  </a:lnTo>
                  <a:lnTo>
                    <a:pt x="16974" y="8171"/>
                  </a:lnTo>
                  <a:lnTo>
                    <a:pt x="16974" y="8171"/>
                  </a:lnTo>
                  <a:cubicBezTo>
                    <a:pt x="16974" y="8171"/>
                    <a:pt x="16974" y="8171"/>
                    <a:pt x="16974" y="8171"/>
                  </a:cubicBezTo>
                  <a:cubicBezTo>
                    <a:pt x="16974" y="8171"/>
                    <a:pt x="16974" y="8171"/>
                    <a:pt x="16974" y="8171"/>
                  </a:cubicBezTo>
                  <a:lnTo>
                    <a:pt x="16974" y="8171"/>
                  </a:lnTo>
                  <a:lnTo>
                    <a:pt x="10332" y="8171"/>
                  </a:lnTo>
                  <a:close/>
                  <a:moveTo>
                    <a:pt x="21402" y="20717"/>
                  </a:moveTo>
                  <a:lnTo>
                    <a:pt x="21402" y="20717"/>
                  </a:lnTo>
                  <a:lnTo>
                    <a:pt x="25830" y="20717"/>
                  </a:lnTo>
                  <a:lnTo>
                    <a:pt x="25830" y="20717"/>
                  </a:lnTo>
                  <a:lnTo>
                    <a:pt x="25830" y="20717"/>
                  </a:lnTo>
                  <a:lnTo>
                    <a:pt x="25830" y="20717"/>
                  </a:lnTo>
                  <a:cubicBezTo>
                    <a:pt x="25830" y="20717"/>
                    <a:pt x="25830" y="20717"/>
                    <a:pt x="25830" y="20717"/>
                  </a:cubicBezTo>
                  <a:cubicBezTo>
                    <a:pt x="26012" y="19493"/>
                    <a:pt x="26012" y="18251"/>
                    <a:pt x="25830" y="17027"/>
                  </a:cubicBezTo>
                  <a:lnTo>
                    <a:pt x="25830" y="17027"/>
                  </a:lnTo>
                  <a:lnTo>
                    <a:pt x="25830" y="17027"/>
                  </a:lnTo>
                  <a:lnTo>
                    <a:pt x="25830" y="17027"/>
                  </a:lnTo>
                  <a:cubicBezTo>
                    <a:pt x="25830" y="17027"/>
                    <a:pt x="25830" y="17027"/>
                    <a:pt x="25830" y="17027"/>
                  </a:cubicBezTo>
                  <a:lnTo>
                    <a:pt x="25830" y="17027"/>
                  </a:lnTo>
                  <a:cubicBezTo>
                    <a:pt x="25830" y="17027"/>
                    <a:pt x="25830" y="17027"/>
                    <a:pt x="25830" y="17027"/>
                  </a:cubicBezTo>
                  <a:lnTo>
                    <a:pt x="25830" y="17027"/>
                  </a:lnTo>
                  <a:lnTo>
                    <a:pt x="29520" y="17027"/>
                  </a:lnTo>
                  <a:cubicBezTo>
                    <a:pt x="29520" y="17027"/>
                    <a:pt x="29520" y="17027"/>
                    <a:pt x="29520" y="17027"/>
                  </a:cubicBezTo>
                  <a:cubicBezTo>
                    <a:pt x="29520" y="17027"/>
                    <a:pt x="29520" y="17027"/>
                    <a:pt x="29520" y="17027"/>
                  </a:cubicBezTo>
                  <a:lnTo>
                    <a:pt x="29520" y="17027"/>
                  </a:lnTo>
                  <a:lnTo>
                    <a:pt x="29520" y="17027"/>
                  </a:lnTo>
                  <a:lnTo>
                    <a:pt x="29520" y="17027"/>
                  </a:lnTo>
                  <a:cubicBezTo>
                    <a:pt x="29520" y="17027"/>
                    <a:pt x="33210" y="17027"/>
                    <a:pt x="33210" y="17027"/>
                  </a:cubicBezTo>
                  <a:cubicBezTo>
                    <a:pt x="31778" y="17533"/>
                    <a:pt x="30214" y="17533"/>
                    <a:pt x="28782" y="17027"/>
                  </a:cubicBezTo>
                  <a:close/>
                  <a:moveTo>
                    <a:pt x="14760" y="8909"/>
                  </a:moveTo>
                  <a:cubicBezTo>
                    <a:pt x="14760" y="8909"/>
                    <a:pt x="14760" y="8909"/>
                    <a:pt x="14760" y="8909"/>
                  </a:cubicBezTo>
                  <a:cubicBezTo>
                    <a:pt x="14760" y="8909"/>
                    <a:pt x="14760" y="8909"/>
                    <a:pt x="14760" y="8909"/>
                  </a:cubicBezTo>
                  <a:cubicBezTo>
                    <a:pt x="14760" y="8909"/>
                    <a:pt x="14760" y="8909"/>
                    <a:pt x="14760" y="8909"/>
                  </a:cubicBezTo>
                  <a:lnTo>
                    <a:pt x="14760" y="8909"/>
                  </a:lnTo>
                  <a:lnTo>
                    <a:pt x="14760" y="8909"/>
                  </a:lnTo>
                  <a:cubicBezTo>
                    <a:pt x="14760" y="8909"/>
                    <a:pt x="14760" y="8909"/>
                    <a:pt x="14760" y="8909"/>
                  </a:cubicBezTo>
                  <a:lnTo>
                    <a:pt x="14760" y="890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FF5DCEC7-9698-4B01-9D88-0968838CC556}"/>
                </a:ext>
              </a:extLst>
            </p:cNvPr>
            <p:cNvSpPr/>
            <p:nvPr/>
          </p:nvSpPr>
          <p:spPr>
            <a:xfrm>
              <a:off x="10152263" y="1840925"/>
              <a:ext cx="10332" cy="555"/>
            </a:xfrm>
            <a:custGeom>
              <a:avLst/>
              <a:gdLst>
                <a:gd name="connsiteX0" fmla="*/ 4428 w 10332"/>
                <a:gd name="connsiteY0" fmla="*/ 556 h 555"/>
                <a:gd name="connsiteX1" fmla="*/ 4428 w 10332"/>
                <a:gd name="connsiteY1" fmla="*/ 556 h 555"/>
                <a:gd name="connsiteX2" fmla="*/ 4428 w 10332"/>
                <a:gd name="connsiteY2" fmla="*/ 556 h 555"/>
                <a:gd name="connsiteX3" fmla="*/ 4428 w 10332"/>
                <a:gd name="connsiteY3" fmla="*/ 556 h 555"/>
                <a:gd name="connsiteX4" fmla="*/ 4428 w 10332"/>
                <a:gd name="connsiteY4" fmla="*/ 556 h 555"/>
                <a:gd name="connsiteX5" fmla="*/ 4428 w 10332"/>
                <a:gd name="connsiteY5" fmla="*/ 556 h 555"/>
                <a:gd name="connsiteX6" fmla="*/ 10332 w 10332"/>
                <a:gd name="connsiteY6" fmla="*/ 556 h 555"/>
                <a:gd name="connsiteX7" fmla="*/ 4428 w 10332"/>
                <a:gd name="connsiteY7" fmla="*/ 556 h 555"/>
                <a:gd name="connsiteX8" fmla="*/ 4428 w 10332"/>
                <a:gd name="connsiteY8" fmla="*/ 556 h 555"/>
                <a:gd name="connsiteX9" fmla="*/ 4428 w 10332"/>
                <a:gd name="connsiteY9" fmla="*/ 556 h 555"/>
                <a:gd name="connsiteX10" fmla="*/ 0 w 10332"/>
                <a:gd name="connsiteY10" fmla="*/ 556 h 555"/>
                <a:gd name="connsiteX11" fmla="*/ 0 w 10332"/>
                <a:gd name="connsiteY11" fmla="*/ 556 h 555"/>
                <a:gd name="connsiteX12" fmla="*/ 0 w 10332"/>
                <a:gd name="connsiteY12" fmla="*/ 556 h 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332" h="555">
                  <a:moveTo>
                    <a:pt x="4428" y="556"/>
                  </a:moveTo>
                  <a:lnTo>
                    <a:pt x="4428" y="556"/>
                  </a:lnTo>
                  <a:lnTo>
                    <a:pt x="4428" y="556"/>
                  </a:lnTo>
                  <a:close/>
                  <a:moveTo>
                    <a:pt x="4428" y="556"/>
                  </a:moveTo>
                  <a:lnTo>
                    <a:pt x="4428" y="556"/>
                  </a:lnTo>
                  <a:close/>
                  <a:moveTo>
                    <a:pt x="4428" y="556"/>
                  </a:moveTo>
                  <a:cubicBezTo>
                    <a:pt x="6326" y="-185"/>
                    <a:pt x="8434" y="-185"/>
                    <a:pt x="10332" y="556"/>
                  </a:cubicBezTo>
                  <a:close/>
                  <a:moveTo>
                    <a:pt x="4428" y="556"/>
                  </a:moveTo>
                  <a:lnTo>
                    <a:pt x="4428" y="556"/>
                  </a:lnTo>
                  <a:lnTo>
                    <a:pt x="4428" y="556"/>
                  </a:lnTo>
                  <a:close/>
                  <a:moveTo>
                    <a:pt x="0" y="556"/>
                  </a:moveTo>
                  <a:lnTo>
                    <a:pt x="0" y="556"/>
                  </a:lnTo>
                  <a:lnTo>
                    <a:pt x="0" y="55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4151312A-B416-46EF-9579-9F38A1EF5C8B}"/>
                </a:ext>
              </a:extLst>
            </p:cNvPr>
            <p:cNvSpPr/>
            <p:nvPr/>
          </p:nvSpPr>
          <p:spPr>
            <a:xfrm>
              <a:off x="10148574" y="1831058"/>
              <a:ext cx="7379" cy="11898"/>
            </a:xfrm>
            <a:custGeom>
              <a:avLst/>
              <a:gdLst>
                <a:gd name="connsiteX0" fmla="*/ 7380 w 7379"/>
                <a:gd name="connsiteY0" fmla="*/ 11898 h 11898"/>
                <a:gd name="connsiteX1" fmla="*/ 7380 w 7379"/>
                <a:gd name="connsiteY1" fmla="*/ 4518 h 11898"/>
                <a:gd name="connsiteX2" fmla="*/ 0 w 7379"/>
                <a:gd name="connsiteY2" fmla="*/ 90 h 11898"/>
                <a:gd name="connsiteX3" fmla="*/ 0 w 7379"/>
                <a:gd name="connsiteY3" fmla="*/ 90 h 11898"/>
                <a:gd name="connsiteX4" fmla="*/ 0 w 7379"/>
                <a:gd name="connsiteY4" fmla="*/ 90 h 11898"/>
                <a:gd name="connsiteX5" fmla="*/ 0 w 7379"/>
                <a:gd name="connsiteY5" fmla="*/ 90 h 11898"/>
                <a:gd name="connsiteX6" fmla="*/ 0 w 7379"/>
                <a:gd name="connsiteY6" fmla="*/ 90 h 11898"/>
                <a:gd name="connsiteX7" fmla="*/ 0 w 7379"/>
                <a:gd name="connsiteY7" fmla="*/ 90 h 11898"/>
                <a:gd name="connsiteX8" fmla="*/ 0 w 7379"/>
                <a:gd name="connsiteY8" fmla="*/ 90 h 11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79" h="11898">
                  <a:moveTo>
                    <a:pt x="7380" y="11898"/>
                  </a:moveTo>
                  <a:cubicBezTo>
                    <a:pt x="7380" y="11898"/>
                    <a:pt x="7380" y="7470"/>
                    <a:pt x="7380" y="4518"/>
                  </a:cubicBezTo>
                  <a:cubicBezTo>
                    <a:pt x="6338" y="1433"/>
                    <a:pt x="3213" y="-443"/>
                    <a:pt x="0" y="90"/>
                  </a:cubicBezTo>
                  <a:lnTo>
                    <a:pt x="0" y="90"/>
                  </a:lnTo>
                  <a:lnTo>
                    <a:pt x="0" y="90"/>
                  </a:lnTo>
                  <a:lnTo>
                    <a:pt x="0" y="90"/>
                  </a:ln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00BAB44A-9278-4FC2-A913-FFC9AE144A42}"/>
                </a:ext>
              </a:extLst>
            </p:cNvPr>
            <p:cNvSpPr/>
            <p:nvPr/>
          </p:nvSpPr>
          <p:spPr>
            <a:xfrm>
              <a:off x="10149311" y="1834101"/>
              <a:ext cx="7608" cy="14759"/>
            </a:xfrm>
            <a:custGeom>
              <a:avLst/>
              <a:gdLst>
                <a:gd name="connsiteX0" fmla="*/ 6642 w 7608"/>
                <a:gd name="connsiteY0" fmla="*/ 9594 h 14759"/>
                <a:gd name="connsiteX1" fmla="*/ 6642 w 7608"/>
                <a:gd name="connsiteY1" fmla="*/ 9594 h 14759"/>
                <a:gd name="connsiteX2" fmla="*/ 6642 w 7608"/>
                <a:gd name="connsiteY2" fmla="*/ 9594 h 14759"/>
                <a:gd name="connsiteX3" fmla="*/ 6642 w 7608"/>
                <a:gd name="connsiteY3" fmla="*/ 4428 h 14759"/>
                <a:gd name="connsiteX4" fmla="*/ 0 w 7608"/>
                <a:gd name="connsiteY4" fmla="*/ 0 h 14759"/>
                <a:gd name="connsiteX5" fmla="*/ 0 w 7608"/>
                <a:gd name="connsiteY5" fmla="*/ 4428 h 14759"/>
                <a:gd name="connsiteX6" fmla="*/ 0 w 7608"/>
                <a:gd name="connsiteY6" fmla="*/ 4428 h 14759"/>
                <a:gd name="connsiteX7" fmla="*/ 0 w 7608"/>
                <a:gd name="connsiteY7" fmla="*/ 4428 h 14759"/>
                <a:gd name="connsiteX8" fmla="*/ 0 w 7608"/>
                <a:gd name="connsiteY8" fmla="*/ 4428 h 14759"/>
                <a:gd name="connsiteX9" fmla="*/ 0 w 7608"/>
                <a:gd name="connsiteY9" fmla="*/ 4428 h 14759"/>
                <a:gd name="connsiteX10" fmla="*/ 0 w 7608"/>
                <a:gd name="connsiteY10" fmla="*/ 4428 h 14759"/>
                <a:gd name="connsiteX11" fmla="*/ 0 w 7608"/>
                <a:gd name="connsiteY11" fmla="*/ 4428 h 14759"/>
                <a:gd name="connsiteX12" fmla="*/ 0 w 7608"/>
                <a:gd name="connsiteY12" fmla="*/ 4428 h 14759"/>
                <a:gd name="connsiteX13" fmla="*/ 0 w 7608"/>
                <a:gd name="connsiteY13" fmla="*/ 4428 h 14759"/>
                <a:gd name="connsiteX14" fmla="*/ 0 w 7608"/>
                <a:gd name="connsiteY14" fmla="*/ 4428 h 14759"/>
                <a:gd name="connsiteX15" fmla="*/ 7380 w 7608"/>
                <a:gd name="connsiteY15" fmla="*/ 9594 h 14759"/>
                <a:gd name="connsiteX16" fmla="*/ 7380 w 7608"/>
                <a:gd name="connsiteY16" fmla="*/ 14760 h 14759"/>
                <a:gd name="connsiteX17" fmla="*/ 7380 w 7608"/>
                <a:gd name="connsiteY17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608" h="14759">
                  <a:moveTo>
                    <a:pt x="6642" y="9594"/>
                  </a:moveTo>
                  <a:lnTo>
                    <a:pt x="6642" y="9594"/>
                  </a:lnTo>
                  <a:cubicBezTo>
                    <a:pt x="6642" y="9594"/>
                    <a:pt x="6642" y="9594"/>
                    <a:pt x="6642" y="9594"/>
                  </a:cubicBezTo>
                  <a:cubicBezTo>
                    <a:pt x="6642" y="9594"/>
                    <a:pt x="6642" y="9594"/>
                    <a:pt x="6642" y="4428"/>
                  </a:cubicBezTo>
                  <a:cubicBezTo>
                    <a:pt x="5486" y="1779"/>
                    <a:pt x="2890" y="48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3218" y="4677"/>
                    <a:pt x="6045" y="6656"/>
                    <a:pt x="7380" y="9594"/>
                  </a:cubicBezTo>
                  <a:cubicBezTo>
                    <a:pt x="7684" y="11302"/>
                    <a:pt x="7684" y="13052"/>
                    <a:pt x="7380" y="14760"/>
                  </a:cubicBezTo>
                  <a:cubicBezTo>
                    <a:pt x="7380" y="14760"/>
                    <a:pt x="7380" y="14760"/>
                    <a:pt x="7380" y="1476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B192BAD-E3F0-4C2A-AC52-66CD2AECA364}"/>
                </a:ext>
              </a:extLst>
            </p:cNvPr>
            <p:cNvSpPr/>
            <p:nvPr/>
          </p:nvSpPr>
          <p:spPr>
            <a:xfrm>
              <a:off x="10150049" y="1832296"/>
              <a:ext cx="5821" cy="6559"/>
            </a:xfrm>
            <a:custGeom>
              <a:avLst/>
              <a:gdLst>
                <a:gd name="connsiteX0" fmla="*/ 0 w 5821"/>
                <a:gd name="connsiteY0" fmla="*/ 5494 h 6559"/>
                <a:gd name="connsiteX1" fmla="*/ 0 w 5821"/>
                <a:gd name="connsiteY1" fmla="*/ 328 h 6559"/>
                <a:gd name="connsiteX2" fmla="*/ 5166 w 5821"/>
                <a:gd name="connsiteY2" fmla="*/ 328 h 6559"/>
                <a:gd name="connsiteX3" fmla="*/ 5166 w 5821"/>
                <a:gd name="connsiteY3" fmla="*/ 6232 h 6559"/>
                <a:gd name="connsiteX4" fmla="*/ 738 w 5821"/>
                <a:gd name="connsiteY4" fmla="*/ 6232 h 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21" h="6559">
                  <a:moveTo>
                    <a:pt x="0" y="5494"/>
                  </a:moveTo>
                  <a:cubicBezTo>
                    <a:pt x="0" y="5494"/>
                    <a:pt x="0" y="1066"/>
                    <a:pt x="0" y="328"/>
                  </a:cubicBezTo>
                  <a:cubicBezTo>
                    <a:pt x="0" y="-410"/>
                    <a:pt x="3690" y="328"/>
                    <a:pt x="5166" y="328"/>
                  </a:cubicBezTo>
                  <a:cubicBezTo>
                    <a:pt x="6642" y="328"/>
                    <a:pt x="5166" y="5494"/>
                    <a:pt x="5166" y="6232"/>
                  </a:cubicBezTo>
                  <a:cubicBezTo>
                    <a:pt x="5166" y="6970"/>
                    <a:pt x="5166" y="6232"/>
                    <a:pt x="738" y="6232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A1276D0-1958-48A9-BCA9-A42BCE278068}"/>
                </a:ext>
              </a:extLst>
            </p:cNvPr>
            <p:cNvSpPr/>
            <p:nvPr/>
          </p:nvSpPr>
          <p:spPr>
            <a:xfrm>
              <a:off x="10149311" y="1832126"/>
              <a:ext cx="6499" cy="10092"/>
            </a:xfrm>
            <a:custGeom>
              <a:avLst/>
              <a:gdLst>
                <a:gd name="connsiteX0" fmla="*/ 4428 w 6499"/>
                <a:gd name="connsiteY0" fmla="*/ 10093 h 10092"/>
                <a:gd name="connsiteX1" fmla="*/ 738 w 6499"/>
                <a:gd name="connsiteY1" fmla="*/ 5665 h 10092"/>
                <a:gd name="connsiteX2" fmla="*/ 738 w 6499"/>
                <a:gd name="connsiteY2" fmla="*/ 1237 h 10092"/>
                <a:gd name="connsiteX3" fmla="*/ 738 w 6499"/>
                <a:gd name="connsiteY3" fmla="*/ 1237 h 10092"/>
                <a:gd name="connsiteX4" fmla="*/ 5904 w 6499"/>
                <a:gd name="connsiteY4" fmla="*/ 4927 h 10092"/>
                <a:gd name="connsiteX5" fmla="*/ 5904 w 6499"/>
                <a:gd name="connsiteY5" fmla="*/ 10093 h 10092"/>
                <a:gd name="connsiteX6" fmla="*/ 5904 w 6499"/>
                <a:gd name="connsiteY6" fmla="*/ 10093 h 10092"/>
                <a:gd name="connsiteX7" fmla="*/ 4428 w 6499"/>
                <a:gd name="connsiteY7" fmla="*/ 499 h 10092"/>
                <a:gd name="connsiteX8" fmla="*/ 4428 w 6499"/>
                <a:gd name="connsiteY8" fmla="*/ 5665 h 10092"/>
                <a:gd name="connsiteX9" fmla="*/ 4428 w 6499"/>
                <a:gd name="connsiteY9" fmla="*/ 5665 h 10092"/>
                <a:gd name="connsiteX10" fmla="*/ 4428 w 6499"/>
                <a:gd name="connsiteY10" fmla="*/ 5665 h 10092"/>
                <a:gd name="connsiteX11" fmla="*/ 4428 w 6499"/>
                <a:gd name="connsiteY11" fmla="*/ 499 h 10092"/>
                <a:gd name="connsiteX12" fmla="*/ 0 w 6499"/>
                <a:gd name="connsiteY12" fmla="*/ 499 h 1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99" h="10092">
                  <a:moveTo>
                    <a:pt x="4428" y="10093"/>
                  </a:moveTo>
                  <a:cubicBezTo>
                    <a:pt x="4428" y="10093"/>
                    <a:pt x="4428" y="10093"/>
                    <a:pt x="738" y="5665"/>
                  </a:cubicBezTo>
                  <a:cubicBezTo>
                    <a:pt x="285" y="4223"/>
                    <a:pt x="285" y="2678"/>
                    <a:pt x="738" y="1237"/>
                  </a:cubicBezTo>
                  <a:lnTo>
                    <a:pt x="738" y="1237"/>
                  </a:lnTo>
                  <a:cubicBezTo>
                    <a:pt x="2928" y="1626"/>
                    <a:pt x="4826" y="2981"/>
                    <a:pt x="5904" y="4927"/>
                  </a:cubicBezTo>
                  <a:cubicBezTo>
                    <a:pt x="6697" y="6558"/>
                    <a:pt x="6697" y="8462"/>
                    <a:pt x="5904" y="10093"/>
                  </a:cubicBezTo>
                  <a:lnTo>
                    <a:pt x="5904" y="10093"/>
                  </a:lnTo>
                  <a:close/>
                  <a:moveTo>
                    <a:pt x="4428" y="499"/>
                  </a:moveTo>
                  <a:cubicBezTo>
                    <a:pt x="4428" y="499"/>
                    <a:pt x="4428" y="499"/>
                    <a:pt x="4428" y="5665"/>
                  </a:cubicBezTo>
                  <a:cubicBezTo>
                    <a:pt x="4428" y="10831"/>
                    <a:pt x="4428" y="5665"/>
                    <a:pt x="4428" y="5665"/>
                  </a:cubicBezTo>
                  <a:lnTo>
                    <a:pt x="4428" y="5665"/>
                  </a:lnTo>
                  <a:cubicBezTo>
                    <a:pt x="5537" y="4121"/>
                    <a:pt x="5537" y="2043"/>
                    <a:pt x="4428" y="499"/>
                  </a:cubicBezTo>
                  <a:cubicBezTo>
                    <a:pt x="3027" y="-166"/>
                    <a:pt x="1402" y="-166"/>
                    <a:pt x="0" y="49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1F24F612-1B84-4CF8-A092-53ACF080F9E8}"/>
                </a:ext>
              </a:extLst>
            </p:cNvPr>
            <p:cNvSpPr/>
            <p:nvPr/>
          </p:nvSpPr>
          <p:spPr>
            <a:xfrm>
              <a:off x="10315361" y="1821555"/>
              <a:ext cx="28782" cy="24353"/>
            </a:xfrm>
            <a:custGeom>
              <a:avLst/>
              <a:gdLst>
                <a:gd name="connsiteX0" fmla="*/ 11070 w 28782"/>
                <a:gd name="connsiteY0" fmla="*/ 24354 h 24353"/>
                <a:gd name="connsiteX1" fmla="*/ 11070 w 28782"/>
                <a:gd name="connsiteY1" fmla="*/ 24354 h 24353"/>
                <a:gd name="connsiteX2" fmla="*/ 4428 w 28782"/>
                <a:gd name="connsiteY2" fmla="*/ 24354 h 24353"/>
                <a:gd name="connsiteX3" fmla="*/ 4428 w 28782"/>
                <a:gd name="connsiteY3" fmla="*/ 24354 h 24353"/>
                <a:gd name="connsiteX4" fmla="*/ 4428 w 28782"/>
                <a:gd name="connsiteY4" fmla="*/ 24354 h 24353"/>
                <a:gd name="connsiteX5" fmla="*/ 4428 w 28782"/>
                <a:gd name="connsiteY5" fmla="*/ 24354 h 24353"/>
                <a:gd name="connsiteX6" fmla="*/ 4428 w 28782"/>
                <a:gd name="connsiteY6" fmla="*/ 24354 h 24353"/>
                <a:gd name="connsiteX7" fmla="*/ 4428 w 28782"/>
                <a:gd name="connsiteY7" fmla="*/ 24354 h 24353"/>
                <a:gd name="connsiteX8" fmla="*/ 4428 w 28782"/>
                <a:gd name="connsiteY8" fmla="*/ 24354 h 24353"/>
                <a:gd name="connsiteX9" fmla="*/ 0 w 28782"/>
                <a:gd name="connsiteY9" fmla="*/ 24354 h 24353"/>
                <a:gd name="connsiteX10" fmla="*/ 3690 w 28782"/>
                <a:gd name="connsiteY10" fmla="*/ 24354 h 24353"/>
                <a:gd name="connsiteX11" fmla="*/ 3690 w 28782"/>
                <a:gd name="connsiteY11" fmla="*/ 24354 h 24353"/>
                <a:gd name="connsiteX12" fmla="*/ 3690 w 28782"/>
                <a:gd name="connsiteY12" fmla="*/ 24354 h 24353"/>
                <a:gd name="connsiteX13" fmla="*/ 3690 w 28782"/>
                <a:gd name="connsiteY13" fmla="*/ 24354 h 24353"/>
                <a:gd name="connsiteX14" fmla="*/ 3690 w 28782"/>
                <a:gd name="connsiteY14" fmla="*/ 24354 h 24353"/>
                <a:gd name="connsiteX15" fmla="*/ 3690 w 28782"/>
                <a:gd name="connsiteY15" fmla="*/ 24354 h 24353"/>
                <a:gd name="connsiteX16" fmla="*/ 3690 w 28782"/>
                <a:gd name="connsiteY16" fmla="*/ 24354 h 24353"/>
                <a:gd name="connsiteX17" fmla="*/ 7380 w 28782"/>
                <a:gd name="connsiteY17" fmla="*/ 24354 h 24353"/>
                <a:gd name="connsiteX18" fmla="*/ 7380 w 28782"/>
                <a:gd name="connsiteY18" fmla="*/ 24354 h 24353"/>
                <a:gd name="connsiteX19" fmla="*/ 7380 w 28782"/>
                <a:gd name="connsiteY19" fmla="*/ 24354 h 24353"/>
                <a:gd name="connsiteX20" fmla="*/ 7380 w 28782"/>
                <a:gd name="connsiteY20" fmla="*/ 24354 h 24353"/>
                <a:gd name="connsiteX21" fmla="*/ 7380 w 28782"/>
                <a:gd name="connsiteY21" fmla="*/ 24354 h 24353"/>
                <a:gd name="connsiteX22" fmla="*/ 7380 w 28782"/>
                <a:gd name="connsiteY22" fmla="*/ 24354 h 24353"/>
                <a:gd name="connsiteX23" fmla="*/ 7380 w 28782"/>
                <a:gd name="connsiteY23" fmla="*/ 0 h 24353"/>
                <a:gd name="connsiteX24" fmla="*/ 7380 w 28782"/>
                <a:gd name="connsiteY24" fmla="*/ 0 h 24353"/>
                <a:gd name="connsiteX25" fmla="*/ 7380 w 28782"/>
                <a:gd name="connsiteY25" fmla="*/ 0 h 24353"/>
                <a:gd name="connsiteX26" fmla="*/ 7380 w 28782"/>
                <a:gd name="connsiteY26" fmla="*/ 0 h 24353"/>
                <a:gd name="connsiteX27" fmla="*/ 7380 w 28782"/>
                <a:gd name="connsiteY27" fmla="*/ 0 h 24353"/>
                <a:gd name="connsiteX28" fmla="*/ 7380 w 28782"/>
                <a:gd name="connsiteY28" fmla="*/ 0 h 24353"/>
                <a:gd name="connsiteX29" fmla="*/ 7380 w 28782"/>
                <a:gd name="connsiteY29" fmla="*/ 0 h 24353"/>
                <a:gd name="connsiteX30" fmla="*/ 11808 w 28782"/>
                <a:gd name="connsiteY30" fmla="*/ 0 h 24353"/>
                <a:gd name="connsiteX31" fmla="*/ 11808 w 28782"/>
                <a:gd name="connsiteY31" fmla="*/ 0 h 24353"/>
                <a:gd name="connsiteX32" fmla="*/ 11808 w 28782"/>
                <a:gd name="connsiteY32" fmla="*/ 0 h 24353"/>
                <a:gd name="connsiteX33" fmla="*/ 11808 w 28782"/>
                <a:gd name="connsiteY33" fmla="*/ 0 h 24353"/>
                <a:gd name="connsiteX34" fmla="*/ 11808 w 28782"/>
                <a:gd name="connsiteY34" fmla="*/ 0 h 24353"/>
                <a:gd name="connsiteX35" fmla="*/ 28782 w 28782"/>
                <a:gd name="connsiteY35" fmla="*/ 0 h 24353"/>
                <a:gd name="connsiteX36" fmla="*/ 22140 w 28782"/>
                <a:gd name="connsiteY36" fmla="*/ 8118 h 24353"/>
                <a:gd name="connsiteX37" fmla="*/ 22140 w 28782"/>
                <a:gd name="connsiteY37" fmla="*/ 8118 h 24353"/>
                <a:gd name="connsiteX38" fmla="*/ 22140 w 28782"/>
                <a:gd name="connsiteY38" fmla="*/ 8118 h 24353"/>
                <a:gd name="connsiteX39" fmla="*/ 22140 w 28782"/>
                <a:gd name="connsiteY39" fmla="*/ 8118 h 24353"/>
                <a:gd name="connsiteX40" fmla="*/ 22140 w 28782"/>
                <a:gd name="connsiteY40" fmla="*/ 8118 h 24353"/>
                <a:gd name="connsiteX41" fmla="*/ 22140 w 28782"/>
                <a:gd name="connsiteY41" fmla="*/ 8118 h 24353"/>
                <a:gd name="connsiteX42" fmla="*/ 22140 w 28782"/>
                <a:gd name="connsiteY42" fmla="*/ 8118 h 24353"/>
                <a:gd name="connsiteX43" fmla="*/ 22140 w 28782"/>
                <a:gd name="connsiteY43" fmla="*/ 811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782" h="24353">
                  <a:moveTo>
                    <a:pt x="11070" y="24354"/>
                  </a:moveTo>
                  <a:cubicBezTo>
                    <a:pt x="11070" y="24354"/>
                    <a:pt x="11070" y="24354"/>
                    <a:pt x="11070" y="24354"/>
                  </a:cubicBezTo>
                  <a:lnTo>
                    <a:pt x="4428" y="24354"/>
                  </a:lnTo>
                  <a:lnTo>
                    <a:pt x="4428" y="24354"/>
                  </a:lnTo>
                  <a:cubicBezTo>
                    <a:pt x="4428" y="24354"/>
                    <a:pt x="4428" y="24354"/>
                    <a:pt x="4428" y="24354"/>
                  </a:cubicBezTo>
                  <a:lnTo>
                    <a:pt x="4428" y="24354"/>
                  </a:lnTo>
                  <a:lnTo>
                    <a:pt x="4428" y="24354"/>
                  </a:lnTo>
                  <a:lnTo>
                    <a:pt x="4428" y="24354"/>
                  </a:lnTo>
                  <a:lnTo>
                    <a:pt x="4428" y="24354"/>
                  </a:lnTo>
                  <a:cubicBezTo>
                    <a:pt x="4428" y="24354"/>
                    <a:pt x="0" y="24354"/>
                    <a:pt x="0" y="24354"/>
                  </a:cubicBezTo>
                  <a:cubicBezTo>
                    <a:pt x="0" y="24354"/>
                    <a:pt x="0" y="24354"/>
                    <a:pt x="3690" y="24354"/>
                  </a:cubicBezTo>
                  <a:lnTo>
                    <a:pt x="3690" y="24354"/>
                  </a:lnTo>
                  <a:lnTo>
                    <a:pt x="3690" y="24354"/>
                  </a:lnTo>
                  <a:lnTo>
                    <a:pt x="3690" y="24354"/>
                  </a:lnTo>
                  <a:cubicBezTo>
                    <a:pt x="3690" y="24354"/>
                    <a:pt x="3690" y="24354"/>
                    <a:pt x="3690" y="24354"/>
                  </a:cubicBezTo>
                  <a:cubicBezTo>
                    <a:pt x="3690" y="24354"/>
                    <a:pt x="3690" y="24354"/>
                    <a:pt x="3690" y="24354"/>
                  </a:cubicBezTo>
                  <a:lnTo>
                    <a:pt x="3690" y="24354"/>
                  </a:lnTo>
                  <a:lnTo>
                    <a:pt x="7380" y="24354"/>
                  </a:lnTo>
                  <a:cubicBezTo>
                    <a:pt x="7380" y="24354"/>
                    <a:pt x="7380" y="24354"/>
                    <a:pt x="7380" y="24354"/>
                  </a:cubicBezTo>
                  <a:cubicBezTo>
                    <a:pt x="7380" y="24354"/>
                    <a:pt x="7380" y="24354"/>
                    <a:pt x="7380" y="24354"/>
                  </a:cubicBezTo>
                  <a:lnTo>
                    <a:pt x="7380" y="24354"/>
                  </a:lnTo>
                  <a:lnTo>
                    <a:pt x="7380" y="24354"/>
                  </a:lnTo>
                  <a:lnTo>
                    <a:pt x="7380" y="24354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28782" y="0"/>
                  </a:lnTo>
                  <a:cubicBezTo>
                    <a:pt x="25491" y="1607"/>
                    <a:pt x="23063" y="4572"/>
                    <a:pt x="22140" y="8118"/>
                  </a:cubicBezTo>
                  <a:lnTo>
                    <a:pt x="22140" y="8118"/>
                  </a:lnTo>
                  <a:cubicBezTo>
                    <a:pt x="22140" y="8118"/>
                    <a:pt x="22140" y="8118"/>
                    <a:pt x="22140" y="8118"/>
                  </a:cubicBezTo>
                  <a:lnTo>
                    <a:pt x="22140" y="8118"/>
                  </a:lnTo>
                  <a:cubicBezTo>
                    <a:pt x="22140" y="8118"/>
                    <a:pt x="22140" y="8118"/>
                    <a:pt x="22140" y="8118"/>
                  </a:cubicBezTo>
                  <a:lnTo>
                    <a:pt x="22140" y="8118"/>
                  </a:lnTo>
                  <a:lnTo>
                    <a:pt x="22140" y="8118"/>
                  </a:lnTo>
                  <a:lnTo>
                    <a:pt x="22140" y="8118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D6AA2A0B-9A8B-4A33-9933-6F942DC66F04}"/>
                </a:ext>
              </a:extLst>
            </p:cNvPr>
            <p:cNvSpPr/>
            <p:nvPr/>
          </p:nvSpPr>
          <p:spPr>
            <a:xfrm>
              <a:off x="10312409" y="1821152"/>
              <a:ext cx="31734" cy="26232"/>
            </a:xfrm>
            <a:custGeom>
              <a:avLst/>
              <a:gdLst>
                <a:gd name="connsiteX0" fmla="*/ 10332 w 31734"/>
                <a:gd name="connsiteY0" fmla="*/ 26233 h 26232"/>
                <a:gd name="connsiteX1" fmla="*/ 3690 w 31734"/>
                <a:gd name="connsiteY1" fmla="*/ 26233 h 26232"/>
                <a:gd name="connsiteX2" fmla="*/ 3690 w 31734"/>
                <a:gd name="connsiteY2" fmla="*/ 26233 h 26232"/>
                <a:gd name="connsiteX3" fmla="*/ 3690 w 31734"/>
                <a:gd name="connsiteY3" fmla="*/ 26233 h 26232"/>
                <a:gd name="connsiteX4" fmla="*/ 3690 w 31734"/>
                <a:gd name="connsiteY4" fmla="*/ 26233 h 26232"/>
                <a:gd name="connsiteX5" fmla="*/ 3690 w 31734"/>
                <a:gd name="connsiteY5" fmla="*/ 26233 h 26232"/>
                <a:gd name="connsiteX6" fmla="*/ 14022 w 31734"/>
                <a:gd name="connsiteY6" fmla="*/ 26233 h 26232"/>
                <a:gd name="connsiteX7" fmla="*/ 14022 w 31734"/>
                <a:gd name="connsiteY7" fmla="*/ 26233 h 26232"/>
                <a:gd name="connsiteX8" fmla="*/ 14022 w 31734"/>
                <a:gd name="connsiteY8" fmla="*/ 26233 h 26232"/>
                <a:gd name="connsiteX9" fmla="*/ 14022 w 31734"/>
                <a:gd name="connsiteY9" fmla="*/ 26233 h 26232"/>
                <a:gd name="connsiteX10" fmla="*/ 14022 w 31734"/>
                <a:gd name="connsiteY10" fmla="*/ 21067 h 26232"/>
                <a:gd name="connsiteX11" fmla="*/ 14022 w 31734"/>
                <a:gd name="connsiteY11" fmla="*/ 21067 h 26232"/>
                <a:gd name="connsiteX12" fmla="*/ 14022 w 31734"/>
                <a:gd name="connsiteY12" fmla="*/ 21067 h 26232"/>
                <a:gd name="connsiteX13" fmla="*/ 23003 w 31734"/>
                <a:gd name="connsiteY13" fmla="*/ 1075 h 26232"/>
                <a:gd name="connsiteX14" fmla="*/ 31734 w 31734"/>
                <a:gd name="connsiteY14" fmla="*/ 403 h 26232"/>
                <a:gd name="connsiteX15" fmla="*/ 26568 w 31734"/>
                <a:gd name="connsiteY15" fmla="*/ 403 h 26232"/>
                <a:gd name="connsiteX16" fmla="*/ 26568 w 31734"/>
                <a:gd name="connsiteY16" fmla="*/ 403 h 26232"/>
                <a:gd name="connsiteX17" fmla="*/ 22878 w 31734"/>
                <a:gd name="connsiteY17" fmla="*/ 403 h 26232"/>
                <a:gd name="connsiteX18" fmla="*/ 22878 w 31734"/>
                <a:gd name="connsiteY18" fmla="*/ 403 h 26232"/>
                <a:gd name="connsiteX19" fmla="*/ 22878 w 31734"/>
                <a:gd name="connsiteY19" fmla="*/ 403 h 26232"/>
                <a:gd name="connsiteX20" fmla="*/ 22878 w 31734"/>
                <a:gd name="connsiteY20" fmla="*/ 403 h 26232"/>
                <a:gd name="connsiteX21" fmla="*/ 22878 w 31734"/>
                <a:gd name="connsiteY21" fmla="*/ 403 h 26232"/>
                <a:gd name="connsiteX22" fmla="*/ 26568 w 31734"/>
                <a:gd name="connsiteY22" fmla="*/ 403 h 26232"/>
                <a:gd name="connsiteX23" fmla="*/ 26568 w 31734"/>
                <a:gd name="connsiteY23" fmla="*/ 403 h 26232"/>
                <a:gd name="connsiteX24" fmla="*/ 31734 w 31734"/>
                <a:gd name="connsiteY24" fmla="*/ 403 h 26232"/>
                <a:gd name="connsiteX25" fmla="*/ 25092 w 31734"/>
                <a:gd name="connsiteY25" fmla="*/ 8521 h 26232"/>
                <a:gd name="connsiteX26" fmla="*/ 25092 w 31734"/>
                <a:gd name="connsiteY26" fmla="*/ 8521 h 26232"/>
                <a:gd name="connsiteX27" fmla="*/ 25092 w 31734"/>
                <a:gd name="connsiteY27" fmla="*/ 8521 h 26232"/>
                <a:gd name="connsiteX28" fmla="*/ 25092 w 31734"/>
                <a:gd name="connsiteY28" fmla="*/ 8521 h 26232"/>
                <a:gd name="connsiteX29" fmla="*/ 25092 w 31734"/>
                <a:gd name="connsiteY29" fmla="*/ 8521 h 26232"/>
                <a:gd name="connsiteX30" fmla="*/ 25092 w 31734"/>
                <a:gd name="connsiteY30" fmla="*/ 8521 h 26232"/>
                <a:gd name="connsiteX31" fmla="*/ 25092 w 31734"/>
                <a:gd name="connsiteY31" fmla="*/ 8521 h 26232"/>
                <a:gd name="connsiteX32" fmla="*/ 25092 w 31734"/>
                <a:gd name="connsiteY32" fmla="*/ 8521 h 26232"/>
                <a:gd name="connsiteX33" fmla="*/ 25092 w 31734"/>
                <a:gd name="connsiteY33" fmla="*/ 8521 h 26232"/>
                <a:gd name="connsiteX34" fmla="*/ 25092 w 31734"/>
                <a:gd name="connsiteY34" fmla="*/ 8521 h 26232"/>
                <a:gd name="connsiteX35" fmla="*/ 6642 w 31734"/>
                <a:gd name="connsiteY35" fmla="*/ 19591 h 26232"/>
                <a:gd name="connsiteX36" fmla="*/ 2214 w 31734"/>
                <a:gd name="connsiteY36" fmla="*/ 19591 h 26232"/>
                <a:gd name="connsiteX37" fmla="*/ 5904 w 31734"/>
                <a:gd name="connsiteY37" fmla="*/ 19591 h 26232"/>
                <a:gd name="connsiteX38" fmla="*/ 5904 w 31734"/>
                <a:gd name="connsiteY38" fmla="*/ 19591 h 26232"/>
                <a:gd name="connsiteX39" fmla="*/ 5904 w 31734"/>
                <a:gd name="connsiteY39" fmla="*/ 19591 h 26232"/>
                <a:gd name="connsiteX40" fmla="*/ 5904 w 31734"/>
                <a:gd name="connsiteY40" fmla="*/ 19591 h 26232"/>
                <a:gd name="connsiteX41" fmla="*/ 5904 w 31734"/>
                <a:gd name="connsiteY41" fmla="*/ 15163 h 26232"/>
                <a:gd name="connsiteX42" fmla="*/ 5904 w 31734"/>
                <a:gd name="connsiteY42" fmla="*/ 15163 h 26232"/>
                <a:gd name="connsiteX43" fmla="*/ 5904 w 31734"/>
                <a:gd name="connsiteY43" fmla="*/ 15163 h 26232"/>
                <a:gd name="connsiteX44" fmla="*/ 5904 w 31734"/>
                <a:gd name="connsiteY44" fmla="*/ 15163 h 26232"/>
                <a:gd name="connsiteX45" fmla="*/ 5904 w 31734"/>
                <a:gd name="connsiteY45" fmla="*/ 15163 h 26232"/>
                <a:gd name="connsiteX46" fmla="*/ 5904 w 31734"/>
                <a:gd name="connsiteY46" fmla="*/ 15163 h 26232"/>
                <a:gd name="connsiteX47" fmla="*/ 5904 w 31734"/>
                <a:gd name="connsiteY47" fmla="*/ 15163 h 26232"/>
                <a:gd name="connsiteX48" fmla="*/ 0 w 31734"/>
                <a:gd name="connsiteY48" fmla="*/ 15163 h 26232"/>
                <a:gd name="connsiteX49" fmla="*/ 0 w 31734"/>
                <a:gd name="connsiteY49" fmla="*/ 15163 h 26232"/>
                <a:gd name="connsiteX50" fmla="*/ 0 w 31734"/>
                <a:gd name="connsiteY50" fmla="*/ 15163 h 26232"/>
                <a:gd name="connsiteX51" fmla="*/ 0 w 31734"/>
                <a:gd name="connsiteY51" fmla="*/ 15163 h 26232"/>
                <a:gd name="connsiteX52" fmla="*/ 0 w 31734"/>
                <a:gd name="connsiteY52" fmla="*/ 15163 h 26232"/>
                <a:gd name="connsiteX53" fmla="*/ 0 w 31734"/>
                <a:gd name="connsiteY53" fmla="*/ 15163 h 26232"/>
                <a:gd name="connsiteX54" fmla="*/ 3690 w 31734"/>
                <a:gd name="connsiteY54" fmla="*/ 15163 h 26232"/>
                <a:gd name="connsiteX55" fmla="*/ 3690 w 31734"/>
                <a:gd name="connsiteY55" fmla="*/ 15163 h 26232"/>
                <a:gd name="connsiteX56" fmla="*/ 3690 w 31734"/>
                <a:gd name="connsiteY56" fmla="*/ 15163 h 26232"/>
                <a:gd name="connsiteX57" fmla="*/ 3690 w 31734"/>
                <a:gd name="connsiteY57" fmla="*/ 15163 h 26232"/>
                <a:gd name="connsiteX58" fmla="*/ 0 w 31734"/>
                <a:gd name="connsiteY58" fmla="*/ 15163 h 26232"/>
                <a:gd name="connsiteX59" fmla="*/ 12546 w 31734"/>
                <a:gd name="connsiteY59" fmla="*/ 9259 h 26232"/>
                <a:gd name="connsiteX60" fmla="*/ 12546 w 31734"/>
                <a:gd name="connsiteY60" fmla="*/ 9259 h 26232"/>
                <a:gd name="connsiteX61" fmla="*/ 12546 w 31734"/>
                <a:gd name="connsiteY61" fmla="*/ 9259 h 26232"/>
                <a:gd name="connsiteX62" fmla="*/ 12546 w 31734"/>
                <a:gd name="connsiteY62" fmla="*/ 9259 h 26232"/>
                <a:gd name="connsiteX63" fmla="*/ 12546 w 31734"/>
                <a:gd name="connsiteY63" fmla="*/ 9259 h 26232"/>
                <a:gd name="connsiteX64" fmla="*/ 12546 w 31734"/>
                <a:gd name="connsiteY64" fmla="*/ 9259 h 26232"/>
                <a:gd name="connsiteX65" fmla="*/ 12546 w 31734"/>
                <a:gd name="connsiteY65" fmla="*/ 9259 h 26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1734" h="26232">
                  <a:moveTo>
                    <a:pt x="10332" y="26233"/>
                  </a:moveTo>
                  <a:lnTo>
                    <a:pt x="3690" y="26233"/>
                  </a:lnTo>
                  <a:lnTo>
                    <a:pt x="3690" y="26233"/>
                  </a:lnTo>
                  <a:lnTo>
                    <a:pt x="3690" y="26233"/>
                  </a:lnTo>
                  <a:lnTo>
                    <a:pt x="3690" y="26233"/>
                  </a:lnTo>
                  <a:lnTo>
                    <a:pt x="3690" y="26233"/>
                  </a:lnTo>
                  <a:lnTo>
                    <a:pt x="14022" y="26233"/>
                  </a:lnTo>
                  <a:lnTo>
                    <a:pt x="14022" y="26233"/>
                  </a:lnTo>
                  <a:lnTo>
                    <a:pt x="14022" y="26233"/>
                  </a:lnTo>
                  <a:lnTo>
                    <a:pt x="14022" y="26233"/>
                  </a:lnTo>
                  <a:lnTo>
                    <a:pt x="14022" y="21067"/>
                  </a:lnTo>
                  <a:lnTo>
                    <a:pt x="14022" y="21067"/>
                  </a:lnTo>
                  <a:lnTo>
                    <a:pt x="14022" y="21067"/>
                  </a:lnTo>
                  <a:cubicBezTo>
                    <a:pt x="10981" y="13066"/>
                    <a:pt x="15004" y="4115"/>
                    <a:pt x="23003" y="1075"/>
                  </a:cubicBezTo>
                  <a:cubicBezTo>
                    <a:pt x="25786" y="16"/>
                    <a:pt x="28819" y="-217"/>
                    <a:pt x="31734" y="403"/>
                  </a:cubicBezTo>
                  <a:lnTo>
                    <a:pt x="26568" y="403"/>
                  </a:lnTo>
                  <a:lnTo>
                    <a:pt x="26568" y="403"/>
                  </a:lnTo>
                  <a:lnTo>
                    <a:pt x="22878" y="403"/>
                  </a:lnTo>
                  <a:cubicBezTo>
                    <a:pt x="22878" y="403"/>
                    <a:pt x="22878" y="403"/>
                    <a:pt x="22878" y="403"/>
                  </a:cubicBezTo>
                  <a:lnTo>
                    <a:pt x="22878" y="403"/>
                  </a:lnTo>
                  <a:lnTo>
                    <a:pt x="22878" y="403"/>
                  </a:lnTo>
                  <a:lnTo>
                    <a:pt x="22878" y="403"/>
                  </a:lnTo>
                  <a:cubicBezTo>
                    <a:pt x="24051" y="-134"/>
                    <a:pt x="25395" y="-134"/>
                    <a:pt x="26568" y="403"/>
                  </a:cubicBezTo>
                  <a:lnTo>
                    <a:pt x="26568" y="403"/>
                  </a:lnTo>
                  <a:lnTo>
                    <a:pt x="31734" y="403"/>
                  </a:lnTo>
                  <a:cubicBezTo>
                    <a:pt x="28443" y="2010"/>
                    <a:pt x="26014" y="4975"/>
                    <a:pt x="25092" y="8521"/>
                  </a:cubicBezTo>
                  <a:lnTo>
                    <a:pt x="25092" y="8521"/>
                  </a:lnTo>
                  <a:lnTo>
                    <a:pt x="25092" y="8521"/>
                  </a:lnTo>
                  <a:lnTo>
                    <a:pt x="25092" y="8521"/>
                  </a:lnTo>
                  <a:lnTo>
                    <a:pt x="25092" y="8521"/>
                  </a:lnTo>
                  <a:lnTo>
                    <a:pt x="25092" y="8521"/>
                  </a:lnTo>
                  <a:lnTo>
                    <a:pt x="25092" y="8521"/>
                  </a:lnTo>
                  <a:lnTo>
                    <a:pt x="25092" y="8521"/>
                  </a:lnTo>
                  <a:lnTo>
                    <a:pt x="25092" y="8521"/>
                  </a:lnTo>
                  <a:lnTo>
                    <a:pt x="25092" y="8521"/>
                  </a:lnTo>
                  <a:close/>
                  <a:moveTo>
                    <a:pt x="6642" y="19591"/>
                  </a:moveTo>
                  <a:lnTo>
                    <a:pt x="2214" y="19591"/>
                  </a:lnTo>
                  <a:cubicBezTo>
                    <a:pt x="2214" y="19591"/>
                    <a:pt x="2214" y="19591"/>
                    <a:pt x="5904" y="19591"/>
                  </a:cubicBezTo>
                  <a:lnTo>
                    <a:pt x="5904" y="19591"/>
                  </a:lnTo>
                  <a:cubicBezTo>
                    <a:pt x="5904" y="19591"/>
                    <a:pt x="5904" y="19591"/>
                    <a:pt x="5904" y="19591"/>
                  </a:cubicBezTo>
                  <a:cubicBezTo>
                    <a:pt x="5904" y="19591"/>
                    <a:pt x="5904" y="19591"/>
                    <a:pt x="5904" y="19591"/>
                  </a:cubicBezTo>
                  <a:lnTo>
                    <a:pt x="5904" y="15163"/>
                  </a:lnTo>
                  <a:lnTo>
                    <a:pt x="5904" y="15163"/>
                  </a:lnTo>
                  <a:lnTo>
                    <a:pt x="5904" y="15163"/>
                  </a:lnTo>
                  <a:cubicBezTo>
                    <a:pt x="5904" y="15163"/>
                    <a:pt x="5904" y="15163"/>
                    <a:pt x="5904" y="15163"/>
                  </a:cubicBezTo>
                  <a:lnTo>
                    <a:pt x="5904" y="15163"/>
                  </a:lnTo>
                  <a:cubicBezTo>
                    <a:pt x="5904" y="15163"/>
                    <a:pt x="5904" y="15163"/>
                    <a:pt x="5904" y="15163"/>
                  </a:cubicBezTo>
                  <a:cubicBezTo>
                    <a:pt x="5904" y="15163"/>
                    <a:pt x="5904" y="15163"/>
                    <a:pt x="5904" y="15163"/>
                  </a:cubicBezTo>
                  <a:lnTo>
                    <a:pt x="0" y="15163"/>
                  </a:lnTo>
                  <a:cubicBezTo>
                    <a:pt x="0" y="15163"/>
                    <a:pt x="0" y="15163"/>
                    <a:pt x="0" y="15163"/>
                  </a:cubicBezTo>
                  <a:cubicBezTo>
                    <a:pt x="0" y="15163"/>
                    <a:pt x="0" y="15163"/>
                    <a:pt x="0" y="15163"/>
                  </a:cubicBezTo>
                  <a:lnTo>
                    <a:pt x="0" y="15163"/>
                  </a:lnTo>
                  <a:lnTo>
                    <a:pt x="0" y="15163"/>
                  </a:lnTo>
                  <a:lnTo>
                    <a:pt x="0" y="15163"/>
                  </a:lnTo>
                  <a:lnTo>
                    <a:pt x="3690" y="15163"/>
                  </a:lnTo>
                  <a:lnTo>
                    <a:pt x="3690" y="15163"/>
                  </a:lnTo>
                  <a:lnTo>
                    <a:pt x="3690" y="15163"/>
                  </a:lnTo>
                  <a:lnTo>
                    <a:pt x="3690" y="15163"/>
                  </a:lnTo>
                  <a:cubicBezTo>
                    <a:pt x="3690" y="15163"/>
                    <a:pt x="3690" y="15163"/>
                    <a:pt x="0" y="15163"/>
                  </a:cubicBezTo>
                  <a:close/>
                  <a:moveTo>
                    <a:pt x="12546" y="9259"/>
                  </a:moveTo>
                  <a:lnTo>
                    <a:pt x="12546" y="9259"/>
                  </a:lnTo>
                  <a:cubicBezTo>
                    <a:pt x="12546" y="9259"/>
                    <a:pt x="12546" y="9259"/>
                    <a:pt x="12546" y="9259"/>
                  </a:cubicBezTo>
                  <a:lnTo>
                    <a:pt x="12546" y="9259"/>
                  </a:lnTo>
                  <a:lnTo>
                    <a:pt x="12546" y="9259"/>
                  </a:lnTo>
                  <a:cubicBezTo>
                    <a:pt x="12546" y="9259"/>
                    <a:pt x="12546" y="9259"/>
                    <a:pt x="12546" y="9259"/>
                  </a:cubicBezTo>
                  <a:lnTo>
                    <a:pt x="12546" y="925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F15A392D-8516-484D-8E2B-1EE5B27826AC}"/>
                </a:ext>
              </a:extLst>
            </p:cNvPr>
            <p:cNvSpPr/>
            <p:nvPr/>
          </p:nvSpPr>
          <p:spPr>
            <a:xfrm>
              <a:off x="10322742" y="1840864"/>
              <a:ext cx="10332" cy="616"/>
            </a:xfrm>
            <a:custGeom>
              <a:avLst/>
              <a:gdLst>
                <a:gd name="connsiteX0" fmla="*/ 5904 w 10332"/>
                <a:gd name="connsiteY0" fmla="*/ 616 h 616"/>
                <a:gd name="connsiteX1" fmla="*/ 5904 w 10332"/>
                <a:gd name="connsiteY1" fmla="*/ 616 h 616"/>
                <a:gd name="connsiteX2" fmla="*/ 5904 w 10332"/>
                <a:gd name="connsiteY2" fmla="*/ 616 h 616"/>
                <a:gd name="connsiteX3" fmla="*/ 5904 w 10332"/>
                <a:gd name="connsiteY3" fmla="*/ 616 h 616"/>
                <a:gd name="connsiteX4" fmla="*/ 5904 w 10332"/>
                <a:gd name="connsiteY4" fmla="*/ 616 h 616"/>
                <a:gd name="connsiteX5" fmla="*/ 5904 w 10332"/>
                <a:gd name="connsiteY5" fmla="*/ 616 h 616"/>
                <a:gd name="connsiteX6" fmla="*/ 0 w 10332"/>
                <a:gd name="connsiteY6" fmla="*/ 616 h 616"/>
                <a:gd name="connsiteX7" fmla="*/ 5904 w 10332"/>
                <a:gd name="connsiteY7" fmla="*/ 616 h 616"/>
                <a:gd name="connsiteX8" fmla="*/ 5904 w 10332"/>
                <a:gd name="connsiteY8" fmla="*/ 616 h 616"/>
                <a:gd name="connsiteX9" fmla="*/ 5904 w 10332"/>
                <a:gd name="connsiteY9" fmla="*/ 616 h 616"/>
                <a:gd name="connsiteX10" fmla="*/ 10332 w 10332"/>
                <a:gd name="connsiteY10" fmla="*/ 616 h 616"/>
                <a:gd name="connsiteX11" fmla="*/ 10332 w 10332"/>
                <a:gd name="connsiteY11" fmla="*/ 616 h 616"/>
                <a:gd name="connsiteX12" fmla="*/ 10332 w 10332"/>
                <a:gd name="connsiteY12" fmla="*/ 616 h 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332" h="616">
                  <a:moveTo>
                    <a:pt x="5904" y="616"/>
                  </a:moveTo>
                  <a:cubicBezTo>
                    <a:pt x="5904" y="616"/>
                    <a:pt x="5904" y="616"/>
                    <a:pt x="5904" y="616"/>
                  </a:cubicBezTo>
                  <a:lnTo>
                    <a:pt x="5904" y="616"/>
                  </a:lnTo>
                  <a:close/>
                  <a:moveTo>
                    <a:pt x="5904" y="616"/>
                  </a:moveTo>
                  <a:lnTo>
                    <a:pt x="5904" y="616"/>
                  </a:lnTo>
                  <a:close/>
                  <a:moveTo>
                    <a:pt x="5904" y="616"/>
                  </a:moveTo>
                  <a:cubicBezTo>
                    <a:pt x="4022" y="-205"/>
                    <a:pt x="1882" y="-205"/>
                    <a:pt x="0" y="616"/>
                  </a:cubicBezTo>
                  <a:close/>
                  <a:moveTo>
                    <a:pt x="5904" y="616"/>
                  </a:moveTo>
                  <a:lnTo>
                    <a:pt x="5904" y="616"/>
                  </a:lnTo>
                  <a:lnTo>
                    <a:pt x="5904" y="616"/>
                  </a:lnTo>
                  <a:close/>
                  <a:moveTo>
                    <a:pt x="10332" y="616"/>
                  </a:moveTo>
                  <a:lnTo>
                    <a:pt x="10332" y="616"/>
                  </a:lnTo>
                  <a:lnTo>
                    <a:pt x="10332" y="61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37FAA2B-4ABB-4824-B7B0-DAC6FAB99A06}"/>
                </a:ext>
              </a:extLst>
            </p:cNvPr>
            <p:cNvSpPr/>
            <p:nvPr/>
          </p:nvSpPr>
          <p:spPr>
            <a:xfrm>
              <a:off x="10330122" y="1831102"/>
              <a:ext cx="8117" cy="11854"/>
            </a:xfrm>
            <a:custGeom>
              <a:avLst/>
              <a:gdLst>
                <a:gd name="connsiteX0" fmla="*/ 0 w 8117"/>
                <a:gd name="connsiteY0" fmla="*/ 11854 h 11854"/>
                <a:gd name="connsiteX1" fmla="*/ 0 w 8117"/>
                <a:gd name="connsiteY1" fmla="*/ 4474 h 11854"/>
                <a:gd name="connsiteX2" fmla="*/ 8118 w 8117"/>
                <a:gd name="connsiteY2" fmla="*/ 46 h 11854"/>
                <a:gd name="connsiteX3" fmla="*/ 8118 w 8117"/>
                <a:gd name="connsiteY3" fmla="*/ 46 h 11854"/>
                <a:gd name="connsiteX4" fmla="*/ 8118 w 8117"/>
                <a:gd name="connsiteY4" fmla="*/ 46 h 11854"/>
                <a:gd name="connsiteX5" fmla="*/ 8118 w 8117"/>
                <a:gd name="connsiteY5" fmla="*/ 46 h 11854"/>
                <a:gd name="connsiteX6" fmla="*/ 8118 w 8117"/>
                <a:gd name="connsiteY6" fmla="*/ 46 h 11854"/>
                <a:gd name="connsiteX7" fmla="*/ 8118 w 8117"/>
                <a:gd name="connsiteY7" fmla="*/ 46 h 11854"/>
                <a:gd name="connsiteX8" fmla="*/ 8118 w 8117"/>
                <a:gd name="connsiteY8" fmla="*/ 46 h 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7" h="11854">
                  <a:moveTo>
                    <a:pt x="0" y="11854"/>
                  </a:moveTo>
                  <a:cubicBezTo>
                    <a:pt x="0" y="11854"/>
                    <a:pt x="0" y="7426"/>
                    <a:pt x="0" y="4474"/>
                  </a:cubicBezTo>
                  <a:cubicBezTo>
                    <a:pt x="1520" y="1451"/>
                    <a:pt x="4753" y="-314"/>
                    <a:pt x="8118" y="46"/>
                  </a:cubicBezTo>
                  <a:lnTo>
                    <a:pt x="8118" y="46"/>
                  </a:lnTo>
                  <a:lnTo>
                    <a:pt x="8118" y="46"/>
                  </a:lnTo>
                  <a:cubicBezTo>
                    <a:pt x="8118" y="46"/>
                    <a:pt x="8118" y="46"/>
                    <a:pt x="8118" y="46"/>
                  </a:cubicBezTo>
                  <a:lnTo>
                    <a:pt x="8118" y="46"/>
                  </a:lnTo>
                  <a:lnTo>
                    <a:pt x="8118" y="46"/>
                  </a:lnTo>
                  <a:lnTo>
                    <a:pt x="8118" y="46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C3936597-FB35-48FD-B0C8-9C9B6C1C7E00}"/>
                </a:ext>
              </a:extLst>
            </p:cNvPr>
            <p:cNvSpPr/>
            <p:nvPr/>
          </p:nvSpPr>
          <p:spPr>
            <a:xfrm>
              <a:off x="10328553" y="1831886"/>
              <a:ext cx="8210" cy="11070"/>
            </a:xfrm>
            <a:custGeom>
              <a:avLst/>
              <a:gdLst>
                <a:gd name="connsiteX0" fmla="*/ 1568 w 8210"/>
                <a:gd name="connsiteY0" fmla="*/ 11070 h 11070"/>
                <a:gd name="connsiteX1" fmla="*/ 1568 w 8210"/>
                <a:gd name="connsiteY1" fmla="*/ 11070 h 11070"/>
                <a:gd name="connsiteX2" fmla="*/ 1568 w 8210"/>
                <a:gd name="connsiteY2" fmla="*/ 5904 h 11070"/>
                <a:gd name="connsiteX3" fmla="*/ 8210 w 8210"/>
                <a:gd name="connsiteY3" fmla="*/ 738 h 11070"/>
                <a:gd name="connsiteX4" fmla="*/ 8210 w 8210"/>
                <a:gd name="connsiteY4" fmla="*/ 738 h 11070"/>
                <a:gd name="connsiteX5" fmla="*/ 8210 w 8210"/>
                <a:gd name="connsiteY5" fmla="*/ 5166 h 11070"/>
                <a:gd name="connsiteX6" fmla="*/ 8210 w 8210"/>
                <a:gd name="connsiteY6" fmla="*/ 5166 h 11070"/>
                <a:gd name="connsiteX7" fmla="*/ 8210 w 8210"/>
                <a:gd name="connsiteY7" fmla="*/ 5166 h 11070"/>
                <a:gd name="connsiteX8" fmla="*/ 8210 w 8210"/>
                <a:gd name="connsiteY8" fmla="*/ 5166 h 11070"/>
                <a:gd name="connsiteX9" fmla="*/ 5996 w 8210"/>
                <a:gd name="connsiteY9" fmla="*/ 0 h 11070"/>
                <a:gd name="connsiteX10" fmla="*/ 830 w 8210"/>
                <a:gd name="connsiteY10" fmla="*/ 3690 h 11070"/>
                <a:gd name="connsiteX11" fmla="*/ 830 w 8210"/>
                <a:gd name="connsiteY11" fmla="*/ 8856 h 11070"/>
                <a:gd name="connsiteX12" fmla="*/ 830 w 8210"/>
                <a:gd name="connsiteY12" fmla="*/ 8856 h 11070"/>
                <a:gd name="connsiteX13" fmla="*/ 830 w 8210"/>
                <a:gd name="connsiteY13" fmla="*/ 8856 h 11070"/>
                <a:gd name="connsiteX14" fmla="*/ 830 w 8210"/>
                <a:gd name="connsiteY14" fmla="*/ 8856 h 11070"/>
                <a:gd name="connsiteX15" fmla="*/ 830 w 8210"/>
                <a:gd name="connsiteY15" fmla="*/ 8856 h 11070"/>
                <a:gd name="connsiteX16" fmla="*/ 830 w 8210"/>
                <a:gd name="connsiteY16" fmla="*/ 8856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210" h="11070">
                  <a:moveTo>
                    <a:pt x="1568" y="11070"/>
                  </a:moveTo>
                  <a:cubicBezTo>
                    <a:pt x="1568" y="11070"/>
                    <a:pt x="1568" y="11070"/>
                    <a:pt x="1568" y="11070"/>
                  </a:cubicBezTo>
                  <a:cubicBezTo>
                    <a:pt x="1568" y="11070"/>
                    <a:pt x="1568" y="11070"/>
                    <a:pt x="1568" y="5904"/>
                  </a:cubicBezTo>
                  <a:cubicBezTo>
                    <a:pt x="2771" y="3173"/>
                    <a:pt x="5266" y="1231"/>
                    <a:pt x="8210" y="738"/>
                  </a:cubicBezTo>
                  <a:lnTo>
                    <a:pt x="8210" y="738"/>
                  </a:lnTo>
                  <a:cubicBezTo>
                    <a:pt x="8210" y="738"/>
                    <a:pt x="8210" y="738"/>
                    <a:pt x="8210" y="5166"/>
                  </a:cubicBezTo>
                  <a:cubicBezTo>
                    <a:pt x="8210" y="9594"/>
                    <a:pt x="8210" y="5166"/>
                    <a:pt x="8210" y="5166"/>
                  </a:cubicBezTo>
                  <a:lnTo>
                    <a:pt x="8210" y="5166"/>
                  </a:lnTo>
                  <a:lnTo>
                    <a:pt x="8210" y="5166"/>
                  </a:lnTo>
                  <a:close/>
                  <a:moveTo>
                    <a:pt x="5996" y="0"/>
                  </a:moveTo>
                  <a:cubicBezTo>
                    <a:pt x="3701" y="121"/>
                    <a:pt x="1686" y="1560"/>
                    <a:pt x="830" y="3690"/>
                  </a:cubicBezTo>
                  <a:cubicBezTo>
                    <a:pt x="-277" y="5234"/>
                    <a:pt x="-277" y="7312"/>
                    <a:pt x="830" y="8856"/>
                  </a:cubicBezTo>
                  <a:cubicBezTo>
                    <a:pt x="830" y="8856"/>
                    <a:pt x="830" y="8856"/>
                    <a:pt x="830" y="8856"/>
                  </a:cubicBezTo>
                  <a:lnTo>
                    <a:pt x="830" y="8856"/>
                  </a:lnTo>
                  <a:lnTo>
                    <a:pt x="830" y="8856"/>
                  </a:lnTo>
                  <a:cubicBezTo>
                    <a:pt x="830" y="8856"/>
                    <a:pt x="830" y="8856"/>
                    <a:pt x="830" y="8856"/>
                  </a:cubicBezTo>
                  <a:cubicBezTo>
                    <a:pt x="830" y="8856"/>
                    <a:pt x="830" y="8856"/>
                    <a:pt x="830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0642A66-5B75-4CE8-AE3A-FAF80551FAF3}"/>
                </a:ext>
              </a:extLst>
            </p:cNvPr>
            <p:cNvSpPr/>
            <p:nvPr/>
          </p:nvSpPr>
          <p:spPr>
            <a:xfrm>
              <a:off x="10329466" y="1832296"/>
              <a:ext cx="6560" cy="6559"/>
            </a:xfrm>
            <a:custGeom>
              <a:avLst/>
              <a:gdLst>
                <a:gd name="connsiteX0" fmla="*/ 6560 w 6560"/>
                <a:gd name="connsiteY0" fmla="*/ 5494 h 6559"/>
                <a:gd name="connsiteX1" fmla="*/ 6560 w 6560"/>
                <a:gd name="connsiteY1" fmla="*/ 328 h 6559"/>
                <a:gd name="connsiteX2" fmla="*/ 656 w 6560"/>
                <a:gd name="connsiteY2" fmla="*/ 328 h 6559"/>
                <a:gd name="connsiteX3" fmla="*/ 656 w 6560"/>
                <a:gd name="connsiteY3" fmla="*/ 6232 h 6559"/>
                <a:gd name="connsiteX4" fmla="*/ 5822 w 6560"/>
                <a:gd name="connsiteY4" fmla="*/ 6232 h 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60" h="6559">
                  <a:moveTo>
                    <a:pt x="6560" y="5494"/>
                  </a:moveTo>
                  <a:cubicBezTo>
                    <a:pt x="6560" y="5494"/>
                    <a:pt x="6560" y="1066"/>
                    <a:pt x="6560" y="328"/>
                  </a:cubicBezTo>
                  <a:cubicBezTo>
                    <a:pt x="6560" y="-410"/>
                    <a:pt x="2132" y="328"/>
                    <a:pt x="656" y="328"/>
                  </a:cubicBezTo>
                  <a:cubicBezTo>
                    <a:pt x="-820" y="328"/>
                    <a:pt x="656" y="5494"/>
                    <a:pt x="656" y="6232"/>
                  </a:cubicBezTo>
                  <a:cubicBezTo>
                    <a:pt x="656" y="6970"/>
                    <a:pt x="656" y="6232"/>
                    <a:pt x="5822" y="6232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AC5BDDBD-8C8E-41CD-9FAD-D7C0A4452D78}"/>
                </a:ext>
              </a:extLst>
            </p:cNvPr>
            <p:cNvSpPr/>
            <p:nvPr/>
          </p:nvSpPr>
          <p:spPr>
            <a:xfrm>
              <a:off x="10330859" y="1828934"/>
              <a:ext cx="5903" cy="13284"/>
            </a:xfrm>
            <a:custGeom>
              <a:avLst/>
              <a:gdLst>
                <a:gd name="connsiteX0" fmla="*/ 738 w 5903"/>
                <a:gd name="connsiteY0" fmla="*/ 13284 h 13284"/>
                <a:gd name="connsiteX1" fmla="*/ 738 w 5903"/>
                <a:gd name="connsiteY1" fmla="*/ 13284 h 13284"/>
                <a:gd name="connsiteX2" fmla="*/ 738 w 5903"/>
                <a:gd name="connsiteY2" fmla="*/ 13284 h 13284"/>
                <a:gd name="connsiteX3" fmla="*/ 738 w 5903"/>
                <a:gd name="connsiteY3" fmla="*/ 8118 h 13284"/>
                <a:gd name="connsiteX4" fmla="*/ 5904 w 5903"/>
                <a:gd name="connsiteY4" fmla="*/ 4428 h 13284"/>
                <a:gd name="connsiteX5" fmla="*/ 5904 w 5903"/>
                <a:gd name="connsiteY5" fmla="*/ 4428 h 13284"/>
                <a:gd name="connsiteX6" fmla="*/ 5904 w 5903"/>
                <a:gd name="connsiteY6" fmla="*/ 8856 h 13284"/>
                <a:gd name="connsiteX7" fmla="*/ 1476 w 5903"/>
                <a:gd name="connsiteY7" fmla="*/ 13284 h 13284"/>
                <a:gd name="connsiteX8" fmla="*/ 4428 w 5903"/>
                <a:gd name="connsiteY8" fmla="*/ 4428 h 13284"/>
                <a:gd name="connsiteX9" fmla="*/ 0 w 5903"/>
                <a:gd name="connsiteY9" fmla="*/ 4428 h 13284"/>
                <a:gd name="connsiteX10" fmla="*/ 0 w 5903"/>
                <a:gd name="connsiteY10" fmla="*/ 4428 h 13284"/>
                <a:gd name="connsiteX11" fmla="*/ 0 w 5903"/>
                <a:gd name="connsiteY11" fmla="*/ 4428 h 13284"/>
                <a:gd name="connsiteX12" fmla="*/ 0 w 5903"/>
                <a:gd name="connsiteY12" fmla="*/ 4428 h 13284"/>
                <a:gd name="connsiteX13" fmla="*/ 3690 w 5903"/>
                <a:gd name="connsiteY13" fmla="*/ 4428 h 13284"/>
                <a:gd name="connsiteX14" fmla="*/ 3690 w 5903"/>
                <a:gd name="connsiteY14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903" h="13284">
                  <a:moveTo>
                    <a:pt x="738" y="13284"/>
                  </a:moveTo>
                  <a:lnTo>
                    <a:pt x="738" y="13284"/>
                  </a:lnTo>
                  <a:lnTo>
                    <a:pt x="738" y="13284"/>
                  </a:lnTo>
                  <a:cubicBezTo>
                    <a:pt x="435" y="11576"/>
                    <a:pt x="435" y="9826"/>
                    <a:pt x="738" y="8118"/>
                  </a:cubicBezTo>
                  <a:cubicBezTo>
                    <a:pt x="738" y="8118"/>
                    <a:pt x="738" y="4428"/>
                    <a:pt x="5904" y="4428"/>
                  </a:cubicBezTo>
                  <a:lnTo>
                    <a:pt x="5904" y="4428"/>
                  </a:lnTo>
                  <a:cubicBezTo>
                    <a:pt x="5904" y="4428"/>
                    <a:pt x="5904" y="4428"/>
                    <a:pt x="5904" y="8856"/>
                  </a:cubicBezTo>
                  <a:cubicBezTo>
                    <a:pt x="5904" y="13284"/>
                    <a:pt x="5904" y="13284"/>
                    <a:pt x="1476" y="13284"/>
                  </a:cubicBezTo>
                  <a:close/>
                  <a:moveTo>
                    <a:pt x="4428" y="4428"/>
                  </a:moveTo>
                  <a:cubicBezTo>
                    <a:pt x="3114" y="3444"/>
                    <a:pt x="1314" y="3444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3690" y="4428"/>
                  </a:cubicBezTo>
                  <a:cubicBezTo>
                    <a:pt x="3904" y="2959"/>
                    <a:pt x="3904" y="1469"/>
                    <a:pt x="369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8C020AF3-9ED1-441E-8B44-6F33BC7487A0}"/>
                </a:ext>
              </a:extLst>
            </p:cNvPr>
            <p:cNvSpPr/>
            <p:nvPr/>
          </p:nvSpPr>
          <p:spPr>
            <a:xfrm>
              <a:off x="10176617" y="1872427"/>
              <a:ext cx="132840" cy="16335"/>
            </a:xfrm>
            <a:custGeom>
              <a:avLst/>
              <a:gdLst>
                <a:gd name="connsiteX0" fmla="*/ 66420 w 132840"/>
                <a:gd name="connsiteY0" fmla="*/ 16286 h 16335"/>
                <a:gd name="connsiteX1" fmla="*/ 0 w 132840"/>
                <a:gd name="connsiteY1" fmla="*/ 8168 h 16335"/>
                <a:gd name="connsiteX2" fmla="*/ 0 w 132840"/>
                <a:gd name="connsiteY2" fmla="*/ 8168 h 16335"/>
                <a:gd name="connsiteX3" fmla="*/ 0 w 132840"/>
                <a:gd name="connsiteY3" fmla="*/ 8168 h 16335"/>
                <a:gd name="connsiteX4" fmla="*/ 66420 w 132840"/>
                <a:gd name="connsiteY4" fmla="*/ 50 h 16335"/>
                <a:gd name="connsiteX5" fmla="*/ 132840 w 132840"/>
                <a:gd name="connsiteY5" fmla="*/ 8168 h 16335"/>
                <a:gd name="connsiteX6" fmla="*/ 132840 w 132840"/>
                <a:gd name="connsiteY6" fmla="*/ 8168 h 16335"/>
                <a:gd name="connsiteX7" fmla="*/ 66420 w 132840"/>
                <a:gd name="connsiteY7" fmla="*/ 16286 h 1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40" h="16335">
                  <a:moveTo>
                    <a:pt x="66420" y="16286"/>
                  </a:moveTo>
                  <a:cubicBezTo>
                    <a:pt x="44007" y="16746"/>
                    <a:pt x="21646" y="14013"/>
                    <a:pt x="0" y="8168"/>
                  </a:cubicBezTo>
                  <a:cubicBezTo>
                    <a:pt x="0" y="8168"/>
                    <a:pt x="0" y="8168"/>
                    <a:pt x="0" y="8168"/>
                  </a:cubicBezTo>
                  <a:lnTo>
                    <a:pt x="0" y="8168"/>
                  </a:lnTo>
                  <a:cubicBezTo>
                    <a:pt x="21646" y="2323"/>
                    <a:pt x="44007" y="-411"/>
                    <a:pt x="66420" y="50"/>
                  </a:cubicBezTo>
                  <a:cubicBezTo>
                    <a:pt x="88833" y="-361"/>
                    <a:pt x="111187" y="2372"/>
                    <a:pt x="132840" y="8168"/>
                  </a:cubicBezTo>
                  <a:cubicBezTo>
                    <a:pt x="132840" y="8168"/>
                    <a:pt x="132840" y="8168"/>
                    <a:pt x="132840" y="8168"/>
                  </a:cubicBezTo>
                  <a:cubicBezTo>
                    <a:pt x="111187" y="13964"/>
                    <a:pt x="88833" y="16697"/>
                    <a:pt x="66420" y="16286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D8FDE66C-A087-4556-831F-1F19877E6B61}"/>
                </a:ext>
              </a:extLst>
            </p:cNvPr>
            <p:cNvSpPr/>
            <p:nvPr/>
          </p:nvSpPr>
          <p:spPr>
            <a:xfrm>
              <a:off x="10176617" y="1867279"/>
              <a:ext cx="132840" cy="21474"/>
            </a:xfrm>
            <a:custGeom>
              <a:avLst/>
              <a:gdLst>
                <a:gd name="connsiteX0" fmla="*/ 66420 w 132840"/>
                <a:gd name="connsiteY0" fmla="*/ 21434 h 21474"/>
                <a:gd name="connsiteX1" fmla="*/ 66420 w 132840"/>
                <a:gd name="connsiteY1" fmla="*/ 21434 h 21474"/>
                <a:gd name="connsiteX2" fmla="*/ 0 w 132840"/>
                <a:gd name="connsiteY2" fmla="*/ 13316 h 21474"/>
                <a:gd name="connsiteX3" fmla="*/ 0 w 132840"/>
                <a:gd name="connsiteY3" fmla="*/ 13316 h 21474"/>
                <a:gd name="connsiteX4" fmla="*/ 0 w 132840"/>
                <a:gd name="connsiteY4" fmla="*/ 13316 h 21474"/>
                <a:gd name="connsiteX5" fmla="*/ 66420 w 132840"/>
                <a:gd name="connsiteY5" fmla="*/ 5198 h 21474"/>
                <a:gd name="connsiteX6" fmla="*/ 132840 w 132840"/>
                <a:gd name="connsiteY6" fmla="*/ 13316 h 21474"/>
                <a:gd name="connsiteX7" fmla="*/ 132840 w 132840"/>
                <a:gd name="connsiteY7" fmla="*/ 13316 h 21474"/>
                <a:gd name="connsiteX8" fmla="*/ 66420 w 132840"/>
                <a:gd name="connsiteY8" fmla="*/ 21434 h 21474"/>
                <a:gd name="connsiteX9" fmla="*/ 66420 w 132840"/>
                <a:gd name="connsiteY9" fmla="*/ 32 h 21474"/>
                <a:gd name="connsiteX10" fmla="*/ 0 w 132840"/>
                <a:gd name="connsiteY10" fmla="*/ 8150 h 21474"/>
                <a:gd name="connsiteX11" fmla="*/ 0 w 132840"/>
                <a:gd name="connsiteY11" fmla="*/ 8150 h 21474"/>
                <a:gd name="connsiteX12" fmla="*/ 0 w 132840"/>
                <a:gd name="connsiteY12" fmla="*/ 8150 h 21474"/>
                <a:gd name="connsiteX13" fmla="*/ 66420 w 132840"/>
                <a:gd name="connsiteY13" fmla="*/ 16268 h 21474"/>
                <a:gd name="connsiteX14" fmla="*/ 132840 w 132840"/>
                <a:gd name="connsiteY14" fmla="*/ 8150 h 21474"/>
                <a:gd name="connsiteX15" fmla="*/ 132840 w 132840"/>
                <a:gd name="connsiteY15" fmla="*/ 8150 h 21474"/>
                <a:gd name="connsiteX16" fmla="*/ 132840 w 132840"/>
                <a:gd name="connsiteY16" fmla="*/ 8150 h 21474"/>
                <a:gd name="connsiteX17" fmla="*/ 66420 w 132840"/>
                <a:gd name="connsiteY17" fmla="*/ 32 h 2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2840" h="21474">
                  <a:moveTo>
                    <a:pt x="66420" y="21434"/>
                  </a:moveTo>
                  <a:lnTo>
                    <a:pt x="66420" y="21434"/>
                  </a:lnTo>
                  <a:cubicBezTo>
                    <a:pt x="44007" y="21845"/>
                    <a:pt x="21653" y="19112"/>
                    <a:pt x="0" y="13316"/>
                  </a:cubicBezTo>
                  <a:cubicBezTo>
                    <a:pt x="0" y="13316"/>
                    <a:pt x="0" y="13316"/>
                    <a:pt x="0" y="13316"/>
                  </a:cubicBezTo>
                  <a:cubicBezTo>
                    <a:pt x="0" y="13316"/>
                    <a:pt x="0" y="13316"/>
                    <a:pt x="0" y="13316"/>
                  </a:cubicBezTo>
                  <a:cubicBezTo>
                    <a:pt x="21653" y="7520"/>
                    <a:pt x="44007" y="4787"/>
                    <a:pt x="66420" y="5198"/>
                  </a:cubicBezTo>
                  <a:cubicBezTo>
                    <a:pt x="88826" y="4881"/>
                    <a:pt x="111172" y="7613"/>
                    <a:pt x="132840" y="13316"/>
                  </a:cubicBezTo>
                  <a:cubicBezTo>
                    <a:pt x="132840" y="13316"/>
                    <a:pt x="132840" y="13316"/>
                    <a:pt x="132840" y="13316"/>
                  </a:cubicBezTo>
                  <a:cubicBezTo>
                    <a:pt x="111172" y="19019"/>
                    <a:pt x="88826" y="21751"/>
                    <a:pt x="66420" y="21434"/>
                  </a:cubicBezTo>
                  <a:close/>
                  <a:moveTo>
                    <a:pt x="66420" y="32"/>
                  </a:moveTo>
                  <a:cubicBezTo>
                    <a:pt x="44014" y="-331"/>
                    <a:pt x="21660" y="2401"/>
                    <a:pt x="0" y="8150"/>
                  </a:cubicBezTo>
                  <a:cubicBezTo>
                    <a:pt x="0" y="8150"/>
                    <a:pt x="0" y="8150"/>
                    <a:pt x="0" y="8150"/>
                  </a:cubicBezTo>
                  <a:cubicBezTo>
                    <a:pt x="0" y="8150"/>
                    <a:pt x="0" y="8150"/>
                    <a:pt x="0" y="8150"/>
                  </a:cubicBezTo>
                  <a:cubicBezTo>
                    <a:pt x="21601" y="14205"/>
                    <a:pt x="44000" y="16943"/>
                    <a:pt x="66420" y="16268"/>
                  </a:cubicBezTo>
                  <a:cubicBezTo>
                    <a:pt x="88840" y="16943"/>
                    <a:pt x="111239" y="14205"/>
                    <a:pt x="132840" y="8150"/>
                  </a:cubicBezTo>
                  <a:cubicBezTo>
                    <a:pt x="132840" y="8150"/>
                    <a:pt x="132840" y="8150"/>
                    <a:pt x="132840" y="8150"/>
                  </a:cubicBezTo>
                  <a:cubicBezTo>
                    <a:pt x="132840" y="8150"/>
                    <a:pt x="132840" y="8150"/>
                    <a:pt x="132840" y="8150"/>
                  </a:cubicBezTo>
                  <a:cubicBezTo>
                    <a:pt x="111172" y="2447"/>
                    <a:pt x="88826" y="-285"/>
                    <a:pt x="66420" y="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DD018E4-DC6B-485B-B5BD-007202FC054B}"/>
                </a:ext>
              </a:extLst>
            </p:cNvPr>
            <p:cNvSpPr/>
            <p:nvPr/>
          </p:nvSpPr>
          <p:spPr>
            <a:xfrm>
              <a:off x="10181784" y="1870995"/>
              <a:ext cx="122507" cy="14765"/>
            </a:xfrm>
            <a:custGeom>
              <a:avLst/>
              <a:gdLst>
                <a:gd name="connsiteX0" fmla="*/ 61254 w 122507"/>
                <a:gd name="connsiteY0" fmla="*/ 14766 h 14765"/>
                <a:gd name="connsiteX1" fmla="*/ 61254 w 122507"/>
                <a:gd name="connsiteY1" fmla="*/ 14766 h 14765"/>
                <a:gd name="connsiteX2" fmla="*/ 0 w 122507"/>
                <a:gd name="connsiteY2" fmla="*/ 7386 h 14765"/>
                <a:gd name="connsiteX3" fmla="*/ 61254 w 122507"/>
                <a:gd name="connsiteY3" fmla="*/ 6 h 14765"/>
                <a:gd name="connsiteX4" fmla="*/ 122508 w 122507"/>
                <a:gd name="connsiteY4" fmla="*/ 6648 h 14765"/>
                <a:gd name="connsiteX5" fmla="*/ 61254 w 122507"/>
                <a:gd name="connsiteY5" fmla="*/ 14766 h 14765"/>
                <a:gd name="connsiteX6" fmla="*/ 61254 w 122507"/>
                <a:gd name="connsiteY6" fmla="*/ 743 h 14765"/>
                <a:gd name="connsiteX7" fmla="*/ 0 w 122507"/>
                <a:gd name="connsiteY7" fmla="*/ 7386 h 14765"/>
                <a:gd name="connsiteX8" fmla="*/ 122508 w 122507"/>
                <a:gd name="connsiteY8" fmla="*/ 7386 h 14765"/>
                <a:gd name="connsiteX9" fmla="*/ 61254 w 122507"/>
                <a:gd name="connsiteY9" fmla="*/ 1482 h 1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507" h="14765">
                  <a:moveTo>
                    <a:pt x="61254" y="14766"/>
                  </a:moveTo>
                  <a:lnTo>
                    <a:pt x="61254" y="14766"/>
                  </a:lnTo>
                  <a:cubicBezTo>
                    <a:pt x="40634" y="14452"/>
                    <a:pt x="20103" y="11978"/>
                    <a:pt x="0" y="7386"/>
                  </a:cubicBezTo>
                  <a:cubicBezTo>
                    <a:pt x="20022" y="2346"/>
                    <a:pt x="40605" y="-133"/>
                    <a:pt x="61254" y="6"/>
                  </a:cubicBezTo>
                  <a:cubicBezTo>
                    <a:pt x="81844" y="77"/>
                    <a:pt x="102375" y="2303"/>
                    <a:pt x="122508" y="6648"/>
                  </a:cubicBezTo>
                  <a:cubicBezTo>
                    <a:pt x="102501" y="11859"/>
                    <a:pt x="81925" y="14586"/>
                    <a:pt x="61254" y="14766"/>
                  </a:cubicBezTo>
                  <a:close/>
                  <a:moveTo>
                    <a:pt x="61254" y="743"/>
                  </a:moveTo>
                  <a:cubicBezTo>
                    <a:pt x="40642" y="433"/>
                    <a:pt x="20066" y="2664"/>
                    <a:pt x="0" y="7386"/>
                  </a:cubicBezTo>
                  <a:cubicBezTo>
                    <a:pt x="40383" y="15952"/>
                    <a:pt x="82125" y="15952"/>
                    <a:pt x="122508" y="7386"/>
                  </a:cubicBezTo>
                  <a:cubicBezTo>
                    <a:pt x="102353" y="3289"/>
                    <a:pt x="81822" y="1310"/>
                    <a:pt x="61254" y="148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C9FDD4C7-3F15-46DA-B843-B6D9DCA0DB7D}"/>
                </a:ext>
              </a:extLst>
            </p:cNvPr>
            <p:cNvSpPr/>
            <p:nvPr/>
          </p:nvSpPr>
          <p:spPr>
            <a:xfrm>
              <a:off x="10231967" y="1853288"/>
              <a:ext cx="22140" cy="10332"/>
            </a:xfrm>
            <a:custGeom>
              <a:avLst/>
              <a:gdLst>
                <a:gd name="connsiteX0" fmla="*/ 11070 w 22140"/>
                <a:gd name="connsiteY0" fmla="*/ 10332 h 10332"/>
                <a:gd name="connsiteX1" fmla="*/ 0 w 22140"/>
                <a:gd name="connsiteY1" fmla="*/ 5166 h 10332"/>
                <a:gd name="connsiteX2" fmla="*/ 11070 w 22140"/>
                <a:gd name="connsiteY2" fmla="*/ 0 h 10332"/>
                <a:gd name="connsiteX3" fmla="*/ 22140 w 22140"/>
                <a:gd name="connsiteY3" fmla="*/ 5166 h 10332"/>
                <a:gd name="connsiteX4" fmla="*/ 11070 w 22140"/>
                <a:gd name="connsiteY4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10332">
                  <a:moveTo>
                    <a:pt x="11070" y="10332"/>
                  </a:moveTo>
                  <a:cubicBezTo>
                    <a:pt x="5166" y="10332"/>
                    <a:pt x="0" y="10332"/>
                    <a:pt x="0" y="5166"/>
                  </a:cubicBezTo>
                  <a:cubicBezTo>
                    <a:pt x="0" y="0"/>
                    <a:pt x="5166" y="0"/>
                    <a:pt x="11070" y="0"/>
                  </a:cubicBezTo>
                  <a:cubicBezTo>
                    <a:pt x="16974" y="0"/>
                    <a:pt x="22140" y="0"/>
                    <a:pt x="22140" y="5166"/>
                  </a:cubicBezTo>
                  <a:cubicBezTo>
                    <a:pt x="22140" y="10332"/>
                    <a:pt x="16974" y="10332"/>
                    <a:pt x="11070" y="10332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CFD9FB53-0C8D-42EE-B990-1A79E057F0F3}"/>
                </a:ext>
              </a:extLst>
            </p:cNvPr>
            <p:cNvSpPr/>
            <p:nvPr/>
          </p:nvSpPr>
          <p:spPr>
            <a:xfrm>
              <a:off x="10231230" y="1853259"/>
              <a:ext cx="22877" cy="11099"/>
            </a:xfrm>
            <a:custGeom>
              <a:avLst/>
              <a:gdLst>
                <a:gd name="connsiteX0" fmla="*/ 11808 w 22877"/>
                <a:gd name="connsiteY0" fmla="*/ 11100 h 11099"/>
                <a:gd name="connsiteX1" fmla="*/ 0 w 22877"/>
                <a:gd name="connsiteY1" fmla="*/ 5196 h 11099"/>
                <a:gd name="connsiteX2" fmla="*/ 11808 w 22877"/>
                <a:gd name="connsiteY2" fmla="*/ 30 h 11099"/>
                <a:gd name="connsiteX3" fmla="*/ 22878 w 22877"/>
                <a:gd name="connsiteY3" fmla="*/ 5196 h 11099"/>
                <a:gd name="connsiteX4" fmla="*/ 11808 w 22877"/>
                <a:gd name="connsiteY4" fmla="*/ 11100 h 11099"/>
                <a:gd name="connsiteX5" fmla="*/ 11808 w 22877"/>
                <a:gd name="connsiteY5" fmla="*/ 768 h 11099"/>
                <a:gd name="connsiteX6" fmla="*/ 738 w 22877"/>
                <a:gd name="connsiteY6" fmla="*/ 5196 h 11099"/>
                <a:gd name="connsiteX7" fmla="*/ 11808 w 22877"/>
                <a:gd name="connsiteY7" fmla="*/ 10362 h 11099"/>
                <a:gd name="connsiteX8" fmla="*/ 22140 w 22877"/>
                <a:gd name="connsiteY8" fmla="*/ 5196 h 11099"/>
                <a:gd name="connsiteX9" fmla="*/ 11808 w 22877"/>
                <a:gd name="connsiteY9" fmla="*/ 768 h 11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77" h="11099">
                  <a:moveTo>
                    <a:pt x="11808" y="11100"/>
                  </a:moveTo>
                  <a:cubicBezTo>
                    <a:pt x="5166" y="11100"/>
                    <a:pt x="0" y="11100"/>
                    <a:pt x="0" y="5196"/>
                  </a:cubicBezTo>
                  <a:cubicBezTo>
                    <a:pt x="0" y="-708"/>
                    <a:pt x="5166" y="30"/>
                    <a:pt x="11808" y="30"/>
                  </a:cubicBezTo>
                  <a:cubicBezTo>
                    <a:pt x="18450" y="30"/>
                    <a:pt x="22878" y="30"/>
                    <a:pt x="22878" y="5196"/>
                  </a:cubicBezTo>
                  <a:cubicBezTo>
                    <a:pt x="22878" y="10362"/>
                    <a:pt x="17712" y="11100"/>
                    <a:pt x="11808" y="11100"/>
                  </a:cubicBezTo>
                  <a:close/>
                  <a:moveTo>
                    <a:pt x="11808" y="768"/>
                  </a:moveTo>
                  <a:cubicBezTo>
                    <a:pt x="5904" y="768"/>
                    <a:pt x="738" y="768"/>
                    <a:pt x="738" y="5196"/>
                  </a:cubicBezTo>
                  <a:cubicBezTo>
                    <a:pt x="738" y="9624"/>
                    <a:pt x="5904" y="10362"/>
                    <a:pt x="11808" y="10362"/>
                  </a:cubicBezTo>
                  <a:cubicBezTo>
                    <a:pt x="17712" y="10362"/>
                    <a:pt x="22140" y="10362"/>
                    <a:pt x="22140" y="5196"/>
                  </a:cubicBezTo>
                  <a:cubicBezTo>
                    <a:pt x="22140" y="30"/>
                    <a:pt x="17712" y="768"/>
                    <a:pt x="11808" y="7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CAE5CD1F-B754-450B-B26A-3D0316C12143}"/>
                </a:ext>
              </a:extLst>
            </p:cNvPr>
            <p:cNvSpPr/>
            <p:nvPr/>
          </p:nvSpPr>
          <p:spPr>
            <a:xfrm>
              <a:off x="10234920" y="1862145"/>
              <a:ext cx="16235" cy="73800"/>
            </a:xfrm>
            <a:custGeom>
              <a:avLst/>
              <a:gdLst>
                <a:gd name="connsiteX0" fmla="*/ 8118 w 16235"/>
                <a:gd name="connsiteY0" fmla="*/ 0 h 73800"/>
                <a:gd name="connsiteX1" fmla="*/ 0 w 16235"/>
                <a:gd name="connsiteY1" fmla="*/ 0 h 73800"/>
                <a:gd name="connsiteX2" fmla="*/ 8118 w 16235"/>
                <a:gd name="connsiteY2" fmla="*/ 0 h 73800"/>
                <a:gd name="connsiteX3" fmla="*/ 16236 w 16235"/>
                <a:gd name="connsiteY3" fmla="*/ 0 h 73800"/>
                <a:gd name="connsiteX4" fmla="*/ 8118 w 1623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5" h="73800">
                  <a:moveTo>
                    <a:pt x="8118" y="0"/>
                  </a:moveTo>
                  <a:cubicBezTo>
                    <a:pt x="3690" y="0"/>
                    <a:pt x="0" y="0"/>
                    <a:pt x="0" y="0"/>
                  </a:cubicBezTo>
                  <a:cubicBezTo>
                    <a:pt x="0" y="0"/>
                    <a:pt x="3690" y="0"/>
                    <a:pt x="8118" y="0"/>
                  </a:cubicBezTo>
                  <a:cubicBezTo>
                    <a:pt x="12546" y="0"/>
                    <a:pt x="16236" y="0"/>
                    <a:pt x="16236" y="0"/>
                  </a:cubicBezTo>
                  <a:cubicBezTo>
                    <a:pt x="16236" y="0"/>
                    <a:pt x="12546" y="0"/>
                    <a:pt x="8118" y="0"/>
                  </a:cubicBezTo>
                  <a:close/>
                </a:path>
              </a:pathLst>
            </a:custGeom>
            <a:solidFill>
              <a:srgbClr val="D91E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AC986A45-937E-4667-BC5C-1D2A35A691D1}"/>
                </a:ext>
              </a:extLst>
            </p:cNvPr>
            <p:cNvSpPr/>
            <p:nvPr/>
          </p:nvSpPr>
          <p:spPr>
            <a:xfrm>
              <a:off x="10234182" y="1855503"/>
              <a:ext cx="16973" cy="6642"/>
            </a:xfrm>
            <a:custGeom>
              <a:avLst/>
              <a:gdLst>
                <a:gd name="connsiteX0" fmla="*/ 8856 w 16973"/>
                <a:gd name="connsiteY0" fmla="*/ 6642 h 6642"/>
                <a:gd name="connsiteX1" fmla="*/ 0 w 16973"/>
                <a:gd name="connsiteY1" fmla="*/ 6642 h 6642"/>
                <a:gd name="connsiteX2" fmla="*/ 16974 w 16973"/>
                <a:gd name="connsiteY2" fmla="*/ 6642 h 6642"/>
                <a:gd name="connsiteX3" fmla="*/ 8856 w 16973"/>
                <a:gd name="connsiteY3" fmla="*/ 6642 h 6642"/>
                <a:gd name="connsiteX4" fmla="*/ 8856 w 16973"/>
                <a:gd name="connsiteY4" fmla="*/ 0 h 6642"/>
                <a:gd name="connsiteX5" fmla="*/ 738 w 16973"/>
                <a:gd name="connsiteY5" fmla="*/ 0 h 6642"/>
                <a:gd name="connsiteX6" fmla="*/ 16974 w 16973"/>
                <a:gd name="connsiteY6" fmla="*/ 0 h 6642"/>
                <a:gd name="connsiteX7" fmla="*/ 8856 w 16973"/>
                <a:gd name="connsiteY7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73" h="6642">
                  <a:moveTo>
                    <a:pt x="8856" y="6642"/>
                  </a:moveTo>
                  <a:cubicBezTo>
                    <a:pt x="3690" y="6642"/>
                    <a:pt x="0" y="6642"/>
                    <a:pt x="0" y="6642"/>
                  </a:cubicBezTo>
                  <a:cubicBezTo>
                    <a:pt x="0" y="6642"/>
                    <a:pt x="16974" y="6642"/>
                    <a:pt x="16974" y="6642"/>
                  </a:cubicBezTo>
                  <a:cubicBezTo>
                    <a:pt x="16974" y="6642"/>
                    <a:pt x="13284" y="6642"/>
                    <a:pt x="8856" y="6642"/>
                  </a:cubicBezTo>
                  <a:close/>
                  <a:moveTo>
                    <a:pt x="8856" y="0"/>
                  </a:moveTo>
                  <a:cubicBezTo>
                    <a:pt x="4428" y="0"/>
                    <a:pt x="738" y="0"/>
                    <a:pt x="738" y="0"/>
                  </a:cubicBezTo>
                  <a:cubicBezTo>
                    <a:pt x="738" y="0"/>
                    <a:pt x="16974" y="0"/>
                    <a:pt x="16974" y="0"/>
                  </a:cubicBezTo>
                  <a:cubicBezTo>
                    <a:pt x="16974" y="0"/>
                    <a:pt x="13284" y="0"/>
                    <a:pt x="885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C03EFCF-7C61-4CE6-B0AB-493CF7FB85B5}"/>
                </a:ext>
              </a:extLst>
            </p:cNvPr>
            <p:cNvSpPr/>
            <p:nvPr/>
          </p:nvSpPr>
          <p:spPr>
            <a:xfrm>
              <a:off x="10300521" y="1862145"/>
              <a:ext cx="12626" cy="8117"/>
            </a:xfrm>
            <a:custGeom>
              <a:avLst/>
              <a:gdLst>
                <a:gd name="connsiteX0" fmla="*/ 12626 w 12626"/>
                <a:gd name="connsiteY0" fmla="*/ 0 h 8117"/>
                <a:gd name="connsiteX1" fmla="*/ 12626 w 12626"/>
                <a:gd name="connsiteY1" fmla="*/ 0 h 8117"/>
                <a:gd name="connsiteX2" fmla="*/ 80 w 12626"/>
                <a:gd name="connsiteY2" fmla="*/ 0 h 8117"/>
                <a:gd name="connsiteX3" fmla="*/ 9674 w 12626"/>
                <a:gd name="connsiteY3" fmla="*/ 8118 h 8117"/>
                <a:gd name="connsiteX4" fmla="*/ 9674 w 12626"/>
                <a:gd name="connsiteY4" fmla="*/ 8118 h 8117"/>
                <a:gd name="connsiteX5" fmla="*/ 9674 w 12626"/>
                <a:gd name="connsiteY5" fmla="*/ 8118 h 8117"/>
                <a:gd name="connsiteX6" fmla="*/ 9674 w 12626"/>
                <a:gd name="connsiteY6" fmla="*/ 8118 h 8117"/>
                <a:gd name="connsiteX7" fmla="*/ 9674 w 12626"/>
                <a:gd name="connsiteY7" fmla="*/ 8118 h 8117"/>
                <a:gd name="connsiteX8" fmla="*/ 9674 w 12626"/>
                <a:gd name="connsiteY8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26" h="8117">
                  <a:moveTo>
                    <a:pt x="12626" y="0"/>
                  </a:moveTo>
                  <a:lnTo>
                    <a:pt x="12626" y="0"/>
                  </a:lnTo>
                  <a:cubicBezTo>
                    <a:pt x="6722" y="0"/>
                    <a:pt x="818" y="0"/>
                    <a:pt x="80" y="0"/>
                  </a:cubicBezTo>
                  <a:cubicBezTo>
                    <a:pt x="-658" y="0"/>
                    <a:pt x="3770" y="6642"/>
                    <a:pt x="9674" y="8118"/>
                  </a:cubicBezTo>
                  <a:lnTo>
                    <a:pt x="9674" y="8118"/>
                  </a:lnTo>
                  <a:cubicBezTo>
                    <a:pt x="9674" y="8118"/>
                    <a:pt x="9674" y="8118"/>
                    <a:pt x="9674" y="8118"/>
                  </a:cubicBezTo>
                  <a:cubicBezTo>
                    <a:pt x="9674" y="8118"/>
                    <a:pt x="9674" y="8118"/>
                    <a:pt x="9674" y="8118"/>
                  </a:cubicBezTo>
                  <a:lnTo>
                    <a:pt x="9674" y="8118"/>
                  </a:lnTo>
                  <a:cubicBezTo>
                    <a:pt x="9674" y="8118"/>
                    <a:pt x="9674" y="8118"/>
                    <a:pt x="9674" y="8118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72EBDCF-FA94-4C8B-A9E6-A3FF4850AD9A}"/>
                </a:ext>
              </a:extLst>
            </p:cNvPr>
            <p:cNvSpPr/>
            <p:nvPr/>
          </p:nvSpPr>
          <p:spPr>
            <a:xfrm>
              <a:off x="10300508" y="1861122"/>
              <a:ext cx="12639" cy="10616"/>
            </a:xfrm>
            <a:custGeom>
              <a:avLst/>
              <a:gdLst>
                <a:gd name="connsiteX0" fmla="*/ 9687 w 12639"/>
                <a:gd name="connsiteY0" fmla="*/ 10616 h 10616"/>
                <a:gd name="connsiteX1" fmla="*/ 93 w 12639"/>
                <a:gd name="connsiteY1" fmla="*/ 2498 h 10616"/>
                <a:gd name="connsiteX2" fmla="*/ 12639 w 12639"/>
                <a:gd name="connsiteY2" fmla="*/ 2498 h 10616"/>
                <a:gd name="connsiteX3" fmla="*/ 12639 w 12639"/>
                <a:gd name="connsiteY3" fmla="*/ 9878 h 10616"/>
                <a:gd name="connsiteX4" fmla="*/ 12639 w 12639"/>
                <a:gd name="connsiteY4" fmla="*/ 9878 h 10616"/>
                <a:gd name="connsiteX5" fmla="*/ 9687 w 12639"/>
                <a:gd name="connsiteY5" fmla="*/ 284 h 10616"/>
                <a:gd name="connsiteX6" fmla="*/ 3783 w 12639"/>
                <a:gd name="connsiteY6" fmla="*/ 284 h 10616"/>
                <a:gd name="connsiteX7" fmla="*/ 12639 w 12639"/>
                <a:gd name="connsiteY7" fmla="*/ 8402 h 10616"/>
                <a:gd name="connsiteX8" fmla="*/ 12639 w 12639"/>
                <a:gd name="connsiteY8" fmla="*/ 8402 h 10616"/>
                <a:gd name="connsiteX9" fmla="*/ 12639 w 12639"/>
                <a:gd name="connsiteY9" fmla="*/ 8402 h 10616"/>
                <a:gd name="connsiteX10" fmla="*/ 12639 w 12639"/>
                <a:gd name="connsiteY10" fmla="*/ 2498 h 10616"/>
                <a:gd name="connsiteX11" fmla="*/ 6735 w 12639"/>
                <a:gd name="connsiteY11" fmla="*/ 2498 h 10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39" h="10616">
                  <a:moveTo>
                    <a:pt x="9687" y="10616"/>
                  </a:moveTo>
                  <a:cubicBezTo>
                    <a:pt x="3045" y="10616"/>
                    <a:pt x="-645" y="5450"/>
                    <a:pt x="93" y="2498"/>
                  </a:cubicBezTo>
                  <a:cubicBezTo>
                    <a:pt x="831" y="-454"/>
                    <a:pt x="6735" y="-1192"/>
                    <a:pt x="12639" y="2498"/>
                  </a:cubicBezTo>
                  <a:lnTo>
                    <a:pt x="12639" y="9878"/>
                  </a:lnTo>
                  <a:lnTo>
                    <a:pt x="12639" y="9878"/>
                  </a:lnTo>
                  <a:close/>
                  <a:moveTo>
                    <a:pt x="9687" y="284"/>
                  </a:moveTo>
                  <a:cubicBezTo>
                    <a:pt x="5997" y="284"/>
                    <a:pt x="3783" y="284"/>
                    <a:pt x="3783" y="284"/>
                  </a:cubicBezTo>
                  <a:cubicBezTo>
                    <a:pt x="3783" y="284"/>
                    <a:pt x="3783" y="6188"/>
                    <a:pt x="12639" y="8402"/>
                  </a:cubicBezTo>
                  <a:lnTo>
                    <a:pt x="12639" y="8402"/>
                  </a:lnTo>
                  <a:cubicBezTo>
                    <a:pt x="12639" y="8402"/>
                    <a:pt x="12639" y="8402"/>
                    <a:pt x="12639" y="8402"/>
                  </a:cubicBezTo>
                  <a:lnTo>
                    <a:pt x="12639" y="2498"/>
                  </a:lnTo>
                  <a:cubicBezTo>
                    <a:pt x="10757" y="1677"/>
                    <a:pt x="8617" y="1677"/>
                    <a:pt x="6735" y="2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BD68E3D-9896-4978-A560-2C0B165DFAAA}"/>
                </a:ext>
              </a:extLst>
            </p:cNvPr>
            <p:cNvSpPr/>
            <p:nvPr/>
          </p:nvSpPr>
          <p:spPr>
            <a:xfrm>
              <a:off x="10304799" y="1863621"/>
              <a:ext cx="10562" cy="5903"/>
            </a:xfrm>
            <a:custGeom>
              <a:avLst/>
              <a:gdLst>
                <a:gd name="connsiteX0" fmla="*/ 9087 w 10562"/>
                <a:gd name="connsiteY0" fmla="*/ 0 h 5903"/>
                <a:gd name="connsiteX1" fmla="*/ 9087 w 10562"/>
                <a:gd name="connsiteY1" fmla="*/ 0 h 5903"/>
                <a:gd name="connsiteX2" fmla="*/ 231 w 10562"/>
                <a:gd name="connsiteY2" fmla="*/ 0 h 5903"/>
                <a:gd name="connsiteX3" fmla="*/ 6873 w 10562"/>
                <a:gd name="connsiteY3" fmla="*/ 5904 h 5903"/>
                <a:gd name="connsiteX4" fmla="*/ 10562 w 10562"/>
                <a:gd name="connsiteY4" fmla="*/ 5904 h 5903"/>
                <a:gd name="connsiteX5" fmla="*/ 10562 w 10562"/>
                <a:gd name="connsiteY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62" h="5903">
                  <a:moveTo>
                    <a:pt x="9087" y="0"/>
                  </a:moveTo>
                  <a:lnTo>
                    <a:pt x="9087" y="0"/>
                  </a:lnTo>
                  <a:cubicBezTo>
                    <a:pt x="4659" y="0"/>
                    <a:pt x="968" y="0"/>
                    <a:pt x="231" y="0"/>
                  </a:cubicBezTo>
                  <a:cubicBezTo>
                    <a:pt x="-507" y="0"/>
                    <a:pt x="231" y="4428"/>
                    <a:pt x="6873" y="5904"/>
                  </a:cubicBezTo>
                  <a:lnTo>
                    <a:pt x="10562" y="5904"/>
                  </a:lnTo>
                  <a:lnTo>
                    <a:pt x="10562" y="0"/>
                  </a:lnTo>
                  <a:close/>
                </a:path>
              </a:pathLst>
            </a:custGeom>
            <a:solidFill>
              <a:srgbClr val="D91E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E57B3E8-8697-4F93-B121-8FB4B9AD329B}"/>
                </a:ext>
              </a:extLst>
            </p:cNvPr>
            <p:cNvSpPr/>
            <p:nvPr/>
          </p:nvSpPr>
          <p:spPr>
            <a:xfrm>
              <a:off x="10303553" y="1864358"/>
              <a:ext cx="8855" cy="11070"/>
            </a:xfrm>
            <a:custGeom>
              <a:avLst/>
              <a:gdLst>
                <a:gd name="connsiteX0" fmla="*/ 7380 w 8855"/>
                <a:gd name="connsiteY0" fmla="*/ 5904 h 11070"/>
                <a:gd name="connsiteX1" fmla="*/ 0 w 8855"/>
                <a:gd name="connsiteY1" fmla="*/ 5904 h 11070"/>
                <a:gd name="connsiteX2" fmla="*/ 0 w 8855"/>
                <a:gd name="connsiteY2" fmla="*/ 5904 h 11070"/>
                <a:gd name="connsiteX3" fmla="*/ 6642 w 8855"/>
                <a:gd name="connsiteY3" fmla="*/ 11070 h 11070"/>
                <a:gd name="connsiteX4" fmla="*/ 738 w 8855"/>
                <a:gd name="connsiteY4" fmla="*/ 0 h 11070"/>
                <a:gd name="connsiteX5" fmla="*/ 8856 w 8855"/>
                <a:gd name="connsiteY5" fmla="*/ 0 h 11070"/>
                <a:gd name="connsiteX6" fmla="*/ 8856 w 8855"/>
                <a:gd name="connsiteY6" fmla="*/ 0 h 11070"/>
                <a:gd name="connsiteX7" fmla="*/ 0 w 8855"/>
                <a:gd name="connsiteY7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11070">
                  <a:moveTo>
                    <a:pt x="7380" y="5904"/>
                  </a:moveTo>
                  <a:cubicBezTo>
                    <a:pt x="4989" y="6748"/>
                    <a:pt x="2391" y="6748"/>
                    <a:pt x="0" y="5904"/>
                  </a:cubicBezTo>
                  <a:lnTo>
                    <a:pt x="0" y="5904"/>
                  </a:lnTo>
                  <a:cubicBezTo>
                    <a:pt x="1720" y="8180"/>
                    <a:pt x="4015" y="9962"/>
                    <a:pt x="6642" y="11070"/>
                  </a:cubicBezTo>
                  <a:close/>
                  <a:moveTo>
                    <a:pt x="738" y="0"/>
                  </a:moveTo>
                  <a:cubicBezTo>
                    <a:pt x="738" y="0"/>
                    <a:pt x="5166" y="0"/>
                    <a:pt x="8856" y="0"/>
                  </a:cubicBezTo>
                  <a:lnTo>
                    <a:pt x="8856" y="0"/>
                  </a:lnTo>
                  <a:cubicBezTo>
                    <a:pt x="2952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5DA1E716-BAF1-43C2-BCBA-945A4079FED1}"/>
                </a:ext>
              </a:extLst>
            </p:cNvPr>
            <p:cNvSpPr/>
            <p:nvPr/>
          </p:nvSpPr>
          <p:spPr>
            <a:xfrm>
              <a:off x="10172190" y="1862145"/>
              <a:ext cx="12024" cy="8117"/>
            </a:xfrm>
            <a:custGeom>
              <a:avLst/>
              <a:gdLst>
                <a:gd name="connsiteX0" fmla="*/ 0 w 12024"/>
                <a:gd name="connsiteY0" fmla="*/ 0 h 8117"/>
                <a:gd name="connsiteX1" fmla="*/ 0 w 12024"/>
                <a:gd name="connsiteY1" fmla="*/ 0 h 8117"/>
                <a:gd name="connsiteX2" fmla="*/ 11808 w 12024"/>
                <a:gd name="connsiteY2" fmla="*/ 0 h 8117"/>
                <a:gd name="connsiteX3" fmla="*/ 2952 w 12024"/>
                <a:gd name="connsiteY3" fmla="*/ 8118 h 8117"/>
                <a:gd name="connsiteX4" fmla="*/ 2952 w 12024"/>
                <a:gd name="connsiteY4" fmla="*/ 8118 h 8117"/>
                <a:gd name="connsiteX5" fmla="*/ 2952 w 12024"/>
                <a:gd name="connsiteY5" fmla="*/ 8118 h 8117"/>
                <a:gd name="connsiteX6" fmla="*/ 2952 w 12024"/>
                <a:gd name="connsiteY6" fmla="*/ 8118 h 8117"/>
                <a:gd name="connsiteX7" fmla="*/ 2952 w 12024"/>
                <a:gd name="connsiteY7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24" h="8117">
                  <a:moveTo>
                    <a:pt x="0" y="0"/>
                  </a:moveTo>
                  <a:lnTo>
                    <a:pt x="0" y="0"/>
                  </a:lnTo>
                  <a:cubicBezTo>
                    <a:pt x="5904" y="0"/>
                    <a:pt x="11070" y="0"/>
                    <a:pt x="11808" y="0"/>
                  </a:cubicBezTo>
                  <a:cubicBezTo>
                    <a:pt x="12546" y="0"/>
                    <a:pt x="11808" y="6642"/>
                    <a:pt x="2952" y="8118"/>
                  </a:cubicBezTo>
                  <a:lnTo>
                    <a:pt x="2952" y="8118"/>
                  </a:lnTo>
                  <a:lnTo>
                    <a:pt x="2952" y="8118"/>
                  </a:lnTo>
                  <a:cubicBezTo>
                    <a:pt x="2952" y="8118"/>
                    <a:pt x="2952" y="8118"/>
                    <a:pt x="2952" y="8118"/>
                  </a:cubicBezTo>
                  <a:lnTo>
                    <a:pt x="2952" y="0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E9EA9B1-988F-4F0D-BB59-8414AAABC8BC}"/>
                </a:ext>
              </a:extLst>
            </p:cNvPr>
            <p:cNvSpPr/>
            <p:nvPr/>
          </p:nvSpPr>
          <p:spPr>
            <a:xfrm>
              <a:off x="10172928" y="1862309"/>
              <a:ext cx="12762" cy="9429"/>
            </a:xfrm>
            <a:custGeom>
              <a:avLst/>
              <a:gdLst>
                <a:gd name="connsiteX0" fmla="*/ 2214 w 12762"/>
                <a:gd name="connsiteY0" fmla="*/ 9430 h 9429"/>
                <a:gd name="connsiteX1" fmla="*/ 2214 w 12762"/>
                <a:gd name="connsiteY1" fmla="*/ 9430 h 9429"/>
                <a:gd name="connsiteX2" fmla="*/ 11808 w 12762"/>
                <a:gd name="connsiteY2" fmla="*/ 1312 h 9429"/>
                <a:gd name="connsiteX3" fmla="*/ 0 w 12762"/>
                <a:gd name="connsiteY3" fmla="*/ 1312 h 9429"/>
                <a:gd name="connsiteX4" fmla="*/ 0 w 12762"/>
                <a:gd name="connsiteY4" fmla="*/ 1312 h 9429"/>
                <a:gd name="connsiteX5" fmla="*/ 0 w 12762"/>
                <a:gd name="connsiteY5" fmla="*/ 1312 h 9429"/>
                <a:gd name="connsiteX6" fmla="*/ 0 w 12762"/>
                <a:gd name="connsiteY6" fmla="*/ 1312 h 9429"/>
                <a:gd name="connsiteX7" fmla="*/ 12546 w 12762"/>
                <a:gd name="connsiteY7" fmla="*/ 1312 h 9429"/>
                <a:gd name="connsiteX8" fmla="*/ 3690 w 12762"/>
                <a:gd name="connsiteY8" fmla="*/ 9430 h 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62" h="9429">
                  <a:moveTo>
                    <a:pt x="2214" y="9430"/>
                  </a:moveTo>
                  <a:lnTo>
                    <a:pt x="2214" y="9430"/>
                  </a:lnTo>
                  <a:cubicBezTo>
                    <a:pt x="8118" y="9430"/>
                    <a:pt x="12546" y="4264"/>
                    <a:pt x="11808" y="1312"/>
                  </a:cubicBezTo>
                  <a:cubicBezTo>
                    <a:pt x="11070" y="-1640"/>
                    <a:pt x="5166" y="1312"/>
                    <a:pt x="0" y="1312"/>
                  </a:cubicBezTo>
                  <a:lnTo>
                    <a:pt x="0" y="1312"/>
                  </a:lnTo>
                  <a:lnTo>
                    <a:pt x="0" y="1312"/>
                  </a:lnTo>
                  <a:lnTo>
                    <a:pt x="0" y="1312"/>
                  </a:lnTo>
                  <a:cubicBezTo>
                    <a:pt x="6642" y="1312"/>
                    <a:pt x="11808" y="1312"/>
                    <a:pt x="12546" y="1312"/>
                  </a:cubicBezTo>
                  <a:cubicBezTo>
                    <a:pt x="13284" y="1312"/>
                    <a:pt x="12546" y="7954"/>
                    <a:pt x="3690" y="94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5142251C-0285-4B19-A087-4620D76CBEDD}"/>
                </a:ext>
              </a:extLst>
            </p:cNvPr>
            <p:cNvSpPr/>
            <p:nvPr/>
          </p:nvSpPr>
          <p:spPr>
            <a:xfrm>
              <a:off x="10172190" y="1863621"/>
              <a:ext cx="8855" cy="5903"/>
            </a:xfrm>
            <a:custGeom>
              <a:avLst/>
              <a:gdLst>
                <a:gd name="connsiteX0" fmla="*/ 0 w 8855"/>
                <a:gd name="connsiteY0" fmla="*/ 0 h 5903"/>
                <a:gd name="connsiteX1" fmla="*/ 0 w 8855"/>
                <a:gd name="connsiteY1" fmla="*/ 0 h 5903"/>
                <a:gd name="connsiteX2" fmla="*/ 8856 w 8855"/>
                <a:gd name="connsiteY2" fmla="*/ 0 h 5903"/>
                <a:gd name="connsiteX3" fmla="*/ 2214 w 8855"/>
                <a:gd name="connsiteY3" fmla="*/ 5904 h 5903"/>
                <a:gd name="connsiteX4" fmla="*/ 2214 w 8855"/>
                <a:gd name="connsiteY4" fmla="*/ 5904 h 5903"/>
                <a:gd name="connsiteX5" fmla="*/ 2214 w 8855"/>
                <a:gd name="connsiteY5" fmla="*/ 5904 h 5903"/>
                <a:gd name="connsiteX6" fmla="*/ 2214 w 8855"/>
                <a:gd name="connsiteY6" fmla="*/ 5904 h 5903"/>
                <a:gd name="connsiteX7" fmla="*/ 2214 w 8855"/>
                <a:gd name="connsiteY7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5903">
                  <a:moveTo>
                    <a:pt x="0" y="0"/>
                  </a:moveTo>
                  <a:lnTo>
                    <a:pt x="0" y="0"/>
                  </a:lnTo>
                  <a:cubicBezTo>
                    <a:pt x="4428" y="0"/>
                    <a:pt x="8856" y="0"/>
                    <a:pt x="8856" y="0"/>
                  </a:cubicBezTo>
                  <a:cubicBezTo>
                    <a:pt x="8856" y="0"/>
                    <a:pt x="8856" y="4428"/>
                    <a:pt x="2214" y="5904"/>
                  </a:cubicBezTo>
                  <a:lnTo>
                    <a:pt x="2214" y="5904"/>
                  </a:lnTo>
                  <a:lnTo>
                    <a:pt x="2214" y="5904"/>
                  </a:lnTo>
                  <a:lnTo>
                    <a:pt x="2214" y="5904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D91E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8EE4549-E811-4F44-BE69-A40B6F1F5533}"/>
                </a:ext>
              </a:extLst>
            </p:cNvPr>
            <p:cNvSpPr/>
            <p:nvPr/>
          </p:nvSpPr>
          <p:spPr>
            <a:xfrm>
              <a:off x="10172928" y="1861734"/>
              <a:ext cx="11295" cy="8527"/>
            </a:xfrm>
            <a:custGeom>
              <a:avLst/>
              <a:gdLst>
                <a:gd name="connsiteX0" fmla="*/ 1476 w 11295"/>
                <a:gd name="connsiteY0" fmla="*/ 8528 h 8527"/>
                <a:gd name="connsiteX1" fmla="*/ 1476 w 11295"/>
                <a:gd name="connsiteY1" fmla="*/ 8528 h 8527"/>
                <a:gd name="connsiteX2" fmla="*/ 8856 w 11295"/>
                <a:gd name="connsiteY2" fmla="*/ 2624 h 8527"/>
                <a:gd name="connsiteX3" fmla="*/ 0 w 11295"/>
                <a:gd name="connsiteY3" fmla="*/ 2624 h 8527"/>
                <a:gd name="connsiteX4" fmla="*/ 0 w 11295"/>
                <a:gd name="connsiteY4" fmla="*/ 2624 h 8527"/>
                <a:gd name="connsiteX5" fmla="*/ 0 w 11295"/>
                <a:gd name="connsiteY5" fmla="*/ 2624 h 8527"/>
                <a:gd name="connsiteX6" fmla="*/ 0 w 11295"/>
                <a:gd name="connsiteY6" fmla="*/ 7052 h 8527"/>
                <a:gd name="connsiteX7" fmla="*/ 0 w 11295"/>
                <a:gd name="connsiteY7" fmla="*/ 7052 h 8527"/>
                <a:gd name="connsiteX8" fmla="*/ 0 w 11295"/>
                <a:gd name="connsiteY8" fmla="*/ 7052 h 8527"/>
                <a:gd name="connsiteX9" fmla="*/ 0 w 11295"/>
                <a:gd name="connsiteY9" fmla="*/ 1886 h 8527"/>
                <a:gd name="connsiteX10" fmla="*/ 11070 w 11295"/>
                <a:gd name="connsiteY10" fmla="*/ 1886 h 8527"/>
                <a:gd name="connsiteX11" fmla="*/ 3690 w 11295"/>
                <a:gd name="connsiteY11" fmla="*/ 7790 h 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95" h="8527">
                  <a:moveTo>
                    <a:pt x="1476" y="8528"/>
                  </a:moveTo>
                  <a:lnTo>
                    <a:pt x="1476" y="8528"/>
                  </a:lnTo>
                  <a:cubicBezTo>
                    <a:pt x="5904" y="8528"/>
                    <a:pt x="9594" y="8528"/>
                    <a:pt x="8856" y="2624"/>
                  </a:cubicBezTo>
                  <a:cubicBezTo>
                    <a:pt x="8118" y="-3280"/>
                    <a:pt x="4428" y="2624"/>
                    <a:pt x="0" y="2624"/>
                  </a:cubicBezTo>
                  <a:lnTo>
                    <a:pt x="0" y="2624"/>
                  </a:lnTo>
                  <a:lnTo>
                    <a:pt x="0" y="2624"/>
                  </a:lnTo>
                  <a:lnTo>
                    <a:pt x="0" y="7052"/>
                  </a:lnTo>
                  <a:lnTo>
                    <a:pt x="0" y="7052"/>
                  </a:lnTo>
                  <a:lnTo>
                    <a:pt x="0" y="7052"/>
                  </a:lnTo>
                  <a:lnTo>
                    <a:pt x="0" y="1886"/>
                  </a:lnTo>
                  <a:cubicBezTo>
                    <a:pt x="8118" y="1886"/>
                    <a:pt x="10332" y="1886"/>
                    <a:pt x="11070" y="1886"/>
                  </a:cubicBezTo>
                  <a:cubicBezTo>
                    <a:pt x="11808" y="1886"/>
                    <a:pt x="11070" y="6314"/>
                    <a:pt x="3690" y="77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89FB01C8-8DBF-4DC7-BE4C-5AB2CDB1C35C}"/>
                </a:ext>
              </a:extLst>
            </p:cNvPr>
            <p:cNvSpPr/>
            <p:nvPr/>
          </p:nvSpPr>
          <p:spPr>
            <a:xfrm>
              <a:off x="10217207" y="1859193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5166 w 5166"/>
                <a:gd name="connsiteY1" fmla="*/ 0 h 73800"/>
                <a:gd name="connsiteX2" fmla="*/ 5166 w 5166"/>
                <a:gd name="connsiteY2" fmla="*/ 0 h 73800"/>
                <a:gd name="connsiteX3" fmla="*/ 0 w 5166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23BFD53A-6162-46A5-AF17-99B65390FEB1}"/>
                </a:ext>
              </a:extLst>
            </p:cNvPr>
            <p:cNvSpPr/>
            <p:nvPr/>
          </p:nvSpPr>
          <p:spPr>
            <a:xfrm>
              <a:off x="10224588" y="1861406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44DC16E-E52D-4367-BB39-D2DF256778CC}"/>
                </a:ext>
              </a:extLst>
            </p:cNvPr>
            <p:cNvSpPr/>
            <p:nvPr/>
          </p:nvSpPr>
          <p:spPr>
            <a:xfrm>
              <a:off x="10187688" y="186288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3C86D69-341C-4A48-9619-9C5E5FFA476F}"/>
                </a:ext>
              </a:extLst>
            </p:cNvPr>
            <p:cNvSpPr/>
            <p:nvPr/>
          </p:nvSpPr>
          <p:spPr>
            <a:xfrm>
              <a:off x="10189901" y="186583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3B042A4-A177-46B6-A24C-424705541CE7}"/>
                </a:ext>
              </a:extLst>
            </p:cNvPr>
            <p:cNvSpPr/>
            <p:nvPr/>
          </p:nvSpPr>
          <p:spPr>
            <a:xfrm>
              <a:off x="10258536" y="18591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CBCC7388-020C-41FB-9C92-5B264B4AFED9}"/>
                </a:ext>
              </a:extLst>
            </p:cNvPr>
            <p:cNvSpPr/>
            <p:nvPr/>
          </p:nvSpPr>
          <p:spPr>
            <a:xfrm>
              <a:off x="10261488" y="1861406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5166" y="0"/>
                    <a:pt x="5166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0D543F15-57B4-4F51-B833-531695B23C51}"/>
                </a:ext>
              </a:extLst>
            </p:cNvPr>
            <p:cNvSpPr/>
            <p:nvPr/>
          </p:nvSpPr>
          <p:spPr>
            <a:xfrm>
              <a:off x="10293959" y="1862882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641A02F-88DB-4A46-B35D-BFFC950E1DAE}"/>
                </a:ext>
              </a:extLst>
            </p:cNvPr>
            <p:cNvSpPr/>
            <p:nvPr/>
          </p:nvSpPr>
          <p:spPr>
            <a:xfrm>
              <a:off x="10296174" y="1865834"/>
              <a:ext cx="5165" cy="73800"/>
            </a:xfrm>
            <a:custGeom>
              <a:avLst/>
              <a:gdLst>
                <a:gd name="connsiteX0" fmla="*/ 0 w 5165"/>
                <a:gd name="connsiteY0" fmla="*/ 0 h 73800"/>
                <a:gd name="connsiteX1" fmla="*/ 0 w 5165"/>
                <a:gd name="connsiteY1" fmla="*/ 0 h 73800"/>
                <a:gd name="connsiteX2" fmla="*/ 5166 w 5165"/>
                <a:gd name="connsiteY2" fmla="*/ 0 h 73800"/>
                <a:gd name="connsiteX3" fmla="*/ 5166 w 516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17853A0E-E54F-4C1D-988F-752CCC440D14}"/>
                </a:ext>
              </a:extLst>
            </p:cNvPr>
            <p:cNvSpPr/>
            <p:nvPr/>
          </p:nvSpPr>
          <p:spPr>
            <a:xfrm>
              <a:off x="10195067" y="1854027"/>
              <a:ext cx="23616" cy="13283"/>
            </a:xfrm>
            <a:custGeom>
              <a:avLst/>
              <a:gdLst>
                <a:gd name="connsiteX0" fmla="*/ 11070 w 23616"/>
                <a:gd name="connsiteY0" fmla="*/ 0 h 13283"/>
                <a:gd name="connsiteX1" fmla="*/ 23616 w 23616"/>
                <a:gd name="connsiteY1" fmla="*/ 5166 h 13283"/>
                <a:gd name="connsiteX2" fmla="*/ 12546 w 23616"/>
                <a:gd name="connsiteY2" fmla="*/ 13284 h 13283"/>
                <a:gd name="connsiteX3" fmla="*/ 0 w 23616"/>
                <a:gd name="connsiteY3" fmla="*/ 8118 h 13283"/>
                <a:gd name="connsiteX4" fmla="*/ 11070 w 23616"/>
                <a:gd name="connsiteY4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6" h="13283">
                  <a:moveTo>
                    <a:pt x="11070" y="0"/>
                  </a:moveTo>
                  <a:lnTo>
                    <a:pt x="23616" y="5166"/>
                  </a:lnTo>
                  <a:lnTo>
                    <a:pt x="12546" y="13284"/>
                  </a:lnTo>
                  <a:lnTo>
                    <a:pt x="0" y="8118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CB0EAA8-685B-40F8-AA41-2C06864EB86E}"/>
                </a:ext>
              </a:extLst>
            </p:cNvPr>
            <p:cNvSpPr/>
            <p:nvPr/>
          </p:nvSpPr>
          <p:spPr>
            <a:xfrm>
              <a:off x="10196544" y="1854027"/>
              <a:ext cx="23615" cy="13283"/>
            </a:xfrm>
            <a:custGeom>
              <a:avLst/>
              <a:gdLst>
                <a:gd name="connsiteX0" fmla="*/ 11070 w 23615"/>
                <a:gd name="connsiteY0" fmla="*/ 13284 h 13283"/>
                <a:gd name="connsiteX1" fmla="*/ 0 w 23615"/>
                <a:gd name="connsiteY1" fmla="*/ 8118 h 13283"/>
                <a:gd name="connsiteX2" fmla="*/ 11070 w 23615"/>
                <a:gd name="connsiteY2" fmla="*/ 0 h 13283"/>
                <a:gd name="connsiteX3" fmla="*/ 23616 w 23615"/>
                <a:gd name="connsiteY3" fmla="*/ 4428 h 13283"/>
                <a:gd name="connsiteX4" fmla="*/ 12546 w 23615"/>
                <a:gd name="connsiteY4" fmla="*/ 13284 h 13283"/>
                <a:gd name="connsiteX5" fmla="*/ 11070 w 23615"/>
                <a:gd name="connsiteY5" fmla="*/ 738 h 13283"/>
                <a:gd name="connsiteX6" fmla="*/ 0 w 23615"/>
                <a:gd name="connsiteY6" fmla="*/ 8118 h 13283"/>
                <a:gd name="connsiteX7" fmla="*/ 12546 w 23615"/>
                <a:gd name="connsiteY7" fmla="*/ 12546 h 13283"/>
                <a:gd name="connsiteX8" fmla="*/ 23616 w 23615"/>
                <a:gd name="connsiteY8" fmla="*/ 4428 h 13283"/>
                <a:gd name="connsiteX9" fmla="*/ 11070 w 23615"/>
                <a:gd name="connsiteY9" fmla="*/ 4428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5" h="13283">
                  <a:moveTo>
                    <a:pt x="11070" y="13284"/>
                  </a:moveTo>
                  <a:lnTo>
                    <a:pt x="0" y="8118"/>
                  </a:lnTo>
                  <a:lnTo>
                    <a:pt x="11070" y="0"/>
                  </a:lnTo>
                  <a:lnTo>
                    <a:pt x="23616" y="4428"/>
                  </a:lnTo>
                  <a:lnTo>
                    <a:pt x="12546" y="13284"/>
                  </a:lnTo>
                  <a:close/>
                  <a:moveTo>
                    <a:pt x="11070" y="738"/>
                  </a:moveTo>
                  <a:lnTo>
                    <a:pt x="0" y="8118"/>
                  </a:lnTo>
                  <a:lnTo>
                    <a:pt x="12546" y="12546"/>
                  </a:lnTo>
                  <a:lnTo>
                    <a:pt x="23616" y="4428"/>
                  </a:lnTo>
                  <a:lnTo>
                    <a:pt x="1107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A741C609-C8AE-4F9B-AE1F-30321307C9B1}"/>
                </a:ext>
              </a:extLst>
            </p:cNvPr>
            <p:cNvSpPr/>
            <p:nvPr/>
          </p:nvSpPr>
          <p:spPr>
            <a:xfrm>
              <a:off x="10198757" y="1856240"/>
              <a:ext cx="15498" cy="8856"/>
            </a:xfrm>
            <a:custGeom>
              <a:avLst/>
              <a:gdLst>
                <a:gd name="connsiteX0" fmla="*/ 7380 w 15498"/>
                <a:gd name="connsiteY0" fmla="*/ 0 h 8856"/>
                <a:gd name="connsiteX1" fmla="*/ 15498 w 15498"/>
                <a:gd name="connsiteY1" fmla="*/ 3690 h 8856"/>
                <a:gd name="connsiteX2" fmla="*/ 8856 w 15498"/>
                <a:gd name="connsiteY2" fmla="*/ 8856 h 8856"/>
                <a:gd name="connsiteX3" fmla="*/ 0 w 15498"/>
                <a:gd name="connsiteY3" fmla="*/ 5166 h 8856"/>
                <a:gd name="connsiteX4" fmla="*/ 7380 w 15498"/>
                <a:gd name="connsiteY4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8856">
                  <a:moveTo>
                    <a:pt x="7380" y="0"/>
                  </a:moveTo>
                  <a:lnTo>
                    <a:pt x="15498" y="3690"/>
                  </a:lnTo>
                  <a:lnTo>
                    <a:pt x="8856" y="8856"/>
                  </a:lnTo>
                  <a:lnTo>
                    <a:pt x="0" y="5166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3B8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B9D08992-426F-45A5-9D25-6FE5ECA65FD9}"/>
                </a:ext>
              </a:extLst>
            </p:cNvPr>
            <p:cNvSpPr/>
            <p:nvPr/>
          </p:nvSpPr>
          <p:spPr>
            <a:xfrm>
              <a:off x="10198757" y="1856240"/>
              <a:ext cx="16974" cy="9594"/>
            </a:xfrm>
            <a:custGeom>
              <a:avLst/>
              <a:gdLst>
                <a:gd name="connsiteX0" fmla="*/ 8856 w 16974"/>
                <a:gd name="connsiteY0" fmla="*/ 8856 h 9594"/>
                <a:gd name="connsiteX1" fmla="*/ 0 w 16974"/>
                <a:gd name="connsiteY1" fmla="*/ 8856 h 9594"/>
                <a:gd name="connsiteX2" fmla="*/ 7380 w 16974"/>
                <a:gd name="connsiteY2" fmla="*/ 3690 h 9594"/>
                <a:gd name="connsiteX3" fmla="*/ 16236 w 16974"/>
                <a:gd name="connsiteY3" fmla="*/ 3690 h 9594"/>
                <a:gd name="connsiteX4" fmla="*/ 8856 w 16974"/>
                <a:gd name="connsiteY4" fmla="*/ 9594 h 9594"/>
                <a:gd name="connsiteX5" fmla="*/ 8856 w 16974"/>
                <a:gd name="connsiteY5" fmla="*/ 738 h 9594"/>
                <a:gd name="connsiteX6" fmla="*/ 1476 w 16974"/>
                <a:gd name="connsiteY6" fmla="*/ 5166 h 9594"/>
                <a:gd name="connsiteX7" fmla="*/ 9594 w 16974"/>
                <a:gd name="connsiteY7" fmla="*/ 5166 h 9594"/>
                <a:gd name="connsiteX8" fmla="*/ 16974 w 16974"/>
                <a:gd name="connsiteY8" fmla="*/ 0 h 9594"/>
                <a:gd name="connsiteX9" fmla="*/ 8856 w 16974"/>
                <a:gd name="connsiteY9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974" h="9594">
                  <a:moveTo>
                    <a:pt x="8856" y="8856"/>
                  </a:moveTo>
                  <a:lnTo>
                    <a:pt x="0" y="8856"/>
                  </a:lnTo>
                  <a:lnTo>
                    <a:pt x="7380" y="3690"/>
                  </a:lnTo>
                  <a:lnTo>
                    <a:pt x="16236" y="3690"/>
                  </a:lnTo>
                  <a:lnTo>
                    <a:pt x="8856" y="9594"/>
                  </a:lnTo>
                  <a:close/>
                  <a:moveTo>
                    <a:pt x="8856" y="738"/>
                  </a:moveTo>
                  <a:lnTo>
                    <a:pt x="1476" y="5166"/>
                  </a:lnTo>
                  <a:lnTo>
                    <a:pt x="9594" y="5166"/>
                  </a:lnTo>
                  <a:lnTo>
                    <a:pt x="16974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721A4E-15B0-4608-BD0C-E0A9A00D177C}"/>
                </a:ext>
              </a:extLst>
            </p:cNvPr>
            <p:cNvSpPr/>
            <p:nvPr/>
          </p:nvSpPr>
          <p:spPr>
            <a:xfrm>
              <a:off x="10267392" y="1854027"/>
              <a:ext cx="23615" cy="13283"/>
            </a:xfrm>
            <a:custGeom>
              <a:avLst/>
              <a:gdLst>
                <a:gd name="connsiteX0" fmla="*/ 12546 w 23615"/>
                <a:gd name="connsiteY0" fmla="*/ 0 h 13283"/>
                <a:gd name="connsiteX1" fmla="*/ 0 w 23615"/>
                <a:gd name="connsiteY1" fmla="*/ 5166 h 13283"/>
                <a:gd name="connsiteX2" fmla="*/ 11070 w 23615"/>
                <a:gd name="connsiteY2" fmla="*/ 13284 h 13283"/>
                <a:gd name="connsiteX3" fmla="*/ 23616 w 23615"/>
                <a:gd name="connsiteY3" fmla="*/ 8118 h 13283"/>
                <a:gd name="connsiteX4" fmla="*/ 12546 w 23615"/>
                <a:gd name="connsiteY4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5" h="13283">
                  <a:moveTo>
                    <a:pt x="12546" y="0"/>
                  </a:moveTo>
                  <a:lnTo>
                    <a:pt x="0" y="5166"/>
                  </a:lnTo>
                  <a:lnTo>
                    <a:pt x="11070" y="13284"/>
                  </a:lnTo>
                  <a:lnTo>
                    <a:pt x="23616" y="8118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B2F9AAFB-7A13-443B-8A08-470FB6C492D7}"/>
                </a:ext>
              </a:extLst>
            </p:cNvPr>
            <p:cNvSpPr/>
            <p:nvPr/>
          </p:nvSpPr>
          <p:spPr>
            <a:xfrm>
              <a:off x="10270344" y="1854027"/>
              <a:ext cx="24353" cy="13283"/>
            </a:xfrm>
            <a:custGeom>
              <a:avLst/>
              <a:gdLst>
                <a:gd name="connsiteX0" fmla="*/ 8118 w 24353"/>
                <a:gd name="connsiteY0" fmla="*/ 13284 h 13283"/>
                <a:gd name="connsiteX1" fmla="*/ 0 w 24353"/>
                <a:gd name="connsiteY1" fmla="*/ 5166 h 13283"/>
                <a:gd name="connsiteX2" fmla="*/ 13284 w 24353"/>
                <a:gd name="connsiteY2" fmla="*/ 0 h 13283"/>
                <a:gd name="connsiteX3" fmla="*/ 24354 w 24353"/>
                <a:gd name="connsiteY3" fmla="*/ 8118 h 13283"/>
                <a:gd name="connsiteX4" fmla="*/ 11808 w 24353"/>
                <a:gd name="connsiteY4" fmla="*/ 13284 h 13283"/>
                <a:gd name="connsiteX5" fmla="*/ 8118 w 24353"/>
                <a:gd name="connsiteY5" fmla="*/ 738 h 13283"/>
                <a:gd name="connsiteX6" fmla="*/ 0 w 24353"/>
                <a:gd name="connsiteY6" fmla="*/ 5166 h 13283"/>
                <a:gd name="connsiteX7" fmla="*/ 11070 w 24353"/>
                <a:gd name="connsiteY7" fmla="*/ 12546 h 13283"/>
                <a:gd name="connsiteX8" fmla="*/ 23616 w 24353"/>
                <a:gd name="connsiteY8" fmla="*/ 7380 h 13283"/>
                <a:gd name="connsiteX9" fmla="*/ 12546 w 24353"/>
                <a:gd name="connsiteY9" fmla="*/ 738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53" h="13283">
                  <a:moveTo>
                    <a:pt x="8118" y="13284"/>
                  </a:moveTo>
                  <a:lnTo>
                    <a:pt x="0" y="5166"/>
                  </a:lnTo>
                  <a:lnTo>
                    <a:pt x="13284" y="0"/>
                  </a:lnTo>
                  <a:lnTo>
                    <a:pt x="24354" y="8118"/>
                  </a:lnTo>
                  <a:lnTo>
                    <a:pt x="11808" y="13284"/>
                  </a:lnTo>
                  <a:close/>
                  <a:moveTo>
                    <a:pt x="8118" y="738"/>
                  </a:moveTo>
                  <a:lnTo>
                    <a:pt x="0" y="5166"/>
                  </a:lnTo>
                  <a:lnTo>
                    <a:pt x="11070" y="12546"/>
                  </a:lnTo>
                  <a:lnTo>
                    <a:pt x="23616" y="7380"/>
                  </a:lnTo>
                  <a:lnTo>
                    <a:pt x="1254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A48B9A6-BC93-4A2A-B55C-1550D4B2FF19}"/>
                </a:ext>
              </a:extLst>
            </p:cNvPr>
            <p:cNvSpPr/>
            <p:nvPr/>
          </p:nvSpPr>
          <p:spPr>
            <a:xfrm>
              <a:off x="10271082" y="1856240"/>
              <a:ext cx="15498" cy="8856"/>
            </a:xfrm>
            <a:custGeom>
              <a:avLst/>
              <a:gdLst>
                <a:gd name="connsiteX0" fmla="*/ 8856 w 15498"/>
                <a:gd name="connsiteY0" fmla="*/ 0 h 8856"/>
                <a:gd name="connsiteX1" fmla="*/ 0 w 15498"/>
                <a:gd name="connsiteY1" fmla="*/ 3690 h 8856"/>
                <a:gd name="connsiteX2" fmla="*/ 7380 w 15498"/>
                <a:gd name="connsiteY2" fmla="*/ 8856 h 8856"/>
                <a:gd name="connsiteX3" fmla="*/ 15498 w 15498"/>
                <a:gd name="connsiteY3" fmla="*/ 5166 h 8856"/>
                <a:gd name="connsiteX4" fmla="*/ 8856 w 15498"/>
                <a:gd name="connsiteY4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8856">
                  <a:moveTo>
                    <a:pt x="8856" y="0"/>
                  </a:moveTo>
                  <a:lnTo>
                    <a:pt x="0" y="3690"/>
                  </a:lnTo>
                  <a:lnTo>
                    <a:pt x="7380" y="8856"/>
                  </a:lnTo>
                  <a:lnTo>
                    <a:pt x="15498" y="5166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3B8F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B01117DC-1FC8-41A1-9E73-067D26B0ACE3}"/>
                </a:ext>
              </a:extLst>
            </p:cNvPr>
            <p:cNvSpPr/>
            <p:nvPr/>
          </p:nvSpPr>
          <p:spPr>
            <a:xfrm>
              <a:off x="10270344" y="1856979"/>
              <a:ext cx="16236" cy="8118"/>
            </a:xfrm>
            <a:custGeom>
              <a:avLst/>
              <a:gdLst>
                <a:gd name="connsiteX0" fmla="*/ 8118 w 16236"/>
                <a:gd name="connsiteY0" fmla="*/ 8118 h 8118"/>
                <a:gd name="connsiteX1" fmla="*/ 0 w 16236"/>
                <a:gd name="connsiteY1" fmla="*/ 2952 h 8118"/>
                <a:gd name="connsiteX2" fmla="*/ 8118 w 16236"/>
                <a:gd name="connsiteY2" fmla="*/ 2952 h 8118"/>
                <a:gd name="connsiteX3" fmla="*/ 16236 w 16236"/>
                <a:gd name="connsiteY3" fmla="*/ 8118 h 8118"/>
                <a:gd name="connsiteX4" fmla="*/ 7380 w 16236"/>
                <a:gd name="connsiteY4" fmla="*/ 8118 h 8118"/>
                <a:gd name="connsiteX5" fmla="*/ 8118 w 16236"/>
                <a:gd name="connsiteY5" fmla="*/ 0 h 8118"/>
                <a:gd name="connsiteX6" fmla="*/ 0 w 16236"/>
                <a:gd name="connsiteY6" fmla="*/ 0 h 8118"/>
                <a:gd name="connsiteX7" fmla="*/ 7380 w 16236"/>
                <a:gd name="connsiteY7" fmla="*/ 4428 h 8118"/>
                <a:gd name="connsiteX8" fmla="*/ 15498 w 16236"/>
                <a:gd name="connsiteY8" fmla="*/ 4428 h 8118"/>
                <a:gd name="connsiteX9" fmla="*/ 8118 w 16236"/>
                <a:gd name="connsiteY9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8118">
                  <a:moveTo>
                    <a:pt x="8118" y="8118"/>
                  </a:moveTo>
                  <a:lnTo>
                    <a:pt x="0" y="2952"/>
                  </a:lnTo>
                  <a:lnTo>
                    <a:pt x="8118" y="2952"/>
                  </a:lnTo>
                  <a:lnTo>
                    <a:pt x="16236" y="8118"/>
                  </a:lnTo>
                  <a:lnTo>
                    <a:pt x="7380" y="8118"/>
                  </a:lnTo>
                  <a:close/>
                  <a:moveTo>
                    <a:pt x="8118" y="0"/>
                  </a:moveTo>
                  <a:lnTo>
                    <a:pt x="0" y="0"/>
                  </a:lnTo>
                  <a:lnTo>
                    <a:pt x="7380" y="4428"/>
                  </a:lnTo>
                  <a:lnTo>
                    <a:pt x="15498" y="4428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D1CC6B04-210E-4F8E-8CA0-9ABF6070C9C9}"/>
                </a:ext>
              </a:extLst>
            </p:cNvPr>
            <p:cNvSpPr/>
            <p:nvPr/>
          </p:nvSpPr>
          <p:spPr>
            <a:xfrm>
              <a:off x="10232705" y="17750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6514D3A-D676-406F-86BB-A73A26E51EEE}"/>
                </a:ext>
              </a:extLst>
            </p:cNvPr>
            <p:cNvSpPr/>
            <p:nvPr/>
          </p:nvSpPr>
          <p:spPr>
            <a:xfrm>
              <a:off x="10229753" y="1772108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6642 h 6642"/>
                <a:gd name="connsiteX2" fmla="*/ 0 w 73800"/>
                <a:gd name="connsiteY2" fmla="*/ 6642 h 6642"/>
                <a:gd name="connsiteX3" fmla="*/ 0 w 73800"/>
                <a:gd name="connsiteY3" fmla="*/ 6642 h 6642"/>
                <a:gd name="connsiteX4" fmla="*/ 0 w 73800"/>
                <a:gd name="connsiteY4" fmla="*/ 6642 h 6642"/>
                <a:gd name="connsiteX5" fmla="*/ 0 w 73800"/>
                <a:gd name="connsiteY5" fmla="*/ 0 h 6642"/>
                <a:gd name="connsiteX6" fmla="*/ 0 w 73800"/>
                <a:gd name="connsiteY6" fmla="*/ 0 h 6642"/>
                <a:gd name="connsiteX7" fmla="*/ 0 w 73800"/>
                <a:gd name="connsiteY7" fmla="*/ 0 h 6642"/>
                <a:gd name="connsiteX8" fmla="*/ 0 w 73800"/>
                <a:gd name="connsiteY8" fmla="*/ 0 h 6642"/>
                <a:gd name="connsiteX9" fmla="*/ 0 w 73800"/>
                <a:gd name="connsiteY9" fmla="*/ 0 h 6642"/>
                <a:gd name="connsiteX10" fmla="*/ 0 w 73800"/>
                <a:gd name="connsiteY10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615ABAD-6B5F-4A2B-A1BE-0ABF039A25FB}"/>
                </a:ext>
              </a:extLst>
            </p:cNvPr>
            <p:cNvSpPr/>
            <p:nvPr/>
          </p:nvSpPr>
          <p:spPr>
            <a:xfrm>
              <a:off x="10219422" y="1772846"/>
              <a:ext cx="3689" cy="3690"/>
            </a:xfrm>
            <a:custGeom>
              <a:avLst/>
              <a:gdLst>
                <a:gd name="connsiteX0" fmla="*/ 3690 w 3689"/>
                <a:gd name="connsiteY0" fmla="*/ 3690 h 3690"/>
                <a:gd name="connsiteX1" fmla="*/ 3690 w 3689"/>
                <a:gd name="connsiteY1" fmla="*/ 3690 h 3690"/>
                <a:gd name="connsiteX2" fmla="*/ 0 w 3689"/>
                <a:gd name="connsiteY2" fmla="*/ 3690 h 3690"/>
                <a:gd name="connsiteX3" fmla="*/ 0 w 3689"/>
                <a:gd name="connsiteY3" fmla="*/ 3690 h 3690"/>
                <a:gd name="connsiteX4" fmla="*/ 3690 w 3689"/>
                <a:gd name="connsiteY4" fmla="*/ 0 h 3690"/>
                <a:gd name="connsiteX5" fmla="*/ 3690 w 3689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89" h="3690">
                  <a:moveTo>
                    <a:pt x="3690" y="3690"/>
                  </a:moveTo>
                  <a:lnTo>
                    <a:pt x="369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1652"/>
                    <a:pt x="1653" y="0"/>
                    <a:pt x="3690" y="0"/>
                  </a:cubicBezTo>
                  <a:cubicBezTo>
                    <a:pt x="3690" y="0"/>
                    <a:pt x="3690" y="0"/>
                    <a:pt x="3690" y="3690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16455FD-7B15-4BBA-95C7-910DDB1B1795}"/>
                </a:ext>
              </a:extLst>
            </p:cNvPr>
            <p:cNvSpPr/>
            <p:nvPr/>
          </p:nvSpPr>
          <p:spPr>
            <a:xfrm>
              <a:off x="10216470" y="1772846"/>
              <a:ext cx="6641" cy="7380"/>
            </a:xfrm>
            <a:custGeom>
              <a:avLst/>
              <a:gdLst>
                <a:gd name="connsiteX0" fmla="*/ 3690 w 6641"/>
                <a:gd name="connsiteY0" fmla="*/ 7380 h 7380"/>
                <a:gd name="connsiteX1" fmla="*/ 3690 w 6641"/>
                <a:gd name="connsiteY1" fmla="*/ 7380 h 7380"/>
                <a:gd name="connsiteX2" fmla="*/ 0 w 6641"/>
                <a:gd name="connsiteY2" fmla="*/ 3690 h 7380"/>
                <a:gd name="connsiteX3" fmla="*/ 3690 w 6641"/>
                <a:gd name="connsiteY3" fmla="*/ 0 h 7380"/>
                <a:gd name="connsiteX4" fmla="*/ 3690 w 6641"/>
                <a:gd name="connsiteY4" fmla="*/ 7380 h 7380"/>
                <a:gd name="connsiteX5" fmla="*/ 3690 w 6641"/>
                <a:gd name="connsiteY5" fmla="*/ 738 h 7380"/>
                <a:gd name="connsiteX6" fmla="*/ 0 w 6641"/>
                <a:gd name="connsiteY6" fmla="*/ 738 h 7380"/>
                <a:gd name="connsiteX7" fmla="*/ 6642 w 6641"/>
                <a:gd name="connsiteY7" fmla="*/ 738 h 7380"/>
                <a:gd name="connsiteX8" fmla="*/ 6642 w 6641"/>
                <a:gd name="connsiteY8" fmla="*/ 738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1" h="7380">
                  <a:moveTo>
                    <a:pt x="3690" y="7380"/>
                  </a:moveTo>
                  <a:lnTo>
                    <a:pt x="3690" y="7380"/>
                  </a:lnTo>
                  <a:cubicBezTo>
                    <a:pt x="1653" y="7380"/>
                    <a:pt x="0" y="5728"/>
                    <a:pt x="0" y="3690"/>
                  </a:cubicBezTo>
                  <a:cubicBezTo>
                    <a:pt x="0" y="1652"/>
                    <a:pt x="1653" y="0"/>
                    <a:pt x="3690" y="0"/>
                  </a:cubicBezTo>
                  <a:lnTo>
                    <a:pt x="3690" y="7380"/>
                  </a:lnTo>
                  <a:close/>
                  <a:moveTo>
                    <a:pt x="3690" y="738"/>
                  </a:moveTo>
                  <a:lnTo>
                    <a:pt x="0" y="738"/>
                  </a:lnTo>
                  <a:cubicBezTo>
                    <a:pt x="0" y="738"/>
                    <a:pt x="6642" y="738"/>
                    <a:pt x="6642" y="738"/>
                  </a:cubicBezTo>
                  <a:lnTo>
                    <a:pt x="6642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558EB01-574E-45A2-ACBC-7E32E33C85B0}"/>
                </a:ext>
              </a:extLst>
            </p:cNvPr>
            <p:cNvSpPr/>
            <p:nvPr/>
          </p:nvSpPr>
          <p:spPr>
            <a:xfrm>
              <a:off x="10204661" y="1778751"/>
              <a:ext cx="8118" cy="5021"/>
            </a:xfrm>
            <a:custGeom>
              <a:avLst/>
              <a:gdLst>
                <a:gd name="connsiteX0" fmla="*/ 8118 w 8118"/>
                <a:gd name="connsiteY0" fmla="*/ 0 h 5021"/>
                <a:gd name="connsiteX1" fmla="*/ 4428 w 8118"/>
                <a:gd name="connsiteY1" fmla="*/ 4428 h 5021"/>
                <a:gd name="connsiteX2" fmla="*/ 0 w 8118"/>
                <a:gd name="connsiteY2" fmla="*/ 4428 h 5021"/>
                <a:gd name="connsiteX3" fmla="*/ 0 w 8118"/>
                <a:gd name="connsiteY3" fmla="*/ 4428 h 5021"/>
                <a:gd name="connsiteX4" fmla="*/ 4428 w 8118"/>
                <a:gd name="connsiteY4" fmla="*/ 4428 h 5021"/>
                <a:gd name="connsiteX5" fmla="*/ 8118 w 8118"/>
                <a:gd name="connsiteY5" fmla="*/ 4428 h 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" h="5021">
                  <a:moveTo>
                    <a:pt x="8118" y="0"/>
                  </a:moveTo>
                  <a:cubicBezTo>
                    <a:pt x="8118" y="0"/>
                    <a:pt x="8118" y="4428"/>
                    <a:pt x="4428" y="4428"/>
                  </a:cubicBezTo>
                  <a:cubicBezTo>
                    <a:pt x="3055" y="5219"/>
                    <a:pt x="1373" y="5219"/>
                    <a:pt x="0" y="4428"/>
                  </a:cubicBezTo>
                  <a:lnTo>
                    <a:pt x="0" y="4428"/>
                  </a:lnTo>
                  <a:cubicBezTo>
                    <a:pt x="1373" y="3637"/>
                    <a:pt x="3055" y="3637"/>
                    <a:pt x="4428" y="4428"/>
                  </a:cubicBezTo>
                  <a:cubicBezTo>
                    <a:pt x="5572" y="3769"/>
                    <a:pt x="6974" y="3769"/>
                    <a:pt x="8118" y="4428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3AF0CB8-1311-47E8-947B-FF8891C1E3F4}"/>
                </a:ext>
              </a:extLst>
            </p:cNvPr>
            <p:cNvSpPr/>
            <p:nvPr/>
          </p:nvSpPr>
          <p:spPr>
            <a:xfrm>
              <a:off x="10204661" y="1774566"/>
              <a:ext cx="8378" cy="12302"/>
            </a:xfrm>
            <a:custGeom>
              <a:avLst/>
              <a:gdLst>
                <a:gd name="connsiteX0" fmla="*/ 4428 w 8378"/>
                <a:gd name="connsiteY0" fmla="*/ 8612 h 12302"/>
                <a:gd name="connsiteX1" fmla="*/ 4428 w 8378"/>
                <a:gd name="connsiteY1" fmla="*/ 8612 h 12302"/>
                <a:gd name="connsiteX2" fmla="*/ 0 w 8378"/>
                <a:gd name="connsiteY2" fmla="*/ 8612 h 12302"/>
                <a:gd name="connsiteX3" fmla="*/ 8118 w 8378"/>
                <a:gd name="connsiteY3" fmla="*/ 8612 h 12302"/>
                <a:gd name="connsiteX4" fmla="*/ 8118 w 8378"/>
                <a:gd name="connsiteY4" fmla="*/ 12302 h 12302"/>
                <a:gd name="connsiteX5" fmla="*/ 4428 w 8378"/>
                <a:gd name="connsiteY5" fmla="*/ 494 h 12302"/>
                <a:gd name="connsiteX6" fmla="*/ 738 w 8378"/>
                <a:gd name="connsiteY6" fmla="*/ 494 h 12302"/>
                <a:gd name="connsiteX7" fmla="*/ 6642 w 8378"/>
                <a:gd name="connsiteY7" fmla="*/ 494 h 12302"/>
                <a:gd name="connsiteX8" fmla="*/ 2952 w 8378"/>
                <a:gd name="connsiteY8" fmla="*/ 494 h 1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78" h="12302">
                  <a:moveTo>
                    <a:pt x="4428" y="8612"/>
                  </a:moveTo>
                  <a:lnTo>
                    <a:pt x="4428" y="8612"/>
                  </a:lnTo>
                  <a:cubicBezTo>
                    <a:pt x="4428" y="8612"/>
                    <a:pt x="0" y="8612"/>
                    <a:pt x="0" y="8612"/>
                  </a:cubicBezTo>
                  <a:cubicBezTo>
                    <a:pt x="0" y="8612"/>
                    <a:pt x="8118" y="3446"/>
                    <a:pt x="8118" y="8612"/>
                  </a:cubicBezTo>
                  <a:cubicBezTo>
                    <a:pt x="8465" y="9817"/>
                    <a:pt x="8465" y="11097"/>
                    <a:pt x="8118" y="12302"/>
                  </a:cubicBezTo>
                  <a:close/>
                  <a:moveTo>
                    <a:pt x="4428" y="494"/>
                  </a:moveTo>
                  <a:cubicBezTo>
                    <a:pt x="3284" y="-165"/>
                    <a:pt x="1882" y="-165"/>
                    <a:pt x="738" y="494"/>
                  </a:cubicBezTo>
                  <a:lnTo>
                    <a:pt x="6642" y="494"/>
                  </a:lnTo>
                  <a:cubicBezTo>
                    <a:pt x="5469" y="-43"/>
                    <a:pt x="4125" y="-43"/>
                    <a:pt x="2952" y="4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A7B3178B-4CAD-4304-8169-31B94E3BE033}"/>
                </a:ext>
              </a:extLst>
            </p:cNvPr>
            <p:cNvSpPr/>
            <p:nvPr/>
          </p:nvSpPr>
          <p:spPr>
            <a:xfrm>
              <a:off x="10192019" y="1777917"/>
              <a:ext cx="8952" cy="8951"/>
            </a:xfrm>
            <a:custGeom>
              <a:avLst/>
              <a:gdLst>
                <a:gd name="connsiteX0" fmla="*/ 8952 w 8952"/>
                <a:gd name="connsiteY0" fmla="*/ 4523 h 8951"/>
                <a:gd name="connsiteX1" fmla="*/ 4524 w 8952"/>
                <a:gd name="connsiteY1" fmla="*/ 8951 h 8951"/>
                <a:gd name="connsiteX2" fmla="*/ 96 w 8952"/>
                <a:gd name="connsiteY2" fmla="*/ 4523 h 8951"/>
                <a:gd name="connsiteX3" fmla="*/ 96 w 8952"/>
                <a:gd name="connsiteY3" fmla="*/ 4523 h 8951"/>
                <a:gd name="connsiteX4" fmla="*/ 2858 w 8952"/>
                <a:gd name="connsiteY4" fmla="*/ 95 h 8951"/>
                <a:gd name="connsiteX5" fmla="*/ 4524 w 8952"/>
                <a:gd name="connsiteY5" fmla="*/ 95 h 8951"/>
                <a:gd name="connsiteX6" fmla="*/ 8952 w 8952"/>
                <a:gd name="connsiteY6" fmla="*/ 4523 h 8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52" h="8951">
                  <a:moveTo>
                    <a:pt x="8952" y="4523"/>
                  </a:moveTo>
                  <a:cubicBezTo>
                    <a:pt x="8952" y="6969"/>
                    <a:pt x="6967" y="8951"/>
                    <a:pt x="4524" y="8951"/>
                  </a:cubicBezTo>
                  <a:cubicBezTo>
                    <a:pt x="2079" y="8951"/>
                    <a:pt x="96" y="6969"/>
                    <a:pt x="96" y="4523"/>
                  </a:cubicBezTo>
                  <a:lnTo>
                    <a:pt x="96" y="4523"/>
                  </a:lnTo>
                  <a:cubicBezTo>
                    <a:pt x="-364" y="2538"/>
                    <a:pt x="873" y="556"/>
                    <a:pt x="2858" y="95"/>
                  </a:cubicBezTo>
                  <a:cubicBezTo>
                    <a:pt x="3406" y="-32"/>
                    <a:pt x="3976" y="-32"/>
                    <a:pt x="4524" y="95"/>
                  </a:cubicBezTo>
                  <a:cubicBezTo>
                    <a:pt x="6967" y="95"/>
                    <a:pt x="8952" y="2077"/>
                    <a:pt x="8952" y="4523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1DD6B3C-97F5-4581-938E-1AE6A6980327}"/>
                </a:ext>
              </a:extLst>
            </p:cNvPr>
            <p:cNvSpPr/>
            <p:nvPr/>
          </p:nvSpPr>
          <p:spPr>
            <a:xfrm>
              <a:off x="10191378" y="1777275"/>
              <a:ext cx="9594" cy="9594"/>
            </a:xfrm>
            <a:custGeom>
              <a:avLst/>
              <a:gdLst>
                <a:gd name="connsiteX0" fmla="*/ 5166 w 9594"/>
                <a:gd name="connsiteY0" fmla="*/ 9594 h 9594"/>
                <a:gd name="connsiteX1" fmla="*/ 5166 w 9594"/>
                <a:gd name="connsiteY1" fmla="*/ 9594 h 9594"/>
                <a:gd name="connsiteX2" fmla="*/ 0 w 9594"/>
                <a:gd name="connsiteY2" fmla="*/ 5166 h 9594"/>
                <a:gd name="connsiteX3" fmla="*/ 5166 w 9594"/>
                <a:gd name="connsiteY3" fmla="*/ 0 h 9594"/>
                <a:gd name="connsiteX4" fmla="*/ 9594 w 9594"/>
                <a:gd name="connsiteY4" fmla="*/ 5166 h 9594"/>
                <a:gd name="connsiteX5" fmla="*/ 5166 w 9594"/>
                <a:gd name="connsiteY5" fmla="*/ 9594 h 9594"/>
                <a:gd name="connsiteX6" fmla="*/ 5166 w 9594"/>
                <a:gd name="connsiteY6" fmla="*/ 738 h 9594"/>
                <a:gd name="connsiteX7" fmla="*/ 738 w 9594"/>
                <a:gd name="connsiteY7" fmla="*/ 5166 h 9594"/>
                <a:gd name="connsiteX8" fmla="*/ 8856 w 9594"/>
                <a:gd name="connsiteY8" fmla="*/ 5166 h 9594"/>
                <a:gd name="connsiteX9" fmla="*/ 5166 w 9594"/>
                <a:gd name="connsiteY9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9594">
                  <a:moveTo>
                    <a:pt x="5166" y="9594"/>
                  </a:moveTo>
                  <a:lnTo>
                    <a:pt x="5166" y="9594"/>
                  </a:lnTo>
                  <a:cubicBezTo>
                    <a:pt x="2578" y="9621"/>
                    <a:pt x="370" y="7728"/>
                    <a:pt x="0" y="5166"/>
                  </a:cubicBezTo>
                  <a:cubicBezTo>
                    <a:pt x="0" y="2313"/>
                    <a:pt x="2313" y="0"/>
                    <a:pt x="5166" y="0"/>
                  </a:cubicBezTo>
                  <a:cubicBezTo>
                    <a:pt x="7727" y="370"/>
                    <a:pt x="9623" y="2578"/>
                    <a:pt x="9594" y="5166"/>
                  </a:cubicBezTo>
                  <a:cubicBezTo>
                    <a:pt x="9594" y="7612"/>
                    <a:pt x="7609" y="9594"/>
                    <a:pt x="5166" y="9594"/>
                  </a:cubicBezTo>
                  <a:close/>
                  <a:moveTo>
                    <a:pt x="5166" y="738"/>
                  </a:moveTo>
                  <a:cubicBezTo>
                    <a:pt x="2720" y="738"/>
                    <a:pt x="738" y="2720"/>
                    <a:pt x="738" y="5166"/>
                  </a:cubicBezTo>
                  <a:cubicBezTo>
                    <a:pt x="738" y="9594"/>
                    <a:pt x="8856" y="9594"/>
                    <a:pt x="8856" y="5166"/>
                  </a:cubicBezTo>
                  <a:cubicBezTo>
                    <a:pt x="8885" y="2982"/>
                    <a:pt x="7321" y="1102"/>
                    <a:pt x="516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7547C007-3D50-4FFE-9E73-CF4C62A1474B}"/>
                </a:ext>
              </a:extLst>
            </p:cNvPr>
            <p:cNvSpPr/>
            <p:nvPr/>
          </p:nvSpPr>
          <p:spPr>
            <a:xfrm>
              <a:off x="10176617" y="1779489"/>
              <a:ext cx="9594" cy="10331"/>
            </a:xfrm>
            <a:custGeom>
              <a:avLst/>
              <a:gdLst>
                <a:gd name="connsiteX0" fmla="*/ 9594 w 9594"/>
                <a:gd name="connsiteY0" fmla="*/ 5166 h 10331"/>
                <a:gd name="connsiteX1" fmla="*/ 5166 w 9594"/>
                <a:gd name="connsiteY1" fmla="*/ 10332 h 10331"/>
                <a:gd name="connsiteX2" fmla="*/ 0 w 9594"/>
                <a:gd name="connsiteY2" fmla="*/ 5166 h 10331"/>
                <a:gd name="connsiteX3" fmla="*/ 0 w 9594"/>
                <a:gd name="connsiteY3" fmla="*/ 5166 h 10331"/>
                <a:gd name="connsiteX4" fmla="*/ 5166 w 9594"/>
                <a:gd name="connsiteY4" fmla="*/ 0 h 10331"/>
                <a:gd name="connsiteX5" fmla="*/ 9594 w 9594"/>
                <a:gd name="connsiteY5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4" h="10331">
                  <a:moveTo>
                    <a:pt x="9594" y="5166"/>
                  </a:moveTo>
                  <a:cubicBezTo>
                    <a:pt x="9621" y="7754"/>
                    <a:pt x="7728" y="9962"/>
                    <a:pt x="5166" y="10332"/>
                  </a:cubicBezTo>
                  <a:cubicBezTo>
                    <a:pt x="2313" y="10332"/>
                    <a:pt x="0" y="8019"/>
                    <a:pt x="0" y="5166"/>
                  </a:cubicBezTo>
                  <a:lnTo>
                    <a:pt x="0" y="5166"/>
                  </a:lnTo>
                  <a:cubicBezTo>
                    <a:pt x="0" y="2313"/>
                    <a:pt x="2313" y="0"/>
                    <a:pt x="5166" y="0"/>
                  </a:cubicBezTo>
                  <a:cubicBezTo>
                    <a:pt x="7728" y="370"/>
                    <a:pt x="9621" y="2578"/>
                    <a:pt x="9594" y="5166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C082221-C3B6-4E8C-B4AD-1A5474609060}"/>
                </a:ext>
              </a:extLst>
            </p:cNvPr>
            <p:cNvSpPr/>
            <p:nvPr/>
          </p:nvSpPr>
          <p:spPr>
            <a:xfrm>
              <a:off x="10176617" y="1779489"/>
              <a:ext cx="10332" cy="10331"/>
            </a:xfrm>
            <a:custGeom>
              <a:avLst/>
              <a:gdLst>
                <a:gd name="connsiteX0" fmla="*/ 5166 w 10332"/>
                <a:gd name="connsiteY0" fmla="*/ 10332 h 10331"/>
                <a:gd name="connsiteX1" fmla="*/ 5166 w 10332"/>
                <a:gd name="connsiteY1" fmla="*/ 10332 h 10331"/>
                <a:gd name="connsiteX2" fmla="*/ 0 w 10332"/>
                <a:gd name="connsiteY2" fmla="*/ 5166 h 10331"/>
                <a:gd name="connsiteX3" fmla="*/ 5166 w 10332"/>
                <a:gd name="connsiteY3" fmla="*/ 0 h 10331"/>
                <a:gd name="connsiteX4" fmla="*/ 10332 w 10332"/>
                <a:gd name="connsiteY4" fmla="*/ 5166 h 10331"/>
                <a:gd name="connsiteX5" fmla="*/ 5166 w 10332"/>
                <a:gd name="connsiteY5" fmla="*/ 10332 h 10331"/>
                <a:gd name="connsiteX6" fmla="*/ 5166 w 10332"/>
                <a:gd name="connsiteY6" fmla="*/ 738 h 10331"/>
                <a:gd name="connsiteX7" fmla="*/ 0 w 10332"/>
                <a:gd name="connsiteY7" fmla="*/ 5166 h 10331"/>
                <a:gd name="connsiteX8" fmla="*/ 9594 w 10332"/>
                <a:gd name="connsiteY8" fmla="*/ 5166 h 10331"/>
                <a:gd name="connsiteX9" fmla="*/ 5166 w 10332"/>
                <a:gd name="connsiteY9" fmla="*/ 73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2" h="10331">
                  <a:moveTo>
                    <a:pt x="5166" y="10332"/>
                  </a:moveTo>
                  <a:lnTo>
                    <a:pt x="5166" y="10332"/>
                  </a:lnTo>
                  <a:cubicBezTo>
                    <a:pt x="2313" y="10332"/>
                    <a:pt x="0" y="8019"/>
                    <a:pt x="0" y="5166"/>
                  </a:cubicBezTo>
                  <a:cubicBezTo>
                    <a:pt x="0" y="2313"/>
                    <a:pt x="2313" y="0"/>
                    <a:pt x="5166" y="0"/>
                  </a:cubicBezTo>
                  <a:cubicBezTo>
                    <a:pt x="8019" y="0"/>
                    <a:pt x="10332" y="2313"/>
                    <a:pt x="10332" y="5166"/>
                  </a:cubicBezTo>
                  <a:cubicBezTo>
                    <a:pt x="10332" y="8019"/>
                    <a:pt x="8019" y="10332"/>
                    <a:pt x="5166" y="10332"/>
                  </a:cubicBezTo>
                  <a:close/>
                  <a:moveTo>
                    <a:pt x="5166" y="738"/>
                  </a:moveTo>
                  <a:cubicBezTo>
                    <a:pt x="2578" y="711"/>
                    <a:pt x="370" y="2604"/>
                    <a:pt x="0" y="5166"/>
                  </a:cubicBezTo>
                  <a:cubicBezTo>
                    <a:pt x="0" y="10332"/>
                    <a:pt x="9594" y="10332"/>
                    <a:pt x="9594" y="5166"/>
                  </a:cubicBezTo>
                  <a:cubicBezTo>
                    <a:pt x="9594" y="2720"/>
                    <a:pt x="7612" y="738"/>
                    <a:pt x="516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2674BF78-286C-4623-AB38-592CB5A92B25}"/>
                </a:ext>
              </a:extLst>
            </p:cNvPr>
            <p:cNvSpPr/>
            <p:nvPr/>
          </p:nvSpPr>
          <p:spPr>
            <a:xfrm>
              <a:off x="10160382" y="1783863"/>
              <a:ext cx="11070" cy="10438"/>
            </a:xfrm>
            <a:custGeom>
              <a:avLst/>
              <a:gdLst>
                <a:gd name="connsiteX0" fmla="*/ 11070 w 11070"/>
                <a:gd name="connsiteY0" fmla="*/ 5220 h 10438"/>
                <a:gd name="connsiteX1" fmla="*/ 5957 w 11070"/>
                <a:gd name="connsiteY1" fmla="*/ 10438 h 10438"/>
                <a:gd name="connsiteX2" fmla="*/ 5166 w 11070"/>
                <a:gd name="connsiteY2" fmla="*/ 10386 h 10438"/>
                <a:gd name="connsiteX3" fmla="*/ 0 w 11070"/>
                <a:gd name="connsiteY3" fmla="*/ 5220 h 10438"/>
                <a:gd name="connsiteX4" fmla="*/ 0 w 11070"/>
                <a:gd name="connsiteY4" fmla="*/ 5220 h 10438"/>
                <a:gd name="connsiteX5" fmla="*/ 5166 w 11070"/>
                <a:gd name="connsiteY5" fmla="*/ 54 h 10438"/>
                <a:gd name="connsiteX6" fmla="*/ 11018 w 11070"/>
                <a:gd name="connsiteY6" fmla="*/ 4428 h 10438"/>
                <a:gd name="connsiteX7" fmla="*/ 11070 w 11070"/>
                <a:gd name="connsiteY7" fmla="*/ 5220 h 10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70" h="10438">
                  <a:moveTo>
                    <a:pt x="11070" y="5220"/>
                  </a:moveTo>
                  <a:cubicBezTo>
                    <a:pt x="11100" y="8073"/>
                    <a:pt x="8810" y="10409"/>
                    <a:pt x="5957" y="10438"/>
                  </a:cubicBezTo>
                  <a:cubicBezTo>
                    <a:pt x="5693" y="10441"/>
                    <a:pt x="5428" y="10423"/>
                    <a:pt x="5166" y="10386"/>
                  </a:cubicBezTo>
                  <a:cubicBezTo>
                    <a:pt x="2313" y="10386"/>
                    <a:pt x="0" y="8073"/>
                    <a:pt x="0" y="5220"/>
                  </a:cubicBezTo>
                  <a:lnTo>
                    <a:pt x="0" y="5220"/>
                  </a:lnTo>
                  <a:cubicBezTo>
                    <a:pt x="0" y="2367"/>
                    <a:pt x="2313" y="54"/>
                    <a:pt x="5166" y="54"/>
                  </a:cubicBezTo>
                  <a:cubicBezTo>
                    <a:pt x="7990" y="-354"/>
                    <a:pt x="10609" y="1604"/>
                    <a:pt x="11018" y="4428"/>
                  </a:cubicBezTo>
                  <a:cubicBezTo>
                    <a:pt x="11055" y="4690"/>
                    <a:pt x="11073" y="4955"/>
                    <a:pt x="11070" y="5220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CE7A5B8-99B1-4CDA-B332-91595BE27B26}"/>
                </a:ext>
              </a:extLst>
            </p:cNvPr>
            <p:cNvSpPr/>
            <p:nvPr/>
          </p:nvSpPr>
          <p:spPr>
            <a:xfrm>
              <a:off x="10160381" y="1783863"/>
              <a:ext cx="11070" cy="11123"/>
            </a:xfrm>
            <a:custGeom>
              <a:avLst/>
              <a:gdLst>
                <a:gd name="connsiteX0" fmla="*/ 5166 w 11070"/>
                <a:gd name="connsiteY0" fmla="*/ 11124 h 11123"/>
                <a:gd name="connsiteX1" fmla="*/ 0 w 11070"/>
                <a:gd name="connsiteY1" fmla="*/ 5220 h 11123"/>
                <a:gd name="connsiteX2" fmla="*/ 5166 w 11070"/>
                <a:gd name="connsiteY2" fmla="*/ 54 h 11123"/>
                <a:gd name="connsiteX3" fmla="*/ 11018 w 11070"/>
                <a:gd name="connsiteY3" fmla="*/ 4428 h 11123"/>
                <a:gd name="connsiteX4" fmla="*/ 11070 w 11070"/>
                <a:gd name="connsiteY4" fmla="*/ 5220 h 11123"/>
                <a:gd name="connsiteX5" fmla="*/ 5166 w 11070"/>
                <a:gd name="connsiteY5" fmla="*/ 11124 h 11123"/>
                <a:gd name="connsiteX6" fmla="*/ 5166 w 11070"/>
                <a:gd name="connsiteY6" fmla="*/ 54 h 11123"/>
                <a:gd name="connsiteX7" fmla="*/ 0 w 11070"/>
                <a:gd name="connsiteY7" fmla="*/ 5220 h 11123"/>
                <a:gd name="connsiteX8" fmla="*/ 10332 w 11070"/>
                <a:gd name="connsiteY8" fmla="*/ 5220 h 11123"/>
                <a:gd name="connsiteX9" fmla="*/ 5166 w 11070"/>
                <a:gd name="connsiteY9" fmla="*/ 54 h 11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70" h="11123">
                  <a:moveTo>
                    <a:pt x="5166" y="11124"/>
                  </a:moveTo>
                  <a:cubicBezTo>
                    <a:pt x="2196" y="10749"/>
                    <a:pt x="-23" y="8213"/>
                    <a:pt x="0" y="5220"/>
                  </a:cubicBezTo>
                  <a:cubicBezTo>
                    <a:pt x="0" y="2367"/>
                    <a:pt x="2313" y="54"/>
                    <a:pt x="5166" y="54"/>
                  </a:cubicBezTo>
                  <a:cubicBezTo>
                    <a:pt x="7990" y="-354"/>
                    <a:pt x="10610" y="1604"/>
                    <a:pt x="11018" y="4428"/>
                  </a:cubicBezTo>
                  <a:cubicBezTo>
                    <a:pt x="11055" y="4690"/>
                    <a:pt x="11073" y="4955"/>
                    <a:pt x="11070" y="5220"/>
                  </a:cubicBezTo>
                  <a:cubicBezTo>
                    <a:pt x="11070" y="8480"/>
                    <a:pt x="8427" y="11124"/>
                    <a:pt x="5166" y="11124"/>
                  </a:cubicBezTo>
                  <a:close/>
                  <a:moveTo>
                    <a:pt x="5166" y="54"/>
                  </a:moveTo>
                  <a:cubicBezTo>
                    <a:pt x="2458" y="375"/>
                    <a:pt x="322" y="2511"/>
                    <a:pt x="0" y="5220"/>
                  </a:cubicBezTo>
                  <a:cubicBezTo>
                    <a:pt x="0" y="11124"/>
                    <a:pt x="10332" y="11124"/>
                    <a:pt x="10332" y="5220"/>
                  </a:cubicBezTo>
                  <a:cubicBezTo>
                    <a:pt x="10332" y="2367"/>
                    <a:pt x="8019" y="54"/>
                    <a:pt x="5166" y="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B60C2895-0EC2-448F-987A-080F9EA43BE3}"/>
                </a:ext>
              </a:extLst>
            </p:cNvPr>
            <p:cNvSpPr/>
            <p:nvPr/>
          </p:nvSpPr>
          <p:spPr>
            <a:xfrm>
              <a:off x="10148574" y="1792772"/>
              <a:ext cx="10331" cy="10332"/>
            </a:xfrm>
            <a:custGeom>
              <a:avLst/>
              <a:gdLst>
                <a:gd name="connsiteX0" fmla="*/ 10332 w 10331"/>
                <a:gd name="connsiteY0" fmla="*/ 5166 h 10332"/>
                <a:gd name="connsiteX1" fmla="*/ 5166 w 10331"/>
                <a:gd name="connsiteY1" fmla="*/ 10332 h 10332"/>
                <a:gd name="connsiteX2" fmla="*/ 0 w 10331"/>
                <a:gd name="connsiteY2" fmla="*/ 5166 h 10332"/>
                <a:gd name="connsiteX3" fmla="*/ 0 w 10331"/>
                <a:gd name="connsiteY3" fmla="*/ 5166 h 10332"/>
                <a:gd name="connsiteX4" fmla="*/ 5166 w 10331"/>
                <a:gd name="connsiteY4" fmla="*/ 0 h 10332"/>
                <a:gd name="connsiteX5" fmla="*/ 10332 w 10331"/>
                <a:gd name="connsiteY5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1" h="10332">
                  <a:moveTo>
                    <a:pt x="10332" y="5166"/>
                  </a:moveTo>
                  <a:cubicBezTo>
                    <a:pt x="10332" y="5166"/>
                    <a:pt x="10332" y="10332"/>
                    <a:pt x="5166" y="10332"/>
                  </a:cubicBezTo>
                  <a:cubicBezTo>
                    <a:pt x="2313" y="10332"/>
                    <a:pt x="0" y="8019"/>
                    <a:pt x="0" y="5166"/>
                  </a:cubicBezTo>
                  <a:lnTo>
                    <a:pt x="0" y="5166"/>
                  </a:lnTo>
                  <a:cubicBezTo>
                    <a:pt x="0" y="2313"/>
                    <a:pt x="2313" y="0"/>
                    <a:pt x="5166" y="0"/>
                  </a:cubicBezTo>
                  <a:cubicBezTo>
                    <a:pt x="8019" y="0"/>
                    <a:pt x="10332" y="2313"/>
                    <a:pt x="10332" y="5166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4FB38A58-473E-4E9D-B6D9-63B8CA885EAC}"/>
                </a:ext>
              </a:extLst>
            </p:cNvPr>
            <p:cNvSpPr/>
            <p:nvPr/>
          </p:nvSpPr>
          <p:spPr>
            <a:xfrm>
              <a:off x="10148574" y="1792213"/>
              <a:ext cx="10024" cy="10891"/>
            </a:xfrm>
            <a:custGeom>
              <a:avLst/>
              <a:gdLst>
                <a:gd name="connsiteX0" fmla="*/ 5166 w 10024"/>
                <a:gd name="connsiteY0" fmla="*/ 10891 h 10891"/>
                <a:gd name="connsiteX1" fmla="*/ 5166 w 10024"/>
                <a:gd name="connsiteY1" fmla="*/ 10891 h 10891"/>
                <a:gd name="connsiteX2" fmla="*/ 0 w 10024"/>
                <a:gd name="connsiteY2" fmla="*/ 5725 h 10891"/>
                <a:gd name="connsiteX3" fmla="*/ 6080 w 10024"/>
                <a:gd name="connsiteY3" fmla="*/ 3 h 10891"/>
                <a:gd name="connsiteX4" fmla="*/ 9594 w 10024"/>
                <a:gd name="connsiteY4" fmla="*/ 1297 h 10891"/>
                <a:gd name="connsiteX5" fmla="*/ 9594 w 10024"/>
                <a:gd name="connsiteY5" fmla="*/ 5725 h 10891"/>
                <a:gd name="connsiteX6" fmla="*/ 5166 w 10024"/>
                <a:gd name="connsiteY6" fmla="*/ 5725 h 10891"/>
                <a:gd name="connsiteX7" fmla="*/ 5166 w 10024"/>
                <a:gd name="connsiteY7" fmla="*/ 559 h 10891"/>
                <a:gd name="connsiteX8" fmla="*/ 0 w 10024"/>
                <a:gd name="connsiteY8" fmla="*/ 5725 h 10891"/>
                <a:gd name="connsiteX9" fmla="*/ 8333 w 10024"/>
                <a:gd name="connsiteY9" fmla="*/ 6248 h 10891"/>
                <a:gd name="connsiteX10" fmla="*/ 8856 w 10024"/>
                <a:gd name="connsiteY10" fmla="*/ 5725 h 10891"/>
                <a:gd name="connsiteX11" fmla="*/ 8856 w 10024"/>
                <a:gd name="connsiteY11" fmla="*/ 5725 h 10891"/>
                <a:gd name="connsiteX12" fmla="*/ 3690 w 10024"/>
                <a:gd name="connsiteY12" fmla="*/ 559 h 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24" h="10891">
                  <a:moveTo>
                    <a:pt x="5166" y="10891"/>
                  </a:moveTo>
                  <a:lnTo>
                    <a:pt x="5166" y="10891"/>
                  </a:lnTo>
                  <a:cubicBezTo>
                    <a:pt x="2313" y="10891"/>
                    <a:pt x="0" y="8578"/>
                    <a:pt x="0" y="5725"/>
                  </a:cubicBezTo>
                  <a:cubicBezTo>
                    <a:pt x="99" y="2466"/>
                    <a:pt x="2821" y="-96"/>
                    <a:pt x="6080" y="3"/>
                  </a:cubicBezTo>
                  <a:cubicBezTo>
                    <a:pt x="7361" y="41"/>
                    <a:pt x="8594" y="496"/>
                    <a:pt x="9594" y="1297"/>
                  </a:cubicBezTo>
                  <a:cubicBezTo>
                    <a:pt x="10168" y="2717"/>
                    <a:pt x="10168" y="4305"/>
                    <a:pt x="9594" y="5725"/>
                  </a:cubicBezTo>
                  <a:cubicBezTo>
                    <a:pt x="8193" y="6390"/>
                    <a:pt x="6567" y="6390"/>
                    <a:pt x="5166" y="5725"/>
                  </a:cubicBezTo>
                  <a:close/>
                  <a:moveTo>
                    <a:pt x="5166" y="559"/>
                  </a:moveTo>
                  <a:cubicBezTo>
                    <a:pt x="2313" y="559"/>
                    <a:pt x="0" y="2872"/>
                    <a:pt x="0" y="5725"/>
                  </a:cubicBezTo>
                  <a:cubicBezTo>
                    <a:pt x="2156" y="8171"/>
                    <a:pt x="5888" y="8405"/>
                    <a:pt x="8333" y="6248"/>
                  </a:cubicBezTo>
                  <a:cubicBezTo>
                    <a:pt x="8518" y="6085"/>
                    <a:pt x="8693" y="5910"/>
                    <a:pt x="8856" y="5725"/>
                  </a:cubicBezTo>
                  <a:cubicBezTo>
                    <a:pt x="8856" y="5725"/>
                    <a:pt x="8856" y="5725"/>
                    <a:pt x="8856" y="5725"/>
                  </a:cubicBezTo>
                  <a:cubicBezTo>
                    <a:pt x="8856" y="2872"/>
                    <a:pt x="6543" y="559"/>
                    <a:pt x="3690" y="55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94C3A4-BC48-426F-9D2A-E9B225181349}"/>
                </a:ext>
              </a:extLst>
            </p:cNvPr>
            <p:cNvSpPr/>
            <p:nvPr/>
          </p:nvSpPr>
          <p:spPr>
            <a:xfrm>
              <a:off x="10141194" y="1806794"/>
              <a:ext cx="11807" cy="11808"/>
            </a:xfrm>
            <a:custGeom>
              <a:avLst/>
              <a:gdLst>
                <a:gd name="connsiteX0" fmla="*/ 11808 w 11807"/>
                <a:gd name="connsiteY0" fmla="*/ 5904 h 11808"/>
                <a:gd name="connsiteX1" fmla="*/ 5904 w 11807"/>
                <a:gd name="connsiteY1" fmla="*/ 11808 h 11808"/>
                <a:gd name="connsiteX2" fmla="*/ 0 w 11807"/>
                <a:gd name="connsiteY2" fmla="*/ 5904 h 11808"/>
                <a:gd name="connsiteX3" fmla="*/ 0 w 11807"/>
                <a:gd name="connsiteY3" fmla="*/ 5904 h 11808"/>
                <a:gd name="connsiteX4" fmla="*/ 5904 w 11807"/>
                <a:gd name="connsiteY4" fmla="*/ 0 h 11808"/>
                <a:gd name="connsiteX5" fmla="*/ 11808 w 11807"/>
                <a:gd name="connsiteY5" fmla="*/ 5904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1808">
                  <a:moveTo>
                    <a:pt x="11808" y="5904"/>
                  </a:moveTo>
                  <a:cubicBezTo>
                    <a:pt x="11808" y="9164"/>
                    <a:pt x="9164" y="11808"/>
                    <a:pt x="5904" y="11808"/>
                  </a:cubicBezTo>
                  <a:cubicBezTo>
                    <a:pt x="2644" y="11808"/>
                    <a:pt x="0" y="9164"/>
                    <a:pt x="0" y="5904"/>
                  </a:cubicBezTo>
                  <a:lnTo>
                    <a:pt x="0" y="5904"/>
                  </a:lnTo>
                  <a:cubicBezTo>
                    <a:pt x="0" y="2644"/>
                    <a:pt x="2644" y="0"/>
                    <a:pt x="5904" y="0"/>
                  </a:cubicBezTo>
                  <a:cubicBezTo>
                    <a:pt x="9164" y="0"/>
                    <a:pt x="11808" y="2644"/>
                    <a:pt x="11808" y="5904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D748D0E-037F-4828-A71A-7A6ABAD0F91E}"/>
                </a:ext>
              </a:extLst>
            </p:cNvPr>
            <p:cNvSpPr/>
            <p:nvPr/>
          </p:nvSpPr>
          <p:spPr>
            <a:xfrm>
              <a:off x="10141147" y="1809309"/>
              <a:ext cx="11854" cy="12245"/>
            </a:xfrm>
            <a:custGeom>
              <a:avLst/>
              <a:gdLst>
                <a:gd name="connsiteX0" fmla="*/ 5951 w 11854"/>
                <a:gd name="connsiteY0" fmla="*/ 12246 h 12245"/>
                <a:gd name="connsiteX1" fmla="*/ 5951 w 11854"/>
                <a:gd name="connsiteY1" fmla="*/ 12246 h 12245"/>
                <a:gd name="connsiteX2" fmla="*/ 0 w 11854"/>
                <a:gd name="connsiteY2" fmla="*/ 6388 h 12245"/>
                <a:gd name="connsiteX3" fmla="*/ 47 w 11854"/>
                <a:gd name="connsiteY3" fmla="*/ 5604 h 12245"/>
                <a:gd name="connsiteX4" fmla="*/ 7646 w 11854"/>
                <a:gd name="connsiteY4" fmla="*/ 83 h 12245"/>
                <a:gd name="connsiteX5" fmla="*/ 10379 w 11854"/>
                <a:gd name="connsiteY5" fmla="*/ 1176 h 12245"/>
                <a:gd name="connsiteX6" fmla="*/ 10379 w 11854"/>
                <a:gd name="connsiteY6" fmla="*/ 5604 h 12245"/>
                <a:gd name="connsiteX7" fmla="*/ 5951 w 11854"/>
                <a:gd name="connsiteY7" fmla="*/ 12246 h 12245"/>
                <a:gd name="connsiteX8" fmla="*/ 5951 w 11854"/>
                <a:gd name="connsiteY8" fmla="*/ 438 h 12245"/>
                <a:gd name="connsiteX9" fmla="*/ 47 w 11854"/>
                <a:gd name="connsiteY9" fmla="*/ 5604 h 12245"/>
                <a:gd name="connsiteX10" fmla="*/ 5951 w 11854"/>
                <a:gd name="connsiteY10" fmla="*/ 11508 h 12245"/>
                <a:gd name="connsiteX11" fmla="*/ 11855 w 11854"/>
                <a:gd name="connsiteY11" fmla="*/ 5604 h 12245"/>
                <a:gd name="connsiteX12" fmla="*/ 5951 w 11854"/>
                <a:gd name="connsiteY12" fmla="*/ 438 h 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854" h="12245">
                  <a:moveTo>
                    <a:pt x="5951" y="12246"/>
                  </a:moveTo>
                  <a:lnTo>
                    <a:pt x="5951" y="12246"/>
                  </a:lnTo>
                  <a:cubicBezTo>
                    <a:pt x="2690" y="12272"/>
                    <a:pt x="26" y="9649"/>
                    <a:pt x="0" y="6388"/>
                  </a:cubicBezTo>
                  <a:cubicBezTo>
                    <a:pt x="-1" y="6126"/>
                    <a:pt x="14" y="5864"/>
                    <a:pt x="47" y="5604"/>
                  </a:cubicBezTo>
                  <a:cubicBezTo>
                    <a:pt x="621" y="1981"/>
                    <a:pt x="4023" y="-491"/>
                    <a:pt x="7646" y="83"/>
                  </a:cubicBezTo>
                  <a:cubicBezTo>
                    <a:pt x="8627" y="239"/>
                    <a:pt x="9561" y="612"/>
                    <a:pt x="10379" y="1176"/>
                  </a:cubicBezTo>
                  <a:cubicBezTo>
                    <a:pt x="10699" y="2635"/>
                    <a:pt x="10699" y="4146"/>
                    <a:pt x="10379" y="5604"/>
                  </a:cubicBezTo>
                  <a:cubicBezTo>
                    <a:pt x="10849" y="8631"/>
                    <a:pt x="8926" y="11516"/>
                    <a:pt x="5951" y="12246"/>
                  </a:cubicBezTo>
                  <a:close/>
                  <a:moveTo>
                    <a:pt x="5951" y="438"/>
                  </a:moveTo>
                  <a:cubicBezTo>
                    <a:pt x="2957" y="414"/>
                    <a:pt x="421" y="2634"/>
                    <a:pt x="47" y="5604"/>
                  </a:cubicBezTo>
                  <a:cubicBezTo>
                    <a:pt x="47" y="8864"/>
                    <a:pt x="2690" y="11508"/>
                    <a:pt x="5951" y="11508"/>
                  </a:cubicBezTo>
                  <a:cubicBezTo>
                    <a:pt x="9211" y="11508"/>
                    <a:pt x="11855" y="8864"/>
                    <a:pt x="11855" y="5604"/>
                  </a:cubicBezTo>
                  <a:cubicBezTo>
                    <a:pt x="11480" y="2634"/>
                    <a:pt x="8943" y="414"/>
                    <a:pt x="5951" y="4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8A315CA4-965F-4CA8-9320-23E82D9FAF9B}"/>
                </a:ext>
              </a:extLst>
            </p:cNvPr>
            <p:cNvSpPr/>
            <p:nvPr/>
          </p:nvSpPr>
          <p:spPr>
            <a:xfrm>
              <a:off x="10234920" y="1774322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4B235163-8388-480C-98E1-FCC35E8F8B8A}"/>
                </a:ext>
              </a:extLst>
            </p:cNvPr>
            <p:cNvSpPr/>
            <p:nvPr/>
          </p:nvSpPr>
          <p:spPr>
            <a:xfrm>
              <a:off x="10237872" y="1771370"/>
              <a:ext cx="5903" cy="5904"/>
            </a:xfrm>
            <a:custGeom>
              <a:avLst/>
              <a:gdLst>
                <a:gd name="connsiteX0" fmla="*/ 0 w 5903"/>
                <a:gd name="connsiteY0" fmla="*/ 5904 h 5904"/>
                <a:gd name="connsiteX1" fmla="*/ 0 w 5903"/>
                <a:gd name="connsiteY1" fmla="*/ 5904 h 5904"/>
                <a:gd name="connsiteX2" fmla="*/ 0 w 5903"/>
                <a:gd name="connsiteY2" fmla="*/ 5904 h 5904"/>
                <a:gd name="connsiteX3" fmla="*/ 5904 w 5903"/>
                <a:gd name="connsiteY3" fmla="*/ 5904 h 5904"/>
                <a:gd name="connsiteX4" fmla="*/ 5904 w 5903"/>
                <a:gd name="connsiteY4" fmla="*/ 5904 h 5904"/>
                <a:gd name="connsiteX5" fmla="*/ 0 w 5903"/>
                <a:gd name="connsiteY5" fmla="*/ 0 h 5904"/>
                <a:gd name="connsiteX6" fmla="*/ 0 w 5903"/>
                <a:gd name="connsiteY6" fmla="*/ 0 h 5904"/>
                <a:gd name="connsiteX7" fmla="*/ 0 w 5903"/>
                <a:gd name="connsiteY7" fmla="*/ 0 h 5904"/>
                <a:gd name="connsiteX8" fmla="*/ 0 w 5903"/>
                <a:gd name="connsiteY8" fmla="*/ 0 h 5904"/>
                <a:gd name="connsiteX9" fmla="*/ 0 w 5903"/>
                <a:gd name="connsiteY9" fmla="*/ 0 h 5904"/>
                <a:gd name="connsiteX10" fmla="*/ 0 w 5903"/>
                <a:gd name="connsiteY10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3" h="5904">
                  <a:moveTo>
                    <a:pt x="0" y="5904"/>
                  </a:moveTo>
                  <a:lnTo>
                    <a:pt x="0" y="5904"/>
                  </a:lnTo>
                  <a:lnTo>
                    <a:pt x="0" y="5904"/>
                  </a:lnTo>
                  <a:lnTo>
                    <a:pt x="5904" y="5904"/>
                  </a:lnTo>
                  <a:lnTo>
                    <a:pt x="5904" y="5904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5E047ED-98CA-4827-94D4-4F0E1BFFBAB5}"/>
                </a:ext>
              </a:extLst>
            </p:cNvPr>
            <p:cNvSpPr/>
            <p:nvPr/>
          </p:nvSpPr>
          <p:spPr>
            <a:xfrm>
              <a:off x="10253370" y="1775060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0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5904" y="0"/>
                  </a:ln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821003AB-872A-4527-945B-402661E6F4C8}"/>
                </a:ext>
              </a:extLst>
            </p:cNvPr>
            <p:cNvSpPr/>
            <p:nvPr/>
          </p:nvSpPr>
          <p:spPr>
            <a:xfrm>
              <a:off x="10252632" y="1772108"/>
              <a:ext cx="7379" cy="6642"/>
            </a:xfrm>
            <a:custGeom>
              <a:avLst/>
              <a:gdLst>
                <a:gd name="connsiteX0" fmla="*/ 3690 w 7379"/>
                <a:gd name="connsiteY0" fmla="*/ 6642 h 6642"/>
                <a:gd name="connsiteX1" fmla="*/ 3690 w 7379"/>
                <a:gd name="connsiteY1" fmla="*/ 6642 h 6642"/>
                <a:gd name="connsiteX2" fmla="*/ 0 w 7379"/>
                <a:gd name="connsiteY2" fmla="*/ 6642 h 6642"/>
                <a:gd name="connsiteX3" fmla="*/ 3690 w 7379"/>
                <a:gd name="connsiteY3" fmla="*/ 2952 h 6642"/>
                <a:gd name="connsiteX4" fmla="*/ 7380 w 7379"/>
                <a:gd name="connsiteY4" fmla="*/ 6642 h 6642"/>
                <a:gd name="connsiteX5" fmla="*/ 7380 w 7379"/>
                <a:gd name="connsiteY5" fmla="*/ 6642 h 6642"/>
                <a:gd name="connsiteX6" fmla="*/ 3690 w 7379"/>
                <a:gd name="connsiteY6" fmla="*/ 0 h 6642"/>
                <a:gd name="connsiteX7" fmla="*/ 3690 w 7379"/>
                <a:gd name="connsiteY7" fmla="*/ 0 h 6642"/>
                <a:gd name="connsiteX8" fmla="*/ 3690 w 7379"/>
                <a:gd name="connsiteY8" fmla="*/ 0 h 6642"/>
                <a:gd name="connsiteX9" fmla="*/ 3690 w 7379"/>
                <a:gd name="connsiteY9" fmla="*/ 0 h 6642"/>
                <a:gd name="connsiteX10" fmla="*/ 3690 w 7379"/>
                <a:gd name="connsiteY10" fmla="*/ 0 h 6642"/>
                <a:gd name="connsiteX11" fmla="*/ 3690 w 7379"/>
                <a:gd name="connsiteY11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79" h="6642">
                  <a:moveTo>
                    <a:pt x="3690" y="6642"/>
                  </a:moveTo>
                  <a:lnTo>
                    <a:pt x="3690" y="6642"/>
                  </a:lnTo>
                  <a:lnTo>
                    <a:pt x="0" y="6642"/>
                  </a:lnTo>
                  <a:cubicBezTo>
                    <a:pt x="0" y="4604"/>
                    <a:pt x="1653" y="2952"/>
                    <a:pt x="3690" y="2952"/>
                  </a:cubicBezTo>
                  <a:cubicBezTo>
                    <a:pt x="5727" y="2952"/>
                    <a:pt x="7380" y="4604"/>
                    <a:pt x="7380" y="6642"/>
                  </a:cubicBezTo>
                  <a:lnTo>
                    <a:pt x="7380" y="6642"/>
                  </a:lnTo>
                  <a:close/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541086FA-E8F9-443F-9CAA-1955CB1EC675}"/>
                </a:ext>
              </a:extLst>
            </p:cNvPr>
            <p:cNvSpPr/>
            <p:nvPr/>
          </p:nvSpPr>
          <p:spPr>
            <a:xfrm>
              <a:off x="10262226" y="1772846"/>
              <a:ext cx="7379" cy="7380"/>
            </a:xfrm>
            <a:custGeom>
              <a:avLst/>
              <a:gdLst>
                <a:gd name="connsiteX0" fmla="*/ 0 w 7379"/>
                <a:gd name="connsiteY0" fmla="*/ 3690 h 7380"/>
                <a:gd name="connsiteX1" fmla="*/ 3690 w 7379"/>
                <a:gd name="connsiteY1" fmla="*/ 7380 h 7380"/>
                <a:gd name="connsiteX2" fmla="*/ 7380 w 7379"/>
                <a:gd name="connsiteY2" fmla="*/ 3690 h 7380"/>
                <a:gd name="connsiteX3" fmla="*/ 7380 w 7379"/>
                <a:gd name="connsiteY3" fmla="*/ 3690 h 7380"/>
                <a:gd name="connsiteX4" fmla="*/ 3690 w 7379"/>
                <a:gd name="connsiteY4" fmla="*/ 0 h 7380"/>
                <a:gd name="connsiteX5" fmla="*/ 0 w 7379"/>
                <a:gd name="connsiteY5" fmla="*/ 369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79" h="7380">
                  <a:moveTo>
                    <a:pt x="0" y="3690"/>
                  </a:moveTo>
                  <a:cubicBezTo>
                    <a:pt x="0" y="5728"/>
                    <a:pt x="1653" y="7380"/>
                    <a:pt x="3690" y="7380"/>
                  </a:cubicBezTo>
                  <a:cubicBezTo>
                    <a:pt x="5727" y="7380"/>
                    <a:pt x="7380" y="5728"/>
                    <a:pt x="7380" y="3690"/>
                  </a:cubicBezTo>
                  <a:lnTo>
                    <a:pt x="7380" y="3690"/>
                  </a:lnTo>
                  <a:cubicBezTo>
                    <a:pt x="7380" y="1652"/>
                    <a:pt x="5727" y="0"/>
                    <a:pt x="3690" y="0"/>
                  </a:cubicBezTo>
                  <a:cubicBezTo>
                    <a:pt x="1653" y="0"/>
                    <a:pt x="0" y="1652"/>
                    <a:pt x="0" y="3690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9518E0A9-277D-4C13-9885-35DCB51B766F}"/>
                </a:ext>
              </a:extLst>
            </p:cNvPr>
            <p:cNvSpPr/>
            <p:nvPr/>
          </p:nvSpPr>
          <p:spPr>
            <a:xfrm>
              <a:off x="10264070" y="1773340"/>
              <a:ext cx="7380" cy="6886"/>
            </a:xfrm>
            <a:custGeom>
              <a:avLst/>
              <a:gdLst>
                <a:gd name="connsiteX0" fmla="*/ 1845 w 7380"/>
                <a:gd name="connsiteY0" fmla="*/ 6886 h 6886"/>
                <a:gd name="connsiteX1" fmla="*/ 1845 w 7380"/>
                <a:gd name="connsiteY1" fmla="*/ 6886 h 6886"/>
                <a:gd name="connsiteX2" fmla="*/ 495 w 7380"/>
                <a:gd name="connsiteY2" fmla="*/ 1846 h 6886"/>
                <a:gd name="connsiteX3" fmla="*/ 5535 w 7380"/>
                <a:gd name="connsiteY3" fmla="*/ 495 h 6886"/>
                <a:gd name="connsiteX4" fmla="*/ 6886 w 7380"/>
                <a:gd name="connsiteY4" fmla="*/ 5536 h 6886"/>
                <a:gd name="connsiteX5" fmla="*/ 5535 w 7380"/>
                <a:gd name="connsiteY5" fmla="*/ 6886 h 6886"/>
                <a:gd name="connsiteX6" fmla="*/ 1845 w 7380"/>
                <a:gd name="connsiteY6" fmla="*/ 6886 h 6886"/>
                <a:gd name="connsiteX7" fmla="*/ 1845 w 7380"/>
                <a:gd name="connsiteY7" fmla="*/ 244 h 6886"/>
                <a:gd name="connsiteX8" fmla="*/ 1845 w 7380"/>
                <a:gd name="connsiteY8" fmla="*/ 244 h 6886"/>
                <a:gd name="connsiteX9" fmla="*/ 1845 w 7380"/>
                <a:gd name="connsiteY9" fmla="*/ 244 h 6886"/>
                <a:gd name="connsiteX10" fmla="*/ 1845 w 7380"/>
                <a:gd name="connsiteY10" fmla="*/ 244 h 6886"/>
                <a:gd name="connsiteX11" fmla="*/ 1845 w 7380"/>
                <a:gd name="connsiteY11" fmla="*/ 244 h 6886"/>
                <a:gd name="connsiteX12" fmla="*/ 1845 w 7380"/>
                <a:gd name="connsiteY12" fmla="*/ 244 h 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" h="6886">
                  <a:moveTo>
                    <a:pt x="1845" y="6886"/>
                  </a:moveTo>
                  <a:lnTo>
                    <a:pt x="1845" y="6886"/>
                  </a:lnTo>
                  <a:cubicBezTo>
                    <a:pt x="81" y="5867"/>
                    <a:pt x="-524" y="3610"/>
                    <a:pt x="495" y="1846"/>
                  </a:cubicBezTo>
                  <a:cubicBezTo>
                    <a:pt x="1513" y="80"/>
                    <a:pt x="3771" y="-524"/>
                    <a:pt x="5535" y="495"/>
                  </a:cubicBezTo>
                  <a:cubicBezTo>
                    <a:pt x="7299" y="1514"/>
                    <a:pt x="7904" y="3770"/>
                    <a:pt x="6886" y="5536"/>
                  </a:cubicBezTo>
                  <a:cubicBezTo>
                    <a:pt x="6561" y="6097"/>
                    <a:pt x="6096" y="6562"/>
                    <a:pt x="5535" y="6886"/>
                  </a:cubicBezTo>
                  <a:lnTo>
                    <a:pt x="1845" y="6886"/>
                  </a:lnTo>
                  <a:close/>
                  <a:moveTo>
                    <a:pt x="1845" y="244"/>
                  </a:moveTo>
                  <a:lnTo>
                    <a:pt x="1845" y="244"/>
                  </a:lnTo>
                  <a:lnTo>
                    <a:pt x="1845" y="244"/>
                  </a:lnTo>
                  <a:lnTo>
                    <a:pt x="1845" y="244"/>
                  </a:lnTo>
                  <a:cubicBezTo>
                    <a:pt x="1845" y="244"/>
                    <a:pt x="1845" y="244"/>
                    <a:pt x="1845" y="244"/>
                  </a:cubicBezTo>
                  <a:lnTo>
                    <a:pt x="1845" y="24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784D4E24-C3EB-42CC-80CE-842238C2472F}"/>
                </a:ext>
              </a:extLst>
            </p:cNvPr>
            <p:cNvSpPr/>
            <p:nvPr/>
          </p:nvSpPr>
          <p:spPr>
            <a:xfrm>
              <a:off x="10270344" y="1778751"/>
              <a:ext cx="7380" cy="4427"/>
            </a:xfrm>
            <a:custGeom>
              <a:avLst/>
              <a:gdLst>
                <a:gd name="connsiteX0" fmla="*/ 0 w 7380"/>
                <a:gd name="connsiteY0" fmla="*/ 0 h 4427"/>
                <a:gd name="connsiteX1" fmla="*/ 3690 w 7380"/>
                <a:gd name="connsiteY1" fmla="*/ 4428 h 4427"/>
                <a:gd name="connsiteX2" fmla="*/ 7380 w 7380"/>
                <a:gd name="connsiteY2" fmla="*/ 4428 h 4427"/>
                <a:gd name="connsiteX3" fmla="*/ 7380 w 7380"/>
                <a:gd name="connsiteY3" fmla="*/ 4428 h 4427"/>
                <a:gd name="connsiteX4" fmla="*/ 3690 w 7380"/>
                <a:gd name="connsiteY4" fmla="*/ 738 h 4427"/>
                <a:gd name="connsiteX5" fmla="*/ 0 w 7380"/>
                <a:gd name="connsiteY5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4427">
                  <a:moveTo>
                    <a:pt x="0" y="0"/>
                  </a:moveTo>
                  <a:cubicBezTo>
                    <a:pt x="0" y="0"/>
                    <a:pt x="0" y="4428"/>
                    <a:pt x="3690" y="4428"/>
                  </a:cubicBezTo>
                  <a:lnTo>
                    <a:pt x="7380" y="4428"/>
                  </a:lnTo>
                  <a:lnTo>
                    <a:pt x="7380" y="4428"/>
                  </a:lnTo>
                  <a:cubicBezTo>
                    <a:pt x="7380" y="2390"/>
                    <a:pt x="5727" y="738"/>
                    <a:pt x="3690" y="738"/>
                  </a:cubicBezTo>
                  <a:cubicBezTo>
                    <a:pt x="1653" y="738"/>
                    <a:pt x="0" y="2390"/>
                    <a:pt x="0" y="4428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3BF78AC3-ED95-426F-8D01-3466433FC3FC}"/>
                </a:ext>
              </a:extLst>
            </p:cNvPr>
            <p:cNvSpPr/>
            <p:nvPr/>
          </p:nvSpPr>
          <p:spPr>
            <a:xfrm>
              <a:off x="10270300" y="1770632"/>
              <a:ext cx="10376" cy="13165"/>
            </a:xfrm>
            <a:custGeom>
              <a:avLst/>
              <a:gdLst>
                <a:gd name="connsiteX0" fmla="*/ 6686 w 10376"/>
                <a:gd name="connsiteY0" fmla="*/ 12546 h 13165"/>
                <a:gd name="connsiteX1" fmla="*/ 6686 w 10376"/>
                <a:gd name="connsiteY1" fmla="*/ 12546 h 13165"/>
                <a:gd name="connsiteX2" fmla="*/ 619 w 10376"/>
                <a:gd name="connsiteY2" fmla="*/ 10994 h 13165"/>
                <a:gd name="connsiteX3" fmla="*/ 44 w 10376"/>
                <a:gd name="connsiteY3" fmla="*/ 8118 h 13165"/>
                <a:gd name="connsiteX4" fmla="*/ 8900 w 10376"/>
                <a:gd name="connsiteY4" fmla="*/ 8118 h 13165"/>
                <a:gd name="connsiteX5" fmla="*/ 4472 w 10376"/>
                <a:gd name="connsiteY5" fmla="*/ 12546 h 13165"/>
                <a:gd name="connsiteX6" fmla="*/ 6686 w 10376"/>
                <a:gd name="connsiteY6" fmla="*/ 4428 h 13165"/>
                <a:gd name="connsiteX7" fmla="*/ 2996 w 10376"/>
                <a:gd name="connsiteY7" fmla="*/ 4428 h 13165"/>
                <a:gd name="connsiteX8" fmla="*/ 10376 w 10376"/>
                <a:gd name="connsiteY8" fmla="*/ 4428 h 13165"/>
                <a:gd name="connsiteX9" fmla="*/ 6686 w 10376"/>
                <a:gd name="connsiteY9" fmla="*/ 0 h 13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76" h="13165">
                  <a:moveTo>
                    <a:pt x="6686" y="12546"/>
                  </a:moveTo>
                  <a:lnTo>
                    <a:pt x="6686" y="12546"/>
                  </a:lnTo>
                  <a:cubicBezTo>
                    <a:pt x="4582" y="13792"/>
                    <a:pt x="1866" y="13098"/>
                    <a:pt x="619" y="10994"/>
                  </a:cubicBezTo>
                  <a:cubicBezTo>
                    <a:pt x="103" y="10128"/>
                    <a:pt x="-97" y="9114"/>
                    <a:pt x="44" y="8118"/>
                  </a:cubicBezTo>
                  <a:cubicBezTo>
                    <a:pt x="44" y="3690"/>
                    <a:pt x="8900" y="3690"/>
                    <a:pt x="8900" y="8118"/>
                  </a:cubicBezTo>
                  <a:cubicBezTo>
                    <a:pt x="8900" y="10564"/>
                    <a:pt x="6914" y="12546"/>
                    <a:pt x="4472" y="12546"/>
                  </a:cubicBezTo>
                  <a:close/>
                  <a:moveTo>
                    <a:pt x="6686" y="4428"/>
                  </a:moveTo>
                  <a:cubicBezTo>
                    <a:pt x="5542" y="3769"/>
                    <a:pt x="4140" y="3769"/>
                    <a:pt x="2996" y="4428"/>
                  </a:cubicBezTo>
                  <a:cubicBezTo>
                    <a:pt x="2996" y="8856"/>
                    <a:pt x="10376" y="8856"/>
                    <a:pt x="10376" y="4428"/>
                  </a:cubicBezTo>
                  <a:cubicBezTo>
                    <a:pt x="10405" y="2244"/>
                    <a:pt x="8841" y="364"/>
                    <a:pt x="668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44DC6374-5C88-49BD-ACB9-3B64ACB336D1}"/>
                </a:ext>
              </a:extLst>
            </p:cNvPr>
            <p:cNvSpPr/>
            <p:nvPr/>
          </p:nvSpPr>
          <p:spPr>
            <a:xfrm>
              <a:off x="10285103" y="1778013"/>
              <a:ext cx="8855" cy="8855"/>
            </a:xfrm>
            <a:custGeom>
              <a:avLst/>
              <a:gdLst>
                <a:gd name="connsiteX0" fmla="*/ 0 w 8855"/>
                <a:gd name="connsiteY0" fmla="*/ 4428 h 8855"/>
                <a:gd name="connsiteX1" fmla="*/ 4428 w 8855"/>
                <a:gd name="connsiteY1" fmla="*/ 8856 h 8855"/>
                <a:gd name="connsiteX2" fmla="*/ 8856 w 8855"/>
                <a:gd name="connsiteY2" fmla="*/ 4428 h 8855"/>
                <a:gd name="connsiteX3" fmla="*/ 8856 w 8855"/>
                <a:gd name="connsiteY3" fmla="*/ 4428 h 8855"/>
                <a:gd name="connsiteX4" fmla="*/ 4428 w 8855"/>
                <a:gd name="connsiteY4" fmla="*/ 0 h 8855"/>
                <a:gd name="connsiteX5" fmla="*/ 0 w 8855"/>
                <a:gd name="connsiteY5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8855">
                  <a:moveTo>
                    <a:pt x="0" y="4428"/>
                  </a:moveTo>
                  <a:cubicBezTo>
                    <a:pt x="0" y="6874"/>
                    <a:pt x="1985" y="8856"/>
                    <a:pt x="4428" y="8856"/>
                  </a:cubicBezTo>
                  <a:cubicBezTo>
                    <a:pt x="6871" y="8856"/>
                    <a:pt x="8856" y="6874"/>
                    <a:pt x="8856" y="4428"/>
                  </a:cubicBezTo>
                  <a:lnTo>
                    <a:pt x="8856" y="4428"/>
                  </a:lnTo>
                  <a:cubicBezTo>
                    <a:pt x="8856" y="1982"/>
                    <a:pt x="6871" y="0"/>
                    <a:pt x="4428" y="0"/>
                  </a:cubicBezTo>
                  <a:cubicBezTo>
                    <a:pt x="1985" y="0"/>
                    <a:pt x="0" y="1982"/>
                    <a:pt x="0" y="4428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A6CD84A6-8735-49B0-9AFC-843843F8723D}"/>
                </a:ext>
              </a:extLst>
            </p:cNvPr>
            <p:cNvSpPr/>
            <p:nvPr/>
          </p:nvSpPr>
          <p:spPr>
            <a:xfrm>
              <a:off x="10284365" y="1777275"/>
              <a:ext cx="9594" cy="9594"/>
            </a:xfrm>
            <a:custGeom>
              <a:avLst/>
              <a:gdLst>
                <a:gd name="connsiteX0" fmla="*/ 5166 w 9594"/>
                <a:gd name="connsiteY0" fmla="*/ 9594 h 9594"/>
                <a:gd name="connsiteX1" fmla="*/ 5166 w 9594"/>
                <a:gd name="connsiteY1" fmla="*/ 9594 h 9594"/>
                <a:gd name="connsiteX2" fmla="*/ 0 w 9594"/>
                <a:gd name="connsiteY2" fmla="*/ 5166 h 9594"/>
                <a:gd name="connsiteX3" fmla="*/ 5166 w 9594"/>
                <a:gd name="connsiteY3" fmla="*/ 0 h 9594"/>
                <a:gd name="connsiteX4" fmla="*/ 9594 w 9594"/>
                <a:gd name="connsiteY4" fmla="*/ 5166 h 9594"/>
                <a:gd name="connsiteX5" fmla="*/ 5166 w 9594"/>
                <a:gd name="connsiteY5" fmla="*/ 9594 h 9594"/>
                <a:gd name="connsiteX6" fmla="*/ 5166 w 9594"/>
                <a:gd name="connsiteY6" fmla="*/ 738 h 9594"/>
                <a:gd name="connsiteX7" fmla="*/ 738 w 9594"/>
                <a:gd name="connsiteY7" fmla="*/ 5166 h 9594"/>
                <a:gd name="connsiteX8" fmla="*/ 9594 w 9594"/>
                <a:gd name="connsiteY8" fmla="*/ 5166 h 9594"/>
                <a:gd name="connsiteX9" fmla="*/ 5166 w 9594"/>
                <a:gd name="connsiteY9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4" h="9594">
                  <a:moveTo>
                    <a:pt x="5166" y="9594"/>
                  </a:moveTo>
                  <a:lnTo>
                    <a:pt x="5166" y="9594"/>
                  </a:lnTo>
                  <a:cubicBezTo>
                    <a:pt x="2576" y="9621"/>
                    <a:pt x="369" y="7728"/>
                    <a:pt x="0" y="5166"/>
                  </a:cubicBezTo>
                  <a:cubicBezTo>
                    <a:pt x="0" y="2313"/>
                    <a:pt x="2310" y="0"/>
                    <a:pt x="5166" y="0"/>
                  </a:cubicBezTo>
                  <a:cubicBezTo>
                    <a:pt x="7727" y="370"/>
                    <a:pt x="9624" y="2578"/>
                    <a:pt x="9594" y="5166"/>
                  </a:cubicBezTo>
                  <a:cubicBezTo>
                    <a:pt x="9594" y="7612"/>
                    <a:pt x="7609" y="9594"/>
                    <a:pt x="5166" y="9594"/>
                  </a:cubicBezTo>
                  <a:close/>
                  <a:moveTo>
                    <a:pt x="5166" y="738"/>
                  </a:moveTo>
                  <a:cubicBezTo>
                    <a:pt x="2723" y="738"/>
                    <a:pt x="738" y="2720"/>
                    <a:pt x="738" y="5166"/>
                  </a:cubicBezTo>
                  <a:cubicBezTo>
                    <a:pt x="738" y="9594"/>
                    <a:pt x="9594" y="9594"/>
                    <a:pt x="9594" y="5166"/>
                  </a:cubicBezTo>
                  <a:cubicBezTo>
                    <a:pt x="9594" y="2720"/>
                    <a:pt x="7609" y="738"/>
                    <a:pt x="516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ABE4E51E-5CF5-47F1-AF2F-119CE09C0712}"/>
                </a:ext>
              </a:extLst>
            </p:cNvPr>
            <p:cNvSpPr/>
            <p:nvPr/>
          </p:nvSpPr>
          <p:spPr>
            <a:xfrm>
              <a:off x="10299126" y="1779489"/>
              <a:ext cx="10331" cy="10331"/>
            </a:xfrm>
            <a:custGeom>
              <a:avLst/>
              <a:gdLst>
                <a:gd name="connsiteX0" fmla="*/ 0 w 10331"/>
                <a:gd name="connsiteY0" fmla="*/ 5166 h 10331"/>
                <a:gd name="connsiteX1" fmla="*/ 5166 w 10331"/>
                <a:gd name="connsiteY1" fmla="*/ 10332 h 10331"/>
                <a:gd name="connsiteX2" fmla="*/ 10332 w 10331"/>
                <a:gd name="connsiteY2" fmla="*/ 5166 h 10331"/>
                <a:gd name="connsiteX3" fmla="*/ 10332 w 10331"/>
                <a:gd name="connsiteY3" fmla="*/ 5166 h 10331"/>
                <a:gd name="connsiteX4" fmla="*/ 5166 w 10331"/>
                <a:gd name="connsiteY4" fmla="*/ 0 h 10331"/>
                <a:gd name="connsiteX5" fmla="*/ 0 w 10331"/>
                <a:gd name="connsiteY5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1" h="10331">
                  <a:moveTo>
                    <a:pt x="0" y="5166"/>
                  </a:moveTo>
                  <a:cubicBezTo>
                    <a:pt x="325" y="7874"/>
                    <a:pt x="2457" y="10010"/>
                    <a:pt x="5166" y="10332"/>
                  </a:cubicBezTo>
                  <a:cubicBezTo>
                    <a:pt x="8022" y="10332"/>
                    <a:pt x="10332" y="8019"/>
                    <a:pt x="10332" y="5166"/>
                  </a:cubicBezTo>
                  <a:lnTo>
                    <a:pt x="10332" y="5166"/>
                  </a:lnTo>
                  <a:cubicBezTo>
                    <a:pt x="10332" y="2313"/>
                    <a:pt x="8022" y="0"/>
                    <a:pt x="5166" y="0"/>
                  </a:cubicBezTo>
                  <a:cubicBezTo>
                    <a:pt x="2457" y="322"/>
                    <a:pt x="325" y="2458"/>
                    <a:pt x="0" y="5166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F9AB288B-818E-47DD-9E03-A6434B851873}"/>
                </a:ext>
              </a:extLst>
            </p:cNvPr>
            <p:cNvSpPr/>
            <p:nvPr/>
          </p:nvSpPr>
          <p:spPr>
            <a:xfrm>
              <a:off x="10299126" y="1779489"/>
              <a:ext cx="10331" cy="10331"/>
            </a:xfrm>
            <a:custGeom>
              <a:avLst/>
              <a:gdLst>
                <a:gd name="connsiteX0" fmla="*/ 5166 w 10331"/>
                <a:gd name="connsiteY0" fmla="*/ 10332 h 10331"/>
                <a:gd name="connsiteX1" fmla="*/ 0 w 10331"/>
                <a:gd name="connsiteY1" fmla="*/ 5166 h 10331"/>
                <a:gd name="connsiteX2" fmla="*/ 5166 w 10331"/>
                <a:gd name="connsiteY2" fmla="*/ 0 h 10331"/>
                <a:gd name="connsiteX3" fmla="*/ 10332 w 10331"/>
                <a:gd name="connsiteY3" fmla="*/ 5166 h 10331"/>
                <a:gd name="connsiteX4" fmla="*/ 5166 w 10331"/>
                <a:gd name="connsiteY4" fmla="*/ 10332 h 10331"/>
                <a:gd name="connsiteX5" fmla="*/ 5166 w 10331"/>
                <a:gd name="connsiteY5" fmla="*/ 738 h 10331"/>
                <a:gd name="connsiteX6" fmla="*/ 738 w 10331"/>
                <a:gd name="connsiteY6" fmla="*/ 5166 h 10331"/>
                <a:gd name="connsiteX7" fmla="*/ 5166 w 10331"/>
                <a:gd name="connsiteY7" fmla="*/ 9594 h 10331"/>
                <a:gd name="connsiteX8" fmla="*/ 5166 w 10331"/>
                <a:gd name="connsiteY8" fmla="*/ 9594 h 10331"/>
                <a:gd name="connsiteX9" fmla="*/ 10332 w 10331"/>
                <a:gd name="connsiteY9" fmla="*/ 5166 h 10331"/>
                <a:gd name="connsiteX10" fmla="*/ 5166 w 10331"/>
                <a:gd name="connsiteY10" fmla="*/ 73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1" h="10331">
                  <a:moveTo>
                    <a:pt x="5166" y="10332"/>
                  </a:moveTo>
                  <a:cubicBezTo>
                    <a:pt x="2310" y="10332"/>
                    <a:pt x="0" y="8019"/>
                    <a:pt x="0" y="5166"/>
                  </a:cubicBezTo>
                  <a:cubicBezTo>
                    <a:pt x="0" y="2313"/>
                    <a:pt x="2310" y="0"/>
                    <a:pt x="5166" y="0"/>
                  </a:cubicBezTo>
                  <a:cubicBezTo>
                    <a:pt x="8022" y="0"/>
                    <a:pt x="10332" y="2313"/>
                    <a:pt x="10332" y="5166"/>
                  </a:cubicBezTo>
                  <a:cubicBezTo>
                    <a:pt x="10332" y="8019"/>
                    <a:pt x="8022" y="10332"/>
                    <a:pt x="5166" y="10332"/>
                  </a:cubicBezTo>
                  <a:close/>
                  <a:moveTo>
                    <a:pt x="5166" y="738"/>
                  </a:moveTo>
                  <a:cubicBezTo>
                    <a:pt x="2723" y="738"/>
                    <a:pt x="738" y="2720"/>
                    <a:pt x="738" y="5166"/>
                  </a:cubicBezTo>
                  <a:cubicBezTo>
                    <a:pt x="738" y="7612"/>
                    <a:pt x="2723" y="9594"/>
                    <a:pt x="5166" y="9594"/>
                  </a:cubicBezTo>
                  <a:lnTo>
                    <a:pt x="5166" y="9594"/>
                  </a:lnTo>
                  <a:cubicBezTo>
                    <a:pt x="5166" y="9594"/>
                    <a:pt x="10332" y="9594"/>
                    <a:pt x="10332" y="5166"/>
                  </a:cubicBezTo>
                  <a:cubicBezTo>
                    <a:pt x="9963" y="2604"/>
                    <a:pt x="7756" y="711"/>
                    <a:pt x="516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EE2BD51-3302-4352-8E4F-031BD0D4E74D}"/>
                </a:ext>
              </a:extLst>
            </p:cNvPr>
            <p:cNvSpPr/>
            <p:nvPr/>
          </p:nvSpPr>
          <p:spPr>
            <a:xfrm>
              <a:off x="10314624" y="1783916"/>
              <a:ext cx="11069" cy="10332"/>
            </a:xfrm>
            <a:custGeom>
              <a:avLst/>
              <a:gdLst>
                <a:gd name="connsiteX0" fmla="*/ 0 w 11069"/>
                <a:gd name="connsiteY0" fmla="*/ 5166 h 10332"/>
                <a:gd name="connsiteX1" fmla="*/ 5166 w 11069"/>
                <a:gd name="connsiteY1" fmla="*/ 10332 h 10332"/>
                <a:gd name="connsiteX2" fmla="*/ 11070 w 11069"/>
                <a:gd name="connsiteY2" fmla="*/ 5166 h 10332"/>
                <a:gd name="connsiteX3" fmla="*/ 11070 w 11069"/>
                <a:gd name="connsiteY3" fmla="*/ 5166 h 10332"/>
                <a:gd name="connsiteX4" fmla="*/ 5166 w 11069"/>
                <a:gd name="connsiteY4" fmla="*/ 0 h 10332"/>
                <a:gd name="connsiteX5" fmla="*/ 0 w 11069"/>
                <a:gd name="connsiteY5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69" h="10332">
                  <a:moveTo>
                    <a:pt x="0" y="5166"/>
                  </a:moveTo>
                  <a:cubicBezTo>
                    <a:pt x="0" y="8019"/>
                    <a:pt x="2310" y="10332"/>
                    <a:pt x="5166" y="10332"/>
                  </a:cubicBezTo>
                  <a:cubicBezTo>
                    <a:pt x="8162" y="10356"/>
                    <a:pt x="10694" y="8136"/>
                    <a:pt x="11070" y="5166"/>
                  </a:cubicBezTo>
                  <a:lnTo>
                    <a:pt x="11070" y="5166"/>
                  </a:lnTo>
                  <a:cubicBezTo>
                    <a:pt x="10694" y="2196"/>
                    <a:pt x="8162" y="-23"/>
                    <a:pt x="5166" y="0"/>
                  </a:cubicBezTo>
                  <a:cubicBezTo>
                    <a:pt x="2310" y="0"/>
                    <a:pt x="0" y="2313"/>
                    <a:pt x="0" y="5166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4338880E-8AA7-4304-BFF8-EDEC32F99DBA}"/>
                </a:ext>
              </a:extLst>
            </p:cNvPr>
            <p:cNvSpPr/>
            <p:nvPr/>
          </p:nvSpPr>
          <p:spPr>
            <a:xfrm>
              <a:off x="10314623" y="1783863"/>
              <a:ext cx="11133" cy="11186"/>
            </a:xfrm>
            <a:custGeom>
              <a:avLst/>
              <a:gdLst>
                <a:gd name="connsiteX0" fmla="*/ 5166 w 11133"/>
                <a:gd name="connsiteY0" fmla="*/ 11124 h 11186"/>
                <a:gd name="connsiteX1" fmla="*/ 0 w 11133"/>
                <a:gd name="connsiteY1" fmla="*/ 5220 h 11186"/>
                <a:gd name="connsiteX2" fmla="*/ 5166 w 11133"/>
                <a:gd name="connsiteY2" fmla="*/ 54 h 11186"/>
                <a:gd name="connsiteX3" fmla="*/ 11018 w 11133"/>
                <a:gd name="connsiteY3" fmla="*/ 4428 h 11186"/>
                <a:gd name="connsiteX4" fmla="*/ 11070 w 11133"/>
                <a:gd name="connsiteY4" fmla="*/ 5220 h 11186"/>
                <a:gd name="connsiteX5" fmla="*/ 6768 w 11133"/>
                <a:gd name="connsiteY5" fmla="*/ 11124 h 11186"/>
                <a:gd name="connsiteX6" fmla="*/ 5166 w 11133"/>
                <a:gd name="connsiteY6" fmla="*/ 11124 h 11186"/>
                <a:gd name="connsiteX7" fmla="*/ 5166 w 11133"/>
                <a:gd name="connsiteY7" fmla="*/ 54 h 11186"/>
                <a:gd name="connsiteX8" fmla="*/ 0 w 11133"/>
                <a:gd name="connsiteY8" fmla="*/ 5220 h 11186"/>
                <a:gd name="connsiteX9" fmla="*/ 10332 w 11133"/>
                <a:gd name="connsiteY9" fmla="*/ 5220 h 11186"/>
                <a:gd name="connsiteX10" fmla="*/ 5166 w 11133"/>
                <a:gd name="connsiteY10" fmla="*/ 54 h 1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33" h="11186">
                  <a:moveTo>
                    <a:pt x="5166" y="11124"/>
                  </a:moveTo>
                  <a:cubicBezTo>
                    <a:pt x="2199" y="10749"/>
                    <a:pt x="-22" y="8213"/>
                    <a:pt x="0" y="5220"/>
                  </a:cubicBezTo>
                  <a:cubicBezTo>
                    <a:pt x="0" y="2367"/>
                    <a:pt x="2310" y="54"/>
                    <a:pt x="5166" y="54"/>
                  </a:cubicBezTo>
                  <a:cubicBezTo>
                    <a:pt x="7993" y="-354"/>
                    <a:pt x="10613" y="1604"/>
                    <a:pt x="11018" y="4428"/>
                  </a:cubicBezTo>
                  <a:cubicBezTo>
                    <a:pt x="11055" y="4690"/>
                    <a:pt x="11070" y="4955"/>
                    <a:pt x="11070" y="5220"/>
                  </a:cubicBezTo>
                  <a:cubicBezTo>
                    <a:pt x="11513" y="8038"/>
                    <a:pt x="9587" y="10682"/>
                    <a:pt x="6768" y="11124"/>
                  </a:cubicBezTo>
                  <a:cubicBezTo>
                    <a:pt x="6236" y="11207"/>
                    <a:pt x="5698" y="11207"/>
                    <a:pt x="5166" y="11124"/>
                  </a:cubicBezTo>
                  <a:close/>
                  <a:moveTo>
                    <a:pt x="5166" y="54"/>
                  </a:moveTo>
                  <a:cubicBezTo>
                    <a:pt x="2458" y="375"/>
                    <a:pt x="325" y="2511"/>
                    <a:pt x="0" y="5220"/>
                  </a:cubicBezTo>
                  <a:cubicBezTo>
                    <a:pt x="0" y="11124"/>
                    <a:pt x="10332" y="11124"/>
                    <a:pt x="10332" y="5220"/>
                  </a:cubicBezTo>
                  <a:cubicBezTo>
                    <a:pt x="10332" y="2367"/>
                    <a:pt x="8022" y="54"/>
                    <a:pt x="5166" y="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9ED89DD-0A06-4A46-81FE-1258CAC4ED18}"/>
                </a:ext>
              </a:extLst>
            </p:cNvPr>
            <p:cNvSpPr/>
            <p:nvPr/>
          </p:nvSpPr>
          <p:spPr>
            <a:xfrm>
              <a:off x="10326371" y="1791971"/>
              <a:ext cx="11184" cy="11186"/>
            </a:xfrm>
            <a:custGeom>
              <a:avLst/>
              <a:gdLst>
                <a:gd name="connsiteX0" fmla="*/ 61 w 11184"/>
                <a:gd name="connsiteY0" fmla="*/ 5967 h 11186"/>
                <a:gd name="connsiteX1" fmla="*/ 5227 w 11184"/>
                <a:gd name="connsiteY1" fmla="*/ 11133 h 11186"/>
                <a:gd name="connsiteX2" fmla="*/ 11079 w 11184"/>
                <a:gd name="connsiteY2" fmla="*/ 6758 h 11186"/>
                <a:gd name="connsiteX3" fmla="*/ 11131 w 11184"/>
                <a:gd name="connsiteY3" fmla="*/ 5967 h 11186"/>
                <a:gd name="connsiteX4" fmla="*/ 11131 w 11184"/>
                <a:gd name="connsiteY4" fmla="*/ 5967 h 11186"/>
                <a:gd name="connsiteX5" fmla="*/ 6755 w 11184"/>
                <a:gd name="connsiteY5" fmla="*/ 116 h 11186"/>
                <a:gd name="connsiteX6" fmla="*/ 5965 w 11184"/>
                <a:gd name="connsiteY6" fmla="*/ 63 h 11186"/>
                <a:gd name="connsiteX7" fmla="*/ 61 w 11184"/>
                <a:gd name="connsiteY7" fmla="*/ 4366 h 11186"/>
                <a:gd name="connsiteX8" fmla="*/ 61 w 11184"/>
                <a:gd name="connsiteY8" fmla="*/ 5967 h 1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84" h="11186">
                  <a:moveTo>
                    <a:pt x="61" y="5967"/>
                  </a:moveTo>
                  <a:cubicBezTo>
                    <a:pt x="61" y="8820"/>
                    <a:pt x="2371" y="11133"/>
                    <a:pt x="5227" y="11133"/>
                  </a:cubicBezTo>
                  <a:cubicBezTo>
                    <a:pt x="8053" y="11541"/>
                    <a:pt x="10673" y="9583"/>
                    <a:pt x="11079" y="6758"/>
                  </a:cubicBezTo>
                  <a:cubicBezTo>
                    <a:pt x="11116" y="6496"/>
                    <a:pt x="11131" y="6232"/>
                    <a:pt x="11131" y="5967"/>
                  </a:cubicBezTo>
                  <a:lnTo>
                    <a:pt x="11131" y="5967"/>
                  </a:lnTo>
                  <a:cubicBezTo>
                    <a:pt x="11537" y="3144"/>
                    <a:pt x="9581" y="524"/>
                    <a:pt x="6755" y="116"/>
                  </a:cubicBezTo>
                  <a:cubicBezTo>
                    <a:pt x="6496" y="78"/>
                    <a:pt x="6231" y="60"/>
                    <a:pt x="5965" y="63"/>
                  </a:cubicBezTo>
                  <a:cubicBezTo>
                    <a:pt x="3146" y="-379"/>
                    <a:pt x="504" y="1548"/>
                    <a:pt x="61" y="4366"/>
                  </a:cubicBezTo>
                  <a:cubicBezTo>
                    <a:pt x="-20" y="4897"/>
                    <a:pt x="-20" y="5437"/>
                    <a:pt x="61" y="5967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EB347485-CDAA-4627-B3EC-7A5187D5E829}"/>
                </a:ext>
              </a:extLst>
            </p:cNvPr>
            <p:cNvSpPr/>
            <p:nvPr/>
          </p:nvSpPr>
          <p:spPr>
            <a:xfrm>
              <a:off x="10327170" y="1791296"/>
              <a:ext cx="11868" cy="12210"/>
            </a:xfrm>
            <a:custGeom>
              <a:avLst/>
              <a:gdLst>
                <a:gd name="connsiteX0" fmla="*/ 5166 w 11868"/>
                <a:gd name="connsiteY0" fmla="*/ 11808 h 12210"/>
                <a:gd name="connsiteX1" fmla="*/ 5166 w 11868"/>
                <a:gd name="connsiteY1" fmla="*/ 11808 h 12210"/>
                <a:gd name="connsiteX2" fmla="*/ 738 w 11868"/>
                <a:gd name="connsiteY2" fmla="*/ 11808 h 12210"/>
                <a:gd name="connsiteX3" fmla="*/ 738 w 11868"/>
                <a:gd name="connsiteY3" fmla="*/ 11808 h 12210"/>
                <a:gd name="connsiteX4" fmla="*/ 5114 w 11868"/>
                <a:gd name="connsiteY4" fmla="*/ 5956 h 12210"/>
                <a:gd name="connsiteX5" fmla="*/ 5904 w 11868"/>
                <a:gd name="connsiteY5" fmla="*/ 5904 h 12210"/>
                <a:gd name="connsiteX6" fmla="*/ 11808 w 11868"/>
                <a:gd name="connsiteY6" fmla="*/ 10207 h 12210"/>
                <a:gd name="connsiteX7" fmla="*/ 11808 w 11868"/>
                <a:gd name="connsiteY7" fmla="*/ 11808 h 12210"/>
                <a:gd name="connsiteX8" fmla="*/ 8118 w 11868"/>
                <a:gd name="connsiteY8" fmla="*/ 11808 h 12210"/>
                <a:gd name="connsiteX9" fmla="*/ 5166 w 11868"/>
                <a:gd name="connsiteY9" fmla="*/ 1476 h 12210"/>
                <a:gd name="connsiteX10" fmla="*/ 738 w 11868"/>
                <a:gd name="connsiteY10" fmla="*/ 1476 h 12210"/>
                <a:gd name="connsiteX11" fmla="*/ 738 w 11868"/>
                <a:gd name="connsiteY11" fmla="*/ 5166 h 12210"/>
                <a:gd name="connsiteX12" fmla="*/ 4428 w 11868"/>
                <a:gd name="connsiteY12" fmla="*/ 5166 h 12210"/>
                <a:gd name="connsiteX13" fmla="*/ 4428 w 11868"/>
                <a:gd name="connsiteY13" fmla="*/ 5166 h 12210"/>
                <a:gd name="connsiteX14" fmla="*/ 4428 w 11868"/>
                <a:gd name="connsiteY14" fmla="*/ 5166 h 12210"/>
                <a:gd name="connsiteX15" fmla="*/ 0 w 11868"/>
                <a:gd name="connsiteY15" fmla="*/ 0 h 12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68" h="12210">
                  <a:moveTo>
                    <a:pt x="5166" y="11808"/>
                  </a:moveTo>
                  <a:lnTo>
                    <a:pt x="5166" y="11808"/>
                  </a:lnTo>
                  <a:cubicBezTo>
                    <a:pt x="5166" y="11808"/>
                    <a:pt x="1476" y="11808"/>
                    <a:pt x="738" y="11808"/>
                  </a:cubicBezTo>
                  <a:cubicBezTo>
                    <a:pt x="0" y="11808"/>
                    <a:pt x="738" y="11808"/>
                    <a:pt x="738" y="11808"/>
                  </a:cubicBezTo>
                  <a:cubicBezTo>
                    <a:pt x="332" y="8984"/>
                    <a:pt x="2288" y="6365"/>
                    <a:pt x="5114" y="5956"/>
                  </a:cubicBezTo>
                  <a:cubicBezTo>
                    <a:pt x="5373" y="5919"/>
                    <a:pt x="5638" y="5901"/>
                    <a:pt x="5904" y="5904"/>
                  </a:cubicBezTo>
                  <a:cubicBezTo>
                    <a:pt x="8723" y="5462"/>
                    <a:pt x="11365" y="7389"/>
                    <a:pt x="11808" y="10207"/>
                  </a:cubicBezTo>
                  <a:cubicBezTo>
                    <a:pt x="11889" y="10738"/>
                    <a:pt x="11889" y="11277"/>
                    <a:pt x="11808" y="11808"/>
                  </a:cubicBezTo>
                  <a:cubicBezTo>
                    <a:pt x="10635" y="12345"/>
                    <a:pt x="9291" y="12345"/>
                    <a:pt x="8118" y="11808"/>
                  </a:cubicBezTo>
                  <a:close/>
                  <a:moveTo>
                    <a:pt x="5166" y="1476"/>
                  </a:moveTo>
                  <a:cubicBezTo>
                    <a:pt x="3764" y="811"/>
                    <a:pt x="2140" y="811"/>
                    <a:pt x="738" y="1476"/>
                  </a:cubicBezTo>
                  <a:cubicBezTo>
                    <a:pt x="280" y="2664"/>
                    <a:pt x="280" y="3978"/>
                    <a:pt x="738" y="5166"/>
                  </a:cubicBez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cubicBezTo>
                    <a:pt x="4458" y="2578"/>
                    <a:pt x="2561" y="3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55F95D5-AF00-4A53-AD0A-7B5C955FA24E}"/>
                </a:ext>
              </a:extLst>
            </p:cNvPr>
            <p:cNvSpPr/>
            <p:nvPr/>
          </p:nvSpPr>
          <p:spPr>
            <a:xfrm>
              <a:off x="10332336" y="1806794"/>
              <a:ext cx="11808" cy="11870"/>
            </a:xfrm>
            <a:custGeom>
              <a:avLst/>
              <a:gdLst>
                <a:gd name="connsiteX0" fmla="*/ 738 w 11808"/>
                <a:gd name="connsiteY0" fmla="*/ 5904 h 11870"/>
                <a:gd name="connsiteX1" fmla="*/ 5041 w 11808"/>
                <a:gd name="connsiteY1" fmla="*/ 11808 h 11870"/>
                <a:gd name="connsiteX2" fmla="*/ 6642 w 11808"/>
                <a:gd name="connsiteY2" fmla="*/ 11808 h 11870"/>
                <a:gd name="connsiteX3" fmla="*/ 11808 w 11808"/>
                <a:gd name="connsiteY3" fmla="*/ 5904 h 11870"/>
                <a:gd name="connsiteX4" fmla="*/ 11808 w 11808"/>
                <a:gd name="connsiteY4" fmla="*/ 5904 h 11870"/>
                <a:gd name="connsiteX5" fmla="*/ 5904 w 11808"/>
                <a:gd name="connsiteY5" fmla="*/ 0 h 11870"/>
                <a:gd name="connsiteX6" fmla="*/ 0 w 11808"/>
                <a:gd name="connsiteY6" fmla="*/ 5904 h 11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8" h="11870">
                  <a:moveTo>
                    <a:pt x="738" y="5904"/>
                  </a:moveTo>
                  <a:cubicBezTo>
                    <a:pt x="295" y="8722"/>
                    <a:pt x="2221" y="11366"/>
                    <a:pt x="5041" y="11808"/>
                  </a:cubicBezTo>
                  <a:cubicBezTo>
                    <a:pt x="5572" y="11891"/>
                    <a:pt x="6111" y="11891"/>
                    <a:pt x="6642" y="11808"/>
                  </a:cubicBezTo>
                  <a:cubicBezTo>
                    <a:pt x="9609" y="11434"/>
                    <a:pt x="11830" y="8897"/>
                    <a:pt x="11808" y="5904"/>
                  </a:cubicBezTo>
                  <a:lnTo>
                    <a:pt x="11808" y="5904"/>
                  </a:lnTo>
                  <a:cubicBezTo>
                    <a:pt x="11476" y="2790"/>
                    <a:pt x="9018" y="331"/>
                    <a:pt x="5904" y="0"/>
                  </a:cubicBezTo>
                  <a:cubicBezTo>
                    <a:pt x="2642" y="0"/>
                    <a:pt x="0" y="2644"/>
                    <a:pt x="0" y="5904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E078F2F7-05A9-4406-BD52-77E6C2D5C390}"/>
                </a:ext>
              </a:extLst>
            </p:cNvPr>
            <p:cNvSpPr/>
            <p:nvPr/>
          </p:nvSpPr>
          <p:spPr>
            <a:xfrm>
              <a:off x="10333028" y="1807532"/>
              <a:ext cx="11853" cy="14022"/>
            </a:xfrm>
            <a:custGeom>
              <a:avLst/>
              <a:gdLst>
                <a:gd name="connsiteX0" fmla="*/ 5950 w 11853"/>
                <a:gd name="connsiteY0" fmla="*/ 14022 h 14022"/>
                <a:gd name="connsiteX1" fmla="*/ 5950 w 11853"/>
                <a:gd name="connsiteY1" fmla="*/ 14022 h 14022"/>
                <a:gd name="connsiteX2" fmla="*/ 1 w 11853"/>
                <a:gd name="connsiteY2" fmla="*/ 8164 h 14022"/>
                <a:gd name="connsiteX3" fmla="*/ 46 w 11853"/>
                <a:gd name="connsiteY3" fmla="*/ 7380 h 14022"/>
                <a:gd name="connsiteX4" fmla="*/ 5950 w 11853"/>
                <a:gd name="connsiteY4" fmla="*/ 1476 h 14022"/>
                <a:gd name="connsiteX5" fmla="*/ 11854 w 11853"/>
                <a:gd name="connsiteY5" fmla="*/ 7380 h 14022"/>
                <a:gd name="connsiteX6" fmla="*/ 5950 w 11853"/>
                <a:gd name="connsiteY6" fmla="*/ 14022 h 14022"/>
                <a:gd name="connsiteX7" fmla="*/ 5950 w 11853"/>
                <a:gd name="connsiteY7" fmla="*/ 2214 h 14022"/>
                <a:gd name="connsiteX8" fmla="*/ 1522 w 11853"/>
                <a:gd name="connsiteY8" fmla="*/ 2214 h 14022"/>
                <a:gd name="connsiteX9" fmla="*/ 7426 w 11853"/>
                <a:gd name="connsiteY9" fmla="*/ 8118 h 14022"/>
                <a:gd name="connsiteX10" fmla="*/ 11116 w 11853"/>
                <a:gd name="connsiteY10" fmla="*/ 5166 h 14022"/>
                <a:gd name="connsiteX11" fmla="*/ 5950 w 11853"/>
                <a:gd name="connsiteY11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53" h="14022">
                  <a:moveTo>
                    <a:pt x="5950" y="14022"/>
                  </a:moveTo>
                  <a:lnTo>
                    <a:pt x="5950" y="14022"/>
                  </a:lnTo>
                  <a:cubicBezTo>
                    <a:pt x="2688" y="14048"/>
                    <a:pt x="24" y="11425"/>
                    <a:pt x="1" y="8164"/>
                  </a:cubicBezTo>
                  <a:cubicBezTo>
                    <a:pt x="-6" y="7903"/>
                    <a:pt x="16" y="7641"/>
                    <a:pt x="46" y="7380"/>
                  </a:cubicBezTo>
                  <a:cubicBezTo>
                    <a:pt x="46" y="4120"/>
                    <a:pt x="2688" y="1476"/>
                    <a:pt x="5950" y="1476"/>
                  </a:cubicBezTo>
                  <a:cubicBezTo>
                    <a:pt x="9064" y="1807"/>
                    <a:pt x="11522" y="4266"/>
                    <a:pt x="11854" y="7380"/>
                  </a:cubicBezTo>
                  <a:cubicBezTo>
                    <a:pt x="11876" y="10778"/>
                    <a:pt x="9330" y="13644"/>
                    <a:pt x="5950" y="14022"/>
                  </a:cubicBezTo>
                  <a:close/>
                  <a:moveTo>
                    <a:pt x="5950" y="2214"/>
                  </a:moveTo>
                  <a:lnTo>
                    <a:pt x="1522" y="2214"/>
                  </a:lnTo>
                  <a:cubicBezTo>
                    <a:pt x="1522" y="5474"/>
                    <a:pt x="4164" y="8118"/>
                    <a:pt x="7426" y="8118"/>
                  </a:cubicBezTo>
                  <a:cubicBezTo>
                    <a:pt x="9057" y="7787"/>
                    <a:pt x="10437" y="6688"/>
                    <a:pt x="11116" y="5166"/>
                  </a:cubicBezTo>
                  <a:cubicBezTo>
                    <a:pt x="11116" y="2313"/>
                    <a:pt x="8806" y="0"/>
                    <a:pt x="595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2BCF48-89CD-49CE-A9A9-3A639D5020F0}"/>
                </a:ext>
              </a:extLst>
            </p:cNvPr>
            <p:cNvSpPr/>
            <p:nvPr/>
          </p:nvSpPr>
          <p:spPr>
            <a:xfrm>
              <a:off x="10250417" y="177432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EB2B2239-FC51-4F59-8819-72E5B7CFD1D1}"/>
                </a:ext>
              </a:extLst>
            </p:cNvPr>
            <p:cNvSpPr/>
            <p:nvPr/>
          </p:nvSpPr>
          <p:spPr>
            <a:xfrm>
              <a:off x="10248203" y="1771370"/>
              <a:ext cx="6642" cy="5904"/>
            </a:xfrm>
            <a:custGeom>
              <a:avLst/>
              <a:gdLst>
                <a:gd name="connsiteX0" fmla="*/ 0 w 6642"/>
                <a:gd name="connsiteY0" fmla="*/ 5904 h 5904"/>
                <a:gd name="connsiteX1" fmla="*/ 0 w 6642"/>
                <a:gd name="connsiteY1" fmla="*/ 5904 h 5904"/>
                <a:gd name="connsiteX2" fmla="*/ 6642 w 6642"/>
                <a:gd name="connsiteY2" fmla="*/ 5904 h 5904"/>
                <a:gd name="connsiteX3" fmla="*/ 6642 w 6642"/>
                <a:gd name="connsiteY3" fmla="*/ 5904 h 5904"/>
                <a:gd name="connsiteX4" fmla="*/ 0 w 6642"/>
                <a:gd name="connsiteY4" fmla="*/ 0 h 5904"/>
                <a:gd name="connsiteX5" fmla="*/ 0 w 6642"/>
                <a:gd name="connsiteY5" fmla="*/ 0 h 5904"/>
                <a:gd name="connsiteX6" fmla="*/ 0 w 6642"/>
                <a:gd name="connsiteY6" fmla="*/ 0 h 5904"/>
                <a:gd name="connsiteX7" fmla="*/ 0 w 6642"/>
                <a:gd name="connsiteY7" fmla="*/ 0 h 5904"/>
                <a:gd name="connsiteX8" fmla="*/ 0 w 6642"/>
                <a:gd name="connsiteY8" fmla="*/ 0 h 5904"/>
                <a:gd name="connsiteX9" fmla="*/ 0 w 6642"/>
                <a:gd name="connsiteY9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2" h="5904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6642" y="5904"/>
                    <a:pt x="6642" y="5904"/>
                  </a:cubicBezTo>
                  <a:lnTo>
                    <a:pt x="6642" y="5904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696DDF8B-28E1-4AD4-B21F-05397E1A360F}"/>
                </a:ext>
              </a:extLst>
            </p:cNvPr>
            <p:cNvSpPr/>
            <p:nvPr/>
          </p:nvSpPr>
          <p:spPr>
            <a:xfrm>
              <a:off x="10235386" y="1777800"/>
              <a:ext cx="21195" cy="28994"/>
            </a:xfrm>
            <a:custGeom>
              <a:avLst/>
              <a:gdLst>
                <a:gd name="connsiteX0" fmla="*/ 3961 w 21195"/>
                <a:gd name="connsiteY0" fmla="*/ 213 h 28994"/>
                <a:gd name="connsiteX1" fmla="*/ 271 w 21195"/>
                <a:gd name="connsiteY1" fmla="*/ 213 h 28994"/>
                <a:gd name="connsiteX2" fmla="*/ 271 w 21195"/>
                <a:gd name="connsiteY2" fmla="*/ 7593 h 28994"/>
                <a:gd name="connsiteX3" fmla="*/ 271 w 21195"/>
                <a:gd name="connsiteY3" fmla="*/ 7593 h 28994"/>
                <a:gd name="connsiteX4" fmla="*/ 271 w 21195"/>
                <a:gd name="connsiteY4" fmla="*/ 7593 h 28994"/>
                <a:gd name="connsiteX5" fmla="*/ 271 w 21195"/>
                <a:gd name="connsiteY5" fmla="*/ 20877 h 28994"/>
                <a:gd name="connsiteX6" fmla="*/ 10603 w 21195"/>
                <a:gd name="connsiteY6" fmla="*/ 28995 h 28994"/>
                <a:gd name="connsiteX7" fmla="*/ 20935 w 21195"/>
                <a:gd name="connsiteY7" fmla="*/ 20877 h 28994"/>
                <a:gd name="connsiteX8" fmla="*/ 20935 w 21195"/>
                <a:gd name="connsiteY8" fmla="*/ 7593 h 28994"/>
                <a:gd name="connsiteX9" fmla="*/ 20935 w 21195"/>
                <a:gd name="connsiteY9" fmla="*/ 7593 h 28994"/>
                <a:gd name="connsiteX10" fmla="*/ 20935 w 21195"/>
                <a:gd name="connsiteY10" fmla="*/ 7593 h 28994"/>
                <a:gd name="connsiteX11" fmla="*/ 20935 w 21195"/>
                <a:gd name="connsiteY11" fmla="*/ 213 h 28994"/>
                <a:gd name="connsiteX12" fmla="*/ 20935 w 21195"/>
                <a:gd name="connsiteY12" fmla="*/ 213 h 28994"/>
                <a:gd name="connsiteX13" fmla="*/ 20935 w 21195"/>
                <a:gd name="connsiteY13" fmla="*/ 213 h 28994"/>
                <a:gd name="connsiteX14" fmla="*/ 20935 w 21195"/>
                <a:gd name="connsiteY14" fmla="*/ 213 h 28994"/>
                <a:gd name="connsiteX15" fmla="*/ 20935 w 21195"/>
                <a:gd name="connsiteY15" fmla="*/ 17187 h 28994"/>
                <a:gd name="connsiteX16" fmla="*/ 20935 w 21195"/>
                <a:gd name="connsiteY16" fmla="*/ 20877 h 28994"/>
                <a:gd name="connsiteX17" fmla="*/ 15769 w 21195"/>
                <a:gd name="connsiteY17" fmla="*/ 26043 h 28994"/>
                <a:gd name="connsiteX18" fmla="*/ 9865 w 21195"/>
                <a:gd name="connsiteY18" fmla="*/ 20877 h 28994"/>
                <a:gd name="connsiteX19" fmla="*/ 9865 w 21195"/>
                <a:gd name="connsiteY19" fmla="*/ 17187 h 28994"/>
                <a:gd name="connsiteX20" fmla="*/ 9865 w 21195"/>
                <a:gd name="connsiteY20" fmla="*/ 3903 h 28994"/>
                <a:gd name="connsiteX21" fmla="*/ 9865 w 21195"/>
                <a:gd name="connsiteY21" fmla="*/ 3903 h 28994"/>
                <a:gd name="connsiteX22" fmla="*/ 9865 w 21195"/>
                <a:gd name="connsiteY22" fmla="*/ 3903 h 28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195" h="28994">
                  <a:moveTo>
                    <a:pt x="3961" y="213"/>
                  </a:moveTo>
                  <a:cubicBezTo>
                    <a:pt x="2751" y="-71"/>
                    <a:pt x="1482" y="-71"/>
                    <a:pt x="271" y="213"/>
                  </a:cubicBezTo>
                  <a:cubicBezTo>
                    <a:pt x="-90" y="2659"/>
                    <a:pt x="-90" y="5146"/>
                    <a:pt x="271" y="7593"/>
                  </a:cubicBezTo>
                  <a:lnTo>
                    <a:pt x="271" y="7593"/>
                  </a:lnTo>
                  <a:lnTo>
                    <a:pt x="271" y="7593"/>
                  </a:lnTo>
                  <a:cubicBezTo>
                    <a:pt x="810" y="12004"/>
                    <a:pt x="810" y="16465"/>
                    <a:pt x="271" y="20877"/>
                  </a:cubicBezTo>
                  <a:lnTo>
                    <a:pt x="10603" y="28995"/>
                  </a:lnTo>
                  <a:lnTo>
                    <a:pt x="20935" y="20877"/>
                  </a:lnTo>
                  <a:cubicBezTo>
                    <a:pt x="20042" y="16494"/>
                    <a:pt x="20042" y="11976"/>
                    <a:pt x="20935" y="7593"/>
                  </a:cubicBezTo>
                  <a:lnTo>
                    <a:pt x="20935" y="7593"/>
                  </a:lnTo>
                  <a:lnTo>
                    <a:pt x="20935" y="7593"/>
                  </a:lnTo>
                  <a:cubicBezTo>
                    <a:pt x="21282" y="5145"/>
                    <a:pt x="21282" y="2660"/>
                    <a:pt x="20935" y="213"/>
                  </a:cubicBezTo>
                  <a:cubicBezTo>
                    <a:pt x="20935" y="213"/>
                    <a:pt x="20935" y="213"/>
                    <a:pt x="20935" y="213"/>
                  </a:cubicBezTo>
                  <a:cubicBezTo>
                    <a:pt x="20935" y="213"/>
                    <a:pt x="20935" y="213"/>
                    <a:pt x="20935" y="213"/>
                  </a:cubicBezTo>
                  <a:lnTo>
                    <a:pt x="20935" y="213"/>
                  </a:lnTo>
                  <a:lnTo>
                    <a:pt x="20935" y="17187"/>
                  </a:lnTo>
                  <a:cubicBezTo>
                    <a:pt x="20861" y="18415"/>
                    <a:pt x="20861" y="19648"/>
                    <a:pt x="20935" y="20877"/>
                  </a:cubicBezTo>
                  <a:lnTo>
                    <a:pt x="15769" y="26043"/>
                  </a:lnTo>
                  <a:lnTo>
                    <a:pt x="9865" y="20877"/>
                  </a:lnTo>
                  <a:cubicBezTo>
                    <a:pt x="9865" y="20877"/>
                    <a:pt x="9865" y="20877"/>
                    <a:pt x="9865" y="17187"/>
                  </a:cubicBezTo>
                  <a:lnTo>
                    <a:pt x="9865" y="3903"/>
                  </a:lnTo>
                  <a:lnTo>
                    <a:pt x="9865" y="3903"/>
                  </a:lnTo>
                  <a:cubicBezTo>
                    <a:pt x="9865" y="3903"/>
                    <a:pt x="9865" y="3903"/>
                    <a:pt x="9865" y="3903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FC79564-7A72-4C56-BBEF-6528B5F77EAF}"/>
                </a:ext>
              </a:extLst>
            </p:cNvPr>
            <p:cNvSpPr/>
            <p:nvPr/>
          </p:nvSpPr>
          <p:spPr>
            <a:xfrm>
              <a:off x="10230492" y="1779489"/>
              <a:ext cx="21045" cy="32471"/>
            </a:xfrm>
            <a:custGeom>
              <a:avLst/>
              <a:gdLst>
                <a:gd name="connsiteX0" fmla="*/ 12546 w 21045"/>
                <a:gd name="connsiteY0" fmla="*/ 32472 h 32471"/>
                <a:gd name="connsiteX1" fmla="*/ 1476 w 21045"/>
                <a:gd name="connsiteY1" fmla="*/ 24354 h 32471"/>
                <a:gd name="connsiteX2" fmla="*/ 1476 w 21045"/>
                <a:gd name="connsiteY2" fmla="*/ 11070 h 32471"/>
                <a:gd name="connsiteX3" fmla="*/ 1476 w 21045"/>
                <a:gd name="connsiteY3" fmla="*/ 1476 h 32471"/>
                <a:gd name="connsiteX4" fmla="*/ 1476 w 21045"/>
                <a:gd name="connsiteY4" fmla="*/ 1476 h 32471"/>
                <a:gd name="connsiteX5" fmla="*/ 1476 w 21045"/>
                <a:gd name="connsiteY5" fmla="*/ 19188 h 32471"/>
                <a:gd name="connsiteX6" fmla="*/ 1476 w 21045"/>
                <a:gd name="connsiteY6" fmla="*/ 22878 h 32471"/>
                <a:gd name="connsiteX7" fmla="*/ 6642 w 21045"/>
                <a:gd name="connsiteY7" fmla="*/ 27306 h 32471"/>
                <a:gd name="connsiteX8" fmla="*/ 11808 w 21045"/>
                <a:gd name="connsiteY8" fmla="*/ 22140 h 32471"/>
                <a:gd name="connsiteX9" fmla="*/ 11808 w 21045"/>
                <a:gd name="connsiteY9" fmla="*/ 22140 h 32471"/>
                <a:gd name="connsiteX10" fmla="*/ 11808 w 21045"/>
                <a:gd name="connsiteY10" fmla="*/ 16974 h 32471"/>
                <a:gd name="connsiteX11" fmla="*/ 11808 w 21045"/>
                <a:gd name="connsiteY11" fmla="*/ 2214 h 32471"/>
                <a:gd name="connsiteX12" fmla="*/ 11808 w 21045"/>
                <a:gd name="connsiteY12" fmla="*/ 2214 h 32471"/>
                <a:gd name="connsiteX13" fmla="*/ 11808 w 21045"/>
                <a:gd name="connsiteY13" fmla="*/ 2214 h 32471"/>
                <a:gd name="connsiteX14" fmla="*/ 11808 w 21045"/>
                <a:gd name="connsiteY14" fmla="*/ 19926 h 32471"/>
                <a:gd name="connsiteX15" fmla="*/ 11808 w 21045"/>
                <a:gd name="connsiteY15" fmla="*/ 23616 h 32471"/>
                <a:gd name="connsiteX16" fmla="*/ 5904 w 21045"/>
                <a:gd name="connsiteY16" fmla="*/ 28782 h 32471"/>
                <a:gd name="connsiteX17" fmla="*/ 0 w 21045"/>
                <a:gd name="connsiteY17" fmla="*/ 23616 h 32471"/>
                <a:gd name="connsiteX18" fmla="*/ 0 w 21045"/>
                <a:gd name="connsiteY18" fmla="*/ 19926 h 32471"/>
                <a:gd name="connsiteX19" fmla="*/ 0 w 21045"/>
                <a:gd name="connsiteY19" fmla="*/ 14760 h 32471"/>
                <a:gd name="connsiteX20" fmla="*/ 0 w 21045"/>
                <a:gd name="connsiteY20" fmla="*/ 0 h 32471"/>
                <a:gd name="connsiteX21" fmla="*/ 0 w 21045"/>
                <a:gd name="connsiteY21" fmla="*/ 0 h 32471"/>
                <a:gd name="connsiteX22" fmla="*/ 0 w 21045"/>
                <a:gd name="connsiteY22" fmla="*/ 6642 h 32471"/>
                <a:gd name="connsiteX23" fmla="*/ 0 w 21045"/>
                <a:gd name="connsiteY23" fmla="*/ 22140 h 32471"/>
                <a:gd name="connsiteX24" fmla="*/ 10332 w 21045"/>
                <a:gd name="connsiteY24" fmla="*/ 29520 h 32471"/>
                <a:gd name="connsiteX25" fmla="*/ 20664 w 21045"/>
                <a:gd name="connsiteY25" fmla="*/ 21402 h 32471"/>
                <a:gd name="connsiteX26" fmla="*/ 20664 w 21045"/>
                <a:gd name="connsiteY26" fmla="*/ 8856 h 32471"/>
                <a:gd name="connsiteX27" fmla="*/ 20664 w 21045"/>
                <a:gd name="connsiteY27" fmla="*/ 0 h 32471"/>
                <a:gd name="connsiteX28" fmla="*/ 20664 w 21045"/>
                <a:gd name="connsiteY28" fmla="*/ 0 h 32471"/>
                <a:gd name="connsiteX29" fmla="*/ 20664 w 21045"/>
                <a:gd name="connsiteY29" fmla="*/ 0 h 32471"/>
                <a:gd name="connsiteX30" fmla="*/ 20664 w 21045"/>
                <a:gd name="connsiteY30" fmla="*/ 7380 h 32471"/>
                <a:gd name="connsiteX31" fmla="*/ 20664 w 21045"/>
                <a:gd name="connsiteY31" fmla="*/ 22140 h 32471"/>
                <a:gd name="connsiteX32" fmla="*/ 10332 w 21045"/>
                <a:gd name="connsiteY32" fmla="*/ 30996 h 3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045" h="32471">
                  <a:moveTo>
                    <a:pt x="12546" y="32472"/>
                  </a:moveTo>
                  <a:lnTo>
                    <a:pt x="1476" y="24354"/>
                  </a:lnTo>
                  <a:cubicBezTo>
                    <a:pt x="1978" y="19940"/>
                    <a:pt x="1978" y="15484"/>
                    <a:pt x="1476" y="11070"/>
                  </a:cubicBezTo>
                  <a:cubicBezTo>
                    <a:pt x="1011" y="7889"/>
                    <a:pt x="1011" y="4657"/>
                    <a:pt x="1476" y="1476"/>
                  </a:cubicBezTo>
                  <a:cubicBezTo>
                    <a:pt x="1476" y="1476"/>
                    <a:pt x="1476" y="1476"/>
                    <a:pt x="1476" y="1476"/>
                  </a:cubicBezTo>
                  <a:lnTo>
                    <a:pt x="1476" y="19188"/>
                  </a:lnTo>
                  <a:cubicBezTo>
                    <a:pt x="1550" y="20417"/>
                    <a:pt x="1550" y="21649"/>
                    <a:pt x="1476" y="22878"/>
                  </a:cubicBezTo>
                  <a:lnTo>
                    <a:pt x="6642" y="27306"/>
                  </a:lnTo>
                  <a:lnTo>
                    <a:pt x="11808" y="22140"/>
                  </a:lnTo>
                  <a:cubicBezTo>
                    <a:pt x="11808" y="22140"/>
                    <a:pt x="11808" y="22140"/>
                    <a:pt x="11808" y="22140"/>
                  </a:cubicBezTo>
                  <a:cubicBezTo>
                    <a:pt x="11402" y="20442"/>
                    <a:pt x="11402" y="18672"/>
                    <a:pt x="11808" y="16974"/>
                  </a:cubicBezTo>
                  <a:lnTo>
                    <a:pt x="11808" y="2214"/>
                  </a:lnTo>
                  <a:lnTo>
                    <a:pt x="11808" y="2214"/>
                  </a:lnTo>
                  <a:lnTo>
                    <a:pt x="11808" y="2214"/>
                  </a:lnTo>
                  <a:lnTo>
                    <a:pt x="11808" y="19926"/>
                  </a:lnTo>
                  <a:cubicBezTo>
                    <a:pt x="11808" y="19926"/>
                    <a:pt x="11808" y="19926"/>
                    <a:pt x="11808" y="23616"/>
                  </a:cubicBezTo>
                  <a:lnTo>
                    <a:pt x="5904" y="28782"/>
                  </a:lnTo>
                  <a:lnTo>
                    <a:pt x="0" y="23616"/>
                  </a:lnTo>
                  <a:cubicBezTo>
                    <a:pt x="280" y="22402"/>
                    <a:pt x="280" y="21140"/>
                    <a:pt x="0" y="19926"/>
                  </a:cubicBezTo>
                  <a:cubicBezTo>
                    <a:pt x="406" y="18228"/>
                    <a:pt x="406" y="16458"/>
                    <a:pt x="0" y="1476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4428"/>
                    <a:pt x="0" y="6642"/>
                  </a:cubicBezTo>
                  <a:cubicBezTo>
                    <a:pt x="1077" y="11752"/>
                    <a:pt x="1077" y="17030"/>
                    <a:pt x="0" y="22140"/>
                  </a:cubicBezTo>
                  <a:lnTo>
                    <a:pt x="10332" y="29520"/>
                  </a:lnTo>
                  <a:lnTo>
                    <a:pt x="20664" y="21402"/>
                  </a:lnTo>
                  <a:cubicBezTo>
                    <a:pt x="19992" y="17247"/>
                    <a:pt x="19992" y="13011"/>
                    <a:pt x="20664" y="8856"/>
                  </a:cubicBezTo>
                  <a:cubicBezTo>
                    <a:pt x="21173" y="5926"/>
                    <a:pt x="21173" y="2930"/>
                    <a:pt x="20664" y="0"/>
                  </a:cubicBezTo>
                  <a:cubicBezTo>
                    <a:pt x="20664" y="0"/>
                    <a:pt x="20664" y="0"/>
                    <a:pt x="20664" y="0"/>
                  </a:cubicBezTo>
                  <a:cubicBezTo>
                    <a:pt x="20664" y="0"/>
                    <a:pt x="20664" y="0"/>
                    <a:pt x="20664" y="0"/>
                  </a:cubicBezTo>
                  <a:cubicBezTo>
                    <a:pt x="21026" y="2446"/>
                    <a:pt x="21026" y="4934"/>
                    <a:pt x="20664" y="7380"/>
                  </a:cubicBezTo>
                  <a:cubicBezTo>
                    <a:pt x="19579" y="12240"/>
                    <a:pt x="19579" y="17280"/>
                    <a:pt x="20664" y="22140"/>
                  </a:cubicBezTo>
                  <a:lnTo>
                    <a:pt x="10332" y="3099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C9A97FAB-F19A-4AC3-BFED-521988B4CBB6}"/>
                </a:ext>
              </a:extLst>
            </p:cNvPr>
            <p:cNvSpPr/>
            <p:nvPr/>
          </p:nvSpPr>
          <p:spPr>
            <a:xfrm>
              <a:off x="10239347" y="1778013"/>
              <a:ext cx="11069" cy="25829"/>
            </a:xfrm>
            <a:custGeom>
              <a:avLst/>
              <a:gdLst>
                <a:gd name="connsiteX0" fmla="*/ 0 w 11069"/>
                <a:gd name="connsiteY0" fmla="*/ 0 h 25829"/>
                <a:gd name="connsiteX1" fmla="*/ 0 w 11069"/>
                <a:gd name="connsiteY1" fmla="*/ 0 h 25829"/>
                <a:gd name="connsiteX2" fmla="*/ 0 w 11069"/>
                <a:gd name="connsiteY2" fmla="*/ 0 h 25829"/>
                <a:gd name="connsiteX3" fmla="*/ 0 w 11069"/>
                <a:gd name="connsiteY3" fmla="*/ 16974 h 25829"/>
                <a:gd name="connsiteX4" fmla="*/ 0 w 11069"/>
                <a:gd name="connsiteY4" fmla="*/ 20664 h 25829"/>
                <a:gd name="connsiteX5" fmla="*/ 5904 w 11069"/>
                <a:gd name="connsiteY5" fmla="*/ 25830 h 25829"/>
                <a:gd name="connsiteX6" fmla="*/ 11070 w 11069"/>
                <a:gd name="connsiteY6" fmla="*/ 20664 h 25829"/>
                <a:gd name="connsiteX7" fmla="*/ 11070 w 11069"/>
                <a:gd name="connsiteY7" fmla="*/ 16974 h 25829"/>
                <a:gd name="connsiteX8" fmla="*/ 11070 w 11069"/>
                <a:gd name="connsiteY8" fmla="*/ 3690 h 25829"/>
                <a:gd name="connsiteX9" fmla="*/ 11070 w 11069"/>
                <a:gd name="connsiteY9" fmla="*/ 3690 h 25829"/>
                <a:gd name="connsiteX10" fmla="*/ 11070 w 11069"/>
                <a:gd name="connsiteY10" fmla="*/ 3690 h 25829"/>
                <a:gd name="connsiteX11" fmla="*/ 3690 w 11069"/>
                <a:gd name="connsiteY11" fmla="*/ 369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69" h="2582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16974"/>
                  </a:lnTo>
                  <a:cubicBezTo>
                    <a:pt x="0" y="16974"/>
                    <a:pt x="0" y="16974"/>
                    <a:pt x="0" y="20664"/>
                  </a:cubicBezTo>
                  <a:lnTo>
                    <a:pt x="5904" y="25830"/>
                  </a:lnTo>
                  <a:lnTo>
                    <a:pt x="11070" y="20664"/>
                  </a:lnTo>
                  <a:cubicBezTo>
                    <a:pt x="10996" y="19435"/>
                    <a:pt x="10996" y="18203"/>
                    <a:pt x="11070" y="16974"/>
                  </a:cubicBezTo>
                  <a:lnTo>
                    <a:pt x="11070" y="3690"/>
                  </a:lnTo>
                  <a:lnTo>
                    <a:pt x="11070" y="3690"/>
                  </a:lnTo>
                  <a:cubicBezTo>
                    <a:pt x="11070" y="3690"/>
                    <a:pt x="11070" y="3690"/>
                    <a:pt x="11070" y="3690"/>
                  </a:cubicBezTo>
                  <a:lnTo>
                    <a:pt x="3690" y="3690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E8B9CD8E-D6AD-4704-AC00-1A59EF9F015D}"/>
                </a:ext>
              </a:extLst>
            </p:cNvPr>
            <p:cNvSpPr/>
            <p:nvPr/>
          </p:nvSpPr>
          <p:spPr>
            <a:xfrm>
              <a:off x="10237134" y="1777134"/>
              <a:ext cx="12546" cy="30398"/>
            </a:xfrm>
            <a:custGeom>
              <a:avLst/>
              <a:gdLst>
                <a:gd name="connsiteX0" fmla="*/ 5904 w 12546"/>
                <a:gd name="connsiteY0" fmla="*/ 30399 h 30398"/>
                <a:gd name="connsiteX1" fmla="*/ 0 w 12546"/>
                <a:gd name="connsiteY1" fmla="*/ 25233 h 30398"/>
                <a:gd name="connsiteX2" fmla="*/ 0 w 12546"/>
                <a:gd name="connsiteY2" fmla="*/ 21543 h 30398"/>
                <a:gd name="connsiteX3" fmla="*/ 0 w 12546"/>
                <a:gd name="connsiteY3" fmla="*/ 16377 h 30398"/>
                <a:gd name="connsiteX4" fmla="*/ 0 w 12546"/>
                <a:gd name="connsiteY4" fmla="*/ 1617 h 30398"/>
                <a:gd name="connsiteX5" fmla="*/ 8118 w 12546"/>
                <a:gd name="connsiteY5" fmla="*/ 1617 h 30398"/>
                <a:gd name="connsiteX6" fmla="*/ 8118 w 12546"/>
                <a:gd name="connsiteY6" fmla="*/ 19329 h 30398"/>
                <a:gd name="connsiteX7" fmla="*/ 8118 w 12546"/>
                <a:gd name="connsiteY7" fmla="*/ 23019 h 30398"/>
                <a:gd name="connsiteX8" fmla="*/ 2214 w 12546"/>
                <a:gd name="connsiteY8" fmla="*/ 28185 h 30398"/>
                <a:gd name="connsiteX9" fmla="*/ 5904 w 12546"/>
                <a:gd name="connsiteY9" fmla="*/ 141 h 30398"/>
                <a:gd name="connsiteX10" fmla="*/ 2214 w 12546"/>
                <a:gd name="connsiteY10" fmla="*/ 141 h 30398"/>
                <a:gd name="connsiteX11" fmla="*/ 2214 w 12546"/>
                <a:gd name="connsiteY11" fmla="*/ 20805 h 30398"/>
                <a:gd name="connsiteX12" fmla="*/ 2214 w 12546"/>
                <a:gd name="connsiteY12" fmla="*/ 24495 h 30398"/>
                <a:gd name="connsiteX13" fmla="*/ 7380 w 12546"/>
                <a:gd name="connsiteY13" fmla="*/ 28923 h 30398"/>
                <a:gd name="connsiteX14" fmla="*/ 12546 w 12546"/>
                <a:gd name="connsiteY14" fmla="*/ 23757 h 30398"/>
                <a:gd name="connsiteX15" fmla="*/ 12546 w 12546"/>
                <a:gd name="connsiteY15" fmla="*/ 23757 h 30398"/>
                <a:gd name="connsiteX16" fmla="*/ 12546 w 12546"/>
                <a:gd name="connsiteY16" fmla="*/ 18591 h 30398"/>
                <a:gd name="connsiteX17" fmla="*/ 12546 w 12546"/>
                <a:gd name="connsiteY17" fmla="*/ 3831 h 3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546" h="30398">
                  <a:moveTo>
                    <a:pt x="5904" y="30399"/>
                  </a:moveTo>
                  <a:lnTo>
                    <a:pt x="0" y="25233"/>
                  </a:lnTo>
                  <a:cubicBezTo>
                    <a:pt x="280" y="24019"/>
                    <a:pt x="280" y="22757"/>
                    <a:pt x="0" y="21543"/>
                  </a:cubicBezTo>
                  <a:cubicBezTo>
                    <a:pt x="406" y="19845"/>
                    <a:pt x="406" y="18075"/>
                    <a:pt x="0" y="16377"/>
                  </a:cubicBezTo>
                  <a:lnTo>
                    <a:pt x="0" y="1617"/>
                  </a:lnTo>
                  <a:cubicBezTo>
                    <a:pt x="2280" y="-539"/>
                    <a:pt x="5838" y="-539"/>
                    <a:pt x="8118" y="1617"/>
                  </a:cubicBezTo>
                  <a:lnTo>
                    <a:pt x="8118" y="19329"/>
                  </a:lnTo>
                  <a:cubicBezTo>
                    <a:pt x="8118" y="19329"/>
                    <a:pt x="8118" y="19329"/>
                    <a:pt x="8118" y="23019"/>
                  </a:cubicBezTo>
                  <a:lnTo>
                    <a:pt x="2214" y="28185"/>
                  </a:lnTo>
                  <a:close/>
                  <a:moveTo>
                    <a:pt x="5904" y="141"/>
                  </a:moveTo>
                  <a:lnTo>
                    <a:pt x="2214" y="141"/>
                  </a:lnTo>
                  <a:lnTo>
                    <a:pt x="2214" y="20805"/>
                  </a:lnTo>
                  <a:cubicBezTo>
                    <a:pt x="2288" y="22034"/>
                    <a:pt x="2288" y="23266"/>
                    <a:pt x="2214" y="24495"/>
                  </a:cubicBezTo>
                  <a:lnTo>
                    <a:pt x="7380" y="28923"/>
                  </a:lnTo>
                  <a:lnTo>
                    <a:pt x="12546" y="23757"/>
                  </a:lnTo>
                  <a:cubicBezTo>
                    <a:pt x="12546" y="23757"/>
                    <a:pt x="12546" y="23757"/>
                    <a:pt x="12546" y="23757"/>
                  </a:cubicBezTo>
                  <a:cubicBezTo>
                    <a:pt x="12140" y="22059"/>
                    <a:pt x="12140" y="20289"/>
                    <a:pt x="12546" y="18591"/>
                  </a:cubicBezTo>
                  <a:lnTo>
                    <a:pt x="12546" y="3831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AB1247D-E85A-47F9-806E-72F22577C6B5}"/>
                </a:ext>
              </a:extLst>
            </p:cNvPr>
            <p:cNvSpPr/>
            <p:nvPr/>
          </p:nvSpPr>
          <p:spPr>
            <a:xfrm>
              <a:off x="10234182" y="1775060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5904 w 5903"/>
                <a:gd name="connsiteY1" fmla="*/ 0 h 73800"/>
                <a:gd name="connsiteX2" fmla="*/ 5904 w 5903"/>
                <a:gd name="connsiteY2" fmla="*/ 0 h 73800"/>
                <a:gd name="connsiteX3" fmla="*/ 5904 w 5903"/>
                <a:gd name="connsiteY3" fmla="*/ 0 h 73800"/>
                <a:gd name="connsiteX4" fmla="*/ 0 w 590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cubicBezTo>
                    <a:pt x="5904" y="0"/>
                    <a:pt x="5904" y="0"/>
                    <a:pt x="5904" y="0"/>
                  </a:cubicBez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CD8B7A83-B360-4B57-98F8-1BF5AC2C120B}"/>
                </a:ext>
              </a:extLst>
            </p:cNvPr>
            <p:cNvSpPr/>
            <p:nvPr/>
          </p:nvSpPr>
          <p:spPr>
            <a:xfrm>
              <a:off x="10243038" y="1772108"/>
              <a:ext cx="5165" cy="5904"/>
            </a:xfrm>
            <a:custGeom>
              <a:avLst/>
              <a:gdLst>
                <a:gd name="connsiteX0" fmla="*/ 0 w 5165"/>
                <a:gd name="connsiteY0" fmla="*/ 5904 h 5904"/>
                <a:gd name="connsiteX1" fmla="*/ 0 w 5165"/>
                <a:gd name="connsiteY1" fmla="*/ 5904 h 5904"/>
                <a:gd name="connsiteX2" fmla="*/ 0 w 5165"/>
                <a:gd name="connsiteY2" fmla="*/ 2214 h 5904"/>
                <a:gd name="connsiteX3" fmla="*/ 0 w 5165"/>
                <a:gd name="connsiteY3" fmla="*/ 5904 h 5904"/>
                <a:gd name="connsiteX4" fmla="*/ 0 w 5165"/>
                <a:gd name="connsiteY4" fmla="*/ 5904 h 5904"/>
                <a:gd name="connsiteX5" fmla="*/ 0 w 5165"/>
                <a:gd name="connsiteY5" fmla="*/ 0 h 5904"/>
                <a:gd name="connsiteX6" fmla="*/ 0 w 5165"/>
                <a:gd name="connsiteY6" fmla="*/ 0 h 5904"/>
                <a:gd name="connsiteX7" fmla="*/ 5166 w 5165"/>
                <a:gd name="connsiteY7" fmla="*/ 0 h 5904"/>
                <a:gd name="connsiteX8" fmla="*/ 5166 w 5165"/>
                <a:gd name="connsiteY8" fmla="*/ 0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5" h="5904"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0" y="2214"/>
                    <a:pt x="0" y="2214"/>
                  </a:cubicBezTo>
                  <a:lnTo>
                    <a:pt x="0" y="5904"/>
                  </a:lnTo>
                  <a:lnTo>
                    <a:pt x="0" y="5904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0F1DBC67-3F6A-4EF6-A98E-D63E5251661D}"/>
                </a:ext>
              </a:extLst>
            </p:cNvPr>
            <p:cNvSpPr/>
            <p:nvPr/>
          </p:nvSpPr>
          <p:spPr>
            <a:xfrm>
              <a:off x="10245990" y="17794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1D53FE9-D340-4486-9E33-74D53B1DD041}"/>
                </a:ext>
              </a:extLst>
            </p:cNvPr>
            <p:cNvSpPr/>
            <p:nvPr/>
          </p:nvSpPr>
          <p:spPr>
            <a:xfrm>
              <a:off x="10239347" y="1776537"/>
              <a:ext cx="9594" cy="6641"/>
            </a:xfrm>
            <a:custGeom>
              <a:avLst/>
              <a:gdLst>
                <a:gd name="connsiteX0" fmla="*/ 3690 w 9594"/>
                <a:gd name="connsiteY0" fmla="*/ 6642 h 6641"/>
                <a:gd name="connsiteX1" fmla="*/ 0 w 9594"/>
                <a:gd name="connsiteY1" fmla="*/ 6642 h 6641"/>
                <a:gd name="connsiteX2" fmla="*/ 6642 w 9594"/>
                <a:gd name="connsiteY2" fmla="*/ 6642 h 6641"/>
                <a:gd name="connsiteX3" fmla="*/ 6642 w 9594"/>
                <a:gd name="connsiteY3" fmla="*/ 6642 h 6641"/>
                <a:gd name="connsiteX4" fmla="*/ 3690 w 9594"/>
                <a:gd name="connsiteY4" fmla="*/ 0 h 6641"/>
                <a:gd name="connsiteX5" fmla="*/ 3690 w 9594"/>
                <a:gd name="connsiteY5" fmla="*/ 0 h 6641"/>
                <a:gd name="connsiteX6" fmla="*/ 9594 w 9594"/>
                <a:gd name="connsiteY6" fmla="*/ 0 h 6641"/>
                <a:gd name="connsiteX7" fmla="*/ 9594 w 9594"/>
                <a:gd name="connsiteY7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4" h="6641">
                  <a:moveTo>
                    <a:pt x="3690" y="6642"/>
                  </a:moveTo>
                  <a:lnTo>
                    <a:pt x="0" y="6642"/>
                  </a:lnTo>
                  <a:cubicBezTo>
                    <a:pt x="0" y="2952"/>
                    <a:pt x="6642" y="2952"/>
                    <a:pt x="6642" y="6642"/>
                  </a:cubicBezTo>
                  <a:lnTo>
                    <a:pt x="6642" y="6642"/>
                  </a:lnTo>
                  <a:close/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9594" y="0"/>
                    <a:pt x="9594" y="0"/>
                  </a:cubicBezTo>
                  <a:lnTo>
                    <a:pt x="959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1FC600A9-FB31-4428-B8BA-968879BDAE43}"/>
                </a:ext>
              </a:extLst>
            </p:cNvPr>
            <p:cNvSpPr/>
            <p:nvPr/>
          </p:nvSpPr>
          <p:spPr>
            <a:xfrm>
              <a:off x="10239347" y="1780227"/>
              <a:ext cx="7380" cy="7379"/>
            </a:xfrm>
            <a:custGeom>
              <a:avLst/>
              <a:gdLst>
                <a:gd name="connsiteX0" fmla="*/ 7380 w 7380"/>
                <a:gd name="connsiteY0" fmla="*/ 3690 h 7379"/>
                <a:gd name="connsiteX1" fmla="*/ 3690 w 7380"/>
                <a:gd name="connsiteY1" fmla="*/ 7380 h 7379"/>
                <a:gd name="connsiteX2" fmla="*/ 0 w 7380"/>
                <a:gd name="connsiteY2" fmla="*/ 3690 h 7379"/>
                <a:gd name="connsiteX3" fmla="*/ 0 w 7380"/>
                <a:gd name="connsiteY3" fmla="*/ 3690 h 7379"/>
                <a:gd name="connsiteX4" fmla="*/ 3690 w 7380"/>
                <a:gd name="connsiteY4" fmla="*/ 0 h 7379"/>
                <a:gd name="connsiteX5" fmla="*/ 7380 w 7380"/>
                <a:gd name="connsiteY5" fmla="*/ 369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7379">
                  <a:moveTo>
                    <a:pt x="7380" y="3690"/>
                  </a:moveTo>
                  <a:cubicBezTo>
                    <a:pt x="7380" y="5728"/>
                    <a:pt x="5727" y="7380"/>
                    <a:pt x="3690" y="7380"/>
                  </a:cubicBezTo>
                  <a:cubicBezTo>
                    <a:pt x="1653" y="7380"/>
                    <a:pt x="0" y="5728"/>
                    <a:pt x="0" y="3690"/>
                  </a:cubicBezTo>
                  <a:lnTo>
                    <a:pt x="0" y="3690"/>
                  </a:lnTo>
                  <a:cubicBezTo>
                    <a:pt x="0" y="1652"/>
                    <a:pt x="1653" y="0"/>
                    <a:pt x="3690" y="0"/>
                  </a:cubicBezTo>
                  <a:cubicBezTo>
                    <a:pt x="5727" y="0"/>
                    <a:pt x="7380" y="1652"/>
                    <a:pt x="7380" y="3690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163D767-D5E3-4FDD-BA6E-77B45992D0DA}"/>
                </a:ext>
              </a:extLst>
            </p:cNvPr>
            <p:cNvSpPr/>
            <p:nvPr/>
          </p:nvSpPr>
          <p:spPr>
            <a:xfrm>
              <a:off x="10238609" y="1780226"/>
              <a:ext cx="8118" cy="8118"/>
            </a:xfrm>
            <a:custGeom>
              <a:avLst/>
              <a:gdLst>
                <a:gd name="connsiteX0" fmla="*/ 4428 w 8118"/>
                <a:gd name="connsiteY0" fmla="*/ 8118 h 8118"/>
                <a:gd name="connsiteX1" fmla="*/ 4428 w 8118"/>
                <a:gd name="connsiteY1" fmla="*/ 8118 h 8118"/>
                <a:gd name="connsiteX2" fmla="*/ 0 w 8118"/>
                <a:gd name="connsiteY2" fmla="*/ 3690 h 8118"/>
                <a:gd name="connsiteX3" fmla="*/ 4428 w 8118"/>
                <a:gd name="connsiteY3" fmla="*/ 0 h 8118"/>
                <a:gd name="connsiteX4" fmla="*/ 4428 w 8118"/>
                <a:gd name="connsiteY4" fmla="*/ 3690 h 8118"/>
                <a:gd name="connsiteX5" fmla="*/ 4428 w 8118"/>
                <a:gd name="connsiteY5" fmla="*/ 8118 h 8118"/>
                <a:gd name="connsiteX6" fmla="*/ 4428 w 8118"/>
                <a:gd name="connsiteY6" fmla="*/ 738 h 8118"/>
                <a:gd name="connsiteX7" fmla="*/ 738 w 8118"/>
                <a:gd name="connsiteY7" fmla="*/ 738 h 8118"/>
                <a:gd name="connsiteX8" fmla="*/ 4428 w 8118"/>
                <a:gd name="connsiteY8" fmla="*/ 4428 h 8118"/>
                <a:gd name="connsiteX9" fmla="*/ 8118 w 8118"/>
                <a:gd name="connsiteY9" fmla="*/ 738 h 8118"/>
                <a:gd name="connsiteX10" fmla="*/ 8118 w 8118"/>
                <a:gd name="connsiteY10" fmla="*/ 73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8" h="8118">
                  <a:moveTo>
                    <a:pt x="4428" y="8118"/>
                  </a:moveTo>
                  <a:lnTo>
                    <a:pt x="4428" y="8118"/>
                  </a:lnTo>
                  <a:cubicBezTo>
                    <a:pt x="1985" y="8118"/>
                    <a:pt x="0" y="6136"/>
                    <a:pt x="0" y="3690"/>
                  </a:cubicBezTo>
                  <a:cubicBezTo>
                    <a:pt x="362" y="1537"/>
                    <a:pt x="2244" y="-30"/>
                    <a:pt x="4428" y="0"/>
                  </a:cubicBezTo>
                  <a:lnTo>
                    <a:pt x="4428" y="3690"/>
                  </a:lnTo>
                  <a:cubicBezTo>
                    <a:pt x="4428" y="3690"/>
                    <a:pt x="4428" y="8118"/>
                    <a:pt x="4428" y="8118"/>
                  </a:cubicBezTo>
                  <a:close/>
                  <a:moveTo>
                    <a:pt x="4428" y="738"/>
                  </a:moveTo>
                  <a:lnTo>
                    <a:pt x="738" y="738"/>
                  </a:lnTo>
                  <a:cubicBezTo>
                    <a:pt x="738" y="2776"/>
                    <a:pt x="2391" y="4428"/>
                    <a:pt x="4428" y="4428"/>
                  </a:cubicBezTo>
                  <a:cubicBezTo>
                    <a:pt x="6465" y="4428"/>
                    <a:pt x="8118" y="2776"/>
                    <a:pt x="8118" y="738"/>
                  </a:cubicBezTo>
                  <a:cubicBezTo>
                    <a:pt x="8118" y="738"/>
                    <a:pt x="8118" y="738"/>
                    <a:pt x="811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9EC2E4D-E265-4116-8441-E8A00F28394E}"/>
                </a:ext>
              </a:extLst>
            </p:cNvPr>
            <p:cNvSpPr/>
            <p:nvPr/>
          </p:nvSpPr>
          <p:spPr>
            <a:xfrm>
              <a:off x="10238609" y="1786130"/>
              <a:ext cx="8856" cy="8856"/>
            </a:xfrm>
            <a:custGeom>
              <a:avLst/>
              <a:gdLst>
                <a:gd name="connsiteX0" fmla="*/ 8856 w 8856"/>
                <a:gd name="connsiteY0" fmla="*/ 3690 h 8856"/>
                <a:gd name="connsiteX1" fmla="*/ 4428 w 8856"/>
                <a:gd name="connsiteY1" fmla="*/ 8856 h 8856"/>
                <a:gd name="connsiteX2" fmla="*/ 0 w 8856"/>
                <a:gd name="connsiteY2" fmla="*/ 4428 h 8856"/>
                <a:gd name="connsiteX3" fmla="*/ 0 w 8856"/>
                <a:gd name="connsiteY3" fmla="*/ 4428 h 8856"/>
                <a:gd name="connsiteX4" fmla="*/ 4428 w 8856"/>
                <a:gd name="connsiteY4" fmla="*/ 0 h 8856"/>
                <a:gd name="connsiteX5" fmla="*/ 8856 w 8856"/>
                <a:gd name="connsiteY5" fmla="*/ 4428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6" h="8856">
                  <a:moveTo>
                    <a:pt x="8856" y="3690"/>
                  </a:moveTo>
                  <a:cubicBezTo>
                    <a:pt x="8886" y="6278"/>
                    <a:pt x="6989" y="8486"/>
                    <a:pt x="4428" y="8856"/>
                  </a:cubicBezTo>
                  <a:cubicBezTo>
                    <a:pt x="1985" y="8856"/>
                    <a:pt x="0" y="6874"/>
                    <a:pt x="0" y="4428"/>
                  </a:cubicBezTo>
                  <a:lnTo>
                    <a:pt x="0" y="4428"/>
                  </a:lnTo>
                  <a:cubicBezTo>
                    <a:pt x="0" y="1982"/>
                    <a:pt x="1985" y="0"/>
                    <a:pt x="4428" y="0"/>
                  </a:cubicBezTo>
                  <a:cubicBezTo>
                    <a:pt x="6871" y="0"/>
                    <a:pt x="8856" y="1982"/>
                    <a:pt x="8856" y="4428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2E1DF645-42AE-4822-AAAC-D159869D5F6C}"/>
                </a:ext>
              </a:extLst>
            </p:cNvPr>
            <p:cNvSpPr/>
            <p:nvPr/>
          </p:nvSpPr>
          <p:spPr>
            <a:xfrm>
              <a:off x="10237872" y="1785537"/>
              <a:ext cx="9594" cy="10187"/>
            </a:xfrm>
            <a:custGeom>
              <a:avLst/>
              <a:gdLst>
                <a:gd name="connsiteX0" fmla="*/ 5166 w 9594"/>
                <a:gd name="connsiteY0" fmla="*/ 9449 h 10187"/>
                <a:gd name="connsiteX1" fmla="*/ 5166 w 9594"/>
                <a:gd name="connsiteY1" fmla="*/ 9449 h 10187"/>
                <a:gd name="connsiteX2" fmla="*/ 0 w 9594"/>
                <a:gd name="connsiteY2" fmla="*/ 5021 h 10187"/>
                <a:gd name="connsiteX3" fmla="*/ 9594 w 9594"/>
                <a:gd name="connsiteY3" fmla="*/ 5021 h 10187"/>
                <a:gd name="connsiteX4" fmla="*/ 5166 w 9594"/>
                <a:gd name="connsiteY4" fmla="*/ 10187 h 10187"/>
                <a:gd name="connsiteX5" fmla="*/ 5166 w 9594"/>
                <a:gd name="connsiteY5" fmla="*/ 593 h 10187"/>
                <a:gd name="connsiteX6" fmla="*/ 738 w 9594"/>
                <a:gd name="connsiteY6" fmla="*/ 593 h 10187"/>
                <a:gd name="connsiteX7" fmla="*/ 9594 w 9594"/>
                <a:gd name="connsiteY7" fmla="*/ 593 h 10187"/>
                <a:gd name="connsiteX8" fmla="*/ 5166 w 9594"/>
                <a:gd name="connsiteY8" fmla="*/ 593 h 1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10187">
                  <a:moveTo>
                    <a:pt x="5166" y="9449"/>
                  </a:moveTo>
                  <a:lnTo>
                    <a:pt x="5166" y="9449"/>
                  </a:lnTo>
                  <a:cubicBezTo>
                    <a:pt x="2576" y="9476"/>
                    <a:pt x="369" y="7583"/>
                    <a:pt x="0" y="5021"/>
                  </a:cubicBezTo>
                  <a:cubicBezTo>
                    <a:pt x="0" y="-883"/>
                    <a:pt x="9594" y="-883"/>
                    <a:pt x="9594" y="5021"/>
                  </a:cubicBezTo>
                  <a:cubicBezTo>
                    <a:pt x="9623" y="7610"/>
                    <a:pt x="7727" y="9818"/>
                    <a:pt x="5166" y="10187"/>
                  </a:cubicBezTo>
                  <a:close/>
                  <a:moveTo>
                    <a:pt x="5166" y="593"/>
                  </a:moveTo>
                  <a:cubicBezTo>
                    <a:pt x="3793" y="-198"/>
                    <a:pt x="2111" y="-198"/>
                    <a:pt x="738" y="593"/>
                  </a:cubicBezTo>
                  <a:cubicBezTo>
                    <a:pt x="738" y="5759"/>
                    <a:pt x="9594" y="5759"/>
                    <a:pt x="9594" y="593"/>
                  </a:cubicBezTo>
                  <a:cubicBezTo>
                    <a:pt x="8221" y="-198"/>
                    <a:pt x="6539" y="-198"/>
                    <a:pt x="5166" y="59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66B2CD82-1991-46E3-879B-58F9886AE9D2}"/>
                </a:ext>
              </a:extLst>
            </p:cNvPr>
            <p:cNvSpPr/>
            <p:nvPr/>
          </p:nvSpPr>
          <p:spPr>
            <a:xfrm>
              <a:off x="10237872" y="1791296"/>
              <a:ext cx="10331" cy="10332"/>
            </a:xfrm>
            <a:custGeom>
              <a:avLst/>
              <a:gdLst>
                <a:gd name="connsiteX0" fmla="*/ 10332 w 10331"/>
                <a:gd name="connsiteY0" fmla="*/ 5166 h 10332"/>
                <a:gd name="connsiteX1" fmla="*/ 5166 w 10331"/>
                <a:gd name="connsiteY1" fmla="*/ 10332 h 10332"/>
                <a:gd name="connsiteX2" fmla="*/ 0 w 10331"/>
                <a:gd name="connsiteY2" fmla="*/ 5166 h 10332"/>
                <a:gd name="connsiteX3" fmla="*/ 0 w 10331"/>
                <a:gd name="connsiteY3" fmla="*/ 5166 h 10332"/>
                <a:gd name="connsiteX4" fmla="*/ 5166 w 10331"/>
                <a:gd name="connsiteY4" fmla="*/ 0 h 10332"/>
                <a:gd name="connsiteX5" fmla="*/ 10332 w 10331"/>
                <a:gd name="connsiteY5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1" h="10332">
                  <a:moveTo>
                    <a:pt x="10332" y="5166"/>
                  </a:moveTo>
                  <a:cubicBezTo>
                    <a:pt x="10332" y="8019"/>
                    <a:pt x="8022" y="10332"/>
                    <a:pt x="5166" y="10332"/>
                  </a:cubicBezTo>
                  <a:cubicBezTo>
                    <a:pt x="2310" y="10332"/>
                    <a:pt x="0" y="8019"/>
                    <a:pt x="0" y="5166"/>
                  </a:cubicBezTo>
                  <a:lnTo>
                    <a:pt x="0" y="5166"/>
                  </a:lnTo>
                  <a:cubicBezTo>
                    <a:pt x="325" y="2458"/>
                    <a:pt x="2457" y="322"/>
                    <a:pt x="5166" y="0"/>
                  </a:cubicBezTo>
                  <a:cubicBezTo>
                    <a:pt x="8022" y="0"/>
                    <a:pt x="10332" y="2313"/>
                    <a:pt x="10332" y="5166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5C17E7-3C4F-40B5-AB53-7C150407CA8C}"/>
                </a:ext>
              </a:extLst>
            </p:cNvPr>
            <p:cNvSpPr/>
            <p:nvPr/>
          </p:nvSpPr>
          <p:spPr>
            <a:xfrm>
              <a:off x="10237134" y="1791296"/>
              <a:ext cx="11070" cy="11070"/>
            </a:xfrm>
            <a:custGeom>
              <a:avLst/>
              <a:gdLst>
                <a:gd name="connsiteX0" fmla="*/ 5904 w 11070"/>
                <a:gd name="connsiteY0" fmla="*/ 11070 h 11070"/>
                <a:gd name="connsiteX1" fmla="*/ 5904 w 11070"/>
                <a:gd name="connsiteY1" fmla="*/ 11070 h 11070"/>
                <a:gd name="connsiteX2" fmla="*/ 0 w 11070"/>
                <a:gd name="connsiteY2" fmla="*/ 5166 h 11070"/>
                <a:gd name="connsiteX3" fmla="*/ 5904 w 11070"/>
                <a:gd name="connsiteY3" fmla="*/ 0 h 11070"/>
                <a:gd name="connsiteX4" fmla="*/ 11070 w 11070"/>
                <a:gd name="connsiteY4" fmla="*/ 5166 h 11070"/>
                <a:gd name="connsiteX5" fmla="*/ 5904 w 11070"/>
                <a:gd name="connsiteY5" fmla="*/ 11070 h 11070"/>
                <a:gd name="connsiteX6" fmla="*/ 5904 w 11070"/>
                <a:gd name="connsiteY6" fmla="*/ 738 h 11070"/>
                <a:gd name="connsiteX7" fmla="*/ 738 w 11070"/>
                <a:gd name="connsiteY7" fmla="*/ 5166 h 11070"/>
                <a:gd name="connsiteX8" fmla="*/ 11070 w 11070"/>
                <a:gd name="connsiteY8" fmla="*/ 5166 h 11070"/>
                <a:gd name="connsiteX9" fmla="*/ 5904 w 11070"/>
                <a:gd name="connsiteY9" fmla="*/ 73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70" h="11070">
                  <a:moveTo>
                    <a:pt x="5904" y="11070"/>
                  </a:moveTo>
                  <a:lnTo>
                    <a:pt x="5904" y="11070"/>
                  </a:lnTo>
                  <a:cubicBezTo>
                    <a:pt x="2790" y="10740"/>
                    <a:pt x="332" y="8280"/>
                    <a:pt x="0" y="5166"/>
                  </a:cubicBezTo>
                  <a:cubicBezTo>
                    <a:pt x="376" y="2196"/>
                    <a:pt x="2908" y="-23"/>
                    <a:pt x="5904" y="0"/>
                  </a:cubicBezTo>
                  <a:cubicBezTo>
                    <a:pt x="8760" y="0"/>
                    <a:pt x="11070" y="2313"/>
                    <a:pt x="11070" y="5166"/>
                  </a:cubicBezTo>
                  <a:cubicBezTo>
                    <a:pt x="11092" y="8160"/>
                    <a:pt x="8871" y="10696"/>
                    <a:pt x="5904" y="11070"/>
                  </a:cubicBezTo>
                  <a:close/>
                  <a:moveTo>
                    <a:pt x="5904" y="738"/>
                  </a:moveTo>
                  <a:cubicBezTo>
                    <a:pt x="3314" y="712"/>
                    <a:pt x="1107" y="2605"/>
                    <a:pt x="738" y="5166"/>
                  </a:cubicBezTo>
                  <a:cubicBezTo>
                    <a:pt x="738" y="11070"/>
                    <a:pt x="11070" y="11070"/>
                    <a:pt x="11070" y="5166"/>
                  </a:cubicBezTo>
                  <a:cubicBezTo>
                    <a:pt x="10701" y="2605"/>
                    <a:pt x="8494" y="712"/>
                    <a:pt x="590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6515626D-C60D-4010-9DCC-DBC92EA152A6}"/>
                </a:ext>
              </a:extLst>
            </p:cNvPr>
            <p:cNvSpPr/>
            <p:nvPr/>
          </p:nvSpPr>
          <p:spPr>
            <a:xfrm>
              <a:off x="10232705" y="1800891"/>
              <a:ext cx="29857" cy="25373"/>
            </a:xfrm>
            <a:custGeom>
              <a:avLst/>
              <a:gdLst>
                <a:gd name="connsiteX0" fmla="*/ 10332 w 29857"/>
                <a:gd name="connsiteY0" fmla="*/ 0 h 25373"/>
                <a:gd name="connsiteX1" fmla="*/ 10332 w 29857"/>
                <a:gd name="connsiteY1" fmla="*/ 0 h 25373"/>
                <a:gd name="connsiteX2" fmla="*/ 5166 w 29857"/>
                <a:gd name="connsiteY2" fmla="*/ 0 h 25373"/>
                <a:gd name="connsiteX3" fmla="*/ 5166 w 29857"/>
                <a:gd name="connsiteY3" fmla="*/ 0 h 25373"/>
                <a:gd name="connsiteX4" fmla="*/ 5166 w 29857"/>
                <a:gd name="connsiteY4" fmla="*/ 0 h 25373"/>
                <a:gd name="connsiteX5" fmla="*/ 5166 w 29857"/>
                <a:gd name="connsiteY5" fmla="*/ 0 h 25373"/>
                <a:gd name="connsiteX6" fmla="*/ 5166 w 29857"/>
                <a:gd name="connsiteY6" fmla="*/ 0 h 25373"/>
                <a:gd name="connsiteX7" fmla="*/ 5166 w 29857"/>
                <a:gd name="connsiteY7" fmla="*/ 0 h 25373"/>
                <a:gd name="connsiteX8" fmla="*/ 5166 w 29857"/>
                <a:gd name="connsiteY8" fmla="*/ 0 h 25373"/>
                <a:gd name="connsiteX9" fmla="*/ 5166 w 29857"/>
                <a:gd name="connsiteY9" fmla="*/ 0 h 25373"/>
                <a:gd name="connsiteX10" fmla="*/ 5166 w 29857"/>
                <a:gd name="connsiteY10" fmla="*/ 0 h 25373"/>
                <a:gd name="connsiteX11" fmla="*/ 0 w 29857"/>
                <a:gd name="connsiteY11" fmla="*/ 0 h 25373"/>
                <a:gd name="connsiteX12" fmla="*/ 0 w 29857"/>
                <a:gd name="connsiteY12" fmla="*/ 0 h 25373"/>
                <a:gd name="connsiteX13" fmla="*/ 0 w 29857"/>
                <a:gd name="connsiteY13" fmla="*/ 0 h 25373"/>
                <a:gd name="connsiteX14" fmla="*/ 0 w 29857"/>
                <a:gd name="connsiteY14" fmla="*/ 20664 h 25373"/>
                <a:gd name="connsiteX15" fmla="*/ 0 w 29857"/>
                <a:gd name="connsiteY15" fmla="*/ 20664 h 25373"/>
                <a:gd name="connsiteX16" fmla="*/ 0 w 29857"/>
                <a:gd name="connsiteY16" fmla="*/ 20664 h 25373"/>
                <a:gd name="connsiteX17" fmla="*/ 0 w 29857"/>
                <a:gd name="connsiteY17" fmla="*/ 20664 h 25373"/>
                <a:gd name="connsiteX18" fmla="*/ 0 w 29857"/>
                <a:gd name="connsiteY18" fmla="*/ 20664 h 25373"/>
                <a:gd name="connsiteX19" fmla="*/ 0 w 29857"/>
                <a:gd name="connsiteY19" fmla="*/ 20664 h 25373"/>
                <a:gd name="connsiteX20" fmla="*/ 0 w 29857"/>
                <a:gd name="connsiteY20" fmla="*/ 20664 h 25373"/>
                <a:gd name="connsiteX21" fmla="*/ 0 w 29857"/>
                <a:gd name="connsiteY21" fmla="*/ 20664 h 25373"/>
                <a:gd name="connsiteX22" fmla="*/ 0 w 29857"/>
                <a:gd name="connsiteY22" fmla="*/ 20664 h 25373"/>
                <a:gd name="connsiteX23" fmla="*/ 0 w 29857"/>
                <a:gd name="connsiteY23" fmla="*/ 20664 h 25373"/>
                <a:gd name="connsiteX24" fmla="*/ 0 w 29857"/>
                <a:gd name="connsiteY24" fmla="*/ 20664 h 25373"/>
                <a:gd name="connsiteX25" fmla="*/ 0 w 29857"/>
                <a:gd name="connsiteY25" fmla="*/ 25092 h 25373"/>
                <a:gd name="connsiteX26" fmla="*/ 4428 w 29857"/>
                <a:gd name="connsiteY26" fmla="*/ 25092 h 25373"/>
                <a:gd name="connsiteX27" fmla="*/ 4428 w 29857"/>
                <a:gd name="connsiteY27" fmla="*/ 25092 h 25373"/>
                <a:gd name="connsiteX28" fmla="*/ 4428 w 29857"/>
                <a:gd name="connsiteY28" fmla="*/ 25092 h 25373"/>
                <a:gd name="connsiteX29" fmla="*/ 4428 w 29857"/>
                <a:gd name="connsiteY29" fmla="*/ 25092 h 25373"/>
                <a:gd name="connsiteX30" fmla="*/ 4428 w 29857"/>
                <a:gd name="connsiteY30" fmla="*/ 25092 h 25373"/>
                <a:gd name="connsiteX31" fmla="*/ 11808 w 29857"/>
                <a:gd name="connsiteY31" fmla="*/ 25092 h 25373"/>
                <a:gd name="connsiteX32" fmla="*/ 17712 w 29857"/>
                <a:gd name="connsiteY32" fmla="*/ 25092 h 25373"/>
                <a:gd name="connsiteX33" fmla="*/ 24354 w 29857"/>
                <a:gd name="connsiteY33" fmla="*/ 25092 h 25373"/>
                <a:gd name="connsiteX34" fmla="*/ 24354 w 29857"/>
                <a:gd name="connsiteY34" fmla="*/ 25092 h 25373"/>
                <a:gd name="connsiteX35" fmla="*/ 24354 w 29857"/>
                <a:gd name="connsiteY35" fmla="*/ 25092 h 25373"/>
                <a:gd name="connsiteX36" fmla="*/ 24354 w 29857"/>
                <a:gd name="connsiteY36" fmla="*/ 25092 h 25373"/>
                <a:gd name="connsiteX37" fmla="*/ 24354 w 29857"/>
                <a:gd name="connsiteY37" fmla="*/ 25092 h 25373"/>
                <a:gd name="connsiteX38" fmla="*/ 24354 w 29857"/>
                <a:gd name="connsiteY38" fmla="*/ 25092 h 25373"/>
                <a:gd name="connsiteX39" fmla="*/ 29520 w 29857"/>
                <a:gd name="connsiteY39" fmla="*/ 25092 h 25373"/>
                <a:gd name="connsiteX40" fmla="*/ 29520 w 29857"/>
                <a:gd name="connsiteY40" fmla="*/ 20664 h 25373"/>
                <a:gd name="connsiteX41" fmla="*/ 29520 w 29857"/>
                <a:gd name="connsiteY41" fmla="*/ 20664 h 25373"/>
                <a:gd name="connsiteX42" fmla="*/ 29520 w 29857"/>
                <a:gd name="connsiteY42" fmla="*/ 20664 h 25373"/>
                <a:gd name="connsiteX43" fmla="*/ 29520 w 29857"/>
                <a:gd name="connsiteY43" fmla="*/ 20664 h 25373"/>
                <a:gd name="connsiteX44" fmla="*/ 29520 w 29857"/>
                <a:gd name="connsiteY44" fmla="*/ 20664 h 25373"/>
                <a:gd name="connsiteX45" fmla="*/ 29520 w 29857"/>
                <a:gd name="connsiteY45" fmla="*/ 20664 h 25373"/>
                <a:gd name="connsiteX46" fmla="*/ 29520 w 29857"/>
                <a:gd name="connsiteY46" fmla="*/ 20664 h 25373"/>
                <a:gd name="connsiteX47" fmla="*/ 29520 w 29857"/>
                <a:gd name="connsiteY47" fmla="*/ 20664 h 25373"/>
                <a:gd name="connsiteX48" fmla="*/ 29520 w 29857"/>
                <a:gd name="connsiteY48" fmla="*/ 20664 h 25373"/>
                <a:gd name="connsiteX49" fmla="*/ 29520 w 29857"/>
                <a:gd name="connsiteY49" fmla="*/ 20664 h 25373"/>
                <a:gd name="connsiteX50" fmla="*/ 29520 w 29857"/>
                <a:gd name="connsiteY50" fmla="*/ 20664 h 25373"/>
                <a:gd name="connsiteX51" fmla="*/ 29520 w 29857"/>
                <a:gd name="connsiteY51" fmla="*/ 20664 h 25373"/>
                <a:gd name="connsiteX52" fmla="*/ 24354 w 29857"/>
                <a:gd name="connsiteY52" fmla="*/ 20664 h 25373"/>
                <a:gd name="connsiteX53" fmla="*/ 24354 w 29857"/>
                <a:gd name="connsiteY53" fmla="*/ 20664 h 25373"/>
                <a:gd name="connsiteX54" fmla="*/ 24354 w 29857"/>
                <a:gd name="connsiteY54" fmla="*/ 20664 h 25373"/>
                <a:gd name="connsiteX55" fmla="*/ 24354 w 29857"/>
                <a:gd name="connsiteY55" fmla="*/ 20664 h 25373"/>
                <a:gd name="connsiteX56" fmla="*/ 24354 w 29857"/>
                <a:gd name="connsiteY56" fmla="*/ 20664 h 25373"/>
                <a:gd name="connsiteX57" fmla="*/ 28044 w 29857"/>
                <a:gd name="connsiteY57" fmla="*/ 20664 h 25373"/>
                <a:gd name="connsiteX58" fmla="*/ 28044 w 29857"/>
                <a:gd name="connsiteY58" fmla="*/ 20664 h 25373"/>
                <a:gd name="connsiteX59" fmla="*/ 28044 w 29857"/>
                <a:gd name="connsiteY59" fmla="*/ 20664 h 25373"/>
                <a:gd name="connsiteX60" fmla="*/ 28044 w 29857"/>
                <a:gd name="connsiteY60" fmla="*/ 20664 h 25373"/>
                <a:gd name="connsiteX61" fmla="*/ 22878 w 29857"/>
                <a:gd name="connsiteY61" fmla="*/ 20664 h 25373"/>
                <a:gd name="connsiteX62" fmla="*/ 22878 w 29857"/>
                <a:gd name="connsiteY62" fmla="*/ 20664 h 25373"/>
                <a:gd name="connsiteX63" fmla="*/ 22878 w 29857"/>
                <a:gd name="connsiteY63" fmla="*/ 20664 h 2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29857" h="25373">
                  <a:moveTo>
                    <a:pt x="10332" y="0"/>
                  </a:moveTo>
                  <a:cubicBezTo>
                    <a:pt x="10332" y="0"/>
                    <a:pt x="10332" y="0"/>
                    <a:pt x="10332" y="0"/>
                  </a:cubicBez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20664"/>
                  </a:lnTo>
                  <a:lnTo>
                    <a:pt x="0" y="20664"/>
                  </a:lnTo>
                  <a:cubicBezTo>
                    <a:pt x="0" y="20664"/>
                    <a:pt x="0" y="20664"/>
                    <a:pt x="0" y="20664"/>
                  </a:cubicBezTo>
                  <a:cubicBezTo>
                    <a:pt x="0" y="20664"/>
                    <a:pt x="0" y="20664"/>
                    <a:pt x="0" y="20664"/>
                  </a:cubicBez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cubicBezTo>
                    <a:pt x="0" y="20664"/>
                    <a:pt x="0" y="25092"/>
                    <a:pt x="0" y="25092"/>
                  </a:cubicBezTo>
                  <a:cubicBezTo>
                    <a:pt x="0" y="25092"/>
                    <a:pt x="3690" y="25092"/>
                    <a:pt x="4428" y="25092"/>
                  </a:cubicBezTo>
                  <a:lnTo>
                    <a:pt x="4428" y="25092"/>
                  </a:lnTo>
                  <a:lnTo>
                    <a:pt x="4428" y="25092"/>
                  </a:lnTo>
                  <a:lnTo>
                    <a:pt x="4428" y="25092"/>
                  </a:lnTo>
                  <a:lnTo>
                    <a:pt x="4428" y="25092"/>
                  </a:lnTo>
                  <a:cubicBezTo>
                    <a:pt x="6871" y="25467"/>
                    <a:pt x="9365" y="25467"/>
                    <a:pt x="11808" y="25092"/>
                  </a:cubicBezTo>
                  <a:cubicBezTo>
                    <a:pt x="16974" y="25092"/>
                    <a:pt x="11808" y="25092"/>
                    <a:pt x="17712" y="25092"/>
                  </a:cubicBezTo>
                  <a:cubicBezTo>
                    <a:pt x="19911" y="25437"/>
                    <a:pt x="22155" y="25437"/>
                    <a:pt x="24354" y="25092"/>
                  </a:cubicBezTo>
                  <a:lnTo>
                    <a:pt x="24354" y="25092"/>
                  </a:lnTo>
                  <a:cubicBezTo>
                    <a:pt x="24354" y="25092"/>
                    <a:pt x="24354" y="25092"/>
                    <a:pt x="24354" y="25092"/>
                  </a:cubicBezTo>
                  <a:lnTo>
                    <a:pt x="24354" y="25092"/>
                  </a:lnTo>
                  <a:lnTo>
                    <a:pt x="24354" y="25092"/>
                  </a:lnTo>
                  <a:lnTo>
                    <a:pt x="24354" y="25092"/>
                  </a:lnTo>
                  <a:cubicBezTo>
                    <a:pt x="24354" y="25092"/>
                    <a:pt x="29520" y="25092"/>
                    <a:pt x="29520" y="25092"/>
                  </a:cubicBezTo>
                  <a:cubicBezTo>
                    <a:pt x="29970" y="23651"/>
                    <a:pt x="29970" y="22105"/>
                    <a:pt x="29520" y="20664"/>
                  </a:cubicBezTo>
                  <a:lnTo>
                    <a:pt x="29520" y="20664"/>
                  </a:lnTo>
                  <a:lnTo>
                    <a:pt x="29520" y="20664"/>
                  </a:lnTo>
                  <a:lnTo>
                    <a:pt x="29520" y="20664"/>
                  </a:lnTo>
                  <a:lnTo>
                    <a:pt x="29520" y="20664"/>
                  </a:lnTo>
                  <a:lnTo>
                    <a:pt x="29520" y="20664"/>
                  </a:lnTo>
                  <a:lnTo>
                    <a:pt x="29520" y="20664"/>
                  </a:lnTo>
                  <a:cubicBezTo>
                    <a:pt x="29520" y="20664"/>
                    <a:pt x="29520" y="20664"/>
                    <a:pt x="29520" y="20664"/>
                  </a:cubicBezTo>
                  <a:cubicBezTo>
                    <a:pt x="29520" y="20664"/>
                    <a:pt x="29520" y="20664"/>
                    <a:pt x="29520" y="20664"/>
                  </a:cubicBezTo>
                  <a:lnTo>
                    <a:pt x="29520" y="20664"/>
                  </a:lnTo>
                  <a:lnTo>
                    <a:pt x="29520" y="20664"/>
                  </a:lnTo>
                  <a:lnTo>
                    <a:pt x="29520" y="20664"/>
                  </a:lnTo>
                  <a:lnTo>
                    <a:pt x="24354" y="20664"/>
                  </a:lnTo>
                  <a:lnTo>
                    <a:pt x="24354" y="20664"/>
                  </a:lnTo>
                  <a:lnTo>
                    <a:pt x="24354" y="20664"/>
                  </a:lnTo>
                  <a:lnTo>
                    <a:pt x="24354" y="20664"/>
                  </a:lnTo>
                  <a:lnTo>
                    <a:pt x="24354" y="20664"/>
                  </a:lnTo>
                  <a:lnTo>
                    <a:pt x="28044" y="20664"/>
                  </a:lnTo>
                  <a:lnTo>
                    <a:pt x="28044" y="20664"/>
                  </a:lnTo>
                  <a:cubicBezTo>
                    <a:pt x="28044" y="20664"/>
                    <a:pt x="28044" y="20664"/>
                    <a:pt x="28044" y="20664"/>
                  </a:cubicBezTo>
                  <a:lnTo>
                    <a:pt x="28044" y="20664"/>
                  </a:lnTo>
                  <a:lnTo>
                    <a:pt x="22878" y="20664"/>
                  </a:lnTo>
                  <a:lnTo>
                    <a:pt x="22878" y="20664"/>
                  </a:lnTo>
                  <a:lnTo>
                    <a:pt x="22878" y="20664"/>
                  </a:ln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7DB25361-56DA-4AD1-A4C1-970122598801}"/>
                </a:ext>
              </a:extLst>
            </p:cNvPr>
            <p:cNvSpPr/>
            <p:nvPr/>
          </p:nvSpPr>
          <p:spPr>
            <a:xfrm>
              <a:off x="10212780" y="1812699"/>
              <a:ext cx="53873" cy="23974"/>
            </a:xfrm>
            <a:custGeom>
              <a:avLst/>
              <a:gdLst>
                <a:gd name="connsiteX0" fmla="*/ 40590 w 53873"/>
                <a:gd name="connsiteY0" fmla="*/ 23616 h 23974"/>
                <a:gd name="connsiteX1" fmla="*/ 40590 w 53873"/>
                <a:gd name="connsiteY1" fmla="*/ 23616 h 23974"/>
                <a:gd name="connsiteX2" fmla="*/ 33948 w 53873"/>
                <a:gd name="connsiteY2" fmla="*/ 23616 h 23974"/>
                <a:gd name="connsiteX3" fmla="*/ 33948 w 53873"/>
                <a:gd name="connsiteY3" fmla="*/ 23616 h 23974"/>
                <a:gd name="connsiteX4" fmla="*/ 33948 w 53873"/>
                <a:gd name="connsiteY4" fmla="*/ 23616 h 23974"/>
                <a:gd name="connsiteX5" fmla="*/ 26568 w 53873"/>
                <a:gd name="connsiteY5" fmla="*/ 23616 h 23974"/>
                <a:gd name="connsiteX6" fmla="*/ 26568 w 53873"/>
                <a:gd name="connsiteY6" fmla="*/ 18450 h 23974"/>
                <a:gd name="connsiteX7" fmla="*/ 26568 w 53873"/>
                <a:gd name="connsiteY7" fmla="*/ 18450 h 23974"/>
                <a:gd name="connsiteX8" fmla="*/ 26568 w 53873"/>
                <a:gd name="connsiteY8" fmla="*/ 18450 h 23974"/>
                <a:gd name="connsiteX9" fmla="*/ 26568 w 53873"/>
                <a:gd name="connsiteY9" fmla="*/ 18450 h 23974"/>
                <a:gd name="connsiteX10" fmla="*/ 33210 w 53873"/>
                <a:gd name="connsiteY10" fmla="*/ 18450 h 23974"/>
                <a:gd name="connsiteX11" fmla="*/ 33210 w 53873"/>
                <a:gd name="connsiteY11" fmla="*/ 18450 h 23974"/>
                <a:gd name="connsiteX12" fmla="*/ 36900 w 53873"/>
                <a:gd name="connsiteY12" fmla="*/ 18450 h 23974"/>
                <a:gd name="connsiteX13" fmla="*/ 43542 w 53873"/>
                <a:gd name="connsiteY13" fmla="*/ 18450 h 23974"/>
                <a:gd name="connsiteX14" fmla="*/ 43542 w 53873"/>
                <a:gd name="connsiteY14" fmla="*/ 18450 h 23974"/>
                <a:gd name="connsiteX15" fmla="*/ 43542 w 53873"/>
                <a:gd name="connsiteY15" fmla="*/ 18450 h 23974"/>
                <a:gd name="connsiteX16" fmla="*/ 43542 w 53873"/>
                <a:gd name="connsiteY16" fmla="*/ 18450 h 23974"/>
                <a:gd name="connsiteX17" fmla="*/ 43542 w 53873"/>
                <a:gd name="connsiteY17" fmla="*/ 18450 h 23974"/>
                <a:gd name="connsiteX18" fmla="*/ 43542 w 53873"/>
                <a:gd name="connsiteY18" fmla="*/ 18450 h 23974"/>
                <a:gd name="connsiteX19" fmla="*/ 43542 w 53873"/>
                <a:gd name="connsiteY19" fmla="*/ 18450 h 23974"/>
                <a:gd name="connsiteX20" fmla="*/ 43542 w 53873"/>
                <a:gd name="connsiteY20" fmla="*/ 18450 h 23974"/>
                <a:gd name="connsiteX21" fmla="*/ 16236 w 53873"/>
                <a:gd name="connsiteY21" fmla="*/ 19188 h 23974"/>
                <a:gd name="connsiteX22" fmla="*/ 19926 w 53873"/>
                <a:gd name="connsiteY22" fmla="*/ 19188 h 23974"/>
                <a:gd name="connsiteX23" fmla="*/ 19926 w 53873"/>
                <a:gd name="connsiteY23" fmla="*/ 19188 h 23974"/>
                <a:gd name="connsiteX24" fmla="*/ 19926 w 53873"/>
                <a:gd name="connsiteY24" fmla="*/ 19188 h 23974"/>
                <a:gd name="connsiteX25" fmla="*/ 15498 w 53873"/>
                <a:gd name="connsiteY25" fmla="*/ 19188 h 23974"/>
                <a:gd name="connsiteX26" fmla="*/ 43542 w 53873"/>
                <a:gd name="connsiteY26" fmla="*/ 19188 h 23974"/>
                <a:gd name="connsiteX27" fmla="*/ 39852 w 53873"/>
                <a:gd name="connsiteY27" fmla="*/ 19188 h 23974"/>
                <a:gd name="connsiteX28" fmla="*/ 39852 w 53873"/>
                <a:gd name="connsiteY28" fmla="*/ 19188 h 23974"/>
                <a:gd name="connsiteX29" fmla="*/ 39852 w 53873"/>
                <a:gd name="connsiteY29" fmla="*/ 19188 h 23974"/>
                <a:gd name="connsiteX30" fmla="*/ 44280 w 53873"/>
                <a:gd name="connsiteY30" fmla="*/ 19188 h 23974"/>
                <a:gd name="connsiteX31" fmla="*/ 44280 w 53873"/>
                <a:gd name="connsiteY31" fmla="*/ 19188 h 23974"/>
                <a:gd name="connsiteX32" fmla="*/ 44280 w 53873"/>
                <a:gd name="connsiteY32" fmla="*/ 19188 h 23974"/>
                <a:gd name="connsiteX33" fmla="*/ 44280 w 53873"/>
                <a:gd name="connsiteY33" fmla="*/ 8856 h 23974"/>
                <a:gd name="connsiteX34" fmla="*/ 50184 w 53873"/>
                <a:gd name="connsiteY34" fmla="*/ 8856 h 23974"/>
                <a:gd name="connsiteX35" fmla="*/ 53874 w 53873"/>
                <a:gd name="connsiteY35" fmla="*/ 8856 h 23974"/>
                <a:gd name="connsiteX36" fmla="*/ 53874 w 53873"/>
                <a:gd name="connsiteY36" fmla="*/ 8856 h 23974"/>
                <a:gd name="connsiteX37" fmla="*/ 53874 w 53873"/>
                <a:gd name="connsiteY37" fmla="*/ 8856 h 23974"/>
                <a:gd name="connsiteX38" fmla="*/ 53874 w 53873"/>
                <a:gd name="connsiteY38" fmla="*/ 8856 h 23974"/>
                <a:gd name="connsiteX39" fmla="*/ 49446 w 53873"/>
                <a:gd name="connsiteY39" fmla="*/ 8856 h 23974"/>
                <a:gd name="connsiteX40" fmla="*/ 49446 w 53873"/>
                <a:gd name="connsiteY40" fmla="*/ 8856 h 23974"/>
                <a:gd name="connsiteX41" fmla="*/ 49446 w 53873"/>
                <a:gd name="connsiteY41" fmla="*/ 8856 h 23974"/>
                <a:gd name="connsiteX42" fmla="*/ 49446 w 53873"/>
                <a:gd name="connsiteY42" fmla="*/ 8856 h 23974"/>
                <a:gd name="connsiteX43" fmla="*/ 45018 w 53873"/>
                <a:gd name="connsiteY43" fmla="*/ 8856 h 23974"/>
                <a:gd name="connsiteX44" fmla="*/ 45018 w 53873"/>
                <a:gd name="connsiteY44" fmla="*/ 8856 h 23974"/>
                <a:gd name="connsiteX45" fmla="*/ 45018 w 53873"/>
                <a:gd name="connsiteY45" fmla="*/ 8856 h 23974"/>
                <a:gd name="connsiteX46" fmla="*/ 45018 w 53873"/>
                <a:gd name="connsiteY46" fmla="*/ 8856 h 23974"/>
                <a:gd name="connsiteX47" fmla="*/ 45018 w 53873"/>
                <a:gd name="connsiteY47" fmla="*/ 8856 h 23974"/>
                <a:gd name="connsiteX48" fmla="*/ 45018 w 53873"/>
                <a:gd name="connsiteY48" fmla="*/ 8856 h 23974"/>
                <a:gd name="connsiteX49" fmla="*/ 45018 w 53873"/>
                <a:gd name="connsiteY49" fmla="*/ 8856 h 23974"/>
                <a:gd name="connsiteX50" fmla="*/ 45018 w 53873"/>
                <a:gd name="connsiteY50" fmla="*/ 8856 h 23974"/>
                <a:gd name="connsiteX51" fmla="*/ 49446 w 53873"/>
                <a:gd name="connsiteY51" fmla="*/ 8856 h 23974"/>
                <a:gd name="connsiteX52" fmla="*/ 49446 w 53873"/>
                <a:gd name="connsiteY52" fmla="*/ 8856 h 23974"/>
                <a:gd name="connsiteX53" fmla="*/ 49446 w 53873"/>
                <a:gd name="connsiteY53" fmla="*/ 8856 h 23974"/>
                <a:gd name="connsiteX54" fmla="*/ 49446 w 53873"/>
                <a:gd name="connsiteY54" fmla="*/ 8856 h 23974"/>
                <a:gd name="connsiteX55" fmla="*/ 49446 w 53873"/>
                <a:gd name="connsiteY55" fmla="*/ 8856 h 23974"/>
                <a:gd name="connsiteX56" fmla="*/ 49446 w 53873"/>
                <a:gd name="connsiteY56" fmla="*/ 8856 h 23974"/>
                <a:gd name="connsiteX57" fmla="*/ 49446 w 53873"/>
                <a:gd name="connsiteY57" fmla="*/ 8856 h 23974"/>
                <a:gd name="connsiteX58" fmla="*/ 49446 w 53873"/>
                <a:gd name="connsiteY58" fmla="*/ 8856 h 23974"/>
                <a:gd name="connsiteX59" fmla="*/ 45756 w 53873"/>
                <a:gd name="connsiteY59" fmla="*/ 8856 h 23974"/>
                <a:gd name="connsiteX60" fmla="*/ 45756 w 53873"/>
                <a:gd name="connsiteY60" fmla="*/ 8856 h 23974"/>
                <a:gd name="connsiteX61" fmla="*/ 45756 w 53873"/>
                <a:gd name="connsiteY61" fmla="*/ 13284 h 23974"/>
                <a:gd name="connsiteX62" fmla="*/ 15498 w 53873"/>
                <a:gd name="connsiteY62" fmla="*/ 19188 h 23974"/>
                <a:gd name="connsiteX63" fmla="*/ 15498 w 53873"/>
                <a:gd name="connsiteY63" fmla="*/ 14760 h 23974"/>
                <a:gd name="connsiteX64" fmla="*/ 15498 w 53873"/>
                <a:gd name="connsiteY64" fmla="*/ 14760 h 23974"/>
                <a:gd name="connsiteX65" fmla="*/ 11808 w 53873"/>
                <a:gd name="connsiteY65" fmla="*/ 14760 h 23974"/>
                <a:gd name="connsiteX66" fmla="*/ 11808 w 53873"/>
                <a:gd name="connsiteY66" fmla="*/ 14760 h 23974"/>
                <a:gd name="connsiteX67" fmla="*/ 8118 w 53873"/>
                <a:gd name="connsiteY67" fmla="*/ 14760 h 23974"/>
                <a:gd name="connsiteX68" fmla="*/ 8118 w 53873"/>
                <a:gd name="connsiteY68" fmla="*/ 14760 h 23974"/>
                <a:gd name="connsiteX69" fmla="*/ 8118 w 53873"/>
                <a:gd name="connsiteY69" fmla="*/ 14760 h 23974"/>
                <a:gd name="connsiteX70" fmla="*/ 8118 w 53873"/>
                <a:gd name="connsiteY70" fmla="*/ 14760 h 23974"/>
                <a:gd name="connsiteX71" fmla="*/ 8118 w 53873"/>
                <a:gd name="connsiteY71" fmla="*/ 14760 h 23974"/>
                <a:gd name="connsiteX72" fmla="*/ 8118 w 53873"/>
                <a:gd name="connsiteY72" fmla="*/ 14760 h 23974"/>
                <a:gd name="connsiteX73" fmla="*/ 8118 w 53873"/>
                <a:gd name="connsiteY73" fmla="*/ 14760 h 23974"/>
                <a:gd name="connsiteX74" fmla="*/ 14022 w 53873"/>
                <a:gd name="connsiteY74" fmla="*/ 14760 h 23974"/>
                <a:gd name="connsiteX75" fmla="*/ 14022 w 53873"/>
                <a:gd name="connsiteY75" fmla="*/ 14760 h 23974"/>
                <a:gd name="connsiteX76" fmla="*/ 14022 w 53873"/>
                <a:gd name="connsiteY76" fmla="*/ 14760 h 23974"/>
                <a:gd name="connsiteX77" fmla="*/ 9594 w 53873"/>
                <a:gd name="connsiteY77" fmla="*/ 14760 h 23974"/>
                <a:gd name="connsiteX78" fmla="*/ 9594 w 53873"/>
                <a:gd name="connsiteY78" fmla="*/ 14760 h 23974"/>
                <a:gd name="connsiteX79" fmla="*/ 9594 w 53873"/>
                <a:gd name="connsiteY79" fmla="*/ 14760 h 23974"/>
                <a:gd name="connsiteX80" fmla="*/ 9594 w 53873"/>
                <a:gd name="connsiteY80" fmla="*/ 14760 h 23974"/>
                <a:gd name="connsiteX81" fmla="*/ 9594 w 53873"/>
                <a:gd name="connsiteY81" fmla="*/ 14760 h 23974"/>
                <a:gd name="connsiteX82" fmla="*/ 9594 w 53873"/>
                <a:gd name="connsiteY82" fmla="*/ 14760 h 23974"/>
                <a:gd name="connsiteX83" fmla="*/ 4428 w 53873"/>
                <a:gd name="connsiteY83" fmla="*/ 14760 h 23974"/>
                <a:gd name="connsiteX84" fmla="*/ 0 w 53873"/>
                <a:gd name="connsiteY84" fmla="*/ 14760 h 23974"/>
                <a:gd name="connsiteX85" fmla="*/ 0 w 53873"/>
                <a:gd name="connsiteY85" fmla="*/ 14760 h 23974"/>
                <a:gd name="connsiteX86" fmla="*/ 0 w 53873"/>
                <a:gd name="connsiteY86" fmla="*/ 14760 h 23974"/>
                <a:gd name="connsiteX87" fmla="*/ 0 w 53873"/>
                <a:gd name="connsiteY87" fmla="*/ 14760 h 23974"/>
                <a:gd name="connsiteX88" fmla="*/ 0 w 53873"/>
                <a:gd name="connsiteY88" fmla="*/ 14760 h 23974"/>
                <a:gd name="connsiteX89" fmla="*/ 0 w 53873"/>
                <a:gd name="connsiteY89" fmla="*/ 14760 h 23974"/>
                <a:gd name="connsiteX90" fmla="*/ 0 w 53873"/>
                <a:gd name="connsiteY90" fmla="*/ 14760 h 23974"/>
                <a:gd name="connsiteX91" fmla="*/ 0 w 53873"/>
                <a:gd name="connsiteY91" fmla="*/ 14760 h 23974"/>
                <a:gd name="connsiteX92" fmla="*/ 0 w 53873"/>
                <a:gd name="connsiteY92" fmla="*/ 14760 h 23974"/>
                <a:gd name="connsiteX93" fmla="*/ 0 w 53873"/>
                <a:gd name="connsiteY93" fmla="*/ 14760 h 23974"/>
                <a:gd name="connsiteX94" fmla="*/ 0 w 53873"/>
                <a:gd name="connsiteY94" fmla="*/ 14760 h 23974"/>
                <a:gd name="connsiteX95" fmla="*/ 0 w 53873"/>
                <a:gd name="connsiteY95" fmla="*/ 14760 h 23974"/>
                <a:gd name="connsiteX96" fmla="*/ 0 w 53873"/>
                <a:gd name="connsiteY96" fmla="*/ 14760 h 23974"/>
                <a:gd name="connsiteX97" fmla="*/ 0 w 53873"/>
                <a:gd name="connsiteY97" fmla="*/ 14760 h 23974"/>
                <a:gd name="connsiteX98" fmla="*/ 15498 w 53873"/>
                <a:gd name="connsiteY98" fmla="*/ 0 h 23974"/>
                <a:gd name="connsiteX99" fmla="*/ 15498 w 53873"/>
                <a:gd name="connsiteY99" fmla="*/ 0 h 23974"/>
                <a:gd name="connsiteX100" fmla="*/ 15498 w 53873"/>
                <a:gd name="connsiteY100" fmla="*/ 0 h 23974"/>
                <a:gd name="connsiteX101" fmla="*/ 15498 w 53873"/>
                <a:gd name="connsiteY101" fmla="*/ 0 h 23974"/>
                <a:gd name="connsiteX102" fmla="*/ 21402 w 53873"/>
                <a:gd name="connsiteY102" fmla="*/ 0 h 23974"/>
                <a:gd name="connsiteX103" fmla="*/ 25092 w 53873"/>
                <a:gd name="connsiteY103" fmla="*/ 0 h 23974"/>
                <a:gd name="connsiteX104" fmla="*/ 25092 w 53873"/>
                <a:gd name="connsiteY104" fmla="*/ 0 h 23974"/>
                <a:gd name="connsiteX105" fmla="*/ 28782 w 53873"/>
                <a:gd name="connsiteY105" fmla="*/ 0 h 23974"/>
                <a:gd name="connsiteX106" fmla="*/ 33948 w 53873"/>
                <a:gd name="connsiteY106" fmla="*/ 0 h 23974"/>
                <a:gd name="connsiteX107" fmla="*/ 33948 w 53873"/>
                <a:gd name="connsiteY107" fmla="*/ 0 h 23974"/>
                <a:gd name="connsiteX108" fmla="*/ 33948 w 53873"/>
                <a:gd name="connsiteY108" fmla="*/ 0 h 23974"/>
                <a:gd name="connsiteX109" fmla="*/ 33948 w 53873"/>
                <a:gd name="connsiteY109" fmla="*/ 0 h 23974"/>
                <a:gd name="connsiteX110" fmla="*/ 33948 w 53873"/>
                <a:gd name="connsiteY110" fmla="*/ 0 h 23974"/>
                <a:gd name="connsiteX111" fmla="*/ 33948 w 53873"/>
                <a:gd name="connsiteY111" fmla="*/ 0 h 23974"/>
                <a:gd name="connsiteX112" fmla="*/ 28782 w 53873"/>
                <a:gd name="connsiteY112" fmla="*/ 0 h 23974"/>
                <a:gd name="connsiteX113" fmla="*/ 28782 w 53873"/>
                <a:gd name="connsiteY113" fmla="*/ 0 h 23974"/>
                <a:gd name="connsiteX114" fmla="*/ 28782 w 53873"/>
                <a:gd name="connsiteY114" fmla="*/ 0 h 23974"/>
                <a:gd name="connsiteX115" fmla="*/ 23616 w 53873"/>
                <a:gd name="connsiteY115" fmla="*/ 0 h 23974"/>
                <a:gd name="connsiteX116" fmla="*/ 23616 w 53873"/>
                <a:gd name="connsiteY116" fmla="*/ 0 h 23974"/>
                <a:gd name="connsiteX117" fmla="*/ 23616 w 53873"/>
                <a:gd name="connsiteY117" fmla="*/ 0 h 23974"/>
                <a:gd name="connsiteX118" fmla="*/ 23616 w 53873"/>
                <a:gd name="connsiteY118" fmla="*/ 0 h 2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3873" h="23974">
                  <a:moveTo>
                    <a:pt x="40590" y="23616"/>
                  </a:moveTo>
                  <a:lnTo>
                    <a:pt x="40590" y="23616"/>
                  </a:lnTo>
                  <a:cubicBezTo>
                    <a:pt x="38398" y="24054"/>
                    <a:pt x="36140" y="24054"/>
                    <a:pt x="33948" y="23616"/>
                  </a:cubicBezTo>
                  <a:cubicBezTo>
                    <a:pt x="33948" y="23616"/>
                    <a:pt x="33948" y="23616"/>
                    <a:pt x="33948" y="23616"/>
                  </a:cubicBezTo>
                  <a:lnTo>
                    <a:pt x="33948" y="23616"/>
                  </a:lnTo>
                  <a:cubicBezTo>
                    <a:pt x="31513" y="24093"/>
                    <a:pt x="29003" y="24093"/>
                    <a:pt x="26568" y="23616"/>
                  </a:cubicBezTo>
                  <a:lnTo>
                    <a:pt x="26568" y="18450"/>
                  </a:lnTo>
                  <a:lnTo>
                    <a:pt x="26568" y="18450"/>
                  </a:lnTo>
                  <a:lnTo>
                    <a:pt x="26568" y="18450"/>
                  </a:lnTo>
                  <a:lnTo>
                    <a:pt x="26568" y="18450"/>
                  </a:lnTo>
                  <a:lnTo>
                    <a:pt x="33210" y="18450"/>
                  </a:lnTo>
                  <a:lnTo>
                    <a:pt x="33210" y="18450"/>
                  </a:lnTo>
                  <a:cubicBezTo>
                    <a:pt x="33210" y="18450"/>
                    <a:pt x="33210" y="18450"/>
                    <a:pt x="36900" y="18450"/>
                  </a:cubicBezTo>
                  <a:lnTo>
                    <a:pt x="43542" y="18450"/>
                  </a:lnTo>
                  <a:lnTo>
                    <a:pt x="43542" y="18450"/>
                  </a:lnTo>
                  <a:lnTo>
                    <a:pt x="43542" y="18450"/>
                  </a:lnTo>
                  <a:lnTo>
                    <a:pt x="43542" y="18450"/>
                  </a:lnTo>
                  <a:lnTo>
                    <a:pt x="43542" y="18450"/>
                  </a:lnTo>
                  <a:cubicBezTo>
                    <a:pt x="43542" y="18450"/>
                    <a:pt x="43542" y="18450"/>
                    <a:pt x="43542" y="18450"/>
                  </a:cubicBezTo>
                  <a:lnTo>
                    <a:pt x="43542" y="18450"/>
                  </a:lnTo>
                  <a:cubicBezTo>
                    <a:pt x="43542" y="18450"/>
                    <a:pt x="43542" y="18450"/>
                    <a:pt x="43542" y="18450"/>
                  </a:cubicBezTo>
                  <a:close/>
                  <a:moveTo>
                    <a:pt x="16236" y="19188"/>
                  </a:moveTo>
                  <a:lnTo>
                    <a:pt x="19926" y="19188"/>
                  </a:lnTo>
                  <a:lnTo>
                    <a:pt x="19926" y="19188"/>
                  </a:lnTo>
                  <a:cubicBezTo>
                    <a:pt x="19926" y="19188"/>
                    <a:pt x="19926" y="19188"/>
                    <a:pt x="19926" y="19188"/>
                  </a:cubicBezTo>
                  <a:lnTo>
                    <a:pt x="15498" y="19188"/>
                  </a:lnTo>
                  <a:close/>
                  <a:moveTo>
                    <a:pt x="43542" y="19188"/>
                  </a:moveTo>
                  <a:lnTo>
                    <a:pt x="39852" y="19188"/>
                  </a:lnTo>
                  <a:lnTo>
                    <a:pt x="39852" y="19188"/>
                  </a:lnTo>
                  <a:cubicBezTo>
                    <a:pt x="39852" y="19188"/>
                    <a:pt x="39852" y="19188"/>
                    <a:pt x="39852" y="19188"/>
                  </a:cubicBezTo>
                  <a:lnTo>
                    <a:pt x="44280" y="19188"/>
                  </a:lnTo>
                  <a:cubicBezTo>
                    <a:pt x="44280" y="19188"/>
                    <a:pt x="44280" y="19188"/>
                    <a:pt x="44280" y="19188"/>
                  </a:cubicBezTo>
                  <a:cubicBezTo>
                    <a:pt x="44280" y="19188"/>
                    <a:pt x="44280" y="19188"/>
                    <a:pt x="44280" y="19188"/>
                  </a:cubicBezTo>
                  <a:lnTo>
                    <a:pt x="44280" y="8856"/>
                  </a:lnTo>
                  <a:cubicBezTo>
                    <a:pt x="44280" y="8856"/>
                    <a:pt x="48708" y="8856"/>
                    <a:pt x="50184" y="8856"/>
                  </a:cubicBezTo>
                  <a:lnTo>
                    <a:pt x="53874" y="8856"/>
                  </a:lnTo>
                  <a:lnTo>
                    <a:pt x="53874" y="8856"/>
                  </a:lnTo>
                  <a:lnTo>
                    <a:pt x="53874" y="8856"/>
                  </a:lnTo>
                  <a:lnTo>
                    <a:pt x="53874" y="8856"/>
                  </a:lnTo>
                  <a:lnTo>
                    <a:pt x="49446" y="8856"/>
                  </a:lnTo>
                  <a:lnTo>
                    <a:pt x="49446" y="8856"/>
                  </a:lnTo>
                  <a:lnTo>
                    <a:pt x="49446" y="8856"/>
                  </a:lnTo>
                  <a:lnTo>
                    <a:pt x="49446" y="8856"/>
                  </a:lnTo>
                  <a:lnTo>
                    <a:pt x="45018" y="8856"/>
                  </a:lnTo>
                  <a:lnTo>
                    <a:pt x="45018" y="8856"/>
                  </a:lnTo>
                  <a:lnTo>
                    <a:pt x="45018" y="8856"/>
                  </a:lnTo>
                  <a:lnTo>
                    <a:pt x="45018" y="8856"/>
                  </a:lnTo>
                  <a:lnTo>
                    <a:pt x="45018" y="8856"/>
                  </a:lnTo>
                  <a:lnTo>
                    <a:pt x="45018" y="8856"/>
                  </a:lnTo>
                  <a:lnTo>
                    <a:pt x="45018" y="8856"/>
                  </a:lnTo>
                  <a:lnTo>
                    <a:pt x="45018" y="8856"/>
                  </a:lnTo>
                  <a:lnTo>
                    <a:pt x="49446" y="8856"/>
                  </a:lnTo>
                  <a:lnTo>
                    <a:pt x="49446" y="8856"/>
                  </a:lnTo>
                  <a:lnTo>
                    <a:pt x="49446" y="8856"/>
                  </a:lnTo>
                  <a:lnTo>
                    <a:pt x="49446" y="8856"/>
                  </a:lnTo>
                  <a:cubicBezTo>
                    <a:pt x="49446" y="8856"/>
                    <a:pt x="49446" y="8856"/>
                    <a:pt x="49446" y="8856"/>
                  </a:cubicBezTo>
                  <a:lnTo>
                    <a:pt x="49446" y="8856"/>
                  </a:lnTo>
                  <a:lnTo>
                    <a:pt x="49446" y="8856"/>
                  </a:lnTo>
                  <a:lnTo>
                    <a:pt x="49446" y="8856"/>
                  </a:lnTo>
                  <a:cubicBezTo>
                    <a:pt x="49446" y="8856"/>
                    <a:pt x="49446" y="8856"/>
                    <a:pt x="45756" y="8856"/>
                  </a:cubicBezTo>
                  <a:cubicBezTo>
                    <a:pt x="42066" y="8856"/>
                    <a:pt x="45756" y="8856"/>
                    <a:pt x="45756" y="8856"/>
                  </a:cubicBezTo>
                  <a:cubicBezTo>
                    <a:pt x="45756" y="8856"/>
                    <a:pt x="45756" y="13284"/>
                    <a:pt x="45756" y="13284"/>
                  </a:cubicBezTo>
                  <a:close/>
                  <a:moveTo>
                    <a:pt x="15498" y="19188"/>
                  </a:moveTo>
                  <a:cubicBezTo>
                    <a:pt x="14708" y="17818"/>
                    <a:pt x="14708" y="16130"/>
                    <a:pt x="15498" y="14760"/>
                  </a:cubicBezTo>
                  <a:lnTo>
                    <a:pt x="15498" y="14760"/>
                  </a:lnTo>
                  <a:cubicBezTo>
                    <a:pt x="15498" y="14760"/>
                    <a:pt x="15498" y="14760"/>
                    <a:pt x="11808" y="14760"/>
                  </a:cubicBezTo>
                  <a:cubicBezTo>
                    <a:pt x="8118" y="14760"/>
                    <a:pt x="11808" y="14760"/>
                    <a:pt x="11808" y="14760"/>
                  </a:cubicBezTo>
                  <a:lnTo>
                    <a:pt x="8118" y="14760"/>
                  </a:lnTo>
                  <a:lnTo>
                    <a:pt x="8118" y="14760"/>
                  </a:lnTo>
                  <a:cubicBezTo>
                    <a:pt x="8118" y="14760"/>
                    <a:pt x="8118" y="14760"/>
                    <a:pt x="8118" y="14760"/>
                  </a:cubicBezTo>
                  <a:cubicBezTo>
                    <a:pt x="8118" y="14760"/>
                    <a:pt x="8118" y="14760"/>
                    <a:pt x="8118" y="14760"/>
                  </a:cubicBezTo>
                  <a:lnTo>
                    <a:pt x="8118" y="14760"/>
                  </a:lnTo>
                  <a:lnTo>
                    <a:pt x="8118" y="14760"/>
                  </a:lnTo>
                  <a:cubicBezTo>
                    <a:pt x="8118" y="14760"/>
                    <a:pt x="8118" y="14760"/>
                    <a:pt x="8118" y="14760"/>
                  </a:cubicBezTo>
                  <a:cubicBezTo>
                    <a:pt x="10015" y="14019"/>
                    <a:pt x="12125" y="14019"/>
                    <a:pt x="14022" y="14760"/>
                  </a:cubicBezTo>
                  <a:lnTo>
                    <a:pt x="14022" y="14760"/>
                  </a:lnTo>
                  <a:lnTo>
                    <a:pt x="14022" y="14760"/>
                  </a:lnTo>
                  <a:lnTo>
                    <a:pt x="9594" y="14760"/>
                  </a:lnTo>
                  <a:lnTo>
                    <a:pt x="9594" y="14760"/>
                  </a:lnTo>
                  <a:lnTo>
                    <a:pt x="9594" y="14760"/>
                  </a:lnTo>
                  <a:lnTo>
                    <a:pt x="9594" y="14760"/>
                  </a:lnTo>
                  <a:lnTo>
                    <a:pt x="9594" y="14760"/>
                  </a:lnTo>
                  <a:lnTo>
                    <a:pt x="9594" y="14760"/>
                  </a:lnTo>
                  <a:lnTo>
                    <a:pt x="4428" y="14760"/>
                  </a:lnTo>
                  <a:cubicBezTo>
                    <a:pt x="4428" y="14760"/>
                    <a:pt x="738" y="14760"/>
                    <a:pt x="0" y="14760"/>
                  </a:cubicBez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close/>
                  <a:moveTo>
                    <a:pt x="15498" y="0"/>
                  </a:moveTo>
                  <a:lnTo>
                    <a:pt x="15498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2140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8782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28782" y="0"/>
                  </a:lnTo>
                  <a:lnTo>
                    <a:pt x="28782" y="0"/>
                  </a:lnTo>
                  <a:lnTo>
                    <a:pt x="28782" y="0"/>
                  </a:lnTo>
                  <a:lnTo>
                    <a:pt x="23616" y="0"/>
                  </a:lnTo>
                  <a:lnTo>
                    <a:pt x="23616" y="0"/>
                  </a:lnTo>
                  <a:lnTo>
                    <a:pt x="23616" y="0"/>
                  </a:lnTo>
                  <a:lnTo>
                    <a:pt x="2361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290D67B-9F3F-427A-BA50-F4B601B7D749}"/>
                </a:ext>
              </a:extLst>
            </p:cNvPr>
            <p:cNvSpPr/>
            <p:nvPr/>
          </p:nvSpPr>
          <p:spPr>
            <a:xfrm>
              <a:off x="10235657" y="1812699"/>
              <a:ext cx="11070" cy="17711"/>
            </a:xfrm>
            <a:custGeom>
              <a:avLst/>
              <a:gdLst>
                <a:gd name="connsiteX0" fmla="*/ 5166 w 11070"/>
                <a:gd name="connsiteY0" fmla="*/ 15498 h 17711"/>
                <a:gd name="connsiteX1" fmla="*/ 5166 w 11070"/>
                <a:gd name="connsiteY1" fmla="*/ 15498 h 17711"/>
                <a:gd name="connsiteX2" fmla="*/ 5166 w 11070"/>
                <a:gd name="connsiteY2" fmla="*/ 15498 h 17711"/>
                <a:gd name="connsiteX3" fmla="*/ 5166 w 11070"/>
                <a:gd name="connsiteY3" fmla="*/ 15498 h 17711"/>
                <a:gd name="connsiteX4" fmla="*/ 0 w 11070"/>
                <a:gd name="connsiteY4" fmla="*/ 15498 h 17711"/>
                <a:gd name="connsiteX5" fmla="*/ 10332 w 11070"/>
                <a:gd name="connsiteY5" fmla="*/ 6642 h 17711"/>
                <a:gd name="connsiteX6" fmla="*/ 10332 w 11070"/>
                <a:gd name="connsiteY6" fmla="*/ 0 h 17711"/>
                <a:gd name="connsiteX7" fmla="*/ 2214 w 11070"/>
                <a:gd name="connsiteY7" fmla="*/ 8856 h 17711"/>
                <a:gd name="connsiteX8" fmla="*/ 2214 w 11070"/>
                <a:gd name="connsiteY8" fmla="*/ 8856 h 17711"/>
                <a:gd name="connsiteX9" fmla="*/ 2214 w 11070"/>
                <a:gd name="connsiteY9" fmla="*/ 8856 h 17711"/>
                <a:gd name="connsiteX10" fmla="*/ 2214 w 11070"/>
                <a:gd name="connsiteY10" fmla="*/ 8856 h 17711"/>
                <a:gd name="connsiteX11" fmla="*/ 2214 w 11070"/>
                <a:gd name="connsiteY11" fmla="*/ 8856 h 17711"/>
                <a:gd name="connsiteX12" fmla="*/ 2214 w 11070"/>
                <a:gd name="connsiteY12" fmla="*/ 5166 h 17711"/>
                <a:gd name="connsiteX13" fmla="*/ 2214 w 11070"/>
                <a:gd name="connsiteY13" fmla="*/ 5166 h 17711"/>
                <a:gd name="connsiteX14" fmla="*/ 2214 w 11070"/>
                <a:gd name="connsiteY14" fmla="*/ 5166 h 17711"/>
                <a:gd name="connsiteX15" fmla="*/ 6642 w 11070"/>
                <a:gd name="connsiteY15" fmla="*/ 17712 h 17711"/>
                <a:gd name="connsiteX16" fmla="*/ 6642 w 11070"/>
                <a:gd name="connsiteY16" fmla="*/ 17712 h 17711"/>
                <a:gd name="connsiteX17" fmla="*/ 6642 w 11070"/>
                <a:gd name="connsiteY17" fmla="*/ 17712 h 17711"/>
                <a:gd name="connsiteX18" fmla="*/ 6642 w 11070"/>
                <a:gd name="connsiteY18" fmla="*/ 17712 h 17711"/>
                <a:gd name="connsiteX19" fmla="*/ 11070 w 11070"/>
                <a:gd name="connsiteY19" fmla="*/ 17712 h 17711"/>
                <a:gd name="connsiteX20" fmla="*/ 6642 w 11070"/>
                <a:gd name="connsiteY20" fmla="*/ 17712 h 17711"/>
                <a:gd name="connsiteX21" fmla="*/ 6642 w 11070"/>
                <a:gd name="connsiteY21" fmla="*/ 17712 h 17711"/>
                <a:gd name="connsiteX22" fmla="*/ 6642 w 11070"/>
                <a:gd name="connsiteY22" fmla="*/ 17712 h 17711"/>
                <a:gd name="connsiteX23" fmla="*/ 6642 w 11070"/>
                <a:gd name="connsiteY23" fmla="*/ 17712 h 17711"/>
                <a:gd name="connsiteX24" fmla="*/ 6642 w 11070"/>
                <a:gd name="connsiteY24" fmla="*/ 17712 h 17711"/>
                <a:gd name="connsiteX25" fmla="*/ 6642 w 11070"/>
                <a:gd name="connsiteY25" fmla="*/ 14022 h 17711"/>
                <a:gd name="connsiteX26" fmla="*/ 6642 w 11070"/>
                <a:gd name="connsiteY26" fmla="*/ 14022 h 17711"/>
                <a:gd name="connsiteX27" fmla="*/ 6642 w 11070"/>
                <a:gd name="connsiteY27" fmla="*/ 1402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070" h="17711">
                  <a:moveTo>
                    <a:pt x="5166" y="15498"/>
                  </a:moveTo>
                  <a:lnTo>
                    <a:pt x="5166" y="15498"/>
                  </a:lnTo>
                  <a:lnTo>
                    <a:pt x="5166" y="15498"/>
                  </a:lnTo>
                  <a:close/>
                  <a:moveTo>
                    <a:pt x="5166" y="15498"/>
                  </a:moveTo>
                  <a:lnTo>
                    <a:pt x="0" y="15498"/>
                  </a:lnTo>
                  <a:close/>
                  <a:moveTo>
                    <a:pt x="10332" y="6642"/>
                  </a:moveTo>
                  <a:cubicBezTo>
                    <a:pt x="10332" y="6642"/>
                    <a:pt x="10332" y="0"/>
                    <a:pt x="10332" y="0"/>
                  </a:cubicBezTo>
                  <a:close/>
                  <a:moveTo>
                    <a:pt x="2214" y="8856"/>
                  </a:moveTo>
                  <a:lnTo>
                    <a:pt x="2214" y="8856"/>
                  </a:lnTo>
                  <a:close/>
                  <a:moveTo>
                    <a:pt x="2214" y="8856"/>
                  </a:moveTo>
                  <a:lnTo>
                    <a:pt x="2214" y="8856"/>
                  </a:lnTo>
                  <a:lnTo>
                    <a:pt x="2214" y="8856"/>
                  </a:lnTo>
                  <a:close/>
                  <a:moveTo>
                    <a:pt x="2214" y="5166"/>
                  </a:moveTo>
                  <a:lnTo>
                    <a:pt x="2214" y="5166"/>
                  </a:lnTo>
                  <a:lnTo>
                    <a:pt x="2214" y="5166"/>
                  </a:lnTo>
                  <a:close/>
                  <a:moveTo>
                    <a:pt x="6642" y="17712"/>
                  </a:moveTo>
                  <a:lnTo>
                    <a:pt x="6642" y="17712"/>
                  </a:lnTo>
                  <a:lnTo>
                    <a:pt x="6642" y="17712"/>
                  </a:lnTo>
                  <a:close/>
                  <a:moveTo>
                    <a:pt x="6642" y="17712"/>
                  </a:moveTo>
                  <a:lnTo>
                    <a:pt x="11070" y="17712"/>
                  </a:lnTo>
                  <a:close/>
                  <a:moveTo>
                    <a:pt x="6642" y="17712"/>
                  </a:moveTo>
                  <a:lnTo>
                    <a:pt x="6642" y="17712"/>
                  </a:lnTo>
                  <a:close/>
                  <a:moveTo>
                    <a:pt x="6642" y="17712"/>
                  </a:moveTo>
                  <a:lnTo>
                    <a:pt x="6642" y="17712"/>
                  </a:lnTo>
                  <a:lnTo>
                    <a:pt x="6642" y="17712"/>
                  </a:lnTo>
                  <a:close/>
                  <a:moveTo>
                    <a:pt x="6642" y="14022"/>
                  </a:moveTo>
                  <a:lnTo>
                    <a:pt x="6642" y="14022"/>
                  </a:lnTo>
                  <a:lnTo>
                    <a:pt x="6642" y="14022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58CA7C-C5DA-481A-84C9-F8BD721E904F}"/>
                </a:ext>
              </a:extLst>
            </p:cNvPr>
            <p:cNvSpPr/>
            <p:nvPr/>
          </p:nvSpPr>
          <p:spPr>
            <a:xfrm>
              <a:off x="10237817" y="1817868"/>
              <a:ext cx="10170" cy="10328"/>
            </a:xfrm>
            <a:custGeom>
              <a:avLst/>
              <a:gdLst>
                <a:gd name="connsiteX0" fmla="*/ 55 w 10170"/>
                <a:gd name="connsiteY0" fmla="*/ 3687 h 10328"/>
                <a:gd name="connsiteX1" fmla="*/ 6483 w 10170"/>
                <a:gd name="connsiteY1" fmla="*/ 218 h 10328"/>
                <a:gd name="connsiteX2" fmla="*/ 9951 w 10170"/>
                <a:gd name="connsiteY2" fmla="*/ 6648 h 10328"/>
                <a:gd name="connsiteX3" fmla="*/ 5221 w 10170"/>
                <a:gd name="connsiteY3" fmla="*/ 10329 h 10328"/>
                <a:gd name="connsiteX4" fmla="*/ 40 w 10170"/>
                <a:gd name="connsiteY4" fmla="*/ 3778 h 10328"/>
                <a:gd name="connsiteX5" fmla="*/ 55 w 10170"/>
                <a:gd name="connsiteY5" fmla="*/ 3687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70" h="10328">
                  <a:moveTo>
                    <a:pt x="55" y="3687"/>
                  </a:moveTo>
                  <a:cubicBezTo>
                    <a:pt x="874" y="953"/>
                    <a:pt x="3752" y="-600"/>
                    <a:pt x="6483" y="218"/>
                  </a:cubicBezTo>
                  <a:cubicBezTo>
                    <a:pt x="9221" y="1036"/>
                    <a:pt x="10771" y="3915"/>
                    <a:pt x="9951" y="6648"/>
                  </a:cubicBezTo>
                  <a:cubicBezTo>
                    <a:pt x="9324" y="8758"/>
                    <a:pt x="7420" y="10236"/>
                    <a:pt x="5221" y="10329"/>
                  </a:cubicBezTo>
                  <a:cubicBezTo>
                    <a:pt x="1981" y="9949"/>
                    <a:pt x="-336" y="7017"/>
                    <a:pt x="40" y="3778"/>
                  </a:cubicBezTo>
                  <a:cubicBezTo>
                    <a:pt x="47" y="3748"/>
                    <a:pt x="47" y="3717"/>
                    <a:pt x="55" y="3687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E48877B5-4305-442B-A327-FB7DF051F4C5}"/>
                </a:ext>
              </a:extLst>
            </p:cNvPr>
            <p:cNvSpPr/>
            <p:nvPr/>
          </p:nvSpPr>
          <p:spPr>
            <a:xfrm>
              <a:off x="10237089" y="1814175"/>
              <a:ext cx="11166" cy="14759"/>
            </a:xfrm>
            <a:custGeom>
              <a:avLst/>
              <a:gdLst>
                <a:gd name="connsiteX0" fmla="*/ 5948 w 11166"/>
                <a:gd name="connsiteY0" fmla="*/ 14760 h 14759"/>
                <a:gd name="connsiteX1" fmla="*/ 37 w 11166"/>
                <a:gd name="connsiteY1" fmla="*/ 7461 h 14759"/>
                <a:gd name="connsiteX2" fmla="*/ 44 w 11166"/>
                <a:gd name="connsiteY2" fmla="*/ 7380 h 14759"/>
                <a:gd name="connsiteX3" fmla="*/ 5948 w 11166"/>
                <a:gd name="connsiteY3" fmla="*/ 0 h 14759"/>
                <a:gd name="connsiteX4" fmla="*/ 11114 w 11166"/>
                <a:gd name="connsiteY4" fmla="*/ 7380 h 14759"/>
                <a:gd name="connsiteX5" fmla="*/ 6037 w 11166"/>
                <a:gd name="connsiteY5" fmla="*/ 14011 h 14759"/>
                <a:gd name="connsiteX6" fmla="*/ 5948 w 11166"/>
                <a:gd name="connsiteY6" fmla="*/ 14022 h 14759"/>
                <a:gd name="connsiteX7" fmla="*/ 5948 w 11166"/>
                <a:gd name="connsiteY7" fmla="*/ 1476 h 14759"/>
                <a:gd name="connsiteX8" fmla="*/ 768 w 11166"/>
                <a:gd name="connsiteY8" fmla="*/ 8026 h 14759"/>
                <a:gd name="connsiteX9" fmla="*/ 782 w 11166"/>
                <a:gd name="connsiteY9" fmla="*/ 8118 h 14759"/>
                <a:gd name="connsiteX10" fmla="*/ 5948 w 11166"/>
                <a:gd name="connsiteY10" fmla="*/ 14760 h 14759"/>
                <a:gd name="connsiteX11" fmla="*/ 11114 w 11166"/>
                <a:gd name="connsiteY11" fmla="*/ 8118 h 14759"/>
                <a:gd name="connsiteX12" fmla="*/ 6037 w 11166"/>
                <a:gd name="connsiteY12" fmla="*/ 1488 h 14759"/>
                <a:gd name="connsiteX13" fmla="*/ 5948 w 11166"/>
                <a:gd name="connsiteY13" fmla="*/ 1476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166" h="14759">
                  <a:moveTo>
                    <a:pt x="5948" y="14760"/>
                  </a:moveTo>
                  <a:cubicBezTo>
                    <a:pt x="2303" y="14378"/>
                    <a:pt x="-347" y="11110"/>
                    <a:pt x="37" y="7461"/>
                  </a:cubicBezTo>
                  <a:cubicBezTo>
                    <a:pt x="37" y="7435"/>
                    <a:pt x="44" y="7407"/>
                    <a:pt x="44" y="7380"/>
                  </a:cubicBezTo>
                  <a:cubicBezTo>
                    <a:pt x="-29" y="3817"/>
                    <a:pt x="2458" y="712"/>
                    <a:pt x="5948" y="0"/>
                  </a:cubicBezTo>
                  <a:cubicBezTo>
                    <a:pt x="5948" y="0"/>
                    <a:pt x="11114" y="0"/>
                    <a:pt x="11114" y="7380"/>
                  </a:cubicBezTo>
                  <a:cubicBezTo>
                    <a:pt x="11542" y="10612"/>
                    <a:pt x="9269" y="13581"/>
                    <a:pt x="6037" y="14011"/>
                  </a:cubicBezTo>
                  <a:cubicBezTo>
                    <a:pt x="6007" y="14015"/>
                    <a:pt x="5978" y="14018"/>
                    <a:pt x="5948" y="14022"/>
                  </a:cubicBezTo>
                  <a:close/>
                  <a:moveTo>
                    <a:pt x="5948" y="1476"/>
                  </a:moveTo>
                  <a:cubicBezTo>
                    <a:pt x="2708" y="1855"/>
                    <a:pt x="391" y="4788"/>
                    <a:pt x="768" y="8026"/>
                  </a:cubicBezTo>
                  <a:cubicBezTo>
                    <a:pt x="775" y="8057"/>
                    <a:pt x="775" y="8088"/>
                    <a:pt x="782" y="8118"/>
                  </a:cubicBezTo>
                  <a:cubicBezTo>
                    <a:pt x="782" y="8118"/>
                    <a:pt x="782" y="14760"/>
                    <a:pt x="5948" y="14760"/>
                  </a:cubicBezTo>
                  <a:cubicBezTo>
                    <a:pt x="11114" y="14760"/>
                    <a:pt x="11114" y="14760"/>
                    <a:pt x="11114" y="8118"/>
                  </a:cubicBezTo>
                  <a:cubicBezTo>
                    <a:pt x="11542" y="4886"/>
                    <a:pt x="9269" y="1917"/>
                    <a:pt x="6037" y="1488"/>
                  </a:cubicBezTo>
                  <a:cubicBezTo>
                    <a:pt x="6007" y="1483"/>
                    <a:pt x="5978" y="1480"/>
                    <a:pt x="5948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196D5F56-E4EE-4E1A-AF04-7EF4BDAC9209}"/>
                </a:ext>
              </a:extLst>
            </p:cNvPr>
            <p:cNvSpPr/>
            <p:nvPr/>
          </p:nvSpPr>
          <p:spPr>
            <a:xfrm>
              <a:off x="10239347" y="1816389"/>
              <a:ext cx="8855" cy="10332"/>
            </a:xfrm>
            <a:custGeom>
              <a:avLst/>
              <a:gdLst>
                <a:gd name="connsiteX0" fmla="*/ 0 w 8855"/>
                <a:gd name="connsiteY0" fmla="*/ 5166 h 10332"/>
                <a:gd name="connsiteX1" fmla="*/ 3690 w 8855"/>
                <a:gd name="connsiteY1" fmla="*/ 0 h 10332"/>
                <a:gd name="connsiteX2" fmla="*/ 8856 w 8855"/>
                <a:gd name="connsiteY2" fmla="*/ 5166 h 10332"/>
                <a:gd name="connsiteX3" fmla="*/ 3690 w 8855"/>
                <a:gd name="connsiteY3" fmla="*/ 10332 h 10332"/>
                <a:gd name="connsiteX4" fmla="*/ 0 w 8855"/>
                <a:gd name="connsiteY4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10332">
                  <a:moveTo>
                    <a:pt x="0" y="5166"/>
                  </a:moveTo>
                  <a:cubicBezTo>
                    <a:pt x="0" y="5166"/>
                    <a:pt x="0" y="0"/>
                    <a:pt x="3690" y="0"/>
                  </a:cubicBezTo>
                  <a:cubicBezTo>
                    <a:pt x="6546" y="0"/>
                    <a:pt x="8856" y="2313"/>
                    <a:pt x="8856" y="5166"/>
                  </a:cubicBezTo>
                  <a:cubicBezTo>
                    <a:pt x="8856" y="8019"/>
                    <a:pt x="6546" y="10332"/>
                    <a:pt x="3690" y="10332"/>
                  </a:cubicBezTo>
                  <a:cubicBezTo>
                    <a:pt x="3690" y="10332"/>
                    <a:pt x="0" y="10332"/>
                    <a:pt x="0" y="5166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604B777-D82F-4C7E-BCF3-BEABB55EDB33}"/>
                </a:ext>
              </a:extLst>
            </p:cNvPr>
            <p:cNvSpPr/>
            <p:nvPr/>
          </p:nvSpPr>
          <p:spPr>
            <a:xfrm>
              <a:off x="10239347" y="1817127"/>
              <a:ext cx="7380" cy="10361"/>
            </a:xfrm>
            <a:custGeom>
              <a:avLst/>
              <a:gdLst>
                <a:gd name="connsiteX0" fmla="*/ 3690 w 7380"/>
                <a:gd name="connsiteY0" fmla="*/ 10332 h 10361"/>
                <a:gd name="connsiteX1" fmla="*/ 0 w 7380"/>
                <a:gd name="connsiteY1" fmla="*/ 5166 h 10361"/>
                <a:gd name="connsiteX2" fmla="*/ 7380 w 7380"/>
                <a:gd name="connsiteY2" fmla="*/ 5166 h 10361"/>
                <a:gd name="connsiteX3" fmla="*/ 7380 w 7380"/>
                <a:gd name="connsiteY3" fmla="*/ 10332 h 10361"/>
                <a:gd name="connsiteX4" fmla="*/ 3690 w 7380"/>
                <a:gd name="connsiteY4" fmla="*/ 0 h 10361"/>
                <a:gd name="connsiteX5" fmla="*/ 0 w 7380"/>
                <a:gd name="connsiteY5" fmla="*/ 5166 h 10361"/>
                <a:gd name="connsiteX6" fmla="*/ 6642 w 7380"/>
                <a:gd name="connsiteY6" fmla="*/ 5166 h 10361"/>
                <a:gd name="connsiteX7" fmla="*/ 6642 w 7380"/>
                <a:gd name="connsiteY7" fmla="*/ 0 h 1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" h="10361">
                  <a:moveTo>
                    <a:pt x="3690" y="10332"/>
                  </a:moveTo>
                  <a:cubicBezTo>
                    <a:pt x="3690" y="10332"/>
                    <a:pt x="0" y="10332"/>
                    <a:pt x="0" y="5166"/>
                  </a:cubicBezTo>
                  <a:cubicBezTo>
                    <a:pt x="0" y="0"/>
                    <a:pt x="7380" y="-738"/>
                    <a:pt x="7380" y="5166"/>
                  </a:cubicBezTo>
                  <a:cubicBezTo>
                    <a:pt x="7380" y="11070"/>
                    <a:pt x="7380" y="10332"/>
                    <a:pt x="7380" y="10332"/>
                  </a:cubicBezTo>
                  <a:close/>
                  <a:moveTo>
                    <a:pt x="3690" y="0"/>
                  </a:moveTo>
                  <a:cubicBezTo>
                    <a:pt x="3690" y="0"/>
                    <a:pt x="0" y="0"/>
                    <a:pt x="0" y="5166"/>
                  </a:cubicBezTo>
                  <a:lnTo>
                    <a:pt x="6642" y="5166"/>
                  </a:lnTo>
                  <a:cubicBezTo>
                    <a:pt x="6642" y="5166"/>
                    <a:pt x="6642" y="0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4D119A50-59F3-407A-BC93-2D7E31D606AF}"/>
                </a:ext>
              </a:extLst>
            </p:cNvPr>
            <p:cNvSpPr/>
            <p:nvPr/>
          </p:nvSpPr>
          <p:spPr>
            <a:xfrm>
              <a:off x="10196544" y="1828934"/>
              <a:ext cx="4523" cy="8213"/>
            </a:xfrm>
            <a:custGeom>
              <a:avLst/>
              <a:gdLst>
                <a:gd name="connsiteX0" fmla="*/ 0 w 4523"/>
                <a:gd name="connsiteY0" fmla="*/ 3690 h 8213"/>
                <a:gd name="connsiteX1" fmla="*/ 0 w 4523"/>
                <a:gd name="connsiteY1" fmla="*/ 0 h 8213"/>
                <a:gd name="connsiteX2" fmla="*/ 4428 w 4523"/>
                <a:gd name="connsiteY2" fmla="*/ 3690 h 8213"/>
                <a:gd name="connsiteX3" fmla="*/ 1668 w 4523"/>
                <a:gd name="connsiteY3" fmla="*/ 8118 h 8213"/>
                <a:gd name="connsiteX4" fmla="*/ 0 w 4523"/>
                <a:gd name="connsiteY4" fmla="*/ 8118 h 8213"/>
                <a:gd name="connsiteX5" fmla="*/ 0 w 4523"/>
                <a:gd name="connsiteY5" fmla="*/ 3690 h 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23" h="8213">
                  <a:moveTo>
                    <a:pt x="0" y="3690"/>
                  </a:moveTo>
                  <a:lnTo>
                    <a:pt x="0" y="0"/>
                  </a:lnTo>
                  <a:cubicBezTo>
                    <a:pt x="0" y="0"/>
                    <a:pt x="4428" y="0"/>
                    <a:pt x="4428" y="3690"/>
                  </a:cubicBezTo>
                  <a:cubicBezTo>
                    <a:pt x="4886" y="5675"/>
                    <a:pt x="3653" y="7658"/>
                    <a:pt x="1668" y="8118"/>
                  </a:cubicBezTo>
                  <a:cubicBezTo>
                    <a:pt x="1122" y="8245"/>
                    <a:pt x="546" y="8245"/>
                    <a:pt x="0" y="8118"/>
                  </a:cubicBezTo>
                  <a:cubicBezTo>
                    <a:pt x="0" y="8118"/>
                    <a:pt x="0" y="8118"/>
                    <a:pt x="0" y="3690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D2B735FA-AE65-42D3-90AD-8DBE7FDF378D}"/>
                </a:ext>
              </a:extLst>
            </p:cNvPr>
            <p:cNvSpPr/>
            <p:nvPr/>
          </p:nvSpPr>
          <p:spPr>
            <a:xfrm>
              <a:off x="10195852" y="1828934"/>
              <a:ext cx="10285" cy="8855"/>
            </a:xfrm>
            <a:custGeom>
              <a:avLst/>
              <a:gdLst>
                <a:gd name="connsiteX0" fmla="*/ 692 w 10285"/>
                <a:gd name="connsiteY0" fmla="*/ 8856 h 8855"/>
                <a:gd name="connsiteX1" fmla="*/ 692 w 10285"/>
                <a:gd name="connsiteY1" fmla="*/ 3690 h 8855"/>
                <a:gd name="connsiteX2" fmla="*/ 10286 w 10285"/>
                <a:gd name="connsiteY2" fmla="*/ 3690 h 8855"/>
                <a:gd name="connsiteX3" fmla="*/ 5120 w 10285"/>
                <a:gd name="connsiteY3" fmla="*/ 8856 h 8855"/>
                <a:gd name="connsiteX4" fmla="*/ 692 w 10285"/>
                <a:gd name="connsiteY4" fmla="*/ 0 h 8855"/>
                <a:gd name="connsiteX5" fmla="*/ 692 w 10285"/>
                <a:gd name="connsiteY5" fmla="*/ 3690 h 8855"/>
                <a:gd name="connsiteX6" fmla="*/ 6522 w 10285"/>
                <a:gd name="connsiteY6" fmla="*/ 5979 h 8855"/>
                <a:gd name="connsiteX7" fmla="*/ 8810 w 10285"/>
                <a:gd name="connsiteY7" fmla="*/ 3690 h 8855"/>
                <a:gd name="connsiteX8" fmla="*/ 4382 w 10285"/>
                <a:gd name="connsiteY8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85" h="8855">
                  <a:moveTo>
                    <a:pt x="692" y="8856"/>
                  </a:moveTo>
                  <a:cubicBezTo>
                    <a:pt x="-231" y="7257"/>
                    <a:pt x="-231" y="5289"/>
                    <a:pt x="692" y="3690"/>
                  </a:cubicBezTo>
                  <a:cubicBezTo>
                    <a:pt x="692" y="-738"/>
                    <a:pt x="10286" y="-738"/>
                    <a:pt x="10286" y="3690"/>
                  </a:cubicBezTo>
                  <a:cubicBezTo>
                    <a:pt x="10286" y="6543"/>
                    <a:pt x="7976" y="8856"/>
                    <a:pt x="5120" y="8856"/>
                  </a:cubicBezTo>
                  <a:close/>
                  <a:moveTo>
                    <a:pt x="692" y="0"/>
                  </a:moveTo>
                  <a:lnTo>
                    <a:pt x="692" y="3690"/>
                  </a:lnTo>
                  <a:cubicBezTo>
                    <a:pt x="1666" y="5932"/>
                    <a:pt x="4279" y="6956"/>
                    <a:pt x="6522" y="5979"/>
                  </a:cubicBezTo>
                  <a:cubicBezTo>
                    <a:pt x="7548" y="5533"/>
                    <a:pt x="8360" y="4715"/>
                    <a:pt x="8810" y="3690"/>
                  </a:cubicBezTo>
                  <a:cubicBezTo>
                    <a:pt x="8810" y="3690"/>
                    <a:pt x="8810" y="0"/>
                    <a:pt x="438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57EDE674-8741-41E7-9994-676D930C2B55}"/>
                </a:ext>
              </a:extLst>
            </p:cNvPr>
            <p:cNvSpPr/>
            <p:nvPr/>
          </p:nvSpPr>
          <p:spPr>
            <a:xfrm>
              <a:off x="10284365" y="1829673"/>
              <a:ext cx="8856" cy="8855"/>
            </a:xfrm>
            <a:custGeom>
              <a:avLst/>
              <a:gdLst>
                <a:gd name="connsiteX0" fmla="*/ 8856 w 8856"/>
                <a:gd name="connsiteY0" fmla="*/ 4428 h 8855"/>
                <a:gd name="connsiteX1" fmla="*/ 4428 w 8856"/>
                <a:gd name="connsiteY1" fmla="*/ 0 h 8855"/>
                <a:gd name="connsiteX2" fmla="*/ 0 w 8856"/>
                <a:gd name="connsiteY2" fmla="*/ 4428 h 8855"/>
                <a:gd name="connsiteX3" fmla="*/ 4428 w 8856"/>
                <a:gd name="connsiteY3" fmla="*/ 8856 h 8855"/>
                <a:gd name="connsiteX4" fmla="*/ 8856 w 8856"/>
                <a:gd name="connsiteY4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6" h="8855">
                  <a:moveTo>
                    <a:pt x="8856" y="4428"/>
                  </a:moveTo>
                  <a:cubicBezTo>
                    <a:pt x="8856" y="1982"/>
                    <a:pt x="6871" y="0"/>
                    <a:pt x="4428" y="0"/>
                  </a:cubicBezTo>
                  <a:cubicBezTo>
                    <a:pt x="1985" y="0"/>
                    <a:pt x="0" y="1982"/>
                    <a:pt x="0" y="4428"/>
                  </a:cubicBezTo>
                  <a:cubicBezTo>
                    <a:pt x="0" y="6874"/>
                    <a:pt x="1985" y="8856"/>
                    <a:pt x="4428" y="8856"/>
                  </a:cubicBezTo>
                  <a:cubicBezTo>
                    <a:pt x="6871" y="8856"/>
                    <a:pt x="8856" y="6874"/>
                    <a:pt x="8856" y="4428"/>
                  </a:cubicBezTo>
                  <a:close/>
                </a:path>
              </a:pathLst>
            </a:custGeom>
            <a:solidFill>
              <a:srgbClr val="E1E2E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9F0FE64A-B652-4B87-BD4F-7705BC87CC5C}"/>
                </a:ext>
              </a:extLst>
            </p:cNvPr>
            <p:cNvSpPr/>
            <p:nvPr/>
          </p:nvSpPr>
          <p:spPr>
            <a:xfrm>
              <a:off x="10284365" y="1829673"/>
              <a:ext cx="8856" cy="8855"/>
            </a:xfrm>
            <a:custGeom>
              <a:avLst/>
              <a:gdLst>
                <a:gd name="connsiteX0" fmla="*/ 4428 w 8856"/>
                <a:gd name="connsiteY0" fmla="*/ 8856 h 8855"/>
                <a:gd name="connsiteX1" fmla="*/ 0 w 8856"/>
                <a:gd name="connsiteY1" fmla="*/ 4428 h 8855"/>
                <a:gd name="connsiteX2" fmla="*/ 8856 w 8856"/>
                <a:gd name="connsiteY2" fmla="*/ 4428 h 8855"/>
                <a:gd name="connsiteX3" fmla="*/ 4428 w 8856"/>
                <a:gd name="connsiteY3" fmla="*/ 8856 h 8855"/>
                <a:gd name="connsiteX4" fmla="*/ 4428 w 8856"/>
                <a:gd name="connsiteY4" fmla="*/ 0 h 8855"/>
                <a:gd name="connsiteX5" fmla="*/ 0 w 8856"/>
                <a:gd name="connsiteY5" fmla="*/ 4428 h 8855"/>
                <a:gd name="connsiteX6" fmla="*/ 8118 w 8856"/>
                <a:gd name="connsiteY6" fmla="*/ 4428 h 8855"/>
                <a:gd name="connsiteX7" fmla="*/ 4428 w 8856"/>
                <a:gd name="connsiteY7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6" h="8855">
                  <a:moveTo>
                    <a:pt x="4428" y="8856"/>
                  </a:moveTo>
                  <a:cubicBezTo>
                    <a:pt x="1985" y="8856"/>
                    <a:pt x="0" y="6874"/>
                    <a:pt x="0" y="4428"/>
                  </a:cubicBezTo>
                  <a:cubicBezTo>
                    <a:pt x="0" y="-738"/>
                    <a:pt x="8856" y="-738"/>
                    <a:pt x="8856" y="4428"/>
                  </a:cubicBezTo>
                  <a:cubicBezTo>
                    <a:pt x="8856" y="6874"/>
                    <a:pt x="6871" y="8856"/>
                    <a:pt x="4428" y="8856"/>
                  </a:cubicBezTo>
                  <a:close/>
                  <a:moveTo>
                    <a:pt x="4428" y="0"/>
                  </a:moveTo>
                  <a:cubicBezTo>
                    <a:pt x="1985" y="0"/>
                    <a:pt x="0" y="1982"/>
                    <a:pt x="0" y="4428"/>
                  </a:cubicBezTo>
                  <a:cubicBezTo>
                    <a:pt x="0" y="8856"/>
                    <a:pt x="8118" y="8856"/>
                    <a:pt x="8118" y="4428"/>
                  </a:cubicBezTo>
                  <a:cubicBezTo>
                    <a:pt x="8118" y="0"/>
                    <a:pt x="8118" y="0"/>
                    <a:pt x="44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6B7E32A0-DFA8-4ACA-9A2E-A6BE10E00015}"/>
                </a:ext>
              </a:extLst>
            </p:cNvPr>
            <p:cNvSpPr/>
            <p:nvPr/>
          </p:nvSpPr>
          <p:spPr>
            <a:xfrm>
              <a:off x="10120006" y="1872105"/>
              <a:ext cx="248335" cy="302951"/>
            </a:xfrm>
            <a:custGeom>
              <a:avLst/>
              <a:gdLst>
                <a:gd name="connsiteX0" fmla="*/ 122294 w 248335"/>
                <a:gd name="connsiteY0" fmla="*/ 302951 h 302951"/>
                <a:gd name="connsiteX1" fmla="*/ 196094 w 248335"/>
                <a:gd name="connsiteY1" fmla="*/ 7751 h 302951"/>
                <a:gd name="connsiteX2" fmla="*/ 139268 w 248335"/>
                <a:gd name="connsiteY2" fmla="*/ 14393 h 302951"/>
                <a:gd name="connsiteX3" fmla="*/ 122294 w 248335"/>
                <a:gd name="connsiteY3" fmla="*/ 14393 h 302951"/>
                <a:gd name="connsiteX4" fmla="*/ 104582 w 248335"/>
                <a:gd name="connsiteY4" fmla="*/ 9227 h 302951"/>
                <a:gd name="connsiteX5" fmla="*/ 50708 w 248335"/>
                <a:gd name="connsiteY5" fmla="*/ 3323 h 302951"/>
                <a:gd name="connsiteX6" fmla="*/ 124508 w 248335"/>
                <a:gd name="connsiteY6" fmla="*/ 298523 h 30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35" h="302951">
                  <a:moveTo>
                    <a:pt x="122294" y="302951"/>
                  </a:moveTo>
                  <a:cubicBezTo>
                    <a:pt x="213068" y="229151"/>
                    <a:pt x="311222" y="85979"/>
                    <a:pt x="196094" y="7751"/>
                  </a:cubicBezTo>
                  <a:cubicBezTo>
                    <a:pt x="177031" y="2234"/>
                    <a:pt x="156545" y="4628"/>
                    <a:pt x="139268" y="14393"/>
                  </a:cubicBezTo>
                  <a:cubicBezTo>
                    <a:pt x="133364" y="14393"/>
                    <a:pt x="128198" y="14393"/>
                    <a:pt x="122294" y="14393"/>
                  </a:cubicBezTo>
                  <a:cubicBezTo>
                    <a:pt x="118744" y="8184"/>
                    <a:pt x="110914" y="5899"/>
                    <a:pt x="104582" y="9227"/>
                  </a:cubicBezTo>
                  <a:cubicBezTo>
                    <a:pt x="88346" y="-498"/>
                    <a:pt x="68668" y="-2654"/>
                    <a:pt x="50708" y="3323"/>
                  </a:cubicBezTo>
                  <a:cubicBezTo>
                    <a:pt x="-49660" y="66053"/>
                    <a:pt x="11594" y="215129"/>
                    <a:pt x="124508" y="298523"/>
                  </a:cubicBezTo>
                  <a:close/>
                </a:path>
              </a:pathLst>
            </a:custGeom>
            <a:solidFill>
              <a:srgbClr val="F1BF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CD82CFE-C5CF-44A9-9607-26DC9FA477B5}"/>
                </a:ext>
              </a:extLst>
            </p:cNvPr>
            <p:cNvSpPr/>
            <p:nvPr/>
          </p:nvSpPr>
          <p:spPr>
            <a:xfrm>
              <a:off x="10122744" y="1876710"/>
              <a:ext cx="247967" cy="300560"/>
            </a:xfrm>
            <a:custGeom>
              <a:avLst/>
              <a:gdLst>
                <a:gd name="connsiteX0" fmla="*/ 119556 w 247967"/>
                <a:gd name="connsiteY0" fmla="*/ 300560 h 300560"/>
                <a:gd name="connsiteX1" fmla="*/ 119556 w 247967"/>
                <a:gd name="connsiteY1" fmla="*/ 300560 h 300560"/>
                <a:gd name="connsiteX2" fmla="*/ 0 w 247967"/>
                <a:gd name="connsiteY2" fmla="*/ 92444 h 300560"/>
                <a:gd name="connsiteX3" fmla="*/ 50922 w 247967"/>
                <a:gd name="connsiteY3" fmla="*/ 3884 h 300560"/>
                <a:gd name="connsiteX4" fmla="*/ 107748 w 247967"/>
                <a:gd name="connsiteY4" fmla="*/ 9050 h 300560"/>
                <a:gd name="connsiteX5" fmla="*/ 112914 w 247967"/>
                <a:gd name="connsiteY5" fmla="*/ 9050 h 300560"/>
                <a:gd name="connsiteX6" fmla="*/ 123984 w 247967"/>
                <a:gd name="connsiteY6" fmla="*/ 14216 h 300560"/>
                <a:gd name="connsiteX7" fmla="*/ 140958 w 247967"/>
                <a:gd name="connsiteY7" fmla="*/ 14216 h 300560"/>
                <a:gd name="connsiteX8" fmla="*/ 197784 w 247967"/>
                <a:gd name="connsiteY8" fmla="*/ 8312 h 300560"/>
                <a:gd name="connsiteX9" fmla="*/ 247968 w 247967"/>
                <a:gd name="connsiteY9" fmla="*/ 92444 h 300560"/>
                <a:gd name="connsiteX10" fmla="*/ 121032 w 247967"/>
                <a:gd name="connsiteY10" fmla="*/ 300560 h 300560"/>
                <a:gd name="connsiteX11" fmla="*/ 70110 w 247967"/>
                <a:gd name="connsiteY11" fmla="*/ 5360 h 300560"/>
                <a:gd name="connsiteX12" fmla="*/ 48708 w 247967"/>
                <a:gd name="connsiteY12" fmla="*/ 5360 h 300560"/>
                <a:gd name="connsiteX13" fmla="*/ 0 w 247967"/>
                <a:gd name="connsiteY13" fmla="*/ 92444 h 300560"/>
                <a:gd name="connsiteX14" fmla="*/ 119556 w 247967"/>
                <a:gd name="connsiteY14" fmla="*/ 296870 h 300560"/>
                <a:gd name="connsiteX15" fmla="*/ 244278 w 247967"/>
                <a:gd name="connsiteY15" fmla="*/ 92444 h 300560"/>
                <a:gd name="connsiteX16" fmla="*/ 192618 w 247967"/>
                <a:gd name="connsiteY16" fmla="*/ 7574 h 300560"/>
                <a:gd name="connsiteX17" fmla="*/ 171216 w 247967"/>
                <a:gd name="connsiteY17" fmla="*/ 7574 h 300560"/>
                <a:gd name="connsiteX18" fmla="*/ 138744 w 247967"/>
                <a:gd name="connsiteY18" fmla="*/ 16430 h 300560"/>
                <a:gd name="connsiteX19" fmla="*/ 138744 w 247967"/>
                <a:gd name="connsiteY19" fmla="*/ 16430 h 300560"/>
                <a:gd name="connsiteX20" fmla="*/ 123984 w 247967"/>
                <a:gd name="connsiteY20" fmla="*/ 16430 h 300560"/>
                <a:gd name="connsiteX21" fmla="*/ 123984 w 247967"/>
                <a:gd name="connsiteY21" fmla="*/ 16430 h 300560"/>
                <a:gd name="connsiteX22" fmla="*/ 123984 w 247967"/>
                <a:gd name="connsiteY22" fmla="*/ 16430 h 300560"/>
                <a:gd name="connsiteX23" fmla="*/ 108486 w 247967"/>
                <a:gd name="connsiteY23" fmla="*/ 12002 h 300560"/>
                <a:gd name="connsiteX24" fmla="*/ 73800 w 247967"/>
                <a:gd name="connsiteY24" fmla="*/ 3146 h 30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7967" h="300560">
                  <a:moveTo>
                    <a:pt x="119556" y="300560"/>
                  </a:moveTo>
                  <a:lnTo>
                    <a:pt x="119556" y="300560"/>
                  </a:lnTo>
                  <a:cubicBezTo>
                    <a:pt x="49884" y="253205"/>
                    <a:pt x="5811" y="176485"/>
                    <a:pt x="0" y="92444"/>
                  </a:cubicBezTo>
                  <a:cubicBezTo>
                    <a:pt x="604" y="56128"/>
                    <a:pt x="19840" y="22675"/>
                    <a:pt x="50922" y="3884"/>
                  </a:cubicBezTo>
                  <a:cubicBezTo>
                    <a:pt x="69716" y="-2722"/>
                    <a:pt x="90457" y="-837"/>
                    <a:pt x="107748" y="9050"/>
                  </a:cubicBezTo>
                  <a:lnTo>
                    <a:pt x="112914" y="9050"/>
                  </a:lnTo>
                  <a:cubicBezTo>
                    <a:pt x="117224" y="8873"/>
                    <a:pt x="121349" y="10799"/>
                    <a:pt x="123984" y="14216"/>
                  </a:cubicBezTo>
                  <a:cubicBezTo>
                    <a:pt x="128781" y="9808"/>
                    <a:pt x="136161" y="9808"/>
                    <a:pt x="140958" y="14216"/>
                  </a:cubicBezTo>
                  <a:cubicBezTo>
                    <a:pt x="158338" y="4699"/>
                    <a:pt x="178817" y="2571"/>
                    <a:pt x="197784" y="8312"/>
                  </a:cubicBezTo>
                  <a:cubicBezTo>
                    <a:pt x="227304" y="26424"/>
                    <a:pt x="246057" y="57865"/>
                    <a:pt x="247968" y="92444"/>
                  </a:cubicBezTo>
                  <a:cubicBezTo>
                    <a:pt x="237060" y="176672"/>
                    <a:pt x="190928" y="252314"/>
                    <a:pt x="121032" y="300560"/>
                  </a:cubicBezTo>
                  <a:close/>
                  <a:moveTo>
                    <a:pt x="70110" y="5360"/>
                  </a:moveTo>
                  <a:cubicBezTo>
                    <a:pt x="63010" y="4380"/>
                    <a:pt x="55808" y="4380"/>
                    <a:pt x="48708" y="5360"/>
                  </a:cubicBezTo>
                  <a:cubicBezTo>
                    <a:pt x="18602" y="24105"/>
                    <a:pt x="214" y="56980"/>
                    <a:pt x="0" y="92444"/>
                  </a:cubicBezTo>
                  <a:cubicBezTo>
                    <a:pt x="7006" y="175122"/>
                    <a:pt x="50931" y="250229"/>
                    <a:pt x="119556" y="296870"/>
                  </a:cubicBezTo>
                  <a:cubicBezTo>
                    <a:pt x="188146" y="249408"/>
                    <a:pt x="233452" y="175146"/>
                    <a:pt x="244278" y="92444"/>
                  </a:cubicBezTo>
                  <a:cubicBezTo>
                    <a:pt x="242285" y="57311"/>
                    <a:pt x="222913" y="25482"/>
                    <a:pt x="192618" y="7574"/>
                  </a:cubicBezTo>
                  <a:lnTo>
                    <a:pt x="171216" y="7574"/>
                  </a:lnTo>
                  <a:cubicBezTo>
                    <a:pt x="159674" y="6439"/>
                    <a:pt x="148117" y="9591"/>
                    <a:pt x="138744" y="16430"/>
                  </a:cubicBezTo>
                  <a:lnTo>
                    <a:pt x="138744" y="16430"/>
                  </a:lnTo>
                  <a:cubicBezTo>
                    <a:pt x="132840" y="16430"/>
                    <a:pt x="129150" y="16430"/>
                    <a:pt x="123984" y="16430"/>
                  </a:cubicBezTo>
                  <a:lnTo>
                    <a:pt x="123984" y="16430"/>
                  </a:lnTo>
                  <a:lnTo>
                    <a:pt x="123984" y="16430"/>
                  </a:lnTo>
                  <a:cubicBezTo>
                    <a:pt x="120788" y="11110"/>
                    <a:pt x="114014" y="9175"/>
                    <a:pt x="108486" y="12002"/>
                  </a:cubicBezTo>
                  <a:cubicBezTo>
                    <a:pt x="97829" y="6248"/>
                    <a:pt x="85911" y="3207"/>
                    <a:pt x="73800" y="3146"/>
                  </a:cubicBezTo>
                  <a:close/>
                </a:path>
              </a:pathLst>
            </a:custGeom>
            <a:solidFill>
              <a:srgbClr val="796E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C9B9479-12B3-4026-89B0-2809A42C0FBC}"/>
                </a:ext>
              </a:extLst>
            </p:cNvPr>
            <p:cNvSpPr/>
            <p:nvPr/>
          </p:nvSpPr>
          <p:spPr>
            <a:xfrm>
              <a:off x="10400689" y="1930869"/>
              <a:ext cx="38020" cy="86273"/>
            </a:xfrm>
            <a:custGeom>
              <a:avLst/>
              <a:gdLst>
                <a:gd name="connsiteX0" fmla="*/ 9875 w 38020"/>
                <a:gd name="connsiteY0" fmla="*/ 82566 h 86273"/>
                <a:gd name="connsiteX1" fmla="*/ 17255 w 38020"/>
                <a:gd name="connsiteY1" fmla="*/ 67806 h 86273"/>
                <a:gd name="connsiteX2" fmla="*/ 29063 w 38020"/>
                <a:gd name="connsiteY2" fmla="*/ 53784 h 86273"/>
                <a:gd name="connsiteX3" fmla="*/ 36443 w 38020"/>
                <a:gd name="connsiteY3" fmla="*/ 40500 h 86273"/>
                <a:gd name="connsiteX4" fmla="*/ 36443 w 38020"/>
                <a:gd name="connsiteY4" fmla="*/ 27216 h 86273"/>
                <a:gd name="connsiteX5" fmla="*/ 36443 w 38020"/>
                <a:gd name="connsiteY5" fmla="*/ 10242 h 86273"/>
                <a:gd name="connsiteX6" fmla="*/ 20945 w 38020"/>
                <a:gd name="connsiteY6" fmla="*/ 10242 h 86273"/>
                <a:gd name="connsiteX7" fmla="*/ 13646 w 38020"/>
                <a:gd name="connsiteY7" fmla="*/ 24089 h 86273"/>
                <a:gd name="connsiteX8" fmla="*/ 14303 w 38020"/>
                <a:gd name="connsiteY8" fmla="*/ 25740 h 86273"/>
                <a:gd name="connsiteX9" fmla="*/ 7661 w 38020"/>
                <a:gd name="connsiteY9" fmla="*/ 48618 h 86273"/>
                <a:gd name="connsiteX10" fmla="*/ 1757 w 38020"/>
                <a:gd name="connsiteY10" fmla="*/ 63378 h 86273"/>
                <a:gd name="connsiteX11" fmla="*/ 5447 w 38020"/>
                <a:gd name="connsiteY11" fmla="*/ 86256 h 86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020" h="86273">
                  <a:moveTo>
                    <a:pt x="9875" y="82566"/>
                  </a:moveTo>
                  <a:lnTo>
                    <a:pt x="17255" y="67806"/>
                  </a:lnTo>
                  <a:cubicBezTo>
                    <a:pt x="22974" y="64982"/>
                    <a:pt x="27255" y="59899"/>
                    <a:pt x="29063" y="53784"/>
                  </a:cubicBezTo>
                  <a:cubicBezTo>
                    <a:pt x="39395" y="53784"/>
                    <a:pt x="35705" y="41238"/>
                    <a:pt x="36443" y="40500"/>
                  </a:cubicBezTo>
                  <a:cubicBezTo>
                    <a:pt x="38546" y="36322"/>
                    <a:pt x="38546" y="31393"/>
                    <a:pt x="36443" y="27216"/>
                  </a:cubicBezTo>
                  <a:cubicBezTo>
                    <a:pt x="36443" y="27216"/>
                    <a:pt x="36443" y="12456"/>
                    <a:pt x="36443" y="10242"/>
                  </a:cubicBezTo>
                  <a:cubicBezTo>
                    <a:pt x="36443" y="-3780"/>
                    <a:pt x="27587" y="-3042"/>
                    <a:pt x="20945" y="10242"/>
                  </a:cubicBezTo>
                  <a:cubicBezTo>
                    <a:pt x="15107" y="12049"/>
                    <a:pt x="11838" y="18250"/>
                    <a:pt x="13646" y="24089"/>
                  </a:cubicBezTo>
                  <a:cubicBezTo>
                    <a:pt x="13816" y="24656"/>
                    <a:pt x="14037" y="25208"/>
                    <a:pt x="14303" y="25740"/>
                  </a:cubicBezTo>
                  <a:cubicBezTo>
                    <a:pt x="5447" y="25740"/>
                    <a:pt x="4709" y="40500"/>
                    <a:pt x="7661" y="48618"/>
                  </a:cubicBezTo>
                  <a:cubicBezTo>
                    <a:pt x="-4885" y="48618"/>
                    <a:pt x="1757" y="62640"/>
                    <a:pt x="1757" y="63378"/>
                  </a:cubicBezTo>
                  <a:cubicBezTo>
                    <a:pt x="1757" y="64116"/>
                    <a:pt x="1757" y="86994"/>
                    <a:pt x="5447" y="86256"/>
                  </a:cubicBezTo>
                  <a:close/>
                </a:path>
              </a:pathLst>
            </a:custGeom>
            <a:solidFill>
              <a:srgbClr val="94BB7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351A49E-3E26-47C2-8FE1-62B97B8CDBE5}"/>
                </a:ext>
              </a:extLst>
            </p:cNvPr>
            <p:cNvSpPr/>
            <p:nvPr/>
          </p:nvSpPr>
          <p:spPr>
            <a:xfrm>
              <a:off x="10402035" y="1932363"/>
              <a:ext cx="38169" cy="85499"/>
            </a:xfrm>
            <a:custGeom>
              <a:avLst/>
              <a:gdLst>
                <a:gd name="connsiteX0" fmla="*/ 8528 w 38169"/>
                <a:gd name="connsiteY0" fmla="*/ 83285 h 85499"/>
                <a:gd name="connsiteX1" fmla="*/ 2624 w 38169"/>
                <a:gd name="connsiteY1" fmla="*/ 70739 h 85499"/>
                <a:gd name="connsiteX2" fmla="*/ 2624 w 38169"/>
                <a:gd name="connsiteY2" fmla="*/ 57456 h 85499"/>
                <a:gd name="connsiteX3" fmla="*/ 2624 w 38169"/>
                <a:gd name="connsiteY3" fmla="*/ 44909 h 85499"/>
                <a:gd name="connsiteX4" fmla="*/ 8528 w 38169"/>
                <a:gd name="connsiteY4" fmla="*/ 41219 h 85499"/>
                <a:gd name="connsiteX5" fmla="*/ 8528 w 38169"/>
                <a:gd name="connsiteY5" fmla="*/ 22769 h 85499"/>
                <a:gd name="connsiteX6" fmla="*/ 13694 w 38169"/>
                <a:gd name="connsiteY6" fmla="*/ 22769 h 85499"/>
                <a:gd name="connsiteX7" fmla="*/ 13694 w 38169"/>
                <a:gd name="connsiteY7" fmla="*/ 13175 h 85499"/>
                <a:gd name="connsiteX8" fmla="*/ 21074 w 38169"/>
                <a:gd name="connsiteY8" fmla="*/ 7271 h 85499"/>
                <a:gd name="connsiteX9" fmla="*/ 35834 w 38169"/>
                <a:gd name="connsiteY9" fmla="*/ 2105 h 85499"/>
                <a:gd name="connsiteX10" fmla="*/ 35834 w 38169"/>
                <a:gd name="connsiteY10" fmla="*/ 11699 h 85499"/>
                <a:gd name="connsiteX11" fmla="*/ 35834 w 38169"/>
                <a:gd name="connsiteY11" fmla="*/ 27935 h 85499"/>
                <a:gd name="connsiteX12" fmla="*/ 35834 w 38169"/>
                <a:gd name="connsiteY12" fmla="*/ 43433 h 85499"/>
                <a:gd name="connsiteX13" fmla="*/ 28454 w 38169"/>
                <a:gd name="connsiteY13" fmla="*/ 57456 h 85499"/>
                <a:gd name="connsiteX14" fmla="*/ 16646 w 38169"/>
                <a:gd name="connsiteY14" fmla="*/ 72215 h 85499"/>
                <a:gd name="connsiteX15" fmla="*/ 6314 w 38169"/>
                <a:gd name="connsiteY15" fmla="*/ 85499 h 85499"/>
                <a:gd name="connsiteX16" fmla="*/ 6314 w 38169"/>
                <a:gd name="connsiteY16" fmla="*/ 85499 h 85499"/>
                <a:gd name="connsiteX17" fmla="*/ 8528 w 38169"/>
                <a:gd name="connsiteY17" fmla="*/ 44909 h 85499"/>
                <a:gd name="connsiteX18" fmla="*/ 3362 w 38169"/>
                <a:gd name="connsiteY18" fmla="*/ 44909 h 85499"/>
                <a:gd name="connsiteX19" fmla="*/ 3362 w 38169"/>
                <a:gd name="connsiteY19" fmla="*/ 54503 h 85499"/>
                <a:gd name="connsiteX20" fmla="*/ 3362 w 38169"/>
                <a:gd name="connsiteY20" fmla="*/ 54503 h 85499"/>
                <a:gd name="connsiteX21" fmla="*/ 3362 w 38169"/>
                <a:gd name="connsiteY21" fmla="*/ 72953 h 85499"/>
                <a:gd name="connsiteX22" fmla="*/ 13694 w 38169"/>
                <a:gd name="connsiteY22" fmla="*/ 60407 h 85499"/>
                <a:gd name="connsiteX23" fmla="*/ 23288 w 38169"/>
                <a:gd name="connsiteY23" fmla="*/ 47861 h 85499"/>
                <a:gd name="connsiteX24" fmla="*/ 23288 w 38169"/>
                <a:gd name="connsiteY24" fmla="*/ 47861 h 85499"/>
                <a:gd name="connsiteX25" fmla="*/ 29472 w 38169"/>
                <a:gd name="connsiteY25" fmla="*/ 39456 h 85499"/>
                <a:gd name="connsiteX26" fmla="*/ 29192 w 38169"/>
                <a:gd name="connsiteY26" fmla="*/ 38267 h 85499"/>
                <a:gd name="connsiteX27" fmla="*/ 29192 w 38169"/>
                <a:gd name="connsiteY27" fmla="*/ 36791 h 85499"/>
                <a:gd name="connsiteX28" fmla="*/ 29192 w 38169"/>
                <a:gd name="connsiteY28" fmla="*/ 24983 h 85499"/>
                <a:gd name="connsiteX29" fmla="*/ 29192 w 38169"/>
                <a:gd name="connsiteY29" fmla="*/ 24983 h 85499"/>
                <a:gd name="connsiteX30" fmla="*/ 29192 w 38169"/>
                <a:gd name="connsiteY30" fmla="*/ 12437 h 85499"/>
                <a:gd name="connsiteX31" fmla="*/ 29192 w 38169"/>
                <a:gd name="connsiteY31" fmla="*/ 12437 h 85499"/>
                <a:gd name="connsiteX32" fmla="*/ 29192 w 38169"/>
                <a:gd name="connsiteY32" fmla="*/ 4319 h 85499"/>
                <a:gd name="connsiteX33" fmla="*/ 18860 w 38169"/>
                <a:gd name="connsiteY33" fmla="*/ 10223 h 85499"/>
                <a:gd name="connsiteX34" fmla="*/ 12956 w 38169"/>
                <a:gd name="connsiteY34" fmla="*/ 14651 h 85499"/>
                <a:gd name="connsiteX35" fmla="*/ 12956 w 38169"/>
                <a:gd name="connsiteY35" fmla="*/ 23507 h 85499"/>
                <a:gd name="connsiteX36" fmla="*/ 12956 w 38169"/>
                <a:gd name="connsiteY36" fmla="*/ 23507 h 85499"/>
                <a:gd name="connsiteX37" fmla="*/ 12956 w 38169"/>
                <a:gd name="connsiteY37" fmla="*/ 23507 h 85499"/>
                <a:gd name="connsiteX38" fmla="*/ 8528 w 38169"/>
                <a:gd name="connsiteY38" fmla="*/ 23507 h 85499"/>
                <a:gd name="connsiteX39" fmla="*/ 8528 w 38169"/>
                <a:gd name="connsiteY39" fmla="*/ 41219 h 85499"/>
                <a:gd name="connsiteX40" fmla="*/ 8528 w 38169"/>
                <a:gd name="connsiteY40" fmla="*/ 41219 h 85499"/>
                <a:gd name="connsiteX41" fmla="*/ 8528 w 38169"/>
                <a:gd name="connsiteY41" fmla="*/ 41219 h 8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8169" h="85499">
                  <a:moveTo>
                    <a:pt x="8528" y="83285"/>
                  </a:moveTo>
                  <a:cubicBezTo>
                    <a:pt x="8528" y="83285"/>
                    <a:pt x="8528" y="83285"/>
                    <a:pt x="2624" y="70739"/>
                  </a:cubicBezTo>
                  <a:cubicBezTo>
                    <a:pt x="-3280" y="58193"/>
                    <a:pt x="2624" y="58932"/>
                    <a:pt x="2624" y="57456"/>
                  </a:cubicBezTo>
                  <a:cubicBezTo>
                    <a:pt x="757" y="53481"/>
                    <a:pt x="757" y="48884"/>
                    <a:pt x="2624" y="44909"/>
                  </a:cubicBezTo>
                  <a:cubicBezTo>
                    <a:pt x="3938" y="42855"/>
                    <a:pt x="6107" y="41501"/>
                    <a:pt x="8528" y="41219"/>
                  </a:cubicBezTo>
                  <a:cubicBezTo>
                    <a:pt x="5938" y="35342"/>
                    <a:pt x="5938" y="28647"/>
                    <a:pt x="8528" y="22769"/>
                  </a:cubicBezTo>
                  <a:cubicBezTo>
                    <a:pt x="10211" y="22256"/>
                    <a:pt x="12011" y="22256"/>
                    <a:pt x="13694" y="22769"/>
                  </a:cubicBezTo>
                  <a:cubicBezTo>
                    <a:pt x="12565" y="19671"/>
                    <a:pt x="12565" y="16274"/>
                    <a:pt x="13694" y="13175"/>
                  </a:cubicBezTo>
                  <a:cubicBezTo>
                    <a:pt x="15059" y="10132"/>
                    <a:pt x="17805" y="7933"/>
                    <a:pt x="21074" y="7271"/>
                  </a:cubicBezTo>
                  <a:cubicBezTo>
                    <a:pt x="25502" y="630"/>
                    <a:pt x="32144" y="-2323"/>
                    <a:pt x="35834" y="2105"/>
                  </a:cubicBezTo>
                  <a:cubicBezTo>
                    <a:pt x="39524" y="6533"/>
                    <a:pt x="35834" y="7271"/>
                    <a:pt x="35834" y="11699"/>
                  </a:cubicBezTo>
                  <a:cubicBezTo>
                    <a:pt x="35834" y="16127"/>
                    <a:pt x="35834" y="23507"/>
                    <a:pt x="35834" y="27935"/>
                  </a:cubicBezTo>
                  <a:cubicBezTo>
                    <a:pt x="38948" y="32632"/>
                    <a:pt x="38948" y="38737"/>
                    <a:pt x="35834" y="43433"/>
                  </a:cubicBezTo>
                  <a:cubicBezTo>
                    <a:pt x="37340" y="49309"/>
                    <a:pt x="34151" y="55371"/>
                    <a:pt x="28454" y="57456"/>
                  </a:cubicBezTo>
                  <a:cubicBezTo>
                    <a:pt x="26070" y="63438"/>
                    <a:pt x="21960" y="68575"/>
                    <a:pt x="16646" y="72215"/>
                  </a:cubicBezTo>
                  <a:cubicBezTo>
                    <a:pt x="12927" y="76419"/>
                    <a:pt x="9473" y="80857"/>
                    <a:pt x="6314" y="85499"/>
                  </a:cubicBezTo>
                  <a:lnTo>
                    <a:pt x="6314" y="85499"/>
                  </a:lnTo>
                  <a:close/>
                  <a:moveTo>
                    <a:pt x="8528" y="44909"/>
                  </a:moveTo>
                  <a:cubicBezTo>
                    <a:pt x="8528" y="44909"/>
                    <a:pt x="4100" y="44909"/>
                    <a:pt x="3362" y="44909"/>
                  </a:cubicBezTo>
                  <a:cubicBezTo>
                    <a:pt x="2624" y="44909"/>
                    <a:pt x="3362" y="52289"/>
                    <a:pt x="3362" y="54503"/>
                  </a:cubicBezTo>
                  <a:lnTo>
                    <a:pt x="3362" y="54503"/>
                  </a:lnTo>
                  <a:cubicBezTo>
                    <a:pt x="3362" y="54503"/>
                    <a:pt x="3362" y="67787"/>
                    <a:pt x="3362" y="72953"/>
                  </a:cubicBezTo>
                  <a:cubicBezTo>
                    <a:pt x="12956" y="60407"/>
                    <a:pt x="12956" y="60407"/>
                    <a:pt x="13694" y="60407"/>
                  </a:cubicBezTo>
                  <a:cubicBezTo>
                    <a:pt x="18484" y="57726"/>
                    <a:pt x="21952" y="53186"/>
                    <a:pt x="23288" y="47861"/>
                  </a:cubicBezTo>
                  <a:lnTo>
                    <a:pt x="23288" y="47861"/>
                  </a:lnTo>
                  <a:cubicBezTo>
                    <a:pt x="27318" y="47249"/>
                    <a:pt x="30085" y="43486"/>
                    <a:pt x="29472" y="39456"/>
                  </a:cubicBezTo>
                  <a:cubicBezTo>
                    <a:pt x="29413" y="39053"/>
                    <a:pt x="29317" y="38655"/>
                    <a:pt x="29192" y="38267"/>
                  </a:cubicBezTo>
                  <a:lnTo>
                    <a:pt x="29192" y="36791"/>
                  </a:lnTo>
                  <a:cubicBezTo>
                    <a:pt x="31163" y="33101"/>
                    <a:pt x="31163" y="28673"/>
                    <a:pt x="29192" y="24983"/>
                  </a:cubicBezTo>
                  <a:lnTo>
                    <a:pt x="29192" y="24983"/>
                  </a:lnTo>
                  <a:cubicBezTo>
                    <a:pt x="29192" y="14651"/>
                    <a:pt x="29192" y="12437"/>
                    <a:pt x="29192" y="12437"/>
                  </a:cubicBezTo>
                  <a:lnTo>
                    <a:pt x="29192" y="12437"/>
                  </a:lnTo>
                  <a:cubicBezTo>
                    <a:pt x="29650" y="9750"/>
                    <a:pt x="29650" y="7007"/>
                    <a:pt x="29192" y="4319"/>
                  </a:cubicBezTo>
                  <a:cubicBezTo>
                    <a:pt x="24764" y="4319"/>
                    <a:pt x="21812" y="4319"/>
                    <a:pt x="18860" y="10223"/>
                  </a:cubicBezTo>
                  <a:cubicBezTo>
                    <a:pt x="16417" y="10922"/>
                    <a:pt x="14314" y="12499"/>
                    <a:pt x="12956" y="14651"/>
                  </a:cubicBezTo>
                  <a:cubicBezTo>
                    <a:pt x="11510" y="17427"/>
                    <a:pt x="11510" y="20732"/>
                    <a:pt x="12956" y="23507"/>
                  </a:cubicBezTo>
                  <a:lnTo>
                    <a:pt x="12956" y="23507"/>
                  </a:lnTo>
                  <a:lnTo>
                    <a:pt x="12956" y="23507"/>
                  </a:lnTo>
                  <a:lnTo>
                    <a:pt x="8528" y="23507"/>
                  </a:lnTo>
                  <a:cubicBezTo>
                    <a:pt x="6307" y="29202"/>
                    <a:pt x="6307" y="35525"/>
                    <a:pt x="8528" y="41219"/>
                  </a:cubicBezTo>
                  <a:cubicBezTo>
                    <a:pt x="8528" y="41219"/>
                    <a:pt x="8528" y="41219"/>
                    <a:pt x="8528" y="41219"/>
                  </a:cubicBezTo>
                  <a:cubicBezTo>
                    <a:pt x="8528" y="41219"/>
                    <a:pt x="8528" y="41219"/>
                    <a:pt x="8528" y="41219"/>
                  </a:cubicBezTo>
                  <a:close/>
                </a:path>
              </a:pathLst>
            </a:custGeom>
            <a:solidFill>
              <a:srgbClr val="658D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EF61096B-7131-4306-8C6C-6D71FD15D307}"/>
                </a:ext>
              </a:extLst>
            </p:cNvPr>
            <p:cNvSpPr/>
            <p:nvPr/>
          </p:nvSpPr>
          <p:spPr>
            <a:xfrm>
              <a:off x="10330859" y="2104929"/>
              <a:ext cx="104763" cy="52699"/>
            </a:xfrm>
            <a:custGeom>
              <a:avLst/>
              <a:gdLst>
                <a:gd name="connsiteX0" fmla="*/ 0 w 104763"/>
                <a:gd name="connsiteY0" fmla="*/ 32489 h 52699"/>
                <a:gd name="connsiteX1" fmla="*/ 5904 w 104763"/>
                <a:gd name="connsiteY1" fmla="*/ 36179 h 52699"/>
                <a:gd name="connsiteX2" fmla="*/ 15498 w 104763"/>
                <a:gd name="connsiteY2" fmla="*/ 43559 h 52699"/>
                <a:gd name="connsiteX3" fmla="*/ 30996 w 104763"/>
                <a:gd name="connsiteY3" fmla="*/ 43559 h 52699"/>
                <a:gd name="connsiteX4" fmla="*/ 48708 w 104763"/>
                <a:gd name="connsiteY4" fmla="*/ 48725 h 52699"/>
                <a:gd name="connsiteX5" fmla="*/ 71586 w 104763"/>
                <a:gd name="connsiteY5" fmla="*/ 48725 h 52699"/>
                <a:gd name="connsiteX6" fmla="*/ 85608 w 104763"/>
                <a:gd name="connsiteY6" fmla="*/ 44297 h 52699"/>
                <a:gd name="connsiteX7" fmla="*/ 95940 w 104763"/>
                <a:gd name="connsiteY7" fmla="*/ 39869 h 52699"/>
                <a:gd name="connsiteX8" fmla="*/ 95940 w 104763"/>
                <a:gd name="connsiteY8" fmla="*/ 25109 h 52699"/>
                <a:gd name="connsiteX9" fmla="*/ 99630 w 104763"/>
                <a:gd name="connsiteY9" fmla="*/ 4445 h 52699"/>
                <a:gd name="connsiteX10" fmla="*/ 85608 w 104763"/>
                <a:gd name="connsiteY10" fmla="*/ 4445 h 52699"/>
                <a:gd name="connsiteX11" fmla="*/ 69372 w 104763"/>
                <a:gd name="connsiteY11" fmla="*/ 4445 h 52699"/>
                <a:gd name="connsiteX12" fmla="*/ 53136 w 104763"/>
                <a:gd name="connsiteY12" fmla="*/ 4445 h 52699"/>
                <a:gd name="connsiteX13" fmla="*/ 30996 w 104763"/>
                <a:gd name="connsiteY13" fmla="*/ 4445 h 52699"/>
                <a:gd name="connsiteX14" fmla="*/ 2952 w 104763"/>
                <a:gd name="connsiteY14" fmla="*/ 31751 h 52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763" h="52699">
                  <a:moveTo>
                    <a:pt x="0" y="32489"/>
                  </a:moveTo>
                  <a:lnTo>
                    <a:pt x="5904" y="36179"/>
                  </a:lnTo>
                  <a:cubicBezTo>
                    <a:pt x="6657" y="40782"/>
                    <a:pt x="10856" y="44009"/>
                    <a:pt x="15498" y="43559"/>
                  </a:cubicBezTo>
                  <a:cubicBezTo>
                    <a:pt x="15498" y="51677"/>
                    <a:pt x="25092" y="50201"/>
                    <a:pt x="30996" y="43559"/>
                  </a:cubicBezTo>
                  <a:cubicBezTo>
                    <a:pt x="35424" y="50939"/>
                    <a:pt x="41328" y="50939"/>
                    <a:pt x="48708" y="48725"/>
                  </a:cubicBezTo>
                  <a:cubicBezTo>
                    <a:pt x="55416" y="54024"/>
                    <a:pt x="64878" y="54024"/>
                    <a:pt x="71586" y="48725"/>
                  </a:cubicBezTo>
                  <a:cubicBezTo>
                    <a:pt x="77490" y="54629"/>
                    <a:pt x="81918" y="48725"/>
                    <a:pt x="85608" y="44297"/>
                  </a:cubicBezTo>
                  <a:cubicBezTo>
                    <a:pt x="89298" y="39869"/>
                    <a:pt x="94464" y="44297"/>
                    <a:pt x="95940" y="39869"/>
                  </a:cubicBezTo>
                  <a:cubicBezTo>
                    <a:pt x="97416" y="35441"/>
                    <a:pt x="101106" y="28799"/>
                    <a:pt x="95940" y="25109"/>
                  </a:cubicBezTo>
                  <a:cubicBezTo>
                    <a:pt x="102582" y="19205"/>
                    <a:pt x="109962" y="6659"/>
                    <a:pt x="99630" y="4445"/>
                  </a:cubicBezTo>
                  <a:cubicBezTo>
                    <a:pt x="95224" y="2210"/>
                    <a:pt x="90014" y="2210"/>
                    <a:pt x="85608" y="4445"/>
                  </a:cubicBezTo>
                  <a:cubicBezTo>
                    <a:pt x="85608" y="-721"/>
                    <a:pt x="77490" y="-2197"/>
                    <a:pt x="69372" y="4445"/>
                  </a:cubicBezTo>
                  <a:cubicBezTo>
                    <a:pt x="69372" y="-1459"/>
                    <a:pt x="57564" y="4445"/>
                    <a:pt x="53136" y="4445"/>
                  </a:cubicBezTo>
                  <a:cubicBezTo>
                    <a:pt x="48708" y="4445"/>
                    <a:pt x="40590" y="-721"/>
                    <a:pt x="30996" y="4445"/>
                  </a:cubicBezTo>
                  <a:lnTo>
                    <a:pt x="2952" y="31751"/>
                  </a:lnTo>
                  <a:close/>
                </a:path>
              </a:pathLst>
            </a:custGeom>
            <a:solidFill>
              <a:srgbClr val="94BB7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8A7608C-1D42-4361-BC0D-913EC63447A6}"/>
                </a:ext>
              </a:extLst>
            </p:cNvPr>
            <p:cNvSpPr/>
            <p:nvPr/>
          </p:nvSpPr>
          <p:spPr>
            <a:xfrm>
              <a:off x="10329384" y="2115463"/>
              <a:ext cx="104821" cy="58117"/>
            </a:xfrm>
            <a:custGeom>
              <a:avLst/>
              <a:gdLst>
                <a:gd name="connsiteX0" fmla="*/ 59778 w 104821"/>
                <a:gd name="connsiteY0" fmla="*/ 45572 h 58117"/>
                <a:gd name="connsiteX1" fmla="*/ 49446 w 104821"/>
                <a:gd name="connsiteY1" fmla="*/ 45572 h 58117"/>
                <a:gd name="connsiteX2" fmla="*/ 42804 w 104821"/>
                <a:gd name="connsiteY2" fmla="*/ 45572 h 58117"/>
                <a:gd name="connsiteX3" fmla="*/ 31734 w 104821"/>
                <a:gd name="connsiteY3" fmla="*/ 40405 h 58117"/>
                <a:gd name="connsiteX4" fmla="*/ 15498 w 104821"/>
                <a:gd name="connsiteY4" fmla="*/ 40405 h 58117"/>
                <a:gd name="connsiteX5" fmla="*/ 5904 w 104821"/>
                <a:gd name="connsiteY5" fmla="*/ 31549 h 58117"/>
                <a:gd name="connsiteX6" fmla="*/ 0 w 104821"/>
                <a:gd name="connsiteY6" fmla="*/ 31549 h 58117"/>
                <a:gd name="connsiteX7" fmla="*/ 0 w 104821"/>
                <a:gd name="connsiteY7" fmla="*/ 31549 h 58117"/>
                <a:gd name="connsiteX8" fmla="*/ 0 w 104821"/>
                <a:gd name="connsiteY8" fmla="*/ 31549 h 58117"/>
                <a:gd name="connsiteX9" fmla="*/ 28044 w 104821"/>
                <a:gd name="connsiteY9" fmla="*/ 4982 h 58117"/>
                <a:gd name="connsiteX10" fmla="*/ 51660 w 104821"/>
                <a:gd name="connsiteY10" fmla="*/ 4982 h 58117"/>
                <a:gd name="connsiteX11" fmla="*/ 68634 w 104821"/>
                <a:gd name="connsiteY11" fmla="*/ 4982 h 58117"/>
                <a:gd name="connsiteX12" fmla="*/ 85608 w 104821"/>
                <a:gd name="connsiteY12" fmla="*/ 4982 h 58117"/>
                <a:gd name="connsiteX13" fmla="*/ 99630 w 104821"/>
                <a:gd name="connsiteY13" fmla="*/ 4982 h 58117"/>
                <a:gd name="connsiteX14" fmla="*/ 104796 w 104821"/>
                <a:gd name="connsiteY14" fmla="*/ 9409 h 58117"/>
                <a:gd name="connsiteX15" fmla="*/ 97416 w 104821"/>
                <a:gd name="connsiteY15" fmla="*/ 25645 h 58117"/>
                <a:gd name="connsiteX16" fmla="*/ 104796 w 104821"/>
                <a:gd name="connsiteY16" fmla="*/ 37453 h 58117"/>
                <a:gd name="connsiteX17" fmla="*/ 98892 w 104821"/>
                <a:gd name="connsiteY17" fmla="*/ 42620 h 58117"/>
                <a:gd name="connsiteX18" fmla="*/ 88833 w 104821"/>
                <a:gd name="connsiteY18" fmla="*/ 48153 h 58117"/>
                <a:gd name="connsiteX19" fmla="*/ 87822 w 104821"/>
                <a:gd name="connsiteY19" fmla="*/ 47786 h 58117"/>
                <a:gd name="connsiteX20" fmla="*/ 73062 w 104821"/>
                <a:gd name="connsiteY20" fmla="*/ 52951 h 58117"/>
                <a:gd name="connsiteX21" fmla="*/ 59778 w 104821"/>
                <a:gd name="connsiteY21" fmla="*/ 58118 h 58117"/>
                <a:gd name="connsiteX22" fmla="*/ 50184 w 104821"/>
                <a:gd name="connsiteY22" fmla="*/ 38191 h 58117"/>
                <a:gd name="connsiteX23" fmla="*/ 71586 w 104821"/>
                <a:gd name="connsiteY23" fmla="*/ 38191 h 58117"/>
                <a:gd name="connsiteX24" fmla="*/ 71586 w 104821"/>
                <a:gd name="connsiteY24" fmla="*/ 38191 h 58117"/>
                <a:gd name="connsiteX25" fmla="*/ 82656 w 104821"/>
                <a:gd name="connsiteY25" fmla="*/ 34501 h 58117"/>
                <a:gd name="connsiteX26" fmla="*/ 82656 w 104821"/>
                <a:gd name="connsiteY26" fmla="*/ 34501 h 58117"/>
                <a:gd name="connsiteX27" fmla="*/ 91512 w 104821"/>
                <a:gd name="connsiteY27" fmla="*/ 30811 h 58117"/>
                <a:gd name="connsiteX28" fmla="*/ 91512 w 104821"/>
                <a:gd name="connsiteY28" fmla="*/ 30811 h 58117"/>
                <a:gd name="connsiteX29" fmla="*/ 95202 w 104821"/>
                <a:gd name="connsiteY29" fmla="*/ 30811 h 58117"/>
                <a:gd name="connsiteX30" fmla="*/ 87822 w 104821"/>
                <a:gd name="connsiteY30" fmla="*/ 21955 h 58117"/>
                <a:gd name="connsiteX31" fmla="*/ 87822 w 104821"/>
                <a:gd name="connsiteY31" fmla="*/ 21955 h 58117"/>
                <a:gd name="connsiteX32" fmla="*/ 87822 w 104821"/>
                <a:gd name="connsiteY32" fmla="*/ 21955 h 58117"/>
                <a:gd name="connsiteX33" fmla="*/ 95940 w 104821"/>
                <a:gd name="connsiteY33" fmla="*/ 7195 h 58117"/>
                <a:gd name="connsiteX34" fmla="*/ 92250 w 104821"/>
                <a:gd name="connsiteY34" fmla="*/ 7195 h 58117"/>
                <a:gd name="connsiteX35" fmla="*/ 80442 w 104821"/>
                <a:gd name="connsiteY35" fmla="*/ 7195 h 58117"/>
                <a:gd name="connsiteX36" fmla="*/ 80442 w 104821"/>
                <a:gd name="connsiteY36" fmla="*/ 7195 h 58117"/>
                <a:gd name="connsiteX37" fmla="*/ 76014 w 104821"/>
                <a:gd name="connsiteY37" fmla="*/ 7195 h 58117"/>
                <a:gd name="connsiteX38" fmla="*/ 67158 w 104821"/>
                <a:gd name="connsiteY38" fmla="*/ 7195 h 58117"/>
                <a:gd name="connsiteX39" fmla="*/ 67158 w 104821"/>
                <a:gd name="connsiteY39" fmla="*/ 7195 h 58117"/>
                <a:gd name="connsiteX40" fmla="*/ 62730 w 104821"/>
                <a:gd name="connsiteY40" fmla="*/ 7195 h 58117"/>
                <a:gd name="connsiteX41" fmla="*/ 53874 w 104821"/>
                <a:gd name="connsiteY41" fmla="*/ 7195 h 58117"/>
                <a:gd name="connsiteX42" fmla="*/ 53874 w 104821"/>
                <a:gd name="connsiteY42" fmla="*/ 7195 h 58117"/>
                <a:gd name="connsiteX43" fmla="*/ 33948 w 104821"/>
                <a:gd name="connsiteY43" fmla="*/ 7195 h 58117"/>
                <a:gd name="connsiteX44" fmla="*/ 8118 w 104821"/>
                <a:gd name="connsiteY44" fmla="*/ 31549 h 58117"/>
                <a:gd name="connsiteX45" fmla="*/ 12546 w 104821"/>
                <a:gd name="connsiteY45" fmla="*/ 31549 h 58117"/>
                <a:gd name="connsiteX46" fmla="*/ 19188 w 104821"/>
                <a:gd name="connsiteY46" fmla="*/ 38930 h 58117"/>
                <a:gd name="connsiteX47" fmla="*/ 19188 w 104821"/>
                <a:gd name="connsiteY47" fmla="*/ 38930 h 58117"/>
                <a:gd name="connsiteX48" fmla="*/ 19188 w 104821"/>
                <a:gd name="connsiteY48" fmla="*/ 38930 h 58117"/>
                <a:gd name="connsiteX49" fmla="*/ 31734 w 104821"/>
                <a:gd name="connsiteY49" fmla="*/ 38930 h 58117"/>
                <a:gd name="connsiteX50" fmla="*/ 31734 w 104821"/>
                <a:gd name="connsiteY50" fmla="*/ 38930 h 58117"/>
                <a:gd name="connsiteX51" fmla="*/ 47970 w 104821"/>
                <a:gd name="connsiteY51" fmla="*/ 42620 h 5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4821" h="58117">
                  <a:moveTo>
                    <a:pt x="59778" y="45572"/>
                  </a:moveTo>
                  <a:cubicBezTo>
                    <a:pt x="56413" y="46598"/>
                    <a:pt x="52811" y="46598"/>
                    <a:pt x="49446" y="45572"/>
                  </a:cubicBezTo>
                  <a:cubicBezTo>
                    <a:pt x="47306" y="46363"/>
                    <a:pt x="44944" y="46363"/>
                    <a:pt x="42804" y="45572"/>
                  </a:cubicBezTo>
                  <a:cubicBezTo>
                    <a:pt x="38494" y="45749"/>
                    <a:pt x="34369" y="43822"/>
                    <a:pt x="31734" y="40405"/>
                  </a:cubicBezTo>
                  <a:cubicBezTo>
                    <a:pt x="25092" y="44834"/>
                    <a:pt x="16974" y="40405"/>
                    <a:pt x="15498" y="40405"/>
                  </a:cubicBezTo>
                  <a:cubicBezTo>
                    <a:pt x="10716" y="39854"/>
                    <a:pt x="6834" y="36274"/>
                    <a:pt x="5904" y="31549"/>
                  </a:cubicBezTo>
                  <a:lnTo>
                    <a:pt x="0" y="31549"/>
                  </a:lnTo>
                  <a:cubicBezTo>
                    <a:pt x="0" y="31549"/>
                    <a:pt x="0" y="31549"/>
                    <a:pt x="0" y="31549"/>
                  </a:cubicBezTo>
                  <a:cubicBezTo>
                    <a:pt x="0" y="31549"/>
                    <a:pt x="0" y="31549"/>
                    <a:pt x="0" y="31549"/>
                  </a:cubicBezTo>
                  <a:lnTo>
                    <a:pt x="28044" y="4982"/>
                  </a:lnTo>
                  <a:cubicBezTo>
                    <a:pt x="38376" y="-1661"/>
                    <a:pt x="45756" y="-1661"/>
                    <a:pt x="51660" y="4982"/>
                  </a:cubicBezTo>
                  <a:cubicBezTo>
                    <a:pt x="56582" y="895"/>
                    <a:pt x="63711" y="895"/>
                    <a:pt x="68634" y="4982"/>
                  </a:cubicBezTo>
                  <a:cubicBezTo>
                    <a:pt x="75276" y="553"/>
                    <a:pt x="82656" y="4982"/>
                    <a:pt x="85608" y="4982"/>
                  </a:cubicBezTo>
                  <a:cubicBezTo>
                    <a:pt x="89903" y="2314"/>
                    <a:pt x="95335" y="2314"/>
                    <a:pt x="99630" y="4982"/>
                  </a:cubicBezTo>
                  <a:cubicBezTo>
                    <a:pt x="102220" y="4955"/>
                    <a:pt x="104427" y="6848"/>
                    <a:pt x="104796" y="9409"/>
                  </a:cubicBezTo>
                  <a:cubicBezTo>
                    <a:pt x="104796" y="14576"/>
                    <a:pt x="104796" y="21218"/>
                    <a:pt x="97416" y="25645"/>
                  </a:cubicBezTo>
                  <a:cubicBezTo>
                    <a:pt x="90036" y="30074"/>
                    <a:pt x="105534" y="33763"/>
                    <a:pt x="104796" y="37453"/>
                  </a:cubicBezTo>
                  <a:cubicBezTo>
                    <a:pt x="104058" y="41143"/>
                    <a:pt x="104796" y="41882"/>
                    <a:pt x="98892" y="42620"/>
                  </a:cubicBezTo>
                  <a:cubicBezTo>
                    <a:pt x="97645" y="46925"/>
                    <a:pt x="93136" y="49402"/>
                    <a:pt x="88833" y="48153"/>
                  </a:cubicBezTo>
                  <a:cubicBezTo>
                    <a:pt x="88486" y="48053"/>
                    <a:pt x="88154" y="47930"/>
                    <a:pt x="87822" y="47786"/>
                  </a:cubicBezTo>
                  <a:cubicBezTo>
                    <a:pt x="83394" y="55165"/>
                    <a:pt x="78228" y="56641"/>
                    <a:pt x="73062" y="52951"/>
                  </a:cubicBezTo>
                  <a:cubicBezTo>
                    <a:pt x="69224" y="55921"/>
                    <a:pt x="64612" y="57716"/>
                    <a:pt x="59778" y="58118"/>
                  </a:cubicBezTo>
                  <a:close/>
                  <a:moveTo>
                    <a:pt x="50184" y="38191"/>
                  </a:moveTo>
                  <a:cubicBezTo>
                    <a:pt x="56169" y="43908"/>
                    <a:pt x="65601" y="43908"/>
                    <a:pt x="71586" y="38191"/>
                  </a:cubicBezTo>
                  <a:lnTo>
                    <a:pt x="71586" y="38191"/>
                  </a:lnTo>
                  <a:cubicBezTo>
                    <a:pt x="76014" y="38191"/>
                    <a:pt x="78966" y="38191"/>
                    <a:pt x="82656" y="34501"/>
                  </a:cubicBezTo>
                  <a:cubicBezTo>
                    <a:pt x="86346" y="30811"/>
                    <a:pt x="82656" y="34501"/>
                    <a:pt x="82656" y="34501"/>
                  </a:cubicBezTo>
                  <a:cubicBezTo>
                    <a:pt x="82656" y="34501"/>
                    <a:pt x="90036" y="34501"/>
                    <a:pt x="91512" y="30811"/>
                  </a:cubicBezTo>
                  <a:lnTo>
                    <a:pt x="91512" y="30811"/>
                  </a:lnTo>
                  <a:cubicBezTo>
                    <a:pt x="91512" y="30811"/>
                    <a:pt x="95202" y="30811"/>
                    <a:pt x="95202" y="30811"/>
                  </a:cubicBezTo>
                  <a:cubicBezTo>
                    <a:pt x="95202" y="30811"/>
                    <a:pt x="95202" y="24170"/>
                    <a:pt x="87822" y="21955"/>
                  </a:cubicBezTo>
                  <a:cubicBezTo>
                    <a:pt x="80442" y="19741"/>
                    <a:pt x="87822" y="21955"/>
                    <a:pt x="87822" y="21955"/>
                  </a:cubicBezTo>
                  <a:lnTo>
                    <a:pt x="87822" y="21955"/>
                  </a:lnTo>
                  <a:cubicBezTo>
                    <a:pt x="92575" y="18477"/>
                    <a:pt x="95549" y="13074"/>
                    <a:pt x="95940" y="7195"/>
                  </a:cubicBezTo>
                  <a:cubicBezTo>
                    <a:pt x="94752" y="6741"/>
                    <a:pt x="93438" y="6741"/>
                    <a:pt x="92250" y="7195"/>
                  </a:cubicBezTo>
                  <a:cubicBezTo>
                    <a:pt x="88641" y="4921"/>
                    <a:pt x="84051" y="4921"/>
                    <a:pt x="80442" y="7195"/>
                  </a:cubicBezTo>
                  <a:lnTo>
                    <a:pt x="80442" y="7195"/>
                  </a:lnTo>
                  <a:cubicBezTo>
                    <a:pt x="79069" y="6404"/>
                    <a:pt x="77387" y="6404"/>
                    <a:pt x="76014" y="7195"/>
                  </a:cubicBezTo>
                  <a:cubicBezTo>
                    <a:pt x="73128" y="6334"/>
                    <a:pt x="70044" y="6334"/>
                    <a:pt x="67158" y="7195"/>
                  </a:cubicBezTo>
                  <a:lnTo>
                    <a:pt x="67158" y="7195"/>
                  </a:lnTo>
                  <a:cubicBezTo>
                    <a:pt x="67158" y="7195"/>
                    <a:pt x="67158" y="7195"/>
                    <a:pt x="62730" y="7195"/>
                  </a:cubicBezTo>
                  <a:cubicBezTo>
                    <a:pt x="59867" y="6182"/>
                    <a:pt x="56737" y="6182"/>
                    <a:pt x="53874" y="7195"/>
                  </a:cubicBezTo>
                  <a:lnTo>
                    <a:pt x="53874" y="7195"/>
                  </a:lnTo>
                  <a:cubicBezTo>
                    <a:pt x="48708" y="2768"/>
                    <a:pt x="42804" y="2768"/>
                    <a:pt x="33948" y="7195"/>
                  </a:cubicBezTo>
                  <a:lnTo>
                    <a:pt x="8118" y="31549"/>
                  </a:lnTo>
                  <a:lnTo>
                    <a:pt x="12546" y="31549"/>
                  </a:lnTo>
                  <a:cubicBezTo>
                    <a:pt x="12546" y="36715"/>
                    <a:pt x="16974" y="38930"/>
                    <a:pt x="19188" y="38930"/>
                  </a:cubicBezTo>
                  <a:lnTo>
                    <a:pt x="19188" y="38930"/>
                  </a:lnTo>
                  <a:lnTo>
                    <a:pt x="19188" y="38930"/>
                  </a:lnTo>
                  <a:cubicBezTo>
                    <a:pt x="19188" y="44095"/>
                    <a:pt x="26568" y="44095"/>
                    <a:pt x="31734" y="38930"/>
                  </a:cubicBezTo>
                  <a:lnTo>
                    <a:pt x="31734" y="38930"/>
                  </a:lnTo>
                  <a:cubicBezTo>
                    <a:pt x="35424" y="44834"/>
                    <a:pt x="39114" y="45572"/>
                    <a:pt x="47970" y="42620"/>
                  </a:cubicBezTo>
                  <a:close/>
                </a:path>
              </a:pathLst>
            </a:custGeom>
            <a:solidFill>
              <a:srgbClr val="658D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E7BE66B-2CA6-49F3-BF82-825C89ABA921}"/>
                </a:ext>
              </a:extLst>
            </p:cNvPr>
            <p:cNvSpPr/>
            <p:nvPr/>
          </p:nvSpPr>
          <p:spPr>
            <a:xfrm>
              <a:off x="10329220" y="2036498"/>
              <a:ext cx="49230" cy="84684"/>
            </a:xfrm>
            <a:custGeom>
              <a:avLst/>
              <a:gdLst>
                <a:gd name="connsiteX0" fmla="*/ 1640 w 49230"/>
                <a:gd name="connsiteY0" fmla="*/ 84684 h 84684"/>
                <a:gd name="connsiteX1" fmla="*/ 1640 w 49230"/>
                <a:gd name="connsiteY1" fmla="*/ 64758 h 84684"/>
                <a:gd name="connsiteX2" fmla="*/ 14924 w 49230"/>
                <a:gd name="connsiteY2" fmla="*/ 41142 h 84684"/>
                <a:gd name="connsiteX3" fmla="*/ 28208 w 49230"/>
                <a:gd name="connsiteY3" fmla="*/ 19002 h 84684"/>
                <a:gd name="connsiteX4" fmla="*/ 47396 w 49230"/>
                <a:gd name="connsiteY4" fmla="*/ 8670 h 84684"/>
                <a:gd name="connsiteX5" fmla="*/ 42968 w 49230"/>
                <a:gd name="connsiteY5" fmla="*/ 24906 h 84684"/>
                <a:gd name="connsiteX6" fmla="*/ 32636 w 49230"/>
                <a:gd name="connsiteY6" fmla="*/ 40404 h 84684"/>
                <a:gd name="connsiteX7" fmla="*/ 32636 w 49230"/>
                <a:gd name="connsiteY7" fmla="*/ 58854 h 84684"/>
                <a:gd name="connsiteX8" fmla="*/ 164 w 49230"/>
                <a:gd name="connsiteY8" fmla="*/ 84684 h 84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30" h="84684">
                  <a:moveTo>
                    <a:pt x="1640" y="84684"/>
                  </a:moveTo>
                  <a:cubicBezTo>
                    <a:pt x="1640" y="78042"/>
                    <a:pt x="-2050" y="65496"/>
                    <a:pt x="1640" y="64758"/>
                  </a:cubicBezTo>
                  <a:cubicBezTo>
                    <a:pt x="1640" y="52950"/>
                    <a:pt x="1640" y="40404"/>
                    <a:pt x="14924" y="41142"/>
                  </a:cubicBezTo>
                  <a:cubicBezTo>
                    <a:pt x="28208" y="41880"/>
                    <a:pt x="14924" y="20478"/>
                    <a:pt x="28208" y="19002"/>
                  </a:cubicBezTo>
                  <a:cubicBezTo>
                    <a:pt x="28208" y="19002"/>
                    <a:pt x="37802" y="-15684"/>
                    <a:pt x="47396" y="8670"/>
                  </a:cubicBezTo>
                  <a:cubicBezTo>
                    <a:pt x="51824" y="15312"/>
                    <a:pt x="47396" y="27120"/>
                    <a:pt x="42968" y="24906"/>
                  </a:cubicBezTo>
                  <a:cubicBezTo>
                    <a:pt x="42968" y="33762"/>
                    <a:pt x="42968" y="41142"/>
                    <a:pt x="32636" y="40404"/>
                  </a:cubicBezTo>
                  <a:cubicBezTo>
                    <a:pt x="37248" y="45688"/>
                    <a:pt x="37248" y="53570"/>
                    <a:pt x="32636" y="58854"/>
                  </a:cubicBezTo>
                  <a:lnTo>
                    <a:pt x="164" y="84684"/>
                  </a:lnTo>
                  <a:close/>
                </a:path>
              </a:pathLst>
            </a:custGeom>
            <a:solidFill>
              <a:srgbClr val="94BB7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9DD23D3-54AC-4B52-A25B-66709117FFE0}"/>
                </a:ext>
              </a:extLst>
            </p:cNvPr>
            <p:cNvSpPr/>
            <p:nvPr/>
          </p:nvSpPr>
          <p:spPr>
            <a:xfrm>
              <a:off x="10330859" y="2042955"/>
              <a:ext cx="54279" cy="81917"/>
            </a:xfrm>
            <a:custGeom>
              <a:avLst/>
              <a:gdLst>
                <a:gd name="connsiteX0" fmla="*/ 0 w 54279"/>
                <a:gd name="connsiteY0" fmla="*/ 80442 h 81917"/>
                <a:gd name="connsiteX1" fmla="*/ 0 w 54279"/>
                <a:gd name="connsiteY1" fmla="*/ 80442 h 81917"/>
                <a:gd name="connsiteX2" fmla="*/ 0 w 54279"/>
                <a:gd name="connsiteY2" fmla="*/ 80442 h 81917"/>
                <a:gd name="connsiteX3" fmla="*/ 0 w 54279"/>
                <a:gd name="connsiteY3" fmla="*/ 72324 h 81917"/>
                <a:gd name="connsiteX4" fmla="*/ 3690 w 54279"/>
                <a:gd name="connsiteY4" fmla="*/ 59040 h 81917"/>
                <a:gd name="connsiteX5" fmla="*/ 7380 w 54279"/>
                <a:gd name="connsiteY5" fmla="*/ 39114 h 81917"/>
                <a:gd name="connsiteX6" fmla="*/ 16974 w 54279"/>
                <a:gd name="connsiteY6" fmla="*/ 39114 h 81917"/>
                <a:gd name="connsiteX7" fmla="*/ 16974 w 54279"/>
                <a:gd name="connsiteY7" fmla="*/ 39114 h 81917"/>
                <a:gd name="connsiteX8" fmla="*/ 29520 w 54279"/>
                <a:gd name="connsiteY8" fmla="*/ 19926 h 81917"/>
                <a:gd name="connsiteX9" fmla="*/ 43542 w 54279"/>
                <a:gd name="connsiteY9" fmla="*/ 738 h 81917"/>
                <a:gd name="connsiteX10" fmla="*/ 52398 w 54279"/>
                <a:gd name="connsiteY10" fmla="*/ 10332 h 81917"/>
                <a:gd name="connsiteX11" fmla="*/ 52398 w 54279"/>
                <a:gd name="connsiteY11" fmla="*/ 26568 h 81917"/>
                <a:gd name="connsiteX12" fmla="*/ 47232 w 54279"/>
                <a:gd name="connsiteY12" fmla="*/ 26568 h 81917"/>
                <a:gd name="connsiteX13" fmla="*/ 47232 w 54279"/>
                <a:gd name="connsiteY13" fmla="*/ 38376 h 81917"/>
                <a:gd name="connsiteX14" fmla="*/ 40590 w 54279"/>
                <a:gd name="connsiteY14" fmla="*/ 38376 h 81917"/>
                <a:gd name="connsiteX15" fmla="*/ 40590 w 54279"/>
                <a:gd name="connsiteY15" fmla="*/ 56088 h 81917"/>
                <a:gd name="connsiteX16" fmla="*/ 7380 w 54279"/>
                <a:gd name="connsiteY16" fmla="*/ 81918 h 81917"/>
                <a:gd name="connsiteX17" fmla="*/ 13284 w 54279"/>
                <a:gd name="connsiteY17" fmla="*/ 36900 h 81917"/>
                <a:gd name="connsiteX18" fmla="*/ 5904 w 54279"/>
                <a:gd name="connsiteY18" fmla="*/ 36900 h 81917"/>
                <a:gd name="connsiteX19" fmla="*/ 5904 w 54279"/>
                <a:gd name="connsiteY19" fmla="*/ 54612 h 81917"/>
                <a:gd name="connsiteX20" fmla="*/ 5904 w 54279"/>
                <a:gd name="connsiteY20" fmla="*/ 54612 h 81917"/>
                <a:gd name="connsiteX21" fmla="*/ 5904 w 54279"/>
                <a:gd name="connsiteY21" fmla="*/ 64944 h 81917"/>
                <a:gd name="connsiteX22" fmla="*/ 5904 w 54279"/>
                <a:gd name="connsiteY22" fmla="*/ 69372 h 81917"/>
                <a:gd name="connsiteX23" fmla="*/ 35424 w 54279"/>
                <a:gd name="connsiteY23" fmla="*/ 45756 h 81917"/>
                <a:gd name="connsiteX24" fmla="*/ 35424 w 54279"/>
                <a:gd name="connsiteY24" fmla="*/ 30258 h 81917"/>
                <a:gd name="connsiteX25" fmla="*/ 35424 w 54279"/>
                <a:gd name="connsiteY25" fmla="*/ 30258 h 81917"/>
                <a:gd name="connsiteX26" fmla="*/ 35424 w 54279"/>
                <a:gd name="connsiteY26" fmla="*/ 30258 h 81917"/>
                <a:gd name="connsiteX27" fmla="*/ 42066 w 54279"/>
                <a:gd name="connsiteY27" fmla="*/ 30258 h 81917"/>
                <a:gd name="connsiteX28" fmla="*/ 42066 w 54279"/>
                <a:gd name="connsiteY28" fmla="*/ 19926 h 81917"/>
                <a:gd name="connsiteX29" fmla="*/ 42066 w 54279"/>
                <a:gd name="connsiteY29" fmla="*/ 19926 h 81917"/>
                <a:gd name="connsiteX30" fmla="*/ 42066 w 54279"/>
                <a:gd name="connsiteY30" fmla="*/ 19926 h 81917"/>
                <a:gd name="connsiteX31" fmla="*/ 45756 w 54279"/>
                <a:gd name="connsiteY31" fmla="*/ 19926 h 81917"/>
                <a:gd name="connsiteX32" fmla="*/ 45756 w 54279"/>
                <a:gd name="connsiteY32" fmla="*/ 7380 h 81917"/>
                <a:gd name="connsiteX33" fmla="*/ 40590 w 54279"/>
                <a:gd name="connsiteY33" fmla="*/ 0 h 81917"/>
                <a:gd name="connsiteX34" fmla="*/ 30258 w 54279"/>
                <a:gd name="connsiteY34" fmla="*/ 17712 h 81917"/>
                <a:gd name="connsiteX35" fmla="*/ 30258 w 54279"/>
                <a:gd name="connsiteY35" fmla="*/ 17712 h 81917"/>
                <a:gd name="connsiteX36" fmla="*/ 19926 w 54279"/>
                <a:gd name="connsiteY36" fmla="*/ 33210 h 81917"/>
                <a:gd name="connsiteX37" fmla="*/ 19926 w 54279"/>
                <a:gd name="connsiteY37" fmla="*/ 38376 h 81917"/>
                <a:gd name="connsiteX38" fmla="*/ 19926 w 54279"/>
                <a:gd name="connsiteY38" fmla="*/ 38376 h 81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4279" h="81917">
                  <a:moveTo>
                    <a:pt x="0" y="80442"/>
                  </a:moveTo>
                  <a:lnTo>
                    <a:pt x="0" y="80442"/>
                  </a:lnTo>
                  <a:cubicBezTo>
                    <a:pt x="0" y="80442"/>
                    <a:pt x="0" y="80442"/>
                    <a:pt x="0" y="80442"/>
                  </a:cubicBezTo>
                  <a:cubicBezTo>
                    <a:pt x="376" y="77749"/>
                    <a:pt x="376" y="75017"/>
                    <a:pt x="0" y="72324"/>
                  </a:cubicBezTo>
                  <a:cubicBezTo>
                    <a:pt x="0" y="67158"/>
                    <a:pt x="0" y="61254"/>
                    <a:pt x="3690" y="59040"/>
                  </a:cubicBezTo>
                  <a:cubicBezTo>
                    <a:pt x="2236" y="52171"/>
                    <a:pt x="3565" y="45008"/>
                    <a:pt x="7380" y="39114"/>
                  </a:cubicBezTo>
                  <a:cubicBezTo>
                    <a:pt x="10480" y="37986"/>
                    <a:pt x="13874" y="37986"/>
                    <a:pt x="16974" y="39114"/>
                  </a:cubicBezTo>
                  <a:lnTo>
                    <a:pt x="16974" y="39114"/>
                  </a:lnTo>
                  <a:cubicBezTo>
                    <a:pt x="16974" y="30258"/>
                    <a:pt x="16974" y="22140"/>
                    <a:pt x="29520" y="19926"/>
                  </a:cubicBezTo>
                  <a:cubicBezTo>
                    <a:pt x="42066" y="17712"/>
                    <a:pt x="36162" y="738"/>
                    <a:pt x="43542" y="738"/>
                  </a:cubicBezTo>
                  <a:cubicBezTo>
                    <a:pt x="50922" y="738"/>
                    <a:pt x="49446" y="738"/>
                    <a:pt x="52398" y="10332"/>
                  </a:cubicBezTo>
                  <a:cubicBezTo>
                    <a:pt x="54907" y="15453"/>
                    <a:pt x="54907" y="21447"/>
                    <a:pt x="52398" y="26568"/>
                  </a:cubicBezTo>
                  <a:cubicBezTo>
                    <a:pt x="50767" y="27361"/>
                    <a:pt x="48863" y="27361"/>
                    <a:pt x="47232" y="26568"/>
                  </a:cubicBezTo>
                  <a:cubicBezTo>
                    <a:pt x="48878" y="30333"/>
                    <a:pt x="48878" y="34611"/>
                    <a:pt x="47232" y="38376"/>
                  </a:cubicBezTo>
                  <a:cubicBezTo>
                    <a:pt x="45048" y="38908"/>
                    <a:pt x="42775" y="38908"/>
                    <a:pt x="40590" y="38376"/>
                  </a:cubicBezTo>
                  <a:cubicBezTo>
                    <a:pt x="44295" y="43698"/>
                    <a:pt x="44295" y="50766"/>
                    <a:pt x="40590" y="56088"/>
                  </a:cubicBezTo>
                  <a:lnTo>
                    <a:pt x="7380" y="81918"/>
                  </a:lnTo>
                  <a:close/>
                  <a:moveTo>
                    <a:pt x="13284" y="36900"/>
                  </a:moveTo>
                  <a:cubicBezTo>
                    <a:pt x="10967" y="35717"/>
                    <a:pt x="8221" y="35717"/>
                    <a:pt x="5904" y="36900"/>
                  </a:cubicBezTo>
                  <a:cubicBezTo>
                    <a:pt x="3683" y="42594"/>
                    <a:pt x="3683" y="48918"/>
                    <a:pt x="5904" y="54612"/>
                  </a:cubicBezTo>
                  <a:cubicBezTo>
                    <a:pt x="5904" y="54612"/>
                    <a:pt x="5904" y="54612"/>
                    <a:pt x="5904" y="54612"/>
                  </a:cubicBezTo>
                  <a:cubicBezTo>
                    <a:pt x="5904" y="54612"/>
                    <a:pt x="5904" y="59040"/>
                    <a:pt x="5904" y="64944"/>
                  </a:cubicBezTo>
                  <a:cubicBezTo>
                    <a:pt x="5557" y="66400"/>
                    <a:pt x="5557" y="67916"/>
                    <a:pt x="5904" y="69372"/>
                  </a:cubicBezTo>
                  <a:lnTo>
                    <a:pt x="35424" y="45756"/>
                  </a:lnTo>
                  <a:cubicBezTo>
                    <a:pt x="38752" y="41125"/>
                    <a:pt x="38752" y="34889"/>
                    <a:pt x="35424" y="30258"/>
                  </a:cubicBezTo>
                  <a:lnTo>
                    <a:pt x="35424" y="30258"/>
                  </a:lnTo>
                  <a:lnTo>
                    <a:pt x="35424" y="30258"/>
                  </a:lnTo>
                  <a:cubicBezTo>
                    <a:pt x="39114" y="30258"/>
                    <a:pt x="41328" y="30258"/>
                    <a:pt x="42066" y="30258"/>
                  </a:cubicBezTo>
                  <a:cubicBezTo>
                    <a:pt x="43771" y="27026"/>
                    <a:pt x="43771" y="23158"/>
                    <a:pt x="42066" y="19926"/>
                  </a:cubicBezTo>
                  <a:lnTo>
                    <a:pt x="42066" y="19926"/>
                  </a:lnTo>
                  <a:lnTo>
                    <a:pt x="42066" y="19926"/>
                  </a:lnTo>
                  <a:cubicBezTo>
                    <a:pt x="43239" y="20463"/>
                    <a:pt x="44583" y="20463"/>
                    <a:pt x="45756" y="19926"/>
                  </a:cubicBezTo>
                  <a:cubicBezTo>
                    <a:pt x="47527" y="15931"/>
                    <a:pt x="47527" y="11375"/>
                    <a:pt x="45756" y="7380"/>
                  </a:cubicBezTo>
                  <a:cubicBezTo>
                    <a:pt x="45756" y="738"/>
                    <a:pt x="41328" y="0"/>
                    <a:pt x="40590" y="0"/>
                  </a:cubicBezTo>
                  <a:cubicBezTo>
                    <a:pt x="39852" y="0"/>
                    <a:pt x="31734" y="10332"/>
                    <a:pt x="30258" y="17712"/>
                  </a:cubicBezTo>
                  <a:cubicBezTo>
                    <a:pt x="28782" y="25092"/>
                    <a:pt x="30258" y="17712"/>
                    <a:pt x="30258" y="17712"/>
                  </a:cubicBezTo>
                  <a:cubicBezTo>
                    <a:pt x="30258" y="17712"/>
                    <a:pt x="21402" y="24354"/>
                    <a:pt x="19926" y="33210"/>
                  </a:cubicBezTo>
                  <a:lnTo>
                    <a:pt x="19926" y="38376"/>
                  </a:lnTo>
                  <a:lnTo>
                    <a:pt x="19926" y="38376"/>
                  </a:lnTo>
                  <a:close/>
                </a:path>
              </a:pathLst>
            </a:custGeom>
            <a:solidFill>
              <a:srgbClr val="658D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85AADB78-61CE-4F2E-99EC-846D4DE5DA75}"/>
                </a:ext>
              </a:extLst>
            </p:cNvPr>
            <p:cNvSpPr/>
            <p:nvPr/>
          </p:nvSpPr>
          <p:spPr>
            <a:xfrm>
              <a:off x="10371449" y="2070953"/>
              <a:ext cx="73430" cy="39957"/>
            </a:xfrm>
            <a:custGeom>
              <a:avLst/>
              <a:gdLst>
                <a:gd name="connsiteX0" fmla="*/ 16236 w 73430"/>
                <a:gd name="connsiteY0" fmla="*/ 6687 h 39957"/>
                <a:gd name="connsiteX1" fmla="*/ 26568 w 73430"/>
                <a:gd name="connsiteY1" fmla="*/ 6687 h 39957"/>
                <a:gd name="connsiteX2" fmla="*/ 46494 w 73430"/>
                <a:gd name="connsiteY2" fmla="*/ 6687 h 39957"/>
                <a:gd name="connsiteX3" fmla="*/ 63468 w 73430"/>
                <a:gd name="connsiteY3" fmla="*/ 13330 h 39957"/>
                <a:gd name="connsiteX4" fmla="*/ 73062 w 73430"/>
                <a:gd name="connsiteY4" fmla="*/ 26613 h 39957"/>
                <a:gd name="connsiteX5" fmla="*/ 64206 w 73430"/>
                <a:gd name="connsiteY5" fmla="*/ 33256 h 39957"/>
                <a:gd name="connsiteX6" fmla="*/ 0 w 73430"/>
                <a:gd name="connsiteY6" fmla="*/ 33256 h 39957"/>
                <a:gd name="connsiteX7" fmla="*/ 16236 w 73430"/>
                <a:gd name="connsiteY7" fmla="*/ 14068 h 39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430" h="39957">
                  <a:moveTo>
                    <a:pt x="16236" y="6687"/>
                  </a:moveTo>
                  <a:lnTo>
                    <a:pt x="26568" y="6687"/>
                  </a:lnTo>
                  <a:cubicBezTo>
                    <a:pt x="37638" y="-692"/>
                    <a:pt x="41328" y="-3644"/>
                    <a:pt x="46494" y="6687"/>
                  </a:cubicBezTo>
                  <a:cubicBezTo>
                    <a:pt x="51660" y="17020"/>
                    <a:pt x="64206" y="6687"/>
                    <a:pt x="63468" y="13330"/>
                  </a:cubicBezTo>
                  <a:cubicBezTo>
                    <a:pt x="74538" y="13330"/>
                    <a:pt x="73800" y="21448"/>
                    <a:pt x="73062" y="26613"/>
                  </a:cubicBezTo>
                  <a:cubicBezTo>
                    <a:pt x="72324" y="31780"/>
                    <a:pt x="73062" y="49492"/>
                    <a:pt x="64206" y="33256"/>
                  </a:cubicBezTo>
                  <a:cubicBezTo>
                    <a:pt x="43542" y="20710"/>
                    <a:pt x="31734" y="22186"/>
                    <a:pt x="0" y="33256"/>
                  </a:cubicBezTo>
                  <a:lnTo>
                    <a:pt x="16236" y="14068"/>
                  </a:lnTo>
                  <a:close/>
                </a:path>
              </a:pathLst>
            </a:custGeom>
            <a:solidFill>
              <a:srgbClr val="94BB7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86CFA996-FEA1-4476-845A-8EA9B5157334}"/>
                </a:ext>
              </a:extLst>
            </p:cNvPr>
            <p:cNvSpPr/>
            <p:nvPr/>
          </p:nvSpPr>
          <p:spPr>
            <a:xfrm>
              <a:off x="10371449" y="2076119"/>
              <a:ext cx="74478" cy="36945"/>
            </a:xfrm>
            <a:custGeom>
              <a:avLst/>
              <a:gdLst>
                <a:gd name="connsiteX0" fmla="*/ 69372 w 74478"/>
                <a:gd name="connsiteY0" fmla="*/ 33256 h 36945"/>
                <a:gd name="connsiteX1" fmla="*/ 62730 w 74478"/>
                <a:gd name="connsiteY1" fmla="*/ 25137 h 36945"/>
                <a:gd name="connsiteX2" fmla="*/ 0 w 74478"/>
                <a:gd name="connsiteY2" fmla="*/ 25137 h 36945"/>
                <a:gd name="connsiteX3" fmla="*/ 0 w 74478"/>
                <a:gd name="connsiteY3" fmla="*/ 25137 h 36945"/>
                <a:gd name="connsiteX4" fmla="*/ 0 w 74478"/>
                <a:gd name="connsiteY4" fmla="*/ 25137 h 36945"/>
                <a:gd name="connsiteX5" fmla="*/ 16236 w 74478"/>
                <a:gd name="connsiteY5" fmla="*/ 6687 h 36945"/>
                <a:gd name="connsiteX6" fmla="*/ 28044 w 74478"/>
                <a:gd name="connsiteY6" fmla="*/ 6687 h 36945"/>
                <a:gd name="connsiteX7" fmla="*/ 49446 w 74478"/>
                <a:gd name="connsiteY7" fmla="*/ 6687 h 36945"/>
                <a:gd name="connsiteX8" fmla="*/ 64944 w 74478"/>
                <a:gd name="connsiteY8" fmla="*/ 6687 h 36945"/>
                <a:gd name="connsiteX9" fmla="*/ 64944 w 74478"/>
                <a:gd name="connsiteY9" fmla="*/ 11115 h 36945"/>
                <a:gd name="connsiteX10" fmla="*/ 73062 w 74478"/>
                <a:gd name="connsiteY10" fmla="*/ 11115 h 36945"/>
                <a:gd name="connsiteX11" fmla="*/ 73062 w 74478"/>
                <a:gd name="connsiteY11" fmla="*/ 22186 h 36945"/>
                <a:gd name="connsiteX12" fmla="*/ 73062 w 74478"/>
                <a:gd name="connsiteY12" fmla="*/ 36945 h 36945"/>
                <a:gd name="connsiteX13" fmla="*/ 73062 w 74478"/>
                <a:gd name="connsiteY13" fmla="*/ 36945 h 36945"/>
                <a:gd name="connsiteX14" fmla="*/ 34686 w 74478"/>
                <a:gd name="connsiteY14" fmla="*/ 12591 h 36945"/>
                <a:gd name="connsiteX15" fmla="*/ 64944 w 74478"/>
                <a:gd name="connsiteY15" fmla="*/ 22186 h 36945"/>
                <a:gd name="connsiteX16" fmla="*/ 69372 w 74478"/>
                <a:gd name="connsiteY16" fmla="*/ 29565 h 36945"/>
                <a:gd name="connsiteX17" fmla="*/ 69372 w 74478"/>
                <a:gd name="connsiteY17" fmla="*/ 17019 h 36945"/>
                <a:gd name="connsiteX18" fmla="*/ 69372 w 74478"/>
                <a:gd name="connsiteY18" fmla="*/ 8163 h 36945"/>
                <a:gd name="connsiteX19" fmla="*/ 62730 w 74478"/>
                <a:gd name="connsiteY19" fmla="*/ 8163 h 36945"/>
                <a:gd name="connsiteX20" fmla="*/ 62730 w 74478"/>
                <a:gd name="connsiteY20" fmla="*/ 8163 h 36945"/>
                <a:gd name="connsiteX21" fmla="*/ 49446 w 74478"/>
                <a:gd name="connsiteY21" fmla="*/ 8163 h 36945"/>
                <a:gd name="connsiteX22" fmla="*/ 49446 w 74478"/>
                <a:gd name="connsiteY22" fmla="*/ 8163 h 36945"/>
                <a:gd name="connsiteX23" fmla="*/ 44280 w 74478"/>
                <a:gd name="connsiteY23" fmla="*/ 8163 h 36945"/>
                <a:gd name="connsiteX24" fmla="*/ 32472 w 74478"/>
                <a:gd name="connsiteY24" fmla="*/ 14806 h 36945"/>
                <a:gd name="connsiteX25" fmla="*/ 21402 w 74478"/>
                <a:gd name="connsiteY25" fmla="*/ 14806 h 36945"/>
                <a:gd name="connsiteX26" fmla="*/ 9594 w 74478"/>
                <a:gd name="connsiteY26" fmla="*/ 28089 h 36945"/>
                <a:gd name="connsiteX27" fmla="*/ 39114 w 74478"/>
                <a:gd name="connsiteY27" fmla="*/ 23661 h 3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4478" h="36945">
                  <a:moveTo>
                    <a:pt x="69372" y="33256"/>
                  </a:moveTo>
                  <a:cubicBezTo>
                    <a:pt x="69372" y="33256"/>
                    <a:pt x="64944" y="33256"/>
                    <a:pt x="62730" y="25137"/>
                  </a:cubicBezTo>
                  <a:cubicBezTo>
                    <a:pt x="43542" y="13330"/>
                    <a:pt x="30258" y="15543"/>
                    <a:pt x="0" y="25137"/>
                  </a:cubicBezTo>
                  <a:lnTo>
                    <a:pt x="0" y="25137"/>
                  </a:lnTo>
                  <a:lnTo>
                    <a:pt x="0" y="25137"/>
                  </a:lnTo>
                  <a:lnTo>
                    <a:pt x="16236" y="6687"/>
                  </a:lnTo>
                  <a:lnTo>
                    <a:pt x="28044" y="6687"/>
                  </a:lnTo>
                  <a:cubicBezTo>
                    <a:pt x="37638" y="-692"/>
                    <a:pt x="43542" y="-3644"/>
                    <a:pt x="49446" y="6687"/>
                  </a:cubicBezTo>
                  <a:cubicBezTo>
                    <a:pt x="54309" y="4192"/>
                    <a:pt x="60081" y="4192"/>
                    <a:pt x="64944" y="6687"/>
                  </a:cubicBezTo>
                  <a:cubicBezTo>
                    <a:pt x="65734" y="8057"/>
                    <a:pt x="65734" y="9746"/>
                    <a:pt x="64944" y="11115"/>
                  </a:cubicBezTo>
                  <a:cubicBezTo>
                    <a:pt x="67534" y="10008"/>
                    <a:pt x="70472" y="10008"/>
                    <a:pt x="73062" y="11115"/>
                  </a:cubicBezTo>
                  <a:cubicBezTo>
                    <a:pt x="74501" y="14666"/>
                    <a:pt x="74501" y="18635"/>
                    <a:pt x="73062" y="22186"/>
                  </a:cubicBezTo>
                  <a:cubicBezTo>
                    <a:pt x="74951" y="26924"/>
                    <a:pt x="74951" y="32207"/>
                    <a:pt x="73062" y="36945"/>
                  </a:cubicBezTo>
                  <a:lnTo>
                    <a:pt x="73062" y="36945"/>
                  </a:lnTo>
                  <a:close/>
                  <a:moveTo>
                    <a:pt x="34686" y="12591"/>
                  </a:moveTo>
                  <a:cubicBezTo>
                    <a:pt x="45505" y="12678"/>
                    <a:pt x="56051" y="16021"/>
                    <a:pt x="64944" y="22186"/>
                  </a:cubicBezTo>
                  <a:cubicBezTo>
                    <a:pt x="64944" y="28089"/>
                    <a:pt x="69372" y="28828"/>
                    <a:pt x="69372" y="29565"/>
                  </a:cubicBezTo>
                  <a:cubicBezTo>
                    <a:pt x="71239" y="25591"/>
                    <a:pt x="71239" y="20994"/>
                    <a:pt x="69372" y="17019"/>
                  </a:cubicBezTo>
                  <a:cubicBezTo>
                    <a:pt x="70951" y="14279"/>
                    <a:pt x="70951" y="10904"/>
                    <a:pt x="69372" y="8163"/>
                  </a:cubicBezTo>
                  <a:cubicBezTo>
                    <a:pt x="69372" y="8163"/>
                    <a:pt x="69372" y="8163"/>
                    <a:pt x="62730" y="8163"/>
                  </a:cubicBezTo>
                  <a:lnTo>
                    <a:pt x="62730" y="8163"/>
                  </a:lnTo>
                  <a:cubicBezTo>
                    <a:pt x="58472" y="6440"/>
                    <a:pt x="53704" y="6440"/>
                    <a:pt x="49446" y="8163"/>
                  </a:cubicBezTo>
                  <a:lnTo>
                    <a:pt x="49446" y="8163"/>
                  </a:lnTo>
                  <a:cubicBezTo>
                    <a:pt x="49446" y="8163"/>
                    <a:pt x="45756" y="8163"/>
                    <a:pt x="44280" y="8163"/>
                  </a:cubicBezTo>
                  <a:cubicBezTo>
                    <a:pt x="39793" y="9216"/>
                    <a:pt x="35697" y="11519"/>
                    <a:pt x="32472" y="14806"/>
                  </a:cubicBezTo>
                  <a:lnTo>
                    <a:pt x="21402" y="14806"/>
                  </a:lnTo>
                  <a:lnTo>
                    <a:pt x="9594" y="28089"/>
                  </a:lnTo>
                  <a:cubicBezTo>
                    <a:pt x="19218" y="25430"/>
                    <a:pt x="29129" y="23943"/>
                    <a:pt x="39114" y="23661"/>
                  </a:cubicBezTo>
                  <a:close/>
                </a:path>
              </a:pathLst>
            </a:custGeom>
            <a:solidFill>
              <a:srgbClr val="658D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B5F6321C-7717-4B7E-8215-81B16AED3538}"/>
                </a:ext>
              </a:extLst>
            </p:cNvPr>
            <p:cNvSpPr/>
            <p:nvPr/>
          </p:nvSpPr>
          <p:spPr>
            <a:xfrm>
              <a:off x="10389161" y="1986969"/>
              <a:ext cx="70347" cy="80339"/>
            </a:xfrm>
            <a:custGeom>
              <a:avLst/>
              <a:gdLst>
                <a:gd name="connsiteX0" fmla="*/ 4428 w 70347"/>
                <a:gd name="connsiteY0" fmla="*/ 80340 h 80339"/>
                <a:gd name="connsiteX1" fmla="*/ 30996 w 70347"/>
                <a:gd name="connsiteY1" fmla="*/ 61890 h 80339"/>
                <a:gd name="connsiteX2" fmla="*/ 42066 w 70347"/>
                <a:gd name="connsiteY2" fmla="*/ 51558 h 80339"/>
                <a:gd name="connsiteX3" fmla="*/ 58302 w 70347"/>
                <a:gd name="connsiteY3" fmla="*/ 35322 h 80339"/>
                <a:gd name="connsiteX4" fmla="*/ 70110 w 70347"/>
                <a:gd name="connsiteY4" fmla="*/ 13920 h 80339"/>
                <a:gd name="connsiteX5" fmla="*/ 57564 w 70347"/>
                <a:gd name="connsiteY5" fmla="*/ 2850 h 80339"/>
                <a:gd name="connsiteX6" fmla="*/ 39114 w 70347"/>
                <a:gd name="connsiteY6" fmla="*/ 18348 h 80339"/>
                <a:gd name="connsiteX7" fmla="*/ 25092 w 70347"/>
                <a:gd name="connsiteY7" fmla="*/ 30894 h 80339"/>
                <a:gd name="connsiteX8" fmla="*/ 11808 w 70347"/>
                <a:gd name="connsiteY8" fmla="*/ 44916 h 80339"/>
                <a:gd name="connsiteX9" fmla="*/ 0 w 70347"/>
                <a:gd name="connsiteY9" fmla="*/ 67056 h 80339"/>
                <a:gd name="connsiteX10" fmla="*/ 4428 w 70347"/>
                <a:gd name="connsiteY10" fmla="*/ 80340 h 8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347" h="80339">
                  <a:moveTo>
                    <a:pt x="4428" y="80340"/>
                  </a:moveTo>
                  <a:cubicBezTo>
                    <a:pt x="4428" y="80340"/>
                    <a:pt x="34686" y="71484"/>
                    <a:pt x="30996" y="61890"/>
                  </a:cubicBezTo>
                  <a:cubicBezTo>
                    <a:pt x="39852" y="61890"/>
                    <a:pt x="41328" y="51558"/>
                    <a:pt x="42066" y="51558"/>
                  </a:cubicBezTo>
                  <a:cubicBezTo>
                    <a:pt x="59778" y="45654"/>
                    <a:pt x="58302" y="35322"/>
                    <a:pt x="58302" y="35322"/>
                  </a:cubicBezTo>
                  <a:cubicBezTo>
                    <a:pt x="58302" y="35322"/>
                    <a:pt x="72324" y="24252"/>
                    <a:pt x="70110" y="13920"/>
                  </a:cubicBezTo>
                  <a:cubicBezTo>
                    <a:pt x="67896" y="3588"/>
                    <a:pt x="70110" y="-4530"/>
                    <a:pt x="57564" y="2850"/>
                  </a:cubicBezTo>
                  <a:cubicBezTo>
                    <a:pt x="45018" y="10230"/>
                    <a:pt x="42804" y="8016"/>
                    <a:pt x="39114" y="18348"/>
                  </a:cubicBezTo>
                  <a:cubicBezTo>
                    <a:pt x="33948" y="11706"/>
                    <a:pt x="25830" y="18348"/>
                    <a:pt x="25092" y="30894"/>
                  </a:cubicBezTo>
                  <a:lnTo>
                    <a:pt x="11808" y="44916"/>
                  </a:lnTo>
                  <a:cubicBezTo>
                    <a:pt x="11808" y="44916"/>
                    <a:pt x="0" y="67056"/>
                    <a:pt x="0" y="67056"/>
                  </a:cubicBezTo>
                  <a:lnTo>
                    <a:pt x="4428" y="80340"/>
                  </a:lnTo>
                  <a:close/>
                </a:path>
              </a:pathLst>
            </a:custGeom>
            <a:solidFill>
              <a:srgbClr val="94BB7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4D83563A-D23E-46CA-8A5F-1C57390223D2}"/>
                </a:ext>
              </a:extLst>
            </p:cNvPr>
            <p:cNvSpPr/>
            <p:nvPr/>
          </p:nvSpPr>
          <p:spPr>
            <a:xfrm>
              <a:off x="10389899" y="1987430"/>
              <a:ext cx="70684" cy="81354"/>
            </a:xfrm>
            <a:custGeom>
              <a:avLst/>
              <a:gdLst>
                <a:gd name="connsiteX0" fmla="*/ 3690 w 70684"/>
                <a:gd name="connsiteY0" fmla="*/ 81355 h 81354"/>
                <a:gd name="connsiteX1" fmla="*/ 3690 w 70684"/>
                <a:gd name="connsiteY1" fmla="*/ 81355 h 81354"/>
                <a:gd name="connsiteX2" fmla="*/ 0 w 70684"/>
                <a:gd name="connsiteY2" fmla="*/ 68071 h 81354"/>
                <a:gd name="connsiteX3" fmla="*/ 11070 w 70684"/>
                <a:gd name="connsiteY3" fmla="*/ 45193 h 81354"/>
                <a:gd name="connsiteX4" fmla="*/ 25092 w 70684"/>
                <a:gd name="connsiteY4" fmla="*/ 30433 h 81354"/>
                <a:gd name="connsiteX5" fmla="*/ 36900 w 70684"/>
                <a:gd name="connsiteY5" fmla="*/ 14935 h 81354"/>
                <a:gd name="connsiteX6" fmla="*/ 36900 w 70684"/>
                <a:gd name="connsiteY6" fmla="*/ 14935 h 81354"/>
                <a:gd name="connsiteX7" fmla="*/ 56088 w 70684"/>
                <a:gd name="connsiteY7" fmla="*/ 175 h 81354"/>
                <a:gd name="connsiteX8" fmla="*/ 69372 w 70684"/>
                <a:gd name="connsiteY8" fmla="*/ 175 h 81354"/>
                <a:gd name="connsiteX9" fmla="*/ 69372 w 70684"/>
                <a:gd name="connsiteY9" fmla="*/ 13459 h 81354"/>
                <a:gd name="connsiteX10" fmla="*/ 59778 w 70684"/>
                <a:gd name="connsiteY10" fmla="*/ 34123 h 81354"/>
                <a:gd name="connsiteX11" fmla="*/ 59778 w 70684"/>
                <a:gd name="connsiteY11" fmla="*/ 34123 h 81354"/>
                <a:gd name="connsiteX12" fmla="*/ 59778 w 70684"/>
                <a:gd name="connsiteY12" fmla="*/ 34123 h 81354"/>
                <a:gd name="connsiteX13" fmla="*/ 42066 w 70684"/>
                <a:gd name="connsiteY13" fmla="*/ 51097 h 81354"/>
                <a:gd name="connsiteX14" fmla="*/ 33210 w 70684"/>
                <a:gd name="connsiteY14" fmla="*/ 60691 h 81354"/>
                <a:gd name="connsiteX15" fmla="*/ 33210 w 70684"/>
                <a:gd name="connsiteY15" fmla="*/ 64381 h 81354"/>
                <a:gd name="connsiteX16" fmla="*/ 7380 w 70684"/>
                <a:gd name="connsiteY16" fmla="*/ 79141 h 81354"/>
                <a:gd name="connsiteX17" fmla="*/ 12546 w 70684"/>
                <a:gd name="connsiteY17" fmla="*/ 45931 h 81354"/>
                <a:gd name="connsiteX18" fmla="*/ 1476 w 70684"/>
                <a:gd name="connsiteY18" fmla="*/ 67333 h 81354"/>
                <a:gd name="connsiteX19" fmla="*/ 1476 w 70684"/>
                <a:gd name="connsiteY19" fmla="*/ 77665 h 81354"/>
                <a:gd name="connsiteX20" fmla="*/ 25830 w 70684"/>
                <a:gd name="connsiteY20" fmla="*/ 64381 h 81354"/>
                <a:gd name="connsiteX21" fmla="*/ 25830 w 70684"/>
                <a:gd name="connsiteY21" fmla="*/ 64381 h 81354"/>
                <a:gd name="connsiteX22" fmla="*/ 25830 w 70684"/>
                <a:gd name="connsiteY22" fmla="*/ 64381 h 81354"/>
                <a:gd name="connsiteX23" fmla="*/ 34686 w 70684"/>
                <a:gd name="connsiteY23" fmla="*/ 56263 h 81354"/>
                <a:gd name="connsiteX24" fmla="*/ 34686 w 70684"/>
                <a:gd name="connsiteY24" fmla="*/ 56263 h 81354"/>
                <a:gd name="connsiteX25" fmla="*/ 49446 w 70684"/>
                <a:gd name="connsiteY25" fmla="*/ 41503 h 81354"/>
                <a:gd name="connsiteX26" fmla="*/ 49446 w 70684"/>
                <a:gd name="connsiteY26" fmla="*/ 36337 h 81354"/>
                <a:gd name="connsiteX27" fmla="*/ 57564 w 70684"/>
                <a:gd name="connsiteY27" fmla="*/ 20101 h 81354"/>
                <a:gd name="connsiteX28" fmla="*/ 57564 w 70684"/>
                <a:gd name="connsiteY28" fmla="*/ 8293 h 81354"/>
                <a:gd name="connsiteX29" fmla="*/ 47970 w 70684"/>
                <a:gd name="connsiteY29" fmla="*/ 8293 h 81354"/>
                <a:gd name="connsiteX30" fmla="*/ 47970 w 70684"/>
                <a:gd name="connsiteY30" fmla="*/ 8293 h 81354"/>
                <a:gd name="connsiteX31" fmla="*/ 33948 w 70684"/>
                <a:gd name="connsiteY31" fmla="*/ 23053 h 81354"/>
                <a:gd name="connsiteX32" fmla="*/ 30258 w 70684"/>
                <a:gd name="connsiteY32" fmla="*/ 23053 h 81354"/>
                <a:gd name="connsiteX33" fmla="*/ 19188 w 70684"/>
                <a:gd name="connsiteY33" fmla="*/ 34861 h 81354"/>
                <a:gd name="connsiteX34" fmla="*/ 5904 w 70684"/>
                <a:gd name="connsiteY34" fmla="*/ 49621 h 8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70684" h="81354">
                  <a:moveTo>
                    <a:pt x="3690" y="81355"/>
                  </a:moveTo>
                  <a:lnTo>
                    <a:pt x="3690" y="81355"/>
                  </a:lnTo>
                  <a:lnTo>
                    <a:pt x="0" y="68071"/>
                  </a:lnTo>
                  <a:cubicBezTo>
                    <a:pt x="0" y="68071"/>
                    <a:pt x="10332" y="46669"/>
                    <a:pt x="11070" y="45193"/>
                  </a:cubicBezTo>
                  <a:lnTo>
                    <a:pt x="25092" y="30433"/>
                  </a:lnTo>
                  <a:cubicBezTo>
                    <a:pt x="25092" y="23791"/>
                    <a:pt x="30996" y="14935"/>
                    <a:pt x="36900" y="14935"/>
                  </a:cubicBezTo>
                  <a:lnTo>
                    <a:pt x="36900" y="14935"/>
                  </a:lnTo>
                  <a:cubicBezTo>
                    <a:pt x="36900" y="6817"/>
                    <a:pt x="44280" y="-1301"/>
                    <a:pt x="56088" y="175"/>
                  </a:cubicBezTo>
                  <a:cubicBezTo>
                    <a:pt x="67896" y="1651"/>
                    <a:pt x="66420" y="175"/>
                    <a:pt x="69372" y="175"/>
                  </a:cubicBezTo>
                  <a:cubicBezTo>
                    <a:pt x="72324" y="175"/>
                    <a:pt x="69372" y="7555"/>
                    <a:pt x="69372" y="13459"/>
                  </a:cubicBezTo>
                  <a:cubicBezTo>
                    <a:pt x="70235" y="21590"/>
                    <a:pt x="66545" y="29535"/>
                    <a:pt x="59778" y="34123"/>
                  </a:cubicBezTo>
                  <a:lnTo>
                    <a:pt x="59778" y="34123"/>
                  </a:lnTo>
                  <a:lnTo>
                    <a:pt x="59778" y="34123"/>
                  </a:lnTo>
                  <a:cubicBezTo>
                    <a:pt x="59778" y="34123"/>
                    <a:pt x="59778" y="45193"/>
                    <a:pt x="42066" y="51097"/>
                  </a:cubicBezTo>
                  <a:cubicBezTo>
                    <a:pt x="41143" y="55700"/>
                    <a:pt x="37727" y="59402"/>
                    <a:pt x="33210" y="60691"/>
                  </a:cubicBezTo>
                  <a:cubicBezTo>
                    <a:pt x="33557" y="61896"/>
                    <a:pt x="33557" y="63176"/>
                    <a:pt x="33210" y="64381"/>
                  </a:cubicBezTo>
                  <a:cubicBezTo>
                    <a:pt x="33210" y="71023"/>
                    <a:pt x="16974" y="75451"/>
                    <a:pt x="7380" y="79141"/>
                  </a:cubicBezTo>
                  <a:close/>
                  <a:moveTo>
                    <a:pt x="12546" y="45931"/>
                  </a:moveTo>
                  <a:lnTo>
                    <a:pt x="1476" y="67333"/>
                  </a:lnTo>
                  <a:lnTo>
                    <a:pt x="1476" y="77665"/>
                  </a:lnTo>
                  <a:cubicBezTo>
                    <a:pt x="19188" y="71761"/>
                    <a:pt x="24354" y="67333"/>
                    <a:pt x="25830" y="64381"/>
                  </a:cubicBezTo>
                  <a:lnTo>
                    <a:pt x="25830" y="64381"/>
                  </a:lnTo>
                  <a:lnTo>
                    <a:pt x="25830" y="64381"/>
                  </a:lnTo>
                  <a:cubicBezTo>
                    <a:pt x="31734" y="64381"/>
                    <a:pt x="33948" y="57739"/>
                    <a:pt x="34686" y="56263"/>
                  </a:cubicBezTo>
                  <a:lnTo>
                    <a:pt x="34686" y="56263"/>
                  </a:lnTo>
                  <a:cubicBezTo>
                    <a:pt x="49446" y="51097"/>
                    <a:pt x="49446" y="42241"/>
                    <a:pt x="49446" y="41503"/>
                  </a:cubicBezTo>
                  <a:lnTo>
                    <a:pt x="49446" y="36337"/>
                  </a:lnTo>
                  <a:cubicBezTo>
                    <a:pt x="53874" y="31909"/>
                    <a:pt x="59040" y="27481"/>
                    <a:pt x="57564" y="20101"/>
                  </a:cubicBezTo>
                  <a:cubicBezTo>
                    <a:pt x="56088" y="12721"/>
                    <a:pt x="57564" y="9769"/>
                    <a:pt x="57564" y="8293"/>
                  </a:cubicBezTo>
                  <a:cubicBezTo>
                    <a:pt x="54442" y="7326"/>
                    <a:pt x="51092" y="7326"/>
                    <a:pt x="47970" y="8293"/>
                  </a:cubicBezTo>
                  <a:lnTo>
                    <a:pt x="47970" y="8293"/>
                  </a:lnTo>
                  <a:cubicBezTo>
                    <a:pt x="39852" y="8293"/>
                    <a:pt x="36900" y="13459"/>
                    <a:pt x="33948" y="23053"/>
                  </a:cubicBezTo>
                  <a:lnTo>
                    <a:pt x="30258" y="23053"/>
                  </a:lnTo>
                  <a:cubicBezTo>
                    <a:pt x="30258" y="18625"/>
                    <a:pt x="20664" y="23053"/>
                    <a:pt x="19188" y="34861"/>
                  </a:cubicBezTo>
                  <a:lnTo>
                    <a:pt x="5904" y="49621"/>
                  </a:lnTo>
                  <a:close/>
                </a:path>
              </a:pathLst>
            </a:custGeom>
            <a:solidFill>
              <a:srgbClr val="658D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0D0C0582-0015-42C0-876C-9FA247B7A93E}"/>
                </a:ext>
              </a:extLst>
            </p:cNvPr>
            <p:cNvSpPr/>
            <p:nvPr/>
          </p:nvSpPr>
          <p:spPr>
            <a:xfrm>
              <a:off x="10378341" y="1952272"/>
              <a:ext cx="37388" cy="90682"/>
            </a:xfrm>
            <a:custGeom>
              <a:avLst/>
              <a:gdLst>
                <a:gd name="connsiteX0" fmla="*/ 15986 w 37388"/>
                <a:gd name="connsiteY0" fmla="*/ 90683 h 90682"/>
                <a:gd name="connsiteX1" fmla="*/ 5654 w 37388"/>
                <a:gd name="connsiteY1" fmla="*/ 71495 h 90682"/>
                <a:gd name="connsiteX2" fmla="*/ 5654 w 37388"/>
                <a:gd name="connsiteY2" fmla="*/ 54521 h 90682"/>
                <a:gd name="connsiteX3" fmla="*/ 5654 w 37388"/>
                <a:gd name="connsiteY3" fmla="*/ 41237 h 90682"/>
                <a:gd name="connsiteX4" fmla="*/ 5654 w 37388"/>
                <a:gd name="connsiteY4" fmla="*/ 26477 h 90682"/>
                <a:gd name="connsiteX5" fmla="*/ 5654 w 37388"/>
                <a:gd name="connsiteY5" fmla="*/ 7289 h 90682"/>
                <a:gd name="connsiteX6" fmla="*/ 20414 w 37388"/>
                <a:gd name="connsiteY6" fmla="*/ 7289 h 90682"/>
                <a:gd name="connsiteX7" fmla="*/ 20414 w 37388"/>
                <a:gd name="connsiteY7" fmla="*/ 22787 h 90682"/>
                <a:gd name="connsiteX8" fmla="*/ 26318 w 37388"/>
                <a:gd name="connsiteY8" fmla="*/ 36071 h 90682"/>
                <a:gd name="connsiteX9" fmla="*/ 32082 w 37388"/>
                <a:gd name="connsiteY9" fmla="*/ 48355 h 90682"/>
                <a:gd name="connsiteX10" fmla="*/ 30746 w 37388"/>
                <a:gd name="connsiteY10" fmla="*/ 50831 h 90682"/>
                <a:gd name="connsiteX11" fmla="*/ 37388 w 37388"/>
                <a:gd name="connsiteY11" fmla="*/ 70757 h 90682"/>
                <a:gd name="connsiteX12" fmla="*/ 15986 w 37388"/>
                <a:gd name="connsiteY12" fmla="*/ 90683 h 9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388" h="90682">
                  <a:moveTo>
                    <a:pt x="15986" y="90683"/>
                  </a:moveTo>
                  <a:cubicBezTo>
                    <a:pt x="8606" y="84779"/>
                    <a:pt x="4178" y="78137"/>
                    <a:pt x="5654" y="71495"/>
                  </a:cubicBezTo>
                  <a:cubicBezTo>
                    <a:pt x="7130" y="64853"/>
                    <a:pt x="-2464" y="60425"/>
                    <a:pt x="5654" y="54521"/>
                  </a:cubicBezTo>
                  <a:lnTo>
                    <a:pt x="5654" y="41237"/>
                  </a:lnTo>
                  <a:cubicBezTo>
                    <a:pt x="-3940" y="41237"/>
                    <a:pt x="488" y="29429"/>
                    <a:pt x="5654" y="26477"/>
                  </a:cubicBezTo>
                  <a:cubicBezTo>
                    <a:pt x="1691" y="20695"/>
                    <a:pt x="1691" y="13071"/>
                    <a:pt x="5654" y="7289"/>
                  </a:cubicBezTo>
                  <a:cubicBezTo>
                    <a:pt x="5654" y="-4519"/>
                    <a:pt x="13772" y="-91"/>
                    <a:pt x="20414" y="7289"/>
                  </a:cubicBezTo>
                  <a:cubicBezTo>
                    <a:pt x="27056" y="14669"/>
                    <a:pt x="31484" y="15407"/>
                    <a:pt x="20414" y="22787"/>
                  </a:cubicBezTo>
                  <a:cubicBezTo>
                    <a:pt x="28532" y="22787"/>
                    <a:pt x="30746" y="33119"/>
                    <a:pt x="26318" y="36071"/>
                  </a:cubicBezTo>
                  <a:cubicBezTo>
                    <a:pt x="31300" y="37872"/>
                    <a:pt x="33883" y="43372"/>
                    <a:pt x="32082" y="48355"/>
                  </a:cubicBezTo>
                  <a:cubicBezTo>
                    <a:pt x="31757" y="49241"/>
                    <a:pt x="31307" y="50076"/>
                    <a:pt x="30746" y="50831"/>
                  </a:cubicBezTo>
                  <a:cubicBezTo>
                    <a:pt x="37388" y="56735"/>
                    <a:pt x="35174" y="64115"/>
                    <a:pt x="37388" y="70757"/>
                  </a:cubicBezTo>
                  <a:lnTo>
                    <a:pt x="15986" y="90683"/>
                  </a:lnTo>
                  <a:close/>
                </a:path>
              </a:pathLst>
            </a:custGeom>
            <a:solidFill>
              <a:srgbClr val="94BB7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CC3B8457-8F7C-4C81-AFB5-5441BD35655F}"/>
                </a:ext>
              </a:extLst>
            </p:cNvPr>
            <p:cNvSpPr/>
            <p:nvPr/>
          </p:nvSpPr>
          <p:spPr>
            <a:xfrm>
              <a:off x="10370711" y="1948906"/>
              <a:ext cx="42066" cy="94048"/>
            </a:xfrm>
            <a:custGeom>
              <a:avLst/>
              <a:gdLst>
                <a:gd name="connsiteX0" fmla="*/ 23616 w 42066"/>
                <a:gd name="connsiteY0" fmla="*/ 94049 h 94048"/>
                <a:gd name="connsiteX1" fmla="*/ 23616 w 42066"/>
                <a:gd name="connsiteY1" fmla="*/ 94049 h 94048"/>
                <a:gd name="connsiteX2" fmla="*/ 13284 w 42066"/>
                <a:gd name="connsiteY2" fmla="*/ 72647 h 94048"/>
                <a:gd name="connsiteX3" fmla="*/ 13284 w 42066"/>
                <a:gd name="connsiteY3" fmla="*/ 55673 h 94048"/>
                <a:gd name="connsiteX4" fmla="*/ 13284 w 42066"/>
                <a:gd name="connsiteY4" fmla="*/ 44603 h 94048"/>
                <a:gd name="connsiteX5" fmla="*/ 7380 w 42066"/>
                <a:gd name="connsiteY5" fmla="*/ 37961 h 94048"/>
                <a:gd name="connsiteX6" fmla="*/ 7380 w 42066"/>
                <a:gd name="connsiteY6" fmla="*/ 28367 h 94048"/>
                <a:gd name="connsiteX7" fmla="*/ 7380 w 42066"/>
                <a:gd name="connsiteY7" fmla="*/ 8441 h 94048"/>
                <a:gd name="connsiteX8" fmla="*/ 7380 w 42066"/>
                <a:gd name="connsiteY8" fmla="*/ 1799 h 94048"/>
                <a:gd name="connsiteX9" fmla="*/ 22878 w 42066"/>
                <a:gd name="connsiteY9" fmla="*/ 7703 h 94048"/>
                <a:gd name="connsiteX10" fmla="*/ 22878 w 42066"/>
                <a:gd name="connsiteY10" fmla="*/ 7703 h 94048"/>
                <a:gd name="connsiteX11" fmla="*/ 25092 w 42066"/>
                <a:gd name="connsiteY11" fmla="*/ 20249 h 94048"/>
                <a:gd name="connsiteX12" fmla="*/ 25092 w 42066"/>
                <a:gd name="connsiteY12" fmla="*/ 26153 h 94048"/>
                <a:gd name="connsiteX13" fmla="*/ 31734 w 42066"/>
                <a:gd name="connsiteY13" fmla="*/ 35747 h 94048"/>
                <a:gd name="connsiteX14" fmla="*/ 31734 w 42066"/>
                <a:gd name="connsiteY14" fmla="*/ 40175 h 94048"/>
                <a:gd name="connsiteX15" fmla="*/ 36900 w 42066"/>
                <a:gd name="connsiteY15" fmla="*/ 46817 h 94048"/>
                <a:gd name="connsiteX16" fmla="*/ 36900 w 42066"/>
                <a:gd name="connsiteY16" fmla="*/ 54935 h 94048"/>
                <a:gd name="connsiteX17" fmla="*/ 42066 w 42066"/>
                <a:gd name="connsiteY17" fmla="*/ 68219 h 94048"/>
                <a:gd name="connsiteX18" fmla="*/ 42066 w 42066"/>
                <a:gd name="connsiteY18" fmla="*/ 74861 h 94048"/>
                <a:gd name="connsiteX19" fmla="*/ 25092 w 42066"/>
                <a:gd name="connsiteY19" fmla="*/ 94049 h 94048"/>
                <a:gd name="connsiteX20" fmla="*/ 25092 w 42066"/>
                <a:gd name="connsiteY20" fmla="*/ 94049 h 94048"/>
                <a:gd name="connsiteX21" fmla="*/ 6642 w 42066"/>
                <a:gd name="connsiteY21" fmla="*/ 5489 h 94048"/>
                <a:gd name="connsiteX22" fmla="*/ 6642 w 42066"/>
                <a:gd name="connsiteY22" fmla="*/ 10655 h 94048"/>
                <a:gd name="connsiteX23" fmla="*/ 6642 w 42066"/>
                <a:gd name="connsiteY23" fmla="*/ 28367 h 94048"/>
                <a:gd name="connsiteX24" fmla="*/ 6642 w 42066"/>
                <a:gd name="connsiteY24" fmla="*/ 28367 h 94048"/>
                <a:gd name="connsiteX25" fmla="*/ 6642 w 42066"/>
                <a:gd name="connsiteY25" fmla="*/ 36485 h 94048"/>
                <a:gd name="connsiteX26" fmla="*/ 11070 w 42066"/>
                <a:gd name="connsiteY26" fmla="*/ 36485 h 94048"/>
                <a:gd name="connsiteX27" fmla="*/ 11070 w 42066"/>
                <a:gd name="connsiteY27" fmla="*/ 36485 h 94048"/>
                <a:gd name="connsiteX28" fmla="*/ 11070 w 42066"/>
                <a:gd name="connsiteY28" fmla="*/ 49769 h 94048"/>
                <a:gd name="connsiteX29" fmla="*/ 11070 w 42066"/>
                <a:gd name="connsiteY29" fmla="*/ 64529 h 94048"/>
                <a:gd name="connsiteX30" fmla="*/ 18450 w 42066"/>
                <a:gd name="connsiteY30" fmla="*/ 80027 h 94048"/>
                <a:gd name="connsiteX31" fmla="*/ 31734 w 42066"/>
                <a:gd name="connsiteY31" fmla="*/ 62315 h 94048"/>
                <a:gd name="connsiteX32" fmla="*/ 31734 w 42066"/>
                <a:gd name="connsiteY32" fmla="*/ 56411 h 94048"/>
                <a:gd name="connsiteX33" fmla="*/ 26568 w 42066"/>
                <a:gd name="connsiteY33" fmla="*/ 44603 h 94048"/>
                <a:gd name="connsiteX34" fmla="*/ 26568 w 42066"/>
                <a:gd name="connsiteY34" fmla="*/ 44603 h 94048"/>
                <a:gd name="connsiteX35" fmla="*/ 26568 w 42066"/>
                <a:gd name="connsiteY35" fmla="*/ 39437 h 94048"/>
                <a:gd name="connsiteX36" fmla="*/ 21402 w 42066"/>
                <a:gd name="connsiteY36" fmla="*/ 33533 h 94048"/>
                <a:gd name="connsiteX37" fmla="*/ 21402 w 42066"/>
                <a:gd name="connsiteY37" fmla="*/ 33533 h 94048"/>
                <a:gd name="connsiteX38" fmla="*/ 21402 w 42066"/>
                <a:gd name="connsiteY38" fmla="*/ 33533 h 94048"/>
                <a:gd name="connsiteX39" fmla="*/ 21402 w 42066"/>
                <a:gd name="connsiteY39" fmla="*/ 33533 h 94048"/>
                <a:gd name="connsiteX40" fmla="*/ 14760 w 42066"/>
                <a:gd name="connsiteY40" fmla="*/ 26891 h 94048"/>
                <a:gd name="connsiteX41" fmla="*/ 14760 w 42066"/>
                <a:gd name="connsiteY41" fmla="*/ 26891 h 94048"/>
                <a:gd name="connsiteX42" fmla="*/ 14760 w 42066"/>
                <a:gd name="connsiteY42" fmla="*/ 26891 h 94048"/>
                <a:gd name="connsiteX43" fmla="*/ 14760 w 42066"/>
                <a:gd name="connsiteY43" fmla="*/ 22463 h 94048"/>
                <a:gd name="connsiteX44" fmla="*/ 9594 w 42066"/>
                <a:gd name="connsiteY44" fmla="*/ 14345 h 94048"/>
                <a:gd name="connsiteX45" fmla="*/ 0 w 42066"/>
                <a:gd name="connsiteY45" fmla="*/ 7703 h 9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2066" h="94048">
                  <a:moveTo>
                    <a:pt x="23616" y="94049"/>
                  </a:moveTo>
                  <a:lnTo>
                    <a:pt x="23616" y="94049"/>
                  </a:lnTo>
                  <a:cubicBezTo>
                    <a:pt x="16310" y="89524"/>
                    <a:pt x="12280" y="81181"/>
                    <a:pt x="13284" y="72647"/>
                  </a:cubicBezTo>
                  <a:cubicBezTo>
                    <a:pt x="8118" y="67481"/>
                    <a:pt x="4428" y="62315"/>
                    <a:pt x="13284" y="55673"/>
                  </a:cubicBezTo>
                  <a:cubicBezTo>
                    <a:pt x="12849" y="51995"/>
                    <a:pt x="12849" y="48280"/>
                    <a:pt x="13284" y="44603"/>
                  </a:cubicBezTo>
                  <a:cubicBezTo>
                    <a:pt x="8856" y="44603"/>
                    <a:pt x="7380" y="40175"/>
                    <a:pt x="7380" y="37961"/>
                  </a:cubicBezTo>
                  <a:cubicBezTo>
                    <a:pt x="5498" y="35040"/>
                    <a:pt x="5498" y="31288"/>
                    <a:pt x="7380" y="28367"/>
                  </a:cubicBezTo>
                  <a:cubicBezTo>
                    <a:pt x="2827" y="22506"/>
                    <a:pt x="2827" y="14302"/>
                    <a:pt x="7380" y="8441"/>
                  </a:cubicBezTo>
                  <a:cubicBezTo>
                    <a:pt x="6517" y="6311"/>
                    <a:pt x="6517" y="3929"/>
                    <a:pt x="7380" y="1799"/>
                  </a:cubicBezTo>
                  <a:cubicBezTo>
                    <a:pt x="11070" y="-2629"/>
                    <a:pt x="19188" y="1799"/>
                    <a:pt x="22878" y="7703"/>
                  </a:cubicBezTo>
                  <a:lnTo>
                    <a:pt x="22878" y="7703"/>
                  </a:lnTo>
                  <a:cubicBezTo>
                    <a:pt x="25144" y="11465"/>
                    <a:pt x="25933" y="15937"/>
                    <a:pt x="25092" y="20249"/>
                  </a:cubicBezTo>
                  <a:cubicBezTo>
                    <a:pt x="25830" y="22147"/>
                    <a:pt x="25830" y="24255"/>
                    <a:pt x="25092" y="26153"/>
                  </a:cubicBezTo>
                  <a:cubicBezTo>
                    <a:pt x="28753" y="28064"/>
                    <a:pt x="31232" y="31651"/>
                    <a:pt x="31734" y="35747"/>
                  </a:cubicBezTo>
                  <a:cubicBezTo>
                    <a:pt x="32398" y="37148"/>
                    <a:pt x="32398" y="38773"/>
                    <a:pt x="31734" y="40175"/>
                  </a:cubicBezTo>
                  <a:cubicBezTo>
                    <a:pt x="34265" y="41623"/>
                    <a:pt x="36118" y="44009"/>
                    <a:pt x="36900" y="46817"/>
                  </a:cubicBezTo>
                  <a:cubicBezTo>
                    <a:pt x="37926" y="49425"/>
                    <a:pt x="37926" y="52327"/>
                    <a:pt x="36900" y="54935"/>
                  </a:cubicBezTo>
                  <a:cubicBezTo>
                    <a:pt x="40265" y="58536"/>
                    <a:pt x="42110" y="63292"/>
                    <a:pt x="42066" y="68219"/>
                  </a:cubicBezTo>
                  <a:cubicBezTo>
                    <a:pt x="41704" y="70418"/>
                    <a:pt x="41704" y="72662"/>
                    <a:pt x="42066" y="74861"/>
                  </a:cubicBezTo>
                  <a:lnTo>
                    <a:pt x="25092" y="94049"/>
                  </a:lnTo>
                  <a:cubicBezTo>
                    <a:pt x="25092" y="94049"/>
                    <a:pt x="25092" y="94049"/>
                    <a:pt x="25092" y="94049"/>
                  </a:cubicBezTo>
                  <a:close/>
                  <a:moveTo>
                    <a:pt x="6642" y="5489"/>
                  </a:moveTo>
                  <a:cubicBezTo>
                    <a:pt x="6642" y="5489"/>
                    <a:pt x="6642" y="5489"/>
                    <a:pt x="6642" y="10655"/>
                  </a:cubicBezTo>
                  <a:cubicBezTo>
                    <a:pt x="2937" y="15977"/>
                    <a:pt x="2937" y="23044"/>
                    <a:pt x="6642" y="28367"/>
                  </a:cubicBezTo>
                  <a:cubicBezTo>
                    <a:pt x="6642" y="28367"/>
                    <a:pt x="6642" y="28367"/>
                    <a:pt x="6642" y="28367"/>
                  </a:cubicBezTo>
                  <a:cubicBezTo>
                    <a:pt x="5439" y="30939"/>
                    <a:pt x="5439" y="33912"/>
                    <a:pt x="6642" y="36485"/>
                  </a:cubicBezTo>
                  <a:cubicBezTo>
                    <a:pt x="6642" y="36485"/>
                    <a:pt x="6642" y="36485"/>
                    <a:pt x="11070" y="36485"/>
                  </a:cubicBezTo>
                  <a:lnTo>
                    <a:pt x="11070" y="36485"/>
                  </a:lnTo>
                  <a:lnTo>
                    <a:pt x="11070" y="49769"/>
                  </a:lnTo>
                  <a:cubicBezTo>
                    <a:pt x="11070" y="55673"/>
                    <a:pt x="11070" y="57887"/>
                    <a:pt x="11070" y="64529"/>
                  </a:cubicBezTo>
                  <a:cubicBezTo>
                    <a:pt x="11070" y="68957"/>
                    <a:pt x="11070" y="74861"/>
                    <a:pt x="18450" y="80027"/>
                  </a:cubicBezTo>
                  <a:lnTo>
                    <a:pt x="31734" y="62315"/>
                  </a:lnTo>
                  <a:cubicBezTo>
                    <a:pt x="31734" y="62315"/>
                    <a:pt x="31734" y="62315"/>
                    <a:pt x="31734" y="56411"/>
                  </a:cubicBezTo>
                  <a:cubicBezTo>
                    <a:pt x="31808" y="51911"/>
                    <a:pt x="29926" y="47602"/>
                    <a:pt x="26568" y="44603"/>
                  </a:cubicBezTo>
                  <a:lnTo>
                    <a:pt x="26568" y="44603"/>
                  </a:lnTo>
                  <a:cubicBezTo>
                    <a:pt x="27491" y="43004"/>
                    <a:pt x="27491" y="41035"/>
                    <a:pt x="26568" y="39437"/>
                  </a:cubicBezTo>
                  <a:cubicBezTo>
                    <a:pt x="26118" y="36641"/>
                    <a:pt x="24110" y="34347"/>
                    <a:pt x="21402" y="33533"/>
                  </a:cubicBezTo>
                  <a:cubicBezTo>
                    <a:pt x="21402" y="33533"/>
                    <a:pt x="21402" y="33533"/>
                    <a:pt x="21402" y="33533"/>
                  </a:cubicBezTo>
                  <a:lnTo>
                    <a:pt x="21402" y="33533"/>
                  </a:lnTo>
                  <a:cubicBezTo>
                    <a:pt x="21402" y="33533"/>
                    <a:pt x="21402" y="33533"/>
                    <a:pt x="21402" y="33533"/>
                  </a:cubicBezTo>
                  <a:cubicBezTo>
                    <a:pt x="21402" y="33533"/>
                    <a:pt x="21402" y="28367"/>
                    <a:pt x="14760" y="26891"/>
                  </a:cubicBezTo>
                  <a:lnTo>
                    <a:pt x="14760" y="26891"/>
                  </a:lnTo>
                  <a:lnTo>
                    <a:pt x="14760" y="26891"/>
                  </a:lnTo>
                  <a:cubicBezTo>
                    <a:pt x="15269" y="25458"/>
                    <a:pt x="15269" y="23895"/>
                    <a:pt x="14760" y="22463"/>
                  </a:cubicBezTo>
                  <a:cubicBezTo>
                    <a:pt x="14760" y="18035"/>
                    <a:pt x="9594" y="14345"/>
                    <a:pt x="9594" y="14345"/>
                  </a:cubicBezTo>
                  <a:cubicBezTo>
                    <a:pt x="7380" y="10966"/>
                    <a:pt x="3941" y="8583"/>
                    <a:pt x="0" y="7703"/>
                  </a:cubicBezTo>
                  <a:close/>
                </a:path>
              </a:pathLst>
            </a:custGeom>
            <a:solidFill>
              <a:srgbClr val="658D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7539EED-A29E-4F02-8CB7-58B44B1516F1}"/>
                </a:ext>
              </a:extLst>
            </p:cNvPr>
            <p:cNvSpPr/>
            <p:nvPr/>
          </p:nvSpPr>
          <p:spPr>
            <a:xfrm>
              <a:off x="10394292" y="1895467"/>
              <a:ext cx="31031" cy="92137"/>
            </a:xfrm>
            <a:custGeom>
              <a:avLst/>
              <a:gdLst>
                <a:gd name="connsiteX0" fmla="*/ 12581 w 31031"/>
                <a:gd name="connsiteY0" fmla="*/ 92138 h 92137"/>
                <a:gd name="connsiteX1" fmla="*/ 3725 w 31031"/>
                <a:gd name="connsiteY1" fmla="*/ 73688 h 92137"/>
                <a:gd name="connsiteX2" fmla="*/ 3725 w 31031"/>
                <a:gd name="connsiteY2" fmla="*/ 58928 h 92137"/>
                <a:gd name="connsiteX3" fmla="*/ 3725 w 31031"/>
                <a:gd name="connsiteY3" fmla="*/ 40478 h 92137"/>
                <a:gd name="connsiteX4" fmla="*/ 3725 w 31031"/>
                <a:gd name="connsiteY4" fmla="*/ 22766 h 92137"/>
                <a:gd name="connsiteX5" fmla="*/ 14057 w 31031"/>
                <a:gd name="connsiteY5" fmla="*/ 9482 h 92137"/>
                <a:gd name="connsiteX6" fmla="*/ 28079 w 31031"/>
                <a:gd name="connsiteY6" fmla="*/ 9482 h 92137"/>
                <a:gd name="connsiteX7" fmla="*/ 28079 w 31031"/>
                <a:gd name="connsiteY7" fmla="*/ 27932 h 92137"/>
                <a:gd name="connsiteX8" fmla="*/ 28079 w 31031"/>
                <a:gd name="connsiteY8" fmla="*/ 40478 h 92137"/>
                <a:gd name="connsiteX9" fmla="*/ 11105 w 31031"/>
                <a:gd name="connsiteY9" fmla="*/ 89924 h 92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031" h="92137">
                  <a:moveTo>
                    <a:pt x="12581" y="92138"/>
                  </a:moveTo>
                  <a:cubicBezTo>
                    <a:pt x="12581" y="92138"/>
                    <a:pt x="35" y="73688"/>
                    <a:pt x="3725" y="73688"/>
                  </a:cubicBezTo>
                  <a:cubicBezTo>
                    <a:pt x="7415" y="73688"/>
                    <a:pt x="-703" y="64094"/>
                    <a:pt x="3725" y="58928"/>
                  </a:cubicBezTo>
                  <a:cubicBezTo>
                    <a:pt x="-1242" y="53781"/>
                    <a:pt x="-1242" y="45624"/>
                    <a:pt x="3725" y="40478"/>
                  </a:cubicBezTo>
                  <a:cubicBezTo>
                    <a:pt x="-474" y="35321"/>
                    <a:pt x="-474" y="27923"/>
                    <a:pt x="3725" y="22766"/>
                  </a:cubicBezTo>
                  <a:cubicBezTo>
                    <a:pt x="3725" y="13172"/>
                    <a:pt x="8153" y="11696"/>
                    <a:pt x="14057" y="9482"/>
                  </a:cubicBezTo>
                  <a:cubicBezTo>
                    <a:pt x="17747" y="-5278"/>
                    <a:pt x="24389" y="-850"/>
                    <a:pt x="28079" y="9482"/>
                  </a:cubicBezTo>
                  <a:cubicBezTo>
                    <a:pt x="31378" y="15190"/>
                    <a:pt x="31378" y="22223"/>
                    <a:pt x="28079" y="27932"/>
                  </a:cubicBezTo>
                  <a:cubicBezTo>
                    <a:pt x="34721" y="32360"/>
                    <a:pt x="28079" y="38264"/>
                    <a:pt x="28079" y="40478"/>
                  </a:cubicBezTo>
                  <a:cubicBezTo>
                    <a:pt x="22175" y="57452"/>
                    <a:pt x="17009" y="73688"/>
                    <a:pt x="11105" y="89924"/>
                  </a:cubicBezTo>
                  <a:close/>
                </a:path>
              </a:pathLst>
            </a:custGeom>
            <a:solidFill>
              <a:srgbClr val="94BB7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0EC8EB5-BB60-48C8-BB4F-5296E6034323}"/>
                </a:ext>
              </a:extLst>
            </p:cNvPr>
            <p:cNvSpPr/>
            <p:nvPr/>
          </p:nvSpPr>
          <p:spPr>
            <a:xfrm>
              <a:off x="10393737" y="1895355"/>
              <a:ext cx="37261" cy="95940"/>
            </a:xfrm>
            <a:custGeom>
              <a:avLst/>
              <a:gdLst>
                <a:gd name="connsiteX0" fmla="*/ 13136 w 37261"/>
                <a:gd name="connsiteY0" fmla="*/ 94464 h 95940"/>
                <a:gd name="connsiteX1" fmla="*/ 13136 w 37261"/>
                <a:gd name="connsiteY1" fmla="*/ 94464 h 95940"/>
                <a:gd name="connsiteX2" fmla="*/ 3542 w 37261"/>
                <a:gd name="connsiteY2" fmla="*/ 76014 h 95940"/>
                <a:gd name="connsiteX3" fmla="*/ 3542 w 37261"/>
                <a:gd name="connsiteY3" fmla="*/ 76014 h 95940"/>
                <a:gd name="connsiteX4" fmla="*/ 3542 w 37261"/>
                <a:gd name="connsiteY4" fmla="*/ 65682 h 95940"/>
                <a:gd name="connsiteX5" fmla="*/ 3542 w 37261"/>
                <a:gd name="connsiteY5" fmla="*/ 46494 h 95940"/>
                <a:gd name="connsiteX6" fmla="*/ 7970 w 37261"/>
                <a:gd name="connsiteY6" fmla="*/ 27306 h 95940"/>
                <a:gd name="connsiteX7" fmla="*/ 18302 w 37261"/>
                <a:gd name="connsiteY7" fmla="*/ 14022 h 95940"/>
                <a:gd name="connsiteX8" fmla="*/ 34538 w 37261"/>
                <a:gd name="connsiteY8" fmla="*/ 14022 h 95940"/>
                <a:gd name="connsiteX9" fmla="*/ 34538 w 37261"/>
                <a:gd name="connsiteY9" fmla="*/ 32472 h 95940"/>
                <a:gd name="connsiteX10" fmla="*/ 34538 w 37261"/>
                <a:gd name="connsiteY10" fmla="*/ 38376 h 95940"/>
                <a:gd name="connsiteX11" fmla="*/ 30110 w 37261"/>
                <a:gd name="connsiteY11" fmla="*/ 47232 h 95940"/>
                <a:gd name="connsiteX12" fmla="*/ 13136 w 37261"/>
                <a:gd name="connsiteY12" fmla="*/ 95940 h 95940"/>
                <a:gd name="connsiteX13" fmla="*/ 13136 w 37261"/>
                <a:gd name="connsiteY13" fmla="*/ 95940 h 95940"/>
                <a:gd name="connsiteX14" fmla="*/ 24206 w 37261"/>
                <a:gd name="connsiteY14" fmla="*/ 3690 h 95940"/>
                <a:gd name="connsiteX15" fmla="*/ 19040 w 37261"/>
                <a:gd name="connsiteY15" fmla="*/ 11808 h 95940"/>
                <a:gd name="connsiteX16" fmla="*/ 9446 w 37261"/>
                <a:gd name="connsiteY16" fmla="*/ 23616 h 95940"/>
                <a:gd name="connsiteX17" fmla="*/ 5756 w 37261"/>
                <a:gd name="connsiteY17" fmla="*/ 40590 h 95940"/>
                <a:gd name="connsiteX18" fmla="*/ 5756 w 37261"/>
                <a:gd name="connsiteY18" fmla="*/ 40590 h 95940"/>
                <a:gd name="connsiteX19" fmla="*/ 5756 w 37261"/>
                <a:gd name="connsiteY19" fmla="*/ 57564 h 95940"/>
                <a:gd name="connsiteX20" fmla="*/ 5756 w 37261"/>
                <a:gd name="connsiteY20" fmla="*/ 57564 h 95940"/>
                <a:gd name="connsiteX21" fmla="*/ 5756 w 37261"/>
                <a:gd name="connsiteY21" fmla="*/ 66420 h 95940"/>
                <a:gd name="connsiteX22" fmla="*/ 5756 w 37261"/>
                <a:gd name="connsiteY22" fmla="*/ 71586 h 95940"/>
                <a:gd name="connsiteX23" fmla="*/ 5756 w 37261"/>
                <a:gd name="connsiteY23" fmla="*/ 71586 h 95940"/>
                <a:gd name="connsiteX24" fmla="*/ 13136 w 37261"/>
                <a:gd name="connsiteY24" fmla="*/ 82656 h 95940"/>
                <a:gd name="connsiteX25" fmla="*/ 29372 w 37261"/>
                <a:gd name="connsiteY25" fmla="*/ 36162 h 95940"/>
                <a:gd name="connsiteX26" fmla="*/ 29372 w 37261"/>
                <a:gd name="connsiteY26" fmla="*/ 29520 h 95940"/>
                <a:gd name="connsiteX27" fmla="*/ 29372 w 37261"/>
                <a:gd name="connsiteY27" fmla="*/ 25830 h 95940"/>
                <a:gd name="connsiteX28" fmla="*/ 29372 w 37261"/>
                <a:gd name="connsiteY28" fmla="*/ 25830 h 95940"/>
                <a:gd name="connsiteX29" fmla="*/ 29372 w 37261"/>
                <a:gd name="connsiteY29" fmla="*/ 9594 h 95940"/>
                <a:gd name="connsiteX30" fmla="*/ 23468 w 37261"/>
                <a:gd name="connsiteY30" fmla="*/ 0 h 9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7261" h="95940">
                  <a:moveTo>
                    <a:pt x="13136" y="94464"/>
                  </a:moveTo>
                  <a:cubicBezTo>
                    <a:pt x="13136" y="94464"/>
                    <a:pt x="13136" y="94464"/>
                    <a:pt x="13136" y="94464"/>
                  </a:cubicBezTo>
                  <a:cubicBezTo>
                    <a:pt x="13136" y="94464"/>
                    <a:pt x="2066" y="80442"/>
                    <a:pt x="3542" y="76014"/>
                  </a:cubicBezTo>
                  <a:lnTo>
                    <a:pt x="3542" y="76014"/>
                  </a:lnTo>
                  <a:cubicBezTo>
                    <a:pt x="2472" y="72654"/>
                    <a:pt x="2472" y="69042"/>
                    <a:pt x="3542" y="65682"/>
                  </a:cubicBezTo>
                  <a:cubicBezTo>
                    <a:pt x="-1181" y="60159"/>
                    <a:pt x="-1181" y="52017"/>
                    <a:pt x="3542" y="46494"/>
                  </a:cubicBezTo>
                  <a:cubicBezTo>
                    <a:pt x="531" y="39831"/>
                    <a:pt x="2339" y="31975"/>
                    <a:pt x="7970" y="27306"/>
                  </a:cubicBezTo>
                  <a:cubicBezTo>
                    <a:pt x="7970" y="17712"/>
                    <a:pt x="13136" y="15498"/>
                    <a:pt x="18302" y="14022"/>
                  </a:cubicBezTo>
                  <a:cubicBezTo>
                    <a:pt x="23468" y="12546"/>
                    <a:pt x="30110" y="738"/>
                    <a:pt x="34538" y="14022"/>
                  </a:cubicBezTo>
                  <a:cubicBezTo>
                    <a:pt x="38169" y="19635"/>
                    <a:pt x="38169" y="26859"/>
                    <a:pt x="34538" y="32472"/>
                  </a:cubicBezTo>
                  <a:cubicBezTo>
                    <a:pt x="35217" y="34382"/>
                    <a:pt x="35217" y="36466"/>
                    <a:pt x="34538" y="38376"/>
                  </a:cubicBezTo>
                  <a:cubicBezTo>
                    <a:pt x="34192" y="41769"/>
                    <a:pt x="32612" y="44917"/>
                    <a:pt x="30110" y="47232"/>
                  </a:cubicBezTo>
                  <a:lnTo>
                    <a:pt x="13136" y="95940"/>
                  </a:lnTo>
                  <a:lnTo>
                    <a:pt x="13136" y="95940"/>
                  </a:lnTo>
                  <a:close/>
                  <a:moveTo>
                    <a:pt x="24206" y="3690"/>
                  </a:moveTo>
                  <a:cubicBezTo>
                    <a:pt x="24206" y="3690"/>
                    <a:pt x="24206" y="3690"/>
                    <a:pt x="19040" y="11808"/>
                  </a:cubicBezTo>
                  <a:cubicBezTo>
                    <a:pt x="13874" y="19926"/>
                    <a:pt x="7970" y="16974"/>
                    <a:pt x="9446" y="23616"/>
                  </a:cubicBezTo>
                  <a:cubicBezTo>
                    <a:pt x="10922" y="30258"/>
                    <a:pt x="2804" y="36162"/>
                    <a:pt x="5756" y="40590"/>
                  </a:cubicBezTo>
                  <a:lnTo>
                    <a:pt x="5756" y="40590"/>
                  </a:lnTo>
                  <a:cubicBezTo>
                    <a:pt x="1351" y="45389"/>
                    <a:pt x="1351" y="52765"/>
                    <a:pt x="5756" y="57564"/>
                  </a:cubicBezTo>
                  <a:lnTo>
                    <a:pt x="5756" y="57564"/>
                  </a:lnTo>
                  <a:cubicBezTo>
                    <a:pt x="5041" y="60472"/>
                    <a:pt x="5041" y="63512"/>
                    <a:pt x="5756" y="66420"/>
                  </a:cubicBezTo>
                  <a:cubicBezTo>
                    <a:pt x="6074" y="68127"/>
                    <a:pt x="6074" y="69879"/>
                    <a:pt x="5756" y="71586"/>
                  </a:cubicBezTo>
                  <a:lnTo>
                    <a:pt x="5756" y="71586"/>
                  </a:lnTo>
                  <a:lnTo>
                    <a:pt x="13136" y="82656"/>
                  </a:lnTo>
                  <a:lnTo>
                    <a:pt x="29372" y="36162"/>
                  </a:lnTo>
                  <a:cubicBezTo>
                    <a:pt x="30236" y="34032"/>
                    <a:pt x="30236" y="31650"/>
                    <a:pt x="29372" y="29520"/>
                  </a:cubicBezTo>
                  <a:cubicBezTo>
                    <a:pt x="30029" y="28378"/>
                    <a:pt x="30029" y="26972"/>
                    <a:pt x="29372" y="25830"/>
                  </a:cubicBezTo>
                  <a:lnTo>
                    <a:pt x="29372" y="25830"/>
                  </a:lnTo>
                  <a:cubicBezTo>
                    <a:pt x="33062" y="21048"/>
                    <a:pt x="33062" y="14376"/>
                    <a:pt x="29372" y="9594"/>
                  </a:cubicBezTo>
                  <a:cubicBezTo>
                    <a:pt x="29372" y="2214"/>
                    <a:pt x="24206" y="0"/>
                    <a:pt x="23468" y="0"/>
                  </a:cubicBezTo>
                  <a:close/>
                </a:path>
              </a:pathLst>
            </a:custGeom>
            <a:solidFill>
              <a:srgbClr val="658D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0C22A6EF-3F3D-412E-A018-BEC8A51E05C5}"/>
                </a:ext>
              </a:extLst>
            </p:cNvPr>
            <p:cNvSpPr/>
            <p:nvPr/>
          </p:nvSpPr>
          <p:spPr>
            <a:xfrm>
              <a:off x="10339917" y="1868224"/>
              <a:ext cx="67694" cy="93550"/>
            </a:xfrm>
            <a:custGeom>
              <a:avLst/>
              <a:gdLst>
                <a:gd name="connsiteX0" fmla="*/ 64743 w 67694"/>
                <a:gd name="connsiteY0" fmla="*/ 41890 h 93550"/>
                <a:gd name="connsiteX1" fmla="*/ 55149 w 67694"/>
                <a:gd name="connsiteY1" fmla="*/ 31558 h 93550"/>
                <a:gd name="connsiteX2" fmla="*/ 55149 w 67694"/>
                <a:gd name="connsiteY2" fmla="*/ 11632 h 93550"/>
                <a:gd name="connsiteX3" fmla="*/ 27105 w 67694"/>
                <a:gd name="connsiteY3" fmla="*/ 11632 h 93550"/>
                <a:gd name="connsiteX4" fmla="*/ 13083 w 67694"/>
                <a:gd name="connsiteY4" fmla="*/ 5728 h 93550"/>
                <a:gd name="connsiteX5" fmla="*/ 2013 w 67694"/>
                <a:gd name="connsiteY5" fmla="*/ 10894 h 93550"/>
                <a:gd name="connsiteX6" fmla="*/ 10131 w 67694"/>
                <a:gd name="connsiteY6" fmla="*/ 25654 h 93550"/>
                <a:gd name="connsiteX7" fmla="*/ 21201 w 67694"/>
                <a:gd name="connsiteY7" fmla="*/ 40414 h 93550"/>
                <a:gd name="connsiteX8" fmla="*/ 29319 w 67694"/>
                <a:gd name="connsiteY8" fmla="*/ 51484 h 93550"/>
                <a:gd name="connsiteX9" fmla="*/ 37437 w 67694"/>
                <a:gd name="connsiteY9" fmla="*/ 61078 h 93550"/>
                <a:gd name="connsiteX10" fmla="*/ 44079 w 67694"/>
                <a:gd name="connsiteY10" fmla="*/ 71410 h 93550"/>
                <a:gd name="connsiteX11" fmla="*/ 53673 w 67694"/>
                <a:gd name="connsiteY11" fmla="*/ 82480 h 93550"/>
                <a:gd name="connsiteX12" fmla="*/ 61053 w 67694"/>
                <a:gd name="connsiteY12" fmla="*/ 93550 h 93550"/>
                <a:gd name="connsiteX13" fmla="*/ 67695 w 67694"/>
                <a:gd name="connsiteY13" fmla="*/ 40414 h 9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7694" h="93550">
                  <a:moveTo>
                    <a:pt x="64743" y="41890"/>
                  </a:moveTo>
                  <a:lnTo>
                    <a:pt x="55149" y="31558"/>
                  </a:lnTo>
                  <a:cubicBezTo>
                    <a:pt x="55149" y="25654"/>
                    <a:pt x="59577" y="16060"/>
                    <a:pt x="55149" y="11632"/>
                  </a:cubicBezTo>
                  <a:cubicBezTo>
                    <a:pt x="50721" y="7204"/>
                    <a:pt x="30795" y="-11246"/>
                    <a:pt x="27105" y="11632"/>
                  </a:cubicBezTo>
                  <a:cubicBezTo>
                    <a:pt x="27105" y="4252"/>
                    <a:pt x="17511" y="-3128"/>
                    <a:pt x="13083" y="5728"/>
                  </a:cubicBezTo>
                  <a:cubicBezTo>
                    <a:pt x="2013" y="-3866"/>
                    <a:pt x="-3153" y="-914"/>
                    <a:pt x="2013" y="10894"/>
                  </a:cubicBezTo>
                  <a:cubicBezTo>
                    <a:pt x="2013" y="10894"/>
                    <a:pt x="-3153" y="19012"/>
                    <a:pt x="10131" y="25654"/>
                  </a:cubicBezTo>
                  <a:cubicBezTo>
                    <a:pt x="10131" y="25654"/>
                    <a:pt x="5703" y="40414"/>
                    <a:pt x="21201" y="40414"/>
                  </a:cubicBezTo>
                  <a:cubicBezTo>
                    <a:pt x="21201" y="45580"/>
                    <a:pt x="21201" y="51484"/>
                    <a:pt x="29319" y="51484"/>
                  </a:cubicBezTo>
                  <a:cubicBezTo>
                    <a:pt x="37437" y="51484"/>
                    <a:pt x="29319" y="63292"/>
                    <a:pt x="37437" y="61078"/>
                  </a:cubicBezTo>
                  <a:cubicBezTo>
                    <a:pt x="45555" y="58864"/>
                    <a:pt x="37437" y="70672"/>
                    <a:pt x="44079" y="71410"/>
                  </a:cubicBezTo>
                  <a:lnTo>
                    <a:pt x="53673" y="82480"/>
                  </a:lnTo>
                  <a:lnTo>
                    <a:pt x="61053" y="93550"/>
                  </a:lnTo>
                  <a:lnTo>
                    <a:pt x="67695" y="40414"/>
                  </a:lnTo>
                  <a:close/>
                </a:path>
              </a:pathLst>
            </a:custGeom>
            <a:solidFill>
              <a:srgbClr val="94BB7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6DACE14-1D21-4D9D-95BB-6110D4282A22}"/>
                </a:ext>
              </a:extLst>
            </p:cNvPr>
            <p:cNvSpPr/>
            <p:nvPr/>
          </p:nvSpPr>
          <p:spPr>
            <a:xfrm>
              <a:off x="10333776" y="1856240"/>
              <a:ext cx="68669" cy="112914"/>
            </a:xfrm>
            <a:custGeom>
              <a:avLst/>
              <a:gdLst>
                <a:gd name="connsiteX0" fmla="*/ 64241 w 68669"/>
                <a:gd name="connsiteY0" fmla="*/ 112914 h 112914"/>
                <a:gd name="connsiteX1" fmla="*/ 64241 w 68669"/>
                <a:gd name="connsiteY1" fmla="*/ 112914 h 112914"/>
                <a:gd name="connsiteX2" fmla="*/ 56861 w 68669"/>
                <a:gd name="connsiteY2" fmla="*/ 101844 h 112914"/>
                <a:gd name="connsiteX3" fmla="*/ 47267 w 68669"/>
                <a:gd name="connsiteY3" fmla="*/ 90036 h 112914"/>
                <a:gd name="connsiteX4" fmla="*/ 39887 w 68669"/>
                <a:gd name="connsiteY4" fmla="*/ 90036 h 112914"/>
                <a:gd name="connsiteX5" fmla="*/ 39887 w 68669"/>
                <a:gd name="connsiteY5" fmla="*/ 83394 h 112914"/>
                <a:gd name="connsiteX6" fmla="*/ 32507 w 68669"/>
                <a:gd name="connsiteY6" fmla="*/ 78228 h 112914"/>
                <a:gd name="connsiteX7" fmla="*/ 32507 w 68669"/>
                <a:gd name="connsiteY7" fmla="*/ 73062 h 112914"/>
                <a:gd name="connsiteX8" fmla="*/ 25865 w 68669"/>
                <a:gd name="connsiteY8" fmla="*/ 67896 h 112914"/>
                <a:gd name="connsiteX9" fmla="*/ 25865 w 68669"/>
                <a:gd name="connsiteY9" fmla="*/ 61992 h 112914"/>
                <a:gd name="connsiteX10" fmla="*/ 17747 w 68669"/>
                <a:gd name="connsiteY10" fmla="*/ 61992 h 112914"/>
                <a:gd name="connsiteX11" fmla="*/ 6264 w 68669"/>
                <a:gd name="connsiteY11" fmla="*/ 47123 h 112914"/>
                <a:gd name="connsiteX12" fmla="*/ 10367 w 68669"/>
                <a:gd name="connsiteY12" fmla="*/ 39114 h 112914"/>
                <a:gd name="connsiteX13" fmla="*/ 1511 w 68669"/>
                <a:gd name="connsiteY13" fmla="*/ 28782 h 112914"/>
                <a:gd name="connsiteX14" fmla="*/ 1511 w 68669"/>
                <a:gd name="connsiteY14" fmla="*/ 21402 h 112914"/>
                <a:gd name="connsiteX15" fmla="*/ 1511 w 68669"/>
                <a:gd name="connsiteY15" fmla="*/ 11070 h 112914"/>
                <a:gd name="connsiteX16" fmla="*/ 14795 w 68669"/>
                <a:gd name="connsiteY16" fmla="*/ 11070 h 112914"/>
                <a:gd name="connsiteX17" fmla="*/ 28817 w 68669"/>
                <a:gd name="connsiteY17" fmla="*/ 11070 h 112914"/>
                <a:gd name="connsiteX18" fmla="*/ 40625 w 68669"/>
                <a:gd name="connsiteY18" fmla="*/ 0 h 112914"/>
                <a:gd name="connsiteX19" fmla="*/ 59813 w 68669"/>
                <a:gd name="connsiteY19" fmla="*/ 14022 h 112914"/>
                <a:gd name="connsiteX20" fmla="*/ 59813 w 68669"/>
                <a:gd name="connsiteY20" fmla="*/ 33948 h 112914"/>
                <a:gd name="connsiteX21" fmla="*/ 68669 w 68669"/>
                <a:gd name="connsiteY21" fmla="*/ 43542 h 112914"/>
                <a:gd name="connsiteX22" fmla="*/ 62765 w 68669"/>
                <a:gd name="connsiteY22" fmla="*/ 98892 h 112914"/>
                <a:gd name="connsiteX23" fmla="*/ 62765 w 68669"/>
                <a:gd name="connsiteY23" fmla="*/ 98892 h 112914"/>
                <a:gd name="connsiteX24" fmla="*/ 39887 w 68669"/>
                <a:gd name="connsiteY24" fmla="*/ 76752 h 112914"/>
                <a:gd name="connsiteX25" fmla="*/ 39887 w 68669"/>
                <a:gd name="connsiteY25" fmla="*/ 76752 h 112914"/>
                <a:gd name="connsiteX26" fmla="*/ 39887 w 68669"/>
                <a:gd name="connsiteY26" fmla="*/ 76752 h 112914"/>
                <a:gd name="connsiteX27" fmla="*/ 39887 w 68669"/>
                <a:gd name="connsiteY27" fmla="*/ 83394 h 112914"/>
                <a:gd name="connsiteX28" fmla="*/ 45791 w 68669"/>
                <a:gd name="connsiteY28" fmla="*/ 83394 h 112914"/>
                <a:gd name="connsiteX29" fmla="*/ 62027 w 68669"/>
                <a:gd name="connsiteY29" fmla="*/ 102582 h 112914"/>
                <a:gd name="connsiteX30" fmla="*/ 67931 w 68669"/>
                <a:gd name="connsiteY30" fmla="*/ 53874 h 112914"/>
                <a:gd name="connsiteX31" fmla="*/ 67931 w 68669"/>
                <a:gd name="connsiteY31" fmla="*/ 53874 h 112914"/>
                <a:gd name="connsiteX32" fmla="*/ 60551 w 68669"/>
                <a:gd name="connsiteY32" fmla="*/ 46494 h 112914"/>
                <a:gd name="connsiteX33" fmla="*/ 60551 w 68669"/>
                <a:gd name="connsiteY33" fmla="*/ 46494 h 112914"/>
                <a:gd name="connsiteX34" fmla="*/ 60551 w 68669"/>
                <a:gd name="connsiteY34" fmla="*/ 28782 h 112914"/>
                <a:gd name="connsiteX35" fmla="*/ 44315 w 68669"/>
                <a:gd name="connsiteY35" fmla="*/ 16236 h 112914"/>
                <a:gd name="connsiteX36" fmla="*/ 35459 w 68669"/>
                <a:gd name="connsiteY36" fmla="*/ 29520 h 112914"/>
                <a:gd name="connsiteX37" fmla="*/ 35459 w 68669"/>
                <a:gd name="connsiteY37" fmla="*/ 29520 h 112914"/>
                <a:gd name="connsiteX38" fmla="*/ 35459 w 68669"/>
                <a:gd name="connsiteY38" fmla="*/ 29520 h 112914"/>
                <a:gd name="connsiteX39" fmla="*/ 28079 w 68669"/>
                <a:gd name="connsiteY39" fmla="*/ 20664 h 112914"/>
                <a:gd name="connsiteX40" fmla="*/ 24389 w 68669"/>
                <a:gd name="connsiteY40" fmla="*/ 20664 h 112914"/>
                <a:gd name="connsiteX41" fmla="*/ 24389 w 68669"/>
                <a:gd name="connsiteY41" fmla="*/ 20664 h 112914"/>
                <a:gd name="connsiteX42" fmla="*/ 15533 w 68669"/>
                <a:gd name="connsiteY42" fmla="*/ 14760 h 112914"/>
                <a:gd name="connsiteX43" fmla="*/ 15533 w 68669"/>
                <a:gd name="connsiteY43" fmla="*/ 23616 h 112914"/>
                <a:gd name="connsiteX44" fmla="*/ 15533 w 68669"/>
                <a:gd name="connsiteY44" fmla="*/ 30258 h 112914"/>
                <a:gd name="connsiteX45" fmla="*/ 22913 w 68669"/>
                <a:gd name="connsiteY45" fmla="*/ 36900 h 112914"/>
                <a:gd name="connsiteX46" fmla="*/ 22913 w 68669"/>
                <a:gd name="connsiteY46" fmla="*/ 41328 h 112914"/>
                <a:gd name="connsiteX47" fmla="*/ 22913 w 68669"/>
                <a:gd name="connsiteY47" fmla="*/ 49446 h 112914"/>
                <a:gd name="connsiteX48" fmla="*/ 30293 w 68669"/>
                <a:gd name="connsiteY48" fmla="*/ 49446 h 112914"/>
                <a:gd name="connsiteX49" fmla="*/ 30293 w 68669"/>
                <a:gd name="connsiteY49" fmla="*/ 49446 h 112914"/>
                <a:gd name="connsiteX50" fmla="*/ 30293 w 68669"/>
                <a:gd name="connsiteY50" fmla="*/ 49446 h 112914"/>
                <a:gd name="connsiteX51" fmla="*/ 30293 w 68669"/>
                <a:gd name="connsiteY51" fmla="*/ 53874 h 112914"/>
                <a:gd name="connsiteX52" fmla="*/ 35459 w 68669"/>
                <a:gd name="connsiteY52" fmla="*/ 53874 h 112914"/>
                <a:gd name="connsiteX53" fmla="*/ 35459 w 68669"/>
                <a:gd name="connsiteY53" fmla="*/ 53874 h 112914"/>
                <a:gd name="connsiteX54" fmla="*/ 35459 w 68669"/>
                <a:gd name="connsiteY54" fmla="*/ 53874 h 112914"/>
                <a:gd name="connsiteX55" fmla="*/ 35459 w 68669"/>
                <a:gd name="connsiteY55" fmla="*/ 58302 h 112914"/>
                <a:gd name="connsiteX56" fmla="*/ 39887 w 68669"/>
                <a:gd name="connsiteY56" fmla="*/ 58302 h 11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8669" h="112914">
                  <a:moveTo>
                    <a:pt x="64241" y="112914"/>
                  </a:moveTo>
                  <a:lnTo>
                    <a:pt x="64241" y="112914"/>
                  </a:lnTo>
                  <a:lnTo>
                    <a:pt x="56861" y="101844"/>
                  </a:lnTo>
                  <a:lnTo>
                    <a:pt x="47267" y="90036"/>
                  </a:lnTo>
                  <a:cubicBezTo>
                    <a:pt x="44987" y="91354"/>
                    <a:pt x="42167" y="91354"/>
                    <a:pt x="39887" y="90036"/>
                  </a:cubicBezTo>
                  <a:cubicBezTo>
                    <a:pt x="39525" y="87837"/>
                    <a:pt x="39525" y="85593"/>
                    <a:pt x="39887" y="83394"/>
                  </a:cubicBezTo>
                  <a:cubicBezTo>
                    <a:pt x="36669" y="83145"/>
                    <a:pt x="33843" y="81166"/>
                    <a:pt x="32507" y="78228"/>
                  </a:cubicBezTo>
                  <a:cubicBezTo>
                    <a:pt x="32145" y="76525"/>
                    <a:pt x="32145" y="74765"/>
                    <a:pt x="32507" y="73062"/>
                  </a:cubicBezTo>
                  <a:cubicBezTo>
                    <a:pt x="29614" y="72455"/>
                    <a:pt x="27164" y="70549"/>
                    <a:pt x="25865" y="67896"/>
                  </a:cubicBezTo>
                  <a:cubicBezTo>
                    <a:pt x="25127" y="65998"/>
                    <a:pt x="25127" y="63890"/>
                    <a:pt x="25865" y="61992"/>
                  </a:cubicBezTo>
                  <a:cubicBezTo>
                    <a:pt x="23223" y="62839"/>
                    <a:pt x="20389" y="62839"/>
                    <a:pt x="17747" y="61992"/>
                  </a:cubicBezTo>
                  <a:cubicBezTo>
                    <a:pt x="10470" y="61057"/>
                    <a:pt x="5326" y="54399"/>
                    <a:pt x="6264" y="47123"/>
                  </a:cubicBezTo>
                  <a:cubicBezTo>
                    <a:pt x="6662" y="44057"/>
                    <a:pt x="8109" y="41225"/>
                    <a:pt x="10367" y="39114"/>
                  </a:cubicBezTo>
                  <a:cubicBezTo>
                    <a:pt x="6249" y="36868"/>
                    <a:pt x="3105" y="33192"/>
                    <a:pt x="1511" y="28782"/>
                  </a:cubicBezTo>
                  <a:cubicBezTo>
                    <a:pt x="330" y="26464"/>
                    <a:pt x="330" y="23720"/>
                    <a:pt x="1511" y="21402"/>
                  </a:cubicBezTo>
                  <a:cubicBezTo>
                    <a:pt x="-504" y="18252"/>
                    <a:pt x="-504" y="14220"/>
                    <a:pt x="1511" y="11070"/>
                  </a:cubicBezTo>
                  <a:cubicBezTo>
                    <a:pt x="1511" y="7380"/>
                    <a:pt x="10367" y="11070"/>
                    <a:pt x="14795" y="11070"/>
                  </a:cubicBezTo>
                  <a:cubicBezTo>
                    <a:pt x="19223" y="11070"/>
                    <a:pt x="25127" y="11070"/>
                    <a:pt x="28817" y="11070"/>
                  </a:cubicBezTo>
                  <a:cubicBezTo>
                    <a:pt x="28817" y="1476"/>
                    <a:pt x="37673" y="0"/>
                    <a:pt x="40625" y="0"/>
                  </a:cubicBezTo>
                  <a:cubicBezTo>
                    <a:pt x="49075" y="881"/>
                    <a:pt x="56404" y="6236"/>
                    <a:pt x="59813" y="14022"/>
                  </a:cubicBezTo>
                  <a:cubicBezTo>
                    <a:pt x="66455" y="14022"/>
                    <a:pt x="65717" y="27306"/>
                    <a:pt x="59813" y="33948"/>
                  </a:cubicBezTo>
                  <a:lnTo>
                    <a:pt x="68669" y="43542"/>
                  </a:lnTo>
                  <a:lnTo>
                    <a:pt x="62765" y="98892"/>
                  </a:lnTo>
                  <a:lnTo>
                    <a:pt x="62765" y="98892"/>
                  </a:lnTo>
                  <a:close/>
                  <a:moveTo>
                    <a:pt x="39887" y="76752"/>
                  </a:moveTo>
                  <a:lnTo>
                    <a:pt x="39887" y="76752"/>
                  </a:lnTo>
                  <a:cubicBezTo>
                    <a:pt x="39887" y="76752"/>
                    <a:pt x="39887" y="76752"/>
                    <a:pt x="39887" y="76752"/>
                  </a:cubicBezTo>
                  <a:cubicBezTo>
                    <a:pt x="39887" y="76752"/>
                    <a:pt x="39887" y="81918"/>
                    <a:pt x="39887" y="83394"/>
                  </a:cubicBezTo>
                  <a:lnTo>
                    <a:pt x="45791" y="83394"/>
                  </a:lnTo>
                  <a:lnTo>
                    <a:pt x="62027" y="102582"/>
                  </a:lnTo>
                  <a:lnTo>
                    <a:pt x="67931" y="53874"/>
                  </a:lnTo>
                  <a:lnTo>
                    <a:pt x="67931" y="53874"/>
                  </a:lnTo>
                  <a:lnTo>
                    <a:pt x="60551" y="46494"/>
                  </a:lnTo>
                  <a:lnTo>
                    <a:pt x="60551" y="46494"/>
                  </a:lnTo>
                  <a:cubicBezTo>
                    <a:pt x="60551" y="46494"/>
                    <a:pt x="65717" y="33948"/>
                    <a:pt x="60551" y="28782"/>
                  </a:cubicBezTo>
                  <a:cubicBezTo>
                    <a:pt x="57422" y="22271"/>
                    <a:pt x="51407" y="17620"/>
                    <a:pt x="44315" y="16236"/>
                  </a:cubicBezTo>
                  <a:cubicBezTo>
                    <a:pt x="38411" y="16236"/>
                    <a:pt x="36197" y="23616"/>
                    <a:pt x="35459" y="29520"/>
                  </a:cubicBezTo>
                  <a:lnTo>
                    <a:pt x="35459" y="29520"/>
                  </a:lnTo>
                  <a:lnTo>
                    <a:pt x="35459" y="29520"/>
                  </a:lnTo>
                  <a:cubicBezTo>
                    <a:pt x="35459" y="24354"/>
                    <a:pt x="30293" y="20664"/>
                    <a:pt x="28079" y="20664"/>
                  </a:cubicBezTo>
                  <a:cubicBezTo>
                    <a:pt x="26891" y="20209"/>
                    <a:pt x="25577" y="20209"/>
                    <a:pt x="24389" y="20664"/>
                  </a:cubicBezTo>
                  <a:lnTo>
                    <a:pt x="24389" y="20664"/>
                  </a:lnTo>
                  <a:cubicBezTo>
                    <a:pt x="19223" y="15498"/>
                    <a:pt x="16271" y="14760"/>
                    <a:pt x="15533" y="14760"/>
                  </a:cubicBezTo>
                  <a:cubicBezTo>
                    <a:pt x="14795" y="14760"/>
                    <a:pt x="15533" y="14760"/>
                    <a:pt x="15533" y="23616"/>
                  </a:cubicBezTo>
                  <a:cubicBezTo>
                    <a:pt x="15164" y="25815"/>
                    <a:pt x="15164" y="28060"/>
                    <a:pt x="15533" y="30258"/>
                  </a:cubicBezTo>
                  <a:cubicBezTo>
                    <a:pt x="16810" y="33513"/>
                    <a:pt x="19540" y="35975"/>
                    <a:pt x="22913" y="36900"/>
                  </a:cubicBezTo>
                  <a:cubicBezTo>
                    <a:pt x="23577" y="38301"/>
                    <a:pt x="23577" y="39927"/>
                    <a:pt x="22913" y="41328"/>
                  </a:cubicBezTo>
                  <a:cubicBezTo>
                    <a:pt x="21467" y="43839"/>
                    <a:pt x="21467" y="46935"/>
                    <a:pt x="22913" y="49446"/>
                  </a:cubicBezTo>
                  <a:cubicBezTo>
                    <a:pt x="25275" y="50430"/>
                    <a:pt x="27931" y="50430"/>
                    <a:pt x="30293" y="49446"/>
                  </a:cubicBezTo>
                  <a:lnTo>
                    <a:pt x="30293" y="49446"/>
                  </a:lnTo>
                  <a:lnTo>
                    <a:pt x="30293" y="49446"/>
                  </a:lnTo>
                  <a:lnTo>
                    <a:pt x="30293" y="53874"/>
                  </a:lnTo>
                  <a:cubicBezTo>
                    <a:pt x="31924" y="54667"/>
                    <a:pt x="33828" y="54667"/>
                    <a:pt x="35459" y="53874"/>
                  </a:cubicBezTo>
                  <a:lnTo>
                    <a:pt x="35459" y="53874"/>
                  </a:lnTo>
                  <a:cubicBezTo>
                    <a:pt x="35459" y="53874"/>
                    <a:pt x="35459" y="53874"/>
                    <a:pt x="35459" y="53874"/>
                  </a:cubicBezTo>
                  <a:cubicBezTo>
                    <a:pt x="34669" y="55244"/>
                    <a:pt x="34669" y="56932"/>
                    <a:pt x="35459" y="58302"/>
                  </a:cubicBezTo>
                  <a:cubicBezTo>
                    <a:pt x="36861" y="58967"/>
                    <a:pt x="38485" y="58967"/>
                    <a:pt x="39887" y="58302"/>
                  </a:cubicBezTo>
                  <a:close/>
                </a:path>
              </a:pathLst>
            </a:custGeom>
            <a:solidFill>
              <a:srgbClr val="658D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2957ED26-5032-4BBC-A3FE-FB24E1F8DC44}"/>
                </a:ext>
              </a:extLst>
            </p:cNvPr>
            <p:cNvSpPr/>
            <p:nvPr/>
          </p:nvSpPr>
          <p:spPr>
            <a:xfrm>
              <a:off x="10329384" y="1892403"/>
              <a:ext cx="120294" cy="250189"/>
            </a:xfrm>
            <a:custGeom>
              <a:avLst/>
              <a:gdLst>
                <a:gd name="connsiteX0" fmla="*/ 67896 w 120294"/>
                <a:gd name="connsiteY0" fmla="*/ 250182 h 250189"/>
                <a:gd name="connsiteX1" fmla="*/ 67896 w 120294"/>
                <a:gd name="connsiteY1" fmla="*/ 250182 h 250189"/>
                <a:gd name="connsiteX2" fmla="*/ 0 w 120294"/>
                <a:gd name="connsiteY2" fmla="*/ 243540 h 250189"/>
                <a:gd name="connsiteX3" fmla="*/ 0 w 120294"/>
                <a:gd name="connsiteY3" fmla="*/ 243540 h 250189"/>
                <a:gd name="connsiteX4" fmla="*/ 0 w 120294"/>
                <a:gd name="connsiteY4" fmla="*/ 243540 h 250189"/>
                <a:gd name="connsiteX5" fmla="*/ 64944 w 120294"/>
                <a:gd name="connsiteY5" fmla="*/ 249444 h 250189"/>
                <a:gd name="connsiteX6" fmla="*/ 64944 w 120294"/>
                <a:gd name="connsiteY6" fmla="*/ 249444 h 250189"/>
                <a:gd name="connsiteX7" fmla="*/ 64944 w 120294"/>
                <a:gd name="connsiteY7" fmla="*/ 249444 h 250189"/>
                <a:gd name="connsiteX8" fmla="*/ 4428 w 120294"/>
                <a:gd name="connsiteY8" fmla="*/ 238374 h 250189"/>
                <a:gd name="connsiteX9" fmla="*/ 4428 w 120294"/>
                <a:gd name="connsiteY9" fmla="*/ 238374 h 250189"/>
                <a:gd name="connsiteX10" fmla="*/ 4428 w 120294"/>
                <a:gd name="connsiteY10" fmla="*/ 238374 h 250189"/>
                <a:gd name="connsiteX11" fmla="*/ 35424 w 120294"/>
                <a:gd name="connsiteY11" fmla="*/ 164574 h 250189"/>
                <a:gd name="connsiteX12" fmla="*/ 35424 w 120294"/>
                <a:gd name="connsiteY12" fmla="*/ 164574 h 250189"/>
                <a:gd name="connsiteX13" fmla="*/ 39114 w 120294"/>
                <a:gd name="connsiteY13" fmla="*/ 164574 h 250189"/>
                <a:gd name="connsiteX14" fmla="*/ 39114 w 120294"/>
                <a:gd name="connsiteY14" fmla="*/ 169002 h 250189"/>
                <a:gd name="connsiteX15" fmla="*/ 8856 w 120294"/>
                <a:gd name="connsiteY15" fmla="*/ 237636 h 250189"/>
                <a:gd name="connsiteX16" fmla="*/ 8856 w 120294"/>
                <a:gd name="connsiteY16" fmla="*/ 237636 h 250189"/>
                <a:gd name="connsiteX17" fmla="*/ 12546 w 120294"/>
                <a:gd name="connsiteY17" fmla="*/ 238374 h 250189"/>
                <a:gd name="connsiteX18" fmla="*/ 12546 w 120294"/>
                <a:gd name="connsiteY18" fmla="*/ 238374 h 250189"/>
                <a:gd name="connsiteX19" fmla="*/ 12546 w 120294"/>
                <a:gd name="connsiteY19" fmla="*/ 238374 h 250189"/>
                <a:gd name="connsiteX20" fmla="*/ 86346 w 120294"/>
                <a:gd name="connsiteY20" fmla="*/ 230256 h 250189"/>
                <a:gd name="connsiteX21" fmla="*/ 86346 w 120294"/>
                <a:gd name="connsiteY21" fmla="*/ 230256 h 250189"/>
                <a:gd name="connsiteX22" fmla="*/ 86346 w 120294"/>
                <a:gd name="connsiteY22" fmla="*/ 230256 h 250189"/>
                <a:gd name="connsiteX23" fmla="*/ 12546 w 120294"/>
                <a:gd name="connsiteY23" fmla="*/ 238374 h 250189"/>
                <a:gd name="connsiteX24" fmla="*/ 63468 w 120294"/>
                <a:gd name="connsiteY24" fmla="*/ 176382 h 250189"/>
                <a:gd name="connsiteX25" fmla="*/ 63468 w 120294"/>
                <a:gd name="connsiteY25" fmla="*/ 176382 h 250189"/>
                <a:gd name="connsiteX26" fmla="*/ 63468 w 120294"/>
                <a:gd name="connsiteY26" fmla="*/ 176382 h 250189"/>
                <a:gd name="connsiteX27" fmla="*/ 120294 w 120294"/>
                <a:gd name="connsiteY27" fmla="*/ 112914 h 250189"/>
                <a:gd name="connsiteX28" fmla="*/ 120294 w 120294"/>
                <a:gd name="connsiteY28" fmla="*/ 112914 h 250189"/>
                <a:gd name="connsiteX29" fmla="*/ 120294 w 120294"/>
                <a:gd name="connsiteY29" fmla="*/ 112914 h 250189"/>
                <a:gd name="connsiteX30" fmla="*/ 64206 w 120294"/>
                <a:gd name="connsiteY30" fmla="*/ 175644 h 250189"/>
                <a:gd name="connsiteX31" fmla="*/ 81918 w 120294"/>
                <a:gd name="connsiteY31" fmla="*/ 119556 h 250189"/>
                <a:gd name="connsiteX32" fmla="*/ 81918 w 120294"/>
                <a:gd name="connsiteY32" fmla="*/ 119556 h 250189"/>
                <a:gd name="connsiteX33" fmla="*/ 81918 w 120294"/>
                <a:gd name="connsiteY33" fmla="*/ 119556 h 250189"/>
                <a:gd name="connsiteX34" fmla="*/ 103320 w 120294"/>
                <a:gd name="connsiteY34" fmla="*/ 61254 h 250189"/>
                <a:gd name="connsiteX35" fmla="*/ 103320 w 120294"/>
                <a:gd name="connsiteY35" fmla="*/ 61254 h 250189"/>
                <a:gd name="connsiteX36" fmla="*/ 103320 w 120294"/>
                <a:gd name="connsiteY36" fmla="*/ 61254 h 250189"/>
                <a:gd name="connsiteX37" fmla="*/ 81180 w 120294"/>
                <a:gd name="connsiteY37" fmla="*/ 121032 h 250189"/>
                <a:gd name="connsiteX38" fmla="*/ 78228 w 120294"/>
                <a:gd name="connsiteY38" fmla="*/ 103320 h 250189"/>
                <a:gd name="connsiteX39" fmla="*/ 78228 w 120294"/>
                <a:gd name="connsiteY39" fmla="*/ 103320 h 250189"/>
                <a:gd name="connsiteX40" fmla="*/ 84132 w 120294"/>
                <a:gd name="connsiteY40" fmla="*/ 41328 h 250189"/>
                <a:gd name="connsiteX41" fmla="*/ 84132 w 120294"/>
                <a:gd name="connsiteY41" fmla="*/ 41328 h 250189"/>
                <a:gd name="connsiteX42" fmla="*/ 84132 w 120294"/>
                <a:gd name="connsiteY42" fmla="*/ 41328 h 250189"/>
                <a:gd name="connsiteX43" fmla="*/ 78228 w 120294"/>
                <a:gd name="connsiteY43" fmla="*/ 104796 h 250189"/>
                <a:gd name="connsiteX44" fmla="*/ 78228 w 120294"/>
                <a:gd name="connsiteY44" fmla="*/ 104796 h 250189"/>
                <a:gd name="connsiteX45" fmla="*/ 66420 w 120294"/>
                <a:gd name="connsiteY45" fmla="*/ 61992 h 250189"/>
                <a:gd name="connsiteX46" fmla="*/ 66420 w 120294"/>
                <a:gd name="connsiteY46" fmla="*/ 61992 h 250189"/>
                <a:gd name="connsiteX47" fmla="*/ 61254 w 120294"/>
                <a:gd name="connsiteY47" fmla="*/ 43542 h 250189"/>
                <a:gd name="connsiteX48" fmla="*/ 25092 w 120294"/>
                <a:gd name="connsiteY48" fmla="*/ 2952 h 250189"/>
                <a:gd name="connsiteX49" fmla="*/ 25092 w 120294"/>
                <a:gd name="connsiteY49" fmla="*/ 2952 h 250189"/>
                <a:gd name="connsiteX50" fmla="*/ 25092 w 120294"/>
                <a:gd name="connsiteY50" fmla="*/ 2952 h 250189"/>
                <a:gd name="connsiteX51" fmla="*/ 53874 w 120294"/>
                <a:gd name="connsiteY51" fmla="*/ 35424 h 250189"/>
                <a:gd name="connsiteX52" fmla="*/ 47970 w 120294"/>
                <a:gd name="connsiteY52" fmla="*/ 0 h 250189"/>
                <a:gd name="connsiteX53" fmla="*/ 47970 w 120294"/>
                <a:gd name="connsiteY53" fmla="*/ 0 h 250189"/>
                <a:gd name="connsiteX54" fmla="*/ 47970 w 120294"/>
                <a:gd name="connsiteY54" fmla="*/ 0 h 250189"/>
                <a:gd name="connsiteX55" fmla="*/ 55350 w 120294"/>
                <a:gd name="connsiteY55" fmla="*/ 42804 h 250189"/>
                <a:gd name="connsiteX56" fmla="*/ 62730 w 120294"/>
                <a:gd name="connsiteY56" fmla="*/ 57564 h 250189"/>
                <a:gd name="connsiteX57" fmla="*/ 62730 w 120294"/>
                <a:gd name="connsiteY57" fmla="*/ 57564 h 250189"/>
                <a:gd name="connsiteX58" fmla="*/ 62730 w 120294"/>
                <a:gd name="connsiteY58" fmla="*/ 57564 h 250189"/>
                <a:gd name="connsiteX59" fmla="*/ 62730 w 120294"/>
                <a:gd name="connsiteY59" fmla="*/ 57564 h 250189"/>
                <a:gd name="connsiteX60" fmla="*/ 62730 w 120294"/>
                <a:gd name="connsiteY60" fmla="*/ 57564 h 25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20294" h="250189">
                  <a:moveTo>
                    <a:pt x="67896" y="250182"/>
                  </a:moveTo>
                  <a:lnTo>
                    <a:pt x="67896" y="250182"/>
                  </a:lnTo>
                  <a:cubicBezTo>
                    <a:pt x="45092" y="250331"/>
                    <a:pt x="22339" y="248105"/>
                    <a:pt x="0" y="243540"/>
                  </a:cubicBezTo>
                  <a:lnTo>
                    <a:pt x="0" y="243540"/>
                  </a:lnTo>
                  <a:lnTo>
                    <a:pt x="0" y="243540"/>
                  </a:lnTo>
                  <a:cubicBezTo>
                    <a:pt x="21343" y="248027"/>
                    <a:pt x="43143" y="250009"/>
                    <a:pt x="64944" y="249444"/>
                  </a:cubicBezTo>
                  <a:lnTo>
                    <a:pt x="64944" y="249444"/>
                  </a:lnTo>
                  <a:cubicBezTo>
                    <a:pt x="64944" y="249444"/>
                    <a:pt x="64944" y="249444"/>
                    <a:pt x="64944" y="249444"/>
                  </a:cubicBezTo>
                  <a:close/>
                  <a:moveTo>
                    <a:pt x="4428" y="238374"/>
                  </a:moveTo>
                  <a:lnTo>
                    <a:pt x="4428" y="238374"/>
                  </a:lnTo>
                  <a:cubicBezTo>
                    <a:pt x="4428" y="238374"/>
                    <a:pt x="4428" y="238374"/>
                    <a:pt x="4428" y="238374"/>
                  </a:cubicBezTo>
                  <a:cubicBezTo>
                    <a:pt x="11550" y="212545"/>
                    <a:pt x="21970" y="187742"/>
                    <a:pt x="35424" y="164574"/>
                  </a:cubicBezTo>
                  <a:lnTo>
                    <a:pt x="35424" y="164574"/>
                  </a:lnTo>
                  <a:cubicBezTo>
                    <a:pt x="35424" y="164574"/>
                    <a:pt x="39114" y="164574"/>
                    <a:pt x="39114" y="164574"/>
                  </a:cubicBezTo>
                  <a:cubicBezTo>
                    <a:pt x="39114" y="164574"/>
                    <a:pt x="39114" y="164574"/>
                    <a:pt x="39114" y="169002"/>
                  </a:cubicBezTo>
                  <a:cubicBezTo>
                    <a:pt x="25941" y="190392"/>
                    <a:pt x="15764" y="213485"/>
                    <a:pt x="8856" y="237636"/>
                  </a:cubicBezTo>
                  <a:lnTo>
                    <a:pt x="8856" y="237636"/>
                  </a:lnTo>
                  <a:close/>
                  <a:moveTo>
                    <a:pt x="12546" y="238374"/>
                  </a:moveTo>
                  <a:cubicBezTo>
                    <a:pt x="12546" y="238374"/>
                    <a:pt x="12546" y="238374"/>
                    <a:pt x="12546" y="238374"/>
                  </a:cubicBezTo>
                  <a:lnTo>
                    <a:pt x="12546" y="238374"/>
                  </a:lnTo>
                  <a:cubicBezTo>
                    <a:pt x="33948" y="238374"/>
                    <a:pt x="86346" y="230256"/>
                    <a:pt x="86346" y="230256"/>
                  </a:cubicBezTo>
                  <a:cubicBezTo>
                    <a:pt x="86346" y="230256"/>
                    <a:pt x="86346" y="230256"/>
                    <a:pt x="86346" y="230256"/>
                  </a:cubicBezTo>
                  <a:cubicBezTo>
                    <a:pt x="86346" y="230256"/>
                    <a:pt x="86346" y="230256"/>
                    <a:pt x="86346" y="230256"/>
                  </a:cubicBezTo>
                  <a:cubicBezTo>
                    <a:pt x="86346" y="230256"/>
                    <a:pt x="36162" y="237636"/>
                    <a:pt x="12546" y="238374"/>
                  </a:cubicBezTo>
                  <a:close/>
                  <a:moveTo>
                    <a:pt x="63468" y="176382"/>
                  </a:moveTo>
                  <a:lnTo>
                    <a:pt x="63468" y="176382"/>
                  </a:lnTo>
                  <a:cubicBezTo>
                    <a:pt x="63468" y="176382"/>
                    <a:pt x="63468" y="176382"/>
                    <a:pt x="63468" y="176382"/>
                  </a:cubicBezTo>
                  <a:cubicBezTo>
                    <a:pt x="79896" y="153103"/>
                    <a:pt x="98966" y="131805"/>
                    <a:pt x="120294" y="112914"/>
                  </a:cubicBezTo>
                  <a:lnTo>
                    <a:pt x="120294" y="112914"/>
                  </a:lnTo>
                  <a:cubicBezTo>
                    <a:pt x="120294" y="112914"/>
                    <a:pt x="120294" y="112914"/>
                    <a:pt x="120294" y="112914"/>
                  </a:cubicBezTo>
                  <a:cubicBezTo>
                    <a:pt x="99623" y="131971"/>
                    <a:pt x="80841" y="152978"/>
                    <a:pt x="64206" y="175644"/>
                  </a:cubicBezTo>
                  <a:close/>
                  <a:moveTo>
                    <a:pt x="81918" y="119556"/>
                  </a:moveTo>
                  <a:lnTo>
                    <a:pt x="81918" y="119556"/>
                  </a:lnTo>
                  <a:lnTo>
                    <a:pt x="81918" y="119556"/>
                  </a:lnTo>
                  <a:cubicBezTo>
                    <a:pt x="90530" y="100697"/>
                    <a:pt x="97689" y="81206"/>
                    <a:pt x="103320" y="61254"/>
                  </a:cubicBezTo>
                  <a:cubicBezTo>
                    <a:pt x="103320" y="61254"/>
                    <a:pt x="103320" y="61254"/>
                    <a:pt x="103320" y="61254"/>
                  </a:cubicBezTo>
                  <a:cubicBezTo>
                    <a:pt x="103320" y="61254"/>
                    <a:pt x="103320" y="61254"/>
                    <a:pt x="103320" y="61254"/>
                  </a:cubicBezTo>
                  <a:cubicBezTo>
                    <a:pt x="97453" y="81708"/>
                    <a:pt x="90051" y="101691"/>
                    <a:pt x="81180" y="121032"/>
                  </a:cubicBezTo>
                  <a:close/>
                  <a:moveTo>
                    <a:pt x="78228" y="103320"/>
                  </a:moveTo>
                  <a:lnTo>
                    <a:pt x="78228" y="103320"/>
                  </a:lnTo>
                  <a:cubicBezTo>
                    <a:pt x="83726" y="83145"/>
                    <a:pt x="85719" y="62177"/>
                    <a:pt x="84132" y="41328"/>
                  </a:cubicBezTo>
                  <a:cubicBezTo>
                    <a:pt x="84132" y="41328"/>
                    <a:pt x="84132" y="41328"/>
                    <a:pt x="84132" y="41328"/>
                  </a:cubicBezTo>
                  <a:lnTo>
                    <a:pt x="84132" y="41328"/>
                  </a:lnTo>
                  <a:cubicBezTo>
                    <a:pt x="85733" y="62665"/>
                    <a:pt x="83733" y="84119"/>
                    <a:pt x="78228" y="104796"/>
                  </a:cubicBezTo>
                  <a:lnTo>
                    <a:pt x="78228" y="104796"/>
                  </a:lnTo>
                  <a:close/>
                  <a:moveTo>
                    <a:pt x="66420" y="61992"/>
                  </a:moveTo>
                  <a:cubicBezTo>
                    <a:pt x="66420" y="61992"/>
                    <a:pt x="66420" y="61992"/>
                    <a:pt x="66420" y="61992"/>
                  </a:cubicBezTo>
                  <a:cubicBezTo>
                    <a:pt x="64354" y="55943"/>
                    <a:pt x="62634" y="49783"/>
                    <a:pt x="61254" y="43542"/>
                  </a:cubicBezTo>
                  <a:cubicBezTo>
                    <a:pt x="50590" y="28837"/>
                    <a:pt x="38472" y="15238"/>
                    <a:pt x="25092" y="2952"/>
                  </a:cubicBezTo>
                  <a:cubicBezTo>
                    <a:pt x="25092" y="2952"/>
                    <a:pt x="25092" y="2952"/>
                    <a:pt x="25092" y="2952"/>
                  </a:cubicBezTo>
                  <a:lnTo>
                    <a:pt x="25092" y="2952"/>
                  </a:lnTo>
                  <a:cubicBezTo>
                    <a:pt x="35306" y="13211"/>
                    <a:pt x="44915" y="24054"/>
                    <a:pt x="53874" y="35424"/>
                  </a:cubicBezTo>
                  <a:cubicBezTo>
                    <a:pt x="51188" y="23747"/>
                    <a:pt x="49217" y="11917"/>
                    <a:pt x="47970" y="0"/>
                  </a:cubicBezTo>
                  <a:lnTo>
                    <a:pt x="47970" y="0"/>
                  </a:lnTo>
                  <a:lnTo>
                    <a:pt x="47970" y="0"/>
                  </a:lnTo>
                  <a:cubicBezTo>
                    <a:pt x="49284" y="14442"/>
                    <a:pt x="51756" y="28755"/>
                    <a:pt x="55350" y="42804"/>
                  </a:cubicBezTo>
                  <a:cubicBezTo>
                    <a:pt x="58553" y="47316"/>
                    <a:pt x="61040" y="52294"/>
                    <a:pt x="62730" y="57564"/>
                  </a:cubicBezTo>
                  <a:cubicBezTo>
                    <a:pt x="62730" y="57564"/>
                    <a:pt x="62730" y="57564"/>
                    <a:pt x="62730" y="57564"/>
                  </a:cubicBezTo>
                  <a:lnTo>
                    <a:pt x="62730" y="57564"/>
                  </a:lnTo>
                  <a:lnTo>
                    <a:pt x="62730" y="57564"/>
                  </a:lnTo>
                  <a:cubicBezTo>
                    <a:pt x="62730" y="57564"/>
                    <a:pt x="62730" y="57564"/>
                    <a:pt x="62730" y="57564"/>
                  </a:cubicBezTo>
                  <a:close/>
                </a:path>
              </a:pathLst>
            </a:custGeom>
            <a:solidFill>
              <a:srgbClr val="658D5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2DDC0E4F-387F-4C78-902B-72446A364328}"/>
                </a:ext>
              </a:extLst>
            </p:cNvPr>
            <p:cNvSpPr/>
            <p:nvPr/>
          </p:nvSpPr>
          <p:spPr>
            <a:xfrm>
              <a:off x="10149087" y="1905686"/>
              <a:ext cx="187540" cy="259037"/>
            </a:xfrm>
            <a:custGeom>
              <a:avLst/>
              <a:gdLst>
                <a:gd name="connsiteX0" fmla="*/ 93213 w 187540"/>
                <a:gd name="connsiteY0" fmla="*/ 259038 h 259037"/>
                <a:gd name="connsiteX1" fmla="*/ 27531 w 187540"/>
                <a:gd name="connsiteY1" fmla="*/ 11808 h 259037"/>
                <a:gd name="connsiteX2" fmla="*/ 72549 w 187540"/>
                <a:gd name="connsiteY2" fmla="*/ 4428 h 259037"/>
                <a:gd name="connsiteX3" fmla="*/ 93213 w 187540"/>
                <a:gd name="connsiteY3" fmla="*/ 4428 h 259037"/>
                <a:gd name="connsiteX4" fmla="*/ 111663 w 187540"/>
                <a:gd name="connsiteY4" fmla="*/ 0 h 259037"/>
                <a:gd name="connsiteX5" fmla="*/ 160371 w 187540"/>
                <a:gd name="connsiteY5" fmla="*/ 5904 h 259037"/>
                <a:gd name="connsiteX6" fmla="*/ 93213 w 187540"/>
                <a:gd name="connsiteY6" fmla="*/ 255348 h 25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540" h="259037">
                  <a:moveTo>
                    <a:pt x="93213" y="259038"/>
                  </a:moveTo>
                  <a:cubicBezTo>
                    <a:pt x="27531" y="194094"/>
                    <a:pt x="-38889" y="73062"/>
                    <a:pt x="27531" y="11808"/>
                  </a:cubicBezTo>
                  <a:cubicBezTo>
                    <a:pt x="39339" y="18450"/>
                    <a:pt x="53361" y="11808"/>
                    <a:pt x="72549" y="4428"/>
                  </a:cubicBezTo>
                  <a:cubicBezTo>
                    <a:pt x="78431" y="9690"/>
                    <a:pt x="87331" y="9690"/>
                    <a:pt x="93213" y="4428"/>
                  </a:cubicBezTo>
                  <a:cubicBezTo>
                    <a:pt x="99626" y="7624"/>
                    <a:pt x="107404" y="5757"/>
                    <a:pt x="111663" y="0"/>
                  </a:cubicBezTo>
                  <a:cubicBezTo>
                    <a:pt x="130851" y="11808"/>
                    <a:pt x="155205" y="17712"/>
                    <a:pt x="160371" y="5904"/>
                  </a:cubicBezTo>
                  <a:cubicBezTo>
                    <a:pt x="226053" y="71586"/>
                    <a:pt x="160371" y="193356"/>
                    <a:pt x="93213" y="255348"/>
                  </a:cubicBezTo>
                  <a:close/>
                </a:path>
              </a:pathLst>
            </a:custGeom>
            <a:solidFill>
              <a:srgbClr val="5EB6E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09FF1898-D11C-4EAC-BCCE-83AE6D11FA9F}"/>
                </a:ext>
              </a:extLst>
            </p:cNvPr>
            <p:cNvSpPr/>
            <p:nvPr/>
          </p:nvSpPr>
          <p:spPr>
            <a:xfrm>
              <a:off x="10148573" y="1905686"/>
              <a:ext cx="186164" cy="261252"/>
            </a:xfrm>
            <a:custGeom>
              <a:avLst/>
              <a:gdLst>
                <a:gd name="connsiteX0" fmla="*/ 93727 w 186164"/>
                <a:gd name="connsiteY0" fmla="*/ 261252 h 261252"/>
                <a:gd name="connsiteX1" fmla="*/ 93727 w 186164"/>
                <a:gd name="connsiteY1" fmla="*/ 261252 h 261252"/>
                <a:gd name="connsiteX2" fmla="*/ 1 w 186164"/>
                <a:gd name="connsiteY2" fmla="*/ 76752 h 261252"/>
                <a:gd name="connsiteX3" fmla="*/ 28045 w 186164"/>
                <a:gd name="connsiteY3" fmla="*/ 11070 h 261252"/>
                <a:gd name="connsiteX4" fmla="*/ 28045 w 186164"/>
                <a:gd name="connsiteY4" fmla="*/ 11070 h 261252"/>
                <a:gd name="connsiteX5" fmla="*/ 69373 w 186164"/>
                <a:gd name="connsiteY5" fmla="*/ 4428 h 261252"/>
                <a:gd name="connsiteX6" fmla="*/ 69373 w 186164"/>
                <a:gd name="connsiteY6" fmla="*/ 4428 h 261252"/>
                <a:gd name="connsiteX7" fmla="*/ 69373 w 186164"/>
                <a:gd name="connsiteY7" fmla="*/ 4428 h 261252"/>
                <a:gd name="connsiteX8" fmla="*/ 87100 w 186164"/>
                <a:gd name="connsiteY8" fmla="*/ 5150 h 261252"/>
                <a:gd name="connsiteX9" fmla="*/ 87823 w 186164"/>
                <a:gd name="connsiteY9" fmla="*/ 4428 h 261252"/>
                <a:gd name="connsiteX10" fmla="*/ 95941 w 186164"/>
                <a:gd name="connsiteY10" fmla="*/ 4428 h 261252"/>
                <a:gd name="connsiteX11" fmla="*/ 105535 w 186164"/>
                <a:gd name="connsiteY11" fmla="*/ 0 h 261252"/>
                <a:gd name="connsiteX12" fmla="*/ 105535 w 186164"/>
                <a:gd name="connsiteY12" fmla="*/ 0 h 261252"/>
                <a:gd name="connsiteX13" fmla="*/ 105535 w 186164"/>
                <a:gd name="connsiteY13" fmla="*/ 0 h 261252"/>
                <a:gd name="connsiteX14" fmla="*/ 152029 w 186164"/>
                <a:gd name="connsiteY14" fmla="*/ 6642 h 261252"/>
                <a:gd name="connsiteX15" fmla="*/ 152029 w 186164"/>
                <a:gd name="connsiteY15" fmla="*/ 6642 h 261252"/>
                <a:gd name="connsiteX16" fmla="*/ 152029 w 186164"/>
                <a:gd name="connsiteY16" fmla="*/ 6642 h 261252"/>
                <a:gd name="connsiteX17" fmla="*/ 179335 w 186164"/>
                <a:gd name="connsiteY17" fmla="*/ 80442 h 261252"/>
                <a:gd name="connsiteX18" fmla="*/ 84871 w 186164"/>
                <a:gd name="connsiteY18" fmla="*/ 260514 h 261252"/>
                <a:gd name="connsiteX19" fmla="*/ 28045 w 186164"/>
                <a:gd name="connsiteY19" fmla="*/ 14022 h 261252"/>
                <a:gd name="connsiteX20" fmla="*/ 2215 w 186164"/>
                <a:gd name="connsiteY20" fmla="*/ 76014 h 261252"/>
                <a:gd name="connsiteX21" fmla="*/ 93727 w 186164"/>
                <a:gd name="connsiteY21" fmla="*/ 256824 h 261252"/>
                <a:gd name="connsiteX22" fmla="*/ 185977 w 186164"/>
                <a:gd name="connsiteY22" fmla="*/ 80442 h 261252"/>
                <a:gd name="connsiteX23" fmla="*/ 161623 w 186164"/>
                <a:gd name="connsiteY23" fmla="*/ 12546 h 261252"/>
                <a:gd name="connsiteX24" fmla="*/ 148339 w 186164"/>
                <a:gd name="connsiteY24" fmla="*/ 17712 h 261252"/>
                <a:gd name="connsiteX25" fmla="*/ 112915 w 186164"/>
                <a:gd name="connsiteY25" fmla="*/ 5904 h 261252"/>
                <a:gd name="connsiteX26" fmla="*/ 92989 w 186164"/>
                <a:gd name="connsiteY26" fmla="*/ 5904 h 261252"/>
                <a:gd name="connsiteX27" fmla="*/ 72325 w 186164"/>
                <a:gd name="connsiteY27" fmla="*/ 5904 h 261252"/>
                <a:gd name="connsiteX28" fmla="*/ 72325 w 186164"/>
                <a:gd name="connsiteY28" fmla="*/ 5904 h 261252"/>
                <a:gd name="connsiteX29" fmla="*/ 28783 w 186164"/>
                <a:gd name="connsiteY29" fmla="*/ 12546 h 26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86164" h="261252">
                  <a:moveTo>
                    <a:pt x="93727" y="261252"/>
                  </a:moveTo>
                  <a:lnTo>
                    <a:pt x="93727" y="261252"/>
                  </a:lnTo>
                  <a:cubicBezTo>
                    <a:pt x="41245" y="213076"/>
                    <a:pt x="7956" y="147547"/>
                    <a:pt x="1" y="76752"/>
                  </a:cubicBezTo>
                  <a:cubicBezTo>
                    <a:pt x="-105" y="51928"/>
                    <a:pt x="10042" y="28162"/>
                    <a:pt x="28045" y="11070"/>
                  </a:cubicBezTo>
                  <a:lnTo>
                    <a:pt x="28045" y="11070"/>
                  </a:lnTo>
                  <a:cubicBezTo>
                    <a:pt x="38377" y="16974"/>
                    <a:pt x="50923" y="11070"/>
                    <a:pt x="69373" y="4428"/>
                  </a:cubicBezTo>
                  <a:lnTo>
                    <a:pt x="69373" y="4428"/>
                  </a:lnTo>
                  <a:lnTo>
                    <a:pt x="69373" y="4428"/>
                  </a:lnTo>
                  <a:cubicBezTo>
                    <a:pt x="74066" y="9523"/>
                    <a:pt x="82007" y="9846"/>
                    <a:pt x="87100" y="5150"/>
                  </a:cubicBezTo>
                  <a:cubicBezTo>
                    <a:pt x="87350" y="4920"/>
                    <a:pt x="87594" y="4678"/>
                    <a:pt x="87823" y="4428"/>
                  </a:cubicBezTo>
                  <a:cubicBezTo>
                    <a:pt x="90494" y="5007"/>
                    <a:pt x="93269" y="5007"/>
                    <a:pt x="95941" y="4428"/>
                  </a:cubicBezTo>
                  <a:cubicBezTo>
                    <a:pt x="99616" y="4342"/>
                    <a:pt x="103085" y="2739"/>
                    <a:pt x="105535" y="0"/>
                  </a:cubicBezTo>
                  <a:lnTo>
                    <a:pt x="105535" y="0"/>
                  </a:lnTo>
                  <a:lnTo>
                    <a:pt x="105535" y="0"/>
                  </a:lnTo>
                  <a:cubicBezTo>
                    <a:pt x="125461" y="11808"/>
                    <a:pt x="147601" y="15498"/>
                    <a:pt x="152029" y="6642"/>
                  </a:cubicBezTo>
                  <a:lnTo>
                    <a:pt x="152029" y="6642"/>
                  </a:lnTo>
                  <a:lnTo>
                    <a:pt x="152029" y="6642"/>
                  </a:lnTo>
                  <a:cubicBezTo>
                    <a:pt x="171519" y="26045"/>
                    <a:pt x="181497" y="53028"/>
                    <a:pt x="179335" y="80442"/>
                  </a:cubicBezTo>
                  <a:cubicBezTo>
                    <a:pt x="170804" y="149960"/>
                    <a:pt x="137217" y="213983"/>
                    <a:pt x="84871" y="260514"/>
                  </a:cubicBezTo>
                  <a:close/>
                  <a:moveTo>
                    <a:pt x="28045" y="14022"/>
                  </a:moveTo>
                  <a:cubicBezTo>
                    <a:pt x="11493" y="30401"/>
                    <a:pt x="2190" y="52728"/>
                    <a:pt x="2215" y="76014"/>
                  </a:cubicBezTo>
                  <a:cubicBezTo>
                    <a:pt x="10428" y="145194"/>
                    <a:pt x="42843" y="209240"/>
                    <a:pt x="93727" y="256824"/>
                  </a:cubicBezTo>
                  <a:cubicBezTo>
                    <a:pt x="144686" y="211036"/>
                    <a:pt x="177438" y="148416"/>
                    <a:pt x="185977" y="80442"/>
                  </a:cubicBezTo>
                  <a:cubicBezTo>
                    <a:pt x="187586" y="55418"/>
                    <a:pt x="178774" y="30843"/>
                    <a:pt x="161623" y="12546"/>
                  </a:cubicBezTo>
                  <a:cubicBezTo>
                    <a:pt x="158228" y="16223"/>
                    <a:pt x="153328" y="18130"/>
                    <a:pt x="148339" y="17712"/>
                  </a:cubicBezTo>
                  <a:cubicBezTo>
                    <a:pt x="135712" y="16877"/>
                    <a:pt x="123512" y="12812"/>
                    <a:pt x="112915" y="5904"/>
                  </a:cubicBezTo>
                  <a:cubicBezTo>
                    <a:pt x="106974" y="10212"/>
                    <a:pt x="98930" y="10212"/>
                    <a:pt x="92989" y="5904"/>
                  </a:cubicBezTo>
                  <a:cubicBezTo>
                    <a:pt x="92989" y="10332"/>
                    <a:pt x="78967" y="9594"/>
                    <a:pt x="72325" y="5904"/>
                  </a:cubicBezTo>
                  <a:lnTo>
                    <a:pt x="72325" y="5904"/>
                  </a:lnTo>
                  <a:cubicBezTo>
                    <a:pt x="53875" y="13284"/>
                    <a:pt x="39853" y="18450"/>
                    <a:pt x="28783" y="12546"/>
                  </a:cubicBezTo>
                  <a:close/>
                </a:path>
              </a:pathLst>
            </a:custGeom>
            <a:solidFill>
              <a:srgbClr val="796E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3CB145E3-3F9D-47E5-9639-90BC633B5DF8}"/>
                </a:ext>
              </a:extLst>
            </p:cNvPr>
            <p:cNvSpPr/>
            <p:nvPr/>
          </p:nvSpPr>
          <p:spPr>
            <a:xfrm>
              <a:off x="10167761" y="2037051"/>
              <a:ext cx="75276" cy="108486"/>
            </a:xfrm>
            <a:custGeom>
              <a:avLst/>
              <a:gdLst>
                <a:gd name="connsiteX0" fmla="*/ 28782 w 75276"/>
                <a:gd name="connsiteY0" fmla="*/ 0 h 108486"/>
                <a:gd name="connsiteX1" fmla="*/ 14760 w 75276"/>
                <a:gd name="connsiteY1" fmla="*/ 5904 h 108486"/>
                <a:gd name="connsiteX2" fmla="*/ 8856 w 75276"/>
                <a:gd name="connsiteY2" fmla="*/ 16236 h 108486"/>
                <a:gd name="connsiteX3" fmla="*/ 0 w 75276"/>
                <a:gd name="connsiteY3" fmla="*/ 24354 h 108486"/>
                <a:gd name="connsiteX4" fmla="*/ 54612 w 75276"/>
                <a:gd name="connsiteY4" fmla="*/ 108486 h 108486"/>
                <a:gd name="connsiteX5" fmla="*/ 61992 w 75276"/>
                <a:gd name="connsiteY5" fmla="*/ 98154 h 108486"/>
                <a:gd name="connsiteX6" fmla="*/ 75276 w 75276"/>
                <a:gd name="connsiteY6" fmla="*/ 67158 h 108486"/>
                <a:gd name="connsiteX7" fmla="*/ 67158 w 75276"/>
                <a:gd name="connsiteY7" fmla="*/ 44280 h 108486"/>
                <a:gd name="connsiteX8" fmla="*/ 58302 w 75276"/>
                <a:gd name="connsiteY8" fmla="*/ 27306 h 108486"/>
                <a:gd name="connsiteX9" fmla="*/ 50922 w 75276"/>
                <a:gd name="connsiteY9" fmla="*/ 16236 h 108486"/>
                <a:gd name="connsiteX10" fmla="*/ 43542 w 75276"/>
                <a:gd name="connsiteY10" fmla="*/ 5904 h 108486"/>
                <a:gd name="connsiteX11" fmla="*/ 28782 w 75276"/>
                <a:gd name="connsiteY11" fmla="*/ 0 h 10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276" h="108486">
                  <a:moveTo>
                    <a:pt x="28782" y="0"/>
                  </a:moveTo>
                  <a:lnTo>
                    <a:pt x="14760" y="5904"/>
                  </a:lnTo>
                  <a:lnTo>
                    <a:pt x="8856" y="16236"/>
                  </a:lnTo>
                  <a:cubicBezTo>
                    <a:pt x="5642" y="18642"/>
                    <a:pt x="2675" y="21361"/>
                    <a:pt x="0" y="24354"/>
                  </a:cubicBezTo>
                  <a:cubicBezTo>
                    <a:pt x="14437" y="54670"/>
                    <a:pt x="32797" y="82957"/>
                    <a:pt x="54612" y="108486"/>
                  </a:cubicBezTo>
                  <a:lnTo>
                    <a:pt x="61992" y="98154"/>
                  </a:lnTo>
                  <a:cubicBezTo>
                    <a:pt x="67911" y="88525"/>
                    <a:pt x="72383" y="78083"/>
                    <a:pt x="75276" y="67158"/>
                  </a:cubicBezTo>
                  <a:cubicBezTo>
                    <a:pt x="71416" y="59991"/>
                    <a:pt x="68678" y="52275"/>
                    <a:pt x="67158" y="44280"/>
                  </a:cubicBezTo>
                  <a:cubicBezTo>
                    <a:pt x="64715" y="38372"/>
                    <a:pt x="61748" y="32692"/>
                    <a:pt x="58302" y="27306"/>
                  </a:cubicBezTo>
                  <a:lnTo>
                    <a:pt x="50922" y="16236"/>
                  </a:lnTo>
                  <a:lnTo>
                    <a:pt x="43542" y="5904"/>
                  </a:lnTo>
                  <a:lnTo>
                    <a:pt x="28782" y="0"/>
                  </a:lnTo>
                  <a:close/>
                </a:path>
              </a:pathLst>
            </a:custGeom>
            <a:solidFill>
              <a:srgbClr val="3582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69CC88C-6DCE-41E2-A3F4-57A149725CA2}"/>
                </a:ext>
              </a:extLst>
            </p:cNvPr>
            <p:cNvSpPr/>
            <p:nvPr/>
          </p:nvSpPr>
          <p:spPr>
            <a:xfrm>
              <a:off x="10167761" y="2037051"/>
              <a:ext cx="75276" cy="112913"/>
            </a:xfrm>
            <a:custGeom>
              <a:avLst/>
              <a:gdLst>
                <a:gd name="connsiteX0" fmla="*/ 54612 w 75276"/>
                <a:gd name="connsiteY0" fmla="*/ 107010 h 112913"/>
                <a:gd name="connsiteX1" fmla="*/ 54612 w 75276"/>
                <a:gd name="connsiteY1" fmla="*/ 107010 h 112913"/>
                <a:gd name="connsiteX2" fmla="*/ 0 w 75276"/>
                <a:gd name="connsiteY2" fmla="*/ 22878 h 112913"/>
                <a:gd name="connsiteX3" fmla="*/ 8118 w 75276"/>
                <a:gd name="connsiteY3" fmla="*/ 14022 h 112913"/>
                <a:gd name="connsiteX4" fmla="*/ 14760 w 75276"/>
                <a:gd name="connsiteY4" fmla="*/ 5904 h 112913"/>
                <a:gd name="connsiteX5" fmla="*/ 24354 w 75276"/>
                <a:gd name="connsiteY5" fmla="*/ 5904 h 112913"/>
                <a:gd name="connsiteX6" fmla="*/ 28782 w 75276"/>
                <a:gd name="connsiteY6" fmla="*/ 5904 h 112913"/>
                <a:gd name="connsiteX7" fmla="*/ 40590 w 75276"/>
                <a:gd name="connsiteY7" fmla="*/ 13284 h 112913"/>
                <a:gd name="connsiteX8" fmla="*/ 48708 w 75276"/>
                <a:gd name="connsiteY8" fmla="*/ 19926 h 112913"/>
                <a:gd name="connsiteX9" fmla="*/ 55350 w 75276"/>
                <a:gd name="connsiteY9" fmla="*/ 31734 h 112913"/>
                <a:gd name="connsiteX10" fmla="*/ 64944 w 75276"/>
                <a:gd name="connsiteY10" fmla="*/ 47970 h 112913"/>
                <a:gd name="connsiteX11" fmla="*/ 73062 w 75276"/>
                <a:gd name="connsiteY11" fmla="*/ 71586 h 112913"/>
                <a:gd name="connsiteX12" fmla="*/ 59040 w 75276"/>
                <a:gd name="connsiteY12" fmla="*/ 102582 h 112913"/>
                <a:gd name="connsiteX13" fmla="*/ 52398 w 75276"/>
                <a:gd name="connsiteY13" fmla="*/ 112914 h 112913"/>
                <a:gd name="connsiteX14" fmla="*/ 28782 w 75276"/>
                <a:gd name="connsiteY14" fmla="*/ 0 h 112913"/>
                <a:gd name="connsiteX15" fmla="*/ 28782 w 75276"/>
                <a:gd name="connsiteY15" fmla="*/ 0 h 112913"/>
                <a:gd name="connsiteX16" fmla="*/ 14760 w 75276"/>
                <a:gd name="connsiteY16" fmla="*/ 5904 h 112913"/>
                <a:gd name="connsiteX17" fmla="*/ 8856 w 75276"/>
                <a:gd name="connsiteY17" fmla="*/ 16236 h 112913"/>
                <a:gd name="connsiteX18" fmla="*/ 738 w 75276"/>
                <a:gd name="connsiteY18" fmla="*/ 25092 h 112913"/>
                <a:gd name="connsiteX19" fmla="*/ 54612 w 75276"/>
                <a:gd name="connsiteY19" fmla="*/ 107748 h 112913"/>
                <a:gd name="connsiteX20" fmla="*/ 61254 w 75276"/>
                <a:gd name="connsiteY20" fmla="*/ 98154 h 112913"/>
                <a:gd name="connsiteX21" fmla="*/ 75276 w 75276"/>
                <a:gd name="connsiteY21" fmla="*/ 67158 h 112913"/>
                <a:gd name="connsiteX22" fmla="*/ 67158 w 75276"/>
                <a:gd name="connsiteY22" fmla="*/ 44280 h 112913"/>
                <a:gd name="connsiteX23" fmla="*/ 58302 w 75276"/>
                <a:gd name="connsiteY23" fmla="*/ 27306 h 112913"/>
                <a:gd name="connsiteX24" fmla="*/ 50922 w 75276"/>
                <a:gd name="connsiteY24" fmla="*/ 16236 h 112913"/>
                <a:gd name="connsiteX25" fmla="*/ 42804 w 75276"/>
                <a:gd name="connsiteY25" fmla="*/ 5904 h 112913"/>
                <a:gd name="connsiteX26" fmla="*/ 28782 w 75276"/>
                <a:gd name="connsiteY26" fmla="*/ 0 h 1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5276" h="112913">
                  <a:moveTo>
                    <a:pt x="54612" y="107010"/>
                  </a:moveTo>
                  <a:lnTo>
                    <a:pt x="54612" y="107010"/>
                  </a:lnTo>
                  <a:cubicBezTo>
                    <a:pt x="32361" y="81812"/>
                    <a:pt x="13957" y="53461"/>
                    <a:pt x="0" y="22878"/>
                  </a:cubicBezTo>
                  <a:cubicBezTo>
                    <a:pt x="2131" y="19447"/>
                    <a:pt x="4885" y="16443"/>
                    <a:pt x="8118" y="14022"/>
                  </a:cubicBezTo>
                  <a:lnTo>
                    <a:pt x="14760" y="5904"/>
                  </a:lnTo>
                  <a:lnTo>
                    <a:pt x="24354" y="5904"/>
                  </a:lnTo>
                  <a:lnTo>
                    <a:pt x="28782" y="5904"/>
                  </a:lnTo>
                  <a:lnTo>
                    <a:pt x="40590" y="13284"/>
                  </a:lnTo>
                  <a:lnTo>
                    <a:pt x="48708" y="19926"/>
                  </a:lnTo>
                  <a:lnTo>
                    <a:pt x="55350" y="31734"/>
                  </a:lnTo>
                  <a:cubicBezTo>
                    <a:pt x="58981" y="36878"/>
                    <a:pt x="62191" y="42308"/>
                    <a:pt x="64944" y="47970"/>
                  </a:cubicBezTo>
                  <a:cubicBezTo>
                    <a:pt x="66287" y="56246"/>
                    <a:pt x="69033" y="64233"/>
                    <a:pt x="73062" y="71586"/>
                  </a:cubicBezTo>
                  <a:cubicBezTo>
                    <a:pt x="70531" y="82759"/>
                    <a:pt x="65756" y="93302"/>
                    <a:pt x="59040" y="102582"/>
                  </a:cubicBezTo>
                  <a:lnTo>
                    <a:pt x="52398" y="112914"/>
                  </a:lnTo>
                  <a:close/>
                  <a:moveTo>
                    <a:pt x="28782" y="0"/>
                  </a:moveTo>
                  <a:lnTo>
                    <a:pt x="28782" y="0"/>
                  </a:lnTo>
                  <a:lnTo>
                    <a:pt x="14760" y="5904"/>
                  </a:lnTo>
                  <a:lnTo>
                    <a:pt x="8856" y="16236"/>
                  </a:lnTo>
                  <a:cubicBezTo>
                    <a:pt x="5623" y="18657"/>
                    <a:pt x="2869" y="21661"/>
                    <a:pt x="738" y="25092"/>
                  </a:cubicBezTo>
                  <a:cubicBezTo>
                    <a:pt x="15079" y="54839"/>
                    <a:pt x="33188" y="82619"/>
                    <a:pt x="54612" y="107748"/>
                  </a:cubicBezTo>
                  <a:cubicBezTo>
                    <a:pt x="57239" y="104857"/>
                    <a:pt x="59475" y="101631"/>
                    <a:pt x="61254" y="98154"/>
                  </a:cubicBezTo>
                  <a:cubicBezTo>
                    <a:pt x="67837" y="88798"/>
                    <a:pt x="72597" y="78281"/>
                    <a:pt x="75276" y="67158"/>
                  </a:cubicBezTo>
                  <a:cubicBezTo>
                    <a:pt x="71106" y="60133"/>
                    <a:pt x="68346" y="52362"/>
                    <a:pt x="67158" y="44280"/>
                  </a:cubicBezTo>
                  <a:cubicBezTo>
                    <a:pt x="67158" y="39114"/>
                    <a:pt x="58302" y="27306"/>
                    <a:pt x="58302" y="27306"/>
                  </a:cubicBezTo>
                  <a:lnTo>
                    <a:pt x="50922" y="16236"/>
                  </a:lnTo>
                  <a:lnTo>
                    <a:pt x="42804" y="5904"/>
                  </a:lnTo>
                  <a:lnTo>
                    <a:pt x="2878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45B5178-EBE2-44D9-A376-E861560527B0}"/>
                </a:ext>
              </a:extLst>
            </p:cNvPr>
            <p:cNvSpPr/>
            <p:nvPr/>
          </p:nvSpPr>
          <p:spPr>
            <a:xfrm>
              <a:off x="10174403" y="2042955"/>
              <a:ext cx="61253" cy="77490"/>
            </a:xfrm>
            <a:custGeom>
              <a:avLst/>
              <a:gdLst>
                <a:gd name="connsiteX0" fmla="*/ 30996 w 61253"/>
                <a:gd name="connsiteY0" fmla="*/ 77490 h 77490"/>
                <a:gd name="connsiteX1" fmla="*/ 30996 w 61253"/>
                <a:gd name="connsiteY1" fmla="*/ 77490 h 77490"/>
                <a:gd name="connsiteX2" fmla="*/ 36162 w 61253"/>
                <a:gd name="connsiteY2" fmla="*/ 64206 h 77490"/>
                <a:gd name="connsiteX3" fmla="*/ 42066 w 61253"/>
                <a:gd name="connsiteY3" fmla="*/ 57564 h 77490"/>
                <a:gd name="connsiteX4" fmla="*/ 42066 w 61253"/>
                <a:gd name="connsiteY4" fmla="*/ 57564 h 77490"/>
                <a:gd name="connsiteX5" fmla="*/ 36900 w 61253"/>
                <a:gd name="connsiteY5" fmla="*/ 64206 h 77490"/>
                <a:gd name="connsiteX6" fmla="*/ 36900 w 61253"/>
                <a:gd name="connsiteY6" fmla="*/ 69372 h 77490"/>
                <a:gd name="connsiteX7" fmla="*/ 36900 w 61253"/>
                <a:gd name="connsiteY7" fmla="*/ 76752 h 77490"/>
                <a:gd name="connsiteX8" fmla="*/ 36900 w 61253"/>
                <a:gd name="connsiteY8" fmla="*/ 76752 h 77490"/>
                <a:gd name="connsiteX9" fmla="*/ 61254 w 61253"/>
                <a:gd name="connsiteY9" fmla="*/ 67158 h 77490"/>
                <a:gd name="connsiteX10" fmla="*/ 54612 w 61253"/>
                <a:gd name="connsiteY10" fmla="*/ 59040 h 77490"/>
                <a:gd name="connsiteX11" fmla="*/ 44280 w 61253"/>
                <a:gd name="connsiteY11" fmla="*/ 59040 h 77490"/>
                <a:gd name="connsiteX12" fmla="*/ 44280 w 61253"/>
                <a:gd name="connsiteY12" fmla="*/ 52398 h 77490"/>
                <a:gd name="connsiteX13" fmla="*/ 44280 w 61253"/>
                <a:gd name="connsiteY13" fmla="*/ 44280 h 77490"/>
                <a:gd name="connsiteX14" fmla="*/ 39114 w 61253"/>
                <a:gd name="connsiteY14" fmla="*/ 44280 h 77490"/>
                <a:gd name="connsiteX15" fmla="*/ 28044 w 61253"/>
                <a:gd name="connsiteY15" fmla="*/ 26568 h 77490"/>
                <a:gd name="connsiteX16" fmla="*/ 28044 w 61253"/>
                <a:gd name="connsiteY16" fmla="*/ 26568 h 77490"/>
                <a:gd name="connsiteX17" fmla="*/ 39114 w 61253"/>
                <a:gd name="connsiteY17" fmla="*/ 44280 h 77490"/>
                <a:gd name="connsiteX18" fmla="*/ 44280 w 61253"/>
                <a:gd name="connsiteY18" fmla="*/ 44280 h 77490"/>
                <a:gd name="connsiteX19" fmla="*/ 44280 w 61253"/>
                <a:gd name="connsiteY19" fmla="*/ 52398 h 77490"/>
                <a:gd name="connsiteX20" fmla="*/ 44280 w 61253"/>
                <a:gd name="connsiteY20" fmla="*/ 59040 h 77490"/>
                <a:gd name="connsiteX21" fmla="*/ 55350 w 61253"/>
                <a:gd name="connsiteY21" fmla="*/ 59040 h 77490"/>
                <a:gd name="connsiteX22" fmla="*/ 61254 w 61253"/>
                <a:gd name="connsiteY22" fmla="*/ 67158 h 77490"/>
                <a:gd name="connsiteX23" fmla="*/ 14022 w 61253"/>
                <a:gd name="connsiteY23" fmla="*/ 55350 h 77490"/>
                <a:gd name="connsiteX24" fmla="*/ 22140 w 61253"/>
                <a:gd name="connsiteY24" fmla="*/ 47232 h 77490"/>
                <a:gd name="connsiteX25" fmla="*/ 22140 w 61253"/>
                <a:gd name="connsiteY25" fmla="*/ 47232 h 77490"/>
                <a:gd name="connsiteX26" fmla="*/ 17712 w 61253"/>
                <a:gd name="connsiteY26" fmla="*/ 40590 h 77490"/>
                <a:gd name="connsiteX27" fmla="*/ 17712 w 61253"/>
                <a:gd name="connsiteY27" fmla="*/ 40590 h 77490"/>
                <a:gd name="connsiteX28" fmla="*/ 22140 w 61253"/>
                <a:gd name="connsiteY28" fmla="*/ 46494 h 77490"/>
                <a:gd name="connsiteX29" fmla="*/ 22140 w 61253"/>
                <a:gd name="connsiteY29" fmla="*/ 46494 h 77490"/>
                <a:gd name="connsiteX30" fmla="*/ 17712 w 61253"/>
                <a:gd name="connsiteY30" fmla="*/ 55350 h 77490"/>
                <a:gd name="connsiteX31" fmla="*/ 58302 w 61253"/>
                <a:gd name="connsiteY31" fmla="*/ 40590 h 77490"/>
                <a:gd name="connsiteX32" fmla="*/ 54612 w 61253"/>
                <a:gd name="connsiteY32" fmla="*/ 34686 h 77490"/>
                <a:gd name="connsiteX33" fmla="*/ 54612 w 61253"/>
                <a:gd name="connsiteY33" fmla="*/ 34686 h 77490"/>
                <a:gd name="connsiteX34" fmla="*/ 50922 w 61253"/>
                <a:gd name="connsiteY34" fmla="*/ 29520 h 77490"/>
                <a:gd name="connsiteX35" fmla="*/ 45018 w 61253"/>
                <a:gd name="connsiteY35" fmla="*/ 29520 h 77490"/>
                <a:gd name="connsiteX36" fmla="*/ 45018 w 61253"/>
                <a:gd name="connsiteY36" fmla="*/ 21402 h 77490"/>
                <a:gd name="connsiteX37" fmla="*/ 41328 w 61253"/>
                <a:gd name="connsiteY37" fmla="*/ 21402 h 77490"/>
                <a:gd name="connsiteX38" fmla="*/ 41328 w 61253"/>
                <a:gd name="connsiteY38" fmla="*/ 21402 h 77490"/>
                <a:gd name="connsiteX39" fmla="*/ 45018 w 61253"/>
                <a:gd name="connsiteY39" fmla="*/ 21402 h 77490"/>
                <a:gd name="connsiteX40" fmla="*/ 45018 w 61253"/>
                <a:gd name="connsiteY40" fmla="*/ 30258 h 77490"/>
                <a:gd name="connsiteX41" fmla="*/ 50922 w 61253"/>
                <a:gd name="connsiteY41" fmla="*/ 30258 h 77490"/>
                <a:gd name="connsiteX42" fmla="*/ 54612 w 61253"/>
                <a:gd name="connsiteY42" fmla="*/ 36162 h 77490"/>
                <a:gd name="connsiteX43" fmla="*/ 54612 w 61253"/>
                <a:gd name="connsiteY43" fmla="*/ 36162 h 77490"/>
                <a:gd name="connsiteX44" fmla="*/ 54612 w 61253"/>
                <a:gd name="connsiteY44" fmla="*/ 42066 h 77490"/>
                <a:gd name="connsiteX45" fmla="*/ 8118 w 61253"/>
                <a:gd name="connsiteY45" fmla="*/ 40590 h 77490"/>
                <a:gd name="connsiteX46" fmla="*/ 8118 w 61253"/>
                <a:gd name="connsiteY46" fmla="*/ 40590 h 77490"/>
                <a:gd name="connsiteX47" fmla="*/ 16236 w 61253"/>
                <a:gd name="connsiteY47" fmla="*/ 22878 h 77490"/>
                <a:gd name="connsiteX48" fmla="*/ 16236 w 61253"/>
                <a:gd name="connsiteY48" fmla="*/ 22878 h 77490"/>
                <a:gd name="connsiteX49" fmla="*/ 16236 w 61253"/>
                <a:gd name="connsiteY49" fmla="*/ 22878 h 77490"/>
                <a:gd name="connsiteX50" fmla="*/ 16236 w 61253"/>
                <a:gd name="connsiteY50" fmla="*/ 22878 h 77490"/>
                <a:gd name="connsiteX51" fmla="*/ 19926 w 61253"/>
                <a:gd name="connsiteY51" fmla="*/ 17712 h 77490"/>
                <a:gd name="connsiteX52" fmla="*/ 19926 w 61253"/>
                <a:gd name="connsiteY52" fmla="*/ 17712 h 77490"/>
                <a:gd name="connsiteX53" fmla="*/ 19926 w 61253"/>
                <a:gd name="connsiteY53" fmla="*/ 0 h 77490"/>
                <a:gd name="connsiteX54" fmla="*/ 19926 w 61253"/>
                <a:gd name="connsiteY54" fmla="*/ 0 h 77490"/>
                <a:gd name="connsiteX55" fmla="*/ 19926 w 61253"/>
                <a:gd name="connsiteY55" fmla="*/ 17712 h 77490"/>
                <a:gd name="connsiteX56" fmla="*/ 22140 w 61253"/>
                <a:gd name="connsiteY56" fmla="*/ 19188 h 77490"/>
                <a:gd name="connsiteX57" fmla="*/ 22140 w 61253"/>
                <a:gd name="connsiteY57" fmla="*/ 19188 h 77490"/>
                <a:gd name="connsiteX58" fmla="*/ 22140 w 61253"/>
                <a:gd name="connsiteY58" fmla="*/ 19188 h 77490"/>
                <a:gd name="connsiteX59" fmla="*/ 22140 w 61253"/>
                <a:gd name="connsiteY59" fmla="*/ 19188 h 77490"/>
                <a:gd name="connsiteX60" fmla="*/ 14760 w 61253"/>
                <a:gd name="connsiteY60" fmla="*/ 36900 h 77490"/>
                <a:gd name="connsiteX61" fmla="*/ 14760 w 61253"/>
                <a:gd name="connsiteY61" fmla="*/ 36900 h 77490"/>
                <a:gd name="connsiteX62" fmla="*/ 0 w 61253"/>
                <a:gd name="connsiteY62" fmla="*/ 25830 h 77490"/>
                <a:gd name="connsiteX63" fmla="*/ 5166 w 61253"/>
                <a:gd name="connsiteY63" fmla="*/ 20664 h 77490"/>
                <a:gd name="connsiteX64" fmla="*/ 5166 w 61253"/>
                <a:gd name="connsiteY64" fmla="*/ 8118 h 77490"/>
                <a:gd name="connsiteX65" fmla="*/ 5166 w 61253"/>
                <a:gd name="connsiteY65" fmla="*/ 8118 h 77490"/>
                <a:gd name="connsiteX66" fmla="*/ 5166 w 61253"/>
                <a:gd name="connsiteY66" fmla="*/ 20664 h 77490"/>
                <a:gd name="connsiteX67" fmla="*/ 0 w 61253"/>
                <a:gd name="connsiteY67" fmla="*/ 25830 h 7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61253" h="77490">
                  <a:moveTo>
                    <a:pt x="30996" y="77490"/>
                  </a:moveTo>
                  <a:lnTo>
                    <a:pt x="30996" y="77490"/>
                  </a:lnTo>
                  <a:lnTo>
                    <a:pt x="36162" y="64206"/>
                  </a:lnTo>
                  <a:lnTo>
                    <a:pt x="42066" y="57564"/>
                  </a:lnTo>
                  <a:lnTo>
                    <a:pt x="42066" y="57564"/>
                  </a:lnTo>
                  <a:lnTo>
                    <a:pt x="36900" y="64206"/>
                  </a:lnTo>
                  <a:lnTo>
                    <a:pt x="36900" y="69372"/>
                  </a:lnTo>
                  <a:lnTo>
                    <a:pt x="36900" y="76752"/>
                  </a:lnTo>
                  <a:lnTo>
                    <a:pt x="36900" y="76752"/>
                  </a:lnTo>
                  <a:close/>
                  <a:moveTo>
                    <a:pt x="61254" y="67158"/>
                  </a:moveTo>
                  <a:lnTo>
                    <a:pt x="54612" y="59040"/>
                  </a:lnTo>
                  <a:lnTo>
                    <a:pt x="44280" y="59040"/>
                  </a:lnTo>
                  <a:cubicBezTo>
                    <a:pt x="44007" y="56834"/>
                    <a:pt x="44007" y="54604"/>
                    <a:pt x="44280" y="52398"/>
                  </a:cubicBezTo>
                  <a:lnTo>
                    <a:pt x="44280" y="44280"/>
                  </a:lnTo>
                  <a:lnTo>
                    <a:pt x="39114" y="44280"/>
                  </a:lnTo>
                  <a:cubicBezTo>
                    <a:pt x="39114" y="44280"/>
                    <a:pt x="31734" y="32472"/>
                    <a:pt x="28044" y="26568"/>
                  </a:cubicBezTo>
                  <a:lnTo>
                    <a:pt x="28044" y="26568"/>
                  </a:lnTo>
                  <a:lnTo>
                    <a:pt x="39114" y="44280"/>
                  </a:lnTo>
                  <a:lnTo>
                    <a:pt x="44280" y="44280"/>
                  </a:lnTo>
                  <a:lnTo>
                    <a:pt x="44280" y="52398"/>
                  </a:lnTo>
                  <a:cubicBezTo>
                    <a:pt x="43918" y="54597"/>
                    <a:pt x="43918" y="56841"/>
                    <a:pt x="44280" y="59040"/>
                  </a:cubicBezTo>
                  <a:lnTo>
                    <a:pt x="55350" y="59040"/>
                  </a:lnTo>
                  <a:lnTo>
                    <a:pt x="61254" y="67158"/>
                  </a:lnTo>
                  <a:close/>
                  <a:moveTo>
                    <a:pt x="14022" y="55350"/>
                  </a:moveTo>
                  <a:lnTo>
                    <a:pt x="22140" y="47232"/>
                  </a:lnTo>
                  <a:lnTo>
                    <a:pt x="22140" y="47232"/>
                  </a:lnTo>
                  <a:lnTo>
                    <a:pt x="17712" y="40590"/>
                  </a:lnTo>
                  <a:lnTo>
                    <a:pt x="17712" y="40590"/>
                  </a:lnTo>
                  <a:lnTo>
                    <a:pt x="22140" y="46494"/>
                  </a:lnTo>
                  <a:lnTo>
                    <a:pt x="22140" y="46494"/>
                  </a:lnTo>
                  <a:lnTo>
                    <a:pt x="17712" y="55350"/>
                  </a:lnTo>
                  <a:close/>
                  <a:moveTo>
                    <a:pt x="58302" y="40590"/>
                  </a:moveTo>
                  <a:lnTo>
                    <a:pt x="54612" y="34686"/>
                  </a:lnTo>
                  <a:lnTo>
                    <a:pt x="54612" y="34686"/>
                  </a:lnTo>
                  <a:lnTo>
                    <a:pt x="50922" y="29520"/>
                  </a:lnTo>
                  <a:lnTo>
                    <a:pt x="45018" y="29520"/>
                  </a:lnTo>
                  <a:lnTo>
                    <a:pt x="45018" y="21402"/>
                  </a:lnTo>
                  <a:lnTo>
                    <a:pt x="41328" y="21402"/>
                  </a:lnTo>
                  <a:lnTo>
                    <a:pt x="41328" y="21402"/>
                  </a:lnTo>
                  <a:lnTo>
                    <a:pt x="45018" y="21402"/>
                  </a:lnTo>
                  <a:lnTo>
                    <a:pt x="45018" y="30258"/>
                  </a:lnTo>
                  <a:lnTo>
                    <a:pt x="50922" y="30258"/>
                  </a:lnTo>
                  <a:lnTo>
                    <a:pt x="54612" y="36162"/>
                  </a:lnTo>
                  <a:lnTo>
                    <a:pt x="54612" y="36162"/>
                  </a:lnTo>
                  <a:lnTo>
                    <a:pt x="54612" y="42066"/>
                  </a:lnTo>
                  <a:close/>
                  <a:moveTo>
                    <a:pt x="8118" y="40590"/>
                  </a:moveTo>
                  <a:lnTo>
                    <a:pt x="8118" y="40590"/>
                  </a:lnTo>
                  <a:cubicBezTo>
                    <a:pt x="8118" y="40590"/>
                    <a:pt x="12546" y="29520"/>
                    <a:pt x="16236" y="22878"/>
                  </a:cubicBezTo>
                  <a:lnTo>
                    <a:pt x="16236" y="22878"/>
                  </a:lnTo>
                  <a:lnTo>
                    <a:pt x="16236" y="22878"/>
                  </a:lnTo>
                  <a:lnTo>
                    <a:pt x="16236" y="22878"/>
                  </a:lnTo>
                  <a:lnTo>
                    <a:pt x="19926" y="17712"/>
                  </a:lnTo>
                  <a:lnTo>
                    <a:pt x="19926" y="17712"/>
                  </a:lnTo>
                  <a:cubicBezTo>
                    <a:pt x="19590" y="11812"/>
                    <a:pt x="19590" y="5900"/>
                    <a:pt x="19926" y="0"/>
                  </a:cubicBezTo>
                  <a:lnTo>
                    <a:pt x="19926" y="0"/>
                  </a:lnTo>
                  <a:cubicBezTo>
                    <a:pt x="19590" y="5900"/>
                    <a:pt x="19590" y="11812"/>
                    <a:pt x="19926" y="17712"/>
                  </a:cubicBezTo>
                  <a:lnTo>
                    <a:pt x="22140" y="19188"/>
                  </a:lnTo>
                  <a:lnTo>
                    <a:pt x="22140" y="19188"/>
                  </a:lnTo>
                  <a:lnTo>
                    <a:pt x="22140" y="19188"/>
                  </a:lnTo>
                  <a:lnTo>
                    <a:pt x="22140" y="19188"/>
                  </a:lnTo>
                  <a:lnTo>
                    <a:pt x="14760" y="36900"/>
                  </a:lnTo>
                  <a:lnTo>
                    <a:pt x="14760" y="36900"/>
                  </a:lnTo>
                  <a:close/>
                  <a:moveTo>
                    <a:pt x="0" y="25830"/>
                  </a:moveTo>
                  <a:lnTo>
                    <a:pt x="5166" y="20664"/>
                  </a:lnTo>
                  <a:lnTo>
                    <a:pt x="5166" y="8118"/>
                  </a:lnTo>
                  <a:lnTo>
                    <a:pt x="5166" y="8118"/>
                  </a:lnTo>
                  <a:lnTo>
                    <a:pt x="5166" y="20664"/>
                  </a:lnTo>
                  <a:lnTo>
                    <a:pt x="0" y="2583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617879E-FE62-4491-B763-42A8169BEC2D}"/>
                </a:ext>
              </a:extLst>
            </p:cNvPr>
            <p:cNvSpPr/>
            <p:nvPr/>
          </p:nvSpPr>
          <p:spPr>
            <a:xfrm>
              <a:off x="10196544" y="2070999"/>
              <a:ext cx="195569" cy="152765"/>
            </a:xfrm>
            <a:custGeom>
              <a:avLst/>
              <a:gdLst>
                <a:gd name="connsiteX0" fmla="*/ 17712 w 195569"/>
                <a:gd name="connsiteY0" fmla="*/ 152766 h 152765"/>
                <a:gd name="connsiteX1" fmla="*/ 195570 w 195569"/>
                <a:gd name="connsiteY1" fmla="*/ 0 h 152765"/>
                <a:gd name="connsiteX2" fmla="*/ 0 w 195569"/>
                <a:gd name="connsiteY2" fmla="*/ 152028 h 15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5569" h="152765">
                  <a:moveTo>
                    <a:pt x="17712" y="152766"/>
                  </a:moveTo>
                  <a:cubicBezTo>
                    <a:pt x="79970" y="105406"/>
                    <a:pt x="139357" y="54394"/>
                    <a:pt x="195570" y="0"/>
                  </a:cubicBezTo>
                  <a:cubicBezTo>
                    <a:pt x="135312" y="56720"/>
                    <a:pt x="69830" y="107622"/>
                    <a:pt x="0" y="152028"/>
                  </a:cubicBezTo>
                  <a:close/>
                </a:path>
              </a:pathLst>
            </a:custGeom>
            <a:solidFill>
              <a:srgbClr val="A188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D5FE52E-155F-471F-AC46-B776FB54C189}"/>
                </a:ext>
              </a:extLst>
            </p:cNvPr>
            <p:cNvSpPr/>
            <p:nvPr/>
          </p:nvSpPr>
          <p:spPr>
            <a:xfrm>
              <a:off x="10187688" y="2070260"/>
              <a:ext cx="202950" cy="155717"/>
            </a:xfrm>
            <a:custGeom>
              <a:avLst/>
              <a:gdLst>
                <a:gd name="connsiteX0" fmla="*/ 28044 w 202950"/>
                <a:gd name="connsiteY0" fmla="*/ 155718 h 155717"/>
                <a:gd name="connsiteX1" fmla="*/ 0 w 202950"/>
                <a:gd name="connsiteY1" fmla="*/ 155718 h 155717"/>
                <a:gd name="connsiteX2" fmla="*/ 4428 w 202950"/>
                <a:gd name="connsiteY2" fmla="*/ 152028 h 155717"/>
                <a:gd name="connsiteX3" fmla="*/ 64944 w 202950"/>
                <a:gd name="connsiteY3" fmla="*/ 110700 h 155717"/>
                <a:gd name="connsiteX4" fmla="*/ 202950 w 202950"/>
                <a:gd name="connsiteY4" fmla="*/ 0 h 155717"/>
                <a:gd name="connsiteX5" fmla="*/ 202950 w 202950"/>
                <a:gd name="connsiteY5" fmla="*/ 0 h 155717"/>
                <a:gd name="connsiteX6" fmla="*/ 68634 w 202950"/>
                <a:gd name="connsiteY6" fmla="*/ 120294 h 155717"/>
                <a:gd name="connsiteX7" fmla="*/ 28044 w 202950"/>
                <a:gd name="connsiteY7" fmla="*/ 153504 h 155717"/>
                <a:gd name="connsiteX8" fmla="*/ 28044 w 202950"/>
                <a:gd name="connsiteY8" fmla="*/ 153504 h 155717"/>
                <a:gd name="connsiteX9" fmla="*/ 8856 w 202950"/>
                <a:gd name="connsiteY9" fmla="*/ 151290 h 155717"/>
                <a:gd name="connsiteX10" fmla="*/ 24354 w 202950"/>
                <a:gd name="connsiteY10" fmla="*/ 151290 h 155717"/>
                <a:gd name="connsiteX11" fmla="*/ 66420 w 202950"/>
                <a:gd name="connsiteY11" fmla="*/ 120294 h 155717"/>
                <a:gd name="connsiteX12" fmla="*/ 140220 w 202950"/>
                <a:gd name="connsiteY12" fmla="*/ 61992 h 155717"/>
                <a:gd name="connsiteX13" fmla="*/ 66420 w 202950"/>
                <a:gd name="connsiteY13" fmla="*/ 115128 h 155717"/>
                <a:gd name="connsiteX14" fmla="*/ 10332 w 202950"/>
                <a:gd name="connsiteY14" fmla="*/ 153504 h 155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2950" h="155717">
                  <a:moveTo>
                    <a:pt x="28044" y="155718"/>
                  </a:moveTo>
                  <a:lnTo>
                    <a:pt x="0" y="155718"/>
                  </a:lnTo>
                  <a:lnTo>
                    <a:pt x="4428" y="152028"/>
                  </a:lnTo>
                  <a:cubicBezTo>
                    <a:pt x="25830" y="136530"/>
                    <a:pt x="45756" y="123246"/>
                    <a:pt x="64944" y="110700"/>
                  </a:cubicBezTo>
                  <a:cubicBezTo>
                    <a:pt x="115091" y="79292"/>
                    <a:pt x="161408" y="42141"/>
                    <a:pt x="202950" y="0"/>
                  </a:cubicBezTo>
                  <a:lnTo>
                    <a:pt x="202950" y="0"/>
                  </a:lnTo>
                  <a:cubicBezTo>
                    <a:pt x="162936" y="45113"/>
                    <a:pt x="117866" y="85476"/>
                    <a:pt x="68634" y="120294"/>
                  </a:cubicBezTo>
                  <a:cubicBezTo>
                    <a:pt x="53630" y="129431"/>
                    <a:pt x="39970" y="140607"/>
                    <a:pt x="28044" y="153504"/>
                  </a:cubicBezTo>
                  <a:lnTo>
                    <a:pt x="28044" y="153504"/>
                  </a:lnTo>
                  <a:close/>
                  <a:moveTo>
                    <a:pt x="8856" y="151290"/>
                  </a:moveTo>
                  <a:lnTo>
                    <a:pt x="24354" y="151290"/>
                  </a:lnTo>
                  <a:cubicBezTo>
                    <a:pt x="36848" y="139030"/>
                    <a:pt x="51011" y="128595"/>
                    <a:pt x="66420" y="120294"/>
                  </a:cubicBezTo>
                  <a:cubicBezTo>
                    <a:pt x="87084" y="105534"/>
                    <a:pt x="113652" y="86346"/>
                    <a:pt x="140220" y="61992"/>
                  </a:cubicBezTo>
                  <a:cubicBezTo>
                    <a:pt x="116523" y="80929"/>
                    <a:pt x="91896" y="98663"/>
                    <a:pt x="66420" y="115128"/>
                  </a:cubicBezTo>
                  <a:cubicBezTo>
                    <a:pt x="48708" y="126936"/>
                    <a:pt x="30258" y="138744"/>
                    <a:pt x="10332" y="153504"/>
                  </a:cubicBezTo>
                  <a:close/>
                </a:path>
              </a:pathLst>
            </a:custGeom>
            <a:solidFill>
              <a:srgbClr val="7B68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17E0D30-42CE-4C22-876C-3B3E74161BB0}"/>
                </a:ext>
              </a:extLst>
            </p:cNvPr>
            <p:cNvSpPr/>
            <p:nvPr/>
          </p:nvSpPr>
          <p:spPr>
            <a:xfrm>
              <a:off x="10251894" y="2035575"/>
              <a:ext cx="70848" cy="100368"/>
            </a:xfrm>
            <a:custGeom>
              <a:avLst/>
              <a:gdLst>
                <a:gd name="connsiteX0" fmla="*/ 46494 w 70848"/>
                <a:gd name="connsiteY0" fmla="*/ 2214 h 100368"/>
                <a:gd name="connsiteX1" fmla="*/ 36900 w 70848"/>
                <a:gd name="connsiteY1" fmla="*/ 7380 h 100368"/>
                <a:gd name="connsiteX2" fmla="*/ 30258 w 70848"/>
                <a:gd name="connsiteY2" fmla="*/ 17712 h 100368"/>
                <a:gd name="connsiteX3" fmla="*/ 20664 w 70848"/>
                <a:gd name="connsiteY3" fmla="*/ 29520 h 100368"/>
                <a:gd name="connsiteX4" fmla="*/ 14022 w 70848"/>
                <a:gd name="connsiteY4" fmla="*/ 41328 h 100368"/>
                <a:gd name="connsiteX5" fmla="*/ 8118 w 70848"/>
                <a:gd name="connsiteY5" fmla="*/ 54612 h 100368"/>
                <a:gd name="connsiteX6" fmla="*/ 0 w 70848"/>
                <a:gd name="connsiteY6" fmla="*/ 65682 h 100368"/>
                <a:gd name="connsiteX7" fmla="*/ 19188 w 70848"/>
                <a:gd name="connsiteY7" fmla="*/ 100368 h 100368"/>
                <a:gd name="connsiteX8" fmla="*/ 70848 w 70848"/>
                <a:gd name="connsiteY8" fmla="*/ 15498 h 100368"/>
                <a:gd name="connsiteX9" fmla="*/ 64944 w 70848"/>
                <a:gd name="connsiteY9" fmla="*/ 7380 h 100368"/>
                <a:gd name="connsiteX10" fmla="*/ 53874 w 70848"/>
                <a:gd name="connsiteY10" fmla="*/ 0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848" h="100368">
                  <a:moveTo>
                    <a:pt x="46494" y="2214"/>
                  </a:moveTo>
                  <a:lnTo>
                    <a:pt x="36900" y="7380"/>
                  </a:lnTo>
                  <a:lnTo>
                    <a:pt x="30258" y="17712"/>
                  </a:lnTo>
                  <a:cubicBezTo>
                    <a:pt x="30258" y="17712"/>
                    <a:pt x="20664" y="25092"/>
                    <a:pt x="20664" y="29520"/>
                  </a:cubicBezTo>
                  <a:cubicBezTo>
                    <a:pt x="20664" y="33948"/>
                    <a:pt x="14022" y="41328"/>
                    <a:pt x="14022" y="41328"/>
                  </a:cubicBezTo>
                  <a:cubicBezTo>
                    <a:pt x="10893" y="45141"/>
                    <a:pt x="8849" y="49732"/>
                    <a:pt x="8118" y="54612"/>
                  </a:cubicBezTo>
                  <a:cubicBezTo>
                    <a:pt x="8118" y="60516"/>
                    <a:pt x="0" y="65682"/>
                    <a:pt x="0" y="65682"/>
                  </a:cubicBezTo>
                  <a:cubicBezTo>
                    <a:pt x="4007" y="78413"/>
                    <a:pt x="10531" y="90208"/>
                    <a:pt x="19188" y="100368"/>
                  </a:cubicBezTo>
                  <a:cubicBezTo>
                    <a:pt x="40428" y="74728"/>
                    <a:pt x="57830" y="46140"/>
                    <a:pt x="70848" y="15498"/>
                  </a:cubicBezTo>
                  <a:lnTo>
                    <a:pt x="64944" y="7380"/>
                  </a:lnTo>
                  <a:lnTo>
                    <a:pt x="53874" y="0"/>
                  </a:lnTo>
                  <a:close/>
                </a:path>
              </a:pathLst>
            </a:custGeom>
            <a:solidFill>
              <a:srgbClr val="3582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B1AF9C71-BA2C-43D7-9794-854B76F03681}"/>
                </a:ext>
              </a:extLst>
            </p:cNvPr>
            <p:cNvSpPr/>
            <p:nvPr/>
          </p:nvSpPr>
          <p:spPr>
            <a:xfrm>
              <a:off x="10251155" y="2037788"/>
              <a:ext cx="71586" cy="97416"/>
            </a:xfrm>
            <a:custGeom>
              <a:avLst/>
              <a:gdLst>
                <a:gd name="connsiteX0" fmla="*/ 19188 w 71586"/>
                <a:gd name="connsiteY0" fmla="*/ 97416 h 97416"/>
                <a:gd name="connsiteX1" fmla="*/ 19188 w 71586"/>
                <a:gd name="connsiteY1" fmla="*/ 97416 h 97416"/>
                <a:gd name="connsiteX2" fmla="*/ 0 w 71586"/>
                <a:gd name="connsiteY2" fmla="*/ 62730 h 97416"/>
                <a:gd name="connsiteX3" fmla="*/ 8118 w 71586"/>
                <a:gd name="connsiteY3" fmla="*/ 51660 h 97416"/>
                <a:gd name="connsiteX4" fmla="*/ 14760 w 71586"/>
                <a:gd name="connsiteY4" fmla="*/ 38376 h 97416"/>
                <a:gd name="connsiteX5" fmla="*/ 19188 w 71586"/>
                <a:gd name="connsiteY5" fmla="*/ 25830 h 97416"/>
                <a:gd name="connsiteX6" fmla="*/ 29520 w 71586"/>
                <a:gd name="connsiteY6" fmla="*/ 13284 h 97416"/>
                <a:gd name="connsiteX7" fmla="*/ 36900 w 71586"/>
                <a:gd name="connsiteY7" fmla="*/ 5166 h 97416"/>
                <a:gd name="connsiteX8" fmla="*/ 47232 w 71586"/>
                <a:gd name="connsiteY8" fmla="*/ 5166 h 97416"/>
                <a:gd name="connsiteX9" fmla="*/ 54612 w 71586"/>
                <a:gd name="connsiteY9" fmla="*/ 5166 h 97416"/>
                <a:gd name="connsiteX10" fmla="*/ 71586 w 71586"/>
                <a:gd name="connsiteY10" fmla="*/ 16974 h 97416"/>
                <a:gd name="connsiteX11" fmla="*/ 19188 w 71586"/>
                <a:gd name="connsiteY11" fmla="*/ 96678 h 97416"/>
                <a:gd name="connsiteX12" fmla="*/ 53136 w 71586"/>
                <a:gd name="connsiteY12" fmla="*/ 0 h 97416"/>
                <a:gd name="connsiteX13" fmla="*/ 46494 w 71586"/>
                <a:gd name="connsiteY13" fmla="*/ 0 h 97416"/>
                <a:gd name="connsiteX14" fmla="*/ 37638 w 71586"/>
                <a:gd name="connsiteY14" fmla="*/ 5166 h 97416"/>
                <a:gd name="connsiteX15" fmla="*/ 31734 w 71586"/>
                <a:gd name="connsiteY15" fmla="*/ 15498 h 97416"/>
                <a:gd name="connsiteX16" fmla="*/ 21402 w 71586"/>
                <a:gd name="connsiteY16" fmla="*/ 27306 h 97416"/>
                <a:gd name="connsiteX17" fmla="*/ 15498 w 71586"/>
                <a:gd name="connsiteY17" fmla="*/ 39852 h 97416"/>
                <a:gd name="connsiteX18" fmla="*/ 8856 w 71586"/>
                <a:gd name="connsiteY18" fmla="*/ 52398 h 97416"/>
                <a:gd name="connsiteX19" fmla="*/ 738 w 71586"/>
                <a:gd name="connsiteY19" fmla="*/ 64206 h 97416"/>
                <a:gd name="connsiteX20" fmla="*/ 19926 w 71586"/>
                <a:gd name="connsiteY20" fmla="*/ 97416 h 97416"/>
                <a:gd name="connsiteX21" fmla="*/ 70848 w 71586"/>
                <a:gd name="connsiteY21" fmla="*/ 13284 h 97416"/>
                <a:gd name="connsiteX22" fmla="*/ 53874 w 71586"/>
                <a:gd name="connsiteY22" fmla="*/ 1476 h 97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1586" h="97416">
                  <a:moveTo>
                    <a:pt x="19188" y="97416"/>
                  </a:moveTo>
                  <a:lnTo>
                    <a:pt x="19188" y="97416"/>
                  </a:lnTo>
                  <a:cubicBezTo>
                    <a:pt x="10834" y="87050"/>
                    <a:pt x="4339" y="75314"/>
                    <a:pt x="0" y="62730"/>
                  </a:cubicBezTo>
                  <a:cubicBezTo>
                    <a:pt x="0" y="62730"/>
                    <a:pt x="8118" y="56826"/>
                    <a:pt x="8118" y="51660"/>
                  </a:cubicBezTo>
                  <a:cubicBezTo>
                    <a:pt x="8118" y="46494"/>
                    <a:pt x="14760" y="39114"/>
                    <a:pt x="14760" y="38376"/>
                  </a:cubicBezTo>
                  <a:cubicBezTo>
                    <a:pt x="17218" y="34610"/>
                    <a:pt x="18738" y="30307"/>
                    <a:pt x="19188" y="25830"/>
                  </a:cubicBezTo>
                  <a:cubicBezTo>
                    <a:pt x="19188" y="20664"/>
                    <a:pt x="28782" y="14022"/>
                    <a:pt x="29520" y="13284"/>
                  </a:cubicBezTo>
                  <a:lnTo>
                    <a:pt x="36900" y="5166"/>
                  </a:lnTo>
                  <a:lnTo>
                    <a:pt x="47232" y="5166"/>
                  </a:lnTo>
                  <a:lnTo>
                    <a:pt x="54612" y="5166"/>
                  </a:lnTo>
                  <a:lnTo>
                    <a:pt x="71586" y="16974"/>
                  </a:lnTo>
                  <a:cubicBezTo>
                    <a:pt x="58154" y="45987"/>
                    <a:pt x="40501" y="72847"/>
                    <a:pt x="19188" y="96678"/>
                  </a:cubicBezTo>
                  <a:close/>
                  <a:moveTo>
                    <a:pt x="53136" y="0"/>
                  </a:moveTo>
                  <a:lnTo>
                    <a:pt x="46494" y="0"/>
                  </a:lnTo>
                  <a:lnTo>
                    <a:pt x="37638" y="5166"/>
                  </a:lnTo>
                  <a:lnTo>
                    <a:pt x="31734" y="15498"/>
                  </a:lnTo>
                  <a:cubicBezTo>
                    <a:pt x="31734" y="15498"/>
                    <a:pt x="21402" y="22878"/>
                    <a:pt x="21402" y="27306"/>
                  </a:cubicBezTo>
                  <a:cubicBezTo>
                    <a:pt x="21402" y="31734"/>
                    <a:pt x="15498" y="39114"/>
                    <a:pt x="15498" y="39852"/>
                  </a:cubicBezTo>
                  <a:cubicBezTo>
                    <a:pt x="12184" y="43354"/>
                    <a:pt x="9889" y="47691"/>
                    <a:pt x="8856" y="52398"/>
                  </a:cubicBezTo>
                  <a:cubicBezTo>
                    <a:pt x="8856" y="58302"/>
                    <a:pt x="1476" y="63468"/>
                    <a:pt x="738" y="64206"/>
                  </a:cubicBezTo>
                  <a:cubicBezTo>
                    <a:pt x="5269" y="76253"/>
                    <a:pt x="11749" y="87474"/>
                    <a:pt x="19926" y="97416"/>
                  </a:cubicBezTo>
                  <a:cubicBezTo>
                    <a:pt x="40922" y="72010"/>
                    <a:pt x="58073" y="43665"/>
                    <a:pt x="70848" y="13284"/>
                  </a:cubicBezTo>
                  <a:lnTo>
                    <a:pt x="53874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45DF40A5-82B5-41EC-8570-BA5A1D81BE22}"/>
                </a:ext>
              </a:extLst>
            </p:cNvPr>
            <p:cNvSpPr/>
            <p:nvPr/>
          </p:nvSpPr>
          <p:spPr>
            <a:xfrm>
              <a:off x="10257059" y="2040740"/>
              <a:ext cx="65682" cy="89298"/>
            </a:xfrm>
            <a:custGeom>
              <a:avLst/>
              <a:gdLst>
                <a:gd name="connsiteX0" fmla="*/ 3690 w 65682"/>
                <a:gd name="connsiteY0" fmla="*/ 89298 h 89298"/>
                <a:gd name="connsiteX1" fmla="*/ 7380 w 65682"/>
                <a:gd name="connsiteY1" fmla="*/ 82656 h 89298"/>
                <a:gd name="connsiteX2" fmla="*/ 13284 w 65682"/>
                <a:gd name="connsiteY2" fmla="*/ 76014 h 89298"/>
                <a:gd name="connsiteX3" fmla="*/ 13284 w 65682"/>
                <a:gd name="connsiteY3" fmla="*/ 61992 h 89298"/>
                <a:gd name="connsiteX4" fmla="*/ 13284 w 65682"/>
                <a:gd name="connsiteY4" fmla="*/ 56088 h 89298"/>
                <a:gd name="connsiteX5" fmla="*/ 18450 w 65682"/>
                <a:gd name="connsiteY5" fmla="*/ 47970 h 89298"/>
                <a:gd name="connsiteX6" fmla="*/ 18450 w 65682"/>
                <a:gd name="connsiteY6" fmla="*/ 41328 h 89298"/>
                <a:gd name="connsiteX7" fmla="*/ 18450 w 65682"/>
                <a:gd name="connsiteY7" fmla="*/ 38376 h 89298"/>
                <a:gd name="connsiteX8" fmla="*/ 22140 w 65682"/>
                <a:gd name="connsiteY8" fmla="*/ 28044 h 89298"/>
                <a:gd name="connsiteX9" fmla="*/ 27306 w 65682"/>
                <a:gd name="connsiteY9" fmla="*/ 23616 h 89298"/>
                <a:gd name="connsiteX10" fmla="*/ 27306 w 65682"/>
                <a:gd name="connsiteY10" fmla="*/ 11070 h 89298"/>
                <a:gd name="connsiteX11" fmla="*/ 27306 w 65682"/>
                <a:gd name="connsiteY11" fmla="*/ 11070 h 89298"/>
                <a:gd name="connsiteX12" fmla="*/ 27306 w 65682"/>
                <a:gd name="connsiteY12" fmla="*/ 23616 h 89298"/>
                <a:gd name="connsiteX13" fmla="*/ 21402 w 65682"/>
                <a:gd name="connsiteY13" fmla="*/ 28782 h 89298"/>
                <a:gd name="connsiteX14" fmla="*/ 21402 w 65682"/>
                <a:gd name="connsiteY14" fmla="*/ 38376 h 89298"/>
                <a:gd name="connsiteX15" fmla="*/ 21402 w 65682"/>
                <a:gd name="connsiteY15" fmla="*/ 43542 h 89298"/>
                <a:gd name="connsiteX16" fmla="*/ 21402 w 65682"/>
                <a:gd name="connsiteY16" fmla="*/ 50184 h 89298"/>
                <a:gd name="connsiteX17" fmla="*/ 13284 w 65682"/>
                <a:gd name="connsiteY17" fmla="*/ 58302 h 89298"/>
                <a:gd name="connsiteX18" fmla="*/ 13284 w 65682"/>
                <a:gd name="connsiteY18" fmla="*/ 64206 h 89298"/>
                <a:gd name="connsiteX19" fmla="*/ 13284 w 65682"/>
                <a:gd name="connsiteY19" fmla="*/ 76014 h 89298"/>
                <a:gd name="connsiteX20" fmla="*/ 8118 w 65682"/>
                <a:gd name="connsiteY20" fmla="*/ 80442 h 89298"/>
                <a:gd name="connsiteX21" fmla="*/ 3690 w 65682"/>
                <a:gd name="connsiteY21" fmla="*/ 87084 h 89298"/>
                <a:gd name="connsiteX22" fmla="*/ 3690 w 65682"/>
                <a:gd name="connsiteY22" fmla="*/ 78228 h 89298"/>
                <a:gd name="connsiteX23" fmla="*/ 8856 w 65682"/>
                <a:gd name="connsiteY23" fmla="*/ 69372 h 89298"/>
                <a:gd name="connsiteX24" fmla="*/ 5166 w 65682"/>
                <a:gd name="connsiteY24" fmla="*/ 64944 h 89298"/>
                <a:gd name="connsiteX25" fmla="*/ 5166 w 65682"/>
                <a:gd name="connsiteY25" fmla="*/ 55350 h 89298"/>
                <a:gd name="connsiteX26" fmla="*/ 10332 w 65682"/>
                <a:gd name="connsiteY26" fmla="*/ 46494 h 89298"/>
                <a:gd name="connsiteX27" fmla="*/ 17712 w 65682"/>
                <a:gd name="connsiteY27" fmla="*/ 40590 h 89298"/>
                <a:gd name="connsiteX28" fmla="*/ 17712 w 65682"/>
                <a:gd name="connsiteY28" fmla="*/ 28782 h 89298"/>
                <a:gd name="connsiteX29" fmla="*/ 17712 w 65682"/>
                <a:gd name="connsiteY29" fmla="*/ 28782 h 89298"/>
                <a:gd name="connsiteX30" fmla="*/ 17712 w 65682"/>
                <a:gd name="connsiteY30" fmla="*/ 41328 h 89298"/>
                <a:gd name="connsiteX31" fmla="*/ 10332 w 65682"/>
                <a:gd name="connsiteY31" fmla="*/ 47232 h 89298"/>
                <a:gd name="connsiteX32" fmla="*/ 5166 w 65682"/>
                <a:gd name="connsiteY32" fmla="*/ 56826 h 89298"/>
                <a:gd name="connsiteX33" fmla="*/ 5166 w 65682"/>
                <a:gd name="connsiteY33" fmla="*/ 65682 h 89298"/>
                <a:gd name="connsiteX34" fmla="*/ 8856 w 65682"/>
                <a:gd name="connsiteY34" fmla="*/ 70110 h 89298"/>
                <a:gd name="connsiteX35" fmla="*/ 0 w 65682"/>
                <a:gd name="connsiteY35" fmla="*/ 76014 h 89298"/>
                <a:gd name="connsiteX36" fmla="*/ 36900 w 65682"/>
                <a:gd name="connsiteY36" fmla="*/ 70848 h 89298"/>
                <a:gd name="connsiteX37" fmla="*/ 40590 w 65682"/>
                <a:gd name="connsiteY37" fmla="*/ 58302 h 89298"/>
                <a:gd name="connsiteX38" fmla="*/ 45018 w 65682"/>
                <a:gd name="connsiteY38" fmla="*/ 50184 h 89298"/>
                <a:gd name="connsiteX39" fmla="*/ 45018 w 65682"/>
                <a:gd name="connsiteY39" fmla="*/ 50184 h 89298"/>
                <a:gd name="connsiteX40" fmla="*/ 40590 w 65682"/>
                <a:gd name="connsiteY40" fmla="*/ 43542 h 89298"/>
                <a:gd name="connsiteX41" fmla="*/ 40590 w 65682"/>
                <a:gd name="connsiteY41" fmla="*/ 43542 h 89298"/>
                <a:gd name="connsiteX42" fmla="*/ 45018 w 65682"/>
                <a:gd name="connsiteY42" fmla="*/ 50184 h 89298"/>
                <a:gd name="connsiteX43" fmla="*/ 45018 w 65682"/>
                <a:gd name="connsiteY43" fmla="*/ 50184 h 89298"/>
                <a:gd name="connsiteX44" fmla="*/ 40590 w 65682"/>
                <a:gd name="connsiteY44" fmla="*/ 58302 h 89298"/>
                <a:gd name="connsiteX45" fmla="*/ 36162 w 65682"/>
                <a:gd name="connsiteY45" fmla="*/ 70848 h 89298"/>
                <a:gd name="connsiteX46" fmla="*/ 25092 w 65682"/>
                <a:gd name="connsiteY46" fmla="*/ 50922 h 89298"/>
                <a:gd name="connsiteX47" fmla="*/ 25092 w 65682"/>
                <a:gd name="connsiteY47" fmla="*/ 46494 h 89298"/>
                <a:gd name="connsiteX48" fmla="*/ 36900 w 65682"/>
                <a:gd name="connsiteY48" fmla="*/ 40590 h 89298"/>
                <a:gd name="connsiteX49" fmla="*/ 44280 w 65682"/>
                <a:gd name="connsiteY49" fmla="*/ 22878 h 89298"/>
                <a:gd name="connsiteX50" fmla="*/ 44280 w 65682"/>
                <a:gd name="connsiteY50" fmla="*/ 22878 h 89298"/>
                <a:gd name="connsiteX51" fmla="*/ 44280 w 65682"/>
                <a:gd name="connsiteY51" fmla="*/ 22878 h 89298"/>
                <a:gd name="connsiteX52" fmla="*/ 47970 w 65682"/>
                <a:gd name="connsiteY52" fmla="*/ 17712 h 89298"/>
                <a:gd name="connsiteX53" fmla="*/ 47970 w 65682"/>
                <a:gd name="connsiteY53" fmla="*/ 17712 h 89298"/>
                <a:gd name="connsiteX54" fmla="*/ 47970 w 65682"/>
                <a:gd name="connsiteY54" fmla="*/ 0 h 89298"/>
                <a:gd name="connsiteX55" fmla="*/ 47970 w 65682"/>
                <a:gd name="connsiteY55" fmla="*/ 0 h 89298"/>
                <a:gd name="connsiteX56" fmla="*/ 47970 w 65682"/>
                <a:gd name="connsiteY56" fmla="*/ 17712 h 89298"/>
                <a:gd name="connsiteX57" fmla="*/ 43542 w 65682"/>
                <a:gd name="connsiteY57" fmla="*/ 22878 h 89298"/>
                <a:gd name="connsiteX58" fmla="*/ 43542 w 65682"/>
                <a:gd name="connsiteY58" fmla="*/ 22878 h 89298"/>
                <a:gd name="connsiteX59" fmla="*/ 43542 w 65682"/>
                <a:gd name="connsiteY59" fmla="*/ 22878 h 89298"/>
                <a:gd name="connsiteX60" fmla="*/ 43542 w 65682"/>
                <a:gd name="connsiteY60" fmla="*/ 22878 h 89298"/>
                <a:gd name="connsiteX61" fmla="*/ 35424 w 65682"/>
                <a:gd name="connsiteY61" fmla="*/ 40590 h 89298"/>
                <a:gd name="connsiteX62" fmla="*/ 23616 w 65682"/>
                <a:gd name="connsiteY62" fmla="*/ 46494 h 89298"/>
                <a:gd name="connsiteX63" fmla="*/ 23616 w 65682"/>
                <a:gd name="connsiteY63" fmla="*/ 50922 h 89298"/>
                <a:gd name="connsiteX64" fmla="*/ 57564 w 65682"/>
                <a:gd name="connsiteY64" fmla="*/ 34686 h 89298"/>
                <a:gd name="connsiteX65" fmla="*/ 49446 w 65682"/>
                <a:gd name="connsiteY65" fmla="*/ 22878 h 89298"/>
                <a:gd name="connsiteX66" fmla="*/ 49446 w 65682"/>
                <a:gd name="connsiteY66" fmla="*/ 22878 h 89298"/>
                <a:gd name="connsiteX67" fmla="*/ 56826 w 65682"/>
                <a:gd name="connsiteY67" fmla="*/ 34686 h 89298"/>
                <a:gd name="connsiteX68" fmla="*/ 65682 w 65682"/>
                <a:gd name="connsiteY68" fmla="*/ 19926 h 89298"/>
                <a:gd name="connsiteX69" fmla="*/ 61992 w 65682"/>
                <a:gd name="connsiteY69" fmla="*/ 19926 h 89298"/>
                <a:gd name="connsiteX70" fmla="*/ 55350 w 65682"/>
                <a:gd name="connsiteY70" fmla="*/ 19926 h 89298"/>
                <a:gd name="connsiteX71" fmla="*/ 61992 w 65682"/>
                <a:gd name="connsiteY71" fmla="*/ 19926 h 89298"/>
                <a:gd name="connsiteX72" fmla="*/ 65682 w 65682"/>
                <a:gd name="connsiteY72" fmla="*/ 19926 h 8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5682" h="89298">
                  <a:moveTo>
                    <a:pt x="3690" y="89298"/>
                  </a:moveTo>
                  <a:lnTo>
                    <a:pt x="7380" y="82656"/>
                  </a:lnTo>
                  <a:lnTo>
                    <a:pt x="13284" y="76014"/>
                  </a:lnTo>
                  <a:cubicBezTo>
                    <a:pt x="13284" y="76014"/>
                    <a:pt x="13284" y="67158"/>
                    <a:pt x="13284" y="61992"/>
                  </a:cubicBezTo>
                  <a:cubicBezTo>
                    <a:pt x="13284" y="56826"/>
                    <a:pt x="13284" y="56088"/>
                    <a:pt x="13284" y="56088"/>
                  </a:cubicBezTo>
                  <a:lnTo>
                    <a:pt x="18450" y="47970"/>
                  </a:lnTo>
                  <a:lnTo>
                    <a:pt x="18450" y="41328"/>
                  </a:lnTo>
                  <a:lnTo>
                    <a:pt x="18450" y="38376"/>
                  </a:lnTo>
                  <a:cubicBezTo>
                    <a:pt x="18376" y="34597"/>
                    <a:pt x="19690" y="30923"/>
                    <a:pt x="22140" y="28044"/>
                  </a:cubicBezTo>
                  <a:cubicBezTo>
                    <a:pt x="24140" y="26932"/>
                    <a:pt x="25904" y="25426"/>
                    <a:pt x="27306" y="23616"/>
                  </a:cubicBezTo>
                  <a:lnTo>
                    <a:pt x="27306" y="11070"/>
                  </a:lnTo>
                  <a:lnTo>
                    <a:pt x="27306" y="11070"/>
                  </a:lnTo>
                  <a:lnTo>
                    <a:pt x="27306" y="23616"/>
                  </a:lnTo>
                  <a:lnTo>
                    <a:pt x="21402" y="28782"/>
                  </a:lnTo>
                  <a:cubicBezTo>
                    <a:pt x="20435" y="31907"/>
                    <a:pt x="20435" y="35251"/>
                    <a:pt x="21402" y="38376"/>
                  </a:cubicBezTo>
                  <a:lnTo>
                    <a:pt x="21402" y="43542"/>
                  </a:lnTo>
                  <a:lnTo>
                    <a:pt x="21402" y="50184"/>
                  </a:lnTo>
                  <a:lnTo>
                    <a:pt x="13284" y="58302"/>
                  </a:lnTo>
                  <a:cubicBezTo>
                    <a:pt x="13284" y="58302"/>
                    <a:pt x="13284" y="58302"/>
                    <a:pt x="13284" y="64206"/>
                  </a:cubicBezTo>
                  <a:cubicBezTo>
                    <a:pt x="13284" y="70110"/>
                    <a:pt x="13284" y="76014"/>
                    <a:pt x="13284" y="76014"/>
                  </a:cubicBezTo>
                  <a:lnTo>
                    <a:pt x="8118" y="80442"/>
                  </a:lnTo>
                  <a:lnTo>
                    <a:pt x="3690" y="87084"/>
                  </a:lnTo>
                  <a:close/>
                  <a:moveTo>
                    <a:pt x="3690" y="78228"/>
                  </a:moveTo>
                  <a:lnTo>
                    <a:pt x="8856" y="69372"/>
                  </a:lnTo>
                  <a:lnTo>
                    <a:pt x="5166" y="64944"/>
                  </a:lnTo>
                  <a:lnTo>
                    <a:pt x="5166" y="55350"/>
                  </a:lnTo>
                  <a:lnTo>
                    <a:pt x="10332" y="46494"/>
                  </a:lnTo>
                  <a:cubicBezTo>
                    <a:pt x="12354" y="44034"/>
                    <a:pt x="14871" y="42023"/>
                    <a:pt x="17712" y="40590"/>
                  </a:cubicBezTo>
                  <a:cubicBezTo>
                    <a:pt x="21402" y="40590"/>
                    <a:pt x="17712" y="28782"/>
                    <a:pt x="17712" y="28782"/>
                  </a:cubicBezTo>
                  <a:lnTo>
                    <a:pt x="17712" y="28782"/>
                  </a:lnTo>
                  <a:cubicBezTo>
                    <a:pt x="17712" y="28782"/>
                    <a:pt x="22878" y="39852"/>
                    <a:pt x="17712" y="41328"/>
                  </a:cubicBezTo>
                  <a:lnTo>
                    <a:pt x="10332" y="47232"/>
                  </a:lnTo>
                  <a:lnTo>
                    <a:pt x="5166" y="56826"/>
                  </a:lnTo>
                  <a:lnTo>
                    <a:pt x="5166" y="65682"/>
                  </a:lnTo>
                  <a:lnTo>
                    <a:pt x="8856" y="70110"/>
                  </a:lnTo>
                  <a:lnTo>
                    <a:pt x="0" y="76014"/>
                  </a:lnTo>
                  <a:close/>
                  <a:moveTo>
                    <a:pt x="36900" y="70848"/>
                  </a:moveTo>
                  <a:lnTo>
                    <a:pt x="40590" y="58302"/>
                  </a:lnTo>
                  <a:lnTo>
                    <a:pt x="45018" y="50184"/>
                  </a:lnTo>
                  <a:lnTo>
                    <a:pt x="45018" y="50184"/>
                  </a:lnTo>
                  <a:lnTo>
                    <a:pt x="40590" y="43542"/>
                  </a:lnTo>
                  <a:lnTo>
                    <a:pt x="40590" y="43542"/>
                  </a:lnTo>
                  <a:lnTo>
                    <a:pt x="45018" y="50184"/>
                  </a:lnTo>
                  <a:lnTo>
                    <a:pt x="45018" y="50184"/>
                  </a:lnTo>
                  <a:lnTo>
                    <a:pt x="40590" y="58302"/>
                  </a:lnTo>
                  <a:lnTo>
                    <a:pt x="36162" y="70848"/>
                  </a:lnTo>
                  <a:close/>
                  <a:moveTo>
                    <a:pt x="25092" y="50922"/>
                  </a:moveTo>
                  <a:lnTo>
                    <a:pt x="25092" y="46494"/>
                  </a:lnTo>
                  <a:lnTo>
                    <a:pt x="36900" y="40590"/>
                  </a:lnTo>
                  <a:lnTo>
                    <a:pt x="44280" y="22878"/>
                  </a:lnTo>
                  <a:lnTo>
                    <a:pt x="44280" y="22878"/>
                  </a:lnTo>
                  <a:lnTo>
                    <a:pt x="44280" y="22878"/>
                  </a:lnTo>
                  <a:cubicBezTo>
                    <a:pt x="44280" y="22878"/>
                    <a:pt x="44280" y="22878"/>
                    <a:pt x="47970" y="17712"/>
                  </a:cubicBezTo>
                  <a:lnTo>
                    <a:pt x="47970" y="17712"/>
                  </a:lnTo>
                  <a:cubicBezTo>
                    <a:pt x="47631" y="11812"/>
                    <a:pt x="47631" y="5900"/>
                    <a:pt x="47970" y="0"/>
                  </a:cubicBezTo>
                  <a:lnTo>
                    <a:pt x="47970" y="0"/>
                  </a:lnTo>
                  <a:cubicBezTo>
                    <a:pt x="47476" y="5894"/>
                    <a:pt x="47476" y="11818"/>
                    <a:pt x="47970" y="17712"/>
                  </a:cubicBezTo>
                  <a:cubicBezTo>
                    <a:pt x="47970" y="22878"/>
                    <a:pt x="47970" y="23616"/>
                    <a:pt x="43542" y="22878"/>
                  </a:cubicBezTo>
                  <a:lnTo>
                    <a:pt x="43542" y="22878"/>
                  </a:lnTo>
                  <a:lnTo>
                    <a:pt x="43542" y="22878"/>
                  </a:lnTo>
                  <a:lnTo>
                    <a:pt x="43542" y="22878"/>
                  </a:lnTo>
                  <a:cubicBezTo>
                    <a:pt x="39852" y="29520"/>
                    <a:pt x="35424" y="40590"/>
                    <a:pt x="35424" y="40590"/>
                  </a:cubicBezTo>
                  <a:lnTo>
                    <a:pt x="23616" y="46494"/>
                  </a:lnTo>
                  <a:lnTo>
                    <a:pt x="23616" y="50922"/>
                  </a:lnTo>
                  <a:close/>
                  <a:moveTo>
                    <a:pt x="57564" y="34686"/>
                  </a:moveTo>
                  <a:lnTo>
                    <a:pt x="49446" y="22878"/>
                  </a:lnTo>
                  <a:lnTo>
                    <a:pt x="49446" y="22878"/>
                  </a:lnTo>
                  <a:lnTo>
                    <a:pt x="56826" y="34686"/>
                  </a:lnTo>
                  <a:close/>
                  <a:moveTo>
                    <a:pt x="65682" y="19926"/>
                  </a:moveTo>
                  <a:lnTo>
                    <a:pt x="61992" y="19926"/>
                  </a:lnTo>
                  <a:lnTo>
                    <a:pt x="55350" y="19926"/>
                  </a:lnTo>
                  <a:lnTo>
                    <a:pt x="61992" y="19926"/>
                  </a:lnTo>
                  <a:lnTo>
                    <a:pt x="65682" y="199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E93C572E-0193-4AC0-BAC9-4044EFEB3B84}"/>
                </a:ext>
              </a:extLst>
            </p:cNvPr>
            <p:cNvSpPr/>
            <p:nvPr/>
          </p:nvSpPr>
          <p:spPr>
            <a:xfrm>
              <a:off x="10318313" y="2121183"/>
              <a:ext cx="13284" cy="13283"/>
            </a:xfrm>
            <a:custGeom>
              <a:avLst/>
              <a:gdLst>
                <a:gd name="connsiteX0" fmla="*/ 13284 w 13284"/>
                <a:gd name="connsiteY0" fmla="*/ 6642 h 13283"/>
                <a:gd name="connsiteX1" fmla="*/ 6642 w 13284"/>
                <a:gd name="connsiteY1" fmla="*/ 13284 h 13283"/>
                <a:gd name="connsiteX2" fmla="*/ 0 w 13284"/>
                <a:gd name="connsiteY2" fmla="*/ 6642 h 13283"/>
                <a:gd name="connsiteX3" fmla="*/ 6642 w 13284"/>
                <a:gd name="connsiteY3" fmla="*/ 0 h 13283"/>
                <a:gd name="connsiteX4" fmla="*/ 13284 w 13284"/>
                <a:gd name="connsiteY4" fmla="*/ 6642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4" h="13283">
                  <a:moveTo>
                    <a:pt x="13284" y="6642"/>
                  </a:moveTo>
                  <a:cubicBezTo>
                    <a:pt x="13284" y="10311"/>
                    <a:pt x="10310" y="13284"/>
                    <a:pt x="6642" y="13284"/>
                  </a:cubicBezTo>
                  <a:cubicBezTo>
                    <a:pt x="2974" y="13284"/>
                    <a:pt x="0" y="10311"/>
                    <a:pt x="0" y="6642"/>
                  </a:cubicBezTo>
                  <a:cubicBezTo>
                    <a:pt x="0" y="2973"/>
                    <a:pt x="2974" y="0"/>
                    <a:pt x="6642" y="0"/>
                  </a:cubicBezTo>
                  <a:cubicBezTo>
                    <a:pt x="10310" y="0"/>
                    <a:pt x="13284" y="2973"/>
                    <a:pt x="13284" y="6642"/>
                  </a:cubicBezTo>
                  <a:close/>
                </a:path>
              </a:pathLst>
            </a:custGeom>
            <a:solidFill>
              <a:srgbClr val="9248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C2F9193-5121-4EA7-9DBA-03788912482D}"/>
                </a:ext>
              </a:extLst>
            </p:cNvPr>
            <p:cNvSpPr/>
            <p:nvPr/>
          </p:nvSpPr>
          <p:spPr>
            <a:xfrm>
              <a:off x="10318269" y="2120445"/>
              <a:ext cx="14113" cy="14806"/>
            </a:xfrm>
            <a:custGeom>
              <a:avLst/>
              <a:gdLst>
                <a:gd name="connsiteX0" fmla="*/ 6686 w 14113"/>
                <a:gd name="connsiteY0" fmla="*/ 14760 h 14806"/>
                <a:gd name="connsiteX1" fmla="*/ 0 w 14113"/>
                <a:gd name="connsiteY1" fmla="*/ 8159 h 14806"/>
                <a:gd name="connsiteX2" fmla="*/ 44 w 14113"/>
                <a:gd name="connsiteY2" fmla="*/ 7380 h 14806"/>
                <a:gd name="connsiteX3" fmla="*/ 6686 w 14113"/>
                <a:gd name="connsiteY3" fmla="*/ 0 h 14806"/>
                <a:gd name="connsiteX4" fmla="*/ 14066 w 14113"/>
                <a:gd name="connsiteY4" fmla="*/ 7380 h 14806"/>
                <a:gd name="connsiteX5" fmla="*/ 8258 w 14113"/>
                <a:gd name="connsiteY5" fmla="*/ 14760 h 14806"/>
                <a:gd name="connsiteX6" fmla="*/ 6686 w 14113"/>
                <a:gd name="connsiteY6" fmla="*/ 14760 h 14806"/>
                <a:gd name="connsiteX7" fmla="*/ 6686 w 14113"/>
                <a:gd name="connsiteY7" fmla="*/ 1476 h 14806"/>
                <a:gd name="connsiteX8" fmla="*/ 782 w 14113"/>
                <a:gd name="connsiteY8" fmla="*/ 7380 h 14806"/>
                <a:gd name="connsiteX9" fmla="*/ 6686 w 14113"/>
                <a:gd name="connsiteY9" fmla="*/ 13284 h 14806"/>
                <a:gd name="connsiteX10" fmla="*/ 12590 w 14113"/>
                <a:gd name="connsiteY10" fmla="*/ 7380 h 14806"/>
                <a:gd name="connsiteX11" fmla="*/ 6686 w 14113"/>
                <a:gd name="connsiteY11" fmla="*/ 1476 h 1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13" h="14806">
                  <a:moveTo>
                    <a:pt x="6686" y="14760"/>
                  </a:moveTo>
                  <a:cubicBezTo>
                    <a:pt x="3018" y="14783"/>
                    <a:pt x="30" y="11827"/>
                    <a:pt x="0" y="8159"/>
                  </a:cubicBezTo>
                  <a:cubicBezTo>
                    <a:pt x="0" y="7899"/>
                    <a:pt x="15" y="7639"/>
                    <a:pt x="44" y="7380"/>
                  </a:cubicBezTo>
                  <a:cubicBezTo>
                    <a:pt x="22" y="3576"/>
                    <a:pt x="2900" y="380"/>
                    <a:pt x="6686" y="0"/>
                  </a:cubicBezTo>
                  <a:cubicBezTo>
                    <a:pt x="10760" y="0"/>
                    <a:pt x="14066" y="3304"/>
                    <a:pt x="14066" y="7380"/>
                  </a:cubicBezTo>
                  <a:cubicBezTo>
                    <a:pt x="14502" y="11023"/>
                    <a:pt x="11897" y="14327"/>
                    <a:pt x="8258" y="14760"/>
                  </a:cubicBezTo>
                  <a:cubicBezTo>
                    <a:pt x="7734" y="14822"/>
                    <a:pt x="7210" y="14822"/>
                    <a:pt x="6686" y="14760"/>
                  </a:cubicBezTo>
                  <a:close/>
                  <a:moveTo>
                    <a:pt x="6686" y="1476"/>
                  </a:moveTo>
                  <a:cubicBezTo>
                    <a:pt x="3424" y="1476"/>
                    <a:pt x="782" y="4119"/>
                    <a:pt x="782" y="7380"/>
                  </a:cubicBezTo>
                  <a:cubicBezTo>
                    <a:pt x="782" y="10640"/>
                    <a:pt x="3424" y="13284"/>
                    <a:pt x="6686" y="13284"/>
                  </a:cubicBezTo>
                  <a:cubicBezTo>
                    <a:pt x="9948" y="13284"/>
                    <a:pt x="12590" y="10640"/>
                    <a:pt x="12590" y="7380"/>
                  </a:cubicBezTo>
                  <a:cubicBezTo>
                    <a:pt x="12258" y="4266"/>
                    <a:pt x="9801" y="1807"/>
                    <a:pt x="6686" y="1476"/>
                  </a:cubicBezTo>
                  <a:close/>
                </a:path>
              </a:pathLst>
            </a:custGeom>
            <a:solidFill>
              <a:srgbClr val="613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8E2E9D3-40FB-49F1-B7A1-9B5D83B12798}"/>
                </a:ext>
              </a:extLst>
            </p:cNvPr>
            <p:cNvSpPr/>
            <p:nvPr/>
          </p:nvSpPr>
          <p:spPr>
            <a:xfrm>
              <a:off x="10195067" y="2042955"/>
              <a:ext cx="97416" cy="120294"/>
            </a:xfrm>
            <a:custGeom>
              <a:avLst/>
              <a:gdLst>
                <a:gd name="connsiteX0" fmla="*/ 46494 w 97416"/>
                <a:gd name="connsiteY0" fmla="*/ 0 h 120294"/>
                <a:gd name="connsiteX1" fmla="*/ 36900 w 97416"/>
                <a:gd name="connsiteY1" fmla="*/ 0 h 120294"/>
                <a:gd name="connsiteX2" fmla="*/ 30996 w 97416"/>
                <a:gd name="connsiteY2" fmla="*/ 10332 h 120294"/>
                <a:gd name="connsiteX3" fmla="*/ 20664 w 97416"/>
                <a:gd name="connsiteY3" fmla="*/ 22140 h 120294"/>
                <a:gd name="connsiteX4" fmla="*/ 14760 w 97416"/>
                <a:gd name="connsiteY4" fmla="*/ 34686 h 120294"/>
                <a:gd name="connsiteX5" fmla="*/ 8118 w 97416"/>
                <a:gd name="connsiteY5" fmla="*/ 47970 h 120294"/>
                <a:gd name="connsiteX6" fmla="*/ 0 w 97416"/>
                <a:gd name="connsiteY6" fmla="*/ 59040 h 120294"/>
                <a:gd name="connsiteX7" fmla="*/ 11808 w 97416"/>
                <a:gd name="connsiteY7" fmla="*/ 78966 h 120294"/>
                <a:gd name="connsiteX8" fmla="*/ 46494 w 97416"/>
                <a:gd name="connsiteY8" fmla="*/ 120294 h 120294"/>
                <a:gd name="connsiteX9" fmla="*/ 97416 w 97416"/>
                <a:gd name="connsiteY9" fmla="*/ 61992 h 120294"/>
                <a:gd name="connsiteX10" fmla="*/ 89298 w 97416"/>
                <a:gd name="connsiteY10" fmla="*/ 38376 h 120294"/>
                <a:gd name="connsiteX11" fmla="*/ 80442 w 97416"/>
                <a:gd name="connsiteY11" fmla="*/ 21402 h 120294"/>
                <a:gd name="connsiteX12" fmla="*/ 75276 w 97416"/>
                <a:gd name="connsiteY12" fmla="*/ 11070 h 120294"/>
                <a:gd name="connsiteX13" fmla="*/ 67158 w 97416"/>
                <a:gd name="connsiteY13" fmla="*/ 4428 h 120294"/>
                <a:gd name="connsiteX14" fmla="*/ 53874 w 97416"/>
                <a:gd name="connsiteY14" fmla="*/ 0 h 12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416" h="120294">
                  <a:moveTo>
                    <a:pt x="46494" y="0"/>
                  </a:moveTo>
                  <a:lnTo>
                    <a:pt x="36900" y="0"/>
                  </a:lnTo>
                  <a:lnTo>
                    <a:pt x="30996" y="10332"/>
                  </a:lnTo>
                  <a:cubicBezTo>
                    <a:pt x="30996" y="10332"/>
                    <a:pt x="20664" y="17712"/>
                    <a:pt x="20664" y="22140"/>
                  </a:cubicBezTo>
                  <a:cubicBezTo>
                    <a:pt x="19778" y="26750"/>
                    <a:pt x="17749" y="31064"/>
                    <a:pt x="14760" y="34686"/>
                  </a:cubicBezTo>
                  <a:cubicBezTo>
                    <a:pt x="11328" y="38392"/>
                    <a:pt x="9026" y="43000"/>
                    <a:pt x="8118" y="47970"/>
                  </a:cubicBezTo>
                  <a:cubicBezTo>
                    <a:pt x="8118" y="53136"/>
                    <a:pt x="0" y="59040"/>
                    <a:pt x="0" y="59040"/>
                  </a:cubicBezTo>
                  <a:cubicBezTo>
                    <a:pt x="0" y="59040"/>
                    <a:pt x="5166" y="71586"/>
                    <a:pt x="11808" y="78966"/>
                  </a:cubicBezTo>
                  <a:cubicBezTo>
                    <a:pt x="22192" y="93691"/>
                    <a:pt x="33793" y="107516"/>
                    <a:pt x="46494" y="120294"/>
                  </a:cubicBezTo>
                  <a:cubicBezTo>
                    <a:pt x="66206" y="103435"/>
                    <a:pt x="83365" y="83795"/>
                    <a:pt x="97416" y="61992"/>
                  </a:cubicBezTo>
                  <a:cubicBezTo>
                    <a:pt x="93689" y="54507"/>
                    <a:pt x="90966" y="46568"/>
                    <a:pt x="89298" y="38376"/>
                  </a:cubicBezTo>
                  <a:cubicBezTo>
                    <a:pt x="86686" y="32547"/>
                    <a:pt x="83734" y="26878"/>
                    <a:pt x="80442" y="21402"/>
                  </a:cubicBezTo>
                  <a:lnTo>
                    <a:pt x="75276" y="11070"/>
                  </a:lnTo>
                  <a:lnTo>
                    <a:pt x="67158" y="4428"/>
                  </a:lnTo>
                  <a:lnTo>
                    <a:pt x="53874" y="0"/>
                  </a:lnTo>
                  <a:close/>
                </a:path>
              </a:pathLst>
            </a:custGeom>
            <a:solidFill>
              <a:srgbClr val="35823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597B62B-2253-4AB2-83B2-4B6E6B929D03}"/>
                </a:ext>
              </a:extLst>
            </p:cNvPr>
            <p:cNvSpPr/>
            <p:nvPr/>
          </p:nvSpPr>
          <p:spPr>
            <a:xfrm>
              <a:off x="10195805" y="2042955"/>
              <a:ext cx="97416" cy="123984"/>
            </a:xfrm>
            <a:custGeom>
              <a:avLst/>
              <a:gdLst>
                <a:gd name="connsiteX0" fmla="*/ 45756 w 97416"/>
                <a:gd name="connsiteY0" fmla="*/ 121032 h 123984"/>
                <a:gd name="connsiteX1" fmla="*/ 45756 w 97416"/>
                <a:gd name="connsiteY1" fmla="*/ 121032 h 123984"/>
                <a:gd name="connsiteX2" fmla="*/ 11070 w 97416"/>
                <a:gd name="connsiteY2" fmla="*/ 80442 h 123984"/>
                <a:gd name="connsiteX3" fmla="*/ 6642 w 97416"/>
                <a:gd name="connsiteY3" fmla="*/ 73800 h 123984"/>
                <a:gd name="connsiteX4" fmla="*/ 738 w 97416"/>
                <a:gd name="connsiteY4" fmla="*/ 61992 h 123984"/>
                <a:gd name="connsiteX5" fmla="*/ 8856 w 97416"/>
                <a:gd name="connsiteY5" fmla="*/ 51660 h 123984"/>
                <a:gd name="connsiteX6" fmla="*/ 14760 w 97416"/>
                <a:gd name="connsiteY6" fmla="*/ 38376 h 123984"/>
                <a:gd name="connsiteX7" fmla="*/ 21402 w 97416"/>
                <a:gd name="connsiteY7" fmla="*/ 25830 h 123984"/>
                <a:gd name="connsiteX8" fmla="*/ 30996 w 97416"/>
                <a:gd name="connsiteY8" fmla="*/ 14022 h 123984"/>
                <a:gd name="connsiteX9" fmla="*/ 35424 w 97416"/>
                <a:gd name="connsiteY9" fmla="*/ 0 h 123984"/>
                <a:gd name="connsiteX10" fmla="*/ 45756 w 97416"/>
                <a:gd name="connsiteY10" fmla="*/ 0 h 123984"/>
                <a:gd name="connsiteX11" fmla="*/ 53136 w 97416"/>
                <a:gd name="connsiteY11" fmla="*/ 0 h 123984"/>
                <a:gd name="connsiteX12" fmla="*/ 64944 w 97416"/>
                <a:gd name="connsiteY12" fmla="*/ 7380 h 123984"/>
                <a:gd name="connsiteX13" fmla="*/ 73062 w 97416"/>
                <a:gd name="connsiteY13" fmla="*/ 14022 h 123984"/>
                <a:gd name="connsiteX14" fmla="*/ 79704 w 97416"/>
                <a:gd name="connsiteY14" fmla="*/ 25092 h 123984"/>
                <a:gd name="connsiteX15" fmla="*/ 88560 w 97416"/>
                <a:gd name="connsiteY15" fmla="*/ 42066 h 123984"/>
                <a:gd name="connsiteX16" fmla="*/ 97416 w 97416"/>
                <a:gd name="connsiteY16" fmla="*/ 64944 h 123984"/>
                <a:gd name="connsiteX17" fmla="*/ 55350 w 97416"/>
                <a:gd name="connsiteY17" fmla="*/ 115128 h 123984"/>
                <a:gd name="connsiteX18" fmla="*/ 45756 w 97416"/>
                <a:gd name="connsiteY18" fmla="*/ 123984 h 123984"/>
                <a:gd name="connsiteX19" fmla="*/ 53136 w 97416"/>
                <a:gd name="connsiteY19" fmla="*/ 0 h 123984"/>
                <a:gd name="connsiteX20" fmla="*/ 45756 w 97416"/>
                <a:gd name="connsiteY20" fmla="*/ 0 h 123984"/>
                <a:gd name="connsiteX21" fmla="*/ 36162 w 97416"/>
                <a:gd name="connsiteY21" fmla="*/ 0 h 123984"/>
                <a:gd name="connsiteX22" fmla="*/ 30258 w 97416"/>
                <a:gd name="connsiteY22" fmla="*/ 9594 h 123984"/>
                <a:gd name="connsiteX23" fmla="*/ 20664 w 97416"/>
                <a:gd name="connsiteY23" fmla="*/ 21402 h 123984"/>
                <a:gd name="connsiteX24" fmla="*/ 14022 w 97416"/>
                <a:gd name="connsiteY24" fmla="*/ 33948 h 123984"/>
                <a:gd name="connsiteX25" fmla="*/ 8118 w 97416"/>
                <a:gd name="connsiteY25" fmla="*/ 47232 h 123984"/>
                <a:gd name="connsiteX26" fmla="*/ 0 w 97416"/>
                <a:gd name="connsiteY26" fmla="*/ 58302 h 123984"/>
                <a:gd name="connsiteX27" fmla="*/ 0 w 97416"/>
                <a:gd name="connsiteY27" fmla="*/ 58302 h 123984"/>
                <a:gd name="connsiteX28" fmla="*/ 6642 w 97416"/>
                <a:gd name="connsiteY28" fmla="*/ 73800 h 123984"/>
                <a:gd name="connsiteX29" fmla="*/ 11070 w 97416"/>
                <a:gd name="connsiteY29" fmla="*/ 78966 h 123984"/>
                <a:gd name="connsiteX30" fmla="*/ 45756 w 97416"/>
                <a:gd name="connsiteY30" fmla="*/ 119556 h 123984"/>
                <a:gd name="connsiteX31" fmla="*/ 54612 w 97416"/>
                <a:gd name="connsiteY31" fmla="*/ 110700 h 123984"/>
                <a:gd name="connsiteX32" fmla="*/ 96678 w 97416"/>
                <a:gd name="connsiteY32" fmla="*/ 61254 h 123984"/>
                <a:gd name="connsiteX33" fmla="*/ 87822 w 97416"/>
                <a:gd name="connsiteY33" fmla="*/ 38376 h 123984"/>
                <a:gd name="connsiteX34" fmla="*/ 78966 w 97416"/>
                <a:gd name="connsiteY34" fmla="*/ 22140 h 123984"/>
                <a:gd name="connsiteX35" fmla="*/ 74538 w 97416"/>
                <a:gd name="connsiteY35" fmla="*/ 11070 h 123984"/>
                <a:gd name="connsiteX36" fmla="*/ 66420 w 97416"/>
                <a:gd name="connsiteY36" fmla="*/ 5166 h 123984"/>
                <a:gd name="connsiteX37" fmla="*/ 53136 w 97416"/>
                <a:gd name="connsiteY37" fmla="*/ 0 h 12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7416" h="123984">
                  <a:moveTo>
                    <a:pt x="45756" y="121032"/>
                  </a:moveTo>
                  <a:lnTo>
                    <a:pt x="45756" y="121032"/>
                  </a:lnTo>
                  <a:cubicBezTo>
                    <a:pt x="33321" y="108271"/>
                    <a:pt x="21734" y="94712"/>
                    <a:pt x="11070" y="80442"/>
                  </a:cubicBezTo>
                  <a:lnTo>
                    <a:pt x="6642" y="73800"/>
                  </a:lnTo>
                  <a:cubicBezTo>
                    <a:pt x="738" y="73800"/>
                    <a:pt x="738" y="64944"/>
                    <a:pt x="738" y="61992"/>
                  </a:cubicBezTo>
                  <a:cubicBezTo>
                    <a:pt x="738" y="61992"/>
                    <a:pt x="8856" y="56826"/>
                    <a:pt x="8856" y="51660"/>
                  </a:cubicBezTo>
                  <a:cubicBezTo>
                    <a:pt x="9587" y="46780"/>
                    <a:pt x="11631" y="42189"/>
                    <a:pt x="14760" y="38376"/>
                  </a:cubicBezTo>
                  <a:cubicBezTo>
                    <a:pt x="18074" y="34874"/>
                    <a:pt x="20369" y="30537"/>
                    <a:pt x="21402" y="25830"/>
                  </a:cubicBezTo>
                  <a:cubicBezTo>
                    <a:pt x="21402" y="21402"/>
                    <a:pt x="30996" y="14022"/>
                    <a:pt x="30996" y="14022"/>
                  </a:cubicBezTo>
                  <a:lnTo>
                    <a:pt x="35424" y="0"/>
                  </a:lnTo>
                  <a:lnTo>
                    <a:pt x="45756" y="0"/>
                  </a:lnTo>
                  <a:lnTo>
                    <a:pt x="53136" y="0"/>
                  </a:lnTo>
                  <a:lnTo>
                    <a:pt x="64944" y="7380"/>
                  </a:lnTo>
                  <a:lnTo>
                    <a:pt x="73062" y="14022"/>
                  </a:lnTo>
                  <a:lnTo>
                    <a:pt x="79704" y="25092"/>
                  </a:lnTo>
                  <a:cubicBezTo>
                    <a:pt x="83128" y="30491"/>
                    <a:pt x="86088" y="36169"/>
                    <a:pt x="88560" y="42066"/>
                  </a:cubicBezTo>
                  <a:cubicBezTo>
                    <a:pt x="89940" y="50211"/>
                    <a:pt x="92951" y="57994"/>
                    <a:pt x="97416" y="64944"/>
                  </a:cubicBezTo>
                  <a:cubicBezTo>
                    <a:pt x="86110" y="83773"/>
                    <a:pt x="71918" y="100707"/>
                    <a:pt x="55350" y="115128"/>
                  </a:cubicBezTo>
                  <a:lnTo>
                    <a:pt x="45756" y="123984"/>
                  </a:lnTo>
                  <a:close/>
                  <a:moveTo>
                    <a:pt x="53136" y="0"/>
                  </a:moveTo>
                  <a:lnTo>
                    <a:pt x="45756" y="0"/>
                  </a:lnTo>
                  <a:lnTo>
                    <a:pt x="36162" y="0"/>
                  </a:lnTo>
                  <a:lnTo>
                    <a:pt x="30258" y="9594"/>
                  </a:lnTo>
                  <a:cubicBezTo>
                    <a:pt x="30258" y="9594"/>
                    <a:pt x="20664" y="17712"/>
                    <a:pt x="20664" y="21402"/>
                  </a:cubicBezTo>
                  <a:cubicBezTo>
                    <a:pt x="19941" y="26218"/>
                    <a:pt x="17601" y="30643"/>
                    <a:pt x="14022" y="33948"/>
                  </a:cubicBezTo>
                  <a:cubicBezTo>
                    <a:pt x="14022" y="33948"/>
                    <a:pt x="8118" y="42066"/>
                    <a:pt x="8118" y="47232"/>
                  </a:cubicBezTo>
                  <a:cubicBezTo>
                    <a:pt x="8118" y="52398"/>
                    <a:pt x="0" y="58302"/>
                    <a:pt x="0" y="58302"/>
                  </a:cubicBezTo>
                  <a:lnTo>
                    <a:pt x="0" y="58302"/>
                  </a:lnTo>
                  <a:cubicBezTo>
                    <a:pt x="0" y="58302"/>
                    <a:pt x="738" y="73800"/>
                    <a:pt x="6642" y="73800"/>
                  </a:cubicBezTo>
                  <a:lnTo>
                    <a:pt x="11070" y="78966"/>
                  </a:lnTo>
                  <a:cubicBezTo>
                    <a:pt x="21328" y="93560"/>
                    <a:pt x="32937" y="107151"/>
                    <a:pt x="45756" y="119556"/>
                  </a:cubicBezTo>
                  <a:lnTo>
                    <a:pt x="54612" y="110700"/>
                  </a:lnTo>
                  <a:cubicBezTo>
                    <a:pt x="70988" y="96375"/>
                    <a:pt x="85165" y="79714"/>
                    <a:pt x="96678" y="61254"/>
                  </a:cubicBezTo>
                  <a:cubicBezTo>
                    <a:pt x="92213" y="54304"/>
                    <a:pt x="89202" y="46521"/>
                    <a:pt x="87822" y="38376"/>
                  </a:cubicBezTo>
                  <a:cubicBezTo>
                    <a:pt x="85564" y="32614"/>
                    <a:pt x="82590" y="27159"/>
                    <a:pt x="78966" y="22140"/>
                  </a:cubicBezTo>
                  <a:lnTo>
                    <a:pt x="74538" y="11070"/>
                  </a:lnTo>
                  <a:lnTo>
                    <a:pt x="66420" y="5166"/>
                  </a:lnTo>
                  <a:lnTo>
                    <a:pt x="5313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D950AA06-01BC-4082-BB4C-3AA434576B0E}"/>
                </a:ext>
              </a:extLst>
            </p:cNvPr>
            <p:cNvSpPr/>
            <p:nvPr/>
          </p:nvSpPr>
          <p:spPr>
            <a:xfrm>
              <a:off x="10203186" y="2046645"/>
              <a:ext cx="81917" cy="95201"/>
            </a:xfrm>
            <a:custGeom>
              <a:avLst/>
              <a:gdLst>
                <a:gd name="connsiteX0" fmla="*/ 16974 w 81917"/>
                <a:gd name="connsiteY0" fmla="*/ 95202 h 95201"/>
                <a:gd name="connsiteX1" fmla="*/ 16974 w 81917"/>
                <a:gd name="connsiteY1" fmla="*/ 95202 h 95201"/>
                <a:gd name="connsiteX2" fmla="*/ 26568 w 81917"/>
                <a:gd name="connsiteY2" fmla="*/ 87084 h 95201"/>
                <a:gd name="connsiteX3" fmla="*/ 26568 w 81917"/>
                <a:gd name="connsiteY3" fmla="*/ 87084 h 95201"/>
                <a:gd name="connsiteX4" fmla="*/ 26568 w 81917"/>
                <a:gd name="connsiteY4" fmla="*/ 87084 h 95201"/>
                <a:gd name="connsiteX5" fmla="*/ 26568 w 81917"/>
                <a:gd name="connsiteY5" fmla="*/ 70110 h 95201"/>
                <a:gd name="connsiteX6" fmla="*/ 30996 w 81917"/>
                <a:gd name="connsiteY6" fmla="*/ 58302 h 95201"/>
                <a:gd name="connsiteX7" fmla="*/ 35424 w 81917"/>
                <a:gd name="connsiteY7" fmla="*/ 49446 h 95201"/>
                <a:gd name="connsiteX8" fmla="*/ 35424 w 81917"/>
                <a:gd name="connsiteY8" fmla="*/ 49446 h 95201"/>
                <a:gd name="connsiteX9" fmla="*/ 30996 w 81917"/>
                <a:gd name="connsiteY9" fmla="*/ 42804 h 95201"/>
                <a:gd name="connsiteX10" fmla="*/ 30996 w 81917"/>
                <a:gd name="connsiteY10" fmla="*/ 42804 h 95201"/>
                <a:gd name="connsiteX11" fmla="*/ 36162 w 81917"/>
                <a:gd name="connsiteY11" fmla="*/ 49446 h 95201"/>
                <a:gd name="connsiteX12" fmla="*/ 36162 w 81917"/>
                <a:gd name="connsiteY12" fmla="*/ 49446 h 95201"/>
                <a:gd name="connsiteX13" fmla="*/ 31734 w 81917"/>
                <a:gd name="connsiteY13" fmla="*/ 58302 h 95201"/>
                <a:gd name="connsiteX14" fmla="*/ 30258 w 81917"/>
                <a:gd name="connsiteY14" fmla="*/ 70110 h 95201"/>
                <a:gd name="connsiteX15" fmla="*/ 30258 w 81917"/>
                <a:gd name="connsiteY15" fmla="*/ 76752 h 95201"/>
                <a:gd name="connsiteX16" fmla="*/ 30258 w 81917"/>
                <a:gd name="connsiteY16" fmla="*/ 76752 h 95201"/>
                <a:gd name="connsiteX17" fmla="*/ 30258 w 81917"/>
                <a:gd name="connsiteY17" fmla="*/ 76752 h 95201"/>
                <a:gd name="connsiteX18" fmla="*/ 20664 w 81917"/>
                <a:gd name="connsiteY18" fmla="*/ 85608 h 95201"/>
                <a:gd name="connsiteX19" fmla="*/ 20664 w 81917"/>
                <a:gd name="connsiteY19" fmla="*/ 85608 h 95201"/>
                <a:gd name="connsiteX20" fmla="*/ 39852 w 81917"/>
                <a:gd name="connsiteY20" fmla="*/ 95202 h 95201"/>
                <a:gd name="connsiteX21" fmla="*/ 47232 w 81917"/>
                <a:gd name="connsiteY21" fmla="*/ 88560 h 95201"/>
                <a:gd name="connsiteX22" fmla="*/ 51660 w 81917"/>
                <a:gd name="connsiteY22" fmla="*/ 77490 h 95201"/>
                <a:gd name="connsiteX23" fmla="*/ 51660 w 81917"/>
                <a:gd name="connsiteY23" fmla="*/ 77490 h 95201"/>
                <a:gd name="connsiteX24" fmla="*/ 56826 w 81917"/>
                <a:gd name="connsiteY24" fmla="*/ 64944 h 95201"/>
                <a:gd name="connsiteX25" fmla="*/ 67158 w 81917"/>
                <a:gd name="connsiteY25" fmla="*/ 56088 h 95201"/>
                <a:gd name="connsiteX26" fmla="*/ 67158 w 81917"/>
                <a:gd name="connsiteY26" fmla="*/ 56088 h 95201"/>
                <a:gd name="connsiteX27" fmla="*/ 61992 w 81917"/>
                <a:gd name="connsiteY27" fmla="*/ 62730 h 95201"/>
                <a:gd name="connsiteX28" fmla="*/ 61992 w 81917"/>
                <a:gd name="connsiteY28" fmla="*/ 68634 h 95201"/>
                <a:gd name="connsiteX29" fmla="*/ 61992 w 81917"/>
                <a:gd name="connsiteY29" fmla="*/ 76014 h 95201"/>
                <a:gd name="connsiteX30" fmla="*/ 61992 w 81917"/>
                <a:gd name="connsiteY30" fmla="*/ 76014 h 95201"/>
                <a:gd name="connsiteX31" fmla="*/ 57564 w 81917"/>
                <a:gd name="connsiteY31" fmla="*/ 87084 h 95201"/>
                <a:gd name="connsiteX32" fmla="*/ 50184 w 81917"/>
                <a:gd name="connsiteY32" fmla="*/ 93726 h 95201"/>
                <a:gd name="connsiteX33" fmla="*/ 5166 w 81917"/>
                <a:gd name="connsiteY33" fmla="*/ 80442 h 95201"/>
                <a:gd name="connsiteX34" fmla="*/ 10332 w 81917"/>
                <a:gd name="connsiteY34" fmla="*/ 75276 h 95201"/>
                <a:gd name="connsiteX35" fmla="*/ 10332 w 81917"/>
                <a:gd name="connsiteY35" fmla="*/ 61254 h 95201"/>
                <a:gd name="connsiteX36" fmla="*/ 10332 w 81917"/>
                <a:gd name="connsiteY36" fmla="*/ 56088 h 95201"/>
                <a:gd name="connsiteX37" fmla="*/ 15498 w 81917"/>
                <a:gd name="connsiteY37" fmla="*/ 47232 h 95201"/>
                <a:gd name="connsiteX38" fmla="*/ 15498 w 81917"/>
                <a:gd name="connsiteY38" fmla="*/ 41328 h 95201"/>
                <a:gd name="connsiteX39" fmla="*/ 15498 w 81917"/>
                <a:gd name="connsiteY39" fmla="*/ 35424 h 95201"/>
                <a:gd name="connsiteX40" fmla="*/ 15498 w 81917"/>
                <a:gd name="connsiteY40" fmla="*/ 25092 h 95201"/>
                <a:gd name="connsiteX41" fmla="*/ 21402 w 81917"/>
                <a:gd name="connsiteY41" fmla="*/ 20664 h 95201"/>
                <a:gd name="connsiteX42" fmla="*/ 21402 w 81917"/>
                <a:gd name="connsiteY42" fmla="*/ 7380 h 95201"/>
                <a:gd name="connsiteX43" fmla="*/ 21402 w 81917"/>
                <a:gd name="connsiteY43" fmla="*/ 7380 h 95201"/>
                <a:gd name="connsiteX44" fmla="*/ 21402 w 81917"/>
                <a:gd name="connsiteY44" fmla="*/ 20664 h 95201"/>
                <a:gd name="connsiteX45" fmla="*/ 16236 w 81917"/>
                <a:gd name="connsiteY45" fmla="*/ 25830 h 95201"/>
                <a:gd name="connsiteX46" fmla="*/ 16236 w 81917"/>
                <a:gd name="connsiteY46" fmla="*/ 35424 h 95201"/>
                <a:gd name="connsiteX47" fmla="*/ 16236 w 81917"/>
                <a:gd name="connsiteY47" fmla="*/ 39852 h 95201"/>
                <a:gd name="connsiteX48" fmla="*/ 16236 w 81917"/>
                <a:gd name="connsiteY48" fmla="*/ 46494 h 95201"/>
                <a:gd name="connsiteX49" fmla="*/ 11070 w 81917"/>
                <a:gd name="connsiteY49" fmla="*/ 55350 h 95201"/>
                <a:gd name="connsiteX50" fmla="*/ 11070 w 81917"/>
                <a:gd name="connsiteY50" fmla="*/ 60516 h 95201"/>
                <a:gd name="connsiteX51" fmla="*/ 11070 w 81917"/>
                <a:gd name="connsiteY51" fmla="*/ 74538 h 95201"/>
                <a:gd name="connsiteX52" fmla="*/ 5904 w 81917"/>
                <a:gd name="connsiteY52" fmla="*/ 79704 h 95201"/>
                <a:gd name="connsiteX53" fmla="*/ 0 w 81917"/>
                <a:gd name="connsiteY53" fmla="*/ 70110 h 95201"/>
                <a:gd name="connsiteX54" fmla="*/ 0 w 81917"/>
                <a:gd name="connsiteY54" fmla="*/ 65682 h 95201"/>
                <a:gd name="connsiteX55" fmla="*/ 0 w 81917"/>
                <a:gd name="connsiteY55" fmla="*/ 61254 h 95201"/>
                <a:gd name="connsiteX56" fmla="*/ 0 w 81917"/>
                <a:gd name="connsiteY56" fmla="*/ 51660 h 95201"/>
                <a:gd name="connsiteX57" fmla="*/ 5166 w 81917"/>
                <a:gd name="connsiteY57" fmla="*/ 42066 h 95201"/>
                <a:gd name="connsiteX58" fmla="*/ 12546 w 81917"/>
                <a:gd name="connsiteY58" fmla="*/ 36162 h 95201"/>
                <a:gd name="connsiteX59" fmla="*/ 12546 w 81917"/>
                <a:gd name="connsiteY59" fmla="*/ 24354 h 95201"/>
                <a:gd name="connsiteX60" fmla="*/ 12546 w 81917"/>
                <a:gd name="connsiteY60" fmla="*/ 24354 h 95201"/>
                <a:gd name="connsiteX61" fmla="*/ 12546 w 81917"/>
                <a:gd name="connsiteY61" fmla="*/ 36900 h 95201"/>
                <a:gd name="connsiteX62" fmla="*/ 5166 w 81917"/>
                <a:gd name="connsiteY62" fmla="*/ 42066 h 95201"/>
                <a:gd name="connsiteX63" fmla="*/ 0 w 81917"/>
                <a:gd name="connsiteY63" fmla="*/ 51660 h 95201"/>
                <a:gd name="connsiteX64" fmla="*/ 0 w 81917"/>
                <a:gd name="connsiteY64" fmla="*/ 61254 h 95201"/>
                <a:gd name="connsiteX65" fmla="*/ 0 w 81917"/>
                <a:gd name="connsiteY65" fmla="*/ 65682 h 95201"/>
                <a:gd name="connsiteX66" fmla="*/ 0 w 81917"/>
                <a:gd name="connsiteY66" fmla="*/ 70110 h 95201"/>
                <a:gd name="connsiteX67" fmla="*/ 81918 w 81917"/>
                <a:gd name="connsiteY67" fmla="*/ 70110 h 95201"/>
                <a:gd name="connsiteX68" fmla="*/ 75276 w 81917"/>
                <a:gd name="connsiteY68" fmla="*/ 61992 h 95201"/>
                <a:gd name="connsiteX69" fmla="*/ 67158 w 81917"/>
                <a:gd name="connsiteY69" fmla="*/ 55350 h 95201"/>
                <a:gd name="connsiteX70" fmla="*/ 67158 w 81917"/>
                <a:gd name="connsiteY70" fmla="*/ 48708 h 95201"/>
                <a:gd name="connsiteX71" fmla="*/ 67158 w 81917"/>
                <a:gd name="connsiteY71" fmla="*/ 40590 h 95201"/>
                <a:gd name="connsiteX72" fmla="*/ 61992 w 81917"/>
                <a:gd name="connsiteY72" fmla="*/ 40590 h 95201"/>
                <a:gd name="connsiteX73" fmla="*/ 51660 w 81917"/>
                <a:gd name="connsiteY73" fmla="*/ 22878 h 95201"/>
                <a:gd name="connsiteX74" fmla="*/ 51660 w 81917"/>
                <a:gd name="connsiteY74" fmla="*/ 22878 h 95201"/>
                <a:gd name="connsiteX75" fmla="*/ 62730 w 81917"/>
                <a:gd name="connsiteY75" fmla="*/ 41328 h 95201"/>
                <a:gd name="connsiteX76" fmla="*/ 67896 w 81917"/>
                <a:gd name="connsiteY76" fmla="*/ 41328 h 95201"/>
                <a:gd name="connsiteX77" fmla="*/ 67896 w 81917"/>
                <a:gd name="connsiteY77" fmla="*/ 50184 h 95201"/>
                <a:gd name="connsiteX78" fmla="*/ 67896 w 81917"/>
                <a:gd name="connsiteY78" fmla="*/ 56826 h 95201"/>
                <a:gd name="connsiteX79" fmla="*/ 78966 w 81917"/>
                <a:gd name="connsiteY79" fmla="*/ 56826 h 95201"/>
                <a:gd name="connsiteX80" fmla="*/ 81918 w 81917"/>
                <a:gd name="connsiteY80" fmla="*/ 70110 h 95201"/>
                <a:gd name="connsiteX81" fmla="*/ 18450 w 81917"/>
                <a:gd name="connsiteY81" fmla="*/ 50922 h 95201"/>
                <a:gd name="connsiteX82" fmla="*/ 18450 w 81917"/>
                <a:gd name="connsiteY82" fmla="*/ 45756 h 95201"/>
                <a:gd name="connsiteX83" fmla="*/ 30258 w 81917"/>
                <a:gd name="connsiteY83" fmla="*/ 39852 h 95201"/>
                <a:gd name="connsiteX84" fmla="*/ 38376 w 81917"/>
                <a:gd name="connsiteY84" fmla="*/ 22140 h 95201"/>
                <a:gd name="connsiteX85" fmla="*/ 38376 w 81917"/>
                <a:gd name="connsiteY85" fmla="*/ 22140 h 95201"/>
                <a:gd name="connsiteX86" fmla="*/ 38376 w 81917"/>
                <a:gd name="connsiteY86" fmla="*/ 22140 h 95201"/>
                <a:gd name="connsiteX87" fmla="*/ 42804 w 81917"/>
                <a:gd name="connsiteY87" fmla="*/ 17712 h 95201"/>
                <a:gd name="connsiteX88" fmla="*/ 42804 w 81917"/>
                <a:gd name="connsiteY88" fmla="*/ 17712 h 95201"/>
                <a:gd name="connsiteX89" fmla="*/ 42804 w 81917"/>
                <a:gd name="connsiteY89" fmla="*/ 0 h 95201"/>
                <a:gd name="connsiteX90" fmla="*/ 42804 w 81917"/>
                <a:gd name="connsiteY90" fmla="*/ 0 h 95201"/>
                <a:gd name="connsiteX91" fmla="*/ 42804 w 81917"/>
                <a:gd name="connsiteY91" fmla="*/ 17712 h 95201"/>
                <a:gd name="connsiteX92" fmla="*/ 38376 w 81917"/>
                <a:gd name="connsiteY92" fmla="*/ 22878 h 95201"/>
                <a:gd name="connsiteX93" fmla="*/ 38376 w 81917"/>
                <a:gd name="connsiteY93" fmla="*/ 22878 h 95201"/>
                <a:gd name="connsiteX94" fmla="*/ 38376 w 81917"/>
                <a:gd name="connsiteY94" fmla="*/ 22878 h 95201"/>
                <a:gd name="connsiteX95" fmla="*/ 38376 w 81917"/>
                <a:gd name="connsiteY95" fmla="*/ 22878 h 95201"/>
                <a:gd name="connsiteX96" fmla="*/ 30258 w 81917"/>
                <a:gd name="connsiteY96" fmla="*/ 40590 h 95201"/>
                <a:gd name="connsiteX97" fmla="*/ 19188 w 81917"/>
                <a:gd name="connsiteY97" fmla="*/ 45756 h 95201"/>
                <a:gd name="connsiteX98" fmla="*/ 19188 w 81917"/>
                <a:gd name="connsiteY98" fmla="*/ 50922 h 95201"/>
                <a:gd name="connsiteX99" fmla="*/ 78228 w 81917"/>
                <a:gd name="connsiteY99" fmla="*/ 42804 h 95201"/>
                <a:gd name="connsiteX100" fmla="*/ 78228 w 81917"/>
                <a:gd name="connsiteY100" fmla="*/ 37638 h 95201"/>
                <a:gd name="connsiteX101" fmla="*/ 78228 w 81917"/>
                <a:gd name="connsiteY101" fmla="*/ 37638 h 95201"/>
                <a:gd name="connsiteX102" fmla="*/ 67158 w 81917"/>
                <a:gd name="connsiteY102" fmla="*/ 28044 h 95201"/>
                <a:gd name="connsiteX103" fmla="*/ 60516 w 81917"/>
                <a:gd name="connsiteY103" fmla="*/ 28044 h 95201"/>
                <a:gd name="connsiteX104" fmla="*/ 60516 w 81917"/>
                <a:gd name="connsiteY104" fmla="*/ 19188 h 95201"/>
                <a:gd name="connsiteX105" fmla="*/ 60516 w 81917"/>
                <a:gd name="connsiteY105" fmla="*/ 19188 h 95201"/>
                <a:gd name="connsiteX106" fmla="*/ 60516 w 81917"/>
                <a:gd name="connsiteY106" fmla="*/ 19188 h 95201"/>
                <a:gd name="connsiteX107" fmla="*/ 64206 w 81917"/>
                <a:gd name="connsiteY107" fmla="*/ 19188 h 95201"/>
                <a:gd name="connsiteX108" fmla="*/ 64206 w 81917"/>
                <a:gd name="connsiteY108" fmla="*/ 27306 h 95201"/>
                <a:gd name="connsiteX109" fmla="*/ 70110 w 81917"/>
                <a:gd name="connsiteY109" fmla="*/ 27306 h 95201"/>
                <a:gd name="connsiteX110" fmla="*/ 73800 w 81917"/>
                <a:gd name="connsiteY110" fmla="*/ 33210 h 95201"/>
                <a:gd name="connsiteX111" fmla="*/ 73800 w 81917"/>
                <a:gd name="connsiteY111" fmla="*/ 33210 h 95201"/>
                <a:gd name="connsiteX112" fmla="*/ 73800 w 81917"/>
                <a:gd name="connsiteY112" fmla="*/ 38376 h 9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81917" h="95201">
                  <a:moveTo>
                    <a:pt x="16974" y="95202"/>
                  </a:moveTo>
                  <a:lnTo>
                    <a:pt x="16974" y="95202"/>
                  </a:lnTo>
                  <a:cubicBezTo>
                    <a:pt x="19948" y="92243"/>
                    <a:pt x="23158" y="89528"/>
                    <a:pt x="26568" y="87084"/>
                  </a:cubicBezTo>
                  <a:cubicBezTo>
                    <a:pt x="26568" y="87084"/>
                    <a:pt x="26568" y="87084"/>
                    <a:pt x="26568" y="87084"/>
                  </a:cubicBezTo>
                  <a:cubicBezTo>
                    <a:pt x="26568" y="87084"/>
                    <a:pt x="26568" y="87084"/>
                    <a:pt x="26568" y="87084"/>
                  </a:cubicBezTo>
                  <a:lnTo>
                    <a:pt x="26568" y="70110"/>
                  </a:lnTo>
                  <a:lnTo>
                    <a:pt x="30996" y="58302"/>
                  </a:lnTo>
                  <a:lnTo>
                    <a:pt x="35424" y="49446"/>
                  </a:lnTo>
                  <a:lnTo>
                    <a:pt x="35424" y="49446"/>
                  </a:lnTo>
                  <a:lnTo>
                    <a:pt x="30996" y="42804"/>
                  </a:lnTo>
                  <a:lnTo>
                    <a:pt x="30996" y="42804"/>
                  </a:lnTo>
                  <a:lnTo>
                    <a:pt x="36162" y="49446"/>
                  </a:lnTo>
                  <a:lnTo>
                    <a:pt x="36162" y="49446"/>
                  </a:lnTo>
                  <a:lnTo>
                    <a:pt x="31734" y="58302"/>
                  </a:lnTo>
                  <a:lnTo>
                    <a:pt x="30258" y="70110"/>
                  </a:lnTo>
                  <a:lnTo>
                    <a:pt x="30258" y="76752"/>
                  </a:lnTo>
                  <a:cubicBezTo>
                    <a:pt x="30258" y="76752"/>
                    <a:pt x="30258" y="76752"/>
                    <a:pt x="30258" y="76752"/>
                  </a:cubicBezTo>
                  <a:cubicBezTo>
                    <a:pt x="30258" y="76752"/>
                    <a:pt x="30258" y="76752"/>
                    <a:pt x="30258" y="76752"/>
                  </a:cubicBezTo>
                  <a:cubicBezTo>
                    <a:pt x="26760" y="79358"/>
                    <a:pt x="23542" y="82327"/>
                    <a:pt x="20664" y="85608"/>
                  </a:cubicBezTo>
                  <a:lnTo>
                    <a:pt x="20664" y="85608"/>
                  </a:lnTo>
                  <a:close/>
                  <a:moveTo>
                    <a:pt x="39852" y="95202"/>
                  </a:moveTo>
                  <a:lnTo>
                    <a:pt x="47232" y="88560"/>
                  </a:lnTo>
                  <a:lnTo>
                    <a:pt x="51660" y="77490"/>
                  </a:lnTo>
                  <a:lnTo>
                    <a:pt x="51660" y="77490"/>
                  </a:lnTo>
                  <a:lnTo>
                    <a:pt x="56826" y="64944"/>
                  </a:lnTo>
                  <a:lnTo>
                    <a:pt x="67158" y="56088"/>
                  </a:lnTo>
                  <a:lnTo>
                    <a:pt x="67158" y="56088"/>
                  </a:lnTo>
                  <a:lnTo>
                    <a:pt x="61992" y="62730"/>
                  </a:lnTo>
                  <a:lnTo>
                    <a:pt x="61992" y="68634"/>
                  </a:lnTo>
                  <a:lnTo>
                    <a:pt x="61992" y="76014"/>
                  </a:lnTo>
                  <a:lnTo>
                    <a:pt x="61992" y="76014"/>
                  </a:lnTo>
                  <a:lnTo>
                    <a:pt x="57564" y="87084"/>
                  </a:lnTo>
                  <a:lnTo>
                    <a:pt x="50184" y="93726"/>
                  </a:lnTo>
                  <a:close/>
                  <a:moveTo>
                    <a:pt x="5166" y="80442"/>
                  </a:moveTo>
                  <a:lnTo>
                    <a:pt x="10332" y="75276"/>
                  </a:lnTo>
                  <a:cubicBezTo>
                    <a:pt x="10332" y="75276"/>
                    <a:pt x="10332" y="67158"/>
                    <a:pt x="10332" y="61254"/>
                  </a:cubicBezTo>
                  <a:cubicBezTo>
                    <a:pt x="10332" y="55350"/>
                    <a:pt x="10332" y="56088"/>
                    <a:pt x="10332" y="56088"/>
                  </a:cubicBezTo>
                  <a:lnTo>
                    <a:pt x="15498" y="47232"/>
                  </a:lnTo>
                  <a:lnTo>
                    <a:pt x="15498" y="41328"/>
                  </a:lnTo>
                  <a:lnTo>
                    <a:pt x="15498" y="35424"/>
                  </a:lnTo>
                  <a:cubicBezTo>
                    <a:pt x="14317" y="32082"/>
                    <a:pt x="14317" y="28434"/>
                    <a:pt x="15498" y="25092"/>
                  </a:cubicBezTo>
                  <a:lnTo>
                    <a:pt x="21402" y="20664"/>
                  </a:lnTo>
                  <a:lnTo>
                    <a:pt x="21402" y="7380"/>
                  </a:lnTo>
                  <a:lnTo>
                    <a:pt x="21402" y="7380"/>
                  </a:lnTo>
                  <a:lnTo>
                    <a:pt x="21402" y="20664"/>
                  </a:lnTo>
                  <a:cubicBezTo>
                    <a:pt x="19926" y="22616"/>
                    <a:pt x="18184" y="24354"/>
                    <a:pt x="16236" y="25830"/>
                  </a:cubicBezTo>
                  <a:cubicBezTo>
                    <a:pt x="16236" y="25830"/>
                    <a:pt x="16236" y="35424"/>
                    <a:pt x="16236" y="35424"/>
                  </a:cubicBezTo>
                  <a:lnTo>
                    <a:pt x="16236" y="39852"/>
                  </a:lnTo>
                  <a:lnTo>
                    <a:pt x="16236" y="46494"/>
                  </a:lnTo>
                  <a:lnTo>
                    <a:pt x="11070" y="55350"/>
                  </a:lnTo>
                  <a:cubicBezTo>
                    <a:pt x="11070" y="55350"/>
                    <a:pt x="11070" y="55350"/>
                    <a:pt x="11070" y="60516"/>
                  </a:cubicBezTo>
                  <a:cubicBezTo>
                    <a:pt x="11070" y="65682"/>
                    <a:pt x="11070" y="74538"/>
                    <a:pt x="11070" y="74538"/>
                  </a:cubicBezTo>
                  <a:lnTo>
                    <a:pt x="5904" y="79704"/>
                  </a:lnTo>
                  <a:close/>
                  <a:moveTo>
                    <a:pt x="0" y="70110"/>
                  </a:moveTo>
                  <a:lnTo>
                    <a:pt x="0" y="65682"/>
                  </a:lnTo>
                  <a:lnTo>
                    <a:pt x="0" y="61254"/>
                  </a:lnTo>
                  <a:lnTo>
                    <a:pt x="0" y="51660"/>
                  </a:lnTo>
                  <a:lnTo>
                    <a:pt x="5166" y="42066"/>
                  </a:lnTo>
                  <a:lnTo>
                    <a:pt x="12546" y="36162"/>
                  </a:lnTo>
                  <a:cubicBezTo>
                    <a:pt x="12546" y="36162"/>
                    <a:pt x="12546" y="25092"/>
                    <a:pt x="12546" y="24354"/>
                  </a:cubicBezTo>
                  <a:lnTo>
                    <a:pt x="12546" y="24354"/>
                  </a:lnTo>
                  <a:cubicBezTo>
                    <a:pt x="12546" y="24354"/>
                    <a:pt x="16974" y="34686"/>
                    <a:pt x="12546" y="36900"/>
                  </a:cubicBezTo>
                  <a:lnTo>
                    <a:pt x="5166" y="42066"/>
                  </a:lnTo>
                  <a:lnTo>
                    <a:pt x="0" y="51660"/>
                  </a:lnTo>
                  <a:lnTo>
                    <a:pt x="0" y="61254"/>
                  </a:lnTo>
                  <a:lnTo>
                    <a:pt x="0" y="65682"/>
                  </a:lnTo>
                  <a:lnTo>
                    <a:pt x="0" y="70110"/>
                  </a:lnTo>
                  <a:close/>
                  <a:moveTo>
                    <a:pt x="81918" y="70110"/>
                  </a:moveTo>
                  <a:lnTo>
                    <a:pt x="75276" y="61992"/>
                  </a:lnTo>
                  <a:lnTo>
                    <a:pt x="67158" y="55350"/>
                  </a:lnTo>
                  <a:cubicBezTo>
                    <a:pt x="67158" y="55350"/>
                    <a:pt x="67158" y="55350"/>
                    <a:pt x="67158" y="48708"/>
                  </a:cubicBezTo>
                  <a:lnTo>
                    <a:pt x="67158" y="40590"/>
                  </a:lnTo>
                  <a:lnTo>
                    <a:pt x="61992" y="40590"/>
                  </a:lnTo>
                  <a:lnTo>
                    <a:pt x="51660" y="22878"/>
                  </a:lnTo>
                  <a:lnTo>
                    <a:pt x="51660" y="22878"/>
                  </a:lnTo>
                  <a:lnTo>
                    <a:pt x="62730" y="41328"/>
                  </a:lnTo>
                  <a:lnTo>
                    <a:pt x="67896" y="41328"/>
                  </a:lnTo>
                  <a:lnTo>
                    <a:pt x="67896" y="50184"/>
                  </a:lnTo>
                  <a:lnTo>
                    <a:pt x="67896" y="56826"/>
                  </a:lnTo>
                  <a:lnTo>
                    <a:pt x="78966" y="56826"/>
                  </a:lnTo>
                  <a:lnTo>
                    <a:pt x="81918" y="70110"/>
                  </a:lnTo>
                  <a:close/>
                  <a:moveTo>
                    <a:pt x="18450" y="50922"/>
                  </a:moveTo>
                  <a:lnTo>
                    <a:pt x="18450" y="45756"/>
                  </a:lnTo>
                  <a:lnTo>
                    <a:pt x="30258" y="39852"/>
                  </a:lnTo>
                  <a:cubicBezTo>
                    <a:pt x="30258" y="39852"/>
                    <a:pt x="34686" y="28782"/>
                    <a:pt x="38376" y="22140"/>
                  </a:cubicBezTo>
                  <a:cubicBezTo>
                    <a:pt x="42066" y="15498"/>
                    <a:pt x="38376" y="22140"/>
                    <a:pt x="38376" y="22140"/>
                  </a:cubicBezTo>
                  <a:lnTo>
                    <a:pt x="38376" y="22140"/>
                  </a:lnTo>
                  <a:lnTo>
                    <a:pt x="42804" y="17712"/>
                  </a:lnTo>
                  <a:lnTo>
                    <a:pt x="42804" y="17712"/>
                  </a:lnTo>
                  <a:cubicBezTo>
                    <a:pt x="42309" y="11818"/>
                    <a:pt x="42309" y="5894"/>
                    <a:pt x="42804" y="0"/>
                  </a:cubicBezTo>
                  <a:lnTo>
                    <a:pt x="42804" y="0"/>
                  </a:lnTo>
                  <a:cubicBezTo>
                    <a:pt x="42464" y="5900"/>
                    <a:pt x="42464" y="11812"/>
                    <a:pt x="42804" y="17712"/>
                  </a:cubicBezTo>
                  <a:cubicBezTo>
                    <a:pt x="42804" y="22140"/>
                    <a:pt x="39114" y="22878"/>
                    <a:pt x="38376" y="22878"/>
                  </a:cubicBezTo>
                  <a:lnTo>
                    <a:pt x="38376" y="22878"/>
                  </a:lnTo>
                  <a:lnTo>
                    <a:pt x="38376" y="22878"/>
                  </a:lnTo>
                  <a:cubicBezTo>
                    <a:pt x="38376" y="22878"/>
                    <a:pt x="38376" y="22878"/>
                    <a:pt x="38376" y="22878"/>
                  </a:cubicBezTo>
                  <a:lnTo>
                    <a:pt x="30258" y="40590"/>
                  </a:lnTo>
                  <a:lnTo>
                    <a:pt x="19188" y="45756"/>
                  </a:lnTo>
                  <a:lnTo>
                    <a:pt x="19188" y="50922"/>
                  </a:lnTo>
                  <a:close/>
                  <a:moveTo>
                    <a:pt x="78228" y="42804"/>
                  </a:moveTo>
                  <a:lnTo>
                    <a:pt x="78228" y="37638"/>
                  </a:lnTo>
                  <a:lnTo>
                    <a:pt x="78228" y="37638"/>
                  </a:lnTo>
                  <a:lnTo>
                    <a:pt x="67158" y="28044"/>
                  </a:lnTo>
                  <a:lnTo>
                    <a:pt x="60516" y="28044"/>
                  </a:lnTo>
                  <a:lnTo>
                    <a:pt x="60516" y="19188"/>
                  </a:lnTo>
                  <a:lnTo>
                    <a:pt x="60516" y="19188"/>
                  </a:lnTo>
                  <a:lnTo>
                    <a:pt x="60516" y="19188"/>
                  </a:lnTo>
                  <a:lnTo>
                    <a:pt x="64206" y="19188"/>
                  </a:lnTo>
                  <a:lnTo>
                    <a:pt x="64206" y="27306"/>
                  </a:lnTo>
                  <a:lnTo>
                    <a:pt x="70110" y="27306"/>
                  </a:lnTo>
                  <a:lnTo>
                    <a:pt x="73800" y="33210"/>
                  </a:lnTo>
                  <a:lnTo>
                    <a:pt x="73800" y="33210"/>
                  </a:lnTo>
                  <a:lnTo>
                    <a:pt x="73800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753F6473-831E-47EB-8531-3E7BDDD877A7}"/>
                </a:ext>
              </a:extLst>
            </p:cNvPr>
            <p:cNvSpPr/>
            <p:nvPr/>
          </p:nvSpPr>
          <p:spPr>
            <a:xfrm>
              <a:off x="10376615" y="2056977"/>
              <a:ext cx="14063" cy="14760"/>
            </a:xfrm>
            <a:custGeom>
              <a:avLst/>
              <a:gdLst>
                <a:gd name="connsiteX0" fmla="*/ 14022 w 14063"/>
                <a:gd name="connsiteY0" fmla="*/ 7380 h 14760"/>
                <a:gd name="connsiteX1" fmla="*/ 8162 w 14063"/>
                <a:gd name="connsiteY1" fmla="*/ 14719 h 14760"/>
                <a:gd name="connsiteX2" fmla="*/ 7380 w 14063"/>
                <a:gd name="connsiteY2" fmla="*/ 14760 h 14760"/>
                <a:gd name="connsiteX3" fmla="*/ 0 w 14063"/>
                <a:gd name="connsiteY3" fmla="*/ 7380 h 14760"/>
                <a:gd name="connsiteX4" fmla="*/ 7380 w 14063"/>
                <a:gd name="connsiteY4" fmla="*/ 0 h 14760"/>
                <a:gd name="connsiteX5" fmla="*/ 14022 w 14063"/>
                <a:gd name="connsiteY5" fmla="*/ 738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63" h="14760">
                  <a:moveTo>
                    <a:pt x="14022" y="7380"/>
                  </a:moveTo>
                  <a:cubicBezTo>
                    <a:pt x="14428" y="11026"/>
                    <a:pt x="11808" y="14311"/>
                    <a:pt x="8162" y="14719"/>
                  </a:cubicBezTo>
                  <a:cubicBezTo>
                    <a:pt x="7904" y="14748"/>
                    <a:pt x="7638" y="14761"/>
                    <a:pt x="7380" y="14760"/>
                  </a:cubicBezTo>
                  <a:cubicBezTo>
                    <a:pt x="3306" y="14760"/>
                    <a:pt x="0" y="11456"/>
                    <a:pt x="0" y="7380"/>
                  </a:cubicBezTo>
                  <a:cubicBezTo>
                    <a:pt x="340" y="3455"/>
                    <a:pt x="3454" y="343"/>
                    <a:pt x="7380" y="0"/>
                  </a:cubicBezTo>
                  <a:cubicBezTo>
                    <a:pt x="11166" y="380"/>
                    <a:pt x="14044" y="3576"/>
                    <a:pt x="14022" y="7380"/>
                  </a:cubicBezTo>
                  <a:close/>
                </a:path>
              </a:pathLst>
            </a:custGeom>
            <a:solidFill>
              <a:srgbClr val="9248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820A01B4-445A-4D70-975B-81D851B79EE3}"/>
                </a:ext>
              </a:extLst>
            </p:cNvPr>
            <p:cNvSpPr/>
            <p:nvPr/>
          </p:nvSpPr>
          <p:spPr>
            <a:xfrm>
              <a:off x="10375878" y="2056238"/>
              <a:ext cx="16235" cy="16236"/>
            </a:xfrm>
            <a:custGeom>
              <a:avLst/>
              <a:gdLst>
                <a:gd name="connsiteX0" fmla="*/ 8118 w 16235"/>
                <a:gd name="connsiteY0" fmla="*/ 16236 h 16236"/>
                <a:gd name="connsiteX1" fmla="*/ 0 w 16235"/>
                <a:gd name="connsiteY1" fmla="*/ 8118 h 16236"/>
                <a:gd name="connsiteX2" fmla="*/ 8118 w 16235"/>
                <a:gd name="connsiteY2" fmla="*/ 0 h 16236"/>
                <a:gd name="connsiteX3" fmla="*/ 16236 w 16235"/>
                <a:gd name="connsiteY3" fmla="*/ 8118 h 16236"/>
                <a:gd name="connsiteX4" fmla="*/ 8118 w 16235"/>
                <a:gd name="connsiteY4" fmla="*/ 16236 h 16236"/>
                <a:gd name="connsiteX5" fmla="*/ 8118 w 16235"/>
                <a:gd name="connsiteY5" fmla="*/ 2214 h 16236"/>
                <a:gd name="connsiteX6" fmla="*/ 2214 w 16235"/>
                <a:gd name="connsiteY6" fmla="*/ 6517 h 16236"/>
                <a:gd name="connsiteX7" fmla="*/ 2214 w 16235"/>
                <a:gd name="connsiteY7" fmla="*/ 8118 h 16236"/>
                <a:gd name="connsiteX8" fmla="*/ 7336 w 16235"/>
                <a:gd name="connsiteY8" fmla="*/ 14714 h 16236"/>
                <a:gd name="connsiteX9" fmla="*/ 8118 w 16235"/>
                <a:gd name="connsiteY9" fmla="*/ 14760 h 16236"/>
                <a:gd name="connsiteX10" fmla="*/ 14022 w 16235"/>
                <a:gd name="connsiteY10" fmla="*/ 8118 h 16236"/>
                <a:gd name="connsiteX11" fmla="*/ 8118 w 16235"/>
                <a:gd name="connsiteY11" fmla="*/ 2214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5" h="16236">
                  <a:moveTo>
                    <a:pt x="8118" y="16236"/>
                  </a:moveTo>
                  <a:cubicBezTo>
                    <a:pt x="3631" y="16236"/>
                    <a:pt x="0" y="12601"/>
                    <a:pt x="0" y="8118"/>
                  </a:cubicBezTo>
                  <a:cubicBezTo>
                    <a:pt x="0" y="3635"/>
                    <a:pt x="3631" y="0"/>
                    <a:pt x="8118" y="0"/>
                  </a:cubicBezTo>
                  <a:cubicBezTo>
                    <a:pt x="12605" y="0"/>
                    <a:pt x="16236" y="3635"/>
                    <a:pt x="16236" y="8118"/>
                  </a:cubicBezTo>
                  <a:cubicBezTo>
                    <a:pt x="16236" y="12601"/>
                    <a:pt x="12605" y="16236"/>
                    <a:pt x="8118" y="16236"/>
                  </a:cubicBezTo>
                  <a:close/>
                  <a:moveTo>
                    <a:pt x="8118" y="2214"/>
                  </a:moveTo>
                  <a:cubicBezTo>
                    <a:pt x="5299" y="1772"/>
                    <a:pt x="2657" y="3699"/>
                    <a:pt x="2214" y="6517"/>
                  </a:cubicBezTo>
                  <a:cubicBezTo>
                    <a:pt x="2133" y="7048"/>
                    <a:pt x="2133" y="7587"/>
                    <a:pt x="2214" y="8118"/>
                  </a:cubicBezTo>
                  <a:cubicBezTo>
                    <a:pt x="1808" y="11353"/>
                    <a:pt x="4096" y="14306"/>
                    <a:pt x="7336" y="14714"/>
                  </a:cubicBezTo>
                  <a:cubicBezTo>
                    <a:pt x="7594" y="14747"/>
                    <a:pt x="7852" y="14762"/>
                    <a:pt x="8118" y="14760"/>
                  </a:cubicBezTo>
                  <a:cubicBezTo>
                    <a:pt x="11498" y="14382"/>
                    <a:pt x="14044" y="11517"/>
                    <a:pt x="14022" y="8118"/>
                  </a:cubicBezTo>
                  <a:cubicBezTo>
                    <a:pt x="14022" y="4858"/>
                    <a:pt x="11380" y="2214"/>
                    <a:pt x="8118" y="2214"/>
                  </a:cubicBezTo>
                  <a:close/>
                </a:path>
              </a:pathLst>
            </a:custGeom>
            <a:solidFill>
              <a:srgbClr val="613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FD9D9B1A-BCCC-42EB-BAC7-62C2746F1372}"/>
                </a:ext>
              </a:extLst>
            </p:cNvPr>
            <p:cNvSpPr/>
            <p:nvPr/>
          </p:nvSpPr>
          <p:spPr>
            <a:xfrm>
              <a:off x="10398755" y="2004579"/>
              <a:ext cx="11807" cy="11807"/>
            </a:xfrm>
            <a:custGeom>
              <a:avLst/>
              <a:gdLst>
                <a:gd name="connsiteX0" fmla="*/ 11808 w 11807"/>
                <a:gd name="connsiteY0" fmla="*/ 5904 h 11807"/>
                <a:gd name="connsiteX1" fmla="*/ 5904 w 11807"/>
                <a:gd name="connsiteY1" fmla="*/ 11808 h 11807"/>
                <a:gd name="connsiteX2" fmla="*/ 0 w 11807"/>
                <a:gd name="connsiteY2" fmla="*/ 5904 h 11807"/>
                <a:gd name="connsiteX3" fmla="*/ 5904 w 11807"/>
                <a:gd name="connsiteY3" fmla="*/ 0 h 11807"/>
                <a:gd name="connsiteX4" fmla="*/ 11808 w 11807"/>
                <a:gd name="connsiteY4" fmla="*/ 5904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1807">
                  <a:moveTo>
                    <a:pt x="11808" y="5904"/>
                  </a:moveTo>
                  <a:cubicBezTo>
                    <a:pt x="11808" y="9164"/>
                    <a:pt x="9166" y="11808"/>
                    <a:pt x="5904" y="11808"/>
                  </a:cubicBezTo>
                  <a:cubicBezTo>
                    <a:pt x="2642" y="11808"/>
                    <a:pt x="0" y="9164"/>
                    <a:pt x="0" y="5904"/>
                  </a:cubicBezTo>
                  <a:cubicBezTo>
                    <a:pt x="0" y="2644"/>
                    <a:pt x="2642" y="0"/>
                    <a:pt x="5904" y="0"/>
                  </a:cubicBezTo>
                  <a:cubicBezTo>
                    <a:pt x="9166" y="0"/>
                    <a:pt x="11808" y="2644"/>
                    <a:pt x="11808" y="5904"/>
                  </a:cubicBezTo>
                  <a:close/>
                </a:path>
              </a:pathLst>
            </a:custGeom>
            <a:solidFill>
              <a:srgbClr val="9248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07E9A56-1CF6-4028-B399-0894E656F3F5}"/>
                </a:ext>
              </a:extLst>
            </p:cNvPr>
            <p:cNvSpPr/>
            <p:nvPr/>
          </p:nvSpPr>
          <p:spPr>
            <a:xfrm>
              <a:off x="10397279" y="2003103"/>
              <a:ext cx="14760" cy="15498"/>
            </a:xfrm>
            <a:custGeom>
              <a:avLst/>
              <a:gdLst>
                <a:gd name="connsiteX0" fmla="*/ 7380 w 14760"/>
                <a:gd name="connsiteY0" fmla="*/ 15498 h 15498"/>
                <a:gd name="connsiteX1" fmla="*/ 0 w 14760"/>
                <a:gd name="connsiteY1" fmla="*/ 7380 h 15498"/>
                <a:gd name="connsiteX2" fmla="*/ 7380 w 14760"/>
                <a:gd name="connsiteY2" fmla="*/ 0 h 15498"/>
                <a:gd name="connsiteX3" fmla="*/ 14760 w 14760"/>
                <a:gd name="connsiteY3" fmla="*/ 7380 h 15498"/>
                <a:gd name="connsiteX4" fmla="*/ 7380 w 14760"/>
                <a:gd name="connsiteY4" fmla="*/ 15498 h 15498"/>
                <a:gd name="connsiteX5" fmla="*/ 7380 w 14760"/>
                <a:gd name="connsiteY5" fmla="*/ 2214 h 15498"/>
                <a:gd name="connsiteX6" fmla="*/ 2214 w 14760"/>
                <a:gd name="connsiteY6" fmla="*/ 7380 h 15498"/>
                <a:gd name="connsiteX7" fmla="*/ 7380 w 14760"/>
                <a:gd name="connsiteY7" fmla="*/ 12546 h 15498"/>
                <a:gd name="connsiteX8" fmla="*/ 12546 w 14760"/>
                <a:gd name="connsiteY8" fmla="*/ 7380 h 15498"/>
                <a:gd name="connsiteX9" fmla="*/ 7380 w 14760"/>
                <a:gd name="connsiteY9" fmla="*/ 221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0" h="15498">
                  <a:moveTo>
                    <a:pt x="7380" y="15498"/>
                  </a:moveTo>
                  <a:cubicBezTo>
                    <a:pt x="3188" y="15115"/>
                    <a:pt x="-15" y="11590"/>
                    <a:pt x="0" y="7380"/>
                  </a:cubicBezTo>
                  <a:cubicBezTo>
                    <a:pt x="0" y="3304"/>
                    <a:pt x="3306" y="0"/>
                    <a:pt x="7380" y="0"/>
                  </a:cubicBezTo>
                  <a:cubicBezTo>
                    <a:pt x="11454" y="0"/>
                    <a:pt x="14760" y="3304"/>
                    <a:pt x="14760" y="7380"/>
                  </a:cubicBezTo>
                  <a:cubicBezTo>
                    <a:pt x="14775" y="11590"/>
                    <a:pt x="11572" y="15115"/>
                    <a:pt x="7380" y="15498"/>
                  </a:cubicBezTo>
                  <a:close/>
                  <a:moveTo>
                    <a:pt x="7380" y="2214"/>
                  </a:moveTo>
                  <a:cubicBezTo>
                    <a:pt x="4524" y="2214"/>
                    <a:pt x="2214" y="4527"/>
                    <a:pt x="2214" y="7380"/>
                  </a:cubicBezTo>
                  <a:cubicBezTo>
                    <a:pt x="2214" y="10233"/>
                    <a:pt x="4524" y="12546"/>
                    <a:pt x="7380" y="12546"/>
                  </a:cubicBezTo>
                  <a:cubicBezTo>
                    <a:pt x="10236" y="12546"/>
                    <a:pt x="12546" y="10233"/>
                    <a:pt x="12546" y="7380"/>
                  </a:cubicBezTo>
                  <a:cubicBezTo>
                    <a:pt x="12546" y="4527"/>
                    <a:pt x="10236" y="2214"/>
                    <a:pt x="7380" y="2214"/>
                  </a:cubicBezTo>
                  <a:close/>
                </a:path>
              </a:pathLst>
            </a:custGeom>
            <a:solidFill>
              <a:srgbClr val="613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31563D39-67B9-4FAF-848E-43712169077D}"/>
                </a:ext>
              </a:extLst>
            </p:cNvPr>
            <p:cNvSpPr/>
            <p:nvPr/>
          </p:nvSpPr>
          <p:spPr>
            <a:xfrm>
              <a:off x="10378830" y="1934469"/>
              <a:ext cx="12546" cy="13283"/>
            </a:xfrm>
            <a:custGeom>
              <a:avLst/>
              <a:gdLst>
                <a:gd name="connsiteX0" fmla="*/ 12546 w 12546"/>
                <a:gd name="connsiteY0" fmla="*/ 6642 h 13283"/>
                <a:gd name="connsiteX1" fmla="*/ 6642 w 12546"/>
                <a:gd name="connsiteY1" fmla="*/ 13284 h 13283"/>
                <a:gd name="connsiteX2" fmla="*/ 0 w 12546"/>
                <a:gd name="connsiteY2" fmla="*/ 6642 h 13283"/>
                <a:gd name="connsiteX3" fmla="*/ 6642 w 12546"/>
                <a:gd name="connsiteY3" fmla="*/ 0 h 13283"/>
                <a:gd name="connsiteX4" fmla="*/ 12546 w 12546"/>
                <a:gd name="connsiteY4" fmla="*/ 6642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3283">
                  <a:moveTo>
                    <a:pt x="12546" y="6642"/>
                  </a:moveTo>
                  <a:cubicBezTo>
                    <a:pt x="12568" y="10040"/>
                    <a:pt x="10022" y="12906"/>
                    <a:pt x="6642" y="13284"/>
                  </a:cubicBezTo>
                  <a:cubicBezTo>
                    <a:pt x="2974" y="13284"/>
                    <a:pt x="0" y="10311"/>
                    <a:pt x="0" y="6642"/>
                  </a:cubicBezTo>
                  <a:cubicBezTo>
                    <a:pt x="0" y="2973"/>
                    <a:pt x="2974" y="0"/>
                    <a:pt x="6642" y="0"/>
                  </a:cubicBezTo>
                  <a:cubicBezTo>
                    <a:pt x="10022" y="378"/>
                    <a:pt x="12568" y="3243"/>
                    <a:pt x="12546" y="6642"/>
                  </a:cubicBezTo>
                  <a:close/>
                </a:path>
              </a:pathLst>
            </a:custGeom>
            <a:solidFill>
              <a:srgbClr val="9248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7B5614C-DD58-4EF2-9390-BA2AB2E64627}"/>
                </a:ext>
              </a:extLst>
            </p:cNvPr>
            <p:cNvSpPr/>
            <p:nvPr/>
          </p:nvSpPr>
          <p:spPr>
            <a:xfrm>
              <a:off x="10378044" y="1933684"/>
              <a:ext cx="14113" cy="14806"/>
            </a:xfrm>
            <a:custGeom>
              <a:avLst/>
              <a:gdLst>
                <a:gd name="connsiteX0" fmla="*/ 7428 w 14113"/>
                <a:gd name="connsiteY0" fmla="*/ 14806 h 14806"/>
                <a:gd name="connsiteX1" fmla="*/ 48 w 14113"/>
                <a:gd name="connsiteY1" fmla="*/ 7426 h 14806"/>
                <a:gd name="connsiteX2" fmla="*/ 5856 w 14113"/>
                <a:gd name="connsiteY2" fmla="*/ 47 h 14806"/>
                <a:gd name="connsiteX3" fmla="*/ 7428 w 14113"/>
                <a:gd name="connsiteY3" fmla="*/ 47 h 14806"/>
                <a:gd name="connsiteX4" fmla="*/ 14114 w 14113"/>
                <a:gd name="connsiteY4" fmla="*/ 6647 h 14806"/>
                <a:gd name="connsiteX5" fmla="*/ 14070 w 14113"/>
                <a:gd name="connsiteY5" fmla="*/ 7426 h 14806"/>
                <a:gd name="connsiteX6" fmla="*/ 7428 w 14113"/>
                <a:gd name="connsiteY6" fmla="*/ 14806 h 14806"/>
                <a:gd name="connsiteX7" fmla="*/ 7428 w 14113"/>
                <a:gd name="connsiteY7" fmla="*/ 1523 h 14806"/>
                <a:gd name="connsiteX8" fmla="*/ 2262 w 14113"/>
                <a:gd name="connsiteY8" fmla="*/ 7426 h 14806"/>
                <a:gd name="connsiteX9" fmla="*/ 7428 w 14113"/>
                <a:gd name="connsiteY9" fmla="*/ 12593 h 14806"/>
                <a:gd name="connsiteX10" fmla="*/ 12594 w 14113"/>
                <a:gd name="connsiteY10" fmla="*/ 7426 h 14806"/>
                <a:gd name="connsiteX11" fmla="*/ 7428 w 14113"/>
                <a:gd name="connsiteY11" fmla="*/ 1523 h 1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13" h="14806">
                  <a:moveTo>
                    <a:pt x="7428" y="14806"/>
                  </a:moveTo>
                  <a:cubicBezTo>
                    <a:pt x="3354" y="14806"/>
                    <a:pt x="48" y="11502"/>
                    <a:pt x="48" y="7426"/>
                  </a:cubicBezTo>
                  <a:cubicBezTo>
                    <a:pt x="-388" y="3784"/>
                    <a:pt x="2217" y="480"/>
                    <a:pt x="5856" y="47"/>
                  </a:cubicBezTo>
                  <a:cubicBezTo>
                    <a:pt x="6380" y="-16"/>
                    <a:pt x="6904" y="-16"/>
                    <a:pt x="7428" y="47"/>
                  </a:cubicBezTo>
                  <a:cubicBezTo>
                    <a:pt x="11095" y="24"/>
                    <a:pt x="14084" y="2979"/>
                    <a:pt x="14114" y="6647"/>
                  </a:cubicBezTo>
                  <a:cubicBezTo>
                    <a:pt x="14114" y="6908"/>
                    <a:pt x="14099" y="7167"/>
                    <a:pt x="14070" y="7426"/>
                  </a:cubicBezTo>
                  <a:cubicBezTo>
                    <a:pt x="14092" y="11231"/>
                    <a:pt x="11214" y="14426"/>
                    <a:pt x="7428" y="14806"/>
                  </a:cubicBezTo>
                  <a:close/>
                  <a:moveTo>
                    <a:pt x="7428" y="1523"/>
                  </a:moveTo>
                  <a:cubicBezTo>
                    <a:pt x="4461" y="1897"/>
                    <a:pt x="2239" y="4433"/>
                    <a:pt x="2262" y="7426"/>
                  </a:cubicBezTo>
                  <a:cubicBezTo>
                    <a:pt x="2262" y="10280"/>
                    <a:pt x="4571" y="12593"/>
                    <a:pt x="7428" y="12593"/>
                  </a:cubicBezTo>
                  <a:cubicBezTo>
                    <a:pt x="10284" y="12593"/>
                    <a:pt x="12594" y="10280"/>
                    <a:pt x="12594" y="7426"/>
                  </a:cubicBezTo>
                  <a:cubicBezTo>
                    <a:pt x="12616" y="4433"/>
                    <a:pt x="10394" y="1897"/>
                    <a:pt x="7428" y="1523"/>
                  </a:cubicBezTo>
                  <a:close/>
                </a:path>
              </a:pathLst>
            </a:custGeom>
            <a:solidFill>
              <a:srgbClr val="613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EE24DFB2-6B5E-4F45-9614-AB4FC9834881}"/>
                </a:ext>
              </a:extLst>
            </p:cNvPr>
            <p:cNvSpPr/>
            <p:nvPr/>
          </p:nvSpPr>
          <p:spPr>
            <a:xfrm>
              <a:off x="10176617" y="1925612"/>
              <a:ext cx="27306" cy="123246"/>
            </a:xfrm>
            <a:custGeom>
              <a:avLst/>
              <a:gdLst>
                <a:gd name="connsiteX0" fmla="*/ 0 w 27306"/>
                <a:gd name="connsiteY0" fmla="*/ 123246 h 123246"/>
                <a:gd name="connsiteX1" fmla="*/ 0 w 27306"/>
                <a:gd name="connsiteY1" fmla="*/ 95940 h 123246"/>
                <a:gd name="connsiteX2" fmla="*/ 0 w 27306"/>
                <a:gd name="connsiteY2" fmla="*/ 95940 h 123246"/>
                <a:gd name="connsiteX3" fmla="*/ 0 w 27306"/>
                <a:gd name="connsiteY3" fmla="*/ 87084 h 123246"/>
                <a:gd name="connsiteX4" fmla="*/ 4428 w 27306"/>
                <a:gd name="connsiteY4" fmla="*/ 87084 h 123246"/>
                <a:gd name="connsiteX5" fmla="*/ 4428 w 27306"/>
                <a:gd name="connsiteY5" fmla="*/ 56088 h 123246"/>
                <a:gd name="connsiteX6" fmla="*/ 4428 w 27306"/>
                <a:gd name="connsiteY6" fmla="*/ 56088 h 123246"/>
                <a:gd name="connsiteX7" fmla="*/ 4428 w 27306"/>
                <a:gd name="connsiteY7" fmla="*/ 48708 h 123246"/>
                <a:gd name="connsiteX8" fmla="*/ 4428 w 27306"/>
                <a:gd name="connsiteY8" fmla="*/ 48708 h 123246"/>
                <a:gd name="connsiteX9" fmla="*/ 4428 w 27306"/>
                <a:gd name="connsiteY9" fmla="*/ 42804 h 123246"/>
                <a:gd name="connsiteX10" fmla="*/ 4428 w 27306"/>
                <a:gd name="connsiteY10" fmla="*/ 42804 h 123246"/>
                <a:gd name="connsiteX11" fmla="*/ 4428 w 27306"/>
                <a:gd name="connsiteY11" fmla="*/ 42804 h 123246"/>
                <a:gd name="connsiteX12" fmla="*/ 4428 w 27306"/>
                <a:gd name="connsiteY12" fmla="*/ 42804 h 123246"/>
                <a:gd name="connsiteX13" fmla="*/ 4428 w 27306"/>
                <a:gd name="connsiteY13" fmla="*/ 37638 h 123246"/>
                <a:gd name="connsiteX14" fmla="*/ 4428 w 27306"/>
                <a:gd name="connsiteY14" fmla="*/ 32472 h 123246"/>
                <a:gd name="connsiteX15" fmla="*/ 4428 w 27306"/>
                <a:gd name="connsiteY15" fmla="*/ 32472 h 123246"/>
                <a:gd name="connsiteX16" fmla="*/ 4428 w 27306"/>
                <a:gd name="connsiteY16" fmla="*/ 28044 h 123246"/>
                <a:gd name="connsiteX17" fmla="*/ 4428 w 27306"/>
                <a:gd name="connsiteY17" fmla="*/ 28044 h 123246"/>
                <a:gd name="connsiteX18" fmla="*/ 4428 w 27306"/>
                <a:gd name="connsiteY18" fmla="*/ 10332 h 123246"/>
                <a:gd name="connsiteX19" fmla="*/ 4428 w 27306"/>
                <a:gd name="connsiteY19" fmla="*/ 5166 h 123246"/>
                <a:gd name="connsiteX20" fmla="*/ 4428 w 27306"/>
                <a:gd name="connsiteY20" fmla="*/ 0 h 123246"/>
                <a:gd name="connsiteX21" fmla="*/ 11808 w 27306"/>
                <a:gd name="connsiteY21" fmla="*/ 0 h 123246"/>
                <a:gd name="connsiteX22" fmla="*/ 20664 w 27306"/>
                <a:gd name="connsiteY22" fmla="*/ 0 h 123246"/>
                <a:gd name="connsiteX23" fmla="*/ 25830 w 27306"/>
                <a:gd name="connsiteY23" fmla="*/ 0 h 123246"/>
                <a:gd name="connsiteX24" fmla="*/ 25830 w 27306"/>
                <a:gd name="connsiteY24" fmla="*/ 8856 h 123246"/>
                <a:gd name="connsiteX25" fmla="*/ 25830 w 27306"/>
                <a:gd name="connsiteY25" fmla="*/ 14022 h 123246"/>
                <a:gd name="connsiteX26" fmla="*/ 22140 w 27306"/>
                <a:gd name="connsiteY26" fmla="*/ 14022 h 123246"/>
                <a:gd name="connsiteX27" fmla="*/ 19926 w 27306"/>
                <a:gd name="connsiteY27" fmla="*/ 14022 h 123246"/>
                <a:gd name="connsiteX28" fmla="*/ 19926 w 27306"/>
                <a:gd name="connsiteY28" fmla="*/ 19926 h 123246"/>
                <a:gd name="connsiteX29" fmla="*/ 19926 w 27306"/>
                <a:gd name="connsiteY29" fmla="*/ 43542 h 123246"/>
                <a:gd name="connsiteX30" fmla="*/ 19926 w 27306"/>
                <a:gd name="connsiteY30" fmla="*/ 43542 h 123246"/>
                <a:gd name="connsiteX31" fmla="*/ 19926 w 27306"/>
                <a:gd name="connsiteY31" fmla="*/ 50922 h 123246"/>
                <a:gd name="connsiteX32" fmla="*/ 27306 w 27306"/>
                <a:gd name="connsiteY32" fmla="*/ 50922 h 123246"/>
                <a:gd name="connsiteX33" fmla="*/ 27306 w 27306"/>
                <a:gd name="connsiteY33" fmla="*/ 55350 h 123246"/>
                <a:gd name="connsiteX34" fmla="*/ 19926 w 27306"/>
                <a:gd name="connsiteY34" fmla="*/ 55350 h 123246"/>
                <a:gd name="connsiteX35" fmla="*/ 19926 w 27306"/>
                <a:gd name="connsiteY35" fmla="*/ 83394 h 123246"/>
                <a:gd name="connsiteX36" fmla="*/ 26568 w 27306"/>
                <a:gd name="connsiteY36" fmla="*/ 83394 h 123246"/>
                <a:gd name="connsiteX37" fmla="*/ 26568 w 27306"/>
                <a:gd name="connsiteY37" fmla="*/ 91512 h 123246"/>
                <a:gd name="connsiteX38" fmla="*/ 26568 w 27306"/>
                <a:gd name="connsiteY38" fmla="*/ 91512 h 123246"/>
                <a:gd name="connsiteX39" fmla="*/ 26568 w 27306"/>
                <a:gd name="connsiteY39" fmla="*/ 120294 h 12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7306" h="123246">
                  <a:moveTo>
                    <a:pt x="0" y="123246"/>
                  </a:moveTo>
                  <a:lnTo>
                    <a:pt x="0" y="95940"/>
                  </a:lnTo>
                  <a:lnTo>
                    <a:pt x="0" y="95940"/>
                  </a:lnTo>
                  <a:lnTo>
                    <a:pt x="0" y="87084"/>
                  </a:lnTo>
                  <a:lnTo>
                    <a:pt x="4428" y="87084"/>
                  </a:lnTo>
                  <a:lnTo>
                    <a:pt x="4428" y="56088"/>
                  </a:lnTo>
                  <a:lnTo>
                    <a:pt x="4428" y="56088"/>
                  </a:lnTo>
                  <a:lnTo>
                    <a:pt x="4428" y="48708"/>
                  </a:lnTo>
                  <a:cubicBezTo>
                    <a:pt x="4428" y="48708"/>
                    <a:pt x="4428" y="48708"/>
                    <a:pt x="4428" y="48708"/>
                  </a:cubicBezTo>
                  <a:cubicBezTo>
                    <a:pt x="4428" y="48708"/>
                    <a:pt x="4428" y="42804"/>
                    <a:pt x="4428" y="42804"/>
                  </a:cubicBezTo>
                  <a:cubicBezTo>
                    <a:pt x="4428" y="42804"/>
                    <a:pt x="4428" y="42804"/>
                    <a:pt x="4428" y="42804"/>
                  </a:cubicBezTo>
                  <a:lnTo>
                    <a:pt x="4428" y="42804"/>
                  </a:lnTo>
                  <a:lnTo>
                    <a:pt x="4428" y="42804"/>
                  </a:lnTo>
                  <a:cubicBezTo>
                    <a:pt x="4280" y="41085"/>
                    <a:pt x="4280" y="39357"/>
                    <a:pt x="4428" y="37638"/>
                  </a:cubicBezTo>
                  <a:lnTo>
                    <a:pt x="4428" y="32472"/>
                  </a:lnTo>
                  <a:lnTo>
                    <a:pt x="4428" y="32472"/>
                  </a:lnTo>
                  <a:lnTo>
                    <a:pt x="4428" y="28044"/>
                  </a:lnTo>
                  <a:lnTo>
                    <a:pt x="4428" y="28044"/>
                  </a:lnTo>
                  <a:lnTo>
                    <a:pt x="4428" y="10332"/>
                  </a:lnTo>
                  <a:lnTo>
                    <a:pt x="4428" y="5166"/>
                  </a:lnTo>
                  <a:lnTo>
                    <a:pt x="4428" y="0"/>
                  </a:lnTo>
                  <a:lnTo>
                    <a:pt x="11808" y="0"/>
                  </a:lnTo>
                  <a:lnTo>
                    <a:pt x="20664" y="0"/>
                  </a:lnTo>
                  <a:lnTo>
                    <a:pt x="25830" y="0"/>
                  </a:lnTo>
                  <a:lnTo>
                    <a:pt x="25830" y="8856"/>
                  </a:lnTo>
                  <a:cubicBezTo>
                    <a:pt x="25830" y="8856"/>
                    <a:pt x="25830" y="14022"/>
                    <a:pt x="25830" y="14022"/>
                  </a:cubicBezTo>
                  <a:lnTo>
                    <a:pt x="22140" y="14022"/>
                  </a:lnTo>
                  <a:lnTo>
                    <a:pt x="19926" y="14022"/>
                  </a:lnTo>
                  <a:cubicBezTo>
                    <a:pt x="19926" y="14022"/>
                    <a:pt x="19926" y="19926"/>
                    <a:pt x="19926" y="19926"/>
                  </a:cubicBezTo>
                  <a:lnTo>
                    <a:pt x="19926" y="43542"/>
                  </a:lnTo>
                  <a:lnTo>
                    <a:pt x="19926" y="43542"/>
                  </a:lnTo>
                  <a:lnTo>
                    <a:pt x="19926" y="50922"/>
                  </a:lnTo>
                  <a:lnTo>
                    <a:pt x="27306" y="50922"/>
                  </a:lnTo>
                  <a:lnTo>
                    <a:pt x="27306" y="55350"/>
                  </a:lnTo>
                  <a:lnTo>
                    <a:pt x="19926" y="55350"/>
                  </a:lnTo>
                  <a:lnTo>
                    <a:pt x="19926" y="83394"/>
                  </a:lnTo>
                  <a:lnTo>
                    <a:pt x="26568" y="83394"/>
                  </a:lnTo>
                  <a:lnTo>
                    <a:pt x="26568" y="91512"/>
                  </a:lnTo>
                  <a:lnTo>
                    <a:pt x="26568" y="91512"/>
                  </a:lnTo>
                  <a:lnTo>
                    <a:pt x="26568" y="1202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12DC251-4BEB-40BF-A92C-3BF08DD35FE5}"/>
                </a:ext>
              </a:extLst>
            </p:cNvPr>
            <p:cNvSpPr/>
            <p:nvPr/>
          </p:nvSpPr>
          <p:spPr>
            <a:xfrm>
              <a:off x="10169976" y="1924875"/>
              <a:ext cx="38375" cy="124722"/>
            </a:xfrm>
            <a:custGeom>
              <a:avLst/>
              <a:gdLst>
                <a:gd name="connsiteX0" fmla="*/ 32472 w 38375"/>
                <a:gd name="connsiteY0" fmla="*/ 124722 h 124722"/>
                <a:gd name="connsiteX1" fmla="*/ 6642 w 38375"/>
                <a:gd name="connsiteY1" fmla="*/ 124722 h 124722"/>
                <a:gd name="connsiteX2" fmla="*/ 6642 w 38375"/>
                <a:gd name="connsiteY2" fmla="*/ 96678 h 124722"/>
                <a:gd name="connsiteX3" fmla="*/ 6642 w 38375"/>
                <a:gd name="connsiteY3" fmla="*/ 96678 h 124722"/>
                <a:gd name="connsiteX4" fmla="*/ 6642 w 38375"/>
                <a:gd name="connsiteY4" fmla="*/ 87822 h 124722"/>
                <a:gd name="connsiteX5" fmla="*/ 11808 w 38375"/>
                <a:gd name="connsiteY5" fmla="*/ 87822 h 124722"/>
                <a:gd name="connsiteX6" fmla="*/ 11808 w 38375"/>
                <a:gd name="connsiteY6" fmla="*/ 56088 h 124722"/>
                <a:gd name="connsiteX7" fmla="*/ 11808 w 38375"/>
                <a:gd name="connsiteY7" fmla="*/ 56088 h 124722"/>
                <a:gd name="connsiteX8" fmla="*/ 11808 w 38375"/>
                <a:gd name="connsiteY8" fmla="*/ 49446 h 124722"/>
                <a:gd name="connsiteX9" fmla="*/ 11808 w 38375"/>
                <a:gd name="connsiteY9" fmla="*/ 49446 h 124722"/>
                <a:gd name="connsiteX10" fmla="*/ 11808 w 38375"/>
                <a:gd name="connsiteY10" fmla="*/ 43542 h 124722"/>
                <a:gd name="connsiteX11" fmla="*/ 11808 w 38375"/>
                <a:gd name="connsiteY11" fmla="*/ 43542 h 124722"/>
                <a:gd name="connsiteX12" fmla="*/ 11808 w 38375"/>
                <a:gd name="connsiteY12" fmla="*/ 43542 h 124722"/>
                <a:gd name="connsiteX13" fmla="*/ 11808 w 38375"/>
                <a:gd name="connsiteY13" fmla="*/ 38376 h 124722"/>
                <a:gd name="connsiteX14" fmla="*/ 11808 w 38375"/>
                <a:gd name="connsiteY14" fmla="*/ 33210 h 124722"/>
                <a:gd name="connsiteX15" fmla="*/ 11808 w 38375"/>
                <a:gd name="connsiteY15" fmla="*/ 26568 h 124722"/>
                <a:gd name="connsiteX16" fmla="*/ 11808 w 38375"/>
                <a:gd name="connsiteY16" fmla="*/ 22140 h 124722"/>
                <a:gd name="connsiteX17" fmla="*/ 11808 w 38375"/>
                <a:gd name="connsiteY17" fmla="*/ 22140 h 124722"/>
                <a:gd name="connsiteX18" fmla="*/ 11808 w 38375"/>
                <a:gd name="connsiteY18" fmla="*/ 11070 h 124722"/>
                <a:gd name="connsiteX19" fmla="*/ 11808 w 38375"/>
                <a:gd name="connsiteY19" fmla="*/ 5166 h 124722"/>
                <a:gd name="connsiteX20" fmla="*/ 15498 w 38375"/>
                <a:gd name="connsiteY20" fmla="*/ 0 h 124722"/>
                <a:gd name="connsiteX21" fmla="*/ 23616 w 38375"/>
                <a:gd name="connsiteY21" fmla="*/ 0 h 124722"/>
                <a:gd name="connsiteX22" fmla="*/ 32472 w 38375"/>
                <a:gd name="connsiteY22" fmla="*/ 0 h 124722"/>
                <a:gd name="connsiteX23" fmla="*/ 38376 w 38375"/>
                <a:gd name="connsiteY23" fmla="*/ 0 h 124722"/>
                <a:gd name="connsiteX24" fmla="*/ 38376 w 38375"/>
                <a:gd name="connsiteY24" fmla="*/ 8856 h 124722"/>
                <a:gd name="connsiteX25" fmla="*/ 38376 w 38375"/>
                <a:gd name="connsiteY25" fmla="*/ 15498 h 124722"/>
                <a:gd name="connsiteX26" fmla="*/ 34686 w 38375"/>
                <a:gd name="connsiteY26" fmla="*/ 15498 h 124722"/>
                <a:gd name="connsiteX27" fmla="*/ 26568 w 38375"/>
                <a:gd name="connsiteY27" fmla="*/ 15498 h 124722"/>
                <a:gd name="connsiteX28" fmla="*/ 26568 w 38375"/>
                <a:gd name="connsiteY28" fmla="*/ 19926 h 124722"/>
                <a:gd name="connsiteX29" fmla="*/ 26568 w 38375"/>
                <a:gd name="connsiteY29" fmla="*/ 36900 h 124722"/>
                <a:gd name="connsiteX30" fmla="*/ 26568 w 38375"/>
                <a:gd name="connsiteY30" fmla="*/ 44280 h 124722"/>
                <a:gd name="connsiteX31" fmla="*/ 26568 w 38375"/>
                <a:gd name="connsiteY31" fmla="*/ 44280 h 124722"/>
                <a:gd name="connsiteX32" fmla="*/ 26568 w 38375"/>
                <a:gd name="connsiteY32" fmla="*/ 50922 h 124722"/>
                <a:gd name="connsiteX33" fmla="*/ 32472 w 38375"/>
                <a:gd name="connsiteY33" fmla="*/ 50922 h 124722"/>
                <a:gd name="connsiteX34" fmla="*/ 32472 w 38375"/>
                <a:gd name="connsiteY34" fmla="*/ 56088 h 124722"/>
                <a:gd name="connsiteX35" fmla="*/ 26568 w 38375"/>
                <a:gd name="connsiteY35" fmla="*/ 56088 h 124722"/>
                <a:gd name="connsiteX36" fmla="*/ 26568 w 38375"/>
                <a:gd name="connsiteY36" fmla="*/ 83394 h 124722"/>
                <a:gd name="connsiteX37" fmla="*/ 33210 w 38375"/>
                <a:gd name="connsiteY37" fmla="*/ 83394 h 124722"/>
                <a:gd name="connsiteX38" fmla="*/ 33210 w 38375"/>
                <a:gd name="connsiteY38" fmla="*/ 92250 h 124722"/>
                <a:gd name="connsiteX39" fmla="*/ 29520 w 38375"/>
                <a:gd name="connsiteY39" fmla="*/ 92250 h 124722"/>
                <a:gd name="connsiteX40" fmla="*/ 29520 w 38375"/>
                <a:gd name="connsiteY40" fmla="*/ 121032 h 124722"/>
                <a:gd name="connsiteX41" fmla="*/ 5904 w 38375"/>
                <a:gd name="connsiteY41" fmla="*/ 50922 h 124722"/>
                <a:gd name="connsiteX42" fmla="*/ 5904 w 38375"/>
                <a:gd name="connsiteY42" fmla="*/ 55350 h 124722"/>
                <a:gd name="connsiteX43" fmla="*/ 5904 w 38375"/>
                <a:gd name="connsiteY43" fmla="*/ 55350 h 124722"/>
                <a:gd name="connsiteX44" fmla="*/ 5904 w 38375"/>
                <a:gd name="connsiteY44" fmla="*/ 87084 h 124722"/>
                <a:gd name="connsiteX45" fmla="*/ 0 w 38375"/>
                <a:gd name="connsiteY45" fmla="*/ 87084 h 124722"/>
                <a:gd name="connsiteX46" fmla="*/ 0 w 38375"/>
                <a:gd name="connsiteY46" fmla="*/ 92988 h 124722"/>
                <a:gd name="connsiteX47" fmla="*/ 0 w 38375"/>
                <a:gd name="connsiteY47" fmla="*/ 92988 h 124722"/>
                <a:gd name="connsiteX48" fmla="*/ 0 w 38375"/>
                <a:gd name="connsiteY48" fmla="*/ 121032 h 124722"/>
                <a:gd name="connsiteX49" fmla="*/ 22878 w 38375"/>
                <a:gd name="connsiteY49" fmla="*/ 121032 h 124722"/>
                <a:gd name="connsiteX50" fmla="*/ 22878 w 38375"/>
                <a:gd name="connsiteY50" fmla="*/ 95202 h 124722"/>
                <a:gd name="connsiteX51" fmla="*/ 22878 w 38375"/>
                <a:gd name="connsiteY51" fmla="*/ 95202 h 124722"/>
                <a:gd name="connsiteX52" fmla="*/ 22878 w 38375"/>
                <a:gd name="connsiteY52" fmla="*/ 87822 h 124722"/>
                <a:gd name="connsiteX53" fmla="*/ 26568 w 38375"/>
                <a:gd name="connsiteY53" fmla="*/ 87822 h 124722"/>
                <a:gd name="connsiteX54" fmla="*/ 26568 w 38375"/>
                <a:gd name="connsiteY54" fmla="*/ 59040 h 124722"/>
                <a:gd name="connsiteX55" fmla="*/ 31734 w 38375"/>
                <a:gd name="connsiteY55" fmla="*/ 59040 h 124722"/>
                <a:gd name="connsiteX56" fmla="*/ 31734 w 38375"/>
                <a:gd name="connsiteY56" fmla="*/ 59040 h 124722"/>
                <a:gd name="connsiteX57" fmla="*/ 26568 w 38375"/>
                <a:gd name="connsiteY57" fmla="*/ 59040 h 124722"/>
                <a:gd name="connsiteX58" fmla="*/ 26568 w 38375"/>
                <a:gd name="connsiteY58" fmla="*/ 44280 h 124722"/>
                <a:gd name="connsiteX59" fmla="*/ 26568 w 38375"/>
                <a:gd name="connsiteY59" fmla="*/ 44280 h 124722"/>
                <a:gd name="connsiteX60" fmla="*/ 26568 w 38375"/>
                <a:gd name="connsiteY60" fmla="*/ 24354 h 124722"/>
                <a:gd name="connsiteX61" fmla="*/ 26568 w 38375"/>
                <a:gd name="connsiteY61" fmla="*/ 17712 h 124722"/>
                <a:gd name="connsiteX62" fmla="*/ 32472 w 38375"/>
                <a:gd name="connsiteY62" fmla="*/ 17712 h 124722"/>
                <a:gd name="connsiteX63" fmla="*/ 36162 w 38375"/>
                <a:gd name="connsiteY63" fmla="*/ 17712 h 124722"/>
                <a:gd name="connsiteX64" fmla="*/ 36162 w 38375"/>
                <a:gd name="connsiteY64" fmla="*/ 13284 h 124722"/>
                <a:gd name="connsiteX65" fmla="*/ 36162 w 38375"/>
                <a:gd name="connsiteY65" fmla="*/ 5166 h 124722"/>
                <a:gd name="connsiteX66" fmla="*/ 36162 w 38375"/>
                <a:gd name="connsiteY66" fmla="*/ 5166 h 124722"/>
                <a:gd name="connsiteX67" fmla="*/ 27306 w 38375"/>
                <a:gd name="connsiteY67" fmla="*/ 5166 h 124722"/>
                <a:gd name="connsiteX68" fmla="*/ 19926 w 38375"/>
                <a:gd name="connsiteY68" fmla="*/ 5166 h 124722"/>
                <a:gd name="connsiteX69" fmla="*/ 19926 w 38375"/>
                <a:gd name="connsiteY69" fmla="*/ 10332 h 124722"/>
                <a:gd name="connsiteX70" fmla="*/ 19926 w 38375"/>
                <a:gd name="connsiteY70" fmla="*/ 14760 h 124722"/>
                <a:gd name="connsiteX71" fmla="*/ 19926 w 38375"/>
                <a:gd name="connsiteY71" fmla="*/ 19926 h 124722"/>
                <a:gd name="connsiteX72" fmla="*/ 19926 w 38375"/>
                <a:gd name="connsiteY72" fmla="*/ 19926 h 124722"/>
                <a:gd name="connsiteX73" fmla="*/ 19926 w 38375"/>
                <a:gd name="connsiteY73" fmla="*/ 19926 h 124722"/>
                <a:gd name="connsiteX74" fmla="*/ 19926 w 38375"/>
                <a:gd name="connsiteY74" fmla="*/ 19926 h 124722"/>
                <a:gd name="connsiteX75" fmla="*/ 19926 w 38375"/>
                <a:gd name="connsiteY75" fmla="*/ 25092 h 124722"/>
                <a:gd name="connsiteX76" fmla="*/ 19926 w 38375"/>
                <a:gd name="connsiteY76" fmla="*/ 29520 h 124722"/>
                <a:gd name="connsiteX77" fmla="*/ 19926 w 38375"/>
                <a:gd name="connsiteY77" fmla="*/ 29520 h 124722"/>
                <a:gd name="connsiteX78" fmla="*/ 19926 w 38375"/>
                <a:gd name="connsiteY78" fmla="*/ 29520 h 124722"/>
                <a:gd name="connsiteX79" fmla="*/ 19926 w 38375"/>
                <a:gd name="connsiteY79" fmla="*/ 35424 h 124722"/>
                <a:gd name="connsiteX80" fmla="*/ 19926 w 38375"/>
                <a:gd name="connsiteY80" fmla="*/ 35424 h 124722"/>
                <a:gd name="connsiteX81" fmla="*/ 5904 w 38375"/>
                <a:gd name="connsiteY81" fmla="*/ 35424 h 12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8375" h="124722">
                  <a:moveTo>
                    <a:pt x="32472" y="124722"/>
                  </a:moveTo>
                  <a:lnTo>
                    <a:pt x="6642" y="124722"/>
                  </a:lnTo>
                  <a:lnTo>
                    <a:pt x="6642" y="96678"/>
                  </a:lnTo>
                  <a:lnTo>
                    <a:pt x="6642" y="96678"/>
                  </a:lnTo>
                  <a:lnTo>
                    <a:pt x="6642" y="87822"/>
                  </a:lnTo>
                  <a:lnTo>
                    <a:pt x="11808" y="87822"/>
                  </a:lnTo>
                  <a:lnTo>
                    <a:pt x="11808" y="56088"/>
                  </a:lnTo>
                  <a:lnTo>
                    <a:pt x="11808" y="56088"/>
                  </a:lnTo>
                  <a:lnTo>
                    <a:pt x="11808" y="49446"/>
                  </a:lnTo>
                  <a:cubicBezTo>
                    <a:pt x="11808" y="49446"/>
                    <a:pt x="11808" y="49446"/>
                    <a:pt x="11808" y="49446"/>
                  </a:cubicBezTo>
                  <a:cubicBezTo>
                    <a:pt x="11067" y="47548"/>
                    <a:pt x="11067" y="45440"/>
                    <a:pt x="11808" y="43542"/>
                  </a:cubicBezTo>
                  <a:cubicBezTo>
                    <a:pt x="11808" y="43542"/>
                    <a:pt x="11808" y="43542"/>
                    <a:pt x="11808" y="43542"/>
                  </a:cubicBezTo>
                  <a:lnTo>
                    <a:pt x="11808" y="43542"/>
                  </a:lnTo>
                  <a:cubicBezTo>
                    <a:pt x="11488" y="41835"/>
                    <a:pt x="11488" y="40083"/>
                    <a:pt x="11808" y="38376"/>
                  </a:cubicBezTo>
                  <a:lnTo>
                    <a:pt x="11808" y="33210"/>
                  </a:lnTo>
                  <a:lnTo>
                    <a:pt x="11808" y="26568"/>
                  </a:lnTo>
                  <a:lnTo>
                    <a:pt x="11808" y="22140"/>
                  </a:lnTo>
                  <a:lnTo>
                    <a:pt x="11808" y="22140"/>
                  </a:lnTo>
                  <a:lnTo>
                    <a:pt x="11808" y="11070"/>
                  </a:lnTo>
                  <a:cubicBezTo>
                    <a:pt x="11410" y="9122"/>
                    <a:pt x="11410" y="7114"/>
                    <a:pt x="11808" y="5166"/>
                  </a:cubicBezTo>
                  <a:lnTo>
                    <a:pt x="15498" y="0"/>
                  </a:lnTo>
                  <a:lnTo>
                    <a:pt x="23616" y="0"/>
                  </a:lnTo>
                  <a:lnTo>
                    <a:pt x="32472" y="0"/>
                  </a:lnTo>
                  <a:lnTo>
                    <a:pt x="38376" y="0"/>
                  </a:lnTo>
                  <a:lnTo>
                    <a:pt x="38376" y="8856"/>
                  </a:lnTo>
                  <a:cubicBezTo>
                    <a:pt x="38376" y="15498"/>
                    <a:pt x="38376" y="15498"/>
                    <a:pt x="38376" y="15498"/>
                  </a:cubicBezTo>
                  <a:lnTo>
                    <a:pt x="34686" y="15498"/>
                  </a:lnTo>
                  <a:lnTo>
                    <a:pt x="26568" y="15498"/>
                  </a:lnTo>
                  <a:cubicBezTo>
                    <a:pt x="26568" y="15498"/>
                    <a:pt x="26568" y="15498"/>
                    <a:pt x="26568" y="19926"/>
                  </a:cubicBezTo>
                  <a:lnTo>
                    <a:pt x="26568" y="36900"/>
                  </a:lnTo>
                  <a:cubicBezTo>
                    <a:pt x="27409" y="39287"/>
                    <a:pt x="27409" y="41893"/>
                    <a:pt x="26568" y="44280"/>
                  </a:cubicBezTo>
                  <a:lnTo>
                    <a:pt x="26568" y="44280"/>
                  </a:lnTo>
                  <a:lnTo>
                    <a:pt x="26568" y="50922"/>
                  </a:lnTo>
                  <a:lnTo>
                    <a:pt x="32472" y="50922"/>
                  </a:lnTo>
                  <a:lnTo>
                    <a:pt x="32472" y="56088"/>
                  </a:lnTo>
                  <a:lnTo>
                    <a:pt x="26568" y="56088"/>
                  </a:lnTo>
                  <a:lnTo>
                    <a:pt x="26568" y="83394"/>
                  </a:lnTo>
                  <a:lnTo>
                    <a:pt x="33210" y="83394"/>
                  </a:lnTo>
                  <a:lnTo>
                    <a:pt x="33210" y="92250"/>
                  </a:lnTo>
                  <a:lnTo>
                    <a:pt x="29520" y="92250"/>
                  </a:lnTo>
                  <a:lnTo>
                    <a:pt x="29520" y="121032"/>
                  </a:lnTo>
                  <a:close/>
                  <a:moveTo>
                    <a:pt x="5904" y="50922"/>
                  </a:moveTo>
                  <a:lnTo>
                    <a:pt x="5904" y="55350"/>
                  </a:lnTo>
                  <a:lnTo>
                    <a:pt x="5904" y="55350"/>
                  </a:lnTo>
                  <a:lnTo>
                    <a:pt x="5904" y="87084"/>
                  </a:lnTo>
                  <a:lnTo>
                    <a:pt x="0" y="87084"/>
                  </a:lnTo>
                  <a:lnTo>
                    <a:pt x="0" y="92988"/>
                  </a:lnTo>
                  <a:lnTo>
                    <a:pt x="0" y="92988"/>
                  </a:lnTo>
                  <a:lnTo>
                    <a:pt x="0" y="121032"/>
                  </a:lnTo>
                  <a:lnTo>
                    <a:pt x="22878" y="121032"/>
                  </a:lnTo>
                  <a:lnTo>
                    <a:pt x="22878" y="95202"/>
                  </a:lnTo>
                  <a:lnTo>
                    <a:pt x="22878" y="95202"/>
                  </a:lnTo>
                  <a:lnTo>
                    <a:pt x="22878" y="87822"/>
                  </a:lnTo>
                  <a:lnTo>
                    <a:pt x="26568" y="87822"/>
                  </a:lnTo>
                  <a:lnTo>
                    <a:pt x="26568" y="59040"/>
                  </a:lnTo>
                  <a:lnTo>
                    <a:pt x="31734" y="59040"/>
                  </a:lnTo>
                  <a:lnTo>
                    <a:pt x="31734" y="59040"/>
                  </a:lnTo>
                  <a:lnTo>
                    <a:pt x="26568" y="59040"/>
                  </a:lnTo>
                  <a:lnTo>
                    <a:pt x="26568" y="44280"/>
                  </a:lnTo>
                  <a:lnTo>
                    <a:pt x="26568" y="44280"/>
                  </a:lnTo>
                  <a:lnTo>
                    <a:pt x="26568" y="24354"/>
                  </a:lnTo>
                  <a:cubicBezTo>
                    <a:pt x="26568" y="18450"/>
                    <a:pt x="26568" y="18450"/>
                    <a:pt x="26568" y="17712"/>
                  </a:cubicBezTo>
                  <a:lnTo>
                    <a:pt x="32472" y="17712"/>
                  </a:lnTo>
                  <a:lnTo>
                    <a:pt x="36162" y="17712"/>
                  </a:lnTo>
                  <a:cubicBezTo>
                    <a:pt x="35948" y="16243"/>
                    <a:pt x="35948" y="14753"/>
                    <a:pt x="36162" y="13284"/>
                  </a:cubicBezTo>
                  <a:lnTo>
                    <a:pt x="36162" y="5166"/>
                  </a:lnTo>
                  <a:lnTo>
                    <a:pt x="36162" y="5166"/>
                  </a:lnTo>
                  <a:lnTo>
                    <a:pt x="27306" y="5166"/>
                  </a:lnTo>
                  <a:lnTo>
                    <a:pt x="19926" y="5166"/>
                  </a:lnTo>
                  <a:lnTo>
                    <a:pt x="19926" y="10332"/>
                  </a:lnTo>
                  <a:lnTo>
                    <a:pt x="19926" y="14760"/>
                  </a:lnTo>
                  <a:cubicBezTo>
                    <a:pt x="20034" y="16480"/>
                    <a:pt x="20034" y="18206"/>
                    <a:pt x="19926" y="19926"/>
                  </a:cubicBezTo>
                  <a:lnTo>
                    <a:pt x="19926" y="19926"/>
                  </a:lnTo>
                  <a:lnTo>
                    <a:pt x="19926" y="19926"/>
                  </a:lnTo>
                  <a:lnTo>
                    <a:pt x="19926" y="19926"/>
                  </a:lnTo>
                  <a:lnTo>
                    <a:pt x="19926" y="25092"/>
                  </a:lnTo>
                  <a:lnTo>
                    <a:pt x="19926" y="29520"/>
                  </a:lnTo>
                  <a:lnTo>
                    <a:pt x="19926" y="29520"/>
                  </a:lnTo>
                  <a:lnTo>
                    <a:pt x="19926" y="29520"/>
                  </a:lnTo>
                  <a:cubicBezTo>
                    <a:pt x="19926" y="29520"/>
                    <a:pt x="19926" y="34686"/>
                    <a:pt x="19926" y="35424"/>
                  </a:cubicBezTo>
                  <a:lnTo>
                    <a:pt x="19926" y="35424"/>
                  </a:lnTo>
                  <a:lnTo>
                    <a:pt x="5904" y="35424"/>
                  </a:lnTo>
                  <a:close/>
                </a:path>
              </a:pathLst>
            </a:custGeom>
            <a:solidFill>
              <a:srgbClr val="A6A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1E6B54C8-084D-438F-A11D-6BE67DFDA035}"/>
                </a:ext>
              </a:extLst>
            </p:cNvPr>
            <p:cNvSpPr/>
            <p:nvPr/>
          </p:nvSpPr>
          <p:spPr>
            <a:xfrm>
              <a:off x="10285103" y="1932255"/>
              <a:ext cx="33948" cy="116603"/>
            </a:xfrm>
            <a:custGeom>
              <a:avLst/>
              <a:gdLst>
                <a:gd name="connsiteX0" fmla="*/ 0 w 33948"/>
                <a:gd name="connsiteY0" fmla="*/ 116604 h 116603"/>
                <a:gd name="connsiteX1" fmla="*/ 0 w 33948"/>
                <a:gd name="connsiteY1" fmla="*/ 89298 h 116603"/>
                <a:gd name="connsiteX2" fmla="*/ 0 w 33948"/>
                <a:gd name="connsiteY2" fmla="*/ 89298 h 116603"/>
                <a:gd name="connsiteX3" fmla="*/ 0 w 33948"/>
                <a:gd name="connsiteY3" fmla="*/ 80442 h 116603"/>
                <a:gd name="connsiteX4" fmla="*/ 5166 w 33948"/>
                <a:gd name="connsiteY4" fmla="*/ 80442 h 116603"/>
                <a:gd name="connsiteX5" fmla="*/ 5166 w 33948"/>
                <a:gd name="connsiteY5" fmla="*/ 49446 h 116603"/>
                <a:gd name="connsiteX6" fmla="*/ 5166 w 33948"/>
                <a:gd name="connsiteY6" fmla="*/ 49446 h 116603"/>
                <a:gd name="connsiteX7" fmla="*/ 5166 w 33948"/>
                <a:gd name="connsiteY7" fmla="*/ 42066 h 116603"/>
                <a:gd name="connsiteX8" fmla="*/ 8856 w 33948"/>
                <a:gd name="connsiteY8" fmla="*/ 42066 h 116603"/>
                <a:gd name="connsiteX9" fmla="*/ 8856 w 33948"/>
                <a:gd name="connsiteY9" fmla="*/ 36900 h 116603"/>
                <a:gd name="connsiteX10" fmla="*/ 8856 w 33948"/>
                <a:gd name="connsiteY10" fmla="*/ 36900 h 116603"/>
                <a:gd name="connsiteX11" fmla="*/ 8856 w 33948"/>
                <a:gd name="connsiteY11" fmla="*/ 33210 h 116603"/>
                <a:gd name="connsiteX12" fmla="*/ 8856 w 33948"/>
                <a:gd name="connsiteY12" fmla="*/ 33210 h 116603"/>
                <a:gd name="connsiteX13" fmla="*/ 8856 w 33948"/>
                <a:gd name="connsiteY13" fmla="*/ 28044 h 116603"/>
                <a:gd name="connsiteX14" fmla="*/ 8856 w 33948"/>
                <a:gd name="connsiteY14" fmla="*/ 20664 h 116603"/>
                <a:gd name="connsiteX15" fmla="*/ 8856 w 33948"/>
                <a:gd name="connsiteY15" fmla="*/ 16236 h 116603"/>
                <a:gd name="connsiteX16" fmla="*/ 8856 w 33948"/>
                <a:gd name="connsiteY16" fmla="*/ 16236 h 116603"/>
                <a:gd name="connsiteX17" fmla="*/ 8856 w 33948"/>
                <a:gd name="connsiteY17" fmla="*/ 11070 h 116603"/>
                <a:gd name="connsiteX18" fmla="*/ 8856 w 33948"/>
                <a:gd name="connsiteY18" fmla="*/ 5904 h 116603"/>
                <a:gd name="connsiteX19" fmla="*/ 12546 w 33948"/>
                <a:gd name="connsiteY19" fmla="*/ 0 h 116603"/>
                <a:gd name="connsiteX20" fmla="*/ 20664 w 33948"/>
                <a:gd name="connsiteY20" fmla="*/ 0 h 116603"/>
                <a:gd name="connsiteX21" fmla="*/ 29520 w 33948"/>
                <a:gd name="connsiteY21" fmla="*/ 0 h 116603"/>
                <a:gd name="connsiteX22" fmla="*/ 33948 w 33948"/>
                <a:gd name="connsiteY22" fmla="*/ 0 h 116603"/>
                <a:gd name="connsiteX23" fmla="*/ 33948 w 33948"/>
                <a:gd name="connsiteY23" fmla="*/ 13284 h 116603"/>
                <a:gd name="connsiteX24" fmla="*/ 29520 w 33948"/>
                <a:gd name="connsiteY24" fmla="*/ 13284 h 116603"/>
                <a:gd name="connsiteX25" fmla="*/ 24354 w 33948"/>
                <a:gd name="connsiteY25" fmla="*/ 13284 h 116603"/>
                <a:gd name="connsiteX26" fmla="*/ 24354 w 33948"/>
                <a:gd name="connsiteY26" fmla="*/ 18450 h 116603"/>
                <a:gd name="connsiteX27" fmla="*/ 24354 w 33948"/>
                <a:gd name="connsiteY27" fmla="*/ 29520 h 116603"/>
                <a:gd name="connsiteX28" fmla="*/ 24354 w 33948"/>
                <a:gd name="connsiteY28" fmla="*/ 29520 h 116603"/>
                <a:gd name="connsiteX29" fmla="*/ 24354 w 33948"/>
                <a:gd name="connsiteY29" fmla="*/ 29520 h 116603"/>
                <a:gd name="connsiteX30" fmla="*/ 24354 w 33948"/>
                <a:gd name="connsiteY30" fmla="*/ 36162 h 116603"/>
                <a:gd name="connsiteX31" fmla="*/ 30996 w 33948"/>
                <a:gd name="connsiteY31" fmla="*/ 36162 h 116603"/>
                <a:gd name="connsiteX32" fmla="*/ 30996 w 33948"/>
                <a:gd name="connsiteY32" fmla="*/ 40590 h 116603"/>
                <a:gd name="connsiteX33" fmla="*/ 25830 w 33948"/>
                <a:gd name="connsiteY33" fmla="*/ 40590 h 116603"/>
                <a:gd name="connsiteX34" fmla="*/ 25830 w 33948"/>
                <a:gd name="connsiteY34" fmla="*/ 69372 h 116603"/>
                <a:gd name="connsiteX35" fmla="*/ 33210 w 33948"/>
                <a:gd name="connsiteY35" fmla="*/ 69372 h 116603"/>
                <a:gd name="connsiteX36" fmla="*/ 33210 w 33948"/>
                <a:gd name="connsiteY36" fmla="*/ 77490 h 116603"/>
                <a:gd name="connsiteX37" fmla="*/ 33210 w 33948"/>
                <a:gd name="connsiteY37" fmla="*/ 77490 h 116603"/>
                <a:gd name="connsiteX38" fmla="*/ 33210 w 33948"/>
                <a:gd name="connsiteY38" fmla="*/ 105534 h 116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3948" h="116603">
                  <a:moveTo>
                    <a:pt x="0" y="116604"/>
                  </a:moveTo>
                  <a:lnTo>
                    <a:pt x="0" y="89298"/>
                  </a:lnTo>
                  <a:lnTo>
                    <a:pt x="0" y="89298"/>
                  </a:lnTo>
                  <a:lnTo>
                    <a:pt x="0" y="80442"/>
                  </a:lnTo>
                  <a:lnTo>
                    <a:pt x="5166" y="80442"/>
                  </a:lnTo>
                  <a:lnTo>
                    <a:pt x="5166" y="49446"/>
                  </a:lnTo>
                  <a:lnTo>
                    <a:pt x="5166" y="49446"/>
                  </a:lnTo>
                  <a:lnTo>
                    <a:pt x="5166" y="42066"/>
                  </a:lnTo>
                  <a:lnTo>
                    <a:pt x="8856" y="42066"/>
                  </a:lnTo>
                  <a:lnTo>
                    <a:pt x="8856" y="36900"/>
                  </a:lnTo>
                  <a:lnTo>
                    <a:pt x="8856" y="36900"/>
                  </a:lnTo>
                  <a:cubicBezTo>
                    <a:pt x="8856" y="36900"/>
                    <a:pt x="8856" y="33210"/>
                    <a:pt x="8856" y="33210"/>
                  </a:cubicBezTo>
                  <a:lnTo>
                    <a:pt x="8856" y="33210"/>
                  </a:lnTo>
                  <a:cubicBezTo>
                    <a:pt x="8856" y="33210"/>
                    <a:pt x="8856" y="28044"/>
                    <a:pt x="8856" y="28044"/>
                  </a:cubicBezTo>
                  <a:lnTo>
                    <a:pt x="8856" y="20664"/>
                  </a:lnTo>
                  <a:lnTo>
                    <a:pt x="8856" y="16236"/>
                  </a:lnTo>
                  <a:lnTo>
                    <a:pt x="8856" y="16236"/>
                  </a:lnTo>
                  <a:cubicBezTo>
                    <a:pt x="8856" y="16236"/>
                    <a:pt x="8856" y="11808"/>
                    <a:pt x="8856" y="11070"/>
                  </a:cubicBezTo>
                  <a:cubicBezTo>
                    <a:pt x="8856" y="10332"/>
                    <a:pt x="8856" y="5904"/>
                    <a:pt x="8856" y="5904"/>
                  </a:cubicBezTo>
                  <a:lnTo>
                    <a:pt x="12546" y="0"/>
                  </a:lnTo>
                  <a:lnTo>
                    <a:pt x="20664" y="0"/>
                  </a:lnTo>
                  <a:lnTo>
                    <a:pt x="29520" y="0"/>
                  </a:lnTo>
                  <a:lnTo>
                    <a:pt x="33948" y="0"/>
                  </a:lnTo>
                  <a:lnTo>
                    <a:pt x="33948" y="13284"/>
                  </a:lnTo>
                  <a:lnTo>
                    <a:pt x="29520" y="13284"/>
                  </a:lnTo>
                  <a:lnTo>
                    <a:pt x="24354" y="13284"/>
                  </a:lnTo>
                  <a:lnTo>
                    <a:pt x="24354" y="18450"/>
                  </a:lnTo>
                  <a:lnTo>
                    <a:pt x="24354" y="29520"/>
                  </a:lnTo>
                  <a:cubicBezTo>
                    <a:pt x="24354" y="29520"/>
                    <a:pt x="24354" y="29520"/>
                    <a:pt x="24354" y="29520"/>
                  </a:cubicBezTo>
                  <a:lnTo>
                    <a:pt x="24354" y="29520"/>
                  </a:lnTo>
                  <a:lnTo>
                    <a:pt x="24354" y="36162"/>
                  </a:lnTo>
                  <a:lnTo>
                    <a:pt x="30996" y="36162"/>
                  </a:lnTo>
                  <a:lnTo>
                    <a:pt x="30996" y="40590"/>
                  </a:lnTo>
                  <a:lnTo>
                    <a:pt x="25830" y="40590"/>
                  </a:lnTo>
                  <a:lnTo>
                    <a:pt x="25830" y="69372"/>
                  </a:lnTo>
                  <a:lnTo>
                    <a:pt x="33210" y="69372"/>
                  </a:lnTo>
                  <a:lnTo>
                    <a:pt x="33210" y="77490"/>
                  </a:lnTo>
                  <a:lnTo>
                    <a:pt x="33210" y="77490"/>
                  </a:lnTo>
                  <a:lnTo>
                    <a:pt x="33210" y="10553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A7DFBCB0-12D1-4802-B0CA-865423F2AAEC}"/>
                </a:ext>
              </a:extLst>
            </p:cNvPr>
            <p:cNvSpPr/>
            <p:nvPr/>
          </p:nvSpPr>
          <p:spPr>
            <a:xfrm>
              <a:off x="10272557" y="1927827"/>
              <a:ext cx="54612" cy="122507"/>
            </a:xfrm>
            <a:custGeom>
              <a:avLst/>
              <a:gdLst>
                <a:gd name="connsiteX0" fmla="*/ 38376 w 54612"/>
                <a:gd name="connsiteY0" fmla="*/ 122508 h 122507"/>
                <a:gd name="connsiteX1" fmla="*/ 12546 w 54612"/>
                <a:gd name="connsiteY1" fmla="*/ 122508 h 122507"/>
                <a:gd name="connsiteX2" fmla="*/ 12546 w 54612"/>
                <a:gd name="connsiteY2" fmla="*/ 93726 h 122507"/>
                <a:gd name="connsiteX3" fmla="*/ 12546 w 54612"/>
                <a:gd name="connsiteY3" fmla="*/ 93726 h 122507"/>
                <a:gd name="connsiteX4" fmla="*/ 12546 w 54612"/>
                <a:gd name="connsiteY4" fmla="*/ 86346 h 122507"/>
                <a:gd name="connsiteX5" fmla="*/ 18450 w 54612"/>
                <a:gd name="connsiteY5" fmla="*/ 86346 h 122507"/>
                <a:gd name="connsiteX6" fmla="*/ 18450 w 54612"/>
                <a:gd name="connsiteY6" fmla="*/ 56826 h 122507"/>
                <a:gd name="connsiteX7" fmla="*/ 18450 w 54612"/>
                <a:gd name="connsiteY7" fmla="*/ 56826 h 122507"/>
                <a:gd name="connsiteX8" fmla="*/ 18450 w 54612"/>
                <a:gd name="connsiteY8" fmla="*/ 47232 h 122507"/>
                <a:gd name="connsiteX9" fmla="*/ 22140 w 54612"/>
                <a:gd name="connsiteY9" fmla="*/ 47232 h 122507"/>
                <a:gd name="connsiteX10" fmla="*/ 22140 w 54612"/>
                <a:gd name="connsiteY10" fmla="*/ 41328 h 122507"/>
                <a:gd name="connsiteX11" fmla="*/ 22140 w 54612"/>
                <a:gd name="connsiteY11" fmla="*/ 41328 h 122507"/>
                <a:gd name="connsiteX12" fmla="*/ 22140 w 54612"/>
                <a:gd name="connsiteY12" fmla="*/ 37638 h 122507"/>
                <a:gd name="connsiteX13" fmla="*/ 22140 w 54612"/>
                <a:gd name="connsiteY13" fmla="*/ 37638 h 122507"/>
                <a:gd name="connsiteX14" fmla="*/ 22140 w 54612"/>
                <a:gd name="connsiteY14" fmla="*/ 32472 h 122507"/>
                <a:gd name="connsiteX15" fmla="*/ 22140 w 54612"/>
                <a:gd name="connsiteY15" fmla="*/ 26568 h 122507"/>
                <a:gd name="connsiteX16" fmla="*/ 22140 w 54612"/>
                <a:gd name="connsiteY16" fmla="*/ 20664 h 122507"/>
                <a:gd name="connsiteX17" fmla="*/ 25830 w 54612"/>
                <a:gd name="connsiteY17" fmla="*/ 16236 h 122507"/>
                <a:gd name="connsiteX18" fmla="*/ 25830 w 54612"/>
                <a:gd name="connsiteY18" fmla="*/ 16236 h 122507"/>
                <a:gd name="connsiteX19" fmla="*/ 25830 w 54612"/>
                <a:gd name="connsiteY19" fmla="*/ 11808 h 122507"/>
                <a:gd name="connsiteX20" fmla="*/ 25830 w 54612"/>
                <a:gd name="connsiteY20" fmla="*/ 5904 h 122507"/>
                <a:gd name="connsiteX21" fmla="*/ 29520 w 54612"/>
                <a:gd name="connsiteY21" fmla="*/ 0 h 122507"/>
                <a:gd name="connsiteX22" fmla="*/ 37638 w 54612"/>
                <a:gd name="connsiteY22" fmla="*/ 0 h 122507"/>
                <a:gd name="connsiteX23" fmla="*/ 47232 w 54612"/>
                <a:gd name="connsiteY23" fmla="*/ 0 h 122507"/>
                <a:gd name="connsiteX24" fmla="*/ 52398 w 54612"/>
                <a:gd name="connsiteY24" fmla="*/ 3690 h 122507"/>
                <a:gd name="connsiteX25" fmla="*/ 52398 w 54612"/>
                <a:gd name="connsiteY25" fmla="*/ 12546 h 122507"/>
                <a:gd name="connsiteX26" fmla="*/ 52398 w 54612"/>
                <a:gd name="connsiteY26" fmla="*/ 18450 h 122507"/>
                <a:gd name="connsiteX27" fmla="*/ 52398 w 54612"/>
                <a:gd name="connsiteY27" fmla="*/ 18450 h 122507"/>
                <a:gd name="connsiteX28" fmla="*/ 47232 w 54612"/>
                <a:gd name="connsiteY28" fmla="*/ 18450 h 122507"/>
                <a:gd name="connsiteX29" fmla="*/ 47232 w 54612"/>
                <a:gd name="connsiteY29" fmla="*/ 22878 h 122507"/>
                <a:gd name="connsiteX30" fmla="*/ 47232 w 54612"/>
                <a:gd name="connsiteY30" fmla="*/ 33948 h 122507"/>
                <a:gd name="connsiteX31" fmla="*/ 47232 w 54612"/>
                <a:gd name="connsiteY31" fmla="*/ 38376 h 122507"/>
                <a:gd name="connsiteX32" fmla="*/ 47232 w 54612"/>
                <a:gd name="connsiteY32" fmla="*/ 38376 h 122507"/>
                <a:gd name="connsiteX33" fmla="*/ 47232 w 54612"/>
                <a:gd name="connsiteY33" fmla="*/ 45018 h 122507"/>
                <a:gd name="connsiteX34" fmla="*/ 53874 w 54612"/>
                <a:gd name="connsiteY34" fmla="*/ 45018 h 122507"/>
                <a:gd name="connsiteX35" fmla="*/ 53874 w 54612"/>
                <a:gd name="connsiteY35" fmla="*/ 50184 h 122507"/>
                <a:gd name="connsiteX36" fmla="*/ 47970 w 54612"/>
                <a:gd name="connsiteY36" fmla="*/ 50184 h 122507"/>
                <a:gd name="connsiteX37" fmla="*/ 47970 w 54612"/>
                <a:gd name="connsiteY37" fmla="*/ 77490 h 122507"/>
                <a:gd name="connsiteX38" fmla="*/ 54612 w 54612"/>
                <a:gd name="connsiteY38" fmla="*/ 77490 h 122507"/>
                <a:gd name="connsiteX39" fmla="*/ 54612 w 54612"/>
                <a:gd name="connsiteY39" fmla="*/ 86346 h 122507"/>
                <a:gd name="connsiteX40" fmla="*/ 54612 w 54612"/>
                <a:gd name="connsiteY40" fmla="*/ 86346 h 122507"/>
                <a:gd name="connsiteX41" fmla="*/ 54612 w 54612"/>
                <a:gd name="connsiteY41" fmla="*/ 122508 h 122507"/>
                <a:gd name="connsiteX42" fmla="*/ 11808 w 54612"/>
                <a:gd name="connsiteY42" fmla="*/ 48708 h 122507"/>
                <a:gd name="connsiteX43" fmla="*/ 11808 w 54612"/>
                <a:gd name="connsiteY43" fmla="*/ 48708 h 122507"/>
                <a:gd name="connsiteX44" fmla="*/ 11808 w 54612"/>
                <a:gd name="connsiteY44" fmla="*/ 48708 h 122507"/>
                <a:gd name="connsiteX45" fmla="*/ 11808 w 54612"/>
                <a:gd name="connsiteY45" fmla="*/ 80442 h 122507"/>
                <a:gd name="connsiteX46" fmla="*/ 5904 w 54612"/>
                <a:gd name="connsiteY46" fmla="*/ 80442 h 122507"/>
                <a:gd name="connsiteX47" fmla="*/ 5904 w 54612"/>
                <a:gd name="connsiteY47" fmla="*/ 85608 h 122507"/>
                <a:gd name="connsiteX48" fmla="*/ 5904 w 54612"/>
                <a:gd name="connsiteY48" fmla="*/ 85608 h 122507"/>
                <a:gd name="connsiteX49" fmla="*/ 5904 w 54612"/>
                <a:gd name="connsiteY49" fmla="*/ 113652 h 122507"/>
                <a:gd name="connsiteX50" fmla="*/ 28782 w 54612"/>
                <a:gd name="connsiteY50" fmla="*/ 113652 h 122507"/>
                <a:gd name="connsiteX51" fmla="*/ 28782 w 54612"/>
                <a:gd name="connsiteY51" fmla="*/ 86346 h 122507"/>
                <a:gd name="connsiteX52" fmla="*/ 28782 w 54612"/>
                <a:gd name="connsiteY52" fmla="*/ 86346 h 122507"/>
                <a:gd name="connsiteX53" fmla="*/ 28782 w 54612"/>
                <a:gd name="connsiteY53" fmla="*/ 83394 h 122507"/>
                <a:gd name="connsiteX54" fmla="*/ 22140 w 54612"/>
                <a:gd name="connsiteY54" fmla="*/ 83394 h 122507"/>
                <a:gd name="connsiteX55" fmla="*/ 22140 w 54612"/>
                <a:gd name="connsiteY55" fmla="*/ 53874 h 122507"/>
                <a:gd name="connsiteX56" fmla="*/ 28044 w 54612"/>
                <a:gd name="connsiteY56" fmla="*/ 53874 h 122507"/>
                <a:gd name="connsiteX57" fmla="*/ 28044 w 54612"/>
                <a:gd name="connsiteY57" fmla="*/ 53874 h 122507"/>
                <a:gd name="connsiteX58" fmla="*/ 21402 w 54612"/>
                <a:gd name="connsiteY58" fmla="*/ 53874 h 122507"/>
                <a:gd name="connsiteX59" fmla="*/ 21402 w 54612"/>
                <a:gd name="connsiteY59" fmla="*/ 41328 h 122507"/>
                <a:gd name="connsiteX60" fmla="*/ 21402 w 54612"/>
                <a:gd name="connsiteY60" fmla="*/ 41328 h 122507"/>
                <a:gd name="connsiteX61" fmla="*/ 21402 w 54612"/>
                <a:gd name="connsiteY61" fmla="*/ 21402 h 122507"/>
                <a:gd name="connsiteX62" fmla="*/ 21402 w 54612"/>
                <a:gd name="connsiteY62" fmla="*/ 15498 h 122507"/>
                <a:gd name="connsiteX63" fmla="*/ 27306 w 54612"/>
                <a:gd name="connsiteY63" fmla="*/ 15498 h 122507"/>
                <a:gd name="connsiteX64" fmla="*/ 31734 w 54612"/>
                <a:gd name="connsiteY64" fmla="*/ 15498 h 122507"/>
                <a:gd name="connsiteX65" fmla="*/ 31734 w 54612"/>
                <a:gd name="connsiteY65" fmla="*/ 11070 h 122507"/>
                <a:gd name="connsiteX66" fmla="*/ 31734 w 54612"/>
                <a:gd name="connsiteY66" fmla="*/ 738 h 122507"/>
                <a:gd name="connsiteX67" fmla="*/ 27306 w 54612"/>
                <a:gd name="connsiteY67" fmla="*/ 738 h 122507"/>
                <a:gd name="connsiteX68" fmla="*/ 18450 w 54612"/>
                <a:gd name="connsiteY68" fmla="*/ 738 h 122507"/>
                <a:gd name="connsiteX69" fmla="*/ 11808 w 54612"/>
                <a:gd name="connsiteY69" fmla="*/ 738 h 122507"/>
                <a:gd name="connsiteX70" fmla="*/ 8118 w 54612"/>
                <a:gd name="connsiteY70" fmla="*/ 6642 h 122507"/>
                <a:gd name="connsiteX71" fmla="*/ 8118 w 54612"/>
                <a:gd name="connsiteY71" fmla="*/ 11070 h 122507"/>
                <a:gd name="connsiteX72" fmla="*/ 8118 w 54612"/>
                <a:gd name="connsiteY72" fmla="*/ 15498 h 122507"/>
                <a:gd name="connsiteX73" fmla="*/ 4428 w 54612"/>
                <a:gd name="connsiteY73" fmla="*/ 19926 h 122507"/>
                <a:gd name="connsiteX74" fmla="*/ 4428 w 54612"/>
                <a:gd name="connsiteY74" fmla="*/ 19926 h 122507"/>
                <a:gd name="connsiteX75" fmla="*/ 4428 w 54612"/>
                <a:gd name="connsiteY75" fmla="*/ 19926 h 122507"/>
                <a:gd name="connsiteX76" fmla="*/ 4428 w 54612"/>
                <a:gd name="connsiteY76" fmla="*/ 25830 h 122507"/>
                <a:gd name="connsiteX77" fmla="*/ 4428 w 54612"/>
                <a:gd name="connsiteY77" fmla="*/ 30258 h 122507"/>
                <a:gd name="connsiteX78" fmla="*/ 4428 w 54612"/>
                <a:gd name="connsiteY78" fmla="*/ 30258 h 122507"/>
                <a:gd name="connsiteX79" fmla="*/ 4428 w 54612"/>
                <a:gd name="connsiteY79" fmla="*/ 33948 h 122507"/>
                <a:gd name="connsiteX80" fmla="*/ 4428 w 54612"/>
                <a:gd name="connsiteY80" fmla="*/ 33948 h 122507"/>
                <a:gd name="connsiteX81" fmla="*/ 4428 w 54612"/>
                <a:gd name="connsiteY81" fmla="*/ 41328 h 122507"/>
                <a:gd name="connsiteX82" fmla="*/ 0 w 54612"/>
                <a:gd name="connsiteY82" fmla="*/ 41328 h 12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4612" h="122507">
                  <a:moveTo>
                    <a:pt x="38376" y="122508"/>
                  </a:moveTo>
                  <a:lnTo>
                    <a:pt x="12546" y="122508"/>
                  </a:lnTo>
                  <a:lnTo>
                    <a:pt x="12546" y="93726"/>
                  </a:lnTo>
                  <a:lnTo>
                    <a:pt x="12546" y="93726"/>
                  </a:lnTo>
                  <a:lnTo>
                    <a:pt x="12546" y="86346"/>
                  </a:lnTo>
                  <a:lnTo>
                    <a:pt x="18450" y="86346"/>
                  </a:lnTo>
                  <a:lnTo>
                    <a:pt x="18450" y="56826"/>
                  </a:lnTo>
                  <a:lnTo>
                    <a:pt x="18450" y="56826"/>
                  </a:lnTo>
                  <a:lnTo>
                    <a:pt x="18450" y="47232"/>
                  </a:lnTo>
                  <a:lnTo>
                    <a:pt x="22140" y="47232"/>
                  </a:lnTo>
                  <a:lnTo>
                    <a:pt x="22140" y="41328"/>
                  </a:lnTo>
                  <a:cubicBezTo>
                    <a:pt x="22140" y="41328"/>
                    <a:pt x="22140" y="41328"/>
                    <a:pt x="22140" y="41328"/>
                  </a:cubicBezTo>
                  <a:cubicBezTo>
                    <a:pt x="22140" y="41328"/>
                    <a:pt x="22140" y="41328"/>
                    <a:pt x="22140" y="37638"/>
                  </a:cubicBezTo>
                  <a:lnTo>
                    <a:pt x="22140" y="37638"/>
                  </a:lnTo>
                  <a:cubicBezTo>
                    <a:pt x="22457" y="35931"/>
                    <a:pt x="22457" y="34179"/>
                    <a:pt x="22140" y="32472"/>
                  </a:cubicBezTo>
                  <a:lnTo>
                    <a:pt x="22140" y="26568"/>
                  </a:lnTo>
                  <a:lnTo>
                    <a:pt x="22140" y="20664"/>
                  </a:lnTo>
                  <a:lnTo>
                    <a:pt x="25830" y="16236"/>
                  </a:lnTo>
                  <a:lnTo>
                    <a:pt x="25830" y="16236"/>
                  </a:lnTo>
                  <a:cubicBezTo>
                    <a:pt x="25830" y="16236"/>
                    <a:pt x="25830" y="16236"/>
                    <a:pt x="25830" y="11808"/>
                  </a:cubicBezTo>
                  <a:cubicBezTo>
                    <a:pt x="25830" y="7380"/>
                    <a:pt x="25830" y="5904"/>
                    <a:pt x="25830" y="5904"/>
                  </a:cubicBezTo>
                  <a:lnTo>
                    <a:pt x="29520" y="0"/>
                  </a:lnTo>
                  <a:lnTo>
                    <a:pt x="37638" y="0"/>
                  </a:lnTo>
                  <a:lnTo>
                    <a:pt x="47232" y="0"/>
                  </a:lnTo>
                  <a:lnTo>
                    <a:pt x="52398" y="3690"/>
                  </a:lnTo>
                  <a:lnTo>
                    <a:pt x="52398" y="12546"/>
                  </a:lnTo>
                  <a:cubicBezTo>
                    <a:pt x="52398" y="18450"/>
                    <a:pt x="52398" y="18450"/>
                    <a:pt x="52398" y="18450"/>
                  </a:cubicBezTo>
                  <a:lnTo>
                    <a:pt x="52398" y="18450"/>
                  </a:lnTo>
                  <a:lnTo>
                    <a:pt x="47232" y="18450"/>
                  </a:lnTo>
                  <a:cubicBezTo>
                    <a:pt x="47645" y="19897"/>
                    <a:pt x="47645" y="21431"/>
                    <a:pt x="47232" y="22878"/>
                  </a:cubicBezTo>
                  <a:lnTo>
                    <a:pt x="47232" y="33948"/>
                  </a:lnTo>
                  <a:cubicBezTo>
                    <a:pt x="47232" y="33948"/>
                    <a:pt x="47232" y="38376"/>
                    <a:pt x="47232" y="38376"/>
                  </a:cubicBezTo>
                  <a:lnTo>
                    <a:pt x="47232" y="38376"/>
                  </a:lnTo>
                  <a:lnTo>
                    <a:pt x="47232" y="45018"/>
                  </a:lnTo>
                  <a:lnTo>
                    <a:pt x="53874" y="45018"/>
                  </a:lnTo>
                  <a:lnTo>
                    <a:pt x="53874" y="50184"/>
                  </a:lnTo>
                  <a:lnTo>
                    <a:pt x="47970" y="50184"/>
                  </a:lnTo>
                  <a:lnTo>
                    <a:pt x="47970" y="77490"/>
                  </a:lnTo>
                  <a:lnTo>
                    <a:pt x="54612" y="77490"/>
                  </a:lnTo>
                  <a:lnTo>
                    <a:pt x="54612" y="86346"/>
                  </a:lnTo>
                  <a:lnTo>
                    <a:pt x="54612" y="86346"/>
                  </a:lnTo>
                  <a:lnTo>
                    <a:pt x="54612" y="122508"/>
                  </a:lnTo>
                  <a:close/>
                  <a:moveTo>
                    <a:pt x="11808" y="48708"/>
                  </a:moveTo>
                  <a:lnTo>
                    <a:pt x="11808" y="48708"/>
                  </a:lnTo>
                  <a:lnTo>
                    <a:pt x="11808" y="48708"/>
                  </a:lnTo>
                  <a:lnTo>
                    <a:pt x="11808" y="80442"/>
                  </a:lnTo>
                  <a:lnTo>
                    <a:pt x="5904" y="80442"/>
                  </a:lnTo>
                  <a:lnTo>
                    <a:pt x="5904" y="85608"/>
                  </a:lnTo>
                  <a:lnTo>
                    <a:pt x="5904" y="85608"/>
                  </a:lnTo>
                  <a:lnTo>
                    <a:pt x="5904" y="113652"/>
                  </a:lnTo>
                  <a:lnTo>
                    <a:pt x="28782" y="113652"/>
                  </a:lnTo>
                  <a:lnTo>
                    <a:pt x="28782" y="86346"/>
                  </a:lnTo>
                  <a:lnTo>
                    <a:pt x="28782" y="86346"/>
                  </a:lnTo>
                  <a:lnTo>
                    <a:pt x="28782" y="83394"/>
                  </a:lnTo>
                  <a:lnTo>
                    <a:pt x="22140" y="83394"/>
                  </a:lnTo>
                  <a:lnTo>
                    <a:pt x="22140" y="53874"/>
                  </a:lnTo>
                  <a:lnTo>
                    <a:pt x="28044" y="53874"/>
                  </a:lnTo>
                  <a:lnTo>
                    <a:pt x="28044" y="53874"/>
                  </a:lnTo>
                  <a:lnTo>
                    <a:pt x="21402" y="53874"/>
                  </a:lnTo>
                  <a:lnTo>
                    <a:pt x="21402" y="41328"/>
                  </a:lnTo>
                  <a:cubicBezTo>
                    <a:pt x="21402" y="41328"/>
                    <a:pt x="21402" y="41328"/>
                    <a:pt x="21402" y="41328"/>
                  </a:cubicBezTo>
                  <a:lnTo>
                    <a:pt x="21402" y="21402"/>
                  </a:lnTo>
                  <a:lnTo>
                    <a:pt x="21402" y="15498"/>
                  </a:lnTo>
                  <a:lnTo>
                    <a:pt x="27306" y="15498"/>
                  </a:lnTo>
                  <a:lnTo>
                    <a:pt x="31734" y="15498"/>
                  </a:lnTo>
                  <a:cubicBezTo>
                    <a:pt x="31734" y="15498"/>
                    <a:pt x="31734" y="15498"/>
                    <a:pt x="31734" y="11070"/>
                  </a:cubicBezTo>
                  <a:lnTo>
                    <a:pt x="31734" y="738"/>
                  </a:lnTo>
                  <a:lnTo>
                    <a:pt x="27306" y="738"/>
                  </a:lnTo>
                  <a:lnTo>
                    <a:pt x="18450" y="738"/>
                  </a:lnTo>
                  <a:lnTo>
                    <a:pt x="11808" y="738"/>
                  </a:lnTo>
                  <a:lnTo>
                    <a:pt x="8118" y="6642"/>
                  </a:lnTo>
                  <a:cubicBezTo>
                    <a:pt x="8118" y="6642"/>
                    <a:pt x="8118" y="6642"/>
                    <a:pt x="8118" y="11070"/>
                  </a:cubicBezTo>
                  <a:lnTo>
                    <a:pt x="8118" y="15498"/>
                  </a:lnTo>
                  <a:lnTo>
                    <a:pt x="4428" y="19926"/>
                  </a:lnTo>
                  <a:lnTo>
                    <a:pt x="4428" y="19926"/>
                  </a:lnTo>
                  <a:lnTo>
                    <a:pt x="4428" y="19926"/>
                  </a:lnTo>
                  <a:lnTo>
                    <a:pt x="4428" y="25830"/>
                  </a:lnTo>
                  <a:cubicBezTo>
                    <a:pt x="4111" y="27288"/>
                    <a:pt x="4111" y="28800"/>
                    <a:pt x="4428" y="30258"/>
                  </a:cubicBezTo>
                  <a:lnTo>
                    <a:pt x="4428" y="30258"/>
                  </a:lnTo>
                  <a:lnTo>
                    <a:pt x="4428" y="33948"/>
                  </a:lnTo>
                  <a:lnTo>
                    <a:pt x="4428" y="33948"/>
                  </a:lnTo>
                  <a:lnTo>
                    <a:pt x="4428" y="41328"/>
                  </a:lnTo>
                  <a:lnTo>
                    <a:pt x="0" y="41328"/>
                  </a:lnTo>
                  <a:close/>
                </a:path>
              </a:pathLst>
            </a:custGeom>
            <a:solidFill>
              <a:srgbClr val="A6A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A8047E8-D8DC-4EC1-92D2-B73FB6A45E80}"/>
                </a:ext>
              </a:extLst>
            </p:cNvPr>
            <p:cNvSpPr/>
            <p:nvPr/>
          </p:nvSpPr>
          <p:spPr>
            <a:xfrm>
              <a:off x="10230492" y="1927088"/>
              <a:ext cx="37638" cy="123246"/>
            </a:xfrm>
            <a:custGeom>
              <a:avLst/>
              <a:gdLst>
                <a:gd name="connsiteX0" fmla="*/ 0 w 37638"/>
                <a:gd name="connsiteY0" fmla="*/ 123246 h 123246"/>
                <a:gd name="connsiteX1" fmla="*/ 0 w 37638"/>
                <a:gd name="connsiteY1" fmla="*/ 95202 h 123246"/>
                <a:gd name="connsiteX2" fmla="*/ 0 w 37638"/>
                <a:gd name="connsiteY2" fmla="*/ 95202 h 123246"/>
                <a:gd name="connsiteX3" fmla="*/ 0 w 37638"/>
                <a:gd name="connsiteY3" fmla="*/ 87084 h 123246"/>
                <a:gd name="connsiteX4" fmla="*/ 5166 w 37638"/>
                <a:gd name="connsiteY4" fmla="*/ 87084 h 123246"/>
                <a:gd name="connsiteX5" fmla="*/ 5166 w 37638"/>
                <a:gd name="connsiteY5" fmla="*/ 55350 h 123246"/>
                <a:gd name="connsiteX6" fmla="*/ 5166 w 37638"/>
                <a:gd name="connsiteY6" fmla="*/ 55350 h 123246"/>
                <a:gd name="connsiteX7" fmla="*/ 5166 w 37638"/>
                <a:gd name="connsiteY7" fmla="*/ 48708 h 123246"/>
                <a:gd name="connsiteX8" fmla="*/ 8856 w 37638"/>
                <a:gd name="connsiteY8" fmla="*/ 48708 h 123246"/>
                <a:gd name="connsiteX9" fmla="*/ 8856 w 37638"/>
                <a:gd name="connsiteY9" fmla="*/ 42066 h 123246"/>
                <a:gd name="connsiteX10" fmla="*/ 8856 w 37638"/>
                <a:gd name="connsiteY10" fmla="*/ 42066 h 123246"/>
                <a:gd name="connsiteX11" fmla="*/ 8856 w 37638"/>
                <a:gd name="connsiteY11" fmla="*/ 42066 h 123246"/>
                <a:gd name="connsiteX12" fmla="*/ 8856 w 37638"/>
                <a:gd name="connsiteY12" fmla="*/ 42066 h 123246"/>
                <a:gd name="connsiteX13" fmla="*/ 8856 w 37638"/>
                <a:gd name="connsiteY13" fmla="*/ 36900 h 123246"/>
                <a:gd name="connsiteX14" fmla="*/ 8856 w 37638"/>
                <a:gd name="connsiteY14" fmla="*/ 31734 h 123246"/>
                <a:gd name="connsiteX15" fmla="*/ 8856 w 37638"/>
                <a:gd name="connsiteY15" fmla="*/ 31734 h 123246"/>
                <a:gd name="connsiteX16" fmla="*/ 8856 w 37638"/>
                <a:gd name="connsiteY16" fmla="*/ 27306 h 123246"/>
                <a:gd name="connsiteX17" fmla="*/ 8856 w 37638"/>
                <a:gd name="connsiteY17" fmla="*/ 27306 h 123246"/>
                <a:gd name="connsiteX18" fmla="*/ 8856 w 37638"/>
                <a:gd name="connsiteY18" fmla="*/ 10332 h 123246"/>
                <a:gd name="connsiteX19" fmla="*/ 8856 w 37638"/>
                <a:gd name="connsiteY19" fmla="*/ 5166 h 123246"/>
                <a:gd name="connsiteX20" fmla="*/ 12546 w 37638"/>
                <a:gd name="connsiteY20" fmla="*/ 0 h 123246"/>
                <a:gd name="connsiteX21" fmla="*/ 19926 w 37638"/>
                <a:gd name="connsiteY21" fmla="*/ 0 h 123246"/>
                <a:gd name="connsiteX22" fmla="*/ 28782 w 37638"/>
                <a:gd name="connsiteY22" fmla="*/ 0 h 123246"/>
                <a:gd name="connsiteX23" fmla="*/ 33948 w 37638"/>
                <a:gd name="connsiteY23" fmla="*/ 0 h 123246"/>
                <a:gd name="connsiteX24" fmla="*/ 33948 w 37638"/>
                <a:gd name="connsiteY24" fmla="*/ 8118 h 123246"/>
                <a:gd name="connsiteX25" fmla="*/ 33948 w 37638"/>
                <a:gd name="connsiteY25" fmla="*/ 13284 h 123246"/>
                <a:gd name="connsiteX26" fmla="*/ 33948 w 37638"/>
                <a:gd name="connsiteY26" fmla="*/ 13284 h 123246"/>
                <a:gd name="connsiteX27" fmla="*/ 28782 w 37638"/>
                <a:gd name="connsiteY27" fmla="*/ 13284 h 123246"/>
                <a:gd name="connsiteX28" fmla="*/ 28782 w 37638"/>
                <a:gd name="connsiteY28" fmla="*/ 19188 h 123246"/>
                <a:gd name="connsiteX29" fmla="*/ 28782 w 37638"/>
                <a:gd name="connsiteY29" fmla="*/ 31734 h 123246"/>
                <a:gd name="connsiteX30" fmla="*/ 28782 w 37638"/>
                <a:gd name="connsiteY30" fmla="*/ 31734 h 123246"/>
                <a:gd name="connsiteX31" fmla="*/ 28782 w 37638"/>
                <a:gd name="connsiteY31" fmla="*/ 31734 h 123246"/>
                <a:gd name="connsiteX32" fmla="*/ 28782 w 37638"/>
                <a:gd name="connsiteY32" fmla="*/ 39114 h 123246"/>
                <a:gd name="connsiteX33" fmla="*/ 35424 w 37638"/>
                <a:gd name="connsiteY33" fmla="*/ 39114 h 123246"/>
                <a:gd name="connsiteX34" fmla="*/ 35424 w 37638"/>
                <a:gd name="connsiteY34" fmla="*/ 43542 h 123246"/>
                <a:gd name="connsiteX35" fmla="*/ 30258 w 37638"/>
                <a:gd name="connsiteY35" fmla="*/ 43542 h 123246"/>
                <a:gd name="connsiteX36" fmla="*/ 30258 w 37638"/>
                <a:gd name="connsiteY36" fmla="*/ 71586 h 123246"/>
                <a:gd name="connsiteX37" fmla="*/ 37638 w 37638"/>
                <a:gd name="connsiteY37" fmla="*/ 71586 h 123246"/>
                <a:gd name="connsiteX38" fmla="*/ 37638 w 37638"/>
                <a:gd name="connsiteY38" fmla="*/ 79704 h 123246"/>
                <a:gd name="connsiteX39" fmla="*/ 37638 w 37638"/>
                <a:gd name="connsiteY39" fmla="*/ 79704 h 123246"/>
                <a:gd name="connsiteX40" fmla="*/ 37638 w 37638"/>
                <a:gd name="connsiteY40" fmla="*/ 108486 h 12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7638" h="123246">
                  <a:moveTo>
                    <a:pt x="0" y="123246"/>
                  </a:moveTo>
                  <a:lnTo>
                    <a:pt x="0" y="95202"/>
                  </a:lnTo>
                  <a:lnTo>
                    <a:pt x="0" y="95202"/>
                  </a:lnTo>
                  <a:lnTo>
                    <a:pt x="0" y="87084"/>
                  </a:lnTo>
                  <a:lnTo>
                    <a:pt x="5166" y="87084"/>
                  </a:lnTo>
                  <a:lnTo>
                    <a:pt x="5166" y="55350"/>
                  </a:lnTo>
                  <a:lnTo>
                    <a:pt x="5166" y="55350"/>
                  </a:lnTo>
                  <a:lnTo>
                    <a:pt x="5166" y="48708"/>
                  </a:lnTo>
                  <a:cubicBezTo>
                    <a:pt x="5166" y="48708"/>
                    <a:pt x="8856" y="48708"/>
                    <a:pt x="8856" y="48708"/>
                  </a:cubicBezTo>
                  <a:lnTo>
                    <a:pt x="8856" y="42066"/>
                  </a:lnTo>
                  <a:lnTo>
                    <a:pt x="8856" y="42066"/>
                  </a:lnTo>
                  <a:lnTo>
                    <a:pt x="8856" y="42066"/>
                  </a:lnTo>
                  <a:lnTo>
                    <a:pt x="8856" y="42066"/>
                  </a:lnTo>
                  <a:cubicBezTo>
                    <a:pt x="9048" y="40349"/>
                    <a:pt x="9048" y="38617"/>
                    <a:pt x="8856" y="36900"/>
                  </a:cubicBezTo>
                  <a:lnTo>
                    <a:pt x="8856" y="31734"/>
                  </a:lnTo>
                  <a:lnTo>
                    <a:pt x="8856" y="31734"/>
                  </a:lnTo>
                  <a:lnTo>
                    <a:pt x="8856" y="27306"/>
                  </a:lnTo>
                  <a:lnTo>
                    <a:pt x="8856" y="27306"/>
                  </a:lnTo>
                  <a:lnTo>
                    <a:pt x="8856" y="10332"/>
                  </a:lnTo>
                  <a:cubicBezTo>
                    <a:pt x="8856" y="10332"/>
                    <a:pt x="8856" y="5166"/>
                    <a:pt x="8856" y="5166"/>
                  </a:cubicBezTo>
                  <a:lnTo>
                    <a:pt x="12546" y="0"/>
                  </a:lnTo>
                  <a:lnTo>
                    <a:pt x="19926" y="0"/>
                  </a:lnTo>
                  <a:lnTo>
                    <a:pt x="28782" y="0"/>
                  </a:lnTo>
                  <a:lnTo>
                    <a:pt x="33948" y="0"/>
                  </a:lnTo>
                  <a:lnTo>
                    <a:pt x="33948" y="8118"/>
                  </a:lnTo>
                  <a:cubicBezTo>
                    <a:pt x="33948" y="8118"/>
                    <a:pt x="33948" y="13284"/>
                    <a:pt x="33948" y="13284"/>
                  </a:cubicBezTo>
                  <a:lnTo>
                    <a:pt x="33948" y="13284"/>
                  </a:lnTo>
                  <a:lnTo>
                    <a:pt x="28782" y="13284"/>
                  </a:lnTo>
                  <a:lnTo>
                    <a:pt x="28782" y="19188"/>
                  </a:lnTo>
                  <a:lnTo>
                    <a:pt x="28782" y="31734"/>
                  </a:lnTo>
                  <a:cubicBezTo>
                    <a:pt x="28782" y="31734"/>
                    <a:pt x="28782" y="31734"/>
                    <a:pt x="28782" y="31734"/>
                  </a:cubicBezTo>
                  <a:cubicBezTo>
                    <a:pt x="28782" y="31734"/>
                    <a:pt x="28782" y="31734"/>
                    <a:pt x="28782" y="31734"/>
                  </a:cubicBezTo>
                  <a:lnTo>
                    <a:pt x="28782" y="39114"/>
                  </a:lnTo>
                  <a:lnTo>
                    <a:pt x="35424" y="39114"/>
                  </a:lnTo>
                  <a:lnTo>
                    <a:pt x="35424" y="43542"/>
                  </a:lnTo>
                  <a:lnTo>
                    <a:pt x="30258" y="43542"/>
                  </a:lnTo>
                  <a:lnTo>
                    <a:pt x="30258" y="71586"/>
                  </a:lnTo>
                  <a:lnTo>
                    <a:pt x="37638" y="71586"/>
                  </a:lnTo>
                  <a:lnTo>
                    <a:pt x="37638" y="79704"/>
                  </a:lnTo>
                  <a:lnTo>
                    <a:pt x="37638" y="79704"/>
                  </a:lnTo>
                  <a:lnTo>
                    <a:pt x="37638" y="1084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0EA0CD39-0803-46C0-8BB8-960A98A5A18B}"/>
                </a:ext>
              </a:extLst>
            </p:cNvPr>
            <p:cNvSpPr/>
            <p:nvPr/>
          </p:nvSpPr>
          <p:spPr>
            <a:xfrm>
              <a:off x="10223849" y="1926351"/>
              <a:ext cx="45017" cy="124722"/>
            </a:xfrm>
            <a:custGeom>
              <a:avLst/>
              <a:gdLst>
                <a:gd name="connsiteX0" fmla="*/ 32472 w 45017"/>
                <a:gd name="connsiteY0" fmla="*/ 124722 h 124722"/>
                <a:gd name="connsiteX1" fmla="*/ 6642 w 45017"/>
                <a:gd name="connsiteY1" fmla="*/ 124722 h 124722"/>
                <a:gd name="connsiteX2" fmla="*/ 6642 w 45017"/>
                <a:gd name="connsiteY2" fmla="*/ 95940 h 124722"/>
                <a:gd name="connsiteX3" fmla="*/ 6642 w 45017"/>
                <a:gd name="connsiteY3" fmla="*/ 95940 h 124722"/>
                <a:gd name="connsiteX4" fmla="*/ 6642 w 45017"/>
                <a:gd name="connsiteY4" fmla="*/ 87822 h 124722"/>
                <a:gd name="connsiteX5" fmla="*/ 12546 w 45017"/>
                <a:gd name="connsiteY5" fmla="*/ 87822 h 124722"/>
                <a:gd name="connsiteX6" fmla="*/ 12546 w 45017"/>
                <a:gd name="connsiteY6" fmla="*/ 56088 h 124722"/>
                <a:gd name="connsiteX7" fmla="*/ 12546 w 45017"/>
                <a:gd name="connsiteY7" fmla="*/ 56088 h 124722"/>
                <a:gd name="connsiteX8" fmla="*/ 12546 w 45017"/>
                <a:gd name="connsiteY8" fmla="*/ 49446 h 124722"/>
                <a:gd name="connsiteX9" fmla="*/ 16236 w 45017"/>
                <a:gd name="connsiteY9" fmla="*/ 49446 h 124722"/>
                <a:gd name="connsiteX10" fmla="*/ 16236 w 45017"/>
                <a:gd name="connsiteY10" fmla="*/ 42804 h 124722"/>
                <a:gd name="connsiteX11" fmla="*/ 16236 w 45017"/>
                <a:gd name="connsiteY11" fmla="*/ 42804 h 124722"/>
                <a:gd name="connsiteX12" fmla="*/ 16236 w 45017"/>
                <a:gd name="connsiteY12" fmla="*/ 42804 h 124722"/>
                <a:gd name="connsiteX13" fmla="*/ 16236 w 45017"/>
                <a:gd name="connsiteY13" fmla="*/ 42804 h 124722"/>
                <a:gd name="connsiteX14" fmla="*/ 16236 w 45017"/>
                <a:gd name="connsiteY14" fmla="*/ 37638 h 124722"/>
                <a:gd name="connsiteX15" fmla="*/ 16236 w 45017"/>
                <a:gd name="connsiteY15" fmla="*/ 31734 h 124722"/>
                <a:gd name="connsiteX16" fmla="*/ 16236 w 45017"/>
                <a:gd name="connsiteY16" fmla="*/ 25830 h 124722"/>
                <a:gd name="connsiteX17" fmla="*/ 16236 w 45017"/>
                <a:gd name="connsiteY17" fmla="*/ 21402 h 124722"/>
                <a:gd name="connsiteX18" fmla="*/ 16236 w 45017"/>
                <a:gd name="connsiteY18" fmla="*/ 21402 h 124722"/>
                <a:gd name="connsiteX19" fmla="*/ 16236 w 45017"/>
                <a:gd name="connsiteY19" fmla="*/ 11070 h 124722"/>
                <a:gd name="connsiteX20" fmla="*/ 16236 w 45017"/>
                <a:gd name="connsiteY20" fmla="*/ 5166 h 124722"/>
                <a:gd name="connsiteX21" fmla="*/ 19926 w 45017"/>
                <a:gd name="connsiteY21" fmla="*/ 0 h 124722"/>
                <a:gd name="connsiteX22" fmla="*/ 28044 w 45017"/>
                <a:gd name="connsiteY22" fmla="*/ 0 h 124722"/>
                <a:gd name="connsiteX23" fmla="*/ 37638 w 45017"/>
                <a:gd name="connsiteY23" fmla="*/ 0 h 124722"/>
                <a:gd name="connsiteX24" fmla="*/ 42804 w 45017"/>
                <a:gd name="connsiteY24" fmla="*/ 0 h 124722"/>
                <a:gd name="connsiteX25" fmla="*/ 42804 w 45017"/>
                <a:gd name="connsiteY25" fmla="*/ 8856 h 124722"/>
                <a:gd name="connsiteX26" fmla="*/ 42804 w 45017"/>
                <a:gd name="connsiteY26" fmla="*/ 15498 h 124722"/>
                <a:gd name="connsiteX27" fmla="*/ 42804 w 45017"/>
                <a:gd name="connsiteY27" fmla="*/ 15498 h 124722"/>
                <a:gd name="connsiteX28" fmla="*/ 37638 w 45017"/>
                <a:gd name="connsiteY28" fmla="*/ 15498 h 124722"/>
                <a:gd name="connsiteX29" fmla="*/ 37638 w 45017"/>
                <a:gd name="connsiteY29" fmla="*/ 19926 h 124722"/>
                <a:gd name="connsiteX30" fmla="*/ 37638 w 45017"/>
                <a:gd name="connsiteY30" fmla="*/ 33210 h 124722"/>
                <a:gd name="connsiteX31" fmla="*/ 37638 w 45017"/>
                <a:gd name="connsiteY31" fmla="*/ 33210 h 124722"/>
                <a:gd name="connsiteX32" fmla="*/ 37638 w 45017"/>
                <a:gd name="connsiteY32" fmla="*/ 33210 h 124722"/>
                <a:gd name="connsiteX33" fmla="*/ 37638 w 45017"/>
                <a:gd name="connsiteY33" fmla="*/ 39852 h 124722"/>
                <a:gd name="connsiteX34" fmla="*/ 44280 w 45017"/>
                <a:gd name="connsiteY34" fmla="*/ 39852 h 124722"/>
                <a:gd name="connsiteX35" fmla="*/ 44280 w 45017"/>
                <a:gd name="connsiteY35" fmla="*/ 45018 h 124722"/>
                <a:gd name="connsiteX36" fmla="*/ 38376 w 45017"/>
                <a:gd name="connsiteY36" fmla="*/ 45018 h 124722"/>
                <a:gd name="connsiteX37" fmla="*/ 38376 w 45017"/>
                <a:gd name="connsiteY37" fmla="*/ 72324 h 124722"/>
                <a:gd name="connsiteX38" fmla="*/ 45018 w 45017"/>
                <a:gd name="connsiteY38" fmla="*/ 72324 h 124722"/>
                <a:gd name="connsiteX39" fmla="*/ 45018 w 45017"/>
                <a:gd name="connsiteY39" fmla="*/ 81180 h 124722"/>
                <a:gd name="connsiteX40" fmla="*/ 45018 w 45017"/>
                <a:gd name="connsiteY40" fmla="*/ 81180 h 124722"/>
                <a:gd name="connsiteX41" fmla="*/ 45018 w 45017"/>
                <a:gd name="connsiteY41" fmla="*/ 109962 h 124722"/>
                <a:gd name="connsiteX42" fmla="*/ 5904 w 45017"/>
                <a:gd name="connsiteY42" fmla="*/ 50922 h 124722"/>
                <a:gd name="connsiteX43" fmla="*/ 5904 w 45017"/>
                <a:gd name="connsiteY43" fmla="*/ 55350 h 124722"/>
                <a:gd name="connsiteX44" fmla="*/ 5904 w 45017"/>
                <a:gd name="connsiteY44" fmla="*/ 55350 h 124722"/>
                <a:gd name="connsiteX45" fmla="*/ 5904 w 45017"/>
                <a:gd name="connsiteY45" fmla="*/ 87084 h 124722"/>
                <a:gd name="connsiteX46" fmla="*/ 0 w 45017"/>
                <a:gd name="connsiteY46" fmla="*/ 87084 h 124722"/>
                <a:gd name="connsiteX47" fmla="*/ 0 w 45017"/>
                <a:gd name="connsiteY47" fmla="*/ 92250 h 124722"/>
                <a:gd name="connsiteX48" fmla="*/ 0 w 45017"/>
                <a:gd name="connsiteY48" fmla="*/ 92250 h 124722"/>
                <a:gd name="connsiteX49" fmla="*/ 0 w 45017"/>
                <a:gd name="connsiteY49" fmla="*/ 123984 h 124722"/>
                <a:gd name="connsiteX50" fmla="*/ 22878 w 45017"/>
                <a:gd name="connsiteY50" fmla="*/ 123984 h 124722"/>
                <a:gd name="connsiteX51" fmla="*/ 22878 w 45017"/>
                <a:gd name="connsiteY51" fmla="*/ 95202 h 124722"/>
                <a:gd name="connsiteX52" fmla="*/ 26568 w 45017"/>
                <a:gd name="connsiteY52" fmla="*/ 95202 h 124722"/>
                <a:gd name="connsiteX53" fmla="*/ 26568 w 45017"/>
                <a:gd name="connsiteY53" fmla="*/ 87822 h 124722"/>
                <a:gd name="connsiteX54" fmla="*/ 19926 w 45017"/>
                <a:gd name="connsiteY54" fmla="*/ 87822 h 124722"/>
                <a:gd name="connsiteX55" fmla="*/ 19926 w 45017"/>
                <a:gd name="connsiteY55" fmla="*/ 59040 h 124722"/>
                <a:gd name="connsiteX56" fmla="*/ 25830 w 45017"/>
                <a:gd name="connsiteY56" fmla="*/ 59040 h 124722"/>
                <a:gd name="connsiteX57" fmla="*/ 25830 w 45017"/>
                <a:gd name="connsiteY57" fmla="*/ 59040 h 124722"/>
                <a:gd name="connsiteX58" fmla="*/ 19188 w 45017"/>
                <a:gd name="connsiteY58" fmla="*/ 59040 h 124722"/>
                <a:gd name="connsiteX59" fmla="*/ 19188 w 45017"/>
                <a:gd name="connsiteY59" fmla="*/ 42804 h 124722"/>
                <a:gd name="connsiteX60" fmla="*/ 19188 w 45017"/>
                <a:gd name="connsiteY60" fmla="*/ 42804 h 124722"/>
                <a:gd name="connsiteX61" fmla="*/ 19188 w 45017"/>
                <a:gd name="connsiteY61" fmla="*/ 24354 h 124722"/>
                <a:gd name="connsiteX62" fmla="*/ 19188 w 45017"/>
                <a:gd name="connsiteY62" fmla="*/ 17712 h 124722"/>
                <a:gd name="connsiteX63" fmla="*/ 25092 w 45017"/>
                <a:gd name="connsiteY63" fmla="*/ 17712 h 124722"/>
                <a:gd name="connsiteX64" fmla="*/ 25092 w 45017"/>
                <a:gd name="connsiteY64" fmla="*/ 17712 h 124722"/>
                <a:gd name="connsiteX65" fmla="*/ 25092 w 45017"/>
                <a:gd name="connsiteY65" fmla="*/ 13284 h 124722"/>
                <a:gd name="connsiteX66" fmla="*/ 25092 w 45017"/>
                <a:gd name="connsiteY66" fmla="*/ 2952 h 124722"/>
                <a:gd name="connsiteX67" fmla="*/ 20664 w 45017"/>
                <a:gd name="connsiteY67" fmla="*/ 2952 h 124722"/>
                <a:gd name="connsiteX68" fmla="*/ 11808 w 45017"/>
                <a:gd name="connsiteY68" fmla="*/ 2952 h 124722"/>
                <a:gd name="connsiteX69" fmla="*/ 4428 w 45017"/>
                <a:gd name="connsiteY69" fmla="*/ 2952 h 124722"/>
                <a:gd name="connsiteX70" fmla="*/ 4428 w 45017"/>
                <a:gd name="connsiteY70" fmla="*/ 8118 h 124722"/>
                <a:gd name="connsiteX71" fmla="*/ 4428 w 45017"/>
                <a:gd name="connsiteY71" fmla="*/ 12546 h 124722"/>
                <a:gd name="connsiteX72" fmla="*/ 4428 w 45017"/>
                <a:gd name="connsiteY72" fmla="*/ 17712 h 124722"/>
                <a:gd name="connsiteX73" fmla="*/ 4428 w 45017"/>
                <a:gd name="connsiteY73" fmla="*/ 21402 h 124722"/>
                <a:gd name="connsiteX74" fmla="*/ 4428 w 45017"/>
                <a:gd name="connsiteY74" fmla="*/ 21402 h 124722"/>
                <a:gd name="connsiteX75" fmla="*/ 4428 w 45017"/>
                <a:gd name="connsiteY75" fmla="*/ 30258 h 124722"/>
                <a:gd name="connsiteX76" fmla="*/ 4428 w 45017"/>
                <a:gd name="connsiteY76" fmla="*/ 34686 h 124722"/>
                <a:gd name="connsiteX77" fmla="*/ 4428 w 45017"/>
                <a:gd name="connsiteY77" fmla="*/ 34686 h 124722"/>
                <a:gd name="connsiteX78" fmla="*/ 4428 w 45017"/>
                <a:gd name="connsiteY78" fmla="*/ 34686 h 124722"/>
                <a:gd name="connsiteX79" fmla="*/ 4428 w 45017"/>
                <a:gd name="connsiteY79" fmla="*/ 34686 h 124722"/>
                <a:gd name="connsiteX80" fmla="*/ 4428 w 45017"/>
                <a:gd name="connsiteY80" fmla="*/ 34686 h 124722"/>
                <a:gd name="connsiteX81" fmla="*/ 4428 w 45017"/>
                <a:gd name="connsiteY81" fmla="*/ 42066 h 124722"/>
                <a:gd name="connsiteX82" fmla="*/ 0 w 45017"/>
                <a:gd name="connsiteY82" fmla="*/ 42066 h 12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45017" h="124722">
                  <a:moveTo>
                    <a:pt x="32472" y="124722"/>
                  </a:moveTo>
                  <a:lnTo>
                    <a:pt x="6642" y="124722"/>
                  </a:lnTo>
                  <a:lnTo>
                    <a:pt x="6642" y="95940"/>
                  </a:lnTo>
                  <a:lnTo>
                    <a:pt x="6642" y="95940"/>
                  </a:lnTo>
                  <a:lnTo>
                    <a:pt x="6642" y="87822"/>
                  </a:lnTo>
                  <a:lnTo>
                    <a:pt x="12546" y="87822"/>
                  </a:lnTo>
                  <a:lnTo>
                    <a:pt x="12546" y="56088"/>
                  </a:lnTo>
                  <a:lnTo>
                    <a:pt x="12546" y="56088"/>
                  </a:lnTo>
                  <a:lnTo>
                    <a:pt x="12546" y="49446"/>
                  </a:lnTo>
                  <a:lnTo>
                    <a:pt x="16236" y="49446"/>
                  </a:lnTo>
                  <a:lnTo>
                    <a:pt x="16236" y="42804"/>
                  </a:lnTo>
                  <a:cubicBezTo>
                    <a:pt x="16236" y="42804"/>
                    <a:pt x="16236" y="42804"/>
                    <a:pt x="16236" y="42804"/>
                  </a:cubicBezTo>
                  <a:lnTo>
                    <a:pt x="16236" y="42804"/>
                  </a:lnTo>
                  <a:lnTo>
                    <a:pt x="16236" y="42804"/>
                  </a:lnTo>
                  <a:cubicBezTo>
                    <a:pt x="16236" y="42804"/>
                    <a:pt x="16236" y="38376"/>
                    <a:pt x="16236" y="37638"/>
                  </a:cubicBezTo>
                  <a:lnTo>
                    <a:pt x="16236" y="31734"/>
                  </a:lnTo>
                  <a:lnTo>
                    <a:pt x="16236" y="25830"/>
                  </a:lnTo>
                  <a:lnTo>
                    <a:pt x="16236" y="21402"/>
                  </a:lnTo>
                  <a:lnTo>
                    <a:pt x="16236" y="21402"/>
                  </a:lnTo>
                  <a:lnTo>
                    <a:pt x="16236" y="11070"/>
                  </a:lnTo>
                  <a:cubicBezTo>
                    <a:pt x="15838" y="9122"/>
                    <a:pt x="15838" y="7114"/>
                    <a:pt x="16236" y="5166"/>
                  </a:cubicBezTo>
                  <a:lnTo>
                    <a:pt x="19926" y="0"/>
                  </a:lnTo>
                  <a:lnTo>
                    <a:pt x="28044" y="0"/>
                  </a:lnTo>
                  <a:lnTo>
                    <a:pt x="37638" y="0"/>
                  </a:lnTo>
                  <a:lnTo>
                    <a:pt x="42804" y="0"/>
                  </a:lnTo>
                  <a:lnTo>
                    <a:pt x="42804" y="8856"/>
                  </a:lnTo>
                  <a:cubicBezTo>
                    <a:pt x="42804" y="15498"/>
                    <a:pt x="42804" y="15498"/>
                    <a:pt x="42804" y="15498"/>
                  </a:cubicBezTo>
                  <a:lnTo>
                    <a:pt x="42804" y="15498"/>
                  </a:lnTo>
                  <a:lnTo>
                    <a:pt x="37638" y="15498"/>
                  </a:lnTo>
                  <a:cubicBezTo>
                    <a:pt x="38051" y="16945"/>
                    <a:pt x="38051" y="18479"/>
                    <a:pt x="37638" y="19926"/>
                  </a:cubicBezTo>
                  <a:lnTo>
                    <a:pt x="37638" y="33210"/>
                  </a:lnTo>
                  <a:cubicBezTo>
                    <a:pt x="37638" y="33210"/>
                    <a:pt x="37638" y="33210"/>
                    <a:pt x="37638" y="33210"/>
                  </a:cubicBezTo>
                  <a:lnTo>
                    <a:pt x="37638" y="33210"/>
                  </a:lnTo>
                  <a:lnTo>
                    <a:pt x="37638" y="39852"/>
                  </a:lnTo>
                  <a:lnTo>
                    <a:pt x="44280" y="39852"/>
                  </a:lnTo>
                  <a:lnTo>
                    <a:pt x="44280" y="45018"/>
                  </a:lnTo>
                  <a:lnTo>
                    <a:pt x="38376" y="45018"/>
                  </a:lnTo>
                  <a:lnTo>
                    <a:pt x="38376" y="72324"/>
                  </a:lnTo>
                  <a:lnTo>
                    <a:pt x="45018" y="72324"/>
                  </a:lnTo>
                  <a:lnTo>
                    <a:pt x="45018" y="81180"/>
                  </a:lnTo>
                  <a:lnTo>
                    <a:pt x="45018" y="81180"/>
                  </a:lnTo>
                  <a:lnTo>
                    <a:pt x="45018" y="109962"/>
                  </a:lnTo>
                  <a:close/>
                  <a:moveTo>
                    <a:pt x="5904" y="50922"/>
                  </a:moveTo>
                  <a:lnTo>
                    <a:pt x="5904" y="55350"/>
                  </a:lnTo>
                  <a:lnTo>
                    <a:pt x="5904" y="55350"/>
                  </a:lnTo>
                  <a:lnTo>
                    <a:pt x="5904" y="87084"/>
                  </a:lnTo>
                  <a:lnTo>
                    <a:pt x="0" y="87084"/>
                  </a:lnTo>
                  <a:lnTo>
                    <a:pt x="0" y="92250"/>
                  </a:lnTo>
                  <a:lnTo>
                    <a:pt x="0" y="92250"/>
                  </a:lnTo>
                  <a:lnTo>
                    <a:pt x="0" y="123984"/>
                  </a:lnTo>
                  <a:lnTo>
                    <a:pt x="22878" y="123984"/>
                  </a:lnTo>
                  <a:lnTo>
                    <a:pt x="22878" y="95202"/>
                  </a:lnTo>
                  <a:lnTo>
                    <a:pt x="26568" y="95202"/>
                  </a:lnTo>
                  <a:lnTo>
                    <a:pt x="26568" y="87822"/>
                  </a:lnTo>
                  <a:lnTo>
                    <a:pt x="19926" y="87822"/>
                  </a:lnTo>
                  <a:lnTo>
                    <a:pt x="19926" y="59040"/>
                  </a:lnTo>
                  <a:lnTo>
                    <a:pt x="25830" y="59040"/>
                  </a:lnTo>
                  <a:lnTo>
                    <a:pt x="25830" y="59040"/>
                  </a:lnTo>
                  <a:lnTo>
                    <a:pt x="19188" y="59040"/>
                  </a:lnTo>
                  <a:lnTo>
                    <a:pt x="19188" y="42804"/>
                  </a:lnTo>
                  <a:lnTo>
                    <a:pt x="19188" y="42804"/>
                  </a:lnTo>
                  <a:lnTo>
                    <a:pt x="19188" y="24354"/>
                  </a:lnTo>
                  <a:lnTo>
                    <a:pt x="19188" y="17712"/>
                  </a:lnTo>
                  <a:lnTo>
                    <a:pt x="25092" y="17712"/>
                  </a:lnTo>
                  <a:lnTo>
                    <a:pt x="25092" y="17712"/>
                  </a:lnTo>
                  <a:cubicBezTo>
                    <a:pt x="25291" y="16243"/>
                    <a:pt x="25291" y="14753"/>
                    <a:pt x="25092" y="13284"/>
                  </a:cubicBezTo>
                  <a:lnTo>
                    <a:pt x="25092" y="2952"/>
                  </a:lnTo>
                  <a:lnTo>
                    <a:pt x="20664" y="2952"/>
                  </a:lnTo>
                  <a:lnTo>
                    <a:pt x="11808" y="2952"/>
                  </a:lnTo>
                  <a:lnTo>
                    <a:pt x="4428" y="2952"/>
                  </a:lnTo>
                  <a:cubicBezTo>
                    <a:pt x="4428" y="2952"/>
                    <a:pt x="4428" y="7380"/>
                    <a:pt x="4428" y="8118"/>
                  </a:cubicBezTo>
                  <a:cubicBezTo>
                    <a:pt x="4214" y="9587"/>
                    <a:pt x="4214" y="11077"/>
                    <a:pt x="4428" y="12546"/>
                  </a:cubicBezTo>
                  <a:cubicBezTo>
                    <a:pt x="4539" y="14266"/>
                    <a:pt x="4539" y="15992"/>
                    <a:pt x="4428" y="17712"/>
                  </a:cubicBezTo>
                  <a:lnTo>
                    <a:pt x="4428" y="21402"/>
                  </a:lnTo>
                  <a:lnTo>
                    <a:pt x="4428" y="21402"/>
                  </a:lnTo>
                  <a:lnTo>
                    <a:pt x="4428" y="30258"/>
                  </a:lnTo>
                  <a:cubicBezTo>
                    <a:pt x="4428" y="30258"/>
                    <a:pt x="4428" y="33948"/>
                    <a:pt x="4428" y="34686"/>
                  </a:cubicBezTo>
                  <a:lnTo>
                    <a:pt x="4428" y="34686"/>
                  </a:lnTo>
                  <a:lnTo>
                    <a:pt x="4428" y="34686"/>
                  </a:lnTo>
                  <a:lnTo>
                    <a:pt x="4428" y="34686"/>
                  </a:lnTo>
                  <a:lnTo>
                    <a:pt x="4428" y="34686"/>
                  </a:lnTo>
                  <a:lnTo>
                    <a:pt x="4428" y="42066"/>
                  </a:lnTo>
                  <a:lnTo>
                    <a:pt x="0" y="42066"/>
                  </a:lnTo>
                  <a:close/>
                </a:path>
              </a:pathLst>
            </a:custGeom>
            <a:solidFill>
              <a:srgbClr val="A6A5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BE7D2698-3ED4-4A37-B8BF-1942CEFBF012}"/>
                </a:ext>
              </a:extLst>
            </p:cNvPr>
            <p:cNvSpPr/>
            <p:nvPr/>
          </p:nvSpPr>
          <p:spPr>
            <a:xfrm>
              <a:off x="10183259" y="2026719"/>
              <a:ext cx="11807" cy="22877"/>
            </a:xfrm>
            <a:custGeom>
              <a:avLst/>
              <a:gdLst>
                <a:gd name="connsiteX0" fmla="*/ 0 w 11807"/>
                <a:gd name="connsiteY0" fmla="*/ 22140 h 22877"/>
                <a:gd name="connsiteX1" fmla="*/ 0 w 11807"/>
                <a:gd name="connsiteY1" fmla="*/ 0 h 22877"/>
                <a:gd name="connsiteX2" fmla="*/ 11808 w 11807"/>
                <a:gd name="connsiteY2" fmla="*/ 0 h 22877"/>
                <a:gd name="connsiteX3" fmla="*/ 11808 w 11807"/>
                <a:gd name="connsiteY3" fmla="*/ 22878 h 22877"/>
                <a:gd name="connsiteX4" fmla="*/ 0 w 11807"/>
                <a:gd name="connsiteY4" fmla="*/ 2214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22877">
                  <a:moveTo>
                    <a:pt x="0" y="22140"/>
                  </a:moveTo>
                  <a:lnTo>
                    <a:pt x="0" y="0"/>
                  </a:lnTo>
                  <a:lnTo>
                    <a:pt x="11808" y="0"/>
                  </a:lnTo>
                  <a:lnTo>
                    <a:pt x="11808" y="22878"/>
                  </a:lnTo>
                  <a:lnTo>
                    <a:pt x="0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573CA60-DF42-4CA2-A1B4-86171EE3C988}"/>
                </a:ext>
              </a:extLst>
            </p:cNvPr>
            <p:cNvSpPr/>
            <p:nvPr/>
          </p:nvSpPr>
          <p:spPr>
            <a:xfrm rot="16264200">
              <a:off x="10232520" y="2033481"/>
              <a:ext cx="22140" cy="10332"/>
            </a:xfrm>
            <a:custGeom>
              <a:avLst/>
              <a:gdLst>
                <a:gd name="connsiteX0" fmla="*/ 0 w 22140"/>
                <a:gd name="connsiteY0" fmla="*/ 0 h 10332"/>
                <a:gd name="connsiteX1" fmla="*/ 22140 w 22140"/>
                <a:gd name="connsiteY1" fmla="*/ 0 h 10332"/>
                <a:gd name="connsiteX2" fmla="*/ 22140 w 22140"/>
                <a:gd name="connsiteY2" fmla="*/ 10332 h 10332"/>
                <a:gd name="connsiteX3" fmla="*/ 0 w 22140"/>
                <a:gd name="connsiteY3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0" h="10332">
                  <a:moveTo>
                    <a:pt x="0" y="0"/>
                  </a:moveTo>
                  <a:lnTo>
                    <a:pt x="22140" y="0"/>
                  </a:lnTo>
                  <a:lnTo>
                    <a:pt x="22140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EF76A66-E80F-4E5B-9EE6-6F74BF6BB338}"/>
                </a:ext>
              </a:extLst>
            </p:cNvPr>
            <p:cNvSpPr/>
            <p:nvPr/>
          </p:nvSpPr>
          <p:spPr>
            <a:xfrm>
              <a:off x="10291007" y="2028932"/>
              <a:ext cx="11070" cy="21401"/>
            </a:xfrm>
            <a:custGeom>
              <a:avLst/>
              <a:gdLst>
                <a:gd name="connsiteX0" fmla="*/ 738 w 11070"/>
                <a:gd name="connsiteY0" fmla="*/ 20664 h 21401"/>
                <a:gd name="connsiteX1" fmla="*/ 0 w 11070"/>
                <a:gd name="connsiteY1" fmla="*/ 0 h 21401"/>
                <a:gd name="connsiteX2" fmla="*/ 11070 w 11070"/>
                <a:gd name="connsiteY2" fmla="*/ 0 h 21401"/>
                <a:gd name="connsiteX3" fmla="*/ 11070 w 11070"/>
                <a:gd name="connsiteY3" fmla="*/ 21402 h 21401"/>
                <a:gd name="connsiteX4" fmla="*/ 738 w 11070"/>
                <a:gd name="connsiteY4" fmla="*/ 20664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21401">
                  <a:moveTo>
                    <a:pt x="738" y="20664"/>
                  </a:moveTo>
                  <a:lnTo>
                    <a:pt x="0" y="0"/>
                  </a:lnTo>
                  <a:lnTo>
                    <a:pt x="11070" y="0"/>
                  </a:lnTo>
                  <a:lnTo>
                    <a:pt x="11070" y="21402"/>
                  </a:lnTo>
                  <a:lnTo>
                    <a:pt x="738" y="206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79D2BFFC-49D2-471C-A9ED-15BB6E4DD773}"/>
                </a:ext>
              </a:extLst>
            </p:cNvPr>
            <p:cNvSpPr/>
            <p:nvPr/>
          </p:nvSpPr>
          <p:spPr>
            <a:xfrm>
              <a:off x="10186212" y="1984653"/>
              <a:ext cx="6641" cy="11070"/>
            </a:xfrm>
            <a:custGeom>
              <a:avLst/>
              <a:gdLst>
                <a:gd name="connsiteX0" fmla="*/ 0 w 6641"/>
                <a:gd name="connsiteY0" fmla="*/ 0 h 11070"/>
                <a:gd name="connsiteX1" fmla="*/ 6642 w 6641"/>
                <a:gd name="connsiteY1" fmla="*/ 0 h 11070"/>
                <a:gd name="connsiteX2" fmla="*/ 6642 w 6641"/>
                <a:gd name="connsiteY2" fmla="*/ 11070 h 11070"/>
                <a:gd name="connsiteX3" fmla="*/ 0 w 6641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11070">
                  <a:moveTo>
                    <a:pt x="0" y="0"/>
                  </a:moveTo>
                  <a:lnTo>
                    <a:pt x="6642" y="0"/>
                  </a:lnTo>
                  <a:lnTo>
                    <a:pt x="6642" y="11070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708E10B7-91CF-4097-BB5F-C09CD7EE20C5}"/>
                </a:ext>
              </a:extLst>
            </p:cNvPr>
            <p:cNvSpPr/>
            <p:nvPr/>
          </p:nvSpPr>
          <p:spPr>
            <a:xfrm>
              <a:off x="10238610" y="1984653"/>
              <a:ext cx="8855" cy="11070"/>
            </a:xfrm>
            <a:custGeom>
              <a:avLst/>
              <a:gdLst>
                <a:gd name="connsiteX0" fmla="*/ 0 w 8855"/>
                <a:gd name="connsiteY0" fmla="*/ 0 h 11070"/>
                <a:gd name="connsiteX1" fmla="*/ 8856 w 8855"/>
                <a:gd name="connsiteY1" fmla="*/ 0 h 11070"/>
                <a:gd name="connsiteX2" fmla="*/ 8856 w 8855"/>
                <a:gd name="connsiteY2" fmla="*/ 11070 h 11070"/>
                <a:gd name="connsiteX3" fmla="*/ 0 w 8855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11070">
                  <a:moveTo>
                    <a:pt x="0" y="0"/>
                  </a:moveTo>
                  <a:lnTo>
                    <a:pt x="8856" y="0"/>
                  </a:lnTo>
                  <a:lnTo>
                    <a:pt x="8856" y="11070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A0E44A9B-82EC-419D-89A2-7E180175FBF3}"/>
                </a:ext>
              </a:extLst>
            </p:cNvPr>
            <p:cNvSpPr/>
            <p:nvPr/>
          </p:nvSpPr>
          <p:spPr>
            <a:xfrm>
              <a:off x="10292484" y="1985391"/>
              <a:ext cx="8117" cy="10331"/>
            </a:xfrm>
            <a:custGeom>
              <a:avLst/>
              <a:gdLst>
                <a:gd name="connsiteX0" fmla="*/ 0 w 8117"/>
                <a:gd name="connsiteY0" fmla="*/ 0 h 10331"/>
                <a:gd name="connsiteX1" fmla="*/ 8118 w 8117"/>
                <a:gd name="connsiteY1" fmla="*/ 0 h 10331"/>
                <a:gd name="connsiteX2" fmla="*/ 8118 w 8117"/>
                <a:gd name="connsiteY2" fmla="*/ 10332 h 10331"/>
                <a:gd name="connsiteX3" fmla="*/ 0 w 8117"/>
                <a:gd name="connsiteY3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7" h="10331">
                  <a:moveTo>
                    <a:pt x="0" y="0"/>
                  </a:moveTo>
                  <a:lnTo>
                    <a:pt x="8118" y="0"/>
                  </a:lnTo>
                  <a:lnTo>
                    <a:pt x="8118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04B89992-03E4-4E71-8761-815A40273BAF}"/>
                </a:ext>
              </a:extLst>
            </p:cNvPr>
            <p:cNvSpPr/>
            <p:nvPr/>
          </p:nvSpPr>
          <p:spPr>
            <a:xfrm>
              <a:off x="10189163" y="1935945"/>
              <a:ext cx="115128" cy="8117"/>
            </a:xfrm>
            <a:custGeom>
              <a:avLst/>
              <a:gdLst>
                <a:gd name="connsiteX0" fmla="*/ 59040 w 115128"/>
                <a:gd name="connsiteY0" fmla="*/ 7380 h 8117"/>
                <a:gd name="connsiteX1" fmla="*/ 53136 w 115128"/>
                <a:gd name="connsiteY1" fmla="*/ 738 h 8117"/>
                <a:gd name="connsiteX2" fmla="*/ 53136 w 115128"/>
                <a:gd name="connsiteY2" fmla="*/ 738 h 8117"/>
                <a:gd name="connsiteX3" fmla="*/ 53136 w 115128"/>
                <a:gd name="connsiteY3" fmla="*/ 738 h 8117"/>
                <a:gd name="connsiteX4" fmla="*/ 57564 w 115128"/>
                <a:gd name="connsiteY4" fmla="*/ 8118 h 8117"/>
                <a:gd name="connsiteX5" fmla="*/ 8118 w 115128"/>
                <a:gd name="connsiteY5" fmla="*/ 7380 h 8117"/>
                <a:gd name="connsiteX6" fmla="*/ 0 w 115128"/>
                <a:gd name="connsiteY6" fmla="*/ 0 h 8117"/>
                <a:gd name="connsiteX7" fmla="*/ 0 w 115128"/>
                <a:gd name="connsiteY7" fmla="*/ 0 h 8117"/>
                <a:gd name="connsiteX8" fmla="*/ 7380 w 115128"/>
                <a:gd name="connsiteY8" fmla="*/ 8118 h 8117"/>
                <a:gd name="connsiteX9" fmla="*/ 115128 w 115128"/>
                <a:gd name="connsiteY9" fmla="*/ 7380 h 8117"/>
                <a:gd name="connsiteX10" fmla="*/ 109962 w 115128"/>
                <a:gd name="connsiteY10" fmla="*/ 738 h 8117"/>
                <a:gd name="connsiteX11" fmla="*/ 109962 w 115128"/>
                <a:gd name="connsiteY11" fmla="*/ 738 h 8117"/>
                <a:gd name="connsiteX12" fmla="*/ 114390 w 115128"/>
                <a:gd name="connsiteY12" fmla="*/ 738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8117">
                  <a:moveTo>
                    <a:pt x="59040" y="7380"/>
                  </a:moveTo>
                  <a:cubicBezTo>
                    <a:pt x="59040" y="7380"/>
                    <a:pt x="54612" y="3690"/>
                    <a:pt x="53136" y="738"/>
                  </a:cubicBezTo>
                  <a:lnTo>
                    <a:pt x="53136" y="738"/>
                  </a:lnTo>
                  <a:lnTo>
                    <a:pt x="53136" y="738"/>
                  </a:lnTo>
                  <a:cubicBezTo>
                    <a:pt x="53136" y="738"/>
                    <a:pt x="53136" y="8118"/>
                    <a:pt x="57564" y="8118"/>
                  </a:cubicBezTo>
                  <a:close/>
                  <a:moveTo>
                    <a:pt x="8118" y="7380"/>
                  </a:moveTo>
                  <a:cubicBezTo>
                    <a:pt x="8118" y="7380"/>
                    <a:pt x="8118" y="7380"/>
                    <a:pt x="0" y="0"/>
                  </a:cubicBezTo>
                  <a:lnTo>
                    <a:pt x="0" y="0"/>
                  </a:lnTo>
                  <a:cubicBezTo>
                    <a:pt x="2074" y="3033"/>
                    <a:pt x="4557" y="5765"/>
                    <a:pt x="7380" y="8118"/>
                  </a:cubicBezTo>
                  <a:close/>
                  <a:moveTo>
                    <a:pt x="115128" y="7380"/>
                  </a:moveTo>
                  <a:cubicBezTo>
                    <a:pt x="115128" y="7380"/>
                    <a:pt x="109962" y="1476"/>
                    <a:pt x="109962" y="738"/>
                  </a:cubicBezTo>
                  <a:lnTo>
                    <a:pt x="109962" y="738"/>
                  </a:lnTo>
                  <a:cubicBezTo>
                    <a:pt x="109962" y="738"/>
                    <a:pt x="109962" y="7380"/>
                    <a:pt x="114390" y="7380"/>
                  </a:cubicBezTo>
                  <a:close/>
                </a:path>
              </a:pathLst>
            </a:custGeom>
            <a:solidFill>
              <a:srgbClr val="A5A4A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10A8A384-286E-4220-B8FF-511FD4B27EE0}"/>
                </a:ext>
              </a:extLst>
            </p:cNvPr>
            <p:cNvSpPr/>
            <p:nvPr/>
          </p:nvSpPr>
          <p:spPr>
            <a:xfrm>
              <a:off x="10127252" y="1894969"/>
              <a:ext cx="117261" cy="274183"/>
            </a:xfrm>
            <a:custGeom>
              <a:avLst/>
              <a:gdLst>
                <a:gd name="connsiteX0" fmla="*/ 55269 w 117261"/>
                <a:gd name="connsiteY0" fmla="*/ 16622 h 274183"/>
                <a:gd name="connsiteX1" fmla="*/ 45675 w 117261"/>
                <a:gd name="connsiteY1" fmla="*/ 16622 h 274183"/>
                <a:gd name="connsiteX2" fmla="*/ 23535 w 117261"/>
                <a:gd name="connsiteY2" fmla="*/ 16622 h 274183"/>
                <a:gd name="connsiteX3" fmla="*/ 117261 w 117261"/>
                <a:gd name="connsiteY3" fmla="*/ 274184 h 274183"/>
                <a:gd name="connsiteX4" fmla="*/ 58959 w 117261"/>
                <a:gd name="connsiteY4" fmla="*/ 386 h 274183"/>
                <a:gd name="connsiteX5" fmla="*/ 58959 w 117261"/>
                <a:gd name="connsiteY5" fmla="*/ 20312 h 274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261" h="274183">
                  <a:moveTo>
                    <a:pt x="55269" y="16622"/>
                  </a:moveTo>
                  <a:cubicBezTo>
                    <a:pt x="75933" y="9242"/>
                    <a:pt x="50103" y="-4780"/>
                    <a:pt x="45675" y="16622"/>
                  </a:cubicBezTo>
                  <a:cubicBezTo>
                    <a:pt x="39033" y="16622"/>
                    <a:pt x="38295" y="23264"/>
                    <a:pt x="23535" y="16622"/>
                  </a:cubicBezTo>
                  <a:cubicBezTo>
                    <a:pt x="-11151" y="77138"/>
                    <a:pt x="14679" y="173816"/>
                    <a:pt x="117261" y="274184"/>
                  </a:cubicBezTo>
                  <a:cubicBezTo>
                    <a:pt x="-66501" y="113300"/>
                    <a:pt x="8037" y="-7732"/>
                    <a:pt x="58959" y="386"/>
                  </a:cubicBezTo>
                  <a:cubicBezTo>
                    <a:pt x="87003" y="386"/>
                    <a:pt x="72981" y="38762"/>
                    <a:pt x="58959" y="20312"/>
                  </a:cubicBezTo>
                  <a:close/>
                </a:path>
              </a:pathLst>
            </a:custGeom>
            <a:solidFill>
              <a:srgbClr val="AC77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F03914C-A0B8-4111-9B5C-3F06C0560481}"/>
                </a:ext>
              </a:extLst>
            </p:cNvPr>
            <p:cNvSpPr/>
            <p:nvPr/>
          </p:nvSpPr>
          <p:spPr>
            <a:xfrm>
              <a:off x="10187688" y="1883547"/>
              <a:ext cx="112175" cy="33948"/>
            </a:xfrm>
            <a:custGeom>
              <a:avLst/>
              <a:gdLst>
                <a:gd name="connsiteX0" fmla="*/ 82656 w 112175"/>
                <a:gd name="connsiteY0" fmla="*/ 33948 h 33948"/>
                <a:gd name="connsiteX1" fmla="*/ 77490 w 112175"/>
                <a:gd name="connsiteY1" fmla="*/ 11808 h 33948"/>
                <a:gd name="connsiteX2" fmla="*/ 82656 w 112175"/>
                <a:gd name="connsiteY2" fmla="*/ 11808 h 33948"/>
                <a:gd name="connsiteX3" fmla="*/ 87822 w 112175"/>
                <a:gd name="connsiteY3" fmla="*/ 28782 h 33948"/>
                <a:gd name="connsiteX4" fmla="*/ 87822 w 112175"/>
                <a:gd name="connsiteY4" fmla="*/ 28782 h 33948"/>
                <a:gd name="connsiteX5" fmla="*/ 52398 w 112175"/>
                <a:gd name="connsiteY5" fmla="*/ 29520 h 33948"/>
                <a:gd name="connsiteX6" fmla="*/ 52398 w 112175"/>
                <a:gd name="connsiteY6" fmla="*/ 11808 h 33948"/>
                <a:gd name="connsiteX7" fmla="*/ 56088 w 112175"/>
                <a:gd name="connsiteY7" fmla="*/ 11808 h 33948"/>
                <a:gd name="connsiteX8" fmla="*/ 56088 w 112175"/>
                <a:gd name="connsiteY8" fmla="*/ 31734 h 33948"/>
                <a:gd name="connsiteX9" fmla="*/ 31734 w 112175"/>
                <a:gd name="connsiteY9" fmla="*/ 29520 h 33948"/>
                <a:gd name="connsiteX10" fmla="*/ 31734 w 112175"/>
                <a:gd name="connsiteY10" fmla="*/ 23616 h 33948"/>
                <a:gd name="connsiteX11" fmla="*/ 31734 w 112175"/>
                <a:gd name="connsiteY11" fmla="*/ 29520 h 33948"/>
                <a:gd name="connsiteX12" fmla="*/ 31734 w 112175"/>
                <a:gd name="connsiteY12" fmla="*/ 29520 h 33948"/>
                <a:gd name="connsiteX13" fmla="*/ 31734 w 112175"/>
                <a:gd name="connsiteY13" fmla="*/ 17712 h 33948"/>
                <a:gd name="connsiteX14" fmla="*/ 31734 w 112175"/>
                <a:gd name="connsiteY14" fmla="*/ 17712 h 33948"/>
                <a:gd name="connsiteX15" fmla="*/ 31734 w 112175"/>
                <a:gd name="connsiteY15" fmla="*/ 7380 h 33948"/>
                <a:gd name="connsiteX16" fmla="*/ 31734 w 112175"/>
                <a:gd name="connsiteY16" fmla="*/ 7380 h 33948"/>
                <a:gd name="connsiteX17" fmla="*/ 31734 w 112175"/>
                <a:gd name="connsiteY17" fmla="*/ 29520 h 33948"/>
                <a:gd name="connsiteX18" fmla="*/ 28044 w 112175"/>
                <a:gd name="connsiteY18" fmla="*/ 29520 h 33948"/>
                <a:gd name="connsiteX19" fmla="*/ 68634 w 112175"/>
                <a:gd name="connsiteY19" fmla="*/ 29520 h 33948"/>
                <a:gd name="connsiteX20" fmla="*/ 68634 w 112175"/>
                <a:gd name="connsiteY20" fmla="*/ 29520 h 33948"/>
                <a:gd name="connsiteX21" fmla="*/ 68634 w 112175"/>
                <a:gd name="connsiteY21" fmla="*/ 12546 h 33948"/>
                <a:gd name="connsiteX22" fmla="*/ 68634 w 112175"/>
                <a:gd name="connsiteY22" fmla="*/ 12546 h 33948"/>
                <a:gd name="connsiteX23" fmla="*/ 68634 w 112175"/>
                <a:gd name="connsiteY23" fmla="*/ 33210 h 33948"/>
                <a:gd name="connsiteX24" fmla="*/ 64206 w 112175"/>
                <a:gd name="connsiteY24" fmla="*/ 33210 h 33948"/>
                <a:gd name="connsiteX25" fmla="*/ 59040 w 112175"/>
                <a:gd name="connsiteY25" fmla="*/ 24354 h 33948"/>
                <a:gd name="connsiteX26" fmla="*/ 59040 w 112175"/>
                <a:gd name="connsiteY26" fmla="*/ 24354 h 33948"/>
                <a:gd name="connsiteX27" fmla="*/ 68634 w 112175"/>
                <a:gd name="connsiteY27" fmla="*/ 11808 h 33948"/>
                <a:gd name="connsiteX28" fmla="*/ 68634 w 112175"/>
                <a:gd name="connsiteY28" fmla="*/ 15498 h 33948"/>
                <a:gd name="connsiteX29" fmla="*/ 59040 w 112175"/>
                <a:gd name="connsiteY29" fmla="*/ 19926 h 33948"/>
                <a:gd name="connsiteX30" fmla="*/ 45756 w 112175"/>
                <a:gd name="connsiteY30" fmla="*/ 24354 h 33948"/>
                <a:gd name="connsiteX31" fmla="*/ 38376 w 112175"/>
                <a:gd name="connsiteY31" fmla="*/ 24354 h 33948"/>
                <a:gd name="connsiteX32" fmla="*/ 38376 w 112175"/>
                <a:gd name="connsiteY32" fmla="*/ 24354 h 33948"/>
                <a:gd name="connsiteX33" fmla="*/ 38376 w 112175"/>
                <a:gd name="connsiteY33" fmla="*/ 24354 h 33948"/>
                <a:gd name="connsiteX34" fmla="*/ 50184 w 112175"/>
                <a:gd name="connsiteY34" fmla="*/ 28782 h 33948"/>
                <a:gd name="connsiteX35" fmla="*/ 46494 w 112175"/>
                <a:gd name="connsiteY35" fmla="*/ 28782 h 33948"/>
                <a:gd name="connsiteX36" fmla="*/ 19188 w 112175"/>
                <a:gd name="connsiteY36" fmla="*/ 11808 h 33948"/>
                <a:gd name="connsiteX37" fmla="*/ 15498 w 112175"/>
                <a:gd name="connsiteY37" fmla="*/ 11808 h 33948"/>
                <a:gd name="connsiteX38" fmla="*/ 0 w 112175"/>
                <a:gd name="connsiteY38" fmla="*/ 1476 h 33948"/>
                <a:gd name="connsiteX39" fmla="*/ 0 w 112175"/>
                <a:gd name="connsiteY39" fmla="*/ 1476 h 33948"/>
                <a:gd name="connsiteX40" fmla="*/ 18450 w 112175"/>
                <a:gd name="connsiteY40" fmla="*/ 15498 h 33948"/>
                <a:gd name="connsiteX41" fmla="*/ 77490 w 112175"/>
                <a:gd name="connsiteY41" fmla="*/ 11808 h 33948"/>
                <a:gd name="connsiteX42" fmla="*/ 85608 w 112175"/>
                <a:gd name="connsiteY42" fmla="*/ 0 h 33948"/>
                <a:gd name="connsiteX43" fmla="*/ 85608 w 112175"/>
                <a:gd name="connsiteY43" fmla="*/ 0 h 33948"/>
                <a:gd name="connsiteX44" fmla="*/ 82656 w 112175"/>
                <a:gd name="connsiteY44" fmla="*/ 11808 h 33948"/>
                <a:gd name="connsiteX45" fmla="*/ 30258 w 112175"/>
                <a:gd name="connsiteY45" fmla="*/ 11808 h 33948"/>
                <a:gd name="connsiteX46" fmla="*/ 16236 w 112175"/>
                <a:gd name="connsiteY46" fmla="*/ 2214 h 33948"/>
                <a:gd name="connsiteX47" fmla="*/ 16236 w 112175"/>
                <a:gd name="connsiteY47" fmla="*/ 2214 h 33948"/>
                <a:gd name="connsiteX48" fmla="*/ 31734 w 112175"/>
                <a:gd name="connsiteY48" fmla="*/ 13284 h 33948"/>
                <a:gd name="connsiteX49" fmla="*/ 31734 w 112175"/>
                <a:gd name="connsiteY49" fmla="*/ 13284 h 33948"/>
                <a:gd name="connsiteX50" fmla="*/ 92988 w 112175"/>
                <a:gd name="connsiteY50" fmla="*/ 11808 h 33948"/>
                <a:gd name="connsiteX51" fmla="*/ 92988 w 112175"/>
                <a:gd name="connsiteY51" fmla="*/ 11808 h 33948"/>
                <a:gd name="connsiteX52" fmla="*/ 112176 w 112175"/>
                <a:gd name="connsiteY52" fmla="*/ 4428 h 33948"/>
                <a:gd name="connsiteX53" fmla="*/ 112176 w 112175"/>
                <a:gd name="connsiteY53" fmla="*/ 4428 h 33948"/>
                <a:gd name="connsiteX54" fmla="*/ 95202 w 112175"/>
                <a:gd name="connsiteY54" fmla="*/ 10332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12175" h="33948">
                  <a:moveTo>
                    <a:pt x="82656" y="33948"/>
                  </a:moveTo>
                  <a:cubicBezTo>
                    <a:pt x="77601" y="27764"/>
                    <a:pt x="75697" y="19589"/>
                    <a:pt x="77490" y="11808"/>
                  </a:cubicBezTo>
                  <a:lnTo>
                    <a:pt x="82656" y="11808"/>
                  </a:lnTo>
                  <a:cubicBezTo>
                    <a:pt x="81623" y="17963"/>
                    <a:pt x="83534" y="24245"/>
                    <a:pt x="87822" y="28782"/>
                  </a:cubicBezTo>
                  <a:lnTo>
                    <a:pt x="87822" y="28782"/>
                  </a:lnTo>
                  <a:close/>
                  <a:moveTo>
                    <a:pt x="52398" y="29520"/>
                  </a:moveTo>
                  <a:lnTo>
                    <a:pt x="52398" y="11808"/>
                  </a:lnTo>
                  <a:lnTo>
                    <a:pt x="56088" y="11808"/>
                  </a:lnTo>
                  <a:lnTo>
                    <a:pt x="56088" y="31734"/>
                  </a:lnTo>
                  <a:close/>
                  <a:moveTo>
                    <a:pt x="31734" y="29520"/>
                  </a:moveTo>
                  <a:cubicBezTo>
                    <a:pt x="31734" y="29520"/>
                    <a:pt x="31734" y="29520"/>
                    <a:pt x="31734" y="23616"/>
                  </a:cubicBezTo>
                  <a:cubicBezTo>
                    <a:pt x="31911" y="25580"/>
                    <a:pt x="31911" y="27556"/>
                    <a:pt x="31734" y="29520"/>
                  </a:cubicBezTo>
                  <a:lnTo>
                    <a:pt x="31734" y="29520"/>
                  </a:lnTo>
                  <a:cubicBezTo>
                    <a:pt x="32767" y="25652"/>
                    <a:pt x="32767" y="21580"/>
                    <a:pt x="31734" y="17712"/>
                  </a:cubicBezTo>
                  <a:lnTo>
                    <a:pt x="31734" y="17712"/>
                  </a:lnTo>
                  <a:cubicBezTo>
                    <a:pt x="31439" y="14274"/>
                    <a:pt x="31439" y="10818"/>
                    <a:pt x="31734" y="7380"/>
                  </a:cubicBezTo>
                  <a:lnTo>
                    <a:pt x="31734" y="7380"/>
                  </a:lnTo>
                  <a:cubicBezTo>
                    <a:pt x="29859" y="14641"/>
                    <a:pt x="29859" y="22259"/>
                    <a:pt x="31734" y="29520"/>
                  </a:cubicBezTo>
                  <a:lnTo>
                    <a:pt x="28044" y="29520"/>
                  </a:lnTo>
                  <a:close/>
                  <a:moveTo>
                    <a:pt x="68634" y="29520"/>
                  </a:moveTo>
                  <a:lnTo>
                    <a:pt x="68634" y="29520"/>
                  </a:lnTo>
                  <a:cubicBezTo>
                    <a:pt x="68634" y="29520"/>
                    <a:pt x="68634" y="16974"/>
                    <a:pt x="68634" y="12546"/>
                  </a:cubicBezTo>
                  <a:lnTo>
                    <a:pt x="68634" y="12546"/>
                  </a:lnTo>
                  <a:cubicBezTo>
                    <a:pt x="74538" y="18450"/>
                    <a:pt x="68634" y="28782"/>
                    <a:pt x="68634" y="33210"/>
                  </a:cubicBezTo>
                  <a:lnTo>
                    <a:pt x="64206" y="33210"/>
                  </a:lnTo>
                  <a:close/>
                  <a:moveTo>
                    <a:pt x="59040" y="24354"/>
                  </a:moveTo>
                  <a:lnTo>
                    <a:pt x="59040" y="24354"/>
                  </a:lnTo>
                  <a:cubicBezTo>
                    <a:pt x="61129" y="19430"/>
                    <a:pt x="64427" y="15115"/>
                    <a:pt x="68634" y="11808"/>
                  </a:cubicBezTo>
                  <a:lnTo>
                    <a:pt x="68634" y="15498"/>
                  </a:lnTo>
                  <a:cubicBezTo>
                    <a:pt x="65151" y="16254"/>
                    <a:pt x="61874" y="17766"/>
                    <a:pt x="59040" y="19926"/>
                  </a:cubicBezTo>
                  <a:close/>
                  <a:moveTo>
                    <a:pt x="45756" y="24354"/>
                  </a:moveTo>
                  <a:cubicBezTo>
                    <a:pt x="45756" y="24354"/>
                    <a:pt x="39114" y="24354"/>
                    <a:pt x="38376" y="24354"/>
                  </a:cubicBezTo>
                  <a:lnTo>
                    <a:pt x="38376" y="24354"/>
                  </a:lnTo>
                  <a:lnTo>
                    <a:pt x="38376" y="24354"/>
                  </a:lnTo>
                  <a:cubicBezTo>
                    <a:pt x="42863" y="22978"/>
                    <a:pt x="47712" y="24797"/>
                    <a:pt x="50184" y="28782"/>
                  </a:cubicBezTo>
                  <a:lnTo>
                    <a:pt x="46494" y="28782"/>
                  </a:lnTo>
                  <a:close/>
                  <a:moveTo>
                    <a:pt x="19188" y="11808"/>
                  </a:moveTo>
                  <a:lnTo>
                    <a:pt x="15498" y="11808"/>
                  </a:lnTo>
                  <a:cubicBezTo>
                    <a:pt x="15498" y="6642"/>
                    <a:pt x="3690" y="2214"/>
                    <a:pt x="0" y="1476"/>
                  </a:cubicBezTo>
                  <a:lnTo>
                    <a:pt x="0" y="1476"/>
                  </a:lnTo>
                  <a:cubicBezTo>
                    <a:pt x="0" y="1476"/>
                    <a:pt x="18450" y="6642"/>
                    <a:pt x="18450" y="15498"/>
                  </a:cubicBezTo>
                  <a:close/>
                  <a:moveTo>
                    <a:pt x="77490" y="11808"/>
                  </a:moveTo>
                  <a:cubicBezTo>
                    <a:pt x="77490" y="11808"/>
                    <a:pt x="77490" y="11808"/>
                    <a:pt x="85608" y="0"/>
                  </a:cubicBezTo>
                  <a:lnTo>
                    <a:pt x="85608" y="0"/>
                  </a:lnTo>
                  <a:cubicBezTo>
                    <a:pt x="85608" y="0"/>
                    <a:pt x="82656" y="7380"/>
                    <a:pt x="82656" y="11808"/>
                  </a:cubicBezTo>
                  <a:close/>
                  <a:moveTo>
                    <a:pt x="30258" y="11808"/>
                  </a:moveTo>
                  <a:cubicBezTo>
                    <a:pt x="26391" y="7563"/>
                    <a:pt x="21594" y="4277"/>
                    <a:pt x="16236" y="2214"/>
                  </a:cubicBezTo>
                  <a:lnTo>
                    <a:pt x="16236" y="2214"/>
                  </a:lnTo>
                  <a:cubicBezTo>
                    <a:pt x="22155" y="4715"/>
                    <a:pt x="27446" y="8496"/>
                    <a:pt x="31734" y="13284"/>
                  </a:cubicBezTo>
                  <a:lnTo>
                    <a:pt x="31734" y="13284"/>
                  </a:lnTo>
                  <a:close/>
                  <a:moveTo>
                    <a:pt x="92988" y="11808"/>
                  </a:moveTo>
                  <a:lnTo>
                    <a:pt x="92988" y="11808"/>
                  </a:lnTo>
                  <a:cubicBezTo>
                    <a:pt x="96678" y="6642"/>
                    <a:pt x="110700" y="4428"/>
                    <a:pt x="112176" y="4428"/>
                  </a:cubicBezTo>
                  <a:lnTo>
                    <a:pt x="112176" y="4428"/>
                  </a:lnTo>
                  <a:cubicBezTo>
                    <a:pt x="106102" y="4904"/>
                    <a:pt x="100257" y="6938"/>
                    <a:pt x="95202" y="10332"/>
                  </a:cubicBezTo>
                  <a:close/>
                </a:path>
              </a:pathLst>
            </a:custGeom>
            <a:solidFill>
              <a:srgbClr val="796E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7D9354D-F2F3-4741-B362-8CBA256204FA}"/>
                </a:ext>
              </a:extLst>
            </p:cNvPr>
            <p:cNvSpPr/>
            <p:nvPr/>
          </p:nvSpPr>
          <p:spPr>
            <a:xfrm>
              <a:off x="10147047" y="1905686"/>
              <a:ext cx="192149" cy="260514"/>
            </a:xfrm>
            <a:custGeom>
              <a:avLst/>
              <a:gdLst>
                <a:gd name="connsiteX0" fmla="*/ 113703 w 192149"/>
                <a:gd name="connsiteY0" fmla="*/ 1476 h 260514"/>
                <a:gd name="connsiteX1" fmla="*/ 113703 w 192149"/>
                <a:gd name="connsiteY1" fmla="*/ 1476 h 260514"/>
                <a:gd name="connsiteX2" fmla="*/ 107061 w 192149"/>
                <a:gd name="connsiteY2" fmla="*/ 5904 h 260514"/>
                <a:gd name="connsiteX3" fmla="*/ 97467 w 192149"/>
                <a:gd name="connsiteY3" fmla="*/ 5904 h 260514"/>
                <a:gd name="connsiteX4" fmla="*/ 97467 w 192149"/>
                <a:gd name="connsiteY4" fmla="*/ 5904 h 260514"/>
                <a:gd name="connsiteX5" fmla="*/ 87873 w 192149"/>
                <a:gd name="connsiteY5" fmla="*/ 5904 h 260514"/>
                <a:gd name="connsiteX6" fmla="*/ 79017 w 192149"/>
                <a:gd name="connsiteY6" fmla="*/ 0 h 260514"/>
                <a:gd name="connsiteX7" fmla="*/ 79017 w 192149"/>
                <a:gd name="connsiteY7" fmla="*/ 0 h 260514"/>
                <a:gd name="connsiteX8" fmla="*/ 49497 w 192149"/>
                <a:gd name="connsiteY8" fmla="*/ 11808 h 260514"/>
                <a:gd name="connsiteX9" fmla="*/ 31047 w 192149"/>
                <a:gd name="connsiteY9" fmla="*/ 11808 h 260514"/>
                <a:gd name="connsiteX10" fmla="*/ 31047 w 192149"/>
                <a:gd name="connsiteY10" fmla="*/ 11808 h 260514"/>
                <a:gd name="connsiteX11" fmla="*/ 789 w 192149"/>
                <a:gd name="connsiteY11" fmla="*/ 63468 h 260514"/>
                <a:gd name="connsiteX12" fmla="*/ 11121 w 192149"/>
                <a:gd name="connsiteY12" fmla="*/ 137268 h 260514"/>
                <a:gd name="connsiteX13" fmla="*/ 93777 w 192149"/>
                <a:gd name="connsiteY13" fmla="*/ 260514 h 260514"/>
                <a:gd name="connsiteX14" fmla="*/ 93777 w 192149"/>
                <a:gd name="connsiteY14" fmla="*/ 260514 h 260514"/>
                <a:gd name="connsiteX15" fmla="*/ 180123 w 192149"/>
                <a:gd name="connsiteY15" fmla="*/ 137268 h 260514"/>
                <a:gd name="connsiteX16" fmla="*/ 163887 w 192149"/>
                <a:gd name="connsiteY16" fmla="*/ 9594 h 260514"/>
                <a:gd name="connsiteX17" fmla="*/ 163887 w 192149"/>
                <a:gd name="connsiteY17" fmla="*/ 9594 h 260514"/>
                <a:gd name="connsiteX18" fmla="*/ 163887 w 192149"/>
                <a:gd name="connsiteY18" fmla="*/ 9594 h 260514"/>
                <a:gd name="connsiteX19" fmla="*/ 157983 w 192149"/>
                <a:gd name="connsiteY19" fmla="*/ 14022 h 260514"/>
                <a:gd name="connsiteX20" fmla="*/ 146175 w 192149"/>
                <a:gd name="connsiteY20" fmla="*/ 14022 h 260514"/>
                <a:gd name="connsiteX21" fmla="*/ 117393 w 192149"/>
                <a:gd name="connsiteY21" fmla="*/ 2952 h 260514"/>
                <a:gd name="connsiteX22" fmla="*/ 113703 w 192149"/>
                <a:gd name="connsiteY22" fmla="*/ 5904 h 260514"/>
                <a:gd name="connsiteX23" fmla="*/ 141747 w 192149"/>
                <a:gd name="connsiteY23" fmla="*/ 16974 h 260514"/>
                <a:gd name="connsiteX24" fmla="*/ 155031 w 192149"/>
                <a:gd name="connsiteY24" fmla="*/ 16974 h 260514"/>
                <a:gd name="connsiteX25" fmla="*/ 161673 w 192149"/>
                <a:gd name="connsiteY25" fmla="*/ 12546 h 260514"/>
                <a:gd name="connsiteX26" fmla="*/ 176433 w 192149"/>
                <a:gd name="connsiteY26" fmla="*/ 137268 h 260514"/>
                <a:gd name="connsiteX27" fmla="*/ 95253 w 192149"/>
                <a:gd name="connsiteY27" fmla="*/ 258300 h 260514"/>
                <a:gd name="connsiteX28" fmla="*/ 14811 w 192149"/>
                <a:gd name="connsiteY28" fmla="*/ 137268 h 260514"/>
                <a:gd name="connsiteX29" fmla="*/ 4479 w 192149"/>
                <a:gd name="connsiteY29" fmla="*/ 70848 h 260514"/>
                <a:gd name="connsiteX30" fmla="*/ 30309 w 192149"/>
                <a:gd name="connsiteY30" fmla="*/ 17712 h 260514"/>
                <a:gd name="connsiteX31" fmla="*/ 49497 w 192149"/>
                <a:gd name="connsiteY31" fmla="*/ 17712 h 260514"/>
                <a:gd name="connsiteX32" fmla="*/ 74589 w 192149"/>
                <a:gd name="connsiteY32" fmla="*/ 8856 h 260514"/>
                <a:gd name="connsiteX33" fmla="*/ 84183 w 192149"/>
                <a:gd name="connsiteY33" fmla="*/ 14760 h 260514"/>
                <a:gd name="connsiteX34" fmla="*/ 95253 w 192149"/>
                <a:gd name="connsiteY34" fmla="*/ 14760 h 260514"/>
                <a:gd name="connsiteX35" fmla="*/ 106323 w 192149"/>
                <a:gd name="connsiteY35" fmla="*/ 14760 h 260514"/>
                <a:gd name="connsiteX36" fmla="*/ 114441 w 192149"/>
                <a:gd name="connsiteY36" fmla="*/ 9594 h 260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92149" h="260514">
                  <a:moveTo>
                    <a:pt x="113703" y="1476"/>
                  </a:moveTo>
                  <a:lnTo>
                    <a:pt x="113703" y="1476"/>
                  </a:lnTo>
                  <a:cubicBezTo>
                    <a:pt x="111939" y="3534"/>
                    <a:pt x="109636" y="5066"/>
                    <a:pt x="107061" y="5904"/>
                  </a:cubicBezTo>
                  <a:cubicBezTo>
                    <a:pt x="104005" y="7262"/>
                    <a:pt x="100522" y="7262"/>
                    <a:pt x="97467" y="5904"/>
                  </a:cubicBezTo>
                  <a:lnTo>
                    <a:pt x="97467" y="5904"/>
                  </a:lnTo>
                  <a:cubicBezTo>
                    <a:pt x="94330" y="6787"/>
                    <a:pt x="91009" y="6787"/>
                    <a:pt x="87873" y="5904"/>
                  </a:cubicBezTo>
                  <a:cubicBezTo>
                    <a:pt x="84367" y="4936"/>
                    <a:pt x="81260" y="2866"/>
                    <a:pt x="79017" y="0"/>
                  </a:cubicBezTo>
                  <a:lnTo>
                    <a:pt x="79017" y="0"/>
                  </a:lnTo>
                  <a:cubicBezTo>
                    <a:pt x="69556" y="4828"/>
                    <a:pt x="59674" y="8780"/>
                    <a:pt x="49497" y="11808"/>
                  </a:cubicBezTo>
                  <a:cubicBezTo>
                    <a:pt x="43556" y="14080"/>
                    <a:pt x="36987" y="14080"/>
                    <a:pt x="31047" y="11808"/>
                  </a:cubicBezTo>
                  <a:lnTo>
                    <a:pt x="31047" y="11808"/>
                  </a:lnTo>
                  <a:cubicBezTo>
                    <a:pt x="15123" y="24868"/>
                    <a:pt x="4391" y="43191"/>
                    <a:pt x="789" y="63468"/>
                  </a:cubicBezTo>
                  <a:cubicBezTo>
                    <a:pt x="-1732" y="88541"/>
                    <a:pt x="1812" y="113852"/>
                    <a:pt x="11121" y="137268"/>
                  </a:cubicBezTo>
                  <a:cubicBezTo>
                    <a:pt x="30042" y="183524"/>
                    <a:pt x="58161" y="225453"/>
                    <a:pt x="93777" y="260514"/>
                  </a:cubicBezTo>
                  <a:lnTo>
                    <a:pt x="93777" y="260514"/>
                  </a:lnTo>
                  <a:cubicBezTo>
                    <a:pt x="131400" y="226392"/>
                    <a:pt x="160898" y="184280"/>
                    <a:pt x="180123" y="137268"/>
                  </a:cubicBezTo>
                  <a:cubicBezTo>
                    <a:pt x="200816" y="95307"/>
                    <a:pt x="194425" y="45041"/>
                    <a:pt x="163887" y="9594"/>
                  </a:cubicBezTo>
                  <a:lnTo>
                    <a:pt x="163887" y="9594"/>
                  </a:lnTo>
                  <a:lnTo>
                    <a:pt x="163887" y="9594"/>
                  </a:lnTo>
                  <a:cubicBezTo>
                    <a:pt x="163887" y="9594"/>
                    <a:pt x="163887" y="9594"/>
                    <a:pt x="157983" y="14022"/>
                  </a:cubicBezTo>
                  <a:cubicBezTo>
                    <a:pt x="154189" y="15504"/>
                    <a:pt x="149968" y="15504"/>
                    <a:pt x="146175" y="14022"/>
                  </a:cubicBezTo>
                  <a:cubicBezTo>
                    <a:pt x="135968" y="12170"/>
                    <a:pt x="126204" y="8415"/>
                    <a:pt x="117393" y="2952"/>
                  </a:cubicBezTo>
                  <a:close/>
                  <a:moveTo>
                    <a:pt x="113703" y="5904"/>
                  </a:moveTo>
                  <a:cubicBezTo>
                    <a:pt x="122190" y="11485"/>
                    <a:pt x="131739" y="15253"/>
                    <a:pt x="141747" y="16974"/>
                  </a:cubicBezTo>
                  <a:cubicBezTo>
                    <a:pt x="146057" y="18436"/>
                    <a:pt x="150721" y="18436"/>
                    <a:pt x="155031" y="16974"/>
                  </a:cubicBezTo>
                  <a:cubicBezTo>
                    <a:pt x="157717" y="16375"/>
                    <a:pt x="160086" y="14797"/>
                    <a:pt x="161673" y="12546"/>
                  </a:cubicBezTo>
                  <a:cubicBezTo>
                    <a:pt x="191200" y="47379"/>
                    <a:pt x="197016" y="96504"/>
                    <a:pt x="176433" y="137268"/>
                  </a:cubicBezTo>
                  <a:cubicBezTo>
                    <a:pt x="158913" y="183254"/>
                    <a:pt x="131156" y="224645"/>
                    <a:pt x="95253" y="258300"/>
                  </a:cubicBezTo>
                  <a:cubicBezTo>
                    <a:pt x="60190" y="224089"/>
                    <a:pt x="32777" y="182840"/>
                    <a:pt x="14811" y="137268"/>
                  </a:cubicBezTo>
                  <a:cubicBezTo>
                    <a:pt x="6526" y="116157"/>
                    <a:pt x="2998" y="93478"/>
                    <a:pt x="4479" y="70848"/>
                  </a:cubicBezTo>
                  <a:cubicBezTo>
                    <a:pt x="5734" y="50420"/>
                    <a:pt x="15020" y="31318"/>
                    <a:pt x="30309" y="17712"/>
                  </a:cubicBezTo>
                  <a:cubicBezTo>
                    <a:pt x="36516" y="19907"/>
                    <a:pt x="43289" y="19907"/>
                    <a:pt x="49497" y="17712"/>
                  </a:cubicBezTo>
                  <a:cubicBezTo>
                    <a:pt x="58072" y="15404"/>
                    <a:pt x="66463" y="12443"/>
                    <a:pt x="74589" y="8856"/>
                  </a:cubicBezTo>
                  <a:cubicBezTo>
                    <a:pt x="76980" y="11906"/>
                    <a:pt x="80382" y="14000"/>
                    <a:pt x="84183" y="14760"/>
                  </a:cubicBezTo>
                  <a:cubicBezTo>
                    <a:pt x="87806" y="15767"/>
                    <a:pt x="91629" y="15767"/>
                    <a:pt x="95253" y="14760"/>
                  </a:cubicBezTo>
                  <a:cubicBezTo>
                    <a:pt x="98876" y="15767"/>
                    <a:pt x="102699" y="15767"/>
                    <a:pt x="106323" y="14760"/>
                  </a:cubicBezTo>
                  <a:cubicBezTo>
                    <a:pt x="109378" y="13654"/>
                    <a:pt x="112145" y="11891"/>
                    <a:pt x="114441" y="9594"/>
                  </a:cubicBezTo>
                  <a:close/>
                </a:path>
              </a:pathLst>
            </a:custGeom>
            <a:solidFill>
              <a:srgbClr val="796E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D750D5A6-6E05-45DE-B102-83E7748E4D22}"/>
                </a:ext>
              </a:extLst>
            </p:cNvPr>
            <p:cNvSpPr/>
            <p:nvPr/>
          </p:nvSpPr>
          <p:spPr>
            <a:xfrm>
              <a:off x="10242299" y="1886381"/>
              <a:ext cx="117547" cy="281295"/>
            </a:xfrm>
            <a:custGeom>
              <a:avLst/>
              <a:gdLst>
                <a:gd name="connsiteX0" fmla="*/ 62730 w 117547"/>
                <a:gd name="connsiteY0" fmla="*/ 23734 h 281295"/>
                <a:gd name="connsiteX1" fmla="*/ 71586 w 117547"/>
                <a:gd name="connsiteY1" fmla="*/ 23734 h 281295"/>
                <a:gd name="connsiteX2" fmla="*/ 93726 w 117547"/>
                <a:gd name="connsiteY2" fmla="*/ 23734 h 281295"/>
                <a:gd name="connsiteX3" fmla="*/ 0 w 117547"/>
                <a:gd name="connsiteY3" fmla="*/ 281296 h 281295"/>
                <a:gd name="connsiteX4" fmla="*/ 58302 w 117547"/>
                <a:gd name="connsiteY4" fmla="*/ 118 h 281295"/>
                <a:gd name="connsiteX5" fmla="*/ 62730 w 117547"/>
                <a:gd name="connsiteY5" fmla="*/ 20044 h 28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547" h="281295">
                  <a:moveTo>
                    <a:pt x="62730" y="23734"/>
                  </a:moveTo>
                  <a:cubicBezTo>
                    <a:pt x="42066" y="16354"/>
                    <a:pt x="67896" y="2332"/>
                    <a:pt x="71586" y="23734"/>
                  </a:cubicBezTo>
                  <a:cubicBezTo>
                    <a:pt x="78228" y="23734"/>
                    <a:pt x="79704" y="30376"/>
                    <a:pt x="93726" y="23734"/>
                  </a:cubicBezTo>
                  <a:cubicBezTo>
                    <a:pt x="129150" y="84250"/>
                    <a:pt x="103320" y="180928"/>
                    <a:pt x="0" y="281296"/>
                  </a:cubicBezTo>
                  <a:cubicBezTo>
                    <a:pt x="184500" y="116722"/>
                    <a:pt x="109224" y="-4310"/>
                    <a:pt x="58302" y="118"/>
                  </a:cubicBezTo>
                  <a:cubicBezTo>
                    <a:pt x="30996" y="118"/>
                    <a:pt x="45018" y="38494"/>
                    <a:pt x="62730" y="20044"/>
                  </a:cubicBezTo>
                  <a:close/>
                </a:path>
              </a:pathLst>
            </a:custGeom>
            <a:solidFill>
              <a:srgbClr val="AC77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439C70E6-2FB0-4169-9796-4AA63D2FBA54}"/>
                </a:ext>
              </a:extLst>
            </p:cNvPr>
            <p:cNvSpPr/>
            <p:nvPr/>
          </p:nvSpPr>
          <p:spPr>
            <a:xfrm>
              <a:off x="10048944" y="2109009"/>
              <a:ext cx="109223" cy="26195"/>
            </a:xfrm>
            <a:custGeom>
              <a:avLst/>
              <a:gdLst>
                <a:gd name="connsiteX0" fmla="*/ 106272 w 109223"/>
                <a:gd name="connsiteY0" fmla="*/ 26195 h 26195"/>
                <a:gd name="connsiteX1" fmla="*/ 0 w 109223"/>
                <a:gd name="connsiteY1" fmla="*/ 7745 h 26195"/>
                <a:gd name="connsiteX2" fmla="*/ 39114 w 109223"/>
                <a:gd name="connsiteY2" fmla="*/ 21767 h 26195"/>
                <a:gd name="connsiteX3" fmla="*/ 109224 w 109223"/>
                <a:gd name="connsiteY3" fmla="*/ 26195 h 26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223" h="26195">
                  <a:moveTo>
                    <a:pt x="106272" y="26195"/>
                  </a:moveTo>
                  <a:cubicBezTo>
                    <a:pt x="77443" y="-84"/>
                    <a:pt x="36000" y="-7279"/>
                    <a:pt x="0" y="7745"/>
                  </a:cubicBezTo>
                  <a:cubicBezTo>
                    <a:pt x="13284" y="13649"/>
                    <a:pt x="27306" y="15863"/>
                    <a:pt x="39114" y="21767"/>
                  </a:cubicBezTo>
                  <a:lnTo>
                    <a:pt x="109224" y="26195"/>
                  </a:ln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0FBDFAE9-5A3C-455A-8B22-C244DB17F7BB}"/>
                </a:ext>
              </a:extLst>
            </p:cNvPr>
            <p:cNvSpPr/>
            <p:nvPr/>
          </p:nvSpPr>
          <p:spPr>
            <a:xfrm>
              <a:off x="10048944" y="2108017"/>
              <a:ext cx="109961" cy="29401"/>
            </a:xfrm>
            <a:custGeom>
              <a:avLst/>
              <a:gdLst>
                <a:gd name="connsiteX0" fmla="*/ 106272 w 109961"/>
                <a:gd name="connsiteY0" fmla="*/ 29401 h 29401"/>
                <a:gd name="connsiteX1" fmla="*/ 106272 w 109961"/>
                <a:gd name="connsiteY1" fmla="*/ 29401 h 29401"/>
                <a:gd name="connsiteX2" fmla="*/ 36900 w 109961"/>
                <a:gd name="connsiteY2" fmla="*/ 24973 h 29401"/>
                <a:gd name="connsiteX3" fmla="*/ 15498 w 109961"/>
                <a:gd name="connsiteY3" fmla="*/ 16855 h 29401"/>
                <a:gd name="connsiteX4" fmla="*/ 0 w 109961"/>
                <a:gd name="connsiteY4" fmla="*/ 8737 h 29401"/>
                <a:gd name="connsiteX5" fmla="*/ 0 w 109961"/>
                <a:gd name="connsiteY5" fmla="*/ 8737 h 29401"/>
                <a:gd name="connsiteX6" fmla="*/ 0 w 109961"/>
                <a:gd name="connsiteY6" fmla="*/ 8737 h 29401"/>
                <a:gd name="connsiteX7" fmla="*/ 109962 w 109961"/>
                <a:gd name="connsiteY7" fmla="*/ 27925 h 29401"/>
                <a:gd name="connsiteX8" fmla="*/ 109962 w 109961"/>
                <a:gd name="connsiteY8" fmla="*/ 27925 h 29401"/>
                <a:gd name="connsiteX9" fmla="*/ 109962 w 109961"/>
                <a:gd name="connsiteY9" fmla="*/ 27925 h 29401"/>
                <a:gd name="connsiteX10" fmla="*/ 0 w 109961"/>
                <a:gd name="connsiteY10" fmla="*/ 8737 h 29401"/>
                <a:gd name="connsiteX11" fmla="*/ 13284 w 109961"/>
                <a:gd name="connsiteY11" fmla="*/ 13165 h 29401"/>
                <a:gd name="connsiteX12" fmla="*/ 34686 w 109961"/>
                <a:gd name="connsiteY12" fmla="*/ 21283 h 29401"/>
                <a:gd name="connsiteX13" fmla="*/ 98154 w 109961"/>
                <a:gd name="connsiteY13" fmla="*/ 24973 h 29401"/>
                <a:gd name="connsiteX14" fmla="*/ 0 w 109961"/>
                <a:gd name="connsiteY14" fmla="*/ 8737 h 29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9961" h="29401">
                  <a:moveTo>
                    <a:pt x="106272" y="29401"/>
                  </a:moveTo>
                  <a:lnTo>
                    <a:pt x="106272" y="29401"/>
                  </a:lnTo>
                  <a:lnTo>
                    <a:pt x="36900" y="24973"/>
                  </a:lnTo>
                  <a:cubicBezTo>
                    <a:pt x="30025" y="21628"/>
                    <a:pt x="22862" y="18911"/>
                    <a:pt x="15498" y="16855"/>
                  </a:cubicBezTo>
                  <a:cubicBezTo>
                    <a:pt x="10207" y="14396"/>
                    <a:pt x="5035" y="11687"/>
                    <a:pt x="0" y="8737"/>
                  </a:cubicBezTo>
                  <a:cubicBezTo>
                    <a:pt x="0" y="8737"/>
                    <a:pt x="0" y="8737"/>
                    <a:pt x="0" y="8737"/>
                  </a:cubicBezTo>
                  <a:lnTo>
                    <a:pt x="0" y="8737"/>
                  </a:lnTo>
                  <a:cubicBezTo>
                    <a:pt x="37132" y="-7928"/>
                    <a:pt x="80669" y="-331"/>
                    <a:pt x="109962" y="27925"/>
                  </a:cubicBezTo>
                  <a:cubicBezTo>
                    <a:pt x="109962" y="27925"/>
                    <a:pt x="109962" y="27925"/>
                    <a:pt x="109962" y="27925"/>
                  </a:cubicBezTo>
                  <a:lnTo>
                    <a:pt x="109962" y="27925"/>
                  </a:lnTo>
                  <a:close/>
                  <a:moveTo>
                    <a:pt x="0" y="8737"/>
                  </a:moveTo>
                  <a:lnTo>
                    <a:pt x="13284" y="13165"/>
                  </a:lnTo>
                  <a:cubicBezTo>
                    <a:pt x="20688" y="15098"/>
                    <a:pt x="27862" y="17820"/>
                    <a:pt x="34686" y="21283"/>
                  </a:cubicBezTo>
                  <a:lnTo>
                    <a:pt x="98154" y="24973"/>
                  </a:lnTo>
                  <a:cubicBezTo>
                    <a:pt x="70945" y="1850"/>
                    <a:pt x="33206" y="-4392"/>
                    <a:pt x="0" y="8737"/>
                  </a:cubicBez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F0E173D8-F413-4667-A099-C30F3891DEFD}"/>
                </a:ext>
              </a:extLst>
            </p:cNvPr>
            <p:cNvSpPr/>
            <p:nvPr/>
          </p:nvSpPr>
          <p:spPr>
            <a:xfrm>
              <a:off x="10081415" y="2120313"/>
              <a:ext cx="62730" cy="12677"/>
            </a:xfrm>
            <a:custGeom>
              <a:avLst/>
              <a:gdLst>
                <a:gd name="connsiteX0" fmla="*/ 61992 w 62730"/>
                <a:gd name="connsiteY0" fmla="*/ 12677 h 12677"/>
                <a:gd name="connsiteX1" fmla="*/ 61992 w 62730"/>
                <a:gd name="connsiteY1" fmla="*/ 12677 h 12677"/>
                <a:gd name="connsiteX2" fmla="*/ 0 w 62730"/>
                <a:gd name="connsiteY2" fmla="*/ 131 h 12677"/>
                <a:gd name="connsiteX3" fmla="*/ 0 w 62730"/>
                <a:gd name="connsiteY3" fmla="*/ 131 h 12677"/>
                <a:gd name="connsiteX4" fmla="*/ 0 w 62730"/>
                <a:gd name="connsiteY4" fmla="*/ 131 h 12677"/>
                <a:gd name="connsiteX5" fmla="*/ 62730 w 62730"/>
                <a:gd name="connsiteY5" fmla="*/ 12677 h 12677"/>
                <a:gd name="connsiteX6" fmla="*/ 62730 w 62730"/>
                <a:gd name="connsiteY6" fmla="*/ 12677 h 12677"/>
                <a:gd name="connsiteX7" fmla="*/ 62730 w 62730"/>
                <a:gd name="connsiteY7" fmla="*/ 12677 h 1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730" h="12677">
                  <a:moveTo>
                    <a:pt x="61992" y="12677"/>
                  </a:moveTo>
                  <a:lnTo>
                    <a:pt x="61992" y="12677"/>
                  </a:lnTo>
                  <a:cubicBezTo>
                    <a:pt x="42668" y="3480"/>
                    <a:pt x="21380" y="-828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1593" y="-523"/>
                    <a:pt x="43050" y="3768"/>
                    <a:pt x="62730" y="12677"/>
                  </a:cubicBezTo>
                  <a:lnTo>
                    <a:pt x="62730" y="12677"/>
                  </a:lnTo>
                  <a:lnTo>
                    <a:pt x="62730" y="12677"/>
                  </a:lnTo>
                  <a:close/>
                </a:path>
              </a:pathLst>
            </a:custGeom>
            <a:solidFill>
              <a:srgbClr val="43A5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002A2EA7-0459-4968-B2EF-71697F2F2AD8}"/>
                </a:ext>
              </a:extLst>
            </p:cNvPr>
            <p:cNvSpPr/>
            <p:nvPr/>
          </p:nvSpPr>
          <p:spPr>
            <a:xfrm>
              <a:off x="10045992" y="2122539"/>
              <a:ext cx="109961" cy="33351"/>
            </a:xfrm>
            <a:custGeom>
              <a:avLst/>
              <a:gdLst>
                <a:gd name="connsiteX0" fmla="*/ 109962 w 109961"/>
                <a:gd name="connsiteY0" fmla="*/ 15618 h 33351"/>
                <a:gd name="connsiteX1" fmla="*/ 67896 w 109961"/>
                <a:gd name="connsiteY1" fmla="*/ 33330 h 33351"/>
                <a:gd name="connsiteX2" fmla="*/ 19926 w 109961"/>
                <a:gd name="connsiteY2" fmla="*/ 19308 h 33351"/>
                <a:gd name="connsiteX3" fmla="*/ 0 w 109961"/>
                <a:gd name="connsiteY3" fmla="*/ 19308 h 33351"/>
                <a:gd name="connsiteX4" fmla="*/ 109962 w 109961"/>
                <a:gd name="connsiteY4" fmla="*/ 15618 h 3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961" h="33351">
                  <a:moveTo>
                    <a:pt x="109962" y="15618"/>
                  </a:moveTo>
                  <a:cubicBezTo>
                    <a:pt x="94464" y="15618"/>
                    <a:pt x="73800" y="34068"/>
                    <a:pt x="67896" y="33330"/>
                  </a:cubicBezTo>
                  <a:cubicBezTo>
                    <a:pt x="51488" y="30226"/>
                    <a:pt x="35422" y="25530"/>
                    <a:pt x="19926" y="19308"/>
                  </a:cubicBezTo>
                  <a:cubicBezTo>
                    <a:pt x="13330" y="18207"/>
                    <a:pt x="6596" y="18207"/>
                    <a:pt x="0" y="19308"/>
                  </a:cubicBezTo>
                  <a:cubicBezTo>
                    <a:pt x="56826" y="-5784"/>
                    <a:pt x="76752" y="-5784"/>
                    <a:pt x="109962" y="15618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CCE885A-F57B-46BF-94A7-B234637B58F5}"/>
                </a:ext>
              </a:extLst>
            </p:cNvPr>
            <p:cNvSpPr/>
            <p:nvPr/>
          </p:nvSpPr>
          <p:spPr>
            <a:xfrm>
              <a:off x="10048944" y="2120351"/>
              <a:ext cx="107748" cy="37731"/>
            </a:xfrm>
            <a:custGeom>
              <a:avLst/>
              <a:gdLst>
                <a:gd name="connsiteX0" fmla="*/ 64944 w 107748"/>
                <a:gd name="connsiteY0" fmla="*/ 37731 h 37731"/>
                <a:gd name="connsiteX1" fmla="*/ 64944 w 107748"/>
                <a:gd name="connsiteY1" fmla="*/ 37731 h 37731"/>
                <a:gd name="connsiteX2" fmla="*/ 28782 w 107748"/>
                <a:gd name="connsiteY2" fmla="*/ 27399 h 37731"/>
                <a:gd name="connsiteX3" fmla="*/ 16236 w 107748"/>
                <a:gd name="connsiteY3" fmla="*/ 22971 h 37731"/>
                <a:gd name="connsiteX4" fmla="*/ 3690 w 107748"/>
                <a:gd name="connsiteY4" fmla="*/ 22971 h 37731"/>
                <a:gd name="connsiteX5" fmla="*/ 0 w 107748"/>
                <a:gd name="connsiteY5" fmla="*/ 22971 h 37731"/>
                <a:gd name="connsiteX6" fmla="*/ 0 w 107748"/>
                <a:gd name="connsiteY6" fmla="*/ 22971 h 37731"/>
                <a:gd name="connsiteX7" fmla="*/ 0 w 107748"/>
                <a:gd name="connsiteY7" fmla="*/ 22971 h 37731"/>
                <a:gd name="connsiteX8" fmla="*/ 107748 w 107748"/>
                <a:gd name="connsiteY8" fmla="*/ 16329 h 37731"/>
                <a:gd name="connsiteX9" fmla="*/ 107748 w 107748"/>
                <a:gd name="connsiteY9" fmla="*/ 16329 h 37731"/>
                <a:gd name="connsiteX10" fmla="*/ 107748 w 107748"/>
                <a:gd name="connsiteY10" fmla="*/ 16329 h 37731"/>
                <a:gd name="connsiteX11" fmla="*/ 83394 w 107748"/>
                <a:gd name="connsiteY11" fmla="*/ 27399 h 37731"/>
                <a:gd name="connsiteX12" fmla="*/ 65682 w 107748"/>
                <a:gd name="connsiteY12" fmla="*/ 34779 h 37731"/>
                <a:gd name="connsiteX13" fmla="*/ 10332 w 107748"/>
                <a:gd name="connsiteY13" fmla="*/ 18543 h 37731"/>
                <a:gd name="connsiteX14" fmla="*/ 17712 w 107748"/>
                <a:gd name="connsiteY14" fmla="*/ 18543 h 37731"/>
                <a:gd name="connsiteX15" fmla="*/ 29520 w 107748"/>
                <a:gd name="connsiteY15" fmla="*/ 22971 h 37731"/>
                <a:gd name="connsiteX16" fmla="*/ 64944 w 107748"/>
                <a:gd name="connsiteY16" fmla="*/ 33303 h 37731"/>
                <a:gd name="connsiteX17" fmla="*/ 64944 w 107748"/>
                <a:gd name="connsiteY17" fmla="*/ 33303 h 37731"/>
                <a:gd name="connsiteX18" fmla="*/ 80442 w 107748"/>
                <a:gd name="connsiteY18" fmla="*/ 26661 h 37731"/>
                <a:gd name="connsiteX19" fmla="*/ 102582 w 107748"/>
                <a:gd name="connsiteY19" fmla="*/ 16329 h 37731"/>
                <a:gd name="connsiteX20" fmla="*/ 6642 w 107748"/>
                <a:gd name="connsiteY20" fmla="*/ 18543 h 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7748" h="37731">
                  <a:moveTo>
                    <a:pt x="64944" y="37731"/>
                  </a:moveTo>
                  <a:lnTo>
                    <a:pt x="64944" y="37731"/>
                  </a:lnTo>
                  <a:cubicBezTo>
                    <a:pt x="52499" y="35843"/>
                    <a:pt x="40346" y="32371"/>
                    <a:pt x="28782" y="27399"/>
                  </a:cubicBezTo>
                  <a:lnTo>
                    <a:pt x="16236" y="22971"/>
                  </a:lnTo>
                  <a:cubicBezTo>
                    <a:pt x="12089" y="22209"/>
                    <a:pt x="7838" y="22209"/>
                    <a:pt x="3690" y="22971"/>
                  </a:cubicBezTo>
                  <a:lnTo>
                    <a:pt x="0" y="22971"/>
                  </a:lnTo>
                  <a:cubicBezTo>
                    <a:pt x="0" y="22971"/>
                    <a:pt x="0" y="22971"/>
                    <a:pt x="0" y="22971"/>
                  </a:cubicBezTo>
                  <a:lnTo>
                    <a:pt x="0" y="22971"/>
                  </a:lnTo>
                  <a:cubicBezTo>
                    <a:pt x="53874" y="-9501"/>
                    <a:pt x="73800" y="-3597"/>
                    <a:pt x="107748" y="16329"/>
                  </a:cubicBezTo>
                  <a:cubicBezTo>
                    <a:pt x="107748" y="16329"/>
                    <a:pt x="107748" y="16329"/>
                    <a:pt x="107748" y="16329"/>
                  </a:cubicBezTo>
                  <a:lnTo>
                    <a:pt x="107748" y="16329"/>
                  </a:lnTo>
                  <a:cubicBezTo>
                    <a:pt x="99294" y="19230"/>
                    <a:pt x="91139" y="22937"/>
                    <a:pt x="83394" y="27399"/>
                  </a:cubicBezTo>
                  <a:cubicBezTo>
                    <a:pt x="77861" y="30668"/>
                    <a:pt x="71900" y="33151"/>
                    <a:pt x="65682" y="34779"/>
                  </a:cubicBezTo>
                  <a:close/>
                  <a:moveTo>
                    <a:pt x="10332" y="18543"/>
                  </a:moveTo>
                  <a:lnTo>
                    <a:pt x="17712" y="18543"/>
                  </a:lnTo>
                  <a:lnTo>
                    <a:pt x="29520" y="22971"/>
                  </a:lnTo>
                  <a:cubicBezTo>
                    <a:pt x="40927" y="27665"/>
                    <a:pt x="52802" y="31129"/>
                    <a:pt x="64944" y="33303"/>
                  </a:cubicBezTo>
                  <a:lnTo>
                    <a:pt x="64944" y="33303"/>
                  </a:lnTo>
                  <a:cubicBezTo>
                    <a:pt x="70347" y="31688"/>
                    <a:pt x="75547" y="29460"/>
                    <a:pt x="80442" y="26661"/>
                  </a:cubicBezTo>
                  <a:cubicBezTo>
                    <a:pt x="87524" y="22611"/>
                    <a:pt x="94929" y="19156"/>
                    <a:pt x="102582" y="16329"/>
                  </a:cubicBezTo>
                  <a:cubicBezTo>
                    <a:pt x="73800" y="-3597"/>
                    <a:pt x="54612" y="-3597"/>
                    <a:pt x="6642" y="18543"/>
                  </a:cubicBez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38E7E15F-423A-43A4-80E8-6C35F332AE72}"/>
                </a:ext>
              </a:extLst>
            </p:cNvPr>
            <p:cNvSpPr/>
            <p:nvPr/>
          </p:nvSpPr>
          <p:spPr>
            <a:xfrm>
              <a:off x="10033445" y="2061812"/>
              <a:ext cx="84869" cy="35390"/>
            </a:xfrm>
            <a:custGeom>
              <a:avLst/>
              <a:gdLst>
                <a:gd name="connsiteX0" fmla="*/ 84870 w 84869"/>
                <a:gd name="connsiteY0" fmla="*/ 35016 h 35390"/>
                <a:gd name="connsiteX1" fmla="*/ 57564 w 84869"/>
                <a:gd name="connsiteY1" fmla="*/ 35016 h 35390"/>
                <a:gd name="connsiteX2" fmla="*/ 23616 w 84869"/>
                <a:gd name="connsiteY2" fmla="*/ 11400 h 35390"/>
                <a:gd name="connsiteX3" fmla="*/ 0 w 84869"/>
                <a:gd name="connsiteY3" fmla="*/ 4020 h 35390"/>
                <a:gd name="connsiteX4" fmla="*/ 84870 w 84869"/>
                <a:gd name="connsiteY4" fmla="*/ 32064 h 35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69" h="35390">
                  <a:moveTo>
                    <a:pt x="84870" y="35016"/>
                  </a:moveTo>
                  <a:cubicBezTo>
                    <a:pt x="75775" y="35515"/>
                    <a:pt x="66659" y="35515"/>
                    <a:pt x="57564" y="35016"/>
                  </a:cubicBezTo>
                  <a:cubicBezTo>
                    <a:pt x="43684" y="31687"/>
                    <a:pt x="31564" y="23256"/>
                    <a:pt x="23616" y="11400"/>
                  </a:cubicBezTo>
                  <a:cubicBezTo>
                    <a:pt x="16919" y="6121"/>
                    <a:pt x="8511" y="3494"/>
                    <a:pt x="0" y="4020"/>
                  </a:cubicBezTo>
                  <a:cubicBezTo>
                    <a:pt x="31378" y="-6774"/>
                    <a:pt x="66102" y="4699"/>
                    <a:pt x="84870" y="32064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D067A7EA-0FCB-4BB0-9016-DF1F6F4D06EC}"/>
                </a:ext>
              </a:extLst>
            </p:cNvPr>
            <p:cNvSpPr/>
            <p:nvPr/>
          </p:nvSpPr>
          <p:spPr>
            <a:xfrm>
              <a:off x="10034921" y="2066077"/>
              <a:ext cx="87822" cy="35917"/>
            </a:xfrm>
            <a:custGeom>
              <a:avLst/>
              <a:gdLst>
                <a:gd name="connsiteX0" fmla="*/ 56088 w 87822"/>
                <a:gd name="connsiteY0" fmla="*/ 35917 h 35917"/>
                <a:gd name="connsiteX1" fmla="*/ 56088 w 87822"/>
                <a:gd name="connsiteY1" fmla="*/ 35917 h 35917"/>
                <a:gd name="connsiteX2" fmla="*/ 20664 w 87822"/>
                <a:gd name="connsiteY2" fmla="*/ 11563 h 35917"/>
                <a:gd name="connsiteX3" fmla="*/ 0 w 87822"/>
                <a:gd name="connsiteY3" fmla="*/ 4921 h 35917"/>
                <a:gd name="connsiteX4" fmla="*/ 0 w 87822"/>
                <a:gd name="connsiteY4" fmla="*/ 4921 h 35917"/>
                <a:gd name="connsiteX5" fmla="*/ 0 w 87822"/>
                <a:gd name="connsiteY5" fmla="*/ 4921 h 35917"/>
                <a:gd name="connsiteX6" fmla="*/ 0 w 87822"/>
                <a:gd name="connsiteY6" fmla="*/ 4921 h 35917"/>
                <a:gd name="connsiteX7" fmla="*/ 87822 w 87822"/>
                <a:gd name="connsiteY7" fmla="*/ 29275 h 35917"/>
                <a:gd name="connsiteX8" fmla="*/ 87822 w 87822"/>
                <a:gd name="connsiteY8" fmla="*/ 29275 h 35917"/>
                <a:gd name="connsiteX9" fmla="*/ 87822 w 87822"/>
                <a:gd name="connsiteY9" fmla="*/ 29275 h 35917"/>
                <a:gd name="connsiteX10" fmla="*/ 59778 w 87822"/>
                <a:gd name="connsiteY10" fmla="*/ 29275 h 35917"/>
                <a:gd name="connsiteX11" fmla="*/ 14022 w 87822"/>
                <a:gd name="connsiteY11" fmla="*/ 2707 h 35917"/>
                <a:gd name="connsiteX12" fmla="*/ 25830 w 87822"/>
                <a:gd name="connsiteY12" fmla="*/ 9349 h 35917"/>
                <a:gd name="connsiteX13" fmla="*/ 58302 w 87822"/>
                <a:gd name="connsiteY13" fmla="*/ 32227 h 35917"/>
                <a:gd name="connsiteX14" fmla="*/ 82656 w 87822"/>
                <a:gd name="connsiteY14" fmla="*/ 32227 h 35917"/>
                <a:gd name="connsiteX15" fmla="*/ 14022 w 87822"/>
                <a:gd name="connsiteY15" fmla="*/ 2707 h 3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822" h="35917">
                  <a:moveTo>
                    <a:pt x="56088" y="35917"/>
                  </a:moveTo>
                  <a:lnTo>
                    <a:pt x="56088" y="35917"/>
                  </a:lnTo>
                  <a:cubicBezTo>
                    <a:pt x="41858" y="32056"/>
                    <a:pt x="29365" y="23467"/>
                    <a:pt x="20664" y="11563"/>
                  </a:cubicBezTo>
                  <a:cubicBezTo>
                    <a:pt x="14801" y="6931"/>
                    <a:pt x="7463" y="4572"/>
                    <a:pt x="0" y="4921"/>
                  </a:cubicBezTo>
                  <a:lnTo>
                    <a:pt x="0" y="4921"/>
                  </a:lnTo>
                  <a:lnTo>
                    <a:pt x="0" y="4921"/>
                  </a:lnTo>
                  <a:cubicBezTo>
                    <a:pt x="0" y="4921"/>
                    <a:pt x="0" y="4921"/>
                    <a:pt x="0" y="4921"/>
                  </a:cubicBezTo>
                  <a:cubicBezTo>
                    <a:pt x="31459" y="-6853"/>
                    <a:pt x="66920" y="2981"/>
                    <a:pt x="87822" y="29275"/>
                  </a:cubicBezTo>
                  <a:lnTo>
                    <a:pt x="87822" y="29275"/>
                  </a:lnTo>
                  <a:lnTo>
                    <a:pt x="87822" y="29275"/>
                  </a:lnTo>
                  <a:lnTo>
                    <a:pt x="59778" y="29275"/>
                  </a:lnTo>
                  <a:close/>
                  <a:moveTo>
                    <a:pt x="14022" y="2707"/>
                  </a:moveTo>
                  <a:cubicBezTo>
                    <a:pt x="18635" y="3412"/>
                    <a:pt x="22832" y="5773"/>
                    <a:pt x="25830" y="9349"/>
                  </a:cubicBezTo>
                  <a:cubicBezTo>
                    <a:pt x="33851" y="20331"/>
                    <a:pt x="45262" y="28369"/>
                    <a:pt x="58302" y="32227"/>
                  </a:cubicBezTo>
                  <a:lnTo>
                    <a:pt x="82656" y="32227"/>
                  </a:lnTo>
                  <a:cubicBezTo>
                    <a:pt x="66817" y="10678"/>
                    <a:pt x="40559" y="-616"/>
                    <a:pt x="14022" y="2707"/>
                  </a:cubicBez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55DCCF93-5EDD-4D0B-972A-C3BE23CC64F0}"/>
                </a:ext>
              </a:extLst>
            </p:cNvPr>
            <p:cNvSpPr/>
            <p:nvPr/>
          </p:nvSpPr>
          <p:spPr>
            <a:xfrm>
              <a:off x="10027542" y="2003840"/>
              <a:ext cx="64944" cy="54612"/>
            </a:xfrm>
            <a:custGeom>
              <a:avLst/>
              <a:gdLst>
                <a:gd name="connsiteX0" fmla="*/ 64944 w 64944"/>
                <a:gd name="connsiteY0" fmla="*/ 54612 h 54612"/>
                <a:gd name="connsiteX1" fmla="*/ 0 w 64944"/>
                <a:gd name="connsiteY1" fmla="*/ 0 h 54612"/>
                <a:gd name="connsiteX2" fmla="*/ 7380 w 64944"/>
                <a:gd name="connsiteY2" fmla="*/ 7380 h 54612"/>
                <a:gd name="connsiteX3" fmla="*/ 64944 w 64944"/>
                <a:gd name="connsiteY3" fmla="*/ 54612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944" h="54612">
                  <a:moveTo>
                    <a:pt x="64944" y="54612"/>
                  </a:moveTo>
                  <a:cubicBezTo>
                    <a:pt x="34820" y="49912"/>
                    <a:pt x="9798" y="28871"/>
                    <a:pt x="0" y="0"/>
                  </a:cubicBezTo>
                  <a:cubicBezTo>
                    <a:pt x="0" y="0"/>
                    <a:pt x="8856" y="5904"/>
                    <a:pt x="7380" y="7380"/>
                  </a:cubicBezTo>
                  <a:cubicBezTo>
                    <a:pt x="50184" y="18450"/>
                    <a:pt x="53136" y="27306"/>
                    <a:pt x="64944" y="54612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EC2137B5-C3A5-4BA7-A0BD-AE0AF0FB8AFA}"/>
                </a:ext>
              </a:extLst>
            </p:cNvPr>
            <p:cNvSpPr/>
            <p:nvPr/>
          </p:nvSpPr>
          <p:spPr>
            <a:xfrm>
              <a:off x="10025327" y="2003840"/>
              <a:ext cx="67158" cy="56088"/>
            </a:xfrm>
            <a:custGeom>
              <a:avLst/>
              <a:gdLst>
                <a:gd name="connsiteX0" fmla="*/ 67158 w 67158"/>
                <a:gd name="connsiteY0" fmla="*/ 56088 h 56088"/>
                <a:gd name="connsiteX1" fmla="*/ 67158 w 67158"/>
                <a:gd name="connsiteY1" fmla="*/ 56088 h 56088"/>
                <a:gd name="connsiteX2" fmla="*/ 0 w 67158"/>
                <a:gd name="connsiteY2" fmla="*/ 0 h 56088"/>
                <a:gd name="connsiteX3" fmla="*/ 0 w 67158"/>
                <a:gd name="connsiteY3" fmla="*/ 0 h 56088"/>
                <a:gd name="connsiteX4" fmla="*/ 0 w 67158"/>
                <a:gd name="connsiteY4" fmla="*/ 0 h 56088"/>
                <a:gd name="connsiteX5" fmla="*/ 8118 w 67158"/>
                <a:gd name="connsiteY5" fmla="*/ 7380 h 56088"/>
                <a:gd name="connsiteX6" fmla="*/ 64206 w 67158"/>
                <a:gd name="connsiteY6" fmla="*/ 52398 h 56088"/>
                <a:gd name="connsiteX7" fmla="*/ 64206 w 67158"/>
                <a:gd name="connsiteY7" fmla="*/ 52398 h 56088"/>
                <a:gd name="connsiteX8" fmla="*/ 64206 w 67158"/>
                <a:gd name="connsiteY8" fmla="*/ 52398 h 56088"/>
                <a:gd name="connsiteX9" fmla="*/ 64206 w 67158"/>
                <a:gd name="connsiteY9" fmla="*/ 52398 h 56088"/>
                <a:gd name="connsiteX10" fmla="*/ 5166 w 67158"/>
                <a:gd name="connsiteY10" fmla="*/ 4428 h 56088"/>
                <a:gd name="connsiteX11" fmla="*/ 64206 w 67158"/>
                <a:gd name="connsiteY11" fmla="*/ 52398 h 56088"/>
                <a:gd name="connsiteX12" fmla="*/ 9594 w 67158"/>
                <a:gd name="connsiteY12" fmla="*/ 8856 h 56088"/>
                <a:gd name="connsiteX13" fmla="*/ 9594 w 67158"/>
                <a:gd name="connsiteY13" fmla="*/ 8856 h 56088"/>
                <a:gd name="connsiteX14" fmla="*/ 9594 w 67158"/>
                <a:gd name="connsiteY14" fmla="*/ 8856 h 56088"/>
                <a:gd name="connsiteX15" fmla="*/ 9594 w 67158"/>
                <a:gd name="connsiteY15" fmla="*/ 8856 h 5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158" h="56088">
                  <a:moveTo>
                    <a:pt x="67158" y="56088"/>
                  </a:moveTo>
                  <a:lnTo>
                    <a:pt x="67158" y="56088"/>
                  </a:lnTo>
                  <a:cubicBezTo>
                    <a:pt x="35825" y="51915"/>
                    <a:pt x="9690" y="30087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177" y="1886"/>
                    <a:pt x="5939" y="4396"/>
                    <a:pt x="8118" y="7380"/>
                  </a:cubicBezTo>
                  <a:cubicBezTo>
                    <a:pt x="48708" y="18450"/>
                    <a:pt x="52398" y="27306"/>
                    <a:pt x="64206" y="52398"/>
                  </a:cubicBezTo>
                  <a:lnTo>
                    <a:pt x="64206" y="52398"/>
                  </a:lnTo>
                  <a:lnTo>
                    <a:pt x="64206" y="52398"/>
                  </a:lnTo>
                  <a:cubicBezTo>
                    <a:pt x="64206" y="52398"/>
                    <a:pt x="64206" y="52398"/>
                    <a:pt x="64206" y="52398"/>
                  </a:cubicBezTo>
                  <a:close/>
                  <a:moveTo>
                    <a:pt x="5166" y="4428"/>
                  </a:moveTo>
                  <a:cubicBezTo>
                    <a:pt x="15673" y="29220"/>
                    <a:pt x="37789" y="47189"/>
                    <a:pt x="64206" y="52398"/>
                  </a:cubicBezTo>
                  <a:cubicBezTo>
                    <a:pt x="53136" y="28044"/>
                    <a:pt x="49446" y="19926"/>
                    <a:pt x="9594" y="8856"/>
                  </a:cubicBezTo>
                  <a:lnTo>
                    <a:pt x="9594" y="8856"/>
                  </a:lnTo>
                  <a:lnTo>
                    <a:pt x="9594" y="8856"/>
                  </a:lnTo>
                  <a:lnTo>
                    <a:pt x="9594" y="8856"/>
                  </a:ln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B47087F4-D659-4508-8933-5454EB52BAA3}"/>
                </a:ext>
              </a:extLst>
            </p:cNvPr>
            <p:cNvSpPr/>
            <p:nvPr/>
          </p:nvSpPr>
          <p:spPr>
            <a:xfrm>
              <a:off x="10110602" y="2016386"/>
              <a:ext cx="28578" cy="87822"/>
            </a:xfrm>
            <a:custGeom>
              <a:avLst/>
              <a:gdLst>
                <a:gd name="connsiteX0" fmla="*/ 25425 w 28578"/>
                <a:gd name="connsiteY0" fmla="*/ 87822 h 87822"/>
                <a:gd name="connsiteX1" fmla="*/ 18783 w 28578"/>
                <a:gd name="connsiteY1" fmla="*/ 33210 h 87822"/>
                <a:gd name="connsiteX2" fmla="*/ 1071 w 28578"/>
                <a:gd name="connsiteY2" fmla="*/ 0 h 87822"/>
                <a:gd name="connsiteX3" fmla="*/ 25425 w 28578"/>
                <a:gd name="connsiteY3" fmla="*/ 87822 h 8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8" h="87822">
                  <a:moveTo>
                    <a:pt x="25425" y="87822"/>
                  </a:moveTo>
                  <a:cubicBezTo>
                    <a:pt x="31309" y="69523"/>
                    <a:pt x="28881" y="49565"/>
                    <a:pt x="18783" y="33210"/>
                  </a:cubicBezTo>
                  <a:cubicBezTo>
                    <a:pt x="11280" y="23070"/>
                    <a:pt x="5312" y="11880"/>
                    <a:pt x="1071" y="0"/>
                  </a:cubicBezTo>
                  <a:cubicBezTo>
                    <a:pt x="1071" y="31734"/>
                    <a:pt x="-7785" y="58302"/>
                    <a:pt x="25425" y="87822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48D664A0-FE6A-4D1E-9C89-F3403FE15CA8}"/>
                </a:ext>
              </a:extLst>
            </p:cNvPr>
            <p:cNvSpPr/>
            <p:nvPr/>
          </p:nvSpPr>
          <p:spPr>
            <a:xfrm>
              <a:off x="10108140" y="2016386"/>
              <a:ext cx="29720" cy="90036"/>
            </a:xfrm>
            <a:custGeom>
              <a:avLst/>
              <a:gdLst>
                <a:gd name="connsiteX0" fmla="*/ 27888 w 29720"/>
                <a:gd name="connsiteY0" fmla="*/ 90036 h 90036"/>
                <a:gd name="connsiteX1" fmla="*/ 27888 w 29720"/>
                <a:gd name="connsiteY1" fmla="*/ 90036 h 90036"/>
                <a:gd name="connsiteX2" fmla="*/ 2058 w 29720"/>
                <a:gd name="connsiteY2" fmla="*/ 11070 h 90036"/>
                <a:gd name="connsiteX3" fmla="*/ 2058 w 29720"/>
                <a:gd name="connsiteY3" fmla="*/ 0 h 90036"/>
                <a:gd name="connsiteX4" fmla="*/ 2058 w 29720"/>
                <a:gd name="connsiteY4" fmla="*/ 0 h 90036"/>
                <a:gd name="connsiteX5" fmla="*/ 2058 w 29720"/>
                <a:gd name="connsiteY5" fmla="*/ 0 h 90036"/>
                <a:gd name="connsiteX6" fmla="*/ 2058 w 29720"/>
                <a:gd name="connsiteY6" fmla="*/ 0 h 90036"/>
                <a:gd name="connsiteX7" fmla="*/ 17556 w 29720"/>
                <a:gd name="connsiteY7" fmla="*/ 28782 h 90036"/>
                <a:gd name="connsiteX8" fmla="*/ 24198 w 29720"/>
                <a:gd name="connsiteY8" fmla="*/ 85608 h 90036"/>
                <a:gd name="connsiteX9" fmla="*/ 24198 w 29720"/>
                <a:gd name="connsiteY9" fmla="*/ 85608 h 90036"/>
                <a:gd name="connsiteX10" fmla="*/ 5010 w 29720"/>
                <a:gd name="connsiteY10" fmla="*/ 7380 h 90036"/>
                <a:gd name="connsiteX11" fmla="*/ 5010 w 29720"/>
                <a:gd name="connsiteY11" fmla="*/ 7380 h 90036"/>
                <a:gd name="connsiteX12" fmla="*/ 27150 w 29720"/>
                <a:gd name="connsiteY12" fmla="*/ 81180 h 90036"/>
                <a:gd name="connsiteX13" fmla="*/ 20508 w 29720"/>
                <a:gd name="connsiteY13" fmla="*/ 30996 h 90036"/>
                <a:gd name="connsiteX14" fmla="*/ 5748 w 29720"/>
                <a:gd name="connsiteY14" fmla="*/ 4428 h 90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720" h="90036">
                  <a:moveTo>
                    <a:pt x="27888" y="90036"/>
                  </a:moveTo>
                  <a:lnTo>
                    <a:pt x="27888" y="90036"/>
                  </a:lnTo>
                  <a:cubicBezTo>
                    <a:pt x="5299" y="70542"/>
                    <a:pt x="-4644" y="40146"/>
                    <a:pt x="2058" y="11070"/>
                  </a:cubicBezTo>
                  <a:cubicBezTo>
                    <a:pt x="2423" y="7389"/>
                    <a:pt x="2423" y="3681"/>
                    <a:pt x="2058" y="0"/>
                  </a:cubicBezTo>
                  <a:cubicBezTo>
                    <a:pt x="2058" y="0"/>
                    <a:pt x="2058" y="0"/>
                    <a:pt x="2058" y="0"/>
                  </a:cubicBezTo>
                  <a:lnTo>
                    <a:pt x="2058" y="0"/>
                  </a:lnTo>
                  <a:lnTo>
                    <a:pt x="2058" y="0"/>
                  </a:lnTo>
                  <a:cubicBezTo>
                    <a:pt x="5424" y="10459"/>
                    <a:pt x="10677" y="20214"/>
                    <a:pt x="17556" y="28782"/>
                  </a:cubicBezTo>
                  <a:cubicBezTo>
                    <a:pt x="27841" y="45887"/>
                    <a:pt x="30261" y="66593"/>
                    <a:pt x="24198" y="85608"/>
                  </a:cubicBezTo>
                  <a:lnTo>
                    <a:pt x="24198" y="85608"/>
                  </a:lnTo>
                  <a:close/>
                  <a:moveTo>
                    <a:pt x="5010" y="7380"/>
                  </a:moveTo>
                  <a:lnTo>
                    <a:pt x="5010" y="7380"/>
                  </a:lnTo>
                  <a:cubicBezTo>
                    <a:pt x="-1077" y="34161"/>
                    <a:pt x="7327" y="62172"/>
                    <a:pt x="27150" y="81180"/>
                  </a:cubicBezTo>
                  <a:cubicBezTo>
                    <a:pt x="32178" y="64269"/>
                    <a:pt x="29762" y="46017"/>
                    <a:pt x="20508" y="30996"/>
                  </a:cubicBezTo>
                  <a:cubicBezTo>
                    <a:pt x="14029" y="23100"/>
                    <a:pt x="9029" y="14100"/>
                    <a:pt x="5748" y="4428"/>
                  </a:cubicBez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2C3B0888-0E0C-420D-BC28-BC4C0EFCC87E}"/>
                </a:ext>
              </a:extLst>
            </p:cNvPr>
            <p:cNvSpPr/>
            <p:nvPr/>
          </p:nvSpPr>
          <p:spPr>
            <a:xfrm>
              <a:off x="10089440" y="1949966"/>
              <a:ext cx="26834" cy="86346"/>
            </a:xfrm>
            <a:custGeom>
              <a:avLst/>
              <a:gdLst>
                <a:gd name="connsiteX0" fmla="*/ 5998 w 26834"/>
                <a:gd name="connsiteY0" fmla="*/ 86346 h 86346"/>
                <a:gd name="connsiteX1" fmla="*/ 25186 w 26834"/>
                <a:gd name="connsiteY1" fmla="*/ 0 h 86346"/>
                <a:gd name="connsiteX2" fmla="*/ 17806 w 26834"/>
                <a:gd name="connsiteY2" fmla="*/ 20664 h 86346"/>
                <a:gd name="connsiteX3" fmla="*/ 5998 w 26834"/>
                <a:gd name="connsiteY3" fmla="*/ 86346 h 86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4" h="86346">
                  <a:moveTo>
                    <a:pt x="5998" y="86346"/>
                  </a:moveTo>
                  <a:cubicBezTo>
                    <a:pt x="23412" y="61169"/>
                    <a:pt x="30298" y="30183"/>
                    <a:pt x="25186" y="0"/>
                  </a:cubicBezTo>
                  <a:cubicBezTo>
                    <a:pt x="23537" y="7151"/>
                    <a:pt x="21060" y="14086"/>
                    <a:pt x="17806" y="20664"/>
                  </a:cubicBezTo>
                  <a:cubicBezTo>
                    <a:pt x="-10238" y="39114"/>
                    <a:pt x="2308" y="68634"/>
                    <a:pt x="5998" y="86346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87E2634-BC9B-49A7-9FCD-F82D9254185F}"/>
                </a:ext>
              </a:extLst>
            </p:cNvPr>
            <p:cNvSpPr/>
            <p:nvPr/>
          </p:nvSpPr>
          <p:spPr>
            <a:xfrm>
              <a:off x="10090944" y="1951443"/>
              <a:ext cx="27332" cy="87821"/>
            </a:xfrm>
            <a:custGeom>
              <a:avLst/>
              <a:gdLst>
                <a:gd name="connsiteX0" fmla="*/ 4494 w 27332"/>
                <a:gd name="connsiteY0" fmla="*/ 87084 h 87821"/>
                <a:gd name="connsiteX1" fmla="*/ 4494 w 27332"/>
                <a:gd name="connsiteY1" fmla="*/ 87084 h 87821"/>
                <a:gd name="connsiteX2" fmla="*/ 4494 w 27332"/>
                <a:gd name="connsiteY2" fmla="*/ 87084 h 87821"/>
                <a:gd name="connsiteX3" fmla="*/ 4494 w 27332"/>
                <a:gd name="connsiteY3" fmla="*/ 78966 h 87821"/>
                <a:gd name="connsiteX4" fmla="*/ 19254 w 27332"/>
                <a:gd name="connsiteY4" fmla="*/ 18450 h 87821"/>
                <a:gd name="connsiteX5" fmla="*/ 25896 w 27332"/>
                <a:gd name="connsiteY5" fmla="*/ 0 h 87821"/>
                <a:gd name="connsiteX6" fmla="*/ 25896 w 27332"/>
                <a:gd name="connsiteY6" fmla="*/ 0 h 87821"/>
                <a:gd name="connsiteX7" fmla="*/ 25896 w 27332"/>
                <a:gd name="connsiteY7" fmla="*/ 0 h 87821"/>
                <a:gd name="connsiteX8" fmla="*/ 5970 w 27332"/>
                <a:gd name="connsiteY8" fmla="*/ 87822 h 87821"/>
                <a:gd name="connsiteX9" fmla="*/ 22944 w 27332"/>
                <a:gd name="connsiteY9" fmla="*/ 8856 h 87821"/>
                <a:gd name="connsiteX10" fmla="*/ 16302 w 27332"/>
                <a:gd name="connsiteY10" fmla="*/ 20664 h 87821"/>
                <a:gd name="connsiteX11" fmla="*/ 4494 w 27332"/>
                <a:gd name="connsiteY11" fmla="*/ 76752 h 87821"/>
                <a:gd name="connsiteX12" fmla="*/ 22206 w 27332"/>
                <a:gd name="connsiteY12" fmla="*/ 2952 h 8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332" h="87821">
                  <a:moveTo>
                    <a:pt x="4494" y="87084"/>
                  </a:moveTo>
                  <a:lnTo>
                    <a:pt x="4494" y="87084"/>
                  </a:lnTo>
                  <a:cubicBezTo>
                    <a:pt x="4494" y="87084"/>
                    <a:pt x="4494" y="87084"/>
                    <a:pt x="4494" y="87084"/>
                  </a:cubicBezTo>
                  <a:cubicBezTo>
                    <a:pt x="4842" y="84389"/>
                    <a:pt x="4842" y="81661"/>
                    <a:pt x="4494" y="78966"/>
                  </a:cubicBezTo>
                  <a:cubicBezTo>
                    <a:pt x="66" y="60516"/>
                    <a:pt x="-6576" y="35424"/>
                    <a:pt x="19254" y="18450"/>
                  </a:cubicBezTo>
                  <a:cubicBezTo>
                    <a:pt x="19254" y="18450"/>
                    <a:pt x="25158" y="2214"/>
                    <a:pt x="25896" y="0"/>
                  </a:cubicBezTo>
                  <a:lnTo>
                    <a:pt x="25896" y="0"/>
                  </a:lnTo>
                  <a:cubicBezTo>
                    <a:pt x="25896" y="0"/>
                    <a:pt x="25896" y="0"/>
                    <a:pt x="25896" y="0"/>
                  </a:cubicBezTo>
                  <a:cubicBezTo>
                    <a:pt x="30644" y="30742"/>
                    <a:pt x="23521" y="62140"/>
                    <a:pt x="5970" y="87822"/>
                  </a:cubicBezTo>
                  <a:close/>
                  <a:moveTo>
                    <a:pt x="22944" y="8856"/>
                  </a:moveTo>
                  <a:cubicBezTo>
                    <a:pt x="22944" y="14022"/>
                    <a:pt x="17778" y="20664"/>
                    <a:pt x="16302" y="20664"/>
                  </a:cubicBezTo>
                  <a:cubicBezTo>
                    <a:pt x="-5838" y="36162"/>
                    <a:pt x="-672" y="58302"/>
                    <a:pt x="4494" y="76752"/>
                  </a:cubicBezTo>
                  <a:cubicBezTo>
                    <a:pt x="18793" y="54957"/>
                    <a:pt x="25056" y="28862"/>
                    <a:pt x="22206" y="2952"/>
                  </a:cubicBez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5FFDA1A5-08AD-4924-95E1-8483E371E380}"/>
                </a:ext>
              </a:extLst>
            </p:cNvPr>
            <p:cNvSpPr/>
            <p:nvPr/>
          </p:nvSpPr>
          <p:spPr>
            <a:xfrm>
              <a:off x="10068782" y="1895355"/>
              <a:ext cx="26134" cy="91511"/>
            </a:xfrm>
            <a:custGeom>
              <a:avLst/>
              <a:gdLst>
                <a:gd name="connsiteX0" fmla="*/ 9681 w 26134"/>
                <a:gd name="connsiteY0" fmla="*/ 0 h 91511"/>
                <a:gd name="connsiteX1" fmla="*/ 22965 w 26134"/>
                <a:gd name="connsiteY1" fmla="*/ 91512 h 91511"/>
                <a:gd name="connsiteX2" fmla="*/ 15585 w 26134"/>
                <a:gd name="connsiteY2" fmla="*/ 73800 h 91511"/>
                <a:gd name="connsiteX3" fmla="*/ 9681 w 26134"/>
                <a:gd name="connsiteY3" fmla="*/ 0 h 91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34" h="91511">
                  <a:moveTo>
                    <a:pt x="9681" y="0"/>
                  </a:moveTo>
                  <a:cubicBezTo>
                    <a:pt x="25252" y="27819"/>
                    <a:pt x="29984" y="60414"/>
                    <a:pt x="22965" y="91512"/>
                  </a:cubicBezTo>
                  <a:cubicBezTo>
                    <a:pt x="20892" y="85454"/>
                    <a:pt x="18427" y="79538"/>
                    <a:pt x="15585" y="73800"/>
                  </a:cubicBezTo>
                  <a:cubicBezTo>
                    <a:pt x="-13197" y="54612"/>
                    <a:pt x="5991" y="20664"/>
                    <a:pt x="9681" y="0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DB681B9-7ED8-4640-8B57-77160D48EBA6}"/>
                </a:ext>
              </a:extLst>
            </p:cNvPr>
            <p:cNvSpPr/>
            <p:nvPr/>
          </p:nvSpPr>
          <p:spPr>
            <a:xfrm>
              <a:off x="10067018" y="1895355"/>
              <a:ext cx="28855" cy="92988"/>
            </a:xfrm>
            <a:custGeom>
              <a:avLst/>
              <a:gdLst>
                <a:gd name="connsiteX0" fmla="*/ 24730 w 28855"/>
                <a:gd name="connsiteY0" fmla="*/ 92988 h 92988"/>
                <a:gd name="connsiteX1" fmla="*/ 24730 w 28855"/>
                <a:gd name="connsiteY1" fmla="*/ 92988 h 92988"/>
                <a:gd name="connsiteX2" fmla="*/ 15874 w 28855"/>
                <a:gd name="connsiteY2" fmla="*/ 73800 h 92988"/>
                <a:gd name="connsiteX3" fmla="*/ 6280 w 28855"/>
                <a:gd name="connsiteY3" fmla="*/ 11808 h 92988"/>
                <a:gd name="connsiteX4" fmla="*/ 9970 w 28855"/>
                <a:gd name="connsiteY4" fmla="*/ 0 h 92988"/>
                <a:gd name="connsiteX5" fmla="*/ 9970 w 28855"/>
                <a:gd name="connsiteY5" fmla="*/ 0 h 92988"/>
                <a:gd name="connsiteX6" fmla="*/ 9970 w 28855"/>
                <a:gd name="connsiteY6" fmla="*/ 0 h 92988"/>
                <a:gd name="connsiteX7" fmla="*/ 26944 w 28855"/>
                <a:gd name="connsiteY7" fmla="*/ 88560 h 92988"/>
                <a:gd name="connsiteX8" fmla="*/ 26944 w 28855"/>
                <a:gd name="connsiteY8" fmla="*/ 88560 h 92988"/>
                <a:gd name="connsiteX9" fmla="*/ 26944 w 28855"/>
                <a:gd name="connsiteY9" fmla="*/ 88560 h 92988"/>
                <a:gd name="connsiteX10" fmla="*/ 18088 w 28855"/>
                <a:gd name="connsiteY10" fmla="*/ 73800 h 92988"/>
                <a:gd name="connsiteX11" fmla="*/ 23254 w 28855"/>
                <a:gd name="connsiteY11" fmla="*/ 85608 h 92988"/>
                <a:gd name="connsiteX12" fmla="*/ 12184 w 28855"/>
                <a:gd name="connsiteY12" fmla="*/ 8118 h 92988"/>
                <a:gd name="connsiteX13" fmla="*/ 12184 w 28855"/>
                <a:gd name="connsiteY13" fmla="*/ 16236 h 92988"/>
                <a:gd name="connsiteX14" fmla="*/ 20302 w 28855"/>
                <a:gd name="connsiteY14" fmla="*/ 73800 h 9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855" h="92988">
                  <a:moveTo>
                    <a:pt x="24730" y="92988"/>
                  </a:moveTo>
                  <a:cubicBezTo>
                    <a:pt x="24730" y="92988"/>
                    <a:pt x="24730" y="92988"/>
                    <a:pt x="24730" y="92988"/>
                  </a:cubicBezTo>
                  <a:cubicBezTo>
                    <a:pt x="22419" y="86316"/>
                    <a:pt x="19452" y="79889"/>
                    <a:pt x="15874" y="73800"/>
                  </a:cubicBezTo>
                  <a:cubicBezTo>
                    <a:pt x="-7742" y="58302"/>
                    <a:pt x="376" y="30996"/>
                    <a:pt x="6280" y="11808"/>
                  </a:cubicBezTo>
                  <a:cubicBezTo>
                    <a:pt x="7741" y="7948"/>
                    <a:pt x="8974" y="4005"/>
                    <a:pt x="9970" y="0"/>
                  </a:cubicBezTo>
                  <a:cubicBezTo>
                    <a:pt x="9970" y="0"/>
                    <a:pt x="9970" y="0"/>
                    <a:pt x="9970" y="0"/>
                  </a:cubicBezTo>
                  <a:lnTo>
                    <a:pt x="9970" y="0"/>
                  </a:lnTo>
                  <a:cubicBezTo>
                    <a:pt x="26276" y="26448"/>
                    <a:pt x="32315" y="57957"/>
                    <a:pt x="26944" y="88560"/>
                  </a:cubicBezTo>
                  <a:lnTo>
                    <a:pt x="26944" y="88560"/>
                  </a:lnTo>
                  <a:cubicBezTo>
                    <a:pt x="26944" y="88560"/>
                    <a:pt x="26944" y="88560"/>
                    <a:pt x="26944" y="88560"/>
                  </a:cubicBezTo>
                  <a:close/>
                  <a:moveTo>
                    <a:pt x="18088" y="73800"/>
                  </a:moveTo>
                  <a:cubicBezTo>
                    <a:pt x="18088" y="73800"/>
                    <a:pt x="18088" y="79704"/>
                    <a:pt x="23254" y="85608"/>
                  </a:cubicBezTo>
                  <a:cubicBezTo>
                    <a:pt x="28665" y="59276"/>
                    <a:pt x="24751" y="31882"/>
                    <a:pt x="12184" y="8118"/>
                  </a:cubicBezTo>
                  <a:lnTo>
                    <a:pt x="12184" y="16236"/>
                  </a:lnTo>
                  <a:cubicBezTo>
                    <a:pt x="6280" y="35424"/>
                    <a:pt x="-1100" y="59040"/>
                    <a:pt x="20302" y="73800"/>
                  </a:cubicBez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12C8D52-842A-4C8E-879A-D6D19242C234}"/>
                </a:ext>
              </a:extLst>
            </p:cNvPr>
            <p:cNvSpPr/>
            <p:nvPr/>
          </p:nvSpPr>
          <p:spPr>
            <a:xfrm>
              <a:off x="10093780" y="1860669"/>
              <a:ext cx="37081" cy="79703"/>
            </a:xfrm>
            <a:custGeom>
              <a:avLst/>
              <a:gdLst>
                <a:gd name="connsiteX0" fmla="*/ 181 w 37081"/>
                <a:gd name="connsiteY0" fmla="*/ 79704 h 79703"/>
                <a:gd name="connsiteX1" fmla="*/ 37081 w 37081"/>
                <a:gd name="connsiteY1" fmla="*/ 0 h 79703"/>
                <a:gd name="connsiteX2" fmla="*/ 181 w 37081"/>
                <a:gd name="connsiteY2" fmla="*/ 79704 h 79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81" h="79703">
                  <a:moveTo>
                    <a:pt x="181" y="79704"/>
                  </a:moveTo>
                  <a:cubicBezTo>
                    <a:pt x="46675" y="55350"/>
                    <a:pt x="28963" y="24354"/>
                    <a:pt x="37081" y="0"/>
                  </a:cubicBezTo>
                  <a:cubicBezTo>
                    <a:pt x="12111" y="18632"/>
                    <a:pt x="-1767" y="48610"/>
                    <a:pt x="181" y="79704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B4661B7-6E4A-4A5C-819C-51A285EEC4E0}"/>
                </a:ext>
              </a:extLst>
            </p:cNvPr>
            <p:cNvSpPr/>
            <p:nvPr/>
          </p:nvSpPr>
          <p:spPr>
            <a:xfrm>
              <a:off x="10093747" y="1861406"/>
              <a:ext cx="38104" cy="81179"/>
            </a:xfrm>
            <a:custGeom>
              <a:avLst/>
              <a:gdLst>
                <a:gd name="connsiteX0" fmla="*/ 214 w 38104"/>
                <a:gd name="connsiteY0" fmla="*/ 81180 h 81179"/>
                <a:gd name="connsiteX1" fmla="*/ 214 w 38104"/>
                <a:gd name="connsiteY1" fmla="*/ 81180 h 81179"/>
                <a:gd name="connsiteX2" fmla="*/ 214 w 38104"/>
                <a:gd name="connsiteY2" fmla="*/ 81180 h 81179"/>
                <a:gd name="connsiteX3" fmla="*/ 37852 w 38104"/>
                <a:gd name="connsiteY3" fmla="*/ 0 h 81179"/>
                <a:gd name="connsiteX4" fmla="*/ 37852 w 38104"/>
                <a:gd name="connsiteY4" fmla="*/ 0 h 81179"/>
                <a:gd name="connsiteX5" fmla="*/ 37852 w 38104"/>
                <a:gd name="connsiteY5" fmla="*/ 0 h 81179"/>
                <a:gd name="connsiteX6" fmla="*/ 37852 w 38104"/>
                <a:gd name="connsiteY6" fmla="*/ 22140 h 81179"/>
                <a:gd name="connsiteX7" fmla="*/ 3166 w 38104"/>
                <a:gd name="connsiteY7" fmla="*/ 80442 h 81179"/>
                <a:gd name="connsiteX8" fmla="*/ 34162 w 38104"/>
                <a:gd name="connsiteY8" fmla="*/ 7380 h 81179"/>
                <a:gd name="connsiteX9" fmla="*/ 2428 w 38104"/>
                <a:gd name="connsiteY9" fmla="*/ 81180 h 81179"/>
                <a:gd name="connsiteX10" fmla="*/ 32686 w 38104"/>
                <a:gd name="connsiteY10" fmla="*/ 27306 h 81179"/>
                <a:gd name="connsiteX11" fmla="*/ 32686 w 38104"/>
                <a:gd name="connsiteY11" fmla="*/ 9594 h 8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4" h="81179">
                  <a:moveTo>
                    <a:pt x="214" y="81180"/>
                  </a:moveTo>
                  <a:lnTo>
                    <a:pt x="214" y="81180"/>
                  </a:lnTo>
                  <a:cubicBezTo>
                    <a:pt x="214" y="81180"/>
                    <a:pt x="214" y="81180"/>
                    <a:pt x="214" y="81180"/>
                  </a:cubicBezTo>
                  <a:cubicBezTo>
                    <a:pt x="-1940" y="49465"/>
                    <a:pt x="12256" y="18848"/>
                    <a:pt x="37852" y="0"/>
                  </a:cubicBezTo>
                  <a:lnTo>
                    <a:pt x="37852" y="0"/>
                  </a:lnTo>
                  <a:lnTo>
                    <a:pt x="37852" y="0"/>
                  </a:lnTo>
                  <a:cubicBezTo>
                    <a:pt x="36739" y="7338"/>
                    <a:pt x="36739" y="14802"/>
                    <a:pt x="37852" y="22140"/>
                  </a:cubicBezTo>
                  <a:cubicBezTo>
                    <a:pt x="40187" y="47046"/>
                    <a:pt x="26168" y="70609"/>
                    <a:pt x="3166" y="80442"/>
                  </a:cubicBezTo>
                  <a:close/>
                  <a:moveTo>
                    <a:pt x="34162" y="7380"/>
                  </a:moveTo>
                  <a:cubicBezTo>
                    <a:pt x="12294" y="25417"/>
                    <a:pt x="476" y="52900"/>
                    <a:pt x="2428" y="81180"/>
                  </a:cubicBezTo>
                  <a:cubicBezTo>
                    <a:pt x="22681" y="71202"/>
                    <a:pt x="34706" y="49792"/>
                    <a:pt x="32686" y="27306"/>
                  </a:cubicBezTo>
                  <a:cubicBezTo>
                    <a:pt x="31921" y="21427"/>
                    <a:pt x="31921" y="15473"/>
                    <a:pt x="32686" y="9594"/>
                  </a:cubicBez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E0E17037-3CC0-4FB7-B1B5-CE853BB87D28}"/>
                </a:ext>
              </a:extLst>
            </p:cNvPr>
            <p:cNvSpPr/>
            <p:nvPr/>
          </p:nvSpPr>
          <p:spPr>
            <a:xfrm>
              <a:off x="10079940" y="1885760"/>
              <a:ext cx="42803" cy="89134"/>
            </a:xfrm>
            <a:custGeom>
              <a:avLst/>
              <a:gdLst>
                <a:gd name="connsiteX0" fmla="*/ 6642 w 42803"/>
                <a:gd name="connsiteY0" fmla="*/ 83394 h 89134"/>
                <a:gd name="connsiteX1" fmla="*/ 6642 w 42803"/>
                <a:gd name="connsiteY1" fmla="*/ 83394 h 89134"/>
                <a:gd name="connsiteX2" fmla="*/ 0 w 42803"/>
                <a:gd name="connsiteY2" fmla="*/ 39852 h 89134"/>
                <a:gd name="connsiteX3" fmla="*/ 0 w 42803"/>
                <a:gd name="connsiteY3" fmla="*/ 36900 h 89134"/>
                <a:gd name="connsiteX4" fmla="*/ 0 w 42803"/>
                <a:gd name="connsiteY4" fmla="*/ 36900 h 89134"/>
                <a:gd name="connsiteX5" fmla="*/ 0 w 42803"/>
                <a:gd name="connsiteY5" fmla="*/ 36900 h 89134"/>
                <a:gd name="connsiteX6" fmla="*/ 0 w 42803"/>
                <a:gd name="connsiteY6" fmla="*/ 41328 h 89134"/>
                <a:gd name="connsiteX7" fmla="*/ 6642 w 42803"/>
                <a:gd name="connsiteY7" fmla="*/ 84870 h 89134"/>
                <a:gd name="connsiteX8" fmla="*/ 6642 w 42803"/>
                <a:gd name="connsiteY8" fmla="*/ 84870 h 89134"/>
                <a:gd name="connsiteX9" fmla="*/ 20664 w 42803"/>
                <a:gd name="connsiteY9" fmla="*/ 47232 h 89134"/>
                <a:gd name="connsiteX10" fmla="*/ 20664 w 42803"/>
                <a:gd name="connsiteY10" fmla="*/ 47232 h 89134"/>
                <a:gd name="connsiteX11" fmla="*/ 20664 w 42803"/>
                <a:gd name="connsiteY11" fmla="*/ 47232 h 89134"/>
                <a:gd name="connsiteX12" fmla="*/ 42804 w 42803"/>
                <a:gd name="connsiteY12" fmla="*/ 0 h 89134"/>
                <a:gd name="connsiteX13" fmla="*/ 42804 w 42803"/>
                <a:gd name="connsiteY13" fmla="*/ 0 h 89134"/>
                <a:gd name="connsiteX14" fmla="*/ 42804 w 42803"/>
                <a:gd name="connsiteY14" fmla="*/ 0 h 89134"/>
                <a:gd name="connsiteX15" fmla="*/ 25830 w 42803"/>
                <a:gd name="connsiteY15" fmla="*/ 45756 h 89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803" h="89134">
                  <a:moveTo>
                    <a:pt x="6642" y="83394"/>
                  </a:moveTo>
                  <a:lnTo>
                    <a:pt x="6642" y="83394"/>
                  </a:lnTo>
                  <a:cubicBezTo>
                    <a:pt x="6642" y="73062"/>
                    <a:pt x="1476" y="49446"/>
                    <a:pt x="0" y="39852"/>
                  </a:cubicBezTo>
                  <a:lnTo>
                    <a:pt x="0" y="36900"/>
                  </a:lnTo>
                  <a:cubicBezTo>
                    <a:pt x="0" y="36900"/>
                    <a:pt x="0" y="36900"/>
                    <a:pt x="0" y="36900"/>
                  </a:cubicBezTo>
                  <a:cubicBezTo>
                    <a:pt x="0" y="36900"/>
                    <a:pt x="0" y="36900"/>
                    <a:pt x="0" y="36900"/>
                  </a:cubicBezTo>
                  <a:lnTo>
                    <a:pt x="0" y="41328"/>
                  </a:lnTo>
                  <a:cubicBezTo>
                    <a:pt x="0" y="50922"/>
                    <a:pt x="5904" y="75276"/>
                    <a:pt x="6642" y="84870"/>
                  </a:cubicBezTo>
                  <a:cubicBezTo>
                    <a:pt x="7380" y="94464"/>
                    <a:pt x="6642" y="84870"/>
                    <a:pt x="6642" y="84870"/>
                  </a:cubicBezTo>
                  <a:close/>
                  <a:moveTo>
                    <a:pt x="20664" y="47232"/>
                  </a:moveTo>
                  <a:lnTo>
                    <a:pt x="20664" y="47232"/>
                  </a:lnTo>
                  <a:cubicBezTo>
                    <a:pt x="20664" y="47232"/>
                    <a:pt x="20664" y="47232"/>
                    <a:pt x="20664" y="47232"/>
                  </a:cubicBezTo>
                  <a:cubicBezTo>
                    <a:pt x="26674" y="30882"/>
                    <a:pt x="34082" y="15079"/>
                    <a:pt x="42804" y="0"/>
                  </a:cubicBezTo>
                  <a:cubicBezTo>
                    <a:pt x="42804" y="0"/>
                    <a:pt x="42804" y="0"/>
                    <a:pt x="42804" y="0"/>
                  </a:cubicBezTo>
                  <a:lnTo>
                    <a:pt x="42804" y="0"/>
                  </a:lnTo>
                  <a:cubicBezTo>
                    <a:pt x="42804" y="0"/>
                    <a:pt x="31734" y="28782"/>
                    <a:pt x="25830" y="45756"/>
                  </a:cubicBezTo>
                  <a:close/>
                </a:path>
              </a:pathLst>
            </a:custGeom>
            <a:solidFill>
              <a:srgbClr val="43A5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8D2DEF13-FD82-44FE-8336-3BB6A10BEFB4}"/>
                </a:ext>
              </a:extLst>
            </p:cNvPr>
            <p:cNvSpPr/>
            <p:nvPr/>
          </p:nvSpPr>
          <p:spPr>
            <a:xfrm>
              <a:off x="10027542" y="1957347"/>
              <a:ext cx="61253" cy="67896"/>
            </a:xfrm>
            <a:custGeom>
              <a:avLst/>
              <a:gdLst>
                <a:gd name="connsiteX0" fmla="*/ 61254 w 61253"/>
                <a:gd name="connsiteY0" fmla="*/ 67896 h 67896"/>
                <a:gd name="connsiteX1" fmla="*/ 0 w 61253"/>
                <a:gd name="connsiteY1" fmla="*/ 0 h 67896"/>
                <a:gd name="connsiteX2" fmla="*/ 8118 w 61253"/>
                <a:gd name="connsiteY2" fmla="*/ 8118 h 67896"/>
                <a:gd name="connsiteX3" fmla="*/ 61254 w 61253"/>
                <a:gd name="connsiteY3" fmla="*/ 67896 h 6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253" h="67896">
                  <a:moveTo>
                    <a:pt x="61254" y="67896"/>
                  </a:moveTo>
                  <a:cubicBezTo>
                    <a:pt x="35424" y="67896"/>
                    <a:pt x="7380" y="28782"/>
                    <a:pt x="0" y="0"/>
                  </a:cubicBezTo>
                  <a:cubicBezTo>
                    <a:pt x="0" y="0"/>
                    <a:pt x="9594" y="6642"/>
                    <a:pt x="8118" y="8118"/>
                  </a:cubicBezTo>
                  <a:cubicBezTo>
                    <a:pt x="34402" y="18355"/>
                    <a:pt x="54170" y="40593"/>
                    <a:pt x="61254" y="67896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270D0F8-B3EB-4A54-A71B-14EA7D2D57F4}"/>
                </a:ext>
              </a:extLst>
            </p:cNvPr>
            <p:cNvSpPr/>
            <p:nvPr/>
          </p:nvSpPr>
          <p:spPr>
            <a:xfrm>
              <a:off x="10026066" y="1958084"/>
              <a:ext cx="62729" cy="68634"/>
            </a:xfrm>
            <a:custGeom>
              <a:avLst/>
              <a:gdLst>
                <a:gd name="connsiteX0" fmla="*/ 62730 w 62729"/>
                <a:gd name="connsiteY0" fmla="*/ 68634 h 68634"/>
                <a:gd name="connsiteX1" fmla="*/ 62730 w 62729"/>
                <a:gd name="connsiteY1" fmla="*/ 68634 h 68634"/>
                <a:gd name="connsiteX2" fmla="*/ 0 w 62729"/>
                <a:gd name="connsiteY2" fmla="*/ 0 h 68634"/>
                <a:gd name="connsiteX3" fmla="*/ 0 w 62729"/>
                <a:gd name="connsiteY3" fmla="*/ 0 h 68634"/>
                <a:gd name="connsiteX4" fmla="*/ 0 w 62729"/>
                <a:gd name="connsiteY4" fmla="*/ 0 h 68634"/>
                <a:gd name="connsiteX5" fmla="*/ 8118 w 62729"/>
                <a:gd name="connsiteY5" fmla="*/ 7380 h 68634"/>
                <a:gd name="connsiteX6" fmla="*/ 57564 w 62729"/>
                <a:gd name="connsiteY6" fmla="*/ 60516 h 68634"/>
                <a:gd name="connsiteX7" fmla="*/ 61254 w 62729"/>
                <a:gd name="connsiteY7" fmla="*/ 67896 h 68634"/>
                <a:gd name="connsiteX8" fmla="*/ 61254 w 62729"/>
                <a:gd name="connsiteY8" fmla="*/ 67896 h 68634"/>
                <a:gd name="connsiteX9" fmla="*/ 61254 w 62729"/>
                <a:gd name="connsiteY9" fmla="*/ 67896 h 68634"/>
                <a:gd name="connsiteX10" fmla="*/ 5166 w 62729"/>
                <a:gd name="connsiteY10" fmla="*/ 4428 h 68634"/>
                <a:gd name="connsiteX11" fmla="*/ 59778 w 62729"/>
                <a:gd name="connsiteY11" fmla="*/ 64944 h 68634"/>
                <a:gd name="connsiteX12" fmla="*/ 59778 w 62729"/>
                <a:gd name="connsiteY12" fmla="*/ 60516 h 68634"/>
                <a:gd name="connsiteX13" fmla="*/ 8856 w 62729"/>
                <a:gd name="connsiteY13" fmla="*/ 11070 h 68634"/>
                <a:gd name="connsiteX14" fmla="*/ 8856 w 62729"/>
                <a:gd name="connsiteY14" fmla="*/ 11070 h 68634"/>
                <a:gd name="connsiteX15" fmla="*/ 8856 w 62729"/>
                <a:gd name="connsiteY15" fmla="*/ 11070 h 68634"/>
                <a:gd name="connsiteX16" fmla="*/ 8856 w 62729"/>
                <a:gd name="connsiteY16" fmla="*/ 11070 h 6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29" h="68634">
                  <a:moveTo>
                    <a:pt x="62730" y="68634"/>
                  </a:moveTo>
                  <a:lnTo>
                    <a:pt x="62730" y="68634"/>
                  </a:lnTo>
                  <a:cubicBezTo>
                    <a:pt x="36900" y="68634"/>
                    <a:pt x="7380" y="3025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77" y="1886"/>
                    <a:pt x="5939" y="4396"/>
                    <a:pt x="8118" y="7380"/>
                  </a:cubicBezTo>
                  <a:cubicBezTo>
                    <a:pt x="31786" y="16705"/>
                    <a:pt x="49963" y="36240"/>
                    <a:pt x="57564" y="60516"/>
                  </a:cubicBezTo>
                  <a:lnTo>
                    <a:pt x="61254" y="67896"/>
                  </a:lnTo>
                  <a:lnTo>
                    <a:pt x="61254" y="67896"/>
                  </a:lnTo>
                  <a:cubicBezTo>
                    <a:pt x="61254" y="67896"/>
                    <a:pt x="61254" y="67896"/>
                    <a:pt x="61254" y="67896"/>
                  </a:cubicBezTo>
                  <a:close/>
                  <a:moveTo>
                    <a:pt x="5166" y="4428"/>
                  </a:moveTo>
                  <a:cubicBezTo>
                    <a:pt x="13186" y="31874"/>
                    <a:pt x="33296" y="54159"/>
                    <a:pt x="59778" y="64944"/>
                  </a:cubicBezTo>
                  <a:lnTo>
                    <a:pt x="59778" y="60516"/>
                  </a:lnTo>
                  <a:cubicBezTo>
                    <a:pt x="51585" y="36904"/>
                    <a:pt x="32699" y="18565"/>
                    <a:pt x="8856" y="11070"/>
                  </a:cubicBezTo>
                  <a:cubicBezTo>
                    <a:pt x="8856" y="11070"/>
                    <a:pt x="8856" y="11070"/>
                    <a:pt x="8856" y="11070"/>
                  </a:cubicBezTo>
                  <a:lnTo>
                    <a:pt x="8856" y="11070"/>
                  </a:lnTo>
                  <a:lnTo>
                    <a:pt x="8856" y="11070"/>
                  </a:ln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CBD1D21A-7627-4792-8ED3-BEECA0363AF3}"/>
                </a:ext>
              </a:extLst>
            </p:cNvPr>
            <p:cNvSpPr/>
            <p:nvPr/>
          </p:nvSpPr>
          <p:spPr>
            <a:xfrm>
              <a:off x="10060079" y="1913805"/>
              <a:ext cx="27240" cy="85607"/>
            </a:xfrm>
            <a:custGeom>
              <a:avLst/>
              <a:gdLst>
                <a:gd name="connsiteX0" fmla="*/ 21337 w 27240"/>
                <a:gd name="connsiteY0" fmla="*/ 85608 h 85607"/>
                <a:gd name="connsiteX1" fmla="*/ 1411 w 27240"/>
                <a:gd name="connsiteY1" fmla="*/ 0 h 85607"/>
                <a:gd name="connsiteX2" fmla="*/ 8791 w 27240"/>
                <a:gd name="connsiteY2" fmla="*/ 19188 h 85607"/>
                <a:gd name="connsiteX3" fmla="*/ 21337 w 27240"/>
                <a:gd name="connsiteY3" fmla="*/ 85608 h 8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240" h="85607">
                  <a:moveTo>
                    <a:pt x="21337" y="85608"/>
                  </a:moveTo>
                  <a:cubicBezTo>
                    <a:pt x="3854" y="60731"/>
                    <a:pt x="-3289" y="30040"/>
                    <a:pt x="1411" y="0"/>
                  </a:cubicBezTo>
                  <a:lnTo>
                    <a:pt x="8791" y="19188"/>
                  </a:lnTo>
                  <a:cubicBezTo>
                    <a:pt x="37573" y="38376"/>
                    <a:pt x="25027" y="67158"/>
                    <a:pt x="21337" y="85608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4364DE5-241A-43AA-83DE-F138CF73CCEF}"/>
                </a:ext>
              </a:extLst>
            </p:cNvPr>
            <p:cNvSpPr/>
            <p:nvPr/>
          </p:nvSpPr>
          <p:spPr>
            <a:xfrm>
              <a:off x="10059904" y="1913805"/>
              <a:ext cx="26942" cy="87822"/>
            </a:xfrm>
            <a:custGeom>
              <a:avLst/>
              <a:gdLst>
                <a:gd name="connsiteX0" fmla="*/ 21512 w 26942"/>
                <a:gd name="connsiteY0" fmla="*/ 87822 h 87822"/>
                <a:gd name="connsiteX1" fmla="*/ 21512 w 26942"/>
                <a:gd name="connsiteY1" fmla="*/ 87822 h 87822"/>
                <a:gd name="connsiteX2" fmla="*/ 1586 w 26942"/>
                <a:gd name="connsiteY2" fmla="*/ 0 h 87822"/>
                <a:gd name="connsiteX3" fmla="*/ 1586 w 26942"/>
                <a:gd name="connsiteY3" fmla="*/ 0 h 87822"/>
                <a:gd name="connsiteX4" fmla="*/ 1586 w 26942"/>
                <a:gd name="connsiteY4" fmla="*/ 0 h 87822"/>
                <a:gd name="connsiteX5" fmla="*/ 8228 w 26942"/>
                <a:gd name="connsiteY5" fmla="*/ 19188 h 87822"/>
                <a:gd name="connsiteX6" fmla="*/ 22988 w 26942"/>
                <a:gd name="connsiteY6" fmla="*/ 78966 h 87822"/>
                <a:gd name="connsiteX7" fmla="*/ 22988 w 26942"/>
                <a:gd name="connsiteY7" fmla="*/ 87084 h 87822"/>
                <a:gd name="connsiteX8" fmla="*/ 22988 w 26942"/>
                <a:gd name="connsiteY8" fmla="*/ 87084 h 87822"/>
                <a:gd name="connsiteX9" fmla="*/ 3062 w 26942"/>
                <a:gd name="connsiteY9" fmla="*/ 9594 h 87822"/>
                <a:gd name="connsiteX10" fmla="*/ 20774 w 26942"/>
                <a:gd name="connsiteY10" fmla="*/ 83394 h 87822"/>
                <a:gd name="connsiteX11" fmla="*/ 20774 w 26942"/>
                <a:gd name="connsiteY11" fmla="*/ 76752 h 87822"/>
                <a:gd name="connsiteX12" fmla="*/ 7490 w 26942"/>
                <a:gd name="connsiteY12" fmla="*/ 20664 h 87822"/>
                <a:gd name="connsiteX13" fmla="*/ 7490 w 26942"/>
                <a:gd name="connsiteY13" fmla="*/ 20664 h 87822"/>
                <a:gd name="connsiteX14" fmla="*/ 2324 w 26942"/>
                <a:gd name="connsiteY14" fmla="*/ 9594 h 8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942" h="87822">
                  <a:moveTo>
                    <a:pt x="21512" y="87822"/>
                  </a:moveTo>
                  <a:lnTo>
                    <a:pt x="21512" y="87822"/>
                  </a:lnTo>
                  <a:cubicBezTo>
                    <a:pt x="3677" y="62264"/>
                    <a:pt x="-3473" y="30752"/>
                    <a:pt x="1586" y="0"/>
                  </a:cubicBezTo>
                  <a:lnTo>
                    <a:pt x="1586" y="0"/>
                  </a:lnTo>
                  <a:cubicBezTo>
                    <a:pt x="1586" y="0"/>
                    <a:pt x="1586" y="0"/>
                    <a:pt x="1586" y="0"/>
                  </a:cubicBezTo>
                  <a:lnTo>
                    <a:pt x="8228" y="19188"/>
                  </a:lnTo>
                  <a:cubicBezTo>
                    <a:pt x="33320" y="35424"/>
                    <a:pt x="27416" y="60516"/>
                    <a:pt x="22988" y="78966"/>
                  </a:cubicBezTo>
                  <a:lnTo>
                    <a:pt x="22988" y="87084"/>
                  </a:lnTo>
                  <a:lnTo>
                    <a:pt x="22988" y="87084"/>
                  </a:lnTo>
                  <a:close/>
                  <a:moveTo>
                    <a:pt x="3062" y="9594"/>
                  </a:moveTo>
                  <a:cubicBezTo>
                    <a:pt x="-112" y="35524"/>
                    <a:pt x="6177" y="61729"/>
                    <a:pt x="20774" y="83394"/>
                  </a:cubicBezTo>
                  <a:lnTo>
                    <a:pt x="20774" y="76752"/>
                  </a:lnTo>
                  <a:cubicBezTo>
                    <a:pt x="25202" y="59040"/>
                    <a:pt x="31106" y="36162"/>
                    <a:pt x="7490" y="20664"/>
                  </a:cubicBezTo>
                  <a:lnTo>
                    <a:pt x="7490" y="20664"/>
                  </a:lnTo>
                  <a:cubicBezTo>
                    <a:pt x="7490" y="20664"/>
                    <a:pt x="7490" y="15498"/>
                    <a:pt x="2324" y="9594"/>
                  </a:cubicBez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6AF39C6-02D5-4D74-A58A-CB21FB7FA5BA}"/>
                </a:ext>
              </a:extLst>
            </p:cNvPr>
            <p:cNvSpPr/>
            <p:nvPr/>
          </p:nvSpPr>
          <p:spPr>
            <a:xfrm>
              <a:off x="10098390" y="1873953"/>
              <a:ext cx="47232" cy="73800"/>
            </a:xfrm>
            <a:custGeom>
              <a:avLst/>
              <a:gdLst>
                <a:gd name="connsiteX0" fmla="*/ 0 w 47232"/>
                <a:gd name="connsiteY0" fmla="*/ 73800 h 73800"/>
                <a:gd name="connsiteX1" fmla="*/ 47232 w 47232"/>
                <a:gd name="connsiteY1" fmla="*/ 0 h 73800"/>
                <a:gd name="connsiteX2" fmla="*/ 0 w 47232"/>
                <a:gd name="connsiteY2" fmla="*/ 7380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232" h="73800">
                  <a:moveTo>
                    <a:pt x="0" y="73800"/>
                  </a:moveTo>
                  <a:cubicBezTo>
                    <a:pt x="47970" y="51660"/>
                    <a:pt x="33210" y="28782"/>
                    <a:pt x="47232" y="0"/>
                  </a:cubicBezTo>
                  <a:cubicBezTo>
                    <a:pt x="15498" y="25092"/>
                    <a:pt x="738" y="42804"/>
                    <a:pt x="0" y="73800"/>
                  </a:cubicBezTo>
                  <a:close/>
                </a:path>
              </a:pathLst>
            </a:custGeom>
            <a:solidFill>
              <a:srgbClr val="2E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CABD3C9-1025-4A84-8D04-045F9ACCF58B}"/>
                </a:ext>
              </a:extLst>
            </p:cNvPr>
            <p:cNvSpPr/>
            <p:nvPr/>
          </p:nvSpPr>
          <p:spPr>
            <a:xfrm>
              <a:off x="10097651" y="1876166"/>
              <a:ext cx="48707" cy="73800"/>
            </a:xfrm>
            <a:custGeom>
              <a:avLst/>
              <a:gdLst>
                <a:gd name="connsiteX0" fmla="*/ 738 w 48707"/>
                <a:gd name="connsiteY0" fmla="*/ 73800 h 73800"/>
                <a:gd name="connsiteX1" fmla="*/ 738 w 48707"/>
                <a:gd name="connsiteY1" fmla="*/ 73800 h 73800"/>
                <a:gd name="connsiteX2" fmla="*/ 738 w 48707"/>
                <a:gd name="connsiteY2" fmla="*/ 73800 h 73800"/>
                <a:gd name="connsiteX3" fmla="*/ 48708 w 48707"/>
                <a:gd name="connsiteY3" fmla="*/ 0 h 73800"/>
                <a:gd name="connsiteX4" fmla="*/ 48708 w 48707"/>
                <a:gd name="connsiteY4" fmla="*/ 0 h 73800"/>
                <a:gd name="connsiteX5" fmla="*/ 48708 w 48707"/>
                <a:gd name="connsiteY5" fmla="*/ 0 h 73800"/>
                <a:gd name="connsiteX6" fmla="*/ 40590 w 48707"/>
                <a:gd name="connsiteY6" fmla="*/ 22140 h 73800"/>
                <a:gd name="connsiteX7" fmla="*/ 0 w 48707"/>
                <a:gd name="connsiteY7" fmla="*/ 70848 h 73800"/>
                <a:gd name="connsiteX8" fmla="*/ 42804 w 48707"/>
                <a:gd name="connsiteY8" fmla="*/ 8118 h 73800"/>
                <a:gd name="connsiteX9" fmla="*/ 2952 w 48707"/>
                <a:gd name="connsiteY9" fmla="*/ 68634 h 73800"/>
                <a:gd name="connsiteX10" fmla="*/ 39114 w 48707"/>
                <a:gd name="connsiteY10" fmla="*/ 24354 h 73800"/>
                <a:gd name="connsiteX11" fmla="*/ 42804 w 48707"/>
                <a:gd name="connsiteY11" fmla="*/ 8118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707" h="73800">
                  <a:moveTo>
                    <a:pt x="738" y="73800"/>
                  </a:moveTo>
                  <a:lnTo>
                    <a:pt x="738" y="73800"/>
                  </a:lnTo>
                  <a:lnTo>
                    <a:pt x="738" y="73800"/>
                  </a:lnTo>
                  <a:cubicBezTo>
                    <a:pt x="738" y="45018"/>
                    <a:pt x="16974" y="27306"/>
                    <a:pt x="48708" y="0"/>
                  </a:cubicBezTo>
                  <a:lnTo>
                    <a:pt x="48708" y="0"/>
                  </a:lnTo>
                  <a:cubicBezTo>
                    <a:pt x="48708" y="0"/>
                    <a:pt x="48708" y="0"/>
                    <a:pt x="48708" y="0"/>
                  </a:cubicBezTo>
                  <a:cubicBezTo>
                    <a:pt x="45035" y="6989"/>
                    <a:pt x="42305" y="14434"/>
                    <a:pt x="40590" y="22140"/>
                  </a:cubicBezTo>
                  <a:cubicBezTo>
                    <a:pt x="38026" y="45036"/>
                    <a:pt x="22058" y="64198"/>
                    <a:pt x="0" y="70848"/>
                  </a:cubicBezTo>
                  <a:close/>
                  <a:moveTo>
                    <a:pt x="42804" y="8118"/>
                  </a:moveTo>
                  <a:cubicBezTo>
                    <a:pt x="21144" y="21321"/>
                    <a:pt x="6525" y="43520"/>
                    <a:pt x="2952" y="68634"/>
                  </a:cubicBezTo>
                  <a:cubicBezTo>
                    <a:pt x="22489" y="62014"/>
                    <a:pt x="36532" y="44820"/>
                    <a:pt x="39114" y="24354"/>
                  </a:cubicBezTo>
                  <a:cubicBezTo>
                    <a:pt x="39991" y="18868"/>
                    <a:pt x="41224" y="13444"/>
                    <a:pt x="42804" y="8118"/>
                  </a:cubicBezTo>
                  <a:close/>
                </a:path>
              </a:pathLst>
            </a:custGeom>
            <a:solidFill>
              <a:srgbClr val="2744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DA603D5-3D26-46E5-BA8D-ABD337FB3C10}"/>
                </a:ext>
              </a:extLst>
            </p:cNvPr>
            <p:cNvSpPr/>
            <p:nvPr/>
          </p:nvSpPr>
          <p:spPr>
            <a:xfrm>
              <a:off x="10096176" y="1904949"/>
              <a:ext cx="26567" cy="39851"/>
            </a:xfrm>
            <a:custGeom>
              <a:avLst/>
              <a:gdLst>
                <a:gd name="connsiteX0" fmla="*/ 4428 w 26567"/>
                <a:gd name="connsiteY0" fmla="*/ 39852 h 39851"/>
                <a:gd name="connsiteX1" fmla="*/ 4428 w 26567"/>
                <a:gd name="connsiteY1" fmla="*/ 39852 h 39851"/>
                <a:gd name="connsiteX2" fmla="*/ 4428 w 26567"/>
                <a:gd name="connsiteY2" fmla="*/ 39852 h 39851"/>
                <a:gd name="connsiteX3" fmla="*/ 26568 w 26567"/>
                <a:gd name="connsiteY3" fmla="*/ 0 h 39851"/>
                <a:gd name="connsiteX4" fmla="*/ 26568 w 26567"/>
                <a:gd name="connsiteY4" fmla="*/ 0 h 39851"/>
                <a:gd name="connsiteX5" fmla="*/ 26568 w 26567"/>
                <a:gd name="connsiteY5" fmla="*/ 0 h 39851"/>
                <a:gd name="connsiteX6" fmla="*/ 0 w 26567"/>
                <a:gd name="connsiteY6" fmla="*/ 38376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67" h="39851">
                  <a:moveTo>
                    <a:pt x="4428" y="39852"/>
                  </a:moveTo>
                  <a:lnTo>
                    <a:pt x="4428" y="39852"/>
                  </a:lnTo>
                  <a:lnTo>
                    <a:pt x="4428" y="39852"/>
                  </a:lnTo>
                  <a:cubicBezTo>
                    <a:pt x="14166" y="28023"/>
                    <a:pt x="21668" y="14518"/>
                    <a:pt x="26568" y="0"/>
                  </a:cubicBezTo>
                  <a:cubicBezTo>
                    <a:pt x="26568" y="0"/>
                    <a:pt x="26568" y="0"/>
                    <a:pt x="26568" y="0"/>
                  </a:cubicBezTo>
                  <a:cubicBezTo>
                    <a:pt x="26568" y="0"/>
                    <a:pt x="26568" y="0"/>
                    <a:pt x="26568" y="0"/>
                  </a:cubicBezTo>
                  <a:cubicBezTo>
                    <a:pt x="20033" y="14252"/>
                    <a:pt x="11040" y="27243"/>
                    <a:pt x="0" y="38376"/>
                  </a:cubicBezTo>
                  <a:close/>
                </a:path>
              </a:pathLst>
            </a:custGeom>
            <a:solidFill>
              <a:srgbClr val="43A5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1029143-70E6-43E2-A615-0A3D08878161}"/>
                </a:ext>
              </a:extLst>
            </p:cNvPr>
            <p:cNvSpPr/>
            <p:nvPr/>
          </p:nvSpPr>
          <p:spPr>
            <a:xfrm>
              <a:off x="10086765" y="1975797"/>
              <a:ext cx="207194" cy="248705"/>
            </a:xfrm>
            <a:custGeom>
              <a:avLst/>
              <a:gdLst>
                <a:gd name="connsiteX0" fmla="*/ 183579 w 207194"/>
                <a:gd name="connsiteY0" fmla="*/ 248706 h 248705"/>
                <a:gd name="connsiteX1" fmla="*/ 207195 w 207194"/>
                <a:gd name="connsiteY1" fmla="*/ 248706 h 248705"/>
                <a:gd name="connsiteX2" fmla="*/ 2031 w 207194"/>
                <a:gd name="connsiteY2" fmla="*/ 0 h 248705"/>
                <a:gd name="connsiteX3" fmla="*/ 183579 w 207194"/>
                <a:gd name="connsiteY3" fmla="*/ 248706 h 248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194" h="248705">
                  <a:moveTo>
                    <a:pt x="183579" y="248706"/>
                  </a:moveTo>
                  <a:lnTo>
                    <a:pt x="207195" y="248706"/>
                  </a:lnTo>
                  <a:cubicBezTo>
                    <a:pt x="130443" y="172692"/>
                    <a:pt x="-18633" y="140958"/>
                    <a:pt x="2031" y="0"/>
                  </a:cubicBezTo>
                  <a:cubicBezTo>
                    <a:pt x="-18633" y="151290"/>
                    <a:pt x="123801" y="165312"/>
                    <a:pt x="183579" y="248706"/>
                  </a:cubicBezTo>
                  <a:close/>
                </a:path>
              </a:pathLst>
            </a:custGeom>
            <a:solidFill>
              <a:srgbClr val="A188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9BD41209-A84F-4F75-995C-2075B9B0EF66}"/>
                </a:ext>
              </a:extLst>
            </p:cNvPr>
            <p:cNvSpPr/>
            <p:nvPr/>
          </p:nvSpPr>
          <p:spPr>
            <a:xfrm>
              <a:off x="10084464" y="1975797"/>
              <a:ext cx="214661" cy="250919"/>
            </a:xfrm>
            <a:custGeom>
              <a:avLst/>
              <a:gdLst>
                <a:gd name="connsiteX0" fmla="*/ 214662 w 214661"/>
                <a:gd name="connsiteY0" fmla="*/ 250920 h 250919"/>
                <a:gd name="connsiteX1" fmla="*/ 185880 w 214661"/>
                <a:gd name="connsiteY1" fmla="*/ 250920 h 250919"/>
                <a:gd name="connsiteX2" fmla="*/ 106176 w 214661"/>
                <a:gd name="connsiteY2" fmla="*/ 183024 h 250919"/>
                <a:gd name="connsiteX3" fmla="*/ 642 w 214661"/>
                <a:gd name="connsiteY3" fmla="*/ 14760 h 250919"/>
                <a:gd name="connsiteX4" fmla="*/ 642 w 214661"/>
                <a:gd name="connsiteY4" fmla="*/ 14760 h 250919"/>
                <a:gd name="connsiteX5" fmla="*/ 642 w 214661"/>
                <a:gd name="connsiteY5" fmla="*/ 0 h 250919"/>
                <a:gd name="connsiteX6" fmla="*/ 4332 w 214661"/>
                <a:gd name="connsiteY6" fmla="*/ 0 h 250919"/>
                <a:gd name="connsiteX7" fmla="*/ 4332 w 214661"/>
                <a:gd name="connsiteY7" fmla="*/ 14022 h 250919"/>
                <a:gd name="connsiteX8" fmla="*/ 130530 w 214661"/>
                <a:gd name="connsiteY8" fmla="*/ 188190 h 250919"/>
                <a:gd name="connsiteX9" fmla="*/ 210972 w 214661"/>
                <a:gd name="connsiteY9" fmla="*/ 247968 h 250919"/>
                <a:gd name="connsiteX10" fmla="*/ 210972 w 214661"/>
                <a:gd name="connsiteY10" fmla="*/ 247968 h 250919"/>
                <a:gd name="connsiteX11" fmla="*/ 20568 w 214661"/>
                <a:gd name="connsiteY11" fmla="*/ 96678 h 250919"/>
                <a:gd name="connsiteX12" fmla="*/ 112080 w 214661"/>
                <a:gd name="connsiteY12" fmla="*/ 179334 h 250919"/>
                <a:gd name="connsiteX13" fmla="*/ 185880 w 214661"/>
                <a:gd name="connsiteY13" fmla="*/ 247230 h 250919"/>
                <a:gd name="connsiteX14" fmla="*/ 202854 w 214661"/>
                <a:gd name="connsiteY14" fmla="*/ 247230 h 250919"/>
                <a:gd name="connsiteX15" fmla="*/ 129054 w 214661"/>
                <a:gd name="connsiteY15" fmla="*/ 191142 h 250919"/>
                <a:gd name="connsiteX16" fmla="*/ 20568 w 214661"/>
                <a:gd name="connsiteY16" fmla="*/ 96678 h 25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4661" h="250919">
                  <a:moveTo>
                    <a:pt x="214662" y="250920"/>
                  </a:moveTo>
                  <a:lnTo>
                    <a:pt x="185880" y="250920"/>
                  </a:lnTo>
                  <a:cubicBezTo>
                    <a:pt x="163031" y="224251"/>
                    <a:pt x="136139" y="201339"/>
                    <a:pt x="106176" y="183024"/>
                  </a:cubicBezTo>
                  <a:cubicBezTo>
                    <a:pt x="50826" y="145386"/>
                    <a:pt x="-6738" y="109224"/>
                    <a:pt x="642" y="14760"/>
                  </a:cubicBezTo>
                  <a:lnTo>
                    <a:pt x="642" y="14760"/>
                  </a:lnTo>
                  <a:cubicBezTo>
                    <a:pt x="280" y="9846"/>
                    <a:pt x="280" y="4914"/>
                    <a:pt x="642" y="0"/>
                  </a:cubicBezTo>
                  <a:lnTo>
                    <a:pt x="4332" y="0"/>
                  </a:lnTo>
                  <a:cubicBezTo>
                    <a:pt x="3970" y="4667"/>
                    <a:pt x="3970" y="9355"/>
                    <a:pt x="4332" y="14022"/>
                  </a:cubicBezTo>
                  <a:cubicBezTo>
                    <a:pt x="-2310" y="102582"/>
                    <a:pt x="65586" y="146124"/>
                    <a:pt x="130530" y="188190"/>
                  </a:cubicBezTo>
                  <a:cubicBezTo>
                    <a:pt x="159260" y="205402"/>
                    <a:pt x="186205" y="225427"/>
                    <a:pt x="210972" y="247968"/>
                  </a:cubicBezTo>
                  <a:lnTo>
                    <a:pt x="210972" y="247968"/>
                  </a:lnTo>
                  <a:close/>
                  <a:moveTo>
                    <a:pt x="20568" y="96678"/>
                  </a:moveTo>
                  <a:cubicBezTo>
                    <a:pt x="43768" y="131373"/>
                    <a:pt x="75211" y="159772"/>
                    <a:pt x="112080" y="179334"/>
                  </a:cubicBezTo>
                  <a:cubicBezTo>
                    <a:pt x="140249" y="197747"/>
                    <a:pt x="165186" y="220688"/>
                    <a:pt x="185880" y="247230"/>
                  </a:cubicBezTo>
                  <a:lnTo>
                    <a:pt x="202854" y="247230"/>
                  </a:lnTo>
                  <a:cubicBezTo>
                    <a:pt x="179880" y="226482"/>
                    <a:pt x="155194" y="207718"/>
                    <a:pt x="129054" y="191142"/>
                  </a:cubicBezTo>
                  <a:cubicBezTo>
                    <a:pt x="86256" y="168202"/>
                    <a:pt x="49176" y="135915"/>
                    <a:pt x="20568" y="96678"/>
                  </a:cubicBezTo>
                  <a:close/>
                </a:path>
              </a:pathLst>
            </a:custGeom>
            <a:solidFill>
              <a:srgbClr val="7B682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092936AB-A33C-4AD3-A237-3214FCF24434}"/>
                </a:ext>
              </a:extLst>
            </p:cNvPr>
            <p:cNvSpPr/>
            <p:nvPr/>
          </p:nvSpPr>
          <p:spPr>
            <a:xfrm>
              <a:off x="10086535" y="1937420"/>
              <a:ext cx="14806" cy="15545"/>
            </a:xfrm>
            <a:custGeom>
              <a:avLst/>
              <a:gdLst>
                <a:gd name="connsiteX0" fmla="*/ 14806 w 14806"/>
                <a:gd name="connsiteY0" fmla="*/ 8118 h 15545"/>
                <a:gd name="connsiteX1" fmla="*/ 7426 w 14806"/>
                <a:gd name="connsiteY1" fmla="*/ 15498 h 15545"/>
                <a:gd name="connsiteX2" fmla="*/ 47 w 14806"/>
                <a:gd name="connsiteY2" fmla="*/ 9687 h 15545"/>
                <a:gd name="connsiteX3" fmla="*/ 47 w 14806"/>
                <a:gd name="connsiteY3" fmla="*/ 8118 h 15545"/>
                <a:gd name="connsiteX4" fmla="*/ 6652 w 14806"/>
                <a:gd name="connsiteY4" fmla="*/ 37 h 15545"/>
                <a:gd name="connsiteX5" fmla="*/ 7426 w 14806"/>
                <a:gd name="connsiteY5" fmla="*/ 0 h 15545"/>
                <a:gd name="connsiteX6" fmla="*/ 14806 w 14806"/>
                <a:gd name="connsiteY6" fmla="*/ 8118 h 1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6" h="15545">
                  <a:moveTo>
                    <a:pt x="14806" y="8118"/>
                  </a:moveTo>
                  <a:cubicBezTo>
                    <a:pt x="14806" y="12194"/>
                    <a:pt x="11502" y="15498"/>
                    <a:pt x="7426" y="15498"/>
                  </a:cubicBezTo>
                  <a:cubicBezTo>
                    <a:pt x="3784" y="15931"/>
                    <a:pt x="480" y="13330"/>
                    <a:pt x="47" y="9687"/>
                  </a:cubicBezTo>
                  <a:cubicBezTo>
                    <a:pt x="-16" y="9166"/>
                    <a:pt x="-16" y="8639"/>
                    <a:pt x="47" y="8118"/>
                  </a:cubicBezTo>
                  <a:cubicBezTo>
                    <a:pt x="-361" y="4063"/>
                    <a:pt x="2596" y="444"/>
                    <a:pt x="6652" y="37"/>
                  </a:cubicBezTo>
                  <a:cubicBezTo>
                    <a:pt x="6909" y="11"/>
                    <a:pt x="7167" y="-1"/>
                    <a:pt x="7426" y="0"/>
                  </a:cubicBezTo>
                  <a:cubicBezTo>
                    <a:pt x="11619" y="383"/>
                    <a:pt x="14824" y="3908"/>
                    <a:pt x="14806" y="8118"/>
                  </a:cubicBezTo>
                  <a:close/>
                </a:path>
              </a:pathLst>
            </a:custGeom>
            <a:solidFill>
              <a:srgbClr val="9248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A78EFB4D-F286-4579-959D-CD20723A6928}"/>
                </a:ext>
              </a:extLst>
            </p:cNvPr>
            <p:cNvSpPr/>
            <p:nvPr/>
          </p:nvSpPr>
          <p:spPr>
            <a:xfrm>
              <a:off x="10085105" y="1936682"/>
              <a:ext cx="17007" cy="17712"/>
            </a:xfrm>
            <a:custGeom>
              <a:avLst/>
              <a:gdLst>
                <a:gd name="connsiteX0" fmla="*/ 8856 w 17007"/>
                <a:gd name="connsiteY0" fmla="*/ 17712 h 17712"/>
                <a:gd name="connsiteX1" fmla="*/ 0 w 17007"/>
                <a:gd name="connsiteY1" fmla="*/ 8856 h 17712"/>
                <a:gd name="connsiteX2" fmla="*/ 8856 w 17007"/>
                <a:gd name="connsiteY2" fmla="*/ 0 h 17712"/>
                <a:gd name="connsiteX3" fmla="*/ 17007 w 17007"/>
                <a:gd name="connsiteY3" fmla="*/ 8084 h 17712"/>
                <a:gd name="connsiteX4" fmla="*/ 16974 w 17007"/>
                <a:gd name="connsiteY4" fmla="*/ 8856 h 17712"/>
                <a:gd name="connsiteX5" fmla="*/ 8856 w 17007"/>
                <a:gd name="connsiteY5" fmla="*/ 17712 h 17712"/>
                <a:gd name="connsiteX6" fmla="*/ 8856 w 17007"/>
                <a:gd name="connsiteY6" fmla="*/ 1476 h 17712"/>
                <a:gd name="connsiteX7" fmla="*/ 2214 w 17007"/>
                <a:gd name="connsiteY7" fmla="*/ 8856 h 17712"/>
                <a:gd name="connsiteX8" fmla="*/ 8856 w 17007"/>
                <a:gd name="connsiteY8" fmla="*/ 15498 h 17712"/>
                <a:gd name="connsiteX9" fmla="*/ 15498 w 17007"/>
                <a:gd name="connsiteY9" fmla="*/ 8856 h 17712"/>
                <a:gd name="connsiteX10" fmla="*/ 8856 w 17007"/>
                <a:gd name="connsiteY10" fmla="*/ 1476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07" h="17712">
                  <a:moveTo>
                    <a:pt x="8856" y="17712"/>
                  </a:moveTo>
                  <a:cubicBezTo>
                    <a:pt x="4119" y="17360"/>
                    <a:pt x="352" y="13593"/>
                    <a:pt x="0" y="8856"/>
                  </a:cubicBezTo>
                  <a:cubicBezTo>
                    <a:pt x="0" y="3965"/>
                    <a:pt x="3965" y="0"/>
                    <a:pt x="8856" y="0"/>
                  </a:cubicBezTo>
                  <a:cubicBezTo>
                    <a:pt x="13339" y="-18"/>
                    <a:pt x="16989" y="3601"/>
                    <a:pt x="17007" y="8084"/>
                  </a:cubicBezTo>
                  <a:cubicBezTo>
                    <a:pt x="17009" y="8342"/>
                    <a:pt x="16998" y="8599"/>
                    <a:pt x="16974" y="8856"/>
                  </a:cubicBezTo>
                  <a:cubicBezTo>
                    <a:pt x="16990" y="13473"/>
                    <a:pt x="13457" y="17328"/>
                    <a:pt x="8856" y="17712"/>
                  </a:cubicBezTo>
                  <a:close/>
                  <a:moveTo>
                    <a:pt x="8856" y="1476"/>
                  </a:moveTo>
                  <a:cubicBezTo>
                    <a:pt x="5071" y="1856"/>
                    <a:pt x="2195" y="5052"/>
                    <a:pt x="2214" y="8856"/>
                  </a:cubicBezTo>
                  <a:cubicBezTo>
                    <a:pt x="2214" y="12525"/>
                    <a:pt x="5187" y="15498"/>
                    <a:pt x="8856" y="15498"/>
                  </a:cubicBezTo>
                  <a:cubicBezTo>
                    <a:pt x="12525" y="15498"/>
                    <a:pt x="15498" y="12525"/>
                    <a:pt x="15498" y="8856"/>
                  </a:cubicBezTo>
                  <a:cubicBezTo>
                    <a:pt x="15517" y="5052"/>
                    <a:pt x="12641" y="1856"/>
                    <a:pt x="8856" y="1476"/>
                  </a:cubicBezTo>
                  <a:close/>
                </a:path>
              </a:pathLst>
            </a:custGeom>
            <a:solidFill>
              <a:srgbClr val="613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483869B-2998-4DFF-9F6A-B00E50C74B63}"/>
                </a:ext>
              </a:extLst>
            </p:cNvPr>
            <p:cNvSpPr/>
            <p:nvPr/>
          </p:nvSpPr>
          <p:spPr>
            <a:xfrm>
              <a:off x="10082153" y="1980962"/>
              <a:ext cx="14759" cy="14760"/>
            </a:xfrm>
            <a:custGeom>
              <a:avLst/>
              <a:gdLst>
                <a:gd name="connsiteX0" fmla="*/ 14760 w 14759"/>
                <a:gd name="connsiteY0" fmla="*/ 7380 h 14760"/>
                <a:gd name="connsiteX1" fmla="*/ 7380 w 14759"/>
                <a:gd name="connsiteY1" fmla="*/ 14760 h 14760"/>
                <a:gd name="connsiteX2" fmla="*/ 0 w 14759"/>
                <a:gd name="connsiteY2" fmla="*/ 7380 h 14760"/>
                <a:gd name="connsiteX3" fmla="*/ 7380 w 14759"/>
                <a:gd name="connsiteY3" fmla="*/ 0 h 14760"/>
                <a:gd name="connsiteX4" fmla="*/ 14760 w 14759"/>
                <a:gd name="connsiteY4" fmla="*/ 738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14760">
                  <a:moveTo>
                    <a:pt x="14760" y="7380"/>
                  </a:moveTo>
                  <a:cubicBezTo>
                    <a:pt x="14760" y="11456"/>
                    <a:pt x="11456" y="14760"/>
                    <a:pt x="7380" y="14760"/>
                  </a:cubicBezTo>
                  <a:cubicBezTo>
                    <a:pt x="3304" y="14760"/>
                    <a:pt x="0" y="11456"/>
                    <a:pt x="0" y="7380"/>
                  </a:cubicBezTo>
                  <a:cubicBezTo>
                    <a:pt x="0" y="3304"/>
                    <a:pt x="3304" y="0"/>
                    <a:pt x="7380" y="0"/>
                  </a:cubicBezTo>
                  <a:cubicBezTo>
                    <a:pt x="11456" y="0"/>
                    <a:pt x="14760" y="3304"/>
                    <a:pt x="14760" y="7380"/>
                  </a:cubicBezTo>
                  <a:close/>
                </a:path>
              </a:pathLst>
            </a:custGeom>
            <a:solidFill>
              <a:srgbClr val="9248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FDCE1963-E268-43EF-B6BC-7A4EA3B36A97}"/>
                </a:ext>
              </a:extLst>
            </p:cNvPr>
            <p:cNvSpPr/>
            <p:nvPr/>
          </p:nvSpPr>
          <p:spPr>
            <a:xfrm>
              <a:off x="10081415" y="1980225"/>
              <a:ext cx="16236" cy="16235"/>
            </a:xfrm>
            <a:custGeom>
              <a:avLst/>
              <a:gdLst>
                <a:gd name="connsiteX0" fmla="*/ 8118 w 16236"/>
                <a:gd name="connsiteY0" fmla="*/ 16236 h 16235"/>
                <a:gd name="connsiteX1" fmla="*/ 0 w 16236"/>
                <a:gd name="connsiteY1" fmla="*/ 8118 h 16235"/>
                <a:gd name="connsiteX2" fmla="*/ 8118 w 16236"/>
                <a:gd name="connsiteY2" fmla="*/ 0 h 16235"/>
                <a:gd name="connsiteX3" fmla="*/ 16236 w 16236"/>
                <a:gd name="connsiteY3" fmla="*/ 8118 h 16235"/>
                <a:gd name="connsiteX4" fmla="*/ 8118 w 16236"/>
                <a:gd name="connsiteY4" fmla="*/ 16236 h 16235"/>
                <a:gd name="connsiteX5" fmla="*/ 8118 w 16236"/>
                <a:gd name="connsiteY5" fmla="*/ 1476 h 16235"/>
                <a:gd name="connsiteX6" fmla="*/ 1476 w 16236"/>
                <a:gd name="connsiteY6" fmla="*/ 8118 h 16235"/>
                <a:gd name="connsiteX7" fmla="*/ 8118 w 16236"/>
                <a:gd name="connsiteY7" fmla="*/ 14760 h 16235"/>
                <a:gd name="connsiteX8" fmla="*/ 14760 w 16236"/>
                <a:gd name="connsiteY8" fmla="*/ 8118 h 16235"/>
                <a:gd name="connsiteX9" fmla="*/ 8118 w 16236"/>
                <a:gd name="connsiteY9" fmla="*/ 147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6" h="16235">
                  <a:moveTo>
                    <a:pt x="8118" y="16236"/>
                  </a:moveTo>
                  <a:cubicBezTo>
                    <a:pt x="3635" y="16236"/>
                    <a:pt x="0" y="12601"/>
                    <a:pt x="0" y="8118"/>
                  </a:cubicBezTo>
                  <a:cubicBezTo>
                    <a:pt x="0" y="3635"/>
                    <a:pt x="3635" y="0"/>
                    <a:pt x="8118" y="0"/>
                  </a:cubicBezTo>
                  <a:cubicBezTo>
                    <a:pt x="12601" y="0"/>
                    <a:pt x="16236" y="3635"/>
                    <a:pt x="16236" y="8118"/>
                  </a:cubicBezTo>
                  <a:cubicBezTo>
                    <a:pt x="16236" y="12601"/>
                    <a:pt x="12601" y="16236"/>
                    <a:pt x="8118" y="16236"/>
                  </a:cubicBezTo>
                  <a:close/>
                  <a:moveTo>
                    <a:pt x="8118" y="1476"/>
                  </a:moveTo>
                  <a:cubicBezTo>
                    <a:pt x="4449" y="1476"/>
                    <a:pt x="1476" y="4449"/>
                    <a:pt x="1476" y="8118"/>
                  </a:cubicBezTo>
                  <a:cubicBezTo>
                    <a:pt x="1476" y="11787"/>
                    <a:pt x="4449" y="14760"/>
                    <a:pt x="8118" y="14760"/>
                  </a:cubicBezTo>
                  <a:cubicBezTo>
                    <a:pt x="11787" y="14760"/>
                    <a:pt x="14760" y="11787"/>
                    <a:pt x="14760" y="8118"/>
                  </a:cubicBezTo>
                  <a:cubicBezTo>
                    <a:pt x="14760" y="4449"/>
                    <a:pt x="11787" y="1476"/>
                    <a:pt x="8118" y="1476"/>
                  </a:cubicBezTo>
                  <a:close/>
                </a:path>
              </a:pathLst>
            </a:custGeom>
            <a:solidFill>
              <a:srgbClr val="613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F04D7225-8F73-4733-B4CA-A47AA73934F1}"/>
                </a:ext>
              </a:extLst>
            </p:cNvPr>
            <p:cNvSpPr/>
            <p:nvPr/>
          </p:nvSpPr>
          <p:spPr>
            <a:xfrm>
              <a:off x="10090272" y="2042955"/>
              <a:ext cx="13283" cy="13283"/>
            </a:xfrm>
            <a:custGeom>
              <a:avLst/>
              <a:gdLst>
                <a:gd name="connsiteX0" fmla="*/ 13284 w 13283"/>
                <a:gd name="connsiteY0" fmla="*/ 6642 h 13283"/>
                <a:gd name="connsiteX1" fmla="*/ 6642 w 13283"/>
                <a:gd name="connsiteY1" fmla="*/ 13284 h 13283"/>
                <a:gd name="connsiteX2" fmla="*/ 0 w 13283"/>
                <a:gd name="connsiteY2" fmla="*/ 6642 h 13283"/>
                <a:gd name="connsiteX3" fmla="*/ 6642 w 13283"/>
                <a:gd name="connsiteY3" fmla="*/ 0 h 13283"/>
                <a:gd name="connsiteX4" fmla="*/ 13284 w 13283"/>
                <a:gd name="connsiteY4" fmla="*/ 6642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13283">
                  <a:moveTo>
                    <a:pt x="13284" y="6642"/>
                  </a:moveTo>
                  <a:cubicBezTo>
                    <a:pt x="13284" y="10311"/>
                    <a:pt x="10311" y="13284"/>
                    <a:pt x="6642" y="13284"/>
                  </a:cubicBezTo>
                  <a:cubicBezTo>
                    <a:pt x="2973" y="13284"/>
                    <a:pt x="0" y="10311"/>
                    <a:pt x="0" y="6642"/>
                  </a:cubicBezTo>
                  <a:cubicBezTo>
                    <a:pt x="0" y="2973"/>
                    <a:pt x="2973" y="0"/>
                    <a:pt x="6642" y="0"/>
                  </a:cubicBezTo>
                  <a:cubicBezTo>
                    <a:pt x="10311" y="0"/>
                    <a:pt x="13284" y="2973"/>
                    <a:pt x="13284" y="6642"/>
                  </a:cubicBezTo>
                  <a:close/>
                </a:path>
              </a:pathLst>
            </a:custGeom>
            <a:solidFill>
              <a:srgbClr val="9248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E9E6011-6D72-4988-BADE-82383EAD28FE}"/>
                </a:ext>
              </a:extLst>
            </p:cNvPr>
            <p:cNvSpPr/>
            <p:nvPr/>
          </p:nvSpPr>
          <p:spPr>
            <a:xfrm>
              <a:off x="10090271" y="2042907"/>
              <a:ext cx="14068" cy="14807"/>
            </a:xfrm>
            <a:custGeom>
              <a:avLst/>
              <a:gdLst>
                <a:gd name="connsiteX0" fmla="*/ 6642 w 14068"/>
                <a:gd name="connsiteY0" fmla="*/ 14069 h 14807"/>
                <a:gd name="connsiteX1" fmla="*/ 0 w 14068"/>
                <a:gd name="connsiteY1" fmla="*/ 6689 h 14807"/>
                <a:gd name="connsiteX2" fmla="*/ 6642 w 14068"/>
                <a:gd name="connsiteY2" fmla="*/ 47 h 14807"/>
                <a:gd name="connsiteX3" fmla="*/ 14022 w 14068"/>
                <a:gd name="connsiteY3" fmla="*/ 5858 h 14807"/>
                <a:gd name="connsiteX4" fmla="*/ 14022 w 14068"/>
                <a:gd name="connsiteY4" fmla="*/ 7427 h 14807"/>
                <a:gd name="connsiteX5" fmla="*/ 6642 w 14068"/>
                <a:gd name="connsiteY5" fmla="*/ 14807 h 14807"/>
                <a:gd name="connsiteX6" fmla="*/ 6642 w 14068"/>
                <a:gd name="connsiteY6" fmla="*/ 785 h 14807"/>
                <a:gd name="connsiteX7" fmla="*/ 1476 w 14068"/>
                <a:gd name="connsiteY7" fmla="*/ 6689 h 14807"/>
                <a:gd name="connsiteX8" fmla="*/ 6642 w 14068"/>
                <a:gd name="connsiteY8" fmla="*/ 11855 h 14807"/>
                <a:gd name="connsiteX9" fmla="*/ 12546 w 14068"/>
                <a:gd name="connsiteY9" fmla="*/ 6689 h 14807"/>
                <a:gd name="connsiteX10" fmla="*/ 6642 w 14068"/>
                <a:gd name="connsiteY10" fmla="*/ 47 h 14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68" h="14807">
                  <a:moveTo>
                    <a:pt x="6642" y="14069"/>
                  </a:moveTo>
                  <a:cubicBezTo>
                    <a:pt x="2857" y="13689"/>
                    <a:pt x="-19" y="10494"/>
                    <a:pt x="0" y="6689"/>
                  </a:cubicBezTo>
                  <a:cubicBezTo>
                    <a:pt x="0" y="3021"/>
                    <a:pt x="2973" y="47"/>
                    <a:pt x="6642" y="47"/>
                  </a:cubicBezTo>
                  <a:cubicBezTo>
                    <a:pt x="10285" y="-386"/>
                    <a:pt x="13589" y="2215"/>
                    <a:pt x="14022" y="5858"/>
                  </a:cubicBezTo>
                  <a:cubicBezTo>
                    <a:pt x="14084" y="6379"/>
                    <a:pt x="14084" y="6906"/>
                    <a:pt x="14022" y="7427"/>
                  </a:cubicBezTo>
                  <a:cubicBezTo>
                    <a:pt x="14022" y="11503"/>
                    <a:pt x="10718" y="14807"/>
                    <a:pt x="6642" y="14807"/>
                  </a:cubicBezTo>
                  <a:close/>
                  <a:moveTo>
                    <a:pt x="6642" y="785"/>
                  </a:moveTo>
                  <a:cubicBezTo>
                    <a:pt x="3672" y="1159"/>
                    <a:pt x="1452" y="3697"/>
                    <a:pt x="1476" y="6689"/>
                  </a:cubicBezTo>
                  <a:cubicBezTo>
                    <a:pt x="1476" y="9542"/>
                    <a:pt x="3789" y="11855"/>
                    <a:pt x="6642" y="11855"/>
                  </a:cubicBezTo>
                  <a:cubicBezTo>
                    <a:pt x="9635" y="11879"/>
                    <a:pt x="12172" y="9659"/>
                    <a:pt x="12546" y="6689"/>
                  </a:cubicBezTo>
                  <a:cubicBezTo>
                    <a:pt x="12567" y="3291"/>
                    <a:pt x="10019" y="425"/>
                    <a:pt x="6642" y="47"/>
                  </a:cubicBezTo>
                  <a:close/>
                </a:path>
              </a:pathLst>
            </a:custGeom>
            <a:solidFill>
              <a:srgbClr val="613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60DE4448-0507-442A-B501-BBC96E57A773}"/>
                </a:ext>
              </a:extLst>
            </p:cNvPr>
            <p:cNvSpPr/>
            <p:nvPr/>
          </p:nvSpPr>
          <p:spPr>
            <a:xfrm>
              <a:off x="10144884" y="2110112"/>
              <a:ext cx="12546" cy="13284"/>
            </a:xfrm>
            <a:custGeom>
              <a:avLst/>
              <a:gdLst>
                <a:gd name="connsiteX0" fmla="*/ 12546 w 12546"/>
                <a:gd name="connsiteY0" fmla="*/ 6642 h 13284"/>
                <a:gd name="connsiteX1" fmla="*/ 6642 w 12546"/>
                <a:gd name="connsiteY1" fmla="*/ 13284 h 13284"/>
                <a:gd name="connsiteX2" fmla="*/ 0 w 12546"/>
                <a:gd name="connsiteY2" fmla="*/ 6642 h 13284"/>
                <a:gd name="connsiteX3" fmla="*/ 6642 w 12546"/>
                <a:gd name="connsiteY3" fmla="*/ 0 h 13284"/>
                <a:gd name="connsiteX4" fmla="*/ 12546 w 12546"/>
                <a:gd name="connsiteY4" fmla="*/ 664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3284">
                  <a:moveTo>
                    <a:pt x="12546" y="6642"/>
                  </a:moveTo>
                  <a:cubicBezTo>
                    <a:pt x="12567" y="10041"/>
                    <a:pt x="10019" y="12906"/>
                    <a:pt x="6642" y="13284"/>
                  </a:cubicBezTo>
                  <a:cubicBezTo>
                    <a:pt x="2973" y="13284"/>
                    <a:pt x="0" y="10311"/>
                    <a:pt x="0" y="6642"/>
                  </a:cubicBezTo>
                  <a:cubicBezTo>
                    <a:pt x="0" y="2973"/>
                    <a:pt x="2973" y="0"/>
                    <a:pt x="6642" y="0"/>
                  </a:cubicBezTo>
                  <a:cubicBezTo>
                    <a:pt x="10020" y="378"/>
                    <a:pt x="12567" y="3244"/>
                    <a:pt x="12546" y="6642"/>
                  </a:cubicBezTo>
                  <a:close/>
                </a:path>
              </a:pathLst>
            </a:custGeom>
            <a:solidFill>
              <a:srgbClr val="9248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A50B9680-41B8-48B6-969D-04CA7969FB05}"/>
                </a:ext>
              </a:extLst>
            </p:cNvPr>
            <p:cNvSpPr/>
            <p:nvPr/>
          </p:nvSpPr>
          <p:spPr>
            <a:xfrm>
              <a:off x="10144109" y="2109375"/>
              <a:ext cx="14099" cy="15498"/>
            </a:xfrm>
            <a:custGeom>
              <a:avLst/>
              <a:gdLst>
                <a:gd name="connsiteX0" fmla="*/ 7417 w 14099"/>
                <a:gd name="connsiteY0" fmla="*/ 15498 h 15498"/>
                <a:gd name="connsiteX1" fmla="*/ 0 w 14099"/>
                <a:gd name="connsiteY1" fmla="*/ 8155 h 15498"/>
                <a:gd name="connsiteX2" fmla="*/ 37 w 14099"/>
                <a:gd name="connsiteY2" fmla="*/ 7380 h 15498"/>
                <a:gd name="connsiteX3" fmla="*/ 7417 w 14099"/>
                <a:gd name="connsiteY3" fmla="*/ 0 h 15498"/>
                <a:gd name="connsiteX4" fmla="*/ 14059 w 14099"/>
                <a:gd name="connsiteY4" fmla="*/ 7380 h 15498"/>
                <a:gd name="connsiteX5" fmla="*/ 7491 w 14099"/>
                <a:gd name="connsiteY5" fmla="*/ 15491 h 15498"/>
                <a:gd name="connsiteX6" fmla="*/ 7417 w 14099"/>
                <a:gd name="connsiteY6" fmla="*/ 15498 h 15498"/>
                <a:gd name="connsiteX7" fmla="*/ 7417 w 14099"/>
                <a:gd name="connsiteY7" fmla="*/ 2214 h 15498"/>
                <a:gd name="connsiteX8" fmla="*/ 2251 w 14099"/>
                <a:gd name="connsiteY8" fmla="*/ 7380 h 15498"/>
                <a:gd name="connsiteX9" fmla="*/ 7417 w 14099"/>
                <a:gd name="connsiteY9" fmla="*/ 12546 h 15498"/>
                <a:gd name="connsiteX10" fmla="*/ 12583 w 14099"/>
                <a:gd name="connsiteY10" fmla="*/ 7380 h 15498"/>
                <a:gd name="connsiteX11" fmla="*/ 7417 w 14099"/>
                <a:gd name="connsiteY11" fmla="*/ 221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99" h="15498">
                  <a:moveTo>
                    <a:pt x="7417" y="15498"/>
                  </a:moveTo>
                  <a:cubicBezTo>
                    <a:pt x="3341" y="15519"/>
                    <a:pt x="21" y="12231"/>
                    <a:pt x="0" y="8155"/>
                  </a:cubicBezTo>
                  <a:cubicBezTo>
                    <a:pt x="-1" y="7896"/>
                    <a:pt x="11" y="7638"/>
                    <a:pt x="37" y="7380"/>
                  </a:cubicBezTo>
                  <a:cubicBezTo>
                    <a:pt x="37" y="3304"/>
                    <a:pt x="3341" y="0"/>
                    <a:pt x="7417" y="0"/>
                  </a:cubicBezTo>
                  <a:cubicBezTo>
                    <a:pt x="11202" y="380"/>
                    <a:pt x="14078" y="3576"/>
                    <a:pt x="14059" y="7380"/>
                  </a:cubicBezTo>
                  <a:cubicBezTo>
                    <a:pt x="14485" y="11433"/>
                    <a:pt x="11544" y="15065"/>
                    <a:pt x="7491" y="15491"/>
                  </a:cubicBezTo>
                  <a:cubicBezTo>
                    <a:pt x="7466" y="15493"/>
                    <a:pt x="7441" y="15496"/>
                    <a:pt x="7417" y="15498"/>
                  </a:cubicBezTo>
                  <a:close/>
                  <a:moveTo>
                    <a:pt x="7417" y="2214"/>
                  </a:moveTo>
                  <a:cubicBezTo>
                    <a:pt x="4564" y="2214"/>
                    <a:pt x="2251" y="4527"/>
                    <a:pt x="2251" y="7380"/>
                  </a:cubicBezTo>
                  <a:cubicBezTo>
                    <a:pt x="2251" y="10233"/>
                    <a:pt x="4564" y="12546"/>
                    <a:pt x="7417" y="12546"/>
                  </a:cubicBezTo>
                  <a:cubicBezTo>
                    <a:pt x="10270" y="12546"/>
                    <a:pt x="12583" y="10233"/>
                    <a:pt x="12583" y="7380"/>
                  </a:cubicBezTo>
                  <a:cubicBezTo>
                    <a:pt x="12583" y="4527"/>
                    <a:pt x="10270" y="2214"/>
                    <a:pt x="7417" y="2214"/>
                  </a:cubicBezTo>
                  <a:close/>
                </a:path>
              </a:pathLst>
            </a:custGeom>
            <a:solidFill>
              <a:srgbClr val="613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5D5E1009-C5AC-4387-A0DE-4FAE14342CC7}"/>
                </a:ext>
              </a:extLst>
            </p:cNvPr>
            <p:cNvSpPr/>
            <p:nvPr/>
          </p:nvSpPr>
          <p:spPr>
            <a:xfrm>
              <a:off x="10153001" y="2130039"/>
              <a:ext cx="12546" cy="12546"/>
            </a:xfrm>
            <a:custGeom>
              <a:avLst/>
              <a:gdLst>
                <a:gd name="connsiteX0" fmla="*/ 12546 w 12546"/>
                <a:gd name="connsiteY0" fmla="*/ 6642 h 12546"/>
                <a:gd name="connsiteX1" fmla="*/ 5904 w 12546"/>
                <a:gd name="connsiteY1" fmla="*/ 12546 h 12546"/>
                <a:gd name="connsiteX2" fmla="*/ 0 w 12546"/>
                <a:gd name="connsiteY2" fmla="*/ 6642 h 12546"/>
                <a:gd name="connsiteX3" fmla="*/ 5904 w 12546"/>
                <a:gd name="connsiteY3" fmla="*/ 0 h 12546"/>
                <a:gd name="connsiteX4" fmla="*/ 12546 w 12546"/>
                <a:gd name="connsiteY4" fmla="*/ 664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2546">
                  <a:moveTo>
                    <a:pt x="12546" y="6642"/>
                  </a:moveTo>
                  <a:cubicBezTo>
                    <a:pt x="12168" y="10020"/>
                    <a:pt x="9303" y="12567"/>
                    <a:pt x="5904" y="12546"/>
                  </a:cubicBezTo>
                  <a:cubicBezTo>
                    <a:pt x="2791" y="12215"/>
                    <a:pt x="331" y="9756"/>
                    <a:pt x="0" y="6642"/>
                  </a:cubicBezTo>
                  <a:cubicBezTo>
                    <a:pt x="-21" y="3244"/>
                    <a:pt x="2527" y="378"/>
                    <a:pt x="5904" y="0"/>
                  </a:cubicBezTo>
                  <a:cubicBezTo>
                    <a:pt x="9573" y="0"/>
                    <a:pt x="12546" y="2973"/>
                    <a:pt x="12546" y="6642"/>
                  </a:cubicBezTo>
                  <a:close/>
                </a:path>
              </a:pathLst>
            </a:custGeom>
            <a:solidFill>
              <a:srgbClr val="92482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FED2BB7C-72D0-4520-B651-4E82A7E9E2C7}"/>
                </a:ext>
              </a:extLst>
            </p:cNvPr>
            <p:cNvSpPr/>
            <p:nvPr/>
          </p:nvSpPr>
          <p:spPr>
            <a:xfrm>
              <a:off x="10152222" y="2129253"/>
              <a:ext cx="14110" cy="14807"/>
            </a:xfrm>
            <a:custGeom>
              <a:avLst/>
              <a:gdLst>
                <a:gd name="connsiteX0" fmla="*/ 6684 w 14110"/>
                <a:gd name="connsiteY0" fmla="*/ 14807 h 14807"/>
                <a:gd name="connsiteX1" fmla="*/ 42 w 14110"/>
                <a:gd name="connsiteY1" fmla="*/ 7427 h 14807"/>
                <a:gd name="connsiteX2" fmla="*/ 5904 w 14110"/>
                <a:gd name="connsiteY2" fmla="*/ 88 h 14807"/>
                <a:gd name="connsiteX3" fmla="*/ 6684 w 14110"/>
                <a:gd name="connsiteY3" fmla="*/ 47 h 14807"/>
                <a:gd name="connsiteX4" fmla="*/ 14064 w 14110"/>
                <a:gd name="connsiteY4" fmla="*/ 5858 h 14807"/>
                <a:gd name="connsiteX5" fmla="*/ 14064 w 14110"/>
                <a:gd name="connsiteY5" fmla="*/ 7427 h 14807"/>
                <a:gd name="connsiteX6" fmla="*/ 6684 w 14110"/>
                <a:gd name="connsiteY6" fmla="*/ 14807 h 14807"/>
                <a:gd name="connsiteX7" fmla="*/ 6684 w 14110"/>
                <a:gd name="connsiteY7" fmla="*/ 1523 h 14807"/>
                <a:gd name="connsiteX8" fmla="*/ 1465 w 14110"/>
                <a:gd name="connsiteY8" fmla="*/ 6636 h 14807"/>
                <a:gd name="connsiteX9" fmla="*/ 1518 w 14110"/>
                <a:gd name="connsiteY9" fmla="*/ 7427 h 14807"/>
                <a:gd name="connsiteX10" fmla="*/ 6684 w 14110"/>
                <a:gd name="connsiteY10" fmla="*/ 12593 h 14807"/>
                <a:gd name="connsiteX11" fmla="*/ 11850 w 14110"/>
                <a:gd name="connsiteY11" fmla="*/ 7427 h 14807"/>
                <a:gd name="connsiteX12" fmla="*/ 7475 w 14110"/>
                <a:gd name="connsiteY12" fmla="*/ 1576 h 14807"/>
                <a:gd name="connsiteX13" fmla="*/ 6684 w 14110"/>
                <a:gd name="connsiteY13" fmla="*/ 1523 h 14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110" h="14807">
                  <a:moveTo>
                    <a:pt x="6684" y="14807"/>
                  </a:moveTo>
                  <a:cubicBezTo>
                    <a:pt x="2899" y="14427"/>
                    <a:pt x="23" y="11232"/>
                    <a:pt x="42" y="7427"/>
                  </a:cubicBezTo>
                  <a:cubicBezTo>
                    <a:pt x="-366" y="3781"/>
                    <a:pt x="2259" y="496"/>
                    <a:pt x="5904" y="88"/>
                  </a:cubicBezTo>
                  <a:cubicBezTo>
                    <a:pt x="6163" y="59"/>
                    <a:pt x="6423" y="46"/>
                    <a:pt x="6684" y="47"/>
                  </a:cubicBezTo>
                  <a:cubicBezTo>
                    <a:pt x="10326" y="-386"/>
                    <a:pt x="13631" y="2215"/>
                    <a:pt x="14064" y="5858"/>
                  </a:cubicBezTo>
                  <a:cubicBezTo>
                    <a:pt x="14126" y="6379"/>
                    <a:pt x="14126" y="6906"/>
                    <a:pt x="14064" y="7427"/>
                  </a:cubicBezTo>
                  <a:cubicBezTo>
                    <a:pt x="14064" y="11503"/>
                    <a:pt x="10760" y="14807"/>
                    <a:pt x="6684" y="14807"/>
                  </a:cubicBezTo>
                  <a:close/>
                  <a:moveTo>
                    <a:pt x="6684" y="1523"/>
                  </a:moveTo>
                  <a:cubicBezTo>
                    <a:pt x="3831" y="1494"/>
                    <a:pt x="1494" y="3783"/>
                    <a:pt x="1465" y="6636"/>
                  </a:cubicBezTo>
                  <a:cubicBezTo>
                    <a:pt x="1462" y="6900"/>
                    <a:pt x="1480" y="7165"/>
                    <a:pt x="1518" y="7427"/>
                  </a:cubicBezTo>
                  <a:cubicBezTo>
                    <a:pt x="1518" y="10280"/>
                    <a:pt x="3831" y="12593"/>
                    <a:pt x="6684" y="12593"/>
                  </a:cubicBezTo>
                  <a:cubicBezTo>
                    <a:pt x="9537" y="12593"/>
                    <a:pt x="11850" y="10280"/>
                    <a:pt x="11850" y="7427"/>
                  </a:cubicBezTo>
                  <a:cubicBezTo>
                    <a:pt x="12257" y="4604"/>
                    <a:pt x="10298" y="1984"/>
                    <a:pt x="7475" y="1576"/>
                  </a:cubicBezTo>
                  <a:cubicBezTo>
                    <a:pt x="7213" y="1538"/>
                    <a:pt x="6949" y="1520"/>
                    <a:pt x="6684" y="1523"/>
                  </a:cubicBezTo>
                  <a:close/>
                </a:path>
              </a:pathLst>
            </a:custGeom>
            <a:solidFill>
              <a:srgbClr val="613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F9068578-2B16-4FF2-A732-E17227CFF0B3}"/>
                </a:ext>
              </a:extLst>
            </p:cNvPr>
            <p:cNvSpPr/>
            <p:nvPr/>
          </p:nvSpPr>
          <p:spPr>
            <a:xfrm>
              <a:off x="10164072" y="2180222"/>
              <a:ext cx="32471" cy="14760"/>
            </a:xfrm>
            <a:custGeom>
              <a:avLst/>
              <a:gdLst>
                <a:gd name="connsiteX0" fmla="*/ 32472 w 32471"/>
                <a:gd name="connsiteY0" fmla="*/ 10332 h 14760"/>
                <a:gd name="connsiteX1" fmla="*/ 24354 w 32471"/>
                <a:gd name="connsiteY1" fmla="*/ 0 h 14760"/>
                <a:gd name="connsiteX2" fmla="*/ 0 w 32471"/>
                <a:gd name="connsiteY2" fmla="*/ 0 h 14760"/>
                <a:gd name="connsiteX3" fmla="*/ 0 w 32471"/>
                <a:gd name="connsiteY3" fmla="*/ 14760 h 14760"/>
                <a:gd name="connsiteX4" fmla="*/ 32472 w 32471"/>
                <a:gd name="connsiteY4" fmla="*/ 10332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1" h="14760">
                  <a:moveTo>
                    <a:pt x="32472" y="10332"/>
                  </a:moveTo>
                  <a:cubicBezTo>
                    <a:pt x="28750" y="7824"/>
                    <a:pt x="25910" y="4210"/>
                    <a:pt x="24354" y="0"/>
                  </a:cubicBezTo>
                  <a:lnTo>
                    <a:pt x="0" y="0"/>
                  </a:lnTo>
                  <a:cubicBezTo>
                    <a:pt x="0" y="5166"/>
                    <a:pt x="0" y="9594"/>
                    <a:pt x="0" y="14760"/>
                  </a:cubicBezTo>
                  <a:lnTo>
                    <a:pt x="32472" y="103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8C0C0DA1-82CD-4386-897D-59DE17CCF849}"/>
                </a:ext>
              </a:extLst>
            </p:cNvPr>
            <p:cNvSpPr/>
            <p:nvPr/>
          </p:nvSpPr>
          <p:spPr>
            <a:xfrm>
              <a:off x="10158905" y="2179485"/>
              <a:ext cx="37638" cy="15498"/>
            </a:xfrm>
            <a:custGeom>
              <a:avLst/>
              <a:gdLst>
                <a:gd name="connsiteX0" fmla="*/ 0 w 37638"/>
                <a:gd name="connsiteY0" fmla="*/ 15498 h 15498"/>
                <a:gd name="connsiteX1" fmla="*/ 0 w 37638"/>
                <a:gd name="connsiteY1" fmla="*/ 0 h 15498"/>
                <a:gd name="connsiteX2" fmla="*/ 13284 w 37638"/>
                <a:gd name="connsiteY2" fmla="*/ 0 h 15498"/>
                <a:gd name="connsiteX3" fmla="*/ 25830 w 37638"/>
                <a:gd name="connsiteY3" fmla="*/ 0 h 15498"/>
                <a:gd name="connsiteX4" fmla="*/ 37638 w 37638"/>
                <a:gd name="connsiteY4" fmla="*/ 11070 h 15498"/>
                <a:gd name="connsiteX5" fmla="*/ 2952 w 37638"/>
                <a:gd name="connsiteY5" fmla="*/ 11070 h 15498"/>
                <a:gd name="connsiteX6" fmla="*/ 0 w 37638"/>
                <a:gd name="connsiteY6" fmla="*/ 738 h 15498"/>
                <a:gd name="connsiteX7" fmla="*/ 0 w 37638"/>
                <a:gd name="connsiteY7" fmla="*/ 11070 h 15498"/>
                <a:gd name="connsiteX8" fmla="*/ 37638 w 37638"/>
                <a:gd name="connsiteY8" fmla="*/ 11070 h 15498"/>
                <a:gd name="connsiteX9" fmla="*/ 28044 w 37638"/>
                <a:gd name="connsiteY9" fmla="*/ 1476 h 15498"/>
                <a:gd name="connsiteX10" fmla="*/ 5166 w 37638"/>
                <a:gd name="connsiteY10" fmla="*/ 1476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638" h="15498">
                  <a:moveTo>
                    <a:pt x="0" y="15498"/>
                  </a:moveTo>
                  <a:lnTo>
                    <a:pt x="0" y="0"/>
                  </a:lnTo>
                  <a:lnTo>
                    <a:pt x="13284" y="0"/>
                  </a:lnTo>
                  <a:lnTo>
                    <a:pt x="25830" y="0"/>
                  </a:lnTo>
                  <a:cubicBezTo>
                    <a:pt x="28626" y="4744"/>
                    <a:pt x="32724" y="8585"/>
                    <a:pt x="37638" y="11070"/>
                  </a:cubicBezTo>
                  <a:lnTo>
                    <a:pt x="2952" y="11070"/>
                  </a:lnTo>
                  <a:close/>
                  <a:moveTo>
                    <a:pt x="0" y="738"/>
                  </a:moveTo>
                  <a:lnTo>
                    <a:pt x="0" y="11070"/>
                  </a:lnTo>
                  <a:lnTo>
                    <a:pt x="37638" y="11070"/>
                  </a:lnTo>
                  <a:cubicBezTo>
                    <a:pt x="33293" y="9272"/>
                    <a:pt x="29842" y="5821"/>
                    <a:pt x="28044" y="1476"/>
                  </a:cubicBezTo>
                  <a:lnTo>
                    <a:pt x="5166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C9788EB5-131D-411E-A320-B6D8EADEB411}"/>
                </a:ext>
              </a:extLst>
            </p:cNvPr>
            <p:cNvSpPr/>
            <p:nvPr/>
          </p:nvSpPr>
          <p:spPr>
            <a:xfrm>
              <a:off x="10011305" y="2155131"/>
              <a:ext cx="241003" cy="68571"/>
            </a:xfrm>
            <a:custGeom>
              <a:avLst/>
              <a:gdLst>
                <a:gd name="connsiteX0" fmla="*/ 2952 w 241003"/>
                <a:gd name="connsiteY0" fmla="*/ 20664 h 68571"/>
                <a:gd name="connsiteX1" fmla="*/ 45756 w 241003"/>
                <a:gd name="connsiteY1" fmla="*/ 28782 h 68571"/>
                <a:gd name="connsiteX2" fmla="*/ 24354 w 241003"/>
                <a:gd name="connsiteY2" fmla="*/ 62730 h 68571"/>
                <a:gd name="connsiteX3" fmla="*/ 58302 w 241003"/>
                <a:gd name="connsiteY3" fmla="*/ 62730 h 68571"/>
                <a:gd name="connsiteX4" fmla="*/ 64206 w 241003"/>
                <a:gd name="connsiteY4" fmla="*/ 41328 h 68571"/>
                <a:gd name="connsiteX5" fmla="*/ 51660 w 241003"/>
                <a:gd name="connsiteY5" fmla="*/ 10332 h 68571"/>
                <a:gd name="connsiteX6" fmla="*/ 111438 w 241003"/>
                <a:gd name="connsiteY6" fmla="*/ 5904 h 68571"/>
                <a:gd name="connsiteX7" fmla="*/ 111438 w 241003"/>
                <a:gd name="connsiteY7" fmla="*/ 21402 h 68571"/>
                <a:gd name="connsiteX8" fmla="*/ 99630 w 241003"/>
                <a:gd name="connsiteY8" fmla="*/ 45018 h 68571"/>
                <a:gd name="connsiteX9" fmla="*/ 143910 w 241003"/>
                <a:gd name="connsiteY9" fmla="*/ 45018 h 68571"/>
                <a:gd name="connsiteX10" fmla="*/ 183762 w 241003"/>
                <a:gd name="connsiteY10" fmla="*/ 45018 h 68571"/>
                <a:gd name="connsiteX11" fmla="*/ 152766 w 241003"/>
                <a:gd name="connsiteY11" fmla="*/ 38376 h 68571"/>
                <a:gd name="connsiteX12" fmla="*/ 143910 w 241003"/>
                <a:gd name="connsiteY12" fmla="*/ 30996 h 68571"/>
                <a:gd name="connsiteX13" fmla="*/ 129888 w 241003"/>
                <a:gd name="connsiteY13" fmla="*/ 18450 h 68571"/>
                <a:gd name="connsiteX14" fmla="*/ 163098 w 241003"/>
                <a:gd name="connsiteY14" fmla="*/ 0 h 68571"/>
                <a:gd name="connsiteX15" fmla="*/ 229518 w 241003"/>
                <a:gd name="connsiteY15" fmla="*/ 4428 h 68571"/>
                <a:gd name="connsiteX16" fmla="*/ 240632 w 241003"/>
                <a:gd name="connsiteY16" fmla="*/ 22099 h 68571"/>
                <a:gd name="connsiteX17" fmla="*/ 229518 w 241003"/>
                <a:gd name="connsiteY17" fmla="*/ 33210 h 68571"/>
                <a:gd name="connsiteX18" fmla="*/ 143910 w 241003"/>
                <a:gd name="connsiteY18" fmla="*/ 33210 h 68571"/>
                <a:gd name="connsiteX19" fmla="*/ 126936 w 241003"/>
                <a:gd name="connsiteY19" fmla="*/ 20664 h 68571"/>
                <a:gd name="connsiteX20" fmla="*/ 111438 w 241003"/>
                <a:gd name="connsiteY20" fmla="*/ 20664 h 68571"/>
                <a:gd name="connsiteX21" fmla="*/ 104796 w 241003"/>
                <a:gd name="connsiteY21" fmla="*/ 35424 h 68571"/>
                <a:gd name="connsiteX22" fmla="*/ 62730 w 241003"/>
                <a:gd name="connsiteY22" fmla="*/ 35424 h 68571"/>
                <a:gd name="connsiteX23" fmla="*/ 37638 w 241003"/>
                <a:gd name="connsiteY23" fmla="*/ 41328 h 68571"/>
                <a:gd name="connsiteX24" fmla="*/ 22878 w 241003"/>
                <a:gd name="connsiteY24" fmla="*/ 41328 h 68571"/>
                <a:gd name="connsiteX25" fmla="*/ 0 w 241003"/>
                <a:gd name="connsiteY25" fmla="*/ 47970 h 68571"/>
                <a:gd name="connsiteX26" fmla="*/ 17712 w 241003"/>
                <a:gd name="connsiteY26" fmla="*/ 35424 h 68571"/>
                <a:gd name="connsiteX27" fmla="*/ 2952 w 241003"/>
                <a:gd name="connsiteY27" fmla="*/ 24354 h 6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1003" h="68571">
                  <a:moveTo>
                    <a:pt x="2952" y="20664"/>
                  </a:moveTo>
                  <a:cubicBezTo>
                    <a:pt x="16974" y="20664"/>
                    <a:pt x="38376" y="20664"/>
                    <a:pt x="45756" y="28782"/>
                  </a:cubicBezTo>
                  <a:cubicBezTo>
                    <a:pt x="53136" y="36900"/>
                    <a:pt x="19188" y="53874"/>
                    <a:pt x="24354" y="62730"/>
                  </a:cubicBezTo>
                  <a:cubicBezTo>
                    <a:pt x="29520" y="71586"/>
                    <a:pt x="45756" y="69372"/>
                    <a:pt x="58302" y="62730"/>
                  </a:cubicBezTo>
                  <a:cubicBezTo>
                    <a:pt x="70848" y="56088"/>
                    <a:pt x="62730" y="45018"/>
                    <a:pt x="64206" y="41328"/>
                  </a:cubicBezTo>
                  <a:cubicBezTo>
                    <a:pt x="65682" y="37638"/>
                    <a:pt x="48708" y="26568"/>
                    <a:pt x="51660" y="10332"/>
                  </a:cubicBezTo>
                  <a:cubicBezTo>
                    <a:pt x="70993" y="4347"/>
                    <a:pt x="91434" y="2832"/>
                    <a:pt x="111438" y="5904"/>
                  </a:cubicBezTo>
                  <a:cubicBezTo>
                    <a:pt x="111438" y="12546"/>
                    <a:pt x="111438" y="16236"/>
                    <a:pt x="111438" y="21402"/>
                  </a:cubicBezTo>
                  <a:cubicBezTo>
                    <a:pt x="106192" y="28548"/>
                    <a:pt x="102200" y="36534"/>
                    <a:pt x="99630" y="45018"/>
                  </a:cubicBezTo>
                  <a:cubicBezTo>
                    <a:pt x="120294" y="52398"/>
                    <a:pt x="125460" y="45018"/>
                    <a:pt x="143910" y="45018"/>
                  </a:cubicBezTo>
                  <a:cubicBezTo>
                    <a:pt x="162360" y="45018"/>
                    <a:pt x="179334" y="50922"/>
                    <a:pt x="183762" y="45018"/>
                  </a:cubicBezTo>
                  <a:cubicBezTo>
                    <a:pt x="188190" y="39114"/>
                    <a:pt x="160884" y="45018"/>
                    <a:pt x="152766" y="38376"/>
                  </a:cubicBezTo>
                  <a:cubicBezTo>
                    <a:pt x="149335" y="36556"/>
                    <a:pt x="146319" y="34042"/>
                    <a:pt x="143910" y="30996"/>
                  </a:cubicBezTo>
                  <a:cubicBezTo>
                    <a:pt x="140220" y="27306"/>
                    <a:pt x="131364" y="26568"/>
                    <a:pt x="129888" y="18450"/>
                  </a:cubicBezTo>
                  <a:cubicBezTo>
                    <a:pt x="128412" y="10332"/>
                    <a:pt x="158670" y="2214"/>
                    <a:pt x="163098" y="0"/>
                  </a:cubicBezTo>
                  <a:lnTo>
                    <a:pt x="229518" y="4428"/>
                  </a:lnTo>
                  <a:cubicBezTo>
                    <a:pt x="237466" y="6239"/>
                    <a:pt x="242440" y="14151"/>
                    <a:pt x="240632" y="22099"/>
                  </a:cubicBezTo>
                  <a:cubicBezTo>
                    <a:pt x="239370" y="27630"/>
                    <a:pt x="235053" y="31949"/>
                    <a:pt x="229518" y="33210"/>
                  </a:cubicBezTo>
                  <a:cubicBezTo>
                    <a:pt x="213282" y="40590"/>
                    <a:pt x="165312" y="23616"/>
                    <a:pt x="143910" y="33210"/>
                  </a:cubicBezTo>
                  <a:cubicBezTo>
                    <a:pt x="143910" y="28044"/>
                    <a:pt x="128412" y="20664"/>
                    <a:pt x="126936" y="20664"/>
                  </a:cubicBezTo>
                  <a:cubicBezTo>
                    <a:pt x="121789" y="21297"/>
                    <a:pt x="116585" y="21297"/>
                    <a:pt x="111438" y="20664"/>
                  </a:cubicBezTo>
                  <a:cubicBezTo>
                    <a:pt x="109011" y="25485"/>
                    <a:pt x="106795" y="30410"/>
                    <a:pt x="104796" y="35424"/>
                  </a:cubicBezTo>
                  <a:cubicBezTo>
                    <a:pt x="90774" y="28782"/>
                    <a:pt x="77490" y="39852"/>
                    <a:pt x="62730" y="35424"/>
                  </a:cubicBezTo>
                  <a:lnTo>
                    <a:pt x="37638" y="41328"/>
                  </a:lnTo>
                  <a:lnTo>
                    <a:pt x="22878" y="41328"/>
                  </a:lnTo>
                  <a:lnTo>
                    <a:pt x="0" y="47970"/>
                  </a:lnTo>
                  <a:lnTo>
                    <a:pt x="17712" y="35424"/>
                  </a:lnTo>
                  <a:lnTo>
                    <a:pt x="2952" y="2435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EC316DC-8AC4-4319-95AB-997C3B549360}"/>
                </a:ext>
              </a:extLst>
            </p:cNvPr>
            <p:cNvSpPr/>
            <p:nvPr/>
          </p:nvSpPr>
          <p:spPr>
            <a:xfrm>
              <a:off x="10009092" y="2146274"/>
              <a:ext cx="246127" cy="79703"/>
            </a:xfrm>
            <a:custGeom>
              <a:avLst/>
              <a:gdLst>
                <a:gd name="connsiteX0" fmla="*/ 39852 w 246127"/>
                <a:gd name="connsiteY0" fmla="*/ 79704 h 79703"/>
                <a:gd name="connsiteX1" fmla="*/ 24354 w 246127"/>
                <a:gd name="connsiteY1" fmla="*/ 72324 h 79703"/>
                <a:gd name="connsiteX2" fmla="*/ 34686 w 246127"/>
                <a:gd name="connsiteY2" fmla="*/ 55350 h 79703"/>
                <a:gd name="connsiteX3" fmla="*/ 39852 w 246127"/>
                <a:gd name="connsiteY3" fmla="*/ 50922 h 79703"/>
                <a:gd name="connsiteX4" fmla="*/ 39852 w 246127"/>
                <a:gd name="connsiteY4" fmla="*/ 50922 h 79703"/>
                <a:gd name="connsiteX5" fmla="*/ 25092 w 246127"/>
                <a:gd name="connsiteY5" fmla="*/ 50922 h 79703"/>
                <a:gd name="connsiteX6" fmla="*/ 2214 w 246127"/>
                <a:gd name="connsiteY6" fmla="*/ 57564 h 79703"/>
                <a:gd name="connsiteX7" fmla="*/ 2214 w 246127"/>
                <a:gd name="connsiteY7" fmla="*/ 57564 h 79703"/>
                <a:gd name="connsiteX8" fmla="*/ 2214 w 246127"/>
                <a:gd name="connsiteY8" fmla="*/ 57564 h 79703"/>
                <a:gd name="connsiteX9" fmla="*/ 18450 w 246127"/>
                <a:gd name="connsiteY9" fmla="*/ 42804 h 79703"/>
                <a:gd name="connsiteX10" fmla="*/ 4428 w 246127"/>
                <a:gd name="connsiteY10" fmla="*/ 33210 h 79703"/>
                <a:gd name="connsiteX11" fmla="*/ 20664 w 246127"/>
                <a:gd name="connsiteY11" fmla="*/ 33210 h 79703"/>
                <a:gd name="connsiteX12" fmla="*/ 47970 w 246127"/>
                <a:gd name="connsiteY12" fmla="*/ 40590 h 79703"/>
                <a:gd name="connsiteX13" fmla="*/ 47970 w 246127"/>
                <a:gd name="connsiteY13" fmla="*/ 52398 h 79703"/>
                <a:gd name="connsiteX14" fmla="*/ 64944 w 246127"/>
                <a:gd name="connsiteY14" fmla="*/ 52398 h 79703"/>
                <a:gd name="connsiteX15" fmla="*/ 59778 w 246127"/>
                <a:gd name="connsiteY15" fmla="*/ 44280 h 79703"/>
                <a:gd name="connsiteX16" fmla="*/ 52398 w 246127"/>
                <a:gd name="connsiteY16" fmla="*/ 21402 h 79703"/>
                <a:gd name="connsiteX17" fmla="*/ 96678 w 246127"/>
                <a:gd name="connsiteY17" fmla="*/ 14022 h 79703"/>
                <a:gd name="connsiteX18" fmla="*/ 113652 w 246127"/>
                <a:gd name="connsiteY18" fmla="*/ 14760 h 79703"/>
                <a:gd name="connsiteX19" fmla="*/ 113652 w 246127"/>
                <a:gd name="connsiteY19" fmla="*/ 25092 h 79703"/>
                <a:gd name="connsiteX20" fmla="*/ 113652 w 246127"/>
                <a:gd name="connsiteY20" fmla="*/ 25092 h 79703"/>
                <a:gd name="connsiteX21" fmla="*/ 118080 w 246127"/>
                <a:gd name="connsiteY21" fmla="*/ 25092 h 79703"/>
                <a:gd name="connsiteX22" fmla="*/ 131364 w 246127"/>
                <a:gd name="connsiteY22" fmla="*/ 25092 h 79703"/>
                <a:gd name="connsiteX23" fmla="*/ 131364 w 246127"/>
                <a:gd name="connsiteY23" fmla="*/ 25092 h 79703"/>
                <a:gd name="connsiteX24" fmla="*/ 131364 w 246127"/>
                <a:gd name="connsiteY24" fmla="*/ 25092 h 79703"/>
                <a:gd name="connsiteX25" fmla="*/ 159408 w 246127"/>
                <a:gd name="connsiteY25" fmla="*/ 6642 h 79703"/>
                <a:gd name="connsiteX26" fmla="*/ 165312 w 246127"/>
                <a:gd name="connsiteY26" fmla="*/ 6642 h 79703"/>
                <a:gd name="connsiteX27" fmla="*/ 232470 w 246127"/>
                <a:gd name="connsiteY27" fmla="*/ 11070 h 79703"/>
                <a:gd name="connsiteX28" fmla="*/ 232470 w 246127"/>
                <a:gd name="connsiteY28" fmla="*/ 11070 h 79703"/>
                <a:gd name="connsiteX29" fmla="*/ 245754 w 246127"/>
                <a:gd name="connsiteY29" fmla="*/ 23616 h 79703"/>
                <a:gd name="connsiteX30" fmla="*/ 235422 w 246127"/>
                <a:gd name="connsiteY30" fmla="*/ 42066 h 79703"/>
                <a:gd name="connsiteX31" fmla="*/ 199998 w 246127"/>
                <a:gd name="connsiteY31" fmla="*/ 42066 h 79703"/>
                <a:gd name="connsiteX32" fmla="*/ 152028 w 246127"/>
                <a:gd name="connsiteY32" fmla="*/ 42066 h 79703"/>
                <a:gd name="connsiteX33" fmla="*/ 156456 w 246127"/>
                <a:gd name="connsiteY33" fmla="*/ 42066 h 79703"/>
                <a:gd name="connsiteX34" fmla="*/ 169002 w 246127"/>
                <a:gd name="connsiteY34" fmla="*/ 42066 h 79703"/>
                <a:gd name="connsiteX35" fmla="*/ 172692 w 246127"/>
                <a:gd name="connsiteY35" fmla="*/ 42066 h 79703"/>
                <a:gd name="connsiteX36" fmla="*/ 187452 w 246127"/>
                <a:gd name="connsiteY36" fmla="*/ 47232 h 79703"/>
                <a:gd name="connsiteX37" fmla="*/ 176382 w 246127"/>
                <a:gd name="connsiteY37" fmla="*/ 53136 h 79703"/>
                <a:gd name="connsiteX38" fmla="*/ 167526 w 246127"/>
                <a:gd name="connsiteY38" fmla="*/ 53136 h 79703"/>
                <a:gd name="connsiteX39" fmla="*/ 149076 w 246127"/>
                <a:gd name="connsiteY39" fmla="*/ 53136 h 79703"/>
                <a:gd name="connsiteX40" fmla="*/ 149076 w 246127"/>
                <a:gd name="connsiteY40" fmla="*/ 53136 h 79703"/>
                <a:gd name="connsiteX41" fmla="*/ 132102 w 246127"/>
                <a:gd name="connsiteY41" fmla="*/ 53136 h 79703"/>
                <a:gd name="connsiteX42" fmla="*/ 104058 w 246127"/>
                <a:gd name="connsiteY42" fmla="*/ 53136 h 79703"/>
                <a:gd name="connsiteX43" fmla="*/ 106272 w 246127"/>
                <a:gd name="connsiteY43" fmla="*/ 44280 h 79703"/>
                <a:gd name="connsiteX44" fmla="*/ 84870 w 246127"/>
                <a:gd name="connsiteY44" fmla="*/ 44280 h 79703"/>
                <a:gd name="connsiteX45" fmla="*/ 66420 w 246127"/>
                <a:gd name="connsiteY45" fmla="*/ 44280 h 79703"/>
                <a:gd name="connsiteX46" fmla="*/ 66420 w 246127"/>
                <a:gd name="connsiteY46" fmla="*/ 44280 h 79703"/>
                <a:gd name="connsiteX47" fmla="*/ 66420 w 246127"/>
                <a:gd name="connsiteY47" fmla="*/ 53136 h 79703"/>
                <a:gd name="connsiteX48" fmla="*/ 62730 w 246127"/>
                <a:gd name="connsiteY48" fmla="*/ 66420 h 79703"/>
                <a:gd name="connsiteX49" fmla="*/ 42804 w 246127"/>
                <a:gd name="connsiteY49" fmla="*/ 73800 h 79703"/>
                <a:gd name="connsiteX50" fmla="*/ 62730 w 246127"/>
                <a:gd name="connsiteY50" fmla="*/ 47970 h 79703"/>
                <a:gd name="connsiteX51" fmla="*/ 42804 w 246127"/>
                <a:gd name="connsiteY51" fmla="*/ 47970 h 79703"/>
                <a:gd name="connsiteX52" fmla="*/ 39852 w 246127"/>
                <a:gd name="connsiteY52" fmla="*/ 56826 h 79703"/>
                <a:gd name="connsiteX53" fmla="*/ 29520 w 246127"/>
                <a:gd name="connsiteY53" fmla="*/ 70848 h 79703"/>
                <a:gd name="connsiteX54" fmla="*/ 61992 w 246127"/>
                <a:gd name="connsiteY54" fmla="*/ 70848 h 79703"/>
                <a:gd name="connsiteX55" fmla="*/ 65682 w 246127"/>
                <a:gd name="connsiteY55" fmla="*/ 58302 h 79703"/>
                <a:gd name="connsiteX56" fmla="*/ 65682 w 246127"/>
                <a:gd name="connsiteY56" fmla="*/ 50184 h 79703"/>
                <a:gd name="connsiteX57" fmla="*/ 65682 w 246127"/>
                <a:gd name="connsiteY57" fmla="*/ 50184 h 79703"/>
                <a:gd name="connsiteX58" fmla="*/ 113652 w 246127"/>
                <a:gd name="connsiteY58" fmla="*/ 31734 h 79703"/>
                <a:gd name="connsiteX59" fmla="*/ 113652 w 246127"/>
                <a:gd name="connsiteY59" fmla="*/ 37638 h 79703"/>
                <a:gd name="connsiteX60" fmla="*/ 106272 w 246127"/>
                <a:gd name="connsiteY60" fmla="*/ 53874 h 79703"/>
                <a:gd name="connsiteX61" fmla="*/ 132840 w 246127"/>
                <a:gd name="connsiteY61" fmla="*/ 53874 h 79703"/>
                <a:gd name="connsiteX62" fmla="*/ 148338 w 246127"/>
                <a:gd name="connsiteY62" fmla="*/ 53874 h 79703"/>
                <a:gd name="connsiteX63" fmla="*/ 168264 w 246127"/>
                <a:gd name="connsiteY63" fmla="*/ 53874 h 79703"/>
                <a:gd name="connsiteX64" fmla="*/ 188928 w 246127"/>
                <a:gd name="connsiteY64" fmla="*/ 53874 h 79703"/>
                <a:gd name="connsiteX65" fmla="*/ 175644 w 246127"/>
                <a:gd name="connsiteY65" fmla="*/ 53874 h 79703"/>
                <a:gd name="connsiteX66" fmla="*/ 171216 w 246127"/>
                <a:gd name="connsiteY66" fmla="*/ 44280 h 79703"/>
                <a:gd name="connsiteX67" fmla="*/ 171216 w 246127"/>
                <a:gd name="connsiteY67" fmla="*/ 44280 h 79703"/>
                <a:gd name="connsiteX68" fmla="*/ 157932 w 246127"/>
                <a:gd name="connsiteY68" fmla="*/ 44280 h 79703"/>
                <a:gd name="connsiteX69" fmla="*/ 152028 w 246127"/>
                <a:gd name="connsiteY69" fmla="*/ 44280 h 79703"/>
                <a:gd name="connsiteX70" fmla="*/ 152028 w 246127"/>
                <a:gd name="connsiteY70" fmla="*/ 44280 h 79703"/>
                <a:gd name="connsiteX71" fmla="*/ 152028 w 246127"/>
                <a:gd name="connsiteY71" fmla="*/ 44280 h 79703"/>
                <a:gd name="connsiteX72" fmla="*/ 147600 w 246127"/>
                <a:gd name="connsiteY72" fmla="*/ 39852 h 79703"/>
                <a:gd name="connsiteX73" fmla="*/ 140220 w 246127"/>
                <a:gd name="connsiteY73" fmla="*/ 39852 h 79703"/>
                <a:gd name="connsiteX74" fmla="*/ 140220 w 246127"/>
                <a:gd name="connsiteY74" fmla="*/ 39852 h 79703"/>
                <a:gd name="connsiteX75" fmla="*/ 121770 w 246127"/>
                <a:gd name="connsiteY75" fmla="*/ 39852 h 79703"/>
                <a:gd name="connsiteX76" fmla="*/ 121770 w 246127"/>
                <a:gd name="connsiteY76" fmla="*/ 39852 h 79703"/>
                <a:gd name="connsiteX77" fmla="*/ 2952 w 246127"/>
                <a:gd name="connsiteY77" fmla="*/ 31734 h 79703"/>
                <a:gd name="connsiteX78" fmla="*/ 18450 w 246127"/>
                <a:gd name="connsiteY78" fmla="*/ 41328 h 79703"/>
                <a:gd name="connsiteX79" fmla="*/ 5166 w 246127"/>
                <a:gd name="connsiteY79" fmla="*/ 54612 h 79703"/>
                <a:gd name="connsiteX80" fmla="*/ 23616 w 246127"/>
                <a:gd name="connsiteY80" fmla="*/ 49446 h 79703"/>
                <a:gd name="connsiteX81" fmla="*/ 42066 w 246127"/>
                <a:gd name="connsiteY81" fmla="*/ 49446 h 79703"/>
                <a:gd name="connsiteX82" fmla="*/ 42066 w 246127"/>
                <a:gd name="connsiteY82" fmla="*/ 39114 h 79703"/>
                <a:gd name="connsiteX83" fmla="*/ 16236 w 246127"/>
                <a:gd name="connsiteY83" fmla="*/ 32472 h 79703"/>
                <a:gd name="connsiteX84" fmla="*/ 0 w 246127"/>
                <a:gd name="connsiteY84" fmla="*/ 32472 h 79703"/>
                <a:gd name="connsiteX85" fmla="*/ 66420 w 246127"/>
                <a:gd name="connsiteY85" fmla="*/ 44280 h 79703"/>
                <a:gd name="connsiteX86" fmla="*/ 84132 w 246127"/>
                <a:gd name="connsiteY86" fmla="*/ 44280 h 79703"/>
                <a:gd name="connsiteX87" fmla="*/ 107010 w 246127"/>
                <a:gd name="connsiteY87" fmla="*/ 44280 h 79703"/>
                <a:gd name="connsiteX88" fmla="*/ 107010 w 246127"/>
                <a:gd name="connsiteY88" fmla="*/ 44280 h 79703"/>
                <a:gd name="connsiteX89" fmla="*/ 113652 w 246127"/>
                <a:gd name="connsiteY89" fmla="*/ 36900 h 79703"/>
                <a:gd name="connsiteX90" fmla="*/ 113652 w 246127"/>
                <a:gd name="connsiteY90" fmla="*/ 28782 h 79703"/>
                <a:gd name="connsiteX91" fmla="*/ 113652 w 246127"/>
                <a:gd name="connsiteY91" fmla="*/ 24354 h 79703"/>
                <a:gd name="connsiteX92" fmla="*/ 113652 w 246127"/>
                <a:gd name="connsiteY92" fmla="*/ 15498 h 79703"/>
                <a:gd name="connsiteX93" fmla="*/ 95940 w 246127"/>
                <a:gd name="connsiteY93" fmla="*/ 15498 h 79703"/>
                <a:gd name="connsiteX94" fmla="*/ 53136 w 246127"/>
                <a:gd name="connsiteY94" fmla="*/ 21402 h 79703"/>
                <a:gd name="connsiteX95" fmla="*/ 60516 w 246127"/>
                <a:gd name="connsiteY95" fmla="*/ 42066 h 79703"/>
                <a:gd name="connsiteX96" fmla="*/ 65682 w 246127"/>
                <a:gd name="connsiteY96" fmla="*/ 44280 h 79703"/>
                <a:gd name="connsiteX97" fmla="*/ 174168 w 246127"/>
                <a:gd name="connsiteY97" fmla="*/ 32472 h 79703"/>
                <a:gd name="connsiteX98" fmla="*/ 202950 w 246127"/>
                <a:gd name="connsiteY98" fmla="*/ 32472 h 79703"/>
                <a:gd name="connsiteX99" fmla="*/ 236898 w 246127"/>
                <a:gd name="connsiteY99" fmla="*/ 32472 h 79703"/>
                <a:gd name="connsiteX100" fmla="*/ 245754 w 246127"/>
                <a:gd name="connsiteY100" fmla="*/ 15498 h 79703"/>
                <a:gd name="connsiteX101" fmla="*/ 235422 w 246127"/>
                <a:gd name="connsiteY101" fmla="*/ 4428 h 79703"/>
                <a:gd name="connsiteX102" fmla="*/ 168264 w 246127"/>
                <a:gd name="connsiteY102" fmla="*/ 0 h 79703"/>
                <a:gd name="connsiteX103" fmla="*/ 161622 w 246127"/>
                <a:gd name="connsiteY103" fmla="*/ 0 h 79703"/>
                <a:gd name="connsiteX104" fmla="*/ 135792 w 246127"/>
                <a:gd name="connsiteY104" fmla="*/ 16236 h 79703"/>
                <a:gd name="connsiteX105" fmla="*/ 135792 w 246127"/>
                <a:gd name="connsiteY105" fmla="*/ 21402 h 79703"/>
                <a:gd name="connsiteX106" fmla="*/ 142434 w 246127"/>
                <a:gd name="connsiteY106" fmla="*/ 25092 h 79703"/>
                <a:gd name="connsiteX107" fmla="*/ 146124 w 246127"/>
                <a:gd name="connsiteY107" fmla="*/ 25092 h 79703"/>
                <a:gd name="connsiteX108" fmla="*/ 146124 w 246127"/>
                <a:gd name="connsiteY108" fmla="*/ 25092 h 79703"/>
                <a:gd name="connsiteX109" fmla="*/ 168264 w 246127"/>
                <a:gd name="connsiteY109" fmla="*/ 25092 h 79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246127" h="79703">
                  <a:moveTo>
                    <a:pt x="39852" y="79704"/>
                  </a:moveTo>
                  <a:cubicBezTo>
                    <a:pt x="33904" y="79428"/>
                    <a:pt x="28317" y="76768"/>
                    <a:pt x="24354" y="72324"/>
                  </a:cubicBezTo>
                  <a:cubicBezTo>
                    <a:pt x="24354" y="67158"/>
                    <a:pt x="28044" y="61254"/>
                    <a:pt x="34686" y="55350"/>
                  </a:cubicBezTo>
                  <a:lnTo>
                    <a:pt x="39852" y="50922"/>
                  </a:lnTo>
                  <a:lnTo>
                    <a:pt x="39852" y="50922"/>
                  </a:lnTo>
                  <a:lnTo>
                    <a:pt x="25092" y="50922"/>
                  </a:lnTo>
                  <a:lnTo>
                    <a:pt x="2214" y="57564"/>
                  </a:lnTo>
                  <a:lnTo>
                    <a:pt x="2214" y="57564"/>
                  </a:lnTo>
                  <a:cubicBezTo>
                    <a:pt x="2214" y="57564"/>
                    <a:pt x="2214" y="57564"/>
                    <a:pt x="2214" y="57564"/>
                  </a:cubicBezTo>
                  <a:lnTo>
                    <a:pt x="18450" y="42804"/>
                  </a:lnTo>
                  <a:lnTo>
                    <a:pt x="4428" y="33210"/>
                  </a:lnTo>
                  <a:lnTo>
                    <a:pt x="20664" y="33210"/>
                  </a:lnTo>
                  <a:cubicBezTo>
                    <a:pt x="31734" y="33210"/>
                    <a:pt x="42804" y="33210"/>
                    <a:pt x="47970" y="40590"/>
                  </a:cubicBezTo>
                  <a:cubicBezTo>
                    <a:pt x="53136" y="47970"/>
                    <a:pt x="47970" y="48708"/>
                    <a:pt x="47970" y="52398"/>
                  </a:cubicBezTo>
                  <a:lnTo>
                    <a:pt x="64944" y="52398"/>
                  </a:lnTo>
                  <a:lnTo>
                    <a:pt x="59778" y="44280"/>
                  </a:lnTo>
                  <a:cubicBezTo>
                    <a:pt x="54008" y="38149"/>
                    <a:pt x="51299" y="29750"/>
                    <a:pt x="52398" y="21402"/>
                  </a:cubicBezTo>
                  <a:cubicBezTo>
                    <a:pt x="66614" y="16376"/>
                    <a:pt x="81601" y="13878"/>
                    <a:pt x="96678" y="14022"/>
                  </a:cubicBezTo>
                  <a:cubicBezTo>
                    <a:pt x="102326" y="13090"/>
                    <a:pt x="108106" y="13341"/>
                    <a:pt x="113652" y="14760"/>
                  </a:cubicBezTo>
                  <a:cubicBezTo>
                    <a:pt x="114967" y="18079"/>
                    <a:pt x="114967" y="21773"/>
                    <a:pt x="113652" y="25092"/>
                  </a:cubicBezTo>
                  <a:cubicBezTo>
                    <a:pt x="113652" y="25092"/>
                    <a:pt x="113652" y="25092"/>
                    <a:pt x="113652" y="25092"/>
                  </a:cubicBezTo>
                  <a:lnTo>
                    <a:pt x="118080" y="25092"/>
                  </a:lnTo>
                  <a:lnTo>
                    <a:pt x="131364" y="25092"/>
                  </a:lnTo>
                  <a:lnTo>
                    <a:pt x="131364" y="25092"/>
                  </a:lnTo>
                  <a:cubicBezTo>
                    <a:pt x="131364" y="25092"/>
                    <a:pt x="131364" y="25092"/>
                    <a:pt x="131364" y="25092"/>
                  </a:cubicBezTo>
                  <a:cubicBezTo>
                    <a:pt x="135054" y="10332"/>
                    <a:pt x="149814" y="8118"/>
                    <a:pt x="159408" y="6642"/>
                  </a:cubicBezTo>
                  <a:lnTo>
                    <a:pt x="165312" y="6642"/>
                  </a:lnTo>
                  <a:lnTo>
                    <a:pt x="232470" y="11070"/>
                  </a:lnTo>
                  <a:lnTo>
                    <a:pt x="232470" y="11070"/>
                  </a:lnTo>
                  <a:cubicBezTo>
                    <a:pt x="239112" y="11070"/>
                    <a:pt x="243540" y="16236"/>
                    <a:pt x="245754" y="23616"/>
                  </a:cubicBezTo>
                  <a:cubicBezTo>
                    <a:pt x="247333" y="31474"/>
                    <a:pt x="242950" y="39309"/>
                    <a:pt x="235422" y="42066"/>
                  </a:cubicBezTo>
                  <a:cubicBezTo>
                    <a:pt x="223717" y="44265"/>
                    <a:pt x="211703" y="44265"/>
                    <a:pt x="199998" y="42066"/>
                  </a:cubicBezTo>
                  <a:cubicBezTo>
                    <a:pt x="184200" y="38560"/>
                    <a:pt x="167826" y="38560"/>
                    <a:pt x="152028" y="42066"/>
                  </a:cubicBezTo>
                  <a:lnTo>
                    <a:pt x="156456" y="42066"/>
                  </a:lnTo>
                  <a:cubicBezTo>
                    <a:pt x="160556" y="43235"/>
                    <a:pt x="164902" y="43235"/>
                    <a:pt x="169002" y="42066"/>
                  </a:cubicBezTo>
                  <a:lnTo>
                    <a:pt x="172692" y="42066"/>
                  </a:lnTo>
                  <a:cubicBezTo>
                    <a:pt x="179334" y="42066"/>
                    <a:pt x="185976" y="42066"/>
                    <a:pt x="187452" y="47232"/>
                  </a:cubicBezTo>
                  <a:cubicBezTo>
                    <a:pt x="185516" y="51472"/>
                    <a:pt x="180981" y="53890"/>
                    <a:pt x="176382" y="53136"/>
                  </a:cubicBezTo>
                  <a:lnTo>
                    <a:pt x="167526" y="53136"/>
                  </a:lnTo>
                  <a:lnTo>
                    <a:pt x="149076" y="53136"/>
                  </a:lnTo>
                  <a:lnTo>
                    <a:pt x="149076" y="53136"/>
                  </a:lnTo>
                  <a:cubicBezTo>
                    <a:pt x="143455" y="52214"/>
                    <a:pt x="137723" y="52214"/>
                    <a:pt x="132102" y="53136"/>
                  </a:cubicBezTo>
                  <a:cubicBezTo>
                    <a:pt x="122923" y="55647"/>
                    <a:pt x="113237" y="55647"/>
                    <a:pt x="104058" y="53136"/>
                  </a:cubicBezTo>
                  <a:cubicBezTo>
                    <a:pt x="104101" y="50053"/>
                    <a:pt x="104859" y="47021"/>
                    <a:pt x="106272" y="44280"/>
                  </a:cubicBezTo>
                  <a:cubicBezTo>
                    <a:pt x="99216" y="42786"/>
                    <a:pt x="91926" y="42786"/>
                    <a:pt x="84870" y="44280"/>
                  </a:cubicBezTo>
                  <a:cubicBezTo>
                    <a:pt x="78767" y="45356"/>
                    <a:pt x="72523" y="45356"/>
                    <a:pt x="66420" y="44280"/>
                  </a:cubicBezTo>
                  <a:lnTo>
                    <a:pt x="66420" y="44280"/>
                  </a:lnTo>
                  <a:lnTo>
                    <a:pt x="66420" y="53136"/>
                  </a:lnTo>
                  <a:cubicBezTo>
                    <a:pt x="65607" y="57670"/>
                    <a:pt x="64372" y="62117"/>
                    <a:pt x="62730" y="66420"/>
                  </a:cubicBezTo>
                  <a:cubicBezTo>
                    <a:pt x="56681" y="70254"/>
                    <a:pt x="49891" y="72768"/>
                    <a:pt x="42804" y="73800"/>
                  </a:cubicBezTo>
                  <a:close/>
                  <a:moveTo>
                    <a:pt x="62730" y="47970"/>
                  </a:moveTo>
                  <a:lnTo>
                    <a:pt x="42804" y="47970"/>
                  </a:lnTo>
                  <a:lnTo>
                    <a:pt x="39852" y="56826"/>
                  </a:lnTo>
                  <a:cubicBezTo>
                    <a:pt x="33948" y="61992"/>
                    <a:pt x="28044" y="67896"/>
                    <a:pt x="29520" y="70848"/>
                  </a:cubicBezTo>
                  <a:cubicBezTo>
                    <a:pt x="30996" y="73800"/>
                    <a:pt x="50922" y="76752"/>
                    <a:pt x="61992" y="70848"/>
                  </a:cubicBezTo>
                  <a:cubicBezTo>
                    <a:pt x="73062" y="64944"/>
                    <a:pt x="61992" y="62730"/>
                    <a:pt x="65682" y="58302"/>
                  </a:cubicBezTo>
                  <a:cubicBezTo>
                    <a:pt x="65400" y="55603"/>
                    <a:pt x="65400" y="52883"/>
                    <a:pt x="65682" y="50184"/>
                  </a:cubicBezTo>
                  <a:lnTo>
                    <a:pt x="65682" y="50184"/>
                  </a:lnTo>
                  <a:close/>
                  <a:moveTo>
                    <a:pt x="113652" y="31734"/>
                  </a:moveTo>
                  <a:lnTo>
                    <a:pt x="113652" y="37638"/>
                  </a:lnTo>
                  <a:cubicBezTo>
                    <a:pt x="109951" y="42395"/>
                    <a:pt x="107423" y="47958"/>
                    <a:pt x="106272" y="53874"/>
                  </a:cubicBezTo>
                  <a:cubicBezTo>
                    <a:pt x="115034" y="55705"/>
                    <a:pt x="124078" y="55705"/>
                    <a:pt x="132840" y="53874"/>
                  </a:cubicBezTo>
                  <a:cubicBezTo>
                    <a:pt x="137968" y="52993"/>
                    <a:pt x="143210" y="52993"/>
                    <a:pt x="148338" y="53874"/>
                  </a:cubicBezTo>
                  <a:lnTo>
                    <a:pt x="168264" y="53874"/>
                  </a:lnTo>
                  <a:cubicBezTo>
                    <a:pt x="180072" y="53874"/>
                    <a:pt x="186714" y="53874"/>
                    <a:pt x="188928" y="53874"/>
                  </a:cubicBezTo>
                  <a:cubicBezTo>
                    <a:pt x="191142" y="53874"/>
                    <a:pt x="181548" y="53874"/>
                    <a:pt x="175644" y="53874"/>
                  </a:cubicBezTo>
                  <a:lnTo>
                    <a:pt x="171216" y="44280"/>
                  </a:lnTo>
                  <a:lnTo>
                    <a:pt x="171216" y="44280"/>
                  </a:lnTo>
                  <a:cubicBezTo>
                    <a:pt x="166929" y="45862"/>
                    <a:pt x="162219" y="45862"/>
                    <a:pt x="157932" y="44280"/>
                  </a:cubicBezTo>
                  <a:cubicBezTo>
                    <a:pt x="155995" y="44780"/>
                    <a:pt x="153965" y="44780"/>
                    <a:pt x="152028" y="44280"/>
                  </a:cubicBezTo>
                  <a:lnTo>
                    <a:pt x="152028" y="44280"/>
                  </a:lnTo>
                  <a:lnTo>
                    <a:pt x="152028" y="44280"/>
                  </a:lnTo>
                  <a:lnTo>
                    <a:pt x="147600" y="39852"/>
                  </a:lnTo>
                  <a:lnTo>
                    <a:pt x="140220" y="39852"/>
                  </a:lnTo>
                  <a:cubicBezTo>
                    <a:pt x="140220" y="39852"/>
                    <a:pt x="140220" y="39852"/>
                    <a:pt x="140220" y="39852"/>
                  </a:cubicBezTo>
                  <a:cubicBezTo>
                    <a:pt x="134110" y="40844"/>
                    <a:pt x="127880" y="40844"/>
                    <a:pt x="121770" y="39852"/>
                  </a:cubicBezTo>
                  <a:lnTo>
                    <a:pt x="121770" y="39852"/>
                  </a:lnTo>
                  <a:close/>
                  <a:moveTo>
                    <a:pt x="2952" y="31734"/>
                  </a:moveTo>
                  <a:lnTo>
                    <a:pt x="18450" y="41328"/>
                  </a:lnTo>
                  <a:lnTo>
                    <a:pt x="5166" y="54612"/>
                  </a:lnTo>
                  <a:lnTo>
                    <a:pt x="23616" y="49446"/>
                  </a:lnTo>
                  <a:lnTo>
                    <a:pt x="42066" y="49446"/>
                  </a:lnTo>
                  <a:cubicBezTo>
                    <a:pt x="42066" y="45018"/>
                    <a:pt x="47232" y="41328"/>
                    <a:pt x="42066" y="39114"/>
                  </a:cubicBezTo>
                  <a:cubicBezTo>
                    <a:pt x="36900" y="36900"/>
                    <a:pt x="26568" y="32472"/>
                    <a:pt x="16236" y="32472"/>
                  </a:cubicBezTo>
                  <a:lnTo>
                    <a:pt x="0" y="32472"/>
                  </a:lnTo>
                  <a:close/>
                  <a:moveTo>
                    <a:pt x="66420" y="44280"/>
                  </a:moveTo>
                  <a:lnTo>
                    <a:pt x="84132" y="44280"/>
                  </a:lnTo>
                  <a:cubicBezTo>
                    <a:pt x="91601" y="42087"/>
                    <a:pt x="99541" y="42087"/>
                    <a:pt x="107010" y="44280"/>
                  </a:cubicBezTo>
                  <a:lnTo>
                    <a:pt x="107010" y="44280"/>
                  </a:lnTo>
                  <a:cubicBezTo>
                    <a:pt x="108803" y="41471"/>
                    <a:pt x="111047" y="38978"/>
                    <a:pt x="113652" y="36900"/>
                  </a:cubicBezTo>
                  <a:lnTo>
                    <a:pt x="113652" y="28782"/>
                  </a:lnTo>
                  <a:cubicBezTo>
                    <a:pt x="113404" y="27316"/>
                    <a:pt x="113404" y="25820"/>
                    <a:pt x="113652" y="24354"/>
                  </a:cubicBezTo>
                  <a:cubicBezTo>
                    <a:pt x="114608" y="21479"/>
                    <a:pt x="114608" y="18373"/>
                    <a:pt x="113652" y="15498"/>
                  </a:cubicBezTo>
                  <a:cubicBezTo>
                    <a:pt x="107783" y="14596"/>
                    <a:pt x="101809" y="14596"/>
                    <a:pt x="95940" y="15498"/>
                  </a:cubicBezTo>
                  <a:cubicBezTo>
                    <a:pt x="81449" y="15181"/>
                    <a:pt x="67000" y="17175"/>
                    <a:pt x="53136" y="21402"/>
                  </a:cubicBezTo>
                  <a:cubicBezTo>
                    <a:pt x="52053" y="29084"/>
                    <a:pt x="54811" y="36809"/>
                    <a:pt x="60516" y="42066"/>
                  </a:cubicBezTo>
                  <a:lnTo>
                    <a:pt x="65682" y="44280"/>
                  </a:lnTo>
                  <a:close/>
                  <a:moveTo>
                    <a:pt x="174168" y="32472"/>
                  </a:moveTo>
                  <a:lnTo>
                    <a:pt x="202950" y="32472"/>
                  </a:lnTo>
                  <a:cubicBezTo>
                    <a:pt x="214190" y="34291"/>
                    <a:pt x="225658" y="34291"/>
                    <a:pt x="236898" y="32472"/>
                  </a:cubicBezTo>
                  <a:cubicBezTo>
                    <a:pt x="243614" y="29755"/>
                    <a:pt x="247370" y="22563"/>
                    <a:pt x="245754" y="15498"/>
                  </a:cubicBezTo>
                  <a:cubicBezTo>
                    <a:pt x="245754" y="10332"/>
                    <a:pt x="240588" y="4428"/>
                    <a:pt x="235422" y="4428"/>
                  </a:cubicBezTo>
                  <a:lnTo>
                    <a:pt x="168264" y="0"/>
                  </a:lnTo>
                  <a:lnTo>
                    <a:pt x="161622" y="0"/>
                  </a:lnTo>
                  <a:cubicBezTo>
                    <a:pt x="152766" y="0"/>
                    <a:pt x="138744" y="0"/>
                    <a:pt x="135792" y="16236"/>
                  </a:cubicBezTo>
                  <a:cubicBezTo>
                    <a:pt x="135170" y="17902"/>
                    <a:pt x="135170" y="19736"/>
                    <a:pt x="135792" y="21402"/>
                  </a:cubicBezTo>
                  <a:lnTo>
                    <a:pt x="142434" y="25092"/>
                  </a:lnTo>
                  <a:cubicBezTo>
                    <a:pt x="143644" y="24780"/>
                    <a:pt x="144914" y="24780"/>
                    <a:pt x="146124" y="25092"/>
                  </a:cubicBezTo>
                  <a:lnTo>
                    <a:pt x="146124" y="25092"/>
                  </a:lnTo>
                  <a:cubicBezTo>
                    <a:pt x="153468" y="24062"/>
                    <a:pt x="160920" y="24062"/>
                    <a:pt x="168264" y="250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1FC1BB31-BAB9-4085-8E9E-33A175FCF0BD}"/>
                </a:ext>
              </a:extLst>
            </p:cNvPr>
            <p:cNvSpPr/>
            <p:nvPr/>
          </p:nvSpPr>
          <p:spPr>
            <a:xfrm>
              <a:off x="10000236" y="2166201"/>
              <a:ext cx="13283" cy="13284"/>
            </a:xfrm>
            <a:custGeom>
              <a:avLst/>
              <a:gdLst>
                <a:gd name="connsiteX0" fmla="*/ 13284 w 13283"/>
                <a:gd name="connsiteY0" fmla="*/ 6642 h 13284"/>
                <a:gd name="connsiteX1" fmla="*/ 6642 w 13283"/>
                <a:gd name="connsiteY1" fmla="*/ 13284 h 13284"/>
                <a:gd name="connsiteX2" fmla="*/ 0 w 13283"/>
                <a:gd name="connsiteY2" fmla="*/ 6642 h 13284"/>
                <a:gd name="connsiteX3" fmla="*/ 6642 w 13283"/>
                <a:gd name="connsiteY3" fmla="*/ 0 h 13284"/>
                <a:gd name="connsiteX4" fmla="*/ 13284 w 13283"/>
                <a:gd name="connsiteY4" fmla="*/ 664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13284">
                  <a:moveTo>
                    <a:pt x="13284" y="6642"/>
                  </a:moveTo>
                  <a:cubicBezTo>
                    <a:pt x="13284" y="10311"/>
                    <a:pt x="10311" y="13284"/>
                    <a:pt x="6642" y="13284"/>
                  </a:cubicBezTo>
                  <a:cubicBezTo>
                    <a:pt x="2973" y="13284"/>
                    <a:pt x="0" y="10311"/>
                    <a:pt x="0" y="6642"/>
                  </a:cubicBezTo>
                  <a:cubicBezTo>
                    <a:pt x="0" y="2973"/>
                    <a:pt x="2973" y="0"/>
                    <a:pt x="6642" y="0"/>
                  </a:cubicBezTo>
                  <a:cubicBezTo>
                    <a:pt x="10311" y="0"/>
                    <a:pt x="13284" y="2973"/>
                    <a:pt x="13284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A96694FC-45C6-421E-8271-C5E0BF98F2DA}"/>
                </a:ext>
              </a:extLst>
            </p:cNvPr>
            <p:cNvSpPr/>
            <p:nvPr/>
          </p:nvSpPr>
          <p:spPr>
            <a:xfrm>
              <a:off x="9999497" y="2165462"/>
              <a:ext cx="14760" cy="14759"/>
            </a:xfrm>
            <a:custGeom>
              <a:avLst/>
              <a:gdLst>
                <a:gd name="connsiteX0" fmla="*/ 7380 w 14760"/>
                <a:gd name="connsiteY0" fmla="*/ 14760 h 14759"/>
                <a:gd name="connsiteX1" fmla="*/ 0 w 14760"/>
                <a:gd name="connsiteY1" fmla="*/ 7380 h 14759"/>
                <a:gd name="connsiteX2" fmla="*/ 7380 w 14760"/>
                <a:gd name="connsiteY2" fmla="*/ 0 h 14759"/>
                <a:gd name="connsiteX3" fmla="*/ 14760 w 14760"/>
                <a:gd name="connsiteY3" fmla="*/ 7380 h 14759"/>
                <a:gd name="connsiteX4" fmla="*/ 7380 w 14760"/>
                <a:gd name="connsiteY4" fmla="*/ 14760 h 14759"/>
                <a:gd name="connsiteX5" fmla="*/ 7380 w 14760"/>
                <a:gd name="connsiteY5" fmla="*/ 1476 h 14759"/>
                <a:gd name="connsiteX6" fmla="*/ 1476 w 14760"/>
                <a:gd name="connsiteY6" fmla="*/ 7380 h 14759"/>
                <a:gd name="connsiteX7" fmla="*/ 7380 w 14760"/>
                <a:gd name="connsiteY7" fmla="*/ 13284 h 14759"/>
                <a:gd name="connsiteX8" fmla="*/ 13284 w 14760"/>
                <a:gd name="connsiteY8" fmla="*/ 7380 h 14759"/>
                <a:gd name="connsiteX9" fmla="*/ 7380 w 14760"/>
                <a:gd name="connsiteY9" fmla="*/ 1476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0" h="14759">
                  <a:moveTo>
                    <a:pt x="7380" y="14760"/>
                  </a:moveTo>
                  <a:cubicBezTo>
                    <a:pt x="3304" y="14760"/>
                    <a:pt x="0" y="11456"/>
                    <a:pt x="0" y="7380"/>
                  </a:cubicBezTo>
                  <a:cubicBezTo>
                    <a:pt x="0" y="3304"/>
                    <a:pt x="3304" y="0"/>
                    <a:pt x="7380" y="0"/>
                  </a:cubicBezTo>
                  <a:cubicBezTo>
                    <a:pt x="11456" y="0"/>
                    <a:pt x="14760" y="3304"/>
                    <a:pt x="14760" y="7380"/>
                  </a:cubicBezTo>
                  <a:cubicBezTo>
                    <a:pt x="14760" y="11456"/>
                    <a:pt x="11456" y="14760"/>
                    <a:pt x="7380" y="14760"/>
                  </a:cubicBezTo>
                  <a:close/>
                  <a:moveTo>
                    <a:pt x="7380" y="1476"/>
                  </a:moveTo>
                  <a:cubicBezTo>
                    <a:pt x="4120" y="1476"/>
                    <a:pt x="1476" y="4120"/>
                    <a:pt x="1476" y="7380"/>
                  </a:cubicBezTo>
                  <a:cubicBezTo>
                    <a:pt x="1476" y="10641"/>
                    <a:pt x="4120" y="13284"/>
                    <a:pt x="7380" y="13284"/>
                  </a:cubicBezTo>
                  <a:cubicBezTo>
                    <a:pt x="10641" y="13284"/>
                    <a:pt x="13284" y="10641"/>
                    <a:pt x="13284" y="7380"/>
                  </a:cubicBezTo>
                  <a:cubicBezTo>
                    <a:pt x="12953" y="4266"/>
                    <a:pt x="10494" y="1807"/>
                    <a:pt x="738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1BCF591-FE2A-4F4B-BEF0-DCD5505241F5}"/>
                </a:ext>
              </a:extLst>
            </p:cNvPr>
            <p:cNvSpPr/>
            <p:nvPr/>
          </p:nvSpPr>
          <p:spPr>
            <a:xfrm>
              <a:off x="9998760" y="2198672"/>
              <a:ext cx="13283" cy="13284"/>
            </a:xfrm>
            <a:custGeom>
              <a:avLst/>
              <a:gdLst>
                <a:gd name="connsiteX0" fmla="*/ 13284 w 13283"/>
                <a:gd name="connsiteY0" fmla="*/ 6642 h 13284"/>
                <a:gd name="connsiteX1" fmla="*/ 6642 w 13283"/>
                <a:gd name="connsiteY1" fmla="*/ 13284 h 13284"/>
                <a:gd name="connsiteX2" fmla="*/ 0 w 13283"/>
                <a:gd name="connsiteY2" fmla="*/ 6642 h 13284"/>
                <a:gd name="connsiteX3" fmla="*/ 6642 w 13283"/>
                <a:gd name="connsiteY3" fmla="*/ 0 h 13284"/>
                <a:gd name="connsiteX4" fmla="*/ 13284 w 13283"/>
                <a:gd name="connsiteY4" fmla="*/ 664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83" h="13284">
                  <a:moveTo>
                    <a:pt x="13284" y="6642"/>
                  </a:moveTo>
                  <a:cubicBezTo>
                    <a:pt x="13284" y="10311"/>
                    <a:pt x="10311" y="13284"/>
                    <a:pt x="6642" y="13284"/>
                  </a:cubicBezTo>
                  <a:cubicBezTo>
                    <a:pt x="2973" y="13284"/>
                    <a:pt x="0" y="10311"/>
                    <a:pt x="0" y="6642"/>
                  </a:cubicBezTo>
                  <a:cubicBezTo>
                    <a:pt x="0" y="2973"/>
                    <a:pt x="2973" y="0"/>
                    <a:pt x="6642" y="0"/>
                  </a:cubicBezTo>
                  <a:cubicBezTo>
                    <a:pt x="10311" y="0"/>
                    <a:pt x="13284" y="2973"/>
                    <a:pt x="13284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57CC14C-199F-4F95-9FE7-2DE31F4C563E}"/>
                </a:ext>
              </a:extLst>
            </p:cNvPr>
            <p:cNvSpPr/>
            <p:nvPr/>
          </p:nvSpPr>
          <p:spPr>
            <a:xfrm>
              <a:off x="9998021" y="2197935"/>
              <a:ext cx="14760" cy="14759"/>
            </a:xfrm>
            <a:custGeom>
              <a:avLst/>
              <a:gdLst>
                <a:gd name="connsiteX0" fmla="*/ 7380 w 14760"/>
                <a:gd name="connsiteY0" fmla="*/ 14760 h 14759"/>
                <a:gd name="connsiteX1" fmla="*/ 0 w 14760"/>
                <a:gd name="connsiteY1" fmla="*/ 7380 h 14759"/>
                <a:gd name="connsiteX2" fmla="*/ 7380 w 14760"/>
                <a:gd name="connsiteY2" fmla="*/ 0 h 14759"/>
                <a:gd name="connsiteX3" fmla="*/ 14760 w 14760"/>
                <a:gd name="connsiteY3" fmla="*/ 7380 h 14759"/>
                <a:gd name="connsiteX4" fmla="*/ 7380 w 14760"/>
                <a:gd name="connsiteY4" fmla="*/ 14760 h 14759"/>
                <a:gd name="connsiteX5" fmla="*/ 7380 w 14760"/>
                <a:gd name="connsiteY5" fmla="*/ 1476 h 14759"/>
                <a:gd name="connsiteX6" fmla="*/ 1476 w 14760"/>
                <a:gd name="connsiteY6" fmla="*/ 7380 h 14759"/>
                <a:gd name="connsiteX7" fmla="*/ 7380 w 14760"/>
                <a:gd name="connsiteY7" fmla="*/ 13284 h 14759"/>
                <a:gd name="connsiteX8" fmla="*/ 13284 w 14760"/>
                <a:gd name="connsiteY8" fmla="*/ 7380 h 14759"/>
                <a:gd name="connsiteX9" fmla="*/ 7380 w 14760"/>
                <a:gd name="connsiteY9" fmla="*/ 1476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0" h="14759">
                  <a:moveTo>
                    <a:pt x="7380" y="14760"/>
                  </a:moveTo>
                  <a:cubicBezTo>
                    <a:pt x="3304" y="14760"/>
                    <a:pt x="0" y="11456"/>
                    <a:pt x="0" y="7380"/>
                  </a:cubicBezTo>
                  <a:cubicBezTo>
                    <a:pt x="0" y="3304"/>
                    <a:pt x="3304" y="0"/>
                    <a:pt x="7380" y="0"/>
                  </a:cubicBezTo>
                  <a:cubicBezTo>
                    <a:pt x="11456" y="0"/>
                    <a:pt x="14760" y="3304"/>
                    <a:pt x="14760" y="7380"/>
                  </a:cubicBezTo>
                  <a:cubicBezTo>
                    <a:pt x="14760" y="11456"/>
                    <a:pt x="11456" y="14760"/>
                    <a:pt x="7380" y="14760"/>
                  </a:cubicBezTo>
                  <a:close/>
                  <a:moveTo>
                    <a:pt x="7380" y="1476"/>
                  </a:moveTo>
                  <a:cubicBezTo>
                    <a:pt x="4120" y="1476"/>
                    <a:pt x="1476" y="4119"/>
                    <a:pt x="1476" y="7380"/>
                  </a:cubicBezTo>
                  <a:cubicBezTo>
                    <a:pt x="1476" y="10640"/>
                    <a:pt x="4120" y="13284"/>
                    <a:pt x="7380" y="13284"/>
                  </a:cubicBezTo>
                  <a:cubicBezTo>
                    <a:pt x="10640" y="13284"/>
                    <a:pt x="13284" y="10640"/>
                    <a:pt x="13284" y="7380"/>
                  </a:cubicBezTo>
                  <a:cubicBezTo>
                    <a:pt x="13284" y="4119"/>
                    <a:pt x="10640" y="1476"/>
                    <a:pt x="738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B7FB6FCF-9CF9-43EC-93F2-814088C41A3C}"/>
                </a:ext>
              </a:extLst>
            </p:cNvPr>
            <p:cNvSpPr/>
            <p:nvPr/>
          </p:nvSpPr>
          <p:spPr>
            <a:xfrm>
              <a:off x="10293222" y="2180222"/>
              <a:ext cx="32471" cy="14760"/>
            </a:xfrm>
            <a:custGeom>
              <a:avLst/>
              <a:gdLst>
                <a:gd name="connsiteX0" fmla="*/ 0 w 32471"/>
                <a:gd name="connsiteY0" fmla="*/ 10332 h 14760"/>
                <a:gd name="connsiteX1" fmla="*/ 8118 w 32471"/>
                <a:gd name="connsiteY1" fmla="*/ 0 h 14760"/>
                <a:gd name="connsiteX2" fmla="*/ 32472 w 32471"/>
                <a:gd name="connsiteY2" fmla="*/ 0 h 14760"/>
                <a:gd name="connsiteX3" fmla="*/ 32472 w 32471"/>
                <a:gd name="connsiteY3" fmla="*/ 14760 h 14760"/>
                <a:gd name="connsiteX4" fmla="*/ 0 w 32471"/>
                <a:gd name="connsiteY4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1" h="14760">
                  <a:moveTo>
                    <a:pt x="0" y="10332"/>
                  </a:moveTo>
                  <a:cubicBezTo>
                    <a:pt x="3528" y="7622"/>
                    <a:pt x="6317" y="4069"/>
                    <a:pt x="8118" y="0"/>
                  </a:cubicBezTo>
                  <a:lnTo>
                    <a:pt x="32472" y="0"/>
                  </a:lnTo>
                  <a:lnTo>
                    <a:pt x="32472" y="14760"/>
                  </a:lnTo>
                  <a:lnTo>
                    <a:pt x="0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2DF2E54D-15A8-4985-9857-B0B9B50B7E51}"/>
                </a:ext>
              </a:extLst>
            </p:cNvPr>
            <p:cNvSpPr/>
            <p:nvPr/>
          </p:nvSpPr>
          <p:spPr>
            <a:xfrm>
              <a:off x="10293222" y="2179485"/>
              <a:ext cx="33948" cy="16235"/>
            </a:xfrm>
            <a:custGeom>
              <a:avLst/>
              <a:gdLst>
                <a:gd name="connsiteX0" fmla="*/ 33948 w 33948"/>
                <a:gd name="connsiteY0" fmla="*/ 15498 h 16235"/>
                <a:gd name="connsiteX1" fmla="*/ 0 w 33948"/>
                <a:gd name="connsiteY1" fmla="*/ 15498 h 16235"/>
                <a:gd name="connsiteX2" fmla="*/ 7380 w 33948"/>
                <a:gd name="connsiteY2" fmla="*/ 3690 h 16235"/>
                <a:gd name="connsiteX3" fmla="*/ 32472 w 33948"/>
                <a:gd name="connsiteY3" fmla="*/ 0 h 16235"/>
                <a:gd name="connsiteX4" fmla="*/ 32472 w 33948"/>
                <a:gd name="connsiteY4" fmla="*/ 16236 h 16235"/>
                <a:gd name="connsiteX5" fmla="*/ 33948 w 33948"/>
                <a:gd name="connsiteY5" fmla="*/ 0 h 16235"/>
                <a:gd name="connsiteX6" fmla="*/ 10332 w 33948"/>
                <a:gd name="connsiteY6" fmla="*/ 3690 h 16235"/>
                <a:gd name="connsiteX7" fmla="*/ 2952 w 33948"/>
                <a:gd name="connsiteY7" fmla="*/ 14022 h 16235"/>
                <a:gd name="connsiteX8" fmla="*/ 33948 w 33948"/>
                <a:gd name="connsiteY8" fmla="*/ 14022 h 16235"/>
                <a:gd name="connsiteX9" fmla="*/ 33948 w 33948"/>
                <a:gd name="connsiteY9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48" h="16235">
                  <a:moveTo>
                    <a:pt x="33948" y="15498"/>
                  </a:moveTo>
                  <a:lnTo>
                    <a:pt x="0" y="15498"/>
                  </a:lnTo>
                  <a:cubicBezTo>
                    <a:pt x="2760" y="11760"/>
                    <a:pt x="5232" y="7812"/>
                    <a:pt x="7380" y="3690"/>
                  </a:cubicBezTo>
                  <a:lnTo>
                    <a:pt x="32472" y="0"/>
                  </a:lnTo>
                  <a:lnTo>
                    <a:pt x="32472" y="16236"/>
                  </a:lnTo>
                  <a:close/>
                  <a:moveTo>
                    <a:pt x="33948" y="0"/>
                  </a:moveTo>
                  <a:lnTo>
                    <a:pt x="10332" y="3690"/>
                  </a:lnTo>
                  <a:cubicBezTo>
                    <a:pt x="8893" y="7761"/>
                    <a:pt x="6339" y="11343"/>
                    <a:pt x="2952" y="14022"/>
                  </a:cubicBezTo>
                  <a:lnTo>
                    <a:pt x="33948" y="14022"/>
                  </a:lnTo>
                  <a:lnTo>
                    <a:pt x="3394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B16DD1F9-E1D0-479D-9212-2B88F6FE6F54}"/>
                </a:ext>
              </a:extLst>
            </p:cNvPr>
            <p:cNvSpPr/>
            <p:nvPr/>
          </p:nvSpPr>
          <p:spPr>
            <a:xfrm>
              <a:off x="10231557" y="2155131"/>
              <a:ext cx="245426" cy="68571"/>
            </a:xfrm>
            <a:custGeom>
              <a:avLst/>
              <a:gdLst>
                <a:gd name="connsiteX0" fmla="*/ 239522 w 245426"/>
                <a:gd name="connsiteY0" fmla="*/ 20664 h 68571"/>
                <a:gd name="connsiteX1" fmla="*/ 197456 w 245426"/>
                <a:gd name="connsiteY1" fmla="*/ 28782 h 68571"/>
                <a:gd name="connsiteX2" fmla="*/ 218858 w 245426"/>
                <a:gd name="connsiteY2" fmla="*/ 62730 h 68571"/>
                <a:gd name="connsiteX3" fmla="*/ 184910 w 245426"/>
                <a:gd name="connsiteY3" fmla="*/ 62730 h 68571"/>
                <a:gd name="connsiteX4" fmla="*/ 178268 w 245426"/>
                <a:gd name="connsiteY4" fmla="*/ 42066 h 68571"/>
                <a:gd name="connsiteX5" fmla="*/ 191552 w 245426"/>
                <a:gd name="connsiteY5" fmla="*/ 10332 h 68571"/>
                <a:gd name="connsiteX6" fmla="*/ 130298 w 245426"/>
                <a:gd name="connsiteY6" fmla="*/ 6642 h 68571"/>
                <a:gd name="connsiteX7" fmla="*/ 130298 w 245426"/>
                <a:gd name="connsiteY7" fmla="*/ 21402 h 68571"/>
                <a:gd name="connsiteX8" fmla="*/ 142106 w 245426"/>
                <a:gd name="connsiteY8" fmla="*/ 45018 h 68571"/>
                <a:gd name="connsiteX9" fmla="*/ 97088 w 245426"/>
                <a:gd name="connsiteY9" fmla="*/ 45018 h 68571"/>
                <a:gd name="connsiteX10" fmla="*/ 57974 w 245426"/>
                <a:gd name="connsiteY10" fmla="*/ 45018 h 68571"/>
                <a:gd name="connsiteX11" fmla="*/ 88232 w 245426"/>
                <a:gd name="connsiteY11" fmla="*/ 38376 h 68571"/>
                <a:gd name="connsiteX12" fmla="*/ 97826 w 245426"/>
                <a:gd name="connsiteY12" fmla="*/ 30996 h 68571"/>
                <a:gd name="connsiteX13" fmla="*/ 111848 w 245426"/>
                <a:gd name="connsiteY13" fmla="*/ 18450 h 68571"/>
                <a:gd name="connsiteX14" fmla="*/ 78638 w 245426"/>
                <a:gd name="connsiteY14" fmla="*/ 0 h 68571"/>
                <a:gd name="connsiteX15" fmla="*/ 11480 w 245426"/>
                <a:gd name="connsiteY15" fmla="*/ 4428 h 68571"/>
                <a:gd name="connsiteX16" fmla="*/ 11480 w 245426"/>
                <a:gd name="connsiteY16" fmla="*/ 33948 h 68571"/>
                <a:gd name="connsiteX17" fmla="*/ 96350 w 245426"/>
                <a:gd name="connsiteY17" fmla="*/ 33948 h 68571"/>
                <a:gd name="connsiteX18" fmla="*/ 114062 w 245426"/>
                <a:gd name="connsiteY18" fmla="*/ 21402 h 68571"/>
                <a:gd name="connsiteX19" fmla="*/ 132512 w 245426"/>
                <a:gd name="connsiteY19" fmla="*/ 21402 h 68571"/>
                <a:gd name="connsiteX20" fmla="*/ 142106 w 245426"/>
                <a:gd name="connsiteY20" fmla="*/ 37638 h 68571"/>
                <a:gd name="connsiteX21" fmla="*/ 184172 w 245426"/>
                <a:gd name="connsiteY21" fmla="*/ 37638 h 68571"/>
                <a:gd name="connsiteX22" fmla="*/ 207788 w 245426"/>
                <a:gd name="connsiteY22" fmla="*/ 37638 h 68571"/>
                <a:gd name="connsiteX23" fmla="*/ 222548 w 245426"/>
                <a:gd name="connsiteY23" fmla="*/ 37638 h 68571"/>
                <a:gd name="connsiteX24" fmla="*/ 245426 w 245426"/>
                <a:gd name="connsiteY24" fmla="*/ 44280 h 68571"/>
                <a:gd name="connsiteX25" fmla="*/ 225500 w 245426"/>
                <a:gd name="connsiteY25" fmla="*/ 35424 h 68571"/>
                <a:gd name="connsiteX26" fmla="*/ 239522 w 245426"/>
                <a:gd name="connsiteY26" fmla="*/ 24354 h 6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45426" h="68571">
                  <a:moveTo>
                    <a:pt x="239522" y="20664"/>
                  </a:moveTo>
                  <a:cubicBezTo>
                    <a:pt x="225500" y="20664"/>
                    <a:pt x="204098" y="20664"/>
                    <a:pt x="197456" y="28782"/>
                  </a:cubicBezTo>
                  <a:cubicBezTo>
                    <a:pt x="190814" y="36900"/>
                    <a:pt x="223286" y="53874"/>
                    <a:pt x="218858" y="62730"/>
                  </a:cubicBezTo>
                  <a:cubicBezTo>
                    <a:pt x="214430" y="71586"/>
                    <a:pt x="196718" y="69372"/>
                    <a:pt x="184910" y="62730"/>
                  </a:cubicBezTo>
                  <a:cubicBezTo>
                    <a:pt x="182349" y="55959"/>
                    <a:pt x="180128" y="49062"/>
                    <a:pt x="178268" y="42066"/>
                  </a:cubicBezTo>
                  <a:cubicBezTo>
                    <a:pt x="182696" y="31734"/>
                    <a:pt x="194504" y="26568"/>
                    <a:pt x="191552" y="10332"/>
                  </a:cubicBezTo>
                  <a:cubicBezTo>
                    <a:pt x="171715" y="4255"/>
                    <a:pt x="150719" y="2990"/>
                    <a:pt x="130298" y="6642"/>
                  </a:cubicBezTo>
                  <a:cubicBezTo>
                    <a:pt x="126608" y="12546"/>
                    <a:pt x="130298" y="16236"/>
                    <a:pt x="130298" y="21402"/>
                  </a:cubicBezTo>
                  <a:cubicBezTo>
                    <a:pt x="135545" y="28548"/>
                    <a:pt x="139538" y="36534"/>
                    <a:pt x="142106" y="45018"/>
                  </a:cubicBezTo>
                  <a:cubicBezTo>
                    <a:pt x="121442" y="52398"/>
                    <a:pt x="116276" y="45018"/>
                    <a:pt x="97088" y="45018"/>
                  </a:cubicBezTo>
                  <a:cubicBezTo>
                    <a:pt x="77900" y="45018"/>
                    <a:pt x="62402" y="51660"/>
                    <a:pt x="57974" y="45018"/>
                  </a:cubicBezTo>
                  <a:cubicBezTo>
                    <a:pt x="53546" y="38376"/>
                    <a:pt x="80852" y="45018"/>
                    <a:pt x="88232" y="38376"/>
                  </a:cubicBezTo>
                  <a:cubicBezTo>
                    <a:pt x="95612" y="31734"/>
                    <a:pt x="94874" y="33948"/>
                    <a:pt x="97826" y="30996"/>
                  </a:cubicBezTo>
                  <a:cubicBezTo>
                    <a:pt x="100778" y="28044"/>
                    <a:pt x="110372" y="27306"/>
                    <a:pt x="111848" y="18450"/>
                  </a:cubicBezTo>
                  <a:cubicBezTo>
                    <a:pt x="113324" y="9594"/>
                    <a:pt x="82328" y="2952"/>
                    <a:pt x="78638" y="0"/>
                  </a:cubicBezTo>
                  <a:lnTo>
                    <a:pt x="11480" y="4428"/>
                  </a:lnTo>
                  <a:cubicBezTo>
                    <a:pt x="-328" y="4428"/>
                    <a:pt x="-6970" y="27306"/>
                    <a:pt x="11480" y="33948"/>
                  </a:cubicBezTo>
                  <a:cubicBezTo>
                    <a:pt x="29930" y="40590"/>
                    <a:pt x="75686" y="23616"/>
                    <a:pt x="96350" y="33948"/>
                  </a:cubicBezTo>
                  <a:cubicBezTo>
                    <a:pt x="96350" y="28782"/>
                    <a:pt x="112586" y="22140"/>
                    <a:pt x="114062" y="21402"/>
                  </a:cubicBezTo>
                  <a:cubicBezTo>
                    <a:pt x="120180" y="22322"/>
                    <a:pt x="126394" y="22322"/>
                    <a:pt x="132512" y="21402"/>
                  </a:cubicBezTo>
                  <a:cubicBezTo>
                    <a:pt x="132512" y="27306"/>
                    <a:pt x="139154" y="31734"/>
                    <a:pt x="142106" y="37638"/>
                  </a:cubicBezTo>
                  <a:cubicBezTo>
                    <a:pt x="156128" y="30996"/>
                    <a:pt x="169412" y="42804"/>
                    <a:pt x="184172" y="37638"/>
                  </a:cubicBezTo>
                  <a:lnTo>
                    <a:pt x="207788" y="37638"/>
                  </a:lnTo>
                  <a:lnTo>
                    <a:pt x="222548" y="37638"/>
                  </a:lnTo>
                  <a:lnTo>
                    <a:pt x="245426" y="44280"/>
                  </a:lnTo>
                  <a:lnTo>
                    <a:pt x="225500" y="35424"/>
                  </a:lnTo>
                  <a:lnTo>
                    <a:pt x="239522" y="2435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0D3C543-9F87-4C4D-ADA5-67CBDD6E9CA9}"/>
                </a:ext>
              </a:extLst>
            </p:cNvPr>
            <p:cNvSpPr/>
            <p:nvPr/>
          </p:nvSpPr>
          <p:spPr>
            <a:xfrm>
              <a:off x="10226425" y="2155868"/>
              <a:ext cx="247606" cy="70109"/>
            </a:xfrm>
            <a:custGeom>
              <a:avLst/>
              <a:gdLst>
                <a:gd name="connsiteX0" fmla="*/ 209231 w 247606"/>
                <a:gd name="connsiteY0" fmla="*/ 70110 h 70109"/>
                <a:gd name="connsiteX1" fmla="*/ 191519 w 247606"/>
                <a:gd name="connsiteY1" fmla="*/ 63468 h 70109"/>
                <a:gd name="connsiteX2" fmla="*/ 186353 w 247606"/>
                <a:gd name="connsiteY2" fmla="*/ 49446 h 70109"/>
                <a:gd name="connsiteX3" fmla="*/ 186353 w 247606"/>
                <a:gd name="connsiteY3" fmla="*/ 41328 h 70109"/>
                <a:gd name="connsiteX4" fmla="*/ 186353 w 247606"/>
                <a:gd name="connsiteY4" fmla="*/ 41328 h 70109"/>
                <a:gd name="connsiteX5" fmla="*/ 168641 w 247606"/>
                <a:gd name="connsiteY5" fmla="*/ 41328 h 70109"/>
                <a:gd name="connsiteX6" fmla="*/ 147239 w 247606"/>
                <a:gd name="connsiteY6" fmla="*/ 41328 h 70109"/>
                <a:gd name="connsiteX7" fmla="*/ 147239 w 247606"/>
                <a:gd name="connsiteY7" fmla="*/ 48708 h 70109"/>
                <a:gd name="connsiteX8" fmla="*/ 118457 w 247606"/>
                <a:gd name="connsiteY8" fmla="*/ 48708 h 70109"/>
                <a:gd name="connsiteX9" fmla="*/ 103697 w 247606"/>
                <a:gd name="connsiteY9" fmla="*/ 48708 h 70109"/>
                <a:gd name="connsiteX10" fmla="*/ 83771 w 247606"/>
                <a:gd name="connsiteY10" fmla="*/ 48708 h 70109"/>
                <a:gd name="connsiteX11" fmla="*/ 72701 w 247606"/>
                <a:gd name="connsiteY11" fmla="*/ 48708 h 70109"/>
                <a:gd name="connsiteX12" fmla="*/ 61631 w 247606"/>
                <a:gd name="connsiteY12" fmla="*/ 43542 h 70109"/>
                <a:gd name="connsiteX13" fmla="*/ 76391 w 247606"/>
                <a:gd name="connsiteY13" fmla="*/ 37638 h 70109"/>
                <a:gd name="connsiteX14" fmla="*/ 76391 w 247606"/>
                <a:gd name="connsiteY14" fmla="*/ 37638 h 70109"/>
                <a:gd name="connsiteX15" fmla="*/ 89675 w 247606"/>
                <a:gd name="connsiteY15" fmla="*/ 37638 h 70109"/>
                <a:gd name="connsiteX16" fmla="*/ 94103 w 247606"/>
                <a:gd name="connsiteY16" fmla="*/ 37638 h 70109"/>
                <a:gd name="connsiteX17" fmla="*/ 46133 w 247606"/>
                <a:gd name="connsiteY17" fmla="*/ 37638 h 70109"/>
                <a:gd name="connsiteX18" fmla="*/ 9971 w 247606"/>
                <a:gd name="connsiteY18" fmla="*/ 37638 h 70109"/>
                <a:gd name="connsiteX19" fmla="*/ 377 w 247606"/>
                <a:gd name="connsiteY19" fmla="*/ 19188 h 70109"/>
                <a:gd name="connsiteX20" fmla="*/ 12923 w 247606"/>
                <a:gd name="connsiteY20" fmla="*/ 6642 h 70109"/>
                <a:gd name="connsiteX21" fmla="*/ 79343 w 247606"/>
                <a:gd name="connsiteY21" fmla="*/ 2214 h 70109"/>
                <a:gd name="connsiteX22" fmla="*/ 86723 w 247606"/>
                <a:gd name="connsiteY22" fmla="*/ 2214 h 70109"/>
                <a:gd name="connsiteX23" fmla="*/ 114029 w 247606"/>
                <a:gd name="connsiteY23" fmla="*/ 19926 h 70109"/>
                <a:gd name="connsiteX24" fmla="*/ 131741 w 247606"/>
                <a:gd name="connsiteY24" fmla="*/ 19926 h 70109"/>
                <a:gd name="connsiteX25" fmla="*/ 131741 w 247606"/>
                <a:gd name="connsiteY25" fmla="*/ 19926 h 70109"/>
                <a:gd name="connsiteX26" fmla="*/ 131741 w 247606"/>
                <a:gd name="connsiteY26" fmla="*/ 9594 h 70109"/>
                <a:gd name="connsiteX27" fmla="*/ 151667 w 247606"/>
                <a:gd name="connsiteY27" fmla="*/ 9594 h 70109"/>
                <a:gd name="connsiteX28" fmla="*/ 194471 w 247606"/>
                <a:gd name="connsiteY28" fmla="*/ 15498 h 70109"/>
                <a:gd name="connsiteX29" fmla="*/ 191519 w 247606"/>
                <a:gd name="connsiteY29" fmla="*/ 34686 h 70109"/>
                <a:gd name="connsiteX30" fmla="*/ 186353 w 247606"/>
                <a:gd name="connsiteY30" fmla="*/ 34686 h 70109"/>
                <a:gd name="connsiteX31" fmla="*/ 204065 w 247606"/>
                <a:gd name="connsiteY31" fmla="*/ 34686 h 70109"/>
                <a:gd name="connsiteX32" fmla="*/ 204065 w 247606"/>
                <a:gd name="connsiteY32" fmla="*/ 22878 h 70109"/>
                <a:gd name="connsiteX33" fmla="*/ 231371 w 247606"/>
                <a:gd name="connsiteY33" fmla="*/ 16236 h 70109"/>
                <a:gd name="connsiteX34" fmla="*/ 246869 w 247606"/>
                <a:gd name="connsiteY34" fmla="*/ 16236 h 70109"/>
                <a:gd name="connsiteX35" fmla="*/ 231371 w 247606"/>
                <a:gd name="connsiteY35" fmla="*/ 34686 h 70109"/>
                <a:gd name="connsiteX36" fmla="*/ 247607 w 247606"/>
                <a:gd name="connsiteY36" fmla="*/ 47970 h 70109"/>
                <a:gd name="connsiteX37" fmla="*/ 247607 w 247606"/>
                <a:gd name="connsiteY37" fmla="*/ 47970 h 70109"/>
                <a:gd name="connsiteX38" fmla="*/ 247607 w 247606"/>
                <a:gd name="connsiteY38" fmla="*/ 47970 h 70109"/>
                <a:gd name="connsiteX39" fmla="*/ 224729 w 247606"/>
                <a:gd name="connsiteY39" fmla="*/ 41328 h 70109"/>
                <a:gd name="connsiteX40" fmla="*/ 209969 w 247606"/>
                <a:gd name="connsiteY40" fmla="*/ 41328 h 70109"/>
                <a:gd name="connsiteX41" fmla="*/ 209969 w 247606"/>
                <a:gd name="connsiteY41" fmla="*/ 41328 h 70109"/>
                <a:gd name="connsiteX42" fmla="*/ 215135 w 247606"/>
                <a:gd name="connsiteY42" fmla="*/ 45756 h 70109"/>
                <a:gd name="connsiteX43" fmla="*/ 226205 w 247606"/>
                <a:gd name="connsiteY43" fmla="*/ 62730 h 70109"/>
                <a:gd name="connsiteX44" fmla="*/ 210707 w 247606"/>
                <a:gd name="connsiteY44" fmla="*/ 70110 h 70109"/>
                <a:gd name="connsiteX45" fmla="*/ 185615 w 247606"/>
                <a:gd name="connsiteY45" fmla="*/ 38376 h 70109"/>
                <a:gd name="connsiteX46" fmla="*/ 185615 w 247606"/>
                <a:gd name="connsiteY46" fmla="*/ 38376 h 70109"/>
                <a:gd name="connsiteX47" fmla="*/ 185615 w 247606"/>
                <a:gd name="connsiteY47" fmla="*/ 45756 h 70109"/>
                <a:gd name="connsiteX48" fmla="*/ 189305 w 247606"/>
                <a:gd name="connsiteY48" fmla="*/ 59040 h 70109"/>
                <a:gd name="connsiteX49" fmla="*/ 221777 w 247606"/>
                <a:gd name="connsiteY49" fmla="*/ 59040 h 70109"/>
                <a:gd name="connsiteX50" fmla="*/ 211445 w 247606"/>
                <a:gd name="connsiteY50" fmla="*/ 45756 h 70109"/>
                <a:gd name="connsiteX51" fmla="*/ 204065 w 247606"/>
                <a:gd name="connsiteY51" fmla="*/ 38376 h 70109"/>
                <a:gd name="connsiteX52" fmla="*/ 184139 w 247606"/>
                <a:gd name="connsiteY52" fmla="*/ 38376 h 70109"/>
                <a:gd name="connsiteX53" fmla="*/ 101483 w 247606"/>
                <a:gd name="connsiteY53" fmla="*/ 42804 h 70109"/>
                <a:gd name="connsiteX54" fmla="*/ 118457 w 247606"/>
                <a:gd name="connsiteY54" fmla="*/ 42804 h 70109"/>
                <a:gd name="connsiteX55" fmla="*/ 145763 w 247606"/>
                <a:gd name="connsiteY55" fmla="*/ 42804 h 70109"/>
                <a:gd name="connsiteX56" fmla="*/ 137645 w 247606"/>
                <a:gd name="connsiteY56" fmla="*/ 27306 h 70109"/>
                <a:gd name="connsiteX57" fmla="*/ 133217 w 247606"/>
                <a:gd name="connsiteY57" fmla="*/ 19926 h 70109"/>
                <a:gd name="connsiteX58" fmla="*/ 114767 w 247606"/>
                <a:gd name="connsiteY58" fmla="*/ 19926 h 70109"/>
                <a:gd name="connsiteX59" fmla="*/ 114767 w 247606"/>
                <a:gd name="connsiteY59" fmla="*/ 19926 h 70109"/>
                <a:gd name="connsiteX60" fmla="*/ 108863 w 247606"/>
                <a:gd name="connsiteY60" fmla="*/ 19926 h 70109"/>
                <a:gd name="connsiteX61" fmla="*/ 103697 w 247606"/>
                <a:gd name="connsiteY61" fmla="*/ 23616 h 70109"/>
                <a:gd name="connsiteX62" fmla="*/ 103697 w 247606"/>
                <a:gd name="connsiteY62" fmla="*/ 23616 h 70109"/>
                <a:gd name="connsiteX63" fmla="*/ 103697 w 247606"/>
                <a:gd name="connsiteY63" fmla="*/ 23616 h 70109"/>
                <a:gd name="connsiteX64" fmla="*/ 98531 w 247606"/>
                <a:gd name="connsiteY64" fmla="*/ 23616 h 70109"/>
                <a:gd name="connsiteX65" fmla="*/ 84509 w 247606"/>
                <a:gd name="connsiteY65" fmla="*/ 23616 h 70109"/>
                <a:gd name="connsiteX66" fmla="*/ 84509 w 247606"/>
                <a:gd name="connsiteY66" fmla="*/ 23616 h 70109"/>
                <a:gd name="connsiteX67" fmla="*/ 71225 w 247606"/>
                <a:gd name="connsiteY67" fmla="*/ 27306 h 70109"/>
                <a:gd name="connsiteX68" fmla="*/ 91151 w 247606"/>
                <a:gd name="connsiteY68" fmla="*/ 27306 h 70109"/>
                <a:gd name="connsiteX69" fmla="*/ 109601 w 247606"/>
                <a:gd name="connsiteY69" fmla="*/ 27306 h 70109"/>
                <a:gd name="connsiteX70" fmla="*/ 223991 w 247606"/>
                <a:gd name="connsiteY70" fmla="*/ 38376 h 70109"/>
                <a:gd name="connsiteX71" fmla="*/ 243179 w 247606"/>
                <a:gd name="connsiteY71" fmla="*/ 44280 h 70109"/>
                <a:gd name="connsiteX72" fmla="*/ 229895 w 247606"/>
                <a:gd name="connsiteY72" fmla="*/ 34686 h 70109"/>
                <a:gd name="connsiteX73" fmla="*/ 244655 w 247606"/>
                <a:gd name="connsiteY73" fmla="*/ 22140 h 70109"/>
                <a:gd name="connsiteX74" fmla="*/ 229157 w 247606"/>
                <a:gd name="connsiteY74" fmla="*/ 22140 h 70109"/>
                <a:gd name="connsiteX75" fmla="*/ 203327 w 247606"/>
                <a:gd name="connsiteY75" fmla="*/ 28782 h 70109"/>
                <a:gd name="connsiteX76" fmla="*/ 207017 w 247606"/>
                <a:gd name="connsiteY76" fmla="*/ 39114 h 70109"/>
                <a:gd name="connsiteX77" fmla="*/ 223991 w 247606"/>
                <a:gd name="connsiteY77" fmla="*/ 39114 h 70109"/>
                <a:gd name="connsiteX78" fmla="*/ 150191 w 247606"/>
                <a:gd name="connsiteY78" fmla="*/ 33210 h 70109"/>
                <a:gd name="connsiteX79" fmla="*/ 162737 w 247606"/>
                <a:gd name="connsiteY79" fmla="*/ 33210 h 70109"/>
                <a:gd name="connsiteX80" fmla="*/ 181925 w 247606"/>
                <a:gd name="connsiteY80" fmla="*/ 33210 h 70109"/>
                <a:gd name="connsiteX81" fmla="*/ 191519 w 247606"/>
                <a:gd name="connsiteY81" fmla="*/ 34686 h 70109"/>
                <a:gd name="connsiteX82" fmla="*/ 198899 w 247606"/>
                <a:gd name="connsiteY82" fmla="*/ 13284 h 70109"/>
                <a:gd name="connsiteX83" fmla="*/ 156833 w 247606"/>
                <a:gd name="connsiteY83" fmla="*/ 8118 h 70109"/>
                <a:gd name="connsiteX84" fmla="*/ 138383 w 247606"/>
                <a:gd name="connsiteY84" fmla="*/ 8118 h 70109"/>
                <a:gd name="connsiteX85" fmla="*/ 138383 w 247606"/>
                <a:gd name="connsiteY85" fmla="*/ 16974 h 70109"/>
                <a:gd name="connsiteX86" fmla="*/ 138383 w 247606"/>
                <a:gd name="connsiteY86" fmla="*/ 21402 h 70109"/>
                <a:gd name="connsiteX87" fmla="*/ 142811 w 247606"/>
                <a:gd name="connsiteY87" fmla="*/ 28782 h 70109"/>
                <a:gd name="connsiteX88" fmla="*/ 147239 w 247606"/>
                <a:gd name="connsiteY88" fmla="*/ 36900 h 70109"/>
                <a:gd name="connsiteX89" fmla="*/ 156095 w 247606"/>
                <a:gd name="connsiteY89" fmla="*/ 36900 h 70109"/>
                <a:gd name="connsiteX90" fmla="*/ 12185 w 247606"/>
                <a:gd name="connsiteY90" fmla="*/ 738 h 70109"/>
                <a:gd name="connsiteX91" fmla="*/ 1853 w 247606"/>
                <a:gd name="connsiteY91" fmla="*/ 11808 h 70109"/>
                <a:gd name="connsiteX92" fmla="*/ 10709 w 247606"/>
                <a:gd name="connsiteY92" fmla="*/ 28782 h 70109"/>
                <a:gd name="connsiteX93" fmla="*/ 44657 w 247606"/>
                <a:gd name="connsiteY93" fmla="*/ 28782 h 70109"/>
                <a:gd name="connsiteX94" fmla="*/ 94103 w 247606"/>
                <a:gd name="connsiteY94" fmla="*/ 28782 h 70109"/>
                <a:gd name="connsiteX95" fmla="*/ 94103 w 247606"/>
                <a:gd name="connsiteY95" fmla="*/ 28782 h 70109"/>
                <a:gd name="connsiteX96" fmla="*/ 94103 w 247606"/>
                <a:gd name="connsiteY96" fmla="*/ 28782 h 70109"/>
                <a:gd name="connsiteX97" fmla="*/ 99269 w 247606"/>
                <a:gd name="connsiteY97" fmla="*/ 25092 h 70109"/>
                <a:gd name="connsiteX98" fmla="*/ 105911 w 247606"/>
                <a:gd name="connsiteY98" fmla="*/ 21402 h 70109"/>
                <a:gd name="connsiteX99" fmla="*/ 105911 w 247606"/>
                <a:gd name="connsiteY99" fmla="*/ 16236 h 70109"/>
                <a:gd name="connsiteX100" fmla="*/ 80081 w 247606"/>
                <a:gd name="connsiteY100" fmla="*/ 0 h 70109"/>
                <a:gd name="connsiteX101" fmla="*/ 72701 w 247606"/>
                <a:gd name="connsiteY101" fmla="*/ 0 h 70109"/>
                <a:gd name="connsiteX102" fmla="*/ 7019 w 247606"/>
                <a:gd name="connsiteY102" fmla="*/ 4428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247606" h="70109">
                  <a:moveTo>
                    <a:pt x="209231" y="70110"/>
                  </a:moveTo>
                  <a:cubicBezTo>
                    <a:pt x="202928" y="69154"/>
                    <a:pt x="196899" y="66892"/>
                    <a:pt x="191519" y="63468"/>
                  </a:cubicBezTo>
                  <a:cubicBezTo>
                    <a:pt x="189475" y="58919"/>
                    <a:pt x="187748" y="54234"/>
                    <a:pt x="186353" y="49446"/>
                  </a:cubicBezTo>
                  <a:cubicBezTo>
                    <a:pt x="186633" y="46747"/>
                    <a:pt x="186633" y="44027"/>
                    <a:pt x="186353" y="41328"/>
                  </a:cubicBezTo>
                  <a:lnTo>
                    <a:pt x="186353" y="41328"/>
                  </a:lnTo>
                  <a:cubicBezTo>
                    <a:pt x="180501" y="42463"/>
                    <a:pt x="174493" y="42463"/>
                    <a:pt x="168641" y="41328"/>
                  </a:cubicBezTo>
                  <a:cubicBezTo>
                    <a:pt x="161674" y="39121"/>
                    <a:pt x="154206" y="39121"/>
                    <a:pt x="147239" y="41328"/>
                  </a:cubicBezTo>
                  <a:cubicBezTo>
                    <a:pt x="147807" y="43755"/>
                    <a:pt x="147807" y="46281"/>
                    <a:pt x="147239" y="48708"/>
                  </a:cubicBezTo>
                  <a:cubicBezTo>
                    <a:pt x="137977" y="52293"/>
                    <a:pt x="127719" y="52293"/>
                    <a:pt x="118457" y="48708"/>
                  </a:cubicBezTo>
                  <a:cubicBezTo>
                    <a:pt x="113549" y="48243"/>
                    <a:pt x="108605" y="48243"/>
                    <a:pt x="103697" y="48708"/>
                  </a:cubicBezTo>
                  <a:lnTo>
                    <a:pt x="83771" y="48708"/>
                  </a:lnTo>
                  <a:lnTo>
                    <a:pt x="72701" y="48708"/>
                  </a:lnTo>
                  <a:cubicBezTo>
                    <a:pt x="68310" y="49362"/>
                    <a:pt x="63948" y="47329"/>
                    <a:pt x="61631" y="43542"/>
                  </a:cubicBezTo>
                  <a:cubicBezTo>
                    <a:pt x="61631" y="38376"/>
                    <a:pt x="69011" y="37638"/>
                    <a:pt x="76391" y="37638"/>
                  </a:cubicBezTo>
                  <a:lnTo>
                    <a:pt x="76391" y="37638"/>
                  </a:lnTo>
                  <a:cubicBezTo>
                    <a:pt x="80775" y="38494"/>
                    <a:pt x="85291" y="38494"/>
                    <a:pt x="89675" y="37638"/>
                  </a:cubicBezTo>
                  <a:lnTo>
                    <a:pt x="94103" y="37638"/>
                  </a:lnTo>
                  <a:cubicBezTo>
                    <a:pt x="78295" y="34248"/>
                    <a:pt x="61941" y="34248"/>
                    <a:pt x="46133" y="37638"/>
                  </a:cubicBezTo>
                  <a:cubicBezTo>
                    <a:pt x="34185" y="39930"/>
                    <a:pt x="21919" y="39930"/>
                    <a:pt x="9971" y="37638"/>
                  </a:cubicBezTo>
                  <a:cubicBezTo>
                    <a:pt x="2738" y="34611"/>
                    <a:pt x="-1298" y="26848"/>
                    <a:pt x="377" y="19188"/>
                  </a:cubicBezTo>
                  <a:cubicBezTo>
                    <a:pt x="1048" y="12556"/>
                    <a:pt x="6288" y="7310"/>
                    <a:pt x="12923" y="6642"/>
                  </a:cubicBezTo>
                  <a:lnTo>
                    <a:pt x="79343" y="2214"/>
                  </a:lnTo>
                  <a:lnTo>
                    <a:pt x="86723" y="2214"/>
                  </a:lnTo>
                  <a:cubicBezTo>
                    <a:pt x="95579" y="2214"/>
                    <a:pt x="111077" y="2214"/>
                    <a:pt x="114029" y="19926"/>
                  </a:cubicBezTo>
                  <a:cubicBezTo>
                    <a:pt x="119918" y="20544"/>
                    <a:pt x="125852" y="20544"/>
                    <a:pt x="131741" y="19926"/>
                  </a:cubicBezTo>
                  <a:lnTo>
                    <a:pt x="131741" y="19926"/>
                  </a:lnTo>
                  <a:cubicBezTo>
                    <a:pt x="130346" y="16623"/>
                    <a:pt x="130346" y="12897"/>
                    <a:pt x="131741" y="9594"/>
                  </a:cubicBezTo>
                  <a:cubicBezTo>
                    <a:pt x="138309" y="8177"/>
                    <a:pt x="145099" y="8177"/>
                    <a:pt x="151667" y="9594"/>
                  </a:cubicBezTo>
                  <a:cubicBezTo>
                    <a:pt x="166169" y="9145"/>
                    <a:pt x="180633" y="11140"/>
                    <a:pt x="194471" y="15498"/>
                  </a:cubicBezTo>
                  <a:cubicBezTo>
                    <a:pt x="196382" y="22015"/>
                    <a:pt x="195305" y="29045"/>
                    <a:pt x="191519" y="34686"/>
                  </a:cubicBezTo>
                  <a:lnTo>
                    <a:pt x="186353" y="34686"/>
                  </a:lnTo>
                  <a:lnTo>
                    <a:pt x="204065" y="34686"/>
                  </a:lnTo>
                  <a:cubicBezTo>
                    <a:pt x="204065" y="30996"/>
                    <a:pt x="198899" y="26568"/>
                    <a:pt x="204065" y="22878"/>
                  </a:cubicBezTo>
                  <a:cubicBezTo>
                    <a:pt x="209231" y="19188"/>
                    <a:pt x="220301" y="16236"/>
                    <a:pt x="231371" y="16236"/>
                  </a:cubicBezTo>
                  <a:lnTo>
                    <a:pt x="246869" y="16236"/>
                  </a:lnTo>
                  <a:lnTo>
                    <a:pt x="231371" y="34686"/>
                  </a:lnTo>
                  <a:lnTo>
                    <a:pt x="247607" y="47970"/>
                  </a:lnTo>
                  <a:lnTo>
                    <a:pt x="247607" y="47970"/>
                  </a:lnTo>
                  <a:lnTo>
                    <a:pt x="247607" y="47970"/>
                  </a:lnTo>
                  <a:lnTo>
                    <a:pt x="224729" y="41328"/>
                  </a:lnTo>
                  <a:lnTo>
                    <a:pt x="209969" y="41328"/>
                  </a:lnTo>
                  <a:lnTo>
                    <a:pt x="209969" y="41328"/>
                  </a:lnTo>
                  <a:lnTo>
                    <a:pt x="215135" y="45756"/>
                  </a:lnTo>
                  <a:cubicBezTo>
                    <a:pt x="222515" y="52398"/>
                    <a:pt x="228419" y="57564"/>
                    <a:pt x="226205" y="62730"/>
                  </a:cubicBezTo>
                  <a:cubicBezTo>
                    <a:pt x="222352" y="67321"/>
                    <a:pt x="216699" y="70013"/>
                    <a:pt x="210707" y="70110"/>
                  </a:cubicBezTo>
                  <a:close/>
                  <a:moveTo>
                    <a:pt x="185615" y="38376"/>
                  </a:moveTo>
                  <a:lnTo>
                    <a:pt x="185615" y="38376"/>
                  </a:lnTo>
                  <a:cubicBezTo>
                    <a:pt x="185807" y="40832"/>
                    <a:pt x="185807" y="43300"/>
                    <a:pt x="185615" y="45756"/>
                  </a:cubicBezTo>
                  <a:cubicBezTo>
                    <a:pt x="186427" y="50290"/>
                    <a:pt x="187666" y="54737"/>
                    <a:pt x="189305" y="59040"/>
                  </a:cubicBezTo>
                  <a:cubicBezTo>
                    <a:pt x="200375" y="64206"/>
                    <a:pt x="212183" y="68634"/>
                    <a:pt x="221777" y="59040"/>
                  </a:cubicBezTo>
                  <a:cubicBezTo>
                    <a:pt x="231371" y="49446"/>
                    <a:pt x="217349" y="50922"/>
                    <a:pt x="211445" y="45756"/>
                  </a:cubicBezTo>
                  <a:lnTo>
                    <a:pt x="204065" y="38376"/>
                  </a:lnTo>
                  <a:lnTo>
                    <a:pt x="184139" y="38376"/>
                  </a:lnTo>
                  <a:close/>
                  <a:moveTo>
                    <a:pt x="101483" y="42804"/>
                  </a:moveTo>
                  <a:cubicBezTo>
                    <a:pt x="107106" y="41882"/>
                    <a:pt x="112833" y="41882"/>
                    <a:pt x="118457" y="42804"/>
                  </a:cubicBezTo>
                  <a:cubicBezTo>
                    <a:pt x="127387" y="45328"/>
                    <a:pt x="136833" y="45328"/>
                    <a:pt x="145763" y="42804"/>
                  </a:cubicBezTo>
                  <a:cubicBezTo>
                    <a:pt x="143327" y="37501"/>
                    <a:pt x="140619" y="32328"/>
                    <a:pt x="137645" y="27306"/>
                  </a:cubicBezTo>
                  <a:cubicBezTo>
                    <a:pt x="135903" y="25016"/>
                    <a:pt x="134420" y="22541"/>
                    <a:pt x="133217" y="19926"/>
                  </a:cubicBezTo>
                  <a:cubicBezTo>
                    <a:pt x="127114" y="20973"/>
                    <a:pt x="120870" y="20973"/>
                    <a:pt x="114767" y="19926"/>
                  </a:cubicBezTo>
                  <a:lnTo>
                    <a:pt x="114767" y="19926"/>
                  </a:lnTo>
                  <a:lnTo>
                    <a:pt x="108863" y="19926"/>
                  </a:lnTo>
                  <a:lnTo>
                    <a:pt x="103697" y="23616"/>
                  </a:lnTo>
                  <a:lnTo>
                    <a:pt x="103697" y="23616"/>
                  </a:lnTo>
                  <a:lnTo>
                    <a:pt x="103697" y="23616"/>
                  </a:lnTo>
                  <a:lnTo>
                    <a:pt x="98531" y="23616"/>
                  </a:lnTo>
                  <a:cubicBezTo>
                    <a:pt x="93955" y="24949"/>
                    <a:pt x="89084" y="24949"/>
                    <a:pt x="84509" y="23616"/>
                  </a:cubicBezTo>
                  <a:lnTo>
                    <a:pt x="84509" y="23616"/>
                  </a:lnTo>
                  <a:cubicBezTo>
                    <a:pt x="77867" y="23616"/>
                    <a:pt x="72701" y="23616"/>
                    <a:pt x="71225" y="27306"/>
                  </a:cubicBezTo>
                  <a:cubicBezTo>
                    <a:pt x="69749" y="30996"/>
                    <a:pt x="80081" y="30996"/>
                    <a:pt x="91151" y="27306"/>
                  </a:cubicBezTo>
                  <a:lnTo>
                    <a:pt x="109601" y="27306"/>
                  </a:lnTo>
                  <a:close/>
                  <a:moveTo>
                    <a:pt x="223991" y="38376"/>
                  </a:moveTo>
                  <a:lnTo>
                    <a:pt x="243179" y="44280"/>
                  </a:lnTo>
                  <a:lnTo>
                    <a:pt x="229895" y="34686"/>
                  </a:lnTo>
                  <a:lnTo>
                    <a:pt x="244655" y="22140"/>
                  </a:lnTo>
                  <a:cubicBezTo>
                    <a:pt x="239592" y="23596"/>
                    <a:pt x="234220" y="23596"/>
                    <a:pt x="229157" y="22140"/>
                  </a:cubicBezTo>
                  <a:cubicBezTo>
                    <a:pt x="218825" y="22140"/>
                    <a:pt x="207755" y="22140"/>
                    <a:pt x="203327" y="28782"/>
                  </a:cubicBezTo>
                  <a:cubicBezTo>
                    <a:pt x="198899" y="35424"/>
                    <a:pt x="203327" y="34686"/>
                    <a:pt x="207017" y="39114"/>
                  </a:cubicBezTo>
                  <a:lnTo>
                    <a:pt x="223991" y="39114"/>
                  </a:lnTo>
                  <a:close/>
                  <a:moveTo>
                    <a:pt x="150191" y="33210"/>
                  </a:moveTo>
                  <a:cubicBezTo>
                    <a:pt x="154338" y="32448"/>
                    <a:pt x="158589" y="32448"/>
                    <a:pt x="162737" y="33210"/>
                  </a:cubicBezTo>
                  <a:cubicBezTo>
                    <a:pt x="169054" y="34637"/>
                    <a:pt x="175608" y="34637"/>
                    <a:pt x="181925" y="33210"/>
                  </a:cubicBezTo>
                  <a:lnTo>
                    <a:pt x="191519" y="34686"/>
                  </a:lnTo>
                  <a:cubicBezTo>
                    <a:pt x="197585" y="29355"/>
                    <a:pt x="200390" y="21220"/>
                    <a:pt x="198899" y="13284"/>
                  </a:cubicBezTo>
                  <a:cubicBezTo>
                    <a:pt x="185187" y="9616"/>
                    <a:pt x="171025" y="7877"/>
                    <a:pt x="156833" y="8118"/>
                  </a:cubicBezTo>
                  <a:cubicBezTo>
                    <a:pt x="150766" y="6702"/>
                    <a:pt x="144449" y="6702"/>
                    <a:pt x="138383" y="8118"/>
                  </a:cubicBezTo>
                  <a:cubicBezTo>
                    <a:pt x="137667" y="11026"/>
                    <a:pt x="137667" y="14066"/>
                    <a:pt x="138383" y="16974"/>
                  </a:cubicBezTo>
                  <a:cubicBezTo>
                    <a:pt x="138730" y="18430"/>
                    <a:pt x="138730" y="19946"/>
                    <a:pt x="138383" y="21402"/>
                  </a:cubicBezTo>
                  <a:cubicBezTo>
                    <a:pt x="139409" y="24105"/>
                    <a:pt x="140907" y="26604"/>
                    <a:pt x="142811" y="28782"/>
                  </a:cubicBezTo>
                  <a:lnTo>
                    <a:pt x="147239" y="36900"/>
                  </a:lnTo>
                  <a:cubicBezTo>
                    <a:pt x="150124" y="36039"/>
                    <a:pt x="153209" y="36039"/>
                    <a:pt x="156095" y="36900"/>
                  </a:cubicBezTo>
                  <a:close/>
                  <a:moveTo>
                    <a:pt x="12185" y="738"/>
                  </a:moveTo>
                  <a:cubicBezTo>
                    <a:pt x="6281" y="738"/>
                    <a:pt x="2591" y="6642"/>
                    <a:pt x="1853" y="11808"/>
                  </a:cubicBezTo>
                  <a:cubicBezTo>
                    <a:pt x="-118" y="18914"/>
                    <a:pt x="3750" y="26333"/>
                    <a:pt x="10709" y="28782"/>
                  </a:cubicBezTo>
                  <a:cubicBezTo>
                    <a:pt x="21919" y="30990"/>
                    <a:pt x="33447" y="30990"/>
                    <a:pt x="44657" y="28782"/>
                  </a:cubicBezTo>
                  <a:cubicBezTo>
                    <a:pt x="60908" y="24866"/>
                    <a:pt x="77852" y="24866"/>
                    <a:pt x="94103" y="28782"/>
                  </a:cubicBezTo>
                  <a:lnTo>
                    <a:pt x="94103" y="28782"/>
                  </a:lnTo>
                  <a:lnTo>
                    <a:pt x="94103" y="28782"/>
                  </a:lnTo>
                  <a:cubicBezTo>
                    <a:pt x="95313" y="26956"/>
                    <a:pt x="97151" y="25641"/>
                    <a:pt x="99269" y="25092"/>
                  </a:cubicBezTo>
                  <a:lnTo>
                    <a:pt x="105911" y="21402"/>
                  </a:lnTo>
                  <a:cubicBezTo>
                    <a:pt x="106295" y="19701"/>
                    <a:pt x="106295" y="17937"/>
                    <a:pt x="105911" y="16236"/>
                  </a:cubicBezTo>
                  <a:cubicBezTo>
                    <a:pt x="105911" y="2952"/>
                    <a:pt x="88937" y="1476"/>
                    <a:pt x="80081" y="0"/>
                  </a:cubicBezTo>
                  <a:lnTo>
                    <a:pt x="72701" y="0"/>
                  </a:lnTo>
                  <a:lnTo>
                    <a:pt x="7019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C00BE15-AE63-45E4-83B5-C5D9459F029C}"/>
                </a:ext>
              </a:extLst>
            </p:cNvPr>
            <p:cNvSpPr/>
            <p:nvPr/>
          </p:nvSpPr>
          <p:spPr>
            <a:xfrm>
              <a:off x="10472509" y="2166200"/>
              <a:ext cx="12592" cy="13284"/>
            </a:xfrm>
            <a:custGeom>
              <a:avLst/>
              <a:gdLst>
                <a:gd name="connsiteX0" fmla="*/ 47 w 12592"/>
                <a:gd name="connsiteY0" fmla="*/ 6642 h 13284"/>
                <a:gd name="connsiteX1" fmla="*/ 5168 w 12592"/>
                <a:gd name="connsiteY1" fmla="*/ 13238 h 13284"/>
                <a:gd name="connsiteX2" fmla="*/ 5951 w 12592"/>
                <a:gd name="connsiteY2" fmla="*/ 13284 h 13284"/>
                <a:gd name="connsiteX3" fmla="*/ 12593 w 12592"/>
                <a:gd name="connsiteY3" fmla="*/ 6642 h 13284"/>
                <a:gd name="connsiteX4" fmla="*/ 5951 w 12592"/>
                <a:gd name="connsiteY4" fmla="*/ 0 h 13284"/>
                <a:gd name="connsiteX5" fmla="*/ 2 w 12592"/>
                <a:gd name="connsiteY5" fmla="*/ 5858 h 13284"/>
                <a:gd name="connsiteX6" fmla="*/ 47 w 12592"/>
                <a:gd name="connsiteY6" fmla="*/ 664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92" h="13284">
                  <a:moveTo>
                    <a:pt x="47" y="6642"/>
                  </a:moveTo>
                  <a:cubicBezTo>
                    <a:pt x="-359" y="9878"/>
                    <a:pt x="1929" y="12830"/>
                    <a:pt x="5168" y="13238"/>
                  </a:cubicBezTo>
                  <a:cubicBezTo>
                    <a:pt x="5427" y="13271"/>
                    <a:pt x="5685" y="13286"/>
                    <a:pt x="5951" y="13284"/>
                  </a:cubicBezTo>
                  <a:cubicBezTo>
                    <a:pt x="9619" y="13284"/>
                    <a:pt x="12593" y="10311"/>
                    <a:pt x="12593" y="6642"/>
                  </a:cubicBezTo>
                  <a:cubicBezTo>
                    <a:pt x="12593" y="2974"/>
                    <a:pt x="9619" y="0"/>
                    <a:pt x="5951" y="0"/>
                  </a:cubicBezTo>
                  <a:cubicBezTo>
                    <a:pt x="2689" y="-26"/>
                    <a:pt x="25" y="2597"/>
                    <a:pt x="2" y="5858"/>
                  </a:cubicBezTo>
                  <a:cubicBezTo>
                    <a:pt x="-5" y="6120"/>
                    <a:pt x="17" y="6382"/>
                    <a:pt x="47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12475372-A0C0-4754-9C1B-D7FBCB7804AB}"/>
                </a:ext>
              </a:extLst>
            </p:cNvPr>
            <p:cNvSpPr/>
            <p:nvPr/>
          </p:nvSpPr>
          <p:spPr>
            <a:xfrm>
              <a:off x="10471080" y="2165462"/>
              <a:ext cx="14807" cy="14806"/>
            </a:xfrm>
            <a:custGeom>
              <a:avLst/>
              <a:gdLst>
                <a:gd name="connsiteX0" fmla="*/ 7380 w 14807"/>
                <a:gd name="connsiteY0" fmla="*/ 14760 h 14806"/>
                <a:gd name="connsiteX1" fmla="*/ 0 w 14807"/>
                <a:gd name="connsiteY1" fmla="*/ 7380 h 14806"/>
                <a:gd name="connsiteX2" fmla="*/ 7380 w 14807"/>
                <a:gd name="connsiteY2" fmla="*/ 0 h 14806"/>
                <a:gd name="connsiteX3" fmla="*/ 14760 w 14807"/>
                <a:gd name="connsiteY3" fmla="*/ 7380 h 14806"/>
                <a:gd name="connsiteX4" fmla="*/ 8952 w 14807"/>
                <a:gd name="connsiteY4" fmla="*/ 14760 h 14806"/>
                <a:gd name="connsiteX5" fmla="*/ 7380 w 14807"/>
                <a:gd name="connsiteY5" fmla="*/ 14760 h 14806"/>
                <a:gd name="connsiteX6" fmla="*/ 7380 w 14807"/>
                <a:gd name="connsiteY6" fmla="*/ 2214 h 14806"/>
                <a:gd name="connsiteX7" fmla="*/ 2214 w 14807"/>
                <a:gd name="connsiteY7" fmla="*/ 7380 h 14806"/>
                <a:gd name="connsiteX8" fmla="*/ 7380 w 14807"/>
                <a:gd name="connsiteY8" fmla="*/ 12546 h 14806"/>
                <a:gd name="connsiteX9" fmla="*/ 12546 w 14807"/>
                <a:gd name="connsiteY9" fmla="*/ 7380 h 14806"/>
                <a:gd name="connsiteX10" fmla="*/ 7380 w 14807"/>
                <a:gd name="connsiteY10" fmla="*/ 2214 h 1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07" h="14806">
                  <a:moveTo>
                    <a:pt x="7380" y="14760"/>
                  </a:moveTo>
                  <a:cubicBezTo>
                    <a:pt x="3306" y="14760"/>
                    <a:pt x="0" y="11456"/>
                    <a:pt x="0" y="7380"/>
                  </a:cubicBezTo>
                  <a:cubicBezTo>
                    <a:pt x="339" y="3455"/>
                    <a:pt x="3454" y="343"/>
                    <a:pt x="7380" y="0"/>
                  </a:cubicBezTo>
                  <a:cubicBezTo>
                    <a:pt x="11454" y="0"/>
                    <a:pt x="14760" y="3304"/>
                    <a:pt x="14760" y="7380"/>
                  </a:cubicBezTo>
                  <a:cubicBezTo>
                    <a:pt x="15195" y="11023"/>
                    <a:pt x="12590" y="14327"/>
                    <a:pt x="8952" y="14760"/>
                  </a:cubicBezTo>
                  <a:cubicBezTo>
                    <a:pt x="8428" y="14822"/>
                    <a:pt x="7904" y="14822"/>
                    <a:pt x="7380" y="14760"/>
                  </a:cubicBezTo>
                  <a:close/>
                  <a:moveTo>
                    <a:pt x="7380" y="2214"/>
                  </a:moveTo>
                  <a:cubicBezTo>
                    <a:pt x="4524" y="2214"/>
                    <a:pt x="2214" y="4527"/>
                    <a:pt x="2214" y="7380"/>
                  </a:cubicBezTo>
                  <a:cubicBezTo>
                    <a:pt x="2214" y="10233"/>
                    <a:pt x="4524" y="12546"/>
                    <a:pt x="7380" y="12546"/>
                  </a:cubicBezTo>
                  <a:cubicBezTo>
                    <a:pt x="10236" y="12546"/>
                    <a:pt x="12546" y="10233"/>
                    <a:pt x="12546" y="7380"/>
                  </a:cubicBezTo>
                  <a:cubicBezTo>
                    <a:pt x="12546" y="4527"/>
                    <a:pt x="10236" y="2214"/>
                    <a:pt x="7380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9F7588EB-A2AA-4D38-9B93-782F2B2E9EC9}"/>
                </a:ext>
              </a:extLst>
            </p:cNvPr>
            <p:cNvSpPr/>
            <p:nvPr/>
          </p:nvSpPr>
          <p:spPr>
            <a:xfrm>
              <a:off x="10474031" y="2198672"/>
              <a:ext cx="12546" cy="13284"/>
            </a:xfrm>
            <a:custGeom>
              <a:avLst/>
              <a:gdLst>
                <a:gd name="connsiteX0" fmla="*/ 0 w 12546"/>
                <a:gd name="connsiteY0" fmla="*/ 6642 h 13284"/>
                <a:gd name="connsiteX1" fmla="*/ 5904 w 12546"/>
                <a:gd name="connsiteY1" fmla="*/ 13284 h 13284"/>
                <a:gd name="connsiteX2" fmla="*/ 12546 w 12546"/>
                <a:gd name="connsiteY2" fmla="*/ 6642 h 13284"/>
                <a:gd name="connsiteX3" fmla="*/ 5904 w 12546"/>
                <a:gd name="connsiteY3" fmla="*/ 0 h 13284"/>
                <a:gd name="connsiteX4" fmla="*/ 0 w 12546"/>
                <a:gd name="connsiteY4" fmla="*/ 664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13284">
                  <a:moveTo>
                    <a:pt x="0" y="6642"/>
                  </a:moveTo>
                  <a:cubicBezTo>
                    <a:pt x="-22" y="10041"/>
                    <a:pt x="2524" y="12906"/>
                    <a:pt x="5904" y="13284"/>
                  </a:cubicBezTo>
                  <a:cubicBezTo>
                    <a:pt x="9572" y="13284"/>
                    <a:pt x="12546" y="10311"/>
                    <a:pt x="12546" y="6642"/>
                  </a:cubicBezTo>
                  <a:cubicBezTo>
                    <a:pt x="12546" y="2973"/>
                    <a:pt x="9572" y="0"/>
                    <a:pt x="5904" y="0"/>
                  </a:cubicBezTo>
                  <a:cubicBezTo>
                    <a:pt x="2524" y="378"/>
                    <a:pt x="-22" y="3244"/>
                    <a:pt x="0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2D724B1-BB37-4CBB-BE0E-6AE3D37A9174}"/>
                </a:ext>
              </a:extLst>
            </p:cNvPr>
            <p:cNvSpPr/>
            <p:nvPr/>
          </p:nvSpPr>
          <p:spPr>
            <a:xfrm>
              <a:off x="10473249" y="2197935"/>
              <a:ext cx="14113" cy="14806"/>
            </a:xfrm>
            <a:custGeom>
              <a:avLst/>
              <a:gdLst>
                <a:gd name="connsiteX0" fmla="*/ 6686 w 14113"/>
                <a:gd name="connsiteY0" fmla="*/ 14760 h 14806"/>
                <a:gd name="connsiteX1" fmla="*/ 0 w 14113"/>
                <a:gd name="connsiteY1" fmla="*/ 8159 h 14806"/>
                <a:gd name="connsiteX2" fmla="*/ 44 w 14113"/>
                <a:gd name="connsiteY2" fmla="*/ 7380 h 14806"/>
                <a:gd name="connsiteX3" fmla="*/ 6686 w 14113"/>
                <a:gd name="connsiteY3" fmla="*/ 0 h 14806"/>
                <a:gd name="connsiteX4" fmla="*/ 14066 w 14113"/>
                <a:gd name="connsiteY4" fmla="*/ 7380 h 14806"/>
                <a:gd name="connsiteX5" fmla="*/ 8258 w 14113"/>
                <a:gd name="connsiteY5" fmla="*/ 14760 h 14806"/>
                <a:gd name="connsiteX6" fmla="*/ 6686 w 14113"/>
                <a:gd name="connsiteY6" fmla="*/ 14760 h 14806"/>
                <a:gd name="connsiteX7" fmla="*/ 6686 w 14113"/>
                <a:gd name="connsiteY7" fmla="*/ 2214 h 14806"/>
                <a:gd name="connsiteX8" fmla="*/ 1520 w 14113"/>
                <a:gd name="connsiteY8" fmla="*/ 7380 h 14806"/>
                <a:gd name="connsiteX9" fmla="*/ 5897 w 14113"/>
                <a:gd name="connsiteY9" fmla="*/ 13232 h 14806"/>
                <a:gd name="connsiteX10" fmla="*/ 6686 w 14113"/>
                <a:gd name="connsiteY10" fmla="*/ 13284 h 14806"/>
                <a:gd name="connsiteX11" fmla="*/ 12590 w 14113"/>
                <a:gd name="connsiteY11" fmla="*/ 7380 h 14806"/>
                <a:gd name="connsiteX12" fmla="*/ 6686 w 14113"/>
                <a:gd name="connsiteY12" fmla="*/ 2214 h 1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13" h="14806">
                  <a:moveTo>
                    <a:pt x="6686" y="14760"/>
                  </a:moveTo>
                  <a:cubicBezTo>
                    <a:pt x="3018" y="14783"/>
                    <a:pt x="29" y="11827"/>
                    <a:pt x="0" y="8159"/>
                  </a:cubicBezTo>
                  <a:cubicBezTo>
                    <a:pt x="0" y="7899"/>
                    <a:pt x="15" y="7639"/>
                    <a:pt x="44" y="7380"/>
                  </a:cubicBezTo>
                  <a:cubicBezTo>
                    <a:pt x="22" y="3576"/>
                    <a:pt x="2900" y="380"/>
                    <a:pt x="6686" y="0"/>
                  </a:cubicBezTo>
                  <a:cubicBezTo>
                    <a:pt x="10760" y="0"/>
                    <a:pt x="14066" y="3304"/>
                    <a:pt x="14066" y="7380"/>
                  </a:cubicBezTo>
                  <a:cubicBezTo>
                    <a:pt x="14502" y="11023"/>
                    <a:pt x="11897" y="14327"/>
                    <a:pt x="8258" y="14760"/>
                  </a:cubicBezTo>
                  <a:cubicBezTo>
                    <a:pt x="7734" y="14822"/>
                    <a:pt x="7210" y="14822"/>
                    <a:pt x="6686" y="14760"/>
                  </a:cubicBezTo>
                  <a:close/>
                  <a:moveTo>
                    <a:pt x="6686" y="2214"/>
                  </a:moveTo>
                  <a:cubicBezTo>
                    <a:pt x="3830" y="2214"/>
                    <a:pt x="1520" y="4527"/>
                    <a:pt x="1520" y="7380"/>
                  </a:cubicBezTo>
                  <a:cubicBezTo>
                    <a:pt x="1114" y="10204"/>
                    <a:pt x="3070" y="12823"/>
                    <a:pt x="5897" y="13232"/>
                  </a:cubicBezTo>
                  <a:cubicBezTo>
                    <a:pt x="6155" y="13269"/>
                    <a:pt x="6421" y="13287"/>
                    <a:pt x="6686" y="13284"/>
                  </a:cubicBezTo>
                  <a:cubicBezTo>
                    <a:pt x="9948" y="13284"/>
                    <a:pt x="12590" y="10640"/>
                    <a:pt x="12590" y="7380"/>
                  </a:cubicBezTo>
                  <a:cubicBezTo>
                    <a:pt x="12214" y="4410"/>
                    <a:pt x="9683" y="2190"/>
                    <a:pt x="6686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CC0B4E-F727-499B-B2BC-E8A708025092}"/>
                </a:ext>
              </a:extLst>
            </p:cNvPr>
            <p:cNvSpPr/>
            <p:nvPr/>
          </p:nvSpPr>
          <p:spPr>
            <a:xfrm>
              <a:off x="10222374" y="2157136"/>
              <a:ext cx="26567" cy="28990"/>
            </a:xfrm>
            <a:custGeom>
              <a:avLst/>
              <a:gdLst>
                <a:gd name="connsiteX0" fmla="*/ 19926 w 26567"/>
                <a:gd name="connsiteY0" fmla="*/ 208 h 28990"/>
                <a:gd name="connsiteX1" fmla="*/ 8856 w 26567"/>
                <a:gd name="connsiteY1" fmla="*/ 208 h 28990"/>
                <a:gd name="connsiteX2" fmla="*/ 0 w 26567"/>
                <a:gd name="connsiteY2" fmla="*/ 28990 h 28990"/>
                <a:gd name="connsiteX3" fmla="*/ 26568 w 26567"/>
                <a:gd name="connsiteY3" fmla="*/ 28990 h 28990"/>
                <a:gd name="connsiteX4" fmla="*/ 19926 w 26567"/>
                <a:gd name="connsiteY4" fmla="*/ 208 h 2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7" h="28990">
                  <a:moveTo>
                    <a:pt x="19926" y="208"/>
                  </a:moveTo>
                  <a:cubicBezTo>
                    <a:pt x="16243" y="-69"/>
                    <a:pt x="12539" y="-69"/>
                    <a:pt x="8856" y="208"/>
                  </a:cubicBezTo>
                  <a:lnTo>
                    <a:pt x="0" y="28990"/>
                  </a:lnTo>
                  <a:lnTo>
                    <a:pt x="26568" y="28990"/>
                  </a:lnTo>
                  <a:cubicBezTo>
                    <a:pt x="17712" y="28990"/>
                    <a:pt x="19926" y="208"/>
                    <a:pt x="19926" y="2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5C0BD6AB-0F4B-46B3-A785-637549DA9D92}"/>
                </a:ext>
              </a:extLst>
            </p:cNvPr>
            <p:cNvSpPr/>
            <p:nvPr/>
          </p:nvSpPr>
          <p:spPr>
            <a:xfrm>
              <a:off x="10184736" y="2157345"/>
              <a:ext cx="11069" cy="19188"/>
            </a:xfrm>
            <a:custGeom>
              <a:avLst/>
              <a:gdLst>
                <a:gd name="connsiteX0" fmla="*/ 0 w 11069"/>
                <a:gd name="connsiteY0" fmla="*/ 19188 h 19188"/>
                <a:gd name="connsiteX1" fmla="*/ 0 w 11069"/>
                <a:gd name="connsiteY1" fmla="*/ 0 h 19188"/>
                <a:gd name="connsiteX2" fmla="*/ 2952 w 11069"/>
                <a:gd name="connsiteY2" fmla="*/ 0 h 19188"/>
                <a:gd name="connsiteX3" fmla="*/ 2952 w 11069"/>
                <a:gd name="connsiteY3" fmla="*/ 16236 h 19188"/>
                <a:gd name="connsiteX4" fmla="*/ 11070 w 11069"/>
                <a:gd name="connsiteY4" fmla="*/ 16236 h 19188"/>
                <a:gd name="connsiteX5" fmla="*/ 11070 w 11069"/>
                <a:gd name="connsiteY5" fmla="*/ 19188 h 19188"/>
                <a:gd name="connsiteX6" fmla="*/ 0 w 11069"/>
                <a:gd name="connsiteY6" fmla="*/ 1918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69" h="19188">
                  <a:moveTo>
                    <a:pt x="0" y="19188"/>
                  </a:moveTo>
                  <a:lnTo>
                    <a:pt x="0" y="0"/>
                  </a:lnTo>
                  <a:lnTo>
                    <a:pt x="2952" y="0"/>
                  </a:lnTo>
                  <a:lnTo>
                    <a:pt x="2952" y="16236"/>
                  </a:lnTo>
                  <a:lnTo>
                    <a:pt x="11070" y="16236"/>
                  </a:lnTo>
                  <a:lnTo>
                    <a:pt x="11070" y="19188"/>
                  </a:lnTo>
                  <a:lnTo>
                    <a:pt x="0" y="1918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075F9569-BFB7-49FF-A5B0-5E034719BDBF}"/>
                </a:ext>
              </a:extLst>
            </p:cNvPr>
            <p:cNvSpPr/>
            <p:nvPr/>
          </p:nvSpPr>
          <p:spPr>
            <a:xfrm>
              <a:off x="10198758" y="2158821"/>
              <a:ext cx="3690" cy="19187"/>
            </a:xfrm>
            <a:custGeom>
              <a:avLst/>
              <a:gdLst>
                <a:gd name="connsiteX0" fmla="*/ 0 w 3690"/>
                <a:gd name="connsiteY0" fmla="*/ 0 h 19187"/>
                <a:gd name="connsiteX1" fmla="*/ 3690 w 3690"/>
                <a:gd name="connsiteY1" fmla="*/ 0 h 19187"/>
                <a:gd name="connsiteX2" fmla="*/ 3690 w 3690"/>
                <a:gd name="connsiteY2" fmla="*/ 19188 h 19187"/>
                <a:gd name="connsiteX3" fmla="*/ 0 w 3690"/>
                <a:gd name="connsiteY3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19187">
                  <a:moveTo>
                    <a:pt x="0" y="0"/>
                  </a:moveTo>
                  <a:lnTo>
                    <a:pt x="3690" y="0"/>
                  </a:lnTo>
                  <a:lnTo>
                    <a:pt x="3690" y="19188"/>
                  </a:lnTo>
                  <a:lnTo>
                    <a:pt x="0" y="1918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DE66E7C4-E8FD-47F0-8DDD-9E7EB1AA6ED0}"/>
                </a:ext>
              </a:extLst>
            </p:cNvPr>
            <p:cNvSpPr/>
            <p:nvPr/>
          </p:nvSpPr>
          <p:spPr>
            <a:xfrm>
              <a:off x="10207613" y="2159558"/>
              <a:ext cx="13522" cy="19926"/>
            </a:xfrm>
            <a:custGeom>
              <a:avLst/>
              <a:gdLst>
                <a:gd name="connsiteX0" fmla="*/ 5904 w 13522"/>
                <a:gd name="connsiteY0" fmla="*/ 19926 h 19926"/>
                <a:gd name="connsiteX1" fmla="*/ 0 w 13522"/>
                <a:gd name="connsiteY1" fmla="*/ 19926 h 19926"/>
                <a:gd name="connsiteX2" fmla="*/ 0 w 13522"/>
                <a:gd name="connsiteY2" fmla="*/ 0 h 19926"/>
                <a:gd name="connsiteX3" fmla="*/ 5166 w 13522"/>
                <a:gd name="connsiteY3" fmla="*/ 0 h 19926"/>
                <a:gd name="connsiteX4" fmla="*/ 9594 w 13522"/>
                <a:gd name="connsiteY4" fmla="*/ 0 h 19926"/>
                <a:gd name="connsiteX5" fmla="*/ 9594 w 13522"/>
                <a:gd name="connsiteY5" fmla="*/ 3690 h 19926"/>
                <a:gd name="connsiteX6" fmla="*/ 9594 w 13522"/>
                <a:gd name="connsiteY6" fmla="*/ 3690 h 19926"/>
                <a:gd name="connsiteX7" fmla="*/ 13284 w 13522"/>
                <a:gd name="connsiteY7" fmla="*/ 8856 h 19926"/>
                <a:gd name="connsiteX8" fmla="*/ 13284 w 13522"/>
                <a:gd name="connsiteY8" fmla="*/ 13284 h 19926"/>
                <a:gd name="connsiteX9" fmla="*/ 8118 w 13522"/>
                <a:gd name="connsiteY9" fmla="*/ 13284 h 19926"/>
                <a:gd name="connsiteX10" fmla="*/ 5904 w 13522"/>
                <a:gd name="connsiteY10" fmla="*/ 2952 h 19926"/>
                <a:gd name="connsiteX11" fmla="*/ 5904 w 13522"/>
                <a:gd name="connsiteY11" fmla="*/ 7380 h 19926"/>
                <a:gd name="connsiteX12" fmla="*/ 5904 w 13522"/>
                <a:gd name="connsiteY12" fmla="*/ 7380 h 19926"/>
                <a:gd name="connsiteX13" fmla="*/ 5904 w 13522"/>
                <a:gd name="connsiteY13" fmla="*/ 7380 h 19926"/>
                <a:gd name="connsiteX14" fmla="*/ 5904 w 13522"/>
                <a:gd name="connsiteY14" fmla="*/ 7380 h 19926"/>
                <a:gd name="connsiteX15" fmla="*/ 5904 w 13522"/>
                <a:gd name="connsiteY15" fmla="*/ 10332 h 19926"/>
                <a:gd name="connsiteX16" fmla="*/ 5904 w 13522"/>
                <a:gd name="connsiteY16" fmla="*/ 16974 h 19926"/>
                <a:gd name="connsiteX17" fmla="*/ 10332 w 13522"/>
                <a:gd name="connsiteY17" fmla="*/ 16974 h 19926"/>
                <a:gd name="connsiteX18" fmla="*/ 10332 w 13522"/>
                <a:gd name="connsiteY18" fmla="*/ 16974 h 19926"/>
                <a:gd name="connsiteX19" fmla="*/ 3690 w 13522"/>
                <a:gd name="connsiteY19" fmla="*/ 16974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522" h="19926">
                  <a:moveTo>
                    <a:pt x="5904" y="19926"/>
                  </a:moveTo>
                  <a:lnTo>
                    <a:pt x="0" y="19926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3690"/>
                  </a:cubicBezTo>
                  <a:cubicBezTo>
                    <a:pt x="9594" y="7380"/>
                    <a:pt x="9594" y="3690"/>
                    <a:pt x="9594" y="3690"/>
                  </a:cubicBezTo>
                  <a:cubicBezTo>
                    <a:pt x="11860" y="4364"/>
                    <a:pt x="13380" y="6492"/>
                    <a:pt x="13284" y="8856"/>
                  </a:cubicBezTo>
                  <a:cubicBezTo>
                    <a:pt x="13601" y="10314"/>
                    <a:pt x="13601" y="11825"/>
                    <a:pt x="13284" y="13284"/>
                  </a:cubicBezTo>
                  <a:lnTo>
                    <a:pt x="8118" y="13284"/>
                  </a:lnTo>
                  <a:close/>
                  <a:moveTo>
                    <a:pt x="5904" y="2952"/>
                  </a:moveTo>
                  <a:lnTo>
                    <a:pt x="5904" y="7380"/>
                  </a:lnTo>
                  <a:lnTo>
                    <a:pt x="5904" y="7380"/>
                  </a:lnTo>
                  <a:cubicBezTo>
                    <a:pt x="5904" y="7380"/>
                    <a:pt x="5904" y="7380"/>
                    <a:pt x="5904" y="7380"/>
                  </a:cubicBezTo>
                  <a:cubicBezTo>
                    <a:pt x="5904" y="7380"/>
                    <a:pt x="5904" y="7380"/>
                    <a:pt x="5904" y="7380"/>
                  </a:cubicBezTo>
                  <a:close/>
                  <a:moveTo>
                    <a:pt x="5904" y="10332"/>
                  </a:moveTo>
                  <a:lnTo>
                    <a:pt x="5904" y="16974"/>
                  </a:lnTo>
                  <a:lnTo>
                    <a:pt x="10332" y="16974"/>
                  </a:lnTo>
                  <a:lnTo>
                    <a:pt x="10332" y="16974"/>
                  </a:lnTo>
                  <a:lnTo>
                    <a:pt x="3690" y="1697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BC2769CD-A49A-43D2-991C-73AABA14666F}"/>
                </a:ext>
              </a:extLst>
            </p:cNvPr>
            <p:cNvSpPr/>
            <p:nvPr/>
          </p:nvSpPr>
          <p:spPr>
            <a:xfrm>
              <a:off x="10224588" y="2161035"/>
              <a:ext cx="11807" cy="19187"/>
            </a:xfrm>
            <a:custGeom>
              <a:avLst/>
              <a:gdLst>
                <a:gd name="connsiteX0" fmla="*/ 3690 w 11807"/>
                <a:gd name="connsiteY0" fmla="*/ 2952 h 19187"/>
                <a:gd name="connsiteX1" fmla="*/ 3690 w 11807"/>
                <a:gd name="connsiteY1" fmla="*/ 7380 h 19187"/>
                <a:gd name="connsiteX2" fmla="*/ 9594 w 11807"/>
                <a:gd name="connsiteY2" fmla="*/ 7380 h 19187"/>
                <a:gd name="connsiteX3" fmla="*/ 9594 w 11807"/>
                <a:gd name="connsiteY3" fmla="*/ 10332 h 19187"/>
                <a:gd name="connsiteX4" fmla="*/ 3690 w 11807"/>
                <a:gd name="connsiteY4" fmla="*/ 10332 h 19187"/>
                <a:gd name="connsiteX5" fmla="*/ 3690 w 11807"/>
                <a:gd name="connsiteY5" fmla="*/ 16236 h 19187"/>
                <a:gd name="connsiteX6" fmla="*/ 11808 w 11807"/>
                <a:gd name="connsiteY6" fmla="*/ 16236 h 19187"/>
                <a:gd name="connsiteX7" fmla="*/ 11808 w 11807"/>
                <a:gd name="connsiteY7" fmla="*/ 19188 h 19187"/>
                <a:gd name="connsiteX8" fmla="*/ 0 w 11807"/>
                <a:gd name="connsiteY8" fmla="*/ 19188 h 19187"/>
                <a:gd name="connsiteX9" fmla="*/ 0 w 11807"/>
                <a:gd name="connsiteY9" fmla="*/ 0 h 19187"/>
                <a:gd name="connsiteX10" fmla="*/ 11808 w 11807"/>
                <a:gd name="connsiteY10" fmla="*/ 0 h 19187"/>
                <a:gd name="connsiteX11" fmla="*/ 11808 w 11807"/>
                <a:gd name="connsiteY11" fmla="*/ 2952 h 19187"/>
                <a:gd name="connsiteX12" fmla="*/ 3690 w 11807"/>
                <a:gd name="connsiteY12" fmla="*/ 2952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807" h="19187">
                  <a:moveTo>
                    <a:pt x="3690" y="2952"/>
                  </a:moveTo>
                  <a:lnTo>
                    <a:pt x="3690" y="7380"/>
                  </a:lnTo>
                  <a:lnTo>
                    <a:pt x="9594" y="7380"/>
                  </a:lnTo>
                  <a:lnTo>
                    <a:pt x="9594" y="10332"/>
                  </a:lnTo>
                  <a:lnTo>
                    <a:pt x="3690" y="10332"/>
                  </a:lnTo>
                  <a:lnTo>
                    <a:pt x="3690" y="16236"/>
                  </a:lnTo>
                  <a:lnTo>
                    <a:pt x="11808" y="16236"/>
                  </a:lnTo>
                  <a:lnTo>
                    <a:pt x="11808" y="19188"/>
                  </a:lnTo>
                  <a:lnTo>
                    <a:pt x="0" y="19188"/>
                  </a:lnTo>
                  <a:lnTo>
                    <a:pt x="0" y="0"/>
                  </a:lnTo>
                  <a:lnTo>
                    <a:pt x="11808" y="0"/>
                  </a:lnTo>
                  <a:lnTo>
                    <a:pt x="11808" y="2952"/>
                  </a:lnTo>
                  <a:lnTo>
                    <a:pt x="3690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23BA8981-E984-4CDB-8C76-D68FBE35771B}"/>
                </a:ext>
              </a:extLst>
            </p:cNvPr>
            <p:cNvSpPr/>
            <p:nvPr/>
          </p:nvSpPr>
          <p:spPr>
            <a:xfrm>
              <a:off x="10240824" y="2161035"/>
              <a:ext cx="18450" cy="19925"/>
            </a:xfrm>
            <a:custGeom>
              <a:avLst/>
              <a:gdLst>
                <a:gd name="connsiteX0" fmla="*/ 11070 w 18450"/>
                <a:gd name="connsiteY0" fmla="*/ 19926 h 19925"/>
                <a:gd name="connsiteX1" fmla="*/ 5904 w 18450"/>
                <a:gd name="connsiteY1" fmla="*/ 11808 h 19925"/>
                <a:gd name="connsiteX2" fmla="*/ 5904 w 18450"/>
                <a:gd name="connsiteY2" fmla="*/ 11808 h 19925"/>
                <a:gd name="connsiteX3" fmla="*/ 5904 w 18450"/>
                <a:gd name="connsiteY3" fmla="*/ 19926 h 19925"/>
                <a:gd name="connsiteX4" fmla="*/ 0 w 18450"/>
                <a:gd name="connsiteY4" fmla="*/ 19926 h 19925"/>
                <a:gd name="connsiteX5" fmla="*/ 0 w 18450"/>
                <a:gd name="connsiteY5" fmla="*/ 0 h 19925"/>
                <a:gd name="connsiteX6" fmla="*/ 5166 w 18450"/>
                <a:gd name="connsiteY6" fmla="*/ 0 h 19925"/>
                <a:gd name="connsiteX7" fmla="*/ 12546 w 18450"/>
                <a:gd name="connsiteY7" fmla="*/ 5904 h 19925"/>
                <a:gd name="connsiteX8" fmla="*/ 12546 w 18450"/>
                <a:gd name="connsiteY8" fmla="*/ 5904 h 19925"/>
                <a:gd name="connsiteX9" fmla="*/ 18450 w 18450"/>
                <a:gd name="connsiteY9" fmla="*/ 14760 h 19925"/>
                <a:gd name="connsiteX10" fmla="*/ 3690 w 18450"/>
                <a:gd name="connsiteY10" fmla="*/ 2952 h 19925"/>
                <a:gd name="connsiteX11" fmla="*/ 3690 w 18450"/>
                <a:gd name="connsiteY11" fmla="*/ 8856 h 19925"/>
                <a:gd name="connsiteX12" fmla="*/ 8118 w 18450"/>
                <a:gd name="connsiteY12" fmla="*/ 8856 h 19925"/>
                <a:gd name="connsiteX13" fmla="*/ 8118 w 18450"/>
                <a:gd name="connsiteY13" fmla="*/ 8856 h 19925"/>
                <a:gd name="connsiteX14" fmla="*/ 8118 w 18450"/>
                <a:gd name="connsiteY14" fmla="*/ 8856 h 19925"/>
                <a:gd name="connsiteX15" fmla="*/ 3690 w 18450"/>
                <a:gd name="connsiteY15" fmla="*/ 885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450" h="19925">
                  <a:moveTo>
                    <a:pt x="11070" y="19926"/>
                  </a:moveTo>
                  <a:lnTo>
                    <a:pt x="5904" y="11808"/>
                  </a:lnTo>
                  <a:lnTo>
                    <a:pt x="5904" y="11808"/>
                  </a:lnTo>
                  <a:lnTo>
                    <a:pt x="5904" y="19926"/>
                  </a:lnTo>
                  <a:lnTo>
                    <a:pt x="0" y="19926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10332" y="0"/>
                    <a:pt x="12546" y="0"/>
                    <a:pt x="12546" y="5904"/>
                  </a:cubicBezTo>
                  <a:cubicBezTo>
                    <a:pt x="12546" y="5904"/>
                    <a:pt x="12546" y="5904"/>
                    <a:pt x="12546" y="5904"/>
                  </a:cubicBezTo>
                  <a:lnTo>
                    <a:pt x="18450" y="14760"/>
                  </a:lnTo>
                  <a:close/>
                  <a:moveTo>
                    <a:pt x="3690" y="2952"/>
                  </a:moveTo>
                  <a:lnTo>
                    <a:pt x="3690" y="8856"/>
                  </a:lnTo>
                  <a:lnTo>
                    <a:pt x="8118" y="8856"/>
                  </a:lnTo>
                  <a:cubicBezTo>
                    <a:pt x="8118" y="8856"/>
                    <a:pt x="8118" y="8856"/>
                    <a:pt x="8118" y="8856"/>
                  </a:cubicBezTo>
                  <a:cubicBezTo>
                    <a:pt x="8118" y="8856"/>
                    <a:pt x="8118" y="8856"/>
                    <a:pt x="8118" y="8856"/>
                  </a:cubicBezTo>
                  <a:lnTo>
                    <a:pt x="3690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DF9A69DF-46EA-4254-A363-771CA1F814CE}"/>
                </a:ext>
              </a:extLst>
            </p:cNvPr>
            <p:cNvSpPr/>
            <p:nvPr/>
          </p:nvSpPr>
          <p:spPr>
            <a:xfrm>
              <a:off x="10255584" y="2161035"/>
              <a:ext cx="15498" cy="19187"/>
            </a:xfrm>
            <a:custGeom>
              <a:avLst/>
              <a:gdLst>
                <a:gd name="connsiteX0" fmla="*/ 9594 w 15498"/>
                <a:gd name="connsiteY0" fmla="*/ 2952 h 19187"/>
                <a:gd name="connsiteX1" fmla="*/ 9594 w 15498"/>
                <a:gd name="connsiteY1" fmla="*/ 19188 h 19187"/>
                <a:gd name="connsiteX2" fmla="*/ 5904 w 15498"/>
                <a:gd name="connsiteY2" fmla="*/ 19188 h 19187"/>
                <a:gd name="connsiteX3" fmla="*/ 5904 w 15498"/>
                <a:gd name="connsiteY3" fmla="*/ 2952 h 19187"/>
                <a:gd name="connsiteX4" fmla="*/ 0 w 15498"/>
                <a:gd name="connsiteY4" fmla="*/ 2952 h 19187"/>
                <a:gd name="connsiteX5" fmla="*/ 0 w 15498"/>
                <a:gd name="connsiteY5" fmla="*/ 0 h 19187"/>
                <a:gd name="connsiteX6" fmla="*/ 15498 w 15498"/>
                <a:gd name="connsiteY6" fmla="*/ 0 h 19187"/>
                <a:gd name="connsiteX7" fmla="*/ 15498 w 15498"/>
                <a:gd name="connsiteY7" fmla="*/ 2952 h 19187"/>
                <a:gd name="connsiteX8" fmla="*/ 9594 w 15498"/>
                <a:gd name="connsiteY8" fmla="*/ 2952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98" h="19187">
                  <a:moveTo>
                    <a:pt x="9594" y="2952"/>
                  </a:moveTo>
                  <a:lnTo>
                    <a:pt x="9594" y="19188"/>
                  </a:lnTo>
                  <a:lnTo>
                    <a:pt x="5904" y="19188"/>
                  </a:lnTo>
                  <a:lnTo>
                    <a:pt x="5904" y="2952"/>
                  </a:lnTo>
                  <a:lnTo>
                    <a:pt x="0" y="2952"/>
                  </a:lnTo>
                  <a:lnTo>
                    <a:pt x="0" y="0"/>
                  </a:lnTo>
                  <a:lnTo>
                    <a:pt x="15498" y="0"/>
                  </a:lnTo>
                  <a:lnTo>
                    <a:pt x="15498" y="2952"/>
                  </a:lnTo>
                  <a:lnTo>
                    <a:pt x="9594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D25558C0-0620-4F75-BDEA-00494B430D21}"/>
                </a:ext>
              </a:extLst>
            </p:cNvPr>
            <p:cNvSpPr/>
            <p:nvPr/>
          </p:nvSpPr>
          <p:spPr>
            <a:xfrm>
              <a:off x="10270344" y="2158083"/>
              <a:ext cx="14759" cy="19925"/>
            </a:xfrm>
            <a:custGeom>
              <a:avLst/>
              <a:gdLst>
                <a:gd name="connsiteX0" fmla="*/ 13284 w 14759"/>
                <a:gd name="connsiteY0" fmla="*/ 19926 h 19925"/>
                <a:gd name="connsiteX1" fmla="*/ 13284 w 14759"/>
                <a:gd name="connsiteY1" fmla="*/ 15498 h 19925"/>
                <a:gd name="connsiteX2" fmla="*/ 6642 w 14759"/>
                <a:gd name="connsiteY2" fmla="*/ 15498 h 19925"/>
                <a:gd name="connsiteX3" fmla="*/ 6642 w 14759"/>
                <a:gd name="connsiteY3" fmla="*/ 19926 h 19925"/>
                <a:gd name="connsiteX4" fmla="*/ 0 w 14759"/>
                <a:gd name="connsiteY4" fmla="*/ 19926 h 19925"/>
                <a:gd name="connsiteX5" fmla="*/ 7380 w 14759"/>
                <a:gd name="connsiteY5" fmla="*/ 0 h 19925"/>
                <a:gd name="connsiteX6" fmla="*/ 7380 w 14759"/>
                <a:gd name="connsiteY6" fmla="*/ 0 h 19925"/>
                <a:gd name="connsiteX7" fmla="*/ 14760 w 14759"/>
                <a:gd name="connsiteY7" fmla="*/ 19926 h 19925"/>
                <a:gd name="connsiteX8" fmla="*/ 8856 w 14759"/>
                <a:gd name="connsiteY8" fmla="*/ 5904 h 19925"/>
                <a:gd name="connsiteX9" fmla="*/ 8856 w 14759"/>
                <a:gd name="connsiteY9" fmla="*/ 13284 h 19925"/>
                <a:gd name="connsiteX10" fmla="*/ 13284 w 14759"/>
                <a:gd name="connsiteY10" fmla="*/ 13284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59" h="19925">
                  <a:moveTo>
                    <a:pt x="13284" y="19926"/>
                  </a:moveTo>
                  <a:lnTo>
                    <a:pt x="13284" y="15498"/>
                  </a:lnTo>
                  <a:lnTo>
                    <a:pt x="6642" y="15498"/>
                  </a:lnTo>
                  <a:lnTo>
                    <a:pt x="6642" y="19926"/>
                  </a:lnTo>
                  <a:lnTo>
                    <a:pt x="0" y="19926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14760" y="19926"/>
                  </a:lnTo>
                  <a:close/>
                  <a:moveTo>
                    <a:pt x="8856" y="5904"/>
                  </a:moveTo>
                  <a:lnTo>
                    <a:pt x="8856" y="13284"/>
                  </a:lnTo>
                  <a:lnTo>
                    <a:pt x="13284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CB3D2BAF-0E76-47CA-A52B-BE85AAD415C8}"/>
                </a:ext>
              </a:extLst>
            </p:cNvPr>
            <p:cNvSpPr/>
            <p:nvPr/>
          </p:nvSpPr>
          <p:spPr>
            <a:xfrm>
              <a:off x="10287317" y="2175300"/>
              <a:ext cx="14760" cy="4184"/>
            </a:xfrm>
            <a:custGeom>
              <a:avLst/>
              <a:gdLst>
                <a:gd name="connsiteX0" fmla="*/ 2214 w 14760"/>
                <a:gd name="connsiteY0" fmla="*/ 494 h 4184"/>
                <a:gd name="connsiteX1" fmla="*/ 2214 w 14760"/>
                <a:gd name="connsiteY1" fmla="*/ 494 h 4184"/>
                <a:gd name="connsiteX2" fmla="*/ 5904 w 14760"/>
                <a:gd name="connsiteY2" fmla="*/ 494 h 4184"/>
                <a:gd name="connsiteX3" fmla="*/ 5904 w 14760"/>
                <a:gd name="connsiteY3" fmla="*/ 494 h 4184"/>
                <a:gd name="connsiteX4" fmla="*/ 5904 w 14760"/>
                <a:gd name="connsiteY4" fmla="*/ 494 h 4184"/>
                <a:gd name="connsiteX5" fmla="*/ 5904 w 14760"/>
                <a:gd name="connsiteY5" fmla="*/ 494 h 4184"/>
                <a:gd name="connsiteX6" fmla="*/ 5904 w 14760"/>
                <a:gd name="connsiteY6" fmla="*/ 494 h 4184"/>
                <a:gd name="connsiteX7" fmla="*/ 5904 w 14760"/>
                <a:gd name="connsiteY7" fmla="*/ 494 h 4184"/>
                <a:gd name="connsiteX8" fmla="*/ 5904 w 14760"/>
                <a:gd name="connsiteY8" fmla="*/ 494 h 4184"/>
                <a:gd name="connsiteX9" fmla="*/ 5904 w 14760"/>
                <a:gd name="connsiteY9" fmla="*/ 494 h 4184"/>
                <a:gd name="connsiteX10" fmla="*/ 9594 w 14760"/>
                <a:gd name="connsiteY10" fmla="*/ 494 h 4184"/>
                <a:gd name="connsiteX11" fmla="*/ 14760 w 14760"/>
                <a:gd name="connsiteY11" fmla="*/ 494 h 4184"/>
                <a:gd name="connsiteX12" fmla="*/ 14760 w 14760"/>
                <a:gd name="connsiteY12" fmla="*/ 494 h 4184"/>
                <a:gd name="connsiteX13" fmla="*/ 9594 w 14760"/>
                <a:gd name="connsiteY13" fmla="*/ 494 h 4184"/>
                <a:gd name="connsiteX14" fmla="*/ 9594 w 14760"/>
                <a:gd name="connsiteY14" fmla="*/ 494 h 4184"/>
                <a:gd name="connsiteX15" fmla="*/ 9594 w 14760"/>
                <a:gd name="connsiteY15" fmla="*/ 494 h 4184"/>
                <a:gd name="connsiteX16" fmla="*/ 9594 w 14760"/>
                <a:gd name="connsiteY16" fmla="*/ 494 h 4184"/>
                <a:gd name="connsiteX17" fmla="*/ 9594 w 14760"/>
                <a:gd name="connsiteY17" fmla="*/ 494 h 4184"/>
                <a:gd name="connsiteX18" fmla="*/ 9594 w 14760"/>
                <a:gd name="connsiteY18" fmla="*/ 494 h 4184"/>
                <a:gd name="connsiteX19" fmla="*/ 9594 w 14760"/>
                <a:gd name="connsiteY19" fmla="*/ 4184 h 4184"/>
                <a:gd name="connsiteX20" fmla="*/ 5166 w 14760"/>
                <a:gd name="connsiteY20" fmla="*/ 4184 h 4184"/>
                <a:gd name="connsiteX21" fmla="*/ 0 w 14760"/>
                <a:gd name="connsiteY21" fmla="*/ 4184 h 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760" h="4184">
                  <a:moveTo>
                    <a:pt x="2214" y="494"/>
                  </a:moveTo>
                  <a:lnTo>
                    <a:pt x="2214" y="494"/>
                  </a:lnTo>
                  <a:lnTo>
                    <a:pt x="5904" y="494"/>
                  </a:lnTo>
                  <a:cubicBezTo>
                    <a:pt x="5904" y="494"/>
                    <a:pt x="5904" y="494"/>
                    <a:pt x="5904" y="494"/>
                  </a:cubicBezTo>
                  <a:lnTo>
                    <a:pt x="5904" y="494"/>
                  </a:lnTo>
                  <a:cubicBezTo>
                    <a:pt x="5904" y="494"/>
                    <a:pt x="5904" y="494"/>
                    <a:pt x="5904" y="494"/>
                  </a:cubicBezTo>
                  <a:lnTo>
                    <a:pt x="5904" y="494"/>
                  </a:lnTo>
                  <a:lnTo>
                    <a:pt x="5904" y="494"/>
                  </a:lnTo>
                  <a:lnTo>
                    <a:pt x="5904" y="494"/>
                  </a:lnTo>
                  <a:cubicBezTo>
                    <a:pt x="5904" y="494"/>
                    <a:pt x="5904" y="494"/>
                    <a:pt x="5904" y="494"/>
                  </a:cubicBezTo>
                  <a:cubicBezTo>
                    <a:pt x="7048" y="-165"/>
                    <a:pt x="8450" y="-165"/>
                    <a:pt x="9594" y="494"/>
                  </a:cubicBezTo>
                  <a:lnTo>
                    <a:pt x="14760" y="494"/>
                  </a:lnTo>
                  <a:lnTo>
                    <a:pt x="14760" y="494"/>
                  </a:lnTo>
                  <a:lnTo>
                    <a:pt x="9594" y="494"/>
                  </a:lnTo>
                  <a:cubicBezTo>
                    <a:pt x="9594" y="494"/>
                    <a:pt x="9594" y="494"/>
                    <a:pt x="9594" y="494"/>
                  </a:cubicBezTo>
                  <a:cubicBezTo>
                    <a:pt x="9594" y="494"/>
                    <a:pt x="9594" y="494"/>
                    <a:pt x="9594" y="494"/>
                  </a:cubicBezTo>
                  <a:lnTo>
                    <a:pt x="9594" y="494"/>
                  </a:lnTo>
                  <a:lnTo>
                    <a:pt x="9594" y="494"/>
                  </a:lnTo>
                  <a:cubicBezTo>
                    <a:pt x="9594" y="494"/>
                    <a:pt x="9594" y="494"/>
                    <a:pt x="9594" y="494"/>
                  </a:cubicBezTo>
                  <a:cubicBezTo>
                    <a:pt x="9594" y="494"/>
                    <a:pt x="9594" y="494"/>
                    <a:pt x="9594" y="4184"/>
                  </a:cubicBezTo>
                  <a:lnTo>
                    <a:pt x="5166" y="4184"/>
                  </a:lnTo>
                  <a:lnTo>
                    <a:pt x="0" y="41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ADA13A13-7134-434D-9777-18A26D204DF9}"/>
                </a:ext>
              </a:extLst>
            </p:cNvPr>
            <p:cNvSpPr/>
            <p:nvPr/>
          </p:nvSpPr>
          <p:spPr>
            <a:xfrm>
              <a:off x="10041564" y="1950705"/>
              <a:ext cx="101106" cy="190775"/>
            </a:xfrm>
            <a:custGeom>
              <a:avLst/>
              <a:gdLst>
                <a:gd name="connsiteX0" fmla="*/ 74538 w 101106"/>
                <a:gd name="connsiteY0" fmla="*/ 189666 h 190775"/>
                <a:gd name="connsiteX1" fmla="*/ 52398 w 101106"/>
                <a:gd name="connsiteY1" fmla="*/ 189666 h 190775"/>
                <a:gd name="connsiteX2" fmla="*/ 52398 w 101106"/>
                <a:gd name="connsiteY2" fmla="*/ 189666 h 190775"/>
                <a:gd name="connsiteX3" fmla="*/ 52398 w 101106"/>
                <a:gd name="connsiteY3" fmla="*/ 189666 h 190775"/>
                <a:gd name="connsiteX4" fmla="*/ 101106 w 101106"/>
                <a:gd name="connsiteY4" fmla="*/ 189666 h 190775"/>
                <a:gd name="connsiteX5" fmla="*/ 101106 w 101106"/>
                <a:gd name="connsiteY5" fmla="*/ 189666 h 190775"/>
                <a:gd name="connsiteX6" fmla="*/ 101106 w 101106"/>
                <a:gd name="connsiteY6" fmla="*/ 189666 h 190775"/>
                <a:gd name="connsiteX7" fmla="*/ 101106 w 101106"/>
                <a:gd name="connsiteY7" fmla="*/ 189666 h 190775"/>
                <a:gd name="connsiteX8" fmla="*/ 74538 w 101106"/>
                <a:gd name="connsiteY8" fmla="*/ 189666 h 190775"/>
                <a:gd name="connsiteX9" fmla="*/ 90774 w 101106"/>
                <a:gd name="connsiteY9" fmla="*/ 149076 h 190775"/>
                <a:gd name="connsiteX10" fmla="*/ 90774 w 101106"/>
                <a:gd name="connsiteY10" fmla="*/ 149076 h 190775"/>
                <a:gd name="connsiteX11" fmla="*/ 81180 w 101106"/>
                <a:gd name="connsiteY11" fmla="*/ 115866 h 190775"/>
                <a:gd name="connsiteX12" fmla="*/ 76014 w 101106"/>
                <a:gd name="connsiteY12" fmla="*/ 100368 h 190775"/>
                <a:gd name="connsiteX13" fmla="*/ 76014 w 101106"/>
                <a:gd name="connsiteY13" fmla="*/ 100368 h 190775"/>
                <a:gd name="connsiteX14" fmla="*/ 76014 w 101106"/>
                <a:gd name="connsiteY14" fmla="*/ 100368 h 190775"/>
                <a:gd name="connsiteX15" fmla="*/ 81180 w 101106"/>
                <a:gd name="connsiteY15" fmla="*/ 114390 h 190775"/>
                <a:gd name="connsiteX16" fmla="*/ 90036 w 101106"/>
                <a:gd name="connsiteY16" fmla="*/ 146862 h 190775"/>
                <a:gd name="connsiteX17" fmla="*/ 90036 w 101106"/>
                <a:gd name="connsiteY17" fmla="*/ 146862 h 190775"/>
                <a:gd name="connsiteX18" fmla="*/ 90036 w 101106"/>
                <a:gd name="connsiteY18" fmla="*/ 146862 h 190775"/>
                <a:gd name="connsiteX19" fmla="*/ 72324 w 101106"/>
                <a:gd name="connsiteY19" fmla="*/ 149076 h 190775"/>
                <a:gd name="connsiteX20" fmla="*/ 25092 w 101106"/>
                <a:gd name="connsiteY20" fmla="*/ 129888 h 190775"/>
                <a:gd name="connsiteX21" fmla="*/ 25092 w 101106"/>
                <a:gd name="connsiteY21" fmla="*/ 129888 h 190775"/>
                <a:gd name="connsiteX22" fmla="*/ 25092 w 101106"/>
                <a:gd name="connsiteY22" fmla="*/ 129888 h 190775"/>
                <a:gd name="connsiteX23" fmla="*/ 70110 w 101106"/>
                <a:gd name="connsiteY23" fmla="*/ 148338 h 190775"/>
                <a:gd name="connsiteX24" fmla="*/ 70110 w 101106"/>
                <a:gd name="connsiteY24" fmla="*/ 148338 h 190775"/>
                <a:gd name="connsiteX25" fmla="*/ 70110 w 101106"/>
                <a:gd name="connsiteY25" fmla="*/ 148338 h 190775"/>
                <a:gd name="connsiteX26" fmla="*/ 70110 w 101106"/>
                <a:gd name="connsiteY26" fmla="*/ 148338 h 190775"/>
                <a:gd name="connsiteX27" fmla="*/ 45756 w 101106"/>
                <a:gd name="connsiteY27" fmla="*/ 107748 h 190775"/>
                <a:gd name="connsiteX28" fmla="*/ 45756 w 101106"/>
                <a:gd name="connsiteY28" fmla="*/ 107748 h 190775"/>
                <a:gd name="connsiteX29" fmla="*/ 32472 w 101106"/>
                <a:gd name="connsiteY29" fmla="*/ 92250 h 190775"/>
                <a:gd name="connsiteX30" fmla="*/ 738 w 101106"/>
                <a:gd name="connsiteY30" fmla="*/ 71586 h 190775"/>
                <a:gd name="connsiteX31" fmla="*/ 738 w 101106"/>
                <a:gd name="connsiteY31" fmla="*/ 71586 h 190775"/>
                <a:gd name="connsiteX32" fmla="*/ 738 w 101106"/>
                <a:gd name="connsiteY32" fmla="*/ 71586 h 190775"/>
                <a:gd name="connsiteX33" fmla="*/ 34686 w 101106"/>
                <a:gd name="connsiteY33" fmla="*/ 92250 h 190775"/>
                <a:gd name="connsiteX34" fmla="*/ 46494 w 101106"/>
                <a:gd name="connsiteY34" fmla="*/ 101844 h 190775"/>
                <a:gd name="connsiteX35" fmla="*/ 46494 w 101106"/>
                <a:gd name="connsiteY35" fmla="*/ 101844 h 190775"/>
                <a:gd name="connsiteX36" fmla="*/ 46494 w 101106"/>
                <a:gd name="connsiteY36" fmla="*/ 101844 h 190775"/>
                <a:gd name="connsiteX37" fmla="*/ 54612 w 101106"/>
                <a:gd name="connsiteY37" fmla="*/ 81918 h 190775"/>
                <a:gd name="connsiteX38" fmla="*/ 54612 w 101106"/>
                <a:gd name="connsiteY38" fmla="*/ 81918 h 190775"/>
                <a:gd name="connsiteX39" fmla="*/ 54612 w 101106"/>
                <a:gd name="connsiteY39" fmla="*/ 81918 h 190775"/>
                <a:gd name="connsiteX40" fmla="*/ 68634 w 101106"/>
                <a:gd name="connsiteY40" fmla="*/ 33948 h 190775"/>
                <a:gd name="connsiteX41" fmla="*/ 68634 w 101106"/>
                <a:gd name="connsiteY41" fmla="*/ 33948 h 190775"/>
                <a:gd name="connsiteX42" fmla="*/ 68634 w 101106"/>
                <a:gd name="connsiteY42" fmla="*/ 33948 h 190775"/>
                <a:gd name="connsiteX43" fmla="*/ 55350 w 101106"/>
                <a:gd name="connsiteY43" fmla="*/ 79704 h 190775"/>
                <a:gd name="connsiteX44" fmla="*/ 55350 w 101106"/>
                <a:gd name="connsiteY44" fmla="*/ 79704 h 190775"/>
                <a:gd name="connsiteX45" fmla="*/ 38376 w 101106"/>
                <a:gd name="connsiteY45" fmla="*/ 70110 h 190775"/>
                <a:gd name="connsiteX46" fmla="*/ 0 w 101106"/>
                <a:gd name="connsiteY46" fmla="*/ 26568 h 190775"/>
                <a:gd name="connsiteX47" fmla="*/ 0 w 101106"/>
                <a:gd name="connsiteY47" fmla="*/ 26568 h 190775"/>
                <a:gd name="connsiteX48" fmla="*/ 0 w 101106"/>
                <a:gd name="connsiteY48" fmla="*/ 26568 h 190775"/>
                <a:gd name="connsiteX49" fmla="*/ 38376 w 101106"/>
                <a:gd name="connsiteY49" fmla="*/ 69372 h 190775"/>
                <a:gd name="connsiteX50" fmla="*/ 38376 w 101106"/>
                <a:gd name="connsiteY50" fmla="*/ 69372 h 190775"/>
                <a:gd name="connsiteX51" fmla="*/ 38376 w 101106"/>
                <a:gd name="connsiteY51" fmla="*/ 36900 h 190775"/>
                <a:gd name="connsiteX52" fmla="*/ 38376 w 101106"/>
                <a:gd name="connsiteY52" fmla="*/ 36900 h 190775"/>
                <a:gd name="connsiteX53" fmla="*/ 28044 w 101106"/>
                <a:gd name="connsiteY53" fmla="*/ 0 h 190775"/>
                <a:gd name="connsiteX54" fmla="*/ 28044 w 101106"/>
                <a:gd name="connsiteY54" fmla="*/ 0 h 190775"/>
                <a:gd name="connsiteX55" fmla="*/ 28044 w 101106"/>
                <a:gd name="connsiteY55" fmla="*/ 0 h 190775"/>
                <a:gd name="connsiteX56" fmla="*/ 39852 w 101106"/>
                <a:gd name="connsiteY56" fmla="*/ 39852 h 190775"/>
                <a:gd name="connsiteX57" fmla="*/ 39852 w 101106"/>
                <a:gd name="connsiteY57" fmla="*/ 39852 h 190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01106" h="190775">
                  <a:moveTo>
                    <a:pt x="74538" y="189666"/>
                  </a:moveTo>
                  <a:lnTo>
                    <a:pt x="52398" y="189666"/>
                  </a:lnTo>
                  <a:cubicBezTo>
                    <a:pt x="52398" y="189666"/>
                    <a:pt x="52398" y="189666"/>
                    <a:pt x="52398" y="189666"/>
                  </a:cubicBezTo>
                  <a:cubicBezTo>
                    <a:pt x="52398" y="189666"/>
                    <a:pt x="52398" y="189666"/>
                    <a:pt x="52398" y="189666"/>
                  </a:cubicBezTo>
                  <a:cubicBezTo>
                    <a:pt x="68600" y="191145"/>
                    <a:pt x="84904" y="191145"/>
                    <a:pt x="101106" y="189666"/>
                  </a:cubicBezTo>
                  <a:lnTo>
                    <a:pt x="101106" y="189666"/>
                  </a:lnTo>
                  <a:lnTo>
                    <a:pt x="101106" y="189666"/>
                  </a:lnTo>
                  <a:lnTo>
                    <a:pt x="101106" y="189666"/>
                  </a:lnTo>
                  <a:lnTo>
                    <a:pt x="74538" y="189666"/>
                  </a:lnTo>
                  <a:close/>
                  <a:moveTo>
                    <a:pt x="90774" y="149076"/>
                  </a:moveTo>
                  <a:lnTo>
                    <a:pt x="90774" y="149076"/>
                  </a:lnTo>
                  <a:cubicBezTo>
                    <a:pt x="88662" y="137720"/>
                    <a:pt x="85449" y="126598"/>
                    <a:pt x="81180" y="115866"/>
                  </a:cubicBezTo>
                  <a:cubicBezTo>
                    <a:pt x="78890" y="110907"/>
                    <a:pt x="77157" y="105709"/>
                    <a:pt x="76014" y="100368"/>
                  </a:cubicBezTo>
                  <a:cubicBezTo>
                    <a:pt x="76014" y="100368"/>
                    <a:pt x="76014" y="100368"/>
                    <a:pt x="76014" y="100368"/>
                  </a:cubicBezTo>
                  <a:cubicBezTo>
                    <a:pt x="76014" y="100368"/>
                    <a:pt x="76014" y="100368"/>
                    <a:pt x="76014" y="100368"/>
                  </a:cubicBezTo>
                  <a:cubicBezTo>
                    <a:pt x="77221" y="105216"/>
                    <a:pt x="78953" y="109918"/>
                    <a:pt x="81180" y="114390"/>
                  </a:cubicBezTo>
                  <a:cubicBezTo>
                    <a:pt x="85187" y="124898"/>
                    <a:pt x="88153" y="135774"/>
                    <a:pt x="90036" y="146862"/>
                  </a:cubicBezTo>
                  <a:cubicBezTo>
                    <a:pt x="90036" y="146862"/>
                    <a:pt x="90036" y="146862"/>
                    <a:pt x="90036" y="146862"/>
                  </a:cubicBezTo>
                  <a:lnTo>
                    <a:pt x="90036" y="146862"/>
                  </a:lnTo>
                  <a:close/>
                  <a:moveTo>
                    <a:pt x="72324" y="149076"/>
                  </a:moveTo>
                  <a:cubicBezTo>
                    <a:pt x="55494" y="145771"/>
                    <a:pt x="39458" y="139257"/>
                    <a:pt x="25092" y="129888"/>
                  </a:cubicBezTo>
                  <a:lnTo>
                    <a:pt x="25092" y="129888"/>
                  </a:lnTo>
                  <a:lnTo>
                    <a:pt x="25092" y="129888"/>
                  </a:lnTo>
                  <a:cubicBezTo>
                    <a:pt x="38759" y="138900"/>
                    <a:pt x="54050" y="145166"/>
                    <a:pt x="70110" y="148338"/>
                  </a:cubicBezTo>
                  <a:lnTo>
                    <a:pt x="70110" y="148338"/>
                  </a:lnTo>
                  <a:lnTo>
                    <a:pt x="70110" y="148338"/>
                  </a:lnTo>
                  <a:lnTo>
                    <a:pt x="70110" y="148338"/>
                  </a:lnTo>
                  <a:close/>
                  <a:moveTo>
                    <a:pt x="45756" y="107748"/>
                  </a:moveTo>
                  <a:lnTo>
                    <a:pt x="45756" y="107748"/>
                  </a:lnTo>
                  <a:lnTo>
                    <a:pt x="32472" y="92250"/>
                  </a:lnTo>
                  <a:cubicBezTo>
                    <a:pt x="22960" y="83849"/>
                    <a:pt x="12269" y="76887"/>
                    <a:pt x="738" y="71586"/>
                  </a:cubicBezTo>
                  <a:lnTo>
                    <a:pt x="738" y="71586"/>
                  </a:lnTo>
                  <a:lnTo>
                    <a:pt x="738" y="71586"/>
                  </a:lnTo>
                  <a:cubicBezTo>
                    <a:pt x="13153" y="76480"/>
                    <a:pt x="24636" y="83470"/>
                    <a:pt x="34686" y="92250"/>
                  </a:cubicBezTo>
                  <a:lnTo>
                    <a:pt x="46494" y="101844"/>
                  </a:lnTo>
                  <a:cubicBezTo>
                    <a:pt x="46494" y="101844"/>
                    <a:pt x="46494" y="101844"/>
                    <a:pt x="46494" y="101844"/>
                  </a:cubicBezTo>
                  <a:lnTo>
                    <a:pt x="46494" y="101844"/>
                  </a:lnTo>
                  <a:close/>
                  <a:moveTo>
                    <a:pt x="54612" y="81918"/>
                  </a:moveTo>
                  <a:lnTo>
                    <a:pt x="54612" y="81918"/>
                  </a:lnTo>
                  <a:cubicBezTo>
                    <a:pt x="54612" y="81918"/>
                    <a:pt x="54612" y="81918"/>
                    <a:pt x="54612" y="81918"/>
                  </a:cubicBezTo>
                  <a:cubicBezTo>
                    <a:pt x="54612" y="50922"/>
                    <a:pt x="60516" y="42066"/>
                    <a:pt x="68634" y="33948"/>
                  </a:cubicBezTo>
                  <a:lnTo>
                    <a:pt x="68634" y="33948"/>
                  </a:lnTo>
                  <a:lnTo>
                    <a:pt x="68634" y="33948"/>
                  </a:lnTo>
                  <a:cubicBezTo>
                    <a:pt x="61992" y="39852"/>
                    <a:pt x="57564" y="46494"/>
                    <a:pt x="55350" y="79704"/>
                  </a:cubicBezTo>
                  <a:cubicBezTo>
                    <a:pt x="55350" y="79704"/>
                    <a:pt x="55350" y="79704"/>
                    <a:pt x="55350" y="79704"/>
                  </a:cubicBezTo>
                  <a:close/>
                  <a:moveTo>
                    <a:pt x="38376" y="70110"/>
                  </a:moveTo>
                  <a:cubicBezTo>
                    <a:pt x="38376" y="70110"/>
                    <a:pt x="7380" y="37638"/>
                    <a:pt x="0" y="26568"/>
                  </a:cubicBezTo>
                  <a:lnTo>
                    <a:pt x="0" y="26568"/>
                  </a:lnTo>
                  <a:lnTo>
                    <a:pt x="0" y="26568"/>
                  </a:lnTo>
                  <a:lnTo>
                    <a:pt x="38376" y="69372"/>
                  </a:lnTo>
                  <a:lnTo>
                    <a:pt x="38376" y="69372"/>
                  </a:lnTo>
                  <a:close/>
                  <a:moveTo>
                    <a:pt x="38376" y="36900"/>
                  </a:moveTo>
                  <a:cubicBezTo>
                    <a:pt x="38376" y="36900"/>
                    <a:pt x="38376" y="36900"/>
                    <a:pt x="38376" y="36900"/>
                  </a:cubicBezTo>
                  <a:cubicBezTo>
                    <a:pt x="38376" y="36900"/>
                    <a:pt x="38376" y="7380"/>
                    <a:pt x="28044" y="0"/>
                  </a:cubicBezTo>
                  <a:lnTo>
                    <a:pt x="28044" y="0"/>
                  </a:lnTo>
                  <a:lnTo>
                    <a:pt x="28044" y="0"/>
                  </a:lnTo>
                  <a:cubicBezTo>
                    <a:pt x="39852" y="8856"/>
                    <a:pt x="39852" y="38376"/>
                    <a:pt x="39852" y="39852"/>
                  </a:cubicBezTo>
                  <a:lnTo>
                    <a:pt x="39852" y="39852"/>
                  </a:lnTo>
                  <a:close/>
                </a:path>
              </a:pathLst>
            </a:custGeom>
            <a:solidFill>
              <a:srgbClr val="43A54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69" name="Group 968">
            <a:extLst>
              <a:ext uri="{FF2B5EF4-FFF2-40B4-BE49-F238E27FC236}">
                <a16:creationId xmlns:a16="http://schemas.microsoft.com/office/drawing/2014/main" id="{4B83D036-9D82-4508-A25C-D121F4AB5682}"/>
              </a:ext>
            </a:extLst>
          </p:cNvPr>
          <p:cNvGrpSpPr/>
          <p:nvPr/>
        </p:nvGrpSpPr>
        <p:grpSpPr>
          <a:xfrm>
            <a:off x="799610" y="3259760"/>
            <a:ext cx="1568988" cy="915119"/>
            <a:chOff x="799610" y="3259760"/>
            <a:chExt cx="1568988" cy="915119"/>
          </a:xfrm>
        </p:grpSpPr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4642721-B16E-44C5-B147-02F878B892C3}"/>
                </a:ext>
              </a:extLst>
            </p:cNvPr>
            <p:cNvSpPr/>
            <p:nvPr/>
          </p:nvSpPr>
          <p:spPr>
            <a:xfrm>
              <a:off x="799610" y="3913627"/>
              <a:ext cx="1568988" cy="261251"/>
            </a:xfrm>
            <a:custGeom>
              <a:avLst/>
              <a:gdLst>
                <a:gd name="connsiteX0" fmla="*/ 0 w 1568988"/>
                <a:gd name="connsiteY0" fmla="*/ 261252 h 261251"/>
                <a:gd name="connsiteX1" fmla="*/ 1568988 w 1568988"/>
                <a:gd name="connsiteY1" fmla="*/ 261252 h 261251"/>
                <a:gd name="connsiteX2" fmla="*/ 1568988 w 1568988"/>
                <a:gd name="connsiteY2" fmla="*/ 0 h 261251"/>
                <a:gd name="connsiteX3" fmla="*/ 261252 w 1568988"/>
                <a:gd name="connsiteY3" fmla="*/ 0 h 261251"/>
                <a:gd name="connsiteX4" fmla="*/ 0 w 1568988"/>
                <a:gd name="connsiteY4" fmla="*/ 261252 h 261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261251">
                  <a:moveTo>
                    <a:pt x="0" y="261252"/>
                  </a:moveTo>
                  <a:lnTo>
                    <a:pt x="1568988" y="261252"/>
                  </a:lnTo>
                  <a:lnTo>
                    <a:pt x="1568988" y="0"/>
                  </a:lnTo>
                  <a:lnTo>
                    <a:pt x="261252" y="0"/>
                  </a:lnTo>
                  <a:lnTo>
                    <a:pt x="0" y="261252"/>
                  </a:lnTo>
                  <a:close/>
                </a:path>
              </a:pathLst>
            </a:custGeom>
            <a:solidFill>
              <a:srgbClr val="12AD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54481198-8013-460E-8896-ED32242334DE}"/>
                </a:ext>
              </a:extLst>
            </p:cNvPr>
            <p:cNvSpPr/>
            <p:nvPr/>
          </p:nvSpPr>
          <p:spPr>
            <a:xfrm>
              <a:off x="799610" y="3259760"/>
              <a:ext cx="1568988" cy="261251"/>
            </a:xfrm>
            <a:custGeom>
              <a:avLst/>
              <a:gdLst>
                <a:gd name="connsiteX0" fmla="*/ 0 w 1568988"/>
                <a:gd name="connsiteY0" fmla="*/ 0 h 261251"/>
                <a:gd name="connsiteX1" fmla="*/ 261252 w 1568988"/>
                <a:gd name="connsiteY1" fmla="*/ 261252 h 261251"/>
                <a:gd name="connsiteX2" fmla="*/ 1568988 w 1568988"/>
                <a:gd name="connsiteY2" fmla="*/ 261252 h 261251"/>
                <a:gd name="connsiteX3" fmla="*/ 1568988 w 1568988"/>
                <a:gd name="connsiteY3" fmla="*/ 0 h 261251"/>
                <a:gd name="connsiteX4" fmla="*/ 0 w 1568988"/>
                <a:gd name="connsiteY4" fmla="*/ 0 h 261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261251">
                  <a:moveTo>
                    <a:pt x="0" y="0"/>
                  </a:moveTo>
                  <a:lnTo>
                    <a:pt x="261252" y="261252"/>
                  </a:lnTo>
                  <a:lnTo>
                    <a:pt x="1568988" y="261252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2AD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2B8719A7-DBF5-4893-84E1-CA0EA0A59737}"/>
                </a:ext>
              </a:extLst>
            </p:cNvPr>
            <p:cNvSpPr/>
            <p:nvPr/>
          </p:nvSpPr>
          <p:spPr>
            <a:xfrm>
              <a:off x="1060861" y="3521011"/>
              <a:ext cx="1307736" cy="391878"/>
            </a:xfrm>
            <a:custGeom>
              <a:avLst/>
              <a:gdLst>
                <a:gd name="connsiteX0" fmla="*/ 196308 w 1307736"/>
                <a:gd name="connsiteY0" fmla="*/ 196308 h 391878"/>
                <a:gd name="connsiteX1" fmla="*/ 0 w 1307736"/>
                <a:gd name="connsiteY1" fmla="*/ 391878 h 391878"/>
                <a:gd name="connsiteX2" fmla="*/ 1307736 w 1307736"/>
                <a:gd name="connsiteY2" fmla="*/ 391878 h 391878"/>
                <a:gd name="connsiteX3" fmla="*/ 1307736 w 1307736"/>
                <a:gd name="connsiteY3" fmla="*/ 0 h 391878"/>
                <a:gd name="connsiteX4" fmla="*/ 0 w 1307736"/>
                <a:gd name="connsiteY4" fmla="*/ 0 h 391878"/>
                <a:gd name="connsiteX5" fmla="*/ 943902 w 1307736"/>
                <a:gd name="connsiteY5" fmla="*/ 155718 h 391878"/>
                <a:gd name="connsiteX6" fmla="*/ 973422 w 1307736"/>
                <a:gd name="connsiteY6" fmla="*/ 65682 h 391878"/>
                <a:gd name="connsiteX7" fmla="*/ 1002204 w 1307736"/>
                <a:gd name="connsiteY7" fmla="*/ 155718 h 391878"/>
                <a:gd name="connsiteX8" fmla="*/ 1097406 w 1307736"/>
                <a:gd name="connsiteY8" fmla="*/ 155718 h 391878"/>
                <a:gd name="connsiteX9" fmla="*/ 1023606 w 1307736"/>
                <a:gd name="connsiteY9" fmla="*/ 211806 h 391878"/>
                <a:gd name="connsiteX10" fmla="*/ 1053126 w 1307736"/>
                <a:gd name="connsiteY10" fmla="*/ 301842 h 391878"/>
                <a:gd name="connsiteX11" fmla="*/ 979326 w 1307736"/>
                <a:gd name="connsiteY11" fmla="*/ 246492 h 391878"/>
                <a:gd name="connsiteX12" fmla="*/ 905526 w 1307736"/>
                <a:gd name="connsiteY12" fmla="*/ 301842 h 391878"/>
                <a:gd name="connsiteX13" fmla="*/ 934308 w 1307736"/>
                <a:gd name="connsiteY13" fmla="*/ 211806 h 391878"/>
                <a:gd name="connsiteX14" fmla="*/ 860508 w 1307736"/>
                <a:gd name="connsiteY14" fmla="*/ 155718 h 391878"/>
                <a:gd name="connsiteX15" fmla="*/ 486342 w 1307736"/>
                <a:gd name="connsiteY15" fmla="*/ 155718 h 391878"/>
                <a:gd name="connsiteX16" fmla="*/ 515862 w 1307736"/>
                <a:gd name="connsiteY16" fmla="*/ 65682 h 391878"/>
                <a:gd name="connsiteX17" fmla="*/ 544644 w 1307736"/>
                <a:gd name="connsiteY17" fmla="*/ 155718 h 391878"/>
                <a:gd name="connsiteX18" fmla="*/ 639846 w 1307736"/>
                <a:gd name="connsiteY18" fmla="*/ 155718 h 391878"/>
                <a:gd name="connsiteX19" fmla="*/ 566046 w 1307736"/>
                <a:gd name="connsiteY19" fmla="*/ 211806 h 391878"/>
                <a:gd name="connsiteX20" fmla="*/ 595566 w 1307736"/>
                <a:gd name="connsiteY20" fmla="*/ 301842 h 391878"/>
                <a:gd name="connsiteX21" fmla="*/ 518076 w 1307736"/>
                <a:gd name="connsiteY21" fmla="*/ 246492 h 391878"/>
                <a:gd name="connsiteX22" fmla="*/ 444276 w 1307736"/>
                <a:gd name="connsiteY22" fmla="*/ 301842 h 391878"/>
                <a:gd name="connsiteX23" fmla="*/ 473796 w 1307736"/>
                <a:gd name="connsiteY23" fmla="*/ 211806 h 391878"/>
                <a:gd name="connsiteX24" fmla="*/ 399996 w 1307736"/>
                <a:gd name="connsiteY24" fmla="*/ 155718 h 391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7736" h="391878">
                  <a:moveTo>
                    <a:pt x="196308" y="196308"/>
                  </a:moveTo>
                  <a:lnTo>
                    <a:pt x="0" y="391878"/>
                  </a:lnTo>
                  <a:lnTo>
                    <a:pt x="1307736" y="391878"/>
                  </a:lnTo>
                  <a:lnTo>
                    <a:pt x="1307736" y="0"/>
                  </a:lnTo>
                  <a:lnTo>
                    <a:pt x="0" y="0"/>
                  </a:lnTo>
                  <a:close/>
                  <a:moveTo>
                    <a:pt x="943902" y="155718"/>
                  </a:moveTo>
                  <a:lnTo>
                    <a:pt x="973422" y="65682"/>
                  </a:lnTo>
                  <a:lnTo>
                    <a:pt x="1002204" y="155718"/>
                  </a:lnTo>
                  <a:lnTo>
                    <a:pt x="1097406" y="155718"/>
                  </a:lnTo>
                  <a:lnTo>
                    <a:pt x="1023606" y="211806"/>
                  </a:lnTo>
                  <a:lnTo>
                    <a:pt x="1053126" y="301842"/>
                  </a:lnTo>
                  <a:lnTo>
                    <a:pt x="979326" y="246492"/>
                  </a:lnTo>
                  <a:lnTo>
                    <a:pt x="905526" y="301842"/>
                  </a:lnTo>
                  <a:lnTo>
                    <a:pt x="934308" y="211806"/>
                  </a:lnTo>
                  <a:lnTo>
                    <a:pt x="860508" y="155718"/>
                  </a:lnTo>
                  <a:close/>
                  <a:moveTo>
                    <a:pt x="486342" y="155718"/>
                  </a:moveTo>
                  <a:lnTo>
                    <a:pt x="515862" y="65682"/>
                  </a:lnTo>
                  <a:lnTo>
                    <a:pt x="544644" y="155718"/>
                  </a:lnTo>
                  <a:lnTo>
                    <a:pt x="639846" y="155718"/>
                  </a:lnTo>
                  <a:lnTo>
                    <a:pt x="566046" y="211806"/>
                  </a:lnTo>
                  <a:lnTo>
                    <a:pt x="595566" y="301842"/>
                  </a:lnTo>
                  <a:lnTo>
                    <a:pt x="518076" y="246492"/>
                  </a:lnTo>
                  <a:lnTo>
                    <a:pt x="444276" y="301842"/>
                  </a:lnTo>
                  <a:lnTo>
                    <a:pt x="473796" y="211806"/>
                  </a:lnTo>
                  <a:lnTo>
                    <a:pt x="399996" y="155718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1D19DA5A-E9AF-4904-BF83-EA97C88A2514}"/>
                </a:ext>
              </a:extLst>
            </p:cNvPr>
            <p:cNvSpPr/>
            <p:nvPr/>
          </p:nvSpPr>
          <p:spPr>
            <a:xfrm>
              <a:off x="799610" y="3259760"/>
              <a:ext cx="457559" cy="915119"/>
            </a:xfrm>
            <a:custGeom>
              <a:avLst/>
              <a:gdLst>
                <a:gd name="connsiteX0" fmla="*/ 457560 w 457559"/>
                <a:gd name="connsiteY0" fmla="*/ 457560 h 915119"/>
                <a:gd name="connsiteX1" fmla="*/ 261252 w 457559"/>
                <a:gd name="connsiteY1" fmla="*/ 261252 h 915119"/>
                <a:gd name="connsiteX2" fmla="*/ 0 w 457559"/>
                <a:gd name="connsiteY2" fmla="*/ 0 h 915119"/>
                <a:gd name="connsiteX3" fmla="*/ 0 w 457559"/>
                <a:gd name="connsiteY3" fmla="*/ 261252 h 915119"/>
                <a:gd name="connsiteX4" fmla="*/ 0 w 457559"/>
                <a:gd name="connsiteY4" fmla="*/ 653868 h 915119"/>
                <a:gd name="connsiteX5" fmla="*/ 0 w 457559"/>
                <a:gd name="connsiteY5" fmla="*/ 915120 h 915119"/>
                <a:gd name="connsiteX6" fmla="*/ 261252 w 457559"/>
                <a:gd name="connsiteY6" fmla="*/ 653868 h 915119"/>
                <a:gd name="connsiteX7" fmla="*/ 457560 w 457559"/>
                <a:gd name="connsiteY7" fmla="*/ 45756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559" h="915119">
                  <a:moveTo>
                    <a:pt x="457560" y="457560"/>
                  </a:moveTo>
                  <a:lnTo>
                    <a:pt x="261252" y="261252"/>
                  </a:lnTo>
                  <a:lnTo>
                    <a:pt x="0" y="0"/>
                  </a:lnTo>
                  <a:lnTo>
                    <a:pt x="0" y="261252"/>
                  </a:lnTo>
                  <a:lnTo>
                    <a:pt x="0" y="653868"/>
                  </a:lnTo>
                  <a:lnTo>
                    <a:pt x="0" y="915120"/>
                  </a:lnTo>
                  <a:lnTo>
                    <a:pt x="261252" y="653868"/>
                  </a:lnTo>
                  <a:lnTo>
                    <a:pt x="457560" y="45756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C7BA8109-AE3F-4F10-9074-0A3886F972AD}"/>
                </a:ext>
              </a:extLst>
            </p:cNvPr>
            <p:cNvSpPr/>
            <p:nvPr/>
          </p:nvSpPr>
          <p:spPr>
            <a:xfrm>
              <a:off x="1452002" y="3586693"/>
              <a:ext cx="248705" cy="236160"/>
            </a:xfrm>
            <a:custGeom>
              <a:avLst/>
              <a:gdLst>
                <a:gd name="connsiteX0" fmla="*/ 47232 w 248705"/>
                <a:gd name="connsiteY0" fmla="*/ 236160 h 236160"/>
                <a:gd name="connsiteX1" fmla="*/ 124722 w 248705"/>
                <a:gd name="connsiteY1" fmla="*/ 180810 h 236160"/>
                <a:gd name="connsiteX2" fmla="*/ 201474 w 248705"/>
                <a:gd name="connsiteY2" fmla="*/ 236160 h 236160"/>
                <a:gd name="connsiteX3" fmla="*/ 171954 w 248705"/>
                <a:gd name="connsiteY3" fmla="*/ 146124 h 236160"/>
                <a:gd name="connsiteX4" fmla="*/ 248706 w 248705"/>
                <a:gd name="connsiteY4" fmla="*/ 90036 h 236160"/>
                <a:gd name="connsiteX5" fmla="*/ 153504 w 248705"/>
                <a:gd name="connsiteY5" fmla="*/ 90036 h 236160"/>
                <a:gd name="connsiteX6" fmla="*/ 124722 w 248705"/>
                <a:gd name="connsiteY6" fmla="*/ 0 h 236160"/>
                <a:gd name="connsiteX7" fmla="*/ 95202 w 248705"/>
                <a:gd name="connsiteY7" fmla="*/ 90036 h 236160"/>
                <a:gd name="connsiteX8" fmla="*/ 0 w 248705"/>
                <a:gd name="connsiteY8" fmla="*/ 90036 h 236160"/>
                <a:gd name="connsiteX9" fmla="*/ 76752 w 248705"/>
                <a:gd name="connsiteY9" fmla="*/ 146124 h 236160"/>
                <a:gd name="connsiteX10" fmla="*/ 47232 w 248705"/>
                <a:gd name="connsiteY10" fmla="*/ 236160 h 23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705" h="236160">
                  <a:moveTo>
                    <a:pt x="47232" y="236160"/>
                  </a:moveTo>
                  <a:lnTo>
                    <a:pt x="124722" y="180810"/>
                  </a:lnTo>
                  <a:lnTo>
                    <a:pt x="201474" y="236160"/>
                  </a:lnTo>
                  <a:lnTo>
                    <a:pt x="171954" y="146124"/>
                  </a:lnTo>
                  <a:lnTo>
                    <a:pt x="248706" y="90036"/>
                  </a:lnTo>
                  <a:lnTo>
                    <a:pt x="153504" y="90036"/>
                  </a:lnTo>
                  <a:lnTo>
                    <a:pt x="124722" y="0"/>
                  </a:lnTo>
                  <a:lnTo>
                    <a:pt x="95202" y="90036"/>
                  </a:lnTo>
                  <a:lnTo>
                    <a:pt x="0" y="90036"/>
                  </a:lnTo>
                  <a:lnTo>
                    <a:pt x="76752" y="146124"/>
                  </a:lnTo>
                  <a:lnTo>
                    <a:pt x="47232" y="2361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DFC843E1-6689-4125-B75E-486C7CCFEDA5}"/>
                </a:ext>
              </a:extLst>
            </p:cNvPr>
            <p:cNvSpPr/>
            <p:nvPr/>
          </p:nvSpPr>
          <p:spPr>
            <a:xfrm>
              <a:off x="1909561" y="3586693"/>
              <a:ext cx="248705" cy="236160"/>
            </a:xfrm>
            <a:custGeom>
              <a:avLst/>
              <a:gdLst>
                <a:gd name="connsiteX0" fmla="*/ 47970 w 248705"/>
                <a:gd name="connsiteY0" fmla="*/ 236160 h 236160"/>
                <a:gd name="connsiteX1" fmla="*/ 124722 w 248705"/>
                <a:gd name="connsiteY1" fmla="*/ 180810 h 236160"/>
                <a:gd name="connsiteX2" fmla="*/ 201474 w 248705"/>
                <a:gd name="connsiteY2" fmla="*/ 236160 h 236160"/>
                <a:gd name="connsiteX3" fmla="*/ 171954 w 248705"/>
                <a:gd name="connsiteY3" fmla="*/ 146124 h 236160"/>
                <a:gd name="connsiteX4" fmla="*/ 248706 w 248705"/>
                <a:gd name="connsiteY4" fmla="*/ 90036 h 236160"/>
                <a:gd name="connsiteX5" fmla="*/ 153504 w 248705"/>
                <a:gd name="connsiteY5" fmla="*/ 90036 h 236160"/>
                <a:gd name="connsiteX6" fmla="*/ 124722 w 248705"/>
                <a:gd name="connsiteY6" fmla="*/ 0 h 236160"/>
                <a:gd name="connsiteX7" fmla="*/ 95202 w 248705"/>
                <a:gd name="connsiteY7" fmla="*/ 90036 h 236160"/>
                <a:gd name="connsiteX8" fmla="*/ 0 w 248705"/>
                <a:gd name="connsiteY8" fmla="*/ 90036 h 236160"/>
                <a:gd name="connsiteX9" fmla="*/ 76752 w 248705"/>
                <a:gd name="connsiteY9" fmla="*/ 146124 h 236160"/>
                <a:gd name="connsiteX10" fmla="*/ 47970 w 248705"/>
                <a:gd name="connsiteY10" fmla="*/ 236160 h 23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705" h="236160">
                  <a:moveTo>
                    <a:pt x="47970" y="236160"/>
                  </a:moveTo>
                  <a:lnTo>
                    <a:pt x="124722" y="180810"/>
                  </a:lnTo>
                  <a:lnTo>
                    <a:pt x="201474" y="236160"/>
                  </a:lnTo>
                  <a:lnTo>
                    <a:pt x="171954" y="146124"/>
                  </a:lnTo>
                  <a:lnTo>
                    <a:pt x="248706" y="90036"/>
                  </a:lnTo>
                  <a:lnTo>
                    <a:pt x="153504" y="90036"/>
                  </a:lnTo>
                  <a:lnTo>
                    <a:pt x="124722" y="0"/>
                  </a:lnTo>
                  <a:lnTo>
                    <a:pt x="95202" y="90036"/>
                  </a:lnTo>
                  <a:lnTo>
                    <a:pt x="0" y="90036"/>
                  </a:lnTo>
                  <a:lnTo>
                    <a:pt x="76752" y="146124"/>
                  </a:lnTo>
                  <a:lnTo>
                    <a:pt x="47970" y="23616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68" name="Group 967">
            <a:extLst>
              <a:ext uri="{FF2B5EF4-FFF2-40B4-BE49-F238E27FC236}">
                <a16:creationId xmlns:a16="http://schemas.microsoft.com/office/drawing/2014/main" id="{EBDBC46F-3179-4063-883C-29890CDC758E}"/>
              </a:ext>
            </a:extLst>
          </p:cNvPr>
          <p:cNvGrpSpPr/>
          <p:nvPr/>
        </p:nvGrpSpPr>
        <p:grpSpPr>
          <a:xfrm>
            <a:off x="2964343" y="3259760"/>
            <a:ext cx="1568988" cy="915119"/>
            <a:chOff x="2964343" y="3259760"/>
            <a:chExt cx="1568988" cy="915119"/>
          </a:xfrm>
        </p:grpSpPr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6C42855-2069-4BB3-966F-91EC0770B5BB}"/>
                </a:ext>
              </a:extLst>
            </p:cNvPr>
            <p:cNvSpPr/>
            <p:nvPr/>
          </p:nvSpPr>
          <p:spPr>
            <a:xfrm>
              <a:off x="3694849" y="3649424"/>
              <a:ext cx="41773" cy="33947"/>
            </a:xfrm>
            <a:custGeom>
              <a:avLst/>
              <a:gdLst>
                <a:gd name="connsiteX0" fmla="*/ 34061 w 41773"/>
                <a:gd name="connsiteY0" fmla="*/ 0 h 33947"/>
                <a:gd name="connsiteX1" fmla="*/ 6755 w 41773"/>
                <a:gd name="connsiteY1" fmla="*/ 0 h 33947"/>
                <a:gd name="connsiteX2" fmla="*/ 6755 w 41773"/>
                <a:gd name="connsiteY2" fmla="*/ 0 h 33947"/>
                <a:gd name="connsiteX3" fmla="*/ 113 w 41773"/>
                <a:gd name="connsiteY3" fmla="*/ 7380 h 33947"/>
                <a:gd name="connsiteX4" fmla="*/ 17825 w 41773"/>
                <a:gd name="connsiteY4" fmla="*/ 33948 h 33947"/>
                <a:gd name="connsiteX5" fmla="*/ 23729 w 41773"/>
                <a:gd name="connsiteY5" fmla="*/ 33948 h 33947"/>
                <a:gd name="connsiteX6" fmla="*/ 23729 w 41773"/>
                <a:gd name="connsiteY6" fmla="*/ 33948 h 33947"/>
                <a:gd name="connsiteX7" fmla="*/ 23729 w 41773"/>
                <a:gd name="connsiteY7" fmla="*/ 25092 h 33947"/>
                <a:gd name="connsiteX8" fmla="*/ 37751 w 41773"/>
                <a:gd name="connsiteY8" fmla="*/ 11070 h 33947"/>
                <a:gd name="connsiteX9" fmla="*/ 34061 w 41773"/>
                <a:gd name="connsiteY9" fmla="*/ 0 h 33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773" h="33947">
                  <a:moveTo>
                    <a:pt x="34061" y="0"/>
                  </a:moveTo>
                  <a:cubicBezTo>
                    <a:pt x="24976" y="844"/>
                    <a:pt x="15840" y="844"/>
                    <a:pt x="6755" y="0"/>
                  </a:cubicBezTo>
                  <a:lnTo>
                    <a:pt x="6755" y="0"/>
                  </a:lnTo>
                  <a:cubicBezTo>
                    <a:pt x="2327" y="0"/>
                    <a:pt x="-625" y="0"/>
                    <a:pt x="113" y="7380"/>
                  </a:cubicBezTo>
                  <a:cubicBezTo>
                    <a:pt x="1681" y="18464"/>
                    <a:pt x="8194" y="28237"/>
                    <a:pt x="17825" y="33948"/>
                  </a:cubicBezTo>
                  <a:cubicBezTo>
                    <a:pt x="17825" y="33948"/>
                    <a:pt x="22253" y="33948"/>
                    <a:pt x="23729" y="33948"/>
                  </a:cubicBezTo>
                  <a:lnTo>
                    <a:pt x="23729" y="33948"/>
                  </a:lnTo>
                  <a:cubicBezTo>
                    <a:pt x="23729" y="33948"/>
                    <a:pt x="23729" y="33948"/>
                    <a:pt x="23729" y="25092"/>
                  </a:cubicBezTo>
                  <a:cubicBezTo>
                    <a:pt x="23729" y="16236"/>
                    <a:pt x="30371" y="13284"/>
                    <a:pt x="37751" y="11070"/>
                  </a:cubicBezTo>
                  <a:cubicBezTo>
                    <a:pt x="45131" y="8856"/>
                    <a:pt x="41441" y="738"/>
                    <a:pt x="34061" y="0"/>
                  </a:cubicBezTo>
                  <a:close/>
                </a:path>
              </a:pathLst>
            </a:custGeom>
            <a:solidFill>
              <a:srgbClr val="00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EE6A4B9D-139F-4968-9143-1EB5810C0E87}"/>
                </a:ext>
              </a:extLst>
            </p:cNvPr>
            <p:cNvSpPr/>
            <p:nvPr/>
          </p:nvSpPr>
          <p:spPr>
            <a:xfrm>
              <a:off x="3607141" y="3496166"/>
              <a:ext cx="4428" cy="9602"/>
            </a:xfrm>
            <a:custGeom>
              <a:avLst/>
              <a:gdLst>
                <a:gd name="connsiteX0" fmla="*/ 4428 w 4428"/>
                <a:gd name="connsiteY0" fmla="*/ 7134 h 9602"/>
                <a:gd name="connsiteX1" fmla="*/ 4428 w 4428"/>
                <a:gd name="connsiteY1" fmla="*/ 1968 h 9602"/>
                <a:gd name="connsiteX2" fmla="*/ 0 w 4428"/>
                <a:gd name="connsiteY2" fmla="*/ 1968 h 9602"/>
                <a:gd name="connsiteX3" fmla="*/ 0 w 4428"/>
                <a:gd name="connsiteY3" fmla="*/ 1968 h 9602"/>
                <a:gd name="connsiteX4" fmla="*/ 0 w 4428"/>
                <a:gd name="connsiteY4" fmla="*/ 7134 h 9602"/>
                <a:gd name="connsiteX5" fmla="*/ 4428 w 4428"/>
                <a:gd name="connsiteY5" fmla="*/ 7134 h 9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9602">
                  <a:moveTo>
                    <a:pt x="4428" y="7134"/>
                  </a:moveTo>
                  <a:lnTo>
                    <a:pt x="4428" y="1968"/>
                  </a:lnTo>
                  <a:cubicBezTo>
                    <a:pt x="4428" y="1968"/>
                    <a:pt x="4428" y="-2460"/>
                    <a:pt x="0" y="1968"/>
                  </a:cubicBezTo>
                  <a:lnTo>
                    <a:pt x="0" y="1968"/>
                  </a:lnTo>
                  <a:cubicBezTo>
                    <a:pt x="0" y="1968"/>
                    <a:pt x="0" y="1968"/>
                    <a:pt x="0" y="7134"/>
                  </a:cubicBezTo>
                  <a:cubicBezTo>
                    <a:pt x="0" y="12300"/>
                    <a:pt x="2214" y="7872"/>
                    <a:pt x="4428" y="7134"/>
                  </a:cubicBezTo>
                  <a:close/>
                </a:path>
              </a:pathLst>
            </a:custGeom>
            <a:solidFill>
              <a:srgbClr val="00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5860C224-6665-4B13-B62D-A733EDD32F99}"/>
                </a:ext>
              </a:extLst>
            </p:cNvPr>
            <p:cNvSpPr/>
            <p:nvPr/>
          </p:nvSpPr>
          <p:spPr>
            <a:xfrm>
              <a:off x="3514152" y="3603419"/>
              <a:ext cx="10189" cy="9924"/>
            </a:xfrm>
            <a:custGeom>
              <a:avLst/>
              <a:gdLst>
                <a:gd name="connsiteX0" fmla="*/ 0 w 10189"/>
                <a:gd name="connsiteY0" fmla="*/ 2463 h 9924"/>
                <a:gd name="connsiteX1" fmla="*/ 0 w 10189"/>
                <a:gd name="connsiteY1" fmla="*/ 2463 h 9924"/>
                <a:gd name="connsiteX2" fmla="*/ 0 w 10189"/>
                <a:gd name="connsiteY2" fmla="*/ 2463 h 9924"/>
                <a:gd name="connsiteX3" fmla="*/ 0 w 10189"/>
                <a:gd name="connsiteY3" fmla="*/ 7629 h 9924"/>
                <a:gd name="connsiteX4" fmla="*/ 4428 w 10189"/>
                <a:gd name="connsiteY4" fmla="*/ 7629 h 9924"/>
                <a:gd name="connsiteX5" fmla="*/ 9594 w 10189"/>
                <a:gd name="connsiteY5" fmla="*/ 7629 h 9924"/>
                <a:gd name="connsiteX6" fmla="*/ 9594 w 10189"/>
                <a:gd name="connsiteY6" fmla="*/ 7629 h 9924"/>
                <a:gd name="connsiteX7" fmla="*/ 9594 w 10189"/>
                <a:gd name="connsiteY7" fmla="*/ 2463 h 9924"/>
                <a:gd name="connsiteX8" fmla="*/ 1355 w 10189"/>
                <a:gd name="connsiteY8" fmla="*/ 1108 h 9924"/>
                <a:gd name="connsiteX9" fmla="*/ 0 w 10189"/>
                <a:gd name="connsiteY9" fmla="*/ 2463 h 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89" h="9924">
                  <a:moveTo>
                    <a:pt x="0" y="2463"/>
                  </a:moveTo>
                  <a:lnTo>
                    <a:pt x="0" y="2463"/>
                  </a:lnTo>
                  <a:lnTo>
                    <a:pt x="0" y="2463"/>
                  </a:lnTo>
                  <a:cubicBezTo>
                    <a:pt x="0" y="2463"/>
                    <a:pt x="0" y="2463"/>
                    <a:pt x="0" y="7629"/>
                  </a:cubicBezTo>
                  <a:cubicBezTo>
                    <a:pt x="0" y="12795"/>
                    <a:pt x="0" y="7629"/>
                    <a:pt x="4428" y="7629"/>
                  </a:cubicBezTo>
                  <a:cubicBezTo>
                    <a:pt x="8856" y="7629"/>
                    <a:pt x="8856" y="7629"/>
                    <a:pt x="9594" y="7629"/>
                  </a:cubicBezTo>
                  <a:lnTo>
                    <a:pt x="9594" y="7629"/>
                  </a:lnTo>
                  <a:cubicBezTo>
                    <a:pt x="10387" y="5998"/>
                    <a:pt x="10387" y="4094"/>
                    <a:pt x="9594" y="2463"/>
                  </a:cubicBezTo>
                  <a:cubicBezTo>
                    <a:pt x="7693" y="-187"/>
                    <a:pt x="4004" y="-793"/>
                    <a:pt x="1355" y="1108"/>
                  </a:cubicBezTo>
                  <a:cubicBezTo>
                    <a:pt x="832" y="1483"/>
                    <a:pt x="375" y="1940"/>
                    <a:pt x="0" y="2463"/>
                  </a:cubicBezTo>
                  <a:close/>
                </a:path>
              </a:pathLst>
            </a:custGeom>
            <a:solidFill>
              <a:srgbClr val="00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90D5C1C8-DD7F-4E70-A7DF-611161E5E1B5}"/>
                </a:ext>
              </a:extLst>
            </p:cNvPr>
            <p:cNvSpPr/>
            <p:nvPr/>
          </p:nvSpPr>
          <p:spPr>
            <a:xfrm>
              <a:off x="3760644" y="3592812"/>
              <a:ext cx="9594" cy="6934"/>
            </a:xfrm>
            <a:custGeom>
              <a:avLst/>
              <a:gdLst>
                <a:gd name="connsiteX0" fmla="*/ 9594 w 9594"/>
                <a:gd name="connsiteY0" fmla="*/ 6427 h 6934"/>
                <a:gd name="connsiteX1" fmla="*/ 9594 w 9594"/>
                <a:gd name="connsiteY1" fmla="*/ 6427 h 6934"/>
                <a:gd name="connsiteX2" fmla="*/ 5166 w 9594"/>
                <a:gd name="connsiteY2" fmla="*/ 523 h 6934"/>
                <a:gd name="connsiteX3" fmla="*/ 0 w 9594"/>
                <a:gd name="connsiteY3" fmla="*/ 523 h 6934"/>
                <a:gd name="connsiteX4" fmla="*/ 0 w 9594"/>
                <a:gd name="connsiteY4" fmla="*/ 523 h 6934"/>
                <a:gd name="connsiteX5" fmla="*/ 3690 w 9594"/>
                <a:gd name="connsiteY5" fmla="*/ 5689 h 6934"/>
                <a:gd name="connsiteX6" fmla="*/ 9594 w 9594"/>
                <a:gd name="connsiteY6" fmla="*/ 6427 h 6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4" h="6934">
                  <a:moveTo>
                    <a:pt x="9594" y="6427"/>
                  </a:moveTo>
                  <a:lnTo>
                    <a:pt x="9594" y="6427"/>
                  </a:lnTo>
                  <a:cubicBezTo>
                    <a:pt x="9446" y="3744"/>
                    <a:pt x="7697" y="1415"/>
                    <a:pt x="5166" y="523"/>
                  </a:cubicBezTo>
                  <a:cubicBezTo>
                    <a:pt x="3513" y="-174"/>
                    <a:pt x="1653" y="-174"/>
                    <a:pt x="0" y="523"/>
                  </a:cubicBezTo>
                  <a:lnTo>
                    <a:pt x="0" y="523"/>
                  </a:lnTo>
                  <a:cubicBezTo>
                    <a:pt x="391" y="2713"/>
                    <a:pt x="1742" y="4611"/>
                    <a:pt x="3690" y="5689"/>
                  </a:cubicBezTo>
                  <a:cubicBezTo>
                    <a:pt x="3690" y="5689"/>
                    <a:pt x="8118" y="7903"/>
                    <a:pt x="9594" y="6427"/>
                  </a:cubicBezTo>
                  <a:close/>
                </a:path>
              </a:pathLst>
            </a:custGeom>
            <a:solidFill>
              <a:srgbClr val="00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B2EE65FB-52A0-4478-A23F-BAC731467A9A}"/>
                </a:ext>
              </a:extLst>
            </p:cNvPr>
            <p:cNvSpPr/>
            <p:nvPr/>
          </p:nvSpPr>
          <p:spPr>
            <a:xfrm>
              <a:off x="3922049" y="3929863"/>
              <a:ext cx="50401" cy="9407"/>
            </a:xfrm>
            <a:custGeom>
              <a:avLst/>
              <a:gdLst>
                <a:gd name="connsiteX0" fmla="*/ 1694 w 50401"/>
                <a:gd name="connsiteY0" fmla="*/ 0 h 9407"/>
                <a:gd name="connsiteX1" fmla="*/ 1694 w 50401"/>
                <a:gd name="connsiteY1" fmla="*/ 0 h 9407"/>
                <a:gd name="connsiteX2" fmla="*/ 1694 w 50401"/>
                <a:gd name="connsiteY2" fmla="*/ 8856 h 9407"/>
                <a:gd name="connsiteX3" fmla="*/ 23096 w 50401"/>
                <a:gd name="connsiteY3" fmla="*/ 8856 h 9407"/>
                <a:gd name="connsiteX4" fmla="*/ 23096 w 50401"/>
                <a:gd name="connsiteY4" fmla="*/ 8856 h 9407"/>
                <a:gd name="connsiteX5" fmla="*/ 35642 w 50401"/>
                <a:gd name="connsiteY5" fmla="*/ 8856 h 9407"/>
                <a:gd name="connsiteX6" fmla="*/ 35642 w 50401"/>
                <a:gd name="connsiteY6" fmla="*/ 8856 h 9407"/>
                <a:gd name="connsiteX7" fmla="*/ 50402 w 50401"/>
                <a:gd name="connsiteY7" fmla="*/ 8856 h 9407"/>
                <a:gd name="connsiteX8" fmla="*/ 50402 w 50401"/>
                <a:gd name="connsiteY8" fmla="*/ 738 h 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401" h="9407">
                  <a:moveTo>
                    <a:pt x="1694" y="0"/>
                  </a:moveTo>
                  <a:lnTo>
                    <a:pt x="1694" y="0"/>
                  </a:lnTo>
                  <a:cubicBezTo>
                    <a:pt x="-565" y="2521"/>
                    <a:pt x="-565" y="6335"/>
                    <a:pt x="1694" y="8856"/>
                  </a:cubicBezTo>
                  <a:cubicBezTo>
                    <a:pt x="8808" y="9592"/>
                    <a:pt x="15981" y="9592"/>
                    <a:pt x="23096" y="8856"/>
                  </a:cubicBezTo>
                  <a:lnTo>
                    <a:pt x="23096" y="8856"/>
                  </a:lnTo>
                  <a:cubicBezTo>
                    <a:pt x="23096" y="8856"/>
                    <a:pt x="34166" y="8856"/>
                    <a:pt x="35642" y="8856"/>
                  </a:cubicBezTo>
                  <a:lnTo>
                    <a:pt x="35642" y="8856"/>
                  </a:lnTo>
                  <a:lnTo>
                    <a:pt x="50402" y="8856"/>
                  </a:lnTo>
                  <a:cubicBezTo>
                    <a:pt x="50402" y="8856"/>
                    <a:pt x="50402" y="2952"/>
                    <a:pt x="50402" y="738"/>
                  </a:cubicBezTo>
                  <a:close/>
                </a:path>
              </a:pathLst>
            </a:custGeom>
            <a:solidFill>
              <a:srgbClr val="00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0414BB5E-EB9C-4A90-971E-057B4A540AFD}"/>
                </a:ext>
              </a:extLst>
            </p:cNvPr>
            <p:cNvSpPr/>
            <p:nvPr/>
          </p:nvSpPr>
          <p:spPr>
            <a:xfrm>
              <a:off x="3799923" y="3509619"/>
              <a:ext cx="4264" cy="15082"/>
            </a:xfrm>
            <a:custGeom>
              <a:avLst/>
              <a:gdLst>
                <a:gd name="connsiteX0" fmla="*/ 4264 w 4264"/>
                <a:gd name="connsiteY0" fmla="*/ 15083 h 15082"/>
                <a:gd name="connsiteX1" fmla="*/ 4264 w 4264"/>
                <a:gd name="connsiteY1" fmla="*/ 6227 h 15082"/>
                <a:gd name="connsiteX2" fmla="*/ 4264 w 4264"/>
                <a:gd name="connsiteY2" fmla="*/ 1799 h 15082"/>
                <a:gd name="connsiteX3" fmla="*/ 4264 w 4264"/>
                <a:gd name="connsiteY3" fmla="*/ 7703 h 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4" h="15082">
                  <a:moveTo>
                    <a:pt x="4264" y="15083"/>
                  </a:moveTo>
                  <a:cubicBezTo>
                    <a:pt x="4264" y="15083"/>
                    <a:pt x="4264" y="9179"/>
                    <a:pt x="4264" y="6227"/>
                  </a:cubicBezTo>
                  <a:cubicBezTo>
                    <a:pt x="4264" y="3275"/>
                    <a:pt x="4264" y="6227"/>
                    <a:pt x="4264" y="1799"/>
                  </a:cubicBezTo>
                  <a:cubicBezTo>
                    <a:pt x="4264" y="-2629"/>
                    <a:pt x="-5330" y="1799"/>
                    <a:pt x="4264" y="7703"/>
                  </a:cubicBezTo>
                  <a:close/>
                </a:path>
              </a:pathLst>
            </a:custGeom>
            <a:solidFill>
              <a:srgbClr val="00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0A259437-5542-44C7-BB5B-6D9C6B3325B8}"/>
                </a:ext>
              </a:extLst>
            </p:cNvPr>
            <p:cNvSpPr/>
            <p:nvPr/>
          </p:nvSpPr>
          <p:spPr>
            <a:xfrm>
              <a:off x="3407143" y="3485493"/>
              <a:ext cx="125459" cy="164840"/>
            </a:xfrm>
            <a:custGeom>
              <a:avLst/>
              <a:gdLst>
                <a:gd name="connsiteX0" fmla="*/ 16236 w 125459"/>
                <a:gd name="connsiteY0" fmla="*/ 96773 h 164840"/>
                <a:gd name="connsiteX1" fmla="*/ 33948 w 125459"/>
                <a:gd name="connsiteY1" fmla="*/ 52493 h 164840"/>
                <a:gd name="connsiteX2" fmla="*/ 38376 w 125459"/>
                <a:gd name="connsiteY2" fmla="*/ 52493 h 164840"/>
                <a:gd name="connsiteX3" fmla="*/ 38376 w 125459"/>
                <a:gd name="connsiteY3" fmla="*/ 85703 h 164840"/>
                <a:gd name="connsiteX4" fmla="*/ 50922 w 125459"/>
                <a:gd name="connsiteY4" fmla="*/ 101939 h 164840"/>
                <a:gd name="connsiteX5" fmla="*/ 62730 w 125459"/>
                <a:gd name="connsiteY5" fmla="*/ 107843 h 164840"/>
                <a:gd name="connsiteX6" fmla="*/ 62730 w 125459"/>
                <a:gd name="connsiteY6" fmla="*/ 164669 h 164840"/>
                <a:gd name="connsiteX7" fmla="*/ 76752 w 125459"/>
                <a:gd name="connsiteY7" fmla="*/ 132935 h 164840"/>
                <a:gd name="connsiteX8" fmla="*/ 76752 w 125459"/>
                <a:gd name="connsiteY8" fmla="*/ 89393 h 164840"/>
                <a:gd name="connsiteX9" fmla="*/ 86346 w 125459"/>
                <a:gd name="connsiteY9" fmla="*/ 89393 h 164840"/>
                <a:gd name="connsiteX10" fmla="*/ 103320 w 125459"/>
                <a:gd name="connsiteY10" fmla="*/ 96035 h 164840"/>
                <a:gd name="connsiteX11" fmla="*/ 125460 w 125459"/>
                <a:gd name="connsiteY11" fmla="*/ 75371 h 164840"/>
                <a:gd name="connsiteX12" fmla="*/ 118818 w 125459"/>
                <a:gd name="connsiteY12" fmla="*/ 45851 h 164840"/>
                <a:gd name="connsiteX13" fmla="*/ 118818 w 125459"/>
                <a:gd name="connsiteY13" fmla="*/ 37733 h 164840"/>
                <a:gd name="connsiteX14" fmla="*/ 125460 w 125459"/>
                <a:gd name="connsiteY14" fmla="*/ 37733 h 164840"/>
                <a:gd name="connsiteX15" fmla="*/ 113652 w 125459"/>
                <a:gd name="connsiteY15" fmla="*/ 19283 h 164840"/>
                <a:gd name="connsiteX16" fmla="*/ 98892 w 125459"/>
                <a:gd name="connsiteY16" fmla="*/ 25187 h 164840"/>
                <a:gd name="connsiteX17" fmla="*/ 110700 w 125459"/>
                <a:gd name="connsiteY17" fmla="*/ 56921 h 164840"/>
                <a:gd name="connsiteX18" fmla="*/ 110700 w 125459"/>
                <a:gd name="connsiteY18" fmla="*/ 73157 h 164840"/>
                <a:gd name="connsiteX19" fmla="*/ 99630 w 125459"/>
                <a:gd name="connsiteY19" fmla="*/ 73157 h 164840"/>
                <a:gd name="connsiteX20" fmla="*/ 89298 w 125459"/>
                <a:gd name="connsiteY20" fmla="*/ 63563 h 164840"/>
                <a:gd name="connsiteX21" fmla="*/ 89298 w 125459"/>
                <a:gd name="connsiteY21" fmla="*/ 37733 h 164840"/>
                <a:gd name="connsiteX22" fmla="*/ 82656 w 125459"/>
                <a:gd name="connsiteY22" fmla="*/ 23711 h 164840"/>
                <a:gd name="connsiteX23" fmla="*/ 74538 w 125459"/>
                <a:gd name="connsiteY23" fmla="*/ 23711 h 164840"/>
                <a:gd name="connsiteX24" fmla="*/ 74538 w 125459"/>
                <a:gd name="connsiteY24" fmla="*/ 57659 h 164840"/>
                <a:gd name="connsiteX25" fmla="*/ 78966 w 125459"/>
                <a:gd name="connsiteY25" fmla="*/ 69467 h 164840"/>
                <a:gd name="connsiteX26" fmla="*/ 73800 w 125459"/>
                <a:gd name="connsiteY26" fmla="*/ 64301 h 164840"/>
                <a:gd name="connsiteX27" fmla="*/ 73800 w 125459"/>
                <a:gd name="connsiteY27" fmla="*/ 33305 h 164840"/>
                <a:gd name="connsiteX28" fmla="*/ 66420 w 125459"/>
                <a:gd name="connsiteY28" fmla="*/ 3047 h 164840"/>
                <a:gd name="connsiteX29" fmla="*/ 58396 w 125459"/>
                <a:gd name="connsiteY29" fmla="*/ 739 h 164840"/>
                <a:gd name="connsiteX30" fmla="*/ 56088 w 125459"/>
                <a:gd name="connsiteY30" fmla="*/ 3047 h 164840"/>
                <a:gd name="connsiteX31" fmla="*/ 56088 w 125459"/>
                <a:gd name="connsiteY31" fmla="*/ 26663 h 164840"/>
                <a:gd name="connsiteX32" fmla="*/ 59040 w 125459"/>
                <a:gd name="connsiteY32" fmla="*/ 69467 h 164840"/>
                <a:gd name="connsiteX33" fmla="*/ 48708 w 125459"/>
                <a:gd name="connsiteY33" fmla="*/ 69467 h 164840"/>
                <a:gd name="connsiteX34" fmla="*/ 48708 w 125459"/>
                <a:gd name="connsiteY34" fmla="*/ 34781 h 164840"/>
                <a:gd name="connsiteX35" fmla="*/ 40590 w 125459"/>
                <a:gd name="connsiteY35" fmla="*/ 29615 h 164840"/>
                <a:gd name="connsiteX36" fmla="*/ 25830 w 125459"/>
                <a:gd name="connsiteY36" fmla="*/ 55445 h 164840"/>
                <a:gd name="connsiteX37" fmla="*/ 25830 w 125459"/>
                <a:gd name="connsiteY37" fmla="*/ 70943 h 164840"/>
                <a:gd name="connsiteX38" fmla="*/ 14760 w 125459"/>
                <a:gd name="connsiteY38" fmla="*/ 70943 h 164840"/>
                <a:gd name="connsiteX39" fmla="*/ 0 w 125459"/>
                <a:gd name="connsiteY39" fmla="*/ 34043 h 164840"/>
                <a:gd name="connsiteX40" fmla="*/ 16236 w 125459"/>
                <a:gd name="connsiteY40" fmla="*/ 96773 h 16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25459" h="164840">
                  <a:moveTo>
                    <a:pt x="16236" y="96773"/>
                  </a:moveTo>
                  <a:cubicBezTo>
                    <a:pt x="37638" y="96773"/>
                    <a:pt x="25830" y="59135"/>
                    <a:pt x="33948" y="52493"/>
                  </a:cubicBezTo>
                  <a:cubicBezTo>
                    <a:pt x="42066" y="45851"/>
                    <a:pt x="33948" y="52493"/>
                    <a:pt x="38376" y="52493"/>
                  </a:cubicBezTo>
                  <a:lnTo>
                    <a:pt x="38376" y="85703"/>
                  </a:lnTo>
                  <a:cubicBezTo>
                    <a:pt x="37864" y="93505"/>
                    <a:pt x="43243" y="100467"/>
                    <a:pt x="50922" y="101939"/>
                  </a:cubicBezTo>
                  <a:cubicBezTo>
                    <a:pt x="56088" y="101939"/>
                    <a:pt x="60516" y="101939"/>
                    <a:pt x="62730" y="107843"/>
                  </a:cubicBezTo>
                  <a:lnTo>
                    <a:pt x="62730" y="164669"/>
                  </a:lnTo>
                  <a:cubicBezTo>
                    <a:pt x="62730" y="164669"/>
                    <a:pt x="76752" y="169097"/>
                    <a:pt x="76752" y="132935"/>
                  </a:cubicBezTo>
                  <a:cubicBezTo>
                    <a:pt x="76752" y="111533"/>
                    <a:pt x="73062" y="93821"/>
                    <a:pt x="76752" y="89393"/>
                  </a:cubicBezTo>
                  <a:cubicBezTo>
                    <a:pt x="80442" y="84965"/>
                    <a:pt x="82656" y="84965"/>
                    <a:pt x="86346" y="89393"/>
                  </a:cubicBezTo>
                  <a:cubicBezTo>
                    <a:pt x="90036" y="93821"/>
                    <a:pt x="94464" y="98249"/>
                    <a:pt x="103320" y="96035"/>
                  </a:cubicBezTo>
                  <a:cubicBezTo>
                    <a:pt x="112176" y="93821"/>
                    <a:pt x="124722" y="86441"/>
                    <a:pt x="125460" y="75371"/>
                  </a:cubicBezTo>
                  <a:cubicBezTo>
                    <a:pt x="125016" y="65214"/>
                    <a:pt x="122767" y="55218"/>
                    <a:pt x="118818" y="45851"/>
                  </a:cubicBezTo>
                  <a:cubicBezTo>
                    <a:pt x="118818" y="45851"/>
                    <a:pt x="118818" y="39209"/>
                    <a:pt x="118818" y="37733"/>
                  </a:cubicBezTo>
                  <a:cubicBezTo>
                    <a:pt x="118818" y="36257"/>
                    <a:pt x="124722" y="37733"/>
                    <a:pt x="125460" y="37733"/>
                  </a:cubicBezTo>
                  <a:cubicBezTo>
                    <a:pt x="123966" y="30324"/>
                    <a:pt x="119754" y="23743"/>
                    <a:pt x="113652" y="19283"/>
                  </a:cubicBezTo>
                  <a:cubicBezTo>
                    <a:pt x="109224" y="19283"/>
                    <a:pt x="101844" y="19283"/>
                    <a:pt x="98892" y="25187"/>
                  </a:cubicBezTo>
                  <a:cubicBezTo>
                    <a:pt x="99151" y="36791"/>
                    <a:pt x="103310" y="47970"/>
                    <a:pt x="110700" y="56921"/>
                  </a:cubicBezTo>
                  <a:cubicBezTo>
                    <a:pt x="112301" y="62214"/>
                    <a:pt x="112301" y="67863"/>
                    <a:pt x="110700" y="73157"/>
                  </a:cubicBezTo>
                  <a:cubicBezTo>
                    <a:pt x="107582" y="76063"/>
                    <a:pt x="102748" y="76063"/>
                    <a:pt x="99630" y="73157"/>
                  </a:cubicBezTo>
                  <a:cubicBezTo>
                    <a:pt x="99630" y="73157"/>
                    <a:pt x="89298" y="65039"/>
                    <a:pt x="89298" y="63563"/>
                  </a:cubicBezTo>
                  <a:cubicBezTo>
                    <a:pt x="92282" y="55212"/>
                    <a:pt x="92282" y="46084"/>
                    <a:pt x="89298" y="37733"/>
                  </a:cubicBezTo>
                  <a:cubicBezTo>
                    <a:pt x="89298" y="30353"/>
                    <a:pt x="84870" y="28139"/>
                    <a:pt x="82656" y="23711"/>
                  </a:cubicBezTo>
                  <a:cubicBezTo>
                    <a:pt x="80442" y="19283"/>
                    <a:pt x="76014" y="23711"/>
                    <a:pt x="74538" y="23711"/>
                  </a:cubicBezTo>
                  <a:cubicBezTo>
                    <a:pt x="70108" y="34593"/>
                    <a:pt x="70108" y="46776"/>
                    <a:pt x="74538" y="57659"/>
                  </a:cubicBezTo>
                  <a:cubicBezTo>
                    <a:pt x="74538" y="65039"/>
                    <a:pt x="80442" y="69467"/>
                    <a:pt x="78966" y="69467"/>
                  </a:cubicBezTo>
                  <a:cubicBezTo>
                    <a:pt x="77490" y="69467"/>
                    <a:pt x="73800" y="69467"/>
                    <a:pt x="73800" y="64301"/>
                  </a:cubicBezTo>
                  <a:cubicBezTo>
                    <a:pt x="72195" y="54031"/>
                    <a:pt x="72195" y="43575"/>
                    <a:pt x="73800" y="33305"/>
                  </a:cubicBezTo>
                  <a:cubicBezTo>
                    <a:pt x="73800" y="24449"/>
                    <a:pt x="73800" y="7475"/>
                    <a:pt x="66420" y="3047"/>
                  </a:cubicBezTo>
                  <a:cubicBezTo>
                    <a:pt x="64841" y="194"/>
                    <a:pt x="61249" y="-839"/>
                    <a:pt x="58396" y="739"/>
                  </a:cubicBezTo>
                  <a:cubicBezTo>
                    <a:pt x="57425" y="1276"/>
                    <a:pt x="56625" y="2076"/>
                    <a:pt x="56088" y="3047"/>
                  </a:cubicBezTo>
                  <a:cubicBezTo>
                    <a:pt x="56088" y="11165"/>
                    <a:pt x="56088" y="19283"/>
                    <a:pt x="56088" y="26663"/>
                  </a:cubicBezTo>
                  <a:cubicBezTo>
                    <a:pt x="57952" y="40857"/>
                    <a:pt x="58938" y="55152"/>
                    <a:pt x="59040" y="69467"/>
                  </a:cubicBezTo>
                  <a:cubicBezTo>
                    <a:pt x="59040" y="87917"/>
                    <a:pt x="48708" y="77585"/>
                    <a:pt x="48708" y="69467"/>
                  </a:cubicBezTo>
                  <a:cubicBezTo>
                    <a:pt x="51464" y="58069"/>
                    <a:pt x="51464" y="46178"/>
                    <a:pt x="48708" y="34781"/>
                  </a:cubicBezTo>
                  <a:cubicBezTo>
                    <a:pt x="48708" y="29615"/>
                    <a:pt x="48708" y="28877"/>
                    <a:pt x="40590" y="29615"/>
                  </a:cubicBezTo>
                  <a:cubicBezTo>
                    <a:pt x="32472" y="30353"/>
                    <a:pt x="28044" y="39209"/>
                    <a:pt x="25830" y="55445"/>
                  </a:cubicBezTo>
                  <a:cubicBezTo>
                    <a:pt x="25468" y="60604"/>
                    <a:pt x="25468" y="65783"/>
                    <a:pt x="25830" y="70943"/>
                  </a:cubicBezTo>
                  <a:cubicBezTo>
                    <a:pt x="25830" y="79061"/>
                    <a:pt x="19188" y="84965"/>
                    <a:pt x="14760" y="70943"/>
                  </a:cubicBezTo>
                  <a:cubicBezTo>
                    <a:pt x="10332" y="56921"/>
                    <a:pt x="6642" y="27401"/>
                    <a:pt x="0" y="34043"/>
                  </a:cubicBezTo>
                  <a:cubicBezTo>
                    <a:pt x="0" y="55445"/>
                    <a:pt x="0" y="93083"/>
                    <a:pt x="16236" y="9677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5668DA2-6965-484B-94DF-4C95500C8F6B}"/>
                </a:ext>
              </a:extLst>
            </p:cNvPr>
            <p:cNvSpPr/>
            <p:nvPr/>
          </p:nvSpPr>
          <p:spPr>
            <a:xfrm>
              <a:off x="3410833" y="3597763"/>
              <a:ext cx="57563" cy="36900"/>
            </a:xfrm>
            <a:custGeom>
              <a:avLst/>
              <a:gdLst>
                <a:gd name="connsiteX0" fmla="*/ 0 w 57563"/>
                <a:gd name="connsiteY0" fmla="*/ 36900 h 36900"/>
                <a:gd name="connsiteX1" fmla="*/ 57564 w 57563"/>
                <a:gd name="connsiteY1" fmla="*/ 8856 h 36900"/>
                <a:gd name="connsiteX2" fmla="*/ 45018 w 57563"/>
                <a:gd name="connsiteY2" fmla="*/ 0 h 36900"/>
                <a:gd name="connsiteX3" fmla="*/ 0 w 57563"/>
                <a:gd name="connsiteY3" fmla="*/ 3690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563" h="36900">
                  <a:moveTo>
                    <a:pt x="0" y="36900"/>
                  </a:moveTo>
                  <a:lnTo>
                    <a:pt x="57564" y="8856"/>
                  </a:lnTo>
                  <a:cubicBezTo>
                    <a:pt x="57564" y="4428"/>
                    <a:pt x="57564" y="0"/>
                    <a:pt x="45018" y="0"/>
                  </a:cubicBezTo>
                  <a:cubicBezTo>
                    <a:pt x="24440" y="3248"/>
                    <a:pt x="7224" y="17360"/>
                    <a:pt x="0" y="3690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B0013E0A-05C8-455B-9A45-8E3DF0CFC9ED}"/>
                </a:ext>
              </a:extLst>
            </p:cNvPr>
            <p:cNvSpPr/>
            <p:nvPr/>
          </p:nvSpPr>
          <p:spPr>
            <a:xfrm>
              <a:off x="3440512" y="3487801"/>
              <a:ext cx="170318" cy="230826"/>
            </a:xfrm>
            <a:custGeom>
              <a:avLst/>
              <a:gdLst>
                <a:gd name="connsiteX0" fmla="*/ 114231 w 170318"/>
                <a:gd name="connsiteY0" fmla="*/ 180072 h 230826"/>
                <a:gd name="connsiteX1" fmla="*/ 114231 w 170318"/>
                <a:gd name="connsiteY1" fmla="*/ 132102 h 230826"/>
                <a:gd name="connsiteX2" fmla="*/ 114231 w 170318"/>
                <a:gd name="connsiteY2" fmla="*/ 132102 h 230826"/>
                <a:gd name="connsiteX3" fmla="*/ 140061 w 170318"/>
                <a:gd name="connsiteY3" fmla="*/ 132102 h 230826"/>
                <a:gd name="connsiteX4" fmla="*/ 146311 w 170318"/>
                <a:gd name="connsiteY4" fmla="*/ 131710 h 230826"/>
                <a:gd name="connsiteX5" fmla="*/ 146703 w 170318"/>
                <a:gd name="connsiteY5" fmla="*/ 132102 h 230826"/>
                <a:gd name="connsiteX6" fmla="*/ 168444 w 170318"/>
                <a:gd name="connsiteY6" fmla="*/ 129323 h 230826"/>
                <a:gd name="connsiteX7" fmla="*/ 170319 w 170318"/>
                <a:gd name="connsiteY7" fmla="*/ 126198 h 230826"/>
                <a:gd name="connsiteX8" fmla="*/ 170319 w 170318"/>
                <a:gd name="connsiteY8" fmla="*/ 96678 h 230826"/>
                <a:gd name="connsiteX9" fmla="*/ 159249 w 170318"/>
                <a:gd name="connsiteY9" fmla="*/ 101106 h 230826"/>
                <a:gd name="connsiteX10" fmla="*/ 159249 w 170318"/>
                <a:gd name="connsiteY10" fmla="*/ 101106 h 230826"/>
                <a:gd name="connsiteX11" fmla="*/ 159249 w 170318"/>
                <a:gd name="connsiteY11" fmla="*/ 109224 h 230826"/>
                <a:gd name="connsiteX12" fmla="*/ 159249 w 170318"/>
                <a:gd name="connsiteY12" fmla="*/ 109224 h 230826"/>
                <a:gd name="connsiteX13" fmla="*/ 154083 w 170318"/>
                <a:gd name="connsiteY13" fmla="*/ 109224 h 230826"/>
                <a:gd name="connsiteX14" fmla="*/ 136371 w 170318"/>
                <a:gd name="connsiteY14" fmla="*/ 113652 h 230826"/>
                <a:gd name="connsiteX15" fmla="*/ 124563 w 170318"/>
                <a:gd name="connsiteY15" fmla="*/ 113652 h 230826"/>
                <a:gd name="connsiteX16" fmla="*/ 112755 w 170318"/>
                <a:gd name="connsiteY16" fmla="*/ 106272 h 230826"/>
                <a:gd name="connsiteX17" fmla="*/ 109065 w 170318"/>
                <a:gd name="connsiteY17" fmla="*/ 37638 h 230826"/>
                <a:gd name="connsiteX18" fmla="*/ 119397 w 170318"/>
                <a:gd name="connsiteY18" fmla="*/ 37638 h 230826"/>
                <a:gd name="connsiteX19" fmla="*/ 103899 w 170318"/>
                <a:gd name="connsiteY19" fmla="*/ 0 h 230826"/>
                <a:gd name="connsiteX20" fmla="*/ 97257 w 170318"/>
                <a:gd name="connsiteY20" fmla="*/ 0 h 230826"/>
                <a:gd name="connsiteX21" fmla="*/ 88811 w 170318"/>
                <a:gd name="connsiteY21" fmla="*/ 11923 h 230826"/>
                <a:gd name="connsiteX22" fmla="*/ 89139 w 170318"/>
                <a:gd name="connsiteY22" fmla="*/ 13284 h 230826"/>
                <a:gd name="connsiteX23" fmla="*/ 103899 w 170318"/>
                <a:gd name="connsiteY23" fmla="*/ 106272 h 230826"/>
                <a:gd name="connsiteX24" fmla="*/ 97257 w 170318"/>
                <a:gd name="connsiteY24" fmla="*/ 114390 h 230826"/>
                <a:gd name="connsiteX25" fmla="*/ 75855 w 170318"/>
                <a:gd name="connsiteY25" fmla="*/ 100368 h 230826"/>
                <a:gd name="connsiteX26" fmla="*/ 55191 w 170318"/>
                <a:gd name="connsiteY26" fmla="*/ 119556 h 230826"/>
                <a:gd name="connsiteX27" fmla="*/ 55191 w 170318"/>
                <a:gd name="connsiteY27" fmla="*/ 141696 h 230826"/>
                <a:gd name="connsiteX28" fmla="*/ 75855 w 170318"/>
                <a:gd name="connsiteY28" fmla="*/ 146124 h 230826"/>
                <a:gd name="connsiteX29" fmla="*/ 87663 w 170318"/>
                <a:gd name="connsiteY29" fmla="*/ 140220 h 230826"/>
                <a:gd name="connsiteX30" fmla="*/ 61833 w 170318"/>
                <a:gd name="connsiteY30" fmla="*/ 173430 h 230826"/>
                <a:gd name="connsiteX31" fmla="*/ 27147 w 170318"/>
                <a:gd name="connsiteY31" fmla="*/ 169002 h 230826"/>
                <a:gd name="connsiteX32" fmla="*/ 17553 w 170318"/>
                <a:gd name="connsiteY32" fmla="*/ 138006 h 230826"/>
                <a:gd name="connsiteX33" fmla="*/ 99471 w 170318"/>
                <a:gd name="connsiteY33" fmla="*/ 138006 h 230826"/>
                <a:gd name="connsiteX34" fmla="*/ 103899 w 170318"/>
                <a:gd name="connsiteY34" fmla="*/ 133578 h 230826"/>
                <a:gd name="connsiteX35" fmla="*/ 103899 w 170318"/>
                <a:gd name="connsiteY35" fmla="*/ 137268 h 230826"/>
                <a:gd name="connsiteX36" fmla="*/ 13125 w 170318"/>
                <a:gd name="connsiteY36" fmla="*/ 194832 h 230826"/>
                <a:gd name="connsiteX37" fmla="*/ 8697 w 170318"/>
                <a:gd name="connsiteY37" fmla="*/ 169002 h 230826"/>
                <a:gd name="connsiteX38" fmla="*/ 8697 w 170318"/>
                <a:gd name="connsiteY38" fmla="*/ 160146 h 230826"/>
                <a:gd name="connsiteX39" fmla="*/ 579 w 170318"/>
                <a:gd name="connsiteY39" fmla="*/ 174906 h 230826"/>
                <a:gd name="connsiteX40" fmla="*/ 579 w 170318"/>
                <a:gd name="connsiteY40" fmla="*/ 193356 h 230826"/>
                <a:gd name="connsiteX41" fmla="*/ 114231 w 170318"/>
                <a:gd name="connsiteY41" fmla="*/ 180072 h 230826"/>
                <a:gd name="connsiteX42" fmla="*/ 76593 w 170318"/>
                <a:gd name="connsiteY42" fmla="*/ 126936 h 230826"/>
                <a:gd name="connsiteX43" fmla="*/ 76593 w 170318"/>
                <a:gd name="connsiteY43" fmla="*/ 126936 h 230826"/>
                <a:gd name="connsiteX44" fmla="*/ 71427 w 170318"/>
                <a:gd name="connsiteY44" fmla="*/ 126936 h 230826"/>
                <a:gd name="connsiteX45" fmla="*/ 66999 w 170318"/>
                <a:gd name="connsiteY45" fmla="*/ 126936 h 230826"/>
                <a:gd name="connsiteX46" fmla="*/ 66999 w 170318"/>
                <a:gd name="connsiteY46" fmla="*/ 121770 h 230826"/>
                <a:gd name="connsiteX47" fmla="*/ 66999 w 170318"/>
                <a:gd name="connsiteY47" fmla="*/ 121770 h 230826"/>
                <a:gd name="connsiteX48" fmla="*/ 66999 w 170318"/>
                <a:gd name="connsiteY48" fmla="*/ 121770 h 230826"/>
                <a:gd name="connsiteX49" fmla="*/ 72165 w 170318"/>
                <a:gd name="connsiteY49" fmla="*/ 121770 h 230826"/>
                <a:gd name="connsiteX50" fmla="*/ 78069 w 170318"/>
                <a:gd name="connsiteY50" fmla="*/ 126936 h 23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70318" h="230826">
                  <a:moveTo>
                    <a:pt x="114231" y="180072"/>
                  </a:moveTo>
                  <a:cubicBezTo>
                    <a:pt x="116163" y="164140"/>
                    <a:pt x="116163" y="148034"/>
                    <a:pt x="114231" y="132102"/>
                  </a:cubicBezTo>
                  <a:lnTo>
                    <a:pt x="114231" y="132102"/>
                  </a:lnTo>
                  <a:cubicBezTo>
                    <a:pt x="123825" y="143172"/>
                    <a:pt x="137109" y="132102"/>
                    <a:pt x="140061" y="132102"/>
                  </a:cubicBezTo>
                  <a:cubicBezTo>
                    <a:pt x="141679" y="130268"/>
                    <a:pt x="144476" y="130092"/>
                    <a:pt x="146311" y="131710"/>
                  </a:cubicBezTo>
                  <a:cubicBezTo>
                    <a:pt x="146450" y="131832"/>
                    <a:pt x="146580" y="131963"/>
                    <a:pt x="146703" y="132102"/>
                  </a:cubicBezTo>
                  <a:cubicBezTo>
                    <a:pt x="153473" y="137338"/>
                    <a:pt x="163208" y="136095"/>
                    <a:pt x="168444" y="129323"/>
                  </a:cubicBezTo>
                  <a:cubicBezTo>
                    <a:pt x="169190" y="128359"/>
                    <a:pt x="169819" y="127310"/>
                    <a:pt x="170319" y="126198"/>
                  </a:cubicBezTo>
                  <a:cubicBezTo>
                    <a:pt x="170319" y="116604"/>
                    <a:pt x="170319" y="107010"/>
                    <a:pt x="170319" y="96678"/>
                  </a:cubicBezTo>
                  <a:lnTo>
                    <a:pt x="159249" y="101106"/>
                  </a:lnTo>
                  <a:lnTo>
                    <a:pt x="159249" y="101106"/>
                  </a:lnTo>
                  <a:cubicBezTo>
                    <a:pt x="159249" y="101106"/>
                    <a:pt x="159249" y="107010"/>
                    <a:pt x="159249" y="109224"/>
                  </a:cubicBezTo>
                  <a:lnTo>
                    <a:pt x="159249" y="109224"/>
                  </a:lnTo>
                  <a:cubicBezTo>
                    <a:pt x="159249" y="109224"/>
                    <a:pt x="154821" y="109224"/>
                    <a:pt x="154083" y="109224"/>
                  </a:cubicBezTo>
                  <a:cubicBezTo>
                    <a:pt x="153345" y="109224"/>
                    <a:pt x="142275" y="97416"/>
                    <a:pt x="136371" y="113652"/>
                  </a:cubicBezTo>
                  <a:cubicBezTo>
                    <a:pt x="136371" y="113652"/>
                    <a:pt x="125301" y="113652"/>
                    <a:pt x="124563" y="113652"/>
                  </a:cubicBezTo>
                  <a:cubicBezTo>
                    <a:pt x="123825" y="113652"/>
                    <a:pt x="124563" y="101106"/>
                    <a:pt x="112755" y="106272"/>
                  </a:cubicBezTo>
                  <a:lnTo>
                    <a:pt x="109065" y="37638"/>
                  </a:lnTo>
                  <a:cubicBezTo>
                    <a:pt x="112755" y="37638"/>
                    <a:pt x="115707" y="37638"/>
                    <a:pt x="119397" y="37638"/>
                  </a:cubicBezTo>
                  <a:cubicBezTo>
                    <a:pt x="116327" y="24328"/>
                    <a:pt x="111091" y="11612"/>
                    <a:pt x="103899" y="0"/>
                  </a:cubicBezTo>
                  <a:lnTo>
                    <a:pt x="97257" y="0"/>
                  </a:lnTo>
                  <a:cubicBezTo>
                    <a:pt x="91632" y="960"/>
                    <a:pt x="87850" y="6298"/>
                    <a:pt x="88811" y="11923"/>
                  </a:cubicBezTo>
                  <a:cubicBezTo>
                    <a:pt x="88889" y="12384"/>
                    <a:pt x="88999" y="12838"/>
                    <a:pt x="89139" y="13284"/>
                  </a:cubicBezTo>
                  <a:cubicBezTo>
                    <a:pt x="95043" y="47232"/>
                    <a:pt x="97995" y="72324"/>
                    <a:pt x="103899" y="106272"/>
                  </a:cubicBezTo>
                  <a:cubicBezTo>
                    <a:pt x="103899" y="109962"/>
                    <a:pt x="103899" y="115128"/>
                    <a:pt x="97257" y="114390"/>
                  </a:cubicBezTo>
                  <a:cubicBezTo>
                    <a:pt x="90615" y="113652"/>
                    <a:pt x="88401" y="99630"/>
                    <a:pt x="75855" y="100368"/>
                  </a:cubicBezTo>
                  <a:cubicBezTo>
                    <a:pt x="65588" y="101720"/>
                    <a:pt x="57299" y="109417"/>
                    <a:pt x="55191" y="119556"/>
                  </a:cubicBezTo>
                  <a:cubicBezTo>
                    <a:pt x="53720" y="126863"/>
                    <a:pt x="53720" y="134389"/>
                    <a:pt x="55191" y="141696"/>
                  </a:cubicBezTo>
                  <a:cubicBezTo>
                    <a:pt x="60347" y="147570"/>
                    <a:pt x="68744" y="149369"/>
                    <a:pt x="75855" y="146124"/>
                  </a:cubicBezTo>
                  <a:cubicBezTo>
                    <a:pt x="81021" y="146124"/>
                    <a:pt x="85449" y="138744"/>
                    <a:pt x="87663" y="140220"/>
                  </a:cubicBezTo>
                  <a:cubicBezTo>
                    <a:pt x="89877" y="141696"/>
                    <a:pt x="87663" y="160146"/>
                    <a:pt x="61833" y="173430"/>
                  </a:cubicBezTo>
                  <a:cubicBezTo>
                    <a:pt x="36003" y="186714"/>
                    <a:pt x="33789" y="181548"/>
                    <a:pt x="27147" y="169002"/>
                  </a:cubicBezTo>
                  <a:cubicBezTo>
                    <a:pt x="20505" y="156456"/>
                    <a:pt x="27147" y="130626"/>
                    <a:pt x="17553" y="138006"/>
                  </a:cubicBezTo>
                  <a:cubicBezTo>
                    <a:pt x="-12705" y="211806"/>
                    <a:pt x="91353" y="226566"/>
                    <a:pt x="99471" y="138006"/>
                  </a:cubicBezTo>
                  <a:cubicBezTo>
                    <a:pt x="99471" y="138006"/>
                    <a:pt x="99471" y="133578"/>
                    <a:pt x="103899" y="133578"/>
                  </a:cubicBezTo>
                  <a:cubicBezTo>
                    <a:pt x="104436" y="134749"/>
                    <a:pt x="104436" y="136097"/>
                    <a:pt x="103899" y="137268"/>
                  </a:cubicBezTo>
                  <a:cubicBezTo>
                    <a:pt x="103899" y="211068"/>
                    <a:pt x="30099" y="219186"/>
                    <a:pt x="13125" y="194832"/>
                  </a:cubicBezTo>
                  <a:cubicBezTo>
                    <a:pt x="10332" y="186500"/>
                    <a:pt x="8839" y="177788"/>
                    <a:pt x="8697" y="169002"/>
                  </a:cubicBezTo>
                  <a:cubicBezTo>
                    <a:pt x="9447" y="166098"/>
                    <a:pt x="9447" y="163050"/>
                    <a:pt x="8697" y="160146"/>
                  </a:cubicBezTo>
                  <a:cubicBezTo>
                    <a:pt x="8697" y="160146"/>
                    <a:pt x="1317" y="164574"/>
                    <a:pt x="579" y="174906"/>
                  </a:cubicBezTo>
                  <a:cubicBezTo>
                    <a:pt x="-193" y="181032"/>
                    <a:pt x="-193" y="187230"/>
                    <a:pt x="579" y="193356"/>
                  </a:cubicBezTo>
                  <a:cubicBezTo>
                    <a:pt x="2055" y="256824"/>
                    <a:pt x="99471" y="230994"/>
                    <a:pt x="114231" y="180072"/>
                  </a:cubicBezTo>
                  <a:close/>
                  <a:moveTo>
                    <a:pt x="76593" y="126936"/>
                  </a:moveTo>
                  <a:lnTo>
                    <a:pt x="76593" y="126936"/>
                  </a:lnTo>
                  <a:cubicBezTo>
                    <a:pt x="76593" y="126936"/>
                    <a:pt x="76593" y="126936"/>
                    <a:pt x="71427" y="126936"/>
                  </a:cubicBezTo>
                  <a:cubicBezTo>
                    <a:pt x="66261" y="126936"/>
                    <a:pt x="71427" y="126936"/>
                    <a:pt x="66999" y="126936"/>
                  </a:cubicBezTo>
                  <a:cubicBezTo>
                    <a:pt x="62571" y="126936"/>
                    <a:pt x="66999" y="126936"/>
                    <a:pt x="66999" y="121770"/>
                  </a:cubicBezTo>
                  <a:lnTo>
                    <a:pt x="66999" y="121770"/>
                  </a:lnTo>
                  <a:lnTo>
                    <a:pt x="66999" y="121770"/>
                  </a:lnTo>
                  <a:cubicBezTo>
                    <a:pt x="68630" y="120977"/>
                    <a:pt x="70535" y="120977"/>
                    <a:pt x="72165" y="121770"/>
                  </a:cubicBezTo>
                  <a:cubicBezTo>
                    <a:pt x="75158" y="121746"/>
                    <a:pt x="77695" y="123966"/>
                    <a:pt x="78069" y="1269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41FC25F2-E7F3-49EB-B5D4-69DDBA9FDE18}"/>
                </a:ext>
              </a:extLst>
            </p:cNvPr>
            <p:cNvSpPr/>
            <p:nvPr/>
          </p:nvSpPr>
          <p:spPr>
            <a:xfrm>
              <a:off x="3564337" y="3488738"/>
              <a:ext cx="55350" cy="59579"/>
            </a:xfrm>
            <a:custGeom>
              <a:avLst/>
              <a:gdLst>
                <a:gd name="connsiteX0" fmla="*/ 0 w 55350"/>
                <a:gd name="connsiteY0" fmla="*/ 57365 h 59579"/>
                <a:gd name="connsiteX1" fmla="*/ 0 w 55350"/>
                <a:gd name="connsiteY1" fmla="*/ 57365 h 59579"/>
                <a:gd name="connsiteX2" fmla="*/ 20664 w 55350"/>
                <a:gd name="connsiteY2" fmla="*/ 57365 h 59579"/>
                <a:gd name="connsiteX3" fmla="*/ 20664 w 55350"/>
                <a:gd name="connsiteY3" fmla="*/ 57365 h 59579"/>
                <a:gd name="connsiteX4" fmla="*/ 55350 w 55350"/>
                <a:gd name="connsiteY4" fmla="*/ 21941 h 59579"/>
                <a:gd name="connsiteX5" fmla="*/ 50922 w 55350"/>
                <a:gd name="connsiteY5" fmla="*/ 21941 h 59579"/>
                <a:gd name="connsiteX6" fmla="*/ 50922 w 55350"/>
                <a:gd name="connsiteY6" fmla="*/ 18251 h 59579"/>
                <a:gd name="connsiteX7" fmla="*/ 51968 w 55350"/>
                <a:gd name="connsiteY7" fmla="*/ 1585 h 59579"/>
                <a:gd name="connsiteX8" fmla="*/ 50922 w 55350"/>
                <a:gd name="connsiteY8" fmla="*/ 539 h 59579"/>
                <a:gd name="connsiteX9" fmla="*/ 42066 w 55350"/>
                <a:gd name="connsiteY9" fmla="*/ 539 h 59579"/>
                <a:gd name="connsiteX10" fmla="*/ 35424 w 55350"/>
                <a:gd name="connsiteY10" fmla="*/ 539 h 59579"/>
                <a:gd name="connsiteX11" fmla="*/ 35424 w 55350"/>
                <a:gd name="connsiteY11" fmla="*/ 17513 h 59579"/>
                <a:gd name="connsiteX12" fmla="*/ 40590 w 55350"/>
                <a:gd name="connsiteY12" fmla="*/ 24893 h 59579"/>
                <a:gd name="connsiteX13" fmla="*/ 0 w 55350"/>
                <a:gd name="connsiteY13" fmla="*/ 59579 h 59579"/>
                <a:gd name="connsiteX14" fmla="*/ 0 w 55350"/>
                <a:gd name="connsiteY14" fmla="*/ 59579 h 59579"/>
                <a:gd name="connsiteX15" fmla="*/ 42804 w 55350"/>
                <a:gd name="connsiteY15" fmla="*/ 5705 h 59579"/>
                <a:gd name="connsiteX16" fmla="*/ 42804 w 55350"/>
                <a:gd name="connsiteY16" fmla="*/ 5705 h 59579"/>
                <a:gd name="connsiteX17" fmla="*/ 47232 w 55350"/>
                <a:gd name="connsiteY17" fmla="*/ 5705 h 59579"/>
                <a:gd name="connsiteX18" fmla="*/ 47232 w 55350"/>
                <a:gd name="connsiteY18" fmla="*/ 10871 h 59579"/>
                <a:gd name="connsiteX19" fmla="*/ 41328 w 55350"/>
                <a:gd name="connsiteY19" fmla="*/ 10871 h 59579"/>
                <a:gd name="connsiteX20" fmla="*/ 42804 w 55350"/>
                <a:gd name="connsiteY20" fmla="*/ 5705 h 5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5350" h="59579">
                  <a:moveTo>
                    <a:pt x="0" y="57365"/>
                  </a:moveTo>
                  <a:lnTo>
                    <a:pt x="0" y="57365"/>
                  </a:lnTo>
                  <a:cubicBezTo>
                    <a:pt x="6869" y="58103"/>
                    <a:pt x="13795" y="58103"/>
                    <a:pt x="20664" y="57365"/>
                  </a:cubicBezTo>
                  <a:lnTo>
                    <a:pt x="20664" y="57365"/>
                  </a:lnTo>
                  <a:cubicBezTo>
                    <a:pt x="33169" y="46519"/>
                    <a:pt x="44769" y="34672"/>
                    <a:pt x="55350" y="21941"/>
                  </a:cubicBezTo>
                  <a:lnTo>
                    <a:pt x="50922" y="21941"/>
                  </a:lnTo>
                  <a:cubicBezTo>
                    <a:pt x="50922" y="21941"/>
                    <a:pt x="50922" y="21941"/>
                    <a:pt x="50922" y="18251"/>
                  </a:cubicBezTo>
                  <a:cubicBezTo>
                    <a:pt x="55813" y="13937"/>
                    <a:pt x="56281" y="6476"/>
                    <a:pt x="51968" y="1585"/>
                  </a:cubicBezTo>
                  <a:cubicBezTo>
                    <a:pt x="51642" y="1215"/>
                    <a:pt x="51292" y="865"/>
                    <a:pt x="50922" y="539"/>
                  </a:cubicBezTo>
                  <a:cubicBezTo>
                    <a:pt x="48014" y="-180"/>
                    <a:pt x="44974" y="-180"/>
                    <a:pt x="42066" y="539"/>
                  </a:cubicBezTo>
                  <a:cubicBezTo>
                    <a:pt x="39898" y="-96"/>
                    <a:pt x="37592" y="-96"/>
                    <a:pt x="35424" y="539"/>
                  </a:cubicBezTo>
                  <a:cubicBezTo>
                    <a:pt x="31016" y="5338"/>
                    <a:pt x="31016" y="12714"/>
                    <a:pt x="35424" y="17513"/>
                  </a:cubicBezTo>
                  <a:cubicBezTo>
                    <a:pt x="39114" y="17513"/>
                    <a:pt x="43542" y="23417"/>
                    <a:pt x="40590" y="24893"/>
                  </a:cubicBezTo>
                  <a:cubicBezTo>
                    <a:pt x="37638" y="26369"/>
                    <a:pt x="1476" y="55889"/>
                    <a:pt x="0" y="59579"/>
                  </a:cubicBezTo>
                  <a:lnTo>
                    <a:pt x="0" y="59579"/>
                  </a:lnTo>
                  <a:close/>
                  <a:moveTo>
                    <a:pt x="42804" y="5705"/>
                  </a:moveTo>
                  <a:lnTo>
                    <a:pt x="42804" y="5705"/>
                  </a:lnTo>
                  <a:cubicBezTo>
                    <a:pt x="42804" y="5705"/>
                    <a:pt x="42804" y="5705"/>
                    <a:pt x="47232" y="5705"/>
                  </a:cubicBezTo>
                  <a:lnTo>
                    <a:pt x="47232" y="10871"/>
                  </a:lnTo>
                  <a:cubicBezTo>
                    <a:pt x="47232" y="10871"/>
                    <a:pt x="42804" y="10871"/>
                    <a:pt x="41328" y="10871"/>
                  </a:cubicBezTo>
                  <a:cubicBezTo>
                    <a:pt x="39852" y="10871"/>
                    <a:pt x="41328" y="5705"/>
                    <a:pt x="42804" y="570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58EFE72-1F08-4A77-B684-2C9945E56061}"/>
                </a:ext>
              </a:extLst>
            </p:cNvPr>
            <p:cNvSpPr/>
            <p:nvPr/>
          </p:nvSpPr>
          <p:spPr>
            <a:xfrm>
              <a:off x="3404883" y="3661657"/>
              <a:ext cx="22620" cy="55261"/>
            </a:xfrm>
            <a:custGeom>
              <a:avLst/>
              <a:gdLst>
                <a:gd name="connsiteX0" fmla="*/ 16282 w 22620"/>
                <a:gd name="connsiteY0" fmla="*/ 32047 h 55261"/>
                <a:gd name="connsiteX1" fmla="*/ 8902 w 22620"/>
                <a:gd name="connsiteY1" fmla="*/ 32047 h 55261"/>
                <a:gd name="connsiteX2" fmla="*/ 8902 w 22620"/>
                <a:gd name="connsiteY2" fmla="*/ 4741 h 55261"/>
                <a:gd name="connsiteX3" fmla="*/ 8902 w 22620"/>
                <a:gd name="connsiteY3" fmla="*/ 4741 h 55261"/>
                <a:gd name="connsiteX4" fmla="*/ 2260 w 22620"/>
                <a:gd name="connsiteY4" fmla="*/ 50497 h 55261"/>
                <a:gd name="connsiteX5" fmla="*/ 14068 w 22620"/>
                <a:gd name="connsiteY5" fmla="*/ 54925 h 55261"/>
                <a:gd name="connsiteX6" fmla="*/ 22186 w 22620"/>
                <a:gd name="connsiteY6" fmla="*/ 33523 h 55261"/>
                <a:gd name="connsiteX7" fmla="*/ 16282 w 22620"/>
                <a:gd name="connsiteY7" fmla="*/ 32047 h 5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0" h="55261">
                  <a:moveTo>
                    <a:pt x="16282" y="32047"/>
                  </a:moveTo>
                  <a:cubicBezTo>
                    <a:pt x="11116" y="41641"/>
                    <a:pt x="9640" y="32047"/>
                    <a:pt x="8902" y="32047"/>
                  </a:cubicBezTo>
                  <a:cubicBezTo>
                    <a:pt x="7711" y="22983"/>
                    <a:pt x="7711" y="13804"/>
                    <a:pt x="8902" y="4741"/>
                  </a:cubicBezTo>
                  <a:cubicBezTo>
                    <a:pt x="8902" y="-2639"/>
                    <a:pt x="8902" y="-425"/>
                    <a:pt x="8902" y="4741"/>
                  </a:cubicBezTo>
                  <a:cubicBezTo>
                    <a:pt x="119" y="18293"/>
                    <a:pt x="-2308" y="35006"/>
                    <a:pt x="2260" y="50497"/>
                  </a:cubicBezTo>
                  <a:cubicBezTo>
                    <a:pt x="4888" y="54289"/>
                    <a:pt x="9593" y="56054"/>
                    <a:pt x="14068" y="54925"/>
                  </a:cubicBezTo>
                  <a:cubicBezTo>
                    <a:pt x="20682" y="49959"/>
                    <a:pt x="23843" y="41626"/>
                    <a:pt x="22186" y="33523"/>
                  </a:cubicBezTo>
                  <a:cubicBezTo>
                    <a:pt x="19972" y="29833"/>
                    <a:pt x="18496" y="29095"/>
                    <a:pt x="16282" y="3204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BF7A1FF-0D5C-4F35-9F09-A7FA2241CF16}"/>
                </a:ext>
              </a:extLst>
            </p:cNvPr>
            <p:cNvSpPr/>
            <p:nvPr/>
          </p:nvSpPr>
          <p:spPr>
            <a:xfrm>
              <a:off x="3762001" y="3478208"/>
              <a:ext cx="114163" cy="216972"/>
            </a:xfrm>
            <a:custGeom>
              <a:avLst/>
              <a:gdLst>
                <a:gd name="connsiteX0" fmla="*/ 14142 w 114163"/>
                <a:gd name="connsiteY0" fmla="*/ 34686 h 216972"/>
                <a:gd name="connsiteX1" fmla="*/ 50304 w 114163"/>
                <a:gd name="connsiteY1" fmla="*/ 86346 h 216972"/>
                <a:gd name="connsiteX2" fmla="*/ 54732 w 114163"/>
                <a:gd name="connsiteY2" fmla="*/ 124722 h 216972"/>
                <a:gd name="connsiteX3" fmla="*/ 54732 w 114163"/>
                <a:gd name="connsiteY3" fmla="*/ 216972 h 216972"/>
                <a:gd name="connsiteX4" fmla="*/ 70968 w 114163"/>
                <a:gd name="connsiteY4" fmla="*/ 195570 h 216972"/>
                <a:gd name="connsiteX5" fmla="*/ 70968 w 114163"/>
                <a:gd name="connsiteY5" fmla="*/ 132102 h 216972"/>
                <a:gd name="connsiteX6" fmla="*/ 70968 w 114163"/>
                <a:gd name="connsiteY6" fmla="*/ 117342 h 216972"/>
                <a:gd name="connsiteX7" fmla="*/ 110820 w 114163"/>
                <a:gd name="connsiteY7" fmla="*/ 191142 h 216972"/>
                <a:gd name="connsiteX8" fmla="*/ 110820 w 114163"/>
                <a:gd name="connsiteY8" fmla="*/ 158670 h 216972"/>
                <a:gd name="connsiteX9" fmla="*/ 82038 w 114163"/>
                <a:gd name="connsiteY9" fmla="*/ 105534 h 216972"/>
                <a:gd name="connsiteX10" fmla="*/ 68016 w 114163"/>
                <a:gd name="connsiteY10" fmla="*/ 84132 h 216972"/>
                <a:gd name="connsiteX11" fmla="*/ 64326 w 114163"/>
                <a:gd name="connsiteY11" fmla="*/ 54612 h 216972"/>
                <a:gd name="connsiteX12" fmla="*/ 69492 w 114163"/>
                <a:gd name="connsiteY12" fmla="*/ 47232 h 216972"/>
                <a:gd name="connsiteX13" fmla="*/ 48828 w 114163"/>
                <a:gd name="connsiteY13" fmla="*/ 8856 h 216972"/>
                <a:gd name="connsiteX14" fmla="*/ 40710 w 114163"/>
                <a:gd name="connsiteY14" fmla="*/ 8856 h 216972"/>
                <a:gd name="connsiteX15" fmla="*/ 40710 w 114163"/>
                <a:gd name="connsiteY15" fmla="*/ 25830 h 216972"/>
                <a:gd name="connsiteX16" fmla="*/ 35544 w 114163"/>
                <a:gd name="connsiteY16" fmla="*/ 18450 h 216972"/>
                <a:gd name="connsiteX17" fmla="*/ 14142 w 114163"/>
                <a:gd name="connsiteY17" fmla="*/ 2952 h 216972"/>
                <a:gd name="connsiteX18" fmla="*/ 858 w 114163"/>
                <a:gd name="connsiteY18" fmla="*/ 2952 h 216972"/>
                <a:gd name="connsiteX19" fmla="*/ 858 w 114163"/>
                <a:gd name="connsiteY19" fmla="*/ 18450 h 216972"/>
                <a:gd name="connsiteX20" fmla="*/ 14142 w 114163"/>
                <a:gd name="connsiteY20" fmla="*/ 34686 h 216972"/>
                <a:gd name="connsiteX21" fmla="*/ 40710 w 114163"/>
                <a:gd name="connsiteY21" fmla="*/ 34686 h 216972"/>
                <a:gd name="connsiteX22" fmla="*/ 40710 w 114163"/>
                <a:gd name="connsiteY22" fmla="*/ 39114 h 216972"/>
                <a:gd name="connsiteX23" fmla="*/ 40710 w 114163"/>
                <a:gd name="connsiteY23" fmla="*/ 47970 h 216972"/>
                <a:gd name="connsiteX24" fmla="*/ 35544 w 114163"/>
                <a:gd name="connsiteY24" fmla="*/ 40590 h 216972"/>
                <a:gd name="connsiteX25" fmla="*/ 39972 w 114163"/>
                <a:gd name="connsiteY25" fmla="*/ 33210 h 21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4163" h="216972">
                  <a:moveTo>
                    <a:pt x="14142" y="34686"/>
                  </a:moveTo>
                  <a:cubicBezTo>
                    <a:pt x="26688" y="51660"/>
                    <a:pt x="38496" y="68634"/>
                    <a:pt x="50304" y="86346"/>
                  </a:cubicBezTo>
                  <a:lnTo>
                    <a:pt x="54732" y="124722"/>
                  </a:lnTo>
                  <a:cubicBezTo>
                    <a:pt x="54732" y="152766"/>
                    <a:pt x="54732" y="187452"/>
                    <a:pt x="54732" y="216972"/>
                  </a:cubicBezTo>
                  <a:cubicBezTo>
                    <a:pt x="59898" y="216972"/>
                    <a:pt x="68016" y="208116"/>
                    <a:pt x="70968" y="195570"/>
                  </a:cubicBezTo>
                  <a:cubicBezTo>
                    <a:pt x="72127" y="174430"/>
                    <a:pt x="72127" y="153242"/>
                    <a:pt x="70968" y="132102"/>
                  </a:cubicBezTo>
                  <a:cubicBezTo>
                    <a:pt x="71315" y="127188"/>
                    <a:pt x="71315" y="122256"/>
                    <a:pt x="70968" y="117342"/>
                  </a:cubicBezTo>
                  <a:cubicBezTo>
                    <a:pt x="85662" y="141153"/>
                    <a:pt x="98968" y="165794"/>
                    <a:pt x="110820" y="191142"/>
                  </a:cubicBezTo>
                  <a:cubicBezTo>
                    <a:pt x="115986" y="191142"/>
                    <a:pt x="114510" y="162360"/>
                    <a:pt x="110820" y="158670"/>
                  </a:cubicBezTo>
                  <a:cubicBezTo>
                    <a:pt x="100488" y="136530"/>
                    <a:pt x="86466" y="114390"/>
                    <a:pt x="82038" y="105534"/>
                  </a:cubicBezTo>
                  <a:lnTo>
                    <a:pt x="68016" y="84132"/>
                  </a:lnTo>
                  <a:cubicBezTo>
                    <a:pt x="68016" y="70110"/>
                    <a:pt x="68016" y="58302"/>
                    <a:pt x="64326" y="54612"/>
                  </a:cubicBezTo>
                  <a:cubicBezTo>
                    <a:pt x="60636" y="50922"/>
                    <a:pt x="70230" y="54612"/>
                    <a:pt x="69492" y="47232"/>
                  </a:cubicBezTo>
                  <a:cubicBezTo>
                    <a:pt x="65411" y="33116"/>
                    <a:pt x="58363" y="20033"/>
                    <a:pt x="48828" y="8856"/>
                  </a:cubicBezTo>
                  <a:cubicBezTo>
                    <a:pt x="48828" y="4428"/>
                    <a:pt x="48828" y="3690"/>
                    <a:pt x="40710" y="8856"/>
                  </a:cubicBezTo>
                  <a:cubicBezTo>
                    <a:pt x="38533" y="14305"/>
                    <a:pt x="38533" y="20381"/>
                    <a:pt x="40710" y="25830"/>
                  </a:cubicBezTo>
                  <a:lnTo>
                    <a:pt x="35544" y="18450"/>
                  </a:lnTo>
                  <a:lnTo>
                    <a:pt x="14142" y="2952"/>
                  </a:lnTo>
                  <a:cubicBezTo>
                    <a:pt x="14142" y="2952"/>
                    <a:pt x="2334" y="-3690"/>
                    <a:pt x="858" y="2952"/>
                  </a:cubicBezTo>
                  <a:cubicBezTo>
                    <a:pt x="-286" y="8055"/>
                    <a:pt x="-286" y="13347"/>
                    <a:pt x="858" y="18450"/>
                  </a:cubicBezTo>
                  <a:cubicBezTo>
                    <a:pt x="4076" y="24750"/>
                    <a:pt x="8607" y="30286"/>
                    <a:pt x="14142" y="34686"/>
                  </a:cubicBezTo>
                  <a:close/>
                  <a:moveTo>
                    <a:pt x="40710" y="34686"/>
                  </a:moveTo>
                  <a:cubicBezTo>
                    <a:pt x="40710" y="34686"/>
                    <a:pt x="40710" y="34686"/>
                    <a:pt x="40710" y="39114"/>
                  </a:cubicBezTo>
                  <a:cubicBezTo>
                    <a:pt x="40710" y="43542"/>
                    <a:pt x="40710" y="45018"/>
                    <a:pt x="40710" y="47970"/>
                  </a:cubicBezTo>
                  <a:lnTo>
                    <a:pt x="35544" y="40590"/>
                  </a:lnTo>
                  <a:cubicBezTo>
                    <a:pt x="30378" y="31734"/>
                    <a:pt x="37020" y="33948"/>
                    <a:pt x="39972" y="3321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E460962C-79D4-4803-A5E8-BAF15D9AC1C8}"/>
                </a:ext>
              </a:extLst>
            </p:cNvPr>
            <p:cNvSpPr/>
            <p:nvPr/>
          </p:nvSpPr>
          <p:spPr>
            <a:xfrm>
              <a:off x="3827064" y="3485164"/>
              <a:ext cx="65169" cy="236583"/>
            </a:xfrm>
            <a:custGeom>
              <a:avLst/>
              <a:gdLst>
                <a:gd name="connsiteX0" fmla="*/ 47970 w 65169"/>
                <a:gd name="connsiteY0" fmla="*/ 188613 h 236583"/>
                <a:gd name="connsiteX1" fmla="*/ 0 w 65169"/>
                <a:gd name="connsiteY1" fmla="*/ 224037 h 236583"/>
                <a:gd name="connsiteX2" fmla="*/ 14022 w 65169"/>
                <a:gd name="connsiteY2" fmla="*/ 236583 h 236583"/>
                <a:gd name="connsiteX3" fmla="*/ 55350 w 65169"/>
                <a:gd name="connsiteY3" fmla="*/ 203373 h 236583"/>
                <a:gd name="connsiteX4" fmla="*/ 64944 w 65169"/>
                <a:gd name="connsiteY4" fmla="*/ 177543 h 236583"/>
                <a:gd name="connsiteX5" fmla="*/ 54612 w 65169"/>
                <a:gd name="connsiteY5" fmla="*/ 48393 h 236583"/>
                <a:gd name="connsiteX6" fmla="*/ 54612 w 65169"/>
                <a:gd name="connsiteY6" fmla="*/ 39537 h 236583"/>
                <a:gd name="connsiteX7" fmla="*/ 61254 w 65169"/>
                <a:gd name="connsiteY7" fmla="*/ 39537 h 236583"/>
                <a:gd name="connsiteX8" fmla="*/ 48708 w 65169"/>
                <a:gd name="connsiteY8" fmla="*/ 5589 h 236583"/>
                <a:gd name="connsiteX9" fmla="*/ 42804 w 65169"/>
                <a:gd name="connsiteY9" fmla="*/ 5589 h 236583"/>
                <a:gd name="connsiteX10" fmla="*/ 37638 w 65169"/>
                <a:gd name="connsiteY10" fmla="*/ 29943 h 236583"/>
                <a:gd name="connsiteX11" fmla="*/ 51660 w 65169"/>
                <a:gd name="connsiteY11" fmla="*/ 177543 h 236583"/>
                <a:gd name="connsiteX12" fmla="*/ 47970 w 65169"/>
                <a:gd name="connsiteY12" fmla="*/ 188613 h 236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169" h="236583">
                  <a:moveTo>
                    <a:pt x="47970" y="188613"/>
                  </a:moveTo>
                  <a:cubicBezTo>
                    <a:pt x="34959" y="204001"/>
                    <a:pt x="18531" y="216133"/>
                    <a:pt x="0" y="224037"/>
                  </a:cubicBezTo>
                  <a:cubicBezTo>
                    <a:pt x="0" y="224037"/>
                    <a:pt x="4428" y="236583"/>
                    <a:pt x="14022" y="236583"/>
                  </a:cubicBezTo>
                  <a:cubicBezTo>
                    <a:pt x="32730" y="233667"/>
                    <a:pt x="48472" y="221016"/>
                    <a:pt x="55350" y="203373"/>
                  </a:cubicBezTo>
                  <a:cubicBezTo>
                    <a:pt x="60730" y="195740"/>
                    <a:pt x="64036" y="186839"/>
                    <a:pt x="64944" y="177543"/>
                  </a:cubicBezTo>
                  <a:cubicBezTo>
                    <a:pt x="66125" y="134248"/>
                    <a:pt x="62664" y="90950"/>
                    <a:pt x="54612" y="48393"/>
                  </a:cubicBezTo>
                  <a:cubicBezTo>
                    <a:pt x="54213" y="45455"/>
                    <a:pt x="54213" y="42476"/>
                    <a:pt x="54612" y="39537"/>
                  </a:cubicBezTo>
                  <a:cubicBezTo>
                    <a:pt x="54612" y="39537"/>
                    <a:pt x="59040" y="39537"/>
                    <a:pt x="61254" y="39537"/>
                  </a:cubicBezTo>
                  <a:cubicBezTo>
                    <a:pt x="63468" y="39537"/>
                    <a:pt x="53874" y="14445"/>
                    <a:pt x="48708" y="5589"/>
                  </a:cubicBezTo>
                  <a:cubicBezTo>
                    <a:pt x="43542" y="-3267"/>
                    <a:pt x="48708" y="-315"/>
                    <a:pt x="42804" y="5589"/>
                  </a:cubicBezTo>
                  <a:cubicBezTo>
                    <a:pt x="38620" y="12983"/>
                    <a:pt x="36819" y="21487"/>
                    <a:pt x="37638" y="29943"/>
                  </a:cubicBezTo>
                  <a:cubicBezTo>
                    <a:pt x="45018" y="80865"/>
                    <a:pt x="47232" y="125145"/>
                    <a:pt x="51660" y="177543"/>
                  </a:cubicBezTo>
                  <a:cubicBezTo>
                    <a:pt x="52398" y="179019"/>
                    <a:pt x="51660" y="186399"/>
                    <a:pt x="47970" y="18861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F6777F3F-35FF-4AED-8F6E-6AA239D783C5}"/>
                </a:ext>
              </a:extLst>
            </p:cNvPr>
            <p:cNvSpPr/>
            <p:nvPr/>
          </p:nvSpPr>
          <p:spPr>
            <a:xfrm>
              <a:off x="4031751" y="3482212"/>
              <a:ext cx="55676" cy="241011"/>
            </a:xfrm>
            <a:custGeom>
              <a:avLst/>
              <a:gdLst>
                <a:gd name="connsiteX0" fmla="*/ 44758 w 55676"/>
                <a:gd name="connsiteY0" fmla="*/ 37323 h 241011"/>
                <a:gd name="connsiteX1" fmla="*/ 52876 w 55676"/>
                <a:gd name="connsiteY1" fmla="*/ 37323 h 241011"/>
                <a:gd name="connsiteX2" fmla="*/ 34426 w 55676"/>
                <a:gd name="connsiteY2" fmla="*/ 5589 h 241011"/>
                <a:gd name="connsiteX3" fmla="*/ 28522 w 55676"/>
                <a:gd name="connsiteY3" fmla="*/ 5589 h 241011"/>
                <a:gd name="connsiteX4" fmla="*/ 28522 w 55676"/>
                <a:gd name="connsiteY4" fmla="*/ 29943 h 241011"/>
                <a:gd name="connsiteX5" fmla="*/ 39592 w 55676"/>
                <a:gd name="connsiteY5" fmla="*/ 186399 h 241011"/>
                <a:gd name="connsiteX6" fmla="*/ 39592 w 55676"/>
                <a:gd name="connsiteY6" fmla="*/ 198945 h 241011"/>
                <a:gd name="connsiteX7" fmla="*/ 24832 w 55676"/>
                <a:gd name="connsiteY7" fmla="*/ 216657 h 241011"/>
                <a:gd name="connsiteX8" fmla="*/ 5644 w 55676"/>
                <a:gd name="connsiteY8" fmla="*/ 226989 h 241011"/>
                <a:gd name="connsiteX9" fmla="*/ 5644 w 55676"/>
                <a:gd name="connsiteY9" fmla="*/ 241011 h 241011"/>
                <a:gd name="connsiteX10" fmla="*/ 46972 w 55676"/>
                <a:gd name="connsiteY10" fmla="*/ 220347 h 241011"/>
                <a:gd name="connsiteX11" fmla="*/ 55090 w 55676"/>
                <a:gd name="connsiteY11" fmla="*/ 191565 h 241011"/>
                <a:gd name="connsiteX12" fmla="*/ 46234 w 55676"/>
                <a:gd name="connsiteY12" fmla="*/ 52083 h 241011"/>
                <a:gd name="connsiteX13" fmla="*/ 44758 w 55676"/>
                <a:gd name="connsiteY13" fmla="*/ 37323 h 241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676" h="241011">
                  <a:moveTo>
                    <a:pt x="44758" y="37323"/>
                  </a:moveTo>
                  <a:cubicBezTo>
                    <a:pt x="44758" y="37323"/>
                    <a:pt x="50662" y="37323"/>
                    <a:pt x="52876" y="37323"/>
                  </a:cubicBezTo>
                  <a:cubicBezTo>
                    <a:pt x="55090" y="37323"/>
                    <a:pt x="39592" y="14445"/>
                    <a:pt x="34426" y="5589"/>
                  </a:cubicBezTo>
                  <a:cubicBezTo>
                    <a:pt x="29260" y="-3267"/>
                    <a:pt x="34426" y="-315"/>
                    <a:pt x="28522" y="5589"/>
                  </a:cubicBezTo>
                  <a:cubicBezTo>
                    <a:pt x="26079" y="13523"/>
                    <a:pt x="26079" y="22010"/>
                    <a:pt x="28522" y="29943"/>
                  </a:cubicBezTo>
                  <a:cubicBezTo>
                    <a:pt x="35511" y="81810"/>
                    <a:pt x="39208" y="134066"/>
                    <a:pt x="39592" y="186399"/>
                  </a:cubicBezTo>
                  <a:cubicBezTo>
                    <a:pt x="40537" y="190528"/>
                    <a:pt x="40537" y="194817"/>
                    <a:pt x="39592" y="198945"/>
                  </a:cubicBezTo>
                  <a:cubicBezTo>
                    <a:pt x="35422" y="205435"/>
                    <a:pt x="30463" y="211384"/>
                    <a:pt x="24832" y="216657"/>
                  </a:cubicBezTo>
                  <a:cubicBezTo>
                    <a:pt x="19666" y="216657"/>
                    <a:pt x="8596" y="224037"/>
                    <a:pt x="5644" y="226989"/>
                  </a:cubicBezTo>
                  <a:cubicBezTo>
                    <a:pt x="2692" y="229941"/>
                    <a:pt x="-5426" y="241011"/>
                    <a:pt x="5644" y="241011"/>
                  </a:cubicBezTo>
                  <a:cubicBezTo>
                    <a:pt x="21799" y="240577"/>
                    <a:pt x="36935" y="233011"/>
                    <a:pt x="46972" y="220347"/>
                  </a:cubicBezTo>
                  <a:cubicBezTo>
                    <a:pt x="51503" y="211364"/>
                    <a:pt x="54263" y="201592"/>
                    <a:pt x="55090" y="191565"/>
                  </a:cubicBezTo>
                  <a:cubicBezTo>
                    <a:pt x="57053" y="144889"/>
                    <a:pt x="54086" y="98137"/>
                    <a:pt x="46234" y="52083"/>
                  </a:cubicBezTo>
                  <a:cubicBezTo>
                    <a:pt x="45437" y="47198"/>
                    <a:pt x="44942" y="42269"/>
                    <a:pt x="44758" y="3732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73E81D1D-E77E-4DB4-B5A5-3C11E16839D1}"/>
                </a:ext>
              </a:extLst>
            </p:cNvPr>
            <p:cNvSpPr/>
            <p:nvPr/>
          </p:nvSpPr>
          <p:spPr>
            <a:xfrm>
              <a:off x="3933211" y="3544220"/>
              <a:ext cx="34073" cy="43949"/>
            </a:xfrm>
            <a:custGeom>
              <a:avLst/>
              <a:gdLst>
                <a:gd name="connsiteX0" fmla="*/ 28169 w 34073"/>
                <a:gd name="connsiteY0" fmla="*/ 43950 h 43949"/>
                <a:gd name="connsiteX1" fmla="*/ 28169 w 34073"/>
                <a:gd name="connsiteY1" fmla="*/ 21072 h 43949"/>
                <a:gd name="connsiteX2" fmla="*/ 28169 w 34073"/>
                <a:gd name="connsiteY2" fmla="*/ 16644 h 43949"/>
                <a:gd name="connsiteX3" fmla="*/ 34073 w 34073"/>
                <a:gd name="connsiteY3" fmla="*/ 16644 h 43949"/>
                <a:gd name="connsiteX4" fmla="*/ 29645 w 34073"/>
                <a:gd name="connsiteY4" fmla="*/ 2622 h 43949"/>
                <a:gd name="connsiteX5" fmla="*/ 18177 w 34073"/>
                <a:gd name="connsiteY5" fmla="*/ 2144 h 43949"/>
                <a:gd name="connsiteX6" fmla="*/ 15623 w 34073"/>
                <a:gd name="connsiteY6" fmla="*/ 7050 h 43949"/>
                <a:gd name="connsiteX7" fmla="*/ 15623 w 34073"/>
                <a:gd name="connsiteY7" fmla="*/ 13692 h 43949"/>
                <a:gd name="connsiteX8" fmla="*/ 10457 w 34073"/>
                <a:gd name="connsiteY8" fmla="*/ 13692 h 43949"/>
                <a:gd name="connsiteX9" fmla="*/ 10457 w 34073"/>
                <a:gd name="connsiteY9" fmla="*/ 8526 h 43949"/>
                <a:gd name="connsiteX10" fmla="*/ 863 w 34073"/>
                <a:gd name="connsiteY10" fmla="*/ 8526 h 43949"/>
                <a:gd name="connsiteX11" fmla="*/ 863 w 34073"/>
                <a:gd name="connsiteY11" fmla="*/ 20334 h 43949"/>
                <a:gd name="connsiteX12" fmla="*/ 28169 w 34073"/>
                <a:gd name="connsiteY12" fmla="*/ 43950 h 4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073" h="43949">
                  <a:moveTo>
                    <a:pt x="28169" y="43950"/>
                  </a:moveTo>
                  <a:cubicBezTo>
                    <a:pt x="27778" y="36329"/>
                    <a:pt x="27778" y="28692"/>
                    <a:pt x="28169" y="21072"/>
                  </a:cubicBezTo>
                  <a:cubicBezTo>
                    <a:pt x="28169" y="21072"/>
                    <a:pt x="28169" y="16644"/>
                    <a:pt x="28169" y="16644"/>
                  </a:cubicBezTo>
                  <a:cubicBezTo>
                    <a:pt x="28169" y="16644"/>
                    <a:pt x="33335" y="16644"/>
                    <a:pt x="34073" y="16644"/>
                  </a:cubicBezTo>
                  <a:cubicBezTo>
                    <a:pt x="33837" y="11665"/>
                    <a:pt x="32310" y="6834"/>
                    <a:pt x="29645" y="2622"/>
                  </a:cubicBezTo>
                  <a:cubicBezTo>
                    <a:pt x="26612" y="-678"/>
                    <a:pt x="21476" y="-892"/>
                    <a:pt x="18177" y="2144"/>
                  </a:cubicBezTo>
                  <a:cubicBezTo>
                    <a:pt x="16775" y="3430"/>
                    <a:pt x="15874" y="5166"/>
                    <a:pt x="15623" y="7050"/>
                  </a:cubicBezTo>
                  <a:cubicBezTo>
                    <a:pt x="15623" y="7050"/>
                    <a:pt x="15623" y="11478"/>
                    <a:pt x="15623" y="13692"/>
                  </a:cubicBezTo>
                  <a:cubicBezTo>
                    <a:pt x="15623" y="15906"/>
                    <a:pt x="15623" y="13692"/>
                    <a:pt x="10457" y="13692"/>
                  </a:cubicBezTo>
                  <a:lnTo>
                    <a:pt x="10457" y="8526"/>
                  </a:lnTo>
                  <a:cubicBezTo>
                    <a:pt x="10457" y="8526"/>
                    <a:pt x="3815" y="8526"/>
                    <a:pt x="863" y="8526"/>
                  </a:cubicBezTo>
                  <a:cubicBezTo>
                    <a:pt x="-288" y="12378"/>
                    <a:pt x="-288" y="16481"/>
                    <a:pt x="863" y="20334"/>
                  </a:cubicBezTo>
                  <a:cubicBezTo>
                    <a:pt x="6767" y="30666"/>
                    <a:pt x="21527" y="43950"/>
                    <a:pt x="28169" y="4395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58CE30DF-25B3-4A0B-B7BA-5F29EBEB54D0}"/>
                </a:ext>
              </a:extLst>
            </p:cNvPr>
            <p:cNvSpPr/>
            <p:nvPr/>
          </p:nvSpPr>
          <p:spPr>
            <a:xfrm>
              <a:off x="3898475" y="3475583"/>
              <a:ext cx="165979" cy="244960"/>
            </a:xfrm>
            <a:custGeom>
              <a:avLst/>
              <a:gdLst>
                <a:gd name="connsiteX0" fmla="*/ 58478 w 165979"/>
                <a:gd name="connsiteY0" fmla="*/ 42476 h 244960"/>
                <a:gd name="connsiteX1" fmla="*/ 89474 w 165979"/>
                <a:gd name="connsiteY1" fmla="*/ 82328 h 244960"/>
                <a:gd name="connsiteX2" fmla="*/ 94640 w 165979"/>
                <a:gd name="connsiteY2" fmla="*/ 165722 h 244960"/>
                <a:gd name="connsiteX3" fmla="*/ 86522 w 165979"/>
                <a:gd name="connsiteY3" fmla="*/ 195242 h 244960"/>
                <a:gd name="connsiteX4" fmla="*/ 77666 w 165979"/>
                <a:gd name="connsiteY4" fmla="*/ 195242 h 244960"/>
                <a:gd name="connsiteX5" fmla="*/ 64382 w 165979"/>
                <a:gd name="connsiteY5" fmla="*/ 177530 h 244960"/>
                <a:gd name="connsiteX6" fmla="*/ 54219 w 165979"/>
                <a:gd name="connsiteY6" fmla="*/ 175145 h 244960"/>
                <a:gd name="connsiteX7" fmla="*/ 51836 w 165979"/>
                <a:gd name="connsiteY7" fmla="*/ 177530 h 244960"/>
                <a:gd name="connsiteX8" fmla="*/ 28958 w 165979"/>
                <a:gd name="connsiteY8" fmla="*/ 219596 h 244960"/>
                <a:gd name="connsiteX9" fmla="*/ 16412 w 165979"/>
                <a:gd name="connsiteY9" fmla="*/ 219596 h 244960"/>
                <a:gd name="connsiteX10" fmla="*/ 8294 w 165979"/>
                <a:gd name="connsiteY10" fmla="*/ 178268 h 244960"/>
                <a:gd name="connsiteX11" fmla="*/ 3866 w 165979"/>
                <a:gd name="connsiteY11" fmla="*/ 222548 h 244960"/>
                <a:gd name="connsiteX12" fmla="*/ 20102 w 165979"/>
                <a:gd name="connsiteY12" fmla="*/ 240998 h 244960"/>
                <a:gd name="connsiteX13" fmla="*/ 35696 w 165979"/>
                <a:gd name="connsiteY13" fmla="*/ 242377 h 244960"/>
                <a:gd name="connsiteX14" fmla="*/ 37076 w 165979"/>
                <a:gd name="connsiteY14" fmla="*/ 240998 h 244960"/>
                <a:gd name="connsiteX15" fmla="*/ 48884 w 165979"/>
                <a:gd name="connsiteY15" fmla="*/ 208526 h 244960"/>
                <a:gd name="connsiteX16" fmla="*/ 57828 w 165979"/>
                <a:gd name="connsiteY16" fmla="*/ 205665 h 244960"/>
                <a:gd name="connsiteX17" fmla="*/ 60692 w 165979"/>
                <a:gd name="connsiteY17" fmla="*/ 208526 h 244960"/>
                <a:gd name="connsiteX18" fmla="*/ 71762 w 165979"/>
                <a:gd name="connsiteY18" fmla="*/ 218120 h 244960"/>
                <a:gd name="connsiteX19" fmla="*/ 96116 w 165979"/>
                <a:gd name="connsiteY19" fmla="*/ 218120 h 244960"/>
                <a:gd name="connsiteX20" fmla="*/ 108662 w 165979"/>
                <a:gd name="connsiteY20" fmla="*/ 202622 h 244960"/>
                <a:gd name="connsiteX21" fmla="*/ 108662 w 165979"/>
                <a:gd name="connsiteY21" fmla="*/ 114062 h 244960"/>
                <a:gd name="connsiteX22" fmla="*/ 124160 w 165979"/>
                <a:gd name="connsiteY22" fmla="*/ 136940 h 244960"/>
                <a:gd name="connsiteX23" fmla="*/ 124160 w 165979"/>
                <a:gd name="connsiteY23" fmla="*/ 210740 h 244960"/>
                <a:gd name="connsiteX24" fmla="*/ 140396 w 165979"/>
                <a:gd name="connsiteY24" fmla="*/ 187862 h 244960"/>
                <a:gd name="connsiteX25" fmla="*/ 140396 w 165979"/>
                <a:gd name="connsiteY25" fmla="*/ 162770 h 244960"/>
                <a:gd name="connsiteX26" fmla="*/ 164012 w 165979"/>
                <a:gd name="connsiteY26" fmla="*/ 202622 h 244960"/>
                <a:gd name="connsiteX27" fmla="*/ 164012 w 165979"/>
                <a:gd name="connsiteY27" fmla="*/ 170150 h 244960"/>
                <a:gd name="connsiteX28" fmla="*/ 138182 w 165979"/>
                <a:gd name="connsiteY28" fmla="*/ 131774 h 244960"/>
                <a:gd name="connsiteX29" fmla="*/ 133754 w 165979"/>
                <a:gd name="connsiteY29" fmla="*/ 97088 h 244960"/>
                <a:gd name="connsiteX30" fmla="*/ 128588 w 165979"/>
                <a:gd name="connsiteY30" fmla="*/ 68306 h 244960"/>
                <a:gd name="connsiteX31" fmla="*/ 128588 w 165979"/>
                <a:gd name="connsiteY31" fmla="*/ 51332 h 244960"/>
                <a:gd name="connsiteX32" fmla="*/ 135230 w 165979"/>
                <a:gd name="connsiteY32" fmla="*/ 51332 h 244960"/>
                <a:gd name="connsiteX33" fmla="*/ 120470 w 165979"/>
                <a:gd name="connsiteY33" fmla="*/ 10742 h 244960"/>
                <a:gd name="connsiteX34" fmla="*/ 110138 w 165979"/>
                <a:gd name="connsiteY34" fmla="*/ 14432 h 244960"/>
                <a:gd name="connsiteX35" fmla="*/ 110138 w 165979"/>
                <a:gd name="connsiteY35" fmla="*/ 36572 h 244960"/>
                <a:gd name="connsiteX36" fmla="*/ 121208 w 165979"/>
                <a:gd name="connsiteY36" fmla="*/ 103730 h 244960"/>
                <a:gd name="connsiteX37" fmla="*/ 102020 w 165979"/>
                <a:gd name="connsiteY37" fmla="*/ 76424 h 244960"/>
                <a:gd name="connsiteX38" fmla="*/ 102020 w 165979"/>
                <a:gd name="connsiteY38" fmla="*/ 69044 h 244960"/>
                <a:gd name="connsiteX39" fmla="*/ 102020 w 165979"/>
                <a:gd name="connsiteY39" fmla="*/ 46166 h 244960"/>
                <a:gd name="connsiteX40" fmla="*/ 102020 w 165979"/>
                <a:gd name="connsiteY40" fmla="*/ 46166 h 244960"/>
                <a:gd name="connsiteX41" fmla="*/ 102020 w 165979"/>
                <a:gd name="connsiteY41" fmla="*/ 46166 h 244960"/>
                <a:gd name="connsiteX42" fmla="*/ 102020 w 165979"/>
                <a:gd name="connsiteY42" fmla="*/ 39524 h 244960"/>
                <a:gd name="connsiteX43" fmla="*/ 89474 w 165979"/>
                <a:gd name="connsiteY43" fmla="*/ 5576 h 244960"/>
                <a:gd name="connsiteX44" fmla="*/ 84308 w 165979"/>
                <a:gd name="connsiteY44" fmla="*/ 5576 h 244960"/>
                <a:gd name="connsiteX45" fmla="*/ 79880 w 165979"/>
                <a:gd name="connsiteY45" fmla="*/ 15170 h 244960"/>
                <a:gd name="connsiteX46" fmla="*/ 79880 w 165979"/>
                <a:gd name="connsiteY46" fmla="*/ 39524 h 244960"/>
                <a:gd name="connsiteX47" fmla="*/ 79880 w 165979"/>
                <a:gd name="connsiteY47" fmla="*/ 39524 h 244960"/>
                <a:gd name="connsiteX48" fmla="*/ 79880 w 165979"/>
                <a:gd name="connsiteY48" fmla="*/ 39524 h 244960"/>
                <a:gd name="connsiteX49" fmla="*/ 79880 w 165979"/>
                <a:gd name="connsiteY49" fmla="*/ 24026 h 244960"/>
                <a:gd name="connsiteX50" fmla="*/ 62168 w 165979"/>
                <a:gd name="connsiteY50" fmla="*/ 6314 h 244960"/>
                <a:gd name="connsiteX51" fmla="*/ 54788 w 165979"/>
                <a:gd name="connsiteY51" fmla="*/ 6314 h 244960"/>
                <a:gd name="connsiteX52" fmla="*/ 54788 w 165979"/>
                <a:gd name="connsiteY52" fmla="*/ 26978 h 244960"/>
                <a:gd name="connsiteX53" fmla="*/ 58478 w 165979"/>
                <a:gd name="connsiteY53" fmla="*/ 42476 h 24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65979" h="244960">
                  <a:moveTo>
                    <a:pt x="58478" y="42476"/>
                  </a:moveTo>
                  <a:lnTo>
                    <a:pt x="89474" y="82328"/>
                  </a:lnTo>
                  <a:cubicBezTo>
                    <a:pt x="89474" y="111110"/>
                    <a:pt x="89474" y="136940"/>
                    <a:pt x="94640" y="165722"/>
                  </a:cubicBezTo>
                  <a:cubicBezTo>
                    <a:pt x="94640" y="177530"/>
                    <a:pt x="90212" y="193766"/>
                    <a:pt x="86522" y="195242"/>
                  </a:cubicBezTo>
                  <a:cubicBezTo>
                    <a:pt x="83784" y="196824"/>
                    <a:pt x="80404" y="196824"/>
                    <a:pt x="77666" y="195242"/>
                  </a:cubicBezTo>
                  <a:cubicBezTo>
                    <a:pt x="72655" y="189800"/>
                    <a:pt x="68204" y="183866"/>
                    <a:pt x="64382" y="177530"/>
                  </a:cubicBezTo>
                  <a:cubicBezTo>
                    <a:pt x="62234" y="174066"/>
                    <a:pt x="57688" y="172998"/>
                    <a:pt x="54219" y="175145"/>
                  </a:cubicBezTo>
                  <a:cubicBezTo>
                    <a:pt x="53253" y="175745"/>
                    <a:pt x="52433" y="176562"/>
                    <a:pt x="51836" y="177530"/>
                  </a:cubicBezTo>
                  <a:cubicBezTo>
                    <a:pt x="42352" y="190461"/>
                    <a:pt x="34662" y="204611"/>
                    <a:pt x="28958" y="219596"/>
                  </a:cubicBezTo>
                  <a:cubicBezTo>
                    <a:pt x="28958" y="219596"/>
                    <a:pt x="22316" y="225500"/>
                    <a:pt x="16412" y="219596"/>
                  </a:cubicBezTo>
                  <a:cubicBezTo>
                    <a:pt x="9083" y="207146"/>
                    <a:pt x="6220" y="192567"/>
                    <a:pt x="8294" y="178268"/>
                  </a:cubicBezTo>
                  <a:cubicBezTo>
                    <a:pt x="-887" y="191215"/>
                    <a:pt x="-2570" y="208040"/>
                    <a:pt x="3866" y="222548"/>
                  </a:cubicBezTo>
                  <a:cubicBezTo>
                    <a:pt x="6781" y="230510"/>
                    <a:pt x="12574" y="237092"/>
                    <a:pt x="20102" y="240998"/>
                  </a:cubicBezTo>
                  <a:cubicBezTo>
                    <a:pt x="24028" y="245685"/>
                    <a:pt x="31009" y="246303"/>
                    <a:pt x="35696" y="242377"/>
                  </a:cubicBezTo>
                  <a:cubicBezTo>
                    <a:pt x="36197" y="241959"/>
                    <a:pt x="36655" y="241498"/>
                    <a:pt x="37076" y="240998"/>
                  </a:cubicBezTo>
                  <a:cubicBezTo>
                    <a:pt x="44456" y="232880"/>
                    <a:pt x="45194" y="212216"/>
                    <a:pt x="48884" y="208526"/>
                  </a:cubicBezTo>
                  <a:cubicBezTo>
                    <a:pt x="50566" y="205266"/>
                    <a:pt x="54566" y="203984"/>
                    <a:pt x="57828" y="205665"/>
                  </a:cubicBezTo>
                  <a:cubicBezTo>
                    <a:pt x="59061" y="206298"/>
                    <a:pt x="60057" y="207298"/>
                    <a:pt x="60692" y="208526"/>
                  </a:cubicBezTo>
                  <a:cubicBezTo>
                    <a:pt x="63437" y="212673"/>
                    <a:pt x="67267" y="215990"/>
                    <a:pt x="71762" y="218120"/>
                  </a:cubicBezTo>
                  <a:cubicBezTo>
                    <a:pt x="78839" y="223932"/>
                    <a:pt x="89038" y="223932"/>
                    <a:pt x="96116" y="218120"/>
                  </a:cubicBezTo>
                  <a:cubicBezTo>
                    <a:pt x="102101" y="214720"/>
                    <a:pt x="106580" y="209185"/>
                    <a:pt x="108662" y="202622"/>
                  </a:cubicBezTo>
                  <a:cubicBezTo>
                    <a:pt x="111082" y="173151"/>
                    <a:pt x="111082" y="143533"/>
                    <a:pt x="108662" y="114062"/>
                  </a:cubicBezTo>
                  <a:lnTo>
                    <a:pt x="124160" y="136940"/>
                  </a:lnTo>
                  <a:cubicBezTo>
                    <a:pt x="125636" y="161518"/>
                    <a:pt x="125636" y="186162"/>
                    <a:pt x="124160" y="210740"/>
                  </a:cubicBezTo>
                  <a:cubicBezTo>
                    <a:pt x="124160" y="215168"/>
                    <a:pt x="140396" y="196718"/>
                    <a:pt x="140396" y="187862"/>
                  </a:cubicBezTo>
                  <a:lnTo>
                    <a:pt x="140396" y="162770"/>
                  </a:lnTo>
                  <a:cubicBezTo>
                    <a:pt x="148514" y="176054"/>
                    <a:pt x="156632" y="189338"/>
                    <a:pt x="164012" y="202622"/>
                  </a:cubicBezTo>
                  <a:cubicBezTo>
                    <a:pt x="168440" y="202622"/>
                    <a:pt x="164012" y="173840"/>
                    <a:pt x="164012" y="170150"/>
                  </a:cubicBezTo>
                  <a:cubicBezTo>
                    <a:pt x="164012" y="166460"/>
                    <a:pt x="146300" y="142844"/>
                    <a:pt x="138182" y="131774"/>
                  </a:cubicBezTo>
                  <a:cubicBezTo>
                    <a:pt x="130064" y="120704"/>
                    <a:pt x="134492" y="101516"/>
                    <a:pt x="133754" y="97088"/>
                  </a:cubicBezTo>
                  <a:cubicBezTo>
                    <a:pt x="133016" y="92660"/>
                    <a:pt x="133754" y="77162"/>
                    <a:pt x="128588" y="68306"/>
                  </a:cubicBezTo>
                  <a:cubicBezTo>
                    <a:pt x="123422" y="59450"/>
                    <a:pt x="128588" y="52808"/>
                    <a:pt x="128588" y="51332"/>
                  </a:cubicBezTo>
                  <a:cubicBezTo>
                    <a:pt x="128588" y="49856"/>
                    <a:pt x="133016" y="51332"/>
                    <a:pt x="135230" y="51332"/>
                  </a:cubicBezTo>
                  <a:cubicBezTo>
                    <a:pt x="132934" y="36988"/>
                    <a:pt x="127923" y="23212"/>
                    <a:pt x="120470" y="10742"/>
                  </a:cubicBezTo>
                  <a:cubicBezTo>
                    <a:pt x="120470" y="10742"/>
                    <a:pt x="114566" y="10742"/>
                    <a:pt x="110138" y="14432"/>
                  </a:cubicBezTo>
                  <a:cubicBezTo>
                    <a:pt x="105710" y="18122"/>
                    <a:pt x="110138" y="27716"/>
                    <a:pt x="110138" y="36572"/>
                  </a:cubicBezTo>
                  <a:cubicBezTo>
                    <a:pt x="114566" y="58712"/>
                    <a:pt x="118256" y="81590"/>
                    <a:pt x="121208" y="103730"/>
                  </a:cubicBezTo>
                  <a:lnTo>
                    <a:pt x="102020" y="76424"/>
                  </a:lnTo>
                  <a:lnTo>
                    <a:pt x="102020" y="69044"/>
                  </a:lnTo>
                  <a:cubicBezTo>
                    <a:pt x="102020" y="69044"/>
                    <a:pt x="102020" y="50594"/>
                    <a:pt x="102020" y="46166"/>
                  </a:cubicBezTo>
                  <a:cubicBezTo>
                    <a:pt x="102020" y="41738"/>
                    <a:pt x="102020" y="46166"/>
                    <a:pt x="102020" y="46166"/>
                  </a:cubicBezTo>
                  <a:lnTo>
                    <a:pt x="102020" y="46166"/>
                  </a:lnTo>
                  <a:cubicBezTo>
                    <a:pt x="102020" y="46166"/>
                    <a:pt x="105710" y="46166"/>
                    <a:pt x="102020" y="39524"/>
                  </a:cubicBezTo>
                  <a:cubicBezTo>
                    <a:pt x="98330" y="32882"/>
                    <a:pt x="99068" y="18122"/>
                    <a:pt x="89474" y="5576"/>
                  </a:cubicBezTo>
                  <a:cubicBezTo>
                    <a:pt x="79880" y="-6970"/>
                    <a:pt x="89474" y="5576"/>
                    <a:pt x="84308" y="5576"/>
                  </a:cubicBezTo>
                  <a:cubicBezTo>
                    <a:pt x="81304" y="7818"/>
                    <a:pt x="79636" y="11428"/>
                    <a:pt x="79880" y="15170"/>
                  </a:cubicBezTo>
                  <a:cubicBezTo>
                    <a:pt x="79880" y="23288"/>
                    <a:pt x="79880" y="31406"/>
                    <a:pt x="79880" y="39524"/>
                  </a:cubicBezTo>
                  <a:lnTo>
                    <a:pt x="79880" y="39524"/>
                  </a:lnTo>
                  <a:lnTo>
                    <a:pt x="79880" y="39524"/>
                  </a:lnTo>
                  <a:cubicBezTo>
                    <a:pt x="64382" y="23288"/>
                    <a:pt x="87260" y="39524"/>
                    <a:pt x="79880" y="24026"/>
                  </a:cubicBezTo>
                  <a:lnTo>
                    <a:pt x="62168" y="6314"/>
                  </a:lnTo>
                  <a:cubicBezTo>
                    <a:pt x="58478" y="6314"/>
                    <a:pt x="56264" y="-328"/>
                    <a:pt x="54788" y="6314"/>
                  </a:cubicBezTo>
                  <a:cubicBezTo>
                    <a:pt x="54433" y="13197"/>
                    <a:pt x="54433" y="20095"/>
                    <a:pt x="54788" y="26978"/>
                  </a:cubicBezTo>
                  <a:cubicBezTo>
                    <a:pt x="54249" y="32412"/>
                    <a:pt x="55548" y="37869"/>
                    <a:pt x="58478" y="424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B0434C4-FBE3-49E8-9490-40F93F1D7BBB}"/>
                </a:ext>
              </a:extLst>
            </p:cNvPr>
            <p:cNvSpPr/>
            <p:nvPr/>
          </p:nvSpPr>
          <p:spPr>
            <a:xfrm>
              <a:off x="3506772" y="3890750"/>
              <a:ext cx="494278" cy="69371"/>
            </a:xfrm>
            <a:custGeom>
              <a:avLst/>
              <a:gdLst>
                <a:gd name="connsiteX0" fmla="*/ 476010 w 494278"/>
                <a:gd name="connsiteY0" fmla="*/ 17712 h 69371"/>
                <a:gd name="connsiteX1" fmla="*/ 459036 w 494278"/>
                <a:gd name="connsiteY1" fmla="*/ 17712 h 69371"/>
                <a:gd name="connsiteX2" fmla="*/ 417708 w 494278"/>
                <a:gd name="connsiteY2" fmla="*/ 17712 h 69371"/>
                <a:gd name="connsiteX3" fmla="*/ 417708 w 494278"/>
                <a:gd name="connsiteY3" fmla="*/ 5166 h 69371"/>
                <a:gd name="connsiteX4" fmla="*/ 416970 w 494278"/>
                <a:gd name="connsiteY4" fmla="*/ 5166 h 69371"/>
                <a:gd name="connsiteX5" fmla="*/ 416970 w 494278"/>
                <a:gd name="connsiteY5" fmla="*/ 0 h 69371"/>
                <a:gd name="connsiteX6" fmla="*/ 416970 w 494278"/>
                <a:gd name="connsiteY6" fmla="*/ 0 h 69371"/>
                <a:gd name="connsiteX7" fmla="*/ 411214 w 494278"/>
                <a:gd name="connsiteY7" fmla="*/ 13429 h 69371"/>
                <a:gd name="connsiteX8" fmla="*/ 416970 w 494278"/>
                <a:gd name="connsiteY8" fmla="*/ 19188 h 69371"/>
                <a:gd name="connsiteX9" fmla="*/ 88560 w 494278"/>
                <a:gd name="connsiteY9" fmla="*/ 19188 h 69371"/>
                <a:gd name="connsiteX10" fmla="*/ 0 w 494278"/>
                <a:gd name="connsiteY10" fmla="*/ 19188 h 69371"/>
                <a:gd name="connsiteX11" fmla="*/ 61992 w 494278"/>
                <a:gd name="connsiteY11" fmla="*/ 45018 h 69371"/>
                <a:gd name="connsiteX12" fmla="*/ 415494 w 494278"/>
                <a:gd name="connsiteY12" fmla="*/ 45018 h 69371"/>
                <a:gd name="connsiteX13" fmla="*/ 419922 w 494278"/>
                <a:gd name="connsiteY13" fmla="*/ 69372 h 69371"/>
                <a:gd name="connsiteX14" fmla="*/ 419922 w 494278"/>
                <a:gd name="connsiteY14" fmla="*/ 69372 h 69371"/>
                <a:gd name="connsiteX15" fmla="*/ 416970 w 494278"/>
                <a:gd name="connsiteY15" fmla="*/ 58302 h 69371"/>
                <a:gd name="connsiteX16" fmla="*/ 467892 w 494278"/>
                <a:gd name="connsiteY16" fmla="*/ 58302 h 69371"/>
                <a:gd name="connsiteX17" fmla="*/ 478224 w 494278"/>
                <a:gd name="connsiteY17" fmla="*/ 64206 h 69371"/>
                <a:gd name="connsiteX18" fmla="*/ 492984 w 494278"/>
                <a:gd name="connsiteY18" fmla="*/ 45018 h 69371"/>
                <a:gd name="connsiteX19" fmla="*/ 476010 w 494278"/>
                <a:gd name="connsiteY19" fmla="*/ 17712 h 69371"/>
                <a:gd name="connsiteX20" fmla="*/ 467892 w 494278"/>
                <a:gd name="connsiteY20" fmla="*/ 48708 h 69371"/>
                <a:gd name="connsiteX21" fmla="*/ 453132 w 494278"/>
                <a:gd name="connsiteY21" fmla="*/ 48708 h 69371"/>
                <a:gd name="connsiteX22" fmla="*/ 453132 w 494278"/>
                <a:gd name="connsiteY22" fmla="*/ 48708 h 69371"/>
                <a:gd name="connsiteX23" fmla="*/ 440586 w 494278"/>
                <a:gd name="connsiteY23" fmla="*/ 48708 h 69371"/>
                <a:gd name="connsiteX24" fmla="*/ 440586 w 494278"/>
                <a:gd name="connsiteY24" fmla="*/ 48708 h 69371"/>
                <a:gd name="connsiteX25" fmla="*/ 419184 w 494278"/>
                <a:gd name="connsiteY25" fmla="*/ 48708 h 69371"/>
                <a:gd name="connsiteX26" fmla="*/ 419184 w 494278"/>
                <a:gd name="connsiteY26" fmla="*/ 39852 h 69371"/>
                <a:gd name="connsiteX27" fmla="*/ 419184 w 494278"/>
                <a:gd name="connsiteY27" fmla="*/ 39852 h 69371"/>
                <a:gd name="connsiteX28" fmla="*/ 468630 w 494278"/>
                <a:gd name="connsiteY28" fmla="*/ 39852 h 69371"/>
                <a:gd name="connsiteX29" fmla="*/ 467892 w 494278"/>
                <a:gd name="connsiteY29" fmla="*/ 48708 h 6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94278" h="69371">
                  <a:moveTo>
                    <a:pt x="476010" y="17712"/>
                  </a:moveTo>
                  <a:lnTo>
                    <a:pt x="459036" y="17712"/>
                  </a:lnTo>
                  <a:cubicBezTo>
                    <a:pt x="445272" y="16899"/>
                    <a:pt x="431472" y="16899"/>
                    <a:pt x="417708" y="17712"/>
                  </a:cubicBezTo>
                  <a:cubicBezTo>
                    <a:pt x="417708" y="17712"/>
                    <a:pt x="421398" y="8118"/>
                    <a:pt x="417708" y="5166"/>
                  </a:cubicBezTo>
                  <a:lnTo>
                    <a:pt x="416970" y="5166"/>
                  </a:lnTo>
                  <a:cubicBezTo>
                    <a:pt x="416845" y="3446"/>
                    <a:pt x="416845" y="1720"/>
                    <a:pt x="416970" y="0"/>
                  </a:cubicBezTo>
                  <a:lnTo>
                    <a:pt x="416970" y="0"/>
                  </a:lnTo>
                  <a:cubicBezTo>
                    <a:pt x="411671" y="2118"/>
                    <a:pt x="409096" y="8130"/>
                    <a:pt x="411214" y="13429"/>
                  </a:cubicBezTo>
                  <a:cubicBezTo>
                    <a:pt x="412262" y="16056"/>
                    <a:pt x="414343" y="18138"/>
                    <a:pt x="416970" y="19188"/>
                  </a:cubicBezTo>
                  <a:lnTo>
                    <a:pt x="88560" y="19188"/>
                  </a:lnTo>
                  <a:lnTo>
                    <a:pt x="0" y="19188"/>
                  </a:lnTo>
                  <a:cubicBezTo>
                    <a:pt x="14661" y="38130"/>
                    <a:pt x="38218" y="47946"/>
                    <a:pt x="61992" y="45018"/>
                  </a:cubicBezTo>
                  <a:lnTo>
                    <a:pt x="415494" y="45018"/>
                  </a:lnTo>
                  <a:cubicBezTo>
                    <a:pt x="412254" y="53321"/>
                    <a:pt x="413966" y="62740"/>
                    <a:pt x="419922" y="69372"/>
                  </a:cubicBezTo>
                  <a:lnTo>
                    <a:pt x="419922" y="69372"/>
                  </a:lnTo>
                  <a:cubicBezTo>
                    <a:pt x="422151" y="65499"/>
                    <a:pt x="420837" y="60550"/>
                    <a:pt x="416970" y="58302"/>
                  </a:cubicBezTo>
                  <a:lnTo>
                    <a:pt x="467892" y="58302"/>
                  </a:lnTo>
                  <a:cubicBezTo>
                    <a:pt x="467892" y="58302"/>
                    <a:pt x="473058" y="64944"/>
                    <a:pt x="478224" y="64206"/>
                  </a:cubicBezTo>
                  <a:cubicBezTo>
                    <a:pt x="483390" y="63468"/>
                    <a:pt x="492984" y="64206"/>
                    <a:pt x="492984" y="45018"/>
                  </a:cubicBezTo>
                  <a:cubicBezTo>
                    <a:pt x="495936" y="45018"/>
                    <a:pt x="495198" y="16236"/>
                    <a:pt x="476010" y="17712"/>
                  </a:cubicBezTo>
                  <a:close/>
                  <a:moveTo>
                    <a:pt x="467892" y="48708"/>
                  </a:moveTo>
                  <a:lnTo>
                    <a:pt x="453132" y="48708"/>
                  </a:lnTo>
                  <a:lnTo>
                    <a:pt x="453132" y="48708"/>
                  </a:lnTo>
                  <a:cubicBezTo>
                    <a:pt x="453132" y="48708"/>
                    <a:pt x="442800" y="48708"/>
                    <a:pt x="440586" y="48708"/>
                  </a:cubicBezTo>
                  <a:lnTo>
                    <a:pt x="440586" y="48708"/>
                  </a:lnTo>
                  <a:cubicBezTo>
                    <a:pt x="433472" y="49444"/>
                    <a:pt x="426298" y="49444"/>
                    <a:pt x="419184" y="48708"/>
                  </a:cubicBezTo>
                  <a:cubicBezTo>
                    <a:pt x="416926" y="46187"/>
                    <a:pt x="416926" y="42373"/>
                    <a:pt x="419184" y="39852"/>
                  </a:cubicBezTo>
                  <a:lnTo>
                    <a:pt x="419184" y="39852"/>
                  </a:lnTo>
                  <a:lnTo>
                    <a:pt x="468630" y="39852"/>
                  </a:lnTo>
                  <a:cubicBezTo>
                    <a:pt x="468630" y="39852"/>
                    <a:pt x="470106" y="47970"/>
                    <a:pt x="467892" y="487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880F872-5720-479A-A251-AFCE6FA98118}"/>
                </a:ext>
              </a:extLst>
            </p:cNvPr>
            <p:cNvSpPr/>
            <p:nvPr/>
          </p:nvSpPr>
          <p:spPr>
            <a:xfrm>
              <a:off x="3624959" y="3480751"/>
              <a:ext cx="165205" cy="94542"/>
            </a:xfrm>
            <a:custGeom>
              <a:avLst/>
              <a:gdLst>
                <a:gd name="connsiteX0" fmla="*/ 22033 w 165205"/>
                <a:gd name="connsiteY0" fmla="*/ 84540 h 94542"/>
                <a:gd name="connsiteX1" fmla="*/ 39745 w 165205"/>
                <a:gd name="connsiteY1" fmla="*/ 52806 h 94542"/>
                <a:gd name="connsiteX2" fmla="*/ 45649 w 165205"/>
                <a:gd name="connsiteY2" fmla="*/ 52806 h 94542"/>
                <a:gd name="connsiteX3" fmla="*/ 53767 w 165205"/>
                <a:gd name="connsiteY3" fmla="*/ 89706 h 94542"/>
                <a:gd name="connsiteX4" fmla="*/ 80335 w 165205"/>
                <a:gd name="connsiteY4" fmla="*/ 89706 h 94542"/>
                <a:gd name="connsiteX5" fmla="*/ 90667 w 165205"/>
                <a:gd name="connsiteY5" fmla="*/ 74208 h 94542"/>
                <a:gd name="connsiteX6" fmla="*/ 100261 w 165205"/>
                <a:gd name="connsiteY6" fmla="*/ 74208 h 94542"/>
                <a:gd name="connsiteX7" fmla="*/ 109855 w 165205"/>
                <a:gd name="connsiteY7" fmla="*/ 86016 h 94542"/>
                <a:gd name="connsiteX8" fmla="*/ 131995 w 165205"/>
                <a:gd name="connsiteY8" fmla="*/ 80850 h 94542"/>
                <a:gd name="connsiteX9" fmla="*/ 138637 w 165205"/>
                <a:gd name="connsiteY9" fmla="*/ 74208 h 94542"/>
                <a:gd name="connsiteX10" fmla="*/ 144777 w 165205"/>
                <a:gd name="connsiteY10" fmla="*/ 72966 h 94542"/>
                <a:gd name="connsiteX11" fmla="*/ 146017 w 165205"/>
                <a:gd name="connsiteY11" fmla="*/ 74208 h 94542"/>
                <a:gd name="connsiteX12" fmla="*/ 146017 w 165205"/>
                <a:gd name="connsiteY12" fmla="*/ 82326 h 94542"/>
                <a:gd name="connsiteX13" fmla="*/ 152659 w 165205"/>
                <a:gd name="connsiteY13" fmla="*/ 82326 h 94542"/>
                <a:gd name="connsiteX14" fmla="*/ 165205 w 165205"/>
                <a:gd name="connsiteY14" fmla="*/ 63138 h 94542"/>
                <a:gd name="connsiteX15" fmla="*/ 160039 w 165205"/>
                <a:gd name="connsiteY15" fmla="*/ 59448 h 94542"/>
                <a:gd name="connsiteX16" fmla="*/ 151183 w 165205"/>
                <a:gd name="connsiteY16" fmla="*/ 60186 h 94542"/>
                <a:gd name="connsiteX17" fmla="*/ 137899 w 165205"/>
                <a:gd name="connsiteY17" fmla="*/ 60186 h 94542"/>
                <a:gd name="connsiteX18" fmla="*/ 131995 w 165205"/>
                <a:gd name="connsiteY18" fmla="*/ 38784 h 94542"/>
                <a:gd name="connsiteX19" fmla="*/ 131995 w 165205"/>
                <a:gd name="connsiteY19" fmla="*/ 28452 h 94542"/>
                <a:gd name="connsiteX20" fmla="*/ 139375 w 165205"/>
                <a:gd name="connsiteY20" fmla="*/ 28452 h 94542"/>
                <a:gd name="connsiteX21" fmla="*/ 129781 w 165205"/>
                <a:gd name="connsiteY21" fmla="*/ 9264 h 94542"/>
                <a:gd name="connsiteX22" fmla="*/ 115198 w 165205"/>
                <a:gd name="connsiteY22" fmla="*/ 8349 h 94542"/>
                <a:gd name="connsiteX23" fmla="*/ 114283 w 165205"/>
                <a:gd name="connsiteY23" fmla="*/ 9264 h 94542"/>
                <a:gd name="connsiteX24" fmla="*/ 114283 w 165205"/>
                <a:gd name="connsiteY24" fmla="*/ 20334 h 94542"/>
                <a:gd name="connsiteX25" fmla="*/ 114283 w 165205"/>
                <a:gd name="connsiteY25" fmla="*/ 35832 h 94542"/>
                <a:gd name="connsiteX26" fmla="*/ 123139 w 165205"/>
                <a:gd name="connsiteY26" fmla="*/ 67566 h 94542"/>
                <a:gd name="connsiteX27" fmla="*/ 111331 w 165205"/>
                <a:gd name="connsiteY27" fmla="*/ 72732 h 94542"/>
                <a:gd name="connsiteX28" fmla="*/ 100999 w 165205"/>
                <a:gd name="connsiteY28" fmla="*/ 52068 h 94542"/>
                <a:gd name="connsiteX29" fmla="*/ 95095 w 165205"/>
                <a:gd name="connsiteY29" fmla="*/ 7788 h 94542"/>
                <a:gd name="connsiteX30" fmla="*/ 86239 w 165205"/>
                <a:gd name="connsiteY30" fmla="*/ 7788 h 94542"/>
                <a:gd name="connsiteX31" fmla="*/ 86239 w 165205"/>
                <a:gd name="connsiteY31" fmla="*/ 29190 h 94542"/>
                <a:gd name="connsiteX32" fmla="*/ 86239 w 165205"/>
                <a:gd name="connsiteY32" fmla="*/ 63138 h 94542"/>
                <a:gd name="connsiteX33" fmla="*/ 79597 w 165205"/>
                <a:gd name="connsiteY33" fmla="*/ 72732 h 94542"/>
                <a:gd name="connsiteX34" fmla="*/ 66313 w 165205"/>
                <a:gd name="connsiteY34" fmla="*/ 72732 h 94542"/>
                <a:gd name="connsiteX35" fmla="*/ 58195 w 165205"/>
                <a:gd name="connsiteY35" fmla="*/ 61662 h 94542"/>
                <a:gd name="connsiteX36" fmla="*/ 58195 w 165205"/>
                <a:gd name="connsiteY36" fmla="*/ 24024 h 94542"/>
                <a:gd name="connsiteX37" fmla="*/ 47125 w 165205"/>
                <a:gd name="connsiteY37" fmla="*/ 24024 h 94542"/>
                <a:gd name="connsiteX38" fmla="*/ 26461 w 165205"/>
                <a:gd name="connsiteY38" fmla="*/ 66090 h 94542"/>
                <a:gd name="connsiteX39" fmla="*/ 17605 w 165205"/>
                <a:gd name="connsiteY39" fmla="*/ 66090 h 94542"/>
                <a:gd name="connsiteX40" fmla="*/ 3583 w 165205"/>
                <a:gd name="connsiteY40" fmla="*/ 21072 h 94542"/>
                <a:gd name="connsiteX41" fmla="*/ 22033 w 165205"/>
                <a:gd name="connsiteY41" fmla="*/ 84540 h 9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65205" h="94542">
                  <a:moveTo>
                    <a:pt x="22033" y="84540"/>
                  </a:moveTo>
                  <a:cubicBezTo>
                    <a:pt x="30889" y="88230"/>
                    <a:pt x="36055" y="71256"/>
                    <a:pt x="39745" y="52806"/>
                  </a:cubicBezTo>
                  <a:cubicBezTo>
                    <a:pt x="39745" y="47640"/>
                    <a:pt x="44173" y="46902"/>
                    <a:pt x="45649" y="52806"/>
                  </a:cubicBezTo>
                  <a:cubicBezTo>
                    <a:pt x="45649" y="77160"/>
                    <a:pt x="45649" y="83064"/>
                    <a:pt x="53767" y="89706"/>
                  </a:cubicBezTo>
                  <a:cubicBezTo>
                    <a:pt x="61450" y="96154"/>
                    <a:pt x="72653" y="96154"/>
                    <a:pt x="80335" y="89706"/>
                  </a:cubicBezTo>
                  <a:lnTo>
                    <a:pt x="90667" y="74208"/>
                  </a:lnTo>
                  <a:cubicBezTo>
                    <a:pt x="93427" y="71846"/>
                    <a:pt x="97501" y="71846"/>
                    <a:pt x="100261" y="74208"/>
                  </a:cubicBezTo>
                  <a:cubicBezTo>
                    <a:pt x="100261" y="74208"/>
                    <a:pt x="100261" y="82326"/>
                    <a:pt x="109855" y="86016"/>
                  </a:cubicBezTo>
                  <a:cubicBezTo>
                    <a:pt x="117626" y="88504"/>
                    <a:pt x="126128" y="86519"/>
                    <a:pt x="131995" y="80850"/>
                  </a:cubicBezTo>
                  <a:cubicBezTo>
                    <a:pt x="134003" y="78436"/>
                    <a:pt x="136224" y="76213"/>
                    <a:pt x="138637" y="74208"/>
                  </a:cubicBezTo>
                  <a:cubicBezTo>
                    <a:pt x="139988" y="72171"/>
                    <a:pt x="142741" y="71614"/>
                    <a:pt x="144777" y="72966"/>
                  </a:cubicBezTo>
                  <a:cubicBezTo>
                    <a:pt x="145264" y="73293"/>
                    <a:pt x="145693" y="73715"/>
                    <a:pt x="146017" y="74208"/>
                  </a:cubicBezTo>
                  <a:cubicBezTo>
                    <a:pt x="146017" y="74208"/>
                    <a:pt x="146017" y="78636"/>
                    <a:pt x="146017" y="82326"/>
                  </a:cubicBezTo>
                  <a:cubicBezTo>
                    <a:pt x="146017" y="86016"/>
                    <a:pt x="150445" y="82326"/>
                    <a:pt x="152659" y="82326"/>
                  </a:cubicBezTo>
                  <a:cubicBezTo>
                    <a:pt x="154873" y="82326"/>
                    <a:pt x="165205" y="63138"/>
                    <a:pt x="165205" y="63138"/>
                  </a:cubicBezTo>
                  <a:cubicBezTo>
                    <a:pt x="165205" y="63138"/>
                    <a:pt x="165205" y="57972"/>
                    <a:pt x="160039" y="59448"/>
                  </a:cubicBezTo>
                  <a:lnTo>
                    <a:pt x="151183" y="60186"/>
                  </a:lnTo>
                  <a:cubicBezTo>
                    <a:pt x="151183" y="60186"/>
                    <a:pt x="140851" y="60186"/>
                    <a:pt x="137899" y="60186"/>
                  </a:cubicBezTo>
                  <a:cubicBezTo>
                    <a:pt x="135250" y="53258"/>
                    <a:pt x="133272" y="46090"/>
                    <a:pt x="131995" y="38784"/>
                  </a:cubicBezTo>
                  <a:cubicBezTo>
                    <a:pt x="131995" y="38784"/>
                    <a:pt x="127567" y="29190"/>
                    <a:pt x="131995" y="28452"/>
                  </a:cubicBezTo>
                  <a:cubicBezTo>
                    <a:pt x="136423" y="27714"/>
                    <a:pt x="138637" y="28452"/>
                    <a:pt x="139375" y="28452"/>
                  </a:cubicBezTo>
                  <a:cubicBezTo>
                    <a:pt x="140113" y="28452"/>
                    <a:pt x="134947" y="14430"/>
                    <a:pt x="129781" y="9264"/>
                  </a:cubicBezTo>
                  <a:cubicBezTo>
                    <a:pt x="126010" y="4984"/>
                    <a:pt x="119479" y="4575"/>
                    <a:pt x="115198" y="8349"/>
                  </a:cubicBezTo>
                  <a:cubicBezTo>
                    <a:pt x="114874" y="8635"/>
                    <a:pt x="114571" y="8940"/>
                    <a:pt x="114283" y="9264"/>
                  </a:cubicBezTo>
                  <a:cubicBezTo>
                    <a:pt x="114283" y="12954"/>
                    <a:pt x="114283" y="16644"/>
                    <a:pt x="114283" y="20334"/>
                  </a:cubicBezTo>
                  <a:cubicBezTo>
                    <a:pt x="112010" y="25250"/>
                    <a:pt x="112010" y="30916"/>
                    <a:pt x="114283" y="35832"/>
                  </a:cubicBezTo>
                  <a:cubicBezTo>
                    <a:pt x="120667" y="45137"/>
                    <a:pt x="123789" y="56299"/>
                    <a:pt x="123139" y="67566"/>
                  </a:cubicBezTo>
                  <a:cubicBezTo>
                    <a:pt x="120276" y="71102"/>
                    <a:pt x="115870" y="73028"/>
                    <a:pt x="111331" y="72732"/>
                  </a:cubicBezTo>
                  <a:cubicBezTo>
                    <a:pt x="111331" y="72732"/>
                    <a:pt x="103951" y="72732"/>
                    <a:pt x="100999" y="52068"/>
                  </a:cubicBezTo>
                  <a:cubicBezTo>
                    <a:pt x="98047" y="31404"/>
                    <a:pt x="100999" y="16644"/>
                    <a:pt x="95095" y="7788"/>
                  </a:cubicBezTo>
                  <a:cubicBezTo>
                    <a:pt x="89191" y="-1068"/>
                    <a:pt x="91405" y="-4020"/>
                    <a:pt x="86239" y="7788"/>
                  </a:cubicBezTo>
                  <a:cubicBezTo>
                    <a:pt x="82254" y="14367"/>
                    <a:pt x="82254" y="22612"/>
                    <a:pt x="86239" y="29190"/>
                  </a:cubicBezTo>
                  <a:cubicBezTo>
                    <a:pt x="89081" y="40327"/>
                    <a:pt x="89081" y="52001"/>
                    <a:pt x="86239" y="63138"/>
                  </a:cubicBezTo>
                  <a:cubicBezTo>
                    <a:pt x="84534" y="66662"/>
                    <a:pt x="82298" y="69899"/>
                    <a:pt x="79597" y="72732"/>
                  </a:cubicBezTo>
                  <a:cubicBezTo>
                    <a:pt x="75756" y="75956"/>
                    <a:pt x="70155" y="75956"/>
                    <a:pt x="66313" y="72732"/>
                  </a:cubicBezTo>
                  <a:cubicBezTo>
                    <a:pt x="61763" y="70835"/>
                    <a:pt x="58637" y="66573"/>
                    <a:pt x="58195" y="61662"/>
                  </a:cubicBezTo>
                  <a:cubicBezTo>
                    <a:pt x="59494" y="49150"/>
                    <a:pt x="59494" y="36536"/>
                    <a:pt x="58195" y="24024"/>
                  </a:cubicBezTo>
                  <a:cubicBezTo>
                    <a:pt x="54505" y="16644"/>
                    <a:pt x="49339" y="19596"/>
                    <a:pt x="47125" y="24024"/>
                  </a:cubicBezTo>
                  <a:cubicBezTo>
                    <a:pt x="36100" y="35605"/>
                    <a:pt x="28889" y="50286"/>
                    <a:pt x="26461" y="66090"/>
                  </a:cubicBezTo>
                  <a:cubicBezTo>
                    <a:pt x="22771" y="76422"/>
                    <a:pt x="19819" y="73470"/>
                    <a:pt x="17605" y="66090"/>
                  </a:cubicBezTo>
                  <a:cubicBezTo>
                    <a:pt x="15391" y="58710"/>
                    <a:pt x="10225" y="13692"/>
                    <a:pt x="3583" y="21072"/>
                  </a:cubicBezTo>
                  <a:cubicBezTo>
                    <a:pt x="-7487" y="52806"/>
                    <a:pt x="9487" y="87492"/>
                    <a:pt x="22033" y="8454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B3222D53-9970-4B19-B030-D326DAA408B1}"/>
                </a:ext>
              </a:extLst>
            </p:cNvPr>
            <p:cNvSpPr/>
            <p:nvPr/>
          </p:nvSpPr>
          <p:spPr>
            <a:xfrm>
              <a:off x="3548939" y="3572671"/>
              <a:ext cx="272221" cy="149240"/>
            </a:xfrm>
            <a:custGeom>
              <a:avLst/>
              <a:gdLst>
                <a:gd name="connsiteX0" fmla="*/ 264103 w 272221"/>
                <a:gd name="connsiteY0" fmla="*/ 61254 h 149240"/>
                <a:gd name="connsiteX1" fmla="*/ 264103 w 272221"/>
                <a:gd name="connsiteY1" fmla="*/ 61254 h 149240"/>
                <a:gd name="connsiteX2" fmla="*/ 264103 w 272221"/>
                <a:gd name="connsiteY2" fmla="*/ 61254 h 149240"/>
                <a:gd name="connsiteX3" fmla="*/ 196207 w 272221"/>
                <a:gd name="connsiteY3" fmla="*/ 61254 h 149240"/>
                <a:gd name="connsiteX4" fmla="*/ 196207 w 272221"/>
                <a:gd name="connsiteY4" fmla="*/ 61254 h 149240"/>
                <a:gd name="connsiteX5" fmla="*/ 241225 w 272221"/>
                <a:gd name="connsiteY5" fmla="*/ 28044 h 149240"/>
                <a:gd name="connsiteX6" fmla="*/ 225491 w 272221"/>
                <a:gd name="connsiteY6" fmla="*/ 973 h 149240"/>
                <a:gd name="connsiteX7" fmla="*/ 198421 w 272221"/>
                <a:gd name="connsiteY7" fmla="*/ 16707 h 149240"/>
                <a:gd name="connsiteX8" fmla="*/ 198421 w 272221"/>
                <a:gd name="connsiteY8" fmla="*/ 28044 h 149240"/>
                <a:gd name="connsiteX9" fmla="*/ 198421 w 272221"/>
                <a:gd name="connsiteY9" fmla="*/ 39114 h 149240"/>
                <a:gd name="connsiteX10" fmla="*/ 146761 w 272221"/>
                <a:gd name="connsiteY10" fmla="*/ 67158 h 149240"/>
                <a:gd name="connsiteX11" fmla="*/ 146761 w 272221"/>
                <a:gd name="connsiteY11" fmla="*/ 67158 h 149240"/>
                <a:gd name="connsiteX12" fmla="*/ 146761 w 272221"/>
                <a:gd name="connsiteY12" fmla="*/ 61254 h 149240"/>
                <a:gd name="connsiteX13" fmla="*/ 129787 w 272221"/>
                <a:gd name="connsiteY13" fmla="*/ 5166 h 149240"/>
                <a:gd name="connsiteX14" fmla="*/ 123883 w 272221"/>
                <a:gd name="connsiteY14" fmla="*/ 0 h 149240"/>
                <a:gd name="connsiteX15" fmla="*/ 123883 w 272221"/>
                <a:gd name="connsiteY15" fmla="*/ 0 h 149240"/>
                <a:gd name="connsiteX16" fmla="*/ 120193 w 272221"/>
                <a:gd name="connsiteY16" fmla="*/ 0 h 149240"/>
                <a:gd name="connsiteX17" fmla="*/ 120193 w 272221"/>
                <a:gd name="connsiteY17" fmla="*/ 13284 h 149240"/>
                <a:gd name="connsiteX18" fmla="*/ 132001 w 272221"/>
                <a:gd name="connsiteY18" fmla="*/ 42804 h 149240"/>
                <a:gd name="connsiteX19" fmla="*/ 136429 w 272221"/>
                <a:gd name="connsiteY19" fmla="*/ 82656 h 149240"/>
                <a:gd name="connsiteX20" fmla="*/ 95839 w 272221"/>
                <a:gd name="connsiteY20" fmla="*/ 123984 h 149240"/>
                <a:gd name="connsiteX21" fmla="*/ 79603 w 272221"/>
                <a:gd name="connsiteY21" fmla="*/ 123984 h 149240"/>
                <a:gd name="connsiteX22" fmla="*/ 79603 w 272221"/>
                <a:gd name="connsiteY22" fmla="*/ 123984 h 149240"/>
                <a:gd name="connsiteX23" fmla="*/ 75175 w 272221"/>
                <a:gd name="connsiteY23" fmla="*/ 114390 h 149240"/>
                <a:gd name="connsiteX24" fmla="*/ 75175 w 272221"/>
                <a:gd name="connsiteY24" fmla="*/ 114390 h 149240"/>
                <a:gd name="connsiteX25" fmla="*/ 115027 w 272221"/>
                <a:gd name="connsiteY25" fmla="*/ 73062 h 149240"/>
                <a:gd name="connsiteX26" fmla="*/ 115027 w 272221"/>
                <a:gd name="connsiteY26" fmla="*/ 42804 h 149240"/>
                <a:gd name="connsiteX27" fmla="*/ 107647 w 272221"/>
                <a:gd name="connsiteY27" fmla="*/ 29520 h 149240"/>
                <a:gd name="connsiteX28" fmla="*/ 107647 w 272221"/>
                <a:gd name="connsiteY28" fmla="*/ 29520 h 149240"/>
                <a:gd name="connsiteX29" fmla="*/ 116503 w 272221"/>
                <a:gd name="connsiteY29" fmla="*/ 29520 h 149240"/>
                <a:gd name="connsiteX30" fmla="*/ 104695 w 272221"/>
                <a:gd name="connsiteY30" fmla="*/ 8856 h 149240"/>
                <a:gd name="connsiteX31" fmla="*/ 91135 w 272221"/>
                <a:gd name="connsiteY31" fmla="*/ 8394 h 149240"/>
                <a:gd name="connsiteX32" fmla="*/ 90673 w 272221"/>
                <a:gd name="connsiteY32" fmla="*/ 8856 h 149240"/>
                <a:gd name="connsiteX33" fmla="*/ 90673 w 272221"/>
                <a:gd name="connsiteY33" fmla="*/ 30258 h 149240"/>
                <a:gd name="connsiteX34" fmla="*/ 105433 w 272221"/>
                <a:gd name="connsiteY34" fmla="*/ 50184 h 149240"/>
                <a:gd name="connsiteX35" fmla="*/ 105433 w 272221"/>
                <a:gd name="connsiteY35" fmla="*/ 50184 h 149240"/>
                <a:gd name="connsiteX36" fmla="*/ 105433 w 272221"/>
                <a:gd name="connsiteY36" fmla="*/ 63468 h 149240"/>
                <a:gd name="connsiteX37" fmla="*/ 75175 w 272221"/>
                <a:gd name="connsiteY37" fmla="*/ 92250 h 149240"/>
                <a:gd name="connsiteX38" fmla="*/ 75175 w 272221"/>
                <a:gd name="connsiteY38" fmla="*/ 92250 h 149240"/>
                <a:gd name="connsiteX39" fmla="*/ 75175 w 272221"/>
                <a:gd name="connsiteY39" fmla="*/ 87822 h 149240"/>
                <a:gd name="connsiteX40" fmla="*/ 75175 w 272221"/>
                <a:gd name="connsiteY40" fmla="*/ 73800 h 149240"/>
                <a:gd name="connsiteX41" fmla="*/ 75175 w 272221"/>
                <a:gd name="connsiteY41" fmla="*/ 73800 h 149240"/>
                <a:gd name="connsiteX42" fmla="*/ 61891 w 272221"/>
                <a:gd name="connsiteY42" fmla="*/ 101844 h 149240"/>
                <a:gd name="connsiteX43" fmla="*/ 637 w 272221"/>
                <a:gd name="connsiteY43" fmla="*/ 143172 h 149240"/>
                <a:gd name="connsiteX44" fmla="*/ 58939 w 272221"/>
                <a:gd name="connsiteY44" fmla="*/ 126936 h 149240"/>
                <a:gd name="connsiteX45" fmla="*/ 58939 w 272221"/>
                <a:gd name="connsiteY45" fmla="*/ 126936 h 149240"/>
                <a:gd name="connsiteX46" fmla="*/ 64105 w 272221"/>
                <a:gd name="connsiteY46" fmla="*/ 138006 h 149240"/>
                <a:gd name="connsiteX47" fmla="*/ 95839 w 272221"/>
                <a:gd name="connsiteY47" fmla="*/ 148338 h 149240"/>
                <a:gd name="connsiteX48" fmla="*/ 141595 w 272221"/>
                <a:gd name="connsiteY48" fmla="*/ 109962 h 149240"/>
                <a:gd name="connsiteX49" fmla="*/ 148975 w 272221"/>
                <a:gd name="connsiteY49" fmla="*/ 109962 h 149240"/>
                <a:gd name="connsiteX50" fmla="*/ 213919 w 272221"/>
                <a:gd name="connsiteY50" fmla="*/ 143910 h 149240"/>
                <a:gd name="connsiteX51" fmla="*/ 213919 w 272221"/>
                <a:gd name="connsiteY51" fmla="*/ 128412 h 149240"/>
                <a:gd name="connsiteX52" fmla="*/ 196207 w 272221"/>
                <a:gd name="connsiteY52" fmla="*/ 116604 h 149240"/>
                <a:gd name="connsiteX53" fmla="*/ 205063 w 272221"/>
                <a:gd name="connsiteY53" fmla="*/ 102582 h 149240"/>
                <a:gd name="connsiteX54" fmla="*/ 265579 w 272221"/>
                <a:gd name="connsiteY54" fmla="*/ 90774 h 149240"/>
                <a:gd name="connsiteX55" fmla="*/ 272221 w 272221"/>
                <a:gd name="connsiteY55" fmla="*/ 70110 h 149240"/>
                <a:gd name="connsiteX56" fmla="*/ 264103 w 272221"/>
                <a:gd name="connsiteY56" fmla="*/ 61254 h 149240"/>
                <a:gd name="connsiteX57" fmla="*/ 210229 w 272221"/>
                <a:gd name="connsiteY57" fmla="*/ 20664 h 149240"/>
                <a:gd name="connsiteX58" fmla="*/ 210229 w 272221"/>
                <a:gd name="connsiteY58" fmla="*/ 20664 h 149240"/>
                <a:gd name="connsiteX59" fmla="*/ 215395 w 272221"/>
                <a:gd name="connsiteY59" fmla="*/ 20664 h 149240"/>
                <a:gd name="connsiteX60" fmla="*/ 219823 w 272221"/>
                <a:gd name="connsiteY60" fmla="*/ 26568 h 149240"/>
                <a:gd name="connsiteX61" fmla="*/ 219823 w 272221"/>
                <a:gd name="connsiteY61" fmla="*/ 26568 h 149240"/>
                <a:gd name="connsiteX62" fmla="*/ 212443 w 272221"/>
                <a:gd name="connsiteY62" fmla="*/ 26568 h 149240"/>
                <a:gd name="connsiteX63" fmla="*/ 208753 w 272221"/>
                <a:gd name="connsiteY63" fmla="*/ 21402 h 149240"/>
                <a:gd name="connsiteX64" fmla="*/ 184399 w 272221"/>
                <a:gd name="connsiteY64" fmla="*/ 86346 h 149240"/>
                <a:gd name="connsiteX65" fmla="*/ 170377 w 272221"/>
                <a:gd name="connsiteY65" fmla="*/ 100368 h 149240"/>
                <a:gd name="connsiteX66" fmla="*/ 170377 w 272221"/>
                <a:gd name="connsiteY66" fmla="*/ 109224 h 149240"/>
                <a:gd name="connsiteX67" fmla="*/ 170377 w 272221"/>
                <a:gd name="connsiteY67" fmla="*/ 109224 h 149240"/>
                <a:gd name="connsiteX68" fmla="*/ 164473 w 272221"/>
                <a:gd name="connsiteY68" fmla="*/ 109224 h 149240"/>
                <a:gd name="connsiteX69" fmla="*/ 146761 w 272221"/>
                <a:gd name="connsiteY69" fmla="*/ 82656 h 149240"/>
                <a:gd name="connsiteX70" fmla="*/ 153403 w 272221"/>
                <a:gd name="connsiteY70" fmla="*/ 75276 h 149240"/>
                <a:gd name="connsiteX71" fmla="*/ 153403 w 272221"/>
                <a:gd name="connsiteY71" fmla="*/ 75276 h 149240"/>
                <a:gd name="connsiteX72" fmla="*/ 180709 w 272221"/>
                <a:gd name="connsiteY72" fmla="*/ 75276 h 149240"/>
                <a:gd name="connsiteX73" fmla="*/ 184399 w 272221"/>
                <a:gd name="connsiteY73" fmla="*/ 86346 h 14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272221" h="149240">
                  <a:moveTo>
                    <a:pt x="264103" y="61254"/>
                  </a:moveTo>
                  <a:lnTo>
                    <a:pt x="264103" y="61254"/>
                  </a:lnTo>
                  <a:lnTo>
                    <a:pt x="264103" y="61254"/>
                  </a:lnTo>
                  <a:lnTo>
                    <a:pt x="196207" y="61254"/>
                  </a:lnTo>
                  <a:lnTo>
                    <a:pt x="196207" y="61254"/>
                  </a:lnTo>
                  <a:cubicBezTo>
                    <a:pt x="211705" y="61254"/>
                    <a:pt x="239749" y="54612"/>
                    <a:pt x="241225" y="28044"/>
                  </a:cubicBezTo>
                  <a:cubicBezTo>
                    <a:pt x="244354" y="16224"/>
                    <a:pt x="237314" y="4104"/>
                    <a:pt x="225491" y="973"/>
                  </a:cubicBezTo>
                  <a:cubicBezTo>
                    <a:pt x="213668" y="-2157"/>
                    <a:pt x="201550" y="4886"/>
                    <a:pt x="198421" y="16707"/>
                  </a:cubicBezTo>
                  <a:cubicBezTo>
                    <a:pt x="197440" y="20422"/>
                    <a:pt x="197440" y="24329"/>
                    <a:pt x="198421" y="28044"/>
                  </a:cubicBezTo>
                  <a:cubicBezTo>
                    <a:pt x="198421" y="28044"/>
                    <a:pt x="198421" y="38376"/>
                    <a:pt x="198421" y="39114"/>
                  </a:cubicBezTo>
                  <a:cubicBezTo>
                    <a:pt x="174067" y="39114"/>
                    <a:pt x="148237" y="56826"/>
                    <a:pt x="146761" y="67158"/>
                  </a:cubicBezTo>
                  <a:lnTo>
                    <a:pt x="146761" y="67158"/>
                  </a:lnTo>
                  <a:cubicBezTo>
                    <a:pt x="146761" y="67158"/>
                    <a:pt x="146761" y="67158"/>
                    <a:pt x="146761" y="61254"/>
                  </a:cubicBezTo>
                  <a:cubicBezTo>
                    <a:pt x="145300" y="41537"/>
                    <a:pt x="139504" y="22385"/>
                    <a:pt x="129787" y="5166"/>
                  </a:cubicBezTo>
                  <a:cubicBezTo>
                    <a:pt x="129787" y="5166"/>
                    <a:pt x="125359" y="0"/>
                    <a:pt x="123883" y="0"/>
                  </a:cubicBezTo>
                  <a:lnTo>
                    <a:pt x="123883" y="0"/>
                  </a:lnTo>
                  <a:lnTo>
                    <a:pt x="120193" y="0"/>
                  </a:lnTo>
                  <a:cubicBezTo>
                    <a:pt x="118470" y="4260"/>
                    <a:pt x="118470" y="9024"/>
                    <a:pt x="120193" y="13284"/>
                  </a:cubicBezTo>
                  <a:cubicBezTo>
                    <a:pt x="120193" y="13284"/>
                    <a:pt x="126835" y="30996"/>
                    <a:pt x="132001" y="42804"/>
                  </a:cubicBezTo>
                  <a:cubicBezTo>
                    <a:pt x="136047" y="55675"/>
                    <a:pt x="137551" y="69210"/>
                    <a:pt x="136429" y="82656"/>
                  </a:cubicBezTo>
                  <a:cubicBezTo>
                    <a:pt x="127731" y="100464"/>
                    <a:pt x="113488" y="114966"/>
                    <a:pt x="95839" y="123984"/>
                  </a:cubicBezTo>
                  <a:cubicBezTo>
                    <a:pt x="88459" y="123984"/>
                    <a:pt x="81079" y="123984"/>
                    <a:pt x="79603" y="123984"/>
                  </a:cubicBezTo>
                  <a:lnTo>
                    <a:pt x="79603" y="123984"/>
                  </a:lnTo>
                  <a:cubicBezTo>
                    <a:pt x="75963" y="122315"/>
                    <a:pt x="74083" y="118242"/>
                    <a:pt x="75175" y="114390"/>
                  </a:cubicBezTo>
                  <a:lnTo>
                    <a:pt x="75175" y="114390"/>
                  </a:lnTo>
                  <a:cubicBezTo>
                    <a:pt x="92613" y="105332"/>
                    <a:pt x="106609" y="90818"/>
                    <a:pt x="115027" y="73062"/>
                  </a:cubicBezTo>
                  <a:cubicBezTo>
                    <a:pt x="118518" y="63278"/>
                    <a:pt x="118518" y="52588"/>
                    <a:pt x="115027" y="42804"/>
                  </a:cubicBezTo>
                  <a:cubicBezTo>
                    <a:pt x="113768" y="37808"/>
                    <a:pt x="111224" y="33228"/>
                    <a:pt x="107647" y="29520"/>
                  </a:cubicBezTo>
                  <a:lnTo>
                    <a:pt x="107647" y="29520"/>
                  </a:lnTo>
                  <a:cubicBezTo>
                    <a:pt x="107647" y="29520"/>
                    <a:pt x="115765" y="29520"/>
                    <a:pt x="116503" y="29520"/>
                  </a:cubicBezTo>
                  <a:cubicBezTo>
                    <a:pt x="114492" y="21697"/>
                    <a:pt x="110414" y="14560"/>
                    <a:pt x="104695" y="8856"/>
                  </a:cubicBezTo>
                  <a:cubicBezTo>
                    <a:pt x="101078" y="4984"/>
                    <a:pt x="95007" y="4777"/>
                    <a:pt x="91135" y="8394"/>
                  </a:cubicBezTo>
                  <a:cubicBezTo>
                    <a:pt x="90976" y="8543"/>
                    <a:pt x="90821" y="8697"/>
                    <a:pt x="90673" y="8856"/>
                  </a:cubicBezTo>
                  <a:cubicBezTo>
                    <a:pt x="85507" y="8856"/>
                    <a:pt x="84769" y="21402"/>
                    <a:pt x="90673" y="30258"/>
                  </a:cubicBezTo>
                  <a:cubicBezTo>
                    <a:pt x="96577" y="39114"/>
                    <a:pt x="100267" y="37638"/>
                    <a:pt x="105433" y="50184"/>
                  </a:cubicBezTo>
                  <a:lnTo>
                    <a:pt x="105433" y="50184"/>
                  </a:lnTo>
                  <a:cubicBezTo>
                    <a:pt x="105433" y="50184"/>
                    <a:pt x="105433" y="60516"/>
                    <a:pt x="105433" y="63468"/>
                  </a:cubicBezTo>
                  <a:cubicBezTo>
                    <a:pt x="96685" y="74377"/>
                    <a:pt x="86508" y="84058"/>
                    <a:pt x="75175" y="92250"/>
                  </a:cubicBezTo>
                  <a:lnTo>
                    <a:pt x="75175" y="92250"/>
                  </a:lnTo>
                  <a:cubicBezTo>
                    <a:pt x="75585" y="90803"/>
                    <a:pt x="75585" y="89269"/>
                    <a:pt x="75175" y="87822"/>
                  </a:cubicBezTo>
                  <a:cubicBezTo>
                    <a:pt x="75175" y="87822"/>
                    <a:pt x="75175" y="75276"/>
                    <a:pt x="75175" y="73800"/>
                  </a:cubicBezTo>
                  <a:lnTo>
                    <a:pt x="75175" y="73800"/>
                  </a:lnTo>
                  <a:cubicBezTo>
                    <a:pt x="66319" y="79704"/>
                    <a:pt x="63367" y="96678"/>
                    <a:pt x="61891" y="101844"/>
                  </a:cubicBezTo>
                  <a:cubicBezTo>
                    <a:pt x="40300" y="113797"/>
                    <a:pt x="19803" y="127626"/>
                    <a:pt x="637" y="143172"/>
                  </a:cubicBezTo>
                  <a:cubicBezTo>
                    <a:pt x="-6743" y="154980"/>
                    <a:pt x="52297" y="129888"/>
                    <a:pt x="58939" y="126936"/>
                  </a:cubicBezTo>
                  <a:lnTo>
                    <a:pt x="58939" y="126936"/>
                  </a:lnTo>
                  <a:cubicBezTo>
                    <a:pt x="59626" y="131026"/>
                    <a:pt x="61411" y="134853"/>
                    <a:pt x="64105" y="138006"/>
                  </a:cubicBezTo>
                  <a:cubicBezTo>
                    <a:pt x="71872" y="147183"/>
                    <a:pt x="84158" y="151184"/>
                    <a:pt x="95839" y="148338"/>
                  </a:cubicBezTo>
                  <a:cubicBezTo>
                    <a:pt x="114733" y="140652"/>
                    <a:pt x="130737" y="127229"/>
                    <a:pt x="141595" y="109962"/>
                  </a:cubicBezTo>
                  <a:cubicBezTo>
                    <a:pt x="141595" y="109962"/>
                    <a:pt x="146023" y="105534"/>
                    <a:pt x="148975" y="109962"/>
                  </a:cubicBezTo>
                  <a:cubicBezTo>
                    <a:pt x="163078" y="131986"/>
                    <a:pt x="187787" y="144900"/>
                    <a:pt x="213919" y="143910"/>
                  </a:cubicBezTo>
                  <a:cubicBezTo>
                    <a:pt x="221299" y="135054"/>
                    <a:pt x="217609" y="130626"/>
                    <a:pt x="213919" y="128412"/>
                  </a:cubicBezTo>
                  <a:cubicBezTo>
                    <a:pt x="210229" y="126198"/>
                    <a:pt x="198421" y="121770"/>
                    <a:pt x="196207" y="116604"/>
                  </a:cubicBezTo>
                  <a:cubicBezTo>
                    <a:pt x="193993" y="111438"/>
                    <a:pt x="196207" y="106272"/>
                    <a:pt x="205063" y="102582"/>
                  </a:cubicBezTo>
                  <a:cubicBezTo>
                    <a:pt x="225602" y="100859"/>
                    <a:pt x="245897" y="96899"/>
                    <a:pt x="265579" y="90774"/>
                  </a:cubicBezTo>
                  <a:cubicBezTo>
                    <a:pt x="266103" y="83453"/>
                    <a:pt x="268383" y="76365"/>
                    <a:pt x="272221" y="70110"/>
                  </a:cubicBezTo>
                  <a:cubicBezTo>
                    <a:pt x="272221" y="70110"/>
                    <a:pt x="264103" y="61992"/>
                    <a:pt x="264103" y="61254"/>
                  </a:cubicBezTo>
                  <a:close/>
                  <a:moveTo>
                    <a:pt x="210229" y="20664"/>
                  </a:moveTo>
                  <a:lnTo>
                    <a:pt x="210229" y="20664"/>
                  </a:lnTo>
                  <a:cubicBezTo>
                    <a:pt x="211882" y="19967"/>
                    <a:pt x="213742" y="19967"/>
                    <a:pt x="215395" y="20664"/>
                  </a:cubicBezTo>
                  <a:cubicBezTo>
                    <a:pt x="217926" y="21556"/>
                    <a:pt x="219675" y="23885"/>
                    <a:pt x="219823" y="26568"/>
                  </a:cubicBezTo>
                  <a:lnTo>
                    <a:pt x="219823" y="26568"/>
                  </a:lnTo>
                  <a:cubicBezTo>
                    <a:pt x="219823" y="26568"/>
                    <a:pt x="215395" y="26568"/>
                    <a:pt x="212443" y="26568"/>
                  </a:cubicBezTo>
                  <a:cubicBezTo>
                    <a:pt x="210495" y="25490"/>
                    <a:pt x="209144" y="23592"/>
                    <a:pt x="208753" y="21402"/>
                  </a:cubicBezTo>
                  <a:close/>
                  <a:moveTo>
                    <a:pt x="184399" y="86346"/>
                  </a:moveTo>
                  <a:cubicBezTo>
                    <a:pt x="177019" y="86346"/>
                    <a:pt x="170377" y="86346"/>
                    <a:pt x="170377" y="100368"/>
                  </a:cubicBezTo>
                  <a:cubicBezTo>
                    <a:pt x="170377" y="114390"/>
                    <a:pt x="170377" y="108486"/>
                    <a:pt x="170377" y="109224"/>
                  </a:cubicBezTo>
                  <a:lnTo>
                    <a:pt x="170377" y="109224"/>
                  </a:lnTo>
                  <a:cubicBezTo>
                    <a:pt x="170377" y="109224"/>
                    <a:pt x="166687" y="109224"/>
                    <a:pt x="164473" y="109224"/>
                  </a:cubicBezTo>
                  <a:cubicBezTo>
                    <a:pt x="154842" y="103513"/>
                    <a:pt x="148329" y="93740"/>
                    <a:pt x="146761" y="82656"/>
                  </a:cubicBezTo>
                  <a:cubicBezTo>
                    <a:pt x="146761" y="82656"/>
                    <a:pt x="146761" y="76014"/>
                    <a:pt x="153403" y="75276"/>
                  </a:cubicBezTo>
                  <a:lnTo>
                    <a:pt x="153403" y="75276"/>
                  </a:lnTo>
                  <a:cubicBezTo>
                    <a:pt x="162488" y="76120"/>
                    <a:pt x="171624" y="76120"/>
                    <a:pt x="180709" y="75276"/>
                  </a:cubicBezTo>
                  <a:cubicBezTo>
                    <a:pt x="187351" y="77490"/>
                    <a:pt x="191041" y="83394"/>
                    <a:pt x="184399" y="8634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FC6B488-C479-4330-BA4B-3C34CB9C3408}"/>
                </a:ext>
              </a:extLst>
            </p:cNvPr>
            <p:cNvSpPr/>
            <p:nvPr/>
          </p:nvSpPr>
          <p:spPr>
            <a:xfrm>
              <a:off x="3489229" y="3486325"/>
              <a:ext cx="23024" cy="16905"/>
            </a:xfrm>
            <a:custGeom>
              <a:avLst/>
              <a:gdLst>
                <a:gd name="connsiteX0" fmla="*/ 1308 w 23024"/>
                <a:gd name="connsiteY0" fmla="*/ 15498 h 16905"/>
                <a:gd name="connsiteX1" fmla="*/ 22710 w 23024"/>
                <a:gd name="connsiteY1" fmla="*/ 5904 h 16905"/>
                <a:gd name="connsiteX2" fmla="*/ 22710 w 23024"/>
                <a:gd name="connsiteY2" fmla="*/ 0 h 16905"/>
                <a:gd name="connsiteX3" fmla="*/ 16068 w 23024"/>
                <a:gd name="connsiteY3" fmla="*/ 0 h 16905"/>
                <a:gd name="connsiteX4" fmla="*/ 16068 w 23024"/>
                <a:gd name="connsiteY4" fmla="*/ 0 h 16905"/>
                <a:gd name="connsiteX5" fmla="*/ 12378 w 23024"/>
                <a:gd name="connsiteY5" fmla="*/ 0 h 16905"/>
                <a:gd name="connsiteX6" fmla="*/ 12378 w 23024"/>
                <a:gd name="connsiteY6" fmla="*/ 0 h 16905"/>
                <a:gd name="connsiteX7" fmla="*/ 12378 w 23024"/>
                <a:gd name="connsiteY7" fmla="*/ 0 h 16905"/>
                <a:gd name="connsiteX8" fmla="*/ 12378 w 23024"/>
                <a:gd name="connsiteY8" fmla="*/ 0 h 16905"/>
                <a:gd name="connsiteX9" fmla="*/ 12378 w 23024"/>
                <a:gd name="connsiteY9" fmla="*/ 0 h 16905"/>
                <a:gd name="connsiteX10" fmla="*/ 12378 w 23024"/>
                <a:gd name="connsiteY10" fmla="*/ 0 h 16905"/>
                <a:gd name="connsiteX11" fmla="*/ 12378 w 23024"/>
                <a:gd name="connsiteY11" fmla="*/ 0 h 16905"/>
                <a:gd name="connsiteX12" fmla="*/ 12378 w 23024"/>
                <a:gd name="connsiteY12" fmla="*/ 0 h 16905"/>
                <a:gd name="connsiteX13" fmla="*/ 7950 w 23024"/>
                <a:gd name="connsiteY13" fmla="*/ 6642 h 16905"/>
                <a:gd name="connsiteX14" fmla="*/ 1308 w 23024"/>
                <a:gd name="connsiteY14" fmla="*/ 15498 h 1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024" h="16905">
                  <a:moveTo>
                    <a:pt x="1308" y="15498"/>
                  </a:moveTo>
                  <a:cubicBezTo>
                    <a:pt x="9426" y="19188"/>
                    <a:pt x="23448" y="15498"/>
                    <a:pt x="22710" y="5904"/>
                  </a:cubicBezTo>
                  <a:cubicBezTo>
                    <a:pt x="23129" y="3959"/>
                    <a:pt x="23129" y="1945"/>
                    <a:pt x="22710" y="0"/>
                  </a:cubicBezTo>
                  <a:cubicBezTo>
                    <a:pt x="22710" y="0"/>
                    <a:pt x="17544" y="0"/>
                    <a:pt x="16068" y="0"/>
                  </a:cubicBezTo>
                  <a:cubicBezTo>
                    <a:pt x="14592" y="0"/>
                    <a:pt x="16068" y="0"/>
                    <a:pt x="16068" y="0"/>
                  </a:cubicBezTo>
                  <a:cubicBezTo>
                    <a:pt x="16068" y="0"/>
                    <a:pt x="12378" y="0"/>
                    <a:pt x="12378" y="0"/>
                  </a:cubicBezTo>
                  <a:lnTo>
                    <a:pt x="12378" y="0"/>
                  </a:lnTo>
                  <a:cubicBezTo>
                    <a:pt x="12378" y="0"/>
                    <a:pt x="12378" y="0"/>
                    <a:pt x="12378" y="0"/>
                  </a:cubicBezTo>
                  <a:lnTo>
                    <a:pt x="12378" y="0"/>
                  </a:lnTo>
                  <a:lnTo>
                    <a:pt x="12378" y="0"/>
                  </a:lnTo>
                  <a:lnTo>
                    <a:pt x="12378" y="0"/>
                  </a:lnTo>
                  <a:lnTo>
                    <a:pt x="12378" y="0"/>
                  </a:lnTo>
                  <a:lnTo>
                    <a:pt x="12378" y="0"/>
                  </a:lnTo>
                  <a:cubicBezTo>
                    <a:pt x="7950" y="0"/>
                    <a:pt x="7950" y="5166"/>
                    <a:pt x="7950" y="6642"/>
                  </a:cubicBezTo>
                  <a:cubicBezTo>
                    <a:pt x="7950" y="8118"/>
                    <a:pt x="-3858" y="13284"/>
                    <a:pt x="1308" y="1549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0ABEBCDA-7CE3-4784-8D4D-B44D0F025A9C}"/>
                </a:ext>
              </a:extLst>
            </p:cNvPr>
            <p:cNvSpPr/>
            <p:nvPr/>
          </p:nvSpPr>
          <p:spPr>
            <a:xfrm>
              <a:off x="3717841" y="3581528"/>
              <a:ext cx="27185" cy="18492"/>
            </a:xfrm>
            <a:custGeom>
              <a:avLst/>
              <a:gdLst>
                <a:gd name="connsiteX0" fmla="*/ 4428 w 27185"/>
                <a:gd name="connsiteY0" fmla="*/ 0 h 18492"/>
                <a:gd name="connsiteX1" fmla="*/ 4428 w 27185"/>
                <a:gd name="connsiteY1" fmla="*/ 0 h 18492"/>
                <a:gd name="connsiteX2" fmla="*/ 4428 w 27185"/>
                <a:gd name="connsiteY2" fmla="*/ 0 h 18492"/>
                <a:gd name="connsiteX3" fmla="*/ 4428 w 27185"/>
                <a:gd name="connsiteY3" fmla="*/ 0 h 18492"/>
                <a:gd name="connsiteX4" fmla="*/ 4428 w 27185"/>
                <a:gd name="connsiteY4" fmla="*/ 0 h 18492"/>
                <a:gd name="connsiteX5" fmla="*/ 4428 w 27185"/>
                <a:gd name="connsiteY5" fmla="*/ 0 h 18492"/>
                <a:gd name="connsiteX6" fmla="*/ 4428 w 27185"/>
                <a:gd name="connsiteY6" fmla="*/ 0 h 18492"/>
                <a:gd name="connsiteX7" fmla="*/ 4428 w 27185"/>
                <a:gd name="connsiteY7" fmla="*/ 0 h 18492"/>
                <a:gd name="connsiteX8" fmla="*/ 0 w 27185"/>
                <a:gd name="connsiteY8" fmla="*/ 6642 h 18492"/>
                <a:gd name="connsiteX9" fmla="*/ 5166 w 27185"/>
                <a:gd name="connsiteY9" fmla="*/ 17712 h 18492"/>
                <a:gd name="connsiteX10" fmla="*/ 26568 w 27185"/>
                <a:gd name="connsiteY10" fmla="*/ 7380 h 18492"/>
                <a:gd name="connsiteX11" fmla="*/ 26568 w 27185"/>
                <a:gd name="connsiteY11" fmla="*/ 1476 h 18492"/>
                <a:gd name="connsiteX12" fmla="*/ 19926 w 27185"/>
                <a:gd name="connsiteY12" fmla="*/ 1476 h 18492"/>
                <a:gd name="connsiteX13" fmla="*/ 19926 w 27185"/>
                <a:gd name="connsiteY13" fmla="*/ 5166 h 18492"/>
                <a:gd name="connsiteX14" fmla="*/ 4428 w 27185"/>
                <a:gd name="connsiteY14" fmla="*/ 0 h 1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185" h="18492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ubicBezTo>
                    <a:pt x="0" y="0"/>
                    <a:pt x="0" y="4428"/>
                    <a:pt x="0" y="6642"/>
                  </a:cubicBezTo>
                  <a:cubicBezTo>
                    <a:pt x="0" y="8856"/>
                    <a:pt x="0" y="15498"/>
                    <a:pt x="5166" y="17712"/>
                  </a:cubicBezTo>
                  <a:cubicBezTo>
                    <a:pt x="10332" y="19926"/>
                    <a:pt x="30996" y="17712"/>
                    <a:pt x="26568" y="7380"/>
                  </a:cubicBezTo>
                  <a:cubicBezTo>
                    <a:pt x="26885" y="5425"/>
                    <a:pt x="26885" y="3431"/>
                    <a:pt x="26568" y="1476"/>
                  </a:cubicBezTo>
                  <a:cubicBezTo>
                    <a:pt x="26568" y="1476"/>
                    <a:pt x="21402" y="1476"/>
                    <a:pt x="19926" y="1476"/>
                  </a:cubicBezTo>
                  <a:cubicBezTo>
                    <a:pt x="18450" y="1476"/>
                    <a:pt x="19926" y="1476"/>
                    <a:pt x="19926" y="5166"/>
                  </a:cubicBezTo>
                  <a:cubicBezTo>
                    <a:pt x="19926" y="8856"/>
                    <a:pt x="4428" y="2952"/>
                    <a:pt x="44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FF1C1528-2F19-4FFC-AD60-8EE64D31914F}"/>
                </a:ext>
              </a:extLst>
            </p:cNvPr>
            <p:cNvSpPr/>
            <p:nvPr/>
          </p:nvSpPr>
          <p:spPr>
            <a:xfrm>
              <a:off x="3840348" y="3539297"/>
              <a:ext cx="20692" cy="15662"/>
            </a:xfrm>
            <a:custGeom>
              <a:avLst/>
              <a:gdLst>
                <a:gd name="connsiteX0" fmla="*/ 0 w 20692"/>
                <a:gd name="connsiteY0" fmla="*/ 15662 h 15662"/>
                <a:gd name="connsiteX1" fmla="*/ 20664 w 20692"/>
                <a:gd name="connsiteY1" fmla="*/ 5330 h 15662"/>
                <a:gd name="connsiteX2" fmla="*/ 20664 w 20692"/>
                <a:gd name="connsiteY2" fmla="*/ 1640 h 15662"/>
                <a:gd name="connsiteX3" fmla="*/ 14022 w 20692"/>
                <a:gd name="connsiteY3" fmla="*/ 1640 h 15662"/>
                <a:gd name="connsiteX4" fmla="*/ 14022 w 20692"/>
                <a:gd name="connsiteY4" fmla="*/ 1640 h 15662"/>
                <a:gd name="connsiteX5" fmla="*/ 14022 w 20692"/>
                <a:gd name="connsiteY5" fmla="*/ 1640 h 15662"/>
                <a:gd name="connsiteX6" fmla="*/ 14022 w 20692"/>
                <a:gd name="connsiteY6" fmla="*/ 1640 h 15662"/>
                <a:gd name="connsiteX7" fmla="*/ 14022 w 20692"/>
                <a:gd name="connsiteY7" fmla="*/ 1640 h 15662"/>
                <a:gd name="connsiteX8" fmla="*/ 14022 w 20692"/>
                <a:gd name="connsiteY8" fmla="*/ 1640 h 15662"/>
                <a:gd name="connsiteX9" fmla="*/ 14022 w 20692"/>
                <a:gd name="connsiteY9" fmla="*/ 1640 h 15662"/>
                <a:gd name="connsiteX10" fmla="*/ 14022 w 20692"/>
                <a:gd name="connsiteY10" fmla="*/ 1640 h 15662"/>
                <a:gd name="connsiteX11" fmla="*/ 14022 w 20692"/>
                <a:gd name="connsiteY11" fmla="*/ 1640 h 15662"/>
                <a:gd name="connsiteX12" fmla="*/ 14022 w 20692"/>
                <a:gd name="connsiteY12" fmla="*/ 1640 h 15662"/>
                <a:gd name="connsiteX13" fmla="*/ 14022 w 20692"/>
                <a:gd name="connsiteY13" fmla="*/ 1640 h 15662"/>
                <a:gd name="connsiteX14" fmla="*/ 14022 w 20692"/>
                <a:gd name="connsiteY14" fmla="*/ 7544 h 15662"/>
                <a:gd name="connsiteX15" fmla="*/ 207 w 20692"/>
                <a:gd name="connsiteY15" fmla="*/ 14901 h 15662"/>
                <a:gd name="connsiteX16" fmla="*/ 0 w 20692"/>
                <a:gd name="connsiteY16" fmla="*/ 15662 h 15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2" h="15662">
                  <a:moveTo>
                    <a:pt x="0" y="15662"/>
                  </a:moveTo>
                  <a:cubicBezTo>
                    <a:pt x="7380" y="15662"/>
                    <a:pt x="21402" y="15662"/>
                    <a:pt x="20664" y="5330"/>
                  </a:cubicBezTo>
                  <a:lnTo>
                    <a:pt x="20664" y="1640"/>
                  </a:lnTo>
                  <a:cubicBezTo>
                    <a:pt x="20664" y="-2050"/>
                    <a:pt x="14760" y="1640"/>
                    <a:pt x="14022" y="1640"/>
                  </a:cubicBezTo>
                  <a:cubicBezTo>
                    <a:pt x="13284" y="1640"/>
                    <a:pt x="14022" y="1640"/>
                    <a:pt x="14022" y="1640"/>
                  </a:cubicBezTo>
                  <a:cubicBezTo>
                    <a:pt x="14022" y="1640"/>
                    <a:pt x="14022" y="1640"/>
                    <a:pt x="14022" y="1640"/>
                  </a:cubicBezTo>
                  <a:lnTo>
                    <a:pt x="14022" y="1640"/>
                  </a:lnTo>
                  <a:lnTo>
                    <a:pt x="14022" y="1640"/>
                  </a:lnTo>
                  <a:cubicBezTo>
                    <a:pt x="14022" y="1640"/>
                    <a:pt x="14022" y="1640"/>
                    <a:pt x="14022" y="1640"/>
                  </a:cubicBezTo>
                  <a:lnTo>
                    <a:pt x="14022" y="1640"/>
                  </a:lnTo>
                  <a:lnTo>
                    <a:pt x="14022" y="1640"/>
                  </a:lnTo>
                  <a:cubicBezTo>
                    <a:pt x="14022" y="1640"/>
                    <a:pt x="14022" y="1640"/>
                    <a:pt x="14022" y="1640"/>
                  </a:cubicBezTo>
                  <a:cubicBezTo>
                    <a:pt x="14022" y="1640"/>
                    <a:pt x="14022" y="1640"/>
                    <a:pt x="14022" y="1640"/>
                  </a:cubicBezTo>
                  <a:lnTo>
                    <a:pt x="14022" y="1640"/>
                  </a:lnTo>
                  <a:cubicBezTo>
                    <a:pt x="14022" y="1640"/>
                    <a:pt x="9594" y="6068"/>
                    <a:pt x="14022" y="7544"/>
                  </a:cubicBezTo>
                  <a:cubicBezTo>
                    <a:pt x="8177" y="5760"/>
                    <a:pt x="1985" y="9053"/>
                    <a:pt x="207" y="14901"/>
                  </a:cubicBezTo>
                  <a:cubicBezTo>
                    <a:pt x="125" y="15152"/>
                    <a:pt x="59" y="15406"/>
                    <a:pt x="0" y="1566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AA7A01AC-558F-40BC-BAC8-821B8DA8D978}"/>
                </a:ext>
              </a:extLst>
            </p:cNvPr>
            <p:cNvSpPr/>
            <p:nvPr/>
          </p:nvSpPr>
          <p:spPr>
            <a:xfrm>
              <a:off x="3834212" y="3486325"/>
              <a:ext cx="18806" cy="39157"/>
            </a:xfrm>
            <a:custGeom>
              <a:avLst/>
              <a:gdLst>
                <a:gd name="connsiteX0" fmla="*/ 11302 w 18806"/>
                <a:gd name="connsiteY0" fmla="*/ 23616 h 39157"/>
                <a:gd name="connsiteX1" fmla="*/ 11302 w 18806"/>
                <a:gd name="connsiteY1" fmla="*/ 39114 h 39157"/>
                <a:gd name="connsiteX2" fmla="*/ 18682 w 18806"/>
                <a:gd name="connsiteY2" fmla="*/ 22878 h 39157"/>
                <a:gd name="connsiteX3" fmla="*/ 8350 w 18806"/>
                <a:gd name="connsiteY3" fmla="*/ 0 h 39157"/>
                <a:gd name="connsiteX4" fmla="*/ 232 w 18806"/>
                <a:gd name="connsiteY4" fmla="*/ 6642 h 39157"/>
                <a:gd name="connsiteX5" fmla="*/ 11302 w 18806"/>
                <a:gd name="connsiteY5" fmla="*/ 23616 h 39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806" h="39157">
                  <a:moveTo>
                    <a:pt x="11302" y="23616"/>
                  </a:moveTo>
                  <a:cubicBezTo>
                    <a:pt x="11302" y="30996"/>
                    <a:pt x="11302" y="38376"/>
                    <a:pt x="11302" y="39114"/>
                  </a:cubicBezTo>
                  <a:cubicBezTo>
                    <a:pt x="11302" y="39852"/>
                    <a:pt x="17206" y="30996"/>
                    <a:pt x="18682" y="22878"/>
                  </a:cubicBezTo>
                  <a:cubicBezTo>
                    <a:pt x="19575" y="13953"/>
                    <a:pt x="15634" y="5232"/>
                    <a:pt x="8350" y="0"/>
                  </a:cubicBezTo>
                  <a:cubicBezTo>
                    <a:pt x="4660" y="0"/>
                    <a:pt x="-1244" y="0"/>
                    <a:pt x="232" y="6642"/>
                  </a:cubicBezTo>
                  <a:cubicBezTo>
                    <a:pt x="1708" y="13284"/>
                    <a:pt x="9088" y="18450"/>
                    <a:pt x="11302" y="2361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92034283-003B-4AA8-ABF3-20D394FB59B0}"/>
                </a:ext>
              </a:extLst>
            </p:cNvPr>
            <p:cNvSpPr/>
            <p:nvPr/>
          </p:nvSpPr>
          <p:spPr>
            <a:xfrm>
              <a:off x="3894562" y="3481222"/>
              <a:ext cx="34222" cy="204363"/>
            </a:xfrm>
            <a:custGeom>
              <a:avLst/>
              <a:gdLst>
                <a:gd name="connsiteX0" fmla="*/ 20324 w 34222"/>
                <a:gd name="connsiteY0" fmla="*/ 204363 h 204363"/>
                <a:gd name="connsiteX1" fmla="*/ 33608 w 34222"/>
                <a:gd name="connsiteY1" fmla="*/ 180747 h 204363"/>
                <a:gd name="connsiteX2" fmla="*/ 33608 w 34222"/>
                <a:gd name="connsiteY2" fmla="*/ 144585 h 204363"/>
                <a:gd name="connsiteX3" fmla="*/ 20324 w 34222"/>
                <a:gd name="connsiteY3" fmla="*/ 49383 h 204363"/>
                <a:gd name="connsiteX4" fmla="*/ 29180 w 34222"/>
                <a:gd name="connsiteY4" fmla="*/ 39789 h 204363"/>
                <a:gd name="connsiteX5" fmla="*/ 9992 w 34222"/>
                <a:gd name="connsiteY5" fmla="*/ 5841 h 204363"/>
                <a:gd name="connsiteX6" fmla="*/ 4088 w 34222"/>
                <a:gd name="connsiteY6" fmla="*/ 5841 h 204363"/>
                <a:gd name="connsiteX7" fmla="*/ 398 w 34222"/>
                <a:gd name="connsiteY7" fmla="*/ 40527 h 204363"/>
                <a:gd name="connsiteX8" fmla="*/ 20324 w 34222"/>
                <a:gd name="connsiteY8" fmla="*/ 204363 h 20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22" h="204363">
                  <a:moveTo>
                    <a:pt x="20324" y="204363"/>
                  </a:moveTo>
                  <a:cubicBezTo>
                    <a:pt x="25490" y="204363"/>
                    <a:pt x="31394" y="192555"/>
                    <a:pt x="33608" y="180747"/>
                  </a:cubicBezTo>
                  <a:cubicBezTo>
                    <a:pt x="34427" y="168707"/>
                    <a:pt x="34427" y="156625"/>
                    <a:pt x="33608" y="144585"/>
                  </a:cubicBezTo>
                  <a:cubicBezTo>
                    <a:pt x="33608" y="134991"/>
                    <a:pt x="22538" y="56763"/>
                    <a:pt x="20324" y="49383"/>
                  </a:cubicBezTo>
                  <a:cubicBezTo>
                    <a:pt x="18110" y="42003"/>
                    <a:pt x="30656" y="49383"/>
                    <a:pt x="29180" y="39789"/>
                  </a:cubicBezTo>
                  <a:cubicBezTo>
                    <a:pt x="27704" y="30195"/>
                    <a:pt x="13682" y="14697"/>
                    <a:pt x="9992" y="5841"/>
                  </a:cubicBezTo>
                  <a:cubicBezTo>
                    <a:pt x="6302" y="-3015"/>
                    <a:pt x="9992" y="-801"/>
                    <a:pt x="4088" y="5841"/>
                  </a:cubicBezTo>
                  <a:cubicBezTo>
                    <a:pt x="531" y="17036"/>
                    <a:pt x="-724" y="28834"/>
                    <a:pt x="398" y="40527"/>
                  </a:cubicBezTo>
                  <a:cubicBezTo>
                    <a:pt x="12959" y="94255"/>
                    <a:pt x="19645" y="149190"/>
                    <a:pt x="20324" y="20436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1DF5E45E-3DFB-45B1-BA4E-467F3F8AEEC5}"/>
                </a:ext>
              </a:extLst>
            </p:cNvPr>
            <p:cNvSpPr/>
            <p:nvPr/>
          </p:nvSpPr>
          <p:spPr>
            <a:xfrm>
              <a:off x="4036171" y="3505384"/>
              <a:ext cx="17213" cy="42933"/>
            </a:xfrm>
            <a:custGeom>
              <a:avLst/>
              <a:gdLst>
                <a:gd name="connsiteX0" fmla="*/ 10079 w 17213"/>
                <a:gd name="connsiteY0" fmla="*/ 42933 h 42933"/>
                <a:gd name="connsiteX1" fmla="*/ 16721 w 17213"/>
                <a:gd name="connsiteY1" fmla="*/ 25221 h 42933"/>
                <a:gd name="connsiteX2" fmla="*/ 7127 w 17213"/>
                <a:gd name="connsiteY2" fmla="*/ 129 h 42933"/>
                <a:gd name="connsiteX3" fmla="*/ 131 w 17213"/>
                <a:gd name="connsiteY3" fmla="*/ 4683 h 42933"/>
                <a:gd name="connsiteX4" fmla="*/ 485 w 17213"/>
                <a:gd name="connsiteY4" fmla="*/ 8247 h 42933"/>
                <a:gd name="connsiteX5" fmla="*/ 9341 w 17213"/>
                <a:gd name="connsiteY5" fmla="*/ 25959 h 42933"/>
                <a:gd name="connsiteX6" fmla="*/ 10079 w 17213"/>
                <a:gd name="connsiteY6" fmla="*/ 42933 h 4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13" h="42933">
                  <a:moveTo>
                    <a:pt x="10079" y="42933"/>
                  </a:moveTo>
                  <a:cubicBezTo>
                    <a:pt x="10079" y="42933"/>
                    <a:pt x="15245" y="34815"/>
                    <a:pt x="16721" y="25221"/>
                  </a:cubicBezTo>
                  <a:cubicBezTo>
                    <a:pt x="18198" y="15627"/>
                    <a:pt x="16721" y="3819"/>
                    <a:pt x="7127" y="129"/>
                  </a:cubicBezTo>
                  <a:cubicBezTo>
                    <a:pt x="3939" y="-546"/>
                    <a:pt x="803" y="1493"/>
                    <a:pt x="131" y="4683"/>
                  </a:cubicBezTo>
                  <a:cubicBezTo>
                    <a:pt x="-127" y="5879"/>
                    <a:pt x="-2" y="7125"/>
                    <a:pt x="485" y="8247"/>
                  </a:cubicBezTo>
                  <a:cubicBezTo>
                    <a:pt x="485" y="8247"/>
                    <a:pt x="7865" y="20793"/>
                    <a:pt x="9341" y="25959"/>
                  </a:cubicBezTo>
                  <a:cubicBezTo>
                    <a:pt x="10817" y="31125"/>
                    <a:pt x="7127" y="41457"/>
                    <a:pt x="10079" y="42933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8940784-85EC-4A57-8F77-40DC894547D8}"/>
                </a:ext>
              </a:extLst>
            </p:cNvPr>
            <p:cNvSpPr/>
            <p:nvPr/>
          </p:nvSpPr>
          <p:spPr>
            <a:xfrm>
              <a:off x="3578933" y="3630119"/>
              <a:ext cx="16898" cy="31850"/>
            </a:xfrm>
            <a:custGeom>
              <a:avLst/>
              <a:gdLst>
                <a:gd name="connsiteX0" fmla="*/ 9758 w 16898"/>
                <a:gd name="connsiteY0" fmla="*/ 31851 h 31850"/>
                <a:gd name="connsiteX1" fmla="*/ 16400 w 16898"/>
                <a:gd name="connsiteY1" fmla="*/ 19305 h 31850"/>
                <a:gd name="connsiteX2" fmla="*/ 7544 w 16898"/>
                <a:gd name="connsiteY2" fmla="*/ 855 h 31850"/>
                <a:gd name="connsiteX3" fmla="*/ 902 w 16898"/>
                <a:gd name="connsiteY3" fmla="*/ 6021 h 31850"/>
                <a:gd name="connsiteX4" fmla="*/ 9020 w 16898"/>
                <a:gd name="connsiteY4" fmla="*/ 19305 h 31850"/>
                <a:gd name="connsiteX5" fmla="*/ 9758 w 16898"/>
                <a:gd name="connsiteY5" fmla="*/ 31851 h 3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98" h="31850">
                  <a:moveTo>
                    <a:pt x="9758" y="31851"/>
                  </a:moveTo>
                  <a:cubicBezTo>
                    <a:pt x="9758" y="31851"/>
                    <a:pt x="14924" y="25947"/>
                    <a:pt x="16400" y="19305"/>
                  </a:cubicBezTo>
                  <a:cubicBezTo>
                    <a:pt x="17876" y="12663"/>
                    <a:pt x="16400" y="3069"/>
                    <a:pt x="7544" y="855"/>
                  </a:cubicBezTo>
                  <a:cubicBezTo>
                    <a:pt x="-1312" y="-1359"/>
                    <a:pt x="-574" y="855"/>
                    <a:pt x="902" y="6021"/>
                  </a:cubicBezTo>
                  <a:cubicBezTo>
                    <a:pt x="2378" y="11187"/>
                    <a:pt x="9020" y="12663"/>
                    <a:pt x="9020" y="19305"/>
                  </a:cubicBezTo>
                  <a:cubicBezTo>
                    <a:pt x="9020" y="25947"/>
                    <a:pt x="7544" y="31113"/>
                    <a:pt x="9758" y="3185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1D42A5B4-E9A4-4D07-9B5E-75704DF72EAA}"/>
                </a:ext>
              </a:extLst>
            </p:cNvPr>
            <p:cNvSpPr/>
            <p:nvPr/>
          </p:nvSpPr>
          <p:spPr>
            <a:xfrm>
              <a:off x="3421739" y="3480739"/>
              <a:ext cx="16898" cy="33630"/>
            </a:xfrm>
            <a:custGeom>
              <a:avLst/>
              <a:gdLst>
                <a:gd name="connsiteX0" fmla="*/ 9758 w 16898"/>
                <a:gd name="connsiteY0" fmla="*/ 33630 h 33630"/>
                <a:gd name="connsiteX1" fmla="*/ 16400 w 16898"/>
                <a:gd name="connsiteY1" fmla="*/ 20346 h 33630"/>
                <a:gd name="connsiteX2" fmla="*/ 7544 w 16898"/>
                <a:gd name="connsiteY2" fmla="*/ 1158 h 33630"/>
                <a:gd name="connsiteX3" fmla="*/ 902 w 16898"/>
                <a:gd name="connsiteY3" fmla="*/ 7062 h 33630"/>
                <a:gd name="connsiteX4" fmla="*/ 8282 w 16898"/>
                <a:gd name="connsiteY4" fmla="*/ 21084 h 33630"/>
                <a:gd name="connsiteX5" fmla="*/ 9758 w 16898"/>
                <a:gd name="connsiteY5" fmla="*/ 33630 h 33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98" h="33630">
                  <a:moveTo>
                    <a:pt x="9758" y="33630"/>
                  </a:moveTo>
                  <a:cubicBezTo>
                    <a:pt x="9758" y="33630"/>
                    <a:pt x="14924" y="26988"/>
                    <a:pt x="16400" y="20346"/>
                  </a:cubicBezTo>
                  <a:cubicBezTo>
                    <a:pt x="17876" y="13704"/>
                    <a:pt x="16400" y="4110"/>
                    <a:pt x="7544" y="1158"/>
                  </a:cubicBezTo>
                  <a:cubicBezTo>
                    <a:pt x="-1312" y="-1794"/>
                    <a:pt x="-574" y="1158"/>
                    <a:pt x="902" y="7062"/>
                  </a:cubicBezTo>
                  <a:cubicBezTo>
                    <a:pt x="2378" y="12966"/>
                    <a:pt x="7544" y="16656"/>
                    <a:pt x="8282" y="21084"/>
                  </a:cubicBezTo>
                  <a:cubicBezTo>
                    <a:pt x="9020" y="25512"/>
                    <a:pt x="7544" y="32892"/>
                    <a:pt x="9758" y="3363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FC196BE-5D33-4526-A685-7655E20E7409}"/>
                </a:ext>
              </a:extLst>
            </p:cNvPr>
            <p:cNvSpPr/>
            <p:nvPr/>
          </p:nvSpPr>
          <p:spPr>
            <a:xfrm>
              <a:off x="3593805" y="3540819"/>
              <a:ext cx="22929" cy="23767"/>
            </a:xfrm>
            <a:custGeom>
              <a:avLst/>
              <a:gdLst>
                <a:gd name="connsiteX0" fmla="*/ 7431 w 22929"/>
                <a:gd name="connsiteY0" fmla="*/ 1594 h 23767"/>
                <a:gd name="connsiteX1" fmla="*/ 1952 w 22929"/>
                <a:gd name="connsiteY1" fmla="*/ 21736 h 23767"/>
                <a:gd name="connsiteX2" fmla="*/ 2265 w 22929"/>
                <a:gd name="connsiteY2" fmla="*/ 22258 h 23767"/>
                <a:gd name="connsiteX3" fmla="*/ 12597 w 22929"/>
                <a:gd name="connsiteY3" fmla="*/ 22258 h 23767"/>
                <a:gd name="connsiteX4" fmla="*/ 22929 w 22929"/>
                <a:gd name="connsiteY4" fmla="*/ 10450 h 23767"/>
                <a:gd name="connsiteX5" fmla="*/ 15549 w 22929"/>
                <a:gd name="connsiteY5" fmla="*/ 10450 h 23767"/>
                <a:gd name="connsiteX6" fmla="*/ 11121 w 22929"/>
                <a:gd name="connsiteY6" fmla="*/ 10450 h 23767"/>
                <a:gd name="connsiteX7" fmla="*/ 11121 w 22929"/>
                <a:gd name="connsiteY7" fmla="*/ 118 h 23767"/>
                <a:gd name="connsiteX8" fmla="*/ 7431 w 22929"/>
                <a:gd name="connsiteY8" fmla="*/ 1594 h 23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29" h="23767">
                  <a:moveTo>
                    <a:pt x="7431" y="1594"/>
                  </a:moveTo>
                  <a:cubicBezTo>
                    <a:pt x="356" y="5643"/>
                    <a:pt x="-2097" y="14661"/>
                    <a:pt x="1952" y="21736"/>
                  </a:cubicBezTo>
                  <a:cubicBezTo>
                    <a:pt x="2053" y="21912"/>
                    <a:pt x="2158" y="22086"/>
                    <a:pt x="2265" y="22258"/>
                  </a:cubicBezTo>
                  <a:cubicBezTo>
                    <a:pt x="5415" y="24271"/>
                    <a:pt x="9448" y="24271"/>
                    <a:pt x="12597" y="22258"/>
                  </a:cubicBezTo>
                  <a:cubicBezTo>
                    <a:pt x="19239" y="22258"/>
                    <a:pt x="22929" y="10450"/>
                    <a:pt x="22929" y="10450"/>
                  </a:cubicBezTo>
                  <a:cubicBezTo>
                    <a:pt x="22929" y="10450"/>
                    <a:pt x="22929" y="6760"/>
                    <a:pt x="15549" y="10450"/>
                  </a:cubicBezTo>
                  <a:cubicBezTo>
                    <a:pt x="8169" y="14140"/>
                    <a:pt x="11859" y="10450"/>
                    <a:pt x="11121" y="10450"/>
                  </a:cubicBezTo>
                  <a:cubicBezTo>
                    <a:pt x="10048" y="7090"/>
                    <a:pt x="10048" y="3478"/>
                    <a:pt x="11121" y="118"/>
                  </a:cubicBezTo>
                  <a:cubicBezTo>
                    <a:pt x="11121" y="118"/>
                    <a:pt x="11121" y="-620"/>
                    <a:pt x="7431" y="15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7BB42F31-2A11-459D-A200-BC8F631F8B87}"/>
                </a:ext>
              </a:extLst>
            </p:cNvPr>
            <p:cNvSpPr/>
            <p:nvPr/>
          </p:nvSpPr>
          <p:spPr>
            <a:xfrm>
              <a:off x="3636660" y="3479218"/>
              <a:ext cx="18287" cy="29314"/>
            </a:xfrm>
            <a:custGeom>
              <a:avLst/>
              <a:gdLst>
                <a:gd name="connsiteX0" fmla="*/ 14760 w 18287"/>
                <a:gd name="connsiteY0" fmla="*/ 22606 h 29314"/>
                <a:gd name="connsiteX1" fmla="*/ 14760 w 18287"/>
                <a:gd name="connsiteY1" fmla="*/ 16702 h 29314"/>
                <a:gd name="connsiteX2" fmla="*/ 8856 w 18287"/>
                <a:gd name="connsiteY2" fmla="*/ 16702 h 29314"/>
                <a:gd name="connsiteX3" fmla="*/ 15498 w 18287"/>
                <a:gd name="connsiteY3" fmla="*/ 4156 h 29314"/>
                <a:gd name="connsiteX4" fmla="*/ 10332 w 18287"/>
                <a:gd name="connsiteY4" fmla="*/ 4156 h 29314"/>
                <a:gd name="connsiteX5" fmla="*/ 0 w 18287"/>
                <a:gd name="connsiteY5" fmla="*/ 21130 h 29314"/>
                <a:gd name="connsiteX6" fmla="*/ 0 w 18287"/>
                <a:gd name="connsiteY6" fmla="*/ 28510 h 29314"/>
                <a:gd name="connsiteX7" fmla="*/ 14760 w 18287"/>
                <a:gd name="connsiteY7" fmla="*/ 22606 h 2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87" h="29314">
                  <a:moveTo>
                    <a:pt x="14760" y="22606"/>
                  </a:moveTo>
                  <a:cubicBezTo>
                    <a:pt x="15501" y="20708"/>
                    <a:pt x="15501" y="18600"/>
                    <a:pt x="14760" y="16702"/>
                  </a:cubicBezTo>
                  <a:cubicBezTo>
                    <a:pt x="14760" y="11536"/>
                    <a:pt x="9594" y="16702"/>
                    <a:pt x="8856" y="16702"/>
                  </a:cubicBezTo>
                  <a:cubicBezTo>
                    <a:pt x="8118" y="16702"/>
                    <a:pt x="8856" y="9322"/>
                    <a:pt x="15498" y="4156"/>
                  </a:cubicBezTo>
                  <a:cubicBezTo>
                    <a:pt x="22140" y="-1010"/>
                    <a:pt x="15498" y="-1748"/>
                    <a:pt x="10332" y="4156"/>
                  </a:cubicBezTo>
                  <a:cubicBezTo>
                    <a:pt x="4822" y="8264"/>
                    <a:pt x="1119" y="14348"/>
                    <a:pt x="0" y="21130"/>
                  </a:cubicBezTo>
                  <a:cubicBezTo>
                    <a:pt x="0" y="25558"/>
                    <a:pt x="0" y="25558"/>
                    <a:pt x="0" y="28510"/>
                  </a:cubicBezTo>
                  <a:cubicBezTo>
                    <a:pt x="0" y="31462"/>
                    <a:pt x="10332" y="25558"/>
                    <a:pt x="14760" y="2260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13F94300-EEF9-4352-8EC9-91903759081C}"/>
                </a:ext>
              </a:extLst>
            </p:cNvPr>
            <p:cNvSpPr/>
            <p:nvPr/>
          </p:nvSpPr>
          <p:spPr>
            <a:xfrm>
              <a:off x="3690381" y="3475625"/>
              <a:ext cx="11961" cy="33059"/>
            </a:xfrm>
            <a:custGeom>
              <a:avLst/>
              <a:gdLst>
                <a:gd name="connsiteX0" fmla="*/ 6057 w 11961"/>
                <a:gd name="connsiteY0" fmla="*/ 29151 h 33059"/>
                <a:gd name="connsiteX1" fmla="*/ 11961 w 11961"/>
                <a:gd name="connsiteY1" fmla="*/ 5535 h 33059"/>
                <a:gd name="connsiteX2" fmla="*/ 2367 w 11961"/>
                <a:gd name="connsiteY2" fmla="*/ 5535 h 33059"/>
                <a:gd name="connsiteX3" fmla="*/ 2367 w 11961"/>
                <a:gd name="connsiteY3" fmla="*/ 25461 h 33059"/>
                <a:gd name="connsiteX4" fmla="*/ 6057 w 11961"/>
                <a:gd name="connsiteY4" fmla="*/ 29151 h 33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1" h="33059">
                  <a:moveTo>
                    <a:pt x="6057" y="29151"/>
                  </a:moveTo>
                  <a:cubicBezTo>
                    <a:pt x="9934" y="21883"/>
                    <a:pt x="11961" y="13773"/>
                    <a:pt x="11961" y="5535"/>
                  </a:cubicBezTo>
                  <a:cubicBezTo>
                    <a:pt x="11961" y="-1845"/>
                    <a:pt x="5319" y="-1845"/>
                    <a:pt x="2367" y="5535"/>
                  </a:cubicBezTo>
                  <a:cubicBezTo>
                    <a:pt x="1541" y="12151"/>
                    <a:pt x="1541" y="18845"/>
                    <a:pt x="2367" y="25461"/>
                  </a:cubicBezTo>
                  <a:cubicBezTo>
                    <a:pt x="-3537" y="33579"/>
                    <a:pt x="3105" y="35793"/>
                    <a:pt x="6057" y="2915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1CE9B8E1-6F50-4A44-829F-CBB9AB7A1F8D}"/>
                </a:ext>
              </a:extLst>
            </p:cNvPr>
            <p:cNvSpPr/>
            <p:nvPr/>
          </p:nvSpPr>
          <p:spPr>
            <a:xfrm>
              <a:off x="3944406" y="3588061"/>
              <a:ext cx="38296" cy="38512"/>
            </a:xfrm>
            <a:custGeom>
              <a:avLst/>
              <a:gdLst>
                <a:gd name="connsiteX0" fmla="*/ 36162 w 38296"/>
                <a:gd name="connsiteY0" fmla="*/ 109 h 38512"/>
                <a:gd name="connsiteX1" fmla="*/ 0 w 38296"/>
                <a:gd name="connsiteY1" fmla="*/ 25201 h 38512"/>
                <a:gd name="connsiteX2" fmla="*/ 0 w 38296"/>
                <a:gd name="connsiteY2" fmla="*/ 38485 h 38512"/>
                <a:gd name="connsiteX3" fmla="*/ 37638 w 38296"/>
                <a:gd name="connsiteY3" fmla="*/ 12655 h 38512"/>
                <a:gd name="connsiteX4" fmla="*/ 36162 w 38296"/>
                <a:gd name="connsiteY4" fmla="*/ 109 h 38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296" h="38512">
                  <a:moveTo>
                    <a:pt x="36162" y="109"/>
                  </a:moveTo>
                  <a:lnTo>
                    <a:pt x="0" y="25201"/>
                  </a:lnTo>
                  <a:cubicBezTo>
                    <a:pt x="0" y="25201"/>
                    <a:pt x="0" y="39223"/>
                    <a:pt x="0" y="38485"/>
                  </a:cubicBezTo>
                  <a:cubicBezTo>
                    <a:pt x="13808" y="31879"/>
                    <a:pt x="26509" y="23165"/>
                    <a:pt x="37638" y="12655"/>
                  </a:cubicBezTo>
                  <a:cubicBezTo>
                    <a:pt x="37638" y="12655"/>
                    <a:pt x="39852" y="-1367"/>
                    <a:pt x="36162" y="10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3CCB89B-037A-49A9-96E3-F8DA90147488}"/>
                </a:ext>
              </a:extLst>
            </p:cNvPr>
            <p:cNvSpPr/>
            <p:nvPr/>
          </p:nvSpPr>
          <p:spPr>
            <a:xfrm>
              <a:off x="3969319" y="3613197"/>
              <a:ext cx="14983" cy="42130"/>
            </a:xfrm>
            <a:custGeom>
              <a:avLst/>
              <a:gdLst>
                <a:gd name="connsiteX0" fmla="*/ 6822 w 14983"/>
                <a:gd name="connsiteY0" fmla="*/ 42131 h 42130"/>
                <a:gd name="connsiteX1" fmla="*/ 14940 w 14983"/>
                <a:gd name="connsiteY1" fmla="*/ 25895 h 42130"/>
                <a:gd name="connsiteX2" fmla="*/ 7560 w 14983"/>
                <a:gd name="connsiteY2" fmla="*/ 65 h 42130"/>
                <a:gd name="connsiteX3" fmla="*/ 62 w 14983"/>
                <a:gd name="connsiteY3" fmla="*/ 5724 h 42130"/>
                <a:gd name="connsiteX4" fmla="*/ 180 w 14983"/>
                <a:gd name="connsiteY4" fmla="*/ 8183 h 42130"/>
                <a:gd name="connsiteX5" fmla="*/ 6084 w 14983"/>
                <a:gd name="connsiteY5" fmla="*/ 26633 h 42130"/>
                <a:gd name="connsiteX6" fmla="*/ 6822 w 14983"/>
                <a:gd name="connsiteY6" fmla="*/ 42131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83" h="42130">
                  <a:moveTo>
                    <a:pt x="6822" y="42131"/>
                  </a:moveTo>
                  <a:cubicBezTo>
                    <a:pt x="6822" y="42131"/>
                    <a:pt x="15678" y="35489"/>
                    <a:pt x="14940" y="25895"/>
                  </a:cubicBezTo>
                  <a:cubicBezTo>
                    <a:pt x="14202" y="16301"/>
                    <a:pt x="14940" y="3017"/>
                    <a:pt x="7560" y="65"/>
                  </a:cubicBezTo>
                  <a:cubicBezTo>
                    <a:pt x="3929" y="-443"/>
                    <a:pt x="571" y="2091"/>
                    <a:pt x="62" y="5724"/>
                  </a:cubicBezTo>
                  <a:cubicBezTo>
                    <a:pt x="-49" y="6544"/>
                    <a:pt x="-12" y="7378"/>
                    <a:pt x="180" y="8183"/>
                  </a:cubicBezTo>
                  <a:cubicBezTo>
                    <a:pt x="180" y="8183"/>
                    <a:pt x="4608" y="20729"/>
                    <a:pt x="6084" y="26633"/>
                  </a:cubicBezTo>
                  <a:cubicBezTo>
                    <a:pt x="7560" y="32537"/>
                    <a:pt x="4608" y="40655"/>
                    <a:pt x="6822" y="42131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4A235645-0B53-4386-A0A2-91F7F08BA341}"/>
                </a:ext>
              </a:extLst>
            </p:cNvPr>
            <p:cNvSpPr/>
            <p:nvPr/>
          </p:nvSpPr>
          <p:spPr>
            <a:xfrm>
              <a:off x="3767287" y="3684695"/>
              <a:ext cx="37638" cy="22328"/>
            </a:xfrm>
            <a:custGeom>
              <a:avLst/>
              <a:gdLst>
                <a:gd name="connsiteX0" fmla="*/ 8856 w 37638"/>
                <a:gd name="connsiteY0" fmla="*/ 22292 h 22328"/>
                <a:gd name="connsiteX1" fmla="*/ 15498 w 37638"/>
                <a:gd name="connsiteY1" fmla="*/ 22292 h 22328"/>
                <a:gd name="connsiteX2" fmla="*/ 37638 w 37638"/>
                <a:gd name="connsiteY2" fmla="*/ 14912 h 22328"/>
                <a:gd name="connsiteX3" fmla="*/ 37638 w 37638"/>
                <a:gd name="connsiteY3" fmla="*/ 7532 h 22328"/>
                <a:gd name="connsiteX4" fmla="*/ 21402 w 37638"/>
                <a:gd name="connsiteY4" fmla="*/ 11960 h 22328"/>
                <a:gd name="connsiteX5" fmla="*/ 16236 w 37638"/>
                <a:gd name="connsiteY5" fmla="*/ 11960 h 22328"/>
                <a:gd name="connsiteX6" fmla="*/ 16236 w 37638"/>
                <a:gd name="connsiteY6" fmla="*/ 890 h 22328"/>
                <a:gd name="connsiteX7" fmla="*/ 9594 w 37638"/>
                <a:gd name="connsiteY7" fmla="*/ 890 h 22328"/>
                <a:gd name="connsiteX8" fmla="*/ 0 w 37638"/>
                <a:gd name="connsiteY8" fmla="*/ 9746 h 22328"/>
                <a:gd name="connsiteX9" fmla="*/ 0 w 37638"/>
                <a:gd name="connsiteY9" fmla="*/ 14174 h 22328"/>
                <a:gd name="connsiteX10" fmla="*/ 5904 w 37638"/>
                <a:gd name="connsiteY10" fmla="*/ 14174 h 22328"/>
                <a:gd name="connsiteX11" fmla="*/ 8856 w 37638"/>
                <a:gd name="connsiteY11" fmla="*/ 17864 h 22328"/>
                <a:gd name="connsiteX12" fmla="*/ 8856 w 37638"/>
                <a:gd name="connsiteY12" fmla="*/ 22292 h 2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638" h="22328">
                  <a:moveTo>
                    <a:pt x="8856" y="22292"/>
                  </a:moveTo>
                  <a:cubicBezTo>
                    <a:pt x="8856" y="22292"/>
                    <a:pt x="8856" y="22292"/>
                    <a:pt x="15498" y="22292"/>
                  </a:cubicBezTo>
                  <a:cubicBezTo>
                    <a:pt x="22723" y="19389"/>
                    <a:pt x="30118" y="16924"/>
                    <a:pt x="37638" y="14912"/>
                  </a:cubicBezTo>
                  <a:cubicBezTo>
                    <a:pt x="37638" y="14912"/>
                    <a:pt x="37638" y="7532"/>
                    <a:pt x="37638" y="7532"/>
                  </a:cubicBezTo>
                  <a:cubicBezTo>
                    <a:pt x="31852" y="6813"/>
                    <a:pt x="26022" y="8404"/>
                    <a:pt x="21402" y="11960"/>
                  </a:cubicBezTo>
                  <a:cubicBezTo>
                    <a:pt x="21402" y="11960"/>
                    <a:pt x="16974" y="11960"/>
                    <a:pt x="16236" y="11960"/>
                  </a:cubicBezTo>
                  <a:cubicBezTo>
                    <a:pt x="15498" y="11960"/>
                    <a:pt x="16236" y="3842"/>
                    <a:pt x="16236" y="890"/>
                  </a:cubicBezTo>
                  <a:cubicBezTo>
                    <a:pt x="14184" y="-297"/>
                    <a:pt x="11646" y="-297"/>
                    <a:pt x="9594" y="890"/>
                  </a:cubicBezTo>
                  <a:cubicBezTo>
                    <a:pt x="5978" y="3352"/>
                    <a:pt x="2745" y="6336"/>
                    <a:pt x="0" y="9746"/>
                  </a:cubicBezTo>
                  <a:cubicBezTo>
                    <a:pt x="0" y="9746"/>
                    <a:pt x="0" y="9746"/>
                    <a:pt x="0" y="14174"/>
                  </a:cubicBezTo>
                  <a:cubicBezTo>
                    <a:pt x="0" y="18602"/>
                    <a:pt x="0" y="14174"/>
                    <a:pt x="5904" y="14174"/>
                  </a:cubicBezTo>
                  <a:cubicBezTo>
                    <a:pt x="11808" y="14174"/>
                    <a:pt x="8856" y="12698"/>
                    <a:pt x="8856" y="17864"/>
                  </a:cubicBezTo>
                  <a:cubicBezTo>
                    <a:pt x="8856" y="23030"/>
                    <a:pt x="8856" y="22292"/>
                    <a:pt x="8856" y="2229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B5B72CB2-BAF1-4BF2-AB66-9B97AD51C5BA}"/>
                </a:ext>
              </a:extLst>
            </p:cNvPr>
            <p:cNvSpPr/>
            <p:nvPr/>
          </p:nvSpPr>
          <p:spPr>
            <a:xfrm>
              <a:off x="4013779" y="3692228"/>
              <a:ext cx="22140" cy="28087"/>
            </a:xfrm>
            <a:custGeom>
              <a:avLst/>
              <a:gdLst>
                <a:gd name="connsiteX0" fmla="*/ 17712 w 22140"/>
                <a:gd name="connsiteY0" fmla="*/ 10332 h 28087"/>
                <a:gd name="connsiteX1" fmla="*/ 10332 w 22140"/>
                <a:gd name="connsiteY1" fmla="*/ 10332 h 28087"/>
                <a:gd name="connsiteX2" fmla="*/ 10332 w 22140"/>
                <a:gd name="connsiteY2" fmla="*/ 10332 h 28087"/>
                <a:gd name="connsiteX3" fmla="*/ 10332 w 22140"/>
                <a:gd name="connsiteY3" fmla="*/ 5166 h 28087"/>
                <a:gd name="connsiteX4" fmla="*/ 10332 w 22140"/>
                <a:gd name="connsiteY4" fmla="*/ 0 h 28087"/>
                <a:gd name="connsiteX5" fmla="*/ 1476 w 22140"/>
                <a:gd name="connsiteY5" fmla="*/ 0 h 28087"/>
                <a:gd name="connsiteX6" fmla="*/ 1476 w 22140"/>
                <a:gd name="connsiteY6" fmla="*/ 4428 h 28087"/>
                <a:gd name="connsiteX7" fmla="*/ 6642 w 22140"/>
                <a:gd name="connsiteY7" fmla="*/ 9594 h 28087"/>
                <a:gd name="connsiteX8" fmla="*/ 6642 w 22140"/>
                <a:gd name="connsiteY8" fmla="*/ 16236 h 28087"/>
                <a:gd name="connsiteX9" fmla="*/ 0 w 22140"/>
                <a:gd name="connsiteY9" fmla="*/ 22140 h 28087"/>
                <a:gd name="connsiteX10" fmla="*/ 0 w 22140"/>
                <a:gd name="connsiteY10" fmla="*/ 28044 h 28087"/>
                <a:gd name="connsiteX11" fmla="*/ 22140 w 22140"/>
                <a:gd name="connsiteY11" fmla="*/ 19926 h 28087"/>
                <a:gd name="connsiteX12" fmla="*/ 17712 w 22140"/>
                <a:gd name="connsiteY12" fmla="*/ 10332 h 2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40" h="28087">
                  <a:moveTo>
                    <a:pt x="17712" y="10332"/>
                  </a:moveTo>
                  <a:cubicBezTo>
                    <a:pt x="17712" y="10332"/>
                    <a:pt x="12546" y="10332"/>
                    <a:pt x="10332" y="10332"/>
                  </a:cubicBezTo>
                  <a:lnTo>
                    <a:pt x="10332" y="10332"/>
                  </a:lnTo>
                  <a:lnTo>
                    <a:pt x="10332" y="5166"/>
                  </a:lnTo>
                  <a:cubicBezTo>
                    <a:pt x="10332" y="5166"/>
                    <a:pt x="10332" y="5166"/>
                    <a:pt x="10332" y="0"/>
                  </a:cubicBezTo>
                  <a:lnTo>
                    <a:pt x="1476" y="0"/>
                  </a:lnTo>
                  <a:cubicBezTo>
                    <a:pt x="1476" y="0"/>
                    <a:pt x="1476" y="0"/>
                    <a:pt x="1476" y="4428"/>
                  </a:cubicBezTo>
                  <a:cubicBezTo>
                    <a:pt x="1476" y="8856"/>
                    <a:pt x="1476" y="4428"/>
                    <a:pt x="6642" y="9594"/>
                  </a:cubicBezTo>
                  <a:cubicBezTo>
                    <a:pt x="11808" y="14760"/>
                    <a:pt x="6642" y="9594"/>
                    <a:pt x="6642" y="16236"/>
                  </a:cubicBezTo>
                  <a:lnTo>
                    <a:pt x="0" y="22140"/>
                  </a:lnTo>
                  <a:cubicBezTo>
                    <a:pt x="0" y="22140"/>
                    <a:pt x="0" y="27306"/>
                    <a:pt x="0" y="28044"/>
                  </a:cubicBezTo>
                  <a:cubicBezTo>
                    <a:pt x="0" y="28782"/>
                    <a:pt x="22140" y="19926"/>
                    <a:pt x="22140" y="19926"/>
                  </a:cubicBezTo>
                  <a:cubicBezTo>
                    <a:pt x="22140" y="19926"/>
                    <a:pt x="17712" y="10332"/>
                    <a:pt x="17712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5BF82EF6-50FC-4CE4-B6E2-B25BD849A41B}"/>
                </a:ext>
              </a:extLst>
            </p:cNvPr>
            <p:cNvSpPr/>
            <p:nvPr/>
          </p:nvSpPr>
          <p:spPr>
            <a:xfrm>
              <a:off x="2964343" y="3259760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1078956 w 1568988"/>
                <a:gd name="connsiteY4" fmla="*/ 245754 h 915119"/>
                <a:gd name="connsiteX5" fmla="*/ 1088550 w 1568988"/>
                <a:gd name="connsiteY5" fmla="*/ 270846 h 915119"/>
                <a:gd name="connsiteX6" fmla="*/ 1081908 w 1568988"/>
                <a:gd name="connsiteY6" fmla="*/ 288558 h 915119"/>
                <a:gd name="connsiteX7" fmla="*/ 1081908 w 1568988"/>
                <a:gd name="connsiteY7" fmla="*/ 271584 h 915119"/>
                <a:gd name="connsiteX8" fmla="*/ 1073052 w 1568988"/>
                <a:gd name="connsiteY8" fmla="*/ 253872 h 915119"/>
                <a:gd name="connsiteX9" fmla="*/ 1076292 w 1568988"/>
                <a:gd name="connsiteY9" fmla="*/ 246175 h 915119"/>
                <a:gd name="connsiteX10" fmla="*/ 1078956 w 1568988"/>
                <a:gd name="connsiteY10" fmla="*/ 245754 h 915119"/>
                <a:gd name="connsiteX11" fmla="*/ 986706 w 1568988"/>
                <a:gd name="connsiteY11" fmla="*/ 225828 h 915119"/>
                <a:gd name="connsiteX12" fmla="*/ 994086 w 1568988"/>
                <a:gd name="connsiteY12" fmla="*/ 225828 h 915119"/>
                <a:gd name="connsiteX13" fmla="*/ 1011798 w 1568988"/>
                <a:gd name="connsiteY13" fmla="*/ 243540 h 915119"/>
                <a:gd name="connsiteX14" fmla="*/ 1011798 w 1568988"/>
                <a:gd name="connsiteY14" fmla="*/ 259038 h 915119"/>
                <a:gd name="connsiteX15" fmla="*/ 1011798 w 1568988"/>
                <a:gd name="connsiteY15" fmla="*/ 259038 h 915119"/>
                <a:gd name="connsiteX16" fmla="*/ 1011798 w 1568988"/>
                <a:gd name="connsiteY16" fmla="*/ 259038 h 915119"/>
                <a:gd name="connsiteX17" fmla="*/ 1011798 w 1568988"/>
                <a:gd name="connsiteY17" fmla="*/ 234684 h 915119"/>
                <a:gd name="connsiteX18" fmla="*/ 1018440 w 1568988"/>
                <a:gd name="connsiteY18" fmla="*/ 221400 h 915119"/>
                <a:gd name="connsiteX19" fmla="*/ 1023606 w 1568988"/>
                <a:gd name="connsiteY19" fmla="*/ 221400 h 915119"/>
                <a:gd name="connsiteX20" fmla="*/ 1042056 w 1568988"/>
                <a:gd name="connsiteY20" fmla="*/ 253872 h 915119"/>
                <a:gd name="connsiteX21" fmla="*/ 1042056 w 1568988"/>
                <a:gd name="connsiteY21" fmla="*/ 260514 h 915119"/>
                <a:gd name="connsiteX22" fmla="*/ 1042056 w 1568988"/>
                <a:gd name="connsiteY22" fmla="*/ 260514 h 915119"/>
                <a:gd name="connsiteX23" fmla="*/ 1042056 w 1568988"/>
                <a:gd name="connsiteY23" fmla="*/ 260514 h 915119"/>
                <a:gd name="connsiteX24" fmla="*/ 1042056 w 1568988"/>
                <a:gd name="connsiteY24" fmla="*/ 283392 h 915119"/>
                <a:gd name="connsiteX25" fmla="*/ 1042056 w 1568988"/>
                <a:gd name="connsiteY25" fmla="*/ 287820 h 915119"/>
                <a:gd name="connsiteX26" fmla="*/ 1061244 w 1568988"/>
                <a:gd name="connsiteY26" fmla="*/ 315126 h 915119"/>
                <a:gd name="connsiteX27" fmla="*/ 1050174 w 1568988"/>
                <a:gd name="connsiteY27" fmla="*/ 247968 h 915119"/>
                <a:gd name="connsiteX28" fmla="*/ 1050174 w 1568988"/>
                <a:gd name="connsiteY28" fmla="*/ 225828 h 915119"/>
                <a:gd name="connsiteX29" fmla="*/ 1060506 w 1568988"/>
                <a:gd name="connsiteY29" fmla="*/ 222138 h 915119"/>
                <a:gd name="connsiteX30" fmla="*/ 1075266 w 1568988"/>
                <a:gd name="connsiteY30" fmla="*/ 262728 h 915119"/>
                <a:gd name="connsiteX31" fmla="*/ 1068624 w 1568988"/>
                <a:gd name="connsiteY31" fmla="*/ 262728 h 915119"/>
                <a:gd name="connsiteX32" fmla="*/ 1068624 w 1568988"/>
                <a:gd name="connsiteY32" fmla="*/ 279702 h 915119"/>
                <a:gd name="connsiteX33" fmla="*/ 1073790 w 1568988"/>
                <a:gd name="connsiteY33" fmla="*/ 308484 h 915119"/>
                <a:gd name="connsiteX34" fmla="*/ 1078218 w 1568988"/>
                <a:gd name="connsiteY34" fmla="*/ 343170 h 915119"/>
                <a:gd name="connsiteX35" fmla="*/ 1104048 w 1568988"/>
                <a:gd name="connsiteY35" fmla="*/ 381546 h 915119"/>
                <a:gd name="connsiteX36" fmla="*/ 1104048 w 1568988"/>
                <a:gd name="connsiteY36" fmla="*/ 414018 h 915119"/>
                <a:gd name="connsiteX37" fmla="*/ 1080432 w 1568988"/>
                <a:gd name="connsiteY37" fmla="*/ 374166 h 915119"/>
                <a:gd name="connsiteX38" fmla="*/ 1080432 w 1568988"/>
                <a:gd name="connsiteY38" fmla="*/ 395568 h 915119"/>
                <a:gd name="connsiteX39" fmla="*/ 1064196 w 1568988"/>
                <a:gd name="connsiteY39" fmla="*/ 418446 h 915119"/>
                <a:gd name="connsiteX40" fmla="*/ 1064196 w 1568988"/>
                <a:gd name="connsiteY40" fmla="*/ 344646 h 915119"/>
                <a:gd name="connsiteX41" fmla="*/ 1048698 w 1568988"/>
                <a:gd name="connsiteY41" fmla="*/ 321768 h 915119"/>
                <a:gd name="connsiteX42" fmla="*/ 1048698 w 1568988"/>
                <a:gd name="connsiteY42" fmla="*/ 410328 h 915119"/>
                <a:gd name="connsiteX43" fmla="*/ 1036152 w 1568988"/>
                <a:gd name="connsiteY43" fmla="*/ 425826 h 915119"/>
                <a:gd name="connsiteX44" fmla="*/ 1011798 w 1568988"/>
                <a:gd name="connsiteY44" fmla="*/ 425826 h 915119"/>
                <a:gd name="connsiteX45" fmla="*/ 1000728 w 1568988"/>
                <a:gd name="connsiteY45" fmla="*/ 416232 h 915119"/>
                <a:gd name="connsiteX46" fmla="*/ 991783 w 1568988"/>
                <a:gd name="connsiteY46" fmla="*/ 413371 h 915119"/>
                <a:gd name="connsiteX47" fmla="*/ 988920 w 1568988"/>
                <a:gd name="connsiteY47" fmla="*/ 416232 h 915119"/>
                <a:gd name="connsiteX48" fmla="*/ 977112 w 1568988"/>
                <a:gd name="connsiteY48" fmla="*/ 448704 h 915119"/>
                <a:gd name="connsiteX49" fmla="*/ 961518 w 1568988"/>
                <a:gd name="connsiteY49" fmla="*/ 450083 h 915119"/>
                <a:gd name="connsiteX50" fmla="*/ 960138 w 1568988"/>
                <a:gd name="connsiteY50" fmla="*/ 448704 h 915119"/>
                <a:gd name="connsiteX51" fmla="*/ 943902 w 1568988"/>
                <a:gd name="connsiteY51" fmla="*/ 430254 h 915119"/>
                <a:gd name="connsiteX52" fmla="*/ 948330 w 1568988"/>
                <a:gd name="connsiteY52" fmla="*/ 385974 h 915119"/>
                <a:gd name="connsiteX53" fmla="*/ 956448 w 1568988"/>
                <a:gd name="connsiteY53" fmla="*/ 427302 h 915119"/>
                <a:gd name="connsiteX54" fmla="*/ 968994 w 1568988"/>
                <a:gd name="connsiteY54" fmla="*/ 427302 h 915119"/>
                <a:gd name="connsiteX55" fmla="*/ 991872 w 1568988"/>
                <a:gd name="connsiteY55" fmla="*/ 385236 h 915119"/>
                <a:gd name="connsiteX56" fmla="*/ 1002034 w 1568988"/>
                <a:gd name="connsiteY56" fmla="*/ 382851 h 915119"/>
                <a:gd name="connsiteX57" fmla="*/ 1004418 w 1568988"/>
                <a:gd name="connsiteY57" fmla="*/ 385236 h 915119"/>
                <a:gd name="connsiteX58" fmla="*/ 1017702 w 1568988"/>
                <a:gd name="connsiteY58" fmla="*/ 402948 h 915119"/>
                <a:gd name="connsiteX59" fmla="*/ 1026558 w 1568988"/>
                <a:gd name="connsiteY59" fmla="*/ 402948 h 915119"/>
                <a:gd name="connsiteX60" fmla="*/ 1034676 w 1568988"/>
                <a:gd name="connsiteY60" fmla="*/ 373428 h 915119"/>
                <a:gd name="connsiteX61" fmla="*/ 1029510 w 1568988"/>
                <a:gd name="connsiteY61" fmla="*/ 290034 h 915119"/>
                <a:gd name="connsiteX62" fmla="*/ 998514 w 1568988"/>
                <a:gd name="connsiteY62" fmla="*/ 250182 h 915119"/>
                <a:gd name="connsiteX63" fmla="*/ 991872 w 1568988"/>
                <a:gd name="connsiteY63" fmla="*/ 238374 h 915119"/>
                <a:gd name="connsiteX64" fmla="*/ 986706 w 1568988"/>
                <a:gd name="connsiteY64" fmla="*/ 225828 h 915119"/>
                <a:gd name="connsiteX65" fmla="*/ 1011060 w 1568988"/>
                <a:gd name="connsiteY65" fmla="*/ 380070 h 915119"/>
                <a:gd name="connsiteX66" fmla="*/ 1005156 w 1568988"/>
                <a:gd name="connsiteY66" fmla="*/ 361620 h 915119"/>
                <a:gd name="connsiteX67" fmla="*/ 1010078 w 1568988"/>
                <a:gd name="connsiteY67" fmla="*/ 353619 h 915119"/>
                <a:gd name="connsiteX68" fmla="*/ 1012536 w 1568988"/>
                <a:gd name="connsiteY68" fmla="*/ 353502 h 915119"/>
                <a:gd name="connsiteX69" fmla="*/ 1019916 w 1568988"/>
                <a:gd name="connsiteY69" fmla="*/ 379332 h 915119"/>
                <a:gd name="connsiteX70" fmla="*/ 1011798 w 1568988"/>
                <a:gd name="connsiteY70" fmla="*/ 395568 h 915119"/>
                <a:gd name="connsiteX71" fmla="*/ 1011060 w 1568988"/>
                <a:gd name="connsiteY71" fmla="*/ 380070 h 915119"/>
                <a:gd name="connsiteX72" fmla="*/ 1017702 w 1568988"/>
                <a:gd name="connsiteY72" fmla="*/ 340956 h 915119"/>
                <a:gd name="connsiteX73" fmla="*/ 980064 w 1568988"/>
                <a:gd name="connsiteY73" fmla="*/ 366786 h 915119"/>
                <a:gd name="connsiteX74" fmla="*/ 980064 w 1568988"/>
                <a:gd name="connsiteY74" fmla="*/ 353502 h 915119"/>
                <a:gd name="connsiteX75" fmla="*/ 1016226 w 1568988"/>
                <a:gd name="connsiteY75" fmla="*/ 328410 h 915119"/>
                <a:gd name="connsiteX76" fmla="*/ 1017702 w 1568988"/>
                <a:gd name="connsiteY76" fmla="*/ 340956 h 915119"/>
                <a:gd name="connsiteX77" fmla="*/ 971946 w 1568988"/>
                <a:gd name="connsiteY77" fmla="*/ 295200 h 915119"/>
                <a:gd name="connsiteX78" fmla="*/ 981540 w 1568988"/>
                <a:gd name="connsiteY78" fmla="*/ 295200 h 915119"/>
                <a:gd name="connsiteX79" fmla="*/ 981540 w 1568988"/>
                <a:gd name="connsiteY79" fmla="*/ 300366 h 915119"/>
                <a:gd name="connsiteX80" fmla="*/ 986706 w 1568988"/>
                <a:gd name="connsiteY80" fmla="*/ 300366 h 915119"/>
                <a:gd name="connsiteX81" fmla="*/ 986706 w 1568988"/>
                <a:gd name="connsiteY81" fmla="*/ 293724 h 915119"/>
                <a:gd name="connsiteX82" fmla="*/ 995820 w 1568988"/>
                <a:gd name="connsiteY82" fmla="*/ 286745 h 915119"/>
                <a:gd name="connsiteX83" fmla="*/ 1000728 w 1568988"/>
                <a:gd name="connsiteY83" fmla="*/ 289296 h 915119"/>
                <a:gd name="connsiteX84" fmla="*/ 1005156 w 1568988"/>
                <a:gd name="connsiteY84" fmla="*/ 303318 h 915119"/>
                <a:gd name="connsiteX85" fmla="*/ 999252 w 1568988"/>
                <a:gd name="connsiteY85" fmla="*/ 303318 h 915119"/>
                <a:gd name="connsiteX86" fmla="*/ 999252 w 1568988"/>
                <a:gd name="connsiteY86" fmla="*/ 307746 h 915119"/>
                <a:gd name="connsiteX87" fmla="*/ 999252 w 1568988"/>
                <a:gd name="connsiteY87" fmla="*/ 330624 h 915119"/>
                <a:gd name="connsiteX88" fmla="*/ 973422 w 1568988"/>
                <a:gd name="connsiteY88" fmla="*/ 309222 h 915119"/>
                <a:gd name="connsiteX89" fmla="*/ 971946 w 1568988"/>
                <a:gd name="connsiteY89" fmla="*/ 295200 h 915119"/>
                <a:gd name="connsiteX90" fmla="*/ 933570 w 1568988"/>
                <a:gd name="connsiteY90" fmla="*/ 226566 h 915119"/>
                <a:gd name="connsiteX91" fmla="*/ 939474 w 1568988"/>
                <a:gd name="connsiteY91" fmla="*/ 226566 h 915119"/>
                <a:gd name="connsiteX92" fmla="*/ 958662 w 1568988"/>
                <a:gd name="connsiteY92" fmla="*/ 260514 h 915119"/>
                <a:gd name="connsiteX93" fmla="*/ 949806 w 1568988"/>
                <a:gd name="connsiteY93" fmla="*/ 270108 h 915119"/>
                <a:gd name="connsiteX94" fmla="*/ 963090 w 1568988"/>
                <a:gd name="connsiteY94" fmla="*/ 369000 h 915119"/>
                <a:gd name="connsiteX95" fmla="*/ 963090 w 1568988"/>
                <a:gd name="connsiteY95" fmla="*/ 405162 h 915119"/>
                <a:gd name="connsiteX96" fmla="*/ 949806 w 1568988"/>
                <a:gd name="connsiteY96" fmla="*/ 428778 h 915119"/>
                <a:gd name="connsiteX97" fmla="*/ 929142 w 1568988"/>
                <a:gd name="connsiteY97" fmla="*/ 264204 h 915119"/>
                <a:gd name="connsiteX98" fmla="*/ 933570 w 1568988"/>
                <a:gd name="connsiteY98" fmla="*/ 226566 h 915119"/>
                <a:gd name="connsiteX99" fmla="*/ 905526 w 1568988"/>
                <a:gd name="connsiteY99" fmla="*/ 226566 h 915119"/>
                <a:gd name="connsiteX100" fmla="*/ 911430 w 1568988"/>
                <a:gd name="connsiteY100" fmla="*/ 226566 h 915119"/>
                <a:gd name="connsiteX101" fmla="*/ 923976 w 1568988"/>
                <a:gd name="connsiteY101" fmla="*/ 260514 h 915119"/>
                <a:gd name="connsiteX102" fmla="*/ 917334 w 1568988"/>
                <a:gd name="connsiteY102" fmla="*/ 260514 h 915119"/>
                <a:gd name="connsiteX103" fmla="*/ 917334 w 1568988"/>
                <a:gd name="connsiteY103" fmla="*/ 269370 h 915119"/>
                <a:gd name="connsiteX104" fmla="*/ 927666 w 1568988"/>
                <a:gd name="connsiteY104" fmla="*/ 398520 h 915119"/>
                <a:gd name="connsiteX105" fmla="*/ 918072 w 1568988"/>
                <a:gd name="connsiteY105" fmla="*/ 424350 h 915119"/>
                <a:gd name="connsiteX106" fmla="*/ 876744 w 1568988"/>
                <a:gd name="connsiteY106" fmla="*/ 457560 h 915119"/>
                <a:gd name="connsiteX107" fmla="*/ 862722 w 1568988"/>
                <a:gd name="connsiteY107" fmla="*/ 445014 h 915119"/>
                <a:gd name="connsiteX108" fmla="*/ 910692 w 1568988"/>
                <a:gd name="connsiteY108" fmla="*/ 409590 h 915119"/>
                <a:gd name="connsiteX109" fmla="*/ 914382 w 1568988"/>
                <a:gd name="connsiteY109" fmla="*/ 394830 h 915119"/>
                <a:gd name="connsiteX110" fmla="*/ 900360 w 1568988"/>
                <a:gd name="connsiteY110" fmla="*/ 247230 h 915119"/>
                <a:gd name="connsiteX111" fmla="*/ 905526 w 1568988"/>
                <a:gd name="connsiteY111" fmla="*/ 228780 h 915119"/>
                <a:gd name="connsiteX112" fmla="*/ 878958 w 1568988"/>
                <a:gd name="connsiteY112" fmla="*/ 226566 h 915119"/>
                <a:gd name="connsiteX113" fmla="*/ 889290 w 1568988"/>
                <a:gd name="connsiteY113" fmla="*/ 249444 h 915119"/>
                <a:gd name="connsiteX114" fmla="*/ 881910 w 1568988"/>
                <a:gd name="connsiteY114" fmla="*/ 265680 h 915119"/>
                <a:gd name="connsiteX115" fmla="*/ 881910 w 1568988"/>
                <a:gd name="connsiteY115" fmla="*/ 250182 h 915119"/>
                <a:gd name="connsiteX116" fmla="*/ 871578 w 1568988"/>
                <a:gd name="connsiteY116" fmla="*/ 233208 h 915119"/>
                <a:gd name="connsiteX117" fmla="*/ 878958 w 1568988"/>
                <a:gd name="connsiteY117" fmla="*/ 226566 h 915119"/>
                <a:gd name="connsiteX118" fmla="*/ 870840 w 1568988"/>
                <a:gd name="connsiteY118" fmla="*/ 285606 h 915119"/>
                <a:gd name="connsiteX119" fmla="*/ 870840 w 1568988"/>
                <a:gd name="connsiteY119" fmla="*/ 279702 h 915119"/>
                <a:gd name="connsiteX120" fmla="*/ 870840 w 1568988"/>
                <a:gd name="connsiteY120" fmla="*/ 279702 h 915119"/>
                <a:gd name="connsiteX121" fmla="*/ 870840 w 1568988"/>
                <a:gd name="connsiteY121" fmla="*/ 279702 h 915119"/>
                <a:gd name="connsiteX122" fmla="*/ 870840 w 1568988"/>
                <a:gd name="connsiteY122" fmla="*/ 279702 h 915119"/>
                <a:gd name="connsiteX123" fmla="*/ 870840 w 1568988"/>
                <a:gd name="connsiteY123" fmla="*/ 279702 h 915119"/>
                <a:gd name="connsiteX124" fmla="*/ 870840 w 1568988"/>
                <a:gd name="connsiteY124" fmla="*/ 279702 h 915119"/>
                <a:gd name="connsiteX125" fmla="*/ 870840 w 1568988"/>
                <a:gd name="connsiteY125" fmla="*/ 279702 h 915119"/>
                <a:gd name="connsiteX126" fmla="*/ 870840 w 1568988"/>
                <a:gd name="connsiteY126" fmla="*/ 279702 h 915119"/>
                <a:gd name="connsiteX127" fmla="*/ 870840 w 1568988"/>
                <a:gd name="connsiteY127" fmla="*/ 279702 h 915119"/>
                <a:gd name="connsiteX128" fmla="*/ 870840 w 1568988"/>
                <a:gd name="connsiteY128" fmla="*/ 279702 h 915119"/>
                <a:gd name="connsiteX129" fmla="*/ 870840 w 1568988"/>
                <a:gd name="connsiteY129" fmla="*/ 279702 h 915119"/>
                <a:gd name="connsiteX130" fmla="*/ 877482 w 1568988"/>
                <a:gd name="connsiteY130" fmla="*/ 279702 h 915119"/>
                <a:gd name="connsiteX131" fmla="*/ 877482 w 1568988"/>
                <a:gd name="connsiteY131" fmla="*/ 285606 h 915119"/>
                <a:gd name="connsiteX132" fmla="*/ 856818 w 1568988"/>
                <a:gd name="connsiteY132" fmla="*/ 295938 h 915119"/>
                <a:gd name="connsiteX133" fmla="*/ 868220 w 1568988"/>
                <a:gd name="connsiteY133" fmla="*/ 285209 h 915119"/>
                <a:gd name="connsiteX134" fmla="*/ 870840 w 1568988"/>
                <a:gd name="connsiteY134" fmla="*/ 285606 h 915119"/>
                <a:gd name="connsiteX135" fmla="*/ 801468 w 1568988"/>
                <a:gd name="connsiteY135" fmla="*/ 221400 h 915119"/>
                <a:gd name="connsiteX136" fmla="*/ 814752 w 1568988"/>
                <a:gd name="connsiteY136" fmla="*/ 221400 h 915119"/>
                <a:gd name="connsiteX137" fmla="*/ 830988 w 1568988"/>
                <a:gd name="connsiteY137" fmla="*/ 234684 h 915119"/>
                <a:gd name="connsiteX138" fmla="*/ 836154 w 1568988"/>
                <a:gd name="connsiteY138" fmla="*/ 242064 h 915119"/>
                <a:gd name="connsiteX139" fmla="*/ 836154 w 1568988"/>
                <a:gd name="connsiteY139" fmla="*/ 225090 h 915119"/>
                <a:gd name="connsiteX140" fmla="*/ 844272 w 1568988"/>
                <a:gd name="connsiteY140" fmla="*/ 225090 h 915119"/>
                <a:gd name="connsiteX141" fmla="*/ 864936 w 1568988"/>
                <a:gd name="connsiteY141" fmla="*/ 263466 h 915119"/>
                <a:gd name="connsiteX142" fmla="*/ 859770 w 1568988"/>
                <a:gd name="connsiteY142" fmla="*/ 270846 h 915119"/>
                <a:gd name="connsiteX143" fmla="*/ 863460 w 1568988"/>
                <a:gd name="connsiteY143" fmla="*/ 300366 h 915119"/>
                <a:gd name="connsiteX144" fmla="*/ 877482 w 1568988"/>
                <a:gd name="connsiteY144" fmla="*/ 321768 h 915119"/>
                <a:gd name="connsiteX145" fmla="*/ 906264 w 1568988"/>
                <a:gd name="connsiteY145" fmla="*/ 374904 h 915119"/>
                <a:gd name="connsiteX146" fmla="*/ 906264 w 1568988"/>
                <a:gd name="connsiteY146" fmla="*/ 407376 h 915119"/>
                <a:gd name="connsiteX147" fmla="*/ 866412 w 1568988"/>
                <a:gd name="connsiteY147" fmla="*/ 333576 h 915119"/>
                <a:gd name="connsiteX148" fmla="*/ 866412 w 1568988"/>
                <a:gd name="connsiteY148" fmla="*/ 348336 h 915119"/>
                <a:gd name="connsiteX149" fmla="*/ 866412 w 1568988"/>
                <a:gd name="connsiteY149" fmla="*/ 411804 h 915119"/>
                <a:gd name="connsiteX150" fmla="*/ 850176 w 1568988"/>
                <a:gd name="connsiteY150" fmla="*/ 433206 h 915119"/>
                <a:gd name="connsiteX151" fmla="*/ 850176 w 1568988"/>
                <a:gd name="connsiteY151" fmla="*/ 340956 h 915119"/>
                <a:gd name="connsiteX152" fmla="*/ 845748 w 1568988"/>
                <a:gd name="connsiteY152" fmla="*/ 302580 h 915119"/>
                <a:gd name="connsiteX153" fmla="*/ 809586 w 1568988"/>
                <a:gd name="connsiteY153" fmla="*/ 250920 h 915119"/>
                <a:gd name="connsiteX154" fmla="*/ 800730 w 1568988"/>
                <a:gd name="connsiteY154" fmla="*/ 236898 h 915119"/>
                <a:gd name="connsiteX155" fmla="*/ 801468 w 1568988"/>
                <a:gd name="connsiteY155" fmla="*/ 221400 h 915119"/>
                <a:gd name="connsiteX156" fmla="*/ 811800 w 1568988"/>
                <a:gd name="connsiteY156" fmla="*/ 435420 h 915119"/>
                <a:gd name="connsiteX157" fmla="*/ 805896 w 1568988"/>
                <a:gd name="connsiteY157" fmla="*/ 435420 h 915119"/>
                <a:gd name="connsiteX158" fmla="*/ 805896 w 1568988"/>
                <a:gd name="connsiteY158" fmla="*/ 430992 h 915119"/>
                <a:gd name="connsiteX159" fmla="*/ 811800 w 1568988"/>
                <a:gd name="connsiteY159" fmla="*/ 422136 h 915119"/>
                <a:gd name="connsiteX160" fmla="*/ 818442 w 1568988"/>
                <a:gd name="connsiteY160" fmla="*/ 422136 h 915119"/>
                <a:gd name="connsiteX161" fmla="*/ 818442 w 1568988"/>
                <a:gd name="connsiteY161" fmla="*/ 433206 h 915119"/>
                <a:gd name="connsiteX162" fmla="*/ 823608 w 1568988"/>
                <a:gd name="connsiteY162" fmla="*/ 433206 h 915119"/>
                <a:gd name="connsiteX163" fmla="*/ 839844 w 1568988"/>
                <a:gd name="connsiteY163" fmla="*/ 428778 h 915119"/>
                <a:gd name="connsiteX164" fmla="*/ 839844 w 1568988"/>
                <a:gd name="connsiteY164" fmla="*/ 436158 h 915119"/>
                <a:gd name="connsiteX165" fmla="*/ 817704 w 1568988"/>
                <a:gd name="connsiteY165" fmla="*/ 443538 h 915119"/>
                <a:gd name="connsiteX166" fmla="*/ 811062 w 1568988"/>
                <a:gd name="connsiteY166" fmla="*/ 443538 h 915119"/>
                <a:gd name="connsiteX167" fmla="*/ 811800 w 1568988"/>
                <a:gd name="connsiteY167" fmla="*/ 442800 h 915119"/>
                <a:gd name="connsiteX168" fmla="*/ 811800 w 1568988"/>
                <a:gd name="connsiteY168" fmla="*/ 435420 h 915119"/>
                <a:gd name="connsiteX169" fmla="*/ 841320 w 1568988"/>
                <a:gd name="connsiteY169" fmla="*/ 398520 h 915119"/>
                <a:gd name="connsiteX170" fmla="*/ 780804 w 1568988"/>
                <a:gd name="connsiteY170" fmla="*/ 410328 h 915119"/>
                <a:gd name="connsiteX171" fmla="*/ 771948 w 1568988"/>
                <a:gd name="connsiteY171" fmla="*/ 424350 h 915119"/>
                <a:gd name="connsiteX172" fmla="*/ 789660 w 1568988"/>
                <a:gd name="connsiteY172" fmla="*/ 436158 h 915119"/>
                <a:gd name="connsiteX173" fmla="*/ 789660 w 1568988"/>
                <a:gd name="connsiteY173" fmla="*/ 451656 h 915119"/>
                <a:gd name="connsiteX174" fmla="*/ 724716 w 1568988"/>
                <a:gd name="connsiteY174" fmla="*/ 417708 h 915119"/>
                <a:gd name="connsiteX175" fmla="*/ 717336 w 1568988"/>
                <a:gd name="connsiteY175" fmla="*/ 417708 h 915119"/>
                <a:gd name="connsiteX176" fmla="*/ 671580 w 1568988"/>
                <a:gd name="connsiteY176" fmla="*/ 456084 h 915119"/>
                <a:gd name="connsiteX177" fmla="*/ 639846 w 1568988"/>
                <a:gd name="connsiteY177" fmla="*/ 445752 h 915119"/>
                <a:gd name="connsiteX178" fmla="*/ 634680 w 1568988"/>
                <a:gd name="connsiteY178" fmla="*/ 434682 h 915119"/>
                <a:gd name="connsiteX179" fmla="*/ 634680 w 1568988"/>
                <a:gd name="connsiteY179" fmla="*/ 434682 h 915119"/>
                <a:gd name="connsiteX180" fmla="*/ 576378 w 1568988"/>
                <a:gd name="connsiteY180" fmla="*/ 450918 h 915119"/>
                <a:gd name="connsiteX181" fmla="*/ 637632 w 1568988"/>
                <a:gd name="connsiteY181" fmla="*/ 409590 h 915119"/>
                <a:gd name="connsiteX182" fmla="*/ 650916 w 1568988"/>
                <a:gd name="connsiteY182" fmla="*/ 381546 h 915119"/>
                <a:gd name="connsiteX183" fmla="*/ 650916 w 1568988"/>
                <a:gd name="connsiteY183" fmla="*/ 381546 h 915119"/>
                <a:gd name="connsiteX184" fmla="*/ 650916 w 1568988"/>
                <a:gd name="connsiteY184" fmla="*/ 395568 h 915119"/>
                <a:gd name="connsiteX185" fmla="*/ 650916 w 1568988"/>
                <a:gd name="connsiteY185" fmla="*/ 399996 h 915119"/>
                <a:gd name="connsiteX186" fmla="*/ 650916 w 1568988"/>
                <a:gd name="connsiteY186" fmla="*/ 399996 h 915119"/>
                <a:gd name="connsiteX187" fmla="*/ 681174 w 1568988"/>
                <a:gd name="connsiteY187" fmla="*/ 371214 h 915119"/>
                <a:gd name="connsiteX188" fmla="*/ 681174 w 1568988"/>
                <a:gd name="connsiteY188" fmla="*/ 357930 h 915119"/>
                <a:gd name="connsiteX189" fmla="*/ 681174 w 1568988"/>
                <a:gd name="connsiteY189" fmla="*/ 357930 h 915119"/>
                <a:gd name="connsiteX190" fmla="*/ 664200 w 1568988"/>
                <a:gd name="connsiteY190" fmla="*/ 340218 h 915119"/>
                <a:gd name="connsiteX191" fmla="*/ 664200 w 1568988"/>
                <a:gd name="connsiteY191" fmla="*/ 318816 h 915119"/>
                <a:gd name="connsiteX192" fmla="*/ 677760 w 1568988"/>
                <a:gd name="connsiteY192" fmla="*/ 318354 h 915119"/>
                <a:gd name="connsiteX193" fmla="*/ 678222 w 1568988"/>
                <a:gd name="connsiteY193" fmla="*/ 318816 h 915119"/>
                <a:gd name="connsiteX194" fmla="*/ 690030 w 1568988"/>
                <a:gd name="connsiteY194" fmla="*/ 339480 h 915119"/>
                <a:gd name="connsiteX195" fmla="*/ 681174 w 1568988"/>
                <a:gd name="connsiteY195" fmla="*/ 339480 h 915119"/>
                <a:gd name="connsiteX196" fmla="*/ 681174 w 1568988"/>
                <a:gd name="connsiteY196" fmla="*/ 339480 h 915119"/>
                <a:gd name="connsiteX197" fmla="*/ 688554 w 1568988"/>
                <a:gd name="connsiteY197" fmla="*/ 352764 h 915119"/>
                <a:gd name="connsiteX198" fmla="*/ 688554 w 1568988"/>
                <a:gd name="connsiteY198" fmla="*/ 383022 h 915119"/>
                <a:gd name="connsiteX199" fmla="*/ 648702 w 1568988"/>
                <a:gd name="connsiteY199" fmla="*/ 424350 h 915119"/>
                <a:gd name="connsiteX200" fmla="*/ 648702 w 1568988"/>
                <a:gd name="connsiteY200" fmla="*/ 424350 h 915119"/>
                <a:gd name="connsiteX201" fmla="*/ 653130 w 1568988"/>
                <a:gd name="connsiteY201" fmla="*/ 433944 h 915119"/>
                <a:gd name="connsiteX202" fmla="*/ 653130 w 1568988"/>
                <a:gd name="connsiteY202" fmla="*/ 433944 h 915119"/>
                <a:gd name="connsiteX203" fmla="*/ 669366 w 1568988"/>
                <a:gd name="connsiteY203" fmla="*/ 433944 h 915119"/>
                <a:gd name="connsiteX204" fmla="*/ 709956 w 1568988"/>
                <a:gd name="connsiteY204" fmla="*/ 392616 h 915119"/>
                <a:gd name="connsiteX205" fmla="*/ 705528 w 1568988"/>
                <a:gd name="connsiteY205" fmla="*/ 352764 h 915119"/>
                <a:gd name="connsiteX206" fmla="*/ 693720 w 1568988"/>
                <a:gd name="connsiteY206" fmla="*/ 323244 h 915119"/>
                <a:gd name="connsiteX207" fmla="*/ 693720 w 1568988"/>
                <a:gd name="connsiteY207" fmla="*/ 309960 h 915119"/>
                <a:gd name="connsiteX208" fmla="*/ 697410 w 1568988"/>
                <a:gd name="connsiteY208" fmla="*/ 309960 h 915119"/>
                <a:gd name="connsiteX209" fmla="*/ 697410 w 1568988"/>
                <a:gd name="connsiteY209" fmla="*/ 309960 h 915119"/>
                <a:gd name="connsiteX210" fmla="*/ 703314 w 1568988"/>
                <a:gd name="connsiteY210" fmla="*/ 315126 h 915119"/>
                <a:gd name="connsiteX211" fmla="*/ 724716 w 1568988"/>
                <a:gd name="connsiteY211" fmla="*/ 369000 h 915119"/>
                <a:gd name="connsiteX212" fmla="*/ 724716 w 1568988"/>
                <a:gd name="connsiteY212" fmla="*/ 374904 h 915119"/>
                <a:gd name="connsiteX213" fmla="*/ 724716 w 1568988"/>
                <a:gd name="connsiteY213" fmla="*/ 374904 h 915119"/>
                <a:gd name="connsiteX214" fmla="*/ 776376 w 1568988"/>
                <a:gd name="connsiteY214" fmla="*/ 346860 h 915119"/>
                <a:gd name="connsiteX215" fmla="*/ 776376 w 1568988"/>
                <a:gd name="connsiteY215" fmla="*/ 335790 h 915119"/>
                <a:gd name="connsiteX216" fmla="*/ 792110 w 1568988"/>
                <a:gd name="connsiteY216" fmla="*/ 308719 h 915119"/>
                <a:gd name="connsiteX217" fmla="*/ 819180 w 1568988"/>
                <a:gd name="connsiteY217" fmla="*/ 324453 h 915119"/>
                <a:gd name="connsiteX218" fmla="*/ 819180 w 1568988"/>
                <a:gd name="connsiteY218" fmla="*/ 335790 h 915119"/>
                <a:gd name="connsiteX219" fmla="*/ 774162 w 1568988"/>
                <a:gd name="connsiteY219" fmla="*/ 369000 h 915119"/>
                <a:gd name="connsiteX220" fmla="*/ 774162 w 1568988"/>
                <a:gd name="connsiteY220" fmla="*/ 369000 h 915119"/>
                <a:gd name="connsiteX221" fmla="*/ 842058 w 1568988"/>
                <a:gd name="connsiteY221" fmla="*/ 369000 h 915119"/>
                <a:gd name="connsiteX222" fmla="*/ 842058 w 1568988"/>
                <a:gd name="connsiteY222" fmla="*/ 369000 h 915119"/>
                <a:gd name="connsiteX223" fmla="*/ 842058 w 1568988"/>
                <a:gd name="connsiteY223" fmla="*/ 369000 h 915119"/>
                <a:gd name="connsiteX224" fmla="*/ 842058 w 1568988"/>
                <a:gd name="connsiteY224" fmla="*/ 369000 h 915119"/>
                <a:gd name="connsiteX225" fmla="*/ 839106 w 1568988"/>
                <a:gd name="connsiteY225" fmla="*/ 398520 h 915119"/>
                <a:gd name="connsiteX226" fmla="*/ 623610 w 1568988"/>
                <a:gd name="connsiteY226" fmla="*/ 389664 h 915119"/>
                <a:gd name="connsiteX227" fmla="*/ 615492 w 1568988"/>
                <a:gd name="connsiteY227" fmla="*/ 376380 h 915119"/>
                <a:gd name="connsiteX228" fmla="*/ 622134 w 1568988"/>
                <a:gd name="connsiteY228" fmla="*/ 371214 h 915119"/>
                <a:gd name="connsiteX229" fmla="*/ 630990 w 1568988"/>
                <a:gd name="connsiteY229" fmla="*/ 389664 h 915119"/>
                <a:gd name="connsiteX230" fmla="*/ 624348 w 1568988"/>
                <a:gd name="connsiteY230" fmla="*/ 402210 h 915119"/>
                <a:gd name="connsiteX231" fmla="*/ 623610 w 1568988"/>
                <a:gd name="connsiteY231" fmla="*/ 389664 h 915119"/>
                <a:gd name="connsiteX232" fmla="*/ 760878 w 1568988"/>
                <a:gd name="connsiteY232" fmla="*/ 321030 h 915119"/>
                <a:gd name="connsiteX233" fmla="*/ 767520 w 1568988"/>
                <a:gd name="connsiteY233" fmla="*/ 321030 h 915119"/>
                <a:gd name="connsiteX234" fmla="*/ 767520 w 1568988"/>
                <a:gd name="connsiteY234" fmla="*/ 326934 h 915119"/>
                <a:gd name="connsiteX235" fmla="*/ 746118 w 1568988"/>
                <a:gd name="connsiteY235" fmla="*/ 337266 h 915119"/>
                <a:gd name="connsiteX236" fmla="*/ 740952 w 1568988"/>
                <a:gd name="connsiteY236" fmla="*/ 326196 h 915119"/>
                <a:gd name="connsiteX237" fmla="*/ 745380 w 1568988"/>
                <a:gd name="connsiteY237" fmla="*/ 319554 h 915119"/>
                <a:gd name="connsiteX238" fmla="*/ 745380 w 1568988"/>
                <a:gd name="connsiteY238" fmla="*/ 319554 h 915119"/>
                <a:gd name="connsiteX239" fmla="*/ 745380 w 1568988"/>
                <a:gd name="connsiteY239" fmla="*/ 319554 h 915119"/>
                <a:gd name="connsiteX240" fmla="*/ 745380 w 1568988"/>
                <a:gd name="connsiteY240" fmla="*/ 319554 h 915119"/>
                <a:gd name="connsiteX241" fmla="*/ 745380 w 1568988"/>
                <a:gd name="connsiteY241" fmla="*/ 319554 h 915119"/>
                <a:gd name="connsiteX242" fmla="*/ 745380 w 1568988"/>
                <a:gd name="connsiteY242" fmla="*/ 319554 h 915119"/>
                <a:gd name="connsiteX243" fmla="*/ 745380 w 1568988"/>
                <a:gd name="connsiteY243" fmla="*/ 319554 h 915119"/>
                <a:gd name="connsiteX244" fmla="*/ 745380 w 1568988"/>
                <a:gd name="connsiteY244" fmla="*/ 319554 h 915119"/>
                <a:gd name="connsiteX245" fmla="*/ 745380 w 1568988"/>
                <a:gd name="connsiteY245" fmla="*/ 319554 h 915119"/>
                <a:gd name="connsiteX246" fmla="*/ 760878 w 1568988"/>
                <a:gd name="connsiteY246" fmla="*/ 321030 h 915119"/>
                <a:gd name="connsiteX247" fmla="*/ 726930 w 1568988"/>
                <a:gd name="connsiteY247" fmla="*/ 221400 h 915119"/>
                <a:gd name="connsiteX248" fmla="*/ 736524 w 1568988"/>
                <a:gd name="connsiteY248" fmla="*/ 221400 h 915119"/>
                <a:gd name="connsiteX249" fmla="*/ 732096 w 1568988"/>
                <a:gd name="connsiteY249" fmla="*/ 242802 h 915119"/>
                <a:gd name="connsiteX250" fmla="*/ 723978 w 1568988"/>
                <a:gd name="connsiteY250" fmla="*/ 242802 h 915119"/>
                <a:gd name="connsiteX251" fmla="*/ 726930 w 1568988"/>
                <a:gd name="connsiteY251" fmla="*/ 221400 h 915119"/>
                <a:gd name="connsiteX252" fmla="*/ 676008 w 1568988"/>
                <a:gd name="connsiteY252" fmla="*/ 231732 h 915119"/>
                <a:gd name="connsiteX253" fmla="*/ 686340 w 1568988"/>
                <a:gd name="connsiteY253" fmla="*/ 221400 h 915119"/>
                <a:gd name="connsiteX254" fmla="*/ 691506 w 1568988"/>
                <a:gd name="connsiteY254" fmla="*/ 221400 h 915119"/>
                <a:gd name="connsiteX255" fmla="*/ 684864 w 1568988"/>
                <a:gd name="connsiteY255" fmla="*/ 233946 h 915119"/>
                <a:gd name="connsiteX256" fmla="*/ 690768 w 1568988"/>
                <a:gd name="connsiteY256" fmla="*/ 233946 h 915119"/>
                <a:gd name="connsiteX257" fmla="*/ 690768 w 1568988"/>
                <a:gd name="connsiteY257" fmla="*/ 239850 h 915119"/>
                <a:gd name="connsiteX258" fmla="*/ 681912 w 1568988"/>
                <a:gd name="connsiteY258" fmla="*/ 239850 h 915119"/>
                <a:gd name="connsiteX259" fmla="*/ 676008 w 1568988"/>
                <a:gd name="connsiteY259" fmla="*/ 234684 h 915119"/>
                <a:gd name="connsiteX260" fmla="*/ 664200 w 1568988"/>
                <a:gd name="connsiteY260" fmla="*/ 242064 h 915119"/>
                <a:gd name="connsiteX261" fmla="*/ 677484 w 1568988"/>
                <a:gd name="connsiteY261" fmla="*/ 282654 h 915119"/>
                <a:gd name="connsiteX262" fmla="*/ 686340 w 1568988"/>
                <a:gd name="connsiteY262" fmla="*/ 282654 h 915119"/>
                <a:gd name="connsiteX263" fmla="*/ 707004 w 1568988"/>
                <a:gd name="connsiteY263" fmla="*/ 240588 h 915119"/>
                <a:gd name="connsiteX264" fmla="*/ 718074 w 1568988"/>
                <a:gd name="connsiteY264" fmla="*/ 240588 h 915119"/>
                <a:gd name="connsiteX265" fmla="*/ 718074 w 1568988"/>
                <a:gd name="connsiteY265" fmla="*/ 278226 h 915119"/>
                <a:gd name="connsiteX266" fmla="*/ 726192 w 1568988"/>
                <a:gd name="connsiteY266" fmla="*/ 289296 h 915119"/>
                <a:gd name="connsiteX267" fmla="*/ 739476 w 1568988"/>
                <a:gd name="connsiteY267" fmla="*/ 289296 h 915119"/>
                <a:gd name="connsiteX268" fmla="*/ 746118 w 1568988"/>
                <a:gd name="connsiteY268" fmla="*/ 279702 h 915119"/>
                <a:gd name="connsiteX269" fmla="*/ 746118 w 1568988"/>
                <a:gd name="connsiteY269" fmla="*/ 245754 h 915119"/>
                <a:gd name="connsiteX270" fmla="*/ 746118 w 1568988"/>
                <a:gd name="connsiteY270" fmla="*/ 224352 h 915119"/>
                <a:gd name="connsiteX271" fmla="*/ 754974 w 1568988"/>
                <a:gd name="connsiteY271" fmla="*/ 224352 h 915119"/>
                <a:gd name="connsiteX272" fmla="*/ 760878 w 1568988"/>
                <a:gd name="connsiteY272" fmla="*/ 268632 h 915119"/>
                <a:gd name="connsiteX273" fmla="*/ 771210 w 1568988"/>
                <a:gd name="connsiteY273" fmla="*/ 289296 h 915119"/>
                <a:gd name="connsiteX274" fmla="*/ 783018 w 1568988"/>
                <a:gd name="connsiteY274" fmla="*/ 284130 h 915119"/>
                <a:gd name="connsiteX275" fmla="*/ 774162 w 1568988"/>
                <a:gd name="connsiteY275" fmla="*/ 252396 h 915119"/>
                <a:gd name="connsiteX276" fmla="*/ 774162 w 1568988"/>
                <a:gd name="connsiteY276" fmla="*/ 236898 h 915119"/>
                <a:gd name="connsiteX277" fmla="*/ 774162 w 1568988"/>
                <a:gd name="connsiteY277" fmla="*/ 225828 h 915119"/>
                <a:gd name="connsiteX278" fmla="*/ 788745 w 1568988"/>
                <a:gd name="connsiteY278" fmla="*/ 224913 h 915119"/>
                <a:gd name="connsiteX279" fmla="*/ 789660 w 1568988"/>
                <a:gd name="connsiteY279" fmla="*/ 225828 h 915119"/>
                <a:gd name="connsiteX280" fmla="*/ 799254 w 1568988"/>
                <a:gd name="connsiteY280" fmla="*/ 245016 h 915119"/>
                <a:gd name="connsiteX281" fmla="*/ 791874 w 1568988"/>
                <a:gd name="connsiteY281" fmla="*/ 245016 h 915119"/>
                <a:gd name="connsiteX282" fmla="*/ 791874 w 1568988"/>
                <a:gd name="connsiteY282" fmla="*/ 255348 h 915119"/>
                <a:gd name="connsiteX283" fmla="*/ 797778 w 1568988"/>
                <a:gd name="connsiteY283" fmla="*/ 276750 h 915119"/>
                <a:gd name="connsiteX284" fmla="*/ 811062 w 1568988"/>
                <a:gd name="connsiteY284" fmla="*/ 276750 h 915119"/>
                <a:gd name="connsiteX285" fmla="*/ 816966 w 1568988"/>
                <a:gd name="connsiteY285" fmla="*/ 273060 h 915119"/>
                <a:gd name="connsiteX286" fmla="*/ 822132 w 1568988"/>
                <a:gd name="connsiteY286" fmla="*/ 276750 h 915119"/>
                <a:gd name="connsiteX287" fmla="*/ 809586 w 1568988"/>
                <a:gd name="connsiteY287" fmla="*/ 295938 h 915119"/>
                <a:gd name="connsiteX288" fmla="*/ 802944 w 1568988"/>
                <a:gd name="connsiteY288" fmla="*/ 295938 h 915119"/>
                <a:gd name="connsiteX289" fmla="*/ 802944 w 1568988"/>
                <a:gd name="connsiteY289" fmla="*/ 287820 h 915119"/>
                <a:gd name="connsiteX290" fmla="*/ 796804 w 1568988"/>
                <a:gd name="connsiteY290" fmla="*/ 286578 h 915119"/>
                <a:gd name="connsiteX291" fmla="*/ 795564 w 1568988"/>
                <a:gd name="connsiteY291" fmla="*/ 287820 h 915119"/>
                <a:gd name="connsiteX292" fmla="*/ 788922 w 1568988"/>
                <a:gd name="connsiteY292" fmla="*/ 298890 h 915119"/>
                <a:gd name="connsiteX293" fmla="*/ 766782 w 1568988"/>
                <a:gd name="connsiteY293" fmla="*/ 304056 h 915119"/>
                <a:gd name="connsiteX294" fmla="*/ 757188 w 1568988"/>
                <a:gd name="connsiteY294" fmla="*/ 292248 h 915119"/>
                <a:gd name="connsiteX295" fmla="*/ 747594 w 1568988"/>
                <a:gd name="connsiteY295" fmla="*/ 292248 h 915119"/>
                <a:gd name="connsiteX296" fmla="*/ 738000 w 1568988"/>
                <a:gd name="connsiteY296" fmla="*/ 308484 h 915119"/>
                <a:gd name="connsiteX297" fmla="*/ 711432 w 1568988"/>
                <a:gd name="connsiteY297" fmla="*/ 308484 h 915119"/>
                <a:gd name="connsiteX298" fmla="*/ 703314 w 1568988"/>
                <a:gd name="connsiteY298" fmla="*/ 271584 h 915119"/>
                <a:gd name="connsiteX299" fmla="*/ 697410 w 1568988"/>
                <a:gd name="connsiteY299" fmla="*/ 271584 h 915119"/>
                <a:gd name="connsiteX300" fmla="*/ 679698 w 1568988"/>
                <a:gd name="connsiteY300" fmla="*/ 303318 h 915119"/>
                <a:gd name="connsiteX301" fmla="*/ 664200 w 1568988"/>
                <a:gd name="connsiteY301" fmla="*/ 242064 h 915119"/>
                <a:gd name="connsiteX302" fmla="*/ 599994 w 1568988"/>
                <a:gd name="connsiteY302" fmla="*/ 285606 h 915119"/>
                <a:gd name="connsiteX303" fmla="*/ 640584 w 1568988"/>
                <a:gd name="connsiteY303" fmla="*/ 250920 h 915119"/>
                <a:gd name="connsiteX304" fmla="*/ 635418 w 1568988"/>
                <a:gd name="connsiteY304" fmla="*/ 243540 h 915119"/>
                <a:gd name="connsiteX305" fmla="*/ 635418 w 1568988"/>
                <a:gd name="connsiteY305" fmla="*/ 226566 h 915119"/>
                <a:gd name="connsiteX306" fmla="*/ 642060 w 1568988"/>
                <a:gd name="connsiteY306" fmla="*/ 226566 h 915119"/>
                <a:gd name="connsiteX307" fmla="*/ 650916 w 1568988"/>
                <a:gd name="connsiteY307" fmla="*/ 226566 h 915119"/>
                <a:gd name="connsiteX308" fmla="*/ 651962 w 1568988"/>
                <a:gd name="connsiteY308" fmla="*/ 243232 h 915119"/>
                <a:gd name="connsiteX309" fmla="*/ 650916 w 1568988"/>
                <a:gd name="connsiteY309" fmla="*/ 244278 h 915119"/>
                <a:gd name="connsiteX310" fmla="*/ 650916 w 1568988"/>
                <a:gd name="connsiteY310" fmla="*/ 247968 h 915119"/>
                <a:gd name="connsiteX311" fmla="*/ 655344 w 1568988"/>
                <a:gd name="connsiteY311" fmla="*/ 247968 h 915119"/>
                <a:gd name="connsiteX312" fmla="*/ 620658 w 1568988"/>
                <a:gd name="connsiteY312" fmla="*/ 283392 h 915119"/>
                <a:gd name="connsiteX313" fmla="*/ 620658 w 1568988"/>
                <a:gd name="connsiteY313" fmla="*/ 283392 h 915119"/>
                <a:gd name="connsiteX314" fmla="*/ 599994 w 1568988"/>
                <a:gd name="connsiteY314" fmla="*/ 283392 h 915119"/>
                <a:gd name="connsiteX315" fmla="*/ 599994 w 1568988"/>
                <a:gd name="connsiteY315" fmla="*/ 283392 h 915119"/>
                <a:gd name="connsiteX316" fmla="*/ 645012 w 1568988"/>
                <a:gd name="connsiteY316" fmla="*/ 295200 h 915119"/>
                <a:gd name="connsiteX317" fmla="*/ 652392 w 1568988"/>
                <a:gd name="connsiteY317" fmla="*/ 295200 h 915119"/>
                <a:gd name="connsiteX318" fmla="*/ 642060 w 1568988"/>
                <a:gd name="connsiteY318" fmla="*/ 307008 h 915119"/>
                <a:gd name="connsiteX319" fmla="*/ 631728 w 1568988"/>
                <a:gd name="connsiteY319" fmla="*/ 307008 h 915119"/>
                <a:gd name="connsiteX320" fmla="*/ 636372 w 1568988"/>
                <a:gd name="connsiteY320" fmla="*/ 286658 h 915119"/>
                <a:gd name="connsiteX321" fmla="*/ 636894 w 1568988"/>
                <a:gd name="connsiteY321" fmla="*/ 286344 h 915119"/>
                <a:gd name="connsiteX322" fmla="*/ 641322 w 1568988"/>
                <a:gd name="connsiteY322" fmla="*/ 286344 h 915119"/>
                <a:gd name="connsiteX323" fmla="*/ 641322 w 1568988"/>
                <a:gd name="connsiteY323" fmla="*/ 296676 h 915119"/>
                <a:gd name="connsiteX324" fmla="*/ 645012 w 1568988"/>
                <a:gd name="connsiteY324" fmla="*/ 295200 h 915119"/>
                <a:gd name="connsiteX325" fmla="*/ 521028 w 1568988"/>
                <a:gd name="connsiteY325" fmla="*/ 228780 h 915119"/>
                <a:gd name="connsiteX326" fmla="*/ 525456 w 1568988"/>
                <a:gd name="connsiteY326" fmla="*/ 222138 h 915119"/>
                <a:gd name="connsiteX327" fmla="*/ 525456 w 1568988"/>
                <a:gd name="connsiteY327" fmla="*/ 222138 h 915119"/>
                <a:gd name="connsiteX328" fmla="*/ 525456 w 1568988"/>
                <a:gd name="connsiteY328" fmla="*/ 222138 h 915119"/>
                <a:gd name="connsiteX329" fmla="*/ 525456 w 1568988"/>
                <a:gd name="connsiteY329" fmla="*/ 222138 h 915119"/>
                <a:gd name="connsiteX330" fmla="*/ 525456 w 1568988"/>
                <a:gd name="connsiteY330" fmla="*/ 222138 h 915119"/>
                <a:gd name="connsiteX331" fmla="*/ 525456 w 1568988"/>
                <a:gd name="connsiteY331" fmla="*/ 222138 h 915119"/>
                <a:gd name="connsiteX332" fmla="*/ 525456 w 1568988"/>
                <a:gd name="connsiteY332" fmla="*/ 222138 h 915119"/>
                <a:gd name="connsiteX333" fmla="*/ 525456 w 1568988"/>
                <a:gd name="connsiteY333" fmla="*/ 222138 h 915119"/>
                <a:gd name="connsiteX334" fmla="*/ 529146 w 1568988"/>
                <a:gd name="connsiteY334" fmla="*/ 222138 h 915119"/>
                <a:gd name="connsiteX335" fmla="*/ 529146 w 1568988"/>
                <a:gd name="connsiteY335" fmla="*/ 222138 h 915119"/>
                <a:gd name="connsiteX336" fmla="*/ 535788 w 1568988"/>
                <a:gd name="connsiteY336" fmla="*/ 222138 h 915119"/>
                <a:gd name="connsiteX337" fmla="*/ 535788 w 1568988"/>
                <a:gd name="connsiteY337" fmla="*/ 228042 h 915119"/>
                <a:gd name="connsiteX338" fmla="*/ 514386 w 1568988"/>
                <a:gd name="connsiteY338" fmla="*/ 237636 h 915119"/>
                <a:gd name="connsiteX339" fmla="*/ 521028 w 1568988"/>
                <a:gd name="connsiteY339" fmla="*/ 230994 h 915119"/>
                <a:gd name="connsiteX340" fmla="*/ 464940 w 1568988"/>
                <a:gd name="connsiteY340" fmla="*/ 221400 h 915119"/>
                <a:gd name="connsiteX341" fmla="*/ 473796 w 1568988"/>
                <a:gd name="connsiteY341" fmla="*/ 240588 h 915119"/>
                <a:gd name="connsiteX342" fmla="*/ 467154 w 1568988"/>
                <a:gd name="connsiteY342" fmla="*/ 253872 h 915119"/>
                <a:gd name="connsiteX343" fmla="*/ 467154 w 1568988"/>
                <a:gd name="connsiteY343" fmla="*/ 241326 h 915119"/>
                <a:gd name="connsiteX344" fmla="*/ 459774 w 1568988"/>
                <a:gd name="connsiteY344" fmla="*/ 227304 h 915119"/>
                <a:gd name="connsiteX345" fmla="*/ 464940 w 1568988"/>
                <a:gd name="connsiteY345" fmla="*/ 221400 h 915119"/>
                <a:gd name="connsiteX346" fmla="*/ 442800 w 1568988"/>
                <a:gd name="connsiteY346" fmla="*/ 259776 h 915119"/>
                <a:gd name="connsiteX347" fmla="*/ 453132 w 1568988"/>
                <a:gd name="connsiteY347" fmla="*/ 291510 h 915119"/>
                <a:gd name="connsiteX348" fmla="*/ 464202 w 1568988"/>
                <a:gd name="connsiteY348" fmla="*/ 291510 h 915119"/>
                <a:gd name="connsiteX349" fmla="*/ 464202 w 1568988"/>
                <a:gd name="connsiteY349" fmla="*/ 276012 h 915119"/>
                <a:gd name="connsiteX350" fmla="*/ 478962 w 1568988"/>
                <a:gd name="connsiteY350" fmla="*/ 250182 h 915119"/>
                <a:gd name="connsiteX351" fmla="*/ 487080 w 1568988"/>
                <a:gd name="connsiteY351" fmla="*/ 255348 h 915119"/>
                <a:gd name="connsiteX352" fmla="*/ 487080 w 1568988"/>
                <a:gd name="connsiteY352" fmla="*/ 290034 h 915119"/>
                <a:gd name="connsiteX353" fmla="*/ 497412 w 1568988"/>
                <a:gd name="connsiteY353" fmla="*/ 290034 h 915119"/>
                <a:gd name="connsiteX354" fmla="*/ 490770 w 1568988"/>
                <a:gd name="connsiteY354" fmla="*/ 251658 h 915119"/>
                <a:gd name="connsiteX355" fmla="*/ 490770 w 1568988"/>
                <a:gd name="connsiteY355" fmla="*/ 228042 h 915119"/>
                <a:gd name="connsiteX356" fmla="*/ 498794 w 1568988"/>
                <a:gd name="connsiteY356" fmla="*/ 225734 h 915119"/>
                <a:gd name="connsiteX357" fmla="*/ 501102 w 1568988"/>
                <a:gd name="connsiteY357" fmla="*/ 228042 h 915119"/>
                <a:gd name="connsiteX358" fmla="*/ 508482 w 1568988"/>
                <a:gd name="connsiteY358" fmla="*/ 258300 h 915119"/>
                <a:gd name="connsiteX359" fmla="*/ 508482 w 1568988"/>
                <a:gd name="connsiteY359" fmla="*/ 289296 h 915119"/>
                <a:gd name="connsiteX360" fmla="*/ 515124 w 1568988"/>
                <a:gd name="connsiteY360" fmla="*/ 289296 h 915119"/>
                <a:gd name="connsiteX361" fmla="*/ 510696 w 1568988"/>
                <a:gd name="connsiteY361" fmla="*/ 277488 h 915119"/>
                <a:gd name="connsiteX362" fmla="*/ 510696 w 1568988"/>
                <a:gd name="connsiteY362" fmla="*/ 243540 h 915119"/>
                <a:gd name="connsiteX363" fmla="*/ 518814 w 1568988"/>
                <a:gd name="connsiteY363" fmla="*/ 243540 h 915119"/>
                <a:gd name="connsiteX364" fmla="*/ 525456 w 1568988"/>
                <a:gd name="connsiteY364" fmla="*/ 257562 h 915119"/>
                <a:gd name="connsiteX365" fmla="*/ 525456 w 1568988"/>
                <a:gd name="connsiteY365" fmla="*/ 283392 h 915119"/>
                <a:gd name="connsiteX366" fmla="*/ 535788 w 1568988"/>
                <a:gd name="connsiteY366" fmla="*/ 292986 h 915119"/>
                <a:gd name="connsiteX367" fmla="*/ 546858 w 1568988"/>
                <a:gd name="connsiteY367" fmla="*/ 292986 h 915119"/>
                <a:gd name="connsiteX368" fmla="*/ 546858 w 1568988"/>
                <a:gd name="connsiteY368" fmla="*/ 276750 h 915119"/>
                <a:gd name="connsiteX369" fmla="*/ 535050 w 1568988"/>
                <a:gd name="connsiteY369" fmla="*/ 245016 h 915119"/>
                <a:gd name="connsiteX370" fmla="*/ 549810 w 1568988"/>
                <a:gd name="connsiteY370" fmla="*/ 239112 h 915119"/>
                <a:gd name="connsiteX371" fmla="*/ 561618 w 1568988"/>
                <a:gd name="connsiteY371" fmla="*/ 257562 h 915119"/>
                <a:gd name="connsiteX372" fmla="*/ 554976 w 1568988"/>
                <a:gd name="connsiteY372" fmla="*/ 257562 h 915119"/>
                <a:gd name="connsiteX373" fmla="*/ 554976 w 1568988"/>
                <a:gd name="connsiteY373" fmla="*/ 265680 h 915119"/>
                <a:gd name="connsiteX374" fmla="*/ 561618 w 1568988"/>
                <a:gd name="connsiteY374" fmla="*/ 295200 h 915119"/>
                <a:gd name="connsiteX375" fmla="*/ 539478 w 1568988"/>
                <a:gd name="connsiteY375" fmla="*/ 315864 h 915119"/>
                <a:gd name="connsiteX376" fmla="*/ 522504 w 1568988"/>
                <a:gd name="connsiteY376" fmla="*/ 309222 h 915119"/>
                <a:gd name="connsiteX377" fmla="*/ 512910 w 1568988"/>
                <a:gd name="connsiteY377" fmla="*/ 309222 h 915119"/>
                <a:gd name="connsiteX378" fmla="*/ 512910 w 1568988"/>
                <a:gd name="connsiteY378" fmla="*/ 352764 h 915119"/>
                <a:gd name="connsiteX379" fmla="*/ 498888 w 1568988"/>
                <a:gd name="connsiteY379" fmla="*/ 384498 h 915119"/>
                <a:gd name="connsiteX380" fmla="*/ 498888 w 1568988"/>
                <a:gd name="connsiteY380" fmla="*/ 327672 h 915119"/>
                <a:gd name="connsiteX381" fmla="*/ 487080 w 1568988"/>
                <a:gd name="connsiteY381" fmla="*/ 321768 h 915119"/>
                <a:gd name="connsiteX382" fmla="*/ 474534 w 1568988"/>
                <a:gd name="connsiteY382" fmla="*/ 305532 h 915119"/>
                <a:gd name="connsiteX383" fmla="*/ 474534 w 1568988"/>
                <a:gd name="connsiteY383" fmla="*/ 278964 h 915119"/>
                <a:gd name="connsiteX384" fmla="*/ 470106 w 1568988"/>
                <a:gd name="connsiteY384" fmla="*/ 278964 h 915119"/>
                <a:gd name="connsiteX385" fmla="*/ 452394 w 1568988"/>
                <a:gd name="connsiteY385" fmla="*/ 323244 h 915119"/>
                <a:gd name="connsiteX386" fmla="*/ 442800 w 1568988"/>
                <a:gd name="connsiteY386" fmla="*/ 259776 h 915119"/>
                <a:gd name="connsiteX387" fmla="*/ 504054 w 1568988"/>
                <a:gd name="connsiteY387" fmla="*/ 346860 h 915119"/>
                <a:gd name="connsiteX388" fmla="*/ 446490 w 1568988"/>
                <a:gd name="connsiteY388" fmla="*/ 374904 h 915119"/>
                <a:gd name="connsiteX389" fmla="*/ 491508 w 1568988"/>
                <a:gd name="connsiteY389" fmla="*/ 338004 h 915119"/>
                <a:gd name="connsiteX390" fmla="*/ 504054 w 1568988"/>
                <a:gd name="connsiteY390" fmla="*/ 346860 h 915119"/>
                <a:gd name="connsiteX391" fmla="*/ 454608 w 1568988"/>
                <a:gd name="connsiteY391" fmla="*/ 456822 h 915119"/>
                <a:gd name="connsiteX392" fmla="*/ 442800 w 1568988"/>
                <a:gd name="connsiteY392" fmla="*/ 452394 h 915119"/>
                <a:gd name="connsiteX393" fmla="*/ 448704 w 1568988"/>
                <a:gd name="connsiteY393" fmla="*/ 402210 h 915119"/>
                <a:gd name="connsiteX394" fmla="*/ 448704 w 1568988"/>
                <a:gd name="connsiteY394" fmla="*/ 402210 h 915119"/>
                <a:gd name="connsiteX395" fmla="*/ 448704 w 1568988"/>
                <a:gd name="connsiteY395" fmla="*/ 429516 h 915119"/>
                <a:gd name="connsiteX396" fmla="*/ 456084 w 1568988"/>
                <a:gd name="connsiteY396" fmla="*/ 429516 h 915119"/>
                <a:gd name="connsiteX397" fmla="*/ 461988 w 1568988"/>
                <a:gd name="connsiteY397" fmla="*/ 429516 h 915119"/>
                <a:gd name="connsiteX398" fmla="*/ 454608 w 1568988"/>
                <a:gd name="connsiteY398" fmla="*/ 456822 h 915119"/>
                <a:gd name="connsiteX399" fmla="*/ 474534 w 1568988"/>
                <a:gd name="connsiteY399" fmla="*/ 423612 h 915119"/>
                <a:gd name="connsiteX400" fmla="*/ 474534 w 1568988"/>
                <a:gd name="connsiteY400" fmla="*/ 405162 h 915119"/>
                <a:gd name="connsiteX401" fmla="*/ 482652 w 1568988"/>
                <a:gd name="connsiteY401" fmla="*/ 390402 h 915119"/>
                <a:gd name="connsiteX402" fmla="*/ 482652 w 1568988"/>
                <a:gd name="connsiteY402" fmla="*/ 399258 h 915119"/>
                <a:gd name="connsiteX403" fmla="*/ 487080 w 1568988"/>
                <a:gd name="connsiteY403" fmla="*/ 425088 h 915119"/>
                <a:gd name="connsiteX404" fmla="*/ 577854 w 1568988"/>
                <a:gd name="connsiteY404" fmla="*/ 367524 h 915119"/>
                <a:gd name="connsiteX405" fmla="*/ 577854 w 1568988"/>
                <a:gd name="connsiteY405" fmla="*/ 363834 h 915119"/>
                <a:gd name="connsiteX406" fmla="*/ 575640 w 1568988"/>
                <a:gd name="connsiteY406" fmla="*/ 369000 h 915119"/>
                <a:gd name="connsiteX407" fmla="*/ 493722 w 1568988"/>
                <a:gd name="connsiteY407" fmla="*/ 369000 h 915119"/>
                <a:gd name="connsiteX408" fmla="*/ 503316 w 1568988"/>
                <a:gd name="connsiteY408" fmla="*/ 399996 h 915119"/>
                <a:gd name="connsiteX409" fmla="*/ 538002 w 1568988"/>
                <a:gd name="connsiteY409" fmla="*/ 404424 h 915119"/>
                <a:gd name="connsiteX410" fmla="*/ 563832 w 1568988"/>
                <a:gd name="connsiteY410" fmla="*/ 369000 h 915119"/>
                <a:gd name="connsiteX411" fmla="*/ 552024 w 1568988"/>
                <a:gd name="connsiteY411" fmla="*/ 374904 h 915119"/>
                <a:gd name="connsiteX412" fmla="*/ 531360 w 1568988"/>
                <a:gd name="connsiteY412" fmla="*/ 369000 h 915119"/>
                <a:gd name="connsiteX413" fmla="*/ 531360 w 1568988"/>
                <a:gd name="connsiteY413" fmla="*/ 346860 h 915119"/>
                <a:gd name="connsiteX414" fmla="*/ 552024 w 1568988"/>
                <a:gd name="connsiteY414" fmla="*/ 327672 h 915119"/>
                <a:gd name="connsiteX415" fmla="*/ 573426 w 1568988"/>
                <a:gd name="connsiteY415" fmla="*/ 341694 h 915119"/>
                <a:gd name="connsiteX416" fmla="*/ 580068 w 1568988"/>
                <a:gd name="connsiteY416" fmla="*/ 333576 h 915119"/>
                <a:gd name="connsiteX417" fmla="*/ 565308 w 1568988"/>
                <a:gd name="connsiteY417" fmla="*/ 240588 h 915119"/>
                <a:gd name="connsiteX418" fmla="*/ 572065 w 1568988"/>
                <a:gd name="connsiteY418" fmla="*/ 227632 h 915119"/>
                <a:gd name="connsiteX419" fmla="*/ 573426 w 1568988"/>
                <a:gd name="connsiteY419" fmla="*/ 227304 h 915119"/>
                <a:gd name="connsiteX420" fmla="*/ 580068 w 1568988"/>
                <a:gd name="connsiteY420" fmla="*/ 227304 h 915119"/>
                <a:gd name="connsiteX421" fmla="*/ 595566 w 1568988"/>
                <a:gd name="connsiteY421" fmla="*/ 264942 h 915119"/>
                <a:gd name="connsiteX422" fmla="*/ 585234 w 1568988"/>
                <a:gd name="connsiteY422" fmla="*/ 264942 h 915119"/>
                <a:gd name="connsiteX423" fmla="*/ 594090 w 1568988"/>
                <a:gd name="connsiteY423" fmla="*/ 329886 h 915119"/>
                <a:gd name="connsiteX424" fmla="*/ 605898 w 1568988"/>
                <a:gd name="connsiteY424" fmla="*/ 337266 h 915119"/>
                <a:gd name="connsiteX425" fmla="*/ 617706 w 1568988"/>
                <a:gd name="connsiteY425" fmla="*/ 337266 h 915119"/>
                <a:gd name="connsiteX426" fmla="*/ 635418 w 1568988"/>
                <a:gd name="connsiteY426" fmla="*/ 332838 h 915119"/>
                <a:gd name="connsiteX427" fmla="*/ 640584 w 1568988"/>
                <a:gd name="connsiteY427" fmla="*/ 332838 h 915119"/>
                <a:gd name="connsiteX428" fmla="*/ 640584 w 1568988"/>
                <a:gd name="connsiteY428" fmla="*/ 332838 h 915119"/>
                <a:gd name="connsiteX429" fmla="*/ 640584 w 1568988"/>
                <a:gd name="connsiteY429" fmla="*/ 324720 h 915119"/>
                <a:gd name="connsiteX430" fmla="*/ 640584 w 1568988"/>
                <a:gd name="connsiteY430" fmla="*/ 324720 h 915119"/>
                <a:gd name="connsiteX431" fmla="*/ 651654 w 1568988"/>
                <a:gd name="connsiteY431" fmla="*/ 320292 h 915119"/>
                <a:gd name="connsiteX432" fmla="*/ 651654 w 1568988"/>
                <a:gd name="connsiteY432" fmla="*/ 349812 h 915119"/>
                <a:gd name="connsiteX433" fmla="*/ 631163 w 1568988"/>
                <a:gd name="connsiteY433" fmla="*/ 357591 h 915119"/>
                <a:gd name="connsiteX434" fmla="*/ 628038 w 1568988"/>
                <a:gd name="connsiteY434" fmla="*/ 355716 h 915119"/>
                <a:gd name="connsiteX435" fmla="*/ 621788 w 1568988"/>
                <a:gd name="connsiteY435" fmla="*/ 355324 h 915119"/>
                <a:gd name="connsiteX436" fmla="*/ 621396 w 1568988"/>
                <a:gd name="connsiteY436" fmla="*/ 355716 h 915119"/>
                <a:gd name="connsiteX437" fmla="*/ 595566 w 1568988"/>
                <a:gd name="connsiteY437" fmla="*/ 355716 h 915119"/>
                <a:gd name="connsiteX438" fmla="*/ 595566 w 1568988"/>
                <a:gd name="connsiteY438" fmla="*/ 355716 h 915119"/>
                <a:gd name="connsiteX439" fmla="*/ 595566 w 1568988"/>
                <a:gd name="connsiteY439" fmla="*/ 403686 h 915119"/>
                <a:gd name="connsiteX440" fmla="*/ 474534 w 1568988"/>
                <a:gd name="connsiteY440" fmla="*/ 423612 h 915119"/>
                <a:gd name="connsiteX441" fmla="*/ 1023606 w 1568988"/>
                <a:gd name="connsiteY441" fmla="*/ 695196 h 915119"/>
                <a:gd name="connsiteX442" fmla="*/ 1013274 w 1568988"/>
                <a:gd name="connsiteY442" fmla="*/ 689292 h 915119"/>
                <a:gd name="connsiteX443" fmla="*/ 959400 w 1568988"/>
                <a:gd name="connsiteY443" fmla="*/ 689292 h 915119"/>
                <a:gd name="connsiteX444" fmla="*/ 951282 w 1568988"/>
                <a:gd name="connsiteY444" fmla="*/ 693720 h 915119"/>
                <a:gd name="connsiteX445" fmla="*/ 951282 w 1568988"/>
                <a:gd name="connsiteY445" fmla="*/ 693720 h 915119"/>
                <a:gd name="connsiteX446" fmla="*/ 946854 w 1568988"/>
                <a:gd name="connsiteY446" fmla="*/ 669366 h 915119"/>
                <a:gd name="connsiteX447" fmla="*/ 595566 w 1568988"/>
                <a:gd name="connsiteY447" fmla="*/ 669366 h 915119"/>
                <a:gd name="connsiteX448" fmla="*/ 533574 w 1568988"/>
                <a:gd name="connsiteY448" fmla="*/ 643536 h 915119"/>
                <a:gd name="connsiteX449" fmla="*/ 622134 w 1568988"/>
                <a:gd name="connsiteY449" fmla="*/ 643536 h 915119"/>
                <a:gd name="connsiteX450" fmla="*/ 950544 w 1568988"/>
                <a:gd name="connsiteY450" fmla="*/ 643536 h 915119"/>
                <a:gd name="connsiteX451" fmla="*/ 944788 w 1568988"/>
                <a:gd name="connsiteY451" fmla="*/ 630107 h 915119"/>
                <a:gd name="connsiteX452" fmla="*/ 950544 w 1568988"/>
                <a:gd name="connsiteY452" fmla="*/ 624348 h 915119"/>
                <a:gd name="connsiteX453" fmla="*/ 950544 w 1568988"/>
                <a:gd name="connsiteY453" fmla="*/ 624348 h 915119"/>
                <a:gd name="connsiteX454" fmla="*/ 950544 w 1568988"/>
                <a:gd name="connsiteY454" fmla="*/ 629514 h 915119"/>
                <a:gd name="connsiteX455" fmla="*/ 959400 w 1568988"/>
                <a:gd name="connsiteY455" fmla="*/ 629514 h 915119"/>
                <a:gd name="connsiteX456" fmla="*/ 959400 w 1568988"/>
                <a:gd name="connsiteY456" fmla="*/ 642060 h 915119"/>
                <a:gd name="connsiteX457" fmla="*/ 1000728 w 1568988"/>
                <a:gd name="connsiteY457" fmla="*/ 642060 h 915119"/>
                <a:gd name="connsiteX458" fmla="*/ 1017702 w 1568988"/>
                <a:gd name="connsiteY458" fmla="*/ 642060 h 915119"/>
                <a:gd name="connsiteX459" fmla="*/ 1037628 w 1568988"/>
                <a:gd name="connsiteY459" fmla="*/ 669366 h 915119"/>
                <a:gd name="connsiteX460" fmla="*/ 1023606 w 1568988"/>
                <a:gd name="connsiteY460" fmla="*/ 695196 h 915119"/>
                <a:gd name="connsiteX461" fmla="*/ 1042056 w 1568988"/>
                <a:gd name="connsiteY461" fmla="*/ 453132 h 915119"/>
                <a:gd name="connsiteX462" fmla="*/ 1048698 w 1568988"/>
                <a:gd name="connsiteY462" fmla="*/ 447228 h 915119"/>
                <a:gd name="connsiteX463" fmla="*/ 1048698 w 1568988"/>
                <a:gd name="connsiteY463" fmla="*/ 440586 h 915119"/>
                <a:gd name="connsiteX464" fmla="*/ 1043532 w 1568988"/>
                <a:gd name="connsiteY464" fmla="*/ 435420 h 915119"/>
                <a:gd name="connsiteX465" fmla="*/ 1043532 w 1568988"/>
                <a:gd name="connsiteY465" fmla="*/ 430992 h 915119"/>
                <a:gd name="connsiteX466" fmla="*/ 1052388 w 1568988"/>
                <a:gd name="connsiteY466" fmla="*/ 430992 h 915119"/>
                <a:gd name="connsiteX467" fmla="*/ 1052388 w 1568988"/>
                <a:gd name="connsiteY467" fmla="*/ 436158 h 915119"/>
                <a:gd name="connsiteX468" fmla="*/ 1052388 w 1568988"/>
                <a:gd name="connsiteY468" fmla="*/ 441324 h 915119"/>
                <a:gd name="connsiteX469" fmla="*/ 1052388 w 1568988"/>
                <a:gd name="connsiteY469" fmla="*/ 441324 h 915119"/>
                <a:gd name="connsiteX470" fmla="*/ 1059768 w 1568988"/>
                <a:gd name="connsiteY470" fmla="*/ 441324 h 915119"/>
                <a:gd name="connsiteX471" fmla="*/ 1059768 w 1568988"/>
                <a:gd name="connsiteY471" fmla="*/ 446490 h 915119"/>
                <a:gd name="connsiteX472" fmla="*/ 1037628 w 1568988"/>
                <a:gd name="connsiteY472" fmla="*/ 454608 h 915119"/>
                <a:gd name="connsiteX473" fmla="*/ 1042056 w 1568988"/>
                <a:gd name="connsiteY473" fmla="*/ 453132 h 915119"/>
                <a:gd name="connsiteX474" fmla="*/ 1122498 w 1568988"/>
                <a:gd name="connsiteY474" fmla="*/ 412542 h 915119"/>
                <a:gd name="connsiteX475" fmla="*/ 1114380 w 1568988"/>
                <a:gd name="connsiteY475" fmla="*/ 442800 h 915119"/>
                <a:gd name="connsiteX476" fmla="*/ 1068624 w 1568988"/>
                <a:gd name="connsiteY476" fmla="*/ 464940 h 915119"/>
                <a:gd name="connsiteX477" fmla="*/ 1068624 w 1568988"/>
                <a:gd name="connsiteY477" fmla="*/ 450918 h 915119"/>
                <a:gd name="connsiteX478" fmla="*/ 1090026 w 1568988"/>
                <a:gd name="connsiteY478" fmla="*/ 442800 h 915119"/>
                <a:gd name="connsiteX479" fmla="*/ 1104786 w 1568988"/>
                <a:gd name="connsiteY479" fmla="*/ 425088 h 915119"/>
                <a:gd name="connsiteX480" fmla="*/ 1104786 w 1568988"/>
                <a:gd name="connsiteY480" fmla="*/ 412542 h 915119"/>
                <a:gd name="connsiteX481" fmla="*/ 1092240 w 1568988"/>
                <a:gd name="connsiteY481" fmla="*/ 250920 h 915119"/>
                <a:gd name="connsiteX482" fmla="*/ 1092240 w 1568988"/>
                <a:gd name="connsiteY482" fmla="*/ 226566 h 915119"/>
                <a:gd name="connsiteX483" fmla="*/ 1098144 w 1568988"/>
                <a:gd name="connsiteY483" fmla="*/ 226566 h 915119"/>
                <a:gd name="connsiteX484" fmla="*/ 1116594 w 1568988"/>
                <a:gd name="connsiteY484" fmla="*/ 258300 h 915119"/>
                <a:gd name="connsiteX485" fmla="*/ 1108476 w 1568988"/>
                <a:gd name="connsiteY485" fmla="*/ 258300 h 915119"/>
                <a:gd name="connsiteX486" fmla="*/ 1108476 w 1568988"/>
                <a:gd name="connsiteY486" fmla="*/ 271584 h 915119"/>
                <a:gd name="connsiteX487" fmla="*/ 1122498 w 1568988"/>
                <a:gd name="connsiteY487" fmla="*/ 412542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1078956" y="245754"/>
                  </a:moveTo>
                  <a:cubicBezTo>
                    <a:pt x="1085598" y="245754"/>
                    <a:pt x="1089288" y="266418"/>
                    <a:pt x="1088550" y="270846"/>
                  </a:cubicBezTo>
                  <a:cubicBezTo>
                    <a:pt x="1087812" y="275274"/>
                    <a:pt x="1084122" y="290034"/>
                    <a:pt x="1081908" y="288558"/>
                  </a:cubicBezTo>
                  <a:cubicBezTo>
                    <a:pt x="1079694" y="287082"/>
                    <a:pt x="1081908" y="275274"/>
                    <a:pt x="1081908" y="271584"/>
                  </a:cubicBezTo>
                  <a:cubicBezTo>
                    <a:pt x="1081908" y="267894"/>
                    <a:pt x="1071576" y="256824"/>
                    <a:pt x="1073052" y="253872"/>
                  </a:cubicBezTo>
                  <a:cubicBezTo>
                    <a:pt x="1071820" y="250853"/>
                    <a:pt x="1073266" y="247407"/>
                    <a:pt x="1076292" y="246175"/>
                  </a:cubicBezTo>
                  <a:cubicBezTo>
                    <a:pt x="1077133" y="245831"/>
                    <a:pt x="1078048" y="245686"/>
                    <a:pt x="1078956" y="245754"/>
                  </a:cubicBezTo>
                  <a:close/>
                  <a:moveTo>
                    <a:pt x="986706" y="225828"/>
                  </a:moveTo>
                  <a:cubicBezTo>
                    <a:pt x="986706" y="218448"/>
                    <a:pt x="990396" y="225828"/>
                    <a:pt x="994086" y="225828"/>
                  </a:cubicBezTo>
                  <a:lnTo>
                    <a:pt x="1011798" y="243540"/>
                  </a:lnTo>
                  <a:cubicBezTo>
                    <a:pt x="1022130" y="256086"/>
                    <a:pt x="999252" y="243540"/>
                    <a:pt x="1011798" y="259038"/>
                  </a:cubicBezTo>
                  <a:lnTo>
                    <a:pt x="1011798" y="259038"/>
                  </a:lnTo>
                  <a:lnTo>
                    <a:pt x="1011798" y="259038"/>
                  </a:lnTo>
                  <a:cubicBezTo>
                    <a:pt x="1011798" y="250920"/>
                    <a:pt x="1011798" y="242802"/>
                    <a:pt x="1011798" y="234684"/>
                  </a:cubicBezTo>
                  <a:cubicBezTo>
                    <a:pt x="1010270" y="229207"/>
                    <a:pt x="1013141" y="223466"/>
                    <a:pt x="1018440" y="221400"/>
                  </a:cubicBezTo>
                  <a:cubicBezTo>
                    <a:pt x="1018440" y="221400"/>
                    <a:pt x="1018440" y="221400"/>
                    <a:pt x="1023606" y="221400"/>
                  </a:cubicBezTo>
                  <a:cubicBezTo>
                    <a:pt x="1028772" y="221400"/>
                    <a:pt x="1035414" y="243540"/>
                    <a:pt x="1042056" y="253872"/>
                  </a:cubicBezTo>
                  <a:cubicBezTo>
                    <a:pt x="1048698" y="264204"/>
                    <a:pt x="1042056" y="260514"/>
                    <a:pt x="1042056" y="260514"/>
                  </a:cubicBezTo>
                  <a:lnTo>
                    <a:pt x="1042056" y="260514"/>
                  </a:lnTo>
                  <a:cubicBezTo>
                    <a:pt x="1042056" y="260514"/>
                    <a:pt x="1042056" y="260514"/>
                    <a:pt x="1042056" y="260514"/>
                  </a:cubicBezTo>
                  <a:cubicBezTo>
                    <a:pt x="1042056" y="260514"/>
                    <a:pt x="1042056" y="282654"/>
                    <a:pt x="1042056" y="283392"/>
                  </a:cubicBezTo>
                  <a:lnTo>
                    <a:pt x="1042056" y="287820"/>
                  </a:lnTo>
                  <a:lnTo>
                    <a:pt x="1061244" y="315126"/>
                  </a:lnTo>
                  <a:cubicBezTo>
                    <a:pt x="1061244" y="292986"/>
                    <a:pt x="1054602" y="270108"/>
                    <a:pt x="1050174" y="247968"/>
                  </a:cubicBezTo>
                  <a:cubicBezTo>
                    <a:pt x="1050174" y="239112"/>
                    <a:pt x="1050174" y="230256"/>
                    <a:pt x="1050174" y="225828"/>
                  </a:cubicBezTo>
                  <a:cubicBezTo>
                    <a:pt x="1050174" y="221400"/>
                    <a:pt x="1058292" y="218448"/>
                    <a:pt x="1060506" y="222138"/>
                  </a:cubicBezTo>
                  <a:cubicBezTo>
                    <a:pt x="1067960" y="234608"/>
                    <a:pt x="1072971" y="248383"/>
                    <a:pt x="1075266" y="262728"/>
                  </a:cubicBezTo>
                  <a:cubicBezTo>
                    <a:pt x="1075266" y="262728"/>
                    <a:pt x="1070100" y="262728"/>
                    <a:pt x="1068624" y="262728"/>
                  </a:cubicBezTo>
                  <a:cubicBezTo>
                    <a:pt x="1067148" y="262728"/>
                    <a:pt x="1068624" y="276012"/>
                    <a:pt x="1068624" y="279702"/>
                  </a:cubicBezTo>
                  <a:cubicBezTo>
                    <a:pt x="1068624" y="283392"/>
                    <a:pt x="1068624" y="300366"/>
                    <a:pt x="1073790" y="308484"/>
                  </a:cubicBezTo>
                  <a:cubicBezTo>
                    <a:pt x="1078956" y="316602"/>
                    <a:pt x="1073790" y="329148"/>
                    <a:pt x="1078218" y="343170"/>
                  </a:cubicBezTo>
                  <a:cubicBezTo>
                    <a:pt x="1082646" y="357192"/>
                    <a:pt x="1095930" y="368262"/>
                    <a:pt x="1104048" y="381546"/>
                  </a:cubicBezTo>
                  <a:cubicBezTo>
                    <a:pt x="1112166" y="394830"/>
                    <a:pt x="1108476" y="411804"/>
                    <a:pt x="1104048" y="414018"/>
                  </a:cubicBezTo>
                  <a:cubicBezTo>
                    <a:pt x="1096668" y="400734"/>
                    <a:pt x="1088550" y="387450"/>
                    <a:pt x="1080432" y="374166"/>
                  </a:cubicBezTo>
                  <a:lnTo>
                    <a:pt x="1080432" y="395568"/>
                  </a:lnTo>
                  <a:cubicBezTo>
                    <a:pt x="1080432" y="404424"/>
                    <a:pt x="1063458" y="422874"/>
                    <a:pt x="1064196" y="418446"/>
                  </a:cubicBezTo>
                  <a:cubicBezTo>
                    <a:pt x="1065672" y="393868"/>
                    <a:pt x="1065672" y="369224"/>
                    <a:pt x="1064196" y="344646"/>
                  </a:cubicBezTo>
                  <a:lnTo>
                    <a:pt x="1048698" y="321768"/>
                  </a:lnTo>
                  <a:cubicBezTo>
                    <a:pt x="1051119" y="351239"/>
                    <a:pt x="1051119" y="380857"/>
                    <a:pt x="1048698" y="410328"/>
                  </a:cubicBezTo>
                  <a:cubicBezTo>
                    <a:pt x="1046617" y="416891"/>
                    <a:pt x="1042137" y="422426"/>
                    <a:pt x="1036152" y="425826"/>
                  </a:cubicBezTo>
                  <a:cubicBezTo>
                    <a:pt x="1029075" y="431638"/>
                    <a:pt x="1018875" y="431638"/>
                    <a:pt x="1011798" y="425826"/>
                  </a:cubicBezTo>
                  <a:cubicBezTo>
                    <a:pt x="1007304" y="423696"/>
                    <a:pt x="1003473" y="420379"/>
                    <a:pt x="1000728" y="416232"/>
                  </a:cubicBezTo>
                  <a:cubicBezTo>
                    <a:pt x="999045" y="412972"/>
                    <a:pt x="995045" y="411690"/>
                    <a:pt x="991783" y="413371"/>
                  </a:cubicBezTo>
                  <a:cubicBezTo>
                    <a:pt x="990551" y="414004"/>
                    <a:pt x="989555" y="415004"/>
                    <a:pt x="988920" y="416232"/>
                  </a:cubicBezTo>
                  <a:cubicBezTo>
                    <a:pt x="985230" y="416232"/>
                    <a:pt x="984492" y="440586"/>
                    <a:pt x="977112" y="448704"/>
                  </a:cubicBezTo>
                  <a:cubicBezTo>
                    <a:pt x="973186" y="453391"/>
                    <a:pt x="966204" y="454009"/>
                    <a:pt x="961518" y="450083"/>
                  </a:cubicBezTo>
                  <a:cubicBezTo>
                    <a:pt x="961016" y="449665"/>
                    <a:pt x="960559" y="449204"/>
                    <a:pt x="960138" y="448704"/>
                  </a:cubicBezTo>
                  <a:cubicBezTo>
                    <a:pt x="952610" y="444798"/>
                    <a:pt x="946817" y="438216"/>
                    <a:pt x="943902" y="430254"/>
                  </a:cubicBezTo>
                  <a:cubicBezTo>
                    <a:pt x="937467" y="415746"/>
                    <a:pt x="939149" y="398921"/>
                    <a:pt x="948330" y="385974"/>
                  </a:cubicBezTo>
                  <a:cubicBezTo>
                    <a:pt x="946256" y="400273"/>
                    <a:pt x="949120" y="414852"/>
                    <a:pt x="956448" y="427302"/>
                  </a:cubicBezTo>
                  <a:cubicBezTo>
                    <a:pt x="962352" y="433206"/>
                    <a:pt x="967518" y="427302"/>
                    <a:pt x="968994" y="427302"/>
                  </a:cubicBezTo>
                  <a:cubicBezTo>
                    <a:pt x="974699" y="412317"/>
                    <a:pt x="982389" y="398167"/>
                    <a:pt x="991872" y="385236"/>
                  </a:cubicBezTo>
                  <a:cubicBezTo>
                    <a:pt x="994020" y="381772"/>
                    <a:pt x="998566" y="380703"/>
                    <a:pt x="1002034" y="382851"/>
                  </a:cubicBezTo>
                  <a:cubicBezTo>
                    <a:pt x="1003001" y="383451"/>
                    <a:pt x="1003820" y="384267"/>
                    <a:pt x="1004418" y="385236"/>
                  </a:cubicBezTo>
                  <a:cubicBezTo>
                    <a:pt x="1008241" y="391572"/>
                    <a:pt x="1012691" y="397506"/>
                    <a:pt x="1017702" y="402948"/>
                  </a:cubicBezTo>
                  <a:cubicBezTo>
                    <a:pt x="1020440" y="404530"/>
                    <a:pt x="1023820" y="404530"/>
                    <a:pt x="1026558" y="402948"/>
                  </a:cubicBezTo>
                  <a:cubicBezTo>
                    <a:pt x="1030248" y="402948"/>
                    <a:pt x="1033938" y="385236"/>
                    <a:pt x="1034676" y="373428"/>
                  </a:cubicBezTo>
                  <a:cubicBezTo>
                    <a:pt x="1034676" y="344646"/>
                    <a:pt x="1034676" y="318816"/>
                    <a:pt x="1029510" y="290034"/>
                  </a:cubicBezTo>
                  <a:lnTo>
                    <a:pt x="998514" y="250182"/>
                  </a:lnTo>
                  <a:cubicBezTo>
                    <a:pt x="995230" y="246953"/>
                    <a:pt x="992927" y="242859"/>
                    <a:pt x="991872" y="238374"/>
                  </a:cubicBezTo>
                  <a:cubicBezTo>
                    <a:pt x="990012" y="234252"/>
                    <a:pt x="988285" y="230067"/>
                    <a:pt x="986706" y="225828"/>
                  </a:cubicBezTo>
                  <a:close/>
                  <a:moveTo>
                    <a:pt x="1011060" y="380070"/>
                  </a:moveTo>
                  <a:cubicBezTo>
                    <a:pt x="1011060" y="374166"/>
                    <a:pt x="1004418" y="364572"/>
                    <a:pt x="1005156" y="361620"/>
                  </a:cubicBezTo>
                  <a:cubicBezTo>
                    <a:pt x="1004307" y="358052"/>
                    <a:pt x="1006507" y="354470"/>
                    <a:pt x="1010078" y="353619"/>
                  </a:cubicBezTo>
                  <a:cubicBezTo>
                    <a:pt x="1010883" y="353427"/>
                    <a:pt x="1011717" y="353388"/>
                    <a:pt x="1012536" y="353502"/>
                  </a:cubicBezTo>
                  <a:cubicBezTo>
                    <a:pt x="1018440" y="353502"/>
                    <a:pt x="1020654" y="374166"/>
                    <a:pt x="1019916" y="379332"/>
                  </a:cubicBezTo>
                  <a:cubicBezTo>
                    <a:pt x="1019178" y="384498"/>
                    <a:pt x="1014012" y="396306"/>
                    <a:pt x="1011798" y="395568"/>
                  </a:cubicBezTo>
                  <a:cubicBezTo>
                    <a:pt x="1009584" y="394830"/>
                    <a:pt x="1011798" y="383760"/>
                    <a:pt x="1011060" y="380070"/>
                  </a:cubicBezTo>
                  <a:close/>
                  <a:moveTo>
                    <a:pt x="1017702" y="340956"/>
                  </a:moveTo>
                  <a:cubicBezTo>
                    <a:pt x="1006573" y="351466"/>
                    <a:pt x="993872" y="360180"/>
                    <a:pt x="980064" y="366786"/>
                  </a:cubicBezTo>
                  <a:cubicBezTo>
                    <a:pt x="980064" y="366786"/>
                    <a:pt x="980064" y="356454"/>
                    <a:pt x="980064" y="353502"/>
                  </a:cubicBezTo>
                  <a:lnTo>
                    <a:pt x="1016226" y="328410"/>
                  </a:lnTo>
                  <a:cubicBezTo>
                    <a:pt x="1019916" y="326934"/>
                    <a:pt x="1019178" y="340956"/>
                    <a:pt x="1017702" y="340956"/>
                  </a:cubicBezTo>
                  <a:close/>
                  <a:moveTo>
                    <a:pt x="971946" y="295200"/>
                  </a:moveTo>
                  <a:cubicBezTo>
                    <a:pt x="971946" y="295200"/>
                    <a:pt x="978588" y="295200"/>
                    <a:pt x="981540" y="295200"/>
                  </a:cubicBezTo>
                  <a:lnTo>
                    <a:pt x="981540" y="300366"/>
                  </a:lnTo>
                  <a:cubicBezTo>
                    <a:pt x="985230" y="300366"/>
                    <a:pt x="986706" y="300366"/>
                    <a:pt x="986706" y="300366"/>
                  </a:cubicBezTo>
                  <a:cubicBezTo>
                    <a:pt x="986706" y="300366"/>
                    <a:pt x="986706" y="296676"/>
                    <a:pt x="986706" y="293724"/>
                  </a:cubicBezTo>
                  <a:cubicBezTo>
                    <a:pt x="987296" y="289280"/>
                    <a:pt x="991378" y="286155"/>
                    <a:pt x="995820" y="286745"/>
                  </a:cubicBezTo>
                  <a:cubicBezTo>
                    <a:pt x="997702" y="286995"/>
                    <a:pt x="999444" y="287898"/>
                    <a:pt x="1000728" y="289296"/>
                  </a:cubicBezTo>
                  <a:cubicBezTo>
                    <a:pt x="1003392" y="293508"/>
                    <a:pt x="1004920" y="298339"/>
                    <a:pt x="1005156" y="303318"/>
                  </a:cubicBezTo>
                  <a:cubicBezTo>
                    <a:pt x="1005156" y="303318"/>
                    <a:pt x="1000728" y="303318"/>
                    <a:pt x="999252" y="303318"/>
                  </a:cubicBezTo>
                  <a:cubicBezTo>
                    <a:pt x="997776" y="303318"/>
                    <a:pt x="999252" y="303318"/>
                    <a:pt x="999252" y="307746"/>
                  </a:cubicBezTo>
                  <a:cubicBezTo>
                    <a:pt x="998861" y="315367"/>
                    <a:pt x="998861" y="323003"/>
                    <a:pt x="999252" y="330624"/>
                  </a:cubicBezTo>
                  <a:cubicBezTo>
                    <a:pt x="992610" y="330624"/>
                    <a:pt x="977850" y="317340"/>
                    <a:pt x="973422" y="309222"/>
                  </a:cubicBezTo>
                  <a:cubicBezTo>
                    <a:pt x="971304" y="304866"/>
                    <a:pt x="970780" y="299903"/>
                    <a:pt x="971946" y="295200"/>
                  </a:cubicBezTo>
                  <a:close/>
                  <a:moveTo>
                    <a:pt x="933570" y="226566"/>
                  </a:moveTo>
                  <a:cubicBezTo>
                    <a:pt x="938736" y="220662"/>
                    <a:pt x="933570" y="226566"/>
                    <a:pt x="939474" y="226566"/>
                  </a:cubicBezTo>
                  <a:cubicBezTo>
                    <a:pt x="945378" y="226566"/>
                    <a:pt x="954234" y="250182"/>
                    <a:pt x="958662" y="260514"/>
                  </a:cubicBezTo>
                  <a:cubicBezTo>
                    <a:pt x="963090" y="270846"/>
                    <a:pt x="946854" y="260514"/>
                    <a:pt x="949806" y="270108"/>
                  </a:cubicBezTo>
                  <a:cubicBezTo>
                    <a:pt x="952758" y="279702"/>
                    <a:pt x="959400" y="356454"/>
                    <a:pt x="963090" y="369000"/>
                  </a:cubicBezTo>
                  <a:cubicBezTo>
                    <a:pt x="963909" y="381040"/>
                    <a:pt x="963909" y="393122"/>
                    <a:pt x="963090" y="405162"/>
                  </a:cubicBezTo>
                  <a:cubicBezTo>
                    <a:pt x="963090" y="416970"/>
                    <a:pt x="954972" y="428778"/>
                    <a:pt x="949806" y="428778"/>
                  </a:cubicBezTo>
                  <a:cubicBezTo>
                    <a:pt x="948935" y="373331"/>
                    <a:pt x="942005" y="318145"/>
                    <a:pt x="929142" y="264204"/>
                  </a:cubicBezTo>
                  <a:cubicBezTo>
                    <a:pt x="927836" y="251485"/>
                    <a:pt x="929349" y="238635"/>
                    <a:pt x="933570" y="226566"/>
                  </a:cubicBezTo>
                  <a:close/>
                  <a:moveTo>
                    <a:pt x="905526" y="226566"/>
                  </a:moveTo>
                  <a:cubicBezTo>
                    <a:pt x="905526" y="219924"/>
                    <a:pt x="909216" y="222138"/>
                    <a:pt x="911430" y="226566"/>
                  </a:cubicBezTo>
                  <a:cubicBezTo>
                    <a:pt x="913644" y="230994"/>
                    <a:pt x="926190" y="257562"/>
                    <a:pt x="923976" y="260514"/>
                  </a:cubicBezTo>
                  <a:cubicBezTo>
                    <a:pt x="921762" y="263466"/>
                    <a:pt x="918810" y="260514"/>
                    <a:pt x="917334" y="260514"/>
                  </a:cubicBezTo>
                  <a:cubicBezTo>
                    <a:pt x="916935" y="263453"/>
                    <a:pt x="916935" y="266431"/>
                    <a:pt x="917334" y="269370"/>
                  </a:cubicBezTo>
                  <a:cubicBezTo>
                    <a:pt x="925386" y="311927"/>
                    <a:pt x="928847" y="355225"/>
                    <a:pt x="927666" y="398520"/>
                  </a:cubicBezTo>
                  <a:cubicBezTo>
                    <a:pt x="926758" y="407816"/>
                    <a:pt x="923452" y="416717"/>
                    <a:pt x="918072" y="424350"/>
                  </a:cubicBezTo>
                  <a:cubicBezTo>
                    <a:pt x="911194" y="441993"/>
                    <a:pt x="895452" y="454644"/>
                    <a:pt x="876744" y="457560"/>
                  </a:cubicBezTo>
                  <a:cubicBezTo>
                    <a:pt x="867150" y="457560"/>
                    <a:pt x="860508" y="447228"/>
                    <a:pt x="862722" y="445014"/>
                  </a:cubicBezTo>
                  <a:cubicBezTo>
                    <a:pt x="881253" y="437110"/>
                    <a:pt x="897681" y="424978"/>
                    <a:pt x="910692" y="409590"/>
                  </a:cubicBezTo>
                  <a:cubicBezTo>
                    <a:pt x="914382" y="409590"/>
                    <a:pt x="915120" y="399996"/>
                    <a:pt x="914382" y="394830"/>
                  </a:cubicBezTo>
                  <a:cubicBezTo>
                    <a:pt x="909954" y="343908"/>
                    <a:pt x="907740" y="299628"/>
                    <a:pt x="900360" y="247230"/>
                  </a:cubicBezTo>
                  <a:cubicBezTo>
                    <a:pt x="900611" y="240760"/>
                    <a:pt x="902382" y="234440"/>
                    <a:pt x="905526" y="228780"/>
                  </a:cubicBezTo>
                  <a:close/>
                  <a:moveTo>
                    <a:pt x="878958" y="226566"/>
                  </a:moveTo>
                  <a:cubicBezTo>
                    <a:pt x="886242" y="231798"/>
                    <a:pt x="890183" y="240519"/>
                    <a:pt x="889290" y="249444"/>
                  </a:cubicBezTo>
                  <a:cubicBezTo>
                    <a:pt x="889290" y="257562"/>
                    <a:pt x="884124" y="267156"/>
                    <a:pt x="881910" y="265680"/>
                  </a:cubicBezTo>
                  <a:cubicBezTo>
                    <a:pt x="879696" y="264204"/>
                    <a:pt x="881910" y="257562"/>
                    <a:pt x="881910" y="250182"/>
                  </a:cubicBezTo>
                  <a:cubicBezTo>
                    <a:pt x="881910" y="242802"/>
                    <a:pt x="870840" y="236160"/>
                    <a:pt x="871578" y="233208"/>
                  </a:cubicBezTo>
                  <a:cubicBezTo>
                    <a:pt x="872316" y="230256"/>
                    <a:pt x="875268" y="225828"/>
                    <a:pt x="878958" y="226566"/>
                  </a:cubicBezTo>
                  <a:close/>
                  <a:moveTo>
                    <a:pt x="870840" y="285606"/>
                  </a:moveTo>
                  <a:cubicBezTo>
                    <a:pt x="870840" y="285606"/>
                    <a:pt x="870840" y="279702"/>
                    <a:pt x="870840" y="279702"/>
                  </a:cubicBezTo>
                  <a:lnTo>
                    <a:pt x="870840" y="279702"/>
                  </a:lnTo>
                  <a:cubicBezTo>
                    <a:pt x="870840" y="279702"/>
                    <a:pt x="870840" y="279702"/>
                    <a:pt x="870840" y="279702"/>
                  </a:cubicBezTo>
                  <a:cubicBezTo>
                    <a:pt x="870840" y="279702"/>
                    <a:pt x="870840" y="279702"/>
                    <a:pt x="870840" y="279702"/>
                  </a:cubicBezTo>
                  <a:lnTo>
                    <a:pt x="870840" y="279702"/>
                  </a:lnTo>
                  <a:lnTo>
                    <a:pt x="870840" y="279702"/>
                  </a:lnTo>
                  <a:cubicBezTo>
                    <a:pt x="870840" y="279702"/>
                    <a:pt x="870840" y="279702"/>
                    <a:pt x="870840" y="279702"/>
                  </a:cubicBezTo>
                  <a:lnTo>
                    <a:pt x="870840" y="279702"/>
                  </a:lnTo>
                  <a:lnTo>
                    <a:pt x="870840" y="279702"/>
                  </a:lnTo>
                  <a:cubicBezTo>
                    <a:pt x="870840" y="279702"/>
                    <a:pt x="870840" y="279702"/>
                    <a:pt x="870840" y="279702"/>
                  </a:cubicBezTo>
                  <a:cubicBezTo>
                    <a:pt x="870840" y="279702"/>
                    <a:pt x="870840" y="279702"/>
                    <a:pt x="870840" y="279702"/>
                  </a:cubicBezTo>
                  <a:cubicBezTo>
                    <a:pt x="870840" y="279702"/>
                    <a:pt x="876006" y="274536"/>
                    <a:pt x="877482" y="279702"/>
                  </a:cubicBezTo>
                  <a:lnTo>
                    <a:pt x="877482" y="285606"/>
                  </a:lnTo>
                  <a:cubicBezTo>
                    <a:pt x="877482" y="297414"/>
                    <a:pt x="864198" y="298890"/>
                    <a:pt x="856818" y="295938"/>
                  </a:cubicBezTo>
                  <a:cubicBezTo>
                    <a:pt x="857003" y="289827"/>
                    <a:pt x="862109" y="285024"/>
                    <a:pt x="868220" y="285209"/>
                  </a:cubicBezTo>
                  <a:cubicBezTo>
                    <a:pt x="869106" y="285236"/>
                    <a:pt x="869984" y="285369"/>
                    <a:pt x="870840" y="285606"/>
                  </a:cubicBezTo>
                  <a:close/>
                  <a:moveTo>
                    <a:pt x="801468" y="221400"/>
                  </a:moveTo>
                  <a:cubicBezTo>
                    <a:pt x="801468" y="214020"/>
                    <a:pt x="811062" y="221400"/>
                    <a:pt x="814752" y="221400"/>
                  </a:cubicBezTo>
                  <a:lnTo>
                    <a:pt x="830988" y="234684"/>
                  </a:lnTo>
                  <a:lnTo>
                    <a:pt x="836154" y="242064"/>
                  </a:lnTo>
                  <a:cubicBezTo>
                    <a:pt x="833977" y="236615"/>
                    <a:pt x="833977" y="230539"/>
                    <a:pt x="836154" y="225090"/>
                  </a:cubicBezTo>
                  <a:cubicBezTo>
                    <a:pt x="841320" y="218448"/>
                    <a:pt x="841320" y="219186"/>
                    <a:pt x="844272" y="225090"/>
                  </a:cubicBezTo>
                  <a:cubicBezTo>
                    <a:pt x="853807" y="236267"/>
                    <a:pt x="860855" y="249350"/>
                    <a:pt x="864936" y="263466"/>
                  </a:cubicBezTo>
                  <a:cubicBezTo>
                    <a:pt x="864936" y="272322"/>
                    <a:pt x="857556" y="256086"/>
                    <a:pt x="859770" y="270846"/>
                  </a:cubicBezTo>
                  <a:cubicBezTo>
                    <a:pt x="861984" y="285606"/>
                    <a:pt x="859770" y="286344"/>
                    <a:pt x="863460" y="300366"/>
                  </a:cubicBezTo>
                  <a:lnTo>
                    <a:pt x="877482" y="321768"/>
                  </a:lnTo>
                  <a:cubicBezTo>
                    <a:pt x="881910" y="330624"/>
                    <a:pt x="895932" y="352764"/>
                    <a:pt x="906264" y="374904"/>
                  </a:cubicBezTo>
                  <a:cubicBezTo>
                    <a:pt x="906264" y="374904"/>
                    <a:pt x="910692" y="405162"/>
                    <a:pt x="906264" y="407376"/>
                  </a:cubicBezTo>
                  <a:cubicBezTo>
                    <a:pt x="894412" y="382028"/>
                    <a:pt x="881106" y="357387"/>
                    <a:pt x="866412" y="333576"/>
                  </a:cubicBezTo>
                  <a:cubicBezTo>
                    <a:pt x="866759" y="338490"/>
                    <a:pt x="866759" y="343422"/>
                    <a:pt x="866412" y="348336"/>
                  </a:cubicBezTo>
                  <a:cubicBezTo>
                    <a:pt x="867571" y="369476"/>
                    <a:pt x="867571" y="390664"/>
                    <a:pt x="866412" y="411804"/>
                  </a:cubicBezTo>
                  <a:cubicBezTo>
                    <a:pt x="866412" y="424350"/>
                    <a:pt x="855342" y="433206"/>
                    <a:pt x="850176" y="433206"/>
                  </a:cubicBezTo>
                  <a:cubicBezTo>
                    <a:pt x="850176" y="403686"/>
                    <a:pt x="850176" y="369000"/>
                    <a:pt x="850176" y="340956"/>
                  </a:cubicBezTo>
                  <a:lnTo>
                    <a:pt x="845748" y="302580"/>
                  </a:lnTo>
                  <a:cubicBezTo>
                    <a:pt x="833940" y="284868"/>
                    <a:pt x="822132" y="267894"/>
                    <a:pt x="809586" y="250920"/>
                  </a:cubicBezTo>
                  <a:cubicBezTo>
                    <a:pt x="805866" y="246778"/>
                    <a:pt x="802870" y="242037"/>
                    <a:pt x="800730" y="236898"/>
                  </a:cubicBezTo>
                  <a:cubicBezTo>
                    <a:pt x="799830" y="231741"/>
                    <a:pt x="800081" y="226448"/>
                    <a:pt x="801468" y="221400"/>
                  </a:cubicBezTo>
                  <a:close/>
                  <a:moveTo>
                    <a:pt x="811800" y="435420"/>
                  </a:moveTo>
                  <a:cubicBezTo>
                    <a:pt x="811800" y="435420"/>
                    <a:pt x="807372" y="435420"/>
                    <a:pt x="805896" y="435420"/>
                  </a:cubicBezTo>
                  <a:cubicBezTo>
                    <a:pt x="804420" y="435420"/>
                    <a:pt x="805896" y="431730"/>
                    <a:pt x="805896" y="430992"/>
                  </a:cubicBezTo>
                  <a:cubicBezTo>
                    <a:pt x="807497" y="427813"/>
                    <a:pt x="809483" y="424840"/>
                    <a:pt x="811800" y="422136"/>
                  </a:cubicBezTo>
                  <a:cubicBezTo>
                    <a:pt x="813852" y="420949"/>
                    <a:pt x="816390" y="420949"/>
                    <a:pt x="818442" y="422136"/>
                  </a:cubicBezTo>
                  <a:cubicBezTo>
                    <a:pt x="818442" y="422136"/>
                    <a:pt x="818442" y="428778"/>
                    <a:pt x="818442" y="433206"/>
                  </a:cubicBezTo>
                  <a:cubicBezTo>
                    <a:pt x="818442" y="437634"/>
                    <a:pt x="818442" y="437634"/>
                    <a:pt x="823608" y="433206"/>
                  </a:cubicBezTo>
                  <a:cubicBezTo>
                    <a:pt x="828228" y="429650"/>
                    <a:pt x="834058" y="428059"/>
                    <a:pt x="839844" y="428778"/>
                  </a:cubicBezTo>
                  <a:cubicBezTo>
                    <a:pt x="844272" y="428778"/>
                    <a:pt x="844272" y="436158"/>
                    <a:pt x="839844" y="436158"/>
                  </a:cubicBezTo>
                  <a:cubicBezTo>
                    <a:pt x="832324" y="438170"/>
                    <a:pt x="824929" y="440635"/>
                    <a:pt x="817704" y="443538"/>
                  </a:cubicBezTo>
                  <a:cubicBezTo>
                    <a:pt x="817704" y="443538"/>
                    <a:pt x="811062" y="443538"/>
                    <a:pt x="811062" y="443538"/>
                  </a:cubicBezTo>
                  <a:cubicBezTo>
                    <a:pt x="811062" y="443538"/>
                    <a:pt x="811800" y="442800"/>
                    <a:pt x="811800" y="442800"/>
                  </a:cubicBezTo>
                  <a:cubicBezTo>
                    <a:pt x="811800" y="442800"/>
                    <a:pt x="811800" y="435420"/>
                    <a:pt x="811800" y="435420"/>
                  </a:cubicBezTo>
                  <a:close/>
                  <a:moveTo>
                    <a:pt x="841320" y="398520"/>
                  </a:moveTo>
                  <a:cubicBezTo>
                    <a:pt x="821638" y="404645"/>
                    <a:pt x="801343" y="408605"/>
                    <a:pt x="780804" y="410328"/>
                  </a:cubicBezTo>
                  <a:cubicBezTo>
                    <a:pt x="773424" y="414018"/>
                    <a:pt x="770472" y="418446"/>
                    <a:pt x="771948" y="424350"/>
                  </a:cubicBezTo>
                  <a:cubicBezTo>
                    <a:pt x="773424" y="430254"/>
                    <a:pt x="788922" y="435420"/>
                    <a:pt x="789660" y="436158"/>
                  </a:cubicBezTo>
                  <a:cubicBezTo>
                    <a:pt x="790398" y="436896"/>
                    <a:pt x="796302" y="442800"/>
                    <a:pt x="789660" y="451656"/>
                  </a:cubicBezTo>
                  <a:cubicBezTo>
                    <a:pt x="763527" y="452646"/>
                    <a:pt x="738819" y="439732"/>
                    <a:pt x="724716" y="417708"/>
                  </a:cubicBezTo>
                  <a:cubicBezTo>
                    <a:pt x="724716" y="417708"/>
                    <a:pt x="719550" y="417708"/>
                    <a:pt x="717336" y="417708"/>
                  </a:cubicBezTo>
                  <a:cubicBezTo>
                    <a:pt x="706478" y="434975"/>
                    <a:pt x="690474" y="448398"/>
                    <a:pt x="671580" y="456084"/>
                  </a:cubicBezTo>
                  <a:cubicBezTo>
                    <a:pt x="659899" y="458930"/>
                    <a:pt x="647613" y="454929"/>
                    <a:pt x="639846" y="445752"/>
                  </a:cubicBezTo>
                  <a:cubicBezTo>
                    <a:pt x="637152" y="442599"/>
                    <a:pt x="635367" y="438772"/>
                    <a:pt x="634680" y="434682"/>
                  </a:cubicBezTo>
                  <a:lnTo>
                    <a:pt x="634680" y="434682"/>
                  </a:lnTo>
                  <a:cubicBezTo>
                    <a:pt x="628038" y="434682"/>
                    <a:pt x="568998" y="462726"/>
                    <a:pt x="576378" y="450918"/>
                  </a:cubicBezTo>
                  <a:cubicBezTo>
                    <a:pt x="595544" y="435372"/>
                    <a:pt x="616041" y="421543"/>
                    <a:pt x="637632" y="409590"/>
                  </a:cubicBezTo>
                  <a:cubicBezTo>
                    <a:pt x="637632" y="404424"/>
                    <a:pt x="642060" y="387450"/>
                    <a:pt x="650916" y="381546"/>
                  </a:cubicBezTo>
                  <a:lnTo>
                    <a:pt x="650916" y="381546"/>
                  </a:lnTo>
                  <a:cubicBezTo>
                    <a:pt x="650916" y="381546"/>
                    <a:pt x="650916" y="391878"/>
                    <a:pt x="650916" y="395568"/>
                  </a:cubicBezTo>
                  <a:cubicBezTo>
                    <a:pt x="651326" y="397015"/>
                    <a:pt x="651326" y="398549"/>
                    <a:pt x="650916" y="399996"/>
                  </a:cubicBezTo>
                  <a:lnTo>
                    <a:pt x="650916" y="399996"/>
                  </a:lnTo>
                  <a:cubicBezTo>
                    <a:pt x="662249" y="391804"/>
                    <a:pt x="672426" y="382123"/>
                    <a:pt x="681174" y="371214"/>
                  </a:cubicBezTo>
                  <a:cubicBezTo>
                    <a:pt x="681174" y="371214"/>
                    <a:pt x="681174" y="358668"/>
                    <a:pt x="681174" y="357930"/>
                  </a:cubicBezTo>
                  <a:lnTo>
                    <a:pt x="681174" y="357930"/>
                  </a:lnTo>
                  <a:cubicBezTo>
                    <a:pt x="672318" y="347598"/>
                    <a:pt x="664200" y="346122"/>
                    <a:pt x="664200" y="340218"/>
                  </a:cubicBezTo>
                  <a:cubicBezTo>
                    <a:pt x="664200" y="334314"/>
                    <a:pt x="664200" y="321768"/>
                    <a:pt x="664200" y="318816"/>
                  </a:cubicBezTo>
                  <a:cubicBezTo>
                    <a:pt x="667817" y="314944"/>
                    <a:pt x="673888" y="314737"/>
                    <a:pt x="677760" y="318354"/>
                  </a:cubicBezTo>
                  <a:cubicBezTo>
                    <a:pt x="677919" y="318503"/>
                    <a:pt x="678074" y="318657"/>
                    <a:pt x="678222" y="318816"/>
                  </a:cubicBezTo>
                  <a:cubicBezTo>
                    <a:pt x="683941" y="324520"/>
                    <a:pt x="688019" y="331657"/>
                    <a:pt x="690030" y="339480"/>
                  </a:cubicBezTo>
                  <a:cubicBezTo>
                    <a:pt x="690030" y="339480"/>
                    <a:pt x="683388" y="339480"/>
                    <a:pt x="681174" y="339480"/>
                  </a:cubicBezTo>
                  <a:lnTo>
                    <a:pt x="681174" y="339480"/>
                  </a:lnTo>
                  <a:cubicBezTo>
                    <a:pt x="684751" y="343188"/>
                    <a:pt x="687296" y="347768"/>
                    <a:pt x="688554" y="352764"/>
                  </a:cubicBezTo>
                  <a:cubicBezTo>
                    <a:pt x="692045" y="362548"/>
                    <a:pt x="692045" y="373238"/>
                    <a:pt x="688554" y="383022"/>
                  </a:cubicBezTo>
                  <a:cubicBezTo>
                    <a:pt x="680136" y="400778"/>
                    <a:pt x="666140" y="415292"/>
                    <a:pt x="648702" y="424350"/>
                  </a:cubicBezTo>
                  <a:lnTo>
                    <a:pt x="648702" y="424350"/>
                  </a:lnTo>
                  <a:cubicBezTo>
                    <a:pt x="647610" y="428202"/>
                    <a:pt x="649490" y="432275"/>
                    <a:pt x="653130" y="433944"/>
                  </a:cubicBezTo>
                  <a:lnTo>
                    <a:pt x="653130" y="433944"/>
                  </a:lnTo>
                  <a:cubicBezTo>
                    <a:pt x="653130" y="433944"/>
                    <a:pt x="661986" y="433944"/>
                    <a:pt x="669366" y="433944"/>
                  </a:cubicBezTo>
                  <a:cubicBezTo>
                    <a:pt x="687015" y="424926"/>
                    <a:pt x="701258" y="410424"/>
                    <a:pt x="709956" y="392616"/>
                  </a:cubicBezTo>
                  <a:cubicBezTo>
                    <a:pt x="711078" y="379170"/>
                    <a:pt x="709574" y="365635"/>
                    <a:pt x="705528" y="352764"/>
                  </a:cubicBezTo>
                  <a:cubicBezTo>
                    <a:pt x="700362" y="340956"/>
                    <a:pt x="694458" y="324720"/>
                    <a:pt x="693720" y="323244"/>
                  </a:cubicBezTo>
                  <a:cubicBezTo>
                    <a:pt x="691997" y="318984"/>
                    <a:pt x="691997" y="314220"/>
                    <a:pt x="693720" y="309960"/>
                  </a:cubicBezTo>
                  <a:lnTo>
                    <a:pt x="697410" y="309960"/>
                  </a:lnTo>
                  <a:lnTo>
                    <a:pt x="697410" y="309960"/>
                  </a:lnTo>
                  <a:cubicBezTo>
                    <a:pt x="697410" y="309960"/>
                    <a:pt x="697410" y="309960"/>
                    <a:pt x="703314" y="315126"/>
                  </a:cubicBezTo>
                  <a:cubicBezTo>
                    <a:pt x="714284" y="331312"/>
                    <a:pt x="721588" y="349698"/>
                    <a:pt x="724716" y="369000"/>
                  </a:cubicBezTo>
                  <a:cubicBezTo>
                    <a:pt x="724716" y="369000"/>
                    <a:pt x="724716" y="374904"/>
                    <a:pt x="724716" y="374904"/>
                  </a:cubicBezTo>
                  <a:lnTo>
                    <a:pt x="724716" y="374904"/>
                  </a:lnTo>
                  <a:cubicBezTo>
                    <a:pt x="724716" y="364572"/>
                    <a:pt x="752022" y="349812"/>
                    <a:pt x="776376" y="346860"/>
                  </a:cubicBezTo>
                  <a:cubicBezTo>
                    <a:pt x="776376" y="346860"/>
                    <a:pt x="776376" y="339480"/>
                    <a:pt x="776376" y="335790"/>
                  </a:cubicBezTo>
                  <a:cubicBezTo>
                    <a:pt x="773247" y="323970"/>
                    <a:pt x="780287" y="311850"/>
                    <a:pt x="792110" y="308719"/>
                  </a:cubicBezTo>
                  <a:cubicBezTo>
                    <a:pt x="803933" y="305589"/>
                    <a:pt x="816051" y="312633"/>
                    <a:pt x="819180" y="324453"/>
                  </a:cubicBezTo>
                  <a:cubicBezTo>
                    <a:pt x="820162" y="328168"/>
                    <a:pt x="820162" y="332075"/>
                    <a:pt x="819180" y="335790"/>
                  </a:cubicBezTo>
                  <a:cubicBezTo>
                    <a:pt x="819180" y="362358"/>
                    <a:pt x="789660" y="366786"/>
                    <a:pt x="774162" y="369000"/>
                  </a:cubicBezTo>
                  <a:lnTo>
                    <a:pt x="774162" y="369000"/>
                  </a:lnTo>
                  <a:lnTo>
                    <a:pt x="842058" y="369000"/>
                  </a:lnTo>
                  <a:lnTo>
                    <a:pt x="842058" y="369000"/>
                  </a:lnTo>
                  <a:lnTo>
                    <a:pt x="842058" y="369000"/>
                  </a:lnTo>
                  <a:cubicBezTo>
                    <a:pt x="842058" y="369000"/>
                    <a:pt x="842058" y="369000"/>
                    <a:pt x="842058" y="369000"/>
                  </a:cubicBezTo>
                  <a:cubicBezTo>
                    <a:pt x="837822" y="378239"/>
                    <a:pt x="836781" y="388625"/>
                    <a:pt x="839106" y="398520"/>
                  </a:cubicBezTo>
                  <a:close/>
                  <a:moveTo>
                    <a:pt x="623610" y="389664"/>
                  </a:moveTo>
                  <a:cubicBezTo>
                    <a:pt x="623610" y="383022"/>
                    <a:pt x="615492" y="379332"/>
                    <a:pt x="615492" y="376380"/>
                  </a:cubicBezTo>
                  <a:cubicBezTo>
                    <a:pt x="615492" y="373428"/>
                    <a:pt x="615492" y="370476"/>
                    <a:pt x="622134" y="371214"/>
                  </a:cubicBezTo>
                  <a:cubicBezTo>
                    <a:pt x="628776" y="371952"/>
                    <a:pt x="631728" y="385974"/>
                    <a:pt x="630990" y="389664"/>
                  </a:cubicBezTo>
                  <a:cubicBezTo>
                    <a:pt x="630252" y="393354"/>
                    <a:pt x="626562" y="402948"/>
                    <a:pt x="624348" y="402210"/>
                  </a:cubicBezTo>
                  <a:cubicBezTo>
                    <a:pt x="622134" y="401472"/>
                    <a:pt x="625086" y="392616"/>
                    <a:pt x="623610" y="389664"/>
                  </a:cubicBezTo>
                  <a:close/>
                  <a:moveTo>
                    <a:pt x="760878" y="321030"/>
                  </a:moveTo>
                  <a:cubicBezTo>
                    <a:pt x="760878" y="321030"/>
                    <a:pt x="766044" y="316602"/>
                    <a:pt x="767520" y="321030"/>
                  </a:cubicBezTo>
                  <a:cubicBezTo>
                    <a:pt x="767837" y="322985"/>
                    <a:pt x="767837" y="324979"/>
                    <a:pt x="767520" y="326934"/>
                  </a:cubicBezTo>
                  <a:cubicBezTo>
                    <a:pt x="771948" y="338742"/>
                    <a:pt x="754236" y="340956"/>
                    <a:pt x="746118" y="337266"/>
                  </a:cubicBezTo>
                  <a:cubicBezTo>
                    <a:pt x="738000" y="333576"/>
                    <a:pt x="740952" y="326196"/>
                    <a:pt x="740952" y="326196"/>
                  </a:cubicBezTo>
                  <a:cubicBezTo>
                    <a:pt x="740952" y="326196"/>
                    <a:pt x="740952" y="319554"/>
                    <a:pt x="745380" y="319554"/>
                  </a:cubicBezTo>
                  <a:lnTo>
                    <a:pt x="745380" y="319554"/>
                  </a:lnTo>
                  <a:cubicBezTo>
                    <a:pt x="745380" y="319554"/>
                    <a:pt x="745380" y="319554"/>
                    <a:pt x="745380" y="319554"/>
                  </a:cubicBezTo>
                  <a:lnTo>
                    <a:pt x="745380" y="319554"/>
                  </a:lnTo>
                  <a:lnTo>
                    <a:pt x="745380" y="319554"/>
                  </a:lnTo>
                  <a:lnTo>
                    <a:pt x="745380" y="319554"/>
                  </a:lnTo>
                  <a:lnTo>
                    <a:pt x="745380" y="319554"/>
                  </a:lnTo>
                  <a:lnTo>
                    <a:pt x="745380" y="319554"/>
                  </a:lnTo>
                  <a:cubicBezTo>
                    <a:pt x="745380" y="319554"/>
                    <a:pt x="745380" y="319554"/>
                    <a:pt x="745380" y="319554"/>
                  </a:cubicBezTo>
                  <a:cubicBezTo>
                    <a:pt x="745380" y="319554"/>
                    <a:pt x="760878" y="321768"/>
                    <a:pt x="760878" y="321030"/>
                  </a:cubicBezTo>
                  <a:close/>
                  <a:moveTo>
                    <a:pt x="726930" y="221400"/>
                  </a:moveTo>
                  <a:cubicBezTo>
                    <a:pt x="726930" y="213282"/>
                    <a:pt x="735048" y="213282"/>
                    <a:pt x="736524" y="221400"/>
                  </a:cubicBezTo>
                  <a:cubicBezTo>
                    <a:pt x="736638" y="228773"/>
                    <a:pt x="735126" y="236080"/>
                    <a:pt x="732096" y="242802"/>
                  </a:cubicBezTo>
                  <a:cubicBezTo>
                    <a:pt x="732096" y="249444"/>
                    <a:pt x="722502" y="247230"/>
                    <a:pt x="723978" y="242802"/>
                  </a:cubicBezTo>
                  <a:cubicBezTo>
                    <a:pt x="723995" y="235567"/>
                    <a:pt x="724988" y="228369"/>
                    <a:pt x="726930" y="221400"/>
                  </a:cubicBezTo>
                  <a:close/>
                  <a:moveTo>
                    <a:pt x="676008" y="231732"/>
                  </a:moveTo>
                  <a:cubicBezTo>
                    <a:pt x="678418" y="227390"/>
                    <a:pt x="681998" y="223810"/>
                    <a:pt x="686340" y="221400"/>
                  </a:cubicBezTo>
                  <a:cubicBezTo>
                    <a:pt x="691506" y="221400"/>
                    <a:pt x="691506" y="221400"/>
                    <a:pt x="691506" y="221400"/>
                  </a:cubicBezTo>
                  <a:cubicBezTo>
                    <a:pt x="691506" y="221400"/>
                    <a:pt x="683388" y="228780"/>
                    <a:pt x="684864" y="233946"/>
                  </a:cubicBezTo>
                  <a:cubicBezTo>
                    <a:pt x="686340" y="239112"/>
                    <a:pt x="692244" y="233946"/>
                    <a:pt x="690768" y="233946"/>
                  </a:cubicBezTo>
                  <a:cubicBezTo>
                    <a:pt x="691509" y="235844"/>
                    <a:pt x="691509" y="237952"/>
                    <a:pt x="690768" y="239850"/>
                  </a:cubicBezTo>
                  <a:cubicBezTo>
                    <a:pt x="686340" y="239850"/>
                    <a:pt x="684126" y="239850"/>
                    <a:pt x="681912" y="239850"/>
                  </a:cubicBezTo>
                  <a:cubicBezTo>
                    <a:pt x="679698" y="239850"/>
                    <a:pt x="676008" y="239112"/>
                    <a:pt x="676008" y="234684"/>
                  </a:cubicBezTo>
                  <a:close/>
                  <a:moveTo>
                    <a:pt x="664200" y="242064"/>
                  </a:moveTo>
                  <a:cubicBezTo>
                    <a:pt x="670842" y="234684"/>
                    <a:pt x="671580" y="277488"/>
                    <a:pt x="677484" y="282654"/>
                  </a:cubicBezTo>
                  <a:cubicBezTo>
                    <a:pt x="683388" y="287820"/>
                    <a:pt x="682650" y="290034"/>
                    <a:pt x="686340" y="282654"/>
                  </a:cubicBezTo>
                  <a:cubicBezTo>
                    <a:pt x="688767" y="266850"/>
                    <a:pt x="695979" y="252169"/>
                    <a:pt x="707004" y="240588"/>
                  </a:cubicBezTo>
                  <a:cubicBezTo>
                    <a:pt x="707004" y="240588"/>
                    <a:pt x="714384" y="235422"/>
                    <a:pt x="718074" y="240588"/>
                  </a:cubicBezTo>
                  <a:cubicBezTo>
                    <a:pt x="719373" y="253100"/>
                    <a:pt x="719373" y="265714"/>
                    <a:pt x="718074" y="278226"/>
                  </a:cubicBezTo>
                  <a:cubicBezTo>
                    <a:pt x="718516" y="283137"/>
                    <a:pt x="721642" y="287399"/>
                    <a:pt x="726192" y="289296"/>
                  </a:cubicBezTo>
                  <a:cubicBezTo>
                    <a:pt x="730033" y="292520"/>
                    <a:pt x="735635" y="292520"/>
                    <a:pt x="739476" y="289296"/>
                  </a:cubicBezTo>
                  <a:cubicBezTo>
                    <a:pt x="742177" y="286463"/>
                    <a:pt x="744413" y="283226"/>
                    <a:pt x="746118" y="279702"/>
                  </a:cubicBezTo>
                  <a:cubicBezTo>
                    <a:pt x="748959" y="268565"/>
                    <a:pt x="748959" y="256891"/>
                    <a:pt x="746118" y="245754"/>
                  </a:cubicBezTo>
                  <a:cubicBezTo>
                    <a:pt x="742133" y="239175"/>
                    <a:pt x="742133" y="230931"/>
                    <a:pt x="746118" y="224352"/>
                  </a:cubicBezTo>
                  <a:cubicBezTo>
                    <a:pt x="751284" y="214020"/>
                    <a:pt x="752760" y="219924"/>
                    <a:pt x="754974" y="224352"/>
                  </a:cubicBezTo>
                  <a:cubicBezTo>
                    <a:pt x="757188" y="228780"/>
                    <a:pt x="758664" y="253872"/>
                    <a:pt x="760878" y="268632"/>
                  </a:cubicBezTo>
                  <a:cubicBezTo>
                    <a:pt x="763092" y="283392"/>
                    <a:pt x="768258" y="288558"/>
                    <a:pt x="771210" y="289296"/>
                  </a:cubicBezTo>
                  <a:cubicBezTo>
                    <a:pt x="775749" y="289592"/>
                    <a:pt x="780155" y="287666"/>
                    <a:pt x="783018" y="284130"/>
                  </a:cubicBezTo>
                  <a:cubicBezTo>
                    <a:pt x="783667" y="272863"/>
                    <a:pt x="780546" y="261701"/>
                    <a:pt x="774162" y="252396"/>
                  </a:cubicBezTo>
                  <a:cubicBezTo>
                    <a:pt x="771889" y="247480"/>
                    <a:pt x="771889" y="241814"/>
                    <a:pt x="774162" y="236898"/>
                  </a:cubicBezTo>
                  <a:cubicBezTo>
                    <a:pt x="774162" y="233208"/>
                    <a:pt x="774162" y="229518"/>
                    <a:pt x="774162" y="225828"/>
                  </a:cubicBezTo>
                  <a:cubicBezTo>
                    <a:pt x="777933" y="221548"/>
                    <a:pt x="784464" y="221139"/>
                    <a:pt x="788745" y="224913"/>
                  </a:cubicBezTo>
                  <a:cubicBezTo>
                    <a:pt x="789070" y="225198"/>
                    <a:pt x="789372" y="225504"/>
                    <a:pt x="789660" y="225828"/>
                  </a:cubicBezTo>
                  <a:cubicBezTo>
                    <a:pt x="794826" y="230994"/>
                    <a:pt x="801468" y="241326"/>
                    <a:pt x="799254" y="245016"/>
                  </a:cubicBezTo>
                  <a:cubicBezTo>
                    <a:pt x="797040" y="248706"/>
                    <a:pt x="794088" y="245016"/>
                    <a:pt x="791874" y="245016"/>
                  </a:cubicBezTo>
                  <a:cubicBezTo>
                    <a:pt x="789660" y="245016"/>
                    <a:pt x="791874" y="255348"/>
                    <a:pt x="791874" y="255348"/>
                  </a:cubicBezTo>
                  <a:cubicBezTo>
                    <a:pt x="793151" y="262654"/>
                    <a:pt x="795129" y="269822"/>
                    <a:pt x="797778" y="276750"/>
                  </a:cubicBezTo>
                  <a:cubicBezTo>
                    <a:pt x="797778" y="281916"/>
                    <a:pt x="808110" y="276750"/>
                    <a:pt x="811062" y="276750"/>
                  </a:cubicBezTo>
                  <a:lnTo>
                    <a:pt x="816966" y="273060"/>
                  </a:lnTo>
                  <a:cubicBezTo>
                    <a:pt x="816966" y="273060"/>
                    <a:pt x="822132" y="273060"/>
                    <a:pt x="822132" y="276750"/>
                  </a:cubicBezTo>
                  <a:cubicBezTo>
                    <a:pt x="822132" y="280440"/>
                    <a:pt x="816228" y="292248"/>
                    <a:pt x="809586" y="295938"/>
                  </a:cubicBezTo>
                  <a:cubicBezTo>
                    <a:pt x="802944" y="299628"/>
                    <a:pt x="809586" y="295938"/>
                    <a:pt x="802944" y="295938"/>
                  </a:cubicBezTo>
                  <a:cubicBezTo>
                    <a:pt x="796302" y="295938"/>
                    <a:pt x="802944" y="290034"/>
                    <a:pt x="802944" y="287820"/>
                  </a:cubicBezTo>
                  <a:cubicBezTo>
                    <a:pt x="801593" y="285782"/>
                    <a:pt x="798841" y="285226"/>
                    <a:pt x="796804" y="286578"/>
                  </a:cubicBezTo>
                  <a:cubicBezTo>
                    <a:pt x="796317" y="286905"/>
                    <a:pt x="795889" y="287327"/>
                    <a:pt x="795564" y="287820"/>
                  </a:cubicBezTo>
                  <a:cubicBezTo>
                    <a:pt x="792892" y="291213"/>
                    <a:pt x="790656" y="294933"/>
                    <a:pt x="788922" y="298890"/>
                  </a:cubicBezTo>
                  <a:cubicBezTo>
                    <a:pt x="783055" y="304559"/>
                    <a:pt x="774553" y="306544"/>
                    <a:pt x="766782" y="304056"/>
                  </a:cubicBezTo>
                  <a:cubicBezTo>
                    <a:pt x="759402" y="300366"/>
                    <a:pt x="760140" y="295200"/>
                    <a:pt x="757188" y="292248"/>
                  </a:cubicBezTo>
                  <a:cubicBezTo>
                    <a:pt x="754428" y="289886"/>
                    <a:pt x="750354" y="289886"/>
                    <a:pt x="747594" y="292248"/>
                  </a:cubicBezTo>
                  <a:lnTo>
                    <a:pt x="738000" y="308484"/>
                  </a:lnTo>
                  <a:cubicBezTo>
                    <a:pt x="730317" y="314931"/>
                    <a:pt x="719115" y="314931"/>
                    <a:pt x="711432" y="308484"/>
                  </a:cubicBezTo>
                  <a:cubicBezTo>
                    <a:pt x="704790" y="301842"/>
                    <a:pt x="702576" y="295938"/>
                    <a:pt x="703314" y="271584"/>
                  </a:cubicBezTo>
                  <a:cubicBezTo>
                    <a:pt x="703314" y="271584"/>
                    <a:pt x="703314" y="271584"/>
                    <a:pt x="697410" y="271584"/>
                  </a:cubicBezTo>
                  <a:cubicBezTo>
                    <a:pt x="693720" y="290034"/>
                    <a:pt x="688554" y="307008"/>
                    <a:pt x="679698" y="303318"/>
                  </a:cubicBezTo>
                  <a:cubicBezTo>
                    <a:pt x="670842" y="299628"/>
                    <a:pt x="653130" y="273798"/>
                    <a:pt x="664200" y="242064"/>
                  </a:cubicBezTo>
                  <a:close/>
                  <a:moveTo>
                    <a:pt x="599994" y="285606"/>
                  </a:moveTo>
                  <a:cubicBezTo>
                    <a:pt x="599994" y="281916"/>
                    <a:pt x="629514" y="262728"/>
                    <a:pt x="640584" y="250920"/>
                  </a:cubicBezTo>
                  <a:cubicBezTo>
                    <a:pt x="651654" y="239112"/>
                    <a:pt x="640584" y="245016"/>
                    <a:pt x="635418" y="243540"/>
                  </a:cubicBezTo>
                  <a:cubicBezTo>
                    <a:pt x="631010" y="238741"/>
                    <a:pt x="631010" y="231365"/>
                    <a:pt x="635418" y="226566"/>
                  </a:cubicBezTo>
                  <a:cubicBezTo>
                    <a:pt x="637586" y="225931"/>
                    <a:pt x="639892" y="225931"/>
                    <a:pt x="642060" y="226566"/>
                  </a:cubicBezTo>
                  <a:cubicBezTo>
                    <a:pt x="644969" y="225847"/>
                    <a:pt x="648008" y="225847"/>
                    <a:pt x="650916" y="226566"/>
                  </a:cubicBezTo>
                  <a:cubicBezTo>
                    <a:pt x="655807" y="230880"/>
                    <a:pt x="656275" y="238342"/>
                    <a:pt x="651962" y="243232"/>
                  </a:cubicBezTo>
                  <a:cubicBezTo>
                    <a:pt x="651636" y="243602"/>
                    <a:pt x="651286" y="243952"/>
                    <a:pt x="650916" y="244278"/>
                  </a:cubicBezTo>
                  <a:cubicBezTo>
                    <a:pt x="650916" y="244278"/>
                    <a:pt x="650916" y="244278"/>
                    <a:pt x="650916" y="247968"/>
                  </a:cubicBezTo>
                  <a:lnTo>
                    <a:pt x="655344" y="247968"/>
                  </a:lnTo>
                  <a:cubicBezTo>
                    <a:pt x="644763" y="260699"/>
                    <a:pt x="633163" y="272546"/>
                    <a:pt x="620658" y="283392"/>
                  </a:cubicBezTo>
                  <a:lnTo>
                    <a:pt x="620658" y="283392"/>
                  </a:lnTo>
                  <a:cubicBezTo>
                    <a:pt x="613789" y="284130"/>
                    <a:pt x="606863" y="284130"/>
                    <a:pt x="599994" y="283392"/>
                  </a:cubicBezTo>
                  <a:lnTo>
                    <a:pt x="599994" y="283392"/>
                  </a:lnTo>
                  <a:close/>
                  <a:moveTo>
                    <a:pt x="645012" y="295200"/>
                  </a:moveTo>
                  <a:cubicBezTo>
                    <a:pt x="653130" y="288558"/>
                    <a:pt x="652392" y="295200"/>
                    <a:pt x="652392" y="295200"/>
                  </a:cubicBezTo>
                  <a:cubicBezTo>
                    <a:pt x="652392" y="295200"/>
                    <a:pt x="648702" y="308484"/>
                    <a:pt x="642060" y="307008"/>
                  </a:cubicBezTo>
                  <a:cubicBezTo>
                    <a:pt x="638910" y="309021"/>
                    <a:pt x="634878" y="309021"/>
                    <a:pt x="631728" y="307008"/>
                  </a:cubicBezTo>
                  <a:cubicBezTo>
                    <a:pt x="627391" y="300106"/>
                    <a:pt x="629470" y="290995"/>
                    <a:pt x="636372" y="286658"/>
                  </a:cubicBezTo>
                  <a:cubicBezTo>
                    <a:pt x="636543" y="286549"/>
                    <a:pt x="636718" y="286445"/>
                    <a:pt x="636894" y="286344"/>
                  </a:cubicBezTo>
                  <a:cubicBezTo>
                    <a:pt x="636894" y="286344"/>
                    <a:pt x="642798" y="286344"/>
                    <a:pt x="641322" y="286344"/>
                  </a:cubicBezTo>
                  <a:cubicBezTo>
                    <a:pt x="640248" y="289704"/>
                    <a:pt x="640248" y="293316"/>
                    <a:pt x="641322" y="296676"/>
                  </a:cubicBezTo>
                  <a:cubicBezTo>
                    <a:pt x="641322" y="296676"/>
                    <a:pt x="642060" y="295200"/>
                    <a:pt x="645012" y="295200"/>
                  </a:cubicBezTo>
                  <a:close/>
                  <a:moveTo>
                    <a:pt x="521028" y="228780"/>
                  </a:moveTo>
                  <a:cubicBezTo>
                    <a:pt x="521028" y="228780"/>
                    <a:pt x="521028" y="222138"/>
                    <a:pt x="525456" y="222138"/>
                  </a:cubicBezTo>
                  <a:lnTo>
                    <a:pt x="525456" y="222138"/>
                  </a:lnTo>
                  <a:lnTo>
                    <a:pt x="525456" y="222138"/>
                  </a:lnTo>
                  <a:lnTo>
                    <a:pt x="525456" y="222138"/>
                  </a:lnTo>
                  <a:lnTo>
                    <a:pt x="525456" y="222138"/>
                  </a:lnTo>
                  <a:lnTo>
                    <a:pt x="525456" y="222138"/>
                  </a:lnTo>
                  <a:cubicBezTo>
                    <a:pt x="525456" y="222138"/>
                    <a:pt x="525456" y="222138"/>
                    <a:pt x="525456" y="222138"/>
                  </a:cubicBezTo>
                  <a:lnTo>
                    <a:pt x="525456" y="222138"/>
                  </a:lnTo>
                  <a:cubicBezTo>
                    <a:pt x="525456" y="225828"/>
                    <a:pt x="525456" y="225828"/>
                    <a:pt x="529146" y="222138"/>
                  </a:cubicBezTo>
                  <a:cubicBezTo>
                    <a:pt x="532836" y="218448"/>
                    <a:pt x="529146" y="222138"/>
                    <a:pt x="529146" y="222138"/>
                  </a:cubicBezTo>
                  <a:cubicBezTo>
                    <a:pt x="529146" y="222138"/>
                    <a:pt x="534312" y="217710"/>
                    <a:pt x="535788" y="222138"/>
                  </a:cubicBezTo>
                  <a:cubicBezTo>
                    <a:pt x="536207" y="224083"/>
                    <a:pt x="536207" y="226097"/>
                    <a:pt x="535788" y="228042"/>
                  </a:cubicBezTo>
                  <a:cubicBezTo>
                    <a:pt x="535788" y="239850"/>
                    <a:pt x="522504" y="241326"/>
                    <a:pt x="514386" y="237636"/>
                  </a:cubicBezTo>
                  <a:cubicBezTo>
                    <a:pt x="506268" y="233946"/>
                    <a:pt x="521028" y="231732"/>
                    <a:pt x="521028" y="230994"/>
                  </a:cubicBezTo>
                  <a:close/>
                  <a:moveTo>
                    <a:pt x="464940" y="221400"/>
                  </a:moveTo>
                  <a:cubicBezTo>
                    <a:pt x="473796" y="221400"/>
                    <a:pt x="474534" y="236898"/>
                    <a:pt x="473796" y="240588"/>
                  </a:cubicBezTo>
                  <a:cubicBezTo>
                    <a:pt x="473058" y="244278"/>
                    <a:pt x="469368" y="254610"/>
                    <a:pt x="467154" y="253872"/>
                  </a:cubicBezTo>
                  <a:cubicBezTo>
                    <a:pt x="464940" y="253134"/>
                    <a:pt x="467154" y="244278"/>
                    <a:pt x="467154" y="241326"/>
                  </a:cubicBezTo>
                  <a:cubicBezTo>
                    <a:pt x="467154" y="238374"/>
                    <a:pt x="459036" y="229518"/>
                    <a:pt x="459774" y="227304"/>
                  </a:cubicBezTo>
                  <a:cubicBezTo>
                    <a:pt x="460512" y="225090"/>
                    <a:pt x="461250" y="221400"/>
                    <a:pt x="464940" y="221400"/>
                  </a:cubicBezTo>
                  <a:close/>
                  <a:moveTo>
                    <a:pt x="442800" y="259776"/>
                  </a:moveTo>
                  <a:cubicBezTo>
                    <a:pt x="447966" y="253134"/>
                    <a:pt x="450180" y="280440"/>
                    <a:pt x="453132" y="291510"/>
                  </a:cubicBezTo>
                  <a:cubicBezTo>
                    <a:pt x="456084" y="302580"/>
                    <a:pt x="462726" y="301104"/>
                    <a:pt x="464202" y="291510"/>
                  </a:cubicBezTo>
                  <a:cubicBezTo>
                    <a:pt x="463840" y="286351"/>
                    <a:pt x="463840" y="281171"/>
                    <a:pt x="464202" y="276012"/>
                  </a:cubicBezTo>
                  <a:cubicBezTo>
                    <a:pt x="464202" y="259776"/>
                    <a:pt x="475272" y="250182"/>
                    <a:pt x="478962" y="250182"/>
                  </a:cubicBezTo>
                  <a:cubicBezTo>
                    <a:pt x="482652" y="250182"/>
                    <a:pt x="484866" y="250182"/>
                    <a:pt x="487080" y="255348"/>
                  </a:cubicBezTo>
                  <a:cubicBezTo>
                    <a:pt x="489836" y="266746"/>
                    <a:pt x="489836" y="278636"/>
                    <a:pt x="487080" y="290034"/>
                  </a:cubicBezTo>
                  <a:cubicBezTo>
                    <a:pt x="487080" y="298890"/>
                    <a:pt x="497412" y="309222"/>
                    <a:pt x="497412" y="290034"/>
                  </a:cubicBezTo>
                  <a:cubicBezTo>
                    <a:pt x="495917" y="277128"/>
                    <a:pt x="493699" y="264316"/>
                    <a:pt x="490770" y="251658"/>
                  </a:cubicBezTo>
                  <a:cubicBezTo>
                    <a:pt x="490770" y="244278"/>
                    <a:pt x="490770" y="236160"/>
                    <a:pt x="490770" y="228042"/>
                  </a:cubicBezTo>
                  <a:cubicBezTo>
                    <a:pt x="492349" y="225189"/>
                    <a:pt x="495941" y="224156"/>
                    <a:pt x="498794" y="225734"/>
                  </a:cubicBezTo>
                  <a:cubicBezTo>
                    <a:pt x="499765" y="226272"/>
                    <a:pt x="500565" y="227072"/>
                    <a:pt x="501102" y="228042"/>
                  </a:cubicBezTo>
                  <a:cubicBezTo>
                    <a:pt x="506268" y="232470"/>
                    <a:pt x="507006" y="249444"/>
                    <a:pt x="508482" y="258300"/>
                  </a:cubicBezTo>
                  <a:cubicBezTo>
                    <a:pt x="506877" y="268570"/>
                    <a:pt x="506877" y="279026"/>
                    <a:pt x="508482" y="289296"/>
                  </a:cubicBezTo>
                  <a:cubicBezTo>
                    <a:pt x="508482" y="293724"/>
                    <a:pt x="513648" y="295200"/>
                    <a:pt x="515124" y="289296"/>
                  </a:cubicBezTo>
                  <a:cubicBezTo>
                    <a:pt x="516600" y="283392"/>
                    <a:pt x="515124" y="284868"/>
                    <a:pt x="510696" y="277488"/>
                  </a:cubicBezTo>
                  <a:cubicBezTo>
                    <a:pt x="506266" y="266605"/>
                    <a:pt x="506266" y="254423"/>
                    <a:pt x="510696" y="243540"/>
                  </a:cubicBezTo>
                  <a:cubicBezTo>
                    <a:pt x="510696" y="243540"/>
                    <a:pt x="515862" y="243540"/>
                    <a:pt x="518814" y="243540"/>
                  </a:cubicBezTo>
                  <a:cubicBezTo>
                    <a:pt x="521766" y="243540"/>
                    <a:pt x="524718" y="250182"/>
                    <a:pt x="525456" y="257562"/>
                  </a:cubicBezTo>
                  <a:cubicBezTo>
                    <a:pt x="528441" y="265913"/>
                    <a:pt x="528441" y="275041"/>
                    <a:pt x="525456" y="283392"/>
                  </a:cubicBezTo>
                  <a:cubicBezTo>
                    <a:pt x="525456" y="283392"/>
                    <a:pt x="535788" y="292986"/>
                    <a:pt x="535788" y="292986"/>
                  </a:cubicBezTo>
                  <a:cubicBezTo>
                    <a:pt x="538906" y="295892"/>
                    <a:pt x="543740" y="295892"/>
                    <a:pt x="546858" y="292986"/>
                  </a:cubicBezTo>
                  <a:cubicBezTo>
                    <a:pt x="548459" y="287692"/>
                    <a:pt x="548459" y="282044"/>
                    <a:pt x="546858" y="276750"/>
                  </a:cubicBezTo>
                  <a:cubicBezTo>
                    <a:pt x="539469" y="267799"/>
                    <a:pt x="535309" y="256620"/>
                    <a:pt x="535050" y="245016"/>
                  </a:cubicBezTo>
                  <a:cubicBezTo>
                    <a:pt x="535050" y="236160"/>
                    <a:pt x="545382" y="235422"/>
                    <a:pt x="549810" y="239112"/>
                  </a:cubicBezTo>
                  <a:cubicBezTo>
                    <a:pt x="555912" y="243572"/>
                    <a:pt x="560124" y="250153"/>
                    <a:pt x="561618" y="257562"/>
                  </a:cubicBezTo>
                  <a:cubicBezTo>
                    <a:pt x="561618" y="257562"/>
                    <a:pt x="557190" y="261252"/>
                    <a:pt x="554976" y="257562"/>
                  </a:cubicBezTo>
                  <a:cubicBezTo>
                    <a:pt x="552762" y="253872"/>
                    <a:pt x="554976" y="263466"/>
                    <a:pt x="554976" y="265680"/>
                  </a:cubicBezTo>
                  <a:cubicBezTo>
                    <a:pt x="558925" y="275047"/>
                    <a:pt x="561174" y="285044"/>
                    <a:pt x="561618" y="295200"/>
                  </a:cubicBezTo>
                  <a:cubicBezTo>
                    <a:pt x="561618" y="306270"/>
                    <a:pt x="552762" y="312174"/>
                    <a:pt x="539478" y="315864"/>
                  </a:cubicBezTo>
                  <a:cubicBezTo>
                    <a:pt x="526194" y="319554"/>
                    <a:pt x="527670" y="315864"/>
                    <a:pt x="522504" y="309222"/>
                  </a:cubicBezTo>
                  <a:cubicBezTo>
                    <a:pt x="517338" y="302580"/>
                    <a:pt x="513648" y="309222"/>
                    <a:pt x="512910" y="309222"/>
                  </a:cubicBezTo>
                  <a:cubicBezTo>
                    <a:pt x="512172" y="309222"/>
                    <a:pt x="512910" y="331362"/>
                    <a:pt x="512910" y="352764"/>
                  </a:cubicBezTo>
                  <a:cubicBezTo>
                    <a:pt x="512910" y="388926"/>
                    <a:pt x="498888" y="384498"/>
                    <a:pt x="498888" y="384498"/>
                  </a:cubicBezTo>
                  <a:lnTo>
                    <a:pt x="498888" y="327672"/>
                  </a:lnTo>
                  <a:cubicBezTo>
                    <a:pt x="498888" y="321768"/>
                    <a:pt x="492246" y="321768"/>
                    <a:pt x="487080" y="321768"/>
                  </a:cubicBezTo>
                  <a:cubicBezTo>
                    <a:pt x="479401" y="320296"/>
                    <a:pt x="474022" y="313334"/>
                    <a:pt x="474534" y="305532"/>
                  </a:cubicBezTo>
                  <a:lnTo>
                    <a:pt x="474534" y="278964"/>
                  </a:lnTo>
                  <a:cubicBezTo>
                    <a:pt x="474534" y="274536"/>
                    <a:pt x="474534" y="274536"/>
                    <a:pt x="470106" y="278964"/>
                  </a:cubicBezTo>
                  <a:cubicBezTo>
                    <a:pt x="465678" y="283392"/>
                    <a:pt x="470106" y="325458"/>
                    <a:pt x="452394" y="323244"/>
                  </a:cubicBezTo>
                  <a:cubicBezTo>
                    <a:pt x="434682" y="321030"/>
                    <a:pt x="442800" y="281178"/>
                    <a:pt x="442800" y="259776"/>
                  </a:cubicBezTo>
                  <a:close/>
                  <a:moveTo>
                    <a:pt x="504054" y="346860"/>
                  </a:moveTo>
                  <a:lnTo>
                    <a:pt x="446490" y="374904"/>
                  </a:lnTo>
                  <a:cubicBezTo>
                    <a:pt x="453714" y="355364"/>
                    <a:pt x="470930" y="341252"/>
                    <a:pt x="491508" y="338004"/>
                  </a:cubicBezTo>
                  <a:cubicBezTo>
                    <a:pt x="503316" y="338004"/>
                    <a:pt x="500364" y="342432"/>
                    <a:pt x="504054" y="346860"/>
                  </a:cubicBezTo>
                  <a:close/>
                  <a:moveTo>
                    <a:pt x="454608" y="456822"/>
                  </a:moveTo>
                  <a:cubicBezTo>
                    <a:pt x="450134" y="457951"/>
                    <a:pt x="445428" y="456187"/>
                    <a:pt x="442800" y="452394"/>
                  </a:cubicBezTo>
                  <a:cubicBezTo>
                    <a:pt x="436572" y="435692"/>
                    <a:pt x="438770" y="417011"/>
                    <a:pt x="448704" y="402210"/>
                  </a:cubicBezTo>
                  <a:cubicBezTo>
                    <a:pt x="448704" y="402210"/>
                    <a:pt x="448704" y="397044"/>
                    <a:pt x="448704" y="402210"/>
                  </a:cubicBezTo>
                  <a:cubicBezTo>
                    <a:pt x="447513" y="411273"/>
                    <a:pt x="447513" y="420453"/>
                    <a:pt x="448704" y="429516"/>
                  </a:cubicBezTo>
                  <a:cubicBezTo>
                    <a:pt x="448704" y="434682"/>
                    <a:pt x="448704" y="441324"/>
                    <a:pt x="456084" y="429516"/>
                  </a:cubicBezTo>
                  <a:cubicBezTo>
                    <a:pt x="463464" y="417708"/>
                    <a:pt x="456084" y="429516"/>
                    <a:pt x="461988" y="429516"/>
                  </a:cubicBezTo>
                  <a:cubicBezTo>
                    <a:pt x="466750" y="439178"/>
                    <a:pt x="463589" y="450874"/>
                    <a:pt x="454608" y="456822"/>
                  </a:cubicBezTo>
                  <a:close/>
                  <a:moveTo>
                    <a:pt x="474534" y="423612"/>
                  </a:moveTo>
                  <a:cubicBezTo>
                    <a:pt x="473762" y="417486"/>
                    <a:pt x="473762" y="411288"/>
                    <a:pt x="474534" y="405162"/>
                  </a:cubicBezTo>
                  <a:cubicBezTo>
                    <a:pt x="474534" y="394830"/>
                    <a:pt x="479700" y="388926"/>
                    <a:pt x="482652" y="390402"/>
                  </a:cubicBezTo>
                  <a:cubicBezTo>
                    <a:pt x="483402" y="393306"/>
                    <a:pt x="483402" y="396354"/>
                    <a:pt x="482652" y="399258"/>
                  </a:cubicBezTo>
                  <a:cubicBezTo>
                    <a:pt x="482794" y="408044"/>
                    <a:pt x="484287" y="416756"/>
                    <a:pt x="487080" y="425088"/>
                  </a:cubicBezTo>
                  <a:cubicBezTo>
                    <a:pt x="500364" y="449442"/>
                    <a:pt x="575640" y="444276"/>
                    <a:pt x="577854" y="367524"/>
                  </a:cubicBezTo>
                  <a:cubicBezTo>
                    <a:pt x="578391" y="366353"/>
                    <a:pt x="578391" y="365005"/>
                    <a:pt x="577854" y="363834"/>
                  </a:cubicBezTo>
                  <a:cubicBezTo>
                    <a:pt x="577854" y="363834"/>
                    <a:pt x="576378" y="369000"/>
                    <a:pt x="575640" y="369000"/>
                  </a:cubicBezTo>
                  <a:cubicBezTo>
                    <a:pt x="564570" y="453870"/>
                    <a:pt x="463464" y="442800"/>
                    <a:pt x="493722" y="369000"/>
                  </a:cubicBezTo>
                  <a:cubicBezTo>
                    <a:pt x="504054" y="361620"/>
                    <a:pt x="499626" y="391878"/>
                    <a:pt x="503316" y="399996"/>
                  </a:cubicBezTo>
                  <a:cubicBezTo>
                    <a:pt x="507006" y="408114"/>
                    <a:pt x="522504" y="411066"/>
                    <a:pt x="538002" y="404424"/>
                  </a:cubicBezTo>
                  <a:cubicBezTo>
                    <a:pt x="553500" y="397782"/>
                    <a:pt x="565308" y="369000"/>
                    <a:pt x="563832" y="369000"/>
                  </a:cubicBezTo>
                  <a:cubicBezTo>
                    <a:pt x="562356" y="369000"/>
                    <a:pt x="557190" y="373428"/>
                    <a:pt x="552024" y="374904"/>
                  </a:cubicBezTo>
                  <a:cubicBezTo>
                    <a:pt x="544592" y="377817"/>
                    <a:pt x="536131" y="375399"/>
                    <a:pt x="531360" y="369000"/>
                  </a:cubicBezTo>
                  <a:cubicBezTo>
                    <a:pt x="529889" y="361693"/>
                    <a:pt x="529889" y="354167"/>
                    <a:pt x="531360" y="346860"/>
                  </a:cubicBezTo>
                  <a:cubicBezTo>
                    <a:pt x="533468" y="336721"/>
                    <a:pt x="541757" y="329024"/>
                    <a:pt x="552024" y="327672"/>
                  </a:cubicBezTo>
                  <a:cubicBezTo>
                    <a:pt x="564570" y="327672"/>
                    <a:pt x="566046" y="337266"/>
                    <a:pt x="573426" y="341694"/>
                  </a:cubicBezTo>
                  <a:cubicBezTo>
                    <a:pt x="580806" y="346122"/>
                    <a:pt x="580806" y="337266"/>
                    <a:pt x="580068" y="333576"/>
                  </a:cubicBezTo>
                  <a:cubicBezTo>
                    <a:pt x="574164" y="299628"/>
                    <a:pt x="571212" y="274536"/>
                    <a:pt x="565308" y="240588"/>
                  </a:cubicBezTo>
                  <a:cubicBezTo>
                    <a:pt x="563597" y="235145"/>
                    <a:pt x="566622" y="229345"/>
                    <a:pt x="572065" y="227632"/>
                  </a:cubicBezTo>
                  <a:cubicBezTo>
                    <a:pt x="572511" y="227492"/>
                    <a:pt x="572966" y="227383"/>
                    <a:pt x="573426" y="227304"/>
                  </a:cubicBezTo>
                  <a:lnTo>
                    <a:pt x="580068" y="227304"/>
                  </a:lnTo>
                  <a:cubicBezTo>
                    <a:pt x="587261" y="238916"/>
                    <a:pt x="592496" y="251632"/>
                    <a:pt x="595566" y="264942"/>
                  </a:cubicBezTo>
                  <a:cubicBezTo>
                    <a:pt x="591876" y="268632"/>
                    <a:pt x="588924" y="264942"/>
                    <a:pt x="585234" y="264942"/>
                  </a:cubicBezTo>
                  <a:lnTo>
                    <a:pt x="594090" y="329886"/>
                  </a:lnTo>
                  <a:cubicBezTo>
                    <a:pt x="602946" y="324720"/>
                    <a:pt x="607374" y="326196"/>
                    <a:pt x="605898" y="337266"/>
                  </a:cubicBezTo>
                  <a:cubicBezTo>
                    <a:pt x="604422" y="348336"/>
                    <a:pt x="614016" y="341694"/>
                    <a:pt x="617706" y="337266"/>
                  </a:cubicBezTo>
                  <a:cubicBezTo>
                    <a:pt x="623610" y="321030"/>
                    <a:pt x="633204" y="322506"/>
                    <a:pt x="635418" y="332838"/>
                  </a:cubicBezTo>
                  <a:cubicBezTo>
                    <a:pt x="637632" y="343170"/>
                    <a:pt x="639108" y="332838"/>
                    <a:pt x="640584" y="332838"/>
                  </a:cubicBezTo>
                  <a:lnTo>
                    <a:pt x="640584" y="332838"/>
                  </a:lnTo>
                  <a:cubicBezTo>
                    <a:pt x="640584" y="332838"/>
                    <a:pt x="640584" y="327672"/>
                    <a:pt x="640584" y="324720"/>
                  </a:cubicBezTo>
                  <a:lnTo>
                    <a:pt x="640584" y="324720"/>
                  </a:lnTo>
                  <a:lnTo>
                    <a:pt x="651654" y="320292"/>
                  </a:lnTo>
                  <a:cubicBezTo>
                    <a:pt x="651654" y="330624"/>
                    <a:pt x="651654" y="340218"/>
                    <a:pt x="651654" y="349812"/>
                  </a:cubicBezTo>
                  <a:cubicBezTo>
                    <a:pt x="648144" y="357619"/>
                    <a:pt x="638970" y="361101"/>
                    <a:pt x="631163" y="357591"/>
                  </a:cubicBezTo>
                  <a:cubicBezTo>
                    <a:pt x="630051" y="357092"/>
                    <a:pt x="629003" y="356462"/>
                    <a:pt x="628038" y="355716"/>
                  </a:cubicBezTo>
                  <a:cubicBezTo>
                    <a:pt x="626420" y="353882"/>
                    <a:pt x="623623" y="353706"/>
                    <a:pt x="621788" y="355324"/>
                  </a:cubicBezTo>
                  <a:cubicBezTo>
                    <a:pt x="621649" y="355446"/>
                    <a:pt x="621519" y="355577"/>
                    <a:pt x="621396" y="355716"/>
                  </a:cubicBezTo>
                  <a:cubicBezTo>
                    <a:pt x="621396" y="355716"/>
                    <a:pt x="605160" y="369000"/>
                    <a:pt x="595566" y="355716"/>
                  </a:cubicBezTo>
                  <a:lnTo>
                    <a:pt x="595566" y="355716"/>
                  </a:lnTo>
                  <a:cubicBezTo>
                    <a:pt x="597498" y="371648"/>
                    <a:pt x="597498" y="387754"/>
                    <a:pt x="595566" y="403686"/>
                  </a:cubicBezTo>
                  <a:cubicBezTo>
                    <a:pt x="575640" y="459036"/>
                    <a:pt x="478224" y="484866"/>
                    <a:pt x="474534" y="423612"/>
                  </a:cubicBezTo>
                  <a:close/>
                  <a:moveTo>
                    <a:pt x="1023606" y="695196"/>
                  </a:moveTo>
                  <a:cubicBezTo>
                    <a:pt x="1018440" y="695196"/>
                    <a:pt x="1016226" y="695196"/>
                    <a:pt x="1013274" y="689292"/>
                  </a:cubicBezTo>
                  <a:lnTo>
                    <a:pt x="959400" y="689292"/>
                  </a:lnTo>
                  <a:cubicBezTo>
                    <a:pt x="957880" y="692316"/>
                    <a:pt x="954647" y="694080"/>
                    <a:pt x="951282" y="693720"/>
                  </a:cubicBezTo>
                  <a:lnTo>
                    <a:pt x="951282" y="693720"/>
                  </a:lnTo>
                  <a:cubicBezTo>
                    <a:pt x="945326" y="687088"/>
                    <a:pt x="943614" y="677669"/>
                    <a:pt x="946854" y="669366"/>
                  </a:cubicBezTo>
                  <a:lnTo>
                    <a:pt x="595566" y="669366"/>
                  </a:lnTo>
                  <a:cubicBezTo>
                    <a:pt x="571792" y="672294"/>
                    <a:pt x="548235" y="662478"/>
                    <a:pt x="533574" y="643536"/>
                  </a:cubicBezTo>
                  <a:lnTo>
                    <a:pt x="622134" y="643536"/>
                  </a:lnTo>
                  <a:lnTo>
                    <a:pt x="950544" y="643536"/>
                  </a:lnTo>
                  <a:cubicBezTo>
                    <a:pt x="945245" y="641418"/>
                    <a:pt x="942670" y="635406"/>
                    <a:pt x="944788" y="630107"/>
                  </a:cubicBezTo>
                  <a:cubicBezTo>
                    <a:pt x="945836" y="627480"/>
                    <a:pt x="947917" y="625398"/>
                    <a:pt x="950544" y="624348"/>
                  </a:cubicBezTo>
                  <a:lnTo>
                    <a:pt x="950544" y="624348"/>
                  </a:lnTo>
                  <a:cubicBezTo>
                    <a:pt x="950419" y="626068"/>
                    <a:pt x="950419" y="627794"/>
                    <a:pt x="950544" y="629514"/>
                  </a:cubicBezTo>
                  <a:lnTo>
                    <a:pt x="959400" y="629514"/>
                  </a:lnTo>
                  <a:cubicBezTo>
                    <a:pt x="959400" y="629514"/>
                    <a:pt x="959400" y="640584"/>
                    <a:pt x="959400" y="642060"/>
                  </a:cubicBezTo>
                  <a:cubicBezTo>
                    <a:pt x="973164" y="641247"/>
                    <a:pt x="986964" y="641247"/>
                    <a:pt x="1000728" y="642060"/>
                  </a:cubicBezTo>
                  <a:lnTo>
                    <a:pt x="1017702" y="642060"/>
                  </a:lnTo>
                  <a:cubicBezTo>
                    <a:pt x="1036890" y="642060"/>
                    <a:pt x="1037628" y="669366"/>
                    <a:pt x="1037628" y="669366"/>
                  </a:cubicBezTo>
                  <a:cubicBezTo>
                    <a:pt x="1038366" y="692982"/>
                    <a:pt x="1033200" y="693720"/>
                    <a:pt x="1023606" y="695196"/>
                  </a:cubicBezTo>
                  <a:close/>
                  <a:moveTo>
                    <a:pt x="1042056" y="453132"/>
                  </a:moveTo>
                  <a:lnTo>
                    <a:pt x="1048698" y="447228"/>
                  </a:lnTo>
                  <a:cubicBezTo>
                    <a:pt x="1048698" y="447228"/>
                    <a:pt x="1048698" y="442800"/>
                    <a:pt x="1048698" y="440586"/>
                  </a:cubicBezTo>
                  <a:cubicBezTo>
                    <a:pt x="1048698" y="438372"/>
                    <a:pt x="1043532" y="440586"/>
                    <a:pt x="1043532" y="435420"/>
                  </a:cubicBezTo>
                  <a:cubicBezTo>
                    <a:pt x="1043532" y="430254"/>
                    <a:pt x="1043532" y="431730"/>
                    <a:pt x="1043532" y="430992"/>
                  </a:cubicBezTo>
                  <a:lnTo>
                    <a:pt x="1052388" y="430992"/>
                  </a:lnTo>
                  <a:cubicBezTo>
                    <a:pt x="1056816" y="430992"/>
                    <a:pt x="1057554" y="430992"/>
                    <a:pt x="1052388" y="436158"/>
                  </a:cubicBezTo>
                  <a:lnTo>
                    <a:pt x="1052388" y="441324"/>
                  </a:lnTo>
                  <a:lnTo>
                    <a:pt x="1052388" y="441324"/>
                  </a:lnTo>
                  <a:cubicBezTo>
                    <a:pt x="1052388" y="441324"/>
                    <a:pt x="1058292" y="441324"/>
                    <a:pt x="1059768" y="441324"/>
                  </a:cubicBezTo>
                  <a:cubicBezTo>
                    <a:pt x="1061244" y="441324"/>
                    <a:pt x="1059768" y="441324"/>
                    <a:pt x="1059768" y="446490"/>
                  </a:cubicBezTo>
                  <a:cubicBezTo>
                    <a:pt x="1059768" y="451656"/>
                    <a:pt x="1044270" y="456084"/>
                    <a:pt x="1037628" y="454608"/>
                  </a:cubicBezTo>
                  <a:cubicBezTo>
                    <a:pt x="1030986" y="453132"/>
                    <a:pt x="1041318" y="455346"/>
                    <a:pt x="1042056" y="453132"/>
                  </a:cubicBezTo>
                  <a:close/>
                  <a:moveTo>
                    <a:pt x="1122498" y="412542"/>
                  </a:moveTo>
                  <a:cubicBezTo>
                    <a:pt x="1121863" y="423073"/>
                    <a:pt x="1119096" y="433365"/>
                    <a:pt x="1114380" y="442800"/>
                  </a:cubicBezTo>
                  <a:cubicBezTo>
                    <a:pt x="1103701" y="457261"/>
                    <a:pt x="1086587" y="465541"/>
                    <a:pt x="1068624" y="464940"/>
                  </a:cubicBezTo>
                  <a:cubicBezTo>
                    <a:pt x="1059768" y="464940"/>
                    <a:pt x="1059768" y="457560"/>
                    <a:pt x="1068624" y="450918"/>
                  </a:cubicBezTo>
                  <a:cubicBezTo>
                    <a:pt x="1077480" y="444276"/>
                    <a:pt x="1084860" y="442800"/>
                    <a:pt x="1090026" y="442800"/>
                  </a:cubicBezTo>
                  <a:cubicBezTo>
                    <a:pt x="1095657" y="437526"/>
                    <a:pt x="1100616" y="431577"/>
                    <a:pt x="1104786" y="425088"/>
                  </a:cubicBezTo>
                  <a:cubicBezTo>
                    <a:pt x="1105731" y="420960"/>
                    <a:pt x="1105731" y="416670"/>
                    <a:pt x="1104786" y="412542"/>
                  </a:cubicBezTo>
                  <a:cubicBezTo>
                    <a:pt x="1104129" y="358452"/>
                    <a:pt x="1099945" y="304463"/>
                    <a:pt x="1092240" y="250920"/>
                  </a:cubicBezTo>
                  <a:cubicBezTo>
                    <a:pt x="1089797" y="242987"/>
                    <a:pt x="1089797" y="234500"/>
                    <a:pt x="1092240" y="226566"/>
                  </a:cubicBezTo>
                  <a:cubicBezTo>
                    <a:pt x="1092240" y="219924"/>
                    <a:pt x="1095930" y="222138"/>
                    <a:pt x="1098144" y="226566"/>
                  </a:cubicBezTo>
                  <a:cubicBezTo>
                    <a:pt x="1100358" y="230994"/>
                    <a:pt x="1118808" y="255348"/>
                    <a:pt x="1116594" y="258300"/>
                  </a:cubicBezTo>
                  <a:cubicBezTo>
                    <a:pt x="1114380" y="261252"/>
                    <a:pt x="1109952" y="258300"/>
                    <a:pt x="1108476" y="258300"/>
                  </a:cubicBezTo>
                  <a:cubicBezTo>
                    <a:pt x="1108233" y="262724"/>
                    <a:pt x="1108233" y="267160"/>
                    <a:pt x="1108476" y="271584"/>
                  </a:cubicBezTo>
                  <a:cubicBezTo>
                    <a:pt x="1118159" y="317936"/>
                    <a:pt x="1122860" y="365190"/>
                    <a:pt x="1122498" y="412542"/>
                  </a:cubicBezTo>
                  <a:close/>
                </a:path>
              </a:pathLst>
            </a:custGeom>
            <a:solidFill>
              <a:srgbClr val="006B3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67" name="Group 966">
            <a:extLst>
              <a:ext uri="{FF2B5EF4-FFF2-40B4-BE49-F238E27FC236}">
                <a16:creationId xmlns:a16="http://schemas.microsoft.com/office/drawing/2014/main" id="{3C4E9733-94AB-49E2-A6A4-334CAA515DEB}"/>
              </a:ext>
            </a:extLst>
          </p:cNvPr>
          <p:cNvGrpSpPr/>
          <p:nvPr/>
        </p:nvGrpSpPr>
        <p:grpSpPr>
          <a:xfrm>
            <a:off x="5129077" y="3259760"/>
            <a:ext cx="1568987" cy="915120"/>
            <a:chOff x="5129077" y="3259760"/>
            <a:chExt cx="1568987" cy="915120"/>
          </a:xfrm>
        </p:grpSpPr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5AB56FA-834A-427B-B2D2-F8FC00CFC102}"/>
                </a:ext>
              </a:extLst>
            </p:cNvPr>
            <p:cNvSpPr/>
            <p:nvPr/>
          </p:nvSpPr>
          <p:spPr>
            <a:xfrm>
              <a:off x="5129077" y="3259760"/>
              <a:ext cx="523242" cy="915120"/>
            </a:xfrm>
            <a:custGeom>
              <a:avLst/>
              <a:gdLst>
                <a:gd name="connsiteX0" fmla="*/ 0 w 523242"/>
                <a:gd name="connsiteY0" fmla="*/ 0 h 915120"/>
                <a:gd name="connsiteX1" fmla="*/ 523242 w 523242"/>
                <a:gd name="connsiteY1" fmla="*/ 0 h 915120"/>
                <a:gd name="connsiteX2" fmla="*/ 523242 w 523242"/>
                <a:gd name="connsiteY2" fmla="*/ 915120 h 915120"/>
                <a:gd name="connsiteX3" fmla="*/ 0 w 523242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2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85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34C8296-07B4-4512-8527-05759FDB7C38}"/>
                </a:ext>
              </a:extLst>
            </p:cNvPr>
            <p:cNvSpPr/>
            <p:nvPr/>
          </p:nvSpPr>
          <p:spPr>
            <a:xfrm>
              <a:off x="5652319" y="3259760"/>
              <a:ext cx="522503" cy="915119"/>
            </a:xfrm>
            <a:custGeom>
              <a:avLst/>
              <a:gdLst>
                <a:gd name="connsiteX0" fmla="*/ 0 w 522503"/>
                <a:gd name="connsiteY0" fmla="*/ 0 h 915119"/>
                <a:gd name="connsiteX1" fmla="*/ 0 w 522503"/>
                <a:gd name="connsiteY1" fmla="*/ 915120 h 915119"/>
                <a:gd name="connsiteX2" fmla="*/ 522504 w 522503"/>
                <a:gd name="connsiteY2" fmla="*/ 915120 h 915119"/>
                <a:gd name="connsiteX3" fmla="*/ 522504 w 522503"/>
                <a:gd name="connsiteY3" fmla="*/ 0 h 915119"/>
                <a:gd name="connsiteX4" fmla="*/ 351288 w 522503"/>
                <a:gd name="connsiteY4" fmla="*/ 582282 h 915119"/>
                <a:gd name="connsiteX5" fmla="*/ 261252 w 522503"/>
                <a:gd name="connsiteY5" fmla="*/ 516600 h 915119"/>
                <a:gd name="connsiteX6" fmla="*/ 171216 w 522503"/>
                <a:gd name="connsiteY6" fmla="*/ 582282 h 915119"/>
                <a:gd name="connsiteX7" fmla="*/ 205164 w 522503"/>
                <a:gd name="connsiteY7" fmla="*/ 476010 h 915119"/>
                <a:gd name="connsiteX8" fmla="*/ 115128 w 522503"/>
                <a:gd name="connsiteY8" fmla="*/ 410328 h 915119"/>
                <a:gd name="connsiteX9" fmla="*/ 226566 w 522503"/>
                <a:gd name="connsiteY9" fmla="*/ 410328 h 915119"/>
                <a:gd name="connsiteX10" fmla="*/ 261252 w 522503"/>
                <a:gd name="connsiteY10" fmla="*/ 304056 h 915119"/>
                <a:gd name="connsiteX11" fmla="*/ 295938 w 522503"/>
                <a:gd name="connsiteY11" fmla="*/ 410328 h 915119"/>
                <a:gd name="connsiteX12" fmla="*/ 407376 w 522503"/>
                <a:gd name="connsiteY12" fmla="*/ 410328 h 915119"/>
                <a:gd name="connsiteX13" fmla="*/ 317340 w 522503"/>
                <a:gd name="connsiteY13" fmla="*/ 47601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2503" h="915119">
                  <a:moveTo>
                    <a:pt x="0" y="0"/>
                  </a:moveTo>
                  <a:lnTo>
                    <a:pt x="0" y="915120"/>
                  </a:lnTo>
                  <a:lnTo>
                    <a:pt x="522504" y="915120"/>
                  </a:lnTo>
                  <a:lnTo>
                    <a:pt x="522504" y="0"/>
                  </a:lnTo>
                  <a:close/>
                  <a:moveTo>
                    <a:pt x="351288" y="582282"/>
                  </a:moveTo>
                  <a:lnTo>
                    <a:pt x="261252" y="516600"/>
                  </a:lnTo>
                  <a:lnTo>
                    <a:pt x="171216" y="582282"/>
                  </a:lnTo>
                  <a:lnTo>
                    <a:pt x="205164" y="476010"/>
                  </a:lnTo>
                  <a:lnTo>
                    <a:pt x="115128" y="410328"/>
                  </a:lnTo>
                  <a:lnTo>
                    <a:pt x="226566" y="410328"/>
                  </a:lnTo>
                  <a:lnTo>
                    <a:pt x="261252" y="304056"/>
                  </a:lnTo>
                  <a:lnTo>
                    <a:pt x="295938" y="410328"/>
                  </a:lnTo>
                  <a:lnTo>
                    <a:pt x="407376" y="410328"/>
                  </a:lnTo>
                  <a:lnTo>
                    <a:pt x="317340" y="476010"/>
                  </a:lnTo>
                  <a:close/>
                </a:path>
              </a:pathLst>
            </a:custGeom>
            <a:solidFill>
              <a:srgbClr val="FDEF4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72C689A3-9FF3-4516-83CA-6E14035095AE}"/>
                </a:ext>
              </a:extLst>
            </p:cNvPr>
            <p:cNvSpPr/>
            <p:nvPr/>
          </p:nvSpPr>
          <p:spPr>
            <a:xfrm>
              <a:off x="6174823" y="3259760"/>
              <a:ext cx="523241" cy="915120"/>
            </a:xfrm>
            <a:custGeom>
              <a:avLst/>
              <a:gdLst>
                <a:gd name="connsiteX0" fmla="*/ 0 w 523241"/>
                <a:gd name="connsiteY0" fmla="*/ 0 h 915120"/>
                <a:gd name="connsiteX1" fmla="*/ 523242 w 523241"/>
                <a:gd name="connsiteY1" fmla="*/ 0 h 915120"/>
                <a:gd name="connsiteX2" fmla="*/ 523242 w 523241"/>
                <a:gd name="connsiteY2" fmla="*/ 915120 h 915120"/>
                <a:gd name="connsiteX3" fmla="*/ 0 w 523241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41" h="915120">
                  <a:moveTo>
                    <a:pt x="0" y="0"/>
                  </a:moveTo>
                  <a:lnTo>
                    <a:pt x="523242" y="0"/>
                  </a:lnTo>
                  <a:lnTo>
                    <a:pt x="523242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E31B2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3188C90D-B39C-45C2-AA45-7540AAC0833F}"/>
                </a:ext>
              </a:extLst>
            </p:cNvPr>
            <p:cNvSpPr/>
            <p:nvPr/>
          </p:nvSpPr>
          <p:spPr>
            <a:xfrm>
              <a:off x="5767446" y="3563815"/>
              <a:ext cx="292248" cy="277488"/>
            </a:xfrm>
            <a:custGeom>
              <a:avLst/>
              <a:gdLst>
                <a:gd name="connsiteX0" fmla="*/ 180810 w 292248"/>
                <a:gd name="connsiteY0" fmla="*/ 106272 h 277488"/>
                <a:gd name="connsiteX1" fmla="*/ 146124 w 292248"/>
                <a:gd name="connsiteY1" fmla="*/ 0 h 277488"/>
                <a:gd name="connsiteX2" fmla="*/ 111438 w 292248"/>
                <a:gd name="connsiteY2" fmla="*/ 106272 h 277488"/>
                <a:gd name="connsiteX3" fmla="*/ 0 w 292248"/>
                <a:gd name="connsiteY3" fmla="*/ 106272 h 277488"/>
                <a:gd name="connsiteX4" fmla="*/ 90036 w 292248"/>
                <a:gd name="connsiteY4" fmla="*/ 171954 h 277488"/>
                <a:gd name="connsiteX5" fmla="*/ 55350 w 292248"/>
                <a:gd name="connsiteY5" fmla="*/ 277488 h 277488"/>
                <a:gd name="connsiteX6" fmla="*/ 146124 w 292248"/>
                <a:gd name="connsiteY6" fmla="*/ 212544 h 277488"/>
                <a:gd name="connsiteX7" fmla="*/ 236160 w 292248"/>
                <a:gd name="connsiteY7" fmla="*/ 277488 h 277488"/>
                <a:gd name="connsiteX8" fmla="*/ 202212 w 292248"/>
                <a:gd name="connsiteY8" fmla="*/ 171954 h 277488"/>
                <a:gd name="connsiteX9" fmla="*/ 292248 w 292248"/>
                <a:gd name="connsiteY9" fmla="*/ 106272 h 277488"/>
                <a:gd name="connsiteX10" fmla="*/ 180810 w 292248"/>
                <a:gd name="connsiteY10" fmla="*/ 106272 h 277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248" h="277488">
                  <a:moveTo>
                    <a:pt x="180810" y="106272"/>
                  </a:moveTo>
                  <a:lnTo>
                    <a:pt x="146124" y="0"/>
                  </a:lnTo>
                  <a:lnTo>
                    <a:pt x="111438" y="106272"/>
                  </a:lnTo>
                  <a:lnTo>
                    <a:pt x="0" y="106272"/>
                  </a:lnTo>
                  <a:lnTo>
                    <a:pt x="90036" y="171954"/>
                  </a:lnTo>
                  <a:lnTo>
                    <a:pt x="55350" y="277488"/>
                  </a:lnTo>
                  <a:lnTo>
                    <a:pt x="146124" y="212544"/>
                  </a:lnTo>
                  <a:lnTo>
                    <a:pt x="236160" y="277488"/>
                  </a:lnTo>
                  <a:lnTo>
                    <a:pt x="202212" y="171954"/>
                  </a:lnTo>
                  <a:lnTo>
                    <a:pt x="292248" y="106272"/>
                  </a:lnTo>
                  <a:lnTo>
                    <a:pt x="180810" y="106272"/>
                  </a:lnTo>
                  <a:close/>
                </a:path>
              </a:pathLst>
            </a:custGeom>
            <a:solidFill>
              <a:srgbClr val="00853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66" name="Group 965">
            <a:extLst>
              <a:ext uri="{FF2B5EF4-FFF2-40B4-BE49-F238E27FC236}">
                <a16:creationId xmlns:a16="http://schemas.microsoft.com/office/drawing/2014/main" id="{1865D203-F002-4F19-94A0-E2DC5BC1D376}"/>
              </a:ext>
            </a:extLst>
          </p:cNvPr>
          <p:cNvGrpSpPr/>
          <p:nvPr/>
        </p:nvGrpSpPr>
        <p:grpSpPr>
          <a:xfrm>
            <a:off x="7293811" y="3259760"/>
            <a:ext cx="1568988" cy="915119"/>
            <a:chOff x="7293811" y="3259760"/>
            <a:chExt cx="1568988" cy="915119"/>
          </a:xfrm>
        </p:grpSpPr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C9B18307-EE7C-4B28-994E-173000818962}"/>
                </a:ext>
              </a:extLst>
            </p:cNvPr>
            <p:cNvSpPr/>
            <p:nvPr/>
          </p:nvSpPr>
          <p:spPr>
            <a:xfrm>
              <a:off x="7293811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ADB6DDE-ACF8-47DD-BD2B-B68D15506925}"/>
                </a:ext>
              </a:extLst>
            </p:cNvPr>
            <p:cNvSpPr/>
            <p:nvPr/>
          </p:nvSpPr>
          <p:spPr>
            <a:xfrm>
              <a:off x="7293811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082A64A9-99E6-42B9-9C33-238F3EF707AA}"/>
                </a:ext>
              </a:extLst>
            </p:cNvPr>
            <p:cNvSpPr/>
            <p:nvPr/>
          </p:nvSpPr>
          <p:spPr>
            <a:xfrm>
              <a:off x="7293811" y="3564554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C40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E2A2D712-7354-4E42-882C-0127796A4A0B}"/>
                </a:ext>
              </a:extLst>
            </p:cNvPr>
            <p:cNvSpPr/>
            <p:nvPr/>
          </p:nvSpPr>
          <p:spPr>
            <a:xfrm>
              <a:off x="7662380" y="3393337"/>
              <a:ext cx="253301" cy="161622"/>
            </a:xfrm>
            <a:custGeom>
              <a:avLst/>
              <a:gdLst>
                <a:gd name="connsiteX0" fmla="*/ 134009 w 253301"/>
                <a:gd name="connsiteY0" fmla="*/ 36900 h 161622"/>
                <a:gd name="connsiteX1" fmla="*/ 134009 w 253301"/>
                <a:gd name="connsiteY1" fmla="*/ 36900 h 161622"/>
                <a:gd name="connsiteX2" fmla="*/ 134009 w 253301"/>
                <a:gd name="connsiteY2" fmla="*/ 30258 h 161622"/>
                <a:gd name="connsiteX3" fmla="*/ 134009 w 253301"/>
                <a:gd name="connsiteY3" fmla="*/ 30258 h 161622"/>
                <a:gd name="connsiteX4" fmla="*/ 134009 w 253301"/>
                <a:gd name="connsiteY4" fmla="*/ 30258 h 161622"/>
                <a:gd name="connsiteX5" fmla="*/ 122939 w 253301"/>
                <a:gd name="connsiteY5" fmla="*/ 14022 h 161622"/>
                <a:gd name="connsiteX6" fmla="*/ 122939 w 253301"/>
                <a:gd name="connsiteY6" fmla="*/ 14022 h 161622"/>
                <a:gd name="connsiteX7" fmla="*/ 128105 w 253301"/>
                <a:gd name="connsiteY7" fmla="*/ 14022 h 161622"/>
                <a:gd name="connsiteX8" fmla="*/ 128105 w 253301"/>
                <a:gd name="connsiteY8" fmla="*/ 14022 h 161622"/>
                <a:gd name="connsiteX9" fmla="*/ 128105 w 253301"/>
                <a:gd name="connsiteY9" fmla="*/ 14022 h 161622"/>
                <a:gd name="connsiteX10" fmla="*/ 128105 w 253301"/>
                <a:gd name="connsiteY10" fmla="*/ 14022 h 161622"/>
                <a:gd name="connsiteX11" fmla="*/ 128105 w 253301"/>
                <a:gd name="connsiteY11" fmla="*/ 14022 h 161622"/>
                <a:gd name="connsiteX12" fmla="*/ 128105 w 253301"/>
                <a:gd name="connsiteY12" fmla="*/ 14022 h 161622"/>
                <a:gd name="connsiteX13" fmla="*/ 128105 w 253301"/>
                <a:gd name="connsiteY13" fmla="*/ 14022 h 161622"/>
                <a:gd name="connsiteX14" fmla="*/ 128105 w 253301"/>
                <a:gd name="connsiteY14" fmla="*/ 14022 h 161622"/>
                <a:gd name="connsiteX15" fmla="*/ 120725 w 253301"/>
                <a:gd name="connsiteY15" fmla="*/ 14022 h 161622"/>
                <a:gd name="connsiteX16" fmla="*/ 120725 w 253301"/>
                <a:gd name="connsiteY16" fmla="*/ 14022 h 161622"/>
                <a:gd name="connsiteX17" fmla="*/ 120725 w 253301"/>
                <a:gd name="connsiteY17" fmla="*/ 14022 h 161622"/>
                <a:gd name="connsiteX18" fmla="*/ 120725 w 253301"/>
                <a:gd name="connsiteY18" fmla="*/ 0 h 161622"/>
                <a:gd name="connsiteX19" fmla="*/ 120725 w 253301"/>
                <a:gd name="connsiteY19" fmla="*/ 0 h 161622"/>
                <a:gd name="connsiteX20" fmla="*/ 120725 w 253301"/>
                <a:gd name="connsiteY20" fmla="*/ 0 h 161622"/>
                <a:gd name="connsiteX21" fmla="*/ 120725 w 253301"/>
                <a:gd name="connsiteY21" fmla="*/ 0 h 161622"/>
                <a:gd name="connsiteX22" fmla="*/ 120725 w 253301"/>
                <a:gd name="connsiteY22" fmla="*/ 0 h 161622"/>
                <a:gd name="connsiteX23" fmla="*/ 120725 w 253301"/>
                <a:gd name="connsiteY23" fmla="*/ 0 h 161622"/>
                <a:gd name="connsiteX24" fmla="*/ 120725 w 253301"/>
                <a:gd name="connsiteY24" fmla="*/ 0 h 161622"/>
                <a:gd name="connsiteX25" fmla="*/ 115559 w 253301"/>
                <a:gd name="connsiteY25" fmla="*/ 0 h 161622"/>
                <a:gd name="connsiteX26" fmla="*/ 115559 w 253301"/>
                <a:gd name="connsiteY26" fmla="*/ 0 h 161622"/>
                <a:gd name="connsiteX27" fmla="*/ 115559 w 253301"/>
                <a:gd name="connsiteY27" fmla="*/ 0 h 161622"/>
                <a:gd name="connsiteX28" fmla="*/ 115559 w 253301"/>
                <a:gd name="connsiteY28" fmla="*/ 0 h 161622"/>
                <a:gd name="connsiteX29" fmla="*/ 115559 w 253301"/>
                <a:gd name="connsiteY29" fmla="*/ 0 h 161622"/>
                <a:gd name="connsiteX30" fmla="*/ 115559 w 253301"/>
                <a:gd name="connsiteY30" fmla="*/ 4428 h 161622"/>
                <a:gd name="connsiteX31" fmla="*/ 113345 w 253301"/>
                <a:gd name="connsiteY31" fmla="*/ 4428 h 161622"/>
                <a:gd name="connsiteX32" fmla="*/ 113345 w 253301"/>
                <a:gd name="connsiteY32" fmla="*/ 4428 h 161622"/>
                <a:gd name="connsiteX33" fmla="*/ 105965 w 253301"/>
                <a:gd name="connsiteY33" fmla="*/ 4428 h 161622"/>
                <a:gd name="connsiteX34" fmla="*/ 105965 w 253301"/>
                <a:gd name="connsiteY34" fmla="*/ 4428 h 161622"/>
                <a:gd name="connsiteX35" fmla="*/ 105965 w 253301"/>
                <a:gd name="connsiteY35" fmla="*/ 4428 h 161622"/>
                <a:gd name="connsiteX36" fmla="*/ 105965 w 253301"/>
                <a:gd name="connsiteY36" fmla="*/ 4428 h 161622"/>
                <a:gd name="connsiteX37" fmla="*/ 105965 w 253301"/>
                <a:gd name="connsiteY37" fmla="*/ 4428 h 161622"/>
                <a:gd name="connsiteX38" fmla="*/ 105965 w 253301"/>
                <a:gd name="connsiteY38" fmla="*/ 4428 h 161622"/>
                <a:gd name="connsiteX39" fmla="*/ 105965 w 253301"/>
                <a:gd name="connsiteY39" fmla="*/ 4428 h 161622"/>
                <a:gd name="connsiteX40" fmla="*/ 105965 w 253301"/>
                <a:gd name="connsiteY40" fmla="*/ 4428 h 161622"/>
                <a:gd name="connsiteX41" fmla="*/ 105965 w 253301"/>
                <a:gd name="connsiteY41" fmla="*/ 4428 h 161622"/>
                <a:gd name="connsiteX42" fmla="*/ 105965 w 253301"/>
                <a:gd name="connsiteY42" fmla="*/ 14022 h 161622"/>
                <a:gd name="connsiteX43" fmla="*/ 95633 w 253301"/>
                <a:gd name="connsiteY43" fmla="*/ 22878 h 161622"/>
                <a:gd name="connsiteX44" fmla="*/ 95633 w 253301"/>
                <a:gd name="connsiteY44" fmla="*/ 22878 h 161622"/>
                <a:gd name="connsiteX45" fmla="*/ 95633 w 253301"/>
                <a:gd name="connsiteY45" fmla="*/ 22878 h 161622"/>
                <a:gd name="connsiteX46" fmla="*/ 95633 w 253301"/>
                <a:gd name="connsiteY46" fmla="*/ 29520 h 161622"/>
                <a:gd name="connsiteX47" fmla="*/ 95633 w 253301"/>
                <a:gd name="connsiteY47" fmla="*/ 29520 h 161622"/>
                <a:gd name="connsiteX48" fmla="*/ 95633 w 253301"/>
                <a:gd name="connsiteY48" fmla="*/ 29520 h 161622"/>
                <a:gd name="connsiteX49" fmla="*/ 95633 w 253301"/>
                <a:gd name="connsiteY49" fmla="*/ 29520 h 161622"/>
                <a:gd name="connsiteX50" fmla="*/ 95633 w 253301"/>
                <a:gd name="connsiteY50" fmla="*/ 29520 h 161622"/>
                <a:gd name="connsiteX51" fmla="*/ 95633 w 253301"/>
                <a:gd name="connsiteY51" fmla="*/ 29520 h 161622"/>
                <a:gd name="connsiteX52" fmla="*/ 95633 w 253301"/>
                <a:gd name="connsiteY52" fmla="*/ 29520 h 161622"/>
                <a:gd name="connsiteX53" fmla="*/ 95633 w 253301"/>
                <a:gd name="connsiteY53" fmla="*/ 29520 h 161622"/>
                <a:gd name="connsiteX54" fmla="*/ 95633 w 253301"/>
                <a:gd name="connsiteY54" fmla="*/ 29520 h 161622"/>
                <a:gd name="connsiteX55" fmla="*/ 95633 w 253301"/>
                <a:gd name="connsiteY55" fmla="*/ 29520 h 161622"/>
                <a:gd name="connsiteX56" fmla="*/ 95633 w 253301"/>
                <a:gd name="connsiteY56" fmla="*/ 29520 h 161622"/>
                <a:gd name="connsiteX57" fmla="*/ 90467 w 253301"/>
                <a:gd name="connsiteY57" fmla="*/ 29520 h 161622"/>
                <a:gd name="connsiteX58" fmla="*/ 90467 w 253301"/>
                <a:gd name="connsiteY58" fmla="*/ 29520 h 161622"/>
                <a:gd name="connsiteX59" fmla="*/ 90467 w 253301"/>
                <a:gd name="connsiteY59" fmla="*/ 29520 h 161622"/>
                <a:gd name="connsiteX60" fmla="*/ 90467 w 253301"/>
                <a:gd name="connsiteY60" fmla="*/ 29520 h 161622"/>
                <a:gd name="connsiteX61" fmla="*/ 90467 w 253301"/>
                <a:gd name="connsiteY61" fmla="*/ 29520 h 161622"/>
                <a:gd name="connsiteX62" fmla="*/ 85301 w 253301"/>
                <a:gd name="connsiteY62" fmla="*/ 29520 h 161622"/>
                <a:gd name="connsiteX63" fmla="*/ 85301 w 253301"/>
                <a:gd name="connsiteY63" fmla="*/ 29520 h 161622"/>
                <a:gd name="connsiteX64" fmla="*/ 74231 w 253301"/>
                <a:gd name="connsiteY64" fmla="*/ 29520 h 161622"/>
                <a:gd name="connsiteX65" fmla="*/ 74231 w 253301"/>
                <a:gd name="connsiteY65" fmla="*/ 29520 h 161622"/>
                <a:gd name="connsiteX66" fmla="*/ 69803 w 253301"/>
                <a:gd name="connsiteY66" fmla="*/ 29520 h 161622"/>
                <a:gd name="connsiteX67" fmla="*/ 69803 w 253301"/>
                <a:gd name="connsiteY67" fmla="*/ 29520 h 161622"/>
                <a:gd name="connsiteX68" fmla="*/ 65375 w 253301"/>
                <a:gd name="connsiteY68" fmla="*/ 29520 h 161622"/>
                <a:gd name="connsiteX69" fmla="*/ 65375 w 253301"/>
                <a:gd name="connsiteY69" fmla="*/ 29520 h 161622"/>
                <a:gd name="connsiteX70" fmla="*/ 65375 w 253301"/>
                <a:gd name="connsiteY70" fmla="*/ 29520 h 161622"/>
                <a:gd name="connsiteX71" fmla="*/ 60947 w 253301"/>
                <a:gd name="connsiteY71" fmla="*/ 29520 h 161622"/>
                <a:gd name="connsiteX72" fmla="*/ 60947 w 253301"/>
                <a:gd name="connsiteY72" fmla="*/ 29520 h 161622"/>
                <a:gd name="connsiteX73" fmla="*/ 60947 w 253301"/>
                <a:gd name="connsiteY73" fmla="*/ 33210 h 161622"/>
                <a:gd name="connsiteX74" fmla="*/ 60947 w 253301"/>
                <a:gd name="connsiteY74" fmla="*/ 33210 h 161622"/>
                <a:gd name="connsiteX75" fmla="*/ 60947 w 253301"/>
                <a:gd name="connsiteY75" fmla="*/ 33210 h 161622"/>
                <a:gd name="connsiteX76" fmla="*/ 60947 w 253301"/>
                <a:gd name="connsiteY76" fmla="*/ 37638 h 161622"/>
                <a:gd name="connsiteX77" fmla="*/ 60947 w 253301"/>
                <a:gd name="connsiteY77" fmla="*/ 37638 h 161622"/>
                <a:gd name="connsiteX78" fmla="*/ 60947 w 253301"/>
                <a:gd name="connsiteY78" fmla="*/ 37638 h 161622"/>
                <a:gd name="connsiteX79" fmla="*/ 60947 w 253301"/>
                <a:gd name="connsiteY79" fmla="*/ 37638 h 161622"/>
                <a:gd name="connsiteX80" fmla="*/ 56519 w 253301"/>
                <a:gd name="connsiteY80" fmla="*/ 37638 h 161622"/>
                <a:gd name="connsiteX81" fmla="*/ 56519 w 253301"/>
                <a:gd name="connsiteY81" fmla="*/ 42066 h 161622"/>
                <a:gd name="connsiteX82" fmla="*/ 56519 w 253301"/>
                <a:gd name="connsiteY82" fmla="*/ 42066 h 161622"/>
                <a:gd name="connsiteX83" fmla="*/ 56519 w 253301"/>
                <a:gd name="connsiteY83" fmla="*/ 42066 h 161622"/>
                <a:gd name="connsiteX84" fmla="*/ 32903 w 253301"/>
                <a:gd name="connsiteY84" fmla="*/ 42066 h 161622"/>
                <a:gd name="connsiteX85" fmla="*/ 32903 w 253301"/>
                <a:gd name="connsiteY85" fmla="*/ 42066 h 161622"/>
                <a:gd name="connsiteX86" fmla="*/ 32903 w 253301"/>
                <a:gd name="connsiteY86" fmla="*/ 42066 h 161622"/>
                <a:gd name="connsiteX87" fmla="*/ 32903 w 253301"/>
                <a:gd name="connsiteY87" fmla="*/ 42066 h 161622"/>
                <a:gd name="connsiteX88" fmla="*/ 32903 w 253301"/>
                <a:gd name="connsiteY88" fmla="*/ 42066 h 161622"/>
                <a:gd name="connsiteX89" fmla="*/ 32903 w 253301"/>
                <a:gd name="connsiteY89" fmla="*/ 42066 h 161622"/>
                <a:gd name="connsiteX90" fmla="*/ 32903 w 253301"/>
                <a:gd name="connsiteY90" fmla="*/ 42066 h 161622"/>
                <a:gd name="connsiteX91" fmla="*/ 26999 w 253301"/>
                <a:gd name="connsiteY91" fmla="*/ 47970 h 161622"/>
                <a:gd name="connsiteX92" fmla="*/ 26999 w 253301"/>
                <a:gd name="connsiteY92" fmla="*/ 47970 h 161622"/>
                <a:gd name="connsiteX93" fmla="*/ 26999 w 253301"/>
                <a:gd name="connsiteY93" fmla="*/ 47970 h 161622"/>
                <a:gd name="connsiteX94" fmla="*/ 26999 w 253301"/>
                <a:gd name="connsiteY94" fmla="*/ 52398 h 161622"/>
                <a:gd name="connsiteX95" fmla="*/ 431 w 253301"/>
                <a:gd name="connsiteY95" fmla="*/ 52398 h 161622"/>
                <a:gd name="connsiteX96" fmla="*/ 431 w 253301"/>
                <a:gd name="connsiteY96" fmla="*/ 52398 h 161622"/>
                <a:gd name="connsiteX97" fmla="*/ 431 w 253301"/>
                <a:gd name="connsiteY97" fmla="*/ 52398 h 161622"/>
                <a:gd name="connsiteX98" fmla="*/ 431 w 253301"/>
                <a:gd name="connsiteY98" fmla="*/ 67158 h 161622"/>
                <a:gd name="connsiteX99" fmla="*/ 431 w 253301"/>
                <a:gd name="connsiteY99" fmla="*/ 71586 h 161622"/>
                <a:gd name="connsiteX100" fmla="*/ 431 w 253301"/>
                <a:gd name="connsiteY100" fmla="*/ 71586 h 161622"/>
                <a:gd name="connsiteX101" fmla="*/ 431 w 253301"/>
                <a:gd name="connsiteY101" fmla="*/ 75276 h 161622"/>
                <a:gd name="connsiteX102" fmla="*/ 431 w 253301"/>
                <a:gd name="connsiteY102" fmla="*/ 75276 h 161622"/>
                <a:gd name="connsiteX103" fmla="*/ 431 w 253301"/>
                <a:gd name="connsiteY103" fmla="*/ 75276 h 161622"/>
                <a:gd name="connsiteX104" fmla="*/ 431 w 253301"/>
                <a:gd name="connsiteY104" fmla="*/ 80442 h 161622"/>
                <a:gd name="connsiteX105" fmla="*/ 431 w 253301"/>
                <a:gd name="connsiteY105" fmla="*/ 80442 h 161622"/>
                <a:gd name="connsiteX106" fmla="*/ 431 w 253301"/>
                <a:gd name="connsiteY106" fmla="*/ 84132 h 161622"/>
                <a:gd name="connsiteX107" fmla="*/ 431 w 253301"/>
                <a:gd name="connsiteY107" fmla="*/ 84132 h 161622"/>
                <a:gd name="connsiteX108" fmla="*/ 431 w 253301"/>
                <a:gd name="connsiteY108" fmla="*/ 88560 h 161622"/>
                <a:gd name="connsiteX109" fmla="*/ 4859 w 253301"/>
                <a:gd name="connsiteY109" fmla="*/ 88560 h 161622"/>
                <a:gd name="connsiteX110" fmla="*/ 431 w 253301"/>
                <a:gd name="connsiteY110" fmla="*/ 88560 h 161622"/>
                <a:gd name="connsiteX111" fmla="*/ 431 w 253301"/>
                <a:gd name="connsiteY111" fmla="*/ 88560 h 161622"/>
                <a:gd name="connsiteX112" fmla="*/ 431 w 253301"/>
                <a:gd name="connsiteY112" fmla="*/ 93726 h 161622"/>
                <a:gd name="connsiteX113" fmla="*/ 431 w 253301"/>
                <a:gd name="connsiteY113" fmla="*/ 93726 h 161622"/>
                <a:gd name="connsiteX114" fmla="*/ 431 w 253301"/>
                <a:gd name="connsiteY114" fmla="*/ 93726 h 161622"/>
                <a:gd name="connsiteX115" fmla="*/ 431 w 253301"/>
                <a:gd name="connsiteY115" fmla="*/ 93726 h 161622"/>
                <a:gd name="connsiteX116" fmla="*/ 431 w 253301"/>
                <a:gd name="connsiteY116" fmla="*/ 93726 h 161622"/>
                <a:gd name="connsiteX117" fmla="*/ 4859 w 253301"/>
                <a:gd name="connsiteY117" fmla="*/ 93726 h 161622"/>
                <a:gd name="connsiteX118" fmla="*/ 12977 w 253301"/>
                <a:gd name="connsiteY118" fmla="*/ 93726 h 161622"/>
                <a:gd name="connsiteX119" fmla="*/ 12977 w 253301"/>
                <a:gd name="connsiteY119" fmla="*/ 93726 h 161622"/>
                <a:gd name="connsiteX120" fmla="*/ 12977 w 253301"/>
                <a:gd name="connsiteY120" fmla="*/ 93726 h 161622"/>
                <a:gd name="connsiteX121" fmla="*/ 12977 w 253301"/>
                <a:gd name="connsiteY121" fmla="*/ 93726 h 161622"/>
                <a:gd name="connsiteX122" fmla="*/ 12977 w 253301"/>
                <a:gd name="connsiteY122" fmla="*/ 93726 h 161622"/>
                <a:gd name="connsiteX123" fmla="*/ 12977 w 253301"/>
                <a:gd name="connsiteY123" fmla="*/ 93726 h 161622"/>
                <a:gd name="connsiteX124" fmla="*/ 18143 w 253301"/>
                <a:gd name="connsiteY124" fmla="*/ 101106 h 161622"/>
                <a:gd name="connsiteX125" fmla="*/ 18143 w 253301"/>
                <a:gd name="connsiteY125" fmla="*/ 101106 h 161622"/>
                <a:gd name="connsiteX126" fmla="*/ 18143 w 253301"/>
                <a:gd name="connsiteY126" fmla="*/ 101106 h 161622"/>
                <a:gd name="connsiteX127" fmla="*/ 24047 w 253301"/>
                <a:gd name="connsiteY127" fmla="*/ 101106 h 161622"/>
                <a:gd name="connsiteX128" fmla="*/ 24047 w 253301"/>
                <a:gd name="connsiteY128" fmla="*/ 101106 h 161622"/>
                <a:gd name="connsiteX129" fmla="*/ 24047 w 253301"/>
                <a:gd name="connsiteY129" fmla="*/ 101106 h 161622"/>
                <a:gd name="connsiteX130" fmla="*/ 24047 w 253301"/>
                <a:gd name="connsiteY130" fmla="*/ 101106 h 161622"/>
                <a:gd name="connsiteX131" fmla="*/ 24047 w 253301"/>
                <a:gd name="connsiteY131" fmla="*/ 105534 h 161622"/>
                <a:gd name="connsiteX132" fmla="*/ 19619 w 253301"/>
                <a:gd name="connsiteY132" fmla="*/ 109962 h 161622"/>
                <a:gd name="connsiteX133" fmla="*/ 19619 w 253301"/>
                <a:gd name="connsiteY133" fmla="*/ 109962 h 161622"/>
                <a:gd name="connsiteX134" fmla="*/ 19619 w 253301"/>
                <a:gd name="connsiteY134" fmla="*/ 109962 h 161622"/>
                <a:gd name="connsiteX135" fmla="*/ 19619 w 253301"/>
                <a:gd name="connsiteY135" fmla="*/ 109962 h 161622"/>
                <a:gd name="connsiteX136" fmla="*/ 19619 w 253301"/>
                <a:gd name="connsiteY136" fmla="*/ 109962 h 161622"/>
                <a:gd name="connsiteX137" fmla="*/ 19619 w 253301"/>
                <a:gd name="connsiteY137" fmla="*/ 109962 h 161622"/>
                <a:gd name="connsiteX138" fmla="*/ 19619 w 253301"/>
                <a:gd name="connsiteY138" fmla="*/ 161622 h 161622"/>
                <a:gd name="connsiteX139" fmla="*/ 19619 w 253301"/>
                <a:gd name="connsiteY139" fmla="*/ 161622 h 161622"/>
                <a:gd name="connsiteX140" fmla="*/ 27737 w 253301"/>
                <a:gd name="connsiteY140" fmla="*/ 161622 h 161622"/>
                <a:gd name="connsiteX141" fmla="*/ 27737 w 253301"/>
                <a:gd name="connsiteY141" fmla="*/ 161622 h 161622"/>
                <a:gd name="connsiteX142" fmla="*/ 61685 w 253301"/>
                <a:gd name="connsiteY142" fmla="*/ 161622 h 161622"/>
                <a:gd name="connsiteX143" fmla="*/ 119987 w 253301"/>
                <a:gd name="connsiteY143" fmla="*/ 156456 h 161622"/>
                <a:gd name="connsiteX144" fmla="*/ 119987 w 253301"/>
                <a:gd name="connsiteY144" fmla="*/ 156456 h 161622"/>
                <a:gd name="connsiteX145" fmla="*/ 179765 w 253301"/>
                <a:gd name="connsiteY145" fmla="*/ 161622 h 161622"/>
                <a:gd name="connsiteX146" fmla="*/ 197477 w 253301"/>
                <a:gd name="connsiteY146" fmla="*/ 161622 h 161622"/>
                <a:gd name="connsiteX147" fmla="*/ 197477 w 253301"/>
                <a:gd name="connsiteY147" fmla="*/ 161622 h 161622"/>
                <a:gd name="connsiteX148" fmla="*/ 206333 w 253301"/>
                <a:gd name="connsiteY148" fmla="*/ 161622 h 161622"/>
                <a:gd name="connsiteX149" fmla="*/ 206333 w 253301"/>
                <a:gd name="connsiteY149" fmla="*/ 154980 h 161622"/>
                <a:gd name="connsiteX150" fmla="*/ 206333 w 253301"/>
                <a:gd name="connsiteY150" fmla="*/ 154980 h 161622"/>
                <a:gd name="connsiteX151" fmla="*/ 206333 w 253301"/>
                <a:gd name="connsiteY151" fmla="*/ 154980 h 161622"/>
                <a:gd name="connsiteX152" fmla="*/ 206333 w 253301"/>
                <a:gd name="connsiteY152" fmla="*/ 154980 h 161622"/>
                <a:gd name="connsiteX153" fmla="*/ 206333 w 253301"/>
                <a:gd name="connsiteY153" fmla="*/ 154980 h 161622"/>
                <a:gd name="connsiteX154" fmla="*/ 201905 w 253301"/>
                <a:gd name="connsiteY154" fmla="*/ 150552 h 161622"/>
                <a:gd name="connsiteX155" fmla="*/ 201905 w 253301"/>
                <a:gd name="connsiteY155" fmla="*/ 140220 h 161622"/>
                <a:gd name="connsiteX156" fmla="*/ 201905 w 253301"/>
                <a:gd name="connsiteY156" fmla="*/ 140220 h 161622"/>
                <a:gd name="connsiteX157" fmla="*/ 201905 w 253301"/>
                <a:gd name="connsiteY157" fmla="*/ 140220 h 161622"/>
                <a:gd name="connsiteX158" fmla="*/ 201905 w 253301"/>
                <a:gd name="connsiteY158" fmla="*/ 140220 h 161622"/>
                <a:gd name="connsiteX159" fmla="*/ 207071 w 253301"/>
                <a:gd name="connsiteY159" fmla="*/ 140220 h 161622"/>
                <a:gd name="connsiteX160" fmla="*/ 207071 w 253301"/>
                <a:gd name="connsiteY160" fmla="*/ 140220 h 161622"/>
                <a:gd name="connsiteX161" fmla="*/ 221831 w 253301"/>
                <a:gd name="connsiteY161" fmla="*/ 123984 h 161622"/>
                <a:gd name="connsiteX162" fmla="*/ 221831 w 253301"/>
                <a:gd name="connsiteY162" fmla="*/ 123984 h 161622"/>
                <a:gd name="connsiteX163" fmla="*/ 221831 w 253301"/>
                <a:gd name="connsiteY163" fmla="*/ 123984 h 161622"/>
                <a:gd name="connsiteX164" fmla="*/ 221831 w 253301"/>
                <a:gd name="connsiteY164" fmla="*/ 123984 h 161622"/>
                <a:gd name="connsiteX165" fmla="*/ 221831 w 253301"/>
                <a:gd name="connsiteY165" fmla="*/ 123984 h 161622"/>
                <a:gd name="connsiteX166" fmla="*/ 221831 w 253301"/>
                <a:gd name="connsiteY166" fmla="*/ 123984 h 161622"/>
                <a:gd name="connsiteX167" fmla="*/ 229949 w 253301"/>
                <a:gd name="connsiteY167" fmla="*/ 123984 h 161622"/>
                <a:gd name="connsiteX168" fmla="*/ 229949 w 253301"/>
                <a:gd name="connsiteY168" fmla="*/ 123984 h 161622"/>
                <a:gd name="connsiteX169" fmla="*/ 229949 w 253301"/>
                <a:gd name="connsiteY169" fmla="*/ 123984 h 161622"/>
                <a:gd name="connsiteX170" fmla="*/ 229949 w 253301"/>
                <a:gd name="connsiteY170" fmla="*/ 123984 h 161622"/>
                <a:gd name="connsiteX171" fmla="*/ 229949 w 253301"/>
                <a:gd name="connsiteY171" fmla="*/ 123984 h 161622"/>
                <a:gd name="connsiteX172" fmla="*/ 229949 w 253301"/>
                <a:gd name="connsiteY172" fmla="*/ 123984 h 161622"/>
                <a:gd name="connsiteX173" fmla="*/ 229949 w 253301"/>
                <a:gd name="connsiteY173" fmla="*/ 118818 h 161622"/>
                <a:gd name="connsiteX174" fmla="*/ 229949 w 253301"/>
                <a:gd name="connsiteY174" fmla="*/ 118818 h 161622"/>
                <a:gd name="connsiteX175" fmla="*/ 229949 w 253301"/>
                <a:gd name="connsiteY175" fmla="*/ 118818 h 161622"/>
                <a:gd name="connsiteX176" fmla="*/ 229949 w 253301"/>
                <a:gd name="connsiteY176" fmla="*/ 118818 h 161622"/>
                <a:gd name="connsiteX177" fmla="*/ 234377 w 253301"/>
                <a:gd name="connsiteY177" fmla="*/ 118818 h 161622"/>
                <a:gd name="connsiteX178" fmla="*/ 234377 w 253301"/>
                <a:gd name="connsiteY178" fmla="*/ 114390 h 161622"/>
                <a:gd name="connsiteX179" fmla="*/ 234377 w 253301"/>
                <a:gd name="connsiteY179" fmla="*/ 114390 h 161622"/>
                <a:gd name="connsiteX180" fmla="*/ 252458 w 253301"/>
                <a:gd name="connsiteY180" fmla="*/ 105903 h 161622"/>
                <a:gd name="connsiteX181" fmla="*/ 243971 w 253301"/>
                <a:gd name="connsiteY181" fmla="*/ 87822 h 161622"/>
                <a:gd name="connsiteX182" fmla="*/ 243971 w 253301"/>
                <a:gd name="connsiteY182" fmla="*/ 87822 h 161622"/>
                <a:gd name="connsiteX183" fmla="*/ 243971 w 253301"/>
                <a:gd name="connsiteY183" fmla="*/ 82656 h 161622"/>
                <a:gd name="connsiteX184" fmla="*/ 243971 w 253301"/>
                <a:gd name="connsiteY184" fmla="*/ 82656 h 161622"/>
                <a:gd name="connsiteX185" fmla="*/ 243971 w 253301"/>
                <a:gd name="connsiteY185" fmla="*/ 82656 h 161622"/>
                <a:gd name="connsiteX186" fmla="*/ 243971 w 253301"/>
                <a:gd name="connsiteY186" fmla="*/ 82656 h 161622"/>
                <a:gd name="connsiteX187" fmla="*/ 243971 w 253301"/>
                <a:gd name="connsiteY187" fmla="*/ 78966 h 161622"/>
                <a:gd name="connsiteX188" fmla="*/ 243971 w 253301"/>
                <a:gd name="connsiteY188" fmla="*/ 78966 h 161622"/>
                <a:gd name="connsiteX189" fmla="*/ 243971 w 253301"/>
                <a:gd name="connsiteY189" fmla="*/ 74538 h 161622"/>
                <a:gd name="connsiteX190" fmla="*/ 239543 w 253301"/>
                <a:gd name="connsiteY190" fmla="*/ 74538 h 161622"/>
                <a:gd name="connsiteX191" fmla="*/ 239543 w 253301"/>
                <a:gd name="connsiteY191" fmla="*/ 74538 h 161622"/>
                <a:gd name="connsiteX192" fmla="*/ 239543 w 253301"/>
                <a:gd name="connsiteY192" fmla="*/ 74538 h 161622"/>
                <a:gd name="connsiteX193" fmla="*/ 239543 w 253301"/>
                <a:gd name="connsiteY193" fmla="*/ 74538 h 161622"/>
                <a:gd name="connsiteX194" fmla="*/ 239543 w 253301"/>
                <a:gd name="connsiteY194" fmla="*/ 70110 h 161622"/>
                <a:gd name="connsiteX195" fmla="*/ 235115 w 253301"/>
                <a:gd name="connsiteY195" fmla="*/ 70110 h 161622"/>
                <a:gd name="connsiteX196" fmla="*/ 235115 w 253301"/>
                <a:gd name="connsiteY196" fmla="*/ 70110 h 161622"/>
                <a:gd name="connsiteX197" fmla="*/ 237698 w 253301"/>
                <a:gd name="connsiteY197" fmla="*/ 54243 h 161622"/>
                <a:gd name="connsiteX198" fmla="*/ 221831 w 253301"/>
                <a:gd name="connsiteY198" fmla="*/ 51660 h 161622"/>
                <a:gd name="connsiteX199" fmla="*/ 221831 w 253301"/>
                <a:gd name="connsiteY199" fmla="*/ 51660 h 161622"/>
                <a:gd name="connsiteX200" fmla="*/ 221831 w 253301"/>
                <a:gd name="connsiteY200" fmla="*/ 51660 h 161622"/>
                <a:gd name="connsiteX201" fmla="*/ 221831 w 253301"/>
                <a:gd name="connsiteY201" fmla="*/ 51660 h 161622"/>
                <a:gd name="connsiteX202" fmla="*/ 221831 w 253301"/>
                <a:gd name="connsiteY202" fmla="*/ 51660 h 161622"/>
                <a:gd name="connsiteX203" fmla="*/ 221831 w 253301"/>
                <a:gd name="connsiteY203" fmla="*/ 51660 h 161622"/>
                <a:gd name="connsiteX204" fmla="*/ 221831 w 253301"/>
                <a:gd name="connsiteY204" fmla="*/ 51660 h 161622"/>
                <a:gd name="connsiteX205" fmla="*/ 203381 w 253301"/>
                <a:gd name="connsiteY205" fmla="*/ 51660 h 161622"/>
                <a:gd name="connsiteX206" fmla="*/ 203381 w 253301"/>
                <a:gd name="connsiteY206" fmla="*/ 51660 h 161622"/>
                <a:gd name="connsiteX207" fmla="*/ 203381 w 253301"/>
                <a:gd name="connsiteY207" fmla="*/ 51660 h 161622"/>
                <a:gd name="connsiteX208" fmla="*/ 203381 w 253301"/>
                <a:gd name="connsiteY208" fmla="*/ 47232 h 161622"/>
                <a:gd name="connsiteX209" fmla="*/ 199691 w 253301"/>
                <a:gd name="connsiteY209" fmla="*/ 47232 h 161622"/>
                <a:gd name="connsiteX210" fmla="*/ 199691 w 253301"/>
                <a:gd name="connsiteY210" fmla="*/ 47232 h 161622"/>
                <a:gd name="connsiteX211" fmla="*/ 199691 w 253301"/>
                <a:gd name="connsiteY211" fmla="*/ 47232 h 161622"/>
                <a:gd name="connsiteX212" fmla="*/ 199691 w 253301"/>
                <a:gd name="connsiteY212" fmla="*/ 47232 h 161622"/>
                <a:gd name="connsiteX213" fmla="*/ 199691 w 253301"/>
                <a:gd name="connsiteY213" fmla="*/ 42804 h 161622"/>
                <a:gd name="connsiteX214" fmla="*/ 195263 w 253301"/>
                <a:gd name="connsiteY214" fmla="*/ 42804 h 161622"/>
                <a:gd name="connsiteX215" fmla="*/ 195263 w 253301"/>
                <a:gd name="connsiteY215" fmla="*/ 42804 h 161622"/>
                <a:gd name="connsiteX216" fmla="*/ 195263 w 253301"/>
                <a:gd name="connsiteY216" fmla="*/ 39114 h 161622"/>
                <a:gd name="connsiteX217" fmla="*/ 195263 w 253301"/>
                <a:gd name="connsiteY217" fmla="*/ 39114 h 161622"/>
                <a:gd name="connsiteX218" fmla="*/ 190835 w 253301"/>
                <a:gd name="connsiteY218" fmla="*/ 39114 h 161622"/>
                <a:gd name="connsiteX219" fmla="*/ 190835 w 253301"/>
                <a:gd name="connsiteY219" fmla="*/ 39114 h 161622"/>
                <a:gd name="connsiteX220" fmla="*/ 190835 w 253301"/>
                <a:gd name="connsiteY220" fmla="*/ 39114 h 161622"/>
                <a:gd name="connsiteX221" fmla="*/ 186407 w 253301"/>
                <a:gd name="connsiteY221" fmla="*/ 39114 h 161622"/>
                <a:gd name="connsiteX222" fmla="*/ 181979 w 253301"/>
                <a:gd name="connsiteY222" fmla="*/ 39114 h 161622"/>
                <a:gd name="connsiteX223" fmla="*/ 181979 w 253301"/>
                <a:gd name="connsiteY223" fmla="*/ 39114 h 161622"/>
                <a:gd name="connsiteX224" fmla="*/ 181979 w 253301"/>
                <a:gd name="connsiteY224" fmla="*/ 39114 h 161622"/>
                <a:gd name="connsiteX225" fmla="*/ 181979 w 253301"/>
                <a:gd name="connsiteY225" fmla="*/ 39114 h 161622"/>
                <a:gd name="connsiteX226" fmla="*/ 176813 w 253301"/>
                <a:gd name="connsiteY226" fmla="*/ 39114 h 161622"/>
                <a:gd name="connsiteX227" fmla="*/ 176813 w 253301"/>
                <a:gd name="connsiteY227" fmla="*/ 39114 h 161622"/>
                <a:gd name="connsiteX228" fmla="*/ 176813 w 253301"/>
                <a:gd name="connsiteY228" fmla="*/ 39114 h 161622"/>
                <a:gd name="connsiteX229" fmla="*/ 176813 w 253301"/>
                <a:gd name="connsiteY229" fmla="*/ 39114 h 161622"/>
                <a:gd name="connsiteX230" fmla="*/ 176813 w 253301"/>
                <a:gd name="connsiteY230" fmla="*/ 39114 h 161622"/>
                <a:gd name="connsiteX231" fmla="*/ 167588 w 253301"/>
                <a:gd name="connsiteY231" fmla="*/ 19557 h 161622"/>
                <a:gd name="connsiteX232" fmla="*/ 148031 w 253301"/>
                <a:gd name="connsiteY232" fmla="*/ 28782 h 161622"/>
                <a:gd name="connsiteX233" fmla="*/ 148031 w 253301"/>
                <a:gd name="connsiteY233" fmla="*/ 28782 h 161622"/>
                <a:gd name="connsiteX234" fmla="*/ 143603 w 253301"/>
                <a:gd name="connsiteY234" fmla="*/ 28782 h 161622"/>
                <a:gd name="connsiteX235" fmla="*/ 143603 w 253301"/>
                <a:gd name="connsiteY235" fmla="*/ 28782 h 161622"/>
                <a:gd name="connsiteX236" fmla="*/ 143603 w 253301"/>
                <a:gd name="connsiteY236" fmla="*/ 28782 h 161622"/>
                <a:gd name="connsiteX237" fmla="*/ 139175 w 253301"/>
                <a:gd name="connsiteY237" fmla="*/ 28782 h 161622"/>
                <a:gd name="connsiteX238" fmla="*/ 139175 w 253301"/>
                <a:gd name="connsiteY238" fmla="*/ 28782 h 161622"/>
                <a:gd name="connsiteX239" fmla="*/ 139175 w 253301"/>
                <a:gd name="connsiteY239" fmla="*/ 28782 h 161622"/>
                <a:gd name="connsiteX240" fmla="*/ 139175 w 253301"/>
                <a:gd name="connsiteY240" fmla="*/ 28782 h 161622"/>
                <a:gd name="connsiteX241" fmla="*/ 139175 w 253301"/>
                <a:gd name="connsiteY241" fmla="*/ 28782 h 161622"/>
                <a:gd name="connsiteX242" fmla="*/ 139175 w 253301"/>
                <a:gd name="connsiteY242" fmla="*/ 28782 h 161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253301" h="161622">
                  <a:moveTo>
                    <a:pt x="134009" y="36900"/>
                  </a:moveTo>
                  <a:lnTo>
                    <a:pt x="134009" y="36900"/>
                  </a:lnTo>
                  <a:cubicBezTo>
                    <a:pt x="134644" y="34732"/>
                    <a:pt x="134644" y="32426"/>
                    <a:pt x="134009" y="30258"/>
                  </a:cubicBezTo>
                  <a:lnTo>
                    <a:pt x="134009" y="30258"/>
                  </a:lnTo>
                  <a:lnTo>
                    <a:pt x="134009" y="30258"/>
                  </a:lnTo>
                  <a:cubicBezTo>
                    <a:pt x="135362" y="22733"/>
                    <a:pt x="130438" y="15511"/>
                    <a:pt x="122939" y="14022"/>
                  </a:cubicBezTo>
                  <a:lnTo>
                    <a:pt x="122939" y="14022"/>
                  </a:lnTo>
                  <a:lnTo>
                    <a:pt x="128105" y="14022"/>
                  </a:lnTo>
                  <a:cubicBezTo>
                    <a:pt x="128105" y="14022"/>
                    <a:pt x="128105" y="14022"/>
                    <a:pt x="128105" y="14022"/>
                  </a:cubicBezTo>
                  <a:lnTo>
                    <a:pt x="128105" y="14022"/>
                  </a:lnTo>
                  <a:cubicBezTo>
                    <a:pt x="128105" y="14022"/>
                    <a:pt x="128105" y="14022"/>
                    <a:pt x="128105" y="14022"/>
                  </a:cubicBezTo>
                  <a:lnTo>
                    <a:pt x="128105" y="14022"/>
                  </a:lnTo>
                  <a:cubicBezTo>
                    <a:pt x="128105" y="14022"/>
                    <a:pt x="128105" y="14022"/>
                    <a:pt x="128105" y="14022"/>
                  </a:cubicBezTo>
                  <a:lnTo>
                    <a:pt x="128105" y="14022"/>
                  </a:lnTo>
                  <a:lnTo>
                    <a:pt x="128105" y="14022"/>
                  </a:lnTo>
                  <a:lnTo>
                    <a:pt x="120725" y="14022"/>
                  </a:lnTo>
                  <a:cubicBezTo>
                    <a:pt x="120725" y="14022"/>
                    <a:pt x="120725" y="14022"/>
                    <a:pt x="120725" y="14022"/>
                  </a:cubicBezTo>
                  <a:lnTo>
                    <a:pt x="120725" y="14022"/>
                  </a:lnTo>
                  <a:lnTo>
                    <a:pt x="120725" y="0"/>
                  </a:lnTo>
                  <a:lnTo>
                    <a:pt x="120725" y="0"/>
                  </a:lnTo>
                  <a:cubicBezTo>
                    <a:pt x="120725" y="0"/>
                    <a:pt x="120725" y="0"/>
                    <a:pt x="120725" y="0"/>
                  </a:cubicBezTo>
                  <a:lnTo>
                    <a:pt x="120725" y="0"/>
                  </a:lnTo>
                  <a:cubicBezTo>
                    <a:pt x="120725" y="0"/>
                    <a:pt x="120725" y="0"/>
                    <a:pt x="120725" y="0"/>
                  </a:cubicBezTo>
                  <a:lnTo>
                    <a:pt x="120725" y="0"/>
                  </a:lnTo>
                  <a:cubicBezTo>
                    <a:pt x="120725" y="0"/>
                    <a:pt x="120725" y="0"/>
                    <a:pt x="120725" y="0"/>
                  </a:cubicBezTo>
                  <a:lnTo>
                    <a:pt x="115559" y="0"/>
                  </a:lnTo>
                  <a:cubicBezTo>
                    <a:pt x="115559" y="0"/>
                    <a:pt x="115559" y="0"/>
                    <a:pt x="115559" y="0"/>
                  </a:cubicBezTo>
                  <a:lnTo>
                    <a:pt x="115559" y="0"/>
                  </a:lnTo>
                  <a:cubicBezTo>
                    <a:pt x="115559" y="0"/>
                    <a:pt x="115559" y="0"/>
                    <a:pt x="115559" y="0"/>
                  </a:cubicBezTo>
                  <a:lnTo>
                    <a:pt x="115559" y="0"/>
                  </a:lnTo>
                  <a:lnTo>
                    <a:pt x="115559" y="4428"/>
                  </a:lnTo>
                  <a:lnTo>
                    <a:pt x="113345" y="4428"/>
                  </a:lnTo>
                  <a:lnTo>
                    <a:pt x="113345" y="4428"/>
                  </a:lnTo>
                  <a:lnTo>
                    <a:pt x="105965" y="4428"/>
                  </a:lnTo>
                  <a:lnTo>
                    <a:pt x="105965" y="4428"/>
                  </a:lnTo>
                  <a:lnTo>
                    <a:pt x="105965" y="4428"/>
                  </a:lnTo>
                  <a:lnTo>
                    <a:pt x="105965" y="4428"/>
                  </a:lnTo>
                  <a:lnTo>
                    <a:pt x="105965" y="4428"/>
                  </a:lnTo>
                  <a:cubicBezTo>
                    <a:pt x="105965" y="4428"/>
                    <a:pt x="105965" y="4428"/>
                    <a:pt x="105965" y="4428"/>
                  </a:cubicBezTo>
                  <a:lnTo>
                    <a:pt x="105965" y="4428"/>
                  </a:lnTo>
                  <a:lnTo>
                    <a:pt x="105965" y="4428"/>
                  </a:lnTo>
                  <a:lnTo>
                    <a:pt x="105965" y="4428"/>
                  </a:lnTo>
                  <a:lnTo>
                    <a:pt x="105965" y="14022"/>
                  </a:lnTo>
                  <a:cubicBezTo>
                    <a:pt x="101340" y="15223"/>
                    <a:pt x="97527" y="18491"/>
                    <a:pt x="95633" y="22878"/>
                  </a:cubicBezTo>
                  <a:lnTo>
                    <a:pt x="95633" y="22878"/>
                  </a:lnTo>
                  <a:lnTo>
                    <a:pt x="95633" y="22878"/>
                  </a:lnTo>
                  <a:cubicBezTo>
                    <a:pt x="95320" y="25081"/>
                    <a:pt x="95320" y="27317"/>
                    <a:pt x="95633" y="29520"/>
                  </a:cubicBezTo>
                  <a:lnTo>
                    <a:pt x="95633" y="29520"/>
                  </a:lnTo>
                  <a:lnTo>
                    <a:pt x="95633" y="29520"/>
                  </a:lnTo>
                  <a:lnTo>
                    <a:pt x="95633" y="29520"/>
                  </a:lnTo>
                  <a:cubicBezTo>
                    <a:pt x="95633" y="29520"/>
                    <a:pt x="95633" y="29520"/>
                    <a:pt x="95633" y="29520"/>
                  </a:cubicBezTo>
                  <a:lnTo>
                    <a:pt x="95633" y="29520"/>
                  </a:lnTo>
                  <a:lnTo>
                    <a:pt x="95633" y="29520"/>
                  </a:lnTo>
                  <a:lnTo>
                    <a:pt x="95633" y="29520"/>
                  </a:lnTo>
                  <a:cubicBezTo>
                    <a:pt x="95633" y="29520"/>
                    <a:pt x="95633" y="29520"/>
                    <a:pt x="95633" y="29520"/>
                  </a:cubicBezTo>
                  <a:cubicBezTo>
                    <a:pt x="95633" y="29520"/>
                    <a:pt x="95633" y="29520"/>
                    <a:pt x="95633" y="29520"/>
                  </a:cubicBezTo>
                  <a:lnTo>
                    <a:pt x="95633" y="29520"/>
                  </a:lnTo>
                  <a:cubicBezTo>
                    <a:pt x="93967" y="28898"/>
                    <a:pt x="92132" y="28898"/>
                    <a:pt x="90467" y="29520"/>
                  </a:cubicBezTo>
                  <a:lnTo>
                    <a:pt x="90467" y="29520"/>
                  </a:lnTo>
                  <a:lnTo>
                    <a:pt x="90467" y="29520"/>
                  </a:lnTo>
                  <a:lnTo>
                    <a:pt x="90467" y="29520"/>
                  </a:lnTo>
                  <a:lnTo>
                    <a:pt x="90467" y="29520"/>
                  </a:lnTo>
                  <a:cubicBezTo>
                    <a:pt x="88815" y="28823"/>
                    <a:pt x="86952" y="28823"/>
                    <a:pt x="85301" y="29520"/>
                  </a:cubicBezTo>
                  <a:lnTo>
                    <a:pt x="85301" y="29520"/>
                  </a:lnTo>
                  <a:lnTo>
                    <a:pt x="74231" y="29520"/>
                  </a:lnTo>
                  <a:cubicBezTo>
                    <a:pt x="74231" y="29520"/>
                    <a:pt x="74231" y="29520"/>
                    <a:pt x="74231" y="29520"/>
                  </a:cubicBezTo>
                  <a:cubicBezTo>
                    <a:pt x="72829" y="28855"/>
                    <a:pt x="71204" y="28855"/>
                    <a:pt x="69803" y="29520"/>
                  </a:cubicBezTo>
                  <a:lnTo>
                    <a:pt x="69803" y="29520"/>
                  </a:lnTo>
                  <a:cubicBezTo>
                    <a:pt x="68401" y="28855"/>
                    <a:pt x="66776" y="28855"/>
                    <a:pt x="65375" y="29520"/>
                  </a:cubicBezTo>
                  <a:lnTo>
                    <a:pt x="65375" y="29520"/>
                  </a:lnTo>
                  <a:lnTo>
                    <a:pt x="65375" y="29520"/>
                  </a:lnTo>
                  <a:cubicBezTo>
                    <a:pt x="64005" y="28729"/>
                    <a:pt x="62316" y="28729"/>
                    <a:pt x="60947" y="29520"/>
                  </a:cubicBezTo>
                  <a:lnTo>
                    <a:pt x="60947" y="29520"/>
                  </a:lnTo>
                  <a:cubicBezTo>
                    <a:pt x="60947" y="29520"/>
                    <a:pt x="60947" y="29520"/>
                    <a:pt x="60947" y="33210"/>
                  </a:cubicBezTo>
                  <a:lnTo>
                    <a:pt x="60947" y="33210"/>
                  </a:lnTo>
                  <a:lnTo>
                    <a:pt x="60947" y="33210"/>
                  </a:lnTo>
                  <a:cubicBezTo>
                    <a:pt x="60440" y="34642"/>
                    <a:pt x="60440" y="36206"/>
                    <a:pt x="60947" y="37638"/>
                  </a:cubicBezTo>
                  <a:lnTo>
                    <a:pt x="60947" y="37638"/>
                  </a:lnTo>
                  <a:lnTo>
                    <a:pt x="60947" y="37638"/>
                  </a:lnTo>
                  <a:lnTo>
                    <a:pt x="60947" y="37638"/>
                  </a:lnTo>
                  <a:lnTo>
                    <a:pt x="56519" y="37638"/>
                  </a:lnTo>
                  <a:cubicBezTo>
                    <a:pt x="56198" y="39096"/>
                    <a:pt x="56198" y="40607"/>
                    <a:pt x="56519" y="42066"/>
                  </a:cubicBezTo>
                  <a:lnTo>
                    <a:pt x="56519" y="42066"/>
                  </a:lnTo>
                  <a:lnTo>
                    <a:pt x="56519" y="42066"/>
                  </a:lnTo>
                  <a:lnTo>
                    <a:pt x="32903" y="42066"/>
                  </a:lnTo>
                  <a:lnTo>
                    <a:pt x="32903" y="42066"/>
                  </a:lnTo>
                  <a:lnTo>
                    <a:pt x="32903" y="42066"/>
                  </a:lnTo>
                  <a:lnTo>
                    <a:pt x="32903" y="42066"/>
                  </a:lnTo>
                  <a:cubicBezTo>
                    <a:pt x="32903" y="42066"/>
                    <a:pt x="32903" y="42066"/>
                    <a:pt x="32903" y="42066"/>
                  </a:cubicBezTo>
                  <a:lnTo>
                    <a:pt x="32903" y="42066"/>
                  </a:lnTo>
                  <a:lnTo>
                    <a:pt x="32903" y="42066"/>
                  </a:lnTo>
                  <a:cubicBezTo>
                    <a:pt x="30072" y="42924"/>
                    <a:pt x="27857" y="45140"/>
                    <a:pt x="26999" y="47970"/>
                  </a:cubicBezTo>
                  <a:lnTo>
                    <a:pt x="26999" y="47970"/>
                  </a:lnTo>
                  <a:lnTo>
                    <a:pt x="26999" y="47970"/>
                  </a:lnTo>
                  <a:cubicBezTo>
                    <a:pt x="26492" y="49402"/>
                    <a:pt x="26492" y="50966"/>
                    <a:pt x="26999" y="52398"/>
                  </a:cubicBezTo>
                  <a:lnTo>
                    <a:pt x="431" y="52398"/>
                  </a:lnTo>
                  <a:lnTo>
                    <a:pt x="431" y="52398"/>
                  </a:lnTo>
                  <a:lnTo>
                    <a:pt x="431" y="52398"/>
                  </a:lnTo>
                  <a:lnTo>
                    <a:pt x="431" y="67158"/>
                  </a:lnTo>
                  <a:cubicBezTo>
                    <a:pt x="110" y="68616"/>
                    <a:pt x="110" y="70128"/>
                    <a:pt x="431" y="71586"/>
                  </a:cubicBezTo>
                  <a:lnTo>
                    <a:pt x="431" y="71586"/>
                  </a:lnTo>
                  <a:cubicBezTo>
                    <a:pt x="431" y="71586"/>
                    <a:pt x="431" y="71586"/>
                    <a:pt x="431" y="75276"/>
                  </a:cubicBezTo>
                  <a:lnTo>
                    <a:pt x="431" y="75276"/>
                  </a:lnTo>
                  <a:lnTo>
                    <a:pt x="431" y="75276"/>
                  </a:lnTo>
                  <a:cubicBezTo>
                    <a:pt x="-7" y="76970"/>
                    <a:pt x="-7" y="78748"/>
                    <a:pt x="431" y="80442"/>
                  </a:cubicBezTo>
                  <a:lnTo>
                    <a:pt x="431" y="80442"/>
                  </a:lnTo>
                  <a:cubicBezTo>
                    <a:pt x="37" y="81641"/>
                    <a:pt x="37" y="82933"/>
                    <a:pt x="431" y="84132"/>
                  </a:cubicBezTo>
                  <a:lnTo>
                    <a:pt x="431" y="84132"/>
                  </a:lnTo>
                  <a:cubicBezTo>
                    <a:pt x="-144" y="85552"/>
                    <a:pt x="-144" y="87140"/>
                    <a:pt x="431" y="88560"/>
                  </a:cubicBezTo>
                  <a:cubicBezTo>
                    <a:pt x="1863" y="89066"/>
                    <a:pt x="3426" y="89066"/>
                    <a:pt x="4859" y="88560"/>
                  </a:cubicBezTo>
                  <a:lnTo>
                    <a:pt x="431" y="88560"/>
                  </a:lnTo>
                  <a:lnTo>
                    <a:pt x="431" y="88560"/>
                  </a:lnTo>
                  <a:cubicBezTo>
                    <a:pt x="-7" y="90254"/>
                    <a:pt x="-7" y="92032"/>
                    <a:pt x="431" y="93726"/>
                  </a:cubicBezTo>
                  <a:lnTo>
                    <a:pt x="431" y="93726"/>
                  </a:lnTo>
                  <a:lnTo>
                    <a:pt x="431" y="93726"/>
                  </a:lnTo>
                  <a:lnTo>
                    <a:pt x="431" y="93726"/>
                  </a:lnTo>
                  <a:lnTo>
                    <a:pt x="431" y="93726"/>
                  </a:lnTo>
                  <a:cubicBezTo>
                    <a:pt x="431" y="93726"/>
                    <a:pt x="431" y="93726"/>
                    <a:pt x="4859" y="93726"/>
                  </a:cubicBezTo>
                  <a:lnTo>
                    <a:pt x="12977" y="93726"/>
                  </a:lnTo>
                  <a:lnTo>
                    <a:pt x="12977" y="93726"/>
                  </a:lnTo>
                  <a:lnTo>
                    <a:pt x="12977" y="93726"/>
                  </a:lnTo>
                  <a:lnTo>
                    <a:pt x="12977" y="93726"/>
                  </a:lnTo>
                  <a:lnTo>
                    <a:pt x="12977" y="93726"/>
                  </a:lnTo>
                  <a:lnTo>
                    <a:pt x="12977" y="93726"/>
                  </a:lnTo>
                  <a:cubicBezTo>
                    <a:pt x="14266" y="96462"/>
                    <a:pt x="16013" y="98958"/>
                    <a:pt x="18143" y="101106"/>
                  </a:cubicBezTo>
                  <a:lnTo>
                    <a:pt x="18143" y="101106"/>
                  </a:lnTo>
                  <a:lnTo>
                    <a:pt x="18143" y="101106"/>
                  </a:lnTo>
                  <a:lnTo>
                    <a:pt x="24047" y="101106"/>
                  </a:lnTo>
                  <a:lnTo>
                    <a:pt x="24047" y="101106"/>
                  </a:lnTo>
                  <a:cubicBezTo>
                    <a:pt x="24047" y="101106"/>
                    <a:pt x="24047" y="101106"/>
                    <a:pt x="24047" y="101106"/>
                  </a:cubicBezTo>
                  <a:cubicBezTo>
                    <a:pt x="24047" y="101106"/>
                    <a:pt x="24047" y="101106"/>
                    <a:pt x="24047" y="101106"/>
                  </a:cubicBezTo>
                  <a:lnTo>
                    <a:pt x="24047" y="105534"/>
                  </a:lnTo>
                  <a:cubicBezTo>
                    <a:pt x="22081" y="106422"/>
                    <a:pt x="20506" y="107996"/>
                    <a:pt x="19619" y="109962"/>
                  </a:cubicBezTo>
                  <a:lnTo>
                    <a:pt x="19619" y="109962"/>
                  </a:lnTo>
                  <a:lnTo>
                    <a:pt x="19619" y="109962"/>
                  </a:lnTo>
                  <a:lnTo>
                    <a:pt x="19619" y="109962"/>
                  </a:lnTo>
                  <a:cubicBezTo>
                    <a:pt x="19619" y="109962"/>
                    <a:pt x="19619" y="109962"/>
                    <a:pt x="19619" y="109962"/>
                  </a:cubicBezTo>
                  <a:lnTo>
                    <a:pt x="19619" y="109962"/>
                  </a:lnTo>
                  <a:lnTo>
                    <a:pt x="19619" y="161622"/>
                  </a:lnTo>
                  <a:cubicBezTo>
                    <a:pt x="19619" y="161622"/>
                    <a:pt x="19619" y="161622"/>
                    <a:pt x="19619" y="161622"/>
                  </a:cubicBezTo>
                  <a:cubicBezTo>
                    <a:pt x="19619" y="161622"/>
                    <a:pt x="26261" y="161622"/>
                    <a:pt x="27737" y="161622"/>
                  </a:cubicBezTo>
                  <a:lnTo>
                    <a:pt x="27737" y="161622"/>
                  </a:lnTo>
                  <a:cubicBezTo>
                    <a:pt x="38899" y="158984"/>
                    <a:pt x="50522" y="158984"/>
                    <a:pt x="61685" y="161622"/>
                  </a:cubicBezTo>
                  <a:cubicBezTo>
                    <a:pt x="80881" y="157838"/>
                    <a:pt x="100424" y="156107"/>
                    <a:pt x="119987" y="156456"/>
                  </a:cubicBezTo>
                  <a:lnTo>
                    <a:pt x="119987" y="156456"/>
                  </a:lnTo>
                  <a:cubicBezTo>
                    <a:pt x="140037" y="156112"/>
                    <a:pt x="160070" y="157843"/>
                    <a:pt x="179765" y="161622"/>
                  </a:cubicBezTo>
                  <a:cubicBezTo>
                    <a:pt x="185649" y="160945"/>
                    <a:pt x="191592" y="160945"/>
                    <a:pt x="197477" y="161622"/>
                  </a:cubicBezTo>
                  <a:lnTo>
                    <a:pt x="197477" y="161622"/>
                  </a:lnTo>
                  <a:cubicBezTo>
                    <a:pt x="197477" y="161622"/>
                    <a:pt x="205595" y="161622"/>
                    <a:pt x="206333" y="161622"/>
                  </a:cubicBezTo>
                  <a:lnTo>
                    <a:pt x="206333" y="154980"/>
                  </a:lnTo>
                  <a:lnTo>
                    <a:pt x="206333" y="154980"/>
                  </a:lnTo>
                  <a:lnTo>
                    <a:pt x="206333" y="154980"/>
                  </a:lnTo>
                  <a:lnTo>
                    <a:pt x="206333" y="154980"/>
                  </a:lnTo>
                  <a:lnTo>
                    <a:pt x="206333" y="154980"/>
                  </a:lnTo>
                  <a:cubicBezTo>
                    <a:pt x="205445" y="153014"/>
                    <a:pt x="203871" y="151440"/>
                    <a:pt x="201905" y="150552"/>
                  </a:cubicBezTo>
                  <a:lnTo>
                    <a:pt x="201905" y="140220"/>
                  </a:lnTo>
                  <a:cubicBezTo>
                    <a:pt x="201905" y="140220"/>
                    <a:pt x="201905" y="140220"/>
                    <a:pt x="201905" y="140220"/>
                  </a:cubicBezTo>
                  <a:cubicBezTo>
                    <a:pt x="201905" y="140220"/>
                    <a:pt x="201905" y="140220"/>
                    <a:pt x="201905" y="140220"/>
                  </a:cubicBezTo>
                  <a:lnTo>
                    <a:pt x="201905" y="140220"/>
                  </a:lnTo>
                  <a:lnTo>
                    <a:pt x="207071" y="140220"/>
                  </a:lnTo>
                  <a:lnTo>
                    <a:pt x="207071" y="140220"/>
                  </a:lnTo>
                  <a:lnTo>
                    <a:pt x="221831" y="123984"/>
                  </a:lnTo>
                  <a:lnTo>
                    <a:pt x="221831" y="123984"/>
                  </a:lnTo>
                  <a:lnTo>
                    <a:pt x="221831" y="123984"/>
                  </a:lnTo>
                  <a:lnTo>
                    <a:pt x="221831" y="123984"/>
                  </a:lnTo>
                  <a:lnTo>
                    <a:pt x="221831" y="123984"/>
                  </a:lnTo>
                  <a:lnTo>
                    <a:pt x="221831" y="123984"/>
                  </a:lnTo>
                  <a:lnTo>
                    <a:pt x="229949" y="123984"/>
                  </a:lnTo>
                  <a:cubicBezTo>
                    <a:pt x="229949" y="123984"/>
                    <a:pt x="229949" y="123984"/>
                    <a:pt x="229949" y="123984"/>
                  </a:cubicBezTo>
                  <a:lnTo>
                    <a:pt x="229949" y="123984"/>
                  </a:lnTo>
                  <a:lnTo>
                    <a:pt x="229949" y="123984"/>
                  </a:lnTo>
                  <a:lnTo>
                    <a:pt x="229949" y="123984"/>
                  </a:lnTo>
                  <a:lnTo>
                    <a:pt x="229949" y="123984"/>
                  </a:lnTo>
                  <a:cubicBezTo>
                    <a:pt x="230646" y="122332"/>
                    <a:pt x="230646" y="120470"/>
                    <a:pt x="229949" y="118818"/>
                  </a:cubicBezTo>
                  <a:lnTo>
                    <a:pt x="229949" y="118818"/>
                  </a:lnTo>
                  <a:lnTo>
                    <a:pt x="229949" y="118818"/>
                  </a:lnTo>
                  <a:lnTo>
                    <a:pt x="229949" y="118818"/>
                  </a:lnTo>
                  <a:lnTo>
                    <a:pt x="234377" y="118818"/>
                  </a:lnTo>
                  <a:cubicBezTo>
                    <a:pt x="234951" y="117398"/>
                    <a:pt x="234951" y="115810"/>
                    <a:pt x="234377" y="114390"/>
                  </a:cubicBezTo>
                  <a:lnTo>
                    <a:pt x="234377" y="114390"/>
                  </a:lnTo>
                  <a:cubicBezTo>
                    <a:pt x="241713" y="117039"/>
                    <a:pt x="249808" y="113239"/>
                    <a:pt x="252458" y="105903"/>
                  </a:cubicBezTo>
                  <a:cubicBezTo>
                    <a:pt x="255107" y="98567"/>
                    <a:pt x="251307" y="90471"/>
                    <a:pt x="243971" y="87822"/>
                  </a:cubicBezTo>
                  <a:lnTo>
                    <a:pt x="243971" y="87822"/>
                  </a:lnTo>
                  <a:cubicBezTo>
                    <a:pt x="244668" y="86170"/>
                    <a:pt x="244668" y="84308"/>
                    <a:pt x="243971" y="82656"/>
                  </a:cubicBezTo>
                  <a:lnTo>
                    <a:pt x="243971" y="82656"/>
                  </a:lnTo>
                  <a:lnTo>
                    <a:pt x="243971" y="82656"/>
                  </a:lnTo>
                  <a:lnTo>
                    <a:pt x="243971" y="82656"/>
                  </a:lnTo>
                  <a:cubicBezTo>
                    <a:pt x="243971" y="82656"/>
                    <a:pt x="243971" y="82656"/>
                    <a:pt x="243971" y="78966"/>
                  </a:cubicBezTo>
                  <a:lnTo>
                    <a:pt x="243971" y="78966"/>
                  </a:lnTo>
                  <a:cubicBezTo>
                    <a:pt x="244291" y="77508"/>
                    <a:pt x="244291" y="75997"/>
                    <a:pt x="243971" y="74538"/>
                  </a:cubicBezTo>
                  <a:lnTo>
                    <a:pt x="239543" y="74538"/>
                  </a:lnTo>
                  <a:lnTo>
                    <a:pt x="239543" y="74538"/>
                  </a:lnTo>
                  <a:lnTo>
                    <a:pt x="239543" y="74538"/>
                  </a:lnTo>
                  <a:lnTo>
                    <a:pt x="239543" y="74538"/>
                  </a:lnTo>
                  <a:cubicBezTo>
                    <a:pt x="239863" y="73080"/>
                    <a:pt x="239863" y="71568"/>
                    <a:pt x="239543" y="70110"/>
                  </a:cubicBezTo>
                  <a:lnTo>
                    <a:pt x="235115" y="70110"/>
                  </a:lnTo>
                  <a:lnTo>
                    <a:pt x="235115" y="70110"/>
                  </a:lnTo>
                  <a:cubicBezTo>
                    <a:pt x="240210" y="66441"/>
                    <a:pt x="241366" y="59338"/>
                    <a:pt x="237698" y="54243"/>
                  </a:cubicBezTo>
                  <a:cubicBezTo>
                    <a:pt x="234029" y="49148"/>
                    <a:pt x="226926" y="47991"/>
                    <a:pt x="221831" y="51660"/>
                  </a:cubicBezTo>
                  <a:lnTo>
                    <a:pt x="221831" y="51660"/>
                  </a:lnTo>
                  <a:lnTo>
                    <a:pt x="221831" y="51660"/>
                  </a:lnTo>
                  <a:cubicBezTo>
                    <a:pt x="221831" y="51660"/>
                    <a:pt x="221831" y="51660"/>
                    <a:pt x="221831" y="51660"/>
                  </a:cubicBezTo>
                  <a:lnTo>
                    <a:pt x="221831" y="51660"/>
                  </a:lnTo>
                  <a:lnTo>
                    <a:pt x="221831" y="51660"/>
                  </a:lnTo>
                  <a:lnTo>
                    <a:pt x="221831" y="51660"/>
                  </a:lnTo>
                  <a:lnTo>
                    <a:pt x="203381" y="51660"/>
                  </a:lnTo>
                  <a:lnTo>
                    <a:pt x="203381" y="51660"/>
                  </a:lnTo>
                  <a:lnTo>
                    <a:pt x="203381" y="51660"/>
                  </a:lnTo>
                  <a:cubicBezTo>
                    <a:pt x="203887" y="50228"/>
                    <a:pt x="203887" y="48664"/>
                    <a:pt x="203381" y="47232"/>
                  </a:cubicBezTo>
                  <a:lnTo>
                    <a:pt x="199691" y="47232"/>
                  </a:lnTo>
                  <a:lnTo>
                    <a:pt x="199691" y="47232"/>
                  </a:lnTo>
                  <a:lnTo>
                    <a:pt x="199691" y="47232"/>
                  </a:lnTo>
                  <a:lnTo>
                    <a:pt x="199691" y="47232"/>
                  </a:lnTo>
                  <a:cubicBezTo>
                    <a:pt x="200011" y="45774"/>
                    <a:pt x="200011" y="44263"/>
                    <a:pt x="199691" y="42804"/>
                  </a:cubicBezTo>
                  <a:lnTo>
                    <a:pt x="195263" y="42804"/>
                  </a:lnTo>
                  <a:lnTo>
                    <a:pt x="195263" y="42804"/>
                  </a:lnTo>
                  <a:cubicBezTo>
                    <a:pt x="195922" y="41662"/>
                    <a:pt x="195922" y="40256"/>
                    <a:pt x="195263" y="39114"/>
                  </a:cubicBezTo>
                  <a:lnTo>
                    <a:pt x="195263" y="39114"/>
                  </a:lnTo>
                  <a:lnTo>
                    <a:pt x="190835" y="39114"/>
                  </a:lnTo>
                  <a:lnTo>
                    <a:pt x="190835" y="39114"/>
                  </a:lnTo>
                  <a:lnTo>
                    <a:pt x="190835" y="39114"/>
                  </a:lnTo>
                  <a:cubicBezTo>
                    <a:pt x="189433" y="38449"/>
                    <a:pt x="187808" y="38449"/>
                    <a:pt x="186407" y="39114"/>
                  </a:cubicBezTo>
                  <a:cubicBezTo>
                    <a:pt x="184974" y="38608"/>
                    <a:pt x="183411" y="38608"/>
                    <a:pt x="181979" y="39114"/>
                  </a:cubicBezTo>
                  <a:lnTo>
                    <a:pt x="181979" y="39114"/>
                  </a:lnTo>
                  <a:lnTo>
                    <a:pt x="181979" y="39114"/>
                  </a:lnTo>
                  <a:lnTo>
                    <a:pt x="181979" y="39114"/>
                  </a:lnTo>
                  <a:cubicBezTo>
                    <a:pt x="180327" y="38417"/>
                    <a:pt x="178464" y="38417"/>
                    <a:pt x="176813" y="39114"/>
                  </a:cubicBezTo>
                  <a:lnTo>
                    <a:pt x="176813" y="39114"/>
                  </a:lnTo>
                  <a:lnTo>
                    <a:pt x="176813" y="39114"/>
                  </a:lnTo>
                  <a:lnTo>
                    <a:pt x="176813" y="39114"/>
                  </a:lnTo>
                  <a:lnTo>
                    <a:pt x="176813" y="39114"/>
                  </a:lnTo>
                  <a:cubicBezTo>
                    <a:pt x="179666" y="31166"/>
                    <a:pt x="175536" y="22410"/>
                    <a:pt x="167588" y="19557"/>
                  </a:cubicBezTo>
                  <a:cubicBezTo>
                    <a:pt x="159639" y="16704"/>
                    <a:pt x="150884" y="20834"/>
                    <a:pt x="148031" y="28782"/>
                  </a:cubicBezTo>
                  <a:lnTo>
                    <a:pt x="148031" y="28782"/>
                  </a:lnTo>
                  <a:cubicBezTo>
                    <a:pt x="146598" y="28276"/>
                    <a:pt x="145035" y="28276"/>
                    <a:pt x="143603" y="28782"/>
                  </a:cubicBezTo>
                  <a:lnTo>
                    <a:pt x="143603" y="28782"/>
                  </a:lnTo>
                  <a:cubicBezTo>
                    <a:pt x="143603" y="28782"/>
                    <a:pt x="143603" y="28782"/>
                    <a:pt x="143603" y="28782"/>
                  </a:cubicBezTo>
                  <a:lnTo>
                    <a:pt x="139175" y="28782"/>
                  </a:lnTo>
                  <a:lnTo>
                    <a:pt x="139175" y="28782"/>
                  </a:lnTo>
                  <a:lnTo>
                    <a:pt x="139175" y="28782"/>
                  </a:lnTo>
                  <a:cubicBezTo>
                    <a:pt x="139175" y="28782"/>
                    <a:pt x="139175" y="28782"/>
                    <a:pt x="139175" y="28782"/>
                  </a:cubicBezTo>
                  <a:lnTo>
                    <a:pt x="139175" y="28782"/>
                  </a:lnTo>
                  <a:lnTo>
                    <a:pt x="139175" y="287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198FDE17-431C-4AF7-8984-B46B69D26BCA}"/>
                </a:ext>
              </a:extLst>
            </p:cNvPr>
            <p:cNvSpPr/>
            <p:nvPr/>
          </p:nvSpPr>
          <p:spPr>
            <a:xfrm>
              <a:off x="7788030" y="3439832"/>
              <a:ext cx="53376" cy="62560"/>
            </a:xfrm>
            <a:custGeom>
              <a:avLst/>
              <a:gdLst>
                <a:gd name="connsiteX0" fmla="*/ 6882 w 53376"/>
                <a:gd name="connsiteY0" fmla="*/ 41328 h 62560"/>
                <a:gd name="connsiteX1" fmla="*/ 6882 w 53376"/>
                <a:gd name="connsiteY1" fmla="*/ 41328 h 62560"/>
                <a:gd name="connsiteX2" fmla="*/ 6882 w 53376"/>
                <a:gd name="connsiteY2" fmla="*/ 35424 h 62560"/>
                <a:gd name="connsiteX3" fmla="*/ 6882 w 53376"/>
                <a:gd name="connsiteY3" fmla="*/ 35424 h 62560"/>
                <a:gd name="connsiteX4" fmla="*/ 6882 w 53376"/>
                <a:gd name="connsiteY4" fmla="*/ 28044 h 62560"/>
                <a:gd name="connsiteX5" fmla="*/ 6882 w 53376"/>
                <a:gd name="connsiteY5" fmla="*/ 15498 h 62560"/>
                <a:gd name="connsiteX6" fmla="*/ 6882 w 53376"/>
                <a:gd name="connsiteY6" fmla="*/ 0 h 62560"/>
                <a:gd name="connsiteX7" fmla="*/ 22380 w 53376"/>
                <a:gd name="connsiteY7" fmla="*/ 0 h 62560"/>
                <a:gd name="connsiteX8" fmla="*/ 39354 w 53376"/>
                <a:gd name="connsiteY8" fmla="*/ 0 h 62560"/>
                <a:gd name="connsiteX9" fmla="*/ 53376 w 53376"/>
                <a:gd name="connsiteY9" fmla="*/ 7380 h 62560"/>
                <a:gd name="connsiteX10" fmla="*/ 53376 w 53376"/>
                <a:gd name="connsiteY10" fmla="*/ 7380 h 62560"/>
                <a:gd name="connsiteX11" fmla="*/ 53376 w 53376"/>
                <a:gd name="connsiteY11" fmla="*/ 11070 h 62560"/>
                <a:gd name="connsiteX12" fmla="*/ 44520 w 53376"/>
                <a:gd name="connsiteY12" fmla="*/ 30996 h 62560"/>
                <a:gd name="connsiteX13" fmla="*/ 44520 w 53376"/>
                <a:gd name="connsiteY13" fmla="*/ 42066 h 62560"/>
                <a:gd name="connsiteX14" fmla="*/ 44520 w 53376"/>
                <a:gd name="connsiteY14" fmla="*/ 42066 h 62560"/>
                <a:gd name="connsiteX15" fmla="*/ 44520 w 53376"/>
                <a:gd name="connsiteY15" fmla="*/ 42066 h 62560"/>
                <a:gd name="connsiteX16" fmla="*/ 45258 w 53376"/>
                <a:gd name="connsiteY16" fmla="*/ 42066 h 62560"/>
                <a:gd name="connsiteX17" fmla="*/ 37878 w 53376"/>
                <a:gd name="connsiteY17" fmla="*/ 42066 h 62560"/>
                <a:gd name="connsiteX18" fmla="*/ 37878 w 53376"/>
                <a:gd name="connsiteY18" fmla="*/ 47970 h 62560"/>
                <a:gd name="connsiteX19" fmla="*/ 37878 w 53376"/>
                <a:gd name="connsiteY19" fmla="*/ 47970 h 62560"/>
                <a:gd name="connsiteX20" fmla="*/ 37878 w 53376"/>
                <a:gd name="connsiteY20" fmla="*/ 52398 h 62560"/>
                <a:gd name="connsiteX21" fmla="*/ 37878 w 53376"/>
                <a:gd name="connsiteY21" fmla="*/ 52398 h 62560"/>
                <a:gd name="connsiteX22" fmla="*/ 42306 w 53376"/>
                <a:gd name="connsiteY22" fmla="*/ 52398 h 62560"/>
                <a:gd name="connsiteX23" fmla="*/ 42306 w 53376"/>
                <a:gd name="connsiteY23" fmla="*/ 47232 h 62560"/>
                <a:gd name="connsiteX24" fmla="*/ 42306 w 53376"/>
                <a:gd name="connsiteY24" fmla="*/ 47232 h 62560"/>
                <a:gd name="connsiteX25" fmla="*/ 42306 w 53376"/>
                <a:gd name="connsiteY25" fmla="*/ 47232 h 62560"/>
                <a:gd name="connsiteX26" fmla="*/ 42306 w 53376"/>
                <a:gd name="connsiteY26" fmla="*/ 47232 h 62560"/>
                <a:gd name="connsiteX27" fmla="*/ 42306 w 53376"/>
                <a:gd name="connsiteY27" fmla="*/ 47232 h 62560"/>
                <a:gd name="connsiteX28" fmla="*/ 42306 w 53376"/>
                <a:gd name="connsiteY28" fmla="*/ 47232 h 62560"/>
                <a:gd name="connsiteX29" fmla="*/ 37878 w 53376"/>
                <a:gd name="connsiteY29" fmla="*/ 53874 h 62560"/>
                <a:gd name="connsiteX30" fmla="*/ 37878 w 53376"/>
                <a:gd name="connsiteY30" fmla="*/ 53874 h 62560"/>
                <a:gd name="connsiteX31" fmla="*/ 32712 w 53376"/>
                <a:gd name="connsiteY31" fmla="*/ 53874 h 62560"/>
                <a:gd name="connsiteX32" fmla="*/ 27546 w 53376"/>
                <a:gd name="connsiteY32" fmla="*/ 53874 h 62560"/>
                <a:gd name="connsiteX33" fmla="*/ 27546 w 53376"/>
                <a:gd name="connsiteY33" fmla="*/ 53874 h 62560"/>
                <a:gd name="connsiteX34" fmla="*/ 27546 w 53376"/>
                <a:gd name="connsiteY34" fmla="*/ 53874 h 62560"/>
                <a:gd name="connsiteX35" fmla="*/ 27546 w 53376"/>
                <a:gd name="connsiteY35" fmla="*/ 47970 h 62560"/>
                <a:gd name="connsiteX36" fmla="*/ 27546 w 53376"/>
                <a:gd name="connsiteY36" fmla="*/ 47970 h 62560"/>
                <a:gd name="connsiteX37" fmla="*/ 27546 w 53376"/>
                <a:gd name="connsiteY37" fmla="*/ 47970 h 62560"/>
                <a:gd name="connsiteX38" fmla="*/ 27546 w 53376"/>
                <a:gd name="connsiteY38" fmla="*/ 43542 h 62560"/>
                <a:gd name="connsiteX39" fmla="*/ 22380 w 53376"/>
                <a:gd name="connsiteY39" fmla="*/ 51660 h 62560"/>
                <a:gd name="connsiteX40" fmla="*/ 22380 w 53376"/>
                <a:gd name="connsiteY40" fmla="*/ 51660 h 62560"/>
                <a:gd name="connsiteX41" fmla="*/ 22380 w 53376"/>
                <a:gd name="connsiteY41" fmla="*/ 51660 h 62560"/>
                <a:gd name="connsiteX42" fmla="*/ 22380 w 53376"/>
                <a:gd name="connsiteY42" fmla="*/ 56088 h 62560"/>
                <a:gd name="connsiteX43" fmla="*/ 22380 w 53376"/>
                <a:gd name="connsiteY43" fmla="*/ 56088 h 62560"/>
                <a:gd name="connsiteX44" fmla="*/ 22380 w 53376"/>
                <a:gd name="connsiteY44" fmla="*/ 56088 h 62560"/>
                <a:gd name="connsiteX45" fmla="*/ 22380 w 53376"/>
                <a:gd name="connsiteY45" fmla="*/ 61992 h 62560"/>
                <a:gd name="connsiteX46" fmla="*/ 22380 w 53376"/>
                <a:gd name="connsiteY46" fmla="*/ 61992 h 62560"/>
                <a:gd name="connsiteX47" fmla="*/ 22380 w 53376"/>
                <a:gd name="connsiteY47" fmla="*/ 61992 h 62560"/>
                <a:gd name="connsiteX48" fmla="*/ 14262 w 53376"/>
                <a:gd name="connsiteY48" fmla="*/ 61992 h 62560"/>
                <a:gd name="connsiteX49" fmla="*/ 14262 w 53376"/>
                <a:gd name="connsiteY49" fmla="*/ 61992 h 62560"/>
                <a:gd name="connsiteX50" fmla="*/ 8358 w 53376"/>
                <a:gd name="connsiteY50" fmla="*/ 56088 h 62560"/>
                <a:gd name="connsiteX51" fmla="*/ 8358 w 53376"/>
                <a:gd name="connsiteY51" fmla="*/ 56088 h 62560"/>
                <a:gd name="connsiteX52" fmla="*/ 8358 w 53376"/>
                <a:gd name="connsiteY52" fmla="*/ 56088 h 62560"/>
                <a:gd name="connsiteX53" fmla="*/ 8358 w 53376"/>
                <a:gd name="connsiteY53" fmla="*/ 56088 h 62560"/>
                <a:gd name="connsiteX54" fmla="*/ 8358 w 53376"/>
                <a:gd name="connsiteY54" fmla="*/ 56088 h 62560"/>
                <a:gd name="connsiteX55" fmla="*/ 8358 w 53376"/>
                <a:gd name="connsiteY55" fmla="*/ 56088 h 62560"/>
                <a:gd name="connsiteX56" fmla="*/ 8358 w 53376"/>
                <a:gd name="connsiteY56" fmla="*/ 56088 h 62560"/>
                <a:gd name="connsiteX57" fmla="*/ 8358 w 53376"/>
                <a:gd name="connsiteY57" fmla="*/ 56088 h 62560"/>
                <a:gd name="connsiteX58" fmla="*/ 3930 w 53376"/>
                <a:gd name="connsiteY58" fmla="*/ 56088 h 62560"/>
                <a:gd name="connsiteX59" fmla="*/ 3930 w 53376"/>
                <a:gd name="connsiteY59" fmla="*/ 56088 h 62560"/>
                <a:gd name="connsiteX60" fmla="*/ 3930 w 53376"/>
                <a:gd name="connsiteY60" fmla="*/ 56088 h 62560"/>
                <a:gd name="connsiteX61" fmla="*/ 9834 w 53376"/>
                <a:gd name="connsiteY61" fmla="*/ 56088 h 62560"/>
                <a:gd name="connsiteX62" fmla="*/ 16476 w 53376"/>
                <a:gd name="connsiteY62" fmla="*/ 56088 h 62560"/>
                <a:gd name="connsiteX63" fmla="*/ 16476 w 53376"/>
                <a:gd name="connsiteY63" fmla="*/ 45756 h 62560"/>
                <a:gd name="connsiteX64" fmla="*/ 10572 w 53376"/>
                <a:gd name="connsiteY64" fmla="*/ 39114 h 62560"/>
                <a:gd name="connsiteX65" fmla="*/ 240 w 53376"/>
                <a:gd name="connsiteY65" fmla="*/ 39114 h 62560"/>
                <a:gd name="connsiteX66" fmla="*/ 240 w 53376"/>
                <a:gd name="connsiteY66" fmla="*/ 34686 h 62560"/>
                <a:gd name="connsiteX67" fmla="*/ 240 w 53376"/>
                <a:gd name="connsiteY67" fmla="*/ 30258 h 62560"/>
                <a:gd name="connsiteX68" fmla="*/ 240 w 53376"/>
                <a:gd name="connsiteY68" fmla="*/ 30258 h 6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3376" h="62560">
                  <a:moveTo>
                    <a:pt x="6882" y="41328"/>
                  </a:moveTo>
                  <a:lnTo>
                    <a:pt x="6882" y="41328"/>
                  </a:lnTo>
                  <a:cubicBezTo>
                    <a:pt x="6882" y="41328"/>
                    <a:pt x="11310" y="41328"/>
                    <a:pt x="6882" y="35424"/>
                  </a:cubicBezTo>
                  <a:lnTo>
                    <a:pt x="6882" y="35424"/>
                  </a:lnTo>
                  <a:lnTo>
                    <a:pt x="6882" y="28044"/>
                  </a:lnTo>
                  <a:cubicBezTo>
                    <a:pt x="6387" y="23877"/>
                    <a:pt x="6387" y="19665"/>
                    <a:pt x="6882" y="15498"/>
                  </a:cubicBezTo>
                  <a:lnTo>
                    <a:pt x="6882" y="0"/>
                  </a:lnTo>
                  <a:lnTo>
                    <a:pt x="22380" y="0"/>
                  </a:lnTo>
                  <a:lnTo>
                    <a:pt x="39354" y="0"/>
                  </a:lnTo>
                  <a:cubicBezTo>
                    <a:pt x="44566" y="1264"/>
                    <a:pt x="49384" y="3800"/>
                    <a:pt x="53376" y="7380"/>
                  </a:cubicBezTo>
                  <a:lnTo>
                    <a:pt x="53376" y="7380"/>
                  </a:lnTo>
                  <a:cubicBezTo>
                    <a:pt x="53376" y="7380"/>
                    <a:pt x="53376" y="7380"/>
                    <a:pt x="53376" y="11070"/>
                  </a:cubicBezTo>
                  <a:cubicBezTo>
                    <a:pt x="52751" y="18519"/>
                    <a:pt x="49631" y="25540"/>
                    <a:pt x="44520" y="30996"/>
                  </a:cubicBezTo>
                  <a:cubicBezTo>
                    <a:pt x="39354" y="36162"/>
                    <a:pt x="40092" y="36900"/>
                    <a:pt x="44520" y="42066"/>
                  </a:cubicBezTo>
                  <a:lnTo>
                    <a:pt x="44520" y="42066"/>
                  </a:lnTo>
                  <a:lnTo>
                    <a:pt x="44520" y="42066"/>
                  </a:lnTo>
                  <a:lnTo>
                    <a:pt x="45258" y="42066"/>
                  </a:lnTo>
                  <a:cubicBezTo>
                    <a:pt x="42854" y="41326"/>
                    <a:pt x="40283" y="41326"/>
                    <a:pt x="37878" y="42066"/>
                  </a:cubicBezTo>
                  <a:cubicBezTo>
                    <a:pt x="37203" y="43976"/>
                    <a:pt x="37203" y="46060"/>
                    <a:pt x="37878" y="47970"/>
                  </a:cubicBezTo>
                  <a:lnTo>
                    <a:pt x="37878" y="47970"/>
                  </a:lnTo>
                  <a:cubicBezTo>
                    <a:pt x="37372" y="49402"/>
                    <a:pt x="37372" y="50966"/>
                    <a:pt x="37878" y="52398"/>
                  </a:cubicBezTo>
                  <a:lnTo>
                    <a:pt x="37878" y="52398"/>
                  </a:lnTo>
                  <a:cubicBezTo>
                    <a:pt x="39248" y="53189"/>
                    <a:pt x="40936" y="53189"/>
                    <a:pt x="42306" y="52398"/>
                  </a:cubicBezTo>
                  <a:lnTo>
                    <a:pt x="42306" y="47232"/>
                  </a:lnTo>
                  <a:cubicBezTo>
                    <a:pt x="42306" y="47232"/>
                    <a:pt x="42306" y="47232"/>
                    <a:pt x="42306" y="47232"/>
                  </a:cubicBezTo>
                  <a:lnTo>
                    <a:pt x="42306" y="47232"/>
                  </a:lnTo>
                  <a:lnTo>
                    <a:pt x="42306" y="47232"/>
                  </a:lnTo>
                  <a:lnTo>
                    <a:pt x="42306" y="47232"/>
                  </a:lnTo>
                  <a:lnTo>
                    <a:pt x="42306" y="47232"/>
                  </a:lnTo>
                  <a:cubicBezTo>
                    <a:pt x="41355" y="49754"/>
                    <a:pt x="39841" y="52026"/>
                    <a:pt x="37878" y="53874"/>
                  </a:cubicBezTo>
                  <a:lnTo>
                    <a:pt x="37878" y="53874"/>
                  </a:lnTo>
                  <a:cubicBezTo>
                    <a:pt x="36213" y="54496"/>
                    <a:pt x="34378" y="54496"/>
                    <a:pt x="32712" y="53874"/>
                  </a:cubicBezTo>
                  <a:cubicBezTo>
                    <a:pt x="31036" y="54436"/>
                    <a:pt x="29222" y="54436"/>
                    <a:pt x="27546" y="53874"/>
                  </a:cubicBezTo>
                  <a:lnTo>
                    <a:pt x="27546" y="53874"/>
                  </a:lnTo>
                  <a:lnTo>
                    <a:pt x="27546" y="53874"/>
                  </a:lnTo>
                  <a:cubicBezTo>
                    <a:pt x="27127" y="51929"/>
                    <a:pt x="27127" y="49915"/>
                    <a:pt x="27546" y="47970"/>
                  </a:cubicBezTo>
                  <a:lnTo>
                    <a:pt x="27546" y="47970"/>
                  </a:lnTo>
                  <a:lnTo>
                    <a:pt x="27546" y="47970"/>
                  </a:lnTo>
                  <a:cubicBezTo>
                    <a:pt x="27866" y="46512"/>
                    <a:pt x="27866" y="45000"/>
                    <a:pt x="27546" y="43542"/>
                  </a:cubicBezTo>
                  <a:lnTo>
                    <a:pt x="22380" y="51660"/>
                  </a:lnTo>
                  <a:lnTo>
                    <a:pt x="22380" y="51660"/>
                  </a:lnTo>
                  <a:lnTo>
                    <a:pt x="22380" y="51660"/>
                  </a:lnTo>
                  <a:cubicBezTo>
                    <a:pt x="22060" y="53119"/>
                    <a:pt x="22060" y="54630"/>
                    <a:pt x="22380" y="56088"/>
                  </a:cubicBezTo>
                  <a:lnTo>
                    <a:pt x="22380" y="56088"/>
                  </a:lnTo>
                  <a:lnTo>
                    <a:pt x="22380" y="56088"/>
                  </a:lnTo>
                  <a:cubicBezTo>
                    <a:pt x="22573" y="58051"/>
                    <a:pt x="22573" y="60029"/>
                    <a:pt x="22380" y="61992"/>
                  </a:cubicBezTo>
                  <a:lnTo>
                    <a:pt x="22380" y="61992"/>
                  </a:lnTo>
                  <a:lnTo>
                    <a:pt x="22380" y="61992"/>
                  </a:lnTo>
                  <a:cubicBezTo>
                    <a:pt x="19727" y="62751"/>
                    <a:pt x="16915" y="62751"/>
                    <a:pt x="14262" y="61992"/>
                  </a:cubicBezTo>
                  <a:lnTo>
                    <a:pt x="14262" y="61992"/>
                  </a:lnTo>
                  <a:cubicBezTo>
                    <a:pt x="14262" y="61992"/>
                    <a:pt x="9096" y="61992"/>
                    <a:pt x="8358" y="56088"/>
                  </a:cubicBezTo>
                  <a:lnTo>
                    <a:pt x="8358" y="56088"/>
                  </a:lnTo>
                  <a:lnTo>
                    <a:pt x="8358" y="56088"/>
                  </a:lnTo>
                  <a:lnTo>
                    <a:pt x="8358" y="56088"/>
                  </a:lnTo>
                  <a:lnTo>
                    <a:pt x="8358" y="56088"/>
                  </a:lnTo>
                  <a:cubicBezTo>
                    <a:pt x="8358" y="56088"/>
                    <a:pt x="8358" y="56088"/>
                    <a:pt x="8358" y="56088"/>
                  </a:cubicBezTo>
                  <a:lnTo>
                    <a:pt x="8358" y="56088"/>
                  </a:lnTo>
                  <a:cubicBezTo>
                    <a:pt x="8358" y="56088"/>
                    <a:pt x="8358" y="56088"/>
                    <a:pt x="8358" y="56088"/>
                  </a:cubicBezTo>
                  <a:cubicBezTo>
                    <a:pt x="8358" y="56088"/>
                    <a:pt x="8358" y="56088"/>
                    <a:pt x="3930" y="56088"/>
                  </a:cubicBezTo>
                  <a:lnTo>
                    <a:pt x="3930" y="56088"/>
                  </a:lnTo>
                  <a:lnTo>
                    <a:pt x="3930" y="56088"/>
                  </a:lnTo>
                  <a:cubicBezTo>
                    <a:pt x="5790" y="57011"/>
                    <a:pt x="7974" y="57011"/>
                    <a:pt x="9834" y="56088"/>
                  </a:cubicBezTo>
                  <a:cubicBezTo>
                    <a:pt x="11923" y="57140"/>
                    <a:pt x="14388" y="57140"/>
                    <a:pt x="16476" y="56088"/>
                  </a:cubicBezTo>
                  <a:cubicBezTo>
                    <a:pt x="18322" y="52891"/>
                    <a:pt x="18322" y="48953"/>
                    <a:pt x="16476" y="45756"/>
                  </a:cubicBezTo>
                  <a:cubicBezTo>
                    <a:pt x="15610" y="42766"/>
                    <a:pt x="13441" y="40325"/>
                    <a:pt x="10572" y="39114"/>
                  </a:cubicBezTo>
                  <a:cubicBezTo>
                    <a:pt x="7311" y="37527"/>
                    <a:pt x="3501" y="37527"/>
                    <a:pt x="240" y="39114"/>
                  </a:cubicBezTo>
                  <a:cubicBezTo>
                    <a:pt x="-80" y="37656"/>
                    <a:pt x="-80" y="36144"/>
                    <a:pt x="240" y="34686"/>
                  </a:cubicBezTo>
                  <a:lnTo>
                    <a:pt x="240" y="30258"/>
                  </a:lnTo>
                  <a:lnTo>
                    <a:pt x="240" y="30258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D0506FC1-2561-4A5C-A92A-65A67A021E1F}"/>
                </a:ext>
              </a:extLst>
            </p:cNvPr>
            <p:cNvSpPr/>
            <p:nvPr/>
          </p:nvSpPr>
          <p:spPr>
            <a:xfrm>
              <a:off x="7722588" y="3439832"/>
              <a:ext cx="51162" cy="71388"/>
            </a:xfrm>
            <a:custGeom>
              <a:avLst/>
              <a:gdLst>
                <a:gd name="connsiteX0" fmla="*/ 47970 w 51162"/>
                <a:gd name="connsiteY0" fmla="*/ 41328 h 71388"/>
                <a:gd name="connsiteX1" fmla="*/ 47970 w 51162"/>
                <a:gd name="connsiteY1" fmla="*/ 41328 h 71388"/>
                <a:gd name="connsiteX2" fmla="*/ 47970 w 51162"/>
                <a:gd name="connsiteY2" fmla="*/ 35424 h 71388"/>
                <a:gd name="connsiteX3" fmla="*/ 47970 w 51162"/>
                <a:gd name="connsiteY3" fmla="*/ 35424 h 71388"/>
                <a:gd name="connsiteX4" fmla="*/ 47970 w 51162"/>
                <a:gd name="connsiteY4" fmla="*/ 35424 h 71388"/>
                <a:gd name="connsiteX5" fmla="*/ 47970 w 51162"/>
                <a:gd name="connsiteY5" fmla="*/ 35424 h 71388"/>
                <a:gd name="connsiteX6" fmla="*/ 47970 w 51162"/>
                <a:gd name="connsiteY6" fmla="*/ 22878 h 71388"/>
                <a:gd name="connsiteX7" fmla="*/ 47970 w 51162"/>
                <a:gd name="connsiteY7" fmla="*/ 0 h 71388"/>
                <a:gd name="connsiteX8" fmla="*/ 33210 w 51162"/>
                <a:gd name="connsiteY8" fmla="*/ 0 h 71388"/>
                <a:gd name="connsiteX9" fmla="*/ 14022 w 51162"/>
                <a:gd name="connsiteY9" fmla="*/ 738 h 71388"/>
                <a:gd name="connsiteX10" fmla="*/ 0 w 51162"/>
                <a:gd name="connsiteY10" fmla="*/ 8118 h 71388"/>
                <a:gd name="connsiteX11" fmla="*/ 0 w 51162"/>
                <a:gd name="connsiteY11" fmla="*/ 8118 h 71388"/>
                <a:gd name="connsiteX12" fmla="*/ 0 w 51162"/>
                <a:gd name="connsiteY12" fmla="*/ 11808 h 71388"/>
                <a:gd name="connsiteX13" fmla="*/ 8856 w 51162"/>
                <a:gd name="connsiteY13" fmla="*/ 31734 h 71388"/>
                <a:gd name="connsiteX14" fmla="*/ 7380 w 51162"/>
                <a:gd name="connsiteY14" fmla="*/ 46494 h 71388"/>
                <a:gd name="connsiteX15" fmla="*/ 7380 w 51162"/>
                <a:gd name="connsiteY15" fmla="*/ 46494 h 71388"/>
                <a:gd name="connsiteX16" fmla="*/ 7380 w 51162"/>
                <a:gd name="connsiteY16" fmla="*/ 46494 h 71388"/>
                <a:gd name="connsiteX17" fmla="*/ 11808 w 51162"/>
                <a:gd name="connsiteY17" fmla="*/ 46494 h 71388"/>
                <a:gd name="connsiteX18" fmla="*/ 19188 w 51162"/>
                <a:gd name="connsiteY18" fmla="*/ 46494 h 71388"/>
                <a:gd name="connsiteX19" fmla="*/ 19188 w 51162"/>
                <a:gd name="connsiteY19" fmla="*/ 52398 h 71388"/>
                <a:gd name="connsiteX20" fmla="*/ 19188 w 51162"/>
                <a:gd name="connsiteY20" fmla="*/ 52398 h 71388"/>
                <a:gd name="connsiteX21" fmla="*/ 19188 w 51162"/>
                <a:gd name="connsiteY21" fmla="*/ 56826 h 71388"/>
                <a:gd name="connsiteX22" fmla="*/ 19188 w 51162"/>
                <a:gd name="connsiteY22" fmla="*/ 56826 h 71388"/>
                <a:gd name="connsiteX23" fmla="*/ 19188 w 51162"/>
                <a:gd name="connsiteY23" fmla="*/ 56826 h 71388"/>
                <a:gd name="connsiteX24" fmla="*/ 15498 w 51162"/>
                <a:gd name="connsiteY24" fmla="*/ 56826 h 71388"/>
                <a:gd name="connsiteX25" fmla="*/ 15498 w 51162"/>
                <a:gd name="connsiteY25" fmla="*/ 51660 h 71388"/>
                <a:gd name="connsiteX26" fmla="*/ 15498 w 51162"/>
                <a:gd name="connsiteY26" fmla="*/ 51660 h 71388"/>
                <a:gd name="connsiteX27" fmla="*/ 15498 w 51162"/>
                <a:gd name="connsiteY27" fmla="*/ 51660 h 71388"/>
                <a:gd name="connsiteX28" fmla="*/ 15498 w 51162"/>
                <a:gd name="connsiteY28" fmla="*/ 51660 h 71388"/>
                <a:gd name="connsiteX29" fmla="*/ 15498 w 51162"/>
                <a:gd name="connsiteY29" fmla="*/ 51660 h 71388"/>
                <a:gd name="connsiteX30" fmla="*/ 15498 w 51162"/>
                <a:gd name="connsiteY30" fmla="*/ 51660 h 71388"/>
                <a:gd name="connsiteX31" fmla="*/ 15498 w 51162"/>
                <a:gd name="connsiteY31" fmla="*/ 51660 h 71388"/>
                <a:gd name="connsiteX32" fmla="*/ 14022 w 51162"/>
                <a:gd name="connsiteY32" fmla="*/ 70848 h 71388"/>
                <a:gd name="connsiteX33" fmla="*/ 14022 w 51162"/>
                <a:gd name="connsiteY33" fmla="*/ 70848 h 71388"/>
                <a:gd name="connsiteX34" fmla="*/ 19188 w 51162"/>
                <a:gd name="connsiteY34" fmla="*/ 70848 h 71388"/>
                <a:gd name="connsiteX35" fmla="*/ 24354 w 51162"/>
                <a:gd name="connsiteY35" fmla="*/ 70848 h 71388"/>
                <a:gd name="connsiteX36" fmla="*/ 24354 w 51162"/>
                <a:gd name="connsiteY36" fmla="*/ 70848 h 71388"/>
                <a:gd name="connsiteX37" fmla="*/ 24354 w 51162"/>
                <a:gd name="connsiteY37" fmla="*/ 70848 h 71388"/>
                <a:gd name="connsiteX38" fmla="*/ 24354 w 51162"/>
                <a:gd name="connsiteY38" fmla="*/ 64944 h 71388"/>
                <a:gd name="connsiteX39" fmla="*/ 24354 w 51162"/>
                <a:gd name="connsiteY39" fmla="*/ 64944 h 71388"/>
                <a:gd name="connsiteX40" fmla="*/ 24354 w 51162"/>
                <a:gd name="connsiteY40" fmla="*/ 64944 h 71388"/>
                <a:gd name="connsiteX41" fmla="*/ 24354 w 51162"/>
                <a:gd name="connsiteY41" fmla="*/ 60516 h 71388"/>
                <a:gd name="connsiteX42" fmla="*/ 28782 w 51162"/>
                <a:gd name="connsiteY42" fmla="*/ 60516 h 71388"/>
                <a:gd name="connsiteX43" fmla="*/ 28782 w 51162"/>
                <a:gd name="connsiteY43" fmla="*/ 60516 h 71388"/>
                <a:gd name="connsiteX44" fmla="*/ 28782 w 51162"/>
                <a:gd name="connsiteY44" fmla="*/ 60516 h 71388"/>
                <a:gd name="connsiteX45" fmla="*/ 28782 w 51162"/>
                <a:gd name="connsiteY45" fmla="*/ 64944 h 71388"/>
                <a:gd name="connsiteX46" fmla="*/ 28782 w 51162"/>
                <a:gd name="connsiteY46" fmla="*/ 64944 h 71388"/>
                <a:gd name="connsiteX47" fmla="*/ 28782 w 51162"/>
                <a:gd name="connsiteY47" fmla="*/ 64944 h 71388"/>
                <a:gd name="connsiteX48" fmla="*/ 28782 w 51162"/>
                <a:gd name="connsiteY48" fmla="*/ 64944 h 71388"/>
                <a:gd name="connsiteX49" fmla="*/ 28782 w 51162"/>
                <a:gd name="connsiteY49" fmla="*/ 70848 h 71388"/>
                <a:gd name="connsiteX50" fmla="*/ 28782 w 51162"/>
                <a:gd name="connsiteY50" fmla="*/ 70848 h 71388"/>
                <a:gd name="connsiteX51" fmla="*/ 28782 w 51162"/>
                <a:gd name="connsiteY51" fmla="*/ 70848 h 71388"/>
                <a:gd name="connsiteX52" fmla="*/ 36900 w 51162"/>
                <a:gd name="connsiteY52" fmla="*/ 70848 h 71388"/>
                <a:gd name="connsiteX53" fmla="*/ 36900 w 51162"/>
                <a:gd name="connsiteY53" fmla="*/ 70848 h 71388"/>
                <a:gd name="connsiteX54" fmla="*/ 42804 w 51162"/>
                <a:gd name="connsiteY54" fmla="*/ 64944 h 71388"/>
                <a:gd name="connsiteX55" fmla="*/ 42804 w 51162"/>
                <a:gd name="connsiteY55" fmla="*/ 64944 h 71388"/>
                <a:gd name="connsiteX56" fmla="*/ 42804 w 51162"/>
                <a:gd name="connsiteY56" fmla="*/ 64944 h 71388"/>
                <a:gd name="connsiteX57" fmla="*/ 42804 w 51162"/>
                <a:gd name="connsiteY57" fmla="*/ 64944 h 71388"/>
                <a:gd name="connsiteX58" fmla="*/ 42804 w 51162"/>
                <a:gd name="connsiteY58" fmla="*/ 64944 h 71388"/>
                <a:gd name="connsiteX59" fmla="*/ 42804 w 51162"/>
                <a:gd name="connsiteY59" fmla="*/ 64944 h 71388"/>
                <a:gd name="connsiteX60" fmla="*/ 42804 w 51162"/>
                <a:gd name="connsiteY60" fmla="*/ 64944 h 71388"/>
                <a:gd name="connsiteX61" fmla="*/ 42804 w 51162"/>
                <a:gd name="connsiteY61" fmla="*/ 64944 h 71388"/>
                <a:gd name="connsiteX62" fmla="*/ 47232 w 51162"/>
                <a:gd name="connsiteY62" fmla="*/ 64944 h 71388"/>
                <a:gd name="connsiteX63" fmla="*/ 47232 w 51162"/>
                <a:gd name="connsiteY63" fmla="*/ 64944 h 71388"/>
                <a:gd name="connsiteX64" fmla="*/ 47232 w 51162"/>
                <a:gd name="connsiteY64" fmla="*/ 64944 h 71388"/>
                <a:gd name="connsiteX65" fmla="*/ 42066 w 51162"/>
                <a:gd name="connsiteY65" fmla="*/ 64944 h 71388"/>
                <a:gd name="connsiteX66" fmla="*/ 34686 w 51162"/>
                <a:gd name="connsiteY66" fmla="*/ 64944 h 71388"/>
                <a:gd name="connsiteX67" fmla="*/ 34686 w 51162"/>
                <a:gd name="connsiteY67" fmla="*/ 54612 h 71388"/>
                <a:gd name="connsiteX68" fmla="*/ 39852 w 51162"/>
                <a:gd name="connsiteY68" fmla="*/ 47970 h 71388"/>
                <a:gd name="connsiteX69" fmla="*/ 50922 w 51162"/>
                <a:gd name="connsiteY69" fmla="*/ 47970 h 71388"/>
                <a:gd name="connsiteX70" fmla="*/ 50922 w 51162"/>
                <a:gd name="connsiteY70" fmla="*/ 43542 h 71388"/>
                <a:gd name="connsiteX71" fmla="*/ 50922 w 51162"/>
                <a:gd name="connsiteY71" fmla="*/ 39114 h 71388"/>
                <a:gd name="connsiteX72" fmla="*/ 50922 w 51162"/>
                <a:gd name="connsiteY72" fmla="*/ 39114 h 71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1162" h="71388">
                  <a:moveTo>
                    <a:pt x="47970" y="41328"/>
                  </a:moveTo>
                  <a:lnTo>
                    <a:pt x="47970" y="41328"/>
                  </a:lnTo>
                  <a:cubicBezTo>
                    <a:pt x="47970" y="41328"/>
                    <a:pt x="43542" y="41328"/>
                    <a:pt x="47970" y="35424"/>
                  </a:cubicBezTo>
                  <a:lnTo>
                    <a:pt x="47970" y="35424"/>
                  </a:lnTo>
                  <a:lnTo>
                    <a:pt x="47970" y="35424"/>
                  </a:lnTo>
                  <a:lnTo>
                    <a:pt x="47970" y="35424"/>
                  </a:lnTo>
                  <a:cubicBezTo>
                    <a:pt x="48869" y="31290"/>
                    <a:pt x="48869" y="27012"/>
                    <a:pt x="47970" y="22878"/>
                  </a:cubicBezTo>
                  <a:lnTo>
                    <a:pt x="47970" y="0"/>
                  </a:lnTo>
                  <a:lnTo>
                    <a:pt x="33210" y="0"/>
                  </a:lnTo>
                  <a:lnTo>
                    <a:pt x="14022" y="738"/>
                  </a:lnTo>
                  <a:cubicBezTo>
                    <a:pt x="8810" y="2002"/>
                    <a:pt x="3993" y="4538"/>
                    <a:pt x="0" y="8118"/>
                  </a:cubicBezTo>
                  <a:lnTo>
                    <a:pt x="0" y="8118"/>
                  </a:lnTo>
                  <a:cubicBezTo>
                    <a:pt x="0" y="8118"/>
                    <a:pt x="0" y="8118"/>
                    <a:pt x="0" y="11808"/>
                  </a:cubicBezTo>
                  <a:cubicBezTo>
                    <a:pt x="625" y="19257"/>
                    <a:pt x="3745" y="26278"/>
                    <a:pt x="8856" y="31734"/>
                  </a:cubicBezTo>
                  <a:cubicBezTo>
                    <a:pt x="14022" y="41328"/>
                    <a:pt x="14022" y="41328"/>
                    <a:pt x="7380" y="46494"/>
                  </a:cubicBezTo>
                  <a:lnTo>
                    <a:pt x="7380" y="46494"/>
                  </a:lnTo>
                  <a:lnTo>
                    <a:pt x="7380" y="46494"/>
                  </a:lnTo>
                  <a:lnTo>
                    <a:pt x="11808" y="46494"/>
                  </a:lnTo>
                  <a:cubicBezTo>
                    <a:pt x="14212" y="45754"/>
                    <a:pt x="16784" y="45754"/>
                    <a:pt x="19188" y="46494"/>
                  </a:cubicBezTo>
                  <a:cubicBezTo>
                    <a:pt x="19549" y="48445"/>
                    <a:pt x="19549" y="50447"/>
                    <a:pt x="19188" y="52398"/>
                  </a:cubicBezTo>
                  <a:lnTo>
                    <a:pt x="19188" y="52398"/>
                  </a:lnTo>
                  <a:cubicBezTo>
                    <a:pt x="19508" y="53856"/>
                    <a:pt x="19508" y="55368"/>
                    <a:pt x="19188" y="56826"/>
                  </a:cubicBezTo>
                  <a:lnTo>
                    <a:pt x="19188" y="56826"/>
                  </a:lnTo>
                  <a:lnTo>
                    <a:pt x="19188" y="56826"/>
                  </a:lnTo>
                  <a:cubicBezTo>
                    <a:pt x="18046" y="57485"/>
                    <a:pt x="16640" y="57485"/>
                    <a:pt x="15498" y="56826"/>
                  </a:cubicBezTo>
                  <a:lnTo>
                    <a:pt x="15498" y="51660"/>
                  </a:lnTo>
                  <a:lnTo>
                    <a:pt x="15498" y="51660"/>
                  </a:lnTo>
                  <a:lnTo>
                    <a:pt x="15498" y="51660"/>
                  </a:lnTo>
                  <a:lnTo>
                    <a:pt x="15498" y="51660"/>
                  </a:lnTo>
                  <a:lnTo>
                    <a:pt x="15498" y="51660"/>
                  </a:lnTo>
                  <a:lnTo>
                    <a:pt x="15498" y="51660"/>
                  </a:lnTo>
                  <a:lnTo>
                    <a:pt x="15498" y="51660"/>
                  </a:lnTo>
                  <a:cubicBezTo>
                    <a:pt x="11271" y="57208"/>
                    <a:pt x="10694" y="64719"/>
                    <a:pt x="14022" y="70848"/>
                  </a:cubicBezTo>
                  <a:lnTo>
                    <a:pt x="14022" y="70848"/>
                  </a:lnTo>
                  <a:cubicBezTo>
                    <a:pt x="15688" y="71470"/>
                    <a:pt x="17522" y="71470"/>
                    <a:pt x="19188" y="70848"/>
                  </a:cubicBezTo>
                  <a:cubicBezTo>
                    <a:pt x="20864" y="71410"/>
                    <a:pt x="22678" y="71410"/>
                    <a:pt x="24354" y="70848"/>
                  </a:cubicBezTo>
                  <a:lnTo>
                    <a:pt x="24354" y="70848"/>
                  </a:lnTo>
                  <a:lnTo>
                    <a:pt x="24354" y="70848"/>
                  </a:lnTo>
                  <a:cubicBezTo>
                    <a:pt x="24773" y="68903"/>
                    <a:pt x="24773" y="66889"/>
                    <a:pt x="24354" y="64944"/>
                  </a:cubicBezTo>
                  <a:lnTo>
                    <a:pt x="24354" y="64944"/>
                  </a:lnTo>
                  <a:lnTo>
                    <a:pt x="24354" y="64944"/>
                  </a:lnTo>
                  <a:cubicBezTo>
                    <a:pt x="24034" y="63486"/>
                    <a:pt x="24034" y="61974"/>
                    <a:pt x="24354" y="60516"/>
                  </a:cubicBezTo>
                  <a:lnTo>
                    <a:pt x="28782" y="60516"/>
                  </a:lnTo>
                  <a:lnTo>
                    <a:pt x="28782" y="60516"/>
                  </a:lnTo>
                  <a:lnTo>
                    <a:pt x="28782" y="60516"/>
                  </a:lnTo>
                  <a:cubicBezTo>
                    <a:pt x="29447" y="61917"/>
                    <a:pt x="29447" y="63543"/>
                    <a:pt x="28782" y="64944"/>
                  </a:cubicBezTo>
                  <a:lnTo>
                    <a:pt x="28782" y="64944"/>
                  </a:lnTo>
                  <a:cubicBezTo>
                    <a:pt x="28782" y="64944"/>
                    <a:pt x="28782" y="64944"/>
                    <a:pt x="28782" y="64944"/>
                  </a:cubicBezTo>
                  <a:lnTo>
                    <a:pt x="28782" y="64944"/>
                  </a:lnTo>
                  <a:cubicBezTo>
                    <a:pt x="28589" y="66907"/>
                    <a:pt x="28589" y="68885"/>
                    <a:pt x="28782" y="70848"/>
                  </a:cubicBezTo>
                  <a:lnTo>
                    <a:pt x="28782" y="70848"/>
                  </a:lnTo>
                  <a:lnTo>
                    <a:pt x="28782" y="70848"/>
                  </a:lnTo>
                  <a:cubicBezTo>
                    <a:pt x="31440" y="71569"/>
                    <a:pt x="34242" y="71569"/>
                    <a:pt x="36900" y="70848"/>
                  </a:cubicBezTo>
                  <a:lnTo>
                    <a:pt x="36900" y="70848"/>
                  </a:lnTo>
                  <a:cubicBezTo>
                    <a:pt x="36900" y="70848"/>
                    <a:pt x="42066" y="70848"/>
                    <a:pt x="42804" y="64944"/>
                  </a:cubicBezTo>
                  <a:lnTo>
                    <a:pt x="42804" y="64944"/>
                  </a:lnTo>
                  <a:lnTo>
                    <a:pt x="42804" y="64944"/>
                  </a:lnTo>
                  <a:lnTo>
                    <a:pt x="42804" y="64944"/>
                  </a:lnTo>
                  <a:lnTo>
                    <a:pt x="42804" y="64944"/>
                  </a:lnTo>
                  <a:cubicBezTo>
                    <a:pt x="42804" y="64944"/>
                    <a:pt x="42804" y="64944"/>
                    <a:pt x="42804" y="64944"/>
                  </a:cubicBezTo>
                  <a:lnTo>
                    <a:pt x="42804" y="64944"/>
                  </a:lnTo>
                  <a:lnTo>
                    <a:pt x="42804" y="64944"/>
                  </a:lnTo>
                  <a:cubicBezTo>
                    <a:pt x="42804" y="64944"/>
                    <a:pt x="42804" y="64944"/>
                    <a:pt x="47232" y="64944"/>
                  </a:cubicBezTo>
                  <a:lnTo>
                    <a:pt x="47232" y="64944"/>
                  </a:lnTo>
                  <a:lnTo>
                    <a:pt x="47232" y="64944"/>
                  </a:lnTo>
                  <a:cubicBezTo>
                    <a:pt x="45580" y="65641"/>
                    <a:pt x="43718" y="65641"/>
                    <a:pt x="42066" y="64944"/>
                  </a:cubicBezTo>
                  <a:cubicBezTo>
                    <a:pt x="39748" y="66127"/>
                    <a:pt x="37004" y="66127"/>
                    <a:pt x="34686" y="64944"/>
                  </a:cubicBezTo>
                  <a:cubicBezTo>
                    <a:pt x="32840" y="61747"/>
                    <a:pt x="32840" y="57809"/>
                    <a:pt x="34686" y="54612"/>
                  </a:cubicBezTo>
                  <a:cubicBezTo>
                    <a:pt x="35293" y="51721"/>
                    <a:pt x="37199" y="49270"/>
                    <a:pt x="39852" y="47970"/>
                  </a:cubicBezTo>
                  <a:cubicBezTo>
                    <a:pt x="43343" y="46254"/>
                    <a:pt x="47431" y="46254"/>
                    <a:pt x="50922" y="47970"/>
                  </a:cubicBezTo>
                  <a:cubicBezTo>
                    <a:pt x="51242" y="46512"/>
                    <a:pt x="51242" y="45000"/>
                    <a:pt x="50922" y="43542"/>
                  </a:cubicBezTo>
                  <a:lnTo>
                    <a:pt x="50922" y="39114"/>
                  </a:lnTo>
                  <a:lnTo>
                    <a:pt x="50922" y="39114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BD0E67C8-B5C3-4F71-B13A-ED82E9A1E317}"/>
                </a:ext>
              </a:extLst>
            </p:cNvPr>
            <p:cNvSpPr/>
            <p:nvPr/>
          </p:nvSpPr>
          <p:spPr>
            <a:xfrm>
              <a:off x="7769820" y="3405146"/>
              <a:ext cx="25830" cy="25829"/>
            </a:xfrm>
            <a:custGeom>
              <a:avLst/>
              <a:gdLst>
                <a:gd name="connsiteX0" fmla="*/ 18450 w 25830"/>
                <a:gd name="connsiteY0" fmla="*/ 2214 h 25829"/>
                <a:gd name="connsiteX1" fmla="*/ 18450 w 25830"/>
                <a:gd name="connsiteY1" fmla="*/ 2214 h 25829"/>
                <a:gd name="connsiteX2" fmla="*/ 18450 w 25830"/>
                <a:gd name="connsiteY2" fmla="*/ 11070 h 25829"/>
                <a:gd name="connsiteX3" fmla="*/ 25830 w 25830"/>
                <a:gd name="connsiteY3" fmla="*/ 11070 h 25829"/>
                <a:gd name="connsiteX4" fmla="*/ 25830 w 25830"/>
                <a:gd name="connsiteY4" fmla="*/ 11070 h 25829"/>
                <a:gd name="connsiteX5" fmla="*/ 19926 w 25830"/>
                <a:gd name="connsiteY5" fmla="*/ 0 h 25829"/>
                <a:gd name="connsiteX6" fmla="*/ 10332 w 25830"/>
                <a:gd name="connsiteY6" fmla="*/ 10332 h 25829"/>
                <a:gd name="connsiteX7" fmla="*/ 10332 w 25830"/>
                <a:gd name="connsiteY7" fmla="*/ 2214 h 25829"/>
                <a:gd name="connsiteX8" fmla="*/ 738 w 25830"/>
                <a:gd name="connsiteY8" fmla="*/ 10332 h 25829"/>
                <a:gd name="connsiteX9" fmla="*/ 738 w 25830"/>
                <a:gd name="connsiteY9" fmla="*/ 10332 h 25829"/>
                <a:gd name="connsiteX10" fmla="*/ 738 w 25830"/>
                <a:gd name="connsiteY10" fmla="*/ 10332 h 25829"/>
                <a:gd name="connsiteX11" fmla="*/ 5904 w 25830"/>
                <a:gd name="connsiteY11" fmla="*/ 10332 h 25829"/>
                <a:gd name="connsiteX12" fmla="*/ 5904 w 25830"/>
                <a:gd name="connsiteY12" fmla="*/ 10332 h 25829"/>
                <a:gd name="connsiteX13" fmla="*/ 10332 w 25830"/>
                <a:gd name="connsiteY13" fmla="*/ 10332 h 25829"/>
                <a:gd name="connsiteX14" fmla="*/ 0 w 25830"/>
                <a:gd name="connsiteY14" fmla="*/ 19926 h 25829"/>
                <a:gd name="connsiteX15" fmla="*/ 5166 w 25830"/>
                <a:gd name="connsiteY15" fmla="*/ 25830 h 25829"/>
                <a:gd name="connsiteX16" fmla="*/ 5166 w 25830"/>
                <a:gd name="connsiteY16" fmla="*/ 25830 h 25829"/>
                <a:gd name="connsiteX17" fmla="*/ 10332 w 25830"/>
                <a:gd name="connsiteY17" fmla="*/ 25830 h 25829"/>
                <a:gd name="connsiteX18" fmla="*/ 10332 w 25830"/>
                <a:gd name="connsiteY18" fmla="*/ 25830 h 25829"/>
                <a:gd name="connsiteX19" fmla="*/ 10332 w 25830"/>
                <a:gd name="connsiteY19" fmla="*/ 25830 h 25829"/>
                <a:gd name="connsiteX20" fmla="*/ 19926 w 25830"/>
                <a:gd name="connsiteY20" fmla="*/ 17712 h 25829"/>
                <a:gd name="connsiteX21" fmla="*/ 19926 w 25830"/>
                <a:gd name="connsiteY21" fmla="*/ 17712 h 25829"/>
                <a:gd name="connsiteX22" fmla="*/ 14760 w 25830"/>
                <a:gd name="connsiteY22" fmla="*/ 17712 h 25829"/>
                <a:gd name="connsiteX23" fmla="*/ 12546 w 25830"/>
                <a:gd name="connsiteY23" fmla="*/ 17712 h 25829"/>
                <a:gd name="connsiteX24" fmla="*/ 3690 w 25830"/>
                <a:gd name="connsiteY24" fmla="*/ 17712 h 25829"/>
                <a:gd name="connsiteX25" fmla="*/ 3690 w 25830"/>
                <a:gd name="connsiteY25" fmla="*/ 17712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5830" h="25829">
                  <a:moveTo>
                    <a:pt x="18450" y="2214"/>
                  </a:moveTo>
                  <a:lnTo>
                    <a:pt x="18450" y="2214"/>
                  </a:lnTo>
                  <a:lnTo>
                    <a:pt x="18450" y="11070"/>
                  </a:lnTo>
                  <a:lnTo>
                    <a:pt x="25830" y="11070"/>
                  </a:lnTo>
                  <a:lnTo>
                    <a:pt x="25830" y="11070"/>
                  </a:lnTo>
                  <a:cubicBezTo>
                    <a:pt x="25715" y="6656"/>
                    <a:pt x="23527" y="2555"/>
                    <a:pt x="19926" y="0"/>
                  </a:cubicBezTo>
                  <a:close/>
                  <a:moveTo>
                    <a:pt x="10332" y="10332"/>
                  </a:moveTo>
                  <a:lnTo>
                    <a:pt x="10332" y="2214"/>
                  </a:lnTo>
                  <a:cubicBezTo>
                    <a:pt x="5840" y="2852"/>
                    <a:pt x="2111" y="6007"/>
                    <a:pt x="738" y="10332"/>
                  </a:cubicBezTo>
                  <a:lnTo>
                    <a:pt x="738" y="10332"/>
                  </a:lnTo>
                  <a:lnTo>
                    <a:pt x="738" y="10332"/>
                  </a:lnTo>
                  <a:lnTo>
                    <a:pt x="5904" y="10332"/>
                  </a:lnTo>
                  <a:lnTo>
                    <a:pt x="5904" y="10332"/>
                  </a:lnTo>
                  <a:lnTo>
                    <a:pt x="10332" y="10332"/>
                  </a:lnTo>
                  <a:close/>
                  <a:moveTo>
                    <a:pt x="0" y="19926"/>
                  </a:moveTo>
                  <a:cubicBezTo>
                    <a:pt x="1314" y="22217"/>
                    <a:pt x="3070" y="24224"/>
                    <a:pt x="5166" y="25830"/>
                  </a:cubicBezTo>
                  <a:lnTo>
                    <a:pt x="5166" y="25830"/>
                  </a:lnTo>
                  <a:lnTo>
                    <a:pt x="10332" y="25830"/>
                  </a:lnTo>
                  <a:cubicBezTo>
                    <a:pt x="10332" y="25830"/>
                    <a:pt x="10332" y="25830"/>
                    <a:pt x="10332" y="25830"/>
                  </a:cubicBezTo>
                  <a:lnTo>
                    <a:pt x="10332" y="25830"/>
                  </a:lnTo>
                  <a:cubicBezTo>
                    <a:pt x="14688" y="24904"/>
                    <a:pt x="18291" y="21855"/>
                    <a:pt x="19926" y="17712"/>
                  </a:cubicBezTo>
                  <a:lnTo>
                    <a:pt x="19926" y="17712"/>
                  </a:lnTo>
                  <a:lnTo>
                    <a:pt x="14760" y="17712"/>
                  </a:lnTo>
                  <a:lnTo>
                    <a:pt x="12546" y="17712"/>
                  </a:lnTo>
                  <a:cubicBezTo>
                    <a:pt x="9638" y="16993"/>
                    <a:pt x="6598" y="16993"/>
                    <a:pt x="3690" y="17712"/>
                  </a:cubicBezTo>
                  <a:lnTo>
                    <a:pt x="3690" y="17712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55AB7EDF-EE4A-40BE-9CB4-831E82CC9DB9}"/>
                </a:ext>
              </a:extLst>
            </p:cNvPr>
            <p:cNvSpPr/>
            <p:nvPr/>
          </p:nvSpPr>
          <p:spPr>
            <a:xfrm>
              <a:off x="7769083" y="3423767"/>
              <a:ext cx="26568" cy="566"/>
            </a:xfrm>
            <a:custGeom>
              <a:avLst/>
              <a:gdLst>
                <a:gd name="connsiteX0" fmla="*/ 13284 w 26568"/>
                <a:gd name="connsiteY0" fmla="*/ 567 h 566"/>
                <a:gd name="connsiteX1" fmla="*/ 21402 w 26568"/>
                <a:gd name="connsiteY1" fmla="*/ 567 h 566"/>
                <a:gd name="connsiteX2" fmla="*/ 26568 w 26568"/>
                <a:gd name="connsiteY2" fmla="*/ 567 h 566"/>
                <a:gd name="connsiteX3" fmla="*/ 26568 w 26568"/>
                <a:gd name="connsiteY3" fmla="*/ 567 h 566"/>
                <a:gd name="connsiteX4" fmla="*/ 26568 w 26568"/>
                <a:gd name="connsiteY4" fmla="*/ 567 h 566"/>
                <a:gd name="connsiteX5" fmla="*/ 26568 w 26568"/>
                <a:gd name="connsiteY5" fmla="*/ 567 h 566"/>
                <a:gd name="connsiteX6" fmla="*/ 15498 w 26568"/>
                <a:gd name="connsiteY6" fmla="*/ 567 h 566"/>
                <a:gd name="connsiteX7" fmla="*/ 5166 w 26568"/>
                <a:gd name="connsiteY7" fmla="*/ 567 h 566"/>
                <a:gd name="connsiteX8" fmla="*/ 0 w 26568"/>
                <a:gd name="connsiteY8" fmla="*/ 567 h 566"/>
                <a:gd name="connsiteX9" fmla="*/ 0 w 26568"/>
                <a:gd name="connsiteY9" fmla="*/ 567 h 566"/>
                <a:gd name="connsiteX10" fmla="*/ 0 w 26568"/>
                <a:gd name="connsiteY10" fmla="*/ 567 h 566"/>
                <a:gd name="connsiteX11" fmla="*/ 0 w 26568"/>
                <a:gd name="connsiteY11" fmla="*/ 567 h 566"/>
                <a:gd name="connsiteX12" fmla="*/ 0 w 26568"/>
                <a:gd name="connsiteY12" fmla="*/ 567 h 566"/>
                <a:gd name="connsiteX13" fmla="*/ 0 w 26568"/>
                <a:gd name="connsiteY13" fmla="*/ 567 h 566"/>
                <a:gd name="connsiteX14" fmla="*/ 8856 w 26568"/>
                <a:gd name="connsiteY14" fmla="*/ 567 h 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568" h="566">
                  <a:moveTo>
                    <a:pt x="13284" y="567"/>
                  </a:moveTo>
                  <a:lnTo>
                    <a:pt x="21402" y="567"/>
                  </a:lnTo>
                  <a:lnTo>
                    <a:pt x="26568" y="567"/>
                  </a:lnTo>
                  <a:lnTo>
                    <a:pt x="26568" y="567"/>
                  </a:lnTo>
                  <a:lnTo>
                    <a:pt x="26568" y="567"/>
                  </a:lnTo>
                  <a:lnTo>
                    <a:pt x="26568" y="567"/>
                  </a:lnTo>
                  <a:cubicBezTo>
                    <a:pt x="22916" y="-189"/>
                    <a:pt x="19150" y="-189"/>
                    <a:pt x="15498" y="567"/>
                  </a:cubicBezTo>
                  <a:lnTo>
                    <a:pt x="5166" y="567"/>
                  </a:lnTo>
                  <a:cubicBezTo>
                    <a:pt x="3490" y="4"/>
                    <a:pt x="1676" y="4"/>
                    <a:pt x="0" y="567"/>
                  </a:cubicBezTo>
                  <a:lnTo>
                    <a:pt x="0" y="567"/>
                  </a:lnTo>
                  <a:lnTo>
                    <a:pt x="0" y="567"/>
                  </a:lnTo>
                  <a:lnTo>
                    <a:pt x="0" y="567"/>
                  </a:lnTo>
                  <a:lnTo>
                    <a:pt x="0" y="567"/>
                  </a:lnTo>
                  <a:lnTo>
                    <a:pt x="0" y="567"/>
                  </a:lnTo>
                  <a:lnTo>
                    <a:pt x="8856" y="567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12CAC22-6068-4F99-A4E6-A0C55B2C860F}"/>
                </a:ext>
              </a:extLst>
            </p:cNvPr>
            <p:cNvSpPr/>
            <p:nvPr/>
          </p:nvSpPr>
          <p:spPr>
            <a:xfrm>
              <a:off x="7769820" y="3393337"/>
              <a:ext cx="19925" cy="19187"/>
            </a:xfrm>
            <a:custGeom>
              <a:avLst/>
              <a:gdLst>
                <a:gd name="connsiteX0" fmla="*/ 15498 w 19925"/>
                <a:gd name="connsiteY0" fmla="*/ 4428 h 19187"/>
                <a:gd name="connsiteX1" fmla="*/ 15498 w 19925"/>
                <a:gd name="connsiteY1" fmla="*/ 4428 h 19187"/>
                <a:gd name="connsiteX2" fmla="*/ 15498 w 19925"/>
                <a:gd name="connsiteY2" fmla="*/ 4428 h 19187"/>
                <a:gd name="connsiteX3" fmla="*/ 15498 w 19925"/>
                <a:gd name="connsiteY3" fmla="*/ 4428 h 19187"/>
                <a:gd name="connsiteX4" fmla="*/ 15498 w 19925"/>
                <a:gd name="connsiteY4" fmla="*/ 4428 h 19187"/>
                <a:gd name="connsiteX5" fmla="*/ 19926 w 19925"/>
                <a:gd name="connsiteY5" fmla="*/ 4428 h 19187"/>
                <a:gd name="connsiteX6" fmla="*/ 19926 w 19925"/>
                <a:gd name="connsiteY6" fmla="*/ 4428 h 19187"/>
                <a:gd name="connsiteX7" fmla="*/ 19926 w 19925"/>
                <a:gd name="connsiteY7" fmla="*/ 4428 h 19187"/>
                <a:gd name="connsiteX8" fmla="*/ 19926 w 19925"/>
                <a:gd name="connsiteY8" fmla="*/ 4428 h 19187"/>
                <a:gd name="connsiteX9" fmla="*/ 19926 w 19925"/>
                <a:gd name="connsiteY9" fmla="*/ 4428 h 19187"/>
                <a:gd name="connsiteX10" fmla="*/ 19926 w 19925"/>
                <a:gd name="connsiteY10" fmla="*/ 4428 h 19187"/>
                <a:gd name="connsiteX11" fmla="*/ 19926 w 19925"/>
                <a:gd name="connsiteY11" fmla="*/ 4428 h 19187"/>
                <a:gd name="connsiteX12" fmla="*/ 19926 w 19925"/>
                <a:gd name="connsiteY12" fmla="*/ 19188 h 19187"/>
                <a:gd name="connsiteX13" fmla="*/ 10332 w 19925"/>
                <a:gd name="connsiteY13" fmla="*/ 19188 h 19187"/>
                <a:gd name="connsiteX14" fmla="*/ 10332 w 19925"/>
                <a:gd name="connsiteY14" fmla="*/ 9594 h 19187"/>
                <a:gd name="connsiteX15" fmla="*/ 10332 w 19925"/>
                <a:gd name="connsiteY15" fmla="*/ 9594 h 19187"/>
                <a:gd name="connsiteX16" fmla="*/ 10332 w 19925"/>
                <a:gd name="connsiteY16" fmla="*/ 9594 h 19187"/>
                <a:gd name="connsiteX17" fmla="*/ 0 w 19925"/>
                <a:gd name="connsiteY17" fmla="*/ 9594 h 19187"/>
                <a:gd name="connsiteX18" fmla="*/ 0 w 19925"/>
                <a:gd name="connsiteY18" fmla="*/ 9594 h 19187"/>
                <a:gd name="connsiteX19" fmla="*/ 0 w 19925"/>
                <a:gd name="connsiteY19" fmla="*/ 9594 h 19187"/>
                <a:gd name="connsiteX20" fmla="*/ 0 w 19925"/>
                <a:gd name="connsiteY20" fmla="*/ 9594 h 19187"/>
                <a:gd name="connsiteX21" fmla="*/ 0 w 19925"/>
                <a:gd name="connsiteY21" fmla="*/ 9594 h 19187"/>
                <a:gd name="connsiteX22" fmla="*/ 0 w 19925"/>
                <a:gd name="connsiteY22" fmla="*/ 9594 h 19187"/>
                <a:gd name="connsiteX23" fmla="*/ 0 w 19925"/>
                <a:gd name="connsiteY23" fmla="*/ 9594 h 19187"/>
                <a:gd name="connsiteX24" fmla="*/ 0 w 19925"/>
                <a:gd name="connsiteY24" fmla="*/ 9594 h 19187"/>
                <a:gd name="connsiteX25" fmla="*/ 0 w 19925"/>
                <a:gd name="connsiteY25" fmla="*/ 9594 h 19187"/>
                <a:gd name="connsiteX26" fmla="*/ 0 w 19925"/>
                <a:gd name="connsiteY26" fmla="*/ 9594 h 19187"/>
                <a:gd name="connsiteX27" fmla="*/ 0 w 19925"/>
                <a:gd name="connsiteY27" fmla="*/ 9594 h 19187"/>
                <a:gd name="connsiteX28" fmla="*/ 0 w 19925"/>
                <a:gd name="connsiteY28" fmla="*/ 0 h 19187"/>
                <a:gd name="connsiteX29" fmla="*/ 0 w 19925"/>
                <a:gd name="connsiteY29" fmla="*/ 0 h 19187"/>
                <a:gd name="connsiteX30" fmla="*/ 0 w 19925"/>
                <a:gd name="connsiteY30" fmla="*/ 0 h 19187"/>
                <a:gd name="connsiteX31" fmla="*/ 0 w 19925"/>
                <a:gd name="connsiteY31" fmla="*/ 0 h 19187"/>
                <a:gd name="connsiteX32" fmla="*/ 0 w 19925"/>
                <a:gd name="connsiteY32" fmla="*/ 0 h 19187"/>
                <a:gd name="connsiteX33" fmla="*/ 0 w 19925"/>
                <a:gd name="connsiteY33" fmla="*/ 0 h 19187"/>
                <a:gd name="connsiteX34" fmla="*/ 0 w 19925"/>
                <a:gd name="connsiteY34" fmla="*/ 0 h 19187"/>
                <a:gd name="connsiteX35" fmla="*/ 0 w 19925"/>
                <a:gd name="connsiteY35" fmla="*/ 0 h 19187"/>
                <a:gd name="connsiteX36" fmla="*/ 0 w 19925"/>
                <a:gd name="connsiteY36" fmla="*/ 0 h 19187"/>
                <a:gd name="connsiteX37" fmla="*/ 0 w 19925"/>
                <a:gd name="connsiteY37" fmla="*/ 0 h 19187"/>
                <a:gd name="connsiteX38" fmla="*/ 0 w 19925"/>
                <a:gd name="connsiteY38" fmla="*/ 0 h 19187"/>
                <a:gd name="connsiteX39" fmla="*/ 0 w 19925"/>
                <a:gd name="connsiteY39" fmla="*/ 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9925" h="19187">
                  <a:moveTo>
                    <a:pt x="15498" y="4428"/>
                  </a:moveTo>
                  <a:lnTo>
                    <a:pt x="15498" y="4428"/>
                  </a:lnTo>
                  <a:cubicBezTo>
                    <a:pt x="15498" y="4428"/>
                    <a:pt x="15498" y="4428"/>
                    <a:pt x="15498" y="4428"/>
                  </a:cubicBezTo>
                  <a:lnTo>
                    <a:pt x="15498" y="4428"/>
                  </a:lnTo>
                  <a:cubicBezTo>
                    <a:pt x="15498" y="4428"/>
                    <a:pt x="15498" y="4428"/>
                    <a:pt x="15498" y="4428"/>
                  </a:cubicBezTo>
                  <a:lnTo>
                    <a:pt x="19926" y="4428"/>
                  </a:lnTo>
                  <a:lnTo>
                    <a:pt x="19926" y="4428"/>
                  </a:lnTo>
                  <a:lnTo>
                    <a:pt x="19926" y="4428"/>
                  </a:lnTo>
                  <a:lnTo>
                    <a:pt x="19926" y="4428"/>
                  </a:lnTo>
                  <a:lnTo>
                    <a:pt x="19926" y="4428"/>
                  </a:lnTo>
                  <a:cubicBezTo>
                    <a:pt x="19926" y="4428"/>
                    <a:pt x="19926" y="4428"/>
                    <a:pt x="19926" y="4428"/>
                  </a:cubicBezTo>
                  <a:lnTo>
                    <a:pt x="19926" y="4428"/>
                  </a:lnTo>
                  <a:lnTo>
                    <a:pt x="19926" y="19188"/>
                  </a:lnTo>
                  <a:lnTo>
                    <a:pt x="10332" y="19188"/>
                  </a:lnTo>
                  <a:lnTo>
                    <a:pt x="10332" y="9594"/>
                  </a:lnTo>
                  <a:lnTo>
                    <a:pt x="10332" y="9594"/>
                  </a:lnTo>
                  <a:cubicBezTo>
                    <a:pt x="10332" y="9594"/>
                    <a:pt x="10332" y="9594"/>
                    <a:pt x="10332" y="9594"/>
                  </a:cubicBez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lnTo>
                    <a:pt x="0" y="9594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7DE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97FC82F9-3371-412D-B462-35793027FF6D}"/>
                </a:ext>
              </a:extLst>
            </p:cNvPr>
            <p:cNvSpPr/>
            <p:nvPr/>
          </p:nvSpPr>
          <p:spPr>
            <a:xfrm>
              <a:off x="7782366" y="3436142"/>
              <a:ext cx="5568" cy="3689"/>
            </a:xfrm>
            <a:custGeom>
              <a:avLst/>
              <a:gdLst>
                <a:gd name="connsiteX0" fmla="*/ 0 w 5568"/>
                <a:gd name="connsiteY0" fmla="*/ 0 h 3689"/>
                <a:gd name="connsiteX1" fmla="*/ 0 w 5568"/>
                <a:gd name="connsiteY1" fmla="*/ 0 h 3689"/>
                <a:gd name="connsiteX2" fmla="*/ 0 w 5568"/>
                <a:gd name="connsiteY2" fmla="*/ 3690 h 3689"/>
                <a:gd name="connsiteX3" fmla="*/ 0 w 5568"/>
                <a:gd name="connsiteY3" fmla="*/ 3690 h 3689"/>
                <a:gd name="connsiteX4" fmla="*/ 5166 w 5568"/>
                <a:gd name="connsiteY4" fmla="*/ 3690 h 3689"/>
                <a:gd name="connsiteX5" fmla="*/ 5166 w 5568"/>
                <a:gd name="connsiteY5" fmla="*/ 3690 h 3689"/>
                <a:gd name="connsiteX6" fmla="*/ 5166 w 5568"/>
                <a:gd name="connsiteY6" fmla="*/ 3690 h 3689"/>
                <a:gd name="connsiteX7" fmla="*/ 5166 w 5568"/>
                <a:gd name="connsiteY7" fmla="*/ 3690 h 3689"/>
                <a:gd name="connsiteX8" fmla="*/ 5166 w 5568"/>
                <a:gd name="connsiteY8" fmla="*/ 3690 h 3689"/>
                <a:gd name="connsiteX9" fmla="*/ 5166 w 5568"/>
                <a:gd name="connsiteY9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8" h="368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690"/>
                  </a:cubicBezTo>
                  <a:lnTo>
                    <a:pt x="0" y="3690"/>
                  </a:lnTo>
                  <a:lnTo>
                    <a:pt x="5166" y="3690"/>
                  </a:lnTo>
                  <a:lnTo>
                    <a:pt x="5166" y="3690"/>
                  </a:lnTo>
                  <a:lnTo>
                    <a:pt x="5166" y="3690"/>
                  </a:lnTo>
                  <a:lnTo>
                    <a:pt x="5166" y="3690"/>
                  </a:lnTo>
                  <a:lnTo>
                    <a:pt x="5166" y="3690"/>
                  </a:lnTo>
                  <a:cubicBezTo>
                    <a:pt x="5703" y="2519"/>
                    <a:pt x="5703" y="1171"/>
                    <a:pt x="516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5CB9A22-9C83-483E-9A1B-24669D884C42}"/>
                </a:ext>
              </a:extLst>
            </p:cNvPr>
            <p:cNvSpPr/>
            <p:nvPr/>
          </p:nvSpPr>
          <p:spPr>
            <a:xfrm>
              <a:off x="7777536" y="3436498"/>
              <a:ext cx="7782" cy="9237"/>
            </a:xfrm>
            <a:custGeom>
              <a:avLst/>
              <a:gdLst>
                <a:gd name="connsiteX0" fmla="*/ 7045 w 7782"/>
                <a:gd name="connsiteY0" fmla="*/ 9237 h 9237"/>
                <a:gd name="connsiteX1" fmla="*/ 7045 w 7782"/>
                <a:gd name="connsiteY1" fmla="*/ 9237 h 9237"/>
                <a:gd name="connsiteX2" fmla="*/ 7045 w 7782"/>
                <a:gd name="connsiteY2" fmla="*/ 9237 h 9237"/>
                <a:gd name="connsiteX3" fmla="*/ 7045 w 7782"/>
                <a:gd name="connsiteY3" fmla="*/ 9237 h 9237"/>
                <a:gd name="connsiteX4" fmla="*/ 7045 w 7782"/>
                <a:gd name="connsiteY4" fmla="*/ 5547 h 9237"/>
                <a:gd name="connsiteX5" fmla="*/ 403 w 7782"/>
                <a:gd name="connsiteY5" fmla="*/ 5547 h 9237"/>
                <a:gd name="connsiteX6" fmla="*/ 403 w 7782"/>
                <a:gd name="connsiteY6" fmla="*/ 9237 h 9237"/>
                <a:gd name="connsiteX7" fmla="*/ 403 w 7782"/>
                <a:gd name="connsiteY7" fmla="*/ 9237 h 9237"/>
                <a:gd name="connsiteX8" fmla="*/ 403 w 7782"/>
                <a:gd name="connsiteY8" fmla="*/ 4809 h 9237"/>
                <a:gd name="connsiteX9" fmla="*/ 403 w 7782"/>
                <a:gd name="connsiteY9" fmla="*/ 1119 h 9237"/>
                <a:gd name="connsiteX10" fmla="*/ 7783 w 7782"/>
                <a:gd name="connsiteY10" fmla="*/ 1119 h 9237"/>
                <a:gd name="connsiteX11" fmla="*/ 7783 w 7782"/>
                <a:gd name="connsiteY11" fmla="*/ 4809 h 9237"/>
                <a:gd name="connsiteX12" fmla="*/ 7783 w 7782"/>
                <a:gd name="connsiteY12" fmla="*/ 4809 h 9237"/>
                <a:gd name="connsiteX13" fmla="*/ 7783 w 7782"/>
                <a:gd name="connsiteY13" fmla="*/ 4809 h 9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82" h="9237">
                  <a:moveTo>
                    <a:pt x="7045" y="9237"/>
                  </a:moveTo>
                  <a:lnTo>
                    <a:pt x="7045" y="9237"/>
                  </a:lnTo>
                  <a:lnTo>
                    <a:pt x="7045" y="9237"/>
                  </a:lnTo>
                  <a:lnTo>
                    <a:pt x="7045" y="9237"/>
                  </a:lnTo>
                  <a:cubicBezTo>
                    <a:pt x="7045" y="9237"/>
                    <a:pt x="7045" y="9237"/>
                    <a:pt x="7045" y="5547"/>
                  </a:cubicBezTo>
                  <a:cubicBezTo>
                    <a:pt x="5125" y="3935"/>
                    <a:pt x="2323" y="3935"/>
                    <a:pt x="403" y="5547"/>
                  </a:cubicBezTo>
                  <a:cubicBezTo>
                    <a:pt x="403" y="5547"/>
                    <a:pt x="403" y="5547"/>
                    <a:pt x="403" y="9237"/>
                  </a:cubicBezTo>
                  <a:lnTo>
                    <a:pt x="403" y="9237"/>
                  </a:lnTo>
                  <a:cubicBezTo>
                    <a:pt x="83" y="7779"/>
                    <a:pt x="83" y="6267"/>
                    <a:pt x="403" y="4809"/>
                  </a:cubicBezTo>
                  <a:cubicBezTo>
                    <a:pt x="-134" y="3638"/>
                    <a:pt x="-134" y="2290"/>
                    <a:pt x="403" y="1119"/>
                  </a:cubicBezTo>
                  <a:cubicBezTo>
                    <a:pt x="2637" y="-373"/>
                    <a:pt x="5549" y="-373"/>
                    <a:pt x="7783" y="1119"/>
                  </a:cubicBezTo>
                  <a:cubicBezTo>
                    <a:pt x="7783" y="1119"/>
                    <a:pt x="7783" y="1119"/>
                    <a:pt x="7783" y="4809"/>
                  </a:cubicBezTo>
                  <a:lnTo>
                    <a:pt x="7783" y="4809"/>
                  </a:lnTo>
                  <a:lnTo>
                    <a:pt x="7783" y="4809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00266C38-0963-4694-A876-669EDA1B0DD5}"/>
                </a:ext>
              </a:extLst>
            </p:cNvPr>
            <p:cNvSpPr/>
            <p:nvPr/>
          </p:nvSpPr>
          <p:spPr>
            <a:xfrm>
              <a:off x="7782366" y="3445735"/>
              <a:ext cx="5903" cy="3689"/>
            </a:xfrm>
            <a:custGeom>
              <a:avLst/>
              <a:gdLst>
                <a:gd name="connsiteX0" fmla="*/ 0 w 5903"/>
                <a:gd name="connsiteY0" fmla="*/ 0 h 3689"/>
                <a:gd name="connsiteX1" fmla="*/ 0 w 5903"/>
                <a:gd name="connsiteY1" fmla="*/ 0 h 3689"/>
                <a:gd name="connsiteX2" fmla="*/ 0 w 5903"/>
                <a:gd name="connsiteY2" fmla="*/ 0 h 3689"/>
                <a:gd name="connsiteX3" fmla="*/ 0 w 5903"/>
                <a:gd name="connsiteY3" fmla="*/ 0 h 3689"/>
                <a:gd name="connsiteX4" fmla="*/ 0 w 5903"/>
                <a:gd name="connsiteY4" fmla="*/ 0 h 3689"/>
                <a:gd name="connsiteX5" fmla="*/ 0 w 5903"/>
                <a:gd name="connsiteY5" fmla="*/ 3690 h 3689"/>
                <a:gd name="connsiteX6" fmla="*/ 5904 w 5903"/>
                <a:gd name="connsiteY6" fmla="*/ 3690 h 3689"/>
                <a:gd name="connsiteX7" fmla="*/ 5904 w 5903"/>
                <a:gd name="connsiteY7" fmla="*/ 3690 h 3689"/>
                <a:gd name="connsiteX8" fmla="*/ 5904 w 5903"/>
                <a:gd name="connsiteY8" fmla="*/ 3690 h 3689"/>
                <a:gd name="connsiteX9" fmla="*/ 5904 w 5903"/>
                <a:gd name="connsiteY9" fmla="*/ 3690 h 3689"/>
                <a:gd name="connsiteX10" fmla="*/ 5904 w 5903"/>
                <a:gd name="connsiteY10" fmla="*/ 3690 h 3689"/>
                <a:gd name="connsiteX11" fmla="*/ 1476 w 5903"/>
                <a:gd name="connsiteY11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3" h="368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3690"/>
                  </a:cubicBezTo>
                  <a:lnTo>
                    <a:pt x="5904" y="3690"/>
                  </a:lnTo>
                  <a:lnTo>
                    <a:pt x="5904" y="3690"/>
                  </a:lnTo>
                  <a:lnTo>
                    <a:pt x="5904" y="3690"/>
                  </a:lnTo>
                  <a:cubicBezTo>
                    <a:pt x="5904" y="3690"/>
                    <a:pt x="5904" y="3690"/>
                    <a:pt x="5904" y="3690"/>
                  </a:cubicBezTo>
                  <a:lnTo>
                    <a:pt x="5904" y="3690"/>
                  </a:lnTo>
                  <a:cubicBezTo>
                    <a:pt x="5904" y="3690"/>
                    <a:pt x="5904" y="3690"/>
                    <a:pt x="1476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92FB5646-E23D-45B4-81FE-8FD32DC3829E}"/>
                </a:ext>
              </a:extLst>
            </p:cNvPr>
            <p:cNvSpPr/>
            <p:nvPr/>
          </p:nvSpPr>
          <p:spPr>
            <a:xfrm>
              <a:off x="7777440" y="3452975"/>
              <a:ext cx="8616" cy="6044"/>
            </a:xfrm>
            <a:custGeom>
              <a:avLst/>
              <a:gdLst>
                <a:gd name="connsiteX0" fmla="*/ 7879 w 8616"/>
                <a:gd name="connsiteY0" fmla="*/ 2355 h 6044"/>
                <a:gd name="connsiteX1" fmla="*/ 7879 w 8616"/>
                <a:gd name="connsiteY1" fmla="*/ 2355 h 6044"/>
                <a:gd name="connsiteX2" fmla="*/ 7879 w 8616"/>
                <a:gd name="connsiteY2" fmla="*/ 2355 h 6044"/>
                <a:gd name="connsiteX3" fmla="*/ 7879 w 8616"/>
                <a:gd name="connsiteY3" fmla="*/ 2355 h 6044"/>
                <a:gd name="connsiteX4" fmla="*/ 573 w 8616"/>
                <a:gd name="connsiteY4" fmla="*/ 2280 h 6044"/>
                <a:gd name="connsiteX5" fmla="*/ 499 w 8616"/>
                <a:gd name="connsiteY5" fmla="*/ 2355 h 6044"/>
                <a:gd name="connsiteX6" fmla="*/ 499 w 8616"/>
                <a:gd name="connsiteY6" fmla="*/ 2355 h 6044"/>
                <a:gd name="connsiteX7" fmla="*/ 499 w 8616"/>
                <a:gd name="connsiteY7" fmla="*/ 6045 h 6044"/>
                <a:gd name="connsiteX8" fmla="*/ 499 w 8616"/>
                <a:gd name="connsiteY8" fmla="*/ 6045 h 6044"/>
                <a:gd name="connsiteX9" fmla="*/ 499 w 8616"/>
                <a:gd name="connsiteY9" fmla="*/ 1617 h 6044"/>
                <a:gd name="connsiteX10" fmla="*/ 8617 w 8616"/>
                <a:gd name="connsiteY10" fmla="*/ 1617 h 6044"/>
                <a:gd name="connsiteX11" fmla="*/ 8617 w 8616"/>
                <a:gd name="connsiteY11" fmla="*/ 1617 h 6044"/>
                <a:gd name="connsiteX12" fmla="*/ 8617 w 8616"/>
                <a:gd name="connsiteY12" fmla="*/ 1617 h 6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16" h="6044">
                  <a:moveTo>
                    <a:pt x="7879" y="2355"/>
                  </a:moveTo>
                  <a:lnTo>
                    <a:pt x="7879" y="2355"/>
                  </a:lnTo>
                  <a:lnTo>
                    <a:pt x="7879" y="2355"/>
                  </a:lnTo>
                  <a:cubicBezTo>
                    <a:pt x="7879" y="2355"/>
                    <a:pt x="7879" y="2355"/>
                    <a:pt x="7879" y="2355"/>
                  </a:cubicBezTo>
                  <a:cubicBezTo>
                    <a:pt x="5882" y="317"/>
                    <a:pt x="2611" y="283"/>
                    <a:pt x="573" y="2280"/>
                  </a:cubicBezTo>
                  <a:cubicBezTo>
                    <a:pt x="548" y="2305"/>
                    <a:pt x="523" y="2330"/>
                    <a:pt x="499" y="2355"/>
                  </a:cubicBezTo>
                  <a:cubicBezTo>
                    <a:pt x="499" y="2355"/>
                    <a:pt x="499" y="2355"/>
                    <a:pt x="499" y="2355"/>
                  </a:cubicBezTo>
                  <a:cubicBezTo>
                    <a:pt x="-39" y="3526"/>
                    <a:pt x="-39" y="4874"/>
                    <a:pt x="499" y="6045"/>
                  </a:cubicBezTo>
                  <a:lnTo>
                    <a:pt x="499" y="6045"/>
                  </a:lnTo>
                  <a:cubicBezTo>
                    <a:pt x="-166" y="4643"/>
                    <a:pt x="-166" y="3018"/>
                    <a:pt x="499" y="1617"/>
                  </a:cubicBezTo>
                  <a:cubicBezTo>
                    <a:pt x="2775" y="-539"/>
                    <a:pt x="6340" y="-539"/>
                    <a:pt x="8617" y="1617"/>
                  </a:cubicBezTo>
                  <a:lnTo>
                    <a:pt x="8617" y="1617"/>
                  </a:lnTo>
                  <a:lnTo>
                    <a:pt x="8617" y="1617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DF0A04E-AF23-4A7F-A7FF-FDF9C13EE656}"/>
                </a:ext>
              </a:extLst>
            </p:cNvPr>
            <p:cNvSpPr/>
            <p:nvPr/>
          </p:nvSpPr>
          <p:spPr>
            <a:xfrm>
              <a:off x="7782071" y="3455330"/>
              <a:ext cx="7233" cy="3689"/>
            </a:xfrm>
            <a:custGeom>
              <a:avLst/>
              <a:gdLst>
                <a:gd name="connsiteX0" fmla="*/ 296 w 7233"/>
                <a:gd name="connsiteY0" fmla="*/ 0 h 3689"/>
                <a:gd name="connsiteX1" fmla="*/ 296 w 7233"/>
                <a:gd name="connsiteY1" fmla="*/ 0 h 3689"/>
                <a:gd name="connsiteX2" fmla="*/ 296 w 7233"/>
                <a:gd name="connsiteY2" fmla="*/ 3690 h 3689"/>
                <a:gd name="connsiteX3" fmla="*/ 296 w 7233"/>
                <a:gd name="connsiteY3" fmla="*/ 3690 h 3689"/>
                <a:gd name="connsiteX4" fmla="*/ 6938 w 7233"/>
                <a:gd name="connsiteY4" fmla="*/ 3690 h 3689"/>
                <a:gd name="connsiteX5" fmla="*/ 6938 w 7233"/>
                <a:gd name="connsiteY5" fmla="*/ 3690 h 3689"/>
                <a:gd name="connsiteX6" fmla="*/ 6938 w 7233"/>
                <a:gd name="connsiteY6" fmla="*/ 3690 h 3689"/>
                <a:gd name="connsiteX7" fmla="*/ 6938 w 7233"/>
                <a:gd name="connsiteY7" fmla="*/ 3690 h 3689"/>
                <a:gd name="connsiteX8" fmla="*/ 6938 w 7233"/>
                <a:gd name="connsiteY8" fmla="*/ 3690 h 3689"/>
                <a:gd name="connsiteX9" fmla="*/ 6938 w 7233"/>
                <a:gd name="connsiteY9" fmla="*/ 0 h 3689"/>
                <a:gd name="connsiteX10" fmla="*/ 2510 w 7233"/>
                <a:gd name="connsiteY10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33" h="3689">
                  <a:moveTo>
                    <a:pt x="296" y="0"/>
                  </a:moveTo>
                  <a:lnTo>
                    <a:pt x="296" y="0"/>
                  </a:lnTo>
                  <a:cubicBezTo>
                    <a:pt x="-99" y="1199"/>
                    <a:pt x="-99" y="2491"/>
                    <a:pt x="296" y="3690"/>
                  </a:cubicBezTo>
                  <a:lnTo>
                    <a:pt x="296" y="3690"/>
                  </a:lnTo>
                  <a:lnTo>
                    <a:pt x="6938" y="3690"/>
                  </a:lnTo>
                  <a:lnTo>
                    <a:pt x="6938" y="3690"/>
                  </a:lnTo>
                  <a:lnTo>
                    <a:pt x="6938" y="3690"/>
                  </a:lnTo>
                  <a:lnTo>
                    <a:pt x="6938" y="3690"/>
                  </a:lnTo>
                  <a:lnTo>
                    <a:pt x="6938" y="3690"/>
                  </a:lnTo>
                  <a:cubicBezTo>
                    <a:pt x="7332" y="2491"/>
                    <a:pt x="7332" y="1199"/>
                    <a:pt x="6938" y="0"/>
                  </a:cubicBezTo>
                  <a:cubicBezTo>
                    <a:pt x="6938" y="0"/>
                    <a:pt x="6938" y="0"/>
                    <a:pt x="251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C85D33A-3D38-46D4-A022-8B0C2EAF1BD7}"/>
                </a:ext>
              </a:extLst>
            </p:cNvPr>
            <p:cNvSpPr/>
            <p:nvPr/>
          </p:nvSpPr>
          <p:spPr>
            <a:xfrm>
              <a:off x="7775650" y="3455189"/>
              <a:ext cx="12916" cy="13424"/>
            </a:xfrm>
            <a:custGeom>
              <a:avLst/>
              <a:gdLst>
                <a:gd name="connsiteX0" fmla="*/ 9669 w 12916"/>
                <a:gd name="connsiteY0" fmla="*/ 9735 h 13424"/>
                <a:gd name="connsiteX1" fmla="*/ 4503 w 12916"/>
                <a:gd name="connsiteY1" fmla="*/ 9735 h 13424"/>
                <a:gd name="connsiteX2" fmla="*/ 4503 w 12916"/>
                <a:gd name="connsiteY2" fmla="*/ 5307 h 13424"/>
                <a:gd name="connsiteX3" fmla="*/ 4503 w 12916"/>
                <a:gd name="connsiteY3" fmla="*/ 1617 h 13424"/>
                <a:gd name="connsiteX4" fmla="*/ 12621 w 12916"/>
                <a:gd name="connsiteY4" fmla="*/ 1617 h 13424"/>
                <a:gd name="connsiteX5" fmla="*/ 12621 w 12916"/>
                <a:gd name="connsiteY5" fmla="*/ 5307 h 13424"/>
                <a:gd name="connsiteX6" fmla="*/ 12621 w 12916"/>
                <a:gd name="connsiteY6" fmla="*/ 5307 h 13424"/>
                <a:gd name="connsiteX7" fmla="*/ 12621 w 12916"/>
                <a:gd name="connsiteY7" fmla="*/ 5307 h 13424"/>
                <a:gd name="connsiteX8" fmla="*/ 9669 w 12916"/>
                <a:gd name="connsiteY8" fmla="*/ 9735 h 13424"/>
                <a:gd name="connsiteX9" fmla="*/ 9669 w 12916"/>
                <a:gd name="connsiteY9" fmla="*/ 9735 h 13424"/>
                <a:gd name="connsiteX10" fmla="*/ 9669 w 12916"/>
                <a:gd name="connsiteY10" fmla="*/ 9735 h 13424"/>
                <a:gd name="connsiteX11" fmla="*/ 9669 w 12916"/>
                <a:gd name="connsiteY11" fmla="*/ 6045 h 13424"/>
                <a:gd name="connsiteX12" fmla="*/ 1551 w 12916"/>
                <a:gd name="connsiteY12" fmla="*/ 6045 h 13424"/>
                <a:gd name="connsiteX13" fmla="*/ 1476 w 12916"/>
                <a:gd name="connsiteY13" fmla="*/ 13350 h 13424"/>
                <a:gd name="connsiteX14" fmla="*/ 1551 w 12916"/>
                <a:gd name="connsiteY14" fmla="*/ 13425 h 13424"/>
                <a:gd name="connsiteX15" fmla="*/ 5979 w 12916"/>
                <a:gd name="connsiteY15" fmla="*/ 13425 h 1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916" h="13424">
                  <a:moveTo>
                    <a:pt x="9669" y="9735"/>
                  </a:moveTo>
                  <a:lnTo>
                    <a:pt x="4503" y="9735"/>
                  </a:lnTo>
                  <a:cubicBezTo>
                    <a:pt x="3838" y="8333"/>
                    <a:pt x="3838" y="6708"/>
                    <a:pt x="4503" y="5307"/>
                  </a:cubicBezTo>
                  <a:cubicBezTo>
                    <a:pt x="4108" y="4108"/>
                    <a:pt x="4108" y="2815"/>
                    <a:pt x="4503" y="1617"/>
                  </a:cubicBezTo>
                  <a:cubicBezTo>
                    <a:pt x="6779" y="-539"/>
                    <a:pt x="10344" y="-539"/>
                    <a:pt x="12621" y="1617"/>
                  </a:cubicBezTo>
                  <a:cubicBezTo>
                    <a:pt x="13015" y="2815"/>
                    <a:pt x="13015" y="4108"/>
                    <a:pt x="12621" y="5307"/>
                  </a:cubicBezTo>
                  <a:lnTo>
                    <a:pt x="12621" y="5307"/>
                  </a:lnTo>
                  <a:cubicBezTo>
                    <a:pt x="12621" y="5307"/>
                    <a:pt x="12621" y="5307"/>
                    <a:pt x="12621" y="5307"/>
                  </a:cubicBezTo>
                  <a:close/>
                  <a:moveTo>
                    <a:pt x="9669" y="9735"/>
                  </a:moveTo>
                  <a:lnTo>
                    <a:pt x="9669" y="9735"/>
                  </a:lnTo>
                  <a:lnTo>
                    <a:pt x="9669" y="9735"/>
                  </a:lnTo>
                  <a:cubicBezTo>
                    <a:pt x="10063" y="8536"/>
                    <a:pt x="10063" y="7243"/>
                    <a:pt x="9669" y="6045"/>
                  </a:cubicBezTo>
                  <a:cubicBezTo>
                    <a:pt x="7392" y="3889"/>
                    <a:pt x="3827" y="3889"/>
                    <a:pt x="1551" y="6045"/>
                  </a:cubicBezTo>
                  <a:cubicBezTo>
                    <a:pt x="-487" y="8042"/>
                    <a:pt x="-521" y="11313"/>
                    <a:pt x="1476" y="13350"/>
                  </a:cubicBezTo>
                  <a:cubicBezTo>
                    <a:pt x="1500" y="13375"/>
                    <a:pt x="1525" y="13400"/>
                    <a:pt x="1551" y="13425"/>
                  </a:cubicBezTo>
                  <a:lnTo>
                    <a:pt x="5979" y="13425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61084F5B-D373-4932-95A8-A0837F88A769}"/>
                </a:ext>
              </a:extLst>
            </p:cNvPr>
            <p:cNvSpPr/>
            <p:nvPr/>
          </p:nvSpPr>
          <p:spPr>
            <a:xfrm>
              <a:off x="7777938" y="3464923"/>
              <a:ext cx="4807" cy="8856"/>
            </a:xfrm>
            <a:custGeom>
              <a:avLst/>
              <a:gdLst>
                <a:gd name="connsiteX0" fmla="*/ 4428 w 4807"/>
                <a:gd name="connsiteY0" fmla="*/ 0 h 8856"/>
                <a:gd name="connsiteX1" fmla="*/ 4428 w 4807"/>
                <a:gd name="connsiteY1" fmla="*/ 0 h 8856"/>
                <a:gd name="connsiteX2" fmla="*/ 4428 w 4807"/>
                <a:gd name="connsiteY2" fmla="*/ 0 h 8856"/>
                <a:gd name="connsiteX3" fmla="*/ 4428 w 4807"/>
                <a:gd name="connsiteY3" fmla="*/ 4428 h 8856"/>
                <a:gd name="connsiteX4" fmla="*/ 4428 w 4807"/>
                <a:gd name="connsiteY4" fmla="*/ 4428 h 8856"/>
                <a:gd name="connsiteX5" fmla="*/ 4428 w 4807"/>
                <a:gd name="connsiteY5" fmla="*/ 8856 h 8856"/>
                <a:gd name="connsiteX6" fmla="*/ 4428 w 4807"/>
                <a:gd name="connsiteY6" fmla="*/ 8856 h 8856"/>
                <a:gd name="connsiteX7" fmla="*/ 4428 w 4807"/>
                <a:gd name="connsiteY7" fmla="*/ 5166 h 8856"/>
                <a:gd name="connsiteX8" fmla="*/ 4428 w 4807"/>
                <a:gd name="connsiteY8" fmla="*/ 5166 h 8856"/>
                <a:gd name="connsiteX9" fmla="*/ 4428 w 4807"/>
                <a:gd name="connsiteY9" fmla="*/ 5166 h 8856"/>
                <a:gd name="connsiteX10" fmla="*/ 4428 w 4807"/>
                <a:gd name="connsiteY10" fmla="*/ 5166 h 8856"/>
                <a:gd name="connsiteX11" fmla="*/ 4428 w 4807"/>
                <a:gd name="connsiteY11" fmla="*/ 5166 h 8856"/>
                <a:gd name="connsiteX12" fmla="*/ 4428 w 4807"/>
                <a:gd name="connsiteY12" fmla="*/ 5166 h 8856"/>
                <a:gd name="connsiteX13" fmla="*/ 4428 w 4807"/>
                <a:gd name="connsiteY13" fmla="*/ 5166 h 8856"/>
                <a:gd name="connsiteX14" fmla="*/ 4428 w 4807"/>
                <a:gd name="connsiteY14" fmla="*/ 738 h 8856"/>
                <a:gd name="connsiteX15" fmla="*/ 0 w 4807"/>
                <a:gd name="connsiteY15" fmla="*/ 738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07" h="8856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cubicBezTo>
                    <a:pt x="4108" y="1458"/>
                    <a:pt x="4108" y="2970"/>
                    <a:pt x="4428" y="4428"/>
                  </a:cubicBezTo>
                  <a:lnTo>
                    <a:pt x="4428" y="4428"/>
                  </a:lnTo>
                  <a:cubicBezTo>
                    <a:pt x="4108" y="5886"/>
                    <a:pt x="4108" y="7397"/>
                    <a:pt x="4428" y="8856"/>
                  </a:cubicBezTo>
                  <a:lnTo>
                    <a:pt x="4428" y="8856"/>
                  </a:ln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cubicBezTo>
                    <a:pt x="4428" y="5166"/>
                    <a:pt x="4428" y="5166"/>
                    <a:pt x="4428" y="5166"/>
                  </a:cubicBezTo>
                  <a:lnTo>
                    <a:pt x="4428" y="5166"/>
                  </a:lnTo>
                  <a:lnTo>
                    <a:pt x="4428" y="5166"/>
                  </a:lnTo>
                  <a:lnTo>
                    <a:pt x="4428" y="5166"/>
                  </a:lnTo>
                  <a:cubicBezTo>
                    <a:pt x="4934" y="3734"/>
                    <a:pt x="4934" y="2170"/>
                    <a:pt x="4428" y="738"/>
                  </a:cubicBezTo>
                  <a:cubicBezTo>
                    <a:pt x="3008" y="164"/>
                    <a:pt x="1420" y="164"/>
                    <a:pt x="0" y="73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53168E28-BDE5-45F8-A04C-EE72F4D88E71}"/>
                </a:ext>
              </a:extLst>
            </p:cNvPr>
            <p:cNvSpPr/>
            <p:nvPr/>
          </p:nvSpPr>
          <p:spPr>
            <a:xfrm>
              <a:off x="7776702" y="3473639"/>
              <a:ext cx="8996" cy="9734"/>
            </a:xfrm>
            <a:custGeom>
              <a:avLst/>
              <a:gdLst>
                <a:gd name="connsiteX0" fmla="*/ 8617 w 8996"/>
                <a:gd name="connsiteY0" fmla="*/ 2355 h 9734"/>
                <a:gd name="connsiteX1" fmla="*/ 8617 w 8996"/>
                <a:gd name="connsiteY1" fmla="*/ 2355 h 9734"/>
                <a:gd name="connsiteX2" fmla="*/ 8617 w 8996"/>
                <a:gd name="connsiteY2" fmla="*/ 2355 h 9734"/>
                <a:gd name="connsiteX3" fmla="*/ 8617 w 8996"/>
                <a:gd name="connsiteY3" fmla="*/ 2355 h 9734"/>
                <a:gd name="connsiteX4" fmla="*/ 8617 w 8996"/>
                <a:gd name="connsiteY4" fmla="*/ 2355 h 9734"/>
                <a:gd name="connsiteX5" fmla="*/ 8617 w 8996"/>
                <a:gd name="connsiteY5" fmla="*/ 6045 h 9734"/>
                <a:gd name="connsiteX6" fmla="*/ 8617 w 8996"/>
                <a:gd name="connsiteY6" fmla="*/ 6045 h 9734"/>
                <a:gd name="connsiteX7" fmla="*/ 8617 w 8996"/>
                <a:gd name="connsiteY7" fmla="*/ 6045 h 9734"/>
                <a:gd name="connsiteX8" fmla="*/ 8617 w 8996"/>
                <a:gd name="connsiteY8" fmla="*/ 6045 h 9734"/>
                <a:gd name="connsiteX9" fmla="*/ 8617 w 8996"/>
                <a:gd name="connsiteY9" fmla="*/ 1617 h 9734"/>
                <a:gd name="connsiteX10" fmla="*/ 499 w 8996"/>
                <a:gd name="connsiteY10" fmla="*/ 1617 h 9734"/>
                <a:gd name="connsiteX11" fmla="*/ 499 w 8996"/>
                <a:gd name="connsiteY11" fmla="*/ 6045 h 9734"/>
                <a:gd name="connsiteX12" fmla="*/ 499 w 8996"/>
                <a:gd name="connsiteY12" fmla="*/ 6045 h 9734"/>
                <a:gd name="connsiteX13" fmla="*/ 499 w 8996"/>
                <a:gd name="connsiteY13" fmla="*/ 6045 h 9734"/>
                <a:gd name="connsiteX14" fmla="*/ 499 w 8996"/>
                <a:gd name="connsiteY14" fmla="*/ 1617 h 9734"/>
                <a:gd name="connsiteX15" fmla="*/ 8617 w 8996"/>
                <a:gd name="connsiteY15" fmla="*/ 1617 h 9734"/>
                <a:gd name="connsiteX16" fmla="*/ 8617 w 8996"/>
                <a:gd name="connsiteY16" fmla="*/ 6045 h 9734"/>
                <a:gd name="connsiteX17" fmla="*/ 8617 w 8996"/>
                <a:gd name="connsiteY17" fmla="*/ 6045 h 9734"/>
                <a:gd name="connsiteX18" fmla="*/ 8617 w 8996"/>
                <a:gd name="connsiteY18" fmla="*/ 9735 h 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996" h="9734">
                  <a:moveTo>
                    <a:pt x="8617" y="2355"/>
                  </a:moveTo>
                  <a:lnTo>
                    <a:pt x="8617" y="2355"/>
                  </a:lnTo>
                  <a:lnTo>
                    <a:pt x="8617" y="2355"/>
                  </a:lnTo>
                  <a:lnTo>
                    <a:pt x="8617" y="2355"/>
                  </a:lnTo>
                  <a:lnTo>
                    <a:pt x="8617" y="2355"/>
                  </a:lnTo>
                  <a:lnTo>
                    <a:pt x="8617" y="6045"/>
                  </a:lnTo>
                  <a:lnTo>
                    <a:pt x="8617" y="6045"/>
                  </a:lnTo>
                  <a:lnTo>
                    <a:pt x="8617" y="6045"/>
                  </a:lnTo>
                  <a:lnTo>
                    <a:pt x="8617" y="6045"/>
                  </a:lnTo>
                  <a:cubicBezTo>
                    <a:pt x="8937" y="4586"/>
                    <a:pt x="8937" y="3075"/>
                    <a:pt x="8617" y="1617"/>
                  </a:cubicBezTo>
                  <a:cubicBezTo>
                    <a:pt x="6105" y="167"/>
                    <a:pt x="3010" y="167"/>
                    <a:pt x="499" y="1617"/>
                  </a:cubicBezTo>
                  <a:cubicBezTo>
                    <a:pt x="178" y="3075"/>
                    <a:pt x="178" y="4586"/>
                    <a:pt x="499" y="6045"/>
                  </a:cubicBezTo>
                  <a:cubicBezTo>
                    <a:pt x="499" y="6045"/>
                    <a:pt x="499" y="6045"/>
                    <a:pt x="499" y="6045"/>
                  </a:cubicBezTo>
                  <a:lnTo>
                    <a:pt x="499" y="6045"/>
                  </a:lnTo>
                  <a:cubicBezTo>
                    <a:pt x="-166" y="4643"/>
                    <a:pt x="-166" y="3018"/>
                    <a:pt x="499" y="1617"/>
                  </a:cubicBezTo>
                  <a:cubicBezTo>
                    <a:pt x="2775" y="-539"/>
                    <a:pt x="6340" y="-539"/>
                    <a:pt x="8617" y="1617"/>
                  </a:cubicBezTo>
                  <a:cubicBezTo>
                    <a:pt x="9123" y="3049"/>
                    <a:pt x="9123" y="4612"/>
                    <a:pt x="8617" y="6045"/>
                  </a:cubicBezTo>
                  <a:cubicBezTo>
                    <a:pt x="8617" y="6045"/>
                    <a:pt x="8617" y="6045"/>
                    <a:pt x="8617" y="6045"/>
                  </a:cubicBezTo>
                  <a:cubicBezTo>
                    <a:pt x="9071" y="7233"/>
                    <a:pt x="9071" y="8547"/>
                    <a:pt x="8617" y="9735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4507F6D6-7F33-45FF-BC0F-61624A4DD39D}"/>
                </a:ext>
              </a:extLst>
            </p:cNvPr>
            <p:cNvSpPr/>
            <p:nvPr/>
          </p:nvSpPr>
          <p:spPr>
            <a:xfrm>
              <a:off x="7662316" y="3481160"/>
              <a:ext cx="789" cy="8117"/>
            </a:xfrm>
            <a:custGeom>
              <a:avLst/>
              <a:gdLst>
                <a:gd name="connsiteX0" fmla="*/ 494 w 789"/>
                <a:gd name="connsiteY0" fmla="*/ 0 h 8117"/>
                <a:gd name="connsiteX1" fmla="*/ 494 w 789"/>
                <a:gd name="connsiteY1" fmla="*/ 0 h 8117"/>
                <a:gd name="connsiteX2" fmla="*/ 494 w 789"/>
                <a:gd name="connsiteY2" fmla="*/ 0 h 8117"/>
                <a:gd name="connsiteX3" fmla="*/ 494 w 789"/>
                <a:gd name="connsiteY3" fmla="*/ 3690 h 8117"/>
                <a:gd name="connsiteX4" fmla="*/ 494 w 789"/>
                <a:gd name="connsiteY4" fmla="*/ 3690 h 8117"/>
                <a:gd name="connsiteX5" fmla="*/ 494 w 789"/>
                <a:gd name="connsiteY5" fmla="*/ 8118 h 8117"/>
                <a:gd name="connsiteX6" fmla="*/ 494 w 789"/>
                <a:gd name="connsiteY6" fmla="*/ 8118 h 8117"/>
                <a:gd name="connsiteX7" fmla="*/ 494 w 789"/>
                <a:gd name="connsiteY7" fmla="*/ 8118 h 8117"/>
                <a:gd name="connsiteX8" fmla="*/ 494 w 789"/>
                <a:gd name="connsiteY8" fmla="*/ 8118 h 8117"/>
                <a:gd name="connsiteX9" fmla="*/ 494 w 789"/>
                <a:gd name="connsiteY9" fmla="*/ 8118 h 8117"/>
                <a:gd name="connsiteX10" fmla="*/ 494 w 789"/>
                <a:gd name="connsiteY10" fmla="*/ 8118 h 8117"/>
                <a:gd name="connsiteX11" fmla="*/ 494 w 789"/>
                <a:gd name="connsiteY11" fmla="*/ 8118 h 8117"/>
                <a:gd name="connsiteX12" fmla="*/ 494 w 789"/>
                <a:gd name="connsiteY12" fmla="*/ 4428 h 8117"/>
                <a:gd name="connsiteX13" fmla="*/ 494 w 789"/>
                <a:gd name="connsiteY13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9" h="8117">
                  <a:moveTo>
                    <a:pt x="494" y="0"/>
                  </a:moveTo>
                  <a:lnTo>
                    <a:pt x="494" y="0"/>
                  </a:lnTo>
                  <a:lnTo>
                    <a:pt x="494" y="0"/>
                  </a:lnTo>
                  <a:cubicBezTo>
                    <a:pt x="-165" y="1142"/>
                    <a:pt x="-165" y="2548"/>
                    <a:pt x="494" y="3690"/>
                  </a:cubicBezTo>
                  <a:lnTo>
                    <a:pt x="494" y="3690"/>
                  </a:lnTo>
                  <a:cubicBezTo>
                    <a:pt x="-12" y="5122"/>
                    <a:pt x="-12" y="6686"/>
                    <a:pt x="494" y="8118"/>
                  </a:cubicBezTo>
                  <a:lnTo>
                    <a:pt x="494" y="8118"/>
                  </a:lnTo>
                  <a:lnTo>
                    <a:pt x="494" y="8118"/>
                  </a:lnTo>
                  <a:cubicBezTo>
                    <a:pt x="494" y="8118"/>
                    <a:pt x="494" y="8118"/>
                    <a:pt x="494" y="8118"/>
                  </a:cubicBezTo>
                  <a:lnTo>
                    <a:pt x="494" y="8118"/>
                  </a:lnTo>
                  <a:lnTo>
                    <a:pt x="494" y="8118"/>
                  </a:lnTo>
                  <a:lnTo>
                    <a:pt x="494" y="8118"/>
                  </a:lnTo>
                  <a:cubicBezTo>
                    <a:pt x="888" y="6919"/>
                    <a:pt x="888" y="5627"/>
                    <a:pt x="494" y="4428"/>
                  </a:cubicBezTo>
                  <a:lnTo>
                    <a:pt x="4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132AB70D-16FD-4AFD-B99C-1F91A8152C35}"/>
                </a:ext>
              </a:extLst>
            </p:cNvPr>
            <p:cNvSpPr/>
            <p:nvPr/>
          </p:nvSpPr>
          <p:spPr>
            <a:xfrm>
              <a:off x="7661334" y="3479543"/>
              <a:ext cx="9889" cy="11948"/>
            </a:xfrm>
            <a:custGeom>
              <a:avLst/>
              <a:gdLst>
                <a:gd name="connsiteX0" fmla="*/ 1476 w 9889"/>
                <a:gd name="connsiteY0" fmla="*/ 11949 h 11948"/>
                <a:gd name="connsiteX1" fmla="*/ 1476 w 9889"/>
                <a:gd name="connsiteY1" fmla="*/ 11949 h 11948"/>
                <a:gd name="connsiteX2" fmla="*/ 1476 w 9889"/>
                <a:gd name="connsiteY2" fmla="*/ 7521 h 11948"/>
                <a:gd name="connsiteX3" fmla="*/ 738 w 9889"/>
                <a:gd name="connsiteY3" fmla="*/ 2355 h 11948"/>
                <a:gd name="connsiteX4" fmla="*/ 1476 w 9889"/>
                <a:gd name="connsiteY4" fmla="*/ 1617 h 11948"/>
                <a:gd name="connsiteX5" fmla="*/ 9594 w 9889"/>
                <a:gd name="connsiteY5" fmla="*/ 1617 h 11948"/>
                <a:gd name="connsiteX6" fmla="*/ 9594 w 9889"/>
                <a:gd name="connsiteY6" fmla="*/ 5307 h 11948"/>
                <a:gd name="connsiteX7" fmla="*/ 9594 w 9889"/>
                <a:gd name="connsiteY7" fmla="*/ 5307 h 11948"/>
                <a:gd name="connsiteX8" fmla="*/ 9594 w 9889"/>
                <a:gd name="connsiteY8" fmla="*/ 5307 h 11948"/>
                <a:gd name="connsiteX9" fmla="*/ 9594 w 9889"/>
                <a:gd name="connsiteY9" fmla="*/ 5307 h 11948"/>
                <a:gd name="connsiteX10" fmla="*/ 1476 w 9889"/>
                <a:gd name="connsiteY10" fmla="*/ 1617 h 11948"/>
                <a:gd name="connsiteX11" fmla="*/ 1476 w 9889"/>
                <a:gd name="connsiteY11" fmla="*/ 1617 h 11948"/>
                <a:gd name="connsiteX12" fmla="*/ 1476 w 9889"/>
                <a:gd name="connsiteY12" fmla="*/ 5307 h 11948"/>
                <a:gd name="connsiteX13" fmla="*/ 1476 w 9889"/>
                <a:gd name="connsiteY13" fmla="*/ 9735 h 11948"/>
                <a:gd name="connsiteX14" fmla="*/ 1476 w 9889"/>
                <a:gd name="connsiteY14" fmla="*/ 9735 h 11948"/>
                <a:gd name="connsiteX15" fmla="*/ 1476 w 9889"/>
                <a:gd name="connsiteY15" fmla="*/ 9735 h 11948"/>
                <a:gd name="connsiteX16" fmla="*/ 1476 w 9889"/>
                <a:gd name="connsiteY16" fmla="*/ 9735 h 11948"/>
                <a:gd name="connsiteX17" fmla="*/ 1476 w 9889"/>
                <a:gd name="connsiteY17" fmla="*/ 9735 h 11948"/>
                <a:gd name="connsiteX18" fmla="*/ 1476 w 9889"/>
                <a:gd name="connsiteY18" fmla="*/ 9735 h 11948"/>
                <a:gd name="connsiteX19" fmla="*/ 1476 w 9889"/>
                <a:gd name="connsiteY19" fmla="*/ 9735 h 11948"/>
                <a:gd name="connsiteX20" fmla="*/ 1476 w 9889"/>
                <a:gd name="connsiteY20" fmla="*/ 6045 h 11948"/>
                <a:gd name="connsiteX21" fmla="*/ 1476 w 9889"/>
                <a:gd name="connsiteY21" fmla="*/ 1617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89" h="11948">
                  <a:moveTo>
                    <a:pt x="1476" y="11949"/>
                  </a:moveTo>
                  <a:lnTo>
                    <a:pt x="1476" y="11949"/>
                  </a:lnTo>
                  <a:cubicBezTo>
                    <a:pt x="970" y="10516"/>
                    <a:pt x="970" y="8953"/>
                    <a:pt x="1476" y="7521"/>
                  </a:cubicBezTo>
                  <a:cubicBezTo>
                    <a:pt x="-154" y="6298"/>
                    <a:pt x="-485" y="3985"/>
                    <a:pt x="738" y="2355"/>
                  </a:cubicBezTo>
                  <a:cubicBezTo>
                    <a:pt x="948" y="2075"/>
                    <a:pt x="1197" y="1826"/>
                    <a:pt x="1476" y="1617"/>
                  </a:cubicBezTo>
                  <a:cubicBezTo>
                    <a:pt x="3753" y="-539"/>
                    <a:pt x="7318" y="-539"/>
                    <a:pt x="9594" y="1617"/>
                  </a:cubicBezTo>
                  <a:cubicBezTo>
                    <a:pt x="9988" y="2815"/>
                    <a:pt x="9988" y="4108"/>
                    <a:pt x="9594" y="5307"/>
                  </a:cubicBezTo>
                  <a:lnTo>
                    <a:pt x="9594" y="5307"/>
                  </a:lnTo>
                  <a:lnTo>
                    <a:pt x="9594" y="5307"/>
                  </a:lnTo>
                  <a:lnTo>
                    <a:pt x="9594" y="5307"/>
                  </a:lnTo>
                  <a:close/>
                  <a:moveTo>
                    <a:pt x="1476" y="1617"/>
                  </a:moveTo>
                  <a:lnTo>
                    <a:pt x="1476" y="1617"/>
                  </a:lnTo>
                  <a:cubicBezTo>
                    <a:pt x="1476" y="1617"/>
                    <a:pt x="1476" y="1617"/>
                    <a:pt x="1476" y="5307"/>
                  </a:cubicBezTo>
                  <a:cubicBezTo>
                    <a:pt x="811" y="6708"/>
                    <a:pt x="811" y="8333"/>
                    <a:pt x="1476" y="9735"/>
                  </a:cubicBezTo>
                  <a:lnTo>
                    <a:pt x="1476" y="9735"/>
                  </a:lnTo>
                  <a:lnTo>
                    <a:pt x="1476" y="9735"/>
                  </a:lnTo>
                  <a:lnTo>
                    <a:pt x="1476" y="9735"/>
                  </a:lnTo>
                  <a:lnTo>
                    <a:pt x="1476" y="9735"/>
                  </a:lnTo>
                  <a:lnTo>
                    <a:pt x="1476" y="9735"/>
                  </a:lnTo>
                  <a:cubicBezTo>
                    <a:pt x="1476" y="9735"/>
                    <a:pt x="1476" y="9735"/>
                    <a:pt x="1476" y="9735"/>
                  </a:cubicBezTo>
                  <a:cubicBezTo>
                    <a:pt x="1870" y="8536"/>
                    <a:pt x="1870" y="7243"/>
                    <a:pt x="1476" y="6045"/>
                  </a:cubicBezTo>
                  <a:lnTo>
                    <a:pt x="1476" y="1617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D4931352-FCDA-4302-B42E-AF3C256A6C6B}"/>
                </a:ext>
              </a:extLst>
            </p:cNvPr>
            <p:cNvSpPr/>
            <p:nvPr/>
          </p:nvSpPr>
          <p:spPr>
            <a:xfrm>
              <a:off x="7654634" y="3470089"/>
              <a:ext cx="8176" cy="11498"/>
            </a:xfrm>
            <a:custGeom>
              <a:avLst/>
              <a:gdLst>
                <a:gd name="connsiteX0" fmla="*/ 8177 w 8176"/>
                <a:gd name="connsiteY0" fmla="*/ 0 h 11498"/>
                <a:gd name="connsiteX1" fmla="*/ 8177 w 8176"/>
                <a:gd name="connsiteY1" fmla="*/ 0 h 11498"/>
                <a:gd name="connsiteX2" fmla="*/ 3749 w 8176"/>
                <a:gd name="connsiteY2" fmla="*/ 0 h 11498"/>
                <a:gd name="connsiteX3" fmla="*/ 3749 w 8176"/>
                <a:gd name="connsiteY3" fmla="*/ 0 h 11498"/>
                <a:gd name="connsiteX4" fmla="*/ 428 w 8176"/>
                <a:gd name="connsiteY4" fmla="*/ 7749 h 11498"/>
                <a:gd name="connsiteX5" fmla="*/ 8177 w 8176"/>
                <a:gd name="connsiteY5" fmla="*/ 11070 h 11498"/>
                <a:gd name="connsiteX6" fmla="*/ 8177 w 8176"/>
                <a:gd name="connsiteY6" fmla="*/ 11070 h 11498"/>
                <a:gd name="connsiteX7" fmla="*/ 8177 w 8176"/>
                <a:gd name="connsiteY7" fmla="*/ 11070 h 11498"/>
                <a:gd name="connsiteX8" fmla="*/ 8177 w 8176"/>
                <a:gd name="connsiteY8" fmla="*/ 11070 h 11498"/>
                <a:gd name="connsiteX9" fmla="*/ 8177 w 8176"/>
                <a:gd name="connsiteY9" fmla="*/ 11070 h 11498"/>
                <a:gd name="connsiteX10" fmla="*/ 8177 w 8176"/>
                <a:gd name="connsiteY10" fmla="*/ 11070 h 11498"/>
                <a:gd name="connsiteX11" fmla="*/ 8177 w 8176"/>
                <a:gd name="connsiteY11" fmla="*/ 11070 h 11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176" h="11498">
                  <a:moveTo>
                    <a:pt x="8177" y="0"/>
                  </a:moveTo>
                  <a:lnTo>
                    <a:pt x="8177" y="0"/>
                  </a:lnTo>
                  <a:lnTo>
                    <a:pt x="3749" y="0"/>
                  </a:lnTo>
                  <a:lnTo>
                    <a:pt x="3749" y="0"/>
                  </a:lnTo>
                  <a:cubicBezTo>
                    <a:pt x="692" y="1223"/>
                    <a:pt x="-795" y="4692"/>
                    <a:pt x="428" y="7749"/>
                  </a:cubicBezTo>
                  <a:cubicBezTo>
                    <a:pt x="1651" y="10806"/>
                    <a:pt x="5120" y="12293"/>
                    <a:pt x="8177" y="11070"/>
                  </a:cubicBezTo>
                  <a:lnTo>
                    <a:pt x="8177" y="11070"/>
                  </a:lnTo>
                  <a:cubicBezTo>
                    <a:pt x="8177" y="11070"/>
                    <a:pt x="8177" y="11070"/>
                    <a:pt x="8177" y="11070"/>
                  </a:cubicBezTo>
                  <a:lnTo>
                    <a:pt x="8177" y="11070"/>
                  </a:lnTo>
                  <a:cubicBezTo>
                    <a:pt x="8177" y="11070"/>
                    <a:pt x="8177" y="11070"/>
                    <a:pt x="8177" y="11070"/>
                  </a:cubicBezTo>
                  <a:lnTo>
                    <a:pt x="8177" y="11070"/>
                  </a:lnTo>
                  <a:lnTo>
                    <a:pt x="8177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6DA288A4-89A9-450F-B619-789F6AC63381}"/>
                </a:ext>
              </a:extLst>
            </p:cNvPr>
            <p:cNvSpPr/>
            <p:nvPr/>
          </p:nvSpPr>
          <p:spPr>
            <a:xfrm>
              <a:off x="7654634" y="3470089"/>
              <a:ext cx="16556" cy="11498"/>
            </a:xfrm>
            <a:custGeom>
              <a:avLst/>
              <a:gdLst>
                <a:gd name="connsiteX0" fmla="*/ 8177 w 16556"/>
                <a:gd name="connsiteY0" fmla="*/ 11070 h 11498"/>
                <a:gd name="connsiteX1" fmla="*/ 8177 w 16556"/>
                <a:gd name="connsiteY1" fmla="*/ 11070 h 11498"/>
                <a:gd name="connsiteX2" fmla="*/ 8177 w 16556"/>
                <a:gd name="connsiteY2" fmla="*/ 5904 h 11498"/>
                <a:gd name="connsiteX3" fmla="*/ 16295 w 16556"/>
                <a:gd name="connsiteY3" fmla="*/ 5904 h 11498"/>
                <a:gd name="connsiteX4" fmla="*/ 16295 w 16556"/>
                <a:gd name="connsiteY4" fmla="*/ 5904 h 11498"/>
                <a:gd name="connsiteX5" fmla="*/ 16295 w 16556"/>
                <a:gd name="connsiteY5" fmla="*/ 5904 h 11498"/>
                <a:gd name="connsiteX6" fmla="*/ 16295 w 16556"/>
                <a:gd name="connsiteY6" fmla="*/ 5904 h 11498"/>
                <a:gd name="connsiteX7" fmla="*/ 8177 w 16556"/>
                <a:gd name="connsiteY7" fmla="*/ 5904 h 11498"/>
                <a:gd name="connsiteX8" fmla="*/ 8177 w 16556"/>
                <a:gd name="connsiteY8" fmla="*/ 11070 h 11498"/>
                <a:gd name="connsiteX9" fmla="*/ 8177 w 16556"/>
                <a:gd name="connsiteY9" fmla="*/ 0 h 11498"/>
                <a:gd name="connsiteX10" fmla="*/ 3749 w 16556"/>
                <a:gd name="connsiteY10" fmla="*/ 0 h 11498"/>
                <a:gd name="connsiteX11" fmla="*/ 3749 w 16556"/>
                <a:gd name="connsiteY11" fmla="*/ 0 h 11498"/>
                <a:gd name="connsiteX12" fmla="*/ 428 w 16556"/>
                <a:gd name="connsiteY12" fmla="*/ 7749 h 11498"/>
                <a:gd name="connsiteX13" fmla="*/ 8177 w 16556"/>
                <a:gd name="connsiteY13" fmla="*/ 11070 h 11498"/>
                <a:gd name="connsiteX14" fmla="*/ 16295 w 16556"/>
                <a:gd name="connsiteY14" fmla="*/ 11070 h 11498"/>
                <a:gd name="connsiteX15" fmla="*/ 16295 w 16556"/>
                <a:gd name="connsiteY15" fmla="*/ 7380 h 11498"/>
                <a:gd name="connsiteX16" fmla="*/ 16295 w 16556"/>
                <a:gd name="connsiteY16" fmla="*/ 7380 h 11498"/>
                <a:gd name="connsiteX17" fmla="*/ 16295 w 16556"/>
                <a:gd name="connsiteY17" fmla="*/ 7380 h 11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556" h="11498">
                  <a:moveTo>
                    <a:pt x="8177" y="11070"/>
                  </a:moveTo>
                  <a:lnTo>
                    <a:pt x="8177" y="11070"/>
                  </a:lnTo>
                  <a:cubicBezTo>
                    <a:pt x="7384" y="9439"/>
                    <a:pt x="7384" y="7535"/>
                    <a:pt x="8177" y="5904"/>
                  </a:cubicBezTo>
                  <a:cubicBezTo>
                    <a:pt x="10454" y="3748"/>
                    <a:pt x="14018" y="3748"/>
                    <a:pt x="16295" y="5904"/>
                  </a:cubicBezTo>
                  <a:cubicBezTo>
                    <a:pt x="16295" y="5904"/>
                    <a:pt x="16295" y="5904"/>
                    <a:pt x="16295" y="5904"/>
                  </a:cubicBezTo>
                  <a:cubicBezTo>
                    <a:pt x="16295" y="5904"/>
                    <a:pt x="16295" y="5904"/>
                    <a:pt x="16295" y="5904"/>
                  </a:cubicBezTo>
                  <a:cubicBezTo>
                    <a:pt x="16295" y="5904"/>
                    <a:pt x="16295" y="5904"/>
                    <a:pt x="16295" y="5904"/>
                  </a:cubicBezTo>
                  <a:lnTo>
                    <a:pt x="8177" y="5904"/>
                  </a:lnTo>
                  <a:lnTo>
                    <a:pt x="8177" y="11070"/>
                  </a:lnTo>
                  <a:close/>
                  <a:moveTo>
                    <a:pt x="8177" y="0"/>
                  </a:moveTo>
                  <a:lnTo>
                    <a:pt x="3749" y="0"/>
                  </a:lnTo>
                  <a:cubicBezTo>
                    <a:pt x="3749" y="0"/>
                    <a:pt x="3749" y="0"/>
                    <a:pt x="3749" y="0"/>
                  </a:cubicBezTo>
                  <a:cubicBezTo>
                    <a:pt x="692" y="1223"/>
                    <a:pt x="-795" y="4692"/>
                    <a:pt x="428" y="7749"/>
                  </a:cubicBezTo>
                  <a:cubicBezTo>
                    <a:pt x="1651" y="10806"/>
                    <a:pt x="5120" y="12293"/>
                    <a:pt x="8177" y="11070"/>
                  </a:cubicBezTo>
                  <a:lnTo>
                    <a:pt x="16295" y="11070"/>
                  </a:lnTo>
                  <a:cubicBezTo>
                    <a:pt x="16643" y="9865"/>
                    <a:pt x="16643" y="8585"/>
                    <a:pt x="16295" y="7380"/>
                  </a:cubicBezTo>
                  <a:cubicBezTo>
                    <a:pt x="16295" y="7380"/>
                    <a:pt x="16295" y="7380"/>
                    <a:pt x="16295" y="7380"/>
                  </a:cubicBezTo>
                  <a:lnTo>
                    <a:pt x="16295" y="738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075C1C9A-50C4-4E86-BB8E-103B4D083FEA}"/>
                </a:ext>
              </a:extLst>
            </p:cNvPr>
            <p:cNvSpPr/>
            <p:nvPr/>
          </p:nvSpPr>
          <p:spPr>
            <a:xfrm>
              <a:off x="7662811" y="3467137"/>
              <a:ext cx="6395" cy="73800"/>
            </a:xfrm>
            <a:custGeom>
              <a:avLst/>
              <a:gdLst>
                <a:gd name="connsiteX0" fmla="*/ 0 w 6395"/>
                <a:gd name="connsiteY0" fmla="*/ 0 h 73800"/>
                <a:gd name="connsiteX1" fmla="*/ 0 w 6395"/>
                <a:gd name="connsiteY1" fmla="*/ 0 h 73800"/>
                <a:gd name="connsiteX2" fmla="*/ 0 w 6395"/>
                <a:gd name="connsiteY2" fmla="*/ 0 h 73800"/>
                <a:gd name="connsiteX3" fmla="*/ 0 w 6395"/>
                <a:gd name="connsiteY3" fmla="*/ 0 h 73800"/>
                <a:gd name="connsiteX4" fmla="*/ 4428 w 6395"/>
                <a:gd name="connsiteY4" fmla="*/ 0 h 73800"/>
                <a:gd name="connsiteX5" fmla="*/ 4428 w 6395"/>
                <a:gd name="connsiteY5" fmla="*/ 0 h 73800"/>
                <a:gd name="connsiteX6" fmla="*/ 4428 w 6395"/>
                <a:gd name="connsiteY6" fmla="*/ 0 h 73800"/>
                <a:gd name="connsiteX7" fmla="*/ 0 w 6395"/>
                <a:gd name="connsiteY7" fmla="*/ 0 h 73800"/>
                <a:gd name="connsiteX8" fmla="*/ 0 w 6395"/>
                <a:gd name="connsiteY8" fmla="*/ 0 h 73800"/>
                <a:gd name="connsiteX9" fmla="*/ 0 w 6395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95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4428" y="0"/>
                  </a:cubicBezTo>
                  <a:cubicBezTo>
                    <a:pt x="8856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4FE3CF6D-DAC3-461D-B4E3-B3FB6227E1E8}"/>
                </a:ext>
              </a:extLst>
            </p:cNvPr>
            <p:cNvSpPr/>
            <p:nvPr/>
          </p:nvSpPr>
          <p:spPr>
            <a:xfrm>
              <a:off x="7662811" y="3459758"/>
              <a:ext cx="8118" cy="11069"/>
            </a:xfrm>
            <a:custGeom>
              <a:avLst/>
              <a:gdLst>
                <a:gd name="connsiteX0" fmla="*/ 0 w 8118"/>
                <a:gd name="connsiteY0" fmla="*/ 11070 h 11069"/>
                <a:gd name="connsiteX1" fmla="*/ 0 w 8118"/>
                <a:gd name="connsiteY1" fmla="*/ 11070 h 11069"/>
                <a:gd name="connsiteX2" fmla="*/ 0 w 8118"/>
                <a:gd name="connsiteY2" fmla="*/ 11070 h 11069"/>
                <a:gd name="connsiteX3" fmla="*/ 0 w 8118"/>
                <a:gd name="connsiteY3" fmla="*/ 11070 h 11069"/>
                <a:gd name="connsiteX4" fmla="*/ 0 w 8118"/>
                <a:gd name="connsiteY4" fmla="*/ 11070 h 11069"/>
                <a:gd name="connsiteX5" fmla="*/ 8118 w 8118"/>
                <a:gd name="connsiteY5" fmla="*/ 11070 h 11069"/>
                <a:gd name="connsiteX6" fmla="*/ 8118 w 8118"/>
                <a:gd name="connsiteY6" fmla="*/ 11070 h 11069"/>
                <a:gd name="connsiteX7" fmla="*/ 3690 w 8118"/>
                <a:gd name="connsiteY7" fmla="*/ 11070 h 11069"/>
                <a:gd name="connsiteX8" fmla="*/ 0 w 8118"/>
                <a:gd name="connsiteY8" fmla="*/ 0 h 11069"/>
                <a:gd name="connsiteX9" fmla="*/ 0 w 8118"/>
                <a:gd name="connsiteY9" fmla="*/ 0 h 11069"/>
                <a:gd name="connsiteX10" fmla="*/ 0 w 8118"/>
                <a:gd name="connsiteY10" fmla="*/ 0 h 11069"/>
                <a:gd name="connsiteX11" fmla="*/ 0 w 8118"/>
                <a:gd name="connsiteY11" fmla="*/ 0 h 11069"/>
                <a:gd name="connsiteX12" fmla="*/ 0 w 8118"/>
                <a:gd name="connsiteY12" fmla="*/ 0 h 11069"/>
                <a:gd name="connsiteX13" fmla="*/ 0 w 8118"/>
                <a:gd name="connsiteY13" fmla="*/ 0 h 11069"/>
                <a:gd name="connsiteX14" fmla="*/ 0 w 8118"/>
                <a:gd name="connsiteY14" fmla="*/ 0 h 11069"/>
                <a:gd name="connsiteX15" fmla="*/ 4428 w 8118"/>
                <a:gd name="connsiteY15" fmla="*/ 0 h 11069"/>
                <a:gd name="connsiteX16" fmla="*/ 4428 w 8118"/>
                <a:gd name="connsiteY16" fmla="*/ 0 h 11069"/>
                <a:gd name="connsiteX17" fmla="*/ 4428 w 8118"/>
                <a:gd name="connsiteY17" fmla="*/ 0 h 11069"/>
                <a:gd name="connsiteX18" fmla="*/ 4428 w 8118"/>
                <a:gd name="connsiteY18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18" h="11069">
                  <a:moveTo>
                    <a:pt x="0" y="11070"/>
                  </a:move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cubicBezTo>
                    <a:pt x="2277" y="8914"/>
                    <a:pt x="5841" y="8914"/>
                    <a:pt x="8118" y="11070"/>
                  </a:cubicBezTo>
                  <a:lnTo>
                    <a:pt x="8118" y="11070"/>
                  </a:lnTo>
                  <a:cubicBezTo>
                    <a:pt x="8118" y="11070"/>
                    <a:pt x="8118" y="11070"/>
                    <a:pt x="3690" y="1107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441" y="453"/>
                    <a:pt x="2987" y="453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1EF1E1E-66BE-4E8B-9013-85BA896493FD}"/>
                </a:ext>
              </a:extLst>
            </p:cNvPr>
            <p:cNvSpPr/>
            <p:nvPr/>
          </p:nvSpPr>
          <p:spPr>
            <a:xfrm>
              <a:off x="7671666" y="3447949"/>
              <a:ext cx="295" cy="3689"/>
            </a:xfrm>
            <a:custGeom>
              <a:avLst/>
              <a:gdLst>
                <a:gd name="connsiteX0" fmla="*/ 0 w 295"/>
                <a:gd name="connsiteY0" fmla="*/ 3690 h 3689"/>
                <a:gd name="connsiteX1" fmla="*/ 0 w 295"/>
                <a:gd name="connsiteY1" fmla="*/ 3690 h 3689"/>
                <a:gd name="connsiteX2" fmla="*/ 0 w 295"/>
                <a:gd name="connsiteY2" fmla="*/ 3690 h 3689"/>
                <a:gd name="connsiteX3" fmla="*/ 0 w 295"/>
                <a:gd name="connsiteY3" fmla="*/ 3690 h 3689"/>
                <a:gd name="connsiteX4" fmla="*/ 0 w 295"/>
                <a:gd name="connsiteY4" fmla="*/ 3690 h 3689"/>
                <a:gd name="connsiteX5" fmla="*/ 0 w 295"/>
                <a:gd name="connsiteY5" fmla="*/ 3690 h 3689"/>
                <a:gd name="connsiteX6" fmla="*/ 0 w 295"/>
                <a:gd name="connsiteY6" fmla="*/ 3690 h 3689"/>
                <a:gd name="connsiteX7" fmla="*/ 0 w 295"/>
                <a:gd name="connsiteY7" fmla="*/ 3690 h 3689"/>
                <a:gd name="connsiteX8" fmla="*/ 0 w 295"/>
                <a:gd name="connsiteY8" fmla="*/ 3690 h 3689"/>
                <a:gd name="connsiteX9" fmla="*/ 0 w 295"/>
                <a:gd name="connsiteY9" fmla="*/ 0 h 3689"/>
                <a:gd name="connsiteX10" fmla="*/ 0 w 295"/>
                <a:gd name="connsiteY10" fmla="*/ 0 h 3689"/>
                <a:gd name="connsiteX11" fmla="*/ 0 w 295"/>
                <a:gd name="connsiteY1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" h="3689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ubicBezTo>
                    <a:pt x="394" y="2491"/>
                    <a:pt x="394" y="119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91FA6DF3-EA79-43AF-A4DD-4945F2A9390B}"/>
                </a:ext>
              </a:extLst>
            </p:cNvPr>
            <p:cNvSpPr/>
            <p:nvPr/>
          </p:nvSpPr>
          <p:spPr>
            <a:xfrm>
              <a:off x="7667977" y="3444260"/>
              <a:ext cx="9842" cy="28044"/>
            </a:xfrm>
            <a:custGeom>
              <a:avLst/>
              <a:gdLst>
                <a:gd name="connsiteX0" fmla="*/ 3690 w 9842"/>
                <a:gd name="connsiteY0" fmla="*/ 18450 h 28044"/>
                <a:gd name="connsiteX1" fmla="*/ 3690 w 9842"/>
                <a:gd name="connsiteY1" fmla="*/ 18450 h 28044"/>
                <a:gd name="connsiteX2" fmla="*/ 0 w 9842"/>
                <a:gd name="connsiteY2" fmla="*/ 18450 h 28044"/>
                <a:gd name="connsiteX3" fmla="*/ 0 w 9842"/>
                <a:gd name="connsiteY3" fmla="*/ 18450 h 28044"/>
                <a:gd name="connsiteX4" fmla="*/ 7305 w 9842"/>
                <a:gd name="connsiteY4" fmla="*/ 18375 h 28044"/>
                <a:gd name="connsiteX5" fmla="*/ 7380 w 9842"/>
                <a:gd name="connsiteY5" fmla="*/ 18450 h 28044"/>
                <a:gd name="connsiteX6" fmla="*/ 8735 w 9842"/>
                <a:gd name="connsiteY6" fmla="*/ 26689 h 28044"/>
                <a:gd name="connsiteX7" fmla="*/ 7380 w 9842"/>
                <a:gd name="connsiteY7" fmla="*/ 28044 h 28044"/>
                <a:gd name="connsiteX8" fmla="*/ 3690 w 9842"/>
                <a:gd name="connsiteY8" fmla="*/ 7380 h 28044"/>
                <a:gd name="connsiteX9" fmla="*/ 3690 w 9842"/>
                <a:gd name="connsiteY9" fmla="*/ 7380 h 28044"/>
                <a:gd name="connsiteX10" fmla="*/ 3690 w 9842"/>
                <a:gd name="connsiteY10" fmla="*/ 7380 h 28044"/>
                <a:gd name="connsiteX11" fmla="*/ 3690 w 9842"/>
                <a:gd name="connsiteY11" fmla="*/ 7380 h 28044"/>
                <a:gd name="connsiteX12" fmla="*/ 3690 w 9842"/>
                <a:gd name="connsiteY12" fmla="*/ 7380 h 28044"/>
                <a:gd name="connsiteX13" fmla="*/ 3690 w 9842"/>
                <a:gd name="connsiteY13" fmla="*/ 7380 h 28044"/>
                <a:gd name="connsiteX14" fmla="*/ 3765 w 9842"/>
                <a:gd name="connsiteY14" fmla="*/ 75 h 28044"/>
                <a:gd name="connsiteX15" fmla="*/ 3690 w 9842"/>
                <a:gd name="connsiteY15" fmla="*/ 0 h 28044"/>
                <a:gd name="connsiteX16" fmla="*/ 3690 w 9842"/>
                <a:gd name="connsiteY16" fmla="*/ 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842" h="28044">
                  <a:moveTo>
                    <a:pt x="3690" y="18450"/>
                  </a:moveTo>
                  <a:lnTo>
                    <a:pt x="3690" y="18450"/>
                  </a:lnTo>
                  <a:lnTo>
                    <a:pt x="0" y="18450"/>
                  </a:lnTo>
                  <a:cubicBezTo>
                    <a:pt x="0" y="18450"/>
                    <a:pt x="0" y="18450"/>
                    <a:pt x="0" y="18450"/>
                  </a:cubicBezTo>
                  <a:cubicBezTo>
                    <a:pt x="1997" y="16412"/>
                    <a:pt x="5268" y="16378"/>
                    <a:pt x="7305" y="18375"/>
                  </a:cubicBezTo>
                  <a:cubicBezTo>
                    <a:pt x="7331" y="18400"/>
                    <a:pt x="7356" y="18425"/>
                    <a:pt x="7380" y="18450"/>
                  </a:cubicBezTo>
                  <a:cubicBezTo>
                    <a:pt x="10029" y="20351"/>
                    <a:pt x="10636" y="24040"/>
                    <a:pt x="8735" y="26689"/>
                  </a:cubicBezTo>
                  <a:cubicBezTo>
                    <a:pt x="8360" y="27212"/>
                    <a:pt x="7903" y="27669"/>
                    <a:pt x="7380" y="28044"/>
                  </a:cubicBezTo>
                  <a:close/>
                  <a:moveTo>
                    <a:pt x="3690" y="7380"/>
                  </a:moveTo>
                  <a:cubicBezTo>
                    <a:pt x="3690" y="7380"/>
                    <a:pt x="3690" y="7380"/>
                    <a:pt x="3690" y="7380"/>
                  </a:cubicBezTo>
                  <a:lnTo>
                    <a:pt x="3690" y="7380"/>
                  </a:lnTo>
                  <a:lnTo>
                    <a:pt x="3690" y="7380"/>
                  </a:lnTo>
                  <a:lnTo>
                    <a:pt x="3690" y="7380"/>
                  </a:lnTo>
                  <a:lnTo>
                    <a:pt x="3690" y="7380"/>
                  </a:lnTo>
                  <a:cubicBezTo>
                    <a:pt x="5728" y="5383"/>
                    <a:pt x="5762" y="2112"/>
                    <a:pt x="3765" y="75"/>
                  </a:cubicBezTo>
                  <a:cubicBezTo>
                    <a:pt x="3740" y="49"/>
                    <a:pt x="3715" y="24"/>
                    <a:pt x="3690" y="0"/>
                  </a:cubicBezTo>
                  <a:cubicBezTo>
                    <a:pt x="3690" y="0"/>
                    <a:pt x="3690" y="0"/>
                    <a:pt x="3690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7BD434B0-5A6A-4F95-A236-0723E32973E2}"/>
                </a:ext>
              </a:extLst>
            </p:cNvPr>
            <p:cNvSpPr/>
            <p:nvPr/>
          </p:nvSpPr>
          <p:spPr>
            <a:xfrm>
              <a:off x="7680522" y="3442046"/>
              <a:ext cx="295" cy="3689"/>
            </a:xfrm>
            <a:custGeom>
              <a:avLst/>
              <a:gdLst>
                <a:gd name="connsiteX0" fmla="*/ 0 w 295"/>
                <a:gd name="connsiteY0" fmla="*/ 3690 h 3689"/>
                <a:gd name="connsiteX1" fmla="*/ 0 w 295"/>
                <a:gd name="connsiteY1" fmla="*/ 3690 h 3689"/>
                <a:gd name="connsiteX2" fmla="*/ 0 w 295"/>
                <a:gd name="connsiteY2" fmla="*/ 3690 h 3689"/>
                <a:gd name="connsiteX3" fmla="*/ 0 w 295"/>
                <a:gd name="connsiteY3" fmla="*/ 3690 h 3689"/>
                <a:gd name="connsiteX4" fmla="*/ 0 w 295"/>
                <a:gd name="connsiteY4" fmla="*/ 3690 h 3689"/>
                <a:gd name="connsiteX5" fmla="*/ 0 w 295"/>
                <a:gd name="connsiteY5" fmla="*/ 3690 h 3689"/>
                <a:gd name="connsiteX6" fmla="*/ 0 w 295"/>
                <a:gd name="connsiteY6" fmla="*/ 3690 h 3689"/>
                <a:gd name="connsiteX7" fmla="*/ 0 w 295"/>
                <a:gd name="connsiteY7" fmla="*/ 3690 h 3689"/>
                <a:gd name="connsiteX8" fmla="*/ 0 w 295"/>
                <a:gd name="connsiteY8" fmla="*/ 3690 h 3689"/>
                <a:gd name="connsiteX9" fmla="*/ 0 w 295"/>
                <a:gd name="connsiteY9" fmla="*/ 0 h 3689"/>
                <a:gd name="connsiteX10" fmla="*/ 0 w 295"/>
                <a:gd name="connsiteY10" fmla="*/ 0 h 3689"/>
                <a:gd name="connsiteX11" fmla="*/ 0 w 295"/>
                <a:gd name="connsiteY1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" h="3689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394" y="2491"/>
                    <a:pt x="394" y="119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39F5E4E-7558-4332-A97D-069AF4BEF20C}"/>
                </a:ext>
              </a:extLst>
            </p:cNvPr>
            <p:cNvSpPr/>
            <p:nvPr/>
          </p:nvSpPr>
          <p:spPr>
            <a:xfrm>
              <a:off x="7673142" y="3447568"/>
              <a:ext cx="16310" cy="10713"/>
            </a:xfrm>
            <a:custGeom>
              <a:avLst/>
              <a:gdLst>
                <a:gd name="connsiteX0" fmla="*/ 7380 w 16310"/>
                <a:gd name="connsiteY0" fmla="*/ 8499 h 10713"/>
                <a:gd name="connsiteX1" fmla="*/ 7380 w 16310"/>
                <a:gd name="connsiteY1" fmla="*/ 8499 h 10713"/>
                <a:gd name="connsiteX2" fmla="*/ 7380 w 16310"/>
                <a:gd name="connsiteY2" fmla="*/ 8499 h 10713"/>
                <a:gd name="connsiteX3" fmla="*/ 7380 w 16310"/>
                <a:gd name="connsiteY3" fmla="*/ 8499 h 10713"/>
                <a:gd name="connsiteX4" fmla="*/ 7380 w 16310"/>
                <a:gd name="connsiteY4" fmla="*/ 3333 h 10713"/>
                <a:gd name="connsiteX5" fmla="*/ 14685 w 16310"/>
                <a:gd name="connsiteY5" fmla="*/ 3259 h 10713"/>
                <a:gd name="connsiteX6" fmla="*/ 14760 w 16310"/>
                <a:gd name="connsiteY6" fmla="*/ 3333 h 10713"/>
                <a:gd name="connsiteX7" fmla="*/ 14835 w 16310"/>
                <a:gd name="connsiteY7" fmla="*/ 10639 h 10713"/>
                <a:gd name="connsiteX8" fmla="*/ 14760 w 16310"/>
                <a:gd name="connsiteY8" fmla="*/ 10713 h 10713"/>
                <a:gd name="connsiteX9" fmla="*/ 14760 w 16310"/>
                <a:gd name="connsiteY9" fmla="*/ 10713 h 10713"/>
                <a:gd name="connsiteX10" fmla="*/ 7380 w 16310"/>
                <a:gd name="connsiteY10" fmla="*/ 8499 h 10713"/>
                <a:gd name="connsiteX11" fmla="*/ 7380 w 16310"/>
                <a:gd name="connsiteY11" fmla="*/ 8499 h 10713"/>
                <a:gd name="connsiteX12" fmla="*/ 7380 w 16310"/>
                <a:gd name="connsiteY12" fmla="*/ 8499 h 10713"/>
                <a:gd name="connsiteX13" fmla="*/ 7455 w 16310"/>
                <a:gd name="connsiteY13" fmla="*/ 1194 h 10713"/>
                <a:gd name="connsiteX14" fmla="*/ 7380 w 16310"/>
                <a:gd name="connsiteY14" fmla="*/ 1119 h 10713"/>
                <a:gd name="connsiteX15" fmla="*/ 0 w 16310"/>
                <a:gd name="connsiteY15" fmla="*/ 1119 h 10713"/>
                <a:gd name="connsiteX16" fmla="*/ 0 w 16310"/>
                <a:gd name="connsiteY16" fmla="*/ 1119 h 10713"/>
                <a:gd name="connsiteX17" fmla="*/ 0 w 16310"/>
                <a:gd name="connsiteY17" fmla="*/ 1119 h 1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310" h="10713">
                  <a:moveTo>
                    <a:pt x="7380" y="8499"/>
                  </a:moveTo>
                  <a:lnTo>
                    <a:pt x="7380" y="8499"/>
                  </a:lnTo>
                  <a:lnTo>
                    <a:pt x="7380" y="8499"/>
                  </a:lnTo>
                  <a:lnTo>
                    <a:pt x="7380" y="8499"/>
                  </a:lnTo>
                  <a:cubicBezTo>
                    <a:pt x="6758" y="6834"/>
                    <a:pt x="6758" y="4999"/>
                    <a:pt x="7380" y="3333"/>
                  </a:cubicBezTo>
                  <a:cubicBezTo>
                    <a:pt x="9377" y="1296"/>
                    <a:pt x="12648" y="1262"/>
                    <a:pt x="14685" y="3259"/>
                  </a:cubicBezTo>
                  <a:cubicBezTo>
                    <a:pt x="14711" y="3283"/>
                    <a:pt x="14736" y="3308"/>
                    <a:pt x="14760" y="3333"/>
                  </a:cubicBezTo>
                  <a:cubicBezTo>
                    <a:pt x="16798" y="5330"/>
                    <a:pt x="16832" y="8601"/>
                    <a:pt x="14835" y="10639"/>
                  </a:cubicBezTo>
                  <a:cubicBezTo>
                    <a:pt x="14810" y="10664"/>
                    <a:pt x="14785" y="10689"/>
                    <a:pt x="14760" y="10713"/>
                  </a:cubicBezTo>
                  <a:lnTo>
                    <a:pt x="14760" y="10713"/>
                  </a:lnTo>
                  <a:close/>
                  <a:moveTo>
                    <a:pt x="7380" y="8499"/>
                  </a:moveTo>
                  <a:lnTo>
                    <a:pt x="7380" y="8499"/>
                  </a:lnTo>
                  <a:lnTo>
                    <a:pt x="7380" y="8499"/>
                  </a:lnTo>
                  <a:cubicBezTo>
                    <a:pt x="9418" y="6502"/>
                    <a:pt x="9452" y="3231"/>
                    <a:pt x="7455" y="1194"/>
                  </a:cubicBezTo>
                  <a:cubicBezTo>
                    <a:pt x="7430" y="1169"/>
                    <a:pt x="7405" y="1144"/>
                    <a:pt x="7380" y="1119"/>
                  </a:cubicBezTo>
                  <a:cubicBezTo>
                    <a:pt x="5146" y="-373"/>
                    <a:pt x="2234" y="-373"/>
                    <a:pt x="0" y="1119"/>
                  </a:cubicBezTo>
                  <a:cubicBezTo>
                    <a:pt x="0" y="1119"/>
                    <a:pt x="0" y="1119"/>
                    <a:pt x="0" y="1119"/>
                  </a:cubicBezTo>
                  <a:lnTo>
                    <a:pt x="0" y="1119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68B74E57-77E0-4E71-89EE-68769B733F06}"/>
                </a:ext>
              </a:extLst>
            </p:cNvPr>
            <p:cNvSpPr/>
            <p:nvPr/>
          </p:nvSpPr>
          <p:spPr>
            <a:xfrm>
              <a:off x="7690116" y="344204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D5AFCDB3-CEAD-405C-B640-5BE9ACAA350F}"/>
                </a:ext>
              </a:extLst>
            </p:cNvPr>
            <p:cNvSpPr/>
            <p:nvPr/>
          </p:nvSpPr>
          <p:spPr>
            <a:xfrm>
              <a:off x="7685688" y="3450878"/>
              <a:ext cx="10659" cy="1499"/>
            </a:xfrm>
            <a:custGeom>
              <a:avLst/>
              <a:gdLst>
                <a:gd name="connsiteX0" fmla="*/ 4428 w 10659"/>
                <a:gd name="connsiteY0" fmla="*/ 1499 h 1499"/>
                <a:gd name="connsiteX1" fmla="*/ 0 w 10659"/>
                <a:gd name="connsiteY1" fmla="*/ 1499 h 1499"/>
                <a:gd name="connsiteX2" fmla="*/ 7380 w 10659"/>
                <a:gd name="connsiteY2" fmla="*/ 1499 h 1499"/>
                <a:gd name="connsiteX3" fmla="*/ 7380 w 10659"/>
                <a:gd name="connsiteY3" fmla="*/ 1499 h 1499"/>
                <a:gd name="connsiteX4" fmla="*/ 7380 w 10659"/>
                <a:gd name="connsiteY4" fmla="*/ 1499 h 1499"/>
                <a:gd name="connsiteX5" fmla="*/ 4428 w 10659"/>
                <a:gd name="connsiteY5" fmla="*/ 1499 h 1499"/>
                <a:gd name="connsiteX6" fmla="*/ 10332 w 10659"/>
                <a:gd name="connsiteY6" fmla="*/ 1499 h 1499"/>
                <a:gd name="connsiteX7" fmla="*/ 10332 w 10659"/>
                <a:gd name="connsiteY7" fmla="*/ 1499 h 1499"/>
                <a:gd name="connsiteX8" fmla="*/ 10332 w 10659"/>
                <a:gd name="connsiteY8" fmla="*/ 1499 h 1499"/>
                <a:gd name="connsiteX9" fmla="*/ 4082 w 10659"/>
                <a:gd name="connsiteY9" fmla="*/ 1107 h 1499"/>
                <a:gd name="connsiteX10" fmla="*/ 3690 w 10659"/>
                <a:gd name="connsiteY10" fmla="*/ 1499 h 1499"/>
                <a:gd name="connsiteX11" fmla="*/ 3690 w 10659"/>
                <a:gd name="connsiteY11" fmla="*/ 1499 h 1499"/>
                <a:gd name="connsiteX12" fmla="*/ 3690 w 10659"/>
                <a:gd name="connsiteY12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59" h="1499">
                  <a:moveTo>
                    <a:pt x="4428" y="1499"/>
                  </a:moveTo>
                  <a:lnTo>
                    <a:pt x="0" y="1499"/>
                  </a:lnTo>
                  <a:cubicBezTo>
                    <a:pt x="2234" y="7"/>
                    <a:pt x="5146" y="7"/>
                    <a:pt x="7380" y="1499"/>
                  </a:cubicBezTo>
                  <a:cubicBezTo>
                    <a:pt x="7380" y="1499"/>
                    <a:pt x="7380" y="1499"/>
                    <a:pt x="7380" y="1499"/>
                  </a:cubicBezTo>
                  <a:lnTo>
                    <a:pt x="7380" y="1499"/>
                  </a:lnTo>
                  <a:close/>
                  <a:moveTo>
                    <a:pt x="4428" y="1499"/>
                  </a:moveTo>
                  <a:cubicBezTo>
                    <a:pt x="4428" y="1499"/>
                    <a:pt x="9594" y="1499"/>
                    <a:pt x="10332" y="1499"/>
                  </a:cubicBezTo>
                  <a:cubicBezTo>
                    <a:pt x="11070" y="1499"/>
                    <a:pt x="10332" y="1499"/>
                    <a:pt x="10332" y="1499"/>
                  </a:cubicBezTo>
                  <a:cubicBezTo>
                    <a:pt x="10332" y="1499"/>
                    <a:pt x="10332" y="1499"/>
                    <a:pt x="10332" y="1499"/>
                  </a:cubicBezTo>
                  <a:cubicBezTo>
                    <a:pt x="8714" y="-335"/>
                    <a:pt x="5917" y="-511"/>
                    <a:pt x="4082" y="1107"/>
                  </a:cubicBezTo>
                  <a:cubicBezTo>
                    <a:pt x="3943" y="1229"/>
                    <a:pt x="3813" y="1360"/>
                    <a:pt x="3690" y="1499"/>
                  </a:cubicBezTo>
                  <a:lnTo>
                    <a:pt x="3690" y="1499"/>
                  </a:lnTo>
                  <a:lnTo>
                    <a:pt x="3690" y="1499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0C7D1A00-D3C2-431C-AB4F-A32B61B2C152}"/>
                </a:ext>
              </a:extLst>
            </p:cNvPr>
            <p:cNvSpPr/>
            <p:nvPr/>
          </p:nvSpPr>
          <p:spPr>
            <a:xfrm>
              <a:off x="7662217" y="3491492"/>
              <a:ext cx="6352" cy="4427"/>
            </a:xfrm>
            <a:custGeom>
              <a:avLst/>
              <a:gdLst>
                <a:gd name="connsiteX0" fmla="*/ 593 w 6352"/>
                <a:gd name="connsiteY0" fmla="*/ 0 h 4427"/>
                <a:gd name="connsiteX1" fmla="*/ 593 w 6352"/>
                <a:gd name="connsiteY1" fmla="*/ 0 h 4427"/>
                <a:gd name="connsiteX2" fmla="*/ 593 w 6352"/>
                <a:gd name="connsiteY2" fmla="*/ 0 h 4427"/>
                <a:gd name="connsiteX3" fmla="*/ 593 w 6352"/>
                <a:gd name="connsiteY3" fmla="*/ 0 h 4427"/>
                <a:gd name="connsiteX4" fmla="*/ 593 w 6352"/>
                <a:gd name="connsiteY4" fmla="*/ 4428 h 4427"/>
                <a:gd name="connsiteX5" fmla="*/ 5759 w 6352"/>
                <a:gd name="connsiteY5" fmla="*/ 4428 h 4427"/>
                <a:gd name="connsiteX6" fmla="*/ 5759 w 6352"/>
                <a:gd name="connsiteY6" fmla="*/ 4428 h 4427"/>
                <a:gd name="connsiteX7" fmla="*/ 5759 w 6352"/>
                <a:gd name="connsiteY7" fmla="*/ 4428 h 4427"/>
                <a:gd name="connsiteX8" fmla="*/ 5759 w 6352"/>
                <a:gd name="connsiteY8" fmla="*/ 4428 h 4427"/>
                <a:gd name="connsiteX9" fmla="*/ 5759 w 6352"/>
                <a:gd name="connsiteY9" fmla="*/ 0 h 4427"/>
                <a:gd name="connsiteX10" fmla="*/ 5759 w 6352"/>
                <a:gd name="connsiteY10" fmla="*/ 0 h 4427"/>
                <a:gd name="connsiteX11" fmla="*/ 5759 w 6352"/>
                <a:gd name="connsiteY11" fmla="*/ 0 h 4427"/>
                <a:gd name="connsiteX12" fmla="*/ 5759 w 6352"/>
                <a:gd name="connsiteY1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52" h="4427">
                  <a:moveTo>
                    <a:pt x="593" y="0"/>
                  </a:moveTo>
                  <a:lnTo>
                    <a:pt x="593" y="0"/>
                  </a:lnTo>
                  <a:cubicBezTo>
                    <a:pt x="593" y="0"/>
                    <a:pt x="593" y="0"/>
                    <a:pt x="593" y="0"/>
                  </a:cubicBezTo>
                  <a:lnTo>
                    <a:pt x="593" y="0"/>
                  </a:lnTo>
                  <a:cubicBezTo>
                    <a:pt x="-198" y="1370"/>
                    <a:pt x="-198" y="3058"/>
                    <a:pt x="593" y="4428"/>
                  </a:cubicBezTo>
                  <a:lnTo>
                    <a:pt x="5759" y="4428"/>
                  </a:lnTo>
                  <a:lnTo>
                    <a:pt x="5759" y="4428"/>
                  </a:lnTo>
                  <a:lnTo>
                    <a:pt x="5759" y="4428"/>
                  </a:lnTo>
                  <a:lnTo>
                    <a:pt x="5759" y="4428"/>
                  </a:lnTo>
                  <a:cubicBezTo>
                    <a:pt x="6550" y="3058"/>
                    <a:pt x="6550" y="1370"/>
                    <a:pt x="5759" y="0"/>
                  </a:cubicBezTo>
                  <a:lnTo>
                    <a:pt x="5759" y="0"/>
                  </a:lnTo>
                  <a:lnTo>
                    <a:pt x="5759" y="0"/>
                  </a:lnTo>
                  <a:lnTo>
                    <a:pt x="5759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FBBCB5B1-714A-4D4B-A13D-9FE7B2DBC470}"/>
                </a:ext>
              </a:extLst>
            </p:cNvPr>
            <p:cNvSpPr/>
            <p:nvPr/>
          </p:nvSpPr>
          <p:spPr>
            <a:xfrm>
              <a:off x="7662287" y="3490015"/>
              <a:ext cx="14305" cy="11070"/>
            </a:xfrm>
            <a:custGeom>
              <a:avLst/>
              <a:gdLst>
                <a:gd name="connsiteX0" fmla="*/ 8641 w 14305"/>
                <a:gd name="connsiteY0" fmla="*/ 11070 h 11070"/>
                <a:gd name="connsiteX1" fmla="*/ 523 w 14305"/>
                <a:gd name="connsiteY1" fmla="*/ 11070 h 11070"/>
                <a:gd name="connsiteX2" fmla="*/ 523 w 14305"/>
                <a:gd name="connsiteY2" fmla="*/ 5904 h 11070"/>
                <a:gd name="connsiteX3" fmla="*/ 7778 w 14305"/>
                <a:gd name="connsiteY3" fmla="*/ 5041 h 11070"/>
                <a:gd name="connsiteX4" fmla="*/ 8641 w 14305"/>
                <a:gd name="connsiteY4" fmla="*/ 5904 h 11070"/>
                <a:gd name="connsiteX5" fmla="*/ 8641 w 14305"/>
                <a:gd name="connsiteY5" fmla="*/ 10332 h 11070"/>
                <a:gd name="connsiteX6" fmla="*/ 8641 w 14305"/>
                <a:gd name="connsiteY6" fmla="*/ 10332 h 11070"/>
                <a:gd name="connsiteX7" fmla="*/ 8641 w 14305"/>
                <a:gd name="connsiteY7" fmla="*/ 0 h 11070"/>
                <a:gd name="connsiteX8" fmla="*/ 8641 w 14305"/>
                <a:gd name="connsiteY8" fmla="*/ 0 h 11070"/>
                <a:gd name="connsiteX9" fmla="*/ 8641 w 14305"/>
                <a:gd name="connsiteY9" fmla="*/ 4428 h 11070"/>
                <a:gd name="connsiteX10" fmla="*/ 13807 w 14305"/>
                <a:gd name="connsiteY10" fmla="*/ 4428 h 11070"/>
                <a:gd name="connsiteX11" fmla="*/ 13807 w 14305"/>
                <a:gd name="connsiteY11" fmla="*/ 4428 h 11070"/>
                <a:gd name="connsiteX12" fmla="*/ 13807 w 14305"/>
                <a:gd name="connsiteY12" fmla="*/ 0 h 11070"/>
                <a:gd name="connsiteX13" fmla="*/ 13807 w 14305"/>
                <a:gd name="connsiteY13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05" h="11070">
                  <a:moveTo>
                    <a:pt x="8641" y="11070"/>
                  </a:moveTo>
                  <a:lnTo>
                    <a:pt x="523" y="11070"/>
                  </a:lnTo>
                  <a:cubicBezTo>
                    <a:pt x="-174" y="9418"/>
                    <a:pt x="-174" y="7556"/>
                    <a:pt x="523" y="5904"/>
                  </a:cubicBezTo>
                  <a:cubicBezTo>
                    <a:pt x="2288" y="3662"/>
                    <a:pt x="5536" y="3276"/>
                    <a:pt x="7778" y="5041"/>
                  </a:cubicBezTo>
                  <a:cubicBezTo>
                    <a:pt x="8099" y="5293"/>
                    <a:pt x="8389" y="5583"/>
                    <a:pt x="8641" y="5904"/>
                  </a:cubicBezTo>
                  <a:cubicBezTo>
                    <a:pt x="9306" y="7305"/>
                    <a:pt x="9306" y="8931"/>
                    <a:pt x="8641" y="10332"/>
                  </a:cubicBezTo>
                  <a:lnTo>
                    <a:pt x="8641" y="10332"/>
                  </a:lnTo>
                  <a:close/>
                  <a:moveTo>
                    <a:pt x="8641" y="0"/>
                  </a:moveTo>
                  <a:lnTo>
                    <a:pt x="8641" y="0"/>
                  </a:lnTo>
                  <a:cubicBezTo>
                    <a:pt x="7850" y="1370"/>
                    <a:pt x="7850" y="3058"/>
                    <a:pt x="8641" y="4428"/>
                  </a:cubicBezTo>
                  <a:lnTo>
                    <a:pt x="13807" y="4428"/>
                  </a:lnTo>
                  <a:lnTo>
                    <a:pt x="13807" y="4428"/>
                  </a:lnTo>
                  <a:cubicBezTo>
                    <a:pt x="14472" y="3027"/>
                    <a:pt x="14472" y="1401"/>
                    <a:pt x="13807" y="0"/>
                  </a:cubicBezTo>
                  <a:lnTo>
                    <a:pt x="13807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626E2973-8E78-4104-A229-E703ECE49748}"/>
                </a:ext>
              </a:extLst>
            </p:cNvPr>
            <p:cNvSpPr/>
            <p:nvPr/>
          </p:nvSpPr>
          <p:spPr>
            <a:xfrm>
              <a:off x="7727016" y="3419168"/>
              <a:ext cx="9594" cy="3689"/>
            </a:xfrm>
            <a:custGeom>
              <a:avLst/>
              <a:gdLst>
                <a:gd name="connsiteX0" fmla="*/ 4428 w 9594"/>
                <a:gd name="connsiteY0" fmla="*/ 3690 h 3689"/>
                <a:gd name="connsiteX1" fmla="*/ 4428 w 9594"/>
                <a:gd name="connsiteY1" fmla="*/ 3690 h 3689"/>
                <a:gd name="connsiteX2" fmla="*/ 0 w 9594"/>
                <a:gd name="connsiteY2" fmla="*/ 3690 h 3689"/>
                <a:gd name="connsiteX3" fmla="*/ 0 w 9594"/>
                <a:gd name="connsiteY3" fmla="*/ 3690 h 3689"/>
                <a:gd name="connsiteX4" fmla="*/ 0 w 9594"/>
                <a:gd name="connsiteY4" fmla="*/ 3690 h 3689"/>
                <a:gd name="connsiteX5" fmla="*/ 0 w 9594"/>
                <a:gd name="connsiteY5" fmla="*/ 3690 h 3689"/>
                <a:gd name="connsiteX6" fmla="*/ 0 w 9594"/>
                <a:gd name="connsiteY6" fmla="*/ 3690 h 3689"/>
                <a:gd name="connsiteX7" fmla="*/ 0 w 9594"/>
                <a:gd name="connsiteY7" fmla="*/ 3690 h 3689"/>
                <a:gd name="connsiteX8" fmla="*/ 0 w 9594"/>
                <a:gd name="connsiteY8" fmla="*/ 3690 h 3689"/>
                <a:gd name="connsiteX9" fmla="*/ 0 w 9594"/>
                <a:gd name="connsiteY9" fmla="*/ 3690 h 3689"/>
                <a:gd name="connsiteX10" fmla="*/ 0 w 9594"/>
                <a:gd name="connsiteY10" fmla="*/ 3690 h 3689"/>
                <a:gd name="connsiteX11" fmla="*/ 3690 w 9594"/>
                <a:gd name="connsiteY11" fmla="*/ 3690 h 3689"/>
                <a:gd name="connsiteX12" fmla="*/ 3690 w 9594"/>
                <a:gd name="connsiteY12" fmla="*/ 0 h 3689"/>
                <a:gd name="connsiteX13" fmla="*/ 9594 w 9594"/>
                <a:gd name="connsiteY13" fmla="*/ 0 h 3689"/>
                <a:gd name="connsiteX14" fmla="*/ 9594 w 9594"/>
                <a:gd name="connsiteY14" fmla="*/ 0 h 3689"/>
                <a:gd name="connsiteX15" fmla="*/ 5904 w 9594"/>
                <a:gd name="connsiteY15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94" h="3689">
                  <a:moveTo>
                    <a:pt x="4428" y="3690"/>
                  </a:moveTo>
                  <a:lnTo>
                    <a:pt x="4428" y="3690"/>
                  </a:lnTo>
                  <a:cubicBezTo>
                    <a:pt x="3027" y="3025"/>
                    <a:pt x="1401" y="3025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3690" y="3690"/>
                  </a:cubicBezTo>
                  <a:cubicBezTo>
                    <a:pt x="7380" y="3690"/>
                    <a:pt x="3690" y="3690"/>
                    <a:pt x="3690" y="0"/>
                  </a:cubicBez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590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49832984-05AE-4845-978D-4DA3AC2F973D}"/>
                </a:ext>
              </a:extLst>
            </p:cNvPr>
            <p:cNvSpPr/>
            <p:nvPr/>
          </p:nvSpPr>
          <p:spPr>
            <a:xfrm>
              <a:off x="7729968" y="3427775"/>
              <a:ext cx="11144" cy="10222"/>
            </a:xfrm>
            <a:custGeom>
              <a:avLst/>
              <a:gdLst>
                <a:gd name="connsiteX0" fmla="*/ 1476 w 11144"/>
                <a:gd name="connsiteY0" fmla="*/ 6153 h 10222"/>
                <a:gd name="connsiteX1" fmla="*/ 1476 w 11144"/>
                <a:gd name="connsiteY1" fmla="*/ 6153 h 10222"/>
                <a:gd name="connsiteX2" fmla="*/ 1476 w 11144"/>
                <a:gd name="connsiteY2" fmla="*/ 6153 h 10222"/>
                <a:gd name="connsiteX3" fmla="*/ 1476 w 11144"/>
                <a:gd name="connsiteY3" fmla="*/ 6153 h 10222"/>
                <a:gd name="connsiteX4" fmla="*/ 1476 w 11144"/>
                <a:gd name="connsiteY4" fmla="*/ 6153 h 10222"/>
                <a:gd name="connsiteX5" fmla="*/ 1476 w 11144"/>
                <a:gd name="connsiteY5" fmla="*/ 6153 h 10222"/>
                <a:gd name="connsiteX6" fmla="*/ 8118 w 11144"/>
                <a:gd name="connsiteY6" fmla="*/ 6153 h 10222"/>
                <a:gd name="connsiteX7" fmla="*/ 8118 w 11144"/>
                <a:gd name="connsiteY7" fmla="*/ 2463 h 10222"/>
                <a:gd name="connsiteX8" fmla="*/ 863 w 11144"/>
                <a:gd name="connsiteY8" fmla="*/ 1599 h 10222"/>
                <a:gd name="connsiteX9" fmla="*/ 0 w 11144"/>
                <a:gd name="connsiteY9" fmla="*/ 2463 h 10222"/>
                <a:gd name="connsiteX10" fmla="*/ 0 w 11144"/>
                <a:gd name="connsiteY10" fmla="*/ 2463 h 10222"/>
                <a:gd name="connsiteX11" fmla="*/ 8239 w 11144"/>
                <a:gd name="connsiteY11" fmla="*/ 1108 h 10222"/>
                <a:gd name="connsiteX12" fmla="*/ 9594 w 11144"/>
                <a:gd name="connsiteY12" fmla="*/ 2463 h 10222"/>
                <a:gd name="connsiteX13" fmla="*/ 9669 w 11144"/>
                <a:gd name="connsiteY13" fmla="*/ 9768 h 10222"/>
                <a:gd name="connsiteX14" fmla="*/ 9594 w 11144"/>
                <a:gd name="connsiteY14" fmla="*/ 9843 h 10222"/>
                <a:gd name="connsiteX15" fmla="*/ 5166 w 11144"/>
                <a:gd name="connsiteY15" fmla="*/ 9843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144" h="10222">
                  <a:moveTo>
                    <a:pt x="1476" y="6153"/>
                  </a:moveTo>
                  <a:lnTo>
                    <a:pt x="1476" y="6153"/>
                  </a:lnTo>
                  <a:cubicBezTo>
                    <a:pt x="1476" y="6153"/>
                    <a:pt x="1476" y="6153"/>
                    <a:pt x="1476" y="6153"/>
                  </a:cubicBezTo>
                  <a:lnTo>
                    <a:pt x="1476" y="6153"/>
                  </a:lnTo>
                  <a:lnTo>
                    <a:pt x="1476" y="6153"/>
                  </a:lnTo>
                  <a:lnTo>
                    <a:pt x="1476" y="6153"/>
                  </a:lnTo>
                  <a:cubicBezTo>
                    <a:pt x="1476" y="6153"/>
                    <a:pt x="6642" y="6153"/>
                    <a:pt x="8118" y="6153"/>
                  </a:cubicBezTo>
                  <a:cubicBezTo>
                    <a:pt x="9594" y="6153"/>
                    <a:pt x="8118" y="6153"/>
                    <a:pt x="8118" y="2463"/>
                  </a:cubicBezTo>
                  <a:cubicBezTo>
                    <a:pt x="6353" y="221"/>
                    <a:pt x="3105" y="-165"/>
                    <a:pt x="863" y="1599"/>
                  </a:cubicBezTo>
                  <a:cubicBezTo>
                    <a:pt x="542" y="1852"/>
                    <a:pt x="252" y="2142"/>
                    <a:pt x="0" y="2463"/>
                  </a:cubicBezTo>
                  <a:lnTo>
                    <a:pt x="0" y="2463"/>
                  </a:lnTo>
                  <a:cubicBezTo>
                    <a:pt x="1901" y="-187"/>
                    <a:pt x="5590" y="-793"/>
                    <a:pt x="8239" y="1108"/>
                  </a:cubicBezTo>
                  <a:cubicBezTo>
                    <a:pt x="8762" y="1483"/>
                    <a:pt x="9219" y="1940"/>
                    <a:pt x="9594" y="2463"/>
                  </a:cubicBezTo>
                  <a:cubicBezTo>
                    <a:pt x="11632" y="4460"/>
                    <a:pt x="11666" y="7730"/>
                    <a:pt x="9669" y="9768"/>
                  </a:cubicBezTo>
                  <a:cubicBezTo>
                    <a:pt x="9644" y="9793"/>
                    <a:pt x="9619" y="9818"/>
                    <a:pt x="9594" y="9843"/>
                  </a:cubicBezTo>
                  <a:cubicBezTo>
                    <a:pt x="8162" y="10349"/>
                    <a:pt x="6598" y="10349"/>
                    <a:pt x="5166" y="9843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E8E7A7D-9AC2-4246-970E-418275BAA4BE}"/>
                </a:ext>
              </a:extLst>
            </p:cNvPr>
            <p:cNvSpPr/>
            <p:nvPr/>
          </p:nvSpPr>
          <p:spPr>
            <a:xfrm>
              <a:off x="7712401" y="3480422"/>
              <a:ext cx="5021" cy="5165"/>
            </a:xfrm>
            <a:custGeom>
              <a:avLst/>
              <a:gdLst>
                <a:gd name="connsiteX0" fmla="*/ 593 w 5021"/>
                <a:gd name="connsiteY0" fmla="*/ 738 h 5165"/>
                <a:gd name="connsiteX1" fmla="*/ 593 w 5021"/>
                <a:gd name="connsiteY1" fmla="*/ 738 h 5165"/>
                <a:gd name="connsiteX2" fmla="*/ 593 w 5021"/>
                <a:gd name="connsiteY2" fmla="*/ 738 h 5165"/>
                <a:gd name="connsiteX3" fmla="*/ 593 w 5021"/>
                <a:gd name="connsiteY3" fmla="*/ 738 h 5165"/>
                <a:gd name="connsiteX4" fmla="*/ 593 w 5021"/>
                <a:gd name="connsiteY4" fmla="*/ 5166 h 5165"/>
                <a:gd name="connsiteX5" fmla="*/ 593 w 5021"/>
                <a:gd name="connsiteY5" fmla="*/ 5166 h 5165"/>
                <a:gd name="connsiteX6" fmla="*/ 593 w 5021"/>
                <a:gd name="connsiteY6" fmla="*/ 5166 h 5165"/>
                <a:gd name="connsiteX7" fmla="*/ 593 w 5021"/>
                <a:gd name="connsiteY7" fmla="*/ 0 h 5165"/>
                <a:gd name="connsiteX8" fmla="*/ 593 w 5021"/>
                <a:gd name="connsiteY8" fmla="*/ 0 h 5165"/>
                <a:gd name="connsiteX9" fmla="*/ 5021 w 5021"/>
                <a:gd name="connsiteY9" fmla="*/ 0 h 5165"/>
                <a:gd name="connsiteX10" fmla="*/ 5021 w 5021"/>
                <a:gd name="connsiteY10" fmla="*/ 0 h 5165"/>
                <a:gd name="connsiteX11" fmla="*/ 5021 w 5021"/>
                <a:gd name="connsiteY11" fmla="*/ 738 h 5165"/>
                <a:gd name="connsiteX12" fmla="*/ 5021 w 5021"/>
                <a:gd name="connsiteY12" fmla="*/ 738 h 5165"/>
                <a:gd name="connsiteX13" fmla="*/ 5021 w 5021"/>
                <a:gd name="connsiteY13" fmla="*/ 738 h 5165"/>
                <a:gd name="connsiteX14" fmla="*/ 593 w 5021"/>
                <a:gd name="connsiteY14" fmla="*/ 73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21" h="5165">
                  <a:moveTo>
                    <a:pt x="593" y="738"/>
                  </a:moveTo>
                  <a:lnTo>
                    <a:pt x="593" y="738"/>
                  </a:lnTo>
                  <a:lnTo>
                    <a:pt x="593" y="738"/>
                  </a:lnTo>
                  <a:lnTo>
                    <a:pt x="593" y="738"/>
                  </a:lnTo>
                  <a:cubicBezTo>
                    <a:pt x="-198" y="2108"/>
                    <a:pt x="-198" y="3796"/>
                    <a:pt x="593" y="5166"/>
                  </a:cubicBezTo>
                  <a:lnTo>
                    <a:pt x="593" y="5166"/>
                  </a:lnTo>
                  <a:lnTo>
                    <a:pt x="593" y="5166"/>
                  </a:lnTo>
                  <a:cubicBezTo>
                    <a:pt x="330" y="3454"/>
                    <a:pt x="330" y="1712"/>
                    <a:pt x="593" y="0"/>
                  </a:cubicBezTo>
                  <a:lnTo>
                    <a:pt x="593" y="0"/>
                  </a:lnTo>
                  <a:lnTo>
                    <a:pt x="5021" y="0"/>
                  </a:lnTo>
                  <a:lnTo>
                    <a:pt x="5021" y="0"/>
                  </a:lnTo>
                  <a:lnTo>
                    <a:pt x="5021" y="738"/>
                  </a:lnTo>
                  <a:lnTo>
                    <a:pt x="5021" y="738"/>
                  </a:lnTo>
                  <a:lnTo>
                    <a:pt x="5021" y="738"/>
                  </a:lnTo>
                  <a:lnTo>
                    <a:pt x="593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786932D-8B2A-4F94-9A89-1A61E4F2FD9B}"/>
                </a:ext>
              </a:extLst>
            </p:cNvPr>
            <p:cNvSpPr/>
            <p:nvPr/>
          </p:nvSpPr>
          <p:spPr>
            <a:xfrm>
              <a:off x="7705925" y="3479468"/>
              <a:ext cx="10021" cy="11046"/>
            </a:xfrm>
            <a:custGeom>
              <a:avLst/>
              <a:gdLst>
                <a:gd name="connsiteX0" fmla="*/ 7807 w 10021"/>
                <a:gd name="connsiteY0" fmla="*/ 10547 h 11046"/>
                <a:gd name="connsiteX1" fmla="*/ 7807 w 10021"/>
                <a:gd name="connsiteY1" fmla="*/ 10547 h 11046"/>
                <a:gd name="connsiteX2" fmla="*/ 3379 w 10021"/>
                <a:gd name="connsiteY2" fmla="*/ 10547 h 11046"/>
                <a:gd name="connsiteX3" fmla="*/ 569 w 10021"/>
                <a:gd name="connsiteY3" fmla="*/ 2685 h 11046"/>
                <a:gd name="connsiteX4" fmla="*/ 1165 w 10021"/>
                <a:gd name="connsiteY4" fmla="*/ 1691 h 11046"/>
                <a:gd name="connsiteX5" fmla="*/ 10021 w 10021"/>
                <a:gd name="connsiteY5" fmla="*/ 1691 h 11046"/>
                <a:gd name="connsiteX6" fmla="*/ 10021 w 10021"/>
                <a:gd name="connsiteY6" fmla="*/ 1691 h 11046"/>
                <a:gd name="connsiteX7" fmla="*/ 2716 w 10021"/>
                <a:gd name="connsiteY7" fmla="*/ 1617 h 11046"/>
                <a:gd name="connsiteX8" fmla="*/ 2641 w 10021"/>
                <a:gd name="connsiteY8" fmla="*/ 1691 h 11046"/>
                <a:gd name="connsiteX9" fmla="*/ 2641 w 10021"/>
                <a:gd name="connsiteY9" fmla="*/ 6119 h 11046"/>
                <a:gd name="connsiteX10" fmla="*/ 2641 w 10021"/>
                <a:gd name="connsiteY10" fmla="*/ 6119 h 11046"/>
                <a:gd name="connsiteX11" fmla="*/ 2641 w 10021"/>
                <a:gd name="connsiteY11" fmla="*/ 6119 h 11046"/>
                <a:gd name="connsiteX12" fmla="*/ 2641 w 10021"/>
                <a:gd name="connsiteY12" fmla="*/ 5381 h 11046"/>
                <a:gd name="connsiteX13" fmla="*/ 2641 w 10021"/>
                <a:gd name="connsiteY13" fmla="*/ 5381 h 11046"/>
                <a:gd name="connsiteX14" fmla="*/ 2641 w 10021"/>
                <a:gd name="connsiteY14" fmla="*/ 10547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021" h="11046">
                  <a:moveTo>
                    <a:pt x="7807" y="10547"/>
                  </a:moveTo>
                  <a:lnTo>
                    <a:pt x="7807" y="10547"/>
                  </a:lnTo>
                  <a:cubicBezTo>
                    <a:pt x="6406" y="11212"/>
                    <a:pt x="4781" y="11212"/>
                    <a:pt x="3379" y="10547"/>
                  </a:cubicBezTo>
                  <a:cubicBezTo>
                    <a:pt x="432" y="9153"/>
                    <a:pt x="-826" y="5632"/>
                    <a:pt x="569" y="2685"/>
                  </a:cubicBezTo>
                  <a:cubicBezTo>
                    <a:pt x="735" y="2335"/>
                    <a:pt x="934" y="2002"/>
                    <a:pt x="1165" y="1691"/>
                  </a:cubicBezTo>
                  <a:cubicBezTo>
                    <a:pt x="3686" y="-564"/>
                    <a:pt x="7500" y="-564"/>
                    <a:pt x="10021" y="1691"/>
                  </a:cubicBezTo>
                  <a:lnTo>
                    <a:pt x="10021" y="1691"/>
                  </a:lnTo>
                  <a:cubicBezTo>
                    <a:pt x="8024" y="-346"/>
                    <a:pt x="4753" y="-380"/>
                    <a:pt x="2716" y="1617"/>
                  </a:cubicBezTo>
                  <a:cubicBezTo>
                    <a:pt x="2691" y="1641"/>
                    <a:pt x="2666" y="1666"/>
                    <a:pt x="2641" y="1691"/>
                  </a:cubicBezTo>
                  <a:cubicBezTo>
                    <a:pt x="2135" y="3124"/>
                    <a:pt x="2135" y="4687"/>
                    <a:pt x="2641" y="6119"/>
                  </a:cubicBezTo>
                  <a:lnTo>
                    <a:pt x="2641" y="6119"/>
                  </a:lnTo>
                  <a:lnTo>
                    <a:pt x="2641" y="6119"/>
                  </a:lnTo>
                  <a:lnTo>
                    <a:pt x="2641" y="5381"/>
                  </a:lnTo>
                  <a:lnTo>
                    <a:pt x="2641" y="5381"/>
                  </a:lnTo>
                  <a:cubicBezTo>
                    <a:pt x="1848" y="7012"/>
                    <a:pt x="1848" y="8917"/>
                    <a:pt x="2641" y="10547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55B37525-75D2-4A76-9B3E-ECE792C95236}"/>
                </a:ext>
              </a:extLst>
            </p:cNvPr>
            <p:cNvSpPr/>
            <p:nvPr/>
          </p:nvSpPr>
          <p:spPr>
            <a:xfrm>
              <a:off x="7703105" y="3469351"/>
              <a:ext cx="5103" cy="8497"/>
            </a:xfrm>
            <a:custGeom>
              <a:avLst/>
              <a:gdLst>
                <a:gd name="connsiteX0" fmla="*/ 4724 w 5103"/>
                <a:gd name="connsiteY0" fmla="*/ 0 h 8497"/>
                <a:gd name="connsiteX1" fmla="*/ 4724 w 5103"/>
                <a:gd name="connsiteY1" fmla="*/ 0 h 8497"/>
                <a:gd name="connsiteX2" fmla="*/ 296 w 5103"/>
                <a:gd name="connsiteY2" fmla="*/ 0 h 8497"/>
                <a:gd name="connsiteX3" fmla="*/ 296 w 5103"/>
                <a:gd name="connsiteY3" fmla="*/ 4428 h 8497"/>
                <a:gd name="connsiteX4" fmla="*/ 296 w 5103"/>
                <a:gd name="connsiteY4" fmla="*/ 4428 h 8497"/>
                <a:gd name="connsiteX5" fmla="*/ 296 w 5103"/>
                <a:gd name="connsiteY5" fmla="*/ 8118 h 8497"/>
                <a:gd name="connsiteX6" fmla="*/ 4724 w 5103"/>
                <a:gd name="connsiteY6" fmla="*/ 8118 h 8497"/>
                <a:gd name="connsiteX7" fmla="*/ 4724 w 5103"/>
                <a:gd name="connsiteY7" fmla="*/ 8118 h 8497"/>
                <a:gd name="connsiteX8" fmla="*/ 4724 w 5103"/>
                <a:gd name="connsiteY8" fmla="*/ 8118 h 8497"/>
                <a:gd name="connsiteX9" fmla="*/ 4724 w 5103"/>
                <a:gd name="connsiteY9" fmla="*/ 8118 h 8497"/>
                <a:gd name="connsiteX10" fmla="*/ 4724 w 5103"/>
                <a:gd name="connsiteY10" fmla="*/ 8118 h 8497"/>
                <a:gd name="connsiteX11" fmla="*/ 4724 w 5103"/>
                <a:gd name="connsiteY11" fmla="*/ 3690 h 8497"/>
                <a:gd name="connsiteX12" fmla="*/ 4724 w 5103"/>
                <a:gd name="connsiteY12" fmla="*/ 3690 h 8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3" h="8497">
                  <a:moveTo>
                    <a:pt x="4724" y="0"/>
                  </a:moveTo>
                  <a:lnTo>
                    <a:pt x="4724" y="0"/>
                  </a:lnTo>
                  <a:lnTo>
                    <a:pt x="296" y="0"/>
                  </a:lnTo>
                  <a:cubicBezTo>
                    <a:pt x="-25" y="1458"/>
                    <a:pt x="-25" y="2969"/>
                    <a:pt x="296" y="4428"/>
                  </a:cubicBezTo>
                  <a:lnTo>
                    <a:pt x="296" y="4428"/>
                  </a:lnTo>
                  <a:cubicBezTo>
                    <a:pt x="-99" y="5627"/>
                    <a:pt x="-99" y="6919"/>
                    <a:pt x="296" y="8118"/>
                  </a:cubicBezTo>
                  <a:cubicBezTo>
                    <a:pt x="1728" y="8624"/>
                    <a:pt x="3291" y="8624"/>
                    <a:pt x="4724" y="8118"/>
                  </a:cubicBezTo>
                  <a:lnTo>
                    <a:pt x="4724" y="8118"/>
                  </a:lnTo>
                  <a:lnTo>
                    <a:pt x="4724" y="8118"/>
                  </a:lnTo>
                  <a:cubicBezTo>
                    <a:pt x="4724" y="8118"/>
                    <a:pt x="4724" y="8118"/>
                    <a:pt x="4724" y="8118"/>
                  </a:cubicBezTo>
                  <a:lnTo>
                    <a:pt x="4724" y="8118"/>
                  </a:lnTo>
                  <a:cubicBezTo>
                    <a:pt x="5230" y="6686"/>
                    <a:pt x="5230" y="5122"/>
                    <a:pt x="4724" y="3690"/>
                  </a:cubicBezTo>
                  <a:lnTo>
                    <a:pt x="4724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ECBAC4C2-F58C-42F8-95B0-22FF053A20C5}"/>
                </a:ext>
              </a:extLst>
            </p:cNvPr>
            <p:cNvSpPr/>
            <p:nvPr/>
          </p:nvSpPr>
          <p:spPr>
            <a:xfrm>
              <a:off x="7701924" y="3469351"/>
              <a:ext cx="9973" cy="11808"/>
            </a:xfrm>
            <a:custGeom>
              <a:avLst/>
              <a:gdLst>
                <a:gd name="connsiteX0" fmla="*/ 5904 w 9973"/>
                <a:gd name="connsiteY0" fmla="*/ 11808 h 11808"/>
                <a:gd name="connsiteX1" fmla="*/ 5904 w 9973"/>
                <a:gd name="connsiteY1" fmla="*/ 11808 h 11808"/>
                <a:gd name="connsiteX2" fmla="*/ 1476 w 9973"/>
                <a:gd name="connsiteY2" fmla="*/ 11808 h 11808"/>
                <a:gd name="connsiteX3" fmla="*/ 1476 w 9973"/>
                <a:gd name="connsiteY3" fmla="*/ 2952 h 11808"/>
                <a:gd name="connsiteX4" fmla="*/ 9594 w 9973"/>
                <a:gd name="connsiteY4" fmla="*/ 2952 h 11808"/>
                <a:gd name="connsiteX5" fmla="*/ 9594 w 9973"/>
                <a:gd name="connsiteY5" fmla="*/ 7380 h 11808"/>
                <a:gd name="connsiteX6" fmla="*/ 9594 w 9973"/>
                <a:gd name="connsiteY6" fmla="*/ 7380 h 11808"/>
                <a:gd name="connsiteX7" fmla="*/ 5904 w 9973"/>
                <a:gd name="connsiteY7" fmla="*/ 0 h 11808"/>
                <a:gd name="connsiteX8" fmla="*/ 1476 w 9973"/>
                <a:gd name="connsiteY8" fmla="*/ 0 h 11808"/>
                <a:gd name="connsiteX9" fmla="*/ 1476 w 9973"/>
                <a:gd name="connsiteY9" fmla="*/ 4428 h 11808"/>
                <a:gd name="connsiteX10" fmla="*/ 1476 w 9973"/>
                <a:gd name="connsiteY10" fmla="*/ 8118 h 11808"/>
                <a:gd name="connsiteX11" fmla="*/ 5904 w 9973"/>
                <a:gd name="connsiteY11" fmla="*/ 8118 h 11808"/>
                <a:gd name="connsiteX12" fmla="*/ 5904 w 9973"/>
                <a:gd name="connsiteY12" fmla="*/ 8118 h 11808"/>
                <a:gd name="connsiteX13" fmla="*/ 5904 w 9973"/>
                <a:gd name="connsiteY13" fmla="*/ 8118 h 11808"/>
                <a:gd name="connsiteX14" fmla="*/ 5904 w 9973"/>
                <a:gd name="connsiteY14" fmla="*/ 8118 h 11808"/>
                <a:gd name="connsiteX15" fmla="*/ 5904 w 9973"/>
                <a:gd name="connsiteY15" fmla="*/ 8118 h 11808"/>
                <a:gd name="connsiteX16" fmla="*/ 5904 w 9973"/>
                <a:gd name="connsiteY16" fmla="*/ 3690 h 11808"/>
                <a:gd name="connsiteX17" fmla="*/ 5904 w 9973"/>
                <a:gd name="connsiteY17" fmla="*/ 369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73" h="11808">
                  <a:moveTo>
                    <a:pt x="5904" y="11808"/>
                  </a:moveTo>
                  <a:lnTo>
                    <a:pt x="5904" y="11808"/>
                  </a:lnTo>
                  <a:lnTo>
                    <a:pt x="1476" y="11808"/>
                  </a:lnTo>
                  <a:cubicBezTo>
                    <a:pt x="-492" y="9184"/>
                    <a:pt x="-492" y="5576"/>
                    <a:pt x="1476" y="2952"/>
                  </a:cubicBezTo>
                  <a:cubicBezTo>
                    <a:pt x="3753" y="796"/>
                    <a:pt x="7317" y="796"/>
                    <a:pt x="9594" y="2952"/>
                  </a:cubicBezTo>
                  <a:cubicBezTo>
                    <a:pt x="10100" y="4384"/>
                    <a:pt x="10100" y="5948"/>
                    <a:pt x="9594" y="7380"/>
                  </a:cubicBezTo>
                  <a:lnTo>
                    <a:pt x="9594" y="7380"/>
                  </a:lnTo>
                  <a:close/>
                  <a:moveTo>
                    <a:pt x="5904" y="0"/>
                  </a:moveTo>
                  <a:lnTo>
                    <a:pt x="1476" y="0"/>
                  </a:lnTo>
                  <a:cubicBezTo>
                    <a:pt x="1156" y="1458"/>
                    <a:pt x="1156" y="2969"/>
                    <a:pt x="1476" y="4428"/>
                  </a:cubicBezTo>
                  <a:cubicBezTo>
                    <a:pt x="1082" y="5627"/>
                    <a:pt x="1082" y="6919"/>
                    <a:pt x="1476" y="8118"/>
                  </a:cubicBezTo>
                  <a:cubicBezTo>
                    <a:pt x="2878" y="8783"/>
                    <a:pt x="4503" y="8783"/>
                    <a:pt x="5904" y="8118"/>
                  </a:cubicBezTo>
                  <a:lnTo>
                    <a:pt x="5904" y="8118"/>
                  </a:lnTo>
                  <a:lnTo>
                    <a:pt x="5904" y="8118"/>
                  </a:lnTo>
                  <a:lnTo>
                    <a:pt x="5904" y="8118"/>
                  </a:lnTo>
                  <a:lnTo>
                    <a:pt x="5904" y="8118"/>
                  </a:lnTo>
                  <a:cubicBezTo>
                    <a:pt x="6410" y="6686"/>
                    <a:pt x="6410" y="5122"/>
                    <a:pt x="5904" y="3690"/>
                  </a:cubicBezTo>
                  <a:lnTo>
                    <a:pt x="5904" y="369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9ACD6472-E169-448B-A62D-85FBB2999D74}"/>
                </a:ext>
              </a:extLst>
            </p:cNvPr>
            <p:cNvSpPr/>
            <p:nvPr/>
          </p:nvSpPr>
          <p:spPr>
            <a:xfrm>
              <a:off x="7696020" y="3459758"/>
              <a:ext cx="8118" cy="8855"/>
            </a:xfrm>
            <a:custGeom>
              <a:avLst/>
              <a:gdLst>
                <a:gd name="connsiteX0" fmla="*/ 8118 w 8118"/>
                <a:gd name="connsiteY0" fmla="*/ 0 h 8855"/>
                <a:gd name="connsiteX1" fmla="*/ 8118 w 8118"/>
                <a:gd name="connsiteY1" fmla="*/ 0 h 8855"/>
                <a:gd name="connsiteX2" fmla="*/ 3690 w 8118"/>
                <a:gd name="connsiteY2" fmla="*/ 0 h 8855"/>
                <a:gd name="connsiteX3" fmla="*/ 3690 w 8118"/>
                <a:gd name="connsiteY3" fmla="*/ 4428 h 8855"/>
                <a:gd name="connsiteX4" fmla="*/ 3690 w 8118"/>
                <a:gd name="connsiteY4" fmla="*/ 4428 h 8855"/>
                <a:gd name="connsiteX5" fmla="*/ 3690 w 8118"/>
                <a:gd name="connsiteY5" fmla="*/ 8856 h 8855"/>
                <a:gd name="connsiteX6" fmla="*/ 3690 w 8118"/>
                <a:gd name="connsiteY6" fmla="*/ 8856 h 8855"/>
                <a:gd name="connsiteX7" fmla="*/ 3690 w 8118"/>
                <a:gd name="connsiteY7" fmla="*/ 8856 h 8855"/>
                <a:gd name="connsiteX8" fmla="*/ 3690 w 8118"/>
                <a:gd name="connsiteY8" fmla="*/ 8856 h 8855"/>
                <a:gd name="connsiteX9" fmla="*/ 3690 w 8118"/>
                <a:gd name="connsiteY9" fmla="*/ 8856 h 8855"/>
                <a:gd name="connsiteX10" fmla="*/ 3690 w 8118"/>
                <a:gd name="connsiteY10" fmla="*/ 8856 h 8855"/>
                <a:gd name="connsiteX11" fmla="*/ 3690 w 8118"/>
                <a:gd name="connsiteY11" fmla="*/ 8856 h 8855"/>
                <a:gd name="connsiteX12" fmla="*/ 3690 w 8118"/>
                <a:gd name="connsiteY12" fmla="*/ 8856 h 8855"/>
                <a:gd name="connsiteX13" fmla="*/ 3690 w 8118"/>
                <a:gd name="connsiteY13" fmla="*/ 4428 h 8855"/>
                <a:gd name="connsiteX14" fmla="*/ 0 w 8118"/>
                <a:gd name="connsiteY14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18" h="8855">
                  <a:moveTo>
                    <a:pt x="8118" y="0"/>
                  </a:moveTo>
                  <a:lnTo>
                    <a:pt x="8118" y="0"/>
                  </a:lnTo>
                  <a:lnTo>
                    <a:pt x="3690" y="0"/>
                  </a:lnTo>
                  <a:cubicBezTo>
                    <a:pt x="3280" y="1447"/>
                    <a:pt x="3280" y="2981"/>
                    <a:pt x="3690" y="4428"/>
                  </a:cubicBezTo>
                  <a:lnTo>
                    <a:pt x="3690" y="4428"/>
                  </a:lnTo>
                  <a:cubicBezTo>
                    <a:pt x="3116" y="5848"/>
                    <a:pt x="3116" y="7436"/>
                    <a:pt x="3690" y="8856"/>
                  </a:cubicBezTo>
                  <a:lnTo>
                    <a:pt x="3690" y="8856"/>
                  </a:lnTo>
                  <a:lnTo>
                    <a:pt x="3690" y="8856"/>
                  </a:lnTo>
                  <a:lnTo>
                    <a:pt x="3690" y="8856"/>
                  </a:lnTo>
                  <a:lnTo>
                    <a:pt x="3690" y="8856"/>
                  </a:lnTo>
                  <a:lnTo>
                    <a:pt x="3690" y="8856"/>
                  </a:lnTo>
                  <a:lnTo>
                    <a:pt x="3690" y="8856"/>
                  </a:lnTo>
                  <a:lnTo>
                    <a:pt x="3690" y="8856"/>
                  </a:lnTo>
                  <a:cubicBezTo>
                    <a:pt x="4355" y="7455"/>
                    <a:pt x="4355" y="5829"/>
                    <a:pt x="3690" y="4428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F8063F8-7C5A-4238-AC52-65E69E82520E}"/>
                </a:ext>
              </a:extLst>
            </p:cNvPr>
            <p:cNvSpPr/>
            <p:nvPr/>
          </p:nvSpPr>
          <p:spPr>
            <a:xfrm>
              <a:off x="7699711" y="3459542"/>
              <a:ext cx="12853" cy="11285"/>
            </a:xfrm>
            <a:custGeom>
              <a:avLst/>
              <a:gdLst>
                <a:gd name="connsiteX0" fmla="*/ 3690 w 12853"/>
                <a:gd name="connsiteY0" fmla="*/ 11285 h 11285"/>
                <a:gd name="connsiteX1" fmla="*/ 3690 w 12853"/>
                <a:gd name="connsiteY1" fmla="*/ 11285 h 11285"/>
                <a:gd name="connsiteX2" fmla="*/ 3690 w 12853"/>
                <a:gd name="connsiteY2" fmla="*/ 6119 h 11285"/>
                <a:gd name="connsiteX3" fmla="*/ 3690 w 12853"/>
                <a:gd name="connsiteY3" fmla="*/ 1691 h 11285"/>
                <a:gd name="connsiteX4" fmla="*/ 12546 w 12853"/>
                <a:gd name="connsiteY4" fmla="*/ 1691 h 11285"/>
                <a:gd name="connsiteX5" fmla="*/ 12546 w 12853"/>
                <a:gd name="connsiteY5" fmla="*/ 6119 h 11285"/>
                <a:gd name="connsiteX6" fmla="*/ 12546 w 12853"/>
                <a:gd name="connsiteY6" fmla="*/ 6119 h 11285"/>
                <a:gd name="connsiteX7" fmla="*/ 12546 w 12853"/>
                <a:gd name="connsiteY7" fmla="*/ 6119 h 11285"/>
                <a:gd name="connsiteX8" fmla="*/ 12546 w 12853"/>
                <a:gd name="connsiteY8" fmla="*/ 6119 h 11285"/>
                <a:gd name="connsiteX9" fmla="*/ 12546 w 12853"/>
                <a:gd name="connsiteY9" fmla="*/ 6119 h 11285"/>
                <a:gd name="connsiteX10" fmla="*/ 3690 w 12853"/>
                <a:gd name="connsiteY10" fmla="*/ 215 h 11285"/>
                <a:gd name="connsiteX11" fmla="*/ 3690 w 12853"/>
                <a:gd name="connsiteY11" fmla="*/ 215 h 11285"/>
                <a:gd name="connsiteX12" fmla="*/ 3690 w 12853"/>
                <a:gd name="connsiteY12" fmla="*/ 4643 h 11285"/>
                <a:gd name="connsiteX13" fmla="*/ 3690 w 12853"/>
                <a:gd name="connsiteY13" fmla="*/ 9071 h 11285"/>
                <a:gd name="connsiteX14" fmla="*/ 3690 w 12853"/>
                <a:gd name="connsiteY14" fmla="*/ 9071 h 11285"/>
                <a:gd name="connsiteX15" fmla="*/ 3690 w 12853"/>
                <a:gd name="connsiteY15" fmla="*/ 9071 h 11285"/>
                <a:gd name="connsiteX16" fmla="*/ 3690 w 12853"/>
                <a:gd name="connsiteY16" fmla="*/ 9071 h 11285"/>
                <a:gd name="connsiteX17" fmla="*/ 3690 w 12853"/>
                <a:gd name="connsiteY17" fmla="*/ 9071 h 11285"/>
                <a:gd name="connsiteX18" fmla="*/ 3690 w 12853"/>
                <a:gd name="connsiteY18" fmla="*/ 9071 h 11285"/>
                <a:gd name="connsiteX19" fmla="*/ 3690 w 12853"/>
                <a:gd name="connsiteY19" fmla="*/ 4643 h 11285"/>
                <a:gd name="connsiteX20" fmla="*/ 0 w 12853"/>
                <a:gd name="connsiteY20" fmla="*/ 4643 h 1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853" h="11285">
                  <a:moveTo>
                    <a:pt x="3690" y="11285"/>
                  </a:moveTo>
                  <a:lnTo>
                    <a:pt x="3690" y="11285"/>
                  </a:lnTo>
                  <a:cubicBezTo>
                    <a:pt x="3068" y="9620"/>
                    <a:pt x="3068" y="7785"/>
                    <a:pt x="3690" y="6119"/>
                  </a:cubicBezTo>
                  <a:cubicBezTo>
                    <a:pt x="3280" y="4672"/>
                    <a:pt x="3280" y="3139"/>
                    <a:pt x="3690" y="1691"/>
                  </a:cubicBezTo>
                  <a:cubicBezTo>
                    <a:pt x="6211" y="-564"/>
                    <a:pt x="10025" y="-564"/>
                    <a:pt x="12546" y="1691"/>
                  </a:cubicBezTo>
                  <a:cubicBezTo>
                    <a:pt x="12956" y="3139"/>
                    <a:pt x="12956" y="4672"/>
                    <a:pt x="12546" y="6119"/>
                  </a:cubicBezTo>
                  <a:cubicBezTo>
                    <a:pt x="12546" y="6119"/>
                    <a:pt x="12546" y="6119"/>
                    <a:pt x="12546" y="6119"/>
                  </a:cubicBezTo>
                  <a:lnTo>
                    <a:pt x="12546" y="6119"/>
                  </a:lnTo>
                  <a:lnTo>
                    <a:pt x="12546" y="6119"/>
                  </a:lnTo>
                  <a:lnTo>
                    <a:pt x="12546" y="6119"/>
                  </a:lnTo>
                  <a:close/>
                  <a:moveTo>
                    <a:pt x="3690" y="215"/>
                  </a:moveTo>
                  <a:lnTo>
                    <a:pt x="3690" y="215"/>
                  </a:lnTo>
                  <a:cubicBezTo>
                    <a:pt x="3690" y="215"/>
                    <a:pt x="3690" y="215"/>
                    <a:pt x="3690" y="4643"/>
                  </a:cubicBezTo>
                  <a:cubicBezTo>
                    <a:pt x="3025" y="6045"/>
                    <a:pt x="3025" y="7670"/>
                    <a:pt x="3690" y="9071"/>
                  </a:cubicBezTo>
                  <a:lnTo>
                    <a:pt x="3690" y="9071"/>
                  </a:lnTo>
                  <a:lnTo>
                    <a:pt x="3690" y="9071"/>
                  </a:lnTo>
                  <a:lnTo>
                    <a:pt x="3690" y="9071"/>
                  </a:lnTo>
                  <a:lnTo>
                    <a:pt x="3690" y="9071"/>
                  </a:lnTo>
                  <a:lnTo>
                    <a:pt x="3690" y="9071"/>
                  </a:lnTo>
                  <a:cubicBezTo>
                    <a:pt x="3690" y="9071"/>
                    <a:pt x="3690" y="9071"/>
                    <a:pt x="3690" y="4643"/>
                  </a:cubicBezTo>
                  <a:lnTo>
                    <a:pt x="0" y="4643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2BBCA910-D2E3-4858-833E-AC3C5F5D53F2}"/>
                </a:ext>
              </a:extLst>
            </p:cNvPr>
            <p:cNvSpPr/>
            <p:nvPr/>
          </p:nvSpPr>
          <p:spPr>
            <a:xfrm>
              <a:off x="7703105" y="3449425"/>
              <a:ext cx="7177" cy="8118"/>
            </a:xfrm>
            <a:custGeom>
              <a:avLst/>
              <a:gdLst>
                <a:gd name="connsiteX0" fmla="*/ 296 w 7177"/>
                <a:gd name="connsiteY0" fmla="*/ 0 h 8118"/>
                <a:gd name="connsiteX1" fmla="*/ 296 w 7177"/>
                <a:gd name="connsiteY1" fmla="*/ 0 h 8118"/>
                <a:gd name="connsiteX2" fmla="*/ 296 w 7177"/>
                <a:gd name="connsiteY2" fmla="*/ 0 h 8118"/>
                <a:gd name="connsiteX3" fmla="*/ 296 w 7177"/>
                <a:gd name="connsiteY3" fmla="*/ 4428 h 8118"/>
                <a:gd name="connsiteX4" fmla="*/ 296 w 7177"/>
                <a:gd name="connsiteY4" fmla="*/ 4428 h 8118"/>
                <a:gd name="connsiteX5" fmla="*/ 296 w 7177"/>
                <a:gd name="connsiteY5" fmla="*/ 8118 h 8118"/>
                <a:gd name="connsiteX6" fmla="*/ 6938 w 7177"/>
                <a:gd name="connsiteY6" fmla="*/ 8118 h 8118"/>
                <a:gd name="connsiteX7" fmla="*/ 6938 w 7177"/>
                <a:gd name="connsiteY7" fmla="*/ 8118 h 8118"/>
                <a:gd name="connsiteX8" fmla="*/ 6938 w 7177"/>
                <a:gd name="connsiteY8" fmla="*/ 8118 h 8118"/>
                <a:gd name="connsiteX9" fmla="*/ 6938 w 7177"/>
                <a:gd name="connsiteY9" fmla="*/ 8118 h 8118"/>
                <a:gd name="connsiteX10" fmla="*/ 6938 w 7177"/>
                <a:gd name="connsiteY10" fmla="*/ 8118 h 8118"/>
                <a:gd name="connsiteX11" fmla="*/ 6938 w 7177"/>
                <a:gd name="connsiteY11" fmla="*/ 3690 h 8118"/>
                <a:gd name="connsiteX12" fmla="*/ 2510 w 7177"/>
                <a:gd name="connsiteY12" fmla="*/ 369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77" h="8118">
                  <a:moveTo>
                    <a:pt x="296" y="0"/>
                  </a:moveTo>
                  <a:lnTo>
                    <a:pt x="296" y="0"/>
                  </a:lnTo>
                  <a:lnTo>
                    <a:pt x="296" y="0"/>
                  </a:lnTo>
                  <a:cubicBezTo>
                    <a:pt x="-25" y="1458"/>
                    <a:pt x="-25" y="2969"/>
                    <a:pt x="296" y="4428"/>
                  </a:cubicBezTo>
                  <a:lnTo>
                    <a:pt x="296" y="4428"/>
                  </a:lnTo>
                  <a:cubicBezTo>
                    <a:pt x="-99" y="5627"/>
                    <a:pt x="-99" y="6919"/>
                    <a:pt x="296" y="8118"/>
                  </a:cubicBezTo>
                  <a:lnTo>
                    <a:pt x="6938" y="8118"/>
                  </a:lnTo>
                  <a:cubicBezTo>
                    <a:pt x="6938" y="8118"/>
                    <a:pt x="6938" y="8118"/>
                    <a:pt x="6938" y="8118"/>
                  </a:cubicBezTo>
                  <a:lnTo>
                    <a:pt x="6938" y="8118"/>
                  </a:lnTo>
                  <a:lnTo>
                    <a:pt x="6938" y="8118"/>
                  </a:lnTo>
                  <a:lnTo>
                    <a:pt x="6938" y="8118"/>
                  </a:lnTo>
                  <a:cubicBezTo>
                    <a:pt x="7258" y="6660"/>
                    <a:pt x="7258" y="5149"/>
                    <a:pt x="6938" y="3690"/>
                  </a:cubicBezTo>
                  <a:lnTo>
                    <a:pt x="251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B2B2992E-1D0A-4F4E-A063-FD9735B901E3}"/>
                </a:ext>
              </a:extLst>
            </p:cNvPr>
            <p:cNvSpPr/>
            <p:nvPr/>
          </p:nvSpPr>
          <p:spPr>
            <a:xfrm>
              <a:off x="7700688" y="3449425"/>
              <a:ext cx="8856" cy="11070"/>
            </a:xfrm>
            <a:custGeom>
              <a:avLst/>
              <a:gdLst>
                <a:gd name="connsiteX0" fmla="*/ 499 w 8856"/>
                <a:gd name="connsiteY0" fmla="*/ 11070 h 11070"/>
                <a:gd name="connsiteX1" fmla="*/ 499 w 8856"/>
                <a:gd name="connsiteY1" fmla="*/ 11070 h 11070"/>
                <a:gd name="connsiteX2" fmla="*/ 499 w 8856"/>
                <a:gd name="connsiteY2" fmla="*/ 6642 h 11070"/>
                <a:gd name="connsiteX3" fmla="*/ 499 w 8856"/>
                <a:gd name="connsiteY3" fmla="*/ 2214 h 11070"/>
                <a:gd name="connsiteX4" fmla="*/ 8617 w 8856"/>
                <a:gd name="connsiteY4" fmla="*/ 2214 h 11070"/>
                <a:gd name="connsiteX5" fmla="*/ 8617 w 8856"/>
                <a:gd name="connsiteY5" fmla="*/ 6642 h 11070"/>
                <a:gd name="connsiteX6" fmla="*/ 8617 w 8856"/>
                <a:gd name="connsiteY6" fmla="*/ 6642 h 11070"/>
                <a:gd name="connsiteX7" fmla="*/ 8617 w 8856"/>
                <a:gd name="connsiteY7" fmla="*/ 6642 h 11070"/>
                <a:gd name="connsiteX8" fmla="*/ 499 w 8856"/>
                <a:gd name="connsiteY8" fmla="*/ 6642 h 11070"/>
                <a:gd name="connsiteX9" fmla="*/ 499 w 8856"/>
                <a:gd name="connsiteY9" fmla="*/ 0 h 11070"/>
                <a:gd name="connsiteX10" fmla="*/ 499 w 8856"/>
                <a:gd name="connsiteY10" fmla="*/ 0 h 11070"/>
                <a:gd name="connsiteX11" fmla="*/ 499 w 8856"/>
                <a:gd name="connsiteY11" fmla="*/ 4428 h 11070"/>
                <a:gd name="connsiteX12" fmla="*/ 499 w 8856"/>
                <a:gd name="connsiteY12" fmla="*/ 8118 h 11070"/>
                <a:gd name="connsiteX13" fmla="*/ 6403 w 8856"/>
                <a:gd name="connsiteY13" fmla="*/ 8118 h 11070"/>
                <a:gd name="connsiteX14" fmla="*/ 6403 w 8856"/>
                <a:gd name="connsiteY14" fmla="*/ 8118 h 11070"/>
                <a:gd name="connsiteX15" fmla="*/ 6403 w 8856"/>
                <a:gd name="connsiteY15" fmla="*/ 8118 h 11070"/>
                <a:gd name="connsiteX16" fmla="*/ 6403 w 8856"/>
                <a:gd name="connsiteY16" fmla="*/ 3690 h 11070"/>
                <a:gd name="connsiteX17" fmla="*/ 1975 w 8856"/>
                <a:gd name="connsiteY17" fmla="*/ 369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56" h="11070">
                  <a:moveTo>
                    <a:pt x="499" y="11070"/>
                  </a:moveTo>
                  <a:lnTo>
                    <a:pt x="499" y="11070"/>
                  </a:lnTo>
                  <a:cubicBezTo>
                    <a:pt x="-166" y="9669"/>
                    <a:pt x="-166" y="8043"/>
                    <a:pt x="499" y="6642"/>
                  </a:cubicBezTo>
                  <a:cubicBezTo>
                    <a:pt x="-8" y="5210"/>
                    <a:pt x="-8" y="3646"/>
                    <a:pt x="499" y="2214"/>
                  </a:cubicBezTo>
                  <a:cubicBezTo>
                    <a:pt x="2775" y="58"/>
                    <a:pt x="6340" y="58"/>
                    <a:pt x="8617" y="2214"/>
                  </a:cubicBezTo>
                  <a:cubicBezTo>
                    <a:pt x="8937" y="3673"/>
                    <a:pt x="8937" y="5184"/>
                    <a:pt x="8617" y="6642"/>
                  </a:cubicBezTo>
                  <a:lnTo>
                    <a:pt x="8617" y="6642"/>
                  </a:lnTo>
                  <a:cubicBezTo>
                    <a:pt x="8617" y="6642"/>
                    <a:pt x="8617" y="6642"/>
                    <a:pt x="8617" y="6642"/>
                  </a:cubicBezTo>
                  <a:lnTo>
                    <a:pt x="499" y="6642"/>
                  </a:lnTo>
                  <a:close/>
                  <a:moveTo>
                    <a:pt x="499" y="0"/>
                  </a:moveTo>
                  <a:lnTo>
                    <a:pt x="499" y="0"/>
                  </a:lnTo>
                  <a:cubicBezTo>
                    <a:pt x="178" y="1458"/>
                    <a:pt x="178" y="2969"/>
                    <a:pt x="499" y="4428"/>
                  </a:cubicBezTo>
                  <a:cubicBezTo>
                    <a:pt x="105" y="5627"/>
                    <a:pt x="105" y="6919"/>
                    <a:pt x="499" y="8118"/>
                  </a:cubicBezTo>
                  <a:lnTo>
                    <a:pt x="6403" y="8118"/>
                  </a:lnTo>
                  <a:lnTo>
                    <a:pt x="6403" y="8118"/>
                  </a:lnTo>
                  <a:lnTo>
                    <a:pt x="6403" y="8118"/>
                  </a:lnTo>
                  <a:cubicBezTo>
                    <a:pt x="6723" y="6660"/>
                    <a:pt x="6723" y="5149"/>
                    <a:pt x="6403" y="3690"/>
                  </a:cubicBezTo>
                  <a:lnTo>
                    <a:pt x="1975" y="369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8EF4AAFD-AFAB-478C-ABDA-E62A88CD4E5F}"/>
                </a:ext>
              </a:extLst>
            </p:cNvPr>
            <p:cNvSpPr/>
            <p:nvPr/>
          </p:nvSpPr>
          <p:spPr>
            <a:xfrm>
              <a:off x="7701186" y="3438786"/>
              <a:ext cx="5166" cy="307"/>
            </a:xfrm>
            <a:custGeom>
              <a:avLst/>
              <a:gdLst>
                <a:gd name="connsiteX0" fmla="*/ 4428 w 5166"/>
                <a:gd name="connsiteY0" fmla="*/ 308 h 307"/>
                <a:gd name="connsiteX1" fmla="*/ 4428 w 5166"/>
                <a:gd name="connsiteY1" fmla="*/ 308 h 307"/>
                <a:gd name="connsiteX2" fmla="*/ 0 w 5166"/>
                <a:gd name="connsiteY2" fmla="*/ 308 h 307"/>
                <a:gd name="connsiteX3" fmla="*/ 0 w 5166"/>
                <a:gd name="connsiteY3" fmla="*/ 308 h 307"/>
                <a:gd name="connsiteX4" fmla="*/ 5166 w 5166"/>
                <a:gd name="connsiteY4" fmla="*/ 308 h 307"/>
                <a:gd name="connsiteX5" fmla="*/ 5166 w 5166"/>
                <a:gd name="connsiteY5" fmla="*/ 308 h 307"/>
                <a:gd name="connsiteX6" fmla="*/ 5166 w 5166"/>
                <a:gd name="connsiteY6" fmla="*/ 308 h 307"/>
                <a:gd name="connsiteX7" fmla="*/ 5166 w 5166"/>
                <a:gd name="connsiteY7" fmla="*/ 308 h 307"/>
                <a:gd name="connsiteX8" fmla="*/ 5166 w 5166"/>
                <a:gd name="connsiteY8" fmla="*/ 308 h 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6" h="307">
                  <a:moveTo>
                    <a:pt x="4428" y="308"/>
                  </a:moveTo>
                  <a:lnTo>
                    <a:pt x="4428" y="308"/>
                  </a:lnTo>
                  <a:cubicBezTo>
                    <a:pt x="2981" y="-103"/>
                    <a:pt x="1447" y="-103"/>
                    <a:pt x="0" y="308"/>
                  </a:cubicBezTo>
                  <a:lnTo>
                    <a:pt x="0" y="308"/>
                  </a:lnTo>
                  <a:lnTo>
                    <a:pt x="5166" y="308"/>
                  </a:lnTo>
                  <a:lnTo>
                    <a:pt x="5166" y="308"/>
                  </a:lnTo>
                  <a:lnTo>
                    <a:pt x="5166" y="308"/>
                  </a:lnTo>
                  <a:lnTo>
                    <a:pt x="5166" y="308"/>
                  </a:lnTo>
                  <a:lnTo>
                    <a:pt x="5166" y="3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AB4FCCE-2A77-4825-B694-72726E288237}"/>
                </a:ext>
              </a:extLst>
            </p:cNvPr>
            <p:cNvSpPr/>
            <p:nvPr/>
          </p:nvSpPr>
          <p:spPr>
            <a:xfrm>
              <a:off x="7700374" y="3439094"/>
              <a:ext cx="14096" cy="10331"/>
            </a:xfrm>
            <a:custGeom>
              <a:avLst/>
              <a:gdLst>
                <a:gd name="connsiteX0" fmla="*/ 5979 w 14096"/>
                <a:gd name="connsiteY0" fmla="*/ 10332 h 10331"/>
                <a:gd name="connsiteX1" fmla="*/ 5979 w 14096"/>
                <a:gd name="connsiteY1" fmla="*/ 10332 h 10331"/>
                <a:gd name="connsiteX2" fmla="*/ 5979 w 14096"/>
                <a:gd name="connsiteY2" fmla="*/ 10332 h 10331"/>
                <a:gd name="connsiteX3" fmla="*/ 5979 w 14096"/>
                <a:gd name="connsiteY3" fmla="*/ 10332 h 10331"/>
                <a:gd name="connsiteX4" fmla="*/ 5904 w 14096"/>
                <a:gd name="connsiteY4" fmla="*/ 3027 h 10331"/>
                <a:gd name="connsiteX5" fmla="*/ 5979 w 14096"/>
                <a:gd name="connsiteY5" fmla="*/ 2952 h 10331"/>
                <a:gd name="connsiteX6" fmla="*/ 14097 w 14096"/>
                <a:gd name="connsiteY6" fmla="*/ 2952 h 10331"/>
                <a:gd name="connsiteX7" fmla="*/ 14097 w 14096"/>
                <a:gd name="connsiteY7" fmla="*/ 2952 h 10331"/>
                <a:gd name="connsiteX8" fmla="*/ 14097 w 14096"/>
                <a:gd name="connsiteY8" fmla="*/ 2952 h 10331"/>
                <a:gd name="connsiteX9" fmla="*/ 5979 w 14096"/>
                <a:gd name="connsiteY9" fmla="*/ 0 h 10331"/>
                <a:gd name="connsiteX10" fmla="*/ 1551 w 14096"/>
                <a:gd name="connsiteY10" fmla="*/ 0 h 10331"/>
                <a:gd name="connsiteX11" fmla="*/ 1476 w 14096"/>
                <a:gd name="connsiteY11" fmla="*/ 7305 h 10331"/>
                <a:gd name="connsiteX12" fmla="*/ 1551 w 14096"/>
                <a:gd name="connsiteY12" fmla="*/ 7380 h 10331"/>
                <a:gd name="connsiteX13" fmla="*/ 6717 w 14096"/>
                <a:gd name="connsiteY13" fmla="*/ 7380 h 10331"/>
                <a:gd name="connsiteX14" fmla="*/ 6717 w 14096"/>
                <a:gd name="connsiteY14" fmla="*/ 7380 h 10331"/>
                <a:gd name="connsiteX15" fmla="*/ 6717 w 14096"/>
                <a:gd name="connsiteY15" fmla="*/ 738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096" h="10331">
                  <a:moveTo>
                    <a:pt x="5979" y="10332"/>
                  </a:moveTo>
                  <a:lnTo>
                    <a:pt x="5979" y="10332"/>
                  </a:lnTo>
                  <a:lnTo>
                    <a:pt x="5979" y="10332"/>
                  </a:lnTo>
                  <a:lnTo>
                    <a:pt x="5979" y="10332"/>
                  </a:lnTo>
                  <a:cubicBezTo>
                    <a:pt x="3941" y="8335"/>
                    <a:pt x="3907" y="5064"/>
                    <a:pt x="5904" y="3027"/>
                  </a:cubicBezTo>
                  <a:cubicBezTo>
                    <a:pt x="5928" y="3001"/>
                    <a:pt x="5953" y="2976"/>
                    <a:pt x="5979" y="2952"/>
                  </a:cubicBezTo>
                  <a:cubicBezTo>
                    <a:pt x="8255" y="796"/>
                    <a:pt x="11820" y="796"/>
                    <a:pt x="14097" y="2952"/>
                  </a:cubicBezTo>
                  <a:lnTo>
                    <a:pt x="14097" y="2952"/>
                  </a:lnTo>
                  <a:cubicBezTo>
                    <a:pt x="14097" y="2952"/>
                    <a:pt x="14097" y="2952"/>
                    <a:pt x="14097" y="2952"/>
                  </a:cubicBezTo>
                  <a:close/>
                  <a:moveTo>
                    <a:pt x="5979" y="0"/>
                  </a:moveTo>
                  <a:lnTo>
                    <a:pt x="1551" y="0"/>
                  </a:lnTo>
                  <a:cubicBezTo>
                    <a:pt x="-487" y="1997"/>
                    <a:pt x="-521" y="5268"/>
                    <a:pt x="1476" y="7305"/>
                  </a:cubicBezTo>
                  <a:cubicBezTo>
                    <a:pt x="1500" y="7331"/>
                    <a:pt x="1525" y="7356"/>
                    <a:pt x="1551" y="7380"/>
                  </a:cubicBezTo>
                  <a:lnTo>
                    <a:pt x="6717" y="7380"/>
                  </a:lnTo>
                  <a:lnTo>
                    <a:pt x="6717" y="7380"/>
                  </a:lnTo>
                  <a:lnTo>
                    <a:pt x="6717" y="738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50A370DE-E2A5-4F52-86BD-49BF84DF5A14}"/>
                </a:ext>
              </a:extLst>
            </p:cNvPr>
            <p:cNvSpPr/>
            <p:nvPr/>
          </p:nvSpPr>
          <p:spPr>
            <a:xfrm>
              <a:off x="7711961" y="3430237"/>
              <a:ext cx="789" cy="3689"/>
            </a:xfrm>
            <a:custGeom>
              <a:avLst/>
              <a:gdLst>
                <a:gd name="connsiteX0" fmla="*/ 296 w 789"/>
                <a:gd name="connsiteY0" fmla="*/ 0 h 3689"/>
                <a:gd name="connsiteX1" fmla="*/ 296 w 789"/>
                <a:gd name="connsiteY1" fmla="*/ 0 h 3689"/>
                <a:gd name="connsiteX2" fmla="*/ 296 w 789"/>
                <a:gd name="connsiteY2" fmla="*/ 0 h 3689"/>
                <a:gd name="connsiteX3" fmla="*/ 296 w 789"/>
                <a:gd name="connsiteY3" fmla="*/ 3690 h 3689"/>
                <a:gd name="connsiteX4" fmla="*/ 296 w 789"/>
                <a:gd name="connsiteY4" fmla="*/ 3690 h 3689"/>
                <a:gd name="connsiteX5" fmla="*/ 296 w 789"/>
                <a:gd name="connsiteY5" fmla="*/ 3690 h 3689"/>
                <a:gd name="connsiteX6" fmla="*/ 296 w 789"/>
                <a:gd name="connsiteY6" fmla="*/ 3690 h 3689"/>
                <a:gd name="connsiteX7" fmla="*/ 296 w 789"/>
                <a:gd name="connsiteY7" fmla="*/ 3690 h 3689"/>
                <a:gd name="connsiteX8" fmla="*/ 296 w 789"/>
                <a:gd name="connsiteY8" fmla="*/ 3690 h 3689"/>
                <a:gd name="connsiteX9" fmla="*/ 296 w 789"/>
                <a:gd name="connsiteY9" fmla="*/ 3690 h 3689"/>
                <a:gd name="connsiteX10" fmla="*/ 296 w 789"/>
                <a:gd name="connsiteY10" fmla="*/ 3690 h 3689"/>
                <a:gd name="connsiteX11" fmla="*/ 296 w 789"/>
                <a:gd name="connsiteY1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9" h="3689">
                  <a:moveTo>
                    <a:pt x="296" y="0"/>
                  </a:moveTo>
                  <a:lnTo>
                    <a:pt x="296" y="0"/>
                  </a:lnTo>
                  <a:lnTo>
                    <a:pt x="296" y="0"/>
                  </a:lnTo>
                  <a:cubicBezTo>
                    <a:pt x="-99" y="1199"/>
                    <a:pt x="-99" y="2491"/>
                    <a:pt x="296" y="3690"/>
                  </a:cubicBezTo>
                  <a:lnTo>
                    <a:pt x="296" y="3690"/>
                  </a:lnTo>
                  <a:lnTo>
                    <a:pt x="296" y="3690"/>
                  </a:lnTo>
                  <a:lnTo>
                    <a:pt x="296" y="3690"/>
                  </a:lnTo>
                  <a:lnTo>
                    <a:pt x="296" y="3690"/>
                  </a:lnTo>
                  <a:lnTo>
                    <a:pt x="296" y="3690"/>
                  </a:lnTo>
                  <a:lnTo>
                    <a:pt x="296" y="3690"/>
                  </a:lnTo>
                  <a:lnTo>
                    <a:pt x="296" y="3690"/>
                  </a:lnTo>
                  <a:cubicBezTo>
                    <a:pt x="955" y="2548"/>
                    <a:pt x="955" y="1142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3BA64C2A-BC62-437A-8398-05FD9352A0E3}"/>
                </a:ext>
              </a:extLst>
            </p:cNvPr>
            <p:cNvSpPr/>
            <p:nvPr/>
          </p:nvSpPr>
          <p:spPr>
            <a:xfrm>
              <a:off x="7711758" y="3429335"/>
              <a:ext cx="8258" cy="11972"/>
            </a:xfrm>
            <a:custGeom>
              <a:avLst/>
              <a:gdLst>
                <a:gd name="connsiteX0" fmla="*/ 499 w 8258"/>
                <a:gd name="connsiteY0" fmla="*/ 11972 h 11972"/>
                <a:gd name="connsiteX1" fmla="*/ 499 w 8258"/>
                <a:gd name="connsiteY1" fmla="*/ 11972 h 11972"/>
                <a:gd name="connsiteX2" fmla="*/ 499 w 8258"/>
                <a:gd name="connsiteY2" fmla="*/ 11972 h 11972"/>
                <a:gd name="connsiteX3" fmla="*/ 499 w 8258"/>
                <a:gd name="connsiteY3" fmla="*/ 7544 h 11972"/>
                <a:gd name="connsiteX4" fmla="*/ 7879 w 8258"/>
                <a:gd name="connsiteY4" fmla="*/ 7544 h 11972"/>
                <a:gd name="connsiteX5" fmla="*/ 7879 w 8258"/>
                <a:gd name="connsiteY5" fmla="*/ 11972 h 11972"/>
                <a:gd name="connsiteX6" fmla="*/ 7879 w 8258"/>
                <a:gd name="connsiteY6" fmla="*/ 11972 h 11972"/>
                <a:gd name="connsiteX7" fmla="*/ 499 w 8258"/>
                <a:gd name="connsiteY7" fmla="*/ 1640 h 11972"/>
                <a:gd name="connsiteX8" fmla="*/ 499 w 8258"/>
                <a:gd name="connsiteY8" fmla="*/ 1640 h 11972"/>
                <a:gd name="connsiteX9" fmla="*/ 499 w 8258"/>
                <a:gd name="connsiteY9" fmla="*/ 5330 h 11972"/>
                <a:gd name="connsiteX10" fmla="*/ 499 w 8258"/>
                <a:gd name="connsiteY10" fmla="*/ 5330 h 11972"/>
                <a:gd name="connsiteX11" fmla="*/ 499 w 8258"/>
                <a:gd name="connsiteY11" fmla="*/ 5330 h 11972"/>
                <a:gd name="connsiteX12" fmla="*/ 499 w 8258"/>
                <a:gd name="connsiteY12" fmla="*/ 5330 h 11972"/>
                <a:gd name="connsiteX13" fmla="*/ 499 w 8258"/>
                <a:gd name="connsiteY13" fmla="*/ 5330 h 11972"/>
                <a:gd name="connsiteX14" fmla="*/ 499 w 8258"/>
                <a:gd name="connsiteY14" fmla="*/ 5330 h 11972"/>
                <a:gd name="connsiteX15" fmla="*/ 499 w 8258"/>
                <a:gd name="connsiteY15" fmla="*/ 1640 h 11972"/>
                <a:gd name="connsiteX16" fmla="*/ 499 w 8258"/>
                <a:gd name="connsiteY16" fmla="*/ 1640 h 11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258" h="11972">
                  <a:moveTo>
                    <a:pt x="499" y="11972"/>
                  </a:moveTo>
                  <a:lnTo>
                    <a:pt x="499" y="11972"/>
                  </a:lnTo>
                  <a:lnTo>
                    <a:pt x="499" y="11972"/>
                  </a:lnTo>
                  <a:cubicBezTo>
                    <a:pt x="-166" y="10571"/>
                    <a:pt x="-166" y="8945"/>
                    <a:pt x="499" y="7544"/>
                  </a:cubicBezTo>
                  <a:cubicBezTo>
                    <a:pt x="2733" y="6052"/>
                    <a:pt x="5645" y="6052"/>
                    <a:pt x="7879" y="7544"/>
                  </a:cubicBezTo>
                  <a:cubicBezTo>
                    <a:pt x="8385" y="8976"/>
                    <a:pt x="8385" y="10540"/>
                    <a:pt x="7879" y="11972"/>
                  </a:cubicBezTo>
                  <a:cubicBezTo>
                    <a:pt x="7879" y="11972"/>
                    <a:pt x="7879" y="11972"/>
                    <a:pt x="7879" y="11972"/>
                  </a:cubicBezTo>
                  <a:close/>
                  <a:moveTo>
                    <a:pt x="499" y="1640"/>
                  </a:moveTo>
                  <a:cubicBezTo>
                    <a:pt x="499" y="1640"/>
                    <a:pt x="499" y="1640"/>
                    <a:pt x="499" y="1640"/>
                  </a:cubicBezTo>
                  <a:cubicBezTo>
                    <a:pt x="105" y="2839"/>
                    <a:pt x="105" y="4131"/>
                    <a:pt x="499" y="5330"/>
                  </a:cubicBezTo>
                  <a:lnTo>
                    <a:pt x="499" y="5330"/>
                  </a:lnTo>
                  <a:lnTo>
                    <a:pt x="499" y="5330"/>
                  </a:lnTo>
                  <a:lnTo>
                    <a:pt x="499" y="5330"/>
                  </a:lnTo>
                  <a:lnTo>
                    <a:pt x="499" y="5330"/>
                  </a:lnTo>
                  <a:cubicBezTo>
                    <a:pt x="499" y="5330"/>
                    <a:pt x="499" y="5330"/>
                    <a:pt x="499" y="5330"/>
                  </a:cubicBezTo>
                  <a:cubicBezTo>
                    <a:pt x="499" y="5330"/>
                    <a:pt x="499" y="5330"/>
                    <a:pt x="499" y="1640"/>
                  </a:cubicBezTo>
                  <a:cubicBezTo>
                    <a:pt x="499" y="-2050"/>
                    <a:pt x="499" y="1640"/>
                    <a:pt x="499" y="164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D3B1E069-76C1-46BF-9007-492C8A746BD8}"/>
                </a:ext>
              </a:extLst>
            </p:cNvPr>
            <p:cNvSpPr/>
            <p:nvPr/>
          </p:nvSpPr>
          <p:spPr>
            <a:xfrm>
              <a:off x="7720817" y="3425072"/>
              <a:ext cx="5019" cy="4069"/>
            </a:xfrm>
            <a:custGeom>
              <a:avLst/>
              <a:gdLst>
                <a:gd name="connsiteX0" fmla="*/ 296 w 5019"/>
                <a:gd name="connsiteY0" fmla="*/ 0 h 4069"/>
                <a:gd name="connsiteX1" fmla="*/ 296 w 5019"/>
                <a:gd name="connsiteY1" fmla="*/ 0 h 4069"/>
                <a:gd name="connsiteX2" fmla="*/ 296 w 5019"/>
                <a:gd name="connsiteY2" fmla="*/ 0 h 4069"/>
                <a:gd name="connsiteX3" fmla="*/ 296 w 5019"/>
                <a:gd name="connsiteY3" fmla="*/ 3690 h 4069"/>
                <a:gd name="connsiteX4" fmla="*/ 296 w 5019"/>
                <a:gd name="connsiteY4" fmla="*/ 3690 h 4069"/>
                <a:gd name="connsiteX5" fmla="*/ 296 w 5019"/>
                <a:gd name="connsiteY5" fmla="*/ 3690 h 4069"/>
                <a:gd name="connsiteX6" fmla="*/ 296 w 5019"/>
                <a:gd name="connsiteY6" fmla="*/ 3690 h 4069"/>
                <a:gd name="connsiteX7" fmla="*/ 4724 w 5019"/>
                <a:gd name="connsiteY7" fmla="*/ 3690 h 4069"/>
                <a:gd name="connsiteX8" fmla="*/ 4724 w 5019"/>
                <a:gd name="connsiteY8" fmla="*/ 3690 h 4069"/>
                <a:gd name="connsiteX9" fmla="*/ 4724 w 5019"/>
                <a:gd name="connsiteY9" fmla="*/ 0 h 4069"/>
                <a:gd name="connsiteX10" fmla="*/ 296 w 5019"/>
                <a:gd name="connsiteY10" fmla="*/ 0 h 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19" h="4069">
                  <a:moveTo>
                    <a:pt x="296" y="0"/>
                  </a:moveTo>
                  <a:lnTo>
                    <a:pt x="296" y="0"/>
                  </a:lnTo>
                  <a:lnTo>
                    <a:pt x="296" y="0"/>
                  </a:lnTo>
                  <a:cubicBezTo>
                    <a:pt x="-99" y="1199"/>
                    <a:pt x="-99" y="2491"/>
                    <a:pt x="296" y="3690"/>
                  </a:cubicBezTo>
                  <a:lnTo>
                    <a:pt x="296" y="3690"/>
                  </a:lnTo>
                  <a:cubicBezTo>
                    <a:pt x="296" y="3690"/>
                    <a:pt x="296" y="3690"/>
                    <a:pt x="296" y="3690"/>
                  </a:cubicBezTo>
                  <a:lnTo>
                    <a:pt x="296" y="3690"/>
                  </a:lnTo>
                  <a:cubicBezTo>
                    <a:pt x="1728" y="4196"/>
                    <a:pt x="3291" y="4196"/>
                    <a:pt x="4724" y="3690"/>
                  </a:cubicBezTo>
                  <a:lnTo>
                    <a:pt x="4724" y="3690"/>
                  </a:lnTo>
                  <a:cubicBezTo>
                    <a:pt x="5118" y="2491"/>
                    <a:pt x="5118" y="1199"/>
                    <a:pt x="4724" y="0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EF6DDEF-275D-4DAA-9DCA-28F8294D5501}"/>
                </a:ext>
              </a:extLst>
            </p:cNvPr>
            <p:cNvSpPr/>
            <p:nvPr/>
          </p:nvSpPr>
          <p:spPr>
            <a:xfrm>
              <a:off x="7713437" y="3427211"/>
              <a:ext cx="16089" cy="11882"/>
            </a:xfrm>
            <a:custGeom>
              <a:avLst/>
              <a:gdLst>
                <a:gd name="connsiteX0" fmla="*/ 7676 w 16089"/>
                <a:gd name="connsiteY0" fmla="*/ 8931 h 11882"/>
                <a:gd name="connsiteX1" fmla="*/ 7676 w 16089"/>
                <a:gd name="connsiteY1" fmla="*/ 8931 h 11882"/>
                <a:gd name="connsiteX2" fmla="*/ 7676 w 16089"/>
                <a:gd name="connsiteY2" fmla="*/ 8931 h 11882"/>
                <a:gd name="connsiteX3" fmla="*/ 7676 w 16089"/>
                <a:gd name="connsiteY3" fmla="*/ 3765 h 11882"/>
                <a:gd name="connsiteX4" fmla="*/ 15794 w 16089"/>
                <a:gd name="connsiteY4" fmla="*/ 3765 h 11882"/>
                <a:gd name="connsiteX5" fmla="*/ 15794 w 16089"/>
                <a:gd name="connsiteY5" fmla="*/ 7455 h 11882"/>
                <a:gd name="connsiteX6" fmla="*/ 15794 w 16089"/>
                <a:gd name="connsiteY6" fmla="*/ 11883 h 11882"/>
                <a:gd name="connsiteX7" fmla="*/ 11366 w 16089"/>
                <a:gd name="connsiteY7" fmla="*/ 11883 h 11882"/>
                <a:gd name="connsiteX8" fmla="*/ 7676 w 16089"/>
                <a:gd name="connsiteY8" fmla="*/ 8931 h 11882"/>
                <a:gd name="connsiteX9" fmla="*/ 7676 w 16089"/>
                <a:gd name="connsiteY9" fmla="*/ 8931 h 11882"/>
                <a:gd name="connsiteX10" fmla="*/ 8918 w 16089"/>
                <a:gd name="connsiteY10" fmla="*/ 2793 h 11882"/>
                <a:gd name="connsiteX11" fmla="*/ 7676 w 16089"/>
                <a:gd name="connsiteY11" fmla="*/ 1551 h 11882"/>
                <a:gd name="connsiteX12" fmla="*/ 370 w 16089"/>
                <a:gd name="connsiteY12" fmla="*/ 1476 h 11882"/>
                <a:gd name="connsiteX13" fmla="*/ 296 w 16089"/>
                <a:gd name="connsiteY13" fmla="*/ 1551 h 11882"/>
                <a:gd name="connsiteX14" fmla="*/ 296 w 16089"/>
                <a:gd name="connsiteY14" fmla="*/ 5241 h 11882"/>
                <a:gd name="connsiteX15" fmla="*/ 296 w 16089"/>
                <a:gd name="connsiteY15" fmla="*/ 5241 h 11882"/>
                <a:gd name="connsiteX16" fmla="*/ 296 w 16089"/>
                <a:gd name="connsiteY16" fmla="*/ 5241 h 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089" h="11882">
                  <a:moveTo>
                    <a:pt x="7676" y="8931"/>
                  </a:moveTo>
                  <a:lnTo>
                    <a:pt x="7676" y="8931"/>
                  </a:lnTo>
                  <a:lnTo>
                    <a:pt x="7676" y="8931"/>
                  </a:lnTo>
                  <a:cubicBezTo>
                    <a:pt x="7053" y="7265"/>
                    <a:pt x="7053" y="5430"/>
                    <a:pt x="7676" y="3765"/>
                  </a:cubicBezTo>
                  <a:cubicBezTo>
                    <a:pt x="9952" y="1609"/>
                    <a:pt x="13517" y="1609"/>
                    <a:pt x="15794" y="3765"/>
                  </a:cubicBezTo>
                  <a:cubicBezTo>
                    <a:pt x="16188" y="4963"/>
                    <a:pt x="16188" y="6256"/>
                    <a:pt x="15794" y="7455"/>
                  </a:cubicBezTo>
                  <a:cubicBezTo>
                    <a:pt x="16114" y="8914"/>
                    <a:pt x="16114" y="10424"/>
                    <a:pt x="15794" y="11883"/>
                  </a:cubicBezTo>
                  <a:lnTo>
                    <a:pt x="11366" y="11883"/>
                  </a:lnTo>
                  <a:close/>
                  <a:moveTo>
                    <a:pt x="7676" y="8931"/>
                  </a:moveTo>
                  <a:lnTo>
                    <a:pt x="7676" y="8931"/>
                  </a:lnTo>
                  <a:cubicBezTo>
                    <a:pt x="9713" y="7579"/>
                    <a:pt x="10270" y="4831"/>
                    <a:pt x="8918" y="2793"/>
                  </a:cubicBezTo>
                  <a:cubicBezTo>
                    <a:pt x="8591" y="2300"/>
                    <a:pt x="8169" y="1877"/>
                    <a:pt x="7676" y="1551"/>
                  </a:cubicBezTo>
                  <a:cubicBezTo>
                    <a:pt x="5679" y="-487"/>
                    <a:pt x="2408" y="-521"/>
                    <a:pt x="370" y="1476"/>
                  </a:cubicBezTo>
                  <a:cubicBezTo>
                    <a:pt x="345" y="1500"/>
                    <a:pt x="320" y="1525"/>
                    <a:pt x="296" y="1551"/>
                  </a:cubicBezTo>
                  <a:cubicBezTo>
                    <a:pt x="-99" y="2749"/>
                    <a:pt x="-99" y="4042"/>
                    <a:pt x="296" y="5241"/>
                  </a:cubicBezTo>
                  <a:lnTo>
                    <a:pt x="296" y="5241"/>
                  </a:lnTo>
                  <a:lnTo>
                    <a:pt x="296" y="5241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D309303A-4474-46C9-8162-D47BDB988869}"/>
                </a:ext>
              </a:extLst>
            </p:cNvPr>
            <p:cNvSpPr/>
            <p:nvPr/>
          </p:nvSpPr>
          <p:spPr>
            <a:xfrm>
              <a:off x="7736611" y="3421621"/>
              <a:ext cx="5903" cy="498"/>
            </a:xfrm>
            <a:custGeom>
              <a:avLst/>
              <a:gdLst>
                <a:gd name="connsiteX0" fmla="*/ 5904 w 5903"/>
                <a:gd name="connsiteY0" fmla="*/ 499 h 498"/>
                <a:gd name="connsiteX1" fmla="*/ 5904 w 5903"/>
                <a:gd name="connsiteY1" fmla="*/ 499 h 498"/>
                <a:gd name="connsiteX2" fmla="*/ 1476 w 5903"/>
                <a:gd name="connsiteY2" fmla="*/ 499 h 498"/>
                <a:gd name="connsiteX3" fmla="*/ 0 w 5903"/>
                <a:gd name="connsiteY3" fmla="*/ 499 h 498"/>
                <a:gd name="connsiteX4" fmla="*/ 0 w 5903"/>
                <a:gd name="connsiteY4" fmla="*/ 499 h 498"/>
                <a:gd name="connsiteX5" fmla="*/ 0 w 5903"/>
                <a:gd name="connsiteY5" fmla="*/ 499 h 498"/>
                <a:gd name="connsiteX6" fmla="*/ 0 w 5903"/>
                <a:gd name="connsiteY6" fmla="*/ 499 h 498"/>
                <a:gd name="connsiteX7" fmla="*/ 0 w 5903"/>
                <a:gd name="connsiteY7" fmla="*/ 499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3" h="498">
                  <a:moveTo>
                    <a:pt x="5904" y="499"/>
                  </a:moveTo>
                  <a:lnTo>
                    <a:pt x="5904" y="499"/>
                  </a:lnTo>
                  <a:cubicBezTo>
                    <a:pt x="4503" y="-166"/>
                    <a:pt x="2877" y="-166"/>
                    <a:pt x="1476" y="499"/>
                  </a:cubicBezTo>
                  <a:lnTo>
                    <a:pt x="0" y="499"/>
                  </a:lnTo>
                  <a:lnTo>
                    <a:pt x="0" y="499"/>
                  </a:lnTo>
                  <a:lnTo>
                    <a:pt x="0" y="499"/>
                  </a:lnTo>
                  <a:cubicBezTo>
                    <a:pt x="0" y="499"/>
                    <a:pt x="0" y="499"/>
                    <a:pt x="0" y="499"/>
                  </a:cubicBezTo>
                  <a:lnTo>
                    <a:pt x="0" y="49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358055C9-AC84-4376-924C-F106103B976D}"/>
                </a:ext>
              </a:extLst>
            </p:cNvPr>
            <p:cNvSpPr/>
            <p:nvPr/>
          </p:nvSpPr>
          <p:spPr>
            <a:xfrm>
              <a:off x="7736611" y="3421689"/>
              <a:ext cx="8358" cy="15928"/>
            </a:xfrm>
            <a:custGeom>
              <a:avLst/>
              <a:gdLst>
                <a:gd name="connsiteX0" fmla="*/ 5904 w 8358"/>
                <a:gd name="connsiteY0" fmla="*/ 11501 h 15928"/>
                <a:gd name="connsiteX1" fmla="*/ 5904 w 8358"/>
                <a:gd name="connsiteY1" fmla="*/ 11501 h 15928"/>
                <a:gd name="connsiteX2" fmla="*/ 5904 w 8358"/>
                <a:gd name="connsiteY2" fmla="*/ 11501 h 15928"/>
                <a:gd name="connsiteX3" fmla="*/ 5904 w 8358"/>
                <a:gd name="connsiteY3" fmla="*/ 11501 h 15928"/>
                <a:gd name="connsiteX4" fmla="*/ 0 w 8358"/>
                <a:gd name="connsiteY4" fmla="*/ 11501 h 15928"/>
                <a:gd name="connsiteX5" fmla="*/ 7255 w 8358"/>
                <a:gd name="connsiteY5" fmla="*/ 10637 h 15928"/>
                <a:gd name="connsiteX6" fmla="*/ 8118 w 8358"/>
                <a:gd name="connsiteY6" fmla="*/ 11501 h 15928"/>
                <a:gd name="connsiteX7" fmla="*/ 8118 w 8358"/>
                <a:gd name="connsiteY7" fmla="*/ 11501 h 15928"/>
                <a:gd name="connsiteX8" fmla="*/ 8118 w 8358"/>
                <a:gd name="connsiteY8" fmla="*/ 15929 h 15928"/>
                <a:gd name="connsiteX9" fmla="*/ 8118 w 8358"/>
                <a:gd name="connsiteY9" fmla="*/ 15929 h 15928"/>
                <a:gd name="connsiteX10" fmla="*/ 5904 w 8358"/>
                <a:gd name="connsiteY10" fmla="*/ 431 h 15928"/>
                <a:gd name="connsiteX11" fmla="*/ 1476 w 8358"/>
                <a:gd name="connsiteY11" fmla="*/ 431 h 15928"/>
                <a:gd name="connsiteX12" fmla="*/ 1476 w 8358"/>
                <a:gd name="connsiteY12" fmla="*/ 431 h 15928"/>
                <a:gd name="connsiteX13" fmla="*/ 1476 w 8358"/>
                <a:gd name="connsiteY13" fmla="*/ 431 h 15928"/>
                <a:gd name="connsiteX14" fmla="*/ 1476 w 8358"/>
                <a:gd name="connsiteY14" fmla="*/ 431 h 1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358" h="15928">
                  <a:moveTo>
                    <a:pt x="5904" y="11501"/>
                  </a:moveTo>
                  <a:lnTo>
                    <a:pt x="5904" y="11501"/>
                  </a:lnTo>
                  <a:cubicBezTo>
                    <a:pt x="5904" y="11501"/>
                    <a:pt x="5904" y="11501"/>
                    <a:pt x="5904" y="11501"/>
                  </a:cubicBezTo>
                  <a:lnTo>
                    <a:pt x="5904" y="11501"/>
                  </a:lnTo>
                  <a:lnTo>
                    <a:pt x="0" y="11501"/>
                  </a:lnTo>
                  <a:cubicBezTo>
                    <a:pt x="1765" y="9259"/>
                    <a:pt x="5013" y="8873"/>
                    <a:pt x="7255" y="10637"/>
                  </a:cubicBezTo>
                  <a:cubicBezTo>
                    <a:pt x="7576" y="10890"/>
                    <a:pt x="7866" y="11180"/>
                    <a:pt x="8118" y="11501"/>
                  </a:cubicBezTo>
                  <a:cubicBezTo>
                    <a:pt x="8118" y="11501"/>
                    <a:pt x="8118" y="11501"/>
                    <a:pt x="8118" y="11501"/>
                  </a:cubicBezTo>
                  <a:cubicBezTo>
                    <a:pt x="8438" y="12959"/>
                    <a:pt x="8438" y="14470"/>
                    <a:pt x="8118" y="15929"/>
                  </a:cubicBezTo>
                  <a:lnTo>
                    <a:pt x="8118" y="15929"/>
                  </a:lnTo>
                  <a:close/>
                  <a:moveTo>
                    <a:pt x="5904" y="431"/>
                  </a:moveTo>
                  <a:cubicBezTo>
                    <a:pt x="4484" y="-144"/>
                    <a:pt x="2896" y="-144"/>
                    <a:pt x="1476" y="431"/>
                  </a:cubicBezTo>
                  <a:lnTo>
                    <a:pt x="1476" y="431"/>
                  </a:lnTo>
                  <a:lnTo>
                    <a:pt x="1476" y="431"/>
                  </a:lnTo>
                  <a:lnTo>
                    <a:pt x="1476" y="431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9C398805-5418-4FF8-BC53-630AEAEDF8EA}"/>
                </a:ext>
              </a:extLst>
            </p:cNvPr>
            <p:cNvSpPr/>
            <p:nvPr/>
          </p:nvSpPr>
          <p:spPr>
            <a:xfrm>
              <a:off x="7752846" y="3422858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0 h 4427"/>
                <a:gd name="connsiteX4" fmla="*/ 0 w 73800"/>
                <a:gd name="connsiteY4" fmla="*/ 0 h 4427"/>
                <a:gd name="connsiteX5" fmla="*/ 0 w 73800"/>
                <a:gd name="connsiteY5" fmla="*/ 4428 h 4427"/>
                <a:gd name="connsiteX6" fmla="*/ 0 w 73800"/>
                <a:gd name="connsiteY6" fmla="*/ 4428 h 4427"/>
                <a:gd name="connsiteX7" fmla="*/ 0 w 73800"/>
                <a:gd name="connsiteY7" fmla="*/ 4428 h 4427"/>
                <a:gd name="connsiteX8" fmla="*/ 0 w 73800"/>
                <a:gd name="connsiteY8" fmla="*/ 738 h 4427"/>
                <a:gd name="connsiteX9" fmla="*/ 0 w 73800"/>
                <a:gd name="connsiteY9" fmla="*/ 738 h 4427"/>
                <a:gd name="connsiteX10" fmla="*/ 0 w 73800"/>
                <a:gd name="connsiteY10" fmla="*/ 738 h 4427"/>
                <a:gd name="connsiteX11" fmla="*/ 0 w 73800"/>
                <a:gd name="connsiteY11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68C71AC6-5B1B-4088-B672-203FF7C334DC}"/>
                </a:ext>
              </a:extLst>
            </p:cNvPr>
            <p:cNvSpPr/>
            <p:nvPr/>
          </p:nvSpPr>
          <p:spPr>
            <a:xfrm>
              <a:off x="7749157" y="3417528"/>
              <a:ext cx="9668" cy="18614"/>
            </a:xfrm>
            <a:custGeom>
              <a:avLst/>
              <a:gdLst>
                <a:gd name="connsiteX0" fmla="*/ 4428 w 9668"/>
                <a:gd name="connsiteY0" fmla="*/ 15662 h 18614"/>
                <a:gd name="connsiteX1" fmla="*/ 4428 w 9668"/>
                <a:gd name="connsiteY1" fmla="*/ 15662 h 18614"/>
                <a:gd name="connsiteX2" fmla="*/ 0 w 9668"/>
                <a:gd name="connsiteY2" fmla="*/ 11234 h 18614"/>
                <a:gd name="connsiteX3" fmla="*/ 0 w 9668"/>
                <a:gd name="connsiteY3" fmla="*/ 11234 h 18614"/>
                <a:gd name="connsiteX4" fmla="*/ 7255 w 9668"/>
                <a:gd name="connsiteY4" fmla="*/ 10371 h 18614"/>
                <a:gd name="connsiteX5" fmla="*/ 8118 w 9668"/>
                <a:gd name="connsiteY5" fmla="*/ 11234 h 18614"/>
                <a:gd name="connsiteX6" fmla="*/ 8193 w 9668"/>
                <a:gd name="connsiteY6" fmla="*/ 18539 h 18614"/>
                <a:gd name="connsiteX7" fmla="*/ 8118 w 9668"/>
                <a:gd name="connsiteY7" fmla="*/ 18614 h 18614"/>
                <a:gd name="connsiteX8" fmla="*/ 4428 w 9668"/>
                <a:gd name="connsiteY8" fmla="*/ 5330 h 18614"/>
                <a:gd name="connsiteX9" fmla="*/ 4428 w 9668"/>
                <a:gd name="connsiteY9" fmla="*/ 5330 h 18614"/>
                <a:gd name="connsiteX10" fmla="*/ 4428 w 9668"/>
                <a:gd name="connsiteY10" fmla="*/ 5330 h 18614"/>
                <a:gd name="connsiteX11" fmla="*/ 4428 w 9668"/>
                <a:gd name="connsiteY11" fmla="*/ 5330 h 18614"/>
                <a:gd name="connsiteX12" fmla="*/ 4428 w 9668"/>
                <a:gd name="connsiteY12" fmla="*/ 5330 h 18614"/>
                <a:gd name="connsiteX13" fmla="*/ 4428 w 9668"/>
                <a:gd name="connsiteY13" fmla="*/ 1640 h 18614"/>
                <a:gd name="connsiteX14" fmla="*/ 4428 w 9668"/>
                <a:gd name="connsiteY14" fmla="*/ 1640 h 18614"/>
                <a:gd name="connsiteX15" fmla="*/ 4428 w 9668"/>
                <a:gd name="connsiteY15" fmla="*/ 1640 h 18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68" h="18614">
                  <a:moveTo>
                    <a:pt x="4428" y="15662"/>
                  </a:moveTo>
                  <a:lnTo>
                    <a:pt x="4428" y="15662"/>
                  </a:lnTo>
                  <a:cubicBezTo>
                    <a:pt x="2124" y="15351"/>
                    <a:pt x="311" y="13538"/>
                    <a:pt x="0" y="11234"/>
                  </a:cubicBezTo>
                  <a:lnTo>
                    <a:pt x="0" y="11234"/>
                  </a:lnTo>
                  <a:cubicBezTo>
                    <a:pt x="1765" y="8992"/>
                    <a:pt x="5013" y="8606"/>
                    <a:pt x="7255" y="10371"/>
                  </a:cubicBezTo>
                  <a:cubicBezTo>
                    <a:pt x="7576" y="10623"/>
                    <a:pt x="7866" y="10913"/>
                    <a:pt x="8118" y="11234"/>
                  </a:cubicBezTo>
                  <a:cubicBezTo>
                    <a:pt x="10156" y="13231"/>
                    <a:pt x="10190" y="16502"/>
                    <a:pt x="8193" y="18539"/>
                  </a:cubicBezTo>
                  <a:cubicBezTo>
                    <a:pt x="8168" y="18565"/>
                    <a:pt x="8143" y="18590"/>
                    <a:pt x="8118" y="18614"/>
                  </a:cubicBezTo>
                  <a:close/>
                  <a:moveTo>
                    <a:pt x="4428" y="5330"/>
                  </a:moveTo>
                  <a:lnTo>
                    <a:pt x="4428" y="5330"/>
                  </a:lnTo>
                  <a:cubicBezTo>
                    <a:pt x="4428" y="5330"/>
                    <a:pt x="4428" y="5330"/>
                    <a:pt x="4428" y="5330"/>
                  </a:cubicBezTo>
                  <a:lnTo>
                    <a:pt x="4428" y="5330"/>
                  </a:lnTo>
                  <a:lnTo>
                    <a:pt x="4428" y="5330"/>
                  </a:lnTo>
                  <a:cubicBezTo>
                    <a:pt x="4428" y="5330"/>
                    <a:pt x="4428" y="5330"/>
                    <a:pt x="4428" y="1640"/>
                  </a:cubicBezTo>
                  <a:cubicBezTo>
                    <a:pt x="4428" y="-2050"/>
                    <a:pt x="4428" y="1640"/>
                    <a:pt x="4428" y="1640"/>
                  </a:cubicBezTo>
                  <a:lnTo>
                    <a:pt x="4428" y="164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EB03360F-30DE-45E4-955E-62018BE7B90D}"/>
                </a:ext>
              </a:extLst>
            </p:cNvPr>
            <p:cNvSpPr/>
            <p:nvPr/>
          </p:nvSpPr>
          <p:spPr>
            <a:xfrm>
              <a:off x="7763916" y="34243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8FB69ABB-9C60-4665-BC59-E5D08934A726}"/>
                </a:ext>
              </a:extLst>
            </p:cNvPr>
            <p:cNvSpPr/>
            <p:nvPr/>
          </p:nvSpPr>
          <p:spPr>
            <a:xfrm>
              <a:off x="7762417" y="3424334"/>
              <a:ext cx="8879" cy="9593"/>
            </a:xfrm>
            <a:custGeom>
              <a:avLst/>
              <a:gdLst>
                <a:gd name="connsiteX0" fmla="*/ 1499 w 8879"/>
                <a:gd name="connsiteY0" fmla="*/ 9594 h 9593"/>
                <a:gd name="connsiteX1" fmla="*/ 1499 w 8879"/>
                <a:gd name="connsiteY1" fmla="*/ 9594 h 9593"/>
                <a:gd name="connsiteX2" fmla="*/ 8879 w 8879"/>
                <a:gd name="connsiteY2" fmla="*/ 9594 h 9593"/>
                <a:gd name="connsiteX3" fmla="*/ 1499 w 8879"/>
                <a:gd name="connsiteY3" fmla="*/ 0 h 9593"/>
                <a:gd name="connsiteX4" fmla="*/ 1499 w 8879"/>
                <a:gd name="connsiteY4" fmla="*/ 0 h 9593"/>
                <a:gd name="connsiteX5" fmla="*/ 1107 w 8879"/>
                <a:gd name="connsiteY5" fmla="*/ 6250 h 9593"/>
                <a:gd name="connsiteX6" fmla="*/ 1499 w 8879"/>
                <a:gd name="connsiteY6" fmla="*/ 6642 h 9593"/>
                <a:gd name="connsiteX7" fmla="*/ 7749 w 8879"/>
                <a:gd name="connsiteY7" fmla="*/ 7034 h 9593"/>
                <a:gd name="connsiteX8" fmla="*/ 8141 w 8879"/>
                <a:gd name="connsiteY8" fmla="*/ 6642 h 9593"/>
                <a:gd name="connsiteX9" fmla="*/ 8141 w 8879"/>
                <a:gd name="connsiteY9" fmla="*/ 6642 h 9593"/>
                <a:gd name="connsiteX10" fmla="*/ 8141 w 8879"/>
                <a:gd name="connsiteY10" fmla="*/ 6642 h 9593"/>
                <a:gd name="connsiteX11" fmla="*/ 8141 w 8879"/>
                <a:gd name="connsiteY11" fmla="*/ 6642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79" h="9593">
                  <a:moveTo>
                    <a:pt x="1499" y="9594"/>
                  </a:moveTo>
                  <a:cubicBezTo>
                    <a:pt x="1499" y="9594"/>
                    <a:pt x="1499" y="9594"/>
                    <a:pt x="1499" y="9594"/>
                  </a:cubicBezTo>
                  <a:cubicBezTo>
                    <a:pt x="3733" y="8102"/>
                    <a:pt x="6645" y="8102"/>
                    <a:pt x="8879" y="9594"/>
                  </a:cubicBezTo>
                  <a:close/>
                  <a:moveTo>
                    <a:pt x="1499" y="0"/>
                  </a:moveTo>
                  <a:cubicBezTo>
                    <a:pt x="1499" y="0"/>
                    <a:pt x="1499" y="0"/>
                    <a:pt x="1499" y="0"/>
                  </a:cubicBezTo>
                  <a:cubicBezTo>
                    <a:pt x="-335" y="1618"/>
                    <a:pt x="-511" y="4415"/>
                    <a:pt x="1107" y="6250"/>
                  </a:cubicBezTo>
                  <a:cubicBezTo>
                    <a:pt x="1229" y="6389"/>
                    <a:pt x="1360" y="6519"/>
                    <a:pt x="1499" y="6642"/>
                  </a:cubicBezTo>
                  <a:cubicBezTo>
                    <a:pt x="3117" y="8476"/>
                    <a:pt x="5914" y="8652"/>
                    <a:pt x="7749" y="7034"/>
                  </a:cubicBezTo>
                  <a:cubicBezTo>
                    <a:pt x="7888" y="6912"/>
                    <a:pt x="8019" y="6781"/>
                    <a:pt x="8141" y="6642"/>
                  </a:cubicBezTo>
                  <a:cubicBezTo>
                    <a:pt x="8141" y="6642"/>
                    <a:pt x="8141" y="6642"/>
                    <a:pt x="8141" y="6642"/>
                  </a:cubicBezTo>
                  <a:lnTo>
                    <a:pt x="8141" y="6642"/>
                  </a:lnTo>
                  <a:cubicBezTo>
                    <a:pt x="8141" y="6642"/>
                    <a:pt x="8141" y="6642"/>
                    <a:pt x="8141" y="664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B446724D-E0D5-4E53-8774-63A4B23FE2B8}"/>
                </a:ext>
              </a:extLst>
            </p:cNvPr>
            <p:cNvSpPr/>
            <p:nvPr/>
          </p:nvSpPr>
          <p:spPr>
            <a:xfrm>
              <a:off x="7901428" y="3481160"/>
              <a:ext cx="4184" cy="8117"/>
            </a:xfrm>
            <a:custGeom>
              <a:avLst/>
              <a:gdLst>
                <a:gd name="connsiteX0" fmla="*/ 494 w 4184"/>
                <a:gd name="connsiteY0" fmla="*/ 0 h 8117"/>
                <a:gd name="connsiteX1" fmla="*/ 494 w 4184"/>
                <a:gd name="connsiteY1" fmla="*/ 0 h 8117"/>
                <a:gd name="connsiteX2" fmla="*/ 494 w 4184"/>
                <a:gd name="connsiteY2" fmla="*/ 0 h 8117"/>
                <a:gd name="connsiteX3" fmla="*/ 494 w 4184"/>
                <a:gd name="connsiteY3" fmla="*/ 3690 h 8117"/>
                <a:gd name="connsiteX4" fmla="*/ 494 w 4184"/>
                <a:gd name="connsiteY4" fmla="*/ 3690 h 8117"/>
                <a:gd name="connsiteX5" fmla="*/ 494 w 4184"/>
                <a:gd name="connsiteY5" fmla="*/ 8118 h 8117"/>
                <a:gd name="connsiteX6" fmla="*/ 494 w 4184"/>
                <a:gd name="connsiteY6" fmla="*/ 8118 h 8117"/>
                <a:gd name="connsiteX7" fmla="*/ 494 w 4184"/>
                <a:gd name="connsiteY7" fmla="*/ 8118 h 8117"/>
                <a:gd name="connsiteX8" fmla="*/ 494 w 4184"/>
                <a:gd name="connsiteY8" fmla="*/ 8118 h 8117"/>
                <a:gd name="connsiteX9" fmla="*/ 494 w 4184"/>
                <a:gd name="connsiteY9" fmla="*/ 8118 h 8117"/>
                <a:gd name="connsiteX10" fmla="*/ 494 w 4184"/>
                <a:gd name="connsiteY10" fmla="*/ 8118 h 8117"/>
                <a:gd name="connsiteX11" fmla="*/ 494 w 4184"/>
                <a:gd name="connsiteY11" fmla="*/ 8118 h 8117"/>
                <a:gd name="connsiteX12" fmla="*/ 494 w 4184"/>
                <a:gd name="connsiteY12" fmla="*/ 4428 h 8117"/>
                <a:gd name="connsiteX13" fmla="*/ 4184 w 4184"/>
                <a:gd name="connsiteY13" fmla="*/ 442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84" h="8117">
                  <a:moveTo>
                    <a:pt x="494" y="0"/>
                  </a:moveTo>
                  <a:lnTo>
                    <a:pt x="494" y="0"/>
                  </a:lnTo>
                  <a:lnTo>
                    <a:pt x="494" y="0"/>
                  </a:lnTo>
                  <a:cubicBezTo>
                    <a:pt x="494" y="0"/>
                    <a:pt x="494" y="0"/>
                    <a:pt x="494" y="3690"/>
                  </a:cubicBezTo>
                  <a:lnTo>
                    <a:pt x="494" y="3690"/>
                  </a:lnTo>
                  <a:cubicBezTo>
                    <a:pt x="1159" y="5091"/>
                    <a:pt x="1159" y="6717"/>
                    <a:pt x="494" y="8118"/>
                  </a:cubicBezTo>
                  <a:lnTo>
                    <a:pt x="494" y="8118"/>
                  </a:lnTo>
                  <a:lnTo>
                    <a:pt x="494" y="8118"/>
                  </a:lnTo>
                  <a:lnTo>
                    <a:pt x="494" y="8118"/>
                  </a:lnTo>
                  <a:lnTo>
                    <a:pt x="494" y="8118"/>
                  </a:lnTo>
                  <a:lnTo>
                    <a:pt x="494" y="8118"/>
                  </a:lnTo>
                  <a:lnTo>
                    <a:pt x="494" y="8118"/>
                  </a:lnTo>
                  <a:cubicBezTo>
                    <a:pt x="-165" y="6976"/>
                    <a:pt x="-165" y="5570"/>
                    <a:pt x="494" y="4428"/>
                  </a:cubicBezTo>
                  <a:lnTo>
                    <a:pt x="4184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D8589A8A-18F2-482F-A5AD-62F399AA0EFB}"/>
                </a:ext>
              </a:extLst>
            </p:cNvPr>
            <p:cNvSpPr/>
            <p:nvPr/>
          </p:nvSpPr>
          <p:spPr>
            <a:xfrm>
              <a:off x="7894247" y="3481757"/>
              <a:ext cx="8907" cy="9734"/>
            </a:xfrm>
            <a:custGeom>
              <a:avLst/>
              <a:gdLst>
                <a:gd name="connsiteX0" fmla="*/ 7676 w 8907"/>
                <a:gd name="connsiteY0" fmla="*/ 9735 h 9734"/>
                <a:gd name="connsiteX1" fmla="*/ 7676 w 8907"/>
                <a:gd name="connsiteY1" fmla="*/ 9735 h 9734"/>
                <a:gd name="connsiteX2" fmla="*/ 7676 w 8907"/>
                <a:gd name="connsiteY2" fmla="*/ 9735 h 9734"/>
                <a:gd name="connsiteX3" fmla="*/ 7676 w 8907"/>
                <a:gd name="connsiteY3" fmla="*/ 9735 h 9734"/>
                <a:gd name="connsiteX4" fmla="*/ 7676 w 8907"/>
                <a:gd name="connsiteY4" fmla="*/ 9735 h 9734"/>
                <a:gd name="connsiteX5" fmla="*/ 7676 w 8907"/>
                <a:gd name="connsiteY5" fmla="*/ 9735 h 9734"/>
                <a:gd name="connsiteX6" fmla="*/ 7676 w 8907"/>
                <a:gd name="connsiteY6" fmla="*/ 5307 h 9734"/>
                <a:gd name="connsiteX7" fmla="*/ 7676 w 8907"/>
                <a:gd name="connsiteY7" fmla="*/ 1617 h 9734"/>
                <a:gd name="connsiteX8" fmla="*/ 370 w 8907"/>
                <a:gd name="connsiteY8" fmla="*/ 1542 h 9734"/>
                <a:gd name="connsiteX9" fmla="*/ 296 w 8907"/>
                <a:gd name="connsiteY9" fmla="*/ 1617 h 9734"/>
                <a:gd name="connsiteX10" fmla="*/ 296 w 8907"/>
                <a:gd name="connsiteY10" fmla="*/ 5307 h 9734"/>
                <a:gd name="connsiteX11" fmla="*/ 296 w 8907"/>
                <a:gd name="connsiteY11" fmla="*/ 5307 h 9734"/>
                <a:gd name="connsiteX12" fmla="*/ 296 w 8907"/>
                <a:gd name="connsiteY12" fmla="*/ 5307 h 9734"/>
                <a:gd name="connsiteX13" fmla="*/ 296 w 8907"/>
                <a:gd name="connsiteY13" fmla="*/ 1617 h 9734"/>
                <a:gd name="connsiteX14" fmla="*/ 8414 w 8907"/>
                <a:gd name="connsiteY14" fmla="*/ 1617 h 9734"/>
                <a:gd name="connsiteX15" fmla="*/ 8414 w 8907"/>
                <a:gd name="connsiteY15" fmla="*/ 5307 h 9734"/>
                <a:gd name="connsiteX16" fmla="*/ 8414 w 8907"/>
                <a:gd name="connsiteY16" fmla="*/ 9735 h 9734"/>
                <a:gd name="connsiteX17" fmla="*/ 8414 w 8907"/>
                <a:gd name="connsiteY17" fmla="*/ 9735 h 9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07" h="9734">
                  <a:moveTo>
                    <a:pt x="7676" y="9735"/>
                  </a:moveTo>
                  <a:lnTo>
                    <a:pt x="7676" y="9735"/>
                  </a:lnTo>
                  <a:lnTo>
                    <a:pt x="7676" y="9735"/>
                  </a:lnTo>
                  <a:lnTo>
                    <a:pt x="7676" y="9735"/>
                  </a:lnTo>
                  <a:lnTo>
                    <a:pt x="7676" y="9735"/>
                  </a:lnTo>
                  <a:lnTo>
                    <a:pt x="7676" y="9735"/>
                  </a:lnTo>
                  <a:cubicBezTo>
                    <a:pt x="8341" y="8333"/>
                    <a:pt x="8341" y="6708"/>
                    <a:pt x="7676" y="5307"/>
                  </a:cubicBezTo>
                  <a:cubicBezTo>
                    <a:pt x="7676" y="5307"/>
                    <a:pt x="7676" y="5307"/>
                    <a:pt x="7676" y="1617"/>
                  </a:cubicBezTo>
                  <a:cubicBezTo>
                    <a:pt x="5679" y="-421"/>
                    <a:pt x="2408" y="-455"/>
                    <a:pt x="370" y="1542"/>
                  </a:cubicBezTo>
                  <a:cubicBezTo>
                    <a:pt x="345" y="1567"/>
                    <a:pt x="320" y="1592"/>
                    <a:pt x="296" y="1617"/>
                  </a:cubicBezTo>
                  <a:cubicBezTo>
                    <a:pt x="296" y="1617"/>
                    <a:pt x="296" y="1617"/>
                    <a:pt x="296" y="5307"/>
                  </a:cubicBezTo>
                  <a:lnTo>
                    <a:pt x="296" y="5307"/>
                  </a:lnTo>
                  <a:lnTo>
                    <a:pt x="296" y="5307"/>
                  </a:lnTo>
                  <a:cubicBezTo>
                    <a:pt x="-99" y="4108"/>
                    <a:pt x="-99" y="2815"/>
                    <a:pt x="296" y="1617"/>
                  </a:cubicBezTo>
                  <a:cubicBezTo>
                    <a:pt x="2572" y="-539"/>
                    <a:pt x="6137" y="-539"/>
                    <a:pt x="8414" y="1617"/>
                  </a:cubicBezTo>
                  <a:cubicBezTo>
                    <a:pt x="9073" y="2758"/>
                    <a:pt x="9073" y="4165"/>
                    <a:pt x="8414" y="5307"/>
                  </a:cubicBezTo>
                  <a:cubicBezTo>
                    <a:pt x="8920" y="6739"/>
                    <a:pt x="8920" y="8302"/>
                    <a:pt x="8414" y="9735"/>
                  </a:cubicBezTo>
                  <a:lnTo>
                    <a:pt x="8414" y="9735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013EDFE0-B95B-4AB1-BEC9-E5C48C9B8EDA}"/>
                </a:ext>
              </a:extLst>
            </p:cNvPr>
            <p:cNvSpPr/>
            <p:nvPr/>
          </p:nvSpPr>
          <p:spPr>
            <a:xfrm>
              <a:off x="7899709" y="3470089"/>
              <a:ext cx="12558" cy="11082"/>
            </a:xfrm>
            <a:custGeom>
              <a:avLst/>
              <a:gdLst>
                <a:gd name="connsiteX0" fmla="*/ 3690 w 12558"/>
                <a:gd name="connsiteY0" fmla="*/ 0 h 11082"/>
                <a:gd name="connsiteX1" fmla="*/ 3690 w 12558"/>
                <a:gd name="connsiteY1" fmla="*/ 0 h 11082"/>
                <a:gd name="connsiteX2" fmla="*/ 7380 w 12558"/>
                <a:gd name="connsiteY2" fmla="*/ 0 h 11082"/>
                <a:gd name="connsiteX3" fmla="*/ 7380 w 12558"/>
                <a:gd name="connsiteY3" fmla="*/ 0 h 11082"/>
                <a:gd name="connsiteX4" fmla="*/ 12546 w 12558"/>
                <a:gd name="connsiteY4" fmla="*/ 5904 h 11082"/>
                <a:gd name="connsiteX5" fmla="*/ 6642 w 12558"/>
                <a:gd name="connsiteY5" fmla="*/ 11070 h 11082"/>
                <a:gd name="connsiteX6" fmla="*/ 0 w 12558"/>
                <a:gd name="connsiteY6" fmla="*/ 11070 h 11082"/>
                <a:gd name="connsiteX7" fmla="*/ 0 w 12558"/>
                <a:gd name="connsiteY7" fmla="*/ 11070 h 11082"/>
                <a:gd name="connsiteX8" fmla="*/ 0 w 12558"/>
                <a:gd name="connsiteY8" fmla="*/ 11070 h 11082"/>
                <a:gd name="connsiteX9" fmla="*/ 0 w 12558"/>
                <a:gd name="connsiteY9" fmla="*/ 11070 h 11082"/>
                <a:gd name="connsiteX10" fmla="*/ 0 w 12558"/>
                <a:gd name="connsiteY10" fmla="*/ 11070 h 11082"/>
                <a:gd name="connsiteX11" fmla="*/ 4428 w 12558"/>
                <a:gd name="connsiteY11" fmla="*/ 11070 h 1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58" h="11082">
                  <a:moveTo>
                    <a:pt x="3690" y="0"/>
                  </a:moveTo>
                  <a:lnTo>
                    <a:pt x="369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10437" y="204"/>
                    <a:pt x="12750" y="2847"/>
                    <a:pt x="12546" y="5904"/>
                  </a:cubicBezTo>
                  <a:cubicBezTo>
                    <a:pt x="12342" y="8961"/>
                    <a:pt x="9699" y="11274"/>
                    <a:pt x="6642" y="11070"/>
                  </a:cubicBez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0" y="11070"/>
                  </a:lnTo>
                  <a:lnTo>
                    <a:pt x="4428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7957AE4-6B85-4155-BBF6-E7FB9391E1D2}"/>
                </a:ext>
              </a:extLst>
            </p:cNvPr>
            <p:cNvSpPr/>
            <p:nvPr/>
          </p:nvSpPr>
          <p:spPr>
            <a:xfrm>
              <a:off x="7896495" y="3470687"/>
              <a:ext cx="8974" cy="10472"/>
            </a:xfrm>
            <a:custGeom>
              <a:avLst/>
              <a:gdLst>
                <a:gd name="connsiteX0" fmla="*/ 8379 w 8974"/>
                <a:gd name="connsiteY0" fmla="*/ 10473 h 10472"/>
                <a:gd name="connsiteX1" fmla="*/ 8379 w 8974"/>
                <a:gd name="connsiteY1" fmla="*/ 10473 h 10472"/>
                <a:gd name="connsiteX2" fmla="*/ 8379 w 8974"/>
                <a:gd name="connsiteY2" fmla="*/ 5307 h 10472"/>
                <a:gd name="connsiteX3" fmla="*/ 8379 w 8974"/>
                <a:gd name="connsiteY3" fmla="*/ 5307 h 10472"/>
                <a:gd name="connsiteX4" fmla="*/ 261 w 8974"/>
                <a:gd name="connsiteY4" fmla="*/ 5307 h 10472"/>
                <a:gd name="connsiteX5" fmla="*/ 261 w 8974"/>
                <a:gd name="connsiteY5" fmla="*/ 5307 h 10472"/>
                <a:gd name="connsiteX6" fmla="*/ 261 w 8974"/>
                <a:gd name="connsiteY6" fmla="*/ 5307 h 10472"/>
                <a:gd name="connsiteX7" fmla="*/ 261 w 8974"/>
                <a:gd name="connsiteY7" fmla="*/ 5307 h 10472"/>
                <a:gd name="connsiteX8" fmla="*/ 261 w 8974"/>
                <a:gd name="connsiteY8" fmla="*/ 5307 h 10472"/>
                <a:gd name="connsiteX9" fmla="*/ 261 w 8974"/>
                <a:gd name="connsiteY9" fmla="*/ 5307 h 10472"/>
                <a:gd name="connsiteX10" fmla="*/ 261 w 8974"/>
                <a:gd name="connsiteY10" fmla="*/ 1617 h 10472"/>
                <a:gd name="connsiteX11" fmla="*/ 8379 w 8974"/>
                <a:gd name="connsiteY11" fmla="*/ 1617 h 10472"/>
                <a:gd name="connsiteX12" fmla="*/ 8379 w 8974"/>
                <a:gd name="connsiteY12" fmla="*/ 6045 h 10472"/>
                <a:gd name="connsiteX13" fmla="*/ 8379 w 8974"/>
                <a:gd name="connsiteY13" fmla="*/ 6045 h 10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74" h="10472">
                  <a:moveTo>
                    <a:pt x="8379" y="10473"/>
                  </a:moveTo>
                  <a:lnTo>
                    <a:pt x="8379" y="10473"/>
                  </a:lnTo>
                  <a:cubicBezTo>
                    <a:pt x="9173" y="8842"/>
                    <a:pt x="9173" y="6938"/>
                    <a:pt x="8379" y="5307"/>
                  </a:cubicBezTo>
                  <a:cubicBezTo>
                    <a:pt x="8379" y="5307"/>
                    <a:pt x="8379" y="5307"/>
                    <a:pt x="8379" y="5307"/>
                  </a:cubicBezTo>
                  <a:cubicBezTo>
                    <a:pt x="6103" y="3151"/>
                    <a:pt x="2538" y="3151"/>
                    <a:pt x="261" y="5307"/>
                  </a:cubicBezTo>
                  <a:cubicBezTo>
                    <a:pt x="261" y="5307"/>
                    <a:pt x="261" y="5307"/>
                    <a:pt x="261" y="5307"/>
                  </a:cubicBezTo>
                  <a:cubicBezTo>
                    <a:pt x="261" y="5307"/>
                    <a:pt x="261" y="5307"/>
                    <a:pt x="261" y="5307"/>
                  </a:cubicBezTo>
                  <a:cubicBezTo>
                    <a:pt x="261" y="5307"/>
                    <a:pt x="261" y="5307"/>
                    <a:pt x="261" y="5307"/>
                  </a:cubicBezTo>
                  <a:lnTo>
                    <a:pt x="261" y="5307"/>
                  </a:lnTo>
                  <a:lnTo>
                    <a:pt x="261" y="5307"/>
                  </a:lnTo>
                  <a:cubicBezTo>
                    <a:pt x="-87" y="4102"/>
                    <a:pt x="-87" y="2822"/>
                    <a:pt x="261" y="1617"/>
                  </a:cubicBezTo>
                  <a:cubicBezTo>
                    <a:pt x="2538" y="-539"/>
                    <a:pt x="6103" y="-539"/>
                    <a:pt x="8379" y="1617"/>
                  </a:cubicBezTo>
                  <a:cubicBezTo>
                    <a:pt x="8953" y="3037"/>
                    <a:pt x="8953" y="4625"/>
                    <a:pt x="8379" y="6045"/>
                  </a:cubicBezTo>
                  <a:lnTo>
                    <a:pt x="8379" y="6045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73B1B127-F853-484B-BAAE-9BE8E99A9DB1}"/>
                </a:ext>
              </a:extLst>
            </p:cNvPr>
            <p:cNvSpPr/>
            <p:nvPr/>
          </p:nvSpPr>
          <p:spPr>
            <a:xfrm>
              <a:off x="7901184" y="3466639"/>
              <a:ext cx="8118" cy="498"/>
            </a:xfrm>
            <a:custGeom>
              <a:avLst/>
              <a:gdLst>
                <a:gd name="connsiteX0" fmla="*/ 4428 w 8118"/>
                <a:gd name="connsiteY0" fmla="*/ 499 h 498"/>
                <a:gd name="connsiteX1" fmla="*/ 4428 w 8118"/>
                <a:gd name="connsiteY1" fmla="*/ 499 h 498"/>
                <a:gd name="connsiteX2" fmla="*/ 4428 w 8118"/>
                <a:gd name="connsiteY2" fmla="*/ 499 h 498"/>
                <a:gd name="connsiteX3" fmla="*/ 4428 w 8118"/>
                <a:gd name="connsiteY3" fmla="*/ 499 h 498"/>
                <a:gd name="connsiteX4" fmla="*/ 0 w 8118"/>
                <a:gd name="connsiteY4" fmla="*/ 499 h 498"/>
                <a:gd name="connsiteX5" fmla="*/ 0 w 8118"/>
                <a:gd name="connsiteY5" fmla="*/ 499 h 498"/>
                <a:gd name="connsiteX6" fmla="*/ 3690 w 8118"/>
                <a:gd name="connsiteY6" fmla="*/ 499 h 498"/>
                <a:gd name="connsiteX7" fmla="*/ 3690 w 8118"/>
                <a:gd name="connsiteY7" fmla="*/ 499 h 498"/>
                <a:gd name="connsiteX8" fmla="*/ 8118 w 8118"/>
                <a:gd name="connsiteY8" fmla="*/ 499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8" h="498">
                  <a:moveTo>
                    <a:pt x="4428" y="499"/>
                  </a:moveTo>
                  <a:lnTo>
                    <a:pt x="4428" y="499"/>
                  </a:lnTo>
                  <a:lnTo>
                    <a:pt x="4428" y="499"/>
                  </a:lnTo>
                  <a:lnTo>
                    <a:pt x="4428" y="499"/>
                  </a:lnTo>
                  <a:cubicBezTo>
                    <a:pt x="4428" y="499"/>
                    <a:pt x="738" y="499"/>
                    <a:pt x="0" y="499"/>
                  </a:cubicBezTo>
                  <a:lnTo>
                    <a:pt x="0" y="499"/>
                  </a:lnTo>
                  <a:cubicBezTo>
                    <a:pt x="0" y="499"/>
                    <a:pt x="0" y="499"/>
                    <a:pt x="3690" y="499"/>
                  </a:cubicBezTo>
                  <a:lnTo>
                    <a:pt x="3690" y="499"/>
                  </a:lnTo>
                  <a:cubicBezTo>
                    <a:pt x="5092" y="-166"/>
                    <a:pt x="6717" y="-166"/>
                    <a:pt x="8118" y="49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B02C9B2A-DEF1-460D-A116-FBE254394261}"/>
                </a:ext>
              </a:extLst>
            </p:cNvPr>
            <p:cNvSpPr/>
            <p:nvPr/>
          </p:nvSpPr>
          <p:spPr>
            <a:xfrm>
              <a:off x="7895280" y="3469211"/>
              <a:ext cx="8118" cy="1956"/>
            </a:xfrm>
            <a:custGeom>
              <a:avLst/>
              <a:gdLst>
                <a:gd name="connsiteX0" fmla="*/ 4428 w 8118"/>
                <a:gd name="connsiteY0" fmla="*/ 1617 h 1956"/>
                <a:gd name="connsiteX1" fmla="*/ 4428 w 8118"/>
                <a:gd name="connsiteY1" fmla="*/ 1617 h 1956"/>
                <a:gd name="connsiteX2" fmla="*/ 0 w 8118"/>
                <a:gd name="connsiteY2" fmla="*/ 1617 h 1956"/>
                <a:gd name="connsiteX3" fmla="*/ 0 w 8118"/>
                <a:gd name="connsiteY3" fmla="*/ 1617 h 1956"/>
                <a:gd name="connsiteX4" fmla="*/ 0 w 8118"/>
                <a:gd name="connsiteY4" fmla="*/ 1617 h 1956"/>
                <a:gd name="connsiteX5" fmla="*/ 8118 w 8118"/>
                <a:gd name="connsiteY5" fmla="*/ 1617 h 1956"/>
                <a:gd name="connsiteX6" fmla="*/ 8118 w 8118"/>
                <a:gd name="connsiteY6" fmla="*/ 1617 h 1956"/>
                <a:gd name="connsiteX7" fmla="*/ 8118 w 8118"/>
                <a:gd name="connsiteY7" fmla="*/ 1617 h 1956"/>
                <a:gd name="connsiteX8" fmla="*/ 8118 w 8118"/>
                <a:gd name="connsiteY8" fmla="*/ 1617 h 1956"/>
                <a:gd name="connsiteX9" fmla="*/ 8118 w 8118"/>
                <a:gd name="connsiteY9" fmla="*/ 1617 h 1956"/>
                <a:gd name="connsiteX10" fmla="*/ 8118 w 8118"/>
                <a:gd name="connsiteY10" fmla="*/ 1617 h 1956"/>
                <a:gd name="connsiteX11" fmla="*/ 0 w 8118"/>
                <a:gd name="connsiteY11" fmla="*/ 1617 h 1956"/>
                <a:gd name="connsiteX12" fmla="*/ 0 w 8118"/>
                <a:gd name="connsiteY12" fmla="*/ 1617 h 1956"/>
                <a:gd name="connsiteX13" fmla="*/ 4428 w 8118"/>
                <a:gd name="connsiteY13" fmla="*/ 1617 h 1956"/>
                <a:gd name="connsiteX14" fmla="*/ 4428 w 8118"/>
                <a:gd name="connsiteY14" fmla="*/ 1617 h 1956"/>
                <a:gd name="connsiteX15" fmla="*/ 4428 w 8118"/>
                <a:gd name="connsiteY15" fmla="*/ 1617 h 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118" h="1956">
                  <a:moveTo>
                    <a:pt x="4428" y="1617"/>
                  </a:moveTo>
                  <a:lnTo>
                    <a:pt x="4428" y="1617"/>
                  </a:lnTo>
                  <a:cubicBezTo>
                    <a:pt x="4428" y="1617"/>
                    <a:pt x="738" y="1617"/>
                    <a:pt x="0" y="1617"/>
                  </a:cubicBezTo>
                  <a:lnTo>
                    <a:pt x="0" y="1617"/>
                  </a:lnTo>
                  <a:cubicBezTo>
                    <a:pt x="0" y="1617"/>
                    <a:pt x="0" y="1617"/>
                    <a:pt x="0" y="1617"/>
                  </a:cubicBezTo>
                  <a:cubicBezTo>
                    <a:pt x="2277" y="-539"/>
                    <a:pt x="5841" y="-539"/>
                    <a:pt x="8118" y="1617"/>
                  </a:cubicBezTo>
                  <a:cubicBezTo>
                    <a:pt x="8118" y="1617"/>
                    <a:pt x="8118" y="1617"/>
                    <a:pt x="8118" y="1617"/>
                  </a:cubicBezTo>
                  <a:lnTo>
                    <a:pt x="8118" y="1617"/>
                  </a:lnTo>
                  <a:lnTo>
                    <a:pt x="8118" y="1617"/>
                  </a:lnTo>
                  <a:cubicBezTo>
                    <a:pt x="8118" y="1617"/>
                    <a:pt x="8118" y="1617"/>
                    <a:pt x="8118" y="1617"/>
                  </a:cubicBezTo>
                  <a:cubicBezTo>
                    <a:pt x="8118" y="1617"/>
                    <a:pt x="8118" y="1617"/>
                    <a:pt x="8118" y="1617"/>
                  </a:cubicBezTo>
                  <a:cubicBezTo>
                    <a:pt x="5841" y="-539"/>
                    <a:pt x="2277" y="-539"/>
                    <a:pt x="0" y="1617"/>
                  </a:cubicBezTo>
                  <a:lnTo>
                    <a:pt x="0" y="1617"/>
                  </a:lnTo>
                  <a:cubicBezTo>
                    <a:pt x="1441" y="2070"/>
                    <a:pt x="2987" y="2070"/>
                    <a:pt x="4428" y="1617"/>
                  </a:cubicBezTo>
                  <a:lnTo>
                    <a:pt x="4428" y="1617"/>
                  </a:lnTo>
                  <a:lnTo>
                    <a:pt x="4428" y="1617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3F5B03E-7E25-400F-8C06-4D6D08ED59BA}"/>
                </a:ext>
              </a:extLst>
            </p:cNvPr>
            <p:cNvSpPr/>
            <p:nvPr/>
          </p:nvSpPr>
          <p:spPr>
            <a:xfrm>
              <a:off x="7889620" y="3447949"/>
              <a:ext cx="4184" cy="3689"/>
            </a:xfrm>
            <a:custGeom>
              <a:avLst/>
              <a:gdLst>
                <a:gd name="connsiteX0" fmla="*/ 4184 w 4184"/>
                <a:gd name="connsiteY0" fmla="*/ 3690 h 3689"/>
                <a:gd name="connsiteX1" fmla="*/ 4184 w 4184"/>
                <a:gd name="connsiteY1" fmla="*/ 3690 h 3689"/>
                <a:gd name="connsiteX2" fmla="*/ 4184 w 4184"/>
                <a:gd name="connsiteY2" fmla="*/ 3690 h 3689"/>
                <a:gd name="connsiteX3" fmla="*/ 4184 w 4184"/>
                <a:gd name="connsiteY3" fmla="*/ 3690 h 3689"/>
                <a:gd name="connsiteX4" fmla="*/ 4184 w 4184"/>
                <a:gd name="connsiteY4" fmla="*/ 3690 h 3689"/>
                <a:gd name="connsiteX5" fmla="*/ 4184 w 4184"/>
                <a:gd name="connsiteY5" fmla="*/ 3690 h 3689"/>
                <a:gd name="connsiteX6" fmla="*/ 4184 w 4184"/>
                <a:gd name="connsiteY6" fmla="*/ 3690 h 3689"/>
                <a:gd name="connsiteX7" fmla="*/ 4184 w 4184"/>
                <a:gd name="connsiteY7" fmla="*/ 3690 h 3689"/>
                <a:gd name="connsiteX8" fmla="*/ 4184 w 4184"/>
                <a:gd name="connsiteY8" fmla="*/ 3690 h 3689"/>
                <a:gd name="connsiteX9" fmla="*/ 494 w 4184"/>
                <a:gd name="connsiteY9" fmla="*/ 3690 h 3689"/>
                <a:gd name="connsiteX10" fmla="*/ 494 w 4184"/>
                <a:gd name="connsiteY10" fmla="*/ 0 h 3689"/>
                <a:gd name="connsiteX11" fmla="*/ 494 w 4184"/>
                <a:gd name="connsiteY11" fmla="*/ 0 h 3689"/>
                <a:gd name="connsiteX12" fmla="*/ 4184 w 4184"/>
                <a:gd name="connsiteY12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4" h="3689">
                  <a:moveTo>
                    <a:pt x="4184" y="3690"/>
                  </a:moveTo>
                  <a:lnTo>
                    <a:pt x="4184" y="3690"/>
                  </a:lnTo>
                  <a:cubicBezTo>
                    <a:pt x="4184" y="3690"/>
                    <a:pt x="4184" y="3690"/>
                    <a:pt x="4184" y="3690"/>
                  </a:cubicBezTo>
                  <a:cubicBezTo>
                    <a:pt x="4184" y="3690"/>
                    <a:pt x="4184" y="3690"/>
                    <a:pt x="4184" y="3690"/>
                  </a:cubicBezTo>
                  <a:lnTo>
                    <a:pt x="4184" y="3690"/>
                  </a:lnTo>
                  <a:lnTo>
                    <a:pt x="4184" y="3690"/>
                  </a:lnTo>
                  <a:lnTo>
                    <a:pt x="4184" y="3690"/>
                  </a:lnTo>
                  <a:lnTo>
                    <a:pt x="4184" y="3690"/>
                  </a:lnTo>
                  <a:lnTo>
                    <a:pt x="4184" y="3690"/>
                  </a:lnTo>
                  <a:cubicBezTo>
                    <a:pt x="4184" y="3690"/>
                    <a:pt x="4184" y="3690"/>
                    <a:pt x="494" y="3690"/>
                  </a:cubicBezTo>
                  <a:cubicBezTo>
                    <a:pt x="-165" y="2548"/>
                    <a:pt x="-165" y="1142"/>
                    <a:pt x="494" y="0"/>
                  </a:cubicBezTo>
                  <a:lnTo>
                    <a:pt x="494" y="0"/>
                  </a:lnTo>
                  <a:cubicBezTo>
                    <a:pt x="494" y="0"/>
                    <a:pt x="494" y="0"/>
                    <a:pt x="418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8B92699B-DBFF-41B6-A10E-10DD5E8550CB}"/>
                </a:ext>
              </a:extLst>
            </p:cNvPr>
            <p:cNvSpPr/>
            <p:nvPr/>
          </p:nvSpPr>
          <p:spPr>
            <a:xfrm>
              <a:off x="7887280" y="3451565"/>
              <a:ext cx="10214" cy="11327"/>
            </a:xfrm>
            <a:custGeom>
              <a:avLst/>
              <a:gdLst>
                <a:gd name="connsiteX0" fmla="*/ 6524 w 10214"/>
                <a:gd name="connsiteY0" fmla="*/ 11145 h 11327"/>
                <a:gd name="connsiteX1" fmla="*/ 182 w 10214"/>
                <a:gd name="connsiteY1" fmla="*/ 7518 h 11327"/>
                <a:gd name="connsiteX2" fmla="*/ 2834 w 10214"/>
                <a:gd name="connsiteY2" fmla="*/ 1551 h 11327"/>
                <a:gd name="connsiteX3" fmla="*/ 10140 w 10214"/>
                <a:gd name="connsiteY3" fmla="*/ 1476 h 11327"/>
                <a:gd name="connsiteX4" fmla="*/ 10215 w 10214"/>
                <a:gd name="connsiteY4" fmla="*/ 1551 h 11327"/>
                <a:gd name="connsiteX5" fmla="*/ 10215 w 10214"/>
                <a:gd name="connsiteY5" fmla="*/ 1551 h 11327"/>
                <a:gd name="connsiteX6" fmla="*/ 10215 w 10214"/>
                <a:gd name="connsiteY6" fmla="*/ 1551 h 11327"/>
                <a:gd name="connsiteX7" fmla="*/ 10215 w 10214"/>
                <a:gd name="connsiteY7" fmla="*/ 1551 h 11327"/>
                <a:gd name="connsiteX8" fmla="*/ 10215 w 10214"/>
                <a:gd name="connsiteY8" fmla="*/ 1551 h 11327"/>
                <a:gd name="connsiteX9" fmla="*/ 2909 w 10214"/>
                <a:gd name="connsiteY9" fmla="*/ 1476 h 11327"/>
                <a:gd name="connsiteX10" fmla="*/ 2834 w 10214"/>
                <a:gd name="connsiteY10" fmla="*/ 1551 h 11327"/>
                <a:gd name="connsiteX11" fmla="*/ 2834 w 10214"/>
                <a:gd name="connsiteY11" fmla="*/ 1551 h 11327"/>
                <a:gd name="connsiteX12" fmla="*/ 2834 w 10214"/>
                <a:gd name="connsiteY12" fmla="*/ 5241 h 11327"/>
                <a:gd name="connsiteX13" fmla="*/ 6524 w 10214"/>
                <a:gd name="connsiteY13" fmla="*/ 5241 h 11327"/>
                <a:gd name="connsiteX14" fmla="*/ 6524 w 10214"/>
                <a:gd name="connsiteY14" fmla="*/ 5241 h 1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14" h="11327">
                  <a:moveTo>
                    <a:pt x="6524" y="11145"/>
                  </a:moveTo>
                  <a:cubicBezTo>
                    <a:pt x="3772" y="11894"/>
                    <a:pt x="932" y="10271"/>
                    <a:pt x="182" y="7518"/>
                  </a:cubicBezTo>
                  <a:cubicBezTo>
                    <a:pt x="-462" y="5151"/>
                    <a:pt x="646" y="2658"/>
                    <a:pt x="2834" y="1551"/>
                  </a:cubicBezTo>
                  <a:cubicBezTo>
                    <a:pt x="4832" y="-487"/>
                    <a:pt x="8102" y="-521"/>
                    <a:pt x="10140" y="1476"/>
                  </a:cubicBezTo>
                  <a:cubicBezTo>
                    <a:pt x="10165" y="1500"/>
                    <a:pt x="10190" y="1525"/>
                    <a:pt x="10215" y="1551"/>
                  </a:cubicBezTo>
                  <a:cubicBezTo>
                    <a:pt x="10215" y="1551"/>
                    <a:pt x="10215" y="1551"/>
                    <a:pt x="10215" y="1551"/>
                  </a:cubicBezTo>
                  <a:lnTo>
                    <a:pt x="10215" y="1551"/>
                  </a:lnTo>
                  <a:lnTo>
                    <a:pt x="10215" y="1551"/>
                  </a:lnTo>
                  <a:cubicBezTo>
                    <a:pt x="10215" y="1551"/>
                    <a:pt x="10215" y="1551"/>
                    <a:pt x="10215" y="1551"/>
                  </a:cubicBezTo>
                  <a:cubicBezTo>
                    <a:pt x="8217" y="-487"/>
                    <a:pt x="4947" y="-521"/>
                    <a:pt x="2909" y="1476"/>
                  </a:cubicBezTo>
                  <a:cubicBezTo>
                    <a:pt x="2884" y="1500"/>
                    <a:pt x="2859" y="1525"/>
                    <a:pt x="2834" y="1551"/>
                  </a:cubicBezTo>
                  <a:cubicBezTo>
                    <a:pt x="2834" y="1551"/>
                    <a:pt x="2834" y="1551"/>
                    <a:pt x="2834" y="1551"/>
                  </a:cubicBezTo>
                  <a:cubicBezTo>
                    <a:pt x="2834" y="1551"/>
                    <a:pt x="2834" y="1551"/>
                    <a:pt x="2834" y="5241"/>
                  </a:cubicBezTo>
                  <a:lnTo>
                    <a:pt x="6524" y="5241"/>
                  </a:lnTo>
                  <a:lnTo>
                    <a:pt x="6524" y="5241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00CE5675-F5E9-4660-90DA-9832E85FBE9E}"/>
                </a:ext>
              </a:extLst>
            </p:cNvPr>
            <p:cNvSpPr/>
            <p:nvPr/>
          </p:nvSpPr>
          <p:spPr>
            <a:xfrm>
              <a:off x="7883915" y="3442046"/>
              <a:ext cx="3985" cy="3689"/>
            </a:xfrm>
            <a:custGeom>
              <a:avLst/>
              <a:gdLst>
                <a:gd name="connsiteX0" fmla="*/ 296 w 3985"/>
                <a:gd name="connsiteY0" fmla="*/ 3690 h 3689"/>
                <a:gd name="connsiteX1" fmla="*/ 296 w 3985"/>
                <a:gd name="connsiteY1" fmla="*/ 3690 h 3689"/>
                <a:gd name="connsiteX2" fmla="*/ 3986 w 3985"/>
                <a:gd name="connsiteY2" fmla="*/ 3690 h 3689"/>
                <a:gd name="connsiteX3" fmla="*/ 3986 w 3985"/>
                <a:gd name="connsiteY3" fmla="*/ 3690 h 3689"/>
                <a:gd name="connsiteX4" fmla="*/ 3986 w 3985"/>
                <a:gd name="connsiteY4" fmla="*/ 3690 h 3689"/>
                <a:gd name="connsiteX5" fmla="*/ 3986 w 3985"/>
                <a:gd name="connsiteY5" fmla="*/ 3690 h 3689"/>
                <a:gd name="connsiteX6" fmla="*/ 3986 w 3985"/>
                <a:gd name="connsiteY6" fmla="*/ 3690 h 3689"/>
                <a:gd name="connsiteX7" fmla="*/ 296 w 3985"/>
                <a:gd name="connsiteY7" fmla="*/ 3690 h 3689"/>
                <a:gd name="connsiteX8" fmla="*/ 296 w 3985"/>
                <a:gd name="connsiteY8" fmla="*/ 3690 h 3689"/>
                <a:gd name="connsiteX9" fmla="*/ 296 w 3985"/>
                <a:gd name="connsiteY9" fmla="*/ 0 h 3689"/>
                <a:gd name="connsiteX10" fmla="*/ 296 w 3985"/>
                <a:gd name="connsiteY10" fmla="*/ 0 h 3689"/>
                <a:gd name="connsiteX11" fmla="*/ 296 w 3985"/>
                <a:gd name="connsiteY1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5" h="3689">
                  <a:moveTo>
                    <a:pt x="296" y="3690"/>
                  </a:moveTo>
                  <a:lnTo>
                    <a:pt x="296" y="3690"/>
                  </a:lnTo>
                  <a:lnTo>
                    <a:pt x="3986" y="3690"/>
                  </a:lnTo>
                  <a:lnTo>
                    <a:pt x="3986" y="3690"/>
                  </a:lnTo>
                  <a:lnTo>
                    <a:pt x="3986" y="3690"/>
                  </a:lnTo>
                  <a:lnTo>
                    <a:pt x="3986" y="3690"/>
                  </a:lnTo>
                  <a:lnTo>
                    <a:pt x="3986" y="3690"/>
                  </a:lnTo>
                  <a:lnTo>
                    <a:pt x="296" y="3690"/>
                  </a:lnTo>
                  <a:lnTo>
                    <a:pt x="296" y="3690"/>
                  </a:lnTo>
                  <a:cubicBezTo>
                    <a:pt x="-99" y="2491"/>
                    <a:pt x="-99" y="1199"/>
                    <a:pt x="296" y="0"/>
                  </a:cubicBezTo>
                  <a:lnTo>
                    <a:pt x="296" y="0"/>
                  </a:lnTo>
                  <a:lnTo>
                    <a:pt x="29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6F8AE0AC-3982-47B8-BD55-DCA5E2312A49}"/>
                </a:ext>
              </a:extLst>
            </p:cNvPr>
            <p:cNvSpPr/>
            <p:nvPr/>
          </p:nvSpPr>
          <p:spPr>
            <a:xfrm>
              <a:off x="7882660" y="3443140"/>
              <a:ext cx="9361" cy="12927"/>
            </a:xfrm>
            <a:custGeom>
              <a:avLst/>
              <a:gdLst>
                <a:gd name="connsiteX0" fmla="*/ 1551 w 9361"/>
                <a:gd name="connsiteY0" fmla="*/ 12927 h 12927"/>
                <a:gd name="connsiteX1" fmla="*/ 1551 w 9361"/>
                <a:gd name="connsiteY1" fmla="*/ 12927 h 12927"/>
                <a:gd name="connsiteX2" fmla="*/ 1476 w 9361"/>
                <a:gd name="connsiteY2" fmla="*/ 5622 h 12927"/>
                <a:gd name="connsiteX3" fmla="*/ 1551 w 9361"/>
                <a:gd name="connsiteY3" fmla="*/ 5547 h 12927"/>
                <a:gd name="connsiteX4" fmla="*/ 8856 w 9361"/>
                <a:gd name="connsiteY4" fmla="*/ 5473 h 12927"/>
                <a:gd name="connsiteX5" fmla="*/ 8931 w 9361"/>
                <a:gd name="connsiteY5" fmla="*/ 5547 h 12927"/>
                <a:gd name="connsiteX6" fmla="*/ 8931 w 9361"/>
                <a:gd name="connsiteY6" fmla="*/ 5547 h 12927"/>
                <a:gd name="connsiteX7" fmla="*/ 8931 w 9361"/>
                <a:gd name="connsiteY7" fmla="*/ 5547 h 12927"/>
                <a:gd name="connsiteX8" fmla="*/ 8931 w 9361"/>
                <a:gd name="connsiteY8" fmla="*/ 1119 h 12927"/>
                <a:gd name="connsiteX9" fmla="*/ 1551 w 9361"/>
                <a:gd name="connsiteY9" fmla="*/ 1119 h 12927"/>
                <a:gd name="connsiteX10" fmla="*/ 1476 w 9361"/>
                <a:gd name="connsiteY10" fmla="*/ 8425 h 12927"/>
                <a:gd name="connsiteX11" fmla="*/ 1551 w 9361"/>
                <a:gd name="connsiteY11" fmla="*/ 8499 h 12927"/>
                <a:gd name="connsiteX12" fmla="*/ 7455 w 9361"/>
                <a:gd name="connsiteY12" fmla="*/ 8499 h 12927"/>
                <a:gd name="connsiteX13" fmla="*/ 7455 w 9361"/>
                <a:gd name="connsiteY13" fmla="*/ 8499 h 12927"/>
                <a:gd name="connsiteX14" fmla="*/ 7455 w 9361"/>
                <a:gd name="connsiteY14" fmla="*/ 8499 h 1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61" h="12927">
                  <a:moveTo>
                    <a:pt x="1551" y="12927"/>
                  </a:moveTo>
                  <a:lnTo>
                    <a:pt x="1551" y="12927"/>
                  </a:lnTo>
                  <a:cubicBezTo>
                    <a:pt x="-487" y="10930"/>
                    <a:pt x="-521" y="7659"/>
                    <a:pt x="1476" y="5622"/>
                  </a:cubicBezTo>
                  <a:cubicBezTo>
                    <a:pt x="1500" y="5597"/>
                    <a:pt x="1525" y="5572"/>
                    <a:pt x="1551" y="5547"/>
                  </a:cubicBezTo>
                  <a:cubicBezTo>
                    <a:pt x="3548" y="3510"/>
                    <a:pt x="6818" y="3476"/>
                    <a:pt x="8856" y="5473"/>
                  </a:cubicBezTo>
                  <a:cubicBezTo>
                    <a:pt x="8881" y="5497"/>
                    <a:pt x="8906" y="5522"/>
                    <a:pt x="8931" y="5547"/>
                  </a:cubicBezTo>
                  <a:cubicBezTo>
                    <a:pt x="8931" y="5547"/>
                    <a:pt x="8931" y="5547"/>
                    <a:pt x="8931" y="5547"/>
                  </a:cubicBezTo>
                  <a:lnTo>
                    <a:pt x="8931" y="5547"/>
                  </a:lnTo>
                  <a:cubicBezTo>
                    <a:pt x="9505" y="4127"/>
                    <a:pt x="9505" y="2539"/>
                    <a:pt x="8931" y="1119"/>
                  </a:cubicBezTo>
                  <a:cubicBezTo>
                    <a:pt x="6697" y="-373"/>
                    <a:pt x="3784" y="-373"/>
                    <a:pt x="1551" y="1119"/>
                  </a:cubicBezTo>
                  <a:cubicBezTo>
                    <a:pt x="-487" y="3116"/>
                    <a:pt x="-521" y="6387"/>
                    <a:pt x="1476" y="8425"/>
                  </a:cubicBezTo>
                  <a:cubicBezTo>
                    <a:pt x="1500" y="8450"/>
                    <a:pt x="1525" y="8475"/>
                    <a:pt x="1551" y="8499"/>
                  </a:cubicBezTo>
                  <a:cubicBezTo>
                    <a:pt x="3377" y="9554"/>
                    <a:pt x="5628" y="9554"/>
                    <a:pt x="7455" y="8499"/>
                  </a:cubicBezTo>
                  <a:lnTo>
                    <a:pt x="7455" y="8499"/>
                  </a:lnTo>
                  <a:lnTo>
                    <a:pt x="7455" y="8499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A2E555A4-1B9F-44B8-8B80-EFCE8104117C}"/>
                </a:ext>
              </a:extLst>
            </p:cNvPr>
            <p:cNvSpPr/>
            <p:nvPr/>
          </p:nvSpPr>
          <p:spPr>
            <a:xfrm>
              <a:off x="7875355" y="3442046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0 w 8855"/>
                <a:gd name="connsiteY1" fmla="*/ 0 h 73800"/>
                <a:gd name="connsiteX2" fmla="*/ 0 w 8855"/>
                <a:gd name="connsiteY2" fmla="*/ 0 h 73800"/>
                <a:gd name="connsiteX3" fmla="*/ 0 w 8855"/>
                <a:gd name="connsiteY3" fmla="*/ 0 h 73800"/>
                <a:gd name="connsiteX4" fmla="*/ 8856 w 8855"/>
                <a:gd name="connsiteY4" fmla="*/ 0 h 73800"/>
                <a:gd name="connsiteX5" fmla="*/ 8856 w 8855"/>
                <a:gd name="connsiteY5" fmla="*/ 0 h 73800"/>
                <a:gd name="connsiteX6" fmla="*/ 8856 w 8855"/>
                <a:gd name="connsiteY6" fmla="*/ 0 h 73800"/>
                <a:gd name="connsiteX7" fmla="*/ 8856 w 8855"/>
                <a:gd name="connsiteY7" fmla="*/ 0 h 73800"/>
                <a:gd name="connsiteX8" fmla="*/ 8856 w 8855"/>
                <a:gd name="connsiteY8" fmla="*/ 0 h 73800"/>
                <a:gd name="connsiteX9" fmla="*/ 8856 w 8855"/>
                <a:gd name="connsiteY9" fmla="*/ 0 h 73800"/>
                <a:gd name="connsiteX10" fmla="*/ 8856 w 8855"/>
                <a:gd name="connsiteY10" fmla="*/ 0 h 73800"/>
                <a:gd name="connsiteX11" fmla="*/ 8856 w 8855"/>
                <a:gd name="connsiteY11" fmla="*/ 0 h 73800"/>
                <a:gd name="connsiteX12" fmla="*/ 8856 w 8855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F23E8395-49C3-4BDD-8886-7A61CADC2C52}"/>
                </a:ext>
              </a:extLst>
            </p:cNvPr>
            <p:cNvSpPr/>
            <p:nvPr/>
          </p:nvSpPr>
          <p:spPr>
            <a:xfrm>
              <a:off x="7875355" y="3450878"/>
              <a:ext cx="7379" cy="2330"/>
            </a:xfrm>
            <a:custGeom>
              <a:avLst/>
              <a:gdLst>
                <a:gd name="connsiteX0" fmla="*/ 0 w 7379"/>
                <a:gd name="connsiteY0" fmla="*/ 1499 h 2330"/>
                <a:gd name="connsiteX1" fmla="*/ 0 w 7379"/>
                <a:gd name="connsiteY1" fmla="*/ 1499 h 2330"/>
                <a:gd name="connsiteX2" fmla="*/ 0 w 7379"/>
                <a:gd name="connsiteY2" fmla="*/ 1499 h 2330"/>
                <a:gd name="connsiteX3" fmla="*/ 7380 w 7379"/>
                <a:gd name="connsiteY3" fmla="*/ 1499 h 2330"/>
                <a:gd name="connsiteX4" fmla="*/ 7380 w 7379"/>
                <a:gd name="connsiteY4" fmla="*/ 1499 h 2330"/>
                <a:gd name="connsiteX5" fmla="*/ 7380 w 7379"/>
                <a:gd name="connsiteY5" fmla="*/ 1499 h 2330"/>
                <a:gd name="connsiteX6" fmla="*/ 7380 w 7379"/>
                <a:gd name="connsiteY6" fmla="*/ 1499 h 2330"/>
                <a:gd name="connsiteX7" fmla="*/ 1130 w 7379"/>
                <a:gd name="connsiteY7" fmla="*/ 1107 h 2330"/>
                <a:gd name="connsiteX8" fmla="*/ 738 w 7379"/>
                <a:gd name="connsiteY8" fmla="*/ 1499 h 2330"/>
                <a:gd name="connsiteX9" fmla="*/ 738 w 7379"/>
                <a:gd name="connsiteY9" fmla="*/ 1499 h 2330"/>
                <a:gd name="connsiteX10" fmla="*/ 738 w 7379"/>
                <a:gd name="connsiteY10" fmla="*/ 1499 h 2330"/>
                <a:gd name="connsiteX11" fmla="*/ 5904 w 7379"/>
                <a:gd name="connsiteY11" fmla="*/ 1499 h 2330"/>
                <a:gd name="connsiteX12" fmla="*/ 5904 w 7379"/>
                <a:gd name="connsiteY12" fmla="*/ 1499 h 2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79" h="2330">
                  <a:moveTo>
                    <a:pt x="0" y="1499"/>
                  </a:moveTo>
                  <a:lnTo>
                    <a:pt x="0" y="1499"/>
                  </a:lnTo>
                  <a:cubicBezTo>
                    <a:pt x="0" y="1499"/>
                    <a:pt x="0" y="1499"/>
                    <a:pt x="0" y="1499"/>
                  </a:cubicBezTo>
                  <a:cubicBezTo>
                    <a:pt x="2234" y="7"/>
                    <a:pt x="5146" y="7"/>
                    <a:pt x="7380" y="1499"/>
                  </a:cubicBezTo>
                  <a:lnTo>
                    <a:pt x="7380" y="1499"/>
                  </a:lnTo>
                  <a:lnTo>
                    <a:pt x="7380" y="1499"/>
                  </a:lnTo>
                  <a:lnTo>
                    <a:pt x="7380" y="1499"/>
                  </a:lnTo>
                  <a:cubicBezTo>
                    <a:pt x="5762" y="-335"/>
                    <a:pt x="2965" y="-511"/>
                    <a:pt x="1130" y="1107"/>
                  </a:cubicBezTo>
                  <a:cubicBezTo>
                    <a:pt x="991" y="1229"/>
                    <a:pt x="861" y="1360"/>
                    <a:pt x="738" y="1499"/>
                  </a:cubicBezTo>
                  <a:cubicBezTo>
                    <a:pt x="738" y="1499"/>
                    <a:pt x="738" y="1499"/>
                    <a:pt x="738" y="1499"/>
                  </a:cubicBezTo>
                  <a:cubicBezTo>
                    <a:pt x="738" y="1499"/>
                    <a:pt x="738" y="1499"/>
                    <a:pt x="738" y="1499"/>
                  </a:cubicBezTo>
                  <a:cubicBezTo>
                    <a:pt x="2282" y="2608"/>
                    <a:pt x="4360" y="2608"/>
                    <a:pt x="5904" y="1499"/>
                  </a:cubicBezTo>
                  <a:lnTo>
                    <a:pt x="5904" y="1499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022A7303-F05A-4787-95DF-0DFA57109FE8}"/>
                </a:ext>
              </a:extLst>
            </p:cNvPr>
            <p:cNvSpPr/>
            <p:nvPr/>
          </p:nvSpPr>
          <p:spPr>
            <a:xfrm>
              <a:off x="7890259" y="3491492"/>
              <a:ext cx="10618" cy="4662"/>
            </a:xfrm>
            <a:custGeom>
              <a:avLst/>
              <a:gdLst>
                <a:gd name="connsiteX0" fmla="*/ 10187 w 10618"/>
                <a:gd name="connsiteY0" fmla="*/ 0 h 4662"/>
                <a:gd name="connsiteX1" fmla="*/ 10187 w 10618"/>
                <a:gd name="connsiteY1" fmla="*/ 0 h 4662"/>
                <a:gd name="connsiteX2" fmla="*/ 10187 w 10618"/>
                <a:gd name="connsiteY2" fmla="*/ 0 h 4662"/>
                <a:gd name="connsiteX3" fmla="*/ 10187 w 10618"/>
                <a:gd name="connsiteY3" fmla="*/ 0 h 4662"/>
                <a:gd name="connsiteX4" fmla="*/ 10187 w 10618"/>
                <a:gd name="connsiteY4" fmla="*/ 4428 h 4662"/>
                <a:gd name="connsiteX5" fmla="*/ 4283 w 10618"/>
                <a:gd name="connsiteY5" fmla="*/ 4428 h 4662"/>
                <a:gd name="connsiteX6" fmla="*/ 593 w 10618"/>
                <a:gd name="connsiteY6" fmla="*/ 4428 h 4662"/>
                <a:gd name="connsiteX7" fmla="*/ 593 w 10618"/>
                <a:gd name="connsiteY7" fmla="*/ 4428 h 4662"/>
                <a:gd name="connsiteX8" fmla="*/ 593 w 10618"/>
                <a:gd name="connsiteY8" fmla="*/ 4428 h 4662"/>
                <a:gd name="connsiteX9" fmla="*/ 593 w 10618"/>
                <a:gd name="connsiteY9" fmla="*/ 4428 h 4662"/>
                <a:gd name="connsiteX10" fmla="*/ 593 w 10618"/>
                <a:gd name="connsiteY10" fmla="*/ 0 h 4662"/>
                <a:gd name="connsiteX11" fmla="*/ 4283 w 10618"/>
                <a:gd name="connsiteY11" fmla="*/ 0 h 4662"/>
                <a:gd name="connsiteX12" fmla="*/ 4283 w 10618"/>
                <a:gd name="connsiteY12" fmla="*/ 0 h 4662"/>
                <a:gd name="connsiteX13" fmla="*/ 7973 w 10618"/>
                <a:gd name="connsiteY13" fmla="*/ 0 h 4662"/>
                <a:gd name="connsiteX14" fmla="*/ 7973 w 10618"/>
                <a:gd name="connsiteY14" fmla="*/ 0 h 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18" h="4662">
                  <a:moveTo>
                    <a:pt x="10187" y="0"/>
                  </a:moveTo>
                  <a:lnTo>
                    <a:pt x="10187" y="0"/>
                  </a:lnTo>
                  <a:cubicBezTo>
                    <a:pt x="10187" y="0"/>
                    <a:pt x="10187" y="0"/>
                    <a:pt x="10187" y="0"/>
                  </a:cubicBezTo>
                  <a:lnTo>
                    <a:pt x="10187" y="0"/>
                  </a:lnTo>
                  <a:cubicBezTo>
                    <a:pt x="10762" y="1420"/>
                    <a:pt x="10762" y="3008"/>
                    <a:pt x="10187" y="4428"/>
                  </a:cubicBezTo>
                  <a:lnTo>
                    <a:pt x="4283" y="4428"/>
                  </a:lnTo>
                  <a:cubicBezTo>
                    <a:pt x="3073" y="4740"/>
                    <a:pt x="1804" y="4740"/>
                    <a:pt x="593" y="4428"/>
                  </a:cubicBezTo>
                  <a:lnTo>
                    <a:pt x="593" y="4428"/>
                  </a:lnTo>
                  <a:lnTo>
                    <a:pt x="593" y="4428"/>
                  </a:lnTo>
                  <a:lnTo>
                    <a:pt x="593" y="4428"/>
                  </a:lnTo>
                  <a:cubicBezTo>
                    <a:pt x="-198" y="3058"/>
                    <a:pt x="-198" y="1370"/>
                    <a:pt x="593" y="0"/>
                  </a:cubicBezTo>
                  <a:lnTo>
                    <a:pt x="4283" y="0"/>
                  </a:lnTo>
                  <a:lnTo>
                    <a:pt x="4283" y="0"/>
                  </a:lnTo>
                  <a:lnTo>
                    <a:pt x="7973" y="0"/>
                  </a:lnTo>
                  <a:lnTo>
                    <a:pt x="7973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942B6F0B-64DE-4254-92DC-C8D3C715D6AC}"/>
                </a:ext>
              </a:extLst>
            </p:cNvPr>
            <p:cNvSpPr/>
            <p:nvPr/>
          </p:nvSpPr>
          <p:spPr>
            <a:xfrm>
              <a:off x="7890259" y="3494303"/>
              <a:ext cx="9306" cy="7016"/>
            </a:xfrm>
            <a:custGeom>
              <a:avLst/>
              <a:gdLst>
                <a:gd name="connsiteX0" fmla="*/ 4283 w 9306"/>
                <a:gd name="connsiteY0" fmla="*/ 6783 h 7016"/>
                <a:gd name="connsiteX1" fmla="*/ 593 w 9306"/>
                <a:gd name="connsiteY1" fmla="*/ 6783 h 7016"/>
                <a:gd name="connsiteX2" fmla="*/ 593 w 9306"/>
                <a:gd name="connsiteY2" fmla="*/ 6783 h 7016"/>
                <a:gd name="connsiteX3" fmla="*/ 593 w 9306"/>
                <a:gd name="connsiteY3" fmla="*/ 2355 h 7016"/>
                <a:gd name="connsiteX4" fmla="*/ 8711 w 9306"/>
                <a:gd name="connsiteY4" fmla="*/ 2355 h 7016"/>
                <a:gd name="connsiteX5" fmla="*/ 8711 w 9306"/>
                <a:gd name="connsiteY5" fmla="*/ 6783 h 7016"/>
                <a:gd name="connsiteX6" fmla="*/ 8711 w 9306"/>
                <a:gd name="connsiteY6" fmla="*/ 6783 h 7016"/>
                <a:gd name="connsiteX7" fmla="*/ 4283 w 9306"/>
                <a:gd name="connsiteY7" fmla="*/ 6783 h 7016"/>
                <a:gd name="connsiteX8" fmla="*/ 593 w 9306"/>
                <a:gd name="connsiteY8" fmla="*/ 6783 h 7016"/>
                <a:gd name="connsiteX9" fmla="*/ 4283 w 9306"/>
                <a:gd name="connsiteY9" fmla="*/ 6783 h 7016"/>
                <a:gd name="connsiteX10" fmla="*/ 8711 w 9306"/>
                <a:gd name="connsiteY10" fmla="*/ 6783 h 7016"/>
                <a:gd name="connsiteX11" fmla="*/ 8711 w 9306"/>
                <a:gd name="connsiteY11" fmla="*/ 1617 h 7016"/>
                <a:gd name="connsiteX12" fmla="*/ 8711 w 9306"/>
                <a:gd name="connsiteY12" fmla="*/ 1617 h 7016"/>
                <a:gd name="connsiteX13" fmla="*/ 593 w 9306"/>
                <a:gd name="connsiteY13" fmla="*/ 1617 h 7016"/>
                <a:gd name="connsiteX14" fmla="*/ 593 w 9306"/>
                <a:gd name="connsiteY14" fmla="*/ 6045 h 7016"/>
                <a:gd name="connsiteX15" fmla="*/ 593 w 9306"/>
                <a:gd name="connsiteY15" fmla="*/ 6045 h 7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06" h="7016">
                  <a:moveTo>
                    <a:pt x="4283" y="6783"/>
                  </a:moveTo>
                  <a:cubicBezTo>
                    <a:pt x="3073" y="7095"/>
                    <a:pt x="1804" y="7095"/>
                    <a:pt x="593" y="6783"/>
                  </a:cubicBezTo>
                  <a:lnTo>
                    <a:pt x="593" y="6783"/>
                  </a:lnTo>
                  <a:cubicBezTo>
                    <a:pt x="-198" y="5413"/>
                    <a:pt x="-198" y="3725"/>
                    <a:pt x="593" y="2355"/>
                  </a:cubicBezTo>
                  <a:cubicBezTo>
                    <a:pt x="2870" y="199"/>
                    <a:pt x="6435" y="199"/>
                    <a:pt x="8711" y="2355"/>
                  </a:cubicBezTo>
                  <a:cubicBezTo>
                    <a:pt x="9286" y="3775"/>
                    <a:pt x="9286" y="5363"/>
                    <a:pt x="8711" y="6783"/>
                  </a:cubicBezTo>
                  <a:lnTo>
                    <a:pt x="8711" y="6783"/>
                  </a:lnTo>
                  <a:lnTo>
                    <a:pt x="4283" y="6783"/>
                  </a:lnTo>
                  <a:close/>
                  <a:moveTo>
                    <a:pt x="593" y="6783"/>
                  </a:moveTo>
                  <a:cubicBezTo>
                    <a:pt x="1804" y="7095"/>
                    <a:pt x="3073" y="7095"/>
                    <a:pt x="4283" y="6783"/>
                  </a:cubicBezTo>
                  <a:lnTo>
                    <a:pt x="8711" y="6783"/>
                  </a:lnTo>
                  <a:cubicBezTo>
                    <a:pt x="9505" y="5152"/>
                    <a:pt x="9505" y="3248"/>
                    <a:pt x="8711" y="1617"/>
                  </a:cubicBezTo>
                  <a:lnTo>
                    <a:pt x="8711" y="1617"/>
                  </a:lnTo>
                  <a:cubicBezTo>
                    <a:pt x="6435" y="-539"/>
                    <a:pt x="2870" y="-539"/>
                    <a:pt x="593" y="1617"/>
                  </a:cubicBezTo>
                  <a:cubicBezTo>
                    <a:pt x="-72" y="3018"/>
                    <a:pt x="-72" y="4643"/>
                    <a:pt x="593" y="6045"/>
                  </a:cubicBezTo>
                  <a:lnTo>
                    <a:pt x="593" y="6045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6D65AC06-A0FA-42EA-BCB0-2F314B2A055C}"/>
                </a:ext>
              </a:extLst>
            </p:cNvPr>
            <p:cNvSpPr/>
            <p:nvPr/>
          </p:nvSpPr>
          <p:spPr>
            <a:xfrm>
              <a:off x="7834027" y="3419168"/>
              <a:ext cx="4427" cy="3689"/>
            </a:xfrm>
            <a:custGeom>
              <a:avLst/>
              <a:gdLst>
                <a:gd name="connsiteX0" fmla="*/ 0 w 4427"/>
                <a:gd name="connsiteY0" fmla="*/ 3690 h 3689"/>
                <a:gd name="connsiteX1" fmla="*/ 0 w 4427"/>
                <a:gd name="connsiteY1" fmla="*/ 3690 h 3689"/>
                <a:gd name="connsiteX2" fmla="*/ 4428 w 4427"/>
                <a:gd name="connsiteY2" fmla="*/ 3690 h 3689"/>
                <a:gd name="connsiteX3" fmla="*/ 4428 w 4427"/>
                <a:gd name="connsiteY3" fmla="*/ 3690 h 3689"/>
                <a:gd name="connsiteX4" fmla="*/ 4428 w 4427"/>
                <a:gd name="connsiteY4" fmla="*/ 3690 h 3689"/>
                <a:gd name="connsiteX5" fmla="*/ 4428 w 4427"/>
                <a:gd name="connsiteY5" fmla="*/ 3690 h 3689"/>
                <a:gd name="connsiteX6" fmla="*/ 4428 w 4427"/>
                <a:gd name="connsiteY6" fmla="*/ 3690 h 3689"/>
                <a:gd name="connsiteX7" fmla="*/ 4428 w 4427"/>
                <a:gd name="connsiteY7" fmla="*/ 3690 h 3689"/>
                <a:gd name="connsiteX8" fmla="*/ 4428 w 4427"/>
                <a:gd name="connsiteY8" fmla="*/ 3690 h 3689"/>
                <a:gd name="connsiteX9" fmla="*/ 4428 w 4427"/>
                <a:gd name="connsiteY9" fmla="*/ 3690 h 3689"/>
                <a:gd name="connsiteX10" fmla="*/ 4428 w 4427"/>
                <a:gd name="connsiteY10" fmla="*/ 3690 h 3689"/>
                <a:gd name="connsiteX11" fmla="*/ 738 w 4427"/>
                <a:gd name="connsiteY11" fmla="*/ 3690 h 3689"/>
                <a:gd name="connsiteX12" fmla="*/ 738 w 4427"/>
                <a:gd name="connsiteY12" fmla="*/ 0 h 3689"/>
                <a:gd name="connsiteX13" fmla="*/ 738 w 4427"/>
                <a:gd name="connsiteY13" fmla="*/ 0 h 3689"/>
                <a:gd name="connsiteX14" fmla="*/ 4428 w 4427"/>
                <a:gd name="connsiteY1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27" h="3689">
                  <a:moveTo>
                    <a:pt x="0" y="3690"/>
                  </a:moveTo>
                  <a:lnTo>
                    <a:pt x="0" y="3690"/>
                  </a:lnTo>
                  <a:cubicBezTo>
                    <a:pt x="1401" y="3025"/>
                    <a:pt x="3027" y="3025"/>
                    <a:pt x="4428" y="3690"/>
                  </a:cubicBezTo>
                  <a:lnTo>
                    <a:pt x="4428" y="3690"/>
                  </a:lnTo>
                  <a:lnTo>
                    <a:pt x="4428" y="3690"/>
                  </a:lnTo>
                  <a:cubicBezTo>
                    <a:pt x="4428" y="3690"/>
                    <a:pt x="4428" y="3690"/>
                    <a:pt x="4428" y="3690"/>
                  </a:cubicBezTo>
                  <a:lnTo>
                    <a:pt x="4428" y="3690"/>
                  </a:lnTo>
                  <a:lnTo>
                    <a:pt x="4428" y="3690"/>
                  </a:lnTo>
                  <a:lnTo>
                    <a:pt x="4428" y="3690"/>
                  </a:lnTo>
                  <a:lnTo>
                    <a:pt x="4428" y="3690"/>
                  </a:lnTo>
                  <a:lnTo>
                    <a:pt x="4428" y="3690"/>
                  </a:lnTo>
                  <a:cubicBezTo>
                    <a:pt x="4428" y="3690"/>
                    <a:pt x="4428" y="3690"/>
                    <a:pt x="738" y="3690"/>
                  </a:cubicBezTo>
                  <a:cubicBezTo>
                    <a:pt x="79" y="2548"/>
                    <a:pt x="79" y="1142"/>
                    <a:pt x="738" y="0"/>
                  </a:cubicBezTo>
                  <a:lnTo>
                    <a:pt x="73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E7DBE6-BE3C-4FFA-A7B2-76E7FF9F03B4}"/>
                </a:ext>
              </a:extLst>
            </p:cNvPr>
            <p:cNvSpPr/>
            <p:nvPr/>
          </p:nvSpPr>
          <p:spPr>
            <a:xfrm>
              <a:off x="7828356" y="3423227"/>
              <a:ext cx="10098" cy="11195"/>
            </a:xfrm>
            <a:custGeom>
              <a:avLst/>
              <a:gdLst>
                <a:gd name="connsiteX0" fmla="*/ 5671 w 10098"/>
                <a:gd name="connsiteY0" fmla="*/ 10701 h 11195"/>
                <a:gd name="connsiteX1" fmla="*/ 1981 w 10098"/>
                <a:gd name="connsiteY1" fmla="*/ 10701 h 11195"/>
                <a:gd name="connsiteX2" fmla="*/ 739 w 10098"/>
                <a:gd name="connsiteY2" fmla="*/ 4563 h 11195"/>
                <a:gd name="connsiteX3" fmla="*/ 1981 w 10098"/>
                <a:gd name="connsiteY3" fmla="*/ 3321 h 11195"/>
                <a:gd name="connsiteX4" fmla="*/ 10099 w 10098"/>
                <a:gd name="connsiteY4" fmla="*/ 3321 h 11195"/>
                <a:gd name="connsiteX5" fmla="*/ 10099 w 10098"/>
                <a:gd name="connsiteY5" fmla="*/ 8487 h 11195"/>
                <a:gd name="connsiteX6" fmla="*/ 10099 w 10098"/>
                <a:gd name="connsiteY6" fmla="*/ 8487 h 11195"/>
                <a:gd name="connsiteX7" fmla="*/ 10099 w 10098"/>
                <a:gd name="connsiteY7" fmla="*/ 3321 h 11195"/>
                <a:gd name="connsiteX8" fmla="*/ 1981 w 10098"/>
                <a:gd name="connsiteY8" fmla="*/ 3321 h 11195"/>
                <a:gd name="connsiteX9" fmla="*/ 1981 w 10098"/>
                <a:gd name="connsiteY9" fmla="*/ 7011 h 11195"/>
                <a:gd name="connsiteX10" fmla="*/ 7147 w 10098"/>
                <a:gd name="connsiteY10" fmla="*/ 7749 h 11195"/>
                <a:gd name="connsiteX11" fmla="*/ 7885 w 10098"/>
                <a:gd name="connsiteY11" fmla="*/ 7011 h 11195"/>
                <a:gd name="connsiteX12" fmla="*/ 7885 w 10098"/>
                <a:gd name="connsiteY12" fmla="*/ 7011 h 11195"/>
                <a:gd name="connsiteX13" fmla="*/ 7885 w 10098"/>
                <a:gd name="connsiteY13" fmla="*/ 7011 h 11195"/>
                <a:gd name="connsiteX14" fmla="*/ 7885 w 10098"/>
                <a:gd name="connsiteY14" fmla="*/ 7011 h 1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098" h="11195">
                  <a:moveTo>
                    <a:pt x="5671" y="10701"/>
                  </a:moveTo>
                  <a:cubicBezTo>
                    <a:pt x="4529" y="11360"/>
                    <a:pt x="3122" y="11360"/>
                    <a:pt x="1981" y="10701"/>
                  </a:cubicBezTo>
                  <a:cubicBezTo>
                    <a:pt x="-57" y="9349"/>
                    <a:pt x="-613" y="6601"/>
                    <a:pt x="739" y="4563"/>
                  </a:cubicBezTo>
                  <a:cubicBezTo>
                    <a:pt x="1065" y="4070"/>
                    <a:pt x="1488" y="3648"/>
                    <a:pt x="1981" y="3321"/>
                  </a:cubicBezTo>
                  <a:cubicBezTo>
                    <a:pt x="4257" y="1165"/>
                    <a:pt x="7822" y="1165"/>
                    <a:pt x="10099" y="3321"/>
                  </a:cubicBezTo>
                  <a:lnTo>
                    <a:pt x="10099" y="8487"/>
                  </a:lnTo>
                  <a:lnTo>
                    <a:pt x="10099" y="8487"/>
                  </a:lnTo>
                  <a:lnTo>
                    <a:pt x="10099" y="3321"/>
                  </a:lnTo>
                  <a:cubicBezTo>
                    <a:pt x="10099" y="-1107"/>
                    <a:pt x="4195" y="-1107"/>
                    <a:pt x="1981" y="3321"/>
                  </a:cubicBezTo>
                  <a:cubicBezTo>
                    <a:pt x="1981" y="3321"/>
                    <a:pt x="1981" y="3321"/>
                    <a:pt x="1981" y="7011"/>
                  </a:cubicBezTo>
                  <a:cubicBezTo>
                    <a:pt x="3203" y="8641"/>
                    <a:pt x="5516" y="8972"/>
                    <a:pt x="7147" y="7749"/>
                  </a:cubicBezTo>
                  <a:cubicBezTo>
                    <a:pt x="7426" y="7539"/>
                    <a:pt x="7675" y="7291"/>
                    <a:pt x="7885" y="7011"/>
                  </a:cubicBezTo>
                  <a:lnTo>
                    <a:pt x="7885" y="7011"/>
                  </a:lnTo>
                  <a:lnTo>
                    <a:pt x="7885" y="7011"/>
                  </a:lnTo>
                  <a:lnTo>
                    <a:pt x="7885" y="7011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9CE81B05-DD81-4128-AB16-E1EECCE8369F}"/>
                </a:ext>
              </a:extLst>
            </p:cNvPr>
            <p:cNvSpPr/>
            <p:nvPr/>
          </p:nvSpPr>
          <p:spPr>
            <a:xfrm>
              <a:off x="7848049" y="3481160"/>
              <a:ext cx="9286" cy="4427"/>
            </a:xfrm>
            <a:custGeom>
              <a:avLst/>
              <a:gdLst>
                <a:gd name="connsiteX0" fmla="*/ 4428 w 9286"/>
                <a:gd name="connsiteY0" fmla="*/ 0 h 4427"/>
                <a:gd name="connsiteX1" fmla="*/ 4428 w 9286"/>
                <a:gd name="connsiteY1" fmla="*/ 0 h 4427"/>
                <a:gd name="connsiteX2" fmla="*/ 8856 w 9286"/>
                <a:gd name="connsiteY2" fmla="*/ 0 h 4427"/>
                <a:gd name="connsiteX3" fmla="*/ 8856 w 9286"/>
                <a:gd name="connsiteY3" fmla="*/ 0 h 4427"/>
                <a:gd name="connsiteX4" fmla="*/ 8856 w 9286"/>
                <a:gd name="connsiteY4" fmla="*/ 4428 h 4427"/>
                <a:gd name="connsiteX5" fmla="*/ 4428 w 9286"/>
                <a:gd name="connsiteY5" fmla="*/ 4428 h 4427"/>
                <a:gd name="connsiteX6" fmla="*/ 4428 w 9286"/>
                <a:gd name="connsiteY6" fmla="*/ 4428 h 4427"/>
                <a:gd name="connsiteX7" fmla="*/ 4428 w 9286"/>
                <a:gd name="connsiteY7" fmla="*/ 3690 h 4427"/>
                <a:gd name="connsiteX8" fmla="*/ 4428 w 9286"/>
                <a:gd name="connsiteY8" fmla="*/ 3690 h 4427"/>
                <a:gd name="connsiteX9" fmla="*/ 0 w 9286"/>
                <a:gd name="connsiteY9" fmla="*/ 3690 h 4427"/>
                <a:gd name="connsiteX10" fmla="*/ 0 w 9286"/>
                <a:gd name="connsiteY10" fmla="*/ 3690 h 4427"/>
                <a:gd name="connsiteX11" fmla="*/ 0 w 9286"/>
                <a:gd name="connsiteY11" fmla="*/ 0 h 4427"/>
                <a:gd name="connsiteX12" fmla="*/ 0 w 9286"/>
                <a:gd name="connsiteY12" fmla="*/ 0 h 4427"/>
                <a:gd name="connsiteX13" fmla="*/ 0 w 9286"/>
                <a:gd name="connsiteY13" fmla="*/ 0 h 4427"/>
                <a:gd name="connsiteX14" fmla="*/ 0 w 9286"/>
                <a:gd name="connsiteY14" fmla="*/ 0 h 4427"/>
                <a:gd name="connsiteX15" fmla="*/ 3690 w 9286"/>
                <a:gd name="connsiteY1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86" h="4427">
                  <a:moveTo>
                    <a:pt x="4428" y="0"/>
                  </a:moveTo>
                  <a:lnTo>
                    <a:pt x="4428" y="0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9430" y="1420"/>
                    <a:pt x="9430" y="3008"/>
                    <a:pt x="8856" y="4428"/>
                  </a:cubicBezTo>
                  <a:lnTo>
                    <a:pt x="4428" y="4428"/>
                  </a:lnTo>
                  <a:lnTo>
                    <a:pt x="4428" y="4428"/>
                  </a:lnTo>
                  <a:lnTo>
                    <a:pt x="4428" y="3690"/>
                  </a:lnTo>
                  <a:lnTo>
                    <a:pt x="4428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5EE68385-A894-4021-92D5-9EBD014401FC}"/>
                </a:ext>
              </a:extLst>
            </p:cNvPr>
            <p:cNvSpPr/>
            <p:nvPr/>
          </p:nvSpPr>
          <p:spPr>
            <a:xfrm>
              <a:off x="7848786" y="3479468"/>
              <a:ext cx="9286" cy="10547"/>
            </a:xfrm>
            <a:custGeom>
              <a:avLst/>
              <a:gdLst>
                <a:gd name="connsiteX0" fmla="*/ 3690 w 9286"/>
                <a:gd name="connsiteY0" fmla="*/ 10547 h 10547"/>
                <a:gd name="connsiteX1" fmla="*/ 3690 w 9286"/>
                <a:gd name="connsiteY1" fmla="*/ 10547 h 10547"/>
                <a:gd name="connsiteX2" fmla="*/ 8118 w 9286"/>
                <a:gd name="connsiteY2" fmla="*/ 10547 h 10547"/>
                <a:gd name="connsiteX3" fmla="*/ 8118 w 9286"/>
                <a:gd name="connsiteY3" fmla="*/ 6119 h 10547"/>
                <a:gd name="connsiteX4" fmla="*/ 0 w 9286"/>
                <a:gd name="connsiteY4" fmla="*/ 6119 h 10547"/>
                <a:gd name="connsiteX5" fmla="*/ 0 w 9286"/>
                <a:gd name="connsiteY5" fmla="*/ 6119 h 10547"/>
                <a:gd name="connsiteX6" fmla="*/ 0 w 9286"/>
                <a:gd name="connsiteY6" fmla="*/ 1691 h 10547"/>
                <a:gd name="connsiteX7" fmla="*/ 8856 w 9286"/>
                <a:gd name="connsiteY7" fmla="*/ 1691 h 10547"/>
                <a:gd name="connsiteX8" fmla="*/ 8856 w 9286"/>
                <a:gd name="connsiteY8" fmla="*/ 6119 h 10547"/>
                <a:gd name="connsiteX9" fmla="*/ 4428 w 9286"/>
                <a:gd name="connsiteY9" fmla="*/ 6119 h 10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86" h="10547">
                  <a:moveTo>
                    <a:pt x="3690" y="10547"/>
                  </a:moveTo>
                  <a:lnTo>
                    <a:pt x="3690" y="10547"/>
                  </a:lnTo>
                  <a:lnTo>
                    <a:pt x="8118" y="10547"/>
                  </a:lnTo>
                  <a:cubicBezTo>
                    <a:pt x="8438" y="9088"/>
                    <a:pt x="8438" y="7578"/>
                    <a:pt x="8118" y="6119"/>
                  </a:cubicBezTo>
                  <a:cubicBezTo>
                    <a:pt x="5841" y="3964"/>
                    <a:pt x="2277" y="3964"/>
                    <a:pt x="0" y="6119"/>
                  </a:cubicBezTo>
                  <a:cubicBezTo>
                    <a:pt x="0" y="6119"/>
                    <a:pt x="0" y="6119"/>
                    <a:pt x="0" y="6119"/>
                  </a:cubicBezTo>
                  <a:lnTo>
                    <a:pt x="0" y="1691"/>
                  </a:lnTo>
                  <a:cubicBezTo>
                    <a:pt x="2521" y="-564"/>
                    <a:pt x="6335" y="-564"/>
                    <a:pt x="8856" y="1691"/>
                  </a:cubicBezTo>
                  <a:cubicBezTo>
                    <a:pt x="9430" y="3111"/>
                    <a:pt x="9430" y="4700"/>
                    <a:pt x="8856" y="6119"/>
                  </a:cubicBezTo>
                  <a:cubicBezTo>
                    <a:pt x="7455" y="6784"/>
                    <a:pt x="5829" y="6784"/>
                    <a:pt x="4428" y="6119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5DDD4C7-720B-4454-9555-B170F1CD8A1A}"/>
                </a:ext>
              </a:extLst>
            </p:cNvPr>
            <p:cNvSpPr/>
            <p:nvPr/>
          </p:nvSpPr>
          <p:spPr>
            <a:xfrm>
              <a:off x="7857263" y="3469351"/>
              <a:ext cx="6102" cy="12187"/>
            </a:xfrm>
            <a:custGeom>
              <a:avLst/>
              <a:gdLst>
                <a:gd name="connsiteX0" fmla="*/ 380 w 6102"/>
                <a:gd name="connsiteY0" fmla="*/ 0 h 12187"/>
                <a:gd name="connsiteX1" fmla="*/ 380 w 6102"/>
                <a:gd name="connsiteY1" fmla="*/ 0 h 12187"/>
                <a:gd name="connsiteX2" fmla="*/ 4808 w 6102"/>
                <a:gd name="connsiteY2" fmla="*/ 0 h 12187"/>
                <a:gd name="connsiteX3" fmla="*/ 4808 w 6102"/>
                <a:gd name="connsiteY3" fmla="*/ 4428 h 12187"/>
                <a:gd name="connsiteX4" fmla="*/ 4808 w 6102"/>
                <a:gd name="connsiteY4" fmla="*/ 4428 h 12187"/>
                <a:gd name="connsiteX5" fmla="*/ 4808 w 6102"/>
                <a:gd name="connsiteY5" fmla="*/ 11808 h 12187"/>
                <a:gd name="connsiteX6" fmla="*/ 380 w 6102"/>
                <a:gd name="connsiteY6" fmla="*/ 11808 h 12187"/>
                <a:gd name="connsiteX7" fmla="*/ 380 w 6102"/>
                <a:gd name="connsiteY7" fmla="*/ 11808 h 12187"/>
                <a:gd name="connsiteX8" fmla="*/ 380 w 6102"/>
                <a:gd name="connsiteY8" fmla="*/ 11808 h 12187"/>
                <a:gd name="connsiteX9" fmla="*/ 380 w 6102"/>
                <a:gd name="connsiteY9" fmla="*/ 11808 h 12187"/>
                <a:gd name="connsiteX10" fmla="*/ 380 w 6102"/>
                <a:gd name="connsiteY10" fmla="*/ 11808 h 12187"/>
                <a:gd name="connsiteX11" fmla="*/ 380 w 6102"/>
                <a:gd name="connsiteY11" fmla="*/ 7380 h 12187"/>
                <a:gd name="connsiteX12" fmla="*/ 380 w 6102"/>
                <a:gd name="connsiteY12" fmla="*/ 7380 h 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02" h="12187">
                  <a:moveTo>
                    <a:pt x="380" y="0"/>
                  </a:moveTo>
                  <a:lnTo>
                    <a:pt x="380" y="0"/>
                  </a:lnTo>
                  <a:lnTo>
                    <a:pt x="4808" y="0"/>
                  </a:lnTo>
                  <a:cubicBezTo>
                    <a:pt x="5128" y="1458"/>
                    <a:pt x="5128" y="2969"/>
                    <a:pt x="4808" y="4428"/>
                  </a:cubicBezTo>
                  <a:lnTo>
                    <a:pt x="4808" y="4428"/>
                  </a:lnTo>
                  <a:cubicBezTo>
                    <a:pt x="6535" y="6585"/>
                    <a:pt x="6535" y="9651"/>
                    <a:pt x="4808" y="11808"/>
                  </a:cubicBezTo>
                  <a:cubicBezTo>
                    <a:pt x="3375" y="12314"/>
                    <a:pt x="1812" y="12314"/>
                    <a:pt x="380" y="11808"/>
                  </a:cubicBezTo>
                  <a:lnTo>
                    <a:pt x="380" y="11808"/>
                  </a:lnTo>
                  <a:lnTo>
                    <a:pt x="380" y="11808"/>
                  </a:lnTo>
                  <a:lnTo>
                    <a:pt x="380" y="11808"/>
                  </a:lnTo>
                  <a:lnTo>
                    <a:pt x="380" y="11808"/>
                  </a:lnTo>
                  <a:cubicBezTo>
                    <a:pt x="-127" y="10376"/>
                    <a:pt x="-127" y="8812"/>
                    <a:pt x="380" y="7380"/>
                  </a:cubicBezTo>
                  <a:lnTo>
                    <a:pt x="38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C299FE68-6993-4830-AECD-771D822882DD}"/>
                </a:ext>
              </a:extLst>
            </p:cNvPr>
            <p:cNvSpPr/>
            <p:nvPr/>
          </p:nvSpPr>
          <p:spPr>
            <a:xfrm>
              <a:off x="7851989" y="3471954"/>
              <a:ext cx="14509" cy="12276"/>
            </a:xfrm>
            <a:custGeom>
              <a:avLst/>
              <a:gdLst>
                <a:gd name="connsiteX0" fmla="*/ 5654 w 14509"/>
                <a:gd name="connsiteY0" fmla="*/ 9206 h 12276"/>
                <a:gd name="connsiteX1" fmla="*/ 5654 w 14509"/>
                <a:gd name="connsiteY1" fmla="*/ 9206 h 12276"/>
                <a:gd name="connsiteX2" fmla="*/ 5654 w 14509"/>
                <a:gd name="connsiteY2" fmla="*/ 9206 h 12276"/>
                <a:gd name="connsiteX3" fmla="*/ 5654 w 14509"/>
                <a:gd name="connsiteY3" fmla="*/ 9206 h 12276"/>
                <a:gd name="connsiteX4" fmla="*/ 5654 w 14509"/>
                <a:gd name="connsiteY4" fmla="*/ 4778 h 12276"/>
                <a:gd name="connsiteX5" fmla="*/ 14510 w 14509"/>
                <a:gd name="connsiteY5" fmla="*/ 4778 h 12276"/>
                <a:gd name="connsiteX6" fmla="*/ 10082 w 14509"/>
                <a:gd name="connsiteY6" fmla="*/ 9206 h 12276"/>
                <a:gd name="connsiteX7" fmla="*/ 5654 w 14509"/>
                <a:gd name="connsiteY7" fmla="*/ 9206 h 12276"/>
                <a:gd name="connsiteX8" fmla="*/ 488 w 14509"/>
                <a:gd name="connsiteY8" fmla="*/ 4778 h 12276"/>
                <a:gd name="connsiteX9" fmla="*/ 488 w 14509"/>
                <a:gd name="connsiteY9" fmla="*/ 4778 h 12276"/>
                <a:gd name="connsiteX10" fmla="*/ 488 w 14509"/>
                <a:gd name="connsiteY10" fmla="*/ 4778 h 12276"/>
                <a:gd name="connsiteX11" fmla="*/ 488 w 14509"/>
                <a:gd name="connsiteY11" fmla="*/ 4778 h 12276"/>
                <a:gd name="connsiteX12" fmla="*/ 3071 w 14509"/>
                <a:gd name="connsiteY12" fmla="*/ 11789 h 12276"/>
                <a:gd name="connsiteX13" fmla="*/ 10082 w 14509"/>
                <a:gd name="connsiteY13" fmla="*/ 9206 h 12276"/>
                <a:gd name="connsiteX14" fmla="*/ 10082 w 14509"/>
                <a:gd name="connsiteY14" fmla="*/ 5516 h 12276"/>
                <a:gd name="connsiteX15" fmla="*/ 10082 w 14509"/>
                <a:gd name="connsiteY15" fmla="*/ 1088 h 12276"/>
                <a:gd name="connsiteX16" fmla="*/ 1964 w 14509"/>
                <a:gd name="connsiteY16" fmla="*/ 1088 h 12276"/>
                <a:gd name="connsiteX17" fmla="*/ 1964 w 14509"/>
                <a:gd name="connsiteY17" fmla="*/ 5516 h 12276"/>
                <a:gd name="connsiteX18" fmla="*/ 1964 w 14509"/>
                <a:gd name="connsiteY18" fmla="*/ 9206 h 1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509" h="12276">
                  <a:moveTo>
                    <a:pt x="5654" y="9206"/>
                  </a:moveTo>
                  <a:lnTo>
                    <a:pt x="5654" y="9206"/>
                  </a:lnTo>
                  <a:lnTo>
                    <a:pt x="5654" y="9206"/>
                  </a:lnTo>
                  <a:lnTo>
                    <a:pt x="5654" y="9206"/>
                  </a:lnTo>
                  <a:cubicBezTo>
                    <a:pt x="5333" y="7747"/>
                    <a:pt x="5333" y="6236"/>
                    <a:pt x="5654" y="4778"/>
                  </a:cubicBezTo>
                  <a:cubicBezTo>
                    <a:pt x="8175" y="2522"/>
                    <a:pt x="11989" y="2522"/>
                    <a:pt x="14510" y="4778"/>
                  </a:cubicBezTo>
                  <a:cubicBezTo>
                    <a:pt x="13764" y="6837"/>
                    <a:pt x="12141" y="8460"/>
                    <a:pt x="10082" y="9206"/>
                  </a:cubicBezTo>
                  <a:lnTo>
                    <a:pt x="5654" y="9206"/>
                  </a:lnTo>
                  <a:close/>
                  <a:moveTo>
                    <a:pt x="488" y="4778"/>
                  </a:moveTo>
                  <a:lnTo>
                    <a:pt x="488" y="4778"/>
                  </a:lnTo>
                  <a:lnTo>
                    <a:pt x="488" y="4778"/>
                  </a:lnTo>
                  <a:lnTo>
                    <a:pt x="488" y="4778"/>
                  </a:lnTo>
                  <a:cubicBezTo>
                    <a:pt x="-735" y="7427"/>
                    <a:pt x="421" y="10566"/>
                    <a:pt x="3071" y="11789"/>
                  </a:cubicBezTo>
                  <a:cubicBezTo>
                    <a:pt x="5720" y="13011"/>
                    <a:pt x="8859" y="11855"/>
                    <a:pt x="10082" y="9206"/>
                  </a:cubicBezTo>
                  <a:cubicBezTo>
                    <a:pt x="10476" y="8007"/>
                    <a:pt x="10476" y="6714"/>
                    <a:pt x="10082" y="5516"/>
                  </a:cubicBezTo>
                  <a:cubicBezTo>
                    <a:pt x="10402" y="4057"/>
                    <a:pt x="10402" y="2547"/>
                    <a:pt x="10082" y="1088"/>
                  </a:cubicBezTo>
                  <a:cubicBezTo>
                    <a:pt x="7570" y="-363"/>
                    <a:pt x="4475" y="-363"/>
                    <a:pt x="1964" y="1088"/>
                  </a:cubicBezTo>
                  <a:cubicBezTo>
                    <a:pt x="1299" y="2489"/>
                    <a:pt x="1299" y="4114"/>
                    <a:pt x="1964" y="5516"/>
                  </a:cubicBezTo>
                  <a:lnTo>
                    <a:pt x="1964" y="920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8677758D-E9AB-4B02-A4B2-A275B3B60F3C}"/>
                </a:ext>
              </a:extLst>
            </p:cNvPr>
            <p:cNvSpPr/>
            <p:nvPr/>
          </p:nvSpPr>
          <p:spPr>
            <a:xfrm>
              <a:off x="7861333" y="3459758"/>
              <a:ext cx="8118" cy="8855"/>
            </a:xfrm>
            <a:custGeom>
              <a:avLst/>
              <a:gdLst>
                <a:gd name="connsiteX0" fmla="*/ 0 w 8118"/>
                <a:gd name="connsiteY0" fmla="*/ 0 h 8855"/>
                <a:gd name="connsiteX1" fmla="*/ 0 w 8118"/>
                <a:gd name="connsiteY1" fmla="*/ 0 h 8855"/>
                <a:gd name="connsiteX2" fmla="*/ 4428 w 8118"/>
                <a:gd name="connsiteY2" fmla="*/ 0 h 8855"/>
                <a:gd name="connsiteX3" fmla="*/ 4428 w 8118"/>
                <a:gd name="connsiteY3" fmla="*/ 4428 h 8855"/>
                <a:gd name="connsiteX4" fmla="*/ 4428 w 8118"/>
                <a:gd name="connsiteY4" fmla="*/ 4428 h 8855"/>
                <a:gd name="connsiteX5" fmla="*/ 4428 w 8118"/>
                <a:gd name="connsiteY5" fmla="*/ 8856 h 8855"/>
                <a:gd name="connsiteX6" fmla="*/ 4428 w 8118"/>
                <a:gd name="connsiteY6" fmla="*/ 8856 h 8855"/>
                <a:gd name="connsiteX7" fmla="*/ 4428 w 8118"/>
                <a:gd name="connsiteY7" fmla="*/ 8856 h 8855"/>
                <a:gd name="connsiteX8" fmla="*/ 4428 w 8118"/>
                <a:gd name="connsiteY8" fmla="*/ 8856 h 8855"/>
                <a:gd name="connsiteX9" fmla="*/ 4428 w 8118"/>
                <a:gd name="connsiteY9" fmla="*/ 8856 h 8855"/>
                <a:gd name="connsiteX10" fmla="*/ 4428 w 8118"/>
                <a:gd name="connsiteY10" fmla="*/ 8856 h 8855"/>
                <a:gd name="connsiteX11" fmla="*/ 4428 w 8118"/>
                <a:gd name="connsiteY11" fmla="*/ 8856 h 8855"/>
                <a:gd name="connsiteX12" fmla="*/ 4428 w 8118"/>
                <a:gd name="connsiteY12" fmla="*/ 8856 h 8855"/>
                <a:gd name="connsiteX13" fmla="*/ 4428 w 8118"/>
                <a:gd name="connsiteY13" fmla="*/ 4428 h 8855"/>
                <a:gd name="connsiteX14" fmla="*/ 8118 w 8118"/>
                <a:gd name="connsiteY14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18" h="8855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cubicBezTo>
                    <a:pt x="4838" y="1447"/>
                    <a:pt x="4838" y="2981"/>
                    <a:pt x="4428" y="4428"/>
                  </a:cubicBezTo>
                  <a:lnTo>
                    <a:pt x="4428" y="4428"/>
                  </a:lnTo>
                  <a:cubicBezTo>
                    <a:pt x="5002" y="5848"/>
                    <a:pt x="5002" y="7436"/>
                    <a:pt x="4428" y="8856"/>
                  </a:cubicBezTo>
                  <a:lnTo>
                    <a:pt x="4428" y="8856"/>
                  </a:lnTo>
                  <a:lnTo>
                    <a:pt x="4428" y="8856"/>
                  </a:lnTo>
                  <a:lnTo>
                    <a:pt x="4428" y="8856"/>
                  </a:lnTo>
                  <a:cubicBezTo>
                    <a:pt x="4428" y="8856"/>
                    <a:pt x="4428" y="8856"/>
                    <a:pt x="4428" y="8856"/>
                  </a:cubicBezTo>
                  <a:lnTo>
                    <a:pt x="4428" y="8856"/>
                  </a:lnTo>
                  <a:lnTo>
                    <a:pt x="4428" y="8856"/>
                  </a:lnTo>
                  <a:lnTo>
                    <a:pt x="4428" y="8856"/>
                  </a:lnTo>
                  <a:cubicBezTo>
                    <a:pt x="4018" y="7409"/>
                    <a:pt x="4018" y="5875"/>
                    <a:pt x="4428" y="4428"/>
                  </a:cubicBezTo>
                  <a:lnTo>
                    <a:pt x="8118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1C59A8CB-2E78-44EB-9A09-102C91D3E3B0}"/>
                </a:ext>
              </a:extLst>
            </p:cNvPr>
            <p:cNvSpPr/>
            <p:nvPr/>
          </p:nvSpPr>
          <p:spPr>
            <a:xfrm>
              <a:off x="7853454" y="3459617"/>
              <a:ext cx="9210" cy="11210"/>
            </a:xfrm>
            <a:custGeom>
              <a:avLst/>
              <a:gdLst>
                <a:gd name="connsiteX0" fmla="*/ 8617 w 9210"/>
                <a:gd name="connsiteY0" fmla="*/ 11211 h 11210"/>
                <a:gd name="connsiteX1" fmla="*/ 8617 w 9210"/>
                <a:gd name="connsiteY1" fmla="*/ 11211 h 11210"/>
                <a:gd name="connsiteX2" fmla="*/ 8617 w 9210"/>
                <a:gd name="connsiteY2" fmla="*/ 11211 h 11210"/>
                <a:gd name="connsiteX3" fmla="*/ 8617 w 9210"/>
                <a:gd name="connsiteY3" fmla="*/ 11211 h 11210"/>
                <a:gd name="connsiteX4" fmla="*/ 8617 w 9210"/>
                <a:gd name="connsiteY4" fmla="*/ 6045 h 11210"/>
                <a:gd name="connsiteX5" fmla="*/ 8617 w 9210"/>
                <a:gd name="connsiteY5" fmla="*/ 1617 h 11210"/>
                <a:gd name="connsiteX6" fmla="*/ 499 w 9210"/>
                <a:gd name="connsiteY6" fmla="*/ 1617 h 11210"/>
                <a:gd name="connsiteX7" fmla="*/ 499 w 9210"/>
                <a:gd name="connsiteY7" fmla="*/ 6045 h 11210"/>
                <a:gd name="connsiteX8" fmla="*/ 499 w 9210"/>
                <a:gd name="connsiteY8" fmla="*/ 6045 h 11210"/>
                <a:gd name="connsiteX9" fmla="*/ 499 w 9210"/>
                <a:gd name="connsiteY9" fmla="*/ 6045 h 11210"/>
                <a:gd name="connsiteX10" fmla="*/ 499 w 9210"/>
                <a:gd name="connsiteY10" fmla="*/ 6045 h 11210"/>
                <a:gd name="connsiteX11" fmla="*/ 499 w 9210"/>
                <a:gd name="connsiteY11" fmla="*/ 1617 h 11210"/>
                <a:gd name="connsiteX12" fmla="*/ 8617 w 9210"/>
                <a:gd name="connsiteY12" fmla="*/ 1617 h 11210"/>
                <a:gd name="connsiteX13" fmla="*/ 8617 w 9210"/>
                <a:gd name="connsiteY13" fmla="*/ 6045 h 11210"/>
                <a:gd name="connsiteX14" fmla="*/ 8617 w 9210"/>
                <a:gd name="connsiteY14" fmla="*/ 10473 h 11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210" h="11210">
                  <a:moveTo>
                    <a:pt x="8617" y="11211"/>
                  </a:moveTo>
                  <a:lnTo>
                    <a:pt x="8617" y="11211"/>
                  </a:lnTo>
                  <a:lnTo>
                    <a:pt x="8617" y="11211"/>
                  </a:lnTo>
                  <a:lnTo>
                    <a:pt x="8617" y="11211"/>
                  </a:lnTo>
                  <a:cubicBezTo>
                    <a:pt x="9239" y="9545"/>
                    <a:pt x="9239" y="7710"/>
                    <a:pt x="8617" y="6045"/>
                  </a:cubicBezTo>
                  <a:cubicBezTo>
                    <a:pt x="9027" y="4598"/>
                    <a:pt x="9027" y="3064"/>
                    <a:pt x="8617" y="1617"/>
                  </a:cubicBezTo>
                  <a:cubicBezTo>
                    <a:pt x="6105" y="167"/>
                    <a:pt x="3010" y="167"/>
                    <a:pt x="499" y="1617"/>
                  </a:cubicBezTo>
                  <a:cubicBezTo>
                    <a:pt x="88" y="3064"/>
                    <a:pt x="88" y="4598"/>
                    <a:pt x="499" y="6045"/>
                  </a:cubicBezTo>
                  <a:lnTo>
                    <a:pt x="499" y="6045"/>
                  </a:lnTo>
                  <a:lnTo>
                    <a:pt x="499" y="6045"/>
                  </a:lnTo>
                  <a:lnTo>
                    <a:pt x="499" y="6045"/>
                  </a:lnTo>
                  <a:cubicBezTo>
                    <a:pt x="-166" y="4643"/>
                    <a:pt x="-166" y="3018"/>
                    <a:pt x="499" y="1617"/>
                  </a:cubicBezTo>
                  <a:cubicBezTo>
                    <a:pt x="2775" y="-539"/>
                    <a:pt x="6340" y="-539"/>
                    <a:pt x="8617" y="1617"/>
                  </a:cubicBezTo>
                  <a:cubicBezTo>
                    <a:pt x="9027" y="3064"/>
                    <a:pt x="9027" y="4598"/>
                    <a:pt x="8617" y="6045"/>
                  </a:cubicBezTo>
                  <a:cubicBezTo>
                    <a:pt x="9408" y="7414"/>
                    <a:pt x="9408" y="9103"/>
                    <a:pt x="8617" y="10473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710EC7FB-5E59-421F-8713-69D9447A7FE4}"/>
                </a:ext>
              </a:extLst>
            </p:cNvPr>
            <p:cNvSpPr/>
            <p:nvPr/>
          </p:nvSpPr>
          <p:spPr>
            <a:xfrm>
              <a:off x="7858878" y="3449425"/>
              <a:ext cx="4668" cy="8118"/>
            </a:xfrm>
            <a:custGeom>
              <a:avLst/>
              <a:gdLst>
                <a:gd name="connsiteX0" fmla="*/ 3192 w 4668"/>
                <a:gd name="connsiteY0" fmla="*/ 0 h 8118"/>
                <a:gd name="connsiteX1" fmla="*/ 3192 w 4668"/>
                <a:gd name="connsiteY1" fmla="*/ 0 h 8118"/>
                <a:gd name="connsiteX2" fmla="*/ 3192 w 4668"/>
                <a:gd name="connsiteY2" fmla="*/ 0 h 8118"/>
                <a:gd name="connsiteX3" fmla="*/ 3192 w 4668"/>
                <a:gd name="connsiteY3" fmla="*/ 4428 h 8118"/>
                <a:gd name="connsiteX4" fmla="*/ 3192 w 4668"/>
                <a:gd name="connsiteY4" fmla="*/ 4428 h 8118"/>
                <a:gd name="connsiteX5" fmla="*/ 3192 w 4668"/>
                <a:gd name="connsiteY5" fmla="*/ 8118 h 8118"/>
                <a:gd name="connsiteX6" fmla="*/ 240 w 4668"/>
                <a:gd name="connsiteY6" fmla="*/ 8118 h 8118"/>
                <a:gd name="connsiteX7" fmla="*/ 240 w 4668"/>
                <a:gd name="connsiteY7" fmla="*/ 8118 h 8118"/>
                <a:gd name="connsiteX8" fmla="*/ 240 w 4668"/>
                <a:gd name="connsiteY8" fmla="*/ 8118 h 8118"/>
                <a:gd name="connsiteX9" fmla="*/ 240 w 4668"/>
                <a:gd name="connsiteY9" fmla="*/ 8118 h 8118"/>
                <a:gd name="connsiteX10" fmla="*/ 240 w 4668"/>
                <a:gd name="connsiteY10" fmla="*/ 8118 h 8118"/>
                <a:gd name="connsiteX11" fmla="*/ 240 w 4668"/>
                <a:gd name="connsiteY11" fmla="*/ 3690 h 8118"/>
                <a:gd name="connsiteX12" fmla="*/ 4668 w 4668"/>
                <a:gd name="connsiteY12" fmla="*/ 369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8" h="8118">
                  <a:moveTo>
                    <a:pt x="3192" y="0"/>
                  </a:moveTo>
                  <a:lnTo>
                    <a:pt x="3192" y="0"/>
                  </a:lnTo>
                  <a:lnTo>
                    <a:pt x="3192" y="0"/>
                  </a:lnTo>
                  <a:cubicBezTo>
                    <a:pt x="3698" y="1432"/>
                    <a:pt x="3698" y="2996"/>
                    <a:pt x="3192" y="4428"/>
                  </a:cubicBezTo>
                  <a:lnTo>
                    <a:pt x="3192" y="4428"/>
                  </a:lnTo>
                  <a:cubicBezTo>
                    <a:pt x="3851" y="5570"/>
                    <a:pt x="3851" y="6976"/>
                    <a:pt x="3192" y="8118"/>
                  </a:cubicBezTo>
                  <a:lnTo>
                    <a:pt x="240" y="8118"/>
                  </a:lnTo>
                  <a:cubicBezTo>
                    <a:pt x="240" y="8118"/>
                    <a:pt x="240" y="8118"/>
                    <a:pt x="240" y="8118"/>
                  </a:cubicBezTo>
                  <a:lnTo>
                    <a:pt x="240" y="8118"/>
                  </a:lnTo>
                  <a:cubicBezTo>
                    <a:pt x="240" y="8118"/>
                    <a:pt x="240" y="8118"/>
                    <a:pt x="240" y="8118"/>
                  </a:cubicBezTo>
                  <a:lnTo>
                    <a:pt x="240" y="8118"/>
                  </a:lnTo>
                  <a:cubicBezTo>
                    <a:pt x="-80" y="6660"/>
                    <a:pt x="-80" y="5149"/>
                    <a:pt x="240" y="3690"/>
                  </a:cubicBezTo>
                  <a:lnTo>
                    <a:pt x="4668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DED343A0-A686-461A-8229-36DE025A8B49}"/>
                </a:ext>
              </a:extLst>
            </p:cNvPr>
            <p:cNvSpPr/>
            <p:nvPr/>
          </p:nvSpPr>
          <p:spPr>
            <a:xfrm>
              <a:off x="7856525" y="3449948"/>
              <a:ext cx="9729" cy="10547"/>
            </a:xfrm>
            <a:custGeom>
              <a:avLst/>
              <a:gdLst>
                <a:gd name="connsiteX0" fmla="*/ 7760 w 9729"/>
                <a:gd name="connsiteY0" fmla="*/ 10548 h 10547"/>
                <a:gd name="connsiteX1" fmla="*/ 7760 w 9729"/>
                <a:gd name="connsiteY1" fmla="*/ 10548 h 10547"/>
                <a:gd name="connsiteX2" fmla="*/ 7760 w 9729"/>
                <a:gd name="connsiteY2" fmla="*/ 6120 h 10547"/>
                <a:gd name="connsiteX3" fmla="*/ 7760 w 9729"/>
                <a:gd name="connsiteY3" fmla="*/ 1691 h 10547"/>
                <a:gd name="connsiteX4" fmla="*/ 380 w 9729"/>
                <a:gd name="connsiteY4" fmla="*/ 1691 h 10547"/>
                <a:gd name="connsiteX5" fmla="*/ 380 w 9729"/>
                <a:gd name="connsiteY5" fmla="*/ 6120 h 10547"/>
                <a:gd name="connsiteX6" fmla="*/ 380 w 9729"/>
                <a:gd name="connsiteY6" fmla="*/ 6120 h 10547"/>
                <a:gd name="connsiteX7" fmla="*/ 380 w 9729"/>
                <a:gd name="connsiteY7" fmla="*/ 6120 h 10547"/>
                <a:gd name="connsiteX8" fmla="*/ 380 w 9729"/>
                <a:gd name="connsiteY8" fmla="*/ 6120 h 10547"/>
                <a:gd name="connsiteX9" fmla="*/ 380 w 9729"/>
                <a:gd name="connsiteY9" fmla="*/ 1691 h 10547"/>
                <a:gd name="connsiteX10" fmla="*/ 9236 w 9729"/>
                <a:gd name="connsiteY10" fmla="*/ 1691 h 10547"/>
                <a:gd name="connsiteX11" fmla="*/ 9236 w 9729"/>
                <a:gd name="connsiteY11" fmla="*/ 6120 h 10547"/>
                <a:gd name="connsiteX12" fmla="*/ 9236 w 9729"/>
                <a:gd name="connsiteY12" fmla="*/ 9810 h 10547"/>
                <a:gd name="connsiteX13" fmla="*/ 9236 w 9729"/>
                <a:gd name="connsiteY13" fmla="*/ 9810 h 10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729" h="10547">
                  <a:moveTo>
                    <a:pt x="7760" y="10548"/>
                  </a:moveTo>
                  <a:lnTo>
                    <a:pt x="7760" y="10548"/>
                  </a:lnTo>
                  <a:cubicBezTo>
                    <a:pt x="8551" y="9178"/>
                    <a:pt x="8551" y="7489"/>
                    <a:pt x="7760" y="6120"/>
                  </a:cubicBezTo>
                  <a:cubicBezTo>
                    <a:pt x="8425" y="4718"/>
                    <a:pt x="8425" y="3093"/>
                    <a:pt x="7760" y="1691"/>
                  </a:cubicBezTo>
                  <a:cubicBezTo>
                    <a:pt x="5526" y="199"/>
                    <a:pt x="2614" y="199"/>
                    <a:pt x="380" y="1691"/>
                  </a:cubicBezTo>
                  <a:cubicBezTo>
                    <a:pt x="-127" y="3124"/>
                    <a:pt x="-127" y="4687"/>
                    <a:pt x="380" y="6120"/>
                  </a:cubicBezTo>
                  <a:cubicBezTo>
                    <a:pt x="380" y="6120"/>
                    <a:pt x="380" y="6120"/>
                    <a:pt x="380" y="6120"/>
                  </a:cubicBezTo>
                  <a:lnTo>
                    <a:pt x="380" y="6120"/>
                  </a:lnTo>
                  <a:lnTo>
                    <a:pt x="380" y="6120"/>
                  </a:lnTo>
                  <a:cubicBezTo>
                    <a:pt x="59" y="4661"/>
                    <a:pt x="59" y="3151"/>
                    <a:pt x="380" y="1691"/>
                  </a:cubicBezTo>
                  <a:cubicBezTo>
                    <a:pt x="2901" y="-564"/>
                    <a:pt x="6715" y="-564"/>
                    <a:pt x="9236" y="1691"/>
                  </a:cubicBezTo>
                  <a:cubicBezTo>
                    <a:pt x="9556" y="3151"/>
                    <a:pt x="9556" y="4661"/>
                    <a:pt x="9236" y="6120"/>
                  </a:cubicBezTo>
                  <a:cubicBezTo>
                    <a:pt x="9895" y="7261"/>
                    <a:pt x="9895" y="8668"/>
                    <a:pt x="9236" y="9810"/>
                  </a:cubicBezTo>
                  <a:lnTo>
                    <a:pt x="9236" y="981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8EFFA39E-D364-4D3B-8405-0D00F443B8FE}"/>
                </a:ext>
              </a:extLst>
            </p:cNvPr>
            <p:cNvSpPr/>
            <p:nvPr/>
          </p:nvSpPr>
          <p:spPr>
            <a:xfrm>
              <a:off x="7859118" y="3439094"/>
              <a:ext cx="5166" cy="73800"/>
            </a:xfrm>
            <a:custGeom>
              <a:avLst/>
              <a:gdLst>
                <a:gd name="connsiteX0" fmla="*/ 1476 w 5166"/>
                <a:gd name="connsiteY0" fmla="*/ 0 h 73800"/>
                <a:gd name="connsiteX1" fmla="*/ 1476 w 5166"/>
                <a:gd name="connsiteY1" fmla="*/ 0 h 73800"/>
                <a:gd name="connsiteX2" fmla="*/ 5166 w 5166"/>
                <a:gd name="connsiteY2" fmla="*/ 0 h 73800"/>
                <a:gd name="connsiteX3" fmla="*/ 5166 w 5166"/>
                <a:gd name="connsiteY3" fmla="*/ 0 h 73800"/>
                <a:gd name="connsiteX4" fmla="*/ 0 w 5166"/>
                <a:gd name="connsiteY4" fmla="*/ 0 h 73800"/>
                <a:gd name="connsiteX5" fmla="*/ 0 w 5166"/>
                <a:gd name="connsiteY5" fmla="*/ 0 h 73800"/>
                <a:gd name="connsiteX6" fmla="*/ 0 w 5166"/>
                <a:gd name="connsiteY6" fmla="*/ 0 h 73800"/>
                <a:gd name="connsiteX7" fmla="*/ 0 w 5166"/>
                <a:gd name="connsiteY7" fmla="*/ 0 h 73800"/>
                <a:gd name="connsiteX8" fmla="*/ 4428 w 5166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6" h="73800">
                  <a:moveTo>
                    <a:pt x="1476" y="0"/>
                  </a:moveTo>
                  <a:lnTo>
                    <a:pt x="147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0559615D-322F-4C21-9F79-11414D0698ED}"/>
                </a:ext>
              </a:extLst>
            </p:cNvPr>
            <p:cNvSpPr/>
            <p:nvPr/>
          </p:nvSpPr>
          <p:spPr>
            <a:xfrm>
              <a:off x="7854690" y="3439094"/>
              <a:ext cx="14096" cy="17712"/>
            </a:xfrm>
            <a:custGeom>
              <a:avLst/>
              <a:gdLst>
                <a:gd name="connsiteX0" fmla="*/ 4428 w 14096"/>
                <a:gd name="connsiteY0" fmla="*/ 10332 h 17712"/>
                <a:gd name="connsiteX1" fmla="*/ 4428 w 14096"/>
                <a:gd name="connsiteY1" fmla="*/ 10332 h 17712"/>
                <a:gd name="connsiteX2" fmla="*/ 12546 w 14096"/>
                <a:gd name="connsiteY2" fmla="*/ 10332 h 17712"/>
                <a:gd name="connsiteX3" fmla="*/ 12621 w 14096"/>
                <a:gd name="connsiteY3" fmla="*/ 17637 h 17712"/>
                <a:gd name="connsiteX4" fmla="*/ 12546 w 14096"/>
                <a:gd name="connsiteY4" fmla="*/ 17712 h 17712"/>
                <a:gd name="connsiteX5" fmla="*/ 12546 w 14096"/>
                <a:gd name="connsiteY5" fmla="*/ 17712 h 17712"/>
                <a:gd name="connsiteX6" fmla="*/ 12546 w 14096"/>
                <a:gd name="connsiteY6" fmla="*/ 17712 h 17712"/>
                <a:gd name="connsiteX7" fmla="*/ 4428 w 14096"/>
                <a:gd name="connsiteY7" fmla="*/ 0 h 17712"/>
                <a:gd name="connsiteX8" fmla="*/ 0 w 14096"/>
                <a:gd name="connsiteY8" fmla="*/ 0 h 17712"/>
                <a:gd name="connsiteX9" fmla="*/ 0 w 14096"/>
                <a:gd name="connsiteY9" fmla="*/ 0 h 17712"/>
                <a:gd name="connsiteX10" fmla="*/ 4428 w 14096"/>
                <a:gd name="connsiteY10" fmla="*/ 0 h 17712"/>
                <a:gd name="connsiteX11" fmla="*/ 738 w 14096"/>
                <a:gd name="connsiteY11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96" h="17712">
                  <a:moveTo>
                    <a:pt x="4428" y="10332"/>
                  </a:moveTo>
                  <a:lnTo>
                    <a:pt x="4428" y="10332"/>
                  </a:lnTo>
                  <a:cubicBezTo>
                    <a:pt x="6705" y="8176"/>
                    <a:pt x="10269" y="8176"/>
                    <a:pt x="12546" y="10332"/>
                  </a:cubicBezTo>
                  <a:cubicBezTo>
                    <a:pt x="14584" y="12329"/>
                    <a:pt x="14618" y="15600"/>
                    <a:pt x="12621" y="17637"/>
                  </a:cubicBezTo>
                  <a:cubicBezTo>
                    <a:pt x="12596" y="17663"/>
                    <a:pt x="12571" y="17688"/>
                    <a:pt x="12546" y="17712"/>
                  </a:cubicBezTo>
                  <a:lnTo>
                    <a:pt x="12546" y="17712"/>
                  </a:lnTo>
                  <a:lnTo>
                    <a:pt x="12546" y="17712"/>
                  </a:lnTo>
                  <a:close/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D764383-DC39-4CE6-9AFB-FDE7777F99AD}"/>
                </a:ext>
              </a:extLst>
            </p:cNvPr>
            <p:cNvSpPr/>
            <p:nvPr/>
          </p:nvSpPr>
          <p:spPr>
            <a:xfrm>
              <a:off x="7852720" y="3430237"/>
              <a:ext cx="789" cy="3689"/>
            </a:xfrm>
            <a:custGeom>
              <a:avLst/>
              <a:gdLst>
                <a:gd name="connsiteX0" fmla="*/ 494 w 789"/>
                <a:gd name="connsiteY0" fmla="*/ 0 h 3689"/>
                <a:gd name="connsiteX1" fmla="*/ 494 w 789"/>
                <a:gd name="connsiteY1" fmla="*/ 0 h 3689"/>
                <a:gd name="connsiteX2" fmla="*/ 494 w 789"/>
                <a:gd name="connsiteY2" fmla="*/ 3690 h 3689"/>
                <a:gd name="connsiteX3" fmla="*/ 494 w 789"/>
                <a:gd name="connsiteY3" fmla="*/ 3690 h 3689"/>
                <a:gd name="connsiteX4" fmla="*/ 494 w 789"/>
                <a:gd name="connsiteY4" fmla="*/ 3690 h 3689"/>
                <a:gd name="connsiteX5" fmla="*/ 494 w 789"/>
                <a:gd name="connsiteY5" fmla="*/ 3690 h 3689"/>
                <a:gd name="connsiteX6" fmla="*/ 494 w 789"/>
                <a:gd name="connsiteY6" fmla="*/ 3690 h 3689"/>
                <a:gd name="connsiteX7" fmla="*/ 494 w 789"/>
                <a:gd name="connsiteY7" fmla="*/ 3690 h 3689"/>
                <a:gd name="connsiteX8" fmla="*/ 494 w 789"/>
                <a:gd name="connsiteY8" fmla="*/ 3690 h 3689"/>
                <a:gd name="connsiteX9" fmla="*/ 494 w 789"/>
                <a:gd name="connsiteY9" fmla="*/ 3690 h 3689"/>
                <a:gd name="connsiteX10" fmla="*/ 494 w 789"/>
                <a:gd name="connsiteY10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9" h="3689">
                  <a:moveTo>
                    <a:pt x="494" y="0"/>
                  </a:moveTo>
                  <a:lnTo>
                    <a:pt x="494" y="0"/>
                  </a:lnTo>
                  <a:cubicBezTo>
                    <a:pt x="888" y="1199"/>
                    <a:pt x="888" y="2491"/>
                    <a:pt x="494" y="3690"/>
                  </a:cubicBezTo>
                  <a:lnTo>
                    <a:pt x="494" y="3690"/>
                  </a:lnTo>
                  <a:lnTo>
                    <a:pt x="494" y="3690"/>
                  </a:lnTo>
                  <a:lnTo>
                    <a:pt x="494" y="3690"/>
                  </a:lnTo>
                  <a:lnTo>
                    <a:pt x="494" y="3690"/>
                  </a:lnTo>
                  <a:lnTo>
                    <a:pt x="494" y="3690"/>
                  </a:lnTo>
                  <a:lnTo>
                    <a:pt x="494" y="3690"/>
                  </a:lnTo>
                  <a:lnTo>
                    <a:pt x="494" y="3690"/>
                  </a:lnTo>
                  <a:cubicBezTo>
                    <a:pt x="-165" y="2548"/>
                    <a:pt x="-165" y="1142"/>
                    <a:pt x="49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E8CA9779-BFAE-4C03-9B52-3FEB0FC0BCDB}"/>
                </a:ext>
              </a:extLst>
            </p:cNvPr>
            <p:cNvSpPr/>
            <p:nvPr/>
          </p:nvSpPr>
          <p:spPr>
            <a:xfrm>
              <a:off x="7852835" y="3435760"/>
              <a:ext cx="8139" cy="7187"/>
            </a:xfrm>
            <a:custGeom>
              <a:avLst/>
              <a:gdLst>
                <a:gd name="connsiteX0" fmla="*/ 380 w 8139"/>
                <a:gd name="connsiteY0" fmla="*/ 5547 h 7187"/>
                <a:gd name="connsiteX1" fmla="*/ 380 w 8139"/>
                <a:gd name="connsiteY1" fmla="*/ 5547 h 7187"/>
                <a:gd name="connsiteX2" fmla="*/ 380 w 8139"/>
                <a:gd name="connsiteY2" fmla="*/ 1119 h 7187"/>
                <a:gd name="connsiteX3" fmla="*/ 7760 w 8139"/>
                <a:gd name="connsiteY3" fmla="*/ 1119 h 7187"/>
                <a:gd name="connsiteX4" fmla="*/ 7760 w 8139"/>
                <a:gd name="connsiteY4" fmla="*/ 5547 h 7187"/>
                <a:gd name="connsiteX5" fmla="*/ 7760 w 8139"/>
                <a:gd name="connsiteY5" fmla="*/ 5547 h 7187"/>
                <a:gd name="connsiteX6" fmla="*/ 7760 w 8139"/>
                <a:gd name="connsiteY6" fmla="*/ 5547 h 7187"/>
                <a:gd name="connsiteX7" fmla="*/ 7760 w 8139"/>
                <a:gd name="connsiteY7" fmla="*/ 1857 h 7187"/>
                <a:gd name="connsiteX8" fmla="*/ 454 w 8139"/>
                <a:gd name="connsiteY8" fmla="*/ 1783 h 7187"/>
                <a:gd name="connsiteX9" fmla="*/ 380 w 8139"/>
                <a:gd name="connsiteY9" fmla="*/ 1857 h 7187"/>
                <a:gd name="connsiteX10" fmla="*/ 380 w 8139"/>
                <a:gd name="connsiteY10" fmla="*/ 5547 h 7187"/>
                <a:gd name="connsiteX11" fmla="*/ 380 w 8139"/>
                <a:gd name="connsiteY11" fmla="*/ 5547 h 7187"/>
                <a:gd name="connsiteX12" fmla="*/ 380 w 8139"/>
                <a:gd name="connsiteY12" fmla="*/ 5547 h 7187"/>
                <a:gd name="connsiteX13" fmla="*/ 380 w 8139"/>
                <a:gd name="connsiteY13" fmla="*/ 5547 h 7187"/>
                <a:gd name="connsiteX14" fmla="*/ 380 w 8139"/>
                <a:gd name="connsiteY14" fmla="*/ 5547 h 7187"/>
                <a:gd name="connsiteX15" fmla="*/ 380 w 8139"/>
                <a:gd name="connsiteY15" fmla="*/ 5547 h 7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139" h="7187">
                  <a:moveTo>
                    <a:pt x="380" y="5547"/>
                  </a:moveTo>
                  <a:cubicBezTo>
                    <a:pt x="380" y="5547"/>
                    <a:pt x="380" y="5547"/>
                    <a:pt x="380" y="5547"/>
                  </a:cubicBezTo>
                  <a:cubicBezTo>
                    <a:pt x="-127" y="4115"/>
                    <a:pt x="-127" y="2552"/>
                    <a:pt x="380" y="1119"/>
                  </a:cubicBezTo>
                  <a:cubicBezTo>
                    <a:pt x="2614" y="-373"/>
                    <a:pt x="5526" y="-373"/>
                    <a:pt x="7760" y="1119"/>
                  </a:cubicBezTo>
                  <a:cubicBezTo>
                    <a:pt x="8266" y="2552"/>
                    <a:pt x="8266" y="4115"/>
                    <a:pt x="7760" y="5547"/>
                  </a:cubicBezTo>
                  <a:lnTo>
                    <a:pt x="7760" y="5547"/>
                  </a:lnTo>
                  <a:lnTo>
                    <a:pt x="7760" y="5547"/>
                  </a:lnTo>
                  <a:cubicBezTo>
                    <a:pt x="8154" y="4349"/>
                    <a:pt x="8154" y="3056"/>
                    <a:pt x="7760" y="1857"/>
                  </a:cubicBezTo>
                  <a:cubicBezTo>
                    <a:pt x="5763" y="-180"/>
                    <a:pt x="2492" y="-214"/>
                    <a:pt x="454" y="1783"/>
                  </a:cubicBezTo>
                  <a:cubicBezTo>
                    <a:pt x="429" y="1807"/>
                    <a:pt x="404" y="1832"/>
                    <a:pt x="380" y="1857"/>
                  </a:cubicBezTo>
                  <a:cubicBezTo>
                    <a:pt x="380" y="1857"/>
                    <a:pt x="380" y="1857"/>
                    <a:pt x="380" y="5547"/>
                  </a:cubicBezTo>
                  <a:cubicBezTo>
                    <a:pt x="380" y="9237"/>
                    <a:pt x="380" y="5547"/>
                    <a:pt x="380" y="5547"/>
                  </a:cubicBezTo>
                  <a:lnTo>
                    <a:pt x="380" y="5547"/>
                  </a:lnTo>
                  <a:lnTo>
                    <a:pt x="380" y="5547"/>
                  </a:lnTo>
                  <a:lnTo>
                    <a:pt x="380" y="5547"/>
                  </a:lnTo>
                  <a:cubicBezTo>
                    <a:pt x="380" y="5547"/>
                    <a:pt x="380" y="5547"/>
                    <a:pt x="380" y="5547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B2BFF152-FCC7-4AE9-BB85-DBF10843F7D7}"/>
                </a:ext>
              </a:extLst>
            </p:cNvPr>
            <p:cNvSpPr/>
            <p:nvPr/>
          </p:nvSpPr>
          <p:spPr>
            <a:xfrm>
              <a:off x="7843864" y="3425072"/>
              <a:ext cx="789" cy="3689"/>
            </a:xfrm>
            <a:custGeom>
              <a:avLst/>
              <a:gdLst>
                <a:gd name="connsiteX0" fmla="*/ 494 w 789"/>
                <a:gd name="connsiteY0" fmla="*/ 0 h 3689"/>
                <a:gd name="connsiteX1" fmla="*/ 494 w 789"/>
                <a:gd name="connsiteY1" fmla="*/ 0 h 3689"/>
                <a:gd name="connsiteX2" fmla="*/ 494 w 789"/>
                <a:gd name="connsiteY2" fmla="*/ 0 h 3689"/>
                <a:gd name="connsiteX3" fmla="*/ 494 w 789"/>
                <a:gd name="connsiteY3" fmla="*/ 3690 h 3689"/>
                <a:gd name="connsiteX4" fmla="*/ 494 w 789"/>
                <a:gd name="connsiteY4" fmla="*/ 3690 h 3689"/>
                <a:gd name="connsiteX5" fmla="*/ 494 w 789"/>
                <a:gd name="connsiteY5" fmla="*/ 3690 h 3689"/>
                <a:gd name="connsiteX6" fmla="*/ 494 w 789"/>
                <a:gd name="connsiteY6" fmla="*/ 3690 h 3689"/>
                <a:gd name="connsiteX7" fmla="*/ 494 w 789"/>
                <a:gd name="connsiteY7" fmla="*/ 3690 h 3689"/>
                <a:gd name="connsiteX8" fmla="*/ 494 w 789"/>
                <a:gd name="connsiteY8" fmla="*/ 0 h 3689"/>
                <a:gd name="connsiteX9" fmla="*/ 494 w 789"/>
                <a:gd name="connsiteY9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89" h="3689">
                  <a:moveTo>
                    <a:pt x="494" y="0"/>
                  </a:moveTo>
                  <a:lnTo>
                    <a:pt x="494" y="0"/>
                  </a:lnTo>
                  <a:lnTo>
                    <a:pt x="494" y="0"/>
                  </a:lnTo>
                  <a:cubicBezTo>
                    <a:pt x="888" y="1199"/>
                    <a:pt x="888" y="2491"/>
                    <a:pt x="494" y="3690"/>
                  </a:cubicBezTo>
                  <a:lnTo>
                    <a:pt x="494" y="3690"/>
                  </a:lnTo>
                  <a:cubicBezTo>
                    <a:pt x="494" y="3690"/>
                    <a:pt x="494" y="3690"/>
                    <a:pt x="494" y="3690"/>
                  </a:cubicBezTo>
                  <a:lnTo>
                    <a:pt x="494" y="3690"/>
                  </a:lnTo>
                  <a:lnTo>
                    <a:pt x="494" y="3690"/>
                  </a:lnTo>
                  <a:cubicBezTo>
                    <a:pt x="-165" y="2548"/>
                    <a:pt x="-165" y="1142"/>
                    <a:pt x="494" y="0"/>
                  </a:cubicBezTo>
                  <a:lnTo>
                    <a:pt x="49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D7C0ED9E-CB06-425A-9014-701CFDCB8DA3}"/>
                </a:ext>
              </a:extLst>
            </p:cNvPr>
            <p:cNvSpPr/>
            <p:nvPr/>
          </p:nvSpPr>
          <p:spPr>
            <a:xfrm>
              <a:off x="7838688" y="3425735"/>
              <a:ext cx="9791" cy="10406"/>
            </a:xfrm>
            <a:custGeom>
              <a:avLst/>
              <a:gdLst>
                <a:gd name="connsiteX0" fmla="*/ 5671 w 9791"/>
                <a:gd name="connsiteY0" fmla="*/ 10407 h 10406"/>
                <a:gd name="connsiteX1" fmla="*/ 1243 w 9791"/>
                <a:gd name="connsiteY1" fmla="*/ 10407 h 10406"/>
                <a:gd name="connsiteX2" fmla="*/ 1243 w 9791"/>
                <a:gd name="connsiteY2" fmla="*/ 5979 h 10406"/>
                <a:gd name="connsiteX3" fmla="*/ 1243 w 9791"/>
                <a:gd name="connsiteY3" fmla="*/ 2289 h 10406"/>
                <a:gd name="connsiteX4" fmla="*/ 9361 w 9791"/>
                <a:gd name="connsiteY4" fmla="*/ 2289 h 10406"/>
                <a:gd name="connsiteX5" fmla="*/ 9361 w 9791"/>
                <a:gd name="connsiteY5" fmla="*/ 5979 h 10406"/>
                <a:gd name="connsiteX6" fmla="*/ 9361 w 9791"/>
                <a:gd name="connsiteY6" fmla="*/ 5979 h 10406"/>
                <a:gd name="connsiteX7" fmla="*/ 9361 w 9791"/>
                <a:gd name="connsiteY7" fmla="*/ 1551 h 10406"/>
                <a:gd name="connsiteX8" fmla="*/ 2055 w 9791"/>
                <a:gd name="connsiteY8" fmla="*/ 1476 h 10406"/>
                <a:gd name="connsiteX9" fmla="*/ 1981 w 9791"/>
                <a:gd name="connsiteY9" fmla="*/ 1551 h 10406"/>
                <a:gd name="connsiteX10" fmla="*/ 739 w 9791"/>
                <a:gd name="connsiteY10" fmla="*/ 7688 h 10406"/>
                <a:gd name="connsiteX11" fmla="*/ 1981 w 9791"/>
                <a:gd name="connsiteY11" fmla="*/ 8931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1" h="10406">
                  <a:moveTo>
                    <a:pt x="5671" y="10407"/>
                  </a:moveTo>
                  <a:lnTo>
                    <a:pt x="1243" y="10407"/>
                  </a:lnTo>
                  <a:cubicBezTo>
                    <a:pt x="922" y="8948"/>
                    <a:pt x="922" y="7438"/>
                    <a:pt x="1243" y="5979"/>
                  </a:cubicBezTo>
                  <a:cubicBezTo>
                    <a:pt x="849" y="4780"/>
                    <a:pt x="849" y="3487"/>
                    <a:pt x="1243" y="2289"/>
                  </a:cubicBezTo>
                  <a:cubicBezTo>
                    <a:pt x="3519" y="133"/>
                    <a:pt x="7084" y="133"/>
                    <a:pt x="9361" y="2289"/>
                  </a:cubicBezTo>
                  <a:cubicBezTo>
                    <a:pt x="9361" y="2289"/>
                    <a:pt x="9361" y="2289"/>
                    <a:pt x="9361" y="5979"/>
                  </a:cubicBezTo>
                  <a:lnTo>
                    <a:pt x="9361" y="5979"/>
                  </a:lnTo>
                  <a:cubicBezTo>
                    <a:pt x="9935" y="4559"/>
                    <a:pt x="9935" y="2970"/>
                    <a:pt x="9361" y="1551"/>
                  </a:cubicBezTo>
                  <a:cubicBezTo>
                    <a:pt x="7364" y="-487"/>
                    <a:pt x="4093" y="-521"/>
                    <a:pt x="2055" y="1476"/>
                  </a:cubicBezTo>
                  <a:cubicBezTo>
                    <a:pt x="2030" y="1500"/>
                    <a:pt x="2005" y="1525"/>
                    <a:pt x="1981" y="1551"/>
                  </a:cubicBezTo>
                  <a:cubicBezTo>
                    <a:pt x="-57" y="2903"/>
                    <a:pt x="-613" y="5650"/>
                    <a:pt x="739" y="7688"/>
                  </a:cubicBezTo>
                  <a:cubicBezTo>
                    <a:pt x="1066" y="8181"/>
                    <a:pt x="1488" y="8604"/>
                    <a:pt x="1981" y="8931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E9FE8C90-348F-4E8C-8E9A-B274AEC39DFC}"/>
                </a:ext>
              </a:extLst>
            </p:cNvPr>
            <p:cNvSpPr/>
            <p:nvPr/>
          </p:nvSpPr>
          <p:spPr>
            <a:xfrm>
              <a:off x="7822957" y="3421621"/>
              <a:ext cx="4427" cy="498"/>
            </a:xfrm>
            <a:custGeom>
              <a:avLst/>
              <a:gdLst>
                <a:gd name="connsiteX0" fmla="*/ 0 w 4427"/>
                <a:gd name="connsiteY0" fmla="*/ 499 h 498"/>
                <a:gd name="connsiteX1" fmla="*/ 0 w 4427"/>
                <a:gd name="connsiteY1" fmla="*/ 499 h 498"/>
                <a:gd name="connsiteX2" fmla="*/ 4428 w 4427"/>
                <a:gd name="connsiteY2" fmla="*/ 499 h 498"/>
                <a:gd name="connsiteX3" fmla="*/ 4428 w 4427"/>
                <a:gd name="connsiteY3" fmla="*/ 499 h 498"/>
                <a:gd name="connsiteX4" fmla="*/ 4428 w 4427"/>
                <a:gd name="connsiteY4" fmla="*/ 499 h 498"/>
                <a:gd name="connsiteX5" fmla="*/ 4428 w 4427"/>
                <a:gd name="connsiteY5" fmla="*/ 499 h 498"/>
                <a:gd name="connsiteX6" fmla="*/ 4428 w 4427"/>
                <a:gd name="connsiteY6" fmla="*/ 499 h 498"/>
                <a:gd name="connsiteX7" fmla="*/ 4428 w 4427"/>
                <a:gd name="connsiteY7" fmla="*/ 499 h 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498">
                  <a:moveTo>
                    <a:pt x="0" y="499"/>
                  </a:moveTo>
                  <a:lnTo>
                    <a:pt x="0" y="499"/>
                  </a:lnTo>
                  <a:cubicBezTo>
                    <a:pt x="1401" y="-166"/>
                    <a:pt x="3027" y="-166"/>
                    <a:pt x="4428" y="499"/>
                  </a:cubicBezTo>
                  <a:lnTo>
                    <a:pt x="4428" y="499"/>
                  </a:lnTo>
                  <a:lnTo>
                    <a:pt x="4428" y="499"/>
                  </a:lnTo>
                  <a:lnTo>
                    <a:pt x="4428" y="499"/>
                  </a:lnTo>
                  <a:cubicBezTo>
                    <a:pt x="4428" y="499"/>
                    <a:pt x="4428" y="499"/>
                    <a:pt x="4428" y="499"/>
                  </a:cubicBezTo>
                  <a:lnTo>
                    <a:pt x="4428" y="49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76E9126-8D90-4699-B07D-50B2D798C10D}"/>
                </a:ext>
              </a:extLst>
            </p:cNvPr>
            <p:cNvSpPr/>
            <p:nvPr/>
          </p:nvSpPr>
          <p:spPr>
            <a:xfrm>
              <a:off x="7818529" y="3421621"/>
              <a:ext cx="12546" cy="11568"/>
            </a:xfrm>
            <a:custGeom>
              <a:avLst/>
              <a:gdLst>
                <a:gd name="connsiteX0" fmla="*/ 4428 w 12546"/>
                <a:gd name="connsiteY0" fmla="*/ 11569 h 11568"/>
                <a:gd name="connsiteX1" fmla="*/ 4428 w 12546"/>
                <a:gd name="connsiteY1" fmla="*/ 11569 h 11568"/>
                <a:gd name="connsiteX2" fmla="*/ 4428 w 12546"/>
                <a:gd name="connsiteY2" fmla="*/ 7141 h 11568"/>
                <a:gd name="connsiteX3" fmla="*/ 11683 w 12546"/>
                <a:gd name="connsiteY3" fmla="*/ 6277 h 11568"/>
                <a:gd name="connsiteX4" fmla="*/ 12546 w 12546"/>
                <a:gd name="connsiteY4" fmla="*/ 7141 h 11568"/>
                <a:gd name="connsiteX5" fmla="*/ 12546 w 12546"/>
                <a:gd name="connsiteY5" fmla="*/ 7141 h 11568"/>
                <a:gd name="connsiteX6" fmla="*/ 12546 w 12546"/>
                <a:gd name="connsiteY6" fmla="*/ 7141 h 11568"/>
                <a:gd name="connsiteX7" fmla="*/ 4428 w 12546"/>
                <a:gd name="connsiteY7" fmla="*/ 499 h 11568"/>
                <a:gd name="connsiteX8" fmla="*/ 4428 w 12546"/>
                <a:gd name="connsiteY8" fmla="*/ 499 h 11568"/>
                <a:gd name="connsiteX9" fmla="*/ 4428 w 12546"/>
                <a:gd name="connsiteY9" fmla="*/ 499 h 11568"/>
                <a:gd name="connsiteX10" fmla="*/ 4428 w 12546"/>
                <a:gd name="connsiteY10" fmla="*/ 499 h 11568"/>
                <a:gd name="connsiteX11" fmla="*/ 4428 w 12546"/>
                <a:gd name="connsiteY11" fmla="*/ 499 h 11568"/>
                <a:gd name="connsiteX12" fmla="*/ 4428 w 12546"/>
                <a:gd name="connsiteY12" fmla="*/ 499 h 11568"/>
                <a:gd name="connsiteX13" fmla="*/ 4428 w 12546"/>
                <a:gd name="connsiteY13" fmla="*/ 499 h 11568"/>
                <a:gd name="connsiteX14" fmla="*/ 0 w 12546"/>
                <a:gd name="connsiteY14" fmla="*/ 499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46" h="11568">
                  <a:moveTo>
                    <a:pt x="4428" y="11569"/>
                  </a:moveTo>
                  <a:lnTo>
                    <a:pt x="4428" y="11569"/>
                  </a:lnTo>
                  <a:cubicBezTo>
                    <a:pt x="3763" y="10167"/>
                    <a:pt x="3763" y="8542"/>
                    <a:pt x="4428" y="7141"/>
                  </a:cubicBezTo>
                  <a:cubicBezTo>
                    <a:pt x="6193" y="4899"/>
                    <a:pt x="9441" y="4513"/>
                    <a:pt x="11683" y="6277"/>
                  </a:cubicBezTo>
                  <a:cubicBezTo>
                    <a:pt x="12004" y="6530"/>
                    <a:pt x="12294" y="6820"/>
                    <a:pt x="12546" y="7141"/>
                  </a:cubicBezTo>
                  <a:lnTo>
                    <a:pt x="12546" y="7141"/>
                  </a:lnTo>
                  <a:lnTo>
                    <a:pt x="12546" y="7141"/>
                  </a:lnTo>
                  <a:close/>
                  <a:moveTo>
                    <a:pt x="4428" y="499"/>
                  </a:moveTo>
                  <a:lnTo>
                    <a:pt x="4428" y="499"/>
                  </a:lnTo>
                  <a:cubicBezTo>
                    <a:pt x="4428" y="499"/>
                    <a:pt x="4428" y="499"/>
                    <a:pt x="4428" y="499"/>
                  </a:cubicBezTo>
                  <a:lnTo>
                    <a:pt x="4428" y="499"/>
                  </a:lnTo>
                  <a:lnTo>
                    <a:pt x="4428" y="499"/>
                  </a:lnTo>
                  <a:lnTo>
                    <a:pt x="4428" y="499"/>
                  </a:lnTo>
                  <a:lnTo>
                    <a:pt x="4428" y="499"/>
                  </a:lnTo>
                  <a:cubicBezTo>
                    <a:pt x="3027" y="-166"/>
                    <a:pt x="1401" y="-166"/>
                    <a:pt x="0" y="499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CAA0F164-3E34-463E-9B2A-7AC996CE4226}"/>
                </a:ext>
              </a:extLst>
            </p:cNvPr>
            <p:cNvSpPr/>
            <p:nvPr/>
          </p:nvSpPr>
          <p:spPr>
            <a:xfrm>
              <a:off x="7810411" y="3422858"/>
              <a:ext cx="379" cy="4427"/>
            </a:xfrm>
            <a:custGeom>
              <a:avLst/>
              <a:gdLst>
                <a:gd name="connsiteX0" fmla="*/ 0 w 379"/>
                <a:gd name="connsiteY0" fmla="*/ 0 h 4427"/>
                <a:gd name="connsiteX1" fmla="*/ 0 w 379"/>
                <a:gd name="connsiteY1" fmla="*/ 0 h 4427"/>
                <a:gd name="connsiteX2" fmla="*/ 0 w 379"/>
                <a:gd name="connsiteY2" fmla="*/ 0 h 4427"/>
                <a:gd name="connsiteX3" fmla="*/ 0 w 379"/>
                <a:gd name="connsiteY3" fmla="*/ 0 h 4427"/>
                <a:gd name="connsiteX4" fmla="*/ 0 w 379"/>
                <a:gd name="connsiteY4" fmla="*/ 0 h 4427"/>
                <a:gd name="connsiteX5" fmla="*/ 0 w 379"/>
                <a:gd name="connsiteY5" fmla="*/ 4428 h 4427"/>
                <a:gd name="connsiteX6" fmla="*/ 0 w 379"/>
                <a:gd name="connsiteY6" fmla="*/ 4428 h 4427"/>
                <a:gd name="connsiteX7" fmla="*/ 0 w 379"/>
                <a:gd name="connsiteY7" fmla="*/ 4428 h 4427"/>
                <a:gd name="connsiteX8" fmla="*/ 0 w 379"/>
                <a:gd name="connsiteY8" fmla="*/ 738 h 4427"/>
                <a:gd name="connsiteX9" fmla="*/ 0 w 379"/>
                <a:gd name="connsiteY9" fmla="*/ 738 h 4427"/>
                <a:gd name="connsiteX10" fmla="*/ 0 w 379"/>
                <a:gd name="connsiteY10" fmla="*/ 738 h 4427"/>
                <a:gd name="connsiteX11" fmla="*/ 0 w 379"/>
                <a:gd name="connsiteY11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" h="44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506" y="1432"/>
                    <a:pt x="506" y="2996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7CA56DFC-9179-413C-98C0-B2BD4A8D194D}"/>
                </a:ext>
              </a:extLst>
            </p:cNvPr>
            <p:cNvSpPr/>
            <p:nvPr/>
          </p:nvSpPr>
          <p:spPr>
            <a:xfrm>
              <a:off x="7810411" y="3422120"/>
              <a:ext cx="8497" cy="11807"/>
            </a:xfrm>
            <a:custGeom>
              <a:avLst/>
              <a:gdLst>
                <a:gd name="connsiteX0" fmla="*/ 0 w 8497"/>
                <a:gd name="connsiteY0" fmla="*/ 11070 h 11807"/>
                <a:gd name="connsiteX1" fmla="*/ 0 w 8497"/>
                <a:gd name="connsiteY1" fmla="*/ 11070 h 11807"/>
                <a:gd name="connsiteX2" fmla="*/ 0 w 8497"/>
                <a:gd name="connsiteY2" fmla="*/ 7380 h 11807"/>
                <a:gd name="connsiteX3" fmla="*/ 0 w 8497"/>
                <a:gd name="connsiteY3" fmla="*/ 7380 h 11807"/>
                <a:gd name="connsiteX4" fmla="*/ 7255 w 8497"/>
                <a:gd name="connsiteY4" fmla="*/ 6517 h 11807"/>
                <a:gd name="connsiteX5" fmla="*/ 8118 w 8497"/>
                <a:gd name="connsiteY5" fmla="*/ 7380 h 11807"/>
                <a:gd name="connsiteX6" fmla="*/ 8118 w 8497"/>
                <a:gd name="connsiteY6" fmla="*/ 7380 h 11807"/>
                <a:gd name="connsiteX7" fmla="*/ 8118 w 8497"/>
                <a:gd name="connsiteY7" fmla="*/ 7380 h 11807"/>
                <a:gd name="connsiteX8" fmla="*/ 8118 w 8497"/>
                <a:gd name="connsiteY8" fmla="*/ 7380 h 11807"/>
                <a:gd name="connsiteX9" fmla="*/ 8118 w 8497"/>
                <a:gd name="connsiteY9" fmla="*/ 11808 h 11807"/>
                <a:gd name="connsiteX10" fmla="*/ 0 w 8497"/>
                <a:gd name="connsiteY10" fmla="*/ 738 h 11807"/>
                <a:gd name="connsiteX11" fmla="*/ 0 w 8497"/>
                <a:gd name="connsiteY11" fmla="*/ 738 h 11807"/>
                <a:gd name="connsiteX12" fmla="*/ 0 w 8497"/>
                <a:gd name="connsiteY12" fmla="*/ 738 h 11807"/>
                <a:gd name="connsiteX13" fmla="*/ 0 w 8497"/>
                <a:gd name="connsiteY13" fmla="*/ 4428 h 11807"/>
                <a:gd name="connsiteX14" fmla="*/ 0 w 8497"/>
                <a:gd name="connsiteY14" fmla="*/ 4428 h 11807"/>
                <a:gd name="connsiteX15" fmla="*/ 0 w 8497"/>
                <a:gd name="connsiteY15" fmla="*/ 4428 h 11807"/>
                <a:gd name="connsiteX16" fmla="*/ 4428 w 8497"/>
                <a:gd name="connsiteY16" fmla="*/ 0 h 11807"/>
                <a:gd name="connsiteX17" fmla="*/ 4428 w 8497"/>
                <a:gd name="connsiteY17" fmla="*/ 0 h 11807"/>
                <a:gd name="connsiteX18" fmla="*/ 4428 w 8497"/>
                <a:gd name="connsiteY18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497" h="11807">
                  <a:moveTo>
                    <a:pt x="0" y="11070"/>
                  </a:moveTo>
                  <a:cubicBezTo>
                    <a:pt x="0" y="1107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7380"/>
                  </a:cubicBezTo>
                  <a:cubicBezTo>
                    <a:pt x="0" y="3690"/>
                    <a:pt x="0" y="7380"/>
                    <a:pt x="0" y="7380"/>
                  </a:cubicBezTo>
                  <a:cubicBezTo>
                    <a:pt x="1765" y="5138"/>
                    <a:pt x="5013" y="4752"/>
                    <a:pt x="7255" y="6517"/>
                  </a:cubicBezTo>
                  <a:cubicBezTo>
                    <a:pt x="7576" y="6769"/>
                    <a:pt x="7866" y="7059"/>
                    <a:pt x="8118" y="7380"/>
                  </a:cubicBezTo>
                  <a:lnTo>
                    <a:pt x="8118" y="7380"/>
                  </a:lnTo>
                  <a:lnTo>
                    <a:pt x="8118" y="7380"/>
                  </a:lnTo>
                  <a:lnTo>
                    <a:pt x="8118" y="7380"/>
                  </a:lnTo>
                  <a:cubicBezTo>
                    <a:pt x="8624" y="8812"/>
                    <a:pt x="8624" y="10376"/>
                    <a:pt x="8118" y="11808"/>
                  </a:cubicBezTo>
                  <a:close/>
                  <a:moveTo>
                    <a:pt x="0" y="738"/>
                  </a:move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cubicBezTo>
                    <a:pt x="0" y="738"/>
                    <a:pt x="0" y="73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B3AEC397-6C1C-45CE-9EBE-FF60E4ABB6E0}"/>
                </a:ext>
              </a:extLst>
            </p:cNvPr>
            <p:cNvSpPr/>
            <p:nvPr/>
          </p:nvSpPr>
          <p:spPr>
            <a:xfrm>
              <a:off x="7801555" y="3424334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0 w 8855"/>
                <a:gd name="connsiteY1" fmla="*/ 0 h 73800"/>
                <a:gd name="connsiteX2" fmla="*/ 0 w 8855"/>
                <a:gd name="connsiteY2" fmla="*/ 0 h 73800"/>
                <a:gd name="connsiteX3" fmla="*/ 8856 w 8855"/>
                <a:gd name="connsiteY3" fmla="*/ 0 h 73800"/>
                <a:gd name="connsiteX4" fmla="*/ 8856 w 8855"/>
                <a:gd name="connsiteY4" fmla="*/ 0 h 73800"/>
                <a:gd name="connsiteX5" fmla="*/ 8856 w 8855"/>
                <a:gd name="connsiteY5" fmla="*/ 0 h 73800"/>
                <a:gd name="connsiteX6" fmla="*/ 8856 w 8855"/>
                <a:gd name="connsiteY6" fmla="*/ 0 h 73800"/>
                <a:gd name="connsiteX7" fmla="*/ 8856 w 8855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A824728B-39D6-4A8A-8EDE-8EC18FE24290}"/>
                </a:ext>
              </a:extLst>
            </p:cNvPr>
            <p:cNvSpPr/>
            <p:nvPr/>
          </p:nvSpPr>
          <p:spPr>
            <a:xfrm>
              <a:off x="7797127" y="3422120"/>
              <a:ext cx="11807" cy="11807"/>
            </a:xfrm>
            <a:custGeom>
              <a:avLst/>
              <a:gdLst>
                <a:gd name="connsiteX0" fmla="*/ 4428 w 11807"/>
                <a:gd name="connsiteY0" fmla="*/ 11808 h 11807"/>
                <a:gd name="connsiteX1" fmla="*/ 11808 w 11807"/>
                <a:gd name="connsiteY1" fmla="*/ 11808 h 11807"/>
                <a:gd name="connsiteX2" fmla="*/ 11808 w 11807"/>
                <a:gd name="connsiteY2" fmla="*/ 11808 h 11807"/>
                <a:gd name="connsiteX3" fmla="*/ 11808 w 11807"/>
                <a:gd name="connsiteY3" fmla="*/ 11808 h 11807"/>
                <a:gd name="connsiteX4" fmla="*/ 4428 w 11807"/>
                <a:gd name="connsiteY4" fmla="*/ 2214 h 11807"/>
                <a:gd name="connsiteX5" fmla="*/ 0 w 11807"/>
                <a:gd name="connsiteY5" fmla="*/ 6642 h 11807"/>
                <a:gd name="connsiteX6" fmla="*/ 0 w 11807"/>
                <a:gd name="connsiteY6" fmla="*/ 6642 h 11807"/>
                <a:gd name="connsiteX7" fmla="*/ 6250 w 11807"/>
                <a:gd name="connsiteY7" fmla="*/ 7034 h 11807"/>
                <a:gd name="connsiteX8" fmla="*/ 6642 w 11807"/>
                <a:gd name="connsiteY8" fmla="*/ 6642 h 11807"/>
                <a:gd name="connsiteX9" fmla="*/ 7034 w 11807"/>
                <a:gd name="connsiteY9" fmla="*/ 392 h 11807"/>
                <a:gd name="connsiteX10" fmla="*/ 6642 w 11807"/>
                <a:gd name="connsiteY10" fmla="*/ 0 h 11807"/>
                <a:gd name="connsiteX11" fmla="*/ 6642 w 11807"/>
                <a:gd name="connsiteY11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07" h="11807">
                  <a:moveTo>
                    <a:pt x="4428" y="11808"/>
                  </a:moveTo>
                  <a:cubicBezTo>
                    <a:pt x="6662" y="10316"/>
                    <a:pt x="9574" y="10316"/>
                    <a:pt x="11808" y="11808"/>
                  </a:cubicBezTo>
                  <a:cubicBezTo>
                    <a:pt x="11808" y="11808"/>
                    <a:pt x="11808" y="11808"/>
                    <a:pt x="11808" y="11808"/>
                  </a:cubicBezTo>
                  <a:cubicBezTo>
                    <a:pt x="11808" y="11808"/>
                    <a:pt x="11808" y="11808"/>
                    <a:pt x="11808" y="11808"/>
                  </a:cubicBezTo>
                  <a:close/>
                  <a:moveTo>
                    <a:pt x="4428" y="2214"/>
                  </a:moveTo>
                  <a:cubicBezTo>
                    <a:pt x="2124" y="2525"/>
                    <a:pt x="311" y="4338"/>
                    <a:pt x="0" y="6642"/>
                  </a:cubicBezTo>
                  <a:cubicBezTo>
                    <a:pt x="0" y="6642"/>
                    <a:pt x="0" y="6642"/>
                    <a:pt x="0" y="6642"/>
                  </a:cubicBezTo>
                  <a:cubicBezTo>
                    <a:pt x="1618" y="8476"/>
                    <a:pt x="4415" y="8652"/>
                    <a:pt x="6250" y="7034"/>
                  </a:cubicBezTo>
                  <a:cubicBezTo>
                    <a:pt x="6389" y="6912"/>
                    <a:pt x="6519" y="6781"/>
                    <a:pt x="6642" y="6642"/>
                  </a:cubicBezTo>
                  <a:cubicBezTo>
                    <a:pt x="8476" y="5024"/>
                    <a:pt x="8652" y="2227"/>
                    <a:pt x="7034" y="392"/>
                  </a:cubicBezTo>
                  <a:cubicBezTo>
                    <a:pt x="6912" y="253"/>
                    <a:pt x="6781" y="122"/>
                    <a:pt x="6642" y="0"/>
                  </a:cubicBezTo>
                  <a:cubicBezTo>
                    <a:pt x="6642" y="0"/>
                    <a:pt x="6642" y="0"/>
                    <a:pt x="6642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66B65225-79E0-4323-8F51-16A4C5810019}"/>
                </a:ext>
              </a:extLst>
            </p:cNvPr>
            <p:cNvSpPr/>
            <p:nvPr/>
          </p:nvSpPr>
          <p:spPr>
            <a:xfrm>
              <a:off x="7720016" y="3419906"/>
              <a:ext cx="60585" cy="73062"/>
            </a:xfrm>
            <a:custGeom>
              <a:avLst/>
              <a:gdLst>
                <a:gd name="connsiteX0" fmla="*/ 60137 w 60585"/>
                <a:gd name="connsiteY0" fmla="*/ 56088 h 73062"/>
                <a:gd name="connsiteX1" fmla="*/ 60137 w 60585"/>
                <a:gd name="connsiteY1" fmla="*/ 56088 h 73062"/>
                <a:gd name="connsiteX2" fmla="*/ 60137 w 60585"/>
                <a:gd name="connsiteY2" fmla="*/ 51660 h 73062"/>
                <a:gd name="connsiteX3" fmla="*/ 60137 w 60585"/>
                <a:gd name="connsiteY3" fmla="*/ 51660 h 73062"/>
                <a:gd name="connsiteX4" fmla="*/ 60137 w 60585"/>
                <a:gd name="connsiteY4" fmla="*/ 47232 h 73062"/>
                <a:gd name="connsiteX5" fmla="*/ 60137 w 60585"/>
                <a:gd name="connsiteY5" fmla="*/ 47232 h 73062"/>
                <a:gd name="connsiteX6" fmla="*/ 60137 w 60585"/>
                <a:gd name="connsiteY6" fmla="*/ 47232 h 73062"/>
                <a:gd name="connsiteX7" fmla="*/ 60137 w 60585"/>
                <a:gd name="connsiteY7" fmla="*/ 42804 h 73062"/>
                <a:gd name="connsiteX8" fmla="*/ 60137 w 60585"/>
                <a:gd name="connsiteY8" fmla="*/ 42804 h 73062"/>
                <a:gd name="connsiteX9" fmla="*/ 60137 w 60585"/>
                <a:gd name="connsiteY9" fmla="*/ 39114 h 73062"/>
                <a:gd name="connsiteX10" fmla="*/ 60137 w 60585"/>
                <a:gd name="connsiteY10" fmla="*/ 39114 h 73062"/>
                <a:gd name="connsiteX11" fmla="*/ 60137 w 60585"/>
                <a:gd name="connsiteY11" fmla="*/ 34686 h 73062"/>
                <a:gd name="connsiteX12" fmla="*/ 60137 w 60585"/>
                <a:gd name="connsiteY12" fmla="*/ 34686 h 73062"/>
                <a:gd name="connsiteX13" fmla="*/ 60137 w 60585"/>
                <a:gd name="connsiteY13" fmla="*/ 30258 h 73062"/>
                <a:gd name="connsiteX14" fmla="*/ 60137 w 60585"/>
                <a:gd name="connsiteY14" fmla="*/ 26568 h 73062"/>
                <a:gd name="connsiteX15" fmla="*/ 60137 w 60585"/>
                <a:gd name="connsiteY15" fmla="*/ 26568 h 73062"/>
                <a:gd name="connsiteX16" fmla="*/ 60137 w 60585"/>
                <a:gd name="connsiteY16" fmla="*/ 26568 h 73062"/>
                <a:gd name="connsiteX17" fmla="*/ 60137 w 60585"/>
                <a:gd name="connsiteY17" fmla="*/ 26568 h 73062"/>
                <a:gd name="connsiteX18" fmla="*/ 60137 w 60585"/>
                <a:gd name="connsiteY18" fmla="*/ 26568 h 73062"/>
                <a:gd name="connsiteX19" fmla="*/ 60137 w 60585"/>
                <a:gd name="connsiteY19" fmla="*/ 32472 h 73062"/>
                <a:gd name="connsiteX20" fmla="*/ 60137 w 60585"/>
                <a:gd name="connsiteY20" fmla="*/ 54612 h 73062"/>
                <a:gd name="connsiteX21" fmla="*/ 60137 w 60585"/>
                <a:gd name="connsiteY21" fmla="*/ 64206 h 73062"/>
                <a:gd name="connsiteX22" fmla="*/ 60137 w 60585"/>
                <a:gd name="connsiteY22" fmla="*/ 64206 h 73062"/>
                <a:gd name="connsiteX23" fmla="*/ 60137 w 60585"/>
                <a:gd name="connsiteY23" fmla="*/ 64206 h 73062"/>
                <a:gd name="connsiteX24" fmla="*/ 60137 w 60585"/>
                <a:gd name="connsiteY24" fmla="*/ 64206 h 73062"/>
                <a:gd name="connsiteX25" fmla="*/ 60137 w 60585"/>
                <a:gd name="connsiteY25" fmla="*/ 64206 h 73062"/>
                <a:gd name="connsiteX26" fmla="*/ 60137 w 60585"/>
                <a:gd name="connsiteY26" fmla="*/ 64206 h 73062"/>
                <a:gd name="connsiteX27" fmla="*/ 60137 w 60585"/>
                <a:gd name="connsiteY27" fmla="*/ 64206 h 73062"/>
                <a:gd name="connsiteX28" fmla="*/ 60137 w 60585"/>
                <a:gd name="connsiteY28" fmla="*/ 64206 h 73062"/>
                <a:gd name="connsiteX29" fmla="*/ 60137 w 60585"/>
                <a:gd name="connsiteY29" fmla="*/ 55350 h 73062"/>
                <a:gd name="connsiteX30" fmla="*/ 60137 w 60585"/>
                <a:gd name="connsiteY30" fmla="*/ 33210 h 73062"/>
                <a:gd name="connsiteX31" fmla="*/ 45376 w 60585"/>
                <a:gd name="connsiteY31" fmla="*/ 33210 h 73062"/>
                <a:gd name="connsiteX32" fmla="*/ 12167 w 60585"/>
                <a:gd name="connsiteY32" fmla="*/ 37638 h 73062"/>
                <a:gd name="connsiteX33" fmla="*/ 12167 w 60585"/>
                <a:gd name="connsiteY33" fmla="*/ 37638 h 73062"/>
                <a:gd name="connsiteX34" fmla="*/ 4787 w 60585"/>
                <a:gd name="connsiteY34" fmla="*/ 47232 h 73062"/>
                <a:gd name="connsiteX35" fmla="*/ 4787 w 60585"/>
                <a:gd name="connsiteY35" fmla="*/ 53874 h 73062"/>
                <a:gd name="connsiteX36" fmla="*/ 4787 w 60585"/>
                <a:gd name="connsiteY36" fmla="*/ 53874 h 73062"/>
                <a:gd name="connsiteX37" fmla="*/ 12167 w 60585"/>
                <a:gd name="connsiteY37" fmla="*/ 73062 h 73062"/>
                <a:gd name="connsiteX38" fmla="*/ 12167 w 60585"/>
                <a:gd name="connsiteY38" fmla="*/ 73062 h 73062"/>
                <a:gd name="connsiteX39" fmla="*/ 12167 w 60585"/>
                <a:gd name="connsiteY39" fmla="*/ 73062 h 73062"/>
                <a:gd name="connsiteX40" fmla="*/ 12167 w 60585"/>
                <a:gd name="connsiteY40" fmla="*/ 73062 h 73062"/>
                <a:gd name="connsiteX41" fmla="*/ 12167 w 60585"/>
                <a:gd name="connsiteY41" fmla="*/ 61254 h 73062"/>
                <a:gd name="connsiteX42" fmla="*/ 12167 w 60585"/>
                <a:gd name="connsiteY42" fmla="*/ 61254 h 73062"/>
                <a:gd name="connsiteX43" fmla="*/ 7000 w 60585"/>
                <a:gd name="connsiteY43" fmla="*/ 56088 h 73062"/>
                <a:gd name="connsiteX44" fmla="*/ 7000 w 60585"/>
                <a:gd name="connsiteY44" fmla="*/ 56088 h 73062"/>
                <a:gd name="connsiteX45" fmla="*/ 7000 w 60585"/>
                <a:gd name="connsiteY45" fmla="*/ 56088 h 73062"/>
                <a:gd name="connsiteX46" fmla="*/ 1096 w 60585"/>
                <a:gd name="connsiteY46" fmla="*/ 45018 h 73062"/>
                <a:gd name="connsiteX47" fmla="*/ 1096 w 60585"/>
                <a:gd name="connsiteY47" fmla="*/ 45018 h 73062"/>
                <a:gd name="connsiteX48" fmla="*/ 1096 w 60585"/>
                <a:gd name="connsiteY48" fmla="*/ 45018 h 73062"/>
                <a:gd name="connsiteX49" fmla="*/ 1096 w 60585"/>
                <a:gd name="connsiteY49" fmla="*/ 45018 h 73062"/>
                <a:gd name="connsiteX50" fmla="*/ 1096 w 60585"/>
                <a:gd name="connsiteY50" fmla="*/ 31734 h 73062"/>
                <a:gd name="connsiteX51" fmla="*/ 9215 w 60585"/>
                <a:gd name="connsiteY51" fmla="*/ 21402 h 73062"/>
                <a:gd name="connsiteX52" fmla="*/ 46852 w 60585"/>
                <a:gd name="connsiteY52" fmla="*/ 16236 h 73062"/>
                <a:gd name="connsiteX53" fmla="*/ 59398 w 60585"/>
                <a:gd name="connsiteY53" fmla="*/ 16236 h 73062"/>
                <a:gd name="connsiteX54" fmla="*/ 59398 w 60585"/>
                <a:gd name="connsiteY54" fmla="*/ 11070 h 73062"/>
                <a:gd name="connsiteX55" fmla="*/ 59398 w 60585"/>
                <a:gd name="connsiteY55" fmla="*/ 11070 h 73062"/>
                <a:gd name="connsiteX56" fmla="*/ 59398 w 60585"/>
                <a:gd name="connsiteY56" fmla="*/ 11070 h 73062"/>
                <a:gd name="connsiteX57" fmla="*/ 59398 w 60585"/>
                <a:gd name="connsiteY57" fmla="*/ 11070 h 73062"/>
                <a:gd name="connsiteX58" fmla="*/ 59398 w 60585"/>
                <a:gd name="connsiteY58" fmla="*/ 11070 h 73062"/>
                <a:gd name="connsiteX59" fmla="*/ 59398 w 60585"/>
                <a:gd name="connsiteY59" fmla="*/ 11070 h 73062"/>
                <a:gd name="connsiteX60" fmla="*/ 59398 w 60585"/>
                <a:gd name="connsiteY60" fmla="*/ 11070 h 73062"/>
                <a:gd name="connsiteX61" fmla="*/ 59398 w 60585"/>
                <a:gd name="connsiteY61" fmla="*/ 11070 h 73062"/>
                <a:gd name="connsiteX62" fmla="*/ 59398 w 60585"/>
                <a:gd name="connsiteY62" fmla="*/ 11070 h 73062"/>
                <a:gd name="connsiteX63" fmla="*/ 59398 w 60585"/>
                <a:gd name="connsiteY63" fmla="*/ 7380 h 73062"/>
                <a:gd name="connsiteX64" fmla="*/ 59398 w 60585"/>
                <a:gd name="connsiteY64" fmla="*/ 7380 h 73062"/>
                <a:gd name="connsiteX65" fmla="*/ 59398 w 60585"/>
                <a:gd name="connsiteY65" fmla="*/ 7380 h 73062"/>
                <a:gd name="connsiteX66" fmla="*/ 59398 w 60585"/>
                <a:gd name="connsiteY66" fmla="*/ 7380 h 73062"/>
                <a:gd name="connsiteX67" fmla="*/ 59398 w 60585"/>
                <a:gd name="connsiteY67" fmla="*/ 7380 h 73062"/>
                <a:gd name="connsiteX68" fmla="*/ 59398 w 60585"/>
                <a:gd name="connsiteY68" fmla="*/ 7380 h 73062"/>
                <a:gd name="connsiteX69" fmla="*/ 54970 w 60585"/>
                <a:gd name="connsiteY69" fmla="*/ 7380 h 73062"/>
                <a:gd name="connsiteX70" fmla="*/ 54970 w 60585"/>
                <a:gd name="connsiteY70" fmla="*/ 7380 h 73062"/>
                <a:gd name="connsiteX71" fmla="*/ 54970 w 60585"/>
                <a:gd name="connsiteY71" fmla="*/ 7380 h 73062"/>
                <a:gd name="connsiteX72" fmla="*/ 50543 w 60585"/>
                <a:gd name="connsiteY72" fmla="*/ 7380 h 73062"/>
                <a:gd name="connsiteX73" fmla="*/ 50543 w 60585"/>
                <a:gd name="connsiteY73" fmla="*/ 7380 h 73062"/>
                <a:gd name="connsiteX74" fmla="*/ 46115 w 60585"/>
                <a:gd name="connsiteY74" fmla="*/ 7380 h 73062"/>
                <a:gd name="connsiteX75" fmla="*/ 46115 w 60585"/>
                <a:gd name="connsiteY75" fmla="*/ 7380 h 73062"/>
                <a:gd name="connsiteX76" fmla="*/ 46115 w 60585"/>
                <a:gd name="connsiteY76" fmla="*/ 7380 h 73062"/>
                <a:gd name="connsiteX77" fmla="*/ 46115 w 60585"/>
                <a:gd name="connsiteY77" fmla="*/ 7380 h 73062"/>
                <a:gd name="connsiteX78" fmla="*/ 46115 w 60585"/>
                <a:gd name="connsiteY78" fmla="*/ 7380 h 73062"/>
                <a:gd name="connsiteX79" fmla="*/ 41687 w 60585"/>
                <a:gd name="connsiteY79" fmla="*/ 11070 h 73062"/>
                <a:gd name="connsiteX80" fmla="*/ 41687 w 60585"/>
                <a:gd name="connsiteY80" fmla="*/ 11070 h 73062"/>
                <a:gd name="connsiteX81" fmla="*/ 41687 w 60585"/>
                <a:gd name="connsiteY81" fmla="*/ 15498 h 73062"/>
                <a:gd name="connsiteX82" fmla="*/ 41687 w 60585"/>
                <a:gd name="connsiteY82" fmla="*/ 15498 h 73062"/>
                <a:gd name="connsiteX83" fmla="*/ 41687 w 60585"/>
                <a:gd name="connsiteY83" fmla="*/ 15498 h 73062"/>
                <a:gd name="connsiteX84" fmla="*/ 41687 w 60585"/>
                <a:gd name="connsiteY84" fmla="*/ 15498 h 73062"/>
                <a:gd name="connsiteX85" fmla="*/ 41687 w 60585"/>
                <a:gd name="connsiteY85" fmla="*/ 15498 h 73062"/>
                <a:gd name="connsiteX86" fmla="*/ 41687 w 60585"/>
                <a:gd name="connsiteY86" fmla="*/ 15498 h 73062"/>
                <a:gd name="connsiteX87" fmla="*/ 41687 w 60585"/>
                <a:gd name="connsiteY87" fmla="*/ 15498 h 73062"/>
                <a:gd name="connsiteX88" fmla="*/ 41687 w 60585"/>
                <a:gd name="connsiteY88" fmla="*/ 15498 h 73062"/>
                <a:gd name="connsiteX89" fmla="*/ 41687 w 60585"/>
                <a:gd name="connsiteY89" fmla="*/ 15498 h 73062"/>
                <a:gd name="connsiteX90" fmla="*/ 41687 w 60585"/>
                <a:gd name="connsiteY90" fmla="*/ 15498 h 73062"/>
                <a:gd name="connsiteX91" fmla="*/ 41687 w 60585"/>
                <a:gd name="connsiteY91" fmla="*/ 15498 h 73062"/>
                <a:gd name="connsiteX92" fmla="*/ 41687 w 60585"/>
                <a:gd name="connsiteY92" fmla="*/ 19926 h 73062"/>
                <a:gd name="connsiteX93" fmla="*/ 41687 w 60585"/>
                <a:gd name="connsiteY93" fmla="*/ 19926 h 73062"/>
                <a:gd name="connsiteX94" fmla="*/ 41687 w 60585"/>
                <a:gd name="connsiteY94" fmla="*/ 19926 h 73062"/>
                <a:gd name="connsiteX95" fmla="*/ 41687 w 60585"/>
                <a:gd name="connsiteY95" fmla="*/ 19926 h 73062"/>
                <a:gd name="connsiteX96" fmla="*/ 46115 w 60585"/>
                <a:gd name="connsiteY96" fmla="*/ 19926 h 73062"/>
                <a:gd name="connsiteX97" fmla="*/ 46115 w 60585"/>
                <a:gd name="connsiteY97" fmla="*/ 24354 h 73062"/>
                <a:gd name="connsiteX98" fmla="*/ 46115 w 60585"/>
                <a:gd name="connsiteY98" fmla="*/ 24354 h 73062"/>
                <a:gd name="connsiteX99" fmla="*/ 46115 w 60585"/>
                <a:gd name="connsiteY99" fmla="*/ 24354 h 73062"/>
                <a:gd name="connsiteX100" fmla="*/ 46115 w 60585"/>
                <a:gd name="connsiteY100" fmla="*/ 24354 h 73062"/>
                <a:gd name="connsiteX101" fmla="*/ 46115 w 60585"/>
                <a:gd name="connsiteY101" fmla="*/ 24354 h 73062"/>
                <a:gd name="connsiteX102" fmla="*/ 46115 w 60585"/>
                <a:gd name="connsiteY102" fmla="*/ 24354 h 73062"/>
                <a:gd name="connsiteX103" fmla="*/ 46115 w 60585"/>
                <a:gd name="connsiteY103" fmla="*/ 24354 h 73062"/>
                <a:gd name="connsiteX104" fmla="*/ 46115 w 60585"/>
                <a:gd name="connsiteY104" fmla="*/ 24354 h 73062"/>
                <a:gd name="connsiteX105" fmla="*/ 46115 w 60585"/>
                <a:gd name="connsiteY105" fmla="*/ 28044 h 73062"/>
                <a:gd name="connsiteX106" fmla="*/ 46115 w 60585"/>
                <a:gd name="connsiteY106" fmla="*/ 33948 h 73062"/>
                <a:gd name="connsiteX107" fmla="*/ 46115 w 60585"/>
                <a:gd name="connsiteY107" fmla="*/ 33948 h 73062"/>
                <a:gd name="connsiteX108" fmla="*/ 46115 w 60585"/>
                <a:gd name="connsiteY108" fmla="*/ 33948 h 73062"/>
                <a:gd name="connsiteX109" fmla="*/ 46115 w 60585"/>
                <a:gd name="connsiteY109" fmla="*/ 33948 h 73062"/>
                <a:gd name="connsiteX110" fmla="*/ 46115 w 60585"/>
                <a:gd name="connsiteY110" fmla="*/ 33948 h 73062"/>
                <a:gd name="connsiteX111" fmla="*/ 46115 w 60585"/>
                <a:gd name="connsiteY111" fmla="*/ 23616 h 73062"/>
                <a:gd name="connsiteX112" fmla="*/ 37259 w 60585"/>
                <a:gd name="connsiteY112" fmla="*/ 3690 h 73062"/>
                <a:gd name="connsiteX113" fmla="*/ 37259 w 60585"/>
                <a:gd name="connsiteY113" fmla="*/ 3690 h 73062"/>
                <a:gd name="connsiteX114" fmla="*/ 37259 w 60585"/>
                <a:gd name="connsiteY114" fmla="*/ 0 h 73062"/>
                <a:gd name="connsiteX115" fmla="*/ 37259 w 60585"/>
                <a:gd name="connsiteY115" fmla="*/ 0 h 73062"/>
                <a:gd name="connsiteX116" fmla="*/ 16594 w 60585"/>
                <a:gd name="connsiteY116" fmla="*/ 20664 h 73062"/>
                <a:gd name="connsiteX117" fmla="*/ 33569 w 60585"/>
                <a:gd name="connsiteY117" fmla="*/ 20664 h 73062"/>
                <a:gd name="connsiteX118" fmla="*/ 49067 w 60585"/>
                <a:gd name="connsiteY118" fmla="*/ 20664 h 73062"/>
                <a:gd name="connsiteX119" fmla="*/ 49067 w 60585"/>
                <a:gd name="connsiteY119" fmla="*/ 20664 h 73062"/>
                <a:gd name="connsiteX120" fmla="*/ 49067 w 60585"/>
                <a:gd name="connsiteY120" fmla="*/ 36900 h 73062"/>
                <a:gd name="connsiteX121" fmla="*/ 49067 w 60585"/>
                <a:gd name="connsiteY121" fmla="*/ 50184 h 73062"/>
                <a:gd name="connsiteX122" fmla="*/ 49067 w 60585"/>
                <a:gd name="connsiteY122" fmla="*/ 50184 h 73062"/>
                <a:gd name="connsiteX123" fmla="*/ 54970 w 60585"/>
                <a:gd name="connsiteY123" fmla="*/ 56826 h 73062"/>
                <a:gd name="connsiteX124" fmla="*/ 60137 w 60585"/>
                <a:gd name="connsiteY124" fmla="*/ 56826 h 73062"/>
                <a:gd name="connsiteX125" fmla="*/ 60137 w 60585"/>
                <a:gd name="connsiteY125" fmla="*/ 56826 h 73062"/>
                <a:gd name="connsiteX126" fmla="*/ 60137 w 60585"/>
                <a:gd name="connsiteY126" fmla="*/ 56826 h 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60585" h="73062">
                  <a:moveTo>
                    <a:pt x="60137" y="56088"/>
                  </a:moveTo>
                  <a:lnTo>
                    <a:pt x="60137" y="56088"/>
                  </a:lnTo>
                  <a:cubicBezTo>
                    <a:pt x="59472" y="54687"/>
                    <a:pt x="59472" y="53061"/>
                    <a:pt x="60137" y="51660"/>
                  </a:cubicBezTo>
                  <a:lnTo>
                    <a:pt x="60137" y="51660"/>
                  </a:lnTo>
                  <a:cubicBezTo>
                    <a:pt x="59345" y="50290"/>
                    <a:pt x="59345" y="48602"/>
                    <a:pt x="60137" y="47232"/>
                  </a:cubicBezTo>
                  <a:lnTo>
                    <a:pt x="60137" y="47232"/>
                  </a:lnTo>
                  <a:lnTo>
                    <a:pt x="60137" y="47232"/>
                  </a:lnTo>
                  <a:cubicBezTo>
                    <a:pt x="59816" y="45774"/>
                    <a:pt x="59816" y="44262"/>
                    <a:pt x="60137" y="42804"/>
                  </a:cubicBezTo>
                  <a:lnTo>
                    <a:pt x="60137" y="42804"/>
                  </a:lnTo>
                  <a:cubicBezTo>
                    <a:pt x="59742" y="41605"/>
                    <a:pt x="59742" y="40313"/>
                    <a:pt x="60137" y="39114"/>
                  </a:cubicBezTo>
                  <a:lnTo>
                    <a:pt x="60137" y="39114"/>
                  </a:lnTo>
                  <a:cubicBezTo>
                    <a:pt x="59816" y="37656"/>
                    <a:pt x="59816" y="36145"/>
                    <a:pt x="60137" y="34686"/>
                  </a:cubicBezTo>
                  <a:lnTo>
                    <a:pt x="60137" y="34686"/>
                  </a:lnTo>
                  <a:cubicBezTo>
                    <a:pt x="59472" y="33285"/>
                    <a:pt x="59472" y="31659"/>
                    <a:pt x="60137" y="30258"/>
                  </a:cubicBezTo>
                  <a:cubicBezTo>
                    <a:pt x="60137" y="30258"/>
                    <a:pt x="60137" y="30258"/>
                    <a:pt x="60137" y="26568"/>
                  </a:cubicBezTo>
                  <a:lnTo>
                    <a:pt x="60137" y="26568"/>
                  </a:lnTo>
                  <a:lnTo>
                    <a:pt x="60137" y="26568"/>
                  </a:lnTo>
                  <a:cubicBezTo>
                    <a:pt x="60137" y="26568"/>
                    <a:pt x="60137" y="26568"/>
                    <a:pt x="60137" y="26568"/>
                  </a:cubicBezTo>
                  <a:lnTo>
                    <a:pt x="60137" y="26568"/>
                  </a:lnTo>
                  <a:cubicBezTo>
                    <a:pt x="60556" y="28513"/>
                    <a:pt x="60556" y="30527"/>
                    <a:pt x="60137" y="32472"/>
                  </a:cubicBezTo>
                  <a:lnTo>
                    <a:pt x="60137" y="54612"/>
                  </a:lnTo>
                  <a:cubicBezTo>
                    <a:pt x="60736" y="57782"/>
                    <a:pt x="60736" y="61036"/>
                    <a:pt x="60137" y="64206"/>
                  </a:cubicBezTo>
                  <a:lnTo>
                    <a:pt x="60137" y="64206"/>
                  </a:lnTo>
                  <a:cubicBezTo>
                    <a:pt x="60137" y="64206"/>
                    <a:pt x="60137" y="64206"/>
                    <a:pt x="60137" y="64206"/>
                  </a:cubicBezTo>
                  <a:cubicBezTo>
                    <a:pt x="60137" y="64206"/>
                    <a:pt x="60137" y="64206"/>
                    <a:pt x="60137" y="64206"/>
                  </a:cubicBezTo>
                  <a:lnTo>
                    <a:pt x="60137" y="64206"/>
                  </a:lnTo>
                  <a:lnTo>
                    <a:pt x="60137" y="64206"/>
                  </a:lnTo>
                  <a:cubicBezTo>
                    <a:pt x="60137" y="64206"/>
                    <a:pt x="60137" y="64206"/>
                    <a:pt x="60137" y="64206"/>
                  </a:cubicBezTo>
                  <a:lnTo>
                    <a:pt x="60137" y="64206"/>
                  </a:lnTo>
                  <a:cubicBezTo>
                    <a:pt x="60432" y="61261"/>
                    <a:pt x="60432" y="58295"/>
                    <a:pt x="60137" y="55350"/>
                  </a:cubicBezTo>
                  <a:lnTo>
                    <a:pt x="60137" y="33210"/>
                  </a:lnTo>
                  <a:lnTo>
                    <a:pt x="45376" y="33210"/>
                  </a:lnTo>
                  <a:cubicBezTo>
                    <a:pt x="34113" y="31315"/>
                    <a:pt x="22540" y="32858"/>
                    <a:pt x="12167" y="37638"/>
                  </a:cubicBezTo>
                  <a:lnTo>
                    <a:pt x="12167" y="37638"/>
                  </a:lnTo>
                  <a:cubicBezTo>
                    <a:pt x="8804" y="40028"/>
                    <a:pt x="6234" y="43369"/>
                    <a:pt x="4787" y="47232"/>
                  </a:cubicBezTo>
                  <a:lnTo>
                    <a:pt x="4787" y="53874"/>
                  </a:lnTo>
                  <a:lnTo>
                    <a:pt x="4787" y="53874"/>
                  </a:lnTo>
                  <a:cubicBezTo>
                    <a:pt x="5559" y="60797"/>
                    <a:pt x="8101" y="67405"/>
                    <a:pt x="12167" y="73062"/>
                  </a:cubicBezTo>
                  <a:lnTo>
                    <a:pt x="12167" y="73062"/>
                  </a:lnTo>
                  <a:lnTo>
                    <a:pt x="12167" y="73062"/>
                  </a:lnTo>
                  <a:lnTo>
                    <a:pt x="12167" y="73062"/>
                  </a:lnTo>
                  <a:lnTo>
                    <a:pt x="12167" y="61254"/>
                  </a:lnTo>
                  <a:lnTo>
                    <a:pt x="12167" y="61254"/>
                  </a:lnTo>
                  <a:cubicBezTo>
                    <a:pt x="12167" y="61254"/>
                    <a:pt x="12167" y="61254"/>
                    <a:pt x="7000" y="56088"/>
                  </a:cubicBezTo>
                  <a:cubicBezTo>
                    <a:pt x="1835" y="50922"/>
                    <a:pt x="7000" y="56088"/>
                    <a:pt x="7000" y="56088"/>
                  </a:cubicBezTo>
                  <a:lnTo>
                    <a:pt x="7000" y="56088"/>
                  </a:lnTo>
                  <a:lnTo>
                    <a:pt x="1096" y="45018"/>
                  </a:lnTo>
                  <a:cubicBezTo>
                    <a:pt x="1096" y="45018"/>
                    <a:pt x="1096" y="45018"/>
                    <a:pt x="1096" y="45018"/>
                  </a:cubicBezTo>
                  <a:lnTo>
                    <a:pt x="1096" y="45018"/>
                  </a:lnTo>
                  <a:lnTo>
                    <a:pt x="1096" y="45018"/>
                  </a:lnTo>
                  <a:cubicBezTo>
                    <a:pt x="-365" y="40711"/>
                    <a:pt x="-365" y="36041"/>
                    <a:pt x="1096" y="31734"/>
                  </a:cubicBezTo>
                  <a:cubicBezTo>
                    <a:pt x="2136" y="27257"/>
                    <a:pt x="5110" y="23471"/>
                    <a:pt x="9215" y="21402"/>
                  </a:cubicBezTo>
                  <a:cubicBezTo>
                    <a:pt x="20865" y="15633"/>
                    <a:pt x="34078" y="13819"/>
                    <a:pt x="46852" y="16236"/>
                  </a:cubicBezTo>
                  <a:lnTo>
                    <a:pt x="59398" y="16236"/>
                  </a:lnTo>
                  <a:lnTo>
                    <a:pt x="59398" y="11070"/>
                  </a:lnTo>
                  <a:lnTo>
                    <a:pt x="59398" y="11070"/>
                  </a:lnTo>
                  <a:lnTo>
                    <a:pt x="59398" y="11070"/>
                  </a:lnTo>
                  <a:lnTo>
                    <a:pt x="59398" y="11070"/>
                  </a:lnTo>
                  <a:lnTo>
                    <a:pt x="59398" y="11070"/>
                  </a:lnTo>
                  <a:lnTo>
                    <a:pt x="59398" y="11070"/>
                  </a:lnTo>
                  <a:lnTo>
                    <a:pt x="59398" y="11070"/>
                  </a:lnTo>
                  <a:cubicBezTo>
                    <a:pt x="59398" y="11070"/>
                    <a:pt x="59398" y="11070"/>
                    <a:pt x="59398" y="11070"/>
                  </a:cubicBezTo>
                  <a:lnTo>
                    <a:pt x="59398" y="11070"/>
                  </a:lnTo>
                  <a:cubicBezTo>
                    <a:pt x="59004" y="9871"/>
                    <a:pt x="59004" y="8579"/>
                    <a:pt x="59398" y="7380"/>
                  </a:cubicBezTo>
                  <a:cubicBezTo>
                    <a:pt x="59398" y="7380"/>
                    <a:pt x="59398" y="7380"/>
                    <a:pt x="59398" y="7380"/>
                  </a:cubicBezTo>
                  <a:lnTo>
                    <a:pt x="59398" y="7380"/>
                  </a:lnTo>
                  <a:lnTo>
                    <a:pt x="59398" y="7380"/>
                  </a:lnTo>
                  <a:cubicBezTo>
                    <a:pt x="59398" y="7380"/>
                    <a:pt x="59398" y="7380"/>
                    <a:pt x="59398" y="7380"/>
                  </a:cubicBezTo>
                  <a:cubicBezTo>
                    <a:pt x="59398" y="7380"/>
                    <a:pt x="59398" y="7380"/>
                    <a:pt x="59398" y="7380"/>
                  </a:cubicBezTo>
                  <a:cubicBezTo>
                    <a:pt x="57951" y="7790"/>
                    <a:pt x="56418" y="7790"/>
                    <a:pt x="54970" y="7380"/>
                  </a:cubicBezTo>
                  <a:lnTo>
                    <a:pt x="54970" y="7380"/>
                  </a:lnTo>
                  <a:lnTo>
                    <a:pt x="54970" y="7380"/>
                  </a:lnTo>
                  <a:cubicBezTo>
                    <a:pt x="53551" y="7954"/>
                    <a:pt x="51962" y="7954"/>
                    <a:pt x="50543" y="7380"/>
                  </a:cubicBezTo>
                  <a:lnTo>
                    <a:pt x="50543" y="7380"/>
                  </a:lnTo>
                  <a:cubicBezTo>
                    <a:pt x="49110" y="7886"/>
                    <a:pt x="47547" y="7886"/>
                    <a:pt x="46115" y="7380"/>
                  </a:cubicBezTo>
                  <a:lnTo>
                    <a:pt x="46115" y="7380"/>
                  </a:lnTo>
                  <a:lnTo>
                    <a:pt x="46115" y="7380"/>
                  </a:lnTo>
                  <a:lnTo>
                    <a:pt x="46115" y="7380"/>
                  </a:lnTo>
                  <a:lnTo>
                    <a:pt x="46115" y="7380"/>
                  </a:lnTo>
                  <a:cubicBezTo>
                    <a:pt x="45199" y="9159"/>
                    <a:pt x="43602" y="10491"/>
                    <a:pt x="41687" y="11070"/>
                  </a:cubicBezTo>
                  <a:lnTo>
                    <a:pt x="41687" y="11070"/>
                  </a:lnTo>
                  <a:cubicBezTo>
                    <a:pt x="41687" y="11070"/>
                    <a:pt x="41687" y="11070"/>
                    <a:pt x="41687" y="15498"/>
                  </a:cubicBezTo>
                  <a:lnTo>
                    <a:pt x="41687" y="15498"/>
                  </a:lnTo>
                  <a:lnTo>
                    <a:pt x="41687" y="15498"/>
                  </a:lnTo>
                  <a:lnTo>
                    <a:pt x="41687" y="15498"/>
                  </a:lnTo>
                  <a:lnTo>
                    <a:pt x="41687" y="15498"/>
                  </a:lnTo>
                  <a:cubicBezTo>
                    <a:pt x="41687" y="15498"/>
                    <a:pt x="41687" y="15498"/>
                    <a:pt x="41687" y="15498"/>
                  </a:cubicBezTo>
                  <a:lnTo>
                    <a:pt x="41687" y="15498"/>
                  </a:lnTo>
                  <a:lnTo>
                    <a:pt x="41687" y="15498"/>
                  </a:lnTo>
                  <a:lnTo>
                    <a:pt x="41687" y="15498"/>
                  </a:lnTo>
                  <a:lnTo>
                    <a:pt x="41687" y="15498"/>
                  </a:lnTo>
                  <a:lnTo>
                    <a:pt x="41687" y="15498"/>
                  </a:lnTo>
                  <a:cubicBezTo>
                    <a:pt x="42007" y="16957"/>
                    <a:pt x="42007" y="18468"/>
                    <a:pt x="41687" y="19926"/>
                  </a:cubicBezTo>
                  <a:lnTo>
                    <a:pt x="41687" y="19926"/>
                  </a:lnTo>
                  <a:lnTo>
                    <a:pt x="41687" y="19926"/>
                  </a:lnTo>
                  <a:lnTo>
                    <a:pt x="41687" y="19926"/>
                  </a:lnTo>
                  <a:lnTo>
                    <a:pt x="46115" y="19926"/>
                  </a:lnTo>
                  <a:cubicBezTo>
                    <a:pt x="46435" y="21384"/>
                    <a:pt x="46435" y="22896"/>
                    <a:pt x="46115" y="24354"/>
                  </a:cubicBezTo>
                  <a:lnTo>
                    <a:pt x="46115" y="24354"/>
                  </a:lnTo>
                  <a:lnTo>
                    <a:pt x="46115" y="24354"/>
                  </a:lnTo>
                  <a:lnTo>
                    <a:pt x="46115" y="24354"/>
                  </a:lnTo>
                  <a:lnTo>
                    <a:pt x="46115" y="24354"/>
                  </a:lnTo>
                  <a:lnTo>
                    <a:pt x="46115" y="24354"/>
                  </a:lnTo>
                  <a:cubicBezTo>
                    <a:pt x="46115" y="24354"/>
                    <a:pt x="46115" y="24354"/>
                    <a:pt x="46115" y="24354"/>
                  </a:cubicBezTo>
                  <a:lnTo>
                    <a:pt x="46115" y="24354"/>
                  </a:lnTo>
                  <a:cubicBezTo>
                    <a:pt x="46115" y="24354"/>
                    <a:pt x="46115" y="24354"/>
                    <a:pt x="46115" y="28044"/>
                  </a:cubicBezTo>
                  <a:lnTo>
                    <a:pt x="46115" y="33948"/>
                  </a:lnTo>
                  <a:lnTo>
                    <a:pt x="46115" y="33948"/>
                  </a:lnTo>
                  <a:lnTo>
                    <a:pt x="46115" y="33948"/>
                  </a:lnTo>
                  <a:cubicBezTo>
                    <a:pt x="46115" y="33948"/>
                    <a:pt x="46115" y="33948"/>
                    <a:pt x="46115" y="33948"/>
                  </a:cubicBezTo>
                  <a:cubicBezTo>
                    <a:pt x="46115" y="33948"/>
                    <a:pt x="46115" y="33948"/>
                    <a:pt x="46115" y="33948"/>
                  </a:cubicBezTo>
                  <a:cubicBezTo>
                    <a:pt x="46115" y="33948"/>
                    <a:pt x="46115" y="28782"/>
                    <a:pt x="46115" y="23616"/>
                  </a:cubicBezTo>
                  <a:cubicBezTo>
                    <a:pt x="41004" y="18160"/>
                    <a:pt x="37884" y="11139"/>
                    <a:pt x="37259" y="3690"/>
                  </a:cubicBezTo>
                  <a:lnTo>
                    <a:pt x="37259" y="3690"/>
                  </a:lnTo>
                  <a:lnTo>
                    <a:pt x="37259" y="0"/>
                  </a:lnTo>
                  <a:lnTo>
                    <a:pt x="37259" y="0"/>
                  </a:lnTo>
                  <a:cubicBezTo>
                    <a:pt x="34034" y="9773"/>
                    <a:pt x="26368" y="17440"/>
                    <a:pt x="16594" y="20664"/>
                  </a:cubicBezTo>
                  <a:cubicBezTo>
                    <a:pt x="22231" y="19961"/>
                    <a:pt x="27932" y="19961"/>
                    <a:pt x="33569" y="20664"/>
                  </a:cubicBezTo>
                  <a:cubicBezTo>
                    <a:pt x="38726" y="20240"/>
                    <a:pt x="43909" y="20240"/>
                    <a:pt x="49067" y="20664"/>
                  </a:cubicBezTo>
                  <a:lnTo>
                    <a:pt x="49067" y="20664"/>
                  </a:lnTo>
                  <a:lnTo>
                    <a:pt x="49067" y="36900"/>
                  </a:lnTo>
                  <a:cubicBezTo>
                    <a:pt x="49511" y="41317"/>
                    <a:pt x="49511" y="45767"/>
                    <a:pt x="49067" y="50184"/>
                  </a:cubicBezTo>
                  <a:cubicBezTo>
                    <a:pt x="49067" y="50184"/>
                    <a:pt x="49067" y="50184"/>
                    <a:pt x="49067" y="50184"/>
                  </a:cubicBezTo>
                  <a:cubicBezTo>
                    <a:pt x="49067" y="50184"/>
                    <a:pt x="49067" y="55350"/>
                    <a:pt x="54970" y="56826"/>
                  </a:cubicBezTo>
                  <a:lnTo>
                    <a:pt x="60137" y="56826"/>
                  </a:lnTo>
                  <a:lnTo>
                    <a:pt x="60137" y="56826"/>
                  </a:lnTo>
                  <a:lnTo>
                    <a:pt x="60137" y="56826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A3C3E8B-8137-41AD-A7A0-E182ED65E11C}"/>
                </a:ext>
              </a:extLst>
            </p:cNvPr>
            <p:cNvSpPr/>
            <p:nvPr/>
          </p:nvSpPr>
          <p:spPr>
            <a:xfrm>
              <a:off x="7662811" y="3439094"/>
              <a:ext cx="36900" cy="57563"/>
            </a:xfrm>
            <a:custGeom>
              <a:avLst/>
              <a:gdLst>
                <a:gd name="connsiteX0" fmla="*/ 7380 w 36900"/>
                <a:gd name="connsiteY0" fmla="*/ 23616 h 57563"/>
                <a:gd name="connsiteX1" fmla="*/ 2952 w 36900"/>
                <a:gd name="connsiteY1" fmla="*/ 28044 h 57563"/>
                <a:gd name="connsiteX2" fmla="*/ 2952 w 36900"/>
                <a:gd name="connsiteY2" fmla="*/ 32472 h 57563"/>
                <a:gd name="connsiteX3" fmla="*/ 2387 w 36900"/>
                <a:gd name="connsiteY3" fmla="*/ 40803 h 57563"/>
                <a:gd name="connsiteX4" fmla="*/ 0 w 36900"/>
                <a:gd name="connsiteY4" fmla="*/ 42066 h 57563"/>
                <a:gd name="connsiteX5" fmla="*/ 0 w 36900"/>
                <a:gd name="connsiteY5" fmla="*/ 42066 h 57563"/>
                <a:gd name="connsiteX6" fmla="*/ 0 w 36900"/>
                <a:gd name="connsiteY6" fmla="*/ 42066 h 57563"/>
                <a:gd name="connsiteX7" fmla="*/ 0 w 36900"/>
                <a:gd name="connsiteY7" fmla="*/ 42066 h 57563"/>
                <a:gd name="connsiteX8" fmla="*/ 5904 w 36900"/>
                <a:gd name="connsiteY8" fmla="*/ 42066 h 57563"/>
                <a:gd name="connsiteX9" fmla="*/ 5904 w 36900"/>
                <a:gd name="connsiteY9" fmla="*/ 47970 h 57563"/>
                <a:gd name="connsiteX10" fmla="*/ 5904 w 36900"/>
                <a:gd name="connsiteY10" fmla="*/ 47970 h 57563"/>
                <a:gd name="connsiteX11" fmla="*/ 10332 w 36900"/>
                <a:gd name="connsiteY11" fmla="*/ 47970 h 57563"/>
                <a:gd name="connsiteX12" fmla="*/ 10332 w 36900"/>
                <a:gd name="connsiteY12" fmla="*/ 47970 h 57563"/>
                <a:gd name="connsiteX13" fmla="*/ 10332 w 36900"/>
                <a:gd name="connsiteY13" fmla="*/ 42066 h 57563"/>
                <a:gd name="connsiteX14" fmla="*/ 10332 w 36900"/>
                <a:gd name="connsiteY14" fmla="*/ 36900 h 57563"/>
                <a:gd name="connsiteX15" fmla="*/ 2952 w 36900"/>
                <a:gd name="connsiteY15" fmla="*/ 28782 h 57563"/>
                <a:gd name="connsiteX16" fmla="*/ 2952 w 36900"/>
                <a:gd name="connsiteY16" fmla="*/ 14022 h 57563"/>
                <a:gd name="connsiteX17" fmla="*/ 2952 w 36900"/>
                <a:gd name="connsiteY17" fmla="*/ 8856 h 57563"/>
                <a:gd name="connsiteX18" fmla="*/ 19926 w 36900"/>
                <a:gd name="connsiteY18" fmla="*/ 0 h 57563"/>
                <a:gd name="connsiteX19" fmla="*/ 19926 w 36900"/>
                <a:gd name="connsiteY19" fmla="*/ 0 h 57563"/>
                <a:gd name="connsiteX20" fmla="*/ 19926 w 36900"/>
                <a:gd name="connsiteY20" fmla="*/ 28044 h 57563"/>
                <a:gd name="connsiteX21" fmla="*/ 19926 w 36900"/>
                <a:gd name="connsiteY21" fmla="*/ 28044 h 57563"/>
                <a:gd name="connsiteX22" fmla="*/ 19926 w 36900"/>
                <a:gd name="connsiteY22" fmla="*/ 28044 h 57563"/>
                <a:gd name="connsiteX23" fmla="*/ 25830 w 36900"/>
                <a:gd name="connsiteY23" fmla="*/ 32472 h 57563"/>
                <a:gd name="connsiteX24" fmla="*/ 35424 w 36900"/>
                <a:gd name="connsiteY24" fmla="*/ 32472 h 57563"/>
                <a:gd name="connsiteX25" fmla="*/ 35424 w 36900"/>
                <a:gd name="connsiteY25" fmla="*/ 32472 h 57563"/>
                <a:gd name="connsiteX26" fmla="*/ 35424 w 36900"/>
                <a:gd name="connsiteY26" fmla="*/ 32472 h 57563"/>
                <a:gd name="connsiteX27" fmla="*/ 35424 w 36900"/>
                <a:gd name="connsiteY27" fmla="*/ 32472 h 57563"/>
                <a:gd name="connsiteX28" fmla="*/ 35424 w 36900"/>
                <a:gd name="connsiteY28" fmla="*/ 32472 h 57563"/>
                <a:gd name="connsiteX29" fmla="*/ 35424 w 36900"/>
                <a:gd name="connsiteY29" fmla="*/ 32472 h 57563"/>
                <a:gd name="connsiteX30" fmla="*/ 35424 w 36900"/>
                <a:gd name="connsiteY30" fmla="*/ 32472 h 57563"/>
                <a:gd name="connsiteX31" fmla="*/ 35424 w 36900"/>
                <a:gd name="connsiteY31" fmla="*/ 32472 h 57563"/>
                <a:gd name="connsiteX32" fmla="*/ 35424 w 36900"/>
                <a:gd name="connsiteY32" fmla="*/ 32472 h 57563"/>
                <a:gd name="connsiteX33" fmla="*/ 35424 w 36900"/>
                <a:gd name="connsiteY33" fmla="*/ 32472 h 57563"/>
                <a:gd name="connsiteX34" fmla="*/ 35424 w 36900"/>
                <a:gd name="connsiteY34" fmla="*/ 42066 h 57563"/>
                <a:gd name="connsiteX35" fmla="*/ 35424 w 36900"/>
                <a:gd name="connsiteY35" fmla="*/ 42066 h 57563"/>
                <a:gd name="connsiteX36" fmla="*/ 30258 w 36900"/>
                <a:gd name="connsiteY36" fmla="*/ 42066 h 57563"/>
                <a:gd name="connsiteX37" fmla="*/ 30258 w 36900"/>
                <a:gd name="connsiteY37" fmla="*/ 42066 h 57563"/>
                <a:gd name="connsiteX38" fmla="*/ 30258 w 36900"/>
                <a:gd name="connsiteY38" fmla="*/ 36900 h 57563"/>
                <a:gd name="connsiteX39" fmla="*/ 30258 w 36900"/>
                <a:gd name="connsiteY39" fmla="*/ 36900 h 57563"/>
                <a:gd name="connsiteX40" fmla="*/ 25830 w 36900"/>
                <a:gd name="connsiteY40" fmla="*/ 36900 h 57563"/>
                <a:gd name="connsiteX41" fmla="*/ 25830 w 36900"/>
                <a:gd name="connsiteY41" fmla="*/ 36900 h 57563"/>
                <a:gd name="connsiteX42" fmla="*/ 25830 w 36900"/>
                <a:gd name="connsiteY42" fmla="*/ 36900 h 57563"/>
                <a:gd name="connsiteX43" fmla="*/ 25830 w 36900"/>
                <a:gd name="connsiteY43" fmla="*/ 36900 h 57563"/>
                <a:gd name="connsiteX44" fmla="*/ 30996 w 36900"/>
                <a:gd name="connsiteY44" fmla="*/ 50184 h 57563"/>
                <a:gd name="connsiteX45" fmla="*/ 30996 w 36900"/>
                <a:gd name="connsiteY45" fmla="*/ 54612 h 57563"/>
                <a:gd name="connsiteX46" fmla="*/ 30996 w 36900"/>
                <a:gd name="connsiteY46" fmla="*/ 54612 h 57563"/>
                <a:gd name="connsiteX47" fmla="*/ 30996 w 36900"/>
                <a:gd name="connsiteY47" fmla="*/ 54612 h 57563"/>
                <a:gd name="connsiteX48" fmla="*/ 30996 w 36900"/>
                <a:gd name="connsiteY48" fmla="*/ 54612 h 57563"/>
                <a:gd name="connsiteX49" fmla="*/ 30996 w 36900"/>
                <a:gd name="connsiteY49" fmla="*/ 54612 h 57563"/>
                <a:gd name="connsiteX50" fmla="*/ 30996 w 36900"/>
                <a:gd name="connsiteY50" fmla="*/ 54612 h 57563"/>
                <a:gd name="connsiteX51" fmla="*/ 30996 w 36900"/>
                <a:gd name="connsiteY51" fmla="*/ 54612 h 57563"/>
                <a:gd name="connsiteX52" fmla="*/ 30996 w 36900"/>
                <a:gd name="connsiteY52" fmla="*/ 22878 h 57563"/>
                <a:gd name="connsiteX53" fmla="*/ 21402 w 36900"/>
                <a:gd name="connsiteY53" fmla="*/ 26568 h 57563"/>
                <a:gd name="connsiteX54" fmla="*/ 13284 w 36900"/>
                <a:gd name="connsiteY54" fmla="*/ 31734 h 57563"/>
                <a:gd name="connsiteX55" fmla="*/ 8118 w 36900"/>
                <a:gd name="connsiteY55" fmla="*/ 38376 h 57563"/>
                <a:gd name="connsiteX56" fmla="*/ 8118 w 36900"/>
                <a:gd name="connsiteY56" fmla="*/ 38376 h 57563"/>
                <a:gd name="connsiteX57" fmla="*/ 8118 w 36900"/>
                <a:gd name="connsiteY57" fmla="*/ 38376 h 57563"/>
                <a:gd name="connsiteX58" fmla="*/ 8118 w 36900"/>
                <a:gd name="connsiteY58" fmla="*/ 38376 h 57563"/>
                <a:gd name="connsiteX59" fmla="*/ 12546 w 36900"/>
                <a:gd name="connsiteY59" fmla="*/ 50922 h 57563"/>
                <a:gd name="connsiteX60" fmla="*/ 18450 w 36900"/>
                <a:gd name="connsiteY60" fmla="*/ 57564 h 57563"/>
                <a:gd name="connsiteX61" fmla="*/ 18450 w 36900"/>
                <a:gd name="connsiteY61" fmla="*/ 57564 h 57563"/>
                <a:gd name="connsiteX62" fmla="*/ 18450 w 36900"/>
                <a:gd name="connsiteY62" fmla="*/ 57564 h 57563"/>
                <a:gd name="connsiteX63" fmla="*/ 18450 w 36900"/>
                <a:gd name="connsiteY63" fmla="*/ 57564 h 57563"/>
                <a:gd name="connsiteX64" fmla="*/ 18450 w 36900"/>
                <a:gd name="connsiteY64" fmla="*/ 57564 h 57563"/>
                <a:gd name="connsiteX65" fmla="*/ 18450 w 36900"/>
                <a:gd name="connsiteY65" fmla="*/ 57564 h 57563"/>
                <a:gd name="connsiteX66" fmla="*/ 18450 w 36900"/>
                <a:gd name="connsiteY66" fmla="*/ 57564 h 57563"/>
                <a:gd name="connsiteX67" fmla="*/ 18450 w 36900"/>
                <a:gd name="connsiteY67" fmla="*/ 57564 h 57563"/>
                <a:gd name="connsiteX68" fmla="*/ 18450 w 36900"/>
                <a:gd name="connsiteY68" fmla="*/ 57564 h 57563"/>
                <a:gd name="connsiteX69" fmla="*/ 11070 w 36900"/>
                <a:gd name="connsiteY69" fmla="*/ 38376 h 57563"/>
                <a:gd name="connsiteX70" fmla="*/ 16236 w 36900"/>
                <a:gd name="connsiteY70" fmla="*/ 28044 h 57563"/>
                <a:gd name="connsiteX71" fmla="*/ 26568 w 36900"/>
                <a:gd name="connsiteY71" fmla="*/ 20664 h 57563"/>
                <a:gd name="connsiteX72" fmla="*/ 26568 w 36900"/>
                <a:gd name="connsiteY72" fmla="*/ 20664 h 57563"/>
                <a:gd name="connsiteX73" fmla="*/ 26568 w 36900"/>
                <a:gd name="connsiteY73" fmla="*/ 20664 h 57563"/>
                <a:gd name="connsiteX74" fmla="*/ 36900 w 36900"/>
                <a:gd name="connsiteY74" fmla="*/ 20664 h 57563"/>
                <a:gd name="connsiteX75" fmla="*/ 36900 w 36900"/>
                <a:gd name="connsiteY75" fmla="*/ 20664 h 57563"/>
                <a:gd name="connsiteX76" fmla="*/ 36900 w 36900"/>
                <a:gd name="connsiteY76" fmla="*/ 20664 h 57563"/>
                <a:gd name="connsiteX77" fmla="*/ 36900 w 36900"/>
                <a:gd name="connsiteY77" fmla="*/ 20664 h 57563"/>
                <a:gd name="connsiteX78" fmla="*/ 32472 w 36900"/>
                <a:gd name="connsiteY78" fmla="*/ 20664 h 57563"/>
                <a:gd name="connsiteX79" fmla="*/ 32472 w 36900"/>
                <a:gd name="connsiteY79" fmla="*/ 25092 h 57563"/>
                <a:gd name="connsiteX80" fmla="*/ 26568 w 36900"/>
                <a:gd name="connsiteY80" fmla="*/ 25092 h 57563"/>
                <a:gd name="connsiteX81" fmla="*/ 26568 w 36900"/>
                <a:gd name="connsiteY81" fmla="*/ 25092 h 57563"/>
                <a:gd name="connsiteX82" fmla="*/ 26568 w 36900"/>
                <a:gd name="connsiteY82" fmla="*/ 25092 h 57563"/>
                <a:gd name="connsiteX83" fmla="*/ 26568 w 36900"/>
                <a:gd name="connsiteY83" fmla="*/ 25092 h 57563"/>
                <a:gd name="connsiteX84" fmla="*/ 14760 w 36900"/>
                <a:gd name="connsiteY84" fmla="*/ 25092 h 57563"/>
                <a:gd name="connsiteX85" fmla="*/ 14760 w 36900"/>
                <a:gd name="connsiteY85" fmla="*/ 28782 h 57563"/>
                <a:gd name="connsiteX86" fmla="*/ 36162 w 36900"/>
                <a:gd name="connsiteY86" fmla="*/ 23616 h 57563"/>
                <a:gd name="connsiteX87" fmla="*/ 36162 w 36900"/>
                <a:gd name="connsiteY87" fmla="*/ 23616 h 57563"/>
                <a:gd name="connsiteX88" fmla="*/ 36162 w 36900"/>
                <a:gd name="connsiteY88" fmla="*/ 23616 h 57563"/>
                <a:gd name="connsiteX89" fmla="*/ 36162 w 36900"/>
                <a:gd name="connsiteY89" fmla="*/ 23616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36900" h="57563">
                  <a:moveTo>
                    <a:pt x="7380" y="23616"/>
                  </a:moveTo>
                  <a:cubicBezTo>
                    <a:pt x="6736" y="25738"/>
                    <a:pt x="5074" y="27400"/>
                    <a:pt x="2952" y="28044"/>
                  </a:cubicBezTo>
                  <a:cubicBezTo>
                    <a:pt x="3458" y="29476"/>
                    <a:pt x="3458" y="31040"/>
                    <a:pt x="2952" y="32472"/>
                  </a:cubicBezTo>
                  <a:cubicBezTo>
                    <a:pt x="5097" y="34928"/>
                    <a:pt x="4843" y="38658"/>
                    <a:pt x="2387" y="40803"/>
                  </a:cubicBezTo>
                  <a:cubicBezTo>
                    <a:pt x="1700" y="41403"/>
                    <a:pt x="883" y="41835"/>
                    <a:pt x="0" y="42066"/>
                  </a:cubicBezTo>
                  <a:lnTo>
                    <a:pt x="0" y="42066"/>
                  </a:lnTo>
                  <a:lnTo>
                    <a:pt x="0" y="42066"/>
                  </a:lnTo>
                  <a:lnTo>
                    <a:pt x="0" y="42066"/>
                  </a:lnTo>
                  <a:cubicBezTo>
                    <a:pt x="1860" y="41143"/>
                    <a:pt x="4044" y="41143"/>
                    <a:pt x="5904" y="42066"/>
                  </a:cubicBezTo>
                  <a:cubicBezTo>
                    <a:pt x="5904" y="42066"/>
                    <a:pt x="5904" y="46494"/>
                    <a:pt x="5904" y="47970"/>
                  </a:cubicBezTo>
                  <a:lnTo>
                    <a:pt x="5904" y="47970"/>
                  </a:lnTo>
                  <a:lnTo>
                    <a:pt x="10332" y="47970"/>
                  </a:lnTo>
                  <a:lnTo>
                    <a:pt x="10332" y="47970"/>
                  </a:lnTo>
                  <a:cubicBezTo>
                    <a:pt x="9410" y="46110"/>
                    <a:pt x="9410" y="43926"/>
                    <a:pt x="10332" y="42066"/>
                  </a:cubicBezTo>
                  <a:cubicBezTo>
                    <a:pt x="10332" y="42066"/>
                    <a:pt x="10332" y="42066"/>
                    <a:pt x="10332" y="36900"/>
                  </a:cubicBezTo>
                  <a:cubicBezTo>
                    <a:pt x="8318" y="33820"/>
                    <a:pt x="5827" y="31079"/>
                    <a:pt x="2952" y="28782"/>
                  </a:cubicBezTo>
                  <a:cubicBezTo>
                    <a:pt x="-32" y="24315"/>
                    <a:pt x="-32" y="18489"/>
                    <a:pt x="2952" y="14022"/>
                  </a:cubicBezTo>
                  <a:lnTo>
                    <a:pt x="2952" y="8856"/>
                  </a:lnTo>
                  <a:cubicBezTo>
                    <a:pt x="8104" y="5022"/>
                    <a:pt x="13834" y="2032"/>
                    <a:pt x="19926" y="0"/>
                  </a:cubicBezTo>
                  <a:lnTo>
                    <a:pt x="19926" y="0"/>
                  </a:lnTo>
                  <a:cubicBezTo>
                    <a:pt x="16313" y="8999"/>
                    <a:pt x="16313" y="19045"/>
                    <a:pt x="19926" y="28044"/>
                  </a:cubicBezTo>
                  <a:lnTo>
                    <a:pt x="19926" y="28044"/>
                  </a:lnTo>
                  <a:lnTo>
                    <a:pt x="19926" y="28044"/>
                  </a:lnTo>
                  <a:cubicBezTo>
                    <a:pt x="19926" y="28044"/>
                    <a:pt x="19926" y="28044"/>
                    <a:pt x="25830" y="32472"/>
                  </a:cubicBezTo>
                  <a:lnTo>
                    <a:pt x="35424" y="32472"/>
                  </a:lnTo>
                  <a:lnTo>
                    <a:pt x="35424" y="32472"/>
                  </a:lnTo>
                  <a:lnTo>
                    <a:pt x="35424" y="32472"/>
                  </a:lnTo>
                  <a:cubicBezTo>
                    <a:pt x="35424" y="32472"/>
                    <a:pt x="35424" y="32472"/>
                    <a:pt x="35424" y="32472"/>
                  </a:cubicBezTo>
                  <a:lnTo>
                    <a:pt x="35424" y="32472"/>
                  </a:lnTo>
                  <a:lnTo>
                    <a:pt x="35424" y="32472"/>
                  </a:lnTo>
                  <a:lnTo>
                    <a:pt x="35424" y="32472"/>
                  </a:lnTo>
                  <a:lnTo>
                    <a:pt x="35424" y="32472"/>
                  </a:lnTo>
                  <a:lnTo>
                    <a:pt x="35424" y="32472"/>
                  </a:lnTo>
                  <a:lnTo>
                    <a:pt x="35424" y="32472"/>
                  </a:lnTo>
                  <a:lnTo>
                    <a:pt x="35424" y="42066"/>
                  </a:lnTo>
                  <a:lnTo>
                    <a:pt x="35424" y="42066"/>
                  </a:lnTo>
                  <a:cubicBezTo>
                    <a:pt x="33826" y="42989"/>
                    <a:pt x="31857" y="42989"/>
                    <a:pt x="30258" y="42066"/>
                  </a:cubicBezTo>
                  <a:lnTo>
                    <a:pt x="30258" y="42066"/>
                  </a:lnTo>
                  <a:cubicBezTo>
                    <a:pt x="29150" y="40522"/>
                    <a:pt x="29150" y="38444"/>
                    <a:pt x="30258" y="36900"/>
                  </a:cubicBezTo>
                  <a:lnTo>
                    <a:pt x="30258" y="36900"/>
                  </a:lnTo>
                  <a:cubicBezTo>
                    <a:pt x="28802" y="37245"/>
                    <a:pt x="27286" y="37245"/>
                    <a:pt x="25830" y="36900"/>
                  </a:cubicBezTo>
                  <a:lnTo>
                    <a:pt x="25830" y="36900"/>
                  </a:lnTo>
                  <a:lnTo>
                    <a:pt x="25830" y="36900"/>
                  </a:lnTo>
                  <a:cubicBezTo>
                    <a:pt x="25830" y="36900"/>
                    <a:pt x="25830" y="36900"/>
                    <a:pt x="25830" y="36900"/>
                  </a:cubicBezTo>
                  <a:cubicBezTo>
                    <a:pt x="26441" y="41684"/>
                    <a:pt x="28214" y="46245"/>
                    <a:pt x="30996" y="50184"/>
                  </a:cubicBezTo>
                  <a:lnTo>
                    <a:pt x="30996" y="54612"/>
                  </a:lnTo>
                  <a:cubicBezTo>
                    <a:pt x="30996" y="54612"/>
                    <a:pt x="30996" y="54612"/>
                    <a:pt x="30996" y="54612"/>
                  </a:cubicBezTo>
                  <a:lnTo>
                    <a:pt x="30996" y="54612"/>
                  </a:lnTo>
                  <a:lnTo>
                    <a:pt x="30996" y="54612"/>
                  </a:lnTo>
                  <a:lnTo>
                    <a:pt x="30996" y="54612"/>
                  </a:lnTo>
                  <a:lnTo>
                    <a:pt x="30996" y="54612"/>
                  </a:lnTo>
                  <a:lnTo>
                    <a:pt x="30996" y="54612"/>
                  </a:lnTo>
                  <a:cubicBezTo>
                    <a:pt x="26512" y="44510"/>
                    <a:pt x="26512" y="32980"/>
                    <a:pt x="30996" y="22878"/>
                  </a:cubicBezTo>
                  <a:lnTo>
                    <a:pt x="21402" y="26568"/>
                  </a:lnTo>
                  <a:cubicBezTo>
                    <a:pt x="18350" y="27674"/>
                    <a:pt x="15578" y="29437"/>
                    <a:pt x="13284" y="31734"/>
                  </a:cubicBezTo>
                  <a:cubicBezTo>
                    <a:pt x="10805" y="33239"/>
                    <a:pt x="8966" y="35603"/>
                    <a:pt x="8118" y="38376"/>
                  </a:cubicBezTo>
                  <a:lnTo>
                    <a:pt x="8118" y="38376"/>
                  </a:lnTo>
                  <a:lnTo>
                    <a:pt x="8118" y="38376"/>
                  </a:lnTo>
                  <a:lnTo>
                    <a:pt x="8118" y="38376"/>
                  </a:lnTo>
                  <a:cubicBezTo>
                    <a:pt x="7734" y="42999"/>
                    <a:pt x="9346" y="47565"/>
                    <a:pt x="12546" y="50922"/>
                  </a:cubicBezTo>
                  <a:lnTo>
                    <a:pt x="18450" y="57564"/>
                  </a:lnTo>
                  <a:lnTo>
                    <a:pt x="18450" y="57564"/>
                  </a:lnTo>
                  <a:lnTo>
                    <a:pt x="18450" y="57564"/>
                  </a:lnTo>
                  <a:lnTo>
                    <a:pt x="18450" y="57564"/>
                  </a:lnTo>
                  <a:cubicBezTo>
                    <a:pt x="18450" y="57564"/>
                    <a:pt x="18450" y="57564"/>
                    <a:pt x="18450" y="57564"/>
                  </a:cubicBezTo>
                  <a:lnTo>
                    <a:pt x="18450" y="57564"/>
                  </a:lnTo>
                  <a:lnTo>
                    <a:pt x="18450" y="57564"/>
                  </a:lnTo>
                  <a:lnTo>
                    <a:pt x="18450" y="57564"/>
                  </a:lnTo>
                  <a:lnTo>
                    <a:pt x="18450" y="57564"/>
                  </a:lnTo>
                  <a:cubicBezTo>
                    <a:pt x="12990" y="52767"/>
                    <a:pt x="10232" y="45596"/>
                    <a:pt x="11070" y="38376"/>
                  </a:cubicBezTo>
                  <a:cubicBezTo>
                    <a:pt x="11396" y="34395"/>
                    <a:pt x="13247" y="30693"/>
                    <a:pt x="16236" y="28044"/>
                  </a:cubicBezTo>
                  <a:cubicBezTo>
                    <a:pt x="18967" y="24713"/>
                    <a:pt x="22532" y="22167"/>
                    <a:pt x="26568" y="20664"/>
                  </a:cubicBezTo>
                  <a:lnTo>
                    <a:pt x="26568" y="20664"/>
                  </a:lnTo>
                  <a:lnTo>
                    <a:pt x="26568" y="20664"/>
                  </a:lnTo>
                  <a:lnTo>
                    <a:pt x="36900" y="20664"/>
                  </a:lnTo>
                  <a:lnTo>
                    <a:pt x="36900" y="20664"/>
                  </a:lnTo>
                  <a:lnTo>
                    <a:pt x="36900" y="20664"/>
                  </a:lnTo>
                  <a:cubicBezTo>
                    <a:pt x="36900" y="20664"/>
                    <a:pt x="36900" y="20664"/>
                    <a:pt x="36900" y="20664"/>
                  </a:cubicBezTo>
                  <a:lnTo>
                    <a:pt x="32472" y="20664"/>
                  </a:lnTo>
                  <a:cubicBezTo>
                    <a:pt x="33046" y="22084"/>
                    <a:pt x="33046" y="23672"/>
                    <a:pt x="32472" y="25092"/>
                  </a:cubicBezTo>
                  <a:cubicBezTo>
                    <a:pt x="30791" y="26595"/>
                    <a:pt x="28249" y="26595"/>
                    <a:pt x="26568" y="25092"/>
                  </a:cubicBezTo>
                  <a:lnTo>
                    <a:pt x="26568" y="25092"/>
                  </a:lnTo>
                  <a:lnTo>
                    <a:pt x="26568" y="25092"/>
                  </a:lnTo>
                  <a:cubicBezTo>
                    <a:pt x="26568" y="25092"/>
                    <a:pt x="26568" y="25092"/>
                    <a:pt x="26568" y="25092"/>
                  </a:cubicBezTo>
                  <a:lnTo>
                    <a:pt x="14760" y="25092"/>
                  </a:lnTo>
                  <a:cubicBezTo>
                    <a:pt x="15108" y="26297"/>
                    <a:pt x="15108" y="27577"/>
                    <a:pt x="14760" y="28782"/>
                  </a:cubicBezTo>
                  <a:close/>
                  <a:moveTo>
                    <a:pt x="36162" y="23616"/>
                  </a:moveTo>
                  <a:lnTo>
                    <a:pt x="36162" y="23616"/>
                  </a:lnTo>
                  <a:lnTo>
                    <a:pt x="36162" y="23616"/>
                  </a:lnTo>
                  <a:cubicBezTo>
                    <a:pt x="36162" y="23616"/>
                    <a:pt x="36162" y="23616"/>
                    <a:pt x="36162" y="23616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9A4A6CE-8EEC-463F-8004-C8FBCABA29B4}"/>
                </a:ext>
              </a:extLst>
            </p:cNvPr>
            <p:cNvSpPr/>
            <p:nvPr/>
          </p:nvSpPr>
          <p:spPr>
            <a:xfrm>
              <a:off x="7784869" y="3430237"/>
              <a:ext cx="72773" cy="64944"/>
            </a:xfrm>
            <a:custGeom>
              <a:avLst/>
              <a:gdLst>
                <a:gd name="connsiteX0" fmla="*/ 449 w 72773"/>
                <a:gd name="connsiteY0" fmla="*/ 45756 h 64944"/>
                <a:gd name="connsiteX1" fmla="*/ 449 w 72773"/>
                <a:gd name="connsiteY1" fmla="*/ 45756 h 64944"/>
                <a:gd name="connsiteX2" fmla="*/ 449 w 72773"/>
                <a:gd name="connsiteY2" fmla="*/ 41328 h 64944"/>
                <a:gd name="connsiteX3" fmla="*/ 449 w 72773"/>
                <a:gd name="connsiteY3" fmla="*/ 41328 h 64944"/>
                <a:gd name="connsiteX4" fmla="*/ 449 w 72773"/>
                <a:gd name="connsiteY4" fmla="*/ 36900 h 64944"/>
                <a:gd name="connsiteX5" fmla="*/ 449 w 72773"/>
                <a:gd name="connsiteY5" fmla="*/ 36900 h 64944"/>
                <a:gd name="connsiteX6" fmla="*/ 449 w 72773"/>
                <a:gd name="connsiteY6" fmla="*/ 36900 h 64944"/>
                <a:gd name="connsiteX7" fmla="*/ 449 w 72773"/>
                <a:gd name="connsiteY7" fmla="*/ 32472 h 64944"/>
                <a:gd name="connsiteX8" fmla="*/ 449 w 72773"/>
                <a:gd name="connsiteY8" fmla="*/ 32472 h 64944"/>
                <a:gd name="connsiteX9" fmla="*/ 449 w 72773"/>
                <a:gd name="connsiteY9" fmla="*/ 28782 h 64944"/>
                <a:gd name="connsiteX10" fmla="*/ 449 w 72773"/>
                <a:gd name="connsiteY10" fmla="*/ 28782 h 64944"/>
                <a:gd name="connsiteX11" fmla="*/ 449 w 72773"/>
                <a:gd name="connsiteY11" fmla="*/ 24354 h 64944"/>
                <a:gd name="connsiteX12" fmla="*/ 449 w 72773"/>
                <a:gd name="connsiteY12" fmla="*/ 24354 h 64944"/>
                <a:gd name="connsiteX13" fmla="*/ 449 w 72773"/>
                <a:gd name="connsiteY13" fmla="*/ 19926 h 64944"/>
                <a:gd name="connsiteX14" fmla="*/ 449 w 72773"/>
                <a:gd name="connsiteY14" fmla="*/ 16236 h 64944"/>
                <a:gd name="connsiteX15" fmla="*/ 449 w 72773"/>
                <a:gd name="connsiteY15" fmla="*/ 16236 h 64944"/>
                <a:gd name="connsiteX16" fmla="*/ 449 w 72773"/>
                <a:gd name="connsiteY16" fmla="*/ 16236 h 64944"/>
                <a:gd name="connsiteX17" fmla="*/ 449 w 72773"/>
                <a:gd name="connsiteY17" fmla="*/ 16236 h 64944"/>
                <a:gd name="connsiteX18" fmla="*/ 449 w 72773"/>
                <a:gd name="connsiteY18" fmla="*/ 22140 h 64944"/>
                <a:gd name="connsiteX19" fmla="*/ 449 w 72773"/>
                <a:gd name="connsiteY19" fmla="*/ 44280 h 64944"/>
                <a:gd name="connsiteX20" fmla="*/ 449 w 72773"/>
                <a:gd name="connsiteY20" fmla="*/ 53874 h 64944"/>
                <a:gd name="connsiteX21" fmla="*/ 449 w 72773"/>
                <a:gd name="connsiteY21" fmla="*/ 53874 h 64944"/>
                <a:gd name="connsiteX22" fmla="*/ 449 w 72773"/>
                <a:gd name="connsiteY22" fmla="*/ 53874 h 64944"/>
                <a:gd name="connsiteX23" fmla="*/ 449 w 72773"/>
                <a:gd name="connsiteY23" fmla="*/ 53874 h 64944"/>
                <a:gd name="connsiteX24" fmla="*/ 449 w 72773"/>
                <a:gd name="connsiteY24" fmla="*/ 53874 h 64944"/>
                <a:gd name="connsiteX25" fmla="*/ 449 w 72773"/>
                <a:gd name="connsiteY25" fmla="*/ 53874 h 64944"/>
                <a:gd name="connsiteX26" fmla="*/ 449 w 72773"/>
                <a:gd name="connsiteY26" fmla="*/ 53874 h 64944"/>
                <a:gd name="connsiteX27" fmla="*/ 449 w 72773"/>
                <a:gd name="connsiteY27" fmla="*/ 45018 h 64944"/>
                <a:gd name="connsiteX28" fmla="*/ 449 w 72773"/>
                <a:gd name="connsiteY28" fmla="*/ 22878 h 64944"/>
                <a:gd name="connsiteX29" fmla="*/ 25541 w 72773"/>
                <a:gd name="connsiteY29" fmla="*/ 22878 h 64944"/>
                <a:gd name="connsiteX30" fmla="*/ 58013 w 72773"/>
                <a:gd name="connsiteY30" fmla="*/ 27306 h 64944"/>
                <a:gd name="connsiteX31" fmla="*/ 58013 w 72773"/>
                <a:gd name="connsiteY31" fmla="*/ 27306 h 64944"/>
                <a:gd name="connsiteX32" fmla="*/ 65393 w 72773"/>
                <a:gd name="connsiteY32" fmla="*/ 36900 h 64944"/>
                <a:gd name="connsiteX33" fmla="*/ 65393 w 72773"/>
                <a:gd name="connsiteY33" fmla="*/ 36900 h 64944"/>
                <a:gd name="connsiteX34" fmla="*/ 65393 w 72773"/>
                <a:gd name="connsiteY34" fmla="*/ 40590 h 64944"/>
                <a:gd name="connsiteX35" fmla="*/ 65393 w 72773"/>
                <a:gd name="connsiteY35" fmla="*/ 40590 h 64944"/>
                <a:gd name="connsiteX36" fmla="*/ 58013 w 72773"/>
                <a:gd name="connsiteY36" fmla="*/ 59778 h 64944"/>
                <a:gd name="connsiteX37" fmla="*/ 58013 w 72773"/>
                <a:gd name="connsiteY37" fmla="*/ 59778 h 64944"/>
                <a:gd name="connsiteX38" fmla="*/ 58013 w 72773"/>
                <a:gd name="connsiteY38" fmla="*/ 59778 h 64944"/>
                <a:gd name="connsiteX39" fmla="*/ 58013 w 72773"/>
                <a:gd name="connsiteY39" fmla="*/ 59778 h 64944"/>
                <a:gd name="connsiteX40" fmla="*/ 58013 w 72773"/>
                <a:gd name="connsiteY40" fmla="*/ 50922 h 64944"/>
                <a:gd name="connsiteX41" fmla="*/ 58013 w 72773"/>
                <a:gd name="connsiteY41" fmla="*/ 50922 h 64944"/>
                <a:gd name="connsiteX42" fmla="*/ 62441 w 72773"/>
                <a:gd name="connsiteY42" fmla="*/ 45756 h 64944"/>
                <a:gd name="connsiteX43" fmla="*/ 62441 w 72773"/>
                <a:gd name="connsiteY43" fmla="*/ 45756 h 64944"/>
                <a:gd name="connsiteX44" fmla="*/ 62441 w 72773"/>
                <a:gd name="connsiteY44" fmla="*/ 45756 h 64944"/>
                <a:gd name="connsiteX45" fmla="*/ 68345 w 72773"/>
                <a:gd name="connsiteY45" fmla="*/ 34686 h 64944"/>
                <a:gd name="connsiteX46" fmla="*/ 68345 w 72773"/>
                <a:gd name="connsiteY46" fmla="*/ 34686 h 64944"/>
                <a:gd name="connsiteX47" fmla="*/ 68345 w 72773"/>
                <a:gd name="connsiteY47" fmla="*/ 34686 h 64944"/>
                <a:gd name="connsiteX48" fmla="*/ 68345 w 72773"/>
                <a:gd name="connsiteY48" fmla="*/ 34686 h 64944"/>
                <a:gd name="connsiteX49" fmla="*/ 68345 w 72773"/>
                <a:gd name="connsiteY49" fmla="*/ 21402 h 64944"/>
                <a:gd name="connsiteX50" fmla="*/ 60227 w 72773"/>
                <a:gd name="connsiteY50" fmla="*/ 11070 h 64944"/>
                <a:gd name="connsiteX51" fmla="*/ 25541 w 72773"/>
                <a:gd name="connsiteY51" fmla="*/ 3690 h 64944"/>
                <a:gd name="connsiteX52" fmla="*/ 11519 w 72773"/>
                <a:gd name="connsiteY52" fmla="*/ 3690 h 64944"/>
                <a:gd name="connsiteX53" fmla="*/ 11519 w 72773"/>
                <a:gd name="connsiteY53" fmla="*/ 3690 h 64944"/>
                <a:gd name="connsiteX54" fmla="*/ 11519 w 72773"/>
                <a:gd name="connsiteY54" fmla="*/ 3690 h 64944"/>
                <a:gd name="connsiteX55" fmla="*/ 11519 w 72773"/>
                <a:gd name="connsiteY55" fmla="*/ 3690 h 64944"/>
                <a:gd name="connsiteX56" fmla="*/ 11519 w 72773"/>
                <a:gd name="connsiteY56" fmla="*/ 3690 h 64944"/>
                <a:gd name="connsiteX57" fmla="*/ 11519 w 72773"/>
                <a:gd name="connsiteY57" fmla="*/ 3690 h 64944"/>
                <a:gd name="connsiteX58" fmla="*/ 15947 w 72773"/>
                <a:gd name="connsiteY58" fmla="*/ 3690 h 64944"/>
                <a:gd name="connsiteX59" fmla="*/ 15947 w 72773"/>
                <a:gd name="connsiteY59" fmla="*/ 3690 h 64944"/>
                <a:gd name="connsiteX60" fmla="*/ 15947 w 72773"/>
                <a:gd name="connsiteY60" fmla="*/ 3690 h 64944"/>
                <a:gd name="connsiteX61" fmla="*/ 20375 w 72773"/>
                <a:gd name="connsiteY61" fmla="*/ 3690 h 64944"/>
                <a:gd name="connsiteX62" fmla="*/ 20375 w 72773"/>
                <a:gd name="connsiteY62" fmla="*/ 3690 h 64944"/>
                <a:gd name="connsiteX63" fmla="*/ 20375 w 72773"/>
                <a:gd name="connsiteY63" fmla="*/ 0 h 64944"/>
                <a:gd name="connsiteX64" fmla="*/ 20375 w 72773"/>
                <a:gd name="connsiteY64" fmla="*/ 0 h 64944"/>
                <a:gd name="connsiteX65" fmla="*/ 20375 w 72773"/>
                <a:gd name="connsiteY65" fmla="*/ 0 h 64944"/>
                <a:gd name="connsiteX66" fmla="*/ 20375 w 72773"/>
                <a:gd name="connsiteY66" fmla="*/ 0 h 64944"/>
                <a:gd name="connsiteX67" fmla="*/ 20375 w 72773"/>
                <a:gd name="connsiteY67" fmla="*/ 0 h 64944"/>
                <a:gd name="connsiteX68" fmla="*/ 20375 w 72773"/>
                <a:gd name="connsiteY68" fmla="*/ 0 h 64944"/>
                <a:gd name="connsiteX69" fmla="*/ 24803 w 72773"/>
                <a:gd name="connsiteY69" fmla="*/ 0 h 64944"/>
                <a:gd name="connsiteX70" fmla="*/ 24803 w 72773"/>
                <a:gd name="connsiteY70" fmla="*/ 0 h 64944"/>
                <a:gd name="connsiteX71" fmla="*/ 24803 w 72773"/>
                <a:gd name="connsiteY71" fmla="*/ 0 h 64944"/>
                <a:gd name="connsiteX72" fmla="*/ 29231 w 72773"/>
                <a:gd name="connsiteY72" fmla="*/ 0 h 64944"/>
                <a:gd name="connsiteX73" fmla="*/ 29231 w 72773"/>
                <a:gd name="connsiteY73" fmla="*/ 0 h 64944"/>
                <a:gd name="connsiteX74" fmla="*/ 33659 w 72773"/>
                <a:gd name="connsiteY74" fmla="*/ 0 h 64944"/>
                <a:gd name="connsiteX75" fmla="*/ 33659 w 72773"/>
                <a:gd name="connsiteY75" fmla="*/ 0 h 64944"/>
                <a:gd name="connsiteX76" fmla="*/ 33659 w 72773"/>
                <a:gd name="connsiteY76" fmla="*/ 0 h 64944"/>
                <a:gd name="connsiteX77" fmla="*/ 33659 w 72773"/>
                <a:gd name="connsiteY77" fmla="*/ 0 h 64944"/>
                <a:gd name="connsiteX78" fmla="*/ 33659 w 72773"/>
                <a:gd name="connsiteY78" fmla="*/ 0 h 64944"/>
                <a:gd name="connsiteX79" fmla="*/ 38087 w 72773"/>
                <a:gd name="connsiteY79" fmla="*/ 3690 h 64944"/>
                <a:gd name="connsiteX80" fmla="*/ 38087 w 72773"/>
                <a:gd name="connsiteY80" fmla="*/ 3690 h 64944"/>
                <a:gd name="connsiteX81" fmla="*/ 38087 w 72773"/>
                <a:gd name="connsiteY81" fmla="*/ 8118 h 64944"/>
                <a:gd name="connsiteX82" fmla="*/ 38087 w 72773"/>
                <a:gd name="connsiteY82" fmla="*/ 8118 h 64944"/>
                <a:gd name="connsiteX83" fmla="*/ 38087 w 72773"/>
                <a:gd name="connsiteY83" fmla="*/ 8118 h 64944"/>
                <a:gd name="connsiteX84" fmla="*/ 38087 w 72773"/>
                <a:gd name="connsiteY84" fmla="*/ 8118 h 64944"/>
                <a:gd name="connsiteX85" fmla="*/ 38087 w 72773"/>
                <a:gd name="connsiteY85" fmla="*/ 8118 h 64944"/>
                <a:gd name="connsiteX86" fmla="*/ 38087 w 72773"/>
                <a:gd name="connsiteY86" fmla="*/ 8118 h 64944"/>
                <a:gd name="connsiteX87" fmla="*/ 38087 w 72773"/>
                <a:gd name="connsiteY87" fmla="*/ 8118 h 64944"/>
                <a:gd name="connsiteX88" fmla="*/ 38087 w 72773"/>
                <a:gd name="connsiteY88" fmla="*/ 8118 h 64944"/>
                <a:gd name="connsiteX89" fmla="*/ 38087 w 72773"/>
                <a:gd name="connsiteY89" fmla="*/ 8118 h 64944"/>
                <a:gd name="connsiteX90" fmla="*/ 38087 w 72773"/>
                <a:gd name="connsiteY90" fmla="*/ 8118 h 64944"/>
                <a:gd name="connsiteX91" fmla="*/ 38087 w 72773"/>
                <a:gd name="connsiteY91" fmla="*/ 8118 h 64944"/>
                <a:gd name="connsiteX92" fmla="*/ 38087 w 72773"/>
                <a:gd name="connsiteY92" fmla="*/ 12546 h 64944"/>
                <a:gd name="connsiteX93" fmla="*/ 38087 w 72773"/>
                <a:gd name="connsiteY93" fmla="*/ 12546 h 64944"/>
                <a:gd name="connsiteX94" fmla="*/ 38087 w 72773"/>
                <a:gd name="connsiteY94" fmla="*/ 12546 h 64944"/>
                <a:gd name="connsiteX95" fmla="*/ 38087 w 72773"/>
                <a:gd name="connsiteY95" fmla="*/ 12546 h 64944"/>
                <a:gd name="connsiteX96" fmla="*/ 63179 w 72773"/>
                <a:gd name="connsiteY96" fmla="*/ 50922 h 64944"/>
                <a:gd name="connsiteX97" fmla="*/ 63179 w 72773"/>
                <a:gd name="connsiteY97" fmla="*/ 55350 h 64944"/>
                <a:gd name="connsiteX98" fmla="*/ 63179 w 72773"/>
                <a:gd name="connsiteY98" fmla="*/ 55350 h 64944"/>
                <a:gd name="connsiteX99" fmla="*/ 63179 w 72773"/>
                <a:gd name="connsiteY99" fmla="*/ 55350 h 64944"/>
                <a:gd name="connsiteX100" fmla="*/ 63179 w 72773"/>
                <a:gd name="connsiteY100" fmla="*/ 55350 h 64944"/>
                <a:gd name="connsiteX101" fmla="*/ 63179 w 72773"/>
                <a:gd name="connsiteY101" fmla="*/ 55350 h 64944"/>
                <a:gd name="connsiteX102" fmla="*/ 63179 w 72773"/>
                <a:gd name="connsiteY102" fmla="*/ 55350 h 64944"/>
                <a:gd name="connsiteX103" fmla="*/ 63179 w 72773"/>
                <a:gd name="connsiteY103" fmla="*/ 55350 h 64944"/>
                <a:gd name="connsiteX104" fmla="*/ 63179 w 72773"/>
                <a:gd name="connsiteY104" fmla="*/ 55350 h 64944"/>
                <a:gd name="connsiteX105" fmla="*/ 63179 w 72773"/>
                <a:gd name="connsiteY105" fmla="*/ 59040 h 64944"/>
                <a:gd name="connsiteX106" fmla="*/ 63179 w 72773"/>
                <a:gd name="connsiteY106" fmla="*/ 64944 h 64944"/>
                <a:gd name="connsiteX107" fmla="*/ 63179 w 72773"/>
                <a:gd name="connsiteY107" fmla="*/ 64944 h 64944"/>
                <a:gd name="connsiteX108" fmla="*/ 63179 w 72773"/>
                <a:gd name="connsiteY108" fmla="*/ 64944 h 64944"/>
                <a:gd name="connsiteX109" fmla="*/ 63179 w 72773"/>
                <a:gd name="connsiteY109" fmla="*/ 64944 h 64944"/>
                <a:gd name="connsiteX110" fmla="*/ 63179 w 72773"/>
                <a:gd name="connsiteY110" fmla="*/ 54612 h 64944"/>
                <a:gd name="connsiteX111" fmla="*/ 72773 w 72773"/>
                <a:gd name="connsiteY111" fmla="*/ 34686 h 64944"/>
                <a:gd name="connsiteX112" fmla="*/ 72773 w 72773"/>
                <a:gd name="connsiteY112" fmla="*/ 30996 h 64944"/>
                <a:gd name="connsiteX113" fmla="*/ 58751 w 72773"/>
                <a:gd name="connsiteY113" fmla="*/ 23616 h 64944"/>
                <a:gd name="connsiteX114" fmla="*/ 41777 w 72773"/>
                <a:gd name="connsiteY114" fmla="*/ 23616 h 64944"/>
                <a:gd name="connsiteX115" fmla="*/ 27017 w 72773"/>
                <a:gd name="connsiteY115" fmla="*/ 23616 h 64944"/>
                <a:gd name="connsiteX116" fmla="*/ 27017 w 72773"/>
                <a:gd name="connsiteY116" fmla="*/ 23616 h 64944"/>
                <a:gd name="connsiteX117" fmla="*/ 27017 w 72773"/>
                <a:gd name="connsiteY117" fmla="*/ 39852 h 64944"/>
                <a:gd name="connsiteX118" fmla="*/ 27017 w 72773"/>
                <a:gd name="connsiteY118" fmla="*/ 53136 h 64944"/>
                <a:gd name="connsiteX119" fmla="*/ 27017 w 72773"/>
                <a:gd name="connsiteY119" fmla="*/ 53136 h 64944"/>
                <a:gd name="connsiteX120" fmla="*/ 21113 w 72773"/>
                <a:gd name="connsiteY120" fmla="*/ 59778 h 64944"/>
                <a:gd name="connsiteX121" fmla="*/ 4139 w 72773"/>
                <a:gd name="connsiteY121" fmla="*/ 59778 h 64944"/>
                <a:gd name="connsiteX122" fmla="*/ 4139 w 72773"/>
                <a:gd name="connsiteY122" fmla="*/ 59778 h 64944"/>
                <a:gd name="connsiteX123" fmla="*/ 4139 w 72773"/>
                <a:gd name="connsiteY123" fmla="*/ 59778 h 64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72773" h="64944">
                  <a:moveTo>
                    <a:pt x="449" y="45756"/>
                  </a:moveTo>
                  <a:lnTo>
                    <a:pt x="449" y="45756"/>
                  </a:lnTo>
                  <a:cubicBezTo>
                    <a:pt x="1114" y="44355"/>
                    <a:pt x="1114" y="42729"/>
                    <a:pt x="449" y="41328"/>
                  </a:cubicBezTo>
                  <a:lnTo>
                    <a:pt x="449" y="41328"/>
                  </a:lnTo>
                  <a:cubicBezTo>
                    <a:pt x="1241" y="39958"/>
                    <a:pt x="1241" y="38270"/>
                    <a:pt x="449" y="36900"/>
                  </a:cubicBezTo>
                  <a:lnTo>
                    <a:pt x="449" y="36900"/>
                  </a:lnTo>
                  <a:lnTo>
                    <a:pt x="449" y="36900"/>
                  </a:lnTo>
                  <a:cubicBezTo>
                    <a:pt x="956" y="35468"/>
                    <a:pt x="956" y="33904"/>
                    <a:pt x="449" y="32472"/>
                  </a:cubicBezTo>
                  <a:lnTo>
                    <a:pt x="449" y="32472"/>
                  </a:lnTo>
                  <a:cubicBezTo>
                    <a:pt x="844" y="31274"/>
                    <a:pt x="844" y="29981"/>
                    <a:pt x="449" y="28782"/>
                  </a:cubicBezTo>
                  <a:lnTo>
                    <a:pt x="449" y="28782"/>
                  </a:lnTo>
                  <a:cubicBezTo>
                    <a:pt x="770" y="27324"/>
                    <a:pt x="770" y="25813"/>
                    <a:pt x="449" y="24354"/>
                  </a:cubicBezTo>
                  <a:lnTo>
                    <a:pt x="449" y="24354"/>
                  </a:lnTo>
                  <a:cubicBezTo>
                    <a:pt x="1114" y="22953"/>
                    <a:pt x="1114" y="21327"/>
                    <a:pt x="449" y="19926"/>
                  </a:cubicBezTo>
                  <a:cubicBezTo>
                    <a:pt x="449" y="19926"/>
                    <a:pt x="449" y="19926"/>
                    <a:pt x="449" y="16236"/>
                  </a:cubicBezTo>
                  <a:lnTo>
                    <a:pt x="449" y="16236"/>
                  </a:lnTo>
                  <a:lnTo>
                    <a:pt x="449" y="16236"/>
                  </a:lnTo>
                  <a:lnTo>
                    <a:pt x="449" y="16236"/>
                  </a:lnTo>
                  <a:cubicBezTo>
                    <a:pt x="449" y="16236"/>
                    <a:pt x="449" y="19926"/>
                    <a:pt x="449" y="22140"/>
                  </a:cubicBezTo>
                  <a:lnTo>
                    <a:pt x="449" y="44280"/>
                  </a:lnTo>
                  <a:cubicBezTo>
                    <a:pt x="-150" y="47450"/>
                    <a:pt x="-150" y="50704"/>
                    <a:pt x="449" y="53874"/>
                  </a:cubicBezTo>
                  <a:lnTo>
                    <a:pt x="449" y="53874"/>
                  </a:lnTo>
                  <a:cubicBezTo>
                    <a:pt x="449" y="53874"/>
                    <a:pt x="449" y="53874"/>
                    <a:pt x="449" y="53874"/>
                  </a:cubicBezTo>
                  <a:cubicBezTo>
                    <a:pt x="449" y="53874"/>
                    <a:pt x="449" y="53874"/>
                    <a:pt x="449" y="53874"/>
                  </a:cubicBezTo>
                  <a:lnTo>
                    <a:pt x="449" y="53874"/>
                  </a:lnTo>
                  <a:cubicBezTo>
                    <a:pt x="449" y="53874"/>
                    <a:pt x="449" y="53874"/>
                    <a:pt x="449" y="53874"/>
                  </a:cubicBezTo>
                  <a:lnTo>
                    <a:pt x="449" y="53874"/>
                  </a:lnTo>
                  <a:cubicBezTo>
                    <a:pt x="154" y="50929"/>
                    <a:pt x="154" y="47963"/>
                    <a:pt x="449" y="45018"/>
                  </a:cubicBezTo>
                  <a:lnTo>
                    <a:pt x="449" y="22878"/>
                  </a:lnTo>
                  <a:lnTo>
                    <a:pt x="25541" y="22878"/>
                  </a:lnTo>
                  <a:cubicBezTo>
                    <a:pt x="36564" y="20995"/>
                    <a:pt x="47898" y="22541"/>
                    <a:pt x="58013" y="27306"/>
                  </a:cubicBezTo>
                  <a:lnTo>
                    <a:pt x="58013" y="27306"/>
                  </a:lnTo>
                  <a:cubicBezTo>
                    <a:pt x="61376" y="29696"/>
                    <a:pt x="63946" y="33037"/>
                    <a:pt x="65393" y="36900"/>
                  </a:cubicBezTo>
                  <a:lnTo>
                    <a:pt x="65393" y="36900"/>
                  </a:lnTo>
                  <a:lnTo>
                    <a:pt x="65393" y="40590"/>
                  </a:lnTo>
                  <a:lnTo>
                    <a:pt x="65393" y="40590"/>
                  </a:lnTo>
                  <a:cubicBezTo>
                    <a:pt x="64305" y="47433"/>
                    <a:pt x="61791" y="53970"/>
                    <a:pt x="58013" y="59778"/>
                  </a:cubicBezTo>
                  <a:lnTo>
                    <a:pt x="58013" y="59778"/>
                  </a:lnTo>
                  <a:lnTo>
                    <a:pt x="58013" y="59778"/>
                  </a:lnTo>
                  <a:cubicBezTo>
                    <a:pt x="58013" y="59778"/>
                    <a:pt x="58013" y="59778"/>
                    <a:pt x="58013" y="59778"/>
                  </a:cubicBezTo>
                  <a:lnTo>
                    <a:pt x="58013" y="50922"/>
                  </a:lnTo>
                  <a:lnTo>
                    <a:pt x="58013" y="50922"/>
                  </a:lnTo>
                  <a:cubicBezTo>
                    <a:pt x="58013" y="50922"/>
                    <a:pt x="58013" y="50922"/>
                    <a:pt x="62441" y="45756"/>
                  </a:cubicBezTo>
                  <a:lnTo>
                    <a:pt x="62441" y="45756"/>
                  </a:lnTo>
                  <a:lnTo>
                    <a:pt x="62441" y="45756"/>
                  </a:lnTo>
                  <a:lnTo>
                    <a:pt x="68345" y="34686"/>
                  </a:lnTo>
                  <a:cubicBezTo>
                    <a:pt x="68345" y="34686"/>
                    <a:pt x="68345" y="34686"/>
                    <a:pt x="68345" y="34686"/>
                  </a:cubicBezTo>
                  <a:lnTo>
                    <a:pt x="68345" y="34686"/>
                  </a:lnTo>
                  <a:lnTo>
                    <a:pt x="68345" y="34686"/>
                  </a:lnTo>
                  <a:cubicBezTo>
                    <a:pt x="69807" y="30379"/>
                    <a:pt x="69807" y="25709"/>
                    <a:pt x="68345" y="21402"/>
                  </a:cubicBezTo>
                  <a:cubicBezTo>
                    <a:pt x="66999" y="17079"/>
                    <a:pt x="64109" y="13401"/>
                    <a:pt x="60227" y="11070"/>
                  </a:cubicBezTo>
                  <a:cubicBezTo>
                    <a:pt x="49730" y="5021"/>
                    <a:pt x="37592" y="2438"/>
                    <a:pt x="25541" y="3690"/>
                  </a:cubicBezTo>
                  <a:lnTo>
                    <a:pt x="11519" y="3690"/>
                  </a:lnTo>
                  <a:lnTo>
                    <a:pt x="11519" y="3690"/>
                  </a:lnTo>
                  <a:cubicBezTo>
                    <a:pt x="11519" y="3690"/>
                    <a:pt x="11519" y="3690"/>
                    <a:pt x="11519" y="3690"/>
                  </a:cubicBezTo>
                  <a:cubicBezTo>
                    <a:pt x="11519" y="3690"/>
                    <a:pt x="11519" y="3690"/>
                    <a:pt x="11519" y="3690"/>
                  </a:cubicBezTo>
                  <a:lnTo>
                    <a:pt x="11519" y="3690"/>
                  </a:lnTo>
                  <a:lnTo>
                    <a:pt x="11519" y="3690"/>
                  </a:lnTo>
                  <a:lnTo>
                    <a:pt x="15947" y="3690"/>
                  </a:lnTo>
                  <a:cubicBezTo>
                    <a:pt x="15947" y="3690"/>
                    <a:pt x="15947" y="3690"/>
                    <a:pt x="15947" y="3690"/>
                  </a:cubicBezTo>
                  <a:cubicBezTo>
                    <a:pt x="15947" y="3690"/>
                    <a:pt x="15947" y="3690"/>
                    <a:pt x="15947" y="3690"/>
                  </a:cubicBezTo>
                  <a:cubicBezTo>
                    <a:pt x="17380" y="4196"/>
                    <a:pt x="18943" y="4196"/>
                    <a:pt x="20375" y="3690"/>
                  </a:cubicBezTo>
                  <a:lnTo>
                    <a:pt x="20375" y="3690"/>
                  </a:lnTo>
                  <a:cubicBezTo>
                    <a:pt x="20688" y="2480"/>
                    <a:pt x="20688" y="1210"/>
                    <a:pt x="20375" y="0"/>
                  </a:cubicBezTo>
                  <a:cubicBezTo>
                    <a:pt x="20375" y="0"/>
                    <a:pt x="20375" y="0"/>
                    <a:pt x="20375" y="0"/>
                  </a:cubicBezTo>
                  <a:lnTo>
                    <a:pt x="20375" y="0"/>
                  </a:lnTo>
                  <a:lnTo>
                    <a:pt x="20375" y="0"/>
                  </a:lnTo>
                  <a:cubicBezTo>
                    <a:pt x="20375" y="0"/>
                    <a:pt x="20375" y="0"/>
                    <a:pt x="20375" y="0"/>
                  </a:cubicBezTo>
                  <a:cubicBezTo>
                    <a:pt x="20375" y="0"/>
                    <a:pt x="20375" y="0"/>
                    <a:pt x="20375" y="0"/>
                  </a:cubicBezTo>
                  <a:lnTo>
                    <a:pt x="24803" y="0"/>
                  </a:lnTo>
                  <a:lnTo>
                    <a:pt x="24803" y="0"/>
                  </a:lnTo>
                  <a:lnTo>
                    <a:pt x="24803" y="0"/>
                  </a:lnTo>
                  <a:lnTo>
                    <a:pt x="29231" y="0"/>
                  </a:lnTo>
                  <a:lnTo>
                    <a:pt x="29231" y="0"/>
                  </a:lnTo>
                  <a:cubicBezTo>
                    <a:pt x="30664" y="506"/>
                    <a:pt x="32227" y="506"/>
                    <a:pt x="33659" y="0"/>
                  </a:cubicBezTo>
                  <a:lnTo>
                    <a:pt x="33659" y="0"/>
                  </a:lnTo>
                  <a:lnTo>
                    <a:pt x="33659" y="0"/>
                  </a:lnTo>
                  <a:lnTo>
                    <a:pt x="33659" y="0"/>
                  </a:lnTo>
                  <a:lnTo>
                    <a:pt x="33659" y="0"/>
                  </a:lnTo>
                  <a:cubicBezTo>
                    <a:pt x="34575" y="1779"/>
                    <a:pt x="36172" y="3111"/>
                    <a:pt x="38087" y="3690"/>
                  </a:cubicBezTo>
                  <a:lnTo>
                    <a:pt x="38087" y="3690"/>
                  </a:lnTo>
                  <a:cubicBezTo>
                    <a:pt x="37513" y="5110"/>
                    <a:pt x="37513" y="6698"/>
                    <a:pt x="38087" y="8118"/>
                  </a:cubicBezTo>
                  <a:lnTo>
                    <a:pt x="38087" y="8118"/>
                  </a:lnTo>
                  <a:lnTo>
                    <a:pt x="38087" y="8118"/>
                  </a:lnTo>
                  <a:lnTo>
                    <a:pt x="38087" y="8118"/>
                  </a:lnTo>
                  <a:cubicBezTo>
                    <a:pt x="38087" y="8118"/>
                    <a:pt x="38087" y="8118"/>
                    <a:pt x="38087" y="8118"/>
                  </a:cubicBezTo>
                  <a:cubicBezTo>
                    <a:pt x="38087" y="8118"/>
                    <a:pt x="38087" y="8118"/>
                    <a:pt x="38087" y="8118"/>
                  </a:cubicBezTo>
                  <a:lnTo>
                    <a:pt x="38087" y="8118"/>
                  </a:lnTo>
                  <a:lnTo>
                    <a:pt x="38087" y="8118"/>
                  </a:lnTo>
                  <a:lnTo>
                    <a:pt x="38087" y="8118"/>
                  </a:lnTo>
                  <a:lnTo>
                    <a:pt x="38087" y="8118"/>
                  </a:lnTo>
                  <a:lnTo>
                    <a:pt x="38087" y="8118"/>
                  </a:lnTo>
                  <a:cubicBezTo>
                    <a:pt x="37767" y="9576"/>
                    <a:pt x="37767" y="11088"/>
                    <a:pt x="38087" y="12546"/>
                  </a:cubicBezTo>
                  <a:lnTo>
                    <a:pt x="38087" y="12546"/>
                  </a:lnTo>
                  <a:lnTo>
                    <a:pt x="38087" y="12546"/>
                  </a:lnTo>
                  <a:lnTo>
                    <a:pt x="38087" y="12546"/>
                  </a:lnTo>
                  <a:lnTo>
                    <a:pt x="63179" y="50922"/>
                  </a:lnTo>
                  <a:cubicBezTo>
                    <a:pt x="62859" y="52380"/>
                    <a:pt x="62859" y="53892"/>
                    <a:pt x="63179" y="55350"/>
                  </a:cubicBezTo>
                  <a:lnTo>
                    <a:pt x="63179" y="55350"/>
                  </a:lnTo>
                  <a:lnTo>
                    <a:pt x="63179" y="55350"/>
                  </a:lnTo>
                  <a:lnTo>
                    <a:pt x="63179" y="55350"/>
                  </a:lnTo>
                  <a:lnTo>
                    <a:pt x="63179" y="55350"/>
                  </a:lnTo>
                  <a:lnTo>
                    <a:pt x="63179" y="55350"/>
                  </a:lnTo>
                  <a:cubicBezTo>
                    <a:pt x="63179" y="55350"/>
                    <a:pt x="63179" y="55350"/>
                    <a:pt x="63179" y="55350"/>
                  </a:cubicBezTo>
                  <a:lnTo>
                    <a:pt x="63179" y="55350"/>
                  </a:lnTo>
                  <a:cubicBezTo>
                    <a:pt x="63179" y="55350"/>
                    <a:pt x="63179" y="55350"/>
                    <a:pt x="63179" y="59040"/>
                  </a:cubicBezTo>
                  <a:cubicBezTo>
                    <a:pt x="62987" y="61003"/>
                    <a:pt x="62987" y="62981"/>
                    <a:pt x="63179" y="64944"/>
                  </a:cubicBezTo>
                  <a:lnTo>
                    <a:pt x="63179" y="64944"/>
                  </a:lnTo>
                  <a:lnTo>
                    <a:pt x="63179" y="64944"/>
                  </a:lnTo>
                  <a:lnTo>
                    <a:pt x="63179" y="64944"/>
                  </a:lnTo>
                  <a:cubicBezTo>
                    <a:pt x="63179" y="60516"/>
                    <a:pt x="63179" y="59778"/>
                    <a:pt x="63179" y="54612"/>
                  </a:cubicBezTo>
                  <a:cubicBezTo>
                    <a:pt x="68512" y="49227"/>
                    <a:pt x="71889" y="42213"/>
                    <a:pt x="72773" y="34686"/>
                  </a:cubicBezTo>
                  <a:cubicBezTo>
                    <a:pt x="72773" y="34686"/>
                    <a:pt x="72773" y="34686"/>
                    <a:pt x="72773" y="30996"/>
                  </a:cubicBezTo>
                  <a:cubicBezTo>
                    <a:pt x="68882" y="27273"/>
                    <a:pt x="64024" y="24716"/>
                    <a:pt x="58751" y="23616"/>
                  </a:cubicBezTo>
                  <a:cubicBezTo>
                    <a:pt x="53115" y="22913"/>
                    <a:pt x="47414" y="22913"/>
                    <a:pt x="41777" y="23616"/>
                  </a:cubicBezTo>
                  <a:cubicBezTo>
                    <a:pt x="36867" y="23187"/>
                    <a:pt x="31928" y="23187"/>
                    <a:pt x="27017" y="23616"/>
                  </a:cubicBezTo>
                  <a:lnTo>
                    <a:pt x="27017" y="23616"/>
                  </a:lnTo>
                  <a:lnTo>
                    <a:pt x="27017" y="39852"/>
                  </a:lnTo>
                  <a:cubicBezTo>
                    <a:pt x="26573" y="44269"/>
                    <a:pt x="26573" y="48719"/>
                    <a:pt x="27017" y="53136"/>
                  </a:cubicBezTo>
                  <a:lnTo>
                    <a:pt x="27017" y="53136"/>
                  </a:lnTo>
                  <a:cubicBezTo>
                    <a:pt x="27017" y="57564"/>
                    <a:pt x="27017" y="58302"/>
                    <a:pt x="21113" y="59778"/>
                  </a:cubicBezTo>
                  <a:lnTo>
                    <a:pt x="4139" y="59778"/>
                  </a:lnTo>
                  <a:lnTo>
                    <a:pt x="4139" y="59778"/>
                  </a:lnTo>
                  <a:lnTo>
                    <a:pt x="4139" y="59778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6C124E81-B53A-400B-A90C-0BECEC587B14}"/>
                </a:ext>
              </a:extLst>
            </p:cNvPr>
            <p:cNvSpPr/>
            <p:nvPr/>
          </p:nvSpPr>
          <p:spPr>
            <a:xfrm>
              <a:off x="7849525" y="3456068"/>
              <a:ext cx="50183" cy="44771"/>
            </a:xfrm>
            <a:custGeom>
              <a:avLst/>
              <a:gdLst>
                <a:gd name="connsiteX0" fmla="*/ 45756 w 50183"/>
                <a:gd name="connsiteY0" fmla="*/ 6642 h 44771"/>
                <a:gd name="connsiteX1" fmla="*/ 50184 w 50183"/>
                <a:gd name="connsiteY1" fmla="*/ 11070 h 44771"/>
                <a:gd name="connsiteX2" fmla="*/ 50184 w 50183"/>
                <a:gd name="connsiteY2" fmla="*/ 15498 h 44771"/>
                <a:gd name="connsiteX3" fmla="*/ 49446 w 50183"/>
                <a:gd name="connsiteY3" fmla="*/ 25092 h 44771"/>
                <a:gd name="connsiteX4" fmla="*/ 49446 w 50183"/>
                <a:gd name="connsiteY4" fmla="*/ 25092 h 44771"/>
                <a:gd name="connsiteX5" fmla="*/ 49446 w 50183"/>
                <a:gd name="connsiteY5" fmla="*/ 25092 h 44771"/>
                <a:gd name="connsiteX6" fmla="*/ 49446 w 50183"/>
                <a:gd name="connsiteY6" fmla="*/ 25092 h 44771"/>
                <a:gd name="connsiteX7" fmla="*/ 49446 w 50183"/>
                <a:gd name="connsiteY7" fmla="*/ 25092 h 44771"/>
                <a:gd name="connsiteX8" fmla="*/ 43542 w 50183"/>
                <a:gd name="connsiteY8" fmla="*/ 25092 h 44771"/>
                <a:gd name="connsiteX9" fmla="*/ 43542 w 50183"/>
                <a:gd name="connsiteY9" fmla="*/ 30996 h 44771"/>
                <a:gd name="connsiteX10" fmla="*/ 40590 w 50183"/>
                <a:gd name="connsiteY10" fmla="*/ 30996 h 44771"/>
                <a:gd name="connsiteX11" fmla="*/ 36162 w 50183"/>
                <a:gd name="connsiteY11" fmla="*/ 30996 h 44771"/>
                <a:gd name="connsiteX12" fmla="*/ 34686 w 50183"/>
                <a:gd name="connsiteY12" fmla="*/ 30996 h 44771"/>
                <a:gd name="connsiteX13" fmla="*/ 30996 w 50183"/>
                <a:gd name="connsiteY13" fmla="*/ 25092 h 44771"/>
                <a:gd name="connsiteX14" fmla="*/ 30996 w 50183"/>
                <a:gd name="connsiteY14" fmla="*/ 19926 h 44771"/>
                <a:gd name="connsiteX15" fmla="*/ 34686 w 50183"/>
                <a:gd name="connsiteY15" fmla="*/ 29520 h 44771"/>
                <a:gd name="connsiteX16" fmla="*/ 38376 w 50183"/>
                <a:gd name="connsiteY16" fmla="*/ 14760 h 44771"/>
                <a:gd name="connsiteX17" fmla="*/ 34686 w 50183"/>
                <a:gd name="connsiteY17" fmla="*/ 9594 h 44771"/>
                <a:gd name="connsiteX18" fmla="*/ 17712 w 50183"/>
                <a:gd name="connsiteY18" fmla="*/ 738 h 44771"/>
                <a:gd name="connsiteX19" fmla="*/ 17712 w 50183"/>
                <a:gd name="connsiteY19" fmla="*/ 738 h 44771"/>
                <a:gd name="connsiteX20" fmla="*/ 17712 w 50183"/>
                <a:gd name="connsiteY20" fmla="*/ 28782 h 44771"/>
                <a:gd name="connsiteX21" fmla="*/ 17712 w 50183"/>
                <a:gd name="connsiteY21" fmla="*/ 28782 h 44771"/>
                <a:gd name="connsiteX22" fmla="*/ 17712 w 50183"/>
                <a:gd name="connsiteY22" fmla="*/ 28782 h 44771"/>
                <a:gd name="connsiteX23" fmla="*/ 11808 w 50183"/>
                <a:gd name="connsiteY23" fmla="*/ 33210 h 44771"/>
                <a:gd name="connsiteX24" fmla="*/ 738 w 50183"/>
                <a:gd name="connsiteY24" fmla="*/ 33210 h 44771"/>
                <a:gd name="connsiteX25" fmla="*/ 738 w 50183"/>
                <a:gd name="connsiteY25" fmla="*/ 33210 h 44771"/>
                <a:gd name="connsiteX26" fmla="*/ 738 w 50183"/>
                <a:gd name="connsiteY26" fmla="*/ 33210 h 44771"/>
                <a:gd name="connsiteX27" fmla="*/ 738 w 50183"/>
                <a:gd name="connsiteY27" fmla="*/ 33210 h 44771"/>
                <a:gd name="connsiteX28" fmla="*/ 738 w 50183"/>
                <a:gd name="connsiteY28" fmla="*/ 33210 h 44771"/>
                <a:gd name="connsiteX29" fmla="*/ 738 w 50183"/>
                <a:gd name="connsiteY29" fmla="*/ 33210 h 44771"/>
                <a:gd name="connsiteX30" fmla="*/ 738 w 50183"/>
                <a:gd name="connsiteY30" fmla="*/ 33210 h 44771"/>
                <a:gd name="connsiteX31" fmla="*/ 738 w 50183"/>
                <a:gd name="connsiteY31" fmla="*/ 33210 h 44771"/>
                <a:gd name="connsiteX32" fmla="*/ 738 w 50183"/>
                <a:gd name="connsiteY32" fmla="*/ 33210 h 44771"/>
                <a:gd name="connsiteX33" fmla="*/ 738 w 50183"/>
                <a:gd name="connsiteY33" fmla="*/ 33210 h 44771"/>
                <a:gd name="connsiteX34" fmla="*/ 738 w 50183"/>
                <a:gd name="connsiteY34" fmla="*/ 25092 h 44771"/>
                <a:gd name="connsiteX35" fmla="*/ 738 w 50183"/>
                <a:gd name="connsiteY35" fmla="*/ 25092 h 44771"/>
                <a:gd name="connsiteX36" fmla="*/ 5904 w 50183"/>
                <a:gd name="connsiteY36" fmla="*/ 25092 h 44771"/>
                <a:gd name="connsiteX37" fmla="*/ 5904 w 50183"/>
                <a:gd name="connsiteY37" fmla="*/ 25092 h 44771"/>
                <a:gd name="connsiteX38" fmla="*/ 5904 w 50183"/>
                <a:gd name="connsiteY38" fmla="*/ 19926 h 44771"/>
                <a:gd name="connsiteX39" fmla="*/ 5904 w 50183"/>
                <a:gd name="connsiteY39" fmla="*/ 19926 h 44771"/>
                <a:gd name="connsiteX40" fmla="*/ 5904 w 50183"/>
                <a:gd name="connsiteY40" fmla="*/ 19926 h 44771"/>
                <a:gd name="connsiteX41" fmla="*/ 5904 w 50183"/>
                <a:gd name="connsiteY41" fmla="*/ 25092 h 44771"/>
                <a:gd name="connsiteX42" fmla="*/ 0 w 50183"/>
                <a:gd name="connsiteY42" fmla="*/ 38376 h 44771"/>
                <a:gd name="connsiteX43" fmla="*/ 0 w 50183"/>
                <a:gd name="connsiteY43" fmla="*/ 42804 h 44771"/>
                <a:gd name="connsiteX44" fmla="*/ 0 w 50183"/>
                <a:gd name="connsiteY44" fmla="*/ 42804 h 44771"/>
                <a:gd name="connsiteX45" fmla="*/ 0 w 50183"/>
                <a:gd name="connsiteY45" fmla="*/ 42804 h 44771"/>
                <a:gd name="connsiteX46" fmla="*/ 0 w 50183"/>
                <a:gd name="connsiteY46" fmla="*/ 42804 h 44771"/>
                <a:gd name="connsiteX47" fmla="*/ 0 w 50183"/>
                <a:gd name="connsiteY47" fmla="*/ 42804 h 44771"/>
                <a:gd name="connsiteX48" fmla="*/ 0 w 50183"/>
                <a:gd name="connsiteY48" fmla="*/ 42804 h 44771"/>
                <a:gd name="connsiteX49" fmla="*/ 0 w 50183"/>
                <a:gd name="connsiteY49" fmla="*/ 11070 h 44771"/>
                <a:gd name="connsiteX50" fmla="*/ 10332 w 50183"/>
                <a:gd name="connsiteY50" fmla="*/ 14760 h 44771"/>
                <a:gd name="connsiteX51" fmla="*/ 34686 w 50183"/>
                <a:gd name="connsiteY51" fmla="*/ 8118 h 44771"/>
                <a:gd name="connsiteX52" fmla="*/ 39852 w 50183"/>
                <a:gd name="connsiteY52" fmla="*/ 14760 h 44771"/>
                <a:gd name="connsiteX53" fmla="*/ 39852 w 50183"/>
                <a:gd name="connsiteY53" fmla="*/ 14760 h 44771"/>
                <a:gd name="connsiteX54" fmla="*/ 39852 w 50183"/>
                <a:gd name="connsiteY54" fmla="*/ 14760 h 44771"/>
                <a:gd name="connsiteX55" fmla="*/ 39852 w 50183"/>
                <a:gd name="connsiteY55" fmla="*/ 14760 h 44771"/>
                <a:gd name="connsiteX56" fmla="*/ 35424 w 50183"/>
                <a:gd name="connsiteY56" fmla="*/ 27306 h 44771"/>
                <a:gd name="connsiteX57" fmla="*/ 29520 w 50183"/>
                <a:gd name="connsiteY57" fmla="*/ 33948 h 44771"/>
                <a:gd name="connsiteX58" fmla="*/ 29520 w 50183"/>
                <a:gd name="connsiteY58" fmla="*/ 33948 h 44771"/>
                <a:gd name="connsiteX59" fmla="*/ 29520 w 50183"/>
                <a:gd name="connsiteY59" fmla="*/ 33948 h 44771"/>
                <a:gd name="connsiteX60" fmla="*/ 29520 w 50183"/>
                <a:gd name="connsiteY60" fmla="*/ 33948 h 44771"/>
                <a:gd name="connsiteX61" fmla="*/ 29520 w 50183"/>
                <a:gd name="connsiteY61" fmla="*/ 33948 h 44771"/>
                <a:gd name="connsiteX62" fmla="*/ 34686 w 50183"/>
                <a:gd name="connsiteY62" fmla="*/ 33948 h 44771"/>
                <a:gd name="connsiteX63" fmla="*/ 34686 w 50183"/>
                <a:gd name="connsiteY63" fmla="*/ 33948 h 44771"/>
                <a:gd name="connsiteX64" fmla="*/ 34686 w 50183"/>
                <a:gd name="connsiteY64" fmla="*/ 33948 h 44771"/>
                <a:gd name="connsiteX65" fmla="*/ 42066 w 50183"/>
                <a:gd name="connsiteY65" fmla="*/ 14760 h 44771"/>
                <a:gd name="connsiteX66" fmla="*/ 36900 w 50183"/>
                <a:gd name="connsiteY66" fmla="*/ 4428 h 44771"/>
                <a:gd name="connsiteX67" fmla="*/ 34686 w 50183"/>
                <a:gd name="connsiteY67" fmla="*/ 0 h 44771"/>
                <a:gd name="connsiteX68" fmla="*/ 34686 w 50183"/>
                <a:gd name="connsiteY68" fmla="*/ 0 h 44771"/>
                <a:gd name="connsiteX69" fmla="*/ 34686 w 50183"/>
                <a:gd name="connsiteY69" fmla="*/ 0 h 44771"/>
                <a:gd name="connsiteX70" fmla="*/ 24354 w 50183"/>
                <a:gd name="connsiteY70" fmla="*/ 0 h 44771"/>
                <a:gd name="connsiteX71" fmla="*/ 24354 w 50183"/>
                <a:gd name="connsiteY71" fmla="*/ 0 h 44771"/>
                <a:gd name="connsiteX72" fmla="*/ 24354 w 50183"/>
                <a:gd name="connsiteY72" fmla="*/ 0 h 44771"/>
                <a:gd name="connsiteX73" fmla="*/ 24354 w 50183"/>
                <a:gd name="connsiteY73" fmla="*/ 0 h 44771"/>
                <a:gd name="connsiteX74" fmla="*/ 29520 w 50183"/>
                <a:gd name="connsiteY74" fmla="*/ 0 h 44771"/>
                <a:gd name="connsiteX75" fmla="*/ 29520 w 50183"/>
                <a:gd name="connsiteY75" fmla="*/ 4428 h 44771"/>
                <a:gd name="connsiteX76" fmla="*/ 35424 w 50183"/>
                <a:gd name="connsiteY76" fmla="*/ 4428 h 44771"/>
                <a:gd name="connsiteX77" fmla="*/ 35424 w 50183"/>
                <a:gd name="connsiteY77" fmla="*/ 4428 h 44771"/>
                <a:gd name="connsiteX78" fmla="*/ 35424 w 50183"/>
                <a:gd name="connsiteY78" fmla="*/ 4428 h 44771"/>
                <a:gd name="connsiteX79" fmla="*/ 35424 w 50183"/>
                <a:gd name="connsiteY79" fmla="*/ 4428 h 44771"/>
                <a:gd name="connsiteX80" fmla="*/ 40590 w 50183"/>
                <a:gd name="connsiteY80" fmla="*/ 4428 h 44771"/>
                <a:gd name="connsiteX81" fmla="*/ 40590 w 50183"/>
                <a:gd name="connsiteY81" fmla="*/ 8118 h 44771"/>
                <a:gd name="connsiteX82" fmla="*/ 16974 w 50183"/>
                <a:gd name="connsiteY82" fmla="*/ 6642 h 44771"/>
                <a:gd name="connsiteX83" fmla="*/ 16974 w 50183"/>
                <a:gd name="connsiteY83" fmla="*/ 6642 h 44771"/>
                <a:gd name="connsiteX84" fmla="*/ 16974 w 50183"/>
                <a:gd name="connsiteY84" fmla="*/ 6642 h 44771"/>
                <a:gd name="connsiteX85" fmla="*/ 16974 w 50183"/>
                <a:gd name="connsiteY85" fmla="*/ 6642 h 44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50183" h="44771">
                  <a:moveTo>
                    <a:pt x="45756" y="6642"/>
                  </a:moveTo>
                  <a:cubicBezTo>
                    <a:pt x="46400" y="8764"/>
                    <a:pt x="48062" y="10426"/>
                    <a:pt x="50184" y="11070"/>
                  </a:cubicBezTo>
                  <a:cubicBezTo>
                    <a:pt x="50184" y="11070"/>
                    <a:pt x="50184" y="11070"/>
                    <a:pt x="50184" y="15498"/>
                  </a:cubicBezTo>
                  <a:cubicBezTo>
                    <a:pt x="48488" y="18416"/>
                    <a:pt x="48216" y="21949"/>
                    <a:pt x="49446" y="25092"/>
                  </a:cubicBezTo>
                  <a:cubicBezTo>
                    <a:pt x="49446" y="25092"/>
                    <a:pt x="49446" y="25092"/>
                    <a:pt x="49446" y="25092"/>
                  </a:cubicBezTo>
                  <a:lnTo>
                    <a:pt x="49446" y="25092"/>
                  </a:lnTo>
                  <a:lnTo>
                    <a:pt x="49446" y="25092"/>
                  </a:lnTo>
                  <a:lnTo>
                    <a:pt x="49446" y="25092"/>
                  </a:lnTo>
                  <a:cubicBezTo>
                    <a:pt x="47586" y="24169"/>
                    <a:pt x="45402" y="24169"/>
                    <a:pt x="43542" y="25092"/>
                  </a:cubicBezTo>
                  <a:cubicBezTo>
                    <a:pt x="43542" y="25092"/>
                    <a:pt x="43542" y="29520"/>
                    <a:pt x="43542" y="30996"/>
                  </a:cubicBezTo>
                  <a:lnTo>
                    <a:pt x="40590" y="30996"/>
                  </a:lnTo>
                  <a:cubicBezTo>
                    <a:pt x="40590" y="30996"/>
                    <a:pt x="40590" y="30996"/>
                    <a:pt x="36162" y="30996"/>
                  </a:cubicBezTo>
                  <a:lnTo>
                    <a:pt x="34686" y="30996"/>
                  </a:lnTo>
                  <a:cubicBezTo>
                    <a:pt x="34077" y="28702"/>
                    <a:pt x="32792" y="26645"/>
                    <a:pt x="30996" y="25092"/>
                  </a:cubicBezTo>
                  <a:cubicBezTo>
                    <a:pt x="30996" y="25092"/>
                    <a:pt x="30996" y="25092"/>
                    <a:pt x="30996" y="19926"/>
                  </a:cubicBezTo>
                  <a:cubicBezTo>
                    <a:pt x="32696" y="22923"/>
                    <a:pt x="33939" y="26156"/>
                    <a:pt x="34686" y="29520"/>
                  </a:cubicBezTo>
                  <a:cubicBezTo>
                    <a:pt x="38890" y="25861"/>
                    <a:pt x="40364" y="19967"/>
                    <a:pt x="38376" y="14760"/>
                  </a:cubicBezTo>
                  <a:lnTo>
                    <a:pt x="34686" y="9594"/>
                  </a:lnTo>
                  <a:cubicBezTo>
                    <a:pt x="29534" y="5760"/>
                    <a:pt x="23804" y="2770"/>
                    <a:pt x="17712" y="738"/>
                  </a:cubicBezTo>
                  <a:lnTo>
                    <a:pt x="17712" y="738"/>
                  </a:lnTo>
                  <a:cubicBezTo>
                    <a:pt x="21325" y="9737"/>
                    <a:pt x="21325" y="19783"/>
                    <a:pt x="17712" y="28782"/>
                  </a:cubicBezTo>
                  <a:lnTo>
                    <a:pt x="17712" y="28782"/>
                  </a:lnTo>
                  <a:lnTo>
                    <a:pt x="17712" y="28782"/>
                  </a:lnTo>
                  <a:cubicBezTo>
                    <a:pt x="17712" y="28782"/>
                    <a:pt x="17712" y="28782"/>
                    <a:pt x="11808" y="33210"/>
                  </a:cubicBezTo>
                  <a:lnTo>
                    <a:pt x="738" y="33210"/>
                  </a:lnTo>
                  <a:lnTo>
                    <a:pt x="738" y="33210"/>
                  </a:lnTo>
                  <a:cubicBezTo>
                    <a:pt x="738" y="33210"/>
                    <a:pt x="738" y="33210"/>
                    <a:pt x="738" y="33210"/>
                  </a:cubicBezTo>
                  <a:cubicBezTo>
                    <a:pt x="738" y="33210"/>
                    <a:pt x="738" y="33210"/>
                    <a:pt x="738" y="33210"/>
                  </a:cubicBezTo>
                  <a:lnTo>
                    <a:pt x="738" y="33210"/>
                  </a:lnTo>
                  <a:lnTo>
                    <a:pt x="738" y="33210"/>
                  </a:lnTo>
                  <a:lnTo>
                    <a:pt x="738" y="33210"/>
                  </a:lnTo>
                  <a:lnTo>
                    <a:pt x="738" y="33210"/>
                  </a:lnTo>
                  <a:lnTo>
                    <a:pt x="738" y="33210"/>
                  </a:lnTo>
                  <a:lnTo>
                    <a:pt x="738" y="33210"/>
                  </a:lnTo>
                  <a:lnTo>
                    <a:pt x="738" y="25092"/>
                  </a:lnTo>
                  <a:lnTo>
                    <a:pt x="738" y="25092"/>
                  </a:lnTo>
                  <a:cubicBezTo>
                    <a:pt x="2336" y="26014"/>
                    <a:pt x="4305" y="26014"/>
                    <a:pt x="5904" y="25092"/>
                  </a:cubicBezTo>
                  <a:lnTo>
                    <a:pt x="5904" y="25092"/>
                  </a:lnTo>
                  <a:cubicBezTo>
                    <a:pt x="7012" y="23548"/>
                    <a:pt x="7012" y="21470"/>
                    <a:pt x="5904" y="19926"/>
                  </a:cubicBezTo>
                  <a:lnTo>
                    <a:pt x="5904" y="19926"/>
                  </a:lnTo>
                  <a:lnTo>
                    <a:pt x="5904" y="19926"/>
                  </a:lnTo>
                  <a:lnTo>
                    <a:pt x="5904" y="25092"/>
                  </a:lnTo>
                  <a:cubicBezTo>
                    <a:pt x="5017" y="29925"/>
                    <a:pt x="2993" y="34479"/>
                    <a:pt x="0" y="38376"/>
                  </a:cubicBezTo>
                  <a:cubicBezTo>
                    <a:pt x="0" y="38376"/>
                    <a:pt x="0" y="38376"/>
                    <a:pt x="0" y="42804"/>
                  </a:cubicBezTo>
                  <a:cubicBezTo>
                    <a:pt x="0" y="47232"/>
                    <a:pt x="0" y="42804"/>
                    <a:pt x="0" y="42804"/>
                  </a:cubicBezTo>
                  <a:lnTo>
                    <a:pt x="0" y="42804"/>
                  </a:lnTo>
                  <a:lnTo>
                    <a:pt x="0" y="42804"/>
                  </a:lnTo>
                  <a:lnTo>
                    <a:pt x="0" y="42804"/>
                  </a:lnTo>
                  <a:lnTo>
                    <a:pt x="0" y="42804"/>
                  </a:lnTo>
                  <a:cubicBezTo>
                    <a:pt x="4484" y="32702"/>
                    <a:pt x="4484" y="21172"/>
                    <a:pt x="0" y="11070"/>
                  </a:cubicBezTo>
                  <a:lnTo>
                    <a:pt x="10332" y="14760"/>
                  </a:lnTo>
                  <a:lnTo>
                    <a:pt x="34686" y="8118"/>
                  </a:lnTo>
                  <a:cubicBezTo>
                    <a:pt x="36760" y="10035"/>
                    <a:pt x="38504" y="12279"/>
                    <a:pt x="39852" y="14760"/>
                  </a:cubicBezTo>
                  <a:lnTo>
                    <a:pt x="39852" y="14760"/>
                  </a:lnTo>
                  <a:lnTo>
                    <a:pt x="39852" y="14760"/>
                  </a:lnTo>
                  <a:lnTo>
                    <a:pt x="39852" y="14760"/>
                  </a:lnTo>
                  <a:cubicBezTo>
                    <a:pt x="40580" y="19420"/>
                    <a:pt x="38916" y="24135"/>
                    <a:pt x="35424" y="27306"/>
                  </a:cubicBezTo>
                  <a:cubicBezTo>
                    <a:pt x="35424" y="31734"/>
                    <a:pt x="30996" y="33210"/>
                    <a:pt x="29520" y="33948"/>
                  </a:cubicBezTo>
                  <a:lnTo>
                    <a:pt x="29520" y="33948"/>
                  </a:lnTo>
                  <a:lnTo>
                    <a:pt x="29520" y="33948"/>
                  </a:lnTo>
                  <a:cubicBezTo>
                    <a:pt x="29520" y="33948"/>
                    <a:pt x="29520" y="33948"/>
                    <a:pt x="29520" y="33948"/>
                  </a:cubicBezTo>
                  <a:cubicBezTo>
                    <a:pt x="29520" y="33948"/>
                    <a:pt x="29520" y="33948"/>
                    <a:pt x="29520" y="33948"/>
                  </a:cubicBezTo>
                  <a:lnTo>
                    <a:pt x="34686" y="33948"/>
                  </a:lnTo>
                  <a:cubicBezTo>
                    <a:pt x="34686" y="33948"/>
                    <a:pt x="34686" y="33948"/>
                    <a:pt x="34686" y="33948"/>
                  </a:cubicBezTo>
                  <a:cubicBezTo>
                    <a:pt x="34686" y="33948"/>
                    <a:pt x="34686" y="33948"/>
                    <a:pt x="34686" y="33948"/>
                  </a:cubicBezTo>
                  <a:cubicBezTo>
                    <a:pt x="40146" y="29151"/>
                    <a:pt x="42904" y="21980"/>
                    <a:pt x="42066" y="14760"/>
                  </a:cubicBezTo>
                  <a:cubicBezTo>
                    <a:pt x="42126" y="10681"/>
                    <a:pt x="40200" y="6827"/>
                    <a:pt x="36900" y="4428"/>
                  </a:cubicBezTo>
                  <a:cubicBezTo>
                    <a:pt x="36315" y="2880"/>
                    <a:pt x="35572" y="1397"/>
                    <a:pt x="34686" y="0"/>
                  </a:cubicBezTo>
                  <a:lnTo>
                    <a:pt x="34686" y="0"/>
                  </a:lnTo>
                  <a:lnTo>
                    <a:pt x="34686" y="0"/>
                  </a:lnTo>
                  <a:lnTo>
                    <a:pt x="24354" y="0"/>
                  </a:lnTo>
                  <a:lnTo>
                    <a:pt x="24354" y="0"/>
                  </a:lnTo>
                  <a:lnTo>
                    <a:pt x="24354" y="0"/>
                  </a:lnTo>
                  <a:cubicBezTo>
                    <a:pt x="24354" y="0"/>
                    <a:pt x="24354" y="0"/>
                    <a:pt x="24354" y="0"/>
                  </a:cubicBezTo>
                  <a:lnTo>
                    <a:pt x="29520" y="0"/>
                  </a:lnTo>
                  <a:cubicBezTo>
                    <a:pt x="28946" y="1420"/>
                    <a:pt x="28946" y="3008"/>
                    <a:pt x="29520" y="4428"/>
                  </a:cubicBezTo>
                  <a:cubicBezTo>
                    <a:pt x="31201" y="5931"/>
                    <a:pt x="33743" y="5931"/>
                    <a:pt x="35424" y="4428"/>
                  </a:cubicBezTo>
                  <a:lnTo>
                    <a:pt x="35424" y="4428"/>
                  </a:lnTo>
                  <a:lnTo>
                    <a:pt x="35424" y="4428"/>
                  </a:lnTo>
                  <a:cubicBezTo>
                    <a:pt x="35424" y="4428"/>
                    <a:pt x="35424" y="4428"/>
                    <a:pt x="35424" y="4428"/>
                  </a:cubicBezTo>
                  <a:lnTo>
                    <a:pt x="40590" y="4428"/>
                  </a:lnTo>
                  <a:cubicBezTo>
                    <a:pt x="40242" y="5633"/>
                    <a:pt x="40242" y="6913"/>
                    <a:pt x="40590" y="8118"/>
                  </a:cubicBezTo>
                  <a:close/>
                  <a:moveTo>
                    <a:pt x="16974" y="6642"/>
                  </a:moveTo>
                  <a:cubicBezTo>
                    <a:pt x="16974" y="6642"/>
                    <a:pt x="16974" y="6642"/>
                    <a:pt x="16974" y="6642"/>
                  </a:cubicBezTo>
                  <a:lnTo>
                    <a:pt x="16974" y="6642"/>
                  </a:lnTo>
                  <a:lnTo>
                    <a:pt x="16974" y="6642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4876870-FA70-437F-9705-C57CDD8D588A}"/>
                </a:ext>
              </a:extLst>
            </p:cNvPr>
            <p:cNvSpPr/>
            <p:nvPr/>
          </p:nvSpPr>
          <p:spPr>
            <a:xfrm>
              <a:off x="7769083" y="3430975"/>
              <a:ext cx="449" cy="34686"/>
            </a:xfrm>
            <a:custGeom>
              <a:avLst/>
              <a:gdLst>
                <a:gd name="connsiteX0" fmla="*/ 0 w 449"/>
                <a:gd name="connsiteY0" fmla="*/ 0 h 34686"/>
                <a:gd name="connsiteX1" fmla="*/ 0 w 449"/>
                <a:gd name="connsiteY1" fmla="*/ 0 h 34686"/>
                <a:gd name="connsiteX2" fmla="*/ 0 w 449"/>
                <a:gd name="connsiteY2" fmla="*/ 25830 h 34686"/>
                <a:gd name="connsiteX3" fmla="*/ 0 w 449"/>
                <a:gd name="connsiteY3" fmla="*/ 34686 h 34686"/>
                <a:gd name="connsiteX4" fmla="*/ 0 w 449"/>
                <a:gd name="connsiteY4" fmla="*/ 34686 h 34686"/>
                <a:gd name="connsiteX5" fmla="*/ 0 w 449"/>
                <a:gd name="connsiteY5" fmla="*/ 34686 h 34686"/>
                <a:gd name="connsiteX6" fmla="*/ 0 w 449"/>
                <a:gd name="connsiteY6" fmla="*/ 34686 h 34686"/>
                <a:gd name="connsiteX7" fmla="*/ 0 w 449"/>
                <a:gd name="connsiteY7" fmla="*/ 34686 h 34686"/>
                <a:gd name="connsiteX8" fmla="*/ 0 w 449"/>
                <a:gd name="connsiteY8" fmla="*/ 34686 h 34686"/>
                <a:gd name="connsiteX9" fmla="*/ 0 w 449"/>
                <a:gd name="connsiteY9" fmla="*/ 25092 h 34686"/>
                <a:gd name="connsiteX10" fmla="*/ 0 w 449"/>
                <a:gd name="connsiteY10" fmla="*/ 1476 h 34686"/>
                <a:gd name="connsiteX11" fmla="*/ 0 w 449"/>
                <a:gd name="connsiteY11" fmla="*/ 1476 h 34686"/>
                <a:gd name="connsiteX12" fmla="*/ 0 w 449"/>
                <a:gd name="connsiteY12" fmla="*/ 147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9" h="34686">
                  <a:moveTo>
                    <a:pt x="0" y="0"/>
                  </a:moveTo>
                  <a:lnTo>
                    <a:pt x="0" y="0"/>
                  </a:lnTo>
                  <a:lnTo>
                    <a:pt x="0" y="25830"/>
                  </a:lnTo>
                  <a:cubicBezTo>
                    <a:pt x="0" y="25830"/>
                    <a:pt x="0" y="31734"/>
                    <a:pt x="0" y="34686"/>
                  </a:cubicBez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cubicBezTo>
                    <a:pt x="599" y="31516"/>
                    <a:pt x="599" y="28262"/>
                    <a:pt x="0" y="25092"/>
                  </a:cubicBez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lnTo>
                    <a:pt x="0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1C0BD9A4-5384-454E-8CAE-46C15DBDFBA0}"/>
                </a:ext>
              </a:extLst>
            </p:cNvPr>
            <p:cNvSpPr/>
            <p:nvPr/>
          </p:nvSpPr>
          <p:spPr>
            <a:xfrm>
              <a:off x="7769083" y="3432451"/>
              <a:ext cx="449" cy="43542"/>
            </a:xfrm>
            <a:custGeom>
              <a:avLst/>
              <a:gdLst>
                <a:gd name="connsiteX0" fmla="*/ 0 w 449"/>
                <a:gd name="connsiteY0" fmla="*/ 43542 h 43542"/>
                <a:gd name="connsiteX1" fmla="*/ 0 w 449"/>
                <a:gd name="connsiteY1" fmla="*/ 43542 h 43542"/>
                <a:gd name="connsiteX2" fmla="*/ 0 w 449"/>
                <a:gd name="connsiteY2" fmla="*/ 43542 h 43542"/>
                <a:gd name="connsiteX3" fmla="*/ 0 w 449"/>
                <a:gd name="connsiteY3" fmla="*/ 43542 h 43542"/>
                <a:gd name="connsiteX4" fmla="*/ 0 w 449"/>
                <a:gd name="connsiteY4" fmla="*/ 34686 h 43542"/>
                <a:gd name="connsiteX5" fmla="*/ 0 w 449"/>
                <a:gd name="connsiteY5" fmla="*/ 2952 h 43542"/>
                <a:gd name="connsiteX6" fmla="*/ 0 w 449"/>
                <a:gd name="connsiteY6" fmla="*/ 2952 h 43542"/>
                <a:gd name="connsiteX7" fmla="*/ 0 w 449"/>
                <a:gd name="connsiteY7" fmla="*/ 2952 h 43542"/>
                <a:gd name="connsiteX8" fmla="*/ 0 w 449"/>
                <a:gd name="connsiteY8" fmla="*/ 2952 h 43542"/>
                <a:gd name="connsiteX9" fmla="*/ 0 w 449"/>
                <a:gd name="connsiteY9" fmla="*/ 2952 h 43542"/>
                <a:gd name="connsiteX10" fmla="*/ 0 w 449"/>
                <a:gd name="connsiteY10" fmla="*/ 28782 h 43542"/>
                <a:gd name="connsiteX11" fmla="*/ 0 w 449"/>
                <a:gd name="connsiteY11" fmla="*/ 37638 h 43542"/>
                <a:gd name="connsiteX12" fmla="*/ 0 w 449"/>
                <a:gd name="connsiteY12" fmla="*/ 37638 h 43542"/>
                <a:gd name="connsiteX13" fmla="*/ 0 w 449"/>
                <a:gd name="connsiteY13" fmla="*/ 37638 h 43542"/>
                <a:gd name="connsiteX14" fmla="*/ 0 w 449"/>
                <a:gd name="connsiteY14" fmla="*/ 37638 h 43542"/>
                <a:gd name="connsiteX15" fmla="*/ 0 w 449"/>
                <a:gd name="connsiteY15" fmla="*/ 37638 h 43542"/>
                <a:gd name="connsiteX16" fmla="*/ 0 w 449"/>
                <a:gd name="connsiteY16" fmla="*/ 37638 h 43542"/>
                <a:gd name="connsiteX17" fmla="*/ 0 w 449"/>
                <a:gd name="connsiteY17" fmla="*/ 43542 h 43542"/>
                <a:gd name="connsiteX18" fmla="*/ 0 w 449"/>
                <a:gd name="connsiteY18" fmla="*/ 43542 h 43542"/>
                <a:gd name="connsiteX19" fmla="*/ 0 w 449"/>
                <a:gd name="connsiteY19" fmla="*/ 33948 h 43542"/>
                <a:gd name="connsiteX20" fmla="*/ 0 w 449"/>
                <a:gd name="connsiteY20" fmla="*/ 0 h 43542"/>
                <a:gd name="connsiteX21" fmla="*/ 0 w 449"/>
                <a:gd name="connsiteY21" fmla="*/ 0 h 43542"/>
                <a:gd name="connsiteX22" fmla="*/ 0 w 449"/>
                <a:gd name="connsiteY22" fmla="*/ 0 h 43542"/>
                <a:gd name="connsiteX23" fmla="*/ 0 w 449"/>
                <a:gd name="connsiteY23" fmla="*/ 28044 h 43542"/>
                <a:gd name="connsiteX24" fmla="*/ 0 w 449"/>
                <a:gd name="connsiteY24" fmla="*/ 37638 h 43542"/>
                <a:gd name="connsiteX25" fmla="*/ 0 w 449"/>
                <a:gd name="connsiteY25" fmla="*/ 37638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49" h="43542">
                  <a:moveTo>
                    <a:pt x="0" y="43542"/>
                  </a:moveTo>
                  <a:lnTo>
                    <a:pt x="0" y="43542"/>
                  </a:lnTo>
                  <a:lnTo>
                    <a:pt x="0" y="43542"/>
                  </a:lnTo>
                  <a:cubicBezTo>
                    <a:pt x="0" y="43542"/>
                    <a:pt x="0" y="43542"/>
                    <a:pt x="0" y="43542"/>
                  </a:cubicBezTo>
                  <a:cubicBezTo>
                    <a:pt x="253" y="40595"/>
                    <a:pt x="253" y="37633"/>
                    <a:pt x="0" y="34686"/>
                  </a:cubicBezTo>
                  <a:lnTo>
                    <a:pt x="0" y="2952"/>
                  </a:lnTo>
                  <a:cubicBezTo>
                    <a:pt x="0" y="2952"/>
                    <a:pt x="0" y="2952"/>
                    <a:pt x="0" y="2952"/>
                  </a:cubicBezTo>
                  <a:lnTo>
                    <a:pt x="0" y="2952"/>
                  </a:lnTo>
                  <a:lnTo>
                    <a:pt x="0" y="2952"/>
                  </a:lnTo>
                  <a:lnTo>
                    <a:pt x="0" y="2952"/>
                  </a:lnTo>
                  <a:lnTo>
                    <a:pt x="0" y="28782"/>
                  </a:lnTo>
                  <a:cubicBezTo>
                    <a:pt x="296" y="31727"/>
                    <a:pt x="296" y="34693"/>
                    <a:pt x="0" y="37638"/>
                  </a:cubicBezTo>
                  <a:lnTo>
                    <a:pt x="0" y="37638"/>
                  </a:lnTo>
                  <a:cubicBezTo>
                    <a:pt x="0" y="37638"/>
                    <a:pt x="0" y="37638"/>
                    <a:pt x="0" y="37638"/>
                  </a:cubicBezTo>
                  <a:lnTo>
                    <a:pt x="0" y="37638"/>
                  </a:lnTo>
                  <a:lnTo>
                    <a:pt x="0" y="37638"/>
                  </a:lnTo>
                  <a:lnTo>
                    <a:pt x="0" y="37638"/>
                  </a:lnTo>
                  <a:close/>
                  <a:moveTo>
                    <a:pt x="0" y="43542"/>
                  </a:moveTo>
                  <a:lnTo>
                    <a:pt x="0" y="43542"/>
                  </a:lnTo>
                  <a:cubicBezTo>
                    <a:pt x="599" y="40372"/>
                    <a:pt x="599" y="37118"/>
                    <a:pt x="0" y="33948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28044"/>
                  </a:lnTo>
                  <a:cubicBezTo>
                    <a:pt x="599" y="31214"/>
                    <a:pt x="599" y="34468"/>
                    <a:pt x="0" y="37638"/>
                  </a:cubicBezTo>
                  <a:lnTo>
                    <a:pt x="0" y="3763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CD118AD1-9397-47A1-89B6-E835E4244850}"/>
                </a:ext>
              </a:extLst>
            </p:cNvPr>
            <p:cNvSpPr/>
            <p:nvPr/>
          </p:nvSpPr>
          <p:spPr>
            <a:xfrm>
              <a:off x="7710223" y="3434183"/>
              <a:ext cx="60335" cy="51404"/>
            </a:xfrm>
            <a:custGeom>
              <a:avLst/>
              <a:gdLst>
                <a:gd name="connsiteX0" fmla="*/ 58859 w 60335"/>
                <a:gd name="connsiteY0" fmla="*/ 1220 h 51404"/>
                <a:gd name="connsiteX1" fmla="*/ 45575 w 60335"/>
                <a:gd name="connsiteY1" fmla="*/ 1220 h 51404"/>
                <a:gd name="connsiteX2" fmla="*/ 8675 w 60335"/>
                <a:gd name="connsiteY2" fmla="*/ 5648 h 51404"/>
                <a:gd name="connsiteX3" fmla="*/ 557 w 60335"/>
                <a:gd name="connsiteY3" fmla="*/ 15980 h 51404"/>
                <a:gd name="connsiteX4" fmla="*/ 557 w 60335"/>
                <a:gd name="connsiteY4" fmla="*/ 29264 h 51404"/>
                <a:gd name="connsiteX5" fmla="*/ 557 w 60335"/>
                <a:gd name="connsiteY5" fmla="*/ 29264 h 51404"/>
                <a:gd name="connsiteX6" fmla="*/ 557 w 60335"/>
                <a:gd name="connsiteY6" fmla="*/ 29264 h 51404"/>
                <a:gd name="connsiteX7" fmla="*/ 557 w 60335"/>
                <a:gd name="connsiteY7" fmla="*/ 29264 h 51404"/>
                <a:gd name="connsiteX8" fmla="*/ 8675 w 60335"/>
                <a:gd name="connsiteY8" fmla="*/ 46976 h 51404"/>
                <a:gd name="connsiteX9" fmla="*/ 8675 w 60335"/>
                <a:gd name="connsiteY9" fmla="*/ 46976 h 51404"/>
                <a:gd name="connsiteX10" fmla="*/ 8675 w 60335"/>
                <a:gd name="connsiteY10" fmla="*/ 46976 h 51404"/>
                <a:gd name="connsiteX11" fmla="*/ 13103 w 60335"/>
                <a:gd name="connsiteY11" fmla="*/ 51404 h 51404"/>
                <a:gd name="connsiteX12" fmla="*/ 13103 w 60335"/>
                <a:gd name="connsiteY12" fmla="*/ 51404 h 51404"/>
                <a:gd name="connsiteX13" fmla="*/ 13103 w 60335"/>
                <a:gd name="connsiteY13" fmla="*/ 46976 h 51404"/>
                <a:gd name="connsiteX14" fmla="*/ 13103 w 60335"/>
                <a:gd name="connsiteY14" fmla="*/ 46976 h 51404"/>
                <a:gd name="connsiteX15" fmla="*/ 13103 w 60335"/>
                <a:gd name="connsiteY15" fmla="*/ 46976 h 51404"/>
                <a:gd name="connsiteX16" fmla="*/ 13103 w 60335"/>
                <a:gd name="connsiteY16" fmla="*/ 46976 h 51404"/>
                <a:gd name="connsiteX17" fmla="*/ 13103 w 60335"/>
                <a:gd name="connsiteY17" fmla="*/ 46976 h 51404"/>
                <a:gd name="connsiteX18" fmla="*/ 4985 w 60335"/>
                <a:gd name="connsiteY18" fmla="*/ 27788 h 51404"/>
                <a:gd name="connsiteX19" fmla="*/ 4985 w 60335"/>
                <a:gd name="connsiteY19" fmla="*/ 27788 h 51404"/>
                <a:gd name="connsiteX20" fmla="*/ 4985 w 60335"/>
                <a:gd name="connsiteY20" fmla="*/ 19670 h 51404"/>
                <a:gd name="connsiteX21" fmla="*/ 4985 w 60335"/>
                <a:gd name="connsiteY21" fmla="*/ 19670 h 51404"/>
                <a:gd name="connsiteX22" fmla="*/ 12365 w 60335"/>
                <a:gd name="connsiteY22" fmla="*/ 9338 h 51404"/>
                <a:gd name="connsiteX23" fmla="*/ 12365 w 60335"/>
                <a:gd name="connsiteY23" fmla="*/ 9338 h 51404"/>
                <a:gd name="connsiteX24" fmla="*/ 45575 w 60335"/>
                <a:gd name="connsiteY24" fmla="*/ 5648 h 51404"/>
                <a:gd name="connsiteX25" fmla="*/ 60335 w 60335"/>
                <a:gd name="connsiteY25" fmla="*/ 5648 h 51404"/>
                <a:gd name="connsiteX26" fmla="*/ 60335 w 60335"/>
                <a:gd name="connsiteY26" fmla="*/ 5648 h 51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0335" h="51404">
                  <a:moveTo>
                    <a:pt x="58859" y="1220"/>
                  </a:moveTo>
                  <a:lnTo>
                    <a:pt x="45575" y="1220"/>
                  </a:lnTo>
                  <a:cubicBezTo>
                    <a:pt x="33122" y="-1369"/>
                    <a:pt x="20163" y="186"/>
                    <a:pt x="8675" y="5648"/>
                  </a:cubicBezTo>
                  <a:cubicBezTo>
                    <a:pt x="4953" y="8156"/>
                    <a:pt x="2113" y="11770"/>
                    <a:pt x="557" y="15980"/>
                  </a:cubicBezTo>
                  <a:cubicBezTo>
                    <a:pt x="-186" y="20377"/>
                    <a:pt x="-186" y="24867"/>
                    <a:pt x="557" y="29264"/>
                  </a:cubicBezTo>
                  <a:lnTo>
                    <a:pt x="557" y="29264"/>
                  </a:lnTo>
                  <a:lnTo>
                    <a:pt x="557" y="29264"/>
                  </a:lnTo>
                  <a:cubicBezTo>
                    <a:pt x="557" y="29264"/>
                    <a:pt x="557" y="29264"/>
                    <a:pt x="557" y="29264"/>
                  </a:cubicBezTo>
                  <a:cubicBezTo>
                    <a:pt x="2081" y="35642"/>
                    <a:pt x="4839" y="41659"/>
                    <a:pt x="8675" y="46976"/>
                  </a:cubicBezTo>
                  <a:lnTo>
                    <a:pt x="8675" y="46976"/>
                  </a:lnTo>
                  <a:lnTo>
                    <a:pt x="8675" y="46976"/>
                  </a:lnTo>
                  <a:cubicBezTo>
                    <a:pt x="8675" y="46976"/>
                    <a:pt x="8675" y="51404"/>
                    <a:pt x="13103" y="51404"/>
                  </a:cubicBezTo>
                  <a:lnTo>
                    <a:pt x="13103" y="51404"/>
                  </a:lnTo>
                  <a:lnTo>
                    <a:pt x="13103" y="46976"/>
                  </a:lnTo>
                  <a:lnTo>
                    <a:pt x="13103" y="46976"/>
                  </a:lnTo>
                  <a:lnTo>
                    <a:pt x="13103" y="46976"/>
                  </a:lnTo>
                  <a:lnTo>
                    <a:pt x="13103" y="46976"/>
                  </a:lnTo>
                  <a:lnTo>
                    <a:pt x="13103" y="46976"/>
                  </a:lnTo>
                  <a:cubicBezTo>
                    <a:pt x="9085" y="41219"/>
                    <a:pt x="6319" y="34682"/>
                    <a:pt x="4985" y="27788"/>
                  </a:cubicBezTo>
                  <a:lnTo>
                    <a:pt x="4985" y="27788"/>
                  </a:lnTo>
                  <a:lnTo>
                    <a:pt x="4985" y="19670"/>
                  </a:lnTo>
                  <a:cubicBezTo>
                    <a:pt x="4985" y="19670"/>
                    <a:pt x="4985" y="19670"/>
                    <a:pt x="4985" y="19670"/>
                  </a:cubicBezTo>
                  <a:cubicBezTo>
                    <a:pt x="6456" y="15617"/>
                    <a:pt x="9008" y="12044"/>
                    <a:pt x="12365" y="9338"/>
                  </a:cubicBezTo>
                  <a:lnTo>
                    <a:pt x="12365" y="9338"/>
                  </a:lnTo>
                  <a:cubicBezTo>
                    <a:pt x="22804" y="4763"/>
                    <a:pt x="34387" y="3476"/>
                    <a:pt x="45575" y="5648"/>
                  </a:cubicBezTo>
                  <a:lnTo>
                    <a:pt x="60335" y="5648"/>
                  </a:lnTo>
                  <a:lnTo>
                    <a:pt x="60335" y="564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D8A71FD5-3AFC-40BF-A17E-CB4C74CA99C5}"/>
                </a:ext>
              </a:extLst>
            </p:cNvPr>
            <p:cNvSpPr/>
            <p:nvPr/>
          </p:nvSpPr>
          <p:spPr>
            <a:xfrm>
              <a:off x="7710422" y="3438217"/>
              <a:ext cx="61612" cy="47370"/>
            </a:xfrm>
            <a:custGeom>
              <a:avLst/>
              <a:gdLst>
                <a:gd name="connsiteX0" fmla="*/ 14380 w 61612"/>
                <a:gd name="connsiteY0" fmla="*/ 46633 h 47370"/>
                <a:gd name="connsiteX1" fmla="*/ 9214 w 61612"/>
                <a:gd name="connsiteY1" fmla="*/ 42205 h 47370"/>
                <a:gd name="connsiteX2" fmla="*/ 9214 w 61612"/>
                <a:gd name="connsiteY2" fmla="*/ 42943 h 47370"/>
                <a:gd name="connsiteX3" fmla="*/ 9214 w 61612"/>
                <a:gd name="connsiteY3" fmla="*/ 42943 h 47370"/>
                <a:gd name="connsiteX4" fmla="*/ 3310 w 61612"/>
                <a:gd name="connsiteY4" fmla="*/ 31873 h 47370"/>
                <a:gd name="connsiteX5" fmla="*/ 3310 w 61612"/>
                <a:gd name="connsiteY5" fmla="*/ 31873 h 47370"/>
                <a:gd name="connsiteX6" fmla="*/ 3310 w 61612"/>
                <a:gd name="connsiteY6" fmla="*/ 31873 h 47370"/>
                <a:gd name="connsiteX7" fmla="*/ 3310 w 61612"/>
                <a:gd name="connsiteY7" fmla="*/ 18589 h 47370"/>
                <a:gd name="connsiteX8" fmla="*/ 11428 w 61612"/>
                <a:gd name="connsiteY8" fmla="*/ 8257 h 47370"/>
                <a:gd name="connsiteX9" fmla="*/ 34306 w 61612"/>
                <a:gd name="connsiteY9" fmla="*/ 3091 h 47370"/>
                <a:gd name="connsiteX10" fmla="*/ 61612 w 61612"/>
                <a:gd name="connsiteY10" fmla="*/ 3091 h 47370"/>
                <a:gd name="connsiteX11" fmla="*/ 61612 w 61612"/>
                <a:gd name="connsiteY11" fmla="*/ 3091 h 47370"/>
                <a:gd name="connsiteX12" fmla="*/ 46852 w 61612"/>
                <a:gd name="connsiteY12" fmla="*/ 3091 h 47370"/>
                <a:gd name="connsiteX13" fmla="*/ 8476 w 61612"/>
                <a:gd name="connsiteY13" fmla="*/ 7519 h 47370"/>
                <a:gd name="connsiteX14" fmla="*/ 1096 w 61612"/>
                <a:gd name="connsiteY14" fmla="*/ 17851 h 47370"/>
                <a:gd name="connsiteX15" fmla="*/ 1096 w 61612"/>
                <a:gd name="connsiteY15" fmla="*/ 31135 h 47370"/>
                <a:gd name="connsiteX16" fmla="*/ 1096 w 61612"/>
                <a:gd name="connsiteY16" fmla="*/ 31135 h 47370"/>
                <a:gd name="connsiteX17" fmla="*/ 1096 w 61612"/>
                <a:gd name="connsiteY17" fmla="*/ 31135 h 47370"/>
                <a:gd name="connsiteX18" fmla="*/ 8476 w 61612"/>
                <a:gd name="connsiteY18" fmla="*/ 42943 h 47370"/>
                <a:gd name="connsiteX19" fmla="*/ 8476 w 61612"/>
                <a:gd name="connsiteY19" fmla="*/ 42943 h 47370"/>
                <a:gd name="connsiteX20" fmla="*/ 12904 w 61612"/>
                <a:gd name="connsiteY20" fmla="*/ 47371 h 47370"/>
                <a:gd name="connsiteX21" fmla="*/ 12904 w 61612"/>
                <a:gd name="connsiteY21" fmla="*/ 47371 h 47370"/>
                <a:gd name="connsiteX22" fmla="*/ 12904 w 61612"/>
                <a:gd name="connsiteY22" fmla="*/ 42943 h 47370"/>
                <a:gd name="connsiteX23" fmla="*/ 12904 w 61612"/>
                <a:gd name="connsiteY23" fmla="*/ 42943 h 47370"/>
                <a:gd name="connsiteX24" fmla="*/ 14380 w 61612"/>
                <a:gd name="connsiteY24" fmla="*/ 46633 h 47370"/>
                <a:gd name="connsiteX25" fmla="*/ 14380 w 61612"/>
                <a:gd name="connsiteY25" fmla="*/ 46633 h 47370"/>
                <a:gd name="connsiteX26" fmla="*/ 14380 w 61612"/>
                <a:gd name="connsiteY26" fmla="*/ 46633 h 47370"/>
                <a:gd name="connsiteX27" fmla="*/ 14380 w 61612"/>
                <a:gd name="connsiteY27" fmla="*/ 46633 h 47370"/>
                <a:gd name="connsiteX28" fmla="*/ 14380 w 61612"/>
                <a:gd name="connsiteY28" fmla="*/ 46633 h 47370"/>
                <a:gd name="connsiteX29" fmla="*/ 6262 w 61612"/>
                <a:gd name="connsiteY29" fmla="*/ 27445 h 47370"/>
                <a:gd name="connsiteX30" fmla="*/ 6262 w 61612"/>
                <a:gd name="connsiteY30" fmla="*/ 15637 h 47370"/>
                <a:gd name="connsiteX31" fmla="*/ 13642 w 61612"/>
                <a:gd name="connsiteY31" fmla="*/ 5305 h 47370"/>
                <a:gd name="connsiteX32" fmla="*/ 34306 w 61612"/>
                <a:gd name="connsiteY32" fmla="*/ 877 h 47370"/>
                <a:gd name="connsiteX33" fmla="*/ 47590 w 61612"/>
                <a:gd name="connsiteY33" fmla="*/ 877 h 47370"/>
                <a:gd name="connsiteX34" fmla="*/ 13642 w 61612"/>
                <a:gd name="connsiteY34" fmla="*/ 4567 h 47370"/>
                <a:gd name="connsiteX35" fmla="*/ 6262 w 61612"/>
                <a:gd name="connsiteY35" fmla="*/ 14899 h 47370"/>
                <a:gd name="connsiteX36" fmla="*/ 6262 w 61612"/>
                <a:gd name="connsiteY36" fmla="*/ 21541 h 47370"/>
                <a:gd name="connsiteX37" fmla="*/ 14380 w 61612"/>
                <a:gd name="connsiteY37" fmla="*/ 40729 h 47370"/>
                <a:gd name="connsiteX38" fmla="*/ 14380 w 61612"/>
                <a:gd name="connsiteY38" fmla="*/ 40729 h 47370"/>
                <a:gd name="connsiteX39" fmla="*/ 18070 w 61612"/>
                <a:gd name="connsiteY39" fmla="*/ 40729 h 47370"/>
                <a:gd name="connsiteX40" fmla="*/ 18070 w 61612"/>
                <a:gd name="connsiteY40" fmla="*/ 42943 h 4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61612" h="47370">
                  <a:moveTo>
                    <a:pt x="14380" y="46633"/>
                  </a:moveTo>
                  <a:cubicBezTo>
                    <a:pt x="14380" y="46633"/>
                    <a:pt x="14380" y="46633"/>
                    <a:pt x="9214" y="42205"/>
                  </a:cubicBezTo>
                  <a:lnTo>
                    <a:pt x="9214" y="42943"/>
                  </a:lnTo>
                  <a:lnTo>
                    <a:pt x="9214" y="42943"/>
                  </a:lnTo>
                  <a:cubicBezTo>
                    <a:pt x="6664" y="39594"/>
                    <a:pt x="4670" y="35856"/>
                    <a:pt x="3310" y="31873"/>
                  </a:cubicBezTo>
                  <a:lnTo>
                    <a:pt x="3310" y="31873"/>
                  </a:lnTo>
                  <a:lnTo>
                    <a:pt x="3310" y="31873"/>
                  </a:lnTo>
                  <a:cubicBezTo>
                    <a:pt x="2567" y="27476"/>
                    <a:pt x="2567" y="22986"/>
                    <a:pt x="3310" y="18589"/>
                  </a:cubicBezTo>
                  <a:cubicBezTo>
                    <a:pt x="4866" y="14378"/>
                    <a:pt x="7706" y="10764"/>
                    <a:pt x="11428" y="8257"/>
                  </a:cubicBezTo>
                  <a:cubicBezTo>
                    <a:pt x="18380" y="4321"/>
                    <a:pt x="26338" y="2524"/>
                    <a:pt x="34306" y="3091"/>
                  </a:cubicBezTo>
                  <a:lnTo>
                    <a:pt x="61612" y="3091"/>
                  </a:lnTo>
                  <a:lnTo>
                    <a:pt x="61612" y="3091"/>
                  </a:lnTo>
                  <a:lnTo>
                    <a:pt x="46852" y="3091"/>
                  </a:lnTo>
                  <a:cubicBezTo>
                    <a:pt x="33909" y="593"/>
                    <a:pt x="20510" y="2138"/>
                    <a:pt x="8476" y="7519"/>
                  </a:cubicBezTo>
                  <a:cubicBezTo>
                    <a:pt x="4916" y="10026"/>
                    <a:pt x="2313" y="13669"/>
                    <a:pt x="1096" y="17851"/>
                  </a:cubicBezTo>
                  <a:cubicBezTo>
                    <a:pt x="-365" y="22158"/>
                    <a:pt x="-365" y="26828"/>
                    <a:pt x="1096" y="31135"/>
                  </a:cubicBezTo>
                  <a:lnTo>
                    <a:pt x="1096" y="31135"/>
                  </a:lnTo>
                  <a:lnTo>
                    <a:pt x="1096" y="31135"/>
                  </a:lnTo>
                  <a:cubicBezTo>
                    <a:pt x="2652" y="35569"/>
                    <a:pt x="5172" y="39602"/>
                    <a:pt x="8476" y="42943"/>
                  </a:cubicBezTo>
                  <a:lnTo>
                    <a:pt x="8476" y="42943"/>
                  </a:lnTo>
                  <a:cubicBezTo>
                    <a:pt x="8476" y="42943"/>
                    <a:pt x="8476" y="47371"/>
                    <a:pt x="12904" y="47371"/>
                  </a:cubicBezTo>
                  <a:lnTo>
                    <a:pt x="12904" y="47371"/>
                  </a:lnTo>
                  <a:lnTo>
                    <a:pt x="12904" y="42943"/>
                  </a:lnTo>
                  <a:lnTo>
                    <a:pt x="12904" y="42943"/>
                  </a:lnTo>
                  <a:close/>
                  <a:moveTo>
                    <a:pt x="14380" y="46633"/>
                  </a:moveTo>
                  <a:cubicBezTo>
                    <a:pt x="14380" y="46633"/>
                    <a:pt x="14380" y="46633"/>
                    <a:pt x="14380" y="46633"/>
                  </a:cubicBezTo>
                  <a:lnTo>
                    <a:pt x="14380" y="46633"/>
                  </a:lnTo>
                  <a:lnTo>
                    <a:pt x="14380" y="46633"/>
                  </a:lnTo>
                  <a:lnTo>
                    <a:pt x="14380" y="46633"/>
                  </a:lnTo>
                  <a:cubicBezTo>
                    <a:pt x="10187" y="40974"/>
                    <a:pt x="7404" y="34395"/>
                    <a:pt x="6262" y="27445"/>
                  </a:cubicBezTo>
                  <a:lnTo>
                    <a:pt x="6262" y="15637"/>
                  </a:lnTo>
                  <a:cubicBezTo>
                    <a:pt x="7577" y="11504"/>
                    <a:pt x="10159" y="7889"/>
                    <a:pt x="13642" y="5305"/>
                  </a:cubicBezTo>
                  <a:cubicBezTo>
                    <a:pt x="19966" y="1886"/>
                    <a:pt x="27137" y="349"/>
                    <a:pt x="34306" y="877"/>
                  </a:cubicBezTo>
                  <a:lnTo>
                    <a:pt x="47590" y="877"/>
                  </a:lnTo>
                  <a:cubicBezTo>
                    <a:pt x="36151" y="-1056"/>
                    <a:pt x="24400" y="221"/>
                    <a:pt x="13642" y="4567"/>
                  </a:cubicBezTo>
                  <a:cubicBezTo>
                    <a:pt x="10159" y="7151"/>
                    <a:pt x="7577" y="10766"/>
                    <a:pt x="6262" y="14899"/>
                  </a:cubicBezTo>
                  <a:lnTo>
                    <a:pt x="6262" y="21541"/>
                  </a:lnTo>
                  <a:cubicBezTo>
                    <a:pt x="7747" y="28388"/>
                    <a:pt x="10500" y="34896"/>
                    <a:pt x="14380" y="40729"/>
                  </a:cubicBezTo>
                  <a:cubicBezTo>
                    <a:pt x="14380" y="40729"/>
                    <a:pt x="14380" y="40729"/>
                    <a:pt x="14380" y="40729"/>
                  </a:cubicBezTo>
                  <a:lnTo>
                    <a:pt x="18070" y="40729"/>
                  </a:lnTo>
                  <a:lnTo>
                    <a:pt x="18070" y="42943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788A8040-B246-4E33-A6D3-C97104C2F30B}"/>
                </a:ext>
              </a:extLst>
            </p:cNvPr>
            <p:cNvSpPr/>
            <p:nvPr/>
          </p:nvSpPr>
          <p:spPr>
            <a:xfrm>
              <a:off x="7676833" y="3459334"/>
              <a:ext cx="39851" cy="36585"/>
            </a:xfrm>
            <a:custGeom>
              <a:avLst/>
              <a:gdLst>
                <a:gd name="connsiteX0" fmla="*/ 28044 w 39851"/>
                <a:gd name="connsiteY0" fmla="*/ 32895 h 36585"/>
                <a:gd name="connsiteX1" fmla="*/ 28044 w 39851"/>
                <a:gd name="connsiteY1" fmla="*/ 32895 h 36585"/>
                <a:gd name="connsiteX2" fmla="*/ 28044 w 39851"/>
                <a:gd name="connsiteY2" fmla="*/ 32895 h 36585"/>
                <a:gd name="connsiteX3" fmla="*/ 28044 w 39851"/>
                <a:gd name="connsiteY3" fmla="*/ 32895 h 36585"/>
                <a:gd name="connsiteX4" fmla="*/ 23616 w 39851"/>
                <a:gd name="connsiteY4" fmla="*/ 1161 h 36585"/>
                <a:gd name="connsiteX5" fmla="*/ 23616 w 39851"/>
                <a:gd name="connsiteY5" fmla="*/ 1161 h 36585"/>
                <a:gd name="connsiteX6" fmla="*/ 13284 w 39851"/>
                <a:gd name="connsiteY6" fmla="*/ 4851 h 36585"/>
                <a:gd name="connsiteX7" fmla="*/ 5166 w 39851"/>
                <a:gd name="connsiteY7" fmla="*/ 9279 h 36585"/>
                <a:gd name="connsiteX8" fmla="*/ 0 w 39851"/>
                <a:gd name="connsiteY8" fmla="*/ 16659 h 36585"/>
                <a:gd name="connsiteX9" fmla="*/ 0 w 39851"/>
                <a:gd name="connsiteY9" fmla="*/ 16659 h 36585"/>
                <a:gd name="connsiteX10" fmla="*/ 0 w 39851"/>
                <a:gd name="connsiteY10" fmla="*/ 16659 h 36585"/>
                <a:gd name="connsiteX11" fmla="*/ 5166 w 39851"/>
                <a:gd name="connsiteY11" fmla="*/ 29943 h 36585"/>
                <a:gd name="connsiteX12" fmla="*/ 11070 w 39851"/>
                <a:gd name="connsiteY12" fmla="*/ 36585 h 36585"/>
                <a:gd name="connsiteX13" fmla="*/ 11070 w 39851"/>
                <a:gd name="connsiteY13" fmla="*/ 36585 h 36585"/>
                <a:gd name="connsiteX14" fmla="*/ 11070 w 39851"/>
                <a:gd name="connsiteY14" fmla="*/ 36585 h 36585"/>
                <a:gd name="connsiteX15" fmla="*/ 11070 w 39851"/>
                <a:gd name="connsiteY15" fmla="*/ 36585 h 36585"/>
                <a:gd name="connsiteX16" fmla="*/ 11070 w 39851"/>
                <a:gd name="connsiteY16" fmla="*/ 36585 h 36585"/>
                <a:gd name="connsiteX17" fmla="*/ 11070 w 39851"/>
                <a:gd name="connsiteY17" fmla="*/ 36585 h 36585"/>
                <a:gd name="connsiteX18" fmla="*/ 11070 w 39851"/>
                <a:gd name="connsiteY18" fmla="*/ 36585 h 36585"/>
                <a:gd name="connsiteX19" fmla="*/ 11070 w 39851"/>
                <a:gd name="connsiteY19" fmla="*/ 36585 h 36585"/>
                <a:gd name="connsiteX20" fmla="*/ 4428 w 39851"/>
                <a:gd name="connsiteY20" fmla="*/ 17397 h 36585"/>
                <a:gd name="connsiteX21" fmla="*/ 9594 w 39851"/>
                <a:gd name="connsiteY21" fmla="*/ 7065 h 36585"/>
                <a:gd name="connsiteX22" fmla="*/ 19188 w 39851"/>
                <a:gd name="connsiteY22" fmla="*/ 423 h 36585"/>
                <a:gd name="connsiteX23" fmla="*/ 19188 w 39851"/>
                <a:gd name="connsiteY23" fmla="*/ 423 h 36585"/>
                <a:gd name="connsiteX24" fmla="*/ 23616 w 39851"/>
                <a:gd name="connsiteY24" fmla="*/ 423 h 36585"/>
                <a:gd name="connsiteX25" fmla="*/ 33948 w 39851"/>
                <a:gd name="connsiteY25" fmla="*/ 423 h 36585"/>
                <a:gd name="connsiteX26" fmla="*/ 33948 w 39851"/>
                <a:gd name="connsiteY26" fmla="*/ 423 h 36585"/>
                <a:gd name="connsiteX27" fmla="*/ 33948 w 39851"/>
                <a:gd name="connsiteY27" fmla="*/ 423 h 36585"/>
                <a:gd name="connsiteX28" fmla="*/ 33948 w 39851"/>
                <a:gd name="connsiteY28" fmla="*/ 423 h 36585"/>
                <a:gd name="connsiteX29" fmla="*/ 33948 w 39851"/>
                <a:gd name="connsiteY29" fmla="*/ 423 h 36585"/>
                <a:gd name="connsiteX30" fmla="*/ 33948 w 39851"/>
                <a:gd name="connsiteY30" fmla="*/ 423 h 36585"/>
                <a:gd name="connsiteX31" fmla="*/ 33948 w 39851"/>
                <a:gd name="connsiteY31" fmla="*/ 423 h 36585"/>
                <a:gd name="connsiteX32" fmla="*/ 33948 w 39851"/>
                <a:gd name="connsiteY32" fmla="*/ 423 h 36585"/>
                <a:gd name="connsiteX33" fmla="*/ 33948 w 39851"/>
                <a:gd name="connsiteY33" fmla="*/ 423 h 36585"/>
                <a:gd name="connsiteX34" fmla="*/ 33948 w 39851"/>
                <a:gd name="connsiteY34" fmla="*/ 423 h 36585"/>
                <a:gd name="connsiteX35" fmla="*/ 33948 w 39851"/>
                <a:gd name="connsiteY35" fmla="*/ 423 h 36585"/>
                <a:gd name="connsiteX36" fmla="*/ 33948 w 39851"/>
                <a:gd name="connsiteY36" fmla="*/ 423 h 36585"/>
                <a:gd name="connsiteX37" fmla="*/ 39852 w 39851"/>
                <a:gd name="connsiteY37" fmla="*/ 13707 h 36585"/>
                <a:gd name="connsiteX38" fmla="*/ 39852 w 39851"/>
                <a:gd name="connsiteY38" fmla="*/ 13707 h 36585"/>
                <a:gd name="connsiteX39" fmla="*/ 39852 w 39851"/>
                <a:gd name="connsiteY39" fmla="*/ 18135 h 36585"/>
                <a:gd name="connsiteX40" fmla="*/ 39852 w 39851"/>
                <a:gd name="connsiteY40" fmla="*/ 18135 h 3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9851" h="36585">
                  <a:moveTo>
                    <a:pt x="28044" y="32895"/>
                  </a:moveTo>
                  <a:lnTo>
                    <a:pt x="28044" y="32895"/>
                  </a:lnTo>
                  <a:lnTo>
                    <a:pt x="28044" y="32895"/>
                  </a:lnTo>
                  <a:lnTo>
                    <a:pt x="28044" y="32895"/>
                  </a:lnTo>
                  <a:cubicBezTo>
                    <a:pt x="22105" y="23435"/>
                    <a:pt x="20493" y="11887"/>
                    <a:pt x="23616" y="1161"/>
                  </a:cubicBezTo>
                  <a:lnTo>
                    <a:pt x="23616" y="1161"/>
                  </a:lnTo>
                  <a:cubicBezTo>
                    <a:pt x="20021" y="1918"/>
                    <a:pt x="16545" y="3159"/>
                    <a:pt x="13284" y="4851"/>
                  </a:cubicBezTo>
                  <a:cubicBezTo>
                    <a:pt x="10431" y="6040"/>
                    <a:pt x="7710" y="7524"/>
                    <a:pt x="5166" y="9279"/>
                  </a:cubicBezTo>
                  <a:cubicBezTo>
                    <a:pt x="3036" y="11428"/>
                    <a:pt x="1289" y="13924"/>
                    <a:pt x="0" y="16659"/>
                  </a:cubicBezTo>
                  <a:lnTo>
                    <a:pt x="0" y="16659"/>
                  </a:lnTo>
                  <a:lnTo>
                    <a:pt x="0" y="16659"/>
                  </a:lnTo>
                  <a:cubicBezTo>
                    <a:pt x="25" y="21573"/>
                    <a:pt x="1865" y="26304"/>
                    <a:pt x="5166" y="29943"/>
                  </a:cubicBezTo>
                  <a:lnTo>
                    <a:pt x="11070" y="36585"/>
                  </a:lnTo>
                  <a:cubicBezTo>
                    <a:pt x="11070" y="36585"/>
                    <a:pt x="11070" y="36585"/>
                    <a:pt x="11070" y="36585"/>
                  </a:cubicBezTo>
                  <a:lnTo>
                    <a:pt x="11070" y="36585"/>
                  </a:lnTo>
                  <a:cubicBezTo>
                    <a:pt x="11070" y="36585"/>
                    <a:pt x="11070" y="36585"/>
                    <a:pt x="11070" y="36585"/>
                  </a:cubicBezTo>
                  <a:lnTo>
                    <a:pt x="11070" y="36585"/>
                  </a:lnTo>
                  <a:cubicBezTo>
                    <a:pt x="11070" y="36585"/>
                    <a:pt x="11070" y="36585"/>
                    <a:pt x="11070" y="36585"/>
                  </a:cubicBezTo>
                  <a:lnTo>
                    <a:pt x="11070" y="36585"/>
                  </a:lnTo>
                  <a:lnTo>
                    <a:pt x="11070" y="36585"/>
                  </a:lnTo>
                  <a:cubicBezTo>
                    <a:pt x="5984" y="31576"/>
                    <a:pt x="3527" y="24479"/>
                    <a:pt x="4428" y="17397"/>
                  </a:cubicBezTo>
                  <a:cubicBezTo>
                    <a:pt x="4754" y="13417"/>
                    <a:pt x="6605" y="9715"/>
                    <a:pt x="9594" y="7065"/>
                  </a:cubicBezTo>
                  <a:cubicBezTo>
                    <a:pt x="12141" y="4033"/>
                    <a:pt x="15454" y="1740"/>
                    <a:pt x="19188" y="423"/>
                  </a:cubicBezTo>
                  <a:lnTo>
                    <a:pt x="19188" y="423"/>
                  </a:lnTo>
                  <a:cubicBezTo>
                    <a:pt x="19188" y="423"/>
                    <a:pt x="19188" y="423"/>
                    <a:pt x="23616" y="423"/>
                  </a:cubicBezTo>
                  <a:cubicBezTo>
                    <a:pt x="27037" y="-141"/>
                    <a:pt x="30527" y="-141"/>
                    <a:pt x="33948" y="423"/>
                  </a:cubicBezTo>
                  <a:lnTo>
                    <a:pt x="33948" y="423"/>
                  </a:lnTo>
                  <a:cubicBezTo>
                    <a:pt x="33948" y="423"/>
                    <a:pt x="33948" y="423"/>
                    <a:pt x="33948" y="423"/>
                  </a:cubicBezTo>
                  <a:lnTo>
                    <a:pt x="33948" y="423"/>
                  </a:lnTo>
                  <a:lnTo>
                    <a:pt x="33948" y="423"/>
                  </a:lnTo>
                  <a:lnTo>
                    <a:pt x="33948" y="423"/>
                  </a:lnTo>
                  <a:lnTo>
                    <a:pt x="33948" y="423"/>
                  </a:lnTo>
                  <a:lnTo>
                    <a:pt x="33948" y="423"/>
                  </a:lnTo>
                  <a:lnTo>
                    <a:pt x="33948" y="423"/>
                  </a:lnTo>
                  <a:lnTo>
                    <a:pt x="33948" y="423"/>
                  </a:lnTo>
                  <a:lnTo>
                    <a:pt x="33948" y="423"/>
                  </a:lnTo>
                  <a:lnTo>
                    <a:pt x="33948" y="423"/>
                  </a:lnTo>
                  <a:cubicBezTo>
                    <a:pt x="34679" y="5304"/>
                    <a:pt x="36720" y="9894"/>
                    <a:pt x="39852" y="13707"/>
                  </a:cubicBezTo>
                  <a:lnTo>
                    <a:pt x="39852" y="13707"/>
                  </a:lnTo>
                  <a:lnTo>
                    <a:pt x="39852" y="18135"/>
                  </a:lnTo>
                  <a:cubicBezTo>
                    <a:pt x="39852" y="18135"/>
                    <a:pt x="39852" y="18135"/>
                    <a:pt x="39852" y="1813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5F8358A7-640A-4CC6-8B90-B1C7A3D8BF3D}"/>
                </a:ext>
              </a:extLst>
            </p:cNvPr>
            <p:cNvSpPr/>
            <p:nvPr/>
          </p:nvSpPr>
          <p:spPr>
            <a:xfrm>
              <a:off x="7671542" y="3462380"/>
              <a:ext cx="39462" cy="37967"/>
            </a:xfrm>
            <a:custGeom>
              <a:avLst/>
              <a:gdLst>
                <a:gd name="connsiteX0" fmla="*/ 10457 w 39462"/>
                <a:gd name="connsiteY0" fmla="*/ 37968 h 37967"/>
                <a:gd name="connsiteX1" fmla="*/ 10457 w 39462"/>
                <a:gd name="connsiteY1" fmla="*/ 37968 h 37967"/>
                <a:gd name="connsiteX2" fmla="*/ 10457 w 39462"/>
                <a:gd name="connsiteY2" fmla="*/ 37968 h 37967"/>
                <a:gd name="connsiteX3" fmla="*/ 10457 w 39462"/>
                <a:gd name="connsiteY3" fmla="*/ 37968 h 37967"/>
                <a:gd name="connsiteX4" fmla="*/ 3077 w 39462"/>
                <a:gd name="connsiteY4" fmla="*/ 18780 h 37967"/>
                <a:gd name="connsiteX5" fmla="*/ 8243 w 39462"/>
                <a:gd name="connsiteY5" fmla="*/ 8448 h 37967"/>
                <a:gd name="connsiteX6" fmla="*/ 18575 w 39462"/>
                <a:gd name="connsiteY6" fmla="*/ 1068 h 37967"/>
                <a:gd name="connsiteX7" fmla="*/ 23003 w 39462"/>
                <a:gd name="connsiteY7" fmla="*/ 1068 h 37967"/>
                <a:gd name="connsiteX8" fmla="*/ 33335 w 39462"/>
                <a:gd name="connsiteY8" fmla="*/ 1068 h 37967"/>
                <a:gd name="connsiteX9" fmla="*/ 33335 w 39462"/>
                <a:gd name="connsiteY9" fmla="*/ 1068 h 37967"/>
                <a:gd name="connsiteX10" fmla="*/ 33335 w 39462"/>
                <a:gd name="connsiteY10" fmla="*/ 1068 h 37967"/>
                <a:gd name="connsiteX11" fmla="*/ 33335 w 39462"/>
                <a:gd name="connsiteY11" fmla="*/ 1068 h 37967"/>
                <a:gd name="connsiteX12" fmla="*/ 33335 w 39462"/>
                <a:gd name="connsiteY12" fmla="*/ 8448 h 37967"/>
                <a:gd name="connsiteX13" fmla="*/ 39239 w 39462"/>
                <a:gd name="connsiteY13" fmla="*/ 21732 h 37967"/>
                <a:gd name="connsiteX14" fmla="*/ 39239 w 39462"/>
                <a:gd name="connsiteY14" fmla="*/ 26160 h 37967"/>
                <a:gd name="connsiteX15" fmla="*/ 39239 w 39462"/>
                <a:gd name="connsiteY15" fmla="*/ 26160 h 37967"/>
                <a:gd name="connsiteX16" fmla="*/ 39239 w 39462"/>
                <a:gd name="connsiteY16" fmla="*/ 21732 h 37967"/>
                <a:gd name="connsiteX17" fmla="*/ 33335 w 39462"/>
                <a:gd name="connsiteY17" fmla="*/ 7710 h 37967"/>
                <a:gd name="connsiteX18" fmla="*/ 33335 w 39462"/>
                <a:gd name="connsiteY18" fmla="*/ 7710 h 37967"/>
                <a:gd name="connsiteX19" fmla="*/ 33335 w 39462"/>
                <a:gd name="connsiteY19" fmla="*/ 1068 h 37967"/>
                <a:gd name="connsiteX20" fmla="*/ 33335 w 39462"/>
                <a:gd name="connsiteY20" fmla="*/ 1068 h 37967"/>
                <a:gd name="connsiteX21" fmla="*/ 33335 w 39462"/>
                <a:gd name="connsiteY21" fmla="*/ 1068 h 37967"/>
                <a:gd name="connsiteX22" fmla="*/ 23741 w 39462"/>
                <a:gd name="connsiteY22" fmla="*/ 1068 h 37967"/>
                <a:gd name="connsiteX23" fmla="*/ 19313 w 39462"/>
                <a:gd name="connsiteY23" fmla="*/ 1068 h 37967"/>
                <a:gd name="connsiteX24" fmla="*/ 9719 w 39462"/>
                <a:gd name="connsiteY24" fmla="*/ 7710 h 37967"/>
                <a:gd name="connsiteX25" fmla="*/ 4553 w 39462"/>
                <a:gd name="connsiteY25" fmla="*/ 18042 h 37967"/>
                <a:gd name="connsiteX26" fmla="*/ 11195 w 39462"/>
                <a:gd name="connsiteY26" fmla="*/ 37230 h 37967"/>
                <a:gd name="connsiteX27" fmla="*/ 11195 w 39462"/>
                <a:gd name="connsiteY27" fmla="*/ 37230 h 37967"/>
                <a:gd name="connsiteX28" fmla="*/ 11195 w 39462"/>
                <a:gd name="connsiteY28" fmla="*/ 37230 h 37967"/>
                <a:gd name="connsiteX29" fmla="*/ 11195 w 39462"/>
                <a:gd name="connsiteY29" fmla="*/ 37230 h 37967"/>
                <a:gd name="connsiteX30" fmla="*/ 11195 w 39462"/>
                <a:gd name="connsiteY30" fmla="*/ 37230 h 37967"/>
                <a:gd name="connsiteX31" fmla="*/ 10457 w 39462"/>
                <a:gd name="connsiteY31" fmla="*/ 37968 h 37967"/>
                <a:gd name="connsiteX32" fmla="*/ 10457 w 39462"/>
                <a:gd name="connsiteY32" fmla="*/ 37968 h 37967"/>
                <a:gd name="connsiteX33" fmla="*/ 4553 w 39462"/>
                <a:gd name="connsiteY33" fmla="*/ 26160 h 37967"/>
                <a:gd name="connsiteX34" fmla="*/ 125 w 39462"/>
                <a:gd name="connsiteY34" fmla="*/ 12876 h 37967"/>
                <a:gd name="connsiteX35" fmla="*/ 125 w 39462"/>
                <a:gd name="connsiteY35" fmla="*/ 12876 h 37967"/>
                <a:gd name="connsiteX36" fmla="*/ 125 w 39462"/>
                <a:gd name="connsiteY36" fmla="*/ 12876 h 37967"/>
                <a:gd name="connsiteX37" fmla="*/ 5291 w 39462"/>
                <a:gd name="connsiteY37" fmla="*/ 5496 h 37967"/>
                <a:gd name="connsiteX38" fmla="*/ 13409 w 39462"/>
                <a:gd name="connsiteY38" fmla="*/ 330 h 37967"/>
                <a:gd name="connsiteX39" fmla="*/ 23741 w 39462"/>
                <a:gd name="connsiteY39" fmla="*/ 330 h 37967"/>
                <a:gd name="connsiteX40" fmla="*/ 23741 w 39462"/>
                <a:gd name="connsiteY40" fmla="*/ 330 h 37967"/>
                <a:gd name="connsiteX41" fmla="*/ 13409 w 39462"/>
                <a:gd name="connsiteY41" fmla="*/ 4020 h 37967"/>
                <a:gd name="connsiteX42" fmla="*/ 5291 w 39462"/>
                <a:gd name="connsiteY42" fmla="*/ 8448 h 37967"/>
                <a:gd name="connsiteX43" fmla="*/ 125 w 39462"/>
                <a:gd name="connsiteY43" fmla="*/ 15828 h 37967"/>
                <a:gd name="connsiteX44" fmla="*/ 125 w 39462"/>
                <a:gd name="connsiteY44" fmla="*/ 15828 h 37967"/>
                <a:gd name="connsiteX45" fmla="*/ 125 w 39462"/>
                <a:gd name="connsiteY45" fmla="*/ 15828 h 37967"/>
                <a:gd name="connsiteX46" fmla="*/ 4553 w 39462"/>
                <a:gd name="connsiteY46" fmla="*/ 29112 h 37967"/>
                <a:gd name="connsiteX47" fmla="*/ 9719 w 39462"/>
                <a:gd name="connsiteY47" fmla="*/ 35016 h 37967"/>
                <a:gd name="connsiteX48" fmla="*/ 9719 w 39462"/>
                <a:gd name="connsiteY48" fmla="*/ 35016 h 37967"/>
                <a:gd name="connsiteX49" fmla="*/ 9719 w 39462"/>
                <a:gd name="connsiteY49" fmla="*/ 35016 h 37967"/>
                <a:gd name="connsiteX50" fmla="*/ 31121 w 39462"/>
                <a:gd name="connsiteY50" fmla="*/ 32802 h 37967"/>
                <a:gd name="connsiteX51" fmla="*/ 31121 w 39462"/>
                <a:gd name="connsiteY51" fmla="*/ 32802 h 37967"/>
                <a:gd name="connsiteX52" fmla="*/ 31121 w 39462"/>
                <a:gd name="connsiteY52" fmla="*/ 32802 h 37967"/>
                <a:gd name="connsiteX53" fmla="*/ 25217 w 39462"/>
                <a:gd name="connsiteY53" fmla="*/ 7710 h 37967"/>
                <a:gd name="connsiteX54" fmla="*/ 31121 w 39462"/>
                <a:gd name="connsiteY54" fmla="*/ 32802 h 37967"/>
                <a:gd name="connsiteX55" fmla="*/ 31121 w 39462"/>
                <a:gd name="connsiteY55" fmla="*/ 32802 h 37967"/>
                <a:gd name="connsiteX56" fmla="*/ 31121 w 39462"/>
                <a:gd name="connsiteY56" fmla="*/ 32802 h 37967"/>
                <a:gd name="connsiteX57" fmla="*/ 31121 w 39462"/>
                <a:gd name="connsiteY57" fmla="*/ 32802 h 3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9462" h="37967">
                  <a:moveTo>
                    <a:pt x="10457" y="37968"/>
                  </a:moveTo>
                  <a:cubicBezTo>
                    <a:pt x="10457" y="37968"/>
                    <a:pt x="10457" y="37968"/>
                    <a:pt x="10457" y="37968"/>
                  </a:cubicBezTo>
                  <a:lnTo>
                    <a:pt x="10457" y="37968"/>
                  </a:lnTo>
                  <a:lnTo>
                    <a:pt x="10457" y="37968"/>
                  </a:lnTo>
                  <a:cubicBezTo>
                    <a:pt x="5286" y="32975"/>
                    <a:pt x="2585" y="25952"/>
                    <a:pt x="3077" y="18780"/>
                  </a:cubicBezTo>
                  <a:cubicBezTo>
                    <a:pt x="3741" y="14902"/>
                    <a:pt x="5539" y="11306"/>
                    <a:pt x="8243" y="8448"/>
                  </a:cubicBezTo>
                  <a:cubicBezTo>
                    <a:pt x="11375" y="5578"/>
                    <a:pt x="14844" y="3100"/>
                    <a:pt x="18575" y="1068"/>
                  </a:cubicBezTo>
                  <a:lnTo>
                    <a:pt x="23003" y="1068"/>
                  </a:lnTo>
                  <a:cubicBezTo>
                    <a:pt x="26424" y="503"/>
                    <a:pt x="29914" y="503"/>
                    <a:pt x="33335" y="1068"/>
                  </a:cubicBezTo>
                  <a:cubicBezTo>
                    <a:pt x="33335" y="1068"/>
                    <a:pt x="33335" y="1068"/>
                    <a:pt x="33335" y="1068"/>
                  </a:cubicBezTo>
                  <a:lnTo>
                    <a:pt x="33335" y="1068"/>
                  </a:lnTo>
                  <a:lnTo>
                    <a:pt x="33335" y="1068"/>
                  </a:lnTo>
                  <a:lnTo>
                    <a:pt x="33335" y="8448"/>
                  </a:lnTo>
                  <a:cubicBezTo>
                    <a:pt x="34066" y="13328"/>
                    <a:pt x="36107" y="17919"/>
                    <a:pt x="39239" y="21732"/>
                  </a:cubicBezTo>
                  <a:cubicBezTo>
                    <a:pt x="39239" y="21732"/>
                    <a:pt x="39239" y="21732"/>
                    <a:pt x="39239" y="26160"/>
                  </a:cubicBezTo>
                  <a:lnTo>
                    <a:pt x="39239" y="26160"/>
                  </a:lnTo>
                  <a:cubicBezTo>
                    <a:pt x="39537" y="24699"/>
                    <a:pt x="39537" y="23193"/>
                    <a:pt x="39239" y="21732"/>
                  </a:cubicBezTo>
                  <a:cubicBezTo>
                    <a:pt x="36235" y="17564"/>
                    <a:pt x="34217" y="12770"/>
                    <a:pt x="33335" y="7710"/>
                  </a:cubicBezTo>
                  <a:cubicBezTo>
                    <a:pt x="33335" y="7710"/>
                    <a:pt x="33335" y="7710"/>
                    <a:pt x="33335" y="7710"/>
                  </a:cubicBezTo>
                  <a:lnTo>
                    <a:pt x="33335" y="1068"/>
                  </a:lnTo>
                  <a:lnTo>
                    <a:pt x="33335" y="1068"/>
                  </a:lnTo>
                  <a:lnTo>
                    <a:pt x="33335" y="1068"/>
                  </a:lnTo>
                  <a:lnTo>
                    <a:pt x="23741" y="1068"/>
                  </a:lnTo>
                  <a:lnTo>
                    <a:pt x="19313" y="1068"/>
                  </a:lnTo>
                  <a:cubicBezTo>
                    <a:pt x="15579" y="2384"/>
                    <a:pt x="12266" y="4677"/>
                    <a:pt x="9719" y="7710"/>
                  </a:cubicBezTo>
                  <a:cubicBezTo>
                    <a:pt x="6730" y="10359"/>
                    <a:pt x="4879" y="14061"/>
                    <a:pt x="4553" y="18042"/>
                  </a:cubicBezTo>
                  <a:cubicBezTo>
                    <a:pt x="3965" y="25088"/>
                    <a:pt x="6377" y="32055"/>
                    <a:pt x="11195" y="37230"/>
                  </a:cubicBezTo>
                  <a:lnTo>
                    <a:pt x="11195" y="37230"/>
                  </a:lnTo>
                  <a:lnTo>
                    <a:pt x="11195" y="37230"/>
                  </a:lnTo>
                  <a:lnTo>
                    <a:pt x="11195" y="37230"/>
                  </a:lnTo>
                  <a:lnTo>
                    <a:pt x="11195" y="37230"/>
                  </a:lnTo>
                  <a:close/>
                  <a:moveTo>
                    <a:pt x="10457" y="37968"/>
                  </a:moveTo>
                  <a:lnTo>
                    <a:pt x="10457" y="37968"/>
                  </a:lnTo>
                  <a:lnTo>
                    <a:pt x="4553" y="26160"/>
                  </a:lnTo>
                  <a:cubicBezTo>
                    <a:pt x="1678" y="22327"/>
                    <a:pt x="125" y="17666"/>
                    <a:pt x="125" y="12876"/>
                  </a:cubicBezTo>
                  <a:lnTo>
                    <a:pt x="125" y="12876"/>
                  </a:lnTo>
                  <a:cubicBezTo>
                    <a:pt x="125" y="12876"/>
                    <a:pt x="125" y="12876"/>
                    <a:pt x="125" y="12876"/>
                  </a:cubicBezTo>
                  <a:cubicBezTo>
                    <a:pt x="1414" y="10140"/>
                    <a:pt x="3161" y="7644"/>
                    <a:pt x="5291" y="5496"/>
                  </a:cubicBezTo>
                  <a:lnTo>
                    <a:pt x="13409" y="330"/>
                  </a:lnTo>
                  <a:cubicBezTo>
                    <a:pt x="16839" y="-110"/>
                    <a:pt x="20311" y="-110"/>
                    <a:pt x="23741" y="330"/>
                  </a:cubicBezTo>
                  <a:lnTo>
                    <a:pt x="23741" y="330"/>
                  </a:lnTo>
                  <a:cubicBezTo>
                    <a:pt x="20083" y="848"/>
                    <a:pt x="16568" y="2103"/>
                    <a:pt x="13409" y="4020"/>
                  </a:cubicBezTo>
                  <a:lnTo>
                    <a:pt x="5291" y="8448"/>
                  </a:lnTo>
                  <a:cubicBezTo>
                    <a:pt x="3161" y="10596"/>
                    <a:pt x="1414" y="13091"/>
                    <a:pt x="125" y="15828"/>
                  </a:cubicBezTo>
                  <a:lnTo>
                    <a:pt x="125" y="15828"/>
                  </a:lnTo>
                  <a:lnTo>
                    <a:pt x="125" y="15828"/>
                  </a:lnTo>
                  <a:cubicBezTo>
                    <a:pt x="-482" y="20697"/>
                    <a:pt x="1145" y="25581"/>
                    <a:pt x="4553" y="29112"/>
                  </a:cubicBezTo>
                  <a:lnTo>
                    <a:pt x="9719" y="35016"/>
                  </a:lnTo>
                  <a:lnTo>
                    <a:pt x="9719" y="35016"/>
                  </a:lnTo>
                  <a:lnTo>
                    <a:pt x="9719" y="35016"/>
                  </a:lnTo>
                  <a:close/>
                  <a:moveTo>
                    <a:pt x="31121" y="32802"/>
                  </a:moveTo>
                  <a:lnTo>
                    <a:pt x="31121" y="32802"/>
                  </a:lnTo>
                  <a:lnTo>
                    <a:pt x="31121" y="32802"/>
                  </a:lnTo>
                  <a:cubicBezTo>
                    <a:pt x="26261" y="25394"/>
                    <a:pt x="24170" y="16508"/>
                    <a:pt x="25217" y="7710"/>
                  </a:cubicBezTo>
                  <a:cubicBezTo>
                    <a:pt x="24511" y="16485"/>
                    <a:pt x="26576" y="25262"/>
                    <a:pt x="31121" y="32802"/>
                  </a:cubicBezTo>
                  <a:lnTo>
                    <a:pt x="31121" y="32802"/>
                  </a:lnTo>
                  <a:lnTo>
                    <a:pt x="31121" y="32802"/>
                  </a:lnTo>
                  <a:cubicBezTo>
                    <a:pt x="31121" y="32802"/>
                    <a:pt x="31121" y="32802"/>
                    <a:pt x="31121" y="3280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AAD7E1E-6567-4295-A915-3DF8F0055526}"/>
                </a:ext>
              </a:extLst>
            </p:cNvPr>
            <p:cNvSpPr/>
            <p:nvPr/>
          </p:nvSpPr>
          <p:spPr>
            <a:xfrm>
              <a:off x="7795939" y="3430975"/>
              <a:ext cx="449" cy="34686"/>
            </a:xfrm>
            <a:custGeom>
              <a:avLst/>
              <a:gdLst>
                <a:gd name="connsiteX0" fmla="*/ 449 w 449"/>
                <a:gd name="connsiteY0" fmla="*/ 0 h 34686"/>
                <a:gd name="connsiteX1" fmla="*/ 449 w 449"/>
                <a:gd name="connsiteY1" fmla="*/ 0 h 34686"/>
                <a:gd name="connsiteX2" fmla="*/ 449 w 449"/>
                <a:gd name="connsiteY2" fmla="*/ 0 h 34686"/>
                <a:gd name="connsiteX3" fmla="*/ 449 w 449"/>
                <a:gd name="connsiteY3" fmla="*/ 25830 h 34686"/>
                <a:gd name="connsiteX4" fmla="*/ 449 w 449"/>
                <a:gd name="connsiteY4" fmla="*/ 34686 h 34686"/>
                <a:gd name="connsiteX5" fmla="*/ 449 w 449"/>
                <a:gd name="connsiteY5" fmla="*/ 34686 h 34686"/>
                <a:gd name="connsiteX6" fmla="*/ 449 w 449"/>
                <a:gd name="connsiteY6" fmla="*/ 34686 h 34686"/>
                <a:gd name="connsiteX7" fmla="*/ 449 w 449"/>
                <a:gd name="connsiteY7" fmla="*/ 34686 h 34686"/>
                <a:gd name="connsiteX8" fmla="*/ 449 w 449"/>
                <a:gd name="connsiteY8" fmla="*/ 34686 h 34686"/>
                <a:gd name="connsiteX9" fmla="*/ 449 w 449"/>
                <a:gd name="connsiteY9" fmla="*/ 34686 h 34686"/>
                <a:gd name="connsiteX10" fmla="*/ 449 w 449"/>
                <a:gd name="connsiteY10" fmla="*/ 34686 h 34686"/>
                <a:gd name="connsiteX11" fmla="*/ 449 w 449"/>
                <a:gd name="connsiteY11" fmla="*/ 25092 h 34686"/>
                <a:gd name="connsiteX12" fmla="*/ 449 w 449"/>
                <a:gd name="connsiteY12" fmla="*/ 1476 h 34686"/>
                <a:gd name="connsiteX13" fmla="*/ 449 w 449"/>
                <a:gd name="connsiteY13" fmla="*/ 1476 h 34686"/>
                <a:gd name="connsiteX14" fmla="*/ 449 w 449"/>
                <a:gd name="connsiteY14" fmla="*/ 147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9" h="34686">
                  <a:moveTo>
                    <a:pt x="449" y="0"/>
                  </a:moveTo>
                  <a:lnTo>
                    <a:pt x="449" y="0"/>
                  </a:lnTo>
                  <a:cubicBezTo>
                    <a:pt x="449" y="0"/>
                    <a:pt x="449" y="0"/>
                    <a:pt x="449" y="0"/>
                  </a:cubicBezTo>
                  <a:lnTo>
                    <a:pt x="449" y="25830"/>
                  </a:lnTo>
                  <a:cubicBezTo>
                    <a:pt x="196" y="28777"/>
                    <a:pt x="196" y="31739"/>
                    <a:pt x="449" y="34686"/>
                  </a:cubicBezTo>
                  <a:cubicBezTo>
                    <a:pt x="449" y="34686"/>
                    <a:pt x="449" y="34686"/>
                    <a:pt x="449" y="34686"/>
                  </a:cubicBezTo>
                  <a:lnTo>
                    <a:pt x="449" y="34686"/>
                  </a:lnTo>
                  <a:lnTo>
                    <a:pt x="449" y="34686"/>
                  </a:lnTo>
                  <a:lnTo>
                    <a:pt x="449" y="34686"/>
                  </a:lnTo>
                  <a:lnTo>
                    <a:pt x="449" y="34686"/>
                  </a:lnTo>
                  <a:lnTo>
                    <a:pt x="449" y="34686"/>
                  </a:lnTo>
                  <a:cubicBezTo>
                    <a:pt x="-150" y="31516"/>
                    <a:pt x="-150" y="28262"/>
                    <a:pt x="449" y="25092"/>
                  </a:cubicBezTo>
                  <a:lnTo>
                    <a:pt x="449" y="1476"/>
                  </a:lnTo>
                  <a:lnTo>
                    <a:pt x="449" y="1476"/>
                  </a:lnTo>
                  <a:lnTo>
                    <a:pt x="449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77208E22-F69C-4A16-A222-18428721BB31}"/>
                </a:ext>
              </a:extLst>
            </p:cNvPr>
            <p:cNvSpPr/>
            <p:nvPr/>
          </p:nvSpPr>
          <p:spPr>
            <a:xfrm>
              <a:off x="7795925" y="3432451"/>
              <a:ext cx="463" cy="43542"/>
            </a:xfrm>
            <a:custGeom>
              <a:avLst/>
              <a:gdLst>
                <a:gd name="connsiteX0" fmla="*/ 463 w 463"/>
                <a:gd name="connsiteY0" fmla="*/ 43542 h 43542"/>
                <a:gd name="connsiteX1" fmla="*/ 463 w 463"/>
                <a:gd name="connsiteY1" fmla="*/ 43542 h 43542"/>
                <a:gd name="connsiteX2" fmla="*/ 463 w 463"/>
                <a:gd name="connsiteY2" fmla="*/ 43542 h 43542"/>
                <a:gd name="connsiteX3" fmla="*/ 463 w 463"/>
                <a:gd name="connsiteY3" fmla="*/ 43542 h 43542"/>
                <a:gd name="connsiteX4" fmla="*/ 463 w 463"/>
                <a:gd name="connsiteY4" fmla="*/ 43542 h 43542"/>
                <a:gd name="connsiteX5" fmla="*/ 463 w 463"/>
                <a:gd name="connsiteY5" fmla="*/ 34686 h 43542"/>
                <a:gd name="connsiteX6" fmla="*/ 463 w 463"/>
                <a:gd name="connsiteY6" fmla="*/ 2952 h 43542"/>
                <a:gd name="connsiteX7" fmla="*/ 463 w 463"/>
                <a:gd name="connsiteY7" fmla="*/ 2952 h 43542"/>
                <a:gd name="connsiteX8" fmla="*/ 463 w 463"/>
                <a:gd name="connsiteY8" fmla="*/ 2952 h 43542"/>
                <a:gd name="connsiteX9" fmla="*/ 463 w 463"/>
                <a:gd name="connsiteY9" fmla="*/ 31734 h 43542"/>
                <a:gd name="connsiteX10" fmla="*/ 463 w 463"/>
                <a:gd name="connsiteY10" fmla="*/ 40590 h 43542"/>
                <a:gd name="connsiteX11" fmla="*/ 463 w 463"/>
                <a:gd name="connsiteY11" fmla="*/ 40590 h 43542"/>
                <a:gd name="connsiteX12" fmla="*/ 463 w 463"/>
                <a:gd name="connsiteY12" fmla="*/ 40590 h 43542"/>
                <a:gd name="connsiteX13" fmla="*/ 463 w 463"/>
                <a:gd name="connsiteY13" fmla="*/ 40590 h 43542"/>
                <a:gd name="connsiteX14" fmla="*/ 463 w 463"/>
                <a:gd name="connsiteY14" fmla="*/ 43542 h 43542"/>
                <a:gd name="connsiteX15" fmla="*/ 463 w 463"/>
                <a:gd name="connsiteY15" fmla="*/ 43542 h 43542"/>
                <a:gd name="connsiteX16" fmla="*/ 463 w 463"/>
                <a:gd name="connsiteY16" fmla="*/ 33948 h 43542"/>
                <a:gd name="connsiteX17" fmla="*/ 463 w 463"/>
                <a:gd name="connsiteY17" fmla="*/ 0 h 43542"/>
                <a:gd name="connsiteX18" fmla="*/ 463 w 463"/>
                <a:gd name="connsiteY18" fmla="*/ 0 h 43542"/>
                <a:gd name="connsiteX19" fmla="*/ 463 w 463"/>
                <a:gd name="connsiteY19" fmla="*/ 0 h 43542"/>
                <a:gd name="connsiteX20" fmla="*/ 463 w 463"/>
                <a:gd name="connsiteY20" fmla="*/ 0 h 43542"/>
                <a:gd name="connsiteX21" fmla="*/ 463 w 463"/>
                <a:gd name="connsiteY21" fmla="*/ 5904 h 43542"/>
                <a:gd name="connsiteX22" fmla="*/ 463 w 463"/>
                <a:gd name="connsiteY22" fmla="*/ 28044 h 43542"/>
                <a:gd name="connsiteX23" fmla="*/ 463 w 463"/>
                <a:gd name="connsiteY23" fmla="*/ 36900 h 43542"/>
                <a:gd name="connsiteX24" fmla="*/ 463 w 463"/>
                <a:gd name="connsiteY24" fmla="*/ 36900 h 43542"/>
                <a:gd name="connsiteX25" fmla="*/ 463 w 463"/>
                <a:gd name="connsiteY25" fmla="*/ 36900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63" h="43542">
                  <a:moveTo>
                    <a:pt x="463" y="43542"/>
                  </a:moveTo>
                  <a:lnTo>
                    <a:pt x="463" y="43542"/>
                  </a:lnTo>
                  <a:lnTo>
                    <a:pt x="463" y="43542"/>
                  </a:lnTo>
                  <a:lnTo>
                    <a:pt x="463" y="43542"/>
                  </a:lnTo>
                  <a:cubicBezTo>
                    <a:pt x="463" y="43542"/>
                    <a:pt x="463" y="43542"/>
                    <a:pt x="463" y="43542"/>
                  </a:cubicBezTo>
                  <a:cubicBezTo>
                    <a:pt x="210" y="40595"/>
                    <a:pt x="210" y="37633"/>
                    <a:pt x="463" y="34686"/>
                  </a:cubicBezTo>
                  <a:lnTo>
                    <a:pt x="463" y="2952"/>
                  </a:lnTo>
                  <a:cubicBezTo>
                    <a:pt x="463" y="2952"/>
                    <a:pt x="463" y="2952"/>
                    <a:pt x="463" y="2952"/>
                  </a:cubicBezTo>
                  <a:lnTo>
                    <a:pt x="463" y="2952"/>
                  </a:lnTo>
                  <a:lnTo>
                    <a:pt x="463" y="31734"/>
                  </a:lnTo>
                  <a:cubicBezTo>
                    <a:pt x="167" y="34679"/>
                    <a:pt x="167" y="37645"/>
                    <a:pt x="463" y="40590"/>
                  </a:cubicBezTo>
                  <a:cubicBezTo>
                    <a:pt x="463" y="40590"/>
                    <a:pt x="463" y="40590"/>
                    <a:pt x="463" y="40590"/>
                  </a:cubicBezTo>
                  <a:lnTo>
                    <a:pt x="463" y="40590"/>
                  </a:lnTo>
                  <a:lnTo>
                    <a:pt x="463" y="40590"/>
                  </a:lnTo>
                  <a:close/>
                  <a:moveTo>
                    <a:pt x="463" y="43542"/>
                  </a:moveTo>
                  <a:lnTo>
                    <a:pt x="463" y="43542"/>
                  </a:lnTo>
                  <a:cubicBezTo>
                    <a:pt x="-73" y="40366"/>
                    <a:pt x="-73" y="37124"/>
                    <a:pt x="463" y="33948"/>
                  </a:cubicBezTo>
                  <a:lnTo>
                    <a:pt x="463" y="0"/>
                  </a:lnTo>
                  <a:lnTo>
                    <a:pt x="463" y="0"/>
                  </a:lnTo>
                  <a:lnTo>
                    <a:pt x="463" y="0"/>
                  </a:lnTo>
                  <a:cubicBezTo>
                    <a:pt x="463" y="0"/>
                    <a:pt x="463" y="0"/>
                    <a:pt x="463" y="0"/>
                  </a:cubicBezTo>
                  <a:cubicBezTo>
                    <a:pt x="44" y="1945"/>
                    <a:pt x="44" y="3959"/>
                    <a:pt x="463" y="5904"/>
                  </a:cubicBezTo>
                  <a:lnTo>
                    <a:pt x="463" y="28044"/>
                  </a:lnTo>
                  <a:cubicBezTo>
                    <a:pt x="-154" y="30964"/>
                    <a:pt x="-154" y="33980"/>
                    <a:pt x="463" y="36900"/>
                  </a:cubicBezTo>
                  <a:cubicBezTo>
                    <a:pt x="463" y="36900"/>
                    <a:pt x="463" y="36900"/>
                    <a:pt x="463" y="36900"/>
                  </a:cubicBezTo>
                  <a:lnTo>
                    <a:pt x="463" y="3690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2F759EE5-5776-438D-BE96-052D0D3F6291}"/>
                </a:ext>
              </a:extLst>
            </p:cNvPr>
            <p:cNvSpPr/>
            <p:nvPr/>
          </p:nvSpPr>
          <p:spPr>
            <a:xfrm>
              <a:off x="7796388" y="3434148"/>
              <a:ext cx="59597" cy="47011"/>
            </a:xfrm>
            <a:custGeom>
              <a:avLst/>
              <a:gdLst>
                <a:gd name="connsiteX0" fmla="*/ 0 w 59597"/>
                <a:gd name="connsiteY0" fmla="*/ 1256 h 47011"/>
                <a:gd name="connsiteX1" fmla="*/ 14022 w 59597"/>
                <a:gd name="connsiteY1" fmla="*/ 1256 h 47011"/>
                <a:gd name="connsiteX2" fmla="*/ 50922 w 59597"/>
                <a:gd name="connsiteY2" fmla="*/ 5684 h 47011"/>
                <a:gd name="connsiteX3" fmla="*/ 59040 w 59597"/>
                <a:gd name="connsiteY3" fmla="*/ 16016 h 47011"/>
                <a:gd name="connsiteX4" fmla="*/ 59040 w 59597"/>
                <a:gd name="connsiteY4" fmla="*/ 29300 h 47011"/>
                <a:gd name="connsiteX5" fmla="*/ 59040 w 59597"/>
                <a:gd name="connsiteY5" fmla="*/ 29300 h 47011"/>
                <a:gd name="connsiteX6" fmla="*/ 59040 w 59597"/>
                <a:gd name="connsiteY6" fmla="*/ 29300 h 47011"/>
                <a:gd name="connsiteX7" fmla="*/ 59040 w 59597"/>
                <a:gd name="connsiteY7" fmla="*/ 29300 h 47011"/>
                <a:gd name="connsiteX8" fmla="*/ 53874 w 59597"/>
                <a:gd name="connsiteY8" fmla="*/ 40370 h 47011"/>
                <a:gd name="connsiteX9" fmla="*/ 53874 w 59597"/>
                <a:gd name="connsiteY9" fmla="*/ 40370 h 47011"/>
                <a:gd name="connsiteX10" fmla="*/ 53874 w 59597"/>
                <a:gd name="connsiteY10" fmla="*/ 40370 h 47011"/>
                <a:gd name="connsiteX11" fmla="*/ 49446 w 59597"/>
                <a:gd name="connsiteY11" fmla="*/ 44798 h 47011"/>
                <a:gd name="connsiteX12" fmla="*/ 49446 w 59597"/>
                <a:gd name="connsiteY12" fmla="*/ 44798 h 47011"/>
                <a:gd name="connsiteX13" fmla="*/ 49446 w 59597"/>
                <a:gd name="connsiteY13" fmla="*/ 44798 h 47011"/>
                <a:gd name="connsiteX14" fmla="*/ 49446 w 59597"/>
                <a:gd name="connsiteY14" fmla="*/ 47012 h 47011"/>
                <a:gd name="connsiteX15" fmla="*/ 49446 w 59597"/>
                <a:gd name="connsiteY15" fmla="*/ 47012 h 47011"/>
                <a:gd name="connsiteX16" fmla="*/ 49446 w 59597"/>
                <a:gd name="connsiteY16" fmla="*/ 47012 h 47011"/>
                <a:gd name="connsiteX17" fmla="*/ 49446 w 59597"/>
                <a:gd name="connsiteY17" fmla="*/ 47012 h 47011"/>
                <a:gd name="connsiteX18" fmla="*/ 57564 w 59597"/>
                <a:gd name="connsiteY18" fmla="*/ 27824 h 47011"/>
                <a:gd name="connsiteX19" fmla="*/ 57564 w 59597"/>
                <a:gd name="connsiteY19" fmla="*/ 27824 h 47011"/>
                <a:gd name="connsiteX20" fmla="*/ 57564 w 59597"/>
                <a:gd name="connsiteY20" fmla="*/ 19706 h 47011"/>
                <a:gd name="connsiteX21" fmla="*/ 50184 w 59597"/>
                <a:gd name="connsiteY21" fmla="*/ 9374 h 47011"/>
                <a:gd name="connsiteX22" fmla="*/ 50184 w 59597"/>
                <a:gd name="connsiteY22" fmla="*/ 9374 h 47011"/>
                <a:gd name="connsiteX23" fmla="*/ 14022 w 59597"/>
                <a:gd name="connsiteY23" fmla="*/ 2732 h 47011"/>
                <a:gd name="connsiteX24" fmla="*/ 0 w 59597"/>
                <a:gd name="connsiteY24" fmla="*/ 2732 h 47011"/>
                <a:gd name="connsiteX25" fmla="*/ 0 w 59597"/>
                <a:gd name="connsiteY25" fmla="*/ 2732 h 4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597" h="47011">
                  <a:moveTo>
                    <a:pt x="0" y="1256"/>
                  </a:moveTo>
                  <a:lnTo>
                    <a:pt x="14022" y="1256"/>
                  </a:lnTo>
                  <a:cubicBezTo>
                    <a:pt x="26474" y="-1388"/>
                    <a:pt x="39450" y="169"/>
                    <a:pt x="50922" y="5684"/>
                  </a:cubicBezTo>
                  <a:cubicBezTo>
                    <a:pt x="54644" y="8192"/>
                    <a:pt x="57484" y="11806"/>
                    <a:pt x="59040" y="16016"/>
                  </a:cubicBezTo>
                  <a:cubicBezTo>
                    <a:pt x="59783" y="20413"/>
                    <a:pt x="59783" y="24903"/>
                    <a:pt x="59040" y="29300"/>
                  </a:cubicBezTo>
                  <a:lnTo>
                    <a:pt x="59040" y="29300"/>
                  </a:lnTo>
                  <a:lnTo>
                    <a:pt x="59040" y="29300"/>
                  </a:lnTo>
                  <a:cubicBezTo>
                    <a:pt x="59040" y="29300"/>
                    <a:pt x="59040" y="29300"/>
                    <a:pt x="59040" y="29300"/>
                  </a:cubicBezTo>
                  <a:cubicBezTo>
                    <a:pt x="59040" y="29300"/>
                    <a:pt x="54612" y="38156"/>
                    <a:pt x="53874" y="40370"/>
                  </a:cubicBezTo>
                  <a:lnTo>
                    <a:pt x="53874" y="40370"/>
                  </a:lnTo>
                  <a:lnTo>
                    <a:pt x="53874" y="40370"/>
                  </a:lnTo>
                  <a:cubicBezTo>
                    <a:pt x="53874" y="40370"/>
                    <a:pt x="53874" y="44798"/>
                    <a:pt x="49446" y="44798"/>
                  </a:cubicBezTo>
                  <a:lnTo>
                    <a:pt x="49446" y="44798"/>
                  </a:lnTo>
                  <a:lnTo>
                    <a:pt x="49446" y="44798"/>
                  </a:lnTo>
                  <a:lnTo>
                    <a:pt x="49446" y="47012"/>
                  </a:lnTo>
                  <a:lnTo>
                    <a:pt x="49446" y="47012"/>
                  </a:lnTo>
                  <a:cubicBezTo>
                    <a:pt x="49446" y="47012"/>
                    <a:pt x="49446" y="47012"/>
                    <a:pt x="49446" y="47012"/>
                  </a:cubicBezTo>
                  <a:lnTo>
                    <a:pt x="49446" y="47012"/>
                  </a:lnTo>
                  <a:cubicBezTo>
                    <a:pt x="53746" y="41414"/>
                    <a:pt x="56541" y="34808"/>
                    <a:pt x="57564" y="27824"/>
                  </a:cubicBezTo>
                  <a:lnTo>
                    <a:pt x="57564" y="27824"/>
                  </a:lnTo>
                  <a:lnTo>
                    <a:pt x="57564" y="19706"/>
                  </a:lnTo>
                  <a:cubicBezTo>
                    <a:pt x="56348" y="15524"/>
                    <a:pt x="53746" y="11881"/>
                    <a:pt x="50184" y="9374"/>
                  </a:cubicBezTo>
                  <a:lnTo>
                    <a:pt x="50184" y="9374"/>
                  </a:lnTo>
                  <a:cubicBezTo>
                    <a:pt x="39260" y="3047"/>
                    <a:pt x="26482" y="699"/>
                    <a:pt x="14022" y="2732"/>
                  </a:cubicBezTo>
                  <a:lnTo>
                    <a:pt x="0" y="2732"/>
                  </a:lnTo>
                  <a:lnTo>
                    <a:pt x="0" y="27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07BE5343-7340-4046-91B0-05DAD7F69AA7}"/>
                </a:ext>
              </a:extLst>
            </p:cNvPr>
            <p:cNvSpPr/>
            <p:nvPr/>
          </p:nvSpPr>
          <p:spPr>
            <a:xfrm>
              <a:off x="7796388" y="3437930"/>
              <a:ext cx="61073" cy="46919"/>
            </a:xfrm>
            <a:custGeom>
              <a:avLst/>
              <a:gdLst>
                <a:gd name="connsiteX0" fmla="*/ 45018 w 61073"/>
                <a:gd name="connsiteY0" fmla="*/ 46920 h 46919"/>
                <a:gd name="connsiteX1" fmla="*/ 45018 w 61073"/>
                <a:gd name="connsiteY1" fmla="*/ 46920 h 46919"/>
                <a:gd name="connsiteX2" fmla="*/ 45018 w 61073"/>
                <a:gd name="connsiteY2" fmla="*/ 42492 h 46919"/>
                <a:gd name="connsiteX3" fmla="*/ 45018 w 61073"/>
                <a:gd name="connsiteY3" fmla="*/ 42492 h 46919"/>
                <a:gd name="connsiteX4" fmla="*/ 50922 w 61073"/>
                <a:gd name="connsiteY4" fmla="*/ 31422 h 46919"/>
                <a:gd name="connsiteX5" fmla="*/ 50922 w 61073"/>
                <a:gd name="connsiteY5" fmla="*/ 31422 h 46919"/>
                <a:gd name="connsiteX6" fmla="*/ 50922 w 61073"/>
                <a:gd name="connsiteY6" fmla="*/ 31422 h 46919"/>
                <a:gd name="connsiteX7" fmla="*/ 50922 w 61073"/>
                <a:gd name="connsiteY7" fmla="*/ 18138 h 46919"/>
                <a:gd name="connsiteX8" fmla="*/ 42804 w 61073"/>
                <a:gd name="connsiteY8" fmla="*/ 7806 h 46919"/>
                <a:gd name="connsiteX9" fmla="*/ 19926 w 61073"/>
                <a:gd name="connsiteY9" fmla="*/ 2640 h 46919"/>
                <a:gd name="connsiteX10" fmla="*/ 0 w 61073"/>
                <a:gd name="connsiteY10" fmla="*/ 2640 h 46919"/>
                <a:gd name="connsiteX11" fmla="*/ 0 w 61073"/>
                <a:gd name="connsiteY11" fmla="*/ 2640 h 46919"/>
                <a:gd name="connsiteX12" fmla="*/ 14022 w 61073"/>
                <a:gd name="connsiteY12" fmla="*/ 2640 h 46919"/>
                <a:gd name="connsiteX13" fmla="*/ 48708 w 61073"/>
                <a:gd name="connsiteY13" fmla="*/ 6330 h 46919"/>
                <a:gd name="connsiteX14" fmla="*/ 56088 w 61073"/>
                <a:gd name="connsiteY14" fmla="*/ 16662 h 46919"/>
                <a:gd name="connsiteX15" fmla="*/ 56088 w 61073"/>
                <a:gd name="connsiteY15" fmla="*/ 20352 h 46919"/>
                <a:gd name="connsiteX16" fmla="*/ 47970 w 61073"/>
                <a:gd name="connsiteY16" fmla="*/ 39540 h 46919"/>
                <a:gd name="connsiteX17" fmla="*/ 47970 w 61073"/>
                <a:gd name="connsiteY17" fmla="*/ 39540 h 46919"/>
                <a:gd name="connsiteX18" fmla="*/ 47970 w 61073"/>
                <a:gd name="connsiteY18" fmla="*/ 39540 h 46919"/>
                <a:gd name="connsiteX19" fmla="*/ 47970 w 61073"/>
                <a:gd name="connsiteY19" fmla="*/ 39540 h 46919"/>
                <a:gd name="connsiteX20" fmla="*/ 47970 w 61073"/>
                <a:gd name="connsiteY20" fmla="*/ 43230 h 46919"/>
                <a:gd name="connsiteX21" fmla="*/ 47970 w 61073"/>
                <a:gd name="connsiteY21" fmla="*/ 43230 h 46919"/>
                <a:gd name="connsiteX22" fmla="*/ 47970 w 61073"/>
                <a:gd name="connsiteY22" fmla="*/ 43230 h 46919"/>
                <a:gd name="connsiteX23" fmla="*/ 56088 w 61073"/>
                <a:gd name="connsiteY23" fmla="*/ 24042 h 46919"/>
                <a:gd name="connsiteX24" fmla="*/ 56088 w 61073"/>
                <a:gd name="connsiteY24" fmla="*/ 15924 h 46919"/>
                <a:gd name="connsiteX25" fmla="*/ 56088 w 61073"/>
                <a:gd name="connsiteY25" fmla="*/ 15924 h 46919"/>
                <a:gd name="connsiteX26" fmla="*/ 48708 w 61073"/>
                <a:gd name="connsiteY26" fmla="*/ 5592 h 46919"/>
                <a:gd name="connsiteX27" fmla="*/ 28044 w 61073"/>
                <a:gd name="connsiteY27" fmla="*/ 1164 h 46919"/>
                <a:gd name="connsiteX28" fmla="*/ 0 w 61073"/>
                <a:gd name="connsiteY28" fmla="*/ 1164 h 46919"/>
                <a:gd name="connsiteX29" fmla="*/ 0 w 61073"/>
                <a:gd name="connsiteY29" fmla="*/ 1164 h 46919"/>
                <a:gd name="connsiteX30" fmla="*/ 14022 w 61073"/>
                <a:gd name="connsiteY30" fmla="*/ 1164 h 46919"/>
                <a:gd name="connsiteX31" fmla="*/ 52398 w 61073"/>
                <a:gd name="connsiteY31" fmla="*/ 5592 h 46919"/>
                <a:gd name="connsiteX32" fmla="*/ 60516 w 61073"/>
                <a:gd name="connsiteY32" fmla="*/ 15924 h 46919"/>
                <a:gd name="connsiteX33" fmla="*/ 60516 w 61073"/>
                <a:gd name="connsiteY33" fmla="*/ 29208 h 46919"/>
                <a:gd name="connsiteX34" fmla="*/ 60516 w 61073"/>
                <a:gd name="connsiteY34" fmla="*/ 29208 h 46919"/>
                <a:gd name="connsiteX35" fmla="*/ 60516 w 61073"/>
                <a:gd name="connsiteY35" fmla="*/ 29208 h 46919"/>
                <a:gd name="connsiteX36" fmla="*/ 55350 w 61073"/>
                <a:gd name="connsiteY36" fmla="*/ 40278 h 46919"/>
                <a:gd name="connsiteX37" fmla="*/ 55350 w 61073"/>
                <a:gd name="connsiteY37" fmla="*/ 40278 h 46919"/>
                <a:gd name="connsiteX38" fmla="*/ 50922 w 61073"/>
                <a:gd name="connsiteY38" fmla="*/ 44706 h 4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1073" h="46919">
                  <a:moveTo>
                    <a:pt x="45018" y="46920"/>
                  </a:moveTo>
                  <a:lnTo>
                    <a:pt x="45018" y="46920"/>
                  </a:lnTo>
                  <a:cubicBezTo>
                    <a:pt x="45018" y="46920"/>
                    <a:pt x="45018" y="46920"/>
                    <a:pt x="45018" y="42492"/>
                  </a:cubicBezTo>
                  <a:lnTo>
                    <a:pt x="45018" y="42492"/>
                  </a:lnTo>
                  <a:cubicBezTo>
                    <a:pt x="47442" y="39063"/>
                    <a:pt x="49425" y="35344"/>
                    <a:pt x="50922" y="31422"/>
                  </a:cubicBezTo>
                  <a:cubicBezTo>
                    <a:pt x="50922" y="31422"/>
                    <a:pt x="50922" y="31422"/>
                    <a:pt x="50922" y="31422"/>
                  </a:cubicBezTo>
                  <a:lnTo>
                    <a:pt x="50922" y="31422"/>
                  </a:lnTo>
                  <a:cubicBezTo>
                    <a:pt x="51986" y="27058"/>
                    <a:pt x="51986" y="22502"/>
                    <a:pt x="50922" y="18138"/>
                  </a:cubicBezTo>
                  <a:cubicBezTo>
                    <a:pt x="49123" y="14068"/>
                    <a:pt x="46332" y="10516"/>
                    <a:pt x="42804" y="7806"/>
                  </a:cubicBezTo>
                  <a:cubicBezTo>
                    <a:pt x="35886" y="3784"/>
                    <a:pt x="27901" y="1981"/>
                    <a:pt x="19926" y="2640"/>
                  </a:cubicBezTo>
                  <a:lnTo>
                    <a:pt x="0" y="2640"/>
                  </a:lnTo>
                  <a:lnTo>
                    <a:pt x="0" y="2640"/>
                  </a:lnTo>
                  <a:lnTo>
                    <a:pt x="14022" y="2640"/>
                  </a:lnTo>
                  <a:cubicBezTo>
                    <a:pt x="25690" y="301"/>
                    <a:pt x="37794" y="1589"/>
                    <a:pt x="48708" y="6330"/>
                  </a:cubicBezTo>
                  <a:cubicBezTo>
                    <a:pt x="52191" y="8914"/>
                    <a:pt x="54774" y="12529"/>
                    <a:pt x="56088" y="16662"/>
                  </a:cubicBezTo>
                  <a:lnTo>
                    <a:pt x="56088" y="20352"/>
                  </a:lnTo>
                  <a:cubicBezTo>
                    <a:pt x="54946" y="27302"/>
                    <a:pt x="52163" y="33881"/>
                    <a:pt x="47970" y="39540"/>
                  </a:cubicBezTo>
                  <a:cubicBezTo>
                    <a:pt x="47970" y="39540"/>
                    <a:pt x="47970" y="39540"/>
                    <a:pt x="47970" y="39540"/>
                  </a:cubicBezTo>
                  <a:lnTo>
                    <a:pt x="47970" y="39540"/>
                  </a:lnTo>
                  <a:lnTo>
                    <a:pt x="47970" y="39540"/>
                  </a:lnTo>
                  <a:lnTo>
                    <a:pt x="47970" y="43230"/>
                  </a:lnTo>
                  <a:lnTo>
                    <a:pt x="47970" y="43230"/>
                  </a:lnTo>
                  <a:lnTo>
                    <a:pt x="47970" y="43230"/>
                  </a:lnTo>
                  <a:cubicBezTo>
                    <a:pt x="52163" y="37571"/>
                    <a:pt x="54946" y="30992"/>
                    <a:pt x="56088" y="24042"/>
                  </a:cubicBezTo>
                  <a:lnTo>
                    <a:pt x="56088" y="15924"/>
                  </a:lnTo>
                  <a:cubicBezTo>
                    <a:pt x="56088" y="15924"/>
                    <a:pt x="56088" y="15924"/>
                    <a:pt x="56088" y="15924"/>
                  </a:cubicBezTo>
                  <a:cubicBezTo>
                    <a:pt x="54774" y="11791"/>
                    <a:pt x="52191" y="8176"/>
                    <a:pt x="48708" y="5592"/>
                  </a:cubicBezTo>
                  <a:cubicBezTo>
                    <a:pt x="42384" y="2173"/>
                    <a:pt x="35214" y="636"/>
                    <a:pt x="28044" y="1164"/>
                  </a:cubicBezTo>
                  <a:lnTo>
                    <a:pt x="0" y="1164"/>
                  </a:lnTo>
                  <a:lnTo>
                    <a:pt x="0" y="1164"/>
                  </a:lnTo>
                  <a:lnTo>
                    <a:pt x="14022" y="1164"/>
                  </a:lnTo>
                  <a:cubicBezTo>
                    <a:pt x="26965" y="-1334"/>
                    <a:pt x="40364" y="211"/>
                    <a:pt x="52398" y="5592"/>
                  </a:cubicBezTo>
                  <a:cubicBezTo>
                    <a:pt x="56120" y="8099"/>
                    <a:pt x="58960" y="11713"/>
                    <a:pt x="60516" y="15924"/>
                  </a:cubicBezTo>
                  <a:cubicBezTo>
                    <a:pt x="61259" y="20321"/>
                    <a:pt x="61259" y="24811"/>
                    <a:pt x="60516" y="29208"/>
                  </a:cubicBezTo>
                  <a:lnTo>
                    <a:pt x="60516" y="29208"/>
                  </a:lnTo>
                  <a:cubicBezTo>
                    <a:pt x="60516" y="29208"/>
                    <a:pt x="60516" y="29208"/>
                    <a:pt x="60516" y="29208"/>
                  </a:cubicBezTo>
                  <a:cubicBezTo>
                    <a:pt x="60516" y="29208"/>
                    <a:pt x="56088" y="38064"/>
                    <a:pt x="55350" y="40278"/>
                  </a:cubicBezTo>
                  <a:lnTo>
                    <a:pt x="55350" y="40278"/>
                  </a:lnTo>
                  <a:cubicBezTo>
                    <a:pt x="55350" y="40278"/>
                    <a:pt x="55350" y="44706"/>
                    <a:pt x="50922" y="4470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116B7099-5796-41B2-BCA0-12824833DDBC}"/>
                </a:ext>
              </a:extLst>
            </p:cNvPr>
            <p:cNvSpPr/>
            <p:nvPr/>
          </p:nvSpPr>
          <p:spPr>
            <a:xfrm>
              <a:off x="7860594" y="3456382"/>
              <a:ext cx="31018" cy="38799"/>
            </a:xfrm>
            <a:custGeom>
              <a:avLst/>
              <a:gdLst>
                <a:gd name="connsiteX0" fmla="*/ 0 w 31018"/>
                <a:gd name="connsiteY0" fmla="*/ 35847 h 38799"/>
                <a:gd name="connsiteX1" fmla="*/ 0 w 31018"/>
                <a:gd name="connsiteY1" fmla="*/ 35847 h 38799"/>
                <a:gd name="connsiteX2" fmla="*/ 0 w 31018"/>
                <a:gd name="connsiteY2" fmla="*/ 35847 h 38799"/>
                <a:gd name="connsiteX3" fmla="*/ 0 w 31018"/>
                <a:gd name="connsiteY3" fmla="*/ 35847 h 38799"/>
                <a:gd name="connsiteX4" fmla="*/ 4428 w 31018"/>
                <a:gd name="connsiteY4" fmla="*/ 4113 h 38799"/>
                <a:gd name="connsiteX5" fmla="*/ 4428 w 31018"/>
                <a:gd name="connsiteY5" fmla="*/ 4113 h 38799"/>
                <a:gd name="connsiteX6" fmla="*/ 14760 w 31018"/>
                <a:gd name="connsiteY6" fmla="*/ 7803 h 38799"/>
                <a:gd name="connsiteX7" fmla="*/ 23616 w 31018"/>
                <a:gd name="connsiteY7" fmla="*/ 7065 h 38799"/>
                <a:gd name="connsiteX8" fmla="*/ 28782 w 31018"/>
                <a:gd name="connsiteY8" fmla="*/ 14445 h 38799"/>
                <a:gd name="connsiteX9" fmla="*/ 28782 w 31018"/>
                <a:gd name="connsiteY9" fmla="*/ 14445 h 38799"/>
                <a:gd name="connsiteX10" fmla="*/ 28782 w 31018"/>
                <a:gd name="connsiteY10" fmla="*/ 14445 h 38799"/>
                <a:gd name="connsiteX11" fmla="*/ 23616 w 31018"/>
                <a:gd name="connsiteY11" fmla="*/ 27729 h 38799"/>
                <a:gd name="connsiteX12" fmla="*/ 23616 w 31018"/>
                <a:gd name="connsiteY12" fmla="*/ 38799 h 38799"/>
                <a:gd name="connsiteX13" fmla="*/ 23616 w 31018"/>
                <a:gd name="connsiteY13" fmla="*/ 38799 h 38799"/>
                <a:gd name="connsiteX14" fmla="*/ 23616 w 31018"/>
                <a:gd name="connsiteY14" fmla="*/ 38799 h 38799"/>
                <a:gd name="connsiteX15" fmla="*/ 23616 w 31018"/>
                <a:gd name="connsiteY15" fmla="*/ 38799 h 38799"/>
                <a:gd name="connsiteX16" fmla="*/ 23616 w 31018"/>
                <a:gd name="connsiteY16" fmla="*/ 38799 h 38799"/>
                <a:gd name="connsiteX17" fmla="*/ 23616 w 31018"/>
                <a:gd name="connsiteY17" fmla="*/ 38799 h 38799"/>
                <a:gd name="connsiteX18" fmla="*/ 23616 w 31018"/>
                <a:gd name="connsiteY18" fmla="*/ 38799 h 38799"/>
                <a:gd name="connsiteX19" fmla="*/ 23616 w 31018"/>
                <a:gd name="connsiteY19" fmla="*/ 38799 h 38799"/>
                <a:gd name="connsiteX20" fmla="*/ 23616 w 31018"/>
                <a:gd name="connsiteY20" fmla="*/ 38799 h 38799"/>
                <a:gd name="connsiteX21" fmla="*/ 30996 w 31018"/>
                <a:gd name="connsiteY21" fmla="*/ 19611 h 38799"/>
                <a:gd name="connsiteX22" fmla="*/ 25092 w 31018"/>
                <a:gd name="connsiteY22" fmla="*/ 9279 h 38799"/>
                <a:gd name="connsiteX23" fmla="*/ 23616 w 31018"/>
                <a:gd name="connsiteY23" fmla="*/ 423 h 38799"/>
                <a:gd name="connsiteX24" fmla="*/ 23616 w 31018"/>
                <a:gd name="connsiteY24" fmla="*/ 423 h 38799"/>
                <a:gd name="connsiteX25" fmla="*/ 19188 w 31018"/>
                <a:gd name="connsiteY25" fmla="*/ 423 h 38799"/>
                <a:gd name="connsiteX26" fmla="*/ 8856 w 31018"/>
                <a:gd name="connsiteY26" fmla="*/ 423 h 38799"/>
                <a:gd name="connsiteX27" fmla="*/ 8856 w 31018"/>
                <a:gd name="connsiteY27" fmla="*/ 423 h 38799"/>
                <a:gd name="connsiteX28" fmla="*/ 8856 w 31018"/>
                <a:gd name="connsiteY28" fmla="*/ 423 h 38799"/>
                <a:gd name="connsiteX29" fmla="*/ 8856 w 31018"/>
                <a:gd name="connsiteY29" fmla="*/ 423 h 38799"/>
                <a:gd name="connsiteX30" fmla="*/ 8856 w 31018"/>
                <a:gd name="connsiteY30" fmla="*/ 423 h 38799"/>
                <a:gd name="connsiteX31" fmla="*/ 8856 w 31018"/>
                <a:gd name="connsiteY31" fmla="*/ 423 h 38799"/>
                <a:gd name="connsiteX32" fmla="*/ 8856 w 31018"/>
                <a:gd name="connsiteY32" fmla="*/ 423 h 38799"/>
                <a:gd name="connsiteX33" fmla="*/ 8856 w 31018"/>
                <a:gd name="connsiteY33" fmla="*/ 423 h 38799"/>
                <a:gd name="connsiteX34" fmla="*/ 8856 w 31018"/>
                <a:gd name="connsiteY34" fmla="*/ 423 h 38799"/>
                <a:gd name="connsiteX35" fmla="*/ 8856 w 31018"/>
                <a:gd name="connsiteY35" fmla="*/ 423 h 38799"/>
                <a:gd name="connsiteX36" fmla="*/ 8856 w 31018"/>
                <a:gd name="connsiteY36" fmla="*/ 423 h 38799"/>
                <a:gd name="connsiteX37" fmla="*/ 8856 w 31018"/>
                <a:gd name="connsiteY37" fmla="*/ 423 h 38799"/>
                <a:gd name="connsiteX38" fmla="*/ 2952 w 31018"/>
                <a:gd name="connsiteY38" fmla="*/ 13707 h 38799"/>
                <a:gd name="connsiteX39" fmla="*/ 2952 w 31018"/>
                <a:gd name="connsiteY39" fmla="*/ 13707 h 38799"/>
                <a:gd name="connsiteX40" fmla="*/ 2952 w 31018"/>
                <a:gd name="connsiteY40" fmla="*/ 18135 h 38799"/>
                <a:gd name="connsiteX41" fmla="*/ 2952 w 31018"/>
                <a:gd name="connsiteY41" fmla="*/ 18135 h 38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1018" h="38799">
                  <a:moveTo>
                    <a:pt x="0" y="35847"/>
                  </a:moveTo>
                  <a:lnTo>
                    <a:pt x="0" y="35847"/>
                  </a:lnTo>
                  <a:lnTo>
                    <a:pt x="0" y="35847"/>
                  </a:lnTo>
                  <a:lnTo>
                    <a:pt x="0" y="35847"/>
                  </a:lnTo>
                  <a:cubicBezTo>
                    <a:pt x="5939" y="26387"/>
                    <a:pt x="7551" y="14839"/>
                    <a:pt x="4428" y="4113"/>
                  </a:cubicBezTo>
                  <a:lnTo>
                    <a:pt x="4428" y="4113"/>
                  </a:lnTo>
                  <a:cubicBezTo>
                    <a:pt x="8023" y="4870"/>
                    <a:pt x="11499" y="6111"/>
                    <a:pt x="14760" y="7803"/>
                  </a:cubicBezTo>
                  <a:cubicBezTo>
                    <a:pt x="17656" y="7100"/>
                    <a:pt x="20643" y="6851"/>
                    <a:pt x="23616" y="7065"/>
                  </a:cubicBezTo>
                  <a:cubicBezTo>
                    <a:pt x="25746" y="9214"/>
                    <a:pt x="27493" y="11710"/>
                    <a:pt x="28782" y="14445"/>
                  </a:cubicBezTo>
                  <a:lnTo>
                    <a:pt x="28782" y="14445"/>
                  </a:lnTo>
                  <a:lnTo>
                    <a:pt x="28782" y="14445"/>
                  </a:lnTo>
                  <a:cubicBezTo>
                    <a:pt x="28757" y="19359"/>
                    <a:pt x="26917" y="24090"/>
                    <a:pt x="23616" y="27729"/>
                  </a:cubicBezTo>
                  <a:lnTo>
                    <a:pt x="23616" y="38799"/>
                  </a:lnTo>
                  <a:lnTo>
                    <a:pt x="23616" y="38799"/>
                  </a:lnTo>
                  <a:lnTo>
                    <a:pt x="23616" y="38799"/>
                  </a:lnTo>
                  <a:lnTo>
                    <a:pt x="23616" y="38799"/>
                  </a:lnTo>
                  <a:cubicBezTo>
                    <a:pt x="23616" y="38799"/>
                    <a:pt x="23616" y="38799"/>
                    <a:pt x="23616" y="38799"/>
                  </a:cubicBezTo>
                  <a:lnTo>
                    <a:pt x="23616" y="38799"/>
                  </a:lnTo>
                  <a:cubicBezTo>
                    <a:pt x="23616" y="38799"/>
                    <a:pt x="23616" y="38799"/>
                    <a:pt x="23616" y="38799"/>
                  </a:cubicBezTo>
                  <a:cubicBezTo>
                    <a:pt x="23616" y="38799"/>
                    <a:pt x="23616" y="38799"/>
                    <a:pt x="23616" y="38799"/>
                  </a:cubicBezTo>
                  <a:lnTo>
                    <a:pt x="23616" y="38799"/>
                  </a:lnTo>
                  <a:cubicBezTo>
                    <a:pt x="28625" y="33700"/>
                    <a:pt x="31297" y="26753"/>
                    <a:pt x="30996" y="19611"/>
                  </a:cubicBezTo>
                  <a:cubicBezTo>
                    <a:pt x="30044" y="15679"/>
                    <a:pt x="27998" y="12096"/>
                    <a:pt x="25092" y="9279"/>
                  </a:cubicBezTo>
                  <a:cubicBezTo>
                    <a:pt x="25079" y="6268"/>
                    <a:pt x="24581" y="3277"/>
                    <a:pt x="23616" y="423"/>
                  </a:cubicBezTo>
                  <a:lnTo>
                    <a:pt x="23616" y="423"/>
                  </a:lnTo>
                  <a:cubicBezTo>
                    <a:pt x="23616" y="423"/>
                    <a:pt x="23616" y="423"/>
                    <a:pt x="19188" y="423"/>
                  </a:cubicBezTo>
                  <a:cubicBezTo>
                    <a:pt x="15767" y="-141"/>
                    <a:pt x="12277" y="-141"/>
                    <a:pt x="8856" y="423"/>
                  </a:cubicBezTo>
                  <a:lnTo>
                    <a:pt x="8856" y="423"/>
                  </a:lnTo>
                  <a:cubicBezTo>
                    <a:pt x="8856" y="423"/>
                    <a:pt x="8856" y="423"/>
                    <a:pt x="8856" y="423"/>
                  </a:cubicBezTo>
                  <a:lnTo>
                    <a:pt x="8856" y="423"/>
                  </a:lnTo>
                  <a:lnTo>
                    <a:pt x="8856" y="423"/>
                  </a:lnTo>
                  <a:lnTo>
                    <a:pt x="8856" y="423"/>
                  </a:lnTo>
                  <a:lnTo>
                    <a:pt x="8856" y="423"/>
                  </a:lnTo>
                  <a:lnTo>
                    <a:pt x="8856" y="423"/>
                  </a:lnTo>
                  <a:lnTo>
                    <a:pt x="8856" y="423"/>
                  </a:lnTo>
                  <a:lnTo>
                    <a:pt x="8856" y="423"/>
                  </a:lnTo>
                  <a:lnTo>
                    <a:pt x="8856" y="423"/>
                  </a:lnTo>
                  <a:cubicBezTo>
                    <a:pt x="8856" y="423"/>
                    <a:pt x="8856" y="423"/>
                    <a:pt x="8856" y="423"/>
                  </a:cubicBezTo>
                  <a:cubicBezTo>
                    <a:pt x="8125" y="5304"/>
                    <a:pt x="6084" y="9894"/>
                    <a:pt x="2952" y="13707"/>
                  </a:cubicBezTo>
                  <a:lnTo>
                    <a:pt x="2952" y="13707"/>
                  </a:lnTo>
                  <a:lnTo>
                    <a:pt x="2952" y="18135"/>
                  </a:lnTo>
                  <a:cubicBezTo>
                    <a:pt x="2952" y="18135"/>
                    <a:pt x="2952" y="18135"/>
                    <a:pt x="2952" y="1813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6CE5DC3-C55C-4D41-8275-ECC5BFBA4E95}"/>
                </a:ext>
              </a:extLst>
            </p:cNvPr>
            <p:cNvSpPr/>
            <p:nvPr/>
          </p:nvSpPr>
          <p:spPr>
            <a:xfrm>
              <a:off x="7861333" y="3455330"/>
              <a:ext cx="38524" cy="45017"/>
            </a:xfrm>
            <a:custGeom>
              <a:avLst/>
              <a:gdLst>
                <a:gd name="connsiteX0" fmla="*/ 22878 w 38524"/>
                <a:gd name="connsiteY0" fmla="*/ 45018 h 45017"/>
                <a:gd name="connsiteX1" fmla="*/ 22878 w 38524"/>
                <a:gd name="connsiteY1" fmla="*/ 45018 h 45017"/>
                <a:gd name="connsiteX2" fmla="*/ 22878 w 38524"/>
                <a:gd name="connsiteY2" fmla="*/ 45018 h 45017"/>
                <a:gd name="connsiteX3" fmla="*/ 22878 w 38524"/>
                <a:gd name="connsiteY3" fmla="*/ 45018 h 45017"/>
                <a:gd name="connsiteX4" fmla="*/ 28044 w 38524"/>
                <a:gd name="connsiteY4" fmla="*/ 39114 h 45017"/>
                <a:gd name="connsiteX5" fmla="*/ 33210 w 38524"/>
                <a:gd name="connsiteY5" fmla="*/ 25830 h 45017"/>
                <a:gd name="connsiteX6" fmla="*/ 33210 w 38524"/>
                <a:gd name="connsiteY6" fmla="*/ 25830 h 45017"/>
                <a:gd name="connsiteX7" fmla="*/ 33210 w 38524"/>
                <a:gd name="connsiteY7" fmla="*/ 25830 h 45017"/>
                <a:gd name="connsiteX8" fmla="*/ 22878 w 38524"/>
                <a:gd name="connsiteY8" fmla="*/ 8118 h 45017"/>
                <a:gd name="connsiteX9" fmla="*/ 17712 w 38524"/>
                <a:gd name="connsiteY9" fmla="*/ 3690 h 45017"/>
                <a:gd name="connsiteX10" fmla="*/ 7380 w 38524"/>
                <a:gd name="connsiteY10" fmla="*/ 0 h 45017"/>
                <a:gd name="connsiteX11" fmla="*/ 17712 w 38524"/>
                <a:gd name="connsiteY11" fmla="*/ 0 h 45017"/>
                <a:gd name="connsiteX12" fmla="*/ 22878 w 38524"/>
                <a:gd name="connsiteY12" fmla="*/ 8118 h 45017"/>
                <a:gd name="connsiteX13" fmla="*/ 28044 w 38524"/>
                <a:gd name="connsiteY13" fmla="*/ 15498 h 45017"/>
                <a:gd name="connsiteX14" fmla="*/ 28044 w 38524"/>
                <a:gd name="connsiteY14" fmla="*/ 15498 h 45017"/>
                <a:gd name="connsiteX15" fmla="*/ 28044 w 38524"/>
                <a:gd name="connsiteY15" fmla="*/ 15498 h 45017"/>
                <a:gd name="connsiteX16" fmla="*/ 22878 w 38524"/>
                <a:gd name="connsiteY16" fmla="*/ 28782 h 45017"/>
                <a:gd name="connsiteX17" fmla="*/ 22878 w 38524"/>
                <a:gd name="connsiteY17" fmla="*/ 39114 h 45017"/>
                <a:gd name="connsiteX18" fmla="*/ 22878 w 38524"/>
                <a:gd name="connsiteY18" fmla="*/ 39114 h 45017"/>
                <a:gd name="connsiteX19" fmla="*/ 22878 w 38524"/>
                <a:gd name="connsiteY19" fmla="*/ 39114 h 45017"/>
                <a:gd name="connsiteX20" fmla="*/ 22878 w 38524"/>
                <a:gd name="connsiteY20" fmla="*/ 39114 h 45017"/>
                <a:gd name="connsiteX21" fmla="*/ 22878 w 38524"/>
                <a:gd name="connsiteY21" fmla="*/ 39114 h 45017"/>
                <a:gd name="connsiteX22" fmla="*/ 22878 w 38524"/>
                <a:gd name="connsiteY22" fmla="*/ 39114 h 45017"/>
                <a:gd name="connsiteX23" fmla="*/ 22878 w 38524"/>
                <a:gd name="connsiteY23" fmla="*/ 39114 h 45017"/>
                <a:gd name="connsiteX24" fmla="*/ 22878 w 38524"/>
                <a:gd name="connsiteY24" fmla="*/ 39114 h 45017"/>
                <a:gd name="connsiteX25" fmla="*/ 29520 w 38524"/>
                <a:gd name="connsiteY25" fmla="*/ 19926 h 45017"/>
                <a:gd name="connsiteX26" fmla="*/ 24354 w 38524"/>
                <a:gd name="connsiteY26" fmla="*/ 9594 h 45017"/>
                <a:gd name="connsiteX27" fmla="*/ 22878 w 38524"/>
                <a:gd name="connsiteY27" fmla="*/ 1476 h 45017"/>
                <a:gd name="connsiteX28" fmla="*/ 18450 w 38524"/>
                <a:gd name="connsiteY28" fmla="*/ 1476 h 45017"/>
                <a:gd name="connsiteX29" fmla="*/ 11070 w 38524"/>
                <a:gd name="connsiteY29" fmla="*/ 1476 h 45017"/>
                <a:gd name="connsiteX30" fmla="*/ 18450 w 38524"/>
                <a:gd name="connsiteY30" fmla="*/ 1476 h 45017"/>
                <a:gd name="connsiteX31" fmla="*/ 22878 w 38524"/>
                <a:gd name="connsiteY31" fmla="*/ 1476 h 45017"/>
                <a:gd name="connsiteX32" fmla="*/ 33210 w 38524"/>
                <a:gd name="connsiteY32" fmla="*/ 8856 h 45017"/>
                <a:gd name="connsiteX33" fmla="*/ 38376 w 38524"/>
                <a:gd name="connsiteY33" fmla="*/ 19188 h 45017"/>
                <a:gd name="connsiteX34" fmla="*/ 30996 w 38524"/>
                <a:gd name="connsiteY34" fmla="*/ 38376 h 45017"/>
                <a:gd name="connsiteX35" fmla="*/ 30996 w 38524"/>
                <a:gd name="connsiteY35" fmla="*/ 38376 h 45017"/>
                <a:gd name="connsiteX36" fmla="*/ 30996 w 38524"/>
                <a:gd name="connsiteY36" fmla="*/ 38376 h 45017"/>
                <a:gd name="connsiteX37" fmla="*/ 30996 w 38524"/>
                <a:gd name="connsiteY37" fmla="*/ 38376 h 45017"/>
                <a:gd name="connsiteX38" fmla="*/ 0 w 38524"/>
                <a:gd name="connsiteY38" fmla="*/ 36900 h 45017"/>
                <a:gd name="connsiteX39" fmla="*/ 0 w 38524"/>
                <a:gd name="connsiteY39" fmla="*/ 36900 h 45017"/>
                <a:gd name="connsiteX40" fmla="*/ 0 w 38524"/>
                <a:gd name="connsiteY40" fmla="*/ 36900 h 45017"/>
                <a:gd name="connsiteX41" fmla="*/ 0 w 38524"/>
                <a:gd name="connsiteY41" fmla="*/ 36900 h 45017"/>
                <a:gd name="connsiteX42" fmla="*/ 4428 w 38524"/>
                <a:gd name="connsiteY42" fmla="*/ 5166 h 45017"/>
                <a:gd name="connsiteX43" fmla="*/ 4428 w 38524"/>
                <a:gd name="connsiteY43" fmla="*/ 5166 h 45017"/>
                <a:gd name="connsiteX44" fmla="*/ 4428 w 38524"/>
                <a:gd name="connsiteY44" fmla="*/ 36900 h 45017"/>
                <a:gd name="connsiteX45" fmla="*/ 4428 w 38524"/>
                <a:gd name="connsiteY45" fmla="*/ 36900 h 45017"/>
                <a:gd name="connsiteX46" fmla="*/ 4428 w 38524"/>
                <a:gd name="connsiteY46" fmla="*/ 36900 h 45017"/>
                <a:gd name="connsiteX47" fmla="*/ 0 w 38524"/>
                <a:gd name="connsiteY47" fmla="*/ 36900 h 45017"/>
                <a:gd name="connsiteX48" fmla="*/ 0 w 38524"/>
                <a:gd name="connsiteY48" fmla="*/ 33210 h 45017"/>
                <a:gd name="connsiteX49" fmla="*/ 5904 w 38524"/>
                <a:gd name="connsiteY49" fmla="*/ 19926 h 45017"/>
                <a:gd name="connsiteX50" fmla="*/ 5904 w 38524"/>
                <a:gd name="connsiteY50" fmla="*/ 4428 h 45017"/>
                <a:gd name="connsiteX51" fmla="*/ 5904 w 38524"/>
                <a:gd name="connsiteY51" fmla="*/ 4428 h 45017"/>
                <a:gd name="connsiteX52" fmla="*/ 5904 w 38524"/>
                <a:gd name="connsiteY52" fmla="*/ 4428 h 45017"/>
                <a:gd name="connsiteX53" fmla="*/ 5904 w 38524"/>
                <a:gd name="connsiteY53" fmla="*/ 4428 h 45017"/>
                <a:gd name="connsiteX54" fmla="*/ 5904 w 38524"/>
                <a:gd name="connsiteY54" fmla="*/ 4428 h 45017"/>
                <a:gd name="connsiteX55" fmla="*/ 5904 w 38524"/>
                <a:gd name="connsiteY55" fmla="*/ 4428 h 45017"/>
                <a:gd name="connsiteX56" fmla="*/ 5904 w 38524"/>
                <a:gd name="connsiteY56" fmla="*/ 4428 h 45017"/>
                <a:gd name="connsiteX57" fmla="*/ 0 w 38524"/>
                <a:gd name="connsiteY57" fmla="*/ 18450 h 45017"/>
                <a:gd name="connsiteX58" fmla="*/ 0 w 38524"/>
                <a:gd name="connsiteY58" fmla="*/ 18450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8524" h="45017">
                  <a:moveTo>
                    <a:pt x="22878" y="45018"/>
                  </a:moveTo>
                  <a:lnTo>
                    <a:pt x="22878" y="45018"/>
                  </a:lnTo>
                  <a:lnTo>
                    <a:pt x="22878" y="45018"/>
                  </a:lnTo>
                  <a:lnTo>
                    <a:pt x="22878" y="45018"/>
                  </a:lnTo>
                  <a:lnTo>
                    <a:pt x="28044" y="39114"/>
                  </a:lnTo>
                  <a:cubicBezTo>
                    <a:pt x="31345" y="35474"/>
                    <a:pt x="33185" y="30744"/>
                    <a:pt x="33210" y="25830"/>
                  </a:cubicBezTo>
                  <a:lnTo>
                    <a:pt x="33210" y="25830"/>
                  </a:lnTo>
                  <a:cubicBezTo>
                    <a:pt x="33210" y="25830"/>
                    <a:pt x="33210" y="25830"/>
                    <a:pt x="33210" y="25830"/>
                  </a:cubicBezTo>
                  <a:cubicBezTo>
                    <a:pt x="32275" y="18781"/>
                    <a:pt x="28553" y="12401"/>
                    <a:pt x="22878" y="8118"/>
                  </a:cubicBezTo>
                  <a:lnTo>
                    <a:pt x="17712" y="3690"/>
                  </a:lnTo>
                  <a:cubicBezTo>
                    <a:pt x="14593" y="1690"/>
                    <a:pt x="11060" y="428"/>
                    <a:pt x="7380" y="0"/>
                  </a:cubicBezTo>
                  <a:lnTo>
                    <a:pt x="17712" y="0"/>
                  </a:lnTo>
                  <a:cubicBezTo>
                    <a:pt x="19768" y="2478"/>
                    <a:pt x="21503" y="5206"/>
                    <a:pt x="22878" y="8118"/>
                  </a:cubicBezTo>
                  <a:cubicBezTo>
                    <a:pt x="25008" y="10266"/>
                    <a:pt x="26755" y="12762"/>
                    <a:pt x="28044" y="15498"/>
                  </a:cubicBezTo>
                  <a:lnTo>
                    <a:pt x="28044" y="15498"/>
                  </a:lnTo>
                  <a:lnTo>
                    <a:pt x="28044" y="15498"/>
                  </a:lnTo>
                  <a:cubicBezTo>
                    <a:pt x="28091" y="20425"/>
                    <a:pt x="26242" y="25181"/>
                    <a:pt x="22878" y="28782"/>
                  </a:cubicBezTo>
                  <a:cubicBezTo>
                    <a:pt x="23693" y="32178"/>
                    <a:pt x="23693" y="35718"/>
                    <a:pt x="22878" y="39114"/>
                  </a:cubicBezTo>
                  <a:lnTo>
                    <a:pt x="22878" y="39114"/>
                  </a:lnTo>
                  <a:lnTo>
                    <a:pt x="22878" y="39114"/>
                  </a:lnTo>
                  <a:lnTo>
                    <a:pt x="22878" y="39114"/>
                  </a:lnTo>
                  <a:lnTo>
                    <a:pt x="22878" y="39114"/>
                  </a:lnTo>
                  <a:cubicBezTo>
                    <a:pt x="22878" y="39114"/>
                    <a:pt x="22878" y="39114"/>
                    <a:pt x="22878" y="39114"/>
                  </a:cubicBezTo>
                  <a:cubicBezTo>
                    <a:pt x="22878" y="39114"/>
                    <a:pt x="22878" y="39114"/>
                    <a:pt x="22878" y="39114"/>
                  </a:cubicBezTo>
                  <a:lnTo>
                    <a:pt x="22878" y="39114"/>
                  </a:lnTo>
                  <a:cubicBezTo>
                    <a:pt x="27696" y="33939"/>
                    <a:pt x="30108" y="26972"/>
                    <a:pt x="29520" y="19926"/>
                  </a:cubicBezTo>
                  <a:cubicBezTo>
                    <a:pt x="29581" y="15847"/>
                    <a:pt x="27654" y="11993"/>
                    <a:pt x="24354" y="9594"/>
                  </a:cubicBezTo>
                  <a:cubicBezTo>
                    <a:pt x="24375" y="6819"/>
                    <a:pt x="23874" y="4066"/>
                    <a:pt x="22878" y="1476"/>
                  </a:cubicBezTo>
                  <a:lnTo>
                    <a:pt x="18450" y="1476"/>
                  </a:lnTo>
                  <a:lnTo>
                    <a:pt x="11070" y="1476"/>
                  </a:lnTo>
                  <a:lnTo>
                    <a:pt x="18450" y="1476"/>
                  </a:lnTo>
                  <a:lnTo>
                    <a:pt x="22878" y="1476"/>
                  </a:lnTo>
                  <a:cubicBezTo>
                    <a:pt x="26722" y="3320"/>
                    <a:pt x="30218" y="5818"/>
                    <a:pt x="33210" y="8856"/>
                  </a:cubicBezTo>
                  <a:cubicBezTo>
                    <a:pt x="35915" y="11714"/>
                    <a:pt x="37712" y="15310"/>
                    <a:pt x="38376" y="19188"/>
                  </a:cubicBezTo>
                  <a:cubicBezTo>
                    <a:pt x="39214" y="26408"/>
                    <a:pt x="36456" y="33579"/>
                    <a:pt x="30996" y="38376"/>
                  </a:cubicBezTo>
                  <a:lnTo>
                    <a:pt x="30996" y="38376"/>
                  </a:lnTo>
                  <a:cubicBezTo>
                    <a:pt x="30996" y="38376"/>
                    <a:pt x="30996" y="38376"/>
                    <a:pt x="30996" y="38376"/>
                  </a:cubicBezTo>
                  <a:cubicBezTo>
                    <a:pt x="30996" y="38376"/>
                    <a:pt x="30996" y="38376"/>
                    <a:pt x="30996" y="38376"/>
                  </a:cubicBezTo>
                  <a:close/>
                  <a:moveTo>
                    <a:pt x="0" y="36900"/>
                  </a:moveTo>
                  <a:cubicBezTo>
                    <a:pt x="0" y="36900"/>
                    <a:pt x="0" y="36900"/>
                    <a:pt x="0" y="36900"/>
                  </a:cubicBezTo>
                  <a:lnTo>
                    <a:pt x="0" y="36900"/>
                  </a:lnTo>
                  <a:lnTo>
                    <a:pt x="0" y="36900"/>
                  </a:lnTo>
                  <a:cubicBezTo>
                    <a:pt x="5939" y="27440"/>
                    <a:pt x="7551" y="15891"/>
                    <a:pt x="4428" y="5166"/>
                  </a:cubicBezTo>
                  <a:lnTo>
                    <a:pt x="4428" y="5166"/>
                  </a:lnTo>
                  <a:cubicBezTo>
                    <a:pt x="8571" y="15339"/>
                    <a:pt x="8571" y="26727"/>
                    <a:pt x="4428" y="36900"/>
                  </a:cubicBezTo>
                  <a:lnTo>
                    <a:pt x="4428" y="36900"/>
                  </a:lnTo>
                  <a:cubicBezTo>
                    <a:pt x="4428" y="36900"/>
                    <a:pt x="4428" y="36900"/>
                    <a:pt x="4428" y="36900"/>
                  </a:cubicBezTo>
                  <a:close/>
                  <a:moveTo>
                    <a:pt x="0" y="36900"/>
                  </a:moveTo>
                  <a:lnTo>
                    <a:pt x="0" y="33210"/>
                  </a:lnTo>
                  <a:cubicBezTo>
                    <a:pt x="3132" y="29397"/>
                    <a:pt x="5173" y="24806"/>
                    <a:pt x="5904" y="19926"/>
                  </a:cubicBezTo>
                  <a:lnTo>
                    <a:pt x="5904" y="4428"/>
                  </a:lnTo>
                  <a:lnTo>
                    <a:pt x="5904" y="4428"/>
                  </a:lnTo>
                  <a:cubicBezTo>
                    <a:pt x="5904" y="4428"/>
                    <a:pt x="5904" y="4428"/>
                    <a:pt x="5904" y="4428"/>
                  </a:cubicBezTo>
                  <a:lnTo>
                    <a:pt x="5904" y="4428"/>
                  </a:lnTo>
                  <a:lnTo>
                    <a:pt x="5904" y="4428"/>
                  </a:lnTo>
                  <a:lnTo>
                    <a:pt x="5904" y="4428"/>
                  </a:lnTo>
                  <a:cubicBezTo>
                    <a:pt x="5904" y="4428"/>
                    <a:pt x="5904" y="4428"/>
                    <a:pt x="5904" y="4428"/>
                  </a:cubicBezTo>
                  <a:cubicBezTo>
                    <a:pt x="5022" y="9488"/>
                    <a:pt x="3004" y="14283"/>
                    <a:pt x="0" y="18450"/>
                  </a:cubicBezTo>
                  <a:lnTo>
                    <a:pt x="0" y="1845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E7843705-E148-4CF4-9E3E-C667C12F5DCD}"/>
                </a:ext>
              </a:extLst>
            </p:cNvPr>
            <p:cNvSpPr/>
            <p:nvPr/>
          </p:nvSpPr>
          <p:spPr>
            <a:xfrm>
              <a:off x="7681168" y="3475994"/>
              <a:ext cx="29179" cy="46493"/>
            </a:xfrm>
            <a:custGeom>
              <a:avLst/>
              <a:gdLst>
                <a:gd name="connsiteX0" fmla="*/ 2306 w 29179"/>
                <a:gd name="connsiteY0" fmla="*/ 28782 h 46493"/>
                <a:gd name="connsiteX1" fmla="*/ 6734 w 29179"/>
                <a:gd name="connsiteY1" fmla="*/ 28782 h 46493"/>
                <a:gd name="connsiteX2" fmla="*/ 6734 w 29179"/>
                <a:gd name="connsiteY2" fmla="*/ 28782 h 46493"/>
                <a:gd name="connsiteX3" fmla="*/ 11900 w 29179"/>
                <a:gd name="connsiteY3" fmla="*/ 28782 h 46493"/>
                <a:gd name="connsiteX4" fmla="*/ 11900 w 29179"/>
                <a:gd name="connsiteY4" fmla="*/ 28782 h 46493"/>
                <a:gd name="connsiteX5" fmla="*/ 11900 w 29179"/>
                <a:gd name="connsiteY5" fmla="*/ 33210 h 46493"/>
                <a:gd name="connsiteX6" fmla="*/ 11900 w 29179"/>
                <a:gd name="connsiteY6" fmla="*/ 39852 h 46493"/>
                <a:gd name="connsiteX7" fmla="*/ 11900 w 29179"/>
                <a:gd name="connsiteY7" fmla="*/ 39852 h 46493"/>
                <a:gd name="connsiteX8" fmla="*/ 11900 w 29179"/>
                <a:gd name="connsiteY8" fmla="*/ 39852 h 46493"/>
                <a:gd name="connsiteX9" fmla="*/ 17066 w 29179"/>
                <a:gd name="connsiteY9" fmla="*/ 45018 h 46493"/>
                <a:gd name="connsiteX10" fmla="*/ 17066 w 29179"/>
                <a:gd name="connsiteY10" fmla="*/ 45018 h 46493"/>
                <a:gd name="connsiteX11" fmla="*/ 17066 w 29179"/>
                <a:gd name="connsiteY11" fmla="*/ 45018 h 46493"/>
                <a:gd name="connsiteX12" fmla="*/ 17066 w 29179"/>
                <a:gd name="connsiteY12" fmla="*/ 40590 h 46493"/>
                <a:gd name="connsiteX13" fmla="*/ 17066 w 29179"/>
                <a:gd name="connsiteY13" fmla="*/ 40590 h 46493"/>
                <a:gd name="connsiteX14" fmla="*/ 17066 w 29179"/>
                <a:gd name="connsiteY14" fmla="*/ 40590 h 46493"/>
                <a:gd name="connsiteX15" fmla="*/ 17066 w 29179"/>
                <a:gd name="connsiteY15" fmla="*/ 40590 h 46493"/>
                <a:gd name="connsiteX16" fmla="*/ 17066 w 29179"/>
                <a:gd name="connsiteY16" fmla="*/ 36900 h 46493"/>
                <a:gd name="connsiteX17" fmla="*/ 17066 w 29179"/>
                <a:gd name="connsiteY17" fmla="*/ 36900 h 46493"/>
                <a:gd name="connsiteX18" fmla="*/ 17066 w 29179"/>
                <a:gd name="connsiteY18" fmla="*/ 36900 h 46493"/>
                <a:gd name="connsiteX19" fmla="*/ 17066 w 29179"/>
                <a:gd name="connsiteY19" fmla="*/ 36900 h 46493"/>
                <a:gd name="connsiteX20" fmla="*/ 17066 w 29179"/>
                <a:gd name="connsiteY20" fmla="*/ 40590 h 46493"/>
                <a:gd name="connsiteX21" fmla="*/ 17066 w 29179"/>
                <a:gd name="connsiteY21" fmla="*/ 40590 h 46493"/>
                <a:gd name="connsiteX22" fmla="*/ 17066 w 29179"/>
                <a:gd name="connsiteY22" fmla="*/ 40590 h 46493"/>
                <a:gd name="connsiteX23" fmla="*/ 17066 w 29179"/>
                <a:gd name="connsiteY23" fmla="*/ 40590 h 46493"/>
                <a:gd name="connsiteX24" fmla="*/ 17066 w 29179"/>
                <a:gd name="connsiteY24" fmla="*/ 40590 h 46493"/>
                <a:gd name="connsiteX25" fmla="*/ 22232 w 29179"/>
                <a:gd name="connsiteY25" fmla="*/ 46494 h 46493"/>
                <a:gd name="connsiteX26" fmla="*/ 28874 w 29179"/>
                <a:gd name="connsiteY26" fmla="*/ 46494 h 46493"/>
                <a:gd name="connsiteX27" fmla="*/ 28874 w 29179"/>
                <a:gd name="connsiteY27" fmla="*/ 46494 h 46493"/>
                <a:gd name="connsiteX28" fmla="*/ 28874 w 29179"/>
                <a:gd name="connsiteY28" fmla="*/ 41328 h 46493"/>
                <a:gd name="connsiteX29" fmla="*/ 23708 w 29179"/>
                <a:gd name="connsiteY29" fmla="*/ 36162 h 46493"/>
                <a:gd name="connsiteX30" fmla="*/ 23708 w 29179"/>
                <a:gd name="connsiteY30" fmla="*/ 36162 h 46493"/>
                <a:gd name="connsiteX31" fmla="*/ 23708 w 29179"/>
                <a:gd name="connsiteY31" fmla="*/ 36162 h 46493"/>
                <a:gd name="connsiteX32" fmla="*/ 23708 w 29179"/>
                <a:gd name="connsiteY32" fmla="*/ 36162 h 46493"/>
                <a:gd name="connsiteX33" fmla="*/ 24446 w 29179"/>
                <a:gd name="connsiteY33" fmla="*/ 41328 h 46493"/>
                <a:gd name="connsiteX34" fmla="*/ 23708 w 29179"/>
                <a:gd name="connsiteY34" fmla="*/ 42066 h 46493"/>
                <a:gd name="connsiteX35" fmla="*/ 23708 w 29179"/>
                <a:gd name="connsiteY35" fmla="*/ 42066 h 46493"/>
                <a:gd name="connsiteX36" fmla="*/ 16328 w 29179"/>
                <a:gd name="connsiteY36" fmla="*/ 36162 h 46493"/>
                <a:gd name="connsiteX37" fmla="*/ 16328 w 29179"/>
                <a:gd name="connsiteY37" fmla="*/ 31734 h 46493"/>
                <a:gd name="connsiteX38" fmla="*/ 16328 w 29179"/>
                <a:gd name="connsiteY38" fmla="*/ 31734 h 46493"/>
                <a:gd name="connsiteX39" fmla="*/ 24446 w 29179"/>
                <a:gd name="connsiteY39" fmla="*/ 31734 h 46493"/>
                <a:gd name="connsiteX40" fmla="*/ 17804 w 29179"/>
                <a:gd name="connsiteY40" fmla="*/ 28044 h 46493"/>
                <a:gd name="connsiteX41" fmla="*/ 17804 w 29179"/>
                <a:gd name="connsiteY41" fmla="*/ 28044 h 46493"/>
                <a:gd name="connsiteX42" fmla="*/ 17804 w 29179"/>
                <a:gd name="connsiteY42" fmla="*/ 28044 h 46493"/>
                <a:gd name="connsiteX43" fmla="*/ 17804 w 29179"/>
                <a:gd name="connsiteY43" fmla="*/ 0 h 46493"/>
                <a:gd name="connsiteX44" fmla="*/ 2306 w 29179"/>
                <a:gd name="connsiteY44" fmla="*/ 8856 h 46493"/>
                <a:gd name="connsiteX45" fmla="*/ 2306 w 29179"/>
                <a:gd name="connsiteY45" fmla="*/ 8856 h 46493"/>
                <a:gd name="connsiteX46" fmla="*/ 2306 w 29179"/>
                <a:gd name="connsiteY46" fmla="*/ 8856 h 46493"/>
                <a:gd name="connsiteX47" fmla="*/ 2306 w 29179"/>
                <a:gd name="connsiteY47" fmla="*/ 8856 h 46493"/>
                <a:gd name="connsiteX48" fmla="*/ 2306 w 29179"/>
                <a:gd name="connsiteY48" fmla="*/ 22878 h 46493"/>
                <a:gd name="connsiteX49" fmla="*/ 10424 w 29179"/>
                <a:gd name="connsiteY49" fmla="*/ 31734 h 46493"/>
                <a:gd name="connsiteX50" fmla="*/ 10424 w 29179"/>
                <a:gd name="connsiteY50" fmla="*/ 36900 h 46493"/>
                <a:gd name="connsiteX51" fmla="*/ 10424 w 29179"/>
                <a:gd name="connsiteY51" fmla="*/ 36900 h 46493"/>
                <a:gd name="connsiteX52" fmla="*/ 10424 w 29179"/>
                <a:gd name="connsiteY52" fmla="*/ 42804 h 4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9179" h="46493">
                  <a:moveTo>
                    <a:pt x="2306" y="28782"/>
                  </a:moveTo>
                  <a:lnTo>
                    <a:pt x="6734" y="28782"/>
                  </a:lnTo>
                  <a:lnTo>
                    <a:pt x="6734" y="28782"/>
                  </a:lnTo>
                  <a:lnTo>
                    <a:pt x="11900" y="28782"/>
                  </a:lnTo>
                  <a:lnTo>
                    <a:pt x="11900" y="28782"/>
                  </a:lnTo>
                  <a:cubicBezTo>
                    <a:pt x="11900" y="28782"/>
                    <a:pt x="11900" y="28782"/>
                    <a:pt x="11900" y="33210"/>
                  </a:cubicBezTo>
                  <a:cubicBezTo>
                    <a:pt x="13264" y="35214"/>
                    <a:pt x="13264" y="37848"/>
                    <a:pt x="11900" y="39852"/>
                  </a:cubicBezTo>
                  <a:lnTo>
                    <a:pt x="11900" y="39852"/>
                  </a:lnTo>
                  <a:cubicBezTo>
                    <a:pt x="11900" y="39852"/>
                    <a:pt x="11900" y="39852"/>
                    <a:pt x="11900" y="39852"/>
                  </a:cubicBezTo>
                  <a:cubicBezTo>
                    <a:pt x="12799" y="42237"/>
                    <a:pt x="14681" y="44120"/>
                    <a:pt x="17066" y="45018"/>
                  </a:cubicBezTo>
                  <a:lnTo>
                    <a:pt x="17066" y="45018"/>
                  </a:lnTo>
                  <a:lnTo>
                    <a:pt x="17066" y="45018"/>
                  </a:lnTo>
                  <a:cubicBezTo>
                    <a:pt x="17412" y="43562"/>
                    <a:pt x="17412" y="42046"/>
                    <a:pt x="17066" y="40590"/>
                  </a:cubicBezTo>
                  <a:cubicBezTo>
                    <a:pt x="17066" y="40590"/>
                    <a:pt x="17066" y="40590"/>
                    <a:pt x="17066" y="40590"/>
                  </a:cubicBezTo>
                  <a:lnTo>
                    <a:pt x="17066" y="40590"/>
                  </a:lnTo>
                  <a:lnTo>
                    <a:pt x="17066" y="40590"/>
                  </a:lnTo>
                  <a:cubicBezTo>
                    <a:pt x="16612" y="39402"/>
                    <a:pt x="16612" y="38088"/>
                    <a:pt x="17066" y="36900"/>
                  </a:cubicBezTo>
                  <a:lnTo>
                    <a:pt x="17066" y="36900"/>
                  </a:lnTo>
                  <a:lnTo>
                    <a:pt x="17066" y="36900"/>
                  </a:lnTo>
                  <a:lnTo>
                    <a:pt x="17066" y="36900"/>
                  </a:lnTo>
                  <a:cubicBezTo>
                    <a:pt x="17461" y="38099"/>
                    <a:pt x="17461" y="39391"/>
                    <a:pt x="17066" y="40590"/>
                  </a:cubicBezTo>
                  <a:lnTo>
                    <a:pt x="17066" y="40590"/>
                  </a:lnTo>
                  <a:lnTo>
                    <a:pt x="17066" y="40590"/>
                  </a:lnTo>
                  <a:lnTo>
                    <a:pt x="17066" y="40590"/>
                  </a:lnTo>
                  <a:cubicBezTo>
                    <a:pt x="17066" y="40590"/>
                    <a:pt x="17066" y="40590"/>
                    <a:pt x="17066" y="40590"/>
                  </a:cubicBezTo>
                  <a:cubicBezTo>
                    <a:pt x="18380" y="42881"/>
                    <a:pt x="20137" y="44888"/>
                    <a:pt x="22232" y="46494"/>
                  </a:cubicBezTo>
                  <a:lnTo>
                    <a:pt x="28874" y="46494"/>
                  </a:lnTo>
                  <a:lnTo>
                    <a:pt x="28874" y="46494"/>
                  </a:lnTo>
                  <a:cubicBezTo>
                    <a:pt x="29282" y="44796"/>
                    <a:pt x="29282" y="43026"/>
                    <a:pt x="28874" y="41328"/>
                  </a:cubicBezTo>
                  <a:cubicBezTo>
                    <a:pt x="28185" y="38814"/>
                    <a:pt x="26222" y="36851"/>
                    <a:pt x="23708" y="36162"/>
                  </a:cubicBezTo>
                  <a:lnTo>
                    <a:pt x="23708" y="36162"/>
                  </a:lnTo>
                  <a:lnTo>
                    <a:pt x="23708" y="36162"/>
                  </a:lnTo>
                  <a:cubicBezTo>
                    <a:pt x="23708" y="36162"/>
                    <a:pt x="23708" y="36162"/>
                    <a:pt x="23708" y="36162"/>
                  </a:cubicBezTo>
                  <a:cubicBezTo>
                    <a:pt x="25339" y="37385"/>
                    <a:pt x="25669" y="39698"/>
                    <a:pt x="24446" y="41328"/>
                  </a:cubicBezTo>
                  <a:cubicBezTo>
                    <a:pt x="24237" y="41608"/>
                    <a:pt x="23988" y="41856"/>
                    <a:pt x="23708" y="42066"/>
                  </a:cubicBezTo>
                  <a:lnTo>
                    <a:pt x="23708" y="42066"/>
                  </a:lnTo>
                  <a:cubicBezTo>
                    <a:pt x="20534" y="41211"/>
                    <a:pt x="17859" y="39072"/>
                    <a:pt x="16328" y="36162"/>
                  </a:cubicBezTo>
                  <a:cubicBezTo>
                    <a:pt x="15983" y="34706"/>
                    <a:pt x="15983" y="33190"/>
                    <a:pt x="16328" y="31734"/>
                  </a:cubicBezTo>
                  <a:lnTo>
                    <a:pt x="16328" y="31734"/>
                  </a:lnTo>
                  <a:lnTo>
                    <a:pt x="24446" y="31734"/>
                  </a:lnTo>
                  <a:cubicBezTo>
                    <a:pt x="19280" y="31734"/>
                    <a:pt x="18542" y="31734"/>
                    <a:pt x="17804" y="28044"/>
                  </a:cubicBezTo>
                  <a:lnTo>
                    <a:pt x="17804" y="28044"/>
                  </a:lnTo>
                  <a:lnTo>
                    <a:pt x="17804" y="28044"/>
                  </a:lnTo>
                  <a:cubicBezTo>
                    <a:pt x="14536" y="18981"/>
                    <a:pt x="14536" y="9063"/>
                    <a:pt x="17804" y="0"/>
                  </a:cubicBezTo>
                  <a:cubicBezTo>
                    <a:pt x="12082" y="1850"/>
                    <a:pt x="6805" y="4866"/>
                    <a:pt x="2306" y="8856"/>
                  </a:cubicBezTo>
                  <a:lnTo>
                    <a:pt x="2306" y="8856"/>
                  </a:lnTo>
                  <a:lnTo>
                    <a:pt x="2306" y="8856"/>
                  </a:lnTo>
                  <a:lnTo>
                    <a:pt x="2306" y="8856"/>
                  </a:lnTo>
                  <a:cubicBezTo>
                    <a:pt x="-769" y="13024"/>
                    <a:pt x="-769" y="18710"/>
                    <a:pt x="2306" y="22878"/>
                  </a:cubicBezTo>
                  <a:lnTo>
                    <a:pt x="10424" y="31734"/>
                  </a:lnTo>
                  <a:cubicBezTo>
                    <a:pt x="10424" y="31734"/>
                    <a:pt x="10424" y="36162"/>
                    <a:pt x="10424" y="36900"/>
                  </a:cubicBezTo>
                  <a:lnTo>
                    <a:pt x="10424" y="36900"/>
                  </a:lnTo>
                  <a:cubicBezTo>
                    <a:pt x="10064" y="38851"/>
                    <a:pt x="10064" y="40853"/>
                    <a:pt x="10424" y="42804"/>
                  </a:cubicBez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77FBBBEE-5F27-4C66-AB16-FBBA9C2D2DB5}"/>
                </a:ext>
              </a:extLst>
            </p:cNvPr>
            <p:cNvSpPr/>
            <p:nvPr/>
          </p:nvSpPr>
          <p:spPr>
            <a:xfrm>
              <a:off x="7845529" y="3457544"/>
              <a:ext cx="40987" cy="64943"/>
            </a:xfrm>
            <a:custGeom>
              <a:avLst/>
              <a:gdLst>
                <a:gd name="connsiteX0" fmla="*/ 38682 w 40987"/>
                <a:gd name="connsiteY0" fmla="*/ 47232 h 64943"/>
                <a:gd name="connsiteX1" fmla="*/ 34254 w 40987"/>
                <a:gd name="connsiteY1" fmla="*/ 47232 h 64943"/>
                <a:gd name="connsiteX2" fmla="*/ 34254 w 40987"/>
                <a:gd name="connsiteY2" fmla="*/ 47232 h 64943"/>
                <a:gd name="connsiteX3" fmla="*/ 29088 w 40987"/>
                <a:gd name="connsiteY3" fmla="*/ 47232 h 64943"/>
                <a:gd name="connsiteX4" fmla="*/ 29088 w 40987"/>
                <a:gd name="connsiteY4" fmla="*/ 47232 h 64943"/>
                <a:gd name="connsiteX5" fmla="*/ 29088 w 40987"/>
                <a:gd name="connsiteY5" fmla="*/ 51660 h 64943"/>
                <a:gd name="connsiteX6" fmla="*/ 29088 w 40987"/>
                <a:gd name="connsiteY6" fmla="*/ 58302 h 64943"/>
                <a:gd name="connsiteX7" fmla="*/ 34992 w 40987"/>
                <a:gd name="connsiteY7" fmla="*/ 58302 h 64943"/>
                <a:gd name="connsiteX8" fmla="*/ 29088 w 40987"/>
                <a:gd name="connsiteY8" fmla="*/ 63468 h 64943"/>
                <a:gd name="connsiteX9" fmla="*/ 29088 w 40987"/>
                <a:gd name="connsiteY9" fmla="*/ 63468 h 64943"/>
                <a:gd name="connsiteX10" fmla="*/ 29088 w 40987"/>
                <a:gd name="connsiteY10" fmla="*/ 63468 h 64943"/>
                <a:gd name="connsiteX11" fmla="*/ 29088 w 40987"/>
                <a:gd name="connsiteY11" fmla="*/ 59040 h 64943"/>
                <a:gd name="connsiteX12" fmla="*/ 29088 w 40987"/>
                <a:gd name="connsiteY12" fmla="*/ 59040 h 64943"/>
                <a:gd name="connsiteX13" fmla="*/ 29088 w 40987"/>
                <a:gd name="connsiteY13" fmla="*/ 59040 h 64943"/>
                <a:gd name="connsiteX14" fmla="*/ 29088 w 40987"/>
                <a:gd name="connsiteY14" fmla="*/ 59040 h 64943"/>
                <a:gd name="connsiteX15" fmla="*/ 29088 w 40987"/>
                <a:gd name="connsiteY15" fmla="*/ 59040 h 64943"/>
                <a:gd name="connsiteX16" fmla="*/ 29088 w 40987"/>
                <a:gd name="connsiteY16" fmla="*/ 55350 h 64943"/>
                <a:gd name="connsiteX17" fmla="*/ 29088 w 40987"/>
                <a:gd name="connsiteY17" fmla="*/ 55350 h 64943"/>
                <a:gd name="connsiteX18" fmla="*/ 29088 w 40987"/>
                <a:gd name="connsiteY18" fmla="*/ 55350 h 64943"/>
                <a:gd name="connsiteX19" fmla="*/ 29088 w 40987"/>
                <a:gd name="connsiteY19" fmla="*/ 55350 h 64943"/>
                <a:gd name="connsiteX20" fmla="*/ 29088 w 40987"/>
                <a:gd name="connsiteY20" fmla="*/ 59040 h 64943"/>
                <a:gd name="connsiteX21" fmla="*/ 29088 w 40987"/>
                <a:gd name="connsiteY21" fmla="*/ 59040 h 64943"/>
                <a:gd name="connsiteX22" fmla="*/ 29088 w 40987"/>
                <a:gd name="connsiteY22" fmla="*/ 59040 h 64943"/>
                <a:gd name="connsiteX23" fmla="*/ 29088 w 40987"/>
                <a:gd name="connsiteY23" fmla="*/ 59040 h 64943"/>
                <a:gd name="connsiteX24" fmla="*/ 29088 w 40987"/>
                <a:gd name="connsiteY24" fmla="*/ 59040 h 64943"/>
                <a:gd name="connsiteX25" fmla="*/ 23922 w 40987"/>
                <a:gd name="connsiteY25" fmla="*/ 64944 h 64943"/>
                <a:gd name="connsiteX26" fmla="*/ 306 w 40987"/>
                <a:gd name="connsiteY26" fmla="*/ 64944 h 64943"/>
                <a:gd name="connsiteX27" fmla="*/ 306 w 40987"/>
                <a:gd name="connsiteY27" fmla="*/ 64944 h 64943"/>
                <a:gd name="connsiteX28" fmla="*/ 306 w 40987"/>
                <a:gd name="connsiteY28" fmla="*/ 59778 h 64943"/>
                <a:gd name="connsiteX29" fmla="*/ 5472 w 40987"/>
                <a:gd name="connsiteY29" fmla="*/ 54612 h 64943"/>
                <a:gd name="connsiteX30" fmla="*/ 5472 w 40987"/>
                <a:gd name="connsiteY30" fmla="*/ 54612 h 64943"/>
                <a:gd name="connsiteX31" fmla="*/ 5472 w 40987"/>
                <a:gd name="connsiteY31" fmla="*/ 54612 h 64943"/>
                <a:gd name="connsiteX32" fmla="*/ 5472 w 40987"/>
                <a:gd name="connsiteY32" fmla="*/ 54612 h 64943"/>
                <a:gd name="connsiteX33" fmla="*/ 4734 w 40987"/>
                <a:gd name="connsiteY33" fmla="*/ 59778 h 64943"/>
                <a:gd name="connsiteX34" fmla="*/ 5472 w 40987"/>
                <a:gd name="connsiteY34" fmla="*/ 60516 h 64943"/>
                <a:gd name="connsiteX35" fmla="*/ 5472 w 40987"/>
                <a:gd name="connsiteY35" fmla="*/ 60516 h 64943"/>
                <a:gd name="connsiteX36" fmla="*/ 12852 w 40987"/>
                <a:gd name="connsiteY36" fmla="*/ 54612 h 64943"/>
                <a:gd name="connsiteX37" fmla="*/ 12852 w 40987"/>
                <a:gd name="connsiteY37" fmla="*/ 50184 h 64943"/>
                <a:gd name="connsiteX38" fmla="*/ 12852 w 40987"/>
                <a:gd name="connsiteY38" fmla="*/ 50184 h 64943"/>
                <a:gd name="connsiteX39" fmla="*/ 17280 w 40987"/>
                <a:gd name="connsiteY39" fmla="*/ 50184 h 64943"/>
                <a:gd name="connsiteX40" fmla="*/ 23922 w 40987"/>
                <a:gd name="connsiteY40" fmla="*/ 46494 h 64943"/>
                <a:gd name="connsiteX41" fmla="*/ 23922 w 40987"/>
                <a:gd name="connsiteY41" fmla="*/ 28044 h 64943"/>
                <a:gd name="connsiteX42" fmla="*/ 23922 w 40987"/>
                <a:gd name="connsiteY42" fmla="*/ 0 h 64943"/>
                <a:gd name="connsiteX43" fmla="*/ 38682 w 40987"/>
                <a:gd name="connsiteY43" fmla="*/ 8856 h 64943"/>
                <a:gd name="connsiteX44" fmla="*/ 38682 w 40987"/>
                <a:gd name="connsiteY44" fmla="*/ 8856 h 64943"/>
                <a:gd name="connsiteX45" fmla="*/ 38682 w 40987"/>
                <a:gd name="connsiteY45" fmla="*/ 8856 h 64943"/>
                <a:gd name="connsiteX46" fmla="*/ 38682 w 40987"/>
                <a:gd name="connsiteY46" fmla="*/ 8856 h 64943"/>
                <a:gd name="connsiteX47" fmla="*/ 38682 w 40987"/>
                <a:gd name="connsiteY47" fmla="*/ 22878 h 64943"/>
                <a:gd name="connsiteX48" fmla="*/ 30564 w 40987"/>
                <a:gd name="connsiteY48" fmla="*/ 31734 h 64943"/>
                <a:gd name="connsiteX49" fmla="*/ 30564 w 40987"/>
                <a:gd name="connsiteY49" fmla="*/ 36900 h 64943"/>
                <a:gd name="connsiteX50" fmla="*/ 30564 w 40987"/>
                <a:gd name="connsiteY50" fmla="*/ 36900 h 64943"/>
                <a:gd name="connsiteX51" fmla="*/ 30564 w 40987"/>
                <a:gd name="connsiteY51" fmla="*/ 42804 h 64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40987" h="64943">
                  <a:moveTo>
                    <a:pt x="38682" y="47232"/>
                  </a:moveTo>
                  <a:lnTo>
                    <a:pt x="34254" y="47232"/>
                  </a:lnTo>
                  <a:lnTo>
                    <a:pt x="34254" y="47232"/>
                  </a:lnTo>
                  <a:lnTo>
                    <a:pt x="29088" y="47232"/>
                  </a:lnTo>
                  <a:lnTo>
                    <a:pt x="29088" y="47232"/>
                  </a:lnTo>
                  <a:cubicBezTo>
                    <a:pt x="29088" y="47232"/>
                    <a:pt x="29088" y="47232"/>
                    <a:pt x="29088" y="51660"/>
                  </a:cubicBezTo>
                  <a:cubicBezTo>
                    <a:pt x="28035" y="53749"/>
                    <a:pt x="28035" y="56213"/>
                    <a:pt x="29088" y="58302"/>
                  </a:cubicBezTo>
                  <a:lnTo>
                    <a:pt x="34992" y="58302"/>
                  </a:lnTo>
                  <a:cubicBezTo>
                    <a:pt x="34992" y="58302"/>
                    <a:pt x="34992" y="62730"/>
                    <a:pt x="29088" y="63468"/>
                  </a:cubicBezTo>
                  <a:lnTo>
                    <a:pt x="29088" y="63468"/>
                  </a:lnTo>
                  <a:lnTo>
                    <a:pt x="29088" y="63468"/>
                  </a:lnTo>
                  <a:cubicBezTo>
                    <a:pt x="28742" y="62012"/>
                    <a:pt x="28742" y="60496"/>
                    <a:pt x="29088" y="59040"/>
                  </a:cubicBezTo>
                  <a:cubicBezTo>
                    <a:pt x="29088" y="59040"/>
                    <a:pt x="29088" y="59040"/>
                    <a:pt x="29088" y="59040"/>
                  </a:cubicBezTo>
                  <a:lnTo>
                    <a:pt x="29088" y="59040"/>
                  </a:lnTo>
                  <a:lnTo>
                    <a:pt x="29088" y="59040"/>
                  </a:lnTo>
                  <a:lnTo>
                    <a:pt x="29088" y="59040"/>
                  </a:lnTo>
                  <a:cubicBezTo>
                    <a:pt x="29482" y="57841"/>
                    <a:pt x="29482" y="56549"/>
                    <a:pt x="29088" y="55350"/>
                  </a:cubicBezTo>
                  <a:lnTo>
                    <a:pt x="29088" y="55350"/>
                  </a:lnTo>
                  <a:lnTo>
                    <a:pt x="29088" y="55350"/>
                  </a:lnTo>
                  <a:lnTo>
                    <a:pt x="29088" y="55350"/>
                  </a:lnTo>
                  <a:cubicBezTo>
                    <a:pt x="28693" y="56549"/>
                    <a:pt x="28693" y="57841"/>
                    <a:pt x="29088" y="59040"/>
                  </a:cubicBezTo>
                  <a:lnTo>
                    <a:pt x="29088" y="59040"/>
                  </a:lnTo>
                  <a:lnTo>
                    <a:pt x="29088" y="59040"/>
                  </a:lnTo>
                  <a:lnTo>
                    <a:pt x="29088" y="59040"/>
                  </a:lnTo>
                  <a:cubicBezTo>
                    <a:pt x="29088" y="59040"/>
                    <a:pt x="29088" y="59040"/>
                    <a:pt x="29088" y="59040"/>
                  </a:cubicBezTo>
                  <a:cubicBezTo>
                    <a:pt x="27999" y="61484"/>
                    <a:pt x="26198" y="63541"/>
                    <a:pt x="23922" y="64944"/>
                  </a:cubicBezTo>
                  <a:lnTo>
                    <a:pt x="306" y="64944"/>
                  </a:lnTo>
                  <a:lnTo>
                    <a:pt x="306" y="64944"/>
                  </a:lnTo>
                  <a:cubicBezTo>
                    <a:pt x="-102" y="63246"/>
                    <a:pt x="-102" y="61476"/>
                    <a:pt x="306" y="59778"/>
                  </a:cubicBezTo>
                  <a:cubicBezTo>
                    <a:pt x="1204" y="57393"/>
                    <a:pt x="3086" y="55510"/>
                    <a:pt x="5472" y="54612"/>
                  </a:cubicBezTo>
                  <a:lnTo>
                    <a:pt x="5472" y="54612"/>
                  </a:lnTo>
                  <a:lnTo>
                    <a:pt x="5472" y="54612"/>
                  </a:lnTo>
                  <a:cubicBezTo>
                    <a:pt x="5472" y="54612"/>
                    <a:pt x="5472" y="54612"/>
                    <a:pt x="5472" y="54612"/>
                  </a:cubicBezTo>
                  <a:cubicBezTo>
                    <a:pt x="3841" y="55835"/>
                    <a:pt x="3511" y="58148"/>
                    <a:pt x="4734" y="59778"/>
                  </a:cubicBezTo>
                  <a:cubicBezTo>
                    <a:pt x="4943" y="60058"/>
                    <a:pt x="5192" y="60306"/>
                    <a:pt x="5472" y="60516"/>
                  </a:cubicBezTo>
                  <a:lnTo>
                    <a:pt x="5472" y="60516"/>
                  </a:lnTo>
                  <a:cubicBezTo>
                    <a:pt x="8646" y="59661"/>
                    <a:pt x="11321" y="57522"/>
                    <a:pt x="12852" y="54612"/>
                  </a:cubicBezTo>
                  <a:cubicBezTo>
                    <a:pt x="13197" y="53156"/>
                    <a:pt x="13197" y="51640"/>
                    <a:pt x="12852" y="50184"/>
                  </a:cubicBezTo>
                  <a:cubicBezTo>
                    <a:pt x="12852" y="50184"/>
                    <a:pt x="12852" y="50184"/>
                    <a:pt x="12852" y="50184"/>
                  </a:cubicBezTo>
                  <a:lnTo>
                    <a:pt x="17280" y="50184"/>
                  </a:lnTo>
                  <a:cubicBezTo>
                    <a:pt x="22446" y="50184"/>
                    <a:pt x="23184" y="50184"/>
                    <a:pt x="23922" y="46494"/>
                  </a:cubicBezTo>
                  <a:lnTo>
                    <a:pt x="23922" y="28044"/>
                  </a:lnTo>
                  <a:cubicBezTo>
                    <a:pt x="27190" y="18981"/>
                    <a:pt x="27190" y="9063"/>
                    <a:pt x="23922" y="0"/>
                  </a:cubicBezTo>
                  <a:cubicBezTo>
                    <a:pt x="29382" y="1940"/>
                    <a:pt x="34400" y="4951"/>
                    <a:pt x="38682" y="8856"/>
                  </a:cubicBezTo>
                  <a:lnTo>
                    <a:pt x="38682" y="8856"/>
                  </a:lnTo>
                  <a:lnTo>
                    <a:pt x="38682" y="8856"/>
                  </a:lnTo>
                  <a:lnTo>
                    <a:pt x="38682" y="8856"/>
                  </a:lnTo>
                  <a:cubicBezTo>
                    <a:pt x="41757" y="13024"/>
                    <a:pt x="41757" y="18710"/>
                    <a:pt x="38682" y="22878"/>
                  </a:cubicBezTo>
                  <a:lnTo>
                    <a:pt x="30564" y="31734"/>
                  </a:lnTo>
                  <a:cubicBezTo>
                    <a:pt x="30564" y="31734"/>
                    <a:pt x="30564" y="36162"/>
                    <a:pt x="30564" y="36900"/>
                  </a:cubicBezTo>
                  <a:lnTo>
                    <a:pt x="30564" y="36900"/>
                  </a:lnTo>
                  <a:cubicBezTo>
                    <a:pt x="30924" y="38851"/>
                    <a:pt x="30924" y="40853"/>
                    <a:pt x="30564" y="42804"/>
                  </a:cubicBez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0DDDF4F-370A-44DE-91B3-E88C7F39F9EF}"/>
                </a:ext>
              </a:extLst>
            </p:cNvPr>
            <p:cNvSpPr/>
            <p:nvPr/>
          </p:nvSpPr>
          <p:spPr>
            <a:xfrm>
              <a:off x="7705614" y="3526915"/>
              <a:ext cx="9594" cy="73800"/>
            </a:xfrm>
            <a:custGeom>
              <a:avLst/>
              <a:gdLst>
                <a:gd name="connsiteX0" fmla="*/ 0 w 9594"/>
                <a:gd name="connsiteY0" fmla="*/ 0 h 73800"/>
                <a:gd name="connsiteX1" fmla="*/ 0 w 9594"/>
                <a:gd name="connsiteY1" fmla="*/ 0 h 73800"/>
                <a:gd name="connsiteX2" fmla="*/ 9594 w 9594"/>
                <a:gd name="connsiteY2" fmla="*/ 0 h 73800"/>
                <a:gd name="connsiteX3" fmla="*/ 8118 w 9594"/>
                <a:gd name="connsiteY3" fmla="*/ 0 h 73800"/>
                <a:gd name="connsiteX4" fmla="*/ 8118 w 9594"/>
                <a:gd name="connsiteY4" fmla="*/ 0 h 73800"/>
                <a:gd name="connsiteX5" fmla="*/ 8118 w 9594"/>
                <a:gd name="connsiteY5" fmla="*/ 0 h 73800"/>
                <a:gd name="connsiteX6" fmla="*/ 8118 w 9594"/>
                <a:gd name="connsiteY6" fmla="*/ 0 h 73800"/>
                <a:gd name="connsiteX7" fmla="*/ 8118 w 9594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4" h="73800">
                  <a:moveTo>
                    <a:pt x="0" y="0"/>
                  </a:moveTo>
                  <a:lnTo>
                    <a:pt x="0" y="0"/>
                  </a:lnTo>
                  <a:lnTo>
                    <a:pt x="9594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E52A033B-296C-4157-ACC8-24DB770B51AB}"/>
                </a:ext>
              </a:extLst>
            </p:cNvPr>
            <p:cNvSpPr/>
            <p:nvPr/>
          </p:nvSpPr>
          <p:spPr>
            <a:xfrm>
              <a:off x="7724064" y="3522487"/>
              <a:ext cx="12546" cy="73800"/>
            </a:xfrm>
            <a:custGeom>
              <a:avLst/>
              <a:gdLst>
                <a:gd name="connsiteX0" fmla="*/ 0 w 12546"/>
                <a:gd name="connsiteY0" fmla="*/ 0 h 73800"/>
                <a:gd name="connsiteX1" fmla="*/ 11808 w 12546"/>
                <a:gd name="connsiteY1" fmla="*/ 0 h 73800"/>
                <a:gd name="connsiteX2" fmla="*/ 12546 w 12546"/>
                <a:gd name="connsiteY2" fmla="*/ 0 h 73800"/>
                <a:gd name="connsiteX3" fmla="*/ 12546 w 12546"/>
                <a:gd name="connsiteY3" fmla="*/ 0 h 73800"/>
                <a:gd name="connsiteX4" fmla="*/ 12546 w 12546"/>
                <a:gd name="connsiteY4" fmla="*/ 0 h 73800"/>
                <a:gd name="connsiteX5" fmla="*/ 12546 w 12546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73800">
                  <a:moveTo>
                    <a:pt x="0" y="0"/>
                  </a:moveTo>
                  <a:lnTo>
                    <a:pt x="11808" y="0"/>
                  </a:lnTo>
                  <a:lnTo>
                    <a:pt x="12546" y="0"/>
                  </a:lnTo>
                  <a:cubicBezTo>
                    <a:pt x="12546" y="0"/>
                    <a:pt x="12546" y="0"/>
                    <a:pt x="12546" y="0"/>
                  </a:cubicBezTo>
                  <a:lnTo>
                    <a:pt x="12546" y="0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F195D54-1C50-438F-A287-7BD1A4010385}"/>
                </a:ext>
              </a:extLst>
            </p:cNvPr>
            <p:cNvSpPr/>
            <p:nvPr/>
          </p:nvSpPr>
          <p:spPr>
            <a:xfrm>
              <a:off x="7743990" y="3519535"/>
              <a:ext cx="20664" cy="73800"/>
            </a:xfrm>
            <a:custGeom>
              <a:avLst/>
              <a:gdLst>
                <a:gd name="connsiteX0" fmla="*/ 0 w 20664"/>
                <a:gd name="connsiteY0" fmla="*/ 0 h 73800"/>
                <a:gd name="connsiteX1" fmla="*/ 20664 w 20664"/>
                <a:gd name="connsiteY1" fmla="*/ 0 h 73800"/>
                <a:gd name="connsiteX2" fmla="*/ 12546 w 20664"/>
                <a:gd name="connsiteY2" fmla="*/ 0 h 73800"/>
                <a:gd name="connsiteX3" fmla="*/ 7380 w 20664"/>
                <a:gd name="connsiteY3" fmla="*/ 0 h 73800"/>
                <a:gd name="connsiteX4" fmla="*/ 7380 w 20664"/>
                <a:gd name="connsiteY4" fmla="*/ 0 h 73800"/>
                <a:gd name="connsiteX5" fmla="*/ 7380 w 20664"/>
                <a:gd name="connsiteY5" fmla="*/ 0 h 73800"/>
                <a:gd name="connsiteX6" fmla="*/ 2214 w 2066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664" h="73800">
                  <a:moveTo>
                    <a:pt x="0" y="0"/>
                  </a:moveTo>
                  <a:lnTo>
                    <a:pt x="20664" y="0"/>
                  </a:lnTo>
                  <a:lnTo>
                    <a:pt x="12546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23B5A1C2-1B56-4537-AA19-D70C64414260}"/>
                </a:ext>
              </a:extLst>
            </p:cNvPr>
            <p:cNvSpPr/>
            <p:nvPr/>
          </p:nvSpPr>
          <p:spPr>
            <a:xfrm>
              <a:off x="7850262" y="3526915"/>
              <a:ext cx="9594" cy="73800"/>
            </a:xfrm>
            <a:custGeom>
              <a:avLst/>
              <a:gdLst>
                <a:gd name="connsiteX0" fmla="*/ 9594 w 9594"/>
                <a:gd name="connsiteY0" fmla="*/ 0 h 73800"/>
                <a:gd name="connsiteX1" fmla="*/ 9594 w 9594"/>
                <a:gd name="connsiteY1" fmla="*/ 0 h 73800"/>
                <a:gd name="connsiteX2" fmla="*/ 0 w 9594"/>
                <a:gd name="connsiteY2" fmla="*/ 0 h 73800"/>
                <a:gd name="connsiteX3" fmla="*/ 5166 w 9594"/>
                <a:gd name="connsiteY3" fmla="*/ 0 h 73800"/>
                <a:gd name="connsiteX4" fmla="*/ 5166 w 9594"/>
                <a:gd name="connsiteY4" fmla="*/ 0 h 73800"/>
                <a:gd name="connsiteX5" fmla="*/ 5166 w 9594"/>
                <a:gd name="connsiteY5" fmla="*/ 0 h 73800"/>
                <a:gd name="connsiteX6" fmla="*/ 5166 w 9594"/>
                <a:gd name="connsiteY6" fmla="*/ 0 h 73800"/>
                <a:gd name="connsiteX7" fmla="*/ 5166 w 9594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4" h="73800">
                  <a:moveTo>
                    <a:pt x="9594" y="0"/>
                  </a:moveTo>
                  <a:lnTo>
                    <a:pt x="9594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F257E34-2913-4D86-B1E8-9036A4B636AA}"/>
                </a:ext>
              </a:extLst>
            </p:cNvPr>
            <p:cNvSpPr/>
            <p:nvPr/>
          </p:nvSpPr>
          <p:spPr>
            <a:xfrm>
              <a:off x="7829599" y="3522487"/>
              <a:ext cx="11807" cy="73800"/>
            </a:xfrm>
            <a:custGeom>
              <a:avLst/>
              <a:gdLst>
                <a:gd name="connsiteX0" fmla="*/ 11808 w 11807"/>
                <a:gd name="connsiteY0" fmla="*/ 0 h 73800"/>
                <a:gd name="connsiteX1" fmla="*/ 0 w 11807"/>
                <a:gd name="connsiteY1" fmla="*/ 0 h 73800"/>
                <a:gd name="connsiteX2" fmla="*/ 0 w 11807"/>
                <a:gd name="connsiteY2" fmla="*/ 0 h 73800"/>
                <a:gd name="connsiteX3" fmla="*/ 0 w 11807"/>
                <a:gd name="connsiteY3" fmla="*/ 0 h 73800"/>
                <a:gd name="connsiteX4" fmla="*/ 0 w 11807"/>
                <a:gd name="connsiteY4" fmla="*/ 0 h 73800"/>
                <a:gd name="connsiteX5" fmla="*/ 0 w 11807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73800">
                  <a:moveTo>
                    <a:pt x="1180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EBD49CB0-997C-4275-BE20-8DD7595137E8}"/>
                </a:ext>
              </a:extLst>
            </p:cNvPr>
            <p:cNvSpPr/>
            <p:nvPr/>
          </p:nvSpPr>
          <p:spPr>
            <a:xfrm>
              <a:off x="7800816" y="3519535"/>
              <a:ext cx="20664" cy="73800"/>
            </a:xfrm>
            <a:custGeom>
              <a:avLst/>
              <a:gdLst>
                <a:gd name="connsiteX0" fmla="*/ 20664 w 20664"/>
                <a:gd name="connsiteY0" fmla="*/ 0 h 73800"/>
                <a:gd name="connsiteX1" fmla="*/ 0 w 20664"/>
                <a:gd name="connsiteY1" fmla="*/ 0 h 73800"/>
                <a:gd name="connsiteX2" fmla="*/ 9594 w 20664"/>
                <a:gd name="connsiteY2" fmla="*/ 0 h 73800"/>
                <a:gd name="connsiteX3" fmla="*/ 14022 w 20664"/>
                <a:gd name="connsiteY3" fmla="*/ 0 h 73800"/>
                <a:gd name="connsiteX4" fmla="*/ 14022 w 20664"/>
                <a:gd name="connsiteY4" fmla="*/ 0 h 73800"/>
                <a:gd name="connsiteX5" fmla="*/ 14022 w 20664"/>
                <a:gd name="connsiteY5" fmla="*/ 0 h 73800"/>
                <a:gd name="connsiteX6" fmla="*/ 19188 w 2066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664" h="73800">
                  <a:moveTo>
                    <a:pt x="20664" y="0"/>
                  </a:moveTo>
                  <a:lnTo>
                    <a:pt x="0" y="0"/>
                  </a:lnTo>
                  <a:lnTo>
                    <a:pt x="9594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9188" y="0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DDF9CF11-D550-4D59-80C6-3E650CE11F96}"/>
                </a:ext>
              </a:extLst>
            </p:cNvPr>
            <p:cNvSpPr/>
            <p:nvPr/>
          </p:nvSpPr>
          <p:spPr>
            <a:xfrm>
              <a:off x="7766868" y="3505513"/>
              <a:ext cx="29520" cy="7380"/>
            </a:xfrm>
            <a:custGeom>
              <a:avLst/>
              <a:gdLst>
                <a:gd name="connsiteX0" fmla="*/ 15498 w 29520"/>
                <a:gd name="connsiteY0" fmla="*/ 0 h 7380"/>
                <a:gd name="connsiteX1" fmla="*/ 15498 w 29520"/>
                <a:gd name="connsiteY1" fmla="*/ 0 h 7380"/>
                <a:gd name="connsiteX2" fmla="*/ 15498 w 29520"/>
                <a:gd name="connsiteY2" fmla="*/ 0 h 7380"/>
                <a:gd name="connsiteX3" fmla="*/ 15498 w 29520"/>
                <a:gd name="connsiteY3" fmla="*/ 0 h 7380"/>
                <a:gd name="connsiteX4" fmla="*/ 29520 w 29520"/>
                <a:gd name="connsiteY4" fmla="*/ 7380 h 7380"/>
                <a:gd name="connsiteX5" fmla="*/ 0 w 29520"/>
                <a:gd name="connsiteY5" fmla="*/ 7380 h 7380"/>
                <a:gd name="connsiteX6" fmla="*/ 14022 w 29520"/>
                <a:gd name="connsiteY6" fmla="*/ 0 h 7380"/>
                <a:gd name="connsiteX7" fmla="*/ 14022 w 29520"/>
                <a:gd name="connsiteY7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20" h="7380">
                  <a:moveTo>
                    <a:pt x="15498" y="0"/>
                  </a:moveTo>
                  <a:lnTo>
                    <a:pt x="15498" y="0"/>
                  </a:lnTo>
                  <a:lnTo>
                    <a:pt x="15498" y="0"/>
                  </a:lnTo>
                  <a:cubicBezTo>
                    <a:pt x="15498" y="0"/>
                    <a:pt x="15498" y="0"/>
                    <a:pt x="15498" y="0"/>
                  </a:cubicBezTo>
                  <a:cubicBezTo>
                    <a:pt x="18666" y="4624"/>
                    <a:pt x="23914" y="7387"/>
                    <a:pt x="29520" y="7380"/>
                  </a:cubicBezTo>
                  <a:lnTo>
                    <a:pt x="0" y="7380"/>
                  </a:lnTo>
                  <a:cubicBezTo>
                    <a:pt x="5606" y="7387"/>
                    <a:pt x="10854" y="4624"/>
                    <a:pt x="14022" y="0"/>
                  </a:cubicBezTo>
                  <a:lnTo>
                    <a:pt x="14022" y="0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B76BA7C-13F5-4FEB-82A4-B5A21F75D3C0}"/>
                </a:ext>
              </a:extLst>
            </p:cNvPr>
            <p:cNvSpPr/>
            <p:nvPr/>
          </p:nvSpPr>
          <p:spPr>
            <a:xfrm>
              <a:off x="7699711" y="3526313"/>
              <a:ext cx="165311" cy="28646"/>
            </a:xfrm>
            <a:custGeom>
              <a:avLst/>
              <a:gdLst>
                <a:gd name="connsiteX0" fmla="*/ 0 w 165311"/>
                <a:gd name="connsiteY0" fmla="*/ 7245 h 28646"/>
                <a:gd name="connsiteX1" fmla="*/ 0 w 165311"/>
                <a:gd name="connsiteY1" fmla="*/ 11673 h 28646"/>
                <a:gd name="connsiteX2" fmla="*/ 5166 w 165311"/>
                <a:gd name="connsiteY2" fmla="*/ 11673 h 28646"/>
                <a:gd name="connsiteX3" fmla="*/ 5166 w 165311"/>
                <a:gd name="connsiteY3" fmla="*/ 11673 h 28646"/>
                <a:gd name="connsiteX4" fmla="*/ 5166 w 165311"/>
                <a:gd name="connsiteY4" fmla="*/ 11673 h 28646"/>
                <a:gd name="connsiteX5" fmla="*/ 5166 w 165311"/>
                <a:gd name="connsiteY5" fmla="*/ 11673 h 28646"/>
                <a:gd name="connsiteX6" fmla="*/ 5166 w 165311"/>
                <a:gd name="connsiteY6" fmla="*/ 11673 h 28646"/>
                <a:gd name="connsiteX7" fmla="*/ 0 w 165311"/>
                <a:gd name="connsiteY7" fmla="*/ 16101 h 28646"/>
                <a:gd name="connsiteX8" fmla="*/ 0 w 165311"/>
                <a:gd name="connsiteY8" fmla="*/ 16101 h 28646"/>
                <a:gd name="connsiteX9" fmla="*/ 0 w 165311"/>
                <a:gd name="connsiteY9" fmla="*/ 28647 h 28646"/>
                <a:gd name="connsiteX10" fmla="*/ 8118 w 165311"/>
                <a:gd name="connsiteY10" fmla="*/ 28647 h 28646"/>
                <a:gd name="connsiteX11" fmla="*/ 8118 w 165311"/>
                <a:gd name="connsiteY11" fmla="*/ 28647 h 28646"/>
                <a:gd name="connsiteX12" fmla="*/ 16974 w 165311"/>
                <a:gd name="connsiteY12" fmla="*/ 28647 h 28646"/>
                <a:gd name="connsiteX13" fmla="*/ 25830 w 165311"/>
                <a:gd name="connsiteY13" fmla="*/ 28647 h 28646"/>
                <a:gd name="connsiteX14" fmla="*/ 77490 w 165311"/>
                <a:gd name="connsiteY14" fmla="*/ 23481 h 28646"/>
                <a:gd name="connsiteX15" fmla="*/ 87084 w 165311"/>
                <a:gd name="connsiteY15" fmla="*/ 23481 h 28646"/>
                <a:gd name="connsiteX16" fmla="*/ 138744 w 165311"/>
                <a:gd name="connsiteY16" fmla="*/ 28647 h 28646"/>
                <a:gd name="connsiteX17" fmla="*/ 147600 w 165311"/>
                <a:gd name="connsiteY17" fmla="*/ 28647 h 28646"/>
                <a:gd name="connsiteX18" fmla="*/ 156456 w 165311"/>
                <a:gd name="connsiteY18" fmla="*/ 28647 h 28646"/>
                <a:gd name="connsiteX19" fmla="*/ 156456 w 165311"/>
                <a:gd name="connsiteY19" fmla="*/ 28647 h 28646"/>
                <a:gd name="connsiteX20" fmla="*/ 165312 w 165311"/>
                <a:gd name="connsiteY20" fmla="*/ 28647 h 28646"/>
                <a:gd name="connsiteX21" fmla="*/ 165312 w 165311"/>
                <a:gd name="connsiteY21" fmla="*/ 22005 h 28646"/>
                <a:gd name="connsiteX22" fmla="*/ 165312 w 165311"/>
                <a:gd name="connsiteY22" fmla="*/ 22005 h 28646"/>
                <a:gd name="connsiteX23" fmla="*/ 160146 w 165311"/>
                <a:gd name="connsiteY23" fmla="*/ 17577 h 28646"/>
                <a:gd name="connsiteX24" fmla="*/ 160146 w 165311"/>
                <a:gd name="connsiteY24" fmla="*/ 17577 h 28646"/>
                <a:gd name="connsiteX25" fmla="*/ 160146 w 165311"/>
                <a:gd name="connsiteY25" fmla="*/ 17577 h 28646"/>
                <a:gd name="connsiteX26" fmla="*/ 160146 w 165311"/>
                <a:gd name="connsiteY26" fmla="*/ 17577 h 28646"/>
                <a:gd name="connsiteX27" fmla="*/ 160146 w 165311"/>
                <a:gd name="connsiteY27" fmla="*/ 17577 h 28646"/>
                <a:gd name="connsiteX28" fmla="*/ 165312 w 165311"/>
                <a:gd name="connsiteY28" fmla="*/ 17577 h 28646"/>
                <a:gd name="connsiteX29" fmla="*/ 165312 w 165311"/>
                <a:gd name="connsiteY29" fmla="*/ 7245 h 28646"/>
                <a:gd name="connsiteX30" fmla="*/ 159408 w 165311"/>
                <a:gd name="connsiteY30" fmla="*/ 7245 h 28646"/>
                <a:gd name="connsiteX31" fmla="*/ 159408 w 165311"/>
                <a:gd name="connsiteY31" fmla="*/ 7245 h 28646"/>
                <a:gd name="connsiteX32" fmla="*/ 131364 w 165311"/>
                <a:gd name="connsiteY32" fmla="*/ 603 h 28646"/>
                <a:gd name="connsiteX33" fmla="*/ 125460 w 165311"/>
                <a:gd name="connsiteY33" fmla="*/ 603 h 28646"/>
                <a:gd name="connsiteX34" fmla="*/ 88560 w 165311"/>
                <a:gd name="connsiteY34" fmla="*/ 603 h 28646"/>
                <a:gd name="connsiteX35" fmla="*/ 76752 w 165311"/>
                <a:gd name="connsiteY35" fmla="*/ 603 h 28646"/>
                <a:gd name="connsiteX36" fmla="*/ 40590 w 165311"/>
                <a:gd name="connsiteY36" fmla="*/ 603 h 28646"/>
                <a:gd name="connsiteX37" fmla="*/ 36900 w 165311"/>
                <a:gd name="connsiteY37" fmla="*/ 603 h 28646"/>
                <a:gd name="connsiteX38" fmla="*/ 8856 w 165311"/>
                <a:gd name="connsiteY38" fmla="*/ 7245 h 28646"/>
                <a:gd name="connsiteX39" fmla="*/ 8856 w 165311"/>
                <a:gd name="connsiteY39" fmla="*/ 7245 h 28646"/>
                <a:gd name="connsiteX40" fmla="*/ 3690 w 165311"/>
                <a:gd name="connsiteY40" fmla="*/ 7245 h 28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311" h="28646">
                  <a:moveTo>
                    <a:pt x="0" y="7245"/>
                  </a:moveTo>
                  <a:lnTo>
                    <a:pt x="0" y="11673"/>
                  </a:lnTo>
                  <a:lnTo>
                    <a:pt x="5166" y="11673"/>
                  </a:lnTo>
                  <a:cubicBezTo>
                    <a:pt x="5166" y="11673"/>
                    <a:pt x="5166" y="11673"/>
                    <a:pt x="5166" y="11673"/>
                  </a:cubicBezTo>
                  <a:lnTo>
                    <a:pt x="5166" y="11673"/>
                  </a:lnTo>
                  <a:lnTo>
                    <a:pt x="5166" y="11673"/>
                  </a:lnTo>
                  <a:lnTo>
                    <a:pt x="5166" y="11673"/>
                  </a:lnTo>
                  <a:cubicBezTo>
                    <a:pt x="4176" y="13834"/>
                    <a:pt x="2287" y="15452"/>
                    <a:pt x="0" y="16101"/>
                  </a:cubicBezTo>
                  <a:lnTo>
                    <a:pt x="0" y="16101"/>
                  </a:lnTo>
                  <a:lnTo>
                    <a:pt x="0" y="28647"/>
                  </a:lnTo>
                  <a:lnTo>
                    <a:pt x="8118" y="28647"/>
                  </a:lnTo>
                  <a:lnTo>
                    <a:pt x="8118" y="28647"/>
                  </a:lnTo>
                  <a:lnTo>
                    <a:pt x="16974" y="28647"/>
                  </a:lnTo>
                  <a:lnTo>
                    <a:pt x="25830" y="28647"/>
                  </a:lnTo>
                  <a:cubicBezTo>
                    <a:pt x="42845" y="25279"/>
                    <a:pt x="60145" y="23549"/>
                    <a:pt x="77490" y="23481"/>
                  </a:cubicBezTo>
                  <a:lnTo>
                    <a:pt x="87084" y="23481"/>
                  </a:lnTo>
                  <a:cubicBezTo>
                    <a:pt x="104431" y="23512"/>
                    <a:pt x="121734" y="25242"/>
                    <a:pt x="138744" y="28647"/>
                  </a:cubicBezTo>
                  <a:lnTo>
                    <a:pt x="147600" y="28647"/>
                  </a:lnTo>
                  <a:lnTo>
                    <a:pt x="156456" y="28647"/>
                  </a:lnTo>
                  <a:lnTo>
                    <a:pt x="156456" y="28647"/>
                  </a:lnTo>
                  <a:lnTo>
                    <a:pt x="165312" y="28647"/>
                  </a:lnTo>
                  <a:lnTo>
                    <a:pt x="165312" y="22005"/>
                  </a:lnTo>
                  <a:lnTo>
                    <a:pt x="165312" y="22005"/>
                  </a:lnTo>
                  <a:cubicBezTo>
                    <a:pt x="163025" y="21357"/>
                    <a:pt x="161136" y="19738"/>
                    <a:pt x="160146" y="17577"/>
                  </a:cubicBezTo>
                  <a:lnTo>
                    <a:pt x="160146" y="17577"/>
                  </a:lnTo>
                  <a:lnTo>
                    <a:pt x="160146" y="17577"/>
                  </a:lnTo>
                  <a:lnTo>
                    <a:pt x="160146" y="17577"/>
                  </a:lnTo>
                  <a:cubicBezTo>
                    <a:pt x="160146" y="17577"/>
                    <a:pt x="160146" y="17577"/>
                    <a:pt x="160146" y="17577"/>
                  </a:cubicBezTo>
                  <a:lnTo>
                    <a:pt x="165312" y="17577"/>
                  </a:lnTo>
                  <a:lnTo>
                    <a:pt x="165312" y="7245"/>
                  </a:lnTo>
                  <a:lnTo>
                    <a:pt x="159408" y="7245"/>
                  </a:lnTo>
                  <a:lnTo>
                    <a:pt x="159408" y="7245"/>
                  </a:lnTo>
                  <a:cubicBezTo>
                    <a:pt x="150308" y="4088"/>
                    <a:pt x="140912" y="1863"/>
                    <a:pt x="131364" y="603"/>
                  </a:cubicBezTo>
                  <a:lnTo>
                    <a:pt x="125460" y="603"/>
                  </a:lnTo>
                  <a:cubicBezTo>
                    <a:pt x="113173" y="-199"/>
                    <a:pt x="100847" y="-199"/>
                    <a:pt x="88560" y="603"/>
                  </a:cubicBezTo>
                  <a:cubicBezTo>
                    <a:pt x="84659" y="-136"/>
                    <a:pt x="80653" y="-136"/>
                    <a:pt x="76752" y="603"/>
                  </a:cubicBezTo>
                  <a:cubicBezTo>
                    <a:pt x="64712" y="-201"/>
                    <a:pt x="52630" y="-201"/>
                    <a:pt x="40590" y="603"/>
                  </a:cubicBezTo>
                  <a:lnTo>
                    <a:pt x="36900" y="603"/>
                  </a:lnTo>
                  <a:cubicBezTo>
                    <a:pt x="27352" y="1863"/>
                    <a:pt x="17956" y="4088"/>
                    <a:pt x="8856" y="7245"/>
                  </a:cubicBezTo>
                  <a:lnTo>
                    <a:pt x="8856" y="7245"/>
                  </a:lnTo>
                  <a:lnTo>
                    <a:pt x="3690" y="7245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93F29316-9546-4258-93A6-7C56AF1AE647}"/>
                </a:ext>
              </a:extLst>
            </p:cNvPr>
            <p:cNvSpPr/>
            <p:nvPr/>
          </p:nvSpPr>
          <p:spPr>
            <a:xfrm>
              <a:off x="7696759" y="3542560"/>
              <a:ext cx="171465" cy="12399"/>
            </a:xfrm>
            <a:custGeom>
              <a:avLst/>
              <a:gdLst>
                <a:gd name="connsiteX0" fmla="*/ 75276 w 171465"/>
                <a:gd name="connsiteY0" fmla="*/ 591 h 12399"/>
                <a:gd name="connsiteX1" fmla="*/ 45756 w 171465"/>
                <a:gd name="connsiteY1" fmla="*/ 591 h 12399"/>
                <a:gd name="connsiteX2" fmla="*/ 17712 w 171465"/>
                <a:gd name="connsiteY2" fmla="*/ 5019 h 12399"/>
                <a:gd name="connsiteX3" fmla="*/ 4428 w 171465"/>
                <a:gd name="connsiteY3" fmla="*/ 12399 h 12399"/>
                <a:gd name="connsiteX4" fmla="*/ 0 w 171465"/>
                <a:gd name="connsiteY4" fmla="*/ 12399 h 12399"/>
                <a:gd name="connsiteX5" fmla="*/ 8118 w 171465"/>
                <a:gd name="connsiteY5" fmla="*/ 12399 h 12399"/>
                <a:gd name="connsiteX6" fmla="*/ 8118 w 171465"/>
                <a:gd name="connsiteY6" fmla="*/ 12399 h 12399"/>
                <a:gd name="connsiteX7" fmla="*/ 26568 w 171465"/>
                <a:gd name="connsiteY7" fmla="*/ 12399 h 12399"/>
                <a:gd name="connsiteX8" fmla="*/ 75276 w 171465"/>
                <a:gd name="connsiteY8" fmla="*/ 7233 h 12399"/>
                <a:gd name="connsiteX9" fmla="*/ 95202 w 171465"/>
                <a:gd name="connsiteY9" fmla="*/ 7233 h 12399"/>
                <a:gd name="connsiteX10" fmla="*/ 145386 w 171465"/>
                <a:gd name="connsiteY10" fmla="*/ 12399 h 12399"/>
                <a:gd name="connsiteX11" fmla="*/ 163098 w 171465"/>
                <a:gd name="connsiteY11" fmla="*/ 12399 h 12399"/>
                <a:gd name="connsiteX12" fmla="*/ 163098 w 171465"/>
                <a:gd name="connsiteY12" fmla="*/ 12399 h 12399"/>
                <a:gd name="connsiteX13" fmla="*/ 171216 w 171465"/>
                <a:gd name="connsiteY13" fmla="*/ 12399 h 12399"/>
                <a:gd name="connsiteX14" fmla="*/ 166788 w 171465"/>
                <a:gd name="connsiteY14" fmla="*/ 12399 h 12399"/>
                <a:gd name="connsiteX15" fmla="*/ 153504 w 171465"/>
                <a:gd name="connsiteY15" fmla="*/ 7971 h 12399"/>
                <a:gd name="connsiteX16" fmla="*/ 125460 w 171465"/>
                <a:gd name="connsiteY16" fmla="*/ 3543 h 12399"/>
                <a:gd name="connsiteX17" fmla="*/ 93726 w 171465"/>
                <a:gd name="connsiteY17" fmla="*/ 3543 h 1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1465" h="12399">
                  <a:moveTo>
                    <a:pt x="75276" y="591"/>
                  </a:moveTo>
                  <a:cubicBezTo>
                    <a:pt x="65452" y="-197"/>
                    <a:pt x="55580" y="-197"/>
                    <a:pt x="45756" y="591"/>
                  </a:cubicBezTo>
                  <a:cubicBezTo>
                    <a:pt x="36308" y="1345"/>
                    <a:pt x="26933" y="2825"/>
                    <a:pt x="17712" y="5019"/>
                  </a:cubicBezTo>
                  <a:lnTo>
                    <a:pt x="4428" y="12399"/>
                  </a:lnTo>
                  <a:cubicBezTo>
                    <a:pt x="4428" y="12399"/>
                    <a:pt x="0" y="12399"/>
                    <a:pt x="0" y="12399"/>
                  </a:cubicBezTo>
                  <a:cubicBezTo>
                    <a:pt x="0" y="12399"/>
                    <a:pt x="6642" y="12399"/>
                    <a:pt x="8118" y="12399"/>
                  </a:cubicBezTo>
                  <a:lnTo>
                    <a:pt x="8118" y="12399"/>
                  </a:lnTo>
                  <a:lnTo>
                    <a:pt x="26568" y="12399"/>
                  </a:lnTo>
                  <a:cubicBezTo>
                    <a:pt x="42698" y="9792"/>
                    <a:pt x="58958" y="8067"/>
                    <a:pt x="75276" y="7233"/>
                  </a:cubicBezTo>
                  <a:lnTo>
                    <a:pt x="95202" y="7233"/>
                  </a:lnTo>
                  <a:cubicBezTo>
                    <a:pt x="112012" y="8032"/>
                    <a:pt x="128766" y="9757"/>
                    <a:pt x="145386" y="12399"/>
                  </a:cubicBezTo>
                  <a:lnTo>
                    <a:pt x="163098" y="12399"/>
                  </a:lnTo>
                  <a:lnTo>
                    <a:pt x="163098" y="12399"/>
                  </a:lnTo>
                  <a:cubicBezTo>
                    <a:pt x="163098" y="12399"/>
                    <a:pt x="170478" y="12399"/>
                    <a:pt x="171216" y="12399"/>
                  </a:cubicBezTo>
                  <a:cubicBezTo>
                    <a:pt x="171954" y="12399"/>
                    <a:pt x="171216" y="12399"/>
                    <a:pt x="166788" y="12399"/>
                  </a:cubicBezTo>
                  <a:lnTo>
                    <a:pt x="153504" y="7971"/>
                  </a:lnTo>
                  <a:cubicBezTo>
                    <a:pt x="144294" y="5721"/>
                    <a:pt x="134915" y="4241"/>
                    <a:pt x="125460" y="3543"/>
                  </a:cubicBezTo>
                  <a:cubicBezTo>
                    <a:pt x="114896" y="2758"/>
                    <a:pt x="104290" y="2758"/>
                    <a:pt x="93726" y="3543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9BC86FAD-03CC-47C0-B76F-43E8F0257859}"/>
                </a:ext>
              </a:extLst>
            </p:cNvPr>
            <p:cNvSpPr/>
            <p:nvPr/>
          </p:nvSpPr>
          <p:spPr>
            <a:xfrm>
              <a:off x="7755061" y="3530606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  <a:gd name="connsiteX2" fmla="*/ 0 w 73800"/>
                <a:gd name="connsiteY2" fmla="*/ 5904 h 5903"/>
                <a:gd name="connsiteX3" fmla="*/ 0 w 7380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cubicBezTo>
                    <a:pt x="0" y="5904"/>
                    <a:pt x="0" y="5904"/>
                    <a:pt x="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98846D38-4606-48BF-BBFC-B25F582D8968}"/>
                </a:ext>
              </a:extLst>
            </p:cNvPr>
            <p:cNvSpPr/>
            <p:nvPr/>
          </p:nvSpPr>
          <p:spPr>
            <a:xfrm>
              <a:off x="7715209" y="3536510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  <a:gd name="connsiteX2" fmla="*/ 0 w 73800"/>
                <a:gd name="connsiteY2" fmla="*/ 0 h 5903"/>
                <a:gd name="connsiteX3" fmla="*/ 0 w 7380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22AA15A9-49D8-4206-A6C4-E7A00A440C37}"/>
                </a:ext>
              </a:extLst>
            </p:cNvPr>
            <p:cNvSpPr/>
            <p:nvPr/>
          </p:nvSpPr>
          <p:spPr>
            <a:xfrm>
              <a:off x="7810411" y="3530606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  <a:gd name="connsiteX2" fmla="*/ 0 w 73800"/>
                <a:gd name="connsiteY2" fmla="*/ 0 h 5903"/>
                <a:gd name="connsiteX3" fmla="*/ 0 w 7380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759C120-460C-4527-85DC-58EC9F2C3F11}"/>
                </a:ext>
              </a:extLst>
            </p:cNvPr>
            <p:cNvSpPr/>
            <p:nvPr/>
          </p:nvSpPr>
          <p:spPr>
            <a:xfrm>
              <a:off x="7850262" y="3536510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  <a:gd name="connsiteX2" fmla="*/ 0 w 73800"/>
                <a:gd name="connsiteY2" fmla="*/ 0 h 5903"/>
                <a:gd name="connsiteX3" fmla="*/ 0 w 7380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5F487C1D-9611-43F3-BE77-D0B4FB4D5DF1}"/>
                </a:ext>
              </a:extLst>
            </p:cNvPr>
            <p:cNvSpPr/>
            <p:nvPr/>
          </p:nvSpPr>
          <p:spPr>
            <a:xfrm>
              <a:off x="7695283" y="3544575"/>
              <a:ext cx="10331" cy="5004"/>
            </a:xfrm>
            <a:custGeom>
              <a:avLst/>
              <a:gdLst>
                <a:gd name="connsiteX0" fmla="*/ 10332 w 10331"/>
                <a:gd name="connsiteY0" fmla="*/ 791 h 5004"/>
                <a:gd name="connsiteX1" fmla="*/ 10332 w 10331"/>
                <a:gd name="connsiteY1" fmla="*/ 791 h 5004"/>
                <a:gd name="connsiteX2" fmla="*/ 10332 w 10331"/>
                <a:gd name="connsiteY2" fmla="*/ 791 h 5004"/>
                <a:gd name="connsiteX3" fmla="*/ 10332 w 10331"/>
                <a:gd name="connsiteY3" fmla="*/ 791 h 5004"/>
                <a:gd name="connsiteX4" fmla="*/ 10332 w 10331"/>
                <a:gd name="connsiteY4" fmla="*/ 791 h 5004"/>
                <a:gd name="connsiteX5" fmla="*/ 10332 w 10331"/>
                <a:gd name="connsiteY5" fmla="*/ 791 h 5004"/>
                <a:gd name="connsiteX6" fmla="*/ 10332 w 10331"/>
                <a:gd name="connsiteY6" fmla="*/ 791 h 5004"/>
                <a:gd name="connsiteX7" fmla="*/ 10332 w 10331"/>
                <a:gd name="connsiteY7" fmla="*/ 791 h 5004"/>
                <a:gd name="connsiteX8" fmla="*/ 4428 w 10331"/>
                <a:gd name="connsiteY8" fmla="*/ 791 h 5004"/>
                <a:gd name="connsiteX9" fmla="*/ 0 w 10331"/>
                <a:gd name="connsiteY9" fmla="*/ 4481 h 5004"/>
                <a:gd name="connsiteX10" fmla="*/ 0 w 10331"/>
                <a:gd name="connsiteY10" fmla="*/ 4481 h 5004"/>
                <a:gd name="connsiteX11" fmla="*/ 0 w 10331"/>
                <a:gd name="connsiteY11" fmla="*/ 4481 h 5004"/>
                <a:gd name="connsiteX12" fmla="*/ 0 w 10331"/>
                <a:gd name="connsiteY12" fmla="*/ 4481 h 5004"/>
                <a:gd name="connsiteX13" fmla="*/ 0 w 10331"/>
                <a:gd name="connsiteY13" fmla="*/ 4481 h 5004"/>
                <a:gd name="connsiteX14" fmla="*/ 5166 w 10331"/>
                <a:gd name="connsiteY14" fmla="*/ 4481 h 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1" h="5004">
                  <a:moveTo>
                    <a:pt x="10332" y="791"/>
                  </a:moveTo>
                  <a:lnTo>
                    <a:pt x="10332" y="791"/>
                  </a:lnTo>
                  <a:cubicBezTo>
                    <a:pt x="10332" y="791"/>
                    <a:pt x="10332" y="791"/>
                    <a:pt x="10332" y="791"/>
                  </a:cubicBezTo>
                  <a:lnTo>
                    <a:pt x="10332" y="791"/>
                  </a:lnTo>
                  <a:cubicBezTo>
                    <a:pt x="10332" y="791"/>
                    <a:pt x="10332" y="791"/>
                    <a:pt x="10332" y="791"/>
                  </a:cubicBezTo>
                  <a:lnTo>
                    <a:pt x="10332" y="791"/>
                  </a:lnTo>
                  <a:lnTo>
                    <a:pt x="10332" y="791"/>
                  </a:lnTo>
                  <a:lnTo>
                    <a:pt x="10332" y="791"/>
                  </a:lnTo>
                  <a:cubicBezTo>
                    <a:pt x="8505" y="-264"/>
                    <a:pt x="6255" y="-264"/>
                    <a:pt x="4428" y="791"/>
                  </a:cubicBezTo>
                  <a:cubicBezTo>
                    <a:pt x="2513" y="1370"/>
                    <a:pt x="915" y="2702"/>
                    <a:pt x="0" y="4481"/>
                  </a:cubicBezTo>
                  <a:lnTo>
                    <a:pt x="0" y="4481"/>
                  </a:lnTo>
                  <a:lnTo>
                    <a:pt x="0" y="4481"/>
                  </a:lnTo>
                  <a:lnTo>
                    <a:pt x="0" y="4481"/>
                  </a:lnTo>
                  <a:lnTo>
                    <a:pt x="0" y="4481"/>
                  </a:lnTo>
                  <a:cubicBezTo>
                    <a:pt x="1652" y="5178"/>
                    <a:pt x="3514" y="5178"/>
                    <a:pt x="5166" y="4481"/>
                  </a:cubicBezTo>
                  <a:close/>
                </a:path>
              </a:pathLst>
            </a:custGeom>
            <a:solidFill>
              <a:srgbClr val="0C40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BFF7D714-6638-4080-AA56-D9C38B37C794}"/>
                </a:ext>
              </a:extLst>
            </p:cNvPr>
            <p:cNvSpPr/>
            <p:nvPr/>
          </p:nvSpPr>
          <p:spPr>
            <a:xfrm>
              <a:off x="7859857" y="3544575"/>
              <a:ext cx="10331" cy="4902"/>
            </a:xfrm>
            <a:custGeom>
              <a:avLst/>
              <a:gdLst>
                <a:gd name="connsiteX0" fmla="*/ 0 w 10331"/>
                <a:gd name="connsiteY0" fmla="*/ 791 h 4902"/>
                <a:gd name="connsiteX1" fmla="*/ 0 w 10331"/>
                <a:gd name="connsiteY1" fmla="*/ 791 h 4902"/>
                <a:gd name="connsiteX2" fmla="*/ 0 w 10331"/>
                <a:gd name="connsiteY2" fmla="*/ 791 h 4902"/>
                <a:gd name="connsiteX3" fmla="*/ 0 w 10331"/>
                <a:gd name="connsiteY3" fmla="*/ 791 h 4902"/>
                <a:gd name="connsiteX4" fmla="*/ 0 w 10331"/>
                <a:gd name="connsiteY4" fmla="*/ 791 h 4902"/>
                <a:gd name="connsiteX5" fmla="*/ 0 w 10331"/>
                <a:gd name="connsiteY5" fmla="*/ 791 h 4902"/>
                <a:gd name="connsiteX6" fmla="*/ 0 w 10331"/>
                <a:gd name="connsiteY6" fmla="*/ 791 h 4902"/>
                <a:gd name="connsiteX7" fmla="*/ 0 w 10331"/>
                <a:gd name="connsiteY7" fmla="*/ 791 h 4902"/>
                <a:gd name="connsiteX8" fmla="*/ 5904 w 10331"/>
                <a:gd name="connsiteY8" fmla="*/ 791 h 4902"/>
                <a:gd name="connsiteX9" fmla="*/ 10332 w 10331"/>
                <a:gd name="connsiteY9" fmla="*/ 4481 h 4902"/>
                <a:gd name="connsiteX10" fmla="*/ 10332 w 10331"/>
                <a:gd name="connsiteY10" fmla="*/ 4481 h 4902"/>
                <a:gd name="connsiteX11" fmla="*/ 10332 w 10331"/>
                <a:gd name="connsiteY11" fmla="*/ 4481 h 4902"/>
                <a:gd name="connsiteX12" fmla="*/ 10332 w 10331"/>
                <a:gd name="connsiteY12" fmla="*/ 4481 h 4902"/>
                <a:gd name="connsiteX13" fmla="*/ 10332 w 10331"/>
                <a:gd name="connsiteY13" fmla="*/ 4481 h 4902"/>
                <a:gd name="connsiteX14" fmla="*/ 5166 w 10331"/>
                <a:gd name="connsiteY14" fmla="*/ 4481 h 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1" h="4902">
                  <a:moveTo>
                    <a:pt x="0" y="791"/>
                  </a:moveTo>
                  <a:lnTo>
                    <a:pt x="0" y="791"/>
                  </a:lnTo>
                  <a:lnTo>
                    <a:pt x="0" y="791"/>
                  </a:lnTo>
                  <a:lnTo>
                    <a:pt x="0" y="791"/>
                  </a:lnTo>
                  <a:lnTo>
                    <a:pt x="0" y="791"/>
                  </a:lnTo>
                  <a:lnTo>
                    <a:pt x="0" y="791"/>
                  </a:lnTo>
                  <a:lnTo>
                    <a:pt x="0" y="791"/>
                  </a:lnTo>
                  <a:lnTo>
                    <a:pt x="0" y="791"/>
                  </a:lnTo>
                  <a:cubicBezTo>
                    <a:pt x="1827" y="-264"/>
                    <a:pt x="4077" y="-264"/>
                    <a:pt x="5904" y="791"/>
                  </a:cubicBezTo>
                  <a:cubicBezTo>
                    <a:pt x="7819" y="1370"/>
                    <a:pt x="9417" y="2702"/>
                    <a:pt x="10332" y="4481"/>
                  </a:cubicBezTo>
                  <a:lnTo>
                    <a:pt x="10332" y="4481"/>
                  </a:lnTo>
                  <a:lnTo>
                    <a:pt x="10332" y="4481"/>
                  </a:lnTo>
                  <a:cubicBezTo>
                    <a:pt x="10332" y="4481"/>
                    <a:pt x="10332" y="4481"/>
                    <a:pt x="10332" y="4481"/>
                  </a:cubicBezTo>
                  <a:lnTo>
                    <a:pt x="10332" y="4481"/>
                  </a:lnTo>
                  <a:cubicBezTo>
                    <a:pt x="8656" y="5043"/>
                    <a:pt x="6842" y="5043"/>
                    <a:pt x="5166" y="4481"/>
                  </a:cubicBezTo>
                  <a:close/>
                </a:path>
              </a:pathLst>
            </a:custGeom>
            <a:solidFill>
              <a:srgbClr val="0C40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975F0E69-1985-4BC3-B2E7-B37E40AAA8F7}"/>
                </a:ext>
              </a:extLst>
            </p:cNvPr>
            <p:cNvSpPr/>
            <p:nvPr/>
          </p:nvSpPr>
          <p:spPr>
            <a:xfrm>
              <a:off x="7729968" y="3531682"/>
              <a:ext cx="12925" cy="9569"/>
            </a:xfrm>
            <a:custGeom>
              <a:avLst/>
              <a:gdLst>
                <a:gd name="connsiteX0" fmla="*/ 6642 w 12925"/>
                <a:gd name="connsiteY0" fmla="*/ 9255 h 9569"/>
                <a:gd name="connsiteX1" fmla="*/ 12546 w 12925"/>
                <a:gd name="connsiteY1" fmla="*/ 9255 h 9569"/>
                <a:gd name="connsiteX2" fmla="*/ 12546 w 12925"/>
                <a:gd name="connsiteY2" fmla="*/ 4827 h 9569"/>
                <a:gd name="connsiteX3" fmla="*/ 12546 w 12925"/>
                <a:gd name="connsiteY3" fmla="*/ 4827 h 9569"/>
                <a:gd name="connsiteX4" fmla="*/ 5904 w 12925"/>
                <a:gd name="connsiteY4" fmla="*/ 399 h 9569"/>
                <a:gd name="connsiteX5" fmla="*/ 6642 w 12925"/>
                <a:gd name="connsiteY5" fmla="*/ 399 h 9569"/>
                <a:gd name="connsiteX6" fmla="*/ 0 w 12925"/>
                <a:gd name="connsiteY6" fmla="*/ 399 h 9569"/>
                <a:gd name="connsiteX7" fmla="*/ 0 w 12925"/>
                <a:gd name="connsiteY7" fmla="*/ 4827 h 9569"/>
                <a:gd name="connsiteX8" fmla="*/ 0 w 12925"/>
                <a:gd name="connsiteY8" fmla="*/ 4827 h 9569"/>
                <a:gd name="connsiteX9" fmla="*/ 5904 w 12925"/>
                <a:gd name="connsiteY9" fmla="*/ 9255 h 9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925" h="9569">
                  <a:moveTo>
                    <a:pt x="6642" y="9255"/>
                  </a:moveTo>
                  <a:cubicBezTo>
                    <a:pt x="8587" y="9674"/>
                    <a:pt x="10601" y="9674"/>
                    <a:pt x="12546" y="9255"/>
                  </a:cubicBezTo>
                  <a:cubicBezTo>
                    <a:pt x="13052" y="7823"/>
                    <a:pt x="13052" y="6260"/>
                    <a:pt x="12546" y="4827"/>
                  </a:cubicBezTo>
                  <a:lnTo>
                    <a:pt x="12546" y="4827"/>
                  </a:lnTo>
                  <a:cubicBezTo>
                    <a:pt x="12546" y="4827"/>
                    <a:pt x="12546" y="1137"/>
                    <a:pt x="5904" y="399"/>
                  </a:cubicBezTo>
                  <a:lnTo>
                    <a:pt x="6642" y="399"/>
                  </a:lnTo>
                  <a:cubicBezTo>
                    <a:pt x="4460" y="-133"/>
                    <a:pt x="2182" y="-133"/>
                    <a:pt x="0" y="399"/>
                  </a:cubicBezTo>
                  <a:cubicBezTo>
                    <a:pt x="0" y="399"/>
                    <a:pt x="0" y="399"/>
                    <a:pt x="0" y="4827"/>
                  </a:cubicBezTo>
                  <a:lnTo>
                    <a:pt x="0" y="4827"/>
                  </a:lnTo>
                  <a:cubicBezTo>
                    <a:pt x="0" y="4827"/>
                    <a:pt x="0" y="8517"/>
                    <a:pt x="5904" y="925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F395B0FC-FF95-4863-A0BF-6F91D6FB8653}"/>
                </a:ext>
              </a:extLst>
            </p:cNvPr>
            <p:cNvSpPr/>
            <p:nvPr/>
          </p:nvSpPr>
          <p:spPr>
            <a:xfrm>
              <a:off x="7724803" y="3536848"/>
              <a:ext cx="18450" cy="4488"/>
            </a:xfrm>
            <a:custGeom>
              <a:avLst/>
              <a:gdLst>
                <a:gd name="connsiteX0" fmla="*/ 11808 w 18450"/>
                <a:gd name="connsiteY0" fmla="*/ 4089 h 4488"/>
                <a:gd name="connsiteX1" fmla="*/ 5904 w 18450"/>
                <a:gd name="connsiteY1" fmla="*/ 4089 h 4488"/>
                <a:gd name="connsiteX2" fmla="*/ 0 w 18450"/>
                <a:gd name="connsiteY2" fmla="*/ 399 h 4488"/>
                <a:gd name="connsiteX3" fmla="*/ 0 w 18450"/>
                <a:gd name="connsiteY3" fmla="*/ 399 h 4488"/>
                <a:gd name="connsiteX4" fmla="*/ 6642 w 18450"/>
                <a:gd name="connsiteY4" fmla="*/ 399 h 4488"/>
                <a:gd name="connsiteX5" fmla="*/ 11808 w 18450"/>
                <a:gd name="connsiteY5" fmla="*/ 399 h 4488"/>
                <a:gd name="connsiteX6" fmla="*/ 18450 w 18450"/>
                <a:gd name="connsiteY6" fmla="*/ 4089 h 4488"/>
                <a:gd name="connsiteX7" fmla="*/ 11808 w 18450"/>
                <a:gd name="connsiteY7" fmla="*/ 4089 h 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450" h="4488">
                  <a:moveTo>
                    <a:pt x="11808" y="4089"/>
                  </a:moveTo>
                  <a:lnTo>
                    <a:pt x="5904" y="4089"/>
                  </a:lnTo>
                  <a:cubicBezTo>
                    <a:pt x="5904" y="4089"/>
                    <a:pt x="0" y="4089"/>
                    <a:pt x="0" y="399"/>
                  </a:cubicBezTo>
                  <a:lnTo>
                    <a:pt x="0" y="399"/>
                  </a:lnTo>
                  <a:cubicBezTo>
                    <a:pt x="2182" y="-133"/>
                    <a:pt x="4460" y="-133"/>
                    <a:pt x="6642" y="399"/>
                  </a:cubicBezTo>
                  <a:lnTo>
                    <a:pt x="11808" y="399"/>
                  </a:lnTo>
                  <a:cubicBezTo>
                    <a:pt x="15498" y="399"/>
                    <a:pt x="17712" y="399"/>
                    <a:pt x="18450" y="4089"/>
                  </a:cubicBezTo>
                  <a:cubicBezTo>
                    <a:pt x="16268" y="4621"/>
                    <a:pt x="13990" y="4621"/>
                    <a:pt x="11808" y="4089"/>
                  </a:cubicBez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AC019AE7-BA85-42EE-A60C-067DE64CE7FD}"/>
                </a:ext>
              </a:extLst>
            </p:cNvPr>
            <p:cNvSpPr/>
            <p:nvPr/>
          </p:nvSpPr>
          <p:spPr>
            <a:xfrm>
              <a:off x="7768344" y="3523963"/>
              <a:ext cx="28782" cy="16974"/>
            </a:xfrm>
            <a:custGeom>
              <a:avLst/>
              <a:gdLst>
                <a:gd name="connsiteX0" fmla="*/ 14760 w 28782"/>
                <a:gd name="connsiteY0" fmla="*/ 16974 h 16974"/>
                <a:gd name="connsiteX1" fmla="*/ 14760 w 28782"/>
                <a:gd name="connsiteY1" fmla="*/ 16974 h 16974"/>
                <a:gd name="connsiteX2" fmla="*/ 0 w 28782"/>
                <a:gd name="connsiteY2" fmla="*/ 8118 h 16974"/>
                <a:gd name="connsiteX3" fmla="*/ 14760 w 28782"/>
                <a:gd name="connsiteY3" fmla="*/ 0 h 16974"/>
                <a:gd name="connsiteX4" fmla="*/ 14760 w 28782"/>
                <a:gd name="connsiteY4" fmla="*/ 0 h 16974"/>
                <a:gd name="connsiteX5" fmla="*/ 14760 w 28782"/>
                <a:gd name="connsiteY5" fmla="*/ 0 h 16974"/>
                <a:gd name="connsiteX6" fmla="*/ 28782 w 28782"/>
                <a:gd name="connsiteY6" fmla="*/ 8118 h 16974"/>
                <a:gd name="connsiteX7" fmla="*/ 14760 w 28782"/>
                <a:gd name="connsiteY7" fmla="*/ 16974 h 16974"/>
                <a:gd name="connsiteX8" fmla="*/ 14760 w 28782"/>
                <a:gd name="connsiteY8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82" h="16974">
                  <a:moveTo>
                    <a:pt x="14760" y="16974"/>
                  </a:moveTo>
                  <a:lnTo>
                    <a:pt x="14760" y="16974"/>
                  </a:lnTo>
                  <a:lnTo>
                    <a:pt x="0" y="8118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28782" y="8118"/>
                  </a:lnTo>
                  <a:lnTo>
                    <a:pt x="14760" y="16974"/>
                  </a:lnTo>
                  <a:lnTo>
                    <a:pt x="14760" y="1697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77AF0BF4-640A-4578-A900-8E351B4D8ADF}"/>
                </a:ext>
              </a:extLst>
            </p:cNvPr>
            <p:cNvSpPr/>
            <p:nvPr/>
          </p:nvSpPr>
          <p:spPr>
            <a:xfrm>
              <a:off x="7769083" y="3524701"/>
              <a:ext cx="27305" cy="15498"/>
            </a:xfrm>
            <a:custGeom>
              <a:avLst/>
              <a:gdLst>
                <a:gd name="connsiteX0" fmla="*/ 0 w 27305"/>
                <a:gd name="connsiteY0" fmla="*/ 7380 h 15498"/>
                <a:gd name="connsiteX1" fmla="*/ 13284 w 27305"/>
                <a:gd name="connsiteY1" fmla="*/ 15498 h 15498"/>
                <a:gd name="connsiteX2" fmla="*/ 27306 w 27305"/>
                <a:gd name="connsiteY2" fmla="*/ 7380 h 15498"/>
                <a:gd name="connsiteX3" fmla="*/ 13284 w 27305"/>
                <a:gd name="connsiteY3" fmla="*/ 0 h 15498"/>
                <a:gd name="connsiteX4" fmla="*/ 22140 w 27305"/>
                <a:gd name="connsiteY4" fmla="*/ 7380 h 15498"/>
                <a:gd name="connsiteX5" fmla="*/ 14022 w 27305"/>
                <a:gd name="connsiteY5" fmla="*/ 11808 h 15498"/>
                <a:gd name="connsiteX6" fmla="*/ 14022 w 27305"/>
                <a:gd name="connsiteY6" fmla="*/ 11808 h 15498"/>
                <a:gd name="connsiteX7" fmla="*/ 5166 w 27305"/>
                <a:gd name="connsiteY7" fmla="*/ 8118 h 15498"/>
                <a:gd name="connsiteX8" fmla="*/ 5166 w 27305"/>
                <a:gd name="connsiteY8" fmla="*/ 8118 h 15498"/>
                <a:gd name="connsiteX9" fmla="*/ 13284 w 27305"/>
                <a:gd name="connsiteY9" fmla="*/ 3690 h 15498"/>
                <a:gd name="connsiteX10" fmla="*/ 13284 w 27305"/>
                <a:gd name="connsiteY10" fmla="*/ 3690 h 15498"/>
                <a:gd name="connsiteX11" fmla="*/ 21402 w 27305"/>
                <a:gd name="connsiteY11" fmla="*/ 8118 h 15498"/>
                <a:gd name="connsiteX12" fmla="*/ 21402 w 27305"/>
                <a:gd name="connsiteY12" fmla="*/ 811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305" h="15498">
                  <a:moveTo>
                    <a:pt x="0" y="7380"/>
                  </a:moveTo>
                  <a:lnTo>
                    <a:pt x="13284" y="15498"/>
                  </a:lnTo>
                  <a:lnTo>
                    <a:pt x="27306" y="7380"/>
                  </a:lnTo>
                  <a:lnTo>
                    <a:pt x="13284" y="0"/>
                  </a:lnTo>
                  <a:close/>
                  <a:moveTo>
                    <a:pt x="22140" y="7380"/>
                  </a:moveTo>
                  <a:lnTo>
                    <a:pt x="14022" y="11808"/>
                  </a:lnTo>
                  <a:lnTo>
                    <a:pt x="14022" y="11808"/>
                  </a:lnTo>
                  <a:lnTo>
                    <a:pt x="5166" y="8118"/>
                  </a:lnTo>
                  <a:lnTo>
                    <a:pt x="5166" y="8118"/>
                  </a:lnTo>
                  <a:lnTo>
                    <a:pt x="13284" y="3690"/>
                  </a:lnTo>
                  <a:lnTo>
                    <a:pt x="13284" y="3690"/>
                  </a:lnTo>
                  <a:lnTo>
                    <a:pt x="21402" y="8118"/>
                  </a:lnTo>
                  <a:lnTo>
                    <a:pt x="21402" y="8118"/>
                  </a:lnTo>
                  <a:close/>
                </a:path>
              </a:pathLst>
            </a:custGeom>
            <a:solidFill>
              <a:srgbClr val="F7DE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CC1481AE-B706-4DC9-B437-810FBC5A0DCE}"/>
                </a:ext>
              </a:extLst>
            </p:cNvPr>
            <p:cNvSpPr/>
            <p:nvPr/>
          </p:nvSpPr>
          <p:spPr>
            <a:xfrm>
              <a:off x="7774986" y="3527654"/>
              <a:ext cx="15498" cy="8855"/>
            </a:xfrm>
            <a:custGeom>
              <a:avLst/>
              <a:gdLst>
                <a:gd name="connsiteX0" fmla="*/ 8118 w 15498"/>
                <a:gd name="connsiteY0" fmla="*/ 8856 h 8855"/>
                <a:gd name="connsiteX1" fmla="*/ 15498 w 15498"/>
                <a:gd name="connsiteY1" fmla="*/ 4428 h 8855"/>
                <a:gd name="connsiteX2" fmla="*/ 8118 w 15498"/>
                <a:gd name="connsiteY2" fmla="*/ 0 h 8855"/>
                <a:gd name="connsiteX3" fmla="*/ 0 w 15498"/>
                <a:gd name="connsiteY3" fmla="*/ 4428 h 8855"/>
                <a:gd name="connsiteX4" fmla="*/ 8118 w 15498"/>
                <a:gd name="connsiteY4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98" h="8855">
                  <a:moveTo>
                    <a:pt x="8118" y="8856"/>
                  </a:moveTo>
                  <a:lnTo>
                    <a:pt x="15498" y="4428"/>
                  </a:lnTo>
                  <a:lnTo>
                    <a:pt x="8118" y="0"/>
                  </a:lnTo>
                  <a:lnTo>
                    <a:pt x="0" y="4428"/>
                  </a:lnTo>
                  <a:lnTo>
                    <a:pt x="8118" y="8856"/>
                  </a:lnTo>
                  <a:close/>
                </a:path>
              </a:pathLst>
            </a:custGeom>
            <a:solidFill>
              <a:srgbClr val="0C40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68827C84-9E2F-46D2-AEDC-2EF0B4EE637E}"/>
                </a:ext>
              </a:extLst>
            </p:cNvPr>
            <p:cNvSpPr/>
            <p:nvPr/>
          </p:nvSpPr>
          <p:spPr>
            <a:xfrm>
              <a:off x="7822577" y="3531682"/>
              <a:ext cx="18590" cy="9569"/>
            </a:xfrm>
            <a:custGeom>
              <a:avLst/>
              <a:gdLst>
                <a:gd name="connsiteX0" fmla="*/ 6284 w 18590"/>
                <a:gd name="connsiteY0" fmla="*/ 9255 h 9569"/>
                <a:gd name="connsiteX1" fmla="*/ 380 w 18590"/>
                <a:gd name="connsiteY1" fmla="*/ 9255 h 9569"/>
                <a:gd name="connsiteX2" fmla="*/ 380 w 18590"/>
                <a:gd name="connsiteY2" fmla="*/ 4827 h 9569"/>
                <a:gd name="connsiteX3" fmla="*/ 380 w 18590"/>
                <a:gd name="connsiteY3" fmla="*/ 4827 h 9569"/>
                <a:gd name="connsiteX4" fmla="*/ 7022 w 18590"/>
                <a:gd name="connsiteY4" fmla="*/ 399 h 9569"/>
                <a:gd name="connsiteX5" fmla="*/ 11450 w 18590"/>
                <a:gd name="connsiteY5" fmla="*/ 399 h 9569"/>
                <a:gd name="connsiteX6" fmla="*/ 18092 w 18590"/>
                <a:gd name="connsiteY6" fmla="*/ 399 h 9569"/>
                <a:gd name="connsiteX7" fmla="*/ 18092 w 18590"/>
                <a:gd name="connsiteY7" fmla="*/ 4827 h 9569"/>
                <a:gd name="connsiteX8" fmla="*/ 18092 w 18590"/>
                <a:gd name="connsiteY8" fmla="*/ 4827 h 9569"/>
                <a:gd name="connsiteX9" fmla="*/ 11450 w 18590"/>
                <a:gd name="connsiteY9" fmla="*/ 9255 h 9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90" h="9569">
                  <a:moveTo>
                    <a:pt x="6284" y="9255"/>
                  </a:moveTo>
                  <a:cubicBezTo>
                    <a:pt x="4338" y="9674"/>
                    <a:pt x="2325" y="9674"/>
                    <a:pt x="380" y="9255"/>
                  </a:cubicBezTo>
                  <a:cubicBezTo>
                    <a:pt x="-127" y="7823"/>
                    <a:pt x="-127" y="6260"/>
                    <a:pt x="380" y="4827"/>
                  </a:cubicBezTo>
                  <a:lnTo>
                    <a:pt x="380" y="4827"/>
                  </a:lnTo>
                  <a:cubicBezTo>
                    <a:pt x="380" y="4827"/>
                    <a:pt x="380" y="1137"/>
                    <a:pt x="7022" y="399"/>
                  </a:cubicBezTo>
                  <a:lnTo>
                    <a:pt x="11450" y="399"/>
                  </a:lnTo>
                  <a:cubicBezTo>
                    <a:pt x="13632" y="-133"/>
                    <a:pt x="15909" y="-133"/>
                    <a:pt x="18092" y="399"/>
                  </a:cubicBezTo>
                  <a:cubicBezTo>
                    <a:pt x="18757" y="1801"/>
                    <a:pt x="18757" y="3426"/>
                    <a:pt x="18092" y="4827"/>
                  </a:cubicBezTo>
                  <a:lnTo>
                    <a:pt x="18092" y="4827"/>
                  </a:lnTo>
                  <a:cubicBezTo>
                    <a:pt x="18092" y="4827"/>
                    <a:pt x="18092" y="8517"/>
                    <a:pt x="11450" y="925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770B028B-234D-4A36-86C6-33B8CD3E3C52}"/>
                </a:ext>
              </a:extLst>
            </p:cNvPr>
            <p:cNvSpPr/>
            <p:nvPr/>
          </p:nvSpPr>
          <p:spPr>
            <a:xfrm>
              <a:off x="7821481" y="3536946"/>
              <a:ext cx="19187" cy="5631"/>
            </a:xfrm>
            <a:custGeom>
              <a:avLst/>
              <a:gdLst>
                <a:gd name="connsiteX0" fmla="*/ 8856 w 19187"/>
                <a:gd name="connsiteY0" fmla="*/ 3991 h 5631"/>
                <a:gd name="connsiteX1" fmla="*/ 13284 w 19187"/>
                <a:gd name="connsiteY1" fmla="*/ 3991 h 5631"/>
                <a:gd name="connsiteX2" fmla="*/ 19188 w 19187"/>
                <a:gd name="connsiteY2" fmla="*/ 301 h 5631"/>
                <a:gd name="connsiteX3" fmla="*/ 19188 w 19187"/>
                <a:gd name="connsiteY3" fmla="*/ 301 h 5631"/>
                <a:gd name="connsiteX4" fmla="*/ 19188 w 19187"/>
                <a:gd name="connsiteY4" fmla="*/ 301 h 5631"/>
                <a:gd name="connsiteX5" fmla="*/ 12546 w 19187"/>
                <a:gd name="connsiteY5" fmla="*/ 301 h 5631"/>
                <a:gd name="connsiteX6" fmla="*/ 5904 w 19187"/>
                <a:gd name="connsiteY6" fmla="*/ 301 h 5631"/>
                <a:gd name="connsiteX7" fmla="*/ 0 w 19187"/>
                <a:gd name="connsiteY7" fmla="*/ 3991 h 5631"/>
                <a:gd name="connsiteX8" fmla="*/ 0 w 19187"/>
                <a:gd name="connsiteY8" fmla="*/ 3991 h 5631"/>
                <a:gd name="connsiteX9" fmla="*/ 6642 w 19187"/>
                <a:gd name="connsiteY9" fmla="*/ 3991 h 5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87" h="5631">
                  <a:moveTo>
                    <a:pt x="8856" y="3991"/>
                  </a:moveTo>
                  <a:lnTo>
                    <a:pt x="13284" y="3991"/>
                  </a:lnTo>
                  <a:cubicBezTo>
                    <a:pt x="13284" y="3991"/>
                    <a:pt x="19188" y="3991"/>
                    <a:pt x="19188" y="301"/>
                  </a:cubicBezTo>
                  <a:lnTo>
                    <a:pt x="19188" y="301"/>
                  </a:lnTo>
                  <a:cubicBezTo>
                    <a:pt x="19188" y="301"/>
                    <a:pt x="19188" y="301"/>
                    <a:pt x="19188" y="301"/>
                  </a:cubicBezTo>
                  <a:cubicBezTo>
                    <a:pt x="16992" y="-100"/>
                    <a:pt x="14742" y="-100"/>
                    <a:pt x="12546" y="301"/>
                  </a:cubicBezTo>
                  <a:lnTo>
                    <a:pt x="5904" y="301"/>
                  </a:lnTo>
                  <a:cubicBezTo>
                    <a:pt x="5904" y="301"/>
                    <a:pt x="0" y="301"/>
                    <a:pt x="0" y="3991"/>
                  </a:cubicBezTo>
                  <a:cubicBezTo>
                    <a:pt x="0" y="7681"/>
                    <a:pt x="0" y="3991"/>
                    <a:pt x="0" y="3991"/>
                  </a:cubicBezTo>
                  <a:cubicBezTo>
                    <a:pt x="2182" y="4523"/>
                    <a:pt x="4460" y="4523"/>
                    <a:pt x="6642" y="3991"/>
                  </a:cubicBez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06E704DB-1A35-4EC8-907F-B47AAC514FC1}"/>
                </a:ext>
              </a:extLst>
            </p:cNvPr>
            <p:cNvSpPr/>
            <p:nvPr/>
          </p:nvSpPr>
          <p:spPr>
            <a:xfrm>
              <a:off x="7698201" y="3517322"/>
              <a:ext cx="166821" cy="13366"/>
            </a:xfrm>
            <a:custGeom>
              <a:avLst/>
              <a:gdLst>
                <a:gd name="connsiteX0" fmla="*/ 78999 w 166821"/>
                <a:gd name="connsiteY0" fmla="*/ 0 h 13366"/>
                <a:gd name="connsiteX1" fmla="*/ 44313 w 166821"/>
                <a:gd name="connsiteY1" fmla="*/ 0 h 13366"/>
                <a:gd name="connsiteX2" fmla="*/ 11103 w 166821"/>
                <a:gd name="connsiteY2" fmla="*/ 5904 h 13366"/>
                <a:gd name="connsiteX3" fmla="*/ 11103 w 166821"/>
                <a:gd name="connsiteY3" fmla="*/ 5904 h 13366"/>
                <a:gd name="connsiteX4" fmla="*/ 33 w 166821"/>
                <a:gd name="connsiteY4" fmla="*/ 11070 h 13366"/>
                <a:gd name="connsiteX5" fmla="*/ 33 w 166821"/>
                <a:gd name="connsiteY5" fmla="*/ 11070 h 13366"/>
                <a:gd name="connsiteX6" fmla="*/ 5199 w 166821"/>
                <a:gd name="connsiteY6" fmla="*/ 11070 h 13366"/>
                <a:gd name="connsiteX7" fmla="*/ 22911 w 166821"/>
                <a:gd name="connsiteY7" fmla="*/ 6642 h 13366"/>
                <a:gd name="connsiteX8" fmla="*/ 76785 w 166821"/>
                <a:gd name="connsiteY8" fmla="*/ 1476 h 13366"/>
                <a:gd name="connsiteX9" fmla="*/ 90069 w 166821"/>
                <a:gd name="connsiteY9" fmla="*/ 1476 h 13366"/>
                <a:gd name="connsiteX10" fmla="*/ 143943 w 166821"/>
                <a:gd name="connsiteY10" fmla="*/ 6642 h 13366"/>
                <a:gd name="connsiteX11" fmla="*/ 161655 w 166821"/>
                <a:gd name="connsiteY11" fmla="*/ 11070 h 13366"/>
                <a:gd name="connsiteX12" fmla="*/ 166821 w 166821"/>
                <a:gd name="connsiteY12" fmla="*/ 11070 h 13366"/>
                <a:gd name="connsiteX13" fmla="*/ 166821 w 166821"/>
                <a:gd name="connsiteY13" fmla="*/ 11070 h 13366"/>
                <a:gd name="connsiteX14" fmla="*/ 155751 w 166821"/>
                <a:gd name="connsiteY14" fmla="*/ 5904 h 13366"/>
                <a:gd name="connsiteX15" fmla="*/ 155751 w 166821"/>
                <a:gd name="connsiteY15" fmla="*/ 5904 h 13366"/>
                <a:gd name="connsiteX16" fmla="*/ 121803 w 166821"/>
                <a:gd name="connsiteY16" fmla="*/ 0 h 13366"/>
                <a:gd name="connsiteX17" fmla="*/ 87855 w 166821"/>
                <a:gd name="connsiteY17" fmla="*/ 0 h 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821" h="13366">
                  <a:moveTo>
                    <a:pt x="78999" y="0"/>
                  </a:moveTo>
                  <a:lnTo>
                    <a:pt x="44313" y="0"/>
                  </a:lnTo>
                  <a:cubicBezTo>
                    <a:pt x="33062" y="759"/>
                    <a:pt x="21927" y="2739"/>
                    <a:pt x="11103" y="5904"/>
                  </a:cubicBezTo>
                  <a:lnTo>
                    <a:pt x="11103" y="5904"/>
                  </a:lnTo>
                  <a:cubicBezTo>
                    <a:pt x="11103" y="5904"/>
                    <a:pt x="-705" y="5904"/>
                    <a:pt x="33" y="11070"/>
                  </a:cubicBezTo>
                  <a:cubicBezTo>
                    <a:pt x="771" y="16236"/>
                    <a:pt x="33" y="11070"/>
                    <a:pt x="33" y="11070"/>
                  </a:cubicBezTo>
                  <a:lnTo>
                    <a:pt x="5199" y="11070"/>
                  </a:lnTo>
                  <a:lnTo>
                    <a:pt x="22911" y="6642"/>
                  </a:lnTo>
                  <a:cubicBezTo>
                    <a:pt x="40673" y="3274"/>
                    <a:pt x="58707" y="1545"/>
                    <a:pt x="76785" y="1476"/>
                  </a:cubicBezTo>
                  <a:lnTo>
                    <a:pt x="90069" y="1476"/>
                  </a:lnTo>
                  <a:cubicBezTo>
                    <a:pt x="108149" y="1515"/>
                    <a:pt x="126185" y="3244"/>
                    <a:pt x="143943" y="6642"/>
                  </a:cubicBezTo>
                  <a:lnTo>
                    <a:pt x="161655" y="11070"/>
                  </a:lnTo>
                  <a:lnTo>
                    <a:pt x="166821" y="11070"/>
                  </a:lnTo>
                  <a:cubicBezTo>
                    <a:pt x="166821" y="11070"/>
                    <a:pt x="166821" y="11070"/>
                    <a:pt x="166821" y="11070"/>
                  </a:cubicBezTo>
                  <a:cubicBezTo>
                    <a:pt x="166821" y="11070"/>
                    <a:pt x="158703" y="6642"/>
                    <a:pt x="155751" y="5904"/>
                  </a:cubicBezTo>
                  <a:lnTo>
                    <a:pt x="155751" y="5904"/>
                  </a:lnTo>
                  <a:cubicBezTo>
                    <a:pt x="144661" y="2804"/>
                    <a:pt x="133289" y="827"/>
                    <a:pt x="121803" y="0"/>
                  </a:cubicBezTo>
                  <a:lnTo>
                    <a:pt x="87855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AF9B58C-2009-433E-A670-EAABBA6B5FE0}"/>
                </a:ext>
              </a:extLst>
            </p:cNvPr>
            <p:cNvSpPr/>
            <p:nvPr/>
          </p:nvSpPr>
          <p:spPr>
            <a:xfrm>
              <a:off x="7662811" y="3468828"/>
              <a:ext cx="233946" cy="64729"/>
            </a:xfrm>
            <a:custGeom>
              <a:avLst/>
              <a:gdLst>
                <a:gd name="connsiteX0" fmla="*/ 19926 w 233946"/>
                <a:gd name="connsiteY0" fmla="*/ 36685 h 64729"/>
                <a:gd name="connsiteX1" fmla="*/ 19926 w 233946"/>
                <a:gd name="connsiteY1" fmla="*/ 36685 h 64729"/>
                <a:gd name="connsiteX2" fmla="*/ 19926 w 233946"/>
                <a:gd name="connsiteY2" fmla="*/ 36685 h 64729"/>
                <a:gd name="connsiteX3" fmla="*/ 19926 w 233946"/>
                <a:gd name="connsiteY3" fmla="*/ 36685 h 64729"/>
                <a:gd name="connsiteX4" fmla="*/ 19926 w 233946"/>
                <a:gd name="connsiteY4" fmla="*/ 36685 h 64729"/>
                <a:gd name="connsiteX5" fmla="*/ 0 w 233946"/>
                <a:gd name="connsiteY5" fmla="*/ 36685 h 64729"/>
                <a:gd name="connsiteX6" fmla="*/ 0 w 233946"/>
                <a:gd name="connsiteY6" fmla="*/ 36685 h 64729"/>
                <a:gd name="connsiteX7" fmla="*/ 0 w 233946"/>
                <a:gd name="connsiteY7" fmla="*/ 36685 h 64729"/>
                <a:gd name="connsiteX8" fmla="*/ 0 w 233946"/>
                <a:gd name="connsiteY8" fmla="*/ 36685 h 64729"/>
                <a:gd name="connsiteX9" fmla="*/ 8856 w 233946"/>
                <a:gd name="connsiteY9" fmla="*/ 36685 h 64729"/>
                <a:gd name="connsiteX10" fmla="*/ 12546 w 233946"/>
                <a:gd name="connsiteY10" fmla="*/ 36685 h 64729"/>
                <a:gd name="connsiteX11" fmla="*/ 12546 w 233946"/>
                <a:gd name="connsiteY11" fmla="*/ 36685 h 64729"/>
                <a:gd name="connsiteX12" fmla="*/ 12546 w 233946"/>
                <a:gd name="connsiteY12" fmla="*/ 36685 h 64729"/>
                <a:gd name="connsiteX13" fmla="*/ 12546 w 233946"/>
                <a:gd name="connsiteY13" fmla="*/ 36685 h 64729"/>
                <a:gd name="connsiteX14" fmla="*/ 12546 w 233946"/>
                <a:gd name="connsiteY14" fmla="*/ 36685 h 64729"/>
                <a:gd name="connsiteX15" fmla="*/ 12546 w 233946"/>
                <a:gd name="connsiteY15" fmla="*/ 36685 h 64729"/>
                <a:gd name="connsiteX16" fmla="*/ 18450 w 233946"/>
                <a:gd name="connsiteY16" fmla="*/ 44065 h 64729"/>
                <a:gd name="connsiteX17" fmla="*/ 18450 w 233946"/>
                <a:gd name="connsiteY17" fmla="*/ 44065 h 64729"/>
                <a:gd name="connsiteX18" fmla="*/ 25092 w 233946"/>
                <a:gd name="connsiteY18" fmla="*/ 44065 h 64729"/>
                <a:gd name="connsiteX19" fmla="*/ 34686 w 233946"/>
                <a:gd name="connsiteY19" fmla="*/ 40375 h 64729"/>
                <a:gd name="connsiteX20" fmla="*/ 34686 w 233946"/>
                <a:gd name="connsiteY20" fmla="*/ 40375 h 64729"/>
                <a:gd name="connsiteX21" fmla="*/ 34686 w 233946"/>
                <a:gd name="connsiteY21" fmla="*/ 40375 h 64729"/>
                <a:gd name="connsiteX22" fmla="*/ 34686 w 233946"/>
                <a:gd name="connsiteY22" fmla="*/ 40375 h 64729"/>
                <a:gd name="connsiteX23" fmla="*/ 34686 w 233946"/>
                <a:gd name="connsiteY23" fmla="*/ 40375 h 64729"/>
                <a:gd name="connsiteX24" fmla="*/ 39114 w 233946"/>
                <a:gd name="connsiteY24" fmla="*/ 40375 h 64729"/>
                <a:gd name="connsiteX25" fmla="*/ 48708 w 233946"/>
                <a:gd name="connsiteY25" fmla="*/ 40375 h 64729"/>
                <a:gd name="connsiteX26" fmla="*/ 48708 w 233946"/>
                <a:gd name="connsiteY26" fmla="*/ 40375 h 64729"/>
                <a:gd name="connsiteX27" fmla="*/ 48708 w 233946"/>
                <a:gd name="connsiteY27" fmla="*/ 40375 h 64729"/>
                <a:gd name="connsiteX28" fmla="*/ 48708 w 233946"/>
                <a:gd name="connsiteY28" fmla="*/ 40375 h 64729"/>
                <a:gd name="connsiteX29" fmla="*/ 48708 w 233946"/>
                <a:gd name="connsiteY29" fmla="*/ 40375 h 64729"/>
                <a:gd name="connsiteX30" fmla="*/ 73800 w 233946"/>
                <a:gd name="connsiteY30" fmla="*/ 40375 h 64729"/>
                <a:gd name="connsiteX31" fmla="*/ 84132 w 233946"/>
                <a:gd name="connsiteY31" fmla="*/ 40375 h 64729"/>
                <a:gd name="connsiteX32" fmla="*/ 84132 w 233946"/>
                <a:gd name="connsiteY32" fmla="*/ 40375 h 64729"/>
                <a:gd name="connsiteX33" fmla="*/ 84132 w 233946"/>
                <a:gd name="connsiteY33" fmla="*/ 40375 h 64729"/>
                <a:gd name="connsiteX34" fmla="*/ 89298 w 233946"/>
                <a:gd name="connsiteY34" fmla="*/ 44065 h 64729"/>
                <a:gd name="connsiteX35" fmla="*/ 89298 w 233946"/>
                <a:gd name="connsiteY35" fmla="*/ 44065 h 64729"/>
                <a:gd name="connsiteX36" fmla="*/ 96678 w 233946"/>
                <a:gd name="connsiteY36" fmla="*/ 44065 h 64729"/>
                <a:gd name="connsiteX37" fmla="*/ 112914 w 233946"/>
                <a:gd name="connsiteY37" fmla="*/ 36685 h 64729"/>
                <a:gd name="connsiteX38" fmla="*/ 112914 w 233946"/>
                <a:gd name="connsiteY38" fmla="*/ 36685 h 64729"/>
                <a:gd name="connsiteX39" fmla="*/ 112914 w 233946"/>
                <a:gd name="connsiteY39" fmla="*/ 36685 h 64729"/>
                <a:gd name="connsiteX40" fmla="*/ 112914 w 233946"/>
                <a:gd name="connsiteY40" fmla="*/ 36685 h 64729"/>
                <a:gd name="connsiteX41" fmla="*/ 128412 w 233946"/>
                <a:gd name="connsiteY41" fmla="*/ 44065 h 64729"/>
                <a:gd name="connsiteX42" fmla="*/ 135792 w 233946"/>
                <a:gd name="connsiteY42" fmla="*/ 44065 h 64729"/>
                <a:gd name="connsiteX43" fmla="*/ 147600 w 233946"/>
                <a:gd name="connsiteY43" fmla="*/ 44065 h 64729"/>
                <a:gd name="connsiteX44" fmla="*/ 152766 w 233946"/>
                <a:gd name="connsiteY44" fmla="*/ 40375 h 64729"/>
                <a:gd name="connsiteX45" fmla="*/ 152766 w 233946"/>
                <a:gd name="connsiteY45" fmla="*/ 40375 h 64729"/>
                <a:gd name="connsiteX46" fmla="*/ 152766 w 233946"/>
                <a:gd name="connsiteY46" fmla="*/ 40375 h 64729"/>
                <a:gd name="connsiteX47" fmla="*/ 163098 w 233946"/>
                <a:gd name="connsiteY47" fmla="*/ 40375 h 64729"/>
                <a:gd name="connsiteX48" fmla="*/ 167526 w 233946"/>
                <a:gd name="connsiteY48" fmla="*/ 40375 h 64729"/>
                <a:gd name="connsiteX49" fmla="*/ 171954 w 233946"/>
                <a:gd name="connsiteY49" fmla="*/ 40375 h 64729"/>
                <a:gd name="connsiteX50" fmla="*/ 171954 w 233946"/>
                <a:gd name="connsiteY50" fmla="*/ 40375 h 64729"/>
                <a:gd name="connsiteX51" fmla="*/ 171954 w 233946"/>
                <a:gd name="connsiteY51" fmla="*/ 40375 h 64729"/>
                <a:gd name="connsiteX52" fmla="*/ 171954 w 233946"/>
                <a:gd name="connsiteY52" fmla="*/ 40375 h 64729"/>
                <a:gd name="connsiteX53" fmla="*/ 181548 w 233946"/>
                <a:gd name="connsiteY53" fmla="*/ 40375 h 64729"/>
                <a:gd name="connsiteX54" fmla="*/ 181548 w 233946"/>
                <a:gd name="connsiteY54" fmla="*/ 40375 h 64729"/>
                <a:gd name="connsiteX55" fmla="*/ 181548 w 233946"/>
                <a:gd name="connsiteY55" fmla="*/ 40375 h 64729"/>
                <a:gd name="connsiteX56" fmla="*/ 181548 w 233946"/>
                <a:gd name="connsiteY56" fmla="*/ 40375 h 64729"/>
                <a:gd name="connsiteX57" fmla="*/ 181548 w 233946"/>
                <a:gd name="connsiteY57" fmla="*/ 40375 h 64729"/>
                <a:gd name="connsiteX58" fmla="*/ 181548 w 233946"/>
                <a:gd name="connsiteY58" fmla="*/ 40375 h 64729"/>
                <a:gd name="connsiteX59" fmla="*/ 191880 w 233946"/>
                <a:gd name="connsiteY59" fmla="*/ 44065 h 64729"/>
                <a:gd name="connsiteX60" fmla="*/ 197784 w 233946"/>
                <a:gd name="connsiteY60" fmla="*/ 44065 h 64729"/>
                <a:gd name="connsiteX61" fmla="*/ 197784 w 233946"/>
                <a:gd name="connsiteY61" fmla="*/ 44065 h 64729"/>
                <a:gd name="connsiteX62" fmla="*/ 221400 w 233946"/>
                <a:gd name="connsiteY62" fmla="*/ 48493 h 64729"/>
                <a:gd name="connsiteX63" fmla="*/ 221400 w 233946"/>
                <a:gd name="connsiteY63" fmla="*/ 48493 h 64729"/>
                <a:gd name="connsiteX64" fmla="*/ 221400 w 233946"/>
                <a:gd name="connsiteY64" fmla="*/ 48493 h 64729"/>
                <a:gd name="connsiteX65" fmla="*/ 221400 w 233946"/>
                <a:gd name="connsiteY65" fmla="*/ 48493 h 64729"/>
                <a:gd name="connsiteX66" fmla="*/ 221400 w 233946"/>
                <a:gd name="connsiteY66" fmla="*/ 48493 h 64729"/>
                <a:gd name="connsiteX67" fmla="*/ 221400 w 233946"/>
                <a:gd name="connsiteY67" fmla="*/ 48493 h 64729"/>
                <a:gd name="connsiteX68" fmla="*/ 225828 w 233946"/>
                <a:gd name="connsiteY68" fmla="*/ 48493 h 64729"/>
                <a:gd name="connsiteX69" fmla="*/ 233946 w 233946"/>
                <a:gd name="connsiteY69" fmla="*/ 48493 h 64729"/>
                <a:gd name="connsiteX70" fmla="*/ 233946 w 233946"/>
                <a:gd name="connsiteY70" fmla="*/ 48493 h 64729"/>
                <a:gd name="connsiteX71" fmla="*/ 233946 w 233946"/>
                <a:gd name="connsiteY71" fmla="*/ 48493 h 64729"/>
                <a:gd name="connsiteX72" fmla="*/ 233946 w 233946"/>
                <a:gd name="connsiteY72" fmla="*/ 48493 h 64729"/>
                <a:gd name="connsiteX73" fmla="*/ 227304 w 233946"/>
                <a:gd name="connsiteY73" fmla="*/ 48493 h 64729"/>
                <a:gd name="connsiteX74" fmla="*/ 227304 w 233946"/>
                <a:gd name="connsiteY74" fmla="*/ 48493 h 64729"/>
                <a:gd name="connsiteX75" fmla="*/ 221400 w 233946"/>
                <a:gd name="connsiteY75" fmla="*/ 48493 h 64729"/>
                <a:gd name="connsiteX76" fmla="*/ 221400 w 233946"/>
                <a:gd name="connsiteY76" fmla="*/ 48493 h 64729"/>
                <a:gd name="connsiteX77" fmla="*/ 221400 w 233946"/>
                <a:gd name="connsiteY77" fmla="*/ 48493 h 64729"/>
                <a:gd name="connsiteX78" fmla="*/ 215496 w 233946"/>
                <a:gd name="connsiteY78" fmla="*/ 48493 h 64729"/>
                <a:gd name="connsiteX79" fmla="*/ 208854 w 233946"/>
                <a:gd name="connsiteY79" fmla="*/ 48493 h 64729"/>
                <a:gd name="connsiteX80" fmla="*/ 208854 w 233946"/>
                <a:gd name="connsiteY80" fmla="*/ 52921 h 64729"/>
                <a:gd name="connsiteX81" fmla="*/ 208854 w 233946"/>
                <a:gd name="connsiteY81" fmla="*/ 58825 h 64729"/>
                <a:gd name="connsiteX82" fmla="*/ 208854 w 233946"/>
                <a:gd name="connsiteY82" fmla="*/ 58825 h 64729"/>
                <a:gd name="connsiteX83" fmla="*/ 208854 w 233946"/>
                <a:gd name="connsiteY83" fmla="*/ 58825 h 64729"/>
                <a:gd name="connsiteX84" fmla="*/ 208854 w 233946"/>
                <a:gd name="connsiteY84" fmla="*/ 58825 h 64729"/>
                <a:gd name="connsiteX85" fmla="*/ 202950 w 233946"/>
                <a:gd name="connsiteY85" fmla="*/ 63991 h 64729"/>
                <a:gd name="connsiteX86" fmla="*/ 202950 w 233946"/>
                <a:gd name="connsiteY86" fmla="*/ 63991 h 64729"/>
                <a:gd name="connsiteX87" fmla="*/ 202950 w 233946"/>
                <a:gd name="connsiteY87" fmla="*/ 63991 h 64729"/>
                <a:gd name="connsiteX88" fmla="*/ 202950 w 233946"/>
                <a:gd name="connsiteY88" fmla="*/ 59563 h 64729"/>
                <a:gd name="connsiteX89" fmla="*/ 202950 w 233946"/>
                <a:gd name="connsiteY89" fmla="*/ 59563 h 64729"/>
                <a:gd name="connsiteX90" fmla="*/ 202950 w 233946"/>
                <a:gd name="connsiteY90" fmla="*/ 59563 h 64729"/>
                <a:gd name="connsiteX91" fmla="*/ 202950 w 233946"/>
                <a:gd name="connsiteY91" fmla="*/ 59563 h 64729"/>
                <a:gd name="connsiteX92" fmla="*/ 202950 w 233946"/>
                <a:gd name="connsiteY92" fmla="*/ 59563 h 64729"/>
                <a:gd name="connsiteX93" fmla="*/ 202950 w 233946"/>
                <a:gd name="connsiteY93" fmla="*/ 59563 h 64729"/>
                <a:gd name="connsiteX94" fmla="*/ 197046 w 233946"/>
                <a:gd name="connsiteY94" fmla="*/ 64729 h 64729"/>
                <a:gd name="connsiteX95" fmla="*/ 193356 w 233946"/>
                <a:gd name="connsiteY95" fmla="*/ 64729 h 64729"/>
                <a:gd name="connsiteX96" fmla="*/ 193356 w 233946"/>
                <a:gd name="connsiteY96" fmla="*/ 64729 h 64729"/>
                <a:gd name="connsiteX97" fmla="*/ 193356 w 233946"/>
                <a:gd name="connsiteY97" fmla="*/ 41851 h 64729"/>
                <a:gd name="connsiteX98" fmla="*/ 193356 w 233946"/>
                <a:gd name="connsiteY98" fmla="*/ 37423 h 64729"/>
                <a:gd name="connsiteX99" fmla="*/ 193356 w 233946"/>
                <a:gd name="connsiteY99" fmla="*/ 37423 h 64729"/>
                <a:gd name="connsiteX100" fmla="*/ 193356 w 233946"/>
                <a:gd name="connsiteY100" fmla="*/ 37423 h 64729"/>
                <a:gd name="connsiteX101" fmla="*/ 193356 w 233946"/>
                <a:gd name="connsiteY101" fmla="*/ 37423 h 64729"/>
                <a:gd name="connsiteX102" fmla="*/ 185238 w 233946"/>
                <a:gd name="connsiteY102" fmla="*/ 37423 h 64729"/>
                <a:gd name="connsiteX103" fmla="*/ 185238 w 233946"/>
                <a:gd name="connsiteY103" fmla="*/ 37423 h 64729"/>
                <a:gd name="connsiteX104" fmla="*/ 185238 w 233946"/>
                <a:gd name="connsiteY104" fmla="*/ 37423 h 64729"/>
                <a:gd name="connsiteX105" fmla="*/ 185238 w 233946"/>
                <a:gd name="connsiteY105" fmla="*/ 37423 h 64729"/>
                <a:gd name="connsiteX106" fmla="*/ 185238 w 233946"/>
                <a:gd name="connsiteY106" fmla="*/ 37423 h 64729"/>
                <a:gd name="connsiteX107" fmla="*/ 192618 w 233946"/>
                <a:gd name="connsiteY107" fmla="*/ 32257 h 64729"/>
                <a:gd name="connsiteX108" fmla="*/ 192618 w 233946"/>
                <a:gd name="connsiteY108" fmla="*/ 27829 h 64729"/>
                <a:gd name="connsiteX109" fmla="*/ 186795 w 233946"/>
                <a:gd name="connsiteY109" fmla="*/ 20458 h 64729"/>
                <a:gd name="connsiteX110" fmla="*/ 186714 w 233946"/>
                <a:gd name="connsiteY110" fmla="*/ 20449 h 64729"/>
                <a:gd name="connsiteX111" fmla="*/ 186714 w 233946"/>
                <a:gd name="connsiteY111" fmla="*/ 20449 h 64729"/>
                <a:gd name="connsiteX112" fmla="*/ 191142 w 233946"/>
                <a:gd name="connsiteY112" fmla="*/ 16021 h 64729"/>
                <a:gd name="connsiteX113" fmla="*/ 191142 w 233946"/>
                <a:gd name="connsiteY113" fmla="*/ 16021 h 64729"/>
                <a:gd name="connsiteX114" fmla="*/ 191142 w 233946"/>
                <a:gd name="connsiteY114" fmla="*/ 16021 h 64729"/>
                <a:gd name="connsiteX115" fmla="*/ 191142 w 233946"/>
                <a:gd name="connsiteY115" fmla="*/ 16021 h 64729"/>
                <a:gd name="connsiteX116" fmla="*/ 185238 w 233946"/>
                <a:gd name="connsiteY116" fmla="*/ 16021 h 64729"/>
                <a:gd name="connsiteX117" fmla="*/ 185238 w 233946"/>
                <a:gd name="connsiteY117" fmla="*/ 16021 h 64729"/>
                <a:gd name="connsiteX118" fmla="*/ 185238 w 233946"/>
                <a:gd name="connsiteY118" fmla="*/ 16021 h 64729"/>
                <a:gd name="connsiteX119" fmla="*/ 185238 w 233946"/>
                <a:gd name="connsiteY119" fmla="*/ 16021 h 64729"/>
                <a:gd name="connsiteX120" fmla="*/ 185238 w 233946"/>
                <a:gd name="connsiteY120" fmla="*/ 19711 h 64729"/>
                <a:gd name="connsiteX121" fmla="*/ 185238 w 233946"/>
                <a:gd name="connsiteY121" fmla="*/ 26353 h 64729"/>
                <a:gd name="connsiteX122" fmla="*/ 185238 w 233946"/>
                <a:gd name="connsiteY122" fmla="*/ 26353 h 64729"/>
                <a:gd name="connsiteX123" fmla="*/ 170478 w 233946"/>
                <a:gd name="connsiteY123" fmla="*/ 26353 h 64729"/>
                <a:gd name="connsiteX124" fmla="*/ 163836 w 233946"/>
                <a:gd name="connsiteY124" fmla="*/ 26353 h 64729"/>
                <a:gd name="connsiteX125" fmla="*/ 163836 w 233946"/>
                <a:gd name="connsiteY125" fmla="*/ 38899 h 64729"/>
                <a:gd name="connsiteX126" fmla="*/ 169740 w 233946"/>
                <a:gd name="connsiteY126" fmla="*/ 38899 h 64729"/>
                <a:gd name="connsiteX127" fmla="*/ 173430 w 233946"/>
                <a:gd name="connsiteY127" fmla="*/ 38899 h 64729"/>
                <a:gd name="connsiteX128" fmla="*/ 173430 w 233946"/>
                <a:gd name="connsiteY128" fmla="*/ 35209 h 64729"/>
                <a:gd name="connsiteX129" fmla="*/ 173430 w 233946"/>
                <a:gd name="connsiteY129" fmla="*/ 35209 h 64729"/>
                <a:gd name="connsiteX130" fmla="*/ 173430 w 233946"/>
                <a:gd name="connsiteY130" fmla="*/ 35209 h 64729"/>
                <a:gd name="connsiteX131" fmla="*/ 173430 w 233946"/>
                <a:gd name="connsiteY131" fmla="*/ 35209 h 64729"/>
                <a:gd name="connsiteX132" fmla="*/ 173430 w 233946"/>
                <a:gd name="connsiteY132" fmla="*/ 35209 h 64729"/>
                <a:gd name="connsiteX133" fmla="*/ 173430 w 233946"/>
                <a:gd name="connsiteY133" fmla="*/ 35209 h 64729"/>
                <a:gd name="connsiteX134" fmla="*/ 173430 w 233946"/>
                <a:gd name="connsiteY134" fmla="*/ 35209 h 64729"/>
                <a:gd name="connsiteX135" fmla="*/ 173430 w 233946"/>
                <a:gd name="connsiteY135" fmla="*/ 35209 h 64729"/>
                <a:gd name="connsiteX136" fmla="*/ 173430 w 233946"/>
                <a:gd name="connsiteY136" fmla="*/ 41851 h 64729"/>
                <a:gd name="connsiteX137" fmla="*/ 166788 w 233946"/>
                <a:gd name="connsiteY137" fmla="*/ 41851 h 64729"/>
                <a:gd name="connsiteX138" fmla="*/ 159408 w 233946"/>
                <a:gd name="connsiteY138" fmla="*/ 35947 h 64729"/>
                <a:gd name="connsiteX139" fmla="*/ 159408 w 233946"/>
                <a:gd name="connsiteY139" fmla="*/ 30043 h 64729"/>
                <a:gd name="connsiteX140" fmla="*/ 159408 w 233946"/>
                <a:gd name="connsiteY140" fmla="*/ 30043 h 64729"/>
                <a:gd name="connsiteX141" fmla="*/ 147600 w 233946"/>
                <a:gd name="connsiteY141" fmla="*/ 30043 h 64729"/>
                <a:gd name="connsiteX142" fmla="*/ 147600 w 233946"/>
                <a:gd name="connsiteY142" fmla="*/ 30043 h 64729"/>
                <a:gd name="connsiteX143" fmla="*/ 147600 w 233946"/>
                <a:gd name="connsiteY143" fmla="*/ 34471 h 64729"/>
                <a:gd name="connsiteX144" fmla="*/ 147600 w 233946"/>
                <a:gd name="connsiteY144" fmla="*/ 34471 h 64729"/>
                <a:gd name="connsiteX145" fmla="*/ 147600 w 233946"/>
                <a:gd name="connsiteY145" fmla="*/ 34471 h 64729"/>
                <a:gd name="connsiteX146" fmla="*/ 147600 w 233946"/>
                <a:gd name="connsiteY146" fmla="*/ 34471 h 64729"/>
                <a:gd name="connsiteX147" fmla="*/ 138744 w 233946"/>
                <a:gd name="connsiteY147" fmla="*/ 34471 h 64729"/>
                <a:gd name="connsiteX148" fmla="*/ 138744 w 233946"/>
                <a:gd name="connsiteY148" fmla="*/ 34471 h 64729"/>
                <a:gd name="connsiteX149" fmla="*/ 133578 w 233946"/>
                <a:gd name="connsiteY149" fmla="*/ 28567 h 64729"/>
                <a:gd name="connsiteX150" fmla="*/ 133578 w 233946"/>
                <a:gd name="connsiteY150" fmla="*/ 28567 h 64729"/>
                <a:gd name="connsiteX151" fmla="*/ 133578 w 233946"/>
                <a:gd name="connsiteY151" fmla="*/ 28567 h 64729"/>
                <a:gd name="connsiteX152" fmla="*/ 133578 w 233946"/>
                <a:gd name="connsiteY152" fmla="*/ 28567 h 64729"/>
                <a:gd name="connsiteX153" fmla="*/ 133578 w 233946"/>
                <a:gd name="connsiteY153" fmla="*/ 28567 h 64729"/>
                <a:gd name="connsiteX154" fmla="*/ 133578 w 233946"/>
                <a:gd name="connsiteY154" fmla="*/ 28567 h 64729"/>
                <a:gd name="connsiteX155" fmla="*/ 133578 w 233946"/>
                <a:gd name="connsiteY155" fmla="*/ 28567 h 64729"/>
                <a:gd name="connsiteX156" fmla="*/ 133578 w 233946"/>
                <a:gd name="connsiteY156" fmla="*/ 28567 h 64729"/>
                <a:gd name="connsiteX157" fmla="*/ 133578 w 233946"/>
                <a:gd name="connsiteY157" fmla="*/ 28567 h 64729"/>
                <a:gd name="connsiteX158" fmla="*/ 133578 w 233946"/>
                <a:gd name="connsiteY158" fmla="*/ 28567 h 64729"/>
                <a:gd name="connsiteX159" fmla="*/ 128412 w 233946"/>
                <a:gd name="connsiteY159" fmla="*/ 28567 h 64729"/>
                <a:gd name="connsiteX160" fmla="*/ 128412 w 233946"/>
                <a:gd name="connsiteY160" fmla="*/ 28567 h 64729"/>
                <a:gd name="connsiteX161" fmla="*/ 128412 w 233946"/>
                <a:gd name="connsiteY161" fmla="*/ 28567 h 64729"/>
                <a:gd name="connsiteX162" fmla="*/ 128412 w 233946"/>
                <a:gd name="connsiteY162" fmla="*/ 28567 h 64729"/>
                <a:gd name="connsiteX163" fmla="*/ 128412 w 233946"/>
                <a:gd name="connsiteY163" fmla="*/ 28567 h 64729"/>
                <a:gd name="connsiteX164" fmla="*/ 134316 w 233946"/>
                <a:gd name="connsiteY164" fmla="*/ 28567 h 64729"/>
                <a:gd name="connsiteX165" fmla="*/ 140958 w 233946"/>
                <a:gd name="connsiteY165" fmla="*/ 28567 h 64729"/>
                <a:gd name="connsiteX166" fmla="*/ 140958 w 233946"/>
                <a:gd name="connsiteY166" fmla="*/ 23401 h 64729"/>
                <a:gd name="connsiteX167" fmla="*/ 140958 w 233946"/>
                <a:gd name="connsiteY167" fmla="*/ 18235 h 64729"/>
                <a:gd name="connsiteX168" fmla="*/ 135054 w 233946"/>
                <a:gd name="connsiteY168" fmla="*/ 11593 h 64729"/>
                <a:gd name="connsiteX169" fmla="*/ 124722 w 233946"/>
                <a:gd name="connsiteY169" fmla="*/ 11593 h 64729"/>
                <a:gd name="connsiteX170" fmla="*/ 124722 w 233946"/>
                <a:gd name="connsiteY170" fmla="*/ 11593 h 64729"/>
                <a:gd name="connsiteX171" fmla="*/ 124722 w 233946"/>
                <a:gd name="connsiteY171" fmla="*/ 5689 h 64729"/>
                <a:gd name="connsiteX172" fmla="*/ 129150 w 233946"/>
                <a:gd name="connsiteY172" fmla="*/ 523 h 64729"/>
                <a:gd name="connsiteX173" fmla="*/ 129150 w 233946"/>
                <a:gd name="connsiteY173" fmla="*/ 523 h 64729"/>
                <a:gd name="connsiteX174" fmla="*/ 123984 w 233946"/>
                <a:gd name="connsiteY174" fmla="*/ 523 h 64729"/>
                <a:gd name="connsiteX175" fmla="*/ 123984 w 233946"/>
                <a:gd name="connsiteY175" fmla="*/ 523 h 64729"/>
                <a:gd name="connsiteX176" fmla="*/ 123984 w 233946"/>
                <a:gd name="connsiteY176" fmla="*/ 12331 h 64729"/>
                <a:gd name="connsiteX177" fmla="*/ 123984 w 233946"/>
                <a:gd name="connsiteY177" fmla="*/ 7903 h 64729"/>
                <a:gd name="connsiteX178" fmla="*/ 123984 w 233946"/>
                <a:gd name="connsiteY178" fmla="*/ 7903 h 64729"/>
                <a:gd name="connsiteX179" fmla="*/ 123984 w 233946"/>
                <a:gd name="connsiteY179" fmla="*/ 12331 h 64729"/>
                <a:gd name="connsiteX180" fmla="*/ 123984 w 233946"/>
                <a:gd name="connsiteY180" fmla="*/ 12331 h 64729"/>
                <a:gd name="connsiteX181" fmla="*/ 123984 w 233946"/>
                <a:gd name="connsiteY181" fmla="*/ 12331 h 64729"/>
                <a:gd name="connsiteX182" fmla="*/ 123984 w 233946"/>
                <a:gd name="connsiteY182" fmla="*/ 12331 h 64729"/>
                <a:gd name="connsiteX183" fmla="*/ 117342 w 233946"/>
                <a:gd name="connsiteY183" fmla="*/ 5689 h 64729"/>
                <a:gd name="connsiteX184" fmla="*/ 110700 w 233946"/>
                <a:gd name="connsiteY184" fmla="*/ 12331 h 64729"/>
                <a:gd name="connsiteX185" fmla="*/ 110700 w 233946"/>
                <a:gd name="connsiteY185" fmla="*/ 12331 h 64729"/>
                <a:gd name="connsiteX186" fmla="*/ 115128 w 233946"/>
                <a:gd name="connsiteY186" fmla="*/ 17497 h 64729"/>
                <a:gd name="connsiteX187" fmla="*/ 115128 w 233946"/>
                <a:gd name="connsiteY187" fmla="*/ 23401 h 64729"/>
                <a:gd name="connsiteX188" fmla="*/ 115128 w 233946"/>
                <a:gd name="connsiteY188" fmla="*/ 23401 h 64729"/>
                <a:gd name="connsiteX189" fmla="*/ 104796 w 233946"/>
                <a:gd name="connsiteY189" fmla="*/ 23401 h 64729"/>
                <a:gd name="connsiteX190" fmla="*/ 98892 w 233946"/>
                <a:gd name="connsiteY190" fmla="*/ 30043 h 64729"/>
                <a:gd name="connsiteX191" fmla="*/ 98892 w 233946"/>
                <a:gd name="connsiteY191" fmla="*/ 35209 h 64729"/>
                <a:gd name="connsiteX192" fmla="*/ 98892 w 233946"/>
                <a:gd name="connsiteY192" fmla="*/ 40375 h 64729"/>
                <a:gd name="connsiteX193" fmla="*/ 106272 w 233946"/>
                <a:gd name="connsiteY193" fmla="*/ 40375 h 64729"/>
                <a:gd name="connsiteX194" fmla="*/ 111438 w 233946"/>
                <a:gd name="connsiteY194" fmla="*/ 40375 h 64729"/>
                <a:gd name="connsiteX195" fmla="*/ 111438 w 233946"/>
                <a:gd name="connsiteY195" fmla="*/ 40375 h 64729"/>
                <a:gd name="connsiteX196" fmla="*/ 111438 w 233946"/>
                <a:gd name="connsiteY196" fmla="*/ 40375 h 64729"/>
                <a:gd name="connsiteX197" fmla="*/ 111438 w 233946"/>
                <a:gd name="connsiteY197" fmla="*/ 40375 h 64729"/>
                <a:gd name="connsiteX198" fmla="*/ 111438 w 233946"/>
                <a:gd name="connsiteY198" fmla="*/ 40375 h 64729"/>
                <a:gd name="connsiteX199" fmla="*/ 111438 w 233946"/>
                <a:gd name="connsiteY199" fmla="*/ 40375 h 64729"/>
                <a:gd name="connsiteX200" fmla="*/ 111438 w 233946"/>
                <a:gd name="connsiteY200" fmla="*/ 40375 h 64729"/>
                <a:gd name="connsiteX201" fmla="*/ 111438 w 233946"/>
                <a:gd name="connsiteY201" fmla="*/ 40375 h 64729"/>
                <a:gd name="connsiteX202" fmla="*/ 111438 w 233946"/>
                <a:gd name="connsiteY202" fmla="*/ 40375 h 64729"/>
                <a:gd name="connsiteX203" fmla="*/ 111438 w 233946"/>
                <a:gd name="connsiteY203" fmla="*/ 40375 h 64729"/>
                <a:gd name="connsiteX204" fmla="*/ 111438 w 233946"/>
                <a:gd name="connsiteY204" fmla="*/ 40375 h 64729"/>
                <a:gd name="connsiteX205" fmla="*/ 111438 w 233946"/>
                <a:gd name="connsiteY205" fmla="*/ 40375 h 64729"/>
                <a:gd name="connsiteX206" fmla="*/ 111438 w 233946"/>
                <a:gd name="connsiteY206" fmla="*/ 40375 h 64729"/>
                <a:gd name="connsiteX207" fmla="*/ 111438 w 233946"/>
                <a:gd name="connsiteY207" fmla="*/ 40375 h 64729"/>
                <a:gd name="connsiteX208" fmla="*/ 111438 w 233946"/>
                <a:gd name="connsiteY208" fmla="*/ 40375 h 64729"/>
                <a:gd name="connsiteX209" fmla="*/ 111438 w 233946"/>
                <a:gd name="connsiteY209" fmla="*/ 40375 h 64729"/>
                <a:gd name="connsiteX210" fmla="*/ 111438 w 233946"/>
                <a:gd name="connsiteY210" fmla="*/ 40375 h 64729"/>
                <a:gd name="connsiteX211" fmla="*/ 111438 w 233946"/>
                <a:gd name="connsiteY211" fmla="*/ 40375 h 64729"/>
                <a:gd name="connsiteX212" fmla="*/ 106272 w 233946"/>
                <a:gd name="connsiteY212" fmla="*/ 46279 h 64729"/>
                <a:gd name="connsiteX213" fmla="*/ 106272 w 233946"/>
                <a:gd name="connsiteY213" fmla="*/ 46279 h 64729"/>
                <a:gd name="connsiteX214" fmla="*/ 98154 w 233946"/>
                <a:gd name="connsiteY214" fmla="*/ 46279 h 64729"/>
                <a:gd name="connsiteX215" fmla="*/ 98154 w 233946"/>
                <a:gd name="connsiteY215" fmla="*/ 46279 h 64729"/>
                <a:gd name="connsiteX216" fmla="*/ 98154 w 233946"/>
                <a:gd name="connsiteY216" fmla="*/ 46279 h 64729"/>
                <a:gd name="connsiteX217" fmla="*/ 98154 w 233946"/>
                <a:gd name="connsiteY217" fmla="*/ 46279 h 64729"/>
                <a:gd name="connsiteX218" fmla="*/ 98154 w 233946"/>
                <a:gd name="connsiteY218" fmla="*/ 41851 h 64729"/>
                <a:gd name="connsiteX219" fmla="*/ 98154 w 233946"/>
                <a:gd name="connsiteY219" fmla="*/ 41851 h 64729"/>
                <a:gd name="connsiteX220" fmla="*/ 86346 w 233946"/>
                <a:gd name="connsiteY220" fmla="*/ 41851 h 64729"/>
                <a:gd name="connsiteX221" fmla="*/ 86346 w 233946"/>
                <a:gd name="connsiteY221" fmla="*/ 47755 h 64729"/>
                <a:gd name="connsiteX222" fmla="*/ 78966 w 233946"/>
                <a:gd name="connsiteY222" fmla="*/ 53659 h 64729"/>
                <a:gd name="connsiteX223" fmla="*/ 73610 w 233946"/>
                <a:gd name="connsiteY223" fmla="*/ 42338 h 64729"/>
                <a:gd name="connsiteX224" fmla="*/ 73800 w 233946"/>
                <a:gd name="connsiteY224" fmla="*/ 41851 h 64729"/>
                <a:gd name="connsiteX225" fmla="*/ 73800 w 233946"/>
                <a:gd name="connsiteY225" fmla="*/ 35209 h 64729"/>
                <a:gd name="connsiteX226" fmla="*/ 73800 w 233946"/>
                <a:gd name="connsiteY226" fmla="*/ 35209 h 64729"/>
                <a:gd name="connsiteX227" fmla="*/ 73800 w 233946"/>
                <a:gd name="connsiteY227" fmla="*/ 35209 h 64729"/>
                <a:gd name="connsiteX228" fmla="*/ 73800 w 233946"/>
                <a:gd name="connsiteY228" fmla="*/ 35209 h 64729"/>
                <a:gd name="connsiteX229" fmla="*/ 73800 w 233946"/>
                <a:gd name="connsiteY229" fmla="*/ 35209 h 64729"/>
                <a:gd name="connsiteX230" fmla="*/ 73800 w 233946"/>
                <a:gd name="connsiteY230" fmla="*/ 35209 h 64729"/>
                <a:gd name="connsiteX231" fmla="*/ 73800 w 233946"/>
                <a:gd name="connsiteY231" fmla="*/ 35209 h 64729"/>
                <a:gd name="connsiteX232" fmla="*/ 73800 w 233946"/>
                <a:gd name="connsiteY232" fmla="*/ 35209 h 64729"/>
                <a:gd name="connsiteX233" fmla="*/ 73800 w 233946"/>
                <a:gd name="connsiteY233" fmla="*/ 38899 h 64729"/>
                <a:gd name="connsiteX234" fmla="*/ 77490 w 233946"/>
                <a:gd name="connsiteY234" fmla="*/ 38899 h 64729"/>
                <a:gd name="connsiteX235" fmla="*/ 83394 w 233946"/>
                <a:gd name="connsiteY235" fmla="*/ 38899 h 64729"/>
                <a:gd name="connsiteX236" fmla="*/ 83394 w 233946"/>
                <a:gd name="connsiteY236" fmla="*/ 32995 h 64729"/>
                <a:gd name="connsiteX237" fmla="*/ 83394 w 233946"/>
                <a:gd name="connsiteY237" fmla="*/ 26353 h 64729"/>
                <a:gd name="connsiteX238" fmla="*/ 76752 w 233946"/>
                <a:gd name="connsiteY238" fmla="*/ 26353 h 64729"/>
                <a:gd name="connsiteX239" fmla="*/ 65682 w 233946"/>
                <a:gd name="connsiteY239" fmla="*/ 26353 h 64729"/>
                <a:gd name="connsiteX240" fmla="*/ 65682 w 233946"/>
                <a:gd name="connsiteY240" fmla="*/ 26353 h 64729"/>
                <a:gd name="connsiteX241" fmla="*/ 65682 w 233946"/>
                <a:gd name="connsiteY241" fmla="*/ 19711 h 64729"/>
                <a:gd name="connsiteX242" fmla="*/ 65682 w 233946"/>
                <a:gd name="connsiteY242" fmla="*/ 16021 h 64729"/>
                <a:gd name="connsiteX243" fmla="*/ 65682 w 233946"/>
                <a:gd name="connsiteY243" fmla="*/ 16021 h 64729"/>
                <a:gd name="connsiteX244" fmla="*/ 65682 w 233946"/>
                <a:gd name="connsiteY244" fmla="*/ 16021 h 64729"/>
                <a:gd name="connsiteX245" fmla="*/ 65682 w 233946"/>
                <a:gd name="connsiteY245" fmla="*/ 16021 h 64729"/>
                <a:gd name="connsiteX246" fmla="*/ 59778 w 233946"/>
                <a:gd name="connsiteY246" fmla="*/ 16021 h 64729"/>
                <a:gd name="connsiteX247" fmla="*/ 59778 w 233946"/>
                <a:gd name="connsiteY247" fmla="*/ 21187 h 64729"/>
                <a:gd name="connsiteX248" fmla="*/ 59778 w 233946"/>
                <a:gd name="connsiteY248" fmla="*/ 21187 h 64729"/>
                <a:gd name="connsiteX249" fmla="*/ 59778 w 233946"/>
                <a:gd name="connsiteY249" fmla="*/ 21187 h 64729"/>
                <a:gd name="connsiteX250" fmla="*/ 64206 w 233946"/>
                <a:gd name="connsiteY250" fmla="*/ 25615 h 64729"/>
                <a:gd name="connsiteX251" fmla="*/ 64206 w 233946"/>
                <a:gd name="connsiteY251" fmla="*/ 25615 h 64729"/>
                <a:gd name="connsiteX252" fmla="*/ 64206 w 233946"/>
                <a:gd name="connsiteY252" fmla="*/ 25615 h 64729"/>
                <a:gd name="connsiteX253" fmla="*/ 58302 w 233946"/>
                <a:gd name="connsiteY253" fmla="*/ 25615 h 64729"/>
                <a:gd name="connsiteX254" fmla="*/ 58302 w 233946"/>
                <a:gd name="connsiteY254" fmla="*/ 30043 h 64729"/>
                <a:gd name="connsiteX255" fmla="*/ 64944 w 233946"/>
                <a:gd name="connsiteY255" fmla="*/ 35209 h 64729"/>
                <a:gd name="connsiteX256" fmla="*/ 64944 w 233946"/>
                <a:gd name="connsiteY256" fmla="*/ 35209 h 64729"/>
                <a:gd name="connsiteX257" fmla="*/ 64944 w 233946"/>
                <a:gd name="connsiteY257" fmla="*/ 35209 h 64729"/>
                <a:gd name="connsiteX258" fmla="*/ 64944 w 233946"/>
                <a:gd name="connsiteY258" fmla="*/ 35209 h 64729"/>
                <a:gd name="connsiteX259" fmla="*/ 64944 w 233946"/>
                <a:gd name="connsiteY259" fmla="*/ 35209 h 64729"/>
                <a:gd name="connsiteX260" fmla="*/ 50184 w 233946"/>
                <a:gd name="connsiteY260" fmla="*/ 35209 h 64729"/>
                <a:gd name="connsiteX261" fmla="*/ 50184 w 233946"/>
                <a:gd name="connsiteY261" fmla="*/ 35209 h 64729"/>
                <a:gd name="connsiteX262" fmla="*/ 50184 w 233946"/>
                <a:gd name="connsiteY262" fmla="*/ 35209 h 64729"/>
                <a:gd name="connsiteX263" fmla="*/ 50184 w 233946"/>
                <a:gd name="connsiteY263" fmla="*/ 35209 h 64729"/>
                <a:gd name="connsiteX264" fmla="*/ 50184 w 233946"/>
                <a:gd name="connsiteY264" fmla="*/ 39637 h 64729"/>
                <a:gd name="connsiteX265" fmla="*/ 50184 w 233946"/>
                <a:gd name="connsiteY265" fmla="*/ 43327 h 64729"/>
                <a:gd name="connsiteX266" fmla="*/ 50184 w 233946"/>
                <a:gd name="connsiteY266" fmla="*/ 43327 h 64729"/>
                <a:gd name="connsiteX267" fmla="*/ 50184 w 233946"/>
                <a:gd name="connsiteY267" fmla="*/ 43327 h 64729"/>
                <a:gd name="connsiteX268" fmla="*/ 46494 w 233946"/>
                <a:gd name="connsiteY268" fmla="*/ 43327 h 64729"/>
                <a:gd name="connsiteX269" fmla="*/ 44280 w 233946"/>
                <a:gd name="connsiteY269" fmla="*/ 41851 h 64729"/>
                <a:gd name="connsiteX270" fmla="*/ 44280 w 233946"/>
                <a:gd name="connsiteY270" fmla="*/ 41851 h 64729"/>
                <a:gd name="connsiteX271" fmla="*/ 44280 w 233946"/>
                <a:gd name="connsiteY271" fmla="*/ 41851 h 64729"/>
                <a:gd name="connsiteX272" fmla="*/ 44280 w 233946"/>
                <a:gd name="connsiteY272" fmla="*/ 41851 h 64729"/>
                <a:gd name="connsiteX273" fmla="*/ 44280 w 233946"/>
                <a:gd name="connsiteY273" fmla="*/ 41851 h 64729"/>
                <a:gd name="connsiteX274" fmla="*/ 44280 w 233946"/>
                <a:gd name="connsiteY274" fmla="*/ 46279 h 64729"/>
                <a:gd name="connsiteX275" fmla="*/ 44280 w 233946"/>
                <a:gd name="connsiteY275" fmla="*/ 46279 h 64729"/>
                <a:gd name="connsiteX276" fmla="*/ 44280 w 233946"/>
                <a:gd name="connsiteY276" fmla="*/ 46279 h 64729"/>
                <a:gd name="connsiteX277" fmla="*/ 44280 w 233946"/>
                <a:gd name="connsiteY277" fmla="*/ 46279 h 64729"/>
                <a:gd name="connsiteX278" fmla="*/ 38376 w 233946"/>
                <a:gd name="connsiteY278" fmla="*/ 41113 h 64729"/>
                <a:gd name="connsiteX279" fmla="*/ 38376 w 233946"/>
                <a:gd name="connsiteY279" fmla="*/ 41113 h 64729"/>
                <a:gd name="connsiteX280" fmla="*/ 38376 w 233946"/>
                <a:gd name="connsiteY280" fmla="*/ 41113 h 64729"/>
                <a:gd name="connsiteX281" fmla="*/ 38376 w 233946"/>
                <a:gd name="connsiteY281" fmla="*/ 41113 h 64729"/>
                <a:gd name="connsiteX282" fmla="*/ 38376 w 233946"/>
                <a:gd name="connsiteY282" fmla="*/ 35209 h 64729"/>
                <a:gd name="connsiteX283" fmla="*/ 38376 w 233946"/>
                <a:gd name="connsiteY283" fmla="*/ 30781 h 64729"/>
                <a:gd name="connsiteX284" fmla="*/ 32472 w 233946"/>
                <a:gd name="connsiteY284" fmla="*/ 30781 h 64729"/>
                <a:gd name="connsiteX285" fmla="*/ 25830 w 233946"/>
                <a:gd name="connsiteY285" fmla="*/ 30781 h 64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</a:cxnLst>
              <a:rect l="l" t="t" r="r" b="b"/>
              <a:pathLst>
                <a:path w="233946" h="64729">
                  <a:moveTo>
                    <a:pt x="19926" y="36685"/>
                  </a:moveTo>
                  <a:lnTo>
                    <a:pt x="19926" y="36685"/>
                  </a:lnTo>
                  <a:cubicBezTo>
                    <a:pt x="19926" y="36685"/>
                    <a:pt x="19926" y="36685"/>
                    <a:pt x="19926" y="36685"/>
                  </a:cubicBezTo>
                  <a:lnTo>
                    <a:pt x="19926" y="36685"/>
                  </a:lnTo>
                  <a:cubicBezTo>
                    <a:pt x="19926" y="36685"/>
                    <a:pt x="19926" y="36685"/>
                    <a:pt x="19926" y="36685"/>
                  </a:cubicBezTo>
                  <a:lnTo>
                    <a:pt x="0" y="36685"/>
                  </a:lnTo>
                  <a:lnTo>
                    <a:pt x="0" y="36685"/>
                  </a:lnTo>
                  <a:cubicBezTo>
                    <a:pt x="0" y="36685"/>
                    <a:pt x="0" y="36685"/>
                    <a:pt x="0" y="36685"/>
                  </a:cubicBezTo>
                  <a:cubicBezTo>
                    <a:pt x="0" y="36685"/>
                    <a:pt x="0" y="36685"/>
                    <a:pt x="0" y="36685"/>
                  </a:cubicBezTo>
                  <a:lnTo>
                    <a:pt x="8856" y="36685"/>
                  </a:lnTo>
                  <a:lnTo>
                    <a:pt x="12546" y="36685"/>
                  </a:lnTo>
                  <a:lnTo>
                    <a:pt x="12546" y="36685"/>
                  </a:lnTo>
                  <a:cubicBezTo>
                    <a:pt x="12546" y="36685"/>
                    <a:pt x="12546" y="36685"/>
                    <a:pt x="12546" y="36685"/>
                  </a:cubicBezTo>
                  <a:lnTo>
                    <a:pt x="12546" y="36685"/>
                  </a:lnTo>
                  <a:lnTo>
                    <a:pt x="12546" y="36685"/>
                  </a:lnTo>
                  <a:cubicBezTo>
                    <a:pt x="12546" y="36685"/>
                    <a:pt x="12546" y="36685"/>
                    <a:pt x="12546" y="36685"/>
                  </a:cubicBezTo>
                  <a:cubicBezTo>
                    <a:pt x="14043" y="39487"/>
                    <a:pt x="16045" y="41989"/>
                    <a:pt x="18450" y="44065"/>
                  </a:cubicBezTo>
                  <a:lnTo>
                    <a:pt x="18450" y="44065"/>
                  </a:lnTo>
                  <a:lnTo>
                    <a:pt x="25092" y="44065"/>
                  </a:lnTo>
                  <a:cubicBezTo>
                    <a:pt x="28642" y="44094"/>
                    <a:pt x="32071" y="42775"/>
                    <a:pt x="34686" y="40375"/>
                  </a:cubicBezTo>
                  <a:lnTo>
                    <a:pt x="34686" y="40375"/>
                  </a:lnTo>
                  <a:lnTo>
                    <a:pt x="34686" y="40375"/>
                  </a:lnTo>
                  <a:lnTo>
                    <a:pt x="34686" y="40375"/>
                  </a:lnTo>
                  <a:lnTo>
                    <a:pt x="34686" y="40375"/>
                  </a:lnTo>
                  <a:lnTo>
                    <a:pt x="39114" y="40375"/>
                  </a:lnTo>
                  <a:cubicBezTo>
                    <a:pt x="42231" y="41390"/>
                    <a:pt x="45591" y="41390"/>
                    <a:pt x="48708" y="40375"/>
                  </a:cubicBezTo>
                  <a:cubicBezTo>
                    <a:pt x="48708" y="40375"/>
                    <a:pt x="48708" y="40375"/>
                    <a:pt x="48708" y="40375"/>
                  </a:cubicBezTo>
                  <a:cubicBezTo>
                    <a:pt x="48708" y="40375"/>
                    <a:pt x="48708" y="40375"/>
                    <a:pt x="48708" y="40375"/>
                  </a:cubicBezTo>
                  <a:lnTo>
                    <a:pt x="48708" y="40375"/>
                  </a:lnTo>
                  <a:lnTo>
                    <a:pt x="48708" y="40375"/>
                  </a:lnTo>
                  <a:lnTo>
                    <a:pt x="73800" y="40375"/>
                  </a:lnTo>
                  <a:cubicBezTo>
                    <a:pt x="77152" y="41500"/>
                    <a:pt x="80780" y="41500"/>
                    <a:pt x="84132" y="40375"/>
                  </a:cubicBezTo>
                  <a:lnTo>
                    <a:pt x="84132" y="40375"/>
                  </a:lnTo>
                  <a:lnTo>
                    <a:pt x="84132" y="40375"/>
                  </a:lnTo>
                  <a:cubicBezTo>
                    <a:pt x="85531" y="42005"/>
                    <a:pt x="87303" y="43271"/>
                    <a:pt x="89298" y="44065"/>
                  </a:cubicBezTo>
                  <a:lnTo>
                    <a:pt x="89298" y="44065"/>
                  </a:lnTo>
                  <a:lnTo>
                    <a:pt x="96678" y="44065"/>
                  </a:lnTo>
                  <a:cubicBezTo>
                    <a:pt x="102906" y="44084"/>
                    <a:pt x="108834" y="41391"/>
                    <a:pt x="112914" y="36685"/>
                  </a:cubicBezTo>
                  <a:lnTo>
                    <a:pt x="112914" y="36685"/>
                  </a:lnTo>
                  <a:lnTo>
                    <a:pt x="112914" y="36685"/>
                  </a:lnTo>
                  <a:lnTo>
                    <a:pt x="112914" y="36685"/>
                  </a:lnTo>
                  <a:cubicBezTo>
                    <a:pt x="116552" y="41545"/>
                    <a:pt x="122346" y="44304"/>
                    <a:pt x="128412" y="44065"/>
                  </a:cubicBezTo>
                  <a:lnTo>
                    <a:pt x="135792" y="44065"/>
                  </a:lnTo>
                  <a:lnTo>
                    <a:pt x="147600" y="44065"/>
                  </a:lnTo>
                  <a:cubicBezTo>
                    <a:pt x="149595" y="43271"/>
                    <a:pt x="151368" y="42005"/>
                    <a:pt x="152766" y="40375"/>
                  </a:cubicBezTo>
                  <a:lnTo>
                    <a:pt x="152766" y="40375"/>
                  </a:lnTo>
                  <a:lnTo>
                    <a:pt x="152766" y="40375"/>
                  </a:lnTo>
                  <a:cubicBezTo>
                    <a:pt x="156118" y="41500"/>
                    <a:pt x="159746" y="41500"/>
                    <a:pt x="163098" y="40375"/>
                  </a:cubicBezTo>
                  <a:lnTo>
                    <a:pt x="167526" y="40375"/>
                  </a:lnTo>
                  <a:lnTo>
                    <a:pt x="171954" y="40375"/>
                  </a:lnTo>
                  <a:lnTo>
                    <a:pt x="171954" y="40375"/>
                  </a:lnTo>
                  <a:lnTo>
                    <a:pt x="171954" y="40375"/>
                  </a:lnTo>
                  <a:lnTo>
                    <a:pt x="171954" y="40375"/>
                  </a:lnTo>
                  <a:cubicBezTo>
                    <a:pt x="175071" y="41390"/>
                    <a:pt x="178431" y="41390"/>
                    <a:pt x="181548" y="40375"/>
                  </a:cubicBezTo>
                  <a:lnTo>
                    <a:pt x="181548" y="40375"/>
                  </a:lnTo>
                  <a:lnTo>
                    <a:pt x="181548" y="40375"/>
                  </a:lnTo>
                  <a:lnTo>
                    <a:pt x="181548" y="40375"/>
                  </a:lnTo>
                  <a:lnTo>
                    <a:pt x="181548" y="40375"/>
                  </a:lnTo>
                  <a:lnTo>
                    <a:pt x="181548" y="40375"/>
                  </a:lnTo>
                  <a:cubicBezTo>
                    <a:pt x="184459" y="42767"/>
                    <a:pt x="188113" y="44071"/>
                    <a:pt x="191880" y="44065"/>
                  </a:cubicBezTo>
                  <a:lnTo>
                    <a:pt x="197784" y="44065"/>
                  </a:lnTo>
                  <a:lnTo>
                    <a:pt x="197784" y="44065"/>
                  </a:lnTo>
                  <a:cubicBezTo>
                    <a:pt x="205109" y="47653"/>
                    <a:pt x="213272" y="49184"/>
                    <a:pt x="221400" y="48493"/>
                  </a:cubicBezTo>
                  <a:cubicBezTo>
                    <a:pt x="221400" y="48493"/>
                    <a:pt x="221400" y="48493"/>
                    <a:pt x="221400" y="48493"/>
                  </a:cubicBezTo>
                  <a:lnTo>
                    <a:pt x="221400" y="48493"/>
                  </a:lnTo>
                  <a:lnTo>
                    <a:pt x="221400" y="48493"/>
                  </a:lnTo>
                  <a:lnTo>
                    <a:pt x="221400" y="48493"/>
                  </a:lnTo>
                  <a:lnTo>
                    <a:pt x="221400" y="48493"/>
                  </a:lnTo>
                  <a:lnTo>
                    <a:pt x="225828" y="48493"/>
                  </a:lnTo>
                  <a:lnTo>
                    <a:pt x="233946" y="48493"/>
                  </a:lnTo>
                  <a:cubicBezTo>
                    <a:pt x="233946" y="48493"/>
                    <a:pt x="233946" y="48493"/>
                    <a:pt x="233946" y="48493"/>
                  </a:cubicBezTo>
                  <a:cubicBezTo>
                    <a:pt x="233946" y="48493"/>
                    <a:pt x="233946" y="48493"/>
                    <a:pt x="233946" y="48493"/>
                  </a:cubicBezTo>
                  <a:lnTo>
                    <a:pt x="233946" y="48493"/>
                  </a:lnTo>
                  <a:lnTo>
                    <a:pt x="227304" y="48493"/>
                  </a:lnTo>
                  <a:lnTo>
                    <a:pt x="227304" y="48493"/>
                  </a:lnTo>
                  <a:lnTo>
                    <a:pt x="221400" y="48493"/>
                  </a:lnTo>
                  <a:cubicBezTo>
                    <a:pt x="221400" y="48493"/>
                    <a:pt x="221400" y="48493"/>
                    <a:pt x="221400" y="48493"/>
                  </a:cubicBezTo>
                  <a:lnTo>
                    <a:pt x="221400" y="48493"/>
                  </a:lnTo>
                  <a:cubicBezTo>
                    <a:pt x="219502" y="47752"/>
                    <a:pt x="217394" y="47752"/>
                    <a:pt x="215496" y="48493"/>
                  </a:cubicBezTo>
                  <a:cubicBezTo>
                    <a:pt x="213328" y="47858"/>
                    <a:pt x="211022" y="47858"/>
                    <a:pt x="208854" y="48493"/>
                  </a:cubicBezTo>
                  <a:cubicBezTo>
                    <a:pt x="208189" y="49895"/>
                    <a:pt x="208189" y="51520"/>
                    <a:pt x="208854" y="52921"/>
                  </a:cubicBezTo>
                  <a:cubicBezTo>
                    <a:pt x="207799" y="54748"/>
                    <a:pt x="207799" y="56999"/>
                    <a:pt x="208854" y="58825"/>
                  </a:cubicBezTo>
                  <a:lnTo>
                    <a:pt x="208854" y="58825"/>
                  </a:lnTo>
                  <a:lnTo>
                    <a:pt x="208854" y="58825"/>
                  </a:lnTo>
                  <a:lnTo>
                    <a:pt x="208854" y="58825"/>
                  </a:lnTo>
                  <a:cubicBezTo>
                    <a:pt x="207641" y="61256"/>
                    <a:pt x="205520" y="63112"/>
                    <a:pt x="202950" y="63991"/>
                  </a:cubicBezTo>
                  <a:lnTo>
                    <a:pt x="202950" y="63991"/>
                  </a:lnTo>
                  <a:lnTo>
                    <a:pt x="202950" y="63991"/>
                  </a:lnTo>
                  <a:cubicBezTo>
                    <a:pt x="202630" y="62533"/>
                    <a:pt x="202630" y="61022"/>
                    <a:pt x="202950" y="59563"/>
                  </a:cubicBezTo>
                  <a:cubicBezTo>
                    <a:pt x="202950" y="59563"/>
                    <a:pt x="202950" y="59563"/>
                    <a:pt x="202950" y="59563"/>
                  </a:cubicBezTo>
                  <a:lnTo>
                    <a:pt x="202950" y="59563"/>
                  </a:lnTo>
                  <a:lnTo>
                    <a:pt x="202950" y="59563"/>
                  </a:lnTo>
                  <a:cubicBezTo>
                    <a:pt x="202950" y="59563"/>
                    <a:pt x="202950" y="59563"/>
                    <a:pt x="202950" y="59563"/>
                  </a:cubicBezTo>
                  <a:lnTo>
                    <a:pt x="202950" y="59563"/>
                  </a:lnTo>
                  <a:cubicBezTo>
                    <a:pt x="201547" y="61841"/>
                    <a:pt x="199490" y="63641"/>
                    <a:pt x="197046" y="64729"/>
                  </a:cubicBezTo>
                  <a:lnTo>
                    <a:pt x="193356" y="64729"/>
                  </a:lnTo>
                  <a:lnTo>
                    <a:pt x="193356" y="64729"/>
                  </a:lnTo>
                  <a:lnTo>
                    <a:pt x="193356" y="41851"/>
                  </a:lnTo>
                  <a:cubicBezTo>
                    <a:pt x="193036" y="40393"/>
                    <a:pt x="193036" y="38882"/>
                    <a:pt x="193356" y="37423"/>
                  </a:cubicBezTo>
                  <a:lnTo>
                    <a:pt x="193356" y="37423"/>
                  </a:lnTo>
                  <a:lnTo>
                    <a:pt x="193356" y="37423"/>
                  </a:lnTo>
                  <a:lnTo>
                    <a:pt x="193356" y="37423"/>
                  </a:lnTo>
                  <a:lnTo>
                    <a:pt x="185238" y="37423"/>
                  </a:lnTo>
                  <a:lnTo>
                    <a:pt x="185238" y="37423"/>
                  </a:lnTo>
                  <a:cubicBezTo>
                    <a:pt x="185238" y="37423"/>
                    <a:pt x="185238" y="37423"/>
                    <a:pt x="185238" y="37423"/>
                  </a:cubicBezTo>
                  <a:cubicBezTo>
                    <a:pt x="185238" y="37423"/>
                    <a:pt x="185238" y="37423"/>
                    <a:pt x="185238" y="37423"/>
                  </a:cubicBezTo>
                  <a:lnTo>
                    <a:pt x="185238" y="37423"/>
                  </a:lnTo>
                  <a:cubicBezTo>
                    <a:pt x="185238" y="37423"/>
                    <a:pt x="190404" y="37423"/>
                    <a:pt x="192618" y="32257"/>
                  </a:cubicBezTo>
                  <a:cubicBezTo>
                    <a:pt x="194832" y="27091"/>
                    <a:pt x="192618" y="32257"/>
                    <a:pt x="192618" y="27829"/>
                  </a:cubicBezTo>
                  <a:cubicBezTo>
                    <a:pt x="193045" y="24186"/>
                    <a:pt x="190439" y="20886"/>
                    <a:pt x="186795" y="20458"/>
                  </a:cubicBezTo>
                  <a:cubicBezTo>
                    <a:pt x="186769" y="20455"/>
                    <a:pt x="186741" y="20452"/>
                    <a:pt x="186714" y="20449"/>
                  </a:cubicBezTo>
                  <a:lnTo>
                    <a:pt x="186714" y="20449"/>
                  </a:lnTo>
                  <a:lnTo>
                    <a:pt x="191142" y="16021"/>
                  </a:lnTo>
                  <a:lnTo>
                    <a:pt x="191142" y="16021"/>
                  </a:lnTo>
                  <a:cubicBezTo>
                    <a:pt x="191142" y="16021"/>
                    <a:pt x="191142" y="16021"/>
                    <a:pt x="191142" y="16021"/>
                  </a:cubicBezTo>
                  <a:lnTo>
                    <a:pt x="191142" y="16021"/>
                  </a:lnTo>
                  <a:cubicBezTo>
                    <a:pt x="189216" y="15447"/>
                    <a:pt x="187164" y="15447"/>
                    <a:pt x="185238" y="16021"/>
                  </a:cubicBezTo>
                  <a:cubicBezTo>
                    <a:pt x="185238" y="16021"/>
                    <a:pt x="185238" y="16021"/>
                    <a:pt x="185238" y="16021"/>
                  </a:cubicBezTo>
                  <a:lnTo>
                    <a:pt x="185238" y="16021"/>
                  </a:lnTo>
                  <a:lnTo>
                    <a:pt x="185238" y="16021"/>
                  </a:lnTo>
                  <a:cubicBezTo>
                    <a:pt x="185420" y="17245"/>
                    <a:pt x="185420" y="18487"/>
                    <a:pt x="185238" y="19711"/>
                  </a:cubicBezTo>
                  <a:lnTo>
                    <a:pt x="185238" y="26353"/>
                  </a:lnTo>
                  <a:lnTo>
                    <a:pt x="185238" y="26353"/>
                  </a:lnTo>
                  <a:lnTo>
                    <a:pt x="170478" y="26353"/>
                  </a:lnTo>
                  <a:cubicBezTo>
                    <a:pt x="168348" y="25491"/>
                    <a:pt x="165966" y="25491"/>
                    <a:pt x="163836" y="26353"/>
                  </a:cubicBezTo>
                  <a:cubicBezTo>
                    <a:pt x="160723" y="29956"/>
                    <a:pt x="160723" y="35296"/>
                    <a:pt x="163836" y="38899"/>
                  </a:cubicBezTo>
                  <a:cubicBezTo>
                    <a:pt x="165663" y="39954"/>
                    <a:pt x="167913" y="39954"/>
                    <a:pt x="169740" y="38899"/>
                  </a:cubicBezTo>
                  <a:cubicBezTo>
                    <a:pt x="170882" y="39558"/>
                    <a:pt x="172288" y="39558"/>
                    <a:pt x="173430" y="38899"/>
                  </a:cubicBezTo>
                  <a:lnTo>
                    <a:pt x="173430" y="35209"/>
                  </a:lnTo>
                  <a:cubicBezTo>
                    <a:pt x="173430" y="35209"/>
                    <a:pt x="173430" y="35209"/>
                    <a:pt x="173430" y="35209"/>
                  </a:cubicBezTo>
                  <a:cubicBezTo>
                    <a:pt x="173430" y="35209"/>
                    <a:pt x="173430" y="35209"/>
                    <a:pt x="173430" y="35209"/>
                  </a:cubicBezTo>
                  <a:lnTo>
                    <a:pt x="173430" y="35209"/>
                  </a:lnTo>
                  <a:cubicBezTo>
                    <a:pt x="173430" y="35209"/>
                    <a:pt x="173430" y="35209"/>
                    <a:pt x="173430" y="35209"/>
                  </a:cubicBezTo>
                  <a:lnTo>
                    <a:pt x="173430" y="35209"/>
                  </a:lnTo>
                  <a:lnTo>
                    <a:pt x="173430" y="35209"/>
                  </a:lnTo>
                  <a:lnTo>
                    <a:pt x="173430" y="35209"/>
                  </a:lnTo>
                  <a:cubicBezTo>
                    <a:pt x="174065" y="37377"/>
                    <a:pt x="174065" y="39683"/>
                    <a:pt x="173430" y="41851"/>
                  </a:cubicBezTo>
                  <a:cubicBezTo>
                    <a:pt x="171317" y="42798"/>
                    <a:pt x="168901" y="42798"/>
                    <a:pt x="166788" y="41851"/>
                  </a:cubicBezTo>
                  <a:cubicBezTo>
                    <a:pt x="163519" y="41190"/>
                    <a:pt x="160771" y="38991"/>
                    <a:pt x="159408" y="35947"/>
                  </a:cubicBezTo>
                  <a:lnTo>
                    <a:pt x="159408" y="30043"/>
                  </a:lnTo>
                  <a:cubicBezTo>
                    <a:pt x="159408" y="30043"/>
                    <a:pt x="159408" y="30043"/>
                    <a:pt x="159408" y="30043"/>
                  </a:cubicBezTo>
                  <a:lnTo>
                    <a:pt x="147600" y="30043"/>
                  </a:lnTo>
                  <a:lnTo>
                    <a:pt x="147600" y="30043"/>
                  </a:lnTo>
                  <a:cubicBezTo>
                    <a:pt x="147600" y="30043"/>
                    <a:pt x="147600" y="30043"/>
                    <a:pt x="147600" y="34471"/>
                  </a:cubicBezTo>
                  <a:lnTo>
                    <a:pt x="147600" y="34471"/>
                  </a:lnTo>
                  <a:lnTo>
                    <a:pt x="147600" y="34471"/>
                  </a:lnTo>
                  <a:lnTo>
                    <a:pt x="147600" y="34471"/>
                  </a:lnTo>
                  <a:cubicBezTo>
                    <a:pt x="144692" y="35190"/>
                    <a:pt x="141652" y="35190"/>
                    <a:pt x="138744" y="34471"/>
                  </a:cubicBezTo>
                  <a:lnTo>
                    <a:pt x="138744" y="34471"/>
                  </a:lnTo>
                  <a:cubicBezTo>
                    <a:pt x="136123" y="33521"/>
                    <a:pt x="134171" y="31292"/>
                    <a:pt x="133578" y="28567"/>
                  </a:cubicBezTo>
                  <a:lnTo>
                    <a:pt x="133578" y="28567"/>
                  </a:lnTo>
                  <a:cubicBezTo>
                    <a:pt x="133578" y="28567"/>
                    <a:pt x="133578" y="28567"/>
                    <a:pt x="133578" y="28567"/>
                  </a:cubicBezTo>
                  <a:lnTo>
                    <a:pt x="133578" y="28567"/>
                  </a:lnTo>
                  <a:cubicBezTo>
                    <a:pt x="133578" y="28567"/>
                    <a:pt x="133578" y="28567"/>
                    <a:pt x="133578" y="28567"/>
                  </a:cubicBezTo>
                  <a:lnTo>
                    <a:pt x="133578" y="28567"/>
                  </a:lnTo>
                  <a:lnTo>
                    <a:pt x="133578" y="28567"/>
                  </a:lnTo>
                  <a:lnTo>
                    <a:pt x="133578" y="28567"/>
                  </a:lnTo>
                  <a:lnTo>
                    <a:pt x="133578" y="28567"/>
                  </a:lnTo>
                  <a:lnTo>
                    <a:pt x="133578" y="28567"/>
                  </a:lnTo>
                  <a:lnTo>
                    <a:pt x="128412" y="28567"/>
                  </a:lnTo>
                  <a:lnTo>
                    <a:pt x="128412" y="28567"/>
                  </a:lnTo>
                  <a:lnTo>
                    <a:pt x="128412" y="28567"/>
                  </a:lnTo>
                  <a:lnTo>
                    <a:pt x="128412" y="28567"/>
                  </a:lnTo>
                  <a:lnTo>
                    <a:pt x="128412" y="28567"/>
                  </a:lnTo>
                  <a:cubicBezTo>
                    <a:pt x="130322" y="29242"/>
                    <a:pt x="132406" y="29242"/>
                    <a:pt x="134316" y="28567"/>
                  </a:cubicBezTo>
                  <a:cubicBezTo>
                    <a:pt x="136459" y="29358"/>
                    <a:pt x="138815" y="29358"/>
                    <a:pt x="140958" y="28567"/>
                  </a:cubicBezTo>
                  <a:cubicBezTo>
                    <a:pt x="141396" y="26873"/>
                    <a:pt x="141396" y="25096"/>
                    <a:pt x="140958" y="23401"/>
                  </a:cubicBezTo>
                  <a:cubicBezTo>
                    <a:pt x="141751" y="21770"/>
                    <a:pt x="141751" y="19866"/>
                    <a:pt x="140958" y="18235"/>
                  </a:cubicBezTo>
                  <a:cubicBezTo>
                    <a:pt x="139811" y="15409"/>
                    <a:pt x="137726" y="13064"/>
                    <a:pt x="135054" y="11593"/>
                  </a:cubicBezTo>
                  <a:cubicBezTo>
                    <a:pt x="131723" y="10348"/>
                    <a:pt x="128053" y="10348"/>
                    <a:pt x="124722" y="11593"/>
                  </a:cubicBezTo>
                  <a:lnTo>
                    <a:pt x="124722" y="11593"/>
                  </a:lnTo>
                  <a:cubicBezTo>
                    <a:pt x="124047" y="9683"/>
                    <a:pt x="124047" y="7599"/>
                    <a:pt x="124722" y="5689"/>
                  </a:cubicBezTo>
                  <a:cubicBezTo>
                    <a:pt x="124722" y="5689"/>
                    <a:pt x="124722" y="523"/>
                    <a:pt x="129150" y="523"/>
                  </a:cubicBezTo>
                  <a:lnTo>
                    <a:pt x="129150" y="523"/>
                  </a:lnTo>
                  <a:cubicBezTo>
                    <a:pt x="127498" y="-174"/>
                    <a:pt x="125636" y="-174"/>
                    <a:pt x="123984" y="523"/>
                  </a:cubicBezTo>
                  <a:lnTo>
                    <a:pt x="123984" y="523"/>
                  </a:lnTo>
                  <a:lnTo>
                    <a:pt x="123984" y="12331"/>
                  </a:lnTo>
                  <a:lnTo>
                    <a:pt x="123984" y="7903"/>
                  </a:lnTo>
                  <a:lnTo>
                    <a:pt x="123984" y="7903"/>
                  </a:lnTo>
                  <a:lnTo>
                    <a:pt x="123984" y="12331"/>
                  </a:lnTo>
                  <a:lnTo>
                    <a:pt x="123984" y="12331"/>
                  </a:lnTo>
                  <a:lnTo>
                    <a:pt x="123984" y="12331"/>
                  </a:lnTo>
                  <a:lnTo>
                    <a:pt x="123984" y="12331"/>
                  </a:lnTo>
                  <a:cubicBezTo>
                    <a:pt x="123984" y="8662"/>
                    <a:pt x="121011" y="5689"/>
                    <a:pt x="117342" y="5689"/>
                  </a:cubicBezTo>
                  <a:cubicBezTo>
                    <a:pt x="113673" y="5689"/>
                    <a:pt x="110700" y="8662"/>
                    <a:pt x="110700" y="12331"/>
                  </a:cubicBezTo>
                  <a:lnTo>
                    <a:pt x="110700" y="12331"/>
                  </a:lnTo>
                  <a:lnTo>
                    <a:pt x="115128" y="17497"/>
                  </a:lnTo>
                  <a:cubicBezTo>
                    <a:pt x="115459" y="19451"/>
                    <a:pt x="115459" y="21447"/>
                    <a:pt x="115128" y="23401"/>
                  </a:cubicBezTo>
                  <a:lnTo>
                    <a:pt x="115128" y="23401"/>
                  </a:lnTo>
                  <a:cubicBezTo>
                    <a:pt x="111797" y="22156"/>
                    <a:pt x="108127" y="22156"/>
                    <a:pt x="104796" y="23401"/>
                  </a:cubicBezTo>
                  <a:cubicBezTo>
                    <a:pt x="102124" y="24872"/>
                    <a:pt x="100039" y="27217"/>
                    <a:pt x="98892" y="30043"/>
                  </a:cubicBezTo>
                  <a:cubicBezTo>
                    <a:pt x="98099" y="31674"/>
                    <a:pt x="98099" y="33578"/>
                    <a:pt x="98892" y="35209"/>
                  </a:cubicBezTo>
                  <a:cubicBezTo>
                    <a:pt x="98454" y="36904"/>
                    <a:pt x="98454" y="38681"/>
                    <a:pt x="98892" y="40375"/>
                  </a:cubicBezTo>
                  <a:cubicBezTo>
                    <a:pt x="101254" y="41359"/>
                    <a:pt x="103910" y="41359"/>
                    <a:pt x="106272" y="40375"/>
                  </a:cubicBezTo>
                  <a:cubicBezTo>
                    <a:pt x="107961" y="40847"/>
                    <a:pt x="109749" y="40847"/>
                    <a:pt x="111438" y="40375"/>
                  </a:cubicBezTo>
                  <a:lnTo>
                    <a:pt x="111438" y="40375"/>
                  </a:lnTo>
                  <a:lnTo>
                    <a:pt x="111438" y="40375"/>
                  </a:lnTo>
                  <a:lnTo>
                    <a:pt x="111438" y="40375"/>
                  </a:lnTo>
                  <a:lnTo>
                    <a:pt x="111438" y="40375"/>
                  </a:lnTo>
                  <a:lnTo>
                    <a:pt x="111438" y="40375"/>
                  </a:lnTo>
                  <a:lnTo>
                    <a:pt x="111438" y="40375"/>
                  </a:lnTo>
                  <a:cubicBezTo>
                    <a:pt x="111438" y="40375"/>
                    <a:pt x="111438" y="40375"/>
                    <a:pt x="111438" y="40375"/>
                  </a:cubicBezTo>
                  <a:lnTo>
                    <a:pt x="111438" y="40375"/>
                  </a:lnTo>
                  <a:lnTo>
                    <a:pt x="111438" y="40375"/>
                  </a:lnTo>
                  <a:lnTo>
                    <a:pt x="111438" y="40375"/>
                  </a:lnTo>
                  <a:lnTo>
                    <a:pt x="111438" y="40375"/>
                  </a:lnTo>
                  <a:lnTo>
                    <a:pt x="111438" y="40375"/>
                  </a:lnTo>
                  <a:lnTo>
                    <a:pt x="111438" y="40375"/>
                  </a:lnTo>
                  <a:cubicBezTo>
                    <a:pt x="111438" y="40375"/>
                    <a:pt x="111438" y="40375"/>
                    <a:pt x="111438" y="40375"/>
                  </a:cubicBezTo>
                  <a:lnTo>
                    <a:pt x="111438" y="40375"/>
                  </a:lnTo>
                  <a:cubicBezTo>
                    <a:pt x="111438" y="40375"/>
                    <a:pt x="111438" y="40375"/>
                    <a:pt x="111438" y="40375"/>
                  </a:cubicBezTo>
                  <a:lnTo>
                    <a:pt x="111438" y="40375"/>
                  </a:lnTo>
                  <a:cubicBezTo>
                    <a:pt x="111462" y="43368"/>
                    <a:pt x="109242" y="45905"/>
                    <a:pt x="106272" y="46279"/>
                  </a:cubicBezTo>
                  <a:lnTo>
                    <a:pt x="106272" y="46279"/>
                  </a:lnTo>
                  <a:cubicBezTo>
                    <a:pt x="103609" y="46966"/>
                    <a:pt x="100817" y="46966"/>
                    <a:pt x="98154" y="46279"/>
                  </a:cubicBezTo>
                  <a:lnTo>
                    <a:pt x="98154" y="46279"/>
                  </a:lnTo>
                  <a:lnTo>
                    <a:pt x="98154" y="46279"/>
                  </a:lnTo>
                  <a:lnTo>
                    <a:pt x="98154" y="46279"/>
                  </a:lnTo>
                  <a:cubicBezTo>
                    <a:pt x="98154" y="46279"/>
                    <a:pt x="98154" y="46279"/>
                    <a:pt x="98154" y="41851"/>
                  </a:cubicBezTo>
                  <a:lnTo>
                    <a:pt x="98154" y="41851"/>
                  </a:lnTo>
                  <a:lnTo>
                    <a:pt x="86346" y="41851"/>
                  </a:lnTo>
                  <a:lnTo>
                    <a:pt x="86346" y="47755"/>
                  </a:lnTo>
                  <a:cubicBezTo>
                    <a:pt x="84983" y="50799"/>
                    <a:pt x="82235" y="52998"/>
                    <a:pt x="78966" y="53659"/>
                  </a:cubicBezTo>
                  <a:cubicBezTo>
                    <a:pt x="74361" y="52012"/>
                    <a:pt x="71962" y="46943"/>
                    <a:pt x="73610" y="42338"/>
                  </a:cubicBezTo>
                  <a:cubicBezTo>
                    <a:pt x="73668" y="42174"/>
                    <a:pt x="73731" y="42011"/>
                    <a:pt x="73800" y="41851"/>
                  </a:cubicBezTo>
                  <a:cubicBezTo>
                    <a:pt x="73165" y="39683"/>
                    <a:pt x="73165" y="37377"/>
                    <a:pt x="73800" y="35209"/>
                  </a:cubicBezTo>
                  <a:lnTo>
                    <a:pt x="73800" y="35209"/>
                  </a:lnTo>
                  <a:lnTo>
                    <a:pt x="73800" y="35209"/>
                  </a:lnTo>
                  <a:lnTo>
                    <a:pt x="73800" y="35209"/>
                  </a:lnTo>
                  <a:cubicBezTo>
                    <a:pt x="73800" y="35209"/>
                    <a:pt x="73800" y="35209"/>
                    <a:pt x="73800" y="35209"/>
                  </a:cubicBezTo>
                  <a:lnTo>
                    <a:pt x="73800" y="35209"/>
                  </a:lnTo>
                  <a:cubicBezTo>
                    <a:pt x="73800" y="35209"/>
                    <a:pt x="73800" y="35209"/>
                    <a:pt x="73800" y="35209"/>
                  </a:cubicBezTo>
                  <a:cubicBezTo>
                    <a:pt x="73800" y="35209"/>
                    <a:pt x="73800" y="35209"/>
                    <a:pt x="73800" y="35209"/>
                  </a:cubicBezTo>
                  <a:cubicBezTo>
                    <a:pt x="73345" y="36397"/>
                    <a:pt x="73345" y="37711"/>
                    <a:pt x="73800" y="38899"/>
                  </a:cubicBezTo>
                  <a:cubicBezTo>
                    <a:pt x="73800" y="38899"/>
                    <a:pt x="73800" y="38899"/>
                    <a:pt x="77490" y="38899"/>
                  </a:cubicBezTo>
                  <a:cubicBezTo>
                    <a:pt x="79317" y="39954"/>
                    <a:pt x="81567" y="39954"/>
                    <a:pt x="83394" y="38899"/>
                  </a:cubicBezTo>
                  <a:cubicBezTo>
                    <a:pt x="84316" y="37039"/>
                    <a:pt x="84316" y="34855"/>
                    <a:pt x="83394" y="32995"/>
                  </a:cubicBezTo>
                  <a:cubicBezTo>
                    <a:pt x="84341" y="30882"/>
                    <a:pt x="84341" y="28466"/>
                    <a:pt x="83394" y="26353"/>
                  </a:cubicBezTo>
                  <a:cubicBezTo>
                    <a:pt x="81264" y="25491"/>
                    <a:pt x="78882" y="25491"/>
                    <a:pt x="76752" y="26353"/>
                  </a:cubicBezTo>
                  <a:lnTo>
                    <a:pt x="65682" y="26353"/>
                  </a:lnTo>
                  <a:cubicBezTo>
                    <a:pt x="65682" y="26353"/>
                    <a:pt x="65682" y="26353"/>
                    <a:pt x="65682" y="26353"/>
                  </a:cubicBezTo>
                  <a:cubicBezTo>
                    <a:pt x="65405" y="24148"/>
                    <a:pt x="65405" y="21916"/>
                    <a:pt x="65682" y="19711"/>
                  </a:cubicBezTo>
                  <a:cubicBezTo>
                    <a:pt x="65682" y="19711"/>
                    <a:pt x="65682" y="19711"/>
                    <a:pt x="65682" y="16021"/>
                  </a:cubicBezTo>
                  <a:lnTo>
                    <a:pt x="65682" y="16021"/>
                  </a:lnTo>
                  <a:lnTo>
                    <a:pt x="65682" y="16021"/>
                  </a:lnTo>
                  <a:cubicBezTo>
                    <a:pt x="65682" y="16021"/>
                    <a:pt x="65682" y="16021"/>
                    <a:pt x="65682" y="16021"/>
                  </a:cubicBezTo>
                  <a:cubicBezTo>
                    <a:pt x="63756" y="15447"/>
                    <a:pt x="61704" y="15447"/>
                    <a:pt x="59778" y="16021"/>
                  </a:cubicBezTo>
                  <a:lnTo>
                    <a:pt x="59778" y="21187"/>
                  </a:lnTo>
                  <a:cubicBezTo>
                    <a:pt x="59778" y="21187"/>
                    <a:pt x="59778" y="21187"/>
                    <a:pt x="59778" y="21187"/>
                  </a:cubicBezTo>
                  <a:lnTo>
                    <a:pt x="59778" y="21187"/>
                  </a:lnTo>
                  <a:lnTo>
                    <a:pt x="64206" y="25615"/>
                  </a:lnTo>
                  <a:lnTo>
                    <a:pt x="64206" y="25615"/>
                  </a:lnTo>
                  <a:lnTo>
                    <a:pt x="64206" y="25615"/>
                  </a:lnTo>
                  <a:cubicBezTo>
                    <a:pt x="62346" y="24693"/>
                    <a:pt x="60162" y="24693"/>
                    <a:pt x="58302" y="25615"/>
                  </a:cubicBezTo>
                  <a:cubicBezTo>
                    <a:pt x="57982" y="27073"/>
                    <a:pt x="57982" y="28585"/>
                    <a:pt x="58302" y="30043"/>
                  </a:cubicBezTo>
                  <a:cubicBezTo>
                    <a:pt x="58302" y="30043"/>
                    <a:pt x="58302" y="35209"/>
                    <a:pt x="64944" y="35209"/>
                  </a:cubicBezTo>
                  <a:lnTo>
                    <a:pt x="64944" y="35209"/>
                  </a:lnTo>
                  <a:cubicBezTo>
                    <a:pt x="64944" y="35209"/>
                    <a:pt x="64944" y="35209"/>
                    <a:pt x="64944" y="35209"/>
                  </a:cubicBezTo>
                  <a:cubicBezTo>
                    <a:pt x="64944" y="35209"/>
                    <a:pt x="64944" y="35209"/>
                    <a:pt x="64944" y="35209"/>
                  </a:cubicBezTo>
                  <a:cubicBezTo>
                    <a:pt x="64944" y="35209"/>
                    <a:pt x="64944" y="35209"/>
                    <a:pt x="64944" y="35209"/>
                  </a:cubicBezTo>
                  <a:lnTo>
                    <a:pt x="50184" y="35209"/>
                  </a:lnTo>
                  <a:lnTo>
                    <a:pt x="50184" y="35209"/>
                  </a:lnTo>
                  <a:lnTo>
                    <a:pt x="50184" y="35209"/>
                  </a:lnTo>
                  <a:lnTo>
                    <a:pt x="50184" y="35209"/>
                  </a:lnTo>
                  <a:cubicBezTo>
                    <a:pt x="50849" y="36611"/>
                    <a:pt x="50849" y="38236"/>
                    <a:pt x="50184" y="39637"/>
                  </a:cubicBezTo>
                  <a:cubicBezTo>
                    <a:pt x="50184" y="39637"/>
                    <a:pt x="50184" y="39637"/>
                    <a:pt x="50184" y="43327"/>
                  </a:cubicBezTo>
                  <a:cubicBezTo>
                    <a:pt x="50184" y="47017"/>
                    <a:pt x="50184" y="43327"/>
                    <a:pt x="50184" y="43327"/>
                  </a:cubicBezTo>
                  <a:lnTo>
                    <a:pt x="50184" y="43327"/>
                  </a:lnTo>
                  <a:lnTo>
                    <a:pt x="46494" y="43327"/>
                  </a:lnTo>
                  <a:cubicBezTo>
                    <a:pt x="45709" y="42910"/>
                    <a:pt x="44967" y="42416"/>
                    <a:pt x="44280" y="41851"/>
                  </a:cubicBezTo>
                  <a:lnTo>
                    <a:pt x="44280" y="41851"/>
                  </a:lnTo>
                  <a:lnTo>
                    <a:pt x="44280" y="41851"/>
                  </a:lnTo>
                  <a:lnTo>
                    <a:pt x="44280" y="41851"/>
                  </a:lnTo>
                  <a:cubicBezTo>
                    <a:pt x="44280" y="41851"/>
                    <a:pt x="44280" y="41851"/>
                    <a:pt x="44280" y="41851"/>
                  </a:cubicBezTo>
                  <a:cubicBezTo>
                    <a:pt x="44600" y="43309"/>
                    <a:pt x="44600" y="44821"/>
                    <a:pt x="44280" y="46279"/>
                  </a:cubicBezTo>
                  <a:lnTo>
                    <a:pt x="44280" y="46279"/>
                  </a:lnTo>
                  <a:lnTo>
                    <a:pt x="44280" y="46279"/>
                  </a:lnTo>
                  <a:lnTo>
                    <a:pt x="44280" y="46279"/>
                  </a:lnTo>
                  <a:cubicBezTo>
                    <a:pt x="41710" y="45400"/>
                    <a:pt x="39589" y="43544"/>
                    <a:pt x="38376" y="41113"/>
                  </a:cubicBezTo>
                  <a:lnTo>
                    <a:pt x="38376" y="41113"/>
                  </a:lnTo>
                  <a:lnTo>
                    <a:pt x="38376" y="41113"/>
                  </a:lnTo>
                  <a:lnTo>
                    <a:pt x="38376" y="41113"/>
                  </a:lnTo>
                  <a:cubicBezTo>
                    <a:pt x="39117" y="39215"/>
                    <a:pt x="39117" y="37107"/>
                    <a:pt x="38376" y="35209"/>
                  </a:cubicBezTo>
                  <a:cubicBezTo>
                    <a:pt x="38376" y="35209"/>
                    <a:pt x="38376" y="31519"/>
                    <a:pt x="38376" y="30781"/>
                  </a:cubicBezTo>
                  <a:lnTo>
                    <a:pt x="32472" y="30781"/>
                  </a:lnTo>
                  <a:cubicBezTo>
                    <a:pt x="30319" y="30050"/>
                    <a:pt x="27983" y="30050"/>
                    <a:pt x="25830" y="30781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308D452-B31F-44DB-8979-5C72AEEE4A02}"/>
                </a:ext>
              </a:extLst>
            </p:cNvPr>
            <p:cNvSpPr/>
            <p:nvPr/>
          </p:nvSpPr>
          <p:spPr>
            <a:xfrm>
              <a:off x="7674618" y="3504037"/>
              <a:ext cx="4427" cy="4427"/>
            </a:xfrm>
            <a:custGeom>
              <a:avLst/>
              <a:gdLst>
                <a:gd name="connsiteX0" fmla="*/ 4428 w 4427"/>
                <a:gd name="connsiteY0" fmla="*/ 4428 h 4427"/>
                <a:gd name="connsiteX1" fmla="*/ 4428 w 4427"/>
                <a:gd name="connsiteY1" fmla="*/ 4428 h 4427"/>
                <a:gd name="connsiteX2" fmla="*/ 4428 w 4427"/>
                <a:gd name="connsiteY2" fmla="*/ 4428 h 4427"/>
                <a:gd name="connsiteX3" fmla="*/ 4428 w 4427"/>
                <a:gd name="connsiteY3" fmla="*/ 4428 h 4427"/>
                <a:gd name="connsiteX4" fmla="*/ 4428 w 4427"/>
                <a:gd name="connsiteY4" fmla="*/ 4428 h 4427"/>
                <a:gd name="connsiteX5" fmla="*/ 4428 w 4427"/>
                <a:gd name="connsiteY5" fmla="*/ 4428 h 4427"/>
                <a:gd name="connsiteX6" fmla="*/ 4428 w 4427"/>
                <a:gd name="connsiteY6" fmla="*/ 4428 h 4427"/>
                <a:gd name="connsiteX7" fmla="*/ 0 w 4427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4427">
                  <a:moveTo>
                    <a:pt x="4428" y="4428"/>
                  </a:move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lnTo>
                    <a:pt x="4428" y="4428"/>
                  </a:lnTo>
                  <a:cubicBezTo>
                    <a:pt x="4117" y="2124"/>
                    <a:pt x="2304" y="311"/>
                    <a:pt x="0" y="0"/>
                  </a:cubicBezTo>
                  <a:close/>
                </a:path>
              </a:pathLst>
            </a:custGeom>
            <a:solidFill>
              <a:srgbClr val="0C40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0ABC2AA3-FF97-47AE-8306-145D13DC6E50}"/>
                </a:ext>
              </a:extLst>
            </p:cNvPr>
            <p:cNvSpPr/>
            <p:nvPr/>
          </p:nvSpPr>
          <p:spPr>
            <a:xfrm>
              <a:off x="7701925" y="3501085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0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  <a:gd name="connsiteX5" fmla="*/ 5904 w 5903"/>
                <a:gd name="connsiteY5" fmla="*/ 0 h 73800"/>
                <a:gd name="connsiteX6" fmla="*/ 5904 w 5903"/>
                <a:gd name="connsiteY6" fmla="*/ 0 h 73800"/>
                <a:gd name="connsiteX7" fmla="*/ 5904 w 5903"/>
                <a:gd name="connsiteY7" fmla="*/ 0 h 73800"/>
                <a:gd name="connsiteX8" fmla="*/ 5904 w 5903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close/>
                </a:path>
              </a:pathLst>
            </a:custGeom>
            <a:solidFill>
              <a:srgbClr val="F7DE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4D086A64-1AFD-4F62-BDFA-C55DA4533D57}"/>
                </a:ext>
              </a:extLst>
            </p:cNvPr>
            <p:cNvSpPr/>
            <p:nvPr/>
          </p:nvSpPr>
          <p:spPr>
            <a:xfrm>
              <a:off x="7752109" y="3492230"/>
              <a:ext cx="295" cy="3689"/>
            </a:xfrm>
            <a:custGeom>
              <a:avLst/>
              <a:gdLst>
                <a:gd name="connsiteX0" fmla="*/ 0 w 295"/>
                <a:gd name="connsiteY0" fmla="*/ 0 h 3689"/>
                <a:gd name="connsiteX1" fmla="*/ 0 w 295"/>
                <a:gd name="connsiteY1" fmla="*/ 0 h 3689"/>
                <a:gd name="connsiteX2" fmla="*/ 0 w 295"/>
                <a:gd name="connsiteY2" fmla="*/ 0 h 3689"/>
                <a:gd name="connsiteX3" fmla="*/ 0 w 295"/>
                <a:gd name="connsiteY3" fmla="*/ 3690 h 3689"/>
                <a:gd name="connsiteX4" fmla="*/ 0 w 295"/>
                <a:gd name="connsiteY4" fmla="*/ 3690 h 3689"/>
                <a:gd name="connsiteX5" fmla="*/ 0 w 295"/>
                <a:gd name="connsiteY5" fmla="*/ 3690 h 3689"/>
                <a:gd name="connsiteX6" fmla="*/ 0 w 295"/>
                <a:gd name="connsiteY6" fmla="*/ 3690 h 3689"/>
                <a:gd name="connsiteX7" fmla="*/ 0 w 295"/>
                <a:gd name="connsiteY7" fmla="*/ 3690 h 3689"/>
                <a:gd name="connsiteX8" fmla="*/ 0 w 295"/>
                <a:gd name="connsiteY8" fmla="*/ 3690 h 3689"/>
                <a:gd name="connsiteX9" fmla="*/ 0 w 295"/>
                <a:gd name="connsiteY9" fmla="*/ 3690 h 3689"/>
                <a:gd name="connsiteX10" fmla="*/ 0 w 295"/>
                <a:gd name="connsiteY10" fmla="*/ 0 h 3689"/>
                <a:gd name="connsiteX11" fmla="*/ 0 w 295"/>
                <a:gd name="connsiteY1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" h="368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394" y="2491"/>
                    <a:pt x="394" y="119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7DE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92A1A63-C290-466B-B154-DBF53E482DAF}"/>
                </a:ext>
              </a:extLst>
            </p:cNvPr>
            <p:cNvSpPr/>
            <p:nvPr/>
          </p:nvSpPr>
          <p:spPr>
            <a:xfrm>
              <a:off x="7884211" y="35084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C40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22E1DC5-B544-4653-9B50-0BA5E823792E}"/>
                </a:ext>
              </a:extLst>
            </p:cNvPr>
            <p:cNvSpPr/>
            <p:nvPr/>
          </p:nvSpPr>
          <p:spPr>
            <a:xfrm>
              <a:off x="7860594" y="3501085"/>
              <a:ext cx="2951" cy="73800"/>
            </a:xfrm>
            <a:custGeom>
              <a:avLst/>
              <a:gdLst>
                <a:gd name="connsiteX0" fmla="*/ 2952 w 2951"/>
                <a:gd name="connsiteY0" fmla="*/ 0 h 73800"/>
                <a:gd name="connsiteX1" fmla="*/ 2952 w 2951"/>
                <a:gd name="connsiteY1" fmla="*/ 0 h 73800"/>
                <a:gd name="connsiteX2" fmla="*/ 2952 w 2951"/>
                <a:gd name="connsiteY2" fmla="*/ 0 h 73800"/>
                <a:gd name="connsiteX3" fmla="*/ 2952 w 2951"/>
                <a:gd name="connsiteY3" fmla="*/ 0 h 73800"/>
                <a:gd name="connsiteX4" fmla="*/ 2952 w 2951"/>
                <a:gd name="connsiteY4" fmla="*/ 0 h 73800"/>
                <a:gd name="connsiteX5" fmla="*/ 2952 w 2951"/>
                <a:gd name="connsiteY5" fmla="*/ 0 h 73800"/>
                <a:gd name="connsiteX6" fmla="*/ 0 w 2951"/>
                <a:gd name="connsiteY6" fmla="*/ 0 h 73800"/>
                <a:gd name="connsiteX7" fmla="*/ 0 w 2951"/>
                <a:gd name="connsiteY7" fmla="*/ 0 h 73800"/>
                <a:gd name="connsiteX8" fmla="*/ 0 w 2951"/>
                <a:gd name="connsiteY8" fmla="*/ 0 h 73800"/>
                <a:gd name="connsiteX9" fmla="*/ 0 w 2951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1" h="73800">
                  <a:moveTo>
                    <a:pt x="2952" y="0"/>
                  </a:moveTo>
                  <a:lnTo>
                    <a:pt x="2952" y="0"/>
                  </a:lnTo>
                  <a:cubicBezTo>
                    <a:pt x="2952" y="0"/>
                    <a:pt x="2952" y="0"/>
                    <a:pt x="2952" y="0"/>
                  </a:cubicBezTo>
                  <a:cubicBezTo>
                    <a:pt x="2952" y="0"/>
                    <a:pt x="2952" y="0"/>
                    <a:pt x="2952" y="0"/>
                  </a:cubicBezTo>
                  <a:lnTo>
                    <a:pt x="2952" y="0"/>
                  </a:lnTo>
                  <a:lnTo>
                    <a:pt x="295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DE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943333-3866-445C-A21D-61DB58C9068B}"/>
                </a:ext>
              </a:extLst>
            </p:cNvPr>
            <p:cNvSpPr/>
            <p:nvPr/>
          </p:nvSpPr>
          <p:spPr>
            <a:xfrm>
              <a:off x="7810115" y="3492230"/>
              <a:ext cx="591" cy="3689"/>
            </a:xfrm>
            <a:custGeom>
              <a:avLst/>
              <a:gdLst>
                <a:gd name="connsiteX0" fmla="*/ 296 w 591"/>
                <a:gd name="connsiteY0" fmla="*/ 0 h 3689"/>
                <a:gd name="connsiteX1" fmla="*/ 296 w 591"/>
                <a:gd name="connsiteY1" fmla="*/ 0 h 3689"/>
                <a:gd name="connsiteX2" fmla="*/ 296 w 591"/>
                <a:gd name="connsiteY2" fmla="*/ 0 h 3689"/>
                <a:gd name="connsiteX3" fmla="*/ 296 w 591"/>
                <a:gd name="connsiteY3" fmla="*/ 3690 h 3689"/>
                <a:gd name="connsiteX4" fmla="*/ 296 w 591"/>
                <a:gd name="connsiteY4" fmla="*/ 3690 h 3689"/>
                <a:gd name="connsiteX5" fmla="*/ 296 w 591"/>
                <a:gd name="connsiteY5" fmla="*/ 3690 h 3689"/>
                <a:gd name="connsiteX6" fmla="*/ 296 w 591"/>
                <a:gd name="connsiteY6" fmla="*/ 3690 h 3689"/>
                <a:gd name="connsiteX7" fmla="*/ 296 w 591"/>
                <a:gd name="connsiteY7" fmla="*/ 3690 h 3689"/>
                <a:gd name="connsiteX8" fmla="*/ 296 w 591"/>
                <a:gd name="connsiteY8" fmla="*/ 3690 h 3689"/>
                <a:gd name="connsiteX9" fmla="*/ 296 w 591"/>
                <a:gd name="connsiteY9" fmla="*/ 3690 h 3689"/>
                <a:gd name="connsiteX10" fmla="*/ 296 w 591"/>
                <a:gd name="connsiteY10" fmla="*/ 3690 h 3689"/>
                <a:gd name="connsiteX11" fmla="*/ 296 w 591"/>
                <a:gd name="connsiteY11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1" h="3689">
                  <a:moveTo>
                    <a:pt x="296" y="0"/>
                  </a:moveTo>
                  <a:lnTo>
                    <a:pt x="296" y="0"/>
                  </a:lnTo>
                  <a:cubicBezTo>
                    <a:pt x="296" y="0"/>
                    <a:pt x="296" y="0"/>
                    <a:pt x="296" y="0"/>
                  </a:cubicBezTo>
                  <a:cubicBezTo>
                    <a:pt x="690" y="1199"/>
                    <a:pt x="690" y="2491"/>
                    <a:pt x="296" y="3690"/>
                  </a:cubicBezTo>
                  <a:lnTo>
                    <a:pt x="296" y="3690"/>
                  </a:lnTo>
                  <a:cubicBezTo>
                    <a:pt x="296" y="3690"/>
                    <a:pt x="296" y="3690"/>
                    <a:pt x="296" y="3690"/>
                  </a:cubicBezTo>
                  <a:lnTo>
                    <a:pt x="296" y="3690"/>
                  </a:lnTo>
                  <a:lnTo>
                    <a:pt x="296" y="3690"/>
                  </a:lnTo>
                  <a:lnTo>
                    <a:pt x="296" y="3690"/>
                  </a:lnTo>
                  <a:cubicBezTo>
                    <a:pt x="296" y="3690"/>
                    <a:pt x="296" y="3690"/>
                    <a:pt x="296" y="3690"/>
                  </a:cubicBezTo>
                  <a:lnTo>
                    <a:pt x="296" y="3690"/>
                  </a:lnTo>
                  <a:cubicBezTo>
                    <a:pt x="-99" y="2491"/>
                    <a:pt x="-99" y="1199"/>
                    <a:pt x="296" y="0"/>
                  </a:cubicBezTo>
                  <a:close/>
                </a:path>
              </a:pathLst>
            </a:custGeom>
            <a:solidFill>
              <a:srgbClr val="F7DE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573BC631-1829-4FB9-B102-0483F229C4D7}"/>
                </a:ext>
              </a:extLst>
            </p:cNvPr>
            <p:cNvSpPr/>
            <p:nvPr/>
          </p:nvSpPr>
          <p:spPr>
            <a:xfrm>
              <a:off x="7839192" y="3495182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3690 w 3690"/>
                <a:gd name="connsiteY5" fmla="*/ 0 h 73800"/>
                <a:gd name="connsiteX6" fmla="*/ 3690 w 3690"/>
                <a:gd name="connsiteY6" fmla="*/ 0 h 73800"/>
                <a:gd name="connsiteX7" fmla="*/ 3690 w 3690"/>
                <a:gd name="connsiteY7" fmla="*/ 0 h 73800"/>
                <a:gd name="connsiteX8" fmla="*/ 3690 w 3690"/>
                <a:gd name="connsiteY8" fmla="*/ 0 h 73800"/>
                <a:gd name="connsiteX9" fmla="*/ 3690 w 3690"/>
                <a:gd name="connsiteY9" fmla="*/ 0 h 73800"/>
                <a:gd name="connsiteX10" fmla="*/ 3690 w 369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D5F36D01-5B19-48BA-B264-99A58C02B56B}"/>
                </a:ext>
              </a:extLst>
            </p:cNvPr>
            <p:cNvSpPr/>
            <p:nvPr/>
          </p:nvSpPr>
          <p:spPr>
            <a:xfrm>
              <a:off x="7839931" y="3490754"/>
              <a:ext cx="4427" cy="4427"/>
            </a:xfrm>
            <a:custGeom>
              <a:avLst/>
              <a:gdLst>
                <a:gd name="connsiteX0" fmla="*/ 2952 w 4427"/>
                <a:gd name="connsiteY0" fmla="*/ 4428 h 4427"/>
                <a:gd name="connsiteX1" fmla="*/ 2952 w 4427"/>
                <a:gd name="connsiteY1" fmla="*/ 4428 h 4427"/>
                <a:gd name="connsiteX2" fmla="*/ 2952 w 4427"/>
                <a:gd name="connsiteY2" fmla="*/ 4428 h 4427"/>
                <a:gd name="connsiteX3" fmla="*/ 2952 w 4427"/>
                <a:gd name="connsiteY3" fmla="*/ 4428 h 4427"/>
                <a:gd name="connsiteX4" fmla="*/ 0 w 4427"/>
                <a:gd name="connsiteY4" fmla="*/ 4428 h 4427"/>
                <a:gd name="connsiteX5" fmla="*/ 0 w 4427"/>
                <a:gd name="connsiteY5" fmla="*/ 4428 h 4427"/>
                <a:gd name="connsiteX6" fmla="*/ 4428 w 4427"/>
                <a:gd name="connsiteY6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7" h="4427">
                  <a:moveTo>
                    <a:pt x="2952" y="4428"/>
                  </a:moveTo>
                  <a:lnTo>
                    <a:pt x="2952" y="4428"/>
                  </a:lnTo>
                  <a:lnTo>
                    <a:pt x="2952" y="4428"/>
                  </a:lnTo>
                  <a:lnTo>
                    <a:pt x="2952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311" y="2124"/>
                    <a:pt x="2124" y="311"/>
                    <a:pt x="4428" y="0"/>
                  </a:cubicBezTo>
                  <a:close/>
                </a:path>
              </a:pathLst>
            </a:custGeom>
            <a:solidFill>
              <a:srgbClr val="0C40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AC9D4344-AEE5-4770-8175-597B6DE9BAC7}"/>
                </a:ext>
              </a:extLst>
            </p:cNvPr>
            <p:cNvSpPr/>
            <p:nvPr/>
          </p:nvSpPr>
          <p:spPr>
            <a:xfrm>
              <a:off x="7779414" y="3495449"/>
              <a:ext cx="6642" cy="2417"/>
            </a:xfrm>
            <a:custGeom>
              <a:avLst/>
              <a:gdLst>
                <a:gd name="connsiteX0" fmla="*/ 0 w 6642"/>
                <a:gd name="connsiteY0" fmla="*/ 1209 h 2417"/>
                <a:gd name="connsiteX1" fmla="*/ 0 w 6642"/>
                <a:gd name="connsiteY1" fmla="*/ 1209 h 2417"/>
                <a:gd name="connsiteX2" fmla="*/ 6642 w 6642"/>
                <a:gd name="connsiteY2" fmla="*/ 1209 h 2417"/>
                <a:gd name="connsiteX3" fmla="*/ 6642 w 6642"/>
                <a:gd name="connsiteY3" fmla="*/ 1209 h 2417"/>
                <a:gd name="connsiteX4" fmla="*/ 0 w 6642"/>
                <a:gd name="connsiteY4" fmla="*/ 1209 h 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2417">
                  <a:moveTo>
                    <a:pt x="0" y="1209"/>
                  </a:moveTo>
                  <a:lnTo>
                    <a:pt x="0" y="1209"/>
                  </a:lnTo>
                  <a:cubicBezTo>
                    <a:pt x="1920" y="-403"/>
                    <a:pt x="4722" y="-403"/>
                    <a:pt x="6642" y="1209"/>
                  </a:cubicBezTo>
                  <a:lnTo>
                    <a:pt x="6642" y="1209"/>
                  </a:lnTo>
                  <a:cubicBezTo>
                    <a:pt x="4722" y="2821"/>
                    <a:pt x="1920" y="2821"/>
                    <a:pt x="0" y="120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9D3B111A-62D6-479A-AA15-3FC568571973}"/>
                </a:ext>
              </a:extLst>
            </p:cNvPr>
            <p:cNvSpPr/>
            <p:nvPr/>
          </p:nvSpPr>
          <p:spPr>
            <a:xfrm>
              <a:off x="7782366" y="3489277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0 w 5166"/>
                <a:gd name="connsiteY3" fmla="*/ 0 h 73800"/>
                <a:gd name="connsiteX4" fmla="*/ 0 w 5166"/>
                <a:gd name="connsiteY4" fmla="*/ 0 h 73800"/>
                <a:gd name="connsiteX5" fmla="*/ 5166 w 5166"/>
                <a:gd name="connsiteY5" fmla="*/ 0 h 73800"/>
                <a:gd name="connsiteX6" fmla="*/ 5166 w 5166"/>
                <a:gd name="connsiteY6" fmla="*/ 0 h 73800"/>
                <a:gd name="connsiteX7" fmla="*/ 5166 w 5166"/>
                <a:gd name="connsiteY7" fmla="*/ 0 h 73800"/>
                <a:gd name="connsiteX8" fmla="*/ 5166 w 5166"/>
                <a:gd name="connsiteY8" fmla="*/ 0 h 73800"/>
                <a:gd name="connsiteX9" fmla="*/ 5166 w 5166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0C40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DD2DC188-74D8-42FF-9875-DB3D2824419D}"/>
                </a:ext>
              </a:extLst>
            </p:cNvPr>
            <p:cNvSpPr/>
            <p:nvPr/>
          </p:nvSpPr>
          <p:spPr>
            <a:xfrm>
              <a:off x="7719636" y="3495182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3690 w 3690"/>
                <a:gd name="connsiteY3" fmla="*/ 0 h 73800"/>
                <a:gd name="connsiteX4" fmla="*/ 3690 w 3690"/>
                <a:gd name="connsiteY4" fmla="*/ 0 h 73800"/>
                <a:gd name="connsiteX5" fmla="*/ 3690 w 3690"/>
                <a:gd name="connsiteY5" fmla="*/ 0 h 73800"/>
                <a:gd name="connsiteX6" fmla="*/ 3690 w 3690"/>
                <a:gd name="connsiteY6" fmla="*/ 0 h 73800"/>
                <a:gd name="connsiteX7" fmla="*/ 0 w 3690"/>
                <a:gd name="connsiteY7" fmla="*/ 0 h 73800"/>
                <a:gd name="connsiteX8" fmla="*/ 0 w 3690"/>
                <a:gd name="connsiteY8" fmla="*/ 0 h 73800"/>
                <a:gd name="connsiteX9" fmla="*/ 0 w 3690"/>
                <a:gd name="connsiteY9" fmla="*/ 0 h 73800"/>
                <a:gd name="connsiteX10" fmla="*/ 3690 w 369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B92BEB64-036C-46D1-95EE-616C55177496}"/>
                </a:ext>
              </a:extLst>
            </p:cNvPr>
            <p:cNvSpPr/>
            <p:nvPr/>
          </p:nvSpPr>
          <p:spPr>
            <a:xfrm>
              <a:off x="7718899" y="3495182"/>
              <a:ext cx="5165" cy="4427"/>
            </a:xfrm>
            <a:custGeom>
              <a:avLst/>
              <a:gdLst>
                <a:gd name="connsiteX0" fmla="*/ 4428 w 5165"/>
                <a:gd name="connsiteY0" fmla="*/ 0 h 4427"/>
                <a:gd name="connsiteX1" fmla="*/ 4428 w 5165"/>
                <a:gd name="connsiteY1" fmla="*/ 0 h 4427"/>
                <a:gd name="connsiteX2" fmla="*/ 0 w 5165"/>
                <a:gd name="connsiteY2" fmla="*/ 4428 h 4427"/>
                <a:gd name="connsiteX3" fmla="*/ 0 w 5165"/>
                <a:gd name="connsiteY3" fmla="*/ 4428 h 4427"/>
                <a:gd name="connsiteX4" fmla="*/ 5166 w 5165"/>
                <a:gd name="connsiteY4" fmla="*/ 4428 h 4427"/>
                <a:gd name="connsiteX5" fmla="*/ 5166 w 5165"/>
                <a:gd name="connsiteY5" fmla="*/ 4428 h 4427"/>
                <a:gd name="connsiteX6" fmla="*/ 5166 w 5165"/>
                <a:gd name="connsiteY6" fmla="*/ 4428 h 4427"/>
                <a:gd name="connsiteX7" fmla="*/ 5166 w 5165"/>
                <a:gd name="connsiteY7" fmla="*/ 4428 h 4427"/>
                <a:gd name="connsiteX8" fmla="*/ 5166 w 5165"/>
                <a:gd name="connsiteY8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5" h="4427">
                  <a:moveTo>
                    <a:pt x="4428" y="0"/>
                  </a:moveTo>
                  <a:lnTo>
                    <a:pt x="4428" y="0"/>
                  </a:lnTo>
                  <a:cubicBezTo>
                    <a:pt x="2124" y="311"/>
                    <a:pt x="311" y="2124"/>
                    <a:pt x="0" y="4428"/>
                  </a:cubicBezTo>
                  <a:lnTo>
                    <a:pt x="0" y="4428"/>
                  </a:lnTo>
                  <a:lnTo>
                    <a:pt x="5166" y="4428"/>
                  </a:lnTo>
                  <a:lnTo>
                    <a:pt x="5166" y="4428"/>
                  </a:lnTo>
                  <a:lnTo>
                    <a:pt x="5166" y="4428"/>
                  </a:lnTo>
                  <a:cubicBezTo>
                    <a:pt x="5166" y="4428"/>
                    <a:pt x="5166" y="4428"/>
                    <a:pt x="5166" y="4428"/>
                  </a:cubicBezTo>
                  <a:lnTo>
                    <a:pt x="5166" y="4428"/>
                  </a:lnTo>
                  <a:close/>
                </a:path>
              </a:pathLst>
            </a:custGeom>
            <a:solidFill>
              <a:srgbClr val="0C407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1CCB365D-DD52-40B5-900A-06FC4DD2C7D1}"/>
                </a:ext>
              </a:extLst>
            </p:cNvPr>
            <p:cNvSpPr/>
            <p:nvPr/>
          </p:nvSpPr>
          <p:spPr>
            <a:xfrm>
              <a:off x="7618529" y="3564554"/>
              <a:ext cx="329149" cy="416971"/>
            </a:xfrm>
            <a:custGeom>
              <a:avLst/>
              <a:gdLst>
                <a:gd name="connsiteX0" fmla="*/ 2 w 329149"/>
                <a:gd name="connsiteY0" fmla="*/ 252396 h 416971"/>
                <a:gd name="connsiteX1" fmla="*/ 2 w 329149"/>
                <a:gd name="connsiteY1" fmla="*/ 0 h 416971"/>
                <a:gd name="connsiteX2" fmla="*/ 329150 w 329149"/>
                <a:gd name="connsiteY2" fmla="*/ 0 h 416971"/>
                <a:gd name="connsiteX3" fmla="*/ 329150 w 329149"/>
                <a:gd name="connsiteY3" fmla="*/ 252396 h 416971"/>
                <a:gd name="connsiteX4" fmla="*/ 164576 w 329149"/>
                <a:gd name="connsiteY4" fmla="*/ 416970 h 416971"/>
                <a:gd name="connsiteX5" fmla="*/ 164576 w 329149"/>
                <a:gd name="connsiteY5" fmla="*/ 416970 h 416971"/>
                <a:gd name="connsiteX6" fmla="*/ 2 w 329149"/>
                <a:gd name="connsiteY6" fmla="*/ 253875 h 416971"/>
                <a:gd name="connsiteX7" fmla="*/ 2 w 329149"/>
                <a:gd name="connsiteY7" fmla="*/ 252396 h 4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149" h="416971">
                  <a:moveTo>
                    <a:pt x="2" y="252396"/>
                  </a:moveTo>
                  <a:lnTo>
                    <a:pt x="2" y="0"/>
                  </a:lnTo>
                  <a:lnTo>
                    <a:pt x="329150" y="0"/>
                  </a:lnTo>
                  <a:lnTo>
                    <a:pt x="329150" y="252396"/>
                  </a:lnTo>
                  <a:cubicBezTo>
                    <a:pt x="328745" y="343120"/>
                    <a:pt x="255299" y="416566"/>
                    <a:pt x="164576" y="416970"/>
                  </a:cubicBezTo>
                  <a:lnTo>
                    <a:pt x="164576" y="416970"/>
                  </a:lnTo>
                  <a:cubicBezTo>
                    <a:pt x="74092" y="417378"/>
                    <a:pt x="411" y="344358"/>
                    <a:pt x="2" y="253875"/>
                  </a:cubicBezTo>
                  <a:cubicBezTo>
                    <a:pt x="-1" y="253382"/>
                    <a:pt x="-1" y="252889"/>
                    <a:pt x="2" y="25239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D1BFF39-7B99-4011-8B10-25B879EFE312}"/>
                </a:ext>
              </a:extLst>
            </p:cNvPr>
            <p:cNvSpPr/>
            <p:nvPr/>
          </p:nvSpPr>
          <p:spPr>
            <a:xfrm>
              <a:off x="7618529" y="3564554"/>
              <a:ext cx="329151" cy="417009"/>
            </a:xfrm>
            <a:custGeom>
              <a:avLst/>
              <a:gdLst>
                <a:gd name="connsiteX0" fmla="*/ 164576 w 329151"/>
                <a:gd name="connsiteY0" fmla="*/ 416970 h 417009"/>
                <a:gd name="connsiteX1" fmla="*/ 47972 w 329151"/>
                <a:gd name="connsiteY1" fmla="*/ 369000 h 417009"/>
                <a:gd name="connsiteX2" fmla="*/ 2 w 329151"/>
                <a:gd name="connsiteY2" fmla="*/ 252396 h 417009"/>
                <a:gd name="connsiteX3" fmla="*/ 2 w 329151"/>
                <a:gd name="connsiteY3" fmla="*/ 252396 h 417009"/>
                <a:gd name="connsiteX4" fmla="*/ 163059 w 329151"/>
                <a:gd name="connsiteY4" fmla="*/ 417008 h 417009"/>
                <a:gd name="connsiteX5" fmla="*/ 280442 w 329151"/>
                <a:gd name="connsiteY5" fmla="*/ 368262 h 417009"/>
                <a:gd name="connsiteX6" fmla="*/ 329150 w 329151"/>
                <a:gd name="connsiteY6" fmla="*/ 252396 h 417009"/>
                <a:gd name="connsiteX7" fmla="*/ 329150 w 329151"/>
                <a:gd name="connsiteY7" fmla="*/ 252396 h 417009"/>
                <a:gd name="connsiteX8" fmla="*/ 166055 w 329151"/>
                <a:gd name="connsiteY8" fmla="*/ 416970 h 417009"/>
                <a:gd name="connsiteX9" fmla="*/ 164576 w 329151"/>
                <a:gd name="connsiteY9" fmla="*/ 416970 h 417009"/>
                <a:gd name="connsiteX10" fmla="*/ 329150 w 329151"/>
                <a:gd name="connsiteY10" fmla="*/ 0 h 417009"/>
                <a:gd name="connsiteX11" fmla="*/ 329150 w 329151"/>
                <a:gd name="connsiteY11" fmla="*/ 0 h 417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51" h="417009">
                  <a:moveTo>
                    <a:pt x="164576" y="416970"/>
                  </a:moveTo>
                  <a:cubicBezTo>
                    <a:pt x="120865" y="417175"/>
                    <a:pt x="78885" y="399905"/>
                    <a:pt x="47972" y="369000"/>
                  </a:cubicBezTo>
                  <a:cubicBezTo>
                    <a:pt x="17273" y="337951"/>
                    <a:pt x="40" y="296059"/>
                    <a:pt x="2" y="252396"/>
                  </a:cubicBezTo>
                  <a:lnTo>
                    <a:pt x="2" y="252396"/>
                  </a:lnTo>
                  <a:cubicBezTo>
                    <a:pt x="-428" y="342879"/>
                    <a:pt x="72575" y="416578"/>
                    <a:pt x="163059" y="417008"/>
                  </a:cubicBezTo>
                  <a:cubicBezTo>
                    <a:pt x="207152" y="417217"/>
                    <a:pt x="249468" y="399645"/>
                    <a:pt x="280442" y="368262"/>
                  </a:cubicBezTo>
                  <a:cubicBezTo>
                    <a:pt x="311717" y="337842"/>
                    <a:pt x="329296" y="296025"/>
                    <a:pt x="329150" y="252396"/>
                  </a:cubicBezTo>
                  <a:lnTo>
                    <a:pt x="329150" y="252396"/>
                  </a:lnTo>
                  <a:cubicBezTo>
                    <a:pt x="329558" y="342879"/>
                    <a:pt x="256538" y="416561"/>
                    <a:pt x="166055" y="416970"/>
                  </a:cubicBezTo>
                  <a:cubicBezTo>
                    <a:pt x="165562" y="416972"/>
                    <a:pt x="165069" y="416972"/>
                    <a:pt x="164576" y="416970"/>
                  </a:cubicBezTo>
                  <a:close/>
                  <a:moveTo>
                    <a:pt x="329150" y="0"/>
                  </a:moveTo>
                  <a:lnTo>
                    <a:pt x="329150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2D58C19A-89B9-46AB-A2E3-0BDF1D847912}"/>
                </a:ext>
              </a:extLst>
            </p:cNvPr>
            <p:cNvSpPr/>
            <p:nvPr/>
          </p:nvSpPr>
          <p:spPr>
            <a:xfrm>
              <a:off x="7618530" y="3564554"/>
              <a:ext cx="329148" cy="416232"/>
            </a:xfrm>
            <a:custGeom>
              <a:avLst/>
              <a:gdLst>
                <a:gd name="connsiteX0" fmla="*/ 0 w 329148"/>
                <a:gd name="connsiteY0" fmla="*/ 0 h 416232"/>
                <a:gd name="connsiteX1" fmla="*/ 0 w 329148"/>
                <a:gd name="connsiteY1" fmla="*/ 252396 h 416232"/>
                <a:gd name="connsiteX2" fmla="*/ 0 w 329148"/>
                <a:gd name="connsiteY2" fmla="*/ 252396 h 416232"/>
                <a:gd name="connsiteX3" fmla="*/ 48708 w 329148"/>
                <a:gd name="connsiteY3" fmla="*/ 368262 h 416232"/>
                <a:gd name="connsiteX4" fmla="*/ 164574 w 329148"/>
                <a:gd name="connsiteY4" fmla="*/ 416232 h 416232"/>
                <a:gd name="connsiteX5" fmla="*/ 164574 w 329148"/>
                <a:gd name="connsiteY5" fmla="*/ 416232 h 416232"/>
                <a:gd name="connsiteX6" fmla="*/ 280440 w 329148"/>
                <a:gd name="connsiteY6" fmla="*/ 368262 h 416232"/>
                <a:gd name="connsiteX7" fmla="*/ 329148 w 329148"/>
                <a:gd name="connsiteY7" fmla="*/ 252396 h 416232"/>
                <a:gd name="connsiteX8" fmla="*/ 329148 w 329148"/>
                <a:gd name="connsiteY8" fmla="*/ 0 h 416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48" h="416232">
                  <a:moveTo>
                    <a:pt x="0" y="0"/>
                  </a:moveTo>
                  <a:lnTo>
                    <a:pt x="0" y="252396"/>
                  </a:lnTo>
                  <a:lnTo>
                    <a:pt x="0" y="252396"/>
                  </a:lnTo>
                  <a:cubicBezTo>
                    <a:pt x="-61" y="296008"/>
                    <a:pt x="17505" y="337794"/>
                    <a:pt x="48708" y="368262"/>
                  </a:cubicBezTo>
                  <a:cubicBezTo>
                    <a:pt x="79440" y="398985"/>
                    <a:pt x="121119" y="416241"/>
                    <a:pt x="164574" y="416232"/>
                  </a:cubicBezTo>
                  <a:lnTo>
                    <a:pt x="164574" y="416232"/>
                  </a:lnTo>
                  <a:cubicBezTo>
                    <a:pt x="208030" y="416241"/>
                    <a:pt x="249708" y="398985"/>
                    <a:pt x="280440" y="368262"/>
                  </a:cubicBezTo>
                  <a:cubicBezTo>
                    <a:pt x="311644" y="337794"/>
                    <a:pt x="329209" y="296008"/>
                    <a:pt x="329148" y="252396"/>
                  </a:cubicBezTo>
                  <a:lnTo>
                    <a:pt x="329148" y="0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1959C8A0-310E-4EF3-9460-74C8A50951A4}"/>
                </a:ext>
              </a:extLst>
            </p:cNvPr>
            <p:cNvSpPr/>
            <p:nvPr/>
          </p:nvSpPr>
          <p:spPr>
            <a:xfrm>
              <a:off x="7617792" y="3564554"/>
              <a:ext cx="329885" cy="416971"/>
            </a:xfrm>
            <a:custGeom>
              <a:avLst/>
              <a:gdLst>
                <a:gd name="connsiteX0" fmla="*/ 165312 w 329885"/>
                <a:gd name="connsiteY0" fmla="*/ 416970 h 416971"/>
                <a:gd name="connsiteX1" fmla="*/ 48708 w 329885"/>
                <a:gd name="connsiteY1" fmla="*/ 369000 h 416971"/>
                <a:gd name="connsiteX2" fmla="*/ 0 w 329885"/>
                <a:gd name="connsiteY2" fmla="*/ 252396 h 416971"/>
                <a:gd name="connsiteX3" fmla="*/ 0 w 329885"/>
                <a:gd name="connsiteY3" fmla="*/ 0 h 416971"/>
                <a:gd name="connsiteX4" fmla="*/ 329886 w 329885"/>
                <a:gd name="connsiteY4" fmla="*/ 0 h 416971"/>
                <a:gd name="connsiteX5" fmla="*/ 329886 w 329885"/>
                <a:gd name="connsiteY5" fmla="*/ 252396 h 416971"/>
                <a:gd name="connsiteX6" fmla="*/ 165312 w 329885"/>
                <a:gd name="connsiteY6" fmla="*/ 416970 h 416971"/>
                <a:gd name="connsiteX7" fmla="*/ 329148 w 329885"/>
                <a:gd name="connsiteY7" fmla="*/ 0 h 416971"/>
                <a:gd name="connsiteX8" fmla="*/ 738 w 329885"/>
                <a:gd name="connsiteY8" fmla="*/ 0 h 416971"/>
                <a:gd name="connsiteX9" fmla="*/ 738 w 329885"/>
                <a:gd name="connsiteY9" fmla="*/ 252396 h 416971"/>
                <a:gd name="connsiteX10" fmla="*/ 48708 w 329885"/>
                <a:gd name="connsiteY10" fmla="*/ 367524 h 416971"/>
                <a:gd name="connsiteX11" fmla="*/ 280402 w 329885"/>
                <a:gd name="connsiteY11" fmla="*/ 369038 h 416971"/>
                <a:gd name="connsiteX12" fmla="*/ 329148 w 329885"/>
                <a:gd name="connsiteY12" fmla="*/ 252396 h 416971"/>
                <a:gd name="connsiteX13" fmla="*/ 329148 w 329885"/>
                <a:gd name="connsiteY13" fmla="*/ 0 h 4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885" h="416971">
                  <a:moveTo>
                    <a:pt x="165312" y="416970"/>
                  </a:moveTo>
                  <a:cubicBezTo>
                    <a:pt x="121601" y="417175"/>
                    <a:pt x="79621" y="399905"/>
                    <a:pt x="48708" y="369000"/>
                  </a:cubicBezTo>
                  <a:cubicBezTo>
                    <a:pt x="17671" y="338116"/>
                    <a:pt x="154" y="296181"/>
                    <a:pt x="0" y="252396"/>
                  </a:cubicBezTo>
                  <a:lnTo>
                    <a:pt x="0" y="0"/>
                  </a:lnTo>
                  <a:lnTo>
                    <a:pt x="329886" y="0"/>
                  </a:lnTo>
                  <a:lnTo>
                    <a:pt x="329886" y="252396"/>
                  </a:lnTo>
                  <a:cubicBezTo>
                    <a:pt x="329482" y="343120"/>
                    <a:pt x="256036" y="416566"/>
                    <a:pt x="165312" y="416970"/>
                  </a:cubicBezTo>
                  <a:close/>
                  <a:moveTo>
                    <a:pt x="329148" y="0"/>
                  </a:moveTo>
                  <a:lnTo>
                    <a:pt x="738" y="0"/>
                  </a:lnTo>
                  <a:lnTo>
                    <a:pt x="738" y="252396"/>
                  </a:lnTo>
                  <a:cubicBezTo>
                    <a:pt x="680" y="295644"/>
                    <a:pt x="17958" y="337112"/>
                    <a:pt x="48708" y="367524"/>
                  </a:cubicBezTo>
                  <a:cubicBezTo>
                    <a:pt x="112270" y="431923"/>
                    <a:pt x="216004" y="432600"/>
                    <a:pt x="280402" y="369038"/>
                  </a:cubicBezTo>
                  <a:cubicBezTo>
                    <a:pt x="311601" y="338244"/>
                    <a:pt x="329158" y="296232"/>
                    <a:pt x="329148" y="252396"/>
                  </a:cubicBezTo>
                  <a:lnTo>
                    <a:pt x="32914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9704A4C4-CE8B-4703-ADC0-00B807143609}"/>
                </a:ext>
              </a:extLst>
            </p:cNvPr>
            <p:cNvSpPr/>
            <p:nvPr/>
          </p:nvSpPr>
          <p:spPr>
            <a:xfrm>
              <a:off x="7630257" y="3584079"/>
              <a:ext cx="287163" cy="375304"/>
            </a:xfrm>
            <a:custGeom>
              <a:avLst/>
              <a:gdLst>
                <a:gd name="connsiteX0" fmla="*/ 76096 w 287163"/>
                <a:gd name="connsiteY0" fmla="*/ 29183 h 375304"/>
                <a:gd name="connsiteX1" fmla="*/ 76096 w 287163"/>
                <a:gd name="connsiteY1" fmla="*/ 29183 h 375304"/>
                <a:gd name="connsiteX2" fmla="*/ 76096 w 287163"/>
                <a:gd name="connsiteY2" fmla="*/ 29183 h 375304"/>
                <a:gd name="connsiteX3" fmla="*/ 86428 w 287163"/>
                <a:gd name="connsiteY3" fmla="*/ 29183 h 375304"/>
                <a:gd name="connsiteX4" fmla="*/ 93808 w 287163"/>
                <a:gd name="connsiteY4" fmla="*/ 29183 h 375304"/>
                <a:gd name="connsiteX5" fmla="*/ 93808 w 287163"/>
                <a:gd name="connsiteY5" fmla="*/ 29183 h 375304"/>
                <a:gd name="connsiteX6" fmla="*/ 93808 w 287163"/>
                <a:gd name="connsiteY6" fmla="*/ 29183 h 375304"/>
                <a:gd name="connsiteX7" fmla="*/ 85690 w 287163"/>
                <a:gd name="connsiteY7" fmla="*/ 29183 h 375304"/>
                <a:gd name="connsiteX8" fmla="*/ 80524 w 287163"/>
                <a:gd name="connsiteY8" fmla="*/ 29183 h 375304"/>
                <a:gd name="connsiteX9" fmla="*/ 76096 w 287163"/>
                <a:gd name="connsiteY9" fmla="*/ 29183 h 375304"/>
                <a:gd name="connsiteX10" fmla="*/ 276832 w 287163"/>
                <a:gd name="connsiteY10" fmla="*/ 250583 h 375304"/>
                <a:gd name="connsiteX11" fmla="*/ 276832 w 287163"/>
                <a:gd name="connsiteY11" fmla="*/ 250583 h 375304"/>
                <a:gd name="connsiteX12" fmla="*/ 276832 w 287163"/>
                <a:gd name="connsiteY12" fmla="*/ 256487 h 375304"/>
                <a:gd name="connsiteX13" fmla="*/ 276832 w 287163"/>
                <a:gd name="connsiteY13" fmla="*/ 256487 h 375304"/>
                <a:gd name="connsiteX14" fmla="*/ 276832 w 287163"/>
                <a:gd name="connsiteY14" fmla="*/ 256487 h 375304"/>
                <a:gd name="connsiteX15" fmla="*/ 276832 w 287163"/>
                <a:gd name="connsiteY15" fmla="*/ 256487 h 375304"/>
                <a:gd name="connsiteX16" fmla="*/ 276832 w 287163"/>
                <a:gd name="connsiteY16" fmla="*/ 260915 h 375304"/>
                <a:gd name="connsiteX17" fmla="*/ 276832 w 287163"/>
                <a:gd name="connsiteY17" fmla="*/ 260915 h 375304"/>
                <a:gd name="connsiteX18" fmla="*/ 276832 w 287163"/>
                <a:gd name="connsiteY18" fmla="*/ 260915 h 375304"/>
                <a:gd name="connsiteX19" fmla="*/ 276832 w 287163"/>
                <a:gd name="connsiteY19" fmla="*/ 260915 h 375304"/>
                <a:gd name="connsiteX20" fmla="*/ 276832 w 287163"/>
                <a:gd name="connsiteY20" fmla="*/ 260915 h 375304"/>
                <a:gd name="connsiteX21" fmla="*/ 276832 w 287163"/>
                <a:gd name="connsiteY21" fmla="*/ 260915 h 375304"/>
                <a:gd name="connsiteX22" fmla="*/ 276832 w 287163"/>
                <a:gd name="connsiteY22" fmla="*/ 251321 h 375304"/>
                <a:gd name="connsiteX23" fmla="*/ 276832 w 287163"/>
                <a:gd name="connsiteY23" fmla="*/ 251321 h 375304"/>
                <a:gd name="connsiteX24" fmla="*/ 276832 w 287163"/>
                <a:gd name="connsiteY24" fmla="*/ 244679 h 375304"/>
                <a:gd name="connsiteX25" fmla="*/ 276832 w 287163"/>
                <a:gd name="connsiteY25" fmla="*/ 236561 h 375304"/>
                <a:gd name="connsiteX26" fmla="*/ 276832 w 287163"/>
                <a:gd name="connsiteY26" fmla="*/ 236561 h 375304"/>
                <a:gd name="connsiteX27" fmla="*/ 276832 w 287163"/>
                <a:gd name="connsiteY27" fmla="*/ 236561 h 375304"/>
                <a:gd name="connsiteX28" fmla="*/ 276832 w 287163"/>
                <a:gd name="connsiteY28" fmla="*/ 229181 h 375304"/>
                <a:gd name="connsiteX29" fmla="*/ 276832 w 287163"/>
                <a:gd name="connsiteY29" fmla="*/ 229181 h 375304"/>
                <a:gd name="connsiteX30" fmla="*/ 276832 w 287163"/>
                <a:gd name="connsiteY30" fmla="*/ 212945 h 375304"/>
                <a:gd name="connsiteX31" fmla="*/ 276832 w 287163"/>
                <a:gd name="connsiteY31" fmla="*/ 207041 h 375304"/>
                <a:gd name="connsiteX32" fmla="*/ 276832 w 287163"/>
                <a:gd name="connsiteY32" fmla="*/ 207041 h 375304"/>
                <a:gd name="connsiteX33" fmla="*/ 276832 w 287163"/>
                <a:gd name="connsiteY33" fmla="*/ 200399 h 375304"/>
                <a:gd name="connsiteX34" fmla="*/ 276832 w 287163"/>
                <a:gd name="connsiteY34" fmla="*/ 200399 h 375304"/>
                <a:gd name="connsiteX35" fmla="*/ 276832 w 287163"/>
                <a:gd name="connsiteY35" fmla="*/ 200399 h 375304"/>
                <a:gd name="connsiteX36" fmla="*/ 276832 w 287163"/>
                <a:gd name="connsiteY36" fmla="*/ 200399 h 375304"/>
                <a:gd name="connsiteX37" fmla="*/ 276832 w 287163"/>
                <a:gd name="connsiteY37" fmla="*/ 195233 h 375304"/>
                <a:gd name="connsiteX38" fmla="*/ 276832 w 287163"/>
                <a:gd name="connsiteY38" fmla="*/ 195233 h 375304"/>
                <a:gd name="connsiteX39" fmla="*/ 276832 w 287163"/>
                <a:gd name="connsiteY39" fmla="*/ 176783 h 375304"/>
                <a:gd name="connsiteX40" fmla="*/ 276832 w 287163"/>
                <a:gd name="connsiteY40" fmla="*/ 176783 h 375304"/>
                <a:gd name="connsiteX41" fmla="*/ 276832 w 287163"/>
                <a:gd name="connsiteY41" fmla="*/ 170141 h 375304"/>
                <a:gd name="connsiteX42" fmla="*/ 276832 w 287163"/>
                <a:gd name="connsiteY42" fmla="*/ 170141 h 375304"/>
                <a:gd name="connsiteX43" fmla="*/ 276832 w 287163"/>
                <a:gd name="connsiteY43" fmla="*/ 165713 h 375304"/>
                <a:gd name="connsiteX44" fmla="*/ 276832 w 287163"/>
                <a:gd name="connsiteY44" fmla="*/ 144311 h 375304"/>
                <a:gd name="connsiteX45" fmla="*/ 276832 w 287163"/>
                <a:gd name="connsiteY45" fmla="*/ 144311 h 375304"/>
                <a:gd name="connsiteX46" fmla="*/ 276832 w 287163"/>
                <a:gd name="connsiteY46" fmla="*/ 138407 h 375304"/>
                <a:gd name="connsiteX47" fmla="*/ 276832 w 287163"/>
                <a:gd name="connsiteY47" fmla="*/ 138407 h 375304"/>
                <a:gd name="connsiteX48" fmla="*/ 276832 w 287163"/>
                <a:gd name="connsiteY48" fmla="*/ 138407 h 375304"/>
                <a:gd name="connsiteX49" fmla="*/ 276832 w 287163"/>
                <a:gd name="connsiteY49" fmla="*/ 138407 h 375304"/>
                <a:gd name="connsiteX50" fmla="*/ 276832 w 287163"/>
                <a:gd name="connsiteY50" fmla="*/ 127337 h 375304"/>
                <a:gd name="connsiteX51" fmla="*/ 272404 w 287163"/>
                <a:gd name="connsiteY51" fmla="*/ 99293 h 375304"/>
                <a:gd name="connsiteX52" fmla="*/ 267238 w 287163"/>
                <a:gd name="connsiteY52" fmla="*/ 71987 h 375304"/>
                <a:gd name="connsiteX53" fmla="*/ 267238 w 287163"/>
                <a:gd name="connsiteY53" fmla="*/ 71987 h 375304"/>
                <a:gd name="connsiteX54" fmla="*/ 267238 w 287163"/>
                <a:gd name="connsiteY54" fmla="*/ 71987 h 375304"/>
                <a:gd name="connsiteX55" fmla="*/ 267238 w 287163"/>
                <a:gd name="connsiteY55" fmla="*/ 65345 h 375304"/>
                <a:gd name="connsiteX56" fmla="*/ 267238 w 287163"/>
                <a:gd name="connsiteY56" fmla="*/ 65345 h 375304"/>
                <a:gd name="connsiteX57" fmla="*/ 262810 w 287163"/>
                <a:gd name="connsiteY57" fmla="*/ 52061 h 375304"/>
                <a:gd name="connsiteX58" fmla="*/ 262810 w 287163"/>
                <a:gd name="connsiteY58" fmla="*/ 47633 h 375304"/>
                <a:gd name="connsiteX59" fmla="*/ 258382 w 287163"/>
                <a:gd name="connsiteY59" fmla="*/ 31397 h 375304"/>
                <a:gd name="connsiteX60" fmla="*/ 258382 w 287163"/>
                <a:gd name="connsiteY60" fmla="*/ 31397 h 375304"/>
                <a:gd name="connsiteX61" fmla="*/ 251740 w 287163"/>
                <a:gd name="connsiteY61" fmla="*/ 19589 h 375304"/>
                <a:gd name="connsiteX62" fmla="*/ 236980 w 287163"/>
                <a:gd name="connsiteY62" fmla="*/ 11471 h 375304"/>
                <a:gd name="connsiteX63" fmla="*/ 236980 w 287163"/>
                <a:gd name="connsiteY63" fmla="*/ 11471 h 375304"/>
                <a:gd name="connsiteX64" fmla="*/ 232552 w 287163"/>
                <a:gd name="connsiteY64" fmla="*/ 11471 h 375304"/>
                <a:gd name="connsiteX65" fmla="*/ 253954 w 287163"/>
                <a:gd name="connsiteY65" fmla="*/ 11471 h 375304"/>
                <a:gd name="connsiteX66" fmla="*/ 253954 w 287163"/>
                <a:gd name="connsiteY66" fmla="*/ 6305 h 375304"/>
                <a:gd name="connsiteX67" fmla="*/ 253954 w 287163"/>
                <a:gd name="connsiteY67" fmla="*/ 6305 h 375304"/>
                <a:gd name="connsiteX68" fmla="*/ 253954 w 287163"/>
                <a:gd name="connsiteY68" fmla="*/ 6305 h 375304"/>
                <a:gd name="connsiteX69" fmla="*/ 253954 w 287163"/>
                <a:gd name="connsiteY69" fmla="*/ 6305 h 375304"/>
                <a:gd name="connsiteX70" fmla="*/ 253954 w 287163"/>
                <a:gd name="connsiteY70" fmla="*/ 32135 h 375304"/>
                <a:gd name="connsiteX71" fmla="*/ 253954 w 287163"/>
                <a:gd name="connsiteY71" fmla="*/ 32135 h 375304"/>
                <a:gd name="connsiteX72" fmla="*/ 253954 w 287163"/>
                <a:gd name="connsiteY72" fmla="*/ 38039 h 375304"/>
                <a:gd name="connsiteX73" fmla="*/ 253954 w 287163"/>
                <a:gd name="connsiteY73" fmla="*/ 49847 h 375304"/>
                <a:gd name="connsiteX74" fmla="*/ 253954 w 287163"/>
                <a:gd name="connsiteY74" fmla="*/ 55013 h 375304"/>
                <a:gd name="connsiteX75" fmla="*/ 253954 w 287163"/>
                <a:gd name="connsiteY75" fmla="*/ 65345 h 375304"/>
                <a:gd name="connsiteX76" fmla="*/ 247312 w 287163"/>
                <a:gd name="connsiteY76" fmla="*/ 80105 h 375304"/>
                <a:gd name="connsiteX77" fmla="*/ 247312 w 287163"/>
                <a:gd name="connsiteY77" fmla="*/ 80105 h 375304"/>
                <a:gd name="connsiteX78" fmla="*/ 236242 w 287163"/>
                <a:gd name="connsiteY78" fmla="*/ 88961 h 375304"/>
                <a:gd name="connsiteX79" fmla="*/ 222220 w 287163"/>
                <a:gd name="connsiteY79" fmla="*/ 100769 h 375304"/>
                <a:gd name="connsiteX80" fmla="*/ 222220 w 287163"/>
                <a:gd name="connsiteY80" fmla="*/ 100769 h 375304"/>
                <a:gd name="connsiteX81" fmla="*/ 222220 w 287163"/>
                <a:gd name="connsiteY81" fmla="*/ 100769 h 375304"/>
                <a:gd name="connsiteX82" fmla="*/ 222220 w 287163"/>
                <a:gd name="connsiteY82" fmla="*/ 100769 h 375304"/>
                <a:gd name="connsiteX83" fmla="*/ 214840 w 287163"/>
                <a:gd name="connsiteY83" fmla="*/ 94865 h 375304"/>
                <a:gd name="connsiteX84" fmla="*/ 214840 w 287163"/>
                <a:gd name="connsiteY84" fmla="*/ 94865 h 375304"/>
                <a:gd name="connsiteX85" fmla="*/ 214840 w 287163"/>
                <a:gd name="connsiteY85" fmla="*/ 94865 h 375304"/>
                <a:gd name="connsiteX86" fmla="*/ 214840 w 287163"/>
                <a:gd name="connsiteY86" fmla="*/ 94865 h 375304"/>
                <a:gd name="connsiteX87" fmla="*/ 214840 w 287163"/>
                <a:gd name="connsiteY87" fmla="*/ 94865 h 375304"/>
                <a:gd name="connsiteX88" fmla="*/ 214840 w 287163"/>
                <a:gd name="connsiteY88" fmla="*/ 94865 h 375304"/>
                <a:gd name="connsiteX89" fmla="*/ 214840 w 287163"/>
                <a:gd name="connsiteY89" fmla="*/ 94865 h 375304"/>
                <a:gd name="connsiteX90" fmla="*/ 214840 w 287163"/>
                <a:gd name="connsiteY90" fmla="*/ 94865 h 375304"/>
                <a:gd name="connsiteX91" fmla="*/ 214840 w 287163"/>
                <a:gd name="connsiteY91" fmla="*/ 90437 h 375304"/>
                <a:gd name="connsiteX92" fmla="*/ 214840 w 287163"/>
                <a:gd name="connsiteY92" fmla="*/ 90437 h 375304"/>
                <a:gd name="connsiteX93" fmla="*/ 214840 w 287163"/>
                <a:gd name="connsiteY93" fmla="*/ 90437 h 375304"/>
                <a:gd name="connsiteX94" fmla="*/ 214840 w 287163"/>
                <a:gd name="connsiteY94" fmla="*/ 90437 h 375304"/>
                <a:gd name="connsiteX95" fmla="*/ 214840 w 287163"/>
                <a:gd name="connsiteY95" fmla="*/ 86009 h 375304"/>
                <a:gd name="connsiteX96" fmla="*/ 214840 w 287163"/>
                <a:gd name="connsiteY96" fmla="*/ 86009 h 375304"/>
                <a:gd name="connsiteX97" fmla="*/ 214840 w 287163"/>
                <a:gd name="connsiteY97" fmla="*/ 86009 h 375304"/>
                <a:gd name="connsiteX98" fmla="*/ 214840 w 287163"/>
                <a:gd name="connsiteY98" fmla="*/ 86009 h 375304"/>
                <a:gd name="connsiteX99" fmla="*/ 214840 w 287163"/>
                <a:gd name="connsiteY99" fmla="*/ 86009 h 375304"/>
                <a:gd name="connsiteX100" fmla="*/ 214840 w 287163"/>
                <a:gd name="connsiteY100" fmla="*/ 86009 h 375304"/>
                <a:gd name="connsiteX101" fmla="*/ 214840 w 287163"/>
                <a:gd name="connsiteY101" fmla="*/ 80843 h 375304"/>
                <a:gd name="connsiteX102" fmla="*/ 214840 w 287163"/>
                <a:gd name="connsiteY102" fmla="*/ 80843 h 375304"/>
                <a:gd name="connsiteX103" fmla="*/ 214840 w 287163"/>
                <a:gd name="connsiteY103" fmla="*/ 77153 h 375304"/>
                <a:gd name="connsiteX104" fmla="*/ 214840 w 287163"/>
                <a:gd name="connsiteY104" fmla="*/ 69035 h 375304"/>
                <a:gd name="connsiteX105" fmla="*/ 214840 w 287163"/>
                <a:gd name="connsiteY105" fmla="*/ 61655 h 375304"/>
                <a:gd name="connsiteX106" fmla="*/ 221482 w 287163"/>
                <a:gd name="connsiteY106" fmla="*/ 57227 h 375304"/>
                <a:gd name="connsiteX107" fmla="*/ 202294 w 287163"/>
                <a:gd name="connsiteY107" fmla="*/ 57227 h 375304"/>
                <a:gd name="connsiteX108" fmla="*/ 208936 w 287163"/>
                <a:gd name="connsiteY108" fmla="*/ 57227 h 375304"/>
                <a:gd name="connsiteX109" fmla="*/ 208936 w 287163"/>
                <a:gd name="connsiteY109" fmla="*/ 57227 h 375304"/>
                <a:gd name="connsiteX110" fmla="*/ 215578 w 287163"/>
                <a:gd name="connsiteY110" fmla="*/ 57227 h 375304"/>
                <a:gd name="connsiteX111" fmla="*/ 215578 w 287163"/>
                <a:gd name="connsiteY111" fmla="*/ 57227 h 375304"/>
                <a:gd name="connsiteX112" fmla="*/ 209674 w 287163"/>
                <a:gd name="connsiteY112" fmla="*/ 57227 h 375304"/>
                <a:gd name="connsiteX113" fmla="*/ 209674 w 287163"/>
                <a:gd name="connsiteY113" fmla="*/ 57227 h 375304"/>
                <a:gd name="connsiteX114" fmla="*/ 209674 w 287163"/>
                <a:gd name="connsiteY114" fmla="*/ 57227 h 375304"/>
                <a:gd name="connsiteX115" fmla="*/ 203032 w 287163"/>
                <a:gd name="connsiteY115" fmla="*/ 57227 h 375304"/>
                <a:gd name="connsiteX116" fmla="*/ 208198 w 287163"/>
                <a:gd name="connsiteY116" fmla="*/ 50585 h 375304"/>
                <a:gd name="connsiteX117" fmla="*/ 214840 w 287163"/>
                <a:gd name="connsiteY117" fmla="*/ 46157 h 375304"/>
                <a:gd name="connsiteX118" fmla="*/ 226648 w 287163"/>
                <a:gd name="connsiteY118" fmla="*/ 46157 h 375304"/>
                <a:gd name="connsiteX119" fmla="*/ 231076 w 287163"/>
                <a:gd name="connsiteY119" fmla="*/ 46157 h 375304"/>
                <a:gd name="connsiteX120" fmla="*/ 231076 w 287163"/>
                <a:gd name="connsiteY120" fmla="*/ 46157 h 375304"/>
                <a:gd name="connsiteX121" fmla="*/ 231076 w 287163"/>
                <a:gd name="connsiteY121" fmla="*/ 46157 h 375304"/>
                <a:gd name="connsiteX122" fmla="*/ 231076 w 287163"/>
                <a:gd name="connsiteY122" fmla="*/ 46157 h 375304"/>
                <a:gd name="connsiteX123" fmla="*/ 231076 w 287163"/>
                <a:gd name="connsiteY123" fmla="*/ 46157 h 375304"/>
                <a:gd name="connsiteX124" fmla="*/ 231076 w 287163"/>
                <a:gd name="connsiteY124" fmla="*/ 46157 h 375304"/>
                <a:gd name="connsiteX125" fmla="*/ 231076 w 287163"/>
                <a:gd name="connsiteY125" fmla="*/ 46157 h 375304"/>
                <a:gd name="connsiteX126" fmla="*/ 231076 w 287163"/>
                <a:gd name="connsiteY126" fmla="*/ 46157 h 375304"/>
                <a:gd name="connsiteX127" fmla="*/ 231076 w 287163"/>
                <a:gd name="connsiteY127" fmla="*/ 37301 h 375304"/>
                <a:gd name="connsiteX128" fmla="*/ 224434 w 287163"/>
                <a:gd name="connsiteY128" fmla="*/ 31397 h 375304"/>
                <a:gd name="connsiteX129" fmla="*/ 224434 w 287163"/>
                <a:gd name="connsiteY129" fmla="*/ 31397 h 375304"/>
                <a:gd name="connsiteX130" fmla="*/ 218530 w 287163"/>
                <a:gd name="connsiteY130" fmla="*/ 31397 h 375304"/>
                <a:gd name="connsiteX131" fmla="*/ 218530 w 287163"/>
                <a:gd name="connsiteY131" fmla="*/ 31397 h 375304"/>
                <a:gd name="connsiteX132" fmla="*/ 218530 w 287163"/>
                <a:gd name="connsiteY132" fmla="*/ 31397 h 375304"/>
                <a:gd name="connsiteX133" fmla="*/ 218530 w 287163"/>
                <a:gd name="connsiteY133" fmla="*/ 31397 h 375304"/>
                <a:gd name="connsiteX134" fmla="*/ 207460 w 287163"/>
                <a:gd name="connsiteY134" fmla="*/ 31397 h 375304"/>
                <a:gd name="connsiteX135" fmla="*/ 186796 w 287163"/>
                <a:gd name="connsiteY135" fmla="*/ 36563 h 375304"/>
                <a:gd name="connsiteX136" fmla="*/ 172036 w 287163"/>
                <a:gd name="connsiteY136" fmla="*/ 40991 h 375304"/>
                <a:gd name="connsiteX137" fmla="*/ 172036 w 287163"/>
                <a:gd name="connsiteY137" fmla="*/ 40991 h 375304"/>
                <a:gd name="connsiteX138" fmla="*/ 172036 w 287163"/>
                <a:gd name="connsiteY138" fmla="*/ 40991 h 375304"/>
                <a:gd name="connsiteX139" fmla="*/ 180154 w 287163"/>
                <a:gd name="connsiteY139" fmla="*/ 40991 h 375304"/>
                <a:gd name="connsiteX140" fmla="*/ 173512 w 287163"/>
                <a:gd name="connsiteY140" fmla="*/ 48371 h 375304"/>
                <a:gd name="connsiteX141" fmla="*/ 173512 w 287163"/>
                <a:gd name="connsiteY141" fmla="*/ 53537 h 375304"/>
                <a:gd name="connsiteX142" fmla="*/ 173512 w 287163"/>
                <a:gd name="connsiteY142" fmla="*/ 57965 h 375304"/>
                <a:gd name="connsiteX143" fmla="*/ 173512 w 287163"/>
                <a:gd name="connsiteY143" fmla="*/ 57965 h 375304"/>
                <a:gd name="connsiteX144" fmla="*/ 177202 w 287163"/>
                <a:gd name="connsiteY144" fmla="*/ 57965 h 375304"/>
                <a:gd name="connsiteX145" fmla="*/ 171298 w 287163"/>
                <a:gd name="connsiteY145" fmla="*/ 67559 h 375304"/>
                <a:gd name="connsiteX146" fmla="*/ 166870 w 287163"/>
                <a:gd name="connsiteY146" fmla="*/ 74939 h 375304"/>
                <a:gd name="connsiteX147" fmla="*/ 166870 w 287163"/>
                <a:gd name="connsiteY147" fmla="*/ 74939 h 375304"/>
                <a:gd name="connsiteX148" fmla="*/ 166870 w 287163"/>
                <a:gd name="connsiteY148" fmla="*/ 74939 h 375304"/>
                <a:gd name="connsiteX149" fmla="*/ 166870 w 287163"/>
                <a:gd name="connsiteY149" fmla="*/ 74939 h 375304"/>
                <a:gd name="connsiteX150" fmla="*/ 166870 w 287163"/>
                <a:gd name="connsiteY150" fmla="*/ 74939 h 375304"/>
                <a:gd name="connsiteX151" fmla="*/ 166870 w 287163"/>
                <a:gd name="connsiteY151" fmla="*/ 86747 h 375304"/>
                <a:gd name="connsiteX152" fmla="*/ 166870 w 287163"/>
                <a:gd name="connsiteY152" fmla="*/ 91913 h 375304"/>
                <a:gd name="connsiteX153" fmla="*/ 166870 w 287163"/>
                <a:gd name="connsiteY153" fmla="*/ 91913 h 375304"/>
                <a:gd name="connsiteX154" fmla="*/ 166870 w 287163"/>
                <a:gd name="connsiteY154" fmla="*/ 96341 h 375304"/>
                <a:gd name="connsiteX155" fmla="*/ 166870 w 287163"/>
                <a:gd name="connsiteY155" fmla="*/ 103721 h 375304"/>
                <a:gd name="connsiteX156" fmla="*/ 166870 w 287163"/>
                <a:gd name="connsiteY156" fmla="*/ 103721 h 375304"/>
                <a:gd name="connsiteX157" fmla="*/ 166870 w 287163"/>
                <a:gd name="connsiteY157" fmla="*/ 103721 h 375304"/>
                <a:gd name="connsiteX158" fmla="*/ 166870 w 287163"/>
                <a:gd name="connsiteY158" fmla="*/ 103721 h 375304"/>
                <a:gd name="connsiteX159" fmla="*/ 166870 w 287163"/>
                <a:gd name="connsiteY159" fmla="*/ 103721 h 375304"/>
                <a:gd name="connsiteX160" fmla="*/ 166870 w 287163"/>
                <a:gd name="connsiteY160" fmla="*/ 103721 h 375304"/>
                <a:gd name="connsiteX161" fmla="*/ 166870 w 287163"/>
                <a:gd name="connsiteY161" fmla="*/ 103721 h 375304"/>
                <a:gd name="connsiteX162" fmla="*/ 166870 w 287163"/>
                <a:gd name="connsiteY162" fmla="*/ 96341 h 375304"/>
                <a:gd name="connsiteX163" fmla="*/ 166870 w 287163"/>
                <a:gd name="connsiteY163" fmla="*/ 91913 h 375304"/>
                <a:gd name="connsiteX164" fmla="*/ 166870 w 287163"/>
                <a:gd name="connsiteY164" fmla="*/ 91913 h 375304"/>
                <a:gd name="connsiteX165" fmla="*/ 166870 w 287163"/>
                <a:gd name="connsiteY165" fmla="*/ 86747 h 375304"/>
                <a:gd name="connsiteX166" fmla="*/ 143254 w 287163"/>
                <a:gd name="connsiteY166" fmla="*/ 44681 h 375304"/>
                <a:gd name="connsiteX167" fmla="*/ 143254 w 287163"/>
                <a:gd name="connsiteY167" fmla="*/ 44681 h 375304"/>
                <a:gd name="connsiteX168" fmla="*/ 143254 w 287163"/>
                <a:gd name="connsiteY168" fmla="*/ 44681 h 375304"/>
                <a:gd name="connsiteX169" fmla="*/ 143254 w 287163"/>
                <a:gd name="connsiteY169" fmla="*/ 44681 h 375304"/>
                <a:gd name="connsiteX170" fmla="*/ 143254 w 287163"/>
                <a:gd name="connsiteY170" fmla="*/ 44681 h 375304"/>
                <a:gd name="connsiteX171" fmla="*/ 138826 w 287163"/>
                <a:gd name="connsiteY171" fmla="*/ 37301 h 375304"/>
                <a:gd name="connsiteX172" fmla="*/ 132922 w 287163"/>
                <a:gd name="connsiteY172" fmla="*/ 27707 h 375304"/>
                <a:gd name="connsiteX173" fmla="*/ 136612 w 287163"/>
                <a:gd name="connsiteY173" fmla="*/ 27707 h 375304"/>
                <a:gd name="connsiteX174" fmla="*/ 136612 w 287163"/>
                <a:gd name="connsiteY174" fmla="*/ 27707 h 375304"/>
                <a:gd name="connsiteX175" fmla="*/ 136612 w 287163"/>
                <a:gd name="connsiteY175" fmla="*/ 23279 h 375304"/>
                <a:gd name="connsiteX176" fmla="*/ 136612 w 287163"/>
                <a:gd name="connsiteY176" fmla="*/ 18113 h 375304"/>
                <a:gd name="connsiteX177" fmla="*/ 129970 w 287163"/>
                <a:gd name="connsiteY177" fmla="*/ 10733 h 375304"/>
                <a:gd name="connsiteX178" fmla="*/ 135136 w 287163"/>
                <a:gd name="connsiteY178" fmla="*/ 10733 h 375304"/>
                <a:gd name="connsiteX179" fmla="*/ 135136 w 287163"/>
                <a:gd name="connsiteY179" fmla="*/ 10733 h 375304"/>
                <a:gd name="connsiteX180" fmla="*/ 135136 w 287163"/>
                <a:gd name="connsiteY180" fmla="*/ 10733 h 375304"/>
                <a:gd name="connsiteX181" fmla="*/ 120376 w 287163"/>
                <a:gd name="connsiteY181" fmla="*/ 6305 h 375304"/>
                <a:gd name="connsiteX182" fmla="*/ 99712 w 287163"/>
                <a:gd name="connsiteY182" fmla="*/ 1139 h 375304"/>
                <a:gd name="connsiteX183" fmla="*/ 88642 w 287163"/>
                <a:gd name="connsiteY183" fmla="*/ 1139 h 375304"/>
                <a:gd name="connsiteX184" fmla="*/ 88642 w 287163"/>
                <a:gd name="connsiteY184" fmla="*/ 1139 h 375304"/>
                <a:gd name="connsiteX185" fmla="*/ 88642 w 287163"/>
                <a:gd name="connsiteY185" fmla="*/ 1139 h 375304"/>
                <a:gd name="connsiteX186" fmla="*/ 88642 w 287163"/>
                <a:gd name="connsiteY186" fmla="*/ 1139 h 375304"/>
                <a:gd name="connsiteX187" fmla="*/ 83476 w 287163"/>
                <a:gd name="connsiteY187" fmla="*/ 1139 h 375304"/>
                <a:gd name="connsiteX188" fmla="*/ 83476 w 287163"/>
                <a:gd name="connsiteY188" fmla="*/ 1139 h 375304"/>
                <a:gd name="connsiteX189" fmla="*/ 77572 w 287163"/>
                <a:gd name="connsiteY189" fmla="*/ 7043 h 375304"/>
                <a:gd name="connsiteX190" fmla="*/ 77572 w 287163"/>
                <a:gd name="connsiteY190" fmla="*/ 15899 h 375304"/>
                <a:gd name="connsiteX191" fmla="*/ 77572 w 287163"/>
                <a:gd name="connsiteY191" fmla="*/ 15899 h 375304"/>
                <a:gd name="connsiteX192" fmla="*/ 77572 w 287163"/>
                <a:gd name="connsiteY192" fmla="*/ 15899 h 375304"/>
                <a:gd name="connsiteX193" fmla="*/ 77572 w 287163"/>
                <a:gd name="connsiteY193" fmla="*/ 15899 h 375304"/>
                <a:gd name="connsiteX194" fmla="*/ 77572 w 287163"/>
                <a:gd name="connsiteY194" fmla="*/ 15899 h 375304"/>
                <a:gd name="connsiteX195" fmla="*/ 77572 w 287163"/>
                <a:gd name="connsiteY195" fmla="*/ 15899 h 375304"/>
                <a:gd name="connsiteX196" fmla="*/ 77572 w 287163"/>
                <a:gd name="connsiteY196" fmla="*/ 15899 h 375304"/>
                <a:gd name="connsiteX197" fmla="*/ 77572 w 287163"/>
                <a:gd name="connsiteY197" fmla="*/ 15899 h 375304"/>
                <a:gd name="connsiteX198" fmla="*/ 82000 w 287163"/>
                <a:gd name="connsiteY198" fmla="*/ 15899 h 375304"/>
                <a:gd name="connsiteX199" fmla="*/ 93808 w 287163"/>
                <a:gd name="connsiteY199" fmla="*/ 15899 h 375304"/>
                <a:gd name="connsiteX200" fmla="*/ 100450 w 287163"/>
                <a:gd name="connsiteY200" fmla="*/ 20327 h 375304"/>
                <a:gd name="connsiteX201" fmla="*/ 105616 w 287163"/>
                <a:gd name="connsiteY201" fmla="*/ 26969 h 375304"/>
                <a:gd name="connsiteX202" fmla="*/ 98236 w 287163"/>
                <a:gd name="connsiteY202" fmla="*/ 26969 h 375304"/>
                <a:gd name="connsiteX203" fmla="*/ 98236 w 287163"/>
                <a:gd name="connsiteY203" fmla="*/ 26969 h 375304"/>
                <a:gd name="connsiteX204" fmla="*/ 98236 w 287163"/>
                <a:gd name="connsiteY204" fmla="*/ 26969 h 375304"/>
                <a:gd name="connsiteX205" fmla="*/ 92332 w 287163"/>
                <a:gd name="connsiteY205" fmla="*/ 26969 h 375304"/>
                <a:gd name="connsiteX206" fmla="*/ 92332 w 287163"/>
                <a:gd name="connsiteY206" fmla="*/ 26969 h 375304"/>
                <a:gd name="connsiteX207" fmla="*/ 98974 w 287163"/>
                <a:gd name="connsiteY207" fmla="*/ 26969 h 375304"/>
                <a:gd name="connsiteX208" fmla="*/ 98974 w 287163"/>
                <a:gd name="connsiteY208" fmla="*/ 26969 h 375304"/>
                <a:gd name="connsiteX209" fmla="*/ 105616 w 287163"/>
                <a:gd name="connsiteY209" fmla="*/ 26969 h 375304"/>
                <a:gd name="connsiteX210" fmla="*/ 106354 w 287163"/>
                <a:gd name="connsiteY210" fmla="*/ 26969 h 375304"/>
                <a:gd name="connsiteX211" fmla="*/ 112996 w 287163"/>
                <a:gd name="connsiteY211" fmla="*/ 31397 h 375304"/>
                <a:gd name="connsiteX212" fmla="*/ 112996 w 287163"/>
                <a:gd name="connsiteY212" fmla="*/ 38777 h 375304"/>
                <a:gd name="connsiteX213" fmla="*/ 112996 w 287163"/>
                <a:gd name="connsiteY213" fmla="*/ 46895 h 375304"/>
                <a:gd name="connsiteX214" fmla="*/ 112996 w 287163"/>
                <a:gd name="connsiteY214" fmla="*/ 50585 h 375304"/>
                <a:gd name="connsiteX215" fmla="*/ 112996 w 287163"/>
                <a:gd name="connsiteY215" fmla="*/ 50585 h 375304"/>
                <a:gd name="connsiteX216" fmla="*/ 112996 w 287163"/>
                <a:gd name="connsiteY216" fmla="*/ 55751 h 375304"/>
                <a:gd name="connsiteX217" fmla="*/ 112996 w 287163"/>
                <a:gd name="connsiteY217" fmla="*/ 55751 h 375304"/>
                <a:gd name="connsiteX218" fmla="*/ 112996 w 287163"/>
                <a:gd name="connsiteY218" fmla="*/ 55751 h 375304"/>
                <a:gd name="connsiteX219" fmla="*/ 112996 w 287163"/>
                <a:gd name="connsiteY219" fmla="*/ 55751 h 375304"/>
                <a:gd name="connsiteX220" fmla="*/ 112996 w 287163"/>
                <a:gd name="connsiteY220" fmla="*/ 55751 h 375304"/>
                <a:gd name="connsiteX221" fmla="*/ 112996 w 287163"/>
                <a:gd name="connsiteY221" fmla="*/ 55751 h 375304"/>
                <a:gd name="connsiteX222" fmla="*/ 112996 w 287163"/>
                <a:gd name="connsiteY222" fmla="*/ 60179 h 375304"/>
                <a:gd name="connsiteX223" fmla="*/ 112996 w 287163"/>
                <a:gd name="connsiteY223" fmla="*/ 60179 h 375304"/>
                <a:gd name="connsiteX224" fmla="*/ 112996 w 287163"/>
                <a:gd name="connsiteY224" fmla="*/ 60179 h 375304"/>
                <a:gd name="connsiteX225" fmla="*/ 112996 w 287163"/>
                <a:gd name="connsiteY225" fmla="*/ 60179 h 375304"/>
                <a:gd name="connsiteX226" fmla="*/ 112996 w 287163"/>
                <a:gd name="connsiteY226" fmla="*/ 64607 h 375304"/>
                <a:gd name="connsiteX227" fmla="*/ 112996 w 287163"/>
                <a:gd name="connsiteY227" fmla="*/ 64607 h 375304"/>
                <a:gd name="connsiteX228" fmla="*/ 112996 w 287163"/>
                <a:gd name="connsiteY228" fmla="*/ 64607 h 375304"/>
                <a:gd name="connsiteX229" fmla="*/ 106354 w 287163"/>
                <a:gd name="connsiteY229" fmla="*/ 64607 h 375304"/>
                <a:gd name="connsiteX230" fmla="*/ 106354 w 287163"/>
                <a:gd name="connsiteY230" fmla="*/ 64607 h 375304"/>
                <a:gd name="connsiteX231" fmla="*/ 106354 w 287163"/>
                <a:gd name="connsiteY231" fmla="*/ 64607 h 375304"/>
                <a:gd name="connsiteX232" fmla="*/ 106354 w 287163"/>
                <a:gd name="connsiteY232" fmla="*/ 64607 h 375304"/>
                <a:gd name="connsiteX233" fmla="*/ 106354 w 287163"/>
                <a:gd name="connsiteY233" fmla="*/ 64607 h 375304"/>
                <a:gd name="connsiteX234" fmla="*/ 106354 w 287163"/>
                <a:gd name="connsiteY234" fmla="*/ 64607 h 375304"/>
                <a:gd name="connsiteX235" fmla="*/ 106354 w 287163"/>
                <a:gd name="connsiteY235" fmla="*/ 64607 h 375304"/>
                <a:gd name="connsiteX236" fmla="*/ 98974 w 287163"/>
                <a:gd name="connsiteY236" fmla="*/ 70511 h 375304"/>
                <a:gd name="connsiteX237" fmla="*/ 98974 w 287163"/>
                <a:gd name="connsiteY237" fmla="*/ 70511 h 375304"/>
                <a:gd name="connsiteX238" fmla="*/ 98974 w 287163"/>
                <a:gd name="connsiteY238" fmla="*/ 70511 h 375304"/>
                <a:gd name="connsiteX239" fmla="*/ 98974 w 287163"/>
                <a:gd name="connsiteY239" fmla="*/ 70511 h 375304"/>
                <a:gd name="connsiteX240" fmla="*/ 84952 w 287163"/>
                <a:gd name="connsiteY240" fmla="*/ 58703 h 375304"/>
                <a:gd name="connsiteX241" fmla="*/ 73882 w 287163"/>
                <a:gd name="connsiteY241" fmla="*/ 49847 h 375304"/>
                <a:gd name="connsiteX242" fmla="*/ 73882 w 287163"/>
                <a:gd name="connsiteY242" fmla="*/ 49847 h 375304"/>
                <a:gd name="connsiteX243" fmla="*/ 67240 w 287163"/>
                <a:gd name="connsiteY243" fmla="*/ 35087 h 375304"/>
                <a:gd name="connsiteX244" fmla="*/ 67240 w 287163"/>
                <a:gd name="connsiteY244" fmla="*/ 24755 h 375304"/>
                <a:gd name="connsiteX245" fmla="*/ 67240 w 287163"/>
                <a:gd name="connsiteY245" fmla="*/ 19589 h 375304"/>
                <a:gd name="connsiteX246" fmla="*/ 67240 w 287163"/>
                <a:gd name="connsiteY246" fmla="*/ 7781 h 375304"/>
                <a:gd name="connsiteX247" fmla="*/ 67240 w 287163"/>
                <a:gd name="connsiteY247" fmla="*/ 32873 h 375304"/>
                <a:gd name="connsiteX248" fmla="*/ 67240 w 287163"/>
                <a:gd name="connsiteY248" fmla="*/ 32873 h 375304"/>
                <a:gd name="connsiteX249" fmla="*/ 73882 w 287163"/>
                <a:gd name="connsiteY249" fmla="*/ 12209 h 375304"/>
                <a:gd name="connsiteX250" fmla="*/ 73882 w 287163"/>
                <a:gd name="connsiteY250" fmla="*/ 12209 h 375304"/>
                <a:gd name="connsiteX251" fmla="*/ 73882 w 287163"/>
                <a:gd name="connsiteY251" fmla="*/ 12209 h 375304"/>
                <a:gd name="connsiteX252" fmla="*/ 73882 w 287163"/>
                <a:gd name="connsiteY252" fmla="*/ 12209 h 375304"/>
                <a:gd name="connsiteX253" fmla="*/ 67978 w 287163"/>
                <a:gd name="connsiteY253" fmla="*/ 8519 h 375304"/>
                <a:gd name="connsiteX254" fmla="*/ 67978 w 287163"/>
                <a:gd name="connsiteY254" fmla="*/ 8519 h 375304"/>
                <a:gd name="connsiteX255" fmla="*/ 63550 w 287163"/>
                <a:gd name="connsiteY255" fmla="*/ 8519 h 375304"/>
                <a:gd name="connsiteX256" fmla="*/ 63550 w 287163"/>
                <a:gd name="connsiteY256" fmla="*/ 8519 h 375304"/>
                <a:gd name="connsiteX257" fmla="*/ 48790 w 287163"/>
                <a:gd name="connsiteY257" fmla="*/ 16637 h 375304"/>
                <a:gd name="connsiteX258" fmla="*/ 42886 w 287163"/>
                <a:gd name="connsiteY258" fmla="*/ 28445 h 375304"/>
                <a:gd name="connsiteX259" fmla="*/ 42886 w 287163"/>
                <a:gd name="connsiteY259" fmla="*/ 28445 h 375304"/>
                <a:gd name="connsiteX260" fmla="*/ 11890 w 287163"/>
                <a:gd name="connsiteY260" fmla="*/ 44681 h 375304"/>
                <a:gd name="connsiteX261" fmla="*/ 11890 w 287163"/>
                <a:gd name="connsiteY261" fmla="*/ 49109 h 375304"/>
                <a:gd name="connsiteX262" fmla="*/ 7462 w 287163"/>
                <a:gd name="connsiteY262" fmla="*/ 62393 h 375304"/>
                <a:gd name="connsiteX263" fmla="*/ 7462 w 287163"/>
                <a:gd name="connsiteY263" fmla="*/ 62393 h 375304"/>
                <a:gd name="connsiteX264" fmla="*/ 7462 w 287163"/>
                <a:gd name="connsiteY264" fmla="*/ 69035 h 375304"/>
                <a:gd name="connsiteX265" fmla="*/ 7462 w 287163"/>
                <a:gd name="connsiteY265" fmla="*/ 69035 h 375304"/>
                <a:gd name="connsiteX266" fmla="*/ 7462 w 287163"/>
                <a:gd name="connsiteY266" fmla="*/ 69035 h 375304"/>
                <a:gd name="connsiteX267" fmla="*/ 2296 w 287163"/>
                <a:gd name="connsiteY267" fmla="*/ 96341 h 375304"/>
                <a:gd name="connsiteX268" fmla="*/ 2296 w 287163"/>
                <a:gd name="connsiteY268" fmla="*/ 124385 h 375304"/>
                <a:gd name="connsiteX269" fmla="*/ 2296 w 287163"/>
                <a:gd name="connsiteY269" fmla="*/ 129551 h 375304"/>
                <a:gd name="connsiteX270" fmla="*/ 2296 w 287163"/>
                <a:gd name="connsiteY270" fmla="*/ 129551 h 375304"/>
                <a:gd name="connsiteX271" fmla="*/ 2296 w 287163"/>
                <a:gd name="connsiteY271" fmla="*/ 129551 h 375304"/>
                <a:gd name="connsiteX272" fmla="*/ 2296 w 287163"/>
                <a:gd name="connsiteY272" fmla="*/ 129551 h 375304"/>
                <a:gd name="connsiteX273" fmla="*/ 2296 w 287163"/>
                <a:gd name="connsiteY273" fmla="*/ 129551 h 375304"/>
                <a:gd name="connsiteX274" fmla="*/ 2296 w 287163"/>
                <a:gd name="connsiteY274" fmla="*/ 133979 h 375304"/>
                <a:gd name="connsiteX275" fmla="*/ 2296 w 287163"/>
                <a:gd name="connsiteY275" fmla="*/ 133979 h 375304"/>
                <a:gd name="connsiteX276" fmla="*/ 2296 w 287163"/>
                <a:gd name="connsiteY276" fmla="*/ 150953 h 375304"/>
                <a:gd name="connsiteX277" fmla="*/ 2296 w 287163"/>
                <a:gd name="connsiteY277" fmla="*/ 155381 h 375304"/>
                <a:gd name="connsiteX278" fmla="*/ 2296 w 287163"/>
                <a:gd name="connsiteY278" fmla="*/ 155381 h 375304"/>
                <a:gd name="connsiteX279" fmla="*/ 2296 w 287163"/>
                <a:gd name="connsiteY279" fmla="*/ 162023 h 375304"/>
                <a:gd name="connsiteX280" fmla="*/ 2296 w 287163"/>
                <a:gd name="connsiteY280" fmla="*/ 162023 h 375304"/>
                <a:gd name="connsiteX281" fmla="*/ 2296 w 287163"/>
                <a:gd name="connsiteY281" fmla="*/ 180473 h 375304"/>
                <a:gd name="connsiteX282" fmla="*/ 2296 w 287163"/>
                <a:gd name="connsiteY282" fmla="*/ 180473 h 375304"/>
                <a:gd name="connsiteX283" fmla="*/ 2296 w 287163"/>
                <a:gd name="connsiteY283" fmla="*/ 185639 h 375304"/>
                <a:gd name="connsiteX284" fmla="*/ 2296 w 287163"/>
                <a:gd name="connsiteY284" fmla="*/ 185639 h 375304"/>
                <a:gd name="connsiteX285" fmla="*/ 2296 w 287163"/>
                <a:gd name="connsiteY285" fmla="*/ 185639 h 375304"/>
                <a:gd name="connsiteX286" fmla="*/ 2296 w 287163"/>
                <a:gd name="connsiteY286" fmla="*/ 185639 h 375304"/>
                <a:gd name="connsiteX287" fmla="*/ 2296 w 287163"/>
                <a:gd name="connsiteY287" fmla="*/ 192281 h 375304"/>
                <a:gd name="connsiteX288" fmla="*/ 2296 w 287163"/>
                <a:gd name="connsiteY288" fmla="*/ 192281 h 375304"/>
                <a:gd name="connsiteX289" fmla="*/ 2296 w 287163"/>
                <a:gd name="connsiteY289" fmla="*/ 192281 h 375304"/>
                <a:gd name="connsiteX290" fmla="*/ 2296 w 287163"/>
                <a:gd name="connsiteY290" fmla="*/ 208517 h 375304"/>
                <a:gd name="connsiteX291" fmla="*/ 2296 w 287163"/>
                <a:gd name="connsiteY291" fmla="*/ 208517 h 375304"/>
                <a:gd name="connsiteX292" fmla="*/ 2296 w 287163"/>
                <a:gd name="connsiteY292" fmla="*/ 208517 h 375304"/>
                <a:gd name="connsiteX293" fmla="*/ 2296 w 287163"/>
                <a:gd name="connsiteY293" fmla="*/ 215159 h 375304"/>
                <a:gd name="connsiteX294" fmla="*/ 2296 w 287163"/>
                <a:gd name="connsiteY294" fmla="*/ 215159 h 375304"/>
                <a:gd name="connsiteX295" fmla="*/ 2296 w 287163"/>
                <a:gd name="connsiteY295" fmla="*/ 223277 h 375304"/>
                <a:gd name="connsiteX296" fmla="*/ 2296 w 287163"/>
                <a:gd name="connsiteY296" fmla="*/ 234347 h 375304"/>
                <a:gd name="connsiteX297" fmla="*/ 2296 w 287163"/>
                <a:gd name="connsiteY297" fmla="*/ 243941 h 375304"/>
                <a:gd name="connsiteX298" fmla="*/ 2296 w 287163"/>
                <a:gd name="connsiteY298" fmla="*/ 243941 h 375304"/>
                <a:gd name="connsiteX299" fmla="*/ 2296 w 287163"/>
                <a:gd name="connsiteY299" fmla="*/ 243941 h 375304"/>
                <a:gd name="connsiteX300" fmla="*/ 2296 w 287163"/>
                <a:gd name="connsiteY300" fmla="*/ 243941 h 375304"/>
                <a:gd name="connsiteX301" fmla="*/ 2296 w 287163"/>
                <a:gd name="connsiteY301" fmla="*/ 243941 h 375304"/>
                <a:gd name="connsiteX302" fmla="*/ 2296 w 287163"/>
                <a:gd name="connsiteY302" fmla="*/ 243941 h 375304"/>
                <a:gd name="connsiteX303" fmla="*/ 2296 w 287163"/>
                <a:gd name="connsiteY303" fmla="*/ 243941 h 375304"/>
                <a:gd name="connsiteX304" fmla="*/ 2296 w 287163"/>
                <a:gd name="connsiteY304" fmla="*/ 239513 h 375304"/>
                <a:gd name="connsiteX305" fmla="*/ 2296 w 287163"/>
                <a:gd name="connsiteY305" fmla="*/ 239513 h 375304"/>
                <a:gd name="connsiteX306" fmla="*/ 2296 w 287163"/>
                <a:gd name="connsiteY306" fmla="*/ 239513 h 375304"/>
                <a:gd name="connsiteX307" fmla="*/ 2296 w 287163"/>
                <a:gd name="connsiteY307" fmla="*/ 239513 h 375304"/>
                <a:gd name="connsiteX308" fmla="*/ 2296 w 287163"/>
                <a:gd name="connsiteY308" fmla="*/ 233609 h 375304"/>
                <a:gd name="connsiteX309" fmla="*/ 2296 w 287163"/>
                <a:gd name="connsiteY309" fmla="*/ 233609 h 375304"/>
                <a:gd name="connsiteX310" fmla="*/ 2296 w 287163"/>
                <a:gd name="connsiteY310" fmla="*/ 233609 h 375304"/>
                <a:gd name="connsiteX311" fmla="*/ 32554 w 287163"/>
                <a:gd name="connsiteY311" fmla="*/ 233609 h 375304"/>
                <a:gd name="connsiteX312" fmla="*/ 32554 w 287163"/>
                <a:gd name="connsiteY312" fmla="*/ 229181 h 375304"/>
                <a:gd name="connsiteX313" fmla="*/ 32554 w 287163"/>
                <a:gd name="connsiteY313" fmla="*/ 218111 h 375304"/>
                <a:gd name="connsiteX314" fmla="*/ 32554 w 287163"/>
                <a:gd name="connsiteY314" fmla="*/ 218111 h 375304"/>
                <a:gd name="connsiteX315" fmla="*/ 32554 w 287163"/>
                <a:gd name="connsiteY315" fmla="*/ 218111 h 375304"/>
                <a:gd name="connsiteX316" fmla="*/ 32554 w 287163"/>
                <a:gd name="connsiteY316" fmla="*/ 218111 h 375304"/>
                <a:gd name="connsiteX317" fmla="*/ 32554 w 287163"/>
                <a:gd name="connsiteY317" fmla="*/ 209993 h 375304"/>
                <a:gd name="connsiteX318" fmla="*/ 32554 w 287163"/>
                <a:gd name="connsiteY318" fmla="*/ 201137 h 375304"/>
                <a:gd name="connsiteX319" fmla="*/ 32554 w 287163"/>
                <a:gd name="connsiteY319" fmla="*/ 201137 h 375304"/>
                <a:gd name="connsiteX320" fmla="*/ 32554 w 287163"/>
                <a:gd name="connsiteY320" fmla="*/ 201137 h 375304"/>
                <a:gd name="connsiteX321" fmla="*/ 32554 w 287163"/>
                <a:gd name="connsiteY321" fmla="*/ 201137 h 375304"/>
                <a:gd name="connsiteX322" fmla="*/ 32554 w 287163"/>
                <a:gd name="connsiteY322" fmla="*/ 201137 h 375304"/>
                <a:gd name="connsiteX323" fmla="*/ 32554 w 287163"/>
                <a:gd name="connsiteY323" fmla="*/ 205565 h 375304"/>
                <a:gd name="connsiteX324" fmla="*/ 32554 w 287163"/>
                <a:gd name="connsiteY324" fmla="*/ 205565 h 375304"/>
                <a:gd name="connsiteX325" fmla="*/ 32554 w 287163"/>
                <a:gd name="connsiteY325" fmla="*/ 201137 h 375304"/>
                <a:gd name="connsiteX326" fmla="*/ 32554 w 287163"/>
                <a:gd name="connsiteY326" fmla="*/ 201137 h 375304"/>
                <a:gd name="connsiteX327" fmla="*/ 32554 w 287163"/>
                <a:gd name="connsiteY327" fmla="*/ 201137 h 375304"/>
                <a:gd name="connsiteX328" fmla="*/ 32554 w 287163"/>
                <a:gd name="connsiteY328" fmla="*/ 195971 h 375304"/>
                <a:gd name="connsiteX329" fmla="*/ 38458 w 287163"/>
                <a:gd name="connsiteY329" fmla="*/ 181211 h 375304"/>
                <a:gd name="connsiteX330" fmla="*/ 38458 w 287163"/>
                <a:gd name="connsiteY330" fmla="*/ 195971 h 375304"/>
                <a:gd name="connsiteX331" fmla="*/ 42886 w 287163"/>
                <a:gd name="connsiteY331" fmla="*/ 195971 h 375304"/>
                <a:gd name="connsiteX332" fmla="*/ 42886 w 287163"/>
                <a:gd name="connsiteY332" fmla="*/ 195971 h 375304"/>
                <a:gd name="connsiteX333" fmla="*/ 42886 w 287163"/>
                <a:gd name="connsiteY333" fmla="*/ 195971 h 375304"/>
                <a:gd name="connsiteX334" fmla="*/ 42886 w 287163"/>
                <a:gd name="connsiteY334" fmla="*/ 187853 h 375304"/>
                <a:gd name="connsiteX335" fmla="*/ 42886 w 287163"/>
                <a:gd name="connsiteY335" fmla="*/ 187853 h 375304"/>
                <a:gd name="connsiteX336" fmla="*/ 42886 w 287163"/>
                <a:gd name="connsiteY336" fmla="*/ 187853 h 375304"/>
                <a:gd name="connsiteX337" fmla="*/ 42886 w 287163"/>
                <a:gd name="connsiteY337" fmla="*/ 193757 h 375304"/>
                <a:gd name="connsiteX338" fmla="*/ 42886 w 287163"/>
                <a:gd name="connsiteY338" fmla="*/ 193757 h 375304"/>
                <a:gd name="connsiteX339" fmla="*/ 47314 w 287163"/>
                <a:gd name="connsiteY339" fmla="*/ 184901 h 375304"/>
                <a:gd name="connsiteX340" fmla="*/ 47314 w 287163"/>
                <a:gd name="connsiteY340" fmla="*/ 184901 h 375304"/>
                <a:gd name="connsiteX341" fmla="*/ 47314 w 287163"/>
                <a:gd name="connsiteY341" fmla="*/ 184901 h 375304"/>
                <a:gd name="connsiteX342" fmla="*/ 47314 w 287163"/>
                <a:gd name="connsiteY342" fmla="*/ 184901 h 375304"/>
                <a:gd name="connsiteX343" fmla="*/ 47314 w 287163"/>
                <a:gd name="connsiteY343" fmla="*/ 176783 h 375304"/>
                <a:gd name="connsiteX344" fmla="*/ 47314 w 287163"/>
                <a:gd name="connsiteY344" fmla="*/ 176783 h 375304"/>
                <a:gd name="connsiteX345" fmla="*/ 47314 w 287163"/>
                <a:gd name="connsiteY345" fmla="*/ 176783 h 375304"/>
                <a:gd name="connsiteX346" fmla="*/ 47314 w 287163"/>
                <a:gd name="connsiteY346" fmla="*/ 176783 h 375304"/>
                <a:gd name="connsiteX347" fmla="*/ 47314 w 287163"/>
                <a:gd name="connsiteY347" fmla="*/ 176783 h 375304"/>
                <a:gd name="connsiteX348" fmla="*/ 47314 w 287163"/>
                <a:gd name="connsiteY348" fmla="*/ 176783 h 375304"/>
                <a:gd name="connsiteX349" fmla="*/ 47314 w 287163"/>
                <a:gd name="connsiteY349" fmla="*/ 212207 h 375304"/>
                <a:gd name="connsiteX350" fmla="*/ 47314 w 287163"/>
                <a:gd name="connsiteY350" fmla="*/ 212207 h 375304"/>
                <a:gd name="connsiteX351" fmla="*/ 47314 w 287163"/>
                <a:gd name="connsiteY351" fmla="*/ 212207 h 375304"/>
                <a:gd name="connsiteX352" fmla="*/ 47314 w 287163"/>
                <a:gd name="connsiteY352" fmla="*/ 212207 h 375304"/>
                <a:gd name="connsiteX353" fmla="*/ 35506 w 287163"/>
                <a:gd name="connsiteY353" fmla="*/ 212207 h 375304"/>
                <a:gd name="connsiteX354" fmla="*/ 35506 w 287163"/>
                <a:gd name="connsiteY354" fmla="*/ 212207 h 375304"/>
                <a:gd name="connsiteX355" fmla="*/ 27388 w 287163"/>
                <a:gd name="connsiteY355" fmla="*/ 217373 h 375304"/>
                <a:gd name="connsiteX356" fmla="*/ 20008 w 287163"/>
                <a:gd name="connsiteY356" fmla="*/ 222539 h 375304"/>
                <a:gd name="connsiteX357" fmla="*/ 20008 w 287163"/>
                <a:gd name="connsiteY357" fmla="*/ 222539 h 375304"/>
                <a:gd name="connsiteX358" fmla="*/ 20008 w 287163"/>
                <a:gd name="connsiteY358" fmla="*/ 222539 h 375304"/>
                <a:gd name="connsiteX359" fmla="*/ 20008 w 287163"/>
                <a:gd name="connsiteY359" fmla="*/ 222539 h 375304"/>
                <a:gd name="connsiteX360" fmla="*/ 20008 w 287163"/>
                <a:gd name="connsiteY360" fmla="*/ 222539 h 375304"/>
                <a:gd name="connsiteX361" fmla="*/ 28864 w 287163"/>
                <a:gd name="connsiteY361" fmla="*/ 222539 h 375304"/>
                <a:gd name="connsiteX362" fmla="*/ 22960 w 287163"/>
                <a:gd name="connsiteY362" fmla="*/ 229919 h 375304"/>
                <a:gd name="connsiteX363" fmla="*/ 22960 w 287163"/>
                <a:gd name="connsiteY363" fmla="*/ 229919 h 375304"/>
                <a:gd name="connsiteX364" fmla="*/ 22960 w 287163"/>
                <a:gd name="connsiteY364" fmla="*/ 229919 h 375304"/>
                <a:gd name="connsiteX365" fmla="*/ 69454 w 287163"/>
                <a:gd name="connsiteY365" fmla="*/ 229919 h 375304"/>
                <a:gd name="connsiteX366" fmla="*/ 69454 w 287163"/>
                <a:gd name="connsiteY366" fmla="*/ 229919 h 375304"/>
                <a:gd name="connsiteX367" fmla="*/ 69454 w 287163"/>
                <a:gd name="connsiteY367" fmla="*/ 238775 h 375304"/>
                <a:gd name="connsiteX368" fmla="*/ 69454 w 287163"/>
                <a:gd name="connsiteY368" fmla="*/ 238775 h 375304"/>
                <a:gd name="connsiteX369" fmla="*/ 50266 w 287163"/>
                <a:gd name="connsiteY369" fmla="*/ 260177 h 375304"/>
                <a:gd name="connsiteX370" fmla="*/ 50266 w 287163"/>
                <a:gd name="connsiteY370" fmla="*/ 260177 h 375304"/>
                <a:gd name="connsiteX371" fmla="*/ 50266 w 287163"/>
                <a:gd name="connsiteY371" fmla="*/ 260177 h 375304"/>
                <a:gd name="connsiteX372" fmla="*/ 50266 w 287163"/>
                <a:gd name="connsiteY372" fmla="*/ 260177 h 375304"/>
                <a:gd name="connsiteX373" fmla="*/ 50266 w 287163"/>
                <a:gd name="connsiteY373" fmla="*/ 260177 h 375304"/>
                <a:gd name="connsiteX374" fmla="*/ 50266 w 287163"/>
                <a:gd name="connsiteY374" fmla="*/ 260177 h 375304"/>
                <a:gd name="connsiteX375" fmla="*/ 50266 w 287163"/>
                <a:gd name="connsiteY375" fmla="*/ 260177 h 375304"/>
                <a:gd name="connsiteX376" fmla="*/ 32554 w 287163"/>
                <a:gd name="connsiteY376" fmla="*/ 260177 h 375304"/>
                <a:gd name="connsiteX377" fmla="*/ 32554 w 287163"/>
                <a:gd name="connsiteY377" fmla="*/ 260177 h 375304"/>
                <a:gd name="connsiteX378" fmla="*/ 32554 w 287163"/>
                <a:gd name="connsiteY378" fmla="*/ 260177 h 375304"/>
                <a:gd name="connsiteX379" fmla="*/ 32554 w 287163"/>
                <a:gd name="connsiteY379" fmla="*/ 260177 h 375304"/>
                <a:gd name="connsiteX380" fmla="*/ 32554 w 287163"/>
                <a:gd name="connsiteY380" fmla="*/ 260177 h 375304"/>
                <a:gd name="connsiteX381" fmla="*/ 32554 w 287163"/>
                <a:gd name="connsiteY381" fmla="*/ 260177 h 375304"/>
                <a:gd name="connsiteX382" fmla="*/ 32554 w 287163"/>
                <a:gd name="connsiteY382" fmla="*/ 260177 h 375304"/>
                <a:gd name="connsiteX383" fmla="*/ 32554 w 287163"/>
                <a:gd name="connsiteY383" fmla="*/ 260177 h 375304"/>
                <a:gd name="connsiteX384" fmla="*/ 32554 w 287163"/>
                <a:gd name="connsiteY384" fmla="*/ 260177 h 375304"/>
                <a:gd name="connsiteX385" fmla="*/ 32554 w 287163"/>
                <a:gd name="connsiteY385" fmla="*/ 260177 h 375304"/>
                <a:gd name="connsiteX386" fmla="*/ 32554 w 287163"/>
                <a:gd name="connsiteY386" fmla="*/ 260177 h 375304"/>
                <a:gd name="connsiteX387" fmla="*/ 32554 w 287163"/>
                <a:gd name="connsiteY387" fmla="*/ 260177 h 375304"/>
                <a:gd name="connsiteX388" fmla="*/ 32554 w 287163"/>
                <a:gd name="connsiteY388" fmla="*/ 260177 h 375304"/>
                <a:gd name="connsiteX389" fmla="*/ 32554 w 287163"/>
                <a:gd name="connsiteY389" fmla="*/ 260177 h 375304"/>
                <a:gd name="connsiteX390" fmla="*/ 32554 w 287163"/>
                <a:gd name="connsiteY390" fmla="*/ 260177 h 375304"/>
                <a:gd name="connsiteX391" fmla="*/ 32554 w 287163"/>
                <a:gd name="connsiteY391" fmla="*/ 260177 h 375304"/>
                <a:gd name="connsiteX392" fmla="*/ 32554 w 287163"/>
                <a:gd name="connsiteY392" fmla="*/ 260177 h 375304"/>
                <a:gd name="connsiteX393" fmla="*/ 32554 w 287163"/>
                <a:gd name="connsiteY393" fmla="*/ 260177 h 375304"/>
                <a:gd name="connsiteX394" fmla="*/ 32554 w 287163"/>
                <a:gd name="connsiteY394" fmla="*/ 260177 h 375304"/>
                <a:gd name="connsiteX395" fmla="*/ 32554 w 287163"/>
                <a:gd name="connsiteY395" fmla="*/ 260177 h 375304"/>
                <a:gd name="connsiteX396" fmla="*/ 32554 w 287163"/>
                <a:gd name="connsiteY396" fmla="*/ 260177 h 375304"/>
                <a:gd name="connsiteX397" fmla="*/ 32554 w 287163"/>
                <a:gd name="connsiteY397" fmla="*/ 260177 h 375304"/>
                <a:gd name="connsiteX398" fmla="*/ 32554 w 287163"/>
                <a:gd name="connsiteY398" fmla="*/ 260177 h 375304"/>
                <a:gd name="connsiteX399" fmla="*/ 32554 w 287163"/>
                <a:gd name="connsiteY399" fmla="*/ 260177 h 375304"/>
                <a:gd name="connsiteX400" fmla="*/ 21484 w 287163"/>
                <a:gd name="connsiteY400" fmla="*/ 260177 h 375304"/>
                <a:gd name="connsiteX401" fmla="*/ 21484 w 287163"/>
                <a:gd name="connsiteY401" fmla="*/ 260177 h 375304"/>
                <a:gd name="connsiteX402" fmla="*/ 21484 w 287163"/>
                <a:gd name="connsiteY402" fmla="*/ 260177 h 375304"/>
                <a:gd name="connsiteX403" fmla="*/ 21484 w 287163"/>
                <a:gd name="connsiteY403" fmla="*/ 260177 h 375304"/>
                <a:gd name="connsiteX404" fmla="*/ 21484 w 287163"/>
                <a:gd name="connsiteY404" fmla="*/ 260177 h 375304"/>
                <a:gd name="connsiteX405" fmla="*/ 21484 w 287163"/>
                <a:gd name="connsiteY405" fmla="*/ 266081 h 375304"/>
                <a:gd name="connsiteX406" fmla="*/ 21484 w 287163"/>
                <a:gd name="connsiteY406" fmla="*/ 266081 h 375304"/>
                <a:gd name="connsiteX407" fmla="*/ 21484 w 287163"/>
                <a:gd name="connsiteY407" fmla="*/ 266081 h 375304"/>
                <a:gd name="connsiteX408" fmla="*/ 21484 w 287163"/>
                <a:gd name="connsiteY408" fmla="*/ 266081 h 375304"/>
                <a:gd name="connsiteX409" fmla="*/ 27388 w 287163"/>
                <a:gd name="connsiteY409" fmla="*/ 261653 h 375304"/>
                <a:gd name="connsiteX410" fmla="*/ 27388 w 287163"/>
                <a:gd name="connsiteY410" fmla="*/ 261653 h 375304"/>
                <a:gd name="connsiteX411" fmla="*/ 27388 w 287163"/>
                <a:gd name="connsiteY411" fmla="*/ 261653 h 375304"/>
                <a:gd name="connsiteX412" fmla="*/ 27388 w 287163"/>
                <a:gd name="connsiteY412" fmla="*/ 261653 h 375304"/>
                <a:gd name="connsiteX413" fmla="*/ 27388 w 287163"/>
                <a:gd name="connsiteY413" fmla="*/ 261653 h 375304"/>
                <a:gd name="connsiteX414" fmla="*/ 27388 w 287163"/>
                <a:gd name="connsiteY414" fmla="*/ 261653 h 375304"/>
                <a:gd name="connsiteX415" fmla="*/ 31078 w 287163"/>
                <a:gd name="connsiteY415" fmla="*/ 261653 h 375304"/>
                <a:gd name="connsiteX416" fmla="*/ 32554 w 287163"/>
                <a:gd name="connsiteY416" fmla="*/ 261653 h 375304"/>
                <a:gd name="connsiteX417" fmla="*/ 32554 w 287163"/>
                <a:gd name="connsiteY417" fmla="*/ 261653 h 375304"/>
                <a:gd name="connsiteX418" fmla="*/ 32554 w 287163"/>
                <a:gd name="connsiteY418" fmla="*/ 261653 h 375304"/>
                <a:gd name="connsiteX419" fmla="*/ 32554 w 287163"/>
                <a:gd name="connsiteY419" fmla="*/ 261653 h 375304"/>
                <a:gd name="connsiteX420" fmla="*/ 32554 w 287163"/>
                <a:gd name="connsiteY420" fmla="*/ 261653 h 375304"/>
                <a:gd name="connsiteX421" fmla="*/ 32554 w 287163"/>
                <a:gd name="connsiteY421" fmla="*/ 261653 h 375304"/>
                <a:gd name="connsiteX422" fmla="*/ 32554 w 287163"/>
                <a:gd name="connsiteY422" fmla="*/ 261653 h 375304"/>
                <a:gd name="connsiteX423" fmla="*/ 32554 w 287163"/>
                <a:gd name="connsiteY423" fmla="*/ 261653 h 375304"/>
                <a:gd name="connsiteX424" fmla="*/ 32554 w 287163"/>
                <a:gd name="connsiteY424" fmla="*/ 261653 h 375304"/>
                <a:gd name="connsiteX425" fmla="*/ 32554 w 287163"/>
                <a:gd name="connsiteY425" fmla="*/ 261653 h 375304"/>
                <a:gd name="connsiteX426" fmla="*/ 32554 w 287163"/>
                <a:gd name="connsiteY426" fmla="*/ 261653 h 375304"/>
                <a:gd name="connsiteX427" fmla="*/ 32554 w 287163"/>
                <a:gd name="connsiteY427" fmla="*/ 261653 h 375304"/>
                <a:gd name="connsiteX428" fmla="*/ 32554 w 287163"/>
                <a:gd name="connsiteY428" fmla="*/ 261653 h 375304"/>
                <a:gd name="connsiteX429" fmla="*/ 32554 w 287163"/>
                <a:gd name="connsiteY429" fmla="*/ 266819 h 375304"/>
                <a:gd name="connsiteX430" fmla="*/ 32554 w 287163"/>
                <a:gd name="connsiteY430" fmla="*/ 266819 h 375304"/>
                <a:gd name="connsiteX431" fmla="*/ 32554 w 287163"/>
                <a:gd name="connsiteY431" fmla="*/ 266819 h 375304"/>
                <a:gd name="connsiteX432" fmla="*/ 32554 w 287163"/>
                <a:gd name="connsiteY432" fmla="*/ 310361 h 375304"/>
                <a:gd name="connsiteX433" fmla="*/ 32554 w 287163"/>
                <a:gd name="connsiteY433" fmla="*/ 310361 h 375304"/>
                <a:gd name="connsiteX434" fmla="*/ 32554 w 287163"/>
                <a:gd name="connsiteY434" fmla="*/ 310361 h 375304"/>
                <a:gd name="connsiteX435" fmla="*/ 32554 w 287163"/>
                <a:gd name="connsiteY435" fmla="*/ 310361 h 375304"/>
                <a:gd name="connsiteX436" fmla="*/ 32554 w 287163"/>
                <a:gd name="connsiteY436" fmla="*/ 310361 h 375304"/>
                <a:gd name="connsiteX437" fmla="*/ 32554 w 287163"/>
                <a:gd name="connsiteY437" fmla="*/ 310361 h 375304"/>
                <a:gd name="connsiteX438" fmla="*/ 32554 w 287163"/>
                <a:gd name="connsiteY438" fmla="*/ 302243 h 375304"/>
                <a:gd name="connsiteX439" fmla="*/ 32554 w 287163"/>
                <a:gd name="connsiteY439" fmla="*/ 293387 h 375304"/>
                <a:gd name="connsiteX440" fmla="*/ 32554 w 287163"/>
                <a:gd name="connsiteY440" fmla="*/ 293387 h 375304"/>
                <a:gd name="connsiteX441" fmla="*/ 32554 w 287163"/>
                <a:gd name="connsiteY441" fmla="*/ 293387 h 375304"/>
                <a:gd name="connsiteX442" fmla="*/ 32554 w 287163"/>
                <a:gd name="connsiteY442" fmla="*/ 288221 h 375304"/>
                <a:gd name="connsiteX443" fmla="*/ 32554 w 287163"/>
                <a:gd name="connsiteY443" fmla="*/ 288221 h 375304"/>
                <a:gd name="connsiteX444" fmla="*/ 32554 w 287163"/>
                <a:gd name="connsiteY444" fmla="*/ 288221 h 375304"/>
                <a:gd name="connsiteX445" fmla="*/ 32554 w 287163"/>
                <a:gd name="connsiteY445" fmla="*/ 288221 h 375304"/>
                <a:gd name="connsiteX446" fmla="*/ 32554 w 287163"/>
                <a:gd name="connsiteY446" fmla="*/ 288221 h 375304"/>
                <a:gd name="connsiteX447" fmla="*/ 38458 w 287163"/>
                <a:gd name="connsiteY447" fmla="*/ 288221 h 375304"/>
                <a:gd name="connsiteX448" fmla="*/ 43624 w 287163"/>
                <a:gd name="connsiteY448" fmla="*/ 288221 h 375304"/>
                <a:gd name="connsiteX449" fmla="*/ 43624 w 287163"/>
                <a:gd name="connsiteY449" fmla="*/ 288221 h 375304"/>
                <a:gd name="connsiteX450" fmla="*/ 43624 w 287163"/>
                <a:gd name="connsiteY450" fmla="*/ 288221 h 375304"/>
                <a:gd name="connsiteX451" fmla="*/ 48790 w 287163"/>
                <a:gd name="connsiteY451" fmla="*/ 288221 h 375304"/>
                <a:gd name="connsiteX452" fmla="*/ 48790 w 287163"/>
                <a:gd name="connsiteY452" fmla="*/ 288221 h 375304"/>
                <a:gd name="connsiteX453" fmla="*/ 48790 w 287163"/>
                <a:gd name="connsiteY453" fmla="*/ 288221 h 375304"/>
                <a:gd name="connsiteX454" fmla="*/ 48790 w 287163"/>
                <a:gd name="connsiteY454" fmla="*/ 288221 h 375304"/>
                <a:gd name="connsiteX455" fmla="*/ 48790 w 287163"/>
                <a:gd name="connsiteY455" fmla="*/ 288221 h 375304"/>
                <a:gd name="connsiteX456" fmla="*/ 48790 w 287163"/>
                <a:gd name="connsiteY456" fmla="*/ 283793 h 375304"/>
                <a:gd name="connsiteX457" fmla="*/ 67978 w 287163"/>
                <a:gd name="connsiteY457" fmla="*/ 283793 h 375304"/>
                <a:gd name="connsiteX458" fmla="*/ 67978 w 287163"/>
                <a:gd name="connsiteY458" fmla="*/ 283793 h 375304"/>
                <a:gd name="connsiteX459" fmla="*/ 61336 w 287163"/>
                <a:gd name="connsiteY459" fmla="*/ 283793 h 375304"/>
                <a:gd name="connsiteX460" fmla="*/ 61336 w 287163"/>
                <a:gd name="connsiteY460" fmla="*/ 283793 h 375304"/>
                <a:gd name="connsiteX461" fmla="*/ 53956 w 287163"/>
                <a:gd name="connsiteY461" fmla="*/ 283793 h 375304"/>
                <a:gd name="connsiteX462" fmla="*/ 53956 w 287163"/>
                <a:gd name="connsiteY462" fmla="*/ 283793 h 375304"/>
                <a:gd name="connsiteX463" fmla="*/ 76096 w 287163"/>
                <a:gd name="connsiteY463" fmla="*/ 263129 h 375304"/>
                <a:gd name="connsiteX464" fmla="*/ 76096 w 287163"/>
                <a:gd name="connsiteY464" fmla="*/ 263129 h 375304"/>
                <a:gd name="connsiteX465" fmla="*/ 81262 w 287163"/>
                <a:gd name="connsiteY465" fmla="*/ 267557 h 375304"/>
                <a:gd name="connsiteX466" fmla="*/ 85690 w 287163"/>
                <a:gd name="connsiteY466" fmla="*/ 261653 h 375304"/>
                <a:gd name="connsiteX467" fmla="*/ 85690 w 287163"/>
                <a:gd name="connsiteY467" fmla="*/ 261653 h 375304"/>
                <a:gd name="connsiteX468" fmla="*/ 85690 w 287163"/>
                <a:gd name="connsiteY468" fmla="*/ 261653 h 375304"/>
                <a:gd name="connsiteX469" fmla="*/ 85690 w 287163"/>
                <a:gd name="connsiteY469" fmla="*/ 261653 h 375304"/>
                <a:gd name="connsiteX470" fmla="*/ 90856 w 287163"/>
                <a:gd name="connsiteY470" fmla="*/ 261653 h 375304"/>
                <a:gd name="connsiteX471" fmla="*/ 90856 w 287163"/>
                <a:gd name="connsiteY471" fmla="*/ 255011 h 375304"/>
                <a:gd name="connsiteX472" fmla="*/ 106354 w 287163"/>
                <a:gd name="connsiteY472" fmla="*/ 255011 h 375304"/>
                <a:gd name="connsiteX473" fmla="*/ 112258 w 287163"/>
                <a:gd name="connsiteY473" fmla="*/ 255011 h 375304"/>
                <a:gd name="connsiteX474" fmla="*/ 112258 w 287163"/>
                <a:gd name="connsiteY474" fmla="*/ 255011 h 375304"/>
                <a:gd name="connsiteX475" fmla="*/ 128494 w 287163"/>
                <a:gd name="connsiteY475" fmla="*/ 264605 h 375304"/>
                <a:gd name="connsiteX476" fmla="*/ 122590 w 287163"/>
                <a:gd name="connsiteY476" fmla="*/ 266081 h 375304"/>
                <a:gd name="connsiteX477" fmla="*/ 122590 w 287163"/>
                <a:gd name="connsiteY477" fmla="*/ 266081 h 375304"/>
                <a:gd name="connsiteX478" fmla="*/ 122590 w 287163"/>
                <a:gd name="connsiteY478" fmla="*/ 266081 h 375304"/>
                <a:gd name="connsiteX479" fmla="*/ 116686 w 287163"/>
                <a:gd name="connsiteY479" fmla="*/ 275675 h 375304"/>
                <a:gd name="connsiteX480" fmla="*/ 116686 w 287163"/>
                <a:gd name="connsiteY480" fmla="*/ 275675 h 375304"/>
                <a:gd name="connsiteX481" fmla="*/ 116686 w 287163"/>
                <a:gd name="connsiteY481" fmla="*/ 275675 h 375304"/>
                <a:gd name="connsiteX482" fmla="*/ 116686 w 287163"/>
                <a:gd name="connsiteY482" fmla="*/ 275675 h 375304"/>
                <a:gd name="connsiteX483" fmla="*/ 116686 w 287163"/>
                <a:gd name="connsiteY483" fmla="*/ 279365 h 375304"/>
                <a:gd name="connsiteX484" fmla="*/ 116686 w 287163"/>
                <a:gd name="connsiteY484" fmla="*/ 279365 h 375304"/>
                <a:gd name="connsiteX485" fmla="*/ 116686 w 287163"/>
                <a:gd name="connsiteY485" fmla="*/ 279365 h 375304"/>
                <a:gd name="connsiteX486" fmla="*/ 116686 w 287163"/>
                <a:gd name="connsiteY486" fmla="*/ 284531 h 375304"/>
                <a:gd name="connsiteX487" fmla="*/ 116686 w 287163"/>
                <a:gd name="connsiteY487" fmla="*/ 290435 h 375304"/>
                <a:gd name="connsiteX488" fmla="*/ 116686 w 287163"/>
                <a:gd name="connsiteY488" fmla="*/ 295601 h 375304"/>
                <a:gd name="connsiteX489" fmla="*/ 116686 w 287163"/>
                <a:gd name="connsiteY489" fmla="*/ 300767 h 375304"/>
                <a:gd name="connsiteX490" fmla="*/ 116686 w 287163"/>
                <a:gd name="connsiteY490" fmla="*/ 305933 h 375304"/>
                <a:gd name="connsiteX491" fmla="*/ 122590 w 287163"/>
                <a:gd name="connsiteY491" fmla="*/ 305933 h 375304"/>
                <a:gd name="connsiteX492" fmla="*/ 122590 w 287163"/>
                <a:gd name="connsiteY492" fmla="*/ 305933 h 375304"/>
                <a:gd name="connsiteX493" fmla="*/ 106354 w 287163"/>
                <a:gd name="connsiteY493" fmla="*/ 328811 h 375304"/>
                <a:gd name="connsiteX494" fmla="*/ 106354 w 287163"/>
                <a:gd name="connsiteY494" fmla="*/ 328811 h 375304"/>
                <a:gd name="connsiteX495" fmla="*/ 106354 w 287163"/>
                <a:gd name="connsiteY495" fmla="*/ 328811 h 375304"/>
                <a:gd name="connsiteX496" fmla="*/ 106354 w 287163"/>
                <a:gd name="connsiteY496" fmla="*/ 328811 h 375304"/>
                <a:gd name="connsiteX497" fmla="*/ 106354 w 287163"/>
                <a:gd name="connsiteY497" fmla="*/ 335453 h 375304"/>
                <a:gd name="connsiteX498" fmla="*/ 106354 w 287163"/>
                <a:gd name="connsiteY498" fmla="*/ 335453 h 375304"/>
                <a:gd name="connsiteX499" fmla="*/ 106354 w 287163"/>
                <a:gd name="connsiteY499" fmla="*/ 339881 h 375304"/>
                <a:gd name="connsiteX500" fmla="*/ 106354 w 287163"/>
                <a:gd name="connsiteY500" fmla="*/ 339881 h 375304"/>
                <a:gd name="connsiteX501" fmla="*/ 106354 w 287163"/>
                <a:gd name="connsiteY501" fmla="*/ 353165 h 375304"/>
                <a:gd name="connsiteX502" fmla="*/ 117424 w 287163"/>
                <a:gd name="connsiteY502" fmla="*/ 346523 h 375304"/>
                <a:gd name="connsiteX503" fmla="*/ 117424 w 287163"/>
                <a:gd name="connsiteY503" fmla="*/ 359069 h 375304"/>
                <a:gd name="connsiteX504" fmla="*/ 127018 w 287163"/>
                <a:gd name="connsiteY504" fmla="*/ 351689 h 375304"/>
                <a:gd name="connsiteX505" fmla="*/ 127018 w 287163"/>
                <a:gd name="connsiteY505" fmla="*/ 362759 h 375304"/>
                <a:gd name="connsiteX506" fmla="*/ 135874 w 287163"/>
                <a:gd name="connsiteY506" fmla="*/ 355379 h 375304"/>
                <a:gd name="connsiteX507" fmla="*/ 135874 w 287163"/>
                <a:gd name="connsiteY507" fmla="*/ 365711 h 375304"/>
                <a:gd name="connsiteX508" fmla="*/ 143254 w 287163"/>
                <a:gd name="connsiteY508" fmla="*/ 357593 h 375304"/>
                <a:gd name="connsiteX509" fmla="*/ 143254 w 287163"/>
                <a:gd name="connsiteY509" fmla="*/ 357593 h 375304"/>
                <a:gd name="connsiteX510" fmla="*/ 143254 w 287163"/>
                <a:gd name="connsiteY510" fmla="*/ 357593 h 375304"/>
                <a:gd name="connsiteX511" fmla="*/ 143254 w 287163"/>
                <a:gd name="connsiteY511" fmla="*/ 357593 h 375304"/>
                <a:gd name="connsiteX512" fmla="*/ 143254 w 287163"/>
                <a:gd name="connsiteY512" fmla="*/ 364235 h 375304"/>
                <a:gd name="connsiteX513" fmla="*/ 143254 w 287163"/>
                <a:gd name="connsiteY513" fmla="*/ 364235 h 375304"/>
                <a:gd name="connsiteX514" fmla="*/ 143254 w 287163"/>
                <a:gd name="connsiteY514" fmla="*/ 364235 h 375304"/>
                <a:gd name="connsiteX515" fmla="*/ 143254 w 287163"/>
                <a:gd name="connsiteY515" fmla="*/ 364235 h 375304"/>
                <a:gd name="connsiteX516" fmla="*/ 143254 w 287163"/>
                <a:gd name="connsiteY516" fmla="*/ 364235 h 375304"/>
                <a:gd name="connsiteX517" fmla="*/ 143254 w 287163"/>
                <a:gd name="connsiteY517" fmla="*/ 370877 h 375304"/>
                <a:gd name="connsiteX518" fmla="*/ 143254 w 287163"/>
                <a:gd name="connsiteY518" fmla="*/ 375305 h 375304"/>
                <a:gd name="connsiteX519" fmla="*/ 148420 w 287163"/>
                <a:gd name="connsiteY519" fmla="*/ 370877 h 375304"/>
                <a:gd name="connsiteX520" fmla="*/ 148420 w 287163"/>
                <a:gd name="connsiteY520" fmla="*/ 370877 h 375304"/>
                <a:gd name="connsiteX521" fmla="*/ 148420 w 287163"/>
                <a:gd name="connsiteY521" fmla="*/ 370877 h 375304"/>
                <a:gd name="connsiteX522" fmla="*/ 148420 w 287163"/>
                <a:gd name="connsiteY522" fmla="*/ 364973 h 375304"/>
                <a:gd name="connsiteX523" fmla="*/ 148420 w 287163"/>
                <a:gd name="connsiteY523" fmla="*/ 364973 h 375304"/>
                <a:gd name="connsiteX524" fmla="*/ 148420 w 287163"/>
                <a:gd name="connsiteY524" fmla="*/ 364973 h 375304"/>
                <a:gd name="connsiteX525" fmla="*/ 148420 w 287163"/>
                <a:gd name="connsiteY525" fmla="*/ 358331 h 375304"/>
                <a:gd name="connsiteX526" fmla="*/ 148420 w 287163"/>
                <a:gd name="connsiteY526" fmla="*/ 358331 h 375304"/>
                <a:gd name="connsiteX527" fmla="*/ 148420 w 287163"/>
                <a:gd name="connsiteY527" fmla="*/ 358331 h 375304"/>
                <a:gd name="connsiteX528" fmla="*/ 148420 w 287163"/>
                <a:gd name="connsiteY528" fmla="*/ 358331 h 375304"/>
                <a:gd name="connsiteX529" fmla="*/ 156538 w 287163"/>
                <a:gd name="connsiteY529" fmla="*/ 366449 h 375304"/>
                <a:gd name="connsiteX530" fmla="*/ 156538 w 287163"/>
                <a:gd name="connsiteY530" fmla="*/ 356117 h 375304"/>
                <a:gd name="connsiteX531" fmla="*/ 165394 w 287163"/>
                <a:gd name="connsiteY531" fmla="*/ 363497 h 375304"/>
                <a:gd name="connsiteX532" fmla="*/ 165394 w 287163"/>
                <a:gd name="connsiteY532" fmla="*/ 352427 h 375304"/>
                <a:gd name="connsiteX533" fmla="*/ 165394 w 287163"/>
                <a:gd name="connsiteY533" fmla="*/ 352427 h 375304"/>
                <a:gd name="connsiteX534" fmla="*/ 165394 w 287163"/>
                <a:gd name="connsiteY534" fmla="*/ 352427 h 375304"/>
                <a:gd name="connsiteX535" fmla="*/ 172774 w 287163"/>
                <a:gd name="connsiteY535" fmla="*/ 352427 h 375304"/>
                <a:gd name="connsiteX536" fmla="*/ 172774 w 287163"/>
                <a:gd name="connsiteY536" fmla="*/ 340619 h 375304"/>
                <a:gd name="connsiteX537" fmla="*/ 183844 w 287163"/>
                <a:gd name="connsiteY537" fmla="*/ 347261 h 375304"/>
                <a:gd name="connsiteX538" fmla="*/ 183844 w 287163"/>
                <a:gd name="connsiteY538" fmla="*/ 333977 h 375304"/>
                <a:gd name="connsiteX539" fmla="*/ 183844 w 287163"/>
                <a:gd name="connsiteY539" fmla="*/ 333977 h 375304"/>
                <a:gd name="connsiteX540" fmla="*/ 183844 w 287163"/>
                <a:gd name="connsiteY540" fmla="*/ 339881 h 375304"/>
                <a:gd name="connsiteX541" fmla="*/ 183844 w 287163"/>
                <a:gd name="connsiteY541" fmla="*/ 339881 h 375304"/>
                <a:gd name="connsiteX542" fmla="*/ 183844 w 287163"/>
                <a:gd name="connsiteY542" fmla="*/ 333239 h 375304"/>
                <a:gd name="connsiteX543" fmla="*/ 183844 w 287163"/>
                <a:gd name="connsiteY543" fmla="*/ 333239 h 375304"/>
                <a:gd name="connsiteX544" fmla="*/ 183844 w 287163"/>
                <a:gd name="connsiteY544" fmla="*/ 333239 h 375304"/>
                <a:gd name="connsiteX545" fmla="*/ 183844 w 287163"/>
                <a:gd name="connsiteY545" fmla="*/ 333239 h 375304"/>
                <a:gd name="connsiteX546" fmla="*/ 177202 w 287163"/>
                <a:gd name="connsiteY546" fmla="*/ 322907 h 375304"/>
                <a:gd name="connsiteX547" fmla="*/ 177202 w 287163"/>
                <a:gd name="connsiteY547" fmla="*/ 322907 h 375304"/>
                <a:gd name="connsiteX548" fmla="*/ 183106 w 287163"/>
                <a:gd name="connsiteY548" fmla="*/ 322907 h 375304"/>
                <a:gd name="connsiteX549" fmla="*/ 183106 w 287163"/>
                <a:gd name="connsiteY549" fmla="*/ 317741 h 375304"/>
                <a:gd name="connsiteX550" fmla="*/ 183106 w 287163"/>
                <a:gd name="connsiteY550" fmla="*/ 312575 h 375304"/>
                <a:gd name="connsiteX551" fmla="*/ 183106 w 287163"/>
                <a:gd name="connsiteY551" fmla="*/ 307409 h 375304"/>
                <a:gd name="connsiteX552" fmla="*/ 183106 w 287163"/>
                <a:gd name="connsiteY552" fmla="*/ 301505 h 375304"/>
                <a:gd name="connsiteX553" fmla="*/ 183106 w 287163"/>
                <a:gd name="connsiteY553" fmla="*/ 296339 h 375304"/>
                <a:gd name="connsiteX554" fmla="*/ 183106 w 287163"/>
                <a:gd name="connsiteY554" fmla="*/ 296339 h 375304"/>
                <a:gd name="connsiteX555" fmla="*/ 183106 w 287163"/>
                <a:gd name="connsiteY555" fmla="*/ 296339 h 375304"/>
                <a:gd name="connsiteX556" fmla="*/ 183106 w 287163"/>
                <a:gd name="connsiteY556" fmla="*/ 290435 h 375304"/>
                <a:gd name="connsiteX557" fmla="*/ 183106 w 287163"/>
                <a:gd name="connsiteY557" fmla="*/ 290435 h 375304"/>
                <a:gd name="connsiteX558" fmla="*/ 177940 w 287163"/>
                <a:gd name="connsiteY558" fmla="*/ 280841 h 375304"/>
                <a:gd name="connsiteX559" fmla="*/ 180154 w 287163"/>
                <a:gd name="connsiteY559" fmla="*/ 266081 h 375304"/>
                <a:gd name="connsiteX560" fmla="*/ 180154 w 287163"/>
                <a:gd name="connsiteY560" fmla="*/ 259439 h 375304"/>
                <a:gd name="connsiteX561" fmla="*/ 196390 w 287163"/>
                <a:gd name="connsiteY561" fmla="*/ 249845 h 375304"/>
                <a:gd name="connsiteX562" fmla="*/ 196390 w 287163"/>
                <a:gd name="connsiteY562" fmla="*/ 249845 h 375304"/>
                <a:gd name="connsiteX563" fmla="*/ 202294 w 287163"/>
                <a:gd name="connsiteY563" fmla="*/ 249845 h 375304"/>
                <a:gd name="connsiteX564" fmla="*/ 202294 w 287163"/>
                <a:gd name="connsiteY564" fmla="*/ 249845 h 375304"/>
                <a:gd name="connsiteX565" fmla="*/ 202294 w 287163"/>
                <a:gd name="connsiteY565" fmla="*/ 256487 h 375304"/>
                <a:gd name="connsiteX566" fmla="*/ 207460 w 287163"/>
                <a:gd name="connsiteY566" fmla="*/ 256487 h 375304"/>
                <a:gd name="connsiteX567" fmla="*/ 207460 w 287163"/>
                <a:gd name="connsiteY567" fmla="*/ 256487 h 375304"/>
                <a:gd name="connsiteX568" fmla="*/ 207460 w 287163"/>
                <a:gd name="connsiteY568" fmla="*/ 256487 h 375304"/>
                <a:gd name="connsiteX569" fmla="*/ 207460 w 287163"/>
                <a:gd name="connsiteY569" fmla="*/ 256487 h 375304"/>
                <a:gd name="connsiteX570" fmla="*/ 207460 w 287163"/>
                <a:gd name="connsiteY570" fmla="*/ 256487 h 375304"/>
                <a:gd name="connsiteX571" fmla="*/ 211888 w 287163"/>
                <a:gd name="connsiteY571" fmla="*/ 262391 h 375304"/>
                <a:gd name="connsiteX572" fmla="*/ 217054 w 287163"/>
                <a:gd name="connsiteY572" fmla="*/ 257963 h 375304"/>
                <a:gd name="connsiteX573" fmla="*/ 217054 w 287163"/>
                <a:gd name="connsiteY573" fmla="*/ 257963 h 375304"/>
                <a:gd name="connsiteX574" fmla="*/ 239194 w 287163"/>
                <a:gd name="connsiteY574" fmla="*/ 278627 h 375304"/>
                <a:gd name="connsiteX575" fmla="*/ 239194 w 287163"/>
                <a:gd name="connsiteY575" fmla="*/ 278627 h 375304"/>
                <a:gd name="connsiteX576" fmla="*/ 245836 w 287163"/>
                <a:gd name="connsiteY576" fmla="*/ 278627 h 375304"/>
                <a:gd name="connsiteX577" fmla="*/ 245836 w 287163"/>
                <a:gd name="connsiteY577" fmla="*/ 278627 h 375304"/>
                <a:gd name="connsiteX578" fmla="*/ 239932 w 287163"/>
                <a:gd name="connsiteY578" fmla="*/ 278627 h 375304"/>
                <a:gd name="connsiteX579" fmla="*/ 239932 w 287163"/>
                <a:gd name="connsiteY579" fmla="*/ 278627 h 375304"/>
                <a:gd name="connsiteX580" fmla="*/ 239932 w 287163"/>
                <a:gd name="connsiteY580" fmla="*/ 278627 h 375304"/>
                <a:gd name="connsiteX581" fmla="*/ 239932 w 287163"/>
                <a:gd name="connsiteY581" fmla="*/ 283055 h 375304"/>
                <a:gd name="connsiteX582" fmla="*/ 239932 w 287163"/>
                <a:gd name="connsiteY582" fmla="*/ 283055 h 375304"/>
                <a:gd name="connsiteX583" fmla="*/ 239932 w 287163"/>
                <a:gd name="connsiteY583" fmla="*/ 283055 h 375304"/>
                <a:gd name="connsiteX584" fmla="*/ 239932 w 287163"/>
                <a:gd name="connsiteY584" fmla="*/ 283055 h 375304"/>
                <a:gd name="connsiteX585" fmla="*/ 239932 w 287163"/>
                <a:gd name="connsiteY585" fmla="*/ 283055 h 375304"/>
                <a:gd name="connsiteX586" fmla="*/ 239932 w 287163"/>
                <a:gd name="connsiteY586" fmla="*/ 283055 h 375304"/>
                <a:gd name="connsiteX587" fmla="*/ 245098 w 287163"/>
                <a:gd name="connsiteY587" fmla="*/ 283055 h 375304"/>
                <a:gd name="connsiteX588" fmla="*/ 245098 w 287163"/>
                <a:gd name="connsiteY588" fmla="*/ 283055 h 375304"/>
                <a:gd name="connsiteX589" fmla="*/ 245098 w 287163"/>
                <a:gd name="connsiteY589" fmla="*/ 283055 h 375304"/>
                <a:gd name="connsiteX590" fmla="*/ 253954 w 287163"/>
                <a:gd name="connsiteY590" fmla="*/ 283055 h 375304"/>
                <a:gd name="connsiteX591" fmla="*/ 259120 w 287163"/>
                <a:gd name="connsiteY591" fmla="*/ 283055 h 375304"/>
                <a:gd name="connsiteX592" fmla="*/ 259120 w 287163"/>
                <a:gd name="connsiteY592" fmla="*/ 283055 h 375304"/>
                <a:gd name="connsiteX593" fmla="*/ 259120 w 287163"/>
                <a:gd name="connsiteY593" fmla="*/ 283055 h 375304"/>
                <a:gd name="connsiteX594" fmla="*/ 259120 w 287163"/>
                <a:gd name="connsiteY594" fmla="*/ 283055 h 375304"/>
                <a:gd name="connsiteX595" fmla="*/ 259120 w 287163"/>
                <a:gd name="connsiteY595" fmla="*/ 283055 h 375304"/>
                <a:gd name="connsiteX596" fmla="*/ 259120 w 287163"/>
                <a:gd name="connsiteY596" fmla="*/ 288221 h 375304"/>
                <a:gd name="connsiteX597" fmla="*/ 259120 w 287163"/>
                <a:gd name="connsiteY597" fmla="*/ 288221 h 375304"/>
                <a:gd name="connsiteX598" fmla="*/ 259120 w 287163"/>
                <a:gd name="connsiteY598" fmla="*/ 288221 h 375304"/>
                <a:gd name="connsiteX599" fmla="*/ 259120 w 287163"/>
                <a:gd name="connsiteY599" fmla="*/ 291911 h 375304"/>
                <a:gd name="connsiteX600" fmla="*/ 259120 w 287163"/>
                <a:gd name="connsiteY600" fmla="*/ 300029 h 375304"/>
                <a:gd name="connsiteX601" fmla="*/ 259120 w 287163"/>
                <a:gd name="connsiteY601" fmla="*/ 300029 h 375304"/>
                <a:gd name="connsiteX602" fmla="*/ 259120 w 287163"/>
                <a:gd name="connsiteY602" fmla="*/ 300029 h 375304"/>
                <a:gd name="connsiteX603" fmla="*/ 259120 w 287163"/>
                <a:gd name="connsiteY603" fmla="*/ 300029 h 375304"/>
                <a:gd name="connsiteX604" fmla="*/ 259120 w 287163"/>
                <a:gd name="connsiteY604" fmla="*/ 300029 h 375304"/>
                <a:gd name="connsiteX605" fmla="*/ 259120 w 287163"/>
                <a:gd name="connsiteY605" fmla="*/ 300029 h 375304"/>
                <a:gd name="connsiteX606" fmla="*/ 259120 w 287163"/>
                <a:gd name="connsiteY606" fmla="*/ 303719 h 375304"/>
                <a:gd name="connsiteX607" fmla="*/ 259120 w 287163"/>
                <a:gd name="connsiteY607" fmla="*/ 303719 h 375304"/>
                <a:gd name="connsiteX608" fmla="*/ 263548 w 287163"/>
                <a:gd name="connsiteY608" fmla="*/ 303719 h 375304"/>
                <a:gd name="connsiteX609" fmla="*/ 263548 w 287163"/>
                <a:gd name="connsiteY609" fmla="*/ 298553 h 375304"/>
                <a:gd name="connsiteX610" fmla="*/ 263548 w 287163"/>
                <a:gd name="connsiteY610" fmla="*/ 298553 h 375304"/>
                <a:gd name="connsiteX611" fmla="*/ 263548 w 287163"/>
                <a:gd name="connsiteY611" fmla="*/ 298553 h 375304"/>
                <a:gd name="connsiteX612" fmla="*/ 263548 w 287163"/>
                <a:gd name="connsiteY612" fmla="*/ 298553 h 375304"/>
                <a:gd name="connsiteX613" fmla="*/ 263548 w 287163"/>
                <a:gd name="connsiteY613" fmla="*/ 298553 h 375304"/>
                <a:gd name="connsiteX614" fmla="*/ 263548 w 287163"/>
                <a:gd name="connsiteY614" fmla="*/ 298553 h 375304"/>
                <a:gd name="connsiteX615" fmla="*/ 263548 w 287163"/>
                <a:gd name="connsiteY615" fmla="*/ 298553 h 375304"/>
                <a:gd name="connsiteX616" fmla="*/ 263548 w 287163"/>
                <a:gd name="connsiteY616" fmla="*/ 298553 h 375304"/>
                <a:gd name="connsiteX617" fmla="*/ 263548 w 287163"/>
                <a:gd name="connsiteY617" fmla="*/ 298553 h 375304"/>
                <a:gd name="connsiteX618" fmla="*/ 263548 w 287163"/>
                <a:gd name="connsiteY618" fmla="*/ 298553 h 375304"/>
                <a:gd name="connsiteX619" fmla="*/ 263548 w 287163"/>
                <a:gd name="connsiteY619" fmla="*/ 298553 h 375304"/>
                <a:gd name="connsiteX620" fmla="*/ 263548 w 287163"/>
                <a:gd name="connsiteY620" fmla="*/ 298553 h 375304"/>
                <a:gd name="connsiteX621" fmla="*/ 263548 w 287163"/>
                <a:gd name="connsiteY621" fmla="*/ 298553 h 375304"/>
                <a:gd name="connsiteX622" fmla="*/ 263548 w 287163"/>
                <a:gd name="connsiteY622" fmla="*/ 298553 h 375304"/>
                <a:gd name="connsiteX623" fmla="*/ 263548 w 287163"/>
                <a:gd name="connsiteY623" fmla="*/ 298553 h 375304"/>
                <a:gd name="connsiteX624" fmla="*/ 263548 w 287163"/>
                <a:gd name="connsiteY624" fmla="*/ 298553 h 375304"/>
                <a:gd name="connsiteX625" fmla="*/ 263548 w 287163"/>
                <a:gd name="connsiteY625" fmla="*/ 298553 h 375304"/>
                <a:gd name="connsiteX626" fmla="*/ 263548 w 287163"/>
                <a:gd name="connsiteY626" fmla="*/ 298553 h 375304"/>
                <a:gd name="connsiteX627" fmla="*/ 263548 w 287163"/>
                <a:gd name="connsiteY627" fmla="*/ 298553 h 375304"/>
                <a:gd name="connsiteX628" fmla="*/ 263548 w 287163"/>
                <a:gd name="connsiteY628" fmla="*/ 298553 h 375304"/>
                <a:gd name="connsiteX629" fmla="*/ 269452 w 287163"/>
                <a:gd name="connsiteY629" fmla="*/ 302981 h 375304"/>
                <a:gd name="connsiteX630" fmla="*/ 269452 w 287163"/>
                <a:gd name="connsiteY630" fmla="*/ 302981 h 375304"/>
                <a:gd name="connsiteX631" fmla="*/ 269452 w 287163"/>
                <a:gd name="connsiteY631" fmla="*/ 302981 h 375304"/>
                <a:gd name="connsiteX632" fmla="*/ 269452 w 287163"/>
                <a:gd name="connsiteY632" fmla="*/ 297077 h 375304"/>
                <a:gd name="connsiteX633" fmla="*/ 269452 w 287163"/>
                <a:gd name="connsiteY633" fmla="*/ 297077 h 375304"/>
                <a:gd name="connsiteX634" fmla="*/ 269452 w 287163"/>
                <a:gd name="connsiteY634" fmla="*/ 297077 h 375304"/>
                <a:gd name="connsiteX635" fmla="*/ 286426 w 287163"/>
                <a:gd name="connsiteY635" fmla="*/ 297077 h 375304"/>
                <a:gd name="connsiteX636" fmla="*/ 286426 w 287163"/>
                <a:gd name="connsiteY636" fmla="*/ 297077 h 375304"/>
                <a:gd name="connsiteX637" fmla="*/ 277570 w 287163"/>
                <a:gd name="connsiteY637" fmla="*/ 297077 h 375304"/>
                <a:gd name="connsiteX638" fmla="*/ 277570 w 287163"/>
                <a:gd name="connsiteY638" fmla="*/ 297077 h 375304"/>
                <a:gd name="connsiteX639" fmla="*/ 277570 w 287163"/>
                <a:gd name="connsiteY639" fmla="*/ 297077 h 375304"/>
                <a:gd name="connsiteX640" fmla="*/ 277570 w 287163"/>
                <a:gd name="connsiteY640" fmla="*/ 297077 h 375304"/>
                <a:gd name="connsiteX641" fmla="*/ 277570 w 287163"/>
                <a:gd name="connsiteY641" fmla="*/ 297077 h 375304"/>
                <a:gd name="connsiteX642" fmla="*/ 277570 w 287163"/>
                <a:gd name="connsiteY642" fmla="*/ 297077 h 375304"/>
                <a:gd name="connsiteX643" fmla="*/ 277570 w 287163"/>
                <a:gd name="connsiteY643" fmla="*/ 297077 h 375304"/>
                <a:gd name="connsiteX644" fmla="*/ 277570 w 287163"/>
                <a:gd name="connsiteY644" fmla="*/ 297077 h 375304"/>
                <a:gd name="connsiteX645" fmla="*/ 277570 w 287163"/>
                <a:gd name="connsiteY645" fmla="*/ 297077 h 375304"/>
                <a:gd name="connsiteX646" fmla="*/ 277570 w 287163"/>
                <a:gd name="connsiteY646" fmla="*/ 297077 h 375304"/>
                <a:gd name="connsiteX647" fmla="*/ 277570 w 287163"/>
                <a:gd name="connsiteY647" fmla="*/ 297077 h 375304"/>
                <a:gd name="connsiteX648" fmla="*/ 277570 w 287163"/>
                <a:gd name="connsiteY648" fmla="*/ 297077 h 375304"/>
                <a:gd name="connsiteX649" fmla="*/ 277570 w 287163"/>
                <a:gd name="connsiteY649" fmla="*/ 297077 h 375304"/>
                <a:gd name="connsiteX650" fmla="*/ 277570 w 287163"/>
                <a:gd name="connsiteY650" fmla="*/ 297077 h 375304"/>
                <a:gd name="connsiteX651" fmla="*/ 277570 w 287163"/>
                <a:gd name="connsiteY651" fmla="*/ 297077 h 375304"/>
                <a:gd name="connsiteX652" fmla="*/ 277570 w 287163"/>
                <a:gd name="connsiteY652" fmla="*/ 271985 h 375304"/>
                <a:gd name="connsiteX653" fmla="*/ 277570 w 287163"/>
                <a:gd name="connsiteY653" fmla="*/ 271985 h 375304"/>
                <a:gd name="connsiteX654" fmla="*/ 287164 w 287163"/>
                <a:gd name="connsiteY654" fmla="*/ 271985 h 375304"/>
                <a:gd name="connsiteX655" fmla="*/ 287164 w 287163"/>
                <a:gd name="connsiteY655" fmla="*/ 271985 h 375304"/>
                <a:gd name="connsiteX656" fmla="*/ 287164 w 287163"/>
                <a:gd name="connsiteY656" fmla="*/ 271985 h 375304"/>
                <a:gd name="connsiteX657" fmla="*/ 282736 w 287163"/>
                <a:gd name="connsiteY657" fmla="*/ 271985 h 375304"/>
                <a:gd name="connsiteX658" fmla="*/ 282736 w 287163"/>
                <a:gd name="connsiteY658" fmla="*/ 271985 h 375304"/>
                <a:gd name="connsiteX659" fmla="*/ 282736 w 287163"/>
                <a:gd name="connsiteY659" fmla="*/ 271985 h 375304"/>
                <a:gd name="connsiteX660" fmla="*/ 267976 w 287163"/>
                <a:gd name="connsiteY660" fmla="*/ 271985 h 375304"/>
                <a:gd name="connsiteX661" fmla="*/ 267976 w 287163"/>
                <a:gd name="connsiteY661" fmla="*/ 271985 h 375304"/>
                <a:gd name="connsiteX662" fmla="*/ 267976 w 287163"/>
                <a:gd name="connsiteY662" fmla="*/ 271985 h 375304"/>
                <a:gd name="connsiteX663" fmla="*/ 267976 w 287163"/>
                <a:gd name="connsiteY663" fmla="*/ 271985 h 375304"/>
                <a:gd name="connsiteX664" fmla="*/ 267976 w 287163"/>
                <a:gd name="connsiteY664" fmla="*/ 271985 h 375304"/>
                <a:gd name="connsiteX665" fmla="*/ 267976 w 287163"/>
                <a:gd name="connsiteY665" fmla="*/ 271985 h 375304"/>
                <a:gd name="connsiteX666" fmla="*/ 238456 w 287163"/>
                <a:gd name="connsiteY666" fmla="*/ 246155 h 375304"/>
                <a:gd name="connsiteX667" fmla="*/ 238456 w 287163"/>
                <a:gd name="connsiteY667" fmla="*/ 246155 h 375304"/>
                <a:gd name="connsiteX668" fmla="*/ 238456 w 287163"/>
                <a:gd name="connsiteY668" fmla="*/ 237299 h 375304"/>
                <a:gd name="connsiteX669" fmla="*/ 238456 w 287163"/>
                <a:gd name="connsiteY669" fmla="*/ 237299 h 375304"/>
                <a:gd name="connsiteX670" fmla="*/ 248050 w 287163"/>
                <a:gd name="connsiteY670" fmla="*/ 237299 h 375304"/>
                <a:gd name="connsiteX671" fmla="*/ 248050 w 287163"/>
                <a:gd name="connsiteY671" fmla="*/ 237299 h 375304"/>
                <a:gd name="connsiteX672" fmla="*/ 248050 w 287163"/>
                <a:gd name="connsiteY672" fmla="*/ 237299 h 375304"/>
                <a:gd name="connsiteX673" fmla="*/ 242884 w 287163"/>
                <a:gd name="connsiteY673" fmla="*/ 229919 h 375304"/>
                <a:gd name="connsiteX674" fmla="*/ 251002 w 287163"/>
                <a:gd name="connsiteY674" fmla="*/ 229919 h 375304"/>
                <a:gd name="connsiteX675" fmla="*/ 251002 w 287163"/>
                <a:gd name="connsiteY675" fmla="*/ 229919 h 375304"/>
                <a:gd name="connsiteX676" fmla="*/ 251002 w 287163"/>
                <a:gd name="connsiteY676" fmla="*/ 229919 h 375304"/>
                <a:gd name="connsiteX677" fmla="*/ 251002 w 287163"/>
                <a:gd name="connsiteY677" fmla="*/ 229919 h 375304"/>
                <a:gd name="connsiteX678" fmla="*/ 251002 w 287163"/>
                <a:gd name="connsiteY678" fmla="*/ 229919 h 375304"/>
                <a:gd name="connsiteX679" fmla="*/ 251002 w 287163"/>
                <a:gd name="connsiteY679" fmla="*/ 229919 h 375304"/>
                <a:gd name="connsiteX680" fmla="*/ 243622 w 287163"/>
                <a:gd name="connsiteY680" fmla="*/ 224753 h 375304"/>
                <a:gd name="connsiteX681" fmla="*/ 235504 w 287163"/>
                <a:gd name="connsiteY681" fmla="*/ 219587 h 375304"/>
                <a:gd name="connsiteX682" fmla="*/ 235504 w 287163"/>
                <a:gd name="connsiteY682" fmla="*/ 219587 h 375304"/>
                <a:gd name="connsiteX683" fmla="*/ 223696 w 287163"/>
                <a:gd name="connsiteY683" fmla="*/ 219587 h 375304"/>
                <a:gd name="connsiteX684" fmla="*/ 223696 w 287163"/>
                <a:gd name="connsiteY684" fmla="*/ 219587 h 375304"/>
                <a:gd name="connsiteX685" fmla="*/ 223696 w 287163"/>
                <a:gd name="connsiteY685" fmla="*/ 219587 h 375304"/>
                <a:gd name="connsiteX686" fmla="*/ 223696 w 287163"/>
                <a:gd name="connsiteY686" fmla="*/ 219587 h 375304"/>
                <a:gd name="connsiteX687" fmla="*/ 223696 w 287163"/>
                <a:gd name="connsiteY687" fmla="*/ 166451 h 375304"/>
                <a:gd name="connsiteX688" fmla="*/ 223696 w 287163"/>
                <a:gd name="connsiteY688" fmla="*/ 166451 h 375304"/>
                <a:gd name="connsiteX689" fmla="*/ 223696 w 287163"/>
                <a:gd name="connsiteY689" fmla="*/ 166451 h 375304"/>
                <a:gd name="connsiteX690" fmla="*/ 223696 w 287163"/>
                <a:gd name="connsiteY690" fmla="*/ 166451 h 375304"/>
                <a:gd name="connsiteX691" fmla="*/ 223696 w 287163"/>
                <a:gd name="connsiteY691" fmla="*/ 166451 h 375304"/>
                <a:gd name="connsiteX692" fmla="*/ 223696 w 287163"/>
                <a:gd name="connsiteY692" fmla="*/ 166451 h 375304"/>
                <a:gd name="connsiteX693" fmla="*/ 223696 w 287163"/>
                <a:gd name="connsiteY693" fmla="*/ 174569 h 375304"/>
                <a:gd name="connsiteX694" fmla="*/ 223696 w 287163"/>
                <a:gd name="connsiteY694" fmla="*/ 174569 h 375304"/>
                <a:gd name="connsiteX695" fmla="*/ 223696 w 287163"/>
                <a:gd name="connsiteY695" fmla="*/ 174569 h 375304"/>
                <a:gd name="connsiteX696" fmla="*/ 223696 w 287163"/>
                <a:gd name="connsiteY696" fmla="*/ 174569 h 375304"/>
                <a:gd name="connsiteX697" fmla="*/ 224434 w 287163"/>
                <a:gd name="connsiteY697" fmla="*/ 192281 h 375304"/>
                <a:gd name="connsiteX698" fmla="*/ 224434 w 287163"/>
                <a:gd name="connsiteY698" fmla="*/ 192281 h 375304"/>
                <a:gd name="connsiteX699" fmla="*/ 224434 w 287163"/>
                <a:gd name="connsiteY699" fmla="*/ 186377 h 375304"/>
                <a:gd name="connsiteX700" fmla="*/ 224434 w 287163"/>
                <a:gd name="connsiteY700" fmla="*/ 186377 h 375304"/>
                <a:gd name="connsiteX701" fmla="*/ 224434 w 287163"/>
                <a:gd name="connsiteY701" fmla="*/ 186377 h 375304"/>
                <a:gd name="connsiteX702" fmla="*/ 224434 w 287163"/>
                <a:gd name="connsiteY702" fmla="*/ 194495 h 375304"/>
                <a:gd name="connsiteX703" fmla="*/ 224434 w 287163"/>
                <a:gd name="connsiteY703" fmla="*/ 192281 h 375304"/>
                <a:gd name="connsiteX704" fmla="*/ 228862 w 287163"/>
                <a:gd name="connsiteY704" fmla="*/ 192281 h 375304"/>
                <a:gd name="connsiteX705" fmla="*/ 228862 w 287163"/>
                <a:gd name="connsiteY705" fmla="*/ 177521 h 375304"/>
                <a:gd name="connsiteX706" fmla="*/ 234766 w 287163"/>
                <a:gd name="connsiteY706" fmla="*/ 192281 h 375304"/>
                <a:gd name="connsiteX707" fmla="*/ 234766 w 287163"/>
                <a:gd name="connsiteY707" fmla="*/ 197447 h 375304"/>
                <a:gd name="connsiteX708" fmla="*/ 253954 w 287163"/>
                <a:gd name="connsiteY708" fmla="*/ 197447 h 375304"/>
                <a:gd name="connsiteX709" fmla="*/ 253954 w 287163"/>
                <a:gd name="connsiteY709" fmla="*/ 201875 h 375304"/>
                <a:gd name="connsiteX710" fmla="*/ 253954 w 287163"/>
                <a:gd name="connsiteY710" fmla="*/ 201875 h 375304"/>
                <a:gd name="connsiteX711" fmla="*/ 253954 w 287163"/>
                <a:gd name="connsiteY711" fmla="*/ 197447 h 375304"/>
                <a:gd name="connsiteX712" fmla="*/ 253954 w 287163"/>
                <a:gd name="connsiteY712" fmla="*/ 197447 h 375304"/>
                <a:gd name="connsiteX713" fmla="*/ 253954 w 287163"/>
                <a:gd name="connsiteY713" fmla="*/ 197447 h 375304"/>
                <a:gd name="connsiteX714" fmla="*/ 253954 w 287163"/>
                <a:gd name="connsiteY714" fmla="*/ 197447 h 375304"/>
                <a:gd name="connsiteX715" fmla="*/ 253954 w 287163"/>
                <a:gd name="connsiteY715" fmla="*/ 206303 h 375304"/>
                <a:gd name="connsiteX716" fmla="*/ 253954 w 287163"/>
                <a:gd name="connsiteY716" fmla="*/ 214421 h 375304"/>
                <a:gd name="connsiteX717" fmla="*/ 253954 w 287163"/>
                <a:gd name="connsiteY717" fmla="*/ 214421 h 375304"/>
                <a:gd name="connsiteX718" fmla="*/ 253954 w 287163"/>
                <a:gd name="connsiteY718" fmla="*/ 214421 h 375304"/>
                <a:gd name="connsiteX719" fmla="*/ 253954 w 287163"/>
                <a:gd name="connsiteY719" fmla="*/ 225491 h 375304"/>
                <a:gd name="connsiteX720" fmla="*/ 253954 w 287163"/>
                <a:gd name="connsiteY720" fmla="*/ 229919 h 375304"/>
                <a:gd name="connsiteX721" fmla="*/ 253954 w 287163"/>
                <a:gd name="connsiteY721" fmla="*/ 229919 h 375304"/>
                <a:gd name="connsiteX722" fmla="*/ 253954 w 287163"/>
                <a:gd name="connsiteY722" fmla="*/ 229919 h 375304"/>
                <a:gd name="connsiteX723" fmla="*/ 228862 w 287163"/>
                <a:gd name="connsiteY723" fmla="*/ 29183 h 375304"/>
                <a:gd name="connsiteX724" fmla="*/ 228862 w 287163"/>
                <a:gd name="connsiteY724" fmla="*/ 29183 h 375304"/>
                <a:gd name="connsiteX725" fmla="*/ 228862 w 287163"/>
                <a:gd name="connsiteY725" fmla="*/ 29183 h 375304"/>
                <a:gd name="connsiteX726" fmla="*/ 218530 w 287163"/>
                <a:gd name="connsiteY726" fmla="*/ 29183 h 375304"/>
                <a:gd name="connsiteX727" fmla="*/ 211150 w 287163"/>
                <a:gd name="connsiteY727" fmla="*/ 29183 h 375304"/>
                <a:gd name="connsiteX728" fmla="*/ 211150 w 287163"/>
                <a:gd name="connsiteY728" fmla="*/ 29183 h 375304"/>
                <a:gd name="connsiteX729" fmla="*/ 211150 w 287163"/>
                <a:gd name="connsiteY729" fmla="*/ 29183 h 375304"/>
                <a:gd name="connsiteX730" fmla="*/ 218530 w 287163"/>
                <a:gd name="connsiteY730" fmla="*/ 29183 h 375304"/>
                <a:gd name="connsiteX731" fmla="*/ 223696 w 287163"/>
                <a:gd name="connsiteY731" fmla="*/ 29183 h 375304"/>
                <a:gd name="connsiteX732" fmla="*/ 230338 w 287163"/>
                <a:gd name="connsiteY732" fmla="*/ 29183 h 375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</a:cxnLst>
              <a:rect l="l" t="t" r="r" b="b"/>
              <a:pathLst>
                <a:path w="287163" h="375304">
                  <a:moveTo>
                    <a:pt x="76096" y="29183"/>
                  </a:moveTo>
                  <a:lnTo>
                    <a:pt x="76096" y="29183"/>
                  </a:lnTo>
                  <a:lnTo>
                    <a:pt x="76096" y="29183"/>
                  </a:lnTo>
                  <a:cubicBezTo>
                    <a:pt x="79438" y="30364"/>
                    <a:pt x="83086" y="30364"/>
                    <a:pt x="86428" y="29183"/>
                  </a:cubicBezTo>
                  <a:lnTo>
                    <a:pt x="93808" y="29183"/>
                  </a:lnTo>
                  <a:lnTo>
                    <a:pt x="93808" y="29183"/>
                  </a:lnTo>
                  <a:lnTo>
                    <a:pt x="93808" y="29183"/>
                  </a:lnTo>
                  <a:cubicBezTo>
                    <a:pt x="91145" y="28495"/>
                    <a:pt x="88352" y="28495"/>
                    <a:pt x="85690" y="29183"/>
                  </a:cubicBezTo>
                  <a:lnTo>
                    <a:pt x="80524" y="29183"/>
                  </a:lnTo>
                  <a:lnTo>
                    <a:pt x="76096" y="29183"/>
                  </a:lnTo>
                  <a:close/>
                  <a:moveTo>
                    <a:pt x="276832" y="250583"/>
                  </a:moveTo>
                  <a:lnTo>
                    <a:pt x="276832" y="250583"/>
                  </a:lnTo>
                  <a:cubicBezTo>
                    <a:pt x="276298" y="252514"/>
                    <a:pt x="276298" y="254554"/>
                    <a:pt x="276832" y="256487"/>
                  </a:cubicBezTo>
                  <a:lnTo>
                    <a:pt x="276832" y="256487"/>
                  </a:lnTo>
                  <a:lnTo>
                    <a:pt x="276832" y="256487"/>
                  </a:lnTo>
                  <a:lnTo>
                    <a:pt x="276832" y="256487"/>
                  </a:lnTo>
                  <a:cubicBezTo>
                    <a:pt x="276832" y="256487"/>
                    <a:pt x="276832" y="256487"/>
                    <a:pt x="276832" y="260915"/>
                  </a:cubicBezTo>
                  <a:lnTo>
                    <a:pt x="276832" y="260915"/>
                  </a:lnTo>
                  <a:lnTo>
                    <a:pt x="276832" y="260915"/>
                  </a:lnTo>
                  <a:lnTo>
                    <a:pt x="276832" y="260915"/>
                  </a:lnTo>
                  <a:cubicBezTo>
                    <a:pt x="276832" y="260915"/>
                    <a:pt x="276832" y="260915"/>
                    <a:pt x="276832" y="260915"/>
                  </a:cubicBezTo>
                  <a:cubicBezTo>
                    <a:pt x="276832" y="260915"/>
                    <a:pt x="276832" y="260915"/>
                    <a:pt x="276832" y="260915"/>
                  </a:cubicBezTo>
                  <a:cubicBezTo>
                    <a:pt x="278027" y="257828"/>
                    <a:pt x="278027" y="254407"/>
                    <a:pt x="276832" y="251321"/>
                  </a:cubicBezTo>
                  <a:lnTo>
                    <a:pt x="276832" y="251321"/>
                  </a:lnTo>
                  <a:lnTo>
                    <a:pt x="276832" y="244679"/>
                  </a:lnTo>
                  <a:cubicBezTo>
                    <a:pt x="276832" y="244679"/>
                    <a:pt x="276832" y="238775"/>
                    <a:pt x="276832" y="236561"/>
                  </a:cubicBezTo>
                  <a:lnTo>
                    <a:pt x="276832" y="236561"/>
                  </a:lnTo>
                  <a:cubicBezTo>
                    <a:pt x="276832" y="236561"/>
                    <a:pt x="276832" y="236561"/>
                    <a:pt x="276832" y="236561"/>
                  </a:cubicBezTo>
                  <a:lnTo>
                    <a:pt x="276832" y="229181"/>
                  </a:lnTo>
                  <a:lnTo>
                    <a:pt x="276832" y="229181"/>
                  </a:lnTo>
                  <a:cubicBezTo>
                    <a:pt x="276832" y="229181"/>
                    <a:pt x="276832" y="218849"/>
                    <a:pt x="276832" y="212945"/>
                  </a:cubicBezTo>
                  <a:lnTo>
                    <a:pt x="276832" y="207041"/>
                  </a:lnTo>
                  <a:lnTo>
                    <a:pt x="276832" y="207041"/>
                  </a:lnTo>
                  <a:cubicBezTo>
                    <a:pt x="277694" y="204911"/>
                    <a:pt x="277694" y="202528"/>
                    <a:pt x="276832" y="200399"/>
                  </a:cubicBezTo>
                  <a:lnTo>
                    <a:pt x="276832" y="200399"/>
                  </a:lnTo>
                  <a:lnTo>
                    <a:pt x="276832" y="200399"/>
                  </a:lnTo>
                  <a:lnTo>
                    <a:pt x="276832" y="200399"/>
                  </a:lnTo>
                  <a:cubicBezTo>
                    <a:pt x="276529" y="198690"/>
                    <a:pt x="276529" y="196941"/>
                    <a:pt x="276832" y="195233"/>
                  </a:cubicBezTo>
                  <a:lnTo>
                    <a:pt x="276832" y="195233"/>
                  </a:lnTo>
                  <a:cubicBezTo>
                    <a:pt x="277150" y="189086"/>
                    <a:pt x="277150" y="182929"/>
                    <a:pt x="276832" y="176783"/>
                  </a:cubicBezTo>
                  <a:lnTo>
                    <a:pt x="276832" y="176783"/>
                  </a:lnTo>
                  <a:cubicBezTo>
                    <a:pt x="277290" y="174592"/>
                    <a:pt x="277290" y="172331"/>
                    <a:pt x="276832" y="170141"/>
                  </a:cubicBezTo>
                  <a:lnTo>
                    <a:pt x="276832" y="170141"/>
                  </a:lnTo>
                  <a:cubicBezTo>
                    <a:pt x="276832" y="170141"/>
                    <a:pt x="276832" y="170141"/>
                    <a:pt x="276832" y="165713"/>
                  </a:cubicBezTo>
                  <a:lnTo>
                    <a:pt x="276832" y="144311"/>
                  </a:lnTo>
                  <a:lnTo>
                    <a:pt x="276832" y="144311"/>
                  </a:lnTo>
                  <a:lnTo>
                    <a:pt x="276832" y="138407"/>
                  </a:lnTo>
                  <a:lnTo>
                    <a:pt x="276832" y="138407"/>
                  </a:lnTo>
                  <a:cubicBezTo>
                    <a:pt x="276832" y="138407"/>
                    <a:pt x="276832" y="138407"/>
                    <a:pt x="276832" y="138407"/>
                  </a:cubicBezTo>
                  <a:lnTo>
                    <a:pt x="276832" y="138407"/>
                  </a:lnTo>
                  <a:lnTo>
                    <a:pt x="276832" y="127337"/>
                  </a:lnTo>
                  <a:lnTo>
                    <a:pt x="272404" y="99293"/>
                  </a:lnTo>
                  <a:cubicBezTo>
                    <a:pt x="272404" y="90437"/>
                    <a:pt x="272404" y="80843"/>
                    <a:pt x="267238" y="71987"/>
                  </a:cubicBezTo>
                  <a:lnTo>
                    <a:pt x="267238" y="71987"/>
                  </a:lnTo>
                  <a:cubicBezTo>
                    <a:pt x="267238" y="71987"/>
                    <a:pt x="267238" y="71987"/>
                    <a:pt x="267238" y="71987"/>
                  </a:cubicBezTo>
                  <a:cubicBezTo>
                    <a:pt x="267434" y="69777"/>
                    <a:pt x="267434" y="67554"/>
                    <a:pt x="267238" y="65345"/>
                  </a:cubicBezTo>
                  <a:lnTo>
                    <a:pt x="267238" y="65345"/>
                  </a:lnTo>
                  <a:cubicBezTo>
                    <a:pt x="267238" y="65345"/>
                    <a:pt x="267238" y="56489"/>
                    <a:pt x="262810" y="52061"/>
                  </a:cubicBezTo>
                  <a:cubicBezTo>
                    <a:pt x="262490" y="50602"/>
                    <a:pt x="262490" y="49091"/>
                    <a:pt x="262810" y="47633"/>
                  </a:cubicBezTo>
                  <a:lnTo>
                    <a:pt x="258382" y="31397"/>
                  </a:lnTo>
                  <a:lnTo>
                    <a:pt x="258382" y="31397"/>
                  </a:lnTo>
                  <a:cubicBezTo>
                    <a:pt x="257369" y="26896"/>
                    <a:pt x="255060" y="22791"/>
                    <a:pt x="251740" y="19589"/>
                  </a:cubicBezTo>
                  <a:cubicBezTo>
                    <a:pt x="247365" y="15992"/>
                    <a:pt x="242360" y="13240"/>
                    <a:pt x="236980" y="11471"/>
                  </a:cubicBezTo>
                  <a:lnTo>
                    <a:pt x="236980" y="11471"/>
                  </a:lnTo>
                  <a:lnTo>
                    <a:pt x="232552" y="11471"/>
                  </a:lnTo>
                  <a:lnTo>
                    <a:pt x="253954" y="11471"/>
                  </a:lnTo>
                  <a:cubicBezTo>
                    <a:pt x="254576" y="9805"/>
                    <a:pt x="254576" y="7970"/>
                    <a:pt x="253954" y="6305"/>
                  </a:cubicBezTo>
                  <a:lnTo>
                    <a:pt x="253954" y="6305"/>
                  </a:lnTo>
                  <a:lnTo>
                    <a:pt x="253954" y="6305"/>
                  </a:lnTo>
                  <a:lnTo>
                    <a:pt x="253954" y="6305"/>
                  </a:lnTo>
                  <a:cubicBezTo>
                    <a:pt x="252301" y="14835"/>
                    <a:pt x="252301" y="23604"/>
                    <a:pt x="253954" y="32135"/>
                  </a:cubicBezTo>
                  <a:lnTo>
                    <a:pt x="253954" y="32135"/>
                  </a:lnTo>
                  <a:lnTo>
                    <a:pt x="253954" y="38039"/>
                  </a:lnTo>
                  <a:cubicBezTo>
                    <a:pt x="254710" y="41938"/>
                    <a:pt x="254710" y="45947"/>
                    <a:pt x="253954" y="49847"/>
                  </a:cubicBezTo>
                  <a:cubicBezTo>
                    <a:pt x="253712" y="51560"/>
                    <a:pt x="253712" y="53299"/>
                    <a:pt x="253954" y="55013"/>
                  </a:cubicBezTo>
                  <a:cubicBezTo>
                    <a:pt x="253954" y="59441"/>
                    <a:pt x="253954" y="62393"/>
                    <a:pt x="253954" y="65345"/>
                  </a:cubicBezTo>
                  <a:cubicBezTo>
                    <a:pt x="253158" y="70787"/>
                    <a:pt x="250858" y="75899"/>
                    <a:pt x="247312" y="80105"/>
                  </a:cubicBezTo>
                  <a:lnTo>
                    <a:pt x="247312" y="80105"/>
                  </a:lnTo>
                  <a:cubicBezTo>
                    <a:pt x="244616" y="84121"/>
                    <a:pt x="240752" y="87212"/>
                    <a:pt x="236242" y="88961"/>
                  </a:cubicBezTo>
                  <a:cubicBezTo>
                    <a:pt x="225172" y="88961"/>
                    <a:pt x="222958" y="98555"/>
                    <a:pt x="222220" y="100769"/>
                  </a:cubicBezTo>
                  <a:lnTo>
                    <a:pt x="222220" y="100769"/>
                  </a:lnTo>
                  <a:cubicBezTo>
                    <a:pt x="222220" y="100769"/>
                    <a:pt x="222220" y="100769"/>
                    <a:pt x="222220" y="100769"/>
                  </a:cubicBezTo>
                  <a:lnTo>
                    <a:pt x="222220" y="100769"/>
                  </a:lnTo>
                  <a:cubicBezTo>
                    <a:pt x="219376" y="99335"/>
                    <a:pt x="216862" y="97325"/>
                    <a:pt x="214840" y="94865"/>
                  </a:cubicBezTo>
                  <a:lnTo>
                    <a:pt x="214840" y="94865"/>
                  </a:lnTo>
                  <a:lnTo>
                    <a:pt x="214840" y="94865"/>
                  </a:lnTo>
                  <a:lnTo>
                    <a:pt x="214840" y="94865"/>
                  </a:lnTo>
                  <a:lnTo>
                    <a:pt x="214840" y="94865"/>
                  </a:lnTo>
                  <a:lnTo>
                    <a:pt x="214840" y="94865"/>
                  </a:lnTo>
                  <a:lnTo>
                    <a:pt x="214840" y="94865"/>
                  </a:lnTo>
                  <a:lnTo>
                    <a:pt x="214840" y="94865"/>
                  </a:lnTo>
                  <a:lnTo>
                    <a:pt x="214840" y="90437"/>
                  </a:lnTo>
                  <a:lnTo>
                    <a:pt x="214840" y="90437"/>
                  </a:lnTo>
                  <a:lnTo>
                    <a:pt x="214840" y="90437"/>
                  </a:lnTo>
                  <a:lnTo>
                    <a:pt x="214840" y="90437"/>
                  </a:lnTo>
                  <a:lnTo>
                    <a:pt x="214840" y="86009"/>
                  </a:lnTo>
                  <a:cubicBezTo>
                    <a:pt x="214840" y="86009"/>
                    <a:pt x="214840" y="86009"/>
                    <a:pt x="214840" y="86009"/>
                  </a:cubicBezTo>
                  <a:lnTo>
                    <a:pt x="214840" y="86009"/>
                  </a:lnTo>
                  <a:cubicBezTo>
                    <a:pt x="214840" y="86009"/>
                    <a:pt x="214840" y="86009"/>
                    <a:pt x="214840" y="86009"/>
                  </a:cubicBezTo>
                  <a:lnTo>
                    <a:pt x="214840" y="86009"/>
                  </a:lnTo>
                  <a:lnTo>
                    <a:pt x="214840" y="86009"/>
                  </a:lnTo>
                  <a:cubicBezTo>
                    <a:pt x="215082" y="84295"/>
                    <a:pt x="215082" y="82556"/>
                    <a:pt x="214840" y="80843"/>
                  </a:cubicBezTo>
                  <a:lnTo>
                    <a:pt x="214840" y="80843"/>
                  </a:lnTo>
                  <a:cubicBezTo>
                    <a:pt x="214840" y="80843"/>
                    <a:pt x="214840" y="80843"/>
                    <a:pt x="214840" y="77153"/>
                  </a:cubicBezTo>
                  <a:cubicBezTo>
                    <a:pt x="214436" y="74462"/>
                    <a:pt x="214436" y="71725"/>
                    <a:pt x="214840" y="69035"/>
                  </a:cubicBezTo>
                  <a:cubicBezTo>
                    <a:pt x="214840" y="69035"/>
                    <a:pt x="214840" y="63869"/>
                    <a:pt x="214840" y="61655"/>
                  </a:cubicBezTo>
                  <a:cubicBezTo>
                    <a:pt x="216426" y="59404"/>
                    <a:pt x="218794" y="57825"/>
                    <a:pt x="221482" y="57227"/>
                  </a:cubicBezTo>
                  <a:lnTo>
                    <a:pt x="202294" y="57227"/>
                  </a:lnTo>
                  <a:lnTo>
                    <a:pt x="208936" y="57227"/>
                  </a:lnTo>
                  <a:lnTo>
                    <a:pt x="208936" y="57227"/>
                  </a:lnTo>
                  <a:cubicBezTo>
                    <a:pt x="210940" y="58590"/>
                    <a:pt x="213574" y="58590"/>
                    <a:pt x="215578" y="57227"/>
                  </a:cubicBezTo>
                  <a:lnTo>
                    <a:pt x="215578" y="57227"/>
                  </a:lnTo>
                  <a:lnTo>
                    <a:pt x="209674" y="57227"/>
                  </a:lnTo>
                  <a:lnTo>
                    <a:pt x="209674" y="57227"/>
                  </a:lnTo>
                  <a:lnTo>
                    <a:pt x="209674" y="57227"/>
                  </a:lnTo>
                  <a:lnTo>
                    <a:pt x="203032" y="57227"/>
                  </a:lnTo>
                  <a:cubicBezTo>
                    <a:pt x="203032" y="57227"/>
                    <a:pt x="203032" y="57227"/>
                    <a:pt x="208198" y="50585"/>
                  </a:cubicBezTo>
                  <a:lnTo>
                    <a:pt x="214840" y="46157"/>
                  </a:lnTo>
                  <a:lnTo>
                    <a:pt x="226648" y="46157"/>
                  </a:lnTo>
                  <a:lnTo>
                    <a:pt x="231076" y="46157"/>
                  </a:lnTo>
                  <a:lnTo>
                    <a:pt x="231076" y="46157"/>
                  </a:lnTo>
                  <a:lnTo>
                    <a:pt x="231076" y="46157"/>
                  </a:lnTo>
                  <a:lnTo>
                    <a:pt x="231076" y="46157"/>
                  </a:lnTo>
                  <a:cubicBezTo>
                    <a:pt x="231076" y="46157"/>
                    <a:pt x="231076" y="46157"/>
                    <a:pt x="231076" y="46157"/>
                  </a:cubicBezTo>
                  <a:lnTo>
                    <a:pt x="231076" y="46157"/>
                  </a:lnTo>
                  <a:cubicBezTo>
                    <a:pt x="231076" y="46157"/>
                    <a:pt x="231076" y="46157"/>
                    <a:pt x="231076" y="46157"/>
                  </a:cubicBezTo>
                  <a:lnTo>
                    <a:pt x="231076" y="46157"/>
                  </a:lnTo>
                  <a:cubicBezTo>
                    <a:pt x="232520" y="43381"/>
                    <a:pt x="232520" y="40076"/>
                    <a:pt x="231076" y="37301"/>
                  </a:cubicBezTo>
                  <a:cubicBezTo>
                    <a:pt x="229784" y="34491"/>
                    <a:pt x="227376" y="32351"/>
                    <a:pt x="224434" y="31397"/>
                  </a:cubicBezTo>
                  <a:lnTo>
                    <a:pt x="224434" y="31397"/>
                  </a:lnTo>
                  <a:lnTo>
                    <a:pt x="218530" y="31397"/>
                  </a:lnTo>
                  <a:lnTo>
                    <a:pt x="218530" y="31397"/>
                  </a:lnTo>
                  <a:lnTo>
                    <a:pt x="218530" y="31397"/>
                  </a:lnTo>
                  <a:lnTo>
                    <a:pt x="218530" y="31397"/>
                  </a:lnTo>
                  <a:cubicBezTo>
                    <a:pt x="215016" y="29786"/>
                    <a:pt x="210974" y="29786"/>
                    <a:pt x="207460" y="31397"/>
                  </a:cubicBezTo>
                  <a:cubicBezTo>
                    <a:pt x="200281" y="31620"/>
                    <a:pt x="193235" y="33382"/>
                    <a:pt x="186796" y="36563"/>
                  </a:cubicBezTo>
                  <a:cubicBezTo>
                    <a:pt x="181983" y="38375"/>
                    <a:pt x="177051" y="39855"/>
                    <a:pt x="172036" y="40991"/>
                  </a:cubicBezTo>
                  <a:lnTo>
                    <a:pt x="172036" y="40991"/>
                  </a:lnTo>
                  <a:cubicBezTo>
                    <a:pt x="172036" y="40991"/>
                    <a:pt x="172036" y="40991"/>
                    <a:pt x="172036" y="40991"/>
                  </a:cubicBezTo>
                  <a:lnTo>
                    <a:pt x="180154" y="40991"/>
                  </a:lnTo>
                  <a:cubicBezTo>
                    <a:pt x="180154" y="40991"/>
                    <a:pt x="175726" y="45419"/>
                    <a:pt x="173512" y="48371"/>
                  </a:cubicBezTo>
                  <a:cubicBezTo>
                    <a:pt x="173652" y="50089"/>
                    <a:pt x="173652" y="51818"/>
                    <a:pt x="173512" y="53537"/>
                  </a:cubicBezTo>
                  <a:cubicBezTo>
                    <a:pt x="173512" y="53537"/>
                    <a:pt x="173512" y="53537"/>
                    <a:pt x="173512" y="57965"/>
                  </a:cubicBezTo>
                  <a:lnTo>
                    <a:pt x="173512" y="57965"/>
                  </a:lnTo>
                  <a:lnTo>
                    <a:pt x="177202" y="57965"/>
                  </a:lnTo>
                  <a:lnTo>
                    <a:pt x="171298" y="67559"/>
                  </a:lnTo>
                  <a:cubicBezTo>
                    <a:pt x="170377" y="70312"/>
                    <a:pt x="168866" y="72831"/>
                    <a:pt x="166870" y="74939"/>
                  </a:cubicBezTo>
                  <a:cubicBezTo>
                    <a:pt x="166870" y="74939"/>
                    <a:pt x="166870" y="74939"/>
                    <a:pt x="166870" y="74939"/>
                  </a:cubicBezTo>
                  <a:lnTo>
                    <a:pt x="166870" y="74939"/>
                  </a:lnTo>
                  <a:lnTo>
                    <a:pt x="166870" y="74939"/>
                  </a:lnTo>
                  <a:lnTo>
                    <a:pt x="166870" y="74939"/>
                  </a:lnTo>
                  <a:cubicBezTo>
                    <a:pt x="166555" y="78868"/>
                    <a:pt x="166555" y="82817"/>
                    <a:pt x="166870" y="86747"/>
                  </a:cubicBezTo>
                  <a:cubicBezTo>
                    <a:pt x="166628" y="88460"/>
                    <a:pt x="166628" y="90199"/>
                    <a:pt x="166870" y="91913"/>
                  </a:cubicBezTo>
                  <a:lnTo>
                    <a:pt x="166870" y="91913"/>
                  </a:lnTo>
                  <a:cubicBezTo>
                    <a:pt x="166870" y="91913"/>
                    <a:pt x="166870" y="91913"/>
                    <a:pt x="166870" y="96341"/>
                  </a:cubicBezTo>
                  <a:cubicBezTo>
                    <a:pt x="166870" y="100769"/>
                    <a:pt x="166870" y="102983"/>
                    <a:pt x="166870" y="103721"/>
                  </a:cubicBezTo>
                  <a:lnTo>
                    <a:pt x="166870" y="103721"/>
                  </a:lnTo>
                  <a:lnTo>
                    <a:pt x="166870" y="103721"/>
                  </a:lnTo>
                  <a:lnTo>
                    <a:pt x="166870" y="103721"/>
                  </a:lnTo>
                  <a:lnTo>
                    <a:pt x="166870" y="103721"/>
                  </a:lnTo>
                  <a:lnTo>
                    <a:pt x="166870" y="103721"/>
                  </a:lnTo>
                  <a:lnTo>
                    <a:pt x="166870" y="103721"/>
                  </a:lnTo>
                  <a:cubicBezTo>
                    <a:pt x="166870" y="103721"/>
                    <a:pt x="166870" y="103721"/>
                    <a:pt x="166870" y="96341"/>
                  </a:cubicBezTo>
                  <a:cubicBezTo>
                    <a:pt x="167190" y="94882"/>
                    <a:pt x="167190" y="93371"/>
                    <a:pt x="166870" y="91913"/>
                  </a:cubicBezTo>
                  <a:lnTo>
                    <a:pt x="166870" y="91913"/>
                  </a:lnTo>
                  <a:cubicBezTo>
                    <a:pt x="167432" y="90237"/>
                    <a:pt x="167432" y="88423"/>
                    <a:pt x="166870" y="86747"/>
                  </a:cubicBezTo>
                  <a:cubicBezTo>
                    <a:pt x="163933" y="70475"/>
                    <a:pt x="155616" y="55661"/>
                    <a:pt x="143254" y="44681"/>
                  </a:cubicBezTo>
                  <a:lnTo>
                    <a:pt x="143254" y="44681"/>
                  </a:lnTo>
                  <a:lnTo>
                    <a:pt x="143254" y="44681"/>
                  </a:lnTo>
                  <a:lnTo>
                    <a:pt x="143254" y="44681"/>
                  </a:lnTo>
                  <a:cubicBezTo>
                    <a:pt x="143254" y="44681"/>
                    <a:pt x="143254" y="44681"/>
                    <a:pt x="143254" y="44681"/>
                  </a:cubicBezTo>
                  <a:cubicBezTo>
                    <a:pt x="141258" y="42573"/>
                    <a:pt x="139747" y="40054"/>
                    <a:pt x="138826" y="37301"/>
                  </a:cubicBezTo>
                  <a:cubicBezTo>
                    <a:pt x="137297" y="33853"/>
                    <a:pt x="135311" y="30625"/>
                    <a:pt x="132922" y="27707"/>
                  </a:cubicBezTo>
                  <a:lnTo>
                    <a:pt x="136612" y="27707"/>
                  </a:lnTo>
                  <a:lnTo>
                    <a:pt x="136612" y="27707"/>
                  </a:lnTo>
                  <a:cubicBezTo>
                    <a:pt x="136612" y="27707"/>
                    <a:pt x="136612" y="27707"/>
                    <a:pt x="136612" y="23279"/>
                  </a:cubicBezTo>
                  <a:cubicBezTo>
                    <a:pt x="136274" y="21573"/>
                    <a:pt x="136274" y="19818"/>
                    <a:pt x="136612" y="18113"/>
                  </a:cubicBezTo>
                  <a:cubicBezTo>
                    <a:pt x="135223" y="15020"/>
                    <a:pt x="132901" y="12439"/>
                    <a:pt x="129970" y="10733"/>
                  </a:cubicBezTo>
                  <a:lnTo>
                    <a:pt x="135136" y="10733"/>
                  </a:lnTo>
                  <a:lnTo>
                    <a:pt x="135136" y="10733"/>
                  </a:lnTo>
                  <a:lnTo>
                    <a:pt x="135136" y="10733"/>
                  </a:lnTo>
                  <a:cubicBezTo>
                    <a:pt x="130121" y="9597"/>
                    <a:pt x="125188" y="8117"/>
                    <a:pt x="120376" y="6305"/>
                  </a:cubicBezTo>
                  <a:cubicBezTo>
                    <a:pt x="113937" y="3124"/>
                    <a:pt x="106891" y="1362"/>
                    <a:pt x="99712" y="1139"/>
                  </a:cubicBezTo>
                  <a:cubicBezTo>
                    <a:pt x="96178" y="-380"/>
                    <a:pt x="92176" y="-380"/>
                    <a:pt x="88642" y="1139"/>
                  </a:cubicBezTo>
                  <a:lnTo>
                    <a:pt x="88642" y="1139"/>
                  </a:lnTo>
                  <a:lnTo>
                    <a:pt x="88642" y="1139"/>
                  </a:lnTo>
                  <a:lnTo>
                    <a:pt x="88642" y="1139"/>
                  </a:lnTo>
                  <a:lnTo>
                    <a:pt x="83476" y="1139"/>
                  </a:lnTo>
                  <a:lnTo>
                    <a:pt x="83476" y="1139"/>
                  </a:lnTo>
                  <a:cubicBezTo>
                    <a:pt x="80813" y="2260"/>
                    <a:pt x="78694" y="4379"/>
                    <a:pt x="77572" y="7043"/>
                  </a:cubicBezTo>
                  <a:cubicBezTo>
                    <a:pt x="76128" y="9818"/>
                    <a:pt x="76128" y="13123"/>
                    <a:pt x="77572" y="15899"/>
                  </a:cubicBezTo>
                  <a:lnTo>
                    <a:pt x="77572" y="15899"/>
                  </a:lnTo>
                  <a:cubicBezTo>
                    <a:pt x="77572" y="15899"/>
                    <a:pt x="77572" y="15899"/>
                    <a:pt x="77572" y="15899"/>
                  </a:cubicBezTo>
                  <a:lnTo>
                    <a:pt x="77572" y="15899"/>
                  </a:lnTo>
                  <a:cubicBezTo>
                    <a:pt x="77572" y="15899"/>
                    <a:pt x="77572" y="15899"/>
                    <a:pt x="77572" y="15899"/>
                  </a:cubicBezTo>
                  <a:lnTo>
                    <a:pt x="77572" y="15899"/>
                  </a:lnTo>
                  <a:lnTo>
                    <a:pt x="77572" y="15899"/>
                  </a:lnTo>
                  <a:lnTo>
                    <a:pt x="77572" y="15899"/>
                  </a:lnTo>
                  <a:lnTo>
                    <a:pt x="82000" y="15899"/>
                  </a:lnTo>
                  <a:lnTo>
                    <a:pt x="93808" y="15899"/>
                  </a:lnTo>
                  <a:lnTo>
                    <a:pt x="100450" y="20327"/>
                  </a:lnTo>
                  <a:cubicBezTo>
                    <a:pt x="105616" y="20327"/>
                    <a:pt x="106354" y="26231"/>
                    <a:pt x="105616" y="26969"/>
                  </a:cubicBezTo>
                  <a:lnTo>
                    <a:pt x="98236" y="26969"/>
                  </a:lnTo>
                  <a:lnTo>
                    <a:pt x="98236" y="26969"/>
                  </a:lnTo>
                  <a:lnTo>
                    <a:pt x="98236" y="26969"/>
                  </a:lnTo>
                  <a:lnTo>
                    <a:pt x="92332" y="26969"/>
                  </a:lnTo>
                  <a:lnTo>
                    <a:pt x="92332" y="26969"/>
                  </a:lnTo>
                  <a:cubicBezTo>
                    <a:pt x="94336" y="28332"/>
                    <a:pt x="96970" y="28332"/>
                    <a:pt x="98974" y="26969"/>
                  </a:cubicBezTo>
                  <a:lnTo>
                    <a:pt x="98974" y="26969"/>
                  </a:lnTo>
                  <a:lnTo>
                    <a:pt x="105616" y="26969"/>
                  </a:lnTo>
                  <a:lnTo>
                    <a:pt x="106354" y="26969"/>
                  </a:lnTo>
                  <a:cubicBezTo>
                    <a:pt x="109042" y="27567"/>
                    <a:pt x="111410" y="29146"/>
                    <a:pt x="112996" y="31397"/>
                  </a:cubicBezTo>
                  <a:cubicBezTo>
                    <a:pt x="113339" y="33844"/>
                    <a:pt x="113339" y="36329"/>
                    <a:pt x="112996" y="38777"/>
                  </a:cubicBezTo>
                  <a:cubicBezTo>
                    <a:pt x="113755" y="41430"/>
                    <a:pt x="113755" y="44241"/>
                    <a:pt x="112996" y="46895"/>
                  </a:cubicBezTo>
                  <a:cubicBezTo>
                    <a:pt x="112996" y="46895"/>
                    <a:pt x="112996" y="50585"/>
                    <a:pt x="112996" y="50585"/>
                  </a:cubicBezTo>
                  <a:lnTo>
                    <a:pt x="112996" y="50585"/>
                  </a:lnTo>
                  <a:lnTo>
                    <a:pt x="112996" y="55751"/>
                  </a:lnTo>
                  <a:lnTo>
                    <a:pt x="112996" y="55751"/>
                  </a:lnTo>
                  <a:lnTo>
                    <a:pt x="112996" y="55751"/>
                  </a:lnTo>
                  <a:lnTo>
                    <a:pt x="112996" y="55751"/>
                  </a:lnTo>
                  <a:lnTo>
                    <a:pt x="112996" y="55751"/>
                  </a:lnTo>
                  <a:lnTo>
                    <a:pt x="112996" y="55751"/>
                  </a:lnTo>
                  <a:lnTo>
                    <a:pt x="112996" y="60179"/>
                  </a:lnTo>
                  <a:cubicBezTo>
                    <a:pt x="112996" y="60179"/>
                    <a:pt x="112996" y="60179"/>
                    <a:pt x="112996" y="60179"/>
                  </a:cubicBezTo>
                  <a:lnTo>
                    <a:pt x="112996" y="60179"/>
                  </a:lnTo>
                  <a:lnTo>
                    <a:pt x="112996" y="60179"/>
                  </a:lnTo>
                  <a:lnTo>
                    <a:pt x="112996" y="64607"/>
                  </a:lnTo>
                  <a:lnTo>
                    <a:pt x="112996" y="64607"/>
                  </a:lnTo>
                  <a:cubicBezTo>
                    <a:pt x="112996" y="64607"/>
                    <a:pt x="112996" y="64607"/>
                    <a:pt x="112996" y="64607"/>
                  </a:cubicBezTo>
                  <a:lnTo>
                    <a:pt x="106354" y="64607"/>
                  </a:lnTo>
                  <a:lnTo>
                    <a:pt x="106354" y="64607"/>
                  </a:lnTo>
                  <a:lnTo>
                    <a:pt x="106354" y="64607"/>
                  </a:lnTo>
                  <a:lnTo>
                    <a:pt x="106354" y="64607"/>
                  </a:lnTo>
                  <a:lnTo>
                    <a:pt x="106354" y="64607"/>
                  </a:lnTo>
                  <a:lnTo>
                    <a:pt x="106354" y="64607"/>
                  </a:lnTo>
                  <a:lnTo>
                    <a:pt x="106354" y="64607"/>
                  </a:lnTo>
                  <a:cubicBezTo>
                    <a:pt x="104332" y="67067"/>
                    <a:pt x="101818" y="69077"/>
                    <a:pt x="98974" y="70511"/>
                  </a:cubicBezTo>
                  <a:lnTo>
                    <a:pt x="98974" y="70511"/>
                  </a:lnTo>
                  <a:cubicBezTo>
                    <a:pt x="98974" y="70511"/>
                    <a:pt x="98974" y="70511"/>
                    <a:pt x="98974" y="70511"/>
                  </a:cubicBezTo>
                  <a:lnTo>
                    <a:pt x="98974" y="70511"/>
                  </a:lnTo>
                  <a:cubicBezTo>
                    <a:pt x="98974" y="70511"/>
                    <a:pt x="98974" y="62393"/>
                    <a:pt x="84952" y="58703"/>
                  </a:cubicBezTo>
                  <a:cubicBezTo>
                    <a:pt x="80442" y="56954"/>
                    <a:pt x="76578" y="53863"/>
                    <a:pt x="73882" y="49847"/>
                  </a:cubicBezTo>
                  <a:lnTo>
                    <a:pt x="73882" y="49847"/>
                  </a:lnTo>
                  <a:cubicBezTo>
                    <a:pt x="70336" y="45641"/>
                    <a:pt x="68036" y="40529"/>
                    <a:pt x="67240" y="35087"/>
                  </a:cubicBezTo>
                  <a:cubicBezTo>
                    <a:pt x="67240" y="35087"/>
                    <a:pt x="67240" y="29183"/>
                    <a:pt x="67240" y="24755"/>
                  </a:cubicBezTo>
                  <a:lnTo>
                    <a:pt x="67240" y="19589"/>
                  </a:lnTo>
                  <a:cubicBezTo>
                    <a:pt x="66484" y="15689"/>
                    <a:pt x="66484" y="11680"/>
                    <a:pt x="67240" y="7781"/>
                  </a:cubicBezTo>
                  <a:lnTo>
                    <a:pt x="67240" y="32873"/>
                  </a:lnTo>
                  <a:lnTo>
                    <a:pt x="67240" y="32873"/>
                  </a:lnTo>
                  <a:cubicBezTo>
                    <a:pt x="70548" y="26386"/>
                    <a:pt x="72790" y="19408"/>
                    <a:pt x="73882" y="12209"/>
                  </a:cubicBezTo>
                  <a:lnTo>
                    <a:pt x="73882" y="12209"/>
                  </a:lnTo>
                  <a:lnTo>
                    <a:pt x="73882" y="12209"/>
                  </a:lnTo>
                  <a:lnTo>
                    <a:pt x="73882" y="12209"/>
                  </a:lnTo>
                  <a:cubicBezTo>
                    <a:pt x="72926" y="9826"/>
                    <a:pt x="70539" y="8334"/>
                    <a:pt x="67978" y="8519"/>
                  </a:cubicBezTo>
                  <a:lnTo>
                    <a:pt x="67978" y="8519"/>
                  </a:lnTo>
                  <a:lnTo>
                    <a:pt x="63550" y="8519"/>
                  </a:lnTo>
                  <a:lnTo>
                    <a:pt x="63550" y="8519"/>
                  </a:lnTo>
                  <a:cubicBezTo>
                    <a:pt x="58170" y="10288"/>
                    <a:pt x="53165" y="13040"/>
                    <a:pt x="48790" y="16637"/>
                  </a:cubicBezTo>
                  <a:cubicBezTo>
                    <a:pt x="45433" y="19710"/>
                    <a:pt x="43330" y="23915"/>
                    <a:pt x="42886" y="28445"/>
                  </a:cubicBezTo>
                  <a:lnTo>
                    <a:pt x="42886" y="28445"/>
                  </a:lnTo>
                  <a:cubicBezTo>
                    <a:pt x="33460" y="35434"/>
                    <a:pt x="23003" y="40912"/>
                    <a:pt x="11890" y="44681"/>
                  </a:cubicBezTo>
                  <a:cubicBezTo>
                    <a:pt x="12210" y="46139"/>
                    <a:pt x="12210" y="47650"/>
                    <a:pt x="11890" y="49109"/>
                  </a:cubicBezTo>
                  <a:cubicBezTo>
                    <a:pt x="11890" y="53537"/>
                    <a:pt x="11890" y="58703"/>
                    <a:pt x="7462" y="62393"/>
                  </a:cubicBezTo>
                  <a:lnTo>
                    <a:pt x="7462" y="62393"/>
                  </a:lnTo>
                  <a:cubicBezTo>
                    <a:pt x="7266" y="64602"/>
                    <a:pt x="7266" y="66825"/>
                    <a:pt x="7462" y="69035"/>
                  </a:cubicBezTo>
                  <a:cubicBezTo>
                    <a:pt x="7462" y="69035"/>
                    <a:pt x="7462" y="69035"/>
                    <a:pt x="7462" y="69035"/>
                  </a:cubicBezTo>
                  <a:lnTo>
                    <a:pt x="7462" y="69035"/>
                  </a:lnTo>
                  <a:cubicBezTo>
                    <a:pt x="7462" y="77891"/>
                    <a:pt x="7462" y="87485"/>
                    <a:pt x="2296" y="96341"/>
                  </a:cubicBezTo>
                  <a:cubicBezTo>
                    <a:pt x="-2870" y="105197"/>
                    <a:pt x="2296" y="114791"/>
                    <a:pt x="2296" y="124385"/>
                  </a:cubicBezTo>
                  <a:cubicBezTo>
                    <a:pt x="1889" y="126083"/>
                    <a:pt x="1889" y="127852"/>
                    <a:pt x="2296" y="129551"/>
                  </a:cubicBezTo>
                  <a:lnTo>
                    <a:pt x="2296" y="129551"/>
                  </a:lnTo>
                  <a:lnTo>
                    <a:pt x="2296" y="129551"/>
                  </a:lnTo>
                  <a:lnTo>
                    <a:pt x="2296" y="129551"/>
                  </a:lnTo>
                  <a:cubicBezTo>
                    <a:pt x="2296" y="129551"/>
                    <a:pt x="2296" y="129551"/>
                    <a:pt x="2296" y="129551"/>
                  </a:cubicBezTo>
                  <a:lnTo>
                    <a:pt x="2296" y="133979"/>
                  </a:lnTo>
                  <a:lnTo>
                    <a:pt x="2296" y="133979"/>
                  </a:lnTo>
                  <a:lnTo>
                    <a:pt x="2296" y="150953"/>
                  </a:lnTo>
                  <a:cubicBezTo>
                    <a:pt x="2296" y="150953"/>
                    <a:pt x="2296" y="155381"/>
                    <a:pt x="2296" y="155381"/>
                  </a:cubicBezTo>
                  <a:lnTo>
                    <a:pt x="2296" y="155381"/>
                  </a:lnTo>
                  <a:cubicBezTo>
                    <a:pt x="2296" y="155381"/>
                    <a:pt x="2296" y="159071"/>
                    <a:pt x="2296" y="162023"/>
                  </a:cubicBezTo>
                  <a:lnTo>
                    <a:pt x="2296" y="162023"/>
                  </a:lnTo>
                  <a:cubicBezTo>
                    <a:pt x="2296" y="168665"/>
                    <a:pt x="2296" y="173093"/>
                    <a:pt x="2296" y="180473"/>
                  </a:cubicBezTo>
                  <a:lnTo>
                    <a:pt x="2296" y="180473"/>
                  </a:lnTo>
                  <a:cubicBezTo>
                    <a:pt x="2600" y="182181"/>
                    <a:pt x="2600" y="183930"/>
                    <a:pt x="2296" y="185639"/>
                  </a:cubicBezTo>
                  <a:cubicBezTo>
                    <a:pt x="2296" y="185639"/>
                    <a:pt x="2296" y="185639"/>
                    <a:pt x="2296" y="185639"/>
                  </a:cubicBezTo>
                  <a:lnTo>
                    <a:pt x="2296" y="185639"/>
                  </a:lnTo>
                  <a:lnTo>
                    <a:pt x="2296" y="185639"/>
                  </a:lnTo>
                  <a:cubicBezTo>
                    <a:pt x="1434" y="187768"/>
                    <a:pt x="1434" y="190151"/>
                    <a:pt x="2296" y="192281"/>
                  </a:cubicBezTo>
                  <a:lnTo>
                    <a:pt x="2296" y="192281"/>
                  </a:lnTo>
                  <a:lnTo>
                    <a:pt x="2296" y="192281"/>
                  </a:lnTo>
                  <a:cubicBezTo>
                    <a:pt x="2296" y="198185"/>
                    <a:pt x="2296" y="205565"/>
                    <a:pt x="2296" y="208517"/>
                  </a:cubicBezTo>
                  <a:lnTo>
                    <a:pt x="2296" y="208517"/>
                  </a:lnTo>
                  <a:lnTo>
                    <a:pt x="2296" y="208517"/>
                  </a:lnTo>
                  <a:lnTo>
                    <a:pt x="2296" y="215159"/>
                  </a:lnTo>
                  <a:lnTo>
                    <a:pt x="2296" y="215159"/>
                  </a:lnTo>
                  <a:cubicBezTo>
                    <a:pt x="1931" y="217852"/>
                    <a:pt x="1931" y="220583"/>
                    <a:pt x="2296" y="223277"/>
                  </a:cubicBezTo>
                  <a:lnTo>
                    <a:pt x="2296" y="234347"/>
                  </a:lnTo>
                  <a:cubicBezTo>
                    <a:pt x="1450" y="237489"/>
                    <a:pt x="1450" y="240798"/>
                    <a:pt x="2296" y="243941"/>
                  </a:cubicBezTo>
                  <a:cubicBezTo>
                    <a:pt x="2296" y="243941"/>
                    <a:pt x="2296" y="243941"/>
                    <a:pt x="2296" y="243941"/>
                  </a:cubicBezTo>
                  <a:cubicBezTo>
                    <a:pt x="2296" y="243941"/>
                    <a:pt x="2296" y="243941"/>
                    <a:pt x="2296" y="243941"/>
                  </a:cubicBezTo>
                  <a:lnTo>
                    <a:pt x="2296" y="243941"/>
                  </a:lnTo>
                  <a:lnTo>
                    <a:pt x="2296" y="243941"/>
                  </a:lnTo>
                  <a:lnTo>
                    <a:pt x="2296" y="243941"/>
                  </a:lnTo>
                  <a:lnTo>
                    <a:pt x="2296" y="243941"/>
                  </a:lnTo>
                  <a:cubicBezTo>
                    <a:pt x="2870" y="242521"/>
                    <a:pt x="2870" y="240932"/>
                    <a:pt x="2296" y="239513"/>
                  </a:cubicBezTo>
                  <a:lnTo>
                    <a:pt x="2296" y="239513"/>
                  </a:lnTo>
                  <a:lnTo>
                    <a:pt x="2296" y="239513"/>
                  </a:lnTo>
                  <a:lnTo>
                    <a:pt x="2296" y="239513"/>
                  </a:lnTo>
                  <a:cubicBezTo>
                    <a:pt x="2472" y="237549"/>
                    <a:pt x="2472" y="235572"/>
                    <a:pt x="2296" y="233609"/>
                  </a:cubicBezTo>
                  <a:lnTo>
                    <a:pt x="2296" y="233609"/>
                  </a:lnTo>
                  <a:lnTo>
                    <a:pt x="2296" y="233609"/>
                  </a:lnTo>
                  <a:lnTo>
                    <a:pt x="32554" y="233609"/>
                  </a:lnTo>
                  <a:cubicBezTo>
                    <a:pt x="32964" y="232161"/>
                    <a:pt x="32964" y="230628"/>
                    <a:pt x="32554" y="229181"/>
                  </a:cubicBezTo>
                  <a:cubicBezTo>
                    <a:pt x="32554" y="229181"/>
                    <a:pt x="32554" y="222539"/>
                    <a:pt x="32554" y="218111"/>
                  </a:cubicBezTo>
                  <a:lnTo>
                    <a:pt x="32554" y="218111"/>
                  </a:lnTo>
                  <a:cubicBezTo>
                    <a:pt x="32554" y="218111"/>
                    <a:pt x="32554" y="218111"/>
                    <a:pt x="32554" y="218111"/>
                  </a:cubicBezTo>
                  <a:lnTo>
                    <a:pt x="32554" y="218111"/>
                  </a:lnTo>
                  <a:cubicBezTo>
                    <a:pt x="32750" y="215408"/>
                    <a:pt x="32750" y="212695"/>
                    <a:pt x="32554" y="209993"/>
                  </a:cubicBezTo>
                  <a:cubicBezTo>
                    <a:pt x="32889" y="207050"/>
                    <a:pt x="32889" y="204079"/>
                    <a:pt x="32554" y="201137"/>
                  </a:cubicBezTo>
                  <a:lnTo>
                    <a:pt x="32554" y="201137"/>
                  </a:lnTo>
                  <a:cubicBezTo>
                    <a:pt x="32554" y="201137"/>
                    <a:pt x="32554" y="201137"/>
                    <a:pt x="32554" y="201137"/>
                  </a:cubicBezTo>
                  <a:lnTo>
                    <a:pt x="32554" y="201137"/>
                  </a:lnTo>
                  <a:cubicBezTo>
                    <a:pt x="32554" y="201137"/>
                    <a:pt x="32554" y="201137"/>
                    <a:pt x="32554" y="201137"/>
                  </a:cubicBezTo>
                  <a:cubicBezTo>
                    <a:pt x="32554" y="201137"/>
                    <a:pt x="32554" y="201137"/>
                    <a:pt x="32554" y="205565"/>
                  </a:cubicBezTo>
                  <a:lnTo>
                    <a:pt x="32554" y="205565"/>
                  </a:lnTo>
                  <a:cubicBezTo>
                    <a:pt x="32554" y="205565"/>
                    <a:pt x="32554" y="205565"/>
                    <a:pt x="32554" y="201137"/>
                  </a:cubicBezTo>
                  <a:lnTo>
                    <a:pt x="32554" y="201137"/>
                  </a:lnTo>
                  <a:lnTo>
                    <a:pt x="32554" y="201137"/>
                  </a:lnTo>
                  <a:cubicBezTo>
                    <a:pt x="32554" y="201137"/>
                    <a:pt x="32554" y="201137"/>
                    <a:pt x="32554" y="195971"/>
                  </a:cubicBezTo>
                  <a:cubicBezTo>
                    <a:pt x="32554" y="190805"/>
                    <a:pt x="36982" y="185639"/>
                    <a:pt x="38458" y="181211"/>
                  </a:cubicBezTo>
                  <a:cubicBezTo>
                    <a:pt x="39934" y="176783"/>
                    <a:pt x="38458" y="195233"/>
                    <a:pt x="38458" y="195971"/>
                  </a:cubicBezTo>
                  <a:cubicBezTo>
                    <a:pt x="38458" y="196709"/>
                    <a:pt x="38458" y="195971"/>
                    <a:pt x="42886" y="195971"/>
                  </a:cubicBezTo>
                  <a:cubicBezTo>
                    <a:pt x="47314" y="195971"/>
                    <a:pt x="42886" y="195971"/>
                    <a:pt x="42886" y="195971"/>
                  </a:cubicBezTo>
                  <a:cubicBezTo>
                    <a:pt x="42886" y="195971"/>
                    <a:pt x="42886" y="195971"/>
                    <a:pt x="42886" y="195971"/>
                  </a:cubicBezTo>
                  <a:cubicBezTo>
                    <a:pt x="43290" y="193280"/>
                    <a:pt x="43290" y="190543"/>
                    <a:pt x="42886" y="187853"/>
                  </a:cubicBezTo>
                  <a:lnTo>
                    <a:pt x="42886" y="187853"/>
                  </a:lnTo>
                  <a:lnTo>
                    <a:pt x="42886" y="187853"/>
                  </a:lnTo>
                  <a:cubicBezTo>
                    <a:pt x="42886" y="187853"/>
                    <a:pt x="42886" y="193757"/>
                    <a:pt x="42886" y="193757"/>
                  </a:cubicBezTo>
                  <a:lnTo>
                    <a:pt x="42886" y="193757"/>
                  </a:lnTo>
                  <a:cubicBezTo>
                    <a:pt x="44953" y="191139"/>
                    <a:pt x="46460" y="188125"/>
                    <a:pt x="47314" y="184901"/>
                  </a:cubicBezTo>
                  <a:lnTo>
                    <a:pt x="47314" y="184901"/>
                  </a:lnTo>
                  <a:cubicBezTo>
                    <a:pt x="47314" y="184901"/>
                    <a:pt x="47314" y="184901"/>
                    <a:pt x="47314" y="184901"/>
                  </a:cubicBezTo>
                  <a:lnTo>
                    <a:pt x="47314" y="184901"/>
                  </a:lnTo>
                  <a:cubicBezTo>
                    <a:pt x="47130" y="182198"/>
                    <a:pt x="47130" y="179485"/>
                    <a:pt x="47314" y="176783"/>
                  </a:cubicBezTo>
                  <a:lnTo>
                    <a:pt x="47314" y="176783"/>
                  </a:lnTo>
                  <a:lnTo>
                    <a:pt x="47314" y="176783"/>
                  </a:lnTo>
                  <a:lnTo>
                    <a:pt x="47314" y="176783"/>
                  </a:lnTo>
                  <a:cubicBezTo>
                    <a:pt x="47314" y="176783"/>
                    <a:pt x="47314" y="176783"/>
                    <a:pt x="47314" y="176783"/>
                  </a:cubicBezTo>
                  <a:lnTo>
                    <a:pt x="47314" y="176783"/>
                  </a:lnTo>
                  <a:lnTo>
                    <a:pt x="47314" y="212207"/>
                  </a:lnTo>
                  <a:lnTo>
                    <a:pt x="47314" y="212207"/>
                  </a:lnTo>
                  <a:lnTo>
                    <a:pt x="47314" y="212207"/>
                  </a:lnTo>
                  <a:lnTo>
                    <a:pt x="47314" y="212207"/>
                  </a:lnTo>
                  <a:lnTo>
                    <a:pt x="35506" y="212207"/>
                  </a:lnTo>
                  <a:lnTo>
                    <a:pt x="35506" y="212207"/>
                  </a:lnTo>
                  <a:lnTo>
                    <a:pt x="27388" y="217373"/>
                  </a:lnTo>
                  <a:cubicBezTo>
                    <a:pt x="25308" y="219582"/>
                    <a:pt x="22796" y="221341"/>
                    <a:pt x="20008" y="222539"/>
                  </a:cubicBezTo>
                  <a:lnTo>
                    <a:pt x="20008" y="222539"/>
                  </a:lnTo>
                  <a:lnTo>
                    <a:pt x="20008" y="222539"/>
                  </a:lnTo>
                  <a:cubicBezTo>
                    <a:pt x="20008" y="222539"/>
                    <a:pt x="20008" y="222539"/>
                    <a:pt x="20008" y="222539"/>
                  </a:cubicBezTo>
                  <a:lnTo>
                    <a:pt x="20008" y="222539"/>
                  </a:lnTo>
                  <a:cubicBezTo>
                    <a:pt x="22862" y="223615"/>
                    <a:pt x="26010" y="223615"/>
                    <a:pt x="28864" y="222539"/>
                  </a:cubicBezTo>
                  <a:cubicBezTo>
                    <a:pt x="27316" y="225307"/>
                    <a:pt x="25321" y="227800"/>
                    <a:pt x="22960" y="229919"/>
                  </a:cubicBezTo>
                  <a:lnTo>
                    <a:pt x="22960" y="229919"/>
                  </a:lnTo>
                  <a:lnTo>
                    <a:pt x="22960" y="229919"/>
                  </a:lnTo>
                  <a:lnTo>
                    <a:pt x="69454" y="229919"/>
                  </a:lnTo>
                  <a:lnTo>
                    <a:pt x="69454" y="229919"/>
                  </a:lnTo>
                  <a:cubicBezTo>
                    <a:pt x="69454" y="233609"/>
                    <a:pt x="69454" y="236561"/>
                    <a:pt x="69454" y="238775"/>
                  </a:cubicBezTo>
                  <a:lnTo>
                    <a:pt x="69454" y="238775"/>
                  </a:lnTo>
                  <a:cubicBezTo>
                    <a:pt x="62074" y="246155"/>
                    <a:pt x="54694" y="255011"/>
                    <a:pt x="50266" y="260177"/>
                  </a:cubicBezTo>
                  <a:cubicBezTo>
                    <a:pt x="45838" y="265343"/>
                    <a:pt x="50266" y="260177"/>
                    <a:pt x="50266" y="260177"/>
                  </a:cubicBezTo>
                  <a:lnTo>
                    <a:pt x="50266" y="260177"/>
                  </a:lnTo>
                  <a:lnTo>
                    <a:pt x="50266" y="260177"/>
                  </a:lnTo>
                  <a:lnTo>
                    <a:pt x="50266" y="260177"/>
                  </a:lnTo>
                  <a:lnTo>
                    <a:pt x="50266" y="260177"/>
                  </a:lnTo>
                  <a:cubicBezTo>
                    <a:pt x="50266" y="260177"/>
                    <a:pt x="50266" y="260177"/>
                    <a:pt x="50266" y="260177"/>
                  </a:cubicBez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cubicBezTo>
                    <a:pt x="32554" y="260177"/>
                    <a:pt x="32554" y="260177"/>
                    <a:pt x="32554" y="260177"/>
                  </a:cubicBezTo>
                  <a:lnTo>
                    <a:pt x="32554" y="260177"/>
                  </a:lnTo>
                  <a:lnTo>
                    <a:pt x="32554" y="260177"/>
                  </a:lnTo>
                  <a:cubicBezTo>
                    <a:pt x="32554" y="260177"/>
                    <a:pt x="32554" y="260177"/>
                    <a:pt x="32554" y="260177"/>
                  </a:cubicBez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lnTo>
                    <a:pt x="32554" y="260177"/>
                  </a:lnTo>
                  <a:cubicBezTo>
                    <a:pt x="32554" y="260177"/>
                    <a:pt x="32554" y="260177"/>
                    <a:pt x="32554" y="260177"/>
                  </a:cubicBezTo>
                  <a:lnTo>
                    <a:pt x="32554" y="260177"/>
                  </a:lnTo>
                  <a:cubicBezTo>
                    <a:pt x="32554" y="260177"/>
                    <a:pt x="32554" y="260177"/>
                    <a:pt x="32554" y="260177"/>
                  </a:cubicBezTo>
                  <a:lnTo>
                    <a:pt x="32554" y="260177"/>
                  </a:lnTo>
                  <a:lnTo>
                    <a:pt x="32554" y="260177"/>
                  </a:lnTo>
                  <a:lnTo>
                    <a:pt x="21484" y="260177"/>
                  </a:lnTo>
                  <a:lnTo>
                    <a:pt x="21484" y="260177"/>
                  </a:lnTo>
                  <a:lnTo>
                    <a:pt x="21484" y="260177"/>
                  </a:lnTo>
                  <a:lnTo>
                    <a:pt x="21484" y="260177"/>
                  </a:lnTo>
                  <a:lnTo>
                    <a:pt x="21484" y="260177"/>
                  </a:lnTo>
                  <a:cubicBezTo>
                    <a:pt x="20249" y="261951"/>
                    <a:pt x="20249" y="264306"/>
                    <a:pt x="21484" y="266081"/>
                  </a:cubicBezTo>
                  <a:cubicBezTo>
                    <a:pt x="21484" y="266081"/>
                    <a:pt x="21484" y="266081"/>
                    <a:pt x="21484" y="266081"/>
                  </a:cubicBezTo>
                  <a:lnTo>
                    <a:pt x="21484" y="266081"/>
                  </a:lnTo>
                  <a:lnTo>
                    <a:pt x="21484" y="266081"/>
                  </a:lnTo>
                  <a:cubicBezTo>
                    <a:pt x="21484" y="266081"/>
                    <a:pt x="21484" y="266081"/>
                    <a:pt x="27388" y="261653"/>
                  </a:cubicBezTo>
                  <a:lnTo>
                    <a:pt x="27388" y="261653"/>
                  </a:lnTo>
                  <a:lnTo>
                    <a:pt x="27388" y="261653"/>
                  </a:lnTo>
                  <a:lnTo>
                    <a:pt x="27388" y="261653"/>
                  </a:lnTo>
                  <a:cubicBezTo>
                    <a:pt x="27388" y="261653"/>
                    <a:pt x="27388" y="261653"/>
                    <a:pt x="27388" y="261653"/>
                  </a:cubicBezTo>
                  <a:lnTo>
                    <a:pt x="27388" y="261653"/>
                  </a:lnTo>
                  <a:cubicBezTo>
                    <a:pt x="27388" y="261653"/>
                    <a:pt x="27388" y="261653"/>
                    <a:pt x="31078" y="261653"/>
                  </a:cubicBezTo>
                  <a:lnTo>
                    <a:pt x="32554" y="261653"/>
                  </a:lnTo>
                  <a:lnTo>
                    <a:pt x="32554" y="261653"/>
                  </a:lnTo>
                  <a:cubicBezTo>
                    <a:pt x="32554" y="261653"/>
                    <a:pt x="32554" y="261653"/>
                    <a:pt x="32554" y="261653"/>
                  </a:cubicBezTo>
                  <a:lnTo>
                    <a:pt x="32554" y="261653"/>
                  </a:lnTo>
                  <a:lnTo>
                    <a:pt x="32554" y="261653"/>
                  </a:lnTo>
                  <a:lnTo>
                    <a:pt x="32554" y="261653"/>
                  </a:lnTo>
                  <a:lnTo>
                    <a:pt x="32554" y="261653"/>
                  </a:lnTo>
                  <a:lnTo>
                    <a:pt x="32554" y="261653"/>
                  </a:lnTo>
                  <a:cubicBezTo>
                    <a:pt x="32554" y="261653"/>
                    <a:pt x="32554" y="261653"/>
                    <a:pt x="32554" y="261653"/>
                  </a:cubicBezTo>
                  <a:lnTo>
                    <a:pt x="32554" y="261653"/>
                  </a:lnTo>
                  <a:lnTo>
                    <a:pt x="32554" y="261653"/>
                  </a:lnTo>
                  <a:lnTo>
                    <a:pt x="32554" y="261653"/>
                  </a:lnTo>
                  <a:lnTo>
                    <a:pt x="32554" y="261653"/>
                  </a:lnTo>
                  <a:cubicBezTo>
                    <a:pt x="32147" y="263351"/>
                    <a:pt x="32147" y="265120"/>
                    <a:pt x="32554" y="266819"/>
                  </a:cubicBezTo>
                  <a:lnTo>
                    <a:pt x="32554" y="266819"/>
                  </a:lnTo>
                  <a:cubicBezTo>
                    <a:pt x="32554" y="266819"/>
                    <a:pt x="32554" y="266819"/>
                    <a:pt x="32554" y="266819"/>
                  </a:cubicBezTo>
                  <a:lnTo>
                    <a:pt x="32554" y="310361"/>
                  </a:lnTo>
                  <a:lnTo>
                    <a:pt x="32554" y="310361"/>
                  </a:lnTo>
                  <a:lnTo>
                    <a:pt x="32554" y="310361"/>
                  </a:lnTo>
                  <a:lnTo>
                    <a:pt x="32554" y="310361"/>
                  </a:lnTo>
                  <a:lnTo>
                    <a:pt x="32554" y="310361"/>
                  </a:lnTo>
                  <a:lnTo>
                    <a:pt x="32554" y="310361"/>
                  </a:lnTo>
                  <a:cubicBezTo>
                    <a:pt x="33091" y="307681"/>
                    <a:pt x="33091" y="304922"/>
                    <a:pt x="32554" y="302243"/>
                  </a:cubicBezTo>
                  <a:lnTo>
                    <a:pt x="32554" y="293387"/>
                  </a:lnTo>
                  <a:lnTo>
                    <a:pt x="32554" y="293387"/>
                  </a:lnTo>
                  <a:lnTo>
                    <a:pt x="32554" y="293387"/>
                  </a:lnTo>
                  <a:cubicBezTo>
                    <a:pt x="32554" y="293387"/>
                    <a:pt x="32554" y="293387"/>
                    <a:pt x="32554" y="288221"/>
                  </a:cubicBezTo>
                  <a:lnTo>
                    <a:pt x="32554" y="288221"/>
                  </a:lnTo>
                  <a:cubicBezTo>
                    <a:pt x="32554" y="288221"/>
                    <a:pt x="32554" y="288221"/>
                    <a:pt x="32554" y="288221"/>
                  </a:cubicBezTo>
                  <a:lnTo>
                    <a:pt x="32554" y="288221"/>
                  </a:lnTo>
                  <a:lnTo>
                    <a:pt x="32554" y="288221"/>
                  </a:lnTo>
                  <a:cubicBezTo>
                    <a:pt x="32554" y="288221"/>
                    <a:pt x="32554" y="288221"/>
                    <a:pt x="38458" y="288221"/>
                  </a:cubicBezTo>
                  <a:lnTo>
                    <a:pt x="43624" y="288221"/>
                  </a:lnTo>
                  <a:cubicBezTo>
                    <a:pt x="43624" y="288221"/>
                    <a:pt x="43624" y="288221"/>
                    <a:pt x="43624" y="288221"/>
                  </a:cubicBezTo>
                  <a:cubicBezTo>
                    <a:pt x="43624" y="288221"/>
                    <a:pt x="43624" y="288221"/>
                    <a:pt x="43624" y="288221"/>
                  </a:cubicBezTo>
                  <a:lnTo>
                    <a:pt x="48790" y="288221"/>
                  </a:lnTo>
                  <a:cubicBezTo>
                    <a:pt x="48790" y="288221"/>
                    <a:pt x="48790" y="288221"/>
                    <a:pt x="48790" y="288221"/>
                  </a:cubicBezTo>
                  <a:lnTo>
                    <a:pt x="48790" y="288221"/>
                  </a:lnTo>
                  <a:cubicBezTo>
                    <a:pt x="48790" y="288221"/>
                    <a:pt x="48790" y="288221"/>
                    <a:pt x="48790" y="288221"/>
                  </a:cubicBezTo>
                  <a:lnTo>
                    <a:pt x="48790" y="288221"/>
                  </a:lnTo>
                  <a:cubicBezTo>
                    <a:pt x="49296" y="286788"/>
                    <a:pt x="49296" y="285225"/>
                    <a:pt x="48790" y="283793"/>
                  </a:cubicBezTo>
                  <a:lnTo>
                    <a:pt x="67978" y="283793"/>
                  </a:lnTo>
                  <a:cubicBezTo>
                    <a:pt x="67978" y="283793"/>
                    <a:pt x="67978" y="283793"/>
                    <a:pt x="67978" y="283793"/>
                  </a:cubicBezTo>
                  <a:lnTo>
                    <a:pt x="61336" y="283793"/>
                  </a:lnTo>
                  <a:lnTo>
                    <a:pt x="61336" y="283793"/>
                  </a:lnTo>
                  <a:lnTo>
                    <a:pt x="53956" y="283793"/>
                  </a:lnTo>
                  <a:lnTo>
                    <a:pt x="53956" y="283793"/>
                  </a:lnTo>
                  <a:lnTo>
                    <a:pt x="76096" y="263129"/>
                  </a:lnTo>
                  <a:lnTo>
                    <a:pt x="76096" y="263129"/>
                  </a:lnTo>
                  <a:cubicBezTo>
                    <a:pt x="76096" y="263129"/>
                    <a:pt x="79786" y="267557"/>
                    <a:pt x="81262" y="267557"/>
                  </a:cubicBezTo>
                  <a:cubicBezTo>
                    <a:pt x="82738" y="267557"/>
                    <a:pt x="81262" y="267557"/>
                    <a:pt x="85690" y="261653"/>
                  </a:cubicBezTo>
                  <a:lnTo>
                    <a:pt x="85690" y="261653"/>
                  </a:lnTo>
                  <a:lnTo>
                    <a:pt x="85690" y="261653"/>
                  </a:lnTo>
                  <a:lnTo>
                    <a:pt x="85690" y="261653"/>
                  </a:lnTo>
                  <a:cubicBezTo>
                    <a:pt x="85690" y="261653"/>
                    <a:pt x="89380" y="261653"/>
                    <a:pt x="90856" y="261653"/>
                  </a:cubicBezTo>
                  <a:cubicBezTo>
                    <a:pt x="92332" y="261653"/>
                    <a:pt x="90856" y="261653"/>
                    <a:pt x="90856" y="255011"/>
                  </a:cubicBezTo>
                  <a:lnTo>
                    <a:pt x="106354" y="255011"/>
                  </a:lnTo>
                  <a:cubicBezTo>
                    <a:pt x="108286" y="255545"/>
                    <a:pt x="110326" y="255545"/>
                    <a:pt x="112258" y="255011"/>
                  </a:cubicBezTo>
                  <a:cubicBezTo>
                    <a:pt x="112258" y="255011"/>
                    <a:pt x="112258" y="255011"/>
                    <a:pt x="112258" y="255011"/>
                  </a:cubicBezTo>
                  <a:cubicBezTo>
                    <a:pt x="117121" y="259058"/>
                    <a:pt x="122603" y="262297"/>
                    <a:pt x="128494" y="264605"/>
                  </a:cubicBezTo>
                  <a:lnTo>
                    <a:pt x="122590" y="266081"/>
                  </a:lnTo>
                  <a:lnTo>
                    <a:pt x="122590" y="266081"/>
                  </a:lnTo>
                  <a:lnTo>
                    <a:pt x="122590" y="266081"/>
                  </a:lnTo>
                  <a:lnTo>
                    <a:pt x="116686" y="275675"/>
                  </a:lnTo>
                  <a:cubicBezTo>
                    <a:pt x="116686" y="275675"/>
                    <a:pt x="116686" y="275675"/>
                    <a:pt x="116686" y="275675"/>
                  </a:cubicBezTo>
                  <a:lnTo>
                    <a:pt x="116686" y="275675"/>
                  </a:lnTo>
                  <a:lnTo>
                    <a:pt x="116686" y="275675"/>
                  </a:lnTo>
                  <a:cubicBezTo>
                    <a:pt x="116686" y="275675"/>
                    <a:pt x="116686" y="275675"/>
                    <a:pt x="116686" y="279365"/>
                  </a:cubicBezTo>
                  <a:cubicBezTo>
                    <a:pt x="116686" y="283055"/>
                    <a:pt x="116686" y="279365"/>
                    <a:pt x="116686" y="279365"/>
                  </a:cubicBezTo>
                  <a:lnTo>
                    <a:pt x="116686" y="279365"/>
                  </a:lnTo>
                  <a:cubicBezTo>
                    <a:pt x="116304" y="281066"/>
                    <a:pt x="116304" y="282829"/>
                    <a:pt x="116686" y="284531"/>
                  </a:cubicBezTo>
                  <a:cubicBezTo>
                    <a:pt x="116545" y="286496"/>
                    <a:pt x="116545" y="288469"/>
                    <a:pt x="116686" y="290435"/>
                  </a:cubicBezTo>
                  <a:lnTo>
                    <a:pt x="116686" y="295601"/>
                  </a:lnTo>
                  <a:lnTo>
                    <a:pt x="116686" y="300767"/>
                  </a:lnTo>
                  <a:cubicBezTo>
                    <a:pt x="116686" y="300767"/>
                    <a:pt x="116686" y="305195"/>
                    <a:pt x="116686" y="305933"/>
                  </a:cubicBezTo>
                  <a:cubicBezTo>
                    <a:pt x="116686" y="306671"/>
                    <a:pt x="116686" y="305933"/>
                    <a:pt x="122590" y="305933"/>
                  </a:cubicBezTo>
                  <a:lnTo>
                    <a:pt x="122590" y="305933"/>
                  </a:lnTo>
                  <a:lnTo>
                    <a:pt x="106354" y="328811"/>
                  </a:lnTo>
                  <a:cubicBezTo>
                    <a:pt x="106354" y="328811"/>
                    <a:pt x="106354" y="328811"/>
                    <a:pt x="106354" y="328811"/>
                  </a:cubicBezTo>
                  <a:lnTo>
                    <a:pt x="106354" y="328811"/>
                  </a:lnTo>
                  <a:lnTo>
                    <a:pt x="106354" y="328811"/>
                  </a:lnTo>
                  <a:lnTo>
                    <a:pt x="106354" y="335453"/>
                  </a:lnTo>
                  <a:lnTo>
                    <a:pt x="106354" y="335453"/>
                  </a:lnTo>
                  <a:lnTo>
                    <a:pt x="106354" y="339881"/>
                  </a:lnTo>
                  <a:lnTo>
                    <a:pt x="106354" y="339881"/>
                  </a:lnTo>
                  <a:cubicBezTo>
                    <a:pt x="106354" y="347261"/>
                    <a:pt x="101926" y="351689"/>
                    <a:pt x="106354" y="353165"/>
                  </a:cubicBezTo>
                  <a:cubicBezTo>
                    <a:pt x="110782" y="354641"/>
                    <a:pt x="111520" y="353165"/>
                    <a:pt x="117424" y="346523"/>
                  </a:cubicBezTo>
                  <a:cubicBezTo>
                    <a:pt x="117424" y="353903"/>
                    <a:pt x="117424" y="358331"/>
                    <a:pt x="117424" y="359069"/>
                  </a:cubicBezTo>
                  <a:cubicBezTo>
                    <a:pt x="117424" y="359807"/>
                    <a:pt x="121852" y="359069"/>
                    <a:pt x="127018" y="351689"/>
                  </a:cubicBezTo>
                  <a:cubicBezTo>
                    <a:pt x="127018" y="359069"/>
                    <a:pt x="127018" y="362759"/>
                    <a:pt x="127018" y="362759"/>
                  </a:cubicBezTo>
                  <a:cubicBezTo>
                    <a:pt x="127018" y="362759"/>
                    <a:pt x="131446" y="362759"/>
                    <a:pt x="135874" y="355379"/>
                  </a:cubicBezTo>
                  <a:cubicBezTo>
                    <a:pt x="135874" y="362759"/>
                    <a:pt x="135874" y="365711"/>
                    <a:pt x="135874" y="365711"/>
                  </a:cubicBezTo>
                  <a:cubicBezTo>
                    <a:pt x="135874" y="365711"/>
                    <a:pt x="140302" y="365711"/>
                    <a:pt x="143254" y="357593"/>
                  </a:cubicBezTo>
                  <a:lnTo>
                    <a:pt x="143254" y="357593"/>
                  </a:lnTo>
                  <a:cubicBezTo>
                    <a:pt x="143254" y="357593"/>
                    <a:pt x="143254" y="357593"/>
                    <a:pt x="143254" y="357593"/>
                  </a:cubicBezTo>
                  <a:lnTo>
                    <a:pt x="143254" y="357593"/>
                  </a:lnTo>
                  <a:cubicBezTo>
                    <a:pt x="142523" y="359746"/>
                    <a:pt x="142523" y="362081"/>
                    <a:pt x="143254" y="364235"/>
                  </a:cubicBezTo>
                  <a:lnTo>
                    <a:pt x="143254" y="364235"/>
                  </a:lnTo>
                  <a:lnTo>
                    <a:pt x="143254" y="364235"/>
                  </a:lnTo>
                  <a:lnTo>
                    <a:pt x="143254" y="364235"/>
                  </a:lnTo>
                  <a:lnTo>
                    <a:pt x="143254" y="364235"/>
                  </a:lnTo>
                  <a:cubicBezTo>
                    <a:pt x="142941" y="366437"/>
                    <a:pt x="142941" y="368674"/>
                    <a:pt x="143254" y="370877"/>
                  </a:cubicBezTo>
                  <a:cubicBezTo>
                    <a:pt x="143254" y="370877"/>
                    <a:pt x="143254" y="375305"/>
                    <a:pt x="143254" y="375305"/>
                  </a:cubicBezTo>
                  <a:cubicBezTo>
                    <a:pt x="143254" y="375305"/>
                    <a:pt x="143254" y="375305"/>
                    <a:pt x="148420" y="370877"/>
                  </a:cubicBezTo>
                  <a:lnTo>
                    <a:pt x="148420" y="370877"/>
                  </a:lnTo>
                  <a:lnTo>
                    <a:pt x="148420" y="370877"/>
                  </a:lnTo>
                  <a:lnTo>
                    <a:pt x="148420" y="364973"/>
                  </a:lnTo>
                  <a:lnTo>
                    <a:pt x="148420" y="364973"/>
                  </a:lnTo>
                  <a:lnTo>
                    <a:pt x="148420" y="364973"/>
                  </a:lnTo>
                  <a:cubicBezTo>
                    <a:pt x="148878" y="362782"/>
                    <a:pt x="148878" y="360521"/>
                    <a:pt x="148420" y="358331"/>
                  </a:cubicBezTo>
                  <a:lnTo>
                    <a:pt x="148420" y="358331"/>
                  </a:lnTo>
                  <a:lnTo>
                    <a:pt x="148420" y="358331"/>
                  </a:lnTo>
                  <a:lnTo>
                    <a:pt x="148420" y="358331"/>
                  </a:lnTo>
                  <a:cubicBezTo>
                    <a:pt x="148420" y="364235"/>
                    <a:pt x="154324" y="367187"/>
                    <a:pt x="156538" y="366449"/>
                  </a:cubicBezTo>
                  <a:cubicBezTo>
                    <a:pt x="158752" y="365711"/>
                    <a:pt x="156538" y="366449"/>
                    <a:pt x="156538" y="356117"/>
                  </a:cubicBezTo>
                  <a:cubicBezTo>
                    <a:pt x="160966" y="362021"/>
                    <a:pt x="163918" y="364235"/>
                    <a:pt x="165394" y="363497"/>
                  </a:cubicBezTo>
                  <a:cubicBezTo>
                    <a:pt x="166870" y="362759"/>
                    <a:pt x="165394" y="359807"/>
                    <a:pt x="165394" y="352427"/>
                  </a:cubicBezTo>
                  <a:lnTo>
                    <a:pt x="165394" y="352427"/>
                  </a:lnTo>
                  <a:cubicBezTo>
                    <a:pt x="165394" y="352427"/>
                    <a:pt x="165394" y="352427"/>
                    <a:pt x="165394" y="352427"/>
                  </a:cubicBezTo>
                  <a:cubicBezTo>
                    <a:pt x="165394" y="352427"/>
                    <a:pt x="172036" y="357593"/>
                    <a:pt x="172774" y="352427"/>
                  </a:cubicBezTo>
                  <a:cubicBezTo>
                    <a:pt x="173512" y="347261"/>
                    <a:pt x="172774" y="347261"/>
                    <a:pt x="172774" y="340619"/>
                  </a:cubicBezTo>
                  <a:cubicBezTo>
                    <a:pt x="179416" y="345785"/>
                    <a:pt x="182368" y="347999"/>
                    <a:pt x="183844" y="347261"/>
                  </a:cubicBezTo>
                  <a:cubicBezTo>
                    <a:pt x="185320" y="346523"/>
                    <a:pt x="183844" y="341357"/>
                    <a:pt x="183844" y="333977"/>
                  </a:cubicBezTo>
                  <a:lnTo>
                    <a:pt x="183844" y="333977"/>
                  </a:lnTo>
                  <a:lnTo>
                    <a:pt x="183844" y="339881"/>
                  </a:lnTo>
                  <a:lnTo>
                    <a:pt x="183844" y="339881"/>
                  </a:lnTo>
                  <a:lnTo>
                    <a:pt x="183844" y="333239"/>
                  </a:lnTo>
                  <a:lnTo>
                    <a:pt x="183844" y="333239"/>
                  </a:lnTo>
                  <a:lnTo>
                    <a:pt x="183844" y="333239"/>
                  </a:lnTo>
                  <a:lnTo>
                    <a:pt x="183844" y="333239"/>
                  </a:lnTo>
                  <a:lnTo>
                    <a:pt x="177202" y="322907"/>
                  </a:lnTo>
                  <a:lnTo>
                    <a:pt x="177202" y="322907"/>
                  </a:lnTo>
                  <a:cubicBezTo>
                    <a:pt x="177202" y="322907"/>
                    <a:pt x="182368" y="322907"/>
                    <a:pt x="183106" y="322907"/>
                  </a:cubicBezTo>
                  <a:cubicBezTo>
                    <a:pt x="183844" y="322907"/>
                    <a:pt x="183106" y="322907"/>
                    <a:pt x="183106" y="317741"/>
                  </a:cubicBezTo>
                  <a:lnTo>
                    <a:pt x="183106" y="312575"/>
                  </a:lnTo>
                  <a:lnTo>
                    <a:pt x="183106" y="307409"/>
                  </a:lnTo>
                  <a:cubicBezTo>
                    <a:pt x="183467" y="305457"/>
                    <a:pt x="183467" y="303456"/>
                    <a:pt x="183106" y="301505"/>
                  </a:cubicBezTo>
                  <a:cubicBezTo>
                    <a:pt x="183488" y="299803"/>
                    <a:pt x="183488" y="298040"/>
                    <a:pt x="183106" y="296339"/>
                  </a:cubicBezTo>
                  <a:lnTo>
                    <a:pt x="183106" y="296339"/>
                  </a:lnTo>
                  <a:cubicBezTo>
                    <a:pt x="183106" y="296339"/>
                    <a:pt x="183106" y="296339"/>
                    <a:pt x="183106" y="296339"/>
                  </a:cubicBezTo>
                  <a:cubicBezTo>
                    <a:pt x="183361" y="294378"/>
                    <a:pt x="183361" y="292394"/>
                    <a:pt x="183106" y="290435"/>
                  </a:cubicBezTo>
                  <a:lnTo>
                    <a:pt x="183106" y="290435"/>
                  </a:lnTo>
                  <a:lnTo>
                    <a:pt x="177940" y="280841"/>
                  </a:lnTo>
                  <a:lnTo>
                    <a:pt x="180154" y="266081"/>
                  </a:lnTo>
                  <a:lnTo>
                    <a:pt x="180154" y="259439"/>
                  </a:lnTo>
                  <a:cubicBezTo>
                    <a:pt x="186045" y="257131"/>
                    <a:pt x="191527" y="253892"/>
                    <a:pt x="196390" y="249845"/>
                  </a:cubicBezTo>
                  <a:cubicBezTo>
                    <a:pt x="196390" y="249845"/>
                    <a:pt x="196390" y="249845"/>
                    <a:pt x="196390" y="249845"/>
                  </a:cubicBezTo>
                  <a:cubicBezTo>
                    <a:pt x="198321" y="250379"/>
                    <a:pt x="200362" y="250379"/>
                    <a:pt x="202294" y="249845"/>
                  </a:cubicBezTo>
                  <a:lnTo>
                    <a:pt x="202294" y="249845"/>
                  </a:lnTo>
                  <a:cubicBezTo>
                    <a:pt x="202294" y="249845"/>
                    <a:pt x="202294" y="255749"/>
                    <a:pt x="202294" y="256487"/>
                  </a:cubicBezTo>
                  <a:cubicBezTo>
                    <a:pt x="202294" y="257225"/>
                    <a:pt x="202294" y="256487"/>
                    <a:pt x="207460" y="256487"/>
                  </a:cubicBezTo>
                  <a:lnTo>
                    <a:pt x="207460" y="256487"/>
                  </a:lnTo>
                  <a:lnTo>
                    <a:pt x="207460" y="256487"/>
                  </a:lnTo>
                  <a:lnTo>
                    <a:pt x="207460" y="256487"/>
                  </a:lnTo>
                  <a:lnTo>
                    <a:pt x="207460" y="256487"/>
                  </a:lnTo>
                  <a:cubicBezTo>
                    <a:pt x="207460" y="260915"/>
                    <a:pt x="207460" y="262391"/>
                    <a:pt x="211888" y="262391"/>
                  </a:cubicBezTo>
                  <a:cubicBezTo>
                    <a:pt x="216316" y="262391"/>
                    <a:pt x="211888" y="262391"/>
                    <a:pt x="217054" y="257963"/>
                  </a:cubicBezTo>
                  <a:lnTo>
                    <a:pt x="217054" y="257963"/>
                  </a:lnTo>
                  <a:lnTo>
                    <a:pt x="239194" y="278627"/>
                  </a:lnTo>
                  <a:lnTo>
                    <a:pt x="239194" y="278627"/>
                  </a:lnTo>
                  <a:lnTo>
                    <a:pt x="245836" y="278627"/>
                  </a:lnTo>
                  <a:lnTo>
                    <a:pt x="245836" y="278627"/>
                  </a:lnTo>
                  <a:lnTo>
                    <a:pt x="239932" y="278627"/>
                  </a:lnTo>
                  <a:cubicBezTo>
                    <a:pt x="239932" y="278627"/>
                    <a:pt x="239932" y="278627"/>
                    <a:pt x="239932" y="278627"/>
                  </a:cubicBezTo>
                  <a:lnTo>
                    <a:pt x="239932" y="278627"/>
                  </a:lnTo>
                  <a:cubicBezTo>
                    <a:pt x="238948" y="279939"/>
                    <a:pt x="238948" y="281742"/>
                    <a:pt x="239932" y="283055"/>
                  </a:cubicBezTo>
                  <a:lnTo>
                    <a:pt x="239932" y="283055"/>
                  </a:lnTo>
                  <a:lnTo>
                    <a:pt x="239932" y="283055"/>
                  </a:lnTo>
                  <a:cubicBezTo>
                    <a:pt x="239932" y="283055"/>
                    <a:pt x="239932" y="283055"/>
                    <a:pt x="239932" y="283055"/>
                  </a:cubicBezTo>
                  <a:lnTo>
                    <a:pt x="239932" y="283055"/>
                  </a:lnTo>
                  <a:cubicBezTo>
                    <a:pt x="239932" y="283055"/>
                    <a:pt x="239932" y="283055"/>
                    <a:pt x="239932" y="283055"/>
                  </a:cubicBezTo>
                  <a:lnTo>
                    <a:pt x="245098" y="283055"/>
                  </a:lnTo>
                  <a:lnTo>
                    <a:pt x="245098" y="283055"/>
                  </a:lnTo>
                  <a:cubicBezTo>
                    <a:pt x="245098" y="283055"/>
                    <a:pt x="245098" y="283055"/>
                    <a:pt x="245098" y="283055"/>
                  </a:cubicBezTo>
                  <a:lnTo>
                    <a:pt x="253954" y="283055"/>
                  </a:lnTo>
                  <a:cubicBezTo>
                    <a:pt x="253954" y="283055"/>
                    <a:pt x="253954" y="283055"/>
                    <a:pt x="259120" y="283055"/>
                  </a:cubicBezTo>
                  <a:lnTo>
                    <a:pt x="259120" y="283055"/>
                  </a:lnTo>
                  <a:lnTo>
                    <a:pt x="259120" y="283055"/>
                  </a:lnTo>
                  <a:cubicBezTo>
                    <a:pt x="259120" y="283055"/>
                    <a:pt x="259120" y="283055"/>
                    <a:pt x="259120" y="283055"/>
                  </a:cubicBezTo>
                  <a:lnTo>
                    <a:pt x="259120" y="283055"/>
                  </a:lnTo>
                  <a:cubicBezTo>
                    <a:pt x="259527" y="284753"/>
                    <a:pt x="259527" y="286522"/>
                    <a:pt x="259120" y="288221"/>
                  </a:cubicBezTo>
                  <a:lnTo>
                    <a:pt x="259120" y="288221"/>
                  </a:lnTo>
                  <a:lnTo>
                    <a:pt x="259120" y="288221"/>
                  </a:lnTo>
                  <a:lnTo>
                    <a:pt x="259120" y="291911"/>
                  </a:lnTo>
                  <a:cubicBezTo>
                    <a:pt x="258894" y="294612"/>
                    <a:pt x="258894" y="297327"/>
                    <a:pt x="259120" y="300029"/>
                  </a:cubicBezTo>
                  <a:lnTo>
                    <a:pt x="259120" y="300029"/>
                  </a:lnTo>
                  <a:lnTo>
                    <a:pt x="259120" y="300029"/>
                  </a:lnTo>
                  <a:lnTo>
                    <a:pt x="259120" y="300029"/>
                  </a:lnTo>
                  <a:lnTo>
                    <a:pt x="259120" y="300029"/>
                  </a:lnTo>
                  <a:lnTo>
                    <a:pt x="259120" y="300029"/>
                  </a:lnTo>
                  <a:cubicBezTo>
                    <a:pt x="259574" y="301217"/>
                    <a:pt x="259574" y="302530"/>
                    <a:pt x="259120" y="303719"/>
                  </a:cubicBezTo>
                  <a:lnTo>
                    <a:pt x="259120" y="303719"/>
                  </a:lnTo>
                  <a:lnTo>
                    <a:pt x="263548" y="303719"/>
                  </a:lnTo>
                  <a:cubicBezTo>
                    <a:pt x="263955" y="302020"/>
                    <a:pt x="263955" y="300251"/>
                    <a:pt x="263548" y="298553"/>
                  </a:cubicBezTo>
                  <a:lnTo>
                    <a:pt x="263548" y="298553"/>
                  </a:lnTo>
                  <a:lnTo>
                    <a:pt x="263548" y="298553"/>
                  </a:lnTo>
                  <a:cubicBezTo>
                    <a:pt x="263548" y="298553"/>
                    <a:pt x="263548" y="298553"/>
                    <a:pt x="263548" y="298553"/>
                  </a:cubicBezTo>
                  <a:lnTo>
                    <a:pt x="263548" y="298553"/>
                  </a:lnTo>
                  <a:cubicBezTo>
                    <a:pt x="263548" y="298553"/>
                    <a:pt x="263548" y="298553"/>
                    <a:pt x="263548" y="298553"/>
                  </a:cubicBezTo>
                  <a:lnTo>
                    <a:pt x="263548" y="298553"/>
                  </a:lnTo>
                  <a:lnTo>
                    <a:pt x="263548" y="298553"/>
                  </a:lnTo>
                  <a:lnTo>
                    <a:pt x="263548" y="298553"/>
                  </a:lnTo>
                  <a:lnTo>
                    <a:pt x="263548" y="298553"/>
                  </a:lnTo>
                  <a:lnTo>
                    <a:pt x="263548" y="298553"/>
                  </a:lnTo>
                  <a:cubicBezTo>
                    <a:pt x="263548" y="298553"/>
                    <a:pt x="263548" y="298553"/>
                    <a:pt x="263548" y="298553"/>
                  </a:cubicBezTo>
                  <a:lnTo>
                    <a:pt x="263548" y="298553"/>
                  </a:lnTo>
                  <a:lnTo>
                    <a:pt x="263548" y="298553"/>
                  </a:lnTo>
                  <a:cubicBezTo>
                    <a:pt x="263548" y="298553"/>
                    <a:pt x="263548" y="298553"/>
                    <a:pt x="263548" y="298553"/>
                  </a:cubicBezTo>
                  <a:lnTo>
                    <a:pt x="263548" y="298553"/>
                  </a:lnTo>
                  <a:cubicBezTo>
                    <a:pt x="263548" y="298553"/>
                    <a:pt x="263548" y="298553"/>
                    <a:pt x="263548" y="298553"/>
                  </a:cubicBezTo>
                  <a:lnTo>
                    <a:pt x="263548" y="298553"/>
                  </a:lnTo>
                  <a:lnTo>
                    <a:pt x="263548" y="298553"/>
                  </a:lnTo>
                  <a:lnTo>
                    <a:pt x="263548" y="298553"/>
                  </a:lnTo>
                  <a:cubicBezTo>
                    <a:pt x="269452" y="298553"/>
                    <a:pt x="269452" y="302243"/>
                    <a:pt x="269452" y="302981"/>
                  </a:cubicBezTo>
                  <a:lnTo>
                    <a:pt x="269452" y="302981"/>
                  </a:lnTo>
                  <a:lnTo>
                    <a:pt x="269452" y="302981"/>
                  </a:lnTo>
                  <a:cubicBezTo>
                    <a:pt x="270273" y="301098"/>
                    <a:pt x="270273" y="298959"/>
                    <a:pt x="269452" y="297077"/>
                  </a:cubicBezTo>
                  <a:lnTo>
                    <a:pt x="269452" y="297077"/>
                  </a:lnTo>
                  <a:lnTo>
                    <a:pt x="269452" y="297077"/>
                  </a:lnTo>
                  <a:lnTo>
                    <a:pt x="286426" y="297077"/>
                  </a:lnTo>
                  <a:lnTo>
                    <a:pt x="286426" y="297077"/>
                  </a:lnTo>
                  <a:lnTo>
                    <a:pt x="277570" y="297077"/>
                  </a:lnTo>
                  <a:lnTo>
                    <a:pt x="277570" y="297077"/>
                  </a:lnTo>
                  <a:lnTo>
                    <a:pt x="277570" y="297077"/>
                  </a:lnTo>
                  <a:cubicBezTo>
                    <a:pt x="277570" y="297077"/>
                    <a:pt x="277570" y="297077"/>
                    <a:pt x="277570" y="297077"/>
                  </a:cubicBezTo>
                  <a:lnTo>
                    <a:pt x="277570" y="297077"/>
                  </a:lnTo>
                  <a:cubicBezTo>
                    <a:pt x="277570" y="297077"/>
                    <a:pt x="277570" y="297077"/>
                    <a:pt x="277570" y="297077"/>
                  </a:cubicBezTo>
                  <a:lnTo>
                    <a:pt x="277570" y="297077"/>
                  </a:lnTo>
                  <a:lnTo>
                    <a:pt x="277570" y="297077"/>
                  </a:lnTo>
                  <a:lnTo>
                    <a:pt x="277570" y="297077"/>
                  </a:lnTo>
                  <a:lnTo>
                    <a:pt x="277570" y="297077"/>
                  </a:lnTo>
                  <a:cubicBezTo>
                    <a:pt x="277570" y="297077"/>
                    <a:pt x="277570" y="297077"/>
                    <a:pt x="277570" y="297077"/>
                  </a:cubicBezTo>
                  <a:lnTo>
                    <a:pt x="277570" y="297077"/>
                  </a:lnTo>
                  <a:lnTo>
                    <a:pt x="277570" y="297077"/>
                  </a:lnTo>
                  <a:cubicBezTo>
                    <a:pt x="277570" y="297077"/>
                    <a:pt x="277570" y="297077"/>
                    <a:pt x="277570" y="297077"/>
                  </a:cubicBezTo>
                  <a:lnTo>
                    <a:pt x="277570" y="297077"/>
                  </a:lnTo>
                  <a:lnTo>
                    <a:pt x="277570" y="271985"/>
                  </a:lnTo>
                  <a:lnTo>
                    <a:pt x="277570" y="271985"/>
                  </a:lnTo>
                  <a:lnTo>
                    <a:pt x="287164" y="271985"/>
                  </a:lnTo>
                  <a:lnTo>
                    <a:pt x="287164" y="271985"/>
                  </a:lnTo>
                  <a:cubicBezTo>
                    <a:pt x="287164" y="271985"/>
                    <a:pt x="287164" y="271985"/>
                    <a:pt x="287164" y="271985"/>
                  </a:cubicBezTo>
                  <a:cubicBezTo>
                    <a:pt x="285763" y="271320"/>
                    <a:pt x="284137" y="271320"/>
                    <a:pt x="282736" y="271985"/>
                  </a:cubicBezTo>
                  <a:lnTo>
                    <a:pt x="282736" y="271985"/>
                  </a:lnTo>
                  <a:lnTo>
                    <a:pt x="282736" y="271985"/>
                  </a:lnTo>
                  <a:lnTo>
                    <a:pt x="267976" y="271985"/>
                  </a:lnTo>
                  <a:lnTo>
                    <a:pt x="267976" y="271985"/>
                  </a:lnTo>
                  <a:lnTo>
                    <a:pt x="267976" y="271985"/>
                  </a:lnTo>
                  <a:lnTo>
                    <a:pt x="267976" y="271985"/>
                  </a:lnTo>
                  <a:lnTo>
                    <a:pt x="267976" y="271985"/>
                  </a:lnTo>
                  <a:lnTo>
                    <a:pt x="267976" y="271985"/>
                  </a:lnTo>
                  <a:cubicBezTo>
                    <a:pt x="253954" y="266081"/>
                    <a:pt x="245836" y="253535"/>
                    <a:pt x="238456" y="246155"/>
                  </a:cubicBezTo>
                  <a:lnTo>
                    <a:pt x="238456" y="246155"/>
                  </a:lnTo>
                  <a:cubicBezTo>
                    <a:pt x="238456" y="246155"/>
                    <a:pt x="238456" y="240989"/>
                    <a:pt x="238456" y="237299"/>
                  </a:cubicBezTo>
                  <a:lnTo>
                    <a:pt x="238456" y="237299"/>
                  </a:lnTo>
                  <a:lnTo>
                    <a:pt x="248050" y="237299"/>
                  </a:lnTo>
                  <a:lnTo>
                    <a:pt x="248050" y="237299"/>
                  </a:lnTo>
                  <a:lnTo>
                    <a:pt x="248050" y="237299"/>
                  </a:lnTo>
                  <a:cubicBezTo>
                    <a:pt x="245920" y="235150"/>
                    <a:pt x="244173" y="232655"/>
                    <a:pt x="242884" y="229919"/>
                  </a:cubicBezTo>
                  <a:cubicBezTo>
                    <a:pt x="245477" y="231026"/>
                    <a:pt x="248409" y="231026"/>
                    <a:pt x="251002" y="229919"/>
                  </a:cubicBezTo>
                  <a:lnTo>
                    <a:pt x="251002" y="229919"/>
                  </a:lnTo>
                  <a:lnTo>
                    <a:pt x="251002" y="229919"/>
                  </a:lnTo>
                  <a:cubicBezTo>
                    <a:pt x="251002" y="229919"/>
                    <a:pt x="251002" y="229919"/>
                    <a:pt x="251002" y="229919"/>
                  </a:cubicBezTo>
                  <a:lnTo>
                    <a:pt x="251002" y="229919"/>
                  </a:lnTo>
                  <a:lnTo>
                    <a:pt x="251002" y="229919"/>
                  </a:lnTo>
                  <a:cubicBezTo>
                    <a:pt x="248214" y="228721"/>
                    <a:pt x="245702" y="226962"/>
                    <a:pt x="243622" y="224753"/>
                  </a:cubicBezTo>
                  <a:lnTo>
                    <a:pt x="235504" y="219587"/>
                  </a:lnTo>
                  <a:lnTo>
                    <a:pt x="235504" y="219587"/>
                  </a:lnTo>
                  <a:cubicBezTo>
                    <a:pt x="231579" y="219165"/>
                    <a:pt x="227621" y="219165"/>
                    <a:pt x="223696" y="219587"/>
                  </a:cubicBezTo>
                  <a:lnTo>
                    <a:pt x="223696" y="219587"/>
                  </a:lnTo>
                  <a:lnTo>
                    <a:pt x="223696" y="219587"/>
                  </a:lnTo>
                  <a:lnTo>
                    <a:pt x="223696" y="219587"/>
                  </a:lnTo>
                  <a:lnTo>
                    <a:pt x="223696" y="166451"/>
                  </a:lnTo>
                  <a:lnTo>
                    <a:pt x="223696" y="166451"/>
                  </a:lnTo>
                  <a:cubicBezTo>
                    <a:pt x="223696" y="166451"/>
                    <a:pt x="223696" y="166451"/>
                    <a:pt x="223696" y="166451"/>
                  </a:cubicBezTo>
                  <a:lnTo>
                    <a:pt x="223696" y="166451"/>
                  </a:lnTo>
                  <a:lnTo>
                    <a:pt x="223696" y="166451"/>
                  </a:lnTo>
                  <a:lnTo>
                    <a:pt x="223696" y="166451"/>
                  </a:lnTo>
                  <a:cubicBezTo>
                    <a:pt x="223880" y="169153"/>
                    <a:pt x="223880" y="171866"/>
                    <a:pt x="223696" y="174569"/>
                  </a:cubicBezTo>
                  <a:lnTo>
                    <a:pt x="223696" y="174569"/>
                  </a:lnTo>
                  <a:cubicBezTo>
                    <a:pt x="223696" y="174569"/>
                    <a:pt x="223696" y="174569"/>
                    <a:pt x="223696" y="174569"/>
                  </a:cubicBezTo>
                  <a:lnTo>
                    <a:pt x="223696" y="174569"/>
                  </a:lnTo>
                  <a:cubicBezTo>
                    <a:pt x="221709" y="180356"/>
                    <a:pt x="221972" y="186679"/>
                    <a:pt x="224434" y="192281"/>
                  </a:cubicBezTo>
                  <a:lnTo>
                    <a:pt x="224434" y="192281"/>
                  </a:lnTo>
                  <a:cubicBezTo>
                    <a:pt x="224434" y="192281"/>
                    <a:pt x="224434" y="192281"/>
                    <a:pt x="224434" y="186377"/>
                  </a:cubicBezTo>
                  <a:lnTo>
                    <a:pt x="224434" y="186377"/>
                  </a:lnTo>
                  <a:lnTo>
                    <a:pt x="224434" y="186377"/>
                  </a:lnTo>
                  <a:cubicBezTo>
                    <a:pt x="224030" y="189067"/>
                    <a:pt x="224030" y="191804"/>
                    <a:pt x="224434" y="194495"/>
                  </a:cubicBezTo>
                  <a:lnTo>
                    <a:pt x="224434" y="192281"/>
                  </a:lnTo>
                  <a:cubicBezTo>
                    <a:pt x="224434" y="192281"/>
                    <a:pt x="224434" y="196709"/>
                    <a:pt x="228862" y="192281"/>
                  </a:cubicBezTo>
                  <a:cubicBezTo>
                    <a:pt x="233290" y="187853"/>
                    <a:pt x="228862" y="182687"/>
                    <a:pt x="228862" y="177521"/>
                  </a:cubicBezTo>
                  <a:cubicBezTo>
                    <a:pt x="228862" y="172355"/>
                    <a:pt x="233290" y="187853"/>
                    <a:pt x="234766" y="192281"/>
                  </a:cubicBezTo>
                  <a:cubicBezTo>
                    <a:pt x="235125" y="193984"/>
                    <a:pt x="235125" y="195743"/>
                    <a:pt x="234766" y="197447"/>
                  </a:cubicBezTo>
                  <a:lnTo>
                    <a:pt x="253954" y="197447"/>
                  </a:lnTo>
                  <a:cubicBezTo>
                    <a:pt x="253954" y="197447"/>
                    <a:pt x="253954" y="197447"/>
                    <a:pt x="253954" y="201875"/>
                  </a:cubicBezTo>
                  <a:lnTo>
                    <a:pt x="253954" y="201875"/>
                  </a:lnTo>
                  <a:cubicBezTo>
                    <a:pt x="253954" y="201875"/>
                    <a:pt x="253954" y="201875"/>
                    <a:pt x="253954" y="197447"/>
                  </a:cubicBezTo>
                  <a:lnTo>
                    <a:pt x="253954" y="197447"/>
                  </a:lnTo>
                  <a:cubicBezTo>
                    <a:pt x="253954" y="197447"/>
                    <a:pt x="253954" y="197447"/>
                    <a:pt x="253954" y="197447"/>
                  </a:cubicBezTo>
                  <a:lnTo>
                    <a:pt x="253954" y="197447"/>
                  </a:lnTo>
                  <a:lnTo>
                    <a:pt x="253954" y="206303"/>
                  </a:lnTo>
                  <a:cubicBezTo>
                    <a:pt x="253758" y="209005"/>
                    <a:pt x="253758" y="211718"/>
                    <a:pt x="253954" y="214421"/>
                  </a:cubicBezTo>
                  <a:lnTo>
                    <a:pt x="253954" y="214421"/>
                  </a:lnTo>
                  <a:cubicBezTo>
                    <a:pt x="253954" y="214421"/>
                    <a:pt x="253954" y="214421"/>
                    <a:pt x="253954" y="214421"/>
                  </a:cubicBezTo>
                  <a:cubicBezTo>
                    <a:pt x="253954" y="214421"/>
                    <a:pt x="253954" y="223277"/>
                    <a:pt x="253954" y="225491"/>
                  </a:cubicBezTo>
                  <a:cubicBezTo>
                    <a:pt x="253544" y="226938"/>
                    <a:pt x="253544" y="228471"/>
                    <a:pt x="253954" y="229919"/>
                  </a:cubicBezTo>
                  <a:lnTo>
                    <a:pt x="253954" y="229919"/>
                  </a:lnTo>
                  <a:cubicBezTo>
                    <a:pt x="253954" y="229919"/>
                    <a:pt x="253954" y="229919"/>
                    <a:pt x="253954" y="229919"/>
                  </a:cubicBezTo>
                  <a:close/>
                  <a:moveTo>
                    <a:pt x="228862" y="29183"/>
                  </a:moveTo>
                  <a:lnTo>
                    <a:pt x="228862" y="29183"/>
                  </a:lnTo>
                  <a:lnTo>
                    <a:pt x="228862" y="29183"/>
                  </a:lnTo>
                  <a:cubicBezTo>
                    <a:pt x="225520" y="30364"/>
                    <a:pt x="221872" y="30364"/>
                    <a:pt x="218530" y="29183"/>
                  </a:cubicBezTo>
                  <a:lnTo>
                    <a:pt x="211150" y="29183"/>
                  </a:lnTo>
                  <a:lnTo>
                    <a:pt x="211150" y="29183"/>
                  </a:lnTo>
                  <a:lnTo>
                    <a:pt x="211150" y="29183"/>
                  </a:lnTo>
                  <a:cubicBezTo>
                    <a:pt x="213571" y="28557"/>
                    <a:pt x="216109" y="28557"/>
                    <a:pt x="218530" y="29183"/>
                  </a:cubicBezTo>
                  <a:lnTo>
                    <a:pt x="223696" y="29183"/>
                  </a:lnTo>
                  <a:lnTo>
                    <a:pt x="230338" y="2918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2B87ED46-EBD2-40AB-8037-E52E6F9DD316}"/>
                </a:ext>
              </a:extLst>
            </p:cNvPr>
            <p:cNvSpPr/>
            <p:nvPr/>
          </p:nvSpPr>
          <p:spPr>
            <a:xfrm>
              <a:off x="7631959" y="3569391"/>
              <a:ext cx="307052" cy="395896"/>
            </a:xfrm>
            <a:custGeom>
              <a:avLst/>
              <a:gdLst>
                <a:gd name="connsiteX0" fmla="*/ 151146 w 307052"/>
                <a:gd name="connsiteY0" fmla="*/ 395158 h 395896"/>
                <a:gd name="connsiteX1" fmla="*/ 151146 w 307052"/>
                <a:gd name="connsiteY1" fmla="*/ 395158 h 395896"/>
                <a:gd name="connsiteX2" fmla="*/ 146718 w 307052"/>
                <a:gd name="connsiteY2" fmla="*/ 389992 h 395896"/>
                <a:gd name="connsiteX3" fmla="*/ 146718 w 307052"/>
                <a:gd name="connsiteY3" fmla="*/ 383350 h 395896"/>
                <a:gd name="connsiteX4" fmla="*/ 146718 w 307052"/>
                <a:gd name="connsiteY4" fmla="*/ 383350 h 395896"/>
                <a:gd name="connsiteX5" fmla="*/ 146718 w 307052"/>
                <a:gd name="connsiteY5" fmla="*/ 383350 h 395896"/>
                <a:gd name="connsiteX6" fmla="*/ 146718 w 307052"/>
                <a:gd name="connsiteY6" fmla="*/ 383350 h 395896"/>
                <a:gd name="connsiteX7" fmla="*/ 146718 w 307052"/>
                <a:gd name="connsiteY7" fmla="*/ 375970 h 395896"/>
                <a:gd name="connsiteX8" fmla="*/ 146718 w 307052"/>
                <a:gd name="connsiteY8" fmla="*/ 375970 h 395896"/>
                <a:gd name="connsiteX9" fmla="*/ 140076 w 307052"/>
                <a:gd name="connsiteY9" fmla="*/ 384088 h 395896"/>
                <a:gd name="connsiteX10" fmla="*/ 136386 w 307052"/>
                <a:gd name="connsiteY10" fmla="*/ 373018 h 395896"/>
                <a:gd name="connsiteX11" fmla="*/ 129006 w 307052"/>
                <a:gd name="connsiteY11" fmla="*/ 381874 h 395896"/>
                <a:gd name="connsiteX12" fmla="*/ 129006 w 307052"/>
                <a:gd name="connsiteY12" fmla="*/ 369328 h 395896"/>
                <a:gd name="connsiteX13" fmla="*/ 120888 w 307052"/>
                <a:gd name="connsiteY13" fmla="*/ 377446 h 395896"/>
                <a:gd name="connsiteX14" fmla="*/ 120888 w 307052"/>
                <a:gd name="connsiteY14" fmla="*/ 364162 h 395896"/>
                <a:gd name="connsiteX15" fmla="*/ 111294 w 307052"/>
                <a:gd name="connsiteY15" fmla="*/ 371542 h 395896"/>
                <a:gd name="connsiteX16" fmla="*/ 111294 w 307052"/>
                <a:gd name="connsiteY16" fmla="*/ 356782 h 395896"/>
                <a:gd name="connsiteX17" fmla="*/ 111294 w 307052"/>
                <a:gd name="connsiteY17" fmla="*/ 354568 h 395896"/>
                <a:gd name="connsiteX18" fmla="*/ 104652 w 307052"/>
                <a:gd name="connsiteY18" fmla="*/ 347188 h 395896"/>
                <a:gd name="connsiteX19" fmla="*/ 104652 w 307052"/>
                <a:gd name="connsiteY19" fmla="*/ 343498 h 395896"/>
                <a:gd name="connsiteX20" fmla="*/ 110556 w 307052"/>
                <a:gd name="connsiteY20" fmla="*/ 333166 h 395896"/>
                <a:gd name="connsiteX21" fmla="*/ 105390 w 307052"/>
                <a:gd name="connsiteY21" fmla="*/ 333166 h 395896"/>
                <a:gd name="connsiteX22" fmla="*/ 105390 w 307052"/>
                <a:gd name="connsiteY22" fmla="*/ 327262 h 395896"/>
                <a:gd name="connsiteX23" fmla="*/ 105390 w 307052"/>
                <a:gd name="connsiteY23" fmla="*/ 321358 h 395896"/>
                <a:gd name="connsiteX24" fmla="*/ 105390 w 307052"/>
                <a:gd name="connsiteY24" fmla="*/ 316192 h 395896"/>
                <a:gd name="connsiteX25" fmla="*/ 105390 w 307052"/>
                <a:gd name="connsiteY25" fmla="*/ 310288 h 395896"/>
                <a:gd name="connsiteX26" fmla="*/ 105390 w 307052"/>
                <a:gd name="connsiteY26" fmla="*/ 306598 h 395896"/>
                <a:gd name="connsiteX27" fmla="*/ 105390 w 307052"/>
                <a:gd name="connsiteY27" fmla="*/ 306598 h 395896"/>
                <a:gd name="connsiteX28" fmla="*/ 100962 w 307052"/>
                <a:gd name="connsiteY28" fmla="*/ 306598 h 395896"/>
                <a:gd name="connsiteX29" fmla="*/ 100962 w 307052"/>
                <a:gd name="connsiteY29" fmla="*/ 302170 h 395896"/>
                <a:gd name="connsiteX30" fmla="*/ 100962 w 307052"/>
                <a:gd name="connsiteY30" fmla="*/ 302170 h 395896"/>
                <a:gd name="connsiteX31" fmla="*/ 100962 w 307052"/>
                <a:gd name="connsiteY31" fmla="*/ 302170 h 395896"/>
                <a:gd name="connsiteX32" fmla="*/ 100962 w 307052"/>
                <a:gd name="connsiteY32" fmla="*/ 302170 h 395896"/>
                <a:gd name="connsiteX33" fmla="*/ 106128 w 307052"/>
                <a:gd name="connsiteY33" fmla="*/ 292576 h 395896"/>
                <a:gd name="connsiteX34" fmla="*/ 113508 w 307052"/>
                <a:gd name="connsiteY34" fmla="*/ 281506 h 395896"/>
                <a:gd name="connsiteX35" fmla="*/ 98010 w 307052"/>
                <a:gd name="connsiteY35" fmla="*/ 271174 h 395896"/>
                <a:gd name="connsiteX36" fmla="*/ 98010 w 307052"/>
                <a:gd name="connsiteY36" fmla="*/ 271174 h 395896"/>
                <a:gd name="connsiteX37" fmla="*/ 90630 w 307052"/>
                <a:gd name="connsiteY37" fmla="*/ 266746 h 395896"/>
                <a:gd name="connsiteX38" fmla="*/ 90630 w 307052"/>
                <a:gd name="connsiteY38" fmla="*/ 272650 h 395896"/>
                <a:gd name="connsiteX39" fmla="*/ 84726 w 307052"/>
                <a:gd name="connsiteY39" fmla="*/ 272650 h 395896"/>
                <a:gd name="connsiteX40" fmla="*/ 84726 w 307052"/>
                <a:gd name="connsiteY40" fmla="*/ 272650 h 395896"/>
                <a:gd name="connsiteX41" fmla="*/ 84726 w 307052"/>
                <a:gd name="connsiteY41" fmla="*/ 268222 h 395896"/>
                <a:gd name="connsiteX42" fmla="*/ 84726 w 307052"/>
                <a:gd name="connsiteY42" fmla="*/ 268222 h 395896"/>
                <a:gd name="connsiteX43" fmla="*/ 79560 w 307052"/>
                <a:gd name="connsiteY43" fmla="*/ 274864 h 395896"/>
                <a:gd name="connsiteX44" fmla="*/ 73656 w 307052"/>
                <a:gd name="connsiteY44" fmla="*/ 269698 h 395896"/>
                <a:gd name="connsiteX45" fmla="*/ 51516 w 307052"/>
                <a:gd name="connsiteY45" fmla="*/ 289624 h 395896"/>
                <a:gd name="connsiteX46" fmla="*/ 51516 w 307052"/>
                <a:gd name="connsiteY46" fmla="*/ 289624 h 395896"/>
                <a:gd name="connsiteX47" fmla="*/ 51516 w 307052"/>
                <a:gd name="connsiteY47" fmla="*/ 289624 h 395896"/>
                <a:gd name="connsiteX48" fmla="*/ 51516 w 307052"/>
                <a:gd name="connsiteY48" fmla="*/ 289624 h 395896"/>
                <a:gd name="connsiteX49" fmla="*/ 55944 w 307052"/>
                <a:gd name="connsiteY49" fmla="*/ 289624 h 395896"/>
                <a:gd name="connsiteX50" fmla="*/ 55944 w 307052"/>
                <a:gd name="connsiteY50" fmla="*/ 289624 h 395896"/>
                <a:gd name="connsiteX51" fmla="*/ 55944 w 307052"/>
                <a:gd name="connsiteY51" fmla="*/ 294790 h 395896"/>
                <a:gd name="connsiteX52" fmla="*/ 55944 w 307052"/>
                <a:gd name="connsiteY52" fmla="*/ 294790 h 395896"/>
                <a:gd name="connsiteX53" fmla="*/ 51516 w 307052"/>
                <a:gd name="connsiteY53" fmla="*/ 294790 h 395896"/>
                <a:gd name="connsiteX54" fmla="*/ 51516 w 307052"/>
                <a:gd name="connsiteY54" fmla="*/ 294790 h 395896"/>
                <a:gd name="connsiteX55" fmla="*/ 51516 w 307052"/>
                <a:gd name="connsiteY55" fmla="*/ 294790 h 395896"/>
                <a:gd name="connsiteX56" fmla="*/ 59634 w 307052"/>
                <a:gd name="connsiteY56" fmla="*/ 294790 h 395896"/>
                <a:gd name="connsiteX57" fmla="*/ 59634 w 307052"/>
                <a:gd name="connsiteY57" fmla="*/ 299218 h 395896"/>
                <a:gd name="connsiteX58" fmla="*/ 59634 w 307052"/>
                <a:gd name="connsiteY58" fmla="*/ 299218 h 395896"/>
                <a:gd name="connsiteX59" fmla="*/ 59634 w 307052"/>
                <a:gd name="connsiteY59" fmla="*/ 299218 h 395896"/>
                <a:gd name="connsiteX60" fmla="*/ 52992 w 307052"/>
                <a:gd name="connsiteY60" fmla="*/ 299218 h 395896"/>
                <a:gd name="connsiteX61" fmla="*/ 52992 w 307052"/>
                <a:gd name="connsiteY61" fmla="*/ 299218 h 395896"/>
                <a:gd name="connsiteX62" fmla="*/ 52992 w 307052"/>
                <a:gd name="connsiteY62" fmla="*/ 299218 h 395896"/>
                <a:gd name="connsiteX63" fmla="*/ 52992 w 307052"/>
                <a:gd name="connsiteY63" fmla="*/ 299218 h 395896"/>
                <a:gd name="connsiteX64" fmla="*/ 52992 w 307052"/>
                <a:gd name="connsiteY64" fmla="*/ 304384 h 395896"/>
                <a:gd name="connsiteX65" fmla="*/ 52992 w 307052"/>
                <a:gd name="connsiteY65" fmla="*/ 304384 h 395896"/>
                <a:gd name="connsiteX66" fmla="*/ 52992 w 307052"/>
                <a:gd name="connsiteY66" fmla="*/ 304384 h 395896"/>
                <a:gd name="connsiteX67" fmla="*/ 52992 w 307052"/>
                <a:gd name="connsiteY67" fmla="*/ 304384 h 395896"/>
                <a:gd name="connsiteX68" fmla="*/ 52992 w 307052"/>
                <a:gd name="connsiteY68" fmla="*/ 313240 h 395896"/>
                <a:gd name="connsiteX69" fmla="*/ 52992 w 307052"/>
                <a:gd name="connsiteY69" fmla="*/ 313240 h 395896"/>
                <a:gd name="connsiteX70" fmla="*/ 52992 w 307052"/>
                <a:gd name="connsiteY70" fmla="*/ 313240 h 395896"/>
                <a:gd name="connsiteX71" fmla="*/ 30852 w 307052"/>
                <a:gd name="connsiteY71" fmla="*/ 313240 h 395896"/>
                <a:gd name="connsiteX72" fmla="*/ 30852 w 307052"/>
                <a:gd name="connsiteY72" fmla="*/ 319144 h 395896"/>
                <a:gd name="connsiteX73" fmla="*/ 30852 w 307052"/>
                <a:gd name="connsiteY73" fmla="*/ 319144 h 395896"/>
                <a:gd name="connsiteX74" fmla="*/ 30852 w 307052"/>
                <a:gd name="connsiteY74" fmla="*/ 319144 h 395896"/>
                <a:gd name="connsiteX75" fmla="*/ 26424 w 307052"/>
                <a:gd name="connsiteY75" fmla="*/ 319144 h 395896"/>
                <a:gd name="connsiteX76" fmla="*/ 22734 w 307052"/>
                <a:gd name="connsiteY76" fmla="*/ 314716 h 395896"/>
                <a:gd name="connsiteX77" fmla="*/ 22734 w 307052"/>
                <a:gd name="connsiteY77" fmla="*/ 309550 h 395896"/>
                <a:gd name="connsiteX78" fmla="*/ 22734 w 307052"/>
                <a:gd name="connsiteY78" fmla="*/ 309550 h 395896"/>
                <a:gd name="connsiteX79" fmla="*/ 22734 w 307052"/>
                <a:gd name="connsiteY79" fmla="*/ 309550 h 395896"/>
                <a:gd name="connsiteX80" fmla="*/ 22734 w 307052"/>
                <a:gd name="connsiteY80" fmla="*/ 309550 h 395896"/>
                <a:gd name="connsiteX81" fmla="*/ 22734 w 307052"/>
                <a:gd name="connsiteY81" fmla="*/ 309550 h 395896"/>
                <a:gd name="connsiteX82" fmla="*/ 22734 w 307052"/>
                <a:gd name="connsiteY82" fmla="*/ 309550 h 395896"/>
                <a:gd name="connsiteX83" fmla="*/ 22734 w 307052"/>
                <a:gd name="connsiteY83" fmla="*/ 309550 h 395896"/>
                <a:gd name="connsiteX84" fmla="*/ 17568 w 307052"/>
                <a:gd name="connsiteY84" fmla="*/ 313240 h 395896"/>
                <a:gd name="connsiteX85" fmla="*/ 17568 w 307052"/>
                <a:gd name="connsiteY85" fmla="*/ 313240 h 395896"/>
                <a:gd name="connsiteX86" fmla="*/ 13140 w 307052"/>
                <a:gd name="connsiteY86" fmla="*/ 313240 h 395896"/>
                <a:gd name="connsiteX87" fmla="*/ 13140 w 307052"/>
                <a:gd name="connsiteY87" fmla="*/ 306598 h 395896"/>
                <a:gd name="connsiteX88" fmla="*/ 13140 w 307052"/>
                <a:gd name="connsiteY88" fmla="*/ 306598 h 395896"/>
                <a:gd name="connsiteX89" fmla="*/ 13140 w 307052"/>
                <a:gd name="connsiteY89" fmla="*/ 306598 h 395896"/>
                <a:gd name="connsiteX90" fmla="*/ 13140 w 307052"/>
                <a:gd name="connsiteY90" fmla="*/ 306598 h 395896"/>
                <a:gd name="connsiteX91" fmla="*/ 13140 w 307052"/>
                <a:gd name="connsiteY91" fmla="*/ 306598 h 395896"/>
                <a:gd name="connsiteX92" fmla="*/ 17568 w 307052"/>
                <a:gd name="connsiteY92" fmla="*/ 306598 h 395896"/>
                <a:gd name="connsiteX93" fmla="*/ 22734 w 307052"/>
                <a:gd name="connsiteY93" fmla="*/ 306598 h 395896"/>
                <a:gd name="connsiteX94" fmla="*/ 22734 w 307052"/>
                <a:gd name="connsiteY94" fmla="*/ 306598 h 395896"/>
                <a:gd name="connsiteX95" fmla="*/ 22734 w 307052"/>
                <a:gd name="connsiteY95" fmla="*/ 306598 h 395896"/>
                <a:gd name="connsiteX96" fmla="*/ 22734 w 307052"/>
                <a:gd name="connsiteY96" fmla="*/ 306598 h 395896"/>
                <a:gd name="connsiteX97" fmla="*/ 22734 w 307052"/>
                <a:gd name="connsiteY97" fmla="*/ 306598 h 395896"/>
                <a:gd name="connsiteX98" fmla="*/ 22734 w 307052"/>
                <a:gd name="connsiteY98" fmla="*/ 306598 h 395896"/>
                <a:gd name="connsiteX99" fmla="*/ 22734 w 307052"/>
                <a:gd name="connsiteY99" fmla="*/ 306598 h 395896"/>
                <a:gd name="connsiteX100" fmla="*/ 22734 w 307052"/>
                <a:gd name="connsiteY100" fmla="*/ 306598 h 395896"/>
                <a:gd name="connsiteX101" fmla="*/ 22734 w 307052"/>
                <a:gd name="connsiteY101" fmla="*/ 306598 h 395896"/>
                <a:gd name="connsiteX102" fmla="*/ 22734 w 307052"/>
                <a:gd name="connsiteY102" fmla="*/ 306598 h 395896"/>
                <a:gd name="connsiteX103" fmla="*/ 22734 w 307052"/>
                <a:gd name="connsiteY103" fmla="*/ 306598 h 395896"/>
                <a:gd name="connsiteX104" fmla="*/ 22734 w 307052"/>
                <a:gd name="connsiteY104" fmla="*/ 306598 h 395896"/>
                <a:gd name="connsiteX105" fmla="*/ 22734 w 307052"/>
                <a:gd name="connsiteY105" fmla="*/ 306598 h 395896"/>
                <a:gd name="connsiteX106" fmla="*/ 22734 w 307052"/>
                <a:gd name="connsiteY106" fmla="*/ 306598 h 395896"/>
                <a:gd name="connsiteX107" fmla="*/ 22734 w 307052"/>
                <a:gd name="connsiteY107" fmla="*/ 306598 h 395896"/>
                <a:gd name="connsiteX108" fmla="*/ 22734 w 307052"/>
                <a:gd name="connsiteY108" fmla="*/ 306598 h 395896"/>
                <a:gd name="connsiteX109" fmla="*/ 27162 w 307052"/>
                <a:gd name="connsiteY109" fmla="*/ 306598 h 395896"/>
                <a:gd name="connsiteX110" fmla="*/ 27162 w 307052"/>
                <a:gd name="connsiteY110" fmla="*/ 306598 h 395896"/>
                <a:gd name="connsiteX111" fmla="*/ 27162 w 307052"/>
                <a:gd name="connsiteY111" fmla="*/ 306598 h 395896"/>
                <a:gd name="connsiteX112" fmla="*/ 33066 w 307052"/>
                <a:gd name="connsiteY112" fmla="*/ 306598 h 395896"/>
                <a:gd name="connsiteX113" fmla="*/ 33066 w 307052"/>
                <a:gd name="connsiteY113" fmla="*/ 306598 h 395896"/>
                <a:gd name="connsiteX114" fmla="*/ 33066 w 307052"/>
                <a:gd name="connsiteY114" fmla="*/ 306598 h 395896"/>
                <a:gd name="connsiteX115" fmla="*/ 33066 w 307052"/>
                <a:gd name="connsiteY115" fmla="*/ 306598 h 395896"/>
                <a:gd name="connsiteX116" fmla="*/ 55206 w 307052"/>
                <a:gd name="connsiteY116" fmla="*/ 282244 h 395896"/>
                <a:gd name="connsiteX117" fmla="*/ 55206 w 307052"/>
                <a:gd name="connsiteY117" fmla="*/ 273388 h 395896"/>
                <a:gd name="connsiteX118" fmla="*/ 55206 w 307052"/>
                <a:gd name="connsiteY118" fmla="*/ 273388 h 395896"/>
                <a:gd name="connsiteX119" fmla="*/ 58896 w 307052"/>
                <a:gd name="connsiteY119" fmla="*/ 273388 h 395896"/>
                <a:gd name="connsiteX120" fmla="*/ 58896 w 307052"/>
                <a:gd name="connsiteY120" fmla="*/ 273388 h 395896"/>
                <a:gd name="connsiteX121" fmla="*/ 58896 w 307052"/>
                <a:gd name="connsiteY121" fmla="*/ 273388 h 395896"/>
                <a:gd name="connsiteX122" fmla="*/ 64062 w 307052"/>
                <a:gd name="connsiteY122" fmla="*/ 267484 h 395896"/>
                <a:gd name="connsiteX123" fmla="*/ 56682 w 307052"/>
                <a:gd name="connsiteY123" fmla="*/ 267484 h 395896"/>
                <a:gd name="connsiteX124" fmla="*/ 56682 w 307052"/>
                <a:gd name="connsiteY124" fmla="*/ 267484 h 395896"/>
                <a:gd name="connsiteX125" fmla="*/ 56682 w 307052"/>
                <a:gd name="connsiteY125" fmla="*/ 267484 h 395896"/>
                <a:gd name="connsiteX126" fmla="*/ 65538 w 307052"/>
                <a:gd name="connsiteY126" fmla="*/ 267484 h 395896"/>
                <a:gd name="connsiteX127" fmla="*/ 60372 w 307052"/>
                <a:gd name="connsiteY127" fmla="*/ 276340 h 395896"/>
                <a:gd name="connsiteX128" fmla="*/ 60372 w 307052"/>
                <a:gd name="connsiteY128" fmla="*/ 276340 h 395896"/>
                <a:gd name="connsiteX129" fmla="*/ 66276 w 307052"/>
                <a:gd name="connsiteY129" fmla="*/ 276340 h 395896"/>
                <a:gd name="connsiteX130" fmla="*/ 70704 w 307052"/>
                <a:gd name="connsiteY130" fmla="*/ 276340 h 395896"/>
                <a:gd name="connsiteX131" fmla="*/ 70704 w 307052"/>
                <a:gd name="connsiteY131" fmla="*/ 276340 h 395896"/>
                <a:gd name="connsiteX132" fmla="*/ 70704 w 307052"/>
                <a:gd name="connsiteY132" fmla="*/ 285934 h 395896"/>
                <a:gd name="connsiteX133" fmla="*/ 50040 w 307052"/>
                <a:gd name="connsiteY133" fmla="*/ 310288 h 395896"/>
                <a:gd name="connsiteX134" fmla="*/ 50040 w 307052"/>
                <a:gd name="connsiteY134" fmla="*/ 310288 h 395896"/>
                <a:gd name="connsiteX135" fmla="*/ 30852 w 307052"/>
                <a:gd name="connsiteY135" fmla="*/ 310288 h 395896"/>
                <a:gd name="connsiteX136" fmla="*/ 26424 w 307052"/>
                <a:gd name="connsiteY136" fmla="*/ 310288 h 395896"/>
                <a:gd name="connsiteX137" fmla="*/ 26424 w 307052"/>
                <a:gd name="connsiteY137" fmla="*/ 310288 h 395896"/>
                <a:gd name="connsiteX138" fmla="*/ 26424 w 307052"/>
                <a:gd name="connsiteY138" fmla="*/ 310288 h 395896"/>
                <a:gd name="connsiteX139" fmla="*/ 26424 w 307052"/>
                <a:gd name="connsiteY139" fmla="*/ 310288 h 395896"/>
                <a:gd name="connsiteX140" fmla="*/ 26424 w 307052"/>
                <a:gd name="connsiteY140" fmla="*/ 310288 h 395896"/>
                <a:gd name="connsiteX141" fmla="*/ 26424 w 307052"/>
                <a:gd name="connsiteY141" fmla="*/ 310288 h 395896"/>
                <a:gd name="connsiteX142" fmla="*/ 26424 w 307052"/>
                <a:gd name="connsiteY142" fmla="*/ 310288 h 395896"/>
                <a:gd name="connsiteX143" fmla="*/ 26424 w 307052"/>
                <a:gd name="connsiteY143" fmla="*/ 310288 h 395896"/>
                <a:gd name="connsiteX144" fmla="*/ 26424 w 307052"/>
                <a:gd name="connsiteY144" fmla="*/ 310288 h 395896"/>
                <a:gd name="connsiteX145" fmla="*/ 26424 w 307052"/>
                <a:gd name="connsiteY145" fmla="*/ 310288 h 395896"/>
                <a:gd name="connsiteX146" fmla="*/ 30852 w 307052"/>
                <a:gd name="connsiteY146" fmla="*/ 310288 h 395896"/>
                <a:gd name="connsiteX147" fmla="*/ 30852 w 307052"/>
                <a:gd name="connsiteY147" fmla="*/ 310288 h 395896"/>
                <a:gd name="connsiteX148" fmla="*/ 13878 w 307052"/>
                <a:gd name="connsiteY148" fmla="*/ 310288 h 395896"/>
                <a:gd name="connsiteX149" fmla="*/ 17568 w 307052"/>
                <a:gd name="connsiteY149" fmla="*/ 310288 h 395896"/>
                <a:gd name="connsiteX150" fmla="*/ 24210 w 307052"/>
                <a:gd name="connsiteY150" fmla="*/ 310288 h 395896"/>
                <a:gd name="connsiteX151" fmla="*/ 24210 w 307052"/>
                <a:gd name="connsiteY151" fmla="*/ 310288 h 395896"/>
                <a:gd name="connsiteX152" fmla="*/ 30852 w 307052"/>
                <a:gd name="connsiteY152" fmla="*/ 310288 h 395896"/>
                <a:gd name="connsiteX153" fmla="*/ 30852 w 307052"/>
                <a:gd name="connsiteY153" fmla="*/ 310288 h 395896"/>
                <a:gd name="connsiteX154" fmla="*/ 25686 w 307052"/>
                <a:gd name="connsiteY154" fmla="*/ 310288 h 395896"/>
                <a:gd name="connsiteX155" fmla="*/ 25686 w 307052"/>
                <a:gd name="connsiteY155" fmla="*/ 310288 h 395896"/>
                <a:gd name="connsiteX156" fmla="*/ 25686 w 307052"/>
                <a:gd name="connsiteY156" fmla="*/ 310288 h 395896"/>
                <a:gd name="connsiteX157" fmla="*/ 25686 w 307052"/>
                <a:gd name="connsiteY157" fmla="*/ 310288 h 395896"/>
                <a:gd name="connsiteX158" fmla="*/ 25686 w 307052"/>
                <a:gd name="connsiteY158" fmla="*/ 310288 h 395896"/>
                <a:gd name="connsiteX159" fmla="*/ 25686 w 307052"/>
                <a:gd name="connsiteY159" fmla="*/ 310288 h 395896"/>
                <a:gd name="connsiteX160" fmla="*/ 25686 w 307052"/>
                <a:gd name="connsiteY160" fmla="*/ 315454 h 395896"/>
                <a:gd name="connsiteX161" fmla="*/ 25686 w 307052"/>
                <a:gd name="connsiteY161" fmla="*/ 315454 h 395896"/>
                <a:gd name="connsiteX162" fmla="*/ 25686 w 307052"/>
                <a:gd name="connsiteY162" fmla="*/ 315454 h 395896"/>
                <a:gd name="connsiteX163" fmla="*/ 31590 w 307052"/>
                <a:gd name="connsiteY163" fmla="*/ 315454 h 395896"/>
                <a:gd name="connsiteX164" fmla="*/ 31590 w 307052"/>
                <a:gd name="connsiteY164" fmla="*/ 315454 h 395896"/>
                <a:gd name="connsiteX165" fmla="*/ 31590 w 307052"/>
                <a:gd name="connsiteY165" fmla="*/ 315454 h 395896"/>
                <a:gd name="connsiteX166" fmla="*/ 36018 w 307052"/>
                <a:gd name="connsiteY166" fmla="*/ 311026 h 395896"/>
                <a:gd name="connsiteX167" fmla="*/ 36018 w 307052"/>
                <a:gd name="connsiteY167" fmla="*/ 311026 h 395896"/>
                <a:gd name="connsiteX168" fmla="*/ 36018 w 307052"/>
                <a:gd name="connsiteY168" fmla="*/ 311026 h 395896"/>
                <a:gd name="connsiteX169" fmla="*/ 36018 w 307052"/>
                <a:gd name="connsiteY169" fmla="*/ 311026 h 395896"/>
                <a:gd name="connsiteX170" fmla="*/ 36018 w 307052"/>
                <a:gd name="connsiteY170" fmla="*/ 314716 h 395896"/>
                <a:gd name="connsiteX171" fmla="*/ 31590 w 307052"/>
                <a:gd name="connsiteY171" fmla="*/ 314716 h 395896"/>
                <a:gd name="connsiteX172" fmla="*/ 27162 w 307052"/>
                <a:gd name="connsiteY172" fmla="*/ 314716 h 395896"/>
                <a:gd name="connsiteX173" fmla="*/ 27162 w 307052"/>
                <a:gd name="connsiteY173" fmla="*/ 314716 h 395896"/>
                <a:gd name="connsiteX174" fmla="*/ 27162 w 307052"/>
                <a:gd name="connsiteY174" fmla="*/ 314716 h 395896"/>
                <a:gd name="connsiteX175" fmla="*/ 27162 w 307052"/>
                <a:gd name="connsiteY175" fmla="*/ 314716 h 395896"/>
                <a:gd name="connsiteX176" fmla="*/ 27162 w 307052"/>
                <a:gd name="connsiteY176" fmla="*/ 314716 h 395896"/>
                <a:gd name="connsiteX177" fmla="*/ 27162 w 307052"/>
                <a:gd name="connsiteY177" fmla="*/ 314716 h 395896"/>
                <a:gd name="connsiteX178" fmla="*/ 27162 w 307052"/>
                <a:gd name="connsiteY178" fmla="*/ 314716 h 395896"/>
                <a:gd name="connsiteX179" fmla="*/ 27162 w 307052"/>
                <a:gd name="connsiteY179" fmla="*/ 318406 h 395896"/>
                <a:gd name="connsiteX180" fmla="*/ 27162 w 307052"/>
                <a:gd name="connsiteY180" fmla="*/ 323572 h 395896"/>
                <a:gd name="connsiteX181" fmla="*/ 27162 w 307052"/>
                <a:gd name="connsiteY181" fmla="*/ 323572 h 395896"/>
                <a:gd name="connsiteX182" fmla="*/ 30852 w 307052"/>
                <a:gd name="connsiteY182" fmla="*/ 323572 h 395896"/>
                <a:gd name="connsiteX183" fmla="*/ 30852 w 307052"/>
                <a:gd name="connsiteY183" fmla="*/ 323572 h 395896"/>
                <a:gd name="connsiteX184" fmla="*/ 30852 w 307052"/>
                <a:gd name="connsiteY184" fmla="*/ 325048 h 395896"/>
                <a:gd name="connsiteX185" fmla="*/ 30852 w 307052"/>
                <a:gd name="connsiteY185" fmla="*/ 325048 h 395896"/>
                <a:gd name="connsiteX186" fmla="*/ 30852 w 307052"/>
                <a:gd name="connsiteY186" fmla="*/ 325048 h 395896"/>
                <a:gd name="connsiteX187" fmla="*/ 30852 w 307052"/>
                <a:gd name="connsiteY187" fmla="*/ 325048 h 395896"/>
                <a:gd name="connsiteX188" fmla="*/ 30852 w 307052"/>
                <a:gd name="connsiteY188" fmla="*/ 316930 h 395896"/>
                <a:gd name="connsiteX189" fmla="*/ 30852 w 307052"/>
                <a:gd name="connsiteY189" fmla="*/ 316930 h 395896"/>
                <a:gd name="connsiteX190" fmla="*/ 30852 w 307052"/>
                <a:gd name="connsiteY190" fmla="*/ 316930 h 395896"/>
                <a:gd name="connsiteX191" fmla="*/ 30852 w 307052"/>
                <a:gd name="connsiteY191" fmla="*/ 316930 h 395896"/>
                <a:gd name="connsiteX192" fmla="*/ 30852 w 307052"/>
                <a:gd name="connsiteY192" fmla="*/ 316930 h 395896"/>
                <a:gd name="connsiteX193" fmla="*/ 30852 w 307052"/>
                <a:gd name="connsiteY193" fmla="*/ 311026 h 395896"/>
                <a:gd name="connsiteX194" fmla="*/ 30852 w 307052"/>
                <a:gd name="connsiteY194" fmla="*/ 311026 h 395896"/>
                <a:gd name="connsiteX195" fmla="*/ 30852 w 307052"/>
                <a:gd name="connsiteY195" fmla="*/ 311026 h 395896"/>
                <a:gd name="connsiteX196" fmla="*/ 30852 w 307052"/>
                <a:gd name="connsiteY196" fmla="*/ 311026 h 395896"/>
                <a:gd name="connsiteX197" fmla="*/ 30852 w 307052"/>
                <a:gd name="connsiteY197" fmla="*/ 311026 h 395896"/>
                <a:gd name="connsiteX198" fmla="*/ 38970 w 307052"/>
                <a:gd name="connsiteY198" fmla="*/ 311026 h 395896"/>
                <a:gd name="connsiteX199" fmla="*/ 38970 w 307052"/>
                <a:gd name="connsiteY199" fmla="*/ 311026 h 395896"/>
                <a:gd name="connsiteX200" fmla="*/ 38970 w 307052"/>
                <a:gd name="connsiteY200" fmla="*/ 311026 h 395896"/>
                <a:gd name="connsiteX201" fmla="*/ 38970 w 307052"/>
                <a:gd name="connsiteY201" fmla="*/ 311026 h 395896"/>
                <a:gd name="connsiteX202" fmla="*/ 38970 w 307052"/>
                <a:gd name="connsiteY202" fmla="*/ 311026 h 395896"/>
                <a:gd name="connsiteX203" fmla="*/ 38970 w 307052"/>
                <a:gd name="connsiteY203" fmla="*/ 311026 h 395896"/>
                <a:gd name="connsiteX204" fmla="*/ 43398 w 307052"/>
                <a:gd name="connsiteY204" fmla="*/ 311026 h 395896"/>
                <a:gd name="connsiteX205" fmla="*/ 43398 w 307052"/>
                <a:gd name="connsiteY205" fmla="*/ 311026 h 395896"/>
                <a:gd name="connsiteX206" fmla="*/ 43398 w 307052"/>
                <a:gd name="connsiteY206" fmla="*/ 311026 h 395896"/>
                <a:gd name="connsiteX207" fmla="*/ 43398 w 307052"/>
                <a:gd name="connsiteY207" fmla="*/ 306598 h 395896"/>
                <a:gd name="connsiteX208" fmla="*/ 59634 w 307052"/>
                <a:gd name="connsiteY208" fmla="*/ 306598 h 395896"/>
                <a:gd name="connsiteX209" fmla="*/ 59634 w 307052"/>
                <a:gd name="connsiteY209" fmla="*/ 306598 h 395896"/>
                <a:gd name="connsiteX210" fmla="*/ 59634 w 307052"/>
                <a:gd name="connsiteY210" fmla="*/ 306598 h 395896"/>
                <a:gd name="connsiteX211" fmla="*/ 59634 w 307052"/>
                <a:gd name="connsiteY211" fmla="*/ 306598 h 395896"/>
                <a:gd name="connsiteX212" fmla="*/ 59634 w 307052"/>
                <a:gd name="connsiteY212" fmla="*/ 306598 h 395896"/>
                <a:gd name="connsiteX213" fmla="*/ 59634 w 307052"/>
                <a:gd name="connsiteY213" fmla="*/ 306598 h 395896"/>
                <a:gd name="connsiteX214" fmla="*/ 59634 w 307052"/>
                <a:gd name="connsiteY214" fmla="*/ 306598 h 395896"/>
                <a:gd name="connsiteX215" fmla="*/ 59634 w 307052"/>
                <a:gd name="connsiteY215" fmla="*/ 306598 h 395896"/>
                <a:gd name="connsiteX216" fmla="*/ 82512 w 307052"/>
                <a:gd name="connsiteY216" fmla="*/ 284458 h 395896"/>
                <a:gd name="connsiteX217" fmla="*/ 82512 w 307052"/>
                <a:gd name="connsiteY217" fmla="*/ 284458 h 395896"/>
                <a:gd name="connsiteX218" fmla="*/ 86940 w 307052"/>
                <a:gd name="connsiteY218" fmla="*/ 288886 h 395896"/>
                <a:gd name="connsiteX219" fmla="*/ 86940 w 307052"/>
                <a:gd name="connsiteY219" fmla="*/ 282982 h 395896"/>
                <a:gd name="connsiteX220" fmla="*/ 86940 w 307052"/>
                <a:gd name="connsiteY220" fmla="*/ 282982 h 395896"/>
                <a:gd name="connsiteX221" fmla="*/ 86940 w 307052"/>
                <a:gd name="connsiteY221" fmla="*/ 282982 h 395896"/>
                <a:gd name="connsiteX222" fmla="*/ 86940 w 307052"/>
                <a:gd name="connsiteY222" fmla="*/ 287410 h 395896"/>
                <a:gd name="connsiteX223" fmla="*/ 86940 w 307052"/>
                <a:gd name="connsiteY223" fmla="*/ 287410 h 395896"/>
                <a:gd name="connsiteX224" fmla="*/ 86940 w 307052"/>
                <a:gd name="connsiteY224" fmla="*/ 287410 h 395896"/>
                <a:gd name="connsiteX225" fmla="*/ 86940 w 307052"/>
                <a:gd name="connsiteY225" fmla="*/ 281506 h 395896"/>
                <a:gd name="connsiteX226" fmla="*/ 104652 w 307052"/>
                <a:gd name="connsiteY226" fmla="*/ 266008 h 395896"/>
                <a:gd name="connsiteX227" fmla="*/ 104652 w 307052"/>
                <a:gd name="connsiteY227" fmla="*/ 266008 h 395896"/>
                <a:gd name="connsiteX228" fmla="*/ 121626 w 307052"/>
                <a:gd name="connsiteY228" fmla="*/ 275602 h 395896"/>
                <a:gd name="connsiteX229" fmla="*/ 121626 w 307052"/>
                <a:gd name="connsiteY229" fmla="*/ 275602 h 395896"/>
                <a:gd name="connsiteX230" fmla="*/ 113508 w 307052"/>
                <a:gd name="connsiteY230" fmla="*/ 288886 h 395896"/>
                <a:gd name="connsiteX231" fmla="*/ 108342 w 307052"/>
                <a:gd name="connsiteY231" fmla="*/ 297742 h 395896"/>
                <a:gd name="connsiteX232" fmla="*/ 108342 w 307052"/>
                <a:gd name="connsiteY232" fmla="*/ 297742 h 395896"/>
                <a:gd name="connsiteX233" fmla="*/ 108342 w 307052"/>
                <a:gd name="connsiteY233" fmla="*/ 301432 h 395896"/>
                <a:gd name="connsiteX234" fmla="*/ 108342 w 307052"/>
                <a:gd name="connsiteY234" fmla="*/ 301432 h 395896"/>
                <a:gd name="connsiteX235" fmla="*/ 112770 w 307052"/>
                <a:gd name="connsiteY235" fmla="*/ 301432 h 395896"/>
                <a:gd name="connsiteX236" fmla="*/ 109080 w 307052"/>
                <a:gd name="connsiteY236" fmla="*/ 308074 h 395896"/>
                <a:gd name="connsiteX237" fmla="*/ 109080 w 307052"/>
                <a:gd name="connsiteY237" fmla="*/ 313978 h 395896"/>
                <a:gd name="connsiteX238" fmla="*/ 109080 w 307052"/>
                <a:gd name="connsiteY238" fmla="*/ 319144 h 395896"/>
                <a:gd name="connsiteX239" fmla="*/ 109080 w 307052"/>
                <a:gd name="connsiteY239" fmla="*/ 325048 h 395896"/>
                <a:gd name="connsiteX240" fmla="*/ 104652 w 307052"/>
                <a:gd name="connsiteY240" fmla="*/ 332428 h 395896"/>
                <a:gd name="connsiteX241" fmla="*/ 110556 w 307052"/>
                <a:gd name="connsiteY241" fmla="*/ 332428 h 395896"/>
                <a:gd name="connsiteX242" fmla="*/ 104652 w 307052"/>
                <a:gd name="connsiteY242" fmla="*/ 344236 h 395896"/>
                <a:gd name="connsiteX243" fmla="*/ 104652 w 307052"/>
                <a:gd name="connsiteY243" fmla="*/ 344236 h 395896"/>
                <a:gd name="connsiteX244" fmla="*/ 104652 w 307052"/>
                <a:gd name="connsiteY244" fmla="*/ 344236 h 395896"/>
                <a:gd name="connsiteX245" fmla="*/ 104652 w 307052"/>
                <a:gd name="connsiteY245" fmla="*/ 344236 h 395896"/>
                <a:gd name="connsiteX246" fmla="*/ 104652 w 307052"/>
                <a:gd name="connsiteY246" fmla="*/ 344236 h 395896"/>
                <a:gd name="connsiteX247" fmla="*/ 99486 w 307052"/>
                <a:gd name="connsiteY247" fmla="*/ 354568 h 395896"/>
                <a:gd name="connsiteX248" fmla="*/ 99486 w 307052"/>
                <a:gd name="connsiteY248" fmla="*/ 354568 h 395896"/>
                <a:gd name="connsiteX249" fmla="*/ 99486 w 307052"/>
                <a:gd name="connsiteY249" fmla="*/ 354568 h 395896"/>
                <a:gd name="connsiteX250" fmla="*/ 99486 w 307052"/>
                <a:gd name="connsiteY250" fmla="*/ 367114 h 395896"/>
                <a:gd name="connsiteX251" fmla="*/ 104652 w 307052"/>
                <a:gd name="connsiteY251" fmla="*/ 362686 h 395896"/>
                <a:gd name="connsiteX252" fmla="*/ 104652 w 307052"/>
                <a:gd name="connsiteY252" fmla="*/ 374494 h 395896"/>
                <a:gd name="connsiteX253" fmla="*/ 112770 w 307052"/>
                <a:gd name="connsiteY253" fmla="*/ 367852 h 395896"/>
                <a:gd name="connsiteX254" fmla="*/ 112770 w 307052"/>
                <a:gd name="connsiteY254" fmla="*/ 378184 h 395896"/>
                <a:gd name="connsiteX255" fmla="*/ 120150 w 307052"/>
                <a:gd name="connsiteY255" fmla="*/ 370804 h 395896"/>
                <a:gd name="connsiteX256" fmla="*/ 123840 w 307052"/>
                <a:gd name="connsiteY256" fmla="*/ 381136 h 395896"/>
                <a:gd name="connsiteX257" fmla="*/ 123840 w 307052"/>
                <a:gd name="connsiteY257" fmla="*/ 381136 h 395896"/>
                <a:gd name="connsiteX258" fmla="*/ 130482 w 307052"/>
                <a:gd name="connsiteY258" fmla="*/ 373756 h 395896"/>
                <a:gd name="connsiteX259" fmla="*/ 130482 w 307052"/>
                <a:gd name="connsiteY259" fmla="*/ 373756 h 395896"/>
                <a:gd name="connsiteX260" fmla="*/ 130482 w 307052"/>
                <a:gd name="connsiteY260" fmla="*/ 380398 h 395896"/>
                <a:gd name="connsiteX261" fmla="*/ 134910 w 307052"/>
                <a:gd name="connsiteY261" fmla="*/ 380398 h 395896"/>
                <a:gd name="connsiteX262" fmla="*/ 134910 w 307052"/>
                <a:gd name="connsiteY262" fmla="*/ 380398 h 395896"/>
                <a:gd name="connsiteX263" fmla="*/ 134910 w 307052"/>
                <a:gd name="connsiteY263" fmla="*/ 388516 h 395896"/>
                <a:gd name="connsiteX264" fmla="*/ 134910 w 307052"/>
                <a:gd name="connsiteY264" fmla="*/ 392944 h 395896"/>
                <a:gd name="connsiteX265" fmla="*/ 134910 w 307052"/>
                <a:gd name="connsiteY265" fmla="*/ 392944 h 395896"/>
                <a:gd name="connsiteX266" fmla="*/ 134910 w 307052"/>
                <a:gd name="connsiteY266" fmla="*/ 388516 h 395896"/>
                <a:gd name="connsiteX267" fmla="*/ 134910 w 307052"/>
                <a:gd name="connsiteY267" fmla="*/ 388516 h 395896"/>
                <a:gd name="connsiteX268" fmla="*/ 134910 w 307052"/>
                <a:gd name="connsiteY268" fmla="*/ 381874 h 395896"/>
                <a:gd name="connsiteX269" fmla="*/ 134910 w 307052"/>
                <a:gd name="connsiteY269" fmla="*/ 381874 h 395896"/>
                <a:gd name="connsiteX270" fmla="*/ 138600 w 307052"/>
                <a:gd name="connsiteY270" fmla="*/ 375232 h 395896"/>
                <a:gd name="connsiteX271" fmla="*/ 138600 w 307052"/>
                <a:gd name="connsiteY271" fmla="*/ 375232 h 395896"/>
                <a:gd name="connsiteX272" fmla="*/ 138600 w 307052"/>
                <a:gd name="connsiteY272" fmla="*/ 375232 h 395896"/>
                <a:gd name="connsiteX273" fmla="*/ 145242 w 307052"/>
                <a:gd name="connsiteY273" fmla="*/ 381136 h 395896"/>
                <a:gd name="connsiteX274" fmla="*/ 145242 w 307052"/>
                <a:gd name="connsiteY274" fmla="*/ 371542 h 395896"/>
                <a:gd name="connsiteX275" fmla="*/ 154098 w 307052"/>
                <a:gd name="connsiteY275" fmla="*/ 378184 h 395896"/>
                <a:gd name="connsiteX276" fmla="*/ 154098 w 307052"/>
                <a:gd name="connsiteY276" fmla="*/ 367852 h 395896"/>
                <a:gd name="connsiteX277" fmla="*/ 154098 w 307052"/>
                <a:gd name="connsiteY277" fmla="*/ 367852 h 395896"/>
                <a:gd name="connsiteX278" fmla="*/ 154098 w 307052"/>
                <a:gd name="connsiteY278" fmla="*/ 367852 h 395896"/>
                <a:gd name="connsiteX279" fmla="*/ 161478 w 307052"/>
                <a:gd name="connsiteY279" fmla="*/ 373756 h 395896"/>
                <a:gd name="connsiteX280" fmla="*/ 161478 w 307052"/>
                <a:gd name="connsiteY280" fmla="*/ 362686 h 395896"/>
                <a:gd name="connsiteX281" fmla="*/ 172548 w 307052"/>
                <a:gd name="connsiteY281" fmla="*/ 367852 h 395896"/>
                <a:gd name="connsiteX282" fmla="*/ 172548 w 307052"/>
                <a:gd name="connsiteY282" fmla="*/ 355306 h 395896"/>
                <a:gd name="connsiteX283" fmla="*/ 172548 w 307052"/>
                <a:gd name="connsiteY283" fmla="*/ 354568 h 395896"/>
                <a:gd name="connsiteX284" fmla="*/ 172548 w 307052"/>
                <a:gd name="connsiteY284" fmla="*/ 354568 h 395896"/>
                <a:gd name="connsiteX285" fmla="*/ 172548 w 307052"/>
                <a:gd name="connsiteY285" fmla="*/ 347926 h 395896"/>
                <a:gd name="connsiteX286" fmla="*/ 172548 w 307052"/>
                <a:gd name="connsiteY286" fmla="*/ 343498 h 395896"/>
                <a:gd name="connsiteX287" fmla="*/ 172548 w 307052"/>
                <a:gd name="connsiteY287" fmla="*/ 343498 h 395896"/>
                <a:gd name="connsiteX288" fmla="*/ 165906 w 307052"/>
                <a:gd name="connsiteY288" fmla="*/ 332428 h 395896"/>
                <a:gd name="connsiteX289" fmla="*/ 171810 w 307052"/>
                <a:gd name="connsiteY289" fmla="*/ 332428 h 395896"/>
                <a:gd name="connsiteX290" fmla="*/ 171810 w 307052"/>
                <a:gd name="connsiteY290" fmla="*/ 328000 h 395896"/>
                <a:gd name="connsiteX291" fmla="*/ 171810 w 307052"/>
                <a:gd name="connsiteY291" fmla="*/ 322096 h 395896"/>
                <a:gd name="connsiteX292" fmla="*/ 171810 w 307052"/>
                <a:gd name="connsiteY292" fmla="*/ 316930 h 395896"/>
                <a:gd name="connsiteX293" fmla="*/ 171810 w 307052"/>
                <a:gd name="connsiteY293" fmla="*/ 311026 h 395896"/>
                <a:gd name="connsiteX294" fmla="*/ 171810 w 307052"/>
                <a:gd name="connsiteY294" fmla="*/ 305860 h 395896"/>
                <a:gd name="connsiteX295" fmla="*/ 176976 w 307052"/>
                <a:gd name="connsiteY295" fmla="*/ 305860 h 395896"/>
                <a:gd name="connsiteX296" fmla="*/ 176976 w 307052"/>
                <a:gd name="connsiteY296" fmla="*/ 300694 h 395896"/>
                <a:gd name="connsiteX297" fmla="*/ 176976 w 307052"/>
                <a:gd name="connsiteY297" fmla="*/ 300694 h 395896"/>
                <a:gd name="connsiteX298" fmla="*/ 171810 w 307052"/>
                <a:gd name="connsiteY298" fmla="*/ 290362 h 395896"/>
                <a:gd name="connsiteX299" fmla="*/ 178452 w 307052"/>
                <a:gd name="connsiteY299" fmla="*/ 274864 h 395896"/>
                <a:gd name="connsiteX300" fmla="*/ 194688 w 307052"/>
                <a:gd name="connsiteY300" fmla="*/ 263794 h 395896"/>
                <a:gd name="connsiteX301" fmla="*/ 194688 w 307052"/>
                <a:gd name="connsiteY301" fmla="*/ 263794 h 395896"/>
                <a:gd name="connsiteX302" fmla="*/ 201330 w 307052"/>
                <a:gd name="connsiteY302" fmla="*/ 259366 h 395896"/>
                <a:gd name="connsiteX303" fmla="*/ 201330 w 307052"/>
                <a:gd name="connsiteY303" fmla="*/ 266008 h 395896"/>
                <a:gd name="connsiteX304" fmla="*/ 205758 w 307052"/>
                <a:gd name="connsiteY304" fmla="*/ 266008 h 395896"/>
                <a:gd name="connsiteX305" fmla="*/ 205758 w 307052"/>
                <a:gd name="connsiteY305" fmla="*/ 266008 h 395896"/>
                <a:gd name="connsiteX306" fmla="*/ 205758 w 307052"/>
                <a:gd name="connsiteY306" fmla="*/ 261580 h 395896"/>
                <a:gd name="connsiteX307" fmla="*/ 205758 w 307052"/>
                <a:gd name="connsiteY307" fmla="*/ 261580 h 395896"/>
                <a:gd name="connsiteX308" fmla="*/ 205758 w 307052"/>
                <a:gd name="connsiteY308" fmla="*/ 261580 h 395896"/>
                <a:gd name="connsiteX309" fmla="*/ 205758 w 307052"/>
                <a:gd name="connsiteY309" fmla="*/ 261580 h 395896"/>
                <a:gd name="connsiteX310" fmla="*/ 205758 w 307052"/>
                <a:gd name="connsiteY310" fmla="*/ 267484 h 395896"/>
                <a:gd name="connsiteX311" fmla="*/ 210186 w 307052"/>
                <a:gd name="connsiteY311" fmla="*/ 263056 h 395896"/>
                <a:gd name="connsiteX312" fmla="*/ 210186 w 307052"/>
                <a:gd name="connsiteY312" fmla="*/ 263056 h 395896"/>
                <a:gd name="connsiteX313" fmla="*/ 232326 w 307052"/>
                <a:gd name="connsiteY313" fmla="*/ 283720 h 395896"/>
                <a:gd name="connsiteX314" fmla="*/ 232326 w 307052"/>
                <a:gd name="connsiteY314" fmla="*/ 283720 h 395896"/>
                <a:gd name="connsiteX315" fmla="*/ 232326 w 307052"/>
                <a:gd name="connsiteY315" fmla="*/ 283720 h 395896"/>
                <a:gd name="connsiteX316" fmla="*/ 232326 w 307052"/>
                <a:gd name="connsiteY316" fmla="*/ 283720 h 395896"/>
                <a:gd name="connsiteX317" fmla="*/ 232326 w 307052"/>
                <a:gd name="connsiteY317" fmla="*/ 283720 h 395896"/>
                <a:gd name="connsiteX318" fmla="*/ 231588 w 307052"/>
                <a:gd name="connsiteY318" fmla="*/ 283720 h 395896"/>
                <a:gd name="connsiteX319" fmla="*/ 231588 w 307052"/>
                <a:gd name="connsiteY319" fmla="*/ 288148 h 395896"/>
                <a:gd name="connsiteX320" fmla="*/ 231588 w 307052"/>
                <a:gd name="connsiteY320" fmla="*/ 288148 h 395896"/>
                <a:gd name="connsiteX321" fmla="*/ 231588 w 307052"/>
                <a:gd name="connsiteY321" fmla="*/ 288148 h 395896"/>
                <a:gd name="connsiteX322" fmla="*/ 231588 w 307052"/>
                <a:gd name="connsiteY322" fmla="*/ 288148 h 395896"/>
                <a:gd name="connsiteX323" fmla="*/ 231588 w 307052"/>
                <a:gd name="connsiteY323" fmla="*/ 288148 h 395896"/>
                <a:gd name="connsiteX324" fmla="*/ 231588 w 307052"/>
                <a:gd name="connsiteY324" fmla="*/ 288148 h 395896"/>
                <a:gd name="connsiteX325" fmla="*/ 231588 w 307052"/>
                <a:gd name="connsiteY325" fmla="*/ 288148 h 395896"/>
                <a:gd name="connsiteX326" fmla="*/ 231588 w 307052"/>
                <a:gd name="connsiteY326" fmla="*/ 288148 h 395896"/>
                <a:gd name="connsiteX327" fmla="*/ 231588 w 307052"/>
                <a:gd name="connsiteY327" fmla="*/ 291838 h 395896"/>
                <a:gd name="connsiteX328" fmla="*/ 236754 w 307052"/>
                <a:gd name="connsiteY328" fmla="*/ 291838 h 395896"/>
                <a:gd name="connsiteX329" fmla="*/ 252252 w 307052"/>
                <a:gd name="connsiteY329" fmla="*/ 291838 h 395896"/>
                <a:gd name="connsiteX330" fmla="*/ 252252 w 307052"/>
                <a:gd name="connsiteY330" fmla="*/ 291838 h 395896"/>
                <a:gd name="connsiteX331" fmla="*/ 252252 w 307052"/>
                <a:gd name="connsiteY331" fmla="*/ 291838 h 395896"/>
                <a:gd name="connsiteX332" fmla="*/ 252252 w 307052"/>
                <a:gd name="connsiteY332" fmla="*/ 291838 h 395896"/>
                <a:gd name="connsiteX333" fmla="*/ 252252 w 307052"/>
                <a:gd name="connsiteY333" fmla="*/ 291838 h 395896"/>
                <a:gd name="connsiteX334" fmla="*/ 252252 w 307052"/>
                <a:gd name="connsiteY334" fmla="*/ 291838 h 395896"/>
                <a:gd name="connsiteX335" fmla="*/ 252252 w 307052"/>
                <a:gd name="connsiteY335" fmla="*/ 296266 h 395896"/>
                <a:gd name="connsiteX336" fmla="*/ 252252 w 307052"/>
                <a:gd name="connsiteY336" fmla="*/ 296266 h 395896"/>
                <a:gd name="connsiteX337" fmla="*/ 252252 w 307052"/>
                <a:gd name="connsiteY337" fmla="*/ 296266 h 395896"/>
                <a:gd name="connsiteX338" fmla="*/ 252252 w 307052"/>
                <a:gd name="connsiteY338" fmla="*/ 299956 h 395896"/>
                <a:gd name="connsiteX339" fmla="*/ 252252 w 307052"/>
                <a:gd name="connsiteY339" fmla="*/ 307336 h 395896"/>
                <a:gd name="connsiteX340" fmla="*/ 252252 w 307052"/>
                <a:gd name="connsiteY340" fmla="*/ 307336 h 395896"/>
                <a:gd name="connsiteX341" fmla="*/ 252252 w 307052"/>
                <a:gd name="connsiteY341" fmla="*/ 307336 h 395896"/>
                <a:gd name="connsiteX342" fmla="*/ 252252 w 307052"/>
                <a:gd name="connsiteY342" fmla="*/ 307336 h 395896"/>
                <a:gd name="connsiteX343" fmla="*/ 252252 w 307052"/>
                <a:gd name="connsiteY343" fmla="*/ 307336 h 395896"/>
                <a:gd name="connsiteX344" fmla="*/ 252252 w 307052"/>
                <a:gd name="connsiteY344" fmla="*/ 312502 h 395896"/>
                <a:gd name="connsiteX345" fmla="*/ 252252 w 307052"/>
                <a:gd name="connsiteY345" fmla="*/ 312502 h 395896"/>
                <a:gd name="connsiteX346" fmla="*/ 252252 w 307052"/>
                <a:gd name="connsiteY346" fmla="*/ 312502 h 395896"/>
                <a:gd name="connsiteX347" fmla="*/ 256680 w 307052"/>
                <a:gd name="connsiteY347" fmla="*/ 312502 h 395896"/>
                <a:gd name="connsiteX348" fmla="*/ 256680 w 307052"/>
                <a:gd name="connsiteY348" fmla="*/ 307336 h 395896"/>
                <a:gd name="connsiteX349" fmla="*/ 256680 w 307052"/>
                <a:gd name="connsiteY349" fmla="*/ 307336 h 395896"/>
                <a:gd name="connsiteX350" fmla="*/ 256680 w 307052"/>
                <a:gd name="connsiteY350" fmla="*/ 307336 h 395896"/>
                <a:gd name="connsiteX351" fmla="*/ 256680 w 307052"/>
                <a:gd name="connsiteY351" fmla="*/ 307336 h 395896"/>
                <a:gd name="connsiteX352" fmla="*/ 256680 w 307052"/>
                <a:gd name="connsiteY352" fmla="*/ 307336 h 395896"/>
                <a:gd name="connsiteX353" fmla="*/ 256680 w 307052"/>
                <a:gd name="connsiteY353" fmla="*/ 307336 h 395896"/>
                <a:gd name="connsiteX354" fmla="*/ 256680 w 307052"/>
                <a:gd name="connsiteY354" fmla="*/ 307336 h 395896"/>
                <a:gd name="connsiteX355" fmla="*/ 256680 w 307052"/>
                <a:gd name="connsiteY355" fmla="*/ 307336 h 395896"/>
                <a:gd name="connsiteX356" fmla="*/ 256680 w 307052"/>
                <a:gd name="connsiteY356" fmla="*/ 307336 h 395896"/>
                <a:gd name="connsiteX357" fmla="*/ 250776 w 307052"/>
                <a:gd name="connsiteY357" fmla="*/ 307336 h 395896"/>
                <a:gd name="connsiteX358" fmla="*/ 250776 w 307052"/>
                <a:gd name="connsiteY358" fmla="*/ 303646 h 395896"/>
                <a:gd name="connsiteX359" fmla="*/ 250776 w 307052"/>
                <a:gd name="connsiteY359" fmla="*/ 303646 h 395896"/>
                <a:gd name="connsiteX360" fmla="*/ 250776 w 307052"/>
                <a:gd name="connsiteY360" fmla="*/ 303646 h 395896"/>
                <a:gd name="connsiteX361" fmla="*/ 250776 w 307052"/>
                <a:gd name="connsiteY361" fmla="*/ 303646 h 395896"/>
                <a:gd name="connsiteX362" fmla="*/ 255204 w 307052"/>
                <a:gd name="connsiteY362" fmla="*/ 303646 h 395896"/>
                <a:gd name="connsiteX363" fmla="*/ 255204 w 307052"/>
                <a:gd name="connsiteY363" fmla="*/ 303646 h 395896"/>
                <a:gd name="connsiteX364" fmla="*/ 255204 w 307052"/>
                <a:gd name="connsiteY364" fmla="*/ 303646 h 395896"/>
                <a:gd name="connsiteX365" fmla="*/ 255204 w 307052"/>
                <a:gd name="connsiteY365" fmla="*/ 303646 h 395896"/>
                <a:gd name="connsiteX366" fmla="*/ 261108 w 307052"/>
                <a:gd name="connsiteY366" fmla="*/ 303646 h 395896"/>
                <a:gd name="connsiteX367" fmla="*/ 261108 w 307052"/>
                <a:gd name="connsiteY367" fmla="*/ 303646 h 395896"/>
                <a:gd name="connsiteX368" fmla="*/ 261108 w 307052"/>
                <a:gd name="connsiteY368" fmla="*/ 303646 h 395896"/>
                <a:gd name="connsiteX369" fmla="*/ 261108 w 307052"/>
                <a:gd name="connsiteY369" fmla="*/ 303646 h 395896"/>
                <a:gd name="connsiteX370" fmla="*/ 261108 w 307052"/>
                <a:gd name="connsiteY370" fmla="*/ 298480 h 395896"/>
                <a:gd name="connsiteX371" fmla="*/ 261108 w 307052"/>
                <a:gd name="connsiteY371" fmla="*/ 298480 h 395896"/>
                <a:gd name="connsiteX372" fmla="*/ 261108 w 307052"/>
                <a:gd name="connsiteY372" fmla="*/ 298480 h 395896"/>
                <a:gd name="connsiteX373" fmla="*/ 261108 w 307052"/>
                <a:gd name="connsiteY373" fmla="*/ 298480 h 395896"/>
                <a:gd name="connsiteX374" fmla="*/ 261108 w 307052"/>
                <a:gd name="connsiteY374" fmla="*/ 298480 h 395896"/>
                <a:gd name="connsiteX375" fmla="*/ 261108 w 307052"/>
                <a:gd name="connsiteY375" fmla="*/ 298480 h 395896"/>
                <a:gd name="connsiteX376" fmla="*/ 261108 w 307052"/>
                <a:gd name="connsiteY376" fmla="*/ 298480 h 395896"/>
                <a:gd name="connsiteX377" fmla="*/ 255204 w 307052"/>
                <a:gd name="connsiteY377" fmla="*/ 298480 h 395896"/>
                <a:gd name="connsiteX378" fmla="*/ 255204 w 307052"/>
                <a:gd name="connsiteY378" fmla="*/ 298480 h 395896"/>
                <a:gd name="connsiteX379" fmla="*/ 261846 w 307052"/>
                <a:gd name="connsiteY379" fmla="*/ 298480 h 395896"/>
                <a:gd name="connsiteX380" fmla="*/ 266274 w 307052"/>
                <a:gd name="connsiteY380" fmla="*/ 298480 h 395896"/>
                <a:gd name="connsiteX381" fmla="*/ 266274 w 307052"/>
                <a:gd name="connsiteY381" fmla="*/ 298480 h 395896"/>
                <a:gd name="connsiteX382" fmla="*/ 266274 w 307052"/>
                <a:gd name="connsiteY382" fmla="*/ 298480 h 395896"/>
                <a:gd name="connsiteX383" fmla="*/ 266274 w 307052"/>
                <a:gd name="connsiteY383" fmla="*/ 298480 h 395896"/>
                <a:gd name="connsiteX384" fmla="*/ 269964 w 307052"/>
                <a:gd name="connsiteY384" fmla="*/ 298480 h 395896"/>
                <a:gd name="connsiteX385" fmla="*/ 269964 w 307052"/>
                <a:gd name="connsiteY385" fmla="*/ 298480 h 395896"/>
                <a:gd name="connsiteX386" fmla="*/ 269964 w 307052"/>
                <a:gd name="connsiteY386" fmla="*/ 286672 h 395896"/>
                <a:gd name="connsiteX387" fmla="*/ 269964 w 307052"/>
                <a:gd name="connsiteY387" fmla="*/ 286672 h 395896"/>
                <a:gd name="connsiteX388" fmla="*/ 269964 w 307052"/>
                <a:gd name="connsiteY388" fmla="*/ 286672 h 395896"/>
                <a:gd name="connsiteX389" fmla="*/ 266274 w 307052"/>
                <a:gd name="connsiteY389" fmla="*/ 286672 h 395896"/>
                <a:gd name="connsiteX390" fmla="*/ 266274 w 307052"/>
                <a:gd name="connsiteY390" fmla="*/ 286672 h 395896"/>
                <a:gd name="connsiteX391" fmla="*/ 266274 w 307052"/>
                <a:gd name="connsiteY391" fmla="*/ 286672 h 395896"/>
                <a:gd name="connsiteX392" fmla="*/ 266274 w 307052"/>
                <a:gd name="connsiteY392" fmla="*/ 286672 h 395896"/>
                <a:gd name="connsiteX393" fmla="*/ 266274 w 307052"/>
                <a:gd name="connsiteY393" fmla="*/ 286672 h 395896"/>
                <a:gd name="connsiteX394" fmla="*/ 266274 w 307052"/>
                <a:gd name="connsiteY394" fmla="*/ 286672 h 395896"/>
                <a:gd name="connsiteX395" fmla="*/ 266274 w 307052"/>
                <a:gd name="connsiteY395" fmla="*/ 286672 h 395896"/>
                <a:gd name="connsiteX396" fmla="*/ 266274 w 307052"/>
                <a:gd name="connsiteY396" fmla="*/ 286672 h 395896"/>
                <a:gd name="connsiteX397" fmla="*/ 266274 w 307052"/>
                <a:gd name="connsiteY397" fmla="*/ 286672 h 395896"/>
                <a:gd name="connsiteX398" fmla="*/ 266274 w 307052"/>
                <a:gd name="connsiteY398" fmla="*/ 286672 h 395896"/>
                <a:gd name="connsiteX399" fmla="*/ 266274 w 307052"/>
                <a:gd name="connsiteY399" fmla="*/ 286672 h 395896"/>
                <a:gd name="connsiteX400" fmla="*/ 244872 w 307052"/>
                <a:gd name="connsiteY400" fmla="*/ 262318 h 395896"/>
                <a:gd name="connsiteX401" fmla="*/ 244872 w 307052"/>
                <a:gd name="connsiteY401" fmla="*/ 252724 h 395896"/>
                <a:gd name="connsiteX402" fmla="*/ 244872 w 307052"/>
                <a:gd name="connsiteY402" fmla="*/ 252724 h 395896"/>
                <a:gd name="connsiteX403" fmla="*/ 244872 w 307052"/>
                <a:gd name="connsiteY403" fmla="*/ 252724 h 395896"/>
                <a:gd name="connsiteX404" fmla="*/ 244872 w 307052"/>
                <a:gd name="connsiteY404" fmla="*/ 252724 h 395896"/>
                <a:gd name="connsiteX405" fmla="*/ 244872 w 307052"/>
                <a:gd name="connsiteY405" fmla="*/ 252724 h 395896"/>
                <a:gd name="connsiteX406" fmla="*/ 244872 w 307052"/>
                <a:gd name="connsiteY406" fmla="*/ 261580 h 395896"/>
                <a:gd name="connsiteX407" fmla="*/ 258156 w 307052"/>
                <a:gd name="connsiteY407" fmla="*/ 280768 h 395896"/>
                <a:gd name="connsiteX408" fmla="*/ 261846 w 307052"/>
                <a:gd name="connsiteY408" fmla="*/ 280768 h 395896"/>
                <a:gd name="connsiteX409" fmla="*/ 261846 w 307052"/>
                <a:gd name="connsiteY409" fmla="*/ 280768 h 395896"/>
                <a:gd name="connsiteX410" fmla="*/ 261846 w 307052"/>
                <a:gd name="connsiteY410" fmla="*/ 280768 h 395896"/>
                <a:gd name="connsiteX411" fmla="*/ 261846 w 307052"/>
                <a:gd name="connsiteY411" fmla="*/ 280768 h 395896"/>
                <a:gd name="connsiteX412" fmla="*/ 265536 w 307052"/>
                <a:gd name="connsiteY412" fmla="*/ 280768 h 395896"/>
                <a:gd name="connsiteX413" fmla="*/ 265536 w 307052"/>
                <a:gd name="connsiteY413" fmla="*/ 280768 h 395896"/>
                <a:gd name="connsiteX414" fmla="*/ 265536 w 307052"/>
                <a:gd name="connsiteY414" fmla="*/ 280768 h 395896"/>
                <a:gd name="connsiteX415" fmla="*/ 269964 w 307052"/>
                <a:gd name="connsiteY415" fmla="*/ 280768 h 395896"/>
                <a:gd name="connsiteX416" fmla="*/ 269964 w 307052"/>
                <a:gd name="connsiteY416" fmla="*/ 280768 h 395896"/>
                <a:gd name="connsiteX417" fmla="*/ 289152 w 307052"/>
                <a:gd name="connsiteY417" fmla="*/ 280768 h 395896"/>
                <a:gd name="connsiteX418" fmla="*/ 292842 w 307052"/>
                <a:gd name="connsiteY418" fmla="*/ 280768 h 395896"/>
                <a:gd name="connsiteX419" fmla="*/ 292842 w 307052"/>
                <a:gd name="connsiteY419" fmla="*/ 280768 h 395896"/>
                <a:gd name="connsiteX420" fmla="*/ 292842 w 307052"/>
                <a:gd name="connsiteY420" fmla="*/ 280768 h 395896"/>
                <a:gd name="connsiteX421" fmla="*/ 292842 w 307052"/>
                <a:gd name="connsiteY421" fmla="*/ 280768 h 395896"/>
                <a:gd name="connsiteX422" fmla="*/ 292842 w 307052"/>
                <a:gd name="connsiteY422" fmla="*/ 280768 h 395896"/>
                <a:gd name="connsiteX423" fmla="*/ 292842 w 307052"/>
                <a:gd name="connsiteY423" fmla="*/ 280768 h 395896"/>
                <a:gd name="connsiteX424" fmla="*/ 292842 w 307052"/>
                <a:gd name="connsiteY424" fmla="*/ 280768 h 395896"/>
                <a:gd name="connsiteX425" fmla="*/ 292842 w 307052"/>
                <a:gd name="connsiteY425" fmla="*/ 280768 h 395896"/>
                <a:gd name="connsiteX426" fmla="*/ 292842 w 307052"/>
                <a:gd name="connsiteY426" fmla="*/ 280768 h 395896"/>
                <a:gd name="connsiteX427" fmla="*/ 292842 w 307052"/>
                <a:gd name="connsiteY427" fmla="*/ 280768 h 395896"/>
                <a:gd name="connsiteX428" fmla="*/ 292842 w 307052"/>
                <a:gd name="connsiteY428" fmla="*/ 280768 h 395896"/>
                <a:gd name="connsiteX429" fmla="*/ 297270 w 307052"/>
                <a:gd name="connsiteY429" fmla="*/ 280768 h 395896"/>
                <a:gd name="connsiteX430" fmla="*/ 297270 w 307052"/>
                <a:gd name="connsiteY430" fmla="*/ 280768 h 395896"/>
                <a:gd name="connsiteX431" fmla="*/ 297270 w 307052"/>
                <a:gd name="connsiteY431" fmla="*/ 280768 h 395896"/>
                <a:gd name="connsiteX432" fmla="*/ 297270 w 307052"/>
                <a:gd name="connsiteY432" fmla="*/ 284458 h 395896"/>
                <a:gd name="connsiteX433" fmla="*/ 297270 w 307052"/>
                <a:gd name="connsiteY433" fmla="*/ 284458 h 395896"/>
                <a:gd name="connsiteX434" fmla="*/ 297270 w 307052"/>
                <a:gd name="connsiteY434" fmla="*/ 284458 h 395896"/>
                <a:gd name="connsiteX435" fmla="*/ 297270 w 307052"/>
                <a:gd name="connsiteY435" fmla="*/ 291100 h 395896"/>
                <a:gd name="connsiteX436" fmla="*/ 297270 w 307052"/>
                <a:gd name="connsiteY436" fmla="*/ 291100 h 395896"/>
                <a:gd name="connsiteX437" fmla="*/ 297270 w 307052"/>
                <a:gd name="connsiteY437" fmla="*/ 291100 h 395896"/>
                <a:gd name="connsiteX438" fmla="*/ 292842 w 307052"/>
                <a:gd name="connsiteY438" fmla="*/ 286672 h 395896"/>
                <a:gd name="connsiteX439" fmla="*/ 292842 w 307052"/>
                <a:gd name="connsiteY439" fmla="*/ 286672 h 395896"/>
                <a:gd name="connsiteX440" fmla="*/ 292842 w 307052"/>
                <a:gd name="connsiteY440" fmla="*/ 286672 h 395896"/>
                <a:gd name="connsiteX441" fmla="*/ 292842 w 307052"/>
                <a:gd name="connsiteY441" fmla="*/ 286672 h 395896"/>
                <a:gd name="connsiteX442" fmla="*/ 292842 w 307052"/>
                <a:gd name="connsiteY442" fmla="*/ 286672 h 395896"/>
                <a:gd name="connsiteX443" fmla="*/ 292842 w 307052"/>
                <a:gd name="connsiteY443" fmla="*/ 286672 h 395896"/>
                <a:gd name="connsiteX444" fmla="*/ 292842 w 307052"/>
                <a:gd name="connsiteY444" fmla="*/ 286672 h 395896"/>
                <a:gd name="connsiteX445" fmla="*/ 292842 w 307052"/>
                <a:gd name="connsiteY445" fmla="*/ 291838 h 395896"/>
                <a:gd name="connsiteX446" fmla="*/ 292842 w 307052"/>
                <a:gd name="connsiteY446" fmla="*/ 296266 h 395896"/>
                <a:gd name="connsiteX447" fmla="*/ 292842 w 307052"/>
                <a:gd name="connsiteY447" fmla="*/ 296266 h 395896"/>
                <a:gd name="connsiteX448" fmla="*/ 292842 w 307052"/>
                <a:gd name="connsiteY448" fmla="*/ 296266 h 395896"/>
                <a:gd name="connsiteX449" fmla="*/ 292842 w 307052"/>
                <a:gd name="connsiteY449" fmla="*/ 296266 h 395896"/>
                <a:gd name="connsiteX450" fmla="*/ 292842 w 307052"/>
                <a:gd name="connsiteY450" fmla="*/ 296266 h 395896"/>
                <a:gd name="connsiteX451" fmla="*/ 292842 w 307052"/>
                <a:gd name="connsiteY451" fmla="*/ 325048 h 395896"/>
                <a:gd name="connsiteX452" fmla="*/ 292842 w 307052"/>
                <a:gd name="connsiteY452" fmla="*/ 325048 h 395896"/>
                <a:gd name="connsiteX453" fmla="*/ 292842 w 307052"/>
                <a:gd name="connsiteY453" fmla="*/ 325048 h 395896"/>
                <a:gd name="connsiteX454" fmla="*/ 292842 w 307052"/>
                <a:gd name="connsiteY454" fmla="*/ 316192 h 395896"/>
                <a:gd name="connsiteX455" fmla="*/ 292842 w 307052"/>
                <a:gd name="connsiteY455" fmla="*/ 307336 h 395896"/>
                <a:gd name="connsiteX456" fmla="*/ 292842 w 307052"/>
                <a:gd name="connsiteY456" fmla="*/ 301432 h 395896"/>
                <a:gd name="connsiteX457" fmla="*/ 292842 w 307052"/>
                <a:gd name="connsiteY457" fmla="*/ 301432 h 395896"/>
                <a:gd name="connsiteX458" fmla="*/ 292842 w 307052"/>
                <a:gd name="connsiteY458" fmla="*/ 301432 h 395896"/>
                <a:gd name="connsiteX459" fmla="*/ 284724 w 307052"/>
                <a:gd name="connsiteY459" fmla="*/ 301432 h 395896"/>
                <a:gd name="connsiteX460" fmla="*/ 244872 w 307052"/>
                <a:gd name="connsiteY460" fmla="*/ 301432 h 395896"/>
                <a:gd name="connsiteX461" fmla="*/ 244872 w 307052"/>
                <a:gd name="connsiteY461" fmla="*/ 297004 h 395896"/>
                <a:gd name="connsiteX462" fmla="*/ 244872 w 307052"/>
                <a:gd name="connsiteY462" fmla="*/ 297004 h 395896"/>
                <a:gd name="connsiteX463" fmla="*/ 244872 w 307052"/>
                <a:gd name="connsiteY463" fmla="*/ 297004 h 395896"/>
                <a:gd name="connsiteX464" fmla="*/ 244872 w 307052"/>
                <a:gd name="connsiteY464" fmla="*/ 297004 h 395896"/>
                <a:gd name="connsiteX465" fmla="*/ 244872 w 307052"/>
                <a:gd name="connsiteY465" fmla="*/ 297004 h 395896"/>
                <a:gd name="connsiteX466" fmla="*/ 244872 w 307052"/>
                <a:gd name="connsiteY466" fmla="*/ 297004 h 395896"/>
                <a:gd name="connsiteX467" fmla="*/ 244872 w 307052"/>
                <a:gd name="connsiteY467" fmla="*/ 291838 h 395896"/>
                <a:gd name="connsiteX468" fmla="*/ 244872 w 307052"/>
                <a:gd name="connsiteY468" fmla="*/ 291838 h 395896"/>
                <a:gd name="connsiteX469" fmla="*/ 249300 w 307052"/>
                <a:gd name="connsiteY469" fmla="*/ 291838 h 395896"/>
                <a:gd name="connsiteX470" fmla="*/ 252990 w 307052"/>
                <a:gd name="connsiteY470" fmla="*/ 291838 h 395896"/>
                <a:gd name="connsiteX471" fmla="*/ 252990 w 307052"/>
                <a:gd name="connsiteY471" fmla="*/ 291838 h 395896"/>
                <a:gd name="connsiteX472" fmla="*/ 252990 w 307052"/>
                <a:gd name="connsiteY472" fmla="*/ 291838 h 395896"/>
                <a:gd name="connsiteX473" fmla="*/ 231588 w 307052"/>
                <a:gd name="connsiteY473" fmla="*/ 271174 h 395896"/>
                <a:gd name="connsiteX474" fmla="*/ 225684 w 307052"/>
                <a:gd name="connsiteY474" fmla="*/ 277816 h 395896"/>
                <a:gd name="connsiteX475" fmla="*/ 220518 w 307052"/>
                <a:gd name="connsiteY475" fmla="*/ 271174 h 395896"/>
                <a:gd name="connsiteX476" fmla="*/ 220518 w 307052"/>
                <a:gd name="connsiteY476" fmla="*/ 271174 h 395896"/>
                <a:gd name="connsiteX477" fmla="*/ 220518 w 307052"/>
                <a:gd name="connsiteY477" fmla="*/ 271174 h 395896"/>
                <a:gd name="connsiteX478" fmla="*/ 220518 w 307052"/>
                <a:gd name="connsiteY478" fmla="*/ 271174 h 395896"/>
                <a:gd name="connsiteX479" fmla="*/ 216090 w 307052"/>
                <a:gd name="connsiteY479" fmla="*/ 271174 h 395896"/>
                <a:gd name="connsiteX480" fmla="*/ 216090 w 307052"/>
                <a:gd name="connsiteY480" fmla="*/ 263794 h 395896"/>
                <a:gd name="connsiteX481" fmla="*/ 210924 w 307052"/>
                <a:gd name="connsiteY481" fmla="*/ 268222 h 395896"/>
                <a:gd name="connsiteX482" fmla="*/ 206496 w 307052"/>
                <a:gd name="connsiteY482" fmla="*/ 268222 h 395896"/>
                <a:gd name="connsiteX483" fmla="*/ 191736 w 307052"/>
                <a:gd name="connsiteY483" fmla="*/ 278554 h 395896"/>
                <a:gd name="connsiteX484" fmla="*/ 199116 w 307052"/>
                <a:gd name="connsiteY484" fmla="*/ 288886 h 395896"/>
                <a:gd name="connsiteX485" fmla="*/ 204282 w 307052"/>
                <a:gd name="connsiteY485" fmla="*/ 299218 h 395896"/>
                <a:gd name="connsiteX486" fmla="*/ 204282 w 307052"/>
                <a:gd name="connsiteY486" fmla="*/ 299218 h 395896"/>
                <a:gd name="connsiteX487" fmla="*/ 204282 w 307052"/>
                <a:gd name="connsiteY487" fmla="*/ 305122 h 395896"/>
                <a:gd name="connsiteX488" fmla="*/ 204282 w 307052"/>
                <a:gd name="connsiteY488" fmla="*/ 305122 h 395896"/>
                <a:gd name="connsiteX489" fmla="*/ 204282 w 307052"/>
                <a:gd name="connsiteY489" fmla="*/ 305122 h 395896"/>
                <a:gd name="connsiteX490" fmla="*/ 184356 w 307052"/>
                <a:gd name="connsiteY490" fmla="*/ 305122 h 395896"/>
                <a:gd name="connsiteX491" fmla="*/ 184356 w 307052"/>
                <a:gd name="connsiteY491" fmla="*/ 308812 h 395896"/>
                <a:gd name="connsiteX492" fmla="*/ 184356 w 307052"/>
                <a:gd name="connsiteY492" fmla="*/ 314716 h 395896"/>
                <a:gd name="connsiteX493" fmla="*/ 184356 w 307052"/>
                <a:gd name="connsiteY493" fmla="*/ 319882 h 395896"/>
                <a:gd name="connsiteX494" fmla="*/ 184356 w 307052"/>
                <a:gd name="connsiteY494" fmla="*/ 325786 h 395896"/>
                <a:gd name="connsiteX495" fmla="*/ 184356 w 307052"/>
                <a:gd name="connsiteY495" fmla="*/ 331690 h 395896"/>
                <a:gd name="connsiteX496" fmla="*/ 177714 w 307052"/>
                <a:gd name="connsiteY496" fmla="*/ 331690 h 395896"/>
                <a:gd name="connsiteX497" fmla="*/ 185094 w 307052"/>
                <a:gd name="connsiteY497" fmla="*/ 341284 h 395896"/>
                <a:gd name="connsiteX498" fmla="*/ 185094 w 307052"/>
                <a:gd name="connsiteY498" fmla="*/ 344974 h 395896"/>
                <a:gd name="connsiteX499" fmla="*/ 185094 w 307052"/>
                <a:gd name="connsiteY499" fmla="*/ 351616 h 395896"/>
                <a:gd name="connsiteX500" fmla="*/ 185094 w 307052"/>
                <a:gd name="connsiteY500" fmla="*/ 354568 h 395896"/>
                <a:gd name="connsiteX501" fmla="*/ 185094 w 307052"/>
                <a:gd name="connsiteY501" fmla="*/ 368590 h 395896"/>
                <a:gd name="connsiteX502" fmla="*/ 172548 w 307052"/>
                <a:gd name="connsiteY502" fmla="*/ 362686 h 395896"/>
                <a:gd name="connsiteX503" fmla="*/ 172548 w 307052"/>
                <a:gd name="connsiteY503" fmla="*/ 374494 h 395896"/>
                <a:gd name="connsiteX504" fmla="*/ 163692 w 307052"/>
                <a:gd name="connsiteY504" fmla="*/ 370066 h 395896"/>
                <a:gd name="connsiteX505" fmla="*/ 163692 w 307052"/>
                <a:gd name="connsiteY505" fmla="*/ 370066 h 395896"/>
                <a:gd name="connsiteX506" fmla="*/ 163692 w 307052"/>
                <a:gd name="connsiteY506" fmla="*/ 380398 h 395896"/>
                <a:gd name="connsiteX507" fmla="*/ 178452 w 307052"/>
                <a:gd name="connsiteY507" fmla="*/ 372280 h 395896"/>
                <a:gd name="connsiteX508" fmla="*/ 178452 w 307052"/>
                <a:gd name="connsiteY508" fmla="*/ 382612 h 395896"/>
                <a:gd name="connsiteX509" fmla="*/ 178452 w 307052"/>
                <a:gd name="connsiteY509" fmla="*/ 382612 h 395896"/>
                <a:gd name="connsiteX510" fmla="*/ 171072 w 307052"/>
                <a:gd name="connsiteY510" fmla="*/ 376708 h 395896"/>
                <a:gd name="connsiteX511" fmla="*/ 171072 w 307052"/>
                <a:gd name="connsiteY511" fmla="*/ 376708 h 395896"/>
                <a:gd name="connsiteX512" fmla="*/ 171072 w 307052"/>
                <a:gd name="connsiteY512" fmla="*/ 384088 h 395896"/>
                <a:gd name="connsiteX513" fmla="*/ 160002 w 307052"/>
                <a:gd name="connsiteY513" fmla="*/ 384088 h 395896"/>
                <a:gd name="connsiteX514" fmla="*/ 160002 w 307052"/>
                <a:gd name="connsiteY514" fmla="*/ 384088 h 395896"/>
                <a:gd name="connsiteX515" fmla="*/ 160002 w 307052"/>
                <a:gd name="connsiteY515" fmla="*/ 390730 h 395896"/>
                <a:gd name="connsiteX516" fmla="*/ 160002 w 307052"/>
                <a:gd name="connsiteY516" fmla="*/ 390730 h 395896"/>
                <a:gd name="connsiteX517" fmla="*/ 154836 w 307052"/>
                <a:gd name="connsiteY517" fmla="*/ 395896 h 395896"/>
                <a:gd name="connsiteX518" fmla="*/ 289890 w 307052"/>
                <a:gd name="connsiteY518" fmla="*/ 280768 h 395896"/>
                <a:gd name="connsiteX519" fmla="*/ 289890 w 307052"/>
                <a:gd name="connsiteY519" fmla="*/ 276340 h 395896"/>
                <a:gd name="connsiteX520" fmla="*/ 289890 w 307052"/>
                <a:gd name="connsiteY520" fmla="*/ 280768 h 395896"/>
                <a:gd name="connsiteX521" fmla="*/ 289890 w 307052"/>
                <a:gd name="connsiteY521" fmla="*/ 280768 h 395896"/>
                <a:gd name="connsiteX522" fmla="*/ 289890 w 307052"/>
                <a:gd name="connsiteY522" fmla="*/ 276340 h 395896"/>
                <a:gd name="connsiteX523" fmla="*/ 289890 w 307052"/>
                <a:gd name="connsiteY523" fmla="*/ 276340 h 395896"/>
                <a:gd name="connsiteX524" fmla="*/ 289890 w 307052"/>
                <a:gd name="connsiteY524" fmla="*/ 276340 h 395896"/>
                <a:gd name="connsiteX525" fmla="*/ 289890 w 307052"/>
                <a:gd name="connsiteY525" fmla="*/ 276340 h 395896"/>
                <a:gd name="connsiteX526" fmla="*/ 289890 w 307052"/>
                <a:gd name="connsiteY526" fmla="*/ 276340 h 395896"/>
                <a:gd name="connsiteX527" fmla="*/ 289890 w 307052"/>
                <a:gd name="connsiteY527" fmla="*/ 276340 h 395896"/>
                <a:gd name="connsiteX528" fmla="*/ 289890 w 307052"/>
                <a:gd name="connsiteY528" fmla="*/ 271174 h 395896"/>
                <a:gd name="connsiteX529" fmla="*/ 289890 w 307052"/>
                <a:gd name="connsiteY529" fmla="*/ 259366 h 395896"/>
                <a:gd name="connsiteX530" fmla="*/ 289890 w 307052"/>
                <a:gd name="connsiteY530" fmla="*/ 253462 h 395896"/>
                <a:gd name="connsiteX531" fmla="*/ 289890 w 307052"/>
                <a:gd name="connsiteY531" fmla="*/ 244606 h 395896"/>
                <a:gd name="connsiteX532" fmla="*/ 289890 w 307052"/>
                <a:gd name="connsiteY532" fmla="*/ 235750 h 395896"/>
                <a:gd name="connsiteX533" fmla="*/ 289890 w 307052"/>
                <a:gd name="connsiteY533" fmla="*/ 235750 h 395896"/>
                <a:gd name="connsiteX534" fmla="*/ 289890 w 307052"/>
                <a:gd name="connsiteY534" fmla="*/ 235750 h 395896"/>
                <a:gd name="connsiteX535" fmla="*/ 289890 w 307052"/>
                <a:gd name="connsiteY535" fmla="*/ 235750 h 395896"/>
                <a:gd name="connsiteX536" fmla="*/ 289890 w 307052"/>
                <a:gd name="connsiteY536" fmla="*/ 235750 h 395896"/>
                <a:gd name="connsiteX537" fmla="*/ 289890 w 307052"/>
                <a:gd name="connsiteY537" fmla="*/ 235750 h 395896"/>
                <a:gd name="connsiteX538" fmla="*/ 252252 w 307052"/>
                <a:gd name="connsiteY538" fmla="*/ 235750 h 395896"/>
                <a:gd name="connsiteX539" fmla="*/ 252252 w 307052"/>
                <a:gd name="connsiteY539" fmla="*/ 231322 h 395896"/>
                <a:gd name="connsiteX540" fmla="*/ 252252 w 307052"/>
                <a:gd name="connsiteY540" fmla="*/ 226894 h 395896"/>
                <a:gd name="connsiteX541" fmla="*/ 246348 w 307052"/>
                <a:gd name="connsiteY541" fmla="*/ 211396 h 395896"/>
                <a:gd name="connsiteX542" fmla="*/ 246348 w 307052"/>
                <a:gd name="connsiteY542" fmla="*/ 226894 h 395896"/>
                <a:gd name="connsiteX543" fmla="*/ 241182 w 307052"/>
                <a:gd name="connsiteY543" fmla="*/ 226894 h 395896"/>
                <a:gd name="connsiteX544" fmla="*/ 241182 w 307052"/>
                <a:gd name="connsiteY544" fmla="*/ 222466 h 395896"/>
                <a:gd name="connsiteX545" fmla="*/ 241182 w 307052"/>
                <a:gd name="connsiteY545" fmla="*/ 215086 h 395896"/>
                <a:gd name="connsiteX546" fmla="*/ 241182 w 307052"/>
                <a:gd name="connsiteY546" fmla="*/ 215086 h 395896"/>
                <a:gd name="connsiteX547" fmla="*/ 236754 w 307052"/>
                <a:gd name="connsiteY547" fmla="*/ 221728 h 395896"/>
                <a:gd name="connsiteX548" fmla="*/ 236754 w 307052"/>
                <a:gd name="connsiteY548" fmla="*/ 221728 h 395896"/>
                <a:gd name="connsiteX549" fmla="*/ 236754 w 307052"/>
                <a:gd name="connsiteY549" fmla="*/ 221728 h 395896"/>
                <a:gd name="connsiteX550" fmla="*/ 232326 w 307052"/>
                <a:gd name="connsiteY550" fmla="*/ 212872 h 395896"/>
                <a:gd name="connsiteX551" fmla="*/ 232326 w 307052"/>
                <a:gd name="connsiteY551" fmla="*/ 212872 h 395896"/>
                <a:gd name="connsiteX552" fmla="*/ 232326 w 307052"/>
                <a:gd name="connsiteY552" fmla="*/ 204754 h 395896"/>
                <a:gd name="connsiteX553" fmla="*/ 232326 w 307052"/>
                <a:gd name="connsiteY553" fmla="*/ 204754 h 395896"/>
                <a:gd name="connsiteX554" fmla="*/ 232326 w 307052"/>
                <a:gd name="connsiteY554" fmla="*/ 204754 h 395896"/>
                <a:gd name="connsiteX555" fmla="*/ 232326 w 307052"/>
                <a:gd name="connsiteY555" fmla="*/ 238702 h 395896"/>
                <a:gd name="connsiteX556" fmla="*/ 232326 w 307052"/>
                <a:gd name="connsiteY556" fmla="*/ 238702 h 395896"/>
                <a:gd name="connsiteX557" fmla="*/ 244134 w 307052"/>
                <a:gd name="connsiteY557" fmla="*/ 238702 h 395896"/>
                <a:gd name="connsiteX558" fmla="*/ 252252 w 307052"/>
                <a:gd name="connsiteY558" fmla="*/ 243868 h 395896"/>
                <a:gd name="connsiteX559" fmla="*/ 259632 w 307052"/>
                <a:gd name="connsiteY559" fmla="*/ 249034 h 395896"/>
                <a:gd name="connsiteX560" fmla="*/ 263322 w 307052"/>
                <a:gd name="connsiteY560" fmla="*/ 249034 h 395896"/>
                <a:gd name="connsiteX561" fmla="*/ 263322 w 307052"/>
                <a:gd name="connsiteY561" fmla="*/ 249034 h 395896"/>
                <a:gd name="connsiteX562" fmla="*/ 263322 w 307052"/>
                <a:gd name="connsiteY562" fmla="*/ 249034 h 395896"/>
                <a:gd name="connsiteX563" fmla="*/ 254466 w 307052"/>
                <a:gd name="connsiteY563" fmla="*/ 249034 h 395896"/>
                <a:gd name="connsiteX564" fmla="*/ 261108 w 307052"/>
                <a:gd name="connsiteY564" fmla="*/ 254938 h 395896"/>
                <a:gd name="connsiteX565" fmla="*/ 261108 w 307052"/>
                <a:gd name="connsiteY565" fmla="*/ 254938 h 395896"/>
                <a:gd name="connsiteX566" fmla="*/ 261108 w 307052"/>
                <a:gd name="connsiteY566" fmla="*/ 254938 h 395896"/>
                <a:gd name="connsiteX567" fmla="*/ 233802 w 307052"/>
                <a:gd name="connsiteY567" fmla="*/ 254938 h 395896"/>
                <a:gd name="connsiteX568" fmla="*/ 233802 w 307052"/>
                <a:gd name="connsiteY568" fmla="*/ 254938 h 395896"/>
                <a:gd name="connsiteX569" fmla="*/ 241920 w 307052"/>
                <a:gd name="connsiteY569" fmla="*/ 254938 h 395896"/>
                <a:gd name="connsiteX570" fmla="*/ 241920 w 307052"/>
                <a:gd name="connsiteY570" fmla="*/ 254938 h 395896"/>
                <a:gd name="connsiteX571" fmla="*/ 236016 w 307052"/>
                <a:gd name="connsiteY571" fmla="*/ 247558 h 395896"/>
                <a:gd name="connsiteX572" fmla="*/ 239706 w 307052"/>
                <a:gd name="connsiteY572" fmla="*/ 247558 h 395896"/>
                <a:gd name="connsiteX573" fmla="*/ 246348 w 307052"/>
                <a:gd name="connsiteY573" fmla="*/ 247558 h 395896"/>
                <a:gd name="connsiteX574" fmla="*/ 246348 w 307052"/>
                <a:gd name="connsiteY574" fmla="*/ 247558 h 395896"/>
                <a:gd name="connsiteX575" fmla="*/ 237492 w 307052"/>
                <a:gd name="connsiteY575" fmla="*/ 242392 h 395896"/>
                <a:gd name="connsiteX576" fmla="*/ 230112 w 307052"/>
                <a:gd name="connsiteY576" fmla="*/ 237226 h 395896"/>
                <a:gd name="connsiteX577" fmla="*/ 218304 w 307052"/>
                <a:gd name="connsiteY577" fmla="*/ 237226 h 395896"/>
                <a:gd name="connsiteX578" fmla="*/ 218304 w 307052"/>
                <a:gd name="connsiteY578" fmla="*/ 237226 h 395896"/>
                <a:gd name="connsiteX579" fmla="*/ 218304 w 307052"/>
                <a:gd name="connsiteY579" fmla="*/ 200326 h 395896"/>
                <a:gd name="connsiteX580" fmla="*/ 218304 w 307052"/>
                <a:gd name="connsiteY580" fmla="*/ 200326 h 395896"/>
                <a:gd name="connsiteX581" fmla="*/ 218304 w 307052"/>
                <a:gd name="connsiteY581" fmla="*/ 200326 h 395896"/>
                <a:gd name="connsiteX582" fmla="*/ 218304 w 307052"/>
                <a:gd name="connsiteY582" fmla="*/ 200326 h 395896"/>
                <a:gd name="connsiteX583" fmla="*/ 218304 w 307052"/>
                <a:gd name="connsiteY583" fmla="*/ 209182 h 395896"/>
                <a:gd name="connsiteX584" fmla="*/ 218304 w 307052"/>
                <a:gd name="connsiteY584" fmla="*/ 209182 h 395896"/>
                <a:gd name="connsiteX585" fmla="*/ 218304 w 307052"/>
                <a:gd name="connsiteY585" fmla="*/ 209182 h 395896"/>
                <a:gd name="connsiteX586" fmla="*/ 223470 w 307052"/>
                <a:gd name="connsiteY586" fmla="*/ 206968 h 395896"/>
                <a:gd name="connsiteX587" fmla="*/ 227898 w 307052"/>
                <a:gd name="connsiteY587" fmla="*/ 201802 h 395896"/>
                <a:gd name="connsiteX588" fmla="*/ 227898 w 307052"/>
                <a:gd name="connsiteY588" fmla="*/ 195898 h 395896"/>
                <a:gd name="connsiteX589" fmla="*/ 227898 w 307052"/>
                <a:gd name="connsiteY589" fmla="*/ 195898 h 395896"/>
                <a:gd name="connsiteX590" fmla="*/ 227898 w 307052"/>
                <a:gd name="connsiteY590" fmla="*/ 204754 h 395896"/>
                <a:gd name="connsiteX591" fmla="*/ 227898 w 307052"/>
                <a:gd name="connsiteY591" fmla="*/ 209920 h 395896"/>
                <a:gd name="connsiteX592" fmla="*/ 227898 w 307052"/>
                <a:gd name="connsiteY592" fmla="*/ 195160 h 395896"/>
                <a:gd name="connsiteX593" fmla="*/ 235278 w 307052"/>
                <a:gd name="connsiteY593" fmla="*/ 209182 h 395896"/>
                <a:gd name="connsiteX594" fmla="*/ 235278 w 307052"/>
                <a:gd name="connsiteY594" fmla="*/ 215086 h 395896"/>
                <a:gd name="connsiteX595" fmla="*/ 235278 w 307052"/>
                <a:gd name="connsiteY595" fmla="*/ 215086 h 395896"/>
                <a:gd name="connsiteX596" fmla="*/ 235278 w 307052"/>
                <a:gd name="connsiteY596" fmla="*/ 215086 h 395896"/>
                <a:gd name="connsiteX597" fmla="*/ 235278 w 307052"/>
                <a:gd name="connsiteY597" fmla="*/ 210658 h 395896"/>
                <a:gd name="connsiteX598" fmla="*/ 235278 w 307052"/>
                <a:gd name="connsiteY598" fmla="*/ 210658 h 395896"/>
                <a:gd name="connsiteX599" fmla="*/ 235278 w 307052"/>
                <a:gd name="connsiteY599" fmla="*/ 210658 h 395896"/>
                <a:gd name="connsiteX600" fmla="*/ 235278 w 307052"/>
                <a:gd name="connsiteY600" fmla="*/ 210658 h 395896"/>
                <a:gd name="connsiteX601" fmla="*/ 235278 w 307052"/>
                <a:gd name="connsiteY601" fmla="*/ 210658 h 395896"/>
                <a:gd name="connsiteX602" fmla="*/ 235278 w 307052"/>
                <a:gd name="connsiteY602" fmla="*/ 210658 h 395896"/>
                <a:gd name="connsiteX603" fmla="*/ 235278 w 307052"/>
                <a:gd name="connsiteY603" fmla="*/ 218776 h 395896"/>
                <a:gd name="connsiteX604" fmla="*/ 235278 w 307052"/>
                <a:gd name="connsiteY604" fmla="*/ 227632 h 395896"/>
                <a:gd name="connsiteX605" fmla="*/ 235278 w 307052"/>
                <a:gd name="connsiteY605" fmla="*/ 232798 h 395896"/>
                <a:gd name="connsiteX606" fmla="*/ 235278 w 307052"/>
                <a:gd name="connsiteY606" fmla="*/ 245344 h 395896"/>
                <a:gd name="connsiteX607" fmla="*/ 235278 w 307052"/>
                <a:gd name="connsiteY607" fmla="*/ 249772 h 395896"/>
                <a:gd name="connsiteX608" fmla="*/ 235278 w 307052"/>
                <a:gd name="connsiteY608" fmla="*/ 249772 h 395896"/>
                <a:gd name="connsiteX609" fmla="*/ 235278 w 307052"/>
                <a:gd name="connsiteY609" fmla="*/ 255676 h 395896"/>
                <a:gd name="connsiteX610" fmla="*/ 235278 w 307052"/>
                <a:gd name="connsiteY610" fmla="*/ 255676 h 395896"/>
                <a:gd name="connsiteX611" fmla="*/ 235278 w 307052"/>
                <a:gd name="connsiteY611" fmla="*/ 255676 h 395896"/>
                <a:gd name="connsiteX612" fmla="*/ 235278 w 307052"/>
                <a:gd name="connsiteY612" fmla="*/ 260104 h 395896"/>
                <a:gd name="connsiteX613" fmla="*/ 235278 w 307052"/>
                <a:gd name="connsiteY613" fmla="*/ 256414 h 395896"/>
                <a:gd name="connsiteX614" fmla="*/ 235278 w 307052"/>
                <a:gd name="connsiteY614" fmla="*/ 256414 h 395896"/>
                <a:gd name="connsiteX615" fmla="*/ 235278 w 307052"/>
                <a:gd name="connsiteY615" fmla="*/ 280768 h 395896"/>
                <a:gd name="connsiteX616" fmla="*/ 235278 w 307052"/>
                <a:gd name="connsiteY616" fmla="*/ 280768 h 395896"/>
                <a:gd name="connsiteX617" fmla="*/ 239706 w 307052"/>
                <a:gd name="connsiteY617" fmla="*/ 271174 h 395896"/>
                <a:gd name="connsiteX618" fmla="*/ 239706 w 307052"/>
                <a:gd name="connsiteY618" fmla="*/ 271174 h 395896"/>
                <a:gd name="connsiteX619" fmla="*/ 239706 w 307052"/>
                <a:gd name="connsiteY619" fmla="*/ 259366 h 395896"/>
                <a:gd name="connsiteX620" fmla="*/ 239706 w 307052"/>
                <a:gd name="connsiteY620" fmla="*/ 251986 h 395896"/>
                <a:gd name="connsiteX621" fmla="*/ 239706 w 307052"/>
                <a:gd name="connsiteY621" fmla="*/ 245344 h 395896"/>
                <a:gd name="connsiteX622" fmla="*/ 239706 w 307052"/>
                <a:gd name="connsiteY622" fmla="*/ 245344 h 395896"/>
                <a:gd name="connsiteX623" fmla="*/ 239706 w 307052"/>
                <a:gd name="connsiteY623" fmla="*/ 245344 h 395896"/>
                <a:gd name="connsiteX624" fmla="*/ 239706 w 307052"/>
                <a:gd name="connsiteY624" fmla="*/ 229108 h 395896"/>
                <a:gd name="connsiteX625" fmla="*/ 239706 w 307052"/>
                <a:gd name="connsiteY625" fmla="*/ 221728 h 395896"/>
                <a:gd name="connsiteX626" fmla="*/ 239706 w 307052"/>
                <a:gd name="connsiteY626" fmla="*/ 215824 h 395896"/>
                <a:gd name="connsiteX627" fmla="*/ 239706 w 307052"/>
                <a:gd name="connsiteY627" fmla="*/ 215824 h 395896"/>
                <a:gd name="connsiteX628" fmla="*/ 239706 w 307052"/>
                <a:gd name="connsiteY628" fmla="*/ 215824 h 395896"/>
                <a:gd name="connsiteX629" fmla="*/ 239706 w 307052"/>
                <a:gd name="connsiteY629" fmla="*/ 215824 h 395896"/>
                <a:gd name="connsiteX630" fmla="*/ 239706 w 307052"/>
                <a:gd name="connsiteY630" fmla="*/ 215824 h 395896"/>
                <a:gd name="connsiteX631" fmla="*/ 239706 w 307052"/>
                <a:gd name="connsiteY631" fmla="*/ 215824 h 395896"/>
                <a:gd name="connsiteX632" fmla="*/ 239706 w 307052"/>
                <a:gd name="connsiteY632" fmla="*/ 215824 h 395896"/>
                <a:gd name="connsiteX633" fmla="*/ 239706 w 307052"/>
                <a:gd name="connsiteY633" fmla="*/ 206968 h 395896"/>
                <a:gd name="connsiteX634" fmla="*/ 239706 w 307052"/>
                <a:gd name="connsiteY634" fmla="*/ 188518 h 395896"/>
                <a:gd name="connsiteX635" fmla="*/ 239706 w 307052"/>
                <a:gd name="connsiteY635" fmla="*/ 188518 h 395896"/>
                <a:gd name="connsiteX636" fmla="*/ 239706 w 307052"/>
                <a:gd name="connsiteY636" fmla="*/ 181876 h 395896"/>
                <a:gd name="connsiteX637" fmla="*/ 239706 w 307052"/>
                <a:gd name="connsiteY637" fmla="*/ 177448 h 395896"/>
                <a:gd name="connsiteX638" fmla="*/ 239706 w 307052"/>
                <a:gd name="connsiteY638" fmla="*/ 153094 h 395896"/>
                <a:gd name="connsiteX639" fmla="*/ 239706 w 307052"/>
                <a:gd name="connsiteY639" fmla="*/ 153094 h 395896"/>
                <a:gd name="connsiteX640" fmla="*/ 239706 w 307052"/>
                <a:gd name="connsiteY640" fmla="*/ 153094 h 395896"/>
                <a:gd name="connsiteX641" fmla="*/ 239706 w 307052"/>
                <a:gd name="connsiteY641" fmla="*/ 142024 h 395896"/>
                <a:gd name="connsiteX642" fmla="*/ 235278 w 307052"/>
                <a:gd name="connsiteY642" fmla="*/ 113980 h 395896"/>
                <a:gd name="connsiteX643" fmla="*/ 230112 w 307052"/>
                <a:gd name="connsiteY643" fmla="*/ 86674 h 395896"/>
                <a:gd name="connsiteX644" fmla="*/ 230112 w 307052"/>
                <a:gd name="connsiteY644" fmla="*/ 86674 h 395896"/>
                <a:gd name="connsiteX645" fmla="*/ 230112 w 307052"/>
                <a:gd name="connsiteY645" fmla="*/ 80032 h 395896"/>
                <a:gd name="connsiteX646" fmla="*/ 225684 w 307052"/>
                <a:gd name="connsiteY646" fmla="*/ 66748 h 395896"/>
                <a:gd name="connsiteX647" fmla="*/ 225684 w 307052"/>
                <a:gd name="connsiteY647" fmla="*/ 59368 h 395896"/>
                <a:gd name="connsiteX648" fmla="*/ 220518 w 307052"/>
                <a:gd name="connsiteY648" fmla="*/ 41656 h 395896"/>
                <a:gd name="connsiteX649" fmla="*/ 220518 w 307052"/>
                <a:gd name="connsiteY649" fmla="*/ 41656 h 395896"/>
                <a:gd name="connsiteX650" fmla="*/ 220518 w 307052"/>
                <a:gd name="connsiteY650" fmla="*/ 41656 h 395896"/>
                <a:gd name="connsiteX651" fmla="*/ 213876 w 307052"/>
                <a:gd name="connsiteY651" fmla="*/ 30586 h 395896"/>
                <a:gd name="connsiteX652" fmla="*/ 199854 w 307052"/>
                <a:gd name="connsiteY652" fmla="*/ 22468 h 395896"/>
                <a:gd name="connsiteX653" fmla="*/ 199854 w 307052"/>
                <a:gd name="connsiteY653" fmla="*/ 22468 h 395896"/>
                <a:gd name="connsiteX654" fmla="*/ 199854 w 307052"/>
                <a:gd name="connsiteY654" fmla="*/ 22468 h 395896"/>
                <a:gd name="connsiteX655" fmla="*/ 195426 w 307052"/>
                <a:gd name="connsiteY655" fmla="*/ 22468 h 395896"/>
                <a:gd name="connsiteX656" fmla="*/ 195426 w 307052"/>
                <a:gd name="connsiteY656" fmla="*/ 22468 h 395896"/>
                <a:gd name="connsiteX657" fmla="*/ 188784 w 307052"/>
                <a:gd name="connsiteY657" fmla="*/ 22468 h 395896"/>
                <a:gd name="connsiteX658" fmla="*/ 188784 w 307052"/>
                <a:gd name="connsiteY658" fmla="*/ 22468 h 395896"/>
                <a:gd name="connsiteX659" fmla="*/ 188784 w 307052"/>
                <a:gd name="connsiteY659" fmla="*/ 22468 h 395896"/>
                <a:gd name="connsiteX660" fmla="*/ 195426 w 307052"/>
                <a:gd name="connsiteY660" fmla="*/ 42394 h 395896"/>
                <a:gd name="connsiteX661" fmla="*/ 195426 w 307052"/>
                <a:gd name="connsiteY661" fmla="*/ 49774 h 395896"/>
                <a:gd name="connsiteX662" fmla="*/ 195426 w 307052"/>
                <a:gd name="connsiteY662" fmla="*/ 62320 h 395896"/>
                <a:gd name="connsiteX663" fmla="*/ 195426 w 307052"/>
                <a:gd name="connsiteY663" fmla="*/ 66748 h 395896"/>
                <a:gd name="connsiteX664" fmla="*/ 195426 w 307052"/>
                <a:gd name="connsiteY664" fmla="*/ 77080 h 395896"/>
                <a:gd name="connsiteX665" fmla="*/ 188784 w 307052"/>
                <a:gd name="connsiteY665" fmla="*/ 92578 h 395896"/>
                <a:gd name="connsiteX666" fmla="*/ 188784 w 307052"/>
                <a:gd name="connsiteY666" fmla="*/ 92578 h 395896"/>
                <a:gd name="connsiteX667" fmla="*/ 177714 w 307052"/>
                <a:gd name="connsiteY667" fmla="*/ 101434 h 395896"/>
                <a:gd name="connsiteX668" fmla="*/ 163692 w 307052"/>
                <a:gd name="connsiteY668" fmla="*/ 113242 h 395896"/>
                <a:gd name="connsiteX669" fmla="*/ 207234 w 307052"/>
                <a:gd name="connsiteY669" fmla="*/ 113242 h 395896"/>
                <a:gd name="connsiteX670" fmla="*/ 207234 w 307052"/>
                <a:gd name="connsiteY670" fmla="*/ 113242 h 395896"/>
                <a:gd name="connsiteX671" fmla="*/ 207234 w 307052"/>
                <a:gd name="connsiteY671" fmla="*/ 113242 h 395896"/>
                <a:gd name="connsiteX672" fmla="*/ 199854 w 307052"/>
                <a:gd name="connsiteY672" fmla="*/ 107338 h 395896"/>
                <a:gd name="connsiteX673" fmla="*/ 199854 w 307052"/>
                <a:gd name="connsiteY673" fmla="*/ 107338 h 395896"/>
                <a:gd name="connsiteX674" fmla="*/ 199854 w 307052"/>
                <a:gd name="connsiteY674" fmla="*/ 107338 h 395896"/>
                <a:gd name="connsiteX675" fmla="*/ 199854 w 307052"/>
                <a:gd name="connsiteY675" fmla="*/ 107338 h 395896"/>
                <a:gd name="connsiteX676" fmla="*/ 199854 w 307052"/>
                <a:gd name="connsiteY676" fmla="*/ 107338 h 395896"/>
                <a:gd name="connsiteX677" fmla="*/ 199854 w 307052"/>
                <a:gd name="connsiteY677" fmla="*/ 107338 h 395896"/>
                <a:gd name="connsiteX678" fmla="*/ 199854 w 307052"/>
                <a:gd name="connsiteY678" fmla="*/ 102172 h 395896"/>
                <a:gd name="connsiteX679" fmla="*/ 199854 w 307052"/>
                <a:gd name="connsiteY679" fmla="*/ 102172 h 395896"/>
                <a:gd name="connsiteX680" fmla="*/ 199854 w 307052"/>
                <a:gd name="connsiteY680" fmla="*/ 102172 h 395896"/>
                <a:gd name="connsiteX681" fmla="*/ 199854 w 307052"/>
                <a:gd name="connsiteY681" fmla="*/ 102172 h 395896"/>
                <a:gd name="connsiteX682" fmla="*/ 199854 w 307052"/>
                <a:gd name="connsiteY682" fmla="*/ 97744 h 395896"/>
                <a:gd name="connsiteX683" fmla="*/ 199854 w 307052"/>
                <a:gd name="connsiteY683" fmla="*/ 97744 h 395896"/>
                <a:gd name="connsiteX684" fmla="*/ 199854 w 307052"/>
                <a:gd name="connsiteY684" fmla="*/ 97744 h 395896"/>
                <a:gd name="connsiteX685" fmla="*/ 199854 w 307052"/>
                <a:gd name="connsiteY685" fmla="*/ 97744 h 395896"/>
                <a:gd name="connsiteX686" fmla="*/ 199854 w 307052"/>
                <a:gd name="connsiteY686" fmla="*/ 93316 h 395896"/>
                <a:gd name="connsiteX687" fmla="*/ 199854 w 307052"/>
                <a:gd name="connsiteY687" fmla="*/ 93316 h 395896"/>
                <a:gd name="connsiteX688" fmla="*/ 199854 w 307052"/>
                <a:gd name="connsiteY688" fmla="*/ 93316 h 395896"/>
                <a:gd name="connsiteX689" fmla="*/ 185723 w 307052"/>
                <a:gd name="connsiteY689" fmla="*/ 59631 h 395896"/>
                <a:gd name="connsiteX690" fmla="*/ 185832 w 307052"/>
                <a:gd name="connsiteY690" fmla="*/ 59368 h 395896"/>
                <a:gd name="connsiteX691" fmla="*/ 185832 w 307052"/>
                <a:gd name="connsiteY691" fmla="*/ 51988 h 395896"/>
                <a:gd name="connsiteX692" fmla="*/ 192474 w 307052"/>
                <a:gd name="connsiteY692" fmla="*/ 46822 h 395896"/>
                <a:gd name="connsiteX693" fmla="*/ 192474 w 307052"/>
                <a:gd name="connsiteY693" fmla="*/ 46822 h 395896"/>
                <a:gd name="connsiteX694" fmla="*/ 192474 w 307052"/>
                <a:gd name="connsiteY694" fmla="*/ 46822 h 395896"/>
                <a:gd name="connsiteX695" fmla="*/ 199116 w 307052"/>
                <a:gd name="connsiteY695" fmla="*/ 46822 h 395896"/>
                <a:gd name="connsiteX696" fmla="*/ 199116 w 307052"/>
                <a:gd name="connsiteY696" fmla="*/ 46822 h 395896"/>
                <a:gd name="connsiteX697" fmla="*/ 199116 w 307052"/>
                <a:gd name="connsiteY697" fmla="*/ 46822 h 395896"/>
                <a:gd name="connsiteX698" fmla="*/ 192474 w 307052"/>
                <a:gd name="connsiteY698" fmla="*/ 46822 h 395896"/>
                <a:gd name="connsiteX699" fmla="*/ 195426 w 307052"/>
                <a:gd name="connsiteY699" fmla="*/ 46822 h 395896"/>
                <a:gd name="connsiteX700" fmla="*/ 189522 w 307052"/>
                <a:gd name="connsiteY700" fmla="*/ 51250 h 395896"/>
                <a:gd name="connsiteX701" fmla="*/ 189522 w 307052"/>
                <a:gd name="connsiteY701" fmla="*/ 57892 h 395896"/>
                <a:gd name="connsiteX702" fmla="*/ 189522 w 307052"/>
                <a:gd name="connsiteY702" fmla="*/ 66010 h 395896"/>
                <a:gd name="connsiteX703" fmla="*/ 189522 w 307052"/>
                <a:gd name="connsiteY703" fmla="*/ 69700 h 395896"/>
                <a:gd name="connsiteX704" fmla="*/ 189522 w 307052"/>
                <a:gd name="connsiteY704" fmla="*/ 69700 h 395896"/>
                <a:gd name="connsiteX705" fmla="*/ 189522 w 307052"/>
                <a:gd name="connsiteY705" fmla="*/ 69700 h 395896"/>
                <a:gd name="connsiteX706" fmla="*/ 189522 w 307052"/>
                <a:gd name="connsiteY706" fmla="*/ 69700 h 395896"/>
                <a:gd name="connsiteX707" fmla="*/ 189522 w 307052"/>
                <a:gd name="connsiteY707" fmla="*/ 69700 h 395896"/>
                <a:gd name="connsiteX708" fmla="*/ 189522 w 307052"/>
                <a:gd name="connsiteY708" fmla="*/ 69700 h 395896"/>
                <a:gd name="connsiteX709" fmla="*/ 189522 w 307052"/>
                <a:gd name="connsiteY709" fmla="*/ 69700 h 395896"/>
                <a:gd name="connsiteX710" fmla="*/ 189522 w 307052"/>
                <a:gd name="connsiteY710" fmla="*/ 69700 h 395896"/>
                <a:gd name="connsiteX711" fmla="*/ 189522 w 307052"/>
                <a:gd name="connsiteY711" fmla="*/ 74128 h 395896"/>
                <a:gd name="connsiteX712" fmla="*/ 189522 w 307052"/>
                <a:gd name="connsiteY712" fmla="*/ 74128 h 395896"/>
                <a:gd name="connsiteX713" fmla="*/ 189522 w 307052"/>
                <a:gd name="connsiteY713" fmla="*/ 74128 h 395896"/>
                <a:gd name="connsiteX714" fmla="*/ 189522 w 307052"/>
                <a:gd name="connsiteY714" fmla="*/ 74128 h 395896"/>
                <a:gd name="connsiteX715" fmla="*/ 189522 w 307052"/>
                <a:gd name="connsiteY715" fmla="*/ 74128 h 395896"/>
                <a:gd name="connsiteX716" fmla="*/ 189522 w 307052"/>
                <a:gd name="connsiteY716" fmla="*/ 74128 h 395896"/>
                <a:gd name="connsiteX717" fmla="*/ 189522 w 307052"/>
                <a:gd name="connsiteY717" fmla="*/ 74128 h 395896"/>
                <a:gd name="connsiteX718" fmla="*/ 189522 w 307052"/>
                <a:gd name="connsiteY718" fmla="*/ 74128 h 395896"/>
                <a:gd name="connsiteX719" fmla="*/ 189522 w 307052"/>
                <a:gd name="connsiteY719" fmla="*/ 74128 h 395896"/>
                <a:gd name="connsiteX720" fmla="*/ 189522 w 307052"/>
                <a:gd name="connsiteY720" fmla="*/ 74128 h 395896"/>
                <a:gd name="connsiteX721" fmla="*/ 196902 w 307052"/>
                <a:gd name="connsiteY721" fmla="*/ 79294 h 395896"/>
                <a:gd name="connsiteX722" fmla="*/ 196902 w 307052"/>
                <a:gd name="connsiteY722" fmla="*/ 79294 h 395896"/>
                <a:gd name="connsiteX723" fmla="*/ 196902 w 307052"/>
                <a:gd name="connsiteY723" fmla="*/ 79294 h 395896"/>
                <a:gd name="connsiteX724" fmla="*/ 196902 w 307052"/>
                <a:gd name="connsiteY724" fmla="*/ 79294 h 395896"/>
                <a:gd name="connsiteX725" fmla="*/ 210924 w 307052"/>
                <a:gd name="connsiteY725" fmla="*/ 66748 h 395896"/>
                <a:gd name="connsiteX726" fmla="*/ 221256 w 307052"/>
                <a:gd name="connsiteY726" fmla="*/ 58630 h 395896"/>
                <a:gd name="connsiteX727" fmla="*/ 221256 w 307052"/>
                <a:gd name="connsiteY727" fmla="*/ 58630 h 395896"/>
                <a:gd name="connsiteX728" fmla="*/ 227898 w 307052"/>
                <a:gd name="connsiteY728" fmla="*/ 43870 h 395896"/>
                <a:gd name="connsiteX729" fmla="*/ 227898 w 307052"/>
                <a:gd name="connsiteY729" fmla="*/ 33538 h 395896"/>
                <a:gd name="connsiteX730" fmla="*/ 223470 w 307052"/>
                <a:gd name="connsiteY730" fmla="*/ 62320 h 395896"/>
                <a:gd name="connsiteX731" fmla="*/ 252252 w 307052"/>
                <a:gd name="connsiteY731" fmla="*/ 66748 h 395896"/>
                <a:gd name="connsiteX732" fmla="*/ 252252 w 307052"/>
                <a:gd name="connsiteY732" fmla="*/ 52726 h 395896"/>
                <a:gd name="connsiteX733" fmla="*/ 252252 w 307052"/>
                <a:gd name="connsiteY733" fmla="*/ 47560 h 395896"/>
                <a:gd name="connsiteX734" fmla="*/ 245610 w 307052"/>
                <a:gd name="connsiteY734" fmla="*/ 26896 h 395896"/>
                <a:gd name="connsiteX735" fmla="*/ 245610 w 307052"/>
                <a:gd name="connsiteY735" fmla="*/ 26896 h 395896"/>
                <a:gd name="connsiteX736" fmla="*/ 252252 w 307052"/>
                <a:gd name="connsiteY736" fmla="*/ 26896 h 395896"/>
                <a:gd name="connsiteX737" fmla="*/ 255942 w 307052"/>
                <a:gd name="connsiteY737" fmla="*/ 26896 h 395896"/>
                <a:gd name="connsiteX738" fmla="*/ 261108 w 307052"/>
                <a:gd name="connsiteY738" fmla="*/ 26896 h 395896"/>
                <a:gd name="connsiteX739" fmla="*/ 261108 w 307052"/>
                <a:gd name="connsiteY739" fmla="*/ 26896 h 395896"/>
                <a:gd name="connsiteX740" fmla="*/ 276606 w 307052"/>
                <a:gd name="connsiteY740" fmla="*/ 35014 h 395896"/>
                <a:gd name="connsiteX741" fmla="*/ 283248 w 307052"/>
                <a:gd name="connsiteY741" fmla="*/ 47560 h 395896"/>
                <a:gd name="connsiteX742" fmla="*/ 283248 w 307052"/>
                <a:gd name="connsiteY742" fmla="*/ 47560 h 395896"/>
                <a:gd name="connsiteX743" fmla="*/ 292104 w 307052"/>
                <a:gd name="connsiteY743" fmla="*/ 59368 h 395896"/>
                <a:gd name="connsiteX744" fmla="*/ 292104 w 307052"/>
                <a:gd name="connsiteY744" fmla="*/ 63796 h 395896"/>
                <a:gd name="connsiteX745" fmla="*/ 296532 w 307052"/>
                <a:gd name="connsiteY745" fmla="*/ 77080 h 395896"/>
                <a:gd name="connsiteX746" fmla="*/ 296532 w 307052"/>
                <a:gd name="connsiteY746" fmla="*/ 84460 h 395896"/>
                <a:gd name="connsiteX747" fmla="*/ 296532 w 307052"/>
                <a:gd name="connsiteY747" fmla="*/ 84460 h 395896"/>
                <a:gd name="connsiteX748" fmla="*/ 301698 w 307052"/>
                <a:gd name="connsiteY748" fmla="*/ 111028 h 395896"/>
                <a:gd name="connsiteX749" fmla="*/ 306126 w 307052"/>
                <a:gd name="connsiteY749" fmla="*/ 139072 h 395896"/>
                <a:gd name="connsiteX750" fmla="*/ 306126 w 307052"/>
                <a:gd name="connsiteY750" fmla="*/ 145714 h 395896"/>
                <a:gd name="connsiteX751" fmla="*/ 306126 w 307052"/>
                <a:gd name="connsiteY751" fmla="*/ 150142 h 395896"/>
                <a:gd name="connsiteX752" fmla="*/ 306126 w 307052"/>
                <a:gd name="connsiteY752" fmla="*/ 150142 h 395896"/>
                <a:gd name="connsiteX753" fmla="*/ 306126 w 307052"/>
                <a:gd name="connsiteY753" fmla="*/ 173020 h 395896"/>
                <a:gd name="connsiteX754" fmla="*/ 306126 w 307052"/>
                <a:gd name="connsiteY754" fmla="*/ 178186 h 395896"/>
                <a:gd name="connsiteX755" fmla="*/ 306126 w 307052"/>
                <a:gd name="connsiteY755" fmla="*/ 178186 h 395896"/>
                <a:gd name="connsiteX756" fmla="*/ 306126 w 307052"/>
                <a:gd name="connsiteY756" fmla="*/ 184090 h 395896"/>
                <a:gd name="connsiteX757" fmla="*/ 306126 w 307052"/>
                <a:gd name="connsiteY757" fmla="*/ 184090 h 395896"/>
                <a:gd name="connsiteX758" fmla="*/ 306126 w 307052"/>
                <a:gd name="connsiteY758" fmla="*/ 184090 h 395896"/>
                <a:gd name="connsiteX759" fmla="*/ 306126 w 307052"/>
                <a:gd name="connsiteY759" fmla="*/ 203278 h 395896"/>
                <a:gd name="connsiteX760" fmla="*/ 306126 w 307052"/>
                <a:gd name="connsiteY760" fmla="*/ 208444 h 395896"/>
                <a:gd name="connsiteX761" fmla="*/ 306126 w 307052"/>
                <a:gd name="connsiteY761" fmla="*/ 212134 h 395896"/>
                <a:gd name="connsiteX762" fmla="*/ 306126 w 307052"/>
                <a:gd name="connsiteY762" fmla="*/ 212134 h 395896"/>
                <a:gd name="connsiteX763" fmla="*/ 306126 w 307052"/>
                <a:gd name="connsiteY763" fmla="*/ 212134 h 395896"/>
                <a:gd name="connsiteX764" fmla="*/ 306126 w 307052"/>
                <a:gd name="connsiteY764" fmla="*/ 217300 h 395896"/>
                <a:gd name="connsiteX765" fmla="*/ 306126 w 307052"/>
                <a:gd name="connsiteY765" fmla="*/ 217300 h 395896"/>
                <a:gd name="connsiteX766" fmla="*/ 306126 w 307052"/>
                <a:gd name="connsiteY766" fmla="*/ 233536 h 395896"/>
                <a:gd name="connsiteX767" fmla="*/ 306126 w 307052"/>
                <a:gd name="connsiteY767" fmla="*/ 233536 h 395896"/>
                <a:gd name="connsiteX768" fmla="*/ 306126 w 307052"/>
                <a:gd name="connsiteY768" fmla="*/ 238702 h 395896"/>
                <a:gd name="connsiteX769" fmla="*/ 306126 w 307052"/>
                <a:gd name="connsiteY769" fmla="*/ 238702 h 395896"/>
                <a:gd name="connsiteX770" fmla="*/ 306126 w 307052"/>
                <a:gd name="connsiteY770" fmla="*/ 238702 h 395896"/>
                <a:gd name="connsiteX771" fmla="*/ 306126 w 307052"/>
                <a:gd name="connsiteY771" fmla="*/ 238702 h 395896"/>
                <a:gd name="connsiteX772" fmla="*/ 306126 w 307052"/>
                <a:gd name="connsiteY772" fmla="*/ 244606 h 395896"/>
                <a:gd name="connsiteX773" fmla="*/ 306126 w 307052"/>
                <a:gd name="connsiteY773" fmla="*/ 251248 h 395896"/>
                <a:gd name="connsiteX774" fmla="*/ 306126 w 307052"/>
                <a:gd name="connsiteY774" fmla="*/ 257152 h 395896"/>
                <a:gd name="connsiteX775" fmla="*/ 292104 w 307052"/>
                <a:gd name="connsiteY775" fmla="*/ 280768 h 395896"/>
                <a:gd name="connsiteX776" fmla="*/ 292104 w 307052"/>
                <a:gd name="connsiteY776" fmla="*/ 280768 h 395896"/>
                <a:gd name="connsiteX777" fmla="*/ 11664 w 307052"/>
                <a:gd name="connsiteY777" fmla="*/ 280768 h 395896"/>
                <a:gd name="connsiteX778" fmla="*/ 11664 w 307052"/>
                <a:gd name="connsiteY778" fmla="*/ 280768 h 395896"/>
                <a:gd name="connsiteX779" fmla="*/ 11664 w 307052"/>
                <a:gd name="connsiteY779" fmla="*/ 270436 h 395896"/>
                <a:gd name="connsiteX780" fmla="*/ 11664 w 307052"/>
                <a:gd name="connsiteY780" fmla="*/ 259366 h 395896"/>
                <a:gd name="connsiteX781" fmla="*/ 11664 w 307052"/>
                <a:gd name="connsiteY781" fmla="*/ 251248 h 395896"/>
                <a:gd name="connsiteX782" fmla="*/ 11664 w 307052"/>
                <a:gd name="connsiteY782" fmla="*/ 245344 h 395896"/>
                <a:gd name="connsiteX783" fmla="*/ 11664 w 307052"/>
                <a:gd name="connsiteY783" fmla="*/ 245344 h 395896"/>
                <a:gd name="connsiteX784" fmla="*/ 11664 w 307052"/>
                <a:gd name="connsiteY784" fmla="*/ 229108 h 395896"/>
                <a:gd name="connsiteX785" fmla="*/ 11664 w 307052"/>
                <a:gd name="connsiteY785" fmla="*/ 218038 h 395896"/>
                <a:gd name="connsiteX786" fmla="*/ 11664 w 307052"/>
                <a:gd name="connsiteY786" fmla="*/ 214348 h 395896"/>
                <a:gd name="connsiteX787" fmla="*/ 11664 w 307052"/>
                <a:gd name="connsiteY787" fmla="*/ 209182 h 395896"/>
                <a:gd name="connsiteX788" fmla="*/ 11664 w 307052"/>
                <a:gd name="connsiteY788" fmla="*/ 190732 h 395896"/>
                <a:gd name="connsiteX789" fmla="*/ 11664 w 307052"/>
                <a:gd name="connsiteY789" fmla="*/ 190732 h 395896"/>
                <a:gd name="connsiteX790" fmla="*/ 11664 w 307052"/>
                <a:gd name="connsiteY790" fmla="*/ 183352 h 395896"/>
                <a:gd name="connsiteX791" fmla="*/ 11664 w 307052"/>
                <a:gd name="connsiteY791" fmla="*/ 183352 h 395896"/>
                <a:gd name="connsiteX792" fmla="*/ 11664 w 307052"/>
                <a:gd name="connsiteY792" fmla="*/ 154570 h 395896"/>
                <a:gd name="connsiteX793" fmla="*/ 11664 w 307052"/>
                <a:gd name="connsiteY793" fmla="*/ 148666 h 395896"/>
                <a:gd name="connsiteX794" fmla="*/ 11664 w 307052"/>
                <a:gd name="connsiteY794" fmla="*/ 148666 h 395896"/>
                <a:gd name="connsiteX795" fmla="*/ 11664 w 307052"/>
                <a:gd name="connsiteY795" fmla="*/ 144238 h 395896"/>
                <a:gd name="connsiteX796" fmla="*/ 11664 w 307052"/>
                <a:gd name="connsiteY796" fmla="*/ 116194 h 395896"/>
                <a:gd name="connsiteX797" fmla="*/ 16830 w 307052"/>
                <a:gd name="connsiteY797" fmla="*/ 88150 h 395896"/>
                <a:gd name="connsiteX798" fmla="*/ 16830 w 307052"/>
                <a:gd name="connsiteY798" fmla="*/ 88150 h 395896"/>
                <a:gd name="connsiteX799" fmla="*/ 16830 w 307052"/>
                <a:gd name="connsiteY799" fmla="*/ 80770 h 395896"/>
                <a:gd name="connsiteX800" fmla="*/ 21258 w 307052"/>
                <a:gd name="connsiteY800" fmla="*/ 67486 h 395896"/>
                <a:gd name="connsiteX801" fmla="*/ 21258 w 307052"/>
                <a:gd name="connsiteY801" fmla="*/ 59368 h 395896"/>
                <a:gd name="connsiteX802" fmla="*/ 26424 w 307052"/>
                <a:gd name="connsiteY802" fmla="*/ 40918 h 395896"/>
                <a:gd name="connsiteX803" fmla="*/ 26424 w 307052"/>
                <a:gd name="connsiteY803" fmla="*/ 40918 h 395896"/>
                <a:gd name="connsiteX804" fmla="*/ 33066 w 307052"/>
                <a:gd name="connsiteY804" fmla="*/ 28372 h 395896"/>
                <a:gd name="connsiteX805" fmla="*/ 48564 w 307052"/>
                <a:gd name="connsiteY805" fmla="*/ 20254 h 395896"/>
                <a:gd name="connsiteX806" fmla="*/ 48564 w 307052"/>
                <a:gd name="connsiteY806" fmla="*/ 20254 h 395896"/>
                <a:gd name="connsiteX807" fmla="*/ 52992 w 307052"/>
                <a:gd name="connsiteY807" fmla="*/ 20254 h 395896"/>
                <a:gd name="connsiteX808" fmla="*/ 57420 w 307052"/>
                <a:gd name="connsiteY808" fmla="*/ 20254 h 395896"/>
                <a:gd name="connsiteX809" fmla="*/ 64062 w 307052"/>
                <a:gd name="connsiteY809" fmla="*/ 20254 h 395896"/>
                <a:gd name="connsiteX810" fmla="*/ 64062 w 307052"/>
                <a:gd name="connsiteY810" fmla="*/ 20254 h 395896"/>
                <a:gd name="connsiteX811" fmla="*/ 64062 w 307052"/>
                <a:gd name="connsiteY811" fmla="*/ 20254 h 395896"/>
                <a:gd name="connsiteX812" fmla="*/ 57420 w 307052"/>
                <a:gd name="connsiteY812" fmla="*/ 40180 h 395896"/>
                <a:gd name="connsiteX813" fmla="*/ 57420 w 307052"/>
                <a:gd name="connsiteY813" fmla="*/ 46084 h 395896"/>
                <a:gd name="connsiteX814" fmla="*/ 57420 w 307052"/>
                <a:gd name="connsiteY814" fmla="*/ 58630 h 395896"/>
                <a:gd name="connsiteX815" fmla="*/ 57420 w 307052"/>
                <a:gd name="connsiteY815" fmla="*/ 63796 h 395896"/>
                <a:gd name="connsiteX816" fmla="*/ 57420 w 307052"/>
                <a:gd name="connsiteY816" fmla="*/ 73390 h 395896"/>
                <a:gd name="connsiteX817" fmla="*/ 64062 w 307052"/>
                <a:gd name="connsiteY817" fmla="*/ 88888 h 395896"/>
                <a:gd name="connsiteX818" fmla="*/ 64062 w 307052"/>
                <a:gd name="connsiteY818" fmla="*/ 88888 h 395896"/>
                <a:gd name="connsiteX819" fmla="*/ 75870 w 307052"/>
                <a:gd name="connsiteY819" fmla="*/ 98482 h 395896"/>
                <a:gd name="connsiteX820" fmla="*/ 90630 w 307052"/>
                <a:gd name="connsiteY820" fmla="*/ 111028 h 395896"/>
                <a:gd name="connsiteX821" fmla="*/ 90630 w 307052"/>
                <a:gd name="connsiteY821" fmla="*/ 111028 h 395896"/>
                <a:gd name="connsiteX822" fmla="*/ 90630 w 307052"/>
                <a:gd name="connsiteY822" fmla="*/ 111028 h 395896"/>
                <a:gd name="connsiteX823" fmla="*/ 104652 w 307052"/>
                <a:gd name="connsiteY823" fmla="*/ 111028 h 395896"/>
                <a:gd name="connsiteX824" fmla="*/ 104652 w 307052"/>
                <a:gd name="connsiteY824" fmla="*/ 111028 h 395896"/>
                <a:gd name="connsiteX825" fmla="*/ 104652 w 307052"/>
                <a:gd name="connsiteY825" fmla="*/ 111028 h 395896"/>
                <a:gd name="connsiteX826" fmla="*/ 104652 w 307052"/>
                <a:gd name="connsiteY826" fmla="*/ 103648 h 395896"/>
                <a:gd name="connsiteX827" fmla="*/ 104652 w 307052"/>
                <a:gd name="connsiteY827" fmla="*/ 103648 h 395896"/>
                <a:gd name="connsiteX828" fmla="*/ 104652 w 307052"/>
                <a:gd name="connsiteY828" fmla="*/ 103648 h 395896"/>
                <a:gd name="connsiteX829" fmla="*/ 104652 w 307052"/>
                <a:gd name="connsiteY829" fmla="*/ 103648 h 395896"/>
                <a:gd name="connsiteX830" fmla="*/ 104652 w 307052"/>
                <a:gd name="connsiteY830" fmla="*/ 99220 h 395896"/>
                <a:gd name="connsiteX831" fmla="*/ 104652 w 307052"/>
                <a:gd name="connsiteY831" fmla="*/ 99220 h 395896"/>
                <a:gd name="connsiteX832" fmla="*/ 104652 w 307052"/>
                <a:gd name="connsiteY832" fmla="*/ 99220 h 395896"/>
                <a:gd name="connsiteX833" fmla="*/ 104652 w 307052"/>
                <a:gd name="connsiteY833" fmla="*/ 94054 h 395896"/>
                <a:gd name="connsiteX834" fmla="*/ 104652 w 307052"/>
                <a:gd name="connsiteY834" fmla="*/ 94054 h 395896"/>
                <a:gd name="connsiteX835" fmla="*/ 104652 w 307052"/>
                <a:gd name="connsiteY835" fmla="*/ 89626 h 395896"/>
                <a:gd name="connsiteX836" fmla="*/ 104652 w 307052"/>
                <a:gd name="connsiteY836" fmla="*/ 81508 h 395896"/>
                <a:gd name="connsiteX837" fmla="*/ 104652 w 307052"/>
                <a:gd name="connsiteY837" fmla="*/ 74866 h 395896"/>
                <a:gd name="connsiteX838" fmla="*/ 116829 w 307052"/>
                <a:gd name="connsiteY838" fmla="*/ 62689 h 395896"/>
                <a:gd name="connsiteX839" fmla="*/ 104652 w 307052"/>
                <a:gd name="connsiteY839" fmla="*/ 50512 h 395896"/>
                <a:gd name="connsiteX840" fmla="*/ 104652 w 307052"/>
                <a:gd name="connsiteY840" fmla="*/ 50512 h 395896"/>
                <a:gd name="connsiteX841" fmla="*/ 98010 w 307052"/>
                <a:gd name="connsiteY841" fmla="*/ 50512 h 395896"/>
                <a:gd name="connsiteX842" fmla="*/ 98010 w 307052"/>
                <a:gd name="connsiteY842" fmla="*/ 50512 h 395896"/>
                <a:gd name="connsiteX843" fmla="*/ 98010 w 307052"/>
                <a:gd name="connsiteY843" fmla="*/ 50512 h 395896"/>
                <a:gd name="connsiteX844" fmla="*/ 92106 w 307052"/>
                <a:gd name="connsiteY844" fmla="*/ 50512 h 395896"/>
                <a:gd name="connsiteX845" fmla="*/ 98748 w 307052"/>
                <a:gd name="connsiteY845" fmla="*/ 50512 h 395896"/>
                <a:gd name="connsiteX846" fmla="*/ 98748 w 307052"/>
                <a:gd name="connsiteY846" fmla="*/ 50512 h 395896"/>
                <a:gd name="connsiteX847" fmla="*/ 98748 w 307052"/>
                <a:gd name="connsiteY847" fmla="*/ 50512 h 395896"/>
                <a:gd name="connsiteX848" fmla="*/ 98748 w 307052"/>
                <a:gd name="connsiteY848" fmla="*/ 50512 h 395896"/>
                <a:gd name="connsiteX849" fmla="*/ 94320 w 307052"/>
                <a:gd name="connsiteY849" fmla="*/ 45346 h 395896"/>
                <a:gd name="connsiteX850" fmla="*/ 87678 w 307052"/>
                <a:gd name="connsiteY850" fmla="*/ 45346 h 395896"/>
                <a:gd name="connsiteX851" fmla="*/ 76608 w 307052"/>
                <a:gd name="connsiteY851" fmla="*/ 45346 h 395896"/>
                <a:gd name="connsiteX852" fmla="*/ 72180 w 307052"/>
                <a:gd name="connsiteY852" fmla="*/ 45346 h 395896"/>
                <a:gd name="connsiteX853" fmla="*/ 72180 w 307052"/>
                <a:gd name="connsiteY853" fmla="*/ 45346 h 395896"/>
                <a:gd name="connsiteX854" fmla="*/ 72180 w 307052"/>
                <a:gd name="connsiteY854" fmla="*/ 45346 h 395896"/>
                <a:gd name="connsiteX855" fmla="*/ 72180 w 307052"/>
                <a:gd name="connsiteY855" fmla="*/ 45346 h 395896"/>
                <a:gd name="connsiteX856" fmla="*/ 72180 w 307052"/>
                <a:gd name="connsiteY856" fmla="*/ 45346 h 395896"/>
                <a:gd name="connsiteX857" fmla="*/ 72180 w 307052"/>
                <a:gd name="connsiteY857" fmla="*/ 45346 h 395896"/>
                <a:gd name="connsiteX858" fmla="*/ 72180 w 307052"/>
                <a:gd name="connsiteY858" fmla="*/ 35752 h 395896"/>
                <a:gd name="connsiteX859" fmla="*/ 78822 w 307052"/>
                <a:gd name="connsiteY859" fmla="*/ 29110 h 395896"/>
                <a:gd name="connsiteX860" fmla="*/ 85464 w 307052"/>
                <a:gd name="connsiteY860" fmla="*/ 29110 h 395896"/>
                <a:gd name="connsiteX861" fmla="*/ 85464 w 307052"/>
                <a:gd name="connsiteY861" fmla="*/ 29110 h 395896"/>
                <a:gd name="connsiteX862" fmla="*/ 89892 w 307052"/>
                <a:gd name="connsiteY862" fmla="*/ 29110 h 395896"/>
                <a:gd name="connsiteX863" fmla="*/ 100962 w 307052"/>
                <a:gd name="connsiteY863" fmla="*/ 24682 h 395896"/>
                <a:gd name="connsiteX864" fmla="*/ 122364 w 307052"/>
                <a:gd name="connsiteY864" fmla="*/ 30586 h 395896"/>
                <a:gd name="connsiteX865" fmla="*/ 136386 w 307052"/>
                <a:gd name="connsiteY865" fmla="*/ 35014 h 395896"/>
                <a:gd name="connsiteX866" fmla="*/ 140076 w 307052"/>
                <a:gd name="connsiteY866" fmla="*/ 35014 h 395896"/>
                <a:gd name="connsiteX867" fmla="*/ 140076 w 307052"/>
                <a:gd name="connsiteY867" fmla="*/ 35014 h 395896"/>
                <a:gd name="connsiteX868" fmla="*/ 126792 w 307052"/>
                <a:gd name="connsiteY868" fmla="*/ 35014 h 395896"/>
                <a:gd name="connsiteX869" fmla="*/ 132696 w 307052"/>
                <a:gd name="connsiteY869" fmla="*/ 40918 h 395896"/>
                <a:gd name="connsiteX870" fmla="*/ 132696 w 307052"/>
                <a:gd name="connsiteY870" fmla="*/ 46084 h 395896"/>
                <a:gd name="connsiteX871" fmla="*/ 132696 w 307052"/>
                <a:gd name="connsiteY871" fmla="*/ 51250 h 395896"/>
                <a:gd name="connsiteX872" fmla="*/ 134910 w 307052"/>
                <a:gd name="connsiteY872" fmla="*/ 51250 h 395896"/>
                <a:gd name="connsiteX873" fmla="*/ 140076 w 307052"/>
                <a:gd name="connsiteY873" fmla="*/ 58630 h 395896"/>
                <a:gd name="connsiteX874" fmla="*/ 144504 w 307052"/>
                <a:gd name="connsiteY874" fmla="*/ 66010 h 395896"/>
                <a:gd name="connsiteX875" fmla="*/ 144504 w 307052"/>
                <a:gd name="connsiteY875" fmla="*/ 66010 h 395896"/>
                <a:gd name="connsiteX876" fmla="*/ 144504 w 307052"/>
                <a:gd name="connsiteY876" fmla="*/ 59368 h 395896"/>
                <a:gd name="connsiteX877" fmla="*/ 144504 w 307052"/>
                <a:gd name="connsiteY877" fmla="*/ 59368 h 395896"/>
                <a:gd name="connsiteX878" fmla="*/ 144504 w 307052"/>
                <a:gd name="connsiteY878" fmla="*/ 59368 h 395896"/>
                <a:gd name="connsiteX879" fmla="*/ 144504 w 307052"/>
                <a:gd name="connsiteY879" fmla="*/ 71176 h 395896"/>
                <a:gd name="connsiteX880" fmla="*/ 144504 w 307052"/>
                <a:gd name="connsiteY880" fmla="*/ 77080 h 395896"/>
                <a:gd name="connsiteX881" fmla="*/ 144504 w 307052"/>
                <a:gd name="connsiteY881" fmla="*/ 77080 h 395896"/>
                <a:gd name="connsiteX882" fmla="*/ 144504 w 307052"/>
                <a:gd name="connsiteY882" fmla="*/ 77080 h 395896"/>
                <a:gd name="connsiteX883" fmla="*/ 144504 w 307052"/>
                <a:gd name="connsiteY883" fmla="*/ 85936 h 395896"/>
                <a:gd name="connsiteX884" fmla="*/ 144504 w 307052"/>
                <a:gd name="connsiteY884" fmla="*/ 85936 h 395896"/>
                <a:gd name="connsiteX885" fmla="*/ 144504 w 307052"/>
                <a:gd name="connsiteY885" fmla="*/ 77080 h 395896"/>
                <a:gd name="connsiteX886" fmla="*/ 144504 w 307052"/>
                <a:gd name="connsiteY886" fmla="*/ 72652 h 395896"/>
                <a:gd name="connsiteX887" fmla="*/ 144504 w 307052"/>
                <a:gd name="connsiteY887" fmla="*/ 72652 h 395896"/>
                <a:gd name="connsiteX888" fmla="*/ 144504 w 307052"/>
                <a:gd name="connsiteY888" fmla="*/ 66748 h 395896"/>
                <a:gd name="connsiteX889" fmla="*/ 144504 w 307052"/>
                <a:gd name="connsiteY889" fmla="*/ 56416 h 395896"/>
                <a:gd name="connsiteX890" fmla="*/ 144504 w 307052"/>
                <a:gd name="connsiteY890" fmla="*/ 59368 h 395896"/>
                <a:gd name="connsiteX891" fmla="*/ 144504 w 307052"/>
                <a:gd name="connsiteY891" fmla="*/ 59368 h 395896"/>
                <a:gd name="connsiteX892" fmla="*/ 144504 w 307052"/>
                <a:gd name="connsiteY892" fmla="*/ 59368 h 395896"/>
                <a:gd name="connsiteX893" fmla="*/ 144504 w 307052"/>
                <a:gd name="connsiteY893" fmla="*/ 59368 h 395896"/>
                <a:gd name="connsiteX894" fmla="*/ 148932 w 307052"/>
                <a:gd name="connsiteY894" fmla="*/ 51988 h 395896"/>
                <a:gd name="connsiteX895" fmla="*/ 153360 w 307052"/>
                <a:gd name="connsiteY895" fmla="*/ 45346 h 395896"/>
                <a:gd name="connsiteX896" fmla="*/ 153360 w 307052"/>
                <a:gd name="connsiteY896" fmla="*/ 45346 h 395896"/>
                <a:gd name="connsiteX897" fmla="*/ 153360 w 307052"/>
                <a:gd name="connsiteY897" fmla="*/ 40180 h 395896"/>
                <a:gd name="connsiteX898" fmla="*/ 153360 w 307052"/>
                <a:gd name="connsiteY898" fmla="*/ 35752 h 395896"/>
                <a:gd name="connsiteX899" fmla="*/ 159264 w 307052"/>
                <a:gd name="connsiteY899" fmla="*/ 28372 h 395896"/>
                <a:gd name="connsiteX900" fmla="*/ 170334 w 307052"/>
                <a:gd name="connsiteY900" fmla="*/ 28372 h 395896"/>
                <a:gd name="connsiteX901" fmla="*/ 174024 w 307052"/>
                <a:gd name="connsiteY901" fmla="*/ 28372 h 395896"/>
                <a:gd name="connsiteX902" fmla="*/ 188046 w 307052"/>
                <a:gd name="connsiteY902" fmla="*/ 23944 h 395896"/>
                <a:gd name="connsiteX903" fmla="*/ 209448 w 307052"/>
                <a:gd name="connsiteY903" fmla="*/ 18040 h 395896"/>
                <a:gd name="connsiteX904" fmla="*/ 209448 w 307052"/>
                <a:gd name="connsiteY904" fmla="*/ 18040 h 395896"/>
                <a:gd name="connsiteX905" fmla="*/ 220518 w 307052"/>
                <a:gd name="connsiteY905" fmla="*/ 22468 h 395896"/>
                <a:gd name="connsiteX906" fmla="*/ 224946 w 307052"/>
                <a:gd name="connsiteY906" fmla="*/ 22468 h 395896"/>
                <a:gd name="connsiteX907" fmla="*/ 224946 w 307052"/>
                <a:gd name="connsiteY907" fmla="*/ 22468 h 395896"/>
                <a:gd name="connsiteX908" fmla="*/ 230850 w 307052"/>
                <a:gd name="connsiteY908" fmla="*/ 22468 h 395896"/>
                <a:gd name="connsiteX909" fmla="*/ 238230 w 307052"/>
                <a:gd name="connsiteY909" fmla="*/ 29110 h 395896"/>
                <a:gd name="connsiteX910" fmla="*/ 238230 w 307052"/>
                <a:gd name="connsiteY910" fmla="*/ 37966 h 395896"/>
                <a:gd name="connsiteX911" fmla="*/ 238230 w 307052"/>
                <a:gd name="connsiteY911" fmla="*/ 41656 h 395896"/>
                <a:gd name="connsiteX912" fmla="*/ 238230 w 307052"/>
                <a:gd name="connsiteY912" fmla="*/ 41656 h 395896"/>
                <a:gd name="connsiteX913" fmla="*/ 238230 w 307052"/>
                <a:gd name="connsiteY913" fmla="*/ 35752 h 395896"/>
                <a:gd name="connsiteX914" fmla="*/ 238230 w 307052"/>
                <a:gd name="connsiteY914" fmla="*/ 35752 h 395896"/>
                <a:gd name="connsiteX915" fmla="*/ 238230 w 307052"/>
                <a:gd name="connsiteY915" fmla="*/ 35752 h 395896"/>
                <a:gd name="connsiteX916" fmla="*/ 238230 w 307052"/>
                <a:gd name="connsiteY916" fmla="*/ 35752 h 395896"/>
                <a:gd name="connsiteX917" fmla="*/ 231588 w 307052"/>
                <a:gd name="connsiteY917" fmla="*/ 35752 h 395896"/>
                <a:gd name="connsiteX918" fmla="*/ 213138 w 307052"/>
                <a:gd name="connsiteY918" fmla="*/ 35752 h 395896"/>
                <a:gd name="connsiteX919" fmla="*/ 206496 w 307052"/>
                <a:gd name="connsiteY919" fmla="*/ 35752 h 395896"/>
                <a:gd name="connsiteX920" fmla="*/ 206496 w 307052"/>
                <a:gd name="connsiteY920" fmla="*/ 40180 h 395896"/>
                <a:gd name="connsiteX921" fmla="*/ 206496 w 307052"/>
                <a:gd name="connsiteY921" fmla="*/ 40180 h 395896"/>
                <a:gd name="connsiteX922" fmla="*/ 206496 w 307052"/>
                <a:gd name="connsiteY922" fmla="*/ 40180 h 395896"/>
                <a:gd name="connsiteX923" fmla="*/ 214614 w 307052"/>
                <a:gd name="connsiteY923" fmla="*/ 40180 h 395896"/>
                <a:gd name="connsiteX924" fmla="*/ 219780 w 307052"/>
                <a:gd name="connsiteY924" fmla="*/ 40180 h 395896"/>
                <a:gd name="connsiteX925" fmla="*/ 225684 w 307052"/>
                <a:gd name="connsiteY925" fmla="*/ 40180 h 395896"/>
                <a:gd name="connsiteX926" fmla="*/ 225684 w 307052"/>
                <a:gd name="connsiteY926" fmla="*/ 40180 h 395896"/>
                <a:gd name="connsiteX927" fmla="*/ 225684 w 307052"/>
                <a:gd name="connsiteY927" fmla="*/ 40180 h 395896"/>
                <a:gd name="connsiteX928" fmla="*/ 225684 w 307052"/>
                <a:gd name="connsiteY928" fmla="*/ 40180 h 395896"/>
                <a:gd name="connsiteX929" fmla="*/ 215352 w 307052"/>
                <a:gd name="connsiteY929" fmla="*/ 40180 h 395896"/>
                <a:gd name="connsiteX930" fmla="*/ 215352 w 307052"/>
                <a:gd name="connsiteY930" fmla="*/ 40180 h 395896"/>
                <a:gd name="connsiteX931" fmla="*/ 202068 w 307052"/>
                <a:gd name="connsiteY931" fmla="*/ 40180 h 395896"/>
                <a:gd name="connsiteX932" fmla="*/ 202068 w 307052"/>
                <a:gd name="connsiteY932" fmla="*/ 40180 h 395896"/>
                <a:gd name="connsiteX933" fmla="*/ 206496 w 307052"/>
                <a:gd name="connsiteY933" fmla="*/ 40180 h 395896"/>
                <a:gd name="connsiteX934" fmla="*/ 206496 w 307052"/>
                <a:gd name="connsiteY934" fmla="*/ 40180 h 395896"/>
                <a:gd name="connsiteX935" fmla="*/ 212400 w 307052"/>
                <a:gd name="connsiteY935" fmla="*/ 40180 h 395896"/>
                <a:gd name="connsiteX936" fmla="*/ 207355 w 307052"/>
                <a:gd name="connsiteY936" fmla="*/ 43890 h 395896"/>
                <a:gd name="connsiteX937" fmla="*/ 207234 w 307052"/>
                <a:gd name="connsiteY937" fmla="*/ 43870 h 395896"/>
                <a:gd name="connsiteX938" fmla="*/ 207234 w 307052"/>
                <a:gd name="connsiteY938" fmla="*/ 43870 h 395896"/>
                <a:gd name="connsiteX939" fmla="*/ 211662 w 307052"/>
                <a:gd name="connsiteY939" fmla="*/ 43870 h 395896"/>
                <a:gd name="connsiteX940" fmla="*/ 206496 w 307052"/>
                <a:gd name="connsiteY940" fmla="*/ 43870 h 395896"/>
                <a:gd name="connsiteX941" fmla="*/ 206496 w 307052"/>
                <a:gd name="connsiteY941" fmla="*/ 43870 h 395896"/>
                <a:gd name="connsiteX942" fmla="*/ 206496 w 307052"/>
                <a:gd name="connsiteY942" fmla="*/ 43870 h 395896"/>
                <a:gd name="connsiteX943" fmla="*/ 201330 w 307052"/>
                <a:gd name="connsiteY943" fmla="*/ 43870 h 395896"/>
                <a:gd name="connsiteX944" fmla="*/ 205758 w 307052"/>
                <a:gd name="connsiteY944" fmla="*/ 35752 h 395896"/>
                <a:gd name="connsiteX945" fmla="*/ 213138 w 307052"/>
                <a:gd name="connsiteY945" fmla="*/ 31324 h 395896"/>
                <a:gd name="connsiteX946" fmla="*/ 224946 w 307052"/>
                <a:gd name="connsiteY946" fmla="*/ 31324 h 395896"/>
                <a:gd name="connsiteX947" fmla="*/ 224946 w 307052"/>
                <a:gd name="connsiteY947" fmla="*/ 31324 h 395896"/>
                <a:gd name="connsiteX948" fmla="*/ 230112 w 307052"/>
                <a:gd name="connsiteY948" fmla="*/ 31324 h 395896"/>
                <a:gd name="connsiteX949" fmla="*/ 230112 w 307052"/>
                <a:gd name="connsiteY949" fmla="*/ 31324 h 395896"/>
                <a:gd name="connsiteX950" fmla="*/ 230112 w 307052"/>
                <a:gd name="connsiteY950" fmla="*/ 31324 h 395896"/>
                <a:gd name="connsiteX951" fmla="*/ 230112 w 307052"/>
                <a:gd name="connsiteY951" fmla="*/ 21730 h 395896"/>
                <a:gd name="connsiteX952" fmla="*/ 224208 w 307052"/>
                <a:gd name="connsiteY952" fmla="*/ 16564 h 395896"/>
                <a:gd name="connsiteX953" fmla="*/ 218304 w 307052"/>
                <a:gd name="connsiteY953" fmla="*/ 16564 h 395896"/>
                <a:gd name="connsiteX954" fmla="*/ 218304 w 307052"/>
                <a:gd name="connsiteY954" fmla="*/ 16564 h 395896"/>
                <a:gd name="connsiteX955" fmla="*/ 218304 w 307052"/>
                <a:gd name="connsiteY955" fmla="*/ 16564 h 395896"/>
                <a:gd name="connsiteX956" fmla="*/ 218304 w 307052"/>
                <a:gd name="connsiteY956" fmla="*/ 16564 h 395896"/>
                <a:gd name="connsiteX957" fmla="*/ 218304 w 307052"/>
                <a:gd name="connsiteY957" fmla="*/ 16564 h 395896"/>
                <a:gd name="connsiteX958" fmla="*/ 207972 w 307052"/>
                <a:gd name="connsiteY958" fmla="*/ 16564 h 395896"/>
                <a:gd name="connsiteX959" fmla="*/ 187308 w 307052"/>
                <a:gd name="connsiteY959" fmla="*/ 21730 h 395896"/>
                <a:gd name="connsiteX960" fmla="*/ 172548 w 307052"/>
                <a:gd name="connsiteY960" fmla="*/ 26158 h 395896"/>
                <a:gd name="connsiteX961" fmla="*/ 172548 w 307052"/>
                <a:gd name="connsiteY961" fmla="*/ 26158 h 395896"/>
                <a:gd name="connsiteX962" fmla="*/ 168120 w 307052"/>
                <a:gd name="connsiteY962" fmla="*/ 33538 h 395896"/>
                <a:gd name="connsiteX963" fmla="*/ 168120 w 307052"/>
                <a:gd name="connsiteY963" fmla="*/ 39442 h 395896"/>
                <a:gd name="connsiteX964" fmla="*/ 168120 w 307052"/>
                <a:gd name="connsiteY964" fmla="*/ 39442 h 395896"/>
                <a:gd name="connsiteX965" fmla="*/ 168120 w 307052"/>
                <a:gd name="connsiteY965" fmla="*/ 39442 h 395896"/>
                <a:gd name="connsiteX966" fmla="*/ 168120 w 307052"/>
                <a:gd name="connsiteY966" fmla="*/ 39442 h 395896"/>
                <a:gd name="connsiteX967" fmla="*/ 168120 w 307052"/>
                <a:gd name="connsiteY967" fmla="*/ 48298 h 395896"/>
                <a:gd name="connsiteX968" fmla="*/ 158526 w 307052"/>
                <a:gd name="connsiteY968" fmla="*/ 59368 h 395896"/>
                <a:gd name="connsiteX969" fmla="*/ 158526 w 307052"/>
                <a:gd name="connsiteY969" fmla="*/ 59368 h 395896"/>
                <a:gd name="connsiteX970" fmla="*/ 158526 w 307052"/>
                <a:gd name="connsiteY970" fmla="*/ 64534 h 395896"/>
                <a:gd name="connsiteX971" fmla="*/ 158526 w 307052"/>
                <a:gd name="connsiteY971" fmla="*/ 74866 h 395896"/>
                <a:gd name="connsiteX972" fmla="*/ 158526 w 307052"/>
                <a:gd name="connsiteY972" fmla="*/ 79294 h 395896"/>
                <a:gd name="connsiteX973" fmla="*/ 158526 w 307052"/>
                <a:gd name="connsiteY973" fmla="*/ 79294 h 395896"/>
                <a:gd name="connsiteX974" fmla="*/ 158526 w 307052"/>
                <a:gd name="connsiteY974" fmla="*/ 79294 h 395896"/>
                <a:gd name="connsiteX975" fmla="*/ 158526 w 307052"/>
                <a:gd name="connsiteY975" fmla="*/ 83722 h 395896"/>
                <a:gd name="connsiteX976" fmla="*/ 158526 w 307052"/>
                <a:gd name="connsiteY976" fmla="*/ 90364 h 395896"/>
                <a:gd name="connsiteX977" fmla="*/ 158526 w 307052"/>
                <a:gd name="connsiteY977" fmla="*/ 90364 h 395896"/>
                <a:gd name="connsiteX978" fmla="*/ 158526 w 307052"/>
                <a:gd name="connsiteY978" fmla="*/ 97006 h 395896"/>
                <a:gd name="connsiteX979" fmla="*/ 158526 w 307052"/>
                <a:gd name="connsiteY979" fmla="*/ 97006 h 395896"/>
                <a:gd name="connsiteX980" fmla="*/ 158526 w 307052"/>
                <a:gd name="connsiteY980" fmla="*/ 97006 h 395896"/>
                <a:gd name="connsiteX981" fmla="*/ 158526 w 307052"/>
                <a:gd name="connsiteY981" fmla="*/ 97006 h 395896"/>
                <a:gd name="connsiteX982" fmla="*/ 158526 w 307052"/>
                <a:gd name="connsiteY982" fmla="*/ 97006 h 395896"/>
                <a:gd name="connsiteX983" fmla="*/ 158526 w 307052"/>
                <a:gd name="connsiteY983" fmla="*/ 97006 h 395896"/>
                <a:gd name="connsiteX984" fmla="*/ 158526 w 307052"/>
                <a:gd name="connsiteY984" fmla="*/ 89626 h 395896"/>
                <a:gd name="connsiteX985" fmla="*/ 158526 w 307052"/>
                <a:gd name="connsiteY985" fmla="*/ 84460 h 395896"/>
                <a:gd name="connsiteX986" fmla="*/ 158526 w 307052"/>
                <a:gd name="connsiteY986" fmla="*/ 84460 h 395896"/>
                <a:gd name="connsiteX987" fmla="*/ 158526 w 307052"/>
                <a:gd name="connsiteY987" fmla="*/ 79294 h 395896"/>
                <a:gd name="connsiteX988" fmla="*/ 158526 w 307052"/>
                <a:gd name="connsiteY988" fmla="*/ 68224 h 395896"/>
                <a:gd name="connsiteX989" fmla="*/ 158526 w 307052"/>
                <a:gd name="connsiteY989" fmla="*/ 59368 h 395896"/>
                <a:gd name="connsiteX990" fmla="*/ 158526 w 307052"/>
                <a:gd name="connsiteY990" fmla="*/ 59368 h 395896"/>
                <a:gd name="connsiteX991" fmla="*/ 154098 w 307052"/>
                <a:gd name="connsiteY991" fmla="*/ 51250 h 395896"/>
                <a:gd name="connsiteX992" fmla="*/ 148194 w 307052"/>
                <a:gd name="connsiteY992" fmla="*/ 41656 h 395896"/>
                <a:gd name="connsiteX993" fmla="*/ 152622 w 307052"/>
                <a:gd name="connsiteY993" fmla="*/ 41656 h 395896"/>
                <a:gd name="connsiteX994" fmla="*/ 152622 w 307052"/>
                <a:gd name="connsiteY994" fmla="*/ 41656 h 395896"/>
                <a:gd name="connsiteX995" fmla="*/ 152622 w 307052"/>
                <a:gd name="connsiteY995" fmla="*/ 36490 h 395896"/>
                <a:gd name="connsiteX996" fmla="*/ 146718 w 307052"/>
                <a:gd name="connsiteY996" fmla="*/ 29110 h 395896"/>
                <a:gd name="connsiteX997" fmla="*/ 151146 w 307052"/>
                <a:gd name="connsiteY997" fmla="*/ 29110 h 395896"/>
                <a:gd name="connsiteX998" fmla="*/ 151146 w 307052"/>
                <a:gd name="connsiteY998" fmla="*/ 29110 h 395896"/>
                <a:gd name="connsiteX999" fmla="*/ 151146 w 307052"/>
                <a:gd name="connsiteY999" fmla="*/ 29110 h 395896"/>
                <a:gd name="connsiteX1000" fmla="*/ 136386 w 307052"/>
                <a:gd name="connsiteY1000" fmla="*/ 24682 h 395896"/>
                <a:gd name="connsiteX1001" fmla="*/ 115722 w 307052"/>
                <a:gd name="connsiteY1001" fmla="*/ 19516 h 395896"/>
                <a:gd name="connsiteX1002" fmla="*/ 115722 w 307052"/>
                <a:gd name="connsiteY1002" fmla="*/ 19516 h 395896"/>
                <a:gd name="connsiteX1003" fmla="*/ 105390 w 307052"/>
                <a:gd name="connsiteY1003" fmla="*/ 19516 h 395896"/>
                <a:gd name="connsiteX1004" fmla="*/ 100962 w 307052"/>
                <a:gd name="connsiteY1004" fmla="*/ 19516 h 395896"/>
                <a:gd name="connsiteX1005" fmla="*/ 75870 w 307052"/>
                <a:gd name="connsiteY1005" fmla="*/ 19516 h 395896"/>
                <a:gd name="connsiteX1006" fmla="*/ 70704 w 307052"/>
                <a:gd name="connsiteY1006" fmla="*/ 19516 h 395896"/>
                <a:gd name="connsiteX1007" fmla="*/ 64062 w 307052"/>
                <a:gd name="connsiteY1007" fmla="*/ 24682 h 395896"/>
                <a:gd name="connsiteX1008" fmla="*/ 64062 w 307052"/>
                <a:gd name="connsiteY1008" fmla="*/ 32800 h 395896"/>
                <a:gd name="connsiteX1009" fmla="*/ 64062 w 307052"/>
                <a:gd name="connsiteY1009" fmla="*/ 32800 h 395896"/>
                <a:gd name="connsiteX1010" fmla="*/ 64062 w 307052"/>
                <a:gd name="connsiteY1010" fmla="*/ 32800 h 395896"/>
                <a:gd name="connsiteX1011" fmla="*/ 64062 w 307052"/>
                <a:gd name="connsiteY1011" fmla="*/ 32800 h 395896"/>
                <a:gd name="connsiteX1012" fmla="*/ 69228 w 307052"/>
                <a:gd name="connsiteY1012" fmla="*/ 32800 h 395896"/>
                <a:gd name="connsiteX1013" fmla="*/ 73656 w 307052"/>
                <a:gd name="connsiteY1013" fmla="*/ 32800 h 395896"/>
                <a:gd name="connsiteX1014" fmla="*/ 84726 w 307052"/>
                <a:gd name="connsiteY1014" fmla="*/ 32800 h 395896"/>
                <a:gd name="connsiteX1015" fmla="*/ 92106 w 307052"/>
                <a:gd name="connsiteY1015" fmla="*/ 37228 h 395896"/>
                <a:gd name="connsiteX1016" fmla="*/ 97272 w 307052"/>
                <a:gd name="connsiteY1016" fmla="*/ 44608 h 395896"/>
                <a:gd name="connsiteX1017" fmla="*/ 96534 w 307052"/>
                <a:gd name="connsiteY1017" fmla="*/ 44608 h 395896"/>
                <a:gd name="connsiteX1018" fmla="*/ 96534 w 307052"/>
                <a:gd name="connsiteY1018" fmla="*/ 44608 h 395896"/>
                <a:gd name="connsiteX1019" fmla="*/ 96534 w 307052"/>
                <a:gd name="connsiteY1019" fmla="*/ 44608 h 395896"/>
                <a:gd name="connsiteX1020" fmla="*/ 90630 w 307052"/>
                <a:gd name="connsiteY1020" fmla="*/ 44608 h 395896"/>
                <a:gd name="connsiteX1021" fmla="*/ 100224 w 307052"/>
                <a:gd name="connsiteY1021" fmla="*/ 44608 h 395896"/>
                <a:gd name="connsiteX1022" fmla="*/ 106866 w 307052"/>
                <a:gd name="connsiteY1022" fmla="*/ 44608 h 395896"/>
                <a:gd name="connsiteX1023" fmla="*/ 104652 w 307052"/>
                <a:gd name="connsiteY1023" fmla="*/ 44608 h 395896"/>
                <a:gd name="connsiteX1024" fmla="*/ 111294 w 307052"/>
                <a:gd name="connsiteY1024" fmla="*/ 49774 h 395896"/>
                <a:gd name="connsiteX1025" fmla="*/ 111294 w 307052"/>
                <a:gd name="connsiteY1025" fmla="*/ 57154 h 395896"/>
                <a:gd name="connsiteX1026" fmla="*/ 111294 w 307052"/>
                <a:gd name="connsiteY1026" fmla="*/ 66010 h 395896"/>
                <a:gd name="connsiteX1027" fmla="*/ 111294 w 307052"/>
                <a:gd name="connsiteY1027" fmla="*/ 66010 h 395896"/>
                <a:gd name="connsiteX1028" fmla="*/ 111294 w 307052"/>
                <a:gd name="connsiteY1028" fmla="*/ 66010 h 395896"/>
                <a:gd name="connsiteX1029" fmla="*/ 111294 w 307052"/>
                <a:gd name="connsiteY1029" fmla="*/ 71914 h 395896"/>
                <a:gd name="connsiteX1030" fmla="*/ 111294 w 307052"/>
                <a:gd name="connsiteY1030" fmla="*/ 71914 h 395896"/>
                <a:gd name="connsiteX1031" fmla="*/ 111294 w 307052"/>
                <a:gd name="connsiteY1031" fmla="*/ 71914 h 395896"/>
                <a:gd name="connsiteX1032" fmla="*/ 111294 w 307052"/>
                <a:gd name="connsiteY1032" fmla="*/ 71914 h 395896"/>
                <a:gd name="connsiteX1033" fmla="*/ 111294 w 307052"/>
                <a:gd name="connsiteY1033" fmla="*/ 71914 h 395896"/>
                <a:gd name="connsiteX1034" fmla="*/ 111294 w 307052"/>
                <a:gd name="connsiteY1034" fmla="*/ 76342 h 395896"/>
                <a:gd name="connsiteX1035" fmla="*/ 111294 w 307052"/>
                <a:gd name="connsiteY1035" fmla="*/ 80770 h 395896"/>
                <a:gd name="connsiteX1036" fmla="*/ 111294 w 307052"/>
                <a:gd name="connsiteY1036" fmla="*/ 80770 h 395896"/>
                <a:gd name="connsiteX1037" fmla="*/ 111294 w 307052"/>
                <a:gd name="connsiteY1037" fmla="*/ 80770 h 395896"/>
                <a:gd name="connsiteX1038" fmla="*/ 111294 w 307052"/>
                <a:gd name="connsiteY1038" fmla="*/ 85936 h 395896"/>
                <a:gd name="connsiteX1039" fmla="*/ 111294 w 307052"/>
                <a:gd name="connsiteY1039" fmla="*/ 85936 h 395896"/>
                <a:gd name="connsiteX1040" fmla="*/ 104652 w 307052"/>
                <a:gd name="connsiteY1040" fmla="*/ 85936 h 395896"/>
                <a:gd name="connsiteX1041" fmla="*/ 104652 w 307052"/>
                <a:gd name="connsiteY1041" fmla="*/ 85936 h 395896"/>
                <a:gd name="connsiteX1042" fmla="*/ 104652 w 307052"/>
                <a:gd name="connsiteY1042" fmla="*/ 85936 h 395896"/>
                <a:gd name="connsiteX1043" fmla="*/ 104652 w 307052"/>
                <a:gd name="connsiteY1043" fmla="*/ 85936 h 395896"/>
                <a:gd name="connsiteX1044" fmla="*/ 104652 w 307052"/>
                <a:gd name="connsiteY1044" fmla="*/ 85936 h 395896"/>
                <a:gd name="connsiteX1045" fmla="*/ 97272 w 307052"/>
                <a:gd name="connsiteY1045" fmla="*/ 91840 h 395896"/>
                <a:gd name="connsiteX1046" fmla="*/ 97272 w 307052"/>
                <a:gd name="connsiteY1046" fmla="*/ 91840 h 395896"/>
                <a:gd name="connsiteX1047" fmla="*/ 97272 w 307052"/>
                <a:gd name="connsiteY1047" fmla="*/ 91840 h 395896"/>
                <a:gd name="connsiteX1048" fmla="*/ 97272 w 307052"/>
                <a:gd name="connsiteY1048" fmla="*/ 91840 h 395896"/>
                <a:gd name="connsiteX1049" fmla="*/ 82512 w 307052"/>
                <a:gd name="connsiteY1049" fmla="*/ 79294 h 395896"/>
                <a:gd name="connsiteX1050" fmla="*/ 71442 w 307052"/>
                <a:gd name="connsiteY1050" fmla="*/ 70438 h 395896"/>
                <a:gd name="connsiteX1051" fmla="*/ 71442 w 307052"/>
                <a:gd name="connsiteY1051" fmla="*/ 70438 h 395896"/>
                <a:gd name="connsiteX1052" fmla="*/ 64800 w 307052"/>
                <a:gd name="connsiteY1052" fmla="*/ 54940 h 395896"/>
                <a:gd name="connsiteX1053" fmla="*/ 64800 w 307052"/>
                <a:gd name="connsiteY1053" fmla="*/ 44608 h 395896"/>
                <a:gd name="connsiteX1054" fmla="*/ 64800 w 307052"/>
                <a:gd name="connsiteY1054" fmla="*/ 40180 h 395896"/>
                <a:gd name="connsiteX1055" fmla="*/ 64800 w 307052"/>
                <a:gd name="connsiteY1055" fmla="*/ 27634 h 395896"/>
                <a:gd name="connsiteX1056" fmla="*/ 64800 w 307052"/>
                <a:gd name="connsiteY1056" fmla="*/ 20254 h 395896"/>
                <a:gd name="connsiteX1057" fmla="*/ 71442 w 307052"/>
                <a:gd name="connsiteY1057" fmla="*/ 328 h 395896"/>
                <a:gd name="connsiteX1058" fmla="*/ 71442 w 307052"/>
                <a:gd name="connsiteY1058" fmla="*/ 328 h 395896"/>
                <a:gd name="connsiteX1059" fmla="*/ 71442 w 307052"/>
                <a:gd name="connsiteY1059" fmla="*/ 328 h 395896"/>
                <a:gd name="connsiteX1060" fmla="*/ 66276 w 307052"/>
                <a:gd name="connsiteY1060" fmla="*/ 328 h 395896"/>
                <a:gd name="connsiteX1061" fmla="*/ 66276 w 307052"/>
                <a:gd name="connsiteY1061" fmla="*/ 328 h 395896"/>
                <a:gd name="connsiteX1062" fmla="*/ 61848 w 307052"/>
                <a:gd name="connsiteY1062" fmla="*/ 328 h 395896"/>
                <a:gd name="connsiteX1063" fmla="*/ 61848 w 307052"/>
                <a:gd name="connsiteY1063" fmla="*/ 328 h 395896"/>
                <a:gd name="connsiteX1064" fmla="*/ 47826 w 307052"/>
                <a:gd name="connsiteY1064" fmla="*/ 8446 h 395896"/>
                <a:gd name="connsiteX1065" fmla="*/ 41922 w 307052"/>
                <a:gd name="connsiteY1065" fmla="*/ 19516 h 395896"/>
                <a:gd name="connsiteX1066" fmla="*/ 41922 w 307052"/>
                <a:gd name="connsiteY1066" fmla="*/ 19516 h 395896"/>
                <a:gd name="connsiteX1067" fmla="*/ 10926 w 307052"/>
                <a:gd name="connsiteY1067" fmla="*/ 59368 h 395896"/>
                <a:gd name="connsiteX1068" fmla="*/ 10926 w 307052"/>
                <a:gd name="connsiteY1068" fmla="*/ 63796 h 395896"/>
                <a:gd name="connsiteX1069" fmla="*/ 10926 w 307052"/>
                <a:gd name="connsiteY1069" fmla="*/ 77080 h 395896"/>
                <a:gd name="connsiteX1070" fmla="*/ 10926 w 307052"/>
                <a:gd name="connsiteY1070" fmla="*/ 83722 h 395896"/>
                <a:gd name="connsiteX1071" fmla="*/ 10926 w 307052"/>
                <a:gd name="connsiteY1071" fmla="*/ 83722 h 395896"/>
                <a:gd name="connsiteX1072" fmla="*/ 6498 w 307052"/>
                <a:gd name="connsiteY1072" fmla="*/ 111766 h 395896"/>
                <a:gd name="connsiteX1073" fmla="*/ 2808 w 307052"/>
                <a:gd name="connsiteY1073" fmla="*/ 139810 h 395896"/>
                <a:gd name="connsiteX1074" fmla="*/ 2808 w 307052"/>
                <a:gd name="connsiteY1074" fmla="*/ 144976 h 395896"/>
                <a:gd name="connsiteX1075" fmla="*/ 2808 w 307052"/>
                <a:gd name="connsiteY1075" fmla="*/ 144976 h 395896"/>
                <a:gd name="connsiteX1076" fmla="*/ 2808 w 307052"/>
                <a:gd name="connsiteY1076" fmla="*/ 144976 h 395896"/>
                <a:gd name="connsiteX1077" fmla="*/ 2808 w 307052"/>
                <a:gd name="connsiteY1077" fmla="*/ 144976 h 395896"/>
                <a:gd name="connsiteX1078" fmla="*/ 2808 w 307052"/>
                <a:gd name="connsiteY1078" fmla="*/ 144976 h 395896"/>
                <a:gd name="connsiteX1079" fmla="*/ 2808 w 307052"/>
                <a:gd name="connsiteY1079" fmla="*/ 144976 h 395896"/>
                <a:gd name="connsiteX1080" fmla="*/ 2808 w 307052"/>
                <a:gd name="connsiteY1080" fmla="*/ 166378 h 395896"/>
                <a:gd name="connsiteX1081" fmla="*/ 2808 w 307052"/>
                <a:gd name="connsiteY1081" fmla="*/ 166378 h 395896"/>
                <a:gd name="connsiteX1082" fmla="*/ 2808 w 307052"/>
                <a:gd name="connsiteY1082" fmla="*/ 176710 h 395896"/>
                <a:gd name="connsiteX1083" fmla="*/ 2808 w 307052"/>
                <a:gd name="connsiteY1083" fmla="*/ 195160 h 395896"/>
                <a:gd name="connsiteX1084" fmla="*/ 2808 w 307052"/>
                <a:gd name="connsiteY1084" fmla="*/ 201064 h 395896"/>
                <a:gd name="connsiteX1085" fmla="*/ 2808 w 307052"/>
                <a:gd name="connsiteY1085" fmla="*/ 201064 h 395896"/>
                <a:gd name="connsiteX1086" fmla="*/ 2808 w 307052"/>
                <a:gd name="connsiteY1086" fmla="*/ 201064 h 395896"/>
                <a:gd name="connsiteX1087" fmla="*/ 2808 w 307052"/>
                <a:gd name="connsiteY1087" fmla="*/ 201064 h 395896"/>
                <a:gd name="connsiteX1088" fmla="*/ 2808 w 307052"/>
                <a:gd name="connsiteY1088" fmla="*/ 201064 h 395896"/>
                <a:gd name="connsiteX1089" fmla="*/ 2808 w 307052"/>
                <a:gd name="connsiteY1089" fmla="*/ 206968 h 395896"/>
                <a:gd name="connsiteX1090" fmla="*/ 2808 w 307052"/>
                <a:gd name="connsiteY1090" fmla="*/ 212134 h 395896"/>
                <a:gd name="connsiteX1091" fmla="*/ 2808 w 307052"/>
                <a:gd name="connsiteY1091" fmla="*/ 228370 h 395896"/>
                <a:gd name="connsiteX1092" fmla="*/ 2808 w 307052"/>
                <a:gd name="connsiteY1092" fmla="*/ 228370 h 395896"/>
                <a:gd name="connsiteX1093" fmla="*/ 2808 w 307052"/>
                <a:gd name="connsiteY1093" fmla="*/ 228370 h 395896"/>
                <a:gd name="connsiteX1094" fmla="*/ 2808 w 307052"/>
                <a:gd name="connsiteY1094" fmla="*/ 233536 h 395896"/>
                <a:gd name="connsiteX1095" fmla="*/ 2808 w 307052"/>
                <a:gd name="connsiteY1095" fmla="*/ 240916 h 395896"/>
                <a:gd name="connsiteX1096" fmla="*/ 2808 w 307052"/>
                <a:gd name="connsiteY1096" fmla="*/ 253462 h 395896"/>
                <a:gd name="connsiteX1097" fmla="*/ 2808 w 307052"/>
                <a:gd name="connsiteY1097" fmla="*/ 253462 h 395896"/>
                <a:gd name="connsiteX1098" fmla="*/ 9201 w 307052"/>
                <a:gd name="connsiteY1098" fmla="*/ 279834 h 395896"/>
                <a:gd name="connsiteX1099" fmla="*/ 10926 w 307052"/>
                <a:gd name="connsiteY1099" fmla="*/ 280768 h 395896"/>
                <a:gd name="connsiteX1100" fmla="*/ 10926 w 307052"/>
                <a:gd name="connsiteY1100" fmla="*/ 280768 h 395896"/>
                <a:gd name="connsiteX1101" fmla="*/ 10926 w 307052"/>
                <a:gd name="connsiteY1101" fmla="*/ 280768 h 395896"/>
                <a:gd name="connsiteX1102" fmla="*/ 10926 w 307052"/>
                <a:gd name="connsiteY1102" fmla="*/ 280768 h 395896"/>
                <a:gd name="connsiteX1103" fmla="*/ 207234 w 307052"/>
                <a:gd name="connsiteY1103" fmla="*/ 43870 h 395896"/>
                <a:gd name="connsiteX1104" fmla="*/ 211662 w 307052"/>
                <a:gd name="connsiteY1104" fmla="*/ 43870 h 395896"/>
                <a:gd name="connsiteX1105" fmla="*/ 221994 w 307052"/>
                <a:gd name="connsiteY1105" fmla="*/ 43870 h 395896"/>
                <a:gd name="connsiteX1106" fmla="*/ 221994 w 307052"/>
                <a:gd name="connsiteY1106" fmla="*/ 43870 h 395896"/>
                <a:gd name="connsiteX1107" fmla="*/ 220518 w 307052"/>
                <a:gd name="connsiteY1107" fmla="*/ 43870 h 395896"/>
                <a:gd name="connsiteX1108" fmla="*/ 214614 w 307052"/>
                <a:gd name="connsiteY1108" fmla="*/ 43870 h 395896"/>
                <a:gd name="connsiteX1109" fmla="*/ 209448 w 307052"/>
                <a:gd name="connsiteY1109" fmla="*/ 43870 h 395896"/>
                <a:gd name="connsiteX1110" fmla="*/ 205020 w 307052"/>
                <a:gd name="connsiteY1110" fmla="*/ 43870 h 395896"/>
                <a:gd name="connsiteX1111" fmla="*/ 19782 w 307052"/>
                <a:gd name="connsiteY1111" fmla="*/ 280768 h 395896"/>
                <a:gd name="connsiteX1112" fmla="*/ 19782 w 307052"/>
                <a:gd name="connsiteY1112" fmla="*/ 280768 h 395896"/>
                <a:gd name="connsiteX1113" fmla="*/ 19782 w 307052"/>
                <a:gd name="connsiteY1113" fmla="*/ 280768 h 395896"/>
                <a:gd name="connsiteX1114" fmla="*/ 19782 w 307052"/>
                <a:gd name="connsiteY1114" fmla="*/ 280768 h 395896"/>
                <a:gd name="connsiteX1115" fmla="*/ 19782 w 307052"/>
                <a:gd name="connsiteY1115" fmla="*/ 280768 h 395896"/>
                <a:gd name="connsiteX1116" fmla="*/ 19782 w 307052"/>
                <a:gd name="connsiteY1116" fmla="*/ 280768 h 395896"/>
                <a:gd name="connsiteX1117" fmla="*/ 19782 w 307052"/>
                <a:gd name="connsiteY1117" fmla="*/ 280768 h 395896"/>
                <a:gd name="connsiteX1118" fmla="*/ 19782 w 307052"/>
                <a:gd name="connsiteY1118" fmla="*/ 280768 h 395896"/>
                <a:gd name="connsiteX1119" fmla="*/ 19782 w 307052"/>
                <a:gd name="connsiteY1119" fmla="*/ 275602 h 395896"/>
                <a:gd name="connsiteX1120" fmla="*/ 19782 w 307052"/>
                <a:gd name="connsiteY1120" fmla="*/ 275602 h 395896"/>
                <a:gd name="connsiteX1121" fmla="*/ 19782 w 307052"/>
                <a:gd name="connsiteY1121" fmla="*/ 271174 h 395896"/>
                <a:gd name="connsiteX1122" fmla="*/ 19782 w 307052"/>
                <a:gd name="connsiteY1122" fmla="*/ 259366 h 395896"/>
                <a:gd name="connsiteX1123" fmla="*/ 19782 w 307052"/>
                <a:gd name="connsiteY1123" fmla="*/ 259366 h 395896"/>
                <a:gd name="connsiteX1124" fmla="*/ 19782 w 307052"/>
                <a:gd name="connsiteY1124" fmla="*/ 259366 h 395896"/>
                <a:gd name="connsiteX1125" fmla="*/ 19782 w 307052"/>
                <a:gd name="connsiteY1125" fmla="*/ 250510 h 395896"/>
                <a:gd name="connsiteX1126" fmla="*/ 19782 w 307052"/>
                <a:gd name="connsiteY1126" fmla="*/ 242392 h 395896"/>
                <a:gd name="connsiteX1127" fmla="*/ 19782 w 307052"/>
                <a:gd name="connsiteY1127" fmla="*/ 236488 h 395896"/>
                <a:gd name="connsiteX1128" fmla="*/ 19782 w 307052"/>
                <a:gd name="connsiteY1128" fmla="*/ 240916 h 395896"/>
                <a:gd name="connsiteX1129" fmla="*/ 19782 w 307052"/>
                <a:gd name="connsiteY1129" fmla="*/ 240916 h 395896"/>
                <a:gd name="connsiteX1130" fmla="*/ 19782 w 307052"/>
                <a:gd name="connsiteY1130" fmla="*/ 240916 h 395896"/>
                <a:gd name="connsiteX1131" fmla="*/ 19782 w 307052"/>
                <a:gd name="connsiteY1131" fmla="*/ 235750 h 395896"/>
                <a:gd name="connsiteX1132" fmla="*/ 25686 w 307052"/>
                <a:gd name="connsiteY1132" fmla="*/ 220252 h 395896"/>
                <a:gd name="connsiteX1133" fmla="*/ 30114 w 307052"/>
                <a:gd name="connsiteY1133" fmla="*/ 235750 h 395896"/>
                <a:gd name="connsiteX1134" fmla="*/ 30114 w 307052"/>
                <a:gd name="connsiteY1134" fmla="*/ 235750 h 395896"/>
                <a:gd name="connsiteX1135" fmla="*/ 67752 w 307052"/>
                <a:gd name="connsiteY1135" fmla="*/ 206968 h 395896"/>
                <a:gd name="connsiteX1136" fmla="*/ 67752 w 307052"/>
                <a:gd name="connsiteY1136" fmla="*/ 198112 h 395896"/>
                <a:gd name="connsiteX1137" fmla="*/ 67752 w 307052"/>
                <a:gd name="connsiteY1137" fmla="*/ 198112 h 395896"/>
                <a:gd name="connsiteX1138" fmla="*/ 67752 w 307052"/>
                <a:gd name="connsiteY1138" fmla="*/ 204754 h 395896"/>
                <a:gd name="connsiteX1139" fmla="*/ 67752 w 307052"/>
                <a:gd name="connsiteY1139" fmla="*/ 210658 h 395896"/>
                <a:gd name="connsiteX1140" fmla="*/ 72918 w 307052"/>
                <a:gd name="connsiteY1140" fmla="*/ 201802 h 395896"/>
                <a:gd name="connsiteX1141" fmla="*/ 72918 w 307052"/>
                <a:gd name="connsiteY1141" fmla="*/ 201802 h 395896"/>
                <a:gd name="connsiteX1142" fmla="*/ 72918 w 307052"/>
                <a:gd name="connsiteY1142" fmla="*/ 193684 h 395896"/>
                <a:gd name="connsiteX1143" fmla="*/ 72918 w 307052"/>
                <a:gd name="connsiteY1143" fmla="*/ 193684 h 395896"/>
                <a:gd name="connsiteX1144" fmla="*/ 72918 w 307052"/>
                <a:gd name="connsiteY1144" fmla="*/ 193684 h 395896"/>
                <a:gd name="connsiteX1145" fmla="*/ 72918 w 307052"/>
                <a:gd name="connsiteY1145" fmla="*/ 193684 h 395896"/>
                <a:gd name="connsiteX1146" fmla="*/ 72918 w 307052"/>
                <a:gd name="connsiteY1146" fmla="*/ 193684 h 395896"/>
                <a:gd name="connsiteX1147" fmla="*/ 72918 w 307052"/>
                <a:gd name="connsiteY1147" fmla="*/ 193684 h 395896"/>
                <a:gd name="connsiteX1148" fmla="*/ 72918 w 307052"/>
                <a:gd name="connsiteY1148" fmla="*/ 193684 h 395896"/>
                <a:gd name="connsiteX1149" fmla="*/ 72918 w 307052"/>
                <a:gd name="connsiteY1149" fmla="*/ 226156 h 395896"/>
                <a:gd name="connsiteX1150" fmla="*/ 72918 w 307052"/>
                <a:gd name="connsiteY1150" fmla="*/ 226156 h 395896"/>
                <a:gd name="connsiteX1151" fmla="*/ 72918 w 307052"/>
                <a:gd name="connsiteY1151" fmla="*/ 226156 h 395896"/>
                <a:gd name="connsiteX1152" fmla="*/ 60372 w 307052"/>
                <a:gd name="connsiteY1152" fmla="*/ 226156 h 395896"/>
                <a:gd name="connsiteX1153" fmla="*/ 53730 w 307052"/>
                <a:gd name="connsiteY1153" fmla="*/ 231322 h 395896"/>
                <a:gd name="connsiteX1154" fmla="*/ 45612 w 307052"/>
                <a:gd name="connsiteY1154" fmla="*/ 236488 h 395896"/>
                <a:gd name="connsiteX1155" fmla="*/ 45612 w 307052"/>
                <a:gd name="connsiteY1155" fmla="*/ 236488 h 395896"/>
                <a:gd name="connsiteX1156" fmla="*/ 45612 w 307052"/>
                <a:gd name="connsiteY1156" fmla="*/ 236488 h 395896"/>
                <a:gd name="connsiteX1157" fmla="*/ 45612 w 307052"/>
                <a:gd name="connsiteY1157" fmla="*/ 236488 h 395896"/>
                <a:gd name="connsiteX1158" fmla="*/ 45612 w 307052"/>
                <a:gd name="connsiteY1158" fmla="*/ 236488 h 395896"/>
                <a:gd name="connsiteX1159" fmla="*/ 52992 w 307052"/>
                <a:gd name="connsiteY1159" fmla="*/ 232060 h 395896"/>
                <a:gd name="connsiteX1160" fmla="*/ 61848 w 307052"/>
                <a:gd name="connsiteY1160" fmla="*/ 226156 h 395896"/>
                <a:gd name="connsiteX1161" fmla="*/ 73656 w 307052"/>
                <a:gd name="connsiteY1161" fmla="*/ 226156 h 395896"/>
                <a:gd name="connsiteX1162" fmla="*/ 73656 w 307052"/>
                <a:gd name="connsiteY1162" fmla="*/ 226156 h 395896"/>
                <a:gd name="connsiteX1163" fmla="*/ 73656 w 307052"/>
                <a:gd name="connsiteY1163" fmla="*/ 184828 h 395896"/>
                <a:gd name="connsiteX1164" fmla="*/ 73656 w 307052"/>
                <a:gd name="connsiteY1164" fmla="*/ 184828 h 395896"/>
                <a:gd name="connsiteX1165" fmla="*/ 73656 w 307052"/>
                <a:gd name="connsiteY1165" fmla="*/ 194422 h 395896"/>
                <a:gd name="connsiteX1166" fmla="*/ 73656 w 307052"/>
                <a:gd name="connsiteY1166" fmla="*/ 194422 h 395896"/>
                <a:gd name="connsiteX1167" fmla="*/ 79560 w 307052"/>
                <a:gd name="connsiteY1167" fmla="*/ 206968 h 395896"/>
                <a:gd name="connsiteX1168" fmla="*/ 79560 w 307052"/>
                <a:gd name="connsiteY1168" fmla="*/ 206968 h 395896"/>
                <a:gd name="connsiteX1169" fmla="*/ 75132 w 307052"/>
                <a:gd name="connsiteY1169" fmla="*/ 200326 h 395896"/>
                <a:gd name="connsiteX1170" fmla="*/ 75132 w 307052"/>
                <a:gd name="connsiteY1170" fmla="*/ 200326 h 395896"/>
                <a:gd name="connsiteX1171" fmla="*/ 75132 w 307052"/>
                <a:gd name="connsiteY1171" fmla="*/ 206968 h 395896"/>
                <a:gd name="connsiteX1172" fmla="*/ 75132 w 307052"/>
                <a:gd name="connsiteY1172" fmla="*/ 212134 h 395896"/>
                <a:gd name="connsiteX1173" fmla="*/ 70704 w 307052"/>
                <a:gd name="connsiteY1173" fmla="*/ 216562 h 395896"/>
                <a:gd name="connsiteX1174" fmla="*/ 58158 w 307052"/>
                <a:gd name="connsiteY1174" fmla="*/ 198850 h 395896"/>
                <a:gd name="connsiteX1175" fmla="*/ 53730 w 307052"/>
                <a:gd name="connsiteY1175" fmla="*/ 214348 h 395896"/>
                <a:gd name="connsiteX1176" fmla="*/ 53730 w 307052"/>
                <a:gd name="connsiteY1176" fmla="*/ 218776 h 395896"/>
                <a:gd name="connsiteX1177" fmla="*/ 53730 w 307052"/>
                <a:gd name="connsiteY1177" fmla="*/ 218776 h 395896"/>
                <a:gd name="connsiteX1178" fmla="*/ 53730 w 307052"/>
                <a:gd name="connsiteY1178" fmla="*/ 223204 h 395896"/>
                <a:gd name="connsiteX1179" fmla="*/ 53730 w 307052"/>
                <a:gd name="connsiteY1179" fmla="*/ 223204 h 395896"/>
                <a:gd name="connsiteX1180" fmla="*/ 53730 w 307052"/>
                <a:gd name="connsiteY1180" fmla="*/ 223204 h 395896"/>
                <a:gd name="connsiteX1181" fmla="*/ 53730 w 307052"/>
                <a:gd name="connsiteY1181" fmla="*/ 223204 h 395896"/>
                <a:gd name="connsiteX1182" fmla="*/ 53730 w 307052"/>
                <a:gd name="connsiteY1182" fmla="*/ 223204 h 395896"/>
                <a:gd name="connsiteX1183" fmla="*/ 53730 w 307052"/>
                <a:gd name="connsiteY1183" fmla="*/ 223204 h 395896"/>
                <a:gd name="connsiteX1184" fmla="*/ 53730 w 307052"/>
                <a:gd name="connsiteY1184" fmla="*/ 223204 h 395896"/>
                <a:gd name="connsiteX1185" fmla="*/ 53730 w 307052"/>
                <a:gd name="connsiteY1185" fmla="*/ 232060 h 395896"/>
                <a:gd name="connsiteX1186" fmla="*/ 53730 w 307052"/>
                <a:gd name="connsiteY1186" fmla="*/ 240178 h 395896"/>
                <a:gd name="connsiteX1187" fmla="*/ 53730 w 307052"/>
                <a:gd name="connsiteY1187" fmla="*/ 240178 h 395896"/>
                <a:gd name="connsiteX1188" fmla="*/ 53730 w 307052"/>
                <a:gd name="connsiteY1188" fmla="*/ 251986 h 395896"/>
                <a:gd name="connsiteX1189" fmla="*/ 53730 w 307052"/>
                <a:gd name="connsiteY1189" fmla="*/ 256414 h 395896"/>
                <a:gd name="connsiteX1190" fmla="*/ 30852 w 307052"/>
                <a:gd name="connsiteY1190" fmla="*/ 256414 h 395896"/>
                <a:gd name="connsiteX1191" fmla="*/ 30852 w 307052"/>
                <a:gd name="connsiteY1191" fmla="*/ 256414 h 395896"/>
                <a:gd name="connsiteX1192" fmla="*/ 30852 w 307052"/>
                <a:gd name="connsiteY1192" fmla="*/ 261580 h 395896"/>
                <a:gd name="connsiteX1193" fmla="*/ 30852 w 307052"/>
                <a:gd name="connsiteY1193" fmla="*/ 261580 h 395896"/>
                <a:gd name="connsiteX1194" fmla="*/ 30852 w 307052"/>
                <a:gd name="connsiteY1194" fmla="*/ 261580 h 395896"/>
                <a:gd name="connsiteX1195" fmla="*/ 30852 w 307052"/>
                <a:gd name="connsiteY1195" fmla="*/ 261580 h 395896"/>
                <a:gd name="connsiteX1196" fmla="*/ 30852 w 307052"/>
                <a:gd name="connsiteY1196" fmla="*/ 266008 h 395896"/>
                <a:gd name="connsiteX1197" fmla="*/ 83250 w 307052"/>
                <a:gd name="connsiteY1197" fmla="*/ 51250 h 395896"/>
                <a:gd name="connsiteX1198" fmla="*/ 83250 w 307052"/>
                <a:gd name="connsiteY1198" fmla="*/ 51250 h 395896"/>
                <a:gd name="connsiteX1199" fmla="*/ 83250 w 307052"/>
                <a:gd name="connsiteY1199" fmla="*/ 51250 h 395896"/>
                <a:gd name="connsiteX1200" fmla="*/ 83250 w 307052"/>
                <a:gd name="connsiteY1200" fmla="*/ 51250 h 395896"/>
                <a:gd name="connsiteX1201" fmla="*/ 83250 w 307052"/>
                <a:gd name="connsiteY1201" fmla="*/ 51250 h 395896"/>
                <a:gd name="connsiteX1202" fmla="*/ 86940 w 307052"/>
                <a:gd name="connsiteY1202" fmla="*/ 51250 h 395896"/>
                <a:gd name="connsiteX1203" fmla="*/ 94320 w 307052"/>
                <a:gd name="connsiteY1203" fmla="*/ 51250 h 395896"/>
                <a:gd name="connsiteX1204" fmla="*/ 100962 w 307052"/>
                <a:gd name="connsiteY1204" fmla="*/ 51250 h 395896"/>
                <a:gd name="connsiteX1205" fmla="*/ 100962 w 307052"/>
                <a:gd name="connsiteY1205" fmla="*/ 51250 h 395896"/>
                <a:gd name="connsiteX1206" fmla="*/ 100962 w 307052"/>
                <a:gd name="connsiteY1206" fmla="*/ 51250 h 395896"/>
                <a:gd name="connsiteX1207" fmla="*/ 100962 w 307052"/>
                <a:gd name="connsiteY1207" fmla="*/ 51250 h 395896"/>
                <a:gd name="connsiteX1208" fmla="*/ 96534 w 307052"/>
                <a:gd name="connsiteY1208" fmla="*/ 51250 h 395896"/>
                <a:gd name="connsiteX1209" fmla="*/ 89892 w 307052"/>
                <a:gd name="connsiteY1209" fmla="*/ 51250 h 395896"/>
                <a:gd name="connsiteX1210" fmla="*/ 83988 w 307052"/>
                <a:gd name="connsiteY1210" fmla="*/ 51250 h 395896"/>
                <a:gd name="connsiteX1211" fmla="*/ 83988 w 307052"/>
                <a:gd name="connsiteY1211" fmla="*/ 51250 h 395896"/>
                <a:gd name="connsiteX1212" fmla="*/ 83988 w 307052"/>
                <a:gd name="connsiteY1212" fmla="*/ 51250 h 395896"/>
                <a:gd name="connsiteX1213" fmla="*/ 94320 w 307052"/>
                <a:gd name="connsiteY1213" fmla="*/ 51250 h 395896"/>
                <a:gd name="connsiteX1214" fmla="*/ 100224 w 307052"/>
                <a:gd name="connsiteY1214" fmla="*/ 51250 h 395896"/>
                <a:gd name="connsiteX1215" fmla="*/ 94320 w 307052"/>
                <a:gd name="connsiteY1215" fmla="*/ 51250 h 39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</a:cxnLst>
              <a:rect l="l" t="t" r="r" b="b"/>
              <a:pathLst>
                <a:path w="307052" h="395896">
                  <a:moveTo>
                    <a:pt x="151146" y="395158"/>
                  </a:moveTo>
                  <a:lnTo>
                    <a:pt x="151146" y="395158"/>
                  </a:lnTo>
                  <a:cubicBezTo>
                    <a:pt x="151146" y="395158"/>
                    <a:pt x="151146" y="395158"/>
                    <a:pt x="146718" y="389992"/>
                  </a:cubicBezTo>
                  <a:cubicBezTo>
                    <a:pt x="146082" y="387824"/>
                    <a:pt x="146082" y="385519"/>
                    <a:pt x="146718" y="383350"/>
                  </a:cubicBezTo>
                  <a:lnTo>
                    <a:pt x="146718" y="383350"/>
                  </a:lnTo>
                  <a:lnTo>
                    <a:pt x="146718" y="383350"/>
                  </a:lnTo>
                  <a:lnTo>
                    <a:pt x="146718" y="383350"/>
                  </a:lnTo>
                  <a:cubicBezTo>
                    <a:pt x="146718" y="383350"/>
                    <a:pt x="146718" y="379660"/>
                    <a:pt x="146718" y="375970"/>
                  </a:cubicBezTo>
                  <a:lnTo>
                    <a:pt x="146718" y="375970"/>
                  </a:lnTo>
                  <a:cubicBezTo>
                    <a:pt x="146718" y="381874"/>
                    <a:pt x="142290" y="384088"/>
                    <a:pt x="140076" y="384088"/>
                  </a:cubicBezTo>
                  <a:cubicBezTo>
                    <a:pt x="137862" y="384088"/>
                    <a:pt x="136386" y="384088"/>
                    <a:pt x="136386" y="373018"/>
                  </a:cubicBezTo>
                  <a:cubicBezTo>
                    <a:pt x="136386" y="378922"/>
                    <a:pt x="131220" y="381874"/>
                    <a:pt x="129006" y="381874"/>
                  </a:cubicBezTo>
                  <a:cubicBezTo>
                    <a:pt x="126792" y="381874"/>
                    <a:pt x="129006" y="376708"/>
                    <a:pt x="129006" y="369328"/>
                  </a:cubicBezTo>
                  <a:cubicBezTo>
                    <a:pt x="129006" y="375232"/>
                    <a:pt x="122364" y="377446"/>
                    <a:pt x="120888" y="377446"/>
                  </a:cubicBezTo>
                  <a:cubicBezTo>
                    <a:pt x="119412" y="377446"/>
                    <a:pt x="120888" y="372280"/>
                    <a:pt x="120888" y="364162"/>
                  </a:cubicBezTo>
                  <a:cubicBezTo>
                    <a:pt x="116460" y="369328"/>
                    <a:pt x="113508" y="371542"/>
                    <a:pt x="111294" y="371542"/>
                  </a:cubicBezTo>
                  <a:cubicBezTo>
                    <a:pt x="109080" y="371542"/>
                    <a:pt x="111294" y="365638"/>
                    <a:pt x="111294" y="356782"/>
                  </a:cubicBezTo>
                  <a:lnTo>
                    <a:pt x="111294" y="354568"/>
                  </a:lnTo>
                  <a:lnTo>
                    <a:pt x="104652" y="347188"/>
                  </a:lnTo>
                  <a:lnTo>
                    <a:pt x="104652" y="343498"/>
                  </a:lnTo>
                  <a:cubicBezTo>
                    <a:pt x="106895" y="340219"/>
                    <a:pt x="108870" y="336763"/>
                    <a:pt x="110556" y="333166"/>
                  </a:cubicBezTo>
                  <a:cubicBezTo>
                    <a:pt x="110556" y="333166"/>
                    <a:pt x="106128" y="333166"/>
                    <a:pt x="105390" y="333166"/>
                  </a:cubicBezTo>
                  <a:cubicBezTo>
                    <a:pt x="104335" y="331340"/>
                    <a:pt x="104335" y="329089"/>
                    <a:pt x="105390" y="327262"/>
                  </a:cubicBezTo>
                  <a:lnTo>
                    <a:pt x="105390" y="321358"/>
                  </a:lnTo>
                  <a:lnTo>
                    <a:pt x="105390" y="316192"/>
                  </a:lnTo>
                  <a:cubicBezTo>
                    <a:pt x="105531" y="314227"/>
                    <a:pt x="105531" y="312254"/>
                    <a:pt x="105390" y="310288"/>
                  </a:cubicBezTo>
                  <a:lnTo>
                    <a:pt x="105390" y="306598"/>
                  </a:lnTo>
                  <a:lnTo>
                    <a:pt x="105390" y="306598"/>
                  </a:lnTo>
                  <a:cubicBezTo>
                    <a:pt x="105390" y="306598"/>
                    <a:pt x="100962" y="306598"/>
                    <a:pt x="100962" y="306598"/>
                  </a:cubicBezTo>
                  <a:cubicBezTo>
                    <a:pt x="100642" y="305140"/>
                    <a:pt x="100642" y="303629"/>
                    <a:pt x="100962" y="302170"/>
                  </a:cubicBezTo>
                  <a:lnTo>
                    <a:pt x="100962" y="302170"/>
                  </a:lnTo>
                  <a:lnTo>
                    <a:pt x="100962" y="302170"/>
                  </a:lnTo>
                  <a:lnTo>
                    <a:pt x="100962" y="302170"/>
                  </a:lnTo>
                  <a:lnTo>
                    <a:pt x="106128" y="292576"/>
                  </a:lnTo>
                  <a:lnTo>
                    <a:pt x="113508" y="281506"/>
                  </a:lnTo>
                  <a:lnTo>
                    <a:pt x="98010" y="271174"/>
                  </a:lnTo>
                  <a:cubicBezTo>
                    <a:pt x="98010" y="271174"/>
                    <a:pt x="98010" y="271174"/>
                    <a:pt x="98010" y="271174"/>
                  </a:cubicBezTo>
                  <a:cubicBezTo>
                    <a:pt x="95256" y="270253"/>
                    <a:pt x="92738" y="268743"/>
                    <a:pt x="90630" y="266746"/>
                  </a:cubicBezTo>
                  <a:cubicBezTo>
                    <a:pt x="90630" y="270436"/>
                    <a:pt x="90630" y="272650"/>
                    <a:pt x="90630" y="272650"/>
                  </a:cubicBezTo>
                  <a:cubicBezTo>
                    <a:pt x="88949" y="274154"/>
                    <a:pt x="86407" y="274154"/>
                    <a:pt x="84726" y="272650"/>
                  </a:cubicBezTo>
                  <a:lnTo>
                    <a:pt x="84726" y="272650"/>
                  </a:lnTo>
                  <a:lnTo>
                    <a:pt x="84726" y="268222"/>
                  </a:lnTo>
                  <a:lnTo>
                    <a:pt x="84726" y="268222"/>
                  </a:lnTo>
                  <a:cubicBezTo>
                    <a:pt x="84726" y="273388"/>
                    <a:pt x="84726" y="274864"/>
                    <a:pt x="79560" y="274864"/>
                  </a:cubicBezTo>
                  <a:cubicBezTo>
                    <a:pt x="74394" y="274864"/>
                    <a:pt x="79560" y="274864"/>
                    <a:pt x="73656" y="269698"/>
                  </a:cubicBezTo>
                  <a:lnTo>
                    <a:pt x="51516" y="289624"/>
                  </a:lnTo>
                  <a:lnTo>
                    <a:pt x="51516" y="289624"/>
                  </a:lnTo>
                  <a:cubicBezTo>
                    <a:pt x="51516" y="289624"/>
                    <a:pt x="51516" y="289624"/>
                    <a:pt x="51516" y="289624"/>
                  </a:cubicBezTo>
                  <a:lnTo>
                    <a:pt x="51516" y="289624"/>
                  </a:lnTo>
                  <a:cubicBezTo>
                    <a:pt x="51516" y="289624"/>
                    <a:pt x="55944" y="289624"/>
                    <a:pt x="55944" y="289624"/>
                  </a:cubicBezTo>
                  <a:lnTo>
                    <a:pt x="55944" y="289624"/>
                  </a:lnTo>
                  <a:cubicBezTo>
                    <a:pt x="56866" y="291223"/>
                    <a:pt x="56866" y="293192"/>
                    <a:pt x="55944" y="294790"/>
                  </a:cubicBezTo>
                  <a:cubicBezTo>
                    <a:pt x="55944" y="294790"/>
                    <a:pt x="55944" y="294790"/>
                    <a:pt x="55944" y="294790"/>
                  </a:cubicBezTo>
                  <a:lnTo>
                    <a:pt x="51516" y="294790"/>
                  </a:lnTo>
                  <a:lnTo>
                    <a:pt x="51516" y="294790"/>
                  </a:lnTo>
                  <a:cubicBezTo>
                    <a:pt x="51516" y="294790"/>
                    <a:pt x="51516" y="294790"/>
                    <a:pt x="51516" y="294790"/>
                  </a:cubicBezTo>
                  <a:lnTo>
                    <a:pt x="59634" y="294790"/>
                  </a:lnTo>
                  <a:cubicBezTo>
                    <a:pt x="60087" y="296232"/>
                    <a:pt x="60087" y="297777"/>
                    <a:pt x="59634" y="299218"/>
                  </a:cubicBezTo>
                  <a:lnTo>
                    <a:pt x="59634" y="299218"/>
                  </a:lnTo>
                  <a:lnTo>
                    <a:pt x="59634" y="299218"/>
                  </a:lnTo>
                  <a:cubicBezTo>
                    <a:pt x="59634" y="299218"/>
                    <a:pt x="54468" y="299218"/>
                    <a:pt x="52992" y="299218"/>
                  </a:cubicBezTo>
                  <a:lnTo>
                    <a:pt x="52992" y="299218"/>
                  </a:lnTo>
                  <a:lnTo>
                    <a:pt x="52992" y="299218"/>
                  </a:lnTo>
                  <a:lnTo>
                    <a:pt x="52992" y="299218"/>
                  </a:lnTo>
                  <a:cubicBezTo>
                    <a:pt x="52750" y="300932"/>
                    <a:pt x="52750" y="302671"/>
                    <a:pt x="52992" y="304384"/>
                  </a:cubicBezTo>
                  <a:lnTo>
                    <a:pt x="52992" y="304384"/>
                  </a:lnTo>
                  <a:lnTo>
                    <a:pt x="52992" y="304384"/>
                  </a:lnTo>
                  <a:lnTo>
                    <a:pt x="52992" y="304384"/>
                  </a:lnTo>
                  <a:cubicBezTo>
                    <a:pt x="52992" y="308074"/>
                    <a:pt x="52992" y="312502"/>
                    <a:pt x="52992" y="313240"/>
                  </a:cubicBezTo>
                  <a:lnTo>
                    <a:pt x="52992" y="313240"/>
                  </a:lnTo>
                  <a:lnTo>
                    <a:pt x="52992" y="313240"/>
                  </a:lnTo>
                  <a:lnTo>
                    <a:pt x="30852" y="313240"/>
                  </a:lnTo>
                  <a:lnTo>
                    <a:pt x="30852" y="319144"/>
                  </a:lnTo>
                  <a:lnTo>
                    <a:pt x="30852" y="319144"/>
                  </a:lnTo>
                  <a:lnTo>
                    <a:pt x="30852" y="319144"/>
                  </a:lnTo>
                  <a:lnTo>
                    <a:pt x="26424" y="319144"/>
                  </a:lnTo>
                  <a:cubicBezTo>
                    <a:pt x="26424" y="319144"/>
                    <a:pt x="26424" y="319144"/>
                    <a:pt x="22734" y="314716"/>
                  </a:cubicBezTo>
                  <a:cubicBezTo>
                    <a:pt x="22327" y="313018"/>
                    <a:pt x="22327" y="311248"/>
                    <a:pt x="22734" y="309550"/>
                  </a:cubicBezTo>
                  <a:lnTo>
                    <a:pt x="22734" y="309550"/>
                  </a:lnTo>
                  <a:lnTo>
                    <a:pt x="22734" y="309550"/>
                  </a:lnTo>
                  <a:lnTo>
                    <a:pt x="22734" y="309550"/>
                  </a:lnTo>
                  <a:lnTo>
                    <a:pt x="22734" y="309550"/>
                  </a:lnTo>
                  <a:lnTo>
                    <a:pt x="22734" y="309550"/>
                  </a:lnTo>
                  <a:lnTo>
                    <a:pt x="22734" y="309550"/>
                  </a:lnTo>
                  <a:lnTo>
                    <a:pt x="17568" y="313240"/>
                  </a:lnTo>
                  <a:lnTo>
                    <a:pt x="17568" y="313240"/>
                  </a:lnTo>
                  <a:cubicBezTo>
                    <a:pt x="17568" y="313240"/>
                    <a:pt x="17568" y="313240"/>
                    <a:pt x="13140" y="313240"/>
                  </a:cubicBezTo>
                  <a:cubicBezTo>
                    <a:pt x="8712" y="313240"/>
                    <a:pt x="13140" y="308812"/>
                    <a:pt x="13140" y="306598"/>
                  </a:cubicBezTo>
                  <a:lnTo>
                    <a:pt x="13140" y="306598"/>
                  </a:lnTo>
                  <a:lnTo>
                    <a:pt x="13140" y="306598"/>
                  </a:lnTo>
                  <a:cubicBezTo>
                    <a:pt x="13140" y="306598"/>
                    <a:pt x="13140" y="306598"/>
                    <a:pt x="13140" y="306598"/>
                  </a:cubicBezTo>
                  <a:lnTo>
                    <a:pt x="13140" y="306598"/>
                  </a:lnTo>
                  <a:lnTo>
                    <a:pt x="17568" y="306598"/>
                  </a:lnTo>
                  <a:lnTo>
                    <a:pt x="22734" y="306598"/>
                  </a:lnTo>
                  <a:lnTo>
                    <a:pt x="22734" y="306598"/>
                  </a:lnTo>
                  <a:lnTo>
                    <a:pt x="22734" y="306598"/>
                  </a:lnTo>
                  <a:lnTo>
                    <a:pt x="22734" y="306598"/>
                  </a:lnTo>
                  <a:lnTo>
                    <a:pt x="22734" y="306598"/>
                  </a:lnTo>
                  <a:lnTo>
                    <a:pt x="22734" y="306598"/>
                  </a:lnTo>
                  <a:lnTo>
                    <a:pt x="22734" y="306598"/>
                  </a:lnTo>
                  <a:lnTo>
                    <a:pt x="22734" y="306598"/>
                  </a:lnTo>
                  <a:cubicBezTo>
                    <a:pt x="22734" y="306598"/>
                    <a:pt x="22734" y="306598"/>
                    <a:pt x="22734" y="306598"/>
                  </a:cubicBezTo>
                  <a:lnTo>
                    <a:pt x="22734" y="306598"/>
                  </a:lnTo>
                  <a:lnTo>
                    <a:pt x="22734" y="306598"/>
                  </a:lnTo>
                  <a:cubicBezTo>
                    <a:pt x="22734" y="306598"/>
                    <a:pt x="22734" y="306598"/>
                    <a:pt x="22734" y="306598"/>
                  </a:cubicBezTo>
                  <a:lnTo>
                    <a:pt x="22734" y="306598"/>
                  </a:lnTo>
                  <a:lnTo>
                    <a:pt x="22734" y="306598"/>
                  </a:lnTo>
                  <a:lnTo>
                    <a:pt x="22734" y="306598"/>
                  </a:lnTo>
                  <a:lnTo>
                    <a:pt x="22734" y="306598"/>
                  </a:lnTo>
                  <a:cubicBezTo>
                    <a:pt x="24104" y="305807"/>
                    <a:pt x="25792" y="305807"/>
                    <a:pt x="27162" y="306598"/>
                  </a:cubicBezTo>
                  <a:lnTo>
                    <a:pt x="27162" y="306598"/>
                  </a:lnTo>
                  <a:lnTo>
                    <a:pt x="27162" y="306598"/>
                  </a:lnTo>
                  <a:lnTo>
                    <a:pt x="33066" y="306598"/>
                  </a:lnTo>
                  <a:lnTo>
                    <a:pt x="33066" y="306598"/>
                  </a:lnTo>
                  <a:lnTo>
                    <a:pt x="33066" y="306598"/>
                  </a:lnTo>
                  <a:lnTo>
                    <a:pt x="33066" y="306598"/>
                  </a:lnTo>
                  <a:lnTo>
                    <a:pt x="55206" y="282244"/>
                  </a:lnTo>
                  <a:cubicBezTo>
                    <a:pt x="55206" y="282244"/>
                    <a:pt x="55206" y="277078"/>
                    <a:pt x="55206" y="273388"/>
                  </a:cubicBezTo>
                  <a:lnTo>
                    <a:pt x="55206" y="273388"/>
                  </a:lnTo>
                  <a:lnTo>
                    <a:pt x="58896" y="273388"/>
                  </a:lnTo>
                  <a:lnTo>
                    <a:pt x="58896" y="273388"/>
                  </a:lnTo>
                  <a:lnTo>
                    <a:pt x="58896" y="273388"/>
                  </a:lnTo>
                  <a:cubicBezTo>
                    <a:pt x="60992" y="271782"/>
                    <a:pt x="62748" y="269775"/>
                    <a:pt x="64062" y="267484"/>
                  </a:cubicBezTo>
                  <a:cubicBezTo>
                    <a:pt x="64062" y="267484"/>
                    <a:pt x="58896" y="267484"/>
                    <a:pt x="56682" y="267484"/>
                  </a:cubicBezTo>
                  <a:lnTo>
                    <a:pt x="56682" y="267484"/>
                  </a:lnTo>
                  <a:lnTo>
                    <a:pt x="56682" y="267484"/>
                  </a:lnTo>
                  <a:cubicBezTo>
                    <a:pt x="59536" y="268561"/>
                    <a:pt x="62684" y="268561"/>
                    <a:pt x="65538" y="267484"/>
                  </a:cubicBezTo>
                  <a:cubicBezTo>
                    <a:pt x="65369" y="271104"/>
                    <a:pt x="63440" y="274412"/>
                    <a:pt x="60372" y="276340"/>
                  </a:cubicBezTo>
                  <a:lnTo>
                    <a:pt x="60372" y="276340"/>
                  </a:lnTo>
                  <a:cubicBezTo>
                    <a:pt x="60372" y="276340"/>
                    <a:pt x="64800" y="276340"/>
                    <a:pt x="66276" y="276340"/>
                  </a:cubicBezTo>
                  <a:lnTo>
                    <a:pt x="70704" y="276340"/>
                  </a:lnTo>
                  <a:lnTo>
                    <a:pt x="70704" y="276340"/>
                  </a:lnTo>
                  <a:cubicBezTo>
                    <a:pt x="70087" y="279508"/>
                    <a:pt x="70087" y="282766"/>
                    <a:pt x="70704" y="285934"/>
                  </a:cubicBezTo>
                  <a:lnTo>
                    <a:pt x="50040" y="310288"/>
                  </a:lnTo>
                  <a:lnTo>
                    <a:pt x="50040" y="310288"/>
                  </a:lnTo>
                  <a:lnTo>
                    <a:pt x="30852" y="310288"/>
                  </a:lnTo>
                  <a:cubicBezTo>
                    <a:pt x="29482" y="311079"/>
                    <a:pt x="27794" y="311079"/>
                    <a:pt x="26424" y="310288"/>
                  </a:cubicBezTo>
                  <a:lnTo>
                    <a:pt x="26424" y="310288"/>
                  </a:lnTo>
                  <a:lnTo>
                    <a:pt x="26424" y="310288"/>
                  </a:lnTo>
                  <a:cubicBezTo>
                    <a:pt x="26424" y="310288"/>
                    <a:pt x="26424" y="310288"/>
                    <a:pt x="26424" y="310288"/>
                  </a:cubicBezTo>
                  <a:lnTo>
                    <a:pt x="26424" y="310288"/>
                  </a:lnTo>
                  <a:lnTo>
                    <a:pt x="26424" y="310288"/>
                  </a:lnTo>
                  <a:lnTo>
                    <a:pt x="26424" y="310288"/>
                  </a:lnTo>
                  <a:lnTo>
                    <a:pt x="26424" y="310288"/>
                  </a:lnTo>
                  <a:lnTo>
                    <a:pt x="26424" y="310288"/>
                  </a:lnTo>
                  <a:lnTo>
                    <a:pt x="26424" y="310288"/>
                  </a:lnTo>
                  <a:lnTo>
                    <a:pt x="30852" y="310288"/>
                  </a:lnTo>
                  <a:lnTo>
                    <a:pt x="30852" y="310288"/>
                  </a:lnTo>
                  <a:lnTo>
                    <a:pt x="13878" y="310288"/>
                  </a:lnTo>
                  <a:lnTo>
                    <a:pt x="17568" y="310288"/>
                  </a:lnTo>
                  <a:lnTo>
                    <a:pt x="24210" y="310288"/>
                  </a:lnTo>
                  <a:lnTo>
                    <a:pt x="24210" y="310288"/>
                  </a:lnTo>
                  <a:lnTo>
                    <a:pt x="30852" y="310288"/>
                  </a:lnTo>
                  <a:lnTo>
                    <a:pt x="30852" y="310288"/>
                  </a:lnTo>
                  <a:lnTo>
                    <a:pt x="25686" y="310288"/>
                  </a:lnTo>
                  <a:lnTo>
                    <a:pt x="25686" y="310288"/>
                  </a:lnTo>
                  <a:lnTo>
                    <a:pt x="25686" y="310288"/>
                  </a:lnTo>
                  <a:cubicBezTo>
                    <a:pt x="25686" y="310288"/>
                    <a:pt x="25686" y="310288"/>
                    <a:pt x="25686" y="310288"/>
                  </a:cubicBezTo>
                  <a:lnTo>
                    <a:pt x="25686" y="310288"/>
                  </a:lnTo>
                  <a:lnTo>
                    <a:pt x="25686" y="310288"/>
                  </a:lnTo>
                  <a:cubicBezTo>
                    <a:pt x="24577" y="311832"/>
                    <a:pt x="24577" y="313910"/>
                    <a:pt x="25686" y="315454"/>
                  </a:cubicBezTo>
                  <a:cubicBezTo>
                    <a:pt x="25686" y="315454"/>
                    <a:pt x="25686" y="315454"/>
                    <a:pt x="25686" y="315454"/>
                  </a:cubicBezTo>
                  <a:cubicBezTo>
                    <a:pt x="25686" y="315454"/>
                    <a:pt x="25686" y="315454"/>
                    <a:pt x="25686" y="315454"/>
                  </a:cubicBezTo>
                  <a:cubicBezTo>
                    <a:pt x="27596" y="314779"/>
                    <a:pt x="29680" y="314779"/>
                    <a:pt x="31590" y="315454"/>
                  </a:cubicBezTo>
                  <a:lnTo>
                    <a:pt x="31590" y="315454"/>
                  </a:lnTo>
                  <a:cubicBezTo>
                    <a:pt x="31590" y="315454"/>
                    <a:pt x="31590" y="315454"/>
                    <a:pt x="31590" y="315454"/>
                  </a:cubicBezTo>
                  <a:cubicBezTo>
                    <a:pt x="31590" y="315454"/>
                    <a:pt x="31590" y="315454"/>
                    <a:pt x="36018" y="311026"/>
                  </a:cubicBezTo>
                  <a:cubicBezTo>
                    <a:pt x="40446" y="306598"/>
                    <a:pt x="36018" y="311026"/>
                    <a:pt x="36018" y="311026"/>
                  </a:cubicBezTo>
                  <a:lnTo>
                    <a:pt x="36018" y="311026"/>
                  </a:lnTo>
                  <a:lnTo>
                    <a:pt x="36018" y="311026"/>
                  </a:lnTo>
                  <a:cubicBezTo>
                    <a:pt x="36018" y="311026"/>
                    <a:pt x="36018" y="311026"/>
                    <a:pt x="36018" y="314716"/>
                  </a:cubicBezTo>
                  <a:cubicBezTo>
                    <a:pt x="34585" y="315223"/>
                    <a:pt x="33022" y="315223"/>
                    <a:pt x="31590" y="314716"/>
                  </a:cubicBezTo>
                  <a:lnTo>
                    <a:pt x="27162" y="314716"/>
                  </a:lnTo>
                  <a:lnTo>
                    <a:pt x="27162" y="314716"/>
                  </a:lnTo>
                  <a:cubicBezTo>
                    <a:pt x="27162" y="314716"/>
                    <a:pt x="27162" y="314716"/>
                    <a:pt x="27162" y="314716"/>
                  </a:cubicBezTo>
                  <a:lnTo>
                    <a:pt x="27162" y="314716"/>
                  </a:lnTo>
                  <a:lnTo>
                    <a:pt x="27162" y="314716"/>
                  </a:lnTo>
                  <a:lnTo>
                    <a:pt x="27162" y="314716"/>
                  </a:lnTo>
                  <a:lnTo>
                    <a:pt x="27162" y="314716"/>
                  </a:lnTo>
                  <a:cubicBezTo>
                    <a:pt x="27556" y="315915"/>
                    <a:pt x="27556" y="317208"/>
                    <a:pt x="27162" y="318406"/>
                  </a:cubicBezTo>
                  <a:cubicBezTo>
                    <a:pt x="26755" y="320104"/>
                    <a:pt x="26755" y="321874"/>
                    <a:pt x="27162" y="323572"/>
                  </a:cubicBezTo>
                  <a:cubicBezTo>
                    <a:pt x="27162" y="323572"/>
                    <a:pt x="27162" y="323572"/>
                    <a:pt x="27162" y="323572"/>
                  </a:cubicBezTo>
                  <a:lnTo>
                    <a:pt x="30852" y="323572"/>
                  </a:lnTo>
                  <a:lnTo>
                    <a:pt x="30852" y="323572"/>
                  </a:lnTo>
                  <a:lnTo>
                    <a:pt x="30852" y="325048"/>
                  </a:lnTo>
                  <a:cubicBezTo>
                    <a:pt x="30852" y="325048"/>
                    <a:pt x="30852" y="325048"/>
                    <a:pt x="30852" y="325048"/>
                  </a:cubicBezTo>
                  <a:lnTo>
                    <a:pt x="30852" y="325048"/>
                  </a:lnTo>
                  <a:lnTo>
                    <a:pt x="30852" y="325048"/>
                  </a:lnTo>
                  <a:cubicBezTo>
                    <a:pt x="31321" y="322363"/>
                    <a:pt x="31321" y="319616"/>
                    <a:pt x="30852" y="316930"/>
                  </a:cubicBezTo>
                  <a:lnTo>
                    <a:pt x="30852" y="316930"/>
                  </a:lnTo>
                  <a:lnTo>
                    <a:pt x="30852" y="316930"/>
                  </a:lnTo>
                  <a:lnTo>
                    <a:pt x="30852" y="316930"/>
                  </a:lnTo>
                  <a:lnTo>
                    <a:pt x="30852" y="316930"/>
                  </a:lnTo>
                  <a:cubicBezTo>
                    <a:pt x="30852" y="316930"/>
                    <a:pt x="30852" y="311764"/>
                    <a:pt x="30852" y="311026"/>
                  </a:cubicBezTo>
                  <a:lnTo>
                    <a:pt x="30852" y="311026"/>
                  </a:lnTo>
                  <a:lnTo>
                    <a:pt x="30852" y="311026"/>
                  </a:lnTo>
                  <a:lnTo>
                    <a:pt x="30852" y="311026"/>
                  </a:lnTo>
                  <a:cubicBezTo>
                    <a:pt x="30852" y="311026"/>
                    <a:pt x="30852" y="311026"/>
                    <a:pt x="30852" y="311026"/>
                  </a:cubicBezTo>
                  <a:lnTo>
                    <a:pt x="38970" y="311026"/>
                  </a:lnTo>
                  <a:cubicBezTo>
                    <a:pt x="38970" y="311026"/>
                    <a:pt x="38970" y="311026"/>
                    <a:pt x="38970" y="311026"/>
                  </a:cubicBezTo>
                  <a:cubicBezTo>
                    <a:pt x="38970" y="311026"/>
                    <a:pt x="38970" y="311026"/>
                    <a:pt x="38970" y="311026"/>
                  </a:cubicBezTo>
                  <a:lnTo>
                    <a:pt x="38970" y="311026"/>
                  </a:lnTo>
                  <a:cubicBezTo>
                    <a:pt x="38970" y="311026"/>
                    <a:pt x="38970" y="311026"/>
                    <a:pt x="38970" y="311026"/>
                  </a:cubicBezTo>
                  <a:lnTo>
                    <a:pt x="38970" y="311026"/>
                  </a:lnTo>
                  <a:cubicBezTo>
                    <a:pt x="40340" y="310235"/>
                    <a:pt x="42028" y="310235"/>
                    <a:pt x="43398" y="311026"/>
                  </a:cubicBezTo>
                  <a:lnTo>
                    <a:pt x="43398" y="311026"/>
                  </a:lnTo>
                  <a:lnTo>
                    <a:pt x="43398" y="311026"/>
                  </a:lnTo>
                  <a:cubicBezTo>
                    <a:pt x="44189" y="309657"/>
                    <a:pt x="44189" y="307968"/>
                    <a:pt x="43398" y="306598"/>
                  </a:cubicBezTo>
                  <a:lnTo>
                    <a:pt x="59634" y="306598"/>
                  </a:lnTo>
                  <a:lnTo>
                    <a:pt x="59634" y="306598"/>
                  </a:lnTo>
                  <a:lnTo>
                    <a:pt x="59634" y="306598"/>
                  </a:lnTo>
                  <a:lnTo>
                    <a:pt x="59634" y="306598"/>
                  </a:lnTo>
                  <a:lnTo>
                    <a:pt x="59634" y="306598"/>
                  </a:lnTo>
                  <a:lnTo>
                    <a:pt x="59634" y="306598"/>
                  </a:lnTo>
                  <a:lnTo>
                    <a:pt x="59634" y="306598"/>
                  </a:lnTo>
                  <a:lnTo>
                    <a:pt x="59634" y="306598"/>
                  </a:lnTo>
                  <a:lnTo>
                    <a:pt x="82512" y="284458"/>
                  </a:lnTo>
                  <a:lnTo>
                    <a:pt x="82512" y="284458"/>
                  </a:lnTo>
                  <a:cubicBezTo>
                    <a:pt x="82512" y="284458"/>
                    <a:pt x="82512" y="288886"/>
                    <a:pt x="86940" y="288886"/>
                  </a:cubicBezTo>
                  <a:cubicBezTo>
                    <a:pt x="91368" y="288886"/>
                    <a:pt x="86940" y="288886"/>
                    <a:pt x="86940" y="282982"/>
                  </a:cubicBezTo>
                  <a:lnTo>
                    <a:pt x="86940" y="282982"/>
                  </a:lnTo>
                  <a:lnTo>
                    <a:pt x="86940" y="282982"/>
                  </a:lnTo>
                  <a:lnTo>
                    <a:pt x="86940" y="287410"/>
                  </a:lnTo>
                  <a:lnTo>
                    <a:pt x="86940" y="287410"/>
                  </a:lnTo>
                  <a:cubicBezTo>
                    <a:pt x="86940" y="287410"/>
                    <a:pt x="86940" y="287410"/>
                    <a:pt x="86940" y="287410"/>
                  </a:cubicBezTo>
                  <a:cubicBezTo>
                    <a:pt x="86940" y="287410"/>
                    <a:pt x="86940" y="287410"/>
                    <a:pt x="86940" y="281506"/>
                  </a:cubicBezTo>
                  <a:lnTo>
                    <a:pt x="104652" y="266008"/>
                  </a:lnTo>
                  <a:cubicBezTo>
                    <a:pt x="104652" y="266008"/>
                    <a:pt x="104652" y="266008"/>
                    <a:pt x="104652" y="266008"/>
                  </a:cubicBezTo>
                  <a:cubicBezTo>
                    <a:pt x="109980" y="269757"/>
                    <a:pt x="115666" y="272971"/>
                    <a:pt x="121626" y="275602"/>
                  </a:cubicBezTo>
                  <a:lnTo>
                    <a:pt x="121626" y="275602"/>
                  </a:lnTo>
                  <a:lnTo>
                    <a:pt x="113508" y="288886"/>
                  </a:lnTo>
                  <a:lnTo>
                    <a:pt x="108342" y="297742"/>
                  </a:lnTo>
                  <a:lnTo>
                    <a:pt x="108342" y="297742"/>
                  </a:lnTo>
                  <a:cubicBezTo>
                    <a:pt x="108414" y="298971"/>
                    <a:pt x="108414" y="300203"/>
                    <a:pt x="108342" y="301432"/>
                  </a:cubicBezTo>
                  <a:cubicBezTo>
                    <a:pt x="108342" y="301432"/>
                    <a:pt x="108342" y="301432"/>
                    <a:pt x="108342" y="301432"/>
                  </a:cubicBezTo>
                  <a:lnTo>
                    <a:pt x="112770" y="301432"/>
                  </a:lnTo>
                  <a:lnTo>
                    <a:pt x="109080" y="308074"/>
                  </a:lnTo>
                  <a:cubicBezTo>
                    <a:pt x="109221" y="310040"/>
                    <a:pt x="109221" y="312013"/>
                    <a:pt x="109080" y="313978"/>
                  </a:cubicBezTo>
                  <a:cubicBezTo>
                    <a:pt x="109461" y="315679"/>
                    <a:pt x="109461" y="317443"/>
                    <a:pt x="109080" y="319144"/>
                  </a:cubicBezTo>
                  <a:lnTo>
                    <a:pt x="109080" y="325048"/>
                  </a:lnTo>
                  <a:lnTo>
                    <a:pt x="104652" y="332428"/>
                  </a:lnTo>
                  <a:cubicBezTo>
                    <a:pt x="106600" y="332826"/>
                    <a:pt x="108608" y="332826"/>
                    <a:pt x="110556" y="332428"/>
                  </a:cubicBezTo>
                  <a:cubicBezTo>
                    <a:pt x="109036" y="336573"/>
                    <a:pt x="107055" y="340533"/>
                    <a:pt x="104652" y="344236"/>
                  </a:cubicBezTo>
                  <a:lnTo>
                    <a:pt x="104652" y="344236"/>
                  </a:lnTo>
                  <a:lnTo>
                    <a:pt x="104652" y="344236"/>
                  </a:lnTo>
                  <a:lnTo>
                    <a:pt x="104652" y="344236"/>
                  </a:lnTo>
                  <a:lnTo>
                    <a:pt x="104652" y="344236"/>
                  </a:lnTo>
                  <a:cubicBezTo>
                    <a:pt x="103422" y="347905"/>
                    <a:pt x="101683" y="351383"/>
                    <a:pt x="99486" y="354568"/>
                  </a:cubicBezTo>
                  <a:lnTo>
                    <a:pt x="99486" y="354568"/>
                  </a:lnTo>
                  <a:lnTo>
                    <a:pt x="99486" y="354568"/>
                  </a:lnTo>
                  <a:cubicBezTo>
                    <a:pt x="95058" y="364162"/>
                    <a:pt x="99486" y="366376"/>
                    <a:pt x="99486" y="367114"/>
                  </a:cubicBezTo>
                  <a:cubicBezTo>
                    <a:pt x="101365" y="365832"/>
                    <a:pt x="103098" y="364348"/>
                    <a:pt x="104652" y="362686"/>
                  </a:cubicBezTo>
                  <a:cubicBezTo>
                    <a:pt x="104652" y="372280"/>
                    <a:pt x="104652" y="373756"/>
                    <a:pt x="104652" y="374494"/>
                  </a:cubicBezTo>
                  <a:cubicBezTo>
                    <a:pt x="104652" y="375232"/>
                    <a:pt x="109080" y="374494"/>
                    <a:pt x="112770" y="367852"/>
                  </a:cubicBezTo>
                  <a:cubicBezTo>
                    <a:pt x="112770" y="376708"/>
                    <a:pt x="112770" y="378184"/>
                    <a:pt x="112770" y="378184"/>
                  </a:cubicBezTo>
                  <a:cubicBezTo>
                    <a:pt x="112770" y="378184"/>
                    <a:pt x="112770" y="378184"/>
                    <a:pt x="120150" y="370804"/>
                  </a:cubicBezTo>
                  <a:cubicBezTo>
                    <a:pt x="120150" y="380398"/>
                    <a:pt x="120150" y="381136"/>
                    <a:pt x="123840" y="381136"/>
                  </a:cubicBezTo>
                  <a:lnTo>
                    <a:pt x="123840" y="381136"/>
                  </a:lnTo>
                  <a:cubicBezTo>
                    <a:pt x="123840" y="381136"/>
                    <a:pt x="123840" y="381136"/>
                    <a:pt x="130482" y="373756"/>
                  </a:cubicBezTo>
                  <a:cubicBezTo>
                    <a:pt x="137124" y="366376"/>
                    <a:pt x="130482" y="373756"/>
                    <a:pt x="130482" y="373756"/>
                  </a:cubicBezTo>
                  <a:cubicBezTo>
                    <a:pt x="130482" y="373756"/>
                    <a:pt x="130482" y="379660"/>
                    <a:pt x="130482" y="380398"/>
                  </a:cubicBezTo>
                  <a:cubicBezTo>
                    <a:pt x="130482" y="381136"/>
                    <a:pt x="130482" y="380398"/>
                    <a:pt x="134910" y="380398"/>
                  </a:cubicBezTo>
                  <a:lnTo>
                    <a:pt x="134910" y="380398"/>
                  </a:lnTo>
                  <a:cubicBezTo>
                    <a:pt x="134373" y="383078"/>
                    <a:pt x="134373" y="385837"/>
                    <a:pt x="134910" y="388516"/>
                  </a:cubicBezTo>
                  <a:cubicBezTo>
                    <a:pt x="134910" y="388516"/>
                    <a:pt x="134910" y="392944"/>
                    <a:pt x="134910" y="392944"/>
                  </a:cubicBezTo>
                  <a:lnTo>
                    <a:pt x="134910" y="392944"/>
                  </a:lnTo>
                  <a:cubicBezTo>
                    <a:pt x="134910" y="392944"/>
                    <a:pt x="134910" y="392944"/>
                    <a:pt x="134910" y="388516"/>
                  </a:cubicBezTo>
                  <a:lnTo>
                    <a:pt x="134910" y="388516"/>
                  </a:lnTo>
                  <a:cubicBezTo>
                    <a:pt x="135016" y="386304"/>
                    <a:pt x="135016" y="384087"/>
                    <a:pt x="134910" y="381874"/>
                  </a:cubicBezTo>
                  <a:lnTo>
                    <a:pt x="134910" y="381874"/>
                  </a:lnTo>
                  <a:cubicBezTo>
                    <a:pt x="134910" y="381874"/>
                    <a:pt x="134910" y="381874"/>
                    <a:pt x="138600" y="375232"/>
                  </a:cubicBezTo>
                  <a:lnTo>
                    <a:pt x="138600" y="375232"/>
                  </a:lnTo>
                  <a:lnTo>
                    <a:pt x="138600" y="375232"/>
                  </a:lnTo>
                  <a:cubicBezTo>
                    <a:pt x="143028" y="380398"/>
                    <a:pt x="144504" y="381136"/>
                    <a:pt x="145242" y="381136"/>
                  </a:cubicBezTo>
                  <a:cubicBezTo>
                    <a:pt x="145980" y="381136"/>
                    <a:pt x="145242" y="381136"/>
                    <a:pt x="145242" y="371542"/>
                  </a:cubicBezTo>
                  <a:cubicBezTo>
                    <a:pt x="151146" y="377446"/>
                    <a:pt x="153360" y="378184"/>
                    <a:pt x="154098" y="378184"/>
                  </a:cubicBezTo>
                  <a:cubicBezTo>
                    <a:pt x="154836" y="378184"/>
                    <a:pt x="154098" y="378184"/>
                    <a:pt x="154098" y="367852"/>
                  </a:cubicBezTo>
                  <a:lnTo>
                    <a:pt x="154098" y="367852"/>
                  </a:lnTo>
                  <a:lnTo>
                    <a:pt x="154098" y="367852"/>
                  </a:lnTo>
                  <a:cubicBezTo>
                    <a:pt x="159264" y="373018"/>
                    <a:pt x="160740" y="373756"/>
                    <a:pt x="161478" y="373756"/>
                  </a:cubicBezTo>
                  <a:cubicBezTo>
                    <a:pt x="162216" y="373756"/>
                    <a:pt x="161478" y="373756"/>
                    <a:pt x="161478" y="362686"/>
                  </a:cubicBezTo>
                  <a:lnTo>
                    <a:pt x="172548" y="367852"/>
                  </a:lnTo>
                  <a:cubicBezTo>
                    <a:pt x="172548" y="367852"/>
                    <a:pt x="172548" y="367852"/>
                    <a:pt x="172548" y="355306"/>
                  </a:cubicBezTo>
                  <a:lnTo>
                    <a:pt x="172548" y="354568"/>
                  </a:lnTo>
                  <a:lnTo>
                    <a:pt x="172548" y="354568"/>
                  </a:lnTo>
                  <a:lnTo>
                    <a:pt x="172548" y="347926"/>
                  </a:lnTo>
                  <a:lnTo>
                    <a:pt x="172548" y="343498"/>
                  </a:lnTo>
                  <a:lnTo>
                    <a:pt x="172548" y="343498"/>
                  </a:lnTo>
                  <a:cubicBezTo>
                    <a:pt x="172548" y="343498"/>
                    <a:pt x="168120" y="336118"/>
                    <a:pt x="165906" y="332428"/>
                  </a:cubicBezTo>
                  <a:lnTo>
                    <a:pt x="171810" y="332428"/>
                  </a:lnTo>
                  <a:cubicBezTo>
                    <a:pt x="171810" y="332428"/>
                    <a:pt x="171810" y="332428"/>
                    <a:pt x="171810" y="328000"/>
                  </a:cubicBezTo>
                  <a:lnTo>
                    <a:pt x="171810" y="322096"/>
                  </a:lnTo>
                  <a:cubicBezTo>
                    <a:pt x="171670" y="320377"/>
                    <a:pt x="171670" y="318650"/>
                    <a:pt x="171810" y="316930"/>
                  </a:cubicBezTo>
                  <a:lnTo>
                    <a:pt x="171810" y="311026"/>
                  </a:lnTo>
                  <a:lnTo>
                    <a:pt x="171810" y="305860"/>
                  </a:lnTo>
                  <a:lnTo>
                    <a:pt x="176976" y="305860"/>
                  </a:lnTo>
                  <a:cubicBezTo>
                    <a:pt x="177414" y="304166"/>
                    <a:pt x="177414" y="302389"/>
                    <a:pt x="176976" y="300694"/>
                  </a:cubicBezTo>
                  <a:lnTo>
                    <a:pt x="176976" y="300694"/>
                  </a:lnTo>
                  <a:cubicBezTo>
                    <a:pt x="175857" y="296981"/>
                    <a:pt x="174110" y="293486"/>
                    <a:pt x="171810" y="290362"/>
                  </a:cubicBezTo>
                  <a:lnTo>
                    <a:pt x="178452" y="274864"/>
                  </a:lnTo>
                  <a:lnTo>
                    <a:pt x="194688" y="263794"/>
                  </a:lnTo>
                  <a:lnTo>
                    <a:pt x="194688" y="263794"/>
                  </a:lnTo>
                  <a:cubicBezTo>
                    <a:pt x="197210" y="262843"/>
                    <a:pt x="199482" y="261329"/>
                    <a:pt x="201330" y="259366"/>
                  </a:cubicBezTo>
                  <a:cubicBezTo>
                    <a:pt x="201330" y="264532"/>
                    <a:pt x="201330" y="265270"/>
                    <a:pt x="201330" y="266008"/>
                  </a:cubicBezTo>
                  <a:cubicBezTo>
                    <a:pt x="202731" y="266673"/>
                    <a:pt x="204356" y="266673"/>
                    <a:pt x="205758" y="266008"/>
                  </a:cubicBezTo>
                  <a:lnTo>
                    <a:pt x="205758" y="266008"/>
                  </a:lnTo>
                  <a:lnTo>
                    <a:pt x="205758" y="261580"/>
                  </a:lnTo>
                  <a:lnTo>
                    <a:pt x="205758" y="261580"/>
                  </a:lnTo>
                  <a:lnTo>
                    <a:pt x="205758" y="261580"/>
                  </a:lnTo>
                  <a:lnTo>
                    <a:pt x="205758" y="261580"/>
                  </a:lnTo>
                  <a:cubicBezTo>
                    <a:pt x="205758" y="261580"/>
                    <a:pt x="205758" y="267484"/>
                    <a:pt x="205758" y="267484"/>
                  </a:cubicBezTo>
                  <a:cubicBezTo>
                    <a:pt x="205758" y="267484"/>
                    <a:pt x="205758" y="267484"/>
                    <a:pt x="210186" y="263056"/>
                  </a:cubicBezTo>
                  <a:lnTo>
                    <a:pt x="210186" y="263056"/>
                  </a:lnTo>
                  <a:lnTo>
                    <a:pt x="232326" y="283720"/>
                  </a:lnTo>
                  <a:lnTo>
                    <a:pt x="232326" y="283720"/>
                  </a:lnTo>
                  <a:lnTo>
                    <a:pt x="232326" y="283720"/>
                  </a:lnTo>
                  <a:lnTo>
                    <a:pt x="232326" y="283720"/>
                  </a:lnTo>
                  <a:lnTo>
                    <a:pt x="232326" y="283720"/>
                  </a:lnTo>
                  <a:lnTo>
                    <a:pt x="231588" y="283720"/>
                  </a:lnTo>
                  <a:cubicBezTo>
                    <a:pt x="230797" y="285090"/>
                    <a:pt x="230797" y="286779"/>
                    <a:pt x="231588" y="288148"/>
                  </a:cubicBezTo>
                  <a:lnTo>
                    <a:pt x="231588" y="288148"/>
                  </a:lnTo>
                  <a:lnTo>
                    <a:pt x="231588" y="288148"/>
                  </a:lnTo>
                  <a:cubicBezTo>
                    <a:pt x="231588" y="288148"/>
                    <a:pt x="231588" y="288148"/>
                    <a:pt x="231588" y="288148"/>
                  </a:cubicBezTo>
                  <a:lnTo>
                    <a:pt x="231588" y="288148"/>
                  </a:lnTo>
                  <a:lnTo>
                    <a:pt x="231588" y="288148"/>
                  </a:lnTo>
                  <a:lnTo>
                    <a:pt x="231588" y="288148"/>
                  </a:lnTo>
                  <a:cubicBezTo>
                    <a:pt x="231588" y="288148"/>
                    <a:pt x="231588" y="288148"/>
                    <a:pt x="231588" y="288148"/>
                  </a:cubicBezTo>
                  <a:cubicBezTo>
                    <a:pt x="231588" y="288148"/>
                    <a:pt x="231588" y="291838"/>
                    <a:pt x="231588" y="291838"/>
                  </a:cubicBezTo>
                  <a:lnTo>
                    <a:pt x="236754" y="291838"/>
                  </a:lnTo>
                  <a:lnTo>
                    <a:pt x="252252" y="291838"/>
                  </a:lnTo>
                  <a:lnTo>
                    <a:pt x="252252" y="291838"/>
                  </a:lnTo>
                  <a:lnTo>
                    <a:pt x="252252" y="291838"/>
                  </a:lnTo>
                  <a:lnTo>
                    <a:pt x="252252" y="291838"/>
                  </a:lnTo>
                  <a:lnTo>
                    <a:pt x="252252" y="291838"/>
                  </a:lnTo>
                  <a:lnTo>
                    <a:pt x="252252" y="291838"/>
                  </a:lnTo>
                  <a:cubicBezTo>
                    <a:pt x="252252" y="291838"/>
                    <a:pt x="252252" y="291838"/>
                    <a:pt x="252252" y="296266"/>
                  </a:cubicBezTo>
                  <a:lnTo>
                    <a:pt x="252252" y="296266"/>
                  </a:lnTo>
                  <a:lnTo>
                    <a:pt x="252252" y="296266"/>
                  </a:lnTo>
                  <a:lnTo>
                    <a:pt x="252252" y="299956"/>
                  </a:lnTo>
                  <a:cubicBezTo>
                    <a:pt x="252252" y="303646"/>
                    <a:pt x="252252" y="306598"/>
                    <a:pt x="252252" y="307336"/>
                  </a:cubicBezTo>
                  <a:lnTo>
                    <a:pt x="252252" y="307336"/>
                  </a:lnTo>
                  <a:lnTo>
                    <a:pt x="252252" y="307336"/>
                  </a:lnTo>
                  <a:lnTo>
                    <a:pt x="252252" y="307336"/>
                  </a:lnTo>
                  <a:cubicBezTo>
                    <a:pt x="252252" y="307336"/>
                    <a:pt x="252252" y="307336"/>
                    <a:pt x="252252" y="307336"/>
                  </a:cubicBezTo>
                  <a:lnTo>
                    <a:pt x="252252" y="312502"/>
                  </a:lnTo>
                  <a:lnTo>
                    <a:pt x="252252" y="312502"/>
                  </a:lnTo>
                  <a:lnTo>
                    <a:pt x="252252" y="312502"/>
                  </a:lnTo>
                  <a:cubicBezTo>
                    <a:pt x="252252" y="312502"/>
                    <a:pt x="256680" y="312502"/>
                    <a:pt x="256680" y="312502"/>
                  </a:cubicBezTo>
                  <a:cubicBezTo>
                    <a:pt x="257087" y="310804"/>
                    <a:pt x="257087" y="309034"/>
                    <a:pt x="256680" y="307336"/>
                  </a:cubicBezTo>
                  <a:lnTo>
                    <a:pt x="256680" y="307336"/>
                  </a:lnTo>
                  <a:lnTo>
                    <a:pt x="256680" y="307336"/>
                  </a:lnTo>
                  <a:lnTo>
                    <a:pt x="256680" y="307336"/>
                  </a:lnTo>
                  <a:lnTo>
                    <a:pt x="256680" y="307336"/>
                  </a:lnTo>
                  <a:lnTo>
                    <a:pt x="256680" y="307336"/>
                  </a:lnTo>
                  <a:cubicBezTo>
                    <a:pt x="256680" y="307336"/>
                    <a:pt x="256680" y="307336"/>
                    <a:pt x="256680" y="307336"/>
                  </a:cubicBezTo>
                  <a:lnTo>
                    <a:pt x="256680" y="307336"/>
                  </a:lnTo>
                  <a:lnTo>
                    <a:pt x="256680" y="307336"/>
                  </a:lnTo>
                  <a:cubicBezTo>
                    <a:pt x="254737" y="307779"/>
                    <a:pt x="252719" y="307779"/>
                    <a:pt x="250776" y="307336"/>
                  </a:cubicBezTo>
                  <a:lnTo>
                    <a:pt x="250776" y="303646"/>
                  </a:lnTo>
                  <a:lnTo>
                    <a:pt x="250776" y="303646"/>
                  </a:lnTo>
                  <a:lnTo>
                    <a:pt x="250776" y="303646"/>
                  </a:lnTo>
                  <a:cubicBezTo>
                    <a:pt x="250776" y="303646"/>
                    <a:pt x="250776" y="303646"/>
                    <a:pt x="250776" y="303646"/>
                  </a:cubicBezTo>
                  <a:cubicBezTo>
                    <a:pt x="250776" y="303646"/>
                    <a:pt x="255204" y="303646"/>
                    <a:pt x="255204" y="303646"/>
                  </a:cubicBezTo>
                  <a:lnTo>
                    <a:pt x="255204" y="303646"/>
                  </a:lnTo>
                  <a:lnTo>
                    <a:pt x="255204" y="303646"/>
                  </a:lnTo>
                  <a:lnTo>
                    <a:pt x="255204" y="303646"/>
                  </a:lnTo>
                  <a:cubicBezTo>
                    <a:pt x="257114" y="302971"/>
                    <a:pt x="259198" y="302971"/>
                    <a:pt x="261108" y="303646"/>
                  </a:cubicBezTo>
                  <a:lnTo>
                    <a:pt x="261108" y="303646"/>
                  </a:lnTo>
                  <a:lnTo>
                    <a:pt x="261108" y="303646"/>
                  </a:lnTo>
                  <a:lnTo>
                    <a:pt x="261108" y="303646"/>
                  </a:lnTo>
                  <a:cubicBezTo>
                    <a:pt x="262216" y="302102"/>
                    <a:pt x="262216" y="300024"/>
                    <a:pt x="261108" y="298480"/>
                  </a:cubicBezTo>
                  <a:lnTo>
                    <a:pt x="261108" y="298480"/>
                  </a:lnTo>
                  <a:lnTo>
                    <a:pt x="261108" y="298480"/>
                  </a:lnTo>
                  <a:lnTo>
                    <a:pt x="261108" y="298480"/>
                  </a:lnTo>
                  <a:lnTo>
                    <a:pt x="261108" y="298480"/>
                  </a:lnTo>
                  <a:lnTo>
                    <a:pt x="261108" y="298480"/>
                  </a:lnTo>
                  <a:lnTo>
                    <a:pt x="261108" y="298480"/>
                  </a:lnTo>
                  <a:lnTo>
                    <a:pt x="255204" y="298480"/>
                  </a:lnTo>
                  <a:lnTo>
                    <a:pt x="255204" y="298480"/>
                  </a:lnTo>
                  <a:lnTo>
                    <a:pt x="261846" y="298480"/>
                  </a:lnTo>
                  <a:lnTo>
                    <a:pt x="266274" y="298480"/>
                  </a:lnTo>
                  <a:lnTo>
                    <a:pt x="266274" y="298480"/>
                  </a:lnTo>
                  <a:lnTo>
                    <a:pt x="266274" y="298480"/>
                  </a:lnTo>
                  <a:lnTo>
                    <a:pt x="266274" y="298480"/>
                  </a:lnTo>
                  <a:cubicBezTo>
                    <a:pt x="266274" y="298480"/>
                    <a:pt x="266274" y="298480"/>
                    <a:pt x="269964" y="298480"/>
                  </a:cubicBezTo>
                  <a:cubicBezTo>
                    <a:pt x="273654" y="298480"/>
                    <a:pt x="269964" y="298480"/>
                    <a:pt x="269964" y="298480"/>
                  </a:cubicBezTo>
                  <a:lnTo>
                    <a:pt x="269964" y="286672"/>
                  </a:lnTo>
                  <a:lnTo>
                    <a:pt x="269964" y="286672"/>
                  </a:lnTo>
                  <a:lnTo>
                    <a:pt x="269964" y="286672"/>
                  </a:lnTo>
                  <a:lnTo>
                    <a:pt x="266274" y="286672"/>
                  </a:lnTo>
                  <a:lnTo>
                    <a:pt x="266274" y="286672"/>
                  </a:lnTo>
                  <a:cubicBezTo>
                    <a:pt x="266274" y="286672"/>
                    <a:pt x="266274" y="286672"/>
                    <a:pt x="266274" y="286672"/>
                  </a:cubicBezTo>
                  <a:lnTo>
                    <a:pt x="266274" y="286672"/>
                  </a:lnTo>
                  <a:lnTo>
                    <a:pt x="266274" y="286672"/>
                  </a:lnTo>
                  <a:lnTo>
                    <a:pt x="266274" y="286672"/>
                  </a:lnTo>
                  <a:lnTo>
                    <a:pt x="266274" y="286672"/>
                  </a:lnTo>
                  <a:lnTo>
                    <a:pt x="266274" y="286672"/>
                  </a:lnTo>
                  <a:lnTo>
                    <a:pt x="266274" y="286672"/>
                  </a:lnTo>
                  <a:lnTo>
                    <a:pt x="266274" y="286672"/>
                  </a:lnTo>
                  <a:lnTo>
                    <a:pt x="266274" y="286672"/>
                  </a:lnTo>
                  <a:lnTo>
                    <a:pt x="244872" y="262318"/>
                  </a:lnTo>
                  <a:cubicBezTo>
                    <a:pt x="245887" y="259201"/>
                    <a:pt x="245887" y="255842"/>
                    <a:pt x="244872" y="252724"/>
                  </a:cubicBezTo>
                  <a:lnTo>
                    <a:pt x="244872" y="252724"/>
                  </a:lnTo>
                  <a:lnTo>
                    <a:pt x="244872" y="252724"/>
                  </a:lnTo>
                  <a:lnTo>
                    <a:pt x="244872" y="252724"/>
                  </a:lnTo>
                  <a:lnTo>
                    <a:pt x="244872" y="252724"/>
                  </a:lnTo>
                  <a:cubicBezTo>
                    <a:pt x="244872" y="256414"/>
                    <a:pt x="248562" y="259366"/>
                    <a:pt x="244872" y="261580"/>
                  </a:cubicBezTo>
                  <a:lnTo>
                    <a:pt x="258156" y="280768"/>
                  </a:lnTo>
                  <a:lnTo>
                    <a:pt x="261846" y="280768"/>
                  </a:lnTo>
                  <a:lnTo>
                    <a:pt x="261846" y="280768"/>
                  </a:lnTo>
                  <a:lnTo>
                    <a:pt x="261846" y="280768"/>
                  </a:lnTo>
                  <a:lnTo>
                    <a:pt x="261846" y="280768"/>
                  </a:lnTo>
                  <a:cubicBezTo>
                    <a:pt x="261846" y="280768"/>
                    <a:pt x="261846" y="280768"/>
                    <a:pt x="265536" y="280768"/>
                  </a:cubicBezTo>
                  <a:cubicBezTo>
                    <a:pt x="269226" y="280768"/>
                    <a:pt x="265536" y="280768"/>
                    <a:pt x="265536" y="280768"/>
                  </a:cubicBezTo>
                  <a:lnTo>
                    <a:pt x="265536" y="280768"/>
                  </a:lnTo>
                  <a:cubicBezTo>
                    <a:pt x="266906" y="279977"/>
                    <a:pt x="268594" y="279977"/>
                    <a:pt x="269964" y="280768"/>
                  </a:cubicBezTo>
                  <a:cubicBezTo>
                    <a:pt x="269964" y="280768"/>
                    <a:pt x="269964" y="280768"/>
                    <a:pt x="269964" y="280768"/>
                  </a:cubicBezTo>
                  <a:lnTo>
                    <a:pt x="289152" y="280768"/>
                  </a:lnTo>
                  <a:cubicBezTo>
                    <a:pt x="290340" y="280314"/>
                    <a:pt x="291654" y="280314"/>
                    <a:pt x="292842" y="280768"/>
                  </a:cubicBezTo>
                  <a:lnTo>
                    <a:pt x="292842" y="280768"/>
                  </a:lnTo>
                  <a:lnTo>
                    <a:pt x="292842" y="280768"/>
                  </a:lnTo>
                  <a:lnTo>
                    <a:pt x="292842" y="280768"/>
                  </a:lnTo>
                  <a:lnTo>
                    <a:pt x="292842" y="280768"/>
                  </a:lnTo>
                  <a:lnTo>
                    <a:pt x="292842" y="280768"/>
                  </a:lnTo>
                  <a:lnTo>
                    <a:pt x="292842" y="280768"/>
                  </a:lnTo>
                  <a:lnTo>
                    <a:pt x="292842" y="280768"/>
                  </a:lnTo>
                  <a:lnTo>
                    <a:pt x="292842" y="280768"/>
                  </a:lnTo>
                  <a:lnTo>
                    <a:pt x="292842" y="280768"/>
                  </a:lnTo>
                  <a:lnTo>
                    <a:pt x="292842" y="280768"/>
                  </a:lnTo>
                  <a:lnTo>
                    <a:pt x="297270" y="280768"/>
                  </a:lnTo>
                  <a:lnTo>
                    <a:pt x="297270" y="280768"/>
                  </a:lnTo>
                  <a:lnTo>
                    <a:pt x="297270" y="280768"/>
                  </a:lnTo>
                  <a:cubicBezTo>
                    <a:pt x="297270" y="280768"/>
                    <a:pt x="297270" y="280768"/>
                    <a:pt x="297270" y="284458"/>
                  </a:cubicBezTo>
                  <a:lnTo>
                    <a:pt x="297270" y="284458"/>
                  </a:lnTo>
                  <a:lnTo>
                    <a:pt x="297270" y="284458"/>
                  </a:lnTo>
                  <a:cubicBezTo>
                    <a:pt x="298633" y="286463"/>
                    <a:pt x="298633" y="289096"/>
                    <a:pt x="297270" y="291100"/>
                  </a:cubicBezTo>
                  <a:lnTo>
                    <a:pt x="297270" y="291100"/>
                  </a:lnTo>
                  <a:lnTo>
                    <a:pt x="297270" y="291100"/>
                  </a:lnTo>
                  <a:cubicBezTo>
                    <a:pt x="297270" y="291100"/>
                    <a:pt x="297270" y="291100"/>
                    <a:pt x="292842" y="286672"/>
                  </a:cubicBezTo>
                  <a:lnTo>
                    <a:pt x="292842" y="286672"/>
                  </a:lnTo>
                  <a:lnTo>
                    <a:pt x="292842" y="286672"/>
                  </a:lnTo>
                  <a:lnTo>
                    <a:pt x="292842" y="286672"/>
                  </a:lnTo>
                  <a:lnTo>
                    <a:pt x="292842" y="286672"/>
                  </a:lnTo>
                  <a:lnTo>
                    <a:pt x="292842" y="286672"/>
                  </a:lnTo>
                  <a:lnTo>
                    <a:pt x="292842" y="286672"/>
                  </a:lnTo>
                  <a:cubicBezTo>
                    <a:pt x="293249" y="288370"/>
                    <a:pt x="293249" y="290140"/>
                    <a:pt x="292842" y="291838"/>
                  </a:cubicBezTo>
                  <a:cubicBezTo>
                    <a:pt x="292842" y="291838"/>
                    <a:pt x="292842" y="291838"/>
                    <a:pt x="292842" y="296266"/>
                  </a:cubicBezTo>
                  <a:lnTo>
                    <a:pt x="292842" y="296266"/>
                  </a:lnTo>
                  <a:cubicBezTo>
                    <a:pt x="292842" y="296266"/>
                    <a:pt x="292842" y="296266"/>
                    <a:pt x="292842" y="296266"/>
                  </a:cubicBezTo>
                  <a:lnTo>
                    <a:pt x="292842" y="296266"/>
                  </a:lnTo>
                  <a:cubicBezTo>
                    <a:pt x="292842" y="296266"/>
                    <a:pt x="292842" y="296266"/>
                    <a:pt x="292842" y="296266"/>
                  </a:cubicBezTo>
                  <a:lnTo>
                    <a:pt x="292842" y="325048"/>
                  </a:lnTo>
                  <a:cubicBezTo>
                    <a:pt x="292842" y="325048"/>
                    <a:pt x="292842" y="325048"/>
                    <a:pt x="292842" y="325048"/>
                  </a:cubicBezTo>
                  <a:lnTo>
                    <a:pt x="292842" y="325048"/>
                  </a:lnTo>
                  <a:cubicBezTo>
                    <a:pt x="292151" y="322137"/>
                    <a:pt x="292151" y="319104"/>
                    <a:pt x="292842" y="316192"/>
                  </a:cubicBezTo>
                  <a:lnTo>
                    <a:pt x="292842" y="307336"/>
                  </a:lnTo>
                  <a:cubicBezTo>
                    <a:pt x="293311" y="305396"/>
                    <a:pt x="293311" y="303372"/>
                    <a:pt x="292842" y="301432"/>
                  </a:cubicBezTo>
                  <a:lnTo>
                    <a:pt x="292842" y="301432"/>
                  </a:lnTo>
                  <a:lnTo>
                    <a:pt x="292842" y="301432"/>
                  </a:lnTo>
                  <a:cubicBezTo>
                    <a:pt x="289152" y="301432"/>
                    <a:pt x="288414" y="301432"/>
                    <a:pt x="284724" y="301432"/>
                  </a:cubicBezTo>
                  <a:lnTo>
                    <a:pt x="244872" y="301432"/>
                  </a:lnTo>
                  <a:cubicBezTo>
                    <a:pt x="244462" y="299985"/>
                    <a:pt x="244462" y="298451"/>
                    <a:pt x="244872" y="297004"/>
                  </a:cubicBezTo>
                  <a:lnTo>
                    <a:pt x="244872" y="297004"/>
                  </a:lnTo>
                  <a:lnTo>
                    <a:pt x="244872" y="297004"/>
                  </a:lnTo>
                  <a:cubicBezTo>
                    <a:pt x="244872" y="297004"/>
                    <a:pt x="244872" y="297004"/>
                    <a:pt x="244872" y="297004"/>
                  </a:cubicBezTo>
                  <a:lnTo>
                    <a:pt x="244872" y="297004"/>
                  </a:lnTo>
                  <a:cubicBezTo>
                    <a:pt x="244872" y="297004"/>
                    <a:pt x="244872" y="297004"/>
                    <a:pt x="244872" y="297004"/>
                  </a:cubicBezTo>
                  <a:cubicBezTo>
                    <a:pt x="243949" y="295406"/>
                    <a:pt x="243949" y="293437"/>
                    <a:pt x="244872" y="291838"/>
                  </a:cubicBezTo>
                  <a:lnTo>
                    <a:pt x="244872" y="291838"/>
                  </a:lnTo>
                  <a:lnTo>
                    <a:pt x="249300" y="291838"/>
                  </a:lnTo>
                  <a:lnTo>
                    <a:pt x="252990" y="291838"/>
                  </a:lnTo>
                  <a:cubicBezTo>
                    <a:pt x="252990" y="291838"/>
                    <a:pt x="252990" y="291838"/>
                    <a:pt x="252990" y="291838"/>
                  </a:cubicBezTo>
                  <a:lnTo>
                    <a:pt x="252990" y="291838"/>
                  </a:lnTo>
                  <a:lnTo>
                    <a:pt x="231588" y="271174"/>
                  </a:lnTo>
                  <a:cubicBezTo>
                    <a:pt x="231588" y="276340"/>
                    <a:pt x="231588" y="277816"/>
                    <a:pt x="225684" y="277816"/>
                  </a:cubicBezTo>
                  <a:cubicBezTo>
                    <a:pt x="219780" y="277816"/>
                    <a:pt x="225684" y="277816"/>
                    <a:pt x="220518" y="271174"/>
                  </a:cubicBezTo>
                  <a:lnTo>
                    <a:pt x="220518" y="271174"/>
                  </a:lnTo>
                  <a:lnTo>
                    <a:pt x="220518" y="271174"/>
                  </a:lnTo>
                  <a:lnTo>
                    <a:pt x="220518" y="271174"/>
                  </a:lnTo>
                  <a:cubicBezTo>
                    <a:pt x="219116" y="271839"/>
                    <a:pt x="217491" y="271839"/>
                    <a:pt x="216090" y="271174"/>
                  </a:cubicBezTo>
                  <a:cubicBezTo>
                    <a:pt x="216090" y="271174"/>
                    <a:pt x="216090" y="271174"/>
                    <a:pt x="216090" y="263794"/>
                  </a:cubicBezTo>
                  <a:cubicBezTo>
                    <a:pt x="215720" y="266356"/>
                    <a:pt x="213512" y="268249"/>
                    <a:pt x="210924" y="268222"/>
                  </a:cubicBezTo>
                  <a:cubicBezTo>
                    <a:pt x="209612" y="269206"/>
                    <a:pt x="207808" y="269206"/>
                    <a:pt x="206496" y="268222"/>
                  </a:cubicBezTo>
                  <a:cubicBezTo>
                    <a:pt x="202548" y="272880"/>
                    <a:pt x="197464" y="276440"/>
                    <a:pt x="191736" y="278554"/>
                  </a:cubicBezTo>
                  <a:lnTo>
                    <a:pt x="199116" y="288886"/>
                  </a:lnTo>
                  <a:cubicBezTo>
                    <a:pt x="201134" y="292173"/>
                    <a:pt x="202863" y="295631"/>
                    <a:pt x="204282" y="299218"/>
                  </a:cubicBezTo>
                  <a:lnTo>
                    <a:pt x="204282" y="299218"/>
                  </a:lnTo>
                  <a:cubicBezTo>
                    <a:pt x="204537" y="301178"/>
                    <a:pt x="204537" y="303162"/>
                    <a:pt x="204282" y="305122"/>
                  </a:cubicBezTo>
                  <a:lnTo>
                    <a:pt x="204282" y="305122"/>
                  </a:lnTo>
                  <a:lnTo>
                    <a:pt x="204282" y="305122"/>
                  </a:lnTo>
                  <a:lnTo>
                    <a:pt x="184356" y="305122"/>
                  </a:lnTo>
                  <a:lnTo>
                    <a:pt x="184356" y="308812"/>
                  </a:lnTo>
                  <a:cubicBezTo>
                    <a:pt x="184215" y="310778"/>
                    <a:pt x="184215" y="312751"/>
                    <a:pt x="184356" y="314716"/>
                  </a:cubicBezTo>
                  <a:lnTo>
                    <a:pt x="184356" y="319882"/>
                  </a:lnTo>
                  <a:cubicBezTo>
                    <a:pt x="184619" y="321842"/>
                    <a:pt x="184619" y="323827"/>
                    <a:pt x="184356" y="325786"/>
                  </a:cubicBezTo>
                  <a:cubicBezTo>
                    <a:pt x="184356" y="325786"/>
                    <a:pt x="184356" y="330214"/>
                    <a:pt x="184356" y="331690"/>
                  </a:cubicBezTo>
                  <a:cubicBezTo>
                    <a:pt x="182243" y="332637"/>
                    <a:pt x="179827" y="332637"/>
                    <a:pt x="177714" y="331690"/>
                  </a:cubicBezTo>
                  <a:cubicBezTo>
                    <a:pt x="180741" y="334409"/>
                    <a:pt x="183242" y="337661"/>
                    <a:pt x="185094" y="341284"/>
                  </a:cubicBezTo>
                  <a:lnTo>
                    <a:pt x="185094" y="344974"/>
                  </a:lnTo>
                  <a:cubicBezTo>
                    <a:pt x="184816" y="347179"/>
                    <a:pt x="184816" y="349411"/>
                    <a:pt x="185094" y="351616"/>
                  </a:cubicBezTo>
                  <a:lnTo>
                    <a:pt x="185094" y="354568"/>
                  </a:lnTo>
                  <a:cubicBezTo>
                    <a:pt x="188784" y="363424"/>
                    <a:pt x="189522" y="367114"/>
                    <a:pt x="185094" y="368590"/>
                  </a:cubicBezTo>
                  <a:cubicBezTo>
                    <a:pt x="180666" y="370066"/>
                    <a:pt x="178452" y="368590"/>
                    <a:pt x="172548" y="362686"/>
                  </a:cubicBezTo>
                  <a:cubicBezTo>
                    <a:pt x="172548" y="369328"/>
                    <a:pt x="172548" y="373018"/>
                    <a:pt x="172548" y="374494"/>
                  </a:cubicBezTo>
                  <a:cubicBezTo>
                    <a:pt x="172548" y="375970"/>
                    <a:pt x="167382" y="374494"/>
                    <a:pt x="163692" y="370066"/>
                  </a:cubicBezTo>
                  <a:lnTo>
                    <a:pt x="163692" y="370066"/>
                  </a:lnTo>
                  <a:cubicBezTo>
                    <a:pt x="163692" y="375970"/>
                    <a:pt x="163692" y="379660"/>
                    <a:pt x="163692" y="380398"/>
                  </a:cubicBezTo>
                  <a:cubicBezTo>
                    <a:pt x="163692" y="381136"/>
                    <a:pt x="178452" y="377446"/>
                    <a:pt x="178452" y="372280"/>
                  </a:cubicBezTo>
                  <a:cubicBezTo>
                    <a:pt x="178452" y="379660"/>
                    <a:pt x="178452" y="382612"/>
                    <a:pt x="178452" y="382612"/>
                  </a:cubicBezTo>
                  <a:lnTo>
                    <a:pt x="178452" y="382612"/>
                  </a:lnTo>
                  <a:cubicBezTo>
                    <a:pt x="178452" y="382612"/>
                    <a:pt x="174762" y="382612"/>
                    <a:pt x="171072" y="376708"/>
                  </a:cubicBezTo>
                  <a:lnTo>
                    <a:pt x="171072" y="376708"/>
                  </a:lnTo>
                  <a:cubicBezTo>
                    <a:pt x="171613" y="379138"/>
                    <a:pt x="171613" y="381658"/>
                    <a:pt x="171072" y="384088"/>
                  </a:cubicBezTo>
                  <a:lnTo>
                    <a:pt x="160002" y="384088"/>
                  </a:lnTo>
                  <a:lnTo>
                    <a:pt x="160002" y="384088"/>
                  </a:lnTo>
                  <a:cubicBezTo>
                    <a:pt x="160733" y="386242"/>
                    <a:pt x="160733" y="388577"/>
                    <a:pt x="160002" y="390730"/>
                  </a:cubicBezTo>
                  <a:lnTo>
                    <a:pt x="160002" y="390730"/>
                  </a:lnTo>
                  <a:cubicBezTo>
                    <a:pt x="160002" y="390730"/>
                    <a:pt x="160002" y="395896"/>
                    <a:pt x="154836" y="395896"/>
                  </a:cubicBezTo>
                  <a:close/>
                  <a:moveTo>
                    <a:pt x="289890" y="280768"/>
                  </a:moveTo>
                  <a:cubicBezTo>
                    <a:pt x="289545" y="279312"/>
                    <a:pt x="289545" y="277796"/>
                    <a:pt x="289890" y="276340"/>
                  </a:cubicBezTo>
                  <a:lnTo>
                    <a:pt x="289890" y="280768"/>
                  </a:lnTo>
                  <a:lnTo>
                    <a:pt x="289890" y="280768"/>
                  </a:lnTo>
                  <a:cubicBezTo>
                    <a:pt x="289316" y="279348"/>
                    <a:pt x="289316" y="277760"/>
                    <a:pt x="289890" y="276340"/>
                  </a:cubicBezTo>
                  <a:lnTo>
                    <a:pt x="289890" y="276340"/>
                  </a:lnTo>
                  <a:cubicBezTo>
                    <a:pt x="289890" y="276340"/>
                    <a:pt x="289890" y="276340"/>
                    <a:pt x="289890" y="276340"/>
                  </a:cubicBezTo>
                  <a:lnTo>
                    <a:pt x="289890" y="276340"/>
                  </a:lnTo>
                  <a:lnTo>
                    <a:pt x="289890" y="276340"/>
                  </a:lnTo>
                  <a:lnTo>
                    <a:pt x="289890" y="276340"/>
                  </a:lnTo>
                  <a:cubicBezTo>
                    <a:pt x="289418" y="274651"/>
                    <a:pt x="289418" y="272864"/>
                    <a:pt x="289890" y="271174"/>
                  </a:cubicBezTo>
                  <a:cubicBezTo>
                    <a:pt x="290400" y="267255"/>
                    <a:pt x="290400" y="263286"/>
                    <a:pt x="289890" y="259366"/>
                  </a:cubicBezTo>
                  <a:lnTo>
                    <a:pt x="289890" y="253462"/>
                  </a:lnTo>
                  <a:cubicBezTo>
                    <a:pt x="289573" y="250519"/>
                    <a:pt x="289573" y="247549"/>
                    <a:pt x="289890" y="244606"/>
                  </a:cubicBezTo>
                  <a:lnTo>
                    <a:pt x="289890" y="235750"/>
                  </a:lnTo>
                  <a:cubicBezTo>
                    <a:pt x="289890" y="235750"/>
                    <a:pt x="289890" y="235750"/>
                    <a:pt x="289890" y="235750"/>
                  </a:cubicBezTo>
                  <a:lnTo>
                    <a:pt x="289890" y="235750"/>
                  </a:lnTo>
                  <a:lnTo>
                    <a:pt x="289890" y="235750"/>
                  </a:lnTo>
                  <a:lnTo>
                    <a:pt x="289890" y="235750"/>
                  </a:lnTo>
                  <a:lnTo>
                    <a:pt x="289890" y="235750"/>
                  </a:lnTo>
                  <a:lnTo>
                    <a:pt x="252252" y="235750"/>
                  </a:lnTo>
                  <a:cubicBezTo>
                    <a:pt x="252252" y="235750"/>
                    <a:pt x="252252" y="235750"/>
                    <a:pt x="252252" y="231322"/>
                  </a:cubicBezTo>
                  <a:lnTo>
                    <a:pt x="252252" y="226894"/>
                  </a:lnTo>
                  <a:cubicBezTo>
                    <a:pt x="250732" y="221569"/>
                    <a:pt x="248756" y="216384"/>
                    <a:pt x="246348" y="211396"/>
                  </a:cubicBezTo>
                  <a:cubicBezTo>
                    <a:pt x="246348" y="218776"/>
                    <a:pt x="246348" y="226156"/>
                    <a:pt x="246348" y="226894"/>
                  </a:cubicBezTo>
                  <a:cubicBezTo>
                    <a:pt x="246348" y="227632"/>
                    <a:pt x="246348" y="226894"/>
                    <a:pt x="241182" y="226894"/>
                  </a:cubicBezTo>
                  <a:lnTo>
                    <a:pt x="241182" y="222466"/>
                  </a:lnTo>
                  <a:cubicBezTo>
                    <a:pt x="241305" y="220008"/>
                    <a:pt x="241305" y="217545"/>
                    <a:pt x="241182" y="215086"/>
                  </a:cubicBezTo>
                  <a:lnTo>
                    <a:pt x="241182" y="215086"/>
                  </a:lnTo>
                  <a:cubicBezTo>
                    <a:pt x="241182" y="219514"/>
                    <a:pt x="239706" y="221728"/>
                    <a:pt x="236754" y="221728"/>
                  </a:cubicBezTo>
                  <a:lnTo>
                    <a:pt x="236754" y="221728"/>
                  </a:lnTo>
                  <a:lnTo>
                    <a:pt x="236754" y="221728"/>
                  </a:lnTo>
                  <a:cubicBezTo>
                    <a:pt x="234687" y="219111"/>
                    <a:pt x="233180" y="216097"/>
                    <a:pt x="232326" y="212872"/>
                  </a:cubicBezTo>
                  <a:lnTo>
                    <a:pt x="232326" y="212872"/>
                  </a:lnTo>
                  <a:cubicBezTo>
                    <a:pt x="232510" y="210170"/>
                    <a:pt x="232510" y="207457"/>
                    <a:pt x="232326" y="204754"/>
                  </a:cubicBezTo>
                  <a:lnTo>
                    <a:pt x="232326" y="204754"/>
                  </a:lnTo>
                  <a:cubicBezTo>
                    <a:pt x="232326" y="204754"/>
                    <a:pt x="232326" y="204754"/>
                    <a:pt x="232326" y="204754"/>
                  </a:cubicBezTo>
                  <a:lnTo>
                    <a:pt x="232326" y="238702"/>
                  </a:lnTo>
                  <a:lnTo>
                    <a:pt x="232326" y="238702"/>
                  </a:lnTo>
                  <a:lnTo>
                    <a:pt x="244134" y="238702"/>
                  </a:lnTo>
                  <a:cubicBezTo>
                    <a:pt x="247148" y="239885"/>
                    <a:pt x="249904" y="241639"/>
                    <a:pt x="252252" y="243868"/>
                  </a:cubicBezTo>
                  <a:cubicBezTo>
                    <a:pt x="254472" y="245910"/>
                    <a:pt x="256954" y="247648"/>
                    <a:pt x="259632" y="249034"/>
                  </a:cubicBezTo>
                  <a:lnTo>
                    <a:pt x="263322" y="249034"/>
                  </a:lnTo>
                  <a:lnTo>
                    <a:pt x="263322" y="249034"/>
                  </a:lnTo>
                  <a:lnTo>
                    <a:pt x="263322" y="249034"/>
                  </a:lnTo>
                  <a:cubicBezTo>
                    <a:pt x="260481" y="250183"/>
                    <a:pt x="257306" y="250183"/>
                    <a:pt x="254466" y="249034"/>
                  </a:cubicBezTo>
                  <a:lnTo>
                    <a:pt x="261108" y="254938"/>
                  </a:lnTo>
                  <a:lnTo>
                    <a:pt x="261108" y="254938"/>
                  </a:lnTo>
                  <a:lnTo>
                    <a:pt x="261108" y="254938"/>
                  </a:lnTo>
                  <a:lnTo>
                    <a:pt x="233802" y="254938"/>
                  </a:lnTo>
                  <a:lnTo>
                    <a:pt x="233802" y="254938"/>
                  </a:lnTo>
                  <a:lnTo>
                    <a:pt x="241920" y="254938"/>
                  </a:lnTo>
                  <a:cubicBezTo>
                    <a:pt x="241920" y="254938"/>
                    <a:pt x="241920" y="254938"/>
                    <a:pt x="241920" y="254938"/>
                  </a:cubicBezTo>
                  <a:cubicBezTo>
                    <a:pt x="239515" y="252862"/>
                    <a:pt x="237513" y="250360"/>
                    <a:pt x="236016" y="247558"/>
                  </a:cubicBezTo>
                  <a:cubicBezTo>
                    <a:pt x="237187" y="247022"/>
                    <a:pt x="238535" y="247022"/>
                    <a:pt x="239706" y="247558"/>
                  </a:cubicBezTo>
                  <a:lnTo>
                    <a:pt x="246348" y="247558"/>
                  </a:lnTo>
                  <a:lnTo>
                    <a:pt x="246348" y="247558"/>
                  </a:lnTo>
                  <a:cubicBezTo>
                    <a:pt x="243021" y="246579"/>
                    <a:pt x="239982" y="244806"/>
                    <a:pt x="237492" y="242392"/>
                  </a:cubicBezTo>
                  <a:cubicBezTo>
                    <a:pt x="235272" y="240350"/>
                    <a:pt x="232791" y="238613"/>
                    <a:pt x="230112" y="237226"/>
                  </a:cubicBezTo>
                  <a:lnTo>
                    <a:pt x="218304" y="237226"/>
                  </a:lnTo>
                  <a:lnTo>
                    <a:pt x="218304" y="237226"/>
                  </a:lnTo>
                  <a:lnTo>
                    <a:pt x="218304" y="200326"/>
                  </a:lnTo>
                  <a:lnTo>
                    <a:pt x="218304" y="200326"/>
                  </a:lnTo>
                  <a:lnTo>
                    <a:pt x="218304" y="200326"/>
                  </a:lnTo>
                  <a:lnTo>
                    <a:pt x="218304" y="200326"/>
                  </a:lnTo>
                  <a:lnTo>
                    <a:pt x="218304" y="209182"/>
                  </a:lnTo>
                  <a:lnTo>
                    <a:pt x="218304" y="209182"/>
                  </a:lnTo>
                  <a:lnTo>
                    <a:pt x="218304" y="209182"/>
                  </a:lnTo>
                  <a:cubicBezTo>
                    <a:pt x="220111" y="208660"/>
                    <a:pt x="221846" y="207916"/>
                    <a:pt x="223470" y="206968"/>
                  </a:cubicBezTo>
                  <a:cubicBezTo>
                    <a:pt x="223470" y="206968"/>
                    <a:pt x="223470" y="206968"/>
                    <a:pt x="227898" y="201802"/>
                  </a:cubicBezTo>
                  <a:lnTo>
                    <a:pt x="227898" y="195898"/>
                  </a:lnTo>
                  <a:lnTo>
                    <a:pt x="227898" y="195898"/>
                  </a:lnTo>
                  <a:cubicBezTo>
                    <a:pt x="227607" y="198843"/>
                    <a:pt x="227607" y="201810"/>
                    <a:pt x="227898" y="204754"/>
                  </a:cubicBezTo>
                  <a:lnTo>
                    <a:pt x="227898" y="209920"/>
                  </a:lnTo>
                  <a:cubicBezTo>
                    <a:pt x="227898" y="209920"/>
                    <a:pt x="227898" y="198850"/>
                    <a:pt x="227898" y="195160"/>
                  </a:cubicBezTo>
                  <a:cubicBezTo>
                    <a:pt x="230779" y="199600"/>
                    <a:pt x="233249" y="204294"/>
                    <a:pt x="235278" y="209182"/>
                  </a:cubicBezTo>
                  <a:cubicBezTo>
                    <a:pt x="235676" y="211130"/>
                    <a:pt x="235676" y="213139"/>
                    <a:pt x="235278" y="215086"/>
                  </a:cubicBezTo>
                  <a:cubicBezTo>
                    <a:pt x="235278" y="215086"/>
                    <a:pt x="235278" y="215086"/>
                    <a:pt x="235278" y="215086"/>
                  </a:cubicBezTo>
                  <a:cubicBezTo>
                    <a:pt x="235278" y="215086"/>
                    <a:pt x="235278" y="215086"/>
                    <a:pt x="235278" y="215086"/>
                  </a:cubicBezTo>
                  <a:cubicBezTo>
                    <a:pt x="235278" y="215086"/>
                    <a:pt x="235278" y="215086"/>
                    <a:pt x="235278" y="210658"/>
                  </a:cubicBezTo>
                  <a:lnTo>
                    <a:pt x="235278" y="210658"/>
                  </a:lnTo>
                  <a:lnTo>
                    <a:pt x="235278" y="210658"/>
                  </a:lnTo>
                  <a:lnTo>
                    <a:pt x="235278" y="210658"/>
                  </a:lnTo>
                  <a:lnTo>
                    <a:pt x="235278" y="210658"/>
                  </a:lnTo>
                  <a:lnTo>
                    <a:pt x="235278" y="210658"/>
                  </a:lnTo>
                  <a:lnTo>
                    <a:pt x="235278" y="218776"/>
                  </a:lnTo>
                  <a:cubicBezTo>
                    <a:pt x="234961" y="221719"/>
                    <a:pt x="234961" y="224689"/>
                    <a:pt x="235278" y="227632"/>
                  </a:cubicBezTo>
                  <a:lnTo>
                    <a:pt x="235278" y="232798"/>
                  </a:lnTo>
                  <a:lnTo>
                    <a:pt x="235278" y="245344"/>
                  </a:lnTo>
                  <a:cubicBezTo>
                    <a:pt x="235278" y="245344"/>
                    <a:pt x="235278" y="245344"/>
                    <a:pt x="235278" y="249772"/>
                  </a:cubicBezTo>
                  <a:cubicBezTo>
                    <a:pt x="235278" y="254200"/>
                    <a:pt x="235278" y="249772"/>
                    <a:pt x="235278" y="249772"/>
                  </a:cubicBezTo>
                  <a:lnTo>
                    <a:pt x="235278" y="255676"/>
                  </a:lnTo>
                  <a:lnTo>
                    <a:pt x="235278" y="255676"/>
                  </a:lnTo>
                  <a:lnTo>
                    <a:pt x="235278" y="255676"/>
                  </a:lnTo>
                  <a:cubicBezTo>
                    <a:pt x="235278" y="255676"/>
                    <a:pt x="235278" y="255676"/>
                    <a:pt x="235278" y="260104"/>
                  </a:cubicBezTo>
                  <a:lnTo>
                    <a:pt x="235278" y="256414"/>
                  </a:lnTo>
                  <a:lnTo>
                    <a:pt x="235278" y="256414"/>
                  </a:lnTo>
                  <a:lnTo>
                    <a:pt x="235278" y="280768"/>
                  </a:lnTo>
                  <a:lnTo>
                    <a:pt x="235278" y="280768"/>
                  </a:lnTo>
                  <a:cubicBezTo>
                    <a:pt x="238182" y="278446"/>
                    <a:pt x="239823" y="274891"/>
                    <a:pt x="239706" y="271174"/>
                  </a:cubicBezTo>
                  <a:lnTo>
                    <a:pt x="239706" y="271174"/>
                  </a:lnTo>
                  <a:lnTo>
                    <a:pt x="239706" y="259366"/>
                  </a:lnTo>
                  <a:cubicBezTo>
                    <a:pt x="239706" y="259366"/>
                    <a:pt x="239706" y="253462"/>
                    <a:pt x="239706" y="251986"/>
                  </a:cubicBezTo>
                  <a:cubicBezTo>
                    <a:pt x="239814" y="249774"/>
                    <a:pt x="239814" y="247557"/>
                    <a:pt x="239706" y="245344"/>
                  </a:cubicBezTo>
                  <a:lnTo>
                    <a:pt x="239706" y="245344"/>
                  </a:lnTo>
                  <a:lnTo>
                    <a:pt x="239706" y="245344"/>
                  </a:lnTo>
                  <a:cubicBezTo>
                    <a:pt x="239706" y="245344"/>
                    <a:pt x="239706" y="235012"/>
                    <a:pt x="239706" y="229108"/>
                  </a:cubicBezTo>
                  <a:lnTo>
                    <a:pt x="239706" y="221728"/>
                  </a:lnTo>
                  <a:cubicBezTo>
                    <a:pt x="239706" y="221728"/>
                    <a:pt x="239706" y="216562"/>
                    <a:pt x="239706" y="215824"/>
                  </a:cubicBezTo>
                  <a:lnTo>
                    <a:pt x="239706" y="215824"/>
                  </a:lnTo>
                  <a:lnTo>
                    <a:pt x="239706" y="215824"/>
                  </a:lnTo>
                  <a:lnTo>
                    <a:pt x="239706" y="215824"/>
                  </a:lnTo>
                  <a:lnTo>
                    <a:pt x="239706" y="215824"/>
                  </a:lnTo>
                  <a:cubicBezTo>
                    <a:pt x="239706" y="215824"/>
                    <a:pt x="239706" y="215824"/>
                    <a:pt x="239706" y="215824"/>
                  </a:cubicBezTo>
                  <a:cubicBezTo>
                    <a:pt x="239706" y="215824"/>
                    <a:pt x="239706" y="215824"/>
                    <a:pt x="239706" y="215824"/>
                  </a:cubicBezTo>
                  <a:lnTo>
                    <a:pt x="239706" y="206968"/>
                  </a:lnTo>
                  <a:cubicBezTo>
                    <a:pt x="239706" y="198850"/>
                    <a:pt x="239706" y="194422"/>
                    <a:pt x="239706" y="188518"/>
                  </a:cubicBezTo>
                  <a:lnTo>
                    <a:pt x="239706" y="188518"/>
                  </a:lnTo>
                  <a:cubicBezTo>
                    <a:pt x="240064" y="186319"/>
                    <a:pt x="240064" y="184075"/>
                    <a:pt x="239706" y="181876"/>
                  </a:cubicBezTo>
                  <a:cubicBezTo>
                    <a:pt x="239706" y="181876"/>
                    <a:pt x="239706" y="181876"/>
                    <a:pt x="239706" y="177448"/>
                  </a:cubicBezTo>
                  <a:lnTo>
                    <a:pt x="239706" y="153094"/>
                  </a:lnTo>
                  <a:lnTo>
                    <a:pt x="239706" y="153094"/>
                  </a:lnTo>
                  <a:cubicBezTo>
                    <a:pt x="239706" y="153094"/>
                    <a:pt x="239706" y="153094"/>
                    <a:pt x="239706" y="153094"/>
                  </a:cubicBezTo>
                  <a:lnTo>
                    <a:pt x="239706" y="142024"/>
                  </a:lnTo>
                  <a:lnTo>
                    <a:pt x="235278" y="113980"/>
                  </a:lnTo>
                  <a:cubicBezTo>
                    <a:pt x="235278" y="105124"/>
                    <a:pt x="235278" y="96268"/>
                    <a:pt x="230112" y="86674"/>
                  </a:cubicBezTo>
                  <a:cubicBezTo>
                    <a:pt x="224946" y="77080"/>
                    <a:pt x="230112" y="86674"/>
                    <a:pt x="230112" y="86674"/>
                  </a:cubicBezTo>
                  <a:cubicBezTo>
                    <a:pt x="230307" y="84465"/>
                    <a:pt x="230307" y="82242"/>
                    <a:pt x="230112" y="80032"/>
                  </a:cubicBezTo>
                  <a:lnTo>
                    <a:pt x="225684" y="66748"/>
                  </a:lnTo>
                  <a:lnTo>
                    <a:pt x="225684" y="59368"/>
                  </a:lnTo>
                  <a:cubicBezTo>
                    <a:pt x="223468" y="53619"/>
                    <a:pt x="221741" y="47695"/>
                    <a:pt x="220518" y="41656"/>
                  </a:cubicBezTo>
                  <a:lnTo>
                    <a:pt x="220518" y="41656"/>
                  </a:lnTo>
                  <a:lnTo>
                    <a:pt x="220518" y="41656"/>
                  </a:lnTo>
                  <a:cubicBezTo>
                    <a:pt x="219496" y="37371"/>
                    <a:pt x="217176" y="33504"/>
                    <a:pt x="213876" y="30586"/>
                  </a:cubicBezTo>
                  <a:cubicBezTo>
                    <a:pt x="209892" y="26834"/>
                    <a:pt x="205092" y="24055"/>
                    <a:pt x="199854" y="22468"/>
                  </a:cubicBezTo>
                  <a:lnTo>
                    <a:pt x="199854" y="22468"/>
                  </a:lnTo>
                  <a:lnTo>
                    <a:pt x="199854" y="22468"/>
                  </a:lnTo>
                  <a:lnTo>
                    <a:pt x="195426" y="22468"/>
                  </a:lnTo>
                  <a:lnTo>
                    <a:pt x="195426" y="22468"/>
                  </a:lnTo>
                  <a:cubicBezTo>
                    <a:pt x="190260" y="22468"/>
                    <a:pt x="188784" y="22468"/>
                    <a:pt x="188784" y="22468"/>
                  </a:cubicBezTo>
                  <a:lnTo>
                    <a:pt x="188784" y="22468"/>
                  </a:lnTo>
                  <a:lnTo>
                    <a:pt x="188784" y="22468"/>
                  </a:lnTo>
                  <a:cubicBezTo>
                    <a:pt x="189876" y="29433"/>
                    <a:pt x="192120" y="36167"/>
                    <a:pt x="195426" y="42394"/>
                  </a:cubicBezTo>
                  <a:lnTo>
                    <a:pt x="195426" y="49774"/>
                  </a:lnTo>
                  <a:cubicBezTo>
                    <a:pt x="196188" y="53922"/>
                    <a:pt x="196188" y="58173"/>
                    <a:pt x="195426" y="62320"/>
                  </a:cubicBezTo>
                  <a:lnTo>
                    <a:pt x="195426" y="66748"/>
                  </a:lnTo>
                  <a:cubicBezTo>
                    <a:pt x="195426" y="71176"/>
                    <a:pt x="195426" y="74128"/>
                    <a:pt x="195426" y="77080"/>
                  </a:cubicBezTo>
                  <a:cubicBezTo>
                    <a:pt x="194650" y="82750"/>
                    <a:pt x="192355" y="88106"/>
                    <a:pt x="188784" y="92578"/>
                  </a:cubicBezTo>
                  <a:lnTo>
                    <a:pt x="188784" y="92578"/>
                  </a:lnTo>
                  <a:cubicBezTo>
                    <a:pt x="186088" y="96594"/>
                    <a:pt x="182224" y="99686"/>
                    <a:pt x="177714" y="101434"/>
                  </a:cubicBezTo>
                  <a:cubicBezTo>
                    <a:pt x="166644" y="101434"/>
                    <a:pt x="164430" y="110290"/>
                    <a:pt x="163692" y="113242"/>
                  </a:cubicBezTo>
                  <a:lnTo>
                    <a:pt x="207234" y="113242"/>
                  </a:lnTo>
                  <a:lnTo>
                    <a:pt x="207234" y="113242"/>
                  </a:lnTo>
                  <a:lnTo>
                    <a:pt x="207234" y="113242"/>
                  </a:lnTo>
                  <a:cubicBezTo>
                    <a:pt x="204390" y="111809"/>
                    <a:pt x="201876" y="109799"/>
                    <a:pt x="199854" y="107338"/>
                  </a:cubicBezTo>
                  <a:lnTo>
                    <a:pt x="199854" y="107338"/>
                  </a:lnTo>
                  <a:lnTo>
                    <a:pt x="199854" y="107338"/>
                  </a:lnTo>
                  <a:cubicBezTo>
                    <a:pt x="199854" y="107338"/>
                    <a:pt x="199854" y="107338"/>
                    <a:pt x="199854" y="107338"/>
                  </a:cubicBezTo>
                  <a:lnTo>
                    <a:pt x="199854" y="107338"/>
                  </a:lnTo>
                  <a:lnTo>
                    <a:pt x="199854" y="107338"/>
                  </a:lnTo>
                  <a:lnTo>
                    <a:pt x="199854" y="102172"/>
                  </a:lnTo>
                  <a:lnTo>
                    <a:pt x="199854" y="102172"/>
                  </a:lnTo>
                  <a:lnTo>
                    <a:pt x="199854" y="102172"/>
                  </a:lnTo>
                  <a:lnTo>
                    <a:pt x="199854" y="102172"/>
                  </a:lnTo>
                  <a:lnTo>
                    <a:pt x="199854" y="97744"/>
                  </a:lnTo>
                  <a:lnTo>
                    <a:pt x="199854" y="97744"/>
                  </a:lnTo>
                  <a:lnTo>
                    <a:pt x="199854" y="97744"/>
                  </a:lnTo>
                  <a:lnTo>
                    <a:pt x="199854" y="97744"/>
                  </a:lnTo>
                  <a:cubicBezTo>
                    <a:pt x="199854" y="97744"/>
                    <a:pt x="199854" y="97744"/>
                    <a:pt x="199854" y="93316"/>
                  </a:cubicBezTo>
                  <a:lnTo>
                    <a:pt x="199854" y="93316"/>
                  </a:lnTo>
                  <a:lnTo>
                    <a:pt x="199854" y="93316"/>
                  </a:lnTo>
                  <a:cubicBezTo>
                    <a:pt x="186650" y="87916"/>
                    <a:pt x="180323" y="72835"/>
                    <a:pt x="185723" y="59631"/>
                  </a:cubicBezTo>
                  <a:cubicBezTo>
                    <a:pt x="185759" y="59543"/>
                    <a:pt x="185795" y="59455"/>
                    <a:pt x="185832" y="59368"/>
                  </a:cubicBezTo>
                  <a:cubicBezTo>
                    <a:pt x="185238" y="56944"/>
                    <a:pt x="185238" y="54413"/>
                    <a:pt x="185832" y="51988"/>
                  </a:cubicBezTo>
                  <a:cubicBezTo>
                    <a:pt x="187132" y="49335"/>
                    <a:pt x="189582" y="47430"/>
                    <a:pt x="192474" y="46822"/>
                  </a:cubicBezTo>
                  <a:lnTo>
                    <a:pt x="192474" y="46822"/>
                  </a:lnTo>
                  <a:lnTo>
                    <a:pt x="192474" y="46822"/>
                  </a:lnTo>
                  <a:lnTo>
                    <a:pt x="199116" y="46822"/>
                  </a:lnTo>
                  <a:lnTo>
                    <a:pt x="199116" y="46822"/>
                  </a:lnTo>
                  <a:lnTo>
                    <a:pt x="199116" y="46822"/>
                  </a:lnTo>
                  <a:lnTo>
                    <a:pt x="192474" y="46822"/>
                  </a:lnTo>
                  <a:lnTo>
                    <a:pt x="195426" y="46822"/>
                  </a:lnTo>
                  <a:cubicBezTo>
                    <a:pt x="193036" y="47630"/>
                    <a:pt x="190966" y="49182"/>
                    <a:pt x="189522" y="51250"/>
                  </a:cubicBezTo>
                  <a:cubicBezTo>
                    <a:pt x="188842" y="53412"/>
                    <a:pt x="188842" y="55731"/>
                    <a:pt x="189522" y="57892"/>
                  </a:cubicBezTo>
                  <a:cubicBezTo>
                    <a:pt x="188763" y="60545"/>
                    <a:pt x="188763" y="63357"/>
                    <a:pt x="189522" y="66010"/>
                  </a:cubicBezTo>
                  <a:cubicBezTo>
                    <a:pt x="189761" y="67229"/>
                    <a:pt x="189761" y="68482"/>
                    <a:pt x="189522" y="69700"/>
                  </a:cubicBezTo>
                  <a:lnTo>
                    <a:pt x="189522" y="69700"/>
                  </a:lnTo>
                  <a:lnTo>
                    <a:pt x="189522" y="69700"/>
                  </a:lnTo>
                  <a:lnTo>
                    <a:pt x="189522" y="69700"/>
                  </a:lnTo>
                  <a:lnTo>
                    <a:pt x="189522" y="69700"/>
                  </a:lnTo>
                  <a:cubicBezTo>
                    <a:pt x="189522" y="69700"/>
                    <a:pt x="189522" y="69700"/>
                    <a:pt x="189522" y="69700"/>
                  </a:cubicBezTo>
                  <a:lnTo>
                    <a:pt x="189522" y="69700"/>
                  </a:lnTo>
                  <a:lnTo>
                    <a:pt x="189522" y="69700"/>
                  </a:lnTo>
                  <a:lnTo>
                    <a:pt x="189522" y="74128"/>
                  </a:lnTo>
                  <a:lnTo>
                    <a:pt x="189522" y="74128"/>
                  </a:lnTo>
                  <a:lnTo>
                    <a:pt x="189522" y="74128"/>
                  </a:lnTo>
                  <a:lnTo>
                    <a:pt x="189522" y="74128"/>
                  </a:lnTo>
                  <a:lnTo>
                    <a:pt x="189522" y="74128"/>
                  </a:lnTo>
                  <a:lnTo>
                    <a:pt x="189522" y="74128"/>
                  </a:lnTo>
                  <a:lnTo>
                    <a:pt x="189522" y="74128"/>
                  </a:lnTo>
                  <a:lnTo>
                    <a:pt x="189522" y="74128"/>
                  </a:lnTo>
                  <a:lnTo>
                    <a:pt x="189522" y="74128"/>
                  </a:lnTo>
                  <a:lnTo>
                    <a:pt x="189522" y="74128"/>
                  </a:lnTo>
                  <a:lnTo>
                    <a:pt x="196902" y="79294"/>
                  </a:lnTo>
                  <a:lnTo>
                    <a:pt x="196902" y="79294"/>
                  </a:lnTo>
                  <a:lnTo>
                    <a:pt x="196902" y="79294"/>
                  </a:lnTo>
                  <a:lnTo>
                    <a:pt x="196902" y="79294"/>
                  </a:lnTo>
                  <a:cubicBezTo>
                    <a:pt x="196902" y="79294"/>
                    <a:pt x="196902" y="70438"/>
                    <a:pt x="210924" y="66748"/>
                  </a:cubicBezTo>
                  <a:cubicBezTo>
                    <a:pt x="215134" y="65193"/>
                    <a:pt x="218748" y="62353"/>
                    <a:pt x="221256" y="58630"/>
                  </a:cubicBezTo>
                  <a:lnTo>
                    <a:pt x="221256" y="58630"/>
                  </a:lnTo>
                  <a:cubicBezTo>
                    <a:pt x="224802" y="54425"/>
                    <a:pt x="227102" y="49313"/>
                    <a:pt x="227898" y="43870"/>
                  </a:cubicBezTo>
                  <a:lnTo>
                    <a:pt x="227898" y="33538"/>
                  </a:lnTo>
                  <a:cubicBezTo>
                    <a:pt x="218728" y="40264"/>
                    <a:pt x="216745" y="53150"/>
                    <a:pt x="223470" y="62320"/>
                  </a:cubicBezTo>
                  <a:cubicBezTo>
                    <a:pt x="230195" y="71491"/>
                    <a:pt x="243082" y="73474"/>
                    <a:pt x="252252" y="66748"/>
                  </a:cubicBezTo>
                  <a:cubicBezTo>
                    <a:pt x="253250" y="62128"/>
                    <a:pt x="253250" y="57347"/>
                    <a:pt x="252252" y="52726"/>
                  </a:cubicBezTo>
                  <a:lnTo>
                    <a:pt x="252252" y="47560"/>
                  </a:lnTo>
                  <a:cubicBezTo>
                    <a:pt x="249147" y="40991"/>
                    <a:pt x="246914" y="34044"/>
                    <a:pt x="245610" y="26896"/>
                  </a:cubicBezTo>
                  <a:lnTo>
                    <a:pt x="245610" y="26896"/>
                  </a:lnTo>
                  <a:cubicBezTo>
                    <a:pt x="247763" y="26165"/>
                    <a:pt x="250098" y="26165"/>
                    <a:pt x="252252" y="26896"/>
                  </a:cubicBezTo>
                  <a:lnTo>
                    <a:pt x="255942" y="26896"/>
                  </a:lnTo>
                  <a:lnTo>
                    <a:pt x="261108" y="26896"/>
                  </a:lnTo>
                  <a:lnTo>
                    <a:pt x="261108" y="26896"/>
                  </a:lnTo>
                  <a:cubicBezTo>
                    <a:pt x="266648" y="28817"/>
                    <a:pt x="271872" y="31554"/>
                    <a:pt x="276606" y="35014"/>
                  </a:cubicBezTo>
                  <a:cubicBezTo>
                    <a:pt x="279679" y="38681"/>
                    <a:pt x="281943" y="42957"/>
                    <a:pt x="283248" y="47560"/>
                  </a:cubicBezTo>
                  <a:lnTo>
                    <a:pt x="283248" y="47560"/>
                  </a:lnTo>
                  <a:cubicBezTo>
                    <a:pt x="285798" y="51782"/>
                    <a:pt x="288764" y="55738"/>
                    <a:pt x="292104" y="59368"/>
                  </a:cubicBezTo>
                  <a:lnTo>
                    <a:pt x="292104" y="63796"/>
                  </a:lnTo>
                  <a:lnTo>
                    <a:pt x="296532" y="77080"/>
                  </a:lnTo>
                  <a:cubicBezTo>
                    <a:pt x="296679" y="79538"/>
                    <a:pt x="296679" y="82003"/>
                    <a:pt x="296532" y="84460"/>
                  </a:cubicBezTo>
                  <a:cubicBezTo>
                    <a:pt x="296532" y="84460"/>
                    <a:pt x="296532" y="84460"/>
                    <a:pt x="296532" y="84460"/>
                  </a:cubicBezTo>
                  <a:cubicBezTo>
                    <a:pt x="296532" y="84460"/>
                    <a:pt x="296532" y="101434"/>
                    <a:pt x="301698" y="111028"/>
                  </a:cubicBezTo>
                  <a:lnTo>
                    <a:pt x="306126" y="139072"/>
                  </a:lnTo>
                  <a:lnTo>
                    <a:pt x="306126" y="145714"/>
                  </a:lnTo>
                  <a:cubicBezTo>
                    <a:pt x="306126" y="145714"/>
                    <a:pt x="306126" y="145714"/>
                    <a:pt x="306126" y="150142"/>
                  </a:cubicBezTo>
                  <a:lnTo>
                    <a:pt x="306126" y="150142"/>
                  </a:lnTo>
                  <a:lnTo>
                    <a:pt x="306126" y="173020"/>
                  </a:lnTo>
                  <a:cubicBezTo>
                    <a:pt x="306378" y="174733"/>
                    <a:pt x="306378" y="176473"/>
                    <a:pt x="306126" y="178186"/>
                  </a:cubicBezTo>
                  <a:lnTo>
                    <a:pt x="306126" y="178186"/>
                  </a:lnTo>
                  <a:cubicBezTo>
                    <a:pt x="307361" y="179960"/>
                    <a:pt x="307361" y="182316"/>
                    <a:pt x="306126" y="184090"/>
                  </a:cubicBezTo>
                  <a:lnTo>
                    <a:pt x="306126" y="184090"/>
                  </a:lnTo>
                  <a:lnTo>
                    <a:pt x="306126" y="184090"/>
                  </a:lnTo>
                  <a:cubicBezTo>
                    <a:pt x="306782" y="190470"/>
                    <a:pt x="306782" y="196899"/>
                    <a:pt x="306126" y="203278"/>
                  </a:cubicBezTo>
                  <a:cubicBezTo>
                    <a:pt x="306126" y="203278"/>
                    <a:pt x="306126" y="203278"/>
                    <a:pt x="306126" y="208444"/>
                  </a:cubicBezTo>
                  <a:cubicBezTo>
                    <a:pt x="306126" y="213610"/>
                    <a:pt x="306126" y="212134"/>
                    <a:pt x="306126" y="212134"/>
                  </a:cubicBezTo>
                  <a:lnTo>
                    <a:pt x="306126" y="212134"/>
                  </a:lnTo>
                  <a:lnTo>
                    <a:pt x="306126" y="212134"/>
                  </a:lnTo>
                  <a:lnTo>
                    <a:pt x="306126" y="217300"/>
                  </a:lnTo>
                  <a:lnTo>
                    <a:pt x="306126" y="217300"/>
                  </a:lnTo>
                  <a:cubicBezTo>
                    <a:pt x="306126" y="223204"/>
                    <a:pt x="306126" y="231322"/>
                    <a:pt x="306126" y="233536"/>
                  </a:cubicBezTo>
                  <a:lnTo>
                    <a:pt x="306126" y="233536"/>
                  </a:lnTo>
                  <a:cubicBezTo>
                    <a:pt x="306126" y="233536"/>
                    <a:pt x="306126" y="237226"/>
                    <a:pt x="306126" y="238702"/>
                  </a:cubicBezTo>
                  <a:lnTo>
                    <a:pt x="306126" y="238702"/>
                  </a:lnTo>
                  <a:lnTo>
                    <a:pt x="306126" y="238702"/>
                  </a:lnTo>
                  <a:lnTo>
                    <a:pt x="306126" y="238702"/>
                  </a:lnTo>
                  <a:cubicBezTo>
                    <a:pt x="307181" y="240529"/>
                    <a:pt x="307181" y="242780"/>
                    <a:pt x="306126" y="244606"/>
                  </a:cubicBezTo>
                  <a:cubicBezTo>
                    <a:pt x="305803" y="246808"/>
                    <a:pt x="305803" y="249046"/>
                    <a:pt x="306126" y="251248"/>
                  </a:cubicBezTo>
                  <a:lnTo>
                    <a:pt x="306126" y="257152"/>
                  </a:lnTo>
                  <a:cubicBezTo>
                    <a:pt x="305752" y="266890"/>
                    <a:pt x="300474" y="275778"/>
                    <a:pt x="292104" y="280768"/>
                  </a:cubicBezTo>
                  <a:lnTo>
                    <a:pt x="292104" y="280768"/>
                  </a:lnTo>
                  <a:close/>
                  <a:moveTo>
                    <a:pt x="11664" y="280768"/>
                  </a:moveTo>
                  <a:lnTo>
                    <a:pt x="11664" y="280768"/>
                  </a:lnTo>
                  <a:cubicBezTo>
                    <a:pt x="10680" y="277395"/>
                    <a:pt x="10680" y="273810"/>
                    <a:pt x="11664" y="270436"/>
                  </a:cubicBezTo>
                  <a:lnTo>
                    <a:pt x="11664" y="259366"/>
                  </a:lnTo>
                  <a:cubicBezTo>
                    <a:pt x="11664" y="259366"/>
                    <a:pt x="11664" y="253462"/>
                    <a:pt x="11664" y="251248"/>
                  </a:cubicBezTo>
                  <a:cubicBezTo>
                    <a:pt x="11359" y="249292"/>
                    <a:pt x="11359" y="247301"/>
                    <a:pt x="11664" y="245344"/>
                  </a:cubicBezTo>
                  <a:lnTo>
                    <a:pt x="11664" y="245344"/>
                  </a:lnTo>
                  <a:cubicBezTo>
                    <a:pt x="11664" y="245344"/>
                    <a:pt x="11664" y="235012"/>
                    <a:pt x="11664" y="229108"/>
                  </a:cubicBezTo>
                  <a:lnTo>
                    <a:pt x="11664" y="218038"/>
                  </a:lnTo>
                  <a:cubicBezTo>
                    <a:pt x="11664" y="218038"/>
                    <a:pt x="11664" y="218038"/>
                    <a:pt x="11664" y="214348"/>
                  </a:cubicBezTo>
                  <a:cubicBezTo>
                    <a:pt x="11967" y="212640"/>
                    <a:pt x="11967" y="210891"/>
                    <a:pt x="11664" y="209182"/>
                  </a:cubicBezTo>
                  <a:cubicBezTo>
                    <a:pt x="11664" y="201064"/>
                    <a:pt x="11664" y="197374"/>
                    <a:pt x="11664" y="190732"/>
                  </a:cubicBezTo>
                  <a:lnTo>
                    <a:pt x="11664" y="190732"/>
                  </a:lnTo>
                  <a:cubicBezTo>
                    <a:pt x="11039" y="188312"/>
                    <a:pt x="11039" y="185773"/>
                    <a:pt x="11664" y="183352"/>
                  </a:cubicBezTo>
                  <a:cubicBezTo>
                    <a:pt x="11664" y="183352"/>
                    <a:pt x="11664" y="183352"/>
                    <a:pt x="11664" y="183352"/>
                  </a:cubicBezTo>
                  <a:lnTo>
                    <a:pt x="11664" y="154570"/>
                  </a:lnTo>
                  <a:cubicBezTo>
                    <a:pt x="11043" y="152651"/>
                    <a:pt x="11043" y="150585"/>
                    <a:pt x="11664" y="148666"/>
                  </a:cubicBezTo>
                  <a:lnTo>
                    <a:pt x="11664" y="148666"/>
                  </a:lnTo>
                  <a:cubicBezTo>
                    <a:pt x="11319" y="147210"/>
                    <a:pt x="11319" y="145694"/>
                    <a:pt x="11664" y="144238"/>
                  </a:cubicBezTo>
                  <a:cubicBezTo>
                    <a:pt x="11664" y="134644"/>
                    <a:pt x="11664" y="125050"/>
                    <a:pt x="11664" y="116194"/>
                  </a:cubicBezTo>
                  <a:cubicBezTo>
                    <a:pt x="11664" y="107338"/>
                    <a:pt x="11664" y="97744"/>
                    <a:pt x="16830" y="88150"/>
                  </a:cubicBezTo>
                  <a:cubicBezTo>
                    <a:pt x="21996" y="78556"/>
                    <a:pt x="16830" y="88150"/>
                    <a:pt x="16830" y="88150"/>
                  </a:cubicBezTo>
                  <a:cubicBezTo>
                    <a:pt x="16683" y="85693"/>
                    <a:pt x="16683" y="83228"/>
                    <a:pt x="16830" y="80770"/>
                  </a:cubicBezTo>
                  <a:cubicBezTo>
                    <a:pt x="18527" y="76419"/>
                    <a:pt x="20006" y="71986"/>
                    <a:pt x="21258" y="67486"/>
                  </a:cubicBezTo>
                  <a:lnTo>
                    <a:pt x="21258" y="59368"/>
                  </a:lnTo>
                  <a:cubicBezTo>
                    <a:pt x="24025" y="53560"/>
                    <a:pt x="25773" y="47319"/>
                    <a:pt x="26424" y="40918"/>
                  </a:cubicBezTo>
                  <a:lnTo>
                    <a:pt x="26424" y="40918"/>
                  </a:lnTo>
                  <a:cubicBezTo>
                    <a:pt x="27729" y="36315"/>
                    <a:pt x="29993" y="32039"/>
                    <a:pt x="33066" y="28372"/>
                  </a:cubicBezTo>
                  <a:cubicBezTo>
                    <a:pt x="37800" y="24912"/>
                    <a:pt x="43024" y="22175"/>
                    <a:pt x="48564" y="20254"/>
                  </a:cubicBezTo>
                  <a:lnTo>
                    <a:pt x="48564" y="20254"/>
                  </a:lnTo>
                  <a:lnTo>
                    <a:pt x="52992" y="20254"/>
                  </a:lnTo>
                  <a:lnTo>
                    <a:pt x="57420" y="20254"/>
                  </a:lnTo>
                  <a:cubicBezTo>
                    <a:pt x="59508" y="19202"/>
                    <a:pt x="61973" y="19202"/>
                    <a:pt x="64062" y="20254"/>
                  </a:cubicBezTo>
                  <a:cubicBezTo>
                    <a:pt x="64062" y="20254"/>
                    <a:pt x="64062" y="20254"/>
                    <a:pt x="64062" y="20254"/>
                  </a:cubicBezTo>
                  <a:lnTo>
                    <a:pt x="64062" y="20254"/>
                  </a:lnTo>
                  <a:cubicBezTo>
                    <a:pt x="62810" y="27179"/>
                    <a:pt x="60573" y="33889"/>
                    <a:pt x="57420" y="40180"/>
                  </a:cubicBezTo>
                  <a:lnTo>
                    <a:pt x="57420" y="46084"/>
                  </a:lnTo>
                  <a:cubicBezTo>
                    <a:pt x="56585" y="50224"/>
                    <a:pt x="56585" y="54490"/>
                    <a:pt x="57420" y="58630"/>
                  </a:cubicBezTo>
                  <a:lnTo>
                    <a:pt x="57420" y="63796"/>
                  </a:lnTo>
                  <a:cubicBezTo>
                    <a:pt x="57260" y="66993"/>
                    <a:pt x="57260" y="70194"/>
                    <a:pt x="57420" y="73390"/>
                  </a:cubicBezTo>
                  <a:cubicBezTo>
                    <a:pt x="58080" y="79092"/>
                    <a:pt x="60388" y="84478"/>
                    <a:pt x="64062" y="88888"/>
                  </a:cubicBezTo>
                  <a:lnTo>
                    <a:pt x="64062" y="88888"/>
                  </a:lnTo>
                  <a:cubicBezTo>
                    <a:pt x="69228" y="94792"/>
                    <a:pt x="71442" y="97744"/>
                    <a:pt x="75870" y="98482"/>
                  </a:cubicBezTo>
                  <a:cubicBezTo>
                    <a:pt x="82695" y="99692"/>
                    <a:pt x="88337" y="104487"/>
                    <a:pt x="90630" y="111028"/>
                  </a:cubicBezTo>
                  <a:lnTo>
                    <a:pt x="90630" y="111028"/>
                  </a:lnTo>
                  <a:lnTo>
                    <a:pt x="90630" y="111028"/>
                  </a:lnTo>
                  <a:lnTo>
                    <a:pt x="104652" y="111028"/>
                  </a:lnTo>
                  <a:lnTo>
                    <a:pt x="104652" y="111028"/>
                  </a:lnTo>
                  <a:lnTo>
                    <a:pt x="104652" y="111028"/>
                  </a:lnTo>
                  <a:lnTo>
                    <a:pt x="104652" y="103648"/>
                  </a:lnTo>
                  <a:lnTo>
                    <a:pt x="104652" y="103648"/>
                  </a:lnTo>
                  <a:lnTo>
                    <a:pt x="104652" y="103648"/>
                  </a:lnTo>
                  <a:lnTo>
                    <a:pt x="104652" y="103648"/>
                  </a:lnTo>
                  <a:lnTo>
                    <a:pt x="104652" y="99220"/>
                  </a:lnTo>
                  <a:lnTo>
                    <a:pt x="104652" y="99220"/>
                  </a:lnTo>
                  <a:cubicBezTo>
                    <a:pt x="104652" y="99220"/>
                    <a:pt x="104652" y="99220"/>
                    <a:pt x="104652" y="99220"/>
                  </a:cubicBezTo>
                  <a:cubicBezTo>
                    <a:pt x="104557" y="97499"/>
                    <a:pt x="104557" y="95775"/>
                    <a:pt x="104652" y="94054"/>
                  </a:cubicBezTo>
                  <a:lnTo>
                    <a:pt x="104652" y="94054"/>
                  </a:lnTo>
                  <a:cubicBezTo>
                    <a:pt x="104652" y="94054"/>
                    <a:pt x="104652" y="94054"/>
                    <a:pt x="104652" y="89626"/>
                  </a:cubicBezTo>
                  <a:cubicBezTo>
                    <a:pt x="104957" y="86929"/>
                    <a:pt x="104957" y="84206"/>
                    <a:pt x="104652" y="81508"/>
                  </a:cubicBezTo>
                  <a:cubicBezTo>
                    <a:pt x="104997" y="79308"/>
                    <a:pt x="104997" y="77067"/>
                    <a:pt x="104652" y="74866"/>
                  </a:cubicBezTo>
                  <a:cubicBezTo>
                    <a:pt x="111377" y="74866"/>
                    <a:pt x="116829" y="69415"/>
                    <a:pt x="116829" y="62689"/>
                  </a:cubicBezTo>
                  <a:cubicBezTo>
                    <a:pt x="116829" y="55964"/>
                    <a:pt x="111377" y="50512"/>
                    <a:pt x="104652" y="50512"/>
                  </a:cubicBezTo>
                  <a:lnTo>
                    <a:pt x="104652" y="50512"/>
                  </a:lnTo>
                  <a:lnTo>
                    <a:pt x="98010" y="50512"/>
                  </a:lnTo>
                  <a:lnTo>
                    <a:pt x="98010" y="50512"/>
                  </a:lnTo>
                  <a:lnTo>
                    <a:pt x="98010" y="50512"/>
                  </a:lnTo>
                  <a:cubicBezTo>
                    <a:pt x="96112" y="51253"/>
                    <a:pt x="94004" y="51253"/>
                    <a:pt x="92106" y="50512"/>
                  </a:cubicBezTo>
                  <a:cubicBezTo>
                    <a:pt x="92106" y="50512"/>
                    <a:pt x="96534" y="50512"/>
                    <a:pt x="98748" y="50512"/>
                  </a:cubicBezTo>
                  <a:lnTo>
                    <a:pt x="98748" y="50512"/>
                  </a:lnTo>
                  <a:lnTo>
                    <a:pt x="98748" y="50512"/>
                  </a:lnTo>
                  <a:lnTo>
                    <a:pt x="98748" y="50512"/>
                  </a:lnTo>
                  <a:cubicBezTo>
                    <a:pt x="97746" y="48435"/>
                    <a:pt x="96220" y="46655"/>
                    <a:pt x="94320" y="45346"/>
                  </a:cubicBezTo>
                  <a:lnTo>
                    <a:pt x="87678" y="45346"/>
                  </a:lnTo>
                  <a:lnTo>
                    <a:pt x="76608" y="45346"/>
                  </a:lnTo>
                  <a:lnTo>
                    <a:pt x="72180" y="45346"/>
                  </a:lnTo>
                  <a:lnTo>
                    <a:pt x="72180" y="45346"/>
                  </a:lnTo>
                  <a:lnTo>
                    <a:pt x="72180" y="45346"/>
                  </a:lnTo>
                  <a:lnTo>
                    <a:pt x="72180" y="45346"/>
                  </a:lnTo>
                  <a:lnTo>
                    <a:pt x="72180" y="45346"/>
                  </a:lnTo>
                  <a:lnTo>
                    <a:pt x="72180" y="45346"/>
                  </a:lnTo>
                  <a:cubicBezTo>
                    <a:pt x="70722" y="42315"/>
                    <a:pt x="70722" y="38784"/>
                    <a:pt x="72180" y="35752"/>
                  </a:cubicBezTo>
                  <a:cubicBezTo>
                    <a:pt x="73380" y="32715"/>
                    <a:pt x="75784" y="30310"/>
                    <a:pt x="78822" y="29110"/>
                  </a:cubicBezTo>
                  <a:lnTo>
                    <a:pt x="85464" y="29110"/>
                  </a:lnTo>
                  <a:lnTo>
                    <a:pt x="85464" y="29110"/>
                  </a:lnTo>
                  <a:lnTo>
                    <a:pt x="89892" y="29110"/>
                  </a:lnTo>
                  <a:cubicBezTo>
                    <a:pt x="92675" y="25969"/>
                    <a:pt x="96780" y="24327"/>
                    <a:pt x="100962" y="24682"/>
                  </a:cubicBezTo>
                  <a:cubicBezTo>
                    <a:pt x="108353" y="25560"/>
                    <a:pt x="115568" y="27550"/>
                    <a:pt x="122364" y="30586"/>
                  </a:cubicBezTo>
                  <a:cubicBezTo>
                    <a:pt x="126889" y="32499"/>
                    <a:pt x="131583" y="33982"/>
                    <a:pt x="136386" y="35014"/>
                  </a:cubicBezTo>
                  <a:lnTo>
                    <a:pt x="140076" y="35014"/>
                  </a:lnTo>
                  <a:cubicBezTo>
                    <a:pt x="140076" y="35014"/>
                    <a:pt x="140076" y="35014"/>
                    <a:pt x="140076" y="35014"/>
                  </a:cubicBezTo>
                  <a:lnTo>
                    <a:pt x="126792" y="35014"/>
                  </a:lnTo>
                  <a:cubicBezTo>
                    <a:pt x="126792" y="35014"/>
                    <a:pt x="131220" y="35014"/>
                    <a:pt x="132696" y="40918"/>
                  </a:cubicBezTo>
                  <a:lnTo>
                    <a:pt x="132696" y="46084"/>
                  </a:lnTo>
                  <a:cubicBezTo>
                    <a:pt x="132696" y="46084"/>
                    <a:pt x="132696" y="46084"/>
                    <a:pt x="132696" y="51250"/>
                  </a:cubicBezTo>
                  <a:lnTo>
                    <a:pt x="134910" y="51250"/>
                  </a:lnTo>
                  <a:cubicBezTo>
                    <a:pt x="136874" y="53531"/>
                    <a:pt x="138605" y="56004"/>
                    <a:pt x="140076" y="58630"/>
                  </a:cubicBezTo>
                  <a:cubicBezTo>
                    <a:pt x="141102" y="61334"/>
                    <a:pt x="142601" y="63832"/>
                    <a:pt x="144504" y="66010"/>
                  </a:cubicBezTo>
                  <a:lnTo>
                    <a:pt x="144504" y="66010"/>
                  </a:lnTo>
                  <a:lnTo>
                    <a:pt x="144504" y="59368"/>
                  </a:lnTo>
                  <a:lnTo>
                    <a:pt x="144504" y="59368"/>
                  </a:lnTo>
                  <a:lnTo>
                    <a:pt x="144504" y="59368"/>
                  </a:lnTo>
                  <a:cubicBezTo>
                    <a:pt x="144504" y="63796"/>
                    <a:pt x="144504" y="68224"/>
                    <a:pt x="144504" y="71176"/>
                  </a:cubicBezTo>
                  <a:cubicBezTo>
                    <a:pt x="145038" y="73108"/>
                    <a:pt x="145038" y="75148"/>
                    <a:pt x="144504" y="77080"/>
                  </a:cubicBezTo>
                  <a:lnTo>
                    <a:pt x="144504" y="77080"/>
                  </a:lnTo>
                  <a:cubicBezTo>
                    <a:pt x="144504" y="77080"/>
                    <a:pt x="144504" y="77080"/>
                    <a:pt x="144504" y="77080"/>
                  </a:cubicBezTo>
                  <a:cubicBezTo>
                    <a:pt x="144504" y="77080"/>
                    <a:pt x="144504" y="84460"/>
                    <a:pt x="144504" y="85936"/>
                  </a:cubicBezTo>
                  <a:lnTo>
                    <a:pt x="144504" y="85936"/>
                  </a:lnTo>
                  <a:cubicBezTo>
                    <a:pt x="144504" y="85936"/>
                    <a:pt x="144504" y="81508"/>
                    <a:pt x="144504" y="77080"/>
                  </a:cubicBezTo>
                  <a:cubicBezTo>
                    <a:pt x="144618" y="75606"/>
                    <a:pt x="144618" y="74126"/>
                    <a:pt x="144504" y="72652"/>
                  </a:cubicBezTo>
                  <a:cubicBezTo>
                    <a:pt x="144504" y="72652"/>
                    <a:pt x="144504" y="72652"/>
                    <a:pt x="144504" y="72652"/>
                  </a:cubicBezTo>
                  <a:cubicBezTo>
                    <a:pt x="144106" y="70705"/>
                    <a:pt x="144106" y="68696"/>
                    <a:pt x="144504" y="66748"/>
                  </a:cubicBezTo>
                  <a:cubicBezTo>
                    <a:pt x="144504" y="66748"/>
                    <a:pt x="144504" y="60106"/>
                    <a:pt x="144504" y="56416"/>
                  </a:cubicBezTo>
                  <a:lnTo>
                    <a:pt x="144504" y="59368"/>
                  </a:lnTo>
                  <a:lnTo>
                    <a:pt x="144504" y="59368"/>
                  </a:lnTo>
                  <a:lnTo>
                    <a:pt x="144504" y="59368"/>
                  </a:lnTo>
                  <a:lnTo>
                    <a:pt x="144504" y="59368"/>
                  </a:lnTo>
                  <a:cubicBezTo>
                    <a:pt x="146406" y="57190"/>
                    <a:pt x="147906" y="54692"/>
                    <a:pt x="148932" y="51988"/>
                  </a:cubicBezTo>
                  <a:cubicBezTo>
                    <a:pt x="150147" y="49611"/>
                    <a:pt x="151633" y="47382"/>
                    <a:pt x="153360" y="45346"/>
                  </a:cubicBezTo>
                  <a:lnTo>
                    <a:pt x="153360" y="45346"/>
                  </a:lnTo>
                  <a:cubicBezTo>
                    <a:pt x="153360" y="45346"/>
                    <a:pt x="153360" y="45346"/>
                    <a:pt x="153360" y="40180"/>
                  </a:cubicBezTo>
                  <a:lnTo>
                    <a:pt x="153360" y="35752"/>
                  </a:lnTo>
                  <a:cubicBezTo>
                    <a:pt x="154958" y="33017"/>
                    <a:pt x="156947" y="30531"/>
                    <a:pt x="159264" y="28372"/>
                  </a:cubicBezTo>
                  <a:lnTo>
                    <a:pt x="170334" y="28372"/>
                  </a:lnTo>
                  <a:cubicBezTo>
                    <a:pt x="170334" y="28372"/>
                    <a:pt x="170334" y="28372"/>
                    <a:pt x="174024" y="28372"/>
                  </a:cubicBezTo>
                  <a:cubicBezTo>
                    <a:pt x="178827" y="27340"/>
                    <a:pt x="183521" y="25857"/>
                    <a:pt x="188046" y="23944"/>
                  </a:cubicBezTo>
                  <a:cubicBezTo>
                    <a:pt x="194841" y="20908"/>
                    <a:pt x="202057" y="18918"/>
                    <a:pt x="209448" y="18040"/>
                  </a:cubicBezTo>
                  <a:lnTo>
                    <a:pt x="209448" y="18040"/>
                  </a:lnTo>
                  <a:cubicBezTo>
                    <a:pt x="213630" y="17685"/>
                    <a:pt x="217735" y="19327"/>
                    <a:pt x="220518" y="22468"/>
                  </a:cubicBezTo>
                  <a:lnTo>
                    <a:pt x="224946" y="22468"/>
                  </a:lnTo>
                  <a:lnTo>
                    <a:pt x="224946" y="22468"/>
                  </a:lnTo>
                  <a:lnTo>
                    <a:pt x="230850" y="22468"/>
                  </a:lnTo>
                  <a:cubicBezTo>
                    <a:pt x="234076" y="23645"/>
                    <a:pt x="236721" y="26025"/>
                    <a:pt x="238230" y="29110"/>
                  </a:cubicBezTo>
                  <a:cubicBezTo>
                    <a:pt x="239674" y="31886"/>
                    <a:pt x="239674" y="35191"/>
                    <a:pt x="238230" y="37966"/>
                  </a:cubicBezTo>
                  <a:cubicBezTo>
                    <a:pt x="238230" y="37966"/>
                    <a:pt x="238230" y="37966"/>
                    <a:pt x="238230" y="41656"/>
                  </a:cubicBezTo>
                  <a:lnTo>
                    <a:pt x="238230" y="41656"/>
                  </a:lnTo>
                  <a:lnTo>
                    <a:pt x="238230" y="35752"/>
                  </a:lnTo>
                  <a:lnTo>
                    <a:pt x="238230" y="35752"/>
                  </a:lnTo>
                  <a:lnTo>
                    <a:pt x="238230" y="35752"/>
                  </a:lnTo>
                  <a:lnTo>
                    <a:pt x="238230" y="35752"/>
                  </a:lnTo>
                  <a:lnTo>
                    <a:pt x="231588" y="35752"/>
                  </a:lnTo>
                  <a:lnTo>
                    <a:pt x="213138" y="35752"/>
                  </a:lnTo>
                  <a:lnTo>
                    <a:pt x="206496" y="35752"/>
                  </a:lnTo>
                  <a:lnTo>
                    <a:pt x="206496" y="40180"/>
                  </a:lnTo>
                  <a:lnTo>
                    <a:pt x="206496" y="40180"/>
                  </a:lnTo>
                  <a:lnTo>
                    <a:pt x="206496" y="40180"/>
                  </a:lnTo>
                  <a:lnTo>
                    <a:pt x="214614" y="40180"/>
                  </a:lnTo>
                  <a:lnTo>
                    <a:pt x="219780" y="40180"/>
                  </a:lnTo>
                  <a:lnTo>
                    <a:pt x="225684" y="40180"/>
                  </a:lnTo>
                  <a:lnTo>
                    <a:pt x="225684" y="40180"/>
                  </a:lnTo>
                  <a:cubicBezTo>
                    <a:pt x="225684" y="40180"/>
                    <a:pt x="225684" y="40180"/>
                    <a:pt x="225684" y="40180"/>
                  </a:cubicBezTo>
                  <a:lnTo>
                    <a:pt x="225684" y="40180"/>
                  </a:lnTo>
                  <a:cubicBezTo>
                    <a:pt x="222285" y="40968"/>
                    <a:pt x="218751" y="40968"/>
                    <a:pt x="215352" y="40180"/>
                  </a:cubicBezTo>
                  <a:lnTo>
                    <a:pt x="215352" y="40180"/>
                  </a:lnTo>
                  <a:lnTo>
                    <a:pt x="202068" y="40180"/>
                  </a:lnTo>
                  <a:cubicBezTo>
                    <a:pt x="202068" y="40180"/>
                    <a:pt x="202068" y="40180"/>
                    <a:pt x="202068" y="40180"/>
                  </a:cubicBezTo>
                  <a:lnTo>
                    <a:pt x="206496" y="40180"/>
                  </a:lnTo>
                  <a:lnTo>
                    <a:pt x="206496" y="40180"/>
                  </a:lnTo>
                  <a:lnTo>
                    <a:pt x="212400" y="40180"/>
                  </a:lnTo>
                  <a:cubicBezTo>
                    <a:pt x="212032" y="42598"/>
                    <a:pt x="209773" y="44259"/>
                    <a:pt x="207355" y="43890"/>
                  </a:cubicBezTo>
                  <a:cubicBezTo>
                    <a:pt x="207314" y="43884"/>
                    <a:pt x="207275" y="43878"/>
                    <a:pt x="207234" y="43870"/>
                  </a:cubicBezTo>
                  <a:lnTo>
                    <a:pt x="207234" y="43870"/>
                  </a:lnTo>
                  <a:cubicBezTo>
                    <a:pt x="208635" y="44535"/>
                    <a:pt x="210260" y="44535"/>
                    <a:pt x="211662" y="43870"/>
                  </a:cubicBezTo>
                  <a:cubicBezTo>
                    <a:pt x="209986" y="44433"/>
                    <a:pt x="208172" y="44433"/>
                    <a:pt x="206496" y="43870"/>
                  </a:cubicBezTo>
                  <a:lnTo>
                    <a:pt x="206496" y="43870"/>
                  </a:lnTo>
                  <a:lnTo>
                    <a:pt x="206496" y="43870"/>
                  </a:lnTo>
                  <a:lnTo>
                    <a:pt x="201330" y="43870"/>
                  </a:lnTo>
                  <a:cubicBezTo>
                    <a:pt x="201330" y="43870"/>
                    <a:pt x="201330" y="39442"/>
                    <a:pt x="205758" y="35752"/>
                  </a:cubicBezTo>
                  <a:lnTo>
                    <a:pt x="213138" y="31324"/>
                  </a:lnTo>
                  <a:lnTo>
                    <a:pt x="224946" y="31324"/>
                  </a:lnTo>
                  <a:lnTo>
                    <a:pt x="224946" y="31324"/>
                  </a:lnTo>
                  <a:cubicBezTo>
                    <a:pt x="224946" y="31324"/>
                    <a:pt x="229374" y="31324"/>
                    <a:pt x="230112" y="31324"/>
                  </a:cubicBezTo>
                  <a:lnTo>
                    <a:pt x="230112" y="31324"/>
                  </a:lnTo>
                  <a:lnTo>
                    <a:pt x="230112" y="31324"/>
                  </a:lnTo>
                  <a:cubicBezTo>
                    <a:pt x="231569" y="28293"/>
                    <a:pt x="231569" y="24762"/>
                    <a:pt x="230112" y="21730"/>
                  </a:cubicBezTo>
                  <a:cubicBezTo>
                    <a:pt x="230112" y="21730"/>
                    <a:pt x="230112" y="21730"/>
                    <a:pt x="224208" y="16564"/>
                  </a:cubicBezTo>
                  <a:lnTo>
                    <a:pt x="218304" y="16564"/>
                  </a:lnTo>
                  <a:lnTo>
                    <a:pt x="218304" y="16564"/>
                  </a:lnTo>
                  <a:lnTo>
                    <a:pt x="218304" y="16564"/>
                  </a:lnTo>
                  <a:lnTo>
                    <a:pt x="218304" y="16564"/>
                  </a:lnTo>
                  <a:lnTo>
                    <a:pt x="218304" y="16564"/>
                  </a:lnTo>
                  <a:cubicBezTo>
                    <a:pt x="214985" y="15249"/>
                    <a:pt x="211291" y="15249"/>
                    <a:pt x="207972" y="16564"/>
                  </a:cubicBezTo>
                  <a:cubicBezTo>
                    <a:pt x="200793" y="16788"/>
                    <a:pt x="193747" y="18549"/>
                    <a:pt x="187308" y="21730"/>
                  </a:cubicBezTo>
                  <a:cubicBezTo>
                    <a:pt x="182529" y="23643"/>
                    <a:pt x="177590" y="25125"/>
                    <a:pt x="172548" y="26158"/>
                  </a:cubicBezTo>
                  <a:lnTo>
                    <a:pt x="172548" y="26158"/>
                  </a:lnTo>
                  <a:cubicBezTo>
                    <a:pt x="171348" y="28774"/>
                    <a:pt x="169863" y="31249"/>
                    <a:pt x="168120" y="33538"/>
                  </a:cubicBezTo>
                  <a:cubicBezTo>
                    <a:pt x="168481" y="35489"/>
                    <a:pt x="168481" y="37491"/>
                    <a:pt x="168120" y="39442"/>
                  </a:cubicBezTo>
                  <a:lnTo>
                    <a:pt x="168120" y="39442"/>
                  </a:lnTo>
                  <a:cubicBezTo>
                    <a:pt x="168120" y="39442"/>
                    <a:pt x="168120" y="39442"/>
                    <a:pt x="168120" y="39442"/>
                  </a:cubicBezTo>
                  <a:lnTo>
                    <a:pt x="168120" y="39442"/>
                  </a:lnTo>
                  <a:cubicBezTo>
                    <a:pt x="168661" y="42369"/>
                    <a:pt x="168661" y="45371"/>
                    <a:pt x="168120" y="48298"/>
                  </a:cubicBezTo>
                  <a:cubicBezTo>
                    <a:pt x="165930" y="52754"/>
                    <a:pt x="162626" y="56568"/>
                    <a:pt x="158526" y="59368"/>
                  </a:cubicBezTo>
                  <a:lnTo>
                    <a:pt x="158526" y="59368"/>
                  </a:lnTo>
                  <a:lnTo>
                    <a:pt x="158526" y="64534"/>
                  </a:lnTo>
                  <a:cubicBezTo>
                    <a:pt x="158526" y="64534"/>
                    <a:pt x="158526" y="71914"/>
                    <a:pt x="158526" y="74866"/>
                  </a:cubicBezTo>
                  <a:cubicBezTo>
                    <a:pt x="158228" y="76327"/>
                    <a:pt x="158228" y="77833"/>
                    <a:pt x="158526" y="79294"/>
                  </a:cubicBezTo>
                  <a:lnTo>
                    <a:pt x="158526" y="79294"/>
                  </a:lnTo>
                  <a:lnTo>
                    <a:pt x="158526" y="79294"/>
                  </a:lnTo>
                  <a:cubicBezTo>
                    <a:pt x="158846" y="80753"/>
                    <a:pt x="158846" y="82264"/>
                    <a:pt x="158526" y="83722"/>
                  </a:cubicBezTo>
                  <a:lnTo>
                    <a:pt x="158526" y="90364"/>
                  </a:lnTo>
                  <a:lnTo>
                    <a:pt x="158526" y="90364"/>
                  </a:lnTo>
                  <a:lnTo>
                    <a:pt x="158526" y="97006"/>
                  </a:lnTo>
                  <a:lnTo>
                    <a:pt x="158526" y="97006"/>
                  </a:lnTo>
                  <a:lnTo>
                    <a:pt x="158526" y="97006"/>
                  </a:lnTo>
                  <a:lnTo>
                    <a:pt x="158526" y="97006"/>
                  </a:lnTo>
                  <a:lnTo>
                    <a:pt x="158526" y="97006"/>
                  </a:lnTo>
                  <a:lnTo>
                    <a:pt x="158526" y="97006"/>
                  </a:lnTo>
                  <a:cubicBezTo>
                    <a:pt x="158754" y="94552"/>
                    <a:pt x="158754" y="92081"/>
                    <a:pt x="158526" y="89626"/>
                  </a:cubicBezTo>
                  <a:cubicBezTo>
                    <a:pt x="158054" y="87937"/>
                    <a:pt x="158054" y="86150"/>
                    <a:pt x="158526" y="84460"/>
                  </a:cubicBezTo>
                  <a:lnTo>
                    <a:pt x="158526" y="84460"/>
                  </a:lnTo>
                  <a:cubicBezTo>
                    <a:pt x="158964" y="82766"/>
                    <a:pt x="158964" y="80989"/>
                    <a:pt x="158526" y="79294"/>
                  </a:cubicBezTo>
                  <a:cubicBezTo>
                    <a:pt x="158841" y="75611"/>
                    <a:pt x="158841" y="71908"/>
                    <a:pt x="158526" y="68224"/>
                  </a:cubicBezTo>
                  <a:lnTo>
                    <a:pt x="158526" y="59368"/>
                  </a:lnTo>
                  <a:lnTo>
                    <a:pt x="158526" y="59368"/>
                  </a:lnTo>
                  <a:lnTo>
                    <a:pt x="154098" y="51250"/>
                  </a:lnTo>
                  <a:lnTo>
                    <a:pt x="148194" y="41656"/>
                  </a:lnTo>
                  <a:lnTo>
                    <a:pt x="152622" y="41656"/>
                  </a:lnTo>
                  <a:cubicBezTo>
                    <a:pt x="152622" y="41656"/>
                    <a:pt x="152622" y="41656"/>
                    <a:pt x="152622" y="41656"/>
                  </a:cubicBezTo>
                  <a:lnTo>
                    <a:pt x="152622" y="36490"/>
                  </a:lnTo>
                  <a:cubicBezTo>
                    <a:pt x="151024" y="33755"/>
                    <a:pt x="149035" y="31269"/>
                    <a:pt x="146718" y="29110"/>
                  </a:cubicBezTo>
                  <a:lnTo>
                    <a:pt x="151146" y="29110"/>
                  </a:lnTo>
                  <a:lnTo>
                    <a:pt x="151146" y="29110"/>
                  </a:lnTo>
                  <a:lnTo>
                    <a:pt x="151146" y="29110"/>
                  </a:lnTo>
                  <a:cubicBezTo>
                    <a:pt x="146104" y="28077"/>
                    <a:pt x="141164" y="26595"/>
                    <a:pt x="136386" y="24682"/>
                  </a:cubicBezTo>
                  <a:cubicBezTo>
                    <a:pt x="129947" y="21501"/>
                    <a:pt x="122900" y="19740"/>
                    <a:pt x="115722" y="19516"/>
                  </a:cubicBezTo>
                  <a:lnTo>
                    <a:pt x="115722" y="19516"/>
                  </a:lnTo>
                  <a:cubicBezTo>
                    <a:pt x="112380" y="18335"/>
                    <a:pt x="108732" y="18335"/>
                    <a:pt x="105390" y="19516"/>
                  </a:cubicBezTo>
                  <a:lnTo>
                    <a:pt x="100962" y="19516"/>
                  </a:lnTo>
                  <a:lnTo>
                    <a:pt x="75870" y="19516"/>
                  </a:lnTo>
                  <a:lnTo>
                    <a:pt x="70704" y="19516"/>
                  </a:lnTo>
                  <a:cubicBezTo>
                    <a:pt x="70704" y="19516"/>
                    <a:pt x="64800" y="19516"/>
                    <a:pt x="64062" y="24682"/>
                  </a:cubicBezTo>
                  <a:cubicBezTo>
                    <a:pt x="62612" y="27194"/>
                    <a:pt x="62612" y="30289"/>
                    <a:pt x="64062" y="32800"/>
                  </a:cubicBezTo>
                  <a:cubicBezTo>
                    <a:pt x="64062" y="32800"/>
                    <a:pt x="64062" y="32800"/>
                    <a:pt x="64062" y="32800"/>
                  </a:cubicBezTo>
                  <a:cubicBezTo>
                    <a:pt x="64062" y="32800"/>
                    <a:pt x="64062" y="32800"/>
                    <a:pt x="64062" y="32800"/>
                  </a:cubicBezTo>
                  <a:lnTo>
                    <a:pt x="64062" y="32800"/>
                  </a:lnTo>
                  <a:cubicBezTo>
                    <a:pt x="65606" y="31692"/>
                    <a:pt x="67684" y="31692"/>
                    <a:pt x="69228" y="32800"/>
                  </a:cubicBezTo>
                  <a:lnTo>
                    <a:pt x="73656" y="32800"/>
                  </a:lnTo>
                  <a:lnTo>
                    <a:pt x="84726" y="32800"/>
                  </a:lnTo>
                  <a:lnTo>
                    <a:pt x="92106" y="37228"/>
                  </a:lnTo>
                  <a:cubicBezTo>
                    <a:pt x="97272" y="37228"/>
                    <a:pt x="97272" y="43132"/>
                    <a:pt x="97272" y="44608"/>
                  </a:cubicBezTo>
                  <a:lnTo>
                    <a:pt x="96534" y="44608"/>
                  </a:lnTo>
                  <a:lnTo>
                    <a:pt x="96534" y="44608"/>
                  </a:lnTo>
                  <a:lnTo>
                    <a:pt x="96534" y="44608"/>
                  </a:lnTo>
                  <a:lnTo>
                    <a:pt x="90630" y="44608"/>
                  </a:lnTo>
                  <a:lnTo>
                    <a:pt x="100224" y="44608"/>
                  </a:lnTo>
                  <a:lnTo>
                    <a:pt x="106866" y="44608"/>
                  </a:lnTo>
                  <a:lnTo>
                    <a:pt x="104652" y="44608"/>
                  </a:lnTo>
                  <a:cubicBezTo>
                    <a:pt x="107543" y="45216"/>
                    <a:pt x="109994" y="47121"/>
                    <a:pt x="111294" y="49774"/>
                  </a:cubicBezTo>
                  <a:cubicBezTo>
                    <a:pt x="111953" y="52190"/>
                    <a:pt x="111953" y="54738"/>
                    <a:pt x="111294" y="57154"/>
                  </a:cubicBezTo>
                  <a:cubicBezTo>
                    <a:pt x="111958" y="60069"/>
                    <a:pt x="111958" y="63096"/>
                    <a:pt x="111294" y="66010"/>
                  </a:cubicBezTo>
                  <a:lnTo>
                    <a:pt x="111294" y="66010"/>
                  </a:lnTo>
                  <a:lnTo>
                    <a:pt x="111294" y="66010"/>
                  </a:lnTo>
                  <a:cubicBezTo>
                    <a:pt x="111673" y="67960"/>
                    <a:pt x="111673" y="69964"/>
                    <a:pt x="111294" y="71914"/>
                  </a:cubicBezTo>
                  <a:lnTo>
                    <a:pt x="111294" y="71914"/>
                  </a:lnTo>
                  <a:lnTo>
                    <a:pt x="111294" y="71914"/>
                  </a:lnTo>
                  <a:lnTo>
                    <a:pt x="111294" y="71914"/>
                  </a:lnTo>
                  <a:lnTo>
                    <a:pt x="111294" y="71914"/>
                  </a:lnTo>
                  <a:lnTo>
                    <a:pt x="111294" y="76342"/>
                  </a:lnTo>
                  <a:lnTo>
                    <a:pt x="111294" y="80770"/>
                  </a:lnTo>
                  <a:lnTo>
                    <a:pt x="111294" y="80770"/>
                  </a:lnTo>
                  <a:lnTo>
                    <a:pt x="111294" y="80770"/>
                  </a:lnTo>
                  <a:lnTo>
                    <a:pt x="111294" y="85936"/>
                  </a:lnTo>
                  <a:lnTo>
                    <a:pt x="111294" y="85936"/>
                  </a:lnTo>
                  <a:lnTo>
                    <a:pt x="104652" y="85936"/>
                  </a:lnTo>
                  <a:lnTo>
                    <a:pt x="104652" y="85936"/>
                  </a:lnTo>
                  <a:lnTo>
                    <a:pt x="104652" y="85936"/>
                  </a:lnTo>
                  <a:lnTo>
                    <a:pt x="104652" y="85936"/>
                  </a:lnTo>
                  <a:lnTo>
                    <a:pt x="104652" y="85936"/>
                  </a:lnTo>
                  <a:lnTo>
                    <a:pt x="97272" y="91840"/>
                  </a:lnTo>
                  <a:lnTo>
                    <a:pt x="97272" y="91840"/>
                  </a:lnTo>
                  <a:lnTo>
                    <a:pt x="97272" y="91840"/>
                  </a:lnTo>
                  <a:lnTo>
                    <a:pt x="97272" y="91840"/>
                  </a:lnTo>
                  <a:cubicBezTo>
                    <a:pt x="94853" y="85387"/>
                    <a:pt x="89271" y="80643"/>
                    <a:pt x="82512" y="79294"/>
                  </a:cubicBezTo>
                  <a:cubicBezTo>
                    <a:pt x="78002" y="77546"/>
                    <a:pt x="74138" y="74454"/>
                    <a:pt x="71442" y="70438"/>
                  </a:cubicBezTo>
                  <a:lnTo>
                    <a:pt x="71442" y="70438"/>
                  </a:lnTo>
                  <a:cubicBezTo>
                    <a:pt x="67871" y="65966"/>
                    <a:pt x="65576" y="60611"/>
                    <a:pt x="64800" y="54940"/>
                  </a:cubicBezTo>
                  <a:cubicBezTo>
                    <a:pt x="64800" y="54940"/>
                    <a:pt x="64800" y="49036"/>
                    <a:pt x="64800" y="44608"/>
                  </a:cubicBezTo>
                  <a:lnTo>
                    <a:pt x="64800" y="40180"/>
                  </a:lnTo>
                  <a:cubicBezTo>
                    <a:pt x="64125" y="36025"/>
                    <a:pt x="64125" y="31789"/>
                    <a:pt x="64800" y="27634"/>
                  </a:cubicBezTo>
                  <a:lnTo>
                    <a:pt x="64800" y="20254"/>
                  </a:lnTo>
                  <a:cubicBezTo>
                    <a:pt x="68105" y="14027"/>
                    <a:pt x="70350" y="7293"/>
                    <a:pt x="71442" y="328"/>
                  </a:cubicBezTo>
                  <a:lnTo>
                    <a:pt x="71442" y="328"/>
                  </a:lnTo>
                  <a:lnTo>
                    <a:pt x="71442" y="328"/>
                  </a:lnTo>
                  <a:cubicBezTo>
                    <a:pt x="69747" y="-109"/>
                    <a:pt x="67970" y="-109"/>
                    <a:pt x="66276" y="328"/>
                  </a:cubicBezTo>
                  <a:lnTo>
                    <a:pt x="66276" y="328"/>
                  </a:lnTo>
                  <a:lnTo>
                    <a:pt x="61848" y="328"/>
                  </a:lnTo>
                  <a:lnTo>
                    <a:pt x="61848" y="328"/>
                  </a:lnTo>
                  <a:cubicBezTo>
                    <a:pt x="56610" y="1915"/>
                    <a:pt x="51810" y="4694"/>
                    <a:pt x="47826" y="8446"/>
                  </a:cubicBezTo>
                  <a:cubicBezTo>
                    <a:pt x="44454" y="11196"/>
                    <a:pt x="42327" y="15184"/>
                    <a:pt x="41922" y="19516"/>
                  </a:cubicBezTo>
                  <a:lnTo>
                    <a:pt x="41922" y="19516"/>
                  </a:lnTo>
                  <a:cubicBezTo>
                    <a:pt x="38491" y="36963"/>
                    <a:pt x="26991" y="51748"/>
                    <a:pt x="10926" y="59368"/>
                  </a:cubicBezTo>
                  <a:lnTo>
                    <a:pt x="10926" y="63796"/>
                  </a:lnTo>
                  <a:cubicBezTo>
                    <a:pt x="10926" y="68962"/>
                    <a:pt x="10926" y="73390"/>
                    <a:pt x="10926" y="77080"/>
                  </a:cubicBezTo>
                  <a:cubicBezTo>
                    <a:pt x="10488" y="79273"/>
                    <a:pt x="10488" y="81530"/>
                    <a:pt x="10926" y="83722"/>
                  </a:cubicBezTo>
                  <a:lnTo>
                    <a:pt x="10926" y="83722"/>
                  </a:lnTo>
                  <a:cubicBezTo>
                    <a:pt x="9926" y="93139"/>
                    <a:pt x="8448" y="102499"/>
                    <a:pt x="6498" y="111766"/>
                  </a:cubicBezTo>
                  <a:cubicBezTo>
                    <a:pt x="6498" y="121360"/>
                    <a:pt x="6498" y="130216"/>
                    <a:pt x="2808" y="139810"/>
                  </a:cubicBezTo>
                  <a:cubicBezTo>
                    <a:pt x="2401" y="141508"/>
                    <a:pt x="2401" y="143278"/>
                    <a:pt x="2808" y="144976"/>
                  </a:cubicBezTo>
                  <a:lnTo>
                    <a:pt x="2808" y="144976"/>
                  </a:lnTo>
                  <a:cubicBezTo>
                    <a:pt x="2808" y="144976"/>
                    <a:pt x="2808" y="144976"/>
                    <a:pt x="2808" y="144976"/>
                  </a:cubicBezTo>
                  <a:lnTo>
                    <a:pt x="2808" y="144976"/>
                  </a:lnTo>
                  <a:lnTo>
                    <a:pt x="2808" y="144976"/>
                  </a:lnTo>
                  <a:lnTo>
                    <a:pt x="2808" y="144976"/>
                  </a:lnTo>
                  <a:lnTo>
                    <a:pt x="2808" y="166378"/>
                  </a:lnTo>
                  <a:cubicBezTo>
                    <a:pt x="2808" y="166378"/>
                    <a:pt x="2808" y="166378"/>
                    <a:pt x="2808" y="166378"/>
                  </a:cubicBezTo>
                  <a:lnTo>
                    <a:pt x="2808" y="176710"/>
                  </a:lnTo>
                  <a:cubicBezTo>
                    <a:pt x="2808" y="183352"/>
                    <a:pt x="2808" y="187780"/>
                    <a:pt x="2808" y="195160"/>
                  </a:cubicBezTo>
                  <a:cubicBezTo>
                    <a:pt x="3125" y="197115"/>
                    <a:pt x="3125" y="199109"/>
                    <a:pt x="2808" y="201064"/>
                  </a:cubicBezTo>
                  <a:lnTo>
                    <a:pt x="2808" y="201064"/>
                  </a:lnTo>
                  <a:lnTo>
                    <a:pt x="2808" y="201064"/>
                  </a:lnTo>
                  <a:lnTo>
                    <a:pt x="2808" y="201064"/>
                  </a:lnTo>
                  <a:lnTo>
                    <a:pt x="2808" y="201064"/>
                  </a:lnTo>
                  <a:cubicBezTo>
                    <a:pt x="2808" y="201064"/>
                    <a:pt x="2808" y="201064"/>
                    <a:pt x="2808" y="206968"/>
                  </a:cubicBezTo>
                  <a:lnTo>
                    <a:pt x="2808" y="212134"/>
                  </a:lnTo>
                  <a:cubicBezTo>
                    <a:pt x="2808" y="218038"/>
                    <a:pt x="2808" y="225418"/>
                    <a:pt x="2808" y="228370"/>
                  </a:cubicBezTo>
                  <a:lnTo>
                    <a:pt x="2808" y="228370"/>
                  </a:lnTo>
                  <a:lnTo>
                    <a:pt x="2808" y="228370"/>
                  </a:lnTo>
                  <a:cubicBezTo>
                    <a:pt x="3167" y="230074"/>
                    <a:pt x="3167" y="231833"/>
                    <a:pt x="2808" y="233536"/>
                  </a:cubicBezTo>
                  <a:cubicBezTo>
                    <a:pt x="2409" y="235980"/>
                    <a:pt x="2409" y="238473"/>
                    <a:pt x="2808" y="240916"/>
                  </a:cubicBezTo>
                  <a:lnTo>
                    <a:pt x="2808" y="253462"/>
                  </a:lnTo>
                  <a:lnTo>
                    <a:pt x="2808" y="253462"/>
                  </a:lnTo>
                  <a:cubicBezTo>
                    <a:pt x="-2709" y="262510"/>
                    <a:pt x="153" y="274317"/>
                    <a:pt x="9201" y="279834"/>
                  </a:cubicBezTo>
                  <a:cubicBezTo>
                    <a:pt x="9760" y="280175"/>
                    <a:pt x="10336" y="280486"/>
                    <a:pt x="10926" y="280768"/>
                  </a:cubicBezTo>
                  <a:cubicBezTo>
                    <a:pt x="10926" y="280768"/>
                    <a:pt x="10926" y="280768"/>
                    <a:pt x="10926" y="280768"/>
                  </a:cubicBezTo>
                  <a:lnTo>
                    <a:pt x="10926" y="280768"/>
                  </a:lnTo>
                  <a:lnTo>
                    <a:pt x="10926" y="280768"/>
                  </a:lnTo>
                  <a:close/>
                  <a:moveTo>
                    <a:pt x="207234" y="43870"/>
                  </a:moveTo>
                  <a:lnTo>
                    <a:pt x="211662" y="43870"/>
                  </a:lnTo>
                  <a:cubicBezTo>
                    <a:pt x="215057" y="44685"/>
                    <a:pt x="218598" y="44685"/>
                    <a:pt x="221994" y="43870"/>
                  </a:cubicBezTo>
                  <a:lnTo>
                    <a:pt x="221994" y="43870"/>
                  </a:lnTo>
                  <a:lnTo>
                    <a:pt x="220518" y="43870"/>
                  </a:lnTo>
                  <a:lnTo>
                    <a:pt x="214614" y="43870"/>
                  </a:lnTo>
                  <a:cubicBezTo>
                    <a:pt x="212938" y="43308"/>
                    <a:pt x="211124" y="43308"/>
                    <a:pt x="209448" y="43870"/>
                  </a:cubicBezTo>
                  <a:cubicBezTo>
                    <a:pt x="208015" y="43364"/>
                    <a:pt x="206452" y="43364"/>
                    <a:pt x="205020" y="43870"/>
                  </a:cubicBezTo>
                  <a:close/>
                  <a:moveTo>
                    <a:pt x="19782" y="280768"/>
                  </a:moveTo>
                  <a:lnTo>
                    <a:pt x="19782" y="280768"/>
                  </a:lnTo>
                  <a:cubicBezTo>
                    <a:pt x="19782" y="280768"/>
                    <a:pt x="19782" y="280768"/>
                    <a:pt x="19782" y="280768"/>
                  </a:cubicBezTo>
                  <a:lnTo>
                    <a:pt x="19782" y="280768"/>
                  </a:lnTo>
                  <a:cubicBezTo>
                    <a:pt x="19782" y="280768"/>
                    <a:pt x="19782" y="280768"/>
                    <a:pt x="19782" y="280768"/>
                  </a:cubicBezTo>
                  <a:cubicBezTo>
                    <a:pt x="19782" y="280768"/>
                    <a:pt x="19782" y="280768"/>
                    <a:pt x="19782" y="280768"/>
                  </a:cubicBezTo>
                  <a:lnTo>
                    <a:pt x="19782" y="280768"/>
                  </a:lnTo>
                  <a:lnTo>
                    <a:pt x="19782" y="280768"/>
                  </a:lnTo>
                  <a:cubicBezTo>
                    <a:pt x="19782" y="280768"/>
                    <a:pt x="19782" y="280768"/>
                    <a:pt x="19782" y="275602"/>
                  </a:cubicBezTo>
                  <a:lnTo>
                    <a:pt x="19782" y="275602"/>
                  </a:lnTo>
                  <a:cubicBezTo>
                    <a:pt x="20288" y="274170"/>
                    <a:pt x="20288" y="272607"/>
                    <a:pt x="19782" y="271174"/>
                  </a:cubicBezTo>
                  <a:cubicBezTo>
                    <a:pt x="19782" y="271174"/>
                    <a:pt x="19782" y="264532"/>
                    <a:pt x="19782" y="259366"/>
                  </a:cubicBezTo>
                  <a:lnTo>
                    <a:pt x="19782" y="259366"/>
                  </a:lnTo>
                  <a:lnTo>
                    <a:pt x="19782" y="259366"/>
                  </a:lnTo>
                  <a:cubicBezTo>
                    <a:pt x="20099" y="256423"/>
                    <a:pt x="20099" y="253453"/>
                    <a:pt x="19782" y="250510"/>
                  </a:cubicBezTo>
                  <a:cubicBezTo>
                    <a:pt x="20210" y="247821"/>
                    <a:pt x="20210" y="245082"/>
                    <a:pt x="19782" y="242392"/>
                  </a:cubicBezTo>
                  <a:lnTo>
                    <a:pt x="19782" y="236488"/>
                  </a:lnTo>
                  <a:cubicBezTo>
                    <a:pt x="19782" y="236488"/>
                    <a:pt x="19782" y="236488"/>
                    <a:pt x="19782" y="240916"/>
                  </a:cubicBezTo>
                  <a:cubicBezTo>
                    <a:pt x="19782" y="245344"/>
                    <a:pt x="19782" y="240916"/>
                    <a:pt x="19782" y="240916"/>
                  </a:cubicBezTo>
                  <a:cubicBezTo>
                    <a:pt x="19782" y="240916"/>
                    <a:pt x="19782" y="240916"/>
                    <a:pt x="19782" y="240916"/>
                  </a:cubicBezTo>
                  <a:lnTo>
                    <a:pt x="19782" y="235750"/>
                  </a:lnTo>
                  <a:cubicBezTo>
                    <a:pt x="19782" y="231322"/>
                    <a:pt x="24210" y="225418"/>
                    <a:pt x="25686" y="220252"/>
                  </a:cubicBezTo>
                  <a:cubicBezTo>
                    <a:pt x="27162" y="215086"/>
                    <a:pt x="25686" y="234274"/>
                    <a:pt x="30114" y="235750"/>
                  </a:cubicBezTo>
                  <a:cubicBezTo>
                    <a:pt x="34542" y="237226"/>
                    <a:pt x="30114" y="235750"/>
                    <a:pt x="30114" y="235750"/>
                  </a:cubicBezTo>
                  <a:lnTo>
                    <a:pt x="67752" y="206968"/>
                  </a:lnTo>
                  <a:cubicBezTo>
                    <a:pt x="68043" y="204024"/>
                    <a:pt x="68043" y="201057"/>
                    <a:pt x="67752" y="198112"/>
                  </a:cubicBezTo>
                  <a:lnTo>
                    <a:pt x="67752" y="198112"/>
                  </a:lnTo>
                  <a:lnTo>
                    <a:pt x="67752" y="204754"/>
                  </a:lnTo>
                  <a:cubicBezTo>
                    <a:pt x="67752" y="210658"/>
                    <a:pt x="67752" y="210658"/>
                    <a:pt x="67752" y="210658"/>
                  </a:cubicBezTo>
                  <a:cubicBezTo>
                    <a:pt x="70530" y="208464"/>
                    <a:pt x="72375" y="205300"/>
                    <a:pt x="72918" y="201802"/>
                  </a:cubicBezTo>
                  <a:lnTo>
                    <a:pt x="72918" y="201802"/>
                  </a:lnTo>
                  <a:lnTo>
                    <a:pt x="72918" y="193684"/>
                  </a:lnTo>
                  <a:lnTo>
                    <a:pt x="72918" y="193684"/>
                  </a:lnTo>
                  <a:lnTo>
                    <a:pt x="72918" y="193684"/>
                  </a:lnTo>
                  <a:lnTo>
                    <a:pt x="72918" y="193684"/>
                  </a:lnTo>
                  <a:lnTo>
                    <a:pt x="72918" y="193684"/>
                  </a:lnTo>
                  <a:lnTo>
                    <a:pt x="72918" y="193684"/>
                  </a:lnTo>
                  <a:cubicBezTo>
                    <a:pt x="72918" y="193684"/>
                    <a:pt x="72918" y="193684"/>
                    <a:pt x="72918" y="193684"/>
                  </a:cubicBezTo>
                  <a:lnTo>
                    <a:pt x="72918" y="226156"/>
                  </a:lnTo>
                  <a:lnTo>
                    <a:pt x="72918" y="226156"/>
                  </a:lnTo>
                  <a:lnTo>
                    <a:pt x="72918" y="226156"/>
                  </a:lnTo>
                  <a:lnTo>
                    <a:pt x="60372" y="226156"/>
                  </a:lnTo>
                  <a:lnTo>
                    <a:pt x="53730" y="231322"/>
                  </a:lnTo>
                  <a:lnTo>
                    <a:pt x="45612" y="236488"/>
                  </a:lnTo>
                  <a:lnTo>
                    <a:pt x="45612" y="236488"/>
                  </a:lnTo>
                  <a:lnTo>
                    <a:pt x="45612" y="236488"/>
                  </a:lnTo>
                  <a:lnTo>
                    <a:pt x="45612" y="236488"/>
                  </a:lnTo>
                  <a:lnTo>
                    <a:pt x="45612" y="236488"/>
                  </a:lnTo>
                  <a:cubicBezTo>
                    <a:pt x="48315" y="235462"/>
                    <a:pt x="50814" y="233963"/>
                    <a:pt x="52992" y="232060"/>
                  </a:cubicBezTo>
                  <a:cubicBezTo>
                    <a:pt x="55502" y="229499"/>
                    <a:pt x="58518" y="227488"/>
                    <a:pt x="61848" y="226156"/>
                  </a:cubicBezTo>
                  <a:lnTo>
                    <a:pt x="73656" y="226156"/>
                  </a:lnTo>
                  <a:lnTo>
                    <a:pt x="73656" y="226156"/>
                  </a:lnTo>
                  <a:lnTo>
                    <a:pt x="73656" y="184828"/>
                  </a:lnTo>
                  <a:lnTo>
                    <a:pt x="73656" y="184828"/>
                  </a:lnTo>
                  <a:cubicBezTo>
                    <a:pt x="74009" y="188016"/>
                    <a:pt x="74009" y="191234"/>
                    <a:pt x="73656" y="194422"/>
                  </a:cubicBezTo>
                  <a:lnTo>
                    <a:pt x="73656" y="194422"/>
                  </a:lnTo>
                  <a:cubicBezTo>
                    <a:pt x="76525" y="198118"/>
                    <a:pt x="78541" y="202402"/>
                    <a:pt x="79560" y="206968"/>
                  </a:cubicBezTo>
                  <a:lnTo>
                    <a:pt x="79560" y="206968"/>
                  </a:lnTo>
                  <a:cubicBezTo>
                    <a:pt x="79560" y="206968"/>
                    <a:pt x="79560" y="206968"/>
                    <a:pt x="75132" y="200326"/>
                  </a:cubicBezTo>
                  <a:lnTo>
                    <a:pt x="75132" y="200326"/>
                  </a:lnTo>
                  <a:lnTo>
                    <a:pt x="75132" y="206968"/>
                  </a:lnTo>
                  <a:lnTo>
                    <a:pt x="75132" y="212134"/>
                  </a:lnTo>
                  <a:cubicBezTo>
                    <a:pt x="75132" y="212134"/>
                    <a:pt x="75132" y="216562"/>
                    <a:pt x="70704" y="216562"/>
                  </a:cubicBezTo>
                  <a:cubicBezTo>
                    <a:pt x="66276" y="216562"/>
                    <a:pt x="58158" y="206968"/>
                    <a:pt x="58158" y="198850"/>
                  </a:cubicBezTo>
                  <a:cubicBezTo>
                    <a:pt x="57122" y="204132"/>
                    <a:pt x="55641" y="209317"/>
                    <a:pt x="53730" y="214348"/>
                  </a:cubicBezTo>
                  <a:lnTo>
                    <a:pt x="53730" y="218776"/>
                  </a:lnTo>
                  <a:lnTo>
                    <a:pt x="53730" y="218776"/>
                  </a:lnTo>
                  <a:cubicBezTo>
                    <a:pt x="53730" y="218776"/>
                    <a:pt x="53730" y="218776"/>
                    <a:pt x="53730" y="223204"/>
                  </a:cubicBezTo>
                  <a:lnTo>
                    <a:pt x="53730" y="223204"/>
                  </a:lnTo>
                  <a:lnTo>
                    <a:pt x="53730" y="223204"/>
                  </a:lnTo>
                  <a:cubicBezTo>
                    <a:pt x="53730" y="223204"/>
                    <a:pt x="53730" y="223204"/>
                    <a:pt x="53730" y="223204"/>
                  </a:cubicBezTo>
                  <a:lnTo>
                    <a:pt x="53730" y="223204"/>
                  </a:lnTo>
                  <a:cubicBezTo>
                    <a:pt x="53730" y="223204"/>
                    <a:pt x="53730" y="223204"/>
                    <a:pt x="53730" y="223204"/>
                  </a:cubicBezTo>
                  <a:cubicBezTo>
                    <a:pt x="53730" y="223204"/>
                    <a:pt x="53730" y="223204"/>
                    <a:pt x="53730" y="223204"/>
                  </a:cubicBezTo>
                  <a:lnTo>
                    <a:pt x="53730" y="232060"/>
                  </a:lnTo>
                  <a:cubicBezTo>
                    <a:pt x="54145" y="234750"/>
                    <a:pt x="54145" y="237488"/>
                    <a:pt x="53730" y="240178"/>
                  </a:cubicBezTo>
                  <a:lnTo>
                    <a:pt x="53730" y="240178"/>
                  </a:lnTo>
                  <a:cubicBezTo>
                    <a:pt x="53220" y="244098"/>
                    <a:pt x="53220" y="248067"/>
                    <a:pt x="53730" y="251986"/>
                  </a:cubicBezTo>
                  <a:cubicBezTo>
                    <a:pt x="54050" y="253445"/>
                    <a:pt x="54050" y="254955"/>
                    <a:pt x="53730" y="256414"/>
                  </a:cubicBezTo>
                  <a:lnTo>
                    <a:pt x="30852" y="256414"/>
                  </a:lnTo>
                  <a:lnTo>
                    <a:pt x="30852" y="256414"/>
                  </a:lnTo>
                  <a:cubicBezTo>
                    <a:pt x="31960" y="257958"/>
                    <a:pt x="31960" y="260036"/>
                    <a:pt x="30852" y="261580"/>
                  </a:cubicBezTo>
                  <a:lnTo>
                    <a:pt x="30852" y="261580"/>
                  </a:lnTo>
                  <a:lnTo>
                    <a:pt x="30852" y="261580"/>
                  </a:lnTo>
                  <a:lnTo>
                    <a:pt x="30852" y="261580"/>
                  </a:lnTo>
                  <a:cubicBezTo>
                    <a:pt x="31426" y="263000"/>
                    <a:pt x="31426" y="264588"/>
                    <a:pt x="30852" y="266008"/>
                  </a:cubicBezTo>
                  <a:close/>
                  <a:moveTo>
                    <a:pt x="83250" y="51250"/>
                  </a:moveTo>
                  <a:lnTo>
                    <a:pt x="83250" y="51250"/>
                  </a:lnTo>
                  <a:lnTo>
                    <a:pt x="83250" y="51250"/>
                  </a:lnTo>
                  <a:lnTo>
                    <a:pt x="83250" y="51250"/>
                  </a:lnTo>
                  <a:lnTo>
                    <a:pt x="83250" y="51250"/>
                  </a:lnTo>
                  <a:lnTo>
                    <a:pt x="86940" y="51250"/>
                  </a:lnTo>
                  <a:cubicBezTo>
                    <a:pt x="89375" y="51747"/>
                    <a:pt x="91885" y="51747"/>
                    <a:pt x="94320" y="51250"/>
                  </a:cubicBezTo>
                  <a:lnTo>
                    <a:pt x="100962" y="51250"/>
                  </a:lnTo>
                  <a:lnTo>
                    <a:pt x="100962" y="51250"/>
                  </a:lnTo>
                  <a:lnTo>
                    <a:pt x="100962" y="51250"/>
                  </a:lnTo>
                  <a:lnTo>
                    <a:pt x="100962" y="51250"/>
                  </a:lnTo>
                  <a:lnTo>
                    <a:pt x="96534" y="51250"/>
                  </a:lnTo>
                  <a:cubicBezTo>
                    <a:pt x="94391" y="50459"/>
                    <a:pt x="92035" y="50459"/>
                    <a:pt x="89892" y="51250"/>
                  </a:cubicBezTo>
                  <a:lnTo>
                    <a:pt x="83988" y="51250"/>
                  </a:lnTo>
                  <a:lnTo>
                    <a:pt x="83988" y="51250"/>
                  </a:lnTo>
                  <a:lnTo>
                    <a:pt x="83988" y="51250"/>
                  </a:lnTo>
                  <a:cubicBezTo>
                    <a:pt x="87383" y="52065"/>
                    <a:pt x="90924" y="52065"/>
                    <a:pt x="94320" y="51250"/>
                  </a:cubicBezTo>
                  <a:lnTo>
                    <a:pt x="100224" y="51250"/>
                  </a:lnTo>
                  <a:cubicBezTo>
                    <a:pt x="98293" y="50716"/>
                    <a:pt x="96252" y="50716"/>
                    <a:pt x="94320" y="512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A8FE75AA-82ED-4FC0-93EB-5C65D59F343A}"/>
                </a:ext>
              </a:extLst>
            </p:cNvPr>
            <p:cNvSpPr/>
            <p:nvPr/>
          </p:nvSpPr>
          <p:spPr>
            <a:xfrm>
              <a:off x="7805244" y="3877465"/>
              <a:ext cx="10906" cy="33345"/>
            </a:xfrm>
            <a:custGeom>
              <a:avLst/>
              <a:gdLst>
                <a:gd name="connsiteX0" fmla="*/ 5166 w 10906"/>
                <a:gd name="connsiteY0" fmla="*/ 27306 h 33345"/>
                <a:gd name="connsiteX1" fmla="*/ 5166 w 10906"/>
                <a:gd name="connsiteY1" fmla="*/ 14022 h 33345"/>
                <a:gd name="connsiteX2" fmla="*/ 5166 w 10906"/>
                <a:gd name="connsiteY2" fmla="*/ 4428 h 33345"/>
                <a:gd name="connsiteX3" fmla="*/ 5166 w 10906"/>
                <a:gd name="connsiteY3" fmla="*/ 4428 h 33345"/>
                <a:gd name="connsiteX4" fmla="*/ 5166 w 10906"/>
                <a:gd name="connsiteY4" fmla="*/ 4428 h 33345"/>
                <a:gd name="connsiteX5" fmla="*/ 0 w 10906"/>
                <a:gd name="connsiteY5" fmla="*/ 0 h 33345"/>
                <a:gd name="connsiteX6" fmla="*/ 0 w 10906"/>
                <a:gd name="connsiteY6" fmla="*/ 0 h 33345"/>
                <a:gd name="connsiteX7" fmla="*/ 0 w 10906"/>
                <a:gd name="connsiteY7" fmla="*/ 0 h 33345"/>
                <a:gd name="connsiteX8" fmla="*/ 0 w 10906"/>
                <a:gd name="connsiteY8" fmla="*/ 0 h 33345"/>
                <a:gd name="connsiteX9" fmla="*/ 0 w 10906"/>
                <a:gd name="connsiteY9" fmla="*/ 0 h 33345"/>
                <a:gd name="connsiteX10" fmla="*/ 0 w 10906"/>
                <a:gd name="connsiteY10" fmla="*/ 6642 h 33345"/>
                <a:gd name="connsiteX11" fmla="*/ 0 w 10906"/>
                <a:gd name="connsiteY11" fmla="*/ 6642 h 33345"/>
                <a:gd name="connsiteX12" fmla="*/ 0 w 10906"/>
                <a:gd name="connsiteY12" fmla="*/ 18450 h 33345"/>
                <a:gd name="connsiteX13" fmla="*/ 0 w 10906"/>
                <a:gd name="connsiteY13" fmla="*/ 18450 h 33345"/>
                <a:gd name="connsiteX14" fmla="*/ 0 w 10906"/>
                <a:gd name="connsiteY14" fmla="*/ 18450 h 33345"/>
                <a:gd name="connsiteX15" fmla="*/ 0 w 10906"/>
                <a:gd name="connsiteY15" fmla="*/ 23616 h 33345"/>
                <a:gd name="connsiteX16" fmla="*/ 9594 w 10906"/>
                <a:gd name="connsiteY16" fmla="*/ 33210 h 33345"/>
                <a:gd name="connsiteX17" fmla="*/ 9594 w 10906"/>
                <a:gd name="connsiteY17" fmla="*/ 25830 h 3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06" h="33345">
                  <a:moveTo>
                    <a:pt x="5166" y="27306"/>
                  </a:moveTo>
                  <a:cubicBezTo>
                    <a:pt x="5565" y="22887"/>
                    <a:pt x="5565" y="18441"/>
                    <a:pt x="5166" y="14022"/>
                  </a:cubicBezTo>
                  <a:lnTo>
                    <a:pt x="5166" y="4428"/>
                  </a:lnTo>
                  <a:lnTo>
                    <a:pt x="5166" y="4428"/>
                  </a:lnTo>
                  <a:lnTo>
                    <a:pt x="5166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791" y="2143"/>
                    <a:pt x="791" y="4499"/>
                    <a:pt x="0" y="6642"/>
                  </a:cubicBezTo>
                  <a:cubicBezTo>
                    <a:pt x="0" y="6642"/>
                    <a:pt x="0" y="6642"/>
                    <a:pt x="0" y="6642"/>
                  </a:cubicBezTo>
                  <a:cubicBezTo>
                    <a:pt x="315" y="10572"/>
                    <a:pt x="315" y="14520"/>
                    <a:pt x="0" y="18450"/>
                  </a:cubicBezTo>
                  <a:lnTo>
                    <a:pt x="0" y="18450"/>
                  </a:lnTo>
                  <a:lnTo>
                    <a:pt x="0" y="18450"/>
                  </a:lnTo>
                  <a:lnTo>
                    <a:pt x="0" y="23616"/>
                  </a:lnTo>
                  <a:cubicBezTo>
                    <a:pt x="0" y="23616"/>
                    <a:pt x="6642" y="34686"/>
                    <a:pt x="9594" y="33210"/>
                  </a:cubicBezTo>
                  <a:cubicBezTo>
                    <a:pt x="12546" y="31734"/>
                    <a:pt x="9594" y="33210"/>
                    <a:pt x="9594" y="2583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7FFCEC7F-2A3A-4B2B-88C5-E33C2E8BBBB2}"/>
                </a:ext>
              </a:extLst>
            </p:cNvPr>
            <p:cNvSpPr/>
            <p:nvPr/>
          </p:nvSpPr>
          <p:spPr>
            <a:xfrm>
              <a:off x="7800816" y="3871561"/>
              <a:ext cx="9868" cy="40590"/>
            </a:xfrm>
            <a:custGeom>
              <a:avLst/>
              <a:gdLst>
                <a:gd name="connsiteX0" fmla="*/ 9594 w 9868"/>
                <a:gd name="connsiteY0" fmla="*/ 40590 h 40590"/>
                <a:gd name="connsiteX1" fmla="*/ 738 w 9868"/>
                <a:gd name="connsiteY1" fmla="*/ 31734 h 40590"/>
                <a:gd name="connsiteX2" fmla="*/ 738 w 9868"/>
                <a:gd name="connsiteY2" fmla="*/ 25830 h 40590"/>
                <a:gd name="connsiteX3" fmla="*/ 738 w 9868"/>
                <a:gd name="connsiteY3" fmla="*/ 12546 h 40590"/>
                <a:gd name="connsiteX4" fmla="*/ 738 w 9868"/>
                <a:gd name="connsiteY4" fmla="*/ 12546 h 40590"/>
                <a:gd name="connsiteX5" fmla="*/ 738 w 9868"/>
                <a:gd name="connsiteY5" fmla="*/ 6642 h 40590"/>
                <a:gd name="connsiteX6" fmla="*/ 738 w 9868"/>
                <a:gd name="connsiteY6" fmla="*/ 0 h 40590"/>
                <a:gd name="connsiteX7" fmla="*/ 738 w 9868"/>
                <a:gd name="connsiteY7" fmla="*/ 0 h 40590"/>
                <a:gd name="connsiteX8" fmla="*/ 5904 w 9868"/>
                <a:gd name="connsiteY8" fmla="*/ 0 h 40590"/>
                <a:gd name="connsiteX9" fmla="*/ 5904 w 9868"/>
                <a:gd name="connsiteY9" fmla="*/ 3690 h 40590"/>
                <a:gd name="connsiteX10" fmla="*/ 5904 w 9868"/>
                <a:gd name="connsiteY10" fmla="*/ 14022 h 40590"/>
                <a:gd name="connsiteX11" fmla="*/ 5904 w 9868"/>
                <a:gd name="connsiteY11" fmla="*/ 27306 h 40590"/>
                <a:gd name="connsiteX12" fmla="*/ 5904 w 9868"/>
                <a:gd name="connsiteY12" fmla="*/ 34686 h 40590"/>
                <a:gd name="connsiteX13" fmla="*/ 0 w 9868"/>
                <a:gd name="connsiteY13" fmla="*/ 0 h 40590"/>
                <a:gd name="connsiteX14" fmla="*/ 0 w 9868"/>
                <a:gd name="connsiteY14" fmla="*/ 0 h 40590"/>
                <a:gd name="connsiteX15" fmla="*/ 0 w 9868"/>
                <a:gd name="connsiteY15" fmla="*/ 6642 h 40590"/>
                <a:gd name="connsiteX16" fmla="*/ 0 w 9868"/>
                <a:gd name="connsiteY16" fmla="*/ 6642 h 40590"/>
                <a:gd name="connsiteX17" fmla="*/ 0 w 9868"/>
                <a:gd name="connsiteY17" fmla="*/ 18450 h 40590"/>
                <a:gd name="connsiteX18" fmla="*/ 0 w 9868"/>
                <a:gd name="connsiteY18" fmla="*/ 25092 h 40590"/>
                <a:gd name="connsiteX19" fmla="*/ 8856 w 9868"/>
                <a:gd name="connsiteY19" fmla="*/ 34686 h 40590"/>
                <a:gd name="connsiteX20" fmla="*/ 9594 w 9868"/>
                <a:gd name="connsiteY20" fmla="*/ 34686 h 40590"/>
                <a:gd name="connsiteX21" fmla="*/ 9594 w 9868"/>
                <a:gd name="connsiteY21" fmla="*/ 27306 h 40590"/>
                <a:gd name="connsiteX22" fmla="*/ 9594 w 9868"/>
                <a:gd name="connsiteY22" fmla="*/ 14022 h 40590"/>
                <a:gd name="connsiteX23" fmla="*/ 9594 w 9868"/>
                <a:gd name="connsiteY23" fmla="*/ 4428 h 40590"/>
                <a:gd name="connsiteX24" fmla="*/ 9594 w 9868"/>
                <a:gd name="connsiteY24" fmla="*/ 4428 h 40590"/>
                <a:gd name="connsiteX25" fmla="*/ 3690 w 9868"/>
                <a:gd name="connsiteY25" fmla="*/ 0 h 40590"/>
                <a:gd name="connsiteX26" fmla="*/ 3690 w 9868"/>
                <a:gd name="connsiteY26" fmla="*/ 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868" h="40590">
                  <a:moveTo>
                    <a:pt x="9594" y="40590"/>
                  </a:moveTo>
                  <a:cubicBezTo>
                    <a:pt x="9594" y="40590"/>
                    <a:pt x="2214" y="33948"/>
                    <a:pt x="738" y="31734"/>
                  </a:cubicBezTo>
                  <a:lnTo>
                    <a:pt x="738" y="25830"/>
                  </a:lnTo>
                  <a:cubicBezTo>
                    <a:pt x="1137" y="21411"/>
                    <a:pt x="1137" y="16965"/>
                    <a:pt x="738" y="12546"/>
                  </a:cubicBezTo>
                  <a:lnTo>
                    <a:pt x="738" y="12546"/>
                  </a:lnTo>
                  <a:cubicBezTo>
                    <a:pt x="1359" y="10627"/>
                    <a:pt x="1359" y="8561"/>
                    <a:pt x="738" y="6642"/>
                  </a:cubicBezTo>
                  <a:lnTo>
                    <a:pt x="738" y="0"/>
                  </a:lnTo>
                  <a:lnTo>
                    <a:pt x="738" y="0"/>
                  </a:lnTo>
                  <a:cubicBezTo>
                    <a:pt x="738" y="0"/>
                    <a:pt x="738" y="0"/>
                    <a:pt x="5904" y="0"/>
                  </a:cubicBezTo>
                  <a:lnTo>
                    <a:pt x="5904" y="3690"/>
                  </a:lnTo>
                  <a:cubicBezTo>
                    <a:pt x="6094" y="7131"/>
                    <a:pt x="6094" y="10581"/>
                    <a:pt x="5904" y="14022"/>
                  </a:cubicBezTo>
                  <a:cubicBezTo>
                    <a:pt x="6633" y="18420"/>
                    <a:pt x="6633" y="22908"/>
                    <a:pt x="5904" y="27306"/>
                  </a:cubicBezTo>
                  <a:cubicBezTo>
                    <a:pt x="5904" y="31734"/>
                    <a:pt x="5904" y="34686"/>
                    <a:pt x="5904" y="34686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5904"/>
                    <a:pt x="0" y="6642"/>
                  </a:cubicBezTo>
                  <a:lnTo>
                    <a:pt x="0" y="6642"/>
                  </a:lnTo>
                  <a:cubicBezTo>
                    <a:pt x="315" y="10572"/>
                    <a:pt x="315" y="14520"/>
                    <a:pt x="0" y="18450"/>
                  </a:cubicBezTo>
                  <a:lnTo>
                    <a:pt x="0" y="25092"/>
                  </a:lnTo>
                  <a:cubicBezTo>
                    <a:pt x="0" y="25092"/>
                    <a:pt x="5904" y="34686"/>
                    <a:pt x="8856" y="34686"/>
                  </a:cubicBezTo>
                  <a:lnTo>
                    <a:pt x="9594" y="34686"/>
                  </a:lnTo>
                  <a:cubicBezTo>
                    <a:pt x="9594" y="34686"/>
                    <a:pt x="9594" y="34686"/>
                    <a:pt x="9594" y="27306"/>
                  </a:cubicBezTo>
                  <a:cubicBezTo>
                    <a:pt x="9960" y="22885"/>
                    <a:pt x="9960" y="18443"/>
                    <a:pt x="9594" y="14022"/>
                  </a:cubicBezTo>
                  <a:cubicBezTo>
                    <a:pt x="9947" y="10834"/>
                    <a:pt x="9947" y="7616"/>
                    <a:pt x="9594" y="4428"/>
                  </a:cubicBezTo>
                  <a:lnTo>
                    <a:pt x="9594" y="4428"/>
                  </a:lnTo>
                  <a:lnTo>
                    <a:pt x="3690" y="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C2F9E6C0-0683-43E6-8CBE-926FB3856645}"/>
                </a:ext>
              </a:extLst>
            </p:cNvPr>
            <p:cNvSpPr/>
            <p:nvPr/>
          </p:nvSpPr>
          <p:spPr>
            <a:xfrm>
              <a:off x="7777938" y="3848684"/>
              <a:ext cx="11248" cy="40589"/>
            </a:xfrm>
            <a:custGeom>
              <a:avLst/>
              <a:gdLst>
                <a:gd name="connsiteX0" fmla="*/ 0 w 11248"/>
                <a:gd name="connsiteY0" fmla="*/ 34686 h 40589"/>
                <a:gd name="connsiteX1" fmla="*/ 4428 w 11248"/>
                <a:gd name="connsiteY1" fmla="*/ 40590 h 40589"/>
                <a:gd name="connsiteX2" fmla="*/ 9594 w 11248"/>
                <a:gd name="connsiteY2" fmla="*/ 34686 h 40589"/>
                <a:gd name="connsiteX3" fmla="*/ 9594 w 11248"/>
                <a:gd name="connsiteY3" fmla="*/ 13284 h 40589"/>
                <a:gd name="connsiteX4" fmla="*/ 9594 w 11248"/>
                <a:gd name="connsiteY4" fmla="*/ 8856 h 40589"/>
                <a:gd name="connsiteX5" fmla="*/ 9594 w 11248"/>
                <a:gd name="connsiteY5" fmla="*/ 0 h 40589"/>
                <a:gd name="connsiteX6" fmla="*/ 2214 w 11248"/>
                <a:gd name="connsiteY6" fmla="*/ 0 h 40589"/>
                <a:gd name="connsiteX7" fmla="*/ 2214 w 11248"/>
                <a:gd name="connsiteY7" fmla="*/ 4428 h 40589"/>
                <a:gd name="connsiteX8" fmla="*/ 2214 w 11248"/>
                <a:gd name="connsiteY8" fmla="*/ 4428 h 40589"/>
                <a:gd name="connsiteX9" fmla="*/ 2214 w 11248"/>
                <a:gd name="connsiteY9" fmla="*/ 25830 h 40589"/>
                <a:gd name="connsiteX10" fmla="*/ 2214 w 11248"/>
                <a:gd name="connsiteY10" fmla="*/ 33948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248" h="40589">
                  <a:moveTo>
                    <a:pt x="0" y="34686"/>
                  </a:moveTo>
                  <a:cubicBezTo>
                    <a:pt x="0" y="38376"/>
                    <a:pt x="0" y="40590"/>
                    <a:pt x="4428" y="40590"/>
                  </a:cubicBezTo>
                  <a:cubicBezTo>
                    <a:pt x="8856" y="40590"/>
                    <a:pt x="4428" y="40590"/>
                    <a:pt x="9594" y="34686"/>
                  </a:cubicBezTo>
                  <a:cubicBezTo>
                    <a:pt x="11801" y="27723"/>
                    <a:pt x="11801" y="20247"/>
                    <a:pt x="9594" y="13284"/>
                  </a:cubicBezTo>
                  <a:cubicBezTo>
                    <a:pt x="9594" y="13284"/>
                    <a:pt x="9594" y="13284"/>
                    <a:pt x="9594" y="8856"/>
                  </a:cubicBezTo>
                  <a:cubicBezTo>
                    <a:pt x="9303" y="5911"/>
                    <a:pt x="9303" y="2945"/>
                    <a:pt x="9594" y="0"/>
                  </a:cubicBezTo>
                  <a:lnTo>
                    <a:pt x="2214" y="0"/>
                  </a:lnTo>
                  <a:cubicBezTo>
                    <a:pt x="2534" y="1458"/>
                    <a:pt x="2534" y="2970"/>
                    <a:pt x="2214" y="4428"/>
                  </a:cubicBezTo>
                  <a:lnTo>
                    <a:pt x="2214" y="4428"/>
                  </a:lnTo>
                  <a:cubicBezTo>
                    <a:pt x="335" y="11438"/>
                    <a:pt x="335" y="18820"/>
                    <a:pt x="2214" y="25830"/>
                  </a:cubicBezTo>
                  <a:cubicBezTo>
                    <a:pt x="1882" y="28526"/>
                    <a:pt x="1882" y="31252"/>
                    <a:pt x="2214" y="3394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ECAF4542-8C2E-4BB0-AA0E-C14CBC4CE0B7}"/>
                </a:ext>
              </a:extLst>
            </p:cNvPr>
            <p:cNvSpPr/>
            <p:nvPr/>
          </p:nvSpPr>
          <p:spPr>
            <a:xfrm>
              <a:off x="7776555" y="3848684"/>
              <a:ext cx="17097" cy="40589"/>
            </a:xfrm>
            <a:custGeom>
              <a:avLst/>
              <a:gdLst>
                <a:gd name="connsiteX0" fmla="*/ 5812 w 17097"/>
                <a:gd name="connsiteY0" fmla="*/ 40590 h 40589"/>
                <a:gd name="connsiteX1" fmla="*/ 5812 w 17097"/>
                <a:gd name="connsiteY1" fmla="*/ 40590 h 40589"/>
                <a:gd name="connsiteX2" fmla="*/ 1384 w 17097"/>
                <a:gd name="connsiteY2" fmla="*/ 34686 h 40589"/>
                <a:gd name="connsiteX3" fmla="*/ 1384 w 17097"/>
                <a:gd name="connsiteY3" fmla="*/ 26568 h 40589"/>
                <a:gd name="connsiteX4" fmla="*/ 1384 w 17097"/>
                <a:gd name="connsiteY4" fmla="*/ 5166 h 40589"/>
                <a:gd name="connsiteX5" fmla="*/ 1384 w 17097"/>
                <a:gd name="connsiteY5" fmla="*/ 0 h 40589"/>
                <a:gd name="connsiteX6" fmla="*/ 6550 w 17097"/>
                <a:gd name="connsiteY6" fmla="*/ 0 h 40589"/>
                <a:gd name="connsiteX7" fmla="*/ 6550 w 17097"/>
                <a:gd name="connsiteY7" fmla="*/ 0 h 40589"/>
                <a:gd name="connsiteX8" fmla="*/ 6550 w 17097"/>
                <a:gd name="connsiteY8" fmla="*/ 5166 h 40589"/>
                <a:gd name="connsiteX9" fmla="*/ 6550 w 17097"/>
                <a:gd name="connsiteY9" fmla="*/ 9594 h 40589"/>
                <a:gd name="connsiteX10" fmla="*/ 6550 w 17097"/>
                <a:gd name="connsiteY10" fmla="*/ 30996 h 40589"/>
                <a:gd name="connsiteX11" fmla="*/ 1384 w 17097"/>
                <a:gd name="connsiteY11" fmla="*/ 36900 h 40589"/>
                <a:gd name="connsiteX12" fmla="*/ 5812 w 17097"/>
                <a:gd name="connsiteY12" fmla="*/ 0 h 40589"/>
                <a:gd name="connsiteX13" fmla="*/ 5812 w 17097"/>
                <a:gd name="connsiteY13" fmla="*/ 4428 h 40589"/>
                <a:gd name="connsiteX14" fmla="*/ 5812 w 17097"/>
                <a:gd name="connsiteY14" fmla="*/ 26568 h 40589"/>
                <a:gd name="connsiteX15" fmla="*/ 5812 w 17097"/>
                <a:gd name="connsiteY15" fmla="*/ 34686 h 40589"/>
                <a:gd name="connsiteX16" fmla="*/ 10240 w 17097"/>
                <a:gd name="connsiteY16" fmla="*/ 39852 h 40589"/>
                <a:gd name="connsiteX17" fmla="*/ 10240 w 17097"/>
                <a:gd name="connsiteY17" fmla="*/ 39852 h 40589"/>
                <a:gd name="connsiteX18" fmla="*/ 15406 w 17097"/>
                <a:gd name="connsiteY18" fmla="*/ 34686 h 40589"/>
                <a:gd name="connsiteX19" fmla="*/ 15406 w 17097"/>
                <a:gd name="connsiteY19" fmla="*/ 13284 h 40589"/>
                <a:gd name="connsiteX20" fmla="*/ 15406 w 17097"/>
                <a:gd name="connsiteY20" fmla="*/ 8856 h 40589"/>
                <a:gd name="connsiteX21" fmla="*/ 15406 w 17097"/>
                <a:gd name="connsiteY21" fmla="*/ 3690 h 40589"/>
                <a:gd name="connsiteX22" fmla="*/ 3598 w 17097"/>
                <a:gd name="connsiteY22" fmla="*/ 36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097" h="40589">
                  <a:moveTo>
                    <a:pt x="5812" y="40590"/>
                  </a:moveTo>
                  <a:lnTo>
                    <a:pt x="5812" y="40590"/>
                  </a:lnTo>
                  <a:cubicBezTo>
                    <a:pt x="5812" y="40590"/>
                    <a:pt x="5812" y="40590"/>
                    <a:pt x="1384" y="34686"/>
                  </a:cubicBezTo>
                  <a:cubicBezTo>
                    <a:pt x="727" y="32020"/>
                    <a:pt x="727" y="29234"/>
                    <a:pt x="1384" y="26568"/>
                  </a:cubicBezTo>
                  <a:cubicBezTo>
                    <a:pt x="-461" y="19553"/>
                    <a:pt x="-461" y="12181"/>
                    <a:pt x="1384" y="5166"/>
                  </a:cubicBezTo>
                  <a:cubicBezTo>
                    <a:pt x="1551" y="3448"/>
                    <a:pt x="1551" y="1718"/>
                    <a:pt x="1384" y="0"/>
                  </a:cubicBezTo>
                  <a:lnTo>
                    <a:pt x="6550" y="0"/>
                  </a:lnTo>
                  <a:cubicBezTo>
                    <a:pt x="6550" y="0"/>
                    <a:pt x="6550" y="0"/>
                    <a:pt x="6550" y="0"/>
                  </a:cubicBezTo>
                  <a:lnTo>
                    <a:pt x="6550" y="5166"/>
                  </a:lnTo>
                  <a:cubicBezTo>
                    <a:pt x="6550" y="5166"/>
                    <a:pt x="6550" y="5166"/>
                    <a:pt x="6550" y="9594"/>
                  </a:cubicBezTo>
                  <a:cubicBezTo>
                    <a:pt x="8806" y="16550"/>
                    <a:pt x="8806" y="24040"/>
                    <a:pt x="6550" y="30996"/>
                  </a:cubicBezTo>
                  <a:cubicBezTo>
                    <a:pt x="6550" y="34686"/>
                    <a:pt x="6550" y="36900"/>
                    <a:pt x="1384" y="36900"/>
                  </a:cubicBezTo>
                  <a:close/>
                  <a:moveTo>
                    <a:pt x="5812" y="0"/>
                  </a:moveTo>
                  <a:cubicBezTo>
                    <a:pt x="6132" y="1458"/>
                    <a:pt x="6132" y="2970"/>
                    <a:pt x="5812" y="4428"/>
                  </a:cubicBezTo>
                  <a:cubicBezTo>
                    <a:pt x="4029" y="11700"/>
                    <a:pt x="4029" y="19296"/>
                    <a:pt x="5812" y="26568"/>
                  </a:cubicBezTo>
                  <a:lnTo>
                    <a:pt x="5812" y="34686"/>
                  </a:lnTo>
                  <a:cubicBezTo>
                    <a:pt x="5812" y="38376"/>
                    <a:pt x="9502" y="39852"/>
                    <a:pt x="10240" y="39852"/>
                  </a:cubicBezTo>
                  <a:lnTo>
                    <a:pt x="10240" y="39852"/>
                  </a:lnTo>
                  <a:cubicBezTo>
                    <a:pt x="10240" y="39852"/>
                    <a:pt x="10240" y="39852"/>
                    <a:pt x="15406" y="34686"/>
                  </a:cubicBezTo>
                  <a:cubicBezTo>
                    <a:pt x="17662" y="27730"/>
                    <a:pt x="17662" y="20240"/>
                    <a:pt x="15406" y="13284"/>
                  </a:cubicBezTo>
                  <a:lnTo>
                    <a:pt x="15406" y="8856"/>
                  </a:lnTo>
                  <a:lnTo>
                    <a:pt x="15406" y="3690"/>
                  </a:lnTo>
                  <a:lnTo>
                    <a:pt x="3598" y="369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4BE08694-2E98-430B-AF59-B937EA317C49}"/>
                </a:ext>
              </a:extLst>
            </p:cNvPr>
            <p:cNvSpPr/>
            <p:nvPr/>
          </p:nvSpPr>
          <p:spPr>
            <a:xfrm>
              <a:off x="7751370" y="3843517"/>
              <a:ext cx="14022" cy="25830"/>
            </a:xfrm>
            <a:custGeom>
              <a:avLst/>
              <a:gdLst>
                <a:gd name="connsiteX0" fmla="*/ 0 w 14022"/>
                <a:gd name="connsiteY0" fmla="*/ 12546 h 25830"/>
                <a:gd name="connsiteX1" fmla="*/ 0 w 14022"/>
                <a:gd name="connsiteY1" fmla="*/ 12546 h 25830"/>
                <a:gd name="connsiteX2" fmla="*/ 7380 w 14022"/>
                <a:gd name="connsiteY2" fmla="*/ 0 h 25830"/>
                <a:gd name="connsiteX3" fmla="*/ 14022 w 14022"/>
                <a:gd name="connsiteY3" fmla="*/ 0 h 25830"/>
                <a:gd name="connsiteX4" fmla="*/ 14022 w 14022"/>
                <a:gd name="connsiteY4" fmla="*/ 0 h 25830"/>
                <a:gd name="connsiteX5" fmla="*/ 14022 w 14022"/>
                <a:gd name="connsiteY5" fmla="*/ 7380 h 25830"/>
                <a:gd name="connsiteX6" fmla="*/ 14022 w 14022"/>
                <a:gd name="connsiteY6" fmla="*/ 12546 h 25830"/>
                <a:gd name="connsiteX7" fmla="*/ 14022 w 14022"/>
                <a:gd name="connsiteY7" fmla="*/ 21402 h 25830"/>
                <a:gd name="connsiteX8" fmla="*/ 7380 w 14022"/>
                <a:gd name="connsiteY8" fmla="*/ 25830 h 25830"/>
                <a:gd name="connsiteX9" fmla="*/ 2214 w 14022"/>
                <a:gd name="connsiteY9" fmla="*/ 25830 h 25830"/>
                <a:gd name="connsiteX10" fmla="*/ 2214 w 14022"/>
                <a:gd name="connsiteY10" fmla="*/ 21402 h 25830"/>
                <a:gd name="connsiteX11" fmla="*/ 8856 w 14022"/>
                <a:gd name="connsiteY11" fmla="*/ 8856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22" h="25830">
                  <a:moveTo>
                    <a:pt x="0" y="12546"/>
                  </a:moveTo>
                  <a:lnTo>
                    <a:pt x="0" y="12546"/>
                  </a:lnTo>
                  <a:lnTo>
                    <a:pt x="7380" y="0"/>
                  </a:lnTo>
                  <a:lnTo>
                    <a:pt x="14022" y="0"/>
                  </a:lnTo>
                  <a:lnTo>
                    <a:pt x="14022" y="0"/>
                  </a:lnTo>
                  <a:cubicBezTo>
                    <a:pt x="13747" y="2452"/>
                    <a:pt x="13747" y="4928"/>
                    <a:pt x="14022" y="7380"/>
                  </a:cubicBezTo>
                  <a:cubicBezTo>
                    <a:pt x="14022" y="7380"/>
                    <a:pt x="14022" y="7380"/>
                    <a:pt x="14022" y="12546"/>
                  </a:cubicBezTo>
                  <a:cubicBezTo>
                    <a:pt x="13608" y="15483"/>
                    <a:pt x="13608" y="18465"/>
                    <a:pt x="14022" y="21402"/>
                  </a:cubicBezTo>
                  <a:cubicBezTo>
                    <a:pt x="12436" y="23653"/>
                    <a:pt x="10068" y="25232"/>
                    <a:pt x="7380" y="25830"/>
                  </a:cubicBezTo>
                  <a:cubicBezTo>
                    <a:pt x="7380" y="25830"/>
                    <a:pt x="1476" y="25830"/>
                    <a:pt x="2214" y="25830"/>
                  </a:cubicBezTo>
                  <a:cubicBezTo>
                    <a:pt x="1869" y="24374"/>
                    <a:pt x="1869" y="22858"/>
                    <a:pt x="2214" y="21402"/>
                  </a:cubicBezTo>
                  <a:lnTo>
                    <a:pt x="8856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E8D4CA52-99BB-409A-9432-3B50D0D56726}"/>
                </a:ext>
              </a:extLst>
            </p:cNvPr>
            <p:cNvSpPr/>
            <p:nvPr/>
          </p:nvSpPr>
          <p:spPr>
            <a:xfrm>
              <a:off x="7746205" y="3847208"/>
              <a:ext cx="20663" cy="28044"/>
            </a:xfrm>
            <a:custGeom>
              <a:avLst/>
              <a:gdLst>
                <a:gd name="connsiteX0" fmla="*/ 0 w 20663"/>
                <a:gd name="connsiteY0" fmla="*/ 28044 h 28044"/>
                <a:gd name="connsiteX1" fmla="*/ 0 w 20663"/>
                <a:gd name="connsiteY1" fmla="*/ 28044 h 28044"/>
                <a:gd name="connsiteX2" fmla="*/ 0 w 20663"/>
                <a:gd name="connsiteY2" fmla="*/ 28044 h 28044"/>
                <a:gd name="connsiteX3" fmla="*/ 5166 w 20663"/>
                <a:gd name="connsiteY3" fmla="*/ 28044 h 28044"/>
                <a:gd name="connsiteX4" fmla="*/ 11808 w 20663"/>
                <a:gd name="connsiteY4" fmla="*/ 23616 h 28044"/>
                <a:gd name="connsiteX5" fmla="*/ 11808 w 20663"/>
                <a:gd name="connsiteY5" fmla="*/ 14760 h 28044"/>
                <a:gd name="connsiteX6" fmla="*/ 11808 w 20663"/>
                <a:gd name="connsiteY6" fmla="*/ 8856 h 28044"/>
                <a:gd name="connsiteX7" fmla="*/ 11808 w 20663"/>
                <a:gd name="connsiteY7" fmla="*/ 2214 h 28044"/>
                <a:gd name="connsiteX8" fmla="*/ 11808 w 20663"/>
                <a:gd name="connsiteY8" fmla="*/ 2214 h 28044"/>
                <a:gd name="connsiteX9" fmla="*/ 11808 w 20663"/>
                <a:gd name="connsiteY9" fmla="*/ 2214 h 28044"/>
                <a:gd name="connsiteX10" fmla="*/ 11808 w 20663"/>
                <a:gd name="connsiteY10" fmla="*/ 2214 h 28044"/>
                <a:gd name="connsiteX11" fmla="*/ 11808 w 20663"/>
                <a:gd name="connsiteY11" fmla="*/ 8856 h 28044"/>
                <a:gd name="connsiteX12" fmla="*/ 11808 w 20663"/>
                <a:gd name="connsiteY12" fmla="*/ 14022 h 28044"/>
                <a:gd name="connsiteX13" fmla="*/ 11808 w 20663"/>
                <a:gd name="connsiteY13" fmla="*/ 22878 h 28044"/>
                <a:gd name="connsiteX14" fmla="*/ 5166 w 20663"/>
                <a:gd name="connsiteY14" fmla="*/ 27306 h 28044"/>
                <a:gd name="connsiteX15" fmla="*/ 0 w 20663"/>
                <a:gd name="connsiteY15" fmla="*/ 24354 h 28044"/>
                <a:gd name="connsiteX16" fmla="*/ 0 w 20663"/>
                <a:gd name="connsiteY16" fmla="*/ 24354 h 28044"/>
                <a:gd name="connsiteX17" fmla="*/ 6642 w 20663"/>
                <a:gd name="connsiteY17" fmla="*/ 12546 h 28044"/>
                <a:gd name="connsiteX18" fmla="*/ 14022 w 20663"/>
                <a:gd name="connsiteY18" fmla="*/ 0 h 28044"/>
                <a:gd name="connsiteX19" fmla="*/ 20664 w 20663"/>
                <a:gd name="connsiteY19" fmla="*/ 0 h 28044"/>
                <a:gd name="connsiteX20" fmla="*/ 20664 w 20663"/>
                <a:gd name="connsiteY20" fmla="*/ 0 h 28044"/>
                <a:gd name="connsiteX21" fmla="*/ 14022 w 20663"/>
                <a:gd name="connsiteY21" fmla="*/ 0 h 28044"/>
                <a:gd name="connsiteX22" fmla="*/ 6642 w 20663"/>
                <a:gd name="connsiteY22" fmla="*/ 11808 h 28044"/>
                <a:gd name="connsiteX23" fmla="*/ 0 w 20663"/>
                <a:gd name="connsiteY23" fmla="*/ 24354 h 28044"/>
                <a:gd name="connsiteX24" fmla="*/ 0 w 20663"/>
                <a:gd name="connsiteY24" fmla="*/ 24354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28044">
                  <a:moveTo>
                    <a:pt x="0" y="28044"/>
                  </a:moveTo>
                  <a:lnTo>
                    <a:pt x="0" y="28044"/>
                  </a:lnTo>
                  <a:lnTo>
                    <a:pt x="0" y="28044"/>
                  </a:lnTo>
                  <a:cubicBezTo>
                    <a:pt x="0" y="28044"/>
                    <a:pt x="4428" y="28044"/>
                    <a:pt x="5166" y="28044"/>
                  </a:cubicBezTo>
                  <a:cubicBezTo>
                    <a:pt x="7688" y="27093"/>
                    <a:pt x="9960" y="25578"/>
                    <a:pt x="11808" y="23616"/>
                  </a:cubicBezTo>
                  <a:cubicBezTo>
                    <a:pt x="11089" y="20708"/>
                    <a:pt x="11089" y="17668"/>
                    <a:pt x="11808" y="14760"/>
                  </a:cubicBezTo>
                  <a:cubicBezTo>
                    <a:pt x="11410" y="12812"/>
                    <a:pt x="11410" y="10804"/>
                    <a:pt x="11808" y="8856"/>
                  </a:cubicBezTo>
                  <a:lnTo>
                    <a:pt x="11808" y="2214"/>
                  </a:lnTo>
                  <a:lnTo>
                    <a:pt x="11808" y="2214"/>
                  </a:lnTo>
                  <a:lnTo>
                    <a:pt x="11808" y="2214"/>
                  </a:lnTo>
                  <a:lnTo>
                    <a:pt x="11808" y="2214"/>
                  </a:lnTo>
                  <a:cubicBezTo>
                    <a:pt x="11450" y="4413"/>
                    <a:pt x="11450" y="6657"/>
                    <a:pt x="11808" y="8856"/>
                  </a:cubicBezTo>
                  <a:cubicBezTo>
                    <a:pt x="11519" y="10566"/>
                    <a:pt x="11519" y="12312"/>
                    <a:pt x="11808" y="14022"/>
                  </a:cubicBezTo>
                  <a:cubicBezTo>
                    <a:pt x="11452" y="16963"/>
                    <a:pt x="11452" y="19936"/>
                    <a:pt x="11808" y="22878"/>
                  </a:cubicBezTo>
                  <a:cubicBezTo>
                    <a:pt x="11808" y="22878"/>
                    <a:pt x="7380" y="27306"/>
                    <a:pt x="5166" y="27306"/>
                  </a:cubicBezTo>
                  <a:close/>
                  <a:moveTo>
                    <a:pt x="0" y="24354"/>
                  </a:moveTo>
                  <a:cubicBezTo>
                    <a:pt x="0" y="24354"/>
                    <a:pt x="0" y="24354"/>
                    <a:pt x="0" y="24354"/>
                  </a:cubicBezTo>
                  <a:lnTo>
                    <a:pt x="6642" y="12546"/>
                  </a:lnTo>
                  <a:lnTo>
                    <a:pt x="14022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14022" y="0"/>
                  </a:lnTo>
                  <a:cubicBezTo>
                    <a:pt x="11830" y="4097"/>
                    <a:pt x="9364" y="8043"/>
                    <a:pt x="6642" y="11808"/>
                  </a:cubicBezTo>
                  <a:lnTo>
                    <a:pt x="0" y="24354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1D1812AB-139E-406D-92C6-2A1A3D5B4076}"/>
                </a:ext>
              </a:extLst>
            </p:cNvPr>
            <p:cNvSpPr/>
            <p:nvPr/>
          </p:nvSpPr>
          <p:spPr>
            <a:xfrm>
              <a:off x="7755304" y="3850160"/>
              <a:ext cx="16730" cy="27305"/>
            </a:xfrm>
            <a:custGeom>
              <a:avLst/>
              <a:gdLst>
                <a:gd name="connsiteX0" fmla="*/ 494 w 16730"/>
                <a:gd name="connsiteY0" fmla="*/ 19926 h 27305"/>
                <a:gd name="connsiteX1" fmla="*/ 494 w 16730"/>
                <a:gd name="connsiteY1" fmla="*/ 27306 h 27305"/>
                <a:gd name="connsiteX2" fmla="*/ 6398 w 16730"/>
                <a:gd name="connsiteY2" fmla="*/ 27306 h 27305"/>
                <a:gd name="connsiteX3" fmla="*/ 6398 w 16730"/>
                <a:gd name="connsiteY3" fmla="*/ 27306 h 27305"/>
                <a:gd name="connsiteX4" fmla="*/ 6398 w 16730"/>
                <a:gd name="connsiteY4" fmla="*/ 17712 h 27305"/>
                <a:gd name="connsiteX5" fmla="*/ 16730 w 16730"/>
                <a:gd name="connsiteY5" fmla="*/ 0 h 27305"/>
                <a:gd name="connsiteX6" fmla="*/ 16730 w 16730"/>
                <a:gd name="connsiteY6" fmla="*/ 0 h 27305"/>
                <a:gd name="connsiteX7" fmla="*/ 10826 w 16730"/>
                <a:gd name="connsiteY7" fmla="*/ 0 h 27305"/>
                <a:gd name="connsiteX8" fmla="*/ 6398 w 16730"/>
                <a:gd name="connsiteY8" fmla="*/ 7380 h 27305"/>
                <a:gd name="connsiteX9" fmla="*/ 6398 w 16730"/>
                <a:gd name="connsiteY9" fmla="*/ 7380 h 27305"/>
                <a:gd name="connsiteX10" fmla="*/ 6398 w 16730"/>
                <a:gd name="connsiteY10" fmla="*/ 7380 h 27305"/>
                <a:gd name="connsiteX11" fmla="*/ 6398 w 16730"/>
                <a:gd name="connsiteY11" fmla="*/ 7380 h 27305"/>
                <a:gd name="connsiteX12" fmla="*/ 1970 w 16730"/>
                <a:gd name="connsiteY12" fmla="*/ 21402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730" h="27305">
                  <a:moveTo>
                    <a:pt x="494" y="19926"/>
                  </a:moveTo>
                  <a:cubicBezTo>
                    <a:pt x="-165" y="22342"/>
                    <a:pt x="-165" y="24891"/>
                    <a:pt x="494" y="27306"/>
                  </a:cubicBezTo>
                  <a:cubicBezTo>
                    <a:pt x="494" y="27306"/>
                    <a:pt x="494" y="27306"/>
                    <a:pt x="6398" y="27306"/>
                  </a:cubicBezTo>
                  <a:lnTo>
                    <a:pt x="6398" y="27306"/>
                  </a:lnTo>
                  <a:cubicBezTo>
                    <a:pt x="5923" y="24126"/>
                    <a:pt x="5923" y="20892"/>
                    <a:pt x="6398" y="17712"/>
                  </a:cubicBezTo>
                  <a:cubicBezTo>
                    <a:pt x="8383" y="11070"/>
                    <a:pt x="11925" y="4997"/>
                    <a:pt x="16730" y="0"/>
                  </a:cubicBezTo>
                  <a:lnTo>
                    <a:pt x="16730" y="0"/>
                  </a:lnTo>
                  <a:lnTo>
                    <a:pt x="10826" y="0"/>
                  </a:lnTo>
                  <a:cubicBezTo>
                    <a:pt x="9083" y="2289"/>
                    <a:pt x="7598" y="4765"/>
                    <a:pt x="6398" y="7380"/>
                  </a:cubicBezTo>
                  <a:lnTo>
                    <a:pt x="6398" y="7380"/>
                  </a:lnTo>
                  <a:lnTo>
                    <a:pt x="6398" y="7380"/>
                  </a:lnTo>
                  <a:lnTo>
                    <a:pt x="6398" y="7380"/>
                  </a:lnTo>
                  <a:cubicBezTo>
                    <a:pt x="3819" y="11631"/>
                    <a:pt x="2300" y="16440"/>
                    <a:pt x="1970" y="214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581A5A06-2D67-48E9-97A5-14719028ED64}"/>
                </a:ext>
              </a:extLst>
            </p:cNvPr>
            <p:cNvSpPr/>
            <p:nvPr/>
          </p:nvSpPr>
          <p:spPr>
            <a:xfrm>
              <a:off x="7757421" y="3850160"/>
              <a:ext cx="16089" cy="28782"/>
            </a:xfrm>
            <a:custGeom>
              <a:avLst/>
              <a:gdLst>
                <a:gd name="connsiteX0" fmla="*/ 591 w 16089"/>
                <a:gd name="connsiteY0" fmla="*/ 27306 h 28782"/>
                <a:gd name="connsiteX1" fmla="*/ 591 w 16089"/>
                <a:gd name="connsiteY1" fmla="*/ 27306 h 28782"/>
                <a:gd name="connsiteX2" fmla="*/ 591 w 16089"/>
                <a:gd name="connsiteY2" fmla="*/ 19926 h 28782"/>
                <a:gd name="connsiteX3" fmla="*/ 5019 w 16089"/>
                <a:gd name="connsiteY3" fmla="*/ 5904 h 28782"/>
                <a:gd name="connsiteX4" fmla="*/ 5019 w 16089"/>
                <a:gd name="connsiteY4" fmla="*/ 5904 h 28782"/>
                <a:gd name="connsiteX5" fmla="*/ 8709 w 16089"/>
                <a:gd name="connsiteY5" fmla="*/ 0 h 28782"/>
                <a:gd name="connsiteX6" fmla="*/ 16089 w 16089"/>
                <a:gd name="connsiteY6" fmla="*/ 0 h 28782"/>
                <a:gd name="connsiteX7" fmla="*/ 16089 w 16089"/>
                <a:gd name="connsiteY7" fmla="*/ 5166 h 28782"/>
                <a:gd name="connsiteX8" fmla="*/ 16089 w 16089"/>
                <a:gd name="connsiteY8" fmla="*/ 13284 h 28782"/>
                <a:gd name="connsiteX9" fmla="*/ 16089 w 16089"/>
                <a:gd name="connsiteY9" fmla="*/ 22878 h 28782"/>
                <a:gd name="connsiteX10" fmla="*/ 16089 w 16089"/>
                <a:gd name="connsiteY10" fmla="*/ 22878 h 28782"/>
                <a:gd name="connsiteX11" fmla="*/ 10923 w 16089"/>
                <a:gd name="connsiteY11" fmla="*/ 22878 h 28782"/>
                <a:gd name="connsiteX12" fmla="*/ 8709 w 16089"/>
                <a:gd name="connsiteY12" fmla="*/ 0 h 28782"/>
                <a:gd name="connsiteX13" fmla="*/ 4281 w 16089"/>
                <a:gd name="connsiteY13" fmla="*/ 7380 h 28782"/>
                <a:gd name="connsiteX14" fmla="*/ 4281 w 16089"/>
                <a:gd name="connsiteY14" fmla="*/ 7380 h 28782"/>
                <a:gd name="connsiteX15" fmla="*/ 591 w 16089"/>
                <a:gd name="connsiteY15" fmla="*/ 21402 h 28782"/>
                <a:gd name="connsiteX16" fmla="*/ 591 w 16089"/>
                <a:gd name="connsiteY16" fmla="*/ 28782 h 28782"/>
                <a:gd name="connsiteX17" fmla="*/ 591 w 16089"/>
                <a:gd name="connsiteY17" fmla="*/ 28782 h 28782"/>
                <a:gd name="connsiteX18" fmla="*/ 5757 w 16089"/>
                <a:gd name="connsiteY18" fmla="*/ 28782 h 28782"/>
                <a:gd name="connsiteX19" fmla="*/ 5757 w 16089"/>
                <a:gd name="connsiteY19" fmla="*/ 28782 h 28782"/>
                <a:gd name="connsiteX20" fmla="*/ 5757 w 16089"/>
                <a:gd name="connsiteY20" fmla="*/ 18450 h 28782"/>
                <a:gd name="connsiteX21" fmla="*/ 5757 w 16089"/>
                <a:gd name="connsiteY21" fmla="*/ 10332 h 28782"/>
                <a:gd name="connsiteX22" fmla="*/ 16089 w 16089"/>
                <a:gd name="connsiteY22" fmla="*/ 0 h 28782"/>
                <a:gd name="connsiteX23" fmla="*/ 8709 w 16089"/>
                <a:gd name="connsiteY23" fmla="*/ 0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089" h="28782">
                  <a:moveTo>
                    <a:pt x="591" y="27306"/>
                  </a:moveTo>
                  <a:lnTo>
                    <a:pt x="591" y="27306"/>
                  </a:lnTo>
                  <a:cubicBezTo>
                    <a:pt x="-197" y="24909"/>
                    <a:pt x="-197" y="22323"/>
                    <a:pt x="591" y="19926"/>
                  </a:cubicBezTo>
                  <a:cubicBezTo>
                    <a:pt x="793" y="14942"/>
                    <a:pt x="2322" y="10101"/>
                    <a:pt x="5019" y="5904"/>
                  </a:cubicBezTo>
                  <a:lnTo>
                    <a:pt x="5019" y="5904"/>
                  </a:lnTo>
                  <a:cubicBezTo>
                    <a:pt x="6072" y="3830"/>
                    <a:pt x="7306" y="1855"/>
                    <a:pt x="8709" y="0"/>
                  </a:cubicBezTo>
                  <a:lnTo>
                    <a:pt x="16089" y="0"/>
                  </a:lnTo>
                  <a:lnTo>
                    <a:pt x="16089" y="5166"/>
                  </a:lnTo>
                  <a:cubicBezTo>
                    <a:pt x="15685" y="7857"/>
                    <a:pt x="15685" y="10593"/>
                    <a:pt x="16089" y="13284"/>
                  </a:cubicBezTo>
                  <a:cubicBezTo>
                    <a:pt x="15680" y="16469"/>
                    <a:pt x="15680" y="19693"/>
                    <a:pt x="16089" y="22878"/>
                  </a:cubicBezTo>
                  <a:lnTo>
                    <a:pt x="16089" y="22878"/>
                  </a:lnTo>
                  <a:cubicBezTo>
                    <a:pt x="16089" y="22878"/>
                    <a:pt x="12399" y="22878"/>
                    <a:pt x="10923" y="22878"/>
                  </a:cubicBezTo>
                  <a:close/>
                  <a:moveTo>
                    <a:pt x="8709" y="0"/>
                  </a:moveTo>
                  <a:cubicBezTo>
                    <a:pt x="6966" y="2289"/>
                    <a:pt x="5481" y="4765"/>
                    <a:pt x="4281" y="7380"/>
                  </a:cubicBezTo>
                  <a:lnTo>
                    <a:pt x="4281" y="7380"/>
                  </a:lnTo>
                  <a:cubicBezTo>
                    <a:pt x="1775" y="11621"/>
                    <a:pt x="497" y="16477"/>
                    <a:pt x="591" y="21402"/>
                  </a:cubicBezTo>
                  <a:cubicBezTo>
                    <a:pt x="591" y="25830"/>
                    <a:pt x="591" y="28044"/>
                    <a:pt x="591" y="28782"/>
                  </a:cubicBezTo>
                  <a:lnTo>
                    <a:pt x="591" y="28782"/>
                  </a:lnTo>
                  <a:cubicBezTo>
                    <a:pt x="591" y="28782"/>
                    <a:pt x="591" y="28782"/>
                    <a:pt x="5757" y="28782"/>
                  </a:cubicBezTo>
                  <a:lnTo>
                    <a:pt x="5757" y="28782"/>
                  </a:lnTo>
                  <a:cubicBezTo>
                    <a:pt x="4995" y="25381"/>
                    <a:pt x="4995" y="21851"/>
                    <a:pt x="5757" y="18450"/>
                  </a:cubicBezTo>
                  <a:cubicBezTo>
                    <a:pt x="5757" y="18450"/>
                    <a:pt x="5757" y="13284"/>
                    <a:pt x="5757" y="10332"/>
                  </a:cubicBezTo>
                  <a:lnTo>
                    <a:pt x="16089" y="0"/>
                  </a:lnTo>
                  <a:lnTo>
                    <a:pt x="8709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FFD2BA40-4D4F-4180-9E71-1B3B78732ABE}"/>
                </a:ext>
              </a:extLst>
            </p:cNvPr>
            <p:cNvSpPr/>
            <p:nvPr/>
          </p:nvSpPr>
          <p:spPr>
            <a:xfrm>
              <a:off x="7766131" y="3850160"/>
              <a:ext cx="8118" cy="29847"/>
            </a:xfrm>
            <a:custGeom>
              <a:avLst/>
              <a:gdLst>
                <a:gd name="connsiteX0" fmla="*/ 0 w 8118"/>
                <a:gd name="connsiteY0" fmla="*/ 24354 h 29847"/>
                <a:gd name="connsiteX1" fmla="*/ 0 w 8118"/>
                <a:gd name="connsiteY1" fmla="*/ 24354 h 29847"/>
                <a:gd name="connsiteX2" fmla="*/ 0 w 8118"/>
                <a:gd name="connsiteY2" fmla="*/ 29520 h 29847"/>
                <a:gd name="connsiteX3" fmla="*/ 5904 w 8118"/>
                <a:gd name="connsiteY3" fmla="*/ 29520 h 29847"/>
                <a:gd name="connsiteX4" fmla="*/ 5904 w 8118"/>
                <a:gd name="connsiteY4" fmla="*/ 29520 h 29847"/>
                <a:gd name="connsiteX5" fmla="*/ 5904 w 8118"/>
                <a:gd name="connsiteY5" fmla="*/ 13284 h 29847"/>
                <a:gd name="connsiteX6" fmla="*/ 5904 w 8118"/>
                <a:gd name="connsiteY6" fmla="*/ 8118 h 29847"/>
                <a:gd name="connsiteX7" fmla="*/ 5904 w 8118"/>
                <a:gd name="connsiteY7" fmla="*/ 8118 h 29847"/>
                <a:gd name="connsiteX8" fmla="*/ 5904 w 8118"/>
                <a:gd name="connsiteY8" fmla="*/ 0 h 29847"/>
                <a:gd name="connsiteX9" fmla="*/ 5904 w 8118"/>
                <a:gd name="connsiteY9" fmla="*/ 0 h 29847"/>
                <a:gd name="connsiteX10" fmla="*/ 8118 w 8118"/>
                <a:gd name="connsiteY10" fmla="*/ 0 h 29847"/>
                <a:gd name="connsiteX11" fmla="*/ 2952 w 8118"/>
                <a:gd name="connsiteY11" fmla="*/ 9594 h 29847"/>
                <a:gd name="connsiteX12" fmla="*/ 2952 w 8118"/>
                <a:gd name="connsiteY12" fmla="*/ 9594 h 29847"/>
                <a:gd name="connsiteX13" fmla="*/ 2952 w 8118"/>
                <a:gd name="connsiteY13" fmla="*/ 20664 h 29847"/>
                <a:gd name="connsiteX14" fmla="*/ 2952 w 8118"/>
                <a:gd name="connsiteY14" fmla="*/ 25830 h 2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118" h="29847">
                  <a:moveTo>
                    <a:pt x="0" y="24354"/>
                  </a:moveTo>
                  <a:lnTo>
                    <a:pt x="0" y="24354"/>
                  </a:lnTo>
                  <a:cubicBezTo>
                    <a:pt x="0" y="24354"/>
                    <a:pt x="0" y="28782"/>
                    <a:pt x="0" y="29520"/>
                  </a:cubicBezTo>
                  <a:cubicBezTo>
                    <a:pt x="0" y="30258"/>
                    <a:pt x="4428" y="29520"/>
                    <a:pt x="5904" y="29520"/>
                  </a:cubicBezTo>
                  <a:lnTo>
                    <a:pt x="5904" y="29520"/>
                  </a:lnTo>
                  <a:cubicBezTo>
                    <a:pt x="5166" y="24133"/>
                    <a:pt x="5166" y="18671"/>
                    <a:pt x="5904" y="13284"/>
                  </a:cubicBezTo>
                  <a:lnTo>
                    <a:pt x="5904" y="8118"/>
                  </a:lnTo>
                  <a:lnTo>
                    <a:pt x="5904" y="8118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8118" y="0"/>
                  </a:lnTo>
                  <a:cubicBezTo>
                    <a:pt x="5965" y="2946"/>
                    <a:pt x="4227" y="6175"/>
                    <a:pt x="2952" y="9594"/>
                  </a:cubicBezTo>
                  <a:lnTo>
                    <a:pt x="2952" y="9594"/>
                  </a:lnTo>
                  <a:cubicBezTo>
                    <a:pt x="2739" y="13281"/>
                    <a:pt x="2739" y="16977"/>
                    <a:pt x="2952" y="20664"/>
                  </a:cubicBezTo>
                  <a:lnTo>
                    <a:pt x="2952" y="258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630E30-2907-4F8D-A7C2-FBED6B71E269}"/>
                </a:ext>
              </a:extLst>
            </p:cNvPr>
            <p:cNvSpPr/>
            <p:nvPr/>
          </p:nvSpPr>
          <p:spPr>
            <a:xfrm>
              <a:off x="7768616" y="3850160"/>
              <a:ext cx="10060" cy="30996"/>
            </a:xfrm>
            <a:custGeom>
              <a:avLst/>
              <a:gdLst>
                <a:gd name="connsiteX0" fmla="*/ 467 w 10060"/>
                <a:gd name="connsiteY0" fmla="*/ 30996 h 30996"/>
                <a:gd name="connsiteX1" fmla="*/ 467 w 10060"/>
                <a:gd name="connsiteY1" fmla="*/ 30996 h 30996"/>
                <a:gd name="connsiteX2" fmla="*/ 467 w 10060"/>
                <a:gd name="connsiteY2" fmla="*/ 25830 h 30996"/>
                <a:gd name="connsiteX3" fmla="*/ 467 w 10060"/>
                <a:gd name="connsiteY3" fmla="*/ 19188 h 30996"/>
                <a:gd name="connsiteX4" fmla="*/ 467 w 10060"/>
                <a:gd name="connsiteY4" fmla="*/ 8118 h 30996"/>
                <a:gd name="connsiteX5" fmla="*/ 4157 w 10060"/>
                <a:gd name="connsiteY5" fmla="*/ 0 h 30996"/>
                <a:gd name="connsiteX6" fmla="*/ 4157 w 10060"/>
                <a:gd name="connsiteY6" fmla="*/ 0 h 30996"/>
                <a:gd name="connsiteX7" fmla="*/ 10061 w 10060"/>
                <a:gd name="connsiteY7" fmla="*/ 0 h 30996"/>
                <a:gd name="connsiteX8" fmla="*/ 10061 w 10060"/>
                <a:gd name="connsiteY8" fmla="*/ 0 h 30996"/>
                <a:gd name="connsiteX9" fmla="*/ 10061 w 10060"/>
                <a:gd name="connsiteY9" fmla="*/ 6642 h 30996"/>
                <a:gd name="connsiteX10" fmla="*/ 10061 w 10060"/>
                <a:gd name="connsiteY10" fmla="*/ 22878 h 30996"/>
                <a:gd name="connsiteX11" fmla="*/ 10061 w 10060"/>
                <a:gd name="connsiteY11" fmla="*/ 22878 h 30996"/>
                <a:gd name="connsiteX12" fmla="*/ 5633 w 10060"/>
                <a:gd name="connsiteY12" fmla="*/ 26568 h 30996"/>
                <a:gd name="connsiteX13" fmla="*/ 5633 w 10060"/>
                <a:gd name="connsiteY13" fmla="*/ 0 h 30996"/>
                <a:gd name="connsiteX14" fmla="*/ 5633 w 10060"/>
                <a:gd name="connsiteY14" fmla="*/ 0 h 30996"/>
                <a:gd name="connsiteX15" fmla="*/ 5633 w 10060"/>
                <a:gd name="connsiteY15" fmla="*/ 7380 h 30996"/>
                <a:gd name="connsiteX16" fmla="*/ 5633 w 10060"/>
                <a:gd name="connsiteY16" fmla="*/ 19188 h 30996"/>
                <a:gd name="connsiteX17" fmla="*/ 5633 w 10060"/>
                <a:gd name="connsiteY17" fmla="*/ 24354 h 30996"/>
                <a:gd name="connsiteX18" fmla="*/ 5633 w 10060"/>
                <a:gd name="connsiteY18" fmla="*/ 29520 h 30996"/>
                <a:gd name="connsiteX19" fmla="*/ 5633 w 10060"/>
                <a:gd name="connsiteY19" fmla="*/ 29520 h 30996"/>
                <a:gd name="connsiteX20" fmla="*/ 5633 w 10060"/>
                <a:gd name="connsiteY20" fmla="*/ 29520 h 30996"/>
                <a:gd name="connsiteX21" fmla="*/ 10061 w 10060"/>
                <a:gd name="connsiteY21" fmla="*/ 25830 h 30996"/>
                <a:gd name="connsiteX22" fmla="*/ 10061 w 10060"/>
                <a:gd name="connsiteY22" fmla="*/ 25830 h 30996"/>
                <a:gd name="connsiteX23" fmla="*/ 10061 w 10060"/>
                <a:gd name="connsiteY23" fmla="*/ 10332 h 30996"/>
                <a:gd name="connsiteX24" fmla="*/ 10061 w 10060"/>
                <a:gd name="connsiteY24" fmla="*/ 5166 h 30996"/>
                <a:gd name="connsiteX25" fmla="*/ 10061 w 10060"/>
                <a:gd name="connsiteY25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060" h="30996">
                  <a:moveTo>
                    <a:pt x="467" y="30996"/>
                  </a:moveTo>
                  <a:lnTo>
                    <a:pt x="467" y="30996"/>
                  </a:lnTo>
                  <a:cubicBezTo>
                    <a:pt x="-156" y="29330"/>
                    <a:pt x="-156" y="27496"/>
                    <a:pt x="467" y="25830"/>
                  </a:cubicBezTo>
                  <a:lnTo>
                    <a:pt x="467" y="19188"/>
                  </a:lnTo>
                  <a:cubicBezTo>
                    <a:pt x="253" y="15501"/>
                    <a:pt x="253" y="11805"/>
                    <a:pt x="467" y="8118"/>
                  </a:cubicBezTo>
                  <a:lnTo>
                    <a:pt x="4157" y="0"/>
                  </a:lnTo>
                  <a:lnTo>
                    <a:pt x="4157" y="0"/>
                  </a:lnTo>
                  <a:lnTo>
                    <a:pt x="10061" y="0"/>
                  </a:lnTo>
                  <a:cubicBezTo>
                    <a:pt x="10061" y="0"/>
                    <a:pt x="10061" y="0"/>
                    <a:pt x="10061" y="0"/>
                  </a:cubicBezTo>
                  <a:cubicBezTo>
                    <a:pt x="9623" y="2193"/>
                    <a:pt x="9623" y="4449"/>
                    <a:pt x="10061" y="6642"/>
                  </a:cubicBezTo>
                  <a:cubicBezTo>
                    <a:pt x="8618" y="11958"/>
                    <a:pt x="8618" y="17562"/>
                    <a:pt x="10061" y="22878"/>
                  </a:cubicBezTo>
                  <a:lnTo>
                    <a:pt x="10061" y="22878"/>
                  </a:lnTo>
                  <a:cubicBezTo>
                    <a:pt x="10061" y="22878"/>
                    <a:pt x="10061" y="26568"/>
                    <a:pt x="5633" y="26568"/>
                  </a:cubicBezTo>
                  <a:close/>
                  <a:moveTo>
                    <a:pt x="5633" y="0"/>
                  </a:moveTo>
                  <a:lnTo>
                    <a:pt x="5633" y="0"/>
                  </a:lnTo>
                  <a:cubicBezTo>
                    <a:pt x="5501" y="2458"/>
                    <a:pt x="5501" y="4922"/>
                    <a:pt x="5633" y="7380"/>
                  </a:cubicBezTo>
                  <a:cubicBezTo>
                    <a:pt x="5123" y="11299"/>
                    <a:pt x="5123" y="15268"/>
                    <a:pt x="5633" y="19188"/>
                  </a:cubicBezTo>
                  <a:lnTo>
                    <a:pt x="5633" y="24354"/>
                  </a:lnTo>
                  <a:cubicBezTo>
                    <a:pt x="5633" y="24354"/>
                    <a:pt x="5633" y="28782"/>
                    <a:pt x="5633" y="29520"/>
                  </a:cubicBezTo>
                  <a:lnTo>
                    <a:pt x="5633" y="29520"/>
                  </a:lnTo>
                  <a:lnTo>
                    <a:pt x="5633" y="29520"/>
                  </a:lnTo>
                  <a:cubicBezTo>
                    <a:pt x="5633" y="29520"/>
                    <a:pt x="5633" y="29520"/>
                    <a:pt x="10061" y="25830"/>
                  </a:cubicBezTo>
                  <a:lnTo>
                    <a:pt x="10061" y="25830"/>
                  </a:lnTo>
                  <a:cubicBezTo>
                    <a:pt x="9353" y="20688"/>
                    <a:pt x="9353" y="15474"/>
                    <a:pt x="10061" y="10332"/>
                  </a:cubicBezTo>
                  <a:lnTo>
                    <a:pt x="10061" y="5166"/>
                  </a:lnTo>
                  <a:cubicBezTo>
                    <a:pt x="9653" y="3468"/>
                    <a:pt x="9653" y="1698"/>
                    <a:pt x="10061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45B68123-E1E0-4E9F-AC5B-6615CB2BE635}"/>
                </a:ext>
              </a:extLst>
            </p:cNvPr>
            <p:cNvSpPr/>
            <p:nvPr/>
          </p:nvSpPr>
          <p:spPr>
            <a:xfrm>
              <a:off x="7800079" y="3850160"/>
              <a:ext cx="19187" cy="19926"/>
            </a:xfrm>
            <a:custGeom>
              <a:avLst/>
              <a:gdLst>
                <a:gd name="connsiteX0" fmla="*/ 14022 w 19187"/>
                <a:gd name="connsiteY0" fmla="*/ 5904 h 19926"/>
                <a:gd name="connsiteX1" fmla="*/ 14022 w 19187"/>
                <a:gd name="connsiteY1" fmla="*/ 5904 h 19926"/>
                <a:gd name="connsiteX2" fmla="*/ 19188 w 19187"/>
                <a:gd name="connsiteY2" fmla="*/ 15498 h 19926"/>
                <a:gd name="connsiteX3" fmla="*/ 19188 w 19187"/>
                <a:gd name="connsiteY3" fmla="*/ 15498 h 19926"/>
                <a:gd name="connsiteX4" fmla="*/ 19188 w 19187"/>
                <a:gd name="connsiteY4" fmla="*/ 15498 h 19926"/>
                <a:gd name="connsiteX5" fmla="*/ 19188 w 19187"/>
                <a:gd name="connsiteY5" fmla="*/ 19188 h 19926"/>
                <a:gd name="connsiteX6" fmla="*/ 13284 w 19187"/>
                <a:gd name="connsiteY6" fmla="*/ 19188 h 19926"/>
                <a:gd name="connsiteX7" fmla="*/ 10332 w 19187"/>
                <a:gd name="connsiteY7" fmla="*/ 19926 h 19926"/>
                <a:gd name="connsiteX8" fmla="*/ 10332 w 19187"/>
                <a:gd name="connsiteY8" fmla="*/ 11070 h 19926"/>
                <a:gd name="connsiteX9" fmla="*/ 10332 w 19187"/>
                <a:gd name="connsiteY9" fmla="*/ 5904 h 19926"/>
                <a:gd name="connsiteX10" fmla="*/ 0 w 19187"/>
                <a:gd name="connsiteY10" fmla="*/ 0 h 19926"/>
                <a:gd name="connsiteX11" fmla="*/ 6642 w 19187"/>
                <a:gd name="connsiteY11" fmla="*/ 0 h 19926"/>
                <a:gd name="connsiteX12" fmla="*/ 14022 w 19187"/>
                <a:gd name="connsiteY12" fmla="*/ 12546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7" h="19926">
                  <a:moveTo>
                    <a:pt x="14022" y="5904"/>
                  </a:moveTo>
                  <a:lnTo>
                    <a:pt x="14022" y="5904"/>
                  </a:lnTo>
                  <a:lnTo>
                    <a:pt x="19188" y="15498"/>
                  </a:lnTo>
                  <a:lnTo>
                    <a:pt x="19188" y="15498"/>
                  </a:lnTo>
                  <a:lnTo>
                    <a:pt x="19188" y="15498"/>
                  </a:lnTo>
                  <a:lnTo>
                    <a:pt x="19188" y="19188"/>
                  </a:lnTo>
                  <a:cubicBezTo>
                    <a:pt x="19188" y="19188"/>
                    <a:pt x="14760" y="19188"/>
                    <a:pt x="13284" y="19188"/>
                  </a:cubicBezTo>
                  <a:cubicBezTo>
                    <a:pt x="12331" y="19546"/>
                    <a:pt x="11341" y="19794"/>
                    <a:pt x="10332" y="19926"/>
                  </a:cubicBezTo>
                  <a:cubicBezTo>
                    <a:pt x="10746" y="16989"/>
                    <a:pt x="10746" y="14007"/>
                    <a:pt x="10332" y="11070"/>
                  </a:cubicBezTo>
                  <a:cubicBezTo>
                    <a:pt x="10584" y="9357"/>
                    <a:pt x="10584" y="7617"/>
                    <a:pt x="10332" y="5904"/>
                  </a:cubicBezTo>
                  <a:lnTo>
                    <a:pt x="0" y="0"/>
                  </a:lnTo>
                  <a:lnTo>
                    <a:pt x="6642" y="0"/>
                  </a:lnTo>
                  <a:lnTo>
                    <a:pt x="14022" y="1254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8D5F8890-A4D0-4587-B841-7DCDE1D8AA01}"/>
                </a:ext>
              </a:extLst>
            </p:cNvPr>
            <p:cNvSpPr/>
            <p:nvPr/>
          </p:nvSpPr>
          <p:spPr>
            <a:xfrm>
              <a:off x="7800079" y="3844256"/>
              <a:ext cx="19925" cy="32471"/>
            </a:xfrm>
            <a:custGeom>
              <a:avLst/>
              <a:gdLst>
                <a:gd name="connsiteX0" fmla="*/ 19188 w 19925"/>
                <a:gd name="connsiteY0" fmla="*/ 30996 h 32471"/>
                <a:gd name="connsiteX1" fmla="*/ 19188 w 19925"/>
                <a:gd name="connsiteY1" fmla="*/ 30996 h 32471"/>
                <a:gd name="connsiteX2" fmla="*/ 10332 w 19925"/>
                <a:gd name="connsiteY2" fmla="*/ 25830 h 32471"/>
                <a:gd name="connsiteX3" fmla="*/ 10332 w 19925"/>
                <a:gd name="connsiteY3" fmla="*/ 16974 h 32471"/>
                <a:gd name="connsiteX4" fmla="*/ 10332 w 19925"/>
                <a:gd name="connsiteY4" fmla="*/ 11808 h 32471"/>
                <a:gd name="connsiteX5" fmla="*/ 738 w 19925"/>
                <a:gd name="connsiteY5" fmla="*/ 5904 h 32471"/>
                <a:gd name="connsiteX6" fmla="*/ 738 w 19925"/>
                <a:gd name="connsiteY6" fmla="*/ 5904 h 32471"/>
                <a:gd name="connsiteX7" fmla="*/ 7380 w 19925"/>
                <a:gd name="connsiteY7" fmla="*/ 5904 h 32471"/>
                <a:gd name="connsiteX8" fmla="*/ 14760 w 19925"/>
                <a:gd name="connsiteY8" fmla="*/ 18450 h 32471"/>
                <a:gd name="connsiteX9" fmla="*/ 19926 w 19925"/>
                <a:gd name="connsiteY9" fmla="*/ 28044 h 32471"/>
                <a:gd name="connsiteX10" fmla="*/ 19926 w 19925"/>
                <a:gd name="connsiteY10" fmla="*/ 28044 h 32471"/>
                <a:gd name="connsiteX11" fmla="*/ 19926 w 19925"/>
                <a:gd name="connsiteY11" fmla="*/ 31734 h 32471"/>
                <a:gd name="connsiteX12" fmla="*/ 19926 w 19925"/>
                <a:gd name="connsiteY12" fmla="*/ 31734 h 32471"/>
                <a:gd name="connsiteX13" fmla="*/ 19926 w 19925"/>
                <a:gd name="connsiteY13" fmla="*/ 28044 h 32471"/>
                <a:gd name="connsiteX14" fmla="*/ 19926 w 19925"/>
                <a:gd name="connsiteY14" fmla="*/ 23616 h 32471"/>
                <a:gd name="connsiteX15" fmla="*/ 14760 w 19925"/>
                <a:gd name="connsiteY15" fmla="*/ 14022 h 32471"/>
                <a:gd name="connsiteX16" fmla="*/ 10332 w 19925"/>
                <a:gd name="connsiteY16" fmla="*/ 0 h 32471"/>
                <a:gd name="connsiteX17" fmla="*/ 0 w 19925"/>
                <a:gd name="connsiteY17" fmla="*/ 5904 h 32471"/>
                <a:gd name="connsiteX18" fmla="*/ 0 w 19925"/>
                <a:gd name="connsiteY18" fmla="*/ 5904 h 32471"/>
                <a:gd name="connsiteX19" fmla="*/ 5166 w 19925"/>
                <a:gd name="connsiteY19" fmla="*/ 13284 h 32471"/>
                <a:gd name="connsiteX20" fmla="*/ 5166 w 19925"/>
                <a:gd name="connsiteY20" fmla="*/ 19188 h 32471"/>
                <a:gd name="connsiteX21" fmla="*/ 5166 w 19925"/>
                <a:gd name="connsiteY21" fmla="*/ 28044 h 32471"/>
                <a:gd name="connsiteX22" fmla="*/ 11808 w 19925"/>
                <a:gd name="connsiteY22" fmla="*/ 32472 h 32471"/>
                <a:gd name="connsiteX23" fmla="*/ 11808 w 19925"/>
                <a:gd name="connsiteY23" fmla="*/ 32472 h 3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925" h="32471">
                  <a:moveTo>
                    <a:pt x="19188" y="30996"/>
                  </a:moveTo>
                  <a:lnTo>
                    <a:pt x="19188" y="30996"/>
                  </a:lnTo>
                  <a:cubicBezTo>
                    <a:pt x="19188" y="30996"/>
                    <a:pt x="10332" y="28044"/>
                    <a:pt x="10332" y="25830"/>
                  </a:cubicBezTo>
                  <a:cubicBezTo>
                    <a:pt x="10688" y="22889"/>
                    <a:pt x="10688" y="19916"/>
                    <a:pt x="10332" y="16974"/>
                  </a:cubicBezTo>
                  <a:cubicBezTo>
                    <a:pt x="10584" y="15261"/>
                    <a:pt x="10584" y="13521"/>
                    <a:pt x="10332" y="11808"/>
                  </a:cubicBezTo>
                  <a:lnTo>
                    <a:pt x="738" y="5904"/>
                  </a:lnTo>
                  <a:lnTo>
                    <a:pt x="738" y="5904"/>
                  </a:lnTo>
                  <a:lnTo>
                    <a:pt x="7380" y="5904"/>
                  </a:lnTo>
                  <a:lnTo>
                    <a:pt x="14760" y="18450"/>
                  </a:lnTo>
                  <a:cubicBezTo>
                    <a:pt x="16764" y="21488"/>
                    <a:pt x="18492" y="24699"/>
                    <a:pt x="19926" y="28044"/>
                  </a:cubicBezTo>
                  <a:lnTo>
                    <a:pt x="19926" y="28044"/>
                  </a:lnTo>
                  <a:lnTo>
                    <a:pt x="19926" y="31734"/>
                  </a:lnTo>
                  <a:lnTo>
                    <a:pt x="19926" y="31734"/>
                  </a:lnTo>
                  <a:lnTo>
                    <a:pt x="19926" y="28044"/>
                  </a:lnTo>
                  <a:lnTo>
                    <a:pt x="19926" y="23616"/>
                  </a:lnTo>
                  <a:lnTo>
                    <a:pt x="14760" y="14022"/>
                  </a:lnTo>
                  <a:lnTo>
                    <a:pt x="10332" y="0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1965" y="8185"/>
                    <a:pt x="3695" y="10657"/>
                    <a:pt x="5166" y="13284"/>
                  </a:cubicBezTo>
                  <a:lnTo>
                    <a:pt x="5166" y="19188"/>
                  </a:lnTo>
                  <a:cubicBezTo>
                    <a:pt x="5885" y="22096"/>
                    <a:pt x="5885" y="25136"/>
                    <a:pt x="5166" y="28044"/>
                  </a:cubicBezTo>
                  <a:cubicBezTo>
                    <a:pt x="7014" y="30006"/>
                    <a:pt x="9286" y="31521"/>
                    <a:pt x="11808" y="32472"/>
                  </a:cubicBezTo>
                  <a:lnTo>
                    <a:pt x="11808" y="3247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21D57DAE-4F14-42FE-AFDA-E129C05A3642}"/>
                </a:ext>
              </a:extLst>
            </p:cNvPr>
            <p:cNvSpPr/>
            <p:nvPr/>
          </p:nvSpPr>
          <p:spPr>
            <a:xfrm>
              <a:off x="7791961" y="3850160"/>
              <a:ext cx="18761" cy="19926"/>
            </a:xfrm>
            <a:custGeom>
              <a:avLst/>
              <a:gdLst>
                <a:gd name="connsiteX0" fmla="*/ 18450 w 18761"/>
                <a:gd name="connsiteY0" fmla="*/ 19926 h 19926"/>
                <a:gd name="connsiteX1" fmla="*/ 18450 w 18761"/>
                <a:gd name="connsiteY1" fmla="*/ 11808 h 19926"/>
                <a:gd name="connsiteX2" fmla="*/ 11070 w 18761"/>
                <a:gd name="connsiteY2" fmla="*/ 0 h 19926"/>
                <a:gd name="connsiteX3" fmla="*/ 7380 w 18761"/>
                <a:gd name="connsiteY3" fmla="*/ 0 h 19926"/>
                <a:gd name="connsiteX4" fmla="*/ 0 w 18761"/>
                <a:gd name="connsiteY4" fmla="*/ 0 h 19926"/>
                <a:gd name="connsiteX5" fmla="*/ 0 w 18761"/>
                <a:gd name="connsiteY5" fmla="*/ 0 h 19926"/>
                <a:gd name="connsiteX6" fmla="*/ 3690 w 18761"/>
                <a:gd name="connsiteY6" fmla="*/ 7380 h 19926"/>
                <a:gd name="connsiteX7" fmla="*/ 3690 w 18761"/>
                <a:gd name="connsiteY7" fmla="*/ 7380 h 19926"/>
                <a:gd name="connsiteX8" fmla="*/ 3690 w 18761"/>
                <a:gd name="connsiteY8" fmla="*/ 7380 h 19926"/>
                <a:gd name="connsiteX9" fmla="*/ 3690 w 18761"/>
                <a:gd name="connsiteY9" fmla="*/ 17712 h 19926"/>
                <a:gd name="connsiteX10" fmla="*/ 3690 w 18761"/>
                <a:gd name="connsiteY10" fmla="*/ 17712 h 19926"/>
                <a:gd name="connsiteX11" fmla="*/ 3690 w 18761"/>
                <a:gd name="connsiteY11" fmla="*/ 17712 h 19926"/>
                <a:gd name="connsiteX12" fmla="*/ 9594 w 18761"/>
                <a:gd name="connsiteY12" fmla="*/ 17712 h 19926"/>
                <a:gd name="connsiteX13" fmla="*/ 9594 w 18761"/>
                <a:gd name="connsiteY13" fmla="*/ 10332 h 1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1" h="19926">
                  <a:moveTo>
                    <a:pt x="18450" y="19926"/>
                  </a:moveTo>
                  <a:cubicBezTo>
                    <a:pt x="18865" y="17236"/>
                    <a:pt x="18865" y="14498"/>
                    <a:pt x="18450" y="11808"/>
                  </a:cubicBezTo>
                  <a:cubicBezTo>
                    <a:pt x="16618" y="7513"/>
                    <a:pt x="14128" y="3529"/>
                    <a:pt x="11070" y="0"/>
                  </a:cubicBezTo>
                  <a:lnTo>
                    <a:pt x="738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532" y="2297"/>
                    <a:pt x="2772" y="4776"/>
                    <a:pt x="3690" y="7380"/>
                  </a:cubicBezTo>
                  <a:lnTo>
                    <a:pt x="3690" y="7380"/>
                  </a:lnTo>
                  <a:lnTo>
                    <a:pt x="3690" y="7380"/>
                  </a:lnTo>
                  <a:cubicBezTo>
                    <a:pt x="4100" y="10812"/>
                    <a:pt x="4100" y="14280"/>
                    <a:pt x="3690" y="17712"/>
                  </a:cubicBezTo>
                  <a:lnTo>
                    <a:pt x="3690" y="17712"/>
                  </a:lnTo>
                  <a:lnTo>
                    <a:pt x="3690" y="17712"/>
                  </a:lnTo>
                  <a:cubicBezTo>
                    <a:pt x="3690" y="17712"/>
                    <a:pt x="8118" y="22140"/>
                    <a:pt x="9594" y="17712"/>
                  </a:cubicBezTo>
                  <a:cubicBezTo>
                    <a:pt x="10253" y="15296"/>
                    <a:pt x="10253" y="12748"/>
                    <a:pt x="9594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4B258673-5ECB-4513-AFCC-2F850756BF14}"/>
                </a:ext>
              </a:extLst>
            </p:cNvPr>
            <p:cNvSpPr/>
            <p:nvPr/>
          </p:nvSpPr>
          <p:spPr>
            <a:xfrm>
              <a:off x="7791961" y="3850160"/>
              <a:ext cx="19041" cy="27305"/>
            </a:xfrm>
            <a:custGeom>
              <a:avLst/>
              <a:gdLst>
                <a:gd name="connsiteX0" fmla="*/ 18450 w 19041"/>
                <a:gd name="connsiteY0" fmla="*/ 27306 h 27305"/>
                <a:gd name="connsiteX1" fmla="*/ 13284 w 19041"/>
                <a:gd name="connsiteY1" fmla="*/ 27306 h 27305"/>
                <a:gd name="connsiteX2" fmla="*/ 13284 w 19041"/>
                <a:gd name="connsiteY2" fmla="*/ 27306 h 27305"/>
                <a:gd name="connsiteX3" fmla="*/ 13284 w 19041"/>
                <a:gd name="connsiteY3" fmla="*/ 17712 h 27305"/>
                <a:gd name="connsiteX4" fmla="*/ 13284 w 19041"/>
                <a:gd name="connsiteY4" fmla="*/ 17712 h 27305"/>
                <a:gd name="connsiteX5" fmla="*/ 1476 w 19041"/>
                <a:gd name="connsiteY5" fmla="*/ 0 h 27305"/>
                <a:gd name="connsiteX6" fmla="*/ 1476 w 19041"/>
                <a:gd name="connsiteY6" fmla="*/ 0 h 27305"/>
                <a:gd name="connsiteX7" fmla="*/ 8856 w 19041"/>
                <a:gd name="connsiteY7" fmla="*/ 0 h 27305"/>
                <a:gd name="connsiteX8" fmla="*/ 11070 w 19041"/>
                <a:gd name="connsiteY8" fmla="*/ 0 h 27305"/>
                <a:gd name="connsiteX9" fmla="*/ 18450 w 19041"/>
                <a:gd name="connsiteY9" fmla="*/ 11808 h 27305"/>
                <a:gd name="connsiteX10" fmla="*/ 18450 w 19041"/>
                <a:gd name="connsiteY10" fmla="*/ 19926 h 27305"/>
                <a:gd name="connsiteX11" fmla="*/ 18450 w 19041"/>
                <a:gd name="connsiteY11" fmla="*/ 27306 h 27305"/>
                <a:gd name="connsiteX12" fmla="*/ 7380 w 19041"/>
                <a:gd name="connsiteY12" fmla="*/ 0 h 27305"/>
                <a:gd name="connsiteX13" fmla="*/ 0 w 19041"/>
                <a:gd name="connsiteY13" fmla="*/ 0 h 27305"/>
                <a:gd name="connsiteX14" fmla="*/ 0 w 19041"/>
                <a:gd name="connsiteY14" fmla="*/ 0 h 27305"/>
                <a:gd name="connsiteX15" fmla="*/ 3690 w 19041"/>
                <a:gd name="connsiteY15" fmla="*/ 7380 h 27305"/>
                <a:gd name="connsiteX16" fmla="*/ 3690 w 19041"/>
                <a:gd name="connsiteY16" fmla="*/ 7380 h 27305"/>
                <a:gd name="connsiteX17" fmla="*/ 3690 w 19041"/>
                <a:gd name="connsiteY17" fmla="*/ 17712 h 27305"/>
                <a:gd name="connsiteX18" fmla="*/ 3690 w 19041"/>
                <a:gd name="connsiteY18" fmla="*/ 17712 h 27305"/>
                <a:gd name="connsiteX19" fmla="*/ 10332 w 19041"/>
                <a:gd name="connsiteY19" fmla="*/ 22140 h 27305"/>
                <a:gd name="connsiteX20" fmla="*/ 18450 w 19041"/>
                <a:gd name="connsiteY20" fmla="*/ 22140 h 27305"/>
                <a:gd name="connsiteX21" fmla="*/ 18450 w 19041"/>
                <a:gd name="connsiteY21" fmla="*/ 14760 h 27305"/>
                <a:gd name="connsiteX22" fmla="*/ 18450 w 19041"/>
                <a:gd name="connsiteY22" fmla="*/ 6642 h 27305"/>
                <a:gd name="connsiteX23" fmla="*/ 11070 w 19041"/>
                <a:gd name="connsiteY23" fmla="*/ 0 h 27305"/>
                <a:gd name="connsiteX24" fmla="*/ 7380 w 19041"/>
                <a:gd name="connsiteY24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41" h="27305">
                  <a:moveTo>
                    <a:pt x="18450" y="27306"/>
                  </a:moveTo>
                  <a:cubicBezTo>
                    <a:pt x="18450" y="27306"/>
                    <a:pt x="18450" y="27306"/>
                    <a:pt x="13284" y="27306"/>
                  </a:cubicBezTo>
                  <a:lnTo>
                    <a:pt x="13284" y="27306"/>
                  </a:lnTo>
                  <a:cubicBezTo>
                    <a:pt x="13694" y="24121"/>
                    <a:pt x="13694" y="20897"/>
                    <a:pt x="13284" y="17712"/>
                  </a:cubicBezTo>
                  <a:cubicBezTo>
                    <a:pt x="13284" y="17712"/>
                    <a:pt x="13284" y="17712"/>
                    <a:pt x="13284" y="17712"/>
                  </a:cubicBezTo>
                  <a:lnTo>
                    <a:pt x="1476" y="0"/>
                  </a:lnTo>
                  <a:lnTo>
                    <a:pt x="1476" y="0"/>
                  </a:lnTo>
                  <a:lnTo>
                    <a:pt x="8856" y="0"/>
                  </a:lnTo>
                  <a:lnTo>
                    <a:pt x="11070" y="0"/>
                  </a:lnTo>
                  <a:cubicBezTo>
                    <a:pt x="14128" y="3529"/>
                    <a:pt x="16618" y="7513"/>
                    <a:pt x="18450" y="11808"/>
                  </a:cubicBezTo>
                  <a:cubicBezTo>
                    <a:pt x="18798" y="14503"/>
                    <a:pt x="18798" y="17231"/>
                    <a:pt x="18450" y="19926"/>
                  </a:cubicBezTo>
                  <a:cubicBezTo>
                    <a:pt x="19238" y="22323"/>
                    <a:pt x="19238" y="24909"/>
                    <a:pt x="18450" y="27306"/>
                  </a:cubicBezTo>
                  <a:close/>
                  <a:moveTo>
                    <a:pt x="738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818" y="2119"/>
                    <a:pt x="3086" y="4654"/>
                    <a:pt x="3690" y="7380"/>
                  </a:cubicBezTo>
                  <a:lnTo>
                    <a:pt x="3690" y="7380"/>
                  </a:lnTo>
                  <a:cubicBezTo>
                    <a:pt x="3690" y="7380"/>
                    <a:pt x="3690" y="14022"/>
                    <a:pt x="3690" y="17712"/>
                  </a:cubicBezTo>
                  <a:lnTo>
                    <a:pt x="3690" y="17712"/>
                  </a:lnTo>
                  <a:cubicBezTo>
                    <a:pt x="3690" y="17712"/>
                    <a:pt x="8856" y="22140"/>
                    <a:pt x="10332" y="22140"/>
                  </a:cubicBezTo>
                  <a:lnTo>
                    <a:pt x="18450" y="22140"/>
                  </a:lnTo>
                  <a:cubicBezTo>
                    <a:pt x="19238" y="19743"/>
                    <a:pt x="19238" y="17157"/>
                    <a:pt x="18450" y="14760"/>
                  </a:cubicBezTo>
                  <a:cubicBezTo>
                    <a:pt x="19107" y="12094"/>
                    <a:pt x="19107" y="9308"/>
                    <a:pt x="18450" y="6642"/>
                  </a:cubicBezTo>
                  <a:cubicBezTo>
                    <a:pt x="16252" y="4154"/>
                    <a:pt x="13775" y="1925"/>
                    <a:pt x="11070" y="0"/>
                  </a:cubicBezTo>
                  <a:lnTo>
                    <a:pt x="7380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26E32879-D16B-4D44-B4CE-E2E46106040A}"/>
                </a:ext>
              </a:extLst>
            </p:cNvPr>
            <p:cNvSpPr/>
            <p:nvPr/>
          </p:nvSpPr>
          <p:spPr>
            <a:xfrm>
              <a:off x="7785956" y="3850160"/>
              <a:ext cx="13544" cy="25092"/>
            </a:xfrm>
            <a:custGeom>
              <a:avLst/>
              <a:gdLst>
                <a:gd name="connsiteX0" fmla="*/ 13385 w 13544"/>
                <a:gd name="connsiteY0" fmla="*/ 24354 h 25092"/>
                <a:gd name="connsiteX1" fmla="*/ 13385 w 13544"/>
                <a:gd name="connsiteY1" fmla="*/ 24354 h 25092"/>
                <a:gd name="connsiteX2" fmla="*/ 13385 w 13544"/>
                <a:gd name="connsiteY2" fmla="*/ 19188 h 25092"/>
                <a:gd name="connsiteX3" fmla="*/ 13385 w 13544"/>
                <a:gd name="connsiteY3" fmla="*/ 8118 h 25092"/>
                <a:gd name="connsiteX4" fmla="*/ 13385 w 13544"/>
                <a:gd name="connsiteY4" fmla="*/ 8118 h 25092"/>
                <a:gd name="connsiteX5" fmla="*/ 5267 w 13544"/>
                <a:gd name="connsiteY5" fmla="*/ 0 h 25092"/>
                <a:gd name="connsiteX6" fmla="*/ 101 w 13544"/>
                <a:gd name="connsiteY6" fmla="*/ 0 h 25092"/>
                <a:gd name="connsiteX7" fmla="*/ 101 w 13544"/>
                <a:gd name="connsiteY7" fmla="*/ 0 h 25092"/>
                <a:gd name="connsiteX8" fmla="*/ 101 w 13544"/>
                <a:gd name="connsiteY8" fmla="*/ 0 h 25092"/>
                <a:gd name="connsiteX9" fmla="*/ 101 w 13544"/>
                <a:gd name="connsiteY9" fmla="*/ 0 h 25092"/>
                <a:gd name="connsiteX10" fmla="*/ 101 w 13544"/>
                <a:gd name="connsiteY10" fmla="*/ 5166 h 25092"/>
                <a:gd name="connsiteX11" fmla="*/ 101 w 13544"/>
                <a:gd name="connsiteY11" fmla="*/ 21402 h 25092"/>
                <a:gd name="connsiteX12" fmla="*/ 101 w 13544"/>
                <a:gd name="connsiteY12" fmla="*/ 21402 h 25092"/>
                <a:gd name="connsiteX13" fmla="*/ 101 w 13544"/>
                <a:gd name="connsiteY13" fmla="*/ 25092 h 25092"/>
                <a:gd name="connsiteX14" fmla="*/ 101 w 13544"/>
                <a:gd name="connsiteY14" fmla="*/ 25092 h 25092"/>
                <a:gd name="connsiteX15" fmla="*/ 101 w 13544"/>
                <a:gd name="connsiteY15" fmla="*/ 19926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544" h="25092">
                  <a:moveTo>
                    <a:pt x="13385" y="24354"/>
                  </a:moveTo>
                  <a:lnTo>
                    <a:pt x="13385" y="24354"/>
                  </a:lnTo>
                  <a:lnTo>
                    <a:pt x="13385" y="19188"/>
                  </a:lnTo>
                  <a:cubicBezTo>
                    <a:pt x="13598" y="15501"/>
                    <a:pt x="13598" y="11805"/>
                    <a:pt x="13385" y="8118"/>
                  </a:cubicBezTo>
                  <a:lnTo>
                    <a:pt x="13385" y="8118"/>
                  </a:lnTo>
                  <a:cubicBezTo>
                    <a:pt x="11084" y="5035"/>
                    <a:pt x="8350" y="2300"/>
                    <a:pt x="5267" y="0"/>
                  </a:cubicBezTo>
                  <a:lnTo>
                    <a:pt x="101" y="0"/>
                  </a:ln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lnTo>
                    <a:pt x="101" y="0"/>
                  </a:lnTo>
                  <a:lnTo>
                    <a:pt x="101" y="5166"/>
                  </a:lnTo>
                  <a:cubicBezTo>
                    <a:pt x="839" y="10553"/>
                    <a:pt x="839" y="16015"/>
                    <a:pt x="101" y="21402"/>
                  </a:cubicBezTo>
                  <a:lnTo>
                    <a:pt x="101" y="21402"/>
                  </a:lnTo>
                  <a:cubicBezTo>
                    <a:pt x="-34" y="22629"/>
                    <a:pt x="-34" y="23865"/>
                    <a:pt x="101" y="25092"/>
                  </a:cubicBezTo>
                  <a:cubicBezTo>
                    <a:pt x="101" y="25092"/>
                    <a:pt x="101" y="25092"/>
                    <a:pt x="101" y="25092"/>
                  </a:cubicBezTo>
                  <a:cubicBezTo>
                    <a:pt x="101" y="25092"/>
                    <a:pt x="101" y="25092"/>
                    <a:pt x="101" y="199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7A786EF-10B6-4D93-9169-C80C3E796B17}"/>
                </a:ext>
              </a:extLst>
            </p:cNvPr>
            <p:cNvSpPr/>
            <p:nvPr/>
          </p:nvSpPr>
          <p:spPr>
            <a:xfrm>
              <a:off x="7786057" y="3850160"/>
              <a:ext cx="16550" cy="30996"/>
            </a:xfrm>
            <a:custGeom>
              <a:avLst/>
              <a:gdLst>
                <a:gd name="connsiteX0" fmla="*/ 10332 w 16550"/>
                <a:gd name="connsiteY0" fmla="*/ 30996 h 30996"/>
                <a:gd name="connsiteX1" fmla="*/ 10332 w 16550"/>
                <a:gd name="connsiteY1" fmla="*/ 30996 h 30996"/>
                <a:gd name="connsiteX2" fmla="*/ 10332 w 16550"/>
                <a:gd name="connsiteY2" fmla="*/ 27306 h 30996"/>
                <a:gd name="connsiteX3" fmla="*/ 10332 w 16550"/>
                <a:gd name="connsiteY3" fmla="*/ 27306 h 30996"/>
                <a:gd name="connsiteX4" fmla="*/ 10332 w 16550"/>
                <a:gd name="connsiteY4" fmla="*/ 11070 h 30996"/>
                <a:gd name="connsiteX5" fmla="*/ 10332 w 16550"/>
                <a:gd name="connsiteY5" fmla="*/ 5904 h 30996"/>
                <a:gd name="connsiteX6" fmla="*/ 10332 w 16550"/>
                <a:gd name="connsiteY6" fmla="*/ 738 h 30996"/>
                <a:gd name="connsiteX7" fmla="*/ 16236 w 16550"/>
                <a:gd name="connsiteY7" fmla="*/ 738 h 30996"/>
                <a:gd name="connsiteX8" fmla="*/ 16236 w 16550"/>
                <a:gd name="connsiteY8" fmla="*/ 738 h 30996"/>
                <a:gd name="connsiteX9" fmla="*/ 16236 w 16550"/>
                <a:gd name="connsiteY9" fmla="*/ 7380 h 30996"/>
                <a:gd name="connsiteX10" fmla="*/ 16236 w 16550"/>
                <a:gd name="connsiteY10" fmla="*/ 19926 h 30996"/>
                <a:gd name="connsiteX11" fmla="*/ 16236 w 16550"/>
                <a:gd name="connsiteY11" fmla="*/ 25092 h 30996"/>
                <a:gd name="connsiteX12" fmla="*/ 16236 w 16550"/>
                <a:gd name="connsiteY12" fmla="*/ 30258 h 30996"/>
                <a:gd name="connsiteX13" fmla="*/ 16236 w 16550"/>
                <a:gd name="connsiteY13" fmla="*/ 30258 h 30996"/>
                <a:gd name="connsiteX14" fmla="*/ 5166 w 16550"/>
                <a:gd name="connsiteY14" fmla="*/ 0 h 30996"/>
                <a:gd name="connsiteX15" fmla="*/ 0 w 16550"/>
                <a:gd name="connsiteY15" fmla="*/ 0 h 30996"/>
                <a:gd name="connsiteX16" fmla="*/ 0 w 16550"/>
                <a:gd name="connsiteY16" fmla="*/ 0 h 30996"/>
                <a:gd name="connsiteX17" fmla="*/ 0 w 16550"/>
                <a:gd name="connsiteY17" fmla="*/ 6642 h 30996"/>
                <a:gd name="connsiteX18" fmla="*/ 0 w 16550"/>
                <a:gd name="connsiteY18" fmla="*/ 22878 h 30996"/>
                <a:gd name="connsiteX19" fmla="*/ 0 w 16550"/>
                <a:gd name="connsiteY19" fmla="*/ 22878 h 30996"/>
                <a:gd name="connsiteX20" fmla="*/ 0 w 16550"/>
                <a:gd name="connsiteY20" fmla="*/ 22878 h 30996"/>
                <a:gd name="connsiteX21" fmla="*/ 0 w 16550"/>
                <a:gd name="connsiteY21" fmla="*/ 22878 h 30996"/>
                <a:gd name="connsiteX22" fmla="*/ 0 w 16550"/>
                <a:gd name="connsiteY22" fmla="*/ 22878 h 30996"/>
                <a:gd name="connsiteX23" fmla="*/ 0 w 16550"/>
                <a:gd name="connsiteY23" fmla="*/ 17712 h 30996"/>
                <a:gd name="connsiteX24" fmla="*/ 0 w 16550"/>
                <a:gd name="connsiteY24" fmla="*/ 12546 h 30996"/>
                <a:gd name="connsiteX25" fmla="*/ 6642 w 16550"/>
                <a:gd name="connsiteY25" fmla="*/ 0 h 30996"/>
                <a:gd name="connsiteX26" fmla="*/ 6642 w 16550"/>
                <a:gd name="connsiteY26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550" h="30996">
                  <a:moveTo>
                    <a:pt x="10332" y="30996"/>
                  </a:moveTo>
                  <a:lnTo>
                    <a:pt x="10332" y="30996"/>
                  </a:lnTo>
                  <a:lnTo>
                    <a:pt x="10332" y="27306"/>
                  </a:lnTo>
                  <a:lnTo>
                    <a:pt x="10332" y="27306"/>
                  </a:lnTo>
                  <a:cubicBezTo>
                    <a:pt x="11052" y="21918"/>
                    <a:pt x="11052" y="16458"/>
                    <a:pt x="10332" y="11070"/>
                  </a:cubicBezTo>
                  <a:lnTo>
                    <a:pt x="10332" y="5904"/>
                  </a:lnTo>
                  <a:lnTo>
                    <a:pt x="10332" y="738"/>
                  </a:lnTo>
                  <a:lnTo>
                    <a:pt x="16236" y="738"/>
                  </a:lnTo>
                  <a:lnTo>
                    <a:pt x="16236" y="738"/>
                  </a:lnTo>
                  <a:cubicBezTo>
                    <a:pt x="16480" y="2945"/>
                    <a:pt x="16480" y="5173"/>
                    <a:pt x="16236" y="7380"/>
                  </a:cubicBezTo>
                  <a:cubicBezTo>
                    <a:pt x="16655" y="11551"/>
                    <a:pt x="16655" y="15755"/>
                    <a:pt x="16236" y="19926"/>
                  </a:cubicBezTo>
                  <a:lnTo>
                    <a:pt x="16236" y="25092"/>
                  </a:lnTo>
                  <a:cubicBezTo>
                    <a:pt x="16236" y="25092"/>
                    <a:pt x="16236" y="29520"/>
                    <a:pt x="16236" y="30258"/>
                  </a:cubicBezTo>
                  <a:lnTo>
                    <a:pt x="16236" y="30258"/>
                  </a:lnTo>
                  <a:close/>
                  <a:moveTo>
                    <a:pt x="5166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08" y="2213"/>
                    <a:pt x="108" y="4430"/>
                    <a:pt x="0" y="6642"/>
                  </a:cubicBezTo>
                  <a:cubicBezTo>
                    <a:pt x="1094" y="11999"/>
                    <a:pt x="1094" y="17522"/>
                    <a:pt x="0" y="22878"/>
                  </a:cubicBezTo>
                  <a:lnTo>
                    <a:pt x="0" y="22878"/>
                  </a:lnTo>
                  <a:lnTo>
                    <a:pt x="0" y="22878"/>
                  </a:lnTo>
                  <a:lnTo>
                    <a:pt x="0" y="22878"/>
                  </a:lnTo>
                  <a:lnTo>
                    <a:pt x="0" y="22878"/>
                  </a:lnTo>
                  <a:cubicBezTo>
                    <a:pt x="0" y="22878"/>
                    <a:pt x="0" y="22878"/>
                    <a:pt x="0" y="17712"/>
                  </a:cubicBezTo>
                  <a:cubicBezTo>
                    <a:pt x="697" y="16060"/>
                    <a:pt x="697" y="14198"/>
                    <a:pt x="0" y="12546"/>
                  </a:cubicBezTo>
                  <a:cubicBezTo>
                    <a:pt x="3253" y="9003"/>
                    <a:pt x="5541" y="4683"/>
                    <a:pt x="6642" y="0"/>
                  </a:cubicBezTo>
                  <a:lnTo>
                    <a:pt x="6642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B8B0A6B5-C65B-403F-827D-A45DDF5AC11F}"/>
                </a:ext>
              </a:extLst>
            </p:cNvPr>
            <p:cNvSpPr/>
            <p:nvPr/>
          </p:nvSpPr>
          <p:spPr>
            <a:xfrm>
              <a:off x="7736611" y="3870823"/>
              <a:ext cx="21401" cy="32964"/>
            </a:xfrm>
            <a:custGeom>
              <a:avLst/>
              <a:gdLst>
                <a:gd name="connsiteX0" fmla="*/ 21402 w 21401"/>
                <a:gd name="connsiteY0" fmla="*/ 7380 h 32964"/>
                <a:gd name="connsiteX1" fmla="*/ 21402 w 21401"/>
                <a:gd name="connsiteY1" fmla="*/ 7380 h 32964"/>
                <a:gd name="connsiteX2" fmla="*/ 21402 w 21401"/>
                <a:gd name="connsiteY2" fmla="*/ 0 h 32964"/>
                <a:gd name="connsiteX3" fmla="*/ 14760 w 21401"/>
                <a:gd name="connsiteY3" fmla="*/ 4428 h 32964"/>
                <a:gd name="connsiteX4" fmla="*/ 8856 w 21401"/>
                <a:gd name="connsiteY4" fmla="*/ 15498 h 32964"/>
                <a:gd name="connsiteX5" fmla="*/ 0 w 21401"/>
                <a:gd name="connsiteY5" fmla="*/ 26568 h 32964"/>
                <a:gd name="connsiteX6" fmla="*/ 0 w 21401"/>
                <a:gd name="connsiteY6" fmla="*/ 30996 h 32964"/>
                <a:gd name="connsiteX7" fmla="*/ 5904 w 21401"/>
                <a:gd name="connsiteY7" fmla="*/ 30996 h 32964"/>
                <a:gd name="connsiteX8" fmla="*/ 12546 w 21401"/>
                <a:gd name="connsiteY8" fmla="*/ 30996 h 32964"/>
                <a:gd name="connsiteX9" fmla="*/ 12546 w 21401"/>
                <a:gd name="connsiteY9" fmla="*/ 27306 h 32964"/>
                <a:gd name="connsiteX10" fmla="*/ 12546 w 21401"/>
                <a:gd name="connsiteY10" fmla="*/ 19188 h 32964"/>
                <a:gd name="connsiteX11" fmla="*/ 12546 w 21401"/>
                <a:gd name="connsiteY11" fmla="*/ 9594 h 3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01" h="32964">
                  <a:moveTo>
                    <a:pt x="21402" y="7380"/>
                  </a:moveTo>
                  <a:lnTo>
                    <a:pt x="21402" y="7380"/>
                  </a:lnTo>
                  <a:lnTo>
                    <a:pt x="21402" y="0"/>
                  </a:lnTo>
                  <a:cubicBezTo>
                    <a:pt x="19637" y="2058"/>
                    <a:pt x="17339" y="3590"/>
                    <a:pt x="14760" y="4428"/>
                  </a:cubicBezTo>
                  <a:cubicBezTo>
                    <a:pt x="12507" y="7959"/>
                    <a:pt x="10533" y="11660"/>
                    <a:pt x="8856" y="15498"/>
                  </a:cubicBezTo>
                  <a:cubicBezTo>
                    <a:pt x="5584" y="18920"/>
                    <a:pt x="2621" y="22625"/>
                    <a:pt x="0" y="26568"/>
                  </a:cubicBezTo>
                  <a:cubicBezTo>
                    <a:pt x="0" y="26568"/>
                    <a:pt x="0" y="26568"/>
                    <a:pt x="0" y="30996"/>
                  </a:cubicBezTo>
                  <a:cubicBezTo>
                    <a:pt x="0" y="35424"/>
                    <a:pt x="0" y="30996"/>
                    <a:pt x="5904" y="30996"/>
                  </a:cubicBezTo>
                  <a:lnTo>
                    <a:pt x="12546" y="30996"/>
                  </a:lnTo>
                  <a:lnTo>
                    <a:pt x="12546" y="27306"/>
                  </a:lnTo>
                  <a:cubicBezTo>
                    <a:pt x="12833" y="24608"/>
                    <a:pt x="12833" y="21886"/>
                    <a:pt x="12546" y="19188"/>
                  </a:cubicBezTo>
                  <a:cubicBezTo>
                    <a:pt x="12128" y="16004"/>
                    <a:pt x="12128" y="12778"/>
                    <a:pt x="12546" y="95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CD5C2F91-C596-4778-A2D2-A9ADAA1ABAB5}"/>
                </a:ext>
              </a:extLst>
            </p:cNvPr>
            <p:cNvSpPr/>
            <p:nvPr/>
          </p:nvSpPr>
          <p:spPr>
            <a:xfrm>
              <a:off x="7736425" y="3870823"/>
              <a:ext cx="18851" cy="31734"/>
            </a:xfrm>
            <a:custGeom>
              <a:avLst/>
              <a:gdLst>
                <a:gd name="connsiteX0" fmla="*/ 186 w 18851"/>
                <a:gd name="connsiteY0" fmla="*/ 31734 h 31734"/>
                <a:gd name="connsiteX1" fmla="*/ 186 w 18851"/>
                <a:gd name="connsiteY1" fmla="*/ 31734 h 31734"/>
                <a:gd name="connsiteX2" fmla="*/ 186 w 18851"/>
                <a:gd name="connsiteY2" fmla="*/ 27306 h 31734"/>
                <a:gd name="connsiteX3" fmla="*/ 6090 w 18851"/>
                <a:gd name="connsiteY3" fmla="*/ 16236 h 31734"/>
                <a:gd name="connsiteX4" fmla="*/ 11994 w 18851"/>
                <a:gd name="connsiteY4" fmla="*/ 5166 h 31734"/>
                <a:gd name="connsiteX5" fmla="*/ 18636 w 18851"/>
                <a:gd name="connsiteY5" fmla="*/ 0 h 31734"/>
                <a:gd name="connsiteX6" fmla="*/ 18636 w 18851"/>
                <a:gd name="connsiteY6" fmla="*/ 5904 h 31734"/>
                <a:gd name="connsiteX7" fmla="*/ 18636 w 18851"/>
                <a:gd name="connsiteY7" fmla="*/ 5904 h 31734"/>
                <a:gd name="connsiteX8" fmla="*/ 18636 w 18851"/>
                <a:gd name="connsiteY8" fmla="*/ 16236 h 31734"/>
                <a:gd name="connsiteX9" fmla="*/ 18636 w 18851"/>
                <a:gd name="connsiteY9" fmla="*/ 24354 h 31734"/>
                <a:gd name="connsiteX10" fmla="*/ 18636 w 18851"/>
                <a:gd name="connsiteY10" fmla="*/ 28044 h 31734"/>
                <a:gd name="connsiteX11" fmla="*/ 11994 w 18851"/>
                <a:gd name="connsiteY11" fmla="*/ 28044 h 31734"/>
                <a:gd name="connsiteX12" fmla="*/ 17160 w 18851"/>
                <a:gd name="connsiteY12" fmla="*/ 0 h 31734"/>
                <a:gd name="connsiteX13" fmla="*/ 10518 w 18851"/>
                <a:gd name="connsiteY13" fmla="*/ 4428 h 31734"/>
                <a:gd name="connsiteX14" fmla="*/ 4614 w 18851"/>
                <a:gd name="connsiteY14" fmla="*/ 15498 h 31734"/>
                <a:gd name="connsiteX15" fmla="*/ 186 w 18851"/>
                <a:gd name="connsiteY15" fmla="*/ 26568 h 31734"/>
                <a:gd name="connsiteX16" fmla="*/ 186 w 18851"/>
                <a:gd name="connsiteY16" fmla="*/ 30996 h 31734"/>
                <a:gd name="connsiteX17" fmla="*/ 6090 w 18851"/>
                <a:gd name="connsiteY17" fmla="*/ 30996 h 31734"/>
                <a:gd name="connsiteX18" fmla="*/ 12732 w 18851"/>
                <a:gd name="connsiteY18" fmla="*/ 30996 h 31734"/>
                <a:gd name="connsiteX19" fmla="*/ 12732 w 18851"/>
                <a:gd name="connsiteY19" fmla="*/ 27306 h 31734"/>
                <a:gd name="connsiteX20" fmla="*/ 12732 w 18851"/>
                <a:gd name="connsiteY20" fmla="*/ 19188 h 31734"/>
                <a:gd name="connsiteX21" fmla="*/ 12732 w 18851"/>
                <a:gd name="connsiteY21" fmla="*/ 8856 h 31734"/>
                <a:gd name="connsiteX22" fmla="*/ 12732 w 18851"/>
                <a:gd name="connsiteY22" fmla="*/ 8856 h 31734"/>
                <a:gd name="connsiteX23" fmla="*/ 12732 w 18851"/>
                <a:gd name="connsiteY23" fmla="*/ 0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851" h="31734">
                  <a:moveTo>
                    <a:pt x="186" y="31734"/>
                  </a:moveTo>
                  <a:cubicBezTo>
                    <a:pt x="186" y="31734"/>
                    <a:pt x="186" y="31734"/>
                    <a:pt x="186" y="31734"/>
                  </a:cubicBezTo>
                  <a:cubicBezTo>
                    <a:pt x="186" y="31734"/>
                    <a:pt x="186" y="31734"/>
                    <a:pt x="186" y="27306"/>
                  </a:cubicBezTo>
                  <a:cubicBezTo>
                    <a:pt x="1863" y="23468"/>
                    <a:pt x="3837" y="19767"/>
                    <a:pt x="6090" y="16236"/>
                  </a:cubicBezTo>
                  <a:cubicBezTo>
                    <a:pt x="7767" y="12398"/>
                    <a:pt x="9741" y="8697"/>
                    <a:pt x="11994" y="5166"/>
                  </a:cubicBezTo>
                  <a:cubicBezTo>
                    <a:pt x="14709" y="4210"/>
                    <a:pt x="17040" y="2396"/>
                    <a:pt x="18636" y="0"/>
                  </a:cubicBezTo>
                  <a:cubicBezTo>
                    <a:pt x="18167" y="1940"/>
                    <a:pt x="18167" y="3964"/>
                    <a:pt x="18636" y="5904"/>
                  </a:cubicBezTo>
                  <a:cubicBezTo>
                    <a:pt x="18636" y="5904"/>
                    <a:pt x="18636" y="5904"/>
                    <a:pt x="18636" y="5904"/>
                  </a:cubicBezTo>
                  <a:lnTo>
                    <a:pt x="18636" y="16236"/>
                  </a:lnTo>
                  <a:cubicBezTo>
                    <a:pt x="18923" y="18934"/>
                    <a:pt x="18923" y="21656"/>
                    <a:pt x="18636" y="24354"/>
                  </a:cubicBezTo>
                  <a:lnTo>
                    <a:pt x="18636" y="28044"/>
                  </a:lnTo>
                  <a:lnTo>
                    <a:pt x="11994" y="28044"/>
                  </a:lnTo>
                  <a:close/>
                  <a:moveTo>
                    <a:pt x="17160" y="0"/>
                  </a:moveTo>
                  <a:cubicBezTo>
                    <a:pt x="15574" y="2251"/>
                    <a:pt x="13206" y="3830"/>
                    <a:pt x="10518" y="4428"/>
                  </a:cubicBezTo>
                  <a:cubicBezTo>
                    <a:pt x="8265" y="7959"/>
                    <a:pt x="6291" y="11660"/>
                    <a:pt x="4614" y="15498"/>
                  </a:cubicBezTo>
                  <a:lnTo>
                    <a:pt x="186" y="26568"/>
                  </a:lnTo>
                  <a:cubicBezTo>
                    <a:pt x="-62" y="28034"/>
                    <a:pt x="-62" y="29530"/>
                    <a:pt x="186" y="30996"/>
                  </a:cubicBezTo>
                  <a:cubicBezTo>
                    <a:pt x="186" y="30996"/>
                    <a:pt x="186" y="30996"/>
                    <a:pt x="6090" y="30996"/>
                  </a:cubicBezTo>
                  <a:lnTo>
                    <a:pt x="12732" y="30996"/>
                  </a:lnTo>
                  <a:lnTo>
                    <a:pt x="12732" y="27306"/>
                  </a:lnTo>
                  <a:cubicBezTo>
                    <a:pt x="12316" y="24616"/>
                    <a:pt x="12316" y="21878"/>
                    <a:pt x="12732" y="19188"/>
                  </a:cubicBezTo>
                  <a:cubicBezTo>
                    <a:pt x="12422" y="15751"/>
                    <a:pt x="12422" y="12293"/>
                    <a:pt x="12732" y="8856"/>
                  </a:cubicBezTo>
                  <a:cubicBezTo>
                    <a:pt x="12732" y="8856"/>
                    <a:pt x="12732" y="8856"/>
                    <a:pt x="12732" y="8856"/>
                  </a:cubicBezTo>
                  <a:lnTo>
                    <a:pt x="12732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1FE1D53A-2B0B-4DF0-9642-574EC0B716B4}"/>
                </a:ext>
              </a:extLst>
            </p:cNvPr>
            <p:cNvSpPr/>
            <p:nvPr/>
          </p:nvSpPr>
          <p:spPr>
            <a:xfrm>
              <a:off x="7752846" y="3871561"/>
              <a:ext cx="6747" cy="40839"/>
            </a:xfrm>
            <a:custGeom>
              <a:avLst/>
              <a:gdLst>
                <a:gd name="connsiteX0" fmla="*/ 0 w 6747"/>
                <a:gd name="connsiteY0" fmla="*/ 33210 h 40839"/>
                <a:gd name="connsiteX1" fmla="*/ 0 w 6747"/>
                <a:gd name="connsiteY1" fmla="*/ 40590 h 40839"/>
                <a:gd name="connsiteX2" fmla="*/ 6642 w 6747"/>
                <a:gd name="connsiteY2" fmla="*/ 36162 h 40839"/>
                <a:gd name="connsiteX3" fmla="*/ 6642 w 6747"/>
                <a:gd name="connsiteY3" fmla="*/ 30996 h 40839"/>
                <a:gd name="connsiteX4" fmla="*/ 6642 w 6747"/>
                <a:gd name="connsiteY4" fmla="*/ 25830 h 40839"/>
                <a:gd name="connsiteX5" fmla="*/ 6642 w 6747"/>
                <a:gd name="connsiteY5" fmla="*/ 25830 h 40839"/>
                <a:gd name="connsiteX6" fmla="*/ 6642 w 6747"/>
                <a:gd name="connsiteY6" fmla="*/ 25830 h 40839"/>
                <a:gd name="connsiteX7" fmla="*/ 6642 w 6747"/>
                <a:gd name="connsiteY7" fmla="*/ 14022 h 40839"/>
                <a:gd name="connsiteX8" fmla="*/ 6642 w 6747"/>
                <a:gd name="connsiteY8" fmla="*/ 10332 h 40839"/>
                <a:gd name="connsiteX9" fmla="*/ 6642 w 6747"/>
                <a:gd name="connsiteY9" fmla="*/ 0 h 40839"/>
                <a:gd name="connsiteX10" fmla="*/ 6642 w 6747"/>
                <a:gd name="connsiteY10" fmla="*/ 0 h 40839"/>
                <a:gd name="connsiteX11" fmla="*/ 1476 w 6747"/>
                <a:gd name="connsiteY11" fmla="*/ 5166 h 40839"/>
                <a:gd name="connsiteX12" fmla="*/ 1476 w 6747"/>
                <a:gd name="connsiteY12" fmla="*/ 5166 h 40839"/>
                <a:gd name="connsiteX13" fmla="*/ 1476 w 6747"/>
                <a:gd name="connsiteY13" fmla="*/ 5166 h 40839"/>
                <a:gd name="connsiteX14" fmla="*/ 1476 w 6747"/>
                <a:gd name="connsiteY14" fmla="*/ 5166 h 40839"/>
                <a:gd name="connsiteX15" fmla="*/ 1476 w 6747"/>
                <a:gd name="connsiteY15" fmla="*/ 28044 h 4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47" h="40839">
                  <a:moveTo>
                    <a:pt x="0" y="33210"/>
                  </a:moveTo>
                  <a:cubicBezTo>
                    <a:pt x="0" y="37638"/>
                    <a:pt x="0" y="39852"/>
                    <a:pt x="0" y="40590"/>
                  </a:cubicBezTo>
                  <a:cubicBezTo>
                    <a:pt x="0" y="41328"/>
                    <a:pt x="0" y="40590"/>
                    <a:pt x="6642" y="36162"/>
                  </a:cubicBezTo>
                  <a:cubicBezTo>
                    <a:pt x="6782" y="34443"/>
                    <a:pt x="6782" y="32715"/>
                    <a:pt x="6642" y="30996"/>
                  </a:cubicBezTo>
                  <a:lnTo>
                    <a:pt x="6642" y="25830"/>
                  </a:lnTo>
                  <a:lnTo>
                    <a:pt x="6642" y="25830"/>
                  </a:lnTo>
                  <a:lnTo>
                    <a:pt x="6642" y="25830"/>
                  </a:lnTo>
                  <a:cubicBezTo>
                    <a:pt x="5936" y="21926"/>
                    <a:pt x="5936" y="17927"/>
                    <a:pt x="6642" y="14022"/>
                  </a:cubicBezTo>
                  <a:lnTo>
                    <a:pt x="6642" y="10332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5111" y="1903"/>
                    <a:pt x="3379" y="3635"/>
                    <a:pt x="1476" y="5166"/>
                  </a:cubicBezTo>
                  <a:lnTo>
                    <a:pt x="1476" y="5166"/>
                  </a:lnTo>
                  <a:lnTo>
                    <a:pt x="1476" y="5166"/>
                  </a:lnTo>
                  <a:lnTo>
                    <a:pt x="1476" y="5166"/>
                  </a:lnTo>
                  <a:cubicBezTo>
                    <a:pt x="3" y="12721"/>
                    <a:pt x="3" y="20489"/>
                    <a:pt x="1476" y="2804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8D4864D5-7DC2-4E0B-977D-287A09FAC8C1}"/>
                </a:ext>
              </a:extLst>
            </p:cNvPr>
            <p:cNvSpPr/>
            <p:nvPr/>
          </p:nvSpPr>
          <p:spPr>
            <a:xfrm>
              <a:off x="7752106" y="3874513"/>
              <a:ext cx="6177" cy="38376"/>
            </a:xfrm>
            <a:custGeom>
              <a:avLst/>
              <a:gdLst>
                <a:gd name="connsiteX0" fmla="*/ 4431 w 6177"/>
                <a:gd name="connsiteY0" fmla="*/ 37638 h 38376"/>
                <a:gd name="connsiteX1" fmla="*/ 4431 w 6177"/>
                <a:gd name="connsiteY1" fmla="*/ 37638 h 38376"/>
                <a:gd name="connsiteX2" fmla="*/ 4431 w 6177"/>
                <a:gd name="connsiteY2" fmla="*/ 30258 h 38376"/>
                <a:gd name="connsiteX3" fmla="*/ 4431 w 6177"/>
                <a:gd name="connsiteY3" fmla="*/ 7380 h 38376"/>
                <a:gd name="connsiteX4" fmla="*/ 4431 w 6177"/>
                <a:gd name="connsiteY4" fmla="*/ 7380 h 38376"/>
                <a:gd name="connsiteX5" fmla="*/ 4431 w 6177"/>
                <a:gd name="connsiteY5" fmla="*/ 7380 h 38376"/>
                <a:gd name="connsiteX6" fmla="*/ 4431 w 6177"/>
                <a:gd name="connsiteY6" fmla="*/ 7380 h 38376"/>
                <a:gd name="connsiteX7" fmla="*/ 3 w 6177"/>
                <a:gd name="connsiteY7" fmla="*/ 30996 h 38376"/>
                <a:gd name="connsiteX8" fmla="*/ 3 w 6177"/>
                <a:gd name="connsiteY8" fmla="*/ 38376 h 38376"/>
                <a:gd name="connsiteX9" fmla="*/ 3 w 6177"/>
                <a:gd name="connsiteY9" fmla="*/ 38376 h 38376"/>
                <a:gd name="connsiteX10" fmla="*/ 5169 w 6177"/>
                <a:gd name="connsiteY10" fmla="*/ 33948 h 38376"/>
                <a:gd name="connsiteX11" fmla="*/ 5169 w 6177"/>
                <a:gd name="connsiteY11" fmla="*/ 28782 h 38376"/>
                <a:gd name="connsiteX12" fmla="*/ 5169 w 6177"/>
                <a:gd name="connsiteY12" fmla="*/ 22878 h 38376"/>
                <a:gd name="connsiteX13" fmla="*/ 5169 w 6177"/>
                <a:gd name="connsiteY13" fmla="*/ 9594 h 38376"/>
                <a:gd name="connsiteX14" fmla="*/ 5169 w 6177"/>
                <a:gd name="connsiteY14" fmla="*/ 9594 h 38376"/>
                <a:gd name="connsiteX15" fmla="*/ 5169 w 6177"/>
                <a:gd name="connsiteY15" fmla="*/ 5904 h 38376"/>
                <a:gd name="connsiteX16" fmla="*/ 5169 w 6177"/>
                <a:gd name="connsiteY16" fmla="*/ 0 h 38376"/>
                <a:gd name="connsiteX17" fmla="*/ 741 w 6177"/>
                <a:gd name="connsiteY17" fmla="*/ 5166 h 38376"/>
                <a:gd name="connsiteX18" fmla="*/ 741 w 6177"/>
                <a:gd name="connsiteY18" fmla="*/ 5166 h 38376"/>
                <a:gd name="connsiteX19" fmla="*/ 741 w 6177"/>
                <a:gd name="connsiteY19" fmla="*/ 5166 h 38376"/>
                <a:gd name="connsiteX20" fmla="*/ 5907 w 6177"/>
                <a:gd name="connsiteY20" fmla="*/ 0 h 38376"/>
                <a:gd name="connsiteX21" fmla="*/ 5907 w 6177"/>
                <a:gd name="connsiteY21" fmla="*/ 5904 h 38376"/>
                <a:gd name="connsiteX22" fmla="*/ 5907 w 6177"/>
                <a:gd name="connsiteY22" fmla="*/ 9594 h 38376"/>
                <a:gd name="connsiteX23" fmla="*/ 5907 w 6177"/>
                <a:gd name="connsiteY23" fmla="*/ 9594 h 38376"/>
                <a:gd name="connsiteX24" fmla="*/ 5907 w 6177"/>
                <a:gd name="connsiteY24" fmla="*/ 21402 h 38376"/>
                <a:gd name="connsiteX25" fmla="*/ 5907 w 6177"/>
                <a:gd name="connsiteY25" fmla="*/ 28044 h 38376"/>
                <a:gd name="connsiteX26" fmla="*/ 5907 w 6177"/>
                <a:gd name="connsiteY26" fmla="*/ 33210 h 38376"/>
                <a:gd name="connsiteX27" fmla="*/ 3 w 6177"/>
                <a:gd name="connsiteY27" fmla="*/ 37638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177" h="38376">
                  <a:moveTo>
                    <a:pt x="4431" y="37638"/>
                  </a:moveTo>
                  <a:lnTo>
                    <a:pt x="4431" y="37638"/>
                  </a:lnTo>
                  <a:cubicBezTo>
                    <a:pt x="4431" y="37638"/>
                    <a:pt x="4431" y="37638"/>
                    <a:pt x="4431" y="30258"/>
                  </a:cubicBezTo>
                  <a:cubicBezTo>
                    <a:pt x="2815" y="22718"/>
                    <a:pt x="2815" y="14920"/>
                    <a:pt x="4431" y="7380"/>
                  </a:cubicBezTo>
                  <a:cubicBezTo>
                    <a:pt x="4431" y="7380"/>
                    <a:pt x="4431" y="7380"/>
                    <a:pt x="4431" y="7380"/>
                  </a:cubicBezTo>
                  <a:lnTo>
                    <a:pt x="4431" y="7380"/>
                  </a:lnTo>
                  <a:lnTo>
                    <a:pt x="4431" y="7380"/>
                  </a:lnTo>
                  <a:cubicBezTo>
                    <a:pt x="1429" y="14888"/>
                    <a:pt x="-75" y="22910"/>
                    <a:pt x="3" y="30996"/>
                  </a:cubicBezTo>
                  <a:cubicBezTo>
                    <a:pt x="3" y="35424"/>
                    <a:pt x="3" y="37638"/>
                    <a:pt x="3" y="38376"/>
                  </a:cubicBezTo>
                  <a:lnTo>
                    <a:pt x="3" y="38376"/>
                  </a:lnTo>
                  <a:cubicBezTo>
                    <a:pt x="3" y="38376"/>
                    <a:pt x="3" y="38376"/>
                    <a:pt x="5169" y="33948"/>
                  </a:cubicBezTo>
                  <a:cubicBezTo>
                    <a:pt x="5507" y="32242"/>
                    <a:pt x="5507" y="30488"/>
                    <a:pt x="5169" y="28782"/>
                  </a:cubicBezTo>
                  <a:lnTo>
                    <a:pt x="5169" y="22878"/>
                  </a:lnTo>
                  <a:cubicBezTo>
                    <a:pt x="4770" y="18459"/>
                    <a:pt x="4770" y="14013"/>
                    <a:pt x="5169" y="9594"/>
                  </a:cubicBezTo>
                  <a:lnTo>
                    <a:pt x="5169" y="9594"/>
                  </a:lnTo>
                  <a:cubicBezTo>
                    <a:pt x="5169" y="9594"/>
                    <a:pt x="5169" y="9594"/>
                    <a:pt x="5169" y="5904"/>
                  </a:cubicBezTo>
                  <a:cubicBezTo>
                    <a:pt x="4808" y="3953"/>
                    <a:pt x="4808" y="1951"/>
                    <a:pt x="5169" y="0"/>
                  </a:cubicBezTo>
                  <a:cubicBezTo>
                    <a:pt x="4139" y="2060"/>
                    <a:pt x="2618" y="3834"/>
                    <a:pt x="741" y="5166"/>
                  </a:cubicBezTo>
                  <a:lnTo>
                    <a:pt x="741" y="5166"/>
                  </a:lnTo>
                  <a:lnTo>
                    <a:pt x="741" y="5166"/>
                  </a:lnTo>
                  <a:cubicBezTo>
                    <a:pt x="2998" y="4078"/>
                    <a:pt x="4819" y="2257"/>
                    <a:pt x="5907" y="0"/>
                  </a:cubicBezTo>
                  <a:cubicBezTo>
                    <a:pt x="6268" y="1951"/>
                    <a:pt x="6268" y="3953"/>
                    <a:pt x="5907" y="5904"/>
                  </a:cubicBezTo>
                  <a:lnTo>
                    <a:pt x="5907" y="9594"/>
                  </a:lnTo>
                  <a:lnTo>
                    <a:pt x="5907" y="9594"/>
                  </a:lnTo>
                  <a:cubicBezTo>
                    <a:pt x="5273" y="13505"/>
                    <a:pt x="5273" y="17491"/>
                    <a:pt x="5907" y="21402"/>
                  </a:cubicBezTo>
                  <a:lnTo>
                    <a:pt x="5907" y="28044"/>
                  </a:lnTo>
                  <a:cubicBezTo>
                    <a:pt x="6047" y="29763"/>
                    <a:pt x="6047" y="31491"/>
                    <a:pt x="5907" y="33210"/>
                  </a:cubicBezTo>
                  <a:cubicBezTo>
                    <a:pt x="5907" y="33210"/>
                    <a:pt x="1479" y="37638"/>
                    <a:pt x="3" y="3763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B13F8AC0-424D-4851-B260-4AA2DAEC0FC7}"/>
                </a:ext>
              </a:extLst>
            </p:cNvPr>
            <p:cNvSpPr/>
            <p:nvPr/>
          </p:nvSpPr>
          <p:spPr>
            <a:xfrm>
              <a:off x="7768344" y="3878942"/>
              <a:ext cx="10903" cy="38633"/>
            </a:xfrm>
            <a:custGeom>
              <a:avLst/>
              <a:gdLst>
                <a:gd name="connsiteX0" fmla="*/ 0 w 10903"/>
                <a:gd name="connsiteY0" fmla="*/ 34686 h 38633"/>
                <a:gd name="connsiteX1" fmla="*/ 3690 w 10903"/>
                <a:gd name="connsiteY1" fmla="*/ 38376 h 38633"/>
                <a:gd name="connsiteX2" fmla="*/ 10332 w 10903"/>
                <a:gd name="connsiteY2" fmla="*/ 28782 h 38633"/>
                <a:gd name="connsiteX3" fmla="*/ 10332 w 10903"/>
                <a:gd name="connsiteY3" fmla="*/ 20664 h 38633"/>
                <a:gd name="connsiteX4" fmla="*/ 10332 w 10903"/>
                <a:gd name="connsiteY4" fmla="*/ 10332 h 38633"/>
                <a:gd name="connsiteX5" fmla="*/ 10332 w 10903"/>
                <a:gd name="connsiteY5" fmla="*/ 10332 h 38633"/>
                <a:gd name="connsiteX6" fmla="*/ 5904 w 10903"/>
                <a:gd name="connsiteY6" fmla="*/ 0 h 38633"/>
                <a:gd name="connsiteX7" fmla="*/ 5904 w 10903"/>
                <a:gd name="connsiteY7" fmla="*/ 0 h 38633"/>
                <a:gd name="connsiteX8" fmla="*/ 5904 w 10903"/>
                <a:gd name="connsiteY8" fmla="*/ 0 h 38633"/>
                <a:gd name="connsiteX9" fmla="*/ 738 w 10903"/>
                <a:gd name="connsiteY9" fmla="*/ 3690 h 38633"/>
                <a:gd name="connsiteX10" fmla="*/ 738 w 10903"/>
                <a:gd name="connsiteY10" fmla="*/ 15498 h 38633"/>
                <a:gd name="connsiteX11" fmla="*/ 738 w 10903"/>
                <a:gd name="connsiteY11" fmla="*/ 30258 h 38633"/>
                <a:gd name="connsiteX12" fmla="*/ 738 w 10903"/>
                <a:gd name="connsiteY12" fmla="*/ 36162 h 3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03" h="38633">
                  <a:moveTo>
                    <a:pt x="0" y="34686"/>
                  </a:moveTo>
                  <a:cubicBezTo>
                    <a:pt x="0" y="38376"/>
                    <a:pt x="0" y="39114"/>
                    <a:pt x="3690" y="38376"/>
                  </a:cubicBezTo>
                  <a:cubicBezTo>
                    <a:pt x="6465" y="35606"/>
                    <a:pt x="8716" y="32355"/>
                    <a:pt x="10332" y="28782"/>
                  </a:cubicBezTo>
                  <a:cubicBezTo>
                    <a:pt x="10664" y="26086"/>
                    <a:pt x="10664" y="23360"/>
                    <a:pt x="10332" y="20664"/>
                  </a:cubicBezTo>
                  <a:cubicBezTo>
                    <a:pt x="11094" y="17263"/>
                    <a:pt x="11094" y="13733"/>
                    <a:pt x="10332" y="10332"/>
                  </a:cubicBezTo>
                  <a:lnTo>
                    <a:pt x="10332" y="10332"/>
                  </a:lnTo>
                  <a:cubicBezTo>
                    <a:pt x="8116" y="7255"/>
                    <a:pt x="6604" y="3728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5166"/>
                    <a:pt x="738" y="3690"/>
                  </a:cubicBezTo>
                  <a:lnTo>
                    <a:pt x="738" y="15498"/>
                  </a:lnTo>
                  <a:cubicBezTo>
                    <a:pt x="21" y="20392"/>
                    <a:pt x="21" y="25364"/>
                    <a:pt x="738" y="30258"/>
                  </a:cubicBezTo>
                  <a:cubicBezTo>
                    <a:pt x="407" y="32212"/>
                    <a:pt x="407" y="34208"/>
                    <a:pt x="738" y="3616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37CA1536-335C-47C5-A1E1-0AACBBFD6B0B}"/>
                </a:ext>
              </a:extLst>
            </p:cNvPr>
            <p:cNvSpPr/>
            <p:nvPr/>
          </p:nvSpPr>
          <p:spPr>
            <a:xfrm>
              <a:off x="7766482" y="3873038"/>
              <a:ext cx="14945" cy="45017"/>
            </a:xfrm>
            <a:custGeom>
              <a:avLst/>
              <a:gdLst>
                <a:gd name="connsiteX0" fmla="*/ 4814 w 14945"/>
                <a:gd name="connsiteY0" fmla="*/ 45018 h 45017"/>
                <a:gd name="connsiteX1" fmla="*/ 4814 w 14945"/>
                <a:gd name="connsiteY1" fmla="*/ 40590 h 45017"/>
                <a:gd name="connsiteX2" fmla="*/ 4814 w 14945"/>
                <a:gd name="connsiteY2" fmla="*/ 34686 h 45017"/>
                <a:gd name="connsiteX3" fmla="*/ 4814 w 14945"/>
                <a:gd name="connsiteY3" fmla="*/ 19926 h 45017"/>
                <a:gd name="connsiteX4" fmla="*/ 4814 w 14945"/>
                <a:gd name="connsiteY4" fmla="*/ 8118 h 45017"/>
                <a:gd name="connsiteX5" fmla="*/ 9980 w 14945"/>
                <a:gd name="connsiteY5" fmla="*/ 4428 h 45017"/>
                <a:gd name="connsiteX6" fmla="*/ 9980 w 14945"/>
                <a:gd name="connsiteY6" fmla="*/ 4428 h 45017"/>
                <a:gd name="connsiteX7" fmla="*/ 9980 w 14945"/>
                <a:gd name="connsiteY7" fmla="*/ 4428 h 45017"/>
                <a:gd name="connsiteX8" fmla="*/ 14408 w 14945"/>
                <a:gd name="connsiteY8" fmla="*/ 14760 h 45017"/>
                <a:gd name="connsiteX9" fmla="*/ 14408 w 14945"/>
                <a:gd name="connsiteY9" fmla="*/ 14760 h 45017"/>
                <a:gd name="connsiteX10" fmla="*/ 14408 w 14945"/>
                <a:gd name="connsiteY10" fmla="*/ 25092 h 45017"/>
                <a:gd name="connsiteX11" fmla="*/ 14408 w 14945"/>
                <a:gd name="connsiteY11" fmla="*/ 33210 h 45017"/>
                <a:gd name="connsiteX12" fmla="*/ 7766 w 14945"/>
                <a:gd name="connsiteY12" fmla="*/ 43542 h 45017"/>
                <a:gd name="connsiteX13" fmla="*/ 4814 w 14945"/>
                <a:gd name="connsiteY13" fmla="*/ 2214 h 45017"/>
                <a:gd name="connsiteX14" fmla="*/ 4814 w 14945"/>
                <a:gd name="connsiteY14" fmla="*/ 2214 h 45017"/>
                <a:gd name="connsiteX15" fmla="*/ 386 w 14945"/>
                <a:gd name="connsiteY15" fmla="*/ 2214 h 45017"/>
                <a:gd name="connsiteX16" fmla="*/ 386 w 14945"/>
                <a:gd name="connsiteY16" fmla="*/ 13284 h 45017"/>
                <a:gd name="connsiteX17" fmla="*/ 386 w 14945"/>
                <a:gd name="connsiteY17" fmla="*/ 28044 h 45017"/>
                <a:gd name="connsiteX18" fmla="*/ 386 w 14945"/>
                <a:gd name="connsiteY18" fmla="*/ 33948 h 45017"/>
                <a:gd name="connsiteX19" fmla="*/ 386 w 14945"/>
                <a:gd name="connsiteY19" fmla="*/ 38376 h 45017"/>
                <a:gd name="connsiteX20" fmla="*/ 386 w 14945"/>
                <a:gd name="connsiteY20" fmla="*/ 38376 h 45017"/>
                <a:gd name="connsiteX21" fmla="*/ 6290 w 14945"/>
                <a:gd name="connsiteY21" fmla="*/ 28782 h 45017"/>
                <a:gd name="connsiteX22" fmla="*/ 6290 w 14945"/>
                <a:gd name="connsiteY22" fmla="*/ 20664 h 45017"/>
                <a:gd name="connsiteX23" fmla="*/ 6290 w 14945"/>
                <a:gd name="connsiteY23" fmla="*/ 10332 h 45017"/>
                <a:gd name="connsiteX24" fmla="*/ 6290 w 14945"/>
                <a:gd name="connsiteY24" fmla="*/ 10332 h 45017"/>
                <a:gd name="connsiteX25" fmla="*/ 1862 w 14945"/>
                <a:gd name="connsiteY25" fmla="*/ 0 h 45017"/>
                <a:gd name="connsiteX26" fmla="*/ 1862 w 14945"/>
                <a:gd name="connsiteY26" fmla="*/ 0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945" h="45017">
                  <a:moveTo>
                    <a:pt x="4814" y="45018"/>
                  </a:moveTo>
                  <a:cubicBezTo>
                    <a:pt x="4814" y="45018"/>
                    <a:pt x="4814" y="45018"/>
                    <a:pt x="4814" y="40590"/>
                  </a:cubicBezTo>
                  <a:cubicBezTo>
                    <a:pt x="4510" y="38634"/>
                    <a:pt x="4510" y="36642"/>
                    <a:pt x="4814" y="34686"/>
                  </a:cubicBezTo>
                  <a:cubicBezTo>
                    <a:pt x="4076" y="29794"/>
                    <a:pt x="4076" y="24818"/>
                    <a:pt x="4814" y="19926"/>
                  </a:cubicBezTo>
                  <a:cubicBezTo>
                    <a:pt x="4399" y="16001"/>
                    <a:pt x="4399" y="12043"/>
                    <a:pt x="4814" y="8118"/>
                  </a:cubicBezTo>
                  <a:cubicBezTo>
                    <a:pt x="4814" y="8118"/>
                    <a:pt x="9242" y="8118"/>
                    <a:pt x="9980" y="4428"/>
                  </a:cubicBezTo>
                  <a:lnTo>
                    <a:pt x="9980" y="4428"/>
                  </a:lnTo>
                  <a:lnTo>
                    <a:pt x="9980" y="4428"/>
                  </a:lnTo>
                  <a:cubicBezTo>
                    <a:pt x="10814" y="8113"/>
                    <a:pt x="12315" y="11615"/>
                    <a:pt x="14408" y="14760"/>
                  </a:cubicBezTo>
                  <a:lnTo>
                    <a:pt x="14408" y="14760"/>
                  </a:lnTo>
                  <a:cubicBezTo>
                    <a:pt x="15125" y="18167"/>
                    <a:pt x="15125" y="21685"/>
                    <a:pt x="14408" y="25092"/>
                  </a:cubicBezTo>
                  <a:cubicBezTo>
                    <a:pt x="14836" y="27781"/>
                    <a:pt x="14836" y="30521"/>
                    <a:pt x="14408" y="33210"/>
                  </a:cubicBezTo>
                  <a:cubicBezTo>
                    <a:pt x="12538" y="36863"/>
                    <a:pt x="10313" y="40324"/>
                    <a:pt x="7766" y="43542"/>
                  </a:cubicBezTo>
                  <a:close/>
                  <a:moveTo>
                    <a:pt x="4814" y="2214"/>
                  </a:moveTo>
                  <a:lnTo>
                    <a:pt x="4814" y="2214"/>
                  </a:lnTo>
                  <a:cubicBezTo>
                    <a:pt x="3394" y="2788"/>
                    <a:pt x="1806" y="2788"/>
                    <a:pt x="386" y="2214"/>
                  </a:cubicBezTo>
                  <a:cubicBezTo>
                    <a:pt x="-129" y="5886"/>
                    <a:pt x="-129" y="9612"/>
                    <a:pt x="386" y="13284"/>
                  </a:cubicBezTo>
                  <a:cubicBezTo>
                    <a:pt x="54" y="18198"/>
                    <a:pt x="54" y="23130"/>
                    <a:pt x="386" y="28044"/>
                  </a:cubicBezTo>
                  <a:cubicBezTo>
                    <a:pt x="56" y="29998"/>
                    <a:pt x="56" y="31994"/>
                    <a:pt x="386" y="33948"/>
                  </a:cubicBezTo>
                  <a:cubicBezTo>
                    <a:pt x="386" y="33948"/>
                    <a:pt x="386" y="38376"/>
                    <a:pt x="386" y="38376"/>
                  </a:cubicBezTo>
                  <a:lnTo>
                    <a:pt x="386" y="38376"/>
                  </a:lnTo>
                  <a:cubicBezTo>
                    <a:pt x="2924" y="35566"/>
                    <a:pt x="4925" y="32314"/>
                    <a:pt x="6290" y="28782"/>
                  </a:cubicBezTo>
                  <a:cubicBezTo>
                    <a:pt x="6595" y="26085"/>
                    <a:pt x="6595" y="23361"/>
                    <a:pt x="6290" y="20664"/>
                  </a:cubicBezTo>
                  <a:cubicBezTo>
                    <a:pt x="7007" y="17257"/>
                    <a:pt x="7007" y="13739"/>
                    <a:pt x="6290" y="10332"/>
                  </a:cubicBezTo>
                  <a:lnTo>
                    <a:pt x="6290" y="10332"/>
                  </a:lnTo>
                  <a:cubicBezTo>
                    <a:pt x="4197" y="7187"/>
                    <a:pt x="2696" y="3685"/>
                    <a:pt x="1862" y="0"/>
                  </a:cubicBezTo>
                  <a:lnTo>
                    <a:pt x="1862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63B4AEF-6E5C-4A52-A2D9-FE4B6856B38D}"/>
                </a:ext>
              </a:extLst>
            </p:cNvPr>
            <p:cNvSpPr/>
            <p:nvPr/>
          </p:nvSpPr>
          <p:spPr>
            <a:xfrm>
              <a:off x="7793129" y="3886321"/>
              <a:ext cx="11377" cy="42066"/>
            </a:xfrm>
            <a:custGeom>
              <a:avLst/>
              <a:gdLst>
                <a:gd name="connsiteX0" fmla="*/ 5474 w 11377"/>
                <a:gd name="connsiteY0" fmla="*/ 24354 h 42066"/>
                <a:gd name="connsiteX1" fmla="*/ 5474 w 11377"/>
                <a:gd name="connsiteY1" fmla="*/ 24354 h 42066"/>
                <a:gd name="connsiteX2" fmla="*/ 5474 w 11377"/>
                <a:gd name="connsiteY2" fmla="*/ 24354 h 42066"/>
                <a:gd name="connsiteX3" fmla="*/ 5474 w 11377"/>
                <a:gd name="connsiteY3" fmla="*/ 11808 h 42066"/>
                <a:gd name="connsiteX4" fmla="*/ 5474 w 11377"/>
                <a:gd name="connsiteY4" fmla="*/ 11808 h 42066"/>
                <a:gd name="connsiteX5" fmla="*/ 5474 w 11377"/>
                <a:gd name="connsiteY5" fmla="*/ 11808 h 42066"/>
                <a:gd name="connsiteX6" fmla="*/ 5474 w 11377"/>
                <a:gd name="connsiteY6" fmla="*/ 0 h 42066"/>
                <a:gd name="connsiteX7" fmla="*/ 5474 w 11377"/>
                <a:gd name="connsiteY7" fmla="*/ 0 h 42066"/>
                <a:gd name="connsiteX8" fmla="*/ 5474 w 11377"/>
                <a:gd name="connsiteY8" fmla="*/ 0 h 42066"/>
                <a:gd name="connsiteX9" fmla="*/ 5474 w 11377"/>
                <a:gd name="connsiteY9" fmla="*/ 0 h 42066"/>
                <a:gd name="connsiteX10" fmla="*/ 5474 w 11377"/>
                <a:gd name="connsiteY10" fmla="*/ 8118 h 42066"/>
                <a:gd name="connsiteX11" fmla="*/ 308 w 11377"/>
                <a:gd name="connsiteY11" fmla="*/ 14022 h 42066"/>
                <a:gd name="connsiteX12" fmla="*/ 308 w 11377"/>
                <a:gd name="connsiteY12" fmla="*/ 24354 h 42066"/>
                <a:gd name="connsiteX13" fmla="*/ 308 w 11377"/>
                <a:gd name="connsiteY13" fmla="*/ 32472 h 42066"/>
                <a:gd name="connsiteX14" fmla="*/ 6212 w 11377"/>
                <a:gd name="connsiteY14" fmla="*/ 42066 h 42066"/>
                <a:gd name="connsiteX15" fmla="*/ 11378 w 11377"/>
                <a:gd name="connsiteY15" fmla="*/ 35424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377" h="42066">
                  <a:moveTo>
                    <a:pt x="5474" y="24354"/>
                  </a:moveTo>
                  <a:lnTo>
                    <a:pt x="5474" y="24354"/>
                  </a:lnTo>
                  <a:lnTo>
                    <a:pt x="5474" y="24354"/>
                  </a:lnTo>
                  <a:cubicBezTo>
                    <a:pt x="5830" y="20180"/>
                    <a:pt x="5830" y="15982"/>
                    <a:pt x="5474" y="11808"/>
                  </a:cubicBezTo>
                  <a:lnTo>
                    <a:pt x="5474" y="11808"/>
                  </a:lnTo>
                  <a:lnTo>
                    <a:pt x="5474" y="11808"/>
                  </a:lnTo>
                  <a:lnTo>
                    <a:pt x="5474" y="0"/>
                  </a:lnTo>
                  <a:cubicBezTo>
                    <a:pt x="5474" y="0"/>
                    <a:pt x="5474" y="0"/>
                    <a:pt x="5474" y="0"/>
                  </a:cubicBezTo>
                  <a:lnTo>
                    <a:pt x="5474" y="0"/>
                  </a:lnTo>
                  <a:lnTo>
                    <a:pt x="5474" y="0"/>
                  </a:lnTo>
                  <a:lnTo>
                    <a:pt x="5474" y="8118"/>
                  </a:lnTo>
                  <a:cubicBezTo>
                    <a:pt x="5474" y="8118"/>
                    <a:pt x="5474" y="14022"/>
                    <a:pt x="308" y="14022"/>
                  </a:cubicBezTo>
                  <a:cubicBezTo>
                    <a:pt x="-103" y="17454"/>
                    <a:pt x="-103" y="20922"/>
                    <a:pt x="308" y="24354"/>
                  </a:cubicBezTo>
                  <a:cubicBezTo>
                    <a:pt x="3" y="27051"/>
                    <a:pt x="3" y="29775"/>
                    <a:pt x="308" y="32472"/>
                  </a:cubicBezTo>
                  <a:cubicBezTo>
                    <a:pt x="1473" y="36099"/>
                    <a:pt x="3499" y="39391"/>
                    <a:pt x="6212" y="42066"/>
                  </a:cubicBezTo>
                  <a:cubicBezTo>
                    <a:pt x="6212" y="42066"/>
                    <a:pt x="9902" y="42066"/>
                    <a:pt x="11378" y="3542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3BE8B167-0B47-4565-967C-A401951FC3ED}"/>
                </a:ext>
              </a:extLst>
            </p:cNvPr>
            <p:cNvSpPr/>
            <p:nvPr/>
          </p:nvSpPr>
          <p:spPr>
            <a:xfrm>
              <a:off x="7787266" y="3875252"/>
              <a:ext cx="11146" cy="42803"/>
            </a:xfrm>
            <a:custGeom>
              <a:avLst/>
              <a:gdLst>
                <a:gd name="connsiteX0" fmla="*/ 6909 w 11146"/>
                <a:gd name="connsiteY0" fmla="*/ 42804 h 42803"/>
                <a:gd name="connsiteX1" fmla="*/ 6909 w 11146"/>
                <a:gd name="connsiteY1" fmla="*/ 42804 h 42803"/>
                <a:gd name="connsiteX2" fmla="*/ 1005 w 11146"/>
                <a:gd name="connsiteY2" fmla="*/ 32472 h 42803"/>
                <a:gd name="connsiteX3" fmla="*/ 1005 w 11146"/>
                <a:gd name="connsiteY3" fmla="*/ 24354 h 42803"/>
                <a:gd name="connsiteX4" fmla="*/ 1005 w 11146"/>
                <a:gd name="connsiteY4" fmla="*/ 14022 h 42803"/>
                <a:gd name="connsiteX5" fmla="*/ 5433 w 11146"/>
                <a:gd name="connsiteY5" fmla="*/ 8118 h 42803"/>
                <a:gd name="connsiteX6" fmla="*/ 5433 w 11146"/>
                <a:gd name="connsiteY6" fmla="*/ 0 h 42803"/>
                <a:gd name="connsiteX7" fmla="*/ 5433 w 11146"/>
                <a:gd name="connsiteY7" fmla="*/ 0 h 42803"/>
                <a:gd name="connsiteX8" fmla="*/ 5433 w 11146"/>
                <a:gd name="connsiteY8" fmla="*/ 0 h 42803"/>
                <a:gd name="connsiteX9" fmla="*/ 5433 w 11146"/>
                <a:gd name="connsiteY9" fmla="*/ 0 h 42803"/>
                <a:gd name="connsiteX10" fmla="*/ 5433 w 11146"/>
                <a:gd name="connsiteY10" fmla="*/ 0 h 42803"/>
                <a:gd name="connsiteX11" fmla="*/ 5433 w 11146"/>
                <a:gd name="connsiteY11" fmla="*/ 0 h 42803"/>
                <a:gd name="connsiteX12" fmla="*/ 5433 w 11146"/>
                <a:gd name="connsiteY12" fmla="*/ 0 h 42803"/>
                <a:gd name="connsiteX13" fmla="*/ 5433 w 11146"/>
                <a:gd name="connsiteY13" fmla="*/ 8118 h 42803"/>
                <a:gd name="connsiteX14" fmla="*/ 267 w 11146"/>
                <a:gd name="connsiteY14" fmla="*/ 14022 h 42803"/>
                <a:gd name="connsiteX15" fmla="*/ 267 w 11146"/>
                <a:gd name="connsiteY15" fmla="*/ 24354 h 42803"/>
                <a:gd name="connsiteX16" fmla="*/ 267 w 11146"/>
                <a:gd name="connsiteY16" fmla="*/ 32472 h 42803"/>
                <a:gd name="connsiteX17" fmla="*/ 6171 w 11146"/>
                <a:gd name="connsiteY17" fmla="*/ 42066 h 42803"/>
                <a:gd name="connsiteX18" fmla="*/ 6171 w 11146"/>
                <a:gd name="connsiteY18" fmla="*/ 42066 h 42803"/>
                <a:gd name="connsiteX19" fmla="*/ 10599 w 11146"/>
                <a:gd name="connsiteY19" fmla="*/ 34686 h 42803"/>
                <a:gd name="connsiteX20" fmla="*/ 10599 w 11146"/>
                <a:gd name="connsiteY20" fmla="*/ 34686 h 42803"/>
                <a:gd name="connsiteX21" fmla="*/ 10599 w 11146"/>
                <a:gd name="connsiteY21" fmla="*/ 22140 h 42803"/>
                <a:gd name="connsiteX22" fmla="*/ 10599 w 11146"/>
                <a:gd name="connsiteY22" fmla="*/ 22140 h 42803"/>
                <a:gd name="connsiteX23" fmla="*/ 10599 w 11146"/>
                <a:gd name="connsiteY23" fmla="*/ 22140 h 42803"/>
                <a:gd name="connsiteX24" fmla="*/ 10599 w 11146"/>
                <a:gd name="connsiteY24" fmla="*/ 14022 h 42803"/>
                <a:gd name="connsiteX25" fmla="*/ 10599 w 11146"/>
                <a:gd name="connsiteY25" fmla="*/ 22140 h 42803"/>
                <a:gd name="connsiteX26" fmla="*/ 10599 w 11146"/>
                <a:gd name="connsiteY26" fmla="*/ 22140 h 42803"/>
                <a:gd name="connsiteX27" fmla="*/ 10599 w 11146"/>
                <a:gd name="connsiteY27" fmla="*/ 34686 h 42803"/>
                <a:gd name="connsiteX28" fmla="*/ 10599 w 11146"/>
                <a:gd name="connsiteY28" fmla="*/ 34686 h 42803"/>
                <a:gd name="connsiteX29" fmla="*/ 6171 w 11146"/>
                <a:gd name="connsiteY29" fmla="*/ 42066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1146" h="42803">
                  <a:moveTo>
                    <a:pt x="6909" y="42804"/>
                  </a:moveTo>
                  <a:lnTo>
                    <a:pt x="6909" y="42804"/>
                  </a:lnTo>
                  <a:cubicBezTo>
                    <a:pt x="4513" y="39622"/>
                    <a:pt x="2529" y="36151"/>
                    <a:pt x="1005" y="32472"/>
                  </a:cubicBezTo>
                  <a:cubicBezTo>
                    <a:pt x="589" y="29782"/>
                    <a:pt x="589" y="27044"/>
                    <a:pt x="1005" y="24354"/>
                  </a:cubicBezTo>
                  <a:cubicBezTo>
                    <a:pt x="288" y="20947"/>
                    <a:pt x="288" y="17429"/>
                    <a:pt x="1005" y="14022"/>
                  </a:cubicBezTo>
                  <a:cubicBezTo>
                    <a:pt x="1005" y="14022"/>
                    <a:pt x="1005" y="14022"/>
                    <a:pt x="5433" y="8118"/>
                  </a:cubicBezTo>
                  <a:cubicBezTo>
                    <a:pt x="5849" y="5428"/>
                    <a:pt x="5849" y="2690"/>
                    <a:pt x="5433" y="0"/>
                  </a:cubicBezTo>
                  <a:lnTo>
                    <a:pt x="5433" y="0"/>
                  </a:lnTo>
                  <a:lnTo>
                    <a:pt x="5433" y="0"/>
                  </a:lnTo>
                  <a:lnTo>
                    <a:pt x="5433" y="0"/>
                  </a:lnTo>
                  <a:lnTo>
                    <a:pt x="5433" y="0"/>
                  </a:lnTo>
                  <a:lnTo>
                    <a:pt x="5433" y="0"/>
                  </a:lnTo>
                  <a:lnTo>
                    <a:pt x="5433" y="0"/>
                  </a:lnTo>
                  <a:lnTo>
                    <a:pt x="5433" y="8118"/>
                  </a:lnTo>
                  <a:cubicBezTo>
                    <a:pt x="5433" y="8118"/>
                    <a:pt x="5433" y="14022"/>
                    <a:pt x="267" y="14022"/>
                  </a:cubicBezTo>
                  <a:cubicBezTo>
                    <a:pt x="-89" y="17457"/>
                    <a:pt x="-89" y="20919"/>
                    <a:pt x="267" y="24354"/>
                  </a:cubicBezTo>
                  <a:cubicBezTo>
                    <a:pt x="-38" y="27051"/>
                    <a:pt x="-38" y="29775"/>
                    <a:pt x="267" y="32472"/>
                  </a:cubicBezTo>
                  <a:cubicBezTo>
                    <a:pt x="1632" y="36004"/>
                    <a:pt x="3634" y="39256"/>
                    <a:pt x="6171" y="42066"/>
                  </a:cubicBezTo>
                  <a:lnTo>
                    <a:pt x="6171" y="42066"/>
                  </a:lnTo>
                  <a:cubicBezTo>
                    <a:pt x="6171" y="42066"/>
                    <a:pt x="6171" y="42066"/>
                    <a:pt x="10599" y="34686"/>
                  </a:cubicBezTo>
                  <a:lnTo>
                    <a:pt x="10599" y="34686"/>
                  </a:lnTo>
                  <a:cubicBezTo>
                    <a:pt x="10955" y="30512"/>
                    <a:pt x="10955" y="26314"/>
                    <a:pt x="10599" y="22140"/>
                  </a:cubicBezTo>
                  <a:lnTo>
                    <a:pt x="10599" y="22140"/>
                  </a:lnTo>
                  <a:lnTo>
                    <a:pt x="10599" y="22140"/>
                  </a:lnTo>
                  <a:cubicBezTo>
                    <a:pt x="10599" y="22140"/>
                    <a:pt x="10599" y="16974"/>
                    <a:pt x="10599" y="14022"/>
                  </a:cubicBezTo>
                  <a:cubicBezTo>
                    <a:pt x="10946" y="16716"/>
                    <a:pt x="10946" y="19445"/>
                    <a:pt x="10599" y="22140"/>
                  </a:cubicBezTo>
                  <a:lnTo>
                    <a:pt x="10599" y="22140"/>
                  </a:lnTo>
                  <a:cubicBezTo>
                    <a:pt x="11329" y="26290"/>
                    <a:pt x="11329" y="30536"/>
                    <a:pt x="10599" y="34686"/>
                  </a:cubicBezTo>
                  <a:lnTo>
                    <a:pt x="10599" y="34686"/>
                  </a:lnTo>
                  <a:cubicBezTo>
                    <a:pt x="10599" y="39852"/>
                    <a:pt x="10599" y="42066"/>
                    <a:pt x="6171" y="4206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F869226-6BE7-4386-A236-645E30E8DB21}"/>
                </a:ext>
              </a:extLst>
            </p:cNvPr>
            <p:cNvSpPr/>
            <p:nvPr/>
          </p:nvSpPr>
          <p:spPr>
            <a:xfrm>
              <a:off x="7810411" y="3870823"/>
              <a:ext cx="17711" cy="32964"/>
            </a:xfrm>
            <a:custGeom>
              <a:avLst/>
              <a:gdLst>
                <a:gd name="connsiteX0" fmla="*/ 17712 w 17711"/>
                <a:gd name="connsiteY0" fmla="*/ 26568 h 32964"/>
                <a:gd name="connsiteX1" fmla="*/ 17712 w 17711"/>
                <a:gd name="connsiteY1" fmla="*/ 30996 h 32964"/>
                <a:gd name="connsiteX2" fmla="*/ 11808 w 17711"/>
                <a:gd name="connsiteY2" fmla="*/ 30996 h 32964"/>
                <a:gd name="connsiteX3" fmla="*/ 6642 w 17711"/>
                <a:gd name="connsiteY3" fmla="*/ 30996 h 32964"/>
                <a:gd name="connsiteX4" fmla="*/ 0 w 17711"/>
                <a:gd name="connsiteY4" fmla="*/ 25092 h 32964"/>
                <a:gd name="connsiteX5" fmla="*/ 0 w 17711"/>
                <a:gd name="connsiteY5" fmla="*/ 16974 h 32964"/>
                <a:gd name="connsiteX6" fmla="*/ 0 w 17711"/>
                <a:gd name="connsiteY6" fmla="*/ 7380 h 32964"/>
                <a:gd name="connsiteX7" fmla="*/ 0 w 17711"/>
                <a:gd name="connsiteY7" fmla="*/ 7380 h 32964"/>
                <a:gd name="connsiteX8" fmla="*/ 0 w 17711"/>
                <a:gd name="connsiteY8" fmla="*/ 7380 h 32964"/>
                <a:gd name="connsiteX9" fmla="*/ 0 w 17711"/>
                <a:gd name="connsiteY9" fmla="*/ 0 h 32964"/>
                <a:gd name="connsiteX10" fmla="*/ 6642 w 17711"/>
                <a:gd name="connsiteY10" fmla="*/ 4428 h 32964"/>
                <a:gd name="connsiteX11" fmla="*/ 6642 w 17711"/>
                <a:gd name="connsiteY11" fmla="*/ 9594 h 32964"/>
                <a:gd name="connsiteX12" fmla="*/ 6642 w 17711"/>
                <a:gd name="connsiteY12" fmla="*/ 15498 h 32964"/>
                <a:gd name="connsiteX13" fmla="*/ 11808 w 17711"/>
                <a:gd name="connsiteY13" fmla="*/ 26568 h 3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11" h="32964">
                  <a:moveTo>
                    <a:pt x="17712" y="26568"/>
                  </a:moveTo>
                  <a:cubicBezTo>
                    <a:pt x="17712" y="26568"/>
                    <a:pt x="17712" y="26568"/>
                    <a:pt x="17712" y="30996"/>
                  </a:cubicBezTo>
                  <a:cubicBezTo>
                    <a:pt x="17712" y="35424"/>
                    <a:pt x="17712" y="30996"/>
                    <a:pt x="11808" y="30996"/>
                  </a:cubicBezTo>
                  <a:lnTo>
                    <a:pt x="6642" y="30996"/>
                  </a:lnTo>
                  <a:lnTo>
                    <a:pt x="0" y="25092"/>
                  </a:lnTo>
                  <a:cubicBezTo>
                    <a:pt x="415" y="22402"/>
                    <a:pt x="415" y="19664"/>
                    <a:pt x="0" y="16974"/>
                  </a:cubicBezTo>
                  <a:cubicBezTo>
                    <a:pt x="418" y="13790"/>
                    <a:pt x="418" y="10564"/>
                    <a:pt x="0" y="738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0"/>
                  </a:lnTo>
                  <a:cubicBezTo>
                    <a:pt x="0" y="0"/>
                    <a:pt x="0" y="3690"/>
                    <a:pt x="6642" y="4428"/>
                  </a:cubicBezTo>
                  <a:cubicBezTo>
                    <a:pt x="6400" y="6142"/>
                    <a:pt x="6400" y="7880"/>
                    <a:pt x="6642" y="9594"/>
                  </a:cubicBezTo>
                  <a:cubicBezTo>
                    <a:pt x="6416" y="11556"/>
                    <a:pt x="6416" y="13536"/>
                    <a:pt x="6642" y="15498"/>
                  </a:cubicBezTo>
                  <a:lnTo>
                    <a:pt x="11808" y="265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BDDEFDA-3664-427D-92B3-5BAC4E6F2F16}"/>
                </a:ext>
              </a:extLst>
            </p:cNvPr>
            <p:cNvSpPr/>
            <p:nvPr/>
          </p:nvSpPr>
          <p:spPr>
            <a:xfrm>
              <a:off x="7810411" y="3870823"/>
              <a:ext cx="16563" cy="31734"/>
            </a:xfrm>
            <a:custGeom>
              <a:avLst/>
              <a:gdLst>
                <a:gd name="connsiteX0" fmla="*/ 16236 w 16563"/>
                <a:gd name="connsiteY0" fmla="*/ 31734 h 31734"/>
                <a:gd name="connsiteX1" fmla="*/ 16236 w 16563"/>
                <a:gd name="connsiteY1" fmla="*/ 31734 h 31734"/>
                <a:gd name="connsiteX2" fmla="*/ 11070 w 16563"/>
                <a:gd name="connsiteY2" fmla="*/ 31734 h 31734"/>
                <a:gd name="connsiteX3" fmla="*/ 0 w 16563"/>
                <a:gd name="connsiteY3" fmla="*/ 25092 h 31734"/>
                <a:gd name="connsiteX4" fmla="*/ 0 w 16563"/>
                <a:gd name="connsiteY4" fmla="*/ 16974 h 31734"/>
                <a:gd name="connsiteX5" fmla="*/ 0 w 16563"/>
                <a:gd name="connsiteY5" fmla="*/ 7380 h 31734"/>
                <a:gd name="connsiteX6" fmla="*/ 0 w 16563"/>
                <a:gd name="connsiteY6" fmla="*/ 7380 h 31734"/>
                <a:gd name="connsiteX7" fmla="*/ 0 w 16563"/>
                <a:gd name="connsiteY7" fmla="*/ 16974 h 31734"/>
                <a:gd name="connsiteX8" fmla="*/ 0 w 16563"/>
                <a:gd name="connsiteY8" fmla="*/ 25092 h 31734"/>
                <a:gd name="connsiteX9" fmla="*/ 5166 w 16563"/>
                <a:gd name="connsiteY9" fmla="*/ 28782 h 31734"/>
                <a:gd name="connsiteX10" fmla="*/ 10332 w 16563"/>
                <a:gd name="connsiteY10" fmla="*/ 28782 h 31734"/>
                <a:gd name="connsiteX11" fmla="*/ 16236 w 16563"/>
                <a:gd name="connsiteY11" fmla="*/ 28782 h 31734"/>
                <a:gd name="connsiteX12" fmla="*/ 16236 w 16563"/>
                <a:gd name="connsiteY12" fmla="*/ 24354 h 31734"/>
                <a:gd name="connsiteX13" fmla="*/ 10332 w 16563"/>
                <a:gd name="connsiteY13" fmla="*/ 13284 h 31734"/>
                <a:gd name="connsiteX14" fmla="*/ 10332 w 16563"/>
                <a:gd name="connsiteY14" fmla="*/ 7380 h 31734"/>
                <a:gd name="connsiteX15" fmla="*/ 10332 w 16563"/>
                <a:gd name="connsiteY15" fmla="*/ 2214 h 31734"/>
                <a:gd name="connsiteX16" fmla="*/ 0 w 16563"/>
                <a:gd name="connsiteY16" fmla="*/ 0 h 31734"/>
                <a:gd name="connsiteX17" fmla="*/ 0 w 16563"/>
                <a:gd name="connsiteY17" fmla="*/ 5166 h 31734"/>
                <a:gd name="connsiteX18" fmla="*/ 0 w 16563"/>
                <a:gd name="connsiteY18" fmla="*/ 5166 h 31734"/>
                <a:gd name="connsiteX19" fmla="*/ 0 w 16563"/>
                <a:gd name="connsiteY19" fmla="*/ 5166 h 31734"/>
                <a:gd name="connsiteX20" fmla="*/ 0 w 16563"/>
                <a:gd name="connsiteY20" fmla="*/ 0 h 31734"/>
                <a:gd name="connsiteX21" fmla="*/ 6642 w 16563"/>
                <a:gd name="connsiteY21" fmla="*/ 4428 h 31734"/>
                <a:gd name="connsiteX22" fmla="*/ 6642 w 16563"/>
                <a:gd name="connsiteY22" fmla="*/ 9594 h 31734"/>
                <a:gd name="connsiteX23" fmla="*/ 6642 w 16563"/>
                <a:gd name="connsiteY23" fmla="*/ 15498 h 31734"/>
                <a:gd name="connsiteX24" fmla="*/ 11808 w 16563"/>
                <a:gd name="connsiteY24" fmla="*/ 26568 h 31734"/>
                <a:gd name="connsiteX25" fmla="*/ 11808 w 16563"/>
                <a:gd name="connsiteY25" fmla="*/ 30996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63" h="31734">
                  <a:moveTo>
                    <a:pt x="16236" y="31734"/>
                  </a:moveTo>
                  <a:lnTo>
                    <a:pt x="16236" y="31734"/>
                  </a:lnTo>
                  <a:lnTo>
                    <a:pt x="11070" y="31734"/>
                  </a:lnTo>
                  <a:lnTo>
                    <a:pt x="0" y="25092"/>
                  </a:lnTo>
                  <a:cubicBezTo>
                    <a:pt x="0" y="25092"/>
                    <a:pt x="0" y="19188"/>
                    <a:pt x="0" y="16974"/>
                  </a:cubicBezTo>
                  <a:cubicBezTo>
                    <a:pt x="0" y="14760"/>
                    <a:pt x="0" y="10332"/>
                    <a:pt x="0" y="7380"/>
                  </a:cubicBezTo>
                  <a:lnTo>
                    <a:pt x="0" y="7380"/>
                  </a:lnTo>
                  <a:cubicBezTo>
                    <a:pt x="302" y="10571"/>
                    <a:pt x="302" y="13783"/>
                    <a:pt x="0" y="16974"/>
                  </a:cubicBezTo>
                  <a:cubicBezTo>
                    <a:pt x="415" y="19664"/>
                    <a:pt x="415" y="22402"/>
                    <a:pt x="0" y="25092"/>
                  </a:cubicBezTo>
                  <a:lnTo>
                    <a:pt x="5166" y="28782"/>
                  </a:lnTo>
                  <a:cubicBezTo>
                    <a:pt x="6842" y="29344"/>
                    <a:pt x="8656" y="29344"/>
                    <a:pt x="10332" y="28782"/>
                  </a:cubicBezTo>
                  <a:cubicBezTo>
                    <a:pt x="10332" y="28782"/>
                    <a:pt x="15498" y="28782"/>
                    <a:pt x="16236" y="28782"/>
                  </a:cubicBezTo>
                  <a:cubicBezTo>
                    <a:pt x="16974" y="28782"/>
                    <a:pt x="16236" y="28782"/>
                    <a:pt x="16236" y="24354"/>
                  </a:cubicBezTo>
                  <a:lnTo>
                    <a:pt x="10332" y="13284"/>
                  </a:lnTo>
                  <a:lnTo>
                    <a:pt x="10332" y="7380"/>
                  </a:lnTo>
                  <a:lnTo>
                    <a:pt x="10332" y="2214"/>
                  </a:lnTo>
                  <a:cubicBezTo>
                    <a:pt x="6743" y="2545"/>
                    <a:pt x="3139" y="1772"/>
                    <a:pt x="0" y="0"/>
                  </a:cubicBez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0"/>
                  </a:lnTo>
                  <a:cubicBezTo>
                    <a:pt x="1848" y="1962"/>
                    <a:pt x="4120" y="3477"/>
                    <a:pt x="6642" y="4428"/>
                  </a:cubicBezTo>
                  <a:lnTo>
                    <a:pt x="6642" y="9594"/>
                  </a:lnTo>
                  <a:lnTo>
                    <a:pt x="6642" y="15498"/>
                  </a:lnTo>
                  <a:lnTo>
                    <a:pt x="11808" y="26568"/>
                  </a:lnTo>
                  <a:cubicBezTo>
                    <a:pt x="11808" y="26568"/>
                    <a:pt x="11808" y="26568"/>
                    <a:pt x="11808" y="3099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6DDA1900-ADAC-482A-ABA7-FDE5556F3147}"/>
                </a:ext>
              </a:extLst>
            </p:cNvPr>
            <p:cNvSpPr/>
            <p:nvPr/>
          </p:nvSpPr>
          <p:spPr>
            <a:xfrm>
              <a:off x="7777938" y="3892963"/>
              <a:ext cx="9922" cy="30996"/>
            </a:xfrm>
            <a:custGeom>
              <a:avLst/>
              <a:gdLst>
                <a:gd name="connsiteX0" fmla="*/ 0 w 9922"/>
                <a:gd name="connsiteY0" fmla="*/ 24354 h 30996"/>
                <a:gd name="connsiteX1" fmla="*/ 4428 w 9922"/>
                <a:gd name="connsiteY1" fmla="*/ 30996 h 30996"/>
                <a:gd name="connsiteX2" fmla="*/ 9594 w 9922"/>
                <a:gd name="connsiteY2" fmla="*/ 24354 h 30996"/>
                <a:gd name="connsiteX3" fmla="*/ 9594 w 9922"/>
                <a:gd name="connsiteY3" fmla="*/ 19188 h 30996"/>
                <a:gd name="connsiteX4" fmla="*/ 9594 w 9922"/>
                <a:gd name="connsiteY4" fmla="*/ 14760 h 30996"/>
                <a:gd name="connsiteX5" fmla="*/ 9594 w 9922"/>
                <a:gd name="connsiteY5" fmla="*/ 6642 h 30996"/>
                <a:gd name="connsiteX6" fmla="*/ 9594 w 9922"/>
                <a:gd name="connsiteY6" fmla="*/ 0 h 30996"/>
                <a:gd name="connsiteX7" fmla="*/ 9594 w 9922"/>
                <a:gd name="connsiteY7" fmla="*/ 6642 h 30996"/>
                <a:gd name="connsiteX8" fmla="*/ 9594 w 9922"/>
                <a:gd name="connsiteY8" fmla="*/ 14760 h 30996"/>
                <a:gd name="connsiteX9" fmla="*/ 9594 w 9922"/>
                <a:gd name="connsiteY9" fmla="*/ 19188 h 30996"/>
                <a:gd name="connsiteX10" fmla="*/ 9594 w 9922"/>
                <a:gd name="connsiteY10" fmla="*/ 24354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22" h="30996">
                  <a:moveTo>
                    <a:pt x="0" y="24354"/>
                  </a:moveTo>
                  <a:cubicBezTo>
                    <a:pt x="0" y="28782"/>
                    <a:pt x="1476" y="30996"/>
                    <a:pt x="4428" y="30996"/>
                  </a:cubicBezTo>
                  <a:cubicBezTo>
                    <a:pt x="4428" y="30996"/>
                    <a:pt x="4428" y="30996"/>
                    <a:pt x="9594" y="24354"/>
                  </a:cubicBezTo>
                  <a:cubicBezTo>
                    <a:pt x="10032" y="22660"/>
                    <a:pt x="10032" y="20882"/>
                    <a:pt x="9594" y="19188"/>
                  </a:cubicBezTo>
                  <a:lnTo>
                    <a:pt x="9594" y="14760"/>
                  </a:lnTo>
                  <a:cubicBezTo>
                    <a:pt x="9594" y="14760"/>
                    <a:pt x="9594" y="9594"/>
                    <a:pt x="9594" y="6642"/>
                  </a:cubicBezTo>
                  <a:cubicBezTo>
                    <a:pt x="9594" y="3690"/>
                    <a:pt x="9594" y="2214"/>
                    <a:pt x="9594" y="0"/>
                  </a:cubicBezTo>
                  <a:cubicBezTo>
                    <a:pt x="9952" y="2199"/>
                    <a:pt x="9952" y="4443"/>
                    <a:pt x="9594" y="6642"/>
                  </a:cubicBezTo>
                  <a:cubicBezTo>
                    <a:pt x="9594" y="6642"/>
                    <a:pt x="9594" y="12546"/>
                    <a:pt x="9594" y="14760"/>
                  </a:cubicBezTo>
                  <a:lnTo>
                    <a:pt x="9594" y="19188"/>
                  </a:lnTo>
                  <a:cubicBezTo>
                    <a:pt x="9156" y="20882"/>
                    <a:pt x="9156" y="22660"/>
                    <a:pt x="9594" y="2435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2EFF7698-18D5-4756-B039-712793DA92E8}"/>
                </a:ext>
              </a:extLst>
            </p:cNvPr>
            <p:cNvSpPr/>
            <p:nvPr/>
          </p:nvSpPr>
          <p:spPr>
            <a:xfrm>
              <a:off x="7773511" y="3892225"/>
              <a:ext cx="18778" cy="31734"/>
            </a:xfrm>
            <a:custGeom>
              <a:avLst/>
              <a:gdLst>
                <a:gd name="connsiteX0" fmla="*/ 9594 w 18778"/>
                <a:gd name="connsiteY0" fmla="*/ 31734 h 31734"/>
                <a:gd name="connsiteX1" fmla="*/ 9594 w 18778"/>
                <a:gd name="connsiteY1" fmla="*/ 31734 h 31734"/>
                <a:gd name="connsiteX2" fmla="*/ 4428 w 18778"/>
                <a:gd name="connsiteY2" fmla="*/ 24354 h 31734"/>
                <a:gd name="connsiteX3" fmla="*/ 4428 w 18778"/>
                <a:gd name="connsiteY3" fmla="*/ 19188 h 31734"/>
                <a:gd name="connsiteX4" fmla="*/ 4428 w 18778"/>
                <a:gd name="connsiteY4" fmla="*/ 14760 h 31734"/>
                <a:gd name="connsiteX5" fmla="*/ 4428 w 18778"/>
                <a:gd name="connsiteY5" fmla="*/ 6642 h 31734"/>
                <a:gd name="connsiteX6" fmla="*/ 4428 w 18778"/>
                <a:gd name="connsiteY6" fmla="*/ 0 h 31734"/>
                <a:gd name="connsiteX7" fmla="*/ 4428 w 18778"/>
                <a:gd name="connsiteY7" fmla="*/ 6642 h 31734"/>
                <a:gd name="connsiteX8" fmla="*/ 4428 w 18778"/>
                <a:gd name="connsiteY8" fmla="*/ 14760 h 31734"/>
                <a:gd name="connsiteX9" fmla="*/ 4428 w 18778"/>
                <a:gd name="connsiteY9" fmla="*/ 19188 h 31734"/>
                <a:gd name="connsiteX10" fmla="*/ 4428 w 18778"/>
                <a:gd name="connsiteY10" fmla="*/ 24354 h 31734"/>
                <a:gd name="connsiteX11" fmla="*/ 0 w 18778"/>
                <a:gd name="connsiteY11" fmla="*/ 31734 h 31734"/>
                <a:gd name="connsiteX12" fmla="*/ 9594 w 18778"/>
                <a:gd name="connsiteY12" fmla="*/ 0 h 31734"/>
                <a:gd name="connsiteX13" fmla="*/ 9594 w 18778"/>
                <a:gd name="connsiteY13" fmla="*/ 6642 h 31734"/>
                <a:gd name="connsiteX14" fmla="*/ 9594 w 18778"/>
                <a:gd name="connsiteY14" fmla="*/ 14760 h 31734"/>
                <a:gd name="connsiteX15" fmla="*/ 9594 w 18778"/>
                <a:gd name="connsiteY15" fmla="*/ 19188 h 31734"/>
                <a:gd name="connsiteX16" fmla="*/ 9594 w 18778"/>
                <a:gd name="connsiteY16" fmla="*/ 24354 h 31734"/>
                <a:gd name="connsiteX17" fmla="*/ 14022 w 18778"/>
                <a:gd name="connsiteY17" fmla="*/ 30996 h 31734"/>
                <a:gd name="connsiteX18" fmla="*/ 14022 w 18778"/>
                <a:gd name="connsiteY18" fmla="*/ 30996 h 31734"/>
                <a:gd name="connsiteX19" fmla="*/ 18450 w 18778"/>
                <a:gd name="connsiteY19" fmla="*/ 24354 h 31734"/>
                <a:gd name="connsiteX20" fmla="*/ 18450 w 18778"/>
                <a:gd name="connsiteY20" fmla="*/ 19188 h 31734"/>
                <a:gd name="connsiteX21" fmla="*/ 18450 w 18778"/>
                <a:gd name="connsiteY21" fmla="*/ 14760 h 31734"/>
                <a:gd name="connsiteX22" fmla="*/ 18450 w 18778"/>
                <a:gd name="connsiteY22" fmla="*/ 6642 h 31734"/>
                <a:gd name="connsiteX23" fmla="*/ 18450 w 18778"/>
                <a:gd name="connsiteY23" fmla="*/ 0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778" h="31734">
                  <a:moveTo>
                    <a:pt x="9594" y="31734"/>
                  </a:moveTo>
                  <a:lnTo>
                    <a:pt x="9594" y="31734"/>
                  </a:lnTo>
                  <a:cubicBezTo>
                    <a:pt x="9594" y="31734"/>
                    <a:pt x="9594" y="31734"/>
                    <a:pt x="4428" y="24354"/>
                  </a:cubicBezTo>
                  <a:cubicBezTo>
                    <a:pt x="3990" y="22660"/>
                    <a:pt x="3990" y="20882"/>
                    <a:pt x="4428" y="19188"/>
                  </a:cubicBezTo>
                  <a:lnTo>
                    <a:pt x="4428" y="14760"/>
                  </a:lnTo>
                  <a:cubicBezTo>
                    <a:pt x="4428" y="14760"/>
                    <a:pt x="4428" y="9594"/>
                    <a:pt x="4428" y="6642"/>
                  </a:cubicBezTo>
                  <a:cubicBezTo>
                    <a:pt x="4786" y="4443"/>
                    <a:pt x="4786" y="2199"/>
                    <a:pt x="4428" y="0"/>
                  </a:cubicBezTo>
                  <a:lnTo>
                    <a:pt x="4428" y="6642"/>
                  </a:lnTo>
                  <a:cubicBezTo>
                    <a:pt x="4000" y="9331"/>
                    <a:pt x="4000" y="12071"/>
                    <a:pt x="4428" y="14760"/>
                  </a:cubicBezTo>
                  <a:lnTo>
                    <a:pt x="4428" y="19188"/>
                  </a:lnTo>
                  <a:cubicBezTo>
                    <a:pt x="4866" y="20882"/>
                    <a:pt x="4866" y="22660"/>
                    <a:pt x="4428" y="24354"/>
                  </a:cubicBezTo>
                  <a:cubicBezTo>
                    <a:pt x="4428" y="29520"/>
                    <a:pt x="4428" y="31734"/>
                    <a:pt x="0" y="31734"/>
                  </a:cubicBezTo>
                  <a:close/>
                  <a:moveTo>
                    <a:pt x="9594" y="0"/>
                  </a:moveTo>
                  <a:cubicBezTo>
                    <a:pt x="9952" y="2199"/>
                    <a:pt x="9952" y="4443"/>
                    <a:pt x="9594" y="6642"/>
                  </a:cubicBezTo>
                  <a:cubicBezTo>
                    <a:pt x="10010" y="9332"/>
                    <a:pt x="10010" y="12070"/>
                    <a:pt x="9594" y="14760"/>
                  </a:cubicBezTo>
                  <a:lnTo>
                    <a:pt x="9594" y="19188"/>
                  </a:lnTo>
                  <a:cubicBezTo>
                    <a:pt x="9156" y="20882"/>
                    <a:pt x="9156" y="22660"/>
                    <a:pt x="9594" y="24354"/>
                  </a:cubicBezTo>
                  <a:cubicBezTo>
                    <a:pt x="9594" y="28782"/>
                    <a:pt x="11070" y="30996"/>
                    <a:pt x="14022" y="30996"/>
                  </a:cubicBezTo>
                  <a:lnTo>
                    <a:pt x="14022" y="30996"/>
                  </a:lnTo>
                  <a:cubicBezTo>
                    <a:pt x="14022" y="30996"/>
                    <a:pt x="14022" y="30996"/>
                    <a:pt x="18450" y="24354"/>
                  </a:cubicBezTo>
                  <a:cubicBezTo>
                    <a:pt x="18888" y="22660"/>
                    <a:pt x="18888" y="20882"/>
                    <a:pt x="18450" y="19188"/>
                  </a:cubicBezTo>
                  <a:lnTo>
                    <a:pt x="18450" y="14760"/>
                  </a:lnTo>
                  <a:cubicBezTo>
                    <a:pt x="18450" y="14760"/>
                    <a:pt x="18450" y="9594"/>
                    <a:pt x="18450" y="6642"/>
                  </a:cubicBezTo>
                  <a:cubicBezTo>
                    <a:pt x="18450" y="3690"/>
                    <a:pt x="18450" y="2214"/>
                    <a:pt x="18450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065990-815E-4096-B885-51607428E5F8}"/>
                </a:ext>
              </a:extLst>
            </p:cNvPr>
            <p:cNvSpPr/>
            <p:nvPr/>
          </p:nvSpPr>
          <p:spPr>
            <a:xfrm>
              <a:off x="7727755" y="3896654"/>
              <a:ext cx="25091" cy="41564"/>
            </a:xfrm>
            <a:custGeom>
              <a:avLst/>
              <a:gdLst>
                <a:gd name="connsiteX0" fmla="*/ 0 w 25091"/>
                <a:gd name="connsiteY0" fmla="*/ 34686 h 41564"/>
                <a:gd name="connsiteX1" fmla="*/ 0 w 25091"/>
                <a:gd name="connsiteY1" fmla="*/ 41328 h 41564"/>
                <a:gd name="connsiteX2" fmla="*/ 11808 w 25091"/>
                <a:gd name="connsiteY2" fmla="*/ 35424 h 41564"/>
                <a:gd name="connsiteX3" fmla="*/ 19188 w 25091"/>
                <a:gd name="connsiteY3" fmla="*/ 14760 h 41564"/>
                <a:gd name="connsiteX4" fmla="*/ 25092 w 25091"/>
                <a:gd name="connsiteY4" fmla="*/ 4428 h 41564"/>
                <a:gd name="connsiteX5" fmla="*/ 25092 w 25091"/>
                <a:gd name="connsiteY5" fmla="*/ 4428 h 41564"/>
                <a:gd name="connsiteX6" fmla="*/ 25092 w 25091"/>
                <a:gd name="connsiteY6" fmla="*/ 0 h 41564"/>
                <a:gd name="connsiteX7" fmla="*/ 25092 w 25091"/>
                <a:gd name="connsiteY7" fmla="*/ 0 h 41564"/>
                <a:gd name="connsiteX8" fmla="*/ 25092 w 25091"/>
                <a:gd name="connsiteY8" fmla="*/ 0 h 41564"/>
                <a:gd name="connsiteX9" fmla="*/ 25092 w 25091"/>
                <a:gd name="connsiteY9" fmla="*/ 0 h 41564"/>
                <a:gd name="connsiteX10" fmla="*/ 19926 w 25091"/>
                <a:gd name="connsiteY10" fmla="*/ 0 h 41564"/>
                <a:gd name="connsiteX11" fmla="*/ 8856 w 25091"/>
                <a:gd name="connsiteY11" fmla="*/ 16974 h 41564"/>
                <a:gd name="connsiteX12" fmla="*/ 8856 w 25091"/>
                <a:gd name="connsiteY12" fmla="*/ 20664 h 41564"/>
                <a:gd name="connsiteX13" fmla="*/ 8856 w 25091"/>
                <a:gd name="connsiteY13" fmla="*/ 20664 h 41564"/>
                <a:gd name="connsiteX14" fmla="*/ 8856 w 25091"/>
                <a:gd name="connsiteY14" fmla="*/ 26568 h 41564"/>
                <a:gd name="connsiteX15" fmla="*/ 8856 w 25091"/>
                <a:gd name="connsiteY15" fmla="*/ 34686 h 4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091" h="41564">
                  <a:moveTo>
                    <a:pt x="0" y="34686"/>
                  </a:moveTo>
                  <a:cubicBezTo>
                    <a:pt x="0" y="38376"/>
                    <a:pt x="0" y="40590"/>
                    <a:pt x="0" y="41328"/>
                  </a:cubicBezTo>
                  <a:cubicBezTo>
                    <a:pt x="0" y="42066"/>
                    <a:pt x="5166" y="41328"/>
                    <a:pt x="11808" y="35424"/>
                  </a:cubicBezTo>
                  <a:cubicBezTo>
                    <a:pt x="13285" y="28223"/>
                    <a:pt x="15770" y="21267"/>
                    <a:pt x="19188" y="14760"/>
                  </a:cubicBezTo>
                  <a:cubicBezTo>
                    <a:pt x="21431" y="11480"/>
                    <a:pt x="23405" y="8025"/>
                    <a:pt x="25092" y="4428"/>
                  </a:cubicBezTo>
                  <a:lnTo>
                    <a:pt x="25092" y="4428"/>
                  </a:lnTo>
                  <a:cubicBezTo>
                    <a:pt x="25092" y="4428"/>
                    <a:pt x="25092" y="4428"/>
                    <a:pt x="25092" y="0"/>
                  </a:cubicBez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19926" y="0"/>
                  </a:lnTo>
                  <a:cubicBezTo>
                    <a:pt x="15593" y="5212"/>
                    <a:pt x="11879" y="10908"/>
                    <a:pt x="8856" y="16974"/>
                  </a:cubicBezTo>
                  <a:lnTo>
                    <a:pt x="8856" y="20664"/>
                  </a:lnTo>
                  <a:lnTo>
                    <a:pt x="8856" y="20664"/>
                  </a:lnTo>
                  <a:lnTo>
                    <a:pt x="8856" y="26568"/>
                  </a:lnTo>
                  <a:lnTo>
                    <a:pt x="8856" y="346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F494D231-147F-4BA6-BCA7-AB4709D8D954}"/>
                </a:ext>
              </a:extLst>
            </p:cNvPr>
            <p:cNvSpPr/>
            <p:nvPr/>
          </p:nvSpPr>
          <p:spPr>
            <a:xfrm>
              <a:off x="7725540" y="3896654"/>
              <a:ext cx="27305" cy="42803"/>
            </a:xfrm>
            <a:custGeom>
              <a:avLst/>
              <a:gdLst>
                <a:gd name="connsiteX0" fmla="*/ 2214 w 27305"/>
                <a:gd name="connsiteY0" fmla="*/ 42066 h 42803"/>
                <a:gd name="connsiteX1" fmla="*/ 2214 w 27305"/>
                <a:gd name="connsiteY1" fmla="*/ 42066 h 42803"/>
                <a:gd name="connsiteX2" fmla="*/ 2214 w 27305"/>
                <a:gd name="connsiteY2" fmla="*/ 35424 h 42803"/>
                <a:gd name="connsiteX3" fmla="*/ 2214 w 27305"/>
                <a:gd name="connsiteY3" fmla="*/ 27306 h 42803"/>
                <a:gd name="connsiteX4" fmla="*/ 2214 w 27305"/>
                <a:gd name="connsiteY4" fmla="*/ 21402 h 42803"/>
                <a:gd name="connsiteX5" fmla="*/ 2214 w 27305"/>
                <a:gd name="connsiteY5" fmla="*/ 17712 h 42803"/>
                <a:gd name="connsiteX6" fmla="*/ 8856 w 27305"/>
                <a:gd name="connsiteY6" fmla="*/ 6642 h 42803"/>
                <a:gd name="connsiteX7" fmla="*/ 14022 w 27305"/>
                <a:gd name="connsiteY7" fmla="*/ 6642 h 42803"/>
                <a:gd name="connsiteX8" fmla="*/ 14022 w 27305"/>
                <a:gd name="connsiteY8" fmla="*/ 6642 h 42803"/>
                <a:gd name="connsiteX9" fmla="*/ 14022 w 27305"/>
                <a:gd name="connsiteY9" fmla="*/ 6642 h 42803"/>
                <a:gd name="connsiteX10" fmla="*/ 14022 w 27305"/>
                <a:gd name="connsiteY10" fmla="*/ 11070 h 42803"/>
                <a:gd name="connsiteX11" fmla="*/ 8118 w 27305"/>
                <a:gd name="connsiteY11" fmla="*/ 21402 h 42803"/>
                <a:gd name="connsiteX12" fmla="*/ 11070 w 27305"/>
                <a:gd name="connsiteY12" fmla="*/ 35424 h 42803"/>
                <a:gd name="connsiteX13" fmla="*/ 0 w 27305"/>
                <a:gd name="connsiteY13" fmla="*/ 42066 h 42803"/>
                <a:gd name="connsiteX14" fmla="*/ 27306 w 27305"/>
                <a:gd name="connsiteY14" fmla="*/ 0 h 42803"/>
                <a:gd name="connsiteX15" fmla="*/ 27306 w 27305"/>
                <a:gd name="connsiteY15" fmla="*/ 0 h 42803"/>
                <a:gd name="connsiteX16" fmla="*/ 27306 w 27305"/>
                <a:gd name="connsiteY16" fmla="*/ 0 h 42803"/>
                <a:gd name="connsiteX17" fmla="*/ 22140 w 27305"/>
                <a:gd name="connsiteY17" fmla="*/ 0 h 42803"/>
                <a:gd name="connsiteX18" fmla="*/ 11070 w 27305"/>
                <a:gd name="connsiteY18" fmla="*/ 16974 h 42803"/>
                <a:gd name="connsiteX19" fmla="*/ 5904 w 27305"/>
                <a:gd name="connsiteY19" fmla="*/ 27306 h 42803"/>
                <a:gd name="connsiteX20" fmla="*/ 5904 w 27305"/>
                <a:gd name="connsiteY20" fmla="*/ 36162 h 42803"/>
                <a:gd name="connsiteX21" fmla="*/ 5904 w 27305"/>
                <a:gd name="connsiteY21" fmla="*/ 42804 h 42803"/>
                <a:gd name="connsiteX22" fmla="*/ 5904 w 27305"/>
                <a:gd name="connsiteY22" fmla="*/ 42804 h 42803"/>
                <a:gd name="connsiteX23" fmla="*/ 11070 w 27305"/>
                <a:gd name="connsiteY23" fmla="*/ 34686 h 42803"/>
                <a:gd name="connsiteX24" fmla="*/ 19188 w 27305"/>
                <a:gd name="connsiteY24" fmla="*/ 14760 h 42803"/>
                <a:gd name="connsiteX25" fmla="*/ 25092 w 27305"/>
                <a:gd name="connsiteY25" fmla="*/ 4428 h 42803"/>
                <a:gd name="connsiteX26" fmla="*/ 25092 w 27305"/>
                <a:gd name="connsiteY26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05" h="42803">
                  <a:moveTo>
                    <a:pt x="2214" y="42066"/>
                  </a:moveTo>
                  <a:lnTo>
                    <a:pt x="2214" y="42066"/>
                  </a:lnTo>
                  <a:cubicBezTo>
                    <a:pt x="2214" y="42066"/>
                    <a:pt x="2214" y="42066"/>
                    <a:pt x="2214" y="35424"/>
                  </a:cubicBezTo>
                  <a:cubicBezTo>
                    <a:pt x="1938" y="32725"/>
                    <a:pt x="1938" y="30005"/>
                    <a:pt x="2214" y="27306"/>
                  </a:cubicBezTo>
                  <a:cubicBezTo>
                    <a:pt x="1816" y="25358"/>
                    <a:pt x="1816" y="23350"/>
                    <a:pt x="2214" y="21402"/>
                  </a:cubicBezTo>
                  <a:lnTo>
                    <a:pt x="2214" y="17712"/>
                  </a:lnTo>
                  <a:cubicBezTo>
                    <a:pt x="3875" y="13717"/>
                    <a:pt x="6113" y="9988"/>
                    <a:pt x="8856" y="6642"/>
                  </a:cubicBezTo>
                  <a:lnTo>
                    <a:pt x="14022" y="6642"/>
                  </a:lnTo>
                  <a:lnTo>
                    <a:pt x="14022" y="6642"/>
                  </a:lnTo>
                  <a:lnTo>
                    <a:pt x="14022" y="6642"/>
                  </a:lnTo>
                  <a:lnTo>
                    <a:pt x="14022" y="11070"/>
                  </a:lnTo>
                  <a:cubicBezTo>
                    <a:pt x="11779" y="14350"/>
                    <a:pt x="9804" y="17805"/>
                    <a:pt x="8118" y="21402"/>
                  </a:cubicBezTo>
                  <a:cubicBezTo>
                    <a:pt x="8734" y="26146"/>
                    <a:pt x="9721" y="30834"/>
                    <a:pt x="11070" y="35424"/>
                  </a:cubicBezTo>
                  <a:cubicBezTo>
                    <a:pt x="7862" y="38357"/>
                    <a:pt x="4097" y="40615"/>
                    <a:pt x="0" y="42066"/>
                  </a:cubicBezTo>
                  <a:close/>
                  <a:moveTo>
                    <a:pt x="27306" y="0"/>
                  </a:moveTo>
                  <a:lnTo>
                    <a:pt x="27306" y="0"/>
                  </a:lnTo>
                  <a:lnTo>
                    <a:pt x="27306" y="0"/>
                  </a:lnTo>
                  <a:lnTo>
                    <a:pt x="22140" y="0"/>
                  </a:lnTo>
                  <a:cubicBezTo>
                    <a:pt x="17807" y="5212"/>
                    <a:pt x="14093" y="10908"/>
                    <a:pt x="11070" y="16974"/>
                  </a:cubicBezTo>
                  <a:lnTo>
                    <a:pt x="5904" y="27306"/>
                  </a:lnTo>
                  <a:lnTo>
                    <a:pt x="5904" y="36162"/>
                  </a:lnTo>
                  <a:cubicBezTo>
                    <a:pt x="5904" y="39852"/>
                    <a:pt x="5904" y="42066"/>
                    <a:pt x="5904" y="42804"/>
                  </a:cubicBezTo>
                  <a:lnTo>
                    <a:pt x="5904" y="42804"/>
                  </a:lnTo>
                  <a:cubicBezTo>
                    <a:pt x="8288" y="40580"/>
                    <a:pt x="10066" y="37787"/>
                    <a:pt x="11070" y="34686"/>
                  </a:cubicBezTo>
                  <a:lnTo>
                    <a:pt x="19188" y="14760"/>
                  </a:lnTo>
                  <a:lnTo>
                    <a:pt x="25092" y="4428"/>
                  </a:lnTo>
                  <a:cubicBezTo>
                    <a:pt x="24747" y="2972"/>
                    <a:pt x="24747" y="1456"/>
                    <a:pt x="25092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067E8228-D735-454B-ADC4-679B8EAF9254}"/>
                </a:ext>
              </a:extLst>
            </p:cNvPr>
            <p:cNvSpPr/>
            <p:nvPr/>
          </p:nvSpPr>
          <p:spPr>
            <a:xfrm>
              <a:off x="7736611" y="3905510"/>
              <a:ext cx="14759" cy="38606"/>
            </a:xfrm>
            <a:custGeom>
              <a:avLst/>
              <a:gdLst>
                <a:gd name="connsiteX0" fmla="*/ 0 w 14759"/>
                <a:gd name="connsiteY0" fmla="*/ 26568 h 38606"/>
                <a:gd name="connsiteX1" fmla="*/ 0 w 14759"/>
                <a:gd name="connsiteY1" fmla="*/ 38376 h 38606"/>
                <a:gd name="connsiteX2" fmla="*/ 9594 w 14759"/>
                <a:gd name="connsiteY2" fmla="*/ 31734 h 38606"/>
                <a:gd name="connsiteX3" fmla="*/ 9594 w 14759"/>
                <a:gd name="connsiteY3" fmla="*/ 31734 h 38606"/>
                <a:gd name="connsiteX4" fmla="*/ 14760 w 14759"/>
                <a:gd name="connsiteY4" fmla="*/ 18450 h 38606"/>
                <a:gd name="connsiteX5" fmla="*/ 14760 w 14759"/>
                <a:gd name="connsiteY5" fmla="*/ 10332 h 38606"/>
                <a:gd name="connsiteX6" fmla="*/ 14760 w 14759"/>
                <a:gd name="connsiteY6" fmla="*/ 10332 h 38606"/>
                <a:gd name="connsiteX7" fmla="*/ 14760 w 14759"/>
                <a:gd name="connsiteY7" fmla="*/ 5904 h 38606"/>
                <a:gd name="connsiteX8" fmla="*/ 14760 w 14759"/>
                <a:gd name="connsiteY8" fmla="*/ 0 h 38606"/>
                <a:gd name="connsiteX9" fmla="*/ 4428 w 14759"/>
                <a:gd name="connsiteY9" fmla="*/ 18450 h 38606"/>
                <a:gd name="connsiteX10" fmla="*/ 4428 w 14759"/>
                <a:gd name="connsiteY10" fmla="*/ 25092 h 38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59" h="38606">
                  <a:moveTo>
                    <a:pt x="0" y="26568"/>
                  </a:moveTo>
                  <a:cubicBezTo>
                    <a:pt x="0" y="33948"/>
                    <a:pt x="0" y="37638"/>
                    <a:pt x="0" y="38376"/>
                  </a:cubicBezTo>
                  <a:cubicBezTo>
                    <a:pt x="0" y="39114"/>
                    <a:pt x="4428" y="38376"/>
                    <a:pt x="9594" y="31734"/>
                  </a:cubicBezTo>
                  <a:lnTo>
                    <a:pt x="9594" y="31734"/>
                  </a:lnTo>
                  <a:cubicBezTo>
                    <a:pt x="10634" y="27071"/>
                    <a:pt x="12376" y="22591"/>
                    <a:pt x="14760" y="18450"/>
                  </a:cubicBezTo>
                  <a:lnTo>
                    <a:pt x="14760" y="10332"/>
                  </a:lnTo>
                  <a:lnTo>
                    <a:pt x="14760" y="10332"/>
                  </a:lnTo>
                  <a:cubicBezTo>
                    <a:pt x="14760" y="10332"/>
                    <a:pt x="14760" y="10332"/>
                    <a:pt x="14760" y="5904"/>
                  </a:cubicBezTo>
                  <a:cubicBezTo>
                    <a:pt x="14760" y="1476"/>
                    <a:pt x="14760" y="5904"/>
                    <a:pt x="14760" y="0"/>
                  </a:cubicBezTo>
                  <a:cubicBezTo>
                    <a:pt x="10821" y="5859"/>
                    <a:pt x="7365" y="12029"/>
                    <a:pt x="4428" y="18450"/>
                  </a:cubicBezTo>
                  <a:lnTo>
                    <a:pt x="4428" y="2509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B549C46B-94EE-4DC7-842C-490A556A03DE}"/>
                </a:ext>
              </a:extLst>
            </p:cNvPr>
            <p:cNvSpPr/>
            <p:nvPr/>
          </p:nvSpPr>
          <p:spPr>
            <a:xfrm>
              <a:off x="7736134" y="3901819"/>
              <a:ext cx="15236" cy="42066"/>
            </a:xfrm>
            <a:custGeom>
              <a:avLst/>
              <a:gdLst>
                <a:gd name="connsiteX0" fmla="*/ 477 w 15236"/>
                <a:gd name="connsiteY0" fmla="*/ 42066 h 42066"/>
                <a:gd name="connsiteX1" fmla="*/ 477 w 15236"/>
                <a:gd name="connsiteY1" fmla="*/ 42066 h 42066"/>
                <a:gd name="connsiteX2" fmla="*/ 477 w 15236"/>
                <a:gd name="connsiteY2" fmla="*/ 30258 h 42066"/>
                <a:gd name="connsiteX3" fmla="*/ 477 w 15236"/>
                <a:gd name="connsiteY3" fmla="*/ 23616 h 42066"/>
                <a:gd name="connsiteX4" fmla="*/ 11547 w 15236"/>
                <a:gd name="connsiteY4" fmla="*/ 0 h 42066"/>
                <a:gd name="connsiteX5" fmla="*/ 11547 w 15236"/>
                <a:gd name="connsiteY5" fmla="*/ 5904 h 42066"/>
                <a:gd name="connsiteX6" fmla="*/ 11547 w 15236"/>
                <a:gd name="connsiteY6" fmla="*/ 10332 h 42066"/>
                <a:gd name="connsiteX7" fmla="*/ 15237 w 15236"/>
                <a:gd name="connsiteY7" fmla="*/ 22140 h 42066"/>
                <a:gd name="connsiteX8" fmla="*/ 15237 w 15236"/>
                <a:gd name="connsiteY8" fmla="*/ 34686 h 42066"/>
                <a:gd name="connsiteX9" fmla="*/ 15237 w 15236"/>
                <a:gd name="connsiteY9" fmla="*/ 34686 h 42066"/>
                <a:gd name="connsiteX10" fmla="*/ 477 w 15236"/>
                <a:gd name="connsiteY10" fmla="*/ 42066 h 42066"/>
                <a:gd name="connsiteX11" fmla="*/ 14499 w 15236"/>
                <a:gd name="connsiteY11" fmla="*/ 0 h 42066"/>
                <a:gd name="connsiteX12" fmla="*/ 4905 w 15236"/>
                <a:gd name="connsiteY12" fmla="*/ 22140 h 42066"/>
                <a:gd name="connsiteX13" fmla="*/ 4905 w 15236"/>
                <a:gd name="connsiteY13" fmla="*/ 28782 h 42066"/>
                <a:gd name="connsiteX14" fmla="*/ 4905 w 15236"/>
                <a:gd name="connsiteY14" fmla="*/ 40590 h 42066"/>
                <a:gd name="connsiteX15" fmla="*/ 477 w 15236"/>
                <a:gd name="connsiteY15" fmla="*/ 40590 h 42066"/>
                <a:gd name="connsiteX16" fmla="*/ 9333 w 15236"/>
                <a:gd name="connsiteY16" fmla="*/ 33210 h 42066"/>
                <a:gd name="connsiteX17" fmla="*/ 9333 w 15236"/>
                <a:gd name="connsiteY17" fmla="*/ 33210 h 42066"/>
                <a:gd name="connsiteX18" fmla="*/ 15237 w 15236"/>
                <a:gd name="connsiteY18" fmla="*/ 22140 h 42066"/>
                <a:gd name="connsiteX19" fmla="*/ 15237 w 15236"/>
                <a:gd name="connsiteY19" fmla="*/ 14022 h 42066"/>
                <a:gd name="connsiteX20" fmla="*/ 15237 w 15236"/>
                <a:gd name="connsiteY20" fmla="*/ 8856 h 42066"/>
                <a:gd name="connsiteX21" fmla="*/ 15237 w 15236"/>
                <a:gd name="connsiteY21" fmla="*/ 2952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236" h="42066">
                  <a:moveTo>
                    <a:pt x="477" y="42066"/>
                  </a:moveTo>
                  <a:lnTo>
                    <a:pt x="477" y="42066"/>
                  </a:lnTo>
                  <a:cubicBezTo>
                    <a:pt x="477" y="42066"/>
                    <a:pt x="477" y="42066"/>
                    <a:pt x="477" y="30258"/>
                  </a:cubicBezTo>
                  <a:cubicBezTo>
                    <a:pt x="-159" y="28090"/>
                    <a:pt x="-159" y="25784"/>
                    <a:pt x="477" y="23616"/>
                  </a:cubicBezTo>
                  <a:cubicBezTo>
                    <a:pt x="3074" y="15277"/>
                    <a:pt x="6799" y="7331"/>
                    <a:pt x="11547" y="0"/>
                  </a:cubicBezTo>
                  <a:cubicBezTo>
                    <a:pt x="11907" y="1951"/>
                    <a:pt x="11907" y="3953"/>
                    <a:pt x="11547" y="5904"/>
                  </a:cubicBezTo>
                  <a:cubicBezTo>
                    <a:pt x="11547" y="5904"/>
                    <a:pt x="11547" y="9594"/>
                    <a:pt x="11547" y="10332"/>
                  </a:cubicBezTo>
                  <a:lnTo>
                    <a:pt x="15237" y="22140"/>
                  </a:lnTo>
                  <a:cubicBezTo>
                    <a:pt x="15006" y="26319"/>
                    <a:pt x="15006" y="30507"/>
                    <a:pt x="15237" y="34686"/>
                  </a:cubicBezTo>
                  <a:cubicBezTo>
                    <a:pt x="15237" y="34686"/>
                    <a:pt x="15237" y="34686"/>
                    <a:pt x="15237" y="34686"/>
                  </a:cubicBezTo>
                  <a:cubicBezTo>
                    <a:pt x="15237" y="34686"/>
                    <a:pt x="477" y="42066"/>
                    <a:pt x="477" y="42066"/>
                  </a:cubicBezTo>
                  <a:close/>
                  <a:moveTo>
                    <a:pt x="14499" y="0"/>
                  </a:moveTo>
                  <a:cubicBezTo>
                    <a:pt x="10901" y="7200"/>
                    <a:pt x="7698" y="14591"/>
                    <a:pt x="4905" y="22140"/>
                  </a:cubicBezTo>
                  <a:lnTo>
                    <a:pt x="4905" y="28782"/>
                  </a:lnTo>
                  <a:cubicBezTo>
                    <a:pt x="4905" y="36162"/>
                    <a:pt x="4905" y="39852"/>
                    <a:pt x="4905" y="40590"/>
                  </a:cubicBezTo>
                  <a:lnTo>
                    <a:pt x="477" y="40590"/>
                  </a:lnTo>
                  <a:cubicBezTo>
                    <a:pt x="477" y="40590"/>
                    <a:pt x="4905" y="40590"/>
                    <a:pt x="9333" y="33210"/>
                  </a:cubicBezTo>
                  <a:lnTo>
                    <a:pt x="9333" y="33210"/>
                  </a:lnTo>
                  <a:cubicBezTo>
                    <a:pt x="10800" y="29273"/>
                    <a:pt x="12785" y="25551"/>
                    <a:pt x="15237" y="22140"/>
                  </a:cubicBezTo>
                  <a:cubicBezTo>
                    <a:pt x="14961" y="19441"/>
                    <a:pt x="14961" y="16721"/>
                    <a:pt x="15237" y="14022"/>
                  </a:cubicBezTo>
                  <a:cubicBezTo>
                    <a:pt x="15237" y="14022"/>
                    <a:pt x="15237" y="14022"/>
                    <a:pt x="15237" y="8856"/>
                  </a:cubicBezTo>
                  <a:cubicBezTo>
                    <a:pt x="15237" y="3690"/>
                    <a:pt x="15237" y="8856"/>
                    <a:pt x="15237" y="295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186EB73A-29EA-46BC-93A0-1003437D9AA8}"/>
                </a:ext>
              </a:extLst>
            </p:cNvPr>
            <p:cNvSpPr/>
            <p:nvPr/>
          </p:nvSpPr>
          <p:spPr>
            <a:xfrm>
              <a:off x="7746286" y="3904033"/>
              <a:ext cx="14678" cy="44500"/>
            </a:xfrm>
            <a:custGeom>
              <a:avLst/>
              <a:gdLst>
                <a:gd name="connsiteX0" fmla="*/ 1394 w 14678"/>
                <a:gd name="connsiteY0" fmla="*/ 32472 h 44500"/>
                <a:gd name="connsiteX1" fmla="*/ 1394 w 14678"/>
                <a:gd name="connsiteY1" fmla="*/ 44280 h 44500"/>
                <a:gd name="connsiteX2" fmla="*/ 10250 w 14678"/>
                <a:gd name="connsiteY2" fmla="*/ 36162 h 44500"/>
                <a:gd name="connsiteX3" fmla="*/ 14678 w 14678"/>
                <a:gd name="connsiteY3" fmla="*/ 13284 h 44500"/>
                <a:gd name="connsiteX4" fmla="*/ 14678 w 14678"/>
                <a:gd name="connsiteY4" fmla="*/ 0 h 44500"/>
                <a:gd name="connsiteX5" fmla="*/ 14678 w 14678"/>
                <a:gd name="connsiteY5" fmla="*/ 0 h 44500"/>
                <a:gd name="connsiteX6" fmla="*/ 7298 w 14678"/>
                <a:gd name="connsiteY6" fmla="*/ 8118 h 44500"/>
                <a:gd name="connsiteX7" fmla="*/ 7298 w 14678"/>
                <a:gd name="connsiteY7" fmla="*/ 8118 h 44500"/>
                <a:gd name="connsiteX8" fmla="*/ 656 w 14678"/>
                <a:gd name="connsiteY8" fmla="*/ 26568 h 44500"/>
                <a:gd name="connsiteX9" fmla="*/ 656 w 14678"/>
                <a:gd name="connsiteY9" fmla="*/ 31734 h 4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78" h="44500">
                  <a:moveTo>
                    <a:pt x="1394" y="32472"/>
                  </a:moveTo>
                  <a:cubicBezTo>
                    <a:pt x="1394" y="39852"/>
                    <a:pt x="1394" y="43542"/>
                    <a:pt x="1394" y="44280"/>
                  </a:cubicBezTo>
                  <a:cubicBezTo>
                    <a:pt x="1394" y="45018"/>
                    <a:pt x="5822" y="44280"/>
                    <a:pt x="10250" y="36162"/>
                  </a:cubicBezTo>
                  <a:cubicBezTo>
                    <a:pt x="10685" y="28371"/>
                    <a:pt x="12175" y="20675"/>
                    <a:pt x="14678" y="13284"/>
                  </a:cubicBezTo>
                  <a:cubicBezTo>
                    <a:pt x="14348" y="8862"/>
                    <a:pt x="14348" y="4422"/>
                    <a:pt x="14678" y="0"/>
                  </a:cubicBezTo>
                  <a:lnTo>
                    <a:pt x="14678" y="0"/>
                  </a:lnTo>
                  <a:cubicBezTo>
                    <a:pt x="12828" y="3203"/>
                    <a:pt x="10311" y="5972"/>
                    <a:pt x="7298" y="8118"/>
                  </a:cubicBezTo>
                  <a:lnTo>
                    <a:pt x="7298" y="8118"/>
                  </a:lnTo>
                  <a:cubicBezTo>
                    <a:pt x="7298" y="15498"/>
                    <a:pt x="2132" y="21402"/>
                    <a:pt x="656" y="26568"/>
                  </a:cubicBezTo>
                  <a:cubicBezTo>
                    <a:pt x="-820" y="31734"/>
                    <a:pt x="656" y="26568"/>
                    <a:pt x="656" y="3173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15AF726-FC99-44D0-943E-17256E2AFD35}"/>
                </a:ext>
              </a:extLst>
            </p:cNvPr>
            <p:cNvSpPr/>
            <p:nvPr/>
          </p:nvSpPr>
          <p:spPr>
            <a:xfrm>
              <a:off x="7748851" y="3903296"/>
              <a:ext cx="16541" cy="45755"/>
            </a:xfrm>
            <a:custGeom>
              <a:avLst/>
              <a:gdLst>
                <a:gd name="connsiteX0" fmla="*/ 306 w 16541"/>
                <a:gd name="connsiteY0" fmla="*/ 45018 h 45755"/>
                <a:gd name="connsiteX1" fmla="*/ 306 w 16541"/>
                <a:gd name="connsiteY1" fmla="*/ 45018 h 45755"/>
                <a:gd name="connsiteX2" fmla="*/ 306 w 16541"/>
                <a:gd name="connsiteY2" fmla="*/ 33210 h 45755"/>
                <a:gd name="connsiteX3" fmla="*/ 306 w 16541"/>
                <a:gd name="connsiteY3" fmla="*/ 28044 h 45755"/>
                <a:gd name="connsiteX4" fmla="*/ 6948 w 16541"/>
                <a:gd name="connsiteY4" fmla="*/ 9594 h 45755"/>
                <a:gd name="connsiteX5" fmla="*/ 6948 w 16541"/>
                <a:gd name="connsiteY5" fmla="*/ 9594 h 45755"/>
                <a:gd name="connsiteX6" fmla="*/ 14328 w 16541"/>
                <a:gd name="connsiteY6" fmla="*/ 1476 h 45755"/>
                <a:gd name="connsiteX7" fmla="*/ 14328 w 16541"/>
                <a:gd name="connsiteY7" fmla="*/ 14760 h 45755"/>
                <a:gd name="connsiteX8" fmla="*/ 9900 w 16541"/>
                <a:gd name="connsiteY8" fmla="*/ 37638 h 45755"/>
                <a:gd name="connsiteX9" fmla="*/ 1782 w 16541"/>
                <a:gd name="connsiteY9" fmla="*/ 45756 h 45755"/>
                <a:gd name="connsiteX10" fmla="*/ 16542 w 16541"/>
                <a:gd name="connsiteY10" fmla="*/ 738 h 45755"/>
                <a:gd name="connsiteX11" fmla="*/ 9162 w 16541"/>
                <a:gd name="connsiteY11" fmla="*/ 8856 h 45755"/>
                <a:gd name="connsiteX12" fmla="*/ 9162 w 16541"/>
                <a:gd name="connsiteY12" fmla="*/ 8856 h 45755"/>
                <a:gd name="connsiteX13" fmla="*/ 1782 w 16541"/>
                <a:gd name="connsiteY13" fmla="*/ 27306 h 45755"/>
                <a:gd name="connsiteX14" fmla="*/ 1782 w 16541"/>
                <a:gd name="connsiteY14" fmla="*/ 32472 h 45755"/>
                <a:gd name="connsiteX15" fmla="*/ 1782 w 16541"/>
                <a:gd name="connsiteY15" fmla="*/ 44280 h 45755"/>
                <a:gd name="connsiteX16" fmla="*/ 1782 w 16541"/>
                <a:gd name="connsiteY16" fmla="*/ 44280 h 45755"/>
                <a:gd name="connsiteX17" fmla="*/ 9900 w 16541"/>
                <a:gd name="connsiteY17" fmla="*/ 36162 h 45755"/>
                <a:gd name="connsiteX18" fmla="*/ 9900 w 16541"/>
                <a:gd name="connsiteY18" fmla="*/ 13284 h 45755"/>
                <a:gd name="connsiteX19" fmla="*/ 14328 w 16541"/>
                <a:gd name="connsiteY19" fmla="*/ 0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41" h="45755">
                  <a:moveTo>
                    <a:pt x="306" y="45018"/>
                  </a:moveTo>
                  <a:lnTo>
                    <a:pt x="306" y="45018"/>
                  </a:lnTo>
                  <a:cubicBezTo>
                    <a:pt x="306" y="45018"/>
                    <a:pt x="306" y="40590"/>
                    <a:pt x="306" y="33210"/>
                  </a:cubicBezTo>
                  <a:cubicBezTo>
                    <a:pt x="-102" y="31512"/>
                    <a:pt x="-102" y="29742"/>
                    <a:pt x="306" y="28044"/>
                  </a:cubicBezTo>
                  <a:cubicBezTo>
                    <a:pt x="2108" y="21753"/>
                    <a:pt x="4327" y="15590"/>
                    <a:pt x="6948" y="9594"/>
                  </a:cubicBezTo>
                  <a:lnTo>
                    <a:pt x="6948" y="9594"/>
                  </a:lnTo>
                  <a:cubicBezTo>
                    <a:pt x="9993" y="7485"/>
                    <a:pt x="12517" y="4708"/>
                    <a:pt x="14328" y="1476"/>
                  </a:cubicBezTo>
                  <a:cubicBezTo>
                    <a:pt x="13998" y="5898"/>
                    <a:pt x="13998" y="10338"/>
                    <a:pt x="14328" y="14760"/>
                  </a:cubicBezTo>
                  <a:cubicBezTo>
                    <a:pt x="11987" y="22193"/>
                    <a:pt x="10502" y="29868"/>
                    <a:pt x="9900" y="37638"/>
                  </a:cubicBezTo>
                  <a:cubicBezTo>
                    <a:pt x="9900" y="43542"/>
                    <a:pt x="3258" y="45756"/>
                    <a:pt x="1782" y="45756"/>
                  </a:cubicBezTo>
                  <a:close/>
                  <a:moveTo>
                    <a:pt x="16542" y="738"/>
                  </a:moveTo>
                  <a:cubicBezTo>
                    <a:pt x="14731" y="3970"/>
                    <a:pt x="12207" y="6747"/>
                    <a:pt x="9162" y="8856"/>
                  </a:cubicBezTo>
                  <a:lnTo>
                    <a:pt x="9162" y="8856"/>
                  </a:lnTo>
                  <a:cubicBezTo>
                    <a:pt x="6006" y="14704"/>
                    <a:pt x="3530" y="20894"/>
                    <a:pt x="1782" y="27306"/>
                  </a:cubicBezTo>
                  <a:cubicBezTo>
                    <a:pt x="1782" y="27306"/>
                    <a:pt x="1782" y="27306"/>
                    <a:pt x="1782" y="32472"/>
                  </a:cubicBezTo>
                  <a:cubicBezTo>
                    <a:pt x="1782" y="37638"/>
                    <a:pt x="1782" y="43542"/>
                    <a:pt x="1782" y="44280"/>
                  </a:cubicBezTo>
                  <a:lnTo>
                    <a:pt x="1782" y="44280"/>
                  </a:lnTo>
                  <a:cubicBezTo>
                    <a:pt x="1782" y="44280"/>
                    <a:pt x="6210" y="44280"/>
                    <a:pt x="9900" y="36162"/>
                  </a:cubicBezTo>
                  <a:cubicBezTo>
                    <a:pt x="9001" y="28563"/>
                    <a:pt x="9001" y="20883"/>
                    <a:pt x="9900" y="13284"/>
                  </a:cubicBezTo>
                  <a:lnTo>
                    <a:pt x="14328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20A4D21A-5A93-41C4-A367-CB612DFFE3D9}"/>
                </a:ext>
              </a:extLst>
            </p:cNvPr>
            <p:cNvSpPr/>
            <p:nvPr/>
          </p:nvSpPr>
          <p:spPr>
            <a:xfrm>
              <a:off x="7758012" y="3905510"/>
              <a:ext cx="7379" cy="45755"/>
            </a:xfrm>
            <a:custGeom>
              <a:avLst/>
              <a:gdLst>
                <a:gd name="connsiteX0" fmla="*/ 0 w 7379"/>
                <a:gd name="connsiteY0" fmla="*/ 34686 h 45755"/>
                <a:gd name="connsiteX1" fmla="*/ 0 w 7379"/>
                <a:gd name="connsiteY1" fmla="*/ 45756 h 45755"/>
                <a:gd name="connsiteX2" fmla="*/ 7380 w 7379"/>
                <a:gd name="connsiteY2" fmla="*/ 36900 h 45755"/>
                <a:gd name="connsiteX3" fmla="*/ 7380 w 7379"/>
                <a:gd name="connsiteY3" fmla="*/ 20664 h 45755"/>
                <a:gd name="connsiteX4" fmla="*/ 7380 w 7379"/>
                <a:gd name="connsiteY4" fmla="*/ 12546 h 45755"/>
                <a:gd name="connsiteX5" fmla="*/ 7380 w 7379"/>
                <a:gd name="connsiteY5" fmla="*/ 12546 h 45755"/>
                <a:gd name="connsiteX6" fmla="*/ 7380 w 7379"/>
                <a:gd name="connsiteY6" fmla="*/ 7380 h 45755"/>
                <a:gd name="connsiteX7" fmla="*/ 7380 w 7379"/>
                <a:gd name="connsiteY7" fmla="*/ 0 h 45755"/>
                <a:gd name="connsiteX8" fmla="*/ 7380 w 7379"/>
                <a:gd name="connsiteY8" fmla="*/ 0 h 45755"/>
                <a:gd name="connsiteX9" fmla="*/ 0 w 7379"/>
                <a:gd name="connsiteY9" fmla="*/ 28782 h 45755"/>
                <a:gd name="connsiteX10" fmla="*/ 0 w 7379"/>
                <a:gd name="connsiteY10" fmla="*/ 36162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79" h="45755">
                  <a:moveTo>
                    <a:pt x="0" y="34686"/>
                  </a:moveTo>
                  <a:cubicBezTo>
                    <a:pt x="0" y="42066"/>
                    <a:pt x="0" y="45756"/>
                    <a:pt x="0" y="45756"/>
                  </a:cubicBezTo>
                  <a:cubicBezTo>
                    <a:pt x="0" y="45756"/>
                    <a:pt x="0" y="45756"/>
                    <a:pt x="7380" y="36900"/>
                  </a:cubicBezTo>
                  <a:cubicBezTo>
                    <a:pt x="7073" y="31493"/>
                    <a:pt x="7073" y="26071"/>
                    <a:pt x="7380" y="20664"/>
                  </a:cubicBezTo>
                  <a:lnTo>
                    <a:pt x="7380" y="12546"/>
                  </a:lnTo>
                  <a:lnTo>
                    <a:pt x="7380" y="12546"/>
                  </a:lnTo>
                  <a:cubicBezTo>
                    <a:pt x="7380" y="12546"/>
                    <a:pt x="7380" y="8856"/>
                    <a:pt x="7380" y="7380"/>
                  </a:cubicBezTo>
                  <a:cubicBezTo>
                    <a:pt x="6967" y="4937"/>
                    <a:pt x="6967" y="2443"/>
                    <a:pt x="7380" y="0"/>
                  </a:cubicBezTo>
                  <a:lnTo>
                    <a:pt x="7380" y="0"/>
                  </a:lnTo>
                  <a:cubicBezTo>
                    <a:pt x="4408" y="9455"/>
                    <a:pt x="1944" y="19063"/>
                    <a:pt x="0" y="28782"/>
                  </a:cubicBezTo>
                  <a:lnTo>
                    <a:pt x="0" y="3616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1155C194-077D-4FFF-BFBF-6953E6AA5514}"/>
                </a:ext>
              </a:extLst>
            </p:cNvPr>
            <p:cNvSpPr/>
            <p:nvPr/>
          </p:nvSpPr>
          <p:spPr>
            <a:xfrm>
              <a:off x="7758478" y="3904033"/>
              <a:ext cx="9128" cy="47232"/>
            </a:xfrm>
            <a:custGeom>
              <a:avLst/>
              <a:gdLst>
                <a:gd name="connsiteX0" fmla="*/ 1749 w 9128"/>
                <a:gd name="connsiteY0" fmla="*/ 47232 h 47232"/>
                <a:gd name="connsiteX1" fmla="*/ 1749 w 9128"/>
                <a:gd name="connsiteY1" fmla="*/ 47232 h 47232"/>
                <a:gd name="connsiteX2" fmla="*/ 1749 w 9128"/>
                <a:gd name="connsiteY2" fmla="*/ 36162 h 47232"/>
                <a:gd name="connsiteX3" fmla="*/ 1749 w 9128"/>
                <a:gd name="connsiteY3" fmla="*/ 28782 h 47232"/>
                <a:gd name="connsiteX4" fmla="*/ 9129 w 9128"/>
                <a:gd name="connsiteY4" fmla="*/ 0 h 47232"/>
                <a:gd name="connsiteX5" fmla="*/ 9129 w 9128"/>
                <a:gd name="connsiteY5" fmla="*/ 8856 h 47232"/>
                <a:gd name="connsiteX6" fmla="*/ 9129 w 9128"/>
                <a:gd name="connsiteY6" fmla="*/ 14022 h 47232"/>
                <a:gd name="connsiteX7" fmla="*/ 9129 w 9128"/>
                <a:gd name="connsiteY7" fmla="*/ 22140 h 47232"/>
                <a:gd name="connsiteX8" fmla="*/ 9129 w 9128"/>
                <a:gd name="connsiteY8" fmla="*/ 38376 h 47232"/>
                <a:gd name="connsiteX9" fmla="*/ 1749 w 9128"/>
                <a:gd name="connsiteY9" fmla="*/ 47232 h 47232"/>
                <a:gd name="connsiteX10" fmla="*/ 7653 w 9128"/>
                <a:gd name="connsiteY10" fmla="*/ 1476 h 47232"/>
                <a:gd name="connsiteX11" fmla="*/ 273 w 9128"/>
                <a:gd name="connsiteY11" fmla="*/ 28782 h 47232"/>
                <a:gd name="connsiteX12" fmla="*/ 273 w 9128"/>
                <a:gd name="connsiteY12" fmla="*/ 36162 h 47232"/>
                <a:gd name="connsiteX13" fmla="*/ 273 w 9128"/>
                <a:gd name="connsiteY13" fmla="*/ 47232 h 47232"/>
                <a:gd name="connsiteX14" fmla="*/ 273 w 9128"/>
                <a:gd name="connsiteY14" fmla="*/ 47232 h 47232"/>
                <a:gd name="connsiteX15" fmla="*/ 7653 w 9128"/>
                <a:gd name="connsiteY15" fmla="*/ 38376 h 47232"/>
                <a:gd name="connsiteX16" fmla="*/ 7653 w 9128"/>
                <a:gd name="connsiteY16" fmla="*/ 22140 h 47232"/>
                <a:gd name="connsiteX17" fmla="*/ 7653 w 9128"/>
                <a:gd name="connsiteY17" fmla="*/ 14022 h 47232"/>
                <a:gd name="connsiteX18" fmla="*/ 7653 w 9128"/>
                <a:gd name="connsiteY18" fmla="*/ 8856 h 47232"/>
                <a:gd name="connsiteX19" fmla="*/ 7653 w 9128"/>
                <a:gd name="connsiteY19" fmla="*/ 1476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128" h="47232">
                  <a:moveTo>
                    <a:pt x="1749" y="47232"/>
                  </a:moveTo>
                  <a:lnTo>
                    <a:pt x="1749" y="47232"/>
                  </a:lnTo>
                  <a:cubicBezTo>
                    <a:pt x="1749" y="47232"/>
                    <a:pt x="1749" y="47232"/>
                    <a:pt x="1749" y="36162"/>
                  </a:cubicBezTo>
                  <a:lnTo>
                    <a:pt x="1749" y="28782"/>
                  </a:lnTo>
                  <a:cubicBezTo>
                    <a:pt x="3518" y="19024"/>
                    <a:pt x="5983" y="9405"/>
                    <a:pt x="9129" y="0"/>
                  </a:cubicBezTo>
                  <a:cubicBezTo>
                    <a:pt x="8868" y="2946"/>
                    <a:pt x="8868" y="5910"/>
                    <a:pt x="9129" y="8856"/>
                  </a:cubicBezTo>
                  <a:cubicBezTo>
                    <a:pt x="9129" y="8856"/>
                    <a:pt x="9129" y="13284"/>
                    <a:pt x="9129" y="14022"/>
                  </a:cubicBezTo>
                  <a:cubicBezTo>
                    <a:pt x="8842" y="16720"/>
                    <a:pt x="8842" y="19442"/>
                    <a:pt x="9129" y="22140"/>
                  </a:cubicBezTo>
                  <a:cubicBezTo>
                    <a:pt x="8798" y="27547"/>
                    <a:pt x="8798" y="32969"/>
                    <a:pt x="9129" y="38376"/>
                  </a:cubicBezTo>
                  <a:cubicBezTo>
                    <a:pt x="9129" y="44280"/>
                    <a:pt x="3225" y="47232"/>
                    <a:pt x="1749" y="47232"/>
                  </a:cubicBezTo>
                  <a:close/>
                  <a:moveTo>
                    <a:pt x="7653" y="1476"/>
                  </a:moveTo>
                  <a:cubicBezTo>
                    <a:pt x="4012" y="10217"/>
                    <a:pt x="1530" y="19397"/>
                    <a:pt x="273" y="28782"/>
                  </a:cubicBezTo>
                  <a:cubicBezTo>
                    <a:pt x="-91" y="31228"/>
                    <a:pt x="-91" y="33716"/>
                    <a:pt x="273" y="36162"/>
                  </a:cubicBezTo>
                  <a:cubicBezTo>
                    <a:pt x="273" y="45018"/>
                    <a:pt x="273" y="47232"/>
                    <a:pt x="273" y="47232"/>
                  </a:cubicBezTo>
                  <a:lnTo>
                    <a:pt x="273" y="47232"/>
                  </a:lnTo>
                  <a:cubicBezTo>
                    <a:pt x="273" y="47232"/>
                    <a:pt x="273" y="47232"/>
                    <a:pt x="7653" y="38376"/>
                  </a:cubicBezTo>
                  <a:cubicBezTo>
                    <a:pt x="7302" y="32969"/>
                    <a:pt x="7302" y="27547"/>
                    <a:pt x="7653" y="22140"/>
                  </a:cubicBezTo>
                  <a:lnTo>
                    <a:pt x="7653" y="14022"/>
                  </a:lnTo>
                  <a:cubicBezTo>
                    <a:pt x="7653" y="14022"/>
                    <a:pt x="7653" y="10332"/>
                    <a:pt x="7653" y="8856"/>
                  </a:cubicBezTo>
                  <a:cubicBezTo>
                    <a:pt x="7653" y="7380"/>
                    <a:pt x="7653" y="4428"/>
                    <a:pt x="7653" y="147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7232E38C-4118-44E5-8D89-7F6A373C1407}"/>
                </a:ext>
              </a:extLst>
            </p:cNvPr>
            <p:cNvSpPr/>
            <p:nvPr/>
          </p:nvSpPr>
          <p:spPr>
            <a:xfrm>
              <a:off x="7761621" y="3912890"/>
              <a:ext cx="14104" cy="37903"/>
            </a:xfrm>
            <a:custGeom>
              <a:avLst/>
              <a:gdLst>
                <a:gd name="connsiteX0" fmla="*/ 14104 w 14104"/>
                <a:gd name="connsiteY0" fmla="*/ 0 h 37903"/>
                <a:gd name="connsiteX1" fmla="*/ 14104 w 14104"/>
                <a:gd name="connsiteY1" fmla="*/ 4428 h 37903"/>
                <a:gd name="connsiteX2" fmla="*/ 14104 w 14104"/>
                <a:gd name="connsiteY2" fmla="*/ 9594 h 37903"/>
                <a:gd name="connsiteX3" fmla="*/ 14104 w 14104"/>
                <a:gd name="connsiteY3" fmla="*/ 9594 h 37903"/>
                <a:gd name="connsiteX4" fmla="*/ 7462 w 14104"/>
                <a:gd name="connsiteY4" fmla="*/ 33948 h 37903"/>
                <a:gd name="connsiteX5" fmla="*/ 2296 w 14104"/>
                <a:gd name="connsiteY5" fmla="*/ 37638 h 37903"/>
                <a:gd name="connsiteX6" fmla="*/ 2296 w 14104"/>
                <a:gd name="connsiteY6" fmla="*/ 30996 h 37903"/>
                <a:gd name="connsiteX7" fmla="*/ 2296 w 14104"/>
                <a:gd name="connsiteY7" fmla="*/ 30996 h 37903"/>
                <a:gd name="connsiteX8" fmla="*/ 2296 w 14104"/>
                <a:gd name="connsiteY8" fmla="*/ 27306 h 37903"/>
                <a:gd name="connsiteX9" fmla="*/ 2296 w 14104"/>
                <a:gd name="connsiteY9" fmla="*/ 5166 h 37903"/>
                <a:gd name="connsiteX10" fmla="*/ 7462 w 14104"/>
                <a:gd name="connsiteY10" fmla="*/ 0 h 3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04" h="37903">
                  <a:moveTo>
                    <a:pt x="14104" y="0"/>
                  </a:moveTo>
                  <a:lnTo>
                    <a:pt x="14104" y="4428"/>
                  </a:lnTo>
                  <a:cubicBezTo>
                    <a:pt x="13852" y="6141"/>
                    <a:pt x="13852" y="7881"/>
                    <a:pt x="14104" y="9594"/>
                  </a:cubicBezTo>
                  <a:lnTo>
                    <a:pt x="14104" y="9594"/>
                  </a:lnTo>
                  <a:cubicBezTo>
                    <a:pt x="14035" y="18150"/>
                    <a:pt x="11746" y="26541"/>
                    <a:pt x="7462" y="33948"/>
                  </a:cubicBezTo>
                  <a:cubicBezTo>
                    <a:pt x="7462" y="33948"/>
                    <a:pt x="7462" y="39114"/>
                    <a:pt x="2296" y="37638"/>
                  </a:cubicBezTo>
                  <a:cubicBezTo>
                    <a:pt x="-2870" y="36162"/>
                    <a:pt x="2296" y="37638"/>
                    <a:pt x="2296" y="30996"/>
                  </a:cubicBezTo>
                  <a:lnTo>
                    <a:pt x="2296" y="30996"/>
                  </a:lnTo>
                  <a:lnTo>
                    <a:pt x="2296" y="27306"/>
                  </a:lnTo>
                  <a:cubicBezTo>
                    <a:pt x="1400" y="19953"/>
                    <a:pt x="1400" y="12519"/>
                    <a:pt x="2296" y="5166"/>
                  </a:cubicBezTo>
                  <a:cubicBezTo>
                    <a:pt x="2296" y="5166"/>
                    <a:pt x="7462" y="0"/>
                    <a:pt x="746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BCE1556E-C53E-42BD-811F-5ADAFFE63ABF}"/>
                </a:ext>
              </a:extLst>
            </p:cNvPr>
            <p:cNvSpPr/>
            <p:nvPr/>
          </p:nvSpPr>
          <p:spPr>
            <a:xfrm>
              <a:off x="7770559" y="3914365"/>
              <a:ext cx="11908" cy="39113"/>
            </a:xfrm>
            <a:custGeom>
              <a:avLst/>
              <a:gdLst>
                <a:gd name="connsiteX0" fmla="*/ 738 w 11908"/>
                <a:gd name="connsiteY0" fmla="*/ 39114 h 39113"/>
                <a:gd name="connsiteX1" fmla="*/ 738 w 11908"/>
                <a:gd name="connsiteY1" fmla="*/ 39114 h 39113"/>
                <a:gd name="connsiteX2" fmla="*/ 738 w 11908"/>
                <a:gd name="connsiteY2" fmla="*/ 32472 h 39113"/>
                <a:gd name="connsiteX3" fmla="*/ 738 w 11908"/>
                <a:gd name="connsiteY3" fmla="*/ 26568 h 39113"/>
                <a:gd name="connsiteX4" fmla="*/ 738 w 11908"/>
                <a:gd name="connsiteY4" fmla="*/ 4428 h 39113"/>
                <a:gd name="connsiteX5" fmla="*/ 5904 w 11908"/>
                <a:gd name="connsiteY5" fmla="*/ 0 h 39113"/>
                <a:gd name="connsiteX6" fmla="*/ 5904 w 11908"/>
                <a:gd name="connsiteY6" fmla="*/ 0 h 39113"/>
                <a:gd name="connsiteX7" fmla="*/ 1476 w 11908"/>
                <a:gd name="connsiteY7" fmla="*/ 4428 h 39113"/>
                <a:gd name="connsiteX8" fmla="*/ 1476 w 11908"/>
                <a:gd name="connsiteY8" fmla="*/ 4428 h 39113"/>
                <a:gd name="connsiteX9" fmla="*/ 1476 w 11908"/>
                <a:gd name="connsiteY9" fmla="*/ 26568 h 39113"/>
                <a:gd name="connsiteX10" fmla="*/ 1476 w 11908"/>
                <a:gd name="connsiteY10" fmla="*/ 31734 h 39113"/>
                <a:gd name="connsiteX11" fmla="*/ 1476 w 11908"/>
                <a:gd name="connsiteY11" fmla="*/ 38376 h 39113"/>
                <a:gd name="connsiteX12" fmla="*/ 1476 w 11908"/>
                <a:gd name="connsiteY12" fmla="*/ 38376 h 39113"/>
                <a:gd name="connsiteX13" fmla="*/ 5904 w 11908"/>
                <a:gd name="connsiteY13" fmla="*/ 34686 h 39113"/>
                <a:gd name="connsiteX14" fmla="*/ 11808 w 11908"/>
                <a:gd name="connsiteY14" fmla="*/ 9594 h 39113"/>
                <a:gd name="connsiteX15" fmla="*/ 11808 w 11908"/>
                <a:gd name="connsiteY15" fmla="*/ 9594 h 39113"/>
                <a:gd name="connsiteX16" fmla="*/ 11808 w 11908"/>
                <a:gd name="connsiteY16" fmla="*/ 3690 h 39113"/>
                <a:gd name="connsiteX17" fmla="*/ 11808 w 11908"/>
                <a:gd name="connsiteY17" fmla="*/ 3690 h 39113"/>
                <a:gd name="connsiteX18" fmla="*/ 11808 w 11908"/>
                <a:gd name="connsiteY18" fmla="*/ 8856 h 39113"/>
                <a:gd name="connsiteX19" fmla="*/ 11808 w 11908"/>
                <a:gd name="connsiteY19" fmla="*/ 8856 h 39113"/>
                <a:gd name="connsiteX20" fmla="*/ 5166 w 11908"/>
                <a:gd name="connsiteY20" fmla="*/ 33948 h 39113"/>
                <a:gd name="connsiteX21" fmla="*/ 738 w 11908"/>
                <a:gd name="connsiteY21" fmla="*/ 37638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908" h="39113">
                  <a:moveTo>
                    <a:pt x="738" y="39114"/>
                  </a:moveTo>
                  <a:lnTo>
                    <a:pt x="738" y="39114"/>
                  </a:lnTo>
                  <a:cubicBezTo>
                    <a:pt x="738" y="39114"/>
                    <a:pt x="738" y="39114"/>
                    <a:pt x="738" y="32472"/>
                  </a:cubicBezTo>
                  <a:cubicBezTo>
                    <a:pt x="738" y="25830"/>
                    <a:pt x="738" y="28782"/>
                    <a:pt x="738" y="26568"/>
                  </a:cubicBezTo>
                  <a:cubicBezTo>
                    <a:pt x="-246" y="19220"/>
                    <a:pt x="-246" y="11776"/>
                    <a:pt x="738" y="4428"/>
                  </a:cubicBezTo>
                  <a:cubicBezTo>
                    <a:pt x="738" y="4428"/>
                    <a:pt x="5166" y="738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5904" y="4428"/>
                    <a:pt x="1476" y="4428"/>
                  </a:cubicBezTo>
                  <a:lnTo>
                    <a:pt x="1476" y="4428"/>
                  </a:lnTo>
                  <a:cubicBezTo>
                    <a:pt x="492" y="11776"/>
                    <a:pt x="492" y="19220"/>
                    <a:pt x="1476" y="26568"/>
                  </a:cubicBezTo>
                  <a:lnTo>
                    <a:pt x="1476" y="31734"/>
                  </a:lnTo>
                  <a:cubicBezTo>
                    <a:pt x="685" y="33877"/>
                    <a:pt x="685" y="36233"/>
                    <a:pt x="1476" y="38376"/>
                  </a:cubicBezTo>
                  <a:lnTo>
                    <a:pt x="1476" y="38376"/>
                  </a:lnTo>
                  <a:cubicBezTo>
                    <a:pt x="3493" y="37999"/>
                    <a:pt x="5170" y="36602"/>
                    <a:pt x="5904" y="34686"/>
                  </a:cubicBezTo>
                  <a:cubicBezTo>
                    <a:pt x="9696" y="26859"/>
                    <a:pt x="11712" y="18291"/>
                    <a:pt x="11808" y="9594"/>
                  </a:cubicBezTo>
                  <a:lnTo>
                    <a:pt x="11808" y="9594"/>
                  </a:lnTo>
                  <a:cubicBezTo>
                    <a:pt x="11941" y="7628"/>
                    <a:pt x="11941" y="5656"/>
                    <a:pt x="11808" y="3690"/>
                  </a:cubicBezTo>
                  <a:cubicBezTo>
                    <a:pt x="11808" y="3690"/>
                    <a:pt x="11808" y="3690"/>
                    <a:pt x="11808" y="3690"/>
                  </a:cubicBezTo>
                  <a:cubicBezTo>
                    <a:pt x="11555" y="5403"/>
                    <a:pt x="11555" y="7143"/>
                    <a:pt x="11808" y="8856"/>
                  </a:cubicBezTo>
                  <a:lnTo>
                    <a:pt x="11808" y="8856"/>
                  </a:lnTo>
                  <a:cubicBezTo>
                    <a:pt x="11265" y="17575"/>
                    <a:pt x="9009" y="26102"/>
                    <a:pt x="5166" y="33948"/>
                  </a:cubicBezTo>
                  <a:cubicBezTo>
                    <a:pt x="5166" y="33948"/>
                    <a:pt x="5166" y="37638"/>
                    <a:pt x="738" y="3763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048B4CEC-B09D-4D43-90FD-15B27CE2A1D8}"/>
                </a:ext>
              </a:extLst>
            </p:cNvPr>
            <p:cNvSpPr/>
            <p:nvPr/>
          </p:nvSpPr>
          <p:spPr>
            <a:xfrm>
              <a:off x="7775480" y="3928388"/>
              <a:ext cx="11552" cy="35423"/>
            </a:xfrm>
            <a:custGeom>
              <a:avLst/>
              <a:gdLst>
                <a:gd name="connsiteX0" fmla="*/ 11315 w 11552"/>
                <a:gd name="connsiteY0" fmla="*/ 30258 h 35423"/>
                <a:gd name="connsiteX1" fmla="*/ 11315 w 11552"/>
                <a:gd name="connsiteY1" fmla="*/ 30258 h 35423"/>
                <a:gd name="connsiteX2" fmla="*/ 11315 w 11552"/>
                <a:gd name="connsiteY2" fmla="*/ 21402 h 35423"/>
                <a:gd name="connsiteX3" fmla="*/ 11315 w 11552"/>
                <a:gd name="connsiteY3" fmla="*/ 15498 h 35423"/>
                <a:gd name="connsiteX4" fmla="*/ 6887 w 11552"/>
                <a:gd name="connsiteY4" fmla="*/ 0 h 35423"/>
                <a:gd name="connsiteX5" fmla="*/ 6887 w 11552"/>
                <a:gd name="connsiteY5" fmla="*/ 4428 h 35423"/>
                <a:gd name="connsiteX6" fmla="*/ 245 w 11552"/>
                <a:gd name="connsiteY6" fmla="*/ 20664 h 35423"/>
                <a:gd name="connsiteX7" fmla="*/ 245 w 11552"/>
                <a:gd name="connsiteY7" fmla="*/ 30996 h 35423"/>
                <a:gd name="connsiteX8" fmla="*/ 245 w 11552"/>
                <a:gd name="connsiteY8" fmla="*/ 35424 h 35423"/>
                <a:gd name="connsiteX9" fmla="*/ 4673 w 11552"/>
                <a:gd name="connsiteY9" fmla="*/ 30258 h 3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52" h="35423">
                  <a:moveTo>
                    <a:pt x="11315" y="30258"/>
                  </a:moveTo>
                  <a:lnTo>
                    <a:pt x="11315" y="30258"/>
                  </a:lnTo>
                  <a:cubicBezTo>
                    <a:pt x="11632" y="27315"/>
                    <a:pt x="11632" y="24345"/>
                    <a:pt x="11315" y="21402"/>
                  </a:cubicBezTo>
                  <a:lnTo>
                    <a:pt x="11315" y="15498"/>
                  </a:lnTo>
                  <a:cubicBezTo>
                    <a:pt x="9070" y="10584"/>
                    <a:pt x="7577" y="5359"/>
                    <a:pt x="6887" y="0"/>
                  </a:cubicBezTo>
                  <a:lnTo>
                    <a:pt x="6887" y="4428"/>
                  </a:lnTo>
                  <a:cubicBezTo>
                    <a:pt x="5723" y="10212"/>
                    <a:pt x="3469" y="15722"/>
                    <a:pt x="245" y="20664"/>
                  </a:cubicBezTo>
                  <a:cubicBezTo>
                    <a:pt x="-82" y="24100"/>
                    <a:pt x="-82" y="27560"/>
                    <a:pt x="245" y="30996"/>
                  </a:cubicBezTo>
                  <a:cubicBezTo>
                    <a:pt x="245" y="30996"/>
                    <a:pt x="245" y="35424"/>
                    <a:pt x="245" y="35424"/>
                  </a:cubicBezTo>
                  <a:cubicBezTo>
                    <a:pt x="245" y="35424"/>
                    <a:pt x="245" y="35424"/>
                    <a:pt x="4673" y="3025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E0F6941B-6542-44EC-8870-CF789E58CDF2}"/>
                </a:ext>
              </a:extLst>
            </p:cNvPr>
            <p:cNvSpPr/>
            <p:nvPr/>
          </p:nvSpPr>
          <p:spPr>
            <a:xfrm>
              <a:off x="7772035" y="3928388"/>
              <a:ext cx="22619" cy="35423"/>
            </a:xfrm>
            <a:custGeom>
              <a:avLst/>
              <a:gdLst>
                <a:gd name="connsiteX0" fmla="*/ 11070 w 22619"/>
                <a:gd name="connsiteY0" fmla="*/ 35424 h 35423"/>
                <a:gd name="connsiteX1" fmla="*/ 11070 w 22619"/>
                <a:gd name="connsiteY1" fmla="*/ 35424 h 35423"/>
                <a:gd name="connsiteX2" fmla="*/ 11070 w 22619"/>
                <a:gd name="connsiteY2" fmla="*/ 30996 h 35423"/>
                <a:gd name="connsiteX3" fmla="*/ 11070 w 22619"/>
                <a:gd name="connsiteY3" fmla="*/ 21402 h 35423"/>
                <a:gd name="connsiteX4" fmla="*/ 17712 w 22619"/>
                <a:gd name="connsiteY4" fmla="*/ 4428 h 35423"/>
                <a:gd name="connsiteX5" fmla="*/ 17712 w 22619"/>
                <a:gd name="connsiteY5" fmla="*/ 0 h 35423"/>
                <a:gd name="connsiteX6" fmla="*/ 22140 w 22619"/>
                <a:gd name="connsiteY6" fmla="*/ 15498 h 35423"/>
                <a:gd name="connsiteX7" fmla="*/ 22140 w 22619"/>
                <a:gd name="connsiteY7" fmla="*/ 21402 h 35423"/>
                <a:gd name="connsiteX8" fmla="*/ 22140 w 22619"/>
                <a:gd name="connsiteY8" fmla="*/ 30258 h 35423"/>
                <a:gd name="connsiteX9" fmla="*/ 22140 w 22619"/>
                <a:gd name="connsiteY9" fmla="*/ 35424 h 35423"/>
                <a:gd name="connsiteX10" fmla="*/ 11070 w 22619"/>
                <a:gd name="connsiteY10" fmla="*/ 0 h 35423"/>
                <a:gd name="connsiteX11" fmla="*/ 11070 w 22619"/>
                <a:gd name="connsiteY11" fmla="*/ 4428 h 35423"/>
                <a:gd name="connsiteX12" fmla="*/ 4428 w 22619"/>
                <a:gd name="connsiteY12" fmla="*/ 21402 h 35423"/>
                <a:gd name="connsiteX13" fmla="*/ 4428 w 22619"/>
                <a:gd name="connsiteY13" fmla="*/ 30258 h 35423"/>
                <a:gd name="connsiteX14" fmla="*/ 4428 w 22619"/>
                <a:gd name="connsiteY14" fmla="*/ 35424 h 35423"/>
                <a:gd name="connsiteX15" fmla="*/ 4428 w 22619"/>
                <a:gd name="connsiteY15" fmla="*/ 35424 h 35423"/>
                <a:gd name="connsiteX16" fmla="*/ 4428 w 22619"/>
                <a:gd name="connsiteY16" fmla="*/ 30258 h 35423"/>
                <a:gd name="connsiteX17" fmla="*/ 4428 w 22619"/>
                <a:gd name="connsiteY17" fmla="*/ 21402 h 35423"/>
                <a:gd name="connsiteX18" fmla="*/ 4428 w 22619"/>
                <a:gd name="connsiteY18" fmla="*/ 15498 h 35423"/>
                <a:gd name="connsiteX19" fmla="*/ 0 w 22619"/>
                <a:gd name="connsiteY19" fmla="*/ 0 h 3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619" h="35423">
                  <a:moveTo>
                    <a:pt x="11070" y="35424"/>
                  </a:moveTo>
                  <a:lnTo>
                    <a:pt x="11070" y="35424"/>
                  </a:lnTo>
                  <a:cubicBezTo>
                    <a:pt x="11070" y="35424"/>
                    <a:pt x="11070" y="35424"/>
                    <a:pt x="11070" y="30996"/>
                  </a:cubicBezTo>
                  <a:cubicBezTo>
                    <a:pt x="10846" y="27802"/>
                    <a:pt x="10846" y="24596"/>
                    <a:pt x="11070" y="21402"/>
                  </a:cubicBezTo>
                  <a:cubicBezTo>
                    <a:pt x="14160" y="16127"/>
                    <a:pt x="16401" y="10399"/>
                    <a:pt x="17712" y="4428"/>
                  </a:cubicBezTo>
                  <a:lnTo>
                    <a:pt x="17712" y="0"/>
                  </a:lnTo>
                  <a:cubicBezTo>
                    <a:pt x="18846" y="5257"/>
                    <a:pt x="20325" y="10435"/>
                    <a:pt x="22140" y="15498"/>
                  </a:cubicBezTo>
                  <a:lnTo>
                    <a:pt x="22140" y="21402"/>
                  </a:lnTo>
                  <a:cubicBezTo>
                    <a:pt x="22780" y="24319"/>
                    <a:pt x="22780" y="27341"/>
                    <a:pt x="22140" y="30258"/>
                  </a:cubicBezTo>
                  <a:cubicBezTo>
                    <a:pt x="22140" y="30258"/>
                    <a:pt x="22140" y="35424"/>
                    <a:pt x="22140" y="35424"/>
                  </a:cubicBezTo>
                  <a:close/>
                  <a:moveTo>
                    <a:pt x="11070" y="0"/>
                  </a:moveTo>
                  <a:lnTo>
                    <a:pt x="11070" y="4428"/>
                  </a:lnTo>
                  <a:cubicBezTo>
                    <a:pt x="9759" y="10399"/>
                    <a:pt x="7518" y="16127"/>
                    <a:pt x="4428" y="21402"/>
                  </a:cubicBezTo>
                  <a:cubicBezTo>
                    <a:pt x="4111" y="24345"/>
                    <a:pt x="4111" y="27314"/>
                    <a:pt x="4428" y="30258"/>
                  </a:cubicBezTo>
                  <a:cubicBezTo>
                    <a:pt x="4186" y="31972"/>
                    <a:pt x="4186" y="33710"/>
                    <a:pt x="4428" y="35424"/>
                  </a:cubicBezTo>
                  <a:lnTo>
                    <a:pt x="4428" y="35424"/>
                  </a:lnTo>
                  <a:cubicBezTo>
                    <a:pt x="4428" y="35424"/>
                    <a:pt x="4428" y="35424"/>
                    <a:pt x="4428" y="30258"/>
                  </a:cubicBezTo>
                  <a:cubicBezTo>
                    <a:pt x="4745" y="27315"/>
                    <a:pt x="4745" y="24345"/>
                    <a:pt x="4428" y="21402"/>
                  </a:cubicBezTo>
                  <a:lnTo>
                    <a:pt x="4428" y="15498"/>
                  </a:lnTo>
                  <a:cubicBezTo>
                    <a:pt x="2183" y="10584"/>
                    <a:pt x="691" y="5359"/>
                    <a:pt x="0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4FC454C-C1B1-4FC9-9383-E0DD577192D0}"/>
                </a:ext>
              </a:extLst>
            </p:cNvPr>
            <p:cNvSpPr/>
            <p:nvPr/>
          </p:nvSpPr>
          <p:spPr>
            <a:xfrm>
              <a:off x="7797624" y="3913627"/>
              <a:ext cx="15082" cy="38641"/>
            </a:xfrm>
            <a:custGeom>
              <a:avLst/>
              <a:gdLst>
                <a:gd name="connsiteX0" fmla="*/ 240 w 15082"/>
                <a:gd name="connsiteY0" fmla="*/ 25830 h 38641"/>
                <a:gd name="connsiteX1" fmla="*/ 240 w 15082"/>
                <a:gd name="connsiteY1" fmla="*/ 4428 h 38641"/>
                <a:gd name="connsiteX2" fmla="*/ 240 w 15082"/>
                <a:gd name="connsiteY2" fmla="*/ 4428 h 38641"/>
                <a:gd name="connsiteX3" fmla="*/ 240 w 15082"/>
                <a:gd name="connsiteY3" fmla="*/ 0 h 38641"/>
                <a:gd name="connsiteX4" fmla="*/ 240 w 15082"/>
                <a:gd name="connsiteY4" fmla="*/ 0 h 38641"/>
                <a:gd name="connsiteX5" fmla="*/ 240 w 15082"/>
                <a:gd name="connsiteY5" fmla="*/ 4428 h 38641"/>
                <a:gd name="connsiteX6" fmla="*/ 240 w 15082"/>
                <a:gd name="connsiteY6" fmla="*/ 10332 h 38641"/>
                <a:gd name="connsiteX7" fmla="*/ 240 w 15082"/>
                <a:gd name="connsiteY7" fmla="*/ 10332 h 38641"/>
                <a:gd name="connsiteX8" fmla="*/ 7620 w 15082"/>
                <a:gd name="connsiteY8" fmla="*/ 34686 h 38641"/>
                <a:gd name="connsiteX9" fmla="*/ 12786 w 15082"/>
                <a:gd name="connsiteY9" fmla="*/ 38376 h 38641"/>
                <a:gd name="connsiteX10" fmla="*/ 12786 w 15082"/>
                <a:gd name="connsiteY10" fmla="*/ 33210 h 38641"/>
                <a:gd name="connsiteX11" fmla="*/ 12786 w 15082"/>
                <a:gd name="connsiteY11" fmla="*/ 25092 h 38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82" h="38641">
                  <a:moveTo>
                    <a:pt x="240" y="25830"/>
                  </a:moveTo>
                  <a:cubicBezTo>
                    <a:pt x="1128" y="18724"/>
                    <a:pt x="1128" y="11534"/>
                    <a:pt x="240" y="4428"/>
                  </a:cubicBezTo>
                  <a:lnTo>
                    <a:pt x="240" y="4428"/>
                  </a:lnTo>
                  <a:lnTo>
                    <a:pt x="240" y="0"/>
                  </a:lnTo>
                  <a:lnTo>
                    <a:pt x="240" y="0"/>
                  </a:lnTo>
                  <a:cubicBezTo>
                    <a:pt x="-80" y="1458"/>
                    <a:pt x="-80" y="2969"/>
                    <a:pt x="240" y="4428"/>
                  </a:cubicBezTo>
                  <a:lnTo>
                    <a:pt x="240" y="10332"/>
                  </a:lnTo>
                  <a:lnTo>
                    <a:pt x="240" y="10332"/>
                  </a:lnTo>
                  <a:cubicBezTo>
                    <a:pt x="567" y="18950"/>
                    <a:pt x="3109" y="27337"/>
                    <a:pt x="7620" y="34686"/>
                  </a:cubicBezTo>
                  <a:cubicBezTo>
                    <a:pt x="7620" y="34686"/>
                    <a:pt x="7620" y="39852"/>
                    <a:pt x="12786" y="38376"/>
                  </a:cubicBezTo>
                  <a:cubicBezTo>
                    <a:pt x="17952" y="36900"/>
                    <a:pt x="12786" y="38376"/>
                    <a:pt x="12786" y="33210"/>
                  </a:cubicBezTo>
                  <a:cubicBezTo>
                    <a:pt x="13118" y="30514"/>
                    <a:pt x="13118" y="27788"/>
                    <a:pt x="12786" y="2509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17C21EB2-0C57-4631-8698-0D9401F538B5}"/>
                </a:ext>
              </a:extLst>
            </p:cNvPr>
            <p:cNvSpPr/>
            <p:nvPr/>
          </p:nvSpPr>
          <p:spPr>
            <a:xfrm>
              <a:off x="7782366" y="3913627"/>
              <a:ext cx="13787" cy="39851"/>
            </a:xfrm>
            <a:custGeom>
              <a:avLst/>
              <a:gdLst>
                <a:gd name="connsiteX0" fmla="*/ 11808 w 13787"/>
                <a:gd name="connsiteY0" fmla="*/ 39852 h 39851"/>
                <a:gd name="connsiteX1" fmla="*/ 7380 w 13787"/>
                <a:gd name="connsiteY1" fmla="*/ 36162 h 39851"/>
                <a:gd name="connsiteX2" fmla="*/ 0 w 13787"/>
                <a:gd name="connsiteY2" fmla="*/ 10332 h 39851"/>
                <a:gd name="connsiteX3" fmla="*/ 0 w 13787"/>
                <a:gd name="connsiteY3" fmla="*/ 10332 h 39851"/>
                <a:gd name="connsiteX4" fmla="*/ 0 w 13787"/>
                <a:gd name="connsiteY4" fmla="*/ 4428 h 39851"/>
                <a:gd name="connsiteX5" fmla="*/ 0 w 13787"/>
                <a:gd name="connsiteY5" fmla="*/ 0 h 39851"/>
                <a:gd name="connsiteX6" fmla="*/ 0 w 13787"/>
                <a:gd name="connsiteY6" fmla="*/ 0 h 39851"/>
                <a:gd name="connsiteX7" fmla="*/ 0 w 13787"/>
                <a:gd name="connsiteY7" fmla="*/ 4428 h 39851"/>
                <a:gd name="connsiteX8" fmla="*/ 0 w 13787"/>
                <a:gd name="connsiteY8" fmla="*/ 10332 h 39851"/>
                <a:gd name="connsiteX9" fmla="*/ 0 w 13787"/>
                <a:gd name="connsiteY9" fmla="*/ 10332 h 39851"/>
                <a:gd name="connsiteX10" fmla="*/ 7380 w 13787"/>
                <a:gd name="connsiteY10" fmla="*/ 34686 h 39851"/>
                <a:gd name="connsiteX11" fmla="*/ 7380 w 13787"/>
                <a:gd name="connsiteY11" fmla="*/ 38376 h 39851"/>
                <a:gd name="connsiteX12" fmla="*/ 7380 w 13787"/>
                <a:gd name="connsiteY12" fmla="*/ 38376 h 39851"/>
                <a:gd name="connsiteX13" fmla="*/ 7380 w 13787"/>
                <a:gd name="connsiteY13" fmla="*/ 33210 h 39851"/>
                <a:gd name="connsiteX14" fmla="*/ 7380 w 13787"/>
                <a:gd name="connsiteY14" fmla="*/ 25092 h 39851"/>
                <a:gd name="connsiteX15" fmla="*/ 13284 w 13787"/>
                <a:gd name="connsiteY15" fmla="*/ 10332 h 39851"/>
                <a:gd name="connsiteX16" fmla="*/ 13284 w 13787"/>
                <a:gd name="connsiteY16" fmla="*/ 26568 h 39851"/>
                <a:gd name="connsiteX17" fmla="*/ 13284 w 13787"/>
                <a:gd name="connsiteY17" fmla="*/ 34686 h 39851"/>
                <a:gd name="connsiteX18" fmla="*/ 13284 w 13787"/>
                <a:gd name="connsiteY18" fmla="*/ 39852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787" h="39851">
                  <a:moveTo>
                    <a:pt x="11808" y="39852"/>
                  </a:moveTo>
                  <a:cubicBezTo>
                    <a:pt x="9962" y="39150"/>
                    <a:pt x="8404" y="37851"/>
                    <a:pt x="7380" y="36162"/>
                  </a:cubicBezTo>
                  <a:cubicBezTo>
                    <a:pt x="3187" y="28144"/>
                    <a:pt x="675" y="19355"/>
                    <a:pt x="0" y="10332"/>
                  </a:cubicBezTo>
                  <a:lnTo>
                    <a:pt x="0" y="10332"/>
                  </a:lnTo>
                  <a:cubicBezTo>
                    <a:pt x="232" y="8371"/>
                    <a:pt x="232" y="6389"/>
                    <a:pt x="0" y="4428"/>
                  </a:cubicBezTo>
                  <a:cubicBezTo>
                    <a:pt x="320" y="2970"/>
                    <a:pt x="320" y="145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690"/>
                    <a:pt x="0" y="4428"/>
                  </a:cubicBezTo>
                  <a:lnTo>
                    <a:pt x="0" y="10332"/>
                  </a:lnTo>
                  <a:lnTo>
                    <a:pt x="0" y="10332"/>
                  </a:lnTo>
                  <a:cubicBezTo>
                    <a:pt x="327" y="18950"/>
                    <a:pt x="2869" y="27337"/>
                    <a:pt x="7380" y="34686"/>
                  </a:cubicBezTo>
                  <a:cubicBezTo>
                    <a:pt x="7380" y="38376"/>
                    <a:pt x="7380" y="38376"/>
                    <a:pt x="7380" y="38376"/>
                  </a:cubicBezTo>
                  <a:lnTo>
                    <a:pt x="7380" y="38376"/>
                  </a:lnTo>
                  <a:cubicBezTo>
                    <a:pt x="7380" y="38376"/>
                    <a:pt x="7380" y="38376"/>
                    <a:pt x="7380" y="33210"/>
                  </a:cubicBezTo>
                  <a:cubicBezTo>
                    <a:pt x="7712" y="30514"/>
                    <a:pt x="7712" y="27788"/>
                    <a:pt x="7380" y="25092"/>
                  </a:cubicBezTo>
                  <a:cubicBezTo>
                    <a:pt x="9939" y="20429"/>
                    <a:pt x="11921" y="15473"/>
                    <a:pt x="13284" y="10332"/>
                  </a:cubicBezTo>
                  <a:cubicBezTo>
                    <a:pt x="13956" y="15723"/>
                    <a:pt x="13956" y="21177"/>
                    <a:pt x="13284" y="26568"/>
                  </a:cubicBezTo>
                  <a:cubicBezTo>
                    <a:pt x="13616" y="29264"/>
                    <a:pt x="13616" y="31990"/>
                    <a:pt x="13284" y="34686"/>
                  </a:cubicBezTo>
                  <a:cubicBezTo>
                    <a:pt x="13906" y="36352"/>
                    <a:pt x="13906" y="38186"/>
                    <a:pt x="13284" y="3985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AB41AF44-45EE-451D-887D-FFECC7146927}"/>
                </a:ext>
              </a:extLst>
            </p:cNvPr>
            <p:cNvSpPr/>
            <p:nvPr/>
          </p:nvSpPr>
          <p:spPr>
            <a:xfrm>
              <a:off x="7804984" y="3904033"/>
              <a:ext cx="9362" cy="47232"/>
            </a:xfrm>
            <a:custGeom>
              <a:avLst/>
              <a:gdLst>
                <a:gd name="connsiteX0" fmla="*/ 5427 w 9362"/>
                <a:gd name="connsiteY0" fmla="*/ 36162 h 47232"/>
                <a:gd name="connsiteX1" fmla="*/ 5427 w 9362"/>
                <a:gd name="connsiteY1" fmla="*/ 28782 h 47232"/>
                <a:gd name="connsiteX2" fmla="*/ 261 w 9362"/>
                <a:gd name="connsiteY2" fmla="*/ 7380 h 47232"/>
                <a:gd name="connsiteX3" fmla="*/ 261 w 9362"/>
                <a:gd name="connsiteY3" fmla="*/ 0 h 47232"/>
                <a:gd name="connsiteX4" fmla="*/ 261 w 9362"/>
                <a:gd name="connsiteY4" fmla="*/ 6642 h 47232"/>
                <a:gd name="connsiteX5" fmla="*/ 261 w 9362"/>
                <a:gd name="connsiteY5" fmla="*/ 14022 h 47232"/>
                <a:gd name="connsiteX6" fmla="*/ 261 w 9362"/>
                <a:gd name="connsiteY6" fmla="*/ 14022 h 47232"/>
                <a:gd name="connsiteX7" fmla="*/ 261 w 9362"/>
                <a:gd name="connsiteY7" fmla="*/ 22140 h 47232"/>
                <a:gd name="connsiteX8" fmla="*/ 261 w 9362"/>
                <a:gd name="connsiteY8" fmla="*/ 38376 h 47232"/>
                <a:gd name="connsiteX9" fmla="*/ 8379 w 9362"/>
                <a:gd name="connsiteY9" fmla="*/ 47232 h 47232"/>
                <a:gd name="connsiteX10" fmla="*/ 8379 w 9362"/>
                <a:gd name="connsiteY10" fmla="*/ 36162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62" h="47232">
                  <a:moveTo>
                    <a:pt x="5427" y="36162"/>
                  </a:moveTo>
                  <a:lnTo>
                    <a:pt x="5427" y="28782"/>
                  </a:lnTo>
                  <a:cubicBezTo>
                    <a:pt x="4139" y="21550"/>
                    <a:pt x="2414" y="14403"/>
                    <a:pt x="261" y="7380"/>
                  </a:cubicBezTo>
                  <a:cubicBezTo>
                    <a:pt x="261" y="7380"/>
                    <a:pt x="261" y="2214"/>
                    <a:pt x="261" y="0"/>
                  </a:cubicBezTo>
                  <a:cubicBezTo>
                    <a:pt x="619" y="2199"/>
                    <a:pt x="619" y="4443"/>
                    <a:pt x="261" y="6642"/>
                  </a:cubicBezTo>
                  <a:cubicBezTo>
                    <a:pt x="1105" y="9029"/>
                    <a:pt x="1105" y="11635"/>
                    <a:pt x="261" y="14022"/>
                  </a:cubicBezTo>
                  <a:lnTo>
                    <a:pt x="261" y="14022"/>
                  </a:lnTo>
                  <a:cubicBezTo>
                    <a:pt x="-87" y="16717"/>
                    <a:pt x="-87" y="19445"/>
                    <a:pt x="261" y="22140"/>
                  </a:cubicBezTo>
                  <a:cubicBezTo>
                    <a:pt x="568" y="27547"/>
                    <a:pt x="568" y="32969"/>
                    <a:pt x="261" y="38376"/>
                  </a:cubicBezTo>
                  <a:cubicBezTo>
                    <a:pt x="261" y="44280"/>
                    <a:pt x="6165" y="47232"/>
                    <a:pt x="8379" y="47232"/>
                  </a:cubicBezTo>
                  <a:cubicBezTo>
                    <a:pt x="10593" y="47232"/>
                    <a:pt x="8379" y="36900"/>
                    <a:pt x="8379" y="3616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24ADA5CE-3C71-4C9E-AE6F-5C1451047FEE}"/>
                </a:ext>
              </a:extLst>
            </p:cNvPr>
            <p:cNvSpPr/>
            <p:nvPr/>
          </p:nvSpPr>
          <p:spPr>
            <a:xfrm>
              <a:off x="7797553" y="3904033"/>
              <a:ext cx="12857" cy="47232"/>
            </a:xfrm>
            <a:custGeom>
              <a:avLst/>
              <a:gdLst>
                <a:gd name="connsiteX0" fmla="*/ 7692 w 12857"/>
                <a:gd name="connsiteY0" fmla="*/ 47232 h 47232"/>
                <a:gd name="connsiteX1" fmla="*/ 312 w 12857"/>
                <a:gd name="connsiteY1" fmla="*/ 39114 h 47232"/>
                <a:gd name="connsiteX2" fmla="*/ 312 w 12857"/>
                <a:gd name="connsiteY2" fmla="*/ 22140 h 47232"/>
                <a:gd name="connsiteX3" fmla="*/ 312 w 12857"/>
                <a:gd name="connsiteY3" fmla="*/ 14022 h 47232"/>
                <a:gd name="connsiteX4" fmla="*/ 312 w 12857"/>
                <a:gd name="connsiteY4" fmla="*/ 7380 h 47232"/>
                <a:gd name="connsiteX5" fmla="*/ 312 w 12857"/>
                <a:gd name="connsiteY5" fmla="*/ 0 h 47232"/>
                <a:gd name="connsiteX6" fmla="*/ 312 w 12857"/>
                <a:gd name="connsiteY6" fmla="*/ 5166 h 47232"/>
                <a:gd name="connsiteX7" fmla="*/ 12858 w 12857"/>
                <a:gd name="connsiteY7" fmla="*/ 28782 h 47232"/>
                <a:gd name="connsiteX8" fmla="*/ 12858 w 12857"/>
                <a:gd name="connsiteY8" fmla="*/ 36162 h 47232"/>
                <a:gd name="connsiteX9" fmla="*/ 12858 w 12857"/>
                <a:gd name="connsiteY9" fmla="*/ 47232 h 47232"/>
                <a:gd name="connsiteX10" fmla="*/ 1788 w 12857"/>
                <a:gd name="connsiteY10" fmla="*/ 0 h 47232"/>
                <a:gd name="connsiteX11" fmla="*/ 1788 w 12857"/>
                <a:gd name="connsiteY11" fmla="*/ 6642 h 47232"/>
                <a:gd name="connsiteX12" fmla="*/ 1788 w 12857"/>
                <a:gd name="connsiteY12" fmla="*/ 14022 h 47232"/>
                <a:gd name="connsiteX13" fmla="*/ 1788 w 12857"/>
                <a:gd name="connsiteY13" fmla="*/ 22140 h 47232"/>
                <a:gd name="connsiteX14" fmla="*/ 1788 w 12857"/>
                <a:gd name="connsiteY14" fmla="*/ 38376 h 47232"/>
                <a:gd name="connsiteX15" fmla="*/ 9168 w 12857"/>
                <a:gd name="connsiteY15" fmla="*/ 47232 h 47232"/>
                <a:gd name="connsiteX16" fmla="*/ 9168 w 12857"/>
                <a:gd name="connsiteY16" fmla="*/ 47232 h 47232"/>
                <a:gd name="connsiteX17" fmla="*/ 9168 w 12857"/>
                <a:gd name="connsiteY17" fmla="*/ 36162 h 47232"/>
                <a:gd name="connsiteX18" fmla="*/ 9168 w 12857"/>
                <a:gd name="connsiteY18" fmla="*/ 28782 h 47232"/>
                <a:gd name="connsiteX19" fmla="*/ 3264 w 12857"/>
                <a:gd name="connsiteY19" fmla="*/ 7380 h 47232"/>
                <a:gd name="connsiteX20" fmla="*/ 3264 w 12857"/>
                <a:gd name="connsiteY20" fmla="*/ 0 h 4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857" h="47232">
                  <a:moveTo>
                    <a:pt x="7692" y="47232"/>
                  </a:moveTo>
                  <a:cubicBezTo>
                    <a:pt x="7692" y="47232"/>
                    <a:pt x="3264" y="47232"/>
                    <a:pt x="312" y="39114"/>
                  </a:cubicBezTo>
                  <a:cubicBezTo>
                    <a:pt x="664" y="33462"/>
                    <a:pt x="664" y="27792"/>
                    <a:pt x="312" y="22140"/>
                  </a:cubicBezTo>
                  <a:cubicBezTo>
                    <a:pt x="-104" y="19450"/>
                    <a:pt x="-104" y="16712"/>
                    <a:pt x="312" y="14022"/>
                  </a:cubicBezTo>
                  <a:cubicBezTo>
                    <a:pt x="312" y="14022"/>
                    <a:pt x="312" y="9594"/>
                    <a:pt x="312" y="7380"/>
                  </a:cubicBezTo>
                  <a:cubicBezTo>
                    <a:pt x="636" y="4931"/>
                    <a:pt x="636" y="2449"/>
                    <a:pt x="312" y="0"/>
                  </a:cubicBezTo>
                  <a:cubicBezTo>
                    <a:pt x="312" y="0"/>
                    <a:pt x="312" y="0"/>
                    <a:pt x="312" y="5166"/>
                  </a:cubicBezTo>
                  <a:cubicBezTo>
                    <a:pt x="5163" y="12664"/>
                    <a:pt x="9360" y="20565"/>
                    <a:pt x="12858" y="28782"/>
                  </a:cubicBezTo>
                  <a:cubicBezTo>
                    <a:pt x="12494" y="31228"/>
                    <a:pt x="12494" y="33716"/>
                    <a:pt x="12858" y="36162"/>
                  </a:cubicBezTo>
                  <a:cubicBezTo>
                    <a:pt x="12858" y="36162"/>
                    <a:pt x="12858" y="47232"/>
                    <a:pt x="12858" y="47232"/>
                  </a:cubicBezTo>
                  <a:close/>
                  <a:moveTo>
                    <a:pt x="1788" y="0"/>
                  </a:moveTo>
                  <a:cubicBezTo>
                    <a:pt x="2146" y="2199"/>
                    <a:pt x="2146" y="4443"/>
                    <a:pt x="1788" y="6642"/>
                  </a:cubicBezTo>
                  <a:cubicBezTo>
                    <a:pt x="1788" y="6642"/>
                    <a:pt x="1788" y="13284"/>
                    <a:pt x="1788" y="14022"/>
                  </a:cubicBezTo>
                  <a:cubicBezTo>
                    <a:pt x="1788" y="14760"/>
                    <a:pt x="1788" y="19188"/>
                    <a:pt x="1788" y="22140"/>
                  </a:cubicBezTo>
                  <a:cubicBezTo>
                    <a:pt x="2124" y="27547"/>
                    <a:pt x="2124" y="32969"/>
                    <a:pt x="1788" y="38376"/>
                  </a:cubicBezTo>
                  <a:cubicBezTo>
                    <a:pt x="1788" y="44280"/>
                    <a:pt x="7692" y="47232"/>
                    <a:pt x="9168" y="47232"/>
                  </a:cubicBezTo>
                  <a:lnTo>
                    <a:pt x="9168" y="47232"/>
                  </a:lnTo>
                  <a:cubicBezTo>
                    <a:pt x="9168" y="47232"/>
                    <a:pt x="9168" y="41328"/>
                    <a:pt x="9168" y="36162"/>
                  </a:cubicBezTo>
                  <a:lnTo>
                    <a:pt x="9168" y="28782"/>
                  </a:lnTo>
                  <a:cubicBezTo>
                    <a:pt x="7700" y="21519"/>
                    <a:pt x="5726" y="14368"/>
                    <a:pt x="3264" y="7380"/>
                  </a:cubicBezTo>
                  <a:cubicBezTo>
                    <a:pt x="3462" y="4924"/>
                    <a:pt x="3462" y="2456"/>
                    <a:pt x="3264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855E809-EC98-436C-949E-8068FBA6C2CB}"/>
                </a:ext>
              </a:extLst>
            </p:cNvPr>
            <p:cNvSpPr/>
            <p:nvPr/>
          </p:nvSpPr>
          <p:spPr>
            <a:xfrm>
              <a:off x="7800816" y="3905510"/>
              <a:ext cx="16236" cy="44391"/>
            </a:xfrm>
            <a:custGeom>
              <a:avLst/>
              <a:gdLst>
                <a:gd name="connsiteX0" fmla="*/ 16236 w 16236"/>
                <a:gd name="connsiteY0" fmla="*/ 25830 h 44391"/>
                <a:gd name="connsiteX1" fmla="*/ 9594 w 16236"/>
                <a:gd name="connsiteY1" fmla="*/ 8856 h 44391"/>
                <a:gd name="connsiteX2" fmla="*/ 9594 w 16236"/>
                <a:gd name="connsiteY2" fmla="*/ 8856 h 44391"/>
                <a:gd name="connsiteX3" fmla="*/ 9594 w 16236"/>
                <a:gd name="connsiteY3" fmla="*/ 8856 h 44391"/>
                <a:gd name="connsiteX4" fmla="*/ 9594 w 16236"/>
                <a:gd name="connsiteY4" fmla="*/ 8856 h 44391"/>
                <a:gd name="connsiteX5" fmla="*/ 0 w 16236"/>
                <a:gd name="connsiteY5" fmla="*/ 0 h 44391"/>
                <a:gd name="connsiteX6" fmla="*/ 4428 w 16236"/>
                <a:gd name="connsiteY6" fmla="*/ 13284 h 44391"/>
                <a:gd name="connsiteX7" fmla="*/ 4428 w 16236"/>
                <a:gd name="connsiteY7" fmla="*/ 36162 h 44391"/>
                <a:gd name="connsiteX8" fmla="*/ 13284 w 16236"/>
                <a:gd name="connsiteY8" fmla="*/ 44280 h 44391"/>
                <a:gd name="connsiteX9" fmla="*/ 13284 w 16236"/>
                <a:gd name="connsiteY9" fmla="*/ 36162 h 44391"/>
                <a:gd name="connsiteX10" fmla="*/ 13284 w 16236"/>
                <a:gd name="connsiteY10" fmla="*/ 27306 h 44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236" h="44391">
                  <a:moveTo>
                    <a:pt x="16236" y="25830"/>
                  </a:moveTo>
                  <a:cubicBezTo>
                    <a:pt x="14804" y="19896"/>
                    <a:pt x="12569" y="14186"/>
                    <a:pt x="9594" y="8856"/>
                  </a:cubicBezTo>
                  <a:lnTo>
                    <a:pt x="9594" y="8856"/>
                  </a:lnTo>
                  <a:lnTo>
                    <a:pt x="9594" y="8856"/>
                  </a:lnTo>
                  <a:lnTo>
                    <a:pt x="9594" y="8856"/>
                  </a:lnTo>
                  <a:cubicBezTo>
                    <a:pt x="9594" y="8856"/>
                    <a:pt x="1476" y="2214"/>
                    <a:pt x="0" y="0"/>
                  </a:cubicBezTo>
                  <a:lnTo>
                    <a:pt x="4428" y="13284"/>
                  </a:lnTo>
                  <a:cubicBezTo>
                    <a:pt x="5168" y="20892"/>
                    <a:pt x="5168" y="28554"/>
                    <a:pt x="4428" y="36162"/>
                  </a:cubicBezTo>
                  <a:cubicBezTo>
                    <a:pt x="8856" y="42066"/>
                    <a:pt x="11808" y="45018"/>
                    <a:pt x="13284" y="44280"/>
                  </a:cubicBezTo>
                  <a:cubicBezTo>
                    <a:pt x="14760" y="43542"/>
                    <a:pt x="13284" y="44280"/>
                    <a:pt x="13284" y="36162"/>
                  </a:cubicBezTo>
                  <a:cubicBezTo>
                    <a:pt x="13284" y="28044"/>
                    <a:pt x="13284" y="30258"/>
                    <a:pt x="13284" y="2730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DEBAD895-A5E4-4B71-98CD-37253A11C672}"/>
                </a:ext>
              </a:extLst>
            </p:cNvPr>
            <p:cNvSpPr/>
            <p:nvPr/>
          </p:nvSpPr>
          <p:spPr>
            <a:xfrm>
              <a:off x="7805983" y="3904033"/>
              <a:ext cx="12818" cy="44280"/>
            </a:xfrm>
            <a:custGeom>
              <a:avLst/>
              <a:gdLst>
                <a:gd name="connsiteX0" fmla="*/ 10332 w 12818"/>
                <a:gd name="connsiteY0" fmla="*/ 44280 h 44280"/>
                <a:gd name="connsiteX1" fmla="*/ 4428 w 12818"/>
                <a:gd name="connsiteY1" fmla="*/ 36162 h 44280"/>
                <a:gd name="connsiteX2" fmla="*/ 0 w 12818"/>
                <a:gd name="connsiteY2" fmla="*/ 13284 h 44280"/>
                <a:gd name="connsiteX3" fmla="*/ 0 w 12818"/>
                <a:gd name="connsiteY3" fmla="*/ 0 h 44280"/>
                <a:gd name="connsiteX4" fmla="*/ 6642 w 12818"/>
                <a:gd name="connsiteY4" fmla="*/ 7380 h 44280"/>
                <a:gd name="connsiteX5" fmla="*/ 0 w 12818"/>
                <a:gd name="connsiteY5" fmla="*/ 0 h 44280"/>
                <a:gd name="connsiteX6" fmla="*/ 4428 w 12818"/>
                <a:gd name="connsiteY6" fmla="*/ 13284 h 44280"/>
                <a:gd name="connsiteX7" fmla="*/ 4428 w 12818"/>
                <a:gd name="connsiteY7" fmla="*/ 36162 h 44280"/>
                <a:gd name="connsiteX8" fmla="*/ 12546 w 12818"/>
                <a:gd name="connsiteY8" fmla="*/ 44280 h 44280"/>
                <a:gd name="connsiteX9" fmla="*/ 12546 w 12818"/>
                <a:gd name="connsiteY9" fmla="*/ 44280 h 44280"/>
                <a:gd name="connsiteX10" fmla="*/ 12546 w 12818"/>
                <a:gd name="connsiteY10" fmla="*/ 36162 h 44280"/>
                <a:gd name="connsiteX11" fmla="*/ 12546 w 12818"/>
                <a:gd name="connsiteY11" fmla="*/ 27306 h 44280"/>
                <a:gd name="connsiteX12" fmla="*/ 4428 w 12818"/>
                <a:gd name="connsiteY12" fmla="*/ 10332 h 44280"/>
                <a:gd name="connsiteX13" fmla="*/ 4428 w 12818"/>
                <a:gd name="connsiteY13" fmla="*/ 10332 h 44280"/>
                <a:gd name="connsiteX14" fmla="*/ 10332 w 12818"/>
                <a:gd name="connsiteY14" fmla="*/ 27306 h 44280"/>
                <a:gd name="connsiteX15" fmla="*/ 10332 w 12818"/>
                <a:gd name="connsiteY15" fmla="*/ 36162 h 44280"/>
                <a:gd name="connsiteX16" fmla="*/ 10332 w 12818"/>
                <a:gd name="connsiteY16" fmla="*/ 44280 h 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818" h="44280">
                  <a:moveTo>
                    <a:pt x="10332" y="44280"/>
                  </a:moveTo>
                  <a:cubicBezTo>
                    <a:pt x="10332" y="44280"/>
                    <a:pt x="4428" y="42066"/>
                    <a:pt x="4428" y="36162"/>
                  </a:cubicBezTo>
                  <a:cubicBezTo>
                    <a:pt x="3826" y="28392"/>
                    <a:pt x="2340" y="20717"/>
                    <a:pt x="0" y="13284"/>
                  </a:cubicBezTo>
                  <a:cubicBezTo>
                    <a:pt x="330" y="8862"/>
                    <a:pt x="330" y="4422"/>
                    <a:pt x="0" y="0"/>
                  </a:cubicBezTo>
                  <a:cubicBezTo>
                    <a:pt x="1582" y="2963"/>
                    <a:pt x="3861" y="5497"/>
                    <a:pt x="6642" y="7380"/>
                  </a:cubicBezTo>
                  <a:cubicBezTo>
                    <a:pt x="3861" y="5497"/>
                    <a:pt x="1582" y="2963"/>
                    <a:pt x="0" y="0"/>
                  </a:cubicBezTo>
                  <a:lnTo>
                    <a:pt x="4428" y="13284"/>
                  </a:lnTo>
                  <a:cubicBezTo>
                    <a:pt x="5327" y="20883"/>
                    <a:pt x="5327" y="28563"/>
                    <a:pt x="4428" y="36162"/>
                  </a:cubicBezTo>
                  <a:cubicBezTo>
                    <a:pt x="4428" y="41328"/>
                    <a:pt x="11070" y="44280"/>
                    <a:pt x="12546" y="44280"/>
                  </a:cubicBezTo>
                  <a:lnTo>
                    <a:pt x="12546" y="44280"/>
                  </a:lnTo>
                  <a:cubicBezTo>
                    <a:pt x="12546" y="44280"/>
                    <a:pt x="12546" y="44280"/>
                    <a:pt x="12546" y="36162"/>
                  </a:cubicBezTo>
                  <a:cubicBezTo>
                    <a:pt x="12909" y="33221"/>
                    <a:pt x="12909" y="30247"/>
                    <a:pt x="12546" y="27306"/>
                  </a:cubicBezTo>
                  <a:cubicBezTo>
                    <a:pt x="10296" y="21441"/>
                    <a:pt x="7581" y="15765"/>
                    <a:pt x="4428" y="10332"/>
                  </a:cubicBezTo>
                  <a:lnTo>
                    <a:pt x="4428" y="10332"/>
                  </a:lnTo>
                  <a:cubicBezTo>
                    <a:pt x="7148" y="15700"/>
                    <a:pt x="9133" y="21409"/>
                    <a:pt x="10332" y="27306"/>
                  </a:cubicBezTo>
                  <a:cubicBezTo>
                    <a:pt x="10332" y="27306"/>
                    <a:pt x="10332" y="33210"/>
                    <a:pt x="10332" y="36162"/>
                  </a:cubicBezTo>
                  <a:cubicBezTo>
                    <a:pt x="10332" y="39114"/>
                    <a:pt x="10332" y="43542"/>
                    <a:pt x="10332" y="4428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F8381585-EB82-4944-A91F-1E1D62EE5FE1}"/>
                </a:ext>
              </a:extLst>
            </p:cNvPr>
            <p:cNvSpPr/>
            <p:nvPr/>
          </p:nvSpPr>
          <p:spPr>
            <a:xfrm>
              <a:off x="7810411" y="3901819"/>
              <a:ext cx="14759" cy="30330"/>
            </a:xfrm>
            <a:custGeom>
              <a:avLst/>
              <a:gdLst>
                <a:gd name="connsiteX0" fmla="*/ 14760 w 14759"/>
                <a:gd name="connsiteY0" fmla="*/ 22140 h 30330"/>
                <a:gd name="connsiteX1" fmla="*/ 10332 w 14759"/>
                <a:gd name="connsiteY1" fmla="*/ 14760 h 30330"/>
                <a:gd name="connsiteX2" fmla="*/ 0 w 14759"/>
                <a:gd name="connsiteY2" fmla="*/ 0 h 30330"/>
                <a:gd name="connsiteX3" fmla="*/ 0 w 14759"/>
                <a:gd name="connsiteY3" fmla="*/ 5166 h 30330"/>
                <a:gd name="connsiteX4" fmla="*/ 0 w 14759"/>
                <a:gd name="connsiteY4" fmla="*/ 5166 h 30330"/>
                <a:gd name="connsiteX5" fmla="*/ 0 w 14759"/>
                <a:gd name="connsiteY5" fmla="*/ 5166 h 30330"/>
                <a:gd name="connsiteX6" fmla="*/ 0 w 14759"/>
                <a:gd name="connsiteY6" fmla="*/ 5166 h 30330"/>
                <a:gd name="connsiteX7" fmla="*/ 0 w 14759"/>
                <a:gd name="connsiteY7" fmla="*/ 12546 h 30330"/>
                <a:gd name="connsiteX8" fmla="*/ 0 w 14759"/>
                <a:gd name="connsiteY8" fmla="*/ 25830 h 30330"/>
                <a:gd name="connsiteX9" fmla="*/ 0 w 14759"/>
                <a:gd name="connsiteY9" fmla="*/ 25830 h 30330"/>
                <a:gd name="connsiteX10" fmla="*/ 0 w 14759"/>
                <a:gd name="connsiteY10" fmla="*/ 25830 h 30330"/>
                <a:gd name="connsiteX11" fmla="*/ 7380 w 14759"/>
                <a:gd name="connsiteY11" fmla="*/ 30258 h 30330"/>
                <a:gd name="connsiteX12" fmla="*/ 7380 w 14759"/>
                <a:gd name="connsiteY12" fmla="*/ 20664 h 30330"/>
                <a:gd name="connsiteX13" fmla="*/ 14760 w 14759"/>
                <a:gd name="connsiteY13" fmla="*/ 22140 h 30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59" h="30330">
                  <a:moveTo>
                    <a:pt x="14760" y="22140"/>
                  </a:moveTo>
                  <a:lnTo>
                    <a:pt x="10332" y="14760"/>
                  </a:lnTo>
                  <a:cubicBezTo>
                    <a:pt x="7382" y="9512"/>
                    <a:pt x="3921" y="4568"/>
                    <a:pt x="0" y="0"/>
                  </a:cubicBezTo>
                  <a:cubicBezTo>
                    <a:pt x="407" y="1698"/>
                    <a:pt x="407" y="3468"/>
                    <a:pt x="0" y="5166"/>
                  </a:cubicBez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cubicBezTo>
                    <a:pt x="413" y="7609"/>
                    <a:pt x="413" y="10103"/>
                    <a:pt x="0" y="12546"/>
                  </a:cubicBezTo>
                  <a:cubicBezTo>
                    <a:pt x="821" y="16936"/>
                    <a:pt x="821" y="21440"/>
                    <a:pt x="0" y="25830"/>
                  </a:cubicBezTo>
                  <a:lnTo>
                    <a:pt x="0" y="25830"/>
                  </a:lnTo>
                  <a:lnTo>
                    <a:pt x="0" y="25830"/>
                  </a:lnTo>
                  <a:cubicBezTo>
                    <a:pt x="4428" y="25830"/>
                    <a:pt x="6642" y="30996"/>
                    <a:pt x="7380" y="30258"/>
                  </a:cubicBezTo>
                  <a:cubicBezTo>
                    <a:pt x="8118" y="29520"/>
                    <a:pt x="7380" y="25830"/>
                    <a:pt x="7380" y="20664"/>
                  </a:cubicBezTo>
                  <a:lnTo>
                    <a:pt x="14760" y="221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0F08C3E-69A4-4BE5-B16C-42D6FFF8A7A0}"/>
                </a:ext>
              </a:extLst>
            </p:cNvPr>
            <p:cNvSpPr/>
            <p:nvPr/>
          </p:nvSpPr>
          <p:spPr>
            <a:xfrm>
              <a:off x="7810411" y="3901819"/>
              <a:ext cx="16974" cy="42803"/>
            </a:xfrm>
            <a:custGeom>
              <a:avLst/>
              <a:gdLst>
                <a:gd name="connsiteX0" fmla="*/ 16974 w 16974"/>
                <a:gd name="connsiteY0" fmla="*/ 42804 h 42803"/>
                <a:gd name="connsiteX1" fmla="*/ 10332 w 16974"/>
                <a:gd name="connsiteY1" fmla="*/ 37638 h 42803"/>
                <a:gd name="connsiteX2" fmla="*/ 10332 w 16974"/>
                <a:gd name="connsiteY2" fmla="*/ 37638 h 42803"/>
                <a:gd name="connsiteX3" fmla="*/ 3690 w 16974"/>
                <a:gd name="connsiteY3" fmla="*/ 22140 h 42803"/>
                <a:gd name="connsiteX4" fmla="*/ 3690 w 16974"/>
                <a:gd name="connsiteY4" fmla="*/ 14760 h 42803"/>
                <a:gd name="connsiteX5" fmla="*/ 3690 w 16974"/>
                <a:gd name="connsiteY5" fmla="*/ 14760 h 42803"/>
                <a:gd name="connsiteX6" fmla="*/ 3690 w 16974"/>
                <a:gd name="connsiteY6" fmla="*/ 14760 h 42803"/>
                <a:gd name="connsiteX7" fmla="*/ 3690 w 16974"/>
                <a:gd name="connsiteY7" fmla="*/ 9594 h 42803"/>
                <a:gd name="connsiteX8" fmla="*/ 3690 w 16974"/>
                <a:gd name="connsiteY8" fmla="*/ 9594 h 42803"/>
                <a:gd name="connsiteX9" fmla="*/ 11808 w 16974"/>
                <a:gd name="connsiteY9" fmla="*/ 24354 h 42803"/>
                <a:gd name="connsiteX10" fmla="*/ 14760 w 16974"/>
                <a:gd name="connsiteY10" fmla="*/ 22140 h 42803"/>
                <a:gd name="connsiteX11" fmla="*/ 14760 w 16974"/>
                <a:gd name="connsiteY11" fmla="*/ 30258 h 42803"/>
                <a:gd name="connsiteX12" fmla="*/ 14760 w 16974"/>
                <a:gd name="connsiteY12" fmla="*/ 39852 h 42803"/>
                <a:gd name="connsiteX13" fmla="*/ 0 w 16974"/>
                <a:gd name="connsiteY13" fmla="*/ 0 h 42803"/>
                <a:gd name="connsiteX14" fmla="*/ 0 w 16974"/>
                <a:gd name="connsiteY14" fmla="*/ 0 h 42803"/>
                <a:gd name="connsiteX15" fmla="*/ 0 w 16974"/>
                <a:gd name="connsiteY15" fmla="*/ 5166 h 42803"/>
                <a:gd name="connsiteX16" fmla="*/ 0 w 16974"/>
                <a:gd name="connsiteY16" fmla="*/ 5166 h 42803"/>
                <a:gd name="connsiteX17" fmla="*/ 4428 w 16974"/>
                <a:gd name="connsiteY17" fmla="*/ 22140 h 42803"/>
                <a:gd name="connsiteX18" fmla="*/ 8118 w 16974"/>
                <a:gd name="connsiteY18" fmla="*/ 36162 h 42803"/>
                <a:gd name="connsiteX19" fmla="*/ 8118 w 16974"/>
                <a:gd name="connsiteY19" fmla="*/ 36162 h 42803"/>
                <a:gd name="connsiteX20" fmla="*/ 14760 w 16974"/>
                <a:gd name="connsiteY20" fmla="*/ 41328 h 42803"/>
                <a:gd name="connsiteX21" fmla="*/ 14760 w 16974"/>
                <a:gd name="connsiteY21" fmla="*/ 41328 h 42803"/>
                <a:gd name="connsiteX22" fmla="*/ 14760 w 16974"/>
                <a:gd name="connsiteY22" fmla="*/ 32472 h 42803"/>
                <a:gd name="connsiteX23" fmla="*/ 14760 w 16974"/>
                <a:gd name="connsiteY23" fmla="*/ 22140 h 42803"/>
                <a:gd name="connsiteX24" fmla="*/ 10332 w 16974"/>
                <a:gd name="connsiteY24" fmla="*/ 14760 h 42803"/>
                <a:gd name="connsiteX25" fmla="*/ 0 w 16974"/>
                <a:gd name="connsiteY25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974" h="42803">
                  <a:moveTo>
                    <a:pt x="16974" y="42804"/>
                  </a:moveTo>
                  <a:cubicBezTo>
                    <a:pt x="16974" y="42804"/>
                    <a:pt x="16974" y="42804"/>
                    <a:pt x="10332" y="37638"/>
                  </a:cubicBezTo>
                  <a:lnTo>
                    <a:pt x="10332" y="37638"/>
                  </a:lnTo>
                  <a:cubicBezTo>
                    <a:pt x="8945" y="32155"/>
                    <a:pt x="6704" y="26925"/>
                    <a:pt x="3690" y="22140"/>
                  </a:cubicBezTo>
                  <a:cubicBezTo>
                    <a:pt x="3813" y="19682"/>
                    <a:pt x="3813" y="17218"/>
                    <a:pt x="3690" y="14760"/>
                  </a:cubicBezTo>
                  <a:lnTo>
                    <a:pt x="3690" y="14760"/>
                  </a:lnTo>
                  <a:cubicBezTo>
                    <a:pt x="3690" y="14760"/>
                    <a:pt x="3690" y="14760"/>
                    <a:pt x="3690" y="14760"/>
                  </a:cubicBezTo>
                  <a:cubicBezTo>
                    <a:pt x="4097" y="13062"/>
                    <a:pt x="4097" y="11292"/>
                    <a:pt x="3690" y="9594"/>
                  </a:cubicBezTo>
                  <a:lnTo>
                    <a:pt x="3690" y="9594"/>
                  </a:lnTo>
                  <a:cubicBezTo>
                    <a:pt x="7105" y="14089"/>
                    <a:pt x="9840" y="19063"/>
                    <a:pt x="11808" y="24354"/>
                  </a:cubicBezTo>
                  <a:lnTo>
                    <a:pt x="14760" y="22140"/>
                  </a:lnTo>
                  <a:lnTo>
                    <a:pt x="14760" y="30258"/>
                  </a:lnTo>
                  <a:cubicBezTo>
                    <a:pt x="14760" y="36162"/>
                    <a:pt x="14760" y="39114"/>
                    <a:pt x="14760" y="39852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94" y="1721"/>
                    <a:pt x="94" y="3445"/>
                    <a:pt x="0" y="5166"/>
                  </a:cubicBezTo>
                  <a:cubicBezTo>
                    <a:pt x="0" y="5166"/>
                    <a:pt x="0" y="5166"/>
                    <a:pt x="0" y="5166"/>
                  </a:cubicBezTo>
                  <a:lnTo>
                    <a:pt x="4428" y="22140"/>
                  </a:lnTo>
                  <a:cubicBezTo>
                    <a:pt x="4428" y="28044"/>
                    <a:pt x="4428" y="32472"/>
                    <a:pt x="8118" y="36162"/>
                  </a:cubicBezTo>
                  <a:lnTo>
                    <a:pt x="8118" y="36162"/>
                  </a:lnTo>
                  <a:cubicBezTo>
                    <a:pt x="11808" y="39852"/>
                    <a:pt x="14022" y="41328"/>
                    <a:pt x="14760" y="41328"/>
                  </a:cubicBezTo>
                  <a:lnTo>
                    <a:pt x="14760" y="41328"/>
                  </a:lnTo>
                  <a:cubicBezTo>
                    <a:pt x="14760" y="41328"/>
                    <a:pt x="14760" y="41328"/>
                    <a:pt x="14760" y="32472"/>
                  </a:cubicBezTo>
                  <a:lnTo>
                    <a:pt x="14760" y="22140"/>
                  </a:lnTo>
                  <a:lnTo>
                    <a:pt x="10332" y="14760"/>
                  </a:lnTo>
                  <a:cubicBezTo>
                    <a:pt x="7382" y="9512"/>
                    <a:pt x="3921" y="4568"/>
                    <a:pt x="0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D395A82E-7FBB-48AE-A449-DFD52B5D3913}"/>
                </a:ext>
              </a:extLst>
            </p:cNvPr>
            <p:cNvSpPr/>
            <p:nvPr/>
          </p:nvSpPr>
          <p:spPr>
            <a:xfrm>
              <a:off x="7821481" y="3903296"/>
              <a:ext cx="25747" cy="37348"/>
            </a:xfrm>
            <a:custGeom>
              <a:avLst/>
              <a:gdLst>
                <a:gd name="connsiteX0" fmla="*/ 14022 w 25747"/>
                <a:gd name="connsiteY0" fmla="*/ 20664 h 37348"/>
                <a:gd name="connsiteX1" fmla="*/ 14022 w 25747"/>
                <a:gd name="connsiteY1" fmla="*/ 20664 h 37348"/>
                <a:gd name="connsiteX2" fmla="*/ 9594 w 25747"/>
                <a:gd name="connsiteY2" fmla="*/ 12546 h 37348"/>
                <a:gd name="connsiteX3" fmla="*/ 9594 w 25747"/>
                <a:gd name="connsiteY3" fmla="*/ 12546 h 37348"/>
                <a:gd name="connsiteX4" fmla="*/ 9594 w 25747"/>
                <a:gd name="connsiteY4" fmla="*/ 12546 h 37348"/>
                <a:gd name="connsiteX5" fmla="*/ 9594 w 25747"/>
                <a:gd name="connsiteY5" fmla="*/ 6642 h 37348"/>
                <a:gd name="connsiteX6" fmla="*/ 5166 w 25747"/>
                <a:gd name="connsiteY6" fmla="*/ 0 h 37348"/>
                <a:gd name="connsiteX7" fmla="*/ 5166 w 25747"/>
                <a:gd name="connsiteY7" fmla="*/ 0 h 37348"/>
                <a:gd name="connsiteX8" fmla="*/ 0 w 25747"/>
                <a:gd name="connsiteY8" fmla="*/ 0 h 37348"/>
                <a:gd name="connsiteX9" fmla="*/ 0 w 25747"/>
                <a:gd name="connsiteY9" fmla="*/ 0 h 37348"/>
                <a:gd name="connsiteX10" fmla="*/ 0 w 25747"/>
                <a:gd name="connsiteY10" fmla="*/ 0 h 37348"/>
                <a:gd name="connsiteX11" fmla="*/ 0 w 25747"/>
                <a:gd name="connsiteY11" fmla="*/ 0 h 37348"/>
                <a:gd name="connsiteX12" fmla="*/ 8118 w 25747"/>
                <a:gd name="connsiteY12" fmla="*/ 14760 h 37348"/>
                <a:gd name="connsiteX13" fmla="*/ 14022 w 25747"/>
                <a:gd name="connsiteY13" fmla="*/ 30996 h 37348"/>
                <a:gd name="connsiteX14" fmla="*/ 25092 w 25747"/>
                <a:gd name="connsiteY14" fmla="*/ 36900 h 37348"/>
                <a:gd name="connsiteX15" fmla="*/ 25092 w 25747"/>
                <a:gd name="connsiteY15" fmla="*/ 24354 h 3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747" h="37348">
                  <a:moveTo>
                    <a:pt x="14022" y="20664"/>
                  </a:moveTo>
                  <a:lnTo>
                    <a:pt x="14022" y="20664"/>
                  </a:lnTo>
                  <a:lnTo>
                    <a:pt x="9594" y="12546"/>
                  </a:lnTo>
                  <a:lnTo>
                    <a:pt x="9594" y="12546"/>
                  </a:lnTo>
                  <a:lnTo>
                    <a:pt x="9594" y="12546"/>
                  </a:lnTo>
                  <a:cubicBezTo>
                    <a:pt x="9735" y="10581"/>
                    <a:pt x="9735" y="8607"/>
                    <a:pt x="9594" y="6642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4428"/>
                    <a:pt x="5166" y="9594"/>
                    <a:pt x="8118" y="14760"/>
                  </a:cubicBezTo>
                  <a:cubicBezTo>
                    <a:pt x="10526" y="20001"/>
                    <a:pt x="12501" y="25431"/>
                    <a:pt x="14022" y="30996"/>
                  </a:cubicBezTo>
                  <a:cubicBezTo>
                    <a:pt x="19926" y="36162"/>
                    <a:pt x="23616" y="38376"/>
                    <a:pt x="25092" y="36900"/>
                  </a:cubicBezTo>
                  <a:cubicBezTo>
                    <a:pt x="26568" y="35424"/>
                    <a:pt x="25092" y="31734"/>
                    <a:pt x="25092" y="2435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A962472-2A56-4400-BD58-0419039DCE6A}"/>
                </a:ext>
              </a:extLst>
            </p:cNvPr>
            <p:cNvSpPr/>
            <p:nvPr/>
          </p:nvSpPr>
          <p:spPr>
            <a:xfrm>
              <a:off x="7810411" y="3896654"/>
              <a:ext cx="27305" cy="42065"/>
            </a:xfrm>
            <a:custGeom>
              <a:avLst/>
              <a:gdLst>
                <a:gd name="connsiteX0" fmla="*/ 27306 w 27305"/>
                <a:gd name="connsiteY0" fmla="*/ 42066 h 42065"/>
                <a:gd name="connsiteX1" fmla="*/ 16236 w 27305"/>
                <a:gd name="connsiteY1" fmla="*/ 35424 h 42065"/>
                <a:gd name="connsiteX2" fmla="*/ 11070 w 27305"/>
                <a:gd name="connsiteY2" fmla="*/ 19188 h 42065"/>
                <a:gd name="connsiteX3" fmla="*/ 0 w 27305"/>
                <a:gd name="connsiteY3" fmla="*/ 4428 h 42065"/>
                <a:gd name="connsiteX4" fmla="*/ 0 w 27305"/>
                <a:gd name="connsiteY4" fmla="*/ 4428 h 42065"/>
                <a:gd name="connsiteX5" fmla="*/ 0 w 27305"/>
                <a:gd name="connsiteY5" fmla="*/ 4428 h 42065"/>
                <a:gd name="connsiteX6" fmla="*/ 0 w 27305"/>
                <a:gd name="connsiteY6" fmla="*/ 4428 h 42065"/>
                <a:gd name="connsiteX7" fmla="*/ 5166 w 27305"/>
                <a:gd name="connsiteY7" fmla="*/ 4428 h 42065"/>
                <a:gd name="connsiteX8" fmla="*/ 5166 w 27305"/>
                <a:gd name="connsiteY8" fmla="*/ 4428 h 42065"/>
                <a:gd name="connsiteX9" fmla="*/ 9594 w 27305"/>
                <a:gd name="connsiteY9" fmla="*/ 11808 h 42065"/>
                <a:gd name="connsiteX10" fmla="*/ 9594 w 27305"/>
                <a:gd name="connsiteY10" fmla="*/ 17712 h 42065"/>
                <a:gd name="connsiteX11" fmla="*/ 9594 w 27305"/>
                <a:gd name="connsiteY11" fmla="*/ 17712 h 42065"/>
                <a:gd name="connsiteX12" fmla="*/ 25092 w 27305"/>
                <a:gd name="connsiteY12" fmla="*/ 27306 h 42065"/>
                <a:gd name="connsiteX13" fmla="*/ 25092 w 27305"/>
                <a:gd name="connsiteY13" fmla="*/ 39852 h 42065"/>
                <a:gd name="connsiteX14" fmla="*/ 0 w 27305"/>
                <a:gd name="connsiteY14" fmla="*/ 0 h 42065"/>
                <a:gd name="connsiteX15" fmla="*/ 0 w 27305"/>
                <a:gd name="connsiteY15" fmla="*/ 4428 h 42065"/>
                <a:gd name="connsiteX16" fmla="*/ 8118 w 27305"/>
                <a:gd name="connsiteY16" fmla="*/ 19188 h 42065"/>
                <a:gd name="connsiteX17" fmla="*/ 14022 w 27305"/>
                <a:gd name="connsiteY17" fmla="*/ 34686 h 42065"/>
                <a:gd name="connsiteX18" fmla="*/ 24354 w 27305"/>
                <a:gd name="connsiteY18" fmla="*/ 41328 h 42065"/>
                <a:gd name="connsiteX19" fmla="*/ 24354 w 27305"/>
                <a:gd name="connsiteY19" fmla="*/ 41328 h 42065"/>
                <a:gd name="connsiteX20" fmla="*/ 24354 w 27305"/>
                <a:gd name="connsiteY20" fmla="*/ 28782 h 42065"/>
                <a:gd name="connsiteX21" fmla="*/ 24354 w 27305"/>
                <a:gd name="connsiteY21" fmla="*/ 20664 h 42065"/>
                <a:gd name="connsiteX22" fmla="*/ 24354 w 27305"/>
                <a:gd name="connsiteY22" fmla="*/ 20664 h 42065"/>
                <a:gd name="connsiteX23" fmla="*/ 24354 w 27305"/>
                <a:gd name="connsiteY23" fmla="*/ 14760 h 42065"/>
                <a:gd name="connsiteX24" fmla="*/ 19926 w 27305"/>
                <a:gd name="connsiteY24" fmla="*/ 8118 h 42065"/>
                <a:gd name="connsiteX25" fmla="*/ 19926 w 27305"/>
                <a:gd name="connsiteY25" fmla="*/ 8118 h 42065"/>
                <a:gd name="connsiteX26" fmla="*/ 14760 w 27305"/>
                <a:gd name="connsiteY26" fmla="*/ 8118 h 42065"/>
                <a:gd name="connsiteX27" fmla="*/ 14760 w 27305"/>
                <a:gd name="connsiteY27" fmla="*/ 8118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7305" h="42065">
                  <a:moveTo>
                    <a:pt x="27306" y="42066"/>
                  </a:moveTo>
                  <a:cubicBezTo>
                    <a:pt x="23209" y="40615"/>
                    <a:pt x="19444" y="38357"/>
                    <a:pt x="16236" y="35424"/>
                  </a:cubicBezTo>
                  <a:cubicBezTo>
                    <a:pt x="15187" y="29820"/>
                    <a:pt x="13452" y="24367"/>
                    <a:pt x="11070" y="1918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5166" y="4428"/>
                  </a:lnTo>
                  <a:lnTo>
                    <a:pt x="5166" y="4428"/>
                  </a:lnTo>
                  <a:lnTo>
                    <a:pt x="9594" y="11808"/>
                  </a:lnTo>
                  <a:cubicBezTo>
                    <a:pt x="9735" y="13773"/>
                    <a:pt x="9735" y="15747"/>
                    <a:pt x="9594" y="17712"/>
                  </a:cubicBezTo>
                  <a:lnTo>
                    <a:pt x="9594" y="17712"/>
                  </a:lnTo>
                  <a:lnTo>
                    <a:pt x="25092" y="27306"/>
                  </a:lnTo>
                  <a:cubicBezTo>
                    <a:pt x="25092" y="35424"/>
                    <a:pt x="29520" y="39114"/>
                    <a:pt x="25092" y="39852"/>
                  </a:cubicBezTo>
                  <a:close/>
                  <a:moveTo>
                    <a:pt x="0" y="0"/>
                  </a:moveTo>
                  <a:lnTo>
                    <a:pt x="0" y="4428"/>
                  </a:lnTo>
                  <a:cubicBezTo>
                    <a:pt x="3140" y="9097"/>
                    <a:pt x="5857" y="14036"/>
                    <a:pt x="8118" y="19188"/>
                  </a:cubicBezTo>
                  <a:lnTo>
                    <a:pt x="14022" y="34686"/>
                  </a:lnTo>
                  <a:cubicBezTo>
                    <a:pt x="16900" y="37676"/>
                    <a:pt x="20438" y="39952"/>
                    <a:pt x="24354" y="41328"/>
                  </a:cubicBezTo>
                  <a:lnTo>
                    <a:pt x="24354" y="41328"/>
                  </a:lnTo>
                  <a:cubicBezTo>
                    <a:pt x="24354" y="41328"/>
                    <a:pt x="24354" y="36162"/>
                    <a:pt x="24354" y="28782"/>
                  </a:cubicBezTo>
                  <a:cubicBezTo>
                    <a:pt x="24758" y="26091"/>
                    <a:pt x="24758" y="23355"/>
                    <a:pt x="24354" y="20664"/>
                  </a:cubicBezTo>
                  <a:lnTo>
                    <a:pt x="24354" y="20664"/>
                  </a:lnTo>
                  <a:lnTo>
                    <a:pt x="24354" y="14760"/>
                  </a:lnTo>
                  <a:lnTo>
                    <a:pt x="19926" y="8118"/>
                  </a:lnTo>
                  <a:lnTo>
                    <a:pt x="19926" y="8118"/>
                  </a:lnTo>
                  <a:lnTo>
                    <a:pt x="14760" y="8118"/>
                  </a:lnTo>
                  <a:lnTo>
                    <a:pt x="14760" y="811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5201DC29-292C-4302-A003-98ACC564C424}"/>
                </a:ext>
              </a:extLst>
            </p:cNvPr>
            <p:cNvSpPr/>
            <p:nvPr/>
          </p:nvSpPr>
          <p:spPr>
            <a:xfrm>
              <a:off x="7693068" y="3786900"/>
              <a:ext cx="29520" cy="11599"/>
            </a:xfrm>
            <a:custGeom>
              <a:avLst/>
              <a:gdLst>
                <a:gd name="connsiteX0" fmla="*/ 27306 w 29520"/>
                <a:gd name="connsiteY0" fmla="*/ 529 h 11599"/>
                <a:gd name="connsiteX1" fmla="*/ 27306 w 29520"/>
                <a:gd name="connsiteY1" fmla="*/ 529 h 11599"/>
                <a:gd name="connsiteX2" fmla="*/ 15498 w 29520"/>
                <a:gd name="connsiteY2" fmla="*/ 529 h 11599"/>
                <a:gd name="connsiteX3" fmla="*/ 15498 w 29520"/>
                <a:gd name="connsiteY3" fmla="*/ 529 h 11599"/>
                <a:gd name="connsiteX4" fmla="*/ 8118 w 29520"/>
                <a:gd name="connsiteY4" fmla="*/ 6433 h 11599"/>
                <a:gd name="connsiteX5" fmla="*/ 0 w 29520"/>
                <a:gd name="connsiteY5" fmla="*/ 11599 h 11599"/>
                <a:gd name="connsiteX6" fmla="*/ 0 w 29520"/>
                <a:gd name="connsiteY6" fmla="*/ 11599 h 11599"/>
                <a:gd name="connsiteX7" fmla="*/ 0 w 29520"/>
                <a:gd name="connsiteY7" fmla="*/ 11599 h 11599"/>
                <a:gd name="connsiteX8" fmla="*/ 11070 w 29520"/>
                <a:gd name="connsiteY8" fmla="*/ 11599 h 11599"/>
                <a:gd name="connsiteX9" fmla="*/ 11070 w 29520"/>
                <a:gd name="connsiteY9" fmla="*/ 5695 h 11599"/>
                <a:gd name="connsiteX10" fmla="*/ 17712 w 29520"/>
                <a:gd name="connsiteY10" fmla="*/ 5695 h 11599"/>
                <a:gd name="connsiteX11" fmla="*/ 29520 w 29520"/>
                <a:gd name="connsiteY11" fmla="*/ 5695 h 11599"/>
                <a:gd name="connsiteX12" fmla="*/ 29520 w 29520"/>
                <a:gd name="connsiteY12" fmla="*/ 529 h 11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520" h="11599">
                  <a:moveTo>
                    <a:pt x="27306" y="529"/>
                  </a:moveTo>
                  <a:lnTo>
                    <a:pt x="27306" y="529"/>
                  </a:lnTo>
                  <a:cubicBezTo>
                    <a:pt x="23402" y="-176"/>
                    <a:pt x="19403" y="-176"/>
                    <a:pt x="15498" y="529"/>
                  </a:cubicBezTo>
                  <a:lnTo>
                    <a:pt x="15498" y="529"/>
                  </a:lnTo>
                  <a:lnTo>
                    <a:pt x="8118" y="6433"/>
                  </a:lnTo>
                  <a:lnTo>
                    <a:pt x="0" y="11599"/>
                  </a:lnTo>
                  <a:lnTo>
                    <a:pt x="0" y="11599"/>
                  </a:lnTo>
                  <a:cubicBezTo>
                    <a:pt x="0" y="11599"/>
                    <a:pt x="0" y="11599"/>
                    <a:pt x="0" y="11599"/>
                  </a:cubicBezTo>
                  <a:lnTo>
                    <a:pt x="11070" y="11599"/>
                  </a:lnTo>
                  <a:lnTo>
                    <a:pt x="11070" y="5695"/>
                  </a:lnTo>
                  <a:cubicBezTo>
                    <a:pt x="13252" y="5163"/>
                    <a:pt x="15530" y="5163"/>
                    <a:pt x="17712" y="5695"/>
                  </a:cubicBezTo>
                  <a:lnTo>
                    <a:pt x="29520" y="5695"/>
                  </a:lnTo>
                  <a:lnTo>
                    <a:pt x="29520" y="52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34A531CE-BB70-40E2-999B-F14AE957F0EE}"/>
                </a:ext>
              </a:extLst>
            </p:cNvPr>
            <p:cNvSpPr/>
            <p:nvPr/>
          </p:nvSpPr>
          <p:spPr>
            <a:xfrm>
              <a:off x="7690116" y="3795072"/>
              <a:ext cx="28044" cy="11545"/>
            </a:xfrm>
            <a:custGeom>
              <a:avLst/>
              <a:gdLst>
                <a:gd name="connsiteX0" fmla="*/ 4428 w 28044"/>
                <a:gd name="connsiteY0" fmla="*/ 11545 h 11545"/>
                <a:gd name="connsiteX1" fmla="*/ 0 w 28044"/>
                <a:gd name="connsiteY1" fmla="*/ 11545 h 11545"/>
                <a:gd name="connsiteX2" fmla="*/ 0 w 28044"/>
                <a:gd name="connsiteY2" fmla="*/ 11545 h 11545"/>
                <a:gd name="connsiteX3" fmla="*/ 0 w 28044"/>
                <a:gd name="connsiteY3" fmla="*/ 11545 h 11545"/>
                <a:gd name="connsiteX4" fmla="*/ 0 w 28044"/>
                <a:gd name="connsiteY4" fmla="*/ 11545 h 11545"/>
                <a:gd name="connsiteX5" fmla="*/ 8856 w 28044"/>
                <a:gd name="connsiteY5" fmla="*/ 5641 h 11545"/>
                <a:gd name="connsiteX6" fmla="*/ 16236 w 28044"/>
                <a:gd name="connsiteY6" fmla="*/ 475 h 11545"/>
                <a:gd name="connsiteX7" fmla="*/ 28044 w 28044"/>
                <a:gd name="connsiteY7" fmla="*/ 475 h 11545"/>
                <a:gd name="connsiteX8" fmla="*/ 28044 w 28044"/>
                <a:gd name="connsiteY8" fmla="*/ 475 h 11545"/>
                <a:gd name="connsiteX9" fmla="*/ 16236 w 28044"/>
                <a:gd name="connsiteY9" fmla="*/ 475 h 11545"/>
                <a:gd name="connsiteX10" fmla="*/ 8856 w 28044"/>
                <a:gd name="connsiteY10" fmla="*/ 5641 h 11545"/>
                <a:gd name="connsiteX11" fmla="*/ 1476 w 28044"/>
                <a:gd name="connsiteY11" fmla="*/ 11545 h 11545"/>
                <a:gd name="connsiteX12" fmla="*/ 1476 w 28044"/>
                <a:gd name="connsiteY12" fmla="*/ 11545 h 11545"/>
                <a:gd name="connsiteX13" fmla="*/ 1476 w 28044"/>
                <a:gd name="connsiteY13" fmla="*/ 11545 h 11545"/>
                <a:gd name="connsiteX14" fmla="*/ 1476 w 28044"/>
                <a:gd name="connsiteY14" fmla="*/ 11545 h 11545"/>
                <a:gd name="connsiteX15" fmla="*/ 9594 w 28044"/>
                <a:gd name="connsiteY15" fmla="*/ 11545 h 11545"/>
                <a:gd name="connsiteX16" fmla="*/ 9594 w 28044"/>
                <a:gd name="connsiteY16" fmla="*/ 5641 h 11545"/>
                <a:gd name="connsiteX17" fmla="*/ 16236 w 28044"/>
                <a:gd name="connsiteY17" fmla="*/ 1213 h 11545"/>
                <a:gd name="connsiteX18" fmla="*/ 28044 w 28044"/>
                <a:gd name="connsiteY18" fmla="*/ 1213 h 11545"/>
                <a:gd name="connsiteX19" fmla="*/ 19188 w 28044"/>
                <a:gd name="connsiteY19" fmla="*/ 1213 h 11545"/>
                <a:gd name="connsiteX20" fmla="*/ 19188 w 28044"/>
                <a:gd name="connsiteY20" fmla="*/ 1213 h 11545"/>
                <a:gd name="connsiteX21" fmla="*/ 12546 w 28044"/>
                <a:gd name="connsiteY21" fmla="*/ 1213 h 11545"/>
                <a:gd name="connsiteX22" fmla="*/ 12546 w 28044"/>
                <a:gd name="connsiteY22" fmla="*/ 7117 h 1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044" h="11545">
                  <a:moveTo>
                    <a:pt x="4428" y="11545"/>
                  </a:moveTo>
                  <a:lnTo>
                    <a:pt x="0" y="11545"/>
                  </a:lnTo>
                  <a:lnTo>
                    <a:pt x="0" y="11545"/>
                  </a:lnTo>
                  <a:lnTo>
                    <a:pt x="0" y="11545"/>
                  </a:lnTo>
                  <a:lnTo>
                    <a:pt x="0" y="11545"/>
                  </a:lnTo>
                  <a:lnTo>
                    <a:pt x="8856" y="5641"/>
                  </a:lnTo>
                  <a:lnTo>
                    <a:pt x="16236" y="475"/>
                  </a:lnTo>
                  <a:lnTo>
                    <a:pt x="28044" y="475"/>
                  </a:lnTo>
                  <a:lnTo>
                    <a:pt x="28044" y="475"/>
                  </a:lnTo>
                  <a:cubicBezTo>
                    <a:pt x="24133" y="-158"/>
                    <a:pt x="20147" y="-158"/>
                    <a:pt x="16236" y="475"/>
                  </a:cubicBezTo>
                  <a:lnTo>
                    <a:pt x="8856" y="5641"/>
                  </a:lnTo>
                  <a:lnTo>
                    <a:pt x="1476" y="11545"/>
                  </a:lnTo>
                  <a:lnTo>
                    <a:pt x="1476" y="11545"/>
                  </a:lnTo>
                  <a:cubicBezTo>
                    <a:pt x="1476" y="11545"/>
                    <a:pt x="1476" y="11545"/>
                    <a:pt x="1476" y="11545"/>
                  </a:cubicBezTo>
                  <a:lnTo>
                    <a:pt x="1476" y="11545"/>
                  </a:lnTo>
                  <a:lnTo>
                    <a:pt x="9594" y="11545"/>
                  </a:lnTo>
                  <a:cubicBezTo>
                    <a:pt x="9453" y="9580"/>
                    <a:pt x="9453" y="7607"/>
                    <a:pt x="9594" y="5641"/>
                  </a:cubicBezTo>
                  <a:cubicBezTo>
                    <a:pt x="11500" y="3748"/>
                    <a:pt x="13756" y="2244"/>
                    <a:pt x="16236" y="1213"/>
                  </a:cubicBezTo>
                  <a:lnTo>
                    <a:pt x="28044" y="1213"/>
                  </a:lnTo>
                  <a:lnTo>
                    <a:pt x="19188" y="1213"/>
                  </a:lnTo>
                  <a:lnTo>
                    <a:pt x="19188" y="1213"/>
                  </a:lnTo>
                  <a:cubicBezTo>
                    <a:pt x="16991" y="827"/>
                    <a:pt x="14743" y="827"/>
                    <a:pt x="12546" y="1213"/>
                  </a:cubicBezTo>
                  <a:lnTo>
                    <a:pt x="12546" y="7117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9736A5D-0411-47BF-8609-37E0CE99D994}"/>
                </a:ext>
              </a:extLst>
            </p:cNvPr>
            <p:cNvSpPr/>
            <p:nvPr/>
          </p:nvSpPr>
          <p:spPr>
            <a:xfrm>
              <a:off x="7695283" y="3795548"/>
              <a:ext cx="25092" cy="17711"/>
            </a:xfrm>
            <a:custGeom>
              <a:avLst/>
              <a:gdLst>
                <a:gd name="connsiteX0" fmla="*/ 25092 w 25092"/>
                <a:gd name="connsiteY0" fmla="*/ 0 h 17711"/>
                <a:gd name="connsiteX1" fmla="*/ 25092 w 25092"/>
                <a:gd name="connsiteY1" fmla="*/ 0 h 17711"/>
                <a:gd name="connsiteX2" fmla="*/ 16236 w 25092"/>
                <a:gd name="connsiteY2" fmla="*/ 0 h 17711"/>
                <a:gd name="connsiteX3" fmla="*/ 5904 w 25092"/>
                <a:gd name="connsiteY3" fmla="*/ 9594 h 17711"/>
                <a:gd name="connsiteX4" fmla="*/ 0 w 25092"/>
                <a:gd name="connsiteY4" fmla="*/ 17712 h 17711"/>
                <a:gd name="connsiteX5" fmla="*/ 0 w 25092"/>
                <a:gd name="connsiteY5" fmla="*/ 17712 h 17711"/>
                <a:gd name="connsiteX6" fmla="*/ 0 w 25092"/>
                <a:gd name="connsiteY6" fmla="*/ 17712 h 17711"/>
                <a:gd name="connsiteX7" fmla="*/ 9594 w 25092"/>
                <a:gd name="connsiteY7" fmla="*/ 17712 h 17711"/>
                <a:gd name="connsiteX8" fmla="*/ 9594 w 25092"/>
                <a:gd name="connsiteY8" fmla="*/ 17712 h 17711"/>
                <a:gd name="connsiteX9" fmla="*/ 9594 w 25092"/>
                <a:gd name="connsiteY9" fmla="*/ 17712 h 17711"/>
                <a:gd name="connsiteX10" fmla="*/ 9594 w 25092"/>
                <a:gd name="connsiteY10" fmla="*/ 17712 h 17711"/>
                <a:gd name="connsiteX11" fmla="*/ 9594 w 25092"/>
                <a:gd name="connsiteY11" fmla="*/ 17712 h 17711"/>
                <a:gd name="connsiteX12" fmla="*/ 9594 w 25092"/>
                <a:gd name="connsiteY12" fmla="*/ 17712 h 17711"/>
                <a:gd name="connsiteX13" fmla="*/ 9594 w 25092"/>
                <a:gd name="connsiteY13" fmla="*/ 17712 h 17711"/>
                <a:gd name="connsiteX14" fmla="*/ 14760 w 25092"/>
                <a:gd name="connsiteY14" fmla="*/ 11808 h 17711"/>
                <a:gd name="connsiteX15" fmla="*/ 19926 w 25092"/>
                <a:gd name="connsiteY15" fmla="*/ 11808 h 17711"/>
                <a:gd name="connsiteX16" fmla="*/ 25092 w 25092"/>
                <a:gd name="connsiteY16" fmla="*/ 11808 h 17711"/>
                <a:gd name="connsiteX17" fmla="*/ 25092 w 25092"/>
                <a:gd name="connsiteY17" fmla="*/ 11808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092" h="17711">
                  <a:moveTo>
                    <a:pt x="25092" y="0"/>
                  </a:moveTo>
                  <a:lnTo>
                    <a:pt x="25092" y="0"/>
                  </a:lnTo>
                  <a:lnTo>
                    <a:pt x="16236" y="0"/>
                  </a:lnTo>
                  <a:cubicBezTo>
                    <a:pt x="11969" y="2178"/>
                    <a:pt x="8392" y="5500"/>
                    <a:pt x="5904" y="9594"/>
                  </a:cubicBezTo>
                  <a:cubicBezTo>
                    <a:pt x="4633" y="12744"/>
                    <a:pt x="2605" y="15533"/>
                    <a:pt x="0" y="17712"/>
                  </a:cubicBezTo>
                  <a:lnTo>
                    <a:pt x="0" y="17712"/>
                  </a:lnTo>
                  <a:lnTo>
                    <a:pt x="0" y="17712"/>
                  </a:lnTo>
                  <a:lnTo>
                    <a:pt x="9594" y="17712"/>
                  </a:lnTo>
                  <a:lnTo>
                    <a:pt x="9594" y="17712"/>
                  </a:lnTo>
                  <a:lnTo>
                    <a:pt x="9594" y="17712"/>
                  </a:lnTo>
                  <a:lnTo>
                    <a:pt x="9594" y="17712"/>
                  </a:lnTo>
                  <a:lnTo>
                    <a:pt x="9594" y="17712"/>
                  </a:lnTo>
                  <a:lnTo>
                    <a:pt x="9594" y="17712"/>
                  </a:lnTo>
                  <a:lnTo>
                    <a:pt x="9594" y="17712"/>
                  </a:lnTo>
                  <a:cubicBezTo>
                    <a:pt x="10908" y="15421"/>
                    <a:pt x="12664" y="13414"/>
                    <a:pt x="14760" y="11808"/>
                  </a:cubicBezTo>
                  <a:cubicBezTo>
                    <a:pt x="16412" y="11111"/>
                    <a:pt x="18274" y="11111"/>
                    <a:pt x="19926" y="11808"/>
                  </a:cubicBezTo>
                  <a:lnTo>
                    <a:pt x="25092" y="11808"/>
                  </a:lnTo>
                  <a:lnTo>
                    <a:pt x="25092" y="118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6F0F30CD-2795-48BC-AD45-D90C542E7E6D}"/>
                </a:ext>
              </a:extLst>
            </p:cNvPr>
            <p:cNvSpPr/>
            <p:nvPr/>
          </p:nvSpPr>
          <p:spPr>
            <a:xfrm>
              <a:off x="7693807" y="3802189"/>
              <a:ext cx="25829" cy="23616"/>
            </a:xfrm>
            <a:custGeom>
              <a:avLst/>
              <a:gdLst>
                <a:gd name="connsiteX0" fmla="*/ 0 w 25829"/>
                <a:gd name="connsiteY0" fmla="*/ 16974 h 23616"/>
                <a:gd name="connsiteX1" fmla="*/ 0 w 25829"/>
                <a:gd name="connsiteY1" fmla="*/ 16974 h 23616"/>
                <a:gd name="connsiteX2" fmla="*/ 0 w 25829"/>
                <a:gd name="connsiteY2" fmla="*/ 16974 h 23616"/>
                <a:gd name="connsiteX3" fmla="*/ 0 w 25829"/>
                <a:gd name="connsiteY3" fmla="*/ 16974 h 23616"/>
                <a:gd name="connsiteX4" fmla="*/ 5904 w 25829"/>
                <a:gd name="connsiteY4" fmla="*/ 9594 h 23616"/>
                <a:gd name="connsiteX5" fmla="*/ 16236 w 25829"/>
                <a:gd name="connsiteY5" fmla="*/ 0 h 23616"/>
                <a:gd name="connsiteX6" fmla="*/ 25092 w 25829"/>
                <a:gd name="connsiteY6" fmla="*/ 0 h 23616"/>
                <a:gd name="connsiteX7" fmla="*/ 25092 w 25829"/>
                <a:gd name="connsiteY7" fmla="*/ 0 h 23616"/>
                <a:gd name="connsiteX8" fmla="*/ 25092 w 25829"/>
                <a:gd name="connsiteY8" fmla="*/ 0 h 23616"/>
                <a:gd name="connsiteX9" fmla="*/ 19926 w 25829"/>
                <a:gd name="connsiteY9" fmla="*/ 0 h 23616"/>
                <a:gd name="connsiteX10" fmla="*/ 14760 w 25829"/>
                <a:gd name="connsiteY10" fmla="*/ 0 h 23616"/>
                <a:gd name="connsiteX11" fmla="*/ 9594 w 25829"/>
                <a:gd name="connsiteY11" fmla="*/ 5904 h 23616"/>
                <a:gd name="connsiteX12" fmla="*/ 9594 w 25829"/>
                <a:gd name="connsiteY12" fmla="*/ 11808 h 23616"/>
                <a:gd name="connsiteX13" fmla="*/ 9594 w 25829"/>
                <a:gd name="connsiteY13" fmla="*/ 11808 h 23616"/>
                <a:gd name="connsiteX14" fmla="*/ 9594 w 25829"/>
                <a:gd name="connsiteY14" fmla="*/ 11808 h 23616"/>
                <a:gd name="connsiteX15" fmla="*/ 9594 w 25829"/>
                <a:gd name="connsiteY15" fmla="*/ 11808 h 23616"/>
                <a:gd name="connsiteX16" fmla="*/ 9594 w 25829"/>
                <a:gd name="connsiteY16" fmla="*/ 11808 h 23616"/>
                <a:gd name="connsiteX17" fmla="*/ 9594 w 25829"/>
                <a:gd name="connsiteY17" fmla="*/ 11808 h 23616"/>
                <a:gd name="connsiteX18" fmla="*/ 9594 w 25829"/>
                <a:gd name="connsiteY18" fmla="*/ 11808 h 23616"/>
                <a:gd name="connsiteX19" fmla="*/ 9594 w 25829"/>
                <a:gd name="connsiteY19" fmla="*/ 11808 h 23616"/>
                <a:gd name="connsiteX20" fmla="*/ 9594 w 25829"/>
                <a:gd name="connsiteY20" fmla="*/ 11808 h 23616"/>
                <a:gd name="connsiteX21" fmla="*/ 15498 w 25829"/>
                <a:gd name="connsiteY21" fmla="*/ 5904 h 23616"/>
                <a:gd name="connsiteX22" fmla="*/ 20664 w 25829"/>
                <a:gd name="connsiteY22" fmla="*/ 5904 h 23616"/>
                <a:gd name="connsiteX23" fmla="*/ 25830 w 25829"/>
                <a:gd name="connsiteY23" fmla="*/ 5904 h 23616"/>
                <a:gd name="connsiteX24" fmla="*/ 25830 w 25829"/>
                <a:gd name="connsiteY24" fmla="*/ 5904 h 23616"/>
                <a:gd name="connsiteX25" fmla="*/ 25830 w 25829"/>
                <a:gd name="connsiteY25" fmla="*/ 5904 h 23616"/>
                <a:gd name="connsiteX26" fmla="*/ 16974 w 25829"/>
                <a:gd name="connsiteY26" fmla="*/ 5904 h 23616"/>
                <a:gd name="connsiteX27" fmla="*/ 6642 w 25829"/>
                <a:gd name="connsiteY27" fmla="*/ 15498 h 23616"/>
                <a:gd name="connsiteX28" fmla="*/ 738 w 25829"/>
                <a:gd name="connsiteY28" fmla="*/ 23616 h 23616"/>
                <a:gd name="connsiteX29" fmla="*/ 738 w 25829"/>
                <a:gd name="connsiteY29" fmla="*/ 23616 h 23616"/>
                <a:gd name="connsiteX30" fmla="*/ 6642 w 25829"/>
                <a:gd name="connsiteY30" fmla="*/ 23616 h 23616"/>
                <a:gd name="connsiteX31" fmla="*/ 6642 w 25829"/>
                <a:gd name="connsiteY31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829" h="23616">
                  <a:moveTo>
                    <a:pt x="0" y="16974"/>
                  </a:move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cubicBezTo>
                    <a:pt x="2724" y="15228"/>
                    <a:pt x="4798" y="12635"/>
                    <a:pt x="5904" y="9594"/>
                  </a:cubicBezTo>
                  <a:cubicBezTo>
                    <a:pt x="8210" y="5356"/>
                    <a:pt x="11838" y="1987"/>
                    <a:pt x="16236" y="0"/>
                  </a:cubicBez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19926" y="0"/>
                  </a:lnTo>
                  <a:lnTo>
                    <a:pt x="14760" y="0"/>
                  </a:lnTo>
                  <a:lnTo>
                    <a:pt x="9594" y="5904"/>
                  </a:lnTo>
                  <a:lnTo>
                    <a:pt x="9594" y="11808"/>
                  </a:lnTo>
                  <a:lnTo>
                    <a:pt x="9594" y="11808"/>
                  </a:lnTo>
                  <a:lnTo>
                    <a:pt x="9594" y="11808"/>
                  </a:lnTo>
                  <a:lnTo>
                    <a:pt x="9594" y="11808"/>
                  </a:lnTo>
                  <a:cubicBezTo>
                    <a:pt x="9594" y="11808"/>
                    <a:pt x="9594" y="11808"/>
                    <a:pt x="9594" y="11808"/>
                  </a:cubicBezTo>
                  <a:lnTo>
                    <a:pt x="9594" y="11808"/>
                  </a:lnTo>
                  <a:cubicBezTo>
                    <a:pt x="9594" y="11808"/>
                    <a:pt x="9594" y="11808"/>
                    <a:pt x="9594" y="11808"/>
                  </a:cubicBezTo>
                  <a:lnTo>
                    <a:pt x="9594" y="11808"/>
                  </a:lnTo>
                  <a:lnTo>
                    <a:pt x="9594" y="11808"/>
                  </a:lnTo>
                  <a:cubicBezTo>
                    <a:pt x="9594" y="11808"/>
                    <a:pt x="9594" y="6642"/>
                    <a:pt x="15498" y="5904"/>
                  </a:cubicBezTo>
                  <a:cubicBezTo>
                    <a:pt x="21402" y="5166"/>
                    <a:pt x="15498" y="5904"/>
                    <a:pt x="20664" y="5904"/>
                  </a:cubicBezTo>
                  <a:lnTo>
                    <a:pt x="25830" y="5904"/>
                  </a:lnTo>
                  <a:lnTo>
                    <a:pt x="25830" y="5904"/>
                  </a:lnTo>
                  <a:lnTo>
                    <a:pt x="25830" y="5904"/>
                  </a:lnTo>
                  <a:lnTo>
                    <a:pt x="16974" y="5904"/>
                  </a:lnTo>
                  <a:cubicBezTo>
                    <a:pt x="12707" y="8082"/>
                    <a:pt x="9130" y="11404"/>
                    <a:pt x="6642" y="15498"/>
                  </a:cubicBezTo>
                  <a:cubicBezTo>
                    <a:pt x="5371" y="18648"/>
                    <a:pt x="3343" y="21437"/>
                    <a:pt x="738" y="23616"/>
                  </a:cubicBezTo>
                  <a:lnTo>
                    <a:pt x="738" y="23616"/>
                  </a:lnTo>
                  <a:cubicBezTo>
                    <a:pt x="738" y="23616"/>
                    <a:pt x="738" y="23616"/>
                    <a:pt x="6642" y="23616"/>
                  </a:cubicBezTo>
                  <a:lnTo>
                    <a:pt x="6642" y="2361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818676F4-62EB-4D0A-8B89-5A116B39F141}"/>
                </a:ext>
              </a:extLst>
            </p:cNvPr>
            <p:cNvSpPr/>
            <p:nvPr/>
          </p:nvSpPr>
          <p:spPr>
            <a:xfrm>
              <a:off x="7703401" y="3813998"/>
              <a:ext cx="8117" cy="9839"/>
            </a:xfrm>
            <a:custGeom>
              <a:avLst/>
              <a:gdLst>
                <a:gd name="connsiteX0" fmla="*/ 0 w 8117"/>
                <a:gd name="connsiteY0" fmla="*/ 0 h 9839"/>
                <a:gd name="connsiteX1" fmla="*/ 0 w 8117"/>
                <a:gd name="connsiteY1" fmla="*/ 0 h 9839"/>
                <a:gd name="connsiteX2" fmla="*/ 0 w 8117"/>
                <a:gd name="connsiteY2" fmla="*/ 0 h 9839"/>
                <a:gd name="connsiteX3" fmla="*/ 0 w 8117"/>
                <a:gd name="connsiteY3" fmla="*/ 0 h 9839"/>
                <a:gd name="connsiteX4" fmla="*/ 0 w 8117"/>
                <a:gd name="connsiteY4" fmla="*/ 0 h 9839"/>
                <a:gd name="connsiteX5" fmla="*/ 0 w 8117"/>
                <a:gd name="connsiteY5" fmla="*/ 8856 h 9839"/>
                <a:gd name="connsiteX6" fmla="*/ 8118 w 8117"/>
                <a:gd name="connsiteY6" fmla="*/ 8856 h 9839"/>
                <a:gd name="connsiteX7" fmla="*/ 8118 w 8117"/>
                <a:gd name="connsiteY7" fmla="*/ 8856 h 9839"/>
                <a:gd name="connsiteX8" fmla="*/ 8118 w 8117"/>
                <a:gd name="connsiteY8" fmla="*/ 8856 h 9839"/>
                <a:gd name="connsiteX9" fmla="*/ 8118 w 8117"/>
                <a:gd name="connsiteY9" fmla="*/ 8856 h 9839"/>
                <a:gd name="connsiteX10" fmla="*/ 8118 w 8117"/>
                <a:gd name="connsiteY10" fmla="*/ 2214 h 9839"/>
                <a:gd name="connsiteX11" fmla="*/ 8118 w 8117"/>
                <a:gd name="connsiteY11" fmla="*/ 2214 h 9839"/>
                <a:gd name="connsiteX12" fmla="*/ 8118 w 8117"/>
                <a:gd name="connsiteY12" fmla="*/ 2214 h 9839"/>
                <a:gd name="connsiteX13" fmla="*/ 0 w 8117"/>
                <a:gd name="connsiteY13" fmla="*/ 2214 h 9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17" h="983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690"/>
                    <a:pt x="0" y="6642"/>
                    <a:pt x="0" y="8856"/>
                  </a:cubicBezTo>
                  <a:cubicBezTo>
                    <a:pt x="0" y="11070"/>
                    <a:pt x="0" y="8856"/>
                    <a:pt x="8118" y="8856"/>
                  </a:cubicBezTo>
                  <a:lnTo>
                    <a:pt x="8118" y="8856"/>
                  </a:lnTo>
                  <a:lnTo>
                    <a:pt x="8118" y="8856"/>
                  </a:lnTo>
                  <a:cubicBezTo>
                    <a:pt x="8118" y="8856"/>
                    <a:pt x="8118" y="8856"/>
                    <a:pt x="8118" y="8856"/>
                  </a:cubicBezTo>
                  <a:cubicBezTo>
                    <a:pt x="7732" y="6659"/>
                    <a:pt x="7732" y="4411"/>
                    <a:pt x="8118" y="2214"/>
                  </a:cubicBezTo>
                  <a:lnTo>
                    <a:pt x="8118" y="2214"/>
                  </a:lnTo>
                  <a:lnTo>
                    <a:pt x="8118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CC3A9D1-4BF7-44D4-BCCB-7BC026537335}"/>
                </a:ext>
              </a:extLst>
            </p:cNvPr>
            <p:cNvSpPr/>
            <p:nvPr/>
          </p:nvSpPr>
          <p:spPr>
            <a:xfrm>
              <a:off x="7696759" y="3822115"/>
              <a:ext cx="10331" cy="10578"/>
            </a:xfrm>
            <a:custGeom>
              <a:avLst/>
              <a:gdLst>
                <a:gd name="connsiteX0" fmla="*/ 2214 w 10331"/>
                <a:gd name="connsiteY0" fmla="*/ 8856 h 10578"/>
                <a:gd name="connsiteX1" fmla="*/ 2214 w 10331"/>
                <a:gd name="connsiteY1" fmla="*/ 8856 h 10578"/>
                <a:gd name="connsiteX2" fmla="*/ 2214 w 10331"/>
                <a:gd name="connsiteY2" fmla="*/ 0 h 10578"/>
                <a:gd name="connsiteX3" fmla="*/ 2214 w 10331"/>
                <a:gd name="connsiteY3" fmla="*/ 0 h 10578"/>
                <a:gd name="connsiteX4" fmla="*/ 2214 w 10331"/>
                <a:gd name="connsiteY4" fmla="*/ 0 h 10578"/>
                <a:gd name="connsiteX5" fmla="*/ 2214 w 10331"/>
                <a:gd name="connsiteY5" fmla="*/ 0 h 10578"/>
                <a:gd name="connsiteX6" fmla="*/ 2214 w 10331"/>
                <a:gd name="connsiteY6" fmla="*/ 0 h 10578"/>
                <a:gd name="connsiteX7" fmla="*/ 2214 w 10331"/>
                <a:gd name="connsiteY7" fmla="*/ 0 h 10578"/>
                <a:gd name="connsiteX8" fmla="*/ 2214 w 10331"/>
                <a:gd name="connsiteY8" fmla="*/ 9594 h 10578"/>
                <a:gd name="connsiteX9" fmla="*/ 10332 w 10331"/>
                <a:gd name="connsiteY9" fmla="*/ 9594 h 10578"/>
                <a:gd name="connsiteX10" fmla="*/ 10332 w 10331"/>
                <a:gd name="connsiteY10" fmla="*/ 9594 h 10578"/>
                <a:gd name="connsiteX11" fmla="*/ 10332 w 10331"/>
                <a:gd name="connsiteY11" fmla="*/ 9594 h 10578"/>
                <a:gd name="connsiteX12" fmla="*/ 10332 w 10331"/>
                <a:gd name="connsiteY12" fmla="*/ 9594 h 10578"/>
                <a:gd name="connsiteX13" fmla="*/ 10332 w 10331"/>
                <a:gd name="connsiteY13" fmla="*/ 2952 h 10578"/>
                <a:gd name="connsiteX14" fmla="*/ 10332 w 10331"/>
                <a:gd name="connsiteY14" fmla="*/ 2952 h 10578"/>
                <a:gd name="connsiteX15" fmla="*/ 10332 w 10331"/>
                <a:gd name="connsiteY15" fmla="*/ 2952 h 10578"/>
                <a:gd name="connsiteX16" fmla="*/ 10332 w 10331"/>
                <a:gd name="connsiteY16" fmla="*/ 2952 h 10578"/>
                <a:gd name="connsiteX17" fmla="*/ 10332 w 10331"/>
                <a:gd name="connsiteY17" fmla="*/ 2952 h 10578"/>
                <a:gd name="connsiteX18" fmla="*/ 5904 w 10331"/>
                <a:gd name="connsiteY18" fmla="*/ 10332 h 10578"/>
                <a:gd name="connsiteX19" fmla="*/ 5904 w 10331"/>
                <a:gd name="connsiteY19" fmla="*/ 10332 h 10578"/>
                <a:gd name="connsiteX20" fmla="*/ 5904 w 10331"/>
                <a:gd name="connsiteY20" fmla="*/ 10332 h 10578"/>
                <a:gd name="connsiteX21" fmla="*/ 5904 w 10331"/>
                <a:gd name="connsiteY21" fmla="*/ 10332 h 10578"/>
                <a:gd name="connsiteX22" fmla="*/ 0 w 10331"/>
                <a:gd name="connsiteY22" fmla="*/ 10332 h 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331" h="10578">
                  <a:moveTo>
                    <a:pt x="2214" y="8856"/>
                  </a:moveTo>
                  <a:cubicBezTo>
                    <a:pt x="2214" y="8856"/>
                    <a:pt x="2214" y="8856"/>
                    <a:pt x="2214" y="8856"/>
                  </a:cubicBezTo>
                  <a:cubicBezTo>
                    <a:pt x="2214" y="8856"/>
                    <a:pt x="2214" y="3690"/>
                    <a:pt x="2214" y="0"/>
                  </a:cubicBezTo>
                  <a:lnTo>
                    <a:pt x="2214" y="0"/>
                  </a:lnTo>
                  <a:cubicBezTo>
                    <a:pt x="2214" y="0"/>
                    <a:pt x="2214" y="0"/>
                    <a:pt x="2214" y="0"/>
                  </a:cubicBezTo>
                  <a:lnTo>
                    <a:pt x="2214" y="0"/>
                  </a:lnTo>
                  <a:lnTo>
                    <a:pt x="2214" y="0"/>
                  </a:lnTo>
                  <a:lnTo>
                    <a:pt x="2214" y="0"/>
                  </a:lnTo>
                  <a:cubicBezTo>
                    <a:pt x="2214" y="4428"/>
                    <a:pt x="2214" y="7380"/>
                    <a:pt x="2214" y="9594"/>
                  </a:cubicBezTo>
                  <a:cubicBezTo>
                    <a:pt x="2214" y="11808"/>
                    <a:pt x="2214" y="9594"/>
                    <a:pt x="10332" y="9594"/>
                  </a:cubicBezTo>
                  <a:lnTo>
                    <a:pt x="10332" y="9594"/>
                  </a:lnTo>
                  <a:lnTo>
                    <a:pt x="10332" y="9594"/>
                  </a:lnTo>
                  <a:cubicBezTo>
                    <a:pt x="10332" y="9594"/>
                    <a:pt x="10332" y="9594"/>
                    <a:pt x="10332" y="9594"/>
                  </a:cubicBezTo>
                  <a:cubicBezTo>
                    <a:pt x="9946" y="7397"/>
                    <a:pt x="9946" y="5149"/>
                    <a:pt x="10332" y="2952"/>
                  </a:cubicBezTo>
                  <a:lnTo>
                    <a:pt x="10332" y="2952"/>
                  </a:lnTo>
                  <a:lnTo>
                    <a:pt x="10332" y="2952"/>
                  </a:lnTo>
                  <a:lnTo>
                    <a:pt x="10332" y="2952"/>
                  </a:lnTo>
                  <a:cubicBezTo>
                    <a:pt x="10332" y="2952"/>
                    <a:pt x="10332" y="2952"/>
                    <a:pt x="10332" y="2952"/>
                  </a:cubicBezTo>
                  <a:cubicBezTo>
                    <a:pt x="8336" y="5060"/>
                    <a:pt x="6825" y="7579"/>
                    <a:pt x="5904" y="10332"/>
                  </a:cubicBezTo>
                  <a:cubicBezTo>
                    <a:pt x="5904" y="10332"/>
                    <a:pt x="5904" y="10332"/>
                    <a:pt x="5904" y="10332"/>
                  </a:cubicBezTo>
                  <a:lnTo>
                    <a:pt x="5904" y="10332"/>
                  </a:lnTo>
                  <a:lnTo>
                    <a:pt x="5904" y="10332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C38D8D18-14D0-429B-AE8E-68FF351B8F5F}"/>
                </a:ext>
              </a:extLst>
            </p:cNvPr>
            <p:cNvSpPr/>
            <p:nvPr/>
          </p:nvSpPr>
          <p:spPr>
            <a:xfrm>
              <a:off x="7706353" y="3797761"/>
              <a:ext cx="14759" cy="6642"/>
            </a:xfrm>
            <a:custGeom>
              <a:avLst/>
              <a:gdLst>
                <a:gd name="connsiteX0" fmla="*/ 14760 w 14759"/>
                <a:gd name="connsiteY0" fmla="*/ 0 h 6642"/>
                <a:gd name="connsiteX1" fmla="*/ 9594 w 14759"/>
                <a:gd name="connsiteY1" fmla="*/ 0 h 6642"/>
                <a:gd name="connsiteX2" fmla="*/ 4428 w 14759"/>
                <a:gd name="connsiteY2" fmla="*/ 0 h 6642"/>
                <a:gd name="connsiteX3" fmla="*/ 4428 w 14759"/>
                <a:gd name="connsiteY3" fmla="*/ 0 h 6642"/>
                <a:gd name="connsiteX4" fmla="*/ 4428 w 14759"/>
                <a:gd name="connsiteY4" fmla="*/ 0 h 6642"/>
                <a:gd name="connsiteX5" fmla="*/ 0 w 14759"/>
                <a:gd name="connsiteY5" fmla="*/ 6642 h 6642"/>
                <a:gd name="connsiteX6" fmla="*/ 0 w 14759"/>
                <a:gd name="connsiteY6" fmla="*/ 6642 h 6642"/>
                <a:gd name="connsiteX7" fmla="*/ 7380 w 14759"/>
                <a:gd name="connsiteY7" fmla="*/ 6642 h 6642"/>
                <a:gd name="connsiteX8" fmla="*/ 13284 w 14759"/>
                <a:gd name="connsiteY8" fmla="*/ 6642 h 6642"/>
                <a:gd name="connsiteX9" fmla="*/ 13284 w 14759"/>
                <a:gd name="connsiteY9" fmla="*/ 6642 h 6642"/>
                <a:gd name="connsiteX10" fmla="*/ 13284 w 14759"/>
                <a:gd name="connsiteY10" fmla="*/ 6642 h 6642"/>
                <a:gd name="connsiteX11" fmla="*/ 13284 w 14759"/>
                <a:gd name="connsiteY11" fmla="*/ 6642 h 6642"/>
                <a:gd name="connsiteX12" fmla="*/ 13284 w 14759"/>
                <a:gd name="connsiteY12" fmla="*/ 6642 h 6642"/>
                <a:gd name="connsiteX13" fmla="*/ 13284 w 14759"/>
                <a:gd name="connsiteY13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59" h="6642">
                  <a:moveTo>
                    <a:pt x="14760" y="0"/>
                  </a:moveTo>
                  <a:lnTo>
                    <a:pt x="9594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2701" y="2036"/>
                    <a:pt x="1215" y="4265"/>
                    <a:pt x="0" y="6642"/>
                  </a:cubicBezTo>
                  <a:cubicBezTo>
                    <a:pt x="0" y="6642"/>
                    <a:pt x="0" y="6642"/>
                    <a:pt x="0" y="6642"/>
                  </a:cubicBezTo>
                  <a:lnTo>
                    <a:pt x="7380" y="6642"/>
                  </a:lnTo>
                  <a:lnTo>
                    <a:pt x="13284" y="6642"/>
                  </a:lnTo>
                  <a:lnTo>
                    <a:pt x="13284" y="6642"/>
                  </a:lnTo>
                  <a:lnTo>
                    <a:pt x="13284" y="6642"/>
                  </a:lnTo>
                  <a:lnTo>
                    <a:pt x="13284" y="6642"/>
                  </a:lnTo>
                  <a:cubicBezTo>
                    <a:pt x="13284" y="6642"/>
                    <a:pt x="13284" y="6642"/>
                    <a:pt x="13284" y="6642"/>
                  </a:cubicBezTo>
                  <a:cubicBezTo>
                    <a:pt x="13629" y="4441"/>
                    <a:pt x="13629" y="2201"/>
                    <a:pt x="1328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63336A86-4108-4188-83B7-B339B38FF776}"/>
                </a:ext>
              </a:extLst>
            </p:cNvPr>
            <p:cNvSpPr/>
            <p:nvPr/>
          </p:nvSpPr>
          <p:spPr>
            <a:xfrm>
              <a:off x="7705614" y="3797761"/>
              <a:ext cx="15498" cy="16974"/>
            </a:xfrm>
            <a:custGeom>
              <a:avLst/>
              <a:gdLst>
                <a:gd name="connsiteX0" fmla="*/ 0 w 15498"/>
                <a:gd name="connsiteY0" fmla="*/ 16974 h 16974"/>
                <a:gd name="connsiteX1" fmla="*/ 0 w 15498"/>
                <a:gd name="connsiteY1" fmla="*/ 16974 h 16974"/>
                <a:gd name="connsiteX2" fmla="*/ 0 w 15498"/>
                <a:gd name="connsiteY2" fmla="*/ 16974 h 16974"/>
                <a:gd name="connsiteX3" fmla="*/ 4428 w 15498"/>
                <a:gd name="connsiteY3" fmla="*/ 10332 h 16974"/>
                <a:gd name="connsiteX4" fmla="*/ 4428 w 15498"/>
                <a:gd name="connsiteY4" fmla="*/ 10332 h 16974"/>
                <a:gd name="connsiteX5" fmla="*/ 9594 w 15498"/>
                <a:gd name="connsiteY5" fmla="*/ 10332 h 16974"/>
                <a:gd name="connsiteX6" fmla="*/ 14760 w 15498"/>
                <a:gd name="connsiteY6" fmla="*/ 10332 h 16974"/>
                <a:gd name="connsiteX7" fmla="*/ 14760 w 15498"/>
                <a:gd name="connsiteY7" fmla="*/ 16974 h 16974"/>
                <a:gd name="connsiteX8" fmla="*/ 14760 w 15498"/>
                <a:gd name="connsiteY8" fmla="*/ 16974 h 16974"/>
                <a:gd name="connsiteX9" fmla="*/ 14760 w 15498"/>
                <a:gd name="connsiteY9" fmla="*/ 16974 h 16974"/>
                <a:gd name="connsiteX10" fmla="*/ 14760 w 15498"/>
                <a:gd name="connsiteY10" fmla="*/ 16974 h 16974"/>
                <a:gd name="connsiteX11" fmla="*/ 5904 w 15498"/>
                <a:gd name="connsiteY11" fmla="*/ 16974 h 16974"/>
                <a:gd name="connsiteX12" fmla="*/ 0 w 15498"/>
                <a:gd name="connsiteY12" fmla="*/ 16974 h 16974"/>
                <a:gd name="connsiteX13" fmla="*/ 15498 w 15498"/>
                <a:gd name="connsiteY13" fmla="*/ 0 h 16974"/>
                <a:gd name="connsiteX14" fmla="*/ 10332 w 15498"/>
                <a:gd name="connsiteY14" fmla="*/ 0 h 16974"/>
                <a:gd name="connsiteX15" fmla="*/ 5166 w 15498"/>
                <a:gd name="connsiteY15" fmla="*/ 0 h 16974"/>
                <a:gd name="connsiteX16" fmla="*/ 5166 w 15498"/>
                <a:gd name="connsiteY16" fmla="*/ 0 h 16974"/>
                <a:gd name="connsiteX17" fmla="*/ 0 w 15498"/>
                <a:gd name="connsiteY17" fmla="*/ 7380 h 16974"/>
                <a:gd name="connsiteX18" fmla="*/ 0 w 15498"/>
                <a:gd name="connsiteY18" fmla="*/ 7380 h 16974"/>
                <a:gd name="connsiteX19" fmla="*/ 6642 w 15498"/>
                <a:gd name="connsiteY19" fmla="*/ 7380 h 16974"/>
                <a:gd name="connsiteX20" fmla="*/ 13284 w 15498"/>
                <a:gd name="connsiteY20" fmla="*/ 7380 h 16974"/>
                <a:gd name="connsiteX21" fmla="*/ 13284 w 15498"/>
                <a:gd name="connsiteY21" fmla="*/ 7380 h 16974"/>
                <a:gd name="connsiteX22" fmla="*/ 13284 w 15498"/>
                <a:gd name="connsiteY22" fmla="*/ 7380 h 16974"/>
                <a:gd name="connsiteX23" fmla="*/ 13284 w 15498"/>
                <a:gd name="connsiteY23" fmla="*/ 7380 h 16974"/>
                <a:gd name="connsiteX24" fmla="*/ 13284 w 15498"/>
                <a:gd name="connsiteY24" fmla="*/ 7380 h 16974"/>
                <a:gd name="connsiteX25" fmla="*/ 13284 w 15498"/>
                <a:gd name="connsiteY25" fmla="*/ 73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498" h="16974">
                  <a:moveTo>
                    <a:pt x="0" y="16974"/>
                  </a:moveTo>
                  <a:lnTo>
                    <a:pt x="0" y="16974"/>
                  </a:lnTo>
                  <a:cubicBezTo>
                    <a:pt x="0" y="16974"/>
                    <a:pt x="0" y="16974"/>
                    <a:pt x="0" y="16974"/>
                  </a:cubicBezTo>
                  <a:cubicBezTo>
                    <a:pt x="1030" y="14494"/>
                    <a:pt x="2534" y="12237"/>
                    <a:pt x="4428" y="10332"/>
                  </a:cubicBezTo>
                  <a:lnTo>
                    <a:pt x="4428" y="10332"/>
                  </a:lnTo>
                  <a:lnTo>
                    <a:pt x="9594" y="10332"/>
                  </a:lnTo>
                  <a:lnTo>
                    <a:pt x="14760" y="10332"/>
                  </a:lnTo>
                  <a:lnTo>
                    <a:pt x="14760" y="16974"/>
                  </a:lnTo>
                  <a:lnTo>
                    <a:pt x="14760" y="16974"/>
                  </a:lnTo>
                  <a:lnTo>
                    <a:pt x="14760" y="16974"/>
                  </a:lnTo>
                  <a:lnTo>
                    <a:pt x="14760" y="16974"/>
                  </a:lnTo>
                  <a:lnTo>
                    <a:pt x="5904" y="16974"/>
                  </a:lnTo>
                  <a:lnTo>
                    <a:pt x="0" y="16974"/>
                  </a:lnTo>
                  <a:close/>
                  <a:moveTo>
                    <a:pt x="15498" y="0"/>
                  </a:moveTo>
                  <a:lnTo>
                    <a:pt x="10332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6642" y="7380"/>
                  </a:lnTo>
                  <a:lnTo>
                    <a:pt x="13284" y="7380"/>
                  </a:lnTo>
                  <a:lnTo>
                    <a:pt x="13284" y="7380"/>
                  </a:lnTo>
                  <a:lnTo>
                    <a:pt x="13284" y="7380"/>
                  </a:lnTo>
                  <a:lnTo>
                    <a:pt x="13284" y="7380"/>
                  </a:lnTo>
                  <a:lnTo>
                    <a:pt x="13284" y="7380"/>
                  </a:lnTo>
                  <a:cubicBezTo>
                    <a:pt x="13284" y="7380"/>
                    <a:pt x="13284" y="2952"/>
                    <a:pt x="13284" y="73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AFA1242-19BC-4D2C-AFC6-60EA8DC716A7}"/>
                </a:ext>
              </a:extLst>
            </p:cNvPr>
            <p:cNvSpPr/>
            <p:nvPr/>
          </p:nvSpPr>
          <p:spPr>
            <a:xfrm>
              <a:off x="7715895" y="3812521"/>
              <a:ext cx="10383" cy="22878"/>
            </a:xfrm>
            <a:custGeom>
              <a:avLst/>
              <a:gdLst>
                <a:gd name="connsiteX0" fmla="*/ 789 w 10383"/>
                <a:gd name="connsiteY0" fmla="*/ 0 h 22878"/>
                <a:gd name="connsiteX1" fmla="*/ 789 w 10383"/>
                <a:gd name="connsiteY1" fmla="*/ 0 h 22878"/>
                <a:gd name="connsiteX2" fmla="*/ 789 w 10383"/>
                <a:gd name="connsiteY2" fmla="*/ 0 h 22878"/>
                <a:gd name="connsiteX3" fmla="*/ 789 w 10383"/>
                <a:gd name="connsiteY3" fmla="*/ 0 h 22878"/>
                <a:gd name="connsiteX4" fmla="*/ 789 w 10383"/>
                <a:gd name="connsiteY4" fmla="*/ 5904 h 22878"/>
                <a:gd name="connsiteX5" fmla="*/ 789 w 10383"/>
                <a:gd name="connsiteY5" fmla="*/ 12546 h 22878"/>
                <a:gd name="connsiteX6" fmla="*/ 789 w 10383"/>
                <a:gd name="connsiteY6" fmla="*/ 17712 h 22878"/>
                <a:gd name="connsiteX7" fmla="*/ 5955 w 10383"/>
                <a:gd name="connsiteY7" fmla="*/ 22878 h 22878"/>
                <a:gd name="connsiteX8" fmla="*/ 10383 w 10383"/>
                <a:gd name="connsiteY8" fmla="*/ 16236 h 22878"/>
                <a:gd name="connsiteX9" fmla="*/ 10383 w 10383"/>
                <a:gd name="connsiteY9" fmla="*/ 16236 h 22878"/>
                <a:gd name="connsiteX10" fmla="*/ 10383 w 10383"/>
                <a:gd name="connsiteY10" fmla="*/ 16236 h 22878"/>
                <a:gd name="connsiteX11" fmla="*/ 10383 w 10383"/>
                <a:gd name="connsiteY11" fmla="*/ 16236 h 22878"/>
                <a:gd name="connsiteX12" fmla="*/ 10383 w 10383"/>
                <a:gd name="connsiteY12" fmla="*/ 16236 h 22878"/>
                <a:gd name="connsiteX13" fmla="*/ 10383 w 10383"/>
                <a:gd name="connsiteY13" fmla="*/ 2952 h 22878"/>
                <a:gd name="connsiteX14" fmla="*/ 10383 w 10383"/>
                <a:gd name="connsiteY14" fmla="*/ 2952 h 22878"/>
                <a:gd name="connsiteX15" fmla="*/ 10383 w 10383"/>
                <a:gd name="connsiteY15" fmla="*/ 2952 h 22878"/>
                <a:gd name="connsiteX16" fmla="*/ 10383 w 10383"/>
                <a:gd name="connsiteY16" fmla="*/ 2952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83" h="22878">
                  <a:moveTo>
                    <a:pt x="789" y="0"/>
                  </a:moveTo>
                  <a:lnTo>
                    <a:pt x="789" y="0"/>
                  </a:lnTo>
                  <a:lnTo>
                    <a:pt x="789" y="0"/>
                  </a:lnTo>
                  <a:lnTo>
                    <a:pt x="789" y="0"/>
                  </a:lnTo>
                  <a:cubicBezTo>
                    <a:pt x="255" y="1931"/>
                    <a:pt x="255" y="3972"/>
                    <a:pt x="789" y="5904"/>
                  </a:cubicBezTo>
                  <a:cubicBezTo>
                    <a:pt x="-263" y="7993"/>
                    <a:pt x="-263" y="10457"/>
                    <a:pt x="789" y="12546"/>
                  </a:cubicBezTo>
                  <a:lnTo>
                    <a:pt x="789" y="17712"/>
                  </a:lnTo>
                  <a:cubicBezTo>
                    <a:pt x="789" y="17712"/>
                    <a:pt x="4479" y="22878"/>
                    <a:pt x="5955" y="22878"/>
                  </a:cubicBezTo>
                  <a:cubicBezTo>
                    <a:pt x="7431" y="22878"/>
                    <a:pt x="5955" y="22878"/>
                    <a:pt x="10383" y="16236"/>
                  </a:cubicBezTo>
                  <a:lnTo>
                    <a:pt x="10383" y="16236"/>
                  </a:lnTo>
                  <a:lnTo>
                    <a:pt x="10383" y="16236"/>
                  </a:lnTo>
                  <a:lnTo>
                    <a:pt x="10383" y="16236"/>
                  </a:lnTo>
                  <a:lnTo>
                    <a:pt x="10383" y="16236"/>
                  </a:lnTo>
                  <a:cubicBezTo>
                    <a:pt x="8278" y="12058"/>
                    <a:pt x="8278" y="7130"/>
                    <a:pt x="10383" y="2952"/>
                  </a:cubicBezTo>
                  <a:lnTo>
                    <a:pt x="10383" y="2952"/>
                  </a:lnTo>
                  <a:cubicBezTo>
                    <a:pt x="10383" y="2952"/>
                    <a:pt x="10383" y="2952"/>
                    <a:pt x="10383" y="2952"/>
                  </a:cubicBezTo>
                  <a:lnTo>
                    <a:pt x="10383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C66F1422-9CFE-4A9C-A857-E73DD73F4F31}"/>
                </a:ext>
              </a:extLst>
            </p:cNvPr>
            <p:cNvSpPr/>
            <p:nvPr/>
          </p:nvSpPr>
          <p:spPr>
            <a:xfrm>
              <a:off x="7705066" y="3817687"/>
              <a:ext cx="10142" cy="24184"/>
            </a:xfrm>
            <a:custGeom>
              <a:avLst/>
              <a:gdLst>
                <a:gd name="connsiteX0" fmla="*/ 10143 w 10142"/>
                <a:gd name="connsiteY0" fmla="*/ 22878 h 24184"/>
                <a:gd name="connsiteX1" fmla="*/ 4977 w 10142"/>
                <a:gd name="connsiteY1" fmla="*/ 17712 h 24184"/>
                <a:gd name="connsiteX2" fmla="*/ 4977 w 10142"/>
                <a:gd name="connsiteY2" fmla="*/ 12546 h 24184"/>
                <a:gd name="connsiteX3" fmla="*/ 4977 w 10142"/>
                <a:gd name="connsiteY3" fmla="*/ 5904 h 24184"/>
                <a:gd name="connsiteX4" fmla="*/ 4977 w 10142"/>
                <a:gd name="connsiteY4" fmla="*/ 0 h 24184"/>
                <a:gd name="connsiteX5" fmla="*/ 4977 w 10142"/>
                <a:gd name="connsiteY5" fmla="*/ 0 h 24184"/>
                <a:gd name="connsiteX6" fmla="*/ 4977 w 10142"/>
                <a:gd name="connsiteY6" fmla="*/ 0 h 24184"/>
                <a:gd name="connsiteX7" fmla="*/ 4977 w 10142"/>
                <a:gd name="connsiteY7" fmla="*/ 0 h 24184"/>
                <a:gd name="connsiteX8" fmla="*/ 4977 w 10142"/>
                <a:gd name="connsiteY8" fmla="*/ 0 h 24184"/>
                <a:gd name="connsiteX9" fmla="*/ 4977 w 10142"/>
                <a:gd name="connsiteY9" fmla="*/ 0 h 24184"/>
                <a:gd name="connsiteX10" fmla="*/ 4977 w 10142"/>
                <a:gd name="connsiteY10" fmla="*/ 0 h 24184"/>
                <a:gd name="connsiteX11" fmla="*/ 549 w 10142"/>
                <a:gd name="connsiteY11" fmla="*/ 7380 h 24184"/>
                <a:gd name="connsiteX12" fmla="*/ 549 w 10142"/>
                <a:gd name="connsiteY12" fmla="*/ 14022 h 24184"/>
                <a:gd name="connsiteX13" fmla="*/ 549 w 10142"/>
                <a:gd name="connsiteY13" fmla="*/ 19188 h 24184"/>
                <a:gd name="connsiteX14" fmla="*/ 9405 w 10142"/>
                <a:gd name="connsiteY14" fmla="*/ 19188 h 24184"/>
                <a:gd name="connsiteX15" fmla="*/ 9405 w 10142"/>
                <a:gd name="connsiteY15" fmla="*/ 19188 h 24184"/>
                <a:gd name="connsiteX16" fmla="*/ 9405 w 10142"/>
                <a:gd name="connsiteY16" fmla="*/ 14022 h 24184"/>
                <a:gd name="connsiteX17" fmla="*/ 9405 w 10142"/>
                <a:gd name="connsiteY17" fmla="*/ 14022 h 24184"/>
                <a:gd name="connsiteX18" fmla="*/ 9405 w 10142"/>
                <a:gd name="connsiteY18" fmla="*/ 3690 h 24184"/>
                <a:gd name="connsiteX19" fmla="*/ 9405 w 10142"/>
                <a:gd name="connsiteY19" fmla="*/ 14022 h 24184"/>
                <a:gd name="connsiteX20" fmla="*/ 9405 w 10142"/>
                <a:gd name="connsiteY20" fmla="*/ 14022 h 24184"/>
                <a:gd name="connsiteX21" fmla="*/ 9405 w 10142"/>
                <a:gd name="connsiteY21" fmla="*/ 14022 h 24184"/>
                <a:gd name="connsiteX22" fmla="*/ 9405 w 10142"/>
                <a:gd name="connsiteY22" fmla="*/ 14022 h 24184"/>
                <a:gd name="connsiteX23" fmla="*/ 9405 w 10142"/>
                <a:gd name="connsiteY23" fmla="*/ 14022 h 24184"/>
                <a:gd name="connsiteX24" fmla="*/ 4977 w 10142"/>
                <a:gd name="connsiteY24" fmla="*/ 20664 h 2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142" h="24184">
                  <a:moveTo>
                    <a:pt x="10143" y="22878"/>
                  </a:moveTo>
                  <a:cubicBezTo>
                    <a:pt x="10143" y="22878"/>
                    <a:pt x="10143" y="22878"/>
                    <a:pt x="4977" y="17712"/>
                  </a:cubicBezTo>
                  <a:cubicBezTo>
                    <a:pt x="4687" y="16002"/>
                    <a:pt x="4687" y="14256"/>
                    <a:pt x="4977" y="12546"/>
                  </a:cubicBezTo>
                  <a:cubicBezTo>
                    <a:pt x="4245" y="10393"/>
                    <a:pt x="4245" y="8057"/>
                    <a:pt x="4977" y="5904"/>
                  </a:cubicBezTo>
                  <a:cubicBezTo>
                    <a:pt x="4477" y="3967"/>
                    <a:pt x="4477" y="1937"/>
                    <a:pt x="4977" y="0"/>
                  </a:cubicBezTo>
                  <a:lnTo>
                    <a:pt x="4977" y="0"/>
                  </a:lnTo>
                  <a:lnTo>
                    <a:pt x="4977" y="0"/>
                  </a:lnTo>
                  <a:lnTo>
                    <a:pt x="4977" y="0"/>
                  </a:lnTo>
                  <a:lnTo>
                    <a:pt x="4977" y="0"/>
                  </a:lnTo>
                  <a:lnTo>
                    <a:pt x="4977" y="0"/>
                  </a:lnTo>
                  <a:lnTo>
                    <a:pt x="4977" y="0"/>
                  </a:lnTo>
                  <a:cubicBezTo>
                    <a:pt x="2864" y="2017"/>
                    <a:pt x="1334" y="4567"/>
                    <a:pt x="549" y="7380"/>
                  </a:cubicBezTo>
                  <a:cubicBezTo>
                    <a:pt x="-183" y="9533"/>
                    <a:pt x="-183" y="11869"/>
                    <a:pt x="549" y="14022"/>
                  </a:cubicBezTo>
                  <a:cubicBezTo>
                    <a:pt x="306" y="15736"/>
                    <a:pt x="306" y="17474"/>
                    <a:pt x="549" y="19188"/>
                  </a:cubicBezTo>
                  <a:cubicBezTo>
                    <a:pt x="549" y="25092"/>
                    <a:pt x="5715" y="26568"/>
                    <a:pt x="9405" y="19188"/>
                  </a:cubicBezTo>
                  <a:lnTo>
                    <a:pt x="9405" y="19188"/>
                  </a:lnTo>
                  <a:cubicBezTo>
                    <a:pt x="9918" y="17505"/>
                    <a:pt x="9918" y="15705"/>
                    <a:pt x="9405" y="14022"/>
                  </a:cubicBezTo>
                  <a:cubicBezTo>
                    <a:pt x="9405" y="14022"/>
                    <a:pt x="9405" y="14022"/>
                    <a:pt x="9405" y="14022"/>
                  </a:cubicBezTo>
                  <a:cubicBezTo>
                    <a:pt x="8280" y="10670"/>
                    <a:pt x="8280" y="7042"/>
                    <a:pt x="9405" y="3690"/>
                  </a:cubicBezTo>
                  <a:cubicBezTo>
                    <a:pt x="8666" y="7094"/>
                    <a:pt x="8666" y="10618"/>
                    <a:pt x="9405" y="14022"/>
                  </a:cubicBezTo>
                  <a:cubicBezTo>
                    <a:pt x="9405" y="14022"/>
                    <a:pt x="9405" y="14022"/>
                    <a:pt x="9405" y="14022"/>
                  </a:cubicBezTo>
                  <a:lnTo>
                    <a:pt x="9405" y="14022"/>
                  </a:lnTo>
                  <a:lnTo>
                    <a:pt x="9405" y="14022"/>
                  </a:lnTo>
                  <a:lnTo>
                    <a:pt x="9405" y="14022"/>
                  </a:lnTo>
                  <a:cubicBezTo>
                    <a:pt x="9405" y="19188"/>
                    <a:pt x="9405" y="20664"/>
                    <a:pt x="4977" y="2066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BFE014DA-6C7D-4F75-BA3E-20EF30DA96B4}"/>
                </a:ext>
              </a:extLst>
            </p:cNvPr>
            <p:cNvSpPr/>
            <p:nvPr/>
          </p:nvSpPr>
          <p:spPr>
            <a:xfrm>
              <a:off x="7727790" y="3808093"/>
              <a:ext cx="14478" cy="24354"/>
            </a:xfrm>
            <a:custGeom>
              <a:avLst/>
              <a:gdLst>
                <a:gd name="connsiteX0" fmla="*/ 8821 w 14478"/>
                <a:gd name="connsiteY0" fmla="*/ 19926 h 24354"/>
                <a:gd name="connsiteX1" fmla="*/ 8821 w 14478"/>
                <a:gd name="connsiteY1" fmla="*/ 19926 h 24354"/>
                <a:gd name="connsiteX2" fmla="*/ 703 w 14478"/>
                <a:gd name="connsiteY2" fmla="*/ 8118 h 24354"/>
                <a:gd name="connsiteX3" fmla="*/ 703 w 14478"/>
                <a:gd name="connsiteY3" fmla="*/ 0 h 24354"/>
                <a:gd name="connsiteX4" fmla="*/ 703 w 14478"/>
                <a:gd name="connsiteY4" fmla="*/ 0 h 24354"/>
                <a:gd name="connsiteX5" fmla="*/ 703 w 14478"/>
                <a:gd name="connsiteY5" fmla="*/ 0 h 24354"/>
                <a:gd name="connsiteX6" fmla="*/ 703 w 14478"/>
                <a:gd name="connsiteY6" fmla="*/ 11070 h 24354"/>
                <a:gd name="connsiteX7" fmla="*/ 8083 w 14478"/>
                <a:gd name="connsiteY7" fmla="*/ 24354 h 24354"/>
                <a:gd name="connsiteX8" fmla="*/ 8083 w 14478"/>
                <a:gd name="connsiteY8" fmla="*/ 24354 h 24354"/>
                <a:gd name="connsiteX9" fmla="*/ 12511 w 14478"/>
                <a:gd name="connsiteY9" fmla="*/ 24354 h 24354"/>
                <a:gd name="connsiteX10" fmla="*/ 12511 w 14478"/>
                <a:gd name="connsiteY10" fmla="*/ 18450 h 24354"/>
                <a:gd name="connsiteX11" fmla="*/ 8821 w 14478"/>
                <a:gd name="connsiteY11" fmla="*/ 19926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78" h="24354">
                  <a:moveTo>
                    <a:pt x="8821" y="19926"/>
                  </a:moveTo>
                  <a:lnTo>
                    <a:pt x="8821" y="19926"/>
                  </a:lnTo>
                  <a:cubicBezTo>
                    <a:pt x="5701" y="16291"/>
                    <a:pt x="2980" y="12332"/>
                    <a:pt x="703" y="8118"/>
                  </a:cubicBezTo>
                  <a:lnTo>
                    <a:pt x="703" y="0"/>
                  </a:lnTo>
                  <a:lnTo>
                    <a:pt x="703" y="0"/>
                  </a:lnTo>
                  <a:lnTo>
                    <a:pt x="703" y="0"/>
                  </a:lnTo>
                  <a:cubicBezTo>
                    <a:pt x="-234" y="3630"/>
                    <a:pt x="-234" y="7440"/>
                    <a:pt x="703" y="11070"/>
                  </a:cubicBezTo>
                  <a:cubicBezTo>
                    <a:pt x="1683" y="16172"/>
                    <a:pt x="4269" y="20826"/>
                    <a:pt x="8083" y="24354"/>
                  </a:cubicBezTo>
                  <a:lnTo>
                    <a:pt x="8083" y="24354"/>
                  </a:lnTo>
                  <a:cubicBezTo>
                    <a:pt x="8083" y="24354"/>
                    <a:pt x="8083" y="24354"/>
                    <a:pt x="12511" y="24354"/>
                  </a:cubicBezTo>
                  <a:cubicBezTo>
                    <a:pt x="16939" y="24354"/>
                    <a:pt x="12511" y="24354"/>
                    <a:pt x="12511" y="18450"/>
                  </a:cubicBezTo>
                  <a:cubicBezTo>
                    <a:pt x="11191" y="18679"/>
                    <a:pt x="9935" y="19182"/>
                    <a:pt x="8821" y="1992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AD0A5D1C-81C1-4C4F-AD38-5C27C976F3D8}"/>
                </a:ext>
              </a:extLst>
            </p:cNvPr>
            <p:cNvSpPr/>
            <p:nvPr/>
          </p:nvSpPr>
          <p:spPr>
            <a:xfrm>
              <a:off x="7721543" y="3813998"/>
              <a:ext cx="15067" cy="27305"/>
            </a:xfrm>
            <a:custGeom>
              <a:avLst/>
              <a:gdLst>
                <a:gd name="connsiteX0" fmla="*/ 8426 w 15067"/>
                <a:gd name="connsiteY0" fmla="*/ 24354 h 27305"/>
                <a:gd name="connsiteX1" fmla="*/ 8426 w 15067"/>
                <a:gd name="connsiteY1" fmla="*/ 24354 h 27305"/>
                <a:gd name="connsiteX2" fmla="*/ 8426 w 15067"/>
                <a:gd name="connsiteY2" fmla="*/ 24354 h 27305"/>
                <a:gd name="connsiteX3" fmla="*/ 1046 w 15067"/>
                <a:gd name="connsiteY3" fmla="*/ 11070 h 27305"/>
                <a:gd name="connsiteX4" fmla="*/ 1046 w 15067"/>
                <a:gd name="connsiteY4" fmla="*/ 0 h 27305"/>
                <a:gd name="connsiteX5" fmla="*/ 1046 w 15067"/>
                <a:gd name="connsiteY5" fmla="*/ 0 h 27305"/>
                <a:gd name="connsiteX6" fmla="*/ 1046 w 15067"/>
                <a:gd name="connsiteY6" fmla="*/ 0 h 27305"/>
                <a:gd name="connsiteX7" fmla="*/ 1046 w 15067"/>
                <a:gd name="connsiteY7" fmla="*/ 0 h 27305"/>
                <a:gd name="connsiteX8" fmla="*/ 1046 w 15067"/>
                <a:gd name="connsiteY8" fmla="*/ 0 h 27305"/>
                <a:gd name="connsiteX9" fmla="*/ 1046 w 15067"/>
                <a:gd name="connsiteY9" fmla="*/ 10332 h 27305"/>
                <a:gd name="connsiteX10" fmla="*/ 7688 w 15067"/>
                <a:gd name="connsiteY10" fmla="*/ 23616 h 27305"/>
                <a:gd name="connsiteX11" fmla="*/ 7688 w 15067"/>
                <a:gd name="connsiteY11" fmla="*/ 23616 h 27305"/>
                <a:gd name="connsiteX12" fmla="*/ 7688 w 15067"/>
                <a:gd name="connsiteY12" fmla="*/ 23616 h 27305"/>
                <a:gd name="connsiteX13" fmla="*/ 7688 w 15067"/>
                <a:gd name="connsiteY13" fmla="*/ 23616 h 27305"/>
                <a:gd name="connsiteX14" fmla="*/ 7688 w 15067"/>
                <a:gd name="connsiteY14" fmla="*/ 17712 h 27305"/>
                <a:gd name="connsiteX15" fmla="*/ 7688 w 15067"/>
                <a:gd name="connsiteY15" fmla="*/ 13284 h 27305"/>
                <a:gd name="connsiteX16" fmla="*/ 7688 w 15067"/>
                <a:gd name="connsiteY16" fmla="*/ 13284 h 27305"/>
                <a:gd name="connsiteX17" fmla="*/ 15068 w 15067"/>
                <a:gd name="connsiteY17" fmla="*/ 13284 h 27305"/>
                <a:gd name="connsiteX18" fmla="*/ 7688 w 15067"/>
                <a:gd name="connsiteY18" fmla="*/ 1476 h 27305"/>
                <a:gd name="connsiteX19" fmla="*/ 7688 w 15067"/>
                <a:gd name="connsiteY19" fmla="*/ 1476 h 27305"/>
                <a:gd name="connsiteX20" fmla="*/ 7688 w 15067"/>
                <a:gd name="connsiteY20" fmla="*/ 1476 h 27305"/>
                <a:gd name="connsiteX21" fmla="*/ 7688 w 15067"/>
                <a:gd name="connsiteY21" fmla="*/ 1476 h 27305"/>
                <a:gd name="connsiteX22" fmla="*/ 15068 w 15067"/>
                <a:gd name="connsiteY22" fmla="*/ 13284 h 27305"/>
                <a:gd name="connsiteX23" fmla="*/ 15068 w 15067"/>
                <a:gd name="connsiteY23" fmla="*/ 21402 h 27305"/>
                <a:gd name="connsiteX24" fmla="*/ 15068 w 15067"/>
                <a:gd name="connsiteY24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067" h="27305">
                  <a:moveTo>
                    <a:pt x="8426" y="24354"/>
                  </a:moveTo>
                  <a:lnTo>
                    <a:pt x="8426" y="24354"/>
                  </a:lnTo>
                  <a:lnTo>
                    <a:pt x="8426" y="24354"/>
                  </a:lnTo>
                  <a:cubicBezTo>
                    <a:pt x="4612" y="20826"/>
                    <a:pt x="2026" y="16172"/>
                    <a:pt x="1046" y="11070"/>
                  </a:cubicBezTo>
                  <a:cubicBezTo>
                    <a:pt x="-191" y="7484"/>
                    <a:pt x="-191" y="3587"/>
                    <a:pt x="1046" y="0"/>
                  </a:cubicBezTo>
                  <a:lnTo>
                    <a:pt x="1046" y="0"/>
                  </a:lnTo>
                  <a:lnTo>
                    <a:pt x="1046" y="0"/>
                  </a:lnTo>
                  <a:lnTo>
                    <a:pt x="1046" y="0"/>
                  </a:lnTo>
                  <a:lnTo>
                    <a:pt x="1046" y="0"/>
                  </a:lnTo>
                  <a:cubicBezTo>
                    <a:pt x="-349" y="3303"/>
                    <a:pt x="-349" y="7029"/>
                    <a:pt x="1046" y="10332"/>
                  </a:cubicBezTo>
                  <a:cubicBezTo>
                    <a:pt x="1387" y="15472"/>
                    <a:pt x="3780" y="20259"/>
                    <a:pt x="7688" y="23616"/>
                  </a:cubicBezTo>
                  <a:lnTo>
                    <a:pt x="7688" y="23616"/>
                  </a:lnTo>
                  <a:lnTo>
                    <a:pt x="7688" y="23616"/>
                  </a:lnTo>
                  <a:lnTo>
                    <a:pt x="7688" y="23616"/>
                  </a:lnTo>
                  <a:cubicBezTo>
                    <a:pt x="7688" y="23616"/>
                    <a:pt x="7688" y="23616"/>
                    <a:pt x="7688" y="17712"/>
                  </a:cubicBezTo>
                  <a:cubicBezTo>
                    <a:pt x="7688" y="11808"/>
                    <a:pt x="7688" y="17712"/>
                    <a:pt x="7688" y="13284"/>
                  </a:cubicBezTo>
                  <a:lnTo>
                    <a:pt x="7688" y="13284"/>
                  </a:lnTo>
                  <a:lnTo>
                    <a:pt x="15068" y="13284"/>
                  </a:lnTo>
                  <a:cubicBezTo>
                    <a:pt x="12345" y="9519"/>
                    <a:pt x="9879" y="5573"/>
                    <a:pt x="7688" y="1476"/>
                  </a:cubicBezTo>
                  <a:lnTo>
                    <a:pt x="7688" y="1476"/>
                  </a:lnTo>
                  <a:lnTo>
                    <a:pt x="7688" y="1476"/>
                  </a:lnTo>
                  <a:lnTo>
                    <a:pt x="7688" y="1476"/>
                  </a:lnTo>
                  <a:cubicBezTo>
                    <a:pt x="9603" y="5727"/>
                    <a:pt x="12086" y="9699"/>
                    <a:pt x="15068" y="13284"/>
                  </a:cubicBezTo>
                  <a:lnTo>
                    <a:pt x="15068" y="21402"/>
                  </a:lnTo>
                  <a:cubicBezTo>
                    <a:pt x="15068" y="21402"/>
                    <a:pt x="15068" y="27306"/>
                    <a:pt x="15068" y="2730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5D16657F-41C9-4A86-A99D-53F8A8451BC7}"/>
                </a:ext>
              </a:extLst>
            </p:cNvPr>
            <p:cNvSpPr/>
            <p:nvPr/>
          </p:nvSpPr>
          <p:spPr>
            <a:xfrm>
              <a:off x="7736245" y="3825067"/>
              <a:ext cx="6269" cy="11070"/>
            </a:xfrm>
            <a:custGeom>
              <a:avLst/>
              <a:gdLst>
                <a:gd name="connsiteX0" fmla="*/ 366 w 6269"/>
                <a:gd name="connsiteY0" fmla="*/ 11070 h 11070"/>
                <a:gd name="connsiteX1" fmla="*/ 366 w 6269"/>
                <a:gd name="connsiteY1" fmla="*/ 11070 h 11070"/>
                <a:gd name="connsiteX2" fmla="*/ 366 w 6269"/>
                <a:gd name="connsiteY2" fmla="*/ 0 h 11070"/>
                <a:gd name="connsiteX3" fmla="*/ 366 w 6269"/>
                <a:gd name="connsiteY3" fmla="*/ 0 h 11070"/>
                <a:gd name="connsiteX4" fmla="*/ 6270 w 6269"/>
                <a:gd name="connsiteY4" fmla="*/ 442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9" h="11070">
                  <a:moveTo>
                    <a:pt x="366" y="11070"/>
                  </a:moveTo>
                  <a:cubicBezTo>
                    <a:pt x="366" y="11070"/>
                    <a:pt x="366" y="11070"/>
                    <a:pt x="366" y="11070"/>
                  </a:cubicBezTo>
                  <a:cubicBezTo>
                    <a:pt x="-122" y="7396"/>
                    <a:pt x="-122" y="3674"/>
                    <a:pt x="366" y="0"/>
                  </a:cubicBezTo>
                  <a:lnTo>
                    <a:pt x="366" y="0"/>
                  </a:lnTo>
                  <a:cubicBezTo>
                    <a:pt x="366" y="0"/>
                    <a:pt x="4794" y="4428"/>
                    <a:pt x="6270" y="44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DEFF7AA-0511-45E1-B22D-FA55F0E90BCE}"/>
                </a:ext>
              </a:extLst>
            </p:cNvPr>
            <p:cNvSpPr/>
            <p:nvPr/>
          </p:nvSpPr>
          <p:spPr>
            <a:xfrm>
              <a:off x="7730707" y="3825067"/>
              <a:ext cx="14022" cy="11470"/>
            </a:xfrm>
            <a:custGeom>
              <a:avLst/>
              <a:gdLst>
                <a:gd name="connsiteX0" fmla="*/ 5904 w 14022"/>
                <a:gd name="connsiteY0" fmla="*/ 11070 h 11470"/>
                <a:gd name="connsiteX1" fmla="*/ 5904 w 14022"/>
                <a:gd name="connsiteY1" fmla="*/ 11070 h 11470"/>
                <a:gd name="connsiteX2" fmla="*/ 0 w 14022"/>
                <a:gd name="connsiteY2" fmla="*/ 11070 h 11470"/>
                <a:gd name="connsiteX3" fmla="*/ 0 w 14022"/>
                <a:gd name="connsiteY3" fmla="*/ 11070 h 11470"/>
                <a:gd name="connsiteX4" fmla="*/ 5904 w 14022"/>
                <a:gd name="connsiteY4" fmla="*/ 11070 h 11470"/>
                <a:gd name="connsiteX5" fmla="*/ 5904 w 14022"/>
                <a:gd name="connsiteY5" fmla="*/ 11070 h 11470"/>
                <a:gd name="connsiteX6" fmla="*/ 5904 w 14022"/>
                <a:gd name="connsiteY6" fmla="*/ 11070 h 11470"/>
                <a:gd name="connsiteX7" fmla="*/ 5904 w 14022"/>
                <a:gd name="connsiteY7" fmla="*/ 0 h 11470"/>
                <a:gd name="connsiteX8" fmla="*/ 5904 w 14022"/>
                <a:gd name="connsiteY8" fmla="*/ 0 h 11470"/>
                <a:gd name="connsiteX9" fmla="*/ 14022 w 14022"/>
                <a:gd name="connsiteY9" fmla="*/ 8856 h 11470"/>
                <a:gd name="connsiteX10" fmla="*/ 14022 w 14022"/>
                <a:gd name="connsiteY10" fmla="*/ 8856 h 1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22" h="11470">
                  <a:moveTo>
                    <a:pt x="5904" y="11070"/>
                  </a:moveTo>
                  <a:lnTo>
                    <a:pt x="5904" y="11070"/>
                  </a:lnTo>
                  <a:cubicBezTo>
                    <a:pt x="3972" y="11604"/>
                    <a:pt x="1932" y="11604"/>
                    <a:pt x="0" y="11070"/>
                  </a:cubicBezTo>
                  <a:lnTo>
                    <a:pt x="0" y="11070"/>
                  </a:lnTo>
                  <a:cubicBezTo>
                    <a:pt x="1956" y="11375"/>
                    <a:pt x="3948" y="11375"/>
                    <a:pt x="5904" y="11070"/>
                  </a:cubicBezTo>
                  <a:lnTo>
                    <a:pt x="5904" y="11070"/>
                  </a:lnTo>
                  <a:cubicBezTo>
                    <a:pt x="5904" y="11070"/>
                    <a:pt x="5904" y="11070"/>
                    <a:pt x="5904" y="11070"/>
                  </a:cubicBezTo>
                  <a:cubicBezTo>
                    <a:pt x="5416" y="7396"/>
                    <a:pt x="5416" y="3674"/>
                    <a:pt x="5904" y="0"/>
                  </a:cubicBezTo>
                  <a:lnTo>
                    <a:pt x="5904" y="0"/>
                  </a:lnTo>
                  <a:cubicBezTo>
                    <a:pt x="8021" y="3442"/>
                    <a:pt x="10777" y="6448"/>
                    <a:pt x="14022" y="8856"/>
                  </a:cubicBezTo>
                  <a:cubicBezTo>
                    <a:pt x="14022" y="8856"/>
                    <a:pt x="14022" y="8856"/>
                    <a:pt x="14022" y="885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778E0D21-9D37-4479-A75A-E5D23A986EBB}"/>
                </a:ext>
              </a:extLst>
            </p:cNvPr>
            <p:cNvSpPr/>
            <p:nvPr/>
          </p:nvSpPr>
          <p:spPr>
            <a:xfrm>
              <a:off x="7645836" y="3808832"/>
              <a:ext cx="68633" cy="45756"/>
            </a:xfrm>
            <a:custGeom>
              <a:avLst/>
              <a:gdLst>
                <a:gd name="connsiteX0" fmla="*/ 51660 w 68633"/>
                <a:gd name="connsiteY0" fmla="*/ 45756 h 45756"/>
                <a:gd name="connsiteX1" fmla="*/ 45756 w 68633"/>
                <a:gd name="connsiteY1" fmla="*/ 45756 h 45756"/>
                <a:gd name="connsiteX2" fmla="*/ 45756 w 68633"/>
                <a:gd name="connsiteY2" fmla="*/ 45756 h 45756"/>
                <a:gd name="connsiteX3" fmla="*/ 45756 w 68633"/>
                <a:gd name="connsiteY3" fmla="*/ 45756 h 45756"/>
                <a:gd name="connsiteX4" fmla="*/ 45756 w 68633"/>
                <a:gd name="connsiteY4" fmla="*/ 45756 h 45756"/>
                <a:gd name="connsiteX5" fmla="*/ 45756 w 68633"/>
                <a:gd name="connsiteY5" fmla="*/ 45756 h 45756"/>
                <a:gd name="connsiteX6" fmla="*/ 45756 w 68633"/>
                <a:gd name="connsiteY6" fmla="*/ 45756 h 45756"/>
                <a:gd name="connsiteX7" fmla="*/ 45756 w 68633"/>
                <a:gd name="connsiteY7" fmla="*/ 45756 h 45756"/>
                <a:gd name="connsiteX8" fmla="*/ 45756 w 68633"/>
                <a:gd name="connsiteY8" fmla="*/ 45756 h 45756"/>
                <a:gd name="connsiteX9" fmla="*/ 45756 w 68633"/>
                <a:gd name="connsiteY9" fmla="*/ 45756 h 45756"/>
                <a:gd name="connsiteX10" fmla="*/ 45756 w 68633"/>
                <a:gd name="connsiteY10" fmla="*/ 45756 h 45756"/>
                <a:gd name="connsiteX11" fmla="*/ 68634 w 68633"/>
                <a:gd name="connsiteY11" fmla="*/ 24354 h 45756"/>
                <a:gd name="connsiteX12" fmla="*/ 68634 w 68633"/>
                <a:gd name="connsiteY12" fmla="*/ 24354 h 45756"/>
                <a:gd name="connsiteX13" fmla="*/ 68634 w 68633"/>
                <a:gd name="connsiteY13" fmla="*/ 24354 h 45756"/>
                <a:gd name="connsiteX14" fmla="*/ 68634 w 68633"/>
                <a:gd name="connsiteY14" fmla="*/ 24354 h 45756"/>
                <a:gd name="connsiteX15" fmla="*/ 68634 w 68633"/>
                <a:gd name="connsiteY15" fmla="*/ 24354 h 45756"/>
                <a:gd name="connsiteX16" fmla="*/ 68634 w 68633"/>
                <a:gd name="connsiteY16" fmla="*/ 24354 h 45756"/>
                <a:gd name="connsiteX17" fmla="*/ 68634 w 68633"/>
                <a:gd name="connsiteY17" fmla="*/ 24354 h 45756"/>
                <a:gd name="connsiteX18" fmla="*/ 68634 w 68633"/>
                <a:gd name="connsiteY18" fmla="*/ 24354 h 45756"/>
                <a:gd name="connsiteX19" fmla="*/ 68634 w 68633"/>
                <a:gd name="connsiteY19" fmla="*/ 24354 h 45756"/>
                <a:gd name="connsiteX20" fmla="*/ 68634 w 68633"/>
                <a:gd name="connsiteY20" fmla="*/ 24354 h 45756"/>
                <a:gd name="connsiteX21" fmla="*/ 68634 w 68633"/>
                <a:gd name="connsiteY21" fmla="*/ 24354 h 45756"/>
                <a:gd name="connsiteX22" fmla="*/ 68634 w 68633"/>
                <a:gd name="connsiteY22" fmla="*/ 24354 h 45756"/>
                <a:gd name="connsiteX23" fmla="*/ 68634 w 68633"/>
                <a:gd name="connsiteY23" fmla="*/ 24354 h 45756"/>
                <a:gd name="connsiteX24" fmla="*/ 68634 w 68633"/>
                <a:gd name="connsiteY24" fmla="*/ 24354 h 45756"/>
                <a:gd name="connsiteX25" fmla="*/ 68634 w 68633"/>
                <a:gd name="connsiteY25" fmla="*/ 24354 h 45756"/>
                <a:gd name="connsiteX26" fmla="*/ 68634 w 68633"/>
                <a:gd name="connsiteY26" fmla="*/ 24354 h 45756"/>
                <a:gd name="connsiteX27" fmla="*/ 68634 w 68633"/>
                <a:gd name="connsiteY27" fmla="*/ 24354 h 45756"/>
                <a:gd name="connsiteX28" fmla="*/ 68634 w 68633"/>
                <a:gd name="connsiteY28" fmla="*/ 24354 h 45756"/>
                <a:gd name="connsiteX29" fmla="*/ 68634 w 68633"/>
                <a:gd name="connsiteY29" fmla="*/ 24354 h 45756"/>
                <a:gd name="connsiteX30" fmla="*/ 68634 w 68633"/>
                <a:gd name="connsiteY30" fmla="*/ 24354 h 45756"/>
                <a:gd name="connsiteX31" fmla="*/ 68634 w 68633"/>
                <a:gd name="connsiteY31" fmla="*/ 24354 h 45756"/>
                <a:gd name="connsiteX32" fmla="*/ 68634 w 68633"/>
                <a:gd name="connsiteY32" fmla="*/ 24354 h 45756"/>
                <a:gd name="connsiteX33" fmla="*/ 68634 w 68633"/>
                <a:gd name="connsiteY33" fmla="*/ 24354 h 45756"/>
                <a:gd name="connsiteX34" fmla="*/ 64944 w 68633"/>
                <a:gd name="connsiteY34" fmla="*/ 24354 h 45756"/>
                <a:gd name="connsiteX35" fmla="*/ 22140 w 68633"/>
                <a:gd name="connsiteY35" fmla="*/ 24354 h 45756"/>
                <a:gd name="connsiteX36" fmla="*/ 22140 w 68633"/>
                <a:gd name="connsiteY36" fmla="*/ 24354 h 45756"/>
                <a:gd name="connsiteX37" fmla="*/ 22140 w 68633"/>
                <a:gd name="connsiteY37" fmla="*/ 24354 h 45756"/>
                <a:gd name="connsiteX38" fmla="*/ 22140 w 68633"/>
                <a:gd name="connsiteY38" fmla="*/ 24354 h 45756"/>
                <a:gd name="connsiteX39" fmla="*/ 16974 w 68633"/>
                <a:gd name="connsiteY39" fmla="*/ 24354 h 45756"/>
                <a:gd name="connsiteX40" fmla="*/ 16974 w 68633"/>
                <a:gd name="connsiteY40" fmla="*/ 24354 h 45756"/>
                <a:gd name="connsiteX41" fmla="*/ 16974 w 68633"/>
                <a:gd name="connsiteY41" fmla="*/ 24354 h 45756"/>
                <a:gd name="connsiteX42" fmla="*/ 12546 w 68633"/>
                <a:gd name="connsiteY42" fmla="*/ 24354 h 45756"/>
                <a:gd name="connsiteX43" fmla="*/ 12546 w 68633"/>
                <a:gd name="connsiteY43" fmla="*/ 24354 h 45756"/>
                <a:gd name="connsiteX44" fmla="*/ 12546 w 68633"/>
                <a:gd name="connsiteY44" fmla="*/ 24354 h 45756"/>
                <a:gd name="connsiteX45" fmla="*/ 12546 w 68633"/>
                <a:gd name="connsiteY45" fmla="*/ 24354 h 45756"/>
                <a:gd name="connsiteX46" fmla="*/ 12546 w 68633"/>
                <a:gd name="connsiteY46" fmla="*/ 24354 h 45756"/>
                <a:gd name="connsiteX47" fmla="*/ 12546 w 68633"/>
                <a:gd name="connsiteY47" fmla="*/ 24354 h 45756"/>
                <a:gd name="connsiteX48" fmla="*/ 0 w 68633"/>
                <a:gd name="connsiteY48" fmla="*/ 24354 h 45756"/>
                <a:gd name="connsiteX49" fmla="*/ 0 w 68633"/>
                <a:gd name="connsiteY49" fmla="*/ 24354 h 45756"/>
                <a:gd name="connsiteX50" fmla="*/ 0 w 68633"/>
                <a:gd name="connsiteY50" fmla="*/ 24354 h 45756"/>
                <a:gd name="connsiteX51" fmla="*/ 0 w 68633"/>
                <a:gd name="connsiteY51" fmla="*/ 24354 h 45756"/>
                <a:gd name="connsiteX52" fmla="*/ 16974 w 68633"/>
                <a:gd name="connsiteY52" fmla="*/ 24354 h 45756"/>
                <a:gd name="connsiteX53" fmla="*/ 16974 w 68633"/>
                <a:gd name="connsiteY53" fmla="*/ 24354 h 45756"/>
                <a:gd name="connsiteX54" fmla="*/ 3690 w 68633"/>
                <a:gd name="connsiteY54" fmla="*/ 24354 h 45756"/>
                <a:gd name="connsiteX55" fmla="*/ 3690 w 68633"/>
                <a:gd name="connsiteY55" fmla="*/ 24354 h 45756"/>
                <a:gd name="connsiteX56" fmla="*/ 3690 w 68633"/>
                <a:gd name="connsiteY56" fmla="*/ 24354 h 45756"/>
                <a:gd name="connsiteX57" fmla="*/ 3690 w 68633"/>
                <a:gd name="connsiteY57" fmla="*/ 24354 h 45756"/>
                <a:gd name="connsiteX58" fmla="*/ 3690 w 68633"/>
                <a:gd name="connsiteY58" fmla="*/ 24354 h 45756"/>
                <a:gd name="connsiteX59" fmla="*/ 3690 w 68633"/>
                <a:gd name="connsiteY59" fmla="*/ 24354 h 45756"/>
                <a:gd name="connsiteX60" fmla="*/ 3690 w 68633"/>
                <a:gd name="connsiteY60" fmla="*/ 24354 h 45756"/>
                <a:gd name="connsiteX61" fmla="*/ 3690 w 68633"/>
                <a:gd name="connsiteY61" fmla="*/ 24354 h 45756"/>
                <a:gd name="connsiteX62" fmla="*/ 3690 w 68633"/>
                <a:gd name="connsiteY62" fmla="*/ 24354 h 45756"/>
                <a:gd name="connsiteX63" fmla="*/ 3690 w 68633"/>
                <a:gd name="connsiteY63" fmla="*/ 24354 h 45756"/>
                <a:gd name="connsiteX64" fmla="*/ 3690 w 68633"/>
                <a:gd name="connsiteY64" fmla="*/ 24354 h 45756"/>
                <a:gd name="connsiteX65" fmla="*/ 3690 w 68633"/>
                <a:gd name="connsiteY65" fmla="*/ 19926 h 45756"/>
                <a:gd name="connsiteX66" fmla="*/ 3690 w 68633"/>
                <a:gd name="connsiteY66" fmla="*/ 19926 h 45756"/>
                <a:gd name="connsiteX67" fmla="*/ 7380 w 68633"/>
                <a:gd name="connsiteY67" fmla="*/ 19926 h 45756"/>
                <a:gd name="connsiteX68" fmla="*/ 16974 w 68633"/>
                <a:gd name="connsiteY68" fmla="*/ 19926 h 45756"/>
                <a:gd name="connsiteX69" fmla="*/ 16974 w 68633"/>
                <a:gd name="connsiteY69" fmla="*/ 19926 h 45756"/>
                <a:gd name="connsiteX70" fmla="*/ 16974 w 68633"/>
                <a:gd name="connsiteY70" fmla="*/ 19926 h 45756"/>
                <a:gd name="connsiteX71" fmla="*/ 16974 w 68633"/>
                <a:gd name="connsiteY71" fmla="*/ 19926 h 45756"/>
                <a:gd name="connsiteX72" fmla="*/ 16974 w 68633"/>
                <a:gd name="connsiteY72" fmla="*/ 19926 h 45756"/>
                <a:gd name="connsiteX73" fmla="*/ 12546 w 68633"/>
                <a:gd name="connsiteY73" fmla="*/ 19926 h 45756"/>
                <a:gd name="connsiteX74" fmla="*/ 16974 w 68633"/>
                <a:gd name="connsiteY74" fmla="*/ 19926 h 45756"/>
                <a:gd name="connsiteX75" fmla="*/ 16974 w 68633"/>
                <a:gd name="connsiteY75" fmla="*/ 19926 h 45756"/>
                <a:gd name="connsiteX76" fmla="*/ 16974 w 68633"/>
                <a:gd name="connsiteY76" fmla="*/ 19926 h 45756"/>
                <a:gd name="connsiteX77" fmla="*/ 16974 w 68633"/>
                <a:gd name="connsiteY77" fmla="*/ 19926 h 45756"/>
                <a:gd name="connsiteX78" fmla="*/ 16974 w 68633"/>
                <a:gd name="connsiteY78" fmla="*/ 19926 h 45756"/>
                <a:gd name="connsiteX79" fmla="*/ 16974 w 68633"/>
                <a:gd name="connsiteY79" fmla="*/ 19926 h 45756"/>
                <a:gd name="connsiteX80" fmla="*/ 16974 w 68633"/>
                <a:gd name="connsiteY80" fmla="*/ 19926 h 45756"/>
                <a:gd name="connsiteX81" fmla="*/ 16974 w 68633"/>
                <a:gd name="connsiteY81" fmla="*/ 19926 h 45756"/>
                <a:gd name="connsiteX82" fmla="*/ 16974 w 68633"/>
                <a:gd name="connsiteY82" fmla="*/ 19926 h 45756"/>
                <a:gd name="connsiteX83" fmla="*/ 16974 w 68633"/>
                <a:gd name="connsiteY83" fmla="*/ 19926 h 45756"/>
                <a:gd name="connsiteX84" fmla="*/ 16974 w 68633"/>
                <a:gd name="connsiteY84" fmla="*/ 19926 h 45756"/>
                <a:gd name="connsiteX85" fmla="*/ 16974 w 68633"/>
                <a:gd name="connsiteY85" fmla="*/ 19926 h 45756"/>
                <a:gd name="connsiteX86" fmla="*/ 16974 w 68633"/>
                <a:gd name="connsiteY86" fmla="*/ 19926 h 45756"/>
                <a:gd name="connsiteX87" fmla="*/ 16974 w 68633"/>
                <a:gd name="connsiteY87" fmla="*/ 19926 h 45756"/>
                <a:gd name="connsiteX88" fmla="*/ 16974 w 68633"/>
                <a:gd name="connsiteY88" fmla="*/ 19926 h 45756"/>
                <a:gd name="connsiteX89" fmla="*/ 16974 w 68633"/>
                <a:gd name="connsiteY89" fmla="*/ 19926 h 45756"/>
                <a:gd name="connsiteX90" fmla="*/ 16974 w 68633"/>
                <a:gd name="connsiteY90" fmla="*/ 14022 h 45756"/>
                <a:gd name="connsiteX91" fmla="*/ 16974 w 68633"/>
                <a:gd name="connsiteY91" fmla="*/ 8856 h 45756"/>
                <a:gd name="connsiteX92" fmla="*/ 16974 w 68633"/>
                <a:gd name="connsiteY92" fmla="*/ 3690 h 45756"/>
                <a:gd name="connsiteX93" fmla="*/ 16974 w 68633"/>
                <a:gd name="connsiteY93" fmla="*/ 3690 h 45756"/>
                <a:gd name="connsiteX94" fmla="*/ 16974 w 68633"/>
                <a:gd name="connsiteY94" fmla="*/ 3690 h 45756"/>
                <a:gd name="connsiteX95" fmla="*/ 16974 w 68633"/>
                <a:gd name="connsiteY95" fmla="*/ 3690 h 45756"/>
                <a:gd name="connsiteX96" fmla="*/ 16974 w 68633"/>
                <a:gd name="connsiteY96" fmla="*/ 3690 h 45756"/>
                <a:gd name="connsiteX97" fmla="*/ 22140 w 68633"/>
                <a:gd name="connsiteY97" fmla="*/ 3690 h 45756"/>
                <a:gd name="connsiteX98" fmla="*/ 22140 w 68633"/>
                <a:gd name="connsiteY98" fmla="*/ 3690 h 45756"/>
                <a:gd name="connsiteX99" fmla="*/ 22140 w 68633"/>
                <a:gd name="connsiteY99" fmla="*/ 3690 h 45756"/>
                <a:gd name="connsiteX100" fmla="*/ 22140 w 68633"/>
                <a:gd name="connsiteY100" fmla="*/ 0 h 45756"/>
                <a:gd name="connsiteX101" fmla="*/ 22140 w 68633"/>
                <a:gd name="connsiteY101" fmla="*/ 0 h 45756"/>
                <a:gd name="connsiteX102" fmla="*/ 27306 w 68633"/>
                <a:gd name="connsiteY102" fmla="*/ 0 h 45756"/>
                <a:gd name="connsiteX103" fmla="*/ 27306 w 68633"/>
                <a:gd name="connsiteY103" fmla="*/ 0 h 45756"/>
                <a:gd name="connsiteX104" fmla="*/ 27306 w 68633"/>
                <a:gd name="connsiteY104" fmla="*/ 0 h 45756"/>
                <a:gd name="connsiteX105" fmla="*/ 27306 w 68633"/>
                <a:gd name="connsiteY105" fmla="*/ 0 h 45756"/>
                <a:gd name="connsiteX106" fmla="*/ 27306 w 68633"/>
                <a:gd name="connsiteY106" fmla="*/ 0 h 45756"/>
                <a:gd name="connsiteX107" fmla="*/ 27306 w 68633"/>
                <a:gd name="connsiteY107" fmla="*/ 0 h 45756"/>
                <a:gd name="connsiteX108" fmla="*/ 33948 w 68633"/>
                <a:gd name="connsiteY108" fmla="*/ 41328 h 45756"/>
                <a:gd name="connsiteX109" fmla="*/ 33948 w 68633"/>
                <a:gd name="connsiteY109" fmla="*/ 41328 h 45756"/>
                <a:gd name="connsiteX110" fmla="*/ 38376 w 68633"/>
                <a:gd name="connsiteY110" fmla="*/ 32472 h 45756"/>
                <a:gd name="connsiteX111" fmla="*/ 38376 w 68633"/>
                <a:gd name="connsiteY111" fmla="*/ 32472 h 45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8633" h="45756">
                  <a:moveTo>
                    <a:pt x="51660" y="45756"/>
                  </a:moveTo>
                  <a:lnTo>
                    <a:pt x="45756" y="45756"/>
                  </a:lnTo>
                  <a:lnTo>
                    <a:pt x="45756" y="45756"/>
                  </a:lnTo>
                  <a:lnTo>
                    <a:pt x="45756" y="45756"/>
                  </a:lnTo>
                  <a:lnTo>
                    <a:pt x="45756" y="45756"/>
                  </a:lnTo>
                  <a:cubicBezTo>
                    <a:pt x="45756" y="45756"/>
                    <a:pt x="45756" y="45756"/>
                    <a:pt x="45756" y="45756"/>
                  </a:cubicBezTo>
                  <a:lnTo>
                    <a:pt x="45756" y="45756"/>
                  </a:lnTo>
                  <a:cubicBezTo>
                    <a:pt x="45756" y="45756"/>
                    <a:pt x="45756" y="45756"/>
                    <a:pt x="45756" y="45756"/>
                  </a:cubicBezTo>
                  <a:lnTo>
                    <a:pt x="45756" y="45756"/>
                  </a:lnTo>
                  <a:lnTo>
                    <a:pt x="45756" y="45756"/>
                  </a:lnTo>
                  <a:cubicBezTo>
                    <a:pt x="45756" y="45756"/>
                    <a:pt x="45756" y="45756"/>
                    <a:pt x="45756" y="45756"/>
                  </a:cubicBez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cubicBezTo>
                    <a:pt x="68634" y="24354"/>
                    <a:pt x="68634" y="24354"/>
                    <a:pt x="68634" y="24354"/>
                  </a:cubicBez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cubicBezTo>
                    <a:pt x="68634" y="24354"/>
                    <a:pt x="68634" y="24354"/>
                    <a:pt x="68634" y="24354"/>
                  </a:cubicBezTo>
                  <a:lnTo>
                    <a:pt x="68634" y="24354"/>
                  </a:lnTo>
                  <a:cubicBezTo>
                    <a:pt x="68634" y="24354"/>
                    <a:pt x="68634" y="24354"/>
                    <a:pt x="68634" y="24354"/>
                  </a:cubicBez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lnTo>
                    <a:pt x="68634" y="24354"/>
                  </a:lnTo>
                  <a:cubicBezTo>
                    <a:pt x="68634" y="24354"/>
                    <a:pt x="68634" y="24354"/>
                    <a:pt x="64944" y="24354"/>
                  </a:cubicBezTo>
                  <a:lnTo>
                    <a:pt x="22140" y="24354"/>
                  </a:lnTo>
                  <a:lnTo>
                    <a:pt x="22140" y="24354"/>
                  </a:lnTo>
                  <a:lnTo>
                    <a:pt x="22140" y="24354"/>
                  </a:lnTo>
                  <a:cubicBezTo>
                    <a:pt x="22140" y="24354"/>
                    <a:pt x="22140" y="24354"/>
                    <a:pt x="22140" y="24354"/>
                  </a:cubicBezTo>
                  <a:lnTo>
                    <a:pt x="16974" y="24354"/>
                  </a:lnTo>
                  <a:lnTo>
                    <a:pt x="16974" y="24354"/>
                  </a:lnTo>
                  <a:lnTo>
                    <a:pt x="16974" y="24354"/>
                  </a:lnTo>
                  <a:lnTo>
                    <a:pt x="12546" y="24354"/>
                  </a:lnTo>
                  <a:lnTo>
                    <a:pt x="12546" y="24354"/>
                  </a:lnTo>
                  <a:lnTo>
                    <a:pt x="12546" y="24354"/>
                  </a:lnTo>
                  <a:lnTo>
                    <a:pt x="12546" y="24354"/>
                  </a:lnTo>
                  <a:lnTo>
                    <a:pt x="12546" y="24354"/>
                  </a:lnTo>
                  <a:lnTo>
                    <a:pt x="12546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cubicBezTo>
                    <a:pt x="0" y="24354"/>
                    <a:pt x="0" y="24354"/>
                    <a:pt x="0" y="24354"/>
                  </a:cubicBezTo>
                  <a:lnTo>
                    <a:pt x="16974" y="24354"/>
                  </a:lnTo>
                  <a:lnTo>
                    <a:pt x="16974" y="24354"/>
                  </a:lnTo>
                  <a:lnTo>
                    <a:pt x="3690" y="24354"/>
                  </a:lnTo>
                  <a:lnTo>
                    <a:pt x="3690" y="24354"/>
                  </a:lnTo>
                  <a:lnTo>
                    <a:pt x="3690" y="24354"/>
                  </a:lnTo>
                  <a:lnTo>
                    <a:pt x="3690" y="24354"/>
                  </a:lnTo>
                  <a:lnTo>
                    <a:pt x="3690" y="24354"/>
                  </a:lnTo>
                  <a:cubicBezTo>
                    <a:pt x="3690" y="24354"/>
                    <a:pt x="3690" y="24354"/>
                    <a:pt x="3690" y="24354"/>
                  </a:cubicBezTo>
                  <a:lnTo>
                    <a:pt x="3690" y="24354"/>
                  </a:lnTo>
                  <a:lnTo>
                    <a:pt x="3690" y="24354"/>
                  </a:lnTo>
                  <a:lnTo>
                    <a:pt x="3690" y="24354"/>
                  </a:lnTo>
                  <a:lnTo>
                    <a:pt x="3690" y="24354"/>
                  </a:lnTo>
                  <a:lnTo>
                    <a:pt x="3690" y="24354"/>
                  </a:lnTo>
                  <a:cubicBezTo>
                    <a:pt x="3690" y="24354"/>
                    <a:pt x="3690" y="24354"/>
                    <a:pt x="3690" y="19926"/>
                  </a:cubicBezTo>
                  <a:lnTo>
                    <a:pt x="3690" y="19926"/>
                  </a:lnTo>
                  <a:cubicBezTo>
                    <a:pt x="3690" y="19926"/>
                    <a:pt x="3690" y="19926"/>
                    <a:pt x="7380" y="19926"/>
                  </a:cubicBezTo>
                  <a:lnTo>
                    <a:pt x="16974" y="19926"/>
                  </a:lnTo>
                  <a:lnTo>
                    <a:pt x="16974" y="19926"/>
                  </a:lnTo>
                  <a:lnTo>
                    <a:pt x="16974" y="19926"/>
                  </a:lnTo>
                  <a:lnTo>
                    <a:pt x="16974" y="19926"/>
                  </a:lnTo>
                  <a:lnTo>
                    <a:pt x="16974" y="19926"/>
                  </a:lnTo>
                  <a:cubicBezTo>
                    <a:pt x="16974" y="19926"/>
                    <a:pt x="16974" y="19926"/>
                    <a:pt x="12546" y="19926"/>
                  </a:cubicBezTo>
                  <a:lnTo>
                    <a:pt x="16974" y="19926"/>
                  </a:lnTo>
                  <a:lnTo>
                    <a:pt x="16974" y="19926"/>
                  </a:lnTo>
                  <a:cubicBezTo>
                    <a:pt x="16974" y="19926"/>
                    <a:pt x="16974" y="19926"/>
                    <a:pt x="16974" y="19926"/>
                  </a:cubicBezTo>
                  <a:cubicBezTo>
                    <a:pt x="16974" y="19926"/>
                    <a:pt x="16974" y="19926"/>
                    <a:pt x="16974" y="19926"/>
                  </a:cubicBezTo>
                  <a:lnTo>
                    <a:pt x="16974" y="19926"/>
                  </a:lnTo>
                  <a:cubicBezTo>
                    <a:pt x="16974" y="19926"/>
                    <a:pt x="16974" y="19926"/>
                    <a:pt x="16974" y="19926"/>
                  </a:cubicBezTo>
                  <a:lnTo>
                    <a:pt x="16974" y="19926"/>
                  </a:lnTo>
                  <a:lnTo>
                    <a:pt x="16974" y="19926"/>
                  </a:lnTo>
                  <a:lnTo>
                    <a:pt x="16974" y="19926"/>
                  </a:lnTo>
                  <a:lnTo>
                    <a:pt x="16974" y="19926"/>
                  </a:lnTo>
                  <a:lnTo>
                    <a:pt x="16974" y="19926"/>
                  </a:lnTo>
                  <a:cubicBezTo>
                    <a:pt x="16974" y="19926"/>
                    <a:pt x="16974" y="19926"/>
                    <a:pt x="16974" y="19926"/>
                  </a:cubicBezTo>
                  <a:lnTo>
                    <a:pt x="16974" y="19926"/>
                  </a:lnTo>
                  <a:lnTo>
                    <a:pt x="16974" y="19926"/>
                  </a:lnTo>
                  <a:lnTo>
                    <a:pt x="16974" y="19926"/>
                  </a:lnTo>
                  <a:lnTo>
                    <a:pt x="16974" y="19926"/>
                  </a:lnTo>
                  <a:cubicBezTo>
                    <a:pt x="17393" y="17981"/>
                    <a:pt x="17393" y="15967"/>
                    <a:pt x="16974" y="14022"/>
                  </a:cubicBezTo>
                  <a:cubicBezTo>
                    <a:pt x="17278" y="12314"/>
                    <a:pt x="17278" y="10564"/>
                    <a:pt x="16974" y="8856"/>
                  </a:cubicBezTo>
                  <a:cubicBezTo>
                    <a:pt x="16974" y="8856"/>
                    <a:pt x="16974" y="4428"/>
                    <a:pt x="16974" y="3690"/>
                  </a:cubicBezTo>
                  <a:cubicBezTo>
                    <a:pt x="16974" y="2952"/>
                    <a:pt x="16974" y="3690"/>
                    <a:pt x="16974" y="3690"/>
                  </a:cubicBezTo>
                  <a:lnTo>
                    <a:pt x="16974" y="3690"/>
                  </a:lnTo>
                  <a:cubicBezTo>
                    <a:pt x="16974" y="3690"/>
                    <a:pt x="16974" y="3690"/>
                    <a:pt x="16974" y="3690"/>
                  </a:cubicBezTo>
                  <a:lnTo>
                    <a:pt x="16974" y="3690"/>
                  </a:lnTo>
                  <a:cubicBezTo>
                    <a:pt x="16974" y="3690"/>
                    <a:pt x="16974" y="3690"/>
                    <a:pt x="22140" y="3690"/>
                  </a:cubicBezTo>
                  <a:lnTo>
                    <a:pt x="22140" y="3690"/>
                  </a:lnTo>
                  <a:lnTo>
                    <a:pt x="22140" y="3690"/>
                  </a:lnTo>
                  <a:lnTo>
                    <a:pt x="22140" y="0"/>
                  </a:lnTo>
                  <a:cubicBezTo>
                    <a:pt x="22140" y="0"/>
                    <a:pt x="22140" y="0"/>
                    <a:pt x="22140" y="0"/>
                  </a:cubicBezTo>
                  <a:lnTo>
                    <a:pt x="27306" y="0"/>
                  </a:lnTo>
                  <a:lnTo>
                    <a:pt x="27306" y="0"/>
                  </a:lnTo>
                  <a:lnTo>
                    <a:pt x="27306" y="0"/>
                  </a:lnTo>
                  <a:cubicBezTo>
                    <a:pt x="27306" y="0"/>
                    <a:pt x="27306" y="0"/>
                    <a:pt x="27306" y="0"/>
                  </a:cubicBezTo>
                  <a:lnTo>
                    <a:pt x="27306" y="0"/>
                  </a:lnTo>
                  <a:lnTo>
                    <a:pt x="27306" y="0"/>
                  </a:lnTo>
                  <a:close/>
                  <a:moveTo>
                    <a:pt x="33948" y="41328"/>
                  </a:moveTo>
                  <a:lnTo>
                    <a:pt x="33948" y="41328"/>
                  </a:lnTo>
                  <a:close/>
                  <a:moveTo>
                    <a:pt x="38376" y="32472"/>
                  </a:moveTo>
                  <a:lnTo>
                    <a:pt x="38376" y="32472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BCDE462-F82E-43EF-974C-D8FBBE10B42B}"/>
                </a:ext>
              </a:extLst>
            </p:cNvPr>
            <p:cNvSpPr/>
            <p:nvPr/>
          </p:nvSpPr>
          <p:spPr>
            <a:xfrm>
              <a:off x="7693068" y="3834661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0 w 7380"/>
                <a:gd name="connsiteY1" fmla="*/ 0 h 73800"/>
                <a:gd name="connsiteX2" fmla="*/ 0 w 7380"/>
                <a:gd name="connsiteY2" fmla="*/ 0 h 73800"/>
                <a:gd name="connsiteX3" fmla="*/ 7380 w 7380"/>
                <a:gd name="connsiteY3" fmla="*/ 0 h 73800"/>
                <a:gd name="connsiteX4" fmla="*/ 7380 w 7380"/>
                <a:gd name="connsiteY4" fmla="*/ 0 h 73800"/>
                <a:gd name="connsiteX5" fmla="*/ 7380 w 7380"/>
                <a:gd name="connsiteY5" fmla="*/ 0 h 73800"/>
                <a:gd name="connsiteX6" fmla="*/ 7380 w 7380"/>
                <a:gd name="connsiteY6" fmla="*/ 0 h 73800"/>
                <a:gd name="connsiteX7" fmla="*/ 4428 w 7380"/>
                <a:gd name="connsiteY7" fmla="*/ 0 h 73800"/>
                <a:gd name="connsiteX8" fmla="*/ 0 w 738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0" y="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07F6E653-D081-4D8A-BC77-F004EE419C99}"/>
                </a:ext>
              </a:extLst>
            </p:cNvPr>
            <p:cNvSpPr/>
            <p:nvPr/>
          </p:nvSpPr>
          <p:spPr>
            <a:xfrm>
              <a:off x="7689379" y="3839089"/>
              <a:ext cx="8855" cy="73800"/>
            </a:xfrm>
            <a:custGeom>
              <a:avLst/>
              <a:gdLst>
                <a:gd name="connsiteX0" fmla="*/ 0 w 8855"/>
                <a:gd name="connsiteY0" fmla="*/ 0 h 73800"/>
                <a:gd name="connsiteX1" fmla="*/ 0 w 8855"/>
                <a:gd name="connsiteY1" fmla="*/ 0 h 73800"/>
                <a:gd name="connsiteX2" fmla="*/ 8856 w 8855"/>
                <a:gd name="connsiteY2" fmla="*/ 0 h 73800"/>
                <a:gd name="connsiteX3" fmla="*/ 8856 w 8855"/>
                <a:gd name="connsiteY3" fmla="*/ 0 h 73800"/>
                <a:gd name="connsiteX4" fmla="*/ 8856 w 8855"/>
                <a:gd name="connsiteY4" fmla="*/ 0 h 73800"/>
                <a:gd name="connsiteX5" fmla="*/ 8856 w 8855"/>
                <a:gd name="connsiteY5" fmla="*/ 0 h 73800"/>
                <a:gd name="connsiteX6" fmla="*/ 1476 w 8855"/>
                <a:gd name="connsiteY6" fmla="*/ 0 h 73800"/>
                <a:gd name="connsiteX7" fmla="*/ 1476 w 8855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73800">
                  <a:moveTo>
                    <a:pt x="0" y="0"/>
                  </a:moveTo>
                  <a:lnTo>
                    <a:pt x="0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1476" y="0"/>
                  </a:lnTo>
                  <a:cubicBezTo>
                    <a:pt x="1476" y="0"/>
                    <a:pt x="1476" y="0"/>
                    <a:pt x="1476" y="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35806E72-8A38-444D-B869-1B6FB58AC96E}"/>
                </a:ext>
              </a:extLst>
            </p:cNvPr>
            <p:cNvSpPr/>
            <p:nvPr/>
          </p:nvSpPr>
          <p:spPr>
            <a:xfrm>
              <a:off x="7681261" y="3850160"/>
              <a:ext cx="7379" cy="73800"/>
            </a:xfrm>
            <a:custGeom>
              <a:avLst/>
              <a:gdLst>
                <a:gd name="connsiteX0" fmla="*/ 0 w 7379"/>
                <a:gd name="connsiteY0" fmla="*/ 0 h 73800"/>
                <a:gd name="connsiteX1" fmla="*/ 0 w 7379"/>
                <a:gd name="connsiteY1" fmla="*/ 0 h 73800"/>
                <a:gd name="connsiteX2" fmla="*/ 7380 w 7379"/>
                <a:gd name="connsiteY2" fmla="*/ 0 h 73800"/>
                <a:gd name="connsiteX3" fmla="*/ 7380 w 7379"/>
                <a:gd name="connsiteY3" fmla="*/ 0 h 73800"/>
                <a:gd name="connsiteX4" fmla="*/ 7380 w 7379"/>
                <a:gd name="connsiteY4" fmla="*/ 0 h 73800"/>
                <a:gd name="connsiteX5" fmla="*/ 2214 w 7379"/>
                <a:gd name="connsiteY5" fmla="*/ 0 h 73800"/>
                <a:gd name="connsiteX6" fmla="*/ 2214 w 7379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9" h="73800">
                  <a:moveTo>
                    <a:pt x="0" y="0"/>
                  </a:moveTo>
                  <a:lnTo>
                    <a:pt x="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2214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A89686C2-1639-4039-8DBD-09FDB6B127AE}"/>
                </a:ext>
              </a:extLst>
            </p:cNvPr>
            <p:cNvSpPr/>
            <p:nvPr/>
          </p:nvSpPr>
          <p:spPr>
            <a:xfrm>
              <a:off x="7677570" y="3850160"/>
              <a:ext cx="8118" cy="73800"/>
            </a:xfrm>
            <a:custGeom>
              <a:avLst/>
              <a:gdLst>
                <a:gd name="connsiteX0" fmla="*/ 0 w 8118"/>
                <a:gd name="connsiteY0" fmla="*/ 0 h 73800"/>
                <a:gd name="connsiteX1" fmla="*/ 0 w 8118"/>
                <a:gd name="connsiteY1" fmla="*/ 0 h 73800"/>
                <a:gd name="connsiteX2" fmla="*/ 0 w 8118"/>
                <a:gd name="connsiteY2" fmla="*/ 0 h 73800"/>
                <a:gd name="connsiteX3" fmla="*/ 8118 w 8118"/>
                <a:gd name="connsiteY3" fmla="*/ 0 h 73800"/>
                <a:gd name="connsiteX4" fmla="*/ 8118 w 8118"/>
                <a:gd name="connsiteY4" fmla="*/ 0 h 73800"/>
                <a:gd name="connsiteX5" fmla="*/ 8118 w 8118"/>
                <a:gd name="connsiteY5" fmla="*/ 0 h 73800"/>
                <a:gd name="connsiteX6" fmla="*/ 3690 w 8118"/>
                <a:gd name="connsiteY6" fmla="*/ 0 h 73800"/>
                <a:gd name="connsiteX7" fmla="*/ 3690 w 8118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8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E0BCB0D3-9C6B-43FA-83BF-83B962A69057}"/>
                </a:ext>
              </a:extLst>
            </p:cNvPr>
            <p:cNvSpPr/>
            <p:nvPr/>
          </p:nvSpPr>
          <p:spPr>
            <a:xfrm>
              <a:off x="7673881" y="3856063"/>
              <a:ext cx="3689" cy="73800"/>
            </a:xfrm>
            <a:custGeom>
              <a:avLst/>
              <a:gdLst>
                <a:gd name="connsiteX0" fmla="*/ 0 w 3689"/>
                <a:gd name="connsiteY0" fmla="*/ 0 h 73800"/>
                <a:gd name="connsiteX1" fmla="*/ 0 w 3689"/>
                <a:gd name="connsiteY1" fmla="*/ 0 h 73800"/>
                <a:gd name="connsiteX2" fmla="*/ 0 w 3689"/>
                <a:gd name="connsiteY2" fmla="*/ 0 h 73800"/>
                <a:gd name="connsiteX3" fmla="*/ 3690 w 3689"/>
                <a:gd name="connsiteY3" fmla="*/ 0 h 73800"/>
                <a:gd name="connsiteX4" fmla="*/ 3690 w 3689"/>
                <a:gd name="connsiteY4" fmla="*/ 0 h 73800"/>
                <a:gd name="connsiteX5" fmla="*/ 3690 w 3689"/>
                <a:gd name="connsiteY5" fmla="*/ 0 h 73800"/>
                <a:gd name="connsiteX6" fmla="*/ 2952 w 3689"/>
                <a:gd name="connsiteY6" fmla="*/ 0 h 73800"/>
                <a:gd name="connsiteX7" fmla="*/ 2952 w 3689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89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2952" y="0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7B468D46-9082-40B6-BB44-58EAA970F551}"/>
                </a:ext>
              </a:extLst>
            </p:cNvPr>
            <p:cNvSpPr/>
            <p:nvPr/>
          </p:nvSpPr>
          <p:spPr>
            <a:xfrm>
              <a:off x="7696759" y="3830234"/>
              <a:ext cx="12546" cy="73800"/>
            </a:xfrm>
            <a:custGeom>
              <a:avLst/>
              <a:gdLst>
                <a:gd name="connsiteX0" fmla="*/ 0 w 12546"/>
                <a:gd name="connsiteY0" fmla="*/ 0 h 73800"/>
                <a:gd name="connsiteX1" fmla="*/ 0 w 12546"/>
                <a:gd name="connsiteY1" fmla="*/ 0 h 73800"/>
                <a:gd name="connsiteX2" fmla="*/ 12546 w 12546"/>
                <a:gd name="connsiteY2" fmla="*/ 0 h 73800"/>
                <a:gd name="connsiteX3" fmla="*/ 12546 w 12546"/>
                <a:gd name="connsiteY3" fmla="*/ 0 h 73800"/>
                <a:gd name="connsiteX4" fmla="*/ 12546 w 12546"/>
                <a:gd name="connsiteY4" fmla="*/ 0 h 73800"/>
                <a:gd name="connsiteX5" fmla="*/ 12546 w 12546"/>
                <a:gd name="connsiteY5" fmla="*/ 0 h 73800"/>
                <a:gd name="connsiteX6" fmla="*/ 0 w 12546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46" h="73800">
                  <a:moveTo>
                    <a:pt x="0" y="0"/>
                  </a:moveTo>
                  <a:lnTo>
                    <a:pt x="0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125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6C27C89-D74C-42FC-A388-CB97B5C49E69}"/>
                </a:ext>
              </a:extLst>
            </p:cNvPr>
            <p:cNvSpPr/>
            <p:nvPr/>
          </p:nvSpPr>
          <p:spPr>
            <a:xfrm>
              <a:off x="7684951" y="3843517"/>
              <a:ext cx="10331" cy="73800"/>
            </a:xfrm>
            <a:custGeom>
              <a:avLst/>
              <a:gdLst>
                <a:gd name="connsiteX0" fmla="*/ 0 w 10331"/>
                <a:gd name="connsiteY0" fmla="*/ 0 h 73800"/>
                <a:gd name="connsiteX1" fmla="*/ 0 w 10331"/>
                <a:gd name="connsiteY1" fmla="*/ 0 h 73800"/>
                <a:gd name="connsiteX2" fmla="*/ 5904 w 10331"/>
                <a:gd name="connsiteY2" fmla="*/ 0 h 73800"/>
                <a:gd name="connsiteX3" fmla="*/ 10332 w 10331"/>
                <a:gd name="connsiteY3" fmla="*/ 0 h 73800"/>
                <a:gd name="connsiteX4" fmla="*/ 10332 w 10331"/>
                <a:gd name="connsiteY4" fmla="*/ 0 h 73800"/>
                <a:gd name="connsiteX5" fmla="*/ 10332 w 10331"/>
                <a:gd name="connsiteY5" fmla="*/ 0 h 73800"/>
                <a:gd name="connsiteX6" fmla="*/ 4428 w 10331"/>
                <a:gd name="connsiteY6" fmla="*/ 0 h 73800"/>
                <a:gd name="connsiteX7" fmla="*/ 0 w 10331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1" h="73800"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10332" y="0"/>
                  </a:cubicBezTo>
                  <a:lnTo>
                    <a:pt x="10332" y="0"/>
                  </a:lnTo>
                  <a:lnTo>
                    <a:pt x="10332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0" y="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D322C81-2B43-4BD9-9EEE-FE0204D6245E}"/>
                </a:ext>
              </a:extLst>
            </p:cNvPr>
            <p:cNvSpPr/>
            <p:nvPr/>
          </p:nvSpPr>
          <p:spPr>
            <a:xfrm>
              <a:off x="7687903" y="38649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6BFFC696-2658-49A9-9F91-5C7D078E8E81}"/>
                </a:ext>
              </a:extLst>
            </p:cNvPr>
            <p:cNvSpPr/>
            <p:nvPr/>
          </p:nvSpPr>
          <p:spPr>
            <a:xfrm>
              <a:off x="7662811" y="3873775"/>
              <a:ext cx="73800" cy="5330"/>
            </a:xfrm>
            <a:custGeom>
              <a:avLst/>
              <a:gdLst>
                <a:gd name="connsiteX0" fmla="*/ 0 w 73800"/>
                <a:gd name="connsiteY0" fmla="*/ 0 h 5330"/>
                <a:gd name="connsiteX1" fmla="*/ 0 w 73800"/>
                <a:gd name="connsiteY1" fmla="*/ 0 h 5330"/>
                <a:gd name="connsiteX2" fmla="*/ 0 w 73800"/>
                <a:gd name="connsiteY2" fmla="*/ 3690 h 5330"/>
                <a:gd name="connsiteX3" fmla="*/ 0 w 73800"/>
                <a:gd name="connsiteY3" fmla="*/ 3690 h 5330"/>
                <a:gd name="connsiteX4" fmla="*/ 0 w 73800"/>
                <a:gd name="connsiteY4" fmla="*/ 3690 h 5330"/>
                <a:gd name="connsiteX5" fmla="*/ 0 w 73800"/>
                <a:gd name="connsiteY5" fmla="*/ 3690 h 5330"/>
                <a:gd name="connsiteX6" fmla="*/ 0 w 73800"/>
                <a:gd name="connsiteY6" fmla="*/ 3690 h 5330"/>
                <a:gd name="connsiteX7" fmla="*/ 0 w 73800"/>
                <a:gd name="connsiteY7" fmla="*/ 3690 h 5330"/>
                <a:gd name="connsiteX8" fmla="*/ 0 w 73800"/>
                <a:gd name="connsiteY8" fmla="*/ 3690 h 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533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690"/>
                  </a:cubicBezTo>
                  <a:cubicBezTo>
                    <a:pt x="0" y="738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796FFF0E-53F2-47CD-B765-F781C33A7302}"/>
                </a:ext>
              </a:extLst>
            </p:cNvPr>
            <p:cNvSpPr/>
            <p:nvPr/>
          </p:nvSpPr>
          <p:spPr>
            <a:xfrm>
              <a:off x="7656168" y="38700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E2A49242-9F86-4911-902F-2EDAFE20C63A}"/>
                </a:ext>
              </a:extLst>
            </p:cNvPr>
            <p:cNvSpPr/>
            <p:nvPr/>
          </p:nvSpPr>
          <p:spPr>
            <a:xfrm>
              <a:off x="7653955" y="3856802"/>
              <a:ext cx="73800" cy="3690"/>
            </a:xfrm>
            <a:custGeom>
              <a:avLst/>
              <a:gdLst>
                <a:gd name="connsiteX0" fmla="*/ 0 w 73800"/>
                <a:gd name="connsiteY0" fmla="*/ 0 h 3690"/>
                <a:gd name="connsiteX1" fmla="*/ 0 w 73800"/>
                <a:gd name="connsiteY1" fmla="*/ 0 h 3690"/>
                <a:gd name="connsiteX2" fmla="*/ 0 w 73800"/>
                <a:gd name="connsiteY2" fmla="*/ 3690 h 3690"/>
                <a:gd name="connsiteX3" fmla="*/ 0 w 73800"/>
                <a:gd name="connsiteY3" fmla="*/ 3690 h 3690"/>
                <a:gd name="connsiteX4" fmla="*/ 0 w 73800"/>
                <a:gd name="connsiteY4" fmla="*/ 3690 h 3690"/>
                <a:gd name="connsiteX5" fmla="*/ 0 w 73800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369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5EF61330-12B2-4C53-BE42-4FE390323628}"/>
                </a:ext>
              </a:extLst>
            </p:cNvPr>
            <p:cNvSpPr/>
            <p:nvPr/>
          </p:nvSpPr>
          <p:spPr>
            <a:xfrm>
              <a:off x="7698235" y="3850160"/>
              <a:ext cx="3690" cy="5165"/>
            </a:xfrm>
            <a:custGeom>
              <a:avLst/>
              <a:gdLst>
                <a:gd name="connsiteX0" fmla="*/ 0 w 3690"/>
                <a:gd name="connsiteY0" fmla="*/ 5166 h 5165"/>
                <a:gd name="connsiteX1" fmla="*/ 0 w 3690"/>
                <a:gd name="connsiteY1" fmla="*/ 5166 h 5165"/>
                <a:gd name="connsiteX2" fmla="*/ 0 w 3690"/>
                <a:gd name="connsiteY2" fmla="*/ 5166 h 5165"/>
                <a:gd name="connsiteX3" fmla="*/ 0 w 3690"/>
                <a:gd name="connsiteY3" fmla="*/ 5166 h 5165"/>
                <a:gd name="connsiteX4" fmla="*/ 0 w 3690"/>
                <a:gd name="connsiteY4" fmla="*/ 5166 h 5165"/>
                <a:gd name="connsiteX5" fmla="*/ 0 w 3690"/>
                <a:gd name="connsiteY5" fmla="*/ 5166 h 5165"/>
                <a:gd name="connsiteX6" fmla="*/ 3690 w 3690"/>
                <a:gd name="connsiteY6" fmla="*/ 5166 h 5165"/>
                <a:gd name="connsiteX7" fmla="*/ 3690 w 3690"/>
                <a:gd name="connsiteY7" fmla="*/ 5166 h 5165"/>
                <a:gd name="connsiteX8" fmla="*/ 3690 w 3690"/>
                <a:gd name="connsiteY8" fmla="*/ 0 h 5165"/>
                <a:gd name="connsiteX9" fmla="*/ 3690 w 3690"/>
                <a:gd name="connsiteY9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" h="5165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1210" y="4854"/>
                    <a:pt x="2480" y="4854"/>
                    <a:pt x="3690" y="5166"/>
                  </a:cubicBezTo>
                  <a:lnTo>
                    <a:pt x="3690" y="5166"/>
                  </a:lnTo>
                  <a:cubicBezTo>
                    <a:pt x="3690" y="5166"/>
                    <a:pt x="3690" y="738"/>
                    <a:pt x="369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69CFD7D3-EDB6-4301-A42A-5C09BEB44672}"/>
                </a:ext>
              </a:extLst>
            </p:cNvPr>
            <p:cNvSpPr/>
            <p:nvPr/>
          </p:nvSpPr>
          <p:spPr>
            <a:xfrm>
              <a:off x="7651003" y="3855325"/>
              <a:ext cx="73800" cy="3690"/>
            </a:xfrm>
            <a:custGeom>
              <a:avLst/>
              <a:gdLst>
                <a:gd name="connsiteX0" fmla="*/ 0 w 73800"/>
                <a:gd name="connsiteY0" fmla="*/ 0 h 3690"/>
                <a:gd name="connsiteX1" fmla="*/ 0 w 73800"/>
                <a:gd name="connsiteY1" fmla="*/ 0 h 3690"/>
                <a:gd name="connsiteX2" fmla="*/ 0 w 73800"/>
                <a:gd name="connsiteY2" fmla="*/ 0 h 3690"/>
                <a:gd name="connsiteX3" fmla="*/ 0 w 73800"/>
                <a:gd name="connsiteY3" fmla="*/ 0 h 3690"/>
                <a:gd name="connsiteX4" fmla="*/ 0 w 73800"/>
                <a:gd name="connsiteY4" fmla="*/ 3690 h 3690"/>
                <a:gd name="connsiteX5" fmla="*/ 0 w 73800"/>
                <a:gd name="connsiteY5" fmla="*/ 3690 h 3690"/>
                <a:gd name="connsiteX6" fmla="*/ 0 w 73800"/>
                <a:gd name="connsiteY6" fmla="*/ 3690 h 3690"/>
                <a:gd name="connsiteX7" fmla="*/ 0 w 73800"/>
                <a:gd name="connsiteY7" fmla="*/ 3690 h 3690"/>
                <a:gd name="connsiteX8" fmla="*/ 0 w 73800"/>
                <a:gd name="connsiteY8" fmla="*/ 3690 h 3690"/>
                <a:gd name="connsiteX9" fmla="*/ 0 w 73800"/>
                <a:gd name="connsiteY9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369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8820F46F-989C-482F-8FC8-348714E23E8D}"/>
                </a:ext>
              </a:extLst>
            </p:cNvPr>
            <p:cNvSpPr/>
            <p:nvPr/>
          </p:nvSpPr>
          <p:spPr>
            <a:xfrm>
              <a:off x="7645005" y="3875252"/>
              <a:ext cx="5997" cy="5165"/>
            </a:xfrm>
            <a:custGeom>
              <a:avLst/>
              <a:gdLst>
                <a:gd name="connsiteX0" fmla="*/ 831 w 5997"/>
                <a:gd name="connsiteY0" fmla="*/ 0 h 5165"/>
                <a:gd name="connsiteX1" fmla="*/ 831 w 5997"/>
                <a:gd name="connsiteY1" fmla="*/ 0 h 5165"/>
                <a:gd name="connsiteX2" fmla="*/ 831 w 5997"/>
                <a:gd name="connsiteY2" fmla="*/ 5166 h 5165"/>
                <a:gd name="connsiteX3" fmla="*/ 831 w 5997"/>
                <a:gd name="connsiteY3" fmla="*/ 5166 h 5165"/>
                <a:gd name="connsiteX4" fmla="*/ 831 w 5997"/>
                <a:gd name="connsiteY4" fmla="*/ 5166 h 5165"/>
                <a:gd name="connsiteX5" fmla="*/ 5997 w 5997"/>
                <a:gd name="connsiteY5" fmla="*/ 5166 h 5165"/>
                <a:gd name="connsiteX6" fmla="*/ 5997 w 5997"/>
                <a:gd name="connsiteY6" fmla="*/ 5166 h 5165"/>
                <a:gd name="connsiteX7" fmla="*/ 5997 w 5997"/>
                <a:gd name="connsiteY7" fmla="*/ 5166 h 5165"/>
                <a:gd name="connsiteX8" fmla="*/ 5997 w 5997"/>
                <a:gd name="connsiteY8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97" h="5165">
                  <a:moveTo>
                    <a:pt x="831" y="0"/>
                  </a:moveTo>
                  <a:cubicBezTo>
                    <a:pt x="831" y="0"/>
                    <a:pt x="831" y="0"/>
                    <a:pt x="831" y="0"/>
                  </a:cubicBezTo>
                  <a:cubicBezTo>
                    <a:pt x="-277" y="1544"/>
                    <a:pt x="-277" y="3622"/>
                    <a:pt x="831" y="5166"/>
                  </a:cubicBezTo>
                  <a:cubicBezTo>
                    <a:pt x="831" y="5166"/>
                    <a:pt x="831" y="5166"/>
                    <a:pt x="831" y="5166"/>
                  </a:cubicBezTo>
                  <a:cubicBezTo>
                    <a:pt x="831" y="5166"/>
                    <a:pt x="831" y="5166"/>
                    <a:pt x="831" y="5166"/>
                  </a:cubicBezTo>
                  <a:lnTo>
                    <a:pt x="5997" y="5166"/>
                  </a:lnTo>
                  <a:lnTo>
                    <a:pt x="5997" y="5166"/>
                  </a:lnTo>
                  <a:cubicBezTo>
                    <a:pt x="5997" y="5166"/>
                    <a:pt x="5997" y="5166"/>
                    <a:pt x="5997" y="5166"/>
                  </a:cubicBezTo>
                  <a:cubicBezTo>
                    <a:pt x="5997" y="5166"/>
                    <a:pt x="5997" y="5166"/>
                    <a:pt x="5997" y="5166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C92E568F-AA1C-4963-84FB-861A545CB693}"/>
                </a:ext>
              </a:extLst>
            </p:cNvPr>
            <p:cNvSpPr/>
            <p:nvPr/>
          </p:nvSpPr>
          <p:spPr>
            <a:xfrm>
              <a:off x="7655573" y="3889273"/>
              <a:ext cx="7237" cy="5166"/>
            </a:xfrm>
            <a:custGeom>
              <a:avLst/>
              <a:gdLst>
                <a:gd name="connsiteX0" fmla="*/ 595 w 7237"/>
                <a:gd name="connsiteY0" fmla="*/ 0 h 5166"/>
                <a:gd name="connsiteX1" fmla="*/ 595 w 7237"/>
                <a:gd name="connsiteY1" fmla="*/ 5166 h 5166"/>
                <a:gd name="connsiteX2" fmla="*/ 595 w 7237"/>
                <a:gd name="connsiteY2" fmla="*/ 5166 h 5166"/>
                <a:gd name="connsiteX3" fmla="*/ 7237 w 7237"/>
                <a:gd name="connsiteY3" fmla="*/ 5166 h 5166"/>
                <a:gd name="connsiteX4" fmla="*/ 7237 w 7237"/>
                <a:gd name="connsiteY4" fmla="*/ 5166 h 5166"/>
                <a:gd name="connsiteX5" fmla="*/ 7237 w 7237"/>
                <a:gd name="connsiteY5" fmla="*/ 5166 h 5166"/>
                <a:gd name="connsiteX6" fmla="*/ 7237 w 7237"/>
                <a:gd name="connsiteY6" fmla="*/ 738 h 5166"/>
                <a:gd name="connsiteX7" fmla="*/ 7237 w 7237"/>
                <a:gd name="connsiteY7" fmla="*/ 738 h 5166"/>
                <a:gd name="connsiteX8" fmla="*/ 7237 w 7237"/>
                <a:gd name="connsiteY8" fmla="*/ 738 h 5166"/>
                <a:gd name="connsiteX9" fmla="*/ 7237 w 7237"/>
                <a:gd name="connsiteY9" fmla="*/ 73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37" h="5166">
                  <a:moveTo>
                    <a:pt x="595" y="0"/>
                  </a:moveTo>
                  <a:cubicBezTo>
                    <a:pt x="-198" y="1630"/>
                    <a:pt x="-198" y="3535"/>
                    <a:pt x="595" y="5166"/>
                  </a:cubicBezTo>
                  <a:lnTo>
                    <a:pt x="595" y="5166"/>
                  </a:lnTo>
                  <a:lnTo>
                    <a:pt x="7237" y="5166"/>
                  </a:lnTo>
                  <a:cubicBezTo>
                    <a:pt x="7237" y="5166"/>
                    <a:pt x="7237" y="5166"/>
                    <a:pt x="7237" y="5166"/>
                  </a:cubicBezTo>
                  <a:lnTo>
                    <a:pt x="7237" y="5166"/>
                  </a:lnTo>
                  <a:cubicBezTo>
                    <a:pt x="6892" y="3710"/>
                    <a:pt x="6892" y="2194"/>
                    <a:pt x="7237" y="738"/>
                  </a:cubicBezTo>
                  <a:cubicBezTo>
                    <a:pt x="7237" y="738"/>
                    <a:pt x="7237" y="738"/>
                    <a:pt x="7237" y="738"/>
                  </a:cubicBezTo>
                  <a:lnTo>
                    <a:pt x="7237" y="738"/>
                  </a:lnTo>
                  <a:cubicBezTo>
                    <a:pt x="7237" y="738"/>
                    <a:pt x="7237" y="738"/>
                    <a:pt x="7237" y="738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93A7412D-2B0D-47CD-82C3-C15E5D68A5F4}"/>
                </a:ext>
              </a:extLst>
            </p:cNvPr>
            <p:cNvSpPr/>
            <p:nvPr/>
          </p:nvSpPr>
          <p:spPr>
            <a:xfrm>
              <a:off x="7653216" y="3628760"/>
              <a:ext cx="16974" cy="82655"/>
            </a:xfrm>
            <a:custGeom>
              <a:avLst/>
              <a:gdLst>
                <a:gd name="connsiteX0" fmla="*/ 3690 w 16974"/>
                <a:gd name="connsiteY0" fmla="*/ 19188 h 82655"/>
                <a:gd name="connsiteX1" fmla="*/ 3690 w 16974"/>
                <a:gd name="connsiteY1" fmla="*/ 19188 h 82655"/>
                <a:gd name="connsiteX2" fmla="*/ 14022 w 16974"/>
                <a:gd name="connsiteY2" fmla="*/ 0 h 82655"/>
                <a:gd name="connsiteX3" fmla="*/ 14022 w 16974"/>
                <a:gd name="connsiteY3" fmla="*/ 0 h 82655"/>
                <a:gd name="connsiteX4" fmla="*/ 14022 w 16974"/>
                <a:gd name="connsiteY4" fmla="*/ 0 h 82655"/>
                <a:gd name="connsiteX5" fmla="*/ 14022 w 16974"/>
                <a:gd name="connsiteY5" fmla="*/ 0 h 82655"/>
                <a:gd name="connsiteX6" fmla="*/ 14022 w 16974"/>
                <a:gd name="connsiteY6" fmla="*/ 0 h 82655"/>
                <a:gd name="connsiteX7" fmla="*/ 14022 w 16974"/>
                <a:gd name="connsiteY7" fmla="*/ 7380 h 82655"/>
                <a:gd name="connsiteX8" fmla="*/ 14022 w 16974"/>
                <a:gd name="connsiteY8" fmla="*/ 7380 h 82655"/>
                <a:gd name="connsiteX9" fmla="*/ 14022 w 16974"/>
                <a:gd name="connsiteY9" fmla="*/ 15498 h 82655"/>
                <a:gd name="connsiteX10" fmla="*/ 14022 w 16974"/>
                <a:gd name="connsiteY10" fmla="*/ 15498 h 82655"/>
                <a:gd name="connsiteX11" fmla="*/ 14022 w 16974"/>
                <a:gd name="connsiteY11" fmla="*/ 15498 h 82655"/>
                <a:gd name="connsiteX12" fmla="*/ 14022 w 16974"/>
                <a:gd name="connsiteY12" fmla="*/ 28782 h 82655"/>
                <a:gd name="connsiteX13" fmla="*/ 14022 w 16974"/>
                <a:gd name="connsiteY13" fmla="*/ 28782 h 82655"/>
                <a:gd name="connsiteX14" fmla="*/ 14022 w 16974"/>
                <a:gd name="connsiteY14" fmla="*/ 28782 h 82655"/>
                <a:gd name="connsiteX15" fmla="*/ 14022 w 16974"/>
                <a:gd name="connsiteY15" fmla="*/ 28782 h 82655"/>
                <a:gd name="connsiteX16" fmla="*/ 14022 w 16974"/>
                <a:gd name="connsiteY16" fmla="*/ 28782 h 82655"/>
                <a:gd name="connsiteX17" fmla="*/ 14022 w 16974"/>
                <a:gd name="connsiteY17" fmla="*/ 28782 h 82655"/>
                <a:gd name="connsiteX18" fmla="*/ 14022 w 16974"/>
                <a:gd name="connsiteY18" fmla="*/ 28782 h 82655"/>
                <a:gd name="connsiteX19" fmla="*/ 14022 w 16974"/>
                <a:gd name="connsiteY19" fmla="*/ 28782 h 82655"/>
                <a:gd name="connsiteX20" fmla="*/ 14022 w 16974"/>
                <a:gd name="connsiteY20" fmla="*/ 28782 h 82655"/>
                <a:gd name="connsiteX21" fmla="*/ 14022 w 16974"/>
                <a:gd name="connsiteY21" fmla="*/ 28782 h 82655"/>
                <a:gd name="connsiteX22" fmla="*/ 14022 w 16974"/>
                <a:gd name="connsiteY22" fmla="*/ 38376 h 82655"/>
                <a:gd name="connsiteX23" fmla="*/ 8118 w 16974"/>
                <a:gd name="connsiteY23" fmla="*/ 59040 h 82655"/>
                <a:gd name="connsiteX24" fmla="*/ 8118 w 16974"/>
                <a:gd name="connsiteY24" fmla="*/ 59040 h 82655"/>
                <a:gd name="connsiteX25" fmla="*/ 8118 w 16974"/>
                <a:gd name="connsiteY25" fmla="*/ 59040 h 82655"/>
                <a:gd name="connsiteX26" fmla="*/ 8118 w 16974"/>
                <a:gd name="connsiteY26" fmla="*/ 59040 h 82655"/>
                <a:gd name="connsiteX27" fmla="*/ 8118 w 16974"/>
                <a:gd name="connsiteY27" fmla="*/ 59040 h 82655"/>
                <a:gd name="connsiteX28" fmla="*/ 8118 w 16974"/>
                <a:gd name="connsiteY28" fmla="*/ 41328 h 82655"/>
                <a:gd name="connsiteX29" fmla="*/ 8118 w 16974"/>
                <a:gd name="connsiteY29" fmla="*/ 41328 h 82655"/>
                <a:gd name="connsiteX30" fmla="*/ 13284 w 16974"/>
                <a:gd name="connsiteY30" fmla="*/ 13284 h 82655"/>
                <a:gd name="connsiteX31" fmla="*/ 13284 w 16974"/>
                <a:gd name="connsiteY31" fmla="*/ 6642 h 82655"/>
                <a:gd name="connsiteX32" fmla="*/ 13284 w 16974"/>
                <a:gd name="connsiteY32" fmla="*/ 1476 h 82655"/>
                <a:gd name="connsiteX33" fmla="*/ 13284 w 16974"/>
                <a:gd name="connsiteY33" fmla="*/ 1476 h 82655"/>
                <a:gd name="connsiteX34" fmla="*/ 13284 w 16974"/>
                <a:gd name="connsiteY34" fmla="*/ 7380 h 82655"/>
                <a:gd name="connsiteX35" fmla="*/ 13284 w 16974"/>
                <a:gd name="connsiteY35" fmla="*/ 14022 h 82655"/>
                <a:gd name="connsiteX36" fmla="*/ 8118 w 16974"/>
                <a:gd name="connsiteY36" fmla="*/ 42066 h 82655"/>
                <a:gd name="connsiteX37" fmla="*/ 8118 w 16974"/>
                <a:gd name="connsiteY37" fmla="*/ 42066 h 82655"/>
                <a:gd name="connsiteX38" fmla="*/ 8118 w 16974"/>
                <a:gd name="connsiteY38" fmla="*/ 42066 h 82655"/>
                <a:gd name="connsiteX39" fmla="*/ 8118 w 16974"/>
                <a:gd name="connsiteY39" fmla="*/ 42066 h 82655"/>
                <a:gd name="connsiteX40" fmla="*/ 8118 w 16974"/>
                <a:gd name="connsiteY40" fmla="*/ 42066 h 82655"/>
                <a:gd name="connsiteX41" fmla="*/ 8118 w 16974"/>
                <a:gd name="connsiteY41" fmla="*/ 42066 h 82655"/>
                <a:gd name="connsiteX42" fmla="*/ 8118 w 16974"/>
                <a:gd name="connsiteY42" fmla="*/ 42066 h 82655"/>
                <a:gd name="connsiteX43" fmla="*/ 8118 w 16974"/>
                <a:gd name="connsiteY43" fmla="*/ 42066 h 82655"/>
                <a:gd name="connsiteX44" fmla="*/ 8118 w 16974"/>
                <a:gd name="connsiteY44" fmla="*/ 45756 h 82655"/>
                <a:gd name="connsiteX45" fmla="*/ 0 w 16974"/>
                <a:gd name="connsiteY45" fmla="*/ 65682 h 82655"/>
                <a:gd name="connsiteX46" fmla="*/ 0 w 16974"/>
                <a:gd name="connsiteY46" fmla="*/ 65682 h 82655"/>
                <a:gd name="connsiteX47" fmla="*/ 0 w 16974"/>
                <a:gd name="connsiteY47" fmla="*/ 65682 h 82655"/>
                <a:gd name="connsiteX48" fmla="*/ 0 w 16974"/>
                <a:gd name="connsiteY48" fmla="*/ 82656 h 82655"/>
                <a:gd name="connsiteX49" fmla="*/ 0 w 16974"/>
                <a:gd name="connsiteY49" fmla="*/ 54612 h 82655"/>
                <a:gd name="connsiteX50" fmla="*/ 5904 w 16974"/>
                <a:gd name="connsiteY50" fmla="*/ 27306 h 82655"/>
                <a:gd name="connsiteX51" fmla="*/ 5904 w 16974"/>
                <a:gd name="connsiteY51" fmla="*/ 27306 h 82655"/>
                <a:gd name="connsiteX52" fmla="*/ 10332 w 16974"/>
                <a:gd name="connsiteY52" fmla="*/ 23616 h 82655"/>
                <a:gd name="connsiteX53" fmla="*/ 10332 w 16974"/>
                <a:gd name="connsiteY53" fmla="*/ 23616 h 82655"/>
                <a:gd name="connsiteX54" fmla="*/ 10332 w 16974"/>
                <a:gd name="connsiteY54" fmla="*/ 23616 h 82655"/>
                <a:gd name="connsiteX55" fmla="*/ 16974 w 16974"/>
                <a:gd name="connsiteY55" fmla="*/ 12546 h 82655"/>
                <a:gd name="connsiteX56" fmla="*/ 16974 w 16974"/>
                <a:gd name="connsiteY56" fmla="*/ 12546 h 82655"/>
                <a:gd name="connsiteX57" fmla="*/ 16974 w 16974"/>
                <a:gd name="connsiteY57" fmla="*/ 12546 h 82655"/>
                <a:gd name="connsiteX58" fmla="*/ 16974 w 16974"/>
                <a:gd name="connsiteY58" fmla="*/ 12546 h 82655"/>
                <a:gd name="connsiteX59" fmla="*/ 16974 w 16974"/>
                <a:gd name="connsiteY59" fmla="*/ 12546 h 82655"/>
                <a:gd name="connsiteX60" fmla="*/ 16974 w 16974"/>
                <a:gd name="connsiteY60" fmla="*/ 12546 h 82655"/>
                <a:gd name="connsiteX61" fmla="*/ 16974 w 16974"/>
                <a:gd name="connsiteY61" fmla="*/ 12546 h 82655"/>
                <a:gd name="connsiteX62" fmla="*/ 16974 w 16974"/>
                <a:gd name="connsiteY62" fmla="*/ 12546 h 82655"/>
                <a:gd name="connsiteX63" fmla="*/ 2214 w 16974"/>
                <a:gd name="connsiteY63" fmla="*/ 0 h 82655"/>
                <a:gd name="connsiteX64" fmla="*/ 2214 w 16974"/>
                <a:gd name="connsiteY64" fmla="*/ 0 h 82655"/>
                <a:gd name="connsiteX65" fmla="*/ 2214 w 16974"/>
                <a:gd name="connsiteY65" fmla="*/ 13284 h 82655"/>
                <a:gd name="connsiteX66" fmla="*/ 2214 w 16974"/>
                <a:gd name="connsiteY66" fmla="*/ 13284 h 82655"/>
                <a:gd name="connsiteX67" fmla="*/ 2214 w 16974"/>
                <a:gd name="connsiteY67" fmla="*/ 13284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6974" h="82655">
                  <a:moveTo>
                    <a:pt x="3690" y="19188"/>
                  </a:moveTo>
                  <a:lnTo>
                    <a:pt x="3690" y="19188"/>
                  </a:lnTo>
                  <a:cubicBezTo>
                    <a:pt x="9594" y="16974"/>
                    <a:pt x="9594" y="6642"/>
                    <a:pt x="14022" y="0"/>
                  </a:cubicBezTo>
                  <a:lnTo>
                    <a:pt x="14022" y="0"/>
                  </a:lnTo>
                  <a:cubicBezTo>
                    <a:pt x="14022" y="0"/>
                    <a:pt x="14022" y="0"/>
                    <a:pt x="14022" y="0"/>
                  </a:cubicBezTo>
                  <a:lnTo>
                    <a:pt x="14022" y="0"/>
                  </a:lnTo>
                  <a:lnTo>
                    <a:pt x="14022" y="0"/>
                  </a:lnTo>
                  <a:cubicBezTo>
                    <a:pt x="14022" y="0"/>
                    <a:pt x="14022" y="4428"/>
                    <a:pt x="14022" y="7380"/>
                  </a:cubicBezTo>
                  <a:lnTo>
                    <a:pt x="14022" y="7380"/>
                  </a:lnTo>
                  <a:cubicBezTo>
                    <a:pt x="14327" y="10077"/>
                    <a:pt x="14327" y="12801"/>
                    <a:pt x="14022" y="15498"/>
                  </a:cubicBezTo>
                  <a:lnTo>
                    <a:pt x="14022" y="15498"/>
                  </a:lnTo>
                  <a:cubicBezTo>
                    <a:pt x="14022" y="15498"/>
                    <a:pt x="14022" y="15498"/>
                    <a:pt x="14022" y="15498"/>
                  </a:cubicBezTo>
                  <a:cubicBezTo>
                    <a:pt x="13678" y="19919"/>
                    <a:pt x="13678" y="24361"/>
                    <a:pt x="14022" y="28782"/>
                  </a:cubicBezTo>
                  <a:lnTo>
                    <a:pt x="14022" y="28782"/>
                  </a:lnTo>
                  <a:lnTo>
                    <a:pt x="14022" y="28782"/>
                  </a:lnTo>
                  <a:lnTo>
                    <a:pt x="14022" y="28782"/>
                  </a:lnTo>
                  <a:lnTo>
                    <a:pt x="14022" y="28782"/>
                  </a:lnTo>
                  <a:lnTo>
                    <a:pt x="14022" y="28782"/>
                  </a:lnTo>
                  <a:lnTo>
                    <a:pt x="14022" y="28782"/>
                  </a:lnTo>
                  <a:lnTo>
                    <a:pt x="14022" y="28782"/>
                  </a:lnTo>
                  <a:lnTo>
                    <a:pt x="14022" y="28782"/>
                  </a:lnTo>
                  <a:lnTo>
                    <a:pt x="14022" y="28782"/>
                  </a:lnTo>
                  <a:cubicBezTo>
                    <a:pt x="13720" y="31973"/>
                    <a:pt x="13720" y="35185"/>
                    <a:pt x="14022" y="38376"/>
                  </a:cubicBezTo>
                  <a:cubicBezTo>
                    <a:pt x="13189" y="45539"/>
                    <a:pt x="11195" y="52518"/>
                    <a:pt x="8118" y="59040"/>
                  </a:cubicBezTo>
                  <a:lnTo>
                    <a:pt x="8118" y="59040"/>
                  </a:lnTo>
                  <a:lnTo>
                    <a:pt x="8118" y="59040"/>
                  </a:lnTo>
                  <a:cubicBezTo>
                    <a:pt x="8118" y="59040"/>
                    <a:pt x="8118" y="59040"/>
                    <a:pt x="8118" y="59040"/>
                  </a:cubicBezTo>
                  <a:lnTo>
                    <a:pt x="8118" y="59040"/>
                  </a:lnTo>
                  <a:cubicBezTo>
                    <a:pt x="7750" y="53142"/>
                    <a:pt x="7750" y="47226"/>
                    <a:pt x="8118" y="41328"/>
                  </a:cubicBezTo>
                  <a:lnTo>
                    <a:pt x="8118" y="41328"/>
                  </a:lnTo>
                  <a:cubicBezTo>
                    <a:pt x="8118" y="36900"/>
                    <a:pt x="8118" y="24354"/>
                    <a:pt x="13284" y="13284"/>
                  </a:cubicBezTo>
                  <a:cubicBezTo>
                    <a:pt x="18450" y="2214"/>
                    <a:pt x="13284" y="8856"/>
                    <a:pt x="13284" y="6642"/>
                  </a:cubicBezTo>
                  <a:cubicBezTo>
                    <a:pt x="13190" y="4921"/>
                    <a:pt x="13190" y="3197"/>
                    <a:pt x="13284" y="1476"/>
                  </a:cubicBezTo>
                  <a:lnTo>
                    <a:pt x="13284" y="1476"/>
                  </a:lnTo>
                  <a:cubicBezTo>
                    <a:pt x="12953" y="3430"/>
                    <a:pt x="12953" y="5426"/>
                    <a:pt x="13284" y="7380"/>
                  </a:cubicBezTo>
                  <a:cubicBezTo>
                    <a:pt x="12939" y="9581"/>
                    <a:pt x="12939" y="11821"/>
                    <a:pt x="13284" y="14022"/>
                  </a:cubicBezTo>
                  <a:cubicBezTo>
                    <a:pt x="10761" y="23204"/>
                    <a:pt x="9032" y="32587"/>
                    <a:pt x="8118" y="42066"/>
                  </a:cubicBezTo>
                  <a:lnTo>
                    <a:pt x="8118" y="42066"/>
                  </a:lnTo>
                  <a:lnTo>
                    <a:pt x="8118" y="42066"/>
                  </a:lnTo>
                  <a:lnTo>
                    <a:pt x="8118" y="42066"/>
                  </a:lnTo>
                  <a:lnTo>
                    <a:pt x="8118" y="42066"/>
                  </a:lnTo>
                  <a:lnTo>
                    <a:pt x="8118" y="42066"/>
                  </a:lnTo>
                  <a:lnTo>
                    <a:pt x="8118" y="42066"/>
                  </a:lnTo>
                  <a:lnTo>
                    <a:pt x="8118" y="42066"/>
                  </a:lnTo>
                  <a:cubicBezTo>
                    <a:pt x="8046" y="43295"/>
                    <a:pt x="8046" y="44527"/>
                    <a:pt x="8118" y="45756"/>
                  </a:cubicBezTo>
                  <a:cubicBezTo>
                    <a:pt x="6260" y="52713"/>
                    <a:pt x="3534" y="59408"/>
                    <a:pt x="0" y="65682"/>
                  </a:cubicBezTo>
                  <a:lnTo>
                    <a:pt x="0" y="65682"/>
                  </a:lnTo>
                  <a:cubicBezTo>
                    <a:pt x="0" y="65682"/>
                    <a:pt x="0" y="65682"/>
                    <a:pt x="0" y="65682"/>
                  </a:cubicBezTo>
                  <a:lnTo>
                    <a:pt x="0" y="82656"/>
                  </a:lnTo>
                  <a:cubicBezTo>
                    <a:pt x="0" y="73062"/>
                    <a:pt x="0" y="64206"/>
                    <a:pt x="0" y="54612"/>
                  </a:cubicBezTo>
                  <a:cubicBezTo>
                    <a:pt x="0" y="45018"/>
                    <a:pt x="3690" y="36162"/>
                    <a:pt x="5904" y="27306"/>
                  </a:cubicBezTo>
                  <a:lnTo>
                    <a:pt x="5904" y="27306"/>
                  </a:lnTo>
                  <a:lnTo>
                    <a:pt x="10332" y="23616"/>
                  </a:lnTo>
                  <a:lnTo>
                    <a:pt x="10332" y="23616"/>
                  </a:lnTo>
                  <a:lnTo>
                    <a:pt x="10332" y="23616"/>
                  </a:lnTo>
                  <a:lnTo>
                    <a:pt x="16974" y="12546"/>
                  </a:lnTo>
                  <a:lnTo>
                    <a:pt x="16974" y="12546"/>
                  </a:lnTo>
                  <a:lnTo>
                    <a:pt x="16974" y="12546"/>
                  </a:lnTo>
                  <a:lnTo>
                    <a:pt x="16974" y="12546"/>
                  </a:lnTo>
                  <a:lnTo>
                    <a:pt x="16974" y="12546"/>
                  </a:lnTo>
                  <a:lnTo>
                    <a:pt x="16974" y="12546"/>
                  </a:lnTo>
                  <a:lnTo>
                    <a:pt x="16974" y="12546"/>
                  </a:lnTo>
                  <a:cubicBezTo>
                    <a:pt x="16974" y="12546"/>
                    <a:pt x="16974" y="12546"/>
                    <a:pt x="16974" y="12546"/>
                  </a:cubicBezTo>
                  <a:lnTo>
                    <a:pt x="2214" y="0"/>
                  </a:lnTo>
                  <a:cubicBezTo>
                    <a:pt x="2214" y="0"/>
                    <a:pt x="2214" y="0"/>
                    <a:pt x="2214" y="0"/>
                  </a:cubicBezTo>
                  <a:cubicBezTo>
                    <a:pt x="1931" y="4424"/>
                    <a:pt x="1931" y="8860"/>
                    <a:pt x="2214" y="13284"/>
                  </a:cubicBezTo>
                  <a:lnTo>
                    <a:pt x="2214" y="13284"/>
                  </a:lnTo>
                  <a:lnTo>
                    <a:pt x="2214" y="132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71F95C57-E48D-4C3A-B369-2BC2854C18C5}"/>
                </a:ext>
              </a:extLst>
            </p:cNvPr>
            <p:cNvSpPr/>
            <p:nvPr/>
          </p:nvSpPr>
          <p:spPr>
            <a:xfrm>
              <a:off x="7623696" y="3628760"/>
              <a:ext cx="43542" cy="94464"/>
            </a:xfrm>
            <a:custGeom>
              <a:avLst/>
              <a:gdLst>
                <a:gd name="connsiteX0" fmla="*/ 3690 w 43542"/>
                <a:gd name="connsiteY0" fmla="*/ 92988 h 94464"/>
                <a:gd name="connsiteX1" fmla="*/ 3690 w 43542"/>
                <a:gd name="connsiteY1" fmla="*/ 92988 h 94464"/>
                <a:gd name="connsiteX2" fmla="*/ 3690 w 43542"/>
                <a:gd name="connsiteY2" fmla="*/ 82656 h 94464"/>
                <a:gd name="connsiteX3" fmla="*/ 3690 w 43542"/>
                <a:gd name="connsiteY3" fmla="*/ 54612 h 94464"/>
                <a:gd name="connsiteX4" fmla="*/ 9594 w 43542"/>
                <a:gd name="connsiteY4" fmla="*/ 27306 h 94464"/>
                <a:gd name="connsiteX5" fmla="*/ 15498 w 43542"/>
                <a:gd name="connsiteY5" fmla="*/ 22878 h 94464"/>
                <a:gd name="connsiteX6" fmla="*/ 15498 w 43542"/>
                <a:gd name="connsiteY6" fmla="*/ 22878 h 94464"/>
                <a:gd name="connsiteX7" fmla="*/ 15498 w 43542"/>
                <a:gd name="connsiteY7" fmla="*/ 22878 h 94464"/>
                <a:gd name="connsiteX8" fmla="*/ 22140 w 43542"/>
                <a:gd name="connsiteY8" fmla="*/ 11808 h 94464"/>
                <a:gd name="connsiteX9" fmla="*/ 22140 w 43542"/>
                <a:gd name="connsiteY9" fmla="*/ 11808 h 94464"/>
                <a:gd name="connsiteX10" fmla="*/ 22140 w 43542"/>
                <a:gd name="connsiteY10" fmla="*/ 11808 h 94464"/>
                <a:gd name="connsiteX11" fmla="*/ 15498 w 43542"/>
                <a:gd name="connsiteY11" fmla="*/ 22878 h 94464"/>
                <a:gd name="connsiteX12" fmla="*/ 15498 w 43542"/>
                <a:gd name="connsiteY12" fmla="*/ 22878 h 94464"/>
                <a:gd name="connsiteX13" fmla="*/ 15498 w 43542"/>
                <a:gd name="connsiteY13" fmla="*/ 22878 h 94464"/>
                <a:gd name="connsiteX14" fmla="*/ 11070 w 43542"/>
                <a:gd name="connsiteY14" fmla="*/ 26568 h 94464"/>
                <a:gd name="connsiteX15" fmla="*/ 4428 w 43542"/>
                <a:gd name="connsiteY15" fmla="*/ 54612 h 94464"/>
                <a:gd name="connsiteX16" fmla="*/ 0 w 43542"/>
                <a:gd name="connsiteY16" fmla="*/ 82656 h 94464"/>
                <a:gd name="connsiteX17" fmla="*/ 0 w 43542"/>
                <a:gd name="connsiteY17" fmla="*/ 89298 h 94464"/>
                <a:gd name="connsiteX18" fmla="*/ 0 w 43542"/>
                <a:gd name="connsiteY18" fmla="*/ 89298 h 94464"/>
                <a:gd name="connsiteX19" fmla="*/ 0 w 43542"/>
                <a:gd name="connsiteY19" fmla="*/ 89298 h 94464"/>
                <a:gd name="connsiteX20" fmla="*/ 14022 w 43542"/>
                <a:gd name="connsiteY20" fmla="*/ 73800 h 94464"/>
                <a:gd name="connsiteX21" fmla="*/ 14022 w 43542"/>
                <a:gd name="connsiteY21" fmla="*/ 66420 h 94464"/>
                <a:gd name="connsiteX22" fmla="*/ 14022 w 43542"/>
                <a:gd name="connsiteY22" fmla="*/ 66420 h 94464"/>
                <a:gd name="connsiteX23" fmla="*/ 14022 w 43542"/>
                <a:gd name="connsiteY23" fmla="*/ 66420 h 94464"/>
                <a:gd name="connsiteX24" fmla="*/ 14022 w 43542"/>
                <a:gd name="connsiteY24" fmla="*/ 73800 h 94464"/>
                <a:gd name="connsiteX25" fmla="*/ 5904 w 43542"/>
                <a:gd name="connsiteY25" fmla="*/ 94464 h 94464"/>
                <a:gd name="connsiteX26" fmla="*/ 18450 w 43542"/>
                <a:gd name="connsiteY26" fmla="*/ 84132 h 94464"/>
                <a:gd name="connsiteX27" fmla="*/ 18450 w 43542"/>
                <a:gd name="connsiteY27" fmla="*/ 84132 h 94464"/>
                <a:gd name="connsiteX28" fmla="*/ 18450 w 43542"/>
                <a:gd name="connsiteY28" fmla="*/ 84132 h 94464"/>
                <a:gd name="connsiteX29" fmla="*/ 18450 w 43542"/>
                <a:gd name="connsiteY29" fmla="*/ 84132 h 94464"/>
                <a:gd name="connsiteX30" fmla="*/ 24354 w 43542"/>
                <a:gd name="connsiteY30" fmla="*/ 63468 h 94464"/>
                <a:gd name="connsiteX31" fmla="*/ 24354 w 43542"/>
                <a:gd name="connsiteY31" fmla="*/ 53874 h 94464"/>
                <a:gd name="connsiteX32" fmla="*/ 24354 w 43542"/>
                <a:gd name="connsiteY32" fmla="*/ 42066 h 94464"/>
                <a:gd name="connsiteX33" fmla="*/ 24354 w 43542"/>
                <a:gd name="connsiteY33" fmla="*/ 42066 h 94464"/>
                <a:gd name="connsiteX34" fmla="*/ 24354 w 43542"/>
                <a:gd name="connsiteY34" fmla="*/ 42066 h 94464"/>
                <a:gd name="connsiteX35" fmla="*/ 24354 w 43542"/>
                <a:gd name="connsiteY35" fmla="*/ 42066 h 94464"/>
                <a:gd name="connsiteX36" fmla="*/ 24354 w 43542"/>
                <a:gd name="connsiteY36" fmla="*/ 47232 h 94464"/>
                <a:gd name="connsiteX37" fmla="*/ 24354 w 43542"/>
                <a:gd name="connsiteY37" fmla="*/ 56826 h 94464"/>
                <a:gd name="connsiteX38" fmla="*/ 18450 w 43542"/>
                <a:gd name="connsiteY38" fmla="*/ 77490 h 94464"/>
                <a:gd name="connsiteX39" fmla="*/ 18450 w 43542"/>
                <a:gd name="connsiteY39" fmla="*/ 77490 h 94464"/>
                <a:gd name="connsiteX40" fmla="*/ 18450 w 43542"/>
                <a:gd name="connsiteY40" fmla="*/ 77490 h 94464"/>
                <a:gd name="connsiteX41" fmla="*/ 18450 w 43542"/>
                <a:gd name="connsiteY41" fmla="*/ 77490 h 94464"/>
                <a:gd name="connsiteX42" fmla="*/ 18450 w 43542"/>
                <a:gd name="connsiteY42" fmla="*/ 84132 h 94464"/>
                <a:gd name="connsiteX43" fmla="*/ 18450 w 43542"/>
                <a:gd name="connsiteY43" fmla="*/ 84132 h 94464"/>
                <a:gd name="connsiteX44" fmla="*/ 18450 w 43542"/>
                <a:gd name="connsiteY44" fmla="*/ 62730 h 94464"/>
                <a:gd name="connsiteX45" fmla="*/ 23616 w 43542"/>
                <a:gd name="connsiteY45" fmla="*/ 33948 h 94464"/>
                <a:gd name="connsiteX46" fmla="*/ 23616 w 43542"/>
                <a:gd name="connsiteY46" fmla="*/ 27306 h 94464"/>
                <a:gd name="connsiteX47" fmla="*/ 23616 w 43542"/>
                <a:gd name="connsiteY47" fmla="*/ 22878 h 94464"/>
                <a:gd name="connsiteX48" fmla="*/ 23616 w 43542"/>
                <a:gd name="connsiteY48" fmla="*/ 27306 h 94464"/>
                <a:gd name="connsiteX49" fmla="*/ 23616 w 43542"/>
                <a:gd name="connsiteY49" fmla="*/ 32472 h 94464"/>
                <a:gd name="connsiteX50" fmla="*/ 17712 w 43542"/>
                <a:gd name="connsiteY50" fmla="*/ 61992 h 94464"/>
                <a:gd name="connsiteX51" fmla="*/ 17712 w 43542"/>
                <a:gd name="connsiteY51" fmla="*/ 80442 h 94464"/>
                <a:gd name="connsiteX52" fmla="*/ 17712 w 43542"/>
                <a:gd name="connsiteY52" fmla="*/ 80442 h 94464"/>
                <a:gd name="connsiteX53" fmla="*/ 18450 w 43542"/>
                <a:gd name="connsiteY53" fmla="*/ 67158 h 94464"/>
                <a:gd name="connsiteX54" fmla="*/ 18450 w 43542"/>
                <a:gd name="connsiteY54" fmla="*/ 67158 h 94464"/>
                <a:gd name="connsiteX55" fmla="*/ 18450 w 43542"/>
                <a:gd name="connsiteY55" fmla="*/ 67158 h 94464"/>
                <a:gd name="connsiteX56" fmla="*/ 23616 w 43542"/>
                <a:gd name="connsiteY56" fmla="*/ 38376 h 94464"/>
                <a:gd name="connsiteX57" fmla="*/ 23616 w 43542"/>
                <a:gd name="connsiteY57" fmla="*/ 31734 h 94464"/>
                <a:gd name="connsiteX58" fmla="*/ 23616 w 43542"/>
                <a:gd name="connsiteY58" fmla="*/ 25830 h 94464"/>
                <a:gd name="connsiteX59" fmla="*/ 23616 w 43542"/>
                <a:gd name="connsiteY59" fmla="*/ 25830 h 94464"/>
                <a:gd name="connsiteX60" fmla="*/ 23616 w 43542"/>
                <a:gd name="connsiteY60" fmla="*/ 30258 h 94464"/>
                <a:gd name="connsiteX61" fmla="*/ 23616 w 43542"/>
                <a:gd name="connsiteY61" fmla="*/ 35424 h 94464"/>
                <a:gd name="connsiteX62" fmla="*/ 18450 w 43542"/>
                <a:gd name="connsiteY62" fmla="*/ 64944 h 94464"/>
                <a:gd name="connsiteX63" fmla="*/ 18450 w 43542"/>
                <a:gd name="connsiteY63" fmla="*/ 64944 h 94464"/>
                <a:gd name="connsiteX64" fmla="*/ 18450 w 43542"/>
                <a:gd name="connsiteY64" fmla="*/ 64944 h 94464"/>
                <a:gd name="connsiteX65" fmla="*/ 18450 w 43542"/>
                <a:gd name="connsiteY65" fmla="*/ 64944 h 94464"/>
                <a:gd name="connsiteX66" fmla="*/ 34686 w 43542"/>
                <a:gd name="connsiteY66" fmla="*/ 42804 h 94464"/>
                <a:gd name="connsiteX67" fmla="*/ 34686 w 43542"/>
                <a:gd name="connsiteY67" fmla="*/ 42804 h 94464"/>
                <a:gd name="connsiteX68" fmla="*/ 34686 w 43542"/>
                <a:gd name="connsiteY68" fmla="*/ 42804 h 94464"/>
                <a:gd name="connsiteX69" fmla="*/ 34686 w 43542"/>
                <a:gd name="connsiteY69" fmla="*/ 28782 h 94464"/>
                <a:gd name="connsiteX70" fmla="*/ 34686 w 43542"/>
                <a:gd name="connsiteY70" fmla="*/ 23616 h 94464"/>
                <a:gd name="connsiteX71" fmla="*/ 34686 w 43542"/>
                <a:gd name="connsiteY71" fmla="*/ 15498 h 94464"/>
                <a:gd name="connsiteX72" fmla="*/ 34686 w 43542"/>
                <a:gd name="connsiteY72" fmla="*/ 5166 h 94464"/>
                <a:gd name="connsiteX73" fmla="*/ 34686 w 43542"/>
                <a:gd name="connsiteY73" fmla="*/ 15498 h 94464"/>
                <a:gd name="connsiteX74" fmla="*/ 34686 w 43542"/>
                <a:gd name="connsiteY74" fmla="*/ 23616 h 94464"/>
                <a:gd name="connsiteX75" fmla="*/ 34686 w 43542"/>
                <a:gd name="connsiteY75" fmla="*/ 28782 h 94464"/>
                <a:gd name="connsiteX76" fmla="*/ 34686 w 43542"/>
                <a:gd name="connsiteY76" fmla="*/ 42066 h 94464"/>
                <a:gd name="connsiteX77" fmla="*/ 34686 w 43542"/>
                <a:gd name="connsiteY77" fmla="*/ 42066 h 94464"/>
                <a:gd name="connsiteX78" fmla="*/ 34686 w 43542"/>
                <a:gd name="connsiteY78" fmla="*/ 20664 h 94464"/>
                <a:gd name="connsiteX79" fmla="*/ 34686 w 43542"/>
                <a:gd name="connsiteY79" fmla="*/ 20664 h 94464"/>
                <a:gd name="connsiteX80" fmla="*/ 34686 w 43542"/>
                <a:gd name="connsiteY80" fmla="*/ 7380 h 94464"/>
                <a:gd name="connsiteX81" fmla="*/ 34686 w 43542"/>
                <a:gd name="connsiteY81" fmla="*/ 0 h 94464"/>
                <a:gd name="connsiteX82" fmla="*/ 30996 w 43542"/>
                <a:gd name="connsiteY82" fmla="*/ 8118 h 94464"/>
                <a:gd name="connsiteX83" fmla="*/ 30996 w 43542"/>
                <a:gd name="connsiteY83" fmla="*/ 8118 h 94464"/>
                <a:gd name="connsiteX84" fmla="*/ 30996 w 43542"/>
                <a:gd name="connsiteY84" fmla="*/ 8118 h 94464"/>
                <a:gd name="connsiteX85" fmla="*/ 31734 w 43542"/>
                <a:gd name="connsiteY85" fmla="*/ 0 h 94464"/>
                <a:gd name="connsiteX86" fmla="*/ 31734 w 43542"/>
                <a:gd name="connsiteY86" fmla="*/ 0 h 94464"/>
                <a:gd name="connsiteX87" fmla="*/ 31734 w 43542"/>
                <a:gd name="connsiteY87" fmla="*/ 13284 h 94464"/>
                <a:gd name="connsiteX88" fmla="*/ 31734 w 43542"/>
                <a:gd name="connsiteY88" fmla="*/ 13284 h 94464"/>
                <a:gd name="connsiteX89" fmla="*/ 31734 w 43542"/>
                <a:gd name="connsiteY89" fmla="*/ 13284 h 94464"/>
                <a:gd name="connsiteX90" fmla="*/ 34686 w 43542"/>
                <a:gd name="connsiteY90" fmla="*/ 20664 h 94464"/>
                <a:gd name="connsiteX91" fmla="*/ 34686 w 43542"/>
                <a:gd name="connsiteY91" fmla="*/ 20664 h 94464"/>
                <a:gd name="connsiteX92" fmla="*/ 43542 w 43542"/>
                <a:gd name="connsiteY92" fmla="*/ 0 h 94464"/>
                <a:gd name="connsiteX93" fmla="*/ 43542 w 43542"/>
                <a:gd name="connsiteY93" fmla="*/ 0 h 94464"/>
                <a:gd name="connsiteX94" fmla="*/ 43542 w 43542"/>
                <a:gd name="connsiteY94" fmla="*/ 0 h 94464"/>
                <a:gd name="connsiteX95" fmla="*/ 33210 w 43542"/>
                <a:gd name="connsiteY95" fmla="*/ 17712 h 9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43542" h="94464">
                  <a:moveTo>
                    <a:pt x="3690" y="92988"/>
                  </a:moveTo>
                  <a:lnTo>
                    <a:pt x="3690" y="92988"/>
                  </a:lnTo>
                  <a:lnTo>
                    <a:pt x="3690" y="82656"/>
                  </a:lnTo>
                  <a:cubicBezTo>
                    <a:pt x="3690" y="73062"/>
                    <a:pt x="3690" y="64206"/>
                    <a:pt x="3690" y="54612"/>
                  </a:cubicBezTo>
                  <a:cubicBezTo>
                    <a:pt x="3690" y="45018"/>
                    <a:pt x="7380" y="36162"/>
                    <a:pt x="9594" y="27306"/>
                  </a:cubicBezTo>
                  <a:lnTo>
                    <a:pt x="15498" y="22878"/>
                  </a:lnTo>
                  <a:lnTo>
                    <a:pt x="15498" y="22878"/>
                  </a:lnTo>
                  <a:lnTo>
                    <a:pt x="15498" y="22878"/>
                  </a:lnTo>
                  <a:lnTo>
                    <a:pt x="22140" y="11808"/>
                  </a:lnTo>
                  <a:cubicBezTo>
                    <a:pt x="22140" y="11808"/>
                    <a:pt x="22140" y="11808"/>
                    <a:pt x="22140" y="11808"/>
                  </a:cubicBezTo>
                  <a:lnTo>
                    <a:pt x="22140" y="11808"/>
                  </a:lnTo>
                  <a:cubicBezTo>
                    <a:pt x="22140" y="11808"/>
                    <a:pt x="17712" y="19926"/>
                    <a:pt x="15498" y="22878"/>
                  </a:cubicBezTo>
                  <a:lnTo>
                    <a:pt x="15498" y="22878"/>
                  </a:lnTo>
                  <a:lnTo>
                    <a:pt x="15498" y="22878"/>
                  </a:lnTo>
                  <a:lnTo>
                    <a:pt x="11070" y="26568"/>
                  </a:lnTo>
                  <a:cubicBezTo>
                    <a:pt x="7894" y="35662"/>
                    <a:pt x="5668" y="45060"/>
                    <a:pt x="4428" y="54612"/>
                  </a:cubicBezTo>
                  <a:cubicBezTo>
                    <a:pt x="4428" y="64206"/>
                    <a:pt x="4428" y="73062"/>
                    <a:pt x="0" y="82656"/>
                  </a:cubicBezTo>
                  <a:lnTo>
                    <a:pt x="0" y="89298"/>
                  </a:lnTo>
                  <a:cubicBezTo>
                    <a:pt x="0" y="89298"/>
                    <a:pt x="0" y="89298"/>
                    <a:pt x="0" y="89298"/>
                  </a:cubicBezTo>
                  <a:lnTo>
                    <a:pt x="0" y="89298"/>
                  </a:lnTo>
                  <a:cubicBezTo>
                    <a:pt x="5340" y="84776"/>
                    <a:pt x="10055" y="79565"/>
                    <a:pt x="14022" y="73800"/>
                  </a:cubicBezTo>
                  <a:lnTo>
                    <a:pt x="14022" y="66420"/>
                  </a:lnTo>
                  <a:lnTo>
                    <a:pt x="14022" y="66420"/>
                  </a:lnTo>
                  <a:lnTo>
                    <a:pt x="14022" y="66420"/>
                  </a:lnTo>
                  <a:lnTo>
                    <a:pt x="14022" y="73800"/>
                  </a:lnTo>
                  <a:cubicBezTo>
                    <a:pt x="12373" y="81058"/>
                    <a:pt x="9637" y="88025"/>
                    <a:pt x="5904" y="94464"/>
                  </a:cubicBezTo>
                  <a:close/>
                  <a:moveTo>
                    <a:pt x="18450" y="84132"/>
                  </a:moveTo>
                  <a:lnTo>
                    <a:pt x="18450" y="84132"/>
                  </a:lnTo>
                  <a:cubicBezTo>
                    <a:pt x="18450" y="84132"/>
                    <a:pt x="18450" y="84132"/>
                    <a:pt x="18450" y="84132"/>
                  </a:cubicBezTo>
                  <a:lnTo>
                    <a:pt x="18450" y="84132"/>
                  </a:lnTo>
                  <a:cubicBezTo>
                    <a:pt x="21527" y="77610"/>
                    <a:pt x="23521" y="70631"/>
                    <a:pt x="24354" y="63468"/>
                  </a:cubicBezTo>
                  <a:cubicBezTo>
                    <a:pt x="24052" y="60277"/>
                    <a:pt x="24052" y="57065"/>
                    <a:pt x="24354" y="53874"/>
                  </a:cubicBezTo>
                  <a:lnTo>
                    <a:pt x="24354" y="42066"/>
                  </a:lnTo>
                  <a:lnTo>
                    <a:pt x="24354" y="42066"/>
                  </a:lnTo>
                  <a:lnTo>
                    <a:pt x="24354" y="42066"/>
                  </a:lnTo>
                  <a:lnTo>
                    <a:pt x="24354" y="42066"/>
                  </a:lnTo>
                  <a:lnTo>
                    <a:pt x="24354" y="47232"/>
                  </a:lnTo>
                  <a:cubicBezTo>
                    <a:pt x="24354" y="47232"/>
                    <a:pt x="24354" y="53874"/>
                    <a:pt x="24354" y="56826"/>
                  </a:cubicBezTo>
                  <a:cubicBezTo>
                    <a:pt x="23521" y="63989"/>
                    <a:pt x="21527" y="70968"/>
                    <a:pt x="18450" y="77490"/>
                  </a:cubicBezTo>
                  <a:lnTo>
                    <a:pt x="18450" y="77490"/>
                  </a:lnTo>
                  <a:lnTo>
                    <a:pt x="18450" y="77490"/>
                  </a:lnTo>
                  <a:cubicBezTo>
                    <a:pt x="18450" y="77490"/>
                    <a:pt x="18450" y="77490"/>
                    <a:pt x="18450" y="77490"/>
                  </a:cubicBezTo>
                  <a:close/>
                  <a:moveTo>
                    <a:pt x="18450" y="84132"/>
                  </a:moveTo>
                  <a:lnTo>
                    <a:pt x="18450" y="84132"/>
                  </a:lnTo>
                  <a:lnTo>
                    <a:pt x="18450" y="62730"/>
                  </a:lnTo>
                  <a:cubicBezTo>
                    <a:pt x="19598" y="53042"/>
                    <a:pt x="21322" y="43431"/>
                    <a:pt x="23616" y="33948"/>
                  </a:cubicBezTo>
                  <a:cubicBezTo>
                    <a:pt x="23460" y="31737"/>
                    <a:pt x="23460" y="29517"/>
                    <a:pt x="23616" y="27306"/>
                  </a:cubicBezTo>
                  <a:cubicBezTo>
                    <a:pt x="23961" y="25850"/>
                    <a:pt x="23961" y="24334"/>
                    <a:pt x="23616" y="22878"/>
                  </a:cubicBezTo>
                  <a:cubicBezTo>
                    <a:pt x="23961" y="24334"/>
                    <a:pt x="23961" y="25850"/>
                    <a:pt x="23616" y="27306"/>
                  </a:cubicBezTo>
                  <a:cubicBezTo>
                    <a:pt x="23616" y="27306"/>
                    <a:pt x="23616" y="27306"/>
                    <a:pt x="23616" y="32472"/>
                  </a:cubicBezTo>
                  <a:cubicBezTo>
                    <a:pt x="23616" y="37638"/>
                    <a:pt x="18450" y="58302"/>
                    <a:pt x="17712" y="61992"/>
                  </a:cubicBezTo>
                  <a:cubicBezTo>
                    <a:pt x="17344" y="68137"/>
                    <a:pt x="17344" y="74297"/>
                    <a:pt x="17712" y="80442"/>
                  </a:cubicBezTo>
                  <a:lnTo>
                    <a:pt x="17712" y="80442"/>
                  </a:lnTo>
                  <a:close/>
                  <a:moveTo>
                    <a:pt x="18450" y="67158"/>
                  </a:moveTo>
                  <a:lnTo>
                    <a:pt x="18450" y="67158"/>
                  </a:lnTo>
                  <a:lnTo>
                    <a:pt x="18450" y="67158"/>
                  </a:lnTo>
                  <a:cubicBezTo>
                    <a:pt x="18450" y="62730"/>
                    <a:pt x="18450" y="49446"/>
                    <a:pt x="23616" y="38376"/>
                  </a:cubicBezTo>
                  <a:lnTo>
                    <a:pt x="23616" y="31734"/>
                  </a:lnTo>
                  <a:cubicBezTo>
                    <a:pt x="23616" y="31734"/>
                    <a:pt x="23616" y="31734"/>
                    <a:pt x="23616" y="25830"/>
                  </a:cubicBezTo>
                  <a:cubicBezTo>
                    <a:pt x="23616" y="19926"/>
                    <a:pt x="23616" y="25830"/>
                    <a:pt x="23616" y="25830"/>
                  </a:cubicBezTo>
                  <a:cubicBezTo>
                    <a:pt x="23616" y="25830"/>
                    <a:pt x="23616" y="25830"/>
                    <a:pt x="23616" y="30258"/>
                  </a:cubicBezTo>
                  <a:lnTo>
                    <a:pt x="23616" y="35424"/>
                  </a:lnTo>
                  <a:cubicBezTo>
                    <a:pt x="21177" y="45125"/>
                    <a:pt x="19450" y="54991"/>
                    <a:pt x="18450" y="64944"/>
                  </a:cubicBezTo>
                  <a:lnTo>
                    <a:pt x="18450" y="64944"/>
                  </a:lnTo>
                  <a:lnTo>
                    <a:pt x="18450" y="64944"/>
                  </a:lnTo>
                  <a:lnTo>
                    <a:pt x="18450" y="64944"/>
                  </a:lnTo>
                  <a:close/>
                  <a:moveTo>
                    <a:pt x="34686" y="42804"/>
                  </a:moveTo>
                  <a:lnTo>
                    <a:pt x="34686" y="42804"/>
                  </a:lnTo>
                  <a:lnTo>
                    <a:pt x="34686" y="42804"/>
                  </a:lnTo>
                  <a:cubicBezTo>
                    <a:pt x="34262" y="38140"/>
                    <a:pt x="34262" y="33446"/>
                    <a:pt x="34686" y="28782"/>
                  </a:cubicBezTo>
                  <a:lnTo>
                    <a:pt x="34686" y="23616"/>
                  </a:lnTo>
                  <a:cubicBezTo>
                    <a:pt x="34686" y="23616"/>
                    <a:pt x="34686" y="18450"/>
                    <a:pt x="34686" y="15498"/>
                  </a:cubicBezTo>
                  <a:lnTo>
                    <a:pt x="34686" y="5166"/>
                  </a:lnTo>
                  <a:lnTo>
                    <a:pt x="34686" y="15498"/>
                  </a:lnTo>
                  <a:cubicBezTo>
                    <a:pt x="34991" y="18195"/>
                    <a:pt x="34991" y="20919"/>
                    <a:pt x="34686" y="23616"/>
                  </a:cubicBezTo>
                  <a:lnTo>
                    <a:pt x="34686" y="28782"/>
                  </a:lnTo>
                  <a:cubicBezTo>
                    <a:pt x="34342" y="33203"/>
                    <a:pt x="34342" y="37645"/>
                    <a:pt x="34686" y="42066"/>
                  </a:cubicBezTo>
                  <a:lnTo>
                    <a:pt x="34686" y="42066"/>
                  </a:lnTo>
                  <a:close/>
                  <a:moveTo>
                    <a:pt x="34686" y="20664"/>
                  </a:moveTo>
                  <a:cubicBezTo>
                    <a:pt x="34686" y="20664"/>
                    <a:pt x="34686" y="20664"/>
                    <a:pt x="34686" y="20664"/>
                  </a:cubicBezTo>
                  <a:lnTo>
                    <a:pt x="34686" y="7380"/>
                  </a:lnTo>
                  <a:lnTo>
                    <a:pt x="34686" y="0"/>
                  </a:lnTo>
                  <a:lnTo>
                    <a:pt x="30996" y="8118"/>
                  </a:lnTo>
                  <a:lnTo>
                    <a:pt x="30996" y="8118"/>
                  </a:lnTo>
                  <a:lnTo>
                    <a:pt x="30996" y="8118"/>
                  </a:lnTo>
                  <a:lnTo>
                    <a:pt x="31734" y="0"/>
                  </a:lnTo>
                  <a:lnTo>
                    <a:pt x="31734" y="0"/>
                  </a:lnTo>
                  <a:cubicBezTo>
                    <a:pt x="31451" y="4424"/>
                    <a:pt x="31451" y="8860"/>
                    <a:pt x="31734" y="13284"/>
                  </a:cubicBezTo>
                  <a:cubicBezTo>
                    <a:pt x="31734" y="13284"/>
                    <a:pt x="31734" y="13284"/>
                    <a:pt x="31734" y="13284"/>
                  </a:cubicBezTo>
                  <a:lnTo>
                    <a:pt x="31734" y="13284"/>
                  </a:lnTo>
                  <a:close/>
                  <a:moveTo>
                    <a:pt x="34686" y="20664"/>
                  </a:moveTo>
                  <a:lnTo>
                    <a:pt x="34686" y="20664"/>
                  </a:lnTo>
                  <a:cubicBezTo>
                    <a:pt x="34686" y="20664"/>
                    <a:pt x="39114" y="6642"/>
                    <a:pt x="43542" y="0"/>
                  </a:cubicBezTo>
                  <a:lnTo>
                    <a:pt x="43542" y="0"/>
                  </a:lnTo>
                  <a:lnTo>
                    <a:pt x="43542" y="0"/>
                  </a:lnTo>
                  <a:cubicBezTo>
                    <a:pt x="43542" y="5904"/>
                    <a:pt x="37638" y="15498"/>
                    <a:pt x="33210" y="1771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0B88F627-C97E-4346-80BB-6D9112B17064}"/>
                </a:ext>
              </a:extLst>
            </p:cNvPr>
            <p:cNvSpPr/>
            <p:nvPr/>
          </p:nvSpPr>
          <p:spPr>
            <a:xfrm>
              <a:off x="7662266" y="3643519"/>
              <a:ext cx="4234" cy="45018"/>
            </a:xfrm>
            <a:custGeom>
              <a:avLst/>
              <a:gdLst>
                <a:gd name="connsiteX0" fmla="*/ 545 w 4234"/>
                <a:gd name="connsiteY0" fmla="*/ 36162 h 45018"/>
                <a:gd name="connsiteX1" fmla="*/ 545 w 4234"/>
                <a:gd name="connsiteY1" fmla="*/ 36162 h 45018"/>
                <a:gd name="connsiteX2" fmla="*/ 545 w 4234"/>
                <a:gd name="connsiteY2" fmla="*/ 36162 h 45018"/>
                <a:gd name="connsiteX3" fmla="*/ 545 w 4234"/>
                <a:gd name="connsiteY3" fmla="*/ 36162 h 45018"/>
                <a:gd name="connsiteX4" fmla="*/ 545 w 4234"/>
                <a:gd name="connsiteY4" fmla="*/ 36162 h 45018"/>
                <a:gd name="connsiteX5" fmla="*/ 545 w 4234"/>
                <a:gd name="connsiteY5" fmla="*/ 36162 h 45018"/>
                <a:gd name="connsiteX6" fmla="*/ 545 w 4234"/>
                <a:gd name="connsiteY6" fmla="*/ 27306 h 45018"/>
                <a:gd name="connsiteX7" fmla="*/ 545 w 4234"/>
                <a:gd name="connsiteY7" fmla="*/ 27306 h 45018"/>
                <a:gd name="connsiteX8" fmla="*/ 545 w 4234"/>
                <a:gd name="connsiteY8" fmla="*/ 22878 h 45018"/>
                <a:gd name="connsiteX9" fmla="*/ 545 w 4234"/>
                <a:gd name="connsiteY9" fmla="*/ 22878 h 45018"/>
                <a:gd name="connsiteX10" fmla="*/ 545 w 4234"/>
                <a:gd name="connsiteY10" fmla="*/ 22878 h 45018"/>
                <a:gd name="connsiteX11" fmla="*/ 545 w 4234"/>
                <a:gd name="connsiteY11" fmla="*/ 16974 h 45018"/>
                <a:gd name="connsiteX12" fmla="*/ 545 w 4234"/>
                <a:gd name="connsiteY12" fmla="*/ 9594 h 45018"/>
                <a:gd name="connsiteX13" fmla="*/ 545 w 4234"/>
                <a:gd name="connsiteY13" fmla="*/ 0 h 45018"/>
                <a:gd name="connsiteX14" fmla="*/ 545 w 4234"/>
                <a:gd name="connsiteY14" fmla="*/ 0 h 45018"/>
                <a:gd name="connsiteX15" fmla="*/ 545 w 4234"/>
                <a:gd name="connsiteY15" fmla="*/ 0 h 45018"/>
                <a:gd name="connsiteX16" fmla="*/ 545 w 4234"/>
                <a:gd name="connsiteY16" fmla="*/ 7380 h 45018"/>
                <a:gd name="connsiteX17" fmla="*/ 545 w 4234"/>
                <a:gd name="connsiteY17" fmla="*/ 13284 h 45018"/>
                <a:gd name="connsiteX18" fmla="*/ 545 w 4234"/>
                <a:gd name="connsiteY18" fmla="*/ 24354 h 45018"/>
                <a:gd name="connsiteX19" fmla="*/ 545 w 4234"/>
                <a:gd name="connsiteY19" fmla="*/ 24354 h 45018"/>
                <a:gd name="connsiteX20" fmla="*/ 545 w 4234"/>
                <a:gd name="connsiteY20" fmla="*/ 24354 h 45018"/>
                <a:gd name="connsiteX21" fmla="*/ 545 w 4234"/>
                <a:gd name="connsiteY21" fmla="*/ 24354 h 45018"/>
                <a:gd name="connsiteX22" fmla="*/ 545 w 4234"/>
                <a:gd name="connsiteY22" fmla="*/ 28782 h 45018"/>
                <a:gd name="connsiteX23" fmla="*/ 545 w 4234"/>
                <a:gd name="connsiteY23" fmla="*/ 28782 h 45018"/>
                <a:gd name="connsiteX24" fmla="*/ 545 w 4234"/>
                <a:gd name="connsiteY24" fmla="*/ 35424 h 45018"/>
                <a:gd name="connsiteX25" fmla="*/ 4235 w 4234"/>
                <a:gd name="connsiteY25" fmla="*/ 45018 h 45018"/>
                <a:gd name="connsiteX26" fmla="*/ 545 w 4234"/>
                <a:gd name="connsiteY26" fmla="*/ 45018 h 45018"/>
                <a:gd name="connsiteX27" fmla="*/ 545 w 4234"/>
                <a:gd name="connsiteY27" fmla="*/ 39852 h 45018"/>
                <a:gd name="connsiteX28" fmla="*/ 545 w 4234"/>
                <a:gd name="connsiteY28" fmla="*/ 33210 h 45018"/>
                <a:gd name="connsiteX29" fmla="*/ 545 w 4234"/>
                <a:gd name="connsiteY29" fmla="*/ 33210 h 4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34" h="45018">
                  <a:moveTo>
                    <a:pt x="545" y="36162"/>
                  </a:moveTo>
                  <a:lnTo>
                    <a:pt x="545" y="36162"/>
                  </a:lnTo>
                  <a:lnTo>
                    <a:pt x="545" y="36162"/>
                  </a:lnTo>
                  <a:lnTo>
                    <a:pt x="545" y="36162"/>
                  </a:lnTo>
                  <a:lnTo>
                    <a:pt x="545" y="36162"/>
                  </a:lnTo>
                  <a:lnTo>
                    <a:pt x="545" y="36162"/>
                  </a:lnTo>
                  <a:cubicBezTo>
                    <a:pt x="545" y="36162"/>
                    <a:pt x="545" y="30996"/>
                    <a:pt x="545" y="27306"/>
                  </a:cubicBezTo>
                  <a:lnTo>
                    <a:pt x="545" y="27306"/>
                  </a:lnTo>
                  <a:cubicBezTo>
                    <a:pt x="199" y="25850"/>
                    <a:pt x="199" y="24334"/>
                    <a:pt x="545" y="22878"/>
                  </a:cubicBezTo>
                  <a:lnTo>
                    <a:pt x="545" y="22878"/>
                  </a:lnTo>
                  <a:lnTo>
                    <a:pt x="545" y="22878"/>
                  </a:lnTo>
                  <a:cubicBezTo>
                    <a:pt x="545" y="22878"/>
                    <a:pt x="545" y="22878"/>
                    <a:pt x="545" y="16974"/>
                  </a:cubicBezTo>
                  <a:cubicBezTo>
                    <a:pt x="264" y="14522"/>
                    <a:pt x="264" y="12046"/>
                    <a:pt x="545" y="9594"/>
                  </a:cubicBezTo>
                  <a:cubicBezTo>
                    <a:pt x="-182" y="6437"/>
                    <a:pt x="-182" y="3156"/>
                    <a:pt x="545" y="0"/>
                  </a:cubicBezTo>
                  <a:lnTo>
                    <a:pt x="545" y="0"/>
                  </a:lnTo>
                  <a:lnTo>
                    <a:pt x="545" y="0"/>
                  </a:lnTo>
                  <a:lnTo>
                    <a:pt x="545" y="7380"/>
                  </a:lnTo>
                  <a:cubicBezTo>
                    <a:pt x="214" y="9334"/>
                    <a:pt x="214" y="11330"/>
                    <a:pt x="545" y="13284"/>
                  </a:cubicBezTo>
                  <a:cubicBezTo>
                    <a:pt x="545" y="13284"/>
                    <a:pt x="545" y="19188"/>
                    <a:pt x="545" y="24354"/>
                  </a:cubicBezTo>
                  <a:lnTo>
                    <a:pt x="545" y="24354"/>
                  </a:lnTo>
                  <a:lnTo>
                    <a:pt x="545" y="24354"/>
                  </a:lnTo>
                  <a:lnTo>
                    <a:pt x="545" y="24354"/>
                  </a:lnTo>
                  <a:lnTo>
                    <a:pt x="545" y="28782"/>
                  </a:lnTo>
                  <a:lnTo>
                    <a:pt x="545" y="28782"/>
                  </a:lnTo>
                  <a:lnTo>
                    <a:pt x="545" y="35424"/>
                  </a:lnTo>
                  <a:cubicBezTo>
                    <a:pt x="545" y="40590"/>
                    <a:pt x="545" y="45018"/>
                    <a:pt x="4235" y="45018"/>
                  </a:cubicBezTo>
                  <a:lnTo>
                    <a:pt x="545" y="45018"/>
                  </a:lnTo>
                  <a:cubicBezTo>
                    <a:pt x="1167" y="43352"/>
                    <a:pt x="1167" y="41518"/>
                    <a:pt x="545" y="39852"/>
                  </a:cubicBezTo>
                  <a:cubicBezTo>
                    <a:pt x="1180" y="37684"/>
                    <a:pt x="1180" y="35378"/>
                    <a:pt x="545" y="33210"/>
                  </a:cubicBezTo>
                  <a:cubicBezTo>
                    <a:pt x="545" y="33210"/>
                    <a:pt x="545" y="33210"/>
                    <a:pt x="545" y="3321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1D7E31F1-2CD3-4FDB-93D9-E126DFE1E833}"/>
                </a:ext>
              </a:extLst>
            </p:cNvPr>
            <p:cNvSpPr/>
            <p:nvPr/>
          </p:nvSpPr>
          <p:spPr>
            <a:xfrm>
              <a:off x="7654588" y="3644995"/>
              <a:ext cx="11912" cy="48708"/>
            </a:xfrm>
            <a:custGeom>
              <a:avLst/>
              <a:gdLst>
                <a:gd name="connsiteX0" fmla="*/ 3794 w 11912"/>
                <a:gd name="connsiteY0" fmla="*/ 48708 h 48708"/>
                <a:gd name="connsiteX1" fmla="*/ 3794 w 11912"/>
                <a:gd name="connsiteY1" fmla="*/ 48708 h 48708"/>
                <a:gd name="connsiteX2" fmla="*/ 104 w 11912"/>
                <a:gd name="connsiteY2" fmla="*/ 39114 h 48708"/>
                <a:gd name="connsiteX3" fmla="*/ 104 w 11912"/>
                <a:gd name="connsiteY3" fmla="*/ 32472 h 48708"/>
                <a:gd name="connsiteX4" fmla="*/ 104 w 11912"/>
                <a:gd name="connsiteY4" fmla="*/ 28044 h 48708"/>
                <a:gd name="connsiteX5" fmla="*/ 104 w 11912"/>
                <a:gd name="connsiteY5" fmla="*/ 23616 h 48708"/>
                <a:gd name="connsiteX6" fmla="*/ 104 w 11912"/>
                <a:gd name="connsiteY6" fmla="*/ 11808 h 48708"/>
                <a:gd name="connsiteX7" fmla="*/ 8222 w 11912"/>
                <a:gd name="connsiteY7" fmla="*/ 5904 h 48708"/>
                <a:gd name="connsiteX8" fmla="*/ 8222 w 11912"/>
                <a:gd name="connsiteY8" fmla="*/ 0 h 48708"/>
                <a:gd name="connsiteX9" fmla="*/ 8222 w 11912"/>
                <a:gd name="connsiteY9" fmla="*/ 0 h 48708"/>
                <a:gd name="connsiteX10" fmla="*/ 8222 w 11912"/>
                <a:gd name="connsiteY10" fmla="*/ 5904 h 48708"/>
                <a:gd name="connsiteX11" fmla="*/ 8222 w 11912"/>
                <a:gd name="connsiteY11" fmla="*/ 11808 h 48708"/>
                <a:gd name="connsiteX12" fmla="*/ 8222 w 11912"/>
                <a:gd name="connsiteY12" fmla="*/ 22878 h 48708"/>
                <a:gd name="connsiteX13" fmla="*/ 8222 w 11912"/>
                <a:gd name="connsiteY13" fmla="*/ 28044 h 48708"/>
                <a:gd name="connsiteX14" fmla="*/ 8222 w 11912"/>
                <a:gd name="connsiteY14" fmla="*/ 28044 h 48708"/>
                <a:gd name="connsiteX15" fmla="*/ 8222 w 11912"/>
                <a:gd name="connsiteY15" fmla="*/ 28044 h 48708"/>
                <a:gd name="connsiteX16" fmla="*/ 8222 w 11912"/>
                <a:gd name="connsiteY16" fmla="*/ 36900 h 48708"/>
                <a:gd name="connsiteX17" fmla="*/ 11912 w 11912"/>
                <a:gd name="connsiteY17" fmla="*/ 46494 h 48708"/>
                <a:gd name="connsiteX18" fmla="*/ 8222 w 11912"/>
                <a:gd name="connsiteY18" fmla="*/ 46494 h 48708"/>
                <a:gd name="connsiteX19" fmla="*/ 8222 w 11912"/>
                <a:gd name="connsiteY19" fmla="*/ 41328 h 48708"/>
                <a:gd name="connsiteX20" fmla="*/ 8222 w 11912"/>
                <a:gd name="connsiteY20" fmla="*/ 34686 h 48708"/>
                <a:gd name="connsiteX21" fmla="*/ 8222 w 11912"/>
                <a:gd name="connsiteY21" fmla="*/ 34686 h 48708"/>
                <a:gd name="connsiteX22" fmla="*/ 8222 w 11912"/>
                <a:gd name="connsiteY22" fmla="*/ 34686 h 48708"/>
                <a:gd name="connsiteX23" fmla="*/ 8222 w 11912"/>
                <a:gd name="connsiteY23" fmla="*/ 34686 h 48708"/>
                <a:gd name="connsiteX24" fmla="*/ 8222 w 11912"/>
                <a:gd name="connsiteY24" fmla="*/ 34686 h 48708"/>
                <a:gd name="connsiteX25" fmla="*/ 8222 w 11912"/>
                <a:gd name="connsiteY25" fmla="*/ 34686 h 48708"/>
                <a:gd name="connsiteX26" fmla="*/ 8222 w 11912"/>
                <a:gd name="connsiteY26" fmla="*/ 41328 h 48708"/>
                <a:gd name="connsiteX27" fmla="*/ 8222 w 11912"/>
                <a:gd name="connsiteY27" fmla="*/ 46494 h 48708"/>
                <a:gd name="connsiteX28" fmla="*/ 8222 w 11912"/>
                <a:gd name="connsiteY28" fmla="*/ 34686 h 48708"/>
                <a:gd name="connsiteX29" fmla="*/ 8222 w 11912"/>
                <a:gd name="connsiteY29" fmla="*/ 34686 h 48708"/>
                <a:gd name="connsiteX30" fmla="*/ 8222 w 11912"/>
                <a:gd name="connsiteY30" fmla="*/ 34686 h 48708"/>
                <a:gd name="connsiteX31" fmla="*/ 8222 w 11912"/>
                <a:gd name="connsiteY31" fmla="*/ 25830 h 48708"/>
                <a:gd name="connsiteX32" fmla="*/ 8222 w 11912"/>
                <a:gd name="connsiteY32" fmla="*/ 25830 h 48708"/>
                <a:gd name="connsiteX33" fmla="*/ 8222 w 11912"/>
                <a:gd name="connsiteY33" fmla="*/ 15498 h 48708"/>
                <a:gd name="connsiteX34" fmla="*/ 8222 w 11912"/>
                <a:gd name="connsiteY34" fmla="*/ 15498 h 48708"/>
                <a:gd name="connsiteX35" fmla="*/ 8222 w 11912"/>
                <a:gd name="connsiteY35" fmla="*/ 19926 h 48708"/>
                <a:gd name="connsiteX36" fmla="*/ 8222 w 11912"/>
                <a:gd name="connsiteY36" fmla="*/ 28044 h 48708"/>
                <a:gd name="connsiteX37" fmla="*/ 8222 w 11912"/>
                <a:gd name="connsiteY37" fmla="*/ 28044 h 48708"/>
                <a:gd name="connsiteX38" fmla="*/ 8222 w 11912"/>
                <a:gd name="connsiteY38" fmla="*/ 18450 h 48708"/>
                <a:gd name="connsiteX39" fmla="*/ 8222 w 11912"/>
                <a:gd name="connsiteY39" fmla="*/ 13284 h 48708"/>
                <a:gd name="connsiteX40" fmla="*/ 8222 w 11912"/>
                <a:gd name="connsiteY40" fmla="*/ 5166 h 48708"/>
                <a:gd name="connsiteX41" fmla="*/ 8222 w 11912"/>
                <a:gd name="connsiteY41" fmla="*/ 738 h 48708"/>
                <a:gd name="connsiteX42" fmla="*/ 8222 w 11912"/>
                <a:gd name="connsiteY42" fmla="*/ 5166 h 48708"/>
                <a:gd name="connsiteX43" fmla="*/ 8222 w 11912"/>
                <a:gd name="connsiteY43" fmla="*/ 12546 h 48708"/>
                <a:gd name="connsiteX44" fmla="*/ 8222 w 11912"/>
                <a:gd name="connsiteY44" fmla="*/ 18450 h 48708"/>
                <a:gd name="connsiteX45" fmla="*/ 8222 w 11912"/>
                <a:gd name="connsiteY45" fmla="*/ 18450 h 48708"/>
                <a:gd name="connsiteX46" fmla="*/ 8222 w 11912"/>
                <a:gd name="connsiteY46" fmla="*/ 18450 h 48708"/>
                <a:gd name="connsiteX47" fmla="*/ 8222 w 11912"/>
                <a:gd name="connsiteY47" fmla="*/ 1845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912" h="48708">
                  <a:moveTo>
                    <a:pt x="3794" y="48708"/>
                  </a:moveTo>
                  <a:lnTo>
                    <a:pt x="3794" y="48708"/>
                  </a:lnTo>
                  <a:cubicBezTo>
                    <a:pt x="3794" y="48708"/>
                    <a:pt x="3794" y="48708"/>
                    <a:pt x="104" y="39114"/>
                  </a:cubicBezTo>
                  <a:lnTo>
                    <a:pt x="104" y="32472"/>
                  </a:lnTo>
                  <a:cubicBezTo>
                    <a:pt x="-35" y="30999"/>
                    <a:pt x="-35" y="29517"/>
                    <a:pt x="104" y="28044"/>
                  </a:cubicBezTo>
                  <a:lnTo>
                    <a:pt x="104" y="23616"/>
                  </a:lnTo>
                  <a:cubicBezTo>
                    <a:pt x="104" y="16974"/>
                    <a:pt x="104" y="13284"/>
                    <a:pt x="104" y="11808"/>
                  </a:cubicBezTo>
                  <a:lnTo>
                    <a:pt x="8222" y="5904"/>
                  </a:lnTo>
                  <a:lnTo>
                    <a:pt x="8222" y="0"/>
                  </a:lnTo>
                  <a:lnTo>
                    <a:pt x="8222" y="0"/>
                  </a:lnTo>
                  <a:lnTo>
                    <a:pt x="8222" y="5904"/>
                  </a:lnTo>
                  <a:lnTo>
                    <a:pt x="8222" y="11808"/>
                  </a:lnTo>
                  <a:cubicBezTo>
                    <a:pt x="8222" y="11808"/>
                    <a:pt x="8222" y="17712"/>
                    <a:pt x="8222" y="22878"/>
                  </a:cubicBezTo>
                  <a:lnTo>
                    <a:pt x="8222" y="28044"/>
                  </a:lnTo>
                  <a:lnTo>
                    <a:pt x="8222" y="28044"/>
                  </a:lnTo>
                  <a:lnTo>
                    <a:pt x="8222" y="28044"/>
                  </a:lnTo>
                  <a:lnTo>
                    <a:pt x="8222" y="36900"/>
                  </a:lnTo>
                  <a:cubicBezTo>
                    <a:pt x="8222" y="42804"/>
                    <a:pt x="8222" y="46494"/>
                    <a:pt x="11912" y="46494"/>
                  </a:cubicBezTo>
                  <a:lnTo>
                    <a:pt x="8222" y="46494"/>
                  </a:lnTo>
                  <a:cubicBezTo>
                    <a:pt x="8464" y="44780"/>
                    <a:pt x="8464" y="43042"/>
                    <a:pt x="8222" y="41328"/>
                  </a:cubicBezTo>
                  <a:cubicBezTo>
                    <a:pt x="8857" y="39160"/>
                    <a:pt x="8857" y="36854"/>
                    <a:pt x="8222" y="34686"/>
                  </a:cubicBezTo>
                  <a:cubicBezTo>
                    <a:pt x="8222" y="34686"/>
                    <a:pt x="8222" y="34686"/>
                    <a:pt x="8222" y="34686"/>
                  </a:cubicBezTo>
                  <a:lnTo>
                    <a:pt x="8222" y="34686"/>
                  </a:lnTo>
                  <a:lnTo>
                    <a:pt x="8222" y="34686"/>
                  </a:lnTo>
                  <a:lnTo>
                    <a:pt x="8222" y="34686"/>
                  </a:lnTo>
                  <a:lnTo>
                    <a:pt x="8222" y="34686"/>
                  </a:lnTo>
                  <a:cubicBezTo>
                    <a:pt x="8500" y="36891"/>
                    <a:pt x="8500" y="39123"/>
                    <a:pt x="8222" y="41328"/>
                  </a:cubicBezTo>
                  <a:cubicBezTo>
                    <a:pt x="8694" y="43017"/>
                    <a:pt x="8694" y="44805"/>
                    <a:pt x="8222" y="46494"/>
                  </a:cubicBezTo>
                  <a:close/>
                  <a:moveTo>
                    <a:pt x="8222" y="34686"/>
                  </a:moveTo>
                  <a:lnTo>
                    <a:pt x="8222" y="34686"/>
                  </a:lnTo>
                  <a:lnTo>
                    <a:pt x="8222" y="34686"/>
                  </a:lnTo>
                  <a:cubicBezTo>
                    <a:pt x="8222" y="30996"/>
                    <a:pt x="8222" y="28782"/>
                    <a:pt x="8222" y="25830"/>
                  </a:cubicBezTo>
                  <a:lnTo>
                    <a:pt x="8222" y="25830"/>
                  </a:lnTo>
                  <a:lnTo>
                    <a:pt x="8222" y="15498"/>
                  </a:lnTo>
                  <a:lnTo>
                    <a:pt x="8222" y="15498"/>
                  </a:lnTo>
                  <a:cubicBezTo>
                    <a:pt x="7877" y="16954"/>
                    <a:pt x="7877" y="18470"/>
                    <a:pt x="8222" y="19926"/>
                  </a:cubicBezTo>
                  <a:cubicBezTo>
                    <a:pt x="8570" y="22621"/>
                    <a:pt x="8570" y="25349"/>
                    <a:pt x="8222" y="28044"/>
                  </a:cubicBezTo>
                  <a:lnTo>
                    <a:pt x="8222" y="28044"/>
                  </a:lnTo>
                  <a:close/>
                  <a:moveTo>
                    <a:pt x="8222" y="18450"/>
                  </a:moveTo>
                  <a:cubicBezTo>
                    <a:pt x="7300" y="16852"/>
                    <a:pt x="7300" y="14883"/>
                    <a:pt x="8222" y="13284"/>
                  </a:cubicBezTo>
                  <a:cubicBezTo>
                    <a:pt x="7890" y="10588"/>
                    <a:pt x="7890" y="7862"/>
                    <a:pt x="8222" y="5166"/>
                  </a:cubicBezTo>
                  <a:lnTo>
                    <a:pt x="8222" y="738"/>
                  </a:lnTo>
                  <a:cubicBezTo>
                    <a:pt x="8222" y="738"/>
                    <a:pt x="8222" y="738"/>
                    <a:pt x="8222" y="5166"/>
                  </a:cubicBezTo>
                  <a:cubicBezTo>
                    <a:pt x="8009" y="7621"/>
                    <a:pt x="8009" y="10091"/>
                    <a:pt x="8222" y="12546"/>
                  </a:cubicBezTo>
                  <a:cubicBezTo>
                    <a:pt x="8222" y="12546"/>
                    <a:pt x="8222" y="17712"/>
                    <a:pt x="8222" y="18450"/>
                  </a:cubicBezTo>
                  <a:lnTo>
                    <a:pt x="8222" y="18450"/>
                  </a:lnTo>
                  <a:lnTo>
                    <a:pt x="8222" y="18450"/>
                  </a:lnTo>
                  <a:lnTo>
                    <a:pt x="8222" y="1845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8CCB21E6-F912-459B-981D-7AAB485DEF9B}"/>
                </a:ext>
              </a:extLst>
            </p:cNvPr>
            <p:cNvSpPr/>
            <p:nvPr/>
          </p:nvSpPr>
          <p:spPr>
            <a:xfrm>
              <a:off x="7703401" y="3691489"/>
              <a:ext cx="9593" cy="19925"/>
            </a:xfrm>
            <a:custGeom>
              <a:avLst/>
              <a:gdLst>
                <a:gd name="connsiteX0" fmla="*/ 0 w 9593"/>
                <a:gd name="connsiteY0" fmla="*/ 11070 h 19925"/>
                <a:gd name="connsiteX1" fmla="*/ 0 w 9593"/>
                <a:gd name="connsiteY1" fmla="*/ 11070 h 19925"/>
                <a:gd name="connsiteX2" fmla="*/ 0 w 9593"/>
                <a:gd name="connsiteY2" fmla="*/ 11070 h 19925"/>
                <a:gd name="connsiteX3" fmla="*/ 0 w 9593"/>
                <a:gd name="connsiteY3" fmla="*/ 11070 h 19925"/>
                <a:gd name="connsiteX4" fmla="*/ 0 w 9593"/>
                <a:gd name="connsiteY4" fmla="*/ 11070 h 19925"/>
                <a:gd name="connsiteX5" fmla="*/ 0 w 9593"/>
                <a:gd name="connsiteY5" fmla="*/ 11070 h 19925"/>
                <a:gd name="connsiteX6" fmla="*/ 0 w 9593"/>
                <a:gd name="connsiteY6" fmla="*/ 15498 h 19925"/>
                <a:gd name="connsiteX7" fmla="*/ 0 w 9593"/>
                <a:gd name="connsiteY7" fmla="*/ 19926 h 19925"/>
                <a:gd name="connsiteX8" fmla="*/ 0 w 9593"/>
                <a:gd name="connsiteY8" fmla="*/ 19926 h 19925"/>
                <a:gd name="connsiteX9" fmla="*/ 0 w 9593"/>
                <a:gd name="connsiteY9" fmla="*/ 14022 h 19925"/>
                <a:gd name="connsiteX10" fmla="*/ 0 w 9593"/>
                <a:gd name="connsiteY10" fmla="*/ 5166 h 19925"/>
                <a:gd name="connsiteX11" fmla="*/ 0 w 9593"/>
                <a:gd name="connsiteY11" fmla="*/ 5166 h 19925"/>
                <a:gd name="connsiteX12" fmla="*/ 0 w 9593"/>
                <a:gd name="connsiteY12" fmla="*/ 5166 h 19925"/>
                <a:gd name="connsiteX13" fmla="*/ 0 w 9593"/>
                <a:gd name="connsiteY13" fmla="*/ 0 h 19925"/>
                <a:gd name="connsiteX14" fmla="*/ 0 w 9593"/>
                <a:gd name="connsiteY14" fmla="*/ 0 h 19925"/>
                <a:gd name="connsiteX15" fmla="*/ 0 w 9593"/>
                <a:gd name="connsiteY15" fmla="*/ 0 h 19925"/>
                <a:gd name="connsiteX16" fmla="*/ 9594 w 9593"/>
                <a:gd name="connsiteY16" fmla="*/ 0 h 19925"/>
                <a:gd name="connsiteX17" fmla="*/ 9594 w 9593"/>
                <a:gd name="connsiteY17" fmla="*/ 8118 h 19925"/>
                <a:gd name="connsiteX18" fmla="*/ 9594 w 9593"/>
                <a:gd name="connsiteY18" fmla="*/ 1107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93" h="19925">
                  <a:moveTo>
                    <a:pt x="0" y="11070"/>
                  </a:move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lnTo>
                    <a:pt x="0" y="11070"/>
                  </a:lnTo>
                  <a:lnTo>
                    <a:pt x="0" y="15498"/>
                  </a:lnTo>
                  <a:cubicBezTo>
                    <a:pt x="298" y="16959"/>
                    <a:pt x="298" y="18465"/>
                    <a:pt x="0" y="19926"/>
                  </a:cubicBezTo>
                  <a:lnTo>
                    <a:pt x="0" y="19926"/>
                  </a:lnTo>
                  <a:cubicBezTo>
                    <a:pt x="0" y="19926"/>
                    <a:pt x="0" y="19926"/>
                    <a:pt x="0" y="14022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8118"/>
                  </a:lnTo>
                  <a:lnTo>
                    <a:pt x="9594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B48076EE-329C-4CD4-A9BF-09BDF21C883C}"/>
                </a:ext>
              </a:extLst>
            </p:cNvPr>
            <p:cNvSpPr/>
            <p:nvPr/>
          </p:nvSpPr>
          <p:spPr>
            <a:xfrm>
              <a:off x="7695823" y="3692965"/>
              <a:ext cx="9791" cy="16236"/>
            </a:xfrm>
            <a:custGeom>
              <a:avLst/>
              <a:gdLst>
                <a:gd name="connsiteX0" fmla="*/ 936 w 9791"/>
                <a:gd name="connsiteY0" fmla="*/ 16236 h 16236"/>
                <a:gd name="connsiteX1" fmla="*/ 936 w 9791"/>
                <a:gd name="connsiteY1" fmla="*/ 16236 h 16236"/>
                <a:gd name="connsiteX2" fmla="*/ 936 w 9791"/>
                <a:gd name="connsiteY2" fmla="*/ 10332 h 16236"/>
                <a:gd name="connsiteX3" fmla="*/ 936 w 9791"/>
                <a:gd name="connsiteY3" fmla="*/ 3690 h 16236"/>
                <a:gd name="connsiteX4" fmla="*/ 936 w 9791"/>
                <a:gd name="connsiteY4" fmla="*/ 3690 h 16236"/>
                <a:gd name="connsiteX5" fmla="*/ 936 w 9791"/>
                <a:gd name="connsiteY5" fmla="*/ 3690 h 16236"/>
                <a:gd name="connsiteX6" fmla="*/ 936 w 9791"/>
                <a:gd name="connsiteY6" fmla="*/ 9594 h 16236"/>
                <a:gd name="connsiteX7" fmla="*/ 936 w 9791"/>
                <a:gd name="connsiteY7" fmla="*/ 15498 h 16236"/>
                <a:gd name="connsiteX8" fmla="*/ 936 w 9791"/>
                <a:gd name="connsiteY8" fmla="*/ 15498 h 16236"/>
                <a:gd name="connsiteX9" fmla="*/ 936 w 9791"/>
                <a:gd name="connsiteY9" fmla="*/ 15498 h 16236"/>
                <a:gd name="connsiteX10" fmla="*/ 936 w 9791"/>
                <a:gd name="connsiteY10" fmla="*/ 15498 h 16236"/>
                <a:gd name="connsiteX11" fmla="*/ 936 w 9791"/>
                <a:gd name="connsiteY11" fmla="*/ 15498 h 16236"/>
                <a:gd name="connsiteX12" fmla="*/ 936 w 9791"/>
                <a:gd name="connsiteY12" fmla="*/ 15498 h 16236"/>
                <a:gd name="connsiteX13" fmla="*/ 7578 w 9791"/>
                <a:gd name="connsiteY13" fmla="*/ 9594 h 16236"/>
                <a:gd name="connsiteX14" fmla="*/ 7578 w 9791"/>
                <a:gd name="connsiteY14" fmla="*/ 9594 h 16236"/>
                <a:gd name="connsiteX15" fmla="*/ 7578 w 9791"/>
                <a:gd name="connsiteY15" fmla="*/ 9594 h 16236"/>
                <a:gd name="connsiteX16" fmla="*/ 7578 w 9791"/>
                <a:gd name="connsiteY16" fmla="*/ 0 h 16236"/>
                <a:gd name="connsiteX17" fmla="*/ 198 w 9791"/>
                <a:gd name="connsiteY17" fmla="*/ 0 h 16236"/>
                <a:gd name="connsiteX18" fmla="*/ 198 w 9791"/>
                <a:gd name="connsiteY18" fmla="*/ 0 h 16236"/>
                <a:gd name="connsiteX19" fmla="*/ 198 w 9791"/>
                <a:gd name="connsiteY19" fmla="*/ 5166 h 16236"/>
                <a:gd name="connsiteX20" fmla="*/ 198 w 9791"/>
                <a:gd name="connsiteY20" fmla="*/ 5166 h 16236"/>
                <a:gd name="connsiteX21" fmla="*/ 198 w 9791"/>
                <a:gd name="connsiteY21" fmla="*/ 0 h 16236"/>
                <a:gd name="connsiteX22" fmla="*/ 198 w 9791"/>
                <a:gd name="connsiteY22" fmla="*/ 0 h 16236"/>
                <a:gd name="connsiteX23" fmla="*/ 9792 w 9791"/>
                <a:gd name="connsiteY23" fmla="*/ 0 h 16236"/>
                <a:gd name="connsiteX24" fmla="*/ 9792 w 9791"/>
                <a:gd name="connsiteY24" fmla="*/ 8118 h 16236"/>
                <a:gd name="connsiteX25" fmla="*/ 9792 w 9791"/>
                <a:gd name="connsiteY25" fmla="*/ 9594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91" h="16236">
                  <a:moveTo>
                    <a:pt x="936" y="16236"/>
                  </a:moveTo>
                  <a:lnTo>
                    <a:pt x="936" y="16236"/>
                  </a:lnTo>
                  <a:cubicBezTo>
                    <a:pt x="936" y="16236"/>
                    <a:pt x="936" y="16236"/>
                    <a:pt x="936" y="10332"/>
                  </a:cubicBezTo>
                  <a:lnTo>
                    <a:pt x="936" y="3690"/>
                  </a:lnTo>
                  <a:lnTo>
                    <a:pt x="936" y="3690"/>
                  </a:lnTo>
                  <a:cubicBezTo>
                    <a:pt x="936" y="3690"/>
                    <a:pt x="936" y="3690"/>
                    <a:pt x="936" y="3690"/>
                  </a:cubicBezTo>
                  <a:lnTo>
                    <a:pt x="936" y="9594"/>
                  </a:lnTo>
                  <a:cubicBezTo>
                    <a:pt x="936" y="9594"/>
                    <a:pt x="936" y="14760"/>
                    <a:pt x="936" y="15498"/>
                  </a:cubicBezTo>
                  <a:lnTo>
                    <a:pt x="936" y="15498"/>
                  </a:lnTo>
                  <a:cubicBezTo>
                    <a:pt x="936" y="15498"/>
                    <a:pt x="936" y="15498"/>
                    <a:pt x="936" y="15498"/>
                  </a:cubicBezTo>
                  <a:lnTo>
                    <a:pt x="936" y="15498"/>
                  </a:lnTo>
                  <a:cubicBezTo>
                    <a:pt x="936" y="15498"/>
                    <a:pt x="936" y="15498"/>
                    <a:pt x="936" y="15498"/>
                  </a:cubicBezTo>
                  <a:lnTo>
                    <a:pt x="936" y="15498"/>
                  </a:lnTo>
                  <a:close/>
                  <a:moveTo>
                    <a:pt x="7578" y="9594"/>
                  </a:moveTo>
                  <a:lnTo>
                    <a:pt x="7578" y="9594"/>
                  </a:lnTo>
                  <a:lnTo>
                    <a:pt x="7578" y="9594"/>
                  </a:lnTo>
                  <a:cubicBezTo>
                    <a:pt x="7417" y="6398"/>
                    <a:pt x="7417" y="3196"/>
                    <a:pt x="7578" y="0"/>
                  </a:cubicBezTo>
                  <a:lnTo>
                    <a:pt x="198" y="0"/>
                  </a:lnTo>
                  <a:lnTo>
                    <a:pt x="198" y="0"/>
                  </a:lnTo>
                  <a:cubicBezTo>
                    <a:pt x="-66" y="1712"/>
                    <a:pt x="-66" y="3454"/>
                    <a:pt x="198" y="5166"/>
                  </a:cubicBezTo>
                  <a:lnTo>
                    <a:pt x="198" y="5166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9792" y="0"/>
                  </a:lnTo>
                  <a:lnTo>
                    <a:pt x="9792" y="8118"/>
                  </a:lnTo>
                  <a:lnTo>
                    <a:pt x="9792" y="959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8C37385B-D8FF-43C3-B893-81C963A155B2}"/>
                </a:ext>
              </a:extLst>
            </p:cNvPr>
            <p:cNvSpPr/>
            <p:nvPr/>
          </p:nvSpPr>
          <p:spPr>
            <a:xfrm>
              <a:off x="7677185" y="3675254"/>
              <a:ext cx="529" cy="17711"/>
            </a:xfrm>
            <a:custGeom>
              <a:avLst/>
              <a:gdLst>
                <a:gd name="connsiteX0" fmla="*/ 385 w 529"/>
                <a:gd name="connsiteY0" fmla="*/ 0 h 17711"/>
                <a:gd name="connsiteX1" fmla="*/ 385 w 529"/>
                <a:gd name="connsiteY1" fmla="*/ 0 h 17711"/>
                <a:gd name="connsiteX2" fmla="*/ 385 w 529"/>
                <a:gd name="connsiteY2" fmla="*/ 0 h 17711"/>
                <a:gd name="connsiteX3" fmla="*/ 385 w 529"/>
                <a:gd name="connsiteY3" fmla="*/ 0 h 17711"/>
                <a:gd name="connsiteX4" fmla="*/ 385 w 529"/>
                <a:gd name="connsiteY4" fmla="*/ 0 h 17711"/>
                <a:gd name="connsiteX5" fmla="*/ 385 w 529"/>
                <a:gd name="connsiteY5" fmla="*/ 6642 h 17711"/>
                <a:gd name="connsiteX6" fmla="*/ 385 w 529"/>
                <a:gd name="connsiteY6" fmla="*/ 6642 h 17711"/>
                <a:gd name="connsiteX7" fmla="*/ 385 w 529"/>
                <a:gd name="connsiteY7" fmla="*/ 6642 h 17711"/>
                <a:gd name="connsiteX8" fmla="*/ 385 w 529"/>
                <a:gd name="connsiteY8" fmla="*/ 6642 h 17711"/>
                <a:gd name="connsiteX9" fmla="*/ 385 w 529"/>
                <a:gd name="connsiteY9" fmla="*/ 6642 h 17711"/>
                <a:gd name="connsiteX10" fmla="*/ 385 w 529"/>
                <a:gd name="connsiteY10" fmla="*/ 11808 h 17711"/>
                <a:gd name="connsiteX11" fmla="*/ 385 w 529"/>
                <a:gd name="connsiteY11" fmla="*/ 11808 h 17711"/>
                <a:gd name="connsiteX12" fmla="*/ 385 w 529"/>
                <a:gd name="connsiteY12" fmla="*/ 11808 h 17711"/>
                <a:gd name="connsiteX13" fmla="*/ 385 w 529"/>
                <a:gd name="connsiteY13" fmla="*/ 17712 h 17711"/>
                <a:gd name="connsiteX14" fmla="*/ 385 w 529"/>
                <a:gd name="connsiteY14" fmla="*/ 17712 h 17711"/>
                <a:gd name="connsiteX15" fmla="*/ 385 w 529"/>
                <a:gd name="connsiteY15" fmla="*/ 17712 h 17711"/>
                <a:gd name="connsiteX16" fmla="*/ 385 w 529"/>
                <a:gd name="connsiteY16" fmla="*/ 11808 h 17711"/>
                <a:gd name="connsiteX17" fmla="*/ 385 w 529"/>
                <a:gd name="connsiteY17" fmla="*/ 11808 h 17711"/>
                <a:gd name="connsiteX18" fmla="*/ 385 w 529"/>
                <a:gd name="connsiteY18" fmla="*/ 11808 h 17711"/>
                <a:gd name="connsiteX19" fmla="*/ 385 w 529"/>
                <a:gd name="connsiteY19" fmla="*/ 11808 h 17711"/>
                <a:gd name="connsiteX20" fmla="*/ 385 w 529"/>
                <a:gd name="connsiteY20" fmla="*/ 11808 h 17711"/>
                <a:gd name="connsiteX21" fmla="*/ 385 w 529"/>
                <a:gd name="connsiteY21" fmla="*/ 11808 h 17711"/>
                <a:gd name="connsiteX22" fmla="*/ 385 w 529"/>
                <a:gd name="connsiteY22" fmla="*/ 11808 h 17711"/>
                <a:gd name="connsiteX23" fmla="*/ 385 w 529"/>
                <a:gd name="connsiteY23" fmla="*/ 11808 h 17711"/>
                <a:gd name="connsiteX24" fmla="*/ 385 w 529"/>
                <a:gd name="connsiteY24" fmla="*/ 11808 h 17711"/>
                <a:gd name="connsiteX25" fmla="*/ 385 w 529"/>
                <a:gd name="connsiteY25" fmla="*/ 11808 h 17711"/>
                <a:gd name="connsiteX26" fmla="*/ 385 w 529"/>
                <a:gd name="connsiteY26" fmla="*/ 5166 h 17711"/>
                <a:gd name="connsiteX27" fmla="*/ 385 w 529"/>
                <a:gd name="connsiteY27" fmla="*/ 5166 h 17711"/>
                <a:gd name="connsiteX28" fmla="*/ 385 w 529"/>
                <a:gd name="connsiteY28" fmla="*/ 5166 h 17711"/>
                <a:gd name="connsiteX29" fmla="*/ 385 w 529"/>
                <a:gd name="connsiteY29" fmla="*/ 5166 h 17711"/>
                <a:gd name="connsiteX30" fmla="*/ 385 w 529"/>
                <a:gd name="connsiteY30" fmla="*/ 5166 h 17711"/>
                <a:gd name="connsiteX31" fmla="*/ 385 w 529"/>
                <a:gd name="connsiteY31" fmla="*/ 0 h 17711"/>
                <a:gd name="connsiteX32" fmla="*/ 385 w 529"/>
                <a:gd name="connsiteY32" fmla="*/ 0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29" h="17711">
                  <a:moveTo>
                    <a:pt x="385" y="0"/>
                  </a:moveTo>
                  <a:lnTo>
                    <a:pt x="385" y="0"/>
                  </a:lnTo>
                  <a:lnTo>
                    <a:pt x="385" y="0"/>
                  </a:lnTo>
                  <a:lnTo>
                    <a:pt x="385" y="0"/>
                  </a:lnTo>
                  <a:lnTo>
                    <a:pt x="385" y="0"/>
                  </a:lnTo>
                  <a:cubicBezTo>
                    <a:pt x="385" y="0"/>
                    <a:pt x="385" y="6642"/>
                    <a:pt x="385" y="6642"/>
                  </a:cubicBezTo>
                  <a:cubicBezTo>
                    <a:pt x="385" y="6642"/>
                    <a:pt x="385" y="6642"/>
                    <a:pt x="385" y="6642"/>
                  </a:cubicBezTo>
                  <a:lnTo>
                    <a:pt x="385" y="6642"/>
                  </a:lnTo>
                  <a:lnTo>
                    <a:pt x="385" y="6642"/>
                  </a:lnTo>
                  <a:lnTo>
                    <a:pt x="385" y="6642"/>
                  </a:lnTo>
                  <a:cubicBezTo>
                    <a:pt x="553" y="8360"/>
                    <a:pt x="553" y="10090"/>
                    <a:pt x="385" y="11808"/>
                  </a:cubicBezTo>
                  <a:lnTo>
                    <a:pt x="385" y="11808"/>
                  </a:lnTo>
                  <a:lnTo>
                    <a:pt x="385" y="11808"/>
                  </a:lnTo>
                  <a:cubicBezTo>
                    <a:pt x="-34" y="13753"/>
                    <a:pt x="-34" y="15767"/>
                    <a:pt x="385" y="17712"/>
                  </a:cubicBezTo>
                  <a:lnTo>
                    <a:pt x="385" y="17712"/>
                  </a:lnTo>
                  <a:cubicBezTo>
                    <a:pt x="385" y="17712"/>
                    <a:pt x="385" y="17712"/>
                    <a:pt x="385" y="17712"/>
                  </a:cubicBezTo>
                  <a:cubicBezTo>
                    <a:pt x="578" y="15749"/>
                    <a:pt x="578" y="13771"/>
                    <a:pt x="385" y="11808"/>
                  </a:cubicBezTo>
                  <a:lnTo>
                    <a:pt x="385" y="11808"/>
                  </a:lnTo>
                  <a:cubicBezTo>
                    <a:pt x="385" y="11808"/>
                    <a:pt x="385" y="11808"/>
                    <a:pt x="385" y="11808"/>
                  </a:cubicBezTo>
                  <a:cubicBezTo>
                    <a:pt x="385" y="11808"/>
                    <a:pt x="385" y="11808"/>
                    <a:pt x="385" y="11808"/>
                  </a:cubicBezTo>
                  <a:lnTo>
                    <a:pt x="385" y="11808"/>
                  </a:lnTo>
                  <a:lnTo>
                    <a:pt x="385" y="11808"/>
                  </a:lnTo>
                  <a:lnTo>
                    <a:pt x="385" y="11808"/>
                  </a:lnTo>
                  <a:lnTo>
                    <a:pt x="385" y="11808"/>
                  </a:lnTo>
                  <a:lnTo>
                    <a:pt x="385" y="11808"/>
                  </a:lnTo>
                  <a:lnTo>
                    <a:pt x="385" y="11808"/>
                  </a:lnTo>
                  <a:cubicBezTo>
                    <a:pt x="40" y="9607"/>
                    <a:pt x="40" y="7367"/>
                    <a:pt x="385" y="5166"/>
                  </a:cubicBezTo>
                  <a:lnTo>
                    <a:pt x="385" y="5166"/>
                  </a:lnTo>
                  <a:lnTo>
                    <a:pt x="385" y="5166"/>
                  </a:lnTo>
                  <a:lnTo>
                    <a:pt x="385" y="5166"/>
                  </a:lnTo>
                  <a:lnTo>
                    <a:pt x="385" y="5166"/>
                  </a:lnTo>
                  <a:cubicBezTo>
                    <a:pt x="-128" y="3483"/>
                    <a:pt x="-128" y="1683"/>
                    <a:pt x="385" y="0"/>
                  </a:cubicBezTo>
                  <a:lnTo>
                    <a:pt x="385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88C185CC-095B-46D6-B58C-F2E317DFC20B}"/>
                </a:ext>
              </a:extLst>
            </p:cNvPr>
            <p:cNvSpPr/>
            <p:nvPr/>
          </p:nvSpPr>
          <p:spPr>
            <a:xfrm>
              <a:off x="7677256" y="3681158"/>
              <a:ext cx="6956" cy="28044"/>
            </a:xfrm>
            <a:custGeom>
              <a:avLst/>
              <a:gdLst>
                <a:gd name="connsiteX0" fmla="*/ 314 w 6956"/>
                <a:gd name="connsiteY0" fmla="*/ 21402 h 28044"/>
                <a:gd name="connsiteX1" fmla="*/ 314 w 6956"/>
                <a:gd name="connsiteY1" fmla="*/ 21402 h 28044"/>
                <a:gd name="connsiteX2" fmla="*/ 314 w 6956"/>
                <a:gd name="connsiteY2" fmla="*/ 15498 h 28044"/>
                <a:gd name="connsiteX3" fmla="*/ 314 w 6956"/>
                <a:gd name="connsiteY3" fmla="*/ 11808 h 28044"/>
                <a:gd name="connsiteX4" fmla="*/ 314 w 6956"/>
                <a:gd name="connsiteY4" fmla="*/ 6642 h 28044"/>
                <a:gd name="connsiteX5" fmla="*/ 314 w 6956"/>
                <a:gd name="connsiteY5" fmla="*/ 6642 h 28044"/>
                <a:gd name="connsiteX6" fmla="*/ 314 w 6956"/>
                <a:gd name="connsiteY6" fmla="*/ 0 h 28044"/>
                <a:gd name="connsiteX7" fmla="*/ 314 w 6956"/>
                <a:gd name="connsiteY7" fmla="*/ 0 h 28044"/>
                <a:gd name="connsiteX8" fmla="*/ 314 w 6956"/>
                <a:gd name="connsiteY8" fmla="*/ 0 h 28044"/>
                <a:gd name="connsiteX9" fmla="*/ 314 w 6956"/>
                <a:gd name="connsiteY9" fmla="*/ 0 h 28044"/>
                <a:gd name="connsiteX10" fmla="*/ 314 w 6956"/>
                <a:gd name="connsiteY10" fmla="*/ 8118 h 28044"/>
                <a:gd name="connsiteX11" fmla="*/ 314 w 6956"/>
                <a:gd name="connsiteY11" fmla="*/ 8118 h 28044"/>
                <a:gd name="connsiteX12" fmla="*/ 314 w 6956"/>
                <a:gd name="connsiteY12" fmla="*/ 8118 h 28044"/>
                <a:gd name="connsiteX13" fmla="*/ 314 w 6956"/>
                <a:gd name="connsiteY13" fmla="*/ 13284 h 28044"/>
                <a:gd name="connsiteX14" fmla="*/ 314 w 6956"/>
                <a:gd name="connsiteY14" fmla="*/ 17712 h 28044"/>
                <a:gd name="connsiteX15" fmla="*/ 314 w 6956"/>
                <a:gd name="connsiteY15" fmla="*/ 22878 h 28044"/>
                <a:gd name="connsiteX16" fmla="*/ 314 w 6956"/>
                <a:gd name="connsiteY16" fmla="*/ 22878 h 28044"/>
                <a:gd name="connsiteX17" fmla="*/ 314 w 6956"/>
                <a:gd name="connsiteY17" fmla="*/ 22878 h 28044"/>
                <a:gd name="connsiteX18" fmla="*/ 314 w 6956"/>
                <a:gd name="connsiteY18" fmla="*/ 16974 h 28044"/>
                <a:gd name="connsiteX19" fmla="*/ 314 w 6956"/>
                <a:gd name="connsiteY19" fmla="*/ 16974 h 28044"/>
                <a:gd name="connsiteX20" fmla="*/ 314 w 6956"/>
                <a:gd name="connsiteY20" fmla="*/ 16974 h 28044"/>
                <a:gd name="connsiteX21" fmla="*/ 314 w 6956"/>
                <a:gd name="connsiteY21" fmla="*/ 16974 h 28044"/>
                <a:gd name="connsiteX22" fmla="*/ 314 w 6956"/>
                <a:gd name="connsiteY22" fmla="*/ 16974 h 28044"/>
                <a:gd name="connsiteX23" fmla="*/ 314 w 6956"/>
                <a:gd name="connsiteY23" fmla="*/ 16974 h 28044"/>
                <a:gd name="connsiteX24" fmla="*/ 314 w 6956"/>
                <a:gd name="connsiteY24" fmla="*/ 23616 h 28044"/>
                <a:gd name="connsiteX25" fmla="*/ 314 w 6956"/>
                <a:gd name="connsiteY25" fmla="*/ 28044 h 28044"/>
                <a:gd name="connsiteX26" fmla="*/ 6956 w 6956"/>
                <a:gd name="connsiteY26" fmla="*/ 8118 h 28044"/>
                <a:gd name="connsiteX27" fmla="*/ 6956 w 6956"/>
                <a:gd name="connsiteY27" fmla="*/ 8118 h 28044"/>
                <a:gd name="connsiteX28" fmla="*/ 6956 w 6956"/>
                <a:gd name="connsiteY28" fmla="*/ 8118 h 28044"/>
                <a:gd name="connsiteX29" fmla="*/ 6956 w 6956"/>
                <a:gd name="connsiteY29" fmla="*/ 1476 h 28044"/>
                <a:gd name="connsiteX30" fmla="*/ 6956 w 6956"/>
                <a:gd name="connsiteY30" fmla="*/ 8118 h 28044"/>
                <a:gd name="connsiteX31" fmla="*/ 6956 w 6956"/>
                <a:gd name="connsiteY31" fmla="*/ 8118 h 28044"/>
                <a:gd name="connsiteX32" fmla="*/ 6956 w 6956"/>
                <a:gd name="connsiteY32" fmla="*/ 8118 h 28044"/>
                <a:gd name="connsiteX33" fmla="*/ 6956 w 6956"/>
                <a:gd name="connsiteY33" fmla="*/ 8118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56" h="28044">
                  <a:moveTo>
                    <a:pt x="314" y="21402"/>
                  </a:moveTo>
                  <a:lnTo>
                    <a:pt x="314" y="21402"/>
                  </a:lnTo>
                  <a:cubicBezTo>
                    <a:pt x="-105" y="19457"/>
                    <a:pt x="-105" y="17443"/>
                    <a:pt x="314" y="15498"/>
                  </a:cubicBezTo>
                  <a:lnTo>
                    <a:pt x="314" y="11808"/>
                  </a:lnTo>
                  <a:cubicBezTo>
                    <a:pt x="62" y="10095"/>
                    <a:pt x="62" y="8355"/>
                    <a:pt x="314" y="6642"/>
                  </a:cubicBezTo>
                  <a:lnTo>
                    <a:pt x="314" y="6642"/>
                  </a:lnTo>
                  <a:cubicBezTo>
                    <a:pt x="314" y="6642"/>
                    <a:pt x="314" y="6642"/>
                    <a:pt x="314" y="0"/>
                  </a:cubicBezTo>
                  <a:lnTo>
                    <a:pt x="314" y="0"/>
                  </a:lnTo>
                  <a:lnTo>
                    <a:pt x="314" y="0"/>
                  </a:lnTo>
                  <a:lnTo>
                    <a:pt x="314" y="0"/>
                  </a:lnTo>
                  <a:cubicBezTo>
                    <a:pt x="314" y="0"/>
                    <a:pt x="314" y="8118"/>
                    <a:pt x="314" y="8118"/>
                  </a:cubicBezTo>
                  <a:lnTo>
                    <a:pt x="314" y="8118"/>
                  </a:lnTo>
                  <a:lnTo>
                    <a:pt x="314" y="8118"/>
                  </a:lnTo>
                  <a:cubicBezTo>
                    <a:pt x="556" y="9832"/>
                    <a:pt x="556" y="11570"/>
                    <a:pt x="314" y="13284"/>
                  </a:cubicBezTo>
                  <a:lnTo>
                    <a:pt x="314" y="17712"/>
                  </a:lnTo>
                  <a:cubicBezTo>
                    <a:pt x="314" y="17712"/>
                    <a:pt x="314" y="22878"/>
                    <a:pt x="314" y="22878"/>
                  </a:cubicBezTo>
                  <a:lnTo>
                    <a:pt x="314" y="22878"/>
                  </a:lnTo>
                  <a:cubicBezTo>
                    <a:pt x="314" y="22878"/>
                    <a:pt x="314" y="22878"/>
                    <a:pt x="314" y="22878"/>
                  </a:cubicBezTo>
                  <a:cubicBezTo>
                    <a:pt x="507" y="20915"/>
                    <a:pt x="507" y="18937"/>
                    <a:pt x="314" y="16974"/>
                  </a:cubicBezTo>
                  <a:lnTo>
                    <a:pt x="314" y="16974"/>
                  </a:lnTo>
                  <a:lnTo>
                    <a:pt x="314" y="16974"/>
                  </a:lnTo>
                  <a:cubicBezTo>
                    <a:pt x="314" y="16974"/>
                    <a:pt x="314" y="16974"/>
                    <a:pt x="314" y="16974"/>
                  </a:cubicBezTo>
                  <a:lnTo>
                    <a:pt x="314" y="16974"/>
                  </a:lnTo>
                  <a:lnTo>
                    <a:pt x="314" y="16974"/>
                  </a:lnTo>
                  <a:cubicBezTo>
                    <a:pt x="950" y="19142"/>
                    <a:pt x="950" y="21448"/>
                    <a:pt x="314" y="23616"/>
                  </a:cubicBezTo>
                  <a:lnTo>
                    <a:pt x="314" y="28044"/>
                  </a:lnTo>
                  <a:close/>
                  <a:moveTo>
                    <a:pt x="6956" y="8118"/>
                  </a:moveTo>
                  <a:lnTo>
                    <a:pt x="6956" y="8118"/>
                  </a:lnTo>
                  <a:lnTo>
                    <a:pt x="6956" y="8118"/>
                  </a:lnTo>
                  <a:cubicBezTo>
                    <a:pt x="6956" y="8118"/>
                    <a:pt x="6956" y="3690"/>
                    <a:pt x="6956" y="1476"/>
                  </a:cubicBezTo>
                  <a:cubicBezTo>
                    <a:pt x="6956" y="-738"/>
                    <a:pt x="6956" y="6642"/>
                    <a:pt x="6956" y="8118"/>
                  </a:cubicBezTo>
                  <a:lnTo>
                    <a:pt x="6956" y="8118"/>
                  </a:lnTo>
                  <a:lnTo>
                    <a:pt x="6956" y="8118"/>
                  </a:lnTo>
                  <a:lnTo>
                    <a:pt x="6956" y="811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44741CC3-63D8-4BF1-9246-6B9D63E57DE9}"/>
                </a:ext>
              </a:extLst>
            </p:cNvPr>
            <p:cNvSpPr/>
            <p:nvPr/>
          </p:nvSpPr>
          <p:spPr>
            <a:xfrm>
              <a:off x="7662458" y="3662708"/>
              <a:ext cx="726" cy="36161"/>
            </a:xfrm>
            <a:custGeom>
              <a:avLst/>
              <a:gdLst>
                <a:gd name="connsiteX0" fmla="*/ 352 w 726"/>
                <a:gd name="connsiteY0" fmla="*/ 29520 h 36161"/>
                <a:gd name="connsiteX1" fmla="*/ 352 w 726"/>
                <a:gd name="connsiteY1" fmla="*/ 36162 h 36161"/>
                <a:gd name="connsiteX2" fmla="*/ 352 w 726"/>
                <a:gd name="connsiteY2" fmla="*/ 36162 h 36161"/>
                <a:gd name="connsiteX3" fmla="*/ 352 w 726"/>
                <a:gd name="connsiteY3" fmla="*/ 30996 h 36161"/>
                <a:gd name="connsiteX4" fmla="*/ 352 w 726"/>
                <a:gd name="connsiteY4" fmla="*/ 25092 h 36161"/>
                <a:gd name="connsiteX5" fmla="*/ 352 w 726"/>
                <a:gd name="connsiteY5" fmla="*/ 25092 h 36161"/>
                <a:gd name="connsiteX6" fmla="*/ 352 w 726"/>
                <a:gd name="connsiteY6" fmla="*/ 25092 h 36161"/>
                <a:gd name="connsiteX7" fmla="*/ 352 w 726"/>
                <a:gd name="connsiteY7" fmla="*/ 25092 h 36161"/>
                <a:gd name="connsiteX8" fmla="*/ 352 w 726"/>
                <a:gd name="connsiteY8" fmla="*/ 25092 h 36161"/>
                <a:gd name="connsiteX9" fmla="*/ 352 w 726"/>
                <a:gd name="connsiteY9" fmla="*/ 25092 h 36161"/>
                <a:gd name="connsiteX10" fmla="*/ 352 w 726"/>
                <a:gd name="connsiteY10" fmla="*/ 18450 h 36161"/>
                <a:gd name="connsiteX11" fmla="*/ 352 w 726"/>
                <a:gd name="connsiteY11" fmla="*/ 11070 h 36161"/>
                <a:gd name="connsiteX12" fmla="*/ 352 w 726"/>
                <a:gd name="connsiteY12" fmla="*/ 5904 h 36161"/>
                <a:gd name="connsiteX13" fmla="*/ 352 w 726"/>
                <a:gd name="connsiteY13" fmla="*/ 5904 h 36161"/>
                <a:gd name="connsiteX14" fmla="*/ 352 w 726"/>
                <a:gd name="connsiteY14" fmla="*/ 5904 h 36161"/>
                <a:gd name="connsiteX15" fmla="*/ 352 w 726"/>
                <a:gd name="connsiteY15" fmla="*/ 5904 h 36161"/>
                <a:gd name="connsiteX16" fmla="*/ 352 w 726"/>
                <a:gd name="connsiteY16" fmla="*/ 5904 h 36161"/>
                <a:gd name="connsiteX17" fmla="*/ 352 w 726"/>
                <a:gd name="connsiteY17" fmla="*/ 5904 h 36161"/>
                <a:gd name="connsiteX18" fmla="*/ 352 w 726"/>
                <a:gd name="connsiteY18" fmla="*/ 0 h 36161"/>
                <a:gd name="connsiteX19" fmla="*/ 352 w 726"/>
                <a:gd name="connsiteY19" fmla="*/ 0 h 36161"/>
                <a:gd name="connsiteX20" fmla="*/ 352 w 726"/>
                <a:gd name="connsiteY20" fmla="*/ 0 h 36161"/>
                <a:gd name="connsiteX21" fmla="*/ 352 w 726"/>
                <a:gd name="connsiteY21" fmla="*/ 9594 h 36161"/>
                <a:gd name="connsiteX22" fmla="*/ 352 w 726"/>
                <a:gd name="connsiteY22" fmla="*/ 9594 h 36161"/>
                <a:gd name="connsiteX23" fmla="*/ 352 w 726"/>
                <a:gd name="connsiteY23" fmla="*/ 9594 h 36161"/>
                <a:gd name="connsiteX24" fmla="*/ 352 w 726"/>
                <a:gd name="connsiteY24" fmla="*/ 9594 h 36161"/>
                <a:gd name="connsiteX25" fmla="*/ 352 w 726"/>
                <a:gd name="connsiteY25" fmla="*/ 9594 h 36161"/>
                <a:gd name="connsiteX26" fmla="*/ 352 w 726"/>
                <a:gd name="connsiteY26" fmla="*/ 9594 h 36161"/>
                <a:gd name="connsiteX27" fmla="*/ 352 w 726"/>
                <a:gd name="connsiteY27" fmla="*/ 14760 h 36161"/>
                <a:gd name="connsiteX28" fmla="*/ 352 w 726"/>
                <a:gd name="connsiteY28" fmla="*/ 14760 h 36161"/>
                <a:gd name="connsiteX29" fmla="*/ 352 w 726"/>
                <a:gd name="connsiteY29" fmla="*/ 1476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26" h="36161">
                  <a:moveTo>
                    <a:pt x="352" y="29520"/>
                  </a:moveTo>
                  <a:cubicBezTo>
                    <a:pt x="352" y="29520"/>
                    <a:pt x="352" y="36162"/>
                    <a:pt x="352" y="36162"/>
                  </a:cubicBezTo>
                  <a:lnTo>
                    <a:pt x="352" y="36162"/>
                  </a:lnTo>
                  <a:cubicBezTo>
                    <a:pt x="824" y="34473"/>
                    <a:pt x="824" y="32685"/>
                    <a:pt x="352" y="30996"/>
                  </a:cubicBezTo>
                  <a:cubicBezTo>
                    <a:pt x="852" y="29059"/>
                    <a:pt x="852" y="27029"/>
                    <a:pt x="352" y="25092"/>
                  </a:cubicBezTo>
                  <a:lnTo>
                    <a:pt x="352" y="25092"/>
                  </a:lnTo>
                  <a:lnTo>
                    <a:pt x="352" y="25092"/>
                  </a:lnTo>
                  <a:lnTo>
                    <a:pt x="352" y="25092"/>
                  </a:lnTo>
                  <a:lnTo>
                    <a:pt x="352" y="25092"/>
                  </a:lnTo>
                  <a:lnTo>
                    <a:pt x="352" y="25092"/>
                  </a:lnTo>
                  <a:cubicBezTo>
                    <a:pt x="352" y="25092"/>
                    <a:pt x="352" y="20664"/>
                    <a:pt x="352" y="18450"/>
                  </a:cubicBezTo>
                  <a:lnTo>
                    <a:pt x="352" y="11070"/>
                  </a:lnTo>
                  <a:cubicBezTo>
                    <a:pt x="352" y="11070"/>
                    <a:pt x="352" y="11070"/>
                    <a:pt x="352" y="5904"/>
                  </a:cubicBezTo>
                  <a:lnTo>
                    <a:pt x="352" y="5904"/>
                  </a:lnTo>
                  <a:lnTo>
                    <a:pt x="352" y="5904"/>
                  </a:lnTo>
                  <a:lnTo>
                    <a:pt x="352" y="5904"/>
                  </a:lnTo>
                  <a:lnTo>
                    <a:pt x="352" y="5904"/>
                  </a:lnTo>
                  <a:lnTo>
                    <a:pt x="352" y="5904"/>
                  </a:lnTo>
                  <a:cubicBezTo>
                    <a:pt x="-117" y="3964"/>
                    <a:pt x="-117" y="1940"/>
                    <a:pt x="352" y="0"/>
                  </a:cubicBezTo>
                  <a:lnTo>
                    <a:pt x="352" y="0"/>
                  </a:lnTo>
                  <a:lnTo>
                    <a:pt x="352" y="0"/>
                  </a:lnTo>
                  <a:lnTo>
                    <a:pt x="352" y="9594"/>
                  </a:lnTo>
                  <a:lnTo>
                    <a:pt x="352" y="9594"/>
                  </a:lnTo>
                  <a:lnTo>
                    <a:pt x="352" y="9594"/>
                  </a:lnTo>
                  <a:lnTo>
                    <a:pt x="352" y="9594"/>
                  </a:lnTo>
                  <a:lnTo>
                    <a:pt x="352" y="9594"/>
                  </a:lnTo>
                  <a:lnTo>
                    <a:pt x="352" y="9594"/>
                  </a:lnTo>
                  <a:cubicBezTo>
                    <a:pt x="500" y="11313"/>
                    <a:pt x="500" y="13041"/>
                    <a:pt x="352" y="14760"/>
                  </a:cubicBezTo>
                  <a:lnTo>
                    <a:pt x="352" y="14760"/>
                  </a:lnTo>
                  <a:cubicBezTo>
                    <a:pt x="352" y="14760"/>
                    <a:pt x="352" y="14760"/>
                    <a:pt x="352" y="147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58D08342-DB05-46D6-912E-30AADD1B7C6B}"/>
                </a:ext>
              </a:extLst>
            </p:cNvPr>
            <p:cNvSpPr/>
            <p:nvPr/>
          </p:nvSpPr>
          <p:spPr>
            <a:xfrm>
              <a:off x="7662544" y="3670087"/>
              <a:ext cx="13025" cy="32472"/>
            </a:xfrm>
            <a:custGeom>
              <a:avLst/>
              <a:gdLst>
                <a:gd name="connsiteX0" fmla="*/ 5433 w 13025"/>
                <a:gd name="connsiteY0" fmla="*/ 32472 h 32472"/>
                <a:gd name="connsiteX1" fmla="*/ 5433 w 13025"/>
                <a:gd name="connsiteY1" fmla="*/ 32472 h 32472"/>
                <a:gd name="connsiteX2" fmla="*/ 1743 w 13025"/>
                <a:gd name="connsiteY2" fmla="*/ 25830 h 32472"/>
                <a:gd name="connsiteX3" fmla="*/ 1743 w 13025"/>
                <a:gd name="connsiteY3" fmla="*/ 16974 h 32472"/>
                <a:gd name="connsiteX4" fmla="*/ 1743 w 13025"/>
                <a:gd name="connsiteY4" fmla="*/ 11808 h 32472"/>
                <a:gd name="connsiteX5" fmla="*/ 1743 w 13025"/>
                <a:gd name="connsiteY5" fmla="*/ 11808 h 32472"/>
                <a:gd name="connsiteX6" fmla="*/ 267 w 13025"/>
                <a:gd name="connsiteY6" fmla="*/ 11808 h 32472"/>
                <a:gd name="connsiteX7" fmla="*/ 267 w 13025"/>
                <a:gd name="connsiteY7" fmla="*/ 18450 h 32472"/>
                <a:gd name="connsiteX8" fmla="*/ 267 w 13025"/>
                <a:gd name="connsiteY8" fmla="*/ 18450 h 32472"/>
                <a:gd name="connsiteX9" fmla="*/ 267 w 13025"/>
                <a:gd name="connsiteY9" fmla="*/ 18450 h 32472"/>
                <a:gd name="connsiteX10" fmla="*/ 267 w 13025"/>
                <a:gd name="connsiteY10" fmla="*/ 25092 h 32472"/>
                <a:gd name="connsiteX11" fmla="*/ 267 w 13025"/>
                <a:gd name="connsiteY11" fmla="*/ 25092 h 32472"/>
                <a:gd name="connsiteX12" fmla="*/ 267 w 13025"/>
                <a:gd name="connsiteY12" fmla="*/ 19926 h 32472"/>
                <a:gd name="connsiteX13" fmla="*/ 267 w 13025"/>
                <a:gd name="connsiteY13" fmla="*/ 14022 h 32472"/>
                <a:gd name="connsiteX14" fmla="*/ 267 w 13025"/>
                <a:gd name="connsiteY14" fmla="*/ 14022 h 32472"/>
                <a:gd name="connsiteX15" fmla="*/ 267 w 13025"/>
                <a:gd name="connsiteY15" fmla="*/ 14022 h 32472"/>
                <a:gd name="connsiteX16" fmla="*/ 267 w 13025"/>
                <a:gd name="connsiteY16" fmla="*/ 14022 h 32472"/>
                <a:gd name="connsiteX17" fmla="*/ 267 w 13025"/>
                <a:gd name="connsiteY17" fmla="*/ 14022 h 32472"/>
                <a:gd name="connsiteX18" fmla="*/ 267 w 13025"/>
                <a:gd name="connsiteY18" fmla="*/ 14022 h 32472"/>
                <a:gd name="connsiteX19" fmla="*/ 267 w 13025"/>
                <a:gd name="connsiteY19" fmla="*/ 14022 h 32472"/>
                <a:gd name="connsiteX20" fmla="*/ 267 w 13025"/>
                <a:gd name="connsiteY20" fmla="*/ 20664 h 32472"/>
                <a:gd name="connsiteX21" fmla="*/ 267 w 13025"/>
                <a:gd name="connsiteY21" fmla="*/ 25830 h 32472"/>
                <a:gd name="connsiteX22" fmla="*/ 12813 w 13025"/>
                <a:gd name="connsiteY22" fmla="*/ 19188 h 32472"/>
                <a:gd name="connsiteX23" fmla="*/ 12813 w 13025"/>
                <a:gd name="connsiteY23" fmla="*/ 19188 h 32472"/>
                <a:gd name="connsiteX24" fmla="*/ 12813 w 13025"/>
                <a:gd name="connsiteY24" fmla="*/ 13284 h 32472"/>
                <a:gd name="connsiteX25" fmla="*/ 12813 w 13025"/>
                <a:gd name="connsiteY25" fmla="*/ 3690 h 32472"/>
                <a:gd name="connsiteX26" fmla="*/ 12813 w 13025"/>
                <a:gd name="connsiteY26" fmla="*/ 0 h 32472"/>
                <a:gd name="connsiteX27" fmla="*/ 12813 w 13025"/>
                <a:gd name="connsiteY27" fmla="*/ 3690 h 32472"/>
                <a:gd name="connsiteX28" fmla="*/ 12813 w 13025"/>
                <a:gd name="connsiteY28" fmla="*/ 8856 h 32472"/>
                <a:gd name="connsiteX29" fmla="*/ 12813 w 13025"/>
                <a:gd name="connsiteY29" fmla="*/ 15498 h 32472"/>
                <a:gd name="connsiteX30" fmla="*/ 3957 w 13025"/>
                <a:gd name="connsiteY30" fmla="*/ 12546 h 32472"/>
                <a:gd name="connsiteX31" fmla="*/ 267 w 13025"/>
                <a:gd name="connsiteY31" fmla="*/ 12546 h 32472"/>
                <a:gd name="connsiteX32" fmla="*/ 267 w 13025"/>
                <a:gd name="connsiteY32" fmla="*/ 12546 h 32472"/>
                <a:gd name="connsiteX33" fmla="*/ 267 w 13025"/>
                <a:gd name="connsiteY33" fmla="*/ 2952 h 32472"/>
                <a:gd name="connsiteX34" fmla="*/ 267 w 13025"/>
                <a:gd name="connsiteY34" fmla="*/ 2952 h 32472"/>
                <a:gd name="connsiteX35" fmla="*/ 267 w 13025"/>
                <a:gd name="connsiteY35" fmla="*/ 11808 h 32472"/>
                <a:gd name="connsiteX36" fmla="*/ 267 w 13025"/>
                <a:gd name="connsiteY36" fmla="*/ 11808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3025" h="32472">
                  <a:moveTo>
                    <a:pt x="5433" y="32472"/>
                  </a:moveTo>
                  <a:lnTo>
                    <a:pt x="5433" y="32472"/>
                  </a:lnTo>
                  <a:cubicBezTo>
                    <a:pt x="5433" y="32472"/>
                    <a:pt x="5433" y="32472"/>
                    <a:pt x="1743" y="25830"/>
                  </a:cubicBezTo>
                  <a:lnTo>
                    <a:pt x="1743" y="16974"/>
                  </a:lnTo>
                  <a:cubicBezTo>
                    <a:pt x="1890" y="15255"/>
                    <a:pt x="1890" y="13527"/>
                    <a:pt x="1743" y="11808"/>
                  </a:cubicBezTo>
                  <a:lnTo>
                    <a:pt x="1743" y="11808"/>
                  </a:lnTo>
                  <a:lnTo>
                    <a:pt x="267" y="11808"/>
                  </a:lnTo>
                  <a:cubicBezTo>
                    <a:pt x="612" y="14009"/>
                    <a:pt x="612" y="16249"/>
                    <a:pt x="267" y="18450"/>
                  </a:cubicBezTo>
                  <a:lnTo>
                    <a:pt x="267" y="18450"/>
                  </a:lnTo>
                  <a:cubicBezTo>
                    <a:pt x="267" y="18450"/>
                    <a:pt x="267" y="18450"/>
                    <a:pt x="267" y="18450"/>
                  </a:cubicBezTo>
                  <a:cubicBezTo>
                    <a:pt x="267" y="18450"/>
                    <a:pt x="267" y="24354"/>
                    <a:pt x="267" y="25092"/>
                  </a:cubicBezTo>
                  <a:lnTo>
                    <a:pt x="267" y="25092"/>
                  </a:lnTo>
                  <a:cubicBezTo>
                    <a:pt x="267" y="25092"/>
                    <a:pt x="267" y="25092"/>
                    <a:pt x="267" y="19926"/>
                  </a:cubicBezTo>
                  <a:cubicBezTo>
                    <a:pt x="459" y="17963"/>
                    <a:pt x="459" y="15985"/>
                    <a:pt x="267" y="14022"/>
                  </a:cubicBezTo>
                  <a:lnTo>
                    <a:pt x="267" y="14022"/>
                  </a:lnTo>
                  <a:lnTo>
                    <a:pt x="267" y="14022"/>
                  </a:lnTo>
                  <a:lnTo>
                    <a:pt x="267" y="14022"/>
                  </a:lnTo>
                  <a:lnTo>
                    <a:pt x="267" y="14022"/>
                  </a:lnTo>
                  <a:lnTo>
                    <a:pt x="267" y="14022"/>
                  </a:lnTo>
                  <a:lnTo>
                    <a:pt x="267" y="14022"/>
                  </a:lnTo>
                  <a:cubicBezTo>
                    <a:pt x="998" y="16175"/>
                    <a:pt x="998" y="18511"/>
                    <a:pt x="267" y="20664"/>
                  </a:cubicBezTo>
                  <a:cubicBezTo>
                    <a:pt x="605" y="22370"/>
                    <a:pt x="605" y="24124"/>
                    <a:pt x="267" y="25830"/>
                  </a:cubicBezTo>
                  <a:close/>
                  <a:moveTo>
                    <a:pt x="12813" y="19188"/>
                  </a:moveTo>
                  <a:lnTo>
                    <a:pt x="12813" y="19188"/>
                  </a:lnTo>
                  <a:cubicBezTo>
                    <a:pt x="12813" y="19188"/>
                    <a:pt x="12813" y="14760"/>
                    <a:pt x="12813" y="13284"/>
                  </a:cubicBezTo>
                  <a:lnTo>
                    <a:pt x="12813" y="3690"/>
                  </a:lnTo>
                  <a:cubicBezTo>
                    <a:pt x="12741" y="2461"/>
                    <a:pt x="12741" y="1229"/>
                    <a:pt x="12813" y="0"/>
                  </a:cubicBezTo>
                  <a:cubicBezTo>
                    <a:pt x="13096" y="1214"/>
                    <a:pt x="13096" y="2476"/>
                    <a:pt x="12813" y="3690"/>
                  </a:cubicBezTo>
                  <a:lnTo>
                    <a:pt x="12813" y="8856"/>
                  </a:lnTo>
                  <a:cubicBezTo>
                    <a:pt x="13056" y="11063"/>
                    <a:pt x="13056" y="13291"/>
                    <a:pt x="12813" y="15498"/>
                  </a:cubicBezTo>
                  <a:close/>
                  <a:moveTo>
                    <a:pt x="3957" y="12546"/>
                  </a:moveTo>
                  <a:lnTo>
                    <a:pt x="267" y="12546"/>
                  </a:lnTo>
                  <a:lnTo>
                    <a:pt x="267" y="12546"/>
                  </a:lnTo>
                  <a:cubicBezTo>
                    <a:pt x="569" y="9355"/>
                    <a:pt x="569" y="6143"/>
                    <a:pt x="267" y="2952"/>
                  </a:cubicBezTo>
                  <a:lnTo>
                    <a:pt x="267" y="2952"/>
                  </a:lnTo>
                  <a:cubicBezTo>
                    <a:pt x="-89" y="5893"/>
                    <a:pt x="-89" y="8866"/>
                    <a:pt x="267" y="11808"/>
                  </a:cubicBezTo>
                  <a:lnTo>
                    <a:pt x="267" y="1180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160EB96A-90CB-4B65-9272-0A91533C4E12}"/>
                </a:ext>
              </a:extLst>
            </p:cNvPr>
            <p:cNvSpPr/>
            <p:nvPr/>
          </p:nvSpPr>
          <p:spPr>
            <a:xfrm>
              <a:off x="7680522" y="3680419"/>
              <a:ext cx="6144" cy="28782"/>
            </a:xfrm>
            <a:custGeom>
              <a:avLst/>
              <a:gdLst>
                <a:gd name="connsiteX0" fmla="*/ 5904 w 6144"/>
                <a:gd name="connsiteY0" fmla="*/ 0 h 28782"/>
                <a:gd name="connsiteX1" fmla="*/ 5904 w 6144"/>
                <a:gd name="connsiteY1" fmla="*/ 0 h 28782"/>
                <a:gd name="connsiteX2" fmla="*/ 5904 w 6144"/>
                <a:gd name="connsiteY2" fmla="*/ 7380 h 28782"/>
                <a:gd name="connsiteX3" fmla="*/ 5904 w 6144"/>
                <a:gd name="connsiteY3" fmla="*/ 7380 h 28782"/>
                <a:gd name="connsiteX4" fmla="*/ 5904 w 6144"/>
                <a:gd name="connsiteY4" fmla="*/ 7380 h 28782"/>
                <a:gd name="connsiteX5" fmla="*/ 5904 w 6144"/>
                <a:gd name="connsiteY5" fmla="*/ 7380 h 28782"/>
                <a:gd name="connsiteX6" fmla="*/ 5904 w 6144"/>
                <a:gd name="connsiteY6" fmla="*/ 7380 h 28782"/>
                <a:gd name="connsiteX7" fmla="*/ 5904 w 6144"/>
                <a:gd name="connsiteY7" fmla="*/ 7380 h 28782"/>
                <a:gd name="connsiteX8" fmla="*/ 5904 w 6144"/>
                <a:gd name="connsiteY8" fmla="*/ 7380 h 28782"/>
                <a:gd name="connsiteX9" fmla="*/ 5904 w 6144"/>
                <a:gd name="connsiteY9" fmla="*/ 22140 h 28782"/>
                <a:gd name="connsiteX10" fmla="*/ 5904 w 6144"/>
                <a:gd name="connsiteY10" fmla="*/ 28782 h 28782"/>
                <a:gd name="connsiteX11" fmla="*/ 5904 w 6144"/>
                <a:gd name="connsiteY11" fmla="*/ 28782 h 28782"/>
                <a:gd name="connsiteX12" fmla="*/ 5904 w 6144"/>
                <a:gd name="connsiteY12" fmla="*/ 28782 h 28782"/>
                <a:gd name="connsiteX13" fmla="*/ 5904 w 6144"/>
                <a:gd name="connsiteY13" fmla="*/ 24354 h 28782"/>
                <a:gd name="connsiteX14" fmla="*/ 5904 w 6144"/>
                <a:gd name="connsiteY14" fmla="*/ 24354 h 28782"/>
                <a:gd name="connsiteX15" fmla="*/ 5904 w 6144"/>
                <a:gd name="connsiteY15" fmla="*/ 24354 h 28782"/>
                <a:gd name="connsiteX16" fmla="*/ 5904 w 6144"/>
                <a:gd name="connsiteY16" fmla="*/ 24354 h 28782"/>
                <a:gd name="connsiteX17" fmla="*/ 5904 w 6144"/>
                <a:gd name="connsiteY17" fmla="*/ 24354 h 28782"/>
                <a:gd name="connsiteX18" fmla="*/ 5904 w 6144"/>
                <a:gd name="connsiteY18" fmla="*/ 24354 h 28782"/>
                <a:gd name="connsiteX19" fmla="*/ 5904 w 6144"/>
                <a:gd name="connsiteY19" fmla="*/ 24354 h 28782"/>
                <a:gd name="connsiteX20" fmla="*/ 5904 w 6144"/>
                <a:gd name="connsiteY20" fmla="*/ 19188 h 28782"/>
                <a:gd name="connsiteX21" fmla="*/ 5904 w 6144"/>
                <a:gd name="connsiteY21" fmla="*/ 19188 h 28782"/>
                <a:gd name="connsiteX22" fmla="*/ 5904 w 6144"/>
                <a:gd name="connsiteY22" fmla="*/ 19188 h 28782"/>
                <a:gd name="connsiteX23" fmla="*/ 0 w 6144"/>
                <a:gd name="connsiteY23" fmla="*/ 19188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144" h="28782">
                  <a:moveTo>
                    <a:pt x="5904" y="0"/>
                  </a:moveTo>
                  <a:lnTo>
                    <a:pt x="5904" y="0"/>
                  </a:lnTo>
                  <a:cubicBezTo>
                    <a:pt x="5624" y="2452"/>
                    <a:pt x="5624" y="4928"/>
                    <a:pt x="5904" y="7380"/>
                  </a:cubicBezTo>
                  <a:lnTo>
                    <a:pt x="5904" y="7380"/>
                  </a:lnTo>
                  <a:lnTo>
                    <a:pt x="5904" y="7380"/>
                  </a:lnTo>
                  <a:lnTo>
                    <a:pt x="5904" y="7380"/>
                  </a:lnTo>
                  <a:lnTo>
                    <a:pt x="5904" y="7380"/>
                  </a:lnTo>
                  <a:cubicBezTo>
                    <a:pt x="5904" y="7380"/>
                    <a:pt x="5904" y="7380"/>
                    <a:pt x="5904" y="7380"/>
                  </a:cubicBezTo>
                  <a:lnTo>
                    <a:pt x="5904" y="7380"/>
                  </a:lnTo>
                  <a:lnTo>
                    <a:pt x="5904" y="22140"/>
                  </a:lnTo>
                  <a:cubicBezTo>
                    <a:pt x="5904" y="22140"/>
                    <a:pt x="5904" y="28782"/>
                    <a:pt x="5904" y="28782"/>
                  </a:cubicBezTo>
                  <a:lnTo>
                    <a:pt x="5904" y="28782"/>
                  </a:lnTo>
                  <a:cubicBezTo>
                    <a:pt x="5904" y="28782"/>
                    <a:pt x="5904" y="28782"/>
                    <a:pt x="5904" y="28782"/>
                  </a:cubicBezTo>
                  <a:cubicBezTo>
                    <a:pt x="6224" y="27324"/>
                    <a:pt x="6224" y="25813"/>
                    <a:pt x="5904" y="24354"/>
                  </a:cubicBezTo>
                  <a:lnTo>
                    <a:pt x="5904" y="24354"/>
                  </a:lnTo>
                  <a:lnTo>
                    <a:pt x="5904" y="24354"/>
                  </a:lnTo>
                  <a:lnTo>
                    <a:pt x="5904" y="24354"/>
                  </a:lnTo>
                  <a:cubicBezTo>
                    <a:pt x="5904" y="24354"/>
                    <a:pt x="5904" y="24354"/>
                    <a:pt x="5904" y="24354"/>
                  </a:cubicBezTo>
                  <a:lnTo>
                    <a:pt x="5904" y="24354"/>
                  </a:lnTo>
                  <a:lnTo>
                    <a:pt x="5904" y="24354"/>
                  </a:lnTo>
                  <a:cubicBezTo>
                    <a:pt x="5641" y="22642"/>
                    <a:pt x="5641" y="20900"/>
                    <a:pt x="5904" y="19188"/>
                  </a:cubicBezTo>
                  <a:lnTo>
                    <a:pt x="5904" y="19188"/>
                  </a:lnTo>
                  <a:lnTo>
                    <a:pt x="5904" y="19188"/>
                  </a:lnTo>
                  <a:lnTo>
                    <a:pt x="0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62CE971F-C5AC-48DE-B0DA-7BD96E8E3AEE}"/>
                </a:ext>
              </a:extLst>
            </p:cNvPr>
            <p:cNvSpPr/>
            <p:nvPr/>
          </p:nvSpPr>
          <p:spPr>
            <a:xfrm>
              <a:off x="7687005" y="3681895"/>
              <a:ext cx="159" cy="27306"/>
            </a:xfrm>
            <a:custGeom>
              <a:avLst/>
              <a:gdLst>
                <a:gd name="connsiteX0" fmla="*/ 159 w 159"/>
                <a:gd name="connsiteY0" fmla="*/ 24354 h 27306"/>
                <a:gd name="connsiteX1" fmla="*/ 159 w 159"/>
                <a:gd name="connsiteY1" fmla="*/ 24354 h 27306"/>
                <a:gd name="connsiteX2" fmla="*/ 159 w 159"/>
                <a:gd name="connsiteY2" fmla="*/ 17712 h 27306"/>
                <a:gd name="connsiteX3" fmla="*/ 159 w 159"/>
                <a:gd name="connsiteY3" fmla="*/ 8118 h 27306"/>
                <a:gd name="connsiteX4" fmla="*/ 159 w 159"/>
                <a:gd name="connsiteY4" fmla="*/ 8118 h 27306"/>
                <a:gd name="connsiteX5" fmla="*/ 159 w 159"/>
                <a:gd name="connsiteY5" fmla="*/ 0 h 27306"/>
                <a:gd name="connsiteX6" fmla="*/ 159 w 159"/>
                <a:gd name="connsiteY6" fmla="*/ 0 h 27306"/>
                <a:gd name="connsiteX7" fmla="*/ 159 w 159"/>
                <a:gd name="connsiteY7" fmla="*/ 7380 h 27306"/>
                <a:gd name="connsiteX8" fmla="*/ 159 w 159"/>
                <a:gd name="connsiteY8" fmla="*/ 7380 h 27306"/>
                <a:gd name="connsiteX9" fmla="*/ 159 w 159"/>
                <a:gd name="connsiteY9" fmla="*/ 7380 h 27306"/>
                <a:gd name="connsiteX10" fmla="*/ 159 w 159"/>
                <a:gd name="connsiteY10" fmla="*/ 20664 h 27306"/>
                <a:gd name="connsiteX11" fmla="*/ 159 w 159"/>
                <a:gd name="connsiteY11" fmla="*/ 27306 h 27306"/>
                <a:gd name="connsiteX12" fmla="*/ 159 w 159"/>
                <a:gd name="connsiteY12" fmla="*/ 27306 h 27306"/>
                <a:gd name="connsiteX13" fmla="*/ 159 w 159"/>
                <a:gd name="connsiteY13" fmla="*/ 20664 h 27306"/>
                <a:gd name="connsiteX14" fmla="*/ 159 w 159"/>
                <a:gd name="connsiteY14" fmla="*/ 20664 h 27306"/>
                <a:gd name="connsiteX15" fmla="*/ 159 w 159"/>
                <a:gd name="connsiteY15" fmla="*/ 25092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" h="27306">
                  <a:moveTo>
                    <a:pt x="159" y="24354"/>
                  </a:moveTo>
                  <a:lnTo>
                    <a:pt x="159" y="24354"/>
                  </a:lnTo>
                  <a:cubicBezTo>
                    <a:pt x="159" y="24354"/>
                    <a:pt x="159" y="24354"/>
                    <a:pt x="159" y="17712"/>
                  </a:cubicBezTo>
                  <a:lnTo>
                    <a:pt x="159" y="8118"/>
                  </a:lnTo>
                  <a:lnTo>
                    <a:pt x="159" y="8118"/>
                  </a:lnTo>
                  <a:cubicBezTo>
                    <a:pt x="159" y="8118"/>
                    <a:pt x="159" y="2952"/>
                    <a:pt x="159" y="0"/>
                  </a:cubicBezTo>
                  <a:lnTo>
                    <a:pt x="159" y="0"/>
                  </a:lnTo>
                  <a:cubicBezTo>
                    <a:pt x="-53" y="2455"/>
                    <a:pt x="-53" y="4925"/>
                    <a:pt x="159" y="7380"/>
                  </a:cubicBezTo>
                  <a:lnTo>
                    <a:pt x="159" y="7380"/>
                  </a:lnTo>
                  <a:lnTo>
                    <a:pt x="159" y="7380"/>
                  </a:lnTo>
                  <a:lnTo>
                    <a:pt x="159" y="20664"/>
                  </a:lnTo>
                  <a:cubicBezTo>
                    <a:pt x="159" y="20664"/>
                    <a:pt x="159" y="27306"/>
                    <a:pt x="159" y="27306"/>
                  </a:cubicBezTo>
                  <a:lnTo>
                    <a:pt x="159" y="27306"/>
                  </a:lnTo>
                  <a:lnTo>
                    <a:pt x="159" y="20664"/>
                  </a:lnTo>
                  <a:cubicBezTo>
                    <a:pt x="159" y="20664"/>
                    <a:pt x="159" y="20664"/>
                    <a:pt x="159" y="20664"/>
                  </a:cubicBezTo>
                  <a:lnTo>
                    <a:pt x="159" y="2509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E513B858-668C-4296-9BAB-7CBA3C071277}"/>
                </a:ext>
              </a:extLst>
            </p:cNvPr>
            <p:cNvSpPr/>
            <p:nvPr/>
          </p:nvSpPr>
          <p:spPr>
            <a:xfrm>
              <a:off x="7638310" y="3591119"/>
              <a:ext cx="71732" cy="103322"/>
            </a:xfrm>
            <a:custGeom>
              <a:avLst/>
              <a:gdLst>
                <a:gd name="connsiteX0" fmla="*/ 71733 w 71732"/>
                <a:gd name="connsiteY0" fmla="*/ 103322 h 103322"/>
                <a:gd name="connsiteX1" fmla="*/ 71733 w 71732"/>
                <a:gd name="connsiteY1" fmla="*/ 103322 h 103322"/>
                <a:gd name="connsiteX2" fmla="*/ 71733 w 71732"/>
                <a:gd name="connsiteY2" fmla="*/ 103322 h 103322"/>
                <a:gd name="connsiteX3" fmla="*/ 71733 w 71732"/>
                <a:gd name="connsiteY3" fmla="*/ 103322 h 103322"/>
                <a:gd name="connsiteX4" fmla="*/ 71733 w 71732"/>
                <a:gd name="connsiteY4" fmla="*/ 103322 h 103322"/>
                <a:gd name="connsiteX5" fmla="*/ 71733 w 71732"/>
                <a:gd name="connsiteY5" fmla="*/ 98894 h 103322"/>
                <a:gd name="connsiteX6" fmla="*/ 71733 w 71732"/>
                <a:gd name="connsiteY6" fmla="*/ 98894 h 103322"/>
                <a:gd name="connsiteX7" fmla="*/ 57711 w 71732"/>
                <a:gd name="connsiteY7" fmla="*/ 87824 h 103322"/>
                <a:gd name="connsiteX8" fmla="*/ 46641 w 71732"/>
                <a:gd name="connsiteY8" fmla="*/ 78968 h 103322"/>
                <a:gd name="connsiteX9" fmla="*/ 46641 w 71732"/>
                <a:gd name="connsiteY9" fmla="*/ 78968 h 103322"/>
                <a:gd name="connsiteX10" fmla="*/ 39261 w 71732"/>
                <a:gd name="connsiteY10" fmla="*/ 63470 h 103322"/>
                <a:gd name="connsiteX11" fmla="*/ 39261 w 71732"/>
                <a:gd name="connsiteY11" fmla="*/ 53138 h 103322"/>
                <a:gd name="connsiteX12" fmla="*/ 39261 w 71732"/>
                <a:gd name="connsiteY12" fmla="*/ 48710 h 103322"/>
                <a:gd name="connsiteX13" fmla="*/ 39261 w 71732"/>
                <a:gd name="connsiteY13" fmla="*/ 36164 h 103322"/>
                <a:gd name="connsiteX14" fmla="*/ 39261 w 71732"/>
                <a:gd name="connsiteY14" fmla="*/ 25832 h 103322"/>
                <a:gd name="connsiteX15" fmla="*/ 39261 w 71732"/>
                <a:gd name="connsiteY15" fmla="*/ 25832 h 103322"/>
                <a:gd name="connsiteX16" fmla="*/ 45165 w 71732"/>
                <a:gd name="connsiteY16" fmla="*/ 5168 h 103322"/>
                <a:gd name="connsiteX17" fmla="*/ 38523 w 71732"/>
                <a:gd name="connsiteY17" fmla="*/ 2 h 103322"/>
                <a:gd name="connsiteX18" fmla="*/ 38523 w 71732"/>
                <a:gd name="connsiteY18" fmla="*/ 2 h 103322"/>
                <a:gd name="connsiteX19" fmla="*/ 31881 w 71732"/>
                <a:gd name="connsiteY19" fmla="*/ 2 h 103322"/>
                <a:gd name="connsiteX20" fmla="*/ 17859 w 71732"/>
                <a:gd name="connsiteY20" fmla="*/ 8858 h 103322"/>
                <a:gd name="connsiteX21" fmla="*/ 11217 w 71732"/>
                <a:gd name="connsiteY21" fmla="*/ 19928 h 103322"/>
                <a:gd name="connsiteX22" fmla="*/ 11217 w 71732"/>
                <a:gd name="connsiteY22" fmla="*/ 19928 h 103322"/>
                <a:gd name="connsiteX23" fmla="*/ 4575 w 71732"/>
                <a:gd name="connsiteY23" fmla="*/ 37640 h 103322"/>
                <a:gd name="connsiteX24" fmla="*/ 4575 w 71732"/>
                <a:gd name="connsiteY24" fmla="*/ 42068 h 103322"/>
                <a:gd name="connsiteX25" fmla="*/ 147 w 71732"/>
                <a:gd name="connsiteY25" fmla="*/ 55352 h 103322"/>
                <a:gd name="connsiteX26" fmla="*/ 147 w 71732"/>
                <a:gd name="connsiteY26" fmla="*/ 61994 h 103322"/>
                <a:gd name="connsiteX27" fmla="*/ 147 w 71732"/>
                <a:gd name="connsiteY27" fmla="*/ 61994 h 103322"/>
                <a:gd name="connsiteX28" fmla="*/ 4575 w 71732"/>
                <a:gd name="connsiteY28" fmla="*/ 61994 h 103322"/>
                <a:gd name="connsiteX29" fmla="*/ 4575 w 71732"/>
                <a:gd name="connsiteY29" fmla="*/ 61994 h 103322"/>
                <a:gd name="connsiteX30" fmla="*/ 11955 w 71732"/>
                <a:gd name="connsiteY30" fmla="*/ 51662 h 103322"/>
                <a:gd name="connsiteX31" fmla="*/ 11955 w 71732"/>
                <a:gd name="connsiteY31" fmla="*/ 51662 h 103322"/>
                <a:gd name="connsiteX32" fmla="*/ 11955 w 71732"/>
                <a:gd name="connsiteY32" fmla="*/ 51662 h 103322"/>
                <a:gd name="connsiteX33" fmla="*/ 11955 w 71732"/>
                <a:gd name="connsiteY33" fmla="*/ 51662 h 103322"/>
                <a:gd name="connsiteX34" fmla="*/ 11955 w 71732"/>
                <a:gd name="connsiteY34" fmla="*/ 51662 h 103322"/>
                <a:gd name="connsiteX35" fmla="*/ 11955 w 71732"/>
                <a:gd name="connsiteY35" fmla="*/ 51662 h 103322"/>
                <a:gd name="connsiteX36" fmla="*/ 11955 w 71732"/>
                <a:gd name="connsiteY36" fmla="*/ 51662 h 103322"/>
                <a:gd name="connsiteX37" fmla="*/ 11955 w 71732"/>
                <a:gd name="connsiteY37" fmla="*/ 51662 h 103322"/>
                <a:gd name="connsiteX38" fmla="*/ 11955 w 71732"/>
                <a:gd name="connsiteY38" fmla="*/ 51662 h 103322"/>
                <a:gd name="connsiteX39" fmla="*/ 11955 w 71732"/>
                <a:gd name="connsiteY39" fmla="*/ 44282 h 103322"/>
                <a:gd name="connsiteX40" fmla="*/ 11955 w 71732"/>
                <a:gd name="connsiteY40" fmla="*/ 44282 h 103322"/>
                <a:gd name="connsiteX41" fmla="*/ 11955 w 71732"/>
                <a:gd name="connsiteY41" fmla="*/ 39116 h 103322"/>
                <a:gd name="connsiteX42" fmla="*/ 11955 w 71732"/>
                <a:gd name="connsiteY42" fmla="*/ 33950 h 103322"/>
                <a:gd name="connsiteX43" fmla="*/ 24501 w 71732"/>
                <a:gd name="connsiteY43" fmla="*/ 33950 h 103322"/>
                <a:gd name="connsiteX44" fmla="*/ 24501 w 71732"/>
                <a:gd name="connsiteY44" fmla="*/ 39116 h 103322"/>
                <a:gd name="connsiteX45" fmla="*/ 24501 w 71732"/>
                <a:gd name="connsiteY45" fmla="*/ 44282 h 103322"/>
                <a:gd name="connsiteX46" fmla="*/ 24501 w 71732"/>
                <a:gd name="connsiteY46" fmla="*/ 44282 h 103322"/>
                <a:gd name="connsiteX47" fmla="*/ 24501 w 71732"/>
                <a:gd name="connsiteY47" fmla="*/ 59042 h 103322"/>
                <a:gd name="connsiteX48" fmla="*/ 24501 w 71732"/>
                <a:gd name="connsiteY48" fmla="*/ 59042 h 103322"/>
                <a:gd name="connsiteX49" fmla="*/ 24501 w 71732"/>
                <a:gd name="connsiteY49" fmla="*/ 59042 h 103322"/>
                <a:gd name="connsiteX50" fmla="*/ 28191 w 71732"/>
                <a:gd name="connsiteY50" fmla="*/ 37640 h 103322"/>
                <a:gd name="connsiteX51" fmla="*/ 28191 w 71732"/>
                <a:gd name="connsiteY51" fmla="*/ 37640 h 103322"/>
                <a:gd name="connsiteX52" fmla="*/ 28191 w 71732"/>
                <a:gd name="connsiteY52" fmla="*/ 37640 h 103322"/>
                <a:gd name="connsiteX53" fmla="*/ 28191 w 71732"/>
                <a:gd name="connsiteY53" fmla="*/ 37640 h 103322"/>
                <a:gd name="connsiteX54" fmla="*/ 28191 w 71732"/>
                <a:gd name="connsiteY54" fmla="*/ 37640 h 103322"/>
                <a:gd name="connsiteX55" fmla="*/ 24501 w 71732"/>
                <a:gd name="connsiteY55" fmla="*/ 64946 h 103322"/>
                <a:gd name="connsiteX56" fmla="*/ 24501 w 71732"/>
                <a:gd name="connsiteY56" fmla="*/ 64946 h 103322"/>
                <a:gd name="connsiteX57" fmla="*/ 24501 w 71732"/>
                <a:gd name="connsiteY57" fmla="*/ 70112 h 103322"/>
                <a:gd name="connsiteX58" fmla="*/ 24501 w 71732"/>
                <a:gd name="connsiteY58" fmla="*/ 70112 h 103322"/>
                <a:gd name="connsiteX59" fmla="*/ 24501 w 71732"/>
                <a:gd name="connsiteY59" fmla="*/ 64208 h 103322"/>
                <a:gd name="connsiteX60" fmla="*/ 24501 w 71732"/>
                <a:gd name="connsiteY60" fmla="*/ 64208 h 103322"/>
                <a:gd name="connsiteX61" fmla="*/ 24501 w 71732"/>
                <a:gd name="connsiteY61" fmla="*/ 64208 h 103322"/>
                <a:gd name="connsiteX62" fmla="*/ 24501 w 71732"/>
                <a:gd name="connsiteY62" fmla="*/ 64208 h 103322"/>
                <a:gd name="connsiteX63" fmla="*/ 24501 w 71732"/>
                <a:gd name="connsiteY63" fmla="*/ 69374 h 103322"/>
                <a:gd name="connsiteX64" fmla="*/ 24501 w 71732"/>
                <a:gd name="connsiteY64" fmla="*/ 69374 h 103322"/>
                <a:gd name="connsiteX65" fmla="*/ 24501 w 71732"/>
                <a:gd name="connsiteY65" fmla="*/ 69374 h 103322"/>
                <a:gd name="connsiteX66" fmla="*/ 24501 w 71732"/>
                <a:gd name="connsiteY66" fmla="*/ 69374 h 103322"/>
                <a:gd name="connsiteX67" fmla="*/ 24501 w 71732"/>
                <a:gd name="connsiteY67" fmla="*/ 69374 h 103322"/>
                <a:gd name="connsiteX68" fmla="*/ 24501 w 71732"/>
                <a:gd name="connsiteY68" fmla="*/ 69374 h 103322"/>
                <a:gd name="connsiteX69" fmla="*/ 24501 w 71732"/>
                <a:gd name="connsiteY69" fmla="*/ 69374 h 103322"/>
                <a:gd name="connsiteX70" fmla="*/ 24501 w 71732"/>
                <a:gd name="connsiteY70" fmla="*/ 69374 h 103322"/>
                <a:gd name="connsiteX71" fmla="*/ 24501 w 71732"/>
                <a:gd name="connsiteY71" fmla="*/ 69374 h 103322"/>
                <a:gd name="connsiteX72" fmla="*/ 24501 w 71732"/>
                <a:gd name="connsiteY72" fmla="*/ 69374 h 103322"/>
                <a:gd name="connsiteX73" fmla="*/ 24501 w 71732"/>
                <a:gd name="connsiteY73" fmla="*/ 75278 h 103322"/>
                <a:gd name="connsiteX74" fmla="*/ 24501 w 71732"/>
                <a:gd name="connsiteY74" fmla="*/ 75278 h 103322"/>
                <a:gd name="connsiteX75" fmla="*/ 24501 w 71732"/>
                <a:gd name="connsiteY75" fmla="*/ 75278 h 103322"/>
                <a:gd name="connsiteX76" fmla="*/ 24501 w 71732"/>
                <a:gd name="connsiteY76" fmla="*/ 75278 h 103322"/>
                <a:gd name="connsiteX77" fmla="*/ 24501 w 71732"/>
                <a:gd name="connsiteY77" fmla="*/ 75278 h 103322"/>
                <a:gd name="connsiteX78" fmla="*/ 24501 w 71732"/>
                <a:gd name="connsiteY78" fmla="*/ 79706 h 103322"/>
                <a:gd name="connsiteX79" fmla="*/ 24501 w 71732"/>
                <a:gd name="connsiteY79" fmla="*/ 84872 h 103322"/>
                <a:gd name="connsiteX80" fmla="*/ 24501 w 71732"/>
                <a:gd name="connsiteY80" fmla="*/ 84872 h 103322"/>
                <a:gd name="connsiteX81" fmla="*/ 24501 w 71732"/>
                <a:gd name="connsiteY81" fmla="*/ 84872 h 103322"/>
                <a:gd name="connsiteX82" fmla="*/ 24501 w 71732"/>
                <a:gd name="connsiteY82" fmla="*/ 84872 h 103322"/>
                <a:gd name="connsiteX83" fmla="*/ 24501 w 71732"/>
                <a:gd name="connsiteY83" fmla="*/ 84872 h 103322"/>
                <a:gd name="connsiteX84" fmla="*/ 24501 w 71732"/>
                <a:gd name="connsiteY84" fmla="*/ 84872 h 103322"/>
                <a:gd name="connsiteX85" fmla="*/ 24501 w 71732"/>
                <a:gd name="connsiteY85" fmla="*/ 84872 h 103322"/>
                <a:gd name="connsiteX86" fmla="*/ 24501 w 71732"/>
                <a:gd name="connsiteY86" fmla="*/ 84872 h 103322"/>
                <a:gd name="connsiteX87" fmla="*/ 24501 w 71732"/>
                <a:gd name="connsiteY87" fmla="*/ 90038 h 103322"/>
                <a:gd name="connsiteX88" fmla="*/ 24501 w 71732"/>
                <a:gd name="connsiteY88" fmla="*/ 90038 h 103322"/>
                <a:gd name="connsiteX89" fmla="*/ 24501 w 71732"/>
                <a:gd name="connsiteY89" fmla="*/ 90038 h 103322"/>
                <a:gd name="connsiteX90" fmla="*/ 24501 w 71732"/>
                <a:gd name="connsiteY90" fmla="*/ 90038 h 103322"/>
                <a:gd name="connsiteX91" fmla="*/ 24501 w 71732"/>
                <a:gd name="connsiteY91" fmla="*/ 90038 h 103322"/>
                <a:gd name="connsiteX92" fmla="*/ 24501 w 71732"/>
                <a:gd name="connsiteY92" fmla="*/ 94466 h 103322"/>
                <a:gd name="connsiteX93" fmla="*/ 24501 w 71732"/>
                <a:gd name="connsiteY93" fmla="*/ 94466 h 103322"/>
                <a:gd name="connsiteX94" fmla="*/ 28929 w 71732"/>
                <a:gd name="connsiteY94" fmla="*/ 98894 h 103322"/>
                <a:gd name="connsiteX95" fmla="*/ 37047 w 71732"/>
                <a:gd name="connsiteY95" fmla="*/ 98894 h 103322"/>
                <a:gd name="connsiteX96" fmla="*/ 45165 w 71732"/>
                <a:gd name="connsiteY96" fmla="*/ 98894 h 103322"/>
                <a:gd name="connsiteX97" fmla="*/ 45165 w 71732"/>
                <a:gd name="connsiteY97" fmla="*/ 98894 h 103322"/>
                <a:gd name="connsiteX98" fmla="*/ 45165 w 71732"/>
                <a:gd name="connsiteY98" fmla="*/ 98894 h 103322"/>
                <a:gd name="connsiteX99" fmla="*/ 45165 w 71732"/>
                <a:gd name="connsiteY99" fmla="*/ 98894 h 103322"/>
                <a:gd name="connsiteX100" fmla="*/ 45165 w 71732"/>
                <a:gd name="connsiteY100" fmla="*/ 98894 h 103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71732" h="103322">
                  <a:moveTo>
                    <a:pt x="71733" y="103322"/>
                  </a:moveTo>
                  <a:lnTo>
                    <a:pt x="71733" y="103322"/>
                  </a:lnTo>
                  <a:lnTo>
                    <a:pt x="71733" y="103322"/>
                  </a:lnTo>
                  <a:lnTo>
                    <a:pt x="71733" y="103322"/>
                  </a:lnTo>
                  <a:lnTo>
                    <a:pt x="71733" y="103322"/>
                  </a:lnTo>
                  <a:lnTo>
                    <a:pt x="71733" y="98894"/>
                  </a:lnTo>
                  <a:cubicBezTo>
                    <a:pt x="71733" y="98894"/>
                    <a:pt x="71733" y="98894"/>
                    <a:pt x="71733" y="98894"/>
                  </a:cubicBezTo>
                  <a:cubicBezTo>
                    <a:pt x="71733" y="98894"/>
                    <a:pt x="71733" y="90776"/>
                    <a:pt x="57711" y="87824"/>
                  </a:cubicBezTo>
                  <a:cubicBezTo>
                    <a:pt x="43689" y="84872"/>
                    <a:pt x="51807" y="87824"/>
                    <a:pt x="46641" y="78968"/>
                  </a:cubicBezTo>
                  <a:lnTo>
                    <a:pt x="46641" y="78968"/>
                  </a:lnTo>
                  <a:cubicBezTo>
                    <a:pt x="42736" y="74623"/>
                    <a:pt x="40173" y="69241"/>
                    <a:pt x="39261" y="63470"/>
                  </a:cubicBezTo>
                  <a:cubicBezTo>
                    <a:pt x="39812" y="60048"/>
                    <a:pt x="39812" y="56560"/>
                    <a:pt x="39261" y="53138"/>
                  </a:cubicBezTo>
                  <a:lnTo>
                    <a:pt x="39261" y="48710"/>
                  </a:lnTo>
                  <a:cubicBezTo>
                    <a:pt x="38585" y="44555"/>
                    <a:pt x="38585" y="40319"/>
                    <a:pt x="39261" y="36164"/>
                  </a:cubicBezTo>
                  <a:lnTo>
                    <a:pt x="39261" y="25832"/>
                  </a:lnTo>
                  <a:lnTo>
                    <a:pt x="39261" y="25832"/>
                  </a:lnTo>
                  <a:cubicBezTo>
                    <a:pt x="42002" y="19189"/>
                    <a:pt x="43983" y="12257"/>
                    <a:pt x="45165" y="5168"/>
                  </a:cubicBezTo>
                  <a:cubicBezTo>
                    <a:pt x="44463" y="2085"/>
                    <a:pt x="41684" y="-77"/>
                    <a:pt x="38523" y="2"/>
                  </a:cubicBezTo>
                  <a:lnTo>
                    <a:pt x="38523" y="2"/>
                  </a:lnTo>
                  <a:lnTo>
                    <a:pt x="31881" y="2"/>
                  </a:lnTo>
                  <a:cubicBezTo>
                    <a:pt x="26665" y="1995"/>
                    <a:pt x="21898" y="5005"/>
                    <a:pt x="17859" y="8858"/>
                  </a:cubicBezTo>
                  <a:cubicBezTo>
                    <a:pt x="14331" y="11581"/>
                    <a:pt x="11959" y="15534"/>
                    <a:pt x="11217" y="19928"/>
                  </a:cubicBezTo>
                  <a:lnTo>
                    <a:pt x="11217" y="19928"/>
                  </a:lnTo>
                  <a:lnTo>
                    <a:pt x="4575" y="37640"/>
                  </a:lnTo>
                  <a:cubicBezTo>
                    <a:pt x="4254" y="39098"/>
                    <a:pt x="4254" y="40610"/>
                    <a:pt x="4575" y="42068"/>
                  </a:cubicBezTo>
                  <a:cubicBezTo>
                    <a:pt x="2550" y="46294"/>
                    <a:pt x="1062" y="50757"/>
                    <a:pt x="147" y="55352"/>
                  </a:cubicBezTo>
                  <a:cubicBezTo>
                    <a:pt x="-49" y="57562"/>
                    <a:pt x="-49" y="59785"/>
                    <a:pt x="147" y="61994"/>
                  </a:cubicBezTo>
                  <a:cubicBezTo>
                    <a:pt x="147" y="61994"/>
                    <a:pt x="147" y="61994"/>
                    <a:pt x="147" y="61994"/>
                  </a:cubicBezTo>
                  <a:cubicBezTo>
                    <a:pt x="147" y="61994"/>
                    <a:pt x="147" y="61994"/>
                    <a:pt x="4575" y="61994"/>
                  </a:cubicBezTo>
                  <a:lnTo>
                    <a:pt x="4575" y="61994"/>
                  </a:lnTo>
                  <a:cubicBezTo>
                    <a:pt x="7445" y="58862"/>
                    <a:pt x="9922" y="55393"/>
                    <a:pt x="11955" y="51662"/>
                  </a:cubicBezTo>
                  <a:lnTo>
                    <a:pt x="11955" y="51662"/>
                  </a:lnTo>
                  <a:lnTo>
                    <a:pt x="11955" y="51662"/>
                  </a:lnTo>
                  <a:cubicBezTo>
                    <a:pt x="11955" y="51662"/>
                    <a:pt x="11955" y="51662"/>
                    <a:pt x="11955" y="51662"/>
                  </a:cubicBezTo>
                  <a:lnTo>
                    <a:pt x="11955" y="51662"/>
                  </a:lnTo>
                  <a:lnTo>
                    <a:pt x="11955" y="51662"/>
                  </a:lnTo>
                  <a:lnTo>
                    <a:pt x="11955" y="51662"/>
                  </a:lnTo>
                  <a:cubicBezTo>
                    <a:pt x="11955" y="51662"/>
                    <a:pt x="11955" y="51662"/>
                    <a:pt x="11955" y="51662"/>
                  </a:cubicBezTo>
                  <a:lnTo>
                    <a:pt x="11955" y="51662"/>
                  </a:lnTo>
                  <a:cubicBezTo>
                    <a:pt x="12319" y="49216"/>
                    <a:pt x="12319" y="46729"/>
                    <a:pt x="11955" y="44282"/>
                  </a:cubicBezTo>
                  <a:lnTo>
                    <a:pt x="11955" y="44282"/>
                  </a:lnTo>
                  <a:lnTo>
                    <a:pt x="11955" y="39116"/>
                  </a:lnTo>
                  <a:lnTo>
                    <a:pt x="11955" y="33950"/>
                  </a:lnTo>
                  <a:lnTo>
                    <a:pt x="24501" y="33950"/>
                  </a:lnTo>
                  <a:cubicBezTo>
                    <a:pt x="24501" y="33950"/>
                    <a:pt x="24501" y="38378"/>
                    <a:pt x="24501" y="39116"/>
                  </a:cubicBezTo>
                  <a:cubicBezTo>
                    <a:pt x="24259" y="40830"/>
                    <a:pt x="24259" y="42568"/>
                    <a:pt x="24501" y="44282"/>
                  </a:cubicBezTo>
                  <a:lnTo>
                    <a:pt x="24501" y="44282"/>
                  </a:lnTo>
                  <a:cubicBezTo>
                    <a:pt x="24154" y="49196"/>
                    <a:pt x="24154" y="54129"/>
                    <a:pt x="24501" y="59042"/>
                  </a:cubicBezTo>
                  <a:lnTo>
                    <a:pt x="24501" y="59042"/>
                  </a:lnTo>
                  <a:lnTo>
                    <a:pt x="24501" y="59042"/>
                  </a:lnTo>
                  <a:cubicBezTo>
                    <a:pt x="24501" y="54614"/>
                    <a:pt x="24501" y="44282"/>
                    <a:pt x="28191" y="37640"/>
                  </a:cubicBezTo>
                  <a:lnTo>
                    <a:pt x="28191" y="37640"/>
                  </a:lnTo>
                  <a:lnTo>
                    <a:pt x="28191" y="37640"/>
                  </a:lnTo>
                  <a:lnTo>
                    <a:pt x="28191" y="37640"/>
                  </a:lnTo>
                  <a:lnTo>
                    <a:pt x="28191" y="37640"/>
                  </a:lnTo>
                  <a:cubicBezTo>
                    <a:pt x="25663" y="46519"/>
                    <a:pt x="24421" y="55714"/>
                    <a:pt x="24501" y="64946"/>
                  </a:cubicBezTo>
                  <a:lnTo>
                    <a:pt x="24501" y="64946"/>
                  </a:lnTo>
                  <a:cubicBezTo>
                    <a:pt x="23707" y="66577"/>
                    <a:pt x="23707" y="68481"/>
                    <a:pt x="24501" y="70112"/>
                  </a:cubicBezTo>
                  <a:lnTo>
                    <a:pt x="24501" y="70112"/>
                  </a:lnTo>
                  <a:cubicBezTo>
                    <a:pt x="24898" y="68165"/>
                    <a:pt x="24898" y="66156"/>
                    <a:pt x="24501" y="64208"/>
                  </a:cubicBezTo>
                  <a:lnTo>
                    <a:pt x="24501" y="64208"/>
                  </a:lnTo>
                  <a:lnTo>
                    <a:pt x="24501" y="64208"/>
                  </a:lnTo>
                  <a:cubicBezTo>
                    <a:pt x="24501" y="64208"/>
                    <a:pt x="24501" y="64208"/>
                    <a:pt x="24501" y="64208"/>
                  </a:cubicBezTo>
                  <a:lnTo>
                    <a:pt x="24501" y="69374"/>
                  </a:lnTo>
                  <a:cubicBezTo>
                    <a:pt x="24501" y="69374"/>
                    <a:pt x="24501" y="69374"/>
                    <a:pt x="24501" y="69374"/>
                  </a:cubicBezTo>
                  <a:cubicBezTo>
                    <a:pt x="24501" y="69374"/>
                    <a:pt x="24501" y="69374"/>
                    <a:pt x="24501" y="69374"/>
                  </a:cubicBezTo>
                  <a:lnTo>
                    <a:pt x="24501" y="69374"/>
                  </a:lnTo>
                  <a:lnTo>
                    <a:pt x="24501" y="69374"/>
                  </a:lnTo>
                  <a:cubicBezTo>
                    <a:pt x="24501" y="69374"/>
                    <a:pt x="24501" y="69374"/>
                    <a:pt x="24501" y="69374"/>
                  </a:cubicBezTo>
                  <a:lnTo>
                    <a:pt x="24501" y="69374"/>
                  </a:lnTo>
                  <a:lnTo>
                    <a:pt x="24501" y="69374"/>
                  </a:lnTo>
                  <a:lnTo>
                    <a:pt x="24501" y="69374"/>
                  </a:lnTo>
                  <a:cubicBezTo>
                    <a:pt x="24501" y="69374"/>
                    <a:pt x="24501" y="69374"/>
                    <a:pt x="24501" y="69374"/>
                  </a:cubicBezTo>
                  <a:cubicBezTo>
                    <a:pt x="24081" y="71319"/>
                    <a:pt x="24081" y="73333"/>
                    <a:pt x="24501" y="75278"/>
                  </a:cubicBezTo>
                  <a:lnTo>
                    <a:pt x="24501" y="75278"/>
                  </a:lnTo>
                  <a:lnTo>
                    <a:pt x="24501" y="75278"/>
                  </a:lnTo>
                  <a:lnTo>
                    <a:pt x="24501" y="75278"/>
                  </a:lnTo>
                  <a:lnTo>
                    <a:pt x="24501" y="75278"/>
                  </a:lnTo>
                  <a:lnTo>
                    <a:pt x="24501" y="79706"/>
                  </a:lnTo>
                  <a:cubicBezTo>
                    <a:pt x="24501" y="79706"/>
                    <a:pt x="24501" y="84134"/>
                    <a:pt x="24501" y="84872"/>
                  </a:cubicBezTo>
                  <a:lnTo>
                    <a:pt x="24501" y="84872"/>
                  </a:lnTo>
                  <a:lnTo>
                    <a:pt x="24501" y="84872"/>
                  </a:lnTo>
                  <a:lnTo>
                    <a:pt x="24501" y="84872"/>
                  </a:lnTo>
                  <a:lnTo>
                    <a:pt x="24501" y="84872"/>
                  </a:lnTo>
                  <a:cubicBezTo>
                    <a:pt x="24501" y="84872"/>
                    <a:pt x="24501" y="84872"/>
                    <a:pt x="24501" y="84872"/>
                  </a:cubicBezTo>
                  <a:lnTo>
                    <a:pt x="24501" y="84872"/>
                  </a:lnTo>
                  <a:lnTo>
                    <a:pt x="24501" y="84872"/>
                  </a:lnTo>
                  <a:cubicBezTo>
                    <a:pt x="24501" y="84872"/>
                    <a:pt x="24501" y="89300"/>
                    <a:pt x="24501" y="90038"/>
                  </a:cubicBezTo>
                  <a:lnTo>
                    <a:pt x="24501" y="90038"/>
                  </a:lnTo>
                  <a:lnTo>
                    <a:pt x="24501" y="90038"/>
                  </a:lnTo>
                  <a:lnTo>
                    <a:pt x="24501" y="90038"/>
                  </a:lnTo>
                  <a:lnTo>
                    <a:pt x="24501" y="90038"/>
                  </a:lnTo>
                  <a:cubicBezTo>
                    <a:pt x="24501" y="90038"/>
                    <a:pt x="24501" y="90038"/>
                    <a:pt x="24501" y="94466"/>
                  </a:cubicBezTo>
                  <a:lnTo>
                    <a:pt x="24501" y="94466"/>
                  </a:lnTo>
                  <a:cubicBezTo>
                    <a:pt x="25145" y="96589"/>
                    <a:pt x="26806" y="98250"/>
                    <a:pt x="28929" y="98894"/>
                  </a:cubicBezTo>
                  <a:lnTo>
                    <a:pt x="37047" y="98894"/>
                  </a:lnTo>
                  <a:cubicBezTo>
                    <a:pt x="44427" y="98894"/>
                    <a:pt x="44427" y="98894"/>
                    <a:pt x="45165" y="98894"/>
                  </a:cubicBezTo>
                  <a:lnTo>
                    <a:pt x="45165" y="98894"/>
                  </a:lnTo>
                  <a:cubicBezTo>
                    <a:pt x="45165" y="98894"/>
                    <a:pt x="45165" y="98894"/>
                    <a:pt x="45165" y="98894"/>
                  </a:cubicBezTo>
                  <a:lnTo>
                    <a:pt x="45165" y="98894"/>
                  </a:lnTo>
                  <a:cubicBezTo>
                    <a:pt x="45165" y="98894"/>
                    <a:pt x="45165" y="98894"/>
                    <a:pt x="45165" y="988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1DD9B8F-5CE5-4D26-848D-61C25775862A}"/>
                </a:ext>
              </a:extLst>
            </p:cNvPr>
            <p:cNvSpPr/>
            <p:nvPr/>
          </p:nvSpPr>
          <p:spPr>
            <a:xfrm>
              <a:off x="7638310" y="3599924"/>
              <a:ext cx="82064" cy="106325"/>
            </a:xfrm>
            <a:custGeom>
              <a:avLst/>
              <a:gdLst>
                <a:gd name="connsiteX0" fmla="*/ 82065 w 82064"/>
                <a:gd name="connsiteY0" fmla="*/ 102635 h 106325"/>
                <a:gd name="connsiteX1" fmla="*/ 82065 w 82064"/>
                <a:gd name="connsiteY1" fmla="*/ 102635 h 106325"/>
                <a:gd name="connsiteX2" fmla="*/ 82065 w 82064"/>
                <a:gd name="connsiteY2" fmla="*/ 102635 h 106325"/>
                <a:gd name="connsiteX3" fmla="*/ 77637 w 82064"/>
                <a:gd name="connsiteY3" fmla="*/ 102635 h 106325"/>
                <a:gd name="connsiteX4" fmla="*/ 77637 w 82064"/>
                <a:gd name="connsiteY4" fmla="*/ 102635 h 106325"/>
                <a:gd name="connsiteX5" fmla="*/ 77637 w 82064"/>
                <a:gd name="connsiteY5" fmla="*/ 102635 h 106325"/>
                <a:gd name="connsiteX6" fmla="*/ 77637 w 82064"/>
                <a:gd name="connsiteY6" fmla="*/ 102635 h 106325"/>
                <a:gd name="connsiteX7" fmla="*/ 77637 w 82064"/>
                <a:gd name="connsiteY7" fmla="*/ 106325 h 106325"/>
                <a:gd name="connsiteX8" fmla="*/ 77637 w 82064"/>
                <a:gd name="connsiteY8" fmla="*/ 102635 h 106325"/>
                <a:gd name="connsiteX9" fmla="*/ 70995 w 82064"/>
                <a:gd name="connsiteY9" fmla="*/ 94517 h 106325"/>
                <a:gd name="connsiteX10" fmla="*/ 70995 w 82064"/>
                <a:gd name="connsiteY10" fmla="*/ 94517 h 106325"/>
                <a:gd name="connsiteX11" fmla="*/ 70995 w 82064"/>
                <a:gd name="connsiteY11" fmla="*/ 94517 h 106325"/>
                <a:gd name="connsiteX12" fmla="*/ 62139 w 82064"/>
                <a:gd name="connsiteY12" fmla="*/ 94517 h 106325"/>
                <a:gd name="connsiteX13" fmla="*/ 53283 w 82064"/>
                <a:gd name="connsiteY13" fmla="*/ 94517 h 106325"/>
                <a:gd name="connsiteX14" fmla="*/ 53283 w 82064"/>
                <a:gd name="connsiteY14" fmla="*/ 90089 h 106325"/>
                <a:gd name="connsiteX15" fmla="*/ 53283 w 82064"/>
                <a:gd name="connsiteY15" fmla="*/ 90089 h 106325"/>
                <a:gd name="connsiteX16" fmla="*/ 53283 w 82064"/>
                <a:gd name="connsiteY16" fmla="*/ 86399 h 106325"/>
                <a:gd name="connsiteX17" fmla="*/ 53283 w 82064"/>
                <a:gd name="connsiteY17" fmla="*/ 86399 h 106325"/>
                <a:gd name="connsiteX18" fmla="*/ 53283 w 82064"/>
                <a:gd name="connsiteY18" fmla="*/ 90827 h 106325"/>
                <a:gd name="connsiteX19" fmla="*/ 57711 w 82064"/>
                <a:gd name="connsiteY19" fmla="*/ 95255 h 106325"/>
                <a:gd name="connsiteX20" fmla="*/ 65829 w 82064"/>
                <a:gd name="connsiteY20" fmla="*/ 95255 h 106325"/>
                <a:gd name="connsiteX21" fmla="*/ 73947 w 82064"/>
                <a:gd name="connsiteY21" fmla="*/ 95255 h 106325"/>
                <a:gd name="connsiteX22" fmla="*/ 73947 w 82064"/>
                <a:gd name="connsiteY22" fmla="*/ 98945 h 106325"/>
                <a:gd name="connsiteX23" fmla="*/ 73947 w 82064"/>
                <a:gd name="connsiteY23" fmla="*/ 98945 h 106325"/>
                <a:gd name="connsiteX24" fmla="*/ 81327 w 82064"/>
                <a:gd name="connsiteY24" fmla="*/ 90089 h 106325"/>
                <a:gd name="connsiteX25" fmla="*/ 67305 w 82064"/>
                <a:gd name="connsiteY25" fmla="*/ 78281 h 106325"/>
                <a:gd name="connsiteX26" fmla="*/ 56235 w 82064"/>
                <a:gd name="connsiteY26" fmla="*/ 69425 h 106325"/>
                <a:gd name="connsiteX27" fmla="*/ 56235 w 82064"/>
                <a:gd name="connsiteY27" fmla="*/ 69425 h 106325"/>
                <a:gd name="connsiteX28" fmla="*/ 48117 w 82064"/>
                <a:gd name="connsiteY28" fmla="*/ 52451 h 106325"/>
                <a:gd name="connsiteX29" fmla="*/ 48117 w 82064"/>
                <a:gd name="connsiteY29" fmla="*/ 42119 h 106325"/>
                <a:gd name="connsiteX30" fmla="*/ 48117 w 82064"/>
                <a:gd name="connsiteY30" fmla="*/ 38429 h 106325"/>
                <a:gd name="connsiteX31" fmla="*/ 48117 w 82064"/>
                <a:gd name="connsiteY31" fmla="*/ 25145 h 106325"/>
                <a:gd name="connsiteX32" fmla="*/ 48117 w 82064"/>
                <a:gd name="connsiteY32" fmla="*/ 17027 h 106325"/>
                <a:gd name="connsiteX33" fmla="*/ 48117 w 82064"/>
                <a:gd name="connsiteY33" fmla="*/ 17027 h 106325"/>
                <a:gd name="connsiteX34" fmla="*/ 48117 w 82064"/>
                <a:gd name="connsiteY34" fmla="*/ 23669 h 106325"/>
                <a:gd name="connsiteX35" fmla="*/ 48117 w 82064"/>
                <a:gd name="connsiteY35" fmla="*/ 35477 h 106325"/>
                <a:gd name="connsiteX36" fmla="*/ 48117 w 82064"/>
                <a:gd name="connsiteY36" fmla="*/ 40643 h 106325"/>
                <a:gd name="connsiteX37" fmla="*/ 48117 w 82064"/>
                <a:gd name="connsiteY37" fmla="*/ 50975 h 106325"/>
                <a:gd name="connsiteX38" fmla="*/ 54759 w 82064"/>
                <a:gd name="connsiteY38" fmla="*/ 66473 h 106325"/>
                <a:gd name="connsiteX39" fmla="*/ 54759 w 82064"/>
                <a:gd name="connsiteY39" fmla="*/ 66473 h 106325"/>
                <a:gd name="connsiteX40" fmla="*/ 66567 w 82064"/>
                <a:gd name="connsiteY40" fmla="*/ 75329 h 106325"/>
                <a:gd name="connsiteX41" fmla="*/ 79851 w 82064"/>
                <a:gd name="connsiteY41" fmla="*/ 86399 h 106325"/>
                <a:gd name="connsiteX42" fmla="*/ 42951 w 82064"/>
                <a:gd name="connsiteY42" fmla="*/ 79757 h 106325"/>
                <a:gd name="connsiteX43" fmla="*/ 42951 w 82064"/>
                <a:gd name="connsiteY43" fmla="*/ 73853 h 106325"/>
                <a:gd name="connsiteX44" fmla="*/ 42951 w 82064"/>
                <a:gd name="connsiteY44" fmla="*/ 73853 h 106325"/>
                <a:gd name="connsiteX45" fmla="*/ 42951 w 82064"/>
                <a:gd name="connsiteY45" fmla="*/ 73853 h 106325"/>
                <a:gd name="connsiteX46" fmla="*/ 42951 w 82064"/>
                <a:gd name="connsiteY46" fmla="*/ 73853 h 106325"/>
                <a:gd name="connsiteX47" fmla="*/ 42951 w 82064"/>
                <a:gd name="connsiteY47" fmla="*/ 73853 h 106325"/>
                <a:gd name="connsiteX48" fmla="*/ 42951 w 82064"/>
                <a:gd name="connsiteY48" fmla="*/ 80495 h 106325"/>
                <a:gd name="connsiteX49" fmla="*/ 42951 w 82064"/>
                <a:gd name="connsiteY49" fmla="*/ 80495 h 106325"/>
                <a:gd name="connsiteX50" fmla="*/ 42951 w 82064"/>
                <a:gd name="connsiteY50" fmla="*/ 80495 h 106325"/>
                <a:gd name="connsiteX51" fmla="*/ 33357 w 82064"/>
                <a:gd name="connsiteY51" fmla="*/ 70901 h 106325"/>
                <a:gd name="connsiteX52" fmla="*/ 33357 w 82064"/>
                <a:gd name="connsiteY52" fmla="*/ 65735 h 106325"/>
                <a:gd name="connsiteX53" fmla="*/ 33357 w 82064"/>
                <a:gd name="connsiteY53" fmla="*/ 65735 h 106325"/>
                <a:gd name="connsiteX54" fmla="*/ 33357 w 82064"/>
                <a:gd name="connsiteY54" fmla="*/ 65735 h 106325"/>
                <a:gd name="connsiteX55" fmla="*/ 33357 w 82064"/>
                <a:gd name="connsiteY55" fmla="*/ 70901 h 106325"/>
                <a:gd name="connsiteX56" fmla="*/ 28929 w 82064"/>
                <a:gd name="connsiteY56" fmla="*/ 70901 h 106325"/>
                <a:gd name="connsiteX57" fmla="*/ 28929 w 82064"/>
                <a:gd name="connsiteY57" fmla="*/ 70901 h 106325"/>
                <a:gd name="connsiteX58" fmla="*/ 28929 w 82064"/>
                <a:gd name="connsiteY58" fmla="*/ 59831 h 106325"/>
                <a:gd name="connsiteX59" fmla="*/ 28929 w 82064"/>
                <a:gd name="connsiteY59" fmla="*/ 59831 h 106325"/>
                <a:gd name="connsiteX60" fmla="*/ 28929 w 82064"/>
                <a:gd name="connsiteY60" fmla="*/ 59831 h 106325"/>
                <a:gd name="connsiteX61" fmla="*/ 28929 w 82064"/>
                <a:gd name="connsiteY61" fmla="*/ 59831 h 106325"/>
                <a:gd name="connsiteX62" fmla="*/ 28929 w 82064"/>
                <a:gd name="connsiteY62" fmla="*/ 59831 h 106325"/>
                <a:gd name="connsiteX63" fmla="*/ 28929 w 82064"/>
                <a:gd name="connsiteY63" fmla="*/ 66473 h 106325"/>
                <a:gd name="connsiteX64" fmla="*/ 28929 w 82064"/>
                <a:gd name="connsiteY64" fmla="*/ 66473 h 106325"/>
                <a:gd name="connsiteX65" fmla="*/ 28929 w 82064"/>
                <a:gd name="connsiteY65" fmla="*/ 60569 h 106325"/>
                <a:gd name="connsiteX66" fmla="*/ 28929 w 82064"/>
                <a:gd name="connsiteY66" fmla="*/ 60569 h 106325"/>
                <a:gd name="connsiteX67" fmla="*/ 28929 w 82064"/>
                <a:gd name="connsiteY67" fmla="*/ 60569 h 106325"/>
                <a:gd name="connsiteX68" fmla="*/ 28929 w 82064"/>
                <a:gd name="connsiteY68" fmla="*/ 66473 h 106325"/>
                <a:gd name="connsiteX69" fmla="*/ 28929 w 82064"/>
                <a:gd name="connsiteY69" fmla="*/ 66473 h 106325"/>
                <a:gd name="connsiteX70" fmla="*/ 28929 w 82064"/>
                <a:gd name="connsiteY70" fmla="*/ 66473 h 106325"/>
                <a:gd name="connsiteX71" fmla="*/ 28929 w 82064"/>
                <a:gd name="connsiteY71" fmla="*/ 66473 h 106325"/>
                <a:gd name="connsiteX72" fmla="*/ 28929 w 82064"/>
                <a:gd name="connsiteY72" fmla="*/ 28835 h 106325"/>
                <a:gd name="connsiteX73" fmla="*/ 28929 w 82064"/>
                <a:gd name="connsiteY73" fmla="*/ 24407 h 106325"/>
                <a:gd name="connsiteX74" fmla="*/ 24501 w 82064"/>
                <a:gd name="connsiteY74" fmla="*/ 56141 h 106325"/>
                <a:gd name="connsiteX75" fmla="*/ 24501 w 82064"/>
                <a:gd name="connsiteY75" fmla="*/ 61307 h 106325"/>
                <a:gd name="connsiteX76" fmla="*/ 3099 w 82064"/>
                <a:gd name="connsiteY76" fmla="*/ 60569 h 106325"/>
                <a:gd name="connsiteX77" fmla="*/ 3099 w 82064"/>
                <a:gd name="connsiteY77" fmla="*/ 60569 h 106325"/>
                <a:gd name="connsiteX78" fmla="*/ 3099 w 82064"/>
                <a:gd name="connsiteY78" fmla="*/ 53927 h 106325"/>
                <a:gd name="connsiteX79" fmla="*/ 3099 w 82064"/>
                <a:gd name="connsiteY79" fmla="*/ 40643 h 106325"/>
                <a:gd name="connsiteX80" fmla="*/ 3099 w 82064"/>
                <a:gd name="connsiteY80" fmla="*/ 36215 h 106325"/>
                <a:gd name="connsiteX81" fmla="*/ 7527 w 82064"/>
                <a:gd name="connsiteY81" fmla="*/ 19979 h 106325"/>
                <a:gd name="connsiteX82" fmla="*/ 7527 w 82064"/>
                <a:gd name="connsiteY82" fmla="*/ 19979 h 106325"/>
                <a:gd name="connsiteX83" fmla="*/ 13431 w 82064"/>
                <a:gd name="connsiteY83" fmla="*/ 8171 h 106325"/>
                <a:gd name="connsiteX84" fmla="*/ 28191 w 82064"/>
                <a:gd name="connsiteY84" fmla="*/ 53 h 106325"/>
                <a:gd name="connsiteX85" fmla="*/ 34833 w 82064"/>
                <a:gd name="connsiteY85" fmla="*/ 53 h 106325"/>
                <a:gd name="connsiteX86" fmla="*/ 34833 w 82064"/>
                <a:gd name="connsiteY86" fmla="*/ 53 h 106325"/>
                <a:gd name="connsiteX87" fmla="*/ 41475 w 82064"/>
                <a:gd name="connsiteY87" fmla="*/ 5219 h 106325"/>
                <a:gd name="connsiteX88" fmla="*/ 41475 w 82064"/>
                <a:gd name="connsiteY88" fmla="*/ 5219 h 106325"/>
                <a:gd name="connsiteX89" fmla="*/ 35571 w 82064"/>
                <a:gd name="connsiteY89" fmla="*/ 23669 h 106325"/>
                <a:gd name="connsiteX90" fmla="*/ 40737 w 82064"/>
                <a:gd name="connsiteY90" fmla="*/ 5219 h 106325"/>
                <a:gd name="connsiteX91" fmla="*/ 40737 w 82064"/>
                <a:gd name="connsiteY91" fmla="*/ 5219 h 106325"/>
                <a:gd name="connsiteX92" fmla="*/ 35624 w 82064"/>
                <a:gd name="connsiteY92" fmla="*/ 0 h 106325"/>
                <a:gd name="connsiteX93" fmla="*/ 34833 w 82064"/>
                <a:gd name="connsiteY93" fmla="*/ 53 h 106325"/>
                <a:gd name="connsiteX94" fmla="*/ 34833 w 82064"/>
                <a:gd name="connsiteY94" fmla="*/ 53 h 106325"/>
                <a:gd name="connsiteX95" fmla="*/ 28191 w 82064"/>
                <a:gd name="connsiteY95" fmla="*/ 53 h 106325"/>
                <a:gd name="connsiteX96" fmla="*/ 14169 w 82064"/>
                <a:gd name="connsiteY96" fmla="*/ 8909 h 106325"/>
                <a:gd name="connsiteX97" fmla="*/ 7527 w 82064"/>
                <a:gd name="connsiteY97" fmla="*/ 19979 h 106325"/>
                <a:gd name="connsiteX98" fmla="*/ 7527 w 82064"/>
                <a:gd name="connsiteY98" fmla="*/ 19979 h 106325"/>
                <a:gd name="connsiteX99" fmla="*/ 7527 w 82064"/>
                <a:gd name="connsiteY99" fmla="*/ 19979 h 106325"/>
                <a:gd name="connsiteX100" fmla="*/ 4575 w 82064"/>
                <a:gd name="connsiteY100" fmla="*/ 28835 h 106325"/>
                <a:gd name="connsiteX101" fmla="*/ 4575 w 82064"/>
                <a:gd name="connsiteY101" fmla="*/ 28835 h 106325"/>
                <a:gd name="connsiteX102" fmla="*/ 147 w 82064"/>
                <a:gd name="connsiteY102" fmla="*/ 43595 h 106325"/>
                <a:gd name="connsiteX103" fmla="*/ 147 w 82064"/>
                <a:gd name="connsiteY103" fmla="*/ 50237 h 106325"/>
                <a:gd name="connsiteX104" fmla="*/ 147 w 82064"/>
                <a:gd name="connsiteY104" fmla="*/ 50237 h 106325"/>
                <a:gd name="connsiteX105" fmla="*/ 147 w 82064"/>
                <a:gd name="connsiteY105" fmla="*/ 50237 h 106325"/>
                <a:gd name="connsiteX106" fmla="*/ 147 w 82064"/>
                <a:gd name="connsiteY106" fmla="*/ 50237 h 106325"/>
                <a:gd name="connsiteX107" fmla="*/ 7527 w 82064"/>
                <a:gd name="connsiteY107" fmla="*/ 39905 h 106325"/>
                <a:gd name="connsiteX108" fmla="*/ 7527 w 82064"/>
                <a:gd name="connsiteY108" fmla="*/ 35477 h 106325"/>
                <a:gd name="connsiteX109" fmla="*/ 7527 w 82064"/>
                <a:gd name="connsiteY109" fmla="*/ 35477 h 106325"/>
                <a:gd name="connsiteX110" fmla="*/ 7527 w 82064"/>
                <a:gd name="connsiteY110" fmla="*/ 35477 h 106325"/>
                <a:gd name="connsiteX111" fmla="*/ 7527 w 82064"/>
                <a:gd name="connsiteY111" fmla="*/ 35477 h 106325"/>
                <a:gd name="connsiteX112" fmla="*/ 7527 w 82064"/>
                <a:gd name="connsiteY112" fmla="*/ 35477 h 106325"/>
                <a:gd name="connsiteX113" fmla="*/ 17121 w 82064"/>
                <a:gd name="connsiteY113" fmla="*/ 28835 h 106325"/>
                <a:gd name="connsiteX114" fmla="*/ 24501 w 82064"/>
                <a:gd name="connsiteY114" fmla="*/ 12599 h 106325"/>
                <a:gd name="connsiteX115" fmla="*/ 17859 w 82064"/>
                <a:gd name="connsiteY115" fmla="*/ 28835 h 106325"/>
                <a:gd name="connsiteX116" fmla="*/ 17859 w 82064"/>
                <a:gd name="connsiteY116" fmla="*/ 28835 h 106325"/>
                <a:gd name="connsiteX117" fmla="*/ 17859 w 82064"/>
                <a:gd name="connsiteY117" fmla="*/ 37691 h 106325"/>
                <a:gd name="connsiteX118" fmla="*/ 17859 w 82064"/>
                <a:gd name="connsiteY118" fmla="*/ 37691 h 106325"/>
                <a:gd name="connsiteX119" fmla="*/ 17859 w 82064"/>
                <a:gd name="connsiteY119" fmla="*/ 37691 h 106325"/>
                <a:gd name="connsiteX120" fmla="*/ 17859 w 82064"/>
                <a:gd name="connsiteY120" fmla="*/ 41381 h 106325"/>
                <a:gd name="connsiteX121" fmla="*/ 17859 w 82064"/>
                <a:gd name="connsiteY121" fmla="*/ 45809 h 106325"/>
                <a:gd name="connsiteX122" fmla="*/ 10479 w 82064"/>
                <a:gd name="connsiteY122" fmla="*/ 56141 h 106325"/>
                <a:gd name="connsiteX123" fmla="*/ 10479 w 82064"/>
                <a:gd name="connsiteY123" fmla="*/ 56141 h 106325"/>
                <a:gd name="connsiteX124" fmla="*/ 6789 w 82064"/>
                <a:gd name="connsiteY124" fmla="*/ 56141 h 106325"/>
                <a:gd name="connsiteX125" fmla="*/ 20811 w 82064"/>
                <a:gd name="connsiteY125" fmla="*/ 53189 h 106325"/>
                <a:gd name="connsiteX126" fmla="*/ 20811 w 82064"/>
                <a:gd name="connsiteY126" fmla="*/ 39167 h 106325"/>
                <a:gd name="connsiteX127" fmla="*/ 20811 w 82064"/>
                <a:gd name="connsiteY127" fmla="*/ 24407 h 106325"/>
                <a:gd name="connsiteX128" fmla="*/ 20811 w 82064"/>
                <a:gd name="connsiteY128" fmla="*/ 18503 h 106325"/>
                <a:gd name="connsiteX129" fmla="*/ 20811 w 82064"/>
                <a:gd name="connsiteY129" fmla="*/ 18503 h 106325"/>
                <a:gd name="connsiteX130" fmla="*/ 20811 w 82064"/>
                <a:gd name="connsiteY130" fmla="*/ 18503 h 106325"/>
                <a:gd name="connsiteX131" fmla="*/ 20811 w 82064"/>
                <a:gd name="connsiteY131" fmla="*/ 22931 h 106325"/>
                <a:gd name="connsiteX132" fmla="*/ 20811 w 82064"/>
                <a:gd name="connsiteY132" fmla="*/ 39167 h 106325"/>
                <a:gd name="connsiteX133" fmla="*/ 20811 w 82064"/>
                <a:gd name="connsiteY133" fmla="*/ 39167 h 106325"/>
                <a:gd name="connsiteX134" fmla="*/ 20811 w 82064"/>
                <a:gd name="connsiteY134" fmla="*/ 39167 h 106325"/>
                <a:gd name="connsiteX135" fmla="*/ 20811 w 82064"/>
                <a:gd name="connsiteY135" fmla="*/ 39167 h 106325"/>
                <a:gd name="connsiteX136" fmla="*/ 28191 w 82064"/>
                <a:gd name="connsiteY136" fmla="*/ 28835 h 106325"/>
                <a:gd name="connsiteX137" fmla="*/ 28191 w 82064"/>
                <a:gd name="connsiteY137" fmla="*/ 28835 h 106325"/>
                <a:gd name="connsiteX138" fmla="*/ 28191 w 82064"/>
                <a:gd name="connsiteY138" fmla="*/ 28835 h 106325"/>
                <a:gd name="connsiteX139" fmla="*/ 28191 w 82064"/>
                <a:gd name="connsiteY139" fmla="*/ 28835 h 106325"/>
                <a:gd name="connsiteX140" fmla="*/ 17859 w 82064"/>
                <a:gd name="connsiteY140" fmla="*/ 45809 h 10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82064" h="106325">
                  <a:moveTo>
                    <a:pt x="82065" y="102635"/>
                  </a:moveTo>
                  <a:lnTo>
                    <a:pt x="82065" y="102635"/>
                  </a:lnTo>
                  <a:lnTo>
                    <a:pt x="82065" y="102635"/>
                  </a:lnTo>
                  <a:cubicBezTo>
                    <a:pt x="80645" y="102061"/>
                    <a:pt x="79057" y="102061"/>
                    <a:pt x="77637" y="102635"/>
                  </a:cubicBezTo>
                  <a:lnTo>
                    <a:pt x="77637" y="102635"/>
                  </a:lnTo>
                  <a:lnTo>
                    <a:pt x="77637" y="102635"/>
                  </a:lnTo>
                  <a:lnTo>
                    <a:pt x="77637" y="102635"/>
                  </a:lnTo>
                  <a:lnTo>
                    <a:pt x="77637" y="106325"/>
                  </a:lnTo>
                  <a:lnTo>
                    <a:pt x="77637" y="102635"/>
                  </a:lnTo>
                  <a:close/>
                  <a:moveTo>
                    <a:pt x="70995" y="94517"/>
                  </a:moveTo>
                  <a:cubicBezTo>
                    <a:pt x="70995" y="94517"/>
                    <a:pt x="70995" y="94517"/>
                    <a:pt x="70995" y="94517"/>
                  </a:cubicBezTo>
                  <a:cubicBezTo>
                    <a:pt x="70995" y="94517"/>
                    <a:pt x="70995" y="94517"/>
                    <a:pt x="70995" y="94517"/>
                  </a:cubicBezTo>
                  <a:cubicBezTo>
                    <a:pt x="70995" y="94517"/>
                    <a:pt x="70995" y="94517"/>
                    <a:pt x="62139" y="94517"/>
                  </a:cubicBezTo>
                  <a:cubicBezTo>
                    <a:pt x="59209" y="95027"/>
                    <a:pt x="56213" y="95027"/>
                    <a:pt x="53283" y="94517"/>
                  </a:cubicBezTo>
                  <a:cubicBezTo>
                    <a:pt x="52830" y="93076"/>
                    <a:pt x="52830" y="91531"/>
                    <a:pt x="53283" y="90089"/>
                  </a:cubicBezTo>
                  <a:lnTo>
                    <a:pt x="53283" y="90089"/>
                  </a:lnTo>
                  <a:cubicBezTo>
                    <a:pt x="53283" y="90089"/>
                    <a:pt x="53283" y="90089"/>
                    <a:pt x="53283" y="86399"/>
                  </a:cubicBezTo>
                  <a:lnTo>
                    <a:pt x="53283" y="86399"/>
                  </a:lnTo>
                  <a:lnTo>
                    <a:pt x="53283" y="90827"/>
                  </a:lnTo>
                  <a:cubicBezTo>
                    <a:pt x="53283" y="90827"/>
                    <a:pt x="53283" y="90827"/>
                    <a:pt x="57711" y="95255"/>
                  </a:cubicBezTo>
                  <a:lnTo>
                    <a:pt x="65829" y="95255"/>
                  </a:lnTo>
                  <a:cubicBezTo>
                    <a:pt x="73209" y="95255"/>
                    <a:pt x="73209" y="95255"/>
                    <a:pt x="73947" y="95255"/>
                  </a:cubicBezTo>
                  <a:cubicBezTo>
                    <a:pt x="74685" y="95255"/>
                    <a:pt x="73947" y="95255"/>
                    <a:pt x="73947" y="98945"/>
                  </a:cubicBezTo>
                  <a:lnTo>
                    <a:pt x="73947" y="98945"/>
                  </a:lnTo>
                  <a:close/>
                  <a:moveTo>
                    <a:pt x="81327" y="90089"/>
                  </a:moveTo>
                  <a:cubicBezTo>
                    <a:pt x="81327" y="90089"/>
                    <a:pt x="81327" y="81233"/>
                    <a:pt x="67305" y="78281"/>
                  </a:cubicBezTo>
                  <a:cubicBezTo>
                    <a:pt x="62795" y="76533"/>
                    <a:pt x="58931" y="73442"/>
                    <a:pt x="56235" y="69425"/>
                  </a:cubicBezTo>
                  <a:lnTo>
                    <a:pt x="56235" y="69425"/>
                  </a:lnTo>
                  <a:cubicBezTo>
                    <a:pt x="52048" y="64602"/>
                    <a:pt x="49243" y="58738"/>
                    <a:pt x="48117" y="52451"/>
                  </a:cubicBezTo>
                  <a:cubicBezTo>
                    <a:pt x="48668" y="49029"/>
                    <a:pt x="48668" y="45541"/>
                    <a:pt x="48117" y="42119"/>
                  </a:cubicBezTo>
                  <a:lnTo>
                    <a:pt x="48117" y="38429"/>
                  </a:lnTo>
                  <a:cubicBezTo>
                    <a:pt x="47500" y="34023"/>
                    <a:pt x="47500" y="29552"/>
                    <a:pt x="48117" y="25145"/>
                  </a:cubicBezTo>
                  <a:lnTo>
                    <a:pt x="48117" y="17027"/>
                  </a:lnTo>
                  <a:lnTo>
                    <a:pt x="48117" y="17027"/>
                  </a:lnTo>
                  <a:lnTo>
                    <a:pt x="48117" y="23669"/>
                  </a:lnTo>
                  <a:cubicBezTo>
                    <a:pt x="47360" y="27569"/>
                    <a:pt x="47360" y="31578"/>
                    <a:pt x="48117" y="35477"/>
                  </a:cubicBezTo>
                  <a:lnTo>
                    <a:pt x="48117" y="40643"/>
                  </a:lnTo>
                  <a:cubicBezTo>
                    <a:pt x="48117" y="45071"/>
                    <a:pt x="48117" y="48023"/>
                    <a:pt x="48117" y="50975"/>
                  </a:cubicBezTo>
                  <a:cubicBezTo>
                    <a:pt x="48348" y="56783"/>
                    <a:pt x="50713" y="62301"/>
                    <a:pt x="54759" y="66473"/>
                  </a:cubicBezTo>
                  <a:lnTo>
                    <a:pt x="54759" y="66473"/>
                  </a:lnTo>
                  <a:cubicBezTo>
                    <a:pt x="59925" y="70901"/>
                    <a:pt x="61401" y="73853"/>
                    <a:pt x="66567" y="75329"/>
                  </a:cubicBezTo>
                  <a:cubicBezTo>
                    <a:pt x="71733" y="76805"/>
                    <a:pt x="79851" y="84185"/>
                    <a:pt x="79851" y="86399"/>
                  </a:cubicBezTo>
                  <a:close/>
                  <a:moveTo>
                    <a:pt x="42951" y="79757"/>
                  </a:moveTo>
                  <a:cubicBezTo>
                    <a:pt x="42531" y="77812"/>
                    <a:pt x="42531" y="75799"/>
                    <a:pt x="42951" y="73853"/>
                  </a:cubicBezTo>
                  <a:lnTo>
                    <a:pt x="42951" y="73853"/>
                  </a:lnTo>
                  <a:lnTo>
                    <a:pt x="42951" y="73853"/>
                  </a:lnTo>
                  <a:lnTo>
                    <a:pt x="42951" y="73853"/>
                  </a:lnTo>
                  <a:lnTo>
                    <a:pt x="42951" y="73853"/>
                  </a:lnTo>
                  <a:cubicBezTo>
                    <a:pt x="42951" y="73853"/>
                    <a:pt x="42951" y="79757"/>
                    <a:pt x="42951" y="80495"/>
                  </a:cubicBezTo>
                  <a:lnTo>
                    <a:pt x="42951" y="80495"/>
                  </a:lnTo>
                  <a:lnTo>
                    <a:pt x="42951" y="80495"/>
                  </a:lnTo>
                  <a:close/>
                  <a:moveTo>
                    <a:pt x="33357" y="70901"/>
                  </a:moveTo>
                  <a:cubicBezTo>
                    <a:pt x="32998" y="69198"/>
                    <a:pt x="32998" y="67439"/>
                    <a:pt x="33357" y="65735"/>
                  </a:cubicBezTo>
                  <a:lnTo>
                    <a:pt x="33357" y="65735"/>
                  </a:lnTo>
                  <a:cubicBezTo>
                    <a:pt x="33357" y="65735"/>
                    <a:pt x="33357" y="65735"/>
                    <a:pt x="33357" y="65735"/>
                  </a:cubicBezTo>
                  <a:cubicBezTo>
                    <a:pt x="33357" y="65735"/>
                    <a:pt x="33357" y="65735"/>
                    <a:pt x="33357" y="70901"/>
                  </a:cubicBezTo>
                  <a:close/>
                  <a:moveTo>
                    <a:pt x="28929" y="70901"/>
                  </a:moveTo>
                  <a:cubicBezTo>
                    <a:pt x="28929" y="70901"/>
                    <a:pt x="28929" y="70901"/>
                    <a:pt x="28929" y="70901"/>
                  </a:cubicBezTo>
                  <a:lnTo>
                    <a:pt x="28929" y="59831"/>
                  </a:lnTo>
                  <a:cubicBezTo>
                    <a:pt x="28929" y="59831"/>
                    <a:pt x="28929" y="59831"/>
                    <a:pt x="28929" y="59831"/>
                  </a:cubicBezTo>
                  <a:cubicBezTo>
                    <a:pt x="28929" y="59831"/>
                    <a:pt x="28929" y="59831"/>
                    <a:pt x="28929" y="59831"/>
                  </a:cubicBezTo>
                  <a:lnTo>
                    <a:pt x="28929" y="59831"/>
                  </a:lnTo>
                  <a:cubicBezTo>
                    <a:pt x="28929" y="59831"/>
                    <a:pt x="28929" y="59831"/>
                    <a:pt x="28929" y="59831"/>
                  </a:cubicBezTo>
                  <a:lnTo>
                    <a:pt x="28929" y="66473"/>
                  </a:lnTo>
                  <a:close/>
                  <a:moveTo>
                    <a:pt x="28929" y="66473"/>
                  </a:moveTo>
                  <a:cubicBezTo>
                    <a:pt x="29192" y="64514"/>
                    <a:pt x="29192" y="62529"/>
                    <a:pt x="28929" y="60569"/>
                  </a:cubicBezTo>
                  <a:lnTo>
                    <a:pt x="28929" y="60569"/>
                  </a:lnTo>
                  <a:lnTo>
                    <a:pt x="28929" y="60569"/>
                  </a:lnTo>
                  <a:lnTo>
                    <a:pt x="28929" y="66473"/>
                  </a:lnTo>
                  <a:close/>
                  <a:moveTo>
                    <a:pt x="28929" y="66473"/>
                  </a:moveTo>
                  <a:cubicBezTo>
                    <a:pt x="28929" y="66473"/>
                    <a:pt x="28929" y="66473"/>
                    <a:pt x="28929" y="66473"/>
                  </a:cubicBezTo>
                  <a:lnTo>
                    <a:pt x="28929" y="66473"/>
                  </a:lnTo>
                  <a:cubicBezTo>
                    <a:pt x="27112" y="53993"/>
                    <a:pt x="27112" y="41316"/>
                    <a:pt x="28929" y="28835"/>
                  </a:cubicBezTo>
                  <a:cubicBezTo>
                    <a:pt x="28929" y="28835"/>
                    <a:pt x="28929" y="28835"/>
                    <a:pt x="28929" y="24407"/>
                  </a:cubicBezTo>
                  <a:cubicBezTo>
                    <a:pt x="26185" y="34770"/>
                    <a:pt x="24698" y="45424"/>
                    <a:pt x="24501" y="56141"/>
                  </a:cubicBezTo>
                  <a:cubicBezTo>
                    <a:pt x="24501" y="56141"/>
                    <a:pt x="24501" y="60569"/>
                    <a:pt x="24501" y="61307"/>
                  </a:cubicBezTo>
                  <a:close/>
                  <a:moveTo>
                    <a:pt x="3099" y="60569"/>
                  </a:moveTo>
                  <a:cubicBezTo>
                    <a:pt x="3099" y="60569"/>
                    <a:pt x="3099" y="60569"/>
                    <a:pt x="3099" y="60569"/>
                  </a:cubicBezTo>
                  <a:cubicBezTo>
                    <a:pt x="2903" y="58360"/>
                    <a:pt x="2903" y="56137"/>
                    <a:pt x="3099" y="53927"/>
                  </a:cubicBezTo>
                  <a:cubicBezTo>
                    <a:pt x="2860" y="49502"/>
                    <a:pt x="2860" y="45068"/>
                    <a:pt x="3099" y="40643"/>
                  </a:cubicBezTo>
                  <a:lnTo>
                    <a:pt x="3099" y="36215"/>
                  </a:lnTo>
                  <a:cubicBezTo>
                    <a:pt x="5383" y="31057"/>
                    <a:pt x="6876" y="25583"/>
                    <a:pt x="7527" y="19979"/>
                  </a:cubicBezTo>
                  <a:lnTo>
                    <a:pt x="7527" y="19979"/>
                  </a:lnTo>
                  <a:cubicBezTo>
                    <a:pt x="8439" y="15599"/>
                    <a:pt x="10473" y="11529"/>
                    <a:pt x="13431" y="8171"/>
                  </a:cubicBezTo>
                  <a:cubicBezTo>
                    <a:pt x="17982" y="4843"/>
                    <a:pt x="22943" y="2115"/>
                    <a:pt x="28191" y="53"/>
                  </a:cubicBezTo>
                  <a:lnTo>
                    <a:pt x="34833" y="53"/>
                  </a:lnTo>
                  <a:lnTo>
                    <a:pt x="34833" y="53"/>
                  </a:lnTo>
                  <a:cubicBezTo>
                    <a:pt x="37994" y="-26"/>
                    <a:pt x="40773" y="2136"/>
                    <a:pt x="41475" y="5219"/>
                  </a:cubicBezTo>
                  <a:lnTo>
                    <a:pt x="41475" y="5219"/>
                  </a:lnTo>
                  <a:cubicBezTo>
                    <a:pt x="40182" y="11565"/>
                    <a:pt x="38202" y="17751"/>
                    <a:pt x="35571" y="23669"/>
                  </a:cubicBezTo>
                  <a:cubicBezTo>
                    <a:pt x="37877" y="17698"/>
                    <a:pt x="39607" y="11520"/>
                    <a:pt x="40737" y="5219"/>
                  </a:cubicBezTo>
                  <a:lnTo>
                    <a:pt x="40737" y="5219"/>
                  </a:lnTo>
                  <a:cubicBezTo>
                    <a:pt x="40766" y="2366"/>
                    <a:pt x="38477" y="30"/>
                    <a:pt x="35624" y="0"/>
                  </a:cubicBezTo>
                  <a:cubicBezTo>
                    <a:pt x="35359" y="-2"/>
                    <a:pt x="35095" y="16"/>
                    <a:pt x="34833" y="53"/>
                  </a:cubicBezTo>
                  <a:lnTo>
                    <a:pt x="34833" y="53"/>
                  </a:lnTo>
                  <a:lnTo>
                    <a:pt x="28191" y="53"/>
                  </a:lnTo>
                  <a:cubicBezTo>
                    <a:pt x="23017" y="2126"/>
                    <a:pt x="18265" y="5128"/>
                    <a:pt x="14169" y="8909"/>
                  </a:cubicBezTo>
                  <a:cubicBezTo>
                    <a:pt x="10641" y="11633"/>
                    <a:pt x="8269" y="15585"/>
                    <a:pt x="7527" y="19979"/>
                  </a:cubicBezTo>
                  <a:lnTo>
                    <a:pt x="7527" y="19979"/>
                  </a:lnTo>
                  <a:lnTo>
                    <a:pt x="7527" y="19979"/>
                  </a:lnTo>
                  <a:lnTo>
                    <a:pt x="4575" y="28835"/>
                  </a:lnTo>
                  <a:lnTo>
                    <a:pt x="4575" y="28835"/>
                  </a:lnTo>
                  <a:cubicBezTo>
                    <a:pt x="3408" y="33843"/>
                    <a:pt x="1929" y="38773"/>
                    <a:pt x="147" y="43595"/>
                  </a:cubicBezTo>
                  <a:cubicBezTo>
                    <a:pt x="-49" y="45805"/>
                    <a:pt x="-49" y="48028"/>
                    <a:pt x="147" y="50237"/>
                  </a:cubicBezTo>
                  <a:lnTo>
                    <a:pt x="147" y="50237"/>
                  </a:lnTo>
                  <a:lnTo>
                    <a:pt x="147" y="50237"/>
                  </a:lnTo>
                  <a:lnTo>
                    <a:pt x="147" y="50237"/>
                  </a:lnTo>
                  <a:cubicBezTo>
                    <a:pt x="2917" y="47026"/>
                    <a:pt x="5388" y="43568"/>
                    <a:pt x="7527" y="39905"/>
                  </a:cubicBezTo>
                  <a:lnTo>
                    <a:pt x="7527" y="35477"/>
                  </a:lnTo>
                  <a:lnTo>
                    <a:pt x="7527" y="35477"/>
                  </a:lnTo>
                  <a:lnTo>
                    <a:pt x="7527" y="35477"/>
                  </a:lnTo>
                  <a:lnTo>
                    <a:pt x="7527" y="35477"/>
                  </a:lnTo>
                  <a:lnTo>
                    <a:pt x="7527" y="35477"/>
                  </a:lnTo>
                  <a:cubicBezTo>
                    <a:pt x="7527" y="35477"/>
                    <a:pt x="15645" y="28835"/>
                    <a:pt x="17121" y="28835"/>
                  </a:cubicBezTo>
                  <a:lnTo>
                    <a:pt x="24501" y="12599"/>
                  </a:lnTo>
                  <a:lnTo>
                    <a:pt x="17859" y="28835"/>
                  </a:lnTo>
                  <a:lnTo>
                    <a:pt x="17859" y="28835"/>
                  </a:lnTo>
                  <a:cubicBezTo>
                    <a:pt x="18200" y="31778"/>
                    <a:pt x="18200" y="34749"/>
                    <a:pt x="17859" y="37691"/>
                  </a:cubicBezTo>
                  <a:lnTo>
                    <a:pt x="17859" y="37691"/>
                  </a:lnTo>
                  <a:lnTo>
                    <a:pt x="17859" y="37691"/>
                  </a:lnTo>
                  <a:cubicBezTo>
                    <a:pt x="17859" y="37691"/>
                    <a:pt x="17859" y="37691"/>
                    <a:pt x="17859" y="41381"/>
                  </a:cubicBezTo>
                  <a:lnTo>
                    <a:pt x="17859" y="45809"/>
                  </a:lnTo>
                  <a:cubicBezTo>
                    <a:pt x="15899" y="49585"/>
                    <a:pt x="13414" y="53063"/>
                    <a:pt x="10479" y="56141"/>
                  </a:cubicBezTo>
                  <a:lnTo>
                    <a:pt x="10479" y="56141"/>
                  </a:lnTo>
                  <a:lnTo>
                    <a:pt x="6789" y="56141"/>
                  </a:lnTo>
                  <a:close/>
                  <a:moveTo>
                    <a:pt x="20811" y="53189"/>
                  </a:moveTo>
                  <a:lnTo>
                    <a:pt x="20811" y="39167"/>
                  </a:lnTo>
                  <a:cubicBezTo>
                    <a:pt x="20114" y="34272"/>
                    <a:pt x="20114" y="29302"/>
                    <a:pt x="20811" y="24407"/>
                  </a:cubicBezTo>
                  <a:cubicBezTo>
                    <a:pt x="20986" y="22444"/>
                    <a:pt x="20986" y="20467"/>
                    <a:pt x="20811" y="18503"/>
                  </a:cubicBezTo>
                  <a:lnTo>
                    <a:pt x="20811" y="18503"/>
                  </a:lnTo>
                  <a:lnTo>
                    <a:pt x="20811" y="18503"/>
                  </a:lnTo>
                  <a:cubicBezTo>
                    <a:pt x="20490" y="19962"/>
                    <a:pt x="20490" y="21473"/>
                    <a:pt x="20811" y="22931"/>
                  </a:cubicBezTo>
                  <a:cubicBezTo>
                    <a:pt x="20278" y="28331"/>
                    <a:pt x="20278" y="33768"/>
                    <a:pt x="20811" y="39167"/>
                  </a:cubicBezTo>
                  <a:lnTo>
                    <a:pt x="20811" y="39167"/>
                  </a:lnTo>
                  <a:lnTo>
                    <a:pt x="20811" y="39167"/>
                  </a:lnTo>
                  <a:lnTo>
                    <a:pt x="20811" y="39167"/>
                  </a:lnTo>
                  <a:cubicBezTo>
                    <a:pt x="24501" y="45809"/>
                    <a:pt x="24501" y="34739"/>
                    <a:pt x="28191" y="28835"/>
                  </a:cubicBezTo>
                  <a:lnTo>
                    <a:pt x="28191" y="28835"/>
                  </a:lnTo>
                  <a:lnTo>
                    <a:pt x="28191" y="28835"/>
                  </a:lnTo>
                  <a:lnTo>
                    <a:pt x="28191" y="28835"/>
                  </a:lnTo>
                  <a:cubicBezTo>
                    <a:pt x="28191" y="33263"/>
                    <a:pt x="22287" y="43595"/>
                    <a:pt x="17859" y="45809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2D084BA4-12F9-47B2-884F-D06A1D8FFDA8}"/>
                </a:ext>
              </a:extLst>
            </p:cNvPr>
            <p:cNvSpPr/>
            <p:nvPr/>
          </p:nvSpPr>
          <p:spPr>
            <a:xfrm>
              <a:off x="7705614" y="3687800"/>
              <a:ext cx="3690" cy="14759"/>
            </a:xfrm>
            <a:custGeom>
              <a:avLst/>
              <a:gdLst>
                <a:gd name="connsiteX0" fmla="*/ 0 w 3690"/>
                <a:gd name="connsiteY0" fmla="*/ 0 h 14759"/>
                <a:gd name="connsiteX1" fmla="*/ 0 w 3690"/>
                <a:gd name="connsiteY1" fmla="*/ 0 h 14759"/>
                <a:gd name="connsiteX2" fmla="*/ 0 w 3690"/>
                <a:gd name="connsiteY2" fmla="*/ 7380 h 14759"/>
                <a:gd name="connsiteX3" fmla="*/ 0 w 3690"/>
                <a:gd name="connsiteY3" fmla="*/ 7380 h 14759"/>
                <a:gd name="connsiteX4" fmla="*/ 0 w 3690"/>
                <a:gd name="connsiteY4" fmla="*/ 7380 h 14759"/>
                <a:gd name="connsiteX5" fmla="*/ 0 w 3690"/>
                <a:gd name="connsiteY5" fmla="*/ 7380 h 14759"/>
                <a:gd name="connsiteX6" fmla="*/ 0 w 3690"/>
                <a:gd name="connsiteY6" fmla="*/ 14022 h 14759"/>
                <a:gd name="connsiteX7" fmla="*/ 0 w 3690"/>
                <a:gd name="connsiteY7" fmla="*/ 14022 h 14759"/>
                <a:gd name="connsiteX8" fmla="*/ 0 w 3690"/>
                <a:gd name="connsiteY8" fmla="*/ 9594 h 14759"/>
                <a:gd name="connsiteX9" fmla="*/ 0 w 3690"/>
                <a:gd name="connsiteY9" fmla="*/ 5166 h 14759"/>
                <a:gd name="connsiteX10" fmla="*/ 0 w 3690"/>
                <a:gd name="connsiteY10" fmla="*/ 5166 h 14759"/>
                <a:gd name="connsiteX11" fmla="*/ 0 w 3690"/>
                <a:gd name="connsiteY11" fmla="*/ 5166 h 14759"/>
                <a:gd name="connsiteX12" fmla="*/ 0 w 3690"/>
                <a:gd name="connsiteY12" fmla="*/ 5166 h 14759"/>
                <a:gd name="connsiteX13" fmla="*/ 0 w 3690"/>
                <a:gd name="connsiteY13" fmla="*/ 5166 h 14759"/>
                <a:gd name="connsiteX14" fmla="*/ 0 w 3690"/>
                <a:gd name="connsiteY14" fmla="*/ 5166 h 14759"/>
                <a:gd name="connsiteX15" fmla="*/ 0 w 3690"/>
                <a:gd name="connsiteY15" fmla="*/ 14760 h 14759"/>
                <a:gd name="connsiteX16" fmla="*/ 0 w 3690"/>
                <a:gd name="connsiteY16" fmla="*/ 14760 h 14759"/>
                <a:gd name="connsiteX17" fmla="*/ 0 w 3690"/>
                <a:gd name="connsiteY17" fmla="*/ 10332 h 14759"/>
                <a:gd name="connsiteX18" fmla="*/ 3690 w 3690"/>
                <a:gd name="connsiteY18" fmla="*/ 10332 h 14759"/>
                <a:gd name="connsiteX19" fmla="*/ 3690 w 3690"/>
                <a:gd name="connsiteY19" fmla="*/ 10332 h 14759"/>
                <a:gd name="connsiteX20" fmla="*/ 3690 w 3690"/>
                <a:gd name="connsiteY20" fmla="*/ 10332 h 14759"/>
                <a:gd name="connsiteX21" fmla="*/ 3690 w 3690"/>
                <a:gd name="connsiteY21" fmla="*/ 10332 h 14759"/>
                <a:gd name="connsiteX22" fmla="*/ 3690 w 3690"/>
                <a:gd name="connsiteY22" fmla="*/ 10332 h 14759"/>
                <a:gd name="connsiteX23" fmla="*/ 3690 w 3690"/>
                <a:gd name="connsiteY23" fmla="*/ 10332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690" h="14759">
                  <a:moveTo>
                    <a:pt x="0" y="0"/>
                  </a:moveTo>
                  <a:lnTo>
                    <a:pt x="0" y="0"/>
                  </a:lnTo>
                  <a:cubicBezTo>
                    <a:pt x="220" y="2455"/>
                    <a:pt x="220" y="4925"/>
                    <a:pt x="0" y="738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0" y="14022"/>
                    <a:pt x="0" y="14022"/>
                  </a:cubicBezTo>
                  <a:lnTo>
                    <a:pt x="0" y="14022"/>
                  </a:lnTo>
                  <a:lnTo>
                    <a:pt x="0" y="9594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14760"/>
                  </a:lnTo>
                  <a:lnTo>
                    <a:pt x="0" y="14760"/>
                  </a:lnTo>
                  <a:cubicBezTo>
                    <a:pt x="0" y="14760"/>
                    <a:pt x="0" y="14760"/>
                    <a:pt x="0" y="10332"/>
                  </a:cubicBezTo>
                  <a:lnTo>
                    <a:pt x="3690" y="10332"/>
                  </a:lnTo>
                  <a:lnTo>
                    <a:pt x="3690" y="10332"/>
                  </a:lnTo>
                  <a:lnTo>
                    <a:pt x="3690" y="10332"/>
                  </a:lnTo>
                  <a:lnTo>
                    <a:pt x="3690" y="10332"/>
                  </a:lnTo>
                  <a:lnTo>
                    <a:pt x="3690" y="10332"/>
                  </a:lnTo>
                  <a:cubicBezTo>
                    <a:pt x="3690" y="10332"/>
                    <a:pt x="3690" y="10332"/>
                    <a:pt x="3690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0A228B8-88EF-4EEB-9055-C35E0B334BE1}"/>
                </a:ext>
              </a:extLst>
            </p:cNvPr>
            <p:cNvSpPr/>
            <p:nvPr/>
          </p:nvSpPr>
          <p:spPr>
            <a:xfrm>
              <a:off x="7707090" y="3696656"/>
              <a:ext cx="5903" cy="16235"/>
            </a:xfrm>
            <a:custGeom>
              <a:avLst/>
              <a:gdLst>
                <a:gd name="connsiteX0" fmla="*/ 0 w 5903"/>
                <a:gd name="connsiteY0" fmla="*/ 16236 h 16235"/>
                <a:gd name="connsiteX1" fmla="*/ 0 w 5903"/>
                <a:gd name="connsiteY1" fmla="*/ 16236 h 16235"/>
                <a:gd name="connsiteX2" fmla="*/ 0 w 5903"/>
                <a:gd name="connsiteY2" fmla="*/ 9594 h 16235"/>
                <a:gd name="connsiteX3" fmla="*/ 0 w 5903"/>
                <a:gd name="connsiteY3" fmla="*/ 5904 h 16235"/>
                <a:gd name="connsiteX4" fmla="*/ 0 w 5903"/>
                <a:gd name="connsiteY4" fmla="*/ 5904 h 16235"/>
                <a:gd name="connsiteX5" fmla="*/ 0 w 5903"/>
                <a:gd name="connsiteY5" fmla="*/ 5904 h 16235"/>
                <a:gd name="connsiteX6" fmla="*/ 0 w 5903"/>
                <a:gd name="connsiteY6" fmla="*/ 12546 h 16235"/>
                <a:gd name="connsiteX7" fmla="*/ 0 w 5903"/>
                <a:gd name="connsiteY7" fmla="*/ 12546 h 16235"/>
                <a:gd name="connsiteX8" fmla="*/ 0 w 5903"/>
                <a:gd name="connsiteY8" fmla="*/ 8118 h 16235"/>
                <a:gd name="connsiteX9" fmla="*/ 0 w 5903"/>
                <a:gd name="connsiteY9" fmla="*/ 3690 h 16235"/>
                <a:gd name="connsiteX10" fmla="*/ 0 w 5903"/>
                <a:gd name="connsiteY10" fmla="*/ 3690 h 16235"/>
                <a:gd name="connsiteX11" fmla="*/ 0 w 5903"/>
                <a:gd name="connsiteY11" fmla="*/ 3690 h 16235"/>
                <a:gd name="connsiteX12" fmla="*/ 0 w 5903"/>
                <a:gd name="connsiteY12" fmla="*/ 3690 h 16235"/>
                <a:gd name="connsiteX13" fmla="*/ 0 w 5903"/>
                <a:gd name="connsiteY13" fmla="*/ 8856 h 16235"/>
                <a:gd name="connsiteX14" fmla="*/ 0 w 5903"/>
                <a:gd name="connsiteY14" fmla="*/ 13284 h 16235"/>
                <a:gd name="connsiteX15" fmla="*/ 5904 w 5903"/>
                <a:gd name="connsiteY15" fmla="*/ 5904 h 16235"/>
                <a:gd name="connsiteX16" fmla="*/ 5904 w 5903"/>
                <a:gd name="connsiteY16" fmla="*/ 5904 h 16235"/>
                <a:gd name="connsiteX17" fmla="*/ 5904 w 5903"/>
                <a:gd name="connsiteY17" fmla="*/ 0 h 16235"/>
                <a:gd name="connsiteX18" fmla="*/ 2952 w 5903"/>
                <a:gd name="connsiteY18" fmla="*/ 0 h 16235"/>
                <a:gd name="connsiteX19" fmla="*/ 2952 w 5903"/>
                <a:gd name="connsiteY19" fmla="*/ 0 h 16235"/>
                <a:gd name="connsiteX20" fmla="*/ 2952 w 5903"/>
                <a:gd name="connsiteY20" fmla="*/ 0 h 16235"/>
                <a:gd name="connsiteX21" fmla="*/ 2952 w 5903"/>
                <a:gd name="connsiteY21" fmla="*/ 0 h 16235"/>
                <a:gd name="connsiteX22" fmla="*/ 2952 w 5903"/>
                <a:gd name="connsiteY22" fmla="*/ 0 h 16235"/>
                <a:gd name="connsiteX23" fmla="*/ 2952 w 5903"/>
                <a:gd name="connsiteY23" fmla="*/ 8118 h 16235"/>
                <a:gd name="connsiteX24" fmla="*/ 2952 w 5903"/>
                <a:gd name="connsiteY24" fmla="*/ 8118 h 16235"/>
                <a:gd name="connsiteX25" fmla="*/ 2952 w 5903"/>
                <a:gd name="connsiteY25" fmla="*/ 738 h 16235"/>
                <a:gd name="connsiteX26" fmla="*/ 2952 w 5903"/>
                <a:gd name="connsiteY26" fmla="*/ 738 h 16235"/>
                <a:gd name="connsiteX27" fmla="*/ 2952 w 5903"/>
                <a:gd name="connsiteY27" fmla="*/ 738 h 16235"/>
                <a:gd name="connsiteX28" fmla="*/ 2952 w 5903"/>
                <a:gd name="connsiteY28" fmla="*/ 738 h 16235"/>
                <a:gd name="connsiteX29" fmla="*/ 2952 w 5903"/>
                <a:gd name="connsiteY29" fmla="*/ 738 h 16235"/>
                <a:gd name="connsiteX30" fmla="*/ 2952 w 5903"/>
                <a:gd name="connsiteY30" fmla="*/ 738 h 16235"/>
                <a:gd name="connsiteX31" fmla="*/ 2952 w 5903"/>
                <a:gd name="connsiteY31" fmla="*/ 738 h 16235"/>
                <a:gd name="connsiteX32" fmla="*/ 2952 w 5903"/>
                <a:gd name="connsiteY32" fmla="*/ 738 h 16235"/>
                <a:gd name="connsiteX33" fmla="*/ 2952 w 5903"/>
                <a:gd name="connsiteY33" fmla="*/ 738 h 16235"/>
                <a:gd name="connsiteX34" fmla="*/ 2952 w 5903"/>
                <a:gd name="connsiteY34" fmla="*/ 738 h 16235"/>
                <a:gd name="connsiteX35" fmla="*/ 2952 w 5903"/>
                <a:gd name="connsiteY35" fmla="*/ 5904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903" h="16235">
                  <a:moveTo>
                    <a:pt x="0" y="16236"/>
                  </a:moveTo>
                  <a:lnTo>
                    <a:pt x="0" y="16236"/>
                  </a:lnTo>
                  <a:cubicBezTo>
                    <a:pt x="0" y="16236"/>
                    <a:pt x="0" y="11808"/>
                    <a:pt x="0" y="959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0" y="5904"/>
                    <a:pt x="0" y="12546"/>
                    <a:pt x="0" y="12546"/>
                  </a:cubicBezTo>
                  <a:lnTo>
                    <a:pt x="0" y="12546"/>
                  </a:lnTo>
                  <a:lnTo>
                    <a:pt x="0" y="8118"/>
                  </a:lnTo>
                  <a:cubicBezTo>
                    <a:pt x="212" y="6649"/>
                    <a:pt x="212" y="5159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8856"/>
                  </a:lnTo>
                  <a:lnTo>
                    <a:pt x="0" y="13284"/>
                  </a:lnTo>
                  <a:close/>
                  <a:moveTo>
                    <a:pt x="5904" y="5904"/>
                  </a:moveTo>
                  <a:lnTo>
                    <a:pt x="5904" y="5904"/>
                  </a:lnTo>
                  <a:lnTo>
                    <a:pt x="5904" y="0"/>
                  </a:lnTo>
                  <a:lnTo>
                    <a:pt x="2952" y="0"/>
                  </a:lnTo>
                  <a:cubicBezTo>
                    <a:pt x="2952" y="0"/>
                    <a:pt x="2952" y="0"/>
                    <a:pt x="2952" y="0"/>
                  </a:cubicBezTo>
                  <a:lnTo>
                    <a:pt x="2952" y="0"/>
                  </a:lnTo>
                  <a:lnTo>
                    <a:pt x="2952" y="0"/>
                  </a:lnTo>
                  <a:lnTo>
                    <a:pt x="2952" y="0"/>
                  </a:lnTo>
                  <a:cubicBezTo>
                    <a:pt x="2952" y="0"/>
                    <a:pt x="2952" y="7380"/>
                    <a:pt x="2952" y="8118"/>
                  </a:cubicBezTo>
                  <a:lnTo>
                    <a:pt x="2952" y="8118"/>
                  </a:lnTo>
                  <a:cubicBezTo>
                    <a:pt x="2805" y="5660"/>
                    <a:pt x="2805" y="3196"/>
                    <a:pt x="2952" y="738"/>
                  </a:cubicBez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738"/>
                  </a:lnTo>
                  <a:lnTo>
                    <a:pt x="2952" y="590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DF7A721C-4F96-4B46-9AA1-2A2DDA419596}"/>
                </a:ext>
              </a:extLst>
            </p:cNvPr>
            <p:cNvSpPr/>
            <p:nvPr/>
          </p:nvSpPr>
          <p:spPr>
            <a:xfrm>
              <a:off x="7714258" y="3697393"/>
              <a:ext cx="212" cy="16974"/>
            </a:xfrm>
            <a:custGeom>
              <a:avLst/>
              <a:gdLst>
                <a:gd name="connsiteX0" fmla="*/ 213 w 212"/>
                <a:gd name="connsiteY0" fmla="*/ 0 h 16974"/>
                <a:gd name="connsiteX1" fmla="*/ 213 w 212"/>
                <a:gd name="connsiteY1" fmla="*/ 3690 h 16974"/>
                <a:gd name="connsiteX2" fmla="*/ 213 w 212"/>
                <a:gd name="connsiteY2" fmla="*/ 5166 h 16974"/>
                <a:gd name="connsiteX3" fmla="*/ 213 w 212"/>
                <a:gd name="connsiteY3" fmla="*/ 5166 h 16974"/>
                <a:gd name="connsiteX4" fmla="*/ 213 w 212"/>
                <a:gd name="connsiteY4" fmla="*/ 5166 h 16974"/>
                <a:gd name="connsiteX5" fmla="*/ 213 w 212"/>
                <a:gd name="connsiteY5" fmla="*/ 10332 h 16974"/>
                <a:gd name="connsiteX6" fmla="*/ 213 w 212"/>
                <a:gd name="connsiteY6" fmla="*/ 16974 h 16974"/>
                <a:gd name="connsiteX7" fmla="*/ 213 w 212"/>
                <a:gd name="connsiteY7" fmla="*/ 16974 h 16974"/>
                <a:gd name="connsiteX8" fmla="*/ 213 w 212"/>
                <a:gd name="connsiteY8" fmla="*/ 12546 h 16974"/>
                <a:gd name="connsiteX9" fmla="*/ 213 w 212"/>
                <a:gd name="connsiteY9" fmla="*/ 5166 h 16974"/>
                <a:gd name="connsiteX10" fmla="*/ 213 w 212"/>
                <a:gd name="connsiteY10" fmla="*/ 5166 h 16974"/>
                <a:gd name="connsiteX11" fmla="*/ 213 w 212"/>
                <a:gd name="connsiteY11" fmla="*/ 5166 h 16974"/>
                <a:gd name="connsiteX12" fmla="*/ 213 w 212"/>
                <a:gd name="connsiteY12" fmla="*/ 516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2" h="16974">
                  <a:moveTo>
                    <a:pt x="213" y="0"/>
                  </a:moveTo>
                  <a:cubicBezTo>
                    <a:pt x="-71" y="1214"/>
                    <a:pt x="-71" y="2476"/>
                    <a:pt x="213" y="3690"/>
                  </a:cubicBezTo>
                  <a:lnTo>
                    <a:pt x="213" y="5166"/>
                  </a:lnTo>
                  <a:lnTo>
                    <a:pt x="213" y="5166"/>
                  </a:lnTo>
                  <a:lnTo>
                    <a:pt x="213" y="5166"/>
                  </a:lnTo>
                  <a:lnTo>
                    <a:pt x="213" y="10332"/>
                  </a:lnTo>
                  <a:cubicBezTo>
                    <a:pt x="213" y="10332"/>
                    <a:pt x="213" y="16236"/>
                    <a:pt x="213" y="16974"/>
                  </a:cubicBezTo>
                  <a:lnTo>
                    <a:pt x="213" y="16974"/>
                  </a:lnTo>
                  <a:cubicBezTo>
                    <a:pt x="213" y="16974"/>
                    <a:pt x="213" y="16974"/>
                    <a:pt x="213" y="12546"/>
                  </a:cubicBezTo>
                  <a:lnTo>
                    <a:pt x="213" y="5166"/>
                  </a:lnTo>
                  <a:cubicBezTo>
                    <a:pt x="213" y="5166"/>
                    <a:pt x="213" y="5166"/>
                    <a:pt x="213" y="5166"/>
                  </a:cubicBezTo>
                  <a:lnTo>
                    <a:pt x="213" y="5166"/>
                  </a:lnTo>
                  <a:lnTo>
                    <a:pt x="213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64766767-5E99-4E10-A27A-828357DC6D37}"/>
                </a:ext>
              </a:extLst>
            </p:cNvPr>
            <p:cNvSpPr/>
            <p:nvPr/>
          </p:nvSpPr>
          <p:spPr>
            <a:xfrm>
              <a:off x="7715946" y="3696656"/>
              <a:ext cx="339" cy="21401"/>
            </a:xfrm>
            <a:custGeom>
              <a:avLst/>
              <a:gdLst>
                <a:gd name="connsiteX0" fmla="*/ 0 w 339"/>
                <a:gd name="connsiteY0" fmla="*/ 21402 h 21401"/>
                <a:gd name="connsiteX1" fmla="*/ 0 w 339"/>
                <a:gd name="connsiteY1" fmla="*/ 14760 h 21401"/>
                <a:gd name="connsiteX2" fmla="*/ 0 w 339"/>
                <a:gd name="connsiteY2" fmla="*/ 5904 h 21401"/>
                <a:gd name="connsiteX3" fmla="*/ 0 w 339"/>
                <a:gd name="connsiteY3" fmla="*/ 0 h 21401"/>
                <a:gd name="connsiteX4" fmla="*/ 0 w 339"/>
                <a:gd name="connsiteY4" fmla="*/ 0 h 21401"/>
                <a:gd name="connsiteX5" fmla="*/ 0 w 339"/>
                <a:gd name="connsiteY5" fmla="*/ 0 h 21401"/>
                <a:gd name="connsiteX6" fmla="*/ 0 w 339"/>
                <a:gd name="connsiteY6" fmla="*/ 0 h 21401"/>
                <a:gd name="connsiteX7" fmla="*/ 0 w 339"/>
                <a:gd name="connsiteY7" fmla="*/ 11070 h 21401"/>
                <a:gd name="connsiteX8" fmla="*/ 0 w 339"/>
                <a:gd name="connsiteY8" fmla="*/ 15498 h 21401"/>
                <a:gd name="connsiteX9" fmla="*/ 0 w 339"/>
                <a:gd name="connsiteY9" fmla="*/ 14760 h 21401"/>
                <a:gd name="connsiteX10" fmla="*/ 0 w 339"/>
                <a:gd name="connsiteY10" fmla="*/ 20664 h 21401"/>
                <a:gd name="connsiteX11" fmla="*/ 0 w 339"/>
                <a:gd name="connsiteY11" fmla="*/ 20664 h 21401"/>
                <a:gd name="connsiteX12" fmla="*/ 0 w 339"/>
                <a:gd name="connsiteY12" fmla="*/ 16236 h 21401"/>
                <a:gd name="connsiteX13" fmla="*/ 0 w 339"/>
                <a:gd name="connsiteY13" fmla="*/ 5904 h 21401"/>
                <a:gd name="connsiteX14" fmla="*/ 0 w 339"/>
                <a:gd name="connsiteY14" fmla="*/ 5904 h 21401"/>
                <a:gd name="connsiteX15" fmla="*/ 0 w 339"/>
                <a:gd name="connsiteY15" fmla="*/ 5904 h 21401"/>
                <a:gd name="connsiteX16" fmla="*/ 0 w 339"/>
                <a:gd name="connsiteY16" fmla="*/ 10332 h 21401"/>
                <a:gd name="connsiteX17" fmla="*/ 0 w 339"/>
                <a:gd name="connsiteY17" fmla="*/ 10332 h 21401"/>
                <a:gd name="connsiteX18" fmla="*/ 0 w 339"/>
                <a:gd name="connsiteY18" fmla="*/ 10332 h 21401"/>
                <a:gd name="connsiteX19" fmla="*/ 0 w 339"/>
                <a:gd name="connsiteY19" fmla="*/ 15498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" h="21401">
                  <a:moveTo>
                    <a:pt x="0" y="21402"/>
                  </a:moveTo>
                  <a:cubicBezTo>
                    <a:pt x="0" y="21402"/>
                    <a:pt x="0" y="21402"/>
                    <a:pt x="0" y="14760"/>
                  </a:cubicBezTo>
                  <a:lnTo>
                    <a:pt x="0" y="590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1070"/>
                  </a:lnTo>
                  <a:cubicBezTo>
                    <a:pt x="0" y="11070"/>
                    <a:pt x="0" y="14760"/>
                    <a:pt x="0" y="15498"/>
                  </a:cubicBezTo>
                  <a:close/>
                  <a:moveTo>
                    <a:pt x="0" y="14760"/>
                  </a:moveTo>
                  <a:cubicBezTo>
                    <a:pt x="0" y="14760"/>
                    <a:pt x="0" y="20664"/>
                    <a:pt x="0" y="20664"/>
                  </a:cubicBezTo>
                  <a:lnTo>
                    <a:pt x="0" y="20664"/>
                  </a:lnTo>
                  <a:cubicBezTo>
                    <a:pt x="453" y="19223"/>
                    <a:pt x="453" y="17677"/>
                    <a:pt x="0" y="16236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10332"/>
                  </a:lnTo>
                  <a:lnTo>
                    <a:pt x="0" y="10332"/>
                  </a:lnTo>
                  <a:cubicBezTo>
                    <a:pt x="0" y="10332"/>
                    <a:pt x="0" y="10332"/>
                    <a:pt x="0" y="10332"/>
                  </a:cubicBezTo>
                  <a:lnTo>
                    <a:pt x="0" y="1549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107524A-B39A-4062-8520-F81B3074D38C}"/>
                </a:ext>
              </a:extLst>
            </p:cNvPr>
            <p:cNvSpPr/>
            <p:nvPr/>
          </p:nvSpPr>
          <p:spPr>
            <a:xfrm>
              <a:off x="7651003" y="3682634"/>
              <a:ext cx="12113" cy="47231"/>
            </a:xfrm>
            <a:custGeom>
              <a:avLst/>
              <a:gdLst>
                <a:gd name="connsiteX0" fmla="*/ 0 w 12113"/>
                <a:gd name="connsiteY0" fmla="*/ 44280 h 47231"/>
                <a:gd name="connsiteX1" fmla="*/ 0 w 12113"/>
                <a:gd name="connsiteY1" fmla="*/ 44280 h 47231"/>
                <a:gd name="connsiteX2" fmla="*/ 0 w 12113"/>
                <a:gd name="connsiteY2" fmla="*/ 44280 h 47231"/>
                <a:gd name="connsiteX3" fmla="*/ 0 w 12113"/>
                <a:gd name="connsiteY3" fmla="*/ 36900 h 47231"/>
                <a:gd name="connsiteX4" fmla="*/ 0 w 12113"/>
                <a:gd name="connsiteY4" fmla="*/ 25830 h 47231"/>
                <a:gd name="connsiteX5" fmla="*/ 0 w 12113"/>
                <a:gd name="connsiteY5" fmla="*/ 25830 h 47231"/>
                <a:gd name="connsiteX6" fmla="*/ 11808 w 12113"/>
                <a:gd name="connsiteY6" fmla="*/ 25830 h 47231"/>
                <a:gd name="connsiteX7" fmla="*/ 11808 w 12113"/>
                <a:gd name="connsiteY7" fmla="*/ 25830 h 47231"/>
                <a:gd name="connsiteX8" fmla="*/ 11808 w 12113"/>
                <a:gd name="connsiteY8" fmla="*/ 25830 h 47231"/>
                <a:gd name="connsiteX9" fmla="*/ 11808 w 12113"/>
                <a:gd name="connsiteY9" fmla="*/ 25830 h 47231"/>
                <a:gd name="connsiteX10" fmla="*/ 11808 w 12113"/>
                <a:gd name="connsiteY10" fmla="*/ 25830 h 47231"/>
                <a:gd name="connsiteX11" fmla="*/ 11808 w 12113"/>
                <a:gd name="connsiteY11" fmla="*/ 25830 h 47231"/>
                <a:gd name="connsiteX12" fmla="*/ 11808 w 12113"/>
                <a:gd name="connsiteY12" fmla="*/ 11070 h 47231"/>
                <a:gd name="connsiteX13" fmla="*/ 11808 w 12113"/>
                <a:gd name="connsiteY13" fmla="*/ 11070 h 47231"/>
                <a:gd name="connsiteX14" fmla="*/ 11808 w 12113"/>
                <a:gd name="connsiteY14" fmla="*/ 11070 h 47231"/>
                <a:gd name="connsiteX15" fmla="*/ 11808 w 12113"/>
                <a:gd name="connsiteY15" fmla="*/ 11070 h 47231"/>
                <a:gd name="connsiteX16" fmla="*/ 11808 w 12113"/>
                <a:gd name="connsiteY16" fmla="*/ 0 h 47231"/>
                <a:gd name="connsiteX17" fmla="*/ 11808 w 12113"/>
                <a:gd name="connsiteY17" fmla="*/ 7380 h 47231"/>
                <a:gd name="connsiteX18" fmla="*/ 11808 w 12113"/>
                <a:gd name="connsiteY18" fmla="*/ 20664 h 47231"/>
                <a:gd name="connsiteX19" fmla="*/ 11808 w 12113"/>
                <a:gd name="connsiteY19" fmla="*/ 25092 h 47231"/>
                <a:gd name="connsiteX20" fmla="*/ 11808 w 12113"/>
                <a:gd name="connsiteY20" fmla="*/ 36900 h 47231"/>
                <a:gd name="connsiteX21" fmla="*/ 11808 w 12113"/>
                <a:gd name="connsiteY21" fmla="*/ 42066 h 47231"/>
                <a:gd name="connsiteX22" fmla="*/ 11808 w 12113"/>
                <a:gd name="connsiteY22" fmla="*/ 47232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113" h="47231">
                  <a:moveTo>
                    <a:pt x="0" y="44280"/>
                  </a:moveTo>
                  <a:cubicBezTo>
                    <a:pt x="0" y="44280"/>
                    <a:pt x="0" y="44280"/>
                    <a:pt x="0" y="44280"/>
                  </a:cubicBezTo>
                  <a:lnTo>
                    <a:pt x="0" y="44280"/>
                  </a:lnTo>
                  <a:cubicBezTo>
                    <a:pt x="844" y="41893"/>
                    <a:pt x="844" y="39287"/>
                    <a:pt x="0" y="36900"/>
                  </a:cubicBezTo>
                  <a:cubicBezTo>
                    <a:pt x="277" y="33215"/>
                    <a:pt x="277" y="29515"/>
                    <a:pt x="0" y="25830"/>
                  </a:cubicBezTo>
                  <a:lnTo>
                    <a:pt x="0" y="25830"/>
                  </a:lnTo>
                  <a:lnTo>
                    <a:pt x="11808" y="25830"/>
                  </a:lnTo>
                  <a:lnTo>
                    <a:pt x="11808" y="25830"/>
                  </a:lnTo>
                  <a:lnTo>
                    <a:pt x="11808" y="25830"/>
                  </a:lnTo>
                  <a:lnTo>
                    <a:pt x="11808" y="25830"/>
                  </a:lnTo>
                  <a:lnTo>
                    <a:pt x="11808" y="25830"/>
                  </a:lnTo>
                  <a:cubicBezTo>
                    <a:pt x="11808" y="25830"/>
                    <a:pt x="11808" y="25830"/>
                    <a:pt x="11808" y="25830"/>
                  </a:cubicBezTo>
                  <a:cubicBezTo>
                    <a:pt x="11240" y="20927"/>
                    <a:pt x="11240" y="15973"/>
                    <a:pt x="11808" y="11070"/>
                  </a:cubicBezTo>
                  <a:cubicBezTo>
                    <a:pt x="11808" y="11070"/>
                    <a:pt x="11808" y="11070"/>
                    <a:pt x="11808" y="11070"/>
                  </a:cubicBezTo>
                  <a:lnTo>
                    <a:pt x="11808" y="11070"/>
                  </a:lnTo>
                  <a:lnTo>
                    <a:pt x="11808" y="11070"/>
                  </a:lnTo>
                  <a:cubicBezTo>
                    <a:pt x="11448" y="7389"/>
                    <a:pt x="11448" y="3681"/>
                    <a:pt x="11808" y="0"/>
                  </a:cubicBezTo>
                  <a:cubicBezTo>
                    <a:pt x="11808" y="0"/>
                    <a:pt x="11808" y="5166"/>
                    <a:pt x="11808" y="7380"/>
                  </a:cubicBezTo>
                  <a:cubicBezTo>
                    <a:pt x="12207" y="11799"/>
                    <a:pt x="12207" y="16245"/>
                    <a:pt x="11808" y="20664"/>
                  </a:cubicBezTo>
                  <a:cubicBezTo>
                    <a:pt x="11463" y="22120"/>
                    <a:pt x="11463" y="23636"/>
                    <a:pt x="11808" y="25092"/>
                  </a:cubicBezTo>
                  <a:cubicBezTo>
                    <a:pt x="11808" y="30258"/>
                    <a:pt x="11808" y="33210"/>
                    <a:pt x="11808" y="36900"/>
                  </a:cubicBezTo>
                  <a:cubicBezTo>
                    <a:pt x="12215" y="38598"/>
                    <a:pt x="12215" y="40368"/>
                    <a:pt x="11808" y="42066"/>
                  </a:cubicBezTo>
                  <a:cubicBezTo>
                    <a:pt x="11186" y="43732"/>
                    <a:pt x="11186" y="45566"/>
                    <a:pt x="11808" y="472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A66F78D6-3F8A-4D37-9EE6-82ED6E0FF55F}"/>
                </a:ext>
              </a:extLst>
            </p:cNvPr>
            <p:cNvSpPr/>
            <p:nvPr/>
          </p:nvSpPr>
          <p:spPr>
            <a:xfrm>
              <a:off x="7652909" y="3675254"/>
              <a:ext cx="10377" cy="54611"/>
            </a:xfrm>
            <a:custGeom>
              <a:avLst/>
              <a:gdLst>
                <a:gd name="connsiteX0" fmla="*/ 308 w 10377"/>
                <a:gd name="connsiteY0" fmla="*/ 54612 h 54611"/>
                <a:gd name="connsiteX1" fmla="*/ 308 w 10377"/>
                <a:gd name="connsiteY1" fmla="*/ 54612 h 54611"/>
                <a:gd name="connsiteX2" fmla="*/ 308 w 10377"/>
                <a:gd name="connsiteY2" fmla="*/ 54612 h 54611"/>
                <a:gd name="connsiteX3" fmla="*/ 308 w 10377"/>
                <a:gd name="connsiteY3" fmla="*/ 50184 h 54611"/>
                <a:gd name="connsiteX4" fmla="*/ 308 w 10377"/>
                <a:gd name="connsiteY4" fmla="*/ 44280 h 54611"/>
                <a:gd name="connsiteX5" fmla="*/ 308 w 10377"/>
                <a:gd name="connsiteY5" fmla="*/ 32472 h 54611"/>
                <a:gd name="connsiteX6" fmla="*/ 308 w 10377"/>
                <a:gd name="connsiteY6" fmla="*/ 27306 h 54611"/>
                <a:gd name="connsiteX7" fmla="*/ 308 w 10377"/>
                <a:gd name="connsiteY7" fmla="*/ 14760 h 54611"/>
                <a:gd name="connsiteX8" fmla="*/ 308 w 10377"/>
                <a:gd name="connsiteY8" fmla="*/ 6642 h 54611"/>
                <a:gd name="connsiteX9" fmla="*/ 308 w 10377"/>
                <a:gd name="connsiteY9" fmla="*/ 17712 h 54611"/>
                <a:gd name="connsiteX10" fmla="*/ 308 w 10377"/>
                <a:gd name="connsiteY10" fmla="*/ 17712 h 54611"/>
                <a:gd name="connsiteX11" fmla="*/ 308 w 10377"/>
                <a:gd name="connsiteY11" fmla="*/ 17712 h 54611"/>
                <a:gd name="connsiteX12" fmla="*/ 308 w 10377"/>
                <a:gd name="connsiteY12" fmla="*/ 17712 h 54611"/>
                <a:gd name="connsiteX13" fmla="*/ 9902 w 10377"/>
                <a:gd name="connsiteY13" fmla="*/ 27306 h 54611"/>
                <a:gd name="connsiteX14" fmla="*/ 9902 w 10377"/>
                <a:gd name="connsiteY14" fmla="*/ 27306 h 54611"/>
                <a:gd name="connsiteX15" fmla="*/ 9902 w 10377"/>
                <a:gd name="connsiteY15" fmla="*/ 11070 h 54611"/>
                <a:gd name="connsiteX16" fmla="*/ 9902 w 10377"/>
                <a:gd name="connsiteY16" fmla="*/ 11070 h 54611"/>
                <a:gd name="connsiteX17" fmla="*/ 9902 w 10377"/>
                <a:gd name="connsiteY17" fmla="*/ 0 h 54611"/>
                <a:gd name="connsiteX18" fmla="*/ 9902 w 10377"/>
                <a:gd name="connsiteY18" fmla="*/ 7380 h 54611"/>
                <a:gd name="connsiteX19" fmla="*/ 9902 w 10377"/>
                <a:gd name="connsiteY19" fmla="*/ 20664 h 54611"/>
                <a:gd name="connsiteX20" fmla="*/ 9902 w 10377"/>
                <a:gd name="connsiteY20" fmla="*/ 27306 h 54611"/>
                <a:gd name="connsiteX21" fmla="*/ 9902 w 10377"/>
                <a:gd name="connsiteY21" fmla="*/ 39114 h 54611"/>
                <a:gd name="connsiteX22" fmla="*/ 9902 w 10377"/>
                <a:gd name="connsiteY22" fmla="*/ 44280 h 54611"/>
                <a:gd name="connsiteX23" fmla="*/ 9902 w 10377"/>
                <a:gd name="connsiteY23" fmla="*/ 49446 h 54611"/>
                <a:gd name="connsiteX24" fmla="*/ 9902 w 10377"/>
                <a:gd name="connsiteY24" fmla="*/ 49446 h 54611"/>
                <a:gd name="connsiteX25" fmla="*/ 9902 w 10377"/>
                <a:gd name="connsiteY25" fmla="*/ 49446 h 54611"/>
                <a:gd name="connsiteX26" fmla="*/ 9902 w 10377"/>
                <a:gd name="connsiteY26" fmla="*/ 42804 h 54611"/>
                <a:gd name="connsiteX27" fmla="*/ 9902 w 10377"/>
                <a:gd name="connsiteY27" fmla="*/ 31734 h 54611"/>
                <a:gd name="connsiteX28" fmla="*/ 9902 w 10377"/>
                <a:gd name="connsiteY28" fmla="*/ 31734 h 54611"/>
                <a:gd name="connsiteX29" fmla="*/ 9902 w 10377"/>
                <a:gd name="connsiteY29" fmla="*/ 31734 h 54611"/>
                <a:gd name="connsiteX30" fmla="*/ 9902 w 10377"/>
                <a:gd name="connsiteY30" fmla="*/ 31734 h 54611"/>
                <a:gd name="connsiteX31" fmla="*/ 9902 w 10377"/>
                <a:gd name="connsiteY31" fmla="*/ 31734 h 54611"/>
                <a:gd name="connsiteX32" fmla="*/ 9902 w 10377"/>
                <a:gd name="connsiteY32" fmla="*/ 42804 h 54611"/>
                <a:gd name="connsiteX33" fmla="*/ 9902 w 10377"/>
                <a:gd name="connsiteY33" fmla="*/ 50184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377" h="54611">
                  <a:moveTo>
                    <a:pt x="308" y="54612"/>
                  </a:moveTo>
                  <a:lnTo>
                    <a:pt x="308" y="54612"/>
                  </a:lnTo>
                  <a:cubicBezTo>
                    <a:pt x="308" y="54612"/>
                    <a:pt x="308" y="54612"/>
                    <a:pt x="308" y="54612"/>
                  </a:cubicBezTo>
                  <a:cubicBezTo>
                    <a:pt x="-103" y="53165"/>
                    <a:pt x="-103" y="51631"/>
                    <a:pt x="308" y="50184"/>
                  </a:cubicBezTo>
                  <a:cubicBezTo>
                    <a:pt x="308" y="50184"/>
                    <a:pt x="308" y="45756"/>
                    <a:pt x="308" y="44280"/>
                  </a:cubicBezTo>
                  <a:cubicBezTo>
                    <a:pt x="-7" y="40350"/>
                    <a:pt x="-7" y="36402"/>
                    <a:pt x="308" y="32472"/>
                  </a:cubicBezTo>
                  <a:lnTo>
                    <a:pt x="308" y="27306"/>
                  </a:lnTo>
                  <a:lnTo>
                    <a:pt x="308" y="14760"/>
                  </a:lnTo>
                  <a:lnTo>
                    <a:pt x="308" y="6642"/>
                  </a:lnTo>
                  <a:cubicBezTo>
                    <a:pt x="-52" y="10323"/>
                    <a:pt x="-52" y="14031"/>
                    <a:pt x="308" y="17712"/>
                  </a:cubicBezTo>
                  <a:lnTo>
                    <a:pt x="308" y="17712"/>
                  </a:lnTo>
                  <a:lnTo>
                    <a:pt x="308" y="17712"/>
                  </a:lnTo>
                  <a:cubicBezTo>
                    <a:pt x="308" y="17712"/>
                    <a:pt x="308" y="17712"/>
                    <a:pt x="308" y="17712"/>
                  </a:cubicBezTo>
                  <a:cubicBezTo>
                    <a:pt x="3158" y="21240"/>
                    <a:pt x="6374" y="24456"/>
                    <a:pt x="9902" y="27306"/>
                  </a:cubicBezTo>
                  <a:lnTo>
                    <a:pt x="9902" y="27306"/>
                  </a:lnTo>
                  <a:cubicBezTo>
                    <a:pt x="9266" y="21913"/>
                    <a:pt x="9266" y="16463"/>
                    <a:pt x="9902" y="11070"/>
                  </a:cubicBezTo>
                  <a:cubicBezTo>
                    <a:pt x="9902" y="11070"/>
                    <a:pt x="9902" y="11070"/>
                    <a:pt x="9902" y="11070"/>
                  </a:cubicBezTo>
                  <a:cubicBezTo>
                    <a:pt x="9185" y="7415"/>
                    <a:pt x="9185" y="3655"/>
                    <a:pt x="9902" y="0"/>
                  </a:cubicBezTo>
                  <a:lnTo>
                    <a:pt x="9902" y="7380"/>
                  </a:lnTo>
                  <a:cubicBezTo>
                    <a:pt x="10301" y="11799"/>
                    <a:pt x="10301" y="16245"/>
                    <a:pt x="9902" y="20664"/>
                  </a:cubicBezTo>
                  <a:lnTo>
                    <a:pt x="9902" y="27306"/>
                  </a:lnTo>
                  <a:cubicBezTo>
                    <a:pt x="9531" y="31233"/>
                    <a:pt x="9531" y="35187"/>
                    <a:pt x="9902" y="39114"/>
                  </a:cubicBezTo>
                  <a:lnTo>
                    <a:pt x="9902" y="44280"/>
                  </a:lnTo>
                  <a:cubicBezTo>
                    <a:pt x="9902" y="44280"/>
                    <a:pt x="9902" y="48708"/>
                    <a:pt x="9902" y="49446"/>
                  </a:cubicBezTo>
                  <a:cubicBezTo>
                    <a:pt x="9902" y="50184"/>
                    <a:pt x="9902" y="49446"/>
                    <a:pt x="9902" y="49446"/>
                  </a:cubicBezTo>
                  <a:lnTo>
                    <a:pt x="9902" y="49446"/>
                  </a:lnTo>
                  <a:cubicBezTo>
                    <a:pt x="9902" y="49446"/>
                    <a:pt x="9902" y="49446"/>
                    <a:pt x="9902" y="42804"/>
                  </a:cubicBezTo>
                  <a:lnTo>
                    <a:pt x="9902" y="31734"/>
                  </a:lnTo>
                  <a:lnTo>
                    <a:pt x="9902" y="31734"/>
                  </a:lnTo>
                  <a:lnTo>
                    <a:pt x="9902" y="31734"/>
                  </a:lnTo>
                  <a:lnTo>
                    <a:pt x="9902" y="31734"/>
                  </a:lnTo>
                  <a:cubicBezTo>
                    <a:pt x="9902" y="31734"/>
                    <a:pt x="9902" y="31734"/>
                    <a:pt x="9902" y="31734"/>
                  </a:cubicBezTo>
                  <a:cubicBezTo>
                    <a:pt x="10536" y="35397"/>
                    <a:pt x="10536" y="39141"/>
                    <a:pt x="9902" y="42804"/>
                  </a:cubicBezTo>
                  <a:cubicBezTo>
                    <a:pt x="9902" y="47232"/>
                    <a:pt x="9902" y="49446"/>
                    <a:pt x="9902" y="5018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F1987650-DE1A-43D7-8A25-25F5116A10A1}"/>
                </a:ext>
              </a:extLst>
            </p:cNvPr>
            <p:cNvSpPr/>
            <p:nvPr/>
          </p:nvSpPr>
          <p:spPr>
            <a:xfrm>
              <a:off x="7662600" y="3687800"/>
              <a:ext cx="454" cy="30257"/>
            </a:xfrm>
            <a:custGeom>
              <a:avLst/>
              <a:gdLst>
                <a:gd name="connsiteX0" fmla="*/ 210 w 454"/>
                <a:gd name="connsiteY0" fmla="*/ 1476 h 30257"/>
                <a:gd name="connsiteX1" fmla="*/ 210 w 454"/>
                <a:gd name="connsiteY1" fmla="*/ 1476 h 30257"/>
                <a:gd name="connsiteX2" fmla="*/ 210 w 454"/>
                <a:gd name="connsiteY2" fmla="*/ 14760 h 30257"/>
                <a:gd name="connsiteX3" fmla="*/ 210 w 454"/>
                <a:gd name="connsiteY3" fmla="*/ 14760 h 30257"/>
                <a:gd name="connsiteX4" fmla="*/ 210 w 454"/>
                <a:gd name="connsiteY4" fmla="*/ 14760 h 30257"/>
                <a:gd name="connsiteX5" fmla="*/ 210 w 454"/>
                <a:gd name="connsiteY5" fmla="*/ 14760 h 30257"/>
                <a:gd name="connsiteX6" fmla="*/ 210 w 454"/>
                <a:gd name="connsiteY6" fmla="*/ 14760 h 30257"/>
                <a:gd name="connsiteX7" fmla="*/ 210 w 454"/>
                <a:gd name="connsiteY7" fmla="*/ 14760 h 30257"/>
                <a:gd name="connsiteX8" fmla="*/ 210 w 454"/>
                <a:gd name="connsiteY8" fmla="*/ 14760 h 30257"/>
                <a:gd name="connsiteX9" fmla="*/ 210 w 454"/>
                <a:gd name="connsiteY9" fmla="*/ 25092 h 30257"/>
                <a:gd name="connsiteX10" fmla="*/ 210 w 454"/>
                <a:gd name="connsiteY10" fmla="*/ 25092 h 30257"/>
                <a:gd name="connsiteX11" fmla="*/ 210 w 454"/>
                <a:gd name="connsiteY11" fmla="*/ 25092 h 30257"/>
                <a:gd name="connsiteX12" fmla="*/ 210 w 454"/>
                <a:gd name="connsiteY12" fmla="*/ 30258 h 30257"/>
                <a:gd name="connsiteX13" fmla="*/ 210 w 454"/>
                <a:gd name="connsiteY13" fmla="*/ 30258 h 30257"/>
                <a:gd name="connsiteX14" fmla="*/ 210 w 454"/>
                <a:gd name="connsiteY14" fmla="*/ 24354 h 30257"/>
                <a:gd name="connsiteX15" fmla="*/ 210 w 454"/>
                <a:gd name="connsiteY15" fmla="*/ 15498 h 30257"/>
                <a:gd name="connsiteX16" fmla="*/ 210 w 454"/>
                <a:gd name="connsiteY16" fmla="*/ 15498 h 30257"/>
                <a:gd name="connsiteX17" fmla="*/ 210 w 454"/>
                <a:gd name="connsiteY17" fmla="*/ 15498 h 30257"/>
                <a:gd name="connsiteX18" fmla="*/ 210 w 454"/>
                <a:gd name="connsiteY18" fmla="*/ 15498 h 30257"/>
                <a:gd name="connsiteX19" fmla="*/ 210 w 454"/>
                <a:gd name="connsiteY19" fmla="*/ 15498 h 30257"/>
                <a:gd name="connsiteX20" fmla="*/ 210 w 454"/>
                <a:gd name="connsiteY20" fmla="*/ 15498 h 30257"/>
                <a:gd name="connsiteX21" fmla="*/ 210 w 454"/>
                <a:gd name="connsiteY21" fmla="*/ 8118 h 30257"/>
                <a:gd name="connsiteX22" fmla="*/ 210 w 454"/>
                <a:gd name="connsiteY22" fmla="*/ 738 h 30257"/>
                <a:gd name="connsiteX23" fmla="*/ 210 w 454"/>
                <a:gd name="connsiteY23" fmla="*/ 738 h 30257"/>
                <a:gd name="connsiteX24" fmla="*/ 210 w 454"/>
                <a:gd name="connsiteY24" fmla="*/ 738 h 30257"/>
                <a:gd name="connsiteX25" fmla="*/ 210 w 454"/>
                <a:gd name="connsiteY25" fmla="*/ 738 h 30257"/>
                <a:gd name="connsiteX26" fmla="*/ 210 w 454"/>
                <a:gd name="connsiteY26" fmla="*/ 0 h 30257"/>
                <a:gd name="connsiteX27" fmla="*/ 210 w 454"/>
                <a:gd name="connsiteY27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54" h="30257">
                  <a:moveTo>
                    <a:pt x="210" y="1476"/>
                  </a:moveTo>
                  <a:lnTo>
                    <a:pt x="210" y="1476"/>
                  </a:lnTo>
                  <a:cubicBezTo>
                    <a:pt x="210" y="8856"/>
                    <a:pt x="210" y="14760"/>
                    <a:pt x="210" y="14760"/>
                  </a:cubicBezTo>
                  <a:lnTo>
                    <a:pt x="210" y="14760"/>
                  </a:lnTo>
                  <a:lnTo>
                    <a:pt x="210" y="14760"/>
                  </a:lnTo>
                  <a:lnTo>
                    <a:pt x="210" y="14760"/>
                  </a:lnTo>
                  <a:lnTo>
                    <a:pt x="210" y="14760"/>
                  </a:lnTo>
                  <a:lnTo>
                    <a:pt x="210" y="14760"/>
                  </a:lnTo>
                  <a:lnTo>
                    <a:pt x="210" y="14760"/>
                  </a:lnTo>
                  <a:cubicBezTo>
                    <a:pt x="210" y="14760"/>
                    <a:pt x="210" y="21402"/>
                    <a:pt x="210" y="25092"/>
                  </a:cubicBezTo>
                  <a:lnTo>
                    <a:pt x="210" y="25092"/>
                  </a:lnTo>
                  <a:lnTo>
                    <a:pt x="210" y="25092"/>
                  </a:lnTo>
                  <a:cubicBezTo>
                    <a:pt x="210" y="25092"/>
                    <a:pt x="210" y="30258"/>
                    <a:pt x="210" y="30258"/>
                  </a:cubicBezTo>
                  <a:lnTo>
                    <a:pt x="210" y="30258"/>
                  </a:lnTo>
                  <a:lnTo>
                    <a:pt x="210" y="24354"/>
                  </a:lnTo>
                  <a:lnTo>
                    <a:pt x="210" y="15498"/>
                  </a:lnTo>
                  <a:lnTo>
                    <a:pt x="210" y="15498"/>
                  </a:lnTo>
                  <a:lnTo>
                    <a:pt x="210" y="15498"/>
                  </a:lnTo>
                  <a:lnTo>
                    <a:pt x="210" y="15498"/>
                  </a:lnTo>
                  <a:lnTo>
                    <a:pt x="210" y="15498"/>
                  </a:lnTo>
                  <a:lnTo>
                    <a:pt x="210" y="15498"/>
                  </a:lnTo>
                  <a:cubicBezTo>
                    <a:pt x="536" y="13049"/>
                    <a:pt x="536" y="10567"/>
                    <a:pt x="210" y="8118"/>
                  </a:cubicBezTo>
                  <a:cubicBezTo>
                    <a:pt x="-70" y="5666"/>
                    <a:pt x="-70" y="3190"/>
                    <a:pt x="210" y="738"/>
                  </a:cubicBezTo>
                  <a:lnTo>
                    <a:pt x="210" y="738"/>
                  </a:lnTo>
                  <a:cubicBezTo>
                    <a:pt x="210" y="738"/>
                    <a:pt x="210" y="738"/>
                    <a:pt x="210" y="738"/>
                  </a:cubicBezTo>
                  <a:lnTo>
                    <a:pt x="210" y="738"/>
                  </a:lnTo>
                  <a:cubicBezTo>
                    <a:pt x="209" y="492"/>
                    <a:pt x="209" y="246"/>
                    <a:pt x="210" y="0"/>
                  </a:cubicBezTo>
                  <a:lnTo>
                    <a:pt x="21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2161E0F-6B26-453C-A3C1-B6B1F1F53B0A}"/>
                </a:ext>
              </a:extLst>
            </p:cNvPr>
            <p:cNvSpPr/>
            <p:nvPr/>
          </p:nvSpPr>
          <p:spPr>
            <a:xfrm>
              <a:off x="7662049" y="3687800"/>
              <a:ext cx="8141" cy="43541"/>
            </a:xfrm>
            <a:custGeom>
              <a:avLst/>
              <a:gdLst>
                <a:gd name="connsiteX0" fmla="*/ 761 w 8141"/>
                <a:gd name="connsiteY0" fmla="*/ 43542 h 43541"/>
                <a:gd name="connsiteX1" fmla="*/ 761 w 8141"/>
                <a:gd name="connsiteY1" fmla="*/ 43542 h 43541"/>
                <a:gd name="connsiteX2" fmla="*/ 761 w 8141"/>
                <a:gd name="connsiteY2" fmla="*/ 38376 h 43541"/>
                <a:gd name="connsiteX3" fmla="*/ 761 w 8141"/>
                <a:gd name="connsiteY3" fmla="*/ 33210 h 43541"/>
                <a:gd name="connsiteX4" fmla="*/ 761 w 8141"/>
                <a:gd name="connsiteY4" fmla="*/ 22878 h 43541"/>
                <a:gd name="connsiteX5" fmla="*/ 761 w 8141"/>
                <a:gd name="connsiteY5" fmla="*/ 22878 h 43541"/>
                <a:gd name="connsiteX6" fmla="*/ 761 w 8141"/>
                <a:gd name="connsiteY6" fmla="*/ 22878 h 43541"/>
                <a:gd name="connsiteX7" fmla="*/ 761 w 8141"/>
                <a:gd name="connsiteY7" fmla="*/ 22878 h 43541"/>
                <a:gd name="connsiteX8" fmla="*/ 761 w 8141"/>
                <a:gd name="connsiteY8" fmla="*/ 22878 h 43541"/>
                <a:gd name="connsiteX9" fmla="*/ 761 w 8141"/>
                <a:gd name="connsiteY9" fmla="*/ 6642 h 43541"/>
                <a:gd name="connsiteX10" fmla="*/ 761 w 8141"/>
                <a:gd name="connsiteY10" fmla="*/ 6642 h 43541"/>
                <a:gd name="connsiteX11" fmla="*/ 761 w 8141"/>
                <a:gd name="connsiteY11" fmla="*/ 14760 h 43541"/>
                <a:gd name="connsiteX12" fmla="*/ 761 w 8141"/>
                <a:gd name="connsiteY12" fmla="*/ 14760 h 43541"/>
                <a:gd name="connsiteX13" fmla="*/ 761 w 8141"/>
                <a:gd name="connsiteY13" fmla="*/ 14760 h 43541"/>
                <a:gd name="connsiteX14" fmla="*/ 761 w 8141"/>
                <a:gd name="connsiteY14" fmla="*/ 14760 h 43541"/>
                <a:gd name="connsiteX15" fmla="*/ 761 w 8141"/>
                <a:gd name="connsiteY15" fmla="*/ 14760 h 43541"/>
                <a:gd name="connsiteX16" fmla="*/ 761 w 8141"/>
                <a:gd name="connsiteY16" fmla="*/ 25092 h 43541"/>
                <a:gd name="connsiteX17" fmla="*/ 761 w 8141"/>
                <a:gd name="connsiteY17" fmla="*/ 29520 h 43541"/>
                <a:gd name="connsiteX18" fmla="*/ 761 w 8141"/>
                <a:gd name="connsiteY18" fmla="*/ 34686 h 43541"/>
                <a:gd name="connsiteX19" fmla="*/ 761 w 8141"/>
                <a:gd name="connsiteY19" fmla="*/ 34686 h 43541"/>
                <a:gd name="connsiteX20" fmla="*/ 761 w 8141"/>
                <a:gd name="connsiteY20" fmla="*/ 28782 h 43541"/>
                <a:gd name="connsiteX21" fmla="*/ 761 w 8141"/>
                <a:gd name="connsiteY21" fmla="*/ 19926 h 43541"/>
                <a:gd name="connsiteX22" fmla="*/ 761 w 8141"/>
                <a:gd name="connsiteY22" fmla="*/ 19926 h 43541"/>
                <a:gd name="connsiteX23" fmla="*/ 761 w 8141"/>
                <a:gd name="connsiteY23" fmla="*/ 19926 h 43541"/>
                <a:gd name="connsiteX24" fmla="*/ 761 w 8141"/>
                <a:gd name="connsiteY24" fmla="*/ 19926 h 43541"/>
                <a:gd name="connsiteX25" fmla="*/ 761 w 8141"/>
                <a:gd name="connsiteY25" fmla="*/ 28782 h 43541"/>
                <a:gd name="connsiteX26" fmla="*/ 761 w 8141"/>
                <a:gd name="connsiteY26" fmla="*/ 34686 h 43541"/>
                <a:gd name="connsiteX27" fmla="*/ 8141 w 8141"/>
                <a:gd name="connsiteY27" fmla="*/ 22140 h 43541"/>
                <a:gd name="connsiteX28" fmla="*/ 8141 w 8141"/>
                <a:gd name="connsiteY28" fmla="*/ 22140 h 43541"/>
                <a:gd name="connsiteX29" fmla="*/ 8141 w 8141"/>
                <a:gd name="connsiteY29" fmla="*/ 14760 h 43541"/>
                <a:gd name="connsiteX30" fmla="*/ 8141 w 8141"/>
                <a:gd name="connsiteY30" fmla="*/ 9594 h 43541"/>
                <a:gd name="connsiteX31" fmla="*/ 8141 w 8141"/>
                <a:gd name="connsiteY31" fmla="*/ 14760 h 43541"/>
                <a:gd name="connsiteX32" fmla="*/ 8141 w 8141"/>
                <a:gd name="connsiteY32" fmla="*/ 22140 h 43541"/>
                <a:gd name="connsiteX33" fmla="*/ 8141 w 8141"/>
                <a:gd name="connsiteY33" fmla="*/ 11070 h 43541"/>
                <a:gd name="connsiteX34" fmla="*/ 761 w 8141"/>
                <a:gd name="connsiteY34" fmla="*/ 11070 h 43541"/>
                <a:gd name="connsiteX35" fmla="*/ 761 w 8141"/>
                <a:gd name="connsiteY35" fmla="*/ 0 h 43541"/>
                <a:gd name="connsiteX36" fmla="*/ 761 w 8141"/>
                <a:gd name="connsiteY36" fmla="*/ 0 h 43541"/>
                <a:gd name="connsiteX37" fmla="*/ 761 w 8141"/>
                <a:gd name="connsiteY37" fmla="*/ 9594 h 43541"/>
                <a:gd name="connsiteX38" fmla="*/ 761 w 8141"/>
                <a:gd name="connsiteY38" fmla="*/ 14760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141" h="43541">
                  <a:moveTo>
                    <a:pt x="761" y="43542"/>
                  </a:moveTo>
                  <a:lnTo>
                    <a:pt x="761" y="43542"/>
                  </a:lnTo>
                  <a:cubicBezTo>
                    <a:pt x="761" y="43542"/>
                    <a:pt x="761" y="43542"/>
                    <a:pt x="761" y="38376"/>
                  </a:cubicBezTo>
                  <a:lnTo>
                    <a:pt x="761" y="33210"/>
                  </a:lnTo>
                  <a:cubicBezTo>
                    <a:pt x="1021" y="29771"/>
                    <a:pt x="1021" y="26317"/>
                    <a:pt x="761" y="22878"/>
                  </a:cubicBezTo>
                  <a:lnTo>
                    <a:pt x="761" y="22878"/>
                  </a:lnTo>
                  <a:lnTo>
                    <a:pt x="761" y="22878"/>
                  </a:lnTo>
                  <a:lnTo>
                    <a:pt x="761" y="22878"/>
                  </a:lnTo>
                  <a:lnTo>
                    <a:pt x="761" y="22878"/>
                  </a:lnTo>
                  <a:cubicBezTo>
                    <a:pt x="272" y="17477"/>
                    <a:pt x="272" y="12043"/>
                    <a:pt x="761" y="6642"/>
                  </a:cubicBezTo>
                  <a:lnTo>
                    <a:pt x="761" y="6642"/>
                  </a:lnTo>
                  <a:cubicBezTo>
                    <a:pt x="761" y="8856"/>
                    <a:pt x="761" y="14760"/>
                    <a:pt x="761" y="14760"/>
                  </a:cubicBezTo>
                  <a:lnTo>
                    <a:pt x="761" y="14760"/>
                  </a:lnTo>
                  <a:lnTo>
                    <a:pt x="761" y="14760"/>
                  </a:lnTo>
                  <a:lnTo>
                    <a:pt x="761" y="14760"/>
                  </a:lnTo>
                  <a:lnTo>
                    <a:pt x="761" y="14760"/>
                  </a:lnTo>
                  <a:cubicBezTo>
                    <a:pt x="960" y="18201"/>
                    <a:pt x="960" y="21651"/>
                    <a:pt x="761" y="25092"/>
                  </a:cubicBezTo>
                  <a:lnTo>
                    <a:pt x="761" y="29520"/>
                  </a:lnTo>
                  <a:cubicBezTo>
                    <a:pt x="761" y="29520"/>
                    <a:pt x="761" y="34686"/>
                    <a:pt x="761" y="34686"/>
                  </a:cubicBezTo>
                  <a:lnTo>
                    <a:pt x="761" y="34686"/>
                  </a:lnTo>
                  <a:lnTo>
                    <a:pt x="761" y="28782"/>
                  </a:lnTo>
                  <a:lnTo>
                    <a:pt x="761" y="19926"/>
                  </a:lnTo>
                  <a:lnTo>
                    <a:pt x="761" y="19926"/>
                  </a:lnTo>
                  <a:cubicBezTo>
                    <a:pt x="761" y="19926"/>
                    <a:pt x="761" y="19926"/>
                    <a:pt x="761" y="19926"/>
                  </a:cubicBezTo>
                  <a:cubicBezTo>
                    <a:pt x="761" y="19926"/>
                    <a:pt x="761" y="19926"/>
                    <a:pt x="761" y="19926"/>
                  </a:cubicBezTo>
                  <a:lnTo>
                    <a:pt x="761" y="28782"/>
                  </a:lnTo>
                  <a:cubicBezTo>
                    <a:pt x="1140" y="30732"/>
                    <a:pt x="1140" y="32736"/>
                    <a:pt x="761" y="34686"/>
                  </a:cubicBezTo>
                  <a:close/>
                  <a:moveTo>
                    <a:pt x="8141" y="22140"/>
                  </a:moveTo>
                  <a:lnTo>
                    <a:pt x="8141" y="22140"/>
                  </a:lnTo>
                  <a:cubicBezTo>
                    <a:pt x="8141" y="22140"/>
                    <a:pt x="8141" y="16974"/>
                    <a:pt x="8141" y="14760"/>
                  </a:cubicBezTo>
                  <a:cubicBezTo>
                    <a:pt x="7782" y="13057"/>
                    <a:pt x="7782" y="11297"/>
                    <a:pt x="8141" y="9594"/>
                  </a:cubicBezTo>
                  <a:cubicBezTo>
                    <a:pt x="8141" y="9594"/>
                    <a:pt x="8141" y="9594"/>
                    <a:pt x="8141" y="14760"/>
                  </a:cubicBezTo>
                  <a:lnTo>
                    <a:pt x="8141" y="22140"/>
                  </a:lnTo>
                  <a:close/>
                  <a:moveTo>
                    <a:pt x="8141" y="11070"/>
                  </a:moveTo>
                  <a:lnTo>
                    <a:pt x="761" y="11070"/>
                  </a:lnTo>
                  <a:cubicBezTo>
                    <a:pt x="500" y="7384"/>
                    <a:pt x="500" y="3686"/>
                    <a:pt x="761" y="0"/>
                  </a:cubicBezTo>
                  <a:lnTo>
                    <a:pt x="761" y="0"/>
                  </a:lnTo>
                  <a:cubicBezTo>
                    <a:pt x="-254" y="3117"/>
                    <a:pt x="-254" y="6477"/>
                    <a:pt x="761" y="9594"/>
                  </a:cubicBezTo>
                  <a:lnTo>
                    <a:pt x="761" y="1476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FFDA487C-900E-4BF4-A4A4-2105A47E8D84}"/>
                </a:ext>
              </a:extLst>
            </p:cNvPr>
            <p:cNvSpPr/>
            <p:nvPr/>
          </p:nvSpPr>
          <p:spPr>
            <a:xfrm>
              <a:off x="7668714" y="3690013"/>
              <a:ext cx="8265" cy="34686"/>
            </a:xfrm>
            <a:custGeom>
              <a:avLst/>
              <a:gdLst>
                <a:gd name="connsiteX0" fmla="*/ 4428 w 8265"/>
                <a:gd name="connsiteY0" fmla="*/ 3690 h 34686"/>
                <a:gd name="connsiteX1" fmla="*/ 4428 w 8265"/>
                <a:gd name="connsiteY1" fmla="*/ 12546 h 34686"/>
                <a:gd name="connsiteX2" fmla="*/ 4428 w 8265"/>
                <a:gd name="connsiteY2" fmla="*/ 19926 h 34686"/>
                <a:gd name="connsiteX3" fmla="*/ 4428 w 8265"/>
                <a:gd name="connsiteY3" fmla="*/ 19926 h 34686"/>
                <a:gd name="connsiteX4" fmla="*/ 4428 w 8265"/>
                <a:gd name="connsiteY4" fmla="*/ 19926 h 34686"/>
                <a:gd name="connsiteX5" fmla="*/ 4428 w 8265"/>
                <a:gd name="connsiteY5" fmla="*/ 19926 h 34686"/>
                <a:gd name="connsiteX6" fmla="*/ 4428 w 8265"/>
                <a:gd name="connsiteY6" fmla="*/ 28782 h 34686"/>
                <a:gd name="connsiteX7" fmla="*/ 4428 w 8265"/>
                <a:gd name="connsiteY7" fmla="*/ 28782 h 34686"/>
                <a:gd name="connsiteX8" fmla="*/ 4428 w 8265"/>
                <a:gd name="connsiteY8" fmla="*/ 28782 h 34686"/>
                <a:gd name="connsiteX9" fmla="*/ 4428 w 8265"/>
                <a:gd name="connsiteY9" fmla="*/ 34686 h 34686"/>
                <a:gd name="connsiteX10" fmla="*/ 4428 w 8265"/>
                <a:gd name="connsiteY10" fmla="*/ 34686 h 34686"/>
                <a:gd name="connsiteX11" fmla="*/ 8118 w 8265"/>
                <a:gd name="connsiteY11" fmla="*/ 28044 h 34686"/>
                <a:gd name="connsiteX12" fmla="*/ 8118 w 8265"/>
                <a:gd name="connsiteY12" fmla="*/ 19926 h 34686"/>
                <a:gd name="connsiteX13" fmla="*/ 8118 w 8265"/>
                <a:gd name="connsiteY13" fmla="*/ 19926 h 34686"/>
                <a:gd name="connsiteX14" fmla="*/ 8118 w 8265"/>
                <a:gd name="connsiteY14" fmla="*/ 19926 h 34686"/>
                <a:gd name="connsiteX15" fmla="*/ 8118 w 8265"/>
                <a:gd name="connsiteY15" fmla="*/ 19926 h 34686"/>
                <a:gd name="connsiteX16" fmla="*/ 8118 w 8265"/>
                <a:gd name="connsiteY16" fmla="*/ 19926 h 34686"/>
                <a:gd name="connsiteX17" fmla="*/ 8118 w 8265"/>
                <a:gd name="connsiteY17" fmla="*/ 19926 h 34686"/>
                <a:gd name="connsiteX18" fmla="*/ 8118 w 8265"/>
                <a:gd name="connsiteY18" fmla="*/ 19926 h 34686"/>
                <a:gd name="connsiteX19" fmla="*/ 8118 w 8265"/>
                <a:gd name="connsiteY19" fmla="*/ 8118 h 34686"/>
                <a:gd name="connsiteX20" fmla="*/ 8118 w 8265"/>
                <a:gd name="connsiteY20" fmla="*/ 8118 h 34686"/>
                <a:gd name="connsiteX21" fmla="*/ 3690 w 8265"/>
                <a:gd name="connsiteY21" fmla="*/ 8118 h 34686"/>
                <a:gd name="connsiteX22" fmla="*/ 3690 w 8265"/>
                <a:gd name="connsiteY22" fmla="*/ 8118 h 34686"/>
                <a:gd name="connsiteX23" fmla="*/ 0 w 8265"/>
                <a:gd name="connsiteY23" fmla="*/ 0 h 34686"/>
                <a:gd name="connsiteX24" fmla="*/ 0 w 8265"/>
                <a:gd name="connsiteY24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265" h="34686">
                  <a:moveTo>
                    <a:pt x="4428" y="3690"/>
                  </a:moveTo>
                  <a:lnTo>
                    <a:pt x="4428" y="12546"/>
                  </a:lnTo>
                  <a:lnTo>
                    <a:pt x="4428" y="19926"/>
                  </a:lnTo>
                  <a:lnTo>
                    <a:pt x="4428" y="19926"/>
                  </a:lnTo>
                  <a:lnTo>
                    <a:pt x="4428" y="19926"/>
                  </a:lnTo>
                  <a:lnTo>
                    <a:pt x="4428" y="19926"/>
                  </a:lnTo>
                  <a:cubicBezTo>
                    <a:pt x="5024" y="22848"/>
                    <a:pt x="5024" y="25860"/>
                    <a:pt x="4428" y="28782"/>
                  </a:cubicBezTo>
                  <a:lnTo>
                    <a:pt x="4428" y="28782"/>
                  </a:lnTo>
                  <a:lnTo>
                    <a:pt x="4428" y="28782"/>
                  </a:lnTo>
                  <a:cubicBezTo>
                    <a:pt x="4428" y="28782"/>
                    <a:pt x="4428" y="33948"/>
                    <a:pt x="4428" y="34686"/>
                  </a:cubicBezTo>
                  <a:lnTo>
                    <a:pt x="4428" y="34686"/>
                  </a:lnTo>
                  <a:cubicBezTo>
                    <a:pt x="6246" y="32854"/>
                    <a:pt x="7522" y="30555"/>
                    <a:pt x="8118" y="28044"/>
                  </a:cubicBezTo>
                  <a:cubicBezTo>
                    <a:pt x="8314" y="25341"/>
                    <a:pt x="8314" y="22629"/>
                    <a:pt x="8118" y="19926"/>
                  </a:cubicBezTo>
                  <a:lnTo>
                    <a:pt x="8118" y="19926"/>
                  </a:lnTo>
                  <a:lnTo>
                    <a:pt x="8118" y="19926"/>
                  </a:lnTo>
                  <a:lnTo>
                    <a:pt x="8118" y="19926"/>
                  </a:lnTo>
                  <a:lnTo>
                    <a:pt x="8118" y="19926"/>
                  </a:lnTo>
                  <a:lnTo>
                    <a:pt x="8118" y="19926"/>
                  </a:lnTo>
                  <a:lnTo>
                    <a:pt x="8118" y="19926"/>
                  </a:lnTo>
                  <a:cubicBezTo>
                    <a:pt x="8118" y="19926"/>
                    <a:pt x="8118" y="11808"/>
                    <a:pt x="8118" y="8118"/>
                  </a:cubicBezTo>
                  <a:lnTo>
                    <a:pt x="8118" y="8118"/>
                  </a:lnTo>
                  <a:cubicBezTo>
                    <a:pt x="6717" y="8783"/>
                    <a:pt x="5091" y="8783"/>
                    <a:pt x="3690" y="8118"/>
                  </a:cubicBezTo>
                  <a:lnTo>
                    <a:pt x="3690" y="8118"/>
                  </a:lnTo>
                  <a:cubicBezTo>
                    <a:pt x="3690" y="8118"/>
                    <a:pt x="3690" y="221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B61C37D8-D0B4-4C79-BB09-ABB420D277DF}"/>
                </a:ext>
              </a:extLst>
            </p:cNvPr>
            <p:cNvSpPr/>
            <p:nvPr/>
          </p:nvSpPr>
          <p:spPr>
            <a:xfrm>
              <a:off x="7670619" y="3693704"/>
              <a:ext cx="5171" cy="44279"/>
            </a:xfrm>
            <a:custGeom>
              <a:avLst/>
              <a:gdLst>
                <a:gd name="connsiteX0" fmla="*/ 1047 w 5171"/>
                <a:gd name="connsiteY0" fmla="*/ 39114 h 44279"/>
                <a:gd name="connsiteX1" fmla="*/ 1047 w 5171"/>
                <a:gd name="connsiteY1" fmla="*/ 39114 h 44279"/>
                <a:gd name="connsiteX2" fmla="*/ 1047 w 5171"/>
                <a:gd name="connsiteY2" fmla="*/ 33210 h 44279"/>
                <a:gd name="connsiteX3" fmla="*/ 1047 w 5171"/>
                <a:gd name="connsiteY3" fmla="*/ 28782 h 44279"/>
                <a:gd name="connsiteX4" fmla="*/ 1047 w 5171"/>
                <a:gd name="connsiteY4" fmla="*/ 19926 h 44279"/>
                <a:gd name="connsiteX5" fmla="*/ 1047 w 5171"/>
                <a:gd name="connsiteY5" fmla="*/ 19926 h 44279"/>
                <a:gd name="connsiteX6" fmla="*/ 1047 w 5171"/>
                <a:gd name="connsiteY6" fmla="*/ 19926 h 44279"/>
                <a:gd name="connsiteX7" fmla="*/ 1047 w 5171"/>
                <a:gd name="connsiteY7" fmla="*/ 19926 h 44279"/>
                <a:gd name="connsiteX8" fmla="*/ 1047 w 5171"/>
                <a:gd name="connsiteY8" fmla="*/ 23616 h 44279"/>
                <a:gd name="connsiteX9" fmla="*/ 1047 w 5171"/>
                <a:gd name="connsiteY9" fmla="*/ 32472 h 44279"/>
                <a:gd name="connsiteX10" fmla="*/ 1047 w 5171"/>
                <a:gd name="connsiteY10" fmla="*/ 36900 h 44279"/>
                <a:gd name="connsiteX11" fmla="*/ 1047 w 5171"/>
                <a:gd name="connsiteY11" fmla="*/ 42066 h 44279"/>
                <a:gd name="connsiteX12" fmla="*/ 1047 w 5171"/>
                <a:gd name="connsiteY12" fmla="*/ 42066 h 44279"/>
                <a:gd name="connsiteX13" fmla="*/ 4737 w 5171"/>
                <a:gd name="connsiteY13" fmla="*/ 35424 h 44279"/>
                <a:gd name="connsiteX14" fmla="*/ 4737 w 5171"/>
                <a:gd name="connsiteY14" fmla="*/ 27306 h 44279"/>
                <a:gd name="connsiteX15" fmla="*/ 4737 w 5171"/>
                <a:gd name="connsiteY15" fmla="*/ 27306 h 44279"/>
                <a:gd name="connsiteX16" fmla="*/ 4737 w 5171"/>
                <a:gd name="connsiteY16" fmla="*/ 27306 h 44279"/>
                <a:gd name="connsiteX17" fmla="*/ 4737 w 5171"/>
                <a:gd name="connsiteY17" fmla="*/ 27306 h 44279"/>
                <a:gd name="connsiteX18" fmla="*/ 4737 w 5171"/>
                <a:gd name="connsiteY18" fmla="*/ 27306 h 44279"/>
                <a:gd name="connsiteX19" fmla="*/ 4737 w 5171"/>
                <a:gd name="connsiteY19" fmla="*/ 27306 h 44279"/>
                <a:gd name="connsiteX20" fmla="*/ 4737 w 5171"/>
                <a:gd name="connsiteY20" fmla="*/ 19188 h 44279"/>
                <a:gd name="connsiteX21" fmla="*/ 4737 w 5171"/>
                <a:gd name="connsiteY21" fmla="*/ 29520 h 44279"/>
                <a:gd name="connsiteX22" fmla="*/ 4737 w 5171"/>
                <a:gd name="connsiteY22" fmla="*/ 29520 h 44279"/>
                <a:gd name="connsiteX23" fmla="*/ 4737 w 5171"/>
                <a:gd name="connsiteY23" fmla="*/ 29520 h 44279"/>
                <a:gd name="connsiteX24" fmla="*/ 4737 w 5171"/>
                <a:gd name="connsiteY24" fmla="*/ 29520 h 44279"/>
                <a:gd name="connsiteX25" fmla="*/ 4737 w 5171"/>
                <a:gd name="connsiteY25" fmla="*/ 29520 h 44279"/>
                <a:gd name="connsiteX26" fmla="*/ 4737 w 5171"/>
                <a:gd name="connsiteY26" fmla="*/ 37638 h 44279"/>
                <a:gd name="connsiteX27" fmla="*/ 1047 w 5171"/>
                <a:gd name="connsiteY27" fmla="*/ 44280 h 44279"/>
                <a:gd name="connsiteX28" fmla="*/ 1047 w 5171"/>
                <a:gd name="connsiteY28" fmla="*/ 16236 h 44279"/>
                <a:gd name="connsiteX29" fmla="*/ 1047 w 5171"/>
                <a:gd name="connsiteY29" fmla="*/ 16236 h 44279"/>
                <a:gd name="connsiteX30" fmla="*/ 1047 w 5171"/>
                <a:gd name="connsiteY30" fmla="*/ 8856 h 44279"/>
                <a:gd name="connsiteX31" fmla="*/ 1047 w 5171"/>
                <a:gd name="connsiteY31" fmla="*/ 0 h 44279"/>
                <a:gd name="connsiteX32" fmla="*/ 4737 w 5171"/>
                <a:gd name="connsiteY32" fmla="*/ 9594 h 44279"/>
                <a:gd name="connsiteX33" fmla="*/ 4737 w 5171"/>
                <a:gd name="connsiteY33" fmla="*/ 9594 h 44279"/>
                <a:gd name="connsiteX34" fmla="*/ 4737 w 5171"/>
                <a:gd name="connsiteY34" fmla="*/ 9594 h 44279"/>
                <a:gd name="connsiteX35" fmla="*/ 309 w 5171"/>
                <a:gd name="connsiteY35" fmla="*/ 1476 h 44279"/>
                <a:gd name="connsiteX36" fmla="*/ 309 w 5171"/>
                <a:gd name="connsiteY36" fmla="*/ 8856 h 44279"/>
                <a:gd name="connsiteX37" fmla="*/ 309 w 5171"/>
                <a:gd name="connsiteY37" fmla="*/ 16236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171" h="44279">
                  <a:moveTo>
                    <a:pt x="1047" y="39114"/>
                  </a:moveTo>
                  <a:lnTo>
                    <a:pt x="1047" y="39114"/>
                  </a:lnTo>
                  <a:cubicBezTo>
                    <a:pt x="1047" y="39114"/>
                    <a:pt x="1047" y="39114"/>
                    <a:pt x="1047" y="33210"/>
                  </a:cubicBezTo>
                  <a:lnTo>
                    <a:pt x="1047" y="28782"/>
                  </a:lnTo>
                  <a:cubicBezTo>
                    <a:pt x="1301" y="25835"/>
                    <a:pt x="1301" y="22873"/>
                    <a:pt x="1047" y="19926"/>
                  </a:cubicBezTo>
                  <a:lnTo>
                    <a:pt x="1047" y="19926"/>
                  </a:lnTo>
                  <a:cubicBezTo>
                    <a:pt x="1047" y="19926"/>
                    <a:pt x="1047" y="19926"/>
                    <a:pt x="1047" y="19926"/>
                  </a:cubicBezTo>
                  <a:lnTo>
                    <a:pt x="1047" y="19926"/>
                  </a:lnTo>
                  <a:lnTo>
                    <a:pt x="1047" y="23616"/>
                  </a:lnTo>
                  <a:cubicBezTo>
                    <a:pt x="1644" y="26538"/>
                    <a:pt x="1644" y="29550"/>
                    <a:pt x="1047" y="32472"/>
                  </a:cubicBezTo>
                  <a:lnTo>
                    <a:pt x="1047" y="36900"/>
                  </a:lnTo>
                  <a:cubicBezTo>
                    <a:pt x="1047" y="36900"/>
                    <a:pt x="1047" y="42066"/>
                    <a:pt x="1047" y="42066"/>
                  </a:cubicBezTo>
                  <a:lnTo>
                    <a:pt x="1047" y="42066"/>
                  </a:lnTo>
                  <a:cubicBezTo>
                    <a:pt x="2639" y="40073"/>
                    <a:pt x="3886" y="37828"/>
                    <a:pt x="4737" y="35424"/>
                  </a:cubicBezTo>
                  <a:cubicBezTo>
                    <a:pt x="5317" y="32749"/>
                    <a:pt x="5317" y="29981"/>
                    <a:pt x="4737" y="27306"/>
                  </a:cubicBezTo>
                  <a:lnTo>
                    <a:pt x="4737" y="27306"/>
                  </a:lnTo>
                  <a:lnTo>
                    <a:pt x="4737" y="27306"/>
                  </a:lnTo>
                  <a:lnTo>
                    <a:pt x="4737" y="27306"/>
                  </a:lnTo>
                  <a:lnTo>
                    <a:pt x="4737" y="27306"/>
                  </a:lnTo>
                  <a:lnTo>
                    <a:pt x="4737" y="27306"/>
                  </a:lnTo>
                  <a:cubicBezTo>
                    <a:pt x="4737" y="27306"/>
                    <a:pt x="4737" y="22140"/>
                    <a:pt x="4737" y="19188"/>
                  </a:cubicBezTo>
                  <a:lnTo>
                    <a:pt x="4737" y="29520"/>
                  </a:lnTo>
                  <a:lnTo>
                    <a:pt x="4737" y="29520"/>
                  </a:lnTo>
                  <a:lnTo>
                    <a:pt x="4737" y="29520"/>
                  </a:lnTo>
                  <a:lnTo>
                    <a:pt x="4737" y="29520"/>
                  </a:lnTo>
                  <a:cubicBezTo>
                    <a:pt x="4737" y="29520"/>
                    <a:pt x="4737" y="29520"/>
                    <a:pt x="4737" y="29520"/>
                  </a:cubicBezTo>
                  <a:cubicBezTo>
                    <a:pt x="4934" y="32223"/>
                    <a:pt x="4934" y="34935"/>
                    <a:pt x="4737" y="37638"/>
                  </a:cubicBezTo>
                  <a:cubicBezTo>
                    <a:pt x="4474" y="40265"/>
                    <a:pt x="3139" y="42668"/>
                    <a:pt x="1047" y="44280"/>
                  </a:cubicBezTo>
                  <a:close/>
                  <a:moveTo>
                    <a:pt x="1047" y="16236"/>
                  </a:moveTo>
                  <a:lnTo>
                    <a:pt x="1047" y="16236"/>
                  </a:lnTo>
                  <a:cubicBezTo>
                    <a:pt x="1372" y="13787"/>
                    <a:pt x="1372" y="11305"/>
                    <a:pt x="1047" y="8856"/>
                  </a:cubicBezTo>
                  <a:lnTo>
                    <a:pt x="1047" y="0"/>
                  </a:lnTo>
                  <a:cubicBezTo>
                    <a:pt x="1047" y="0"/>
                    <a:pt x="1047" y="8856"/>
                    <a:pt x="4737" y="9594"/>
                  </a:cubicBezTo>
                  <a:lnTo>
                    <a:pt x="4737" y="9594"/>
                  </a:lnTo>
                  <a:cubicBezTo>
                    <a:pt x="4737" y="9594"/>
                    <a:pt x="4737" y="9594"/>
                    <a:pt x="4737" y="9594"/>
                  </a:cubicBezTo>
                  <a:cubicBezTo>
                    <a:pt x="4737" y="9594"/>
                    <a:pt x="4737" y="4428"/>
                    <a:pt x="309" y="1476"/>
                  </a:cubicBezTo>
                  <a:cubicBezTo>
                    <a:pt x="-103" y="3919"/>
                    <a:pt x="-103" y="6413"/>
                    <a:pt x="309" y="8856"/>
                  </a:cubicBezTo>
                  <a:cubicBezTo>
                    <a:pt x="-54" y="11302"/>
                    <a:pt x="-54" y="13790"/>
                    <a:pt x="309" y="1623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10F44206-D2C8-4B41-A409-4745F11E4044}"/>
                </a:ext>
              </a:extLst>
            </p:cNvPr>
            <p:cNvSpPr/>
            <p:nvPr/>
          </p:nvSpPr>
          <p:spPr>
            <a:xfrm>
              <a:off x="7677906" y="3692965"/>
              <a:ext cx="5040" cy="30258"/>
            </a:xfrm>
            <a:custGeom>
              <a:avLst/>
              <a:gdLst>
                <a:gd name="connsiteX0" fmla="*/ 4830 w 5040"/>
                <a:gd name="connsiteY0" fmla="*/ 3690 h 30258"/>
                <a:gd name="connsiteX1" fmla="*/ 4830 w 5040"/>
                <a:gd name="connsiteY1" fmla="*/ 3690 h 30258"/>
                <a:gd name="connsiteX2" fmla="*/ 4830 w 5040"/>
                <a:gd name="connsiteY2" fmla="*/ 16974 h 30258"/>
                <a:gd name="connsiteX3" fmla="*/ 4830 w 5040"/>
                <a:gd name="connsiteY3" fmla="*/ 16974 h 30258"/>
                <a:gd name="connsiteX4" fmla="*/ 4830 w 5040"/>
                <a:gd name="connsiteY4" fmla="*/ 16974 h 30258"/>
                <a:gd name="connsiteX5" fmla="*/ 4830 w 5040"/>
                <a:gd name="connsiteY5" fmla="*/ 16974 h 30258"/>
                <a:gd name="connsiteX6" fmla="*/ 4830 w 5040"/>
                <a:gd name="connsiteY6" fmla="*/ 16974 h 30258"/>
                <a:gd name="connsiteX7" fmla="*/ 4830 w 5040"/>
                <a:gd name="connsiteY7" fmla="*/ 16974 h 30258"/>
                <a:gd name="connsiteX8" fmla="*/ 4830 w 5040"/>
                <a:gd name="connsiteY8" fmla="*/ 16974 h 30258"/>
                <a:gd name="connsiteX9" fmla="*/ 4830 w 5040"/>
                <a:gd name="connsiteY9" fmla="*/ 24354 h 30258"/>
                <a:gd name="connsiteX10" fmla="*/ 4830 w 5040"/>
                <a:gd name="connsiteY10" fmla="*/ 24354 h 30258"/>
                <a:gd name="connsiteX11" fmla="*/ 4830 w 5040"/>
                <a:gd name="connsiteY11" fmla="*/ 24354 h 30258"/>
                <a:gd name="connsiteX12" fmla="*/ 4830 w 5040"/>
                <a:gd name="connsiteY12" fmla="*/ 30258 h 30258"/>
                <a:gd name="connsiteX13" fmla="*/ 4830 w 5040"/>
                <a:gd name="connsiteY13" fmla="*/ 30258 h 30258"/>
                <a:gd name="connsiteX14" fmla="*/ 4830 w 5040"/>
                <a:gd name="connsiteY14" fmla="*/ 24354 h 30258"/>
                <a:gd name="connsiteX15" fmla="*/ 4830 w 5040"/>
                <a:gd name="connsiteY15" fmla="*/ 16974 h 30258"/>
                <a:gd name="connsiteX16" fmla="*/ 4830 w 5040"/>
                <a:gd name="connsiteY16" fmla="*/ 16974 h 30258"/>
                <a:gd name="connsiteX17" fmla="*/ 4830 w 5040"/>
                <a:gd name="connsiteY17" fmla="*/ 16974 h 30258"/>
                <a:gd name="connsiteX18" fmla="*/ 4830 w 5040"/>
                <a:gd name="connsiteY18" fmla="*/ 16974 h 30258"/>
                <a:gd name="connsiteX19" fmla="*/ 4830 w 5040"/>
                <a:gd name="connsiteY19" fmla="*/ 16974 h 30258"/>
                <a:gd name="connsiteX20" fmla="*/ 4830 w 5040"/>
                <a:gd name="connsiteY20" fmla="*/ 16974 h 30258"/>
                <a:gd name="connsiteX21" fmla="*/ 4830 w 5040"/>
                <a:gd name="connsiteY21" fmla="*/ 16974 h 30258"/>
                <a:gd name="connsiteX22" fmla="*/ 4830 w 5040"/>
                <a:gd name="connsiteY22" fmla="*/ 16974 h 30258"/>
                <a:gd name="connsiteX23" fmla="*/ 4830 w 5040"/>
                <a:gd name="connsiteY23" fmla="*/ 16974 h 30258"/>
                <a:gd name="connsiteX24" fmla="*/ 4830 w 5040"/>
                <a:gd name="connsiteY24" fmla="*/ 10332 h 30258"/>
                <a:gd name="connsiteX25" fmla="*/ 4830 w 5040"/>
                <a:gd name="connsiteY25" fmla="*/ 4428 h 30258"/>
                <a:gd name="connsiteX26" fmla="*/ 4830 w 5040"/>
                <a:gd name="connsiteY26" fmla="*/ 9594 h 30258"/>
                <a:gd name="connsiteX27" fmla="*/ 402 w 5040"/>
                <a:gd name="connsiteY27" fmla="*/ 9594 h 30258"/>
                <a:gd name="connsiteX28" fmla="*/ 402 w 5040"/>
                <a:gd name="connsiteY28" fmla="*/ 9594 h 30258"/>
                <a:gd name="connsiteX29" fmla="*/ 402 w 5040"/>
                <a:gd name="connsiteY29" fmla="*/ 0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040" h="30258">
                  <a:moveTo>
                    <a:pt x="4830" y="3690"/>
                  </a:moveTo>
                  <a:lnTo>
                    <a:pt x="4830" y="3690"/>
                  </a:lnTo>
                  <a:cubicBezTo>
                    <a:pt x="4548" y="8114"/>
                    <a:pt x="4548" y="12550"/>
                    <a:pt x="4830" y="16974"/>
                  </a:cubicBez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cubicBezTo>
                    <a:pt x="5111" y="19426"/>
                    <a:pt x="5111" y="21902"/>
                    <a:pt x="4830" y="24354"/>
                  </a:cubicBezTo>
                  <a:lnTo>
                    <a:pt x="4830" y="24354"/>
                  </a:lnTo>
                  <a:lnTo>
                    <a:pt x="4830" y="24354"/>
                  </a:lnTo>
                  <a:cubicBezTo>
                    <a:pt x="4830" y="24354"/>
                    <a:pt x="4830" y="30258"/>
                    <a:pt x="4830" y="30258"/>
                  </a:cubicBezTo>
                  <a:lnTo>
                    <a:pt x="4830" y="30258"/>
                  </a:lnTo>
                  <a:lnTo>
                    <a:pt x="4830" y="2435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lnTo>
                    <a:pt x="4830" y="16974"/>
                  </a:lnTo>
                  <a:cubicBezTo>
                    <a:pt x="4830" y="16974"/>
                    <a:pt x="4830" y="16974"/>
                    <a:pt x="4830" y="10332"/>
                  </a:cubicBezTo>
                  <a:cubicBezTo>
                    <a:pt x="4830" y="3690"/>
                    <a:pt x="4830" y="6642"/>
                    <a:pt x="4830" y="4428"/>
                  </a:cubicBezTo>
                  <a:lnTo>
                    <a:pt x="4830" y="9594"/>
                  </a:lnTo>
                  <a:lnTo>
                    <a:pt x="402" y="9594"/>
                  </a:lnTo>
                  <a:lnTo>
                    <a:pt x="402" y="9594"/>
                  </a:lnTo>
                  <a:cubicBezTo>
                    <a:pt x="-134" y="6418"/>
                    <a:pt x="-134" y="3176"/>
                    <a:pt x="40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07467A68-F286-4461-8AA8-A860364D4159}"/>
                </a:ext>
              </a:extLst>
            </p:cNvPr>
            <p:cNvSpPr/>
            <p:nvPr/>
          </p:nvSpPr>
          <p:spPr>
            <a:xfrm>
              <a:off x="7681757" y="3697393"/>
              <a:ext cx="8702" cy="40590"/>
            </a:xfrm>
            <a:custGeom>
              <a:avLst/>
              <a:gdLst>
                <a:gd name="connsiteX0" fmla="*/ 241 w 8702"/>
                <a:gd name="connsiteY0" fmla="*/ 36162 h 40590"/>
                <a:gd name="connsiteX1" fmla="*/ 241 w 8702"/>
                <a:gd name="connsiteY1" fmla="*/ 36162 h 40590"/>
                <a:gd name="connsiteX2" fmla="*/ 241 w 8702"/>
                <a:gd name="connsiteY2" fmla="*/ 30258 h 40590"/>
                <a:gd name="connsiteX3" fmla="*/ 241 w 8702"/>
                <a:gd name="connsiteY3" fmla="*/ 25830 h 40590"/>
                <a:gd name="connsiteX4" fmla="*/ 241 w 8702"/>
                <a:gd name="connsiteY4" fmla="*/ 18450 h 40590"/>
                <a:gd name="connsiteX5" fmla="*/ 241 w 8702"/>
                <a:gd name="connsiteY5" fmla="*/ 18450 h 40590"/>
                <a:gd name="connsiteX6" fmla="*/ 241 w 8702"/>
                <a:gd name="connsiteY6" fmla="*/ 18450 h 40590"/>
                <a:gd name="connsiteX7" fmla="*/ 241 w 8702"/>
                <a:gd name="connsiteY7" fmla="*/ 18450 h 40590"/>
                <a:gd name="connsiteX8" fmla="*/ 241 w 8702"/>
                <a:gd name="connsiteY8" fmla="*/ 18450 h 40590"/>
                <a:gd name="connsiteX9" fmla="*/ 241 w 8702"/>
                <a:gd name="connsiteY9" fmla="*/ 5166 h 40590"/>
                <a:gd name="connsiteX10" fmla="*/ 241 w 8702"/>
                <a:gd name="connsiteY10" fmla="*/ 5166 h 40590"/>
                <a:gd name="connsiteX11" fmla="*/ 241 w 8702"/>
                <a:gd name="connsiteY11" fmla="*/ 18450 h 40590"/>
                <a:gd name="connsiteX12" fmla="*/ 241 w 8702"/>
                <a:gd name="connsiteY12" fmla="*/ 22878 h 40590"/>
                <a:gd name="connsiteX13" fmla="*/ 241 w 8702"/>
                <a:gd name="connsiteY13" fmla="*/ 22878 h 40590"/>
                <a:gd name="connsiteX14" fmla="*/ 241 w 8702"/>
                <a:gd name="connsiteY14" fmla="*/ 30258 h 40590"/>
                <a:gd name="connsiteX15" fmla="*/ 241 w 8702"/>
                <a:gd name="connsiteY15" fmla="*/ 34686 h 40590"/>
                <a:gd name="connsiteX16" fmla="*/ 241 w 8702"/>
                <a:gd name="connsiteY16" fmla="*/ 40590 h 40590"/>
                <a:gd name="connsiteX17" fmla="*/ 241 w 8702"/>
                <a:gd name="connsiteY17" fmla="*/ 40590 h 40590"/>
                <a:gd name="connsiteX18" fmla="*/ 241 w 8702"/>
                <a:gd name="connsiteY18" fmla="*/ 34686 h 40590"/>
                <a:gd name="connsiteX19" fmla="*/ 241 w 8702"/>
                <a:gd name="connsiteY19" fmla="*/ 27306 h 40590"/>
                <a:gd name="connsiteX20" fmla="*/ 241 w 8702"/>
                <a:gd name="connsiteY20" fmla="*/ 22140 h 40590"/>
                <a:gd name="connsiteX21" fmla="*/ 241 w 8702"/>
                <a:gd name="connsiteY21" fmla="*/ 22140 h 40590"/>
                <a:gd name="connsiteX22" fmla="*/ 241 w 8702"/>
                <a:gd name="connsiteY22" fmla="*/ 22140 h 40590"/>
                <a:gd name="connsiteX23" fmla="*/ 241 w 8702"/>
                <a:gd name="connsiteY23" fmla="*/ 22140 h 40590"/>
                <a:gd name="connsiteX24" fmla="*/ 241 w 8702"/>
                <a:gd name="connsiteY24" fmla="*/ 22140 h 40590"/>
                <a:gd name="connsiteX25" fmla="*/ 241 w 8702"/>
                <a:gd name="connsiteY25" fmla="*/ 29520 h 40590"/>
                <a:gd name="connsiteX26" fmla="*/ 241 w 8702"/>
                <a:gd name="connsiteY26" fmla="*/ 36162 h 40590"/>
                <a:gd name="connsiteX27" fmla="*/ 8359 w 8702"/>
                <a:gd name="connsiteY27" fmla="*/ 19188 h 40590"/>
                <a:gd name="connsiteX28" fmla="*/ 8359 w 8702"/>
                <a:gd name="connsiteY28" fmla="*/ 19188 h 40590"/>
                <a:gd name="connsiteX29" fmla="*/ 8359 w 8702"/>
                <a:gd name="connsiteY29" fmla="*/ 19188 h 40590"/>
                <a:gd name="connsiteX30" fmla="*/ 8359 w 8702"/>
                <a:gd name="connsiteY30" fmla="*/ 11070 h 40590"/>
                <a:gd name="connsiteX31" fmla="*/ 8359 w 8702"/>
                <a:gd name="connsiteY31" fmla="*/ 5166 h 40590"/>
                <a:gd name="connsiteX32" fmla="*/ 8359 w 8702"/>
                <a:gd name="connsiteY32" fmla="*/ 8856 h 40590"/>
                <a:gd name="connsiteX33" fmla="*/ 8359 w 8702"/>
                <a:gd name="connsiteY33" fmla="*/ 15498 h 40590"/>
                <a:gd name="connsiteX34" fmla="*/ 8359 w 8702"/>
                <a:gd name="connsiteY34" fmla="*/ 15498 h 40590"/>
                <a:gd name="connsiteX35" fmla="*/ 8359 w 8702"/>
                <a:gd name="connsiteY35" fmla="*/ 8856 h 40590"/>
                <a:gd name="connsiteX36" fmla="*/ 8359 w 8702"/>
                <a:gd name="connsiteY36" fmla="*/ 8856 h 40590"/>
                <a:gd name="connsiteX37" fmla="*/ 8359 w 8702"/>
                <a:gd name="connsiteY37" fmla="*/ 0 h 40590"/>
                <a:gd name="connsiteX38" fmla="*/ 8359 w 8702"/>
                <a:gd name="connsiteY38" fmla="*/ 0 h 40590"/>
                <a:gd name="connsiteX39" fmla="*/ 8359 w 8702"/>
                <a:gd name="connsiteY39" fmla="*/ 9594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8702" h="40590">
                  <a:moveTo>
                    <a:pt x="241" y="36162"/>
                  </a:moveTo>
                  <a:lnTo>
                    <a:pt x="241" y="36162"/>
                  </a:lnTo>
                  <a:cubicBezTo>
                    <a:pt x="241" y="36162"/>
                    <a:pt x="241" y="36162"/>
                    <a:pt x="241" y="30258"/>
                  </a:cubicBezTo>
                  <a:lnTo>
                    <a:pt x="241" y="25830"/>
                  </a:lnTo>
                  <a:cubicBezTo>
                    <a:pt x="454" y="23375"/>
                    <a:pt x="454" y="20905"/>
                    <a:pt x="241" y="18450"/>
                  </a:cubicBezTo>
                  <a:lnTo>
                    <a:pt x="241" y="18450"/>
                  </a:lnTo>
                  <a:lnTo>
                    <a:pt x="241" y="18450"/>
                  </a:lnTo>
                  <a:lnTo>
                    <a:pt x="241" y="18450"/>
                  </a:lnTo>
                  <a:lnTo>
                    <a:pt x="241" y="18450"/>
                  </a:lnTo>
                  <a:cubicBezTo>
                    <a:pt x="-80" y="14028"/>
                    <a:pt x="-80" y="9588"/>
                    <a:pt x="241" y="5166"/>
                  </a:cubicBezTo>
                  <a:lnTo>
                    <a:pt x="241" y="5166"/>
                  </a:lnTo>
                  <a:cubicBezTo>
                    <a:pt x="241" y="9594"/>
                    <a:pt x="241" y="14760"/>
                    <a:pt x="241" y="18450"/>
                  </a:cubicBezTo>
                  <a:lnTo>
                    <a:pt x="241" y="22878"/>
                  </a:lnTo>
                  <a:lnTo>
                    <a:pt x="241" y="22878"/>
                  </a:lnTo>
                  <a:cubicBezTo>
                    <a:pt x="43" y="25334"/>
                    <a:pt x="43" y="27802"/>
                    <a:pt x="241" y="30258"/>
                  </a:cubicBezTo>
                  <a:lnTo>
                    <a:pt x="241" y="34686"/>
                  </a:lnTo>
                  <a:cubicBezTo>
                    <a:pt x="241" y="34686"/>
                    <a:pt x="241" y="39852"/>
                    <a:pt x="241" y="40590"/>
                  </a:cubicBezTo>
                  <a:lnTo>
                    <a:pt x="241" y="40590"/>
                  </a:lnTo>
                  <a:lnTo>
                    <a:pt x="241" y="34686"/>
                  </a:lnTo>
                  <a:cubicBezTo>
                    <a:pt x="719" y="32249"/>
                    <a:pt x="719" y="29743"/>
                    <a:pt x="241" y="27306"/>
                  </a:cubicBezTo>
                  <a:cubicBezTo>
                    <a:pt x="241" y="23616"/>
                    <a:pt x="241" y="22878"/>
                    <a:pt x="241" y="22140"/>
                  </a:cubicBezTo>
                  <a:lnTo>
                    <a:pt x="241" y="22140"/>
                  </a:lnTo>
                  <a:lnTo>
                    <a:pt x="241" y="22140"/>
                  </a:lnTo>
                  <a:lnTo>
                    <a:pt x="241" y="22140"/>
                  </a:lnTo>
                  <a:lnTo>
                    <a:pt x="241" y="22140"/>
                  </a:lnTo>
                  <a:cubicBezTo>
                    <a:pt x="420" y="24597"/>
                    <a:pt x="420" y="27063"/>
                    <a:pt x="241" y="29520"/>
                  </a:cubicBezTo>
                  <a:cubicBezTo>
                    <a:pt x="485" y="31727"/>
                    <a:pt x="485" y="33955"/>
                    <a:pt x="241" y="36162"/>
                  </a:cubicBezTo>
                  <a:close/>
                  <a:moveTo>
                    <a:pt x="8359" y="19188"/>
                  </a:moveTo>
                  <a:lnTo>
                    <a:pt x="8359" y="19188"/>
                  </a:lnTo>
                  <a:lnTo>
                    <a:pt x="8359" y="19188"/>
                  </a:lnTo>
                  <a:cubicBezTo>
                    <a:pt x="7995" y="16494"/>
                    <a:pt x="7995" y="13764"/>
                    <a:pt x="8359" y="11070"/>
                  </a:cubicBezTo>
                  <a:lnTo>
                    <a:pt x="8359" y="5166"/>
                  </a:lnTo>
                  <a:cubicBezTo>
                    <a:pt x="8288" y="6395"/>
                    <a:pt x="8288" y="7627"/>
                    <a:pt x="8359" y="8856"/>
                  </a:cubicBezTo>
                  <a:cubicBezTo>
                    <a:pt x="8817" y="11046"/>
                    <a:pt x="8817" y="13308"/>
                    <a:pt x="8359" y="15498"/>
                  </a:cubicBezTo>
                  <a:lnTo>
                    <a:pt x="8359" y="15498"/>
                  </a:lnTo>
                  <a:close/>
                  <a:moveTo>
                    <a:pt x="8359" y="8856"/>
                  </a:moveTo>
                  <a:lnTo>
                    <a:pt x="8359" y="8856"/>
                  </a:lnTo>
                  <a:cubicBezTo>
                    <a:pt x="8098" y="5910"/>
                    <a:pt x="8098" y="2946"/>
                    <a:pt x="8359" y="0"/>
                  </a:cubicBezTo>
                  <a:lnTo>
                    <a:pt x="8359" y="0"/>
                  </a:lnTo>
                  <a:cubicBezTo>
                    <a:pt x="7437" y="3131"/>
                    <a:pt x="7437" y="6463"/>
                    <a:pt x="8359" y="959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0DFF9CE4-5A8A-49A3-80FF-1ACD97A4A324}"/>
                </a:ext>
              </a:extLst>
            </p:cNvPr>
            <p:cNvSpPr/>
            <p:nvPr/>
          </p:nvSpPr>
          <p:spPr>
            <a:xfrm>
              <a:off x="7688247" y="3701084"/>
              <a:ext cx="5327" cy="29520"/>
            </a:xfrm>
            <a:custGeom>
              <a:avLst/>
              <a:gdLst>
                <a:gd name="connsiteX0" fmla="*/ 394 w 5327"/>
                <a:gd name="connsiteY0" fmla="*/ 14022 h 29520"/>
                <a:gd name="connsiteX1" fmla="*/ 394 w 5327"/>
                <a:gd name="connsiteY1" fmla="*/ 14022 h 29520"/>
                <a:gd name="connsiteX2" fmla="*/ 394 w 5327"/>
                <a:gd name="connsiteY2" fmla="*/ 14022 h 29520"/>
                <a:gd name="connsiteX3" fmla="*/ 394 w 5327"/>
                <a:gd name="connsiteY3" fmla="*/ 14022 h 29520"/>
                <a:gd name="connsiteX4" fmla="*/ 394 w 5327"/>
                <a:gd name="connsiteY4" fmla="*/ 14022 h 29520"/>
                <a:gd name="connsiteX5" fmla="*/ 394 w 5327"/>
                <a:gd name="connsiteY5" fmla="*/ 7380 h 29520"/>
                <a:gd name="connsiteX6" fmla="*/ 394 w 5327"/>
                <a:gd name="connsiteY6" fmla="*/ 0 h 29520"/>
                <a:gd name="connsiteX7" fmla="*/ 394 w 5327"/>
                <a:gd name="connsiteY7" fmla="*/ 0 h 29520"/>
                <a:gd name="connsiteX8" fmla="*/ 394 w 5327"/>
                <a:gd name="connsiteY8" fmla="*/ 8856 h 29520"/>
                <a:gd name="connsiteX9" fmla="*/ 394 w 5327"/>
                <a:gd name="connsiteY9" fmla="*/ 8856 h 29520"/>
                <a:gd name="connsiteX10" fmla="*/ 4822 w 5327"/>
                <a:gd name="connsiteY10" fmla="*/ 4428 h 29520"/>
                <a:gd name="connsiteX11" fmla="*/ 4822 w 5327"/>
                <a:gd name="connsiteY11" fmla="*/ 4428 h 29520"/>
                <a:gd name="connsiteX12" fmla="*/ 4822 w 5327"/>
                <a:gd name="connsiteY12" fmla="*/ 13284 h 29520"/>
                <a:gd name="connsiteX13" fmla="*/ 4822 w 5327"/>
                <a:gd name="connsiteY13" fmla="*/ 16236 h 29520"/>
                <a:gd name="connsiteX14" fmla="*/ 4822 w 5327"/>
                <a:gd name="connsiteY14" fmla="*/ 16236 h 29520"/>
                <a:gd name="connsiteX15" fmla="*/ 4822 w 5327"/>
                <a:gd name="connsiteY15" fmla="*/ 16236 h 29520"/>
                <a:gd name="connsiteX16" fmla="*/ 4822 w 5327"/>
                <a:gd name="connsiteY16" fmla="*/ 16236 h 29520"/>
                <a:gd name="connsiteX17" fmla="*/ 4822 w 5327"/>
                <a:gd name="connsiteY17" fmla="*/ 16236 h 29520"/>
                <a:gd name="connsiteX18" fmla="*/ 4822 w 5327"/>
                <a:gd name="connsiteY18" fmla="*/ 16236 h 29520"/>
                <a:gd name="connsiteX19" fmla="*/ 4822 w 5327"/>
                <a:gd name="connsiteY19" fmla="*/ 16236 h 29520"/>
                <a:gd name="connsiteX20" fmla="*/ 4822 w 5327"/>
                <a:gd name="connsiteY20" fmla="*/ 23616 h 29520"/>
                <a:gd name="connsiteX21" fmla="*/ 4822 w 5327"/>
                <a:gd name="connsiteY21" fmla="*/ 29520 h 29520"/>
                <a:gd name="connsiteX22" fmla="*/ 4822 w 5327"/>
                <a:gd name="connsiteY22" fmla="*/ 29520 h 29520"/>
                <a:gd name="connsiteX23" fmla="*/ 4822 w 5327"/>
                <a:gd name="connsiteY23" fmla="*/ 24354 h 29520"/>
                <a:gd name="connsiteX24" fmla="*/ 4822 w 5327"/>
                <a:gd name="connsiteY24" fmla="*/ 24354 h 29520"/>
                <a:gd name="connsiteX25" fmla="*/ 4822 w 5327"/>
                <a:gd name="connsiteY25" fmla="*/ 24354 h 29520"/>
                <a:gd name="connsiteX26" fmla="*/ 4822 w 5327"/>
                <a:gd name="connsiteY26" fmla="*/ 18450 h 29520"/>
                <a:gd name="connsiteX27" fmla="*/ 4822 w 5327"/>
                <a:gd name="connsiteY27" fmla="*/ 18450 h 29520"/>
                <a:gd name="connsiteX28" fmla="*/ 4822 w 5327"/>
                <a:gd name="connsiteY28" fmla="*/ 1845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327" h="29520">
                  <a:moveTo>
                    <a:pt x="394" y="14022"/>
                  </a:moveTo>
                  <a:lnTo>
                    <a:pt x="394" y="14022"/>
                  </a:lnTo>
                  <a:lnTo>
                    <a:pt x="394" y="14022"/>
                  </a:lnTo>
                  <a:cubicBezTo>
                    <a:pt x="394" y="14022"/>
                    <a:pt x="394" y="14022"/>
                    <a:pt x="394" y="14022"/>
                  </a:cubicBezTo>
                  <a:lnTo>
                    <a:pt x="394" y="14022"/>
                  </a:lnTo>
                  <a:cubicBezTo>
                    <a:pt x="99" y="11818"/>
                    <a:pt x="99" y="9584"/>
                    <a:pt x="394" y="7380"/>
                  </a:cubicBezTo>
                  <a:cubicBezTo>
                    <a:pt x="30" y="4934"/>
                    <a:pt x="30" y="2446"/>
                    <a:pt x="394" y="0"/>
                  </a:cubicBezTo>
                  <a:lnTo>
                    <a:pt x="394" y="0"/>
                  </a:lnTo>
                  <a:cubicBezTo>
                    <a:pt x="-131" y="2928"/>
                    <a:pt x="-131" y="5928"/>
                    <a:pt x="394" y="8856"/>
                  </a:cubicBezTo>
                  <a:lnTo>
                    <a:pt x="394" y="8856"/>
                  </a:lnTo>
                  <a:cubicBezTo>
                    <a:pt x="394" y="8856"/>
                    <a:pt x="394" y="8856"/>
                    <a:pt x="4822" y="4428"/>
                  </a:cubicBezTo>
                  <a:lnTo>
                    <a:pt x="4822" y="4428"/>
                  </a:lnTo>
                  <a:cubicBezTo>
                    <a:pt x="4466" y="7369"/>
                    <a:pt x="4466" y="10342"/>
                    <a:pt x="4822" y="13284"/>
                  </a:cubicBezTo>
                  <a:lnTo>
                    <a:pt x="4822" y="16236"/>
                  </a:lnTo>
                  <a:lnTo>
                    <a:pt x="4822" y="16236"/>
                  </a:lnTo>
                  <a:lnTo>
                    <a:pt x="4822" y="16236"/>
                  </a:lnTo>
                  <a:lnTo>
                    <a:pt x="4822" y="16236"/>
                  </a:lnTo>
                  <a:lnTo>
                    <a:pt x="4822" y="16236"/>
                  </a:lnTo>
                  <a:lnTo>
                    <a:pt x="4822" y="16236"/>
                  </a:lnTo>
                  <a:lnTo>
                    <a:pt x="4822" y="16236"/>
                  </a:lnTo>
                  <a:cubicBezTo>
                    <a:pt x="5185" y="18682"/>
                    <a:pt x="5185" y="21170"/>
                    <a:pt x="4822" y="23616"/>
                  </a:cubicBezTo>
                  <a:cubicBezTo>
                    <a:pt x="5497" y="25526"/>
                    <a:pt x="5497" y="27610"/>
                    <a:pt x="4822" y="29520"/>
                  </a:cubicBezTo>
                  <a:lnTo>
                    <a:pt x="4822" y="29520"/>
                  </a:lnTo>
                  <a:cubicBezTo>
                    <a:pt x="4124" y="27868"/>
                    <a:pt x="4124" y="26006"/>
                    <a:pt x="4822" y="24354"/>
                  </a:cubicBezTo>
                  <a:lnTo>
                    <a:pt x="4822" y="24354"/>
                  </a:lnTo>
                  <a:lnTo>
                    <a:pt x="4822" y="24354"/>
                  </a:lnTo>
                  <a:cubicBezTo>
                    <a:pt x="5077" y="22395"/>
                    <a:pt x="5077" y="20409"/>
                    <a:pt x="4822" y="18450"/>
                  </a:cubicBezTo>
                  <a:lnTo>
                    <a:pt x="4822" y="18450"/>
                  </a:lnTo>
                  <a:lnTo>
                    <a:pt x="4822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C255E1FD-094A-4AFC-861C-FFBE2BD6400C}"/>
                </a:ext>
              </a:extLst>
            </p:cNvPr>
            <p:cNvSpPr/>
            <p:nvPr/>
          </p:nvSpPr>
          <p:spPr>
            <a:xfrm>
              <a:off x="7687903" y="3700345"/>
              <a:ext cx="14759" cy="36162"/>
            </a:xfrm>
            <a:custGeom>
              <a:avLst/>
              <a:gdLst>
                <a:gd name="connsiteX0" fmla="*/ 4428 w 14759"/>
                <a:gd name="connsiteY0" fmla="*/ 33948 h 36162"/>
                <a:gd name="connsiteX1" fmla="*/ 4428 w 14759"/>
                <a:gd name="connsiteY1" fmla="*/ 33948 h 36162"/>
                <a:gd name="connsiteX2" fmla="*/ 4428 w 14759"/>
                <a:gd name="connsiteY2" fmla="*/ 28782 h 36162"/>
                <a:gd name="connsiteX3" fmla="*/ 4428 w 14759"/>
                <a:gd name="connsiteY3" fmla="*/ 24354 h 36162"/>
                <a:gd name="connsiteX4" fmla="*/ 4428 w 14759"/>
                <a:gd name="connsiteY4" fmla="*/ 18450 h 36162"/>
                <a:gd name="connsiteX5" fmla="*/ 4428 w 14759"/>
                <a:gd name="connsiteY5" fmla="*/ 18450 h 36162"/>
                <a:gd name="connsiteX6" fmla="*/ 4428 w 14759"/>
                <a:gd name="connsiteY6" fmla="*/ 18450 h 36162"/>
                <a:gd name="connsiteX7" fmla="*/ 4428 w 14759"/>
                <a:gd name="connsiteY7" fmla="*/ 25830 h 36162"/>
                <a:gd name="connsiteX8" fmla="*/ 4428 w 14759"/>
                <a:gd name="connsiteY8" fmla="*/ 30258 h 36162"/>
                <a:gd name="connsiteX9" fmla="*/ 4428 w 14759"/>
                <a:gd name="connsiteY9" fmla="*/ 35424 h 36162"/>
                <a:gd name="connsiteX10" fmla="*/ 4428 w 14759"/>
                <a:gd name="connsiteY10" fmla="*/ 35424 h 36162"/>
                <a:gd name="connsiteX11" fmla="*/ 4428 w 14759"/>
                <a:gd name="connsiteY11" fmla="*/ 29520 h 36162"/>
                <a:gd name="connsiteX12" fmla="*/ 4428 w 14759"/>
                <a:gd name="connsiteY12" fmla="*/ 22140 h 36162"/>
                <a:gd name="connsiteX13" fmla="*/ 4428 w 14759"/>
                <a:gd name="connsiteY13" fmla="*/ 22140 h 36162"/>
                <a:gd name="connsiteX14" fmla="*/ 4428 w 14759"/>
                <a:gd name="connsiteY14" fmla="*/ 22140 h 36162"/>
                <a:gd name="connsiteX15" fmla="*/ 4428 w 14759"/>
                <a:gd name="connsiteY15" fmla="*/ 22140 h 36162"/>
                <a:gd name="connsiteX16" fmla="*/ 4428 w 14759"/>
                <a:gd name="connsiteY16" fmla="*/ 22140 h 36162"/>
                <a:gd name="connsiteX17" fmla="*/ 4428 w 14759"/>
                <a:gd name="connsiteY17" fmla="*/ 22140 h 36162"/>
                <a:gd name="connsiteX18" fmla="*/ 4428 w 14759"/>
                <a:gd name="connsiteY18" fmla="*/ 22140 h 36162"/>
                <a:gd name="connsiteX19" fmla="*/ 4428 w 14759"/>
                <a:gd name="connsiteY19" fmla="*/ 29520 h 36162"/>
                <a:gd name="connsiteX20" fmla="*/ 0 w 14759"/>
                <a:gd name="connsiteY20" fmla="*/ 36162 h 36162"/>
                <a:gd name="connsiteX21" fmla="*/ 4428 w 14759"/>
                <a:gd name="connsiteY21" fmla="*/ 16974 h 36162"/>
                <a:gd name="connsiteX22" fmla="*/ 4428 w 14759"/>
                <a:gd name="connsiteY22" fmla="*/ 16974 h 36162"/>
                <a:gd name="connsiteX23" fmla="*/ 4428 w 14759"/>
                <a:gd name="connsiteY23" fmla="*/ 7380 h 36162"/>
                <a:gd name="connsiteX24" fmla="*/ 4428 w 14759"/>
                <a:gd name="connsiteY24" fmla="*/ 0 h 36162"/>
                <a:gd name="connsiteX25" fmla="*/ 4428 w 14759"/>
                <a:gd name="connsiteY25" fmla="*/ 0 h 36162"/>
                <a:gd name="connsiteX26" fmla="*/ 4428 w 14759"/>
                <a:gd name="connsiteY26" fmla="*/ 7380 h 36162"/>
                <a:gd name="connsiteX27" fmla="*/ 4428 w 14759"/>
                <a:gd name="connsiteY27" fmla="*/ 14022 h 36162"/>
                <a:gd name="connsiteX28" fmla="*/ 4428 w 14759"/>
                <a:gd name="connsiteY28" fmla="*/ 14022 h 36162"/>
                <a:gd name="connsiteX29" fmla="*/ 14760 w 14759"/>
                <a:gd name="connsiteY29" fmla="*/ 16974 h 36162"/>
                <a:gd name="connsiteX30" fmla="*/ 14760 w 14759"/>
                <a:gd name="connsiteY30" fmla="*/ 16974 h 36162"/>
                <a:gd name="connsiteX31" fmla="*/ 14760 w 14759"/>
                <a:gd name="connsiteY31" fmla="*/ 12546 h 36162"/>
                <a:gd name="connsiteX32" fmla="*/ 14760 w 14759"/>
                <a:gd name="connsiteY32" fmla="*/ 5166 h 36162"/>
                <a:gd name="connsiteX33" fmla="*/ 14760 w 14759"/>
                <a:gd name="connsiteY33" fmla="*/ 12546 h 36162"/>
                <a:gd name="connsiteX34" fmla="*/ 14760 w 14759"/>
                <a:gd name="connsiteY34" fmla="*/ 16974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759" h="36162">
                  <a:moveTo>
                    <a:pt x="4428" y="33948"/>
                  </a:moveTo>
                  <a:lnTo>
                    <a:pt x="4428" y="33948"/>
                  </a:lnTo>
                  <a:cubicBezTo>
                    <a:pt x="4428" y="33948"/>
                    <a:pt x="4428" y="33948"/>
                    <a:pt x="4428" y="28782"/>
                  </a:cubicBezTo>
                  <a:lnTo>
                    <a:pt x="4428" y="24354"/>
                  </a:lnTo>
                  <a:cubicBezTo>
                    <a:pt x="4683" y="22395"/>
                    <a:pt x="4683" y="20409"/>
                    <a:pt x="4428" y="18450"/>
                  </a:cubicBezTo>
                  <a:lnTo>
                    <a:pt x="4428" y="18450"/>
                  </a:lnTo>
                  <a:lnTo>
                    <a:pt x="4428" y="18450"/>
                  </a:lnTo>
                  <a:cubicBezTo>
                    <a:pt x="4841" y="20893"/>
                    <a:pt x="4841" y="23387"/>
                    <a:pt x="4428" y="25830"/>
                  </a:cubicBezTo>
                  <a:lnTo>
                    <a:pt x="4428" y="30258"/>
                  </a:lnTo>
                  <a:cubicBezTo>
                    <a:pt x="4021" y="31956"/>
                    <a:pt x="4021" y="33726"/>
                    <a:pt x="4428" y="35424"/>
                  </a:cubicBezTo>
                  <a:lnTo>
                    <a:pt x="4428" y="35424"/>
                  </a:lnTo>
                  <a:lnTo>
                    <a:pt x="4428" y="29520"/>
                  </a:lnTo>
                  <a:cubicBezTo>
                    <a:pt x="4428" y="29520"/>
                    <a:pt x="4428" y="23616"/>
                    <a:pt x="4428" y="22140"/>
                  </a:cubicBezTo>
                  <a:lnTo>
                    <a:pt x="4428" y="22140"/>
                  </a:lnTo>
                  <a:lnTo>
                    <a:pt x="4428" y="22140"/>
                  </a:lnTo>
                  <a:lnTo>
                    <a:pt x="4428" y="22140"/>
                  </a:lnTo>
                  <a:lnTo>
                    <a:pt x="4428" y="22140"/>
                  </a:lnTo>
                  <a:cubicBezTo>
                    <a:pt x="4428" y="22140"/>
                    <a:pt x="4428" y="22140"/>
                    <a:pt x="4428" y="22140"/>
                  </a:cubicBezTo>
                  <a:lnTo>
                    <a:pt x="4428" y="22140"/>
                  </a:lnTo>
                  <a:cubicBezTo>
                    <a:pt x="4560" y="24598"/>
                    <a:pt x="4560" y="27062"/>
                    <a:pt x="4428" y="29520"/>
                  </a:cubicBezTo>
                  <a:lnTo>
                    <a:pt x="0" y="36162"/>
                  </a:lnTo>
                  <a:close/>
                  <a:moveTo>
                    <a:pt x="4428" y="16974"/>
                  </a:moveTo>
                  <a:lnTo>
                    <a:pt x="4428" y="16974"/>
                  </a:lnTo>
                  <a:lnTo>
                    <a:pt x="4428" y="7380"/>
                  </a:lnTo>
                  <a:cubicBezTo>
                    <a:pt x="4428" y="7380"/>
                    <a:pt x="4428" y="2214"/>
                    <a:pt x="4428" y="0"/>
                  </a:cubicBezTo>
                  <a:lnTo>
                    <a:pt x="4428" y="0"/>
                  </a:lnTo>
                  <a:cubicBezTo>
                    <a:pt x="4103" y="2449"/>
                    <a:pt x="4103" y="4931"/>
                    <a:pt x="4428" y="7380"/>
                  </a:cubicBezTo>
                  <a:cubicBezTo>
                    <a:pt x="4134" y="9584"/>
                    <a:pt x="4134" y="11818"/>
                    <a:pt x="4428" y="14022"/>
                  </a:cubicBezTo>
                  <a:lnTo>
                    <a:pt x="4428" y="14022"/>
                  </a:lnTo>
                  <a:close/>
                  <a:moveTo>
                    <a:pt x="14760" y="16974"/>
                  </a:moveTo>
                  <a:lnTo>
                    <a:pt x="14760" y="16974"/>
                  </a:lnTo>
                  <a:lnTo>
                    <a:pt x="14760" y="12546"/>
                  </a:lnTo>
                  <a:cubicBezTo>
                    <a:pt x="14435" y="10097"/>
                    <a:pt x="14435" y="7615"/>
                    <a:pt x="14760" y="5166"/>
                  </a:cubicBezTo>
                  <a:cubicBezTo>
                    <a:pt x="14760" y="5166"/>
                    <a:pt x="14760" y="10332"/>
                    <a:pt x="14760" y="12546"/>
                  </a:cubicBezTo>
                  <a:lnTo>
                    <a:pt x="14760" y="1697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D9B5B217-1505-46E9-9F53-F0BBF778A189}"/>
                </a:ext>
              </a:extLst>
            </p:cNvPr>
            <p:cNvSpPr/>
            <p:nvPr/>
          </p:nvSpPr>
          <p:spPr>
            <a:xfrm>
              <a:off x="7701954" y="3701084"/>
              <a:ext cx="5294" cy="30257"/>
            </a:xfrm>
            <a:custGeom>
              <a:avLst/>
              <a:gdLst>
                <a:gd name="connsiteX0" fmla="*/ 708 w 5294"/>
                <a:gd name="connsiteY0" fmla="*/ 1476 h 30257"/>
                <a:gd name="connsiteX1" fmla="*/ 708 w 5294"/>
                <a:gd name="connsiteY1" fmla="*/ 5904 h 30257"/>
                <a:gd name="connsiteX2" fmla="*/ 708 w 5294"/>
                <a:gd name="connsiteY2" fmla="*/ 16974 h 30257"/>
                <a:gd name="connsiteX3" fmla="*/ 708 w 5294"/>
                <a:gd name="connsiteY3" fmla="*/ 16974 h 30257"/>
                <a:gd name="connsiteX4" fmla="*/ 708 w 5294"/>
                <a:gd name="connsiteY4" fmla="*/ 23616 h 30257"/>
                <a:gd name="connsiteX5" fmla="*/ 708 w 5294"/>
                <a:gd name="connsiteY5" fmla="*/ 23616 h 30257"/>
                <a:gd name="connsiteX6" fmla="*/ 708 w 5294"/>
                <a:gd name="connsiteY6" fmla="*/ 23616 h 30257"/>
                <a:gd name="connsiteX7" fmla="*/ 708 w 5294"/>
                <a:gd name="connsiteY7" fmla="*/ 30258 h 30257"/>
                <a:gd name="connsiteX8" fmla="*/ 708 w 5294"/>
                <a:gd name="connsiteY8" fmla="*/ 30258 h 30257"/>
                <a:gd name="connsiteX9" fmla="*/ 5136 w 5294"/>
                <a:gd name="connsiteY9" fmla="*/ 24354 h 30257"/>
                <a:gd name="connsiteX10" fmla="*/ 5136 w 5294"/>
                <a:gd name="connsiteY10" fmla="*/ 15498 h 30257"/>
                <a:gd name="connsiteX11" fmla="*/ 5136 w 5294"/>
                <a:gd name="connsiteY11" fmla="*/ 15498 h 30257"/>
                <a:gd name="connsiteX12" fmla="*/ 5136 w 5294"/>
                <a:gd name="connsiteY12" fmla="*/ 15498 h 30257"/>
                <a:gd name="connsiteX13" fmla="*/ 5136 w 5294"/>
                <a:gd name="connsiteY13" fmla="*/ 15498 h 30257"/>
                <a:gd name="connsiteX14" fmla="*/ 5136 w 5294"/>
                <a:gd name="connsiteY14" fmla="*/ 15498 h 30257"/>
                <a:gd name="connsiteX15" fmla="*/ 5136 w 5294"/>
                <a:gd name="connsiteY15" fmla="*/ 15498 h 30257"/>
                <a:gd name="connsiteX16" fmla="*/ 5136 w 5294"/>
                <a:gd name="connsiteY16" fmla="*/ 5904 h 30257"/>
                <a:gd name="connsiteX17" fmla="*/ 5136 w 5294"/>
                <a:gd name="connsiteY17" fmla="*/ 5904 h 30257"/>
                <a:gd name="connsiteX18" fmla="*/ 708 w 5294"/>
                <a:gd name="connsiteY18" fmla="*/ 10332 h 30257"/>
                <a:gd name="connsiteX19" fmla="*/ 708 w 5294"/>
                <a:gd name="connsiteY19" fmla="*/ 10332 h 30257"/>
                <a:gd name="connsiteX20" fmla="*/ 708 w 5294"/>
                <a:gd name="connsiteY20" fmla="*/ 10332 h 30257"/>
                <a:gd name="connsiteX21" fmla="*/ 708 w 5294"/>
                <a:gd name="connsiteY21" fmla="*/ 10332 h 30257"/>
                <a:gd name="connsiteX22" fmla="*/ 708 w 5294"/>
                <a:gd name="connsiteY22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294" h="30257">
                  <a:moveTo>
                    <a:pt x="708" y="1476"/>
                  </a:moveTo>
                  <a:lnTo>
                    <a:pt x="708" y="5904"/>
                  </a:lnTo>
                  <a:cubicBezTo>
                    <a:pt x="708" y="5904"/>
                    <a:pt x="708" y="13284"/>
                    <a:pt x="708" y="16974"/>
                  </a:cubicBezTo>
                  <a:lnTo>
                    <a:pt x="708" y="16974"/>
                  </a:lnTo>
                  <a:cubicBezTo>
                    <a:pt x="491" y="19183"/>
                    <a:pt x="491" y="21407"/>
                    <a:pt x="708" y="23616"/>
                  </a:cubicBezTo>
                  <a:lnTo>
                    <a:pt x="708" y="23616"/>
                  </a:lnTo>
                  <a:lnTo>
                    <a:pt x="708" y="23616"/>
                  </a:lnTo>
                  <a:cubicBezTo>
                    <a:pt x="708" y="23616"/>
                    <a:pt x="708" y="29520"/>
                    <a:pt x="708" y="30258"/>
                  </a:cubicBezTo>
                  <a:lnTo>
                    <a:pt x="708" y="30258"/>
                  </a:lnTo>
                  <a:cubicBezTo>
                    <a:pt x="708" y="30258"/>
                    <a:pt x="708" y="30258"/>
                    <a:pt x="5136" y="24354"/>
                  </a:cubicBezTo>
                  <a:cubicBezTo>
                    <a:pt x="5348" y="21406"/>
                    <a:pt x="5348" y="18446"/>
                    <a:pt x="5136" y="15498"/>
                  </a:cubicBezTo>
                  <a:lnTo>
                    <a:pt x="5136" y="15498"/>
                  </a:lnTo>
                  <a:lnTo>
                    <a:pt x="5136" y="15498"/>
                  </a:lnTo>
                  <a:lnTo>
                    <a:pt x="5136" y="15498"/>
                  </a:lnTo>
                  <a:lnTo>
                    <a:pt x="5136" y="15498"/>
                  </a:lnTo>
                  <a:lnTo>
                    <a:pt x="5136" y="15498"/>
                  </a:lnTo>
                  <a:cubicBezTo>
                    <a:pt x="4410" y="12341"/>
                    <a:pt x="4410" y="9061"/>
                    <a:pt x="5136" y="5904"/>
                  </a:cubicBezTo>
                  <a:lnTo>
                    <a:pt x="5136" y="5904"/>
                  </a:lnTo>
                  <a:cubicBezTo>
                    <a:pt x="5136" y="5904"/>
                    <a:pt x="5136" y="10332"/>
                    <a:pt x="708" y="10332"/>
                  </a:cubicBezTo>
                  <a:lnTo>
                    <a:pt x="708" y="10332"/>
                  </a:lnTo>
                  <a:lnTo>
                    <a:pt x="708" y="10332"/>
                  </a:lnTo>
                  <a:lnTo>
                    <a:pt x="708" y="10332"/>
                  </a:lnTo>
                  <a:cubicBezTo>
                    <a:pt x="-236" y="6953"/>
                    <a:pt x="-236" y="3379"/>
                    <a:pt x="70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0D0F515-53D4-4598-9D5E-C6F3EBCB4BC0}"/>
                </a:ext>
              </a:extLst>
            </p:cNvPr>
            <p:cNvSpPr/>
            <p:nvPr/>
          </p:nvSpPr>
          <p:spPr>
            <a:xfrm>
              <a:off x="7701331" y="3702560"/>
              <a:ext cx="5513" cy="34685"/>
            </a:xfrm>
            <a:custGeom>
              <a:avLst/>
              <a:gdLst>
                <a:gd name="connsiteX0" fmla="*/ 593 w 5513"/>
                <a:gd name="connsiteY0" fmla="*/ 34686 h 34685"/>
                <a:gd name="connsiteX1" fmla="*/ 593 w 5513"/>
                <a:gd name="connsiteY1" fmla="*/ 34686 h 34685"/>
                <a:gd name="connsiteX2" fmla="*/ 593 w 5513"/>
                <a:gd name="connsiteY2" fmla="*/ 28044 h 34685"/>
                <a:gd name="connsiteX3" fmla="*/ 593 w 5513"/>
                <a:gd name="connsiteY3" fmla="*/ 22878 h 34685"/>
                <a:gd name="connsiteX4" fmla="*/ 593 w 5513"/>
                <a:gd name="connsiteY4" fmla="*/ 16974 h 34685"/>
                <a:gd name="connsiteX5" fmla="*/ 593 w 5513"/>
                <a:gd name="connsiteY5" fmla="*/ 16974 h 34685"/>
                <a:gd name="connsiteX6" fmla="*/ 593 w 5513"/>
                <a:gd name="connsiteY6" fmla="*/ 16974 h 34685"/>
                <a:gd name="connsiteX7" fmla="*/ 593 w 5513"/>
                <a:gd name="connsiteY7" fmla="*/ 5904 h 34685"/>
                <a:gd name="connsiteX8" fmla="*/ 593 w 5513"/>
                <a:gd name="connsiteY8" fmla="*/ 0 h 34685"/>
                <a:gd name="connsiteX9" fmla="*/ 593 w 5513"/>
                <a:gd name="connsiteY9" fmla="*/ 0 h 34685"/>
                <a:gd name="connsiteX10" fmla="*/ 593 w 5513"/>
                <a:gd name="connsiteY10" fmla="*/ 0 h 34685"/>
                <a:gd name="connsiteX11" fmla="*/ 593 w 5513"/>
                <a:gd name="connsiteY11" fmla="*/ 11070 h 34685"/>
                <a:gd name="connsiteX12" fmla="*/ 593 w 5513"/>
                <a:gd name="connsiteY12" fmla="*/ 11070 h 34685"/>
                <a:gd name="connsiteX13" fmla="*/ 593 w 5513"/>
                <a:gd name="connsiteY13" fmla="*/ 18450 h 34685"/>
                <a:gd name="connsiteX14" fmla="*/ 593 w 5513"/>
                <a:gd name="connsiteY14" fmla="*/ 18450 h 34685"/>
                <a:gd name="connsiteX15" fmla="*/ 593 w 5513"/>
                <a:gd name="connsiteY15" fmla="*/ 18450 h 34685"/>
                <a:gd name="connsiteX16" fmla="*/ 593 w 5513"/>
                <a:gd name="connsiteY16" fmla="*/ 18450 h 34685"/>
                <a:gd name="connsiteX17" fmla="*/ 593 w 5513"/>
                <a:gd name="connsiteY17" fmla="*/ 25092 h 34685"/>
                <a:gd name="connsiteX18" fmla="*/ 593 w 5513"/>
                <a:gd name="connsiteY18" fmla="*/ 25092 h 34685"/>
                <a:gd name="connsiteX19" fmla="*/ 5021 w 5513"/>
                <a:gd name="connsiteY19" fmla="*/ 19188 h 34685"/>
                <a:gd name="connsiteX20" fmla="*/ 5021 w 5513"/>
                <a:gd name="connsiteY20" fmla="*/ 11070 h 34685"/>
                <a:gd name="connsiteX21" fmla="*/ 5021 w 5513"/>
                <a:gd name="connsiteY21" fmla="*/ 11070 h 34685"/>
                <a:gd name="connsiteX22" fmla="*/ 5021 w 5513"/>
                <a:gd name="connsiteY22" fmla="*/ 11070 h 34685"/>
                <a:gd name="connsiteX23" fmla="*/ 5021 w 5513"/>
                <a:gd name="connsiteY23" fmla="*/ 11070 h 34685"/>
                <a:gd name="connsiteX24" fmla="*/ 5021 w 5513"/>
                <a:gd name="connsiteY24" fmla="*/ 19926 h 34685"/>
                <a:gd name="connsiteX25" fmla="*/ 5021 w 5513"/>
                <a:gd name="connsiteY25" fmla="*/ 25830 h 34685"/>
                <a:gd name="connsiteX26" fmla="*/ 5021 w 5513"/>
                <a:gd name="connsiteY26" fmla="*/ 10332 h 34685"/>
                <a:gd name="connsiteX27" fmla="*/ 5021 w 5513"/>
                <a:gd name="connsiteY27" fmla="*/ 10332 h 34685"/>
                <a:gd name="connsiteX28" fmla="*/ 5021 w 5513"/>
                <a:gd name="connsiteY28" fmla="*/ 738 h 34685"/>
                <a:gd name="connsiteX29" fmla="*/ 5021 w 5513"/>
                <a:gd name="connsiteY29" fmla="*/ 738 h 34685"/>
                <a:gd name="connsiteX30" fmla="*/ 5021 w 5513"/>
                <a:gd name="connsiteY30" fmla="*/ 10332 h 34685"/>
                <a:gd name="connsiteX31" fmla="*/ 5021 w 5513"/>
                <a:gd name="connsiteY31" fmla="*/ 10332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13" h="34685">
                  <a:moveTo>
                    <a:pt x="593" y="34686"/>
                  </a:moveTo>
                  <a:lnTo>
                    <a:pt x="593" y="34686"/>
                  </a:lnTo>
                  <a:cubicBezTo>
                    <a:pt x="-198" y="32543"/>
                    <a:pt x="-198" y="30187"/>
                    <a:pt x="593" y="28044"/>
                  </a:cubicBezTo>
                  <a:lnTo>
                    <a:pt x="593" y="22878"/>
                  </a:lnTo>
                  <a:cubicBezTo>
                    <a:pt x="849" y="20919"/>
                    <a:pt x="849" y="18933"/>
                    <a:pt x="593" y="16974"/>
                  </a:cubicBezTo>
                  <a:lnTo>
                    <a:pt x="593" y="16974"/>
                  </a:lnTo>
                  <a:lnTo>
                    <a:pt x="593" y="16974"/>
                  </a:lnTo>
                  <a:cubicBezTo>
                    <a:pt x="593" y="16974"/>
                    <a:pt x="593" y="9594"/>
                    <a:pt x="593" y="5904"/>
                  </a:cubicBezTo>
                  <a:lnTo>
                    <a:pt x="593" y="0"/>
                  </a:lnTo>
                  <a:lnTo>
                    <a:pt x="593" y="0"/>
                  </a:lnTo>
                  <a:lnTo>
                    <a:pt x="593" y="0"/>
                  </a:lnTo>
                  <a:cubicBezTo>
                    <a:pt x="233" y="3681"/>
                    <a:pt x="233" y="7389"/>
                    <a:pt x="593" y="11070"/>
                  </a:cubicBezTo>
                  <a:lnTo>
                    <a:pt x="593" y="11070"/>
                  </a:lnTo>
                  <a:cubicBezTo>
                    <a:pt x="821" y="13525"/>
                    <a:pt x="821" y="15995"/>
                    <a:pt x="593" y="18450"/>
                  </a:cubicBezTo>
                  <a:lnTo>
                    <a:pt x="593" y="18450"/>
                  </a:lnTo>
                  <a:lnTo>
                    <a:pt x="593" y="18450"/>
                  </a:lnTo>
                  <a:lnTo>
                    <a:pt x="593" y="18450"/>
                  </a:lnTo>
                  <a:cubicBezTo>
                    <a:pt x="61" y="20632"/>
                    <a:pt x="61" y="22910"/>
                    <a:pt x="593" y="25092"/>
                  </a:cubicBezTo>
                  <a:lnTo>
                    <a:pt x="593" y="25092"/>
                  </a:lnTo>
                  <a:cubicBezTo>
                    <a:pt x="593" y="25092"/>
                    <a:pt x="593" y="25092"/>
                    <a:pt x="5021" y="19188"/>
                  </a:cubicBezTo>
                  <a:cubicBezTo>
                    <a:pt x="5678" y="16522"/>
                    <a:pt x="5678" y="13736"/>
                    <a:pt x="5021" y="11070"/>
                  </a:cubicBezTo>
                  <a:cubicBezTo>
                    <a:pt x="5021" y="11070"/>
                    <a:pt x="5021" y="11070"/>
                    <a:pt x="5021" y="11070"/>
                  </a:cubicBezTo>
                  <a:lnTo>
                    <a:pt x="5021" y="11070"/>
                  </a:lnTo>
                  <a:lnTo>
                    <a:pt x="5021" y="11070"/>
                  </a:lnTo>
                  <a:cubicBezTo>
                    <a:pt x="5232" y="14018"/>
                    <a:pt x="5232" y="16978"/>
                    <a:pt x="5021" y="19926"/>
                  </a:cubicBezTo>
                  <a:cubicBezTo>
                    <a:pt x="5521" y="21863"/>
                    <a:pt x="5521" y="23893"/>
                    <a:pt x="5021" y="25830"/>
                  </a:cubicBezTo>
                  <a:close/>
                  <a:moveTo>
                    <a:pt x="5021" y="10332"/>
                  </a:moveTo>
                  <a:lnTo>
                    <a:pt x="5021" y="10332"/>
                  </a:lnTo>
                  <a:cubicBezTo>
                    <a:pt x="4176" y="7190"/>
                    <a:pt x="4176" y="3880"/>
                    <a:pt x="5021" y="738"/>
                  </a:cubicBezTo>
                  <a:lnTo>
                    <a:pt x="5021" y="738"/>
                  </a:lnTo>
                  <a:cubicBezTo>
                    <a:pt x="4343" y="3900"/>
                    <a:pt x="4343" y="7170"/>
                    <a:pt x="5021" y="10332"/>
                  </a:cubicBezTo>
                  <a:lnTo>
                    <a:pt x="5021" y="1033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E178388F-9704-4D21-940A-79F391778082}"/>
                </a:ext>
              </a:extLst>
            </p:cNvPr>
            <p:cNvSpPr/>
            <p:nvPr/>
          </p:nvSpPr>
          <p:spPr>
            <a:xfrm>
              <a:off x="7715946" y="3715843"/>
              <a:ext cx="434" cy="24354"/>
            </a:xfrm>
            <a:custGeom>
              <a:avLst/>
              <a:gdLst>
                <a:gd name="connsiteX0" fmla="*/ 0 w 434"/>
                <a:gd name="connsiteY0" fmla="*/ 2214 h 24354"/>
                <a:gd name="connsiteX1" fmla="*/ 0 w 434"/>
                <a:gd name="connsiteY1" fmla="*/ 2214 h 24354"/>
                <a:gd name="connsiteX2" fmla="*/ 0 w 434"/>
                <a:gd name="connsiteY2" fmla="*/ 2214 h 24354"/>
                <a:gd name="connsiteX3" fmla="*/ 0 w 434"/>
                <a:gd name="connsiteY3" fmla="*/ 2214 h 24354"/>
                <a:gd name="connsiteX4" fmla="*/ 0 w 434"/>
                <a:gd name="connsiteY4" fmla="*/ 14760 h 24354"/>
                <a:gd name="connsiteX5" fmla="*/ 0 w 434"/>
                <a:gd name="connsiteY5" fmla="*/ 14760 h 24354"/>
                <a:gd name="connsiteX6" fmla="*/ 0 w 434"/>
                <a:gd name="connsiteY6" fmla="*/ 19926 h 24354"/>
                <a:gd name="connsiteX7" fmla="*/ 0 w 434"/>
                <a:gd name="connsiteY7" fmla="*/ 24354 h 24354"/>
                <a:gd name="connsiteX8" fmla="*/ 0 w 434"/>
                <a:gd name="connsiteY8" fmla="*/ 24354 h 24354"/>
                <a:gd name="connsiteX9" fmla="*/ 0 w 434"/>
                <a:gd name="connsiteY9" fmla="*/ 18450 h 24354"/>
                <a:gd name="connsiteX10" fmla="*/ 0 w 434"/>
                <a:gd name="connsiteY10" fmla="*/ 18450 h 24354"/>
                <a:gd name="connsiteX11" fmla="*/ 0 w 434"/>
                <a:gd name="connsiteY11" fmla="*/ 10332 h 24354"/>
                <a:gd name="connsiteX12" fmla="*/ 0 w 434"/>
                <a:gd name="connsiteY12" fmla="*/ 10332 h 24354"/>
                <a:gd name="connsiteX13" fmla="*/ 0 w 434"/>
                <a:gd name="connsiteY13" fmla="*/ 0 h 24354"/>
                <a:gd name="connsiteX14" fmla="*/ 0 w 434"/>
                <a:gd name="connsiteY14" fmla="*/ 0 h 24354"/>
                <a:gd name="connsiteX15" fmla="*/ 0 w 434"/>
                <a:gd name="connsiteY15" fmla="*/ 0 h 24354"/>
                <a:gd name="connsiteX16" fmla="*/ 0 w 434"/>
                <a:gd name="connsiteY16" fmla="*/ 0 h 24354"/>
                <a:gd name="connsiteX17" fmla="*/ 0 w 434"/>
                <a:gd name="connsiteY17" fmla="*/ 0 h 24354"/>
                <a:gd name="connsiteX18" fmla="*/ 0 w 434"/>
                <a:gd name="connsiteY18" fmla="*/ 0 h 24354"/>
                <a:gd name="connsiteX19" fmla="*/ 0 w 434"/>
                <a:gd name="connsiteY19" fmla="*/ 0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4" h="24354">
                  <a:moveTo>
                    <a:pt x="0" y="2214"/>
                  </a:move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lnTo>
                    <a:pt x="0" y="2214"/>
                  </a:ln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lnTo>
                    <a:pt x="0" y="19926"/>
                  </a:lnTo>
                  <a:cubicBezTo>
                    <a:pt x="298" y="21387"/>
                    <a:pt x="298" y="22893"/>
                    <a:pt x="0" y="24354"/>
                  </a:cubicBezTo>
                  <a:lnTo>
                    <a:pt x="0" y="24354"/>
                  </a:lnTo>
                  <a:cubicBezTo>
                    <a:pt x="0" y="24354"/>
                    <a:pt x="0" y="24354"/>
                    <a:pt x="0" y="18450"/>
                  </a:cubicBezTo>
                  <a:lnTo>
                    <a:pt x="0" y="18450"/>
                  </a:lnTo>
                  <a:cubicBezTo>
                    <a:pt x="579" y="15775"/>
                    <a:pt x="579" y="13007"/>
                    <a:pt x="0" y="10332"/>
                  </a:cubicBezTo>
                  <a:lnTo>
                    <a:pt x="0" y="10332"/>
                  </a:lnTo>
                  <a:cubicBezTo>
                    <a:pt x="0" y="10332"/>
                    <a:pt x="0" y="369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13D10FF0-2B2D-4005-A1ED-8704458270E5}"/>
                </a:ext>
              </a:extLst>
            </p:cNvPr>
            <p:cNvSpPr/>
            <p:nvPr/>
          </p:nvSpPr>
          <p:spPr>
            <a:xfrm>
              <a:off x="7712177" y="3709939"/>
              <a:ext cx="3769" cy="33948"/>
            </a:xfrm>
            <a:custGeom>
              <a:avLst/>
              <a:gdLst>
                <a:gd name="connsiteX0" fmla="*/ 79 w 3769"/>
                <a:gd name="connsiteY0" fmla="*/ 30258 h 33948"/>
                <a:gd name="connsiteX1" fmla="*/ 79 w 3769"/>
                <a:gd name="connsiteY1" fmla="*/ 30258 h 33948"/>
                <a:gd name="connsiteX2" fmla="*/ 79 w 3769"/>
                <a:gd name="connsiteY2" fmla="*/ 24354 h 33948"/>
                <a:gd name="connsiteX3" fmla="*/ 79 w 3769"/>
                <a:gd name="connsiteY3" fmla="*/ 19926 h 33948"/>
                <a:gd name="connsiteX4" fmla="*/ 79 w 3769"/>
                <a:gd name="connsiteY4" fmla="*/ 11070 h 33948"/>
                <a:gd name="connsiteX5" fmla="*/ 79 w 3769"/>
                <a:gd name="connsiteY5" fmla="*/ 11070 h 33948"/>
                <a:gd name="connsiteX6" fmla="*/ 79 w 3769"/>
                <a:gd name="connsiteY6" fmla="*/ 0 h 33948"/>
                <a:gd name="connsiteX7" fmla="*/ 79 w 3769"/>
                <a:gd name="connsiteY7" fmla="*/ 4428 h 33948"/>
                <a:gd name="connsiteX8" fmla="*/ 79 w 3769"/>
                <a:gd name="connsiteY8" fmla="*/ 4428 h 33948"/>
                <a:gd name="connsiteX9" fmla="*/ 79 w 3769"/>
                <a:gd name="connsiteY9" fmla="*/ 4428 h 33948"/>
                <a:gd name="connsiteX10" fmla="*/ 79 w 3769"/>
                <a:gd name="connsiteY10" fmla="*/ 4428 h 33948"/>
                <a:gd name="connsiteX11" fmla="*/ 79 w 3769"/>
                <a:gd name="connsiteY11" fmla="*/ 4428 h 33948"/>
                <a:gd name="connsiteX12" fmla="*/ 79 w 3769"/>
                <a:gd name="connsiteY12" fmla="*/ 4428 h 33948"/>
                <a:gd name="connsiteX13" fmla="*/ 79 w 3769"/>
                <a:gd name="connsiteY13" fmla="*/ 4428 h 33948"/>
                <a:gd name="connsiteX14" fmla="*/ 79 w 3769"/>
                <a:gd name="connsiteY14" fmla="*/ 4428 h 33948"/>
                <a:gd name="connsiteX15" fmla="*/ 79 w 3769"/>
                <a:gd name="connsiteY15" fmla="*/ 4428 h 33948"/>
                <a:gd name="connsiteX16" fmla="*/ 79 w 3769"/>
                <a:gd name="connsiteY16" fmla="*/ 4428 h 33948"/>
                <a:gd name="connsiteX17" fmla="*/ 79 w 3769"/>
                <a:gd name="connsiteY17" fmla="*/ 14022 h 33948"/>
                <a:gd name="connsiteX18" fmla="*/ 79 w 3769"/>
                <a:gd name="connsiteY18" fmla="*/ 14022 h 33948"/>
                <a:gd name="connsiteX19" fmla="*/ 79 w 3769"/>
                <a:gd name="connsiteY19" fmla="*/ 23616 h 33948"/>
                <a:gd name="connsiteX20" fmla="*/ 79 w 3769"/>
                <a:gd name="connsiteY20" fmla="*/ 28044 h 33948"/>
                <a:gd name="connsiteX21" fmla="*/ 79 w 3769"/>
                <a:gd name="connsiteY21" fmla="*/ 33948 h 33948"/>
                <a:gd name="connsiteX22" fmla="*/ 79 w 3769"/>
                <a:gd name="connsiteY22" fmla="*/ 33948 h 33948"/>
                <a:gd name="connsiteX23" fmla="*/ 3769 w 3769"/>
                <a:gd name="connsiteY23" fmla="*/ 28782 h 33948"/>
                <a:gd name="connsiteX24" fmla="*/ 3769 w 3769"/>
                <a:gd name="connsiteY24" fmla="*/ 23616 h 33948"/>
                <a:gd name="connsiteX25" fmla="*/ 3769 w 3769"/>
                <a:gd name="connsiteY25" fmla="*/ 3690 h 33948"/>
                <a:gd name="connsiteX26" fmla="*/ 3769 w 3769"/>
                <a:gd name="connsiteY26" fmla="*/ 3690 h 33948"/>
                <a:gd name="connsiteX27" fmla="*/ 3769 w 3769"/>
                <a:gd name="connsiteY27" fmla="*/ 16236 h 33948"/>
                <a:gd name="connsiteX28" fmla="*/ 3769 w 3769"/>
                <a:gd name="connsiteY28" fmla="*/ 16236 h 33948"/>
                <a:gd name="connsiteX29" fmla="*/ 3769 w 3769"/>
                <a:gd name="connsiteY29" fmla="*/ 21402 h 33948"/>
                <a:gd name="connsiteX30" fmla="*/ 3769 w 3769"/>
                <a:gd name="connsiteY30" fmla="*/ 2656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769" h="33948">
                  <a:moveTo>
                    <a:pt x="79" y="30258"/>
                  </a:moveTo>
                  <a:lnTo>
                    <a:pt x="79" y="30258"/>
                  </a:lnTo>
                  <a:cubicBezTo>
                    <a:pt x="79" y="30258"/>
                    <a:pt x="79" y="30258"/>
                    <a:pt x="79" y="24354"/>
                  </a:cubicBezTo>
                  <a:lnTo>
                    <a:pt x="79" y="19926"/>
                  </a:lnTo>
                  <a:cubicBezTo>
                    <a:pt x="589" y="16996"/>
                    <a:pt x="589" y="14000"/>
                    <a:pt x="79" y="11070"/>
                  </a:cubicBezTo>
                  <a:lnTo>
                    <a:pt x="79" y="11070"/>
                  </a:lnTo>
                  <a:cubicBezTo>
                    <a:pt x="79" y="11070"/>
                    <a:pt x="79" y="3690"/>
                    <a:pt x="79" y="0"/>
                  </a:cubicBezTo>
                  <a:cubicBezTo>
                    <a:pt x="-26" y="1474"/>
                    <a:pt x="-26" y="2954"/>
                    <a:pt x="79" y="4428"/>
                  </a:cubicBezTo>
                  <a:lnTo>
                    <a:pt x="79" y="4428"/>
                  </a:lnTo>
                  <a:lnTo>
                    <a:pt x="79" y="4428"/>
                  </a:lnTo>
                  <a:lnTo>
                    <a:pt x="79" y="4428"/>
                  </a:lnTo>
                  <a:cubicBezTo>
                    <a:pt x="79" y="4428"/>
                    <a:pt x="79" y="4428"/>
                    <a:pt x="79" y="4428"/>
                  </a:cubicBezTo>
                  <a:lnTo>
                    <a:pt x="79" y="4428"/>
                  </a:lnTo>
                  <a:cubicBezTo>
                    <a:pt x="79" y="4428"/>
                    <a:pt x="79" y="4428"/>
                    <a:pt x="79" y="4428"/>
                  </a:cubicBezTo>
                  <a:lnTo>
                    <a:pt x="79" y="4428"/>
                  </a:lnTo>
                  <a:lnTo>
                    <a:pt x="79" y="4428"/>
                  </a:lnTo>
                  <a:lnTo>
                    <a:pt x="79" y="4428"/>
                  </a:lnTo>
                  <a:cubicBezTo>
                    <a:pt x="79" y="4428"/>
                    <a:pt x="79" y="11070"/>
                    <a:pt x="79" y="14022"/>
                  </a:cubicBezTo>
                  <a:lnTo>
                    <a:pt x="79" y="14022"/>
                  </a:lnTo>
                  <a:lnTo>
                    <a:pt x="79" y="23616"/>
                  </a:lnTo>
                  <a:lnTo>
                    <a:pt x="79" y="28044"/>
                  </a:lnTo>
                  <a:cubicBezTo>
                    <a:pt x="79" y="28044"/>
                    <a:pt x="79" y="33948"/>
                    <a:pt x="79" y="33948"/>
                  </a:cubicBezTo>
                  <a:lnTo>
                    <a:pt x="79" y="33948"/>
                  </a:lnTo>
                  <a:lnTo>
                    <a:pt x="3769" y="28782"/>
                  </a:lnTo>
                  <a:lnTo>
                    <a:pt x="3769" y="23616"/>
                  </a:lnTo>
                  <a:lnTo>
                    <a:pt x="3769" y="3690"/>
                  </a:lnTo>
                  <a:lnTo>
                    <a:pt x="3769" y="3690"/>
                  </a:lnTo>
                  <a:lnTo>
                    <a:pt x="3769" y="16236"/>
                  </a:lnTo>
                  <a:lnTo>
                    <a:pt x="3769" y="16236"/>
                  </a:lnTo>
                  <a:cubicBezTo>
                    <a:pt x="3769" y="16236"/>
                    <a:pt x="3769" y="16236"/>
                    <a:pt x="3769" y="21402"/>
                  </a:cubicBezTo>
                  <a:lnTo>
                    <a:pt x="3769" y="2656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19E396AB-C509-4B28-A84D-D697BE331F5B}"/>
                </a:ext>
              </a:extLst>
            </p:cNvPr>
            <p:cNvSpPr/>
            <p:nvPr/>
          </p:nvSpPr>
          <p:spPr>
            <a:xfrm>
              <a:off x="7704138" y="3727652"/>
              <a:ext cx="4803" cy="43541"/>
            </a:xfrm>
            <a:custGeom>
              <a:avLst/>
              <a:gdLst>
                <a:gd name="connsiteX0" fmla="*/ 0 w 4803"/>
                <a:gd name="connsiteY0" fmla="*/ 37638 h 43541"/>
                <a:gd name="connsiteX1" fmla="*/ 0 w 4803"/>
                <a:gd name="connsiteY1" fmla="*/ 37638 h 43541"/>
                <a:gd name="connsiteX2" fmla="*/ 0 w 4803"/>
                <a:gd name="connsiteY2" fmla="*/ 37638 h 43541"/>
                <a:gd name="connsiteX3" fmla="*/ 0 w 4803"/>
                <a:gd name="connsiteY3" fmla="*/ 43542 h 43541"/>
                <a:gd name="connsiteX4" fmla="*/ 0 w 4803"/>
                <a:gd name="connsiteY4" fmla="*/ 43542 h 43541"/>
                <a:gd name="connsiteX5" fmla="*/ 4428 w 4803"/>
                <a:gd name="connsiteY5" fmla="*/ 34686 h 43541"/>
                <a:gd name="connsiteX6" fmla="*/ 4428 w 4803"/>
                <a:gd name="connsiteY6" fmla="*/ 34686 h 43541"/>
                <a:gd name="connsiteX7" fmla="*/ 4428 w 4803"/>
                <a:gd name="connsiteY7" fmla="*/ 34686 h 43541"/>
                <a:gd name="connsiteX8" fmla="*/ 4428 w 4803"/>
                <a:gd name="connsiteY8" fmla="*/ 26568 h 43541"/>
                <a:gd name="connsiteX9" fmla="*/ 4428 w 4803"/>
                <a:gd name="connsiteY9" fmla="*/ 26568 h 43541"/>
                <a:gd name="connsiteX10" fmla="*/ 4428 w 4803"/>
                <a:gd name="connsiteY10" fmla="*/ 26568 h 43541"/>
                <a:gd name="connsiteX11" fmla="*/ 4428 w 4803"/>
                <a:gd name="connsiteY11" fmla="*/ 26568 h 43541"/>
                <a:gd name="connsiteX12" fmla="*/ 4428 w 4803"/>
                <a:gd name="connsiteY12" fmla="*/ 26568 h 43541"/>
                <a:gd name="connsiteX13" fmla="*/ 4428 w 4803"/>
                <a:gd name="connsiteY13" fmla="*/ 26568 h 43541"/>
                <a:gd name="connsiteX14" fmla="*/ 4428 w 4803"/>
                <a:gd name="connsiteY14" fmla="*/ 26568 h 43541"/>
                <a:gd name="connsiteX15" fmla="*/ 4428 w 4803"/>
                <a:gd name="connsiteY15" fmla="*/ 22878 h 43541"/>
                <a:gd name="connsiteX16" fmla="*/ 4428 w 4803"/>
                <a:gd name="connsiteY16" fmla="*/ 0 h 43541"/>
                <a:gd name="connsiteX17" fmla="*/ 4428 w 4803"/>
                <a:gd name="connsiteY17" fmla="*/ 0 h 43541"/>
                <a:gd name="connsiteX18" fmla="*/ 4428 w 4803"/>
                <a:gd name="connsiteY18" fmla="*/ 4428 h 43541"/>
                <a:gd name="connsiteX19" fmla="*/ 4428 w 4803"/>
                <a:gd name="connsiteY19" fmla="*/ 4428 h 43541"/>
                <a:gd name="connsiteX20" fmla="*/ 4428 w 4803"/>
                <a:gd name="connsiteY20" fmla="*/ 4428 h 43541"/>
                <a:gd name="connsiteX21" fmla="*/ 4428 w 4803"/>
                <a:gd name="connsiteY21" fmla="*/ 4428 h 43541"/>
                <a:gd name="connsiteX22" fmla="*/ 4428 w 4803"/>
                <a:gd name="connsiteY22" fmla="*/ 4428 h 43541"/>
                <a:gd name="connsiteX23" fmla="*/ 4428 w 4803"/>
                <a:gd name="connsiteY23" fmla="*/ 4428 h 43541"/>
                <a:gd name="connsiteX24" fmla="*/ 4428 w 4803"/>
                <a:gd name="connsiteY24" fmla="*/ 4428 h 43541"/>
                <a:gd name="connsiteX25" fmla="*/ 4428 w 4803"/>
                <a:gd name="connsiteY25" fmla="*/ 19926 h 43541"/>
                <a:gd name="connsiteX26" fmla="*/ 4428 w 4803"/>
                <a:gd name="connsiteY26" fmla="*/ 19926 h 43541"/>
                <a:gd name="connsiteX27" fmla="*/ 4428 w 4803"/>
                <a:gd name="connsiteY27" fmla="*/ 19926 h 43541"/>
                <a:gd name="connsiteX28" fmla="*/ 4428 w 4803"/>
                <a:gd name="connsiteY28" fmla="*/ 19926 h 43541"/>
                <a:gd name="connsiteX29" fmla="*/ 4428 w 4803"/>
                <a:gd name="connsiteY29" fmla="*/ 19926 h 43541"/>
                <a:gd name="connsiteX30" fmla="*/ 4428 w 4803"/>
                <a:gd name="connsiteY30" fmla="*/ 19926 h 43541"/>
                <a:gd name="connsiteX31" fmla="*/ 4428 w 4803"/>
                <a:gd name="connsiteY31" fmla="*/ 25092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803" h="43541">
                  <a:moveTo>
                    <a:pt x="0" y="37638"/>
                  </a:moveTo>
                  <a:lnTo>
                    <a:pt x="0" y="37638"/>
                  </a:lnTo>
                  <a:cubicBezTo>
                    <a:pt x="0" y="37638"/>
                    <a:pt x="0" y="37638"/>
                    <a:pt x="0" y="37638"/>
                  </a:cubicBezTo>
                  <a:cubicBezTo>
                    <a:pt x="0" y="37638"/>
                    <a:pt x="0" y="43542"/>
                    <a:pt x="0" y="43542"/>
                  </a:cubicBezTo>
                  <a:lnTo>
                    <a:pt x="0" y="43542"/>
                  </a:lnTo>
                  <a:cubicBezTo>
                    <a:pt x="2067" y="40924"/>
                    <a:pt x="3574" y="37910"/>
                    <a:pt x="4428" y="34686"/>
                  </a:cubicBezTo>
                  <a:lnTo>
                    <a:pt x="4428" y="34686"/>
                  </a:lnTo>
                  <a:lnTo>
                    <a:pt x="4428" y="34686"/>
                  </a:lnTo>
                  <a:cubicBezTo>
                    <a:pt x="4928" y="32003"/>
                    <a:pt x="4928" y="29251"/>
                    <a:pt x="4428" y="26568"/>
                  </a:cubicBezTo>
                  <a:lnTo>
                    <a:pt x="4428" y="26568"/>
                  </a:lnTo>
                  <a:lnTo>
                    <a:pt x="4428" y="26568"/>
                  </a:lnTo>
                  <a:lnTo>
                    <a:pt x="4428" y="26568"/>
                  </a:lnTo>
                  <a:cubicBezTo>
                    <a:pt x="4428" y="26568"/>
                    <a:pt x="4428" y="26568"/>
                    <a:pt x="4428" y="26568"/>
                  </a:cubicBezTo>
                  <a:lnTo>
                    <a:pt x="4428" y="26568"/>
                  </a:lnTo>
                  <a:lnTo>
                    <a:pt x="4428" y="26568"/>
                  </a:lnTo>
                  <a:cubicBezTo>
                    <a:pt x="4080" y="25363"/>
                    <a:pt x="4080" y="24083"/>
                    <a:pt x="4428" y="22878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4748" y="1459"/>
                    <a:pt x="4748" y="2970"/>
                    <a:pt x="4428" y="4428"/>
                  </a:cubicBez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lnTo>
                    <a:pt x="4428" y="19926"/>
                  </a:lnTo>
                  <a:lnTo>
                    <a:pt x="4428" y="19926"/>
                  </a:lnTo>
                  <a:cubicBezTo>
                    <a:pt x="4428" y="19926"/>
                    <a:pt x="4428" y="19926"/>
                    <a:pt x="4428" y="19926"/>
                  </a:cubicBezTo>
                  <a:lnTo>
                    <a:pt x="4428" y="19926"/>
                  </a:lnTo>
                  <a:lnTo>
                    <a:pt x="4428" y="19926"/>
                  </a:lnTo>
                  <a:lnTo>
                    <a:pt x="4428" y="19926"/>
                  </a:lnTo>
                  <a:cubicBezTo>
                    <a:pt x="4670" y="21640"/>
                    <a:pt x="4670" y="23378"/>
                    <a:pt x="4428" y="2509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0E82C9CA-B438-4060-B17F-F79828DB8A8F}"/>
                </a:ext>
              </a:extLst>
            </p:cNvPr>
            <p:cNvSpPr/>
            <p:nvPr/>
          </p:nvSpPr>
          <p:spPr>
            <a:xfrm>
              <a:off x="7709305" y="3730604"/>
              <a:ext cx="9969" cy="45755"/>
            </a:xfrm>
            <a:custGeom>
              <a:avLst/>
              <a:gdLst>
                <a:gd name="connsiteX0" fmla="*/ 0 w 9969"/>
                <a:gd name="connsiteY0" fmla="*/ 45756 h 45755"/>
                <a:gd name="connsiteX1" fmla="*/ 0 w 9969"/>
                <a:gd name="connsiteY1" fmla="*/ 39852 h 45755"/>
                <a:gd name="connsiteX2" fmla="*/ 0 w 9969"/>
                <a:gd name="connsiteY2" fmla="*/ 34686 h 45755"/>
                <a:gd name="connsiteX3" fmla="*/ 0 w 9969"/>
                <a:gd name="connsiteY3" fmla="*/ 29520 h 45755"/>
                <a:gd name="connsiteX4" fmla="*/ 0 w 9969"/>
                <a:gd name="connsiteY4" fmla="*/ 29520 h 45755"/>
                <a:gd name="connsiteX5" fmla="*/ 0 w 9969"/>
                <a:gd name="connsiteY5" fmla="*/ 29520 h 45755"/>
                <a:gd name="connsiteX6" fmla="*/ 0 w 9969"/>
                <a:gd name="connsiteY6" fmla="*/ 29520 h 45755"/>
                <a:gd name="connsiteX7" fmla="*/ 0 w 9969"/>
                <a:gd name="connsiteY7" fmla="*/ 29520 h 45755"/>
                <a:gd name="connsiteX8" fmla="*/ 0 w 9969"/>
                <a:gd name="connsiteY8" fmla="*/ 29520 h 45755"/>
                <a:gd name="connsiteX9" fmla="*/ 0 w 9969"/>
                <a:gd name="connsiteY9" fmla="*/ 16236 h 45755"/>
                <a:gd name="connsiteX10" fmla="*/ 0 w 9969"/>
                <a:gd name="connsiteY10" fmla="*/ 16236 h 45755"/>
                <a:gd name="connsiteX11" fmla="*/ 4428 w 9969"/>
                <a:gd name="connsiteY11" fmla="*/ 16236 h 45755"/>
                <a:gd name="connsiteX12" fmla="*/ 4428 w 9969"/>
                <a:gd name="connsiteY12" fmla="*/ 16236 h 45755"/>
                <a:gd name="connsiteX13" fmla="*/ 4428 w 9969"/>
                <a:gd name="connsiteY13" fmla="*/ 16236 h 45755"/>
                <a:gd name="connsiteX14" fmla="*/ 4428 w 9969"/>
                <a:gd name="connsiteY14" fmla="*/ 11070 h 45755"/>
                <a:gd name="connsiteX15" fmla="*/ 4428 w 9969"/>
                <a:gd name="connsiteY15" fmla="*/ 31734 h 45755"/>
                <a:gd name="connsiteX16" fmla="*/ 4428 w 9969"/>
                <a:gd name="connsiteY16" fmla="*/ 31734 h 45755"/>
                <a:gd name="connsiteX17" fmla="*/ 4428 w 9969"/>
                <a:gd name="connsiteY17" fmla="*/ 31734 h 45755"/>
                <a:gd name="connsiteX18" fmla="*/ 4428 w 9969"/>
                <a:gd name="connsiteY18" fmla="*/ 0 h 45755"/>
                <a:gd name="connsiteX19" fmla="*/ 4428 w 9969"/>
                <a:gd name="connsiteY19" fmla="*/ 4428 h 45755"/>
                <a:gd name="connsiteX20" fmla="*/ 4428 w 9969"/>
                <a:gd name="connsiteY20" fmla="*/ 4428 h 45755"/>
                <a:gd name="connsiteX21" fmla="*/ 4428 w 9969"/>
                <a:gd name="connsiteY21" fmla="*/ 4428 h 45755"/>
                <a:gd name="connsiteX22" fmla="*/ 4428 w 9969"/>
                <a:gd name="connsiteY22" fmla="*/ 4428 h 45755"/>
                <a:gd name="connsiteX23" fmla="*/ 4428 w 9969"/>
                <a:gd name="connsiteY23" fmla="*/ 4428 h 45755"/>
                <a:gd name="connsiteX24" fmla="*/ 4428 w 9969"/>
                <a:gd name="connsiteY24" fmla="*/ 17712 h 45755"/>
                <a:gd name="connsiteX25" fmla="*/ 4428 w 9969"/>
                <a:gd name="connsiteY25" fmla="*/ 17712 h 45755"/>
                <a:gd name="connsiteX26" fmla="*/ 4428 w 9969"/>
                <a:gd name="connsiteY26" fmla="*/ 17712 h 45755"/>
                <a:gd name="connsiteX27" fmla="*/ 4428 w 9969"/>
                <a:gd name="connsiteY27" fmla="*/ 17712 h 45755"/>
                <a:gd name="connsiteX28" fmla="*/ 4428 w 9969"/>
                <a:gd name="connsiteY28" fmla="*/ 17712 h 45755"/>
                <a:gd name="connsiteX29" fmla="*/ 4428 w 9969"/>
                <a:gd name="connsiteY29" fmla="*/ 23616 h 45755"/>
                <a:gd name="connsiteX30" fmla="*/ 4428 w 9969"/>
                <a:gd name="connsiteY30" fmla="*/ 28044 h 45755"/>
                <a:gd name="connsiteX31" fmla="*/ 4428 w 9969"/>
                <a:gd name="connsiteY31" fmla="*/ 34686 h 45755"/>
                <a:gd name="connsiteX32" fmla="*/ 4428 w 9969"/>
                <a:gd name="connsiteY32" fmla="*/ 34686 h 45755"/>
                <a:gd name="connsiteX33" fmla="*/ 9594 w 9969"/>
                <a:gd name="connsiteY33" fmla="*/ 25830 h 45755"/>
                <a:gd name="connsiteX34" fmla="*/ 9594 w 9969"/>
                <a:gd name="connsiteY34" fmla="*/ 25830 h 45755"/>
                <a:gd name="connsiteX35" fmla="*/ 9594 w 9969"/>
                <a:gd name="connsiteY35" fmla="*/ 25830 h 45755"/>
                <a:gd name="connsiteX36" fmla="*/ 9594 w 9969"/>
                <a:gd name="connsiteY36" fmla="*/ 17712 h 45755"/>
                <a:gd name="connsiteX37" fmla="*/ 9594 w 9969"/>
                <a:gd name="connsiteY37" fmla="*/ 17712 h 45755"/>
                <a:gd name="connsiteX38" fmla="*/ 9594 w 9969"/>
                <a:gd name="connsiteY38" fmla="*/ 17712 h 45755"/>
                <a:gd name="connsiteX39" fmla="*/ 9594 w 9969"/>
                <a:gd name="connsiteY39" fmla="*/ 17712 h 45755"/>
                <a:gd name="connsiteX40" fmla="*/ 9594 w 9969"/>
                <a:gd name="connsiteY40" fmla="*/ 25830 h 45755"/>
                <a:gd name="connsiteX41" fmla="*/ 9594 w 9969"/>
                <a:gd name="connsiteY41" fmla="*/ 25830 h 45755"/>
                <a:gd name="connsiteX42" fmla="*/ 1476 w 9969"/>
                <a:gd name="connsiteY42" fmla="*/ 45756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969" h="45755">
                  <a:moveTo>
                    <a:pt x="0" y="45756"/>
                  </a:moveTo>
                  <a:cubicBezTo>
                    <a:pt x="0" y="45756"/>
                    <a:pt x="0" y="45756"/>
                    <a:pt x="0" y="39852"/>
                  </a:cubicBezTo>
                  <a:lnTo>
                    <a:pt x="0" y="34686"/>
                  </a:lnTo>
                  <a:cubicBezTo>
                    <a:pt x="242" y="32972"/>
                    <a:pt x="242" y="31234"/>
                    <a:pt x="0" y="29520"/>
                  </a:cubicBezTo>
                  <a:lnTo>
                    <a:pt x="0" y="29520"/>
                  </a:lnTo>
                  <a:lnTo>
                    <a:pt x="0" y="29520"/>
                  </a:lnTo>
                  <a:lnTo>
                    <a:pt x="0" y="29520"/>
                  </a:lnTo>
                  <a:cubicBezTo>
                    <a:pt x="0" y="29520"/>
                    <a:pt x="0" y="29520"/>
                    <a:pt x="0" y="29520"/>
                  </a:cubicBezTo>
                  <a:lnTo>
                    <a:pt x="0" y="29520"/>
                  </a:lnTo>
                  <a:lnTo>
                    <a:pt x="0" y="16236"/>
                  </a:lnTo>
                  <a:lnTo>
                    <a:pt x="0" y="16236"/>
                  </a:lnTo>
                  <a:cubicBezTo>
                    <a:pt x="1401" y="16901"/>
                    <a:pt x="3027" y="16901"/>
                    <a:pt x="4428" y="16236"/>
                  </a:cubicBezTo>
                  <a:lnTo>
                    <a:pt x="4428" y="16236"/>
                  </a:lnTo>
                  <a:lnTo>
                    <a:pt x="4428" y="16236"/>
                  </a:lnTo>
                  <a:cubicBezTo>
                    <a:pt x="4522" y="14515"/>
                    <a:pt x="4522" y="12791"/>
                    <a:pt x="4428" y="11070"/>
                  </a:cubicBezTo>
                  <a:lnTo>
                    <a:pt x="4428" y="31734"/>
                  </a:lnTo>
                  <a:cubicBezTo>
                    <a:pt x="4428" y="31734"/>
                    <a:pt x="4428" y="31734"/>
                    <a:pt x="4428" y="31734"/>
                  </a:cubicBezTo>
                  <a:lnTo>
                    <a:pt x="4428" y="31734"/>
                  </a:lnTo>
                  <a:lnTo>
                    <a:pt x="4428" y="0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lnTo>
                    <a:pt x="4428" y="4428"/>
                  </a:lnTo>
                  <a:cubicBezTo>
                    <a:pt x="4428" y="8856"/>
                    <a:pt x="4428" y="12546"/>
                    <a:pt x="4428" y="17712"/>
                  </a:cubicBezTo>
                  <a:lnTo>
                    <a:pt x="4428" y="17712"/>
                  </a:lnTo>
                  <a:lnTo>
                    <a:pt x="4428" y="17712"/>
                  </a:lnTo>
                  <a:cubicBezTo>
                    <a:pt x="4428" y="17712"/>
                    <a:pt x="4428" y="17712"/>
                    <a:pt x="4428" y="17712"/>
                  </a:cubicBezTo>
                  <a:lnTo>
                    <a:pt x="4428" y="17712"/>
                  </a:lnTo>
                  <a:lnTo>
                    <a:pt x="4428" y="23616"/>
                  </a:lnTo>
                  <a:lnTo>
                    <a:pt x="4428" y="28044"/>
                  </a:lnTo>
                  <a:cubicBezTo>
                    <a:pt x="4428" y="33210"/>
                    <a:pt x="4428" y="34686"/>
                    <a:pt x="4428" y="34686"/>
                  </a:cubicBezTo>
                  <a:lnTo>
                    <a:pt x="4428" y="34686"/>
                  </a:lnTo>
                  <a:cubicBezTo>
                    <a:pt x="6524" y="31969"/>
                    <a:pt x="8260" y="28992"/>
                    <a:pt x="9594" y="25830"/>
                  </a:cubicBezTo>
                  <a:lnTo>
                    <a:pt x="9594" y="25830"/>
                  </a:lnTo>
                  <a:lnTo>
                    <a:pt x="9594" y="25830"/>
                  </a:lnTo>
                  <a:cubicBezTo>
                    <a:pt x="10010" y="23140"/>
                    <a:pt x="10010" y="20402"/>
                    <a:pt x="9594" y="17712"/>
                  </a:cubicBezTo>
                  <a:cubicBezTo>
                    <a:pt x="9594" y="17712"/>
                    <a:pt x="9594" y="17712"/>
                    <a:pt x="9594" y="17712"/>
                  </a:cubicBezTo>
                  <a:lnTo>
                    <a:pt x="9594" y="17712"/>
                  </a:lnTo>
                  <a:cubicBezTo>
                    <a:pt x="9594" y="17712"/>
                    <a:pt x="9594" y="17712"/>
                    <a:pt x="9594" y="17712"/>
                  </a:cubicBezTo>
                  <a:cubicBezTo>
                    <a:pt x="10094" y="20395"/>
                    <a:pt x="10094" y="23147"/>
                    <a:pt x="9594" y="25830"/>
                  </a:cubicBezTo>
                  <a:lnTo>
                    <a:pt x="9594" y="25830"/>
                  </a:lnTo>
                  <a:cubicBezTo>
                    <a:pt x="8457" y="33008"/>
                    <a:pt x="5679" y="39827"/>
                    <a:pt x="1476" y="4575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DCDABAB4-189C-4365-B355-DE1C33BB58B2}"/>
                </a:ext>
              </a:extLst>
            </p:cNvPr>
            <p:cNvSpPr/>
            <p:nvPr/>
          </p:nvSpPr>
          <p:spPr>
            <a:xfrm>
              <a:off x="7690855" y="3740198"/>
              <a:ext cx="9123" cy="42393"/>
            </a:xfrm>
            <a:custGeom>
              <a:avLst/>
              <a:gdLst>
                <a:gd name="connsiteX0" fmla="*/ 0 w 9123"/>
                <a:gd name="connsiteY0" fmla="*/ 26568 h 42393"/>
                <a:gd name="connsiteX1" fmla="*/ 0 w 9123"/>
                <a:gd name="connsiteY1" fmla="*/ 26568 h 42393"/>
                <a:gd name="connsiteX2" fmla="*/ 0 w 9123"/>
                <a:gd name="connsiteY2" fmla="*/ 42066 h 42393"/>
                <a:gd name="connsiteX3" fmla="*/ 3690 w 9123"/>
                <a:gd name="connsiteY3" fmla="*/ 42066 h 42393"/>
                <a:gd name="connsiteX4" fmla="*/ 3690 w 9123"/>
                <a:gd name="connsiteY4" fmla="*/ 42066 h 42393"/>
                <a:gd name="connsiteX5" fmla="*/ 3690 w 9123"/>
                <a:gd name="connsiteY5" fmla="*/ 36162 h 42393"/>
                <a:gd name="connsiteX6" fmla="*/ 3690 w 9123"/>
                <a:gd name="connsiteY6" fmla="*/ 36162 h 42393"/>
                <a:gd name="connsiteX7" fmla="*/ 8856 w 9123"/>
                <a:gd name="connsiteY7" fmla="*/ 20664 h 42393"/>
                <a:gd name="connsiteX8" fmla="*/ 8856 w 9123"/>
                <a:gd name="connsiteY8" fmla="*/ 20664 h 42393"/>
                <a:gd name="connsiteX9" fmla="*/ 8856 w 9123"/>
                <a:gd name="connsiteY9" fmla="*/ 20664 h 42393"/>
                <a:gd name="connsiteX10" fmla="*/ 8856 w 9123"/>
                <a:gd name="connsiteY10" fmla="*/ 20664 h 42393"/>
                <a:gd name="connsiteX11" fmla="*/ 8856 w 9123"/>
                <a:gd name="connsiteY11" fmla="*/ 20664 h 42393"/>
                <a:gd name="connsiteX12" fmla="*/ 8856 w 9123"/>
                <a:gd name="connsiteY12" fmla="*/ 5166 h 42393"/>
                <a:gd name="connsiteX13" fmla="*/ 8856 w 9123"/>
                <a:gd name="connsiteY13" fmla="*/ 5166 h 42393"/>
                <a:gd name="connsiteX14" fmla="*/ 8856 w 9123"/>
                <a:gd name="connsiteY14" fmla="*/ 5166 h 42393"/>
                <a:gd name="connsiteX15" fmla="*/ 8856 w 9123"/>
                <a:gd name="connsiteY15" fmla="*/ 0 h 42393"/>
                <a:gd name="connsiteX16" fmla="*/ 8856 w 9123"/>
                <a:gd name="connsiteY16" fmla="*/ 0 h 42393"/>
                <a:gd name="connsiteX17" fmla="*/ 8856 w 9123"/>
                <a:gd name="connsiteY17" fmla="*/ 0 h 42393"/>
                <a:gd name="connsiteX18" fmla="*/ 4428 w 9123"/>
                <a:gd name="connsiteY18" fmla="*/ 4428 h 42393"/>
                <a:gd name="connsiteX19" fmla="*/ 4428 w 9123"/>
                <a:gd name="connsiteY19" fmla="*/ 4428 h 42393"/>
                <a:gd name="connsiteX20" fmla="*/ 4428 w 9123"/>
                <a:gd name="connsiteY20" fmla="*/ 4428 h 42393"/>
                <a:gd name="connsiteX21" fmla="*/ 4428 w 9123"/>
                <a:gd name="connsiteY21" fmla="*/ 8856 h 42393"/>
                <a:gd name="connsiteX22" fmla="*/ 4428 w 9123"/>
                <a:gd name="connsiteY22" fmla="*/ 26568 h 42393"/>
                <a:gd name="connsiteX23" fmla="*/ 4428 w 9123"/>
                <a:gd name="connsiteY23" fmla="*/ 26568 h 42393"/>
                <a:gd name="connsiteX24" fmla="*/ 4428 w 9123"/>
                <a:gd name="connsiteY24" fmla="*/ 26568 h 42393"/>
                <a:gd name="connsiteX25" fmla="*/ 4428 w 9123"/>
                <a:gd name="connsiteY25" fmla="*/ 26568 h 42393"/>
                <a:gd name="connsiteX26" fmla="*/ 4428 w 9123"/>
                <a:gd name="connsiteY26" fmla="*/ 26568 h 42393"/>
                <a:gd name="connsiteX27" fmla="*/ 4428 w 9123"/>
                <a:gd name="connsiteY27" fmla="*/ 26568 h 42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9123" h="42393">
                  <a:moveTo>
                    <a:pt x="0" y="26568"/>
                  </a:moveTo>
                  <a:lnTo>
                    <a:pt x="0" y="26568"/>
                  </a:lnTo>
                  <a:cubicBezTo>
                    <a:pt x="0" y="31734"/>
                    <a:pt x="0" y="41328"/>
                    <a:pt x="0" y="42066"/>
                  </a:cubicBezTo>
                  <a:cubicBezTo>
                    <a:pt x="0" y="42804"/>
                    <a:pt x="0" y="42066"/>
                    <a:pt x="3690" y="42066"/>
                  </a:cubicBezTo>
                  <a:lnTo>
                    <a:pt x="3690" y="42066"/>
                  </a:lnTo>
                  <a:lnTo>
                    <a:pt x="3690" y="36162"/>
                  </a:lnTo>
                  <a:lnTo>
                    <a:pt x="3690" y="36162"/>
                  </a:lnTo>
                  <a:cubicBezTo>
                    <a:pt x="5980" y="31203"/>
                    <a:pt x="7713" y="26005"/>
                    <a:pt x="8856" y="20664"/>
                  </a:cubicBezTo>
                  <a:cubicBezTo>
                    <a:pt x="8856" y="20664"/>
                    <a:pt x="8856" y="20664"/>
                    <a:pt x="8856" y="20664"/>
                  </a:cubicBezTo>
                  <a:lnTo>
                    <a:pt x="8856" y="20664"/>
                  </a:lnTo>
                  <a:cubicBezTo>
                    <a:pt x="8856" y="20664"/>
                    <a:pt x="8856" y="20664"/>
                    <a:pt x="8856" y="20664"/>
                  </a:cubicBezTo>
                  <a:lnTo>
                    <a:pt x="8856" y="20664"/>
                  </a:lnTo>
                  <a:cubicBezTo>
                    <a:pt x="9213" y="15504"/>
                    <a:pt x="9213" y="10326"/>
                    <a:pt x="8856" y="5166"/>
                  </a:cubicBezTo>
                  <a:lnTo>
                    <a:pt x="8856" y="5166"/>
                  </a:lnTo>
                  <a:lnTo>
                    <a:pt x="8856" y="5166"/>
                  </a:lnTo>
                  <a:cubicBezTo>
                    <a:pt x="8856" y="5166"/>
                    <a:pt x="8856" y="5166"/>
                    <a:pt x="8856" y="0"/>
                  </a:cubicBez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cubicBezTo>
                    <a:pt x="8856" y="0"/>
                    <a:pt x="8856" y="5166"/>
                    <a:pt x="4428" y="4428"/>
                  </a:cubicBez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cubicBezTo>
                    <a:pt x="4428" y="4428"/>
                    <a:pt x="4428" y="4428"/>
                    <a:pt x="4428" y="8856"/>
                  </a:cubicBezTo>
                  <a:cubicBezTo>
                    <a:pt x="4428" y="13284"/>
                    <a:pt x="4428" y="24354"/>
                    <a:pt x="4428" y="26568"/>
                  </a:cubicBezTo>
                  <a:cubicBezTo>
                    <a:pt x="4428" y="28782"/>
                    <a:pt x="4428" y="26568"/>
                    <a:pt x="4428" y="26568"/>
                  </a:cubicBezTo>
                  <a:lnTo>
                    <a:pt x="4428" y="26568"/>
                  </a:lnTo>
                  <a:cubicBezTo>
                    <a:pt x="4428" y="26568"/>
                    <a:pt x="4428" y="26568"/>
                    <a:pt x="4428" y="26568"/>
                  </a:cubicBezTo>
                  <a:lnTo>
                    <a:pt x="4428" y="26568"/>
                  </a:lnTo>
                  <a:lnTo>
                    <a:pt x="4428" y="265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2DF9B763-FDDC-44E6-987A-E75196092FE2}"/>
                </a:ext>
              </a:extLst>
            </p:cNvPr>
            <p:cNvSpPr/>
            <p:nvPr/>
          </p:nvSpPr>
          <p:spPr>
            <a:xfrm>
              <a:off x="7694544" y="3733556"/>
              <a:ext cx="15760" cy="50183"/>
            </a:xfrm>
            <a:custGeom>
              <a:avLst/>
              <a:gdLst>
                <a:gd name="connsiteX0" fmla="*/ 0 w 15760"/>
                <a:gd name="connsiteY0" fmla="*/ 49446 h 50183"/>
                <a:gd name="connsiteX1" fmla="*/ 0 w 15760"/>
                <a:gd name="connsiteY1" fmla="*/ 49446 h 50183"/>
                <a:gd name="connsiteX2" fmla="*/ 0 w 15760"/>
                <a:gd name="connsiteY2" fmla="*/ 33948 h 50183"/>
                <a:gd name="connsiteX3" fmla="*/ 0 w 15760"/>
                <a:gd name="connsiteY3" fmla="*/ 33948 h 50183"/>
                <a:gd name="connsiteX4" fmla="*/ 0 w 15760"/>
                <a:gd name="connsiteY4" fmla="*/ 50184 h 50183"/>
                <a:gd name="connsiteX5" fmla="*/ 0 w 15760"/>
                <a:gd name="connsiteY5" fmla="*/ 50184 h 50183"/>
                <a:gd name="connsiteX6" fmla="*/ 0 w 15760"/>
                <a:gd name="connsiteY6" fmla="*/ 50184 h 50183"/>
                <a:gd name="connsiteX7" fmla="*/ 5166 w 15760"/>
                <a:gd name="connsiteY7" fmla="*/ 42804 h 50183"/>
                <a:gd name="connsiteX8" fmla="*/ 11070 w 15760"/>
                <a:gd name="connsiteY8" fmla="*/ 26568 h 50183"/>
                <a:gd name="connsiteX9" fmla="*/ 11070 w 15760"/>
                <a:gd name="connsiteY9" fmla="*/ 26568 h 50183"/>
                <a:gd name="connsiteX10" fmla="*/ 11070 w 15760"/>
                <a:gd name="connsiteY10" fmla="*/ 26568 h 50183"/>
                <a:gd name="connsiteX11" fmla="*/ 11070 w 15760"/>
                <a:gd name="connsiteY11" fmla="*/ 26568 h 50183"/>
                <a:gd name="connsiteX12" fmla="*/ 11070 w 15760"/>
                <a:gd name="connsiteY12" fmla="*/ 26568 h 50183"/>
                <a:gd name="connsiteX13" fmla="*/ 5904 w 15760"/>
                <a:gd name="connsiteY13" fmla="*/ 42804 h 50183"/>
                <a:gd name="connsiteX14" fmla="*/ 5904 w 15760"/>
                <a:gd name="connsiteY14" fmla="*/ 47970 h 50183"/>
                <a:gd name="connsiteX15" fmla="*/ 2214 w 15760"/>
                <a:gd name="connsiteY15" fmla="*/ 47970 h 50183"/>
                <a:gd name="connsiteX16" fmla="*/ 0 w 15760"/>
                <a:gd name="connsiteY16" fmla="*/ 33210 h 50183"/>
                <a:gd name="connsiteX17" fmla="*/ 0 w 15760"/>
                <a:gd name="connsiteY17" fmla="*/ 33210 h 50183"/>
                <a:gd name="connsiteX18" fmla="*/ 0 w 15760"/>
                <a:gd name="connsiteY18" fmla="*/ 28044 h 50183"/>
                <a:gd name="connsiteX19" fmla="*/ 0 w 15760"/>
                <a:gd name="connsiteY19" fmla="*/ 28044 h 50183"/>
                <a:gd name="connsiteX20" fmla="*/ 4428 w 15760"/>
                <a:gd name="connsiteY20" fmla="*/ 10332 h 50183"/>
                <a:gd name="connsiteX21" fmla="*/ 4428 w 15760"/>
                <a:gd name="connsiteY21" fmla="*/ 3690 h 50183"/>
                <a:gd name="connsiteX22" fmla="*/ 4428 w 15760"/>
                <a:gd name="connsiteY22" fmla="*/ 3690 h 50183"/>
                <a:gd name="connsiteX23" fmla="*/ 4428 w 15760"/>
                <a:gd name="connsiteY23" fmla="*/ 10332 h 50183"/>
                <a:gd name="connsiteX24" fmla="*/ 4428 w 15760"/>
                <a:gd name="connsiteY24" fmla="*/ 28044 h 50183"/>
                <a:gd name="connsiteX25" fmla="*/ 4428 w 15760"/>
                <a:gd name="connsiteY25" fmla="*/ 28044 h 50183"/>
                <a:gd name="connsiteX26" fmla="*/ 4428 w 15760"/>
                <a:gd name="connsiteY26" fmla="*/ 28044 h 50183"/>
                <a:gd name="connsiteX27" fmla="*/ 15498 w 15760"/>
                <a:gd name="connsiteY27" fmla="*/ 22878 h 50183"/>
                <a:gd name="connsiteX28" fmla="*/ 15498 w 15760"/>
                <a:gd name="connsiteY28" fmla="*/ 22878 h 50183"/>
                <a:gd name="connsiteX29" fmla="*/ 15498 w 15760"/>
                <a:gd name="connsiteY29" fmla="*/ 22878 h 50183"/>
                <a:gd name="connsiteX30" fmla="*/ 15498 w 15760"/>
                <a:gd name="connsiteY30" fmla="*/ 5166 h 50183"/>
                <a:gd name="connsiteX31" fmla="*/ 15498 w 15760"/>
                <a:gd name="connsiteY31" fmla="*/ 5166 h 50183"/>
                <a:gd name="connsiteX32" fmla="*/ 15498 w 15760"/>
                <a:gd name="connsiteY32" fmla="*/ 0 h 50183"/>
                <a:gd name="connsiteX33" fmla="*/ 15498 w 15760"/>
                <a:gd name="connsiteY33" fmla="*/ 0 h 50183"/>
                <a:gd name="connsiteX34" fmla="*/ 15498 w 15760"/>
                <a:gd name="connsiteY34" fmla="*/ 5166 h 50183"/>
                <a:gd name="connsiteX35" fmla="*/ 15498 w 15760"/>
                <a:gd name="connsiteY35" fmla="*/ 5166 h 50183"/>
                <a:gd name="connsiteX36" fmla="*/ 15498 w 15760"/>
                <a:gd name="connsiteY36" fmla="*/ 20664 h 50183"/>
                <a:gd name="connsiteX37" fmla="*/ 15498 w 15760"/>
                <a:gd name="connsiteY37" fmla="*/ 20664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5760" h="50183">
                  <a:moveTo>
                    <a:pt x="0" y="49446"/>
                  </a:moveTo>
                  <a:lnTo>
                    <a:pt x="0" y="49446"/>
                  </a:lnTo>
                  <a:cubicBezTo>
                    <a:pt x="0" y="49446"/>
                    <a:pt x="0" y="39852"/>
                    <a:pt x="0" y="33948"/>
                  </a:cubicBezTo>
                  <a:lnTo>
                    <a:pt x="0" y="33948"/>
                  </a:lnTo>
                  <a:cubicBezTo>
                    <a:pt x="0" y="40590"/>
                    <a:pt x="0" y="48708"/>
                    <a:pt x="0" y="50184"/>
                  </a:cubicBezTo>
                  <a:lnTo>
                    <a:pt x="0" y="50184"/>
                  </a:lnTo>
                  <a:cubicBezTo>
                    <a:pt x="0" y="50184"/>
                    <a:pt x="0" y="50184"/>
                    <a:pt x="0" y="50184"/>
                  </a:cubicBezTo>
                  <a:lnTo>
                    <a:pt x="5166" y="42804"/>
                  </a:lnTo>
                  <a:cubicBezTo>
                    <a:pt x="7763" y="37642"/>
                    <a:pt x="9745" y="32192"/>
                    <a:pt x="11070" y="26568"/>
                  </a:cubicBezTo>
                  <a:lnTo>
                    <a:pt x="11070" y="26568"/>
                  </a:lnTo>
                  <a:lnTo>
                    <a:pt x="11070" y="26568"/>
                  </a:lnTo>
                  <a:lnTo>
                    <a:pt x="11070" y="26568"/>
                  </a:lnTo>
                  <a:cubicBezTo>
                    <a:pt x="11070" y="26568"/>
                    <a:pt x="11070" y="26568"/>
                    <a:pt x="11070" y="26568"/>
                  </a:cubicBezTo>
                  <a:cubicBezTo>
                    <a:pt x="10086" y="32188"/>
                    <a:pt x="8348" y="37649"/>
                    <a:pt x="5904" y="42804"/>
                  </a:cubicBezTo>
                  <a:lnTo>
                    <a:pt x="5904" y="47970"/>
                  </a:lnTo>
                  <a:cubicBezTo>
                    <a:pt x="5904" y="47970"/>
                    <a:pt x="5904" y="47970"/>
                    <a:pt x="2214" y="47970"/>
                  </a:cubicBezTo>
                  <a:close/>
                  <a:moveTo>
                    <a:pt x="0" y="33210"/>
                  </a:moveTo>
                  <a:lnTo>
                    <a:pt x="0" y="33210"/>
                  </a:lnTo>
                  <a:cubicBezTo>
                    <a:pt x="514" y="31527"/>
                    <a:pt x="514" y="29727"/>
                    <a:pt x="0" y="28044"/>
                  </a:cubicBezTo>
                  <a:cubicBezTo>
                    <a:pt x="0" y="28044"/>
                    <a:pt x="0" y="28044"/>
                    <a:pt x="0" y="28044"/>
                  </a:cubicBezTo>
                  <a:lnTo>
                    <a:pt x="4428" y="10332"/>
                  </a:lnTo>
                  <a:lnTo>
                    <a:pt x="4428" y="3690"/>
                  </a:lnTo>
                  <a:lnTo>
                    <a:pt x="4428" y="3690"/>
                  </a:lnTo>
                  <a:lnTo>
                    <a:pt x="4428" y="10332"/>
                  </a:lnTo>
                  <a:cubicBezTo>
                    <a:pt x="4428" y="18450"/>
                    <a:pt x="4428" y="25830"/>
                    <a:pt x="4428" y="28044"/>
                  </a:cubicBezTo>
                  <a:lnTo>
                    <a:pt x="4428" y="28044"/>
                  </a:lnTo>
                  <a:lnTo>
                    <a:pt x="4428" y="28044"/>
                  </a:lnTo>
                  <a:close/>
                  <a:moveTo>
                    <a:pt x="15498" y="22878"/>
                  </a:moveTo>
                  <a:lnTo>
                    <a:pt x="15498" y="22878"/>
                  </a:lnTo>
                  <a:cubicBezTo>
                    <a:pt x="15498" y="22878"/>
                    <a:pt x="15498" y="22878"/>
                    <a:pt x="15498" y="22878"/>
                  </a:cubicBezTo>
                  <a:lnTo>
                    <a:pt x="15498" y="5166"/>
                  </a:lnTo>
                  <a:lnTo>
                    <a:pt x="15498" y="5166"/>
                  </a:lnTo>
                  <a:cubicBezTo>
                    <a:pt x="15498" y="5166"/>
                    <a:pt x="15498" y="5166"/>
                    <a:pt x="15498" y="0"/>
                  </a:cubicBezTo>
                  <a:lnTo>
                    <a:pt x="15498" y="0"/>
                  </a:lnTo>
                  <a:cubicBezTo>
                    <a:pt x="15498" y="0"/>
                    <a:pt x="15498" y="0"/>
                    <a:pt x="15498" y="5166"/>
                  </a:cubicBezTo>
                  <a:lnTo>
                    <a:pt x="15498" y="5166"/>
                  </a:lnTo>
                  <a:cubicBezTo>
                    <a:pt x="15849" y="10326"/>
                    <a:pt x="15849" y="15504"/>
                    <a:pt x="15498" y="20664"/>
                  </a:cubicBezTo>
                  <a:cubicBezTo>
                    <a:pt x="15498" y="20664"/>
                    <a:pt x="15498" y="20664"/>
                    <a:pt x="15498" y="2066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C8CA6EAE-30E5-4287-8689-4256CC437C39}"/>
                </a:ext>
              </a:extLst>
            </p:cNvPr>
            <p:cNvSpPr/>
            <p:nvPr/>
          </p:nvSpPr>
          <p:spPr>
            <a:xfrm>
              <a:off x="7694464" y="3726913"/>
              <a:ext cx="7460" cy="54612"/>
            </a:xfrm>
            <a:custGeom>
              <a:avLst/>
              <a:gdLst>
                <a:gd name="connsiteX0" fmla="*/ 4509 w 7460"/>
                <a:gd name="connsiteY0" fmla="*/ 4428 h 54612"/>
                <a:gd name="connsiteX1" fmla="*/ 4509 w 7460"/>
                <a:gd name="connsiteY1" fmla="*/ 0 h 54612"/>
                <a:gd name="connsiteX2" fmla="*/ 4509 w 7460"/>
                <a:gd name="connsiteY2" fmla="*/ 0 h 54612"/>
                <a:gd name="connsiteX3" fmla="*/ 4509 w 7460"/>
                <a:gd name="connsiteY3" fmla="*/ 0 h 54612"/>
                <a:gd name="connsiteX4" fmla="*/ 4509 w 7460"/>
                <a:gd name="connsiteY4" fmla="*/ 0 h 54612"/>
                <a:gd name="connsiteX5" fmla="*/ 4509 w 7460"/>
                <a:gd name="connsiteY5" fmla="*/ 0 h 54612"/>
                <a:gd name="connsiteX6" fmla="*/ 4509 w 7460"/>
                <a:gd name="connsiteY6" fmla="*/ 0 h 54612"/>
                <a:gd name="connsiteX7" fmla="*/ 4509 w 7460"/>
                <a:gd name="connsiteY7" fmla="*/ 0 h 54612"/>
                <a:gd name="connsiteX8" fmla="*/ 4509 w 7460"/>
                <a:gd name="connsiteY8" fmla="*/ 8118 h 54612"/>
                <a:gd name="connsiteX9" fmla="*/ 4509 w 7460"/>
                <a:gd name="connsiteY9" fmla="*/ 28044 h 54612"/>
                <a:gd name="connsiteX10" fmla="*/ 4509 w 7460"/>
                <a:gd name="connsiteY10" fmla="*/ 28044 h 54612"/>
                <a:gd name="connsiteX11" fmla="*/ 4509 w 7460"/>
                <a:gd name="connsiteY11" fmla="*/ 32472 h 54612"/>
                <a:gd name="connsiteX12" fmla="*/ 81 w 7460"/>
                <a:gd name="connsiteY12" fmla="*/ 49446 h 54612"/>
                <a:gd name="connsiteX13" fmla="*/ 81 w 7460"/>
                <a:gd name="connsiteY13" fmla="*/ 49446 h 54612"/>
                <a:gd name="connsiteX14" fmla="*/ 81 w 7460"/>
                <a:gd name="connsiteY14" fmla="*/ 54612 h 54612"/>
                <a:gd name="connsiteX15" fmla="*/ 81 w 7460"/>
                <a:gd name="connsiteY15" fmla="*/ 54612 h 54612"/>
                <a:gd name="connsiteX16" fmla="*/ 81 w 7460"/>
                <a:gd name="connsiteY16" fmla="*/ 54612 h 54612"/>
                <a:gd name="connsiteX17" fmla="*/ 81 w 7460"/>
                <a:gd name="connsiteY17" fmla="*/ 49446 h 54612"/>
                <a:gd name="connsiteX18" fmla="*/ 7461 w 7460"/>
                <a:gd name="connsiteY18" fmla="*/ 30996 h 54612"/>
                <a:gd name="connsiteX19" fmla="*/ 7461 w 7460"/>
                <a:gd name="connsiteY19" fmla="*/ 30996 h 54612"/>
                <a:gd name="connsiteX20" fmla="*/ 7461 w 7460"/>
                <a:gd name="connsiteY20" fmla="*/ 26568 h 54612"/>
                <a:gd name="connsiteX21" fmla="*/ 7461 w 7460"/>
                <a:gd name="connsiteY21" fmla="*/ 26568 h 54612"/>
                <a:gd name="connsiteX22" fmla="*/ 7461 w 7460"/>
                <a:gd name="connsiteY22" fmla="*/ 26568 h 54612"/>
                <a:gd name="connsiteX23" fmla="*/ 7461 w 7460"/>
                <a:gd name="connsiteY23" fmla="*/ 11070 h 54612"/>
                <a:gd name="connsiteX24" fmla="*/ 7461 w 7460"/>
                <a:gd name="connsiteY24" fmla="*/ 6642 h 54612"/>
                <a:gd name="connsiteX25" fmla="*/ 7461 w 7460"/>
                <a:gd name="connsiteY25" fmla="*/ 2214 h 54612"/>
                <a:gd name="connsiteX26" fmla="*/ 7461 w 7460"/>
                <a:gd name="connsiteY26" fmla="*/ 2214 h 54612"/>
                <a:gd name="connsiteX27" fmla="*/ 7461 w 7460"/>
                <a:gd name="connsiteY27" fmla="*/ 2214 h 54612"/>
                <a:gd name="connsiteX28" fmla="*/ 7461 w 7460"/>
                <a:gd name="connsiteY28" fmla="*/ 2214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460" h="54612">
                  <a:moveTo>
                    <a:pt x="4509" y="4428"/>
                  </a:moveTo>
                  <a:lnTo>
                    <a:pt x="4509" y="0"/>
                  </a:lnTo>
                  <a:lnTo>
                    <a:pt x="4509" y="0"/>
                  </a:lnTo>
                  <a:cubicBezTo>
                    <a:pt x="4509" y="0"/>
                    <a:pt x="4509" y="0"/>
                    <a:pt x="4509" y="0"/>
                  </a:cubicBezTo>
                  <a:lnTo>
                    <a:pt x="4509" y="0"/>
                  </a:lnTo>
                  <a:lnTo>
                    <a:pt x="4509" y="0"/>
                  </a:lnTo>
                  <a:lnTo>
                    <a:pt x="4509" y="0"/>
                  </a:lnTo>
                  <a:lnTo>
                    <a:pt x="4509" y="0"/>
                  </a:lnTo>
                  <a:cubicBezTo>
                    <a:pt x="4279" y="2701"/>
                    <a:pt x="4279" y="5417"/>
                    <a:pt x="4509" y="8118"/>
                  </a:cubicBezTo>
                  <a:cubicBezTo>
                    <a:pt x="4509" y="14022"/>
                    <a:pt x="4509" y="17712"/>
                    <a:pt x="4509" y="28044"/>
                  </a:cubicBezTo>
                  <a:lnTo>
                    <a:pt x="4509" y="28044"/>
                  </a:lnTo>
                  <a:lnTo>
                    <a:pt x="4509" y="32472"/>
                  </a:lnTo>
                  <a:lnTo>
                    <a:pt x="81" y="49446"/>
                  </a:lnTo>
                  <a:lnTo>
                    <a:pt x="81" y="49446"/>
                  </a:lnTo>
                  <a:cubicBezTo>
                    <a:pt x="-27" y="51166"/>
                    <a:pt x="-27" y="52892"/>
                    <a:pt x="81" y="54612"/>
                  </a:cubicBezTo>
                  <a:lnTo>
                    <a:pt x="81" y="54612"/>
                  </a:lnTo>
                  <a:lnTo>
                    <a:pt x="81" y="54612"/>
                  </a:lnTo>
                  <a:lnTo>
                    <a:pt x="81" y="49446"/>
                  </a:lnTo>
                  <a:cubicBezTo>
                    <a:pt x="2858" y="43428"/>
                    <a:pt x="5321" y="37269"/>
                    <a:pt x="7461" y="30996"/>
                  </a:cubicBezTo>
                  <a:lnTo>
                    <a:pt x="7461" y="30996"/>
                  </a:lnTo>
                  <a:cubicBezTo>
                    <a:pt x="7461" y="30996"/>
                    <a:pt x="7461" y="30996"/>
                    <a:pt x="7461" y="26568"/>
                  </a:cubicBezTo>
                  <a:lnTo>
                    <a:pt x="7461" y="26568"/>
                  </a:lnTo>
                  <a:cubicBezTo>
                    <a:pt x="7461" y="26568"/>
                    <a:pt x="7461" y="26568"/>
                    <a:pt x="7461" y="26568"/>
                  </a:cubicBezTo>
                  <a:cubicBezTo>
                    <a:pt x="7461" y="26568"/>
                    <a:pt x="7461" y="17712"/>
                    <a:pt x="7461" y="11070"/>
                  </a:cubicBezTo>
                  <a:cubicBezTo>
                    <a:pt x="7461" y="4428"/>
                    <a:pt x="7461" y="11070"/>
                    <a:pt x="7461" y="6642"/>
                  </a:cubicBezTo>
                  <a:cubicBezTo>
                    <a:pt x="7461" y="2214"/>
                    <a:pt x="7461" y="6642"/>
                    <a:pt x="7461" y="2214"/>
                  </a:cubicBezTo>
                  <a:lnTo>
                    <a:pt x="7461" y="2214"/>
                  </a:lnTo>
                  <a:lnTo>
                    <a:pt x="7461" y="2214"/>
                  </a:lnTo>
                  <a:lnTo>
                    <a:pt x="7461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1558A792-AA39-4CB4-A158-20816848EA2F}"/>
                </a:ext>
              </a:extLst>
            </p:cNvPr>
            <p:cNvSpPr/>
            <p:nvPr/>
          </p:nvSpPr>
          <p:spPr>
            <a:xfrm>
              <a:off x="7679046" y="3731341"/>
              <a:ext cx="13284" cy="64206"/>
            </a:xfrm>
            <a:custGeom>
              <a:avLst/>
              <a:gdLst>
                <a:gd name="connsiteX0" fmla="*/ 0 w 13284"/>
                <a:gd name="connsiteY0" fmla="*/ 64206 h 64206"/>
                <a:gd name="connsiteX1" fmla="*/ 0 w 13284"/>
                <a:gd name="connsiteY1" fmla="*/ 64206 h 64206"/>
                <a:gd name="connsiteX2" fmla="*/ 0 w 13284"/>
                <a:gd name="connsiteY2" fmla="*/ 58302 h 64206"/>
                <a:gd name="connsiteX3" fmla="*/ 0 w 13284"/>
                <a:gd name="connsiteY3" fmla="*/ 51660 h 64206"/>
                <a:gd name="connsiteX4" fmla="*/ 4428 w 13284"/>
                <a:gd name="connsiteY4" fmla="*/ 34686 h 64206"/>
                <a:gd name="connsiteX5" fmla="*/ 4428 w 13284"/>
                <a:gd name="connsiteY5" fmla="*/ 30258 h 64206"/>
                <a:gd name="connsiteX6" fmla="*/ 8856 w 13284"/>
                <a:gd name="connsiteY6" fmla="*/ 10332 h 64206"/>
                <a:gd name="connsiteX7" fmla="*/ 8856 w 13284"/>
                <a:gd name="connsiteY7" fmla="*/ 0 h 64206"/>
                <a:gd name="connsiteX8" fmla="*/ 8856 w 13284"/>
                <a:gd name="connsiteY8" fmla="*/ 0 h 64206"/>
                <a:gd name="connsiteX9" fmla="*/ 8856 w 13284"/>
                <a:gd name="connsiteY9" fmla="*/ 0 h 64206"/>
                <a:gd name="connsiteX10" fmla="*/ 8856 w 13284"/>
                <a:gd name="connsiteY10" fmla="*/ 0 h 64206"/>
                <a:gd name="connsiteX11" fmla="*/ 8856 w 13284"/>
                <a:gd name="connsiteY11" fmla="*/ 0 h 64206"/>
                <a:gd name="connsiteX12" fmla="*/ 8856 w 13284"/>
                <a:gd name="connsiteY12" fmla="*/ 0 h 64206"/>
                <a:gd name="connsiteX13" fmla="*/ 8856 w 13284"/>
                <a:gd name="connsiteY13" fmla="*/ 0 h 64206"/>
                <a:gd name="connsiteX14" fmla="*/ 8856 w 13284"/>
                <a:gd name="connsiteY14" fmla="*/ 0 h 64206"/>
                <a:gd name="connsiteX15" fmla="*/ 8856 w 13284"/>
                <a:gd name="connsiteY15" fmla="*/ 0 h 64206"/>
                <a:gd name="connsiteX16" fmla="*/ 8856 w 13284"/>
                <a:gd name="connsiteY16" fmla="*/ 0 h 64206"/>
                <a:gd name="connsiteX17" fmla="*/ 8856 w 13284"/>
                <a:gd name="connsiteY17" fmla="*/ 0 h 64206"/>
                <a:gd name="connsiteX18" fmla="*/ 8856 w 13284"/>
                <a:gd name="connsiteY18" fmla="*/ 8118 h 64206"/>
                <a:gd name="connsiteX19" fmla="*/ 8856 w 13284"/>
                <a:gd name="connsiteY19" fmla="*/ 28044 h 64206"/>
                <a:gd name="connsiteX20" fmla="*/ 8856 w 13284"/>
                <a:gd name="connsiteY20" fmla="*/ 33210 h 64206"/>
                <a:gd name="connsiteX21" fmla="*/ 4428 w 13284"/>
                <a:gd name="connsiteY21" fmla="*/ 50184 h 64206"/>
                <a:gd name="connsiteX22" fmla="*/ 4428 w 13284"/>
                <a:gd name="connsiteY22" fmla="*/ 56826 h 64206"/>
                <a:gd name="connsiteX23" fmla="*/ 4428 w 13284"/>
                <a:gd name="connsiteY23" fmla="*/ 61992 h 64206"/>
                <a:gd name="connsiteX24" fmla="*/ 4428 w 13284"/>
                <a:gd name="connsiteY24" fmla="*/ 61992 h 64206"/>
                <a:gd name="connsiteX25" fmla="*/ 4428 w 13284"/>
                <a:gd name="connsiteY25" fmla="*/ 57564 h 64206"/>
                <a:gd name="connsiteX26" fmla="*/ 4428 w 13284"/>
                <a:gd name="connsiteY26" fmla="*/ 52398 h 64206"/>
                <a:gd name="connsiteX27" fmla="*/ 11808 w 13284"/>
                <a:gd name="connsiteY27" fmla="*/ 33948 h 64206"/>
                <a:gd name="connsiteX28" fmla="*/ 11808 w 13284"/>
                <a:gd name="connsiteY28" fmla="*/ 29520 h 64206"/>
                <a:gd name="connsiteX29" fmla="*/ 11808 w 13284"/>
                <a:gd name="connsiteY29" fmla="*/ 29520 h 64206"/>
                <a:gd name="connsiteX30" fmla="*/ 11808 w 13284"/>
                <a:gd name="connsiteY30" fmla="*/ 33948 h 64206"/>
                <a:gd name="connsiteX31" fmla="*/ 5166 w 13284"/>
                <a:gd name="connsiteY31" fmla="*/ 51660 h 64206"/>
                <a:gd name="connsiteX32" fmla="*/ 5166 w 13284"/>
                <a:gd name="connsiteY32" fmla="*/ 57564 h 64206"/>
                <a:gd name="connsiteX33" fmla="*/ 5166 w 13284"/>
                <a:gd name="connsiteY33" fmla="*/ 57564 h 64206"/>
                <a:gd name="connsiteX34" fmla="*/ 13284 w 13284"/>
                <a:gd name="connsiteY34" fmla="*/ 28782 h 64206"/>
                <a:gd name="connsiteX35" fmla="*/ 13284 w 13284"/>
                <a:gd name="connsiteY35" fmla="*/ 28782 h 64206"/>
                <a:gd name="connsiteX36" fmla="*/ 13284 w 13284"/>
                <a:gd name="connsiteY36" fmla="*/ 28782 h 64206"/>
                <a:gd name="connsiteX37" fmla="*/ 13284 w 13284"/>
                <a:gd name="connsiteY37" fmla="*/ 13284 h 64206"/>
                <a:gd name="connsiteX38" fmla="*/ 13284 w 13284"/>
                <a:gd name="connsiteY38" fmla="*/ 2952 h 64206"/>
                <a:gd name="connsiteX39" fmla="*/ 13284 w 13284"/>
                <a:gd name="connsiteY39" fmla="*/ 2952 h 64206"/>
                <a:gd name="connsiteX40" fmla="*/ 13284 w 13284"/>
                <a:gd name="connsiteY40" fmla="*/ 2952 h 64206"/>
                <a:gd name="connsiteX41" fmla="*/ 13284 w 13284"/>
                <a:gd name="connsiteY41" fmla="*/ 11808 h 64206"/>
                <a:gd name="connsiteX42" fmla="*/ 13284 w 13284"/>
                <a:gd name="connsiteY42" fmla="*/ 27306 h 64206"/>
                <a:gd name="connsiteX43" fmla="*/ 13284 w 13284"/>
                <a:gd name="connsiteY43" fmla="*/ 27306 h 6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284" h="64206">
                  <a:moveTo>
                    <a:pt x="0" y="64206"/>
                  </a:moveTo>
                  <a:lnTo>
                    <a:pt x="0" y="64206"/>
                  </a:lnTo>
                  <a:lnTo>
                    <a:pt x="0" y="58302"/>
                  </a:lnTo>
                  <a:lnTo>
                    <a:pt x="0" y="51660"/>
                  </a:lnTo>
                  <a:lnTo>
                    <a:pt x="4428" y="34686"/>
                  </a:lnTo>
                  <a:lnTo>
                    <a:pt x="4428" y="30258"/>
                  </a:lnTo>
                  <a:cubicBezTo>
                    <a:pt x="6430" y="23744"/>
                    <a:pt x="7911" y="17081"/>
                    <a:pt x="8856" y="10332"/>
                  </a:cubicBez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8118"/>
                  </a:lnTo>
                  <a:cubicBezTo>
                    <a:pt x="9241" y="14754"/>
                    <a:pt x="9241" y="21408"/>
                    <a:pt x="8856" y="28044"/>
                  </a:cubicBezTo>
                  <a:cubicBezTo>
                    <a:pt x="8553" y="29752"/>
                    <a:pt x="8553" y="31502"/>
                    <a:pt x="8856" y="33210"/>
                  </a:cubicBezTo>
                  <a:cubicBezTo>
                    <a:pt x="8856" y="38376"/>
                    <a:pt x="8856" y="44280"/>
                    <a:pt x="4428" y="50184"/>
                  </a:cubicBezTo>
                  <a:lnTo>
                    <a:pt x="4428" y="56826"/>
                  </a:lnTo>
                  <a:cubicBezTo>
                    <a:pt x="4320" y="58546"/>
                    <a:pt x="4320" y="60272"/>
                    <a:pt x="4428" y="61992"/>
                  </a:cubicBezTo>
                  <a:lnTo>
                    <a:pt x="4428" y="61992"/>
                  </a:lnTo>
                  <a:cubicBezTo>
                    <a:pt x="4748" y="60534"/>
                    <a:pt x="4748" y="59022"/>
                    <a:pt x="4428" y="57564"/>
                  </a:cubicBezTo>
                  <a:lnTo>
                    <a:pt x="4428" y="52398"/>
                  </a:lnTo>
                  <a:cubicBezTo>
                    <a:pt x="7269" y="46408"/>
                    <a:pt x="9734" y="40245"/>
                    <a:pt x="11808" y="33948"/>
                  </a:cubicBezTo>
                  <a:cubicBezTo>
                    <a:pt x="11808" y="33948"/>
                    <a:pt x="11808" y="33948"/>
                    <a:pt x="11808" y="29520"/>
                  </a:cubicBezTo>
                  <a:lnTo>
                    <a:pt x="11808" y="29520"/>
                  </a:lnTo>
                  <a:lnTo>
                    <a:pt x="11808" y="33948"/>
                  </a:lnTo>
                  <a:cubicBezTo>
                    <a:pt x="9919" y="39969"/>
                    <a:pt x="7702" y="45881"/>
                    <a:pt x="5166" y="51660"/>
                  </a:cubicBezTo>
                  <a:cubicBezTo>
                    <a:pt x="4768" y="53608"/>
                    <a:pt x="4768" y="55616"/>
                    <a:pt x="5166" y="57564"/>
                  </a:cubicBezTo>
                  <a:cubicBezTo>
                    <a:pt x="5166" y="57564"/>
                    <a:pt x="5166" y="57564"/>
                    <a:pt x="5166" y="57564"/>
                  </a:cubicBezTo>
                  <a:close/>
                  <a:moveTo>
                    <a:pt x="13284" y="28782"/>
                  </a:moveTo>
                  <a:lnTo>
                    <a:pt x="13284" y="28782"/>
                  </a:lnTo>
                  <a:cubicBezTo>
                    <a:pt x="13284" y="28782"/>
                    <a:pt x="13284" y="28782"/>
                    <a:pt x="13284" y="28782"/>
                  </a:cubicBezTo>
                  <a:cubicBezTo>
                    <a:pt x="13284" y="28782"/>
                    <a:pt x="13284" y="19926"/>
                    <a:pt x="13284" y="13284"/>
                  </a:cubicBezTo>
                  <a:lnTo>
                    <a:pt x="13284" y="2952"/>
                  </a:lnTo>
                  <a:lnTo>
                    <a:pt x="13284" y="2952"/>
                  </a:lnTo>
                  <a:lnTo>
                    <a:pt x="13284" y="2952"/>
                  </a:lnTo>
                  <a:lnTo>
                    <a:pt x="13284" y="11808"/>
                  </a:lnTo>
                  <a:cubicBezTo>
                    <a:pt x="13284" y="18450"/>
                    <a:pt x="13284" y="25092"/>
                    <a:pt x="13284" y="27306"/>
                  </a:cubicBezTo>
                  <a:cubicBezTo>
                    <a:pt x="13284" y="29520"/>
                    <a:pt x="13284" y="27306"/>
                    <a:pt x="13284" y="2730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7DF1EA33-A47F-4F5A-8587-8C35617F7E44}"/>
                </a:ext>
              </a:extLst>
            </p:cNvPr>
            <p:cNvSpPr/>
            <p:nvPr/>
          </p:nvSpPr>
          <p:spPr>
            <a:xfrm>
              <a:off x="7662518" y="3732817"/>
              <a:ext cx="16339" cy="83394"/>
            </a:xfrm>
            <a:custGeom>
              <a:avLst/>
              <a:gdLst>
                <a:gd name="connsiteX0" fmla="*/ 11363 w 16339"/>
                <a:gd name="connsiteY0" fmla="*/ 38376 h 83394"/>
                <a:gd name="connsiteX1" fmla="*/ 11363 w 16339"/>
                <a:gd name="connsiteY1" fmla="*/ 30258 h 83394"/>
                <a:gd name="connsiteX2" fmla="*/ 11363 w 16339"/>
                <a:gd name="connsiteY2" fmla="*/ 30258 h 83394"/>
                <a:gd name="connsiteX3" fmla="*/ 11363 w 16339"/>
                <a:gd name="connsiteY3" fmla="*/ 30258 h 83394"/>
                <a:gd name="connsiteX4" fmla="*/ 11363 w 16339"/>
                <a:gd name="connsiteY4" fmla="*/ 23616 h 83394"/>
                <a:gd name="connsiteX5" fmla="*/ 11363 w 16339"/>
                <a:gd name="connsiteY5" fmla="*/ 23616 h 83394"/>
                <a:gd name="connsiteX6" fmla="*/ 11363 w 16339"/>
                <a:gd name="connsiteY6" fmla="*/ 19188 h 83394"/>
                <a:gd name="connsiteX7" fmla="*/ 11363 w 16339"/>
                <a:gd name="connsiteY7" fmla="*/ 19188 h 83394"/>
                <a:gd name="connsiteX8" fmla="*/ 11363 w 16339"/>
                <a:gd name="connsiteY8" fmla="*/ 19188 h 83394"/>
                <a:gd name="connsiteX9" fmla="*/ 11363 w 16339"/>
                <a:gd name="connsiteY9" fmla="*/ 12546 h 83394"/>
                <a:gd name="connsiteX10" fmla="*/ 11363 w 16339"/>
                <a:gd name="connsiteY10" fmla="*/ 6642 h 83394"/>
                <a:gd name="connsiteX11" fmla="*/ 11363 w 16339"/>
                <a:gd name="connsiteY11" fmla="*/ 6642 h 83394"/>
                <a:gd name="connsiteX12" fmla="*/ 11363 w 16339"/>
                <a:gd name="connsiteY12" fmla="*/ 6642 h 83394"/>
                <a:gd name="connsiteX13" fmla="*/ 11363 w 16339"/>
                <a:gd name="connsiteY13" fmla="*/ 6642 h 83394"/>
                <a:gd name="connsiteX14" fmla="*/ 11363 w 16339"/>
                <a:gd name="connsiteY14" fmla="*/ 6642 h 83394"/>
                <a:gd name="connsiteX15" fmla="*/ 15791 w 16339"/>
                <a:gd name="connsiteY15" fmla="*/ 0 h 83394"/>
                <a:gd name="connsiteX16" fmla="*/ 15791 w 16339"/>
                <a:gd name="connsiteY16" fmla="*/ 0 h 83394"/>
                <a:gd name="connsiteX17" fmla="*/ 15791 w 16339"/>
                <a:gd name="connsiteY17" fmla="*/ 10332 h 83394"/>
                <a:gd name="connsiteX18" fmla="*/ 15791 w 16339"/>
                <a:gd name="connsiteY18" fmla="*/ 30258 h 83394"/>
                <a:gd name="connsiteX19" fmla="*/ 15791 w 16339"/>
                <a:gd name="connsiteY19" fmla="*/ 30258 h 83394"/>
                <a:gd name="connsiteX20" fmla="*/ 15791 w 16339"/>
                <a:gd name="connsiteY20" fmla="*/ 30258 h 83394"/>
                <a:gd name="connsiteX21" fmla="*/ 15791 w 16339"/>
                <a:gd name="connsiteY21" fmla="*/ 30258 h 83394"/>
                <a:gd name="connsiteX22" fmla="*/ 15791 w 16339"/>
                <a:gd name="connsiteY22" fmla="*/ 30258 h 83394"/>
                <a:gd name="connsiteX23" fmla="*/ 15791 w 16339"/>
                <a:gd name="connsiteY23" fmla="*/ 30258 h 83394"/>
                <a:gd name="connsiteX24" fmla="*/ 15791 w 16339"/>
                <a:gd name="connsiteY24" fmla="*/ 30258 h 83394"/>
                <a:gd name="connsiteX25" fmla="*/ 15791 w 16339"/>
                <a:gd name="connsiteY25" fmla="*/ 30258 h 83394"/>
                <a:gd name="connsiteX26" fmla="*/ 10625 w 16339"/>
                <a:gd name="connsiteY26" fmla="*/ 50184 h 83394"/>
                <a:gd name="connsiteX27" fmla="*/ 10625 w 16339"/>
                <a:gd name="connsiteY27" fmla="*/ 50184 h 83394"/>
                <a:gd name="connsiteX28" fmla="*/ 10625 w 16339"/>
                <a:gd name="connsiteY28" fmla="*/ 50184 h 83394"/>
                <a:gd name="connsiteX29" fmla="*/ 10625 w 16339"/>
                <a:gd name="connsiteY29" fmla="*/ 50184 h 83394"/>
                <a:gd name="connsiteX30" fmla="*/ 10625 w 16339"/>
                <a:gd name="connsiteY30" fmla="*/ 50184 h 83394"/>
                <a:gd name="connsiteX31" fmla="*/ 10625 w 16339"/>
                <a:gd name="connsiteY31" fmla="*/ 50184 h 83394"/>
                <a:gd name="connsiteX32" fmla="*/ 10625 w 16339"/>
                <a:gd name="connsiteY32" fmla="*/ 50184 h 83394"/>
                <a:gd name="connsiteX33" fmla="*/ 10625 w 16339"/>
                <a:gd name="connsiteY33" fmla="*/ 59040 h 83394"/>
                <a:gd name="connsiteX34" fmla="*/ 10625 w 16339"/>
                <a:gd name="connsiteY34" fmla="*/ 67158 h 83394"/>
                <a:gd name="connsiteX35" fmla="*/ 10625 w 16339"/>
                <a:gd name="connsiteY35" fmla="*/ 67158 h 83394"/>
                <a:gd name="connsiteX36" fmla="*/ 10625 w 16339"/>
                <a:gd name="connsiteY36" fmla="*/ 67158 h 83394"/>
                <a:gd name="connsiteX37" fmla="*/ 10625 w 16339"/>
                <a:gd name="connsiteY37" fmla="*/ 67158 h 83394"/>
                <a:gd name="connsiteX38" fmla="*/ 10625 w 16339"/>
                <a:gd name="connsiteY38" fmla="*/ 78966 h 83394"/>
                <a:gd name="connsiteX39" fmla="*/ 10625 w 16339"/>
                <a:gd name="connsiteY39" fmla="*/ 83394 h 83394"/>
                <a:gd name="connsiteX40" fmla="*/ 293 w 16339"/>
                <a:gd name="connsiteY40" fmla="*/ 83394 h 83394"/>
                <a:gd name="connsiteX41" fmla="*/ 293 w 16339"/>
                <a:gd name="connsiteY41" fmla="*/ 83394 h 83394"/>
                <a:gd name="connsiteX42" fmla="*/ 4721 w 16339"/>
                <a:gd name="connsiteY42" fmla="*/ 66420 h 83394"/>
                <a:gd name="connsiteX43" fmla="*/ 293 w 16339"/>
                <a:gd name="connsiteY43" fmla="*/ 66420 h 83394"/>
                <a:gd name="connsiteX44" fmla="*/ 293 w 16339"/>
                <a:gd name="connsiteY44" fmla="*/ 61992 h 83394"/>
                <a:gd name="connsiteX45" fmla="*/ 293 w 16339"/>
                <a:gd name="connsiteY45" fmla="*/ 51660 h 83394"/>
                <a:gd name="connsiteX46" fmla="*/ 293 w 16339"/>
                <a:gd name="connsiteY46" fmla="*/ 45018 h 83394"/>
                <a:gd name="connsiteX47" fmla="*/ 293 w 16339"/>
                <a:gd name="connsiteY47" fmla="*/ 45018 h 83394"/>
                <a:gd name="connsiteX48" fmla="*/ 293 w 16339"/>
                <a:gd name="connsiteY48" fmla="*/ 45018 h 83394"/>
                <a:gd name="connsiteX49" fmla="*/ 293 w 16339"/>
                <a:gd name="connsiteY49" fmla="*/ 45018 h 83394"/>
                <a:gd name="connsiteX50" fmla="*/ 293 w 16339"/>
                <a:gd name="connsiteY50" fmla="*/ 30258 h 83394"/>
                <a:gd name="connsiteX51" fmla="*/ 293 w 16339"/>
                <a:gd name="connsiteY51" fmla="*/ 20664 h 8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6339" h="83394">
                  <a:moveTo>
                    <a:pt x="11363" y="38376"/>
                  </a:moveTo>
                  <a:cubicBezTo>
                    <a:pt x="11363" y="33210"/>
                    <a:pt x="11363" y="30996"/>
                    <a:pt x="11363" y="30258"/>
                  </a:cubicBezTo>
                  <a:lnTo>
                    <a:pt x="11363" y="30258"/>
                  </a:lnTo>
                  <a:cubicBezTo>
                    <a:pt x="11363" y="30258"/>
                    <a:pt x="11363" y="30258"/>
                    <a:pt x="11363" y="30258"/>
                  </a:cubicBezTo>
                  <a:lnTo>
                    <a:pt x="11363" y="23616"/>
                  </a:lnTo>
                  <a:cubicBezTo>
                    <a:pt x="11363" y="23616"/>
                    <a:pt x="11363" y="23616"/>
                    <a:pt x="11363" y="23616"/>
                  </a:cubicBezTo>
                  <a:cubicBezTo>
                    <a:pt x="11236" y="22143"/>
                    <a:pt x="11236" y="20661"/>
                    <a:pt x="11363" y="19188"/>
                  </a:cubicBezTo>
                  <a:lnTo>
                    <a:pt x="11363" y="19188"/>
                  </a:lnTo>
                  <a:lnTo>
                    <a:pt x="11363" y="19188"/>
                  </a:lnTo>
                  <a:cubicBezTo>
                    <a:pt x="11202" y="16977"/>
                    <a:pt x="11202" y="14757"/>
                    <a:pt x="11363" y="12546"/>
                  </a:cubicBezTo>
                  <a:cubicBezTo>
                    <a:pt x="10944" y="10601"/>
                    <a:pt x="10944" y="8587"/>
                    <a:pt x="11363" y="6642"/>
                  </a:cubicBezTo>
                  <a:lnTo>
                    <a:pt x="11363" y="6642"/>
                  </a:lnTo>
                  <a:lnTo>
                    <a:pt x="11363" y="6642"/>
                  </a:lnTo>
                  <a:cubicBezTo>
                    <a:pt x="11363" y="6642"/>
                    <a:pt x="11363" y="6642"/>
                    <a:pt x="11363" y="6642"/>
                  </a:cubicBezTo>
                  <a:lnTo>
                    <a:pt x="11363" y="6642"/>
                  </a:lnTo>
                  <a:cubicBezTo>
                    <a:pt x="13257" y="4737"/>
                    <a:pt x="14761" y="2480"/>
                    <a:pt x="15791" y="0"/>
                  </a:cubicBezTo>
                  <a:lnTo>
                    <a:pt x="15791" y="0"/>
                  </a:lnTo>
                  <a:cubicBezTo>
                    <a:pt x="15791" y="4428"/>
                    <a:pt x="15791" y="7380"/>
                    <a:pt x="15791" y="10332"/>
                  </a:cubicBezTo>
                  <a:cubicBezTo>
                    <a:pt x="16522" y="16954"/>
                    <a:pt x="16522" y="23636"/>
                    <a:pt x="15791" y="30258"/>
                  </a:cubicBezTo>
                  <a:lnTo>
                    <a:pt x="15791" y="30258"/>
                  </a:lnTo>
                  <a:lnTo>
                    <a:pt x="15791" y="30258"/>
                  </a:lnTo>
                  <a:lnTo>
                    <a:pt x="15791" y="30258"/>
                  </a:lnTo>
                  <a:cubicBezTo>
                    <a:pt x="15791" y="30258"/>
                    <a:pt x="15791" y="30258"/>
                    <a:pt x="15791" y="30258"/>
                  </a:cubicBezTo>
                  <a:lnTo>
                    <a:pt x="15791" y="30258"/>
                  </a:lnTo>
                  <a:lnTo>
                    <a:pt x="15791" y="30258"/>
                  </a:lnTo>
                  <a:cubicBezTo>
                    <a:pt x="15791" y="30258"/>
                    <a:pt x="15791" y="30258"/>
                    <a:pt x="15791" y="30258"/>
                  </a:cubicBezTo>
                  <a:cubicBezTo>
                    <a:pt x="15791" y="30258"/>
                    <a:pt x="15791" y="43542"/>
                    <a:pt x="10625" y="50184"/>
                  </a:cubicBezTo>
                  <a:lnTo>
                    <a:pt x="10625" y="50184"/>
                  </a:lnTo>
                  <a:cubicBezTo>
                    <a:pt x="10625" y="50184"/>
                    <a:pt x="10625" y="50184"/>
                    <a:pt x="10625" y="50184"/>
                  </a:cubicBezTo>
                  <a:lnTo>
                    <a:pt x="10625" y="50184"/>
                  </a:lnTo>
                  <a:lnTo>
                    <a:pt x="10625" y="50184"/>
                  </a:lnTo>
                  <a:lnTo>
                    <a:pt x="10625" y="50184"/>
                  </a:lnTo>
                  <a:cubicBezTo>
                    <a:pt x="10625" y="50184"/>
                    <a:pt x="10625" y="50184"/>
                    <a:pt x="10625" y="50184"/>
                  </a:cubicBezTo>
                  <a:lnTo>
                    <a:pt x="10625" y="59040"/>
                  </a:lnTo>
                  <a:cubicBezTo>
                    <a:pt x="10625" y="59040"/>
                    <a:pt x="10625" y="64206"/>
                    <a:pt x="10625" y="67158"/>
                  </a:cubicBezTo>
                  <a:lnTo>
                    <a:pt x="10625" y="67158"/>
                  </a:lnTo>
                  <a:cubicBezTo>
                    <a:pt x="10625" y="67158"/>
                    <a:pt x="10625" y="67158"/>
                    <a:pt x="10625" y="67158"/>
                  </a:cubicBezTo>
                  <a:cubicBezTo>
                    <a:pt x="10625" y="67158"/>
                    <a:pt x="10625" y="67158"/>
                    <a:pt x="10625" y="67158"/>
                  </a:cubicBezTo>
                  <a:cubicBezTo>
                    <a:pt x="10274" y="71086"/>
                    <a:pt x="10274" y="75038"/>
                    <a:pt x="10625" y="78966"/>
                  </a:cubicBezTo>
                  <a:cubicBezTo>
                    <a:pt x="10625" y="78966"/>
                    <a:pt x="10625" y="78966"/>
                    <a:pt x="10625" y="83394"/>
                  </a:cubicBezTo>
                  <a:lnTo>
                    <a:pt x="293" y="83394"/>
                  </a:lnTo>
                  <a:lnTo>
                    <a:pt x="293" y="83394"/>
                  </a:lnTo>
                  <a:cubicBezTo>
                    <a:pt x="293" y="76752"/>
                    <a:pt x="293" y="68634"/>
                    <a:pt x="4721" y="66420"/>
                  </a:cubicBezTo>
                  <a:lnTo>
                    <a:pt x="293" y="66420"/>
                  </a:lnTo>
                  <a:lnTo>
                    <a:pt x="293" y="61992"/>
                  </a:lnTo>
                  <a:cubicBezTo>
                    <a:pt x="-98" y="58559"/>
                    <a:pt x="-98" y="55093"/>
                    <a:pt x="293" y="51660"/>
                  </a:cubicBezTo>
                  <a:cubicBezTo>
                    <a:pt x="587" y="49456"/>
                    <a:pt x="587" y="47222"/>
                    <a:pt x="293" y="45018"/>
                  </a:cubicBezTo>
                  <a:lnTo>
                    <a:pt x="293" y="45018"/>
                  </a:lnTo>
                  <a:lnTo>
                    <a:pt x="293" y="45018"/>
                  </a:lnTo>
                  <a:lnTo>
                    <a:pt x="293" y="45018"/>
                  </a:lnTo>
                  <a:cubicBezTo>
                    <a:pt x="640" y="40104"/>
                    <a:pt x="640" y="35172"/>
                    <a:pt x="293" y="30258"/>
                  </a:cubicBezTo>
                  <a:cubicBezTo>
                    <a:pt x="293" y="30258"/>
                    <a:pt x="293" y="23616"/>
                    <a:pt x="293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6D3D179B-AFC0-49C4-B54E-AEBC73119441}"/>
                </a:ext>
              </a:extLst>
            </p:cNvPr>
            <p:cNvSpPr/>
            <p:nvPr/>
          </p:nvSpPr>
          <p:spPr>
            <a:xfrm>
              <a:off x="7662263" y="3722485"/>
              <a:ext cx="18997" cy="116603"/>
            </a:xfrm>
            <a:custGeom>
              <a:avLst/>
              <a:gdLst>
                <a:gd name="connsiteX0" fmla="*/ 548 w 18997"/>
                <a:gd name="connsiteY0" fmla="*/ 116604 h 116603"/>
                <a:gd name="connsiteX1" fmla="*/ 548 w 18997"/>
                <a:gd name="connsiteY1" fmla="*/ 116604 h 116603"/>
                <a:gd name="connsiteX2" fmla="*/ 548 w 18997"/>
                <a:gd name="connsiteY2" fmla="*/ 116604 h 116603"/>
                <a:gd name="connsiteX3" fmla="*/ 4976 w 18997"/>
                <a:gd name="connsiteY3" fmla="*/ 100368 h 116603"/>
                <a:gd name="connsiteX4" fmla="*/ 9404 w 18997"/>
                <a:gd name="connsiteY4" fmla="*/ 84870 h 116603"/>
                <a:gd name="connsiteX5" fmla="*/ 9404 w 18997"/>
                <a:gd name="connsiteY5" fmla="*/ 78228 h 116603"/>
                <a:gd name="connsiteX6" fmla="*/ 9404 w 18997"/>
                <a:gd name="connsiteY6" fmla="*/ 78228 h 116603"/>
                <a:gd name="connsiteX7" fmla="*/ 9404 w 18997"/>
                <a:gd name="connsiteY7" fmla="*/ 63468 h 116603"/>
                <a:gd name="connsiteX8" fmla="*/ 9404 w 18997"/>
                <a:gd name="connsiteY8" fmla="*/ 53874 h 116603"/>
                <a:gd name="connsiteX9" fmla="*/ 9404 w 18997"/>
                <a:gd name="connsiteY9" fmla="*/ 46494 h 116603"/>
                <a:gd name="connsiteX10" fmla="*/ 9404 w 18997"/>
                <a:gd name="connsiteY10" fmla="*/ 38376 h 116603"/>
                <a:gd name="connsiteX11" fmla="*/ 9404 w 18997"/>
                <a:gd name="connsiteY11" fmla="*/ 38376 h 116603"/>
                <a:gd name="connsiteX12" fmla="*/ 9404 w 18997"/>
                <a:gd name="connsiteY12" fmla="*/ 33948 h 116603"/>
                <a:gd name="connsiteX13" fmla="*/ 9404 w 18997"/>
                <a:gd name="connsiteY13" fmla="*/ 25092 h 116603"/>
                <a:gd name="connsiteX14" fmla="*/ 9404 w 18997"/>
                <a:gd name="connsiteY14" fmla="*/ 25092 h 116603"/>
                <a:gd name="connsiteX15" fmla="*/ 9404 w 18997"/>
                <a:gd name="connsiteY15" fmla="*/ 16974 h 116603"/>
                <a:gd name="connsiteX16" fmla="*/ 9404 w 18997"/>
                <a:gd name="connsiteY16" fmla="*/ 7380 h 116603"/>
                <a:gd name="connsiteX17" fmla="*/ 9404 w 18997"/>
                <a:gd name="connsiteY17" fmla="*/ 7380 h 116603"/>
                <a:gd name="connsiteX18" fmla="*/ 9404 w 18997"/>
                <a:gd name="connsiteY18" fmla="*/ 7380 h 116603"/>
                <a:gd name="connsiteX19" fmla="*/ 13832 w 18997"/>
                <a:gd name="connsiteY19" fmla="*/ 0 h 116603"/>
                <a:gd name="connsiteX20" fmla="*/ 13832 w 18997"/>
                <a:gd name="connsiteY20" fmla="*/ 5166 h 116603"/>
                <a:gd name="connsiteX21" fmla="*/ 13832 w 18997"/>
                <a:gd name="connsiteY21" fmla="*/ 15498 h 116603"/>
                <a:gd name="connsiteX22" fmla="*/ 13832 w 18997"/>
                <a:gd name="connsiteY22" fmla="*/ 35424 h 116603"/>
                <a:gd name="connsiteX23" fmla="*/ 13832 w 18997"/>
                <a:gd name="connsiteY23" fmla="*/ 35424 h 116603"/>
                <a:gd name="connsiteX24" fmla="*/ 13832 w 18997"/>
                <a:gd name="connsiteY24" fmla="*/ 16236 h 116603"/>
                <a:gd name="connsiteX25" fmla="*/ 13832 w 18997"/>
                <a:gd name="connsiteY25" fmla="*/ 5904 h 116603"/>
                <a:gd name="connsiteX26" fmla="*/ 9404 w 18997"/>
                <a:gd name="connsiteY26" fmla="*/ 11808 h 116603"/>
                <a:gd name="connsiteX27" fmla="*/ 9404 w 18997"/>
                <a:gd name="connsiteY27" fmla="*/ 11808 h 116603"/>
                <a:gd name="connsiteX28" fmla="*/ 9404 w 18997"/>
                <a:gd name="connsiteY28" fmla="*/ 27306 h 116603"/>
                <a:gd name="connsiteX29" fmla="*/ 9404 w 18997"/>
                <a:gd name="connsiteY29" fmla="*/ 34686 h 116603"/>
                <a:gd name="connsiteX30" fmla="*/ 9404 w 18997"/>
                <a:gd name="connsiteY30" fmla="*/ 34686 h 116603"/>
                <a:gd name="connsiteX31" fmla="*/ 9404 w 18997"/>
                <a:gd name="connsiteY31" fmla="*/ 39114 h 116603"/>
                <a:gd name="connsiteX32" fmla="*/ 9404 w 18997"/>
                <a:gd name="connsiteY32" fmla="*/ 39114 h 116603"/>
                <a:gd name="connsiteX33" fmla="*/ 9404 w 18997"/>
                <a:gd name="connsiteY33" fmla="*/ 47232 h 116603"/>
                <a:gd name="connsiteX34" fmla="*/ 9404 w 18997"/>
                <a:gd name="connsiteY34" fmla="*/ 54612 h 116603"/>
                <a:gd name="connsiteX35" fmla="*/ 9404 w 18997"/>
                <a:gd name="connsiteY35" fmla="*/ 54612 h 116603"/>
                <a:gd name="connsiteX36" fmla="*/ 9404 w 18997"/>
                <a:gd name="connsiteY36" fmla="*/ 69372 h 116603"/>
                <a:gd name="connsiteX37" fmla="*/ 9404 w 18997"/>
                <a:gd name="connsiteY37" fmla="*/ 69372 h 116603"/>
                <a:gd name="connsiteX38" fmla="*/ 9404 w 18997"/>
                <a:gd name="connsiteY38" fmla="*/ 69372 h 116603"/>
                <a:gd name="connsiteX39" fmla="*/ 9404 w 18997"/>
                <a:gd name="connsiteY39" fmla="*/ 75276 h 116603"/>
                <a:gd name="connsiteX40" fmla="*/ 548 w 18997"/>
                <a:gd name="connsiteY40" fmla="*/ 95940 h 116603"/>
                <a:gd name="connsiteX41" fmla="*/ 548 w 18997"/>
                <a:gd name="connsiteY41" fmla="*/ 112914 h 116603"/>
                <a:gd name="connsiteX42" fmla="*/ 548 w 18997"/>
                <a:gd name="connsiteY42" fmla="*/ 112914 h 116603"/>
                <a:gd name="connsiteX43" fmla="*/ 548 w 18997"/>
                <a:gd name="connsiteY43" fmla="*/ 112914 h 116603"/>
                <a:gd name="connsiteX44" fmla="*/ 548 w 18997"/>
                <a:gd name="connsiteY44" fmla="*/ 107748 h 116603"/>
                <a:gd name="connsiteX45" fmla="*/ 548 w 18997"/>
                <a:gd name="connsiteY45" fmla="*/ 95940 h 116603"/>
                <a:gd name="connsiteX46" fmla="*/ 548 w 18997"/>
                <a:gd name="connsiteY46" fmla="*/ 90036 h 116603"/>
                <a:gd name="connsiteX47" fmla="*/ 548 w 18997"/>
                <a:gd name="connsiteY47" fmla="*/ 81918 h 116603"/>
                <a:gd name="connsiteX48" fmla="*/ 548 w 18997"/>
                <a:gd name="connsiteY48" fmla="*/ 75276 h 116603"/>
                <a:gd name="connsiteX49" fmla="*/ 548 w 18997"/>
                <a:gd name="connsiteY49" fmla="*/ 67896 h 116603"/>
                <a:gd name="connsiteX50" fmla="*/ 548 w 18997"/>
                <a:gd name="connsiteY50" fmla="*/ 67896 h 116603"/>
                <a:gd name="connsiteX51" fmla="*/ 548 w 18997"/>
                <a:gd name="connsiteY51" fmla="*/ 72324 h 116603"/>
                <a:gd name="connsiteX52" fmla="*/ 548 w 18997"/>
                <a:gd name="connsiteY52" fmla="*/ 72324 h 116603"/>
                <a:gd name="connsiteX53" fmla="*/ 548 w 18997"/>
                <a:gd name="connsiteY53" fmla="*/ 78966 h 116603"/>
                <a:gd name="connsiteX54" fmla="*/ 548 w 18997"/>
                <a:gd name="connsiteY54" fmla="*/ 87084 h 116603"/>
                <a:gd name="connsiteX55" fmla="*/ 548 w 18997"/>
                <a:gd name="connsiteY55" fmla="*/ 87084 h 116603"/>
                <a:gd name="connsiteX56" fmla="*/ 548 w 18997"/>
                <a:gd name="connsiteY56" fmla="*/ 87084 h 116603"/>
                <a:gd name="connsiteX57" fmla="*/ 548 w 18997"/>
                <a:gd name="connsiteY57" fmla="*/ 87084 h 116603"/>
                <a:gd name="connsiteX58" fmla="*/ 548 w 18997"/>
                <a:gd name="connsiteY58" fmla="*/ 99630 h 116603"/>
                <a:gd name="connsiteX59" fmla="*/ 548 w 18997"/>
                <a:gd name="connsiteY59" fmla="*/ 104058 h 116603"/>
                <a:gd name="connsiteX60" fmla="*/ 14570 w 18997"/>
                <a:gd name="connsiteY60" fmla="*/ 73800 h 116603"/>
                <a:gd name="connsiteX61" fmla="*/ 14570 w 18997"/>
                <a:gd name="connsiteY61" fmla="*/ 73800 h 116603"/>
                <a:gd name="connsiteX62" fmla="*/ 14570 w 18997"/>
                <a:gd name="connsiteY62" fmla="*/ 73800 h 116603"/>
                <a:gd name="connsiteX63" fmla="*/ 14570 w 18997"/>
                <a:gd name="connsiteY63" fmla="*/ 73800 h 116603"/>
                <a:gd name="connsiteX64" fmla="*/ 14570 w 18997"/>
                <a:gd name="connsiteY64" fmla="*/ 73800 h 116603"/>
                <a:gd name="connsiteX65" fmla="*/ 18998 w 18997"/>
                <a:gd name="connsiteY65" fmla="*/ 53874 h 116603"/>
                <a:gd name="connsiteX66" fmla="*/ 18998 w 18997"/>
                <a:gd name="connsiteY66" fmla="*/ 45756 h 116603"/>
                <a:gd name="connsiteX67" fmla="*/ 18998 w 18997"/>
                <a:gd name="connsiteY67" fmla="*/ 45756 h 116603"/>
                <a:gd name="connsiteX68" fmla="*/ 18998 w 18997"/>
                <a:gd name="connsiteY68" fmla="*/ 45756 h 116603"/>
                <a:gd name="connsiteX69" fmla="*/ 18998 w 18997"/>
                <a:gd name="connsiteY69" fmla="*/ 45756 h 116603"/>
                <a:gd name="connsiteX70" fmla="*/ 18998 w 18997"/>
                <a:gd name="connsiteY70" fmla="*/ 45756 h 116603"/>
                <a:gd name="connsiteX71" fmla="*/ 18998 w 18997"/>
                <a:gd name="connsiteY71" fmla="*/ 53874 h 116603"/>
                <a:gd name="connsiteX72" fmla="*/ 13832 w 18997"/>
                <a:gd name="connsiteY72" fmla="*/ 73800 h 116603"/>
                <a:gd name="connsiteX73" fmla="*/ 13832 w 18997"/>
                <a:gd name="connsiteY73" fmla="*/ 73800 h 116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18997" h="116603">
                  <a:moveTo>
                    <a:pt x="548" y="116604"/>
                  </a:moveTo>
                  <a:lnTo>
                    <a:pt x="548" y="116604"/>
                  </a:lnTo>
                  <a:lnTo>
                    <a:pt x="548" y="116604"/>
                  </a:lnTo>
                  <a:cubicBezTo>
                    <a:pt x="548" y="109962"/>
                    <a:pt x="548" y="102582"/>
                    <a:pt x="4976" y="100368"/>
                  </a:cubicBezTo>
                  <a:lnTo>
                    <a:pt x="9404" y="84870"/>
                  </a:lnTo>
                  <a:cubicBezTo>
                    <a:pt x="9698" y="82666"/>
                    <a:pt x="9698" y="80432"/>
                    <a:pt x="9404" y="78228"/>
                  </a:cubicBezTo>
                  <a:lnTo>
                    <a:pt x="9404" y="78228"/>
                  </a:lnTo>
                  <a:cubicBezTo>
                    <a:pt x="9751" y="73314"/>
                    <a:pt x="9751" y="68382"/>
                    <a:pt x="9404" y="63468"/>
                  </a:cubicBezTo>
                  <a:lnTo>
                    <a:pt x="9404" y="53874"/>
                  </a:lnTo>
                  <a:cubicBezTo>
                    <a:pt x="9404" y="53874"/>
                    <a:pt x="9404" y="48708"/>
                    <a:pt x="9404" y="46494"/>
                  </a:cubicBezTo>
                  <a:cubicBezTo>
                    <a:pt x="9404" y="44280"/>
                    <a:pt x="9404" y="39114"/>
                    <a:pt x="9404" y="38376"/>
                  </a:cubicBezTo>
                  <a:cubicBezTo>
                    <a:pt x="9404" y="37638"/>
                    <a:pt x="9404" y="38376"/>
                    <a:pt x="9404" y="38376"/>
                  </a:cubicBezTo>
                  <a:lnTo>
                    <a:pt x="9404" y="33948"/>
                  </a:lnTo>
                  <a:lnTo>
                    <a:pt x="9404" y="25092"/>
                  </a:lnTo>
                  <a:lnTo>
                    <a:pt x="9404" y="25092"/>
                  </a:lnTo>
                  <a:cubicBezTo>
                    <a:pt x="9128" y="22393"/>
                    <a:pt x="9128" y="19673"/>
                    <a:pt x="9404" y="16974"/>
                  </a:cubicBezTo>
                  <a:lnTo>
                    <a:pt x="9404" y="7380"/>
                  </a:lnTo>
                  <a:cubicBezTo>
                    <a:pt x="9404" y="7380"/>
                    <a:pt x="9404" y="7380"/>
                    <a:pt x="9404" y="7380"/>
                  </a:cubicBezTo>
                  <a:lnTo>
                    <a:pt x="9404" y="7380"/>
                  </a:lnTo>
                  <a:cubicBezTo>
                    <a:pt x="11547" y="5387"/>
                    <a:pt x="13082" y="2829"/>
                    <a:pt x="13832" y="0"/>
                  </a:cubicBezTo>
                  <a:cubicBezTo>
                    <a:pt x="13637" y="1717"/>
                    <a:pt x="13637" y="3449"/>
                    <a:pt x="13832" y="5166"/>
                  </a:cubicBezTo>
                  <a:cubicBezTo>
                    <a:pt x="13572" y="8605"/>
                    <a:pt x="13572" y="12059"/>
                    <a:pt x="13832" y="15498"/>
                  </a:cubicBezTo>
                  <a:cubicBezTo>
                    <a:pt x="13832" y="21402"/>
                    <a:pt x="13832" y="25092"/>
                    <a:pt x="13832" y="35424"/>
                  </a:cubicBezTo>
                  <a:lnTo>
                    <a:pt x="13832" y="35424"/>
                  </a:lnTo>
                  <a:cubicBezTo>
                    <a:pt x="13832" y="25830"/>
                    <a:pt x="13832" y="21402"/>
                    <a:pt x="13832" y="16236"/>
                  </a:cubicBezTo>
                  <a:cubicBezTo>
                    <a:pt x="13832" y="11070"/>
                    <a:pt x="13832" y="10332"/>
                    <a:pt x="13832" y="5904"/>
                  </a:cubicBezTo>
                  <a:cubicBezTo>
                    <a:pt x="13832" y="5904"/>
                    <a:pt x="13832" y="10332"/>
                    <a:pt x="9404" y="11808"/>
                  </a:cubicBezTo>
                  <a:lnTo>
                    <a:pt x="9404" y="11808"/>
                  </a:lnTo>
                  <a:lnTo>
                    <a:pt x="9404" y="27306"/>
                  </a:lnTo>
                  <a:lnTo>
                    <a:pt x="9404" y="34686"/>
                  </a:lnTo>
                  <a:lnTo>
                    <a:pt x="9404" y="34686"/>
                  </a:lnTo>
                  <a:cubicBezTo>
                    <a:pt x="9059" y="36142"/>
                    <a:pt x="9059" y="37658"/>
                    <a:pt x="9404" y="39114"/>
                  </a:cubicBezTo>
                  <a:cubicBezTo>
                    <a:pt x="9404" y="39114"/>
                    <a:pt x="9404" y="39114"/>
                    <a:pt x="9404" y="39114"/>
                  </a:cubicBezTo>
                  <a:cubicBezTo>
                    <a:pt x="10033" y="41783"/>
                    <a:pt x="10033" y="44563"/>
                    <a:pt x="9404" y="47232"/>
                  </a:cubicBezTo>
                  <a:cubicBezTo>
                    <a:pt x="9404" y="47232"/>
                    <a:pt x="9404" y="52398"/>
                    <a:pt x="9404" y="54612"/>
                  </a:cubicBezTo>
                  <a:lnTo>
                    <a:pt x="9404" y="54612"/>
                  </a:lnTo>
                  <a:cubicBezTo>
                    <a:pt x="9751" y="59526"/>
                    <a:pt x="9751" y="64458"/>
                    <a:pt x="9404" y="69372"/>
                  </a:cubicBezTo>
                  <a:lnTo>
                    <a:pt x="9404" y="69372"/>
                  </a:lnTo>
                  <a:lnTo>
                    <a:pt x="9404" y="69372"/>
                  </a:lnTo>
                  <a:cubicBezTo>
                    <a:pt x="9404" y="69372"/>
                    <a:pt x="9404" y="69372"/>
                    <a:pt x="9404" y="75276"/>
                  </a:cubicBezTo>
                  <a:lnTo>
                    <a:pt x="548" y="95940"/>
                  </a:lnTo>
                  <a:cubicBezTo>
                    <a:pt x="165" y="101592"/>
                    <a:pt x="165" y="107262"/>
                    <a:pt x="548" y="112914"/>
                  </a:cubicBezTo>
                  <a:cubicBezTo>
                    <a:pt x="548" y="112914"/>
                    <a:pt x="548" y="112914"/>
                    <a:pt x="548" y="112914"/>
                  </a:cubicBezTo>
                  <a:lnTo>
                    <a:pt x="548" y="112914"/>
                  </a:lnTo>
                  <a:cubicBezTo>
                    <a:pt x="1020" y="111225"/>
                    <a:pt x="1020" y="109437"/>
                    <a:pt x="548" y="107748"/>
                  </a:cubicBezTo>
                  <a:cubicBezTo>
                    <a:pt x="548" y="107748"/>
                    <a:pt x="548" y="101106"/>
                    <a:pt x="548" y="95940"/>
                  </a:cubicBezTo>
                  <a:lnTo>
                    <a:pt x="548" y="90036"/>
                  </a:lnTo>
                  <a:lnTo>
                    <a:pt x="548" y="81918"/>
                  </a:lnTo>
                  <a:cubicBezTo>
                    <a:pt x="893" y="79717"/>
                    <a:pt x="893" y="77477"/>
                    <a:pt x="548" y="75276"/>
                  </a:cubicBezTo>
                  <a:lnTo>
                    <a:pt x="548" y="67896"/>
                  </a:lnTo>
                  <a:lnTo>
                    <a:pt x="548" y="67896"/>
                  </a:lnTo>
                  <a:cubicBezTo>
                    <a:pt x="548" y="67896"/>
                    <a:pt x="548" y="67896"/>
                    <a:pt x="548" y="72324"/>
                  </a:cubicBezTo>
                  <a:lnTo>
                    <a:pt x="548" y="72324"/>
                  </a:lnTo>
                  <a:cubicBezTo>
                    <a:pt x="893" y="74525"/>
                    <a:pt x="893" y="76765"/>
                    <a:pt x="548" y="78966"/>
                  </a:cubicBezTo>
                  <a:cubicBezTo>
                    <a:pt x="548" y="78966"/>
                    <a:pt x="548" y="84132"/>
                    <a:pt x="548" y="87084"/>
                  </a:cubicBezTo>
                  <a:lnTo>
                    <a:pt x="548" y="87084"/>
                  </a:lnTo>
                  <a:lnTo>
                    <a:pt x="548" y="87084"/>
                  </a:lnTo>
                  <a:lnTo>
                    <a:pt x="548" y="87084"/>
                  </a:lnTo>
                  <a:cubicBezTo>
                    <a:pt x="-183" y="91234"/>
                    <a:pt x="-183" y="95480"/>
                    <a:pt x="548" y="99630"/>
                  </a:cubicBezTo>
                  <a:cubicBezTo>
                    <a:pt x="336" y="101099"/>
                    <a:pt x="336" y="102589"/>
                    <a:pt x="548" y="104058"/>
                  </a:cubicBezTo>
                  <a:close/>
                  <a:moveTo>
                    <a:pt x="14570" y="73800"/>
                  </a:moveTo>
                  <a:lnTo>
                    <a:pt x="14570" y="73800"/>
                  </a:lnTo>
                  <a:lnTo>
                    <a:pt x="14570" y="73800"/>
                  </a:lnTo>
                  <a:lnTo>
                    <a:pt x="14570" y="73800"/>
                  </a:lnTo>
                  <a:lnTo>
                    <a:pt x="14570" y="73800"/>
                  </a:lnTo>
                  <a:cubicBezTo>
                    <a:pt x="16378" y="67236"/>
                    <a:pt x="17856" y="60586"/>
                    <a:pt x="18998" y="53874"/>
                  </a:cubicBezTo>
                  <a:lnTo>
                    <a:pt x="18998" y="45756"/>
                  </a:lnTo>
                  <a:cubicBezTo>
                    <a:pt x="18998" y="45756"/>
                    <a:pt x="18998" y="45756"/>
                    <a:pt x="18998" y="45756"/>
                  </a:cubicBezTo>
                  <a:cubicBezTo>
                    <a:pt x="18998" y="45756"/>
                    <a:pt x="18998" y="45756"/>
                    <a:pt x="18998" y="45756"/>
                  </a:cubicBezTo>
                  <a:lnTo>
                    <a:pt x="18998" y="45756"/>
                  </a:lnTo>
                  <a:lnTo>
                    <a:pt x="18998" y="45756"/>
                  </a:lnTo>
                  <a:lnTo>
                    <a:pt x="18998" y="53874"/>
                  </a:lnTo>
                  <a:cubicBezTo>
                    <a:pt x="17623" y="60601"/>
                    <a:pt x="15898" y="67252"/>
                    <a:pt x="13832" y="73800"/>
                  </a:cubicBezTo>
                  <a:lnTo>
                    <a:pt x="13832" y="7380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423B3382-EBBB-4077-9F31-DC44C7B5C6A5}"/>
                </a:ext>
              </a:extLst>
            </p:cNvPr>
            <p:cNvSpPr/>
            <p:nvPr/>
          </p:nvSpPr>
          <p:spPr>
            <a:xfrm>
              <a:off x="7656273" y="3728389"/>
              <a:ext cx="7111" cy="101844"/>
            </a:xfrm>
            <a:custGeom>
              <a:avLst/>
              <a:gdLst>
                <a:gd name="connsiteX0" fmla="*/ 6537 w 7111"/>
                <a:gd name="connsiteY0" fmla="*/ 90036 h 101844"/>
                <a:gd name="connsiteX1" fmla="*/ 6537 w 7111"/>
                <a:gd name="connsiteY1" fmla="*/ 90036 h 101844"/>
                <a:gd name="connsiteX2" fmla="*/ 6537 w 7111"/>
                <a:gd name="connsiteY2" fmla="*/ 85608 h 101844"/>
                <a:gd name="connsiteX3" fmla="*/ 6537 w 7111"/>
                <a:gd name="connsiteY3" fmla="*/ 75276 h 101844"/>
                <a:gd name="connsiteX4" fmla="*/ 6537 w 7111"/>
                <a:gd name="connsiteY4" fmla="*/ 67896 h 101844"/>
                <a:gd name="connsiteX5" fmla="*/ 6537 w 7111"/>
                <a:gd name="connsiteY5" fmla="*/ 67896 h 101844"/>
                <a:gd name="connsiteX6" fmla="*/ 6537 w 7111"/>
                <a:gd name="connsiteY6" fmla="*/ 67896 h 101844"/>
                <a:gd name="connsiteX7" fmla="*/ 6537 w 7111"/>
                <a:gd name="connsiteY7" fmla="*/ 67896 h 101844"/>
                <a:gd name="connsiteX8" fmla="*/ 6537 w 7111"/>
                <a:gd name="connsiteY8" fmla="*/ 67896 h 101844"/>
                <a:gd name="connsiteX9" fmla="*/ 6537 w 7111"/>
                <a:gd name="connsiteY9" fmla="*/ 53136 h 101844"/>
                <a:gd name="connsiteX10" fmla="*/ 6537 w 7111"/>
                <a:gd name="connsiteY10" fmla="*/ 43542 h 101844"/>
                <a:gd name="connsiteX11" fmla="*/ 6537 w 7111"/>
                <a:gd name="connsiteY11" fmla="*/ 34686 h 101844"/>
                <a:gd name="connsiteX12" fmla="*/ 6537 w 7111"/>
                <a:gd name="connsiteY12" fmla="*/ 34686 h 101844"/>
                <a:gd name="connsiteX13" fmla="*/ 6537 w 7111"/>
                <a:gd name="connsiteY13" fmla="*/ 34686 h 101844"/>
                <a:gd name="connsiteX14" fmla="*/ 6537 w 7111"/>
                <a:gd name="connsiteY14" fmla="*/ 34686 h 101844"/>
                <a:gd name="connsiteX15" fmla="*/ 6537 w 7111"/>
                <a:gd name="connsiteY15" fmla="*/ 34686 h 101844"/>
                <a:gd name="connsiteX16" fmla="*/ 6537 w 7111"/>
                <a:gd name="connsiteY16" fmla="*/ 34686 h 101844"/>
                <a:gd name="connsiteX17" fmla="*/ 6537 w 7111"/>
                <a:gd name="connsiteY17" fmla="*/ 27306 h 101844"/>
                <a:gd name="connsiteX18" fmla="*/ 6537 w 7111"/>
                <a:gd name="connsiteY18" fmla="*/ 22878 h 101844"/>
                <a:gd name="connsiteX19" fmla="*/ 6537 w 7111"/>
                <a:gd name="connsiteY19" fmla="*/ 22878 h 101844"/>
                <a:gd name="connsiteX20" fmla="*/ 6537 w 7111"/>
                <a:gd name="connsiteY20" fmla="*/ 22878 h 101844"/>
                <a:gd name="connsiteX21" fmla="*/ 6537 w 7111"/>
                <a:gd name="connsiteY21" fmla="*/ 16236 h 101844"/>
                <a:gd name="connsiteX22" fmla="*/ 6537 w 7111"/>
                <a:gd name="connsiteY22" fmla="*/ 0 h 101844"/>
                <a:gd name="connsiteX23" fmla="*/ 6537 w 7111"/>
                <a:gd name="connsiteY23" fmla="*/ 0 h 101844"/>
                <a:gd name="connsiteX24" fmla="*/ 6537 w 7111"/>
                <a:gd name="connsiteY24" fmla="*/ 0 h 101844"/>
                <a:gd name="connsiteX25" fmla="*/ 633 w 7111"/>
                <a:gd name="connsiteY25" fmla="*/ 7380 h 101844"/>
                <a:gd name="connsiteX26" fmla="*/ 633 w 7111"/>
                <a:gd name="connsiteY26" fmla="*/ 7380 h 101844"/>
                <a:gd name="connsiteX27" fmla="*/ 633 w 7111"/>
                <a:gd name="connsiteY27" fmla="*/ 0 h 101844"/>
                <a:gd name="connsiteX28" fmla="*/ 633 w 7111"/>
                <a:gd name="connsiteY28" fmla="*/ 0 h 101844"/>
                <a:gd name="connsiteX29" fmla="*/ 633 w 7111"/>
                <a:gd name="connsiteY29" fmla="*/ 21402 h 101844"/>
                <a:gd name="connsiteX30" fmla="*/ 633 w 7111"/>
                <a:gd name="connsiteY30" fmla="*/ 30258 h 101844"/>
                <a:gd name="connsiteX31" fmla="*/ 633 w 7111"/>
                <a:gd name="connsiteY31" fmla="*/ 35424 h 101844"/>
                <a:gd name="connsiteX32" fmla="*/ 633 w 7111"/>
                <a:gd name="connsiteY32" fmla="*/ 35424 h 101844"/>
                <a:gd name="connsiteX33" fmla="*/ 6537 w 7111"/>
                <a:gd name="connsiteY33" fmla="*/ 35424 h 101844"/>
                <a:gd name="connsiteX34" fmla="*/ 6537 w 7111"/>
                <a:gd name="connsiteY34" fmla="*/ 39852 h 101844"/>
                <a:gd name="connsiteX35" fmla="*/ 6537 w 7111"/>
                <a:gd name="connsiteY35" fmla="*/ 39852 h 101844"/>
                <a:gd name="connsiteX36" fmla="*/ 6537 w 7111"/>
                <a:gd name="connsiteY36" fmla="*/ 47970 h 101844"/>
                <a:gd name="connsiteX37" fmla="*/ 6537 w 7111"/>
                <a:gd name="connsiteY37" fmla="*/ 67158 h 101844"/>
                <a:gd name="connsiteX38" fmla="*/ 6537 w 7111"/>
                <a:gd name="connsiteY38" fmla="*/ 67158 h 101844"/>
                <a:gd name="connsiteX39" fmla="*/ 6537 w 7111"/>
                <a:gd name="connsiteY39" fmla="*/ 74538 h 101844"/>
                <a:gd name="connsiteX40" fmla="*/ 6537 w 7111"/>
                <a:gd name="connsiteY40" fmla="*/ 74538 h 101844"/>
                <a:gd name="connsiteX41" fmla="*/ 6537 w 7111"/>
                <a:gd name="connsiteY41" fmla="*/ 86346 h 101844"/>
                <a:gd name="connsiteX42" fmla="*/ 6537 w 7111"/>
                <a:gd name="connsiteY42" fmla="*/ 101844 h 101844"/>
                <a:gd name="connsiteX43" fmla="*/ 6537 w 7111"/>
                <a:gd name="connsiteY43" fmla="*/ 101844 h 101844"/>
                <a:gd name="connsiteX44" fmla="*/ 6537 w 7111"/>
                <a:gd name="connsiteY44" fmla="*/ 101844 h 101844"/>
                <a:gd name="connsiteX45" fmla="*/ 6537 w 7111"/>
                <a:gd name="connsiteY45" fmla="*/ 101844 h 101844"/>
                <a:gd name="connsiteX46" fmla="*/ 6537 w 7111"/>
                <a:gd name="connsiteY46" fmla="*/ 96678 h 101844"/>
                <a:gd name="connsiteX47" fmla="*/ 6537 w 7111"/>
                <a:gd name="connsiteY47" fmla="*/ 96678 h 101844"/>
                <a:gd name="connsiteX48" fmla="*/ 6537 w 7111"/>
                <a:gd name="connsiteY48" fmla="*/ 78966 h 101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7111" h="101844">
                  <a:moveTo>
                    <a:pt x="6537" y="90036"/>
                  </a:moveTo>
                  <a:lnTo>
                    <a:pt x="6537" y="90036"/>
                  </a:lnTo>
                  <a:cubicBezTo>
                    <a:pt x="6537" y="90036"/>
                    <a:pt x="6537" y="90036"/>
                    <a:pt x="6537" y="85608"/>
                  </a:cubicBezTo>
                  <a:lnTo>
                    <a:pt x="6537" y="75276"/>
                  </a:lnTo>
                  <a:cubicBezTo>
                    <a:pt x="6537" y="70848"/>
                    <a:pt x="6537" y="68634"/>
                    <a:pt x="6537" y="67896"/>
                  </a:cubicBezTo>
                  <a:lnTo>
                    <a:pt x="6537" y="67896"/>
                  </a:lnTo>
                  <a:lnTo>
                    <a:pt x="6537" y="67896"/>
                  </a:lnTo>
                  <a:lnTo>
                    <a:pt x="6537" y="67896"/>
                  </a:lnTo>
                  <a:lnTo>
                    <a:pt x="6537" y="67896"/>
                  </a:lnTo>
                  <a:cubicBezTo>
                    <a:pt x="6120" y="62985"/>
                    <a:pt x="6120" y="58047"/>
                    <a:pt x="6537" y="53136"/>
                  </a:cubicBezTo>
                  <a:cubicBezTo>
                    <a:pt x="6128" y="49951"/>
                    <a:pt x="6128" y="46727"/>
                    <a:pt x="6537" y="43542"/>
                  </a:cubicBezTo>
                  <a:cubicBezTo>
                    <a:pt x="6537" y="36900"/>
                    <a:pt x="6537" y="35424"/>
                    <a:pt x="6537" y="34686"/>
                  </a:cubicBezTo>
                  <a:lnTo>
                    <a:pt x="6537" y="34686"/>
                  </a:lnTo>
                  <a:lnTo>
                    <a:pt x="6537" y="34686"/>
                  </a:lnTo>
                  <a:cubicBezTo>
                    <a:pt x="6537" y="34686"/>
                    <a:pt x="6537" y="34686"/>
                    <a:pt x="6537" y="34686"/>
                  </a:cubicBezTo>
                  <a:lnTo>
                    <a:pt x="6537" y="34686"/>
                  </a:lnTo>
                  <a:lnTo>
                    <a:pt x="6537" y="34686"/>
                  </a:lnTo>
                  <a:lnTo>
                    <a:pt x="6537" y="27306"/>
                  </a:lnTo>
                  <a:cubicBezTo>
                    <a:pt x="6785" y="25840"/>
                    <a:pt x="6785" y="24344"/>
                    <a:pt x="6537" y="22878"/>
                  </a:cubicBezTo>
                  <a:lnTo>
                    <a:pt x="6537" y="22878"/>
                  </a:lnTo>
                  <a:lnTo>
                    <a:pt x="6537" y="22878"/>
                  </a:lnTo>
                  <a:cubicBezTo>
                    <a:pt x="6376" y="20667"/>
                    <a:pt x="6376" y="18447"/>
                    <a:pt x="6537" y="16236"/>
                  </a:cubicBezTo>
                  <a:lnTo>
                    <a:pt x="6537" y="0"/>
                  </a:lnTo>
                  <a:lnTo>
                    <a:pt x="6537" y="0"/>
                  </a:lnTo>
                  <a:lnTo>
                    <a:pt x="6537" y="0"/>
                  </a:lnTo>
                  <a:cubicBezTo>
                    <a:pt x="6537" y="3690"/>
                    <a:pt x="6537" y="8118"/>
                    <a:pt x="633" y="7380"/>
                  </a:cubicBezTo>
                  <a:lnTo>
                    <a:pt x="633" y="7380"/>
                  </a:lnTo>
                  <a:cubicBezTo>
                    <a:pt x="-211" y="4993"/>
                    <a:pt x="-211" y="2387"/>
                    <a:pt x="633" y="0"/>
                  </a:cubicBezTo>
                  <a:cubicBezTo>
                    <a:pt x="633" y="0"/>
                    <a:pt x="633" y="0"/>
                    <a:pt x="633" y="0"/>
                  </a:cubicBezTo>
                  <a:cubicBezTo>
                    <a:pt x="1390" y="7114"/>
                    <a:pt x="1390" y="14288"/>
                    <a:pt x="633" y="21402"/>
                  </a:cubicBezTo>
                  <a:cubicBezTo>
                    <a:pt x="633" y="21402"/>
                    <a:pt x="633" y="26568"/>
                    <a:pt x="633" y="30258"/>
                  </a:cubicBezTo>
                  <a:lnTo>
                    <a:pt x="633" y="35424"/>
                  </a:lnTo>
                  <a:lnTo>
                    <a:pt x="633" y="35424"/>
                  </a:lnTo>
                  <a:lnTo>
                    <a:pt x="6537" y="35424"/>
                  </a:lnTo>
                  <a:cubicBezTo>
                    <a:pt x="6537" y="35424"/>
                    <a:pt x="6537" y="35424"/>
                    <a:pt x="6537" y="39852"/>
                  </a:cubicBezTo>
                  <a:lnTo>
                    <a:pt x="6537" y="39852"/>
                  </a:lnTo>
                  <a:cubicBezTo>
                    <a:pt x="6001" y="42532"/>
                    <a:pt x="6001" y="45290"/>
                    <a:pt x="6537" y="47970"/>
                  </a:cubicBezTo>
                  <a:cubicBezTo>
                    <a:pt x="7303" y="54343"/>
                    <a:pt x="7303" y="60785"/>
                    <a:pt x="6537" y="67158"/>
                  </a:cubicBezTo>
                  <a:lnTo>
                    <a:pt x="6537" y="67158"/>
                  </a:lnTo>
                  <a:cubicBezTo>
                    <a:pt x="6537" y="67158"/>
                    <a:pt x="6537" y="67158"/>
                    <a:pt x="6537" y="74538"/>
                  </a:cubicBezTo>
                  <a:lnTo>
                    <a:pt x="6537" y="74538"/>
                  </a:lnTo>
                  <a:cubicBezTo>
                    <a:pt x="6809" y="78469"/>
                    <a:pt x="6809" y="82415"/>
                    <a:pt x="6537" y="86346"/>
                  </a:cubicBezTo>
                  <a:cubicBezTo>
                    <a:pt x="6537" y="92988"/>
                    <a:pt x="6537" y="100368"/>
                    <a:pt x="6537" y="101844"/>
                  </a:cubicBezTo>
                  <a:lnTo>
                    <a:pt x="6537" y="101844"/>
                  </a:lnTo>
                  <a:cubicBezTo>
                    <a:pt x="6537" y="101844"/>
                    <a:pt x="6537" y="101844"/>
                    <a:pt x="6537" y="101844"/>
                  </a:cubicBezTo>
                  <a:lnTo>
                    <a:pt x="6537" y="101844"/>
                  </a:lnTo>
                  <a:cubicBezTo>
                    <a:pt x="6945" y="100146"/>
                    <a:pt x="6945" y="98376"/>
                    <a:pt x="6537" y="96678"/>
                  </a:cubicBezTo>
                  <a:lnTo>
                    <a:pt x="6537" y="96678"/>
                  </a:lnTo>
                  <a:cubicBezTo>
                    <a:pt x="6537" y="90036"/>
                    <a:pt x="6537" y="81180"/>
                    <a:pt x="6537" y="789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44A6F3C3-F506-4252-900C-84FDFA8690D3}"/>
                </a:ext>
              </a:extLst>
            </p:cNvPr>
            <p:cNvSpPr/>
            <p:nvPr/>
          </p:nvSpPr>
          <p:spPr>
            <a:xfrm>
              <a:off x="7655431" y="3725437"/>
              <a:ext cx="25091" cy="116603"/>
            </a:xfrm>
            <a:custGeom>
              <a:avLst/>
              <a:gdLst>
                <a:gd name="connsiteX0" fmla="*/ 0 w 25091"/>
                <a:gd name="connsiteY0" fmla="*/ 116604 h 116603"/>
                <a:gd name="connsiteX1" fmla="*/ 0 w 25091"/>
                <a:gd name="connsiteY1" fmla="*/ 116604 h 116603"/>
                <a:gd name="connsiteX2" fmla="*/ 0 w 25091"/>
                <a:gd name="connsiteY2" fmla="*/ 116604 h 116603"/>
                <a:gd name="connsiteX3" fmla="*/ 0 w 25091"/>
                <a:gd name="connsiteY3" fmla="*/ 116604 h 116603"/>
                <a:gd name="connsiteX4" fmla="*/ 0 w 25091"/>
                <a:gd name="connsiteY4" fmla="*/ 101106 h 116603"/>
                <a:gd name="connsiteX5" fmla="*/ 0 w 25091"/>
                <a:gd name="connsiteY5" fmla="*/ 95202 h 116603"/>
                <a:gd name="connsiteX6" fmla="*/ 7380 w 25091"/>
                <a:gd name="connsiteY6" fmla="*/ 80442 h 116603"/>
                <a:gd name="connsiteX7" fmla="*/ 7380 w 25091"/>
                <a:gd name="connsiteY7" fmla="*/ 73062 h 116603"/>
                <a:gd name="connsiteX8" fmla="*/ 7380 w 25091"/>
                <a:gd name="connsiteY8" fmla="*/ 73062 h 116603"/>
                <a:gd name="connsiteX9" fmla="*/ 7380 w 25091"/>
                <a:gd name="connsiteY9" fmla="*/ 50922 h 116603"/>
                <a:gd name="connsiteX10" fmla="*/ 7380 w 25091"/>
                <a:gd name="connsiteY10" fmla="*/ 42066 h 116603"/>
                <a:gd name="connsiteX11" fmla="*/ 7380 w 25091"/>
                <a:gd name="connsiteY11" fmla="*/ 42066 h 116603"/>
                <a:gd name="connsiteX12" fmla="*/ 7380 w 25091"/>
                <a:gd name="connsiteY12" fmla="*/ 36900 h 116603"/>
                <a:gd name="connsiteX13" fmla="*/ 7380 w 25091"/>
                <a:gd name="connsiteY13" fmla="*/ 24354 h 116603"/>
                <a:gd name="connsiteX14" fmla="*/ 7380 w 25091"/>
                <a:gd name="connsiteY14" fmla="*/ 1476 h 116603"/>
                <a:gd name="connsiteX15" fmla="*/ 7380 w 25091"/>
                <a:gd name="connsiteY15" fmla="*/ 1476 h 116603"/>
                <a:gd name="connsiteX16" fmla="*/ 7380 w 25091"/>
                <a:gd name="connsiteY16" fmla="*/ 9594 h 116603"/>
                <a:gd name="connsiteX17" fmla="*/ 7380 w 25091"/>
                <a:gd name="connsiteY17" fmla="*/ 9594 h 116603"/>
                <a:gd name="connsiteX18" fmla="*/ 7380 w 25091"/>
                <a:gd name="connsiteY18" fmla="*/ 2214 h 116603"/>
                <a:gd name="connsiteX19" fmla="*/ 7380 w 25091"/>
                <a:gd name="connsiteY19" fmla="*/ 2214 h 116603"/>
                <a:gd name="connsiteX20" fmla="*/ 7380 w 25091"/>
                <a:gd name="connsiteY20" fmla="*/ 23616 h 116603"/>
                <a:gd name="connsiteX21" fmla="*/ 7380 w 25091"/>
                <a:gd name="connsiteY21" fmla="*/ 37638 h 116603"/>
                <a:gd name="connsiteX22" fmla="*/ 7380 w 25091"/>
                <a:gd name="connsiteY22" fmla="*/ 37638 h 116603"/>
                <a:gd name="connsiteX23" fmla="*/ 7380 w 25091"/>
                <a:gd name="connsiteY23" fmla="*/ 42066 h 116603"/>
                <a:gd name="connsiteX24" fmla="*/ 7380 w 25091"/>
                <a:gd name="connsiteY24" fmla="*/ 50922 h 116603"/>
                <a:gd name="connsiteX25" fmla="*/ 7380 w 25091"/>
                <a:gd name="connsiteY25" fmla="*/ 70110 h 116603"/>
                <a:gd name="connsiteX26" fmla="*/ 7380 w 25091"/>
                <a:gd name="connsiteY26" fmla="*/ 70110 h 116603"/>
                <a:gd name="connsiteX27" fmla="*/ 7380 w 25091"/>
                <a:gd name="connsiteY27" fmla="*/ 77490 h 116603"/>
                <a:gd name="connsiteX28" fmla="*/ 7380 w 25091"/>
                <a:gd name="connsiteY28" fmla="*/ 83394 h 116603"/>
                <a:gd name="connsiteX29" fmla="*/ 7380 w 25091"/>
                <a:gd name="connsiteY29" fmla="*/ 89298 h 116603"/>
                <a:gd name="connsiteX30" fmla="*/ 7380 w 25091"/>
                <a:gd name="connsiteY30" fmla="*/ 104796 h 116603"/>
                <a:gd name="connsiteX31" fmla="*/ 7380 w 25091"/>
                <a:gd name="connsiteY31" fmla="*/ 104796 h 116603"/>
                <a:gd name="connsiteX32" fmla="*/ 7380 w 25091"/>
                <a:gd name="connsiteY32" fmla="*/ 104796 h 116603"/>
                <a:gd name="connsiteX33" fmla="*/ 7380 w 25091"/>
                <a:gd name="connsiteY33" fmla="*/ 104796 h 116603"/>
                <a:gd name="connsiteX34" fmla="*/ 7380 w 25091"/>
                <a:gd name="connsiteY34" fmla="*/ 104796 h 116603"/>
                <a:gd name="connsiteX35" fmla="*/ 7380 w 25091"/>
                <a:gd name="connsiteY35" fmla="*/ 99630 h 116603"/>
                <a:gd name="connsiteX36" fmla="*/ 7380 w 25091"/>
                <a:gd name="connsiteY36" fmla="*/ 92988 h 116603"/>
                <a:gd name="connsiteX37" fmla="*/ 11808 w 25091"/>
                <a:gd name="connsiteY37" fmla="*/ 78228 h 116603"/>
                <a:gd name="connsiteX38" fmla="*/ 11808 w 25091"/>
                <a:gd name="connsiteY38" fmla="*/ 70848 h 116603"/>
                <a:gd name="connsiteX39" fmla="*/ 11808 w 25091"/>
                <a:gd name="connsiteY39" fmla="*/ 70848 h 116603"/>
                <a:gd name="connsiteX40" fmla="*/ 11808 w 25091"/>
                <a:gd name="connsiteY40" fmla="*/ 78228 h 116603"/>
                <a:gd name="connsiteX41" fmla="*/ 11808 w 25091"/>
                <a:gd name="connsiteY41" fmla="*/ 92988 h 116603"/>
                <a:gd name="connsiteX42" fmla="*/ 7380 w 25091"/>
                <a:gd name="connsiteY42" fmla="*/ 110700 h 116603"/>
                <a:gd name="connsiteX43" fmla="*/ 7380 w 25091"/>
                <a:gd name="connsiteY43" fmla="*/ 115866 h 116603"/>
                <a:gd name="connsiteX44" fmla="*/ 13284 w 25091"/>
                <a:gd name="connsiteY44" fmla="*/ 71586 h 116603"/>
                <a:gd name="connsiteX45" fmla="*/ 13284 w 25091"/>
                <a:gd name="connsiteY45" fmla="*/ 71586 h 116603"/>
                <a:gd name="connsiteX46" fmla="*/ 13284 w 25091"/>
                <a:gd name="connsiteY46" fmla="*/ 56826 h 116603"/>
                <a:gd name="connsiteX47" fmla="*/ 13284 w 25091"/>
                <a:gd name="connsiteY47" fmla="*/ 47232 h 116603"/>
                <a:gd name="connsiteX48" fmla="*/ 13284 w 25091"/>
                <a:gd name="connsiteY48" fmla="*/ 38376 h 116603"/>
                <a:gd name="connsiteX49" fmla="*/ 13284 w 25091"/>
                <a:gd name="connsiteY49" fmla="*/ 38376 h 116603"/>
                <a:gd name="connsiteX50" fmla="*/ 13284 w 25091"/>
                <a:gd name="connsiteY50" fmla="*/ 38376 h 116603"/>
                <a:gd name="connsiteX51" fmla="*/ 13284 w 25091"/>
                <a:gd name="connsiteY51" fmla="*/ 48708 h 116603"/>
                <a:gd name="connsiteX52" fmla="*/ 13284 w 25091"/>
                <a:gd name="connsiteY52" fmla="*/ 58302 h 116603"/>
                <a:gd name="connsiteX53" fmla="*/ 13284 w 25091"/>
                <a:gd name="connsiteY53" fmla="*/ 73062 h 116603"/>
                <a:gd name="connsiteX54" fmla="*/ 13284 w 25091"/>
                <a:gd name="connsiteY54" fmla="*/ 73062 h 116603"/>
                <a:gd name="connsiteX55" fmla="*/ 19188 w 25091"/>
                <a:gd name="connsiteY55" fmla="*/ 37638 h 116603"/>
                <a:gd name="connsiteX56" fmla="*/ 19188 w 25091"/>
                <a:gd name="connsiteY56" fmla="*/ 37638 h 116603"/>
                <a:gd name="connsiteX57" fmla="*/ 19188 w 25091"/>
                <a:gd name="connsiteY57" fmla="*/ 37638 h 116603"/>
                <a:gd name="connsiteX58" fmla="*/ 19188 w 25091"/>
                <a:gd name="connsiteY58" fmla="*/ 37638 h 116603"/>
                <a:gd name="connsiteX59" fmla="*/ 19188 w 25091"/>
                <a:gd name="connsiteY59" fmla="*/ 33210 h 116603"/>
                <a:gd name="connsiteX60" fmla="*/ 19188 w 25091"/>
                <a:gd name="connsiteY60" fmla="*/ 33210 h 116603"/>
                <a:gd name="connsiteX61" fmla="*/ 19188 w 25091"/>
                <a:gd name="connsiteY61" fmla="*/ 25830 h 116603"/>
                <a:gd name="connsiteX62" fmla="*/ 19188 w 25091"/>
                <a:gd name="connsiteY62" fmla="*/ 14022 h 116603"/>
                <a:gd name="connsiteX63" fmla="*/ 19188 w 25091"/>
                <a:gd name="connsiteY63" fmla="*/ 20664 h 116603"/>
                <a:gd name="connsiteX64" fmla="*/ 19188 w 25091"/>
                <a:gd name="connsiteY64" fmla="*/ 28044 h 116603"/>
                <a:gd name="connsiteX65" fmla="*/ 19188 w 25091"/>
                <a:gd name="connsiteY65" fmla="*/ 28044 h 116603"/>
                <a:gd name="connsiteX66" fmla="*/ 19188 w 25091"/>
                <a:gd name="connsiteY66" fmla="*/ 32472 h 116603"/>
                <a:gd name="connsiteX67" fmla="*/ 19188 w 25091"/>
                <a:gd name="connsiteY67" fmla="*/ 32472 h 116603"/>
                <a:gd name="connsiteX68" fmla="*/ 19188 w 25091"/>
                <a:gd name="connsiteY68" fmla="*/ 7380 h 116603"/>
                <a:gd name="connsiteX69" fmla="*/ 19188 w 25091"/>
                <a:gd name="connsiteY69" fmla="*/ 7380 h 116603"/>
                <a:gd name="connsiteX70" fmla="*/ 25092 w 25091"/>
                <a:gd name="connsiteY70" fmla="*/ 0 h 116603"/>
                <a:gd name="connsiteX71" fmla="*/ 25092 w 25091"/>
                <a:gd name="connsiteY71" fmla="*/ 0 h 116603"/>
                <a:gd name="connsiteX72" fmla="*/ 19188 w 25091"/>
                <a:gd name="connsiteY72" fmla="*/ 7380 h 116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5091" h="116603">
                  <a:moveTo>
                    <a:pt x="0" y="116604"/>
                  </a:moveTo>
                  <a:lnTo>
                    <a:pt x="0" y="116604"/>
                  </a:lnTo>
                  <a:lnTo>
                    <a:pt x="0" y="116604"/>
                  </a:lnTo>
                  <a:lnTo>
                    <a:pt x="0" y="116604"/>
                  </a:lnTo>
                  <a:cubicBezTo>
                    <a:pt x="0" y="116604"/>
                    <a:pt x="0" y="107748"/>
                    <a:pt x="0" y="101106"/>
                  </a:cubicBezTo>
                  <a:lnTo>
                    <a:pt x="0" y="95202"/>
                  </a:lnTo>
                  <a:cubicBezTo>
                    <a:pt x="1403" y="89821"/>
                    <a:pt x="3917" y="84793"/>
                    <a:pt x="7380" y="80442"/>
                  </a:cubicBezTo>
                  <a:cubicBezTo>
                    <a:pt x="8454" y="78099"/>
                    <a:pt x="8454" y="75405"/>
                    <a:pt x="7380" y="73062"/>
                  </a:cubicBezTo>
                  <a:lnTo>
                    <a:pt x="7380" y="73062"/>
                  </a:lnTo>
                  <a:cubicBezTo>
                    <a:pt x="7918" y="65692"/>
                    <a:pt x="7918" y="58292"/>
                    <a:pt x="7380" y="50922"/>
                  </a:cubicBezTo>
                  <a:lnTo>
                    <a:pt x="7380" y="42066"/>
                  </a:lnTo>
                  <a:cubicBezTo>
                    <a:pt x="7380" y="42066"/>
                    <a:pt x="7380" y="42066"/>
                    <a:pt x="7380" y="42066"/>
                  </a:cubicBezTo>
                  <a:lnTo>
                    <a:pt x="7380" y="36900"/>
                  </a:lnTo>
                  <a:lnTo>
                    <a:pt x="7380" y="24354"/>
                  </a:lnTo>
                  <a:cubicBezTo>
                    <a:pt x="7380" y="16236"/>
                    <a:pt x="7380" y="12546"/>
                    <a:pt x="7380" y="1476"/>
                  </a:cubicBezTo>
                  <a:lnTo>
                    <a:pt x="7380" y="1476"/>
                  </a:lnTo>
                  <a:cubicBezTo>
                    <a:pt x="6421" y="4097"/>
                    <a:pt x="6421" y="6973"/>
                    <a:pt x="7380" y="9594"/>
                  </a:cubicBezTo>
                  <a:lnTo>
                    <a:pt x="7380" y="9594"/>
                  </a:lnTo>
                  <a:cubicBezTo>
                    <a:pt x="6396" y="7232"/>
                    <a:pt x="6396" y="4576"/>
                    <a:pt x="7380" y="2214"/>
                  </a:cubicBezTo>
                  <a:cubicBezTo>
                    <a:pt x="7380" y="2214"/>
                    <a:pt x="7380" y="2214"/>
                    <a:pt x="7380" y="2214"/>
                  </a:cubicBezTo>
                  <a:cubicBezTo>
                    <a:pt x="8137" y="9328"/>
                    <a:pt x="8137" y="16502"/>
                    <a:pt x="7380" y="23616"/>
                  </a:cubicBezTo>
                  <a:lnTo>
                    <a:pt x="7380" y="37638"/>
                  </a:lnTo>
                  <a:lnTo>
                    <a:pt x="7380" y="37638"/>
                  </a:lnTo>
                  <a:cubicBezTo>
                    <a:pt x="7380" y="37638"/>
                    <a:pt x="7380" y="37638"/>
                    <a:pt x="7380" y="42066"/>
                  </a:cubicBezTo>
                  <a:lnTo>
                    <a:pt x="7380" y="50922"/>
                  </a:lnTo>
                  <a:cubicBezTo>
                    <a:pt x="8145" y="57295"/>
                    <a:pt x="8145" y="63737"/>
                    <a:pt x="7380" y="70110"/>
                  </a:cubicBezTo>
                  <a:lnTo>
                    <a:pt x="7380" y="70110"/>
                  </a:lnTo>
                  <a:cubicBezTo>
                    <a:pt x="7648" y="72562"/>
                    <a:pt x="7648" y="75038"/>
                    <a:pt x="7380" y="77490"/>
                  </a:cubicBezTo>
                  <a:cubicBezTo>
                    <a:pt x="7380" y="77490"/>
                    <a:pt x="7380" y="77490"/>
                    <a:pt x="7380" y="83394"/>
                  </a:cubicBezTo>
                  <a:lnTo>
                    <a:pt x="7380" y="89298"/>
                  </a:lnTo>
                  <a:cubicBezTo>
                    <a:pt x="7380" y="95940"/>
                    <a:pt x="7380" y="104058"/>
                    <a:pt x="7380" y="104796"/>
                  </a:cubicBezTo>
                  <a:lnTo>
                    <a:pt x="7380" y="104796"/>
                  </a:lnTo>
                  <a:lnTo>
                    <a:pt x="7380" y="104796"/>
                  </a:lnTo>
                  <a:cubicBezTo>
                    <a:pt x="7380" y="104796"/>
                    <a:pt x="7380" y="104796"/>
                    <a:pt x="7380" y="104796"/>
                  </a:cubicBezTo>
                  <a:lnTo>
                    <a:pt x="7380" y="104796"/>
                  </a:lnTo>
                  <a:cubicBezTo>
                    <a:pt x="8002" y="103130"/>
                    <a:pt x="8002" y="101296"/>
                    <a:pt x="7380" y="99630"/>
                  </a:cubicBezTo>
                  <a:cubicBezTo>
                    <a:pt x="7380" y="104058"/>
                    <a:pt x="7380" y="95202"/>
                    <a:pt x="7380" y="92988"/>
                  </a:cubicBezTo>
                  <a:lnTo>
                    <a:pt x="11808" y="78228"/>
                  </a:lnTo>
                  <a:cubicBezTo>
                    <a:pt x="12433" y="75807"/>
                    <a:pt x="12433" y="73269"/>
                    <a:pt x="11808" y="70848"/>
                  </a:cubicBezTo>
                  <a:lnTo>
                    <a:pt x="11808" y="70848"/>
                  </a:lnTo>
                  <a:cubicBezTo>
                    <a:pt x="12882" y="73191"/>
                    <a:pt x="12882" y="75885"/>
                    <a:pt x="11808" y="78228"/>
                  </a:cubicBezTo>
                  <a:lnTo>
                    <a:pt x="11808" y="92988"/>
                  </a:lnTo>
                  <a:cubicBezTo>
                    <a:pt x="9797" y="98745"/>
                    <a:pt x="8315" y="104674"/>
                    <a:pt x="7380" y="110700"/>
                  </a:cubicBezTo>
                  <a:cubicBezTo>
                    <a:pt x="7380" y="110700"/>
                    <a:pt x="7380" y="115128"/>
                    <a:pt x="7380" y="115866"/>
                  </a:cubicBezTo>
                  <a:close/>
                  <a:moveTo>
                    <a:pt x="13284" y="71586"/>
                  </a:moveTo>
                  <a:lnTo>
                    <a:pt x="13284" y="71586"/>
                  </a:lnTo>
                  <a:cubicBezTo>
                    <a:pt x="13562" y="66670"/>
                    <a:pt x="13562" y="61742"/>
                    <a:pt x="13284" y="56826"/>
                  </a:cubicBezTo>
                  <a:cubicBezTo>
                    <a:pt x="13586" y="53635"/>
                    <a:pt x="13586" y="50423"/>
                    <a:pt x="13284" y="47232"/>
                  </a:cubicBezTo>
                  <a:cubicBezTo>
                    <a:pt x="13284" y="40590"/>
                    <a:pt x="13284" y="39114"/>
                    <a:pt x="13284" y="38376"/>
                  </a:cubicBezTo>
                  <a:lnTo>
                    <a:pt x="13284" y="38376"/>
                  </a:lnTo>
                  <a:lnTo>
                    <a:pt x="13284" y="38376"/>
                  </a:lnTo>
                  <a:cubicBezTo>
                    <a:pt x="14268" y="41749"/>
                    <a:pt x="14268" y="45335"/>
                    <a:pt x="13284" y="48708"/>
                  </a:cubicBezTo>
                  <a:cubicBezTo>
                    <a:pt x="12874" y="51893"/>
                    <a:pt x="12874" y="55117"/>
                    <a:pt x="13284" y="58302"/>
                  </a:cubicBezTo>
                  <a:cubicBezTo>
                    <a:pt x="13284" y="62730"/>
                    <a:pt x="13284" y="67896"/>
                    <a:pt x="13284" y="73062"/>
                  </a:cubicBezTo>
                  <a:lnTo>
                    <a:pt x="13284" y="73062"/>
                  </a:lnTo>
                  <a:close/>
                  <a:moveTo>
                    <a:pt x="19188" y="37638"/>
                  </a:moveTo>
                  <a:cubicBezTo>
                    <a:pt x="19188" y="37638"/>
                    <a:pt x="19188" y="37638"/>
                    <a:pt x="19188" y="37638"/>
                  </a:cubicBezTo>
                  <a:lnTo>
                    <a:pt x="19188" y="37638"/>
                  </a:lnTo>
                  <a:lnTo>
                    <a:pt x="19188" y="37638"/>
                  </a:lnTo>
                  <a:cubicBezTo>
                    <a:pt x="19533" y="36182"/>
                    <a:pt x="19533" y="34666"/>
                    <a:pt x="19188" y="33210"/>
                  </a:cubicBezTo>
                  <a:lnTo>
                    <a:pt x="19188" y="33210"/>
                  </a:lnTo>
                  <a:lnTo>
                    <a:pt x="19188" y="25830"/>
                  </a:lnTo>
                  <a:lnTo>
                    <a:pt x="19188" y="14022"/>
                  </a:lnTo>
                  <a:cubicBezTo>
                    <a:pt x="19027" y="16233"/>
                    <a:pt x="19027" y="18453"/>
                    <a:pt x="19188" y="20664"/>
                  </a:cubicBezTo>
                  <a:lnTo>
                    <a:pt x="19188" y="28044"/>
                  </a:lnTo>
                  <a:lnTo>
                    <a:pt x="19188" y="28044"/>
                  </a:lnTo>
                  <a:cubicBezTo>
                    <a:pt x="19533" y="29500"/>
                    <a:pt x="19533" y="31016"/>
                    <a:pt x="19188" y="32472"/>
                  </a:cubicBezTo>
                  <a:cubicBezTo>
                    <a:pt x="19188" y="32472"/>
                    <a:pt x="19188" y="32472"/>
                    <a:pt x="19188" y="32472"/>
                  </a:cubicBezTo>
                  <a:close/>
                  <a:moveTo>
                    <a:pt x="19188" y="7380"/>
                  </a:moveTo>
                  <a:lnTo>
                    <a:pt x="19188" y="7380"/>
                  </a:lnTo>
                  <a:cubicBezTo>
                    <a:pt x="19188" y="7380"/>
                    <a:pt x="19188" y="7380"/>
                    <a:pt x="25092" y="0"/>
                  </a:cubicBezTo>
                  <a:lnTo>
                    <a:pt x="25092" y="0"/>
                  </a:lnTo>
                  <a:cubicBezTo>
                    <a:pt x="25092" y="3690"/>
                    <a:pt x="25092" y="7380"/>
                    <a:pt x="19188" y="738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9FBA7F88-DB86-4728-9F42-A18B0C702764}"/>
                </a:ext>
              </a:extLst>
            </p:cNvPr>
            <p:cNvSpPr/>
            <p:nvPr/>
          </p:nvSpPr>
          <p:spPr>
            <a:xfrm>
              <a:off x="7652479" y="3720271"/>
              <a:ext cx="10894" cy="124722"/>
            </a:xfrm>
            <a:custGeom>
              <a:avLst/>
              <a:gdLst>
                <a:gd name="connsiteX0" fmla="*/ 0 w 10894"/>
                <a:gd name="connsiteY0" fmla="*/ 121032 h 124722"/>
                <a:gd name="connsiteX1" fmla="*/ 0 w 10894"/>
                <a:gd name="connsiteY1" fmla="*/ 121032 h 124722"/>
                <a:gd name="connsiteX2" fmla="*/ 0 w 10894"/>
                <a:gd name="connsiteY2" fmla="*/ 113652 h 124722"/>
                <a:gd name="connsiteX3" fmla="*/ 0 w 10894"/>
                <a:gd name="connsiteY3" fmla="*/ 113652 h 124722"/>
                <a:gd name="connsiteX4" fmla="*/ 0 w 10894"/>
                <a:gd name="connsiteY4" fmla="*/ 98892 h 124722"/>
                <a:gd name="connsiteX5" fmla="*/ 0 w 10894"/>
                <a:gd name="connsiteY5" fmla="*/ 87084 h 124722"/>
                <a:gd name="connsiteX6" fmla="*/ 0 w 10894"/>
                <a:gd name="connsiteY6" fmla="*/ 78966 h 124722"/>
                <a:gd name="connsiteX7" fmla="*/ 10332 w 10894"/>
                <a:gd name="connsiteY7" fmla="*/ 78966 h 124722"/>
                <a:gd name="connsiteX8" fmla="*/ 10332 w 10894"/>
                <a:gd name="connsiteY8" fmla="*/ 78966 h 124722"/>
                <a:gd name="connsiteX9" fmla="*/ 10332 w 10894"/>
                <a:gd name="connsiteY9" fmla="*/ 78966 h 124722"/>
                <a:gd name="connsiteX10" fmla="*/ 10332 w 10894"/>
                <a:gd name="connsiteY10" fmla="*/ 78966 h 124722"/>
                <a:gd name="connsiteX11" fmla="*/ 10332 w 10894"/>
                <a:gd name="connsiteY11" fmla="*/ 78966 h 124722"/>
                <a:gd name="connsiteX12" fmla="*/ 10332 w 10894"/>
                <a:gd name="connsiteY12" fmla="*/ 78966 h 124722"/>
                <a:gd name="connsiteX13" fmla="*/ 10332 w 10894"/>
                <a:gd name="connsiteY13" fmla="*/ 56088 h 124722"/>
                <a:gd name="connsiteX14" fmla="*/ 10332 w 10894"/>
                <a:gd name="connsiteY14" fmla="*/ 47232 h 124722"/>
                <a:gd name="connsiteX15" fmla="*/ 10332 w 10894"/>
                <a:gd name="connsiteY15" fmla="*/ 42804 h 124722"/>
                <a:gd name="connsiteX16" fmla="*/ 10332 w 10894"/>
                <a:gd name="connsiteY16" fmla="*/ 42804 h 124722"/>
                <a:gd name="connsiteX17" fmla="*/ 10332 w 10894"/>
                <a:gd name="connsiteY17" fmla="*/ 42804 h 124722"/>
                <a:gd name="connsiteX18" fmla="*/ 10332 w 10894"/>
                <a:gd name="connsiteY18" fmla="*/ 42804 h 124722"/>
                <a:gd name="connsiteX19" fmla="*/ 10332 w 10894"/>
                <a:gd name="connsiteY19" fmla="*/ 28044 h 124722"/>
                <a:gd name="connsiteX20" fmla="*/ 10332 w 10894"/>
                <a:gd name="connsiteY20" fmla="*/ 7380 h 124722"/>
                <a:gd name="connsiteX21" fmla="*/ 10332 w 10894"/>
                <a:gd name="connsiteY21" fmla="*/ 7380 h 124722"/>
                <a:gd name="connsiteX22" fmla="*/ 10332 w 10894"/>
                <a:gd name="connsiteY22" fmla="*/ 7380 h 124722"/>
                <a:gd name="connsiteX23" fmla="*/ 10332 w 10894"/>
                <a:gd name="connsiteY23" fmla="*/ 7380 h 124722"/>
                <a:gd name="connsiteX24" fmla="*/ 10332 w 10894"/>
                <a:gd name="connsiteY24" fmla="*/ 7380 h 124722"/>
                <a:gd name="connsiteX25" fmla="*/ 10332 w 10894"/>
                <a:gd name="connsiteY25" fmla="*/ 0 h 124722"/>
                <a:gd name="connsiteX26" fmla="*/ 10332 w 10894"/>
                <a:gd name="connsiteY26" fmla="*/ 0 h 124722"/>
                <a:gd name="connsiteX27" fmla="*/ 5904 w 10894"/>
                <a:gd name="connsiteY27" fmla="*/ 6642 h 124722"/>
                <a:gd name="connsiteX28" fmla="*/ 5904 w 10894"/>
                <a:gd name="connsiteY28" fmla="*/ 6642 h 124722"/>
                <a:gd name="connsiteX29" fmla="*/ 5904 w 10894"/>
                <a:gd name="connsiteY29" fmla="*/ 6642 h 124722"/>
                <a:gd name="connsiteX30" fmla="*/ 5904 w 10894"/>
                <a:gd name="connsiteY30" fmla="*/ 6642 h 124722"/>
                <a:gd name="connsiteX31" fmla="*/ 5904 w 10894"/>
                <a:gd name="connsiteY31" fmla="*/ 6642 h 124722"/>
                <a:gd name="connsiteX32" fmla="*/ 5904 w 10894"/>
                <a:gd name="connsiteY32" fmla="*/ 11070 h 124722"/>
                <a:gd name="connsiteX33" fmla="*/ 5904 w 10894"/>
                <a:gd name="connsiteY33" fmla="*/ 11070 h 124722"/>
                <a:gd name="connsiteX34" fmla="*/ 5904 w 10894"/>
                <a:gd name="connsiteY34" fmla="*/ 37638 h 124722"/>
                <a:gd name="connsiteX35" fmla="*/ 5904 w 10894"/>
                <a:gd name="connsiteY35" fmla="*/ 41328 h 124722"/>
                <a:gd name="connsiteX36" fmla="*/ 5904 w 10894"/>
                <a:gd name="connsiteY36" fmla="*/ 41328 h 124722"/>
                <a:gd name="connsiteX37" fmla="*/ 5904 w 10894"/>
                <a:gd name="connsiteY37" fmla="*/ 41328 h 124722"/>
                <a:gd name="connsiteX38" fmla="*/ 5904 w 10894"/>
                <a:gd name="connsiteY38" fmla="*/ 41328 h 124722"/>
                <a:gd name="connsiteX39" fmla="*/ 5904 w 10894"/>
                <a:gd name="connsiteY39" fmla="*/ 56088 h 124722"/>
                <a:gd name="connsiteX40" fmla="*/ 5904 w 10894"/>
                <a:gd name="connsiteY40" fmla="*/ 78228 h 124722"/>
                <a:gd name="connsiteX41" fmla="*/ 5904 w 10894"/>
                <a:gd name="connsiteY41" fmla="*/ 78228 h 124722"/>
                <a:gd name="connsiteX42" fmla="*/ 5904 w 10894"/>
                <a:gd name="connsiteY42" fmla="*/ 82656 h 124722"/>
                <a:gd name="connsiteX43" fmla="*/ 5904 w 10894"/>
                <a:gd name="connsiteY43" fmla="*/ 82656 h 124722"/>
                <a:gd name="connsiteX44" fmla="*/ 5904 w 10894"/>
                <a:gd name="connsiteY44" fmla="*/ 87822 h 124722"/>
                <a:gd name="connsiteX45" fmla="*/ 5904 w 10894"/>
                <a:gd name="connsiteY45" fmla="*/ 87822 h 124722"/>
                <a:gd name="connsiteX46" fmla="*/ 5904 w 10894"/>
                <a:gd name="connsiteY46" fmla="*/ 95940 h 124722"/>
                <a:gd name="connsiteX47" fmla="*/ 5904 w 10894"/>
                <a:gd name="connsiteY47" fmla="*/ 105534 h 124722"/>
                <a:gd name="connsiteX48" fmla="*/ 5904 w 10894"/>
                <a:gd name="connsiteY48" fmla="*/ 116604 h 124722"/>
                <a:gd name="connsiteX49" fmla="*/ 5904 w 10894"/>
                <a:gd name="connsiteY49" fmla="*/ 121032 h 124722"/>
                <a:gd name="connsiteX50" fmla="*/ 5904 w 10894"/>
                <a:gd name="connsiteY50" fmla="*/ 121032 h 124722"/>
                <a:gd name="connsiteX51" fmla="*/ 5904 w 10894"/>
                <a:gd name="connsiteY51" fmla="*/ 124722 h 124722"/>
                <a:gd name="connsiteX52" fmla="*/ 5904 w 10894"/>
                <a:gd name="connsiteY52" fmla="*/ 124722 h 124722"/>
                <a:gd name="connsiteX53" fmla="*/ 5904 w 10894"/>
                <a:gd name="connsiteY53" fmla="*/ 120294 h 12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894" h="124722">
                  <a:moveTo>
                    <a:pt x="0" y="121032"/>
                  </a:moveTo>
                  <a:lnTo>
                    <a:pt x="0" y="121032"/>
                  </a:lnTo>
                  <a:cubicBezTo>
                    <a:pt x="0" y="121032"/>
                    <a:pt x="0" y="116604"/>
                    <a:pt x="0" y="113652"/>
                  </a:cubicBezTo>
                  <a:lnTo>
                    <a:pt x="0" y="113652"/>
                  </a:lnTo>
                  <a:cubicBezTo>
                    <a:pt x="368" y="108739"/>
                    <a:pt x="368" y="103805"/>
                    <a:pt x="0" y="98892"/>
                  </a:cubicBezTo>
                  <a:cubicBezTo>
                    <a:pt x="0" y="92988"/>
                    <a:pt x="0" y="87822"/>
                    <a:pt x="0" y="87084"/>
                  </a:cubicBezTo>
                  <a:cubicBezTo>
                    <a:pt x="0" y="86346"/>
                    <a:pt x="0" y="79704"/>
                    <a:pt x="0" y="78966"/>
                  </a:cubicBezTo>
                  <a:lnTo>
                    <a:pt x="10332" y="78966"/>
                  </a:lnTo>
                  <a:lnTo>
                    <a:pt x="10332" y="78966"/>
                  </a:lnTo>
                  <a:lnTo>
                    <a:pt x="10332" y="78966"/>
                  </a:lnTo>
                  <a:cubicBezTo>
                    <a:pt x="10332" y="78966"/>
                    <a:pt x="10332" y="78966"/>
                    <a:pt x="10332" y="78966"/>
                  </a:cubicBezTo>
                  <a:lnTo>
                    <a:pt x="10332" y="78966"/>
                  </a:lnTo>
                  <a:cubicBezTo>
                    <a:pt x="10332" y="78966"/>
                    <a:pt x="10332" y="78966"/>
                    <a:pt x="10332" y="78966"/>
                  </a:cubicBezTo>
                  <a:cubicBezTo>
                    <a:pt x="10332" y="78966"/>
                    <a:pt x="10332" y="62730"/>
                    <a:pt x="10332" y="56088"/>
                  </a:cubicBezTo>
                  <a:lnTo>
                    <a:pt x="10332" y="47232"/>
                  </a:lnTo>
                  <a:cubicBezTo>
                    <a:pt x="10742" y="45785"/>
                    <a:pt x="10742" y="44251"/>
                    <a:pt x="10332" y="42804"/>
                  </a:cubicBezTo>
                  <a:lnTo>
                    <a:pt x="10332" y="42804"/>
                  </a:lnTo>
                  <a:cubicBezTo>
                    <a:pt x="10332" y="42804"/>
                    <a:pt x="10332" y="42804"/>
                    <a:pt x="10332" y="42804"/>
                  </a:cubicBezTo>
                  <a:lnTo>
                    <a:pt x="10332" y="42804"/>
                  </a:lnTo>
                  <a:lnTo>
                    <a:pt x="10332" y="28044"/>
                  </a:lnTo>
                  <a:cubicBezTo>
                    <a:pt x="11082" y="21176"/>
                    <a:pt x="11082" y="14248"/>
                    <a:pt x="10332" y="7380"/>
                  </a:cubicBezTo>
                  <a:lnTo>
                    <a:pt x="10332" y="7380"/>
                  </a:lnTo>
                  <a:lnTo>
                    <a:pt x="10332" y="7380"/>
                  </a:lnTo>
                  <a:cubicBezTo>
                    <a:pt x="10332" y="7380"/>
                    <a:pt x="10332" y="7380"/>
                    <a:pt x="10332" y="7380"/>
                  </a:cubicBezTo>
                  <a:lnTo>
                    <a:pt x="10332" y="7380"/>
                  </a:lnTo>
                  <a:cubicBezTo>
                    <a:pt x="9814" y="4948"/>
                    <a:pt x="9814" y="2432"/>
                    <a:pt x="10332" y="0"/>
                  </a:cubicBezTo>
                  <a:lnTo>
                    <a:pt x="10332" y="0"/>
                  </a:lnTo>
                  <a:cubicBezTo>
                    <a:pt x="10332" y="0"/>
                    <a:pt x="10332" y="7380"/>
                    <a:pt x="5904" y="6642"/>
                  </a:cubicBezTo>
                  <a:lnTo>
                    <a:pt x="5904" y="6642"/>
                  </a:lnTo>
                  <a:lnTo>
                    <a:pt x="5904" y="6642"/>
                  </a:lnTo>
                  <a:lnTo>
                    <a:pt x="5904" y="6642"/>
                  </a:lnTo>
                  <a:lnTo>
                    <a:pt x="5904" y="6642"/>
                  </a:lnTo>
                  <a:cubicBezTo>
                    <a:pt x="5559" y="8098"/>
                    <a:pt x="5559" y="9614"/>
                    <a:pt x="5904" y="11070"/>
                  </a:cubicBezTo>
                  <a:lnTo>
                    <a:pt x="5904" y="11070"/>
                  </a:lnTo>
                  <a:cubicBezTo>
                    <a:pt x="5904" y="19926"/>
                    <a:pt x="5904" y="28044"/>
                    <a:pt x="5904" y="37638"/>
                  </a:cubicBezTo>
                  <a:lnTo>
                    <a:pt x="5904" y="41328"/>
                  </a:lnTo>
                  <a:lnTo>
                    <a:pt x="5904" y="41328"/>
                  </a:lnTo>
                  <a:cubicBezTo>
                    <a:pt x="5904" y="41328"/>
                    <a:pt x="5904" y="41328"/>
                    <a:pt x="5904" y="41328"/>
                  </a:cubicBezTo>
                  <a:lnTo>
                    <a:pt x="5904" y="41328"/>
                  </a:lnTo>
                  <a:lnTo>
                    <a:pt x="5904" y="56088"/>
                  </a:lnTo>
                  <a:cubicBezTo>
                    <a:pt x="5904" y="63468"/>
                    <a:pt x="5904" y="75276"/>
                    <a:pt x="5904" y="78228"/>
                  </a:cubicBezTo>
                  <a:lnTo>
                    <a:pt x="5904" y="78228"/>
                  </a:lnTo>
                  <a:cubicBezTo>
                    <a:pt x="5904" y="78228"/>
                    <a:pt x="5904" y="78228"/>
                    <a:pt x="5904" y="82656"/>
                  </a:cubicBezTo>
                  <a:lnTo>
                    <a:pt x="5904" y="82656"/>
                  </a:lnTo>
                  <a:cubicBezTo>
                    <a:pt x="5904" y="82656"/>
                    <a:pt x="5904" y="82656"/>
                    <a:pt x="5904" y="87822"/>
                  </a:cubicBezTo>
                  <a:lnTo>
                    <a:pt x="5904" y="87822"/>
                  </a:lnTo>
                  <a:cubicBezTo>
                    <a:pt x="6269" y="90516"/>
                    <a:pt x="6269" y="93246"/>
                    <a:pt x="5904" y="95940"/>
                  </a:cubicBezTo>
                  <a:lnTo>
                    <a:pt x="5904" y="105534"/>
                  </a:lnTo>
                  <a:cubicBezTo>
                    <a:pt x="5904" y="105534"/>
                    <a:pt x="5904" y="112914"/>
                    <a:pt x="5904" y="116604"/>
                  </a:cubicBezTo>
                  <a:cubicBezTo>
                    <a:pt x="5904" y="120294"/>
                    <a:pt x="5904" y="116604"/>
                    <a:pt x="5904" y="121032"/>
                  </a:cubicBezTo>
                  <a:lnTo>
                    <a:pt x="5904" y="121032"/>
                  </a:lnTo>
                  <a:cubicBezTo>
                    <a:pt x="5904" y="121032"/>
                    <a:pt x="5904" y="121032"/>
                    <a:pt x="5904" y="124722"/>
                  </a:cubicBezTo>
                  <a:lnTo>
                    <a:pt x="5904" y="124722"/>
                  </a:lnTo>
                  <a:lnTo>
                    <a:pt x="5904" y="1202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D30977D-3DB9-49F0-8550-5A4E098EBD07}"/>
                </a:ext>
              </a:extLst>
            </p:cNvPr>
            <p:cNvSpPr/>
            <p:nvPr/>
          </p:nvSpPr>
          <p:spPr>
            <a:xfrm>
              <a:off x="7649527" y="3724700"/>
              <a:ext cx="13725" cy="125459"/>
            </a:xfrm>
            <a:custGeom>
              <a:avLst/>
              <a:gdLst>
                <a:gd name="connsiteX0" fmla="*/ 0 w 13725"/>
                <a:gd name="connsiteY0" fmla="*/ 125460 h 125459"/>
                <a:gd name="connsiteX1" fmla="*/ 0 w 13725"/>
                <a:gd name="connsiteY1" fmla="*/ 125460 h 125459"/>
                <a:gd name="connsiteX2" fmla="*/ 0 w 13725"/>
                <a:gd name="connsiteY2" fmla="*/ 121770 h 125459"/>
                <a:gd name="connsiteX3" fmla="*/ 0 w 13725"/>
                <a:gd name="connsiteY3" fmla="*/ 115866 h 125459"/>
                <a:gd name="connsiteX4" fmla="*/ 0 w 13725"/>
                <a:gd name="connsiteY4" fmla="*/ 104796 h 125459"/>
                <a:gd name="connsiteX5" fmla="*/ 0 w 13725"/>
                <a:gd name="connsiteY5" fmla="*/ 90774 h 125459"/>
                <a:gd name="connsiteX6" fmla="*/ 0 w 13725"/>
                <a:gd name="connsiteY6" fmla="*/ 83394 h 125459"/>
                <a:gd name="connsiteX7" fmla="*/ 0 w 13725"/>
                <a:gd name="connsiteY7" fmla="*/ 83394 h 125459"/>
                <a:gd name="connsiteX8" fmla="*/ 0 w 13725"/>
                <a:gd name="connsiteY8" fmla="*/ 78228 h 125459"/>
                <a:gd name="connsiteX9" fmla="*/ 0 w 13725"/>
                <a:gd name="connsiteY9" fmla="*/ 73800 h 125459"/>
                <a:gd name="connsiteX10" fmla="*/ 0 w 13725"/>
                <a:gd name="connsiteY10" fmla="*/ 42804 h 125459"/>
                <a:gd name="connsiteX11" fmla="*/ 0 w 13725"/>
                <a:gd name="connsiteY11" fmla="*/ 42804 h 125459"/>
                <a:gd name="connsiteX12" fmla="*/ 0 w 13725"/>
                <a:gd name="connsiteY12" fmla="*/ 38376 h 125459"/>
                <a:gd name="connsiteX13" fmla="*/ 0 w 13725"/>
                <a:gd name="connsiteY13" fmla="*/ 12546 h 125459"/>
                <a:gd name="connsiteX14" fmla="*/ 0 w 13725"/>
                <a:gd name="connsiteY14" fmla="*/ 12546 h 125459"/>
                <a:gd name="connsiteX15" fmla="*/ 0 w 13725"/>
                <a:gd name="connsiteY15" fmla="*/ 12546 h 125459"/>
                <a:gd name="connsiteX16" fmla="*/ 0 w 13725"/>
                <a:gd name="connsiteY16" fmla="*/ 5904 h 125459"/>
                <a:gd name="connsiteX17" fmla="*/ 0 w 13725"/>
                <a:gd name="connsiteY17" fmla="*/ 10332 h 125459"/>
                <a:gd name="connsiteX18" fmla="*/ 0 w 13725"/>
                <a:gd name="connsiteY18" fmla="*/ 10332 h 125459"/>
                <a:gd name="connsiteX19" fmla="*/ 0 w 13725"/>
                <a:gd name="connsiteY19" fmla="*/ 17712 h 125459"/>
                <a:gd name="connsiteX20" fmla="*/ 3690 w 13725"/>
                <a:gd name="connsiteY20" fmla="*/ 43542 h 125459"/>
                <a:gd name="connsiteX21" fmla="*/ 3690 w 13725"/>
                <a:gd name="connsiteY21" fmla="*/ 47232 h 125459"/>
                <a:gd name="connsiteX22" fmla="*/ 3690 w 13725"/>
                <a:gd name="connsiteY22" fmla="*/ 51660 h 125459"/>
                <a:gd name="connsiteX23" fmla="*/ 3690 w 13725"/>
                <a:gd name="connsiteY23" fmla="*/ 73800 h 125459"/>
                <a:gd name="connsiteX24" fmla="*/ 3690 w 13725"/>
                <a:gd name="connsiteY24" fmla="*/ 78228 h 125459"/>
                <a:gd name="connsiteX25" fmla="*/ 3690 w 13725"/>
                <a:gd name="connsiteY25" fmla="*/ 83394 h 125459"/>
                <a:gd name="connsiteX26" fmla="*/ 3690 w 13725"/>
                <a:gd name="connsiteY26" fmla="*/ 83394 h 125459"/>
                <a:gd name="connsiteX27" fmla="*/ 3690 w 13725"/>
                <a:gd name="connsiteY27" fmla="*/ 91512 h 125459"/>
                <a:gd name="connsiteX28" fmla="*/ 3690 w 13725"/>
                <a:gd name="connsiteY28" fmla="*/ 101106 h 125459"/>
                <a:gd name="connsiteX29" fmla="*/ 3690 w 13725"/>
                <a:gd name="connsiteY29" fmla="*/ 112176 h 125459"/>
                <a:gd name="connsiteX30" fmla="*/ 3690 w 13725"/>
                <a:gd name="connsiteY30" fmla="*/ 116604 h 125459"/>
                <a:gd name="connsiteX31" fmla="*/ 3690 w 13725"/>
                <a:gd name="connsiteY31" fmla="*/ 121770 h 125459"/>
                <a:gd name="connsiteX32" fmla="*/ 3690 w 13725"/>
                <a:gd name="connsiteY32" fmla="*/ 121770 h 125459"/>
                <a:gd name="connsiteX33" fmla="*/ 3690 w 13725"/>
                <a:gd name="connsiteY33" fmla="*/ 117342 h 125459"/>
                <a:gd name="connsiteX34" fmla="*/ 3690 w 13725"/>
                <a:gd name="connsiteY34" fmla="*/ 117342 h 125459"/>
                <a:gd name="connsiteX35" fmla="*/ 3690 w 13725"/>
                <a:gd name="connsiteY35" fmla="*/ 117342 h 125459"/>
                <a:gd name="connsiteX36" fmla="*/ 3690 w 13725"/>
                <a:gd name="connsiteY36" fmla="*/ 110700 h 125459"/>
                <a:gd name="connsiteX37" fmla="*/ 3690 w 13725"/>
                <a:gd name="connsiteY37" fmla="*/ 95940 h 125459"/>
                <a:gd name="connsiteX38" fmla="*/ 13284 w 13725"/>
                <a:gd name="connsiteY38" fmla="*/ 81180 h 125459"/>
                <a:gd name="connsiteX39" fmla="*/ 13284 w 13725"/>
                <a:gd name="connsiteY39" fmla="*/ 73062 h 125459"/>
                <a:gd name="connsiteX40" fmla="*/ 13284 w 13725"/>
                <a:gd name="connsiteY40" fmla="*/ 73062 h 125459"/>
                <a:gd name="connsiteX41" fmla="*/ 13284 w 13725"/>
                <a:gd name="connsiteY41" fmla="*/ 81180 h 125459"/>
                <a:gd name="connsiteX42" fmla="*/ 13284 w 13725"/>
                <a:gd name="connsiteY42" fmla="*/ 92988 h 125459"/>
                <a:gd name="connsiteX43" fmla="*/ 13284 w 13725"/>
                <a:gd name="connsiteY43" fmla="*/ 107748 h 125459"/>
                <a:gd name="connsiteX44" fmla="*/ 13284 w 13725"/>
                <a:gd name="connsiteY44" fmla="*/ 115128 h 125459"/>
                <a:gd name="connsiteX45" fmla="*/ 13284 w 13725"/>
                <a:gd name="connsiteY45" fmla="*/ 115128 h 125459"/>
                <a:gd name="connsiteX46" fmla="*/ 13284 w 13725"/>
                <a:gd name="connsiteY46" fmla="*/ 119556 h 125459"/>
                <a:gd name="connsiteX47" fmla="*/ 13284 w 13725"/>
                <a:gd name="connsiteY47" fmla="*/ 72324 h 125459"/>
                <a:gd name="connsiteX48" fmla="*/ 13284 w 13725"/>
                <a:gd name="connsiteY48" fmla="*/ 72324 h 125459"/>
                <a:gd name="connsiteX49" fmla="*/ 13284 w 13725"/>
                <a:gd name="connsiteY49" fmla="*/ 72324 h 125459"/>
                <a:gd name="connsiteX50" fmla="*/ 13284 w 13725"/>
                <a:gd name="connsiteY50" fmla="*/ 51660 h 125459"/>
                <a:gd name="connsiteX51" fmla="*/ 13284 w 13725"/>
                <a:gd name="connsiteY51" fmla="*/ 41328 h 125459"/>
                <a:gd name="connsiteX52" fmla="*/ 13284 w 13725"/>
                <a:gd name="connsiteY52" fmla="*/ 36900 h 125459"/>
                <a:gd name="connsiteX53" fmla="*/ 13284 w 13725"/>
                <a:gd name="connsiteY53" fmla="*/ 36900 h 125459"/>
                <a:gd name="connsiteX54" fmla="*/ 13284 w 13725"/>
                <a:gd name="connsiteY54" fmla="*/ 36900 h 125459"/>
                <a:gd name="connsiteX55" fmla="*/ 13284 w 13725"/>
                <a:gd name="connsiteY55" fmla="*/ 42804 h 125459"/>
                <a:gd name="connsiteX56" fmla="*/ 13284 w 13725"/>
                <a:gd name="connsiteY56" fmla="*/ 51660 h 125459"/>
                <a:gd name="connsiteX57" fmla="*/ 13284 w 13725"/>
                <a:gd name="connsiteY57" fmla="*/ 67896 h 125459"/>
                <a:gd name="connsiteX58" fmla="*/ 13284 w 13725"/>
                <a:gd name="connsiteY58" fmla="*/ 37638 h 125459"/>
                <a:gd name="connsiteX59" fmla="*/ 13284 w 13725"/>
                <a:gd name="connsiteY59" fmla="*/ 37638 h 125459"/>
                <a:gd name="connsiteX60" fmla="*/ 13284 w 13725"/>
                <a:gd name="connsiteY60" fmla="*/ 33210 h 125459"/>
                <a:gd name="connsiteX61" fmla="*/ 13284 w 13725"/>
                <a:gd name="connsiteY61" fmla="*/ 33210 h 125459"/>
                <a:gd name="connsiteX62" fmla="*/ 13284 w 13725"/>
                <a:gd name="connsiteY62" fmla="*/ 25092 h 125459"/>
                <a:gd name="connsiteX63" fmla="*/ 13284 w 13725"/>
                <a:gd name="connsiteY63" fmla="*/ 12546 h 125459"/>
                <a:gd name="connsiteX64" fmla="*/ 13284 w 13725"/>
                <a:gd name="connsiteY64" fmla="*/ 23616 h 125459"/>
                <a:gd name="connsiteX65" fmla="*/ 13284 w 13725"/>
                <a:gd name="connsiteY65" fmla="*/ 37638 h 125459"/>
                <a:gd name="connsiteX66" fmla="*/ 1476 w 13725"/>
                <a:gd name="connsiteY66" fmla="*/ 5904 h 125459"/>
                <a:gd name="connsiteX67" fmla="*/ 1476 w 13725"/>
                <a:gd name="connsiteY67" fmla="*/ 5904 h 125459"/>
                <a:gd name="connsiteX68" fmla="*/ 6642 w 13725"/>
                <a:gd name="connsiteY68" fmla="*/ 0 h 125459"/>
                <a:gd name="connsiteX69" fmla="*/ 6642 w 13725"/>
                <a:gd name="connsiteY69" fmla="*/ 0 h 125459"/>
                <a:gd name="connsiteX70" fmla="*/ 2214 w 13725"/>
                <a:gd name="connsiteY70" fmla="*/ 7380 h 12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3725" h="125459">
                  <a:moveTo>
                    <a:pt x="0" y="125460"/>
                  </a:moveTo>
                  <a:lnTo>
                    <a:pt x="0" y="125460"/>
                  </a:lnTo>
                  <a:cubicBezTo>
                    <a:pt x="0" y="125460"/>
                    <a:pt x="0" y="125460"/>
                    <a:pt x="0" y="121770"/>
                  </a:cubicBezTo>
                  <a:cubicBezTo>
                    <a:pt x="176" y="119806"/>
                    <a:pt x="176" y="117830"/>
                    <a:pt x="0" y="115866"/>
                  </a:cubicBezTo>
                  <a:cubicBezTo>
                    <a:pt x="0" y="115866"/>
                    <a:pt x="0" y="108486"/>
                    <a:pt x="0" y="104796"/>
                  </a:cubicBezTo>
                  <a:lnTo>
                    <a:pt x="0" y="90774"/>
                  </a:lnTo>
                  <a:cubicBezTo>
                    <a:pt x="0" y="90774"/>
                    <a:pt x="0" y="85608"/>
                    <a:pt x="0" y="83394"/>
                  </a:cubicBezTo>
                  <a:lnTo>
                    <a:pt x="0" y="83394"/>
                  </a:lnTo>
                  <a:cubicBezTo>
                    <a:pt x="0" y="83394"/>
                    <a:pt x="0" y="78966"/>
                    <a:pt x="0" y="78228"/>
                  </a:cubicBezTo>
                  <a:cubicBezTo>
                    <a:pt x="0" y="77490"/>
                    <a:pt x="0" y="78228"/>
                    <a:pt x="0" y="73800"/>
                  </a:cubicBezTo>
                  <a:lnTo>
                    <a:pt x="0" y="42804"/>
                  </a:lnTo>
                  <a:lnTo>
                    <a:pt x="0" y="42804"/>
                  </a:lnTo>
                  <a:lnTo>
                    <a:pt x="0" y="38376"/>
                  </a:lnTo>
                  <a:cubicBezTo>
                    <a:pt x="0" y="29520"/>
                    <a:pt x="0" y="21402"/>
                    <a:pt x="0" y="12546"/>
                  </a:cubicBezTo>
                  <a:lnTo>
                    <a:pt x="0" y="12546"/>
                  </a:lnTo>
                  <a:lnTo>
                    <a:pt x="0" y="12546"/>
                  </a:lnTo>
                  <a:lnTo>
                    <a:pt x="0" y="5904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17712"/>
                  </a:lnTo>
                  <a:cubicBezTo>
                    <a:pt x="0" y="26568"/>
                    <a:pt x="0" y="34686"/>
                    <a:pt x="3690" y="43542"/>
                  </a:cubicBezTo>
                  <a:lnTo>
                    <a:pt x="3690" y="47232"/>
                  </a:lnTo>
                  <a:lnTo>
                    <a:pt x="3690" y="51660"/>
                  </a:lnTo>
                  <a:cubicBezTo>
                    <a:pt x="3690" y="59040"/>
                    <a:pt x="3690" y="70848"/>
                    <a:pt x="3690" y="73800"/>
                  </a:cubicBezTo>
                  <a:cubicBezTo>
                    <a:pt x="3690" y="76752"/>
                    <a:pt x="3690" y="73800"/>
                    <a:pt x="3690" y="78228"/>
                  </a:cubicBezTo>
                  <a:cubicBezTo>
                    <a:pt x="4072" y="79929"/>
                    <a:pt x="4072" y="81693"/>
                    <a:pt x="3690" y="83394"/>
                  </a:cubicBezTo>
                  <a:lnTo>
                    <a:pt x="3690" y="83394"/>
                  </a:lnTo>
                  <a:cubicBezTo>
                    <a:pt x="4055" y="86088"/>
                    <a:pt x="4055" y="88818"/>
                    <a:pt x="3690" y="91512"/>
                  </a:cubicBezTo>
                  <a:lnTo>
                    <a:pt x="3690" y="101106"/>
                  </a:lnTo>
                  <a:lnTo>
                    <a:pt x="3690" y="112176"/>
                  </a:lnTo>
                  <a:cubicBezTo>
                    <a:pt x="3370" y="113635"/>
                    <a:pt x="3370" y="115146"/>
                    <a:pt x="3690" y="116604"/>
                  </a:cubicBezTo>
                  <a:cubicBezTo>
                    <a:pt x="3068" y="118270"/>
                    <a:pt x="3068" y="120104"/>
                    <a:pt x="3690" y="121770"/>
                  </a:cubicBezTo>
                  <a:lnTo>
                    <a:pt x="3690" y="121770"/>
                  </a:lnTo>
                  <a:cubicBezTo>
                    <a:pt x="3690" y="121770"/>
                    <a:pt x="3690" y="121770"/>
                    <a:pt x="3690" y="117342"/>
                  </a:cubicBezTo>
                  <a:lnTo>
                    <a:pt x="3690" y="117342"/>
                  </a:lnTo>
                  <a:lnTo>
                    <a:pt x="3690" y="117342"/>
                  </a:lnTo>
                  <a:cubicBezTo>
                    <a:pt x="3690" y="117342"/>
                    <a:pt x="3690" y="117342"/>
                    <a:pt x="3690" y="110700"/>
                  </a:cubicBezTo>
                  <a:cubicBezTo>
                    <a:pt x="4058" y="105787"/>
                    <a:pt x="4058" y="100853"/>
                    <a:pt x="3690" y="95940"/>
                  </a:cubicBezTo>
                  <a:lnTo>
                    <a:pt x="13284" y="81180"/>
                  </a:lnTo>
                  <a:cubicBezTo>
                    <a:pt x="13284" y="74538"/>
                    <a:pt x="13284" y="73800"/>
                    <a:pt x="13284" y="73062"/>
                  </a:cubicBezTo>
                  <a:lnTo>
                    <a:pt x="13284" y="73062"/>
                  </a:lnTo>
                  <a:cubicBezTo>
                    <a:pt x="13284" y="73062"/>
                    <a:pt x="13284" y="73062"/>
                    <a:pt x="13284" y="81180"/>
                  </a:cubicBezTo>
                  <a:lnTo>
                    <a:pt x="13284" y="92988"/>
                  </a:lnTo>
                  <a:lnTo>
                    <a:pt x="13284" y="107748"/>
                  </a:lnTo>
                  <a:lnTo>
                    <a:pt x="13284" y="115128"/>
                  </a:lnTo>
                  <a:lnTo>
                    <a:pt x="13284" y="115128"/>
                  </a:lnTo>
                  <a:cubicBezTo>
                    <a:pt x="13284" y="115128"/>
                    <a:pt x="13284" y="115128"/>
                    <a:pt x="13284" y="119556"/>
                  </a:cubicBezTo>
                  <a:close/>
                  <a:moveTo>
                    <a:pt x="13284" y="72324"/>
                  </a:moveTo>
                  <a:lnTo>
                    <a:pt x="13284" y="72324"/>
                  </a:lnTo>
                  <a:lnTo>
                    <a:pt x="13284" y="72324"/>
                  </a:lnTo>
                  <a:cubicBezTo>
                    <a:pt x="13873" y="65449"/>
                    <a:pt x="13873" y="58535"/>
                    <a:pt x="13284" y="51660"/>
                  </a:cubicBezTo>
                  <a:cubicBezTo>
                    <a:pt x="13650" y="48226"/>
                    <a:pt x="13650" y="44762"/>
                    <a:pt x="13284" y="41328"/>
                  </a:cubicBezTo>
                  <a:cubicBezTo>
                    <a:pt x="13284" y="41328"/>
                    <a:pt x="13284" y="41328"/>
                    <a:pt x="13284" y="36900"/>
                  </a:cubicBezTo>
                  <a:lnTo>
                    <a:pt x="13284" y="36900"/>
                  </a:lnTo>
                  <a:lnTo>
                    <a:pt x="13284" y="36900"/>
                  </a:lnTo>
                  <a:cubicBezTo>
                    <a:pt x="13703" y="38845"/>
                    <a:pt x="13703" y="40859"/>
                    <a:pt x="13284" y="42804"/>
                  </a:cubicBezTo>
                  <a:cubicBezTo>
                    <a:pt x="13015" y="45750"/>
                    <a:pt x="13015" y="48714"/>
                    <a:pt x="13284" y="51660"/>
                  </a:cubicBezTo>
                  <a:cubicBezTo>
                    <a:pt x="13284" y="56826"/>
                    <a:pt x="13284" y="62730"/>
                    <a:pt x="13284" y="67896"/>
                  </a:cubicBezTo>
                  <a:close/>
                  <a:moveTo>
                    <a:pt x="13284" y="37638"/>
                  </a:moveTo>
                  <a:lnTo>
                    <a:pt x="13284" y="37638"/>
                  </a:lnTo>
                  <a:lnTo>
                    <a:pt x="13284" y="33210"/>
                  </a:lnTo>
                  <a:lnTo>
                    <a:pt x="13284" y="33210"/>
                  </a:lnTo>
                  <a:lnTo>
                    <a:pt x="13284" y="25092"/>
                  </a:lnTo>
                  <a:cubicBezTo>
                    <a:pt x="13284" y="19926"/>
                    <a:pt x="13284" y="16974"/>
                    <a:pt x="13284" y="12546"/>
                  </a:cubicBezTo>
                  <a:cubicBezTo>
                    <a:pt x="13626" y="16228"/>
                    <a:pt x="13626" y="19934"/>
                    <a:pt x="13284" y="23616"/>
                  </a:cubicBezTo>
                  <a:lnTo>
                    <a:pt x="13284" y="37638"/>
                  </a:lnTo>
                  <a:close/>
                  <a:moveTo>
                    <a:pt x="1476" y="5904"/>
                  </a:moveTo>
                  <a:lnTo>
                    <a:pt x="1476" y="5904"/>
                  </a:lnTo>
                  <a:cubicBezTo>
                    <a:pt x="1476" y="5904"/>
                    <a:pt x="1476" y="5904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6642" y="7380"/>
                    <a:pt x="2214" y="738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C22CCA4E-1EE7-4724-81C6-45AECC1A52FD}"/>
                </a:ext>
              </a:extLst>
            </p:cNvPr>
            <p:cNvSpPr/>
            <p:nvPr/>
          </p:nvSpPr>
          <p:spPr>
            <a:xfrm>
              <a:off x="7624365" y="3690752"/>
              <a:ext cx="19913" cy="154241"/>
            </a:xfrm>
            <a:custGeom>
              <a:avLst/>
              <a:gdLst>
                <a:gd name="connsiteX0" fmla="*/ 13354 w 19913"/>
                <a:gd name="connsiteY0" fmla="*/ 123246 h 154241"/>
                <a:gd name="connsiteX1" fmla="*/ 13354 w 19913"/>
                <a:gd name="connsiteY1" fmla="*/ 123246 h 154241"/>
                <a:gd name="connsiteX2" fmla="*/ 13354 w 19913"/>
                <a:gd name="connsiteY2" fmla="*/ 129888 h 154241"/>
                <a:gd name="connsiteX3" fmla="*/ 13354 w 19913"/>
                <a:gd name="connsiteY3" fmla="*/ 129888 h 154241"/>
                <a:gd name="connsiteX4" fmla="*/ 13354 w 19913"/>
                <a:gd name="connsiteY4" fmla="*/ 129888 h 154241"/>
                <a:gd name="connsiteX5" fmla="*/ 13354 w 19913"/>
                <a:gd name="connsiteY5" fmla="*/ 129888 h 154241"/>
                <a:gd name="connsiteX6" fmla="*/ 13354 w 19913"/>
                <a:gd name="connsiteY6" fmla="*/ 135792 h 154241"/>
                <a:gd name="connsiteX7" fmla="*/ 13354 w 19913"/>
                <a:gd name="connsiteY7" fmla="*/ 135792 h 154241"/>
                <a:gd name="connsiteX8" fmla="*/ 13354 w 19913"/>
                <a:gd name="connsiteY8" fmla="*/ 135792 h 154241"/>
                <a:gd name="connsiteX9" fmla="*/ 13354 w 19913"/>
                <a:gd name="connsiteY9" fmla="*/ 144648 h 154241"/>
                <a:gd name="connsiteX10" fmla="*/ 13354 w 19913"/>
                <a:gd name="connsiteY10" fmla="*/ 144648 h 154241"/>
                <a:gd name="connsiteX11" fmla="*/ 13354 w 19913"/>
                <a:gd name="connsiteY11" fmla="*/ 154242 h 154241"/>
                <a:gd name="connsiteX12" fmla="*/ 13354 w 19913"/>
                <a:gd name="connsiteY12" fmla="*/ 154242 h 154241"/>
                <a:gd name="connsiteX13" fmla="*/ 13354 w 19913"/>
                <a:gd name="connsiteY13" fmla="*/ 154242 h 154241"/>
                <a:gd name="connsiteX14" fmla="*/ 13354 w 19913"/>
                <a:gd name="connsiteY14" fmla="*/ 149814 h 154241"/>
                <a:gd name="connsiteX15" fmla="*/ 13354 w 19913"/>
                <a:gd name="connsiteY15" fmla="*/ 138744 h 154241"/>
                <a:gd name="connsiteX16" fmla="*/ 13354 w 19913"/>
                <a:gd name="connsiteY16" fmla="*/ 129888 h 154241"/>
                <a:gd name="connsiteX17" fmla="*/ 13354 w 19913"/>
                <a:gd name="connsiteY17" fmla="*/ 124722 h 154241"/>
                <a:gd name="connsiteX18" fmla="*/ 13354 w 19913"/>
                <a:gd name="connsiteY18" fmla="*/ 116604 h 154241"/>
                <a:gd name="connsiteX19" fmla="*/ 13354 w 19913"/>
                <a:gd name="connsiteY19" fmla="*/ 116604 h 154241"/>
                <a:gd name="connsiteX20" fmla="*/ 13354 w 19913"/>
                <a:gd name="connsiteY20" fmla="*/ 109962 h 154241"/>
                <a:gd name="connsiteX21" fmla="*/ 13354 w 19913"/>
                <a:gd name="connsiteY21" fmla="*/ 109962 h 154241"/>
                <a:gd name="connsiteX22" fmla="*/ 13354 w 19913"/>
                <a:gd name="connsiteY22" fmla="*/ 109962 h 154241"/>
                <a:gd name="connsiteX23" fmla="*/ 13354 w 19913"/>
                <a:gd name="connsiteY23" fmla="*/ 109962 h 154241"/>
                <a:gd name="connsiteX24" fmla="*/ 13354 w 19913"/>
                <a:gd name="connsiteY24" fmla="*/ 109962 h 154241"/>
                <a:gd name="connsiteX25" fmla="*/ 13354 w 19913"/>
                <a:gd name="connsiteY25" fmla="*/ 76014 h 154241"/>
                <a:gd name="connsiteX26" fmla="*/ 13354 w 19913"/>
                <a:gd name="connsiteY26" fmla="*/ 76014 h 154241"/>
                <a:gd name="connsiteX27" fmla="*/ 13354 w 19913"/>
                <a:gd name="connsiteY27" fmla="*/ 68634 h 154241"/>
                <a:gd name="connsiteX28" fmla="*/ 8926 w 19913"/>
                <a:gd name="connsiteY28" fmla="*/ 42066 h 154241"/>
                <a:gd name="connsiteX29" fmla="*/ 8926 w 19913"/>
                <a:gd name="connsiteY29" fmla="*/ 42066 h 154241"/>
                <a:gd name="connsiteX30" fmla="*/ 8926 w 19913"/>
                <a:gd name="connsiteY30" fmla="*/ 25092 h 154241"/>
                <a:gd name="connsiteX31" fmla="*/ 8926 w 19913"/>
                <a:gd name="connsiteY31" fmla="*/ 12546 h 154241"/>
                <a:gd name="connsiteX32" fmla="*/ 8926 w 19913"/>
                <a:gd name="connsiteY32" fmla="*/ 11808 h 154241"/>
                <a:gd name="connsiteX33" fmla="*/ 8926 w 19913"/>
                <a:gd name="connsiteY33" fmla="*/ 16236 h 154241"/>
                <a:gd name="connsiteX34" fmla="*/ 8926 w 19913"/>
                <a:gd name="connsiteY34" fmla="*/ 16236 h 154241"/>
                <a:gd name="connsiteX35" fmla="*/ 8926 w 19913"/>
                <a:gd name="connsiteY35" fmla="*/ 16236 h 154241"/>
                <a:gd name="connsiteX36" fmla="*/ 8926 w 19913"/>
                <a:gd name="connsiteY36" fmla="*/ 16236 h 154241"/>
                <a:gd name="connsiteX37" fmla="*/ 8926 w 19913"/>
                <a:gd name="connsiteY37" fmla="*/ 16236 h 154241"/>
                <a:gd name="connsiteX38" fmla="*/ 8926 w 19913"/>
                <a:gd name="connsiteY38" fmla="*/ 16236 h 154241"/>
                <a:gd name="connsiteX39" fmla="*/ 8926 w 19913"/>
                <a:gd name="connsiteY39" fmla="*/ 0 h 154241"/>
                <a:gd name="connsiteX40" fmla="*/ 8926 w 19913"/>
                <a:gd name="connsiteY40" fmla="*/ 0 h 154241"/>
                <a:gd name="connsiteX41" fmla="*/ 8926 w 19913"/>
                <a:gd name="connsiteY41" fmla="*/ 0 h 154241"/>
                <a:gd name="connsiteX42" fmla="*/ 8926 w 19913"/>
                <a:gd name="connsiteY42" fmla="*/ 3690 h 154241"/>
                <a:gd name="connsiteX43" fmla="*/ 808 w 19913"/>
                <a:gd name="connsiteY43" fmla="*/ 23616 h 154241"/>
                <a:gd name="connsiteX44" fmla="*/ 808 w 19913"/>
                <a:gd name="connsiteY44" fmla="*/ 23616 h 154241"/>
                <a:gd name="connsiteX45" fmla="*/ 808 w 19913"/>
                <a:gd name="connsiteY45" fmla="*/ 23616 h 154241"/>
                <a:gd name="connsiteX46" fmla="*/ 808 w 19913"/>
                <a:gd name="connsiteY46" fmla="*/ 28044 h 154241"/>
                <a:gd name="connsiteX47" fmla="*/ 808 w 19913"/>
                <a:gd name="connsiteY47" fmla="*/ 28044 h 154241"/>
                <a:gd name="connsiteX48" fmla="*/ 808 w 19913"/>
                <a:gd name="connsiteY48" fmla="*/ 33210 h 154241"/>
                <a:gd name="connsiteX49" fmla="*/ 808 w 19913"/>
                <a:gd name="connsiteY49" fmla="*/ 45018 h 154241"/>
                <a:gd name="connsiteX50" fmla="*/ 808 w 19913"/>
                <a:gd name="connsiteY50" fmla="*/ 49446 h 154241"/>
                <a:gd name="connsiteX51" fmla="*/ 808 w 19913"/>
                <a:gd name="connsiteY51" fmla="*/ 49446 h 154241"/>
                <a:gd name="connsiteX52" fmla="*/ 808 w 19913"/>
                <a:gd name="connsiteY52" fmla="*/ 49446 h 154241"/>
                <a:gd name="connsiteX53" fmla="*/ 808 w 19913"/>
                <a:gd name="connsiteY53" fmla="*/ 58302 h 154241"/>
                <a:gd name="connsiteX54" fmla="*/ 808 w 19913"/>
                <a:gd name="connsiteY54" fmla="*/ 76014 h 154241"/>
                <a:gd name="connsiteX55" fmla="*/ 808 w 19913"/>
                <a:gd name="connsiteY55" fmla="*/ 76014 h 154241"/>
                <a:gd name="connsiteX56" fmla="*/ 808 w 19913"/>
                <a:gd name="connsiteY56" fmla="*/ 81918 h 154241"/>
                <a:gd name="connsiteX57" fmla="*/ 808 w 19913"/>
                <a:gd name="connsiteY57" fmla="*/ 81918 h 154241"/>
                <a:gd name="connsiteX58" fmla="*/ 808 w 19913"/>
                <a:gd name="connsiteY58" fmla="*/ 77490 h 154241"/>
                <a:gd name="connsiteX59" fmla="*/ 808 w 19913"/>
                <a:gd name="connsiteY59" fmla="*/ 77490 h 154241"/>
                <a:gd name="connsiteX60" fmla="*/ 808 w 19913"/>
                <a:gd name="connsiteY60" fmla="*/ 83394 h 154241"/>
                <a:gd name="connsiteX61" fmla="*/ 808 w 19913"/>
                <a:gd name="connsiteY61" fmla="*/ 83394 h 154241"/>
                <a:gd name="connsiteX62" fmla="*/ 808 w 19913"/>
                <a:gd name="connsiteY62" fmla="*/ 88560 h 154241"/>
                <a:gd name="connsiteX63" fmla="*/ 808 w 19913"/>
                <a:gd name="connsiteY63" fmla="*/ 103320 h 154241"/>
                <a:gd name="connsiteX64" fmla="*/ 808 w 19913"/>
                <a:gd name="connsiteY64" fmla="*/ 103320 h 154241"/>
                <a:gd name="connsiteX65" fmla="*/ 13354 w 19913"/>
                <a:gd name="connsiteY65" fmla="*/ 19188 h 154241"/>
                <a:gd name="connsiteX66" fmla="*/ 13354 w 19913"/>
                <a:gd name="connsiteY66" fmla="*/ 19188 h 154241"/>
                <a:gd name="connsiteX67" fmla="*/ 13354 w 19913"/>
                <a:gd name="connsiteY67" fmla="*/ 19188 h 154241"/>
                <a:gd name="connsiteX68" fmla="*/ 13354 w 19913"/>
                <a:gd name="connsiteY68" fmla="*/ 26568 h 154241"/>
                <a:gd name="connsiteX69" fmla="*/ 13354 w 19913"/>
                <a:gd name="connsiteY69" fmla="*/ 42804 h 154241"/>
                <a:gd name="connsiteX70" fmla="*/ 13354 w 19913"/>
                <a:gd name="connsiteY70" fmla="*/ 63468 h 154241"/>
                <a:gd name="connsiteX71" fmla="*/ 18520 w 19913"/>
                <a:gd name="connsiteY71" fmla="*/ 99630 h 154241"/>
                <a:gd name="connsiteX72" fmla="*/ 18520 w 19913"/>
                <a:gd name="connsiteY72" fmla="*/ 133578 h 154241"/>
                <a:gd name="connsiteX73" fmla="*/ 18520 w 19913"/>
                <a:gd name="connsiteY73" fmla="*/ 133578 h 154241"/>
                <a:gd name="connsiteX74" fmla="*/ 18520 w 19913"/>
                <a:gd name="connsiteY74" fmla="*/ 99630 h 154241"/>
                <a:gd name="connsiteX75" fmla="*/ 13354 w 19913"/>
                <a:gd name="connsiteY75" fmla="*/ 63468 h 154241"/>
                <a:gd name="connsiteX76" fmla="*/ 13354 w 19913"/>
                <a:gd name="connsiteY76" fmla="*/ 42804 h 154241"/>
                <a:gd name="connsiteX77" fmla="*/ 13354 w 19913"/>
                <a:gd name="connsiteY77" fmla="*/ 26568 h 154241"/>
                <a:gd name="connsiteX78" fmla="*/ 13354 w 19913"/>
                <a:gd name="connsiteY78" fmla="*/ 19188 h 154241"/>
                <a:gd name="connsiteX79" fmla="*/ 13354 w 19913"/>
                <a:gd name="connsiteY79" fmla="*/ 19188 h 154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9913" h="154241">
                  <a:moveTo>
                    <a:pt x="13354" y="123246"/>
                  </a:moveTo>
                  <a:lnTo>
                    <a:pt x="13354" y="123246"/>
                  </a:lnTo>
                  <a:lnTo>
                    <a:pt x="13354" y="129888"/>
                  </a:lnTo>
                  <a:cubicBezTo>
                    <a:pt x="13354" y="129888"/>
                    <a:pt x="13354" y="129888"/>
                    <a:pt x="13354" y="129888"/>
                  </a:cubicBezTo>
                  <a:lnTo>
                    <a:pt x="13354" y="129888"/>
                  </a:lnTo>
                  <a:lnTo>
                    <a:pt x="13354" y="129888"/>
                  </a:lnTo>
                  <a:cubicBezTo>
                    <a:pt x="13354" y="129888"/>
                    <a:pt x="13354" y="129888"/>
                    <a:pt x="13354" y="135792"/>
                  </a:cubicBezTo>
                  <a:lnTo>
                    <a:pt x="13354" y="135792"/>
                  </a:lnTo>
                  <a:lnTo>
                    <a:pt x="13354" y="135792"/>
                  </a:lnTo>
                  <a:cubicBezTo>
                    <a:pt x="12990" y="138733"/>
                    <a:pt x="12990" y="141707"/>
                    <a:pt x="13354" y="144648"/>
                  </a:cubicBezTo>
                  <a:lnTo>
                    <a:pt x="13354" y="144648"/>
                  </a:lnTo>
                  <a:cubicBezTo>
                    <a:pt x="12601" y="147801"/>
                    <a:pt x="12601" y="151089"/>
                    <a:pt x="13354" y="154242"/>
                  </a:cubicBezTo>
                  <a:lnTo>
                    <a:pt x="13354" y="154242"/>
                  </a:lnTo>
                  <a:lnTo>
                    <a:pt x="13354" y="154242"/>
                  </a:lnTo>
                  <a:cubicBezTo>
                    <a:pt x="13354" y="154242"/>
                    <a:pt x="13354" y="154242"/>
                    <a:pt x="13354" y="149814"/>
                  </a:cubicBezTo>
                  <a:lnTo>
                    <a:pt x="13354" y="138744"/>
                  </a:lnTo>
                  <a:lnTo>
                    <a:pt x="13354" y="129888"/>
                  </a:lnTo>
                  <a:cubicBezTo>
                    <a:pt x="13050" y="128180"/>
                    <a:pt x="13050" y="126430"/>
                    <a:pt x="13354" y="124722"/>
                  </a:cubicBezTo>
                  <a:lnTo>
                    <a:pt x="13354" y="116604"/>
                  </a:lnTo>
                  <a:lnTo>
                    <a:pt x="13354" y="116604"/>
                  </a:lnTo>
                  <a:cubicBezTo>
                    <a:pt x="13354" y="112176"/>
                    <a:pt x="13354" y="110700"/>
                    <a:pt x="13354" y="109962"/>
                  </a:cubicBezTo>
                  <a:lnTo>
                    <a:pt x="13354" y="109962"/>
                  </a:lnTo>
                  <a:cubicBezTo>
                    <a:pt x="13354" y="109962"/>
                    <a:pt x="13354" y="109962"/>
                    <a:pt x="13354" y="109962"/>
                  </a:cubicBezTo>
                  <a:cubicBezTo>
                    <a:pt x="13354" y="109962"/>
                    <a:pt x="13354" y="109962"/>
                    <a:pt x="13354" y="109962"/>
                  </a:cubicBezTo>
                  <a:lnTo>
                    <a:pt x="13354" y="109962"/>
                  </a:lnTo>
                  <a:lnTo>
                    <a:pt x="13354" y="76014"/>
                  </a:lnTo>
                  <a:lnTo>
                    <a:pt x="13354" y="76014"/>
                  </a:lnTo>
                  <a:lnTo>
                    <a:pt x="13354" y="68634"/>
                  </a:lnTo>
                  <a:cubicBezTo>
                    <a:pt x="13354" y="59778"/>
                    <a:pt x="13354" y="50922"/>
                    <a:pt x="8926" y="42066"/>
                  </a:cubicBezTo>
                  <a:lnTo>
                    <a:pt x="8926" y="42066"/>
                  </a:lnTo>
                  <a:cubicBezTo>
                    <a:pt x="8623" y="36412"/>
                    <a:pt x="8623" y="30746"/>
                    <a:pt x="8926" y="25092"/>
                  </a:cubicBezTo>
                  <a:cubicBezTo>
                    <a:pt x="8569" y="20918"/>
                    <a:pt x="8569" y="16720"/>
                    <a:pt x="8926" y="12546"/>
                  </a:cubicBezTo>
                  <a:lnTo>
                    <a:pt x="8926" y="11808"/>
                  </a:lnTo>
                  <a:lnTo>
                    <a:pt x="8926" y="16236"/>
                  </a:lnTo>
                  <a:lnTo>
                    <a:pt x="8926" y="16236"/>
                  </a:lnTo>
                  <a:lnTo>
                    <a:pt x="8926" y="16236"/>
                  </a:lnTo>
                  <a:lnTo>
                    <a:pt x="8926" y="16236"/>
                  </a:lnTo>
                  <a:lnTo>
                    <a:pt x="8926" y="16236"/>
                  </a:lnTo>
                  <a:lnTo>
                    <a:pt x="8926" y="16236"/>
                  </a:lnTo>
                  <a:cubicBezTo>
                    <a:pt x="8187" y="10849"/>
                    <a:pt x="8187" y="5387"/>
                    <a:pt x="8926" y="0"/>
                  </a:cubicBezTo>
                  <a:lnTo>
                    <a:pt x="8926" y="0"/>
                  </a:lnTo>
                  <a:lnTo>
                    <a:pt x="8926" y="0"/>
                  </a:lnTo>
                  <a:cubicBezTo>
                    <a:pt x="8926" y="0"/>
                    <a:pt x="8926" y="0"/>
                    <a:pt x="8926" y="3690"/>
                  </a:cubicBezTo>
                  <a:cubicBezTo>
                    <a:pt x="7870" y="10891"/>
                    <a:pt x="5084" y="17728"/>
                    <a:pt x="808" y="23616"/>
                  </a:cubicBezTo>
                  <a:lnTo>
                    <a:pt x="808" y="23616"/>
                  </a:lnTo>
                  <a:lnTo>
                    <a:pt x="808" y="23616"/>
                  </a:lnTo>
                  <a:cubicBezTo>
                    <a:pt x="808" y="23616"/>
                    <a:pt x="808" y="23616"/>
                    <a:pt x="808" y="28044"/>
                  </a:cubicBezTo>
                  <a:lnTo>
                    <a:pt x="808" y="28044"/>
                  </a:lnTo>
                  <a:lnTo>
                    <a:pt x="808" y="33210"/>
                  </a:lnTo>
                  <a:cubicBezTo>
                    <a:pt x="1151" y="37138"/>
                    <a:pt x="1151" y="41090"/>
                    <a:pt x="808" y="45018"/>
                  </a:cubicBezTo>
                  <a:cubicBezTo>
                    <a:pt x="808" y="45018"/>
                    <a:pt x="808" y="49446"/>
                    <a:pt x="808" y="49446"/>
                  </a:cubicBezTo>
                  <a:lnTo>
                    <a:pt x="808" y="49446"/>
                  </a:lnTo>
                  <a:lnTo>
                    <a:pt x="808" y="49446"/>
                  </a:lnTo>
                  <a:cubicBezTo>
                    <a:pt x="-269" y="52300"/>
                    <a:pt x="-269" y="55448"/>
                    <a:pt x="808" y="58302"/>
                  </a:cubicBezTo>
                  <a:cubicBezTo>
                    <a:pt x="491" y="64202"/>
                    <a:pt x="491" y="70114"/>
                    <a:pt x="808" y="76014"/>
                  </a:cubicBezTo>
                  <a:lnTo>
                    <a:pt x="808" y="76014"/>
                  </a:lnTo>
                  <a:cubicBezTo>
                    <a:pt x="808" y="76014"/>
                    <a:pt x="808" y="80442"/>
                    <a:pt x="808" y="81918"/>
                  </a:cubicBezTo>
                  <a:cubicBezTo>
                    <a:pt x="808" y="83394"/>
                    <a:pt x="808" y="81918"/>
                    <a:pt x="808" y="81918"/>
                  </a:cubicBezTo>
                  <a:lnTo>
                    <a:pt x="808" y="77490"/>
                  </a:lnTo>
                  <a:lnTo>
                    <a:pt x="808" y="77490"/>
                  </a:lnTo>
                  <a:cubicBezTo>
                    <a:pt x="600" y="79452"/>
                    <a:pt x="600" y="81432"/>
                    <a:pt x="808" y="83394"/>
                  </a:cubicBezTo>
                  <a:lnTo>
                    <a:pt x="808" y="83394"/>
                  </a:lnTo>
                  <a:lnTo>
                    <a:pt x="808" y="88560"/>
                  </a:lnTo>
                  <a:cubicBezTo>
                    <a:pt x="808" y="92988"/>
                    <a:pt x="808" y="99630"/>
                    <a:pt x="808" y="103320"/>
                  </a:cubicBezTo>
                  <a:lnTo>
                    <a:pt x="808" y="103320"/>
                  </a:lnTo>
                  <a:close/>
                  <a:moveTo>
                    <a:pt x="13354" y="19188"/>
                  </a:moveTo>
                  <a:lnTo>
                    <a:pt x="13354" y="19188"/>
                  </a:lnTo>
                  <a:lnTo>
                    <a:pt x="13354" y="19188"/>
                  </a:lnTo>
                  <a:cubicBezTo>
                    <a:pt x="13141" y="21643"/>
                    <a:pt x="13141" y="24113"/>
                    <a:pt x="13354" y="26568"/>
                  </a:cubicBezTo>
                  <a:cubicBezTo>
                    <a:pt x="13354" y="31734"/>
                    <a:pt x="13354" y="36900"/>
                    <a:pt x="13354" y="42804"/>
                  </a:cubicBezTo>
                  <a:lnTo>
                    <a:pt x="13354" y="63468"/>
                  </a:lnTo>
                  <a:cubicBezTo>
                    <a:pt x="15747" y="75416"/>
                    <a:pt x="17472" y="87489"/>
                    <a:pt x="18520" y="99630"/>
                  </a:cubicBezTo>
                  <a:cubicBezTo>
                    <a:pt x="20378" y="110870"/>
                    <a:pt x="20378" y="122338"/>
                    <a:pt x="18520" y="133578"/>
                  </a:cubicBezTo>
                  <a:lnTo>
                    <a:pt x="18520" y="133578"/>
                  </a:lnTo>
                  <a:cubicBezTo>
                    <a:pt x="20004" y="122311"/>
                    <a:pt x="20004" y="110897"/>
                    <a:pt x="18520" y="99630"/>
                  </a:cubicBezTo>
                  <a:cubicBezTo>
                    <a:pt x="18520" y="87822"/>
                    <a:pt x="18520" y="76014"/>
                    <a:pt x="13354" y="63468"/>
                  </a:cubicBezTo>
                  <a:cubicBezTo>
                    <a:pt x="12668" y="56597"/>
                    <a:pt x="12668" y="49675"/>
                    <a:pt x="13354" y="42804"/>
                  </a:cubicBezTo>
                  <a:cubicBezTo>
                    <a:pt x="12596" y="37419"/>
                    <a:pt x="12596" y="31953"/>
                    <a:pt x="13354" y="26568"/>
                  </a:cubicBezTo>
                  <a:cubicBezTo>
                    <a:pt x="13354" y="26568"/>
                    <a:pt x="13354" y="21402"/>
                    <a:pt x="13354" y="19188"/>
                  </a:cubicBezTo>
                  <a:lnTo>
                    <a:pt x="13354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1B6BBF3C-B487-4FA1-84C4-E6BD77247308}"/>
                </a:ext>
              </a:extLst>
            </p:cNvPr>
            <p:cNvSpPr/>
            <p:nvPr/>
          </p:nvSpPr>
          <p:spPr>
            <a:xfrm>
              <a:off x="7629341" y="3694441"/>
              <a:ext cx="29779" cy="155718"/>
            </a:xfrm>
            <a:custGeom>
              <a:avLst/>
              <a:gdLst>
                <a:gd name="connsiteX0" fmla="*/ 14281 w 29779"/>
                <a:gd name="connsiteY0" fmla="*/ 155718 h 155718"/>
                <a:gd name="connsiteX1" fmla="*/ 14281 w 29779"/>
                <a:gd name="connsiteY1" fmla="*/ 155718 h 155718"/>
                <a:gd name="connsiteX2" fmla="*/ 14281 w 29779"/>
                <a:gd name="connsiteY2" fmla="*/ 146124 h 155718"/>
                <a:gd name="connsiteX3" fmla="*/ 14281 w 29779"/>
                <a:gd name="connsiteY3" fmla="*/ 131364 h 155718"/>
                <a:gd name="connsiteX4" fmla="*/ 14281 w 29779"/>
                <a:gd name="connsiteY4" fmla="*/ 126198 h 155718"/>
                <a:gd name="connsiteX5" fmla="*/ 14281 w 29779"/>
                <a:gd name="connsiteY5" fmla="*/ 131364 h 155718"/>
                <a:gd name="connsiteX6" fmla="*/ 14281 w 29779"/>
                <a:gd name="connsiteY6" fmla="*/ 145386 h 155718"/>
                <a:gd name="connsiteX7" fmla="*/ 14281 w 29779"/>
                <a:gd name="connsiteY7" fmla="*/ 154242 h 155718"/>
                <a:gd name="connsiteX8" fmla="*/ 14281 w 29779"/>
                <a:gd name="connsiteY8" fmla="*/ 154242 h 155718"/>
                <a:gd name="connsiteX9" fmla="*/ 14281 w 29779"/>
                <a:gd name="connsiteY9" fmla="*/ 154242 h 155718"/>
                <a:gd name="connsiteX10" fmla="*/ 14281 w 29779"/>
                <a:gd name="connsiteY10" fmla="*/ 143172 h 155718"/>
                <a:gd name="connsiteX11" fmla="*/ 14281 w 29779"/>
                <a:gd name="connsiteY11" fmla="*/ 132840 h 155718"/>
                <a:gd name="connsiteX12" fmla="*/ 14281 w 29779"/>
                <a:gd name="connsiteY12" fmla="*/ 121032 h 155718"/>
                <a:gd name="connsiteX13" fmla="*/ 14281 w 29779"/>
                <a:gd name="connsiteY13" fmla="*/ 112914 h 155718"/>
                <a:gd name="connsiteX14" fmla="*/ 14281 w 29779"/>
                <a:gd name="connsiteY14" fmla="*/ 112914 h 155718"/>
                <a:gd name="connsiteX15" fmla="*/ 14281 w 29779"/>
                <a:gd name="connsiteY15" fmla="*/ 106272 h 155718"/>
                <a:gd name="connsiteX16" fmla="*/ 14281 w 29779"/>
                <a:gd name="connsiteY16" fmla="*/ 106272 h 155718"/>
                <a:gd name="connsiteX17" fmla="*/ 14281 w 29779"/>
                <a:gd name="connsiteY17" fmla="*/ 112914 h 155718"/>
                <a:gd name="connsiteX18" fmla="*/ 14281 w 29779"/>
                <a:gd name="connsiteY18" fmla="*/ 112914 h 155718"/>
                <a:gd name="connsiteX19" fmla="*/ 14281 w 29779"/>
                <a:gd name="connsiteY19" fmla="*/ 121032 h 155718"/>
                <a:gd name="connsiteX20" fmla="*/ 14281 w 29779"/>
                <a:gd name="connsiteY20" fmla="*/ 130626 h 155718"/>
                <a:gd name="connsiteX21" fmla="*/ 14281 w 29779"/>
                <a:gd name="connsiteY21" fmla="*/ 140958 h 155718"/>
                <a:gd name="connsiteX22" fmla="*/ 14281 w 29779"/>
                <a:gd name="connsiteY22" fmla="*/ 140958 h 155718"/>
                <a:gd name="connsiteX23" fmla="*/ 14281 w 29779"/>
                <a:gd name="connsiteY23" fmla="*/ 140958 h 155718"/>
                <a:gd name="connsiteX24" fmla="*/ 14281 w 29779"/>
                <a:gd name="connsiteY24" fmla="*/ 149814 h 155718"/>
                <a:gd name="connsiteX25" fmla="*/ 14281 w 29779"/>
                <a:gd name="connsiteY25" fmla="*/ 132102 h 155718"/>
                <a:gd name="connsiteX26" fmla="*/ 14281 w 29779"/>
                <a:gd name="connsiteY26" fmla="*/ 125460 h 155718"/>
                <a:gd name="connsiteX27" fmla="*/ 14281 w 29779"/>
                <a:gd name="connsiteY27" fmla="*/ 98154 h 155718"/>
                <a:gd name="connsiteX28" fmla="*/ 9115 w 29779"/>
                <a:gd name="connsiteY28" fmla="*/ 61992 h 155718"/>
                <a:gd name="connsiteX29" fmla="*/ 9115 w 29779"/>
                <a:gd name="connsiteY29" fmla="*/ 41328 h 155718"/>
                <a:gd name="connsiteX30" fmla="*/ 9115 w 29779"/>
                <a:gd name="connsiteY30" fmla="*/ 25092 h 155718"/>
                <a:gd name="connsiteX31" fmla="*/ 9115 w 29779"/>
                <a:gd name="connsiteY31" fmla="*/ 16236 h 155718"/>
                <a:gd name="connsiteX32" fmla="*/ 9115 w 29779"/>
                <a:gd name="connsiteY32" fmla="*/ 25092 h 155718"/>
                <a:gd name="connsiteX33" fmla="*/ 9115 w 29779"/>
                <a:gd name="connsiteY33" fmla="*/ 41328 h 155718"/>
                <a:gd name="connsiteX34" fmla="*/ 9115 w 29779"/>
                <a:gd name="connsiteY34" fmla="*/ 61992 h 155718"/>
                <a:gd name="connsiteX35" fmla="*/ 14281 w 29779"/>
                <a:gd name="connsiteY35" fmla="*/ 98154 h 155718"/>
                <a:gd name="connsiteX36" fmla="*/ 14281 w 29779"/>
                <a:gd name="connsiteY36" fmla="*/ 123246 h 155718"/>
                <a:gd name="connsiteX37" fmla="*/ 14281 w 29779"/>
                <a:gd name="connsiteY37" fmla="*/ 98154 h 155718"/>
                <a:gd name="connsiteX38" fmla="*/ 9115 w 29779"/>
                <a:gd name="connsiteY38" fmla="*/ 61992 h 155718"/>
                <a:gd name="connsiteX39" fmla="*/ 9115 w 29779"/>
                <a:gd name="connsiteY39" fmla="*/ 41328 h 155718"/>
                <a:gd name="connsiteX40" fmla="*/ 9115 w 29779"/>
                <a:gd name="connsiteY40" fmla="*/ 25092 h 155718"/>
                <a:gd name="connsiteX41" fmla="*/ 9115 w 29779"/>
                <a:gd name="connsiteY41" fmla="*/ 15498 h 155718"/>
                <a:gd name="connsiteX42" fmla="*/ 9115 w 29779"/>
                <a:gd name="connsiteY42" fmla="*/ 15498 h 155718"/>
                <a:gd name="connsiteX43" fmla="*/ 9115 w 29779"/>
                <a:gd name="connsiteY43" fmla="*/ 25092 h 155718"/>
                <a:gd name="connsiteX44" fmla="*/ 9115 w 29779"/>
                <a:gd name="connsiteY44" fmla="*/ 41328 h 155718"/>
                <a:gd name="connsiteX45" fmla="*/ 9115 w 29779"/>
                <a:gd name="connsiteY45" fmla="*/ 61992 h 155718"/>
                <a:gd name="connsiteX46" fmla="*/ 14281 w 29779"/>
                <a:gd name="connsiteY46" fmla="*/ 98154 h 155718"/>
                <a:gd name="connsiteX47" fmla="*/ 14281 w 29779"/>
                <a:gd name="connsiteY47" fmla="*/ 132102 h 155718"/>
                <a:gd name="connsiteX48" fmla="*/ 8377 w 29779"/>
                <a:gd name="connsiteY48" fmla="*/ 126936 h 155718"/>
                <a:gd name="connsiteX49" fmla="*/ 8377 w 29779"/>
                <a:gd name="connsiteY49" fmla="*/ 116604 h 155718"/>
                <a:gd name="connsiteX50" fmla="*/ 8377 w 29779"/>
                <a:gd name="connsiteY50" fmla="*/ 101844 h 155718"/>
                <a:gd name="connsiteX51" fmla="*/ 8377 w 29779"/>
                <a:gd name="connsiteY51" fmla="*/ 96678 h 155718"/>
                <a:gd name="connsiteX52" fmla="*/ 8377 w 29779"/>
                <a:gd name="connsiteY52" fmla="*/ 96678 h 155718"/>
                <a:gd name="connsiteX53" fmla="*/ 8377 w 29779"/>
                <a:gd name="connsiteY53" fmla="*/ 90774 h 155718"/>
                <a:gd name="connsiteX54" fmla="*/ 8377 w 29779"/>
                <a:gd name="connsiteY54" fmla="*/ 90774 h 155718"/>
                <a:gd name="connsiteX55" fmla="*/ 8377 w 29779"/>
                <a:gd name="connsiteY55" fmla="*/ 90774 h 155718"/>
                <a:gd name="connsiteX56" fmla="*/ 8377 w 29779"/>
                <a:gd name="connsiteY56" fmla="*/ 97416 h 155718"/>
                <a:gd name="connsiteX57" fmla="*/ 8377 w 29779"/>
                <a:gd name="connsiteY57" fmla="*/ 97416 h 155718"/>
                <a:gd name="connsiteX58" fmla="*/ 8377 w 29779"/>
                <a:gd name="connsiteY58" fmla="*/ 97416 h 155718"/>
                <a:gd name="connsiteX59" fmla="*/ 8377 w 29779"/>
                <a:gd name="connsiteY59" fmla="*/ 97416 h 155718"/>
                <a:gd name="connsiteX60" fmla="*/ 8377 w 29779"/>
                <a:gd name="connsiteY60" fmla="*/ 113652 h 155718"/>
                <a:gd name="connsiteX61" fmla="*/ 8377 w 29779"/>
                <a:gd name="connsiteY61" fmla="*/ 122508 h 155718"/>
                <a:gd name="connsiteX62" fmla="*/ 8377 w 29779"/>
                <a:gd name="connsiteY62" fmla="*/ 122508 h 155718"/>
                <a:gd name="connsiteX63" fmla="*/ 8377 w 29779"/>
                <a:gd name="connsiteY63" fmla="*/ 122508 h 155718"/>
                <a:gd name="connsiteX64" fmla="*/ 8377 w 29779"/>
                <a:gd name="connsiteY64" fmla="*/ 122508 h 155718"/>
                <a:gd name="connsiteX65" fmla="*/ 23875 w 29779"/>
                <a:gd name="connsiteY65" fmla="*/ 104796 h 155718"/>
                <a:gd name="connsiteX66" fmla="*/ 23875 w 29779"/>
                <a:gd name="connsiteY66" fmla="*/ 104796 h 155718"/>
                <a:gd name="connsiteX67" fmla="*/ 23875 w 29779"/>
                <a:gd name="connsiteY67" fmla="*/ 104796 h 155718"/>
                <a:gd name="connsiteX68" fmla="*/ 23875 w 29779"/>
                <a:gd name="connsiteY68" fmla="*/ 72324 h 155718"/>
                <a:gd name="connsiteX69" fmla="*/ 23875 w 29779"/>
                <a:gd name="connsiteY69" fmla="*/ 72324 h 155718"/>
                <a:gd name="connsiteX70" fmla="*/ 23875 w 29779"/>
                <a:gd name="connsiteY70" fmla="*/ 72324 h 155718"/>
                <a:gd name="connsiteX71" fmla="*/ 23875 w 29779"/>
                <a:gd name="connsiteY71" fmla="*/ 76752 h 155718"/>
                <a:gd name="connsiteX72" fmla="*/ 23875 w 29779"/>
                <a:gd name="connsiteY72" fmla="*/ 105534 h 155718"/>
                <a:gd name="connsiteX73" fmla="*/ 23875 w 29779"/>
                <a:gd name="connsiteY73" fmla="*/ 105534 h 155718"/>
                <a:gd name="connsiteX74" fmla="*/ 4687 w 29779"/>
                <a:gd name="connsiteY74" fmla="*/ 92250 h 155718"/>
                <a:gd name="connsiteX75" fmla="*/ 4687 w 29779"/>
                <a:gd name="connsiteY75" fmla="*/ 92250 h 155718"/>
                <a:gd name="connsiteX76" fmla="*/ 4687 w 29779"/>
                <a:gd name="connsiteY76" fmla="*/ 85608 h 155718"/>
                <a:gd name="connsiteX77" fmla="*/ 4687 w 29779"/>
                <a:gd name="connsiteY77" fmla="*/ 67158 h 155718"/>
                <a:gd name="connsiteX78" fmla="*/ 4687 w 29779"/>
                <a:gd name="connsiteY78" fmla="*/ 67158 h 155718"/>
                <a:gd name="connsiteX79" fmla="*/ 4687 w 29779"/>
                <a:gd name="connsiteY79" fmla="*/ 59778 h 155718"/>
                <a:gd name="connsiteX80" fmla="*/ 4687 w 29779"/>
                <a:gd name="connsiteY80" fmla="*/ 67158 h 155718"/>
                <a:gd name="connsiteX81" fmla="*/ 4687 w 29779"/>
                <a:gd name="connsiteY81" fmla="*/ 67158 h 155718"/>
                <a:gd name="connsiteX82" fmla="*/ 4687 w 29779"/>
                <a:gd name="connsiteY82" fmla="*/ 84870 h 155718"/>
                <a:gd name="connsiteX83" fmla="*/ 4687 w 29779"/>
                <a:gd name="connsiteY83" fmla="*/ 91512 h 155718"/>
                <a:gd name="connsiteX84" fmla="*/ 4687 w 29779"/>
                <a:gd name="connsiteY84" fmla="*/ 91512 h 155718"/>
                <a:gd name="connsiteX85" fmla="*/ 4687 w 29779"/>
                <a:gd name="connsiteY85" fmla="*/ 87084 h 155718"/>
                <a:gd name="connsiteX86" fmla="*/ 4687 w 29779"/>
                <a:gd name="connsiteY86" fmla="*/ 87084 h 155718"/>
                <a:gd name="connsiteX87" fmla="*/ 4687 w 29779"/>
                <a:gd name="connsiteY87" fmla="*/ 87084 h 155718"/>
                <a:gd name="connsiteX88" fmla="*/ 25351 w 29779"/>
                <a:gd name="connsiteY88" fmla="*/ 68634 h 155718"/>
                <a:gd name="connsiteX89" fmla="*/ 25351 w 29779"/>
                <a:gd name="connsiteY89" fmla="*/ 68634 h 155718"/>
                <a:gd name="connsiteX90" fmla="*/ 25351 w 29779"/>
                <a:gd name="connsiteY90" fmla="*/ 68634 h 155718"/>
                <a:gd name="connsiteX91" fmla="*/ 20923 w 29779"/>
                <a:gd name="connsiteY91" fmla="*/ 42066 h 155718"/>
                <a:gd name="connsiteX92" fmla="*/ 20923 w 29779"/>
                <a:gd name="connsiteY92" fmla="*/ 23616 h 155718"/>
                <a:gd name="connsiteX93" fmla="*/ 20923 w 29779"/>
                <a:gd name="connsiteY93" fmla="*/ 12546 h 155718"/>
                <a:gd name="connsiteX94" fmla="*/ 20923 w 29779"/>
                <a:gd name="connsiteY94" fmla="*/ 12546 h 155718"/>
                <a:gd name="connsiteX95" fmla="*/ 20923 w 29779"/>
                <a:gd name="connsiteY95" fmla="*/ 16974 h 155718"/>
                <a:gd name="connsiteX96" fmla="*/ 20923 w 29779"/>
                <a:gd name="connsiteY96" fmla="*/ 16974 h 155718"/>
                <a:gd name="connsiteX97" fmla="*/ 20923 w 29779"/>
                <a:gd name="connsiteY97" fmla="*/ 16974 h 155718"/>
                <a:gd name="connsiteX98" fmla="*/ 20923 w 29779"/>
                <a:gd name="connsiteY98" fmla="*/ 16974 h 155718"/>
                <a:gd name="connsiteX99" fmla="*/ 25351 w 29779"/>
                <a:gd name="connsiteY99" fmla="*/ 16974 h 155718"/>
                <a:gd name="connsiteX100" fmla="*/ 25351 w 29779"/>
                <a:gd name="connsiteY100" fmla="*/ 16974 h 155718"/>
                <a:gd name="connsiteX101" fmla="*/ 25351 w 29779"/>
                <a:gd name="connsiteY101" fmla="*/ 13284 h 155718"/>
                <a:gd name="connsiteX102" fmla="*/ 25351 w 29779"/>
                <a:gd name="connsiteY102" fmla="*/ 8118 h 155718"/>
                <a:gd name="connsiteX103" fmla="*/ 25351 w 29779"/>
                <a:gd name="connsiteY103" fmla="*/ 8118 h 155718"/>
                <a:gd name="connsiteX104" fmla="*/ 25351 w 29779"/>
                <a:gd name="connsiteY104" fmla="*/ 19926 h 155718"/>
                <a:gd name="connsiteX105" fmla="*/ 25351 w 29779"/>
                <a:gd name="connsiteY105" fmla="*/ 36900 h 155718"/>
                <a:gd name="connsiteX106" fmla="*/ 29779 w 29779"/>
                <a:gd name="connsiteY106" fmla="*/ 64944 h 155718"/>
                <a:gd name="connsiteX107" fmla="*/ 29779 w 29779"/>
                <a:gd name="connsiteY107" fmla="*/ 68634 h 155718"/>
                <a:gd name="connsiteX108" fmla="*/ 259 w 29779"/>
                <a:gd name="connsiteY108" fmla="*/ 55350 h 155718"/>
                <a:gd name="connsiteX109" fmla="*/ 259 w 29779"/>
                <a:gd name="connsiteY109" fmla="*/ 50922 h 155718"/>
                <a:gd name="connsiteX110" fmla="*/ 259 w 29779"/>
                <a:gd name="connsiteY110" fmla="*/ 39114 h 155718"/>
                <a:gd name="connsiteX111" fmla="*/ 259 w 29779"/>
                <a:gd name="connsiteY111" fmla="*/ 33948 h 155718"/>
                <a:gd name="connsiteX112" fmla="*/ 259 w 29779"/>
                <a:gd name="connsiteY112" fmla="*/ 29520 h 155718"/>
                <a:gd name="connsiteX113" fmla="*/ 259 w 29779"/>
                <a:gd name="connsiteY113" fmla="*/ 29520 h 155718"/>
                <a:gd name="connsiteX114" fmla="*/ 8377 w 29779"/>
                <a:gd name="connsiteY114" fmla="*/ 8118 h 155718"/>
                <a:gd name="connsiteX115" fmla="*/ 8377 w 29779"/>
                <a:gd name="connsiteY115" fmla="*/ 0 h 155718"/>
                <a:gd name="connsiteX116" fmla="*/ 8377 w 29779"/>
                <a:gd name="connsiteY116" fmla="*/ 16236 h 155718"/>
                <a:gd name="connsiteX117" fmla="*/ 8377 w 29779"/>
                <a:gd name="connsiteY117" fmla="*/ 16236 h 155718"/>
                <a:gd name="connsiteX118" fmla="*/ 8377 w 29779"/>
                <a:gd name="connsiteY118" fmla="*/ 16236 h 155718"/>
                <a:gd name="connsiteX119" fmla="*/ 8377 w 29779"/>
                <a:gd name="connsiteY119" fmla="*/ 0 h 155718"/>
                <a:gd name="connsiteX120" fmla="*/ 8377 w 29779"/>
                <a:gd name="connsiteY120" fmla="*/ 7380 h 155718"/>
                <a:gd name="connsiteX121" fmla="*/ 259 w 29779"/>
                <a:gd name="connsiteY121" fmla="*/ 28044 h 155718"/>
                <a:gd name="connsiteX122" fmla="*/ 259 w 29779"/>
                <a:gd name="connsiteY122" fmla="*/ 28044 h 155718"/>
                <a:gd name="connsiteX123" fmla="*/ 259 w 29779"/>
                <a:gd name="connsiteY123" fmla="*/ 49446 h 155718"/>
                <a:gd name="connsiteX124" fmla="*/ 259 w 29779"/>
                <a:gd name="connsiteY124" fmla="*/ 49446 h 155718"/>
                <a:gd name="connsiteX125" fmla="*/ 259 w 29779"/>
                <a:gd name="connsiteY125" fmla="*/ 49446 h 155718"/>
                <a:gd name="connsiteX126" fmla="*/ 259 w 29779"/>
                <a:gd name="connsiteY126" fmla="*/ 49446 h 155718"/>
                <a:gd name="connsiteX127" fmla="*/ 259 w 29779"/>
                <a:gd name="connsiteY127" fmla="*/ 49446 h 155718"/>
                <a:gd name="connsiteX128" fmla="*/ 259 w 29779"/>
                <a:gd name="connsiteY128" fmla="*/ 49446 h 15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29779" h="155718">
                  <a:moveTo>
                    <a:pt x="14281" y="155718"/>
                  </a:moveTo>
                  <a:lnTo>
                    <a:pt x="14281" y="155718"/>
                  </a:lnTo>
                  <a:cubicBezTo>
                    <a:pt x="13314" y="152593"/>
                    <a:pt x="13314" y="149249"/>
                    <a:pt x="14281" y="146124"/>
                  </a:cubicBezTo>
                  <a:lnTo>
                    <a:pt x="14281" y="131364"/>
                  </a:lnTo>
                  <a:cubicBezTo>
                    <a:pt x="14281" y="131364"/>
                    <a:pt x="14281" y="126936"/>
                    <a:pt x="14281" y="126198"/>
                  </a:cubicBezTo>
                  <a:cubicBezTo>
                    <a:pt x="13809" y="127887"/>
                    <a:pt x="13809" y="129675"/>
                    <a:pt x="14281" y="131364"/>
                  </a:cubicBezTo>
                  <a:lnTo>
                    <a:pt x="14281" y="145386"/>
                  </a:lnTo>
                  <a:cubicBezTo>
                    <a:pt x="13531" y="148290"/>
                    <a:pt x="13531" y="151338"/>
                    <a:pt x="14281" y="154242"/>
                  </a:cubicBezTo>
                  <a:lnTo>
                    <a:pt x="14281" y="154242"/>
                  </a:lnTo>
                  <a:lnTo>
                    <a:pt x="14281" y="154242"/>
                  </a:lnTo>
                  <a:lnTo>
                    <a:pt x="14281" y="143172"/>
                  </a:lnTo>
                  <a:lnTo>
                    <a:pt x="14281" y="132840"/>
                  </a:lnTo>
                  <a:lnTo>
                    <a:pt x="14281" y="121032"/>
                  </a:lnTo>
                  <a:cubicBezTo>
                    <a:pt x="14646" y="118338"/>
                    <a:pt x="14646" y="115608"/>
                    <a:pt x="14281" y="112914"/>
                  </a:cubicBezTo>
                  <a:lnTo>
                    <a:pt x="14281" y="112914"/>
                  </a:lnTo>
                  <a:cubicBezTo>
                    <a:pt x="14281" y="108486"/>
                    <a:pt x="14281" y="107010"/>
                    <a:pt x="14281" y="106272"/>
                  </a:cubicBezTo>
                  <a:lnTo>
                    <a:pt x="14281" y="106272"/>
                  </a:lnTo>
                  <a:cubicBezTo>
                    <a:pt x="14409" y="108484"/>
                    <a:pt x="14409" y="110702"/>
                    <a:pt x="14281" y="112914"/>
                  </a:cubicBezTo>
                  <a:lnTo>
                    <a:pt x="14281" y="112914"/>
                  </a:lnTo>
                  <a:cubicBezTo>
                    <a:pt x="13916" y="115608"/>
                    <a:pt x="13916" y="118338"/>
                    <a:pt x="14281" y="121032"/>
                  </a:cubicBezTo>
                  <a:lnTo>
                    <a:pt x="14281" y="130626"/>
                  </a:lnTo>
                  <a:lnTo>
                    <a:pt x="14281" y="140958"/>
                  </a:lnTo>
                  <a:lnTo>
                    <a:pt x="14281" y="140958"/>
                  </a:lnTo>
                  <a:lnTo>
                    <a:pt x="14281" y="140958"/>
                  </a:lnTo>
                  <a:lnTo>
                    <a:pt x="14281" y="149814"/>
                  </a:lnTo>
                  <a:close/>
                  <a:moveTo>
                    <a:pt x="14281" y="132102"/>
                  </a:moveTo>
                  <a:cubicBezTo>
                    <a:pt x="14281" y="132102"/>
                    <a:pt x="14281" y="127674"/>
                    <a:pt x="14281" y="125460"/>
                  </a:cubicBezTo>
                  <a:cubicBezTo>
                    <a:pt x="15021" y="116373"/>
                    <a:pt x="15021" y="107241"/>
                    <a:pt x="14281" y="98154"/>
                  </a:cubicBezTo>
                  <a:cubicBezTo>
                    <a:pt x="13283" y="86007"/>
                    <a:pt x="11559" y="73932"/>
                    <a:pt x="9115" y="61992"/>
                  </a:cubicBezTo>
                  <a:cubicBezTo>
                    <a:pt x="9115" y="54612"/>
                    <a:pt x="9115" y="47970"/>
                    <a:pt x="9115" y="41328"/>
                  </a:cubicBezTo>
                  <a:cubicBezTo>
                    <a:pt x="8731" y="35923"/>
                    <a:pt x="8731" y="30497"/>
                    <a:pt x="9115" y="25092"/>
                  </a:cubicBezTo>
                  <a:lnTo>
                    <a:pt x="9115" y="16236"/>
                  </a:lnTo>
                  <a:lnTo>
                    <a:pt x="9115" y="25092"/>
                  </a:lnTo>
                  <a:cubicBezTo>
                    <a:pt x="8731" y="30497"/>
                    <a:pt x="8731" y="35923"/>
                    <a:pt x="9115" y="41328"/>
                  </a:cubicBezTo>
                  <a:cubicBezTo>
                    <a:pt x="8429" y="48199"/>
                    <a:pt x="8429" y="55121"/>
                    <a:pt x="9115" y="61992"/>
                  </a:cubicBezTo>
                  <a:cubicBezTo>
                    <a:pt x="9115" y="73800"/>
                    <a:pt x="12805" y="86346"/>
                    <a:pt x="14281" y="98154"/>
                  </a:cubicBezTo>
                  <a:cubicBezTo>
                    <a:pt x="15023" y="106502"/>
                    <a:pt x="15023" y="114898"/>
                    <a:pt x="14281" y="123246"/>
                  </a:cubicBezTo>
                  <a:cubicBezTo>
                    <a:pt x="15023" y="114898"/>
                    <a:pt x="15023" y="106502"/>
                    <a:pt x="14281" y="98154"/>
                  </a:cubicBezTo>
                  <a:cubicBezTo>
                    <a:pt x="14281" y="86346"/>
                    <a:pt x="14281" y="73800"/>
                    <a:pt x="9115" y="61992"/>
                  </a:cubicBezTo>
                  <a:cubicBezTo>
                    <a:pt x="8429" y="55121"/>
                    <a:pt x="8429" y="48199"/>
                    <a:pt x="9115" y="41328"/>
                  </a:cubicBezTo>
                  <a:cubicBezTo>
                    <a:pt x="8358" y="35943"/>
                    <a:pt x="8358" y="30477"/>
                    <a:pt x="9115" y="25092"/>
                  </a:cubicBezTo>
                  <a:lnTo>
                    <a:pt x="9115" y="15498"/>
                  </a:lnTo>
                  <a:lnTo>
                    <a:pt x="9115" y="15498"/>
                  </a:lnTo>
                  <a:lnTo>
                    <a:pt x="9115" y="25092"/>
                  </a:lnTo>
                  <a:cubicBezTo>
                    <a:pt x="8358" y="30477"/>
                    <a:pt x="8358" y="35943"/>
                    <a:pt x="9115" y="41328"/>
                  </a:cubicBezTo>
                  <a:cubicBezTo>
                    <a:pt x="9115" y="47970"/>
                    <a:pt x="9115" y="54612"/>
                    <a:pt x="9115" y="61992"/>
                  </a:cubicBezTo>
                  <a:cubicBezTo>
                    <a:pt x="11559" y="73932"/>
                    <a:pt x="13283" y="86007"/>
                    <a:pt x="14281" y="98154"/>
                  </a:cubicBezTo>
                  <a:cubicBezTo>
                    <a:pt x="15810" y="109418"/>
                    <a:pt x="15810" y="120838"/>
                    <a:pt x="14281" y="132102"/>
                  </a:cubicBezTo>
                  <a:close/>
                  <a:moveTo>
                    <a:pt x="8377" y="126936"/>
                  </a:moveTo>
                  <a:lnTo>
                    <a:pt x="8377" y="116604"/>
                  </a:lnTo>
                  <a:cubicBezTo>
                    <a:pt x="8377" y="116604"/>
                    <a:pt x="8377" y="106272"/>
                    <a:pt x="8377" y="101844"/>
                  </a:cubicBezTo>
                  <a:lnTo>
                    <a:pt x="8377" y="96678"/>
                  </a:lnTo>
                  <a:lnTo>
                    <a:pt x="8377" y="96678"/>
                  </a:lnTo>
                  <a:cubicBezTo>
                    <a:pt x="7958" y="94733"/>
                    <a:pt x="7958" y="92719"/>
                    <a:pt x="8377" y="90774"/>
                  </a:cubicBezTo>
                  <a:lnTo>
                    <a:pt x="8377" y="90774"/>
                  </a:lnTo>
                  <a:lnTo>
                    <a:pt x="8377" y="90774"/>
                  </a:lnTo>
                  <a:cubicBezTo>
                    <a:pt x="7515" y="92904"/>
                    <a:pt x="7515" y="95286"/>
                    <a:pt x="8377" y="97416"/>
                  </a:cubicBezTo>
                  <a:lnTo>
                    <a:pt x="8377" y="97416"/>
                  </a:lnTo>
                  <a:lnTo>
                    <a:pt x="8377" y="97416"/>
                  </a:lnTo>
                  <a:lnTo>
                    <a:pt x="8377" y="97416"/>
                  </a:lnTo>
                  <a:cubicBezTo>
                    <a:pt x="8377" y="103320"/>
                    <a:pt x="8377" y="109962"/>
                    <a:pt x="8377" y="113652"/>
                  </a:cubicBezTo>
                  <a:lnTo>
                    <a:pt x="8377" y="122508"/>
                  </a:lnTo>
                  <a:lnTo>
                    <a:pt x="8377" y="122508"/>
                  </a:lnTo>
                  <a:lnTo>
                    <a:pt x="8377" y="122508"/>
                  </a:lnTo>
                  <a:cubicBezTo>
                    <a:pt x="8377" y="122508"/>
                    <a:pt x="8377" y="122508"/>
                    <a:pt x="8377" y="122508"/>
                  </a:cubicBezTo>
                  <a:close/>
                  <a:moveTo>
                    <a:pt x="23875" y="104796"/>
                  </a:moveTo>
                  <a:lnTo>
                    <a:pt x="23875" y="104796"/>
                  </a:lnTo>
                  <a:cubicBezTo>
                    <a:pt x="23875" y="104796"/>
                    <a:pt x="23875" y="104796"/>
                    <a:pt x="23875" y="104796"/>
                  </a:cubicBezTo>
                  <a:lnTo>
                    <a:pt x="23875" y="72324"/>
                  </a:lnTo>
                  <a:lnTo>
                    <a:pt x="23875" y="72324"/>
                  </a:lnTo>
                  <a:lnTo>
                    <a:pt x="23875" y="72324"/>
                  </a:lnTo>
                  <a:cubicBezTo>
                    <a:pt x="24540" y="73725"/>
                    <a:pt x="24540" y="75351"/>
                    <a:pt x="23875" y="76752"/>
                  </a:cubicBezTo>
                  <a:lnTo>
                    <a:pt x="23875" y="105534"/>
                  </a:lnTo>
                  <a:cubicBezTo>
                    <a:pt x="23875" y="105534"/>
                    <a:pt x="23875" y="105534"/>
                    <a:pt x="23875" y="105534"/>
                  </a:cubicBezTo>
                  <a:close/>
                  <a:moveTo>
                    <a:pt x="4687" y="92250"/>
                  </a:moveTo>
                  <a:cubicBezTo>
                    <a:pt x="4687" y="92250"/>
                    <a:pt x="4687" y="92250"/>
                    <a:pt x="4687" y="92250"/>
                  </a:cubicBezTo>
                  <a:cubicBezTo>
                    <a:pt x="4687" y="92250"/>
                    <a:pt x="4687" y="87822"/>
                    <a:pt x="4687" y="85608"/>
                  </a:cubicBezTo>
                  <a:cubicBezTo>
                    <a:pt x="4050" y="79474"/>
                    <a:pt x="4050" y="73292"/>
                    <a:pt x="4687" y="67158"/>
                  </a:cubicBezTo>
                  <a:lnTo>
                    <a:pt x="4687" y="67158"/>
                  </a:lnTo>
                  <a:cubicBezTo>
                    <a:pt x="4275" y="64715"/>
                    <a:pt x="4275" y="62221"/>
                    <a:pt x="4687" y="59778"/>
                  </a:cubicBezTo>
                  <a:cubicBezTo>
                    <a:pt x="3899" y="62175"/>
                    <a:pt x="3899" y="64761"/>
                    <a:pt x="4687" y="67158"/>
                  </a:cubicBezTo>
                  <a:lnTo>
                    <a:pt x="4687" y="67158"/>
                  </a:lnTo>
                  <a:cubicBezTo>
                    <a:pt x="4370" y="73058"/>
                    <a:pt x="4370" y="78970"/>
                    <a:pt x="4687" y="84870"/>
                  </a:cubicBezTo>
                  <a:cubicBezTo>
                    <a:pt x="4883" y="87080"/>
                    <a:pt x="4883" y="89302"/>
                    <a:pt x="4687" y="91512"/>
                  </a:cubicBezTo>
                  <a:lnTo>
                    <a:pt x="4687" y="91512"/>
                  </a:lnTo>
                  <a:lnTo>
                    <a:pt x="4687" y="87084"/>
                  </a:lnTo>
                  <a:lnTo>
                    <a:pt x="4687" y="87084"/>
                  </a:lnTo>
                  <a:lnTo>
                    <a:pt x="4687" y="87084"/>
                  </a:lnTo>
                  <a:close/>
                  <a:moveTo>
                    <a:pt x="25351" y="68634"/>
                  </a:moveTo>
                  <a:lnTo>
                    <a:pt x="25351" y="68634"/>
                  </a:lnTo>
                  <a:cubicBezTo>
                    <a:pt x="25351" y="68634"/>
                    <a:pt x="25351" y="68634"/>
                    <a:pt x="25351" y="68634"/>
                  </a:cubicBezTo>
                  <a:cubicBezTo>
                    <a:pt x="25351" y="68634"/>
                    <a:pt x="25351" y="50922"/>
                    <a:pt x="20923" y="42066"/>
                  </a:cubicBezTo>
                  <a:cubicBezTo>
                    <a:pt x="16495" y="33210"/>
                    <a:pt x="20923" y="28782"/>
                    <a:pt x="20923" y="23616"/>
                  </a:cubicBezTo>
                  <a:cubicBezTo>
                    <a:pt x="20563" y="19935"/>
                    <a:pt x="20563" y="16227"/>
                    <a:pt x="20923" y="12546"/>
                  </a:cubicBezTo>
                  <a:lnTo>
                    <a:pt x="20923" y="12546"/>
                  </a:lnTo>
                  <a:lnTo>
                    <a:pt x="20923" y="16974"/>
                  </a:lnTo>
                  <a:lnTo>
                    <a:pt x="20923" y="16974"/>
                  </a:lnTo>
                  <a:cubicBezTo>
                    <a:pt x="20923" y="16974"/>
                    <a:pt x="20923" y="16974"/>
                    <a:pt x="20923" y="16974"/>
                  </a:cubicBezTo>
                  <a:lnTo>
                    <a:pt x="20923" y="16974"/>
                  </a:lnTo>
                  <a:cubicBezTo>
                    <a:pt x="20923" y="16974"/>
                    <a:pt x="20923" y="16974"/>
                    <a:pt x="25351" y="16974"/>
                  </a:cubicBezTo>
                  <a:lnTo>
                    <a:pt x="25351" y="16974"/>
                  </a:lnTo>
                  <a:lnTo>
                    <a:pt x="25351" y="13284"/>
                  </a:lnTo>
                  <a:lnTo>
                    <a:pt x="25351" y="8118"/>
                  </a:lnTo>
                  <a:lnTo>
                    <a:pt x="25351" y="8118"/>
                  </a:lnTo>
                  <a:cubicBezTo>
                    <a:pt x="25008" y="12046"/>
                    <a:pt x="25008" y="15998"/>
                    <a:pt x="25351" y="19926"/>
                  </a:cubicBezTo>
                  <a:cubicBezTo>
                    <a:pt x="25048" y="25580"/>
                    <a:pt x="25048" y="31246"/>
                    <a:pt x="25351" y="36900"/>
                  </a:cubicBezTo>
                  <a:cubicBezTo>
                    <a:pt x="27426" y="46143"/>
                    <a:pt x="28904" y="55511"/>
                    <a:pt x="29779" y="64944"/>
                  </a:cubicBezTo>
                  <a:lnTo>
                    <a:pt x="29779" y="68634"/>
                  </a:lnTo>
                  <a:close/>
                  <a:moveTo>
                    <a:pt x="259" y="55350"/>
                  </a:moveTo>
                  <a:cubicBezTo>
                    <a:pt x="259" y="55350"/>
                    <a:pt x="259" y="55350"/>
                    <a:pt x="259" y="50922"/>
                  </a:cubicBezTo>
                  <a:cubicBezTo>
                    <a:pt x="259" y="46494"/>
                    <a:pt x="259" y="42804"/>
                    <a:pt x="259" y="39114"/>
                  </a:cubicBezTo>
                  <a:lnTo>
                    <a:pt x="259" y="33948"/>
                  </a:lnTo>
                  <a:cubicBezTo>
                    <a:pt x="-86" y="32492"/>
                    <a:pt x="-86" y="30976"/>
                    <a:pt x="259" y="29520"/>
                  </a:cubicBezTo>
                  <a:lnTo>
                    <a:pt x="259" y="29520"/>
                  </a:lnTo>
                  <a:cubicBezTo>
                    <a:pt x="4488" y="23060"/>
                    <a:pt x="7258" y="15757"/>
                    <a:pt x="8377" y="8118"/>
                  </a:cubicBezTo>
                  <a:lnTo>
                    <a:pt x="8377" y="0"/>
                  </a:lnTo>
                  <a:cubicBezTo>
                    <a:pt x="8745" y="5406"/>
                    <a:pt x="8745" y="10830"/>
                    <a:pt x="8377" y="16236"/>
                  </a:cubicBezTo>
                  <a:lnTo>
                    <a:pt x="8377" y="16236"/>
                  </a:lnTo>
                  <a:lnTo>
                    <a:pt x="8377" y="16236"/>
                  </a:lnTo>
                  <a:cubicBezTo>
                    <a:pt x="8009" y="10830"/>
                    <a:pt x="8009" y="5406"/>
                    <a:pt x="8377" y="0"/>
                  </a:cubicBezTo>
                  <a:lnTo>
                    <a:pt x="8377" y="7380"/>
                  </a:lnTo>
                  <a:cubicBezTo>
                    <a:pt x="6728" y="14638"/>
                    <a:pt x="3992" y="21605"/>
                    <a:pt x="259" y="28044"/>
                  </a:cubicBezTo>
                  <a:cubicBezTo>
                    <a:pt x="259" y="28044"/>
                    <a:pt x="259" y="28044"/>
                    <a:pt x="259" y="28044"/>
                  </a:cubicBezTo>
                  <a:lnTo>
                    <a:pt x="259" y="49446"/>
                  </a:lnTo>
                  <a:cubicBezTo>
                    <a:pt x="259" y="49446"/>
                    <a:pt x="259" y="49446"/>
                    <a:pt x="259" y="49446"/>
                  </a:cubicBezTo>
                  <a:lnTo>
                    <a:pt x="259" y="49446"/>
                  </a:lnTo>
                  <a:lnTo>
                    <a:pt x="259" y="49446"/>
                  </a:lnTo>
                  <a:cubicBezTo>
                    <a:pt x="259" y="49446"/>
                    <a:pt x="259" y="49446"/>
                    <a:pt x="259" y="49446"/>
                  </a:cubicBezTo>
                  <a:lnTo>
                    <a:pt x="259" y="4944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6156BBE2-B54B-4167-9B6C-50A28E8819DB}"/>
                </a:ext>
              </a:extLst>
            </p:cNvPr>
            <p:cNvSpPr/>
            <p:nvPr/>
          </p:nvSpPr>
          <p:spPr>
            <a:xfrm>
              <a:off x="7678309" y="3868610"/>
              <a:ext cx="31049" cy="45017"/>
            </a:xfrm>
            <a:custGeom>
              <a:avLst/>
              <a:gdLst>
                <a:gd name="connsiteX0" fmla="*/ 18450 w 31049"/>
                <a:gd name="connsiteY0" fmla="*/ 42066 h 45017"/>
                <a:gd name="connsiteX1" fmla="*/ 18450 w 31049"/>
                <a:gd name="connsiteY1" fmla="*/ 42066 h 45017"/>
                <a:gd name="connsiteX2" fmla="*/ 18450 w 31049"/>
                <a:gd name="connsiteY2" fmla="*/ 38376 h 45017"/>
                <a:gd name="connsiteX3" fmla="*/ 18450 w 31049"/>
                <a:gd name="connsiteY3" fmla="*/ 38376 h 45017"/>
                <a:gd name="connsiteX4" fmla="*/ 14022 w 31049"/>
                <a:gd name="connsiteY4" fmla="*/ 33210 h 45017"/>
                <a:gd name="connsiteX5" fmla="*/ 6642 w 31049"/>
                <a:gd name="connsiteY5" fmla="*/ 33210 h 45017"/>
                <a:gd name="connsiteX6" fmla="*/ 6642 w 31049"/>
                <a:gd name="connsiteY6" fmla="*/ 33210 h 45017"/>
                <a:gd name="connsiteX7" fmla="*/ 6642 w 31049"/>
                <a:gd name="connsiteY7" fmla="*/ 39852 h 45017"/>
                <a:gd name="connsiteX8" fmla="*/ 6642 w 31049"/>
                <a:gd name="connsiteY8" fmla="*/ 39852 h 45017"/>
                <a:gd name="connsiteX9" fmla="*/ 0 w 31049"/>
                <a:gd name="connsiteY9" fmla="*/ 28782 h 45017"/>
                <a:gd name="connsiteX10" fmla="*/ 0 w 31049"/>
                <a:gd name="connsiteY10" fmla="*/ 28782 h 45017"/>
                <a:gd name="connsiteX11" fmla="*/ 0 w 31049"/>
                <a:gd name="connsiteY11" fmla="*/ 23616 h 45017"/>
                <a:gd name="connsiteX12" fmla="*/ 5904 w 31049"/>
                <a:gd name="connsiteY12" fmla="*/ 17712 h 45017"/>
                <a:gd name="connsiteX13" fmla="*/ 5904 w 31049"/>
                <a:gd name="connsiteY13" fmla="*/ 17712 h 45017"/>
                <a:gd name="connsiteX14" fmla="*/ 14022 w 31049"/>
                <a:gd name="connsiteY14" fmla="*/ 17712 h 45017"/>
                <a:gd name="connsiteX15" fmla="*/ 14022 w 31049"/>
                <a:gd name="connsiteY15" fmla="*/ 4428 h 45017"/>
                <a:gd name="connsiteX16" fmla="*/ 18450 w 31049"/>
                <a:gd name="connsiteY16" fmla="*/ 0 h 45017"/>
                <a:gd name="connsiteX17" fmla="*/ 18450 w 31049"/>
                <a:gd name="connsiteY17" fmla="*/ 0 h 45017"/>
                <a:gd name="connsiteX18" fmla="*/ 18450 w 31049"/>
                <a:gd name="connsiteY18" fmla="*/ 4428 h 45017"/>
                <a:gd name="connsiteX19" fmla="*/ 18450 w 31049"/>
                <a:gd name="connsiteY19" fmla="*/ 4428 h 45017"/>
                <a:gd name="connsiteX20" fmla="*/ 18450 w 31049"/>
                <a:gd name="connsiteY20" fmla="*/ 17712 h 45017"/>
                <a:gd name="connsiteX21" fmla="*/ 25830 w 31049"/>
                <a:gd name="connsiteY21" fmla="*/ 17712 h 45017"/>
                <a:gd name="connsiteX22" fmla="*/ 25830 w 31049"/>
                <a:gd name="connsiteY22" fmla="*/ 17712 h 45017"/>
                <a:gd name="connsiteX23" fmla="*/ 30996 w 31049"/>
                <a:gd name="connsiteY23" fmla="*/ 23616 h 45017"/>
                <a:gd name="connsiteX24" fmla="*/ 30996 w 31049"/>
                <a:gd name="connsiteY24" fmla="*/ 23616 h 45017"/>
                <a:gd name="connsiteX25" fmla="*/ 30996 w 31049"/>
                <a:gd name="connsiteY25" fmla="*/ 27306 h 45017"/>
                <a:gd name="connsiteX26" fmla="*/ 23616 w 31049"/>
                <a:gd name="connsiteY26" fmla="*/ 38376 h 45017"/>
                <a:gd name="connsiteX27" fmla="*/ 23616 w 31049"/>
                <a:gd name="connsiteY27" fmla="*/ 38376 h 45017"/>
                <a:gd name="connsiteX28" fmla="*/ 23616 w 31049"/>
                <a:gd name="connsiteY28" fmla="*/ 31734 h 45017"/>
                <a:gd name="connsiteX29" fmla="*/ 23616 w 31049"/>
                <a:gd name="connsiteY29" fmla="*/ 31734 h 45017"/>
                <a:gd name="connsiteX30" fmla="*/ 16236 w 31049"/>
                <a:gd name="connsiteY30" fmla="*/ 31734 h 45017"/>
                <a:gd name="connsiteX31" fmla="*/ 16236 w 31049"/>
                <a:gd name="connsiteY31" fmla="*/ 31734 h 45017"/>
                <a:gd name="connsiteX32" fmla="*/ 16236 w 31049"/>
                <a:gd name="connsiteY32" fmla="*/ 31734 h 45017"/>
                <a:gd name="connsiteX33" fmla="*/ 16236 w 31049"/>
                <a:gd name="connsiteY33" fmla="*/ 31734 h 45017"/>
                <a:gd name="connsiteX34" fmla="*/ 16236 w 31049"/>
                <a:gd name="connsiteY34" fmla="*/ 36162 h 45017"/>
                <a:gd name="connsiteX35" fmla="*/ 16236 w 31049"/>
                <a:gd name="connsiteY35" fmla="*/ 36162 h 45017"/>
                <a:gd name="connsiteX36" fmla="*/ 16236 w 31049"/>
                <a:gd name="connsiteY36" fmla="*/ 36162 h 45017"/>
                <a:gd name="connsiteX37" fmla="*/ 16236 w 31049"/>
                <a:gd name="connsiteY37" fmla="*/ 36162 h 45017"/>
                <a:gd name="connsiteX38" fmla="*/ 16236 w 31049"/>
                <a:gd name="connsiteY38" fmla="*/ 36162 h 45017"/>
                <a:gd name="connsiteX39" fmla="*/ 16236 w 31049"/>
                <a:gd name="connsiteY39" fmla="*/ 36162 h 45017"/>
                <a:gd name="connsiteX40" fmla="*/ 16236 w 31049"/>
                <a:gd name="connsiteY40" fmla="*/ 36162 h 45017"/>
                <a:gd name="connsiteX41" fmla="*/ 22140 w 31049"/>
                <a:gd name="connsiteY41" fmla="*/ 36162 h 45017"/>
                <a:gd name="connsiteX42" fmla="*/ 22140 w 31049"/>
                <a:gd name="connsiteY42" fmla="*/ 36162 h 45017"/>
                <a:gd name="connsiteX43" fmla="*/ 22140 w 31049"/>
                <a:gd name="connsiteY43" fmla="*/ 36162 h 45017"/>
                <a:gd name="connsiteX44" fmla="*/ 22140 w 31049"/>
                <a:gd name="connsiteY44" fmla="*/ 41328 h 45017"/>
                <a:gd name="connsiteX45" fmla="*/ 22140 w 31049"/>
                <a:gd name="connsiteY45" fmla="*/ 41328 h 45017"/>
                <a:gd name="connsiteX46" fmla="*/ 22140 w 31049"/>
                <a:gd name="connsiteY46" fmla="*/ 41328 h 45017"/>
                <a:gd name="connsiteX47" fmla="*/ 22140 w 31049"/>
                <a:gd name="connsiteY47" fmla="*/ 41328 h 45017"/>
                <a:gd name="connsiteX48" fmla="*/ 22140 w 31049"/>
                <a:gd name="connsiteY48" fmla="*/ 45018 h 45017"/>
                <a:gd name="connsiteX49" fmla="*/ 22140 w 31049"/>
                <a:gd name="connsiteY49" fmla="*/ 45018 h 45017"/>
                <a:gd name="connsiteX50" fmla="*/ 22140 w 31049"/>
                <a:gd name="connsiteY50" fmla="*/ 39114 h 45017"/>
                <a:gd name="connsiteX51" fmla="*/ 13284 w 31049"/>
                <a:gd name="connsiteY51" fmla="*/ 39114 h 45017"/>
                <a:gd name="connsiteX52" fmla="*/ 13284 w 31049"/>
                <a:gd name="connsiteY52" fmla="*/ 39114 h 45017"/>
                <a:gd name="connsiteX53" fmla="*/ 13284 w 31049"/>
                <a:gd name="connsiteY53" fmla="*/ 33948 h 45017"/>
                <a:gd name="connsiteX54" fmla="*/ 19188 w 31049"/>
                <a:gd name="connsiteY54" fmla="*/ 33948 h 45017"/>
                <a:gd name="connsiteX55" fmla="*/ 19188 w 31049"/>
                <a:gd name="connsiteY55" fmla="*/ 33948 h 45017"/>
                <a:gd name="connsiteX56" fmla="*/ 19188 w 31049"/>
                <a:gd name="connsiteY56" fmla="*/ 33948 h 45017"/>
                <a:gd name="connsiteX57" fmla="*/ 19188 w 31049"/>
                <a:gd name="connsiteY57" fmla="*/ 33948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1049" h="45017">
                  <a:moveTo>
                    <a:pt x="18450" y="42066"/>
                  </a:moveTo>
                  <a:lnTo>
                    <a:pt x="18450" y="42066"/>
                  </a:lnTo>
                  <a:lnTo>
                    <a:pt x="18450" y="38376"/>
                  </a:lnTo>
                  <a:lnTo>
                    <a:pt x="18450" y="38376"/>
                  </a:lnTo>
                  <a:cubicBezTo>
                    <a:pt x="17801" y="36089"/>
                    <a:pt x="16184" y="34200"/>
                    <a:pt x="14022" y="33210"/>
                  </a:cubicBezTo>
                  <a:lnTo>
                    <a:pt x="6642" y="33210"/>
                  </a:lnTo>
                  <a:lnTo>
                    <a:pt x="6642" y="33210"/>
                  </a:lnTo>
                  <a:cubicBezTo>
                    <a:pt x="5911" y="35364"/>
                    <a:pt x="5911" y="37699"/>
                    <a:pt x="6642" y="39852"/>
                  </a:cubicBezTo>
                  <a:lnTo>
                    <a:pt x="6642" y="39852"/>
                  </a:lnTo>
                  <a:cubicBezTo>
                    <a:pt x="2663" y="37558"/>
                    <a:pt x="151" y="33372"/>
                    <a:pt x="0" y="28782"/>
                  </a:cubicBezTo>
                  <a:lnTo>
                    <a:pt x="0" y="28782"/>
                  </a:lnTo>
                  <a:lnTo>
                    <a:pt x="0" y="23616"/>
                  </a:lnTo>
                  <a:cubicBezTo>
                    <a:pt x="1122" y="20953"/>
                    <a:pt x="3241" y="18834"/>
                    <a:pt x="5904" y="17712"/>
                  </a:cubicBezTo>
                  <a:lnTo>
                    <a:pt x="5904" y="17712"/>
                  </a:lnTo>
                  <a:cubicBezTo>
                    <a:pt x="8557" y="16953"/>
                    <a:pt x="11369" y="16953"/>
                    <a:pt x="14022" y="17712"/>
                  </a:cubicBezTo>
                  <a:cubicBezTo>
                    <a:pt x="13012" y="13342"/>
                    <a:pt x="13012" y="8798"/>
                    <a:pt x="14022" y="4428"/>
                  </a:cubicBezTo>
                  <a:cubicBezTo>
                    <a:pt x="14022" y="4428"/>
                    <a:pt x="14022" y="0"/>
                    <a:pt x="18450" y="0"/>
                  </a:cubicBezTo>
                  <a:lnTo>
                    <a:pt x="18450" y="0"/>
                  </a:lnTo>
                  <a:lnTo>
                    <a:pt x="18450" y="4428"/>
                  </a:lnTo>
                  <a:lnTo>
                    <a:pt x="18450" y="4428"/>
                  </a:lnTo>
                  <a:cubicBezTo>
                    <a:pt x="19486" y="8795"/>
                    <a:pt x="19486" y="13345"/>
                    <a:pt x="18450" y="17712"/>
                  </a:cubicBezTo>
                  <a:cubicBezTo>
                    <a:pt x="20854" y="16972"/>
                    <a:pt x="23426" y="16972"/>
                    <a:pt x="25830" y="17712"/>
                  </a:cubicBezTo>
                  <a:lnTo>
                    <a:pt x="25830" y="17712"/>
                  </a:lnTo>
                  <a:cubicBezTo>
                    <a:pt x="28451" y="18662"/>
                    <a:pt x="30403" y="20891"/>
                    <a:pt x="30996" y="23616"/>
                  </a:cubicBezTo>
                  <a:lnTo>
                    <a:pt x="30996" y="23616"/>
                  </a:lnTo>
                  <a:cubicBezTo>
                    <a:pt x="31068" y="24845"/>
                    <a:pt x="31068" y="26077"/>
                    <a:pt x="30996" y="27306"/>
                  </a:cubicBezTo>
                  <a:cubicBezTo>
                    <a:pt x="30694" y="32051"/>
                    <a:pt x="27879" y="36273"/>
                    <a:pt x="23616" y="38376"/>
                  </a:cubicBezTo>
                  <a:lnTo>
                    <a:pt x="23616" y="38376"/>
                  </a:lnTo>
                  <a:cubicBezTo>
                    <a:pt x="24296" y="36214"/>
                    <a:pt x="24296" y="33896"/>
                    <a:pt x="23616" y="31734"/>
                  </a:cubicBezTo>
                  <a:lnTo>
                    <a:pt x="23616" y="31734"/>
                  </a:lnTo>
                  <a:lnTo>
                    <a:pt x="16236" y="31734"/>
                  </a:lnTo>
                  <a:cubicBezTo>
                    <a:pt x="16236" y="31734"/>
                    <a:pt x="16236" y="31734"/>
                    <a:pt x="16236" y="31734"/>
                  </a:cubicBezTo>
                  <a:lnTo>
                    <a:pt x="16236" y="31734"/>
                  </a:lnTo>
                  <a:lnTo>
                    <a:pt x="16236" y="31734"/>
                  </a:lnTo>
                  <a:cubicBezTo>
                    <a:pt x="15891" y="33190"/>
                    <a:pt x="15891" y="34706"/>
                    <a:pt x="16236" y="36162"/>
                  </a:cubicBezTo>
                  <a:lnTo>
                    <a:pt x="16236" y="36162"/>
                  </a:lnTo>
                  <a:lnTo>
                    <a:pt x="16236" y="36162"/>
                  </a:lnTo>
                  <a:lnTo>
                    <a:pt x="16236" y="36162"/>
                  </a:lnTo>
                  <a:lnTo>
                    <a:pt x="16236" y="36162"/>
                  </a:lnTo>
                  <a:lnTo>
                    <a:pt x="16236" y="36162"/>
                  </a:lnTo>
                  <a:lnTo>
                    <a:pt x="16236" y="36162"/>
                  </a:lnTo>
                  <a:lnTo>
                    <a:pt x="22140" y="36162"/>
                  </a:lnTo>
                  <a:lnTo>
                    <a:pt x="22140" y="36162"/>
                  </a:lnTo>
                  <a:lnTo>
                    <a:pt x="22140" y="36162"/>
                  </a:lnTo>
                  <a:cubicBezTo>
                    <a:pt x="22654" y="37845"/>
                    <a:pt x="22654" y="39644"/>
                    <a:pt x="22140" y="41328"/>
                  </a:cubicBezTo>
                  <a:cubicBezTo>
                    <a:pt x="22140" y="41328"/>
                    <a:pt x="22140" y="41328"/>
                    <a:pt x="22140" y="41328"/>
                  </a:cubicBezTo>
                  <a:lnTo>
                    <a:pt x="22140" y="41328"/>
                  </a:lnTo>
                  <a:lnTo>
                    <a:pt x="22140" y="41328"/>
                  </a:lnTo>
                  <a:cubicBezTo>
                    <a:pt x="22488" y="42533"/>
                    <a:pt x="22488" y="43813"/>
                    <a:pt x="22140" y="45018"/>
                  </a:cubicBezTo>
                  <a:lnTo>
                    <a:pt x="22140" y="45018"/>
                  </a:lnTo>
                  <a:cubicBezTo>
                    <a:pt x="21465" y="43108"/>
                    <a:pt x="21465" y="41024"/>
                    <a:pt x="22140" y="39114"/>
                  </a:cubicBezTo>
                  <a:lnTo>
                    <a:pt x="13284" y="39114"/>
                  </a:lnTo>
                  <a:lnTo>
                    <a:pt x="13284" y="39114"/>
                  </a:lnTo>
                  <a:cubicBezTo>
                    <a:pt x="13284" y="39114"/>
                    <a:pt x="13284" y="39114"/>
                    <a:pt x="13284" y="33948"/>
                  </a:cubicBezTo>
                  <a:lnTo>
                    <a:pt x="19188" y="33948"/>
                  </a:lnTo>
                  <a:lnTo>
                    <a:pt x="19188" y="33948"/>
                  </a:lnTo>
                  <a:lnTo>
                    <a:pt x="19188" y="33948"/>
                  </a:lnTo>
                  <a:lnTo>
                    <a:pt x="19188" y="3394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A49B0B-8A04-47F2-90CB-A0DCAF16B0E4}"/>
                </a:ext>
              </a:extLst>
            </p:cNvPr>
            <p:cNvSpPr/>
            <p:nvPr/>
          </p:nvSpPr>
          <p:spPr>
            <a:xfrm>
              <a:off x="7701925" y="3919531"/>
              <a:ext cx="3689" cy="4428"/>
            </a:xfrm>
            <a:custGeom>
              <a:avLst/>
              <a:gdLst>
                <a:gd name="connsiteX0" fmla="*/ 3690 w 3689"/>
                <a:gd name="connsiteY0" fmla="*/ 4428 h 4428"/>
                <a:gd name="connsiteX1" fmla="*/ 3690 w 3689"/>
                <a:gd name="connsiteY1" fmla="*/ 4428 h 4428"/>
                <a:gd name="connsiteX2" fmla="*/ 3690 w 3689"/>
                <a:gd name="connsiteY2" fmla="*/ 4428 h 4428"/>
                <a:gd name="connsiteX3" fmla="*/ 3690 w 3689"/>
                <a:gd name="connsiteY3" fmla="*/ 0 h 4428"/>
                <a:gd name="connsiteX4" fmla="*/ 3690 w 3689"/>
                <a:gd name="connsiteY4" fmla="*/ 0 h 4428"/>
                <a:gd name="connsiteX5" fmla="*/ 0 w 3689"/>
                <a:gd name="connsiteY5" fmla="*/ 0 h 4428"/>
                <a:gd name="connsiteX6" fmla="*/ 0 w 3689"/>
                <a:gd name="connsiteY6" fmla="*/ 0 h 4428"/>
                <a:gd name="connsiteX7" fmla="*/ 0 w 3689"/>
                <a:gd name="connsiteY7" fmla="*/ 0 h 4428"/>
                <a:gd name="connsiteX8" fmla="*/ 0 w 3689"/>
                <a:gd name="connsiteY8" fmla="*/ 0 h 4428"/>
                <a:gd name="connsiteX9" fmla="*/ 0 w 3689"/>
                <a:gd name="connsiteY9" fmla="*/ 369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89" h="4428">
                  <a:moveTo>
                    <a:pt x="3690" y="4428"/>
                  </a:moveTo>
                  <a:lnTo>
                    <a:pt x="3690" y="4428"/>
                  </a:lnTo>
                  <a:lnTo>
                    <a:pt x="3690" y="4428"/>
                  </a:lnTo>
                  <a:cubicBezTo>
                    <a:pt x="3690" y="4428"/>
                    <a:pt x="3690" y="4428"/>
                    <a:pt x="3690" y="0"/>
                  </a:cubicBezTo>
                  <a:lnTo>
                    <a:pt x="369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369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E5BEA68B-171B-4510-9452-C219B8D1A924}"/>
                </a:ext>
              </a:extLst>
            </p:cNvPr>
            <p:cNvSpPr/>
            <p:nvPr/>
          </p:nvSpPr>
          <p:spPr>
            <a:xfrm>
              <a:off x="7698235" y="3871561"/>
              <a:ext cx="8248" cy="39113"/>
            </a:xfrm>
            <a:custGeom>
              <a:avLst/>
              <a:gdLst>
                <a:gd name="connsiteX0" fmla="*/ 0 w 8248"/>
                <a:gd name="connsiteY0" fmla="*/ 39114 h 39113"/>
                <a:gd name="connsiteX1" fmla="*/ 7380 w 8248"/>
                <a:gd name="connsiteY1" fmla="*/ 39114 h 39113"/>
                <a:gd name="connsiteX2" fmla="*/ 7380 w 8248"/>
                <a:gd name="connsiteY2" fmla="*/ 33948 h 39113"/>
                <a:gd name="connsiteX3" fmla="*/ 7380 w 8248"/>
                <a:gd name="connsiteY3" fmla="*/ 17712 h 39113"/>
                <a:gd name="connsiteX4" fmla="*/ 7380 w 8248"/>
                <a:gd name="connsiteY4" fmla="*/ 17712 h 39113"/>
                <a:gd name="connsiteX5" fmla="*/ 7380 w 8248"/>
                <a:gd name="connsiteY5" fmla="*/ 4428 h 39113"/>
                <a:gd name="connsiteX6" fmla="*/ 7380 w 8248"/>
                <a:gd name="connsiteY6" fmla="*/ 4428 h 39113"/>
                <a:gd name="connsiteX7" fmla="*/ 7380 w 8248"/>
                <a:gd name="connsiteY7" fmla="*/ 0 h 39113"/>
                <a:gd name="connsiteX8" fmla="*/ 7380 w 8248"/>
                <a:gd name="connsiteY8" fmla="*/ 4428 h 39113"/>
                <a:gd name="connsiteX9" fmla="*/ 3690 w 8248"/>
                <a:gd name="connsiteY9" fmla="*/ 17712 h 39113"/>
                <a:gd name="connsiteX10" fmla="*/ 3690 w 8248"/>
                <a:gd name="connsiteY10" fmla="*/ 17712 h 39113"/>
                <a:gd name="connsiteX11" fmla="*/ 3690 w 8248"/>
                <a:gd name="connsiteY11" fmla="*/ 33948 h 39113"/>
                <a:gd name="connsiteX12" fmla="*/ 3690 w 8248"/>
                <a:gd name="connsiteY12" fmla="*/ 39114 h 39113"/>
                <a:gd name="connsiteX13" fmla="*/ 0 w 8248"/>
                <a:gd name="connsiteY13" fmla="*/ 4428 h 39113"/>
                <a:gd name="connsiteX14" fmla="*/ 0 w 8248"/>
                <a:gd name="connsiteY14" fmla="*/ 22140 h 39113"/>
                <a:gd name="connsiteX15" fmla="*/ 0 w 8248"/>
                <a:gd name="connsiteY15" fmla="*/ 36162 h 39113"/>
                <a:gd name="connsiteX16" fmla="*/ 0 w 8248"/>
                <a:gd name="connsiteY16" fmla="*/ 36162 h 39113"/>
                <a:gd name="connsiteX17" fmla="*/ 0 w 8248"/>
                <a:gd name="connsiteY17" fmla="*/ 22140 h 39113"/>
                <a:gd name="connsiteX18" fmla="*/ 0 w 8248"/>
                <a:gd name="connsiteY18" fmla="*/ 4428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248" h="39113">
                  <a:moveTo>
                    <a:pt x="0" y="39114"/>
                  </a:moveTo>
                  <a:lnTo>
                    <a:pt x="7380" y="39114"/>
                  </a:lnTo>
                  <a:cubicBezTo>
                    <a:pt x="7076" y="37406"/>
                    <a:pt x="7076" y="35657"/>
                    <a:pt x="7380" y="33948"/>
                  </a:cubicBezTo>
                  <a:cubicBezTo>
                    <a:pt x="8059" y="28558"/>
                    <a:pt x="8059" y="23102"/>
                    <a:pt x="7380" y="17712"/>
                  </a:cubicBezTo>
                  <a:lnTo>
                    <a:pt x="7380" y="17712"/>
                  </a:lnTo>
                  <a:cubicBezTo>
                    <a:pt x="8538" y="13360"/>
                    <a:pt x="8538" y="8780"/>
                    <a:pt x="7380" y="4428"/>
                  </a:cubicBezTo>
                  <a:lnTo>
                    <a:pt x="7380" y="4428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4428"/>
                  </a:cubicBezTo>
                  <a:cubicBezTo>
                    <a:pt x="5292" y="8572"/>
                    <a:pt x="4038" y="13085"/>
                    <a:pt x="3690" y="17712"/>
                  </a:cubicBezTo>
                  <a:lnTo>
                    <a:pt x="3690" y="17712"/>
                  </a:lnTo>
                  <a:cubicBezTo>
                    <a:pt x="3011" y="23102"/>
                    <a:pt x="3011" y="28558"/>
                    <a:pt x="3690" y="33948"/>
                  </a:cubicBezTo>
                  <a:cubicBezTo>
                    <a:pt x="3932" y="35662"/>
                    <a:pt x="3932" y="37400"/>
                    <a:pt x="3690" y="39114"/>
                  </a:cubicBezTo>
                  <a:close/>
                  <a:moveTo>
                    <a:pt x="0" y="4428"/>
                  </a:moveTo>
                  <a:cubicBezTo>
                    <a:pt x="1117" y="10280"/>
                    <a:pt x="1117" y="16289"/>
                    <a:pt x="0" y="22140"/>
                  </a:cubicBezTo>
                  <a:cubicBezTo>
                    <a:pt x="506" y="26800"/>
                    <a:pt x="506" y="31502"/>
                    <a:pt x="0" y="36162"/>
                  </a:cubicBezTo>
                  <a:lnTo>
                    <a:pt x="0" y="36162"/>
                  </a:lnTo>
                  <a:cubicBezTo>
                    <a:pt x="506" y="31502"/>
                    <a:pt x="506" y="26800"/>
                    <a:pt x="0" y="22140"/>
                  </a:cubicBezTo>
                  <a:cubicBezTo>
                    <a:pt x="1035" y="16281"/>
                    <a:pt x="1035" y="10287"/>
                    <a:pt x="0" y="4428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87D25CFA-E30F-4514-B2B0-E7DB44D4A09D}"/>
                </a:ext>
              </a:extLst>
            </p:cNvPr>
            <p:cNvSpPr/>
            <p:nvPr/>
          </p:nvSpPr>
          <p:spPr>
            <a:xfrm>
              <a:off x="7676833" y="3889978"/>
              <a:ext cx="14317" cy="18483"/>
            </a:xfrm>
            <a:custGeom>
              <a:avLst/>
              <a:gdLst>
                <a:gd name="connsiteX0" fmla="*/ 0 w 14317"/>
                <a:gd name="connsiteY0" fmla="*/ 8151 h 18483"/>
                <a:gd name="connsiteX1" fmla="*/ 6642 w 14317"/>
                <a:gd name="connsiteY1" fmla="*/ 18483 h 18483"/>
                <a:gd name="connsiteX2" fmla="*/ 6642 w 14317"/>
                <a:gd name="connsiteY2" fmla="*/ 11841 h 18483"/>
                <a:gd name="connsiteX3" fmla="*/ 6642 w 14317"/>
                <a:gd name="connsiteY3" fmla="*/ 11841 h 18483"/>
                <a:gd name="connsiteX4" fmla="*/ 14022 w 14317"/>
                <a:gd name="connsiteY4" fmla="*/ 11841 h 18483"/>
                <a:gd name="connsiteX5" fmla="*/ 14022 w 14317"/>
                <a:gd name="connsiteY5" fmla="*/ 15531 h 18483"/>
                <a:gd name="connsiteX6" fmla="*/ 14022 w 14317"/>
                <a:gd name="connsiteY6" fmla="*/ 771 h 18483"/>
                <a:gd name="connsiteX7" fmla="*/ 14022 w 14317"/>
                <a:gd name="connsiteY7" fmla="*/ 771 h 18483"/>
                <a:gd name="connsiteX8" fmla="*/ 5904 w 14317"/>
                <a:gd name="connsiteY8" fmla="*/ 771 h 18483"/>
                <a:gd name="connsiteX9" fmla="*/ 5904 w 14317"/>
                <a:gd name="connsiteY9" fmla="*/ 771 h 18483"/>
                <a:gd name="connsiteX10" fmla="*/ 738 w 14317"/>
                <a:gd name="connsiteY10" fmla="*/ 5937 h 18483"/>
                <a:gd name="connsiteX11" fmla="*/ 738 w 14317"/>
                <a:gd name="connsiteY11" fmla="*/ 5937 h 18483"/>
                <a:gd name="connsiteX12" fmla="*/ 738 w 14317"/>
                <a:gd name="connsiteY12" fmla="*/ 9627 h 18483"/>
                <a:gd name="connsiteX13" fmla="*/ 4428 w 14317"/>
                <a:gd name="connsiteY13" fmla="*/ 8151 h 18483"/>
                <a:gd name="connsiteX14" fmla="*/ 4428 w 14317"/>
                <a:gd name="connsiteY14" fmla="*/ 8151 h 18483"/>
                <a:gd name="connsiteX15" fmla="*/ 4428 w 14317"/>
                <a:gd name="connsiteY15" fmla="*/ 8151 h 18483"/>
                <a:gd name="connsiteX16" fmla="*/ 4428 w 14317"/>
                <a:gd name="connsiteY16" fmla="*/ 12579 h 18483"/>
                <a:gd name="connsiteX17" fmla="*/ 4428 w 14317"/>
                <a:gd name="connsiteY17" fmla="*/ 12579 h 18483"/>
                <a:gd name="connsiteX18" fmla="*/ 4428 w 14317"/>
                <a:gd name="connsiteY18" fmla="*/ 7413 h 18483"/>
                <a:gd name="connsiteX19" fmla="*/ 4428 w 14317"/>
                <a:gd name="connsiteY19" fmla="*/ 7413 h 18483"/>
                <a:gd name="connsiteX20" fmla="*/ 10332 w 14317"/>
                <a:gd name="connsiteY20" fmla="*/ 2247 h 18483"/>
                <a:gd name="connsiteX21" fmla="*/ 10332 w 14317"/>
                <a:gd name="connsiteY21" fmla="*/ 2247 h 18483"/>
                <a:gd name="connsiteX22" fmla="*/ 10332 w 14317"/>
                <a:gd name="connsiteY22" fmla="*/ 2247 h 18483"/>
                <a:gd name="connsiteX23" fmla="*/ 10332 w 14317"/>
                <a:gd name="connsiteY23" fmla="*/ 2247 h 18483"/>
                <a:gd name="connsiteX24" fmla="*/ 10332 w 14317"/>
                <a:gd name="connsiteY24" fmla="*/ 2247 h 18483"/>
                <a:gd name="connsiteX25" fmla="*/ 10332 w 14317"/>
                <a:gd name="connsiteY25" fmla="*/ 2247 h 18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317" h="18483">
                  <a:moveTo>
                    <a:pt x="0" y="8151"/>
                  </a:moveTo>
                  <a:cubicBezTo>
                    <a:pt x="261" y="12517"/>
                    <a:pt x="2779" y="16432"/>
                    <a:pt x="6642" y="18483"/>
                  </a:cubicBezTo>
                  <a:cubicBezTo>
                    <a:pt x="5962" y="16321"/>
                    <a:pt x="5962" y="14003"/>
                    <a:pt x="6642" y="11841"/>
                  </a:cubicBezTo>
                  <a:lnTo>
                    <a:pt x="6642" y="11841"/>
                  </a:lnTo>
                  <a:lnTo>
                    <a:pt x="14022" y="11841"/>
                  </a:lnTo>
                  <a:cubicBezTo>
                    <a:pt x="14416" y="13040"/>
                    <a:pt x="14416" y="14333"/>
                    <a:pt x="14022" y="15531"/>
                  </a:cubicBezTo>
                  <a:cubicBezTo>
                    <a:pt x="13529" y="10623"/>
                    <a:pt x="13529" y="5679"/>
                    <a:pt x="14022" y="771"/>
                  </a:cubicBezTo>
                  <a:lnTo>
                    <a:pt x="14022" y="771"/>
                  </a:lnTo>
                  <a:cubicBezTo>
                    <a:pt x="11414" y="-257"/>
                    <a:pt x="8512" y="-257"/>
                    <a:pt x="5904" y="771"/>
                  </a:cubicBezTo>
                  <a:lnTo>
                    <a:pt x="5904" y="771"/>
                  </a:lnTo>
                  <a:cubicBezTo>
                    <a:pt x="3390" y="1460"/>
                    <a:pt x="1427" y="3423"/>
                    <a:pt x="738" y="5937"/>
                  </a:cubicBezTo>
                  <a:lnTo>
                    <a:pt x="738" y="5937"/>
                  </a:lnTo>
                  <a:cubicBezTo>
                    <a:pt x="283" y="7125"/>
                    <a:pt x="283" y="8439"/>
                    <a:pt x="738" y="9627"/>
                  </a:cubicBezTo>
                  <a:close/>
                  <a:moveTo>
                    <a:pt x="4428" y="8151"/>
                  </a:moveTo>
                  <a:lnTo>
                    <a:pt x="4428" y="8151"/>
                  </a:lnTo>
                  <a:lnTo>
                    <a:pt x="4428" y="8151"/>
                  </a:lnTo>
                  <a:cubicBezTo>
                    <a:pt x="4428" y="8151"/>
                    <a:pt x="4428" y="8151"/>
                    <a:pt x="4428" y="12579"/>
                  </a:cubicBezTo>
                  <a:lnTo>
                    <a:pt x="4428" y="12579"/>
                  </a:lnTo>
                  <a:cubicBezTo>
                    <a:pt x="3731" y="10927"/>
                    <a:pt x="3731" y="9065"/>
                    <a:pt x="4428" y="7413"/>
                  </a:cubicBezTo>
                  <a:lnTo>
                    <a:pt x="4428" y="7413"/>
                  </a:lnTo>
                  <a:close/>
                  <a:moveTo>
                    <a:pt x="10332" y="2247"/>
                  </a:moveTo>
                  <a:lnTo>
                    <a:pt x="10332" y="2247"/>
                  </a:lnTo>
                  <a:cubicBezTo>
                    <a:pt x="10332" y="2247"/>
                    <a:pt x="10332" y="2247"/>
                    <a:pt x="10332" y="2247"/>
                  </a:cubicBezTo>
                  <a:lnTo>
                    <a:pt x="10332" y="2247"/>
                  </a:lnTo>
                  <a:lnTo>
                    <a:pt x="10332" y="2247"/>
                  </a:lnTo>
                  <a:lnTo>
                    <a:pt x="10332" y="2247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443CEF14-06E3-43EC-8E42-C4B7BBADF0E2}"/>
                </a:ext>
              </a:extLst>
            </p:cNvPr>
            <p:cNvSpPr/>
            <p:nvPr/>
          </p:nvSpPr>
          <p:spPr>
            <a:xfrm>
              <a:off x="7713733" y="3888536"/>
              <a:ext cx="12886" cy="22139"/>
            </a:xfrm>
            <a:custGeom>
              <a:avLst/>
              <a:gdLst>
                <a:gd name="connsiteX0" fmla="*/ 5904 w 12886"/>
                <a:gd name="connsiteY0" fmla="*/ 19926 h 22139"/>
                <a:gd name="connsiteX1" fmla="*/ 12546 w 12886"/>
                <a:gd name="connsiteY1" fmla="*/ 9594 h 22139"/>
                <a:gd name="connsiteX2" fmla="*/ 12546 w 12886"/>
                <a:gd name="connsiteY2" fmla="*/ 9594 h 22139"/>
                <a:gd name="connsiteX3" fmla="*/ 12546 w 12886"/>
                <a:gd name="connsiteY3" fmla="*/ 5904 h 22139"/>
                <a:gd name="connsiteX4" fmla="*/ 12546 w 12886"/>
                <a:gd name="connsiteY4" fmla="*/ 5904 h 22139"/>
                <a:gd name="connsiteX5" fmla="*/ 7380 w 12886"/>
                <a:gd name="connsiteY5" fmla="*/ 738 h 22139"/>
                <a:gd name="connsiteX6" fmla="*/ 7380 w 12886"/>
                <a:gd name="connsiteY6" fmla="*/ 738 h 22139"/>
                <a:gd name="connsiteX7" fmla="*/ 0 w 12886"/>
                <a:gd name="connsiteY7" fmla="*/ 738 h 22139"/>
                <a:gd name="connsiteX8" fmla="*/ 0 w 12886"/>
                <a:gd name="connsiteY8" fmla="*/ 738 h 22139"/>
                <a:gd name="connsiteX9" fmla="*/ 0 w 12886"/>
                <a:gd name="connsiteY9" fmla="*/ 15498 h 22139"/>
                <a:gd name="connsiteX10" fmla="*/ 0 w 12886"/>
                <a:gd name="connsiteY10" fmla="*/ 15498 h 22139"/>
                <a:gd name="connsiteX11" fmla="*/ 7380 w 12886"/>
                <a:gd name="connsiteY11" fmla="*/ 15498 h 22139"/>
                <a:gd name="connsiteX12" fmla="*/ 7380 w 12886"/>
                <a:gd name="connsiteY12" fmla="*/ 15498 h 22139"/>
                <a:gd name="connsiteX13" fmla="*/ 7380 w 12886"/>
                <a:gd name="connsiteY13" fmla="*/ 22140 h 22139"/>
                <a:gd name="connsiteX14" fmla="*/ 5904 w 12886"/>
                <a:gd name="connsiteY14" fmla="*/ 2214 h 22139"/>
                <a:gd name="connsiteX15" fmla="*/ 5904 w 12886"/>
                <a:gd name="connsiteY15" fmla="*/ 5904 h 22139"/>
                <a:gd name="connsiteX16" fmla="*/ 5904 w 12886"/>
                <a:gd name="connsiteY16" fmla="*/ 5904 h 22139"/>
                <a:gd name="connsiteX17" fmla="*/ 5904 w 12886"/>
                <a:gd name="connsiteY17" fmla="*/ 2214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86" h="22139">
                  <a:moveTo>
                    <a:pt x="5904" y="19926"/>
                  </a:moveTo>
                  <a:cubicBezTo>
                    <a:pt x="9767" y="17875"/>
                    <a:pt x="12285" y="13961"/>
                    <a:pt x="12546" y="9594"/>
                  </a:cubicBezTo>
                  <a:lnTo>
                    <a:pt x="12546" y="9594"/>
                  </a:lnTo>
                  <a:cubicBezTo>
                    <a:pt x="13001" y="8406"/>
                    <a:pt x="13001" y="7092"/>
                    <a:pt x="12546" y="5904"/>
                  </a:cubicBezTo>
                  <a:lnTo>
                    <a:pt x="12546" y="5904"/>
                  </a:lnTo>
                  <a:cubicBezTo>
                    <a:pt x="11648" y="3519"/>
                    <a:pt x="9765" y="1636"/>
                    <a:pt x="7380" y="738"/>
                  </a:cubicBezTo>
                  <a:lnTo>
                    <a:pt x="7380" y="738"/>
                  </a:lnTo>
                  <a:cubicBezTo>
                    <a:pt x="5018" y="-246"/>
                    <a:pt x="2362" y="-246"/>
                    <a:pt x="0" y="738"/>
                  </a:cubicBezTo>
                  <a:lnTo>
                    <a:pt x="0" y="738"/>
                  </a:lnTo>
                  <a:cubicBezTo>
                    <a:pt x="581" y="5640"/>
                    <a:pt x="581" y="10595"/>
                    <a:pt x="0" y="15498"/>
                  </a:cubicBezTo>
                  <a:lnTo>
                    <a:pt x="0" y="15498"/>
                  </a:lnTo>
                  <a:lnTo>
                    <a:pt x="7380" y="15498"/>
                  </a:lnTo>
                  <a:lnTo>
                    <a:pt x="7380" y="15498"/>
                  </a:lnTo>
                  <a:cubicBezTo>
                    <a:pt x="8111" y="17651"/>
                    <a:pt x="8111" y="19986"/>
                    <a:pt x="7380" y="22140"/>
                  </a:cubicBezTo>
                  <a:close/>
                  <a:moveTo>
                    <a:pt x="5904" y="2214"/>
                  </a:moveTo>
                  <a:cubicBezTo>
                    <a:pt x="6216" y="3424"/>
                    <a:pt x="6216" y="4693"/>
                    <a:pt x="5904" y="5904"/>
                  </a:cubicBezTo>
                  <a:lnTo>
                    <a:pt x="5904" y="5904"/>
                  </a:lnTo>
                  <a:cubicBezTo>
                    <a:pt x="6563" y="4762"/>
                    <a:pt x="6563" y="3355"/>
                    <a:pt x="5904" y="2214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343D5C0F-D34B-4F21-B575-DD31BDBC08C3}"/>
                </a:ext>
              </a:extLst>
            </p:cNvPr>
            <p:cNvSpPr/>
            <p:nvPr/>
          </p:nvSpPr>
          <p:spPr>
            <a:xfrm>
              <a:off x="7697066" y="3917317"/>
              <a:ext cx="430" cy="4428"/>
            </a:xfrm>
            <a:custGeom>
              <a:avLst/>
              <a:gdLst>
                <a:gd name="connsiteX0" fmla="*/ 431 w 430"/>
                <a:gd name="connsiteY0" fmla="*/ 0 h 4428"/>
                <a:gd name="connsiteX1" fmla="*/ 431 w 430"/>
                <a:gd name="connsiteY1" fmla="*/ 0 h 4428"/>
                <a:gd name="connsiteX2" fmla="*/ 431 w 430"/>
                <a:gd name="connsiteY2" fmla="*/ 0 h 4428"/>
                <a:gd name="connsiteX3" fmla="*/ 431 w 430"/>
                <a:gd name="connsiteY3" fmla="*/ 0 h 4428"/>
                <a:gd name="connsiteX4" fmla="*/ 431 w 430"/>
                <a:gd name="connsiteY4" fmla="*/ 0 h 4428"/>
                <a:gd name="connsiteX5" fmla="*/ 431 w 430"/>
                <a:gd name="connsiteY5" fmla="*/ 0 h 4428"/>
                <a:gd name="connsiteX6" fmla="*/ 431 w 430"/>
                <a:gd name="connsiteY6" fmla="*/ 4428 h 4428"/>
                <a:gd name="connsiteX7" fmla="*/ 431 w 430"/>
                <a:gd name="connsiteY7" fmla="*/ 4428 h 4428"/>
                <a:gd name="connsiteX8" fmla="*/ 431 w 430"/>
                <a:gd name="connsiteY8" fmla="*/ 4428 h 4428"/>
                <a:gd name="connsiteX9" fmla="*/ 431 w 430"/>
                <a:gd name="connsiteY9" fmla="*/ 4428 h 4428"/>
                <a:gd name="connsiteX10" fmla="*/ 431 w 430"/>
                <a:gd name="connsiteY10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" h="4428">
                  <a:moveTo>
                    <a:pt x="431" y="0"/>
                  </a:moveTo>
                  <a:lnTo>
                    <a:pt x="431" y="0"/>
                  </a:lnTo>
                  <a:lnTo>
                    <a:pt x="431" y="0"/>
                  </a:lnTo>
                  <a:lnTo>
                    <a:pt x="431" y="0"/>
                  </a:lnTo>
                  <a:lnTo>
                    <a:pt x="431" y="0"/>
                  </a:lnTo>
                  <a:lnTo>
                    <a:pt x="431" y="0"/>
                  </a:lnTo>
                  <a:cubicBezTo>
                    <a:pt x="-144" y="1420"/>
                    <a:pt x="-144" y="3008"/>
                    <a:pt x="431" y="4428"/>
                  </a:cubicBezTo>
                  <a:lnTo>
                    <a:pt x="431" y="4428"/>
                  </a:lnTo>
                  <a:lnTo>
                    <a:pt x="431" y="4428"/>
                  </a:lnTo>
                  <a:lnTo>
                    <a:pt x="431" y="44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D0731846-F7AF-49DC-8CB9-F9A69B604D73}"/>
                </a:ext>
              </a:extLst>
            </p:cNvPr>
            <p:cNvSpPr/>
            <p:nvPr/>
          </p:nvSpPr>
          <p:spPr>
            <a:xfrm>
              <a:off x="7696759" y="3911413"/>
              <a:ext cx="9594" cy="73800"/>
            </a:xfrm>
            <a:custGeom>
              <a:avLst/>
              <a:gdLst>
                <a:gd name="connsiteX0" fmla="*/ 9594 w 9594"/>
                <a:gd name="connsiteY0" fmla="*/ 0 h 73800"/>
                <a:gd name="connsiteX1" fmla="*/ 0 w 9594"/>
                <a:gd name="connsiteY1" fmla="*/ 0 h 73800"/>
                <a:gd name="connsiteX2" fmla="*/ 0 w 9594"/>
                <a:gd name="connsiteY2" fmla="*/ 0 h 73800"/>
                <a:gd name="connsiteX3" fmla="*/ 0 w 9594"/>
                <a:gd name="connsiteY3" fmla="*/ 0 h 73800"/>
                <a:gd name="connsiteX4" fmla="*/ 0 w 9594"/>
                <a:gd name="connsiteY4" fmla="*/ 0 h 73800"/>
                <a:gd name="connsiteX5" fmla="*/ 9594 w 9594"/>
                <a:gd name="connsiteY5" fmla="*/ 0 h 73800"/>
                <a:gd name="connsiteX6" fmla="*/ 9594 w 9594"/>
                <a:gd name="connsiteY6" fmla="*/ 0 h 73800"/>
                <a:gd name="connsiteX7" fmla="*/ 9594 w 9594"/>
                <a:gd name="connsiteY7" fmla="*/ 0 h 73800"/>
                <a:gd name="connsiteX8" fmla="*/ 9594 w 9594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73800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9594" y="0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56E982C5-EA04-4541-AFDB-F40993B7AB74}"/>
                </a:ext>
              </a:extLst>
            </p:cNvPr>
            <p:cNvSpPr/>
            <p:nvPr/>
          </p:nvSpPr>
          <p:spPr>
            <a:xfrm>
              <a:off x="7700159" y="3917317"/>
              <a:ext cx="6452" cy="10332"/>
            </a:xfrm>
            <a:custGeom>
              <a:avLst/>
              <a:gdLst>
                <a:gd name="connsiteX0" fmla="*/ 290 w 6452"/>
                <a:gd name="connsiteY0" fmla="*/ 10332 h 10332"/>
                <a:gd name="connsiteX1" fmla="*/ 290 w 6452"/>
                <a:gd name="connsiteY1" fmla="*/ 3690 h 10332"/>
                <a:gd name="connsiteX2" fmla="*/ 290 w 6452"/>
                <a:gd name="connsiteY2" fmla="*/ 0 h 10332"/>
                <a:gd name="connsiteX3" fmla="*/ 290 w 6452"/>
                <a:gd name="connsiteY3" fmla="*/ 0 h 10332"/>
                <a:gd name="connsiteX4" fmla="*/ 6193 w 6452"/>
                <a:gd name="connsiteY4" fmla="*/ 0 h 10332"/>
                <a:gd name="connsiteX5" fmla="*/ 6193 w 6452"/>
                <a:gd name="connsiteY5" fmla="*/ 0 h 10332"/>
                <a:gd name="connsiteX6" fmla="*/ 6193 w 6452"/>
                <a:gd name="connsiteY6" fmla="*/ 4428 h 10332"/>
                <a:gd name="connsiteX7" fmla="*/ 6193 w 6452"/>
                <a:gd name="connsiteY7" fmla="*/ 8118 h 10332"/>
                <a:gd name="connsiteX8" fmla="*/ 6193 w 6452"/>
                <a:gd name="connsiteY8" fmla="*/ 8118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52" h="10332">
                  <a:moveTo>
                    <a:pt x="290" y="10332"/>
                  </a:moveTo>
                  <a:cubicBezTo>
                    <a:pt x="-97" y="8135"/>
                    <a:pt x="-97" y="5887"/>
                    <a:pt x="290" y="3690"/>
                  </a:cubicBezTo>
                  <a:cubicBezTo>
                    <a:pt x="290" y="3690"/>
                    <a:pt x="290" y="3690"/>
                    <a:pt x="290" y="0"/>
                  </a:cubicBezTo>
                  <a:lnTo>
                    <a:pt x="290" y="0"/>
                  </a:lnTo>
                  <a:lnTo>
                    <a:pt x="6193" y="0"/>
                  </a:lnTo>
                  <a:lnTo>
                    <a:pt x="6193" y="0"/>
                  </a:lnTo>
                  <a:cubicBezTo>
                    <a:pt x="6539" y="1456"/>
                    <a:pt x="6539" y="2972"/>
                    <a:pt x="6193" y="4428"/>
                  </a:cubicBezTo>
                  <a:lnTo>
                    <a:pt x="6193" y="8118"/>
                  </a:lnTo>
                  <a:cubicBezTo>
                    <a:pt x="6193" y="8118"/>
                    <a:pt x="6193" y="8118"/>
                    <a:pt x="6193" y="8118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B6A09D05-1533-4E55-AEC9-714A6D74D991}"/>
                </a:ext>
              </a:extLst>
            </p:cNvPr>
            <p:cNvSpPr/>
            <p:nvPr/>
          </p:nvSpPr>
          <p:spPr>
            <a:xfrm>
              <a:off x="7845096" y="3786900"/>
              <a:ext cx="27306" cy="11599"/>
            </a:xfrm>
            <a:custGeom>
              <a:avLst/>
              <a:gdLst>
                <a:gd name="connsiteX0" fmla="*/ 0 w 27306"/>
                <a:gd name="connsiteY0" fmla="*/ 529 h 11599"/>
                <a:gd name="connsiteX1" fmla="*/ 0 w 27306"/>
                <a:gd name="connsiteY1" fmla="*/ 529 h 11599"/>
                <a:gd name="connsiteX2" fmla="*/ 11808 w 27306"/>
                <a:gd name="connsiteY2" fmla="*/ 529 h 11599"/>
                <a:gd name="connsiteX3" fmla="*/ 11808 w 27306"/>
                <a:gd name="connsiteY3" fmla="*/ 529 h 11599"/>
                <a:gd name="connsiteX4" fmla="*/ 19188 w 27306"/>
                <a:gd name="connsiteY4" fmla="*/ 6433 h 11599"/>
                <a:gd name="connsiteX5" fmla="*/ 27306 w 27306"/>
                <a:gd name="connsiteY5" fmla="*/ 11599 h 11599"/>
                <a:gd name="connsiteX6" fmla="*/ 27306 w 27306"/>
                <a:gd name="connsiteY6" fmla="*/ 11599 h 11599"/>
                <a:gd name="connsiteX7" fmla="*/ 27306 w 27306"/>
                <a:gd name="connsiteY7" fmla="*/ 11599 h 11599"/>
                <a:gd name="connsiteX8" fmla="*/ 22140 w 27306"/>
                <a:gd name="connsiteY8" fmla="*/ 11599 h 11599"/>
                <a:gd name="connsiteX9" fmla="*/ 22140 w 27306"/>
                <a:gd name="connsiteY9" fmla="*/ 5695 h 11599"/>
                <a:gd name="connsiteX10" fmla="*/ 16236 w 27306"/>
                <a:gd name="connsiteY10" fmla="*/ 5695 h 11599"/>
                <a:gd name="connsiteX11" fmla="*/ 0 w 27306"/>
                <a:gd name="connsiteY11" fmla="*/ 5695 h 11599"/>
                <a:gd name="connsiteX12" fmla="*/ 0 w 27306"/>
                <a:gd name="connsiteY12" fmla="*/ 529 h 11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306" h="11599">
                  <a:moveTo>
                    <a:pt x="0" y="529"/>
                  </a:moveTo>
                  <a:lnTo>
                    <a:pt x="0" y="529"/>
                  </a:lnTo>
                  <a:cubicBezTo>
                    <a:pt x="3904" y="-176"/>
                    <a:pt x="7903" y="-176"/>
                    <a:pt x="11808" y="529"/>
                  </a:cubicBezTo>
                  <a:lnTo>
                    <a:pt x="11808" y="529"/>
                  </a:lnTo>
                  <a:lnTo>
                    <a:pt x="19188" y="6433"/>
                  </a:lnTo>
                  <a:lnTo>
                    <a:pt x="27306" y="11599"/>
                  </a:lnTo>
                  <a:lnTo>
                    <a:pt x="27306" y="11599"/>
                  </a:lnTo>
                  <a:cubicBezTo>
                    <a:pt x="27306" y="11599"/>
                    <a:pt x="27306" y="11599"/>
                    <a:pt x="27306" y="11599"/>
                  </a:cubicBezTo>
                  <a:lnTo>
                    <a:pt x="22140" y="11599"/>
                  </a:lnTo>
                  <a:cubicBezTo>
                    <a:pt x="22366" y="9638"/>
                    <a:pt x="22366" y="7657"/>
                    <a:pt x="22140" y="5695"/>
                  </a:cubicBezTo>
                  <a:lnTo>
                    <a:pt x="16236" y="5695"/>
                  </a:lnTo>
                  <a:lnTo>
                    <a:pt x="0" y="5695"/>
                  </a:lnTo>
                  <a:lnTo>
                    <a:pt x="0" y="529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A20C0514-BBB7-4909-8C14-AD59A6D24B0E}"/>
                </a:ext>
              </a:extLst>
            </p:cNvPr>
            <p:cNvSpPr/>
            <p:nvPr/>
          </p:nvSpPr>
          <p:spPr>
            <a:xfrm>
              <a:off x="7843241" y="3793334"/>
              <a:ext cx="36541" cy="13283"/>
            </a:xfrm>
            <a:custGeom>
              <a:avLst/>
              <a:gdLst>
                <a:gd name="connsiteX0" fmla="*/ 27686 w 36541"/>
                <a:gd name="connsiteY0" fmla="*/ 13284 h 13283"/>
                <a:gd name="connsiteX1" fmla="*/ 23996 w 36541"/>
                <a:gd name="connsiteY1" fmla="*/ 13284 h 13283"/>
                <a:gd name="connsiteX2" fmla="*/ 23996 w 36541"/>
                <a:gd name="connsiteY2" fmla="*/ 7380 h 13283"/>
                <a:gd name="connsiteX3" fmla="*/ 18092 w 36541"/>
                <a:gd name="connsiteY3" fmla="*/ 7380 h 13283"/>
                <a:gd name="connsiteX4" fmla="*/ 18092 w 36541"/>
                <a:gd name="connsiteY4" fmla="*/ 7380 h 13283"/>
                <a:gd name="connsiteX5" fmla="*/ 18092 w 36541"/>
                <a:gd name="connsiteY5" fmla="*/ 7380 h 13283"/>
                <a:gd name="connsiteX6" fmla="*/ 9236 w 36541"/>
                <a:gd name="connsiteY6" fmla="*/ 7380 h 13283"/>
                <a:gd name="connsiteX7" fmla="*/ 9236 w 36541"/>
                <a:gd name="connsiteY7" fmla="*/ 7380 h 13283"/>
                <a:gd name="connsiteX8" fmla="*/ 9236 w 36541"/>
                <a:gd name="connsiteY8" fmla="*/ 0 h 13283"/>
                <a:gd name="connsiteX9" fmla="*/ 9236 w 36541"/>
                <a:gd name="connsiteY9" fmla="*/ 0 h 13283"/>
                <a:gd name="connsiteX10" fmla="*/ 21044 w 36541"/>
                <a:gd name="connsiteY10" fmla="*/ 0 h 13283"/>
                <a:gd name="connsiteX11" fmla="*/ 28424 w 36541"/>
                <a:gd name="connsiteY11" fmla="*/ 5166 h 13283"/>
                <a:gd name="connsiteX12" fmla="*/ 36542 w 36541"/>
                <a:gd name="connsiteY12" fmla="*/ 10332 h 13283"/>
                <a:gd name="connsiteX13" fmla="*/ 36542 w 36541"/>
                <a:gd name="connsiteY13" fmla="*/ 10332 h 13283"/>
                <a:gd name="connsiteX14" fmla="*/ 36542 w 36541"/>
                <a:gd name="connsiteY14" fmla="*/ 10332 h 13283"/>
                <a:gd name="connsiteX15" fmla="*/ 36542 w 36541"/>
                <a:gd name="connsiteY15" fmla="*/ 10332 h 13283"/>
                <a:gd name="connsiteX16" fmla="*/ 14402 w 36541"/>
                <a:gd name="connsiteY16" fmla="*/ 2952 h 13283"/>
                <a:gd name="connsiteX17" fmla="*/ 20306 w 36541"/>
                <a:gd name="connsiteY17" fmla="*/ 7380 h 13283"/>
                <a:gd name="connsiteX18" fmla="*/ 20306 w 36541"/>
                <a:gd name="connsiteY18" fmla="*/ 13284 h 13283"/>
                <a:gd name="connsiteX19" fmla="*/ 28424 w 36541"/>
                <a:gd name="connsiteY19" fmla="*/ 13284 h 13283"/>
                <a:gd name="connsiteX20" fmla="*/ 28424 w 36541"/>
                <a:gd name="connsiteY20" fmla="*/ 13284 h 13283"/>
                <a:gd name="connsiteX21" fmla="*/ 28424 w 36541"/>
                <a:gd name="connsiteY21" fmla="*/ 13284 h 13283"/>
                <a:gd name="connsiteX22" fmla="*/ 28424 w 36541"/>
                <a:gd name="connsiteY22" fmla="*/ 13284 h 13283"/>
                <a:gd name="connsiteX23" fmla="*/ 28424 w 36541"/>
                <a:gd name="connsiteY23" fmla="*/ 13284 h 13283"/>
                <a:gd name="connsiteX24" fmla="*/ 19568 w 36541"/>
                <a:gd name="connsiteY24" fmla="*/ 8118 h 13283"/>
                <a:gd name="connsiteX25" fmla="*/ 12188 w 36541"/>
                <a:gd name="connsiteY25" fmla="*/ 2214 h 13283"/>
                <a:gd name="connsiteX26" fmla="*/ 380 w 36541"/>
                <a:gd name="connsiteY26" fmla="*/ 2214 h 13283"/>
                <a:gd name="connsiteX27" fmla="*/ 380 w 36541"/>
                <a:gd name="connsiteY27" fmla="*/ 2214 h 13283"/>
                <a:gd name="connsiteX28" fmla="*/ 380 w 36541"/>
                <a:gd name="connsiteY28" fmla="*/ 6642 h 13283"/>
                <a:gd name="connsiteX29" fmla="*/ 380 w 36541"/>
                <a:gd name="connsiteY29" fmla="*/ 6642 h 13283"/>
                <a:gd name="connsiteX30" fmla="*/ 9236 w 36541"/>
                <a:gd name="connsiteY30" fmla="*/ 6642 h 13283"/>
                <a:gd name="connsiteX31" fmla="*/ 9236 w 36541"/>
                <a:gd name="connsiteY31" fmla="*/ 6642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6541" h="13283">
                  <a:moveTo>
                    <a:pt x="27686" y="13284"/>
                  </a:moveTo>
                  <a:lnTo>
                    <a:pt x="23996" y="13284"/>
                  </a:lnTo>
                  <a:lnTo>
                    <a:pt x="23996" y="7380"/>
                  </a:lnTo>
                  <a:lnTo>
                    <a:pt x="18092" y="7380"/>
                  </a:lnTo>
                  <a:lnTo>
                    <a:pt x="18092" y="7380"/>
                  </a:lnTo>
                  <a:lnTo>
                    <a:pt x="18092" y="7380"/>
                  </a:lnTo>
                  <a:lnTo>
                    <a:pt x="9236" y="7380"/>
                  </a:lnTo>
                  <a:lnTo>
                    <a:pt x="9236" y="7380"/>
                  </a:lnTo>
                  <a:lnTo>
                    <a:pt x="9236" y="0"/>
                  </a:lnTo>
                  <a:lnTo>
                    <a:pt x="9236" y="0"/>
                  </a:lnTo>
                  <a:lnTo>
                    <a:pt x="21044" y="0"/>
                  </a:lnTo>
                  <a:lnTo>
                    <a:pt x="28424" y="5166"/>
                  </a:lnTo>
                  <a:lnTo>
                    <a:pt x="36542" y="10332"/>
                  </a:lnTo>
                  <a:lnTo>
                    <a:pt x="36542" y="10332"/>
                  </a:lnTo>
                  <a:lnTo>
                    <a:pt x="36542" y="10332"/>
                  </a:lnTo>
                  <a:lnTo>
                    <a:pt x="36542" y="10332"/>
                  </a:lnTo>
                  <a:close/>
                  <a:moveTo>
                    <a:pt x="14402" y="2952"/>
                  </a:moveTo>
                  <a:lnTo>
                    <a:pt x="20306" y="7380"/>
                  </a:lnTo>
                  <a:cubicBezTo>
                    <a:pt x="20667" y="9331"/>
                    <a:pt x="20667" y="11333"/>
                    <a:pt x="20306" y="13284"/>
                  </a:cubicBezTo>
                  <a:lnTo>
                    <a:pt x="28424" y="13284"/>
                  </a:lnTo>
                  <a:lnTo>
                    <a:pt x="28424" y="13284"/>
                  </a:lnTo>
                  <a:lnTo>
                    <a:pt x="28424" y="13284"/>
                  </a:lnTo>
                  <a:cubicBezTo>
                    <a:pt x="28424" y="13284"/>
                    <a:pt x="28424" y="13284"/>
                    <a:pt x="28424" y="13284"/>
                  </a:cubicBezTo>
                  <a:lnTo>
                    <a:pt x="28424" y="13284"/>
                  </a:lnTo>
                  <a:lnTo>
                    <a:pt x="19568" y="8118"/>
                  </a:lnTo>
                  <a:lnTo>
                    <a:pt x="12188" y="2214"/>
                  </a:lnTo>
                  <a:cubicBezTo>
                    <a:pt x="8277" y="1580"/>
                    <a:pt x="4290" y="1580"/>
                    <a:pt x="380" y="2214"/>
                  </a:cubicBezTo>
                  <a:lnTo>
                    <a:pt x="380" y="2214"/>
                  </a:lnTo>
                  <a:cubicBezTo>
                    <a:pt x="-127" y="3646"/>
                    <a:pt x="-127" y="5210"/>
                    <a:pt x="380" y="6642"/>
                  </a:cubicBezTo>
                  <a:lnTo>
                    <a:pt x="380" y="6642"/>
                  </a:lnTo>
                  <a:lnTo>
                    <a:pt x="9236" y="6642"/>
                  </a:lnTo>
                  <a:lnTo>
                    <a:pt x="9236" y="664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1CFA8B9-6A98-4C6D-8219-15175D729306}"/>
                </a:ext>
              </a:extLst>
            </p:cNvPr>
            <p:cNvSpPr/>
            <p:nvPr/>
          </p:nvSpPr>
          <p:spPr>
            <a:xfrm>
              <a:off x="7845096" y="3795548"/>
              <a:ext cx="25092" cy="17711"/>
            </a:xfrm>
            <a:custGeom>
              <a:avLst/>
              <a:gdLst>
                <a:gd name="connsiteX0" fmla="*/ 0 w 25092"/>
                <a:gd name="connsiteY0" fmla="*/ 0 h 17711"/>
                <a:gd name="connsiteX1" fmla="*/ 0 w 25092"/>
                <a:gd name="connsiteY1" fmla="*/ 0 h 17711"/>
                <a:gd name="connsiteX2" fmla="*/ 8856 w 25092"/>
                <a:gd name="connsiteY2" fmla="*/ 0 h 17711"/>
                <a:gd name="connsiteX3" fmla="*/ 19188 w 25092"/>
                <a:gd name="connsiteY3" fmla="*/ 9594 h 17711"/>
                <a:gd name="connsiteX4" fmla="*/ 25092 w 25092"/>
                <a:gd name="connsiteY4" fmla="*/ 17712 h 17711"/>
                <a:gd name="connsiteX5" fmla="*/ 25092 w 25092"/>
                <a:gd name="connsiteY5" fmla="*/ 17712 h 17711"/>
                <a:gd name="connsiteX6" fmla="*/ 25092 w 25092"/>
                <a:gd name="connsiteY6" fmla="*/ 17712 h 17711"/>
                <a:gd name="connsiteX7" fmla="*/ 19926 w 25092"/>
                <a:gd name="connsiteY7" fmla="*/ 17712 h 17711"/>
                <a:gd name="connsiteX8" fmla="*/ 19926 w 25092"/>
                <a:gd name="connsiteY8" fmla="*/ 17712 h 17711"/>
                <a:gd name="connsiteX9" fmla="*/ 19926 w 25092"/>
                <a:gd name="connsiteY9" fmla="*/ 17712 h 17711"/>
                <a:gd name="connsiteX10" fmla="*/ 19926 w 25092"/>
                <a:gd name="connsiteY10" fmla="*/ 17712 h 17711"/>
                <a:gd name="connsiteX11" fmla="*/ 19926 w 25092"/>
                <a:gd name="connsiteY11" fmla="*/ 17712 h 17711"/>
                <a:gd name="connsiteX12" fmla="*/ 19926 w 25092"/>
                <a:gd name="connsiteY12" fmla="*/ 17712 h 17711"/>
                <a:gd name="connsiteX13" fmla="*/ 19926 w 25092"/>
                <a:gd name="connsiteY13" fmla="*/ 17712 h 17711"/>
                <a:gd name="connsiteX14" fmla="*/ 19926 w 25092"/>
                <a:gd name="connsiteY14" fmla="*/ 17712 h 17711"/>
                <a:gd name="connsiteX15" fmla="*/ 14760 w 25092"/>
                <a:gd name="connsiteY15" fmla="*/ 11808 h 17711"/>
                <a:gd name="connsiteX16" fmla="*/ 9594 w 25092"/>
                <a:gd name="connsiteY16" fmla="*/ 11808 h 17711"/>
                <a:gd name="connsiteX17" fmla="*/ 4428 w 25092"/>
                <a:gd name="connsiteY17" fmla="*/ 11808 h 17711"/>
                <a:gd name="connsiteX18" fmla="*/ 4428 w 25092"/>
                <a:gd name="connsiteY18" fmla="*/ 11808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092" h="17711">
                  <a:moveTo>
                    <a:pt x="0" y="0"/>
                  </a:moveTo>
                  <a:lnTo>
                    <a:pt x="0" y="0"/>
                  </a:lnTo>
                  <a:lnTo>
                    <a:pt x="8856" y="0"/>
                  </a:lnTo>
                  <a:cubicBezTo>
                    <a:pt x="13254" y="1987"/>
                    <a:pt x="16882" y="5356"/>
                    <a:pt x="19188" y="9594"/>
                  </a:cubicBezTo>
                  <a:cubicBezTo>
                    <a:pt x="20459" y="12744"/>
                    <a:pt x="22487" y="15533"/>
                    <a:pt x="25092" y="17712"/>
                  </a:cubicBezTo>
                  <a:lnTo>
                    <a:pt x="25092" y="17712"/>
                  </a:lnTo>
                  <a:cubicBezTo>
                    <a:pt x="25092" y="17712"/>
                    <a:pt x="25092" y="17712"/>
                    <a:pt x="25092" y="17712"/>
                  </a:cubicBezTo>
                  <a:lnTo>
                    <a:pt x="19926" y="17712"/>
                  </a:lnTo>
                  <a:lnTo>
                    <a:pt x="19926" y="17712"/>
                  </a:lnTo>
                  <a:lnTo>
                    <a:pt x="19926" y="17712"/>
                  </a:lnTo>
                  <a:lnTo>
                    <a:pt x="19926" y="17712"/>
                  </a:lnTo>
                  <a:lnTo>
                    <a:pt x="19926" y="17712"/>
                  </a:lnTo>
                  <a:lnTo>
                    <a:pt x="19926" y="17712"/>
                  </a:lnTo>
                  <a:lnTo>
                    <a:pt x="19926" y="17712"/>
                  </a:lnTo>
                  <a:lnTo>
                    <a:pt x="19926" y="17712"/>
                  </a:lnTo>
                  <a:cubicBezTo>
                    <a:pt x="18612" y="15421"/>
                    <a:pt x="16856" y="13414"/>
                    <a:pt x="14760" y="11808"/>
                  </a:cubicBezTo>
                  <a:cubicBezTo>
                    <a:pt x="13108" y="11111"/>
                    <a:pt x="11246" y="11111"/>
                    <a:pt x="9594" y="11808"/>
                  </a:cubicBezTo>
                  <a:lnTo>
                    <a:pt x="4428" y="11808"/>
                  </a:lnTo>
                  <a:lnTo>
                    <a:pt x="4428" y="118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220977C8-D1B7-47DB-A681-CB4080B90345}"/>
                </a:ext>
              </a:extLst>
            </p:cNvPr>
            <p:cNvSpPr/>
            <p:nvPr/>
          </p:nvSpPr>
          <p:spPr>
            <a:xfrm>
              <a:off x="7841407" y="3788906"/>
              <a:ext cx="30257" cy="30257"/>
            </a:xfrm>
            <a:custGeom>
              <a:avLst/>
              <a:gdLst>
                <a:gd name="connsiteX0" fmla="*/ 30258 w 30257"/>
                <a:gd name="connsiteY0" fmla="*/ 30258 h 30257"/>
                <a:gd name="connsiteX1" fmla="*/ 24354 w 30257"/>
                <a:gd name="connsiteY1" fmla="*/ 30258 h 30257"/>
                <a:gd name="connsiteX2" fmla="*/ 24354 w 30257"/>
                <a:gd name="connsiteY2" fmla="*/ 30258 h 30257"/>
                <a:gd name="connsiteX3" fmla="*/ 24354 w 30257"/>
                <a:gd name="connsiteY3" fmla="*/ 30258 h 30257"/>
                <a:gd name="connsiteX4" fmla="*/ 24354 w 30257"/>
                <a:gd name="connsiteY4" fmla="*/ 24354 h 30257"/>
                <a:gd name="connsiteX5" fmla="*/ 13284 w 30257"/>
                <a:gd name="connsiteY5" fmla="*/ 12546 h 30257"/>
                <a:gd name="connsiteX6" fmla="*/ 8118 w 30257"/>
                <a:gd name="connsiteY6" fmla="*/ 12546 h 30257"/>
                <a:gd name="connsiteX7" fmla="*/ 2952 w 30257"/>
                <a:gd name="connsiteY7" fmla="*/ 12546 h 30257"/>
                <a:gd name="connsiteX8" fmla="*/ 2952 w 30257"/>
                <a:gd name="connsiteY8" fmla="*/ 12546 h 30257"/>
                <a:gd name="connsiteX9" fmla="*/ 2952 w 30257"/>
                <a:gd name="connsiteY9" fmla="*/ 12546 h 30257"/>
                <a:gd name="connsiteX10" fmla="*/ 11808 w 30257"/>
                <a:gd name="connsiteY10" fmla="*/ 12546 h 30257"/>
                <a:gd name="connsiteX11" fmla="*/ 22140 w 30257"/>
                <a:gd name="connsiteY11" fmla="*/ 22140 h 30257"/>
                <a:gd name="connsiteX12" fmla="*/ 28044 w 30257"/>
                <a:gd name="connsiteY12" fmla="*/ 29520 h 30257"/>
                <a:gd name="connsiteX13" fmla="*/ 28044 w 30257"/>
                <a:gd name="connsiteY13" fmla="*/ 29520 h 30257"/>
                <a:gd name="connsiteX14" fmla="*/ 28044 w 30257"/>
                <a:gd name="connsiteY14" fmla="*/ 29520 h 30257"/>
                <a:gd name="connsiteX15" fmla="*/ 19926 w 30257"/>
                <a:gd name="connsiteY15" fmla="*/ 21402 h 30257"/>
                <a:gd name="connsiteX16" fmla="*/ 19926 w 30257"/>
                <a:gd name="connsiteY16" fmla="*/ 21402 h 30257"/>
                <a:gd name="connsiteX17" fmla="*/ 19926 w 30257"/>
                <a:gd name="connsiteY17" fmla="*/ 21402 h 30257"/>
                <a:gd name="connsiteX18" fmla="*/ 19926 w 30257"/>
                <a:gd name="connsiteY18" fmla="*/ 21402 h 30257"/>
                <a:gd name="connsiteX19" fmla="*/ 19926 w 30257"/>
                <a:gd name="connsiteY19" fmla="*/ 21402 h 30257"/>
                <a:gd name="connsiteX20" fmla="*/ 25092 w 30257"/>
                <a:gd name="connsiteY20" fmla="*/ 21402 h 30257"/>
                <a:gd name="connsiteX21" fmla="*/ 25092 w 30257"/>
                <a:gd name="connsiteY21" fmla="*/ 17712 h 30257"/>
                <a:gd name="connsiteX22" fmla="*/ 19188 w 30257"/>
                <a:gd name="connsiteY22" fmla="*/ 9594 h 30257"/>
                <a:gd name="connsiteX23" fmla="*/ 8856 w 30257"/>
                <a:gd name="connsiteY23" fmla="*/ 0 h 30257"/>
                <a:gd name="connsiteX24" fmla="*/ 0 w 30257"/>
                <a:gd name="connsiteY24" fmla="*/ 0 h 30257"/>
                <a:gd name="connsiteX25" fmla="*/ 0 w 30257"/>
                <a:gd name="connsiteY25" fmla="*/ 0 h 30257"/>
                <a:gd name="connsiteX26" fmla="*/ 0 w 30257"/>
                <a:gd name="connsiteY26" fmla="*/ 0 h 30257"/>
                <a:gd name="connsiteX27" fmla="*/ 5166 w 30257"/>
                <a:gd name="connsiteY27" fmla="*/ 0 h 30257"/>
                <a:gd name="connsiteX28" fmla="*/ 10332 w 30257"/>
                <a:gd name="connsiteY28" fmla="*/ 0 h 30257"/>
                <a:gd name="connsiteX29" fmla="*/ 16236 w 30257"/>
                <a:gd name="connsiteY29" fmla="*/ 5904 h 30257"/>
                <a:gd name="connsiteX30" fmla="*/ 16236 w 30257"/>
                <a:gd name="connsiteY30" fmla="*/ 5904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0257" h="30257">
                  <a:moveTo>
                    <a:pt x="30258" y="30258"/>
                  </a:moveTo>
                  <a:lnTo>
                    <a:pt x="24354" y="30258"/>
                  </a:lnTo>
                  <a:lnTo>
                    <a:pt x="24354" y="30258"/>
                  </a:lnTo>
                  <a:lnTo>
                    <a:pt x="24354" y="30258"/>
                  </a:lnTo>
                  <a:lnTo>
                    <a:pt x="24354" y="24354"/>
                  </a:lnTo>
                  <a:lnTo>
                    <a:pt x="13284" y="12546"/>
                  </a:lnTo>
                  <a:lnTo>
                    <a:pt x="8118" y="12546"/>
                  </a:lnTo>
                  <a:lnTo>
                    <a:pt x="2952" y="12546"/>
                  </a:lnTo>
                  <a:lnTo>
                    <a:pt x="2952" y="12546"/>
                  </a:lnTo>
                  <a:lnTo>
                    <a:pt x="2952" y="12546"/>
                  </a:lnTo>
                  <a:lnTo>
                    <a:pt x="11808" y="12546"/>
                  </a:lnTo>
                  <a:cubicBezTo>
                    <a:pt x="16344" y="14317"/>
                    <a:pt x="20038" y="17747"/>
                    <a:pt x="22140" y="22140"/>
                  </a:cubicBezTo>
                  <a:cubicBezTo>
                    <a:pt x="23246" y="25181"/>
                    <a:pt x="25320" y="27774"/>
                    <a:pt x="28044" y="29520"/>
                  </a:cubicBezTo>
                  <a:lnTo>
                    <a:pt x="28044" y="29520"/>
                  </a:lnTo>
                  <a:lnTo>
                    <a:pt x="28044" y="29520"/>
                  </a:lnTo>
                  <a:close/>
                  <a:moveTo>
                    <a:pt x="19926" y="21402"/>
                  </a:moveTo>
                  <a:lnTo>
                    <a:pt x="19926" y="21402"/>
                  </a:lnTo>
                  <a:lnTo>
                    <a:pt x="19926" y="21402"/>
                  </a:lnTo>
                  <a:lnTo>
                    <a:pt x="19926" y="21402"/>
                  </a:lnTo>
                  <a:lnTo>
                    <a:pt x="19926" y="21402"/>
                  </a:lnTo>
                  <a:lnTo>
                    <a:pt x="25092" y="21402"/>
                  </a:lnTo>
                  <a:cubicBezTo>
                    <a:pt x="25092" y="21402"/>
                    <a:pt x="25092" y="21402"/>
                    <a:pt x="25092" y="17712"/>
                  </a:cubicBezTo>
                  <a:cubicBezTo>
                    <a:pt x="22487" y="15533"/>
                    <a:pt x="20459" y="12744"/>
                    <a:pt x="19188" y="9594"/>
                  </a:cubicBezTo>
                  <a:cubicBezTo>
                    <a:pt x="16882" y="5356"/>
                    <a:pt x="13254" y="1987"/>
                    <a:pt x="8856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10332" y="0"/>
                  </a:lnTo>
                  <a:cubicBezTo>
                    <a:pt x="10332" y="0"/>
                    <a:pt x="14022" y="0"/>
                    <a:pt x="16236" y="5904"/>
                  </a:cubicBezTo>
                  <a:lnTo>
                    <a:pt x="16236" y="590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4A66CA00-2737-48FF-9D5D-891CF728BC67}"/>
                </a:ext>
              </a:extLst>
            </p:cNvPr>
            <p:cNvSpPr/>
            <p:nvPr/>
          </p:nvSpPr>
          <p:spPr>
            <a:xfrm>
              <a:off x="7853953" y="3813998"/>
              <a:ext cx="8117" cy="9839"/>
            </a:xfrm>
            <a:custGeom>
              <a:avLst/>
              <a:gdLst>
                <a:gd name="connsiteX0" fmla="*/ 8118 w 8117"/>
                <a:gd name="connsiteY0" fmla="*/ 0 h 9839"/>
                <a:gd name="connsiteX1" fmla="*/ 8118 w 8117"/>
                <a:gd name="connsiteY1" fmla="*/ 0 h 9839"/>
                <a:gd name="connsiteX2" fmla="*/ 8118 w 8117"/>
                <a:gd name="connsiteY2" fmla="*/ 0 h 9839"/>
                <a:gd name="connsiteX3" fmla="*/ 8118 w 8117"/>
                <a:gd name="connsiteY3" fmla="*/ 0 h 9839"/>
                <a:gd name="connsiteX4" fmla="*/ 8118 w 8117"/>
                <a:gd name="connsiteY4" fmla="*/ 0 h 9839"/>
                <a:gd name="connsiteX5" fmla="*/ 8118 w 8117"/>
                <a:gd name="connsiteY5" fmla="*/ 8856 h 9839"/>
                <a:gd name="connsiteX6" fmla="*/ 0 w 8117"/>
                <a:gd name="connsiteY6" fmla="*/ 8856 h 9839"/>
                <a:gd name="connsiteX7" fmla="*/ 0 w 8117"/>
                <a:gd name="connsiteY7" fmla="*/ 8856 h 9839"/>
                <a:gd name="connsiteX8" fmla="*/ 0 w 8117"/>
                <a:gd name="connsiteY8" fmla="*/ 8856 h 9839"/>
                <a:gd name="connsiteX9" fmla="*/ 0 w 8117"/>
                <a:gd name="connsiteY9" fmla="*/ 8856 h 9839"/>
                <a:gd name="connsiteX10" fmla="*/ 0 w 8117"/>
                <a:gd name="connsiteY10" fmla="*/ 2214 h 9839"/>
                <a:gd name="connsiteX11" fmla="*/ 0 w 8117"/>
                <a:gd name="connsiteY11" fmla="*/ 2214 h 9839"/>
                <a:gd name="connsiteX12" fmla="*/ 0 w 8117"/>
                <a:gd name="connsiteY12" fmla="*/ 2214 h 9839"/>
                <a:gd name="connsiteX13" fmla="*/ 8118 w 8117"/>
                <a:gd name="connsiteY13" fmla="*/ 2214 h 9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17" h="9839">
                  <a:moveTo>
                    <a:pt x="8118" y="0"/>
                  </a:move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8118" y="0"/>
                  </a:lnTo>
                  <a:lnTo>
                    <a:pt x="8118" y="0"/>
                  </a:lnTo>
                  <a:cubicBezTo>
                    <a:pt x="8118" y="3690"/>
                    <a:pt x="8118" y="6642"/>
                    <a:pt x="8118" y="8856"/>
                  </a:cubicBezTo>
                  <a:cubicBezTo>
                    <a:pt x="8118" y="11070"/>
                    <a:pt x="8118" y="8856"/>
                    <a:pt x="0" y="8856"/>
                  </a:cubicBezTo>
                  <a:lnTo>
                    <a:pt x="0" y="8856"/>
                  </a:ln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cubicBezTo>
                    <a:pt x="386" y="6659"/>
                    <a:pt x="386" y="4411"/>
                    <a:pt x="0" y="2214"/>
                  </a:cubicBez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lnTo>
                    <a:pt x="8118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E3134E65-B5F7-4A90-952F-2273EC9B042E}"/>
                </a:ext>
              </a:extLst>
            </p:cNvPr>
            <p:cNvSpPr/>
            <p:nvPr/>
          </p:nvSpPr>
          <p:spPr>
            <a:xfrm>
              <a:off x="7851738" y="3822115"/>
              <a:ext cx="16974" cy="10332"/>
            </a:xfrm>
            <a:custGeom>
              <a:avLst/>
              <a:gdLst>
                <a:gd name="connsiteX0" fmla="*/ 14760 w 16974"/>
                <a:gd name="connsiteY0" fmla="*/ 8856 h 10332"/>
                <a:gd name="connsiteX1" fmla="*/ 8856 w 16974"/>
                <a:gd name="connsiteY1" fmla="*/ 8856 h 10332"/>
                <a:gd name="connsiteX2" fmla="*/ 8856 w 16974"/>
                <a:gd name="connsiteY2" fmla="*/ 8856 h 10332"/>
                <a:gd name="connsiteX3" fmla="*/ 16974 w 16974"/>
                <a:gd name="connsiteY3" fmla="*/ 8856 h 10332"/>
                <a:gd name="connsiteX4" fmla="*/ 16974 w 16974"/>
                <a:gd name="connsiteY4" fmla="*/ 0 h 10332"/>
                <a:gd name="connsiteX5" fmla="*/ 16974 w 16974"/>
                <a:gd name="connsiteY5" fmla="*/ 0 h 10332"/>
                <a:gd name="connsiteX6" fmla="*/ 16974 w 16974"/>
                <a:gd name="connsiteY6" fmla="*/ 0 h 10332"/>
                <a:gd name="connsiteX7" fmla="*/ 0 w 16974"/>
                <a:gd name="connsiteY7" fmla="*/ 0 h 10332"/>
                <a:gd name="connsiteX8" fmla="*/ 0 w 16974"/>
                <a:gd name="connsiteY8" fmla="*/ 0 h 10332"/>
                <a:gd name="connsiteX9" fmla="*/ 4428 w 16974"/>
                <a:gd name="connsiteY9" fmla="*/ 7380 h 10332"/>
                <a:gd name="connsiteX10" fmla="*/ 4428 w 16974"/>
                <a:gd name="connsiteY10" fmla="*/ 7380 h 10332"/>
                <a:gd name="connsiteX11" fmla="*/ 4428 w 16974"/>
                <a:gd name="connsiteY11" fmla="*/ 7380 h 10332"/>
                <a:gd name="connsiteX12" fmla="*/ 4428 w 16974"/>
                <a:gd name="connsiteY12" fmla="*/ 7380 h 10332"/>
                <a:gd name="connsiteX13" fmla="*/ 4428 w 16974"/>
                <a:gd name="connsiteY13" fmla="*/ 738 h 10332"/>
                <a:gd name="connsiteX14" fmla="*/ 4428 w 16974"/>
                <a:gd name="connsiteY14" fmla="*/ 738 h 10332"/>
                <a:gd name="connsiteX15" fmla="*/ 4428 w 16974"/>
                <a:gd name="connsiteY15" fmla="*/ 738 h 10332"/>
                <a:gd name="connsiteX16" fmla="*/ 10332 w 16974"/>
                <a:gd name="connsiteY16" fmla="*/ 738 h 10332"/>
                <a:gd name="connsiteX17" fmla="*/ 10332 w 16974"/>
                <a:gd name="connsiteY17" fmla="*/ 738 h 10332"/>
                <a:gd name="connsiteX18" fmla="*/ 10332 w 16974"/>
                <a:gd name="connsiteY18" fmla="*/ 738 h 10332"/>
                <a:gd name="connsiteX19" fmla="*/ 10332 w 16974"/>
                <a:gd name="connsiteY19" fmla="*/ 738 h 10332"/>
                <a:gd name="connsiteX20" fmla="*/ 10332 w 16974"/>
                <a:gd name="connsiteY20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974" h="10332">
                  <a:moveTo>
                    <a:pt x="14760" y="8856"/>
                  </a:moveTo>
                  <a:lnTo>
                    <a:pt x="8856" y="8856"/>
                  </a:lnTo>
                  <a:lnTo>
                    <a:pt x="8856" y="8856"/>
                  </a:lnTo>
                  <a:cubicBezTo>
                    <a:pt x="14760" y="8856"/>
                    <a:pt x="16974" y="8856"/>
                    <a:pt x="16974" y="8856"/>
                  </a:cubicBezTo>
                  <a:cubicBezTo>
                    <a:pt x="16974" y="8856"/>
                    <a:pt x="16974" y="3690"/>
                    <a:pt x="16974" y="0"/>
                  </a:cubicBezTo>
                  <a:lnTo>
                    <a:pt x="16974" y="0"/>
                  </a:lnTo>
                  <a:lnTo>
                    <a:pt x="1697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254" y="1900"/>
                    <a:pt x="3812" y="4497"/>
                    <a:pt x="4428" y="7380"/>
                  </a:cubicBezTo>
                  <a:cubicBezTo>
                    <a:pt x="4428" y="7380"/>
                    <a:pt x="4428" y="7380"/>
                    <a:pt x="4428" y="7380"/>
                  </a:cubicBezTo>
                  <a:lnTo>
                    <a:pt x="4428" y="7380"/>
                  </a:lnTo>
                  <a:cubicBezTo>
                    <a:pt x="4428" y="7380"/>
                    <a:pt x="4428" y="7380"/>
                    <a:pt x="4428" y="7380"/>
                  </a:cubicBezTo>
                  <a:cubicBezTo>
                    <a:pt x="4814" y="5183"/>
                    <a:pt x="4814" y="2935"/>
                    <a:pt x="4428" y="738"/>
                  </a:cubicBezTo>
                  <a:lnTo>
                    <a:pt x="4428" y="738"/>
                  </a:lnTo>
                  <a:lnTo>
                    <a:pt x="4428" y="738"/>
                  </a:lnTo>
                  <a:lnTo>
                    <a:pt x="10332" y="738"/>
                  </a:lnTo>
                  <a:lnTo>
                    <a:pt x="10332" y="738"/>
                  </a:lnTo>
                  <a:cubicBezTo>
                    <a:pt x="10332" y="738"/>
                    <a:pt x="10332" y="738"/>
                    <a:pt x="10332" y="738"/>
                  </a:cubicBezTo>
                  <a:lnTo>
                    <a:pt x="10332" y="738"/>
                  </a:lnTo>
                  <a:cubicBezTo>
                    <a:pt x="10914" y="3909"/>
                    <a:pt x="10914" y="7161"/>
                    <a:pt x="10332" y="1033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6042D5F-AA0E-46D3-A154-A1BD1717D50F}"/>
                </a:ext>
              </a:extLst>
            </p:cNvPr>
            <p:cNvSpPr/>
            <p:nvPr/>
          </p:nvSpPr>
          <p:spPr>
            <a:xfrm>
              <a:off x="7844359" y="3797761"/>
              <a:ext cx="14759" cy="6642"/>
            </a:xfrm>
            <a:custGeom>
              <a:avLst/>
              <a:gdLst>
                <a:gd name="connsiteX0" fmla="*/ 0 w 14759"/>
                <a:gd name="connsiteY0" fmla="*/ 0 h 6642"/>
                <a:gd name="connsiteX1" fmla="*/ 5166 w 14759"/>
                <a:gd name="connsiteY1" fmla="*/ 0 h 6642"/>
                <a:gd name="connsiteX2" fmla="*/ 10332 w 14759"/>
                <a:gd name="connsiteY2" fmla="*/ 0 h 6642"/>
                <a:gd name="connsiteX3" fmla="*/ 10332 w 14759"/>
                <a:gd name="connsiteY3" fmla="*/ 0 h 6642"/>
                <a:gd name="connsiteX4" fmla="*/ 10332 w 14759"/>
                <a:gd name="connsiteY4" fmla="*/ 0 h 6642"/>
                <a:gd name="connsiteX5" fmla="*/ 14760 w 14759"/>
                <a:gd name="connsiteY5" fmla="*/ 6642 h 6642"/>
                <a:gd name="connsiteX6" fmla="*/ 14760 w 14759"/>
                <a:gd name="connsiteY6" fmla="*/ 6642 h 6642"/>
                <a:gd name="connsiteX7" fmla="*/ 7380 w 14759"/>
                <a:gd name="connsiteY7" fmla="*/ 6642 h 6642"/>
                <a:gd name="connsiteX8" fmla="*/ 1476 w 14759"/>
                <a:gd name="connsiteY8" fmla="*/ 6642 h 6642"/>
                <a:gd name="connsiteX9" fmla="*/ 1476 w 14759"/>
                <a:gd name="connsiteY9" fmla="*/ 6642 h 6642"/>
                <a:gd name="connsiteX10" fmla="*/ 1476 w 14759"/>
                <a:gd name="connsiteY10" fmla="*/ 6642 h 6642"/>
                <a:gd name="connsiteX11" fmla="*/ 1476 w 14759"/>
                <a:gd name="connsiteY11" fmla="*/ 6642 h 6642"/>
                <a:gd name="connsiteX12" fmla="*/ 1476 w 14759"/>
                <a:gd name="connsiteY12" fmla="*/ 6642 h 6642"/>
                <a:gd name="connsiteX13" fmla="*/ 1476 w 14759"/>
                <a:gd name="connsiteY13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59" h="6642">
                  <a:moveTo>
                    <a:pt x="0" y="0"/>
                  </a:moveTo>
                  <a:lnTo>
                    <a:pt x="5166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cubicBezTo>
                    <a:pt x="12059" y="2036"/>
                    <a:pt x="13545" y="4265"/>
                    <a:pt x="14760" y="6642"/>
                  </a:cubicBezTo>
                  <a:cubicBezTo>
                    <a:pt x="14760" y="6642"/>
                    <a:pt x="14760" y="6642"/>
                    <a:pt x="14760" y="6642"/>
                  </a:cubicBezTo>
                  <a:lnTo>
                    <a:pt x="7380" y="6642"/>
                  </a:lnTo>
                  <a:lnTo>
                    <a:pt x="1476" y="6642"/>
                  </a:lnTo>
                  <a:lnTo>
                    <a:pt x="1476" y="6642"/>
                  </a:lnTo>
                  <a:lnTo>
                    <a:pt x="1476" y="6642"/>
                  </a:lnTo>
                  <a:lnTo>
                    <a:pt x="1476" y="6642"/>
                  </a:lnTo>
                  <a:cubicBezTo>
                    <a:pt x="1476" y="6642"/>
                    <a:pt x="1476" y="6642"/>
                    <a:pt x="1476" y="6642"/>
                  </a:cubicBezTo>
                  <a:cubicBezTo>
                    <a:pt x="1131" y="4441"/>
                    <a:pt x="1131" y="2201"/>
                    <a:pt x="147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9D7105E-5133-4582-A96F-8840B7410A7A}"/>
                </a:ext>
              </a:extLst>
            </p:cNvPr>
            <p:cNvSpPr/>
            <p:nvPr/>
          </p:nvSpPr>
          <p:spPr>
            <a:xfrm>
              <a:off x="7840668" y="3800713"/>
              <a:ext cx="22140" cy="14760"/>
            </a:xfrm>
            <a:custGeom>
              <a:avLst/>
              <a:gdLst>
                <a:gd name="connsiteX0" fmla="*/ 19188 w 22140"/>
                <a:gd name="connsiteY0" fmla="*/ 14022 h 14760"/>
                <a:gd name="connsiteX1" fmla="*/ 14022 w 22140"/>
                <a:gd name="connsiteY1" fmla="*/ 14022 h 14760"/>
                <a:gd name="connsiteX2" fmla="*/ 6642 w 22140"/>
                <a:gd name="connsiteY2" fmla="*/ 14022 h 14760"/>
                <a:gd name="connsiteX3" fmla="*/ 6642 w 22140"/>
                <a:gd name="connsiteY3" fmla="*/ 14022 h 14760"/>
                <a:gd name="connsiteX4" fmla="*/ 6642 w 22140"/>
                <a:gd name="connsiteY4" fmla="*/ 14022 h 14760"/>
                <a:gd name="connsiteX5" fmla="*/ 6642 w 22140"/>
                <a:gd name="connsiteY5" fmla="*/ 14022 h 14760"/>
                <a:gd name="connsiteX6" fmla="*/ 6642 w 22140"/>
                <a:gd name="connsiteY6" fmla="*/ 14022 h 14760"/>
                <a:gd name="connsiteX7" fmla="*/ 6642 w 22140"/>
                <a:gd name="connsiteY7" fmla="*/ 7380 h 14760"/>
                <a:gd name="connsiteX8" fmla="*/ 11808 w 22140"/>
                <a:gd name="connsiteY8" fmla="*/ 7380 h 14760"/>
                <a:gd name="connsiteX9" fmla="*/ 16974 w 22140"/>
                <a:gd name="connsiteY9" fmla="*/ 7380 h 14760"/>
                <a:gd name="connsiteX10" fmla="*/ 16974 w 22140"/>
                <a:gd name="connsiteY10" fmla="*/ 7380 h 14760"/>
                <a:gd name="connsiteX11" fmla="*/ 22140 w 22140"/>
                <a:gd name="connsiteY11" fmla="*/ 14760 h 14760"/>
                <a:gd name="connsiteX12" fmla="*/ 22140 w 22140"/>
                <a:gd name="connsiteY12" fmla="*/ 14760 h 14760"/>
                <a:gd name="connsiteX13" fmla="*/ 1476 w 22140"/>
                <a:gd name="connsiteY13" fmla="*/ 6642 h 14760"/>
                <a:gd name="connsiteX14" fmla="*/ 1476 w 22140"/>
                <a:gd name="connsiteY14" fmla="*/ 6642 h 14760"/>
                <a:gd name="connsiteX15" fmla="*/ 1476 w 22140"/>
                <a:gd name="connsiteY15" fmla="*/ 6642 h 14760"/>
                <a:gd name="connsiteX16" fmla="*/ 7380 w 22140"/>
                <a:gd name="connsiteY16" fmla="*/ 6642 h 14760"/>
                <a:gd name="connsiteX17" fmla="*/ 14760 w 22140"/>
                <a:gd name="connsiteY17" fmla="*/ 6642 h 14760"/>
                <a:gd name="connsiteX18" fmla="*/ 14760 w 22140"/>
                <a:gd name="connsiteY18" fmla="*/ 6642 h 14760"/>
                <a:gd name="connsiteX19" fmla="*/ 10332 w 22140"/>
                <a:gd name="connsiteY19" fmla="*/ 0 h 14760"/>
                <a:gd name="connsiteX20" fmla="*/ 10332 w 22140"/>
                <a:gd name="connsiteY20" fmla="*/ 0 h 14760"/>
                <a:gd name="connsiteX21" fmla="*/ 10332 w 22140"/>
                <a:gd name="connsiteY21" fmla="*/ 0 h 14760"/>
                <a:gd name="connsiteX22" fmla="*/ 5166 w 22140"/>
                <a:gd name="connsiteY22" fmla="*/ 0 h 14760"/>
                <a:gd name="connsiteX23" fmla="*/ 0 w 22140"/>
                <a:gd name="connsiteY23" fmla="*/ 0 h 14760"/>
                <a:gd name="connsiteX24" fmla="*/ 0 w 22140"/>
                <a:gd name="connsiteY24" fmla="*/ 6642 h 14760"/>
                <a:gd name="connsiteX25" fmla="*/ 0 w 22140"/>
                <a:gd name="connsiteY25" fmla="*/ 6642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140" h="14760">
                  <a:moveTo>
                    <a:pt x="19188" y="14022"/>
                  </a:moveTo>
                  <a:lnTo>
                    <a:pt x="14022" y="14022"/>
                  </a:lnTo>
                  <a:lnTo>
                    <a:pt x="6642" y="14022"/>
                  </a:lnTo>
                  <a:lnTo>
                    <a:pt x="6642" y="14022"/>
                  </a:lnTo>
                  <a:lnTo>
                    <a:pt x="6642" y="14022"/>
                  </a:lnTo>
                  <a:lnTo>
                    <a:pt x="6642" y="14022"/>
                  </a:lnTo>
                  <a:lnTo>
                    <a:pt x="6642" y="14022"/>
                  </a:lnTo>
                  <a:cubicBezTo>
                    <a:pt x="6297" y="11821"/>
                    <a:pt x="6297" y="9581"/>
                    <a:pt x="6642" y="7380"/>
                  </a:cubicBezTo>
                  <a:lnTo>
                    <a:pt x="11808" y="7380"/>
                  </a:lnTo>
                  <a:lnTo>
                    <a:pt x="16974" y="7380"/>
                  </a:lnTo>
                  <a:lnTo>
                    <a:pt x="16974" y="7380"/>
                  </a:lnTo>
                  <a:cubicBezTo>
                    <a:pt x="19184" y="9460"/>
                    <a:pt x="20942" y="11972"/>
                    <a:pt x="22140" y="14760"/>
                  </a:cubicBezTo>
                  <a:cubicBezTo>
                    <a:pt x="22140" y="14760"/>
                    <a:pt x="22140" y="14760"/>
                    <a:pt x="22140" y="14760"/>
                  </a:cubicBezTo>
                  <a:close/>
                  <a:moveTo>
                    <a:pt x="1476" y="6642"/>
                  </a:moveTo>
                  <a:lnTo>
                    <a:pt x="1476" y="6642"/>
                  </a:lnTo>
                  <a:lnTo>
                    <a:pt x="1476" y="6642"/>
                  </a:lnTo>
                  <a:lnTo>
                    <a:pt x="7380" y="6642"/>
                  </a:lnTo>
                  <a:lnTo>
                    <a:pt x="14760" y="6642"/>
                  </a:lnTo>
                  <a:cubicBezTo>
                    <a:pt x="14760" y="6642"/>
                    <a:pt x="14760" y="6642"/>
                    <a:pt x="14760" y="6642"/>
                  </a:cubicBez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5166" y="0"/>
                  </a:lnTo>
                  <a:lnTo>
                    <a:pt x="0" y="0"/>
                  </a:lnTo>
                  <a:cubicBezTo>
                    <a:pt x="345" y="2201"/>
                    <a:pt x="345" y="4441"/>
                    <a:pt x="0" y="6642"/>
                  </a:cubicBezTo>
                  <a:lnTo>
                    <a:pt x="0" y="664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36DCDC98-B33A-44D3-8ADB-8C639DE57974}"/>
                </a:ext>
              </a:extLst>
            </p:cNvPr>
            <p:cNvSpPr/>
            <p:nvPr/>
          </p:nvSpPr>
          <p:spPr>
            <a:xfrm>
              <a:off x="7839192" y="3812521"/>
              <a:ext cx="10142" cy="22878"/>
            </a:xfrm>
            <a:custGeom>
              <a:avLst/>
              <a:gdLst>
                <a:gd name="connsiteX0" fmla="*/ 9594 w 10142"/>
                <a:gd name="connsiteY0" fmla="*/ 0 h 22878"/>
                <a:gd name="connsiteX1" fmla="*/ 9594 w 10142"/>
                <a:gd name="connsiteY1" fmla="*/ 0 h 22878"/>
                <a:gd name="connsiteX2" fmla="*/ 9594 w 10142"/>
                <a:gd name="connsiteY2" fmla="*/ 0 h 22878"/>
                <a:gd name="connsiteX3" fmla="*/ 9594 w 10142"/>
                <a:gd name="connsiteY3" fmla="*/ 0 h 22878"/>
                <a:gd name="connsiteX4" fmla="*/ 9594 w 10142"/>
                <a:gd name="connsiteY4" fmla="*/ 5904 h 22878"/>
                <a:gd name="connsiteX5" fmla="*/ 9594 w 10142"/>
                <a:gd name="connsiteY5" fmla="*/ 12546 h 22878"/>
                <a:gd name="connsiteX6" fmla="*/ 9594 w 10142"/>
                <a:gd name="connsiteY6" fmla="*/ 17712 h 22878"/>
                <a:gd name="connsiteX7" fmla="*/ 4428 w 10142"/>
                <a:gd name="connsiteY7" fmla="*/ 22878 h 22878"/>
                <a:gd name="connsiteX8" fmla="*/ 0 w 10142"/>
                <a:gd name="connsiteY8" fmla="*/ 16236 h 22878"/>
                <a:gd name="connsiteX9" fmla="*/ 0 w 10142"/>
                <a:gd name="connsiteY9" fmla="*/ 16236 h 22878"/>
                <a:gd name="connsiteX10" fmla="*/ 0 w 10142"/>
                <a:gd name="connsiteY10" fmla="*/ 16236 h 22878"/>
                <a:gd name="connsiteX11" fmla="*/ 0 w 10142"/>
                <a:gd name="connsiteY11" fmla="*/ 16236 h 22878"/>
                <a:gd name="connsiteX12" fmla="*/ 0 w 10142"/>
                <a:gd name="connsiteY12" fmla="*/ 16236 h 22878"/>
                <a:gd name="connsiteX13" fmla="*/ 0 w 10142"/>
                <a:gd name="connsiteY13" fmla="*/ 2952 h 22878"/>
                <a:gd name="connsiteX14" fmla="*/ 0 w 10142"/>
                <a:gd name="connsiteY14" fmla="*/ 2952 h 22878"/>
                <a:gd name="connsiteX15" fmla="*/ 0 w 10142"/>
                <a:gd name="connsiteY15" fmla="*/ 2952 h 22878"/>
                <a:gd name="connsiteX16" fmla="*/ 0 w 10142"/>
                <a:gd name="connsiteY16" fmla="*/ 2952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142" h="22878">
                  <a:moveTo>
                    <a:pt x="9594" y="0"/>
                  </a:move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10094" y="1937"/>
                    <a:pt x="10094" y="3967"/>
                    <a:pt x="9594" y="5904"/>
                  </a:cubicBezTo>
                  <a:cubicBezTo>
                    <a:pt x="10325" y="8058"/>
                    <a:pt x="10325" y="10393"/>
                    <a:pt x="9594" y="12546"/>
                  </a:cubicBezTo>
                  <a:cubicBezTo>
                    <a:pt x="10001" y="14244"/>
                    <a:pt x="10001" y="16014"/>
                    <a:pt x="9594" y="17712"/>
                  </a:cubicBezTo>
                  <a:cubicBezTo>
                    <a:pt x="9594" y="17712"/>
                    <a:pt x="5904" y="22878"/>
                    <a:pt x="4428" y="22878"/>
                  </a:cubicBezTo>
                  <a:cubicBezTo>
                    <a:pt x="2952" y="22878"/>
                    <a:pt x="4428" y="22878"/>
                    <a:pt x="0" y="16236"/>
                  </a:cubicBezTo>
                  <a:lnTo>
                    <a:pt x="0" y="16236"/>
                  </a:lnTo>
                  <a:lnTo>
                    <a:pt x="0" y="16236"/>
                  </a:lnTo>
                  <a:cubicBezTo>
                    <a:pt x="0" y="16236"/>
                    <a:pt x="0" y="16236"/>
                    <a:pt x="0" y="16236"/>
                  </a:cubicBezTo>
                  <a:cubicBezTo>
                    <a:pt x="0" y="16236"/>
                    <a:pt x="0" y="16236"/>
                    <a:pt x="0" y="16236"/>
                  </a:cubicBezTo>
                  <a:cubicBezTo>
                    <a:pt x="2106" y="12058"/>
                    <a:pt x="2106" y="7130"/>
                    <a:pt x="0" y="2952"/>
                  </a:cubicBezTo>
                  <a:lnTo>
                    <a:pt x="0" y="2952"/>
                  </a:lnTo>
                  <a:lnTo>
                    <a:pt x="0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1140B9A4-8F51-4E26-8318-8DCC55C7C7B8}"/>
                </a:ext>
              </a:extLst>
            </p:cNvPr>
            <p:cNvSpPr/>
            <p:nvPr/>
          </p:nvSpPr>
          <p:spPr>
            <a:xfrm>
              <a:off x="7845835" y="3816211"/>
              <a:ext cx="10142" cy="29520"/>
            </a:xfrm>
            <a:custGeom>
              <a:avLst/>
              <a:gdLst>
                <a:gd name="connsiteX0" fmla="*/ 4428 w 10142"/>
                <a:gd name="connsiteY0" fmla="*/ 24354 h 29520"/>
                <a:gd name="connsiteX1" fmla="*/ 0 w 10142"/>
                <a:gd name="connsiteY1" fmla="*/ 17712 h 29520"/>
                <a:gd name="connsiteX2" fmla="*/ 0 w 10142"/>
                <a:gd name="connsiteY2" fmla="*/ 17712 h 29520"/>
                <a:gd name="connsiteX3" fmla="*/ 0 w 10142"/>
                <a:gd name="connsiteY3" fmla="*/ 17712 h 29520"/>
                <a:gd name="connsiteX4" fmla="*/ 0 w 10142"/>
                <a:gd name="connsiteY4" fmla="*/ 17712 h 29520"/>
                <a:gd name="connsiteX5" fmla="*/ 9594 w 10142"/>
                <a:gd name="connsiteY5" fmla="*/ 17712 h 29520"/>
                <a:gd name="connsiteX6" fmla="*/ 9594 w 10142"/>
                <a:gd name="connsiteY6" fmla="*/ 12546 h 29520"/>
                <a:gd name="connsiteX7" fmla="*/ 9594 w 10142"/>
                <a:gd name="connsiteY7" fmla="*/ 5904 h 29520"/>
                <a:gd name="connsiteX8" fmla="*/ 5166 w 10142"/>
                <a:gd name="connsiteY8" fmla="*/ 0 h 29520"/>
                <a:gd name="connsiteX9" fmla="*/ 5166 w 10142"/>
                <a:gd name="connsiteY9" fmla="*/ 0 h 29520"/>
                <a:gd name="connsiteX10" fmla="*/ 5166 w 10142"/>
                <a:gd name="connsiteY10" fmla="*/ 0 h 29520"/>
                <a:gd name="connsiteX11" fmla="*/ 5166 w 10142"/>
                <a:gd name="connsiteY11" fmla="*/ 0 h 29520"/>
                <a:gd name="connsiteX12" fmla="*/ 5166 w 10142"/>
                <a:gd name="connsiteY12" fmla="*/ 13284 h 29520"/>
                <a:gd name="connsiteX13" fmla="*/ 5166 w 10142"/>
                <a:gd name="connsiteY13" fmla="*/ 18450 h 29520"/>
                <a:gd name="connsiteX14" fmla="*/ 5166 w 10142"/>
                <a:gd name="connsiteY14" fmla="*/ 18450 h 29520"/>
                <a:gd name="connsiteX15" fmla="*/ 5166 w 10142"/>
                <a:gd name="connsiteY15" fmla="*/ 18450 h 29520"/>
                <a:gd name="connsiteX16" fmla="*/ 5166 w 10142"/>
                <a:gd name="connsiteY16" fmla="*/ 5166 h 29520"/>
                <a:gd name="connsiteX17" fmla="*/ 5166 w 10142"/>
                <a:gd name="connsiteY17" fmla="*/ 5166 h 29520"/>
                <a:gd name="connsiteX18" fmla="*/ 5166 w 10142"/>
                <a:gd name="connsiteY18" fmla="*/ 5166 h 29520"/>
                <a:gd name="connsiteX19" fmla="*/ 5166 w 10142"/>
                <a:gd name="connsiteY19" fmla="*/ 5166 h 29520"/>
                <a:gd name="connsiteX20" fmla="*/ 9594 w 10142"/>
                <a:gd name="connsiteY20" fmla="*/ 12546 h 29520"/>
                <a:gd name="connsiteX21" fmla="*/ 9594 w 10142"/>
                <a:gd name="connsiteY21" fmla="*/ 19188 h 29520"/>
                <a:gd name="connsiteX22" fmla="*/ 9594 w 10142"/>
                <a:gd name="connsiteY22" fmla="*/ 24354 h 29520"/>
                <a:gd name="connsiteX23" fmla="*/ 4428 w 10142"/>
                <a:gd name="connsiteY23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142" h="29520">
                  <a:moveTo>
                    <a:pt x="4428" y="24354"/>
                  </a:moveTo>
                  <a:cubicBezTo>
                    <a:pt x="4428" y="24354"/>
                    <a:pt x="4428" y="24354"/>
                    <a:pt x="0" y="17712"/>
                  </a:cubicBez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cubicBezTo>
                    <a:pt x="0" y="26568"/>
                    <a:pt x="5166" y="25092"/>
                    <a:pt x="9594" y="17712"/>
                  </a:cubicBezTo>
                  <a:cubicBezTo>
                    <a:pt x="9883" y="16002"/>
                    <a:pt x="9883" y="14256"/>
                    <a:pt x="9594" y="12546"/>
                  </a:cubicBezTo>
                  <a:cubicBezTo>
                    <a:pt x="9966" y="10348"/>
                    <a:pt x="9966" y="8102"/>
                    <a:pt x="9594" y="5904"/>
                  </a:cubicBezTo>
                  <a:cubicBezTo>
                    <a:pt x="8743" y="3537"/>
                    <a:pt x="7201" y="148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ubicBezTo>
                    <a:pt x="6970" y="4244"/>
                    <a:pt x="6970" y="9040"/>
                    <a:pt x="5166" y="13284"/>
                  </a:cubicBezTo>
                  <a:lnTo>
                    <a:pt x="5166" y="18450"/>
                  </a:lnTo>
                  <a:lnTo>
                    <a:pt x="5166" y="18450"/>
                  </a:lnTo>
                  <a:cubicBezTo>
                    <a:pt x="5166" y="18450"/>
                    <a:pt x="5166" y="18450"/>
                    <a:pt x="5166" y="18450"/>
                  </a:cubicBezTo>
                  <a:cubicBezTo>
                    <a:pt x="7272" y="14272"/>
                    <a:pt x="7272" y="9344"/>
                    <a:pt x="5166" y="5166"/>
                  </a:cubicBezTo>
                  <a:lnTo>
                    <a:pt x="5166" y="5166"/>
                  </a:lnTo>
                  <a:lnTo>
                    <a:pt x="5166" y="5166"/>
                  </a:lnTo>
                  <a:lnTo>
                    <a:pt x="5166" y="5166"/>
                  </a:lnTo>
                  <a:cubicBezTo>
                    <a:pt x="7162" y="7274"/>
                    <a:pt x="8673" y="9793"/>
                    <a:pt x="9594" y="12546"/>
                  </a:cubicBezTo>
                  <a:cubicBezTo>
                    <a:pt x="10325" y="14699"/>
                    <a:pt x="10325" y="17035"/>
                    <a:pt x="9594" y="19188"/>
                  </a:cubicBezTo>
                  <a:cubicBezTo>
                    <a:pt x="10156" y="20864"/>
                    <a:pt x="10156" y="22678"/>
                    <a:pt x="9594" y="24354"/>
                  </a:cubicBezTo>
                  <a:cubicBezTo>
                    <a:pt x="9594" y="24354"/>
                    <a:pt x="5904" y="29520"/>
                    <a:pt x="4428" y="2952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87FEA73C-619A-4C8D-AA1C-05AC5A2732B8}"/>
                </a:ext>
              </a:extLst>
            </p:cNvPr>
            <p:cNvSpPr/>
            <p:nvPr/>
          </p:nvSpPr>
          <p:spPr>
            <a:xfrm>
              <a:off x="7826154" y="3808093"/>
              <a:ext cx="14703" cy="24354"/>
            </a:xfrm>
            <a:custGeom>
              <a:avLst/>
              <a:gdLst>
                <a:gd name="connsiteX0" fmla="*/ 6396 w 14703"/>
                <a:gd name="connsiteY0" fmla="*/ 19926 h 24354"/>
                <a:gd name="connsiteX1" fmla="*/ 6396 w 14703"/>
                <a:gd name="connsiteY1" fmla="*/ 19926 h 24354"/>
                <a:gd name="connsiteX2" fmla="*/ 13776 w 14703"/>
                <a:gd name="connsiteY2" fmla="*/ 8118 h 24354"/>
                <a:gd name="connsiteX3" fmla="*/ 13776 w 14703"/>
                <a:gd name="connsiteY3" fmla="*/ 0 h 24354"/>
                <a:gd name="connsiteX4" fmla="*/ 13776 w 14703"/>
                <a:gd name="connsiteY4" fmla="*/ 0 h 24354"/>
                <a:gd name="connsiteX5" fmla="*/ 13776 w 14703"/>
                <a:gd name="connsiteY5" fmla="*/ 0 h 24354"/>
                <a:gd name="connsiteX6" fmla="*/ 13776 w 14703"/>
                <a:gd name="connsiteY6" fmla="*/ 11070 h 24354"/>
                <a:gd name="connsiteX7" fmla="*/ 6396 w 14703"/>
                <a:gd name="connsiteY7" fmla="*/ 24354 h 24354"/>
                <a:gd name="connsiteX8" fmla="*/ 6396 w 14703"/>
                <a:gd name="connsiteY8" fmla="*/ 24354 h 24354"/>
                <a:gd name="connsiteX9" fmla="*/ 1968 w 14703"/>
                <a:gd name="connsiteY9" fmla="*/ 24354 h 24354"/>
                <a:gd name="connsiteX10" fmla="*/ 1968 w 14703"/>
                <a:gd name="connsiteY10" fmla="*/ 18450 h 24354"/>
                <a:gd name="connsiteX11" fmla="*/ 1968 w 14703"/>
                <a:gd name="connsiteY11" fmla="*/ 14022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03" h="24354">
                  <a:moveTo>
                    <a:pt x="6396" y="19926"/>
                  </a:moveTo>
                  <a:lnTo>
                    <a:pt x="6396" y="19926"/>
                  </a:lnTo>
                  <a:cubicBezTo>
                    <a:pt x="6396" y="16236"/>
                    <a:pt x="11562" y="12546"/>
                    <a:pt x="13776" y="8118"/>
                  </a:cubicBezTo>
                  <a:lnTo>
                    <a:pt x="13776" y="0"/>
                  </a:lnTo>
                  <a:lnTo>
                    <a:pt x="13776" y="0"/>
                  </a:lnTo>
                  <a:lnTo>
                    <a:pt x="13776" y="0"/>
                  </a:lnTo>
                  <a:cubicBezTo>
                    <a:pt x="15013" y="3586"/>
                    <a:pt x="15013" y="7483"/>
                    <a:pt x="13776" y="11070"/>
                  </a:cubicBezTo>
                  <a:cubicBezTo>
                    <a:pt x="12796" y="16172"/>
                    <a:pt x="10210" y="20826"/>
                    <a:pt x="6396" y="24354"/>
                  </a:cubicBezTo>
                  <a:lnTo>
                    <a:pt x="6396" y="24354"/>
                  </a:lnTo>
                  <a:cubicBezTo>
                    <a:pt x="6396" y="24354"/>
                    <a:pt x="6396" y="24354"/>
                    <a:pt x="1968" y="24354"/>
                  </a:cubicBezTo>
                  <a:cubicBezTo>
                    <a:pt x="-2460" y="24354"/>
                    <a:pt x="1968" y="24354"/>
                    <a:pt x="1968" y="18450"/>
                  </a:cubicBezTo>
                  <a:cubicBezTo>
                    <a:pt x="1968" y="12546"/>
                    <a:pt x="1968" y="18450"/>
                    <a:pt x="1968" y="1402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B9DB23B7-4604-4F71-BE3E-3D2E8A64C9C3}"/>
                </a:ext>
              </a:extLst>
            </p:cNvPr>
            <p:cNvSpPr/>
            <p:nvPr/>
          </p:nvSpPr>
          <p:spPr>
            <a:xfrm>
              <a:off x="7835503" y="3812521"/>
              <a:ext cx="7687" cy="27306"/>
            </a:xfrm>
            <a:custGeom>
              <a:avLst/>
              <a:gdLst>
                <a:gd name="connsiteX0" fmla="*/ 0 w 7687"/>
                <a:gd name="connsiteY0" fmla="*/ 25830 h 27306"/>
                <a:gd name="connsiteX1" fmla="*/ 0 w 7687"/>
                <a:gd name="connsiteY1" fmla="*/ 25830 h 27306"/>
                <a:gd name="connsiteX2" fmla="*/ 0 w 7687"/>
                <a:gd name="connsiteY2" fmla="*/ 19926 h 27306"/>
                <a:gd name="connsiteX3" fmla="*/ 0 w 7687"/>
                <a:gd name="connsiteY3" fmla="*/ 11808 h 27306"/>
                <a:gd name="connsiteX4" fmla="*/ 7380 w 7687"/>
                <a:gd name="connsiteY4" fmla="*/ 0 h 27306"/>
                <a:gd name="connsiteX5" fmla="*/ 7380 w 7687"/>
                <a:gd name="connsiteY5" fmla="*/ 0 h 27306"/>
                <a:gd name="connsiteX6" fmla="*/ 7380 w 7687"/>
                <a:gd name="connsiteY6" fmla="*/ 0 h 27306"/>
                <a:gd name="connsiteX7" fmla="*/ 7380 w 7687"/>
                <a:gd name="connsiteY7" fmla="*/ 0 h 27306"/>
                <a:gd name="connsiteX8" fmla="*/ 7380 w 7687"/>
                <a:gd name="connsiteY8" fmla="*/ 0 h 27306"/>
                <a:gd name="connsiteX9" fmla="*/ 7380 w 7687"/>
                <a:gd name="connsiteY9" fmla="*/ 4428 h 27306"/>
                <a:gd name="connsiteX10" fmla="*/ 0 w 7687"/>
                <a:gd name="connsiteY10" fmla="*/ 16236 h 27306"/>
                <a:gd name="connsiteX11" fmla="*/ 0 w 7687"/>
                <a:gd name="connsiteY11" fmla="*/ 16236 h 27306"/>
                <a:gd name="connsiteX12" fmla="*/ 0 w 7687"/>
                <a:gd name="connsiteY12" fmla="*/ 20664 h 27306"/>
                <a:gd name="connsiteX13" fmla="*/ 0 w 7687"/>
                <a:gd name="connsiteY13" fmla="*/ 26568 h 27306"/>
                <a:gd name="connsiteX14" fmla="*/ 0 w 7687"/>
                <a:gd name="connsiteY14" fmla="*/ 26568 h 27306"/>
                <a:gd name="connsiteX15" fmla="*/ 0 w 7687"/>
                <a:gd name="connsiteY15" fmla="*/ 26568 h 27306"/>
                <a:gd name="connsiteX16" fmla="*/ 0 w 7687"/>
                <a:gd name="connsiteY16" fmla="*/ 26568 h 27306"/>
                <a:gd name="connsiteX17" fmla="*/ 6642 w 7687"/>
                <a:gd name="connsiteY17" fmla="*/ 13284 h 27306"/>
                <a:gd name="connsiteX18" fmla="*/ 6642 w 7687"/>
                <a:gd name="connsiteY18" fmla="*/ 2952 h 27306"/>
                <a:gd name="connsiteX19" fmla="*/ 6642 w 7687"/>
                <a:gd name="connsiteY19" fmla="*/ 2952 h 27306"/>
                <a:gd name="connsiteX20" fmla="*/ 6642 w 7687"/>
                <a:gd name="connsiteY20" fmla="*/ 2952 h 27306"/>
                <a:gd name="connsiteX21" fmla="*/ 6642 w 7687"/>
                <a:gd name="connsiteY21" fmla="*/ 2952 h 27306"/>
                <a:gd name="connsiteX22" fmla="*/ 6642 w 7687"/>
                <a:gd name="connsiteY22" fmla="*/ 2952 h 27306"/>
                <a:gd name="connsiteX23" fmla="*/ 6642 w 7687"/>
                <a:gd name="connsiteY23" fmla="*/ 14022 h 27306"/>
                <a:gd name="connsiteX24" fmla="*/ 0 w 7687"/>
                <a:gd name="connsiteY24" fmla="*/ 27306 h 27306"/>
                <a:gd name="connsiteX25" fmla="*/ 0 w 7687"/>
                <a:gd name="connsiteY25" fmla="*/ 27306 h 27306"/>
                <a:gd name="connsiteX26" fmla="*/ 0 w 7687"/>
                <a:gd name="connsiteY26" fmla="*/ 27306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687" h="27306">
                  <a:moveTo>
                    <a:pt x="0" y="25830"/>
                  </a:moveTo>
                  <a:lnTo>
                    <a:pt x="0" y="25830"/>
                  </a:lnTo>
                  <a:cubicBezTo>
                    <a:pt x="0" y="25830"/>
                    <a:pt x="0" y="25830"/>
                    <a:pt x="0" y="19926"/>
                  </a:cubicBezTo>
                  <a:lnTo>
                    <a:pt x="0" y="11808"/>
                  </a:lnTo>
                  <a:cubicBezTo>
                    <a:pt x="2982" y="8223"/>
                    <a:pt x="5464" y="4251"/>
                    <a:pt x="7380" y="0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4428"/>
                  </a:lnTo>
                  <a:cubicBezTo>
                    <a:pt x="5188" y="8525"/>
                    <a:pt x="2722" y="12471"/>
                    <a:pt x="0" y="16236"/>
                  </a:cubicBezTo>
                  <a:lnTo>
                    <a:pt x="0" y="16236"/>
                  </a:lnTo>
                  <a:cubicBezTo>
                    <a:pt x="345" y="17692"/>
                    <a:pt x="345" y="19208"/>
                    <a:pt x="0" y="20664"/>
                  </a:cubicBezTo>
                  <a:cubicBezTo>
                    <a:pt x="0" y="20664"/>
                    <a:pt x="0" y="25830"/>
                    <a:pt x="0" y="26568"/>
                  </a:cubicBezTo>
                  <a:lnTo>
                    <a:pt x="0" y="26568"/>
                  </a:lnTo>
                  <a:lnTo>
                    <a:pt x="0" y="26568"/>
                  </a:lnTo>
                  <a:lnTo>
                    <a:pt x="0" y="26568"/>
                  </a:lnTo>
                  <a:cubicBezTo>
                    <a:pt x="3908" y="23211"/>
                    <a:pt x="6301" y="18424"/>
                    <a:pt x="6642" y="13284"/>
                  </a:cubicBezTo>
                  <a:cubicBezTo>
                    <a:pt x="8036" y="9981"/>
                    <a:pt x="8036" y="6255"/>
                    <a:pt x="6642" y="2952"/>
                  </a:cubicBezTo>
                  <a:lnTo>
                    <a:pt x="6642" y="2952"/>
                  </a:lnTo>
                  <a:lnTo>
                    <a:pt x="6642" y="2952"/>
                  </a:lnTo>
                  <a:lnTo>
                    <a:pt x="6642" y="2952"/>
                  </a:lnTo>
                  <a:lnTo>
                    <a:pt x="6642" y="2952"/>
                  </a:lnTo>
                  <a:cubicBezTo>
                    <a:pt x="7879" y="6539"/>
                    <a:pt x="7879" y="10435"/>
                    <a:pt x="6642" y="14022"/>
                  </a:cubicBezTo>
                  <a:cubicBezTo>
                    <a:pt x="5662" y="18967"/>
                    <a:pt x="3367" y="23555"/>
                    <a:pt x="0" y="27306"/>
                  </a:cubicBezTo>
                  <a:lnTo>
                    <a:pt x="0" y="27306"/>
                  </a:lnTo>
                  <a:lnTo>
                    <a:pt x="0" y="2730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1F472389-CB3D-4D5F-8820-0414082A8092}"/>
                </a:ext>
              </a:extLst>
            </p:cNvPr>
            <p:cNvSpPr/>
            <p:nvPr/>
          </p:nvSpPr>
          <p:spPr>
            <a:xfrm>
              <a:off x="7826646" y="3828019"/>
              <a:ext cx="8118" cy="8118"/>
            </a:xfrm>
            <a:custGeom>
              <a:avLst/>
              <a:gdLst>
                <a:gd name="connsiteX0" fmla="*/ 0 w 8118"/>
                <a:gd name="connsiteY0" fmla="*/ 8118 h 8118"/>
                <a:gd name="connsiteX1" fmla="*/ 0 w 8118"/>
                <a:gd name="connsiteY1" fmla="*/ 8118 h 8118"/>
                <a:gd name="connsiteX2" fmla="*/ 8118 w 8118"/>
                <a:gd name="connsiteY2" fmla="*/ 0 h 8118"/>
                <a:gd name="connsiteX3" fmla="*/ 8118 w 8118"/>
                <a:gd name="connsiteY3" fmla="*/ 0 h 8118"/>
                <a:gd name="connsiteX4" fmla="*/ 2214 w 8118"/>
                <a:gd name="connsiteY4" fmla="*/ 442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8118">
                  <a:moveTo>
                    <a:pt x="0" y="8118"/>
                  </a:moveTo>
                  <a:cubicBezTo>
                    <a:pt x="0" y="8118"/>
                    <a:pt x="0" y="8118"/>
                    <a:pt x="0" y="8118"/>
                  </a:cubicBezTo>
                  <a:cubicBezTo>
                    <a:pt x="3064" y="5796"/>
                    <a:pt x="5796" y="3064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3690" y="4428"/>
                    <a:pt x="2214" y="44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86D80D0-0826-41AF-92A8-FE6B55312830}"/>
                </a:ext>
              </a:extLst>
            </p:cNvPr>
            <p:cNvSpPr/>
            <p:nvPr/>
          </p:nvSpPr>
          <p:spPr>
            <a:xfrm>
              <a:off x="7823694" y="3825067"/>
              <a:ext cx="10332" cy="14022"/>
            </a:xfrm>
            <a:custGeom>
              <a:avLst/>
              <a:gdLst>
                <a:gd name="connsiteX0" fmla="*/ 2214 w 10332"/>
                <a:gd name="connsiteY0" fmla="*/ 11070 h 14022"/>
                <a:gd name="connsiteX1" fmla="*/ 2214 w 10332"/>
                <a:gd name="connsiteY1" fmla="*/ 11070 h 14022"/>
                <a:gd name="connsiteX2" fmla="*/ 10332 w 10332"/>
                <a:gd name="connsiteY2" fmla="*/ 2214 h 14022"/>
                <a:gd name="connsiteX3" fmla="*/ 10332 w 10332"/>
                <a:gd name="connsiteY3" fmla="*/ 9594 h 14022"/>
                <a:gd name="connsiteX4" fmla="*/ 4428 w 10332"/>
                <a:gd name="connsiteY4" fmla="*/ 14022 h 14022"/>
                <a:gd name="connsiteX5" fmla="*/ 8118 w 10332"/>
                <a:gd name="connsiteY5" fmla="*/ 0 h 14022"/>
                <a:gd name="connsiteX6" fmla="*/ 0 w 10332"/>
                <a:gd name="connsiteY6" fmla="*/ 8118 h 14022"/>
                <a:gd name="connsiteX7" fmla="*/ 0 w 10332"/>
                <a:gd name="connsiteY7" fmla="*/ 8118 h 14022"/>
                <a:gd name="connsiteX8" fmla="*/ 0 w 10332"/>
                <a:gd name="connsiteY8" fmla="*/ 8118 h 14022"/>
                <a:gd name="connsiteX9" fmla="*/ 5904 w 10332"/>
                <a:gd name="connsiteY9" fmla="*/ 3690 h 14022"/>
                <a:gd name="connsiteX10" fmla="*/ 5904 w 10332"/>
                <a:gd name="connsiteY10" fmla="*/ 369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2" h="14022">
                  <a:moveTo>
                    <a:pt x="2214" y="11070"/>
                  </a:moveTo>
                  <a:cubicBezTo>
                    <a:pt x="2214" y="11070"/>
                    <a:pt x="2214" y="11070"/>
                    <a:pt x="2214" y="11070"/>
                  </a:cubicBezTo>
                  <a:cubicBezTo>
                    <a:pt x="5459" y="8662"/>
                    <a:pt x="8215" y="5656"/>
                    <a:pt x="10332" y="2214"/>
                  </a:cubicBezTo>
                  <a:lnTo>
                    <a:pt x="10332" y="9594"/>
                  </a:lnTo>
                  <a:cubicBezTo>
                    <a:pt x="10332" y="9594"/>
                    <a:pt x="5904" y="14022"/>
                    <a:pt x="4428" y="14022"/>
                  </a:cubicBezTo>
                  <a:close/>
                  <a:moveTo>
                    <a:pt x="8118" y="0"/>
                  </a:moveTo>
                  <a:cubicBezTo>
                    <a:pt x="5796" y="3064"/>
                    <a:pt x="3064" y="5796"/>
                    <a:pt x="0" y="8118"/>
                  </a:cubicBez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  <a:cubicBezTo>
                    <a:pt x="2347" y="7229"/>
                    <a:pt x="4394" y="5694"/>
                    <a:pt x="5904" y="3690"/>
                  </a:cubicBezTo>
                  <a:lnTo>
                    <a:pt x="5904" y="369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7012418-A804-44F0-94A5-04C85A8D18D4}"/>
                </a:ext>
              </a:extLst>
            </p:cNvPr>
            <p:cNvSpPr/>
            <p:nvPr/>
          </p:nvSpPr>
          <p:spPr>
            <a:xfrm>
              <a:off x="7858381" y="3808832"/>
              <a:ext cx="59777" cy="45968"/>
            </a:xfrm>
            <a:custGeom>
              <a:avLst/>
              <a:gdLst>
                <a:gd name="connsiteX0" fmla="*/ 9594 w 59777"/>
                <a:gd name="connsiteY0" fmla="*/ 45756 h 45968"/>
                <a:gd name="connsiteX1" fmla="*/ 15498 w 59777"/>
                <a:gd name="connsiteY1" fmla="*/ 45756 h 45968"/>
                <a:gd name="connsiteX2" fmla="*/ 15498 w 59777"/>
                <a:gd name="connsiteY2" fmla="*/ 45756 h 45968"/>
                <a:gd name="connsiteX3" fmla="*/ 15498 w 59777"/>
                <a:gd name="connsiteY3" fmla="*/ 45756 h 45968"/>
                <a:gd name="connsiteX4" fmla="*/ 15498 w 59777"/>
                <a:gd name="connsiteY4" fmla="*/ 45756 h 45968"/>
                <a:gd name="connsiteX5" fmla="*/ 19926 w 59777"/>
                <a:gd name="connsiteY5" fmla="*/ 45756 h 45968"/>
                <a:gd name="connsiteX6" fmla="*/ 25830 w 59777"/>
                <a:gd name="connsiteY6" fmla="*/ 45756 h 45968"/>
                <a:gd name="connsiteX7" fmla="*/ 25830 w 59777"/>
                <a:gd name="connsiteY7" fmla="*/ 45756 h 45968"/>
                <a:gd name="connsiteX8" fmla="*/ 25830 w 59777"/>
                <a:gd name="connsiteY8" fmla="*/ 45756 h 45968"/>
                <a:gd name="connsiteX9" fmla="*/ 25830 w 59777"/>
                <a:gd name="connsiteY9" fmla="*/ 45756 h 45968"/>
                <a:gd name="connsiteX10" fmla="*/ 25830 w 59777"/>
                <a:gd name="connsiteY10" fmla="*/ 45756 h 45968"/>
                <a:gd name="connsiteX11" fmla="*/ 22140 w 59777"/>
                <a:gd name="connsiteY11" fmla="*/ 45756 h 45968"/>
                <a:gd name="connsiteX12" fmla="*/ 0 w 59777"/>
                <a:gd name="connsiteY12" fmla="*/ 24354 h 45968"/>
                <a:gd name="connsiteX13" fmla="*/ 0 w 59777"/>
                <a:gd name="connsiteY13" fmla="*/ 24354 h 45968"/>
                <a:gd name="connsiteX14" fmla="*/ 0 w 59777"/>
                <a:gd name="connsiteY14" fmla="*/ 24354 h 45968"/>
                <a:gd name="connsiteX15" fmla="*/ 0 w 59777"/>
                <a:gd name="connsiteY15" fmla="*/ 24354 h 45968"/>
                <a:gd name="connsiteX16" fmla="*/ 0 w 59777"/>
                <a:gd name="connsiteY16" fmla="*/ 24354 h 45968"/>
                <a:gd name="connsiteX17" fmla="*/ 0 w 59777"/>
                <a:gd name="connsiteY17" fmla="*/ 24354 h 45968"/>
                <a:gd name="connsiteX18" fmla="*/ 0 w 59777"/>
                <a:gd name="connsiteY18" fmla="*/ 24354 h 45968"/>
                <a:gd name="connsiteX19" fmla="*/ 0 w 59777"/>
                <a:gd name="connsiteY19" fmla="*/ 24354 h 45968"/>
                <a:gd name="connsiteX20" fmla="*/ 0 w 59777"/>
                <a:gd name="connsiteY20" fmla="*/ 24354 h 45968"/>
                <a:gd name="connsiteX21" fmla="*/ 0 w 59777"/>
                <a:gd name="connsiteY21" fmla="*/ 24354 h 45968"/>
                <a:gd name="connsiteX22" fmla="*/ 0 w 59777"/>
                <a:gd name="connsiteY22" fmla="*/ 24354 h 45968"/>
                <a:gd name="connsiteX23" fmla="*/ 0 w 59777"/>
                <a:gd name="connsiteY23" fmla="*/ 24354 h 45968"/>
                <a:gd name="connsiteX24" fmla="*/ 0 w 59777"/>
                <a:gd name="connsiteY24" fmla="*/ 24354 h 45968"/>
                <a:gd name="connsiteX25" fmla="*/ 0 w 59777"/>
                <a:gd name="connsiteY25" fmla="*/ 24354 h 45968"/>
                <a:gd name="connsiteX26" fmla="*/ 0 w 59777"/>
                <a:gd name="connsiteY26" fmla="*/ 24354 h 45968"/>
                <a:gd name="connsiteX27" fmla="*/ 0 w 59777"/>
                <a:gd name="connsiteY27" fmla="*/ 24354 h 45968"/>
                <a:gd name="connsiteX28" fmla="*/ 0 w 59777"/>
                <a:gd name="connsiteY28" fmla="*/ 24354 h 45968"/>
                <a:gd name="connsiteX29" fmla="*/ 0 w 59777"/>
                <a:gd name="connsiteY29" fmla="*/ 24354 h 45968"/>
                <a:gd name="connsiteX30" fmla="*/ 0 w 59777"/>
                <a:gd name="connsiteY30" fmla="*/ 24354 h 45968"/>
                <a:gd name="connsiteX31" fmla="*/ 25830 w 59777"/>
                <a:gd name="connsiteY31" fmla="*/ 24354 h 45968"/>
                <a:gd name="connsiteX32" fmla="*/ 25830 w 59777"/>
                <a:gd name="connsiteY32" fmla="*/ 24354 h 45968"/>
                <a:gd name="connsiteX33" fmla="*/ 25830 w 59777"/>
                <a:gd name="connsiteY33" fmla="*/ 24354 h 45968"/>
                <a:gd name="connsiteX34" fmla="*/ 25830 w 59777"/>
                <a:gd name="connsiteY34" fmla="*/ 24354 h 45968"/>
                <a:gd name="connsiteX35" fmla="*/ 25830 w 59777"/>
                <a:gd name="connsiteY35" fmla="*/ 24354 h 45968"/>
                <a:gd name="connsiteX36" fmla="*/ 34686 w 59777"/>
                <a:gd name="connsiteY36" fmla="*/ 24354 h 45968"/>
                <a:gd name="connsiteX37" fmla="*/ 34686 w 59777"/>
                <a:gd name="connsiteY37" fmla="*/ 24354 h 45968"/>
                <a:gd name="connsiteX38" fmla="*/ 34686 w 59777"/>
                <a:gd name="connsiteY38" fmla="*/ 24354 h 45968"/>
                <a:gd name="connsiteX39" fmla="*/ 38376 w 59777"/>
                <a:gd name="connsiteY39" fmla="*/ 24354 h 45968"/>
                <a:gd name="connsiteX40" fmla="*/ 38376 w 59777"/>
                <a:gd name="connsiteY40" fmla="*/ 24354 h 45968"/>
                <a:gd name="connsiteX41" fmla="*/ 42066 w 59777"/>
                <a:gd name="connsiteY41" fmla="*/ 24354 h 45968"/>
                <a:gd name="connsiteX42" fmla="*/ 42066 w 59777"/>
                <a:gd name="connsiteY42" fmla="*/ 24354 h 45968"/>
                <a:gd name="connsiteX43" fmla="*/ 46494 w 59777"/>
                <a:gd name="connsiteY43" fmla="*/ 24354 h 45968"/>
                <a:gd name="connsiteX44" fmla="*/ 46494 w 59777"/>
                <a:gd name="connsiteY44" fmla="*/ 24354 h 45968"/>
                <a:gd name="connsiteX45" fmla="*/ 46494 w 59777"/>
                <a:gd name="connsiteY45" fmla="*/ 24354 h 45968"/>
                <a:gd name="connsiteX46" fmla="*/ 46494 w 59777"/>
                <a:gd name="connsiteY46" fmla="*/ 24354 h 45968"/>
                <a:gd name="connsiteX47" fmla="*/ 46494 w 59777"/>
                <a:gd name="connsiteY47" fmla="*/ 24354 h 45968"/>
                <a:gd name="connsiteX48" fmla="*/ 46494 w 59777"/>
                <a:gd name="connsiteY48" fmla="*/ 24354 h 45968"/>
                <a:gd name="connsiteX49" fmla="*/ 50184 w 59777"/>
                <a:gd name="connsiteY49" fmla="*/ 24354 h 45968"/>
                <a:gd name="connsiteX50" fmla="*/ 50184 w 59777"/>
                <a:gd name="connsiteY50" fmla="*/ 24354 h 45968"/>
                <a:gd name="connsiteX51" fmla="*/ 50184 w 59777"/>
                <a:gd name="connsiteY51" fmla="*/ 24354 h 45968"/>
                <a:gd name="connsiteX52" fmla="*/ 50184 w 59777"/>
                <a:gd name="connsiteY52" fmla="*/ 24354 h 45968"/>
                <a:gd name="connsiteX53" fmla="*/ 46494 w 59777"/>
                <a:gd name="connsiteY53" fmla="*/ 24354 h 45968"/>
                <a:gd name="connsiteX54" fmla="*/ 46494 w 59777"/>
                <a:gd name="connsiteY54" fmla="*/ 24354 h 45968"/>
                <a:gd name="connsiteX55" fmla="*/ 55350 w 59777"/>
                <a:gd name="connsiteY55" fmla="*/ 24354 h 45968"/>
                <a:gd name="connsiteX56" fmla="*/ 55350 w 59777"/>
                <a:gd name="connsiteY56" fmla="*/ 24354 h 45968"/>
                <a:gd name="connsiteX57" fmla="*/ 55350 w 59777"/>
                <a:gd name="connsiteY57" fmla="*/ 24354 h 45968"/>
                <a:gd name="connsiteX58" fmla="*/ 55350 w 59777"/>
                <a:gd name="connsiteY58" fmla="*/ 24354 h 45968"/>
                <a:gd name="connsiteX59" fmla="*/ 55350 w 59777"/>
                <a:gd name="connsiteY59" fmla="*/ 24354 h 45968"/>
                <a:gd name="connsiteX60" fmla="*/ 55350 w 59777"/>
                <a:gd name="connsiteY60" fmla="*/ 24354 h 45968"/>
                <a:gd name="connsiteX61" fmla="*/ 55350 w 59777"/>
                <a:gd name="connsiteY61" fmla="*/ 24354 h 45968"/>
                <a:gd name="connsiteX62" fmla="*/ 55350 w 59777"/>
                <a:gd name="connsiteY62" fmla="*/ 24354 h 45968"/>
                <a:gd name="connsiteX63" fmla="*/ 55350 w 59777"/>
                <a:gd name="connsiteY63" fmla="*/ 24354 h 45968"/>
                <a:gd name="connsiteX64" fmla="*/ 55350 w 59777"/>
                <a:gd name="connsiteY64" fmla="*/ 24354 h 45968"/>
                <a:gd name="connsiteX65" fmla="*/ 55350 w 59777"/>
                <a:gd name="connsiteY65" fmla="*/ 24354 h 45968"/>
                <a:gd name="connsiteX66" fmla="*/ 55350 w 59777"/>
                <a:gd name="connsiteY66" fmla="*/ 19926 h 45968"/>
                <a:gd name="connsiteX67" fmla="*/ 55350 w 59777"/>
                <a:gd name="connsiteY67" fmla="*/ 19926 h 45968"/>
                <a:gd name="connsiteX68" fmla="*/ 55350 w 59777"/>
                <a:gd name="connsiteY68" fmla="*/ 19926 h 45968"/>
                <a:gd name="connsiteX69" fmla="*/ 55350 w 59777"/>
                <a:gd name="connsiteY69" fmla="*/ 19926 h 45968"/>
                <a:gd name="connsiteX70" fmla="*/ 55350 w 59777"/>
                <a:gd name="connsiteY70" fmla="*/ 19926 h 45968"/>
                <a:gd name="connsiteX71" fmla="*/ 55350 w 59777"/>
                <a:gd name="connsiteY71" fmla="*/ 19926 h 45968"/>
                <a:gd name="connsiteX72" fmla="*/ 55350 w 59777"/>
                <a:gd name="connsiteY72" fmla="*/ 19926 h 45968"/>
                <a:gd name="connsiteX73" fmla="*/ 55350 w 59777"/>
                <a:gd name="connsiteY73" fmla="*/ 19926 h 45968"/>
                <a:gd name="connsiteX74" fmla="*/ 59778 w 59777"/>
                <a:gd name="connsiteY74" fmla="*/ 19926 h 45968"/>
                <a:gd name="connsiteX75" fmla="*/ 59778 w 59777"/>
                <a:gd name="connsiteY75" fmla="*/ 19926 h 45968"/>
                <a:gd name="connsiteX76" fmla="*/ 59778 w 59777"/>
                <a:gd name="connsiteY76" fmla="*/ 19926 h 45968"/>
                <a:gd name="connsiteX77" fmla="*/ 59778 w 59777"/>
                <a:gd name="connsiteY77" fmla="*/ 19926 h 45968"/>
                <a:gd name="connsiteX78" fmla="*/ 59778 w 59777"/>
                <a:gd name="connsiteY78" fmla="*/ 19926 h 45968"/>
                <a:gd name="connsiteX79" fmla="*/ 59778 w 59777"/>
                <a:gd name="connsiteY79" fmla="*/ 19926 h 45968"/>
                <a:gd name="connsiteX80" fmla="*/ 59778 w 59777"/>
                <a:gd name="connsiteY80" fmla="*/ 19926 h 45968"/>
                <a:gd name="connsiteX81" fmla="*/ 59778 w 59777"/>
                <a:gd name="connsiteY81" fmla="*/ 19926 h 45968"/>
                <a:gd name="connsiteX82" fmla="*/ 59778 w 59777"/>
                <a:gd name="connsiteY82" fmla="*/ 19926 h 45968"/>
                <a:gd name="connsiteX83" fmla="*/ 59778 w 59777"/>
                <a:gd name="connsiteY83" fmla="*/ 19926 h 45968"/>
                <a:gd name="connsiteX84" fmla="*/ 59778 w 59777"/>
                <a:gd name="connsiteY84" fmla="*/ 19926 h 45968"/>
                <a:gd name="connsiteX85" fmla="*/ 59778 w 59777"/>
                <a:gd name="connsiteY85" fmla="*/ 19926 h 45968"/>
                <a:gd name="connsiteX86" fmla="*/ 59778 w 59777"/>
                <a:gd name="connsiteY86" fmla="*/ 19926 h 45968"/>
                <a:gd name="connsiteX87" fmla="*/ 59778 w 59777"/>
                <a:gd name="connsiteY87" fmla="*/ 19926 h 45968"/>
                <a:gd name="connsiteX88" fmla="*/ 59778 w 59777"/>
                <a:gd name="connsiteY88" fmla="*/ 19926 h 45968"/>
                <a:gd name="connsiteX89" fmla="*/ 59778 w 59777"/>
                <a:gd name="connsiteY89" fmla="*/ 19926 h 45968"/>
                <a:gd name="connsiteX90" fmla="*/ 59778 w 59777"/>
                <a:gd name="connsiteY90" fmla="*/ 19926 h 45968"/>
                <a:gd name="connsiteX91" fmla="*/ 59778 w 59777"/>
                <a:gd name="connsiteY91" fmla="*/ 14022 h 45968"/>
                <a:gd name="connsiteX92" fmla="*/ 59778 w 59777"/>
                <a:gd name="connsiteY92" fmla="*/ 8856 h 45968"/>
                <a:gd name="connsiteX93" fmla="*/ 59778 w 59777"/>
                <a:gd name="connsiteY93" fmla="*/ 3690 h 45968"/>
                <a:gd name="connsiteX94" fmla="*/ 59778 w 59777"/>
                <a:gd name="connsiteY94" fmla="*/ 3690 h 45968"/>
                <a:gd name="connsiteX95" fmla="*/ 59778 w 59777"/>
                <a:gd name="connsiteY95" fmla="*/ 3690 h 45968"/>
                <a:gd name="connsiteX96" fmla="*/ 59778 w 59777"/>
                <a:gd name="connsiteY96" fmla="*/ 3690 h 45968"/>
                <a:gd name="connsiteX97" fmla="*/ 59778 w 59777"/>
                <a:gd name="connsiteY97" fmla="*/ 3690 h 45968"/>
                <a:gd name="connsiteX98" fmla="*/ 54612 w 59777"/>
                <a:gd name="connsiteY98" fmla="*/ 3690 h 45968"/>
                <a:gd name="connsiteX99" fmla="*/ 20664 w 59777"/>
                <a:gd name="connsiteY99" fmla="*/ 3690 h 45968"/>
                <a:gd name="connsiteX100" fmla="*/ 20664 w 59777"/>
                <a:gd name="connsiteY100" fmla="*/ 3690 h 45968"/>
                <a:gd name="connsiteX101" fmla="*/ 20664 w 59777"/>
                <a:gd name="connsiteY101" fmla="*/ 0 h 45968"/>
                <a:gd name="connsiteX102" fmla="*/ 20664 w 59777"/>
                <a:gd name="connsiteY102" fmla="*/ 0 h 45968"/>
                <a:gd name="connsiteX103" fmla="*/ 9594 w 59777"/>
                <a:gd name="connsiteY103" fmla="*/ 0 h 45968"/>
                <a:gd name="connsiteX104" fmla="*/ 9594 w 59777"/>
                <a:gd name="connsiteY104" fmla="*/ 0 h 45968"/>
                <a:gd name="connsiteX105" fmla="*/ 9594 w 59777"/>
                <a:gd name="connsiteY105" fmla="*/ 0 h 45968"/>
                <a:gd name="connsiteX106" fmla="*/ 9594 w 59777"/>
                <a:gd name="connsiteY106" fmla="*/ 0 h 45968"/>
                <a:gd name="connsiteX107" fmla="*/ 9594 w 59777"/>
                <a:gd name="connsiteY107" fmla="*/ 0 h 45968"/>
                <a:gd name="connsiteX108" fmla="*/ 25830 w 59777"/>
                <a:gd name="connsiteY108" fmla="*/ 41328 h 45968"/>
                <a:gd name="connsiteX109" fmla="*/ 25830 w 59777"/>
                <a:gd name="connsiteY109" fmla="*/ 41328 h 45968"/>
                <a:gd name="connsiteX110" fmla="*/ 21402 w 59777"/>
                <a:gd name="connsiteY110" fmla="*/ 32472 h 45968"/>
                <a:gd name="connsiteX111" fmla="*/ 21402 w 59777"/>
                <a:gd name="connsiteY111" fmla="*/ 32472 h 45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59777" h="45968">
                  <a:moveTo>
                    <a:pt x="9594" y="45756"/>
                  </a:moveTo>
                  <a:lnTo>
                    <a:pt x="15498" y="45756"/>
                  </a:lnTo>
                  <a:cubicBezTo>
                    <a:pt x="15498" y="45756"/>
                    <a:pt x="15498" y="45756"/>
                    <a:pt x="15498" y="45756"/>
                  </a:cubicBezTo>
                  <a:lnTo>
                    <a:pt x="15498" y="45756"/>
                  </a:lnTo>
                  <a:lnTo>
                    <a:pt x="15498" y="45756"/>
                  </a:lnTo>
                  <a:cubicBezTo>
                    <a:pt x="16899" y="45091"/>
                    <a:pt x="18525" y="45091"/>
                    <a:pt x="19926" y="45756"/>
                  </a:cubicBezTo>
                  <a:lnTo>
                    <a:pt x="25830" y="45756"/>
                  </a:lnTo>
                  <a:cubicBezTo>
                    <a:pt x="25830" y="45756"/>
                    <a:pt x="25830" y="45756"/>
                    <a:pt x="25830" y="45756"/>
                  </a:cubicBezTo>
                  <a:lnTo>
                    <a:pt x="25830" y="45756"/>
                  </a:lnTo>
                  <a:lnTo>
                    <a:pt x="25830" y="45756"/>
                  </a:lnTo>
                  <a:lnTo>
                    <a:pt x="25830" y="45756"/>
                  </a:lnTo>
                  <a:cubicBezTo>
                    <a:pt x="24616" y="46039"/>
                    <a:pt x="23354" y="46039"/>
                    <a:pt x="22140" y="45756"/>
                  </a:cubicBezTo>
                  <a:lnTo>
                    <a:pt x="0" y="24354"/>
                  </a:lnTo>
                  <a:cubicBezTo>
                    <a:pt x="0" y="24354"/>
                    <a:pt x="0" y="24354"/>
                    <a:pt x="0" y="24354"/>
                  </a:cubicBez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cubicBezTo>
                    <a:pt x="0" y="24354"/>
                    <a:pt x="0" y="24354"/>
                    <a:pt x="0" y="24354"/>
                  </a:cubicBez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25830" y="24354"/>
                  </a:lnTo>
                  <a:lnTo>
                    <a:pt x="34686" y="24354"/>
                  </a:lnTo>
                  <a:cubicBezTo>
                    <a:pt x="34686" y="24354"/>
                    <a:pt x="34686" y="24354"/>
                    <a:pt x="34686" y="24354"/>
                  </a:cubicBezTo>
                  <a:lnTo>
                    <a:pt x="34686" y="24354"/>
                  </a:lnTo>
                  <a:cubicBezTo>
                    <a:pt x="34686" y="24354"/>
                    <a:pt x="34686" y="24354"/>
                    <a:pt x="38376" y="24354"/>
                  </a:cubicBezTo>
                  <a:lnTo>
                    <a:pt x="38376" y="24354"/>
                  </a:lnTo>
                  <a:lnTo>
                    <a:pt x="42066" y="24354"/>
                  </a:lnTo>
                  <a:lnTo>
                    <a:pt x="42066" y="24354"/>
                  </a:lnTo>
                  <a:lnTo>
                    <a:pt x="46494" y="24354"/>
                  </a:lnTo>
                  <a:lnTo>
                    <a:pt x="46494" y="24354"/>
                  </a:lnTo>
                  <a:lnTo>
                    <a:pt x="46494" y="24354"/>
                  </a:lnTo>
                  <a:lnTo>
                    <a:pt x="46494" y="24354"/>
                  </a:lnTo>
                  <a:lnTo>
                    <a:pt x="46494" y="24354"/>
                  </a:lnTo>
                  <a:lnTo>
                    <a:pt x="46494" y="24354"/>
                  </a:lnTo>
                  <a:lnTo>
                    <a:pt x="50184" y="24354"/>
                  </a:lnTo>
                  <a:lnTo>
                    <a:pt x="50184" y="24354"/>
                  </a:lnTo>
                  <a:lnTo>
                    <a:pt x="50184" y="24354"/>
                  </a:lnTo>
                  <a:cubicBezTo>
                    <a:pt x="50184" y="24354"/>
                    <a:pt x="50184" y="24354"/>
                    <a:pt x="50184" y="24354"/>
                  </a:cubicBezTo>
                  <a:lnTo>
                    <a:pt x="46494" y="24354"/>
                  </a:lnTo>
                  <a:lnTo>
                    <a:pt x="46494" y="24354"/>
                  </a:lnTo>
                  <a:lnTo>
                    <a:pt x="55350" y="24354"/>
                  </a:lnTo>
                  <a:lnTo>
                    <a:pt x="55350" y="24354"/>
                  </a:lnTo>
                  <a:lnTo>
                    <a:pt x="55350" y="24354"/>
                  </a:lnTo>
                  <a:lnTo>
                    <a:pt x="55350" y="24354"/>
                  </a:lnTo>
                  <a:lnTo>
                    <a:pt x="55350" y="24354"/>
                  </a:lnTo>
                  <a:cubicBezTo>
                    <a:pt x="55350" y="24354"/>
                    <a:pt x="55350" y="24354"/>
                    <a:pt x="55350" y="24354"/>
                  </a:cubicBezTo>
                  <a:lnTo>
                    <a:pt x="55350" y="24354"/>
                  </a:lnTo>
                  <a:cubicBezTo>
                    <a:pt x="55350" y="24354"/>
                    <a:pt x="55350" y="24354"/>
                    <a:pt x="55350" y="24354"/>
                  </a:cubicBezTo>
                  <a:lnTo>
                    <a:pt x="55350" y="24354"/>
                  </a:lnTo>
                  <a:lnTo>
                    <a:pt x="55350" y="24354"/>
                  </a:lnTo>
                  <a:lnTo>
                    <a:pt x="55350" y="24354"/>
                  </a:lnTo>
                  <a:cubicBezTo>
                    <a:pt x="55350" y="24354"/>
                    <a:pt x="55350" y="24354"/>
                    <a:pt x="55350" y="19926"/>
                  </a:cubicBezTo>
                  <a:lnTo>
                    <a:pt x="55350" y="19926"/>
                  </a:lnTo>
                  <a:cubicBezTo>
                    <a:pt x="55350" y="19926"/>
                    <a:pt x="55350" y="19926"/>
                    <a:pt x="55350" y="19926"/>
                  </a:cubicBezTo>
                  <a:lnTo>
                    <a:pt x="55350" y="19926"/>
                  </a:lnTo>
                  <a:lnTo>
                    <a:pt x="55350" y="19926"/>
                  </a:lnTo>
                  <a:lnTo>
                    <a:pt x="55350" y="19926"/>
                  </a:lnTo>
                  <a:lnTo>
                    <a:pt x="55350" y="19926"/>
                  </a:lnTo>
                  <a:lnTo>
                    <a:pt x="55350" y="19926"/>
                  </a:lnTo>
                  <a:cubicBezTo>
                    <a:pt x="55350" y="19926"/>
                    <a:pt x="55350" y="19926"/>
                    <a:pt x="59778" y="19926"/>
                  </a:cubicBezTo>
                  <a:lnTo>
                    <a:pt x="59778" y="19926"/>
                  </a:lnTo>
                  <a:cubicBezTo>
                    <a:pt x="59778" y="19926"/>
                    <a:pt x="59778" y="19926"/>
                    <a:pt x="59778" y="19926"/>
                  </a:cubicBezTo>
                  <a:lnTo>
                    <a:pt x="59778" y="19926"/>
                  </a:lnTo>
                  <a:cubicBezTo>
                    <a:pt x="59778" y="19926"/>
                    <a:pt x="59778" y="19926"/>
                    <a:pt x="59778" y="19926"/>
                  </a:cubicBezTo>
                  <a:lnTo>
                    <a:pt x="59778" y="19926"/>
                  </a:lnTo>
                  <a:cubicBezTo>
                    <a:pt x="59778" y="19926"/>
                    <a:pt x="59778" y="19926"/>
                    <a:pt x="59778" y="19926"/>
                  </a:cubicBezTo>
                  <a:lnTo>
                    <a:pt x="59778" y="19926"/>
                  </a:lnTo>
                  <a:lnTo>
                    <a:pt x="59778" y="19926"/>
                  </a:lnTo>
                  <a:lnTo>
                    <a:pt x="59778" y="19926"/>
                  </a:lnTo>
                  <a:lnTo>
                    <a:pt x="59778" y="19926"/>
                  </a:lnTo>
                  <a:lnTo>
                    <a:pt x="59778" y="19926"/>
                  </a:lnTo>
                  <a:lnTo>
                    <a:pt x="59778" y="19926"/>
                  </a:lnTo>
                  <a:lnTo>
                    <a:pt x="59778" y="19926"/>
                  </a:lnTo>
                  <a:lnTo>
                    <a:pt x="59778" y="19926"/>
                  </a:lnTo>
                  <a:lnTo>
                    <a:pt x="59778" y="19926"/>
                  </a:lnTo>
                  <a:lnTo>
                    <a:pt x="59778" y="19926"/>
                  </a:lnTo>
                  <a:cubicBezTo>
                    <a:pt x="59359" y="17981"/>
                    <a:pt x="59359" y="15967"/>
                    <a:pt x="59778" y="14022"/>
                  </a:cubicBezTo>
                  <a:cubicBezTo>
                    <a:pt x="59778" y="14022"/>
                    <a:pt x="59778" y="10332"/>
                    <a:pt x="59778" y="8856"/>
                  </a:cubicBezTo>
                  <a:cubicBezTo>
                    <a:pt x="59515" y="7144"/>
                    <a:pt x="59515" y="5402"/>
                    <a:pt x="59778" y="3690"/>
                  </a:cubicBezTo>
                  <a:cubicBezTo>
                    <a:pt x="59778" y="3690"/>
                    <a:pt x="59778" y="3690"/>
                    <a:pt x="59778" y="3690"/>
                  </a:cubicBezTo>
                  <a:lnTo>
                    <a:pt x="59778" y="3690"/>
                  </a:lnTo>
                  <a:cubicBezTo>
                    <a:pt x="59778" y="3690"/>
                    <a:pt x="59778" y="3690"/>
                    <a:pt x="59778" y="3690"/>
                  </a:cubicBezTo>
                  <a:lnTo>
                    <a:pt x="59778" y="3690"/>
                  </a:lnTo>
                  <a:cubicBezTo>
                    <a:pt x="58234" y="4798"/>
                    <a:pt x="56156" y="4798"/>
                    <a:pt x="54612" y="3690"/>
                  </a:cubicBezTo>
                  <a:lnTo>
                    <a:pt x="20664" y="3690"/>
                  </a:lnTo>
                  <a:lnTo>
                    <a:pt x="20664" y="3690"/>
                  </a:lnTo>
                  <a:lnTo>
                    <a:pt x="20664" y="0"/>
                  </a:lnTo>
                  <a:cubicBezTo>
                    <a:pt x="20664" y="0"/>
                    <a:pt x="20664" y="0"/>
                    <a:pt x="20664" y="0"/>
                  </a:cubicBez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lose/>
                  <a:moveTo>
                    <a:pt x="25830" y="41328"/>
                  </a:moveTo>
                  <a:lnTo>
                    <a:pt x="25830" y="41328"/>
                  </a:lnTo>
                  <a:close/>
                  <a:moveTo>
                    <a:pt x="21402" y="32472"/>
                  </a:moveTo>
                  <a:lnTo>
                    <a:pt x="21402" y="32472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3BCAFE3-F94B-474A-9C16-8705F84FCB36}"/>
                </a:ext>
              </a:extLst>
            </p:cNvPr>
            <p:cNvSpPr/>
            <p:nvPr/>
          </p:nvSpPr>
          <p:spPr>
            <a:xfrm>
              <a:off x="7865022" y="3834661"/>
              <a:ext cx="7380" cy="73800"/>
            </a:xfrm>
            <a:custGeom>
              <a:avLst/>
              <a:gdLst>
                <a:gd name="connsiteX0" fmla="*/ 7380 w 7380"/>
                <a:gd name="connsiteY0" fmla="*/ 0 h 73800"/>
                <a:gd name="connsiteX1" fmla="*/ 7380 w 7380"/>
                <a:gd name="connsiteY1" fmla="*/ 0 h 73800"/>
                <a:gd name="connsiteX2" fmla="*/ 7380 w 7380"/>
                <a:gd name="connsiteY2" fmla="*/ 0 h 73800"/>
                <a:gd name="connsiteX3" fmla="*/ 0 w 7380"/>
                <a:gd name="connsiteY3" fmla="*/ 0 h 73800"/>
                <a:gd name="connsiteX4" fmla="*/ 0 w 7380"/>
                <a:gd name="connsiteY4" fmla="*/ 0 h 73800"/>
                <a:gd name="connsiteX5" fmla="*/ 0 w 7380"/>
                <a:gd name="connsiteY5" fmla="*/ 0 h 73800"/>
                <a:gd name="connsiteX6" fmla="*/ 0 w 7380"/>
                <a:gd name="connsiteY6" fmla="*/ 0 h 73800"/>
                <a:gd name="connsiteX7" fmla="*/ 6642 w 7380"/>
                <a:gd name="connsiteY7" fmla="*/ 0 h 73800"/>
                <a:gd name="connsiteX8" fmla="*/ 6642 w 738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73800">
                  <a:moveTo>
                    <a:pt x="7380" y="0"/>
                  </a:move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260FAAFD-ECAA-4A46-A80B-0856ADA8CA85}"/>
                </a:ext>
              </a:extLst>
            </p:cNvPr>
            <p:cNvSpPr/>
            <p:nvPr/>
          </p:nvSpPr>
          <p:spPr>
            <a:xfrm>
              <a:off x="7868712" y="3839089"/>
              <a:ext cx="7379" cy="73800"/>
            </a:xfrm>
            <a:custGeom>
              <a:avLst/>
              <a:gdLst>
                <a:gd name="connsiteX0" fmla="*/ 7380 w 7379"/>
                <a:gd name="connsiteY0" fmla="*/ 0 h 73800"/>
                <a:gd name="connsiteX1" fmla="*/ 7380 w 7379"/>
                <a:gd name="connsiteY1" fmla="*/ 0 h 73800"/>
                <a:gd name="connsiteX2" fmla="*/ 0 w 7379"/>
                <a:gd name="connsiteY2" fmla="*/ 0 h 73800"/>
                <a:gd name="connsiteX3" fmla="*/ 0 w 7379"/>
                <a:gd name="connsiteY3" fmla="*/ 0 h 73800"/>
                <a:gd name="connsiteX4" fmla="*/ 0 w 7379"/>
                <a:gd name="connsiteY4" fmla="*/ 0 h 73800"/>
                <a:gd name="connsiteX5" fmla="*/ 0 w 7379"/>
                <a:gd name="connsiteY5" fmla="*/ 0 h 73800"/>
                <a:gd name="connsiteX6" fmla="*/ 7380 w 7379"/>
                <a:gd name="connsiteY6" fmla="*/ 0 h 73800"/>
                <a:gd name="connsiteX7" fmla="*/ 7380 w 7379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9" h="73800">
                  <a:moveTo>
                    <a:pt x="7380" y="0"/>
                  </a:moveTo>
                  <a:lnTo>
                    <a:pt x="73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0" y="0"/>
                  </a:lnTo>
                  <a:cubicBezTo>
                    <a:pt x="7380" y="0"/>
                    <a:pt x="7380" y="0"/>
                    <a:pt x="7380" y="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3D5F94B-A7B8-4CFB-BA58-3DA75DD10677}"/>
                </a:ext>
              </a:extLst>
            </p:cNvPr>
            <p:cNvSpPr/>
            <p:nvPr/>
          </p:nvSpPr>
          <p:spPr>
            <a:xfrm>
              <a:off x="7876831" y="3850160"/>
              <a:ext cx="7379" cy="73800"/>
            </a:xfrm>
            <a:custGeom>
              <a:avLst/>
              <a:gdLst>
                <a:gd name="connsiteX0" fmla="*/ 7380 w 7379"/>
                <a:gd name="connsiteY0" fmla="*/ 0 h 73800"/>
                <a:gd name="connsiteX1" fmla="*/ 7380 w 7379"/>
                <a:gd name="connsiteY1" fmla="*/ 0 h 73800"/>
                <a:gd name="connsiteX2" fmla="*/ 0 w 7379"/>
                <a:gd name="connsiteY2" fmla="*/ 0 h 73800"/>
                <a:gd name="connsiteX3" fmla="*/ 0 w 7379"/>
                <a:gd name="connsiteY3" fmla="*/ 0 h 73800"/>
                <a:gd name="connsiteX4" fmla="*/ 0 w 7379"/>
                <a:gd name="connsiteY4" fmla="*/ 0 h 73800"/>
                <a:gd name="connsiteX5" fmla="*/ 7380 w 7379"/>
                <a:gd name="connsiteY5" fmla="*/ 0 h 73800"/>
                <a:gd name="connsiteX6" fmla="*/ 7380 w 7379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9" h="73800">
                  <a:moveTo>
                    <a:pt x="7380" y="0"/>
                  </a:moveTo>
                  <a:lnTo>
                    <a:pt x="73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FC77420A-FE80-4A99-92CD-0B660D9D85BB}"/>
                </a:ext>
              </a:extLst>
            </p:cNvPr>
            <p:cNvSpPr/>
            <p:nvPr/>
          </p:nvSpPr>
          <p:spPr>
            <a:xfrm>
              <a:off x="7884211" y="3850160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3690 w 3690"/>
                <a:gd name="connsiteY1" fmla="*/ 0 h 73800"/>
                <a:gd name="connsiteX2" fmla="*/ 3690 w 3690"/>
                <a:gd name="connsiteY2" fmla="*/ 0 h 73800"/>
                <a:gd name="connsiteX3" fmla="*/ 0 w 3690"/>
                <a:gd name="connsiteY3" fmla="*/ 0 h 73800"/>
                <a:gd name="connsiteX4" fmla="*/ 0 w 3690"/>
                <a:gd name="connsiteY4" fmla="*/ 0 h 73800"/>
                <a:gd name="connsiteX5" fmla="*/ 0 w 3690"/>
                <a:gd name="connsiteY5" fmla="*/ 0 h 73800"/>
                <a:gd name="connsiteX6" fmla="*/ 0 w 3690"/>
                <a:gd name="connsiteY6" fmla="*/ 0 h 73800"/>
                <a:gd name="connsiteX7" fmla="*/ 0 w 369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3690" y="0"/>
                  </a:lnTo>
                  <a:cubicBezTo>
                    <a:pt x="3690" y="0"/>
                    <a:pt x="3690" y="0"/>
                    <a:pt x="369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C126C99-4EC3-4DA8-B5CD-9565D70B1CC9}"/>
                </a:ext>
              </a:extLst>
            </p:cNvPr>
            <p:cNvSpPr/>
            <p:nvPr/>
          </p:nvSpPr>
          <p:spPr>
            <a:xfrm>
              <a:off x="7884211" y="3856063"/>
              <a:ext cx="7380" cy="73800"/>
            </a:xfrm>
            <a:custGeom>
              <a:avLst/>
              <a:gdLst>
                <a:gd name="connsiteX0" fmla="*/ 7380 w 7380"/>
                <a:gd name="connsiteY0" fmla="*/ 0 h 73800"/>
                <a:gd name="connsiteX1" fmla="*/ 7380 w 7380"/>
                <a:gd name="connsiteY1" fmla="*/ 0 h 73800"/>
                <a:gd name="connsiteX2" fmla="*/ 4428 w 7380"/>
                <a:gd name="connsiteY2" fmla="*/ 0 h 73800"/>
                <a:gd name="connsiteX3" fmla="*/ 4428 w 7380"/>
                <a:gd name="connsiteY3" fmla="*/ 0 h 73800"/>
                <a:gd name="connsiteX4" fmla="*/ 0 w 7380"/>
                <a:gd name="connsiteY4" fmla="*/ 0 h 73800"/>
                <a:gd name="connsiteX5" fmla="*/ 0 w 7380"/>
                <a:gd name="connsiteY5" fmla="*/ 0 h 73800"/>
                <a:gd name="connsiteX6" fmla="*/ 5166 w 7380"/>
                <a:gd name="connsiteY6" fmla="*/ 0 h 73800"/>
                <a:gd name="connsiteX7" fmla="*/ 5166 w 738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" h="73800">
                  <a:moveTo>
                    <a:pt x="7380" y="0"/>
                  </a:moveTo>
                  <a:lnTo>
                    <a:pt x="738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3B4FD17E-D381-471C-A1AB-9A61E38D0B22}"/>
                </a:ext>
              </a:extLst>
            </p:cNvPr>
            <p:cNvSpPr/>
            <p:nvPr/>
          </p:nvSpPr>
          <p:spPr>
            <a:xfrm>
              <a:off x="7857642" y="3830234"/>
              <a:ext cx="11070" cy="73800"/>
            </a:xfrm>
            <a:custGeom>
              <a:avLst/>
              <a:gdLst>
                <a:gd name="connsiteX0" fmla="*/ 11070 w 11070"/>
                <a:gd name="connsiteY0" fmla="*/ 0 h 73800"/>
                <a:gd name="connsiteX1" fmla="*/ 11070 w 11070"/>
                <a:gd name="connsiteY1" fmla="*/ 0 h 73800"/>
                <a:gd name="connsiteX2" fmla="*/ 0 w 11070"/>
                <a:gd name="connsiteY2" fmla="*/ 0 h 73800"/>
                <a:gd name="connsiteX3" fmla="*/ 0 w 11070"/>
                <a:gd name="connsiteY3" fmla="*/ 0 h 73800"/>
                <a:gd name="connsiteX4" fmla="*/ 0 w 11070"/>
                <a:gd name="connsiteY4" fmla="*/ 0 h 73800"/>
                <a:gd name="connsiteX5" fmla="*/ 0 w 11070"/>
                <a:gd name="connsiteY5" fmla="*/ 0 h 73800"/>
                <a:gd name="connsiteX6" fmla="*/ 8118 w 1107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70" h="73800">
                  <a:moveTo>
                    <a:pt x="11070" y="0"/>
                  </a:moveTo>
                  <a:lnTo>
                    <a:pt x="1107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D767D888-6DF1-4E3E-BC8B-DE03CF497BE6}"/>
                </a:ext>
              </a:extLst>
            </p:cNvPr>
            <p:cNvSpPr/>
            <p:nvPr/>
          </p:nvSpPr>
          <p:spPr>
            <a:xfrm>
              <a:off x="7871664" y="3843517"/>
              <a:ext cx="12546" cy="73800"/>
            </a:xfrm>
            <a:custGeom>
              <a:avLst/>
              <a:gdLst>
                <a:gd name="connsiteX0" fmla="*/ 12546 w 12546"/>
                <a:gd name="connsiteY0" fmla="*/ 0 h 73800"/>
                <a:gd name="connsiteX1" fmla="*/ 12546 w 12546"/>
                <a:gd name="connsiteY1" fmla="*/ 0 h 73800"/>
                <a:gd name="connsiteX2" fmla="*/ 4428 w 12546"/>
                <a:gd name="connsiteY2" fmla="*/ 0 h 73800"/>
                <a:gd name="connsiteX3" fmla="*/ 0 w 12546"/>
                <a:gd name="connsiteY3" fmla="*/ 0 h 73800"/>
                <a:gd name="connsiteX4" fmla="*/ 0 w 12546"/>
                <a:gd name="connsiteY4" fmla="*/ 0 h 73800"/>
                <a:gd name="connsiteX5" fmla="*/ 0 w 12546"/>
                <a:gd name="connsiteY5" fmla="*/ 0 h 73800"/>
                <a:gd name="connsiteX6" fmla="*/ 6642 w 12546"/>
                <a:gd name="connsiteY6" fmla="*/ 0 h 73800"/>
                <a:gd name="connsiteX7" fmla="*/ 11070 w 12546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46" h="73800">
                  <a:moveTo>
                    <a:pt x="12546" y="0"/>
                  </a:moveTo>
                  <a:lnTo>
                    <a:pt x="12546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11070" y="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876487E-11D5-418E-9565-B7858C6856DA}"/>
                </a:ext>
              </a:extLst>
            </p:cNvPr>
            <p:cNvSpPr/>
            <p:nvPr/>
          </p:nvSpPr>
          <p:spPr>
            <a:xfrm>
              <a:off x="7877568" y="3864919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  <a:gd name="connsiteX3" fmla="*/ 6642 w 664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lnTo>
                    <a:pt x="6642" y="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3044720B-7C39-451C-9E68-ED67158CDF00}"/>
                </a:ext>
              </a:extLst>
            </p:cNvPr>
            <p:cNvSpPr/>
            <p:nvPr/>
          </p:nvSpPr>
          <p:spPr>
            <a:xfrm>
              <a:off x="7899709" y="3873775"/>
              <a:ext cx="73800" cy="5330"/>
            </a:xfrm>
            <a:custGeom>
              <a:avLst/>
              <a:gdLst>
                <a:gd name="connsiteX0" fmla="*/ 0 w 73800"/>
                <a:gd name="connsiteY0" fmla="*/ 0 h 5330"/>
                <a:gd name="connsiteX1" fmla="*/ 0 w 73800"/>
                <a:gd name="connsiteY1" fmla="*/ 0 h 5330"/>
                <a:gd name="connsiteX2" fmla="*/ 0 w 73800"/>
                <a:gd name="connsiteY2" fmla="*/ 3690 h 5330"/>
                <a:gd name="connsiteX3" fmla="*/ 0 w 73800"/>
                <a:gd name="connsiteY3" fmla="*/ 3690 h 5330"/>
                <a:gd name="connsiteX4" fmla="*/ 0 w 73800"/>
                <a:gd name="connsiteY4" fmla="*/ 3690 h 5330"/>
                <a:gd name="connsiteX5" fmla="*/ 0 w 73800"/>
                <a:gd name="connsiteY5" fmla="*/ 3690 h 5330"/>
                <a:gd name="connsiteX6" fmla="*/ 0 w 73800"/>
                <a:gd name="connsiteY6" fmla="*/ 3690 h 5330"/>
                <a:gd name="connsiteX7" fmla="*/ 0 w 73800"/>
                <a:gd name="connsiteY7" fmla="*/ 3690 h 5330"/>
                <a:gd name="connsiteX8" fmla="*/ 0 w 73800"/>
                <a:gd name="connsiteY8" fmla="*/ 3690 h 5330"/>
                <a:gd name="connsiteX9" fmla="*/ 0 w 73800"/>
                <a:gd name="connsiteY9" fmla="*/ 3690 h 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533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690"/>
                  </a:cubicBezTo>
                  <a:cubicBezTo>
                    <a:pt x="0" y="738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CD5015E6-17DD-49A4-BD68-8E5DD0B2E934}"/>
                </a:ext>
              </a:extLst>
            </p:cNvPr>
            <p:cNvSpPr/>
            <p:nvPr/>
          </p:nvSpPr>
          <p:spPr>
            <a:xfrm>
              <a:off x="7909303" y="38700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836E00CB-C071-491F-BCEB-220EF798A082}"/>
                </a:ext>
              </a:extLst>
            </p:cNvPr>
            <p:cNvSpPr/>
            <p:nvPr/>
          </p:nvSpPr>
          <p:spPr>
            <a:xfrm>
              <a:off x="7911516" y="3856802"/>
              <a:ext cx="73800" cy="3690"/>
            </a:xfrm>
            <a:custGeom>
              <a:avLst/>
              <a:gdLst>
                <a:gd name="connsiteX0" fmla="*/ 0 w 73800"/>
                <a:gd name="connsiteY0" fmla="*/ 0 h 3690"/>
                <a:gd name="connsiteX1" fmla="*/ 0 w 73800"/>
                <a:gd name="connsiteY1" fmla="*/ 0 h 3690"/>
                <a:gd name="connsiteX2" fmla="*/ 0 w 73800"/>
                <a:gd name="connsiteY2" fmla="*/ 3690 h 3690"/>
                <a:gd name="connsiteX3" fmla="*/ 0 w 73800"/>
                <a:gd name="connsiteY3" fmla="*/ 3690 h 3690"/>
                <a:gd name="connsiteX4" fmla="*/ 0 w 73800"/>
                <a:gd name="connsiteY4" fmla="*/ 3690 h 3690"/>
                <a:gd name="connsiteX5" fmla="*/ 0 w 73800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369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1C2743F8-8002-4894-BBF6-5793D96B862F}"/>
                </a:ext>
              </a:extLst>
            </p:cNvPr>
            <p:cNvSpPr/>
            <p:nvPr/>
          </p:nvSpPr>
          <p:spPr>
            <a:xfrm>
              <a:off x="7860594" y="3850160"/>
              <a:ext cx="6642" cy="5165"/>
            </a:xfrm>
            <a:custGeom>
              <a:avLst/>
              <a:gdLst>
                <a:gd name="connsiteX0" fmla="*/ 6642 w 6642"/>
                <a:gd name="connsiteY0" fmla="*/ 5166 h 5165"/>
                <a:gd name="connsiteX1" fmla="*/ 6642 w 6642"/>
                <a:gd name="connsiteY1" fmla="*/ 5166 h 5165"/>
                <a:gd name="connsiteX2" fmla="*/ 6642 w 6642"/>
                <a:gd name="connsiteY2" fmla="*/ 5166 h 5165"/>
                <a:gd name="connsiteX3" fmla="*/ 6642 w 6642"/>
                <a:gd name="connsiteY3" fmla="*/ 5166 h 5165"/>
                <a:gd name="connsiteX4" fmla="*/ 6642 w 6642"/>
                <a:gd name="connsiteY4" fmla="*/ 5166 h 5165"/>
                <a:gd name="connsiteX5" fmla="*/ 3690 w 6642"/>
                <a:gd name="connsiteY5" fmla="*/ 5166 h 5165"/>
                <a:gd name="connsiteX6" fmla="*/ 0 w 6642"/>
                <a:gd name="connsiteY6" fmla="*/ 5166 h 5165"/>
                <a:gd name="connsiteX7" fmla="*/ 0 w 6642"/>
                <a:gd name="connsiteY7" fmla="*/ 5166 h 5165"/>
                <a:gd name="connsiteX8" fmla="*/ 0 w 6642"/>
                <a:gd name="connsiteY8" fmla="*/ 0 h 5165"/>
                <a:gd name="connsiteX9" fmla="*/ 0 w 6642"/>
                <a:gd name="connsiteY9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2" h="5165">
                  <a:moveTo>
                    <a:pt x="6642" y="5166"/>
                  </a:moveTo>
                  <a:lnTo>
                    <a:pt x="6642" y="5166"/>
                  </a:lnTo>
                  <a:lnTo>
                    <a:pt x="6642" y="5166"/>
                  </a:lnTo>
                  <a:lnTo>
                    <a:pt x="6642" y="5166"/>
                  </a:lnTo>
                  <a:lnTo>
                    <a:pt x="6642" y="5166"/>
                  </a:lnTo>
                  <a:lnTo>
                    <a:pt x="3690" y="5166"/>
                  </a:lnTo>
                  <a:cubicBezTo>
                    <a:pt x="2480" y="4854"/>
                    <a:pt x="1210" y="4854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738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2357E877-9259-4E1B-8D31-B390D40FEAD6}"/>
                </a:ext>
              </a:extLst>
            </p:cNvPr>
            <p:cNvSpPr/>
            <p:nvPr/>
          </p:nvSpPr>
          <p:spPr>
            <a:xfrm>
              <a:off x="7914468" y="3855325"/>
              <a:ext cx="3690" cy="3690"/>
            </a:xfrm>
            <a:custGeom>
              <a:avLst/>
              <a:gdLst>
                <a:gd name="connsiteX0" fmla="*/ 0 w 3690"/>
                <a:gd name="connsiteY0" fmla="*/ 0 h 3690"/>
                <a:gd name="connsiteX1" fmla="*/ 3690 w 3690"/>
                <a:gd name="connsiteY1" fmla="*/ 0 h 3690"/>
                <a:gd name="connsiteX2" fmla="*/ 3690 w 3690"/>
                <a:gd name="connsiteY2" fmla="*/ 0 h 3690"/>
                <a:gd name="connsiteX3" fmla="*/ 3690 w 3690"/>
                <a:gd name="connsiteY3" fmla="*/ 0 h 3690"/>
                <a:gd name="connsiteX4" fmla="*/ 3690 w 3690"/>
                <a:gd name="connsiteY4" fmla="*/ 3690 h 3690"/>
                <a:gd name="connsiteX5" fmla="*/ 3690 w 3690"/>
                <a:gd name="connsiteY5" fmla="*/ 3690 h 3690"/>
                <a:gd name="connsiteX6" fmla="*/ 3690 w 3690"/>
                <a:gd name="connsiteY6" fmla="*/ 3690 h 3690"/>
                <a:gd name="connsiteX7" fmla="*/ 3690 w 3690"/>
                <a:gd name="connsiteY7" fmla="*/ 3690 h 3690"/>
                <a:gd name="connsiteX8" fmla="*/ 3690 w 3690"/>
                <a:gd name="connsiteY8" fmla="*/ 3690 h 3690"/>
                <a:gd name="connsiteX9" fmla="*/ 3690 w 3690"/>
                <a:gd name="connsiteY9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" h="3690">
                  <a:moveTo>
                    <a:pt x="0" y="0"/>
                  </a:move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3690" y="3690"/>
                  </a:lnTo>
                  <a:cubicBezTo>
                    <a:pt x="3690" y="3690"/>
                    <a:pt x="3690" y="3690"/>
                    <a:pt x="3690" y="3690"/>
                  </a:cubicBezTo>
                  <a:lnTo>
                    <a:pt x="3690" y="3690"/>
                  </a:lnTo>
                  <a:cubicBezTo>
                    <a:pt x="3690" y="3690"/>
                    <a:pt x="3690" y="3690"/>
                    <a:pt x="3690" y="3690"/>
                  </a:cubicBezTo>
                  <a:lnTo>
                    <a:pt x="3690" y="3690"/>
                  </a:lnTo>
                  <a:lnTo>
                    <a:pt x="3690" y="369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471C3165-2614-46F5-88DB-1E8B79A9030B}"/>
                </a:ext>
              </a:extLst>
            </p:cNvPr>
            <p:cNvSpPr/>
            <p:nvPr/>
          </p:nvSpPr>
          <p:spPr>
            <a:xfrm>
              <a:off x="7914468" y="3875252"/>
              <a:ext cx="5997" cy="5165"/>
            </a:xfrm>
            <a:custGeom>
              <a:avLst/>
              <a:gdLst>
                <a:gd name="connsiteX0" fmla="*/ 5166 w 5997"/>
                <a:gd name="connsiteY0" fmla="*/ 0 h 5165"/>
                <a:gd name="connsiteX1" fmla="*/ 5166 w 5997"/>
                <a:gd name="connsiteY1" fmla="*/ 0 h 5165"/>
                <a:gd name="connsiteX2" fmla="*/ 5166 w 5997"/>
                <a:gd name="connsiteY2" fmla="*/ 5166 h 5165"/>
                <a:gd name="connsiteX3" fmla="*/ 5166 w 5997"/>
                <a:gd name="connsiteY3" fmla="*/ 5166 h 5165"/>
                <a:gd name="connsiteX4" fmla="*/ 5166 w 5997"/>
                <a:gd name="connsiteY4" fmla="*/ 5166 h 5165"/>
                <a:gd name="connsiteX5" fmla="*/ 0 w 5997"/>
                <a:gd name="connsiteY5" fmla="*/ 5166 h 5165"/>
                <a:gd name="connsiteX6" fmla="*/ 0 w 5997"/>
                <a:gd name="connsiteY6" fmla="*/ 5166 h 5165"/>
                <a:gd name="connsiteX7" fmla="*/ 0 w 5997"/>
                <a:gd name="connsiteY7" fmla="*/ 5166 h 5165"/>
                <a:gd name="connsiteX8" fmla="*/ 0 w 5997"/>
                <a:gd name="connsiteY8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97" h="5165">
                  <a:moveTo>
                    <a:pt x="5166" y="0"/>
                  </a:moveTo>
                  <a:cubicBezTo>
                    <a:pt x="5166" y="0"/>
                    <a:pt x="5166" y="0"/>
                    <a:pt x="5166" y="0"/>
                  </a:cubicBezTo>
                  <a:cubicBezTo>
                    <a:pt x="6274" y="1544"/>
                    <a:pt x="6274" y="3622"/>
                    <a:pt x="5166" y="5166"/>
                  </a:cubicBezTo>
                  <a:lnTo>
                    <a:pt x="5166" y="5166"/>
                  </a:lnTo>
                  <a:cubicBezTo>
                    <a:pt x="5166" y="5166"/>
                    <a:pt x="5166" y="5166"/>
                    <a:pt x="5166" y="5166"/>
                  </a:cubicBezTo>
                  <a:cubicBezTo>
                    <a:pt x="5166" y="5166"/>
                    <a:pt x="5166" y="5166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7F3B0F37-5563-4E5E-8BC4-E3818F88162D}"/>
                </a:ext>
              </a:extLst>
            </p:cNvPr>
            <p:cNvSpPr/>
            <p:nvPr/>
          </p:nvSpPr>
          <p:spPr>
            <a:xfrm>
              <a:off x="7903158" y="3886321"/>
              <a:ext cx="6449" cy="8118"/>
            </a:xfrm>
            <a:custGeom>
              <a:avLst/>
              <a:gdLst>
                <a:gd name="connsiteX0" fmla="*/ 6144 w 6449"/>
                <a:gd name="connsiteY0" fmla="*/ 2952 h 8118"/>
                <a:gd name="connsiteX1" fmla="*/ 6144 w 6449"/>
                <a:gd name="connsiteY1" fmla="*/ 2952 h 8118"/>
                <a:gd name="connsiteX2" fmla="*/ 6144 w 6449"/>
                <a:gd name="connsiteY2" fmla="*/ 8118 h 8118"/>
                <a:gd name="connsiteX3" fmla="*/ 6144 w 6449"/>
                <a:gd name="connsiteY3" fmla="*/ 8118 h 8118"/>
                <a:gd name="connsiteX4" fmla="*/ 240 w 6449"/>
                <a:gd name="connsiteY4" fmla="*/ 8118 h 8118"/>
                <a:gd name="connsiteX5" fmla="*/ 240 w 6449"/>
                <a:gd name="connsiteY5" fmla="*/ 8118 h 8118"/>
                <a:gd name="connsiteX6" fmla="*/ 240 w 6449"/>
                <a:gd name="connsiteY6" fmla="*/ 4428 h 8118"/>
                <a:gd name="connsiteX7" fmla="*/ 240 w 6449"/>
                <a:gd name="connsiteY7" fmla="*/ 0 h 8118"/>
                <a:gd name="connsiteX8" fmla="*/ 240 w 6449"/>
                <a:gd name="connsiteY8" fmla="*/ 0 h 8118"/>
                <a:gd name="connsiteX9" fmla="*/ 240 w 6449"/>
                <a:gd name="connsiteY9" fmla="*/ 0 h 8118"/>
                <a:gd name="connsiteX10" fmla="*/ 240 w 6449"/>
                <a:gd name="connsiteY10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49" h="8118">
                  <a:moveTo>
                    <a:pt x="6144" y="2952"/>
                  </a:moveTo>
                  <a:cubicBezTo>
                    <a:pt x="6144" y="2952"/>
                    <a:pt x="6144" y="2952"/>
                    <a:pt x="6144" y="2952"/>
                  </a:cubicBezTo>
                  <a:cubicBezTo>
                    <a:pt x="6552" y="4650"/>
                    <a:pt x="6552" y="6420"/>
                    <a:pt x="6144" y="8118"/>
                  </a:cubicBezTo>
                  <a:lnTo>
                    <a:pt x="6144" y="8118"/>
                  </a:lnTo>
                  <a:lnTo>
                    <a:pt x="240" y="8118"/>
                  </a:lnTo>
                  <a:lnTo>
                    <a:pt x="240" y="8118"/>
                  </a:lnTo>
                  <a:cubicBezTo>
                    <a:pt x="695" y="6930"/>
                    <a:pt x="695" y="5616"/>
                    <a:pt x="240" y="4428"/>
                  </a:cubicBezTo>
                  <a:cubicBezTo>
                    <a:pt x="-80" y="2970"/>
                    <a:pt x="-80" y="1459"/>
                    <a:pt x="240" y="0"/>
                  </a:cubicBezTo>
                  <a:cubicBezTo>
                    <a:pt x="240" y="0"/>
                    <a:pt x="240" y="0"/>
                    <a:pt x="240" y="0"/>
                  </a:cubicBezTo>
                  <a:lnTo>
                    <a:pt x="240" y="0"/>
                  </a:lnTo>
                  <a:cubicBezTo>
                    <a:pt x="240" y="0"/>
                    <a:pt x="240" y="0"/>
                    <a:pt x="240" y="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214CA293-F370-4693-B662-87B265CC0B72}"/>
                </a:ext>
              </a:extLst>
            </p:cNvPr>
            <p:cNvSpPr/>
            <p:nvPr/>
          </p:nvSpPr>
          <p:spPr>
            <a:xfrm>
              <a:off x="7896674" y="3628760"/>
              <a:ext cx="17267" cy="65681"/>
            </a:xfrm>
            <a:custGeom>
              <a:avLst/>
              <a:gdLst>
                <a:gd name="connsiteX0" fmla="*/ 11890 w 17267"/>
                <a:gd name="connsiteY0" fmla="*/ 19188 h 65681"/>
                <a:gd name="connsiteX1" fmla="*/ 11890 w 17267"/>
                <a:gd name="connsiteY1" fmla="*/ 19188 h 65681"/>
                <a:gd name="connsiteX2" fmla="*/ 1558 w 17267"/>
                <a:gd name="connsiteY2" fmla="*/ 2952 h 65681"/>
                <a:gd name="connsiteX3" fmla="*/ 1558 w 17267"/>
                <a:gd name="connsiteY3" fmla="*/ 2952 h 65681"/>
                <a:gd name="connsiteX4" fmla="*/ 1558 w 17267"/>
                <a:gd name="connsiteY4" fmla="*/ 0 h 65681"/>
                <a:gd name="connsiteX5" fmla="*/ 1558 w 17267"/>
                <a:gd name="connsiteY5" fmla="*/ 0 h 65681"/>
                <a:gd name="connsiteX6" fmla="*/ 1558 w 17267"/>
                <a:gd name="connsiteY6" fmla="*/ 0 h 65681"/>
                <a:gd name="connsiteX7" fmla="*/ 1558 w 17267"/>
                <a:gd name="connsiteY7" fmla="*/ 7380 h 65681"/>
                <a:gd name="connsiteX8" fmla="*/ 1558 w 17267"/>
                <a:gd name="connsiteY8" fmla="*/ 7380 h 65681"/>
                <a:gd name="connsiteX9" fmla="*/ 1558 w 17267"/>
                <a:gd name="connsiteY9" fmla="*/ 15498 h 65681"/>
                <a:gd name="connsiteX10" fmla="*/ 1558 w 17267"/>
                <a:gd name="connsiteY10" fmla="*/ 15498 h 65681"/>
                <a:gd name="connsiteX11" fmla="*/ 1558 w 17267"/>
                <a:gd name="connsiteY11" fmla="*/ 15498 h 65681"/>
                <a:gd name="connsiteX12" fmla="*/ 1558 w 17267"/>
                <a:gd name="connsiteY12" fmla="*/ 28782 h 65681"/>
                <a:gd name="connsiteX13" fmla="*/ 1558 w 17267"/>
                <a:gd name="connsiteY13" fmla="*/ 28782 h 65681"/>
                <a:gd name="connsiteX14" fmla="*/ 1558 w 17267"/>
                <a:gd name="connsiteY14" fmla="*/ 28782 h 65681"/>
                <a:gd name="connsiteX15" fmla="*/ 1558 w 17267"/>
                <a:gd name="connsiteY15" fmla="*/ 28782 h 65681"/>
                <a:gd name="connsiteX16" fmla="*/ 1558 w 17267"/>
                <a:gd name="connsiteY16" fmla="*/ 28782 h 65681"/>
                <a:gd name="connsiteX17" fmla="*/ 1558 w 17267"/>
                <a:gd name="connsiteY17" fmla="*/ 28782 h 65681"/>
                <a:gd name="connsiteX18" fmla="*/ 1558 w 17267"/>
                <a:gd name="connsiteY18" fmla="*/ 28782 h 65681"/>
                <a:gd name="connsiteX19" fmla="*/ 1558 w 17267"/>
                <a:gd name="connsiteY19" fmla="*/ 28782 h 65681"/>
                <a:gd name="connsiteX20" fmla="*/ 1558 w 17267"/>
                <a:gd name="connsiteY20" fmla="*/ 38376 h 65681"/>
                <a:gd name="connsiteX21" fmla="*/ 7462 w 17267"/>
                <a:gd name="connsiteY21" fmla="*/ 59040 h 65681"/>
                <a:gd name="connsiteX22" fmla="*/ 7462 w 17267"/>
                <a:gd name="connsiteY22" fmla="*/ 59040 h 65681"/>
                <a:gd name="connsiteX23" fmla="*/ 7462 w 17267"/>
                <a:gd name="connsiteY23" fmla="*/ 59040 h 65681"/>
                <a:gd name="connsiteX24" fmla="*/ 7462 w 17267"/>
                <a:gd name="connsiteY24" fmla="*/ 59040 h 65681"/>
                <a:gd name="connsiteX25" fmla="*/ 7462 w 17267"/>
                <a:gd name="connsiteY25" fmla="*/ 59040 h 65681"/>
                <a:gd name="connsiteX26" fmla="*/ 7462 w 17267"/>
                <a:gd name="connsiteY26" fmla="*/ 41328 h 65681"/>
                <a:gd name="connsiteX27" fmla="*/ 7462 w 17267"/>
                <a:gd name="connsiteY27" fmla="*/ 41328 h 65681"/>
                <a:gd name="connsiteX28" fmla="*/ 2296 w 17267"/>
                <a:gd name="connsiteY28" fmla="*/ 13284 h 65681"/>
                <a:gd name="connsiteX29" fmla="*/ 2296 w 17267"/>
                <a:gd name="connsiteY29" fmla="*/ 6642 h 65681"/>
                <a:gd name="connsiteX30" fmla="*/ 2296 w 17267"/>
                <a:gd name="connsiteY30" fmla="*/ 1476 h 65681"/>
                <a:gd name="connsiteX31" fmla="*/ 2296 w 17267"/>
                <a:gd name="connsiteY31" fmla="*/ 1476 h 65681"/>
                <a:gd name="connsiteX32" fmla="*/ 2296 w 17267"/>
                <a:gd name="connsiteY32" fmla="*/ 7380 h 65681"/>
                <a:gd name="connsiteX33" fmla="*/ 2296 w 17267"/>
                <a:gd name="connsiteY33" fmla="*/ 14022 h 65681"/>
                <a:gd name="connsiteX34" fmla="*/ 6724 w 17267"/>
                <a:gd name="connsiteY34" fmla="*/ 42066 h 65681"/>
                <a:gd name="connsiteX35" fmla="*/ 6724 w 17267"/>
                <a:gd name="connsiteY35" fmla="*/ 42066 h 65681"/>
                <a:gd name="connsiteX36" fmla="*/ 6724 w 17267"/>
                <a:gd name="connsiteY36" fmla="*/ 42066 h 65681"/>
                <a:gd name="connsiteX37" fmla="*/ 6724 w 17267"/>
                <a:gd name="connsiteY37" fmla="*/ 42066 h 65681"/>
                <a:gd name="connsiteX38" fmla="*/ 6724 w 17267"/>
                <a:gd name="connsiteY38" fmla="*/ 42066 h 65681"/>
                <a:gd name="connsiteX39" fmla="*/ 6724 w 17267"/>
                <a:gd name="connsiteY39" fmla="*/ 42066 h 65681"/>
                <a:gd name="connsiteX40" fmla="*/ 6724 w 17267"/>
                <a:gd name="connsiteY40" fmla="*/ 42066 h 65681"/>
                <a:gd name="connsiteX41" fmla="*/ 6724 w 17267"/>
                <a:gd name="connsiteY41" fmla="*/ 45756 h 65681"/>
                <a:gd name="connsiteX42" fmla="*/ 14842 w 17267"/>
                <a:gd name="connsiteY42" fmla="*/ 65682 h 65681"/>
                <a:gd name="connsiteX43" fmla="*/ 14842 w 17267"/>
                <a:gd name="connsiteY43" fmla="*/ 65682 h 65681"/>
                <a:gd name="connsiteX44" fmla="*/ 14842 w 17267"/>
                <a:gd name="connsiteY44" fmla="*/ 65682 h 65681"/>
                <a:gd name="connsiteX45" fmla="*/ 14842 w 17267"/>
                <a:gd name="connsiteY45" fmla="*/ 60516 h 65681"/>
                <a:gd name="connsiteX46" fmla="*/ 10414 w 17267"/>
                <a:gd name="connsiteY46" fmla="*/ 32472 h 65681"/>
                <a:gd name="connsiteX47" fmla="*/ 5248 w 17267"/>
                <a:gd name="connsiteY47" fmla="*/ 5166 h 65681"/>
                <a:gd name="connsiteX48" fmla="*/ 5248 w 17267"/>
                <a:gd name="connsiteY48" fmla="*/ 5166 h 65681"/>
                <a:gd name="connsiteX49" fmla="*/ 82 w 17267"/>
                <a:gd name="connsiteY49" fmla="*/ 1476 h 65681"/>
                <a:gd name="connsiteX50" fmla="*/ 82 w 17267"/>
                <a:gd name="connsiteY50" fmla="*/ 1476 h 65681"/>
                <a:gd name="connsiteX51" fmla="*/ 82 w 17267"/>
                <a:gd name="connsiteY51" fmla="*/ 1476 h 65681"/>
                <a:gd name="connsiteX52" fmla="*/ 17056 w 17267"/>
                <a:gd name="connsiteY52" fmla="*/ 8118 h 65681"/>
                <a:gd name="connsiteX53" fmla="*/ 17056 w 17267"/>
                <a:gd name="connsiteY53" fmla="*/ 8118 h 65681"/>
                <a:gd name="connsiteX54" fmla="*/ 17056 w 17267"/>
                <a:gd name="connsiteY54" fmla="*/ 8118 h 65681"/>
                <a:gd name="connsiteX55" fmla="*/ 17056 w 17267"/>
                <a:gd name="connsiteY55" fmla="*/ 8118 h 65681"/>
                <a:gd name="connsiteX56" fmla="*/ 17056 w 17267"/>
                <a:gd name="connsiteY56" fmla="*/ 8118 h 65681"/>
                <a:gd name="connsiteX57" fmla="*/ 17056 w 17267"/>
                <a:gd name="connsiteY57" fmla="*/ 8118 h 65681"/>
                <a:gd name="connsiteX58" fmla="*/ 17056 w 17267"/>
                <a:gd name="connsiteY58" fmla="*/ 8118 h 65681"/>
                <a:gd name="connsiteX59" fmla="*/ 17056 w 17267"/>
                <a:gd name="connsiteY59" fmla="*/ 8118 h 65681"/>
                <a:gd name="connsiteX60" fmla="*/ 17056 w 17267"/>
                <a:gd name="connsiteY60" fmla="*/ 3690 h 65681"/>
                <a:gd name="connsiteX61" fmla="*/ 17056 w 17267"/>
                <a:gd name="connsiteY61" fmla="*/ 0 h 65681"/>
                <a:gd name="connsiteX62" fmla="*/ 17056 w 17267"/>
                <a:gd name="connsiteY62" fmla="*/ 13284 h 65681"/>
                <a:gd name="connsiteX63" fmla="*/ 17056 w 17267"/>
                <a:gd name="connsiteY63" fmla="*/ 13284 h 65681"/>
                <a:gd name="connsiteX64" fmla="*/ 11890 w 17267"/>
                <a:gd name="connsiteY64" fmla="*/ 13284 h 6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7267" h="65681">
                  <a:moveTo>
                    <a:pt x="11890" y="19188"/>
                  </a:moveTo>
                  <a:lnTo>
                    <a:pt x="11890" y="19188"/>
                  </a:lnTo>
                  <a:cubicBezTo>
                    <a:pt x="7462" y="19188"/>
                    <a:pt x="3772" y="6642"/>
                    <a:pt x="1558" y="2952"/>
                  </a:cubicBezTo>
                  <a:lnTo>
                    <a:pt x="1558" y="2952"/>
                  </a:lnTo>
                  <a:lnTo>
                    <a:pt x="1558" y="0"/>
                  </a:lnTo>
                  <a:lnTo>
                    <a:pt x="1558" y="0"/>
                  </a:lnTo>
                  <a:lnTo>
                    <a:pt x="1558" y="0"/>
                  </a:lnTo>
                  <a:lnTo>
                    <a:pt x="1558" y="7380"/>
                  </a:lnTo>
                  <a:lnTo>
                    <a:pt x="1558" y="7380"/>
                  </a:lnTo>
                  <a:cubicBezTo>
                    <a:pt x="1558" y="7380"/>
                    <a:pt x="1558" y="12546"/>
                    <a:pt x="1558" y="15498"/>
                  </a:cubicBezTo>
                  <a:lnTo>
                    <a:pt x="1558" y="15498"/>
                  </a:lnTo>
                  <a:cubicBezTo>
                    <a:pt x="1558" y="15498"/>
                    <a:pt x="1558" y="15498"/>
                    <a:pt x="1558" y="15498"/>
                  </a:cubicBezTo>
                  <a:cubicBezTo>
                    <a:pt x="1888" y="19920"/>
                    <a:pt x="1888" y="24360"/>
                    <a:pt x="1558" y="28782"/>
                  </a:cubicBezTo>
                  <a:lnTo>
                    <a:pt x="1558" y="28782"/>
                  </a:lnTo>
                  <a:lnTo>
                    <a:pt x="1558" y="28782"/>
                  </a:lnTo>
                  <a:lnTo>
                    <a:pt x="1558" y="28782"/>
                  </a:lnTo>
                  <a:lnTo>
                    <a:pt x="1558" y="28782"/>
                  </a:lnTo>
                  <a:lnTo>
                    <a:pt x="1558" y="28782"/>
                  </a:lnTo>
                  <a:lnTo>
                    <a:pt x="1558" y="28782"/>
                  </a:lnTo>
                  <a:lnTo>
                    <a:pt x="1558" y="28782"/>
                  </a:lnTo>
                  <a:cubicBezTo>
                    <a:pt x="1860" y="31973"/>
                    <a:pt x="1860" y="35185"/>
                    <a:pt x="1558" y="38376"/>
                  </a:cubicBezTo>
                  <a:cubicBezTo>
                    <a:pt x="2391" y="45539"/>
                    <a:pt x="4385" y="52518"/>
                    <a:pt x="7462" y="59040"/>
                  </a:cubicBezTo>
                  <a:lnTo>
                    <a:pt x="7462" y="59040"/>
                  </a:lnTo>
                  <a:lnTo>
                    <a:pt x="7462" y="59040"/>
                  </a:lnTo>
                  <a:cubicBezTo>
                    <a:pt x="7462" y="59040"/>
                    <a:pt x="7462" y="59040"/>
                    <a:pt x="7462" y="59040"/>
                  </a:cubicBezTo>
                  <a:lnTo>
                    <a:pt x="7462" y="59040"/>
                  </a:lnTo>
                  <a:cubicBezTo>
                    <a:pt x="7829" y="53142"/>
                    <a:pt x="7829" y="47226"/>
                    <a:pt x="7462" y="41328"/>
                  </a:cubicBezTo>
                  <a:lnTo>
                    <a:pt x="7462" y="41328"/>
                  </a:lnTo>
                  <a:cubicBezTo>
                    <a:pt x="7462" y="36900"/>
                    <a:pt x="7462" y="24354"/>
                    <a:pt x="2296" y="13284"/>
                  </a:cubicBezTo>
                  <a:cubicBezTo>
                    <a:pt x="-2870" y="2214"/>
                    <a:pt x="2296" y="8856"/>
                    <a:pt x="2296" y="6642"/>
                  </a:cubicBezTo>
                  <a:cubicBezTo>
                    <a:pt x="2390" y="4921"/>
                    <a:pt x="2390" y="3197"/>
                    <a:pt x="2296" y="1476"/>
                  </a:cubicBezTo>
                  <a:lnTo>
                    <a:pt x="2296" y="1476"/>
                  </a:lnTo>
                  <a:cubicBezTo>
                    <a:pt x="1965" y="3430"/>
                    <a:pt x="1965" y="5426"/>
                    <a:pt x="2296" y="7380"/>
                  </a:cubicBezTo>
                  <a:cubicBezTo>
                    <a:pt x="1951" y="9581"/>
                    <a:pt x="1951" y="11821"/>
                    <a:pt x="2296" y="14022"/>
                  </a:cubicBezTo>
                  <a:cubicBezTo>
                    <a:pt x="2296" y="25092"/>
                    <a:pt x="2296" y="38376"/>
                    <a:pt x="6724" y="42066"/>
                  </a:cubicBezTo>
                  <a:lnTo>
                    <a:pt x="6724" y="42066"/>
                  </a:lnTo>
                  <a:lnTo>
                    <a:pt x="6724" y="42066"/>
                  </a:lnTo>
                  <a:lnTo>
                    <a:pt x="6724" y="42066"/>
                  </a:lnTo>
                  <a:lnTo>
                    <a:pt x="6724" y="42066"/>
                  </a:lnTo>
                  <a:lnTo>
                    <a:pt x="6724" y="42066"/>
                  </a:lnTo>
                  <a:lnTo>
                    <a:pt x="6724" y="42066"/>
                  </a:lnTo>
                  <a:cubicBezTo>
                    <a:pt x="6796" y="43295"/>
                    <a:pt x="6796" y="44527"/>
                    <a:pt x="6724" y="45756"/>
                  </a:cubicBezTo>
                  <a:cubicBezTo>
                    <a:pt x="8582" y="52713"/>
                    <a:pt x="11308" y="59408"/>
                    <a:pt x="14842" y="65682"/>
                  </a:cubicBezTo>
                  <a:cubicBezTo>
                    <a:pt x="14842" y="65682"/>
                    <a:pt x="14842" y="65682"/>
                    <a:pt x="14842" y="65682"/>
                  </a:cubicBezTo>
                  <a:lnTo>
                    <a:pt x="14842" y="65682"/>
                  </a:lnTo>
                  <a:cubicBezTo>
                    <a:pt x="14842" y="65682"/>
                    <a:pt x="14842" y="61992"/>
                    <a:pt x="14842" y="60516"/>
                  </a:cubicBezTo>
                  <a:cubicBezTo>
                    <a:pt x="14088" y="51068"/>
                    <a:pt x="12608" y="41693"/>
                    <a:pt x="10414" y="32472"/>
                  </a:cubicBezTo>
                  <a:cubicBezTo>
                    <a:pt x="10414" y="23616"/>
                    <a:pt x="10414" y="14022"/>
                    <a:pt x="5248" y="5166"/>
                  </a:cubicBezTo>
                  <a:lnTo>
                    <a:pt x="5248" y="5166"/>
                  </a:lnTo>
                  <a:lnTo>
                    <a:pt x="82" y="1476"/>
                  </a:lnTo>
                  <a:lnTo>
                    <a:pt x="82" y="1476"/>
                  </a:lnTo>
                  <a:lnTo>
                    <a:pt x="82" y="1476"/>
                  </a:lnTo>
                  <a:lnTo>
                    <a:pt x="17056" y="8118"/>
                  </a:lnTo>
                  <a:cubicBezTo>
                    <a:pt x="17056" y="8118"/>
                    <a:pt x="17056" y="8118"/>
                    <a:pt x="17056" y="8118"/>
                  </a:cubicBezTo>
                  <a:lnTo>
                    <a:pt x="17056" y="8118"/>
                  </a:lnTo>
                  <a:lnTo>
                    <a:pt x="17056" y="8118"/>
                  </a:lnTo>
                  <a:lnTo>
                    <a:pt x="17056" y="8118"/>
                  </a:lnTo>
                  <a:lnTo>
                    <a:pt x="17056" y="8118"/>
                  </a:lnTo>
                  <a:lnTo>
                    <a:pt x="17056" y="8118"/>
                  </a:lnTo>
                  <a:lnTo>
                    <a:pt x="17056" y="8118"/>
                  </a:lnTo>
                  <a:lnTo>
                    <a:pt x="17056" y="3690"/>
                  </a:lnTo>
                  <a:lnTo>
                    <a:pt x="17056" y="0"/>
                  </a:lnTo>
                  <a:cubicBezTo>
                    <a:pt x="17339" y="4424"/>
                    <a:pt x="17339" y="8860"/>
                    <a:pt x="17056" y="13284"/>
                  </a:cubicBezTo>
                  <a:lnTo>
                    <a:pt x="17056" y="13284"/>
                  </a:lnTo>
                  <a:lnTo>
                    <a:pt x="11890" y="132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3FDA288F-CB71-4DDA-BCFC-99E9B2FF9E8B}"/>
                </a:ext>
              </a:extLst>
            </p:cNvPr>
            <p:cNvSpPr/>
            <p:nvPr/>
          </p:nvSpPr>
          <p:spPr>
            <a:xfrm>
              <a:off x="7895280" y="3628760"/>
              <a:ext cx="42803" cy="94464"/>
            </a:xfrm>
            <a:custGeom>
              <a:avLst/>
              <a:gdLst>
                <a:gd name="connsiteX0" fmla="*/ 42804 w 42803"/>
                <a:gd name="connsiteY0" fmla="*/ 92988 h 94464"/>
                <a:gd name="connsiteX1" fmla="*/ 42804 w 42803"/>
                <a:gd name="connsiteY1" fmla="*/ 92988 h 94464"/>
                <a:gd name="connsiteX2" fmla="*/ 32472 w 42803"/>
                <a:gd name="connsiteY2" fmla="*/ 73800 h 94464"/>
                <a:gd name="connsiteX3" fmla="*/ 32472 w 42803"/>
                <a:gd name="connsiteY3" fmla="*/ 73800 h 94464"/>
                <a:gd name="connsiteX4" fmla="*/ 40590 w 42803"/>
                <a:gd name="connsiteY4" fmla="*/ 94464 h 94464"/>
                <a:gd name="connsiteX5" fmla="*/ 40590 w 42803"/>
                <a:gd name="connsiteY5" fmla="*/ 94464 h 94464"/>
                <a:gd name="connsiteX6" fmla="*/ 40590 w 42803"/>
                <a:gd name="connsiteY6" fmla="*/ 94464 h 94464"/>
                <a:gd name="connsiteX7" fmla="*/ 40590 w 42803"/>
                <a:gd name="connsiteY7" fmla="*/ 82656 h 94464"/>
                <a:gd name="connsiteX8" fmla="*/ 36162 w 42803"/>
                <a:gd name="connsiteY8" fmla="*/ 54612 h 94464"/>
                <a:gd name="connsiteX9" fmla="*/ 36162 w 42803"/>
                <a:gd name="connsiteY9" fmla="*/ 39114 h 94464"/>
                <a:gd name="connsiteX10" fmla="*/ 36162 w 42803"/>
                <a:gd name="connsiteY10" fmla="*/ 54612 h 94464"/>
                <a:gd name="connsiteX11" fmla="*/ 39852 w 42803"/>
                <a:gd name="connsiteY11" fmla="*/ 82656 h 94464"/>
                <a:gd name="connsiteX12" fmla="*/ 39852 w 42803"/>
                <a:gd name="connsiteY12" fmla="*/ 87822 h 94464"/>
                <a:gd name="connsiteX13" fmla="*/ 39852 w 42803"/>
                <a:gd name="connsiteY13" fmla="*/ 87822 h 94464"/>
                <a:gd name="connsiteX14" fmla="*/ 26568 w 42803"/>
                <a:gd name="connsiteY14" fmla="*/ 83394 h 94464"/>
                <a:gd name="connsiteX15" fmla="*/ 26568 w 42803"/>
                <a:gd name="connsiteY15" fmla="*/ 83394 h 94464"/>
                <a:gd name="connsiteX16" fmla="*/ 26568 w 42803"/>
                <a:gd name="connsiteY16" fmla="*/ 83394 h 94464"/>
                <a:gd name="connsiteX17" fmla="*/ 20664 w 42803"/>
                <a:gd name="connsiteY17" fmla="*/ 62730 h 94464"/>
                <a:gd name="connsiteX18" fmla="*/ 20664 w 42803"/>
                <a:gd name="connsiteY18" fmla="*/ 53136 h 94464"/>
                <a:gd name="connsiteX19" fmla="*/ 20664 w 42803"/>
                <a:gd name="connsiteY19" fmla="*/ 44280 h 94464"/>
                <a:gd name="connsiteX20" fmla="*/ 20664 w 42803"/>
                <a:gd name="connsiteY20" fmla="*/ 44280 h 94464"/>
                <a:gd name="connsiteX21" fmla="*/ 20664 w 42803"/>
                <a:gd name="connsiteY21" fmla="*/ 44280 h 94464"/>
                <a:gd name="connsiteX22" fmla="*/ 20664 w 42803"/>
                <a:gd name="connsiteY22" fmla="*/ 44280 h 94464"/>
                <a:gd name="connsiteX23" fmla="*/ 20664 w 42803"/>
                <a:gd name="connsiteY23" fmla="*/ 44280 h 94464"/>
                <a:gd name="connsiteX24" fmla="*/ 20664 w 42803"/>
                <a:gd name="connsiteY24" fmla="*/ 53136 h 94464"/>
                <a:gd name="connsiteX25" fmla="*/ 20664 w 42803"/>
                <a:gd name="connsiteY25" fmla="*/ 62730 h 94464"/>
                <a:gd name="connsiteX26" fmla="*/ 26568 w 42803"/>
                <a:gd name="connsiteY26" fmla="*/ 83394 h 94464"/>
                <a:gd name="connsiteX27" fmla="*/ 26568 w 42803"/>
                <a:gd name="connsiteY27" fmla="*/ 83394 h 94464"/>
                <a:gd name="connsiteX28" fmla="*/ 26568 w 42803"/>
                <a:gd name="connsiteY28" fmla="*/ 83394 h 94464"/>
                <a:gd name="connsiteX29" fmla="*/ 26568 w 42803"/>
                <a:gd name="connsiteY29" fmla="*/ 83394 h 94464"/>
                <a:gd name="connsiteX30" fmla="*/ 26568 w 42803"/>
                <a:gd name="connsiteY30" fmla="*/ 65682 h 94464"/>
                <a:gd name="connsiteX31" fmla="*/ 21402 w 42803"/>
                <a:gd name="connsiteY31" fmla="*/ 36900 h 94464"/>
                <a:gd name="connsiteX32" fmla="*/ 21402 w 42803"/>
                <a:gd name="connsiteY32" fmla="*/ 30258 h 94464"/>
                <a:gd name="connsiteX33" fmla="*/ 21402 w 42803"/>
                <a:gd name="connsiteY33" fmla="*/ 25092 h 94464"/>
                <a:gd name="connsiteX34" fmla="*/ 21402 w 42803"/>
                <a:gd name="connsiteY34" fmla="*/ 25092 h 94464"/>
                <a:gd name="connsiteX35" fmla="*/ 21402 w 42803"/>
                <a:gd name="connsiteY35" fmla="*/ 29520 h 94464"/>
                <a:gd name="connsiteX36" fmla="*/ 21402 w 42803"/>
                <a:gd name="connsiteY36" fmla="*/ 36162 h 94464"/>
                <a:gd name="connsiteX37" fmla="*/ 26568 w 42803"/>
                <a:gd name="connsiteY37" fmla="*/ 64206 h 94464"/>
                <a:gd name="connsiteX38" fmla="*/ 26568 w 42803"/>
                <a:gd name="connsiteY38" fmla="*/ 82656 h 94464"/>
                <a:gd name="connsiteX39" fmla="*/ 26568 w 42803"/>
                <a:gd name="connsiteY39" fmla="*/ 82656 h 94464"/>
                <a:gd name="connsiteX40" fmla="*/ 26568 w 42803"/>
                <a:gd name="connsiteY40" fmla="*/ 65682 h 94464"/>
                <a:gd name="connsiteX41" fmla="*/ 26568 w 42803"/>
                <a:gd name="connsiteY41" fmla="*/ 65682 h 94464"/>
                <a:gd name="connsiteX42" fmla="*/ 22140 w 42803"/>
                <a:gd name="connsiteY42" fmla="*/ 36900 h 94464"/>
                <a:gd name="connsiteX43" fmla="*/ 22140 w 42803"/>
                <a:gd name="connsiteY43" fmla="*/ 30258 h 94464"/>
                <a:gd name="connsiteX44" fmla="*/ 22140 w 42803"/>
                <a:gd name="connsiteY44" fmla="*/ 25830 h 94464"/>
                <a:gd name="connsiteX45" fmla="*/ 22140 w 42803"/>
                <a:gd name="connsiteY45" fmla="*/ 30258 h 94464"/>
                <a:gd name="connsiteX46" fmla="*/ 22140 w 42803"/>
                <a:gd name="connsiteY46" fmla="*/ 35424 h 94464"/>
                <a:gd name="connsiteX47" fmla="*/ 27306 w 42803"/>
                <a:gd name="connsiteY47" fmla="*/ 64944 h 94464"/>
                <a:gd name="connsiteX48" fmla="*/ 27306 w 42803"/>
                <a:gd name="connsiteY48" fmla="*/ 64944 h 94464"/>
                <a:gd name="connsiteX49" fmla="*/ 11070 w 42803"/>
                <a:gd name="connsiteY49" fmla="*/ 41328 h 94464"/>
                <a:gd name="connsiteX50" fmla="*/ 11070 w 42803"/>
                <a:gd name="connsiteY50" fmla="*/ 41328 h 94464"/>
                <a:gd name="connsiteX51" fmla="*/ 11070 w 42803"/>
                <a:gd name="connsiteY51" fmla="*/ 41328 h 94464"/>
                <a:gd name="connsiteX52" fmla="*/ 11070 w 42803"/>
                <a:gd name="connsiteY52" fmla="*/ 27306 h 94464"/>
                <a:gd name="connsiteX53" fmla="*/ 11070 w 42803"/>
                <a:gd name="connsiteY53" fmla="*/ 22140 h 94464"/>
                <a:gd name="connsiteX54" fmla="*/ 11070 w 42803"/>
                <a:gd name="connsiteY54" fmla="*/ 14022 h 94464"/>
                <a:gd name="connsiteX55" fmla="*/ 2952 w 42803"/>
                <a:gd name="connsiteY55" fmla="*/ 0 h 94464"/>
                <a:gd name="connsiteX56" fmla="*/ 2952 w 42803"/>
                <a:gd name="connsiteY56" fmla="*/ 0 h 94464"/>
                <a:gd name="connsiteX57" fmla="*/ 2952 w 42803"/>
                <a:gd name="connsiteY57" fmla="*/ 9594 h 94464"/>
                <a:gd name="connsiteX58" fmla="*/ 2952 w 42803"/>
                <a:gd name="connsiteY58" fmla="*/ 17712 h 94464"/>
                <a:gd name="connsiteX59" fmla="*/ 2952 w 42803"/>
                <a:gd name="connsiteY59" fmla="*/ 22878 h 94464"/>
                <a:gd name="connsiteX60" fmla="*/ 2952 w 42803"/>
                <a:gd name="connsiteY60" fmla="*/ 36162 h 94464"/>
                <a:gd name="connsiteX61" fmla="*/ 2952 w 42803"/>
                <a:gd name="connsiteY61" fmla="*/ 36162 h 94464"/>
                <a:gd name="connsiteX62" fmla="*/ 29520 w 42803"/>
                <a:gd name="connsiteY62" fmla="*/ 26568 h 94464"/>
                <a:gd name="connsiteX63" fmla="*/ 24354 w 42803"/>
                <a:gd name="connsiteY63" fmla="*/ 22878 h 94464"/>
                <a:gd name="connsiteX64" fmla="*/ 24354 w 42803"/>
                <a:gd name="connsiteY64" fmla="*/ 22878 h 94464"/>
                <a:gd name="connsiteX65" fmla="*/ 24354 w 42803"/>
                <a:gd name="connsiteY65" fmla="*/ 22878 h 94464"/>
                <a:gd name="connsiteX66" fmla="*/ 18450 w 42803"/>
                <a:gd name="connsiteY66" fmla="*/ 8118 h 94464"/>
                <a:gd name="connsiteX67" fmla="*/ 18450 w 42803"/>
                <a:gd name="connsiteY67" fmla="*/ 8118 h 94464"/>
                <a:gd name="connsiteX68" fmla="*/ 18450 w 42803"/>
                <a:gd name="connsiteY68" fmla="*/ 8118 h 94464"/>
                <a:gd name="connsiteX69" fmla="*/ 18450 w 42803"/>
                <a:gd name="connsiteY69" fmla="*/ 8118 h 94464"/>
                <a:gd name="connsiteX70" fmla="*/ 25830 w 42803"/>
                <a:gd name="connsiteY70" fmla="*/ 19188 h 94464"/>
                <a:gd name="connsiteX71" fmla="*/ 25830 w 42803"/>
                <a:gd name="connsiteY71" fmla="*/ 19188 h 94464"/>
                <a:gd name="connsiteX72" fmla="*/ 25830 w 42803"/>
                <a:gd name="connsiteY72" fmla="*/ 19188 h 94464"/>
                <a:gd name="connsiteX73" fmla="*/ 30996 w 42803"/>
                <a:gd name="connsiteY73" fmla="*/ 22878 h 94464"/>
                <a:gd name="connsiteX74" fmla="*/ 12546 w 42803"/>
                <a:gd name="connsiteY74" fmla="*/ 19188 h 94464"/>
                <a:gd name="connsiteX75" fmla="*/ 12546 w 42803"/>
                <a:gd name="connsiteY75" fmla="*/ 5904 h 94464"/>
                <a:gd name="connsiteX76" fmla="*/ 12546 w 42803"/>
                <a:gd name="connsiteY76" fmla="*/ 0 h 94464"/>
                <a:gd name="connsiteX77" fmla="*/ 12546 w 42803"/>
                <a:gd name="connsiteY77" fmla="*/ 6642 h 94464"/>
                <a:gd name="connsiteX78" fmla="*/ 12546 w 42803"/>
                <a:gd name="connsiteY78" fmla="*/ 6642 h 94464"/>
                <a:gd name="connsiteX79" fmla="*/ 12546 w 42803"/>
                <a:gd name="connsiteY79" fmla="*/ 0 h 94464"/>
                <a:gd name="connsiteX80" fmla="*/ 12546 w 42803"/>
                <a:gd name="connsiteY80" fmla="*/ 0 h 94464"/>
                <a:gd name="connsiteX81" fmla="*/ 12546 w 42803"/>
                <a:gd name="connsiteY81" fmla="*/ 13284 h 94464"/>
                <a:gd name="connsiteX82" fmla="*/ 12546 w 42803"/>
                <a:gd name="connsiteY82" fmla="*/ 13284 h 94464"/>
                <a:gd name="connsiteX83" fmla="*/ 5166 w 42803"/>
                <a:gd name="connsiteY83" fmla="*/ 13284 h 94464"/>
                <a:gd name="connsiteX84" fmla="*/ 0 w 42803"/>
                <a:gd name="connsiteY84" fmla="*/ 3690 h 94464"/>
                <a:gd name="connsiteX85" fmla="*/ 5166 w 42803"/>
                <a:gd name="connsiteY85" fmla="*/ 13284 h 9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42803" h="94464">
                  <a:moveTo>
                    <a:pt x="42804" y="92988"/>
                  </a:moveTo>
                  <a:lnTo>
                    <a:pt x="42804" y="92988"/>
                  </a:lnTo>
                  <a:cubicBezTo>
                    <a:pt x="38490" y="87100"/>
                    <a:pt x="35012" y="80643"/>
                    <a:pt x="32472" y="73800"/>
                  </a:cubicBezTo>
                  <a:lnTo>
                    <a:pt x="32472" y="73800"/>
                  </a:lnTo>
                  <a:cubicBezTo>
                    <a:pt x="34121" y="81058"/>
                    <a:pt x="36857" y="88025"/>
                    <a:pt x="40590" y="94464"/>
                  </a:cubicBezTo>
                  <a:lnTo>
                    <a:pt x="40590" y="94464"/>
                  </a:lnTo>
                  <a:cubicBezTo>
                    <a:pt x="40590" y="94464"/>
                    <a:pt x="40590" y="94464"/>
                    <a:pt x="40590" y="94464"/>
                  </a:cubicBezTo>
                  <a:lnTo>
                    <a:pt x="40590" y="82656"/>
                  </a:lnTo>
                  <a:cubicBezTo>
                    <a:pt x="40590" y="73062"/>
                    <a:pt x="40590" y="64206"/>
                    <a:pt x="36162" y="54612"/>
                  </a:cubicBezTo>
                  <a:cubicBezTo>
                    <a:pt x="36513" y="49452"/>
                    <a:pt x="36513" y="44274"/>
                    <a:pt x="36162" y="39114"/>
                  </a:cubicBezTo>
                  <a:cubicBezTo>
                    <a:pt x="36502" y="44274"/>
                    <a:pt x="36502" y="49452"/>
                    <a:pt x="36162" y="54612"/>
                  </a:cubicBezTo>
                  <a:cubicBezTo>
                    <a:pt x="36162" y="64206"/>
                    <a:pt x="36162" y="73062"/>
                    <a:pt x="39852" y="82656"/>
                  </a:cubicBezTo>
                  <a:cubicBezTo>
                    <a:pt x="40259" y="84354"/>
                    <a:pt x="40259" y="86124"/>
                    <a:pt x="39852" y="87822"/>
                  </a:cubicBezTo>
                  <a:lnTo>
                    <a:pt x="39852" y="87822"/>
                  </a:lnTo>
                  <a:close/>
                  <a:moveTo>
                    <a:pt x="26568" y="83394"/>
                  </a:moveTo>
                  <a:lnTo>
                    <a:pt x="26568" y="83394"/>
                  </a:lnTo>
                  <a:lnTo>
                    <a:pt x="26568" y="83394"/>
                  </a:lnTo>
                  <a:cubicBezTo>
                    <a:pt x="23491" y="76872"/>
                    <a:pt x="21497" y="69893"/>
                    <a:pt x="20664" y="62730"/>
                  </a:cubicBezTo>
                  <a:cubicBezTo>
                    <a:pt x="20966" y="59539"/>
                    <a:pt x="20966" y="56327"/>
                    <a:pt x="20664" y="53136"/>
                  </a:cubicBezTo>
                  <a:lnTo>
                    <a:pt x="20664" y="44280"/>
                  </a:lnTo>
                  <a:cubicBezTo>
                    <a:pt x="20664" y="44280"/>
                    <a:pt x="20664" y="44280"/>
                    <a:pt x="20664" y="44280"/>
                  </a:cubicBezTo>
                  <a:lnTo>
                    <a:pt x="20664" y="44280"/>
                  </a:lnTo>
                  <a:lnTo>
                    <a:pt x="20664" y="44280"/>
                  </a:lnTo>
                  <a:lnTo>
                    <a:pt x="20664" y="44280"/>
                  </a:lnTo>
                  <a:lnTo>
                    <a:pt x="20664" y="53136"/>
                  </a:lnTo>
                  <a:cubicBezTo>
                    <a:pt x="20966" y="56327"/>
                    <a:pt x="20966" y="59539"/>
                    <a:pt x="20664" y="62730"/>
                  </a:cubicBezTo>
                  <a:cubicBezTo>
                    <a:pt x="21497" y="69893"/>
                    <a:pt x="23491" y="76872"/>
                    <a:pt x="26568" y="83394"/>
                  </a:cubicBezTo>
                  <a:lnTo>
                    <a:pt x="26568" y="83394"/>
                  </a:lnTo>
                  <a:lnTo>
                    <a:pt x="26568" y="83394"/>
                  </a:lnTo>
                  <a:close/>
                  <a:moveTo>
                    <a:pt x="26568" y="83394"/>
                  </a:moveTo>
                  <a:cubicBezTo>
                    <a:pt x="26922" y="77495"/>
                    <a:pt x="26922" y="71581"/>
                    <a:pt x="26568" y="65682"/>
                  </a:cubicBezTo>
                  <a:cubicBezTo>
                    <a:pt x="26568" y="61254"/>
                    <a:pt x="26568" y="47970"/>
                    <a:pt x="21402" y="36900"/>
                  </a:cubicBezTo>
                  <a:lnTo>
                    <a:pt x="21402" y="30258"/>
                  </a:lnTo>
                  <a:cubicBezTo>
                    <a:pt x="21497" y="28537"/>
                    <a:pt x="21497" y="26813"/>
                    <a:pt x="21402" y="25092"/>
                  </a:cubicBezTo>
                  <a:lnTo>
                    <a:pt x="21402" y="25092"/>
                  </a:lnTo>
                  <a:cubicBezTo>
                    <a:pt x="21402" y="25092"/>
                    <a:pt x="21402" y="25092"/>
                    <a:pt x="21402" y="29520"/>
                  </a:cubicBezTo>
                  <a:lnTo>
                    <a:pt x="21402" y="36162"/>
                  </a:lnTo>
                  <a:cubicBezTo>
                    <a:pt x="23618" y="45412"/>
                    <a:pt x="25342" y="54774"/>
                    <a:pt x="26568" y="64206"/>
                  </a:cubicBezTo>
                  <a:cubicBezTo>
                    <a:pt x="26936" y="70351"/>
                    <a:pt x="26936" y="76511"/>
                    <a:pt x="26568" y="82656"/>
                  </a:cubicBezTo>
                  <a:lnTo>
                    <a:pt x="26568" y="82656"/>
                  </a:lnTo>
                  <a:close/>
                  <a:moveTo>
                    <a:pt x="26568" y="65682"/>
                  </a:moveTo>
                  <a:lnTo>
                    <a:pt x="26568" y="65682"/>
                  </a:lnTo>
                  <a:cubicBezTo>
                    <a:pt x="26568" y="61254"/>
                    <a:pt x="26568" y="47970"/>
                    <a:pt x="22140" y="36900"/>
                  </a:cubicBezTo>
                  <a:lnTo>
                    <a:pt x="22140" y="30258"/>
                  </a:lnTo>
                  <a:cubicBezTo>
                    <a:pt x="22140" y="30258"/>
                    <a:pt x="22140" y="30258"/>
                    <a:pt x="22140" y="25830"/>
                  </a:cubicBezTo>
                  <a:cubicBezTo>
                    <a:pt x="22140" y="21402"/>
                    <a:pt x="22140" y="25830"/>
                    <a:pt x="22140" y="30258"/>
                  </a:cubicBezTo>
                  <a:lnTo>
                    <a:pt x="22140" y="35424"/>
                  </a:lnTo>
                  <a:cubicBezTo>
                    <a:pt x="24579" y="45125"/>
                    <a:pt x="26306" y="54991"/>
                    <a:pt x="27306" y="64944"/>
                  </a:cubicBezTo>
                  <a:lnTo>
                    <a:pt x="27306" y="64944"/>
                  </a:lnTo>
                  <a:close/>
                  <a:moveTo>
                    <a:pt x="11070" y="41328"/>
                  </a:moveTo>
                  <a:lnTo>
                    <a:pt x="11070" y="41328"/>
                  </a:lnTo>
                  <a:lnTo>
                    <a:pt x="11070" y="41328"/>
                  </a:lnTo>
                  <a:cubicBezTo>
                    <a:pt x="11070" y="36162"/>
                    <a:pt x="11070" y="31734"/>
                    <a:pt x="11070" y="27306"/>
                  </a:cubicBezTo>
                  <a:lnTo>
                    <a:pt x="11070" y="22140"/>
                  </a:lnTo>
                  <a:cubicBezTo>
                    <a:pt x="11070" y="22140"/>
                    <a:pt x="11070" y="16974"/>
                    <a:pt x="11070" y="14022"/>
                  </a:cubicBezTo>
                  <a:lnTo>
                    <a:pt x="2952" y="0"/>
                  </a:lnTo>
                  <a:cubicBezTo>
                    <a:pt x="2952" y="0"/>
                    <a:pt x="2952" y="0"/>
                    <a:pt x="2952" y="0"/>
                  </a:cubicBezTo>
                  <a:lnTo>
                    <a:pt x="2952" y="9594"/>
                  </a:lnTo>
                  <a:cubicBezTo>
                    <a:pt x="3257" y="12291"/>
                    <a:pt x="3257" y="15015"/>
                    <a:pt x="2952" y="17712"/>
                  </a:cubicBezTo>
                  <a:lnTo>
                    <a:pt x="2952" y="22878"/>
                  </a:lnTo>
                  <a:cubicBezTo>
                    <a:pt x="3282" y="27300"/>
                    <a:pt x="3282" y="31740"/>
                    <a:pt x="2952" y="36162"/>
                  </a:cubicBezTo>
                  <a:lnTo>
                    <a:pt x="2952" y="36162"/>
                  </a:lnTo>
                  <a:close/>
                  <a:moveTo>
                    <a:pt x="29520" y="26568"/>
                  </a:moveTo>
                  <a:cubicBezTo>
                    <a:pt x="27525" y="25774"/>
                    <a:pt x="25753" y="24507"/>
                    <a:pt x="24354" y="22878"/>
                  </a:cubicBezTo>
                  <a:lnTo>
                    <a:pt x="24354" y="22878"/>
                  </a:lnTo>
                  <a:lnTo>
                    <a:pt x="24354" y="22878"/>
                  </a:lnTo>
                  <a:lnTo>
                    <a:pt x="18450" y="8118"/>
                  </a:lnTo>
                  <a:lnTo>
                    <a:pt x="18450" y="8118"/>
                  </a:lnTo>
                  <a:lnTo>
                    <a:pt x="18450" y="8118"/>
                  </a:lnTo>
                  <a:cubicBezTo>
                    <a:pt x="18450" y="8118"/>
                    <a:pt x="18450" y="8118"/>
                    <a:pt x="18450" y="8118"/>
                  </a:cubicBezTo>
                  <a:lnTo>
                    <a:pt x="25830" y="19188"/>
                  </a:lnTo>
                  <a:lnTo>
                    <a:pt x="25830" y="19188"/>
                  </a:lnTo>
                  <a:lnTo>
                    <a:pt x="25830" y="19188"/>
                  </a:lnTo>
                  <a:lnTo>
                    <a:pt x="30996" y="22878"/>
                  </a:lnTo>
                  <a:close/>
                  <a:moveTo>
                    <a:pt x="12546" y="19188"/>
                  </a:moveTo>
                  <a:cubicBezTo>
                    <a:pt x="12829" y="14764"/>
                    <a:pt x="12829" y="10328"/>
                    <a:pt x="12546" y="5904"/>
                  </a:cubicBezTo>
                  <a:lnTo>
                    <a:pt x="12546" y="0"/>
                  </a:lnTo>
                  <a:lnTo>
                    <a:pt x="12546" y="6642"/>
                  </a:lnTo>
                  <a:lnTo>
                    <a:pt x="12546" y="6642"/>
                  </a:lnTo>
                  <a:lnTo>
                    <a:pt x="12546" y="0"/>
                  </a:lnTo>
                  <a:lnTo>
                    <a:pt x="12546" y="0"/>
                  </a:lnTo>
                  <a:cubicBezTo>
                    <a:pt x="12784" y="4425"/>
                    <a:pt x="12784" y="8859"/>
                    <a:pt x="12546" y="13284"/>
                  </a:cubicBezTo>
                  <a:cubicBezTo>
                    <a:pt x="12546" y="13284"/>
                    <a:pt x="12546" y="13284"/>
                    <a:pt x="12546" y="13284"/>
                  </a:cubicBezTo>
                  <a:close/>
                  <a:moveTo>
                    <a:pt x="5166" y="13284"/>
                  </a:moveTo>
                  <a:cubicBezTo>
                    <a:pt x="2742" y="10517"/>
                    <a:pt x="976" y="7237"/>
                    <a:pt x="0" y="3690"/>
                  </a:cubicBezTo>
                  <a:cubicBezTo>
                    <a:pt x="1434" y="7035"/>
                    <a:pt x="3162" y="10246"/>
                    <a:pt x="5166" y="1328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82AB7031-8A47-40BC-976B-0F85076206D0}"/>
                </a:ext>
              </a:extLst>
            </p:cNvPr>
            <p:cNvSpPr/>
            <p:nvPr/>
          </p:nvSpPr>
          <p:spPr>
            <a:xfrm>
              <a:off x="7896280" y="3646471"/>
              <a:ext cx="4425" cy="33210"/>
            </a:xfrm>
            <a:custGeom>
              <a:avLst/>
              <a:gdLst>
                <a:gd name="connsiteX0" fmla="*/ 4167 w 4425"/>
                <a:gd name="connsiteY0" fmla="*/ 33210 h 33210"/>
                <a:gd name="connsiteX1" fmla="*/ 4167 w 4425"/>
                <a:gd name="connsiteY1" fmla="*/ 33210 h 33210"/>
                <a:gd name="connsiteX2" fmla="*/ 4167 w 4425"/>
                <a:gd name="connsiteY2" fmla="*/ 33210 h 33210"/>
                <a:gd name="connsiteX3" fmla="*/ 4167 w 4425"/>
                <a:gd name="connsiteY3" fmla="*/ 33210 h 33210"/>
                <a:gd name="connsiteX4" fmla="*/ 4167 w 4425"/>
                <a:gd name="connsiteY4" fmla="*/ 33210 h 33210"/>
                <a:gd name="connsiteX5" fmla="*/ 4167 w 4425"/>
                <a:gd name="connsiteY5" fmla="*/ 33210 h 33210"/>
                <a:gd name="connsiteX6" fmla="*/ 4167 w 4425"/>
                <a:gd name="connsiteY6" fmla="*/ 24354 h 33210"/>
                <a:gd name="connsiteX7" fmla="*/ 4167 w 4425"/>
                <a:gd name="connsiteY7" fmla="*/ 24354 h 33210"/>
                <a:gd name="connsiteX8" fmla="*/ 4167 w 4425"/>
                <a:gd name="connsiteY8" fmla="*/ 24354 h 33210"/>
                <a:gd name="connsiteX9" fmla="*/ 4167 w 4425"/>
                <a:gd name="connsiteY9" fmla="*/ 19926 h 33210"/>
                <a:gd name="connsiteX10" fmla="*/ 4167 w 4425"/>
                <a:gd name="connsiteY10" fmla="*/ 19926 h 33210"/>
                <a:gd name="connsiteX11" fmla="*/ 4167 w 4425"/>
                <a:gd name="connsiteY11" fmla="*/ 19926 h 33210"/>
                <a:gd name="connsiteX12" fmla="*/ 4167 w 4425"/>
                <a:gd name="connsiteY12" fmla="*/ 14022 h 33210"/>
                <a:gd name="connsiteX13" fmla="*/ 4167 w 4425"/>
                <a:gd name="connsiteY13" fmla="*/ 6642 h 33210"/>
                <a:gd name="connsiteX14" fmla="*/ 4167 w 4425"/>
                <a:gd name="connsiteY14" fmla="*/ 0 h 33210"/>
                <a:gd name="connsiteX15" fmla="*/ 4167 w 4425"/>
                <a:gd name="connsiteY15" fmla="*/ 0 h 33210"/>
                <a:gd name="connsiteX16" fmla="*/ 4167 w 4425"/>
                <a:gd name="connsiteY16" fmla="*/ 0 h 33210"/>
                <a:gd name="connsiteX17" fmla="*/ 4167 w 4425"/>
                <a:gd name="connsiteY17" fmla="*/ 5904 h 33210"/>
                <a:gd name="connsiteX18" fmla="*/ 4167 w 4425"/>
                <a:gd name="connsiteY18" fmla="*/ 11808 h 33210"/>
                <a:gd name="connsiteX19" fmla="*/ 4167 w 4425"/>
                <a:gd name="connsiteY19" fmla="*/ 22878 h 33210"/>
                <a:gd name="connsiteX20" fmla="*/ 4167 w 4425"/>
                <a:gd name="connsiteY20" fmla="*/ 22878 h 33210"/>
                <a:gd name="connsiteX21" fmla="*/ 4167 w 4425"/>
                <a:gd name="connsiteY21" fmla="*/ 22878 h 33210"/>
                <a:gd name="connsiteX22" fmla="*/ 4167 w 4425"/>
                <a:gd name="connsiteY22" fmla="*/ 22878 h 33210"/>
                <a:gd name="connsiteX23" fmla="*/ 4167 w 4425"/>
                <a:gd name="connsiteY23" fmla="*/ 22878 h 33210"/>
                <a:gd name="connsiteX24" fmla="*/ 4167 w 4425"/>
                <a:gd name="connsiteY24" fmla="*/ 22878 h 33210"/>
                <a:gd name="connsiteX25" fmla="*/ 4167 w 4425"/>
                <a:gd name="connsiteY25" fmla="*/ 22878 h 33210"/>
                <a:gd name="connsiteX26" fmla="*/ 4167 w 4425"/>
                <a:gd name="connsiteY26" fmla="*/ 22878 h 33210"/>
                <a:gd name="connsiteX27" fmla="*/ 4167 w 4425"/>
                <a:gd name="connsiteY27" fmla="*/ 32472 h 33210"/>
                <a:gd name="connsiteX28" fmla="*/ 4167 w 4425"/>
                <a:gd name="connsiteY28" fmla="*/ 32472 h 33210"/>
                <a:gd name="connsiteX29" fmla="*/ 477 w 4425"/>
                <a:gd name="connsiteY29" fmla="*/ 27306 h 33210"/>
                <a:gd name="connsiteX30" fmla="*/ 477 w 4425"/>
                <a:gd name="connsiteY30" fmla="*/ 20664 h 33210"/>
                <a:gd name="connsiteX31" fmla="*/ 477 w 4425"/>
                <a:gd name="connsiteY31" fmla="*/ 20664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425" h="33210">
                  <a:moveTo>
                    <a:pt x="4167" y="33210"/>
                  </a:moveTo>
                  <a:lnTo>
                    <a:pt x="4167" y="33210"/>
                  </a:lnTo>
                  <a:lnTo>
                    <a:pt x="4167" y="33210"/>
                  </a:lnTo>
                  <a:lnTo>
                    <a:pt x="4167" y="33210"/>
                  </a:lnTo>
                  <a:lnTo>
                    <a:pt x="4167" y="33210"/>
                  </a:lnTo>
                  <a:cubicBezTo>
                    <a:pt x="4167" y="33210"/>
                    <a:pt x="4167" y="33210"/>
                    <a:pt x="4167" y="33210"/>
                  </a:cubicBezTo>
                  <a:cubicBezTo>
                    <a:pt x="4406" y="30263"/>
                    <a:pt x="4406" y="27301"/>
                    <a:pt x="4167" y="24354"/>
                  </a:cubicBezTo>
                  <a:lnTo>
                    <a:pt x="4167" y="24354"/>
                  </a:lnTo>
                  <a:cubicBezTo>
                    <a:pt x="4167" y="24354"/>
                    <a:pt x="4167" y="24354"/>
                    <a:pt x="4167" y="24354"/>
                  </a:cubicBezTo>
                  <a:cubicBezTo>
                    <a:pt x="4512" y="22898"/>
                    <a:pt x="4512" y="21382"/>
                    <a:pt x="4167" y="19926"/>
                  </a:cubicBezTo>
                  <a:lnTo>
                    <a:pt x="4167" y="19926"/>
                  </a:lnTo>
                  <a:lnTo>
                    <a:pt x="4167" y="19926"/>
                  </a:lnTo>
                  <a:cubicBezTo>
                    <a:pt x="4167" y="19926"/>
                    <a:pt x="4167" y="19926"/>
                    <a:pt x="4167" y="14022"/>
                  </a:cubicBezTo>
                  <a:cubicBezTo>
                    <a:pt x="4492" y="11573"/>
                    <a:pt x="4492" y="9091"/>
                    <a:pt x="4167" y="6642"/>
                  </a:cubicBezTo>
                  <a:lnTo>
                    <a:pt x="4167" y="0"/>
                  </a:lnTo>
                  <a:lnTo>
                    <a:pt x="4167" y="0"/>
                  </a:lnTo>
                  <a:lnTo>
                    <a:pt x="4167" y="0"/>
                  </a:lnTo>
                  <a:lnTo>
                    <a:pt x="4167" y="5904"/>
                  </a:lnTo>
                  <a:lnTo>
                    <a:pt x="4167" y="11808"/>
                  </a:lnTo>
                  <a:cubicBezTo>
                    <a:pt x="4167" y="11808"/>
                    <a:pt x="4167" y="17712"/>
                    <a:pt x="4167" y="22878"/>
                  </a:cubicBezTo>
                  <a:lnTo>
                    <a:pt x="4167" y="22878"/>
                  </a:lnTo>
                  <a:lnTo>
                    <a:pt x="4167" y="22878"/>
                  </a:lnTo>
                  <a:lnTo>
                    <a:pt x="4167" y="22878"/>
                  </a:lnTo>
                  <a:lnTo>
                    <a:pt x="4167" y="22878"/>
                  </a:lnTo>
                  <a:lnTo>
                    <a:pt x="4167" y="22878"/>
                  </a:lnTo>
                  <a:lnTo>
                    <a:pt x="4167" y="22878"/>
                  </a:lnTo>
                  <a:lnTo>
                    <a:pt x="4167" y="22878"/>
                  </a:lnTo>
                  <a:cubicBezTo>
                    <a:pt x="4167" y="28044"/>
                    <a:pt x="4167" y="32472"/>
                    <a:pt x="4167" y="32472"/>
                  </a:cubicBezTo>
                  <a:lnTo>
                    <a:pt x="4167" y="32472"/>
                  </a:lnTo>
                  <a:cubicBezTo>
                    <a:pt x="4167" y="32472"/>
                    <a:pt x="4167" y="32472"/>
                    <a:pt x="477" y="27306"/>
                  </a:cubicBezTo>
                  <a:cubicBezTo>
                    <a:pt x="-159" y="25138"/>
                    <a:pt x="-159" y="22832"/>
                    <a:pt x="477" y="20664"/>
                  </a:cubicBezTo>
                  <a:cubicBezTo>
                    <a:pt x="477" y="20664"/>
                    <a:pt x="477" y="20664"/>
                    <a:pt x="477" y="2066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4DA7AA24-BE51-4C6F-9CCA-91C98EF8995F}"/>
                </a:ext>
              </a:extLst>
            </p:cNvPr>
            <p:cNvSpPr/>
            <p:nvPr/>
          </p:nvSpPr>
          <p:spPr>
            <a:xfrm>
              <a:off x="7899709" y="3645734"/>
              <a:ext cx="10841" cy="47970"/>
            </a:xfrm>
            <a:custGeom>
              <a:avLst/>
              <a:gdLst>
                <a:gd name="connsiteX0" fmla="*/ 7380 w 10841"/>
                <a:gd name="connsiteY0" fmla="*/ 47970 h 47970"/>
                <a:gd name="connsiteX1" fmla="*/ 7380 w 10841"/>
                <a:gd name="connsiteY1" fmla="*/ 47970 h 47970"/>
                <a:gd name="connsiteX2" fmla="*/ 3690 w 10841"/>
                <a:gd name="connsiteY2" fmla="*/ 42804 h 47970"/>
                <a:gd name="connsiteX3" fmla="*/ 3690 w 10841"/>
                <a:gd name="connsiteY3" fmla="*/ 36162 h 47970"/>
                <a:gd name="connsiteX4" fmla="*/ 3690 w 10841"/>
                <a:gd name="connsiteY4" fmla="*/ 36162 h 47970"/>
                <a:gd name="connsiteX5" fmla="*/ 3690 w 10841"/>
                <a:gd name="connsiteY5" fmla="*/ 36162 h 47970"/>
                <a:gd name="connsiteX6" fmla="*/ 3690 w 10841"/>
                <a:gd name="connsiteY6" fmla="*/ 42804 h 47970"/>
                <a:gd name="connsiteX7" fmla="*/ 7380 w 10841"/>
                <a:gd name="connsiteY7" fmla="*/ 47970 h 47970"/>
                <a:gd name="connsiteX8" fmla="*/ 7380 w 10841"/>
                <a:gd name="connsiteY8" fmla="*/ 47970 h 47970"/>
                <a:gd name="connsiteX9" fmla="*/ 7380 w 10841"/>
                <a:gd name="connsiteY9" fmla="*/ 38376 h 47970"/>
                <a:gd name="connsiteX10" fmla="*/ 7380 w 10841"/>
                <a:gd name="connsiteY10" fmla="*/ 30996 h 47970"/>
                <a:gd name="connsiteX11" fmla="*/ 7380 w 10841"/>
                <a:gd name="connsiteY11" fmla="*/ 30996 h 47970"/>
                <a:gd name="connsiteX12" fmla="*/ 7380 w 10841"/>
                <a:gd name="connsiteY12" fmla="*/ 35424 h 47970"/>
                <a:gd name="connsiteX13" fmla="*/ 7380 w 10841"/>
                <a:gd name="connsiteY13" fmla="*/ 45018 h 47970"/>
                <a:gd name="connsiteX14" fmla="*/ 0 w 10841"/>
                <a:gd name="connsiteY14" fmla="*/ 33210 h 47970"/>
                <a:gd name="connsiteX15" fmla="*/ 0 w 10841"/>
                <a:gd name="connsiteY15" fmla="*/ 33210 h 47970"/>
                <a:gd name="connsiteX16" fmla="*/ 0 w 10841"/>
                <a:gd name="connsiteY16" fmla="*/ 23616 h 47970"/>
                <a:gd name="connsiteX17" fmla="*/ 0 w 10841"/>
                <a:gd name="connsiteY17" fmla="*/ 19188 h 47970"/>
                <a:gd name="connsiteX18" fmla="*/ 0 w 10841"/>
                <a:gd name="connsiteY18" fmla="*/ 19188 h 47970"/>
                <a:gd name="connsiteX19" fmla="*/ 0 w 10841"/>
                <a:gd name="connsiteY19" fmla="*/ 19188 h 47970"/>
                <a:gd name="connsiteX20" fmla="*/ 0 w 10841"/>
                <a:gd name="connsiteY20" fmla="*/ 28044 h 47970"/>
                <a:gd name="connsiteX21" fmla="*/ 0 w 10841"/>
                <a:gd name="connsiteY21" fmla="*/ 28044 h 47970"/>
                <a:gd name="connsiteX22" fmla="*/ 10332 w 10841"/>
                <a:gd name="connsiteY22" fmla="*/ 26568 h 47970"/>
                <a:gd name="connsiteX23" fmla="*/ 10332 w 10841"/>
                <a:gd name="connsiteY23" fmla="*/ 26568 h 47970"/>
                <a:gd name="connsiteX24" fmla="*/ 10332 w 10841"/>
                <a:gd name="connsiteY24" fmla="*/ 26568 h 47970"/>
                <a:gd name="connsiteX25" fmla="*/ 10332 w 10841"/>
                <a:gd name="connsiteY25" fmla="*/ 13284 h 47970"/>
                <a:gd name="connsiteX26" fmla="*/ 10332 w 10841"/>
                <a:gd name="connsiteY26" fmla="*/ 7380 h 47970"/>
                <a:gd name="connsiteX27" fmla="*/ 10332 w 10841"/>
                <a:gd name="connsiteY27" fmla="*/ 2214 h 47970"/>
                <a:gd name="connsiteX28" fmla="*/ 10332 w 10841"/>
                <a:gd name="connsiteY28" fmla="*/ 6642 h 47970"/>
                <a:gd name="connsiteX29" fmla="*/ 10332 w 10841"/>
                <a:gd name="connsiteY29" fmla="*/ 14022 h 47970"/>
                <a:gd name="connsiteX30" fmla="*/ 10332 w 10841"/>
                <a:gd name="connsiteY30" fmla="*/ 19926 h 47970"/>
                <a:gd name="connsiteX31" fmla="*/ 10332 w 10841"/>
                <a:gd name="connsiteY31" fmla="*/ 19926 h 47970"/>
                <a:gd name="connsiteX32" fmla="*/ 10332 w 10841"/>
                <a:gd name="connsiteY32" fmla="*/ 19926 h 47970"/>
                <a:gd name="connsiteX33" fmla="*/ 10332 w 10841"/>
                <a:gd name="connsiteY33" fmla="*/ 19926 h 47970"/>
                <a:gd name="connsiteX34" fmla="*/ 10332 w 10841"/>
                <a:gd name="connsiteY34" fmla="*/ 14760 h 47970"/>
                <a:gd name="connsiteX35" fmla="*/ 10332 w 10841"/>
                <a:gd name="connsiteY35" fmla="*/ 6642 h 47970"/>
                <a:gd name="connsiteX36" fmla="*/ 10332 w 10841"/>
                <a:gd name="connsiteY36" fmla="*/ 0 h 47970"/>
                <a:gd name="connsiteX37" fmla="*/ 10332 w 10841"/>
                <a:gd name="connsiteY37" fmla="*/ 7380 h 47970"/>
                <a:gd name="connsiteX38" fmla="*/ 10332 w 10841"/>
                <a:gd name="connsiteY38" fmla="*/ 13284 h 47970"/>
                <a:gd name="connsiteX39" fmla="*/ 10332 w 10841"/>
                <a:gd name="connsiteY39" fmla="*/ 24354 h 47970"/>
                <a:gd name="connsiteX40" fmla="*/ 10332 w 10841"/>
                <a:gd name="connsiteY40" fmla="*/ 28782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0841" h="47970">
                  <a:moveTo>
                    <a:pt x="7380" y="47970"/>
                  </a:moveTo>
                  <a:lnTo>
                    <a:pt x="7380" y="47970"/>
                  </a:lnTo>
                  <a:cubicBezTo>
                    <a:pt x="5599" y="46717"/>
                    <a:pt x="4298" y="44895"/>
                    <a:pt x="3690" y="42804"/>
                  </a:cubicBezTo>
                  <a:cubicBezTo>
                    <a:pt x="3289" y="40608"/>
                    <a:pt x="3289" y="38358"/>
                    <a:pt x="3690" y="36162"/>
                  </a:cubicBezTo>
                  <a:lnTo>
                    <a:pt x="3690" y="36162"/>
                  </a:lnTo>
                  <a:cubicBezTo>
                    <a:pt x="3690" y="36162"/>
                    <a:pt x="3690" y="36162"/>
                    <a:pt x="3690" y="36162"/>
                  </a:cubicBezTo>
                  <a:cubicBezTo>
                    <a:pt x="3055" y="38330"/>
                    <a:pt x="3055" y="40636"/>
                    <a:pt x="3690" y="42804"/>
                  </a:cubicBezTo>
                  <a:cubicBezTo>
                    <a:pt x="3690" y="42804"/>
                    <a:pt x="3690" y="47232"/>
                    <a:pt x="7380" y="47970"/>
                  </a:cubicBezTo>
                  <a:lnTo>
                    <a:pt x="7380" y="47970"/>
                  </a:lnTo>
                  <a:cubicBezTo>
                    <a:pt x="7380" y="47970"/>
                    <a:pt x="7380" y="47970"/>
                    <a:pt x="7380" y="38376"/>
                  </a:cubicBezTo>
                  <a:lnTo>
                    <a:pt x="7380" y="30996"/>
                  </a:lnTo>
                  <a:lnTo>
                    <a:pt x="7380" y="30996"/>
                  </a:lnTo>
                  <a:lnTo>
                    <a:pt x="7380" y="35424"/>
                  </a:lnTo>
                  <a:cubicBezTo>
                    <a:pt x="7380" y="41328"/>
                    <a:pt x="7380" y="45018"/>
                    <a:pt x="7380" y="45018"/>
                  </a:cubicBezTo>
                  <a:close/>
                  <a:moveTo>
                    <a:pt x="0" y="33210"/>
                  </a:moveTo>
                  <a:lnTo>
                    <a:pt x="0" y="33210"/>
                  </a:lnTo>
                  <a:cubicBezTo>
                    <a:pt x="302" y="30019"/>
                    <a:pt x="302" y="26807"/>
                    <a:pt x="0" y="23616"/>
                  </a:cubicBezTo>
                  <a:cubicBezTo>
                    <a:pt x="0" y="23616"/>
                    <a:pt x="0" y="23616"/>
                    <a:pt x="0" y="19188"/>
                  </a:cubicBezTo>
                  <a:lnTo>
                    <a:pt x="0" y="19188"/>
                  </a:lnTo>
                  <a:cubicBezTo>
                    <a:pt x="0" y="19188"/>
                    <a:pt x="0" y="19188"/>
                    <a:pt x="0" y="19188"/>
                  </a:cubicBezTo>
                  <a:cubicBezTo>
                    <a:pt x="240" y="22135"/>
                    <a:pt x="240" y="25097"/>
                    <a:pt x="0" y="28044"/>
                  </a:cubicBezTo>
                  <a:lnTo>
                    <a:pt x="0" y="28044"/>
                  </a:lnTo>
                  <a:close/>
                  <a:moveTo>
                    <a:pt x="10332" y="26568"/>
                  </a:moveTo>
                  <a:lnTo>
                    <a:pt x="10332" y="26568"/>
                  </a:lnTo>
                  <a:lnTo>
                    <a:pt x="10332" y="26568"/>
                  </a:lnTo>
                  <a:cubicBezTo>
                    <a:pt x="11012" y="22166"/>
                    <a:pt x="11012" y="17686"/>
                    <a:pt x="10332" y="13284"/>
                  </a:cubicBezTo>
                  <a:lnTo>
                    <a:pt x="10332" y="7380"/>
                  </a:lnTo>
                  <a:lnTo>
                    <a:pt x="10332" y="2214"/>
                  </a:lnTo>
                  <a:cubicBezTo>
                    <a:pt x="10332" y="2214"/>
                    <a:pt x="10332" y="2214"/>
                    <a:pt x="10332" y="6642"/>
                  </a:cubicBezTo>
                  <a:cubicBezTo>
                    <a:pt x="10657" y="9091"/>
                    <a:pt x="10657" y="11573"/>
                    <a:pt x="10332" y="14022"/>
                  </a:cubicBezTo>
                  <a:cubicBezTo>
                    <a:pt x="10332" y="14022"/>
                    <a:pt x="10332" y="19188"/>
                    <a:pt x="10332" y="19926"/>
                  </a:cubicBezTo>
                  <a:lnTo>
                    <a:pt x="10332" y="19926"/>
                  </a:lnTo>
                  <a:lnTo>
                    <a:pt x="10332" y="19926"/>
                  </a:lnTo>
                  <a:lnTo>
                    <a:pt x="10332" y="19926"/>
                  </a:lnTo>
                  <a:cubicBezTo>
                    <a:pt x="10332" y="19926"/>
                    <a:pt x="10332" y="19926"/>
                    <a:pt x="10332" y="14760"/>
                  </a:cubicBezTo>
                  <a:cubicBezTo>
                    <a:pt x="10332" y="9594"/>
                    <a:pt x="10332" y="9594"/>
                    <a:pt x="10332" y="6642"/>
                  </a:cubicBezTo>
                  <a:lnTo>
                    <a:pt x="10332" y="0"/>
                  </a:lnTo>
                  <a:cubicBezTo>
                    <a:pt x="10696" y="2446"/>
                    <a:pt x="10696" y="4934"/>
                    <a:pt x="10332" y="7380"/>
                  </a:cubicBezTo>
                  <a:lnTo>
                    <a:pt x="10332" y="13284"/>
                  </a:lnTo>
                  <a:cubicBezTo>
                    <a:pt x="10332" y="13284"/>
                    <a:pt x="10332" y="18450"/>
                    <a:pt x="10332" y="24354"/>
                  </a:cubicBezTo>
                  <a:lnTo>
                    <a:pt x="10332" y="2878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11B4C309-808D-4809-9453-A8C5BF099BCE}"/>
                </a:ext>
              </a:extLst>
            </p:cNvPr>
            <p:cNvSpPr/>
            <p:nvPr/>
          </p:nvSpPr>
          <p:spPr>
            <a:xfrm>
              <a:off x="7859857" y="3691489"/>
              <a:ext cx="2951" cy="19925"/>
            </a:xfrm>
            <a:custGeom>
              <a:avLst/>
              <a:gdLst>
                <a:gd name="connsiteX0" fmla="*/ 2952 w 2951"/>
                <a:gd name="connsiteY0" fmla="*/ 11070 h 19925"/>
                <a:gd name="connsiteX1" fmla="*/ 2952 w 2951"/>
                <a:gd name="connsiteY1" fmla="*/ 11070 h 19925"/>
                <a:gd name="connsiteX2" fmla="*/ 2952 w 2951"/>
                <a:gd name="connsiteY2" fmla="*/ 11070 h 19925"/>
                <a:gd name="connsiteX3" fmla="*/ 2952 w 2951"/>
                <a:gd name="connsiteY3" fmla="*/ 11070 h 19925"/>
                <a:gd name="connsiteX4" fmla="*/ 2952 w 2951"/>
                <a:gd name="connsiteY4" fmla="*/ 11070 h 19925"/>
                <a:gd name="connsiteX5" fmla="*/ 2952 w 2951"/>
                <a:gd name="connsiteY5" fmla="*/ 11070 h 19925"/>
                <a:gd name="connsiteX6" fmla="*/ 2952 w 2951"/>
                <a:gd name="connsiteY6" fmla="*/ 15498 h 19925"/>
                <a:gd name="connsiteX7" fmla="*/ 2952 w 2951"/>
                <a:gd name="connsiteY7" fmla="*/ 19926 h 19925"/>
                <a:gd name="connsiteX8" fmla="*/ 2952 w 2951"/>
                <a:gd name="connsiteY8" fmla="*/ 19926 h 19925"/>
                <a:gd name="connsiteX9" fmla="*/ 2952 w 2951"/>
                <a:gd name="connsiteY9" fmla="*/ 14022 h 19925"/>
                <a:gd name="connsiteX10" fmla="*/ 2952 w 2951"/>
                <a:gd name="connsiteY10" fmla="*/ 5166 h 19925"/>
                <a:gd name="connsiteX11" fmla="*/ 2952 w 2951"/>
                <a:gd name="connsiteY11" fmla="*/ 5166 h 19925"/>
                <a:gd name="connsiteX12" fmla="*/ 2952 w 2951"/>
                <a:gd name="connsiteY12" fmla="*/ 5166 h 19925"/>
                <a:gd name="connsiteX13" fmla="*/ 2952 w 2951"/>
                <a:gd name="connsiteY13" fmla="*/ 0 h 19925"/>
                <a:gd name="connsiteX14" fmla="*/ 2952 w 2951"/>
                <a:gd name="connsiteY14" fmla="*/ 0 h 19925"/>
                <a:gd name="connsiteX15" fmla="*/ 2952 w 2951"/>
                <a:gd name="connsiteY15" fmla="*/ 0 h 19925"/>
                <a:gd name="connsiteX16" fmla="*/ 0 w 2951"/>
                <a:gd name="connsiteY16" fmla="*/ 0 h 19925"/>
                <a:gd name="connsiteX17" fmla="*/ 0 w 2951"/>
                <a:gd name="connsiteY17" fmla="*/ 8118 h 19925"/>
                <a:gd name="connsiteX18" fmla="*/ 0 w 2951"/>
                <a:gd name="connsiteY18" fmla="*/ 8118 h 19925"/>
                <a:gd name="connsiteX19" fmla="*/ 0 w 2951"/>
                <a:gd name="connsiteY19" fmla="*/ 8118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51" h="19925">
                  <a:moveTo>
                    <a:pt x="2952" y="11070"/>
                  </a:moveTo>
                  <a:lnTo>
                    <a:pt x="2952" y="11070"/>
                  </a:lnTo>
                  <a:cubicBezTo>
                    <a:pt x="2952" y="11070"/>
                    <a:pt x="2952" y="11070"/>
                    <a:pt x="2952" y="11070"/>
                  </a:cubicBezTo>
                  <a:lnTo>
                    <a:pt x="2952" y="11070"/>
                  </a:lnTo>
                  <a:cubicBezTo>
                    <a:pt x="2952" y="11070"/>
                    <a:pt x="2952" y="11070"/>
                    <a:pt x="2952" y="11070"/>
                  </a:cubicBezTo>
                  <a:lnTo>
                    <a:pt x="2952" y="11070"/>
                  </a:lnTo>
                  <a:lnTo>
                    <a:pt x="2952" y="15498"/>
                  </a:lnTo>
                  <a:cubicBezTo>
                    <a:pt x="2654" y="16959"/>
                    <a:pt x="2654" y="18465"/>
                    <a:pt x="2952" y="19926"/>
                  </a:cubicBezTo>
                  <a:lnTo>
                    <a:pt x="2952" y="19926"/>
                  </a:lnTo>
                  <a:cubicBezTo>
                    <a:pt x="2952" y="19926"/>
                    <a:pt x="2952" y="19926"/>
                    <a:pt x="2952" y="14022"/>
                  </a:cubicBezTo>
                  <a:lnTo>
                    <a:pt x="2952" y="5166"/>
                  </a:lnTo>
                  <a:lnTo>
                    <a:pt x="2952" y="5166"/>
                  </a:lnTo>
                  <a:lnTo>
                    <a:pt x="2952" y="5166"/>
                  </a:lnTo>
                  <a:cubicBezTo>
                    <a:pt x="2952" y="5166"/>
                    <a:pt x="2952" y="5166"/>
                    <a:pt x="2952" y="0"/>
                  </a:cubicBezTo>
                  <a:lnTo>
                    <a:pt x="2952" y="0"/>
                  </a:lnTo>
                  <a:lnTo>
                    <a:pt x="2952" y="0"/>
                  </a:lnTo>
                  <a:lnTo>
                    <a:pt x="0" y="0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E95A74DF-4579-43B5-8883-484054208B1A}"/>
                </a:ext>
              </a:extLst>
            </p:cNvPr>
            <p:cNvSpPr/>
            <p:nvPr/>
          </p:nvSpPr>
          <p:spPr>
            <a:xfrm>
              <a:off x="7862809" y="3688537"/>
              <a:ext cx="5903" cy="20664"/>
            </a:xfrm>
            <a:custGeom>
              <a:avLst/>
              <a:gdLst>
                <a:gd name="connsiteX0" fmla="*/ 5904 w 5903"/>
                <a:gd name="connsiteY0" fmla="*/ 20664 h 20664"/>
                <a:gd name="connsiteX1" fmla="*/ 5904 w 5903"/>
                <a:gd name="connsiteY1" fmla="*/ 20664 h 20664"/>
                <a:gd name="connsiteX2" fmla="*/ 5904 w 5903"/>
                <a:gd name="connsiteY2" fmla="*/ 20664 h 20664"/>
                <a:gd name="connsiteX3" fmla="*/ 5904 w 5903"/>
                <a:gd name="connsiteY3" fmla="*/ 15498 h 20664"/>
                <a:gd name="connsiteX4" fmla="*/ 5904 w 5903"/>
                <a:gd name="connsiteY4" fmla="*/ 15498 h 20664"/>
                <a:gd name="connsiteX5" fmla="*/ 5904 w 5903"/>
                <a:gd name="connsiteY5" fmla="*/ 20664 h 20664"/>
                <a:gd name="connsiteX6" fmla="*/ 5904 w 5903"/>
                <a:gd name="connsiteY6" fmla="*/ 20664 h 20664"/>
                <a:gd name="connsiteX7" fmla="*/ 5904 w 5903"/>
                <a:gd name="connsiteY7" fmla="*/ 20664 h 20664"/>
                <a:gd name="connsiteX8" fmla="*/ 5904 w 5903"/>
                <a:gd name="connsiteY8" fmla="*/ 14760 h 20664"/>
                <a:gd name="connsiteX9" fmla="*/ 5904 w 5903"/>
                <a:gd name="connsiteY9" fmla="*/ 14022 h 20664"/>
                <a:gd name="connsiteX10" fmla="*/ 5904 w 5903"/>
                <a:gd name="connsiteY10" fmla="*/ 14022 h 20664"/>
                <a:gd name="connsiteX11" fmla="*/ 5904 w 5903"/>
                <a:gd name="connsiteY11" fmla="*/ 14022 h 20664"/>
                <a:gd name="connsiteX12" fmla="*/ 5904 w 5903"/>
                <a:gd name="connsiteY12" fmla="*/ 8856 h 20664"/>
                <a:gd name="connsiteX13" fmla="*/ 5904 w 5903"/>
                <a:gd name="connsiteY13" fmla="*/ 8856 h 20664"/>
                <a:gd name="connsiteX14" fmla="*/ 5904 w 5903"/>
                <a:gd name="connsiteY14" fmla="*/ 8856 h 20664"/>
                <a:gd name="connsiteX15" fmla="*/ 5904 w 5903"/>
                <a:gd name="connsiteY15" fmla="*/ 14760 h 20664"/>
                <a:gd name="connsiteX16" fmla="*/ 5904 w 5903"/>
                <a:gd name="connsiteY16" fmla="*/ 14760 h 20664"/>
                <a:gd name="connsiteX17" fmla="*/ 5904 w 5903"/>
                <a:gd name="connsiteY17" fmla="*/ 14760 h 20664"/>
                <a:gd name="connsiteX18" fmla="*/ 5904 w 5903"/>
                <a:gd name="connsiteY18" fmla="*/ 14022 h 20664"/>
                <a:gd name="connsiteX19" fmla="*/ 5904 w 5903"/>
                <a:gd name="connsiteY19" fmla="*/ 19926 h 20664"/>
                <a:gd name="connsiteX20" fmla="*/ 0 w 5903"/>
                <a:gd name="connsiteY20" fmla="*/ 9594 h 20664"/>
                <a:gd name="connsiteX21" fmla="*/ 0 w 5903"/>
                <a:gd name="connsiteY21" fmla="*/ 9594 h 20664"/>
                <a:gd name="connsiteX22" fmla="*/ 0 w 5903"/>
                <a:gd name="connsiteY22" fmla="*/ 0 h 20664"/>
                <a:gd name="connsiteX23" fmla="*/ 0 w 5903"/>
                <a:gd name="connsiteY23" fmla="*/ 0 h 20664"/>
                <a:gd name="connsiteX24" fmla="*/ 0 w 5903"/>
                <a:gd name="connsiteY24" fmla="*/ 8118 h 20664"/>
                <a:gd name="connsiteX25" fmla="*/ 0 w 5903"/>
                <a:gd name="connsiteY25" fmla="*/ 8118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903" h="20664">
                  <a:moveTo>
                    <a:pt x="5904" y="20664"/>
                  </a:moveTo>
                  <a:lnTo>
                    <a:pt x="5904" y="20664"/>
                  </a:lnTo>
                  <a:lnTo>
                    <a:pt x="5904" y="20664"/>
                  </a:lnTo>
                  <a:cubicBezTo>
                    <a:pt x="5432" y="18975"/>
                    <a:pt x="5432" y="17187"/>
                    <a:pt x="5904" y="15498"/>
                  </a:cubicBezTo>
                  <a:lnTo>
                    <a:pt x="5904" y="15498"/>
                  </a:lnTo>
                  <a:cubicBezTo>
                    <a:pt x="5466" y="17192"/>
                    <a:pt x="5466" y="18970"/>
                    <a:pt x="5904" y="20664"/>
                  </a:cubicBezTo>
                  <a:cubicBezTo>
                    <a:pt x="5904" y="20664"/>
                    <a:pt x="5904" y="20664"/>
                    <a:pt x="5904" y="20664"/>
                  </a:cubicBezTo>
                  <a:lnTo>
                    <a:pt x="5904" y="20664"/>
                  </a:lnTo>
                  <a:cubicBezTo>
                    <a:pt x="5904" y="20664"/>
                    <a:pt x="5904" y="20664"/>
                    <a:pt x="5904" y="14760"/>
                  </a:cubicBezTo>
                  <a:lnTo>
                    <a:pt x="5904" y="14022"/>
                  </a:lnTo>
                  <a:lnTo>
                    <a:pt x="5904" y="14022"/>
                  </a:lnTo>
                  <a:lnTo>
                    <a:pt x="5904" y="14022"/>
                  </a:lnTo>
                  <a:cubicBezTo>
                    <a:pt x="5904" y="14022"/>
                    <a:pt x="5904" y="14022"/>
                    <a:pt x="5904" y="8856"/>
                  </a:cubicBezTo>
                  <a:lnTo>
                    <a:pt x="5904" y="8856"/>
                  </a:lnTo>
                  <a:lnTo>
                    <a:pt x="5904" y="8856"/>
                  </a:lnTo>
                  <a:lnTo>
                    <a:pt x="5904" y="14760"/>
                  </a:lnTo>
                  <a:lnTo>
                    <a:pt x="5904" y="14760"/>
                  </a:lnTo>
                  <a:cubicBezTo>
                    <a:pt x="5904" y="14760"/>
                    <a:pt x="5904" y="14760"/>
                    <a:pt x="5904" y="14760"/>
                  </a:cubicBezTo>
                  <a:lnTo>
                    <a:pt x="5904" y="14022"/>
                  </a:lnTo>
                  <a:cubicBezTo>
                    <a:pt x="5904" y="14022"/>
                    <a:pt x="5904" y="19926"/>
                    <a:pt x="5904" y="19926"/>
                  </a:cubicBezTo>
                  <a:close/>
                  <a:moveTo>
                    <a:pt x="0" y="9594"/>
                  </a:moveTo>
                  <a:lnTo>
                    <a:pt x="0" y="9594"/>
                  </a:lnTo>
                  <a:cubicBezTo>
                    <a:pt x="160" y="6398"/>
                    <a:pt x="160" y="3196"/>
                    <a:pt x="0" y="0"/>
                  </a:cubicBezTo>
                  <a:lnTo>
                    <a:pt x="0" y="0"/>
                  </a:lnTo>
                  <a:lnTo>
                    <a:pt x="0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4015562-E3AA-4AF0-B977-B0169283B4F7}"/>
                </a:ext>
              </a:extLst>
            </p:cNvPr>
            <p:cNvSpPr/>
            <p:nvPr/>
          </p:nvSpPr>
          <p:spPr>
            <a:xfrm>
              <a:off x="7884211" y="3673039"/>
              <a:ext cx="4196" cy="29520"/>
            </a:xfrm>
            <a:custGeom>
              <a:avLst/>
              <a:gdLst>
                <a:gd name="connsiteX0" fmla="*/ 3690 w 4196"/>
                <a:gd name="connsiteY0" fmla="*/ 2214 h 29520"/>
                <a:gd name="connsiteX1" fmla="*/ 3690 w 4196"/>
                <a:gd name="connsiteY1" fmla="*/ 2214 h 29520"/>
                <a:gd name="connsiteX2" fmla="*/ 3690 w 4196"/>
                <a:gd name="connsiteY2" fmla="*/ 2214 h 29520"/>
                <a:gd name="connsiteX3" fmla="*/ 3690 w 4196"/>
                <a:gd name="connsiteY3" fmla="*/ 2214 h 29520"/>
                <a:gd name="connsiteX4" fmla="*/ 3690 w 4196"/>
                <a:gd name="connsiteY4" fmla="*/ 2214 h 29520"/>
                <a:gd name="connsiteX5" fmla="*/ 3690 w 4196"/>
                <a:gd name="connsiteY5" fmla="*/ 8856 h 29520"/>
                <a:gd name="connsiteX6" fmla="*/ 3690 w 4196"/>
                <a:gd name="connsiteY6" fmla="*/ 8856 h 29520"/>
                <a:gd name="connsiteX7" fmla="*/ 3690 w 4196"/>
                <a:gd name="connsiteY7" fmla="*/ 8856 h 29520"/>
                <a:gd name="connsiteX8" fmla="*/ 3690 w 4196"/>
                <a:gd name="connsiteY8" fmla="*/ 8856 h 29520"/>
                <a:gd name="connsiteX9" fmla="*/ 3690 w 4196"/>
                <a:gd name="connsiteY9" fmla="*/ 8856 h 29520"/>
                <a:gd name="connsiteX10" fmla="*/ 3690 w 4196"/>
                <a:gd name="connsiteY10" fmla="*/ 14022 h 29520"/>
                <a:gd name="connsiteX11" fmla="*/ 3690 w 4196"/>
                <a:gd name="connsiteY11" fmla="*/ 14022 h 29520"/>
                <a:gd name="connsiteX12" fmla="*/ 3690 w 4196"/>
                <a:gd name="connsiteY12" fmla="*/ 14022 h 29520"/>
                <a:gd name="connsiteX13" fmla="*/ 3690 w 4196"/>
                <a:gd name="connsiteY13" fmla="*/ 19926 h 29520"/>
                <a:gd name="connsiteX14" fmla="*/ 3690 w 4196"/>
                <a:gd name="connsiteY14" fmla="*/ 19926 h 29520"/>
                <a:gd name="connsiteX15" fmla="*/ 0 w 4196"/>
                <a:gd name="connsiteY15" fmla="*/ 29520 h 29520"/>
                <a:gd name="connsiteX16" fmla="*/ 0 w 4196"/>
                <a:gd name="connsiteY16" fmla="*/ 23616 h 29520"/>
                <a:gd name="connsiteX17" fmla="*/ 0 w 4196"/>
                <a:gd name="connsiteY17" fmla="*/ 23616 h 29520"/>
                <a:gd name="connsiteX18" fmla="*/ 0 w 4196"/>
                <a:gd name="connsiteY18" fmla="*/ 23616 h 29520"/>
                <a:gd name="connsiteX19" fmla="*/ 0 w 4196"/>
                <a:gd name="connsiteY19" fmla="*/ 23616 h 29520"/>
                <a:gd name="connsiteX20" fmla="*/ 0 w 4196"/>
                <a:gd name="connsiteY20" fmla="*/ 23616 h 29520"/>
                <a:gd name="connsiteX21" fmla="*/ 0 w 4196"/>
                <a:gd name="connsiteY21" fmla="*/ 23616 h 29520"/>
                <a:gd name="connsiteX22" fmla="*/ 0 w 4196"/>
                <a:gd name="connsiteY22" fmla="*/ 23616 h 29520"/>
                <a:gd name="connsiteX23" fmla="*/ 0 w 4196"/>
                <a:gd name="connsiteY23" fmla="*/ 23616 h 29520"/>
                <a:gd name="connsiteX24" fmla="*/ 0 w 4196"/>
                <a:gd name="connsiteY24" fmla="*/ 23616 h 29520"/>
                <a:gd name="connsiteX25" fmla="*/ 0 w 4196"/>
                <a:gd name="connsiteY25" fmla="*/ 23616 h 29520"/>
                <a:gd name="connsiteX26" fmla="*/ 0 w 4196"/>
                <a:gd name="connsiteY26" fmla="*/ 16974 h 29520"/>
                <a:gd name="connsiteX27" fmla="*/ 0 w 4196"/>
                <a:gd name="connsiteY27" fmla="*/ 16974 h 29520"/>
                <a:gd name="connsiteX28" fmla="*/ 0 w 4196"/>
                <a:gd name="connsiteY28" fmla="*/ 16974 h 29520"/>
                <a:gd name="connsiteX29" fmla="*/ 0 w 4196"/>
                <a:gd name="connsiteY29" fmla="*/ 16974 h 29520"/>
                <a:gd name="connsiteX30" fmla="*/ 0 w 4196"/>
                <a:gd name="connsiteY30" fmla="*/ 16974 h 29520"/>
                <a:gd name="connsiteX31" fmla="*/ 0 w 4196"/>
                <a:gd name="connsiteY31" fmla="*/ 0 h 29520"/>
                <a:gd name="connsiteX32" fmla="*/ 0 w 4196"/>
                <a:gd name="connsiteY32" fmla="*/ 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196" h="29520">
                  <a:moveTo>
                    <a:pt x="3690" y="2214"/>
                  </a:moveTo>
                  <a:lnTo>
                    <a:pt x="3690" y="2214"/>
                  </a:lnTo>
                  <a:cubicBezTo>
                    <a:pt x="3690" y="2214"/>
                    <a:pt x="3690" y="2214"/>
                    <a:pt x="3690" y="2214"/>
                  </a:cubicBezTo>
                  <a:lnTo>
                    <a:pt x="3690" y="2214"/>
                  </a:lnTo>
                  <a:lnTo>
                    <a:pt x="3690" y="2214"/>
                  </a:lnTo>
                  <a:cubicBezTo>
                    <a:pt x="3690" y="2214"/>
                    <a:pt x="3690" y="8856"/>
                    <a:pt x="3690" y="8856"/>
                  </a:cubicBezTo>
                  <a:cubicBezTo>
                    <a:pt x="3690" y="8856"/>
                    <a:pt x="3690" y="8856"/>
                    <a:pt x="3690" y="8856"/>
                  </a:cubicBezTo>
                  <a:lnTo>
                    <a:pt x="3690" y="8856"/>
                  </a:lnTo>
                  <a:lnTo>
                    <a:pt x="3690" y="8856"/>
                  </a:lnTo>
                  <a:lnTo>
                    <a:pt x="3690" y="8856"/>
                  </a:lnTo>
                  <a:cubicBezTo>
                    <a:pt x="3523" y="10574"/>
                    <a:pt x="3523" y="12304"/>
                    <a:pt x="3690" y="14022"/>
                  </a:cubicBezTo>
                  <a:lnTo>
                    <a:pt x="3690" y="14022"/>
                  </a:lnTo>
                  <a:lnTo>
                    <a:pt x="3690" y="14022"/>
                  </a:lnTo>
                  <a:cubicBezTo>
                    <a:pt x="4365" y="15932"/>
                    <a:pt x="4365" y="18016"/>
                    <a:pt x="3690" y="19926"/>
                  </a:cubicBezTo>
                  <a:lnTo>
                    <a:pt x="3690" y="19926"/>
                  </a:lnTo>
                  <a:cubicBezTo>
                    <a:pt x="3690" y="19926"/>
                    <a:pt x="0" y="29520"/>
                    <a:pt x="0" y="29520"/>
                  </a:cubicBez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cubicBezTo>
                    <a:pt x="0" y="23616"/>
                    <a:pt x="0" y="23616"/>
                    <a:pt x="0" y="23616"/>
                  </a:cubicBez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cubicBezTo>
                    <a:pt x="345" y="21415"/>
                    <a:pt x="345" y="19175"/>
                    <a:pt x="0" y="16974"/>
                  </a:cubicBez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cubicBezTo>
                    <a:pt x="1174" y="11377"/>
                    <a:pt x="1174" y="559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EB4B8AFA-A6F7-4EAB-B5A3-4610FEE26C13}"/>
                </a:ext>
              </a:extLst>
            </p:cNvPr>
            <p:cNvSpPr/>
            <p:nvPr/>
          </p:nvSpPr>
          <p:spPr>
            <a:xfrm>
              <a:off x="7883896" y="3673039"/>
              <a:ext cx="8432" cy="30258"/>
            </a:xfrm>
            <a:custGeom>
              <a:avLst/>
              <a:gdLst>
                <a:gd name="connsiteX0" fmla="*/ 4004 w 8432"/>
                <a:gd name="connsiteY0" fmla="*/ 29520 h 30258"/>
                <a:gd name="connsiteX1" fmla="*/ 4004 w 8432"/>
                <a:gd name="connsiteY1" fmla="*/ 29520 h 30258"/>
                <a:gd name="connsiteX2" fmla="*/ 314 w 8432"/>
                <a:gd name="connsiteY2" fmla="*/ 29520 h 30258"/>
                <a:gd name="connsiteX3" fmla="*/ 314 w 8432"/>
                <a:gd name="connsiteY3" fmla="*/ 23616 h 30258"/>
                <a:gd name="connsiteX4" fmla="*/ 314 w 8432"/>
                <a:gd name="connsiteY4" fmla="*/ 23616 h 30258"/>
                <a:gd name="connsiteX5" fmla="*/ 314 w 8432"/>
                <a:gd name="connsiteY5" fmla="*/ 29520 h 30258"/>
                <a:gd name="connsiteX6" fmla="*/ 4004 w 8432"/>
                <a:gd name="connsiteY6" fmla="*/ 29520 h 30258"/>
                <a:gd name="connsiteX7" fmla="*/ 4004 w 8432"/>
                <a:gd name="connsiteY7" fmla="*/ 29520 h 30258"/>
                <a:gd name="connsiteX8" fmla="*/ 4004 w 8432"/>
                <a:gd name="connsiteY8" fmla="*/ 24354 h 30258"/>
                <a:gd name="connsiteX9" fmla="*/ 4004 w 8432"/>
                <a:gd name="connsiteY9" fmla="*/ 19926 h 30258"/>
                <a:gd name="connsiteX10" fmla="*/ 4004 w 8432"/>
                <a:gd name="connsiteY10" fmla="*/ 14760 h 30258"/>
                <a:gd name="connsiteX11" fmla="*/ 4004 w 8432"/>
                <a:gd name="connsiteY11" fmla="*/ 14760 h 30258"/>
                <a:gd name="connsiteX12" fmla="*/ 4004 w 8432"/>
                <a:gd name="connsiteY12" fmla="*/ 19926 h 30258"/>
                <a:gd name="connsiteX13" fmla="*/ 4004 w 8432"/>
                <a:gd name="connsiteY13" fmla="*/ 24354 h 30258"/>
                <a:gd name="connsiteX14" fmla="*/ 4004 w 8432"/>
                <a:gd name="connsiteY14" fmla="*/ 30258 h 30258"/>
                <a:gd name="connsiteX15" fmla="*/ 314 w 8432"/>
                <a:gd name="connsiteY15" fmla="*/ 17712 h 30258"/>
                <a:gd name="connsiteX16" fmla="*/ 314 w 8432"/>
                <a:gd name="connsiteY16" fmla="*/ 13284 h 30258"/>
                <a:gd name="connsiteX17" fmla="*/ 314 w 8432"/>
                <a:gd name="connsiteY17" fmla="*/ 6642 h 30258"/>
                <a:gd name="connsiteX18" fmla="*/ 314 w 8432"/>
                <a:gd name="connsiteY18" fmla="*/ 6642 h 30258"/>
                <a:gd name="connsiteX19" fmla="*/ 314 w 8432"/>
                <a:gd name="connsiteY19" fmla="*/ 6642 h 30258"/>
                <a:gd name="connsiteX20" fmla="*/ 314 w 8432"/>
                <a:gd name="connsiteY20" fmla="*/ 6642 h 30258"/>
                <a:gd name="connsiteX21" fmla="*/ 314 w 8432"/>
                <a:gd name="connsiteY21" fmla="*/ 14022 h 30258"/>
                <a:gd name="connsiteX22" fmla="*/ 314 w 8432"/>
                <a:gd name="connsiteY22" fmla="*/ 14022 h 30258"/>
                <a:gd name="connsiteX23" fmla="*/ 314 w 8432"/>
                <a:gd name="connsiteY23" fmla="*/ 14022 h 30258"/>
                <a:gd name="connsiteX24" fmla="*/ 314 w 8432"/>
                <a:gd name="connsiteY24" fmla="*/ 14022 h 30258"/>
                <a:gd name="connsiteX25" fmla="*/ 314 w 8432"/>
                <a:gd name="connsiteY25" fmla="*/ 14022 h 30258"/>
                <a:gd name="connsiteX26" fmla="*/ 314 w 8432"/>
                <a:gd name="connsiteY26" fmla="*/ 14022 h 30258"/>
                <a:gd name="connsiteX27" fmla="*/ 8432 w 8432"/>
                <a:gd name="connsiteY27" fmla="*/ 11070 h 30258"/>
                <a:gd name="connsiteX28" fmla="*/ 8432 w 8432"/>
                <a:gd name="connsiteY28" fmla="*/ 5904 h 30258"/>
                <a:gd name="connsiteX29" fmla="*/ 8432 w 8432"/>
                <a:gd name="connsiteY29" fmla="*/ 5904 h 30258"/>
                <a:gd name="connsiteX30" fmla="*/ 314 w 8432"/>
                <a:gd name="connsiteY30" fmla="*/ 0 h 30258"/>
                <a:gd name="connsiteX31" fmla="*/ 314 w 8432"/>
                <a:gd name="connsiteY31" fmla="*/ 5904 h 30258"/>
                <a:gd name="connsiteX32" fmla="*/ 314 w 8432"/>
                <a:gd name="connsiteY32" fmla="*/ 5904 h 30258"/>
                <a:gd name="connsiteX33" fmla="*/ 314 w 8432"/>
                <a:gd name="connsiteY33" fmla="*/ 0 h 30258"/>
                <a:gd name="connsiteX34" fmla="*/ 314 w 8432"/>
                <a:gd name="connsiteY34" fmla="*/ 0 h 30258"/>
                <a:gd name="connsiteX35" fmla="*/ 314 w 8432"/>
                <a:gd name="connsiteY35" fmla="*/ 0 h 30258"/>
                <a:gd name="connsiteX36" fmla="*/ 314 w 8432"/>
                <a:gd name="connsiteY36" fmla="*/ 6642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432" h="30258">
                  <a:moveTo>
                    <a:pt x="4004" y="29520"/>
                  </a:moveTo>
                  <a:lnTo>
                    <a:pt x="4004" y="29520"/>
                  </a:lnTo>
                  <a:cubicBezTo>
                    <a:pt x="2783" y="29727"/>
                    <a:pt x="1536" y="29727"/>
                    <a:pt x="314" y="29520"/>
                  </a:cubicBezTo>
                  <a:lnTo>
                    <a:pt x="314" y="23616"/>
                  </a:lnTo>
                  <a:lnTo>
                    <a:pt x="314" y="23616"/>
                  </a:lnTo>
                  <a:lnTo>
                    <a:pt x="314" y="29520"/>
                  </a:lnTo>
                  <a:cubicBezTo>
                    <a:pt x="314" y="29520"/>
                    <a:pt x="314" y="29520"/>
                    <a:pt x="4004" y="29520"/>
                  </a:cubicBezTo>
                  <a:lnTo>
                    <a:pt x="4004" y="29520"/>
                  </a:lnTo>
                  <a:cubicBezTo>
                    <a:pt x="4004" y="29520"/>
                    <a:pt x="4004" y="29520"/>
                    <a:pt x="4004" y="24354"/>
                  </a:cubicBezTo>
                  <a:lnTo>
                    <a:pt x="4004" y="19926"/>
                  </a:lnTo>
                  <a:cubicBezTo>
                    <a:pt x="3762" y="18212"/>
                    <a:pt x="3762" y="16474"/>
                    <a:pt x="4004" y="14760"/>
                  </a:cubicBezTo>
                  <a:lnTo>
                    <a:pt x="4004" y="14760"/>
                  </a:lnTo>
                  <a:lnTo>
                    <a:pt x="4004" y="19926"/>
                  </a:lnTo>
                  <a:lnTo>
                    <a:pt x="4004" y="24354"/>
                  </a:lnTo>
                  <a:cubicBezTo>
                    <a:pt x="4424" y="26299"/>
                    <a:pt x="4424" y="28313"/>
                    <a:pt x="4004" y="30258"/>
                  </a:cubicBezTo>
                  <a:close/>
                  <a:moveTo>
                    <a:pt x="314" y="17712"/>
                  </a:moveTo>
                  <a:lnTo>
                    <a:pt x="314" y="13284"/>
                  </a:lnTo>
                  <a:cubicBezTo>
                    <a:pt x="660" y="11083"/>
                    <a:pt x="660" y="8843"/>
                    <a:pt x="314" y="6642"/>
                  </a:cubicBezTo>
                  <a:lnTo>
                    <a:pt x="314" y="6642"/>
                  </a:lnTo>
                  <a:lnTo>
                    <a:pt x="314" y="6642"/>
                  </a:lnTo>
                  <a:lnTo>
                    <a:pt x="314" y="6642"/>
                  </a:lnTo>
                  <a:cubicBezTo>
                    <a:pt x="314" y="6642"/>
                    <a:pt x="314" y="11808"/>
                    <a:pt x="314" y="14022"/>
                  </a:cubicBezTo>
                  <a:lnTo>
                    <a:pt x="314" y="14022"/>
                  </a:lnTo>
                  <a:lnTo>
                    <a:pt x="314" y="14022"/>
                  </a:lnTo>
                  <a:lnTo>
                    <a:pt x="314" y="14022"/>
                  </a:lnTo>
                  <a:lnTo>
                    <a:pt x="314" y="14022"/>
                  </a:lnTo>
                  <a:lnTo>
                    <a:pt x="314" y="14022"/>
                  </a:lnTo>
                  <a:close/>
                  <a:moveTo>
                    <a:pt x="8432" y="11070"/>
                  </a:moveTo>
                  <a:cubicBezTo>
                    <a:pt x="7919" y="9387"/>
                    <a:pt x="7919" y="7587"/>
                    <a:pt x="8432" y="5904"/>
                  </a:cubicBezTo>
                  <a:lnTo>
                    <a:pt x="8432" y="5904"/>
                  </a:lnTo>
                  <a:lnTo>
                    <a:pt x="314" y="0"/>
                  </a:lnTo>
                  <a:cubicBezTo>
                    <a:pt x="734" y="1945"/>
                    <a:pt x="734" y="3959"/>
                    <a:pt x="314" y="5904"/>
                  </a:cubicBezTo>
                  <a:lnTo>
                    <a:pt x="314" y="5904"/>
                  </a:lnTo>
                  <a:cubicBezTo>
                    <a:pt x="734" y="3959"/>
                    <a:pt x="734" y="1945"/>
                    <a:pt x="314" y="0"/>
                  </a:cubicBezTo>
                  <a:cubicBezTo>
                    <a:pt x="314" y="0"/>
                    <a:pt x="314" y="0"/>
                    <a:pt x="314" y="0"/>
                  </a:cubicBezTo>
                  <a:lnTo>
                    <a:pt x="314" y="0"/>
                  </a:lnTo>
                  <a:cubicBezTo>
                    <a:pt x="-105" y="2194"/>
                    <a:pt x="-105" y="4448"/>
                    <a:pt x="314" y="664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FD491050-7DCB-4B83-B17A-8D257B82F825}"/>
                </a:ext>
              </a:extLst>
            </p:cNvPr>
            <p:cNvSpPr/>
            <p:nvPr/>
          </p:nvSpPr>
          <p:spPr>
            <a:xfrm>
              <a:off x="7893430" y="3673778"/>
              <a:ext cx="7754" cy="28781"/>
            </a:xfrm>
            <a:custGeom>
              <a:avLst/>
              <a:gdLst>
                <a:gd name="connsiteX0" fmla="*/ 7755 w 7754"/>
                <a:gd name="connsiteY0" fmla="*/ 18450 h 28781"/>
                <a:gd name="connsiteX1" fmla="*/ 4065 w 7754"/>
                <a:gd name="connsiteY1" fmla="*/ 28782 h 28781"/>
                <a:gd name="connsiteX2" fmla="*/ 4065 w 7754"/>
                <a:gd name="connsiteY2" fmla="*/ 28782 h 28781"/>
                <a:gd name="connsiteX3" fmla="*/ 375 w 7754"/>
                <a:gd name="connsiteY3" fmla="*/ 23616 h 28781"/>
                <a:gd name="connsiteX4" fmla="*/ 375 w 7754"/>
                <a:gd name="connsiteY4" fmla="*/ 17712 h 28781"/>
                <a:gd name="connsiteX5" fmla="*/ 375 w 7754"/>
                <a:gd name="connsiteY5" fmla="*/ 17712 h 28781"/>
                <a:gd name="connsiteX6" fmla="*/ 375 w 7754"/>
                <a:gd name="connsiteY6" fmla="*/ 17712 h 28781"/>
                <a:gd name="connsiteX7" fmla="*/ 375 w 7754"/>
                <a:gd name="connsiteY7" fmla="*/ 17712 h 28781"/>
                <a:gd name="connsiteX8" fmla="*/ 375 w 7754"/>
                <a:gd name="connsiteY8" fmla="*/ 17712 h 28781"/>
                <a:gd name="connsiteX9" fmla="*/ 375 w 7754"/>
                <a:gd name="connsiteY9" fmla="*/ 17712 h 28781"/>
                <a:gd name="connsiteX10" fmla="*/ 375 w 7754"/>
                <a:gd name="connsiteY10" fmla="*/ 11070 h 28781"/>
                <a:gd name="connsiteX11" fmla="*/ 375 w 7754"/>
                <a:gd name="connsiteY11" fmla="*/ 11070 h 28781"/>
                <a:gd name="connsiteX12" fmla="*/ 375 w 7754"/>
                <a:gd name="connsiteY12" fmla="*/ 11070 h 28781"/>
                <a:gd name="connsiteX13" fmla="*/ 375 w 7754"/>
                <a:gd name="connsiteY13" fmla="*/ 5904 h 28781"/>
                <a:gd name="connsiteX14" fmla="*/ 375 w 7754"/>
                <a:gd name="connsiteY14" fmla="*/ 5904 h 28781"/>
                <a:gd name="connsiteX15" fmla="*/ 375 w 7754"/>
                <a:gd name="connsiteY15" fmla="*/ 5904 h 28781"/>
                <a:gd name="connsiteX16" fmla="*/ 375 w 7754"/>
                <a:gd name="connsiteY16" fmla="*/ 5904 h 28781"/>
                <a:gd name="connsiteX17" fmla="*/ 375 w 7754"/>
                <a:gd name="connsiteY17" fmla="*/ 5904 h 28781"/>
                <a:gd name="connsiteX18" fmla="*/ 375 w 7754"/>
                <a:gd name="connsiteY18" fmla="*/ 5904 h 28781"/>
                <a:gd name="connsiteX19" fmla="*/ 375 w 7754"/>
                <a:gd name="connsiteY19" fmla="*/ 0 h 28781"/>
                <a:gd name="connsiteX20" fmla="*/ 375 w 7754"/>
                <a:gd name="connsiteY20" fmla="*/ 0 h 28781"/>
                <a:gd name="connsiteX21" fmla="*/ 375 w 7754"/>
                <a:gd name="connsiteY21" fmla="*/ 0 h 28781"/>
                <a:gd name="connsiteX22" fmla="*/ 375 w 7754"/>
                <a:gd name="connsiteY22" fmla="*/ 9594 h 28781"/>
                <a:gd name="connsiteX23" fmla="*/ 375 w 7754"/>
                <a:gd name="connsiteY23" fmla="*/ 9594 h 28781"/>
                <a:gd name="connsiteX24" fmla="*/ 375 w 7754"/>
                <a:gd name="connsiteY24" fmla="*/ 9594 h 28781"/>
                <a:gd name="connsiteX25" fmla="*/ 375 w 7754"/>
                <a:gd name="connsiteY25" fmla="*/ 9594 h 28781"/>
                <a:gd name="connsiteX26" fmla="*/ 375 w 7754"/>
                <a:gd name="connsiteY26" fmla="*/ 9594 h 28781"/>
                <a:gd name="connsiteX27" fmla="*/ 375 w 7754"/>
                <a:gd name="connsiteY27" fmla="*/ 9594 h 28781"/>
                <a:gd name="connsiteX28" fmla="*/ 375 w 7754"/>
                <a:gd name="connsiteY28" fmla="*/ 14760 h 28781"/>
                <a:gd name="connsiteX29" fmla="*/ 375 w 7754"/>
                <a:gd name="connsiteY29" fmla="*/ 19926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54" h="28781">
                  <a:moveTo>
                    <a:pt x="7755" y="18450"/>
                  </a:moveTo>
                  <a:cubicBezTo>
                    <a:pt x="7755" y="18450"/>
                    <a:pt x="5541" y="28782"/>
                    <a:pt x="4065" y="28782"/>
                  </a:cubicBezTo>
                  <a:lnTo>
                    <a:pt x="4065" y="28782"/>
                  </a:lnTo>
                  <a:cubicBezTo>
                    <a:pt x="2284" y="27529"/>
                    <a:pt x="983" y="25707"/>
                    <a:pt x="375" y="23616"/>
                  </a:cubicBezTo>
                  <a:cubicBezTo>
                    <a:pt x="-125" y="21679"/>
                    <a:pt x="-125" y="19648"/>
                    <a:pt x="375" y="17712"/>
                  </a:cubicBezTo>
                  <a:lnTo>
                    <a:pt x="375" y="17712"/>
                  </a:lnTo>
                  <a:lnTo>
                    <a:pt x="375" y="17712"/>
                  </a:lnTo>
                  <a:lnTo>
                    <a:pt x="375" y="17712"/>
                  </a:lnTo>
                  <a:lnTo>
                    <a:pt x="375" y="17712"/>
                  </a:lnTo>
                  <a:lnTo>
                    <a:pt x="375" y="17712"/>
                  </a:lnTo>
                  <a:cubicBezTo>
                    <a:pt x="247" y="15499"/>
                    <a:pt x="247" y="13282"/>
                    <a:pt x="375" y="11070"/>
                  </a:cubicBezTo>
                  <a:lnTo>
                    <a:pt x="375" y="11070"/>
                  </a:lnTo>
                  <a:lnTo>
                    <a:pt x="375" y="11070"/>
                  </a:lnTo>
                  <a:cubicBezTo>
                    <a:pt x="375" y="11070"/>
                    <a:pt x="375" y="11070"/>
                    <a:pt x="375" y="5904"/>
                  </a:cubicBezTo>
                  <a:lnTo>
                    <a:pt x="375" y="5904"/>
                  </a:lnTo>
                  <a:lnTo>
                    <a:pt x="375" y="5904"/>
                  </a:lnTo>
                  <a:lnTo>
                    <a:pt x="375" y="5904"/>
                  </a:lnTo>
                  <a:lnTo>
                    <a:pt x="375" y="5904"/>
                  </a:lnTo>
                  <a:lnTo>
                    <a:pt x="375" y="5904"/>
                  </a:lnTo>
                  <a:cubicBezTo>
                    <a:pt x="844" y="3964"/>
                    <a:pt x="844" y="1940"/>
                    <a:pt x="375" y="0"/>
                  </a:cubicBezTo>
                  <a:lnTo>
                    <a:pt x="375" y="0"/>
                  </a:lnTo>
                  <a:lnTo>
                    <a:pt x="375" y="0"/>
                  </a:lnTo>
                  <a:lnTo>
                    <a:pt x="375" y="9594"/>
                  </a:lnTo>
                  <a:lnTo>
                    <a:pt x="375" y="9594"/>
                  </a:lnTo>
                  <a:lnTo>
                    <a:pt x="375" y="9594"/>
                  </a:lnTo>
                  <a:lnTo>
                    <a:pt x="375" y="9594"/>
                  </a:lnTo>
                  <a:lnTo>
                    <a:pt x="375" y="9594"/>
                  </a:lnTo>
                  <a:lnTo>
                    <a:pt x="375" y="9594"/>
                  </a:lnTo>
                  <a:cubicBezTo>
                    <a:pt x="228" y="11313"/>
                    <a:pt x="228" y="13041"/>
                    <a:pt x="375" y="14760"/>
                  </a:cubicBezTo>
                  <a:lnTo>
                    <a:pt x="375" y="199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7ABF16BA-038F-4A1F-9655-A8122EC0B95A}"/>
                </a:ext>
              </a:extLst>
            </p:cNvPr>
            <p:cNvSpPr/>
            <p:nvPr/>
          </p:nvSpPr>
          <p:spPr>
            <a:xfrm>
              <a:off x="7889933" y="3672302"/>
              <a:ext cx="9037" cy="30257"/>
            </a:xfrm>
            <a:custGeom>
              <a:avLst/>
              <a:gdLst>
                <a:gd name="connsiteX0" fmla="*/ 7562 w 9037"/>
                <a:gd name="connsiteY0" fmla="*/ 30258 h 30257"/>
                <a:gd name="connsiteX1" fmla="*/ 7562 w 9037"/>
                <a:gd name="connsiteY1" fmla="*/ 30258 h 30257"/>
                <a:gd name="connsiteX2" fmla="*/ 3872 w 9037"/>
                <a:gd name="connsiteY2" fmla="*/ 25092 h 30257"/>
                <a:gd name="connsiteX3" fmla="*/ 3872 w 9037"/>
                <a:gd name="connsiteY3" fmla="*/ 19188 h 30257"/>
                <a:gd name="connsiteX4" fmla="*/ 3872 w 9037"/>
                <a:gd name="connsiteY4" fmla="*/ 19188 h 30257"/>
                <a:gd name="connsiteX5" fmla="*/ 3872 w 9037"/>
                <a:gd name="connsiteY5" fmla="*/ 25092 h 30257"/>
                <a:gd name="connsiteX6" fmla="*/ 6824 w 9037"/>
                <a:gd name="connsiteY6" fmla="*/ 30258 h 30257"/>
                <a:gd name="connsiteX7" fmla="*/ 6824 w 9037"/>
                <a:gd name="connsiteY7" fmla="*/ 30258 h 30257"/>
                <a:gd name="connsiteX8" fmla="*/ 6824 w 9037"/>
                <a:gd name="connsiteY8" fmla="*/ 23616 h 30257"/>
                <a:gd name="connsiteX9" fmla="*/ 6824 w 9037"/>
                <a:gd name="connsiteY9" fmla="*/ 23616 h 30257"/>
                <a:gd name="connsiteX10" fmla="*/ 6824 w 9037"/>
                <a:gd name="connsiteY10" fmla="*/ 23616 h 30257"/>
                <a:gd name="connsiteX11" fmla="*/ 6824 w 9037"/>
                <a:gd name="connsiteY11" fmla="*/ 18450 h 30257"/>
                <a:gd name="connsiteX12" fmla="*/ 6824 w 9037"/>
                <a:gd name="connsiteY12" fmla="*/ 18450 h 30257"/>
                <a:gd name="connsiteX13" fmla="*/ 6824 w 9037"/>
                <a:gd name="connsiteY13" fmla="*/ 24354 h 30257"/>
                <a:gd name="connsiteX14" fmla="*/ 6824 w 9037"/>
                <a:gd name="connsiteY14" fmla="*/ 29520 h 30257"/>
                <a:gd name="connsiteX15" fmla="*/ 7562 w 9037"/>
                <a:gd name="connsiteY15" fmla="*/ 30258 h 30257"/>
                <a:gd name="connsiteX16" fmla="*/ 182 w 9037"/>
                <a:gd name="connsiteY16" fmla="*/ 15498 h 30257"/>
                <a:gd name="connsiteX17" fmla="*/ 182 w 9037"/>
                <a:gd name="connsiteY17" fmla="*/ 10332 h 30257"/>
                <a:gd name="connsiteX18" fmla="*/ 182 w 9037"/>
                <a:gd name="connsiteY18" fmla="*/ 10332 h 30257"/>
                <a:gd name="connsiteX19" fmla="*/ 182 w 9037"/>
                <a:gd name="connsiteY19" fmla="*/ 3690 h 30257"/>
                <a:gd name="connsiteX20" fmla="*/ 182 w 9037"/>
                <a:gd name="connsiteY20" fmla="*/ 3690 h 30257"/>
                <a:gd name="connsiteX21" fmla="*/ 182 w 9037"/>
                <a:gd name="connsiteY21" fmla="*/ 3690 h 30257"/>
                <a:gd name="connsiteX22" fmla="*/ 182 w 9037"/>
                <a:gd name="connsiteY22" fmla="*/ 3690 h 30257"/>
                <a:gd name="connsiteX23" fmla="*/ 182 w 9037"/>
                <a:gd name="connsiteY23" fmla="*/ 8118 h 30257"/>
                <a:gd name="connsiteX24" fmla="*/ 182 w 9037"/>
                <a:gd name="connsiteY24" fmla="*/ 13284 h 30257"/>
                <a:gd name="connsiteX25" fmla="*/ 182 w 9037"/>
                <a:gd name="connsiteY25" fmla="*/ 18450 h 30257"/>
                <a:gd name="connsiteX26" fmla="*/ 9038 w 9037"/>
                <a:gd name="connsiteY26" fmla="*/ 9594 h 30257"/>
                <a:gd name="connsiteX27" fmla="*/ 9038 w 9037"/>
                <a:gd name="connsiteY27" fmla="*/ 9594 h 30257"/>
                <a:gd name="connsiteX28" fmla="*/ 9038 w 9037"/>
                <a:gd name="connsiteY28" fmla="*/ 0 h 30257"/>
                <a:gd name="connsiteX29" fmla="*/ 9038 w 9037"/>
                <a:gd name="connsiteY29" fmla="*/ 0 h 30257"/>
                <a:gd name="connsiteX30" fmla="*/ 9038 w 9037"/>
                <a:gd name="connsiteY30" fmla="*/ 8856 h 30257"/>
                <a:gd name="connsiteX31" fmla="*/ 9038 w 9037"/>
                <a:gd name="connsiteY31" fmla="*/ 8856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9037" h="30257">
                  <a:moveTo>
                    <a:pt x="7562" y="30258"/>
                  </a:moveTo>
                  <a:lnTo>
                    <a:pt x="7562" y="30258"/>
                  </a:lnTo>
                  <a:cubicBezTo>
                    <a:pt x="5932" y="28859"/>
                    <a:pt x="4666" y="27087"/>
                    <a:pt x="3872" y="25092"/>
                  </a:cubicBezTo>
                  <a:cubicBezTo>
                    <a:pt x="3251" y="23173"/>
                    <a:pt x="3251" y="21107"/>
                    <a:pt x="3872" y="19188"/>
                  </a:cubicBezTo>
                  <a:lnTo>
                    <a:pt x="3872" y="19188"/>
                  </a:lnTo>
                  <a:cubicBezTo>
                    <a:pt x="3679" y="21151"/>
                    <a:pt x="3679" y="23129"/>
                    <a:pt x="3872" y="25092"/>
                  </a:cubicBezTo>
                  <a:cubicBezTo>
                    <a:pt x="4570" y="26962"/>
                    <a:pt x="5567" y="28707"/>
                    <a:pt x="6824" y="30258"/>
                  </a:cubicBezTo>
                  <a:lnTo>
                    <a:pt x="6824" y="30258"/>
                  </a:lnTo>
                  <a:cubicBezTo>
                    <a:pt x="6824" y="30258"/>
                    <a:pt x="6824" y="30258"/>
                    <a:pt x="6824" y="23616"/>
                  </a:cubicBezTo>
                  <a:cubicBezTo>
                    <a:pt x="6824" y="16974"/>
                    <a:pt x="6824" y="23616"/>
                    <a:pt x="6824" y="23616"/>
                  </a:cubicBezTo>
                  <a:lnTo>
                    <a:pt x="6824" y="23616"/>
                  </a:lnTo>
                  <a:cubicBezTo>
                    <a:pt x="6676" y="21897"/>
                    <a:pt x="6676" y="20169"/>
                    <a:pt x="6824" y="18450"/>
                  </a:cubicBezTo>
                  <a:lnTo>
                    <a:pt x="6824" y="18450"/>
                  </a:lnTo>
                  <a:cubicBezTo>
                    <a:pt x="6568" y="20409"/>
                    <a:pt x="6568" y="22395"/>
                    <a:pt x="6824" y="24354"/>
                  </a:cubicBezTo>
                  <a:lnTo>
                    <a:pt x="6824" y="29520"/>
                  </a:lnTo>
                  <a:cubicBezTo>
                    <a:pt x="6824" y="29520"/>
                    <a:pt x="9038" y="30258"/>
                    <a:pt x="7562" y="30258"/>
                  </a:cubicBezTo>
                  <a:close/>
                  <a:moveTo>
                    <a:pt x="182" y="15498"/>
                  </a:moveTo>
                  <a:cubicBezTo>
                    <a:pt x="-61" y="13784"/>
                    <a:pt x="-61" y="12046"/>
                    <a:pt x="182" y="10332"/>
                  </a:cubicBezTo>
                  <a:lnTo>
                    <a:pt x="182" y="10332"/>
                  </a:lnTo>
                  <a:cubicBezTo>
                    <a:pt x="714" y="8150"/>
                    <a:pt x="714" y="5872"/>
                    <a:pt x="182" y="3690"/>
                  </a:cubicBezTo>
                  <a:lnTo>
                    <a:pt x="182" y="3690"/>
                  </a:lnTo>
                  <a:cubicBezTo>
                    <a:pt x="182" y="3690"/>
                    <a:pt x="182" y="3690"/>
                    <a:pt x="182" y="3690"/>
                  </a:cubicBezTo>
                  <a:lnTo>
                    <a:pt x="182" y="3690"/>
                  </a:lnTo>
                  <a:cubicBezTo>
                    <a:pt x="182" y="3690"/>
                    <a:pt x="182" y="3690"/>
                    <a:pt x="182" y="8118"/>
                  </a:cubicBezTo>
                  <a:lnTo>
                    <a:pt x="182" y="13284"/>
                  </a:lnTo>
                  <a:cubicBezTo>
                    <a:pt x="74" y="15004"/>
                    <a:pt x="74" y="16730"/>
                    <a:pt x="182" y="18450"/>
                  </a:cubicBezTo>
                  <a:close/>
                  <a:moveTo>
                    <a:pt x="9038" y="9594"/>
                  </a:moveTo>
                  <a:lnTo>
                    <a:pt x="9038" y="9594"/>
                  </a:lnTo>
                  <a:lnTo>
                    <a:pt x="9038" y="0"/>
                  </a:lnTo>
                  <a:lnTo>
                    <a:pt x="9038" y="0"/>
                  </a:lnTo>
                  <a:lnTo>
                    <a:pt x="9038" y="8856"/>
                  </a:lnTo>
                  <a:lnTo>
                    <a:pt x="9038" y="885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819C36FB-B78D-483F-A101-9E9460105170}"/>
                </a:ext>
              </a:extLst>
            </p:cNvPr>
            <p:cNvSpPr/>
            <p:nvPr/>
          </p:nvSpPr>
          <p:spPr>
            <a:xfrm>
              <a:off x="7879044" y="3680419"/>
              <a:ext cx="11070" cy="28782"/>
            </a:xfrm>
            <a:custGeom>
              <a:avLst/>
              <a:gdLst>
                <a:gd name="connsiteX0" fmla="*/ 0 w 11070"/>
                <a:gd name="connsiteY0" fmla="*/ 0 h 28782"/>
                <a:gd name="connsiteX1" fmla="*/ 0 w 11070"/>
                <a:gd name="connsiteY1" fmla="*/ 0 h 28782"/>
                <a:gd name="connsiteX2" fmla="*/ 0 w 11070"/>
                <a:gd name="connsiteY2" fmla="*/ 7380 h 28782"/>
                <a:gd name="connsiteX3" fmla="*/ 5166 w 11070"/>
                <a:gd name="connsiteY3" fmla="*/ 7380 h 28782"/>
                <a:gd name="connsiteX4" fmla="*/ 5166 w 11070"/>
                <a:gd name="connsiteY4" fmla="*/ 7380 h 28782"/>
                <a:gd name="connsiteX5" fmla="*/ 5166 w 11070"/>
                <a:gd name="connsiteY5" fmla="*/ 7380 h 28782"/>
                <a:gd name="connsiteX6" fmla="*/ 5166 w 11070"/>
                <a:gd name="connsiteY6" fmla="*/ 7380 h 28782"/>
                <a:gd name="connsiteX7" fmla="*/ 5166 w 11070"/>
                <a:gd name="connsiteY7" fmla="*/ 7380 h 28782"/>
                <a:gd name="connsiteX8" fmla="*/ 5166 w 11070"/>
                <a:gd name="connsiteY8" fmla="*/ 7380 h 28782"/>
                <a:gd name="connsiteX9" fmla="*/ 5166 w 11070"/>
                <a:gd name="connsiteY9" fmla="*/ 22140 h 28782"/>
                <a:gd name="connsiteX10" fmla="*/ 5166 w 11070"/>
                <a:gd name="connsiteY10" fmla="*/ 28782 h 28782"/>
                <a:gd name="connsiteX11" fmla="*/ 5166 w 11070"/>
                <a:gd name="connsiteY11" fmla="*/ 28782 h 28782"/>
                <a:gd name="connsiteX12" fmla="*/ 5166 w 11070"/>
                <a:gd name="connsiteY12" fmla="*/ 28782 h 28782"/>
                <a:gd name="connsiteX13" fmla="*/ 5166 w 11070"/>
                <a:gd name="connsiteY13" fmla="*/ 24354 h 28782"/>
                <a:gd name="connsiteX14" fmla="*/ 5166 w 11070"/>
                <a:gd name="connsiteY14" fmla="*/ 24354 h 28782"/>
                <a:gd name="connsiteX15" fmla="*/ 5166 w 11070"/>
                <a:gd name="connsiteY15" fmla="*/ 24354 h 28782"/>
                <a:gd name="connsiteX16" fmla="*/ 5166 w 11070"/>
                <a:gd name="connsiteY16" fmla="*/ 24354 h 28782"/>
                <a:gd name="connsiteX17" fmla="*/ 5166 w 11070"/>
                <a:gd name="connsiteY17" fmla="*/ 24354 h 28782"/>
                <a:gd name="connsiteX18" fmla="*/ 5166 w 11070"/>
                <a:gd name="connsiteY18" fmla="*/ 24354 h 28782"/>
                <a:gd name="connsiteX19" fmla="*/ 5166 w 11070"/>
                <a:gd name="connsiteY19" fmla="*/ 24354 h 28782"/>
                <a:gd name="connsiteX20" fmla="*/ 5166 w 11070"/>
                <a:gd name="connsiteY20" fmla="*/ 19188 h 28782"/>
                <a:gd name="connsiteX21" fmla="*/ 5166 w 11070"/>
                <a:gd name="connsiteY21" fmla="*/ 19188 h 28782"/>
                <a:gd name="connsiteX22" fmla="*/ 5166 w 11070"/>
                <a:gd name="connsiteY22" fmla="*/ 19188 h 28782"/>
                <a:gd name="connsiteX23" fmla="*/ 11070 w 11070"/>
                <a:gd name="connsiteY23" fmla="*/ 19188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070" h="28782">
                  <a:moveTo>
                    <a:pt x="0" y="0"/>
                  </a:moveTo>
                  <a:lnTo>
                    <a:pt x="0" y="0"/>
                  </a:lnTo>
                  <a:cubicBezTo>
                    <a:pt x="280" y="2452"/>
                    <a:pt x="280" y="4928"/>
                    <a:pt x="0" y="7380"/>
                  </a:cubicBezTo>
                  <a:lnTo>
                    <a:pt x="5166" y="7380"/>
                  </a:lnTo>
                  <a:lnTo>
                    <a:pt x="5166" y="7380"/>
                  </a:lnTo>
                  <a:lnTo>
                    <a:pt x="5166" y="7380"/>
                  </a:lnTo>
                  <a:lnTo>
                    <a:pt x="5166" y="7380"/>
                  </a:lnTo>
                  <a:cubicBezTo>
                    <a:pt x="5166" y="7380"/>
                    <a:pt x="5166" y="7380"/>
                    <a:pt x="5166" y="7380"/>
                  </a:cubicBezTo>
                  <a:lnTo>
                    <a:pt x="5166" y="7380"/>
                  </a:lnTo>
                  <a:lnTo>
                    <a:pt x="5166" y="22140"/>
                  </a:lnTo>
                  <a:cubicBezTo>
                    <a:pt x="5166" y="22140"/>
                    <a:pt x="5166" y="28782"/>
                    <a:pt x="5166" y="28782"/>
                  </a:cubicBezTo>
                  <a:lnTo>
                    <a:pt x="5166" y="28782"/>
                  </a:lnTo>
                  <a:cubicBezTo>
                    <a:pt x="5166" y="28782"/>
                    <a:pt x="5166" y="28782"/>
                    <a:pt x="5166" y="28782"/>
                  </a:cubicBezTo>
                  <a:cubicBezTo>
                    <a:pt x="4846" y="27324"/>
                    <a:pt x="4846" y="25813"/>
                    <a:pt x="5166" y="24354"/>
                  </a:cubicBezTo>
                  <a:lnTo>
                    <a:pt x="5166" y="24354"/>
                  </a:lnTo>
                  <a:lnTo>
                    <a:pt x="5166" y="24354"/>
                  </a:lnTo>
                  <a:lnTo>
                    <a:pt x="5166" y="24354"/>
                  </a:lnTo>
                  <a:lnTo>
                    <a:pt x="5166" y="24354"/>
                  </a:lnTo>
                  <a:lnTo>
                    <a:pt x="5166" y="24354"/>
                  </a:lnTo>
                  <a:lnTo>
                    <a:pt x="5166" y="24354"/>
                  </a:lnTo>
                  <a:cubicBezTo>
                    <a:pt x="5429" y="22642"/>
                    <a:pt x="5429" y="20900"/>
                    <a:pt x="5166" y="19188"/>
                  </a:cubicBezTo>
                  <a:lnTo>
                    <a:pt x="5166" y="19188"/>
                  </a:lnTo>
                  <a:lnTo>
                    <a:pt x="5166" y="19188"/>
                  </a:lnTo>
                  <a:lnTo>
                    <a:pt x="11070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608C9103-C5CE-401F-BCF8-2A38E1305E84}"/>
                </a:ext>
              </a:extLst>
            </p:cNvPr>
            <p:cNvSpPr/>
            <p:nvPr/>
          </p:nvSpPr>
          <p:spPr>
            <a:xfrm>
              <a:off x="7870188" y="3686324"/>
              <a:ext cx="14022" cy="22877"/>
            </a:xfrm>
            <a:custGeom>
              <a:avLst/>
              <a:gdLst>
                <a:gd name="connsiteX0" fmla="*/ 8118 w 14022"/>
                <a:gd name="connsiteY0" fmla="*/ 19926 h 22877"/>
                <a:gd name="connsiteX1" fmla="*/ 8118 w 14022"/>
                <a:gd name="connsiteY1" fmla="*/ 19926 h 22877"/>
                <a:gd name="connsiteX2" fmla="*/ 8118 w 14022"/>
                <a:gd name="connsiteY2" fmla="*/ 15498 h 22877"/>
                <a:gd name="connsiteX3" fmla="*/ 8118 w 14022"/>
                <a:gd name="connsiteY3" fmla="*/ 11070 h 22877"/>
                <a:gd name="connsiteX4" fmla="*/ 8118 w 14022"/>
                <a:gd name="connsiteY4" fmla="*/ 11070 h 22877"/>
                <a:gd name="connsiteX5" fmla="*/ 8118 w 14022"/>
                <a:gd name="connsiteY5" fmla="*/ 15498 h 22877"/>
                <a:gd name="connsiteX6" fmla="*/ 8118 w 14022"/>
                <a:gd name="connsiteY6" fmla="*/ 15498 h 22877"/>
                <a:gd name="connsiteX7" fmla="*/ 14022 w 14022"/>
                <a:gd name="connsiteY7" fmla="*/ 16236 h 22877"/>
                <a:gd name="connsiteX8" fmla="*/ 14022 w 14022"/>
                <a:gd name="connsiteY8" fmla="*/ 16236 h 22877"/>
                <a:gd name="connsiteX9" fmla="*/ 14022 w 14022"/>
                <a:gd name="connsiteY9" fmla="*/ 16236 h 22877"/>
                <a:gd name="connsiteX10" fmla="*/ 14022 w 14022"/>
                <a:gd name="connsiteY10" fmla="*/ 16236 h 22877"/>
                <a:gd name="connsiteX11" fmla="*/ 14022 w 14022"/>
                <a:gd name="connsiteY11" fmla="*/ 22878 h 22877"/>
                <a:gd name="connsiteX12" fmla="*/ 0 w 14022"/>
                <a:gd name="connsiteY12" fmla="*/ 0 h 22877"/>
                <a:gd name="connsiteX13" fmla="*/ 0 w 14022"/>
                <a:gd name="connsiteY13" fmla="*/ 0 h 22877"/>
                <a:gd name="connsiteX14" fmla="*/ 5904 w 14022"/>
                <a:gd name="connsiteY14" fmla="*/ 0 h 22877"/>
                <a:gd name="connsiteX15" fmla="*/ 5904 w 14022"/>
                <a:gd name="connsiteY15" fmla="*/ 0 h 22877"/>
                <a:gd name="connsiteX16" fmla="*/ 5904 w 14022"/>
                <a:gd name="connsiteY16" fmla="*/ 0 h 22877"/>
                <a:gd name="connsiteX17" fmla="*/ 0 w 14022"/>
                <a:gd name="connsiteY17" fmla="*/ 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22" h="22877">
                  <a:moveTo>
                    <a:pt x="8118" y="19926"/>
                  </a:moveTo>
                  <a:lnTo>
                    <a:pt x="8118" y="19926"/>
                  </a:lnTo>
                  <a:cubicBezTo>
                    <a:pt x="8118" y="19926"/>
                    <a:pt x="8118" y="19926"/>
                    <a:pt x="8118" y="15498"/>
                  </a:cubicBezTo>
                  <a:cubicBezTo>
                    <a:pt x="7798" y="14039"/>
                    <a:pt x="7798" y="12528"/>
                    <a:pt x="8118" y="11070"/>
                  </a:cubicBezTo>
                  <a:lnTo>
                    <a:pt x="8118" y="11070"/>
                  </a:lnTo>
                  <a:lnTo>
                    <a:pt x="8118" y="15498"/>
                  </a:lnTo>
                  <a:lnTo>
                    <a:pt x="8118" y="15498"/>
                  </a:lnTo>
                  <a:cubicBezTo>
                    <a:pt x="8118" y="15498"/>
                    <a:pt x="14022" y="16236"/>
                    <a:pt x="14022" y="16236"/>
                  </a:cubicBezTo>
                  <a:lnTo>
                    <a:pt x="14022" y="16236"/>
                  </a:lnTo>
                  <a:lnTo>
                    <a:pt x="14022" y="16236"/>
                  </a:lnTo>
                  <a:lnTo>
                    <a:pt x="14022" y="16236"/>
                  </a:lnTo>
                  <a:cubicBezTo>
                    <a:pt x="14022" y="20664"/>
                    <a:pt x="14022" y="22878"/>
                    <a:pt x="14022" y="22878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4D61DB3-794F-49A3-AD88-0F44C83B8C17}"/>
                </a:ext>
              </a:extLst>
            </p:cNvPr>
            <p:cNvSpPr/>
            <p:nvPr/>
          </p:nvSpPr>
          <p:spPr>
            <a:xfrm>
              <a:off x="7848049" y="3587432"/>
              <a:ext cx="71585" cy="107009"/>
            </a:xfrm>
            <a:custGeom>
              <a:avLst/>
              <a:gdLst>
                <a:gd name="connsiteX0" fmla="*/ 7380 w 71585"/>
                <a:gd name="connsiteY0" fmla="*/ 107010 h 107009"/>
                <a:gd name="connsiteX1" fmla="*/ 7380 w 71585"/>
                <a:gd name="connsiteY1" fmla="*/ 107010 h 107009"/>
                <a:gd name="connsiteX2" fmla="*/ 7380 w 71585"/>
                <a:gd name="connsiteY2" fmla="*/ 107010 h 107009"/>
                <a:gd name="connsiteX3" fmla="*/ 7380 w 71585"/>
                <a:gd name="connsiteY3" fmla="*/ 107010 h 107009"/>
                <a:gd name="connsiteX4" fmla="*/ 0 w 71585"/>
                <a:gd name="connsiteY4" fmla="*/ 107010 h 107009"/>
                <a:gd name="connsiteX5" fmla="*/ 0 w 71585"/>
                <a:gd name="connsiteY5" fmla="*/ 107010 h 107009"/>
                <a:gd name="connsiteX6" fmla="*/ 0 w 71585"/>
                <a:gd name="connsiteY6" fmla="*/ 101106 h 107009"/>
                <a:gd name="connsiteX7" fmla="*/ 14022 w 71585"/>
                <a:gd name="connsiteY7" fmla="*/ 90036 h 107009"/>
                <a:gd name="connsiteX8" fmla="*/ 25092 w 71585"/>
                <a:gd name="connsiteY8" fmla="*/ 81180 h 107009"/>
                <a:gd name="connsiteX9" fmla="*/ 25092 w 71585"/>
                <a:gd name="connsiteY9" fmla="*/ 81180 h 107009"/>
                <a:gd name="connsiteX10" fmla="*/ 36162 w 71585"/>
                <a:gd name="connsiteY10" fmla="*/ 62730 h 107009"/>
                <a:gd name="connsiteX11" fmla="*/ 36162 w 71585"/>
                <a:gd name="connsiteY11" fmla="*/ 52398 h 107009"/>
                <a:gd name="connsiteX12" fmla="*/ 36162 w 71585"/>
                <a:gd name="connsiteY12" fmla="*/ 47970 h 107009"/>
                <a:gd name="connsiteX13" fmla="*/ 36162 w 71585"/>
                <a:gd name="connsiteY13" fmla="*/ 35424 h 107009"/>
                <a:gd name="connsiteX14" fmla="*/ 36162 w 71585"/>
                <a:gd name="connsiteY14" fmla="*/ 29520 h 107009"/>
                <a:gd name="connsiteX15" fmla="*/ 36162 w 71585"/>
                <a:gd name="connsiteY15" fmla="*/ 29520 h 107009"/>
                <a:gd name="connsiteX16" fmla="*/ 36162 w 71585"/>
                <a:gd name="connsiteY16" fmla="*/ 8118 h 107009"/>
                <a:gd name="connsiteX17" fmla="*/ 36162 w 71585"/>
                <a:gd name="connsiteY17" fmla="*/ 8118 h 107009"/>
                <a:gd name="connsiteX18" fmla="*/ 35299 w 71585"/>
                <a:gd name="connsiteY18" fmla="*/ 863 h 107009"/>
                <a:gd name="connsiteX19" fmla="*/ 36162 w 71585"/>
                <a:gd name="connsiteY19" fmla="*/ 0 h 107009"/>
                <a:gd name="connsiteX20" fmla="*/ 39852 w 71585"/>
                <a:gd name="connsiteY20" fmla="*/ 0 h 107009"/>
                <a:gd name="connsiteX21" fmla="*/ 46494 w 71585"/>
                <a:gd name="connsiteY21" fmla="*/ 0 h 107009"/>
                <a:gd name="connsiteX22" fmla="*/ 61254 w 71585"/>
                <a:gd name="connsiteY22" fmla="*/ 8856 h 107009"/>
                <a:gd name="connsiteX23" fmla="*/ 67158 w 71585"/>
                <a:gd name="connsiteY23" fmla="*/ 19926 h 107009"/>
                <a:gd name="connsiteX24" fmla="*/ 67158 w 71585"/>
                <a:gd name="connsiteY24" fmla="*/ 19926 h 107009"/>
                <a:gd name="connsiteX25" fmla="*/ 67158 w 71585"/>
                <a:gd name="connsiteY25" fmla="*/ 36162 h 107009"/>
                <a:gd name="connsiteX26" fmla="*/ 67158 w 71585"/>
                <a:gd name="connsiteY26" fmla="*/ 40590 h 107009"/>
                <a:gd name="connsiteX27" fmla="*/ 71586 w 71585"/>
                <a:gd name="connsiteY27" fmla="*/ 53874 h 107009"/>
                <a:gd name="connsiteX28" fmla="*/ 71586 w 71585"/>
                <a:gd name="connsiteY28" fmla="*/ 60516 h 107009"/>
                <a:gd name="connsiteX29" fmla="*/ 71586 w 71585"/>
                <a:gd name="connsiteY29" fmla="*/ 60516 h 107009"/>
                <a:gd name="connsiteX30" fmla="*/ 67158 w 71585"/>
                <a:gd name="connsiteY30" fmla="*/ 60516 h 107009"/>
                <a:gd name="connsiteX31" fmla="*/ 67158 w 71585"/>
                <a:gd name="connsiteY31" fmla="*/ 60516 h 107009"/>
                <a:gd name="connsiteX32" fmla="*/ 59778 w 71585"/>
                <a:gd name="connsiteY32" fmla="*/ 50184 h 107009"/>
                <a:gd name="connsiteX33" fmla="*/ 59778 w 71585"/>
                <a:gd name="connsiteY33" fmla="*/ 50184 h 107009"/>
                <a:gd name="connsiteX34" fmla="*/ 59778 w 71585"/>
                <a:gd name="connsiteY34" fmla="*/ 50184 h 107009"/>
                <a:gd name="connsiteX35" fmla="*/ 59778 w 71585"/>
                <a:gd name="connsiteY35" fmla="*/ 50184 h 107009"/>
                <a:gd name="connsiteX36" fmla="*/ 59778 w 71585"/>
                <a:gd name="connsiteY36" fmla="*/ 50184 h 107009"/>
                <a:gd name="connsiteX37" fmla="*/ 59778 w 71585"/>
                <a:gd name="connsiteY37" fmla="*/ 50184 h 107009"/>
                <a:gd name="connsiteX38" fmla="*/ 59778 w 71585"/>
                <a:gd name="connsiteY38" fmla="*/ 50184 h 107009"/>
                <a:gd name="connsiteX39" fmla="*/ 59778 w 71585"/>
                <a:gd name="connsiteY39" fmla="*/ 50184 h 107009"/>
                <a:gd name="connsiteX40" fmla="*/ 59778 w 71585"/>
                <a:gd name="connsiteY40" fmla="*/ 50184 h 107009"/>
                <a:gd name="connsiteX41" fmla="*/ 59778 w 71585"/>
                <a:gd name="connsiteY41" fmla="*/ 42804 h 107009"/>
                <a:gd name="connsiteX42" fmla="*/ 59778 w 71585"/>
                <a:gd name="connsiteY42" fmla="*/ 42804 h 107009"/>
                <a:gd name="connsiteX43" fmla="*/ 59778 w 71585"/>
                <a:gd name="connsiteY43" fmla="*/ 37638 h 107009"/>
                <a:gd name="connsiteX44" fmla="*/ 59778 w 71585"/>
                <a:gd name="connsiteY44" fmla="*/ 32472 h 107009"/>
                <a:gd name="connsiteX45" fmla="*/ 59778 w 71585"/>
                <a:gd name="connsiteY45" fmla="*/ 32472 h 107009"/>
                <a:gd name="connsiteX46" fmla="*/ 59778 w 71585"/>
                <a:gd name="connsiteY46" fmla="*/ 37638 h 107009"/>
                <a:gd name="connsiteX47" fmla="*/ 59778 w 71585"/>
                <a:gd name="connsiteY47" fmla="*/ 42804 h 107009"/>
                <a:gd name="connsiteX48" fmla="*/ 59778 w 71585"/>
                <a:gd name="connsiteY48" fmla="*/ 42804 h 107009"/>
                <a:gd name="connsiteX49" fmla="*/ 59778 w 71585"/>
                <a:gd name="connsiteY49" fmla="*/ 57564 h 107009"/>
                <a:gd name="connsiteX50" fmla="*/ 59778 w 71585"/>
                <a:gd name="connsiteY50" fmla="*/ 57564 h 107009"/>
                <a:gd name="connsiteX51" fmla="*/ 59778 w 71585"/>
                <a:gd name="connsiteY51" fmla="*/ 57564 h 107009"/>
                <a:gd name="connsiteX52" fmla="*/ 59778 w 71585"/>
                <a:gd name="connsiteY52" fmla="*/ 57564 h 107009"/>
                <a:gd name="connsiteX53" fmla="*/ 49446 w 71585"/>
                <a:gd name="connsiteY53" fmla="*/ 40590 h 107009"/>
                <a:gd name="connsiteX54" fmla="*/ 49446 w 71585"/>
                <a:gd name="connsiteY54" fmla="*/ 40590 h 107009"/>
                <a:gd name="connsiteX55" fmla="*/ 49446 w 71585"/>
                <a:gd name="connsiteY55" fmla="*/ 41328 h 107009"/>
                <a:gd name="connsiteX56" fmla="*/ 49446 w 71585"/>
                <a:gd name="connsiteY56" fmla="*/ 41328 h 107009"/>
                <a:gd name="connsiteX57" fmla="*/ 49446 w 71585"/>
                <a:gd name="connsiteY57" fmla="*/ 41328 h 107009"/>
                <a:gd name="connsiteX58" fmla="*/ 49446 w 71585"/>
                <a:gd name="connsiteY58" fmla="*/ 41328 h 107009"/>
                <a:gd name="connsiteX59" fmla="*/ 56088 w 71585"/>
                <a:gd name="connsiteY59" fmla="*/ 66420 h 107009"/>
                <a:gd name="connsiteX60" fmla="*/ 56088 w 71585"/>
                <a:gd name="connsiteY60" fmla="*/ 66420 h 107009"/>
                <a:gd name="connsiteX61" fmla="*/ 56088 w 71585"/>
                <a:gd name="connsiteY61" fmla="*/ 71586 h 107009"/>
                <a:gd name="connsiteX62" fmla="*/ 56088 w 71585"/>
                <a:gd name="connsiteY62" fmla="*/ 71586 h 107009"/>
                <a:gd name="connsiteX63" fmla="*/ 56088 w 71585"/>
                <a:gd name="connsiteY63" fmla="*/ 65682 h 107009"/>
                <a:gd name="connsiteX64" fmla="*/ 56088 w 71585"/>
                <a:gd name="connsiteY64" fmla="*/ 65682 h 107009"/>
                <a:gd name="connsiteX65" fmla="*/ 56088 w 71585"/>
                <a:gd name="connsiteY65" fmla="*/ 65682 h 107009"/>
                <a:gd name="connsiteX66" fmla="*/ 56088 w 71585"/>
                <a:gd name="connsiteY66" fmla="*/ 70848 h 107009"/>
                <a:gd name="connsiteX67" fmla="*/ 56088 w 71585"/>
                <a:gd name="connsiteY67" fmla="*/ 70848 h 107009"/>
                <a:gd name="connsiteX68" fmla="*/ 56088 w 71585"/>
                <a:gd name="connsiteY68" fmla="*/ 70848 h 107009"/>
                <a:gd name="connsiteX69" fmla="*/ 56088 w 71585"/>
                <a:gd name="connsiteY69" fmla="*/ 70848 h 107009"/>
                <a:gd name="connsiteX70" fmla="*/ 56088 w 71585"/>
                <a:gd name="connsiteY70" fmla="*/ 70848 h 107009"/>
                <a:gd name="connsiteX71" fmla="*/ 56088 w 71585"/>
                <a:gd name="connsiteY71" fmla="*/ 70848 h 107009"/>
                <a:gd name="connsiteX72" fmla="*/ 56088 w 71585"/>
                <a:gd name="connsiteY72" fmla="*/ 70848 h 107009"/>
                <a:gd name="connsiteX73" fmla="*/ 56088 w 71585"/>
                <a:gd name="connsiteY73" fmla="*/ 70848 h 107009"/>
                <a:gd name="connsiteX74" fmla="*/ 56088 w 71585"/>
                <a:gd name="connsiteY74" fmla="*/ 70848 h 107009"/>
                <a:gd name="connsiteX75" fmla="*/ 56088 w 71585"/>
                <a:gd name="connsiteY75" fmla="*/ 70848 h 107009"/>
                <a:gd name="connsiteX76" fmla="*/ 56088 w 71585"/>
                <a:gd name="connsiteY76" fmla="*/ 76752 h 107009"/>
                <a:gd name="connsiteX77" fmla="*/ 56088 w 71585"/>
                <a:gd name="connsiteY77" fmla="*/ 76752 h 107009"/>
                <a:gd name="connsiteX78" fmla="*/ 56088 w 71585"/>
                <a:gd name="connsiteY78" fmla="*/ 76752 h 107009"/>
                <a:gd name="connsiteX79" fmla="*/ 56088 w 71585"/>
                <a:gd name="connsiteY79" fmla="*/ 76752 h 107009"/>
                <a:gd name="connsiteX80" fmla="*/ 56088 w 71585"/>
                <a:gd name="connsiteY80" fmla="*/ 76752 h 107009"/>
                <a:gd name="connsiteX81" fmla="*/ 56088 w 71585"/>
                <a:gd name="connsiteY81" fmla="*/ 76752 h 107009"/>
                <a:gd name="connsiteX82" fmla="*/ 56088 w 71585"/>
                <a:gd name="connsiteY82" fmla="*/ 76752 h 107009"/>
                <a:gd name="connsiteX83" fmla="*/ 56088 w 71585"/>
                <a:gd name="connsiteY83" fmla="*/ 81918 h 107009"/>
                <a:gd name="connsiteX84" fmla="*/ 56088 w 71585"/>
                <a:gd name="connsiteY84" fmla="*/ 81918 h 107009"/>
                <a:gd name="connsiteX85" fmla="*/ 56088 w 71585"/>
                <a:gd name="connsiteY85" fmla="*/ 81918 h 107009"/>
                <a:gd name="connsiteX86" fmla="*/ 36162 w 71585"/>
                <a:gd name="connsiteY86" fmla="*/ 81918 h 107009"/>
                <a:gd name="connsiteX87" fmla="*/ 36162 w 71585"/>
                <a:gd name="connsiteY87" fmla="*/ 81918 h 107009"/>
                <a:gd name="connsiteX88" fmla="*/ 36162 w 71585"/>
                <a:gd name="connsiteY88" fmla="*/ 81918 h 107009"/>
                <a:gd name="connsiteX89" fmla="*/ 36162 w 71585"/>
                <a:gd name="connsiteY89" fmla="*/ 81918 h 107009"/>
                <a:gd name="connsiteX90" fmla="*/ 36162 w 71585"/>
                <a:gd name="connsiteY90" fmla="*/ 81918 h 107009"/>
                <a:gd name="connsiteX91" fmla="*/ 36162 w 71585"/>
                <a:gd name="connsiteY91" fmla="*/ 87084 h 107009"/>
                <a:gd name="connsiteX92" fmla="*/ 36162 w 71585"/>
                <a:gd name="connsiteY92" fmla="*/ 87084 h 107009"/>
                <a:gd name="connsiteX93" fmla="*/ 36162 w 71585"/>
                <a:gd name="connsiteY93" fmla="*/ 87084 h 107009"/>
                <a:gd name="connsiteX94" fmla="*/ 36162 w 71585"/>
                <a:gd name="connsiteY94" fmla="*/ 87084 h 107009"/>
                <a:gd name="connsiteX95" fmla="*/ 36162 w 71585"/>
                <a:gd name="connsiteY95" fmla="*/ 87084 h 107009"/>
                <a:gd name="connsiteX96" fmla="*/ 36162 w 71585"/>
                <a:gd name="connsiteY96" fmla="*/ 87084 h 107009"/>
                <a:gd name="connsiteX97" fmla="*/ 36162 w 71585"/>
                <a:gd name="connsiteY97" fmla="*/ 91512 h 107009"/>
                <a:gd name="connsiteX98" fmla="*/ 36162 w 71585"/>
                <a:gd name="connsiteY98" fmla="*/ 91512 h 107009"/>
                <a:gd name="connsiteX99" fmla="*/ 36162 w 71585"/>
                <a:gd name="connsiteY99" fmla="*/ 95940 h 107009"/>
                <a:gd name="connsiteX100" fmla="*/ 27306 w 71585"/>
                <a:gd name="connsiteY100" fmla="*/ 95940 h 107009"/>
                <a:gd name="connsiteX101" fmla="*/ 19188 w 71585"/>
                <a:gd name="connsiteY101" fmla="*/ 95940 h 107009"/>
                <a:gd name="connsiteX102" fmla="*/ 19188 w 71585"/>
                <a:gd name="connsiteY102" fmla="*/ 95940 h 107009"/>
                <a:gd name="connsiteX103" fmla="*/ 19188 w 71585"/>
                <a:gd name="connsiteY103" fmla="*/ 95940 h 107009"/>
                <a:gd name="connsiteX104" fmla="*/ 19188 w 71585"/>
                <a:gd name="connsiteY104" fmla="*/ 95940 h 107009"/>
                <a:gd name="connsiteX105" fmla="*/ 19188 w 71585"/>
                <a:gd name="connsiteY105" fmla="*/ 95940 h 107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71585" h="107009">
                  <a:moveTo>
                    <a:pt x="7380" y="107010"/>
                  </a:moveTo>
                  <a:lnTo>
                    <a:pt x="7380" y="107010"/>
                  </a:lnTo>
                  <a:cubicBezTo>
                    <a:pt x="7380" y="107010"/>
                    <a:pt x="7380" y="107010"/>
                    <a:pt x="7380" y="107010"/>
                  </a:cubicBezTo>
                  <a:lnTo>
                    <a:pt x="7380" y="107010"/>
                  </a:lnTo>
                  <a:lnTo>
                    <a:pt x="0" y="107010"/>
                  </a:lnTo>
                  <a:lnTo>
                    <a:pt x="0" y="107010"/>
                  </a:lnTo>
                  <a:lnTo>
                    <a:pt x="0" y="101106"/>
                  </a:lnTo>
                  <a:cubicBezTo>
                    <a:pt x="0" y="101106"/>
                    <a:pt x="0" y="92988"/>
                    <a:pt x="14022" y="90036"/>
                  </a:cubicBezTo>
                  <a:cubicBezTo>
                    <a:pt x="18532" y="88288"/>
                    <a:pt x="22396" y="85196"/>
                    <a:pt x="25092" y="81180"/>
                  </a:cubicBezTo>
                  <a:lnTo>
                    <a:pt x="25092" y="81180"/>
                  </a:lnTo>
                  <a:cubicBezTo>
                    <a:pt x="30918" y="76594"/>
                    <a:pt x="34857" y="70029"/>
                    <a:pt x="36162" y="62730"/>
                  </a:cubicBezTo>
                  <a:cubicBezTo>
                    <a:pt x="35611" y="59308"/>
                    <a:pt x="35611" y="55820"/>
                    <a:pt x="36162" y="52398"/>
                  </a:cubicBezTo>
                  <a:cubicBezTo>
                    <a:pt x="36482" y="50940"/>
                    <a:pt x="36482" y="49429"/>
                    <a:pt x="36162" y="47970"/>
                  </a:cubicBezTo>
                  <a:cubicBezTo>
                    <a:pt x="36837" y="43815"/>
                    <a:pt x="36837" y="39579"/>
                    <a:pt x="36162" y="35424"/>
                  </a:cubicBezTo>
                  <a:cubicBezTo>
                    <a:pt x="36903" y="33526"/>
                    <a:pt x="36903" y="31418"/>
                    <a:pt x="36162" y="29520"/>
                  </a:cubicBezTo>
                  <a:lnTo>
                    <a:pt x="36162" y="29520"/>
                  </a:lnTo>
                  <a:cubicBezTo>
                    <a:pt x="35358" y="22409"/>
                    <a:pt x="35358" y="15229"/>
                    <a:pt x="36162" y="8118"/>
                  </a:cubicBezTo>
                  <a:lnTo>
                    <a:pt x="36162" y="8118"/>
                  </a:lnTo>
                  <a:cubicBezTo>
                    <a:pt x="33920" y="6353"/>
                    <a:pt x="33534" y="3105"/>
                    <a:pt x="35299" y="863"/>
                  </a:cubicBezTo>
                  <a:cubicBezTo>
                    <a:pt x="35551" y="542"/>
                    <a:pt x="35841" y="252"/>
                    <a:pt x="36162" y="0"/>
                  </a:cubicBezTo>
                  <a:lnTo>
                    <a:pt x="39852" y="0"/>
                  </a:lnTo>
                  <a:lnTo>
                    <a:pt x="46494" y="0"/>
                  </a:lnTo>
                  <a:cubicBezTo>
                    <a:pt x="51930" y="1992"/>
                    <a:pt x="56939" y="4997"/>
                    <a:pt x="61254" y="8856"/>
                  </a:cubicBezTo>
                  <a:cubicBezTo>
                    <a:pt x="64322" y="11845"/>
                    <a:pt x="66385" y="15713"/>
                    <a:pt x="67158" y="19926"/>
                  </a:cubicBezTo>
                  <a:lnTo>
                    <a:pt x="67158" y="19926"/>
                  </a:lnTo>
                  <a:cubicBezTo>
                    <a:pt x="66561" y="25322"/>
                    <a:pt x="66561" y="30766"/>
                    <a:pt x="67158" y="36162"/>
                  </a:cubicBezTo>
                  <a:cubicBezTo>
                    <a:pt x="67478" y="37620"/>
                    <a:pt x="67478" y="39131"/>
                    <a:pt x="67158" y="40590"/>
                  </a:cubicBezTo>
                  <a:cubicBezTo>
                    <a:pt x="68855" y="44941"/>
                    <a:pt x="70334" y="49374"/>
                    <a:pt x="71586" y="53874"/>
                  </a:cubicBezTo>
                  <a:cubicBezTo>
                    <a:pt x="71369" y="56083"/>
                    <a:pt x="71369" y="58307"/>
                    <a:pt x="71586" y="60516"/>
                  </a:cubicBezTo>
                  <a:cubicBezTo>
                    <a:pt x="71586" y="60516"/>
                    <a:pt x="71586" y="60516"/>
                    <a:pt x="71586" y="60516"/>
                  </a:cubicBezTo>
                  <a:cubicBezTo>
                    <a:pt x="71586" y="60516"/>
                    <a:pt x="71586" y="60516"/>
                    <a:pt x="67158" y="60516"/>
                  </a:cubicBezTo>
                  <a:lnTo>
                    <a:pt x="67158" y="60516"/>
                  </a:lnTo>
                  <a:cubicBezTo>
                    <a:pt x="64288" y="57384"/>
                    <a:pt x="61810" y="53915"/>
                    <a:pt x="59778" y="50184"/>
                  </a:cubicBezTo>
                  <a:lnTo>
                    <a:pt x="59778" y="50184"/>
                  </a:lnTo>
                  <a:lnTo>
                    <a:pt x="59778" y="50184"/>
                  </a:lnTo>
                  <a:cubicBezTo>
                    <a:pt x="59778" y="50184"/>
                    <a:pt x="59778" y="50184"/>
                    <a:pt x="59778" y="50184"/>
                  </a:cubicBezTo>
                  <a:lnTo>
                    <a:pt x="59778" y="50184"/>
                  </a:lnTo>
                  <a:lnTo>
                    <a:pt x="59778" y="50184"/>
                  </a:lnTo>
                  <a:lnTo>
                    <a:pt x="59778" y="50184"/>
                  </a:lnTo>
                  <a:lnTo>
                    <a:pt x="59778" y="50184"/>
                  </a:lnTo>
                  <a:lnTo>
                    <a:pt x="59778" y="50184"/>
                  </a:lnTo>
                  <a:cubicBezTo>
                    <a:pt x="59778" y="50184"/>
                    <a:pt x="59778" y="45756"/>
                    <a:pt x="59778" y="42804"/>
                  </a:cubicBezTo>
                  <a:lnTo>
                    <a:pt x="59778" y="42804"/>
                  </a:lnTo>
                  <a:cubicBezTo>
                    <a:pt x="59458" y="41097"/>
                    <a:pt x="59458" y="39345"/>
                    <a:pt x="59778" y="37638"/>
                  </a:cubicBezTo>
                  <a:lnTo>
                    <a:pt x="59778" y="32472"/>
                  </a:lnTo>
                  <a:lnTo>
                    <a:pt x="59778" y="32472"/>
                  </a:lnTo>
                  <a:cubicBezTo>
                    <a:pt x="59778" y="32472"/>
                    <a:pt x="59778" y="36900"/>
                    <a:pt x="59778" y="37638"/>
                  </a:cubicBezTo>
                  <a:cubicBezTo>
                    <a:pt x="59778" y="38376"/>
                    <a:pt x="59778" y="41328"/>
                    <a:pt x="59778" y="42804"/>
                  </a:cubicBezTo>
                  <a:lnTo>
                    <a:pt x="59778" y="42804"/>
                  </a:lnTo>
                  <a:cubicBezTo>
                    <a:pt x="60475" y="47699"/>
                    <a:pt x="60475" y="52669"/>
                    <a:pt x="59778" y="57564"/>
                  </a:cubicBezTo>
                  <a:cubicBezTo>
                    <a:pt x="59778" y="57564"/>
                    <a:pt x="59778" y="57564"/>
                    <a:pt x="59778" y="57564"/>
                  </a:cubicBezTo>
                  <a:lnTo>
                    <a:pt x="59778" y="57564"/>
                  </a:lnTo>
                  <a:lnTo>
                    <a:pt x="59778" y="57564"/>
                  </a:lnTo>
                  <a:cubicBezTo>
                    <a:pt x="55350" y="57564"/>
                    <a:pt x="50922" y="45018"/>
                    <a:pt x="49446" y="40590"/>
                  </a:cubicBezTo>
                  <a:lnTo>
                    <a:pt x="49446" y="40590"/>
                  </a:lnTo>
                  <a:lnTo>
                    <a:pt x="49446" y="41328"/>
                  </a:lnTo>
                  <a:lnTo>
                    <a:pt x="49446" y="41328"/>
                  </a:lnTo>
                  <a:cubicBezTo>
                    <a:pt x="49446" y="41328"/>
                    <a:pt x="49446" y="41328"/>
                    <a:pt x="49446" y="41328"/>
                  </a:cubicBezTo>
                  <a:lnTo>
                    <a:pt x="49446" y="41328"/>
                  </a:lnTo>
                  <a:cubicBezTo>
                    <a:pt x="52778" y="49355"/>
                    <a:pt x="55012" y="57796"/>
                    <a:pt x="56088" y="66420"/>
                  </a:cubicBezTo>
                  <a:lnTo>
                    <a:pt x="56088" y="66420"/>
                  </a:lnTo>
                  <a:cubicBezTo>
                    <a:pt x="56088" y="66420"/>
                    <a:pt x="56088" y="70848"/>
                    <a:pt x="56088" y="71586"/>
                  </a:cubicBezTo>
                  <a:lnTo>
                    <a:pt x="56088" y="71586"/>
                  </a:lnTo>
                  <a:cubicBezTo>
                    <a:pt x="55690" y="69638"/>
                    <a:pt x="55690" y="67630"/>
                    <a:pt x="56088" y="65682"/>
                  </a:cubicBezTo>
                  <a:lnTo>
                    <a:pt x="56088" y="65682"/>
                  </a:lnTo>
                  <a:cubicBezTo>
                    <a:pt x="56088" y="65682"/>
                    <a:pt x="56088" y="65682"/>
                    <a:pt x="56088" y="65682"/>
                  </a:cubicBezTo>
                  <a:lnTo>
                    <a:pt x="56088" y="70848"/>
                  </a:lnTo>
                  <a:cubicBezTo>
                    <a:pt x="56088" y="70848"/>
                    <a:pt x="56088" y="70848"/>
                    <a:pt x="56088" y="70848"/>
                  </a:cubicBezTo>
                  <a:cubicBezTo>
                    <a:pt x="56088" y="70848"/>
                    <a:pt x="56088" y="70848"/>
                    <a:pt x="56088" y="70848"/>
                  </a:cubicBezTo>
                  <a:lnTo>
                    <a:pt x="56088" y="70848"/>
                  </a:lnTo>
                  <a:lnTo>
                    <a:pt x="56088" y="70848"/>
                  </a:lnTo>
                  <a:lnTo>
                    <a:pt x="56088" y="70848"/>
                  </a:lnTo>
                  <a:lnTo>
                    <a:pt x="56088" y="70848"/>
                  </a:lnTo>
                  <a:lnTo>
                    <a:pt x="56088" y="70848"/>
                  </a:lnTo>
                  <a:cubicBezTo>
                    <a:pt x="56088" y="70848"/>
                    <a:pt x="56088" y="70848"/>
                    <a:pt x="56088" y="70848"/>
                  </a:cubicBezTo>
                  <a:cubicBezTo>
                    <a:pt x="56088" y="70848"/>
                    <a:pt x="56088" y="70848"/>
                    <a:pt x="56088" y="70848"/>
                  </a:cubicBezTo>
                  <a:cubicBezTo>
                    <a:pt x="56088" y="70848"/>
                    <a:pt x="56088" y="75276"/>
                    <a:pt x="56088" y="76752"/>
                  </a:cubicBezTo>
                  <a:lnTo>
                    <a:pt x="56088" y="76752"/>
                  </a:lnTo>
                  <a:lnTo>
                    <a:pt x="56088" y="76752"/>
                  </a:lnTo>
                  <a:lnTo>
                    <a:pt x="56088" y="76752"/>
                  </a:lnTo>
                  <a:lnTo>
                    <a:pt x="56088" y="76752"/>
                  </a:lnTo>
                  <a:lnTo>
                    <a:pt x="56088" y="76752"/>
                  </a:lnTo>
                  <a:lnTo>
                    <a:pt x="56088" y="76752"/>
                  </a:lnTo>
                  <a:cubicBezTo>
                    <a:pt x="56088" y="76752"/>
                    <a:pt x="56088" y="81180"/>
                    <a:pt x="56088" y="81918"/>
                  </a:cubicBezTo>
                  <a:lnTo>
                    <a:pt x="56088" y="81918"/>
                  </a:lnTo>
                  <a:lnTo>
                    <a:pt x="56088" y="81918"/>
                  </a:lnTo>
                  <a:lnTo>
                    <a:pt x="36162" y="81918"/>
                  </a:lnTo>
                  <a:lnTo>
                    <a:pt x="36162" y="81918"/>
                  </a:lnTo>
                  <a:lnTo>
                    <a:pt x="36162" y="81918"/>
                  </a:lnTo>
                  <a:cubicBezTo>
                    <a:pt x="36162" y="81918"/>
                    <a:pt x="36162" y="81918"/>
                    <a:pt x="36162" y="81918"/>
                  </a:cubicBezTo>
                  <a:lnTo>
                    <a:pt x="36162" y="81918"/>
                  </a:lnTo>
                  <a:cubicBezTo>
                    <a:pt x="36162" y="81918"/>
                    <a:pt x="36162" y="86346"/>
                    <a:pt x="36162" y="87084"/>
                  </a:cubicBezTo>
                  <a:lnTo>
                    <a:pt x="36162" y="87084"/>
                  </a:lnTo>
                  <a:lnTo>
                    <a:pt x="36162" y="87084"/>
                  </a:lnTo>
                  <a:lnTo>
                    <a:pt x="36162" y="87084"/>
                  </a:lnTo>
                  <a:lnTo>
                    <a:pt x="36162" y="87084"/>
                  </a:lnTo>
                  <a:lnTo>
                    <a:pt x="36162" y="87084"/>
                  </a:lnTo>
                  <a:cubicBezTo>
                    <a:pt x="36162" y="87084"/>
                    <a:pt x="36162" y="87084"/>
                    <a:pt x="36162" y="91512"/>
                  </a:cubicBezTo>
                  <a:lnTo>
                    <a:pt x="36162" y="91512"/>
                  </a:lnTo>
                  <a:cubicBezTo>
                    <a:pt x="36162" y="91512"/>
                    <a:pt x="36162" y="91512"/>
                    <a:pt x="36162" y="95940"/>
                  </a:cubicBezTo>
                  <a:lnTo>
                    <a:pt x="27306" y="95940"/>
                  </a:lnTo>
                  <a:cubicBezTo>
                    <a:pt x="19926" y="95940"/>
                    <a:pt x="19926" y="95940"/>
                    <a:pt x="19188" y="95940"/>
                  </a:cubicBezTo>
                  <a:lnTo>
                    <a:pt x="19188" y="95940"/>
                  </a:lnTo>
                  <a:lnTo>
                    <a:pt x="19188" y="95940"/>
                  </a:lnTo>
                  <a:lnTo>
                    <a:pt x="19188" y="95940"/>
                  </a:lnTo>
                  <a:lnTo>
                    <a:pt x="19188" y="959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F39FA55C-C789-48C8-A498-57F093094F5C}"/>
                </a:ext>
              </a:extLst>
            </p:cNvPr>
            <p:cNvSpPr/>
            <p:nvPr/>
          </p:nvSpPr>
          <p:spPr>
            <a:xfrm>
              <a:off x="7845096" y="3585217"/>
              <a:ext cx="82802" cy="117342"/>
            </a:xfrm>
            <a:custGeom>
              <a:avLst/>
              <a:gdLst>
                <a:gd name="connsiteX0" fmla="*/ 0 w 82802"/>
                <a:gd name="connsiteY0" fmla="*/ 117342 h 117342"/>
                <a:gd name="connsiteX1" fmla="*/ 0 w 82802"/>
                <a:gd name="connsiteY1" fmla="*/ 104796 h 117342"/>
                <a:gd name="connsiteX2" fmla="*/ 14760 w 82802"/>
                <a:gd name="connsiteY2" fmla="*/ 92250 h 117342"/>
                <a:gd name="connsiteX3" fmla="*/ 25830 w 82802"/>
                <a:gd name="connsiteY3" fmla="*/ 83394 h 117342"/>
                <a:gd name="connsiteX4" fmla="*/ 25830 w 82802"/>
                <a:gd name="connsiteY4" fmla="*/ 83394 h 117342"/>
                <a:gd name="connsiteX5" fmla="*/ 33210 w 82802"/>
                <a:gd name="connsiteY5" fmla="*/ 67158 h 117342"/>
                <a:gd name="connsiteX6" fmla="*/ 33210 w 82802"/>
                <a:gd name="connsiteY6" fmla="*/ 56826 h 117342"/>
                <a:gd name="connsiteX7" fmla="*/ 39114 w 82802"/>
                <a:gd name="connsiteY7" fmla="*/ 50922 h 117342"/>
                <a:gd name="connsiteX8" fmla="*/ 39114 w 82802"/>
                <a:gd name="connsiteY8" fmla="*/ 37638 h 117342"/>
                <a:gd name="connsiteX9" fmla="*/ 39114 w 82802"/>
                <a:gd name="connsiteY9" fmla="*/ 31734 h 117342"/>
                <a:gd name="connsiteX10" fmla="*/ 39114 w 82802"/>
                <a:gd name="connsiteY10" fmla="*/ 10332 h 117342"/>
                <a:gd name="connsiteX11" fmla="*/ 39114 w 82802"/>
                <a:gd name="connsiteY11" fmla="*/ 2214 h 117342"/>
                <a:gd name="connsiteX12" fmla="*/ 42804 w 82802"/>
                <a:gd name="connsiteY12" fmla="*/ 2214 h 117342"/>
                <a:gd name="connsiteX13" fmla="*/ 49446 w 82802"/>
                <a:gd name="connsiteY13" fmla="*/ 2214 h 117342"/>
                <a:gd name="connsiteX14" fmla="*/ 64206 w 82802"/>
                <a:gd name="connsiteY14" fmla="*/ 10332 h 117342"/>
                <a:gd name="connsiteX15" fmla="*/ 70110 w 82802"/>
                <a:gd name="connsiteY15" fmla="*/ 22140 h 117342"/>
                <a:gd name="connsiteX16" fmla="*/ 70110 w 82802"/>
                <a:gd name="connsiteY16" fmla="*/ 22140 h 117342"/>
                <a:gd name="connsiteX17" fmla="*/ 78228 w 82802"/>
                <a:gd name="connsiteY17" fmla="*/ 43542 h 117342"/>
                <a:gd name="connsiteX18" fmla="*/ 78228 w 82802"/>
                <a:gd name="connsiteY18" fmla="*/ 43542 h 117342"/>
                <a:gd name="connsiteX19" fmla="*/ 82656 w 82802"/>
                <a:gd name="connsiteY19" fmla="*/ 58302 h 117342"/>
                <a:gd name="connsiteX20" fmla="*/ 82656 w 82802"/>
                <a:gd name="connsiteY20" fmla="*/ 64944 h 117342"/>
                <a:gd name="connsiteX21" fmla="*/ 82656 w 82802"/>
                <a:gd name="connsiteY21" fmla="*/ 64944 h 117342"/>
                <a:gd name="connsiteX22" fmla="*/ 78228 w 82802"/>
                <a:gd name="connsiteY22" fmla="*/ 64944 h 117342"/>
                <a:gd name="connsiteX23" fmla="*/ 78228 w 82802"/>
                <a:gd name="connsiteY23" fmla="*/ 64944 h 117342"/>
                <a:gd name="connsiteX24" fmla="*/ 78228 w 82802"/>
                <a:gd name="connsiteY24" fmla="*/ 64944 h 117342"/>
                <a:gd name="connsiteX25" fmla="*/ 70848 w 82802"/>
                <a:gd name="connsiteY25" fmla="*/ 54612 h 117342"/>
                <a:gd name="connsiteX26" fmla="*/ 70848 w 82802"/>
                <a:gd name="connsiteY26" fmla="*/ 50184 h 117342"/>
                <a:gd name="connsiteX27" fmla="*/ 70848 w 82802"/>
                <a:gd name="connsiteY27" fmla="*/ 50184 h 117342"/>
                <a:gd name="connsiteX28" fmla="*/ 70848 w 82802"/>
                <a:gd name="connsiteY28" fmla="*/ 50184 h 117342"/>
                <a:gd name="connsiteX29" fmla="*/ 70848 w 82802"/>
                <a:gd name="connsiteY29" fmla="*/ 50184 h 117342"/>
                <a:gd name="connsiteX30" fmla="*/ 70848 w 82802"/>
                <a:gd name="connsiteY30" fmla="*/ 50184 h 117342"/>
                <a:gd name="connsiteX31" fmla="*/ 78228 w 82802"/>
                <a:gd name="connsiteY31" fmla="*/ 60516 h 117342"/>
                <a:gd name="connsiteX32" fmla="*/ 78228 w 82802"/>
                <a:gd name="connsiteY32" fmla="*/ 60516 h 117342"/>
                <a:gd name="connsiteX33" fmla="*/ 78228 w 82802"/>
                <a:gd name="connsiteY33" fmla="*/ 60516 h 117342"/>
                <a:gd name="connsiteX34" fmla="*/ 82656 w 82802"/>
                <a:gd name="connsiteY34" fmla="*/ 60516 h 117342"/>
                <a:gd name="connsiteX35" fmla="*/ 82656 w 82802"/>
                <a:gd name="connsiteY35" fmla="*/ 60516 h 117342"/>
                <a:gd name="connsiteX36" fmla="*/ 82656 w 82802"/>
                <a:gd name="connsiteY36" fmla="*/ 53874 h 117342"/>
                <a:gd name="connsiteX37" fmla="*/ 78228 w 82802"/>
                <a:gd name="connsiteY37" fmla="*/ 40590 h 117342"/>
                <a:gd name="connsiteX38" fmla="*/ 78228 w 82802"/>
                <a:gd name="connsiteY38" fmla="*/ 36162 h 117342"/>
                <a:gd name="connsiteX39" fmla="*/ 73800 w 82802"/>
                <a:gd name="connsiteY39" fmla="*/ 19926 h 117342"/>
                <a:gd name="connsiteX40" fmla="*/ 73800 w 82802"/>
                <a:gd name="connsiteY40" fmla="*/ 19926 h 117342"/>
                <a:gd name="connsiteX41" fmla="*/ 67158 w 82802"/>
                <a:gd name="connsiteY41" fmla="*/ 8856 h 117342"/>
                <a:gd name="connsiteX42" fmla="*/ 53136 w 82802"/>
                <a:gd name="connsiteY42" fmla="*/ 0 h 117342"/>
                <a:gd name="connsiteX43" fmla="*/ 46494 w 82802"/>
                <a:gd name="connsiteY43" fmla="*/ 0 h 117342"/>
                <a:gd name="connsiteX44" fmla="*/ 39114 w 82802"/>
                <a:gd name="connsiteY44" fmla="*/ 0 h 117342"/>
                <a:gd name="connsiteX45" fmla="*/ 39039 w 82802"/>
                <a:gd name="connsiteY45" fmla="*/ 7305 h 117342"/>
                <a:gd name="connsiteX46" fmla="*/ 39114 w 82802"/>
                <a:gd name="connsiteY46" fmla="*/ 7380 h 117342"/>
                <a:gd name="connsiteX47" fmla="*/ 39114 w 82802"/>
                <a:gd name="connsiteY47" fmla="*/ 7380 h 117342"/>
                <a:gd name="connsiteX48" fmla="*/ 45756 w 82802"/>
                <a:gd name="connsiteY48" fmla="*/ 28044 h 117342"/>
                <a:gd name="connsiteX49" fmla="*/ 45756 w 82802"/>
                <a:gd name="connsiteY49" fmla="*/ 34686 h 117342"/>
                <a:gd name="connsiteX50" fmla="*/ 45756 w 82802"/>
                <a:gd name="connsiteY50" fmla="*/ 47232 h 117342"/>
                <a:gd name="connsiteX51" fmla="*/ 45756 w 82802"/>
                <a:gd name="connsiteY51" fmla="*/ 51660 h 117342"/>
                <a:gd name="connsiteX52" fmla="*/ 45756 w 82802"/>
                <a:gd name="connsiteY52" fmla="*/ 61992 h 117342"/>
                <a:gd name="connsiteX53" fmla="*/ 38376 w 82802"/>
                <a:gd name="connsiteY53" fmla="*/ 77490 h 117342"/>
                <a:gd name="connsiteX54" fmla="*/ 38376 w 82802"/>
                <a:gd name="connsiteY54" fmla="*/ 77490 h 117342"/>
                <a:gd name="connsiteX55" fmla="*/ 27306 w 82802"/>
                <a:gd name="connsiteY55" fmla="*/ 86346 h 117342"/>
                <a:gd name="connsiteX56" fmla="*/ 13284 w 82802"/>
                <a:gd name="connsiteY56" fmla="*/ 97416 h 117342"/>
                <a:gd name="connsiteX57" fmla="*/ 13284 w 82802"/>
                <a:gd name="connsiteY57" fmla="*/ 117342 h 117342"/>
                <a:gd name="connsiteX58" fmla="*/ 13284 w 82802"/>
                <a:gd name="connsiteY58" fmla="*/ 117342 h 117342"/>
                <a:gd name="connsiteX59" fmla="*/ 13284 w 82802"/>
                <a:gd name="connsiteY59" fmla="*/ 117342 h 117342"/>
                <a:gd name="connsiteX60" fmla="*/ 13284 w 82802"/>
                <a:gd name="connsiteY60" fmla="*/ 117342 h 117342"/>
                <a:gd name="connsiteX61" fmla="*/ 13284 w 82802"/>
                <a:gd name="connsiteY61" fmla="*/ 117342 h 117342"/>
                <a:gd name="connsiteX62" fmla="*/ 7380 w 82802"/>
                <a:gd name="connsiteY62" fmla="*/ 111438 h 117342"/>
                <a:gd name="connsiteX63" fmla="*/ 7380 w 82802"/>
                <a:gd name="connsiteY63" fmla="*/ 111438 h 117342"/>
                <a:gd name="connsiteX64" fmla="*/ 7380 w 82802"/>
                <a:gd name="connsiteY64" fmla="*/ 111438 h 117342"/>
                <a:gd name="connsiteX65" fmla="*/ 7380 w 82802"/>
                <a:gd name="connsiteY65" fmla="*/ 111438 h 117342"/>
                <a:gd name="connsiteX66" fmla="*/ 16236 w 82802"/>
                <a:gd name="connsiteY66" fmla="*/ 111438 h 117342"/>
                <a:gd name="connsiteX67" fmla="*/ 24354 w 82802"/>
                <a:gd name="connsiteY67" fmla="*/ 111438 h 117342"/>
                <a:gd name="connsiteX68" fmla="*/ 28782 w 82802"/>
                <a:gd name="connsiteY68" fmla="*/ 107010 h 117342"/>
                <a:gd name="connsiteX69" fmla="*/ 28782 w 82802"/>
                <a:gd name="connsiteY69" fmla="*/ 107010 h 117342"/>
                <a:gd name="connsiteX70" fmla="*/ 28782 w 82802"/>
                <a:gd name="connsiteY70" fmla="*/ 102582 h 117342"/>
                <a:gd name="connsiteX71" fmla="*/ 39114 w 82802"/>
                <a:gd name="connsiteY71" fmla="*/ 102582 h 117342"/>
                <a:gd name="connsiteX72" fmla="*/ 39114 w 82802"/>
                <a:gd name="connsiteY72" fmla="*/ 106272 h 117342"/>
                <a:gd name="connsiteX73" fmla="*/ 39114 w 82802"/>
                <a:gd name="connsiteY73" fmla="*/ 110700 h 117342"/>
                <a:gd name="connsiteX74" fmla="*/ 30258 w 82802"/>
                <a:gd name="connsiteY74" fmla="*/ 110700 h 117342"/>
                <a:gd name="connsiteX75" fmla="*/ 22140 w 82802"/>
                <a:gd name="connsiteY75" fmla="*/ 110700 h 117342"/>
                <a:gd name="connsiteX76" fmla="*/ 22140 w 82802"/>
                <a:gd name="connsiteY76" fmla="*/ 110700 h 117342"/>
                <a:gd name="connsiteX77" fmla="*/ 22140 w 82802"/>
                <a:gd name="connsiteY77" fmla="*/ 110700 h 117342"/>
                <a:gd name="connsiteX78" fmla="*/ 39114 w 82802"/>
                <a:gd name="connsiteY78" fmla="*/ 92988 h 117342"/>
                <a:gd name="connsiteX79" fmla="*/ 39114 w 82802"/>
                <a:gd name="connsiteY79" fmla="*/ 92988 h 117342"/>
                <a:gd name="connsiteX80" fmla="*/ 39114 w 82802"/>
                <a:gd name="connsiteY80" fmla="*/ 92988 h 117342"/>
                <a:gd name="connsiteX81" fmla="*/ 39114 w 82802"/>
                <a:gd name="connsiteY81" fmla="*/ 92988 h 117342"/>
                <a:gd name="connsiteX82" fmla="*/ 39114 w 82802"/>
                <a:gd name="connsiteY82" fmla="*/ 92988 h 117342"/>
                <a:gd name="connsiteX83" fmla="*/ 39114 w 82802"/>
                <a:gd name="connsiteY83" fmla="*/ 87822 h 117342"/>
                <a:gd name="connsiteX84" fmla="*/ 39114 w 82802"/>
                <a:gd name="connsiteY84" fmla="*/ 87822 h 117342"/>
                <a:gd name="connsiteX85" fmla="*/ 39114 w 82802"/>
                <a:gd name="connsiteY85" fmla="*/ 92250 h 117342"/>
                <a:gd name="connsiteX86" fmla="*/ 39114 w 82802"/>
                <a:gd name="connsiteY86" fmla="*/ 92250 h 117342"/>
                <a:gd name="connsiteX87" fmla="*/ 39114 w 82802"/>
                <a:gd name="connsiteY87" fmla="*/ 92250 h 117342"/>
                <a:gd name="connsiteX88" fmla="*/ 39114 w 82802"/>
                <a:gd name="connsiteY88" fmla="*/ 92250 h 117342"/>
                <a:gd name="connsiteX89" fmla="*/ 39114 w 82802"/>
                <a:gd name="connsiteY89" fmla="*/ 97416 h 117342"/>
                <a:gd name="connsiteX90" fmla="*/ 43542 w 82802"/>
                <a:gd name="connsiteY90" fmla="*/ 88560 h 117342"/>
                <a:gd name="connsiteX91" fmla="*/ 43542 w 82802"/>
                <a:gd name="connsiteY91" fmla="*/ 88560 h 117342"/>
                <a:gd name="connsiteX92" fmla="*/ 43542 w 82802"/>
                <a:gd name="connsiteY92" fmla="*/ 83394 h 117342"/>
                <a:gd name="connsiteX93" fmla="*/ 43542 w 82802"/>
                <a:gd name="connsiteY93" fmla="*/ 83394 h 117342"/>
                <a:gd name="connsiteX94" fmla="*/ 43542 w 82802"/>
                <a:gd name="connsiteY94" fmla="*/ 83394 h 117342"/>
                <a:gd name="connsiteX95" fmla="*/ 43542 w 82802"/>
                <a:gd name="connsiteY95" fmla="*/ 83394 h 117342"/>
                <a:gd name="connsiteX96" fmla="*/ 43542 w 82802"/>
                <a:gd name="connsiteY96" fmla="*/ 88560 h 117342"/>
                <a:gd name="connsiteX97" fmla="*/ 48708 w 82802"/>
                <a:gd name="connsiteY97" fmla="*/ 88560 h 117342"/>
                <a:gd name="connsiteX98" fmla="*/ 48708 w 82802"/>
                <a:gd name="connsiteY98" fmla="*/ 88560 h 117342"/>
                <a:gd name="connsiteX99" fmla="*/ 48708 w 82802"/>
                <a:gd name="connsiteY99" fmla="*/ 82656 h 117342"/>
                <a:gd name="connsiteX100" fmla="*/ 48708 w 82802"/>
                <a:gd name="connsiteY100" fmla="*/ 82656 h 117342"/>
                <a:gd name="connsiteX101" fmla="*/ 48708 w 82802"/>
                <a:gd name="connsiteY101" fmla="*/ 82656 h 117342"/>
                <a:gd name="connsiteX102" fmla="*/ 48708 w 82802"/>
                <a:gd name="connsiteY102" fmla="*/ 82656 h 117342"/>
                <a:gd name="connsiteX103" fmla="*/ 48708 w 82802"/>
                <a:gd name="connsiteY103" fmla="*/ 82656 h 117342"/>
                <a:gd name="connsiteX104" fmla="*/ 48708 w 82802"/>
                <a:gd name="connsiteY104" fmla="*/ 88560 h 117342"/>
                <a:gd name="connsiteX105" fmla="*/ 48708 w 82802"/>
                <a:gd name="connsiteY105" fmla="*/ 88560 h 117342"/>
                <a:gd name="connsiteX106" fmla="*/ 48708 w 82802"/>
                <a:gd name="connsiteY106" fmla="*/ 88560 h 117342"/>
                <a:gd name="connsiteX107" fmla="*/ 48708 w 82802"/>
                <a:gd name="connsiteY107" fmla="*/ 84132 h 117342"/>
                <a:gd name="connsiteX108" fmla="*/ 48708 w 82802"/>
                <a:gd name="connsiteY108" fmla="*/ 84132 h 117342"/>
                <a:gd name="connsiteX109" fmla="*/ 48708 w 82802"/>
                <a:gd name="connsiteY109" fmla="*/ 84132 h 117342"/>
                <a:gd name="connsiteX110" fmla="*/ 48708 w 82802"/>
                <a:gd name="connsiteY110" fmla="*/ 84132 h 117342"/>
                <a:gd name="connsiteX111" fmla="*/ 48708 w 82802"/>
                <a:gd name="connsiteY111" fmla="*/ 84132 h 117342"/>
                <a:gd name="connsiteX112" fmla="*/ 48708 w 82802"/>
                <a:gd name="connsiteY112" fmla="*/ 74538 h 117342"/>
                <a:gd name="connsiteX113" fmla="*/ 48708 w 82802"/>
                <a:gd name="connsiteY113" fmla="*/ 74538 h 117342"/>
                <a:gd name="connsiteX114" fmla="*/ 48708 w 82802"/>
                <a:gd name="connsiteY114" fmla="*/ 74538 h 117342"/>
                <a:gd name="connsiteX115" fmla="*/ 48708 w 82802"/>
                <a:gd name="connsiteY115" fmla="*/ 74538 h 117342"/>
                <a:gd name="connsiteX116" fmla="*/ 48708 w 82802"/>
                <a:gd name="connsiteY116" fmla="*/ 74538 h 117342"/>
                <a:gd name="connsiteX117" fmla="*/ 48708 w 82802"/>
                <a:gd name="connsiteY117" fmla="*/ 79704 h 117342"/>
                <a:gd name="connsiteX118" fmla="*/ 53136 w 82802"/>
                <a:gd name="connsiteY118" fmla="*/ 84132 h 117342"/>
                <a:gd name="connsiteX119" fmla="*/ 53136 w 82802"/>
                <a:gd name="connsiteY119" fmla="*/ 84132 h 117342"/>
                <a:gd name="connsiteX120" fmla="*/ 53136 w 82802"/>
                <a:gd name="connsiteY120" fmla="*/ 84132 h 117342"/>
                <a:gd name="connsiteX121" fmla="*/ 52398 w 82802"/>
                <a:gd name="connsiteY121" fmla="*/ 43542 h 117342"/>
                <a:gd name="connsiteX122" fmla="*/ 52398 w 82802"/>
                <a:gd name="connsiteY122" fmla="*/ 39114 h 117342"/>
                <a:gd name="connsiteX123" fmla="*/ 52398 w 82802"/>
                <a:gd name="connsiteY123" fmla="*/ 39114 h 117342"/>
                <a:gd name="connsiteX124" fmla="*/ 59778 w 82802"/>
                <a:gd name="connsiteY124" fmla="*/ 64944 h 117342"/>
                <a:gd name="connsiteX125" fmla="*/ 59778 w 82802"/>
                <a:gd name="connsiteY125" fmla="*/ 72324 h 117342"/>
                <a:gd name="connsiteX126" fmla="*/ 60516 w 82802"/>
                <a:gd name="connsiteY126" fmla="*/ 68634 h 117342"/>
                <a:gd name="connsiteX127" fmla="*/ 50184 w 82802"/>
                <a:gd name="connsiteY127" fmla="*/ 51660 h 117342"/>
                <a:gd name="connsiteX128" fmla="*/ 50184 w 82802"/>
                <a:gd name="connsiteY128" fmla="*/ 43542 h 117342"/>
                <a:gd name="connsiteX129" fmla="*/ 50184 w 82802"/>
                <a:gd name="connsiteY129" fmla="*/ 43542 h 117342"/>
                <a:gd name="connsiteX130" fmla="*/ 50184 w 82802"/>
                <a:gd name="connsiteY130" fmla="*/ 43542 h 117342"/>
                <a:gd name="connsiteX131" fmla="*/ 50184 w 82802"/>
                <a:gd name="connsiteY131" fmla="*/ 43542 h 117342"/>
                <a:gd name="connsiteX132" fmla="*/ 60516 w 82802"/>
                <a:gd name="connsiteY132" fmla="*/ 59778 h 117342"/>
                <a:gd name="connsiteX133" fmla="*/ 60516 w 82802"/>
                <a:gd name="connsiteY133" fmla="*/ 68634 h 117342"/>
                <a:gd name="connsiteX134" fmla="*/ 60516 w 82802"/>
                <a:gd name="connsiteY134" fmla="*/ 68634 h 117342"/>
                <a:gd name="connsiteX135" fmla="*/ 60516 w 82802"/>
                <a:gd name="connsiteY135" fmla="*/ 68634 h 117342"/>
                <a:gd name="connsiteX136" fmla="*/ 60516 w 82802"/>
                <a:gd name="connsiteY136" fmla="*/ 68634 h 117342"/>
                <a:gd name="connsiteX137" fmla="*/ 60516 w 82802"/>
                <a:gd name="connsiteY137" fmla="*/ 53136 h 117342"/>
                <a:gd name="connsiteX138" fmla="*/ 56088 w 82802"/>
                <a:gd name="connsiteY138" fmla="*/ 41328 h 117342"/>
                <a:gd name="connsiteX139" fmla="*/ 56088 w 82802"/>
                <a:gd name="connsiteY139" fmla="*/ 47970 h 117342"/>
                <a:gd name="connsiteX140" fmla="*/ 56088 w 82802"/>
                <a:gd name="connsiteY140" fmla="*/ 47970 h 117342"/>
                <a:gd name="connsiteX141" fmla="*/ 56088 w 82802"/>
                <a:gd name="connsiteY141" fmla="*/ 47970 h 117342"/>
                <a:gd name="connsiteX142" fmla="*/ 56088 w 82802"/>
                <a:gd name="connsiteY142" fmla="*/ 64206 h 117342"/>
                <a:gd name="connsiteX143" fmla="*/ 56088 w 82802"/>
                <a:gd name="connsiteY143" fmla="*/ 69372 h 117342"/>
                <a:gd name="connsiteX144" fmla="*/ 56088 w 82802"/>
                <a:gd name="connsiteY144" fmla="*/ 69372 h 117342"/>
                <a:gd name="connsiteX145" fmla="*/ 60516 w 82802"/>
                <a:gd name="connsiteY145" fmla="*/ 56826 h 117342"/>
                <a:gd name="connsiteX146" fmla="*/ 60516 w 82802"/>
                <a:gd name="connsiteY146" fmla="*/ 56826 h 117342"/>
                <a:gd name="connsiteX147" fmla="*/ 60516 w 82802"/>
                <a:gd name="connsiteY147" fmla="*/ 49446 h 117342"/>
                <a:gd name="connsiteX148" fmla="*/ 60516 w 82802"/>
                <a:gd name="connsiteY148" fmla="*/ 49446 h 117342"/>
                <a:gd name="connsiteX149" fmla="*/ 60516 w 82802"/>
                <a:gd name="connsiteY149" fmla="*/ 49446 h 117342"/>
                <a:gd name="connsiteX150" fmla="*/ 60516 w 82802"/>
                <a:gd name="connsiteY150" fmla="*/ 42066 h 117342"/>
                <a:gd name="connsiteX151" fmla="*/ 64206 w 82802"/>
                <a:gd name="connsiteY151" fmla="*/ 43542 h 117342"/>
                <a:gd name="connsiteX152" fmla="*/ 67896 w 82802"/>
                <a:gd name="connsiteY152" fmla="*/ 52398 h 117342"/>
                <a:gd name="connsiteX153" fmla="*/ 67896 w 82802"/>
                <a:gd name="connsiteY153" fmla="*/ 52398 h 117342"/>
                <a:gd name="connsiteX154" fmla="*/ 67896 w 82802"/>
                <a:gd name="connsiteY154" fmla="*/ 52398 h 117342"/>
                <a:gd name="connsiteX155" fmla="*/ 67896 w 82802"/>
                <a:gd name="connsiteY155" fmla="*/ 52398 h 11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82802" h="117342">
                  <a:moveTo>
                    <a:pt x="0" y="117342"/>
                  </a:moveTo>
                  <a:lnTo>
                    <a:pt x="0" y="104796"/>
                  </a:lnTo>
                  <a:cubicBezTo>
                    <a:pt x="2152" y="98160"/>
                    <a:pt x="7863" y="93305"/>
                    <a:pt x="14760" y="92250"/>
                  </a:cubicBezTo>
                  <a:cubicBezTo>
                    <a:pt x="19188" y="92250"/>
                    <a:pt x="21402" y="87822"/>
                    <a:pt x="25830" y="83394"/>
                  </a:cubicBezTo>
                  <a:lnTo>
                    <a:pt x="25830" y="83394"/>
                  </a:lnTo>
                  <a:cubicBezTo>
                    <a:pt x="30254" y="79110"/>
                    <a:pt x="32891" y="73308"/>
                    <a:pt x="33210" y="67158"/>
                  </a:cubicBezTo>
                  <a:cubicBezTo>
                    <a:pt x="33210" y="67158"/>
                    <a:pt x="33210" y="61254"/>
                    <a:pt x="33210" y="56826"/>
                  </a:cubicBezTo>
                  <a:lnTo>
                    <a:pt x="39114" y="50922"/>
                  </a:lnTo>
                  <a:cubicBezTo>
                    <a:pt x="39730" y="46515"/>
                    <a:pt x="39730" y="42045"/>
                    <a:pt x="39114" y="37638"/>
                  </a:cubicBezTo>
                  <a:lnTo>
                    <a:pt x="39114" y="31734"/>
                  </a:lnTo>
                  <a:cubicBezTo>
                    <a:pt x="38074" y="24638"/>
                    <a:pt x="38074" y="17428"/>
                    <a:pt x="39114" y="10332"/>
                  </a:cubicBezTo>
                  <a:cubicBezTo>
                    <a:pt x="37268" y="7941"/>
                    <a:pt x="37268" y="4605"/>
                    <a:pt x="39114" y="2214"/>
                  </a:cubicBezTo>
                  <a:lnTo>
                    <a:pt x="42804" y="2214"/>
                  </a:lnTo>
                  <a:lnTo>
                    <a:pt x="49446" y="2214"/>
                  </a:lnTo>
                  <a:cubicBezTo>
                    <a:pt x="54694" y="4275"/>
                    <a:pt x="59655" y="7004"/>
                    <a:pt x="64206" y="10332"/>
                  </a:cubicBezTo>
                  <a:cubicBezTo>
                    <a:pt x="67164" y="13690"/>
                    <a:pt x="69198" y="17759"/>
                    <a:pt x="70110" y="22140"/>
                  </a:cubicBezTo>
                  <a:lnTo>
                    <a:pt x="70110" y="22140"/>
                  </a:lnTo>
                  <a:cubicBezTo>
                    <a:pt x="71316" y="29756"/>
                    <a:pt x="74080" y="37042"/>
                    <a:pt x="78228" y="43542"/>
                  </a:cubicBezTo>
                  <a:lnTo>
                    <a:pt x="78228" y="43542"/>
                  </a:lnTo>
                  <a:cubicBezTo>
                    <a:pt x="80080" y="48341"/>
                    <a:pt x="81560" y="53275"/>
                    <a:pt x="82656" y="58302"/>
                  </a:cubicBezTo>
                  <a:cubicBezTo>
                    <a:pt x="82764" y="60515"/>
                    <a:pt x="82764" y="62731"/>
                    <a:pt x="82656" y="64944"/>
                  </a:cubicBezTo>
                  <a:cubicBezTo>
                    <a:pt x="82656" y="64944"/>
                    <a:pt x="82656" y="64944"/>
                    <a:pt x="82656" y="64944"/>
                  </a:cubicBezTo>
                  <a:lnTo>
                    <a:pt x="78228" y="64944"/>
                  </a:lnTo>
                  <a:lnTo>
                    <a:pt x="78228" y="64944"/>
                  </a:lnTo>
                  <a:lnTo>
                    <a:pt x="78228" y="64944"/>
                  </a:lnTo>
                  <a:cubicBezTo>
                    <a:pt x="75250" y="61901"/>
                    <a:pt x="72761" y="58416"/>
                    <a:pt x="70848" y="54612"/>
                  </a:cubicBezTo>
                  <a:lnTo>
                    <a:pt x="70848" y="50184"/>
                  </a:lnTo>
                  <a:cubicBezTo>
                    <a:pt x="70848" y="50184"/>
                    <a:pt x="70848" y="50184"/>
                    <a:pt x="70848" y="50184"/>
                  </a:cubicBezTo>
                  <a:lnTo>
                    <a:pt x="70848" y="50184"/>
                  </a:lnTo>
                  <a:lnTo>
                    <a:pt x="70848" y="50184"/>
                  </a:lnTo>
                  <a:lnTo>
                    <a:pt x="70848" y="50184"/>
                  </a:lnTo>
                  <a:lnTo>
                    <a:pt x="78228" y="60516"/>
                  </a:lnTo>
                  <a:lnTo>
                    <a:pt x="78228" y="60516"/>
                  </a:lnTo>
                  <a:lnTo>
                    <a:pt x="78228" y="60516"/>
                  </a:lnTo>
                  <a:lnTo>
                    <a:pt x="82656" y="60516"/>
                  </a:lnTo>
                  <a:cubicBezTo>
                    <a:pt x="82656" y="60516"/>
                    <a:pt x="82656" y="60516"/>
                    <a:pt x="82656" y="60516"/>
                  </a:cubicBezTo>
                  <a:cubicBezTo>
                    <a:pt x="82852" y="58306"/>
                    <a:pt x="82852" y="56084"/>
                    <a:pt x="82656" y="53874"/>
                  </a:cubicBezTo>
                  <a:cubicBezTo>
                    <a:pt x="81404" y="49374"/>
                    <a:pt x="79925" y="44941"/>
                    <a:pt x="78228" y="40590"/>
                  </a:cubicBezTo>
                  <a:lnTo>
                    <a:pt x="78228" y="36162"/>
                  </a:lnTo>
                  <a:lnTo>
                    <a:pt x="73800" y="19926"/>
                  </a:lnTo>
                  <a:lnTo>
                    <a:pt x="73800" y="19926"/>
                  </a:lnTo>
                  <a:cubicBezTo>
                    <a:pt x="73058" y="15532"/>
                    <a:pt x="70686" y="11579"/>
                    <a:pt x="67158" y="8856"/>
                  </a:cubicBezTo>
                  <a:cubicBezTo>
                    <a:pt x="63062" y="5074"/>
                    <a:pt x="58310" y="2073"/>
                    <a:pt x="53136" y="0"/>
                  </a:cubicBezTo>
                  <a:lnTo>
                    <a:pt x="46494" y="0"/>
                  </a:lnTo>
                  <a:lnTo>
                    <a:pt x="39114" y="0"/>
                  </a:lnTo>
                  <a:cubicBezTo>
                    <a:pt x="37076" y="1997"/>
                    <a:pt x="37042" y="5268"/>
                    <a:pt x="39039" y="7305"/>
                  </a:cubicBezTo>
                  <a:cubicBezTo>
                    <a:pt x="39064" y="7331"/>
                    <a:pt x="39089" y="7356"/>
                    <a:pt x="39114" y="7380"/>
                  </a:cubicBezTo>
                  <a:lnTo>
                    <a:pt x="39114" y="7380"/>
                  </a:lnTo>
                  <a:cubicBezTo>
                    <a:pt x="40298" y="14558"/>
                    <a:pt x="42535" y="21521"/>
                    <a:pt x="45756" y="28044"/>
                  </a:cubicBezTo>
                  <a:lnTo>
                    <a:pt x="45756" y="34686"/>
                  </a:lnTo>
                  <a:cubicBezTo>
                    <a:pt x="46112" y="38860"/>
                    <a:pt x="46112" y="43058"/>
                    <a:pt x="45756" y="47232"/>
                  </a:cubicBezTo>
                  <a:lnTo>
                    <a:pt x="45756" y="51660"/>
                  </a:lnTo>
                  <a:cubicBezTo>
                    <a:pt x="45205" y="55082"/>
                    <a:pt x="45205" y="58570"/>
                    <a:pt x="45756" y="61992"/>
                  </a:cubicBezTo>
                  <a:cubicBezTo>
                    <a:pt x="44844" y="67762"/>
                    <a:pt x="42281" y="73145"/>
                    <a:pt x="38376" y="77490"/>
                  </a:cubicBezTo>
                  <a:lnTo>
                    <a:pt x="38376" y="77490"/>
                  </a:lnTo>
                  <a:cubicBezTo>
                    <a:pt x="35680" y="81506"/>
                    <a:pt x="31816" y="84598"/>
                    <a:pt x="27306" y="86346"/>
                  </a:cubicBezTo>
                  <a:cubicBezTo>
                    <a:pt x="16236" y="86346"/>
                    <a:pt x="14022" y="95202"/>
                    <a:pt x="13284" y="97416"/>
                  </a:cubicBezTo>
                  <a:lnTo>
                    <a:pt x="13284" y="117342"/>
                  </a:lnTo>
                  <a:lnTo>
                    <a:pt x="13284" y="117342"/>
                  </a:lnTo>
                  <a:lnTo>
                    <a:pt x="13284" y="117342"/>
                  </a:lnTo>
                  <a:lnTo>
                    <a:pt x="13284" y="117342"/>
                  </a:lnTo>
                  <a:lnTo>
                    <a:pt x="13284" y="117342"/>
                  </a:lnTo>
                  <a:close/>
                  <a:moveTo>
                    <a:pt x="7380" y="111438"/>
                  </a:moveTo>
                  <a:lnTo>
                    <a:pt x="7380" y="111438"/>
                  </a:lnTo>
                  <a:cubicBezTo>
                    <a:pt x="7380" y="111438"/>
                    <a:pt x="7380" y="111438"/>
                    <a:pt x="7380" y="111438"/>
                  </a:cubicBezTo>
                  <a:lnTo>
                    <a:pt x="7380" y="111438"/>
                  </a:lnTo>
                  <a:cubicBezTo>
                    <a:pt x="7380" y="111438"/>
                    <a:pt x="7380" y="111438"/>
                    <a:pt x="16236" y="111438"/>
                  </a:cubicBezTo>
                  <a:lnTo>
                    <a:pt x="24354" y="111438"/>
                  </a:lnTo>
                  <a:cubicBezTo>
                    <a:pt x="24354" y="111438"/>
                    <a:pt x="24354" y="111438"/>
                    <a:pt x="28782" y="107010"/>
                  </a:cubicBezTo>
                  <a:lnTo>
                    <a:pt x="28782" y="107010"/>
                  </a:lnTo>
                  <a:lnTo>
                    <a:pt x="28782" y="102582"/>
                  </a:lnTo>
                  <a:lnTo>
                    <a:pt x="39114" y="102582"/>
                  </a:lnTo>
                  <a:lnTo>
                    <a:pt x="39114" y="106272"/>
                  </a:lnTo>
                  <a:cubicBezTo>
                    <a:pt x="39567" y="107713"/>
                    <a:pt x="39567" y="109259"/>
                    <a:pt x="39114" y="110700"/>
                  </a:cubicBezTo>
                  <a:cubicBezTo>
                    <a:pt x="36184" y="111210"/>
                    <a:pt x="33188" y="111210"/>
                    <a:pt x="30258" y="110700"/>
                  </a:cubicBezTo>
                  <a:cubicBezTo>
                    <a:pt x="23616" y="110700"/>
                    <a:pt x="22878" y="110700"/>
                    <a:pt x="22140" y="110700"/>
                  </a:cubicBezTo>
                  <a:lnTo>
                    <a:pt x="22140" y="110700"/>
                  </a:lnTo>
                  <a:lnTo>
                    <a:pt x="22140" y="110700"/>
                  </a:lnTo>
                  <a:close/>
                  <a:moveTo>
                    <a:pt x="39114" y="92988"/>
                  </a:moveTo>
                  <a:lnTo>
                    <a:pt x="39114" y="92988"/>
                  </a:lnTo>
                  <a:cubicBezTo>
                    <a:pt x="39114" y="92988"/>
                    <a:pt x="39114" y="92988"/>
                    <a:pt x="39114" y="92988"/>
                  </a:cubicBezTo>
                  <a:lnTo>
                    <a:pt x="39114" y="92988"/>
                  </a:lnTo>
                  <a:cubicBezTo>
                    <a:pt x="39114" y="92988"/>
                    <a:pt x="39114" y="92988"/>
                    <a:pt x="39114" y="92988"/>
                  </a:cubicBezTo>
                  <a:cubicBezTo>
                    <a:pt x="39114" y="92988"/>
                    <a:pt x="39114" y="92988"/>
                    <a:pt x="39114" y="87822"/>
                  </a:cubicBezTo>
                  <a:lnTo>
                    <a:pt x="39114" y="87822"/>
                  </a:lnTo>
                  <a:lnTo>
                    <a:pt x="39114" y="92250"/>
                  </a:lnTo>
                  <a:lnTo>
                    <a:pt x="39114" y="92250"/>
                  </a:lnTo>
                  <a:lnTo>
                    <a:pt x="39114" y="92250"/>
                  </a:lnTo>
                  <a:lnTo>
                    <a:pt x="39114" y="92250"/>
                  </a:lnTo>
                  <a:cubicBezTo>
                    <a:pt x="39628" y="93933"/>
                    <a:pt x="39628" y="95733"/>
                    <a:pt x="39114" y="97416"/>
                  </a:cubicBezTo>
                  <a:close/>
                  <a:moveTo>
                    <a:pt x="43542" y="88560"/>
                  </a:moveTo>
                  <a:lnTo>
                    <a:pt x="43542" y="88560"/>
                  </a:lnTo>
                  <a:cubicBezTo>
                    <a:pt x="44335" y="86929"/>
                    <a:pt x="44335" y="85025"/>
                    <a:pt x="43542" y="83394"/>
                  </a:cubicBezTo>
                  <a:lnTo>
                    <a:pt x="43542" y="83394"/>
                  </a:lnTo>
                  <a:lnTo>
                    <a:pt x="43542" y="83394"/>
                  </a:lnTo>
                  <a:cubicBezTo>
                    <a:pt x="43542" y="83394"/>
                    <a:pt x="43542" y="83394"/>
                    <a:pt x="43542" y="83394"/>
                  </a:cubicBezTo>
                  <a:cubicBezTo>
                    <a:pt x="43542" y="83394"/>
                    <a:pt x="43542" y="87822"/>
                    <a:pt x="43542" y="88560"/>
                  </a:cubicBezTo>
                  <a:close/>
                  <a:moveTo>
                    <a:pt x="48708" y="88560"/>
                  </a:moveTo>
                  <a:lnTo>
                    <a:pt x="48708" y="88560"/>
                  </a:lnTo>
                  <a:cubicBezTo>
                    <a:pt x="49127" y="86615"/>
                    <a:pt x="49127" y="84601"/>
                    <a:pt x="48708" y="82656"/>
                  </a:cubicBezTo>
                  <a:cubicBezTo>
                    <a:pt x="48708" y="82656"/>
                    <a:pt x="48708" y="82656"/>
                    <a:pt x="48708" y="82656"/>
                  </a:cubicBezTo>
                  <a:lnTo>
                    <a:pt x="48708" y="82656"/>
                  </a:lnTo>
                  <a:lnTo>
                    <a:pt x="48708" y="82656"/>
                  </a:lnTo>
                  <a:lnTo>
                    <a:pt x="48708" y="82656"/>
                  </a:lnTo>
                  <a:cubicBezTo>
                    <a:pt x="49127" y="84601"/>
                    <a:pt x="49127" y="86615"/>
                    <a:pt x="48708" y="88560"/>
                  </a:cubicBezTo>
                  <a:close/>
                  <a:moveTo>
                    <a:pt x="48708" y="88560"/>
                  </a:moveTo>
                  <a:lnTo>
                    <a:pt x="48708" y="88560"/>
                  </a:lnTo>
                  <a:lnTo>
                    <a:pt x="48708" y="84132"/>
                  </a:lnTo>
                  <a:lnTo>
                    <a:pt x="48708" y="84132"/>
                  </a:lnTo>
                  <a:cubicBezTo>
                    <a:pt x="48708" y="84132"/>
                    <a:pt x="48708" y="84132"/>
                    <a:pt x="48708" y="84132"/>
                  </a:cubicBezTo>
                  <a:lnTo>
                    <a:pt x="48708" y="84132"/>
                  </a:lnTo>
                  <a:cubicBezTo>
                    <a:pt x="48708" y="84132"/>
                    <a:pt x="48708" y="84132"/>
                    <a:pt x="48708" y="84132"/>
                  </a:cubicBezTo>
                  <a:lnTo>
                    <a:pt x="48708" y="74538"/>
                  </a:lnTo>
                  <a:cubicBezTo>
                    <a:pt x="48708" y="74538"/>
                    <a:pt x="48708" y="74538"/>
                    <a:pt x="48708" y="74538"/>
                  </a:cubicBezTo>
                  <a:lnTo>
                    <a:pt x="48708" y="74538"/>
                  </a:lnTo>
                  <a:cubicBezTo>
                    <a:pt x="48708" y="74538"/>
                    <a:pt x="48708" y="74538"/>
                    <a:pt x="48708" y="74538"/>
                  </a:cubicBezTo>
                  <a:cubicBezTo>
                    <a:pt x="48708" y="74538"/>
                    <a:pt x="48708" y="74538"/>
                    <a:pt x="48708" y="74538"/>
                  </a:cubicBezTo>
                  <a:lnTo>
                    <a:pt x="48708" y="79704"/>
                  </a:lnTo>
                  <a:close/>
                  <a:moveTo>
                    <a:pt x="53136" y="84132"/>
                  </a:moveTo>
                  <a:lnTo>
                    <a:pt x="53136" y="84132"/>
                  </a:lnTo>
                  <a:cubicBezTo>
                    <a:pt x="53136" y="84132"/>
                    <a:pt x="53136" y="84132"/>
                    <a:pt x="53136" y="84132"/>
                  </a:cubicBezTo>
                  <a:cubicBezTo>
                    <a:pt x="55858" y="70711"/>
                    <a:pt x="55606" y="56856"/>
                    <a:pt x="52398" y="43542"/>
                  </a:cubicBezTo>
                  <a:cubicBezTo>
                    <a:pt x="52398" y="43542"/>
                    <a:pt x="52398" y="39114"/>
                    <a:pt x="52398" y="39114"/>
                  </a:cubicBezTo>
                  <a:lnTo>
                    <a:pt x="52398" y="39114"/>
                  </a:lnTo>
                  <a:cubicBezTo>
                    <a:pt x="55441" y="47547"/>
                    <a:pt x="57906" y="56177"/>
                    <a:pt x="59778" y="64944"/>
                  </a:cubicBezTo>
                  <a:cubicBezTo>
                    <a:pt x="59778" y="69372"/>
                    <a:pt x="59778" y="71586"/>
                    <a:pt x="59778" y="72324"/>
                  </a:cubicBezTo>
                  <a:close/>
                  <a:moveTo>
                    <a:pt x="60516" y="68634"/>
                  </a:moveTo>
                  <a:cubicBezTo>
                    <a:pt x="56088" y="68634"/>
                    <a:pt x="51660" y="56088"/>
                    <a:pt x="50184" y="51660"/>
                  </a:cubicBezTo>
                  <a:lnTo>
                    <a:pt x="50184" y="43542"/>
                  </a:lnTo>
                  <a:lnTo>
                    <a:pt x="50184" y="43542"/>
                  </a:lnTo>
                  <a:lnTo>
                    <a:pt x="50184" y="43542"/>
                  </a:lnTo>
                  <a:lnTo>
                    <a:pt x="50184" y="43542"/>
                  </a:lnTo>
                  <a:cubicBezTo>
                    <a:pt x="50184" y="43542"/>
                    <a:pt x="56088" y="58302"/>
                    <a:pt x="60516" y="59778"/>
                  </a:cubicBezTo>
                  <a:close/>
                  <a:moveTo>
                    <a:pt x="60516" y="68634"/>
                  </a:moveTo>
                  <a:lnTo>
                    <a:pt x="60516" y="68634"/>
                  </a:lnTo>
                  <a:lnTo>
                    <a:pt x="60516" y="68634"/>
                  </a:lnTo>
                  <a:lnTo>
                    <a:pt x="60516" y="68634"/>
                  </a:lnTo>
                  <a:cubicBezTo>
                    <a:pt x="60934" y="63476"/>
                    <a:pt x="60934" y="58294"/>
                    <a:pt x="60516" y="53136"/>
                  </a:cubicBezTo>
                  <a:lnTo>
                    <a:pt x="56088" y="41328"/>
                  </a:lnTo>
                  <a:lnTo>
                    <a:pt x="56088" y="47970"/>
                  </a:lnTo>
                  <a:lnTo>
                    <a:pt x="56088" y="47970"/>
                  </a:lnTo>
                  <a:lnTo>
                    <a:pt x="56088" y="47970"/>
                  </a:lnTo>
                  <a:cubicBezTo>
                    <a:pt x="56685" y="53366"/>
                    <a:pt x="56685" y="58811"/>
                    <a:pt x="56088" y="64206"/>
                  </a:cubicBezTo>
                  <a:lnTo>
                    <a:pt x="56088" y="69372"/>
                  </a:lnTo>
                  <a:cubicBezTo>
                    <a:pt x="56088" y="69372"/>
                    <a:pt x="56088" y="69372"/>
                    <a:pt x="56088" y="69372"/>
                  </a:cubicBezTo>
                  <a:close/>
                  <a:moveTo>
                    <a:pt x="60516" y="56826"/>
                  </a:moveTo>
                  <a:lnTo>
                    <a:pt x="60516" y="56826"/>
                  </a:lnTo>
                  <a:cubicBezTo>
                    <a:pt x="60019" y="54391"/>
                    <a:pt x="60019" y="51881"/>
                    <a:pt x="60516" y="49446"/>
                  </a:cubicBezTo>
                  <a:lnTo>
                    <a:pt x="60516" y="49446"/>
                  </a:lnTo>
                  <a:lnTo>
                    <a:pt x="60516" y="49446"/>
                  </a:lnTo>
                  <a:lnTo>
                    <a:pt x="60516" y="42066"/>
                  </a:lnTo>
                  <a:lnTo>
                    <a:pt x="64206" y="43542"/>
                  </a:lnTo>
                  <a:cubicBezTo>
                    <a:pt x="64206" y="47970"/>
                    <a:pt x="64206" y="51660"/>
                    <a:pt x="67896" y="52398"/>
                  </a:cubicBezTo>
                  <a:cubicBezTo>
                    <a:pt x="71586" y="53136"/>
                    <a:pt x="67896" y="52398"/>
                    <a:pt x="67896" y="52398"/>
                  </a:cubicBezTo>
                  <a:lnTo>
                    <a:pt x="67896" y="52398"/>
                  </a:lnTo>
                  <a:lnTo>
                    <a:pt x="67896" y="5239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32AD34BF-5ACF-4C97-8231-17E0DA73A00D}"/>
                </a:ext>
              </a:extLst>
            </p:cNvPr>
            <p:cNvSpPr/>
            <p:nvPr/>
          </p:nvSpPr>
          <p:spPr>
            <a:xfrm>
              <a:off x="7859857" y="3687800"/>
              <a:ext cx="5165" cy="21401"/>
            </a:xfrm>
            <a:custGeom>
              <a:avLst/>
              <a:gdLst>
                <a:gd name="connsiteX0" fmla="*/ 0 w 5165"/>
                <a:gd name="connsiteY0" fmla="*/ 0 h 21401"/>
                <a:gd name="connsiteX1" fmla="*/ 0 w 5165"/>
                <a:gd name="connsiteY1" fmla="*/ 0 h 21401"/>
                <a:gd name="connsiteX2" fmla="*/ 0 w 5165"/>
                <a:gd name="connsiteY2" fmla="*/ 7380 h 21401"/>
                <a:gd name="connsiteX3" fmla="*/ 0 w 5165"/>
                <a:gd name="connsiteY3" fmla="*/ 7380 h 21401"/>
                <a:gd name="connsiteX4" fmla="*/ 0 w 5165"/>
                <a:gd name="connsiteY4" fmla="*/ 14760 h 21401"/>
                <a:gd name="connsiteX5" fmla="*/ 0 w 5165"/>
                <a:gd name="connsiteY5" fmla="*/ 21402 h 21401"/>
                <a:gd name="connsiteX6" fmla="*/ 0 w 5165"/>
                <a:gd name="connsiteY6" fmla="*/ 21402 h 21401"/>
                <a:gd name="connsiteX7" fmla="*/ 0 w 5165"/>
                <a:gd name="connsiteY7" fmla="*/ 16974 h 21401"/>
                <a:gd name="connsiteX8" fmla="*/ 0 w 5165"/>
                <a:gd name="connsiteY8" fmla="*/ 12546 h 21401"/>
                <a:gd name="connsiteX9" fmla="*/ 0 w 5165"/>
                <a:gd name="connsiteY9" fmla="*/ 12546 h 21401"/>
                <a:gd name="connsiteX10" fmla="*/ 0 w 5165"/>
                <a:gd name="connsiteY10" fmla="*/ 12546 h 21401"/>
                <a:gd name="connsiteX11" fmla="*/ 0 w 5165"/>
                <a:gd name="connsiteY11" fmla="*/ 12546 h 21401"/>
                <a:gd name="connsiteX12" fmla="*/ 0 w 5165"/>
                <a:gd name="connsiteY12" fmla="*/ 12546 h 21401"/>
                <a:gd name="connsiteX13" fmla="*/ 0 w 5165"/>
                <a:gd name="connsiteY13" fmla="*/ 12546 h 21401"/>
                <a:gd name="connsiteX14" fmla="*/ 0 w 5165"/>
                <a:gd name="connsiteY14" fmla="*/ 14760 h 21401"/>
                <a:gd name="connsiteX15" fmla="*/ 0 w 5165"/>
                <a:gd name="connsiteY15" fmla="*/ 14760 h 21401"/>
                <a:gd name="connsiteX16" fmla="*/ 0 w 5165"/>
                <a:gd name="connsiteY16" fmla="*/ 10332 h 21401"/>
                <a:gd name="connsiteX17" fmla="*/ 5166 w 5165"/>
                <a:gd name="connsiteY17" fmla="*/ 10332 h 21401"/>
                <a:gd name="connsiteX18" fmla="*/ 5166 w 5165"/>
                <a:gd name="connsiteY18" fmla="*/ 10332 h 21401"/>
                <a:gd name="connsiteX19" fmla="*/ 5166 w 5165"/>
                <a:gd name="connsiteY19" fmla="*/ 10332 h 21401"/>
                <a:gd name="connsiteX20" fmla="*/ 5166 w 5165"/>
                <a:gd name="connsiteY20" fmla="*/ 10332 h 21401"/>
                <a:gd name="connsiteX21" fmla="*/ 5166 w 5165"/>
                <a:gd name="connsiteY21" fmla="*/ 10332 h 21401"/>
                <a:gd name="connsiteX22" fmla="*/ 5166 w 5165"/>
                <a:gd name="connsiteY22" fmla="*/ 1033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65" h="21401">
                  <a:moveTo>
                    <a:pt x="0" y="0"/>
                  </a:moveTo>
                  <a:lnTo>
                    <a:pt x="0" y="0"/>
                  </a:lnTo>
                  <a:cubicBezTo>
                    <a:pt x="268" y="2452"/>
                    <a:pt x="268" y="4928"/>
                    <a:pt x="0" y="7380"/>
                  </a:cubicBezTo>
                  <a:lnTo>
                    <a:pt x="0" y="7380"/>
                  </a:lnTo>
                  <a:lnTo>
                    <a:pt x="0" y="14760"/>
                  </a:lnTo>
                  <a:cubicBezTo>
                    <a:pt x="0" y="14760"/>
                    <a:pt x="0" y="21402"/>
                    <a:pt x="0" y="21402"/>
                  </a:cubicBezTo>
                  <a:lnTo>
                    <a:pt x="0" y="21402"/>
                  </a:lnTo>
                  <a:lnTo>
                    <a:pt x="0" y="16974"/>
                  </a:lnTo>
                  <a:lnTo>
                    <a:pt x="0" y="12546"/>
                  </a:lnTo>
                  <a:lnTo>
                    <a:pt x="0" y="12546"/>
                  </a:lnTo>
                  <a:cubicBezTo>
                    <a:pt x="0" y="12546"/>
                    <a:pt x="0" y="12546"/>
                    <a:pt x="0" y="12546"/>
                  </a:cubicBezTo>
                  <a:lnTo>
                    <a:pt x="0" y="12546"/>
                  </a:lnTo>
                  <a:lnTo>
                    <a:pt x="0" y="12546"/>
                  </a:lnTo>
                  <a:lnTo>
                    <a:pt x="0" y="12546"/>
                  </a:lnTo>
                  <a:lnTo>
                    <a:pt x="0" y="14760"/>
                  </a:lnTo>
                  <a:lnTo>
                    <a:pt x="0" y="14760"/>
                  </a:lnTo>
                  <a:cubicBezTo>
                    <a:pt x="114" y="13286"/>
                    <a:pt x="114" y="11806"/>
                    <a:pt x="0" y="10332"/>
                  </a:cubicBezTo>
                  <a:lnTo>
                    <a:pt x="5166" y="10332"/>
                  </a:lnTo>
                  <a:cubicBezTo>
                    <a:pt x="5166" y="10332"/>
                    <a:pt x="5166" y="10332"/>
                    <a:pt x="5166" y="10332"/>
                  </a:cubicBezTo>
                  <a:lnTo>
                    <a:pt x="5166" y="10332"/>
                  </a:lnTo>
                  <a:lnTo>
                    <a:pt x="5166" y="10332"/>
                  </a:lnTo>
                  <a:lnTo>
                    <a:pt x="5166" y="10332"/>
                  </a:lnTo>
                  <a:cubicBezTo>
                    <a:pt x="5166" y="10332"/>
                    <a:pt x="5166" y="10332"/>
                    <a:pt x="5166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9A619614-B9B0-4DB2-8E2E-9F3DE46685E5}"/>
                </a:ext>
              </a:extLst>
            </p:cNvPr>
            <p:cNvSpPr/>
            <p:nvPr/>
          </p:nvSpPr>
          <p:spPr>
            <a:xfrm>
              <a:off x="7852477" y="3695180"/>
              <a:ext cx="6104" cy="22877"/>
            </a:xfrm>
            <a:custGeom>
              <a:avLst/>
              <a:gdLst>
                <a:gd name="connsiteX0" fmla="*/ 5904 w 6104"/>
                <a:gd name="connsiteY0" fmla="*/ 17712 h 22877"/>
                <a:gd name="connsiteX1" fmla="*/ 5904 w 6104"/>
                <a:gd name="connsiteY1" fmla="*/ 17712 h 22877"/>
                <a:gd name="connsiteX2" fmla="*/ 5904 w 6104"/>
                <a:gd name="connsiteY2" fmla="*/ 13284 h 22877"/>
                <a:gd name="connsiteX3" fmla="*/ 5904 w 6104"/>
                <a:gd name="connsiteY3" fmla="*/ 8856 h 22877"/>
                <a:gd name="connsiteX4" fmla="*/ 5904 w 6104"/>
                <a:gd name="connsiteY4" fmla="*/ 8856 h 22877"/>
                <a:gd name="connsiteX5" fmla="*/ 5904 w 6104"/>
                <a:gd name="connsiteY5" fmla="*/ 8856 h 22877"/>
                <a:gd name="connsiteX6" fmla="*/ 5904 w 6104"/>
                <a:gd name="connsiteY6" fmla="*/ 14760 h 22877"/>
                <a:gd name="connsiteX7" fmla="*/ 5904 w 6104"/>
                <a:gd name="connsiteY7" fmla="*/ 19188 h 22877"/>
                <a:gd name="connsiteX8" fmla="*/ 5904 w 6104"/>
                <a:gd name="connsiteY8" fmla="*/ 19188 h 22877"/>
                <a:gd name="connsiteX9" fmla="*/ 5904 w 6104"/>
                <a:gd name="connsiteY9" fmla="*/ 12546 h 22877"/>
                <a:gd name="connsiteX10" fmla="*/ 5904 w 6104"/>
                <a:gd name="connsiteY10" fmla="*/ 7380 h 22877"/>
                <a:gd name="connsiteX11" fmla="*/ 5904 w 6104"/>
                <a:gd name="connsiteY11" fmla="*/ 7380 h 22877"/>
                <a:gd name="connsiteX12" fmla="*/ 5904 w 6104"/>
                <a:gd name="connsiteY12" fmla="*/ 7380 h 22877"/>
                <a:gd name="connsiteX13" fmla="*/ 5904 w 6104"/>
                <a:gd name="connsiteY13" fmla="*/ 0 h 22877"/>
                <a:gd name="connsiteX14" fmla="*/ 5904 w 6104"/>
                <a:gd name="connsiteY14" fmla="*/ 0 h 22877"/>
                <a:gd name="connsiteX15" fmla="*/ 5904 w 6104"/>
                <a:gd name="connsiteY15" fmla="*/ 0 h 22877"/>
                <a:gd name="connsiteX16" fmla="*/ 5904 w 6104"/>
                <a:gd name="connsiteY16" fmla="*/ 0 h 22877"/>
                <a:gd name="connsiteX17" fmla="*/ 5904 w 6104"/>
                <a:gd name="connsiteY17" fmla="*/ 0 h 22877"/>
                <a:gd name="connsiteX18" fmla="*/ 5904 w 6104"/>
                <a:gd name="connsiteY18" fmla="*/ 0 h 22877"/>
                <a:gd name="connsiteX19" fmla="*/ 5904 w 6104"/>
                <a:gd name="connsiteY19" fmla="*/ 0 h 22877"/>
                <a:gd name="connsiteX20" fmla="*/ 5904 w 6104"/>
                <a:gd name="connsiteY20" fmla="*/ 0 h 22877"/>
                <a:gd name="connsiteX21" fmla="*/ 5904 w 6104"/>
                <a:gd name="connsiteY21" fmla="*/ 0 h 22877"/>
                <a:gd name="connsiteX22" fmla="*/ 5904 w 6104"/>
                <a:gd name="connsiteY22" fmla="*/ 0 h 22877"/>
                <a:gd name="connsiteX23" fmla="*/ 5904 w 6104"/>
                <a:gd name="connsiteY23" fmla="*/ 0 h 22877"/>
                <a:gd name="connsiteX24" fmla="*/ 5904 w 6104"/>
                <a:gd name="connsiteY24" fmla="*/ 0 h 22877"/>
                <a:gd name="connsiteX25" fmla="*/ 5904 w 6104"/>
                <a:gd name="connsiteY25" fmla="*/ 8118 h 22877"/>
                <a:gd name="connsiteX26" fmla="*/ 5904 w 6104"/>
                <a:gd name="connsiteY26" fmla="*/ 16236 h 22877"/>
                <a:gd name="connsiteX27" fmla="*/ 5904 w 6104"/>
                <a:gd name="connsiteY27" fmla="*/ 22878 h 22877"/>
                <a:gd name="connsiteX28" fmla="*/ 0 w 6104"/>
                <a:gd name="connsiteY28" fmla="*/ 7380 h 22877"/>
                <a:gd name="connsiteX29" fmla="*/ 0 w 6104"/>
                <a:gd name="connsiteY29" fmla="*/ 1476 h 22877"/>
                <a:gd name="connsiteX30" fmla="*/ 0 w 6104"/>
                <a:gd name="connsiteY30" fmla="*/ 1476 h 22877"/>
                <a:gd name="connsiteX31" fmla="*/ 0 w 6104"/>
                <a:gd name="connsiteY31" fmla="*/ 7380 h 22877"/>
                <a:gd name="connsiteX32" fmla="*/ 0 w 6104"/>
                <a:gd name="connsiteY32" fmla="*/ 7380 h 22877"/>
                <a:gd name="connsiteX33" fmla="*/ 0 w 6104"/>
                <a:gd name="connsiteY33" fmla="*/ 738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104" h="22877">
                  <a:moveTo>
                    <a:pt x="5904" y="17712"/>
                  </a:moveTo>
                  <a:lnTo>
                    <a:pt x="5904" y="17712"/>
                  </a:lnTo>
                  <a:lnTo>
                    <a:pt x="5904" y="13284"/>
                  </a:lnTo>
                  <a:cubicBezTo>
                    <a:pt x="5770" y="11811"/>
                    <a:pt x="5770" y="10329"/>
                    <a:pt x="5904" y="8856"/>
                  </a:cubicBezTo>
                  <a:cubicBezTo>
                    <a:pt x="5904" y="8856"/>
                    <a:pt x="5904" y="8856"/>
                    <a:pt x="5904" y="8856"/>
                  </a:cubicBezTo>
                  <a:lnTo>
                    <a:pt x="5904" y="8856"/>
                  </a:lnTo>
                  <a:cubicBezTo>
                    <a:pt x="5485" y="10801"/>
                    <a:pt x="5485" y="12815"/>
                    <a:pt x="5904" y="14760"/>
                  </a:cubicBezTo>
                  <a:lnTo>
                    <a:pt x="5904" y="19188"/>
                  </a:lnTo>
                  <a:lnTo>
                    <a:pt x="5904" y="19188"/>
                  </a:lnTo>
                  <a:cubicBezTo>
                    <a:pt x="5904" y="19188"/>
                    <a:pt x="5904" y="19188"/>
                    <a:pt x="5904" y="12546"/>
                  </a:cubicBezTo>
                  <a:lnTo>
                    <a:pt x="5904" y="7380"/>
                  </a:lnTo>
                  <a:lnTo>
                    <a:pt x="5904" y="7380"/>
                  </a:lnTo>
                  <a:lnTo>
                    <a:pt x="5904" y="7380"/>
                  </a:lnTo>
                  <a:cubicBezTo>
                    <a:pt x="6172" y="4928"/>
                    <a:pt x="6172" y="2452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0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5904" y="7380"/>
                    <a:pt x="5904" y="8118"/>
                  </a:cubicBezTo>
                  <a:lnTo>
                    <a:pt x="5904" y="16236"/>
                  </a:lnTo>
                  <a:cubicBezTo>
                    <a:pt x="5904" y="16236"/>
                    <a:pt x="5904" y="22878"/>
                    <a:pt x="5904" y="22878"/>
                  </a:cubicBezTo>
                  <a:close/>
                  <a:moveTo>
                    <a:pt x="0" y="7380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4CFA83D2-169A-49DD-866D-97DDB93FD378}"/>
                </a:ext>
              </a:extLst>
            </p:cNvPr>
            <p:cNvSpPr/>
            <p:nvPr/>
          </p:nvSpPr>
          <p:spPr>
            <a:xfrm>
              <a:off x="7850947" y="3697393"/>
              <a:ext cx="53" cy="16974"/>
            </a:xfrm>
            <a:custGeom>
              <a:avLst/>
              <a:gdLst>
                <a:gd name="connsiteX0" fmla="*/ 54 w 53"/>
                <a:gd name="connsiteY0" fmla="*/ 0 h 16974"/>
                <a:gd name="connsiteX1" fmla="*/ 54 w 53"/>
                <a:gd name="connsiteY1" fmla="*/ 3690 h 16974"/>
                <a:gd name="connsiteX2" fmla="*/ 54 w 53"/>
                <a:gd name="connsiteY2" fmla="*/ 5166 h 16974"/>
                <a:gd name="connsiteX3" fmla="*/ 54 w 53"/>
                <a:gd name="connsiteY3" fmla="*/ 5166 h 16974"/>
                <a:gd name="connsiteX4" fmla="*/ 54 w 53"/>
                <a:gd name="connsiteY4" fmla="*/ 5166 h 16974"/>
                <a:gd name="connsiteX5" fmla="*/ 54 w 53"/>
                <a:gd name="connsiteY5" fmla="*/ 10332 h 16974"/>
                <a:gd name="connsiteX6" fmla="*/ 54 w 53"/>
                <a:gd name="connsiteY6" fmla="*/ 16974 h 16974"/>
                <a:gd name="connsiteX7" fmla="*/ 54 w 53"/>
                <a:gd name="connsiteY7" fmla="*/ 16974 h 16974"/>
                <a:gd name="connsiteX8" fmla="*/ 54 w 53"/>
                <a:gd name="connsiteY8" fmla="*/ 12546 h 16974"/>
                <a:gd name="connsiteX9" fmla="*/ 54 w 53"/>
                <a:gd name="connsiteY9" fmla="*/ 5166 h 16974"/>
                <a:gd name="connsiteX10" fmla="*/ 54 w 53"/>
                <a:gd name="connsiteY10" fmla="*/ 5166 h 16974"/>
                <a:gd name="connsiteX11" fmla="*/ 54 w 53"/>
                <a:gd name="connsiteY11" fmla="*/ 5166 h 16974"/>
                <a:gd name="connsiteX12" fmla="*/ 54 w 53"/>
                <a:gd name="connsiteY12" fmla="*/ 5166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" h="16974">
                  <a:moveTo>
                    <a:pt x="54" y="0"/>
                  </a:moveTo>
                  <a:cubicBezTo>
                    <a:pt x="-18" y="1229"/>
                    <a:pt x="-18" y="2461"/>
                    <a:pt x="54" y="3690"/>
                  </a:cubicBezTo>
                  <a:lnTo>
                    <a:pt x="54" y="5166"/>
                  </a:lnTo>
                  <a:lnTo>
                    <a:pt x="54" y="5166"/>
                  </a:lnTo>
                  <a:lnTo>
                    <a:pt x="54" y="5166"/>
                  </a:lnTo>
                  <a:lnTo>
                    <a:pt x="54" y="10332"/>
                  </a:lnTo>
                  <a:cubicBezTo>
                    <a:pt x="54" y="10332"/>
                    <a:pt x="54" y="16236"/>
                    <a:pt x="54" y="16974"/>
                  </a:cubicBezTo>
                  <a:lnTo>
                    <a:pt x="54" y="16974"/>
                  </a:lnTo>
                  <a:cubicBezTo>
                    <a:pt x="54" y="16974"/>
                    <a:pt x="54" y="16974"/>
                    <a:pt x="54" y="12546"/>
                  </a:cubicBezTo>
                  <a:lnTo>
                    <a:pt x="54" y="5166"/>
                  </a:lnTo>
                  <a:lnTo>
                    <a:pt x="54" y="5166"/>
                  </a:lnTo>
                  <a:lnTo>
                    <a:pt x="54" y="5166"/>
                  </a:lnTo>
                  <a:lnTo>
                    <a:pt x="54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CA0070E5-38D8-48ED-BA0A-900DE38F577B}"/>
                </a:ext>
              </a:extLst>
            </p:cNvPr>
            <p:cNvSpPr/>
            <p:nvPr/>
          </p:nvSpPr>
          <p:spPr>
            <a:xfrm>
              <a:off x="7844873" y="3702560"/>
              <a:ext cx="4651" cy="16974"/>
            </a:xfrm>
            <a:custGeom>
              <a:avLst/>
              <a:gdLst>
                <a:gd name="connsiteX0" fmla="*/ 4652 w 4651"/>
                <a:gd name="connsiteY0" fmla="*/ 15498 h 16974"/>
                <a:gd name="connsiteX1" fmla="*/ 4652 w 4651"/>
                <a:gd name="connsiteY1" fmla="*/ 15498 h 16974"/>
                <a:gd name="connsiteX2" fmla="*/ 224 w 4651"/>
                <a:gd name="connsiteY2" fmla="*/ 10332 h 16974"/>
                <a:gd name="connsiteX3" fmla="*/ 224 w 4651"/>
                <a:gd name="connsiteY3" fmla="*/ 0 h 16974"/>
                <a:gd name="connsiteX4" fmla="*/ 224 w 4651"/>
                <a:gd name="connsiteY4" fmla="*/ 0 h 16974"/>
                <a:gd name="connsiteX5" fmla="*/ 224 w 4651"/>
                <a:gd name="connsiteY5" fmla="*/ 0 h 16974"/>
                <a:gd name="connsiteX6" fmla="*/ 224 w 4651"/>
                <a:gd name="connsiteY6" fmla="*/ 0 h 16974"/>
                <a:gd name="connsiteX7" fmla="*/ 224 w 4651"/>
                <a:gd name="connsiteY7" fmla="*/ 0 h 16974"/>
                <a:gd name="connsiteX8" fmla="*/ 224 w 4651"/>
                <a:gd name="connsiteY8" fmla="*/ 0 h 16974"/>
                <a:gd name="connsiteX9" fmla="*/ 224 w 4651"/>
                <a:gd name="connsiteY9" fmla="*/ 12546 h 16974"/>
                <a:gd name="connsiteX10" fmla="*/ 224 w 4651"/>
                <a:gd name="connsiteY10" fmla="*/ 16974 h 16974"/>
                <a:gd name="connsiteX11" fmla="*/ 224 w 4651"/>
                <a:gd name="connsiteY11" fmla="*/ 16974 h 16974"/>
                <a:gd name="connsiteX12" fmla="*/ 224 w 4651"/>
                <a:gd name="connsiteY12" fmla="*/ 11070 h 16974"/>
                <a:gd name="connsiteX13" fmla="*/ 224 w 4651"/>
                <a:gd name="connsiteY13" fmla="*/ 11070 h 16974"/>
                <a:gd name="connsiteX14" fmla="*/ 224 w 4651"/>
                <a:gd name="connsiteY14" fmla="*/ 11070 h 16974"/>
                <a:gd name="connsiteX15" fmla="*/ 224 w 4651"/>
                <a:gd name="connsiteY15" fmla="*/ 11070 h 16974"/>
                <a:gd name="connsiteX16" fmla="*/ 224 w 4651"/>
                <a:gd name="connsiteY16" fmla="*/ 11070 h 16974"/>
                <a:gd name="connsiteX17" fmla="*/ 224 w 4651"/>
                <a:gd name="connsiteY17" fmla="*/ 0 h 16974"/>
                <a:gd name="connsiteX18" fmla="*/ 224 w 4651"/>
                <a:gd name="connsiteY18" fmla="*/ 0 h 16974"/>
                <a:gd name="connsiteX19" fmla="*/ 224 w 4651"/>
                <a:gd name="connsiteY19" fmla="*/ 0 h 16974"/>
                <a:gd name="connsiteX20" fmla="*/ 224 w 4651"/>
                <a:gd name="connsiteY20" fmla="*/ 0 h 16974"/>
                <a:gd name="connsiteX21" fmla="*/ 224 w 4651"/>
                <a:gd name="connsiteY21" fmla="*/ 5166 h 16974"/>
                <a:gd name="connsiteX22" fmla="*/ 224 w 4651"/>
                <a:gd name="connsiteY22" fmla="*/ 1180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651" h="16974">
                  <a:moveTo>
                    <a:pt x="4652" y="15498"/>
                  </a:moveTo>
                  <a:lnTo>
                    <a:pt x="4652" y="15498"/>
                  </a:lnTo>
                  <a:cubicBezTo>
                    <a:pt x="2793" y="14145"/>
                    <a:pt x="1277" y="12376"/>
                    <a:pt x="224" y="10332"/>
                  </a:cubicBez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12546"/>
                  </a:lnTo>
                  <a:cubicBezTo>
                    <a:pt x="-75" y="14007"/>
                    <a:pt x="-75" y="15513"/>
                    <a:pt x="224" y="16974"/>
                  </a:cubicBezTo>
                  <a:lnTo>
                    <a:pt x="224" y="16974"/>
                  </a:lnTo>
                  <a:cubicBezTo>
                    <a:pt x="224" y="16974"/>
                    <a:pt x="224" y="16974"/>
                    <a:pt x="224" y="11070"/>
                  </a:cubicBezTo>
                  <a:lnTo>
                    <a:pt x="224" y="11070"/>
                  </a:lnTo>
                  <a:lnTo>
                    <a:pt x="224" y="11070"/>
                  </a:lnTo>
                  <a:lnTo>
                    <a:pt x="224" y="11070"/>
                  </a:lnTo>
                  <a:lnTo>
                    <a:pt x="224" y="1107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4" y="5166"/>
                  </a:lnTo>
                  <a:cubicBezTo>
                    <a:pt x="224" y="5166"/>
                    <a:pt x="224" y="11070"/>
                    <a:pt x="224" y="1180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07599D37-6A56-46D9-94A0-F69F3FC743CF}"/>
                </a:ext>
              </a:extLst>
            </p:cNvPr>
            <p:cNvSpPr/>
            <p:nvPr/>
          </p:nvSpPr>
          <p:spPr>
            <a:xfrm>
              <a:off x="7913835" y="3676730"/>
              <a:ext cx="4860" cy="50183"/>
            </a:xfrm>
            <a:custGeom>
              <a:avLst/>
              <a:gdLst>
                <a:gd name="connsiteX0" fmla="*/ 633 w 4860"/>
                <a:gd name="connsiteY0" fmla="*/ 50184 h 50183"/>
                <a:gd name="connsiteX1" fmla="*/ 633 w 4860"/>
                <a:gd name="connsiteY1" fmla="*/ 50184 h 50183"/>
                <a:gd name="connsiteX2" fmla="*/ 633 w 4860"/>
                <a:gd name="connsiteY2" fmla="*/ 50184 h 50183"/>
                <a:gd name="connsiteX3" fmla="*/ 633 w 4860"/>
                <a:gd name="connsiteY3" fmla="*/ 42804 h 50183"/>
                <a:gd name="connsiteX4" fmla="*/ 633 w 4860"/>
                <a:gd name="connsiteY4" fmla="*/ 31734 h 50183"/>
                <a:gd name="connsiteX5" fmla="*/ 633 w 4860"/>
                <a:gd name="connsiteY5" fmla="*/ 31734 h 50183"/>
                <a:gd name="connsiteX6" fmla="*/ 633 w 4860"/>
                <a:gd name="connsiteY6" fmla="*/ 31734 h 50183"/>
                <a:gd name="connsiteX7" fmla="*/ 633 w 4860"/>
                <a:gd name="connsiteY7" fmla="*/ 31734 h 50183"/>
                <a:gd name="connsiteX8" fmla="*/ 633 w 4860"/>
                <a:gd name="connsiteY8" fmla="*/ 31734 h 50183"/>
                <a:gd name="connsiteX9" fmla="*/ 633 w 4860"/>
                <a:gd name="connsiteY9" fmla="*/ 31734 h 50183"/>
                <a:gd name="connsiteX10" fmla="*/ 633 w 4860"/>
                <a:gd name="connsiteY10" fmla="*/ 31734 h 50183"/>
                <a:gd name="connsiteX11" fmla="*/ 633 w 4860"/>
                <a:gd name="connsiteY11" fmla="*/ 25830 h 50183"/>
                <a:gd name="connsiteX12" fmla="*/ 633 w 4860"/>
                <a:gd name="connsiteY12" fmla="*/ 11070 h 50183"/>
                <a:gd name="connsiteX13" fmla="*/ 4323 w 4860"/>
                <a:gd name="connsiteY13" fmla="*/ 11070 h 50183"/>
                <a:gd name="connsiteX14" fmla="*/ 4323 w 4860"/>
                <a:gd name="connsiteY14" fmla="*/ 11070 h 50183"/>
                <a:gd name="connsiteX15" fmla="*/ 4323 w 4860"/>
                <a:gd name="connsiteY15" fmla="*/ 0 h 50183"/>
                <a:gd name="connsiteX16" fmla="*/ 4323 w 4860"/>
                <a:gd name="connsiteY16" fmla="*/ 7380 h 50183"/>
                <a:gd name="connsiteX17" fmla="*/ 4323 w 4860"/>
                <a:gd name="connsiteY17" fmla="*/ 20664 h 50183"/>
                <a:gd name="connsiteX18" fmla="*/ 4323 w 4860"/>
                <a:gd name="connsiteY18" fmla="*/ 25092 h 50183"/>
                <a:gd name="connsiteX19" fmla="*/ 4323 w 4860"/>
                <a:gd name="connsiteY19" fmla="*/ 36900 h 50183"/>
                <a:gd name="connsiteX20" fmla="*/ 4323 w 4860"/>
                <a:gd name="connsiteY20" fmla="*/ 42066 h 50183"/>
                <a:gd name="connsiteX21" fmla="*/ 4323 w 4860"/>
                <a:gd name="connsiteY21" fmla="*/ 47232 h 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60" h="50183">
                  <a:moveTo>
                    <a:pt x="633" y="50184"/>
                  </a:moveTo>
                  <a:cubicBezTo>
                    <a:pt x="633" y="50184"/>
                    <a:pt x="633" y="50184"/>
                    <a:pt x="633" y="50184"/>
                  </a:cubicBezTo>
                  <a:lnTo>
                    <a:pt x="633" y="50184"/>
                  </a:lnTo>
                  <a:cubicBezTo>
                    <a:pt x="-211" y="47797"/>
                    <a:pt x="-211" y="45191"/>
                    <a:pt x="633" y="42804"/>
                  </a:cubicBezTo>
                  <a:cubicBezTo>
                    <a:pt x="356" y="39119"/>
                    <a:pt x="356" y="35419"/>
                    <a:pt x="633" y="31734"/>
                  </a:cubicBezTo>
                  <a:lnTo>
                    <a:pt x="633" y="31734"/>
                  </a:lnTo>
                  <a:lnTo>
                    <a:pt x="633" y="31734"/>
                  </a:lnTo>
                  <a:lnTo>
                    <a:pt x="633" y="31734"/>
                  </a:lnTo>
                  <a:lnTo>
                    <a:pt x="633" y="31734"/>
                  </a:lnTo>
                  <a:lnTo>
                    <a:pt x="633" y="31734"/>
                  </a:lnTo>
                  <a:lnTo>
                    <a:pt x="633" y="31734"/>
                  </a:lnTo>
                  <a:lnTo>
                    <a:pt x="633" y="25830"/>
                  </a:lnTo>
                  <a:cubicBezTo>
                    <a:pt x="1201" y="20927"/>
                    <a:pt x="1201" y="15974"/>
                    <a:pt x="633" y="11070"/>
                  </a:cubicBezTo>
                  <a:cubicBezTo>
                    <a:pt x="633" y="11070"/>
                    <a:pt x="633" y="11070"/>
                    <a:pt x="4323" y="11070"/>
                  </a:cubicBezTo>
                  <a:lnTo>
                    <a:pt x="4323" y="11070"/>
                  </a:lnTo>
                  <a:cubicBezTo>
                    <a:pt x="5040" y="7415"/>
                    <a:pt x="5040" y="3655"/>
                    <a:pt x="4323" y="0"/>
                  </a:cubicBezTo>
                  <a:cubicBezTo>
                    <a:pt x="4323" y="0"/>
                    <a:pt x="4323" y="5166"/>
                    <a:pt x="4323" y="7380"/>
                  </a:cubicBezTo>
                  <a:cubicBezTo>
                    <a:pt x="3924" y="11799"/>
                    <a:pt x="3924" y="16245"/>
                    <a:pt x="4323" y="20664"/>
                  </a:cubicBezTo>
                  <a:cubicBezTo>
                    <a:pt x="4669" y="22120"/>
                    <a:pt x="4669" y="23636"/>
                    <a:pt x="4323" y="25092"/>
                  </a:cubicBezTo>
                  <a:cubicBezTo>
                    <a:pt x="4638" y="29022"/>
                    <a:pt x="4638" y="32970"/>
                    <a:pt x="4323" y="36900"/>
                  </a:cubicBezTo>
                  <a:cubicBezTo>
                    <a:pt x="4323" y="36900"/>
                    <a:pt x="4323" y="36900"/>
                    <a:pt x="4323" y="42066"/>
                  </a:cubicBezTo>
                  <a:cubicBezTo>
                    <a:pt x="4945" y="43732"/>
                    <a:pt x="4945" y="45566"/>
                    <a:pt x="4323" y="472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CF09B567-E29B-414B-B466-9FF1BC9C6F59}"/>
                </a:ext>
              </a:extLst>
            </p:cNvPr>
            <p:cNvSpPr/>
            <p:nvPr/>
          </p:nvSpPr>
          <p:spPr>
            <a:xfrm>
              <a:off x="7903399" y="3676730"/>
              <a:ext cx="12816" cy="53135"/>
            </a:xfrm>
            <a:custGeom>
              <a:avLst/>
              <a:gdLst>
                <a:gd name="connsiteX0" fmla="*/ 8856 w 12816"/>
                <a:gd name="connsiteY0" fmla="*/ 53136 h 53135"/>
                <a:gd name="connsiteX1" fmla="*/ 8856 w 12816"/>
                <a:gd name="connsiteY1" fmla="*/ 53136 h 53135"/>
                <a:gd name="connsiteX2" fmla="*/ 8856 w 12816"/>
                <a:gd name="connsiteY2" fmla="*/ 45756 h 53135"/>
                <a:gd name="connsiteX3" fmla="*/ 8856 w 12816"/>
                <a:gd name="connsiteY3" fmla="*/ 34686 h 53135"/>
                <a:gd name="connsiteX4" fmla="*/ 8856 w 12816"/>
                <a:gd name="connsiteY4" fmla="*/ 34686 h 53135"/>
                <a:gd name="connsiteX5" fmla="*/ 8856 w 12816"/>
                <a:gd name="connsiteY5" fmla="*/ 34686 h 53135"/>
                <a:gd name="connsiteX6" fmla="*/ 8856 w 12816"/>
                <a:gd name="connsiteY6" fmla="*/ 34686 h 53135"/>
                <a:gd name="connsiteX7" fmla="*/ 8856 w 12816"/>
                <a:gd name="connsiteY7" fmla="*/ 34686 h 53135"/>
                <a:gd name="connsiteX8" fmla="*/ 8856 w 12816"/>
                <a:gd name="connsiteY8" fmla="*/ 25830 h 53135"/>
                <a:gd name="connsiteX9" fmla="*/ 8856 w 12816"/>
                <a:gd name="connsiteY9" fmla="*/ 11070 h 53135"/>
                <a:gd name="connsiteX10" fmla="*/ 12546 w 12816"/>
                <a:gd name="connsiteY10" fmla="*/ 11070 h 53135"/>
                <a:gd name="connsiteX11" fmla="*/ 12546 w 12816"/>
                <a:gd name="connsiteY11" fmla="*/ 0 h 53135"/>
                <a:gd name="connsiteX12" fmla="*/ 12546 w 12816"/>
                <a:gd name="connsiteY12" fmla="*/ 7380 h 53135"/>
                <a:gd name="connsiteX13" fmla="*/ 12546 w 12816"/>
                <a:gd name="connsiteY13" fmla="*/ 20664 h 53135"/>
                <a:gd name="connsiteX14" fmla="*/ 12546 w 12816"/>
                <a:gd name="connsiteY14" fmla="*/ 25830 h 53135"/>
                <a:gd name="connsiteX15" fmla="*/ 12546 w 12816"/>
                <a:gd name="connsiteY15" fmla="*/ 37638 h 53135"/>
                <a:gd name="connsiteX16" fmla="*/ 12546 w 12816"/>
                <a:gd name="connsiteY16" fmla="*/ 42804 h 53135"/>
                <a:gd name="connsiteX17" fmla="*/ 12546 w 12816"/>
                <a:gd name="connsiteY17" fmla="*/ 47970 h 53135"/>
                <a:gd name="connsiteX18" fmla="*/ 12546 w 12816"/>
                <a:gd name="connsiteY18" fmla="*/ 47970 h 53135"/>
                <a:gd name="connsiteX19" fmla="*/ 3690 w 12816"/>
                <a:gd name="connsiteY19" fmla="*/ 25830 h 53135"/>
                <a:gd name="connsiteX20" fmla="*/ 3690 w 12816"/>
                <a:gd name="connsiteY20" fmla="*/ 25830 h 53135"/>
                <a:gd name="connsiteX21" fmla="*/ 3690 w 12816"/>
                <a:gd name="connsiteY21" fmla="*/ 36900 h 53135"/>
                <a:gd name="connsiteX22" fmla="*/ 3690 w 12816"/>
                <a:gd name="connsiteY22" fmla="*/ 43542 h 53135"/>
                <a:gd name="connsiteX23" fmla="*/ 3690 w 12816"/>
                <a:gd name="connsiteY23" fmla="*/ 43542 h 53135"/>
                <a:gd name="connsiteX24" fmla="*/ 3690 w 12816"/>
                <a:gd name="connsiteY24" fmla="*/ 43542 h 53135"/>
                <a:gd name="connsiteX25" fmla="*/ 3690 w 12816"/>
                <a:gd name="connsiteY25" fmla="*/ 43542 h 53135"/>
                <a:gd name="connsiteX26" fmla="*/ 3690 w 12816"/>
                <a:gd name="connsiteY26" fmla="*/ 39852 h 53135"/>
                <a:gd name="connsiteX27" fmla="*/ 3690 w 12816"/>
                <a:gd name="connsiteY27" fmla="*/ 28044 h 53135"/>
                <a:gd name="connsiteX28" fmla="*/ 3690 w 12816"/>
                <a:gd name="connsiteY28" fmla="*/ 25830 h 53135"/>
                <a:gd name="connsiteX29" fmla="*/ 3690 w 12816"/>
                <a:gd name="connsiteY29" fmla="*/ 13284 h 53135"/>
                <a:gd name="connsiteX30" fmla="*/ 3690 w 12816"/>
                <a:gd name="connsiteY30" fmla="*/ 5166 h 53135"/>
                <a:gd name="connsiteX31" fmla="*/ 3690 w 12816"/>
                <a:gd name="connsiteY31" fmla="*/ 16236 h 53135"/>
                <a:gd name="connsiteX32" fmla="*/ 3690 w 12816"/>
                <a:gd name="connsiteY32" fmla="*/ 16236 h 53135"/>
                <a:gd name="connsiteX33" fmla="*/ 0 w 12816"/>
                <a:gd name="connsiteY33" fmla="*/ 16236 h 53135"/>
                <a:gd name="connsiteX34" fmla="*/ 0 w 12816"/>
                <a:gd name="connsiteY34" fmla="*/ 30996 h 53135"/>
                <a:gd name="connsiteX35" fmla="*/ 0 w 12816"/>
                <a:gd name="connsiteY35" fmla="*/ 3099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16" h="53135">
                  <a:moveTo>
                    <a:pt x="8856" y="53136"/>
                  </a:moveTo>
                  <a:lnTo>
                    <a:pt x="8856" y="53136"/>
                  </a:lnTo>
                  <a:cubicBezTo>
                    <a:pt x="8856" y="53136"/>
                    <a:pt x="8856" y="53136"/>
                    <a:pt x="8856" y="45756"/>
                  </a:cubicBezTo>
                  <a:cubicBezTo>
                    <a:pt x="8222" y="42093"/>
                    <a:pt x="8222" y="38349"/>
                    <a:pt x="8856" y="34686"/>
                  </a:cubicBezTo>
                  <a:cubicBezTo>
                    <a:pt x="8856" y="34686"/>
                    <a:pt x="8856" y="34686"/>
                    <a:pt x="8856" y="34686"/>
                  </a:cubicBezTo>
                  <a:lnTo>
                    <a:pt x="8856" y="34686"/>
                  </a:lnTo>
                  <a:lnTo>
                    <a:pt x="8856" y="34686"/>
                  </a:lnTo>
                  <a:lnTo>
                    <a:pt x="8856" y="34686"/>
                  </a:lnTo>
                  <a:lnTo>
                    <a:pt x="8856" y="25830"/>
                  </a:lnTo>
                  <a:cubicBezTo>
                    <a:pt x="9423" y="20927"/>
                    <a:pt x="9423" y="15974"/>
                    <a:pt x="8856" y="11070"/>
                  </a:cubicBezTo>
                  <a:cubicBezTo>
                    <a:pt x="8856" y="11070"/>
                    <a:pt x="8856" y="11070"/>
                    <a:pt x="12546" y="11070"/>
                  </a:cubicBezTo>
                  <a:cubicBezTo>
                    <a:pt x="12906" y="7389"/>
                    <a:pt x="12906" y="3681"/>
                    <a:pt x="12546" y="0"/>
                  </a:cubicBezTo>
                  <a:lnTo>
                    <a:pt x="12546" y="7380"/>
                  </a:lnTo>
                  <a:cubicBezTo>
                    <a:pt x="12546" y="12546"/>
                    <a:pt x="12546" y="16236"/>
                    <a:pt x="12546" y="20664"/>
                  </a:cubicBezTo>
                  <a:lnTo>
                    <a:pt x="12546" y="25830"/>
                  </a:lnTo>
                  <a:cubicBezTo>
                    <a:pt x="12861" y="29760"/>
                    <a:pt x="12861" y="33708"/>
                    <a:pt x="12546" y="37638"/>
                  </a:cubicBezTo>
                  <a:cubicBezTo>
                    <a:pt x="12546" y="37638"/>
                    <a:pt x="12546" y="37638"/>
                    <a:pt x="12546" y="42804"/>
                  </a:cubicBezTo>
                  <a:cubicBezTo>
                    <a:pt x="12546" y="47970"/>
                    <a:pt x="12546" y="47232"/>
                    <a:pt x="12546" y="47970"/>
                  </a:cubicBezTo>
                  <a:lnTo>
                    <a:pt x="12546" y="47970"/>
                  </a:lnTo>
                  <a:close/>
                  <a:moveTo>
                    <a:pt x="3690" y="25830"/>
                  </a:moveTo>
                  <a:cubicBezTo>
                    <a:pt x="3690" y="25830"/>
                    <a:pt x="3690" y="25830"/>
                    <a:pt x="3690" y="25830"/>
                  </a:cubicBezTo>
                  <a:cubicBezTo>
                    <a:pt x="3690" y="25830"/>
                    <a:pt x="3690" y="33210"/>
                    <a:pt x="3690" y="36900"/>
                  </a:cubicBezTo>
                  <a:cubicBezTo>
                    <a:pt x="3690" y="40590"/>
                    <a:pt x="3690" y="43542"/>
                    <a:pt x="3690" y="43542"/>
                  </a:cubicBezTo>
                  <a:lnTo>
                    <a:pt x="3690" y="43542"/>
                  </a:lnTo>
                  <a:cubicBezTo>
                    <a:pt x="3690" y="43542"/>
                    <a:pt x="3690" y="43542"/>
                    <a:pt x="3690" y="43542"/>
                  </a:cubicBezTo>
                  <a:cubicBezTo>
                    <a:pt x="3690" y="43542"/>
                    <a:pt x="3690" y="43542"/>
                    <a:pt x="3690" y="43542"/>
                  </a:cubicBezTo>
                  <a:lnTo>
                    <a:pt x="3690" y="39852"/>
                  </a:lnTo>
                  <a:cubicBezTo>
                    <a:pt x="4061" y="35925"/>
                    <a:pt x="4061" y="31971"/>
                    <a:pt x="3690" y="28044"/>
                  </a:cubicBezTo>
                  <a:lnTo>
                    <a:pt x="3690" y="25830"/>
                  </a:lnTo>
                  <a:cubicBezTo>
                    <a:pt x="3334" y="21656"/>
                    <a:pt x="3334" y="17458"/>
                    <a:pt x="3690" y="13284"/>
                  </a:cubicBezTo>
                  <a:lnTo>
                    <a:pt x="3690" y="5166"/>
                  </a:lnTo>
                  <a:cubicBezTo>
                    <a:pt x="4407" y="8821"/>
                    <a:pt x="4407" y="12581"/>
                    <a:pt x="3690" y="16236"/>
                  </a:cubicBezTo>
                  <a:cubicBezTo>
                    <a:pt x="3690" y="16236"/>
                    <a:pt x="3690" y="16236"/>
                    <a:pt x="3690" y="16236"/>
                  </a:cubicBezTo>
                  <a:cubicBezTo>
                    <a:pt x="3690" y="16236"/>
                    <a:pt x="3690" y="16236"/>
                    <a:pt x="0" y="16236"/>
                  </a:cubicBezTo>
                  <a:cubicBezTo>
                    <a:pt x="567" y="21139"/>
                    <a:pt x="567" y="26092"/>
                    <a:pt x="0" y="30996"/>
                  </a:cubicBezTo>
                  <a:lnTo>
                    <a:pt x="0" y="3099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274EB78A-A02C-479B-98A3-428D0F55FFD3}"/>
                </a:ext>
              </a:extLst>
            </p:cNvPr>
            <p:cNvSpPr/>
            <p:nvPr/>
          </p:nvSpPr>
          <p:spPr>
            <a:xfrm>
              <a:off x="7902346" y="3681158"/>
              <a:ext cx="781" cy="39851"/>
            </a:xfrm>
            <a:custGeom>
              <a:avLst/>
              <a:gdLst>
                <a:gd name="connsiteX0" fmla="*/ 314 w 781"/>
                <a:gd name="connsiteY0" fmla="*/ 8118 h 39851"/>
                <a:gd name="connsiteX1" fmla="*/ 314 w 781"/>
                <a:gd name="connsiteY1" fmla="*/ 8118 h 39851"/>
                <a:gd name="connsiteX2" fmla="*/ 314 w 781"/>
                <a:gd name="connsiteY2" fmla="*/ 24354 h 39851"/>
                <a:gd name="connsiteX3" fmla="*/ 314 w 781"/>
                <a:gd name="connsiteY3" fmla="*/ 24354 h 39851"/>
                <a:gd name="connsiteX4" fmla="*/ 314 w 781"/>
                <a:gd name="connsiteY4" fmla="*/ 24354 h 39851"/>
                <a:gd name="connsiteX5" fmla="*/ 314 w 781"/>
                <a:gd name="connsiteY5" fmla="*/ 24354 h 39851"/>
                <a:gd name="connsiteX6" fmla="*/ 314 w 781"/>
                <a:gd name="connsiteY6" fmla="*/ 24354 h 39851"/>
                <a:gd name="connsiteX7" fmla="*/ 314 w 781"/>
                <a:gd name="connsiteY7" fmla="*/ 24354 h 39851"/>
                <a:gd name="connsiteX8" fmla="*/ 314 w 781"/>
                <a:gd name="connsiteY8" fmla="*/ 24354 h 39851"/>
                <a:gd name="connsiteX9" fmla="*/ 314 w 781"/>
                <a:gd name="connsiteY9" fmla="*/ 34686 h 39851"/>
                <a:gd name="connsiteX10" fmla="*/ 314 w 781"/>
                <a:gd name="connsiteY10" fmla="*/ 34686 h 39851"/>
                <a:gd name="connsiteX11" fmla="*/ 314 w 781"/>
                <a:gd name="connsiteY11" fmla="*/ 34686 h 39851"/>
                <a:gd name="connsiteX12" fmla="*/ 314 w 781"/>
                <a:gd name="connsiteY12" fmla="*/ 39852 h 39851"/>
                <a:gd name="connsiteX13" fmla="*/ 314 w 781"/>
                <a:gd name="connsiteY13" fmla="*/ 39852 h 39851"/>
                <a:gd name="connsiteX14" fmla="*/ 314 w 781"/>
                <a:gd name="connsiteY14" fmla="*/ 33948 h 39851"/>
                <a:gd name="connsiteX15" fmla="*/ 314 w 781"/>
                <a:gd name="connsiteY15" fmla="*/ 25092 h 39851"/>
                <a:gd name="connsiteX16" fmla="*/ 314 w 781"/>
                <a:gd name="connsiteY16" fmla="*/ 25092 h 39851"/>
                <a:gd name="connsiteX17" fmla="*/ 314 w 781"/>
                <a:gd name="connsiteY17" fmla="*/ 25092 h 39851"/>
                <a:gd name="connsiteX18" fmla="*/ 314 w 781"/>
                <a:gd name="connsiteY18" fmla="*/ 25092 h 39851"/>
                <a:gd name="connsiteX19" fmla="*/ 314 w 781"/>
                <a:gd name="connsiteY19" fmla="*/ 25092 h 39851"/>
                <a:gd name="connsiteX20" fmla="*/ 314 w 781"/>
                <a:gd name="connsiteY20" fmla="*/ 25092 h 39851"/>
                <a:gd name="connsiteX21" fmla="*/ 314 w 781"/>
                <a:gd name="connsiteY21" fmla="*/ 17712 h 39851"/>
                <a:gd name="connsiteX22" fmla="*/ 314 w 781"/>
                <a:gd name="connsiteY22" fmla="*/ 10332 h 39851"/>
                <a:gd name="connsiteX23" fmla="*/ 314 w 781"/>
                <a:gd name="connsiteY23" fmla="*/ 10332 h 39851"/>
                <a:gd name="connsiteX24" fmla="*/ 314 w 781"/>
                <a:gd name="connsiteY24" fmla="*/ 10332 h 39851"/>
                <a:gd name="connsiteX25" fmla="*/ 314 w 781"/>
                <a:gd name="connsiteY25" fmla="*/ 10332 h 39851"/>
                <a:gd name="connsiteX26" fmla="*/ 314 w 781"/>
                <a:gd name="connsiteY26" fmla="*/ 0 h 39851"/>
                <a:gd name="connsiteX27" fmla="*/ 314 w 781"/>
                <a:gd name="connsiteY27" fmla="*/ 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81" h="39851">
                  <a:moveTo>
                    <a:pt x="314" y="8118"/>
                  </a:moveTo>
                  <a:lnTo>
                    <a:pt x="314" y="8118"/>
                  </a:lnTo>
                  <a:cubicBezTo>
                    <a:pt x="804" y="13519"/>
                    <a:pt x="804" y="18953"/>
                    <a:pt x="314" y="24354"/>
                  </a:cubicBezTo>
                  <a:lnTo>
                    <a:pt x="314" y="24354"/>
                  </a:lnTo>
                  <a:lnTo>
                    <a:pt x="314" y="24354"/>
                  </a:lnTo>
                  <a:lnTo>
                    <a:pt x="314" y="24354"/>
                  </a:lnTo>
                  <a:lnTo>
                    <a:pt x="314" y="24354"/>
                  </a:lnTo>
                  <a:lnTo>
                    <a:pt x="314" y="24354"/>
                  </a:lnTo>
                  <a:lnTo>
                    <a:pt x="314" y="24354"/>
                  </a:lnTo>
                  <a:cubicBezTo>
                    <a:pt x="115" y="27795"/>
                    <a:pt x="115" y="31245"/>
                    <a:pt x="314" y="34686"/>
                  </a:cubicBezTo>
                  <a:lnTo>
                    <a:pt x="314" y="34686"/>
                  </a:lnTo>
                  <a:lnTo>
                    <a:pt x="314" y="34686"/>
                  </a:lnTo>
                  <a:cubicBezTo>
                    <a:pt x="314" y="34686"/>
                    <a:pt x="314" y="39852"/>
                    <a:pt x="314" y="39852"/>
                  </a:cubicBezTo>
                  <a:lnTo>
                    <a:pt x="314" y="39852"/>
                  </a:lnTo>
                  <a:cubicBezTo>
                    <a:pt x="-105" y="37907"/>
                    <a:pt x="-105" y="35893"/>
                    <a:pt x="314" y="33948"/>
                  </a:cubicBezTo>
                  <a:cubicBezTo>
                    <a:pt x="103" y="31000"/>
                    <a:pt x="103" y="28040"/>
                    <a:pt x="314" y="25092"/>
                  </a:cubicBezTo>
                  <a:lnTo>
                    <a:pt x="314" y="25092"/>
                  </a:lnTo>
                  <a:lnTo>
                    <a:pt x="314" y="25092"/>
                  </a:lnTo>
                  <a:lnTo>
                    <a:pt x="314" y="25092"/>
                  </a:lnTo>
                  <a:lnTo>
                    <a:pt x="314" y="25092"/>
                  </a:lnTo>
                  <a:lnTo>
                    <a:pt x="314" y="25092"/>
                  </a:lnTo>
                  <a:cubicBezTo>
                    <a:pt x="714" y="22648"/>
                    <a:pt x="714" y="20156"/>
                    <a:pt x="314" y="17712"/>
                  </a:cubicBezTo>
                  <a:cubicBezTo>
                    <a:pt x="595" y="15260"/>
                    <a:pt x="595" y="12784"/>
                    <a:pt x="314" y="10332"/>
                  </a:cubicBezTo>
                  <a:lnTo>
                    <a:pt x="314" y="10332"/>
                  </a:lnTo>
                  <a:cubicBezTo>
                    <a:pt x="314" y="10332"/>
                    <a:pt x="314" y="10332"/>
                    <a:pt x="314" y="10332"/>
                  </a:cubicBezTo>
                  <a:lnTo>
                    <a:pt x="314" y="10332"/>
                  </a:lnTo>
                  <a:cubicBezTo>
                    <a:pt x="937" y="6917"/>
                    <a:pt x="937" y="3415"/>
                    <a:pt x="314" y="0"/>
                  </a:cubicBezTo>
                  <a:lnTo>
                    <a:pt x="31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DDC93E2-3AFB-4F15-898B-BA0AD8593110}"/>
                </a:ext>
              </a:extLst>
            </p:cNvPr>
            <p:cNvSpPr/>
            <p:nvPr/>
          </p:nvSpPr>
          <p:spPr>
            <a:xfrm>
              <a:off x="7895043" y="3685585"/>
              <a:ext cx="10165" cy="45755"/>
            </a:xfrm>
            <a:custGeom>
              <a:avLst/>
              <a:gdLst>
                <a:gd name="connsiteX0" fmla="*/ 8355 w 10165"/>
                <a:gd name="connsiteY0" fmla="*/ 45756 h 45755"/>
                <a:gd name="connsiteX1" fmla="*/ 8355 w 10165"/>
                <a:gd name="connsiteY1" fmla="*/ 45756 h 45755"/>
                <a:gd name="connsiteX2" fmla="*/ 4665 w 10165"/>
                <a:gd name="connsiteY2" fmla="*/ 39852 h 45755"/>
                <a:gd name="connsiteX3" fmla="*/ 4665 w 10165"/>
                <a:gd name="connsiteY3" fmla="*/ 30996 h 45755"/>
                <a:gd name="connsiteX4" fmla="*/ 4665 w 10165"/>
                <a:gd name="connsiteY4" fmla="*/ 30996 h 45755"/>
                <a:gd name="connsiteX5" fmla="*/ 4665 w 10165"/>
                <a:gd name="connsiteY5" fmla="*/ 30996 h 45755"/>
                <a:gd name="connsiteX6" fmla="*/ 4665 w 10165"/>
                <a:gd name="connsiteY6" fmla="*/ 30996 h 45755"/>
                <a:gd name="connsiteX7" fmla="*/ 4665 w 10165"/>
                <a:gd name="connsiteY7" fmla="*/ 30996 h 45755"/>
                <a:gd name="connsiteX8" fmla="*/ 4665 w 10165"/>
                <a:gd name="connsiteY8" fmla="*/ 39852 h 45755"/>
                <a:gd name="connsiteX9" fmla="*/ 8355 w 10165"/>
                <a:gd name="connsiteY9" fmla="*/ 45756 h 45755"/>
                <a:gd name="connsiteX10" fmla="*/ 8355 w 10165"/>
                <a:gd name="connsiteY10" fmla="*/ 45756 h 45755"/>
                <a:gd name="connsiteX11" fmla="*/ 8355 w 10165"/>
                <a:gd name="connsiteY11" fmla="*/ 40590 h 45755"/>
                <a:gd name="connsiteX12" fmla="*/ 8355 w 10165"/>
                <a:gd name="connsiteY12" fmla="*/ 35424 h 45755"/>
                <a:gd name="connsiteX13" fmla="*/ 8355 w 10165"/>
                <a:gd name="connsiteY13" fmla="*/ 25092 h 45755"/>
                <a:gd name="connsiteX14" fmla="*/ 8355 w 10165"/>
                <a:gd name="connsiteY14" fmla="*/ 25092 h 45755"/>
                <a:gd name="connsiteX15" fmla="*/ 8355 w 10165"/>
                <a:gd name="connsiteY15" fmla="*/ 35424 h 45755"/>
                <a:gd name="connsiteX16" fmla="*/ 8355 w 10165"/>
                <a:gd name="connsiteY16" fmla="*/ 39852 h 45755"/>
                <a:gd name="connsiteX17" fmla="*/ 8355 w 10165"/>
                <a:gd name="connsiteY17" fmla="*/ 45018 h 45755"/>
                <a:gd name="connsiteX18" fmla="*/ 237 w 10165"/>
                <a:gd name="connsiteY18" fmla="*/ 22878 h 45755"/>
                <a:gd name="connsiteX19" fmla="*/ 237 w 10165"/>
                <a:gd name="connsiteY19" fmla="*/ 16974 h 45755"/>
                <a:gd name="connsiteX20" fmla="*/ 237 w 10165"/>
                <a:gd name="connsiteY20" fmla="*/ 9594 h 45755"/>
                <a:gd name="connsiteX21" fmla="*/ 4665 w 10165"/>
                <a:gd name="connsiteY21" fmla="*/ 9594 h 45755"/>
                <a:gd name="connsiteX22" fmla="*/ 4665 w 10165"/>
                <a:gd name="connsiteY22" fmla="*/ 9594 h 45755"/>
                <a:gd name="connsiteX23" fmla="*/ 4665 w 10165"/>
                <a:gd name="connsiteY23" fmla="*/ 0 h 45755"/>
                <a:gd name="connsiteX24" fmla="*/ 4665 w 10165"/>
                <a:gd name="connsiteY24" fmla="*/ 0 h 45755"/>
                <a:gd name="connsiteX25" fmla="*/ 4665 w 10165"/>
                <a:gd name="connsiteY25" fmla="*/ 10332 h 45755"/>
                <a:gd name="connsiteX26" fmla="*/ 4665 w 10165"/>
                <a:gd name="connsiteY26" fmla="*/ 10332 h 45755"/>
                <a:gd name="connsiteX27" fmla="*/ 4665 w 10165"/>
                <a:gd name="connsiteY27" fmla="*/ 10332 h 45755"/>
                <a:gd name="connsiteX28" fmla="*/ 4665 w 10165"/>
                <a:gd name="connsiteY28" fmla="*/ 16974 h 45755"/>
                <a:gd name="connsiteX29" fmla="*/ 4665 w 10165"/>
                <a:gd name="connsiteY29" fmla="*/ 22878 h 45755"/>
                <a:gd name="connsiteX30" fmla="*/ 9831 w 10165"/>
                <a:gd name="connsiteY30" fmla="*/ 22878 h 45755"/>
                <a:gd name="connsiteX31" fmla="*/ 9831 w 10165"/>
                <a:gd name="connsiteY31" fmla="*/ 16974 h 45755"/>
                <a:gd name="connsiteX32" fmla="*/ 9831 w 10165"/>
                <a:gd name="connsiteY32" fmla="*/ 738 h 45755"/>
                <a:gd name="connsiteX33" fmla="*/ 9831 w 10165"/>
                <a:gd name="connsiteY33" fmla="*/ 738 h 45755"/>
                <a:gd name="connsiteX34" fmla="*/ 9831 w 10165"/>
                <a:gd name="connsiteY34" fmla="*/ 16974 h 45755"/>
                <a:gd name="connsiteX35" fmla="*/ 9831 w 10165"/>
                <a:gd name="connsiteY35" fmla="*/ 16974 h 4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165" h="45755">
                  <a:moveTo>
                    <a:pt x="8355" y="45756"/>
                  </a:moveTo>
                  <a:lnTo>
                    <a:pt x="8355" y="45756"/>
                  </a:lnTo>
                  <a:cubicBezTo>
                    <a:pt x="6560" y="44203"/>
                    <a:pt x="5274" y="42146"/>
                    <a:pt x="4665" y="39852"/>
                  </a:cubicBezTo>
                  <a:lnTo>
                    <a:pt x="4665" y="30996"/>
                  </a:lnTo>
                  <a:lnTo>
                    <a:pt x="4665" y="30996"/>
                  </a:lnTo>
                  <a:cubicBezTo>
                    <a:pt x="4665" y="30996"/>
                    <a:pt x="4665" y="30996"/>
                    <a:pt x="4665" y="30996"/>
                  </a:cubicBezTo>
                  <a:lnTo>
                    <a:pt x="4665" y="30996"/>
                  </a:lnTo>
                  <a:cubicBezTo>
                    <a:pt x="4665" y="30996"/>
                    <a:pt x="4665" y="30996"/>
                    <a:pt x="4665" y="30996"/>
                  </a:cubicBezTo>
                  <a:cubicBezTo>
                    <a:pt x="4454" y="33944"/>
                    <a:pt x="4454" y="36904"/>
                    <a:pt x="4665" y="39852"/>
                  </a:cubicBezTo>
                  <a:cubicBezTo>
                    <a:pt x="5038" y="42241"/>
                    <a:pt x="6371" y="44374"/>
                    <a:pt x="8355" y="45756"/>
                  </a:cubicBezTo>
                  <a:lnTo>
                    <a:pt x="8355" y="45756"/>
                  </a:lnTo>
                  <a:cubicBezTo>
                    <a:pt x="8355" y="45756"/>
                    <a:pt x="8355" y="45756"/>
                    <a:pt x="8355" y="40590"/>
                  </a:cubicBezTo>
                  <a:lnTo>
                    <a:pt x="8355" y="35424"/>
                  </a:lnTo>
                  <a:cubicBezTo>
                    <a:pt x="7804" y="32002"/>
                    <a:pt x="7804" y="28514"/>
                    <a:pt x="8355" y="25092"/>
                  </a:cubicBezTo>
                  <a:lnTo>
                    <a:pt x="8355" y="25092"/>
                  </a:lnTo>
                  <a:cubicBezTo>
                    <a:pt x="8355" y="25092"/>
                    <a:pt x="8355" y="31734"/>
                    <a:pt x="8355" y="35424"/>
                  </a:cubicBezTo>
                  <a:lnTo>
                    <a:pt x="8355" y="39852"/>
                  </a:lnTo>
                  <a:cubicBezTo>
                    <a:pt x="8355" y="39852"/>
                    <a:pt x="8355" y="45018"/>
                    <a:pt x="8355" y="45018"/>
                  </a:cubicBezTo>
                  <a:close/>
                  <a:moveTo>
                    <a:pt x="237" y="22878"/>
                  </a:moveTo>
                  <a:cubicBezTo>
                    <a:pt x="-79" y="20923"/>
                    <a:pt x="-79" y="18929"/>
                    <a:pt x="237" y="16974"/>
                  </a:cubicBezTo>
                  <a:cubicBezTo>
                    <a:pt x="518" y="14522"/>
                    <a:pt x="518" y="12046"/>
                    <a:pt x="237" y="9594"/>
                  </a:cubicBezTo>
                  <a:cubicBezTo>
                    <a:pt x="237" y="9594"/>
                    <a:pt x="3927" y="9594"/>
                    <a:pt x="4665" y="9594"/>
                  </a:cubicBezTo>
                  <a:lnTo>
                    <a:pt x="4665" y="9594"/>
                  </a:lnTo>
                  <a:cubicBezTo>
                    <a:pt x="5680" y="6477"/>
                    <a:pt x="5680" y="3117"/>
                    <a:pt x="4665" y="0"/>
                  </a:cubicBezTo>
                  <a:lnTo>
                    <a:pt x="4665" y="0"/>
                  </a:lnTo>
                  <a:cubicBezTo>
                    <a:pt x="4893" y="3441"/>
                    <a:pt x="4893" y="6891"/>
                    <a:pt x="4665" y="10332"/>
                  </a:cubicBezTo>
                  <a:lnTo>
                    <a:pt x="4665" y="10332"/>
                  </a:lnTo>
                  <a:lnTo>
                    <a:pt x="4665" y="10332"/>
                  </a:lnTo>
                  <a:cubicBezTo>
                    <a:pt x="4665" y="10332"/>
                    <a:pt x="4665" y="14760"/>
                    <a:pt x="4665" y="16974"/>
                  </a:cubicBezTo>
                  <a:cubicBezTo>
                    <a:pt x="5085" y="18919"/>
                    <a:pt x="5085" y="20933"/>
                    <a:pt x="4665" y="22878"/>
                  </a:cubicBezTo>
                  <a:close/>
                  <a:moveTo>
                    <a:pt x="9831" y="22878"/>
                  </a:moveTo>
                  <a:lnTo>
                    <a:pt x="9831" y="16974"/>
                  </a:lnTo>
                  <a:cubicBezTo>
                    <a:pt x="9831" y="16974"/>
                    <a:pt x="9831" y="8118"/>
                    <a:pt x="9831" y="738"/>
                  </a:cubicBezTo>
                  <a:lnTo>
                    <a:pt x="9831" y="738"/>
                  </a:lnTo>
                  <a:cubicBezTo>
                    <a:pt x="10276" y="6141"/>
                    <a:pt x="10276" y="11571"/>
                    <a:pt x="9831" y="16974"/>
                  </a:cubicBezTo>
                  <a:lnTo>
                    <a:pt x="9831" y="1697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F235A36D-5ECE-4170-BAEC-79C4CA659D52}"/>
                </a:ext>
              </a:extLst>
            </p:cNvPr>
            <p:cNvSpPr/>
            <p:nvPr/>
          </p:nvSpPr>
          <p:spPr>
            <a:xfrm>
              <a:off x="7884211" y="3693704"/>
              <a:ext cx="8117" cy="35424"/>
            </a:xfrm>
            <a:custGeom>
              <a:avLst/>
              <a:gdLst>
                <a:gd name="connsiteX0" fmla="*/ 8118 w 8117"/>
                <a:gd name="connsiteY0" fmla="*/ 0 h 35424"/>
                <a:gd name="connsiteX1" fmla="*/ 8118 w 8117"/>
                <a:gd name="connsiteY1" fmla="*/ 8856 h 35424"/>
                <a:gd name="connsiteX2" fmla="*/ 8118 w 8117"/>
                <a:gd name="connsiteY2" fmla="*/ 16236 h 35424"/>
                <a:gd name="connsiteX3" fmla="*/ 8118 w 8117"/>
                <a:gd name="connsiteY3" fmla="*/ 16236 h 35424"/>
                <a:gd name="connsiteX4" fmla="*/ 8118 w 8117"/>
                <a:gd name="connsiteY4" fmla="*/ 16236 h 35424"/>
                <a:gd name="connsiteX5" fmla="*/ 8118 w 8117"/>
                <a:gd name="connsiteY5" fmla="*/ 16236 h 35424"/>
                <a:gd name="connsiteX6" fmla="*/ 8118 w 8117"/>
                <a:gd name="connsiteY6" fmla="*/ 25092 h 35424"/>
                <a:gd name="connsiteX7" fmla="*/ 8118 w 8117"/>
                <a:gd name="connsiteY7" fmla="*/ 29520 h 35424"/>
                <a:gd name="connsiteX8" fmla="*/ 8118 w 8117"/>
                <a:gd name="connsiteY8" fmla="*/ 35424 h 35424"/>
                <a:gd name="connsiteX9" fmla="*/ 8118 w 8117"/>
                <a:gd name="connsiteY9" fmla="*/ 35424 h 35424"/>
                <a:gd name="connsiteX10" fmla="*/ 8118 w 8117"/>
                <a:gd name="connsiteY10" fmla="*/ 28782 h 35424"/>
                <a:gd name="connsiteX11" fmla="*/ 0 w 8117"/>
                <a:gd name="connsiteY11" fmla="*/ 23616 h 35424"/>
                <a:gd name="connsiteX12" fmla="*/ 0 w 8117"/>
                <a:gd name="connsiteY12" fmla="*/ 23616 h 35424"/>
                <a:gd name="connsiteX13" fmla="*/ 0 w 8117"/>
                <a:gd name="connsiteY13" fmla="*/ 23616 h 35424"/>
                <a:gd name="connsiteX14" fmla="*/ 0 w 8117"/>
                <a:gd name="connsiteY14" fmla="*/ 23616 h 35424"/>
                <a:gd name="connsiteX15" fmla="*/ 0 w 8117"/>
                <a:gd name="connsiteY15" fmla="*/ 23616 h 35424"/>
                <a:gd name="connsiteX16" fmla="*/ 0 w 8117"/>
                <a:gd name="connsiteY16" fmla="*/ 23616 h 35424"/>
                <a:gd name="connsiteX17" fmla="*/ 0 w 8117"/>
                <a:gd name="connsiteY17" fmla="*/ 23616 h 35424"/>
                <a:gd name="connsiteX18" fmla="*/ 0 w 8117"/>
                <a:gd name="connsiteY18" fmla="*/ 8856 h 35424"/>
                <a:gd name="connsiteX19" fmla="*/ 0 w 8117"/>
                <a:gd name="connsiteY19" fmla="*/ 8856 h 35424"/>
                <a:gd name="connsiteX20" fmla="*/ 3690 w 8117"/>
                <a:gd name="connsiteY20" fmla="*/ 8856 h 35424"/>
                <a:gd name="connsiteX21" fmla="*/ 3690 w 8117"/>
                <a:gd name="connsiteY21" fmla="*/ 8856 h 35424"/>
                <a:gd name="connsiteX22" fmla="*/ 3690 w 8117"/>
                <a:gd name="connsiteY22" fmla="*/ 738 h 35424"/>
                <a:gd name="connsiteX23" fmla="*/ 3690 w 8117"/>
                <a:gd name="connsiteY23" fmla="*/ 738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117" h="35424">
                  <a:moveTo>
                    <a:pt x="8118" y="0"/>
                  </a:moveTo>
                  <a:cubicBezTo>
                    <a:pt x="8118" y="0"/>
                    <a:pt x="8118" y="5904"/>
                    <a:pt x="8118" y="8856"/>
                  </a:cubicBezTo>
                  <a:lnTo>
                    <a:pt x="8118" y="16236"/>
                  </a:lnTo>
                  <a:lnTo>
                    <a:pt x="8118" y="16236"/>
                  </a:lnTo>
                  <a:cubicBezTo>
                    <a:pt x="8118" y="16236"/>
                    <a:pt x="8118" y="16236"/>
                    <a:pt x="8118" y="16236"/>
                  </a:cubicBezTo>
                  <a:lnTo>
                    <a:pt x="8118" y="16236"/>
                  </a:lnTo>
                  <a:cubicBezTo>
                    <a:pt x="7864" y="19183"/>
                    <a:pt x="7864" y="22145"/>
                    <a:pt x="8118" y="25092"/>
                  </a:cubicBezTo>
                  <a:lnTo>
                    <a:pt x="8118" y="29520"/>
                  </a:lnTo>
                  <a:cubicBezTo>
                    <a:pt x="8118" y="29520"/>
                    <a:pt x="8118" y="34686"/>
                    <a:pt x="8118" y="35424"/>
                  </a:cubicBezTo>
                  <a:lnTo>
                    <a:pt x="8118" y="35424"/>
                  </a:lnTo>
                  <a:cubicBezTo>
                    <a:pt x="7586" y="33242"/>
                    <a:pt x="7586" y="30964"/>
                    <a:pt x="8118" y="28782"/>
                  </a:cubicBezTo>
                  <a:cubicBezTo>
                    <a:pt x="5017" y="27778"/>
                    <a:pt x="2224" y="26000"/>
                    <a:pt x="0" y="23616"/>
                  </a:cubicBez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cubicBezTo>
                    <a:pt x="0" y="23616"/>
                    <a:pt x="0" y="8856"/>
                    <a:pt x="0" y="8856"/>
                  </a:cubicBezTo>
                  <a:lnTo>
                    <a:pt x="0" y="8856"/>
                  </a:lnTo>
                  <a:cubicBezTo>
                    <a:pt x="1142" y="9515"/>
                    <a:pt x="2548" y="9515"/>
                    <a:pt x="3690" y="8856"/>
                  </a:cubicBezTo>
                  <a:lnTo>
                    <a:pt x="3690" y="8856"/>
                  </a:lnTo>
                  <a:cubicBezTo>
                    <a:pt x="3690" y="8856"/>
                    <a:pt x="3690" y="2952"/>
                    <a:pt x="3690" y="738"/>
                  </a:cubicBezTo>
                  <a:lnTo>
                    <a:pt x="369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A351AAA0-4888-4775-B953-3A2BA959EE02}"/>
                </a:ext>
              </a:extLst>
            </p:cNvPr>
            <p:cNvSpPr/>
            <p:nvPr/>
          </p:nvSpPr>
          <p:spPr>
            <a:xfrm>
              <a:off x="7883763" y="3694441"/>
              <a:ext cx="10041" cy="38375"/>
            </a:xfrm>
            <a:custGeom>
              <a:avLst/>
              <a:gdLst>
                <a:gd name="connsiteX0" fmla="*/ 10041 w 10041"/>
                <a:gd name="connsiteY0" fmla="*/ 38376 h 38375"/>
                <a:gd name="connsiteX1" fmla="*/ 10041 w 10041"/>
                <a:gd name="connsiteY1" fmla="*/ 38376 h 38375"/>
                <a:gd name="connsiteX2" fmla="*/ 5613 w 10041"/>
                <a:gd name="connsiteY2" fmla="*/ 31734 h 38375"/>
                <a:gd name="connsiteX3" fmla="*/ 447 w 10041"/>
                <a:gd name="connsiteY3" fmla="*/ 22878 h 38375"/>
                <a:gd name="connsiteX4" fmla="*/ 447 w 10041"/>
                <a:gd name="connsiteY4" fmla="*/ 22878 h 38375"/>
                <a:gd name="connsiteX5" fmla="*/ 447 w 10041"/>
                <a:gd name="connsiteY5" fmla="*/ 22878 h 38375"/>
                <a:gd name="connsiteX6" fmla="*/ 447 w 10041"/>
                <a:gd name="connsiteY6" fmla="*/ 22878 h 38375"/>
                <a:gd name="connsiteX7" fmla="*/ 447 w 10041"/>
                <a:gd name="connsiteY7" fmla="*/ 30996 h 38375"/>
                <a:gd name="connsiteX8" fmla="*/ 447 w 10041"/>
                <a:gd name="connsiteY8" fmla="*/ 37638 h 38375"/>
                <a:gd name="connsiteX9" fmla="*/ 447 w 10041"/>
                <a:gd name="connsiteY9" fmla="*/ 37638 h 38375"/>
                <a:gd name="connsiteX10" fmla="*/ 447 w 10041"/>
                <a:gd name="connsiteY10" fmla="*/ 32472 h 38375"/>
                <a:gd name="connsiteX11" fmla="*/ 447 w 10041"/>
                <a:gd name="connsiteY11" fmla="*/ 28044 h 38375"/>
                <a:gd name="connsiteX12" fmla="*/ 447 w 10041"/>
                <a:gd name="connsiteY12" fmla="*/ 19188 h 38375"/>
                <a:gd name="connsiteX13" fmla="*/ 447 w 10041"/>
                <a:gd name="connsiteY13" fmla="*/ 19188 h 38375"/>
                <a:gd name="connsiteX14" fmla="*/ 447 w 10041"/>
                <a:gd name="connsiteY14" fmla="*/ 19188 h 38375"/>
                <a:gd name="connsiteX15" fmla="*/ 447 w 10041"/>
                <a:gd name="connsiteY15" fmla="*/ 19188 h 38375"/>
                <a:gd name="connsiteX16" fmla="*/ 447 w 10041"/>
                <a:gd name="connsiteY16" fmla="*/ 19188 h 38375"/>
                <a:gd name="connsiteX17" fmla="*/ 447 w 10041"/>
                <a:gd name="connsiteY17" fmla="*/ 19188 h 38375"/>
                <a:gd name="connsiteX18" fmla="*/ 447 w 10041"/>
                <a:gd name="connsiteY18" fmla="*/ 28044 h 38375"/>
                <a:gd name="connsiteX19" fmla="*/ 447 w 10041"/>
                <a:gd name="connsiteY19" fmla="*/ 32472 h 38375"/>
                <a:gd name="connsiteX20" fmla="*/ 447 w 10041"/>
                <a:gd name="connsiteY20" fmla="*/ 38376 h 38375"/>
                <a:gd name="connsiteX21" fmla="*/ 447 w 10041"/>
                <a:gd name="connsiteY21" fmla="*/ 17712 h 38375"/>
                <a:gd name="connsiteX22" fmla="*/ 447 w 10041"/>
                <a:gd name="connsiteY22" fmla="*/ 17712 h 38375"/>
                <a:gd name="connsiteX23" fmla="*/ 447 w 10041"/>
                <a:gd name="connsiteY23" fmla="*/ 8118 h 38375"/>
                <a:gd name="connsiteX24" fmla="*/ 4137 w 10041"/>
                <a:gd name="connsiteY24" fmla="*/ 8118 h 38375"/>
                <a:gd name="connsiteX25" fmla="*/ 8565 w 10041"/>
                <a:gd name="connsiteY25" fmla="*/ 0 h 38375"/>
                <a:gd name="connsiteX26" fmla="*/ 8565 w 10041"/>
                <a:gd name="connsiteY26" fmla="*/ 0 h 38375"/>
                <a:gd name="connsiteX27" fmla="*/ 8565 w 10041"/>
                <a:gd name="connsiteY27" fmla="*/ 8118 h 38375"/>
                <a:gd name="connsiteX28" fmla="*/ 1311 w 10041"/>
                <a:gd name="connsiteY28" fmla="*/ 8981 h 38375"/>
                <a:gd name="connsiteX29" fmla="*/ 447 w 10041"/>
                <a:gd name="connsiteY29" fmla="*/ 8118 h 38375"/>
                <a:gd name="connsiteX30" fmla="*/ 447 w 10041"/>
                <a:gd name="connsiteY30" fmla="*/ 19188 h 38375"/>
                <a:gd name="connsiteX31" fmla="*/ 9303 w 10041"/>
                <a:gd name="connsiteY31" fmla="*/ 13284 h 38375"/>
                <a:gd name="connsiteX32" fmla="*/ 9303 w 10041"/>
                <a:gd name="connsiteY32" fmla="*/ 8118 h 38375"/>
                <a:gd name="connsiteX33" fmla="*/ 9303 w 10041"/>
                <a:gd name="connsiteY33" fmla="*/ 2952 h 38375"/>
                <a:gd name="connsiteX34" fmla="*/ 9303 w 10041"/>
                <a:gd name="connsiteY34" fmla="*/ 8118 h 38375"/>
                <a:gd name="connsiteX35" fmla="*/ 9303 w 10041"/>
                <a:gd name="connsiteY35" fmla="*/ 13284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041" h="38375">
                  <a:moveTo>
                    <a:pt x="10041" y="38376"/>
                  </a:moveTo>
                  <a:lnTo>
                    <a:pt x="10041" y="38376"/>
                  </a:lnTo>
                  <a:cubicBezTo>
                    <a:pt x="7881" y="36703"/>
                    <a:pt x="6327" y="34371"/>
                    <a:pt x="5613" y="31734"/>
                  </a:cubicBezTo>
                  <a:lnTo>
                    <a:pt x="447" y="22878"/>
                  </a:lnTo>
                  <a:lnTo>
                    <a:pt x="447" y="22878"/>
                  </a:lnTo>
                  <a:lnTo>
                    <a:pt x="447" y="22878"/>
                  </a:lnTo>
                  <a:lnTo>
                    <a:pt x="447" y="22878"/>
                  </a:lnTo>
                  <a:cubicBezTo>
                    <a:pt x="-132" y="25553"/>
                    <a:pt x="-132" y="28321"/>
                    <a:pt x="447" y="30996"/>
                  </a:cubicBezTo>
                  <a:cubicBezTo>
                    <a:pt x="124" y="33198"/>
                    <a:pt x="124" y="35436"/>
                    <a:pt x="447" y="37638"/>
                  </a:cubicBezTo>
                  <a:lnTo>
                    <a:pt x="447" y="37638"/>
                  </a:lnTo>
                  <a:cubicBezTo>
                    <a:pt x="447" y="37638"/>
                    <a:pt x="447" y="37638"/>
                    <a:pt x="447" y="32472"/>
                  </a:cubicBezTo>
                  <a:lnTo>
                    <a:pt x="447" y="28044"/>
                  </a:lnTo>
                  <a:cubicBezTo>
                    <a:pt x="-149" y="25122"/>
                    <a:pt x="-149" y="22110"/>
                    <a:pt x="447" y="19188"/>
                  </a:cubicBezTo>
                  <a:lnTo>
                    <a:pt x="447" y="19188"/>
                  </a:lnTo>
                  <a:lnTo>
                    <a:pt x="447" y="19188"/>
                  </a:lnTo>
                  <a:lnTo>
                    <a:pt x="447" y="19188"/>
                  </a:lnTo>
                  <a:cubicBezTo>
                    <a:pt x="447" y="19188"/>
                    <a:pt x="447" y="19188"/>
                    <a:pt x="447" y="19188"/>
                  </a:cubicBezTo>
                  <a:lnTo>
                    <a:pt x="447" y="19188"/>
                  </a:lnTo>
                  <a:cubicBezTo>
                    <a:pt x="194" y="22135"/>
                    <a:pt x="194" y="25097"/>
                    <a:pt x="447" y="28044"/>
                  </a:cubicBezTo>
                  <a:lnTo>
                    <a:pt x="447" y="32472"/>
                  </a:lnTo>
                  <a:cubicBezTo>
                    <a:pt x="1269" y="34354"/>
                    <a:pt x="1269" y="36493"/>
                    <a:pt x="447" y="38376"/>
                  </a:cubicBezTo>
                  <a:close/>
                  <a:moveTo>
                    <a:pt x="447" y="17712"/>
                  </a:moveTo>
                  <a:lnTo>
                    <a:pt x="447" y="17712"/>
                  </a:lnTo>
                  <a:cubicBezTo>
                    <a:pt x="447" y="17712"/>
                    <a:pt x="447" y="8118"/>
                    <a:pt x="447" y="8118"/>
                  </a:cubicBezTo>
                  <a:cubicBezTo>
                    <a:pt x="447" y="8118"/>
                    <a:pt x="447" y="8118"/>
                    <a:pt x="4137" y="8118"/>
                  </a:cubicBezTo>
                  <a:cubicBezTo>
                    <a:pt x="7827" y="8118"/>
                    <a:pt x="4137" y="2214"/>
                    <a:pt x="8565" y="0"/>
                  </a:cubicBezTo>
                  <a:lnTo>
                    <a:pt x="8565" y="0"/>
                  </a:lnTo>
                  <a:cubicBezTo>
                    <a:pt x="8565" y="0"/>
                    <a:pt x="8565" y="8118"/>
                    <a:pt x="8565" y="8118"/>
                  </a:cubicBezTo>
                  <a:cubicBezTo>
                    <a:pt x="6801" y="10360"/>
                    <a:pt x="3552" y="10746"/>
                    <a:pt x="1311" y="8981"/>
                  </a:cubicBezTo>
                  <a:cubicBezTo>
                    <a:pt x="990" y="8729"/>
                    <a:pt x="700" y="8439"/>
                    <a:pt x="447" y="8118"/>
                  </a:cubicBezTo>
                  <a:cubicBezTo>
                    <a:pt x="447" y="8118"/>
                    <a:pt x="447" y="16236"/>
                    <a:pt x="447" y="19188"/>
                  </a:cubicBezTo>
                  <a:close/>
                  <a:moveTo>
                    <a:pt x="9303" y="13284"/>
                  </a:moveTo>
                  <a:cubicBezTo>
                    <a:pt x="9711" y="11586"/>
                    <a:pt x="9711" y="9816"/>
                    <a:pt x="9303" y="8118"/>
                  </a:cubicBezTo>
                  <a:cubicBezTo>
                    <a:pt x="9662" y="6415"/>
                    <a:pt x="9662" y="4655"/>
                    <a:pt x="9303" y="2952"/>
                  </a:cubicBezTo>
                  <a:cubicBezTo>
                    <a:pt x="9398" y="4673"/>
                    <a:pt x="9398" y="6397"/>
                    <a:pt x="9303" y="8118"/>
                  </a:cubicBezTo>
                  <a:lnTo>
                    <a:pt x="9303" y="1328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797C1233-3B7E-4100-814E-7C7A7BE417CA}"/>
                </a:ext>
              </a:extLst>
            </p:cNvPr>
            <p:cNvSpPr/>
            <p:nvPr/>
          </p:nvSpPr>
          <p:spPr>
            <a:xfrm>
              <a:off x="7879783" y="3692965"/>
              <a:ext cx="4639" cy="30258"/>
            </a:xfrm>
            <a:custGeom>
              <a:avLst/>
              <a:gdLst>
                <a:gd name="connsiteX0" fmla="*/ 4428 w 4639"/>
                <a:gd name="connsiteY0" fmla="*/ 3690 h 30258"/>
                <a:gd name="connsiteX1" fmla="*/ 4428 w 4639"/>
                <a:gd name="connsiteY1" fmla="*/ 3690 h 30258"/>
                <a:gd name="connsiteX2" fmla="*/ 4428 w 4639"/>
                <a:gd name="connsiteY2" fmla="*/ 16974 h 30258"/>
                <a:gd name="connsiteX3" fmla="*/ 4428 w 4639"/>
                <a:gd name="connsiteY3" fmla="*/ 16974 h 30258"/>
                <a:gd name="connsiteX4" fmla="*/ 4428 w 4639"/>
                <a:gd name="connsiteY4" fmla="*/ 16974 h 30258"/>
                <a:gd name="connsiteX5" fmla="*/ 4428 w 4639"/>
                <a:gd name="connsiteY5" fmla="*/ 16974 h 30258"/>
                <a:gd name="connsiteX6" fmla="*/ 4428 w 4639"/>
                <a:gd name="connsiteY6" fmla="*/ 16974 h 30258"/>
                <a:gd name="connsiteX7" fmla="*/ 4428 w 4639"/>
                <a:gd name="connsiteY7" fmla="*/ 16974 h 30258"/>
                <a:gd name="connsiteX8" fmla="*/ 4428 w 4639"/>
                <a:gd name="connsiteY8" fmla="*/ 16974 h 30258"/>
                <a:gd name="connsiteX9" fmla="*/ 4428 w 4639"/>
                <a:gd name="connsiteY9" fmla="*/ 24354 h 30258"/>
                <a:gd name="connsiteX10" fmla="*/ 4428 w 4639"/>
                <a:gd name="connsiteY10" fmla="*/ 24354 h 30258"/>
                <a:gd name="connsiteX11" fmla="*/ 4428 w 4639"/>
                <a:gd name="connsiteY11" fmla="*/ 24354 h 30258"/>
                <a:gd name="connsiteX12" fmla="*/ 4428 w 4639"/>
                <a:gd name="connsiteY12" fmla="*/ 30258 h 30258"/>
                <a:gd name="connsiteX13" fmla="*/ 4428 w 4639"/>
                <a:gd name="connsiteY13" fmla="*/ 30258 h 30258"/>
                <a:gd name="connsiteX14" fmla="*/ 0 w 4639"/>
                <a:gd name="connsiteY14" fmla="*/ 24354 h 30258"/>
                <a:gd name="connsiteX15" fmla="*/ 0 w 4639"/>
                <a:gd name="connsiteY15" fmla="*/ 16974 h 30258"/>
                <a:gd name="connsiteX16" fmla="*/ 0 w 4639"/>
                <a:gd name="connsiteY16" fmla="*/ 16974 h 30258"/>
                <a:gd name="connsiteX17" fmla="*/ 0 w 4639"/>
                <a:gd name="connsiteY17" fmla="*/ 16974 h 30258"/>
                <a:gd name="connsiteX18" fmla="*/ 0 w 4639"/>
                <a:gd name="connsiteY18" fmla="*/ 16974 h 30258"/>
                <a:gd name="connsiteX19" fmla="*/ 0 w 4639"/>
                <a:gd name="connsiteY19" fmla="*/ 16974 h 30258"/>
                <a:gd name="connsiteX20" fmla="*/ 0 w 4639"/>
                <a:gd name="connsiteY20" fmla="*/ 16974 h 30258"/>
                <a:gd name="connsiteX21" fmla="*/ 0 w 4639"/>
                <a:gd name="connsiteY21" fmla="*/ 16974 h 30258"/>
                <a:gd name="connsiteX22" fmla="*/ 0 w 4639"/>
                <a:gd name="connsiteY22" fmla="*/ 16974 h 30258"/>
                <a:gd name="connsiteX23" fmla="*/ 0 w 4639"/>
                <a:gd name="connsiteY23" fmla="*/ 16974 h 30258"/>
                <a:gd name="connsiteX24" fmla="*/ 0 w 4639"/>
                <a:gd name="connsiteY24" fmla="*/ 14760 h 30258"/>
                <a:gd name="connsiteX25" fmla="*/ 0 w 4639"/>
                <a:gd name="connsiteY25" fmla="*/ 8856 h 30258"/>
                <a:gd name="connsiteX26" fmla="*/ 0 w 4639"/>
                <a:gd name="connsiteY26" fmla="*/ 9594 h 30258"/>
                <a:gd name="connsiteX27" fmla="*/ 0 w 4639"/>
                <a:gd name="connsiteY27" fmla="*/ 9594 h 30258"/>
                <a:gd name="connsiteX28" fmla="*/ 4428 w 4639"/>
                <a:gd name="connsiteY28" fmla="*/ 9594 h 30258"/>
                <a:gd name="connsiteX29" fmla="*/ 4428 w 4639"/>
                <a:gd name="connsiteY29" fmla="*/ 0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639" h="30258">
                  <a:moveTo>
                    <a:pt x="4428" y="3690"/>
                  </a:moveTo>
                  <a:lnTo>
                    <a:pt x="4428" y="3690"/>
                  </a:lnTo>
                  <a:cubicBezTo>
                    <a:pt x="4711" y="8114"/>
                    <a:pt x="4711" y="12550"/>
                    <a:pt x="4428" y="16974"/>
                  </a:cubicBez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lnTo>
                    <a:pt x="4428" y="16974"/>
                  </a:lnTo>
                  <a:cubicBezTo>
                    <a:pt x="4148" y="19426"/>
                    <a:pt x="4148" y="21902"/>
                    <a:pt x="4428" y="24354"/>
                  </a:cubicBezTo>
                  <a:lnTo>
                    <a:pt x="4428" y="24354"/>
                  </a:lnTo>
                  <a:lnTo>
                    <a:pt x="4428" y="24354"/>
                  </a:lnTo>
                  <a:cubicBezTo>
                    <a:pt x="4428" y="24354"/>
                    <a:pt x="4428" y="30258"/>
                    <a:pt x="4428" y="30258"/>
                  </a:cubicBezTo>
                  <a:lnTo>
                    <a:pt x="4428" y="30258"/>
                  </a:lnTo>
                  <a:cubicBezTo>
                    <a:pt x="2424" y="28748"/>
                    <a:pt x="889" y="26701"/>
                    <a:pt x="0" y="24354"/>
                  </a:cubicBez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4760"/>
                  </a:lnTo>
                  <a:cubicBezTo>
                    <a:pt x="0" y="14760"/>
                    <a:pt x="0" y="11070"/>
                    <a:pt x="0" y="8856"/>
                  </a:cubicBezTo>
                  <a:lnTo>
                    <a:pt x="0" y="9594"/>
                  </a:lnTo>
                  <a:lnTo>
                    <a:pt x="0" y="9594"/>
                  </a:lnTo>
                  <a:lnTo>
                    <a:pt x="4428" y="9594"/>
                  </a:lnTo>
                  <a:cubicBezTo>
                    <a:pt x="4670" y="6401"/>
                    <a:pt x="4670" y="3193"/>
                    <a:pt x="44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7CB221AD-0FB1-497A-A9EF-225500F6AECA}"/>
                </a:ext>
              </a:extLst>
            </p:cNvPr>
            <p:cNvSpPr/>
            <p:nvPr/>
          </p:nvSpPr>
          <p:spPr>
            <a:xfrm>
              <a:off x="7873879" y="3696656"/>
              <a:ext cx="11808" cy="36900"/>
            </a:xfrm>
            <a:custGeom>
              <a:avLst/>
              <a:gdLst>
                <a:gd name="connsiteX0" fmla="*/ 10332 w 11808"/>
                <a:gd name="connsiteY0" fmla="*/ 36900 h 36900"/>
                <a:gd name="connsiteX1" fmla="*/ 10332 w 11808"/>
                <a:gd name="connsiteY1" fmla="*/ 36900 h 36900"/>
                <a:gd name="connsiteX2" fmla="*/ 5904 w 11808"/>
                <a:gd name="connsiteY2" fmla="*/ 30258 h 36900"/>
                <a:gd name="connsiteX3" fmla="*/ 5904 w 11808"/>
                <a:gd name="connsiteY3" fmla="*/ 22878 h 36900"/>
                <a:gd name="connsiteX4" fmla="*/ 5904 w 11808"/>
                <a:gd name="connsiteY4" fmla="*/ 22878 h 36900"/>
                <a:gd name="connsiteX5" fmla="*/ 5904 w 11808"/>
                <a:gd name="connsiteY5" fmla="*/ 22878 h 36900"/>
                <a:gd name="connsiteX6" fmla="*/ 5904 w 11808"/>
                <a:gd name="connsiteY6" fmla="*/ 22878 h 36900"/>
                <a:gd name="connsiteX7" fmla="*/ 5904 w 11808"/>
                <a:gd name="connsiteY7" fmla="*/ 22878 h 36900"/>
                <a:gd name="connsiteX8" fmla="*/ 5904 w 11808"/>
                <a:gd name="connsiteY8" fmla="*/ 22878 h 36900"/>
                <a:gd name="connsiteX9" fmla="*/ 5904 w 11808"/>
                <a:gd name="connsiteY9" fmla="*/ 22878 h 36900"/>
                <a:gd name="connsiteX10" fmla="*/ 5904 w 11808"/>
                <a:gd name="connsiteY10" fmla="*/ 32472 h 36900"/>
                <a:gd name="connsiteX11" fmla="*/ 10332 w 11808"/>
                <a:gd name="connsiteY11" fmla="*/ 36162 h 36900"/>
                <a:gd name="connsiteX12" fmla="*/ 10332 w 11808"/>
                <a:gd name="connsiteY12" fmla="*/ 36162 h 36900"/>
                <a:gd name="connsiteX13" fmla="*/ 10332 w 11808"/>
                <a:gd name="connsiteY13" fmla="*/ 30258 h 36900"/>
                <a:gd name="connsiteX14" fmla="*/ 10332 w 11808"/>
                <a:gd name="connsiteY14" fmla="*/ 26568 h 36900"/>
                <a:gd name="connsiteX15" fmla="*/ 10332 w 11808"/>
                <a:gd name="connsiteY15" fmla="*/ 19188 h 36900"/>
                <a:gd name="connsiteX16" fmla="*/ 10332 w 11808"/>
                <a:gd name="connsiteY16" fmla="*/ 19188 h 36900"/>
                <a:gd name="connsiteX17" fmla="*/ 10332 w 11808"/>
                <a:gd name="connsiteY17" fmla="*/ 26568 h 36900"/>
                <a:gd name="connsiteX18" fmla="*/ 10332 w 11808"/>
                <a:gd name="connsiteY18" fmla="*/ 30996 h 36900"/>
                <a:gd name="connsiteX19" fmla="*/ 10332 w 11808"/>
                <a:gd name="connsiteY19" fmla="*/ 36900 h 36900"/>
                <a:gd name="connsiteX20" fmla="*/ 2214 w 11808"/>
                <a:gd name="connsiteY20" fmla="*/ 16974 h 36900"/>
                <a:gd name="connsiteX21" fmla="*/ 2214 w 11808"/>
                <a:gd name="connsiteY21" fmla="*/ 11070 h 36900"/>
                <a:gd name="connsiteX22" fmla="*/ 2214 w 11808"/>
                <a:gd name="connsiteY22" fmla="*/ 5166 h 36900"/>
                <a:gd name="connsiteX23" fmla="*/ 6642 w 11808"/>
                <a:gd name="connsiteY23" fmla="*/ 9594 h 36900"/>
                <a:gd name="connsiteX24" fmla="*/ 10332 w 11808"/>
                <a:gd name="connsiteY24" fmla="*/ 9594 h 36900"/>
                <a:gd name="connsiteX25" fmla="*/ 10332 w 11808"/>
                <a:gd name="connsiteY25" fmla="*/ 0 h 36900"/>
                <a:gd name="connsiteX26" fmla="*/ 10332 w 11808"/>
                <a:gd name="connsiteY26" fmla="*/ 0 h 36900"/>
                <a:gd name="connsiteX27" fmla="*/ 10332 w 11808"/>
                <a:gd name="connsiteY27" fmla="*/ 5904 h 36900"/>
                <a:gd name="connsiteX28" fmla="*/ 10332 w 11808"/>
                <a:gd name="connsiteY28" fmla="*/ 5904 h 36900"/>
                <a:gd name="connsiteX29" fmla="*/ 0 w 11808"/>
                <a:gd name="connsiteY29" fmla="*/ 5904 h 36900"/>
                <a:gd name="connsiteX30" fmla="*/ 0 w 11808"/>
                <a:gd name="connsiteY30" fmla="*/ 10332 h 36900"/>
                <a:gd name="connsiteX31" fmla="*/ 0 w 11808"/>
                <a:gd name="connsiteY31" fmla="*/ 16236 h 36900"/>
                <a:gd name="connsiteX32" fmla="*/ 11808 w 11808"/>
                <a:gd name="connsiteY32" fmla="*/ 16974 h 36900"/>
                <a:gd name="connsiteX33" fmla="*/ 10332 w 11808"/>
                <a:gd name="connsiteY33" fmla="*/ 16974 h 36900"/>
                <a:gd name="connsiteX34" fmla="*/ 10332 w 11808"/>
                <a:gd name="connsiteY34" fmla="*/ 3690 h 36900"/>
                <a:gd name="connsiteX35" fmla="*/ 10332 w 11808"/>
                <a:gd name="connsiteY35" fmla="*/ 3690 h 36900"/>
                <a:gd name="connsiteX36" fmla="*/ 10332 w 11808"/>
                <a:gd name="connsiteY36" fmla="*/ 3690 h 36900"/>
                <a:gd name="connsiteX37" fmla="*/ 10332 w 11808"/>
                <a:gd name="connsiteY37" fmla="*/ 17712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1808" h="36900">
                  <a:moveTo>
                    <a:pt x="10332" y="36900"/>
                  </a:moveTo>
                  <a:lnTo>
                    <a:pt x="10332" y="36900"/>
                  </a:lnTo>
                  <a:cubicBezTo>
                    <a:pt x="8370" y="35052"/>
                    <a:pt x="6855" y="32780"/>
                    <a:pt x="5904" y="30258"/>
                  </a:cubicBezTo>
                  <a:lnTo>
                    <a:pt x="5904" y="22878"/>
                  </a:lnTo>
                  <a:lnTo>
                    <a:pt x="5904" y="22878"/>
                  </a:lnTo>
                  <a:lnTo>
                    <a:pt x="5904" y="22878"/>
                  </a:lnTo>
                  <a:lnTo>
                    <a:pt x="5904" y="22878"/>
                  </a:lnTo>
                  <a:lnTo>
                    <a:pt x="5904" y="22878"/>
                  </a:lnTo>
                  <a:lnTo>
                    <a:pt x="5904" y="22878"/>
                  </a:lnTo>
                  <a:cubicBezTo>
                    <a:pt x="5904" y="22878"/>
                    <a:pt x="5904" y="22878"/>
                    <a:pt x="5904" y="22878"/>
                  </a:cubicBezTo>
                  <a:cubicBezTo>
                    <a:pt x="5151" y="26031"/>
                    <a:pt x="5151" y="29319"/>
                    <a:pt x="5904" y="32472"/>
                  </a:cubicBezTo>
                  <a:cubicBezTo>
                    <a:pt x="7092" y="34011"/>
                    <a:pt x="8604" y="35271"/>
                    <a:pt x="10332" y="36162"/>
                  </a:cubicBezTo>
                  <a:lnTo>
                    <a:pt x="10332" y="36162"/>
                  </a:lnTo>
                  <a:cubicBezTo>
                    <a:pt x="10332" y="36162"/>
                    <a:pt x="10332" y="36162"/>
                    <a:pt x="10332" y="30258"/>
                  </a:cubicBezTo>
                  <a:lnTo>
                    <a:pt x="10332" y="26568"/>
                  </a:lnTo>
                  <a:cubicBezTo>
                    <a:pt x="10531" y="24112"/>
                    <a:pt x="10531" y="21644"/>
                    <a:pt x="10332" y="19188"/>
                  </a:cubicBezTo>
                  <a:lnTo>
                    <a:pt x="10332" y="19188"/>
                  </a:lnTo>
                  <a:cubicBezTo>
                    <a:pt x="10119" y="21643"/>
                    <a:pt x="10119" y="24113"/>
                    <a:pt x="10332" y="26568"/>
                  </a:cubicBezTo>
                  <a:lnTo>
                    <a:pt x="10332" y="30996"/>
                  </a:lnTo>
                  <a:cubicBezTo>
                    <a:pt x="10332" y="30996"/>
                    <a:pt x="10332" y="36900"/>
                    <a:pt x="10332" y="36900"/>
                  </a:cubicBezTo>
                  <a:close/>
                  <a:moveTo>
                    <a:pt x="2214" y="16974"/>
                  </a:moveTo>
                  <a:cubicBezTo>
                    <a:pt x="1853" y="15023"/>
                    <a:pt x="1853" y="13021"/>
                    <a:pt x="2214" y="11070"/>
                  </a:cubicBezTo>
                  <a:cubicBezTo>
                    <a:pt x="2214" y="11070"/>
                    <a:pt x="2214" y="7380"/>
                    <a:pt x="2214" y="5166"/>
                  </a:cubicBezTo>
                  <a:cubicBezTo>
                    <a:pt x="2214" y="2952"/>
                    <a:pt x="2214" y="9594"/>
                    <a:pt x="6642" y="9594"/>
                  </a:cubicBezTo>
                  <a:lnTo>
                    <a:pt x="10332" y="9594"/>
                  </a:lnTo>
                  <a:cubicBezTo>
                    <a:pt x="10574" y="6401"/>
                    <a:pt x="10574" y="3193"/>
                    <a:pt x="10332" y="0"/>
                  </a:cubicBezTo>
                  <a:lnTo>
                    <a:pt x="10332" y="0"/>
                  </a:lnTo>
                  <a:cubicBezTo>
                    <a:pt x="10448" y="1966"/>
                    <a:pt x="10448" y="3938"/>
                    <a:pt x="10332" y="5904"/>
                  </a:cubicBezTo>
                  <a:lnTo>
                    <a:pt x="10332" y="5904"/>
                  </a:lnTo>
                  <a:lnTo>
                    <a:pt x="0" y="5904"/>
                  </a:lnTo>
                  <a:cubicBezTo>
                    <a:pt x="127" y="7377"/>
                    <a:pt x="127" y="8859"/>
                    <a:pt x="0" y="10332"/>
                  </a:cubicBezTo>
                  <a:cubicBezTo>
                    <a:pt x="317" y="12287"/>
                    <a:pt x="317" y="14281"/>
                    <a:pt x="0" y="16236"/>
                  </a:cubicBezTo>
                  <a:close/>
                  <a:moveTo>
                    <a:pt x="11808" y="16974"/>
                  </a:moveTo>
                  <a:lnTo>
                    <a:pt x="10332" y="16974"/>
                  </a:lnTo>
                  <a:cubicBezTo>
                    <a:pt x="10654" y="12552"/>
                    <a:pt x="10654" y="8112"/>
                    <a:pt x="10332" y="3690"/>
                  </a:cubicBezTo>
                  <a:lnTo>
                    <a:pt x="10332" y="3690"/>
                  </a:lnTo>
                  <a:lnTo>
                    <a:pt x="10332" y="3690"/>
                  </a:lnTo>
                  <a:cubicBezTo>
                    <a:pt x="10988" y="8341"/>
                    <a:pt x="10988" y="13061"/>
                    <a:pt x="10332" y="1771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FAEB8E17-481F-43C4-910A-0DF386A6E49B}"/>
                </a:ext>
              </a:extLst>
            </p:cNvPr>
            <p:cNvSpPr/>
            <p:nvPr/>
          </p:nvSpPr>
          <p:spPr>
            <a:xfrm>
              <a:off x="7871896" y="3701084"/>
              <a:ext cx="5327" cy="26568"/>
            </a:xfrm>
            <a:custGeom>
              <a:avLst/>
              <a:gdLst>
                <a:gd name="connsiteX0" fmla="*/ 4934 w 5327"/>
                <a:gd name="connsiteY0" fmla="*/ 14022 h 26568"/>
                <a:gd name="connsiteX1" fmla="*/ 4934 w 5327"/>
                <a:gd name="connsiteY1" fmla="*/ 14022 h 26568"/>
                <a:gd name="connsiteX2" fmla="*/ 4934 w 5327"/>
                <a:gd name="connsiteY2" fmla="*/ 14022 h 26568"/>
                <a:gd name="connsiteX3" fmla="*/ 4934 w 5327"/>
                <a:gd name="connsiteY3" fmla="*/ 14022 h 26568"/>
                <a:gd name="connsiteX4" fmla="*/ 4934 w 5327"/>
                <a:gd name="connsiteY4" fmla="*/ 14022 h 26568"/>
                <a:gd name="connsiteX5" fmla="*/ 4934 w 5327"/>
                <a:gd name="connsiteY5" fmla="*/ 7380 h 26568"/>
                <a:gd name="connsiteX6" fmla="*/ 4934 w 5327"/>
                <a:gd name="connsiteY6" fmla="*/ 0 h 26568"/>
                <a:gd name="connsiteX7" fmla="*/ 4934 w 5327"/>
                <a:gd name="connsiteY7" fmla="*/ 0 h 26568"/>
                <a:gd name="connsiteX8" fmla="*/ 4934 w 5327"/>
                <a:gd name="connsiteY8" fmla="*/ 8856 h 26568"/>
                <a:gd name="connsiteX9" fmla="*/ 4934 w 5327"/>
                <a:gd name="connsiteY9" fmla="*/ 8856 h 26568"/>
                <a:gd name="connsiteX10" fmla="*/ 506 w 5327"/>
                <a:gd name="connsiteY10" fmla="*/ 4428 h 26568"/>
                <a:gd name="connsiteX11" fmla="*/ 506 w 5327"/>
                <a:gd name="connsiteY11" fmla="*/ 4428 h 26568"/>
                <a:gd name="connsiteX12" fmla="*/ 506 w 5327"/>
                <a:gd name="connsiteY12" fmla="*/ 13284 h 26568"/>
                <a:gd name="connsiteX13" fmla="*/ 506 w 5327"/>
                <a:gd name="connsiteY13" fmla="*/ 13284 h 26568"/>
                <a:gd name="connsiteX14" fmla="*/ 506 w 5327"/>
                <a:gd name="connsiteY14" fmla="*/ 13284 h 26568"/>
                <a:gd name="connsiteX15" fmla="*/ 506 w 5327"/>
                <a:gd name="connsiteY15" fmla="*/ 13284 h 26568"/>
                <a:gd name="connsiteX16" fmla="*/ 506 w 5327"/>
                <a:gd name="connsiteY16" fmla="*/ 13284 h 26568"/>
                <a:gd name="connsiteX17" fmla="*/ 506 w 5327"/>
                <a:gd name="connsiteY17" fmla="*/ 13284 h 26568"/>
                <a:gd name="connsiteX18" fmla="*/ 506 w 5327"/>
                <a:gd name="connsiteY18" fmla="*/ 13284 h 26568"/>
                <a:gd name="connsiteX19" fmla="*/ 506 w 5327"/>
                <a:gd name="connsiteY19" fmla="*/ 13284 h 26568"/>
                <a:gd name="connsiteX20" fmla="*/ 506 w 5327"/>
                <a:gd name="connsiteY20" fmla="*/ 13284 h 26568"/>
                <a:gd name="connsiteX21" fmla="*/ 506 w 5327"/>
                <a:gd name="connsiteY21" fmla="*/ 20664 h 26568"/>
                <a:gd name="connsiteX22" fmla="*/ 506 w 5327"/>
                <a:gd name="connsiteY22" fmla="*/ 26568 h 26568"/>
                <a:gd name="connsiteX23" fmla="*/ 506 w 5327"/>
                <a:gd name="connsiteY23" fmla="*/ 26568 h 26568"/>
                <a:gd name="connsiteX24" fmla="*/ 506 w 5327"/>
                <a:gd name="connsiteY24" fmla="*/ 21402 h 26568"/>
                <a:gd name="connsiteX25" fmla="*/ 506 w 5327"/>
                <a:gd name="connsiteY25" fmla="*/ 21402 h 26568"/>
                <a:gd name="connsiteX26" fmla="*/ 506 w 5327"/>
                <a:gd name="connsiteY26" fmla="*/ 21402 h 26568"/>
                <a:gd name="connsiteX27" fmla="*/ 506 w 5327"/>
                <a:gd name="connsiteY27" fmla="*/ 15498 h 26568"/>
                <a:gd name="connsiteX28" fmla="*/ 506 w 5327"/>
                <a:gd name="connsiteY28" fmla="*/ 15498 h 26568"/>
                <a:gd name="connsiteX29" fmla="*/ 506 w 5327"/>
                <a:gd name="connsiteY29" fmla="*/ 1549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7" h="26568">
                  <a:moveTo>
                    <a:pt x="4934" y="14022"/>
                  </a:moveTo>
                  <a:lnTo>
                    <a:pt x="4934" y="14022"/>
                  </a:lnTo>
                  <a:lnTo>
                    <a:pt x="4934" y="14022"/>
                  </a:lnTo>
                  <a:cubicBezTo>
                    <a:pt x="4934" y="14022"/>
                    <a:pt x="4934" y="14022"/>
                    <a:pt x="4934" y="14022"/>
                  </a:cubicBezTo>
                  <a:lnTo>
                    <a:pt x="4934" y="14022"/>
                  </a:lnTo>
                  <a:cubicBezTo>
                    <a:pt x="5229" y="11818"/>
                    <a:pt x="5229" y="9584"/>
                    <a:pt x="4934" y="7380"/>
                  </a:cubicBezTo>
                  <a:cubicBezTo>
                    <a:pt x="5298" y="4934"/>
                    <a:pt x="5298" y="2446"/>
                    <a:pt x="4934" y="0"/>
                  </a:cubicBezTo>
                  <a:lnTo>
                    <a:pt x="4934" y="0"/>
                  </a:lnTo>
                  <a:cubicBezTo>
                    <a:pt x="5459" y="2928"/>
                    <a:pt x="5459" y="5928"/>
                    <a:pt x="4934" y="8856"/>
                  </a:cubicBezTo>
                  <a:lnTo>
                    <a:pt x="4934" y="8856"/>
                  </a:lnTo>
                  <a:cubicBezTo>
                    <a:pt x="4934" y="8856"/>
                    <a:pt x="4934" y="8856"/>
                    <a:pt x="506" y="4428"/>
                  </a:cubicBezTo>
                  <a:lnTo>
                    <a:pt x="506" y="4428"/>
                  </a:lnTo>
                  <a:cubicBezTo>
                    <a:pt x="862" y="7369"/>
                    <a:pt x="862" y="10342"/>
                    <a:pt x="506" y="13284"/>
                  </a:cubicBezTo>
                  <a:lnTo>
                    <a:pt x="506" y="13284"/>
                  </a:lnTo>
                  <a:lnTo>
                    <a:pt x="506" y="13284"/>
                  </a:lnTo>
                  <a:lnTo>
                    <a:pt x="506" y="13284"/>
                  </a:lnTo>
                  <a:lnTo>
                    <a:pt x="506" y="13284"/>
                  </a:lnTo>
                  <a:lnTo>
                    <a:pt x="506" y="13284"/>
                  </a:lnTo>
                  <a:lnTo>
                    <a:pt x="506" y="13284"/>
                  </a:lnTo>
                  <a:lnTo>
                    <a:pt x="506" y="13284"/>
                  </a:lnTo>
                  <a:lnTo>
                    <a:pt x="506" y="13284"/>
                  </a:lnTo>
                  <a:cubicBezTo>
                    <a:pt x="506" y="13284"/>
                    <a:pt x="506" y="17712"/>
                    <a:pt x="506" y="20664"/>
                  </a:cubicBezTo>
                  <a:cubicBezTo>
                    <a:pt x="-169" y="22574"/>
                    <a:pt x="-169" y="24658"/>
                    <a:pt x="506" y="26568"/>
                  </a:cubicBezTo>
                  <a:lnTo>
                    <a:pt x="506" y="26568"/>
                  </a:lnTo>
                  <a:cubicBezTo>
                    <a:pt x="1204" y="24916"/>
                    <a:pt x="1204" y="23054"/>
                    <a:pt x="506" y="21402"/>
                  </a:cubicBezTo>
                  <a:lnTo>
                    <a:pt x="506" y="21402"/>
                  </a:lnTo>
                  <a:lnTo>
                    <a:pt x="506" y="21402"/>
                  </a:lnTo>
                  <a:cubicBezTo>
                    <a:pt x="251" y="19443"/>
                    <a:pt x="251" y="17457"/>
                    <a:pt x="506" y="15498"/>
                  </a:cubicBezTo>
                  <a:lnTo>
                    <a:pt x="506" y="15498"/>
                  </a:lnTo>
                  <a:lnTo>
                    <a:pt x="506" y="154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D282880B-4AA3-444C-80CA-D197BB1831C8}"/>
                </a:ext>
              </a:extLst>
            </p:cNvPr>
            <p:cNvSpPr/>
            <p:nvPr/>
          </p:nvSpPr>
          <p:spPr>
            <a:xfrm>
              <a:off x="7864531" y="3700345"/>
              <a:ext cx="8915" cy="35424"/>
            </a:xfrm>
            <a:custGeom>
              <a:avLst/>
              <a:gdLst>
                <a:gd name="connsiteX0" fmla="*/ 8610 w 8915"/>
                <a:gd name="connsiteY0" fmla="*/ 33948 h 35424"/>
                <a:gd name="connsiteX1" fmla="*/ 8610 w 8915"/>
                <a:gd name="connsiteY1" fmla="*/ 33948 h 35424"/>
                <a:gd name="connsiteX2" fmla="*/ 8610 w 8915"/>
                <a:gd name="connsiteY2" fmla="*/ 27306 h 35424"/>
                <a:gd name="connsiteX3" fmla="*/ 8610 w 8915"/>
                <a:gd name="connsiteY3" fmla="*/ 19926 h 35424"/>
                <a:gd name="connsiteX4" fmla="*/ 8610 w 8915"/>
                <a:gd name="connsiteY4" fmla="*/ 19926 h 35424"/>
                <a:gd name="connsiteX5" fmla="*/ 8610 w 8915"/>
                <a:gd name="connsiteY5" fmla="*/ 19926 h 35424"/>
                <a:gd name="connsiteX6" fmla="*/ 8610 w 8915"/>
                <a:gd name="connsiteY6" fmla="*/ 19926 h 35424"/>
                <a:gd name="connsiteX7" fmla="*/ 8610 w 8915"/>
                <a:gd name="connsiteY7" fmla="*/ 19926 h 35424"/>
                <a:gd name="connsiteX8" fmla="*/ 8610 w 8915"/>
                <a:gd name="connsiteY8" fmla="*/ 19926 h 35424"/>
                <a:gd name="connsiteX9" fmla="*/ 8610 w 8915"/>
                <a:gd name="connsiteY9" fmla="*/ 27306 h 35424"/>
                <a:gd name="connsiteX10" fmla="*/ 8610 w 8915"/>
                <a:gd name="connsiteY10" fmla="*/ 33210 h 35424"/>
                <a:gd name="connsiteX11" fmla="*/ 8610 w 8915"/>
                <a:gd name="connsiteY11" fmla="*/ 33210 h 35424"/>
                <a:gd name="connsiteX12" fmla="*/ 8610 w 8915"/>
                <a:gd name="connsiteY12" fmla="*/ 28044 h 35424"/>
                <a:gd name="connsiteX13" fmla="*/ 8610 w 8915"/>
                <a:gd name="connsiteY13" fmla="*/ 24354 h 35424"/>
                <a:gd name="connsiteX14" fmla="*/ 8610 w 8915"/>
                <a:gd name="connsiteY14" fmla="*/ 18450 h 35424"/>
                <a:gd name="connsiteX15" fmla="*/ 8610 w 8915"/>
                <a:gd name="connsiteY15" fmla="*/ 18450 h 35424"/>
                <a:gd name="connsiteX16" fmla="*/ 8610 w 8915"/>
                <a:gd name="connsiteY16" fmla="*/ 25830 h 35424"/>
                <a:gd name="connsiteX17" fmla="*/ 8610 w 8915"/>
                <a:gd name="connsiteY17" fmla="*/ 30258 h 35424"/>
                <a:gd name="connsiteX18" fmla="*/ 8610 w 8915"/>
                <a:gd name="connsiteY18" fmla="*/ 35424 h 35424"/>
                <a:gd name="connsiteX19" fmla="*/ 1230 w 8915"/>
                <a:gd name="connsiteY19" fmla="*/ 16974 h 35424"/>
                <a:gd name="connsiteX20" fmla="*/ 1230 w 8915"/>
                <a:gd name="connsiteY20" fmla="*/ 12546 h 35424"/>
                <a:gd name="connsiteX21" fmla="*/ 1230 w 8915"/>
                <a:gd name="connsiteY21" fmla="*/ 3690 h 35424"/>
                <a:gd name="connsiteX22" fmla="*/ 6396 w 8915"/>
                <a:gd name="connsiteY22" fmla="*/ 8856 h 35424"/>
                <a:gd name="connsiteX23" fmla="*/ 6396 w 8915"/>
                <a:gd name="connsiteY23" fmla="*/ 8856 h 35424"/>
                <a:gd name="connsiteX24" fmla="*/ 6396 w 8915"/>
                <a:gd name="connsiteY24" fmla="*/ 0 h 35424"/>
                <a:gd name="connsiteX25" fmla="*/ 6396 w 8915"/>
                <a:gd name="connsiteY25" fmla="*/ 8118 h 35424"/>
                <a:gd name="connsiteX26" fmla="*/ 6396 w 8915"/>
                <a:gd name="connsiteY26" fmla="*/ 14760 h 35424"/>
                <a:gd name="connsiteX27" fmla="*/ 6396 w 8915"/>
                <a:gd name="connsiteY27" fmla="*/ 14760 h 35424"/>
                <a:gd name="connsiteX28" fmla="*/ 6396 w 8915"/>
                <a:gd name="connsiteY28" fmla="*/ 8118 h 35424"/>
                <a:gd name="connsiteX29" fmla="*/ 6396 w 8915"/>
                <a:gd name="connsiteY29" fmla="*/ 738 h 35424"/>
                <a:gd name="connsiteX30" fmla="*/ 6396 w 8915"/>
                <a:gd name="connsiteY30" fmla="*/ 8856 h 35424"/>
                <a:gd name="connsiteX31" fmla="*/ 6396 w 8915"/>
                <a:gd name="connsiteY31" fmla="*/ 8856 h 35424"/>
                <a:gd name="connsiteX32" fmla="*/ 1968 w 8915"/>
                <a:gd name="connsiteY32" fmla="*/ 4428 h 35424"/>
                <a:gd name="connsiteX33" fmla="*/ 1968 w 8915"/>
                <a:gd name="connsiteY33" fmla="*/ 12546 h 35424"/>
                <a:gd name="connsiteX34" fmla="*/ 1968 w 8915"/>
                <a:gd name="connsiteY34" fmla="*/ 1697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915" h="35424">
                  <a:moveTo>
                    <a:pt x="8610" y="33948"/>
                  </a:moveTo>
                  <a:lnTo>
                    <a:pt x="8610" y="33948"/>
                  </a:lnTo>
                  <a:cubicBezTo>
                    <a:pt x="8224" y="31751"/>
                    <a:pt x="8224" y="29503"/>
                    <a:pt x="8610" y="27306"/>
                  </a:cubicBezTo>
                  <a:cubicBezTo>
                    <a:pt x="8610" y="27306"/>
                    <a:pt x="8610" y="21402"/>
                    <a:pt x="8610" y="19926"/>
                  </a:cubicBezTo>
                  <a:lnTo>
                    <a:pt x="8610" y="19926"/>
                  </a:lnTo>
                  <a:cubicBezTo>
                    <a:pt x="8610" y="19926"/>
                    <a:pt x="8610" y="19926"/>
                    <a:pt x="8610" y="19926"/>
                  </a:cubicBezTo>
                  <a:cubicBezTo>
                    <a:pt x="8610" y="19926"/>
                    <a:pt x="8610" y="19926"/>
                    <a:pt x="8610" y="19926"/>
                  </a:cubicBezTo>
                  <a:lnTo>
                    <a:pt x="8610" y="19926"/>
                  </a:lnTo>
                  <a:lnTo>
                    <a:pt x="8610" y="19926"/>
                  </a:lnTo>
                  <a:cubicBezTo>
                    <a:pt x="8610" y="19926"/>
                    <a:pt x="8610" y="24354"/>
                    <a:pt x="8610" y="27306"/>
                  </a:cubicBezTo>
                  <a:lnTo>
                    <a:pt x="8610" y="33210"/>
                  </a:lnTo>
                  <a:lnTo>
                    <a:pt x="8610" y="33210"/>
                  </a:lnTo>
                  <a:cubicBezTo>
                    <a:pt x="9017" y="31512"/>
                    <a:pt x="9017" y="29742"/>
                    <a:pt x="8610" y="28044"/>
                  </a:cubicBezTo>
                  <a:lnTo>
                    <a:pt x="8610" y="24354"/>
                  </a:lnTo>
                  <a:cubicBezTo>
                    <a:pt x="8355" y="22395"/>
                    <a:pt x="8355" y="20409"/>
                    <a:pt x="8610" y="18450"/>
                  </a:cubicBezTo>
                  <a:lnTo>
                    <a:pt x="8610" y="18450"/>
                  </a:lnTo>
                  <a:cubicBezTo>
                    <a:pt x="7870" y="20854"/>
                    <a:pt x="7870" y="23426"/>
                    <a:pt x="8610" y="25830"/>
                  </a:cubicBezTo>
                  <a:lnTo>
                    <a:pt x="8610" y="30258"/>
                  </a:lnTo>
                  <a:cubicBezTo>
                    <a:pt x="8610" y="30258"/>
                    <a:pt x="8610" y="35424"/>
                    <a:pt x="8610" y="35424"/>
                  </a:cubicBezTo>
                  <a:close/>
                  <a:moveTo>
                    <a:pt x="1230" y="16974"/>
                  </a:moveTo>
                  <a:lnTo>
                    <a:pt x="1230" y="12546"/>
                  </a:lnTo>
                  <a:cubicBezTo>
                    <a:pt x="1586" y="9604"/>
                    <a:pt x="1586" y="6631"/>
                    <a:pt x="1230" y="3690"/>
                  </a:cubicBezTo>
                  <a:cubicBezTo>
                    <a:pt x="1230" y="3690"/>
                    <a:pt x="1230" y="8856"/>
                    <a:pt x="6396" y="8856"/>
                  </a:cubicBezTo>
                  <a:lnTo>
                    <a:pt x="6396" y="8856"/>
                  </a:lnTo>
                  <a:cubicBezTo>
                    <a:pt x="7257" y="5967"/>
                    <a:pt x="7257" y="2889"/>
                    <a:pt x="6396" y="0"/>
                  </a:cubicBezTo>
                  <a:cubicBezTo>
                    <a:pt x="6640" y="2700"/>
                    <a:pt x="6640" y="5418"/>
                    <a:pt x="6396" y="8118"/>
                  </a:cubicBezTo>
                  <a:lnTo>
                    <a:pt x="6396" y="14760"/>
                  </a:lnTo>
                  <a:lnTo>
                    <a:pt x="6396" y="14760"/>
                  </a:lnTo>
                  <a:cubicBezTo>
                    <a:pt x="6690" y="12556"/>
                    <a:pt x="6690" y="10322"/>
                    <a:pt x="6396" y="8118"/>
                  </a:cubicBezTo>
                  <a:cubicBezTo>
                    <a:pt x="6760" y="5672"/>
                    <a:pt x="6760" y="3185"/>
                    <a:pt x="6396" y="738"/>
                  </a:cubicBezTo>
                  <a:cubicBezTo>
                    <a:pt x="6678" y="3437"/>
                    <a:pt x="6678" y="6157"/>
                    <a:pt x="6396" y="8856"/>
                  </a:cubicBezTo>
                  <a:lnTo>
                    <a:pt x="6396" y="8856"/>
                  </a:lnTo>
                  <a:cubicBezTo>
                    <a:pt x="6396" y="8856"/>
                    <a:pt x="6396" y="8856"/>
                    <a:pt x="1968" y="4428"/>
                  </a:cubicBezTo>
                  <a:cubicBezTo>
                    <a:pt x="-2460" y="0"/>
                    <a:pt x="1968" y="9594"/>
                    <a:pt x="1968" y="12546"/>
                  </a:cubicBezTo>
                  <a:lnTo>
                    <a:pt x="1968" y="1697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E4581D9-DE0A-42DE-A3EB-02F1F7BFE774}"/>
                </a:ext>
              </a:extLst>
            </p:cNvPr>
            <p:cNvSpPr/>
            <p:nvPr/>
          </p:nvSpPr>
          <p:spPr>
            <a:xfrm>
              <a:off x="7858191" y="3696656"/>
              <a:ext cx="5326" cy="30257"/>
            </a:xfrm>
            <a:custGeom>
              <a:avLst/>
              <a:gdLst>
                <a:gd name="connsiteX0" fmla="*/ 4618 w 5326"/>
                <a:gd name="connsiteY0" fmla="*/ 5904 h 30257"/>
                <a:gd name="connsiteX1" fmla="*/ 4618 w 5326"/>
                <a:gd name="connsiteY1" fmla="*/ 5904 h 30257"/>
                <a:gd name="connsiteX2" fmla="*/ 4618 w 5326"/>
                <a:gd name="connsiteY2" fmla="*/ 5904 h 30257"/>
                <a:gd name="connsiteX3" fmla="*/ 4618 w 5326"/>
                <a:gd name="connsiteY3" fmla="*/ 16974 h 30257"/>
                <a:gd name="connsiteX4" fmla="*/ 4618 w 5326"/>
                <a:gd name="connsiteY4" fmla="*/ 16974 h 30257"/>
                <a:gd name="connsiteX5" fmla="*/ 4618 w 5326"/>
                <a:gd name="connsiteY5" fmla="*/ 23616 h 30257"/>
                <a:gd name="connsiteX6" fmla="*/ 4618 w 5326"/>
                <a:gd name="connsiteY6" fmla="*/ 23616 h 30257"/>
                <a:gd name="connsiteX7" fmla="*/ 4618 w 5326"/>
                <a:gd name="connsiteY7" fmla="*/ 23616 h 30257"/>
                <a:gd name="connsiteX8" fmla="*/ 4618 w 5326"/>
                <a:gd name="connsiteY8" fmla="*/ 30258 h 30257"/>
                <a:gd name="connsiteX9" fmla="*/ 4618 w 5326"/>
                <a:gd name="connsiteY9" fmla="*/ 30258 h 30257"/>
                <a:gd name="connsiteX10" fmla="*/ 190 w 5326"/>
                <a:gd name="connsiteY10" fmla="*/ 24354 h 30257"/>
                <a:gd name="connsiteX11" fmla="*/ 190 w 5326"/>
                <a:gd name="connsiteY11" fmla="*/ 15498 h 30257"/>
                <a:gd name="connsiteX12" fmla="*/ 190 w 5326"/>
                <a:gd name="connsiteY12" fmla="*/ 15498 h 30257"/>
                <a:gd name="connsiteX13" fmla="*/ 190 w 5326"/>
                <a:gd name="connsiteY13" fmla="*/ 15498 h 30257"/>
                <a:gd name="connsiteX14" fmla="*/ 190 w 5326"/>
                <a:gd name="connsiteY14" fmla="*/ 15498 h 30257"/>
                <a:gd name="connsiteX15" fmla="*/ 190 w 5326"/>
                <a:gd name="connsiteY15" fmla="*/ 15498 h 30257"/>
                <a:gd name="connsiteX16" fmla="*/ 190 w 5326"/>
                <a:gd name="connsiteY16" fmla="*/ 5904 h 30257"/>
                <a:gd name="connsiteX17" fmla="*/ 190 w 5326"/>
                <a:gd name="connsiteY17" fmla="*/ 5904 h 30257"/>
                <a:gd name="connsiteX18" fmla="*/ 4618 w 5326"/>
                <a:gd name="connsiteY18" fmla="*/ 10332 h 30257"/>
                <a:gd name="connsiteX19" fmla="*/ 4618 w 5326"/>
                <a:gd name="connsiteY19" fmla="*/ 10332 h 30257"/>
                <a:gd name="connsiteX20" fmla="*/ 4618 w 5326"/>
                <a:gd name="connsiteY20" fmla="*/ 10332 h 30257"/>
                <a:gd name="connsiteX21" fmla="*/ 4618 w 5326"/>
                <a:gd name="connsiteY21" fmla="*/ 10332 h 30257"/>
                <a:gd name="connsiteX22" fmla="*/ 4618 w 5326"/>
                <a:gd name="connsiteY22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26" h="30257">
                  <a:moveTo>
                    <a:pt x="4618" y="5904"/>
                  </a:moveTo>
                  <a:lnTo>
                    <a:pt x="4618" y="5904"/>
                  </a:lnTo>
                  <a:lnTo>
                    <a:pt x="4618" y="5904"/>
                  </a:lnTo>
                  <a:cubicBezTo>
                    <a:pt x="4978" y="9585"/>
                    <a:pt x="4978" y="13293"/>
                    <a:pt x="4618" y="16974"/>
                  </a:cubicBezTo>
                  <a:lnTo>
                    <a:pt x="4618" y="16974"/>
                  </a:lnTo>
                  <a:cubicBezTo>
                    <a:pt x="4422" y="19184"/>
                    <a:pt x="4422" y="21406"/>
                    <a:pt x="4618" y="23616"/>
                  </a:cubicBezTo>
                  <a:lnTo>
                    <a:pt x="4618" y="23616"/>
                  </a:lnTo>
                  <a:cubicBezTo>
                    <a:pt x="4618" y="23616"/>
                    <a:pt x="4618" y="23616"/>
                    <a:pt x="4618" y="23616"/>
                  </a:cubicBezTo>
                  <a:cubicBezTo>
                    <a:pt x="4618" y="23616"/>
                    <a:pt x="4618" y="29520"/>
                    <a:pt x="4618" y="30258"/>
                  </a:cubicBezTo>
                  <a:lnTo>
                    <a:pt x="4618" y="30258"/>
                  </a:lnTo>
                  <a:cubicBezTo>
                    <a:pt x="4618" y="30258"/>
                    <a:pt x="4618" y="30258"/>
                    <a:pt x="190" y="24354"/>
                  </a:cubicBezTo>
                  <a:cubicBezTo>
                    <a:pt x="-63" y="21407"/>
                    <a:pt x="-63" y="18445"/>
                    <a:pt x="190" y="15498"/>
                  </a:cubicBezTo>
                  <a:lnTo>
                    <a:pt x="190" y="15498"/>
                  </a:lnTo>
                  <a:lnTo>
                    <a:pt x="190" y="15498"/>
                  </a:lnTo>
                  <a:lnTo>
                    <a:pt x="190" y="15498"/>
                  </a:lnTo>
                  <a:lnTo>
                    <a:pt x="190" y="15498"/>
                  </a:lnTo>
                  <a:cubicBezTo>
                    <a:pt x="543" y="12310"/>
                    <a:pt x="543" y="9092"/>
                    <a:pt x="190" y="5904"/>
                  </a:cubicBezTo>
                  <a:lnTo>
                    <a:pt x="190" y="5904"/>
                  </a:lnTo>
                  <a:cubicBezTo>
                    <a:pt x="190" y="5904"/>
                    <a:pt x="190" y="10332"/>
                    <a:pt x="4618" y="10332"/>
                  </a:cubicBezTo>
                  <a:lnTo>
                    <a:pt x="4618" y="10332"/>
                  </a:lnTo>
                  <a:lnTo>
                    <a:pt x="4618" y="10332"/>
                  </a:lnTo>
                  <a:lnTo>
                    <a:pt x="4618" y="10332"/>
                  </a:lnTo>
                  <a:cubicBezTo>
                    <a:pt x="5562" y="6953"/>
                    <a:pt x="5562" y="3379"/>
                    <a:pt x="461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7460302D-A07A-414F-9908-393374B80788}"/>
                </a:ext>
              </a:extLst>
            </p:cNvPr>
            <p:cNvSpPr/>
            <p:nvPr/>
          </p:nvSpPr>
          <p:spPr>
            <a:xfrm>
              <a:off x="7853461" y="3702560"/>
              <a:ext cx="11561" cy="39114"/>
            </a:xfrm>
            <a:custGeom>
              <a:avLst/>
              <a:gdLst>
                <a:gd name="connsiteX0" fmla="*/ 10086 w 11561"/>
                <a:gd name="connsiteY0" fmla="*/ 34686 h 39114"/>
                <a:gd name="connsiteX1" fmla="*/ 10086 w 11561"/>
                <a:gd name="connsiteY1" fmla="*/ 34686 h 39114"/>
                <a:gd name="connsiteX2" fmla="*/ 5658 w 11561"/>
                <a:gd name="connsiteY2" fmla="*/ 28782 h 39114"/>
                <a:gd name="connsiteX3" fmla="*/ 5658 w 11561"/>
                <a:gd name="connsiteY3" fmla="*/ 19926 h 39114"/>
                <a:gd name="connsiteX4" fmla="*/ 5658 w 11561"/>
                <a:gd name="connsiteY4" fmla="*/ 19926 h 39114"/>
                <a:gd name="connsiteX5" fmla="*/ 5658 w 11561"/>
                <a:gd name="connsiteY5" fmla="*/ 19926 h 39114"/>
                <a:gd name="connsiteX6" fmla="*/ 5658 w 11561"/>
                <a:gd name="connsiteY6" fmla="*/ 19926 h 39114"/>
                <a:gd name="connsiteX7" fmla="*/ 5658 w 11561"/>
                <a:gd name="connsiteY7" fmla="*/ 19926 h 39114"/>
                <a:gd name="connsiteX8" fmla="*/ 5658 w 11561"/>
                <a:gd name="connsiteY8" fmla="*/ 28044 h 39114"/>
                <a:gd name="connsiteX9" fmla="*/ 10086 w 11561"/>
                <a:gd name="connsiteY9" fmla="*/ 33948 h 39114"/>
                <a:gd name="connsiteX10" fmla="*/ 10086 w 11561"/>
                <a:gd name="connsiteY10" fmla="*/ 33948 h 39114"/>
                <a:gd name="connsiteX11" fmla="*/ 10086 w 11561"/>
                <a:gd name="connsiteY11" fmla="*/ 27306 h 39114"/>
                <a:gd name="connsiteX12" fmla="*/ 10086 w 11561"/>
                <a:gd name="connsiteY12" fmla="*/ 27306 h 39114"/>
                <a:gd name="connsiteX13" fmla="*/ 10086 w 11561"/>
                <a:gd name="connsiteY13" fmla="*/ 27306 h 39114"/>
                <a:gd name="connsiteX14" fmla="*/ 10086 w 11561"/>
                <a:gd name="connsiteY14" fmla="*/ 27306 h 39114"/>
                <a:gd name="connsiteX15" fmla="*/ 10086 w 11561"/>
                <a:gd name="connsiteY15" fmla="*/ 27306 h 39114"/>
                <a:gd name="connsiteX16" fmla="*/ 10086 w 11561"/>
                <a:gd name="connsiteY16" fmla="*/ 20664 h 39114"/>
                <a:gd name="connsiteX17" fmla="*/ 10086 w 11561"/>
                <a:gd name="connsiteY17" fmla="*/ 20664 h 39114"/>
                <a:gd name="connsiteX18" fmla="*/ 10086 w 11561"/>
                <a:gd name="connsiteY18" fmla="*/ 27306 h 39114"/>
                <a:gd name="connsiteX19" fmla="*/ 10086 w 11561"/>
                <a:gd name="connsiteY19" fmla="*/ 32472 h 39114"/>
                <a:gd name="connsiteX20" fmla="*/ 10086 w 11561"/>
                <a:gd name="connsiteY20" fmla="*/ 39114 h 39114"/>
                <a:gd name="connsiteX21" fmla="*/ 1968 w 11561"/>
                <a:gd name="connsiteY21" fmla="*/ 13284 h 39114"/>
                <a:gd name="connsiteX22" fmla="*/ 1968 w 11561"/>
                <a:gd name="connsiteY22" fmla="*/ 5904 h 39114"/>
                <a:gd name="connsiteX23" fmla="*/ 6396 w 11561"/>
                <a:gd name="connsiteY23" fmla="*/ 10332 h 39114"/>
                <a:gd name="connsiteX24" fmla="*/ 6396 w 11561"/>
                <a:gd name="connsiteY24" fmla="*/ 10332 h 39114"/>
                <a:gd name="connsiteX25" fmla="*/ 6396 w 11561"/>
                <a:gd name="connsiteY25" fmla="*/ 738 h 39114"/>
                <a:gd name="connsiteX26" fmla="*/ 6396 w 11561"/>
                <a:gd name="connsiteY26" fmla="*/ 738 h 39114"/>
                <a:gd name="connsiteX27" fmla="*/ 6396 w 11561"/>
                <a:gd name="connsiteY27" fmla="*/ 10332 h 39114"/>
                <a:gd name="connsiteX28" fmla="*/ 6396 w 11561"/>
                <a:gd name="connsiteY28" fmla="*/ 10332 h 39114"/>
                <a:gd name="connsiteX29" fmla="*/ 1968 w 11561"/>
                <a:gd name="connsiteY29" fmla="*/ 5904 h 39114"/>
                <a:gd name="connsiteX30" fmla="*/ 1968 w 11561"/>
                <a:gd name="connsiteY30" fmla="*/ 12546 h 39114"/>
                <a:gd name="connsiteX31" fmla="*/ 11562 w 11561"/>
                <a:gd name="connsiteY31" fmla="*/ 13284 h 39114"/>
                <a:gd name="connsiteX32" fmla="*/ 11562 w 11561"/>
                <a:gd name="connsiteY32" fmla="*/ 5904 h 39114"/>
                <a:gd name="connsiteX33" fmla="*/ 11562 w 11561"/>
                <a:gd name="connsiteY33" fmla="*/ 0 h 39114"/>
                <a:gd name="connsiteX34" fmla="*/ 11562 w 11561"/>
                <a:gd name="connsiteY34" fmla="*/ 0 h 39114"/>
                <a:gd name="connsiteX35" fmla="*/ 11562 w 11561"/>
                <a:gd name="connsiteY35" fmla="*/ 738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561" h="39114">
                  <a:moveTo>
                    <a:pt x="10086" y="34686"/>
                  </a:moveTo>
                  <a:lnTo>
                    <a:pt x="10086" y="34686"/>
                  </a:lnTo>
                  <a:cubicBezTo>
                    <a:pt x="10086" y="34686"/>
                    <a:pt x="10086" y="34686"/>
                    <a:pt x="5658" y="28782"/>
                  </a:cubicBezTo>
                  <a:cubicBezTo>
                    <a:pt x="1230" y="22878"/>
                    <a:pt x="5658" y="22140"/>
                    <a:pt x="5658" y="19926"/>
                  </a:cubicBezTo>
                  <a:lnTo>
                    <a:pt x="5658" y="19926"/>
                  </a:lnTo>
                  <a:lnTo>
                    <a:pt x="5658" y="19926"/>
                  </a:lnTo>
                  <a:lnTo>
                    <a:pt x="5658" y="19926"/>
                  </a:lnTo>
                  <a:lnTo>
                    <a:pt x="5658" y="19926"/>
                  </a:lnTo>
                  <a:cubicBezTo>
                    <a:pt x="5414" y="22626"/>
                    <a:pt x="5414" y="25344"/>
                    <a:pt x="5658" y="28044"/>
                  </a:cubicBezTo>
                  <a:cubicBezTo>
                    <a:pt x="5658" y="28044"/>
                    <a:pt x="5658" y="33948"/>
                    <a:pt x="10086" y="33948"/>
                  </a:cubicBezTo>
                  <a:lnTo>
                    <a:pt x="10086" y="33948"/>
                  </a:lnTo>
                  <a:cubicBezTo>
                    <a:pt x="10086" y="33948"/>
                    <a:pt x="10086" y="33948"/>
                    <a:pt x="10086" y="27306"/>
                  </a:cubicBezTo>
                  <a:lnTo>
                    <a:pt x="10086" y="27306"/>
                  </a:lnTo>
                  <a:lnTo>
                    <a:pt x="10086" y="27306"/>
                  </a:lnTo>
                  <a:lnTo>
                    <a:pt x="10086" y="27306"/>
                  </a:lnTo>
                  <a:lnTo>
                    <a:pt x="10086" y="27306"/>
                  </a:lnTo>
                  <a:cubicBezTo>
                    <a:pt x="10303" y="25097"/>
                    <a:pt x="10303" y="22873"/>
                    <a:pt x="10086" y="20664"/>
                  </a:cubicBezTo>
                  <a:lnTo>
                    <a:pt x="10086" y="20664"/>
                  </a:lnTo>
                  <a:cubicBezTo>
                    <a:pt x="9741" y="22865"/>
                    <a:pt x="9741" y="25105"/>
                    <a:pt x="10086" y="27306"/>
                  </a:cubicBezTo>
                  <a:lnTo>
                    <a:pt x="10086" y="32472"/>
                  </a:lnTo>
                  <a:cubicBezTo>
                    <a:pt x="10086" y="32472"/>
                    <a:pt x="10086" y="38376"/>
                    <a:pt x="10086" y="39114"/>
                  </a:cubicBezTo>
                  <a:close/>
                  <a:moveTo>
                    <a:pt x="1968" y="13284"/>
                  </a:moveTo>
                  <a:cubicBezTo>
                    <a:pt x="1968" y="13284"/>
                    <a:pt x="1968" y="8118"/>
                    <a:pt x="1968" y="5904"/>
                  </a:cubicBezTo>
                  <a:cubicBezTo>
                    <a:pt x="1968" y="3690"/>
                    <a:pt x="1968" y="10332"/>
                    <a:pt x="6396" y="10332"/>
                  </a:cubicBezTo>
                  <a:lnTo>
                    <a:pt x="6396" y="10332"/>
                  </a:lnTo>
                  <a:cubicBezTo>
                    <a:pt x="7074" y="7170"/>
                    <a:pt x="7074" y="3900"/>
                    <a:pt x="6396" y="738"/>
                  </a:cubicBezTo>
                  <a:lnTo>
                    <a:pt x="6396" y="738"/>
                  </a:lnTo>
                  <a:cubicBezTo>
                    <a:pt x="7242" y="3880"/>
                    <a:pt x="7242" y="7190"/>
                    <a:pt x="6396" y="10332"/>
                  </a:cubicBezTo>
                  <a:lnTo>
                    <a:pt x="6396" y="10332"/>
                  </a:lnTo>
                  <a:cubicBezTo>
                    <a:pt x="6396" y="10332"/>
                    <a:pt x="6396" y="10332"/>
                    <a:pt x="1968" y="5904"/>
                  </a:cubicBezTo>
                  <a:cubicBezTo>
                    <a:pt x="-2460" y="1476"/>
                    <a:pt x="1968" y="5904"/>
                    <a:pt x="1968" y="12546"/>
                  </a:cubicBezTo>
                  <a:close/>
                  <a:moveTo>
                    <a:pt x="11562" y="13284"/>
                  </a:moveTo>
                  <a:cubicBezTo>
                    <a:pt x="11562" y="13284"/>
                    <a:pt x="11562" y="8118"/>
                    <a:pt x="11562" y="5904"/>
                  </a:cubicBezTo>
                  <a:lnTo>
                    <a:pt x="11562" y="0"/>
                  </a:lnTo>
                  <a:lnTo>
                    <a:pt x="11562" y="0"/>
                  </a:lnTo>
                  <a:cubicBezTo>
                    <a:pt x="11562" y="0"/>
                    <a:pt x="11562" y="5166"/>
                    <a:pt x="11562" y="738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02634583-FC36-468C-A877-65DAD474799E}"/>
                </a:ext>
              </a:extLst>
            </p:cNvPr>
            <p:cNvSpPr/>
            <p:nvPr/>
          </p:nvSpPr>
          <p:spPr>
            <a:xfrm>
              <a:off x="7849525" y="3710678"/>
              <a:ext cx="3689" cy="29520"/>
            </a:xfrm>
            <a:custGeom>
              <a:avLst/>
              <a:gdLst>
                <a:gd name="connsiteX0" fmla="*/ 0 w 3689"/>
                <a:gd name="connsiteY0" fmla="*/ 7380 h 29520"/>
                <a:gd name="connsiteX1" fmla="*/ 0 w 3689"/>
                <a:gd name="connsiteY1" fmla="*/ 7380 h 29520"/>
                <a:gd name="connsiteX2" fmla="*/ 0 w 3689"/>
                <a:gd name="connsiteY2" fmla="*/ 7380 h 29520"/>
                <a:gd name="connsiteX3" fmla="*/ 0 w 3689"/>
                <a:gd name="connsiteY3" fmla="*/ 7380 h 29520"/>
                <a:gd name="connsiteX4" fmla="*/ 0 w 3689"/>
                <a:gd name="connsiteY4" fmla="*/ 19926 h 29520"/>
                <a:gd name="connsiteX5" fmla="*/ 0 w 3689"/>
                <a:gd name="connsiteY5" fmla="*/ 25092 h 29520"/>
                <a:gd name="connsiteX6" fmla="*/ 3690 w 3689"/>
                <a:gd name="connsiteY6" fmla="*/ 29520 h 29520"/>
                <a:gd name="connsiteX7" fmla="*/ 3690 w 3689"/>
                <a:gd name="connsiteY7" fmla="*/ 29520 h 29520"/>
                <a:gd name="connsiteX8" fmla="*/ 3690 w 3689"/>
                <a:gd name="connsiteY8" fmla="*/ 23616 h 29520"/>
                <a:gd name="connsiteX9" fmla="*/ 3690 w 3689"/>
                <a:gd name="connsiteY9" fmla="*/ 18450 h 29520"/>
                <a:gd name="connsiteX10" fmla="*/ 3690 w 3689"/>
                <a:gd name="connsiteY10" fmla="*/ 10332 h 29520"/>
                <a:gd name="connsiteX11" fmla="*/ 3690 w 3689"/>
                <a:gd name="connsiteY11" fmla="*/ 10332 h 29520"/>
                <a:gd name="connsiteX12" fmla="*/ 3690 w 3689"/>
                <a:gd name="connsiteY12" fmla="*/ 0 h 29520"/>
                <a:gd name="connsiteX13" fmla="*/ 3690 w 3689"/>
                <a:gd name="connsiteY13" fmla="*/ 0 h 29520"/>
                <a:gd name="connsiteX14" fmla="*/ 3690 w 3689"/>
                <a:gd name="connsiteY14" fmla="*/ 0 h 29520"/>
                <a:gd name="connsiteX15" fmla="*/ 3690 w 3689"/>
                <a:gd name="connsiteY15" fmla="*/ 4428 h 29520"/>
                <a:gd name="connsiteX16" fmla="*/ 3690 w 3689"/>
                <a:gd name="connsiteY16" fmla="*/ 442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89" h="29520">
                  <a:moveTo>
                    <a:pt x="0" y="7380"/>
                  </a:move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lnTo>
                    <a:pt x="0" y="19926"/>
                  </a:lnTo>
                  <a:lnTo>
                    <a:pt x="0" y="25092"/>
                  </a:lnTo>
                  <a:cubicBezTo>
                    <a:pt x="579" y="27007"/>
                    <a:pt x="1911" y="28605"/>
                    <a:pt x="3690" y="29520"/>
                  </a:cubicBezTo>
                  <a:lnTo>
                    <a:pt x="3690" y="29520"/>
                  </a:lnTo>
                  <a:cubicBezTo>
                    <a:pt x="3690" y="29520"/>
                    <a:pt x="3690" y="29520"/>
                    <a:pt x="3690" y="23616"/>
                  </a:cubicBezTo>
                  <a:lnTo>
                    <a:pt x="3690" y="18450"/>
                  </a:lnTo>
                  <a:cubicBezTo>
                    <a:pt x="3111" y="15775"/>
                    <a:pt x="3111" y="13007"/>
                    <a:pt x="3690" y="10332"/>
                  </a:cubicBezTo>
                  <a:lnTo>
                    <a:pt x="3690" y="10332"/>
                  </a:lnTo>
                  <a:cubicBezTo>
                    <a:pt x="3690" y="10332"/>
                    <a:pt x="3690" y="3690"/>
                    <a:pt x="3690" y="0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4428"/>
                  </a:lnTo>
                  <a:lnTo>
                    <a:pt x="3690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A043A8A0-80CE-4A7A-B0C6-A2168E08C4D2}"/>
                </a:ext>
              </a:extLst>
            </p:cNvPr>
            <p:cNvSpPr/>
            <p:nvPr/>
          </p:nvSpPr>
          <p:spPr>
            <a:xfrm>
              <a:off x="7848605" y="3713630"/>
              <a:ext cx="4609" cy="27305"/>
            </a:xfrm>
            <a:custGeom>
              <a:avLst/>
              <a:gdLst>
                <a:gd name="connsiteX0" fmla="*/ 4610 w 4609"/>
                <a:gd name="connsiteY0" fmla="*/ 26568 h 27305"/>
                <a:gd name="connsiteX1" fmla="*/ 4610 w 4609"/>
                <a:gd name="connsiteY1" fmla="*/ 26568 h 27305"/>
                <a:gd name="connsiteX2" fmla="*/ 182 w 4609"/>
                <a:gd name="connsiteY2" fmla="*/ 21402 h 27305"/>
                <a:gd name="connsiteX3" fmla="*/ 182 w 4609"/>
                <a:gd name="connsiteY3" fmla="*/ 16236 h 27305"/>
                <a:gd name="connsiteX4" fmla="*/ 182 w 4609"/>
                <a:gd name="connsiteY4" fmla="*/ 16236 h 27305"/>
                <a:gd name="connsiteX5" fmla="*/ 182 w 4609"/>
                <a:gd name="connsiteY5" fmla="*/ 0 h 27305"/>
                <a:gd name="connsiteX6" fmla="*/ 182 w 4609"/>
                <a:gd name="connsiteY6" fmla="*/ 0 h 27305"/>
                <a:gd name="connsiteX7" fmla="*/ 182 w 4609"/>
                <a:gd name="connsiteY7" fmla="*/ 0 h 27305"/>
                <a:gd name="connsiteX8" fmla="*/ 182 w 4609"/>
                <a:gd name="connsiteY8" fmla="*/ 0 h 27305"/>
                <a:gd name="connsiteX9" fmla="*/ 182 w 4609"/>
                <a:gd name="connsiteY9" fmla="*/ 0 h 27305"/>
                <a:gd name="connsiteX10" fmla="*/ 182 w 4609"/>
                <a:gd name="connsiteY10" fmla="*/ 0 h 27305"/>
                <a:gd name="connsiteX11" fmla="*/ 182 w 4609"/>
                <a:gd name="connsiteY11" fmla="*/ 0 h 27305"/>
                <a:gd name="connsiteX12" fmla="*/ 182 w 4609"/>
                <a:gd name="connsiteY12" fmla="*/ 0 h 27305"/>
                <a:gd name="connsiteX13" fmla="*/ 182 w 4609"/>
                <a:gd name="connsiteY13" fmla="*/ 0 h 27305"/>
                <a:gd name="connsiteX14" fmla="*/ 182 w 4609"/>
                <a:gd name="connsiteY14" fmla="*/ 0 h 27305"/>
                <a:gd name="connsiteX15" fmla="*/ 182 w 4609"/>
                <a:gd name="connsiteY15" fmla="*/ 0 h 27305"/>
                <a:gd name="connsiteX16" fmla="*/ 182 w 4609"/>
                <a:gd name="connsiteY16" fmla="*/ 12546 h 27305"/>
                <a:gd name="connsiteX17" fmla="*/ 182 w 4609"/>
                <a:gd name="connsiteY17" fmla="*/ 12546 h 27305"/>
                <a:gd name="connsiteX18" fmla="*/ 182 w 4609"/>
                <a:gd name="connsiteY18" fmla="*/ 17712 h 27305"/>
                <a:gd name="connsiteX19" fmla="*/ 3872 w 4609"/>
                <a:gd name="connsiteY19" fmla="*/ 22140 h 27305"/>
                <a:gd name="connsiteX20" fmla="*/ 3872 w 4609"/>
                <a:gd name="connsiteY20" fmla="*/ 22140 h 27305"/>
                <a:gd name="connsiteX21" fmla="*/ 3872 w 4609"/>
                <a:gd name="connsiteY21" fmla="*/ 16236 h 27305"/>
                <a:gd name="connsiteX22" fmla="*/ 3872 w 4609"/>
                <a:gd name="connsiteY22" fmla="*/ 15498 h 27305"/>
                <a:gd name="connsiteX23" fmla="*/ 3872 w 4609"/>
                <a:gd name="connsiteY23" fmla="*/ 7380 h 27305"/>
                <a:gd name="connsiteX24" fmla="*/ 3872 w 4609"/>
                <a:gd name="connsiteY24" fmla="*/ 7380 h 27305"/>
                <a:gd name="connsiteX25" fmla="*/ 3872 w 4609"/>
                <a:gd name="connsiteY25" fmla="*/ 16236 h 27305"/>
                <a:gd name="connsiteX26" fmla="*/ 3872 w 4609"/>
                <a:gd name="connsiteY26" fmla="*/ 21402 h 27305"/>
                <a:gd name="connsiteX27" fmla="*/ 3872 w 4609"/>
                <a:gd name="connsiteY27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609" h="27305">
                  <a:moveTo>
                    <a:pt x="4610" y="26568"/>
                  </a:moveTo>
                  <a:lnTo>
                    <a:pt x="4610" y="26568"/>
                  </a:lnTo>
                  <a:lnTo>
                    <a:pt x="182" y="21402"/>
                  </a:lnTo>
                  <a:cubicBezTo>
                    <a:pt x="182" y="21402"/>
                    <a:pt x="182" y="17712"/>
                    <a:pt x="182" y="16236"/>
                  </a:cubicBezTo>
                  <a:lnTo>
                    <a:pt x="182" y="16236"/>
                  </a:lnTo>
                  <a:lnTo>
                    <a:pt x="182" y="0"/>
                  </a:lnTo>
                  <a:lnTo>
                    <a:pt x="182" y="0"/>
                  </a:lnTo>
                  <a:cubicBezTo>
                    <a:pt x="182" y="0"/>
                    <a:pt x="182" y="0"/>
                    <a:pt x="182" y="0"/>
                  </a:cubicBez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cubicBezTo>
                    <a:pt x="182" y="0"/>
                    <a:pt x="182" y="0"/>
                    <a:pt x="182" y="0"/>
                  </a:cubicBezTo>
                  <a:lnTo>
                    <a:pt x="182" y="0"/>
                  </a:lnTo>
                  <a:lnTo>
                    <a:pt x="182" y="12546"/>
                  </a:lnTo>
                  <a:lnTo>
                    <a:pt x="182" y="12546"/>
                  </a:lnTo>
                  <a:cubicBezTo>
                    <a:pt x="-61" y="14260"/>
                    <a:pt x="-61" y="15998"/>
                    <a:pt x="182" y="17712"/>
                  </a:cubicBezTo>
                  <a:cubicBezTo>
                    <a:pt x="999" y="19488"/>
                    <a:pt x="2272" y="21016"/>
                    <a:pt x="3872" y="22140"/>
                  </a:cubicBezTo>
                  <a:lnTo>
                    <a:pt x="3872" y="22140"/>
                  </a:lnTo>
                  <a:cubicBezTo>
                    <a:pt x="3872" y="22140"/>
                    <a:pt x="3872" y="22140"/>
                    <a:pt x="3872" y="16236"/>
                  </a:cubicBezTo>
                  <a:lnTo>
                    <a:pt x="3872" y="15498"/>
                  </a:lnTo>
                  <a:cubicBezTo>
                    <a:pt x="3292" y="12823"/>
                    <a:pt x="3292" y="10055"/>
                    <a:pt x="3872" y="7380"/>
                  </a:cubicBezTo>
                  <a:lnTo>
                    <a:pt x="3872" y="7380"/>
                  </a:lnTo>
                  <a:cubicBezTo>
                    <a:pt x="3207" y="10294"/>
                    <a:pt x="3207" y="13322"/>
                    <a:pt x="3872" y="16236"/>
                  </a:cubicBezTo>
                  <a:lnTo>
                    <a:pt x="3872" y="21402"/>
                  </a:lnTo>
                  <a:cubicBezTo>
                    <a:pt x="3872" y="25092"/>
                    <a:pt x="3872" y="27306"/>
                    <a:pt x="3872" y="2730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01A7783-23F6-452B-A94B-EFB7806AEED1}"/>
                </a:ext>
              </a:extLst>
            </p:cNvPr>
            <p:cNvSpPr/>
            <p:nvPr/>
          </p:nvSpPr>
          <p:spPr>
            <a:xfrm>
              <a:off x="7855791" y="3727652"/>
              <a:ext cx="5541" cy="43541"/>
            </a:xfrm>
            <a:custGeom>
              <a:avLst/>
              <a:gdLst>
                <a:gd name="connsiteX0" fmla="*/ 5541 w 5541"/>
                <a:gd name="connsiteY0" fmla="*/ 37638 h 43541"/>
                <a:gd name="connsiteX1" fmla="*/ 5541 w 5541"/>
                <a:gd name="connsiteY1" fmla="*/ 37638 h 43541"/>
                <a:gd name="connsiteX2" fmla="*/ 5541 w 5541"/>
                <a:gd name="connsiteY2" fmla="*/ 37638 h 43541"/>
                <a:gd name="connsiteX3" fmla="*/ 5541 w 5541"/>
                <a:gd name="connsiteY3" fmla="*/ 43542 h 43541"/>
                <a:gd name="connsiteX4" fmla="*/ 5541 w 5541"/>
                <a:gd name="connsiteY4" fmla="*/ 43542 h 43541"/>
                <a:gd name="connsiteX5" fmla="*/ 375 w 5541"/>
                <a:gd name="connsiteY5" fmla="*/ 34686 h 43541"/>
                <a:gd name="connsiteX6" fmla="*/ 375 w 5541"/>
                <a:gd name="connsiteY6" fmla="*/ 34686 h 43541"/>
                <a:gd name="connsiteX7" fmla="*/ 375 w 5541"/>
                <a:gd name="connsiteY7" fmla="*/ 34686 h 43541"/>
                <a:gd name="connsiteX8" fmla="*/ 375 w 5541"/>
                <a:gd name="connsiteY8" fmla="*/ 26568 h 43541"/>
                <a:gd name="connsiteX9" fmla="*/ 375 w 5541"/>
                <a:gd name="connsiteY9" fmla="*/ 26568 h 43541"/>
                <a:gd name="connsiteX10" fmla="*/ 375 w 5541"/>
                <a:gd name="connsiteY10" fmla="*/ 26568 h 43541"/>
                <a:gd name="connsiteX11" fmla="*/ 375 w 5541"/>
                <a:gd name="connsiteY11" fmla="*/ 26568 h 43541"/>
                <a:gd name="connsiteX12" fmla="*/ 375 w 5541"/>
                <a:gd name="connsiteY12" fmla="*/ 26568 h 43541"/>
                <a:gd name="connsiteX13" fmla="*/ 375 w 5541"/>
                <a:gd name="connsiteY13" fmla="*/ 26568 h 43541"/>
                <a:gd name="connsiteX14" fmla="*/ 375 w 5541"/>
                <a:gd name="connsiteY14" fmla="*/ 22878 h 43541"/>
                <a:gd name="connsiteX15" fmla="*/ 375 w 5541"/>
                <a:gd name="connsiteY15" fmla="*/ 0 h 43541"/>
                <a:gd name="connsiteX16" fmla="*/ 375 w 5541"/>
                <a:gd name="connsiteY16" fmla="*/ 0 h 43541"/>
                <a:gd name="connsiteX17" fmla="*/ 375 w 5541"/>
                <a:gd name="connsiteY17" fmla="*/ 4428 h 43541"/>
                <a:gd name="connsiteX18" fmla="*/ 375 w 5541"/>
                <a:gd name="connsiteY18" fmla="*/ 4428 h 43541"/>
                <a:gd name="connsiteX19" fmla="*/ 375 w 5541"/>
                <a:gd name="connsiteY19" fmla="*/ 4428 h 43541"/>
                <a:gd name="connsiteX20" fmla="*/ 375 w 5541"/>
                <a:gd name="connsiteY20" fmla="*/ 4428 h 43541"/>
                <a:gd name="connsiteX21" fmla="*/ 375 w 5541"/>
                <a:gd name="connsiteY21" fmla="*/ 4428 h 43541"/>
                <a:gd name="connsiteX22" fmla="*/ 375 w 5541"/>
                <a:gd name="connsiteY22" fmla="*/ 4428 h 43541"/>
                <a:gd name="connsiteX23" fmla="*/ 375 w 5541"/>
                <a:gd name="connsiteY23" fmla="*/ 4428 h 43541"/>
                <a:gd name="connsiteX24" fmla="*/ 375 w 5541"/>
                <a:gd name="connsiteY24" fmla="*/ 19926 h 43541"/>
                <a:gd name="connsiteX25" fmla="*/ 375 w 5541"/>
                <a:gd name="connsiteY25" fmla="*/ 19926 h 43541"/>
                <a:gd name="connsiteX26" fmla="*/ 375 w 5541"/>
                <a:gd name="connsiteY26" fmla="*/ 19926 h 43541"/>
                <a:gd name="connsiteX27" fmla="*/ 375 w 5541"/>
                <a:gd name="connsiteY27" fmla="*/ 19926 h 43541"/>
                <a:gd name="connsiteX28" fmla="*/ 375 w 5541"/>
                <a:gd name="connsiteY28" fmla="*/ 19926 h 43541"/>
                <a:gd name="connsiteX29" fmla="*/ 375 w 5541"/>
                <a:gd name="connsiteY29" fmla="*/ 19926 h 43541"/>
                <a:gd name="connsiteX30" fmla="*/ 375 w 5541"/>
                <a:gd name="connsiteY30" fmla="*/ 25092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541" h="43541">
                  <a:moveTo>
                    <a:pt x="5541" y="37638"/>
                  </a:moveTo>
                  <a:lnTo>
                    <a:pt x="5541" y="37638"/>
                  </a:lnTo>
                  <a:cubicBezTo>
                    <a:pt x="5541" y="37638"/>
                    <a:pt x="5541" y="37638"/>
                    <a:pt x="5541" y="37638"/>
                  </a:cubicBezTo>
                  <a:cubicBezTo>
                    <a:pt x="5541" y="37638"/>
                    <a:pt x="5541" y="43542"/>
                    <a:pt x="5541" y="43542"/>
                  </a:cubicBezTo>
                  <a:lnTo>
                    <a:pt x="5541" y="43542"/>
                  </a:lnTo>
                  <a:cubicBezTo>
                    <a:pt x="2908" y="41225"/>
                    <a:pt x="1096" y="38118"/>
                    <a:pt x="375" y="34686"/>
                  </a:cubicBezTo>
                  <a:lnTo>
                    <a:pt x="375" y="34686"/>
                  </a:lnTo>
                  <a:lnTo>
                    <a:pt x="375" y="34686"/>
                  </a:lnTo>
                  <a:cubicBezTo>
                    <a:pt x="-125" y="32003"/>
                    <a:pt x="-125" y="29251"/>
                    <a:pt x="375" y="26568"/>
                  </a:cubicBezTo>
                  <a:lnTo>
                    <a:pt x="375" y="26568"/>
                  </a:lnTo>
                  <a:lnTo>
                    <a:pt x="375" y="26568"/>
                  </a:lnTo>
                  <a:cubicBezTo>
                    <a:pt x="375" y="26568"/>
                    <a:pt x="375" y="26568"/>
                    <a:pt x="375" y="26568"/>
                  </a:cubicBezTo>
                  <a:lnTo>
                    <a:pt x="375" y="26568"/>
                  </a:lnTo>
                  <a:lnTo>
                    <a:pt x="375" y="26568"/>
                  </a:lnTo>
                  <a:cubicBezTo>
                    <a:pt x="724" y="25363"/>
                    <a:pt x="724" y="24083"/>
                    <a:pt x="375" y="22878"/>
                  </a:cubicBezTo>
                  <a:lnTo>
                    <a:pt x="375" y="0"/>
                  </a:lnTo>
                  <a:lnTo>
                    <a:pt x="375" y="0"/>
                  </a:lnTo>
                  <a:lnTo>
                    <a:pt x="375" y="4428"/>
                  </a:lnTo>
                  <a:lnTo>
                    <a:pt x="375" y="4428"/>
                  </a:lnTo>
                  <a:lnTo>
                    <a:pt x="375" y="4428"/>
                  </a:lnTo>
                  <a:lnTo>
                    <a:pt x="375" y="4428"/>
                  </a:lnTo>
                  <a:cubicBezTo>
                    <a:pt x="375" y="4428"/>
                    <a:pt x="375" y="4428"/>
                    <a:pt x="375" y="4428"/>
                  </a:cubicBezTo>
                  <a:lnTo>
                    <a:pt x="375" y="4428"/>
                  </a:lnTo>
                  <a:cubicBezTo>
                    <a:pt x="375" y="4428"/>
                    <a:pt x="375" y="4428"/>
                    <a:pt x="375" y="4428"/>
                  </a:cubicBezTo>
                  <a:lnTo>
                    <a:pt x="375" y="19926"/>
                  </a:lnTo>
                  <a:lnTo>
                    <a:pt x="375" y="19926"/>
                  </a:lnTo>
                  <a:cubicBezTo>
                    <a:pt x="375" y="19926"/>
                    <a:pt x="375" y="19926"/>
                    <a:pt x="375" y="19926"/>
                  </a:cubicBezTo>
                  <a:lnTo>
                    <a:pt x="375" y="19926"/>
                  </a:lnTo>
                  <a:lnTo>
                    <a:pt x="375" y="19926"/>
                  </a:lnTo>
                  <a:lnTo>
                    <a:pt x="375" y="19926"/>
                  </a:lnTo>
                  <a:cubicBezTo>
                    <a:pt x="133" y="21640"/>
                    <a:pt x="133" y="23378"/>
                    <a:pt x="375" y="2509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2F011F75-5F56-484A-B5AD-7512827ECD3D}"/>
                </a:ext>
              </a:extLst>
            </p:cNvPr>
            <p:cNvSpPr/>
            <p:nvPr/>
          </p:nvSpPr>
          <p:spPr>
            <a:xfrm>
              <a:off x="7844118" y="3727652"/>
              <a:ext cx="12786" cy="49446"/>
            </a:xfrm>
            <a:custGeom>
              <a:avLst/>
              <a:gdLst>
                <a:gd name="connsiteX0" fmla="*/ 12786 w 12786"/>
                <a:gd name="connsiteY0" fmla="*/ 48708 h 49446"/>
                <a:gd name="connsiteX1" fmla="*/ 12786 w 12786"/>
                <a:gd name="connsiteY1" fmla="*/ 48708 h 49446"/>
                <a:gd name="connsiteX2" fmla="*/ 7620 w 12786"/>
                <a:gd name="connsiteY2" fmla="*/ 39114 h 49446"/>
                <a:gd name="connsiteX3" fmla="*/ 7620 w 12786"/>
                <a:gd name="connsiteY3" fmla="*/ 39114 h 49446"/>
                <a:gd name="connsiteX4" fmla="*/ 7620 w 12786"/>
                <a:gd name="connsiteY4" fmla="*/ 30996 h 49446"/>
                <a:gd name="connsiteX5" fmla="*/ 7620 w 12786"/>
                <a:gd name="connsiteY5" fmla="*/ 30996 h 49446"/>
                <a:gd name="connsiteX6" fmla="*/ 7620 w 12786"/>
                <a:gd name="connsiteY6" fmla="*/ 39852 h 49446"/>
                <a:gd name="connsiteX7" fmla="*/ 7620 w 12786"/>
                <a:gd name="connsiteY7" fmla="*/ 39852 h 49446"/>
                <a:gd name="connsiteX8" fmla="*/ 7620 w 12786"/>
                <a:gd name="connsiteY8" fmla="*/ 39852 h 49446"/>
                <a:gd name="connsiteX9" fmla="*/ 11310 w 12786"/>
                <a:gd name="connsiteY9" fmla="*/ 48708 h 49446"/>
                <a:gd name="connsiteX10" fmla="*/ 11310 w 12786"/>
                <a:gd name="connsiteY10" fmla="*/ 48708 h 49446"/>
                <a:gd name="connsiteX11" fmla="*/ 11310 w 12786"/>
                <a:gd name="connsiteY11" fmla="*/ 42066 h 49446"/>
                <a:gd name="connsiteX12" fmla="*/ 11310 w 12786"/>
                <a:gd name="connsiteY12" fmla="*/ 37638 h 49446"/>
                <a:gd name="connsiteX13" fmla="*/ 11310 w 12786"/>
                <a:gd name="connsiteY13" fmla="*/ 37638 h 49446"/>
                <a:gd name="connsiteX14" fmla="*/ 11310 w 12786"/>
                <a:gd name="connsiteY14" fmla="*/ 32472 h 49446"/>
                <a:gd name="connsiteX15" fmla="*/ 11310 w 12786"/>
                <a:gd name="connsiteY15" fmla="*/ 32472 h 49446"/>
                <a:gd name="connsiteX16" fmla="*/ 11310 w 12786"/>
                <a:gd name="connsiteY16" fmla="*/ 32472 h 49446"/>
                <a:gd name="connsiteX17" fmla="*/ 11310 w 12786"/>
                <a:gd name="connsiteY17" fmla="*/ 38376 h 49446"/>
                <a:gd name="connsiteX18" fmla="*/ 11310 w 12786"/>
                <a:gd name="connsiteY18" fmla="*/ 43542 h 49446"/>
                <a:gd name="connsiteX19" fmla="*/ 11310 w 12786"/>
                <a:gd name="connsiteY19" fmla="*/ 49446 h 49446"/>
                <a:gd name="connsiteX20" fmla="*/ 12786 w 12786"/>
                <a:gd name="connsiteY20" fmla="*/ 29520 h 49446"/>
                <a:gd name="connsiteX21" fmla="*/ 12786 w 12786"/>
                <a:gd name="connsiteY21" fmla="*/ 29520 h 49446"/>
                <a:gd name="connsiteX22" fmla="*/ 12786 w 12786"/>
                <a:gd name="connsiteY22" fmla="*/ 29520 h 49446"/>
                <a:gd name="connsiteX23" fmla="*/ 12786 w 12786"/>
                <a:gd name="connsiteY23" fmla="*/ 29520 h 49446"/>
                <a:gd name="connsiteX24" fmla="*/ 12786 w 12786"/>
                <a:gd name="connsiteY24" fmla="*/ 15498 h 49446"/>
                <a:gd name="connsiteX25" fmla="*/ 12786 w 12786"/>
                <a:gd name="connsiteY25" fmla="*/ 15498 h 49446"/>
                <a:gd name="connsiteX26" fmla="*/ 12786 w 12786"/>
                <a:gd name="connsiteY26" fmla="*/ 15498 h 49446"/>
                <a:gd name="connsiteX27" fmla="*/ 12786 w 12786"/>
                <a:gd name="connsiteY27" fmla="*/ 15498 h 49446"/>
                <a:gd name="connsiteX28" fmla="*/ 12786 w 12786"/>
                <a:gd name="connsiteY28" fmla="*/ 28782 h 49446"/>
                <a:gd name="connsiteX29" fmla="*/ 12786 w 12786"/>
                <a:gd name="connsiteY29" fmla="*/ 28782 h 49446"/>
                <a:gd name="connsiteX30" fmla="*/ 12786 w 12786"/>
                <a:gd name="connsiteY30" fmla="*/ 28782 h 49446"/>
                <a:gd name="connsiteX31" fmla="*/ 240 w 12786"/>
                <a:gd name="connsiteY31" fmla="*/ 25092 h 49446"/>
                <a:gd name="connsiteX32" fmla="*/ 240 w 12786"/>
                <a:gd name="connsiteY32" fmla="*/ 25092 h 49446"/>
                <a:gd name="connsiteX33" fmla="*/ 240 w 12786"/>
                <a:gd name="connsiteY33" fmla="*/ 0 h 49446"/>
                <a:gd name="connsiteX34" fmla="*/ 240 w 12786"/>
                <a:gd name="connsiteY34" fmla="*/ 0 h 49446"/>
                <a:gd name="connsiteX35" fmla="*/ 240 w 12786"/>
                <a:gd name="connsiteY35" fmla="*/ 5166 h 49446"/>
                <a:gd name="connsiteX36" fmla="*/ 240 w 12786"/>
                <a:gd name="connsiteY36" fmla="*/ 5166 h 49446"/>
                <a:gd name="connsiteX37" fmla="*/ 240 w 12786"/>
                <a:gd name="connsiteY37" fmla="*/ 5166 h 49446"/>
                <a:gd name="connsiteX38" fmla="*/ 240 w 12786"/>
                <a:gd name="connsiteY38" fmla="*/ 738 h 49446"/>
                <a:gd name="connsiteX39" fmla="*/ 240 w 12786"/>
                <a:gd name="connsiteY39" fmla="*/ 738 h 49446"/>
                <a:gd name="connsiteX40" fmla="*/ 240 w 12786"/>
                <a:gd name="connsiteY40" fmla="*/ 25830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2786" h="49446">
                  <a:moveTo>
                    <a:pt x="12786" y="48708"/>
                  </a:moveTo>
                  <a:lnTo>
                    <a:pt x="12786" y="48708"/>
                  </a:lnTo>
                  <a:cubicBezTo>
                    <a:pt x="10340" y="45957"/>
                    <a:pt x="8571" y="42671"/>
                    <a:pt x="7620" y="39114"/>
                  </a:cubicBezTo>
                  <a:lnTo>
                    <a:pt x="7620" y="39114"/>
                  </a:lnTo>
                  <a:cubicBezTo>
                    <a:pt x="7120" y="36431"/>
                    <a:pt x="7120" y="33679"/>
                    <a:pt x="7620" y="30996"/>
                  </a:cubicBezTo>
                  <a:lnTo>
                    <a:pt x="7620" y="30996"/>
                  </a:lnTo>
                  <a:cubicBezTo>
                    <a:pt x="7110" y="33926"/>
                    <a:pt x="7110" y="36922"/>
                    <a:pt x="7620" y="39852"/>
                  </a:cubicBezTo>
                  <a:lnTo>
                    <a:pt x="7620" y="39852"/>
                  </a:lnTo>
                  <a:lnTo>
                    <a:pt x="7620" y="39852"/>
                  </a:lnTo>
                  <a:cubicBezTo>
                    <a:pt x="8425" y="42964"/>
                    <a:pt x="9667" y="45946"/>
                    <a:pt x="11310" y="48708"/>
                  </a:cubicBezTo>
                  <a:lnTo>
                    <a:pt x="11310" y="48708"/>
                  </a:lnTo>
                  <a:cubicBezTo>
                    <a:pt x="11310" y="48708"/>
                    <a:pt x="11310" y="48708"/>
                    <a:pt x="11310" y="42066"/>
                  </a:cubicBezTo>
                  <a:lnTo>
                    <a:pt x="11310" y="37638"/>
                  </a:lnTo>
                  <a:lnTo>
                    <a:pt x="11310" y="37638"/>
                  </a:lnTo>
                  <a:lnTo>
                    <a:pt x="11310" y="32472"/>
                  </a:lnTo>
                  <a:lnTo>
                    <a:pt x="11310" y="32472"/>
                  </a:lnTo>
                  <a:lnTo>
                    <a:pt x="11310" y="32472"/>
                  </a:lnTo>
                  <a:cubicBezTo>
                    <a:pt x="10980" y="34426"/>
                    <a:pt x="10980" y="36422"/>
                    <a:pt x="11310" y="38376"/>
                  </a:cubicBezTo>
                  <a:lnTo>
                    <a:pt x="11310" y="43542"/>
                  </a:lnTo>
                  <a:cubicBezTo>
                    <a:pt x="11310" y="43542"/>
                    <a:pt x="11310" y="49446"/>
                    <a:pt x="11310" y="49446"/>
                  </a:cubicBezTo>
                  <a:close/>
                  <a:moveTo>
                    <a:pt x="12786" y="29520"/>
                  </a:moveTo>
                  <a:cubicBezTo>
                    <a:pt x="12786" y="29520"/>
                    <a:pt x="12786" y="29520"/>
                    <a:pt x="12786" y="29520"/>
                  </a:cubicBezTo>
                  <a:lnTo>
                    <a:pt x="12786" y="29520"/>
                  </a:lnTo>
                  <a:lnTo>
                    <a:pt x="12786" y="29520"/>
                  </a:lnTo>
                  <a:lnTo>
                    <a:pt x="12786" y="15498"/>
                  </a:lnTo>
                  <a:cubicBezTo>
                    <a:pt x="12786" y="15498"/>
                    <a:pt x="12786" y="15498"/>
                    <a:pt x="12786" y="15498"/>
                  </a:cubicBezTo>
                  <a:lnTo>
                    <a:pt x="12786" y="15498"/>
                  </a:lnTo>
                  <a:lnTo>
                    <a:pt x="12786" y="15498"/>
                  </a:lnTo>
                  <a:lnTo>
                    <a:pt x="12786" y="28782"/>
                  </a:lnTo>
                  <a:lnTo>
                    <a:pt x="12786" y="28782"/>
                  </a:lnTo>
                  <a:cubicBezTo>
                    <a:pt x="12786" y="28782"/>
                    <a:pt x="12786" y="28782"/>
                    <a:pt x="12786" y="28782"/>
                  </a:cubicBezTo>
                  <a:close/>
                  <a:moveTo>
                    <a:pt x="240" y="25092"/>
                  </a:moveTo>
                  <a:lnTo>
                    <a:pt x="240" y="25092"/>
                  </a:lnTo>
                  <a:lnTo>
                    <a:pt x="240" y="0"/>
                  </a:lnTo>
                  <a:lnTo>
                    <a:pt x="240" y="0"/>
                  </a:lnTo>
                  <a:cubicBezTo>
                    <a:pt x="146" y="1721"/>
                    <a:pt x="146" y="3445"/>
                    <a:pt x="240" y="5166"/>
                  </a:cubicBezTo>
                  <a:lnTo>
                    <a:pt x="240" y="5166"/>
                  </a:lnTo>
                  <a:lnTo>
                    <a:pt x="240" y="5166"/>
                  </a:lnTo>
                  <a:cubicBezTo>
                    <a:pt x="-80" y="3707"/>
                    <a:pt x="-80" y="2196"/>
                    <a:pt x="240" y="738"/>
                  </a:cubicBezTo>
                  <a:lnTo>
                    <a:pt x="240" y="738"/>
                  </a:lnTo>
                  <a:lnTo>
                    <a:pt x="240" y="2583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BB9FEB1C-65EB-4958-8C2E-12C06C083BA6}"/>
                </a:ext>
              </a:extLst>
            </p:cNvPr>
            <p:cNvSpPr/>
            <p:nvPr/>
          </p:nvSpPr>
          <p:spPr>
            <a:xfrm>
              <a:off x="7869451" y="3746102"/>
              <a:ext cx="5165" cy="36489"/>
            </a:xfrm>
            <a:custGeom>
              <a:avLst/>
              <a:gdLst>
                <a:gd name="connsiteX0" fmla="*/ 5166 w 5165"/>
                <a:gd name="connsiteY0" fmla="*/ 20664 h 36489"/>
                <a:gd name="connsiteX1" fmla="*/ 5166 w 5165"/>
                <a:gd name="connsiteY1" fmla="*/ 20664 h 36489"/>
                <a:gd name="connsiteX2" fmla="*/ 5166 w 5165"/>
                <a:gd name="connsiteY2" fmla="*/ 36162 h 36489"/>
                <a:gd name="connsiteX3" fmla="*/ 5166 w 5165"/>
                <a:gd name="connsiteY3" fmla="*/ 36162 h 36489"/>
                <a:gd name="connsiteX4" fmla="*/ 5166 w 5165"/>
                <a:gd name="connsiteY4" fmla="*/ 36162 h 36489"/>
                <a:gd name="connsiteX5" fmla="*/ 5166 w 5165"/>
                <a:gd name="connsiteY5" fmla="*/ 36162 h 36489"/>
                <a:gd name="connsiteX6" fmla="*/ 5166 w 5165"/>
                <a:gd name="connsiteY6" fmla="*/ 36162 h 36489"/>
                <a:gd name="connsiteX7" fmla="*/ 0 w 5165"/>
                <a:gd name="connsiteY7" fmla="*/ 20664 h 36489"/>
                <a:gd name="connsiteX8" fmla="*/ 0 w 5165"/>
                <a:gd name="connsiteY8" fmla="*/ 20664 h 36489"/>
                <a:gd name="connsiteX9" fmla="*/ 0 w 5165"/>
                <a:gd name="connsiteY9" fmla="*/ 20664 h 36489"/>
                <a:gd name="connsiteX10" fmla="*/ 0 w 5165"/>
                <a:gd name="connsiteY10" fmla="*/ 20664 h 36489"/>
                <a:gd name="connsiteX11" fmla="*/ 0 w 5165"/>
                <a:gd name="connsiteY11" fmla="*/ 20664 h 36489"/>
                <a:gd name="connsiteX12" fmla="*/ 0 w 5165"/>
                <a:gd name="connsiteY12" fmla="*/ 5166 h 36489"/>
                <a:gd name="connsiteX13" fmla="*/ 0 w 5165"/>
                <a:gd name="connsiteY13" fmla="*/ 5166 h 36489"/>
                <a:gd name="connsiteX14" fmla="*/ 0 w 5165"/>
                <a:gd name="connsiteY14" fmla="*/ 5166 h 36489"/>
                <a:gd name="connsiteX15" fmla="*/ 0 w 5165"/>
                <a:gd name="connsiteY15" fmla="*/ 0 h 36489"/>
                <a:gd name="connsiteX16" fmla="*/ 0 w 5165"/>
                <a:gd name="connsiteY16" fmla="*/ 0 h 36489"/>
                <a:gd name="connsiteX17" fmla="*/ 0 w 5165"/>
                <a:gd name="connsiteY17" fmla="*/ 0 h 36489"/>
                <a:gd name="connsiteX18" fmla="*/ 4428 w 5165"/>
                <a:gd name="connsiteY18" fmla="*/ 4428 h 36489"/>
                <a:gd name="connsiteX19" fmla="*/ 4428 w 5165"/>
                <a:gd name="connsiteY19" fmla="*/ 4428 h 36489"/>
                <a:gd name="connsiteX20" fmla="*/ 4428 w 5165"/>
                <a:gd name="connsiteY20" fmla="*/ 8856 h 36489"/>
                <a:gd name="connsiteX21" fmla="*/ 4428 w 5165"/>
                <a:gd name="connsiteY21" fmla="*/ 26568 h 36489"/>
                <a:gd name="connsiteX22" fmla="*/ 4428 w 5165"/>
                <a:gd name="connsiteY22" fmla="*/ 26568 h 36489"/>
                <a:gd name="connsiteX23" fmla="*/ 4428 w 5165"/>
                <a:gd name="connsiteY23" fmla="*/ 26568 h 36489"/>
                <a:gd name="connsiteX24" fmla="*/ 4428 w 5165"/>
                <a:gd name="connsiteY24" fmla="*/ 26568 h 36489"/>
                <a:gd name="connsiteX25" fmla="*/ 4428 w 5165"/>
                <a:gd name="connsiteY25" fmla="*/ 26568 h 3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165" h="36489">
                  <a:moveTo>
                    <a:pt x="5166" y="20664"/>
                  </a:moveTo>
                  <a:lnTo>
                    <a:pt x="5166" y="20664"/>
                  </a:lnTo>
                  <a:cubicBezTo>
                    <a:pt x="5166" y="25830"/>
                    <a:pt x="5166" y="35424"/>
                    <a:pt x="5166" y="36162"/>
                  </a:cubicBezTo>
                  <a:cubicBezTo>
                    <a:pt x="5166" y="36900"/>
                    <a:pt x="5166" y="36162"/>
                    <a:pt x="5166" y="36162"/>
                  </a:cubicBezTo>
                  <a:lnTo>
                    <a:pt x="5166" y="36162"/>
                  </a:lnTo>
                  <a:lnTo>
                    <a:pt x="5166" y="36162"/>
                  </a:lnTo>
                  <a:lnTo>
                    <a:pt x="5166" y="36162"/>
                  </a:lnTo>
                  <a:cubicBezTo>
                    <a:pt x="2876" y="31203"/>
                    <a:pt x="1143" y="26005"/>
                    <a:pt x="0" y="20664"/>
                  </a:cubicBezTo>
                  <a:cubicBezTo>
                    <a:pt x="0" y="20664"/>
                    <a:pt x="0" y="20664"/>
                    <a:pt x="0" y="20664"/>
                  </a:cubicBezTo>
                  <a:lnTo>
                    <a:pt x="0" y="20664"/>
                  </a:lnTo>
                  <a:cubicBezTo>
                    <a:pt x="0" y="20664"/>
                    <a:pt x="0" y="20664"/>
                    <a:pt x="0" y="20664"/>
                  </a:cubicBezTo>
                  <a:lnTo>
                    <a:pt x="0" y="20664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166"/>
                    <a:pt x="4428" y="4428"/>
                  </a:cubicBezTo>
                  <a:lnTo>
                    <a:pt x="4428" y="4428"/>
                  </a:lnTo>
                  <a:cubicBezTo>
                    <a:pt x="4773" y="5884"/>
                    <a:pt x="4773" y="7400"/>
                    <a:pt x="4428" y="8856"/>
                  </a:cubicBezTo>
                  <a:cubicBezTo>
                    <a:pt x="4428" y="16974"/>
                    <a:pt x="4428" y="24354"/>
                    <a:pt x="4428" y="26568"/>
                  </a:cubicBezTo>
                  <a:cubicBezTo>
                    <a:pt x="4428" y="28782"/>
                    <a:pt x="4428" y="26568"/>
                    <a:pt x="4428" y="26568"/>
                  </a:cubicBezTo>
                  <a:lnTo>
                    <a:pt x="4428" y="26568"/>
                  </a:lnTo>
                  <a:lnTo>
                    <a:pt x="4428" y="26568"/>
                  </a:lnTo>
                  <a:lnTo>
                    <a:pt x="4428" y="2656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9BBEB853-F38F-4D96-AD00-DD67FBF2859E}"/>
                </a:ext>
              </a:extLst>
            </p:cNvPr>
            <p:cNvSpPr/>
            <p:nvPr/>
          </p:nvSpPr>
          <p:spPr>
            <a:xfrm>
              <a:off x="7856905" y="3731341"/>
              <a:ext cx="14022" cy="52398"/>
            </a:xfrm>
            <a:custGeom>
              <a:avLst/>
              <a:gdLst>
                <a:gd name="connsiteX0" fmla="*/ 14022 w 14022"/>
                <a:gd name="connsiteY0" fmla="*/ 51660 h 52398"/>
                <a:gd name="connsiteX1" fmla="*/ 14022 w 14022"/>
                <a:gd name="connsiteY1" fmla="*/ 51660 h 52398"/>
                <a:gd name="connsiteX2" fmla="*/ 14022 w 14022"/>
                <a:gd name="connsiteY2" fmla="*/ 47232 h 52398"/>
                <a:gd name="connsiteX3" fmla="*/ 8118 w 14022"/>
                <a:gd name="connsiteY3" fmla="*/ 30996 h 52398"/>
                <a:gd name="connsiteX4" fmla="*/ 8118 w 14022"/>
                <a:gd name="connsiteY4" fmla="*/ 30996 h 52398"/>
                <a:gd name="connsiteX5" fmla="*/ 8118 w 14022"/>
                <a:gd name="connsiteY5" fmla="*/ 30996 h 52398"/>
                <a:gd name="connsiteX6" fmla="*/ 8118 w 14022"/>
                <a:gd name="connsiteY6" fmla="*/ 30996 h 52398"/>
                <a:gd name="connsiteX7" fmla="*/ 8118 w 14022"/>
                <a:gd name="connsiteY7" fmla="*/ 45018 h 52398"/>
                <a:gd name="connsiteX8" fmla="*/ 8118 w 14022"/>
                <a:gd name="connsiteY8" fmla="*/ 50184 h 52398"/>
                <a:gd name="connsiteX9" fmla="*/ 8118 w 14022"/>
                <a:gd name="connsiteY9" fmla="*/ 50184 h 52398"/>
                <a:gd name="connsiteX10" fmla="*/ 8118 w 14022"/>
                <a:gd name="connsiteY10" fmla="*/ 50184 h 52398"/>
                <a:gd name="connsiteX11" fmla="*/ 8118 w 14022"/>
                <a:gd name="connsiteY11" fmla="*/ 34686 h 52398"/>
                <a:gd name="connsiteX12" fmla="*/ 8118 w 14022"/>
                <a:gd name="connsiteY12" fmla="*/ 34686 h 52398"/>
                <a:gd name="connsiteX13" fmla="*/ 8118 w 14022"/>
                <a:gd name="connsiteY13" fmla="*/ 30258 h 52398"/>
                <a:gd name="connsiteX14" fmla="*/ 8118 w 14022"/>
                <a:gd name="connsiteY14" fmla="*/ 35424 h 52398"/>
                <a:gd name="connsiteX15" fmla="*/ 8118 w 14022"/>
                <a:gd name="connsiteY15" fmla="*/ 35424 h 52398"/>
                <a:gd name="connsiteX16" fmla="*/ 8118 w 14022"/>
                <a:gd name="connsiteY16" fmla="*/ 52398 h 52398"/>
                <a:gd name="connsiteX17" fmla="*/ 14022 w 14022"/>
                <a:gd name="connsiteY17" fmla="*/ 29520 h 52398"/>
                <a:gd name="connsiteX18" fmla="*/ 14022 w 14022"/>
                <a:gd name="connsiteY18" fmla="*/ 29520 h 52398"/>
                <a:gd name="connsiteX19" fmla="*/ 14022 w 14022"/>
                <a:gd name="connsiteY19" fmla="*/ 11808 h 52398"/>
                <a:gd name="connsiteX20" fmla="*/ 14022 w 14022"/>
                <a:gd name="connsiteY20" fmla="*/ 4428 h 52398"/>
                <a:gd name="connsiteX21" fmla="*/ 14022 w 14022"/>
                <a:gd name="connsiteY21" fmla="*/ 4428 h 52398"/>
                <a:gd name="connsiteX22" fmla="*/ 14022 w 14022"/>
                <a:gd name="connsiteY22" fmla="*/ 0 h 52398"/>
                <a:gd name="connsiteX23" fmla="*/ 14022 w 14022"/>
                <a:gd name="connsiteY23" fmla="*/ 8118 h 52398"/>
                <a:gd name="connsiteX24" fmla="*/ 14022 w 14022"/>
                <a:gd name="connsiteY24" fmla="*/ 25830 h 52398"/>
                <a:gd name="connsiteX25" fmla="*/ 14022 w 14022"/>
                <a:gd name="connsiteY25" fmla="*/ 25830 h 52398"/>
                <a:gd name="connsiteX26" fmla="*/ 0 w 14022"/>
                <a:gd name="connsiteY26" fmla="*/ 25092 h 52398"/>
                <a:gd name="connsiteX27" fmla="*/ 0 w 14022"/>
                <a:gd name="connsiteY27" fmla="*/ 25092 h 52398"/>
                <a:gd name="connsiteX28" fmla="*/ 0 w 14022"/>
                <a:gd name="connsiteY28" fmla="*/ 25092 h 52398"/>
                <a:gd name="connsiteX29" fmla="*/ 0 w 14022"/>
                <a:gd name="connsiteY29" fmla="*/ 10332 h 52398"/>
                <a:gd name="connsiteX30" fmla="*/ 0 w 14022"/>
                <a:gd name="connsiteY30" fmla="*/ 10332 h 52398"/>
                <a:gd name="connsiteX31" fmla="*/ 0 w 14022"/>
                <a:gd name="connsiteY31" fmla="*/ 10332 h 52398"/>
                <a:gd name="connsiteX32" fmla="*/ 0 w 14022"/>
                <a:gd name="connsiteY32" fmla="*/ 5166 h 52398"/>
                <a:gd name="connsiteX33" fmla="*/ 0 w 14022"/>
                <a:gd name="connsiteY33" fmla="*/ 5166 h 52398"/>
                <a:gd name="connsiteX34" fmla="*/ 0 w 14022"/>
                <a:gd name="connsiteY34" fmla="*/ 5166 h 52398"/>
                <a:gd name="connsiteX35" fmla="*/ 0 w 14022"/>
                <a:gd name="connsiteY35" fmla="*/ 5166 h 52398"/>
                <a:gd name="connsiteX36" fmla="*/ 0 w 14022"/>
                <a:gd name="connsiteY36" fmla="*/ 5166 h 52398"/>
                <a:gd name="connsiteX37" fmla="*/ 0 w 14022"/>
                <a:gd name="connsiteY37" fmla="*/ 9594 h 52398"/>
                <a:gd name="connsiteX38" fmla="*/ 0 w 14022"/>
                <a:gd name="connsiteY38" fmla="*/ 9594 h 52398"/>
                <a:gd name="connsiteX39" fmla="*/ 0 w 14022"/>
                <a:gd name="connsiteY39" fmla="*/ 9594 h 52398"/>
                <a:gd name="connsiteX40" fmla="*/ 0 w 14022"/>
                <a:gd name="connsiteY40" fmla="*/ 25092 h 52398"/>
                <a:gd name="connsiteX41" fmla="*/ 0 w 14022"/>
                <a:gd name="connsiteY41" fmla="*/ 25092 h 52398"/>
                <a:gd name="connsiteX42" fmla="*/ 0 w 14022"/>
                <a:gd name="connsiteY42" fmla="*/ 25092 h 52398"/>
                <a:gd name="connsiteX43" fmla="*/ 0 w 14022"/>
                <a:gd name="connsiteY43" fmla="*/ 25092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4022" h="52398">
                  <a:moveTo>
                    <a:pt x="14022" y="51660"/>
                  </a:moveTo>
                  <a:cubicBezTo>
                    <a:pt x="14022" y="51660"/>
                    <a:pt x="14022" y="51660"/>
                    <a:pt x="14022" y="51660"/>
                  </a:cubicBezTo>
                  <a:lnTo>
                    <a:pt x="14022" y="47232"/>
                  </a:lnTo>
                  <a:cubicBezTo>
                    <a:pt x="11205" y="42168"/>
                    <a:pt x="9212" y="36687"/>
                    <a:pt x="8118" y="30996"/>
                  </a:cubicBezTo>
                  <a:cubicBezTo>
                    <a:pt x="8118" y="30996"/>
                    <a:pt x="8118" y="30996"/>
                    <a:pt x="8118" y="30996"/>
                  </a:cubicBezTo>
                  <a:lnTo>
                    <a:pt x="8118" y="30996"/>
                  </a:lnTo>
                  <a:lnTo>
                    <a:pt x="8118" y="30996"/>
                  </a:lnTo>
                  <a:cubicBezTo>
                    <a:pt x="7770" y="35664"/>
                    <a:pt x="7770" y="40350"/>
                    <a:pt x="8118" y="45018"/>
                  </a:cubicBezTo>
                  <a:lnTo>
                    <a:pt x="8118" y="50184"/>
                  </a:lnTo>
                  <a:cubicBezTo>
                    <a:pt x="8118" y="50184"/>
                    <a:pt x="8118" y="50184"/>
                    <a:pt x="8118" y="50184"/>
                  </a:cubicBezTo>
                  <a:lnTo>
                    <a:pt x="8118" y="50184"/>
                  </a:lnTo>
                  <a:cubicBezTo>
                    <a:pt x="8118" y="50184"/>
                    <a:pt x="8118" y="40590"/>
                    <a:pt x="8118" y="34686"/>
                  </a:cubicBezTo>
                  <a:lnTo>
                    <a:pt x="8118" y="34686"/>
                  </a:lnTo>
                  <a:cubicBezTo>
                    <a:pt x="8118" y="34686"/>
                    <a:pt x="8118" y="34686"/>
                    <a:pt x="8118" y="30258"/>
                  </a:cubicBezTo>
                  <a:lnTo>
                    <a:pt x="8118" y="35424"/>
                  </a:lnTo>
                  <a:lnTo>
                    <a:pt x="8118" y="35424"/>
                  </a:lnTo>
                  <a:cubicBezTo>
                    <a:pt x="8118" y="42804"/>
                    <a:pt x="8118" y="51660"/>
                    <a:pt x="8118" y="52398"/>
                  </a:cubicBezTo>
                  <a:close/>
                  <a:moveTo>
                    <a:pt x="14022" y="29520"/>
                  </a:moveTo>
                  <a:cubicBezTo>
                    <a:pt x="14022" y="29520"/>
                    <a:pt x="14022" y="29520"/>
                    <a:pt x="14022" y="29520"/>
                  </a:cubicBezTo>
                  <a:cubicBezTo>
                    <a:pt x="14022" y="29520"/>
                    <a:pt x="14022" y="19926"/>
                    <a:pt x="14022" y="11808"/>
                  </a:cubicBezTo>
                  <a:lnTo>
                    <a:pt x="14022" y="4428"/>
                  </a:lnTo>
                  <a:lnTo>
                    <a:pt x="14022" y="4428"/>
                  </a:lnTo>
                  <a:cubicBezTo>
                    <a:pt x="14022" y="4428"/>
                    <a:pt x="14022" y="4428"/>
                    <a:pt x="14022" y="0"/>
                  </a:cubicBezTo>
                  <a:lnTo>
                    <a:pt x="14022" y="8118"/>
                  </a:lnTo>
                  <a:cubicBezTo>
                    <a:pt x="14022" y="16236"/>
                    <a:pt x="14022" y="23616"/>
                    <a:pt x="14022" y="25830"/>
                  </a:cubicBezTo>
                  <a:cubicBezTo>
                    <a:pt x="14022" y="28044"/>
                    <a:pt x="14022" y="25830"/>
                    <a:pt x="14022" y="25830"/>
                  </a:cubicBezTo>
                  <a:close/>
                  <a:moveTo>
                    <a:pt x="0" y="25092"/>
                  </a:moveTo>
                  <a:cubicBezTo>
                    <a:pt x="0" y="25092"/>
                    <a:pt x="0" y="25092"/>
                    <a:pt x="0" y="25092"/>
                  </a:cubicBezTo>
                  <a:lnTo>
                    <a:pt x="0" y="25092"/>
                  </a:lnTo>
                  <a:cubicBezTo>
                    <a:pt x="0" y="19926"/>
                    <a:pt x="0" y="14760"/>
                    <a:pt x="0" y="10332"/>
                  </a:cubicBezTo>
                  <a:lnTo>
                    <a:pt x="0" y="10332"/>
                  </a:lnTo>
                  <a:lnTo>
                    <a:pt x="0" y="10332"/>
                  </a:lnTo>
                  <a:cubicBezTo>
                    <a:pt x="0" y="10332"/>
                    <a:pt x="0" y="10332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298" y="6627"/>
                    <a:pt x="298" y="8133"/>
                    <a:pt x="0" y="9594"/>
                  </a:cubicBezTo>
                  <a:lnTo>
                    <a:pt x="0" y="9594"/>
                  </a:lnTo>
                  <a:lnTo>
                    <a:pt x="0" y="9594"/>
                  </a:lnTo>
                  <a:lnTo>
                    <a:pt x="0" y="25092"/>
                  </a:lnTo>
                  <a:lnTo>
                    <a:pt x="0" y="25092"/>
                  </a:lnTo>
                  <a:lnTo>
                    <a:pt x="0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EF20A741-FD43-413A-BFEB-9D0AD80AFDE7}"/>
                </a:ext>
              </a:extLst>
            </p:cNvPr>
            <p:cNvSpPr/>
            <p:nvPr/>
          </p:nvSpPr>
          <p:spPr>
            <a:xfrm>
              <a:off x="7867236" y="3731341"/>
              <a:ext cx="17054" cy="56825"/>
            </a:xfrm>
            <a:custGeom>
              <a:avLst/>
              <a:gdLst>
                <a:gd name="connsiteX0" fmla="*/ 0 w 17054"/>
                <a:gd name="connsiteY0" fmla="*/ 0 h 56825"/>
                <a:gd name="connsiteX1" fmla="*/ 0 w 17054"/>
                <a:gd name="connsiteY1" fmla="*/ 0 h 56825"/>
                <a:gd name="connsiteX2" fmla="*/ 0 w 17054"/>
                <a:gd name="connsiteY2" fmla="*/ 0 h 56825"/>
                <a:gd name="connsiteX3" fmla="*/ 0 w 17054"/>
                <a:gd name="connsiteY3" fmla="*/ 0 h 56825"/>
                <a:gd name="connsiteX4" fmla="*/ 0 w 17054"/>
                <a:gd name="connsiteY4" fmla="*/ 0 h 56825"/>
                <a:gd name="connsiteX5" fmla="*/ 0 w 17054"/>
                <a:gd name="connsiteY5" fmla="*/ 0 h 56825"/>
                <a:gd name="connsiteX6" fmla="*/ 0 w 17054"/>
                <a:gd name="connsiteY6" fmla="*/ 0 h 56825"/>
                <a:gd name="connsiteX7" fmla="*/ 0 w 17054"/>
                <a:gd name="connsiteY7" fmla="*/ 0 h 56825"/>
                <a:gd name="connsiteX8" fmla="*/ 0 w 17054"/>
                <a:gd name="connsiteY8" fmla="*/ 0 h 56825"/>
                <a:gd name="connsiteX9" fmla="*/ 0 w 17054"/>
                <a:gd name="connsiteY9" fmla="*/ 8118 h 56825"/>
                <a:gd name="connsiteX10" fmla="*/ 0 w 17054"/>
                <a:gd name="connsiteY10" fmla="*/ 28044 h 56825"/>
                <a:gd name="connsiteX11" fmla="*/ 16974 w 17054"/>
                <a:gd name="connsiteY11" fmla="*/ 28044 h 56825"/>
                <a:gd name="connsiteX12" fmla="*/ 16974 w 17054"/>
                <a:gd name="connsiteY12" fmla="*/ 32472 h 56825"/>
                <a:gd name="connsiteX13" fmla="*/ 16974 w 17054"/>
                <a:gd name="connsiteY13" fmla="*/ 51660 h 56825"/>
                <a:gd name="connsiteX14" fmla="*/ 16974 w 17054"/>
                <a:gd name="connsiteY14" fmla="*/ 51660 h 56825"/>
                <a:gd name="connsiteX15" fmla="*/ 16974 w 17054"/>
                <a:gd name="connsiteY15" fmla="*/ 51660 h 56825"/>
                <a:gd name="connsiteX16" fmla="*/ 16974 w 17054"/>
                <a:gd name="connsiteY16" fmla="*/ 56826 h 56825"/>
                <a:gd name="connsiteX17" fmla="*/ 16974 w 17054"/>
                <a:gd name="connsiteY17" fmla="*/ 56826 h 56825"/>
                <a:gd name="connsiteX18" fmla="*/ 16974 w 17054"/>
                <a:gd name="connsiteY18" fmla="*/ 56826 h 56825"/>
                <a:gd name="connsiteX19" fmla="*/ 16974 w 17054"/>
                <a:gd name="connsiteY19" fmla="*/ 51660 h 56825"/>
                <a:gd name="connsiteX20" fmla="*/ 9594 w 17054"/>
                <a:gd name="connsiteY20" fmla="*/ 33210 h 56825"/>
                <a:gd name="connsiteX21" fmla="*/ 9594 w 17054"/>
                <a:gd name="connsiteY21" fmla="*/ 33210 h 56825"/>
                <a:gd name="connsiteX22" fmla="*/ 9594 w 17054"/>
                <a:gd name="connsiteY22" fmla="*/ 28782 h 56825"/>
                <a:gd name="connsiteX23" fmla="*/ 9594 w 17054"/>
                <a:gd name="connsiteY23" fmla="*/ 28782 h 56825"/>
                <a:gd name="connsiteX24" fmla="*/ 9594 w 17054"/>
                <a:gd name="connsiteY24" fmla="*/ 28782 h 56825"/>
                <a:gd name="connsiteX25" fmla="*/ 9594 w 17054"/>
                <a:gd name="connsiteY25" fmla="*/ 13284 h 56825"/>
                <a:gd name="connsiteX26" fmla="*/ 9594 w 17054"/>
                <a:gd name="connsiteY26" fmla="*/ 4428 h 56825"/>
                <a:gd name="connsiteX27" fmla="*/ 9594 w 17054"/>
                <a:gd name="connsiteY27" fmla="*/ 4428 h 56825"/>
                <a:gd name="connsiteX28" fmla="*/ 9594 w 17054"/>
                <a:gd name="connsiteY28" fmla="*/ 4428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7054" h="568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904"/>
                    <a:pt x="0" y="8118"/>
                  </a:cubicBezTo>
                  <a:cubicBezTo>
                    <a:pt x="0" y="10332"/>
                    <a:pt x="0" y="17712"/>
                    <a:pt x="0" y="28044"/>
                  </a:cubicBezTo>
                  <a:lnTo>
                    <a:pt x="16974" y="28044"/>
                  </a:lnTo>
                  <a:cubicBezTo>
                    <a:pt x="16676" y="29505"/>
                    <a:pt x="16676" y="31011"/>
                    <a:pt x="16974" y="32472"/>
                  </a:cubicBezTo>
                  <a:cubicBezTo>
                    <a:pt x="16974" y="39852"/>
                    <a:pt x="16974" y="45018"/>
                    <a:pt x="16974" y="51660"/>
                  </a:cubicBezTo>
                  <a:lnTo>
                    <a:pt x="16974" y="51660"/>
                  </a:lnTo>
                  <a:cubicBezTo>
                    <a:pt x="16974" y="51660"/>
                    <a:pt x="16974" y="51660"/>
                    <a:pt x="16974" y="51660"/>
                  </a:cubicBezTo>
                  <a:cubicBezTo>
                    <a:pt x="17082" y="53380"/>
                    <a:pt x="17082" y="55106"/>
                    <a:pt x="16974" y="56826"/>
                  </a:cubicBezTo>
                  <a:lnTo>
                    <a:pt x="16974" y="56826"/>
                  </a:lnTo>
                  <a:lnTo>
                    <a:pt x="16974" y="56826"/>
                  </a:lnTo>
                  <a:lnTo>
                    <a:pt x="16974" y="51660"/>
                  </a:lnTo>
                  <a:cubicBezTo>
                    <a:pt x="14197" y="45642"/>
                    <a:pt x="11733" y="39483"/>
                    <a:pt x="9594" y="33210"/>
                  </a:cubicBezTo>
                  <a:lnTo>
                    <a:pt x="9594" y="33210"/>
                  </a:lnTo>
                  <a:cubicBezTo>
                    <a:pt x="9594" y="33210"/>
                    <a:pt x="9594" y="33210"/>
                    <a:pt x="9594" y="28782"/>
                  </a:cubicBezTo>
                  <a:lnTo>
                    <a:pt x="9594" y="28782"/>
                  </a:lnTo>
                  <a:cubicBezTo>
                    <a:pt x="9594" y="28782"/>
                    <a:pt x="9594" y="28782"/>
                    <a:pt x="9594" y="28782"/>
                  </a:cubicBezTo>
                  <a:cubicBezTo>
                    <a:pt x="9594" y="28782"/>
                    <a:pt x="9594" y="19926"/>
                    <a:pt x="9594" y="13284"/>
                  </a:cubicBezTo>
                  <a:lnTo>
                    <a:pt x="9594" y="4428"/>
                  </a:lnTo>
                  <a:lnTo>
                    <a:pt x="9594" y="4428"/>
                  </a:lnTo>
                  <a:lnTo>
                    <a:pt x="9594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76336305-9D09-421C-89B1-F551E8F7669B}"/>
                </a:ext>
              </a:extLst>
            </p:cNvPr>
            <p:cNvSpPr/>
            <p:nvPr/>
          </p:nvSpPr>
          <p:spPr>
            <a:xfrm>
              <a:off x="7870927" y="3726913"/>
              <a:ext cx="13598" cy="68634"/>
            </a:xfrm>
            <a:custGeom>
              <a:avLst/>
              <a:gdLst>
                <a:gd name="connsiteX0" fmla="*/ 13284 w 13598"/>
                <a:gd name="connsiteY0" fmla="*/ 68634 h 68634"/>
                <a:gd name="connsiteX1" fmla="*/ 13284 w 13598"/>
                <a:gd name="connsiteY1" fmla="*/ 68634 h 68634"/>
                <a:gd name="connsiteX2" fmla="*/ 13284 w 13598"/>
                <a:gd name="connsiteY2" fmla="*/ 64206 h 68634"/>
                <a:gd name="connsiteX3" fmla="*/ 13284 w 13598"/>
                <a:gd name="connsiteY3" fmla="*/ 64206 h 68634"/>
                <a:gd name="connsiteX4" fmla="*/ 13284 w 13598"/>
                <a:gd name="connsiteY4" fmla="*/ 64206 h 68634"/>
                <a:gd name="connsiteX5" fmla="*/ 5904 w 13598"/>
                <a:gd name="connsiteY5" fmla="*/ 45756 h 68634"/>
                <a:gd name="connsiteX6" fmla="*/ 5904 w 13598"/>
                <a:gd name="connsiteY6" fmla="*/ 41328 h 68634"/>
                <a:gd name="connsiteX7" fmla="*/ 5904 w 13598"/>
                <a:gd name="connsiteY7" fmla="*/ 45756 h 68634"/>
                <a:gd name="connsiteX8" fmla="*/ 13284 w 13598"/>
                <a:gd name="connsiteY8" fmla="*/ 56088 h 68634"/>
                <a:gd name="connsiteX9" fmla="*/ 13284 w 13598"/>
                <a:gd name="connsiteY9" fmla="*/ 56088 h 68634"/>
                <a:gd name="connsiteX10" fmla="*/ 13284 w 13598"/>
                <a:gd name="connsiteY10" fmla="*/ 56088 h 68634"/>
                <a:gd name="connsiteX11" fmla="*/ 13284 w 13598"/>
                <a:gd name="connsiteY11" fmla="*/ 56088 h 68634"/>
                <a:gd name="connsiteX12" fmla="*/ 13284 w 13598"/>
                <a:gd name="connsiteY12" fmla="*/ 56088 h 68634"/>
                <a:gd name="connsiteX13" fmla="*/ 13284 w 13598"/>
                <a:gd name="connsiteY13" fmla="*/ 50184 h 68634"/>
                <a:gd name="connsiteX14" fmla="*/ 13284 w 13598"/>
                <a:gd name="connsiteY14" fmla="*/ 43542 h 68634"/>
                <a:gd name="connsiteX15" fmla="*/ 13284 w 13598"/>
                <a:gd name="connsiteY15" fmla="*/ 43542 h 68634"/>
                <a:gd name="connsiteX16" fmla="*/ 13284 w 13598"/>
                <a:gd name="connsiteY16" fmla="*/ 39114 h 68634"/>
                <a:gd name="connsiteX17" fmla="*/ 13284 w 13598"/>
                <a:gd name="connsiteY17" fmla="*/ 39114 h 68634"/>
                <a:gd name="connsiteX18" fmla="*/ 13284 w 13598"/>
                <a:gd name="connsiteY18" fmla="*/ 56088 h 68634"/>
                <a:gd name="connsiteX19" fmla="*/ 13284 w 13598"/>
                <a:gd name="connsiteY19" fmla="*/ 56088 h 68634"/>
                <a:gd name="connsiteX20" fmla="*/ 13284 w 13598"/>
                <a:gd name="connsiteY20" fmla="*/ 56088 h 68634"/>
                <a:gd name="connsiteX21" fmla="*/ 13284 w 13598"/>
                <a:gd name="connsiteY21" fmla="*/ 56088 h 68634"/>
                <a:gd name="connsiteX22" fmla="*/ 13284 w 13598"/>
                <a:gd name="connsiteY22" fmla="*/ 61254 h 68634"/>
                <a:gd name="connsiteX23" fmla="*/ 738 w 13598"/>
                <a:gd name="connsiteY23" fmla="*/ 33210 h 68634"/>
                <a:gd name="connsiteX24" fmla="*/ 738 w 13598"/>
                <a:gd name="connsiteY24" fmla="*/ 33210 h 68634"/>
                <a:gd name="connsiteX25" fmla="*/ 738 w 13598"/>
                <a:gd name="connsiteY25" fmla="*/ 17712 h 68634"/>
                <a:gd name="connsiteX26" fmla="*/ 738 w 13598"/>
                <a:gd name="connsiteY26" fmla="*/ 7380 h 68634"/>
                <a:gd name="connsiteX27" fmla="*/ 738 w 13598"/>
                <a:gd name="connsiteY27" fmla="*/ 0 h 68634"/>
                <a:gd name="connsiteX28" fmla="*/ 738 w 13598"/>
                <a:gd name="connsiteY28" fmla="*/ 0 h 68634"/>
                <a:gd name="connsiteX29" fmla="*/ 738 w 13598"/>
                <a:gd name="connsiteY29" fmla="*/ 0 h 68634"/>
                <a:gd name="connsiteX30" fmla="*/ 738 w 13598"/>
                <a:gd name="connsiteY30" fmla="*/ 0 h 68634"/>
                <a:gd name="connsiteX31" fmla="*/ 738 w 13598"/>
                <a:gd name="connsiteY31" fmla="*/ 11808 h 68634"/>
                <a:gd name="connsiteX32" fmla="*/ 738 w 13598"/>
                <a:gd name="connsiteY32" fmla="*/ 27306 h 68634"/>
                <a:gd name="connsiteX33" fmla="*/ 738 w 13598"/>
                <a:gd name="connsiteY33" fmla="*/ 27306 h 68634"/>
                <a:gd name="connsiteX34" fmla="*/ 738 w 13598"/>
                <a:gd name="connsiteY34" fmla="*/ 27306 h 68634"/>
                <a:gd name="connsiteX35" fmla="*/ 6642 w 13598"/>
                <a:gd name="connsiteY35" fmla="*/ 25830 h 68634"/>
                <a:gd name="connsiteX36" fmla="*/ 6642 w 13598"/>
                <a:gd name="connsiteY36" fmla="*/ 14760 h 68634"/>
                <a:gd name="connsiteX37" fmla="*/ 6642 w 13598"/>
                <a:gd name="connsiteY37" fmla="*/ 14760 h 68634"/>
                <a:gd name="connsiteX38" fmla="*/ 6642 w 13598"/>
                <a:gd name="connsiteY38" fmla="*/ 26568 h 68634"/>
                <a:gd name="connsiteX39" fmla="*/ 0 w 13598"/>
                <a:gd name="connsiteY39" fmla="*/ 7380 h 68634"/>
                <a:gd name="connsiteX40" fmla="*/ 0 w 13598"/>
                <a:gd name="connsiteY40" fmla="*/ 7380 h 68634"/>
                <a:gd name="connsiteX41" fmla="*/ 0 w 13598"/>
                <a:gd name="connsiteY41" fmla="*/ 7380 h 68634"/>
                <a:gd name="connsiteX42" fmla="*/ 0 w 13598"/>
                <a:gd name="connsiteY42" fmla="*/ 7380 h 68634"/>
                <a:gd name="connsiteX43" fmla="*/ 0 w 13598"/>
                <a:gd name="connsiteY43" fmla="*/ 7380 h 68634"/>
                <a:gd name="connsiteX44" fmla="*/ 0 w 13598"/>
                <a:gd name="connsiteY44" fmla="*/ 7380 h 68634"/>
                <a:gd name="connsiteX45" fmla="*/ 0 w 13598"/>
                <a:gd name="connsiteY45" fmla="*/ 7380 h 68634"/>
                <a:gd name="connsiteX46" fmla="*/ 0 w 13598"/>
                <a:gd name="connsiteY46" fmla="*/ 7380 h 68634"/>
                <a:gd name="connsiteX47" fmla="*/ 0 w 13598"/>
                <a:gd name="connsiteY47" fmla="*/ 7380 h 68634"/>
                <a:gd name="connsiteX48" fmla="*/ 0 w 13598"/>
                <a:gd name="connsiteY48" fmla="*/ 7380 h 6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3598" h="68634">
                  <a:moveTo>
                    <a:pt x="13284" y="68634"/>
                  </a:moveTo>
                  <a:lnTo>
                    <a:pt x="13284" y="68634"/>
                  </a:lnTo>
                  <a:cubicBezTo>
                    <a:pt x="12964" y="67176"/>
                    <a:pt x="12964" y="65665"/>
                    <a:pt x="13284" y="64206"/>
                  </a:cubicBezTo>
                  <a:cubicBezTo>
                    <a:pt x="13284" y="64206"/>
                    <a:pt x="13284" y="64206"/>
                    <a:pt x="13284" y="64206"/>
                  </a:cubicBezTo>
                  <a:lnTo>
                    <a:pt x="13284" y="64206"/>
                  </a:lnTo>
                  <a:cubicBezTo>
                    <a:pt x="10381" y="58242"/>
                    <a:pt x="7915" y="52076"/>
                    <a:pt x="5904" y="45756"/>
                  </a:cubicBezTo>
                  <a:cubicBezTo>
                    <a:pt x="5494" y="44309"/>
                    <a:pt x="5494" y="42775"/>
                    <a:pt x="5904" y="41328"/>
                  </a:cubicBezTo>
                  <a:cubicBezTo>
                    <a:pt x="5606" y="42789"/>
                    <a:pt x="5606" y="44295"/>
                    <a:pt x="5904" y="45756"/>
                  </a:cubicBezTo>
                  <a:cubicBezTo>
                    <a:pt x="8201" y="49313"/>
                    <a:pt x="10664" y="52761"/>
                    <a:pt x="13284" y="56088"/>
                  </a:cubicBezTo>
                  <a:lnTo>
                    <a:pt x="13284" y="56088"/>
                  </a:lnTo>
                  <a:cubicBezTo>
                    <a:pt x="13284" y="56088"/>
                    <a:pt x="13284" y="56088"/>
                    <a:pt x="13284" y="56088"/>
                  </a:cubicBezTo>
                  <a:cubicBezTo>
                    <a:pt x="13284" y="56088"/>
                    <a:pt x="13284" y="56088"/>
                    <a:pt x="13284" y="56088"/>
                  </a:cubicBezTo>
                  <a:lnTo>
                    <a:pt x="13284" y="56088"/>
                  </a:lnTo>
                  <a:cubicBezTo>
                    <a:pt x="13703" y="54143"/>
                    <a:pt x="13703" y="52129"/>
                    <a:pt x="13284" y="50184"/>
                  </a:cubicBezTo>
                  <a:lnTo>
                    <a:pt x="13284" y="43542"/>
                  </a:lnTo>
                  <a:lnTo>
                    <a:pt x="13284" y="43542"/>
                  </a:lnTo>
                  <a:lnTo>
                    <a:pt x="13284" y="39114"/>
                  </a:lnTo>
                  <a:lnTo>
                    <a:pt x="13284" y="39114"/>
                  </a:lnTo>
                  <a:cubicBezTo>
                    <a:pt x="13284" y="44280"/>
                    <a:pt x="13284" y="49446"/>
                    <a:pt x="13284" y="56088"/>
                  </a:cubicBezTo>
                  <a:lnTo>
                    <a:pt x="13284" y="56088"/>
                  </a:lnTo>
                  <a:lnTo>
                    <a:pt x="13284" y="56088"/>
                  </a:lnTo>
                  <a:lnTo>
                    <a:pt x="13284" y="56088"/>
                  </a:lnTo>
                  <a:cubicBezTo>
                    <a:pt x="13284" y="56088"/>
                    <a:pt x="13284" y="60516"/>
                    <a:pt x="13284" y="61254"/>
                  </a:cubicBezTo>
                  <a:close/>
                  <a:moveTo>
                    <a:pt x="738" y="33210"/>
                  </a:moveTo>
                  <a:lnTo>
                    <a:pt x="738" y="33210"/>
                  </a:lnTo>
                  <a:cubicBezTo>
                    <a:pt x="738" y="33210"/>
                    <a:pt x="738" y="24354"/>
                    <a:pt x="738" y="17712"/>
                  </a:cubicBezTo>
                  <a:lnTo>
                    <a:pt x="738" y="738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11808"/>
                  </a:lnTo>
                  <a:cubicBezTo>
                    <a:pt x="738" y="18450"/>
                    <a:pt x="738" y="25092"/>
                    <a:pt x="738" y="27306"/>
                  </a:cubicBezTo>
                  <a:cubicBezTo>
                    <a:pt x="738" y="29520"/>
                    <a:pt x="738" y="27306"/>
                    <a:pt x="738" y="27306"/>
                  </a:cubicBezTo>
                  <a:lnTo>
                    <a:pt x="738" y="27306"/>
                  </a:lnTo>
                  <a:close/>
                  <a:moveTo>
                    <a:pt x="6642" y="25830"/>
                  </a:moveTo>
                  <a:cubicBezTo>
                    <a:pt x="6642" y="20664"/>
                    <a:pt x="6642" y="17712"/>
                    <a:pt x="6642" y="14760"/>
                  </a:cubicBezTo>
                  <a:lnTo>
                    <a:pt x="6642" y="14760"/>
                  </a:lnTo>
                  <a:cubicBezTo>
                    <a:pt x="6642" y="18450"/>
                    <a:pt x="6642" y="21402"/>
                    <a:pt x="6642" y="26568"/>
                  </a:cubicBezTo>
                  <a:close/>
                  <a:moveTo>
                    <a:pt x="0" y="7380"/>
                  </a:move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F766933F-AA1A-437D-92DD-7FAF449F70A1}"/>
                </a:ext>
              </a:extLst>
            </p:cNvPr>
            <p:cNvSpPr/>
            <p:nvPr/>
          </p:nvSpPr>
          <p:spPr>
            <a:xfrm>
              <a:off x="7879515" y="3726913"/>
              <a:ext cx="13551" cy="89298"/>
            </a:xfrm>
            <a:custGeom>
              <a:avLst/>
              <a:gdLst>
                <a:gd name="connsiteX0" fmla="*/ 12076 w 13551"/>
                <a:gd name="connsiteY0" fmla="*/ 44280 h 89298"/>
                <a:gd name="connsiteX1" fmla="*/ 12076 w 13551"/>
                <a:gd name="connsiteY1" fmla="*/ 36162 h 89298"/>
                <a:gd name="connsiteX2" fmla="*/ 12076 w 13551"/>
                <a:gd name="connsiteY2" fmla="*/ 36162 h 89298"/>
                <a:gd name="connsiteX3" fmla="*/ 12076 w 13551"/>
                <a:gd name="connsiteY3" fmla="*/ 36162 h 89298"/>
                <a:gd name="connsiteX4" fmla="*/ 12076 w 13551"/>
                <a:gd name="connsiteY4" fmla="*/ 28782 h 89298"/>
                <a:gd name="connsiteX5" fmla="*/ 12076 w 13551"/>
                <a:gd name="connsiteY5" fmla="*/ 24354 h 89298"/>
                <a:gd name="connsiteX6" fmla="*/ 12076 w 13551"/>
                <a:gd name="connsiteY6" fmla="*/ 24354 h 89298"/>
                <a:gd name="connsiteX7" fmla="*/ 12076 w 13551"/>
                <a:gd name="connsiteY7" fmla="*/ 24354 h 89298"/>
                <a:gd name="connsiteX8" fmla="*/ 4696 w 13551"/>
                <a:gd name="connsiteY8" fmla="*/ 12546 h 89298"/>
                <a:gd name="connsiteX9" fmla="*/ 4696 w 13551"/>
                <a:gd name="connsiteY9" fmla="*/ 6642 h 89298"/>
                <a:gd name="connsiteX10" fmla="*/ 4696 w 13551"/>
                <a:gd name="connsiteY10" fmla="*/ 6642 h 89298"/>
                <a:gd name="connsiteX11" fmla="*/ 4696 w 13551"/>
                <a:gd name="connsiteY11" fmla="*/ 6642 h 89298"/>
                <a:gd name="connsiteX12" fmla="*/ 4696 w 13551"/>
                <a:gd name="connsiteY12" fmla="*/ 6642 h 89298"/>
                <a:gd name="connsiteX13" fmla="*/ 268 w 13551"/>
                <a:gd name="connsiteY13" fmla="*/ 0 h 89298"/>
                <a:gd name="connsiteX14" fmla="*/ 268 w 13551"/>
                <a:gd name="connsiteY14" fmla="*/ 0 h 89298"/>
                <a:gd name="connsiteX15" fmla="*/ 268 w 13551"/>
                <a:gd name="connsiteY15" fmla="*/ 0 h 89298"/>
                <a:gd name="connsiteX16" fmla="*/ 268 w 13551"/>
                <a:gd name="connsiteY16" fmla="*/ 10332 h 89298"/>
                <a:gd name="connsiteX17" fmla="*/ 268 w 13551"/>
                <a:gd name="connsiteY17" fmla="*/ 30258 h 89298"/>
                <a:gd name="connsiteX18" fmla="*/ 4696 w 13551"/>
                <a:gd name="connsiteY18" fmla="*/ 30258 h 89298"/>
                <a:gd name="connsiteX19" fmla="*/ 4696 w 13551"/>
                <a:gd name="connsiteY19" fmla="*/ 30258 h 89298"/>
                <a:gd name="connsiteX20" fmla="*/ 4696 w 13551"/>
                <a:gd name="connsiteY20" fmla="*/ 30258 h 89298"/>
                <a:gd name="connsiteX21" fmla="*/ 4696 w 13551"/>
                <a:gd name="connsiteY21" fmla="*/ 30258 h 89298"/>
                <a:gd name="connsiteX22" fmla="*/ 4696 w 13551"/>
                <a:gd name="connsiteY22" fmla="*/ 30258 h 89298"/>
                <a:gd name="connsiteX23" fmla="*/ 4696 w 13551"/>
                <a:gd name="connsiteY23" fmla="*/ 30258 h 89298"/>
                <a:gd name="connsiteX24" fmla="*/ 4696 w 13551"/>
                <a:gd name="connsiteY24" fmla="*/ 30258 h 89298"/>
                <a:gd name="connsiteX25" fmla="*/ 9862 w 13551"/>
                <a:gd name="connsiteY25" fmla="*/ 50184 h 89298"/>
                <a:gd name="connsiteX26" fmla="*/ 9862 w 13551"/>
                <a:gd name="connsiteY26" fmla="*/ 50184 h 89298"/>
                <a:gd name="connsiteX27" fmla="*/ 9862 w 13551"/>
                <a:gd name="connsiteY27" fmla="*/ 50184 h 89298"/>
                <a:gd name="connsiteX28" fmla="*/ 9862 w 13551"/>
                <a:gd name="connsiteY28" fmla="*/ 50184 h 89298"/>
                <a:gd name="connsiteX29" fmla="*/ 9862 w 13551"/>
                <a:gd name="connsiteY29" fmla="*/ 50184 h 89298"/>
                <a:gd name="connsiteX30" fmla="*/ 9862 w 13551"/>
                <a:gd name="connsiteY30" fmla="*/ 50184 h 89298"/>
                <a:gd name="connsiteX31" fmla="*/ 9862 w 13551"/>
                <a:gd name="connsiteY31" fmla="*/ 50184 h 89298"/>
                <a:gd name="connsiteX32" fmla="*/ 9862 w 13551"/>
                <a:gd name="connsiteY32" fmla="*/ 59040 h 89298"/>
                <a:gd name="connsiteX33" fmla="*/ 9862 w 13551"/>
                <a:gd name="connsiteY33" fmla="*/ 67158 h 89298"/>
                <a:gd name="connsiteX34" fmla="*/ 9862 w 13551"/>
                <a:gd name="connsiteY34" fmla="*/ 67158 h 89298"/>
                <a:gd name="connsiteX35" fmla="*/ 9862 w 13551"/>
                <a:gd name="connsiteY35" fmla="*/ 73062 h 89298"/>
                <a:gd name="connsiteX36" fmla="*/ 13552 w 13551"/>
                <a:gd name="connsiteY36" fmla="*/ 84870 h 89298"/>
                <a:gd name="connsiteX37" fmla="*/ 13552 w 13551"/>
                <a:gd name="connsiteY37" fmla="*/ 89298 h 89298"/>
                <a:gd name="connsiteX38" fmla="*/ 13552 w 13551"/>
                <a:gd name="connsiteY38" fmla="*/ 89298 h 89298"/>
                <a:gd name="connsiteX39" fmla="*/ 13552 w 13551"/>
                <a:gd name="connsiteY39" fmla="*/ 89298 h 89298"/>
                <a:gd name="connsiteX40" fmla="*/ 9124 w 13551"/>
                <a:gd name="connsiteY40" fmla="*/ 72324 h 89298"/>
                <a:gd name="connsiteX41" fmla="*/ 9124 w 13551"/>
                <a:gd name="connsiteY41" fmla="*/ 72324 h 89298"/>
                <a:gd name="connsiteX42" fmla="*/ 9124 w 13551"/>
                <a:gd name="connsiteY42" fmla="*/ 67896 h 89298"/>
                <a:gd name="connsiteX43" fmla="*/ 9124 w 13551"/>
                <a:gd name="connsiteY43" fmla="*/ 57564 h 89298"/>
                <a:gd name="connsiteX44" fmla="*/ 9124 w 13551"/>
                <a:gd name="connsiteY44" fmla="*/ 50922 h 89298"/>
                <a:gd name="connsiteX45" fmla="*/ 9124 w 13551"/>
                <a:gd name="connsiteY45" fmla="*/ 50922 h 89298"/>
                <a:gd name="connsiteX46" fmla="*/ 9124 w 13551"/>
                <a:gd name="connsiteY46" fmla="*/ 50922 h 89298"/>
                <a:gd name="connsiteX47" fmla="*/ 9124 w 13551"/>
                <a:gd name="connsiteY47" fmla="*/ 50922 h 89298"/>
                <a:gd name="connsiteX48" fmla="*/ 9124 w 13551"/>
                <a:gd name="connsiteY48" fmla="*/ 36162 h 89298"/>
                <a:gd name="connsiteX49" fmla="*/ 9124 w 13551"/>
                <a:gd name="connsiteY49" fmla="*/ 26568 h 8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3551" h="89298">
                  <a:moveTo>
                    <a:pt x="12076" y="44280"/>
                  </a:moveTo>
                  <a:cubicBezTo>
                    <a:pt x="12076" y="39114"/>
                    <a:pt x="12076" y="36900"/>
                    <a:pt x="12076" y="36162"/>
                  </a:cubicBezTo>
                  <a:lnTo>
                    <a:pt x="12076" y="36162"/>
                  </a:lnTo>
                  <a:cubicBezTo>
                    <a:pt x="12076" y="36162"/>
                    <a:pt x="12076" y="36162"/>
                    <a:pt x="12076" y="36162"/>
                  </a:cubicBezTo>
                  <a:lnTo>
                    <a:pt x="12076" y="28782"/>
                  </a:lnTo>
                  <a:cubicBezTo>
                    <a:pt x="11828" y="27316"/>
                    <a:pt x="11828" y="25820"/>
                    <a:pt x="12076" y="24354"/>
                  </a:cubicBezTo>
                  <a:lnTo>
                    <a:pt x="12076" y="24354"/>
                  </a:lnTo>
                  <a:lnTo>
                    <a:pt x="12076" y="24354"/>
                  </a:lnTo>
                  <a:cubicBezTo>
                    <a:pt x="10232" y="20065"/>
                    <a:pt x="7744" y="16083"/>
                    <a:pt x="4696" y="12546"/>
                  </a:cubicBezTo>
                  <a:lnTo>
                    <a:pt x="4696" y="6642"/>
                  </a:lnTo>
                  <a:lnTo>
                    <a:pt x="4696" y="6642"/>
                  </a:lnTo>
                  <a:cubicBezTo>
                    <a:pt x="4696" y="6642"/>
                    <a:pt x="4696" y="6642"/>
                    <a:pt x="4696" y="6642"/>
                  </a:cubicBezTo>
                  <a:lnTo>
                    <a:pt x="4696" y="6642"/>
                  </a:lnTo>
                  <a:cubicBezTo>
                    <a:pt x="2802" y="4737"/>
                    <a:pt x="1298" y="2480"/>
                    <a:pt x="268" y="0"/>
                  </a:cubicBezTo>
                  <a:lnTo>
                    <a:pt x="268" y="0"/>
                  </a:lnTo>
                  <a:lnTo>
                    <a:pt x="268" y="0"/>
                  </a:lnTo>
                  <a:cubicBezTo>
                    <a:pt x="467" y="3441"/>
                    <a:pt x="467" y="6891"/>
                    <a:pt x="268" y="10332"/>
                  </a:cubicBezTo>
                  <a:cubicBezTo>
                    <a:pt x="-89" y="16969"/>
                    <a:pt x="-89" y="23620"/>
                    <a:pt x="268" y="30258"/>
                  </a:cubicBezTo>
                  <a:lnTo>
                    <a:pt x="4696" y="30258"/>
                  </a:lnTo>
                  <a:lnTo>
                    <a:pt x="4696" y="30258"/>
                  </a:lnTo>
                  <a:lnTo>
                    <a:pt x="4696" y="30258"/>
                  </a:lnTo>
                  <a:cubicBezTo>
                    <a:pt x="4696" y="30258"/>
                    <a:pt x="4696" y="30258"/>
                    <a:pt x="4696" y="30258"/>
                  </a:cubicBezTo>
                  <a:lnTo>
                    <a:pt x="4696" y="30258"/>
                  </a:lnTo>
                  <a:lnTo>
                    <a:pt x="4696" y="30258"/>
                  </a:lnTo>
                  <a:cubicBezTo>
                    <a:pt x="4696" y="30258"/>
                    <a:pt x="4696" y="30258"/>
                    <a:pt x="4696" y="30258"/>
                  </a:cubicBezTo>
                  <a:cubicBezTo>
                    <a:pt x="4696" y="30258"/>
                    <a:pt x="8386" y="43542"/>
                    <a:pt x="9862" y="50184"/>
                  </a:cubicBezTo>
                  <a:lnTo>
                    <a:pt x="9862" y="50184"/>
                  </a:lnTo>
                  <a:cubicBezTo>
                    <a:pt x="9862" y="50184"/>
                    <a:pt x="9862" y="50184"/>
                    <a:pt x="9862" y="50184"/>
                  </a:cubicBezTo>
                  <a:lnTo>
                    <a:pt x="9862" y="50184"/>
                  </a:lnTo>
                  <a:lnTo>
                    <a:pt x="9862" y="50184"/>
                  </a:lnTo>
                  <a:lnTo>
                    <a:pt x="9862" y="50184"/>
                  </a:lnTo>
                  <a:cubicBezTo>
                    <a:pt x="9862" y="50184"/>
                    <a:pt x="9862" y="50184"/>
                    <a:pt x="9862" y="50184"/>
                  </a:cubicBezTo>
                  <a:lnTo>
                    <a:pt x="9862" y="59040"/>
                  </a:lnTo>
                  <a:cubicBezTo>
                    <a:pt x="10277" y="61730"/>
                    <a:pt x="10277" y="64468"/>
                    <a:pt x="9862" y="67158"/>
                  </a:cubicBezTo>
                  <a:lnTo>
                    <a:pt x="9862" y="67158"/>
                  </a:lnTo>
                  <a:cubicBezTo>
                    <a:pt x="10260" y="69106"/>
                    <a:pt x="10260" y="71114"/>
                    <a:pt x="9862" y="73062"/>
                  </a:cubicBezTo>
                  <a:cubicBezTo>
                    <a:pt x="11457" y="76875"/>
                    <a:pt x="12692" y="80828"/>
                    <a:pt x="13552" y="84870"/>
                  </a:cubicBezTo>
                  <a:cubicBezTo>
                    <a:pt x="13232" y="86328"/>
                    <a:pt x="13232" y="87839"/>
                    <a:pt x="13552" y="89298"/>
                  </a:cubicBezTo>
                  <a:lnTo>
                    <a:pt x="13552" y="89298"/>
                  </a:lnTo>
                  <a:cubicBezTo>
                    <a:pt x="13552" y="89298"/>
                    <a:pt x="13552" y="89298"/>
                    <a:pt x="13552" y="89298"/>
                  </a:cubicBezTo>
                  <a:cubicBezTo>
                    <a:pt x="13552" y="89298"/>
                    <a:pt x="9862" y="74538"/>
                    <a:pt x="9124" y="72324"/>
                  </a:cubicBezTo>
                  <a:lnTo>
                    <a:pt x="9124" y="72324"/>
                  </a:lnTo>
                  <a:lnTo>
                    <a:pt x="9124" y="67896"/>
                  </a:lnTo>
                  <a:cubicBezTo>
                    <a:pt x="9124" y="63468"/>
                    <a:pt x="9124" y="59040"/>
                    <a:pt x="9124" y="57564"/>
                  </a:cubicBezTo>
                  <a:cubicBezTo>
                    <a:pt x="8561" y="55385"/>
                    <a:pt x="8561" y="53101"/>
                    <a:pt x="9124" y="50922"/>
                  </a:cubicBezTo>
                  <a:lnTo>
                    <a:pt x="9124" y="50922"/>
                  </a:lnTo>
                  <a:lnTo>
                    <a:pt x="9124" y="50922"/>
                  </a:lnTo>
                  <a:lnTo>
                    <a:pt x="9124" y="50922"/>
                  </a:lnTo>
                  <a:cubicBezTo>
                    <a:pt x="8777" y="46008"/>
                    <a:pt x="8777" y="41076"/>
                    <a:pt x="9124" y="36162"/>
                  </a:cubicBezTo>
                  <a:cubicBezTo>
                    <a:pt x="9477" y="32974"/>
                    <a:pt x="9477" y="29756"/>
                    <a:pt x="9124" y="2656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D3B41B11-FBC0-46A7-9359-EFF242525958}"/>
                </a:ext>
              </a:extLst>
            </p:cNvPr>
            <p:cNvSpPr/>
            <p:nvPr/>
          </p:nvSpPr>
          <p:spPr>
            <a:xfrm>
              <a:off x="7879783" y="3729865"/>
              <a:ext cx="25091" cy="114390"/>
            </a:xfrm>
            <a:custGeom>
              <a:avLst/>
              <a:gdLst>
                <a:gd name="connsiteX0" fmla="*/ 25092 w 25091"/>
                <a:gd name="connsiteY0" fmla="*/ 109224 h 114390"/>
                <a:gd name="connsiteX1" fmla="*/ 25092 w 25091"/>
                <a:gd name="connsiteY1" fmla="*/ 109224 h 114390"/>
                <a:gd name="connsiteX2" fmla="*/ 25092 w 25091"/>
                <a:gd name="connsiteY2" fmla="*/ 104058 h 114390"/>
                <a:gd name="connsiteX3" fmla="*/ 21402 w 25091"/>
                <a:gd name="connsiteY3" fmla="*/ 92988 h 114390"/>
                <a:gd name="connsiteX4" fmla="*/ 21402 w 25091"/>
                <a:gd name="connsiteY4" fmla="*/ 86346 h 114390"/>
                <a:gd name="connsiteX5" fmla="*/ 21402 w 25091"/>
                <a:gd name="connsiteY5" fmla="*/ 78228 h 114390"/>
                <a:gd name="connsiteX6" fmla="*/ 21402 w 25091"/>
                <a:gd name="connsiteY6" fmla="*/ 71586 h 114390"/>
                <a:gd name="connsiteX7" fmla="*/ 21402 w 25091"/>
                <a:gd name="connsiteY7" fmla="*/ 71586 h 114390"/>
                <a:gd name="connsiteX8" fmla="*/ 21402 w 25091"/>
                <a:gd name="connsiteY8" fmla="*/ 71586 h 114390"/>
                <a:gd name="connsiteX9" fmla="*/ 21402 w 25091"/>
                <a:gd name="connsiteY9" fmla="*/ 77490 h 114390"/>
                <a:gd name="connsiteX10" fmla="*/ 21402 w 25091"/>
                <a:gd name="connsiteY10" fmla="*/ 84132 h 114390"/>
                <a:gd name="connsiteX11" fmla="*/ 21402 w 25091"/>
                <a:gd name="connsiteY11" fmla="*/ 92250 h 114390"/>
                <a:gd name="connsiteX12" fmla="*/ 21402 w 25091"/>
                <a:gd name="connsiteY12" fmla="*/ 97416 h 114390"/>
                <a:gd name="connsiteX13" fmla="*/ 25092 w 25091"/>
                <a:gd name="connsiteY13" fmla="*/ 109962 h 114390"/>
                <a:gd name="connsiteX14" fmla="*/ 25092 w 25091"/>
                <a:gd name="connsiteY14" fmla="*/ 114390 h 114390"/>
                <a:gd name="connsiteX15" fmla="*/ 25092 w 25091"/>
                <a:gd name="connsiteY15" fmla="*/ 114390 h 114390"/>
                <a:gd name="connsiteX16" fmla="*/ 25092 w 25091"/>
                <a:gd name="connsiteY16" fmla="*/ 114390 h 114390"/>
                <a:gd name="connsiteX17" fmla="*/ 21402 w 25091"/>
                <a:gd name="connsiteY17" fmla="*/ 98154 h 114390"/>
                <a:gd name="connsiteX18" fmla="*/ 16974 w 25091"/>
                <a:gd name="connsiteY18" fmla="*/ 82656 h 114390"/>
                <a:gd name="connsiteX19" fmla="*/ 16974 w 25091"/>
                <a:gd name="connsiteY19" fmla="*/ 78228 h 114390"/>
                <a:gd name="connsiteX20" fmla="*/ 16974 w 25091"/>
                <a:gd name="connsiteY20" fmla="*/ 82656 h 114390"/>
                <a:gd name="connsiteX21" fmla="*/ 20664 w 25091"/>
                <a:gd name="connsiteY21" fmla="*/ 97416 h 114390"/>
                <a:gd name="connsiteX22" fmla="*/ 25092 w 25091"/>
                <a:gd name="connsiteY22" fmla="*/ 114390 h 114390"/>
                <a:gd name="connsiteX23" fmla="*/ 25092 w 25091"/>
                <a:gd name="connsiteY23" fmla="*/ 114390 h 114390"/>
                <a:gd name="connsiteX24" fmla="*/ 16236 w 25091"/>
                <a:gd name="connsiteY24" fmla="*/ 66420 h 114390"/>
                <a:gd name="connsiteX25" fmla="*/ 16236 w 25091"/>
                <a:gd name="connsiteY25" fmla="*/ 66420 h 114390"/>
                <a:gd name="connsiteX26" fmla="*/ 16236 w 25091"/>
                <a:gd name="connsiteY26" fmla="*/ 53136 h 114390"/>
                <a:gd name="connsiteX27" fmla="*/ 16236 w 25091"/>
                <a:gd name="connsiteY27" fmla="*/ 42066 h 114390"/>
                <a:gd name="connsiteX28" fmla="*/ 16236 w 25091"/>
                <a:gd name="connsiteY28" fmla="*/ 34686 h 114390"/>
                <a:gd name="connsiteX29" fmla="*/ 16236 w 25091"/>
                <a:gd name="connsiteY29" fmla="*/ 42066 h 114390"/>
                <a:gd name="connsiteX30" fmla="*/ 16236 w 25091"/>
                <a:gd name="connsiteY30" fmla="*/ 51660 h 114390"/>
                <a:gd name="connsiteX31" fmla="*/ 16236 w 25091"/>
                <a:gd name="connsiteY31" fmla="*/ 66420 h 114390"/>
                <a:gd name="connsiteX32" fmla="*/ 10332 w 25091"/>
                <a:gd name="connsiteY32" fmla="*/ 66420 h 114390"/>
                <a:gd name="connsiteX33" fmla="*/ 10332 w 25091"/>
                <a:gd name="connsiteY33" fmla="*/ 66420 h 114390"/>
                <a:gd name="connsiteX34" fmla="*/ 4428 w 25091"/>
                <a:gd name="connsiteY34" fmla="*/ 46494 h 114390"/>
                <a:gd name="connsiteX35" fmla="*/ 4428 w 25091"/>
                <a:gd name="connsiteY35" fmla="*/ 39114 h 114390"/>
                <a:gd name="connsiteX36" fmla="*/ 4428 w 25091"/>
                <a:gd name="connsiteY36" fmla="*/ 32472 h 114390"/>
                <a:gd name="connsiteX37" fmla="*/ 4428 w 25091"/>
                <a:gd name="connsiteY37" fmla="*/ 32472 h 114390"/>
                <a:gd name="connsiteX38" fmla="*/ 4428 w 25091"/>
                <a:gd name="connsiteY38" fmla="*/ 37638 h 114390"/>
                <a:gd name="connsiteX39" fmla="*/ 4428 w 25091"/>
                <a:gd name="connsiteY39" fmla="*/ 46494 h 114390"/>
                <a:gd name="connsiteX40" fmla="*/ 10332 w 25091"/>
                <a:gd name="connsiteY40" fmla="*/ 66420 h 114390"/>
                <a:gd name="connsiteX41" fmla="*/ 10332 w 25091"/>
                <a:gd name="connsiteY41" fmla="*/ 35424 h 114390"/>
                <a:gd name="connsiteX42" fmla="*/ 10332 w 25091"/>
                <a:gd name="connsiteY42" fmla="*/ 35424 h 114390"/>
                <a:gd name="connsiteX43" fmla="*/ 10332 w 25091"/>
                <a:gd name="connsiteY43" fmla="*/ 30996 h 114390"/>
                <a:gd name="connsiteX44" fmla="*/ 10332 w 25091"/>
                <a:gd name="connsiteY44" fmla="*/ 17712 h 114390"/>
                <a:gd name="connsiteX45" fmla="*/ 10332 w 25091"/>
                <a:gd name="connsiteY45" fmla="*/ 17712 h 114390"/>
                <a:gd name="connsiteX46" fmla="*/ 10332 w 25091"/>
                <a:gd name="connsiteY46" fmla="*/ 9594 h 114390"/>
                <a:gd name="connsiteX47" fmla="*/ 10332 w 25091"/>
                <a:gd name="connsiteY47" fmla="*/ 9594 h 114390"/>
                <a:gd name="connsiteX48" fmla="*/ 10332 w 25091"/>
                <a:gd name="connsiteY48" fmla="*/ 16236 h 114390"/>
                <a:gd name="connsiteX49" fmla="*/ 10332 w 25091"/>
                <a:gd name="connsiteY49" fmla="*/ 16236 h 114390"/>
                <a:gd name="connsiteX50" fmla="*/ 10332 w 25091"/>
                <a:gd name="connsiteY50" fmla="*/ 16236 h 114390"/>
                <a:gd name="connsiteX51" fmla="*/ 10332 w 25091"/>
                <a:gd name="connsiteY51" fmla="*/ 20664 h 114390"/>
                <a:gd name="connsiteX52" fmla="*/ 10332 w 25091"/>
                <a:gd name="connsiteY52" fmla="*/ 20664 h 114390"/>
                <a:gd name="connsiteX53" fmla="*/ 10332 w 25091"/>
                <a:gd name="connsiteY53" fmla="*/ 25092 h 114390"/>
                <a:gd name="connsiteX54" fmla="*/ 10332 w 25091"/>
                <a:gd name="connsiteY54" fmla="*/ 25092 h 114390"/>
                <a:gd name="connsiteX55" fmla="*/ 4428 w 25091"/>
                <a:gd name="connsiteY55" fmla="*/ 31734 h 114390"/>
                <a:gd name="connsiteX56" fmla="*/ 0 w 25091"/>
                <a:gd name="connsiteY56" fmla="*/ 11070 h 114390"/>
                <a:gd name="connsiteX57" fmla="*/ 0 w 25091"/>
                <a:gd name="connsiteY57" fmla="*/ 738 h 114390"/>
                <a:gd name="connsiteX58" fmla="*/ 0 w 25091"/>
                <a:gd name="connsiteY58" fmla="*/ 738 h 114390"/>
                <a:gd name="connsiteX59" fmla="*/ 0 w 25091"/>
                <a:gd name="connsiteY59" fmla="*/ 11070 h 114390"/>
                <a:gd name="connsiteX60" fmla="*/ 0 w 25091"/>
                <a:gd name="connsiteY60" fmla="*/ 30996 h 114390"/>
                <a:gd name="connsiteX61" fmla="*/ 0 w 25091"/>
                <a:gd name="connsiteY61" fmla="*/ 30996 h 114390"/>
                <a:gd name="connsiteX62" fmla="*/ 4428 w 25091"/>
                <a:gd name="connsiteY62" fmla="*/ 30996 h 114390"/>
                <a:gd name="connsiteX63" fmla="*/ 4428 w 25091"/>
                <a:gd name="connsiteY63" fmla="*/ 30996 h 114390"/>
                <a:gd name="connsiteX64" fmla="*/ 4428 w 25091"/>
                <a:gd name="connsiteY64" fmla="*/ 4428 h 114390"/>
                <a:gd name="connsiteX65" fmla="*/ 4428 w 25091"/>
                <a:gd name="connsiteY65" fmla="*/ 4428 h 114390"/>
                <a:gd name="connsiteX66" fmla="*/ 4428 w 25091"/>
                <a:gd name="connsiteY66" fmla="*/ 4428 h 114390"/>
                <a:gd name="connsiteX67" fmla="*/ 4428 w 25091"/>
                <a:gd name="connsiteY67" fmla="*/ 0 h 114390"/>
                <a:gd name="connsiteX68" fmla="*/ 4428 w 25091"/>
                <a:gd name="connsiteY68" fmla="*/ 4428 h 114390"/>
                <a:gd name="connsiteX69" fmla="*/ 4428 w 25091"/>
                <a:gd name="connsiteY69" fmla="*/ 4428 h 114390"/>
                <a:gd name="connsiteX70" fmla="*/ 4428 w 25091"/>
                <a:gd name="connsiteY70" fmla="*/ 4428 h 114390"/>
                <a:gd name="connsiteX71" fmla="*/ 4428 w 25091"/>
                <a:gd name="connsiteY71" fmla="*/ 4428 h 114390"/>
                <a:gd name="connsiteX72" fmla="*/ 4428 w 25091"/>
                <a:gd name="connsiteY72" fmla="*/ 4428 h 11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5091" h="114390">
                  <a:moveTo>
                    <a:pt x="25092" y="109224"/>
                  </a:moveTo>
                  <a:lnTo>
                    <a:pt x="25092" y="109224"/>
                  </a:lnTo>
                  <a:cubicBezTo>
                    <a:pt x="24530" y="107548"/>
                    <a:pt x="24530" y="105734"/>
                    <a:pt x="25092" y="104058"/>
                  </a:cubicBezTo>
                  <a:cubicBezTo>
                    <a:pt x="24317" y="100231"/>
                    <a:pt x="23078" y="96514"/>
                    <a:pt x="21402" y="92988"/>
                  </a:cubicBezTo>
                  <a:lnTo>
                    <a:pt x="21402" y="86346"/>
                  </a:lnTo>
                  <a:cubicBezTo>
                    <a:pt x="21402" y="86346"/>
                    <a:pt x="21402" y="80442"/>
                    <a:pt x="21402" y="78228"/>
                  </a:cubicBezTo>
                  <a:cubicBezTo>
                    <a:pt x="21402" y="76014"/>
                    <a:pt x="21402" y="73800"/>
                    <a:pt x="21402" y="71586"/>
                  </a:cubicBezTo>
                  <a:lnTo>
                    <a:pt x="21402" y="71586"/>
                  </a:lnTo>
                  <a:lnTo>
                    <a:pt x="21402" y="71586"/>
                  </a:lnTo>
                  <a:lnTo>
                    <a:pt x="21402" y="77490"/>
                  </a:lnTo>
                  <a:lnTo>
                    <a:pt x="21402" y="84132"/>
                  </a:lnTo>
                  <a:lnTo>
                    <a:pt x="21402" y="92250"/>
                  </a:lnTo>
                  <a:lnTo>
                    <a:pt x="21402" y="97416"/>
                  </a:lnTo>
                  <a:cubicBezTo>
                    <a:pt x="22920" y="101507"/>
                    <a:pt x="24153" y="105700"/>
                    <a:pt x="25092" y="109962"/>
                  </a:cubicBezTo>
                  <a:cubicBezTo>
                    <a:pt x="24772" y="111421"/>
                    <a:pt x="24772" y="112932"/>
                    <a:pt x="25092" y="114390"/>
                  </a:cubicBezTo>
                  <a:lnTo>
                    <a:pt x="25092" y="114390"/>
                  </a:lnTo>
                  <a:cubicBezTo>
                    <a:pt x="25092" y="114390"/>
                    <a:pt x="25092" y="114390"/>
                    <a:pt x="25092" y="114390"/>
                  </a:cubicBezTo>
                  <a:cubicBezTo>
                    <a:pt x="24362" y="108876"/>
                    <a:pt x="23127" y="103442"/>
                    <a:pt x="21402" y="98154"/>
                  </a:cubicBezTo>
                  <a:lnTo>
                    <a:pt x="16974" y="82656"/>
                  </a:lnTo>
                  <a:cubicBezTo>
                    <a:pt x="16974" y="82656"/>
                    <a:pt x="16974" y="82656"/>
                    <a:pt x="16974" y="78228"/>
                  </a:cubicBezTo>
                  <a:cubicBezTo>
                    <a:pt x="16654" y="79686"/>
                    <a:pt x="16654" y="81197"/>
                    <a:pt x="16974" y="82656"/>
                  </a:cubicBezTo>
                  <a:lnTo>
                    <a:pt x="20664" y="97416"/>
                  </a:lnTo>
                  <a:cubicBezTo>
                    <a:pt x="20664" y="97416"/>
                    <a:pt x="20664" y="107748"/>
                    <a:pt x="25092" y="114390"/>
                  </a:cubicBezTo>
                  <a:lnTo>
                    <a:pt x="25092" y="114390"/>
                  </a:lnTo>
                  <a:close/>
                  <a:moveTo>
                    <a:pt x="16236" y="66420"/>
                  </a:moveTo>
                  <a:lnTo>
                    <a:pt x="16236" y="66420"/>
                  </a:lnTo>
                  <a:cubicBezTo>
                    <a:pt x="15892" y="61999"/>
                    <a:pt x="15892" y="57557"/>
                    <a:pt x="16236" y="53136"/>
                  </a:cubicBezTo>
                  <a:cubicBezTo>
                    <a:pt x="16236" y="48708"/>
                    <a:pt x="16236" y="45018"/>
                    <a:pt x="16236" y="42066"/>
                  </a:cubicBezTo>
                  <a:cubicBezTo>
                    <a:pt x="15968" y="39614"/>
                    <a:pt x="15968" y="37138"/>
                    <a:pt x="16236" y="34686"/>
                  </a:cubicBezTo>
                  <a:cubicBezTo>
                    <a:pt x="15968" y="37138"/>
                    <a:pt x="15968" y="39614"/>
                    <a:pt x="16236" y="42066"/>
                  </a:cubicBezTo>
                  <a:cubicBezTo>
                    <a:pt x="16646" y="45251"/>
                    <a:pt x="16646" y="48475"/>
                    <a:pt x="16236" y="51660"/>
                  </a:cubicBezTo>
                  <a:cubicBezTo>
                    <a:pt x="16236" y="57564"/>
                    <a:pt x="16236" y="61992"/>
                    <a:pt x="16236" y="66420"/>
                  </a:cubicBezTo>
                  <a:close/>
                  <a:moveTo>
                    <a:pt x="10332" y="66420"/>
                  </a:moveTo>
                  <a:lnTo>
                    <a:pt x="10332" y="66420"/>
                  </a:lnTo>
                  <a:cubicBezTo>
                    <a:pt x="8118" y="56826"/>
                    <a:pt x="4428" y="50184"/>
                    <a:pt x="4428" y="46494"/>
                  </a:cubicBezTo>
                  <a:lnTo>
                    <a:pt x="4428" y="39114"/>
                  </a:lnTo>
                  <a:lnTo>
                    <a:pt x="4428" y="32472"/>
                  </a:lnTo>
                  <a:lnTo>
                    <a:pt x="4428" y="32472"/>
                  </a:lnTo>
                  <a:lnTo>
                    <a:pt x="4428" y="37638"/>
                  </a:lnTo>
                  <a:lnTo>
                    <a:pt x="4428" y="46494"/>
                  </a:lnTo>
                  <a:cubicBezTo>
                    <a:pt x="4428" y="53136"/>
                    <a:pt x="8118" y="59778"/>
                    <a:pt x="10332" y="66420"/>
                  </a:cubicBezTo>
                  <a:close/>
                  <a:moveTo>
                    <a:pt x="10332" y="35424"/>
                  </a:moveTo>
                  <a:cubicBezTo>
                    <a:pt x="10332" y="35424"/>
                    <a:pt x="10332" y="35424"/>
                    <a:pt x="10332" y="35424"/>
                  </a:cubicBezTo>
                  <a:cubicBezTo>
                    <a:pt x="10332" y="35424"/>
                    <a:pt x="10332" y="35424"/>
                    <a:pt x="10332" y="30996"/>
                  </a:cubicBezTo>
                  <a:lnTo>
                    <a:pt x="10332" y="17712"/>
                  </a:lnTo>
                  <a:lnTo>
                    <a:pt x="10332" y="17712"/>
                  </a:lnTo>
                  <a:cubicBezTo>
                    <a:pt x="10332" y="17712"/>
                    <a:pt x="10332" y="14022"/>
                    <a:pt x="10332" y="9594"/>
                  </a:cubicBezTo>
                  <a:lnTo>
                    <a:pt x="10332" y="9594"/>
                  </a:lnTo>
                  <a:cubicBezTo>
                    <a:pt x="10528" y="11804"/>
                    <a:pt x="10528" y="14026"/>
                    <a:pt x="10332" y="16236"/>
                  </a:cubicBezTo>
                  <a:lnTo>
                    <a:pt x="10332" y="16236"/>
                  </a:lnTo>
                  <a:lnTo>
                    <a:pt x="10332" y="16236"/>
                  </a:lnTo>
                  <a:lnTo>
                    <a:pt x="10332" y="20664"/>
                  </a:lnTo>
                  <a:cubicBezTo>
                    <a:pt x="10332" y="20664"/>
                    <a:pt x="10332" y="20664"/>
                    <a:pt x="10332" y="20664"/>
                  </a:cubicBezTo>
                  <a:lnTo>
                    <a:pt x="10332" y="25092"/>
                  </a:lnTo>
                  <a:cubicBezTo>
                    <a:pt x="10332" y="25092"/>
                    <a:pt x="10332" y="25092"/>
                    <a:pt x="10332" y="25092"/>
                  </a:cubicBezTo>
                  <a:close/>
                  <a:moveTo>
                    <a:pt x="4428" y="31734"/>
                  </a:moveTo>
                  <a:cubicBezTo>
                    <a:pt x="2406" y="24975"/>
                    <a:pt x="925" y="18065"/>
                    <a:pt x="0" y="11070"/>
                  </a:cubicBezTo>
                  <a:cubicBezTo>
                    <a:pt x="260" y="7631"/>
                    <a:pt x="260" y="4177"/>
                    <a:pt x="0" y="738"/>
                  </a:cubicBezTo>
                  <a:lnTo>
                    <a:pt x="0" y="738"/>
                  </a:lnTo>
                  <a:cubicBezTo>
                    <a:pt x="0" y="5166"/>
                    <a:pt x="0" y="8118"/>
                    <a:pt x="0" y="11070"/>
                  </a:cubicBezTo>
                  <a:cubicBezTo>
                    <a:pt x="0" y="14022"/>
                    <a:pt x="0" y="20664"/>
                    <a:pt x="0" y="30996"/>
                  </a:cubicBezTo>
                  <a:lnTo>
                    <a:pt x="0" y="30996"/>
                  </a:lnTo>
                  <a:lnTo>
                    <a:pt x="4428" y="30996"/>
                  </a:lnTo>
                  <a:lnTo>
                    <a:pt x="4428" y="30996"/>
                  </a:lnTo>
                  <a:close/>
                  <a:moveTo>
                    <a:pt x="4428" y="4428"/>
                  </a:moveTo>
                  <a:lnTo>
                    <a:pt x="4428" y="4428"/>
                  </a:lnTo>
                  <a:lnTo>
                    <a:pt x="4428" y="4428"/>
                  </a:lnTo>
                  <a:cubicBezTo>
                    <a:pt x="4130" y="2967"/>
                    <a:pt x="4130" y="1461"/>
                    <a:pt x="4428" y="0"/>
                  </a:cubicBezTo>
                  <a:cubicBezTo>
                    <a:pt x="4428" y="0"/>
                    <a:pt x="4428" y="3690"/>
                    <a:pt x="4428" y="4428"/>
                  </a:cubicBezTo>
                  <a:lnTo>
                    <a:pt x="4428" y="4428"/>
                  </a:lnTo>
                  <a:cubicBezTo>
                    <a:pt x="4428" y="4428"/>
                    <a:pt x="4428" y="4428"/>
                    <a:pt x="4428" y="4428"/>
                  </a:cubicBezTo>
                  <a:lnTo>
                    <a:pt x="4428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F4131BF-2826-4132-8D3A-5F49D649B7CC}"/>
                </a:ext>
              </a:extLst>
            </p:cNvPr>
            <p:cNvSpPr/>
            <p:nvPr/>
          </p:nvSpPr>
          <p:spPr>
            <a:xfrm>
              <a:off x="7884211" y="3728389"/>
              <a:ext cx="19188" cy="101844"/>
            </a:xfrm>
            <a:custGeom>
              <a:avLst/>
              <a:gdLst>
                <a:gd name="connsiteX0" fmla="*/ 19188 w 19188"/>
                <a:gd name="connsiteY0" fmla="*/ 90036 h 101844"/>
                <a:gd name="connsiteX1" fmla="*/ 19188 w 19188"/>
                <a:gd name="connsiteY1" fmla="*/ 90036 h 101844"/>
                <a:gd name="connsiteX2" fmla="*/ 19188 w 19188"/>
                <a:gd name="connsiteY2" fmla="*/ 85608 h 101844"/>
                <a:gd name="connsiteX3" fmla="*/ 19188 w 19188"/>
                <a:gd name="connsiteY3" fmla="*/ 75276 h 101844"/>
                <a:gd name="connsiteX4" fmla="*/ 19188 w 19188"/>
                <a:gd name="connsiteY4" fmla="*/ 67896 h 101844"/>
                <a:gd name="connsiteX5" fmla="*/ 19188 w 19188"/>
                <a:gd name="connsiteY5" fmla="*/ 67896 h 101844"/>
                <a:gd name="connsiteX6" fmla="*/ 19188 w 19188"/>
                <a:gd name="connsiteY6" fmla="*/ 67896 h 101844"/>
                <a:gd name="connsiteX7" fmla="*/ 19188 w 19188"/>
                <a:gd name="connsiteY7" fmla="*/ 67896 h 101844"/>
                <a:gd name="connsiteX8" fmla="*/ 19188 w 19188"/>
                <a:gd name="connsiteY8" fmla="*/ 67896 h 101844"/>
                <a:gd name="connsiteX9" fmla="*/ 19188 w 19188"/>
                <a:gd name="connsiteY9" fmla="*/ 53136 h 101844"/>
                <a:gd name="connsiteX10" fmla="*/ 19188 w 19188"/>
                <a:gd name="connsiteY10" fmla="*/ 43542 h 101844"/>
                <a:gd name="connsiteX11" fmla="*/ 19188 w 19188"/>
                <a:gd name="connsiteY11" fmla="*/ 34686 h 101844"/>
                <a:gd name="connsiteX12" fmla="*/ 19188 w 19188"/>
                <a:gd name="connsiteY12" fmla="*/ 34686 h 101844"/>
                <a:gd name="connsiteX13" fmla="*/ 19188 w 19188"/>
                <a:gd name="connsiteY13" fmla="*/ 34686 h 101844"/>
                <a:gd name="connsiteX14" fmla="*/ 19188 w 19188"/>
                <a:gd name="connsiteY14" fmla="*/ 34686 h 101844"/>
                <a:gd name="connsiteX15" fmla="*/ 19188 w 19188"/>
                <a:gd name="connsiteY15" fmla="*/ 34686 h 101844"/>
                <a:gd name="connsiteX16" fmla="*/ 19188 w 19188"/>
                <a:gd name="connsiteY16" fmla="*/ 34686 h 101844"/>
                <a:gd name="connsiteX17" fmla="*/ 19188 w 19188"/>
                <a:gd name="connsiteY17" fmla="*/ 30258 h 101844"/>
                <a:gd name="connsiteX18" fmla="*/ 19188 w 19188"/>
                <a:gd name="connsiteY18" fmla="*/ 30258 h 101844"/>
                <a:gd name="connsiteX19" fmla="*/ 19188 w 19188"/>
                <a:gd name="connsiteY19" fmla="*/ 25830 h 101844"/>
                <a:gd name="connsiteX20" fmla="*/ 19188 w 19188"/>
                <a:gd name="connsiteY20" fmla="*/ 25830 h 101844"/>
                <a:gd name="connsiteX21" fmla="*/ 19188 w 19188"/>
                <a:gd name="connsiteY21" fmla="*/ 11070 h 101844"/>
                <a:gd name="connsiteX22" fmla="*/ 19188 w 19188"/>
                <a:gd name="connsiteY22" fmla="*/ 5166 h 101844"/>
                <a:gd name="connsiteX23" fmla="*/ 19188 w 19188"/>
                <a:gd name="connsiteY23" fmla="*/ 0 h 101844"/>
                <a:gd name="connsiteX24" fmla="*/ 0 w 19188"/>
                <a:gd name="connsiteY24" fmla="*/ 0 h 101844"/>
                <a:gd name="connsiteX25" fmla="*/ 0 w 19188"/>
                <a:gd name="connsiteY25" fmla="*/ 0 h 101844"/>
                <a:gd name="connsiteX26" fmla="*/ 5904 w 19188"/>
                <a:gd name="connsiteY26" fmla="*/ 7380 h 101844"/>
                <a:gd name="connsiteX27" fmla="*/ 5904 w 19188"/>
                <a:gd name="connsiteY27" fmla="*/ 7380 h 101844"/>
                <a:gd name="connsiteX28" fmla="*/ 5904 w 19188"/>
                <a:gd name="connsiteY28" fmla="*/ 7380 h 101844"/>
                <a:gd name="connsiteX29" fmla="*/ 5904 w 19188"/>
                <a:gd name="connsiteY29" fmla="*/ 0 h 101844"/>
                <a:gd name="connsiteX30" fmla="*/ 5904 w 19188"/>
                <a:gd name="connsiteY30" fmla="*/ 21402 h 101844"/>
                <a:gd name="connsiteX31" fmla="*/ 5904 w 19188"/>
                <a:gd name="connsiteY31" fmla="*/ 30258 h 101844"/>
                <a:gd name="connsiteX32" fmla="*/ 5904 w 19188"/>
                <a:gd name="connsiteY32" fmla="*/ 35424 h 101844"/>
                <a:gd name="connsiteX33" fmla="*/ 5904 w 19188"/>
                <a:gd name="connsiteY33" fmla="*/ 35424 h 101844"/>
                <a:gd name="connsiteX34" fmla="*/ 5904 w 19188"/>
                <a:gd name="connsiteY34" fmla="*/ 35424 h 101844"/>
                <a:gd name="connsiteX35" fmla="*/ 5904 w 19188"/>
                <a:gd name="connsiteY35" fmla="*/ 39852 h 101844"/>
                <a:gd name="connsiteX36" fmla="*/ 5904 w 19188"/>
                <a:gd name="connsiteY36" fmla="*/ 47970 h 101844"/>
                <a:gd name="connsiteX37" fmla="*/ 5904 w 19188"/>
                <a:gd name="connsiteY37" fmla="*/ 67158 h 101844"/>
                <a:gd name="connsiteX38" fmla="*/ 5904 w 19188"/>
                <a:gd name="connsiteY38" fmla="*/ 67158 h 101844"/>
                <a:gd name="connsiteX39" fmla="*/ 5904 w 19188"/>
                <a:gd name="connsiteY39" fmla="*/ 74538 h 101844"/>
                <a:gd name="connsiteX40" fmla="*/ 5904 w 19188"/>
                <a:gd name="connsiteY40" fmla="*/ 74538 h 101844"/>
                <a:gd name="connsiteX41" fmla="*/ 5904 w 19188"/>
                <a:gd name="connsiteY41" fmla="*/ 86346 h 101844"/>
                <a:gd name="connsiteX42" fmla="*/ 5904 w 19188"/>
                <a:gd name="connsiteY42" fmla="*/ 101844 h 101844"/>
                <a:gd name="connsiteX43" fmla="*/ 5904 w 19188"/>
                <a:gd name="connsiteY43" fmla="*/ 101844 h 101844"/>
                <a:gd name="connsiteX44" fmla="*/ 5904 w 19188"/>
                <a:gd name="connsiteY44" fmla="*/ 101844 h 101844"/>
                <a:gd name="connsiteX45" fmla="*/ 5904 w 19188"/>
                <a:gd name="connsiteY45" fmla="*/ 101844 h 101844"/>
                <a:gd name="connsiteX46" fmla="*/ 5904 w 19188"/>
                <a:gd name="connsiteY46" fmla="*/ 96678 h 101844"/>
                <a:gd name="connsiteX47" fmla="*/ 5904 w 19188"/>
                <a:gd name="connsiteY47" fmla="*/ 96678 h 101844"/>
                <a:gd name="connsiteX48" fmla="*/ 2214 w 19188"/>
                <a:gd name="connsiteY48" fmla="*/ 78966 h 101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9188" h="101844">
                  <a:moveTo>
                    <a:pt x="19188" y="90036"/>
                  </a:moveTo>
                  <a:lnTo>
                    <a:pt x="19188" y="90036"/>
                  </a:lnTo>
                  <a:cubicBezTo>
                    <a:pt x="18868" y="88578"/>
                    <a:pt x="18868" y="87067"/>
                    <a:pt x="19188" y="85608"/>
                  </a:cubicBezTo>
                  <a:cubicBezTo>
                    <a:pt x="18894" y="82170"/>
                    <a:pt x="18894" y="78714"/>
                    <a:pt x="19188" y="75276"/>
                  </a:cubicBezTo>
                  <a:cubicBezTo>
                    <a:pt x="18563" y="72855"/>
                    <a:pt x="18563" y="70317"/>
                    <a:pt x="19188" y="67896"/>
                  </a:cubicBezTo>
                  <a:lnTo>
                    <a:pt x="19188" y="67896"/>
                  </a:lnTo>
                  <a:lnTo>
                    <a:pt x="19188" y="67896"/>
                  </a:lnTo>
                  <a:lnTo>
                    <a:pt x="19188" y="67896"/>
                  </a:lnTo>
                  <a:lnTo>
                    <a:pt x="19188" y="67896"/>
                  </a:lnTo>
                  <a:cubicBezTo>
                    <a:pt x="18910" y="62980"/>
                    <a:pt x="18910" y="58052"/>
                    <a:pt x="19188" y="53136"/>
                  </a:cubicBezTo>
                  <a:lnTo>
                    <a:pt x="19188" y="43542"/>
                  </a:lnTo>
                  <a:cubicBezTo>
                    <a:pt x="19188" y="36900"/>
                    <a:pt x="19188" y="35424"/>
                    <a:pt x="19188" y="34686"/>
                  </a:cubicBezTo>
                  <a:lnTo>
                    <a:pt x="19188" y="34686"/>
                  </a:lnTo>
                  <a:lnTo>
                    <a:pt x="19188" y="34686"/>
                  </a:lnTo>
                  <a:cubicBezTo>
                    <a:pt x="19188" y="34686"/>
                    <a:pt x="19188" y="34686"/>
                    <a:pt x="19188" y="34686"/>
                  </a:cubicBezTo>
                  <a:lnTo>
                    <a:pt x="19188" y="34686"/>
                  </a:lnTo>
                  <a:lnTo>
                    <a:pt x="19188" y="34686"/>
                  </a:lnTo>
                  <a:cubicBezTo>
                    <a:pt x="18843" y="33230"/>
                    <a:pt x="18843" y="31714"/>
                    <a:pt x="19188" y="30258"/>
                  </a:cubicBezTo>
                  <a:lnTo>
                    <a:pt x="19188" y="30258"/>
                  </a:lnTo>
                  <a:cubicBezTo>
                    <a:pt x="18940" y="28792"/>
                    <a:pt x="18940" y="27296"/>
                    <a:pt x="19188" y="25830"/>
                  </a:cubicBezTo>
                  <a:lnTo>
                    <a:pt x="19188" y="25830"/>
                  </a:lnTo>
                  <a:lnTo>
                    <a:pt x="19188" y="11070"/>
                  </a:lnTo>
                  <a:cubicBezTo>
                    <a:pt x="18871" y="9115"/>
                    <a:pt x="18871" y="7121"/>
                    <a:pt x="19188" y="5166"/>
                  </a:cubicBezTo>
                  <a:lnTo>
                    <a:pt x="19188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3690"/>
                    <a:pt x="0" y="8118"/>
                    <a:pt x="5904" y="7380"/>
                  </a:cubicBezTo>
                  <a:lnTo>
                    <a:pt x="5904" y="7380"/>
                  </a:lnTo>
                  <a:cubicBezTo>
                    <a:pt x="5904" y="7380"/>
                    <a:pt x="5904" y="7380"/>
                    <a:pt x="5904" y="7380"/>
                  </a:cubicBezTo>
                  <a:cubicBezTo>
                    <a:pt x="6748" y="4993"/>
                    <a:pt x="6748" y="2387"/>
                    <a:pt x="5904" y="0"/>
                  </a:cubicBezTo>
                  <a:cubicBezTo>
                    <a:pt x="5526" y="7129"/>
                    <a:pt x="5526" y="14273"/>
                    <a:pt x="5904" y="21402"/>
                  </a:cubicBezTo>
                  <a:cubicBezTo>
                    <a:pt x="5904" y="21402"/>
                    <a:pt x="5904" y="26568"/>
                    <a:pt x="5904" y="30258"/>
                  </a:cubicBezTo>
                  <a:lnTo>
                    <a:pt x="5904" y="35424"/>
                  </a:lnTo>
                  <a:lnTo>
                    <a:pt x="5904" y="35424"/>
                  </a:lnTo>
                  <a:lnTo>
                    <a:pt x="5904" y="35424"/>
                  </a:lnTo>
                  <a:cubicBezTo>
                    <a:pt x="5904" y="35424"/>
                    <a:pt x="5904" y="35424"/>
                    <a:pt x="5904" y="39852"/>
                  </a:cubicBezTo>
                  <a:lnTo>
                    <a:pt x="5904" y="47970"/>
                  </a:lnTo>
                  <a:cubicBezTo>
                    <a:pt x="5139" y="54343"/>
                    <a:pt x="5139" y="60785"/>
                    <a:pt x="5904" y="67158"/>
                  </a:cubicBezTo>
                  <a:lnTo>
                    <a:pt x="5904" y="67158"/>
                  </a:lnTo>
                  <a:cubicBezTo>
                    <a:pt x="5904" y="67158"/>
                    <a:pt x="5904" y="67158"/>
                    <a:pt x="5904" y="74538"/>
                  </a:cubicBezTo>
                  <a:lnTo>
                    <a:pt x="5904" y="74538"/>
                  </a:lnTo>
                  <a:cubicBezTo>
                    <a:pt x="6185" y="78469"/>
                    <a:pt x="6185" y="82415"/>
                    <a:pt x="5904" y="86346"/>
                  </a:cubicBezTo>
                  <a:cubicBezTo>
                    <a:pt x="5904" y="92988"/>
                    <a:pt x="5904" y="100368"/>
                    <a:pt x="5904" y="101844"/>
                  </a:cubicBezTo>
                  <a:cubicBezTo>
                    <a:pt x="5904" y="101844"/>
                    <a:pt x="5904" y="101844"/>
                    <a:pt x="5904" y="101844"/>
                  </a:cubicBezTo>
                  <a:cubicBezTo>
                    <a:pt x="5904" y="101844"/>
                    <a:pt x="5904" y="101844"/>
                    <a:pt x="5904" y="101844"/>
                  </a:cubicBezTo>
                  <a:lnTo>
                    <a:pt x="5904" y="101844"/>
                  </a:lnTo>
                  <a:cubicBezTo>
                    <a:pt x="5497" y="100146"/>
                    <a:pt x="5497" y="98376"/>
                    <a:pt x="5904" y="96678"/>
                  </a:cubicBezTo>
                  <a:lnTo>
                    <a:pt x="5904" y="96678"/>
                  </a:lnTo>
                  <a:cubicBezTo>
                    <a:pt x="5131" y="90688"/>
                    <a:pt x="3898" y="84766"/>
                    <a:pt x="2214" y="789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68E10270-66E0-43D3-80D9-A3F71F2E8A81}"/>
                </a:ext>
              </a:extLst>
            </p:cNvPr>
            <p:cNvSpPr/>
            <p:nvPr/>
          </p:nvSpPr>
          <p:spPr>
            <a:xfrm>
              <a:off x="7884211" y="3723961"/>
              <a:ext cx="25830" cy="118818"/>
            </a:xfrm>
            <a:custGeom>
              <a:avLst/>
              <a:gdLst>
                <a:gd name="connsiteX0" fmla="*/ 25830 w 25830"/>
                <a:gd name="connsiteY0" fmla="*/ 118080 h 118818"/>
                <a:gd name="connsiteX1" fmla="*/ 25830 w 25830"/>
                <a:gd name="connsiteY1" fmla="*/ 118080 h 118818"/>
                <a:gd name="connsiteX2" fmla="*/ 25830 w 25830"/>
                <a:gd name="connsiteY2" fmla="*/ 112914 h 118818"/>
                <a:gd name="connsiteX3" fmla="*/ 22140 w 25830"/>
                <a:gd name="connsiteY3" fmla="*/ 95202 h 118818"/>
                <a:gd name="connsiteX4" fmla="*/ 17712 w 25830"/>
                <a:gd name="connsiteY4" fmla="*/ 80442 h 118818"/>
                <a:gd name="connsiteX5" fmla="*/ 17712 w 25830"/>
                <a:gd name="connsiteY5" fmla="*/ 73062 h 118818"/>
                <a:gd name="connsiteX6" fmla="*/ 17712 w 25830"/>
                <a:gd name="connsiteY6" fmla="*/ 73062 h 118818"/>
                <a:gd name="connsiteX7" fmla="*/ 17712 w 25830"/>
                <a:gd name="connsiteY7" fmla="*/ 58302 h 118818"/>
                <a:gd name="connsiteX8" fmla="*/ 17712 w 25830"/>
                <a:gd name="connsiteY8" fmla="*/ 48708 h 118818"/>
                <a:gd name="connsiteX9" fmla="*/ 17712 w 25830"/>
                <a:gd name="connsiteY9" fmla="*/ 40590 h 118818"/>
                <a:gd name="connsiteX10" fmla="*/ 17712 w 25830"/>
                <a:gd name="connsiteY10" fmla="*/ 48708 h 118818"/>
                <a:gd name="connsiteX11" fmla="*/ 17712 w 25830"/>
                <a:gd name="connsiteY11" fmla="*/ 58302 h 118818"/>
                <a:gd name="connsiteX12" fmla="*/ 17712 w 25830"/>
                <a:gd name="connsiteY12" fmla="*/ 73062 h 118818"/>
                <a:gd name="connsiteX13" fmla="*/ 17712 w 25830"/>
                <a:gd name="connsiteY13" fmla="*/ 73062 h 118818"/>
                <a:gd name="connsiteX14" fmla="*/ 17712 w 25830"/>
                <a:gd name="connsiteY14" fmla="*/ 81180 h 118818"/>
                <a:gd name="connsiteX15" fmla="*/ 22140 w 25830"/>
                <a:gd name="connsiteY15" fmla="*/ 95940 h 118818"/>
                <a:gd name="connsiteX16" fmla="*/ 25830 w 25830"/>
                <a:gd name="connsiteY16" fmla="*/ 113652 h 118818"/>
                <a:gd name="connsiteX17" fmla="*/ 25830 w 25830"/>
                <a:gd name="connsiteY17" fmla="*/ 118818 h 118818"/>
                <a:gd name="connsiteX18" fmla="*/ 25830 w 25830"/>
                <a:gd name="connsiteY18" fmla="*/ 118818 h 118818"/>
                <a:gd name="connsiteX19" fmla="*/ 25830 w 25830"/>
                <a:gd name="connsiteY19" fmla="*/ 118818 h 118818"/>
                <a:gd name="connsiteX20" fmla="*/ 25830 w 25830"/>
                <a:gd name="connsiteY20" fmla="*/ 118818 h 118818"/>
                <a:gd name="connsiteX21" fmla="*/ 25830 w 25830"/>
                <a:gd name="connsiteY21" fmla="*/ 118818 h 118818"/>
                <a:gd name="connsiteX22" fmla="*/ 25830 w 25830"/>
                <a:gd name="connsiteY22" fmla="*/ 103320 h 118818"/>
                <a:gd name="connsiteX23" fmla="*/ 25830 w 25830"/>
                <a:gd name="connsiteY23" fmla="*/ 97416 h 118818"/>
                <a:gd name="connsiteX24" fmla="*/ 25830 w 25830"/>
                <a:gd name="connsiteY24" fmla="*/ 91512 h 118818"/>
                <a:gd name="connsiteX25" fmla="*/ 25830 w 25830"/>
                <a:gd name="connsiteY25" fmla="*/ 84132 h 118818"/>
                <a:gd name="connsiteX26" fmla="*/ 25830 w 25830"/>
                <a:gd name="connsiteY26" fmla="*/ 84132 h 118818"/>
                <a:gd name="connsiteX27" fmla="*/ 25830 w 25830"/>
                <a:gd name="connsiteY27" fmla="*/ 64944 h 118818"/>
                <a:gd name="connsiteX28" fmla="*/ 25830 w 25830"/>
                <a:gd name="connsiteY28" fmla="*/ 52398 h 118818"/>
                <a:gd name="connsiteX29" fmla="*/ 25830 w 25830"/>
                <a:gd name="connsiteY29" fmla="*/ 71586 h 118818"/>
                <a:gd name="connsiteX30" fmla="*/ 25830 w 25830"/>
                <a:gd name="connsiteY30" fmla="*/ 71586 h 118818"/>
                <a:gd name="connsiteX31" fmla="*/ 25830 w 25830"/>
                <a:gd name="connsiteY31" fmla="*/ 78966 h 118818"/>
                <a:gd name="connsiteX32" fmla="*/ 25830 w 25830"/>
                <a:gd name="connsiteY32" fmla="*/ 84132 h 118818"/>
                <a:gd name="connsiteX33" fmla="*/ 25830 w 25830"/>
                <a:gd name="connsiteY33" fmla="*/ 90774 h 118818"/>
                <a:gd name="connsiteX34" fmla="*/ 25830 w 25830"/>
                <a:gd name="connsiteY34" fmla="*/ 106272 h 118818"/>
                <a:gd name="connsiteX35" fmla="*/ 25830 w 25830"/>
                <a:gd name="connsiteY35" fmla="*/ 111438 h 118818"/>
                <a:gd name="connsiteX36" fmla="*/ 6642 w 25830"/>
                <a:gd name="connsiteY36" fmla="*/ 39114 h 118818"/>
                <a:gd name="connsiteX37" fmla="*/ 6642 w 25830"/>
                <a:gd name="connsiteY37" fmla="*/ 39114 h 118818"/>
                <a:gd name="connsiteX38" fmla="*/ 6642 w 25830"/>
                <a:gd name="connsiteY38" fmla="*/ 34686 h 118818"/>
                <a:gd name="connsiteX39" fmla="*/ 6642 w 25830"/>
                <a:gd name="connsiteY39" fmla="*/ 24354 h 118818"/>
                <a:gd name="connsiteX40" fmla="*/ 0 w 25830"/>
                <a:gd name="connsiteY40" fmla="*/ 15498 h 118818"/>
                <a:gd name="connsiteX41" fmla="*/ 0 w 25830"/>
                <a:gd name="connsiteY41" fmla="*/ 0 h 118818"/>
                <a:gd name="connsiteX42" fmla="*/ 6642 w 25830"/>
                <a:gd name="connsiteY42" fmla="*/ 8856 h 118818"/>
                <a:gd name="connsiteX43" fmla="*/ 6642 w 25830"/>
                <a:gd name="connsiteY43" fmla="*/ 8856 h 118818"/>
                <a:gd name="connsiteX44" fmla="*/ 6642 w 25830"/>
                <a:gd name="connsiteY44" fmla="*/ 8856 h 118818"/>
                <a:gd name="connsiteX45" fmla="*/ 6642 w 25830"/>
                <a:gd name="connsiteY45" fmla="*/ 1476 h 118818"/>
                <a:gd name="connsiteX46" fmla="*/ 6642 w 25830"/>
                <a:gd name="connsiteY46" fmla="*/ 22878 h 118818"/>
                <a:gd name="connsiteX47" fmla="*/ 6642 w 25830"/>
                <a:gd name="connsiteY47" fmla="*/ 31734 h 118818"/>
                <a:gd name="connsiteX48" fmla="*/ 6642 w 25830"/>
                <a:gd name="connsiteY48" fmla="*/ 31734 h 118818"/>
                <a:gd name="connsiteX49" fmla="*/ 6642 w 25830"/>
                <a:gd name="connsiteY49" fmla="*/ 21402 h 118818"/>
                <a:gd name="connsiteX50" fmla="*/ 6642 w 25830"/>
                <a:gd name="connsiteY50" fmla="*/ 0 h 118818"/>
                <a:gd name="connsiteX51" fmla="*/ 6642 w 25830"/>
                <a:gd name="connsiteY51" fmla="*/ 7380 h 118818"/>
                <a:gd name="connsiteX52" fmla="*/ 6642 w 25830"/>
                <a:gd name="connsiteY52" fmla="*/ 7380 h 118818"/>
                <a:gd name="connsiteX53" fmla="*/ 6642 w 25830"/>
                <a:gd name="connsiteY53" fmla="*/ 7380 h 118818"/>
                <a:gd name="connsiteX54" fmla="*/ 738 w 25830"/>
                <a:gd name="connsiteY54" fmla="*/ 0 h 118818"/>
                <a:gd name="connsiteX55" fmla="*/ 738 w 25830"/>
                <a:gd name="connsiteY55" fmla="*/ 23616 h 118818"/>
                <a:gd name="connsiteX56" fmla="*/ 738 w 25830"/>
                <a:gd name="connsiteY56" fmla="*/ 23616 h 118818"/>
                <a:gd name="connsiteX57" fmla="*/ 738 w 25830"/>
                <a:gd name="connsiteY57" fmla="*/ 30258 h 118818"/>
                <a:gd name="connsiteX58" fmla="*/ 738 w 25830"/>
                <a:gd name="connsiteY58" fmla="*/ 35424 h 118818"/>
                <a:gd name="connsiteX59" fmla="*/ 738 w 25830"/>
                <a:gd name="connsiteY59" fmla="*/ 35424 h 118818"/>
                <a:gd name="connsiteX60" fmla="*/ 738 w 25830"/>
                <a:gd name="connsiteY60" fmla="*/ 35424 h 118818"/>
                <a:gd name="connsiteX61" fmla="*/ 738 w 25830"/>
                <a:gd name="connsiteY61" fmla="*/ 35424 h 11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5830" h="118818">
                  <a:moveTo>
                    <a:pt x="25830" y="118080"/>
                  </a:moveTo>
                  <a:lnTo>
                    <a:pt x="25830" y="118080"/>
                  </a:lnTo>
                  <a:cubicBezTo>
                    <a:pt x="25423" y="116382"/>
                    <a:pt x="25423" y="114612"/>
                    <a:pt x="25830" y="112914"/>
                  </a:cubicBezTo>
                  <a:cubicBezTo>
                    <a:pt x="25830" y="106272"/>
                    <a:pt x="22140" y="97416"/>
                    <a:pt x="22140" y="95202"/>
                  </a:cubicBezTo>
                  <a:lnTo>
                    <a:pt x="17712" y="80442"/>
                  </a:lnTo>
                  <a:cubicBezTo>
                    <a:pt x="17712" y="76014"/>
                    <a:pt x="17712" y="73800"/>
                    <a:pt x="17712" y="73062"/>
                  </a:cubicBezTo>
                  <a:lnTo>
                    <a:pt x="17712" y="73062"/>
                  </a:lnTo>
                  <a:cubicBezTo>
                    <a:pt x="17434" y="68146"/>
                    <a:pt x="17434" y="63218"/>
                    <a:pt x="17712" y="58302"/>
                  </a:cubicBezTo>
                  <a:lnTo>
                    <a:pt x="17712" y="48708"/>
                  </a:lnTo>
                  <a:cubicBezTo>
                    <a:pt x="17712" y="43542"/>
                    <a:pt x="17712" y="41328"/>
                    <a:pt x="17712" y="40590"/>
                  </a:cubicBezTo>
                  <a:cubicBezTo>
                    <a:pt x="17055" y="43256"/>
                    <a:pt x="17055" y="46042"/>
                    <a:pt x="17712" y="48708"/>
                  </a:cubicBezTo>
                  <a:cubicBezTo>
                    <a:pt x="17712" y="48708"/>
                    <a:pt x="17712" y="54612"/>
                    <a:pt x="17712" y="58302"/>
                  </a:cubicBezTo>
                  <a:cubicBezTo>
                    <a:pt x="17434" y="63218"/>
                    <a:pt x="17434" y="68146"/>
                    <a:pt x="17712" y="73062"/>
                  </a:cubicBezTo>
                  <a:lnTo>
                    <a:pt x="17712" y="73062"/>
                  </a:lnTo>
                  <a:cubicBezTo>
                    <a:pt x="17055" y="75728"/>
                    <a:pt x="17055" y="78514"/>
                    <a:pt x="17712" y="81180"/>
                  </a:cubicBezTo>
                  <a:lnTo>
                    <a:pt x="22140" y="95940"/>
                  </a:lnTo>
                  <a:cubicBezTo>
                    <a:pt x="23824" y="101740"/>
                    <a:pt x="25057" y="107662"/>
                    <a:pt x="25830" y="113652"/>
                  </a:cubicBezTo>
                  <a:cubicBezTo>
                    <a:pt x="25423" y="115350"/>
                    <a:pt x="25423" y="117120"/>
                    <a:pt x="25830" y="118818"/>
                  </a:cubicBezTo>
                  <a:lnTo>
                    <a:pt x="25830" y="118818"/>
                  </a:lnTo>
                  <a:cubicBezTo>
                    <a:pt x="25830" y="118818"/>
                    <a:pt x="25830" y="118818"/>
                    <a:pt x="25830" y="118818"/>
                  </a:cubicBezTo>
                  <a:cubicBezTo>
                    <a:pt x="25830" y="118818"/>
                    <a:pt x="25830" y="118818"/>
                    <a:pt x="25830" y="118818"/>
                  </a:cubicBezTo>
                  <a:lnTo>
                    <a:pt x="25830" y="118818"/>
                  </a:lnTo>
                  <a:cubicBezTo>
                    <a:pt x="25830" y="118818"/>
                    <a:pt x="25830" y="109962"/>
                    <a:pt x="25830" y="103320"/>
                  </a:cubicBezTo>
                  <a:lnTo>
                    <a:pt x="25830" y="97416"/>
                  </a:lnTo>
                  <a:lnTo>
                    <a:pt x="25830" y="91512"/>
                  </a:lnTo>
                  <a:cubicBezTo>
                    <a:pt x="25042" y="89115"/>
                    <a:pt x="25042" y="86529"/>
                    <a:pt x="25830" y="84132"/>
                  </a:cubicBezTo>
                  <a:lnTo>
                    <a:pt x="25830" y="84132"/>
                  </a:lnTo>
                  <a:cubicBezTo>
                    <a:pt x="25065" y="77759"/>
                    <a:pt x="25065" y="71317"/>
                    <a:pt x="25830" y="64944"/>
                  </a:cubicBezTo>
                  <a:lnTo>
                    <a:pt x="25830" y="52398"/>
                  </a:lnTo>
                  <a:cubicBezTo>
                    <a:pt x="25426" y="58788"/>
                    <a:pt x="25426" y="65196"/>
                    <a:pt x="25830" y="71586"/>
                  </a:cubicBezTo>
                  <a:lnTo>
                    <a:pt x="25830" y="71586"/>
                  </a:lnTo>
                  <a:cubicBezTo>
                    <a:pt x="25830" y="71586"/>
                    <a:pt x="25830" y="71586"/>
                    <a:pt x="25830" y="78966"/>
                  </a:cubicBezTo>
                  <a:cubicBezTo>
                    <a:pt x="25597" y="80680"/>
                    <a:pt x="25597" y="82418"/>
                    <a:pt x="25830" y="84132"/>
                  </a:cubicBezTo>
                  <a:lnTo>
                    <a:pt x="25830" y="90774"/>
                  </a:lnTo>
                  <a:cubicBezTo>
                    <a:pt x="25830" y="97416"/>
                    <a:pt x="25830" y="104796"/>
                    <a:pt x="25830" y="106272"/>
                  </a:cubicBezTo>
                  <a:lnTo>
                    <a:pt x="25830" y="111438"/>
                  </a:lnTo>
                  <a:close/>
                  <a:moveTo>
                    <a:pt x="6642" y="39114"/>
                  </a:moveTo>
                  <a:cubicBezTo>
                    <a:pt x="6642" y="39114"/>
                    <a:pt x="6642" y="39114"/>
                    <a:pt x="6642" y="39114"/>
                  </a:cubicBezTo>
                  <a:cubicBezTo>
                    <a:pt x="6297" y="37658"/>
                    <a:pt x="6297" y="36142"/>
                    <a:pt x="6642" y="34686"/>
                  </a:cubicBezTo>
                  <a:lnTo>
                    <a:pt x="6642" y="24354"/>
                  </a:lnTo>
                  <a:cubicBezTo>
                    <a:pt x="4795" y="21144"/>
                    <a:pt x="2565" y="18170"/>
                    <a:pt x="0" y="15498"/>
                  </a:cubicBezTo>
                  <a:lnTo>
                    <a:pt x="0" y="0"/>
                  </a:lnTo>
                  <a:cubicBezTo>
                    <a:pt x="2952" y="5904"/>
                    <a:pt x="5166" y="8856"/>
                    <a:pt x="6642" y="8856"/>
                  </a:cubicBezTo>
                  <a:lnTo>
                    <a:pt x="6642" y="8856"/>
                  </a:lnTo>
                  <a:lnTo>
                    <a:pt x="6642" y="8856"/>
                  </a:lnTo>
                  <a:cubicBezTo>
                    <a:pt x="7486" y="6469"/>
                    <a:pt x="7486" y="3863"/>
                    <a:pt x="6642" y="1476"/>
                  </a:cubicBezTo>
                  <a:lnTo>
                    <a:pt x="6642" y="22878"/>
                  </a:lnTo>
                  <a:cubicBezTo>
                    <a:pt x="6642" y="22878"/>
                    <a:pt x="6642" y="28044"/>
                    <a:pt x="6642" y="31734"/>
                  </a:cubicBezTo>
                  <a:lnTo>
                    <a:pt x="6642" y="31734"/>
                  </a:lnTo>
                  <a:cubicBezTo>
                    <a:pt x="6348" y="28296"/>
                    <a:pt x="6348" y="24840"/>
                    <a:pt x="6642" y="21402"/>
                  </a:cubicBezTo>
                  <a:cubicBezTo>
                    <a:pt x="6267" y="14273"/>
                    <a:pt x="6267" y="7129"/>
                    <a:pt x="6642" y="0"/>
                  </a:cubicBezTo>
                  <a:cubicBezTo>
                    <a:pt x="7486" y="2387"/>
                    <a:pt x="7486" y="4993"/>
                    <a:pt x="6642" y="7380"/>
                  </a:cubicBezTo>
                  <a:lnTo>
                    <a:pt x="6642" y="7380"/>
                  </a:lnTo>
                  <a:lnTo>
                    <a:pt x="6642" y="7380"/>
                  </a:lnTo>
                  <a:cubicBezTo>
                    <a:pt x="6642" y="7380"/>
                    <a:pt x="1476" y="2952"/>
                    <a:pt x="738" y="0"/>
                  </a:cubicBezTo>
                  <a:lnTo>
                    <a:pt x="738" y="23616"/>
                  </a:lnTo>
                  <a:lnTo>
                    <a:pt x="738" y="23616"/>
                  </a:lnTo>
                  <a:lnTo>
                    <a:pt x="738" y="30258"/>
                  </a:lnTo>
                  <a:cubicBezTo>
                    <a:pt x="738" y="30258"/>
                    <a:pt x="738" y="30258"/>
                    <a:pt x="738" y="35424"/>
                  </a:cubicBezTo>
                  <a:cubicBezTo>
                    <a:pt x="738" y="40590"/>
                    <a:pt x="738" y="35424"/>
                    <a:pt x="738" y="35424"/>
                  </a:cubicBezTo>
                  <a:lnTo>
                    <a:pt x="738" y="35424"/>
                  </a:lnTo>
                  <a:lnTo>
                    <a:pt x="738" y="3542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25A77154-29C3-41FC-8DC8-52FA9481495F}"/>
                </a:ext>
              </a:extLst>
            </p:cNvPr>
            <p:cNvSpPr/>
            <p:nvPr/>
          </p:nvSpPr>
          <p:spPr>
            <a:xfrm>
              <a:off x="7913398" y="3720271"/>
              <a:ext cx="4760" cy="121032"/>
            </a:xfrm>
            <a:custGeom>
              <a:avLst/>
              <a:gdLst>
                <a:gd name="connsiteX0" fmla="*/ 332 w 4760"/>
                <a:gd name="connsiteY0" fmla="*/ 121032 h 121032"/>
                <a:gd name="connsiteX1" fmla="*/ 332 w 4760"/>
                <a:gd name="connsiteY1" fmla="*/ 121032 h 121032"/>
                <a:gd name="connsiteX2" fmla="*/ 332 w 4760"/>
                <a:gd name="connsiteY2" fmla="*/ 113652 h 121032"/>
                <a:gd name="connsiteX3" fmla="*/ 332 w 4760"/>
                <a:gd name="connsiteY3" fmla="*/ 113652 h 121032"/>
                <a:gd name="connsiteX4" fmla="*/ 332 w 4760"/>
                <a:gd name="connsiteY4" fmla="*/ 98892 h 121032"/>
                <a:gd name="connsiteX5" fmla="*/ 332 w 4760"/>
                <a:gd name="connsiteY5" fmla="*/ 87084 h 121032"/>
                <a:gd name="connsiteX6" fmla="*/ 332 w 4760"/>
                <a:gd name="connsiteY6" fmla="*/ 78966 h 121032"/>
                <a:gd name="connsiteX7" fmla="*/ 332 w 4760"/>
                <a:gd name="connsiteY7" fmla="*/ 78966 h 121032"/>
                <a:gd name="connsiteX8" fmla="*/ 332 w 4760"/>
                <a:gd name="connsiteY8" fmla="*/ 78966 h 121032"/>
                <a:gd name="connsiteX9" fmla="*/ 332 w 4760"/>
                <a:gd name="connsiteY9" fmla="*/ 78966 h 121032"/>
                <a:gd name="connsiteX10" fmla="*/ 332 w 4760"/>
                <a:gd name="connsiteY10" fmla="*/ 78966 h 121032"/>
                <a:gd name="connsiteX11" fmla="*/ 332 w 4760"/>
                <a:gd name="connsiteY11" fmla="*/ 78966 h 121032"/>
                <a:gd name="connsiteX12" fmla="*/ 332 w 4760"/>
                <a:gd name="connsiteY12" fmla="*/ 78966 h 121032"/>
                <a:gd name="connsiteX13" fmla="*/ 332 w 4760"/>
                <a:gd name="connsiteY13" fmla="*/ 62730 h 121032"/>
                <a:gd name="connsiteX14" fmla="*/ 332 w 4760"/>
                <a:gd name="connsiteY14" fmla="*/ 47232 h 121032"/>
                <a:gd name="connsiteX15" fmla="*/ 332 w 4760"/>
                <a:gd name="connsiteY15" fmla="*/ 42804 h 121032"/>
                <a:gd name="connsiteX16" fmla="*/ 332 w 4760"/>
                <a:gd name="connsiteY16" fmla="*/ 42804 h 121032"/>
                <a:gd name="connsiteX17" fmla="*/ 332 w 4760"/>
                <a:gd name="connsiteY17" fmla="*/ 42804 h 121032"/>
                <a:gd name="connsiteX18" fmla="*/ 332 w 4760"/>
                <a:gd name="connsiteY18" fmla="*/ 42804 h 121032"/>
                <a:gd name="connsiteX19" fmla="*/ 332 w 4760"/>
                <a:gd name="connsiteY19" fmla="*/ 42804 h 121032"/>
                <a:gd name="connsiteX20" fmla="*/ 332 w 4760"/>
                <a:gd name="connsiteY20" fmla="*/ 28044 h 121032"/>
                <a:gd name="connsiteX21" fmla="*/ 332 w 4760"/>
                <a:gd name="connsiteY21" fmla="*/ 7380 h 121032"/>
                <a:gd name="connsiteX22" fmla="*/ 332 w 4760"/>
                <a:gd name="connsiteY22" fmla="*/ 7380 h 121032"/>
                <a:gd name="connsiteX23" fmla="*/ 332 w 4760"/>
                <a:gd name="connsiteY23" fmla="*/ 7380 h 121032"/>
                <a:gd name="connsiteX24" fmla="*/ 332 w 4760"/>
                <a:gd name="connsiteY24" fmla="*/ 7380 h 121032"/>
                <a:gd name="connsiteX25" fmla="*/ 332 w 4760"/>
                <a:gd name="connsiteY25" fmla="*/ 7380 h 121032"/>
                <a:gd name="connsiteX26" fmla="*/ 332 w 4760"/>
                <a:gd name="connsiteY26" fmla="*/ 0 h 121032"/>
                <a:gd name="connsiteX27" fmla="*/ 332 w 4760"/>
                <a:gd name="connsiteY27" fmla="*/ 0 h 121032"/>
                <a:gd name="connsiteX28" fmla="*/ 4760 w 4760"/>
                <a:gd name="connsiteY28" fmla="*/ 6642 h 121032"/>
                <a:gd name="connsiteX29" fmla="*/ 4760 w 4760"/>
                <a:gd name="connsiteY29" fmla="*/ 6642 h 121032"/>
                <a:gd name="connsiteX30" fmla="*/ 4760 w 4760"/>
                <a:gd name="connsiteY30" fmla="*/ 6642 h 121032"/>
                <a:gd name="connsiteX31" fmla="*/ 4760 w 4760"/>
                <a:gd name="connsiteY31" fmla="*/ 6642 h 121032"/>
                <a:gd name="connsiteX32" fmla="*/ 4760 w 4760"/>
                <a:gd name="connsiteY32" fmla="*/ 11070 h 121032"/>
                <a:gd name="connsiteX33" fmla="*/ 4760 w 4760"/>
                <a:gd name="connsiteY33" fmla="*/ 11070 h 121032"/>
                <a:gd name="connsiteX34" fmla="*/ 1070 w 4760"/>
                <a:gd name="connsiteY34" fmla="*/ 37638 h 121032"/>
                <a:gd name="connsiteX35" fmla="*/ 1070 w 4760"/>
                <a:gd name="connsiteY35" fmla="*/ 41328 h 121032"/>
                <a:gd name="connsiteX36" fmla="*/ 1070 w 4760"/>
                <a:gd name="connsiteY36" fmla="*/ 41328 h 121032"/>
                <a:gd name="connsiteX37" fmla="*/ 1070 w 4760"/>
                <a:gd name="connsiteY37" fmla="*/ 41328 h 121032"/>
                <a:gd name="connsiteX38" fmla="*/ 1070 w 4760"/>
                <a:gd name="connsiteY38" fmla="*/ 41328 h 121032"/>
                <a:gd name="connsiteX39" fmla="*/ 1070 w 4760"/>
                <a:gd name="connsiteY39" fmla="*/ 41328 h 121032"/>
                <a:gd name="connsiteX40" fmla="*/ 1070 w 4760"/>
                <a:gd name="connsiteY40" fmla="*/ 63468 h 121032"/>
                <a:gd name="connsiteX41" fmla="*/ 1070 w 4760"/>
                <a:gd name="connsiteY41" fmla="*/ 63468 h 121032"/>
                <a:gd name="connsiteX42" fmla="*/ 1070 w 4760"/>
                <a:gd name="connsiteY42" fmla="*/ 67896 h 121032"/>
                <a:gd name="connsiteX43" fmla="*/ 1070 w 4760"/>
                <a:gd name="connsiteY43" fmla="*/ 67896 h 121032"/>
                <a:gd name="connsiteX44" fmla="*/ 1070 w 4760"/>
                <a:gd name="connsiteY44" fmla="*/ 73062 h 121032"/>
                <a:gd name="connsiteX45" fmla="*/ 1070 w 4760"/>
                <a:gd name="connsiteY45" fmla="*/ 73062 h 121032"/>
                <a:gd name="connsiteX46" fmla="*/ 1070 w 4760"/>
                <a:gd name="connsiteY46" fmla="*/ 81180 h 121032"/>
                <a:gd name="connsiteX47" fmla="*/ 1070 w 4760"/>
                <a:gd name="connsiteY47" fmla="*/ 86346 h 121032"/>
                <a:gd name="connsiteX48" fmla="*/ 1070 w 4760"/>
                <a:gd name="connsiteY48" fmla="*/ 90774 h 121032"/>
                <a:gd name="connsiteX49" fmla="*/ 1070 w 4760"/>
                <a:gd name="connsiteY49" fmla="*/ 101844 h 121032"/>
                <a:gd name="connsiteX50" fmla="*/ 1070 w 4760"/>
                <a:gd name="connsiteY50" fmla="*/ 106272 h 121032"/>
                <a:gd name="connsiteX51" fmla="*/ 1070 w 4760"/>
                <a:gd name="connsiteY51" fmla="*/ 106272 h 121032"/>
                <a:gd name="connsiteX52" fmla="*/ 1070 w 4760"/>
                <a:gd name="connsiteY52" fmla="*/ 109962 h 121032"/>
                <a:gd name="connsiteX53" fmla="*/ 1070 w 4760"/>
                <a:gd name="connsiteY53" fmla="*/ 109962 h 121032"/>
                <a:gd name="connsiteX54" fmla="*/ 1070 w 4760"/>
                <a:gd name="connsiteY54" fmla="*/ 105534 h 12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760" h="121032">
                  <a:moveTo>
                    <a:pt x="332" y="121032"/>
                  </a:moveTo>
                  <a:lnTo>
                    <a:pt x="332" y="121032"/>
                  </a:lnTo>
                  <a:cubicBezTo>
                    <a:pt x="332" y="121032"/>
                    <a:pt x="332" y="116604"/>
                    <a:pt x="332" y="113652"/>
                  </a:cubicBezTo>
                  <a:lnTo>
                    <a:pt x="332" y="113652"/>
                  </a:lnTo>
                  <a:cubicBezTo>
                    <a:pt x="-35" y="108739"/>
                    <a:pt x="-35" y="103805"/>
                    <a:pt x="332" y="98892"/>
                  </a:cubicBezTo>
                  <a:cubicBezTo>
                    <a:pt x="332" y="92988"/>
                    <a:pt x="332" y="87822"/>
                    <a:pt x="332" y="87084"/>
                  </a:cubicBezTo>
                  <a:cubicBezTo>
                    <a:pt x="332" y="86346"/>
                    <a:pt x="332" y="79704"/>
                    <a:pt x="332" y="78966"/>
                  </a:cubicBezTo>
                  <a:lnTo>
                    <a:pt x="332" y="78966"/>
                  </a:lnTo>
                  <a:lnTo>
                    <a:pt x="332" y="78966"/>
                  </a:lnTo>
                  <a:lnTo>
                    <a:pt x="332" y="78966"/>
                  </a:lnTo>
                  <a:lnTo>
                    <a:pt x="332" y="78966"/>
                  </a:lnTo>
                  <a:lnTo>
                    <a:pt x="332" y="78966"/>
                  </a:lnTo>
                  <a:lnTo>
                    <a:pt x="332" y="78966"/>
                  </a:lnTo>
                  <a:cubicBezTo>
                    <a:pt x="-27" y="73560"/>
                    <a:pt x="-27" y="68136"/>
                    <a:pt x="332" y="62730"/>
                  </a:cubicBezTo>
                  <a:lnTo>
                    <a:pt x="332" y="47232"/>
                  </a:lnTo>
                  <a:cubicBezTo>
                    <a:pt x="332" y="47232"/>
                    <a:pt x="332" y="47232"/>
                    <a:pt x="332" y="42804"/>
                  </a:cubicBezTo>
                  <a:lnTo>
                    <a:pt x="332" y="42804"/>
                  </a:lnTo>
                  <a:lnTo>
                    <a:pt x="332" y="42804"/>
                  </a:lnTo>
                  <a:lnTo>
                    <a:pt x="332" y="42804"/>
                  </a:lnTo>
                  <a:cubicBezTo>
                    <a:pt x="332" y="42804"/>
                    <a:pt x="332" y="42804"/>
                    <a:pt x="332" y="42804"/>
                  </a:cubicBezTo>
                  <a:lnTo>
                    <a:pt x="332" y="28044"/>
                  </a:lnTo>
                  <a:cubicBezTo>
                    <a:pt x="-111" y="21163"/>
                    <a:pt x="-111" y="14261"/>
                    <a:pt x="332" y="7380"/>
                  </a:cubicBezTo>
                  <a:lnTo>
                    <a:pt x="332" y="7380"/>
                  </a:lnTo>
                  <a:lnTo>
                    <a:pt x="332" y="7380"/>
                  </a:lnTo>
                  <a:cubicBezTo>
                    <a:pt x="332" y="7380"/>
                    <a:pt x="332" y="7380"/>
                    <a:pt x="332" y="7380"/>
                  </a:cubicBezTo>
                  <a:lnTo>
                    <a:pt x="332" y="7380"/>
                  </a:lnTo>
                  <a:cubicBezTo>
                    <a:pt x="850" y="4948"/>
                    <a:pt x="850" y="2432"/>
                    <a:pt x="332" y="0"/>
                  </a:cubicBezTo>
                  <a:lnTo>
                    <a:pt x="332" y="0"/>
                  </a:lnTo>
                  <a:cubicBezTo>
                    <a:pt x="332" y="0"/>
                    <a:pt x="332" y="7380"/>
                    <a:pt x="4760" y="6642"/>
                  </a:cubicBezTo>
                  <a:lnTo>
                    <a:pt x="4760" y="6642"/>
                  </a:lnTo>
                  <a:lnTo>
                    <a:pt x="4760" y="6642"/>
                  </a:lnTo>
                  <a:lnTo>
                    <a:pt x="4760" y="6642"/>
                  </a:lnTo>
                  <a:cubicBezTo>
                    <a:pt x="4760" y="6642"/>
                    <a:pt x="4760" y="6642"/>
                    <a:pt x="4760" y="11070"/>
                  </a:cubicBezTo>
                  <a:lnTo>
                    <a:pt x="4760" y="11070"/>
                  </a:lnTo>
                  <a:cubicBezTo>
                    <a:pt x="4760" y="19926"/>
                    <a:pt x="4760" y="28044"/>
                    <a:pt x="1070" y="37638"/>
                  </a:cubicBezTo>
                  <a:lnTo>
                    <a:pt x="1070" y="41328"/>
                  </a:lnTo>
                  <a:lnTo>
                    <a:pt x="1070" y="41328"/>
                  </a:lnTo>
                  <a:cubicBezTo>
                    <a:pt x="1070" y="41328"/>
                    <a:pt x="1070" y="41328"/>
                    <a:pt x="1070" y="41328"/>
                  </a:cubicBezTo>
                  <a:lnTo>
                    <a:pt x="1070" y="41328"/>
                  </a:lnTo>
                  <a:lnTo>
                    <a:pt x="1070" y="41328"/>
                  </a:lnTo>
                  <a:lnTo>
                    <a:pt x="1070" y="63468"/>
                  </a:lnTo>
                  <a:lnTo>
                    <a:pt x="1070" y="63468"/>
                  </a:lnTo>
                  <a:cubicBezTo>
                    <a:pt x="1070" y="63468"/>
                    <a:pt x="1070" y="63468"/>
                    <a:pt x="1070" y="67896"/>
                  </a:cubicBezTo>
                  <a:lnTo>
                    <a:pt x="1070" y="67896"/>
                  </a:lnTo>
                  <a:cubicBezTo>
                    <a:pt x="1070" y="67896"/>
                    <a:pt x="1070" y="67896"/>
                    <a:pt x="1070" y="73062"/>
                  </a:cubicBezTo>
                  <a:lnTo>
                    <a:pt x="1070" y="73062"/>
                  </a:lnTo>
                  <a:cubicBezTo>
                    <a:pt x="706" y="75756"/>
                    <a:pt x="706" y="78486"/>
                    <a:pt x="1070" y="81180"/>
                  </a:cubicBezTo>
                  <a:cubicBezTo>
                    <a:pt x="1070" y="81180"/>
                    <a:pt x="1070" y="81180"/>
                    <a:pt x="1070" y="86346"/>
                  </a:cubicBezTo>
                  <a:lnTo>
                    <a:pt x="1070" y="90774"/>
                  </a:lnTo>
                  <a:cubicBezTo>
                    <a:pt x="1070" y="90774"/>
                    <a:pt x="1070" y="98154"/>
                    <a:pt x="1070" y="101844"/>
                  </a:cubicBezTo>
                  <a:cubicBezTo>
                    <a:pt x="750" y="103302"/>
                    <a:pt x="750" y="104813"/>
                    <a:pt x="1070" y="106272"/>
                  </a:cubicBezTo>
                  <a:lnTo>
                    <a:pt x="1070" y="106272"/>
                  </a:lnTo>
                  <a:cubicBezTo>
                    <a:pt x="1070" y="106272"/>
                    <a:pt x="1070" y="106272"/>
                    <a:pt x="1070" y="109962"/>
                  </a:cubicBezTo>
                  <a:lnTo>
                    <a:pt x="1070" y="109962"/>
                  </a:lnTo>
                  <a:cubicBezTo>
                    <a:pt x="496" y="108542"/>
                    <a:pt x="496" y="106954"/>
                    <a:pt x="1070" y="10553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7A247031-B37F-4B51-8EAB-A719009343E3}"/>
                </a:ext>
              </a:extLst>
            </p:cNvPr>
            <p:cNvSpPr/>
            <p:nvPr/>
          </p:nvSpPr>
          <p:spPr>
            <a:xfrm>
              <a:off x="7897927" y="3720271"/>
              <a:ext cx="18102" cy="129888"/>
            </a:xfrm>
            <a:custGeom>
              <a:avLst/>
              <a:gdLst>
                <a:gd name="connsiteX0" fmla="*/ 18018 w 18102"/>
                <a:gd name="connsiteY0" fmla="*/ 129888 h 129888"/>
                <a:gd name="connsiteX1" fmla="*/ 18018 w 18102"/>
                <a:gd name="connsiteY1" fmla="*/ 129888 h 129888"/>
                <a:gd name="connsiteX2" fmla="*/ 18018 w 18102"/>
                <a:gd name="connsiteY2" fmla="*/ 125460 h 129888"/>
                <a:gd name="connsiteX3" fmla="*/ 18018 w 18102"/>
                <a:gd name="connsiteY3" fmla="*/ 125460 h 129888"/>
                <a:gd name="connsiteX4" fmla="*/ 18018 w 18102"/>
                <a:gd name="connsiteY4" fmla="*/ 118818 h 129888"/>
                <a:gd name="connsiteX5" fmla="*/ 18018 w 18102"/>
                <a:gd name="connsiteY5" fmla="*/ 103320 h 129888"/>
                <a:gd name="connsiteX6" fmla="*/ 18018 w 18102"/>
                <a:gd name="connsiteY6" fmla="*/ 91512 h 129888"/>
                <a:gd name="connsiteX7" fmla="*/ 18018 w 18102"/>
                <a:gd name="connsiteY7" fmla="*/ 83394 h 129888"/>
                <a:gd name="connsiteX8" fmla="*/ 18018 w 18102"/>
                <a:gd name="connsiteY8" fmla="*/ 91512 h 129888"/>
                <a:gd name="connsiteX9" fmla="*/ 18018 w 18102"/>
                <a:gd name="connsiteY9" fmla="*/ 103320 h 129888"/>
                <a:gd name="connsiteX10" fmla="*/ 18018 w 18102"/>
                <a:gd name="connsiteY10" fmla="*/ 118080 h 129888"/>
                <a:gd name="connsiteX11" fmla="*/ 18018 w 18102"/>
                <a:gd name="connsiteY11" fmla="*/ 123984 h 129888"/>
                <a:gd name="connsiteX12" fmla="*/ 18018 w 18102"/>
                <a:gd name="connsiteY12" fmla="*/ 123984 h 129888"/>
                <a:gd name="connsiteX13" fmla="*/ 18018 w 18102"/>
                <a:gd name="connsiteY13" fmla="*/ 128412 h 129888"/>
                <a:gd name="connsiteX14" fmla="*/ 18018 w 18102"/>
                <a:gd name="connsiteY14" fmla="*/ 128412 h 129888"/>
                <a:gd name="connsiteX15" fmla="*/ 18018 w 18102"/>
                <a:gd name="connsiteY15" fmla="*/ 128412 h 129888"/>
                <a:gd name="connsiteX16" fmla="*/ 18018 w 18102"/>
                <a:gd name="connsiteY16" fmla="*/ 128412 h 129888"/>
                <a:gd name="connsiteX17" fmla="*/ 18018 w 18102"/>
                <a:gd name="connsiteY17" fmla="*/ 124722 h 129888"/>
                <a:gd name="connsiteX18" fmla="*/ 18018 w 18102"/>
                <a:gd name="connsiteY18" fmla="*/ 120294 h 129888"/>
                <a:gd name="connsiteX19" fmla="*/ 18018 w 18102"/>
                <a:gd name="connsiteY19" fmla="*/ 108486 h 129888"/>
                <a:gd name="connsiteX20" fmla="*/ 18018 w 18102"/>
                <a:gd name="connsiteY20" fmla="*/ 95202 h 129888"/>
                <a:gd name="connsiteX21" fmla="*/ 18018 w 18102"/>
                <a:gd name="connsiteY21" fmla="*/ 87084 h 129888"/>
                <a:gd name="connsiteX22" fmla="*/ 18018 w 18102"/>
                <a:gd name="connsiteY22" fmla="*/ 87084 h 129888"/>
                <a:gd name="connsiteX23" fmla="*/ 18018 w 18102"/>
                <a:gd name="connsiteY23" fmla="*/ 95202 h 129888"/>
                <a:gd name="connsiteX24" fmla="*/ 18018 w 18102"/>
                <a:gd name="connsiteY24" fmla="*/ 104796 h 129888"/>
                <a:gd name="connsiteX25" fmla="*/ 18018 w 18102"/>
                <a:gd name="connsiteY25" fmla="*/ 115866 h 129888"/>
                <a:gd name="connsiteX26" fmla="*/ 18018 w 18102"/>
                <a:gd name="connsiteY26" fmla="*/ 120294 h 129888"/>
                <a:gd name="connsiteX27" fmla="*/ 11376 w 18102"/>
                <a:gd name="connsiteY27" fmla="*/ 82656 h 129888"/>
                <a:gd name="connsiteX28" fmla="*/ 11376 w 18102"/>
                <a:gd name="connsiteY28" fmla="*/ 82656 h 129888"/>
                <a:gd name="connsiteX29" fmla="*/ 11376 w 18102"/>
                <a:gd name="connsiteY29" fmla="*/ 60516 h 129888"/>
                <a:gd name="connsiteX30" fmla="*/ 11376 w 18102"/>
                <a:gd name="connsiteY30" fmla="*/ 44280 h 129888"/>
                <a:gd name="connsiteX31" fmla="*/ 11376 w 18102"/>
                <a:gd name="connsiteY31" fmla="*/ 44280 h 129888"/>
                <a:gd name="connsiteX32" fmla="*/ 11376 w 18102"/>
                <a:gd name="connsiteY32" fmla="*/ 76752 h 129888"/>
                <a:gd name="connsiteX33" fmla="*/ 4734 w 18102"/>
                <a:gd name="connsiteY33" fmla="*/ 82656 h 129888"/>
                <a:gd name="connsiteX34" fmla="*/ 4734 w 18102"/>
                <a:gd name="connsiteY34" fmla="*/ 82656 h 129888"/>
                <a:gd name="connsiteX35" fmla="*/ 4734 w 18102"/>
                <a:gd name="connsiteY35" fmla="*/ 66420 h 129888"/>
                <a:gd name="connsiteX36" fmla="*/ 4734 w 18102"/>
                <a:gd name="connsiteY36" fmla="*/ 56088 h 129888"/>
                <a:gd name="connsiteX37" fmla="*/ 4734 w 18102"/>
                <a:gd name="connsiteY37" fmla="*/ 51660 h 129888"/>
                <a:gd name="connsiteX38" fmla="*/ 4734 w 18102"/>
                <a:gd name="connsiteY38" fmla="*/ 51660 h 129888"/>
                <a:gd name="connsiteX39" fmla="*/ 4734 w 18102"/>
                <a:gd name="connsiteY39" fmla="*/ 56088 h 129888"/>
                <a:gd name="connsiteX40" fmla="*/ 4734 w 18102"/>
                <a:gd name="connsiteY40" fmla="*/ 66420 h 129888"/>
                <a:gd name="connsiteX41" fmla="*/ 4734 w 18102"/>
                <a:gd name="connsiteY41" fmla="*/ 82656 h 129888"/>
                <a:gd name="connsiteX42" fmla="*/ 4734 w 18102"/>
                <a:gd name="connsiteY42" fmla="*/ 82656 h 129888"/>
                <a:gd name="connsiteX43" fmla="*/ 4734 w 18102"/>
                <a:gd name="connsiteY43" fmla="*/ 82656 h 129888"/>
                <a:gd name="connsiteX44" fmla="*/ 10638 w 18102"/>
                <a:gd name="connsiteY44" fmla="*/ 47232 h 129888"/>
                <a:gd name="connsiteX45" fmla="*/ 15066 w 18102"/>
                <a:gd name="connsiteY45" fmla="*/ 21402 h 129888"/>
                <a:gd name="connsiteX46" fmla="*/ 15066 w 18102"/>
                <a:gd name="connsiteY46" fmla="*/ 21402 h 129888"/>
                <a:gd name="connsiteX47" fmla="*/ 15066 w 18102"/>
                <a:gd name="connsiteY47" fmla="*/ 21402 h 129888"/>
                <a:gd name="connsiteX48" fmla="*/ 11376 w 18102"/>
                <a:gd name="connsiteY48" fmla="*/ 47232 h 129888"/>
                <a:gd name="connsiteX49" fmla="*/ 11376 w 18102"/>
                <a:gd name="connsiteY49" fmla="*/ 47232 h 129888"/>
                <a:gd name="connsiteX50" fmla="*/ 306 w 18102"/>
                <a:gd name="connsiteY50" fmla="*/ 47232 h 129888"/>
                <a:gd name="connsiteX51" fmla="*/ 306 w 18102"/>
                <a:gd name="connsiteY51" fmla="*/ 29520 h 129888"/>
                <a:gd name="connsiteX52" fmla="*/ 306 w 18102"/>
                <a:gd name="connsiteY52" fmla="*/ 7380 h 129888"/>
                <a:gd name="connsiteX53" fmla="*/ 4734 w 18102"/>
                <a:gd name="connsiteY53" fmla="*/ 7380 h 129888"/>
                <a:gd name="connsiteX54" fmla="*/ 4734 w 18102"/>
                <a:gd name="connsiteY54" fmla="*/ 7380 h 129888"/>
                <a:gd name="connsiteX55" fmla="*/ 4734 w 18102"/>
                <a:gd name="connsiteY55" fmla="*/ 0 h 129888"/>
                <a:gd name="connsiteX56" fmla="*/ 4734 w 18102"/>
                <a:gd name="connsiteY56" fmla="*/ 5904 h 129888"/>
                <a:gd name="connsiteX57" fmla="*/ 4734 w 18102"/>
                <a:gd name="connsiteY57" fmla="*/ 738 h 129888"/>
                <a:gd name="connsiteX58" fmla="*/ 4734 w 18102"/>
                <a:gd name="connsiteY58" fmla="*/ 7380 h 129888"/>
                <a:gd name="connsiteX59" fmla="*/ 4734 w 18102"/>
                <a:gd name="connsiteY59" fmla="*/ 7380 h 129888"/>
                <a:gd name="connsiteX60" fmla="*/ 4734 w 18102"/>
                <a:gd name="connsiteY60" fmla="*/ 7380 h 129888"/>
                <a:gd name="connsiteX61" fmla="*/ 4734 w 18102"/>
                <a:gd name="connsiteY61" fmla="*/ 26568 h 129888"/>
                <a:gd name="connsiteX62" fmla="*/ 4734 w 18102"/>
                <a:gd name="connsiteY62" fmla="*/ 39114 h 12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8102" h="129888">
                  <a:moveTo>
                    <a:pt x="18018" y="129888"/>
                  </a:moveTo>
                  <a:lnTo>
                    <a:pt x="18018" y="129888"/>
                  </a:lnTo>
                  <a:cubicBezTo>
                    <a:pt x="18131" y="128414"/>
                    <a:pt x="18131" y="126934"/>
                    <a:pt x="18018" y="125460"/>
                  </a:cubicBezTo>
                  <a:lnTo>
                    <a:pt x="18018" y="125460"/>
                  </a:lnTo>
                  <a:cubicBezTo>
                    <a:pt x="17747" y="123254"/>
                    <a:pt x="17747" y="121024"/>
                    <a:pt x="18018" y="118818"/>
                  </a:cubicBezTo>
                  <a:cubicBezTo>
                    <a:pt x="18018" y="118818"/>
                    <a:pt x="18018" y="109962"/>
                    <a:pt x="18018" y="103320"/>
                  </a:cubicBezTo>
                  <a:lnTo>
                    <a:pt x="18018" y="91512"/>
                  </a:lnTo>
                  <a:cubicBezTo>
                    <a:pt x="17361" y="88846"/>
                    <a:pt x="17361" y="86060"/>
                    <a:pt x="18018" y="83394"/>
                  </a:cubicBezTo>
                  <a:cubicBezTo>
                    <a:pt x="17792" y="86095"/>
                    <a:pt x="17792" y="88811"/>
                    <a:pt x="18018" y="91512"/>
                  </a:cubicBezTo>
                  <a:lnTo>
                    <a:pt x="18018" y="103320"/>
                  </a:lnTo>
                  <a:cubicBezTo>
                    <a:pt x="18018" y="109962"/>
                    <a:pt x="18018" y="117342"/>
                    <a:pt x="18018" y="118080"/>
                  </a:cubicBezTo>
                  <a:cubicBezTo>
                    <a:pt x="17843" y="120044"/>
                    <a:pt x="17843" y="122020"/>
                    <a:pt x="18018" y="123984"/>
                  </a:cubicBezTo>
                  <a:lnTo>
                    <a:pt x="18018" y="123984"/>
                  </a:lnTo>
                  <a:cubicBezTo>
                    <a:pt x="18018" y="123984"/>
                    <a:pt x="18018" y="123984"/>
                    <a:pt x="18018" y="128412"/>
                  </a:cubicBezTo>
                  <a:lnTo>
                    <a:pt x="18018" y="128412"/>
                  </a:lnTo>
                  <a:cubicBezTo>
                    <a:pt x="18018" y="128412"/>
                    <a:pt x="18018" y="128412"/>
                    <a:pt x="18018" y="128412"/>
                  </a:cubicBezTo>
                  <a:cubicBezTo>
                    <a:pt x="18018" y="128412"/>
                    <a:pt x="18018" y="128412"/>
                    <a:pt x="18018" y="128412"/>
                  </a:cubicBezTo>
                  <a:close/>
                  <a:moveTo>
                    <a:pt x="18018" y="124722"/>
                  </a:moveTo>
                  <a:lnTo>
                    <a:pt x="18018" y="120294"/>
                  </a:lnTo>
                  <a:cubicBezTo>
                    <a:pt x="17764" y="116362"/>
                    <a:pt x="17764" y="112418"/>
                    <a:pt x="18018" y="108486"/>
                  </a:cubicBezTo>
                  <a:lnTo>
                    <a:pt x="18018" y="95202"/>
                  </a:lnTo>
                  <a:cubicBezTo>
                    <a:pt x="17653" y="92508"/>
                    <a:pt x="17653" y="89778"/>
                    <a:pt x="18018" y="87084"/>
                  </a:cubicBezTo>
                  <a:lnTo>
                    <a:pt x="18018" y="87084"/>
                  </a:lnTo>
                  <a:cubicBezTo>
                    <a:pt x="18018" y="87084"/>
                    <a:pt x="18018" y="92250"/>
                    <a:pt x="18018" y="95202"/>
                  </a:cubicBezTo>
                  <a:lnTo>
                    <a:pt x="18018" y="104796"/>
                  </a:lnTo>
                  <a:cubicBezTo>
                    <a:pt x="17671" y="108478"/>
                    <a:pt x="17671" y="112184"/>
                    <a:pt x="18018" y="115866"/>
                  </a:cubicBezTo>
                  <a:lnTo>
                    <a:pt x="18018" y="120294"/>
                  </a:lnTo>
                  <a:close/>
                  <a:moveTo>
                    <a:pt x="11376" y="82656"/>
                  </a:moveTo>
                  <a:lnTo>
                    <a:pt x="11376" y="82656"/>
                  </a:lnTo>
                  <a:cubicBezTo>
                    <a:pt x="11376" y="82656"/>
                    <a:pt x="11376" y="67896"/>
                    <a:pt x="11376" y="60516"/>
                  </a:cubicBezTo>
                  <a:lnTo>
                    <a:pt x="11376" y="44280"/>
                  </a:lnTo>
                  <a:cubicBezTo>
                    <a:pt x="11376" y="44280"/>
                    <a:pt x="11376" y="44280"/>
                    <a:pt x="11376" y="44280"/>
                  </a:cubicBezTo>
                  <a:lnTo>
                    <a:pt x="11376" y="76752"/>
                  </a:lnTo>
                  <a:close/>
                  <a:moveTo>
                    <a:pt x="4734" y="82656"/>
                  </a:moveTo>
                  <a:lnTo>
                    <a:pt x="4734" y="82656"/>
                  </a:lnTo>
                  <a:cubicBezTo>
                    <a:pt x="4734" y="77490"/>
                    <a:pt x="4734" y="71586"/>
                    <a:pt x="4734" y="66420"/>
                  </a:cubicBezTo>
                  <a:cubicBezTo>
                    <a:pt x="5100" y="62986"/>
                    <a:pt x="5100" y="59522"/>
                    <a:pt x="4734" y="56088"/>
                  </a:cubicBezTo>
                  <a:cubicBezTo>
                    <a:pt x="4531" y="54619"/>
                    <a:pt x="4531" y="53129"/>
                    <a:pt x="4734" y="51660"/>
                  </a:cubicBezTo>
                  <a:lnTo>
                    <a:pt x="4734" y="51660"/>
                  </a:lnTo>
                  <a:cubicBezTo>
                    <a:pt x="4734" y="51660"/>
                    <a:pt x="4734" y="51660"/>
                    <a:pt x="4734" y="56088"/>
                  </a:cubicBezTo>
                  <a:cubicBezTo>
                    <a:pt x="4368" y="59522"/>
                    <a:pt x="4368" y="62986"/>
                    <a:pt x="4734" y="66420"/>
                  </a:cubicBezTo>
                  <a:cubicBezTo>
                    <a:pt x="4370" y="71826"/>
                    <a:pt x="4370" y="77250"/>
                    <a:pt x="4734" y="82656"/>
                  </a:cubicBezTo>
                  <a:lnTo>
                    <a:pt x="4734" y="82656"/>
                  </a:lnTo>
                  <a:cubicBezTo>
                    <a:pt x="4734" y="82656"/>
                    <a:pt x="4734" y="82656"/>
                    <a:pt x="4734" y="82656"/>
                  </a:cubicBezTo>
                  <a:close/>
                  <a:moveTo>
                    <a:pt x="10638" y="47232"/>
                  </a:moveTo>
                  <a:lnTo>
                    <a:pt x="15066" y="21402"/>
                  </a:lnTo>
                  <a:lnTo>
                    <a:pt x="15066" y="21402"/>
                  </a:lnTo>
                  <a:lnTo>
                    <a:pt x="15066" y="21402"/>
                  </a:lnTo>
                  <a:cubicBezTo>
                    <a:pt x="15066" y="30258"/>
                    <a:pt x="15066" y="38376"/>
                    <a:pt x="11376" y="47232"/>
                  </a:cubicBezTo>
                  <a:cubicBezTo>
                    <a:pt x="7686" y="56088"/>
                    <a:pt x="11376" y="47232"/>
                    <a:pt x="11376" y="47232"/>
                  </a:cubicBezTo>
                  <a:close/>
                  <a:moveTo>
                    <a:pt x="306" y="47232"/>
                  </a:moveTo>
                  <a:lnTo>
                    <a:pt x="306" y="29520"/>
                  </a:lnTo>
                  <a:cubicBezTo>
                    <a:pt x="-102" y="22146"/>
                    <a:pt x="-102" y="14754"/>
                    <a:pt x="306" y="7380"/>
                  </a:cubicBezTo>
                  <a:cubicBezTo>
                    <a:pt x="306" y="7380"/>
                    <a:pt x="306" y="7380"/>
                    <a:pt x="4734" y="7380"/>
                  </a:cubicBezTo>
                  <a:lnTo>
                    <a:pt x="4734" y="7380"/>
                  </a:lnTo>
                  <a:cubicBezTo>
                    <a:pt x="5252" y="4948"/>
                    <a:pt x="5252" y="2432"/>
                    <a:pt x="4734" y="0"/>
                  </a:cubicBezTo>
                  <a:lnTo>
                    <a:pt x="4734" y="5904"/>
                  </a:lnTo>
                  <a:cubicBezTo>
                    <a:pt x="4734" y="5904"/>
                    <a:pt x="4734" y="5904"/>
                    <a:pt x="4734" y="738"/>
                  </a:cubicBezTo>
                  <a:lnTo>
                    <a:pt x="4734" y="7380"/>
                  </a:lnTo>
                  <a:lnTo>
                    <a:pt x="4734" y="7380"/>
                  </a:lnTo>
                  <a:cubicBezTo>
                    <a:pt x="4734" y="7380"/>
                    <a:pt x="4734" y="7380"/>
                    <a:pt x="4734" y="7380"/>
                  </a:cubicBezTo>
                  <a:cubicBezTo>
                    <a:pt x="3989" y="13754"/>
                    <a:pt x="3989" y="20194"/>
                    <a:pt x="4734" y="26568"/>
                  </a:cubicBezTo>
                  <a:lnTo>
                    <a:pt x="4734" y="3911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DD04D3DF-DDB2-49B3-BD9B-98065F406D32}"/>
                </a:ext>
              </a:extLst>
            </p:cNvPr>
            <p:cNvSpPr/>
            <p:nvPr/>
          </p:nvSpPr>
          <p:spPr>
            <a:xfrm>
              <a:off x="7921473" y="3690752"/>
              <a:ext cx="19364" cy="154241"/>
            </a:xfrm>
            <a:custGeom>
              <a:avLst/>
              <a:gdLst>
                <a:gd name="connsiteX0" fmla="*/ 6280 w 19364"/>
                <a:gd name="connsiteY0" fmla="*/ 123246 h 154241"/>
                <a:gd name="connsiteX1" fmla="*/ 6280 w 19364"/>
                <a:gd name="connsiteY1" fmla="*/ 123246 h 154241"/>
                <a:gd name="connsiteX2" fmla="*/ 6280 w 19364"/>
                <a:gd name="connsiteY2" fmla="*/ 129888 h 154241"/>
                <a:gd name="connsiteX3" fmla="*/ 6280 w 19364"/>
                <a:gd name="connsiteY3" fmla="*/ 129888 h 154241"/>
                <a:gd name="connsiteX4" fmla="*/ 6280 w 19364"/>
                <a:gd name="connsiteY4" fmla="*/ 129888 h 154241"/>
                <a:gd name="connsiteX5" fmla="*/ 6280 w 19364"/>
                <a:gd name="connsiteY5" fmla="*/ 129888 h 154241"/>
                <a:gd name="connsiteX6" fmla="*/ 6280 w 19364"/>
                <a:gd name="connsiteY6" fmla="*/ 135792 h 154241"/>
                <a:gd name="connsiteX7" fmla="*/ 6280 w 19364"/>
                <a:gd name="connsiteY7" fmla="*/ 135792 h 154241"/>
                <a:gd name="connsiteX8" fmla="*/ 6280 w 19364"/>
                <a:gd name="connsiteY8" fmla="*/ 135792 h 154241"/>
                <a:gd name="connsiteX9" fmla="*/ 6280 w 19364"/>
                <a:gd name="connsiteY9" fmla="*/ 144648 h 154241"/>
                <a:gd name="connsiteX10" fmla="*/ 6280 w 19364"/>
                <a:gd name="connsiteY10" fmla="*/ 144648 h 154241"/>
                <a:gd name="connsiteX11" fmla="*/ 6280 w 19364"/>
                <a:gd name="connsiteY11" fmla="*/ 154242 h 154241"/>
                <a:gd name="connsiteX12" fmla="*/ 6280 w 19364"/>
                <a:gd name="connsiteY12" fmla="*/ 154242 h 154241"/>
                <a:gd name="connsiteX13" fmla="*/ 6280 w 19364"/>
                <a:gd name="connsiteY13" fmla="*/ 154242 h 154241"/>
                <a:gd name="connsiteX14" fmla="*/ 6280 w 19364"/>
                <a:gd name="connsiteY14" fmla="*/ 154242 h 154241"/>
                <a:gd name="connsiteX15" fmla="*/ 6280 w 19364"/>
                <a:gd name="connsiteY15" fmla="*/ 149814 h 154241"/>
                <a:gd name="connsiteX16" fmla="*/ 6280 w 19364"/>
                <a:gd name="connsiteY16" fmla="*/ 138744 h 154241"/>
                <a:gd name="connsiteX17" fmla="*/ 6280 w 19364"/>
                <a:gd name="connsiteY17" fmla="*/ 134316 h 154241"/>
                <a:gd name="connsiteX18" fmla="*/ 6280 w 19364"/>
                <a:gd name="connsiteY18" fmla="*/ 124722 h 154241"/>
                <a:gd name="connsiteX19" fmla="*/ 6280 w 19364"/>
                <a:gd name="connsiteY19" fmla="*/ 116604 h 154241"/>
                <a:gd name="connsiteX20" fmla="*/ 6280 w 19364"/>
                <a:gd name="connsiteY20" fmla="*/ 116604 h 154241"/>
                <a:gd name="connsiteX21" fmla="*/ 6280 w 19364"/>
                <a:gd name="connsiteY21" fmla="*/ 109962 h 154241"/>
                <a:gd name="connsiteX22" fmla="*/ 6280 w 19364"/>
                <a:gd name="connsiteY22" fmla="*/ 109962 h 154241"/>
                <a:gd name="connsiteX23" fmla="*/ 6280 w 19364"/>
                <a:gd name="connsiteY23" fmla="*/ 109962 h 154241"/>
                <a:gd name="connsiteX24" fmla="*/ 6280 w 19364"/>
                <a:gd name="connsiteY24" fmla="*/ 109962 h 154241"/>
                <a:gd name="connsiteX25" fmla="*/ 6280 w 19364"/>
                <a:gd name="connsiteY25" fmla="*/ 109962 h 154241"/>
                <a:gd name="connsiteX26" fmla="*/ 6280 w 19364"/>
                <a:gd name="connsiteY26" fmla="*/ 76014 h 154241"/>
                <a:gd name="connsiteX27" fmla="*/ 6280 w 19364"/>
                <a:gd name="connsiteY27" fmla="*/ 76014 h 154241"/>
                <a:gd name="connsiteX28" fmla="*/ 6280 w 19364"/>
                <a:gd name="connsiteY28" fmla="*/ 68634 h 154241"/>
                <a:gd name="connsiteX29" fmla="*/ 10708 w 19364"/>
                <a:gd name="connsiteY29" fmla="*/ 42066 h 154241"/>
                <a:gd name="connsiteX30" fmla="*/ 10708 w 19364"/>
                <a:gd name="connsiteY30" fmla="*/ 42066 h 154241"/>
                <a:gd name="connsiteX31" fmla="*/ 10708 w 19364"/>
                <a:gd name="connsiteY31" fmla="*/ 25092 h 154241"/>
                <a:gd name="connsiteX32" fmla="*/ 10708 w 19364"/>
                <a:gd name="connsiteY32" fmla="*/ 12546 h 154241"/>
                <a:gd name="connsiteX33" fmla="*/ 10708 w 19364"/>
                <a:gd name="connsiteY33" fmla="*/ 11808 h 154241"/>
                <a:gd name="connsiteX34" fmla="*/ 10708 w 19364"/>
                <a:gd name="connsiteY34" fmla="*/ 16236 h 154241"/>
                <a:gd name="connsiteX35" fmla="*/ 10708 w 19364"/>
                <a:gd name="connsiteY35" fmla="*/ 16236 h 154241"/>
                <a:gd name="connsiteX36" fmla="*/ 10708 w 19364"/>
                <a:gd name="connsiteY36" fmla="*/ 16236 h 154241"/>
                <a:gd name="connsiteX37" fmla="*/ 10708 w 19364"/>
                <a:gd name="connsiteY37" fmla="*/ 16236 h 154241"/>
                <a:gd name="connsiteX38" fmla="*/ 10708 w 19364"/>
                <a:gd name="connsiteY38" fmla="*/ 16236 h 154241"/>
                <a:gd name="connsiteX39" fmla="*/ 10708 w 19364"/>
                <a:gd name="connsiteY39" fmla="*/ 16236 h 154241"/>
                <a:gd name="connsiteX40" fmla="*/ 10708 w 19364"/>
                <a:gd name="connsiteY40" fmla="*/ 0 h 154241"/>
                <a:gd name="connsiteX41" fmla="*/ 10708 w 19364"/>
                <a:gd name="connsiteY41" fmla="*/ 0 h 154241"/>
                <a:gd name="connsiteX42" fmla="*/ 10708 w 19364"/>
                <a:gd name="connsiteY42" fmla="*/ 0 h 154241"/>
                <a:gd name="connsiteX43" fmla="*/ 10708 w 19364"/>
                <a:gd name="connsiteY43" fmla="*/ 3690 h 154241"/>
                <a:gd name="connsiteX44" fmla="*/ 18826 w 19364"/>
                <a:gd name="connsiteY44" fmla="*/ 23616 h 154241"/>
                <a:gd name="connsiteX45" fmla="*/ 18826 w 19364"/>
                <a:gd name="connsiteY45" fmla="*/ 23616 h 154241"/>
                <a:gd name="connsiteX46" fmla="*/ 18826 w 19364"/>
                <a:gd name="connsiteY46" fmla="*/ 23616 h 154241"/>
                <a:gd name="connsiteX47" fmla="*/ 18826 w 19364"/>
                <a:gd name="connsiteY47" fmla="*/ 28044 h 154241"/>
                <a:gd name="connsiteX48" fmla="*/ 18826 w 19364"/>
                <a:gd name="connsiteY48" fmla="*/ 28044 h 154241"/>
                <a:gd name="connsiteX49" fmla="*/ 18826 w 19364"/>
                <a:gd name="connsiteY49" fmla="*/ 33210 h 154241"/>
                <a:gd name="connsiteX50" fmla="*/ 18826 w 19364"/>
                <a:gd name="connsiteY50" fmla="*/ 45018 h 154241"/>
                <a:gd name="connsiteX51" fmla="*/ 18826 w 19364"/>
                <a:gd name="connsiteY51" fmla="*/ 49446 h 154241"/>
                <a:gd name="connsiteX52" fmla="*/ 18826 w 19364"/>
                <a:gd name="connsiteY52" fmla="*/ 49446 h 154241"/>
                <a:gd name="connsiteX53" fmla="*/ 18826 w 19364"/>
                <a:gd name="connsiteY53" fmla="*/ 49446 h 154241"/>
                <a:gd name="connsiteX54" fmla="*/ 18826 w 19364"/>
                <a:gd name="connsiteY54" fmla="*/ 58302 h 154241"/>
                <a:gd name="connsiteX55" fmla="*/ 18826 w 19364"/>
                <a:gd name="connsiteY55" fmla="*/ 58302 h 154241"/>
                <a:gd name="connsiteX56" fmla="*/ 18826 w 19364"/>
                <a:gd name="connsiteY56" fmla="*/ 76014 h 154241"/>
                <a:gd name="connsiteX57" fmla="*/ 18826 w 19364"/>
                <a:gd name="connsiteY57" fmla="*/ 76014 h 154241"/>
                <a:gd name="connsiteX58" fmla="*/ 18826 w 19364"/>
                <a:gd name="connsiteY58" fmla="*/ 81918 h 154241"/>
                <a:gd name="connsiteX59" fmla="*/ 18826 w 19364"/>
                <a:gd name="connsiteY59" fmla="*/ 81918 h 154241"/>
                <a:gd name="connsiteX60" fmla="*/ 18826 w 19364"/>
                <a:gd name="connsiteY60" fmla="*/ 77490 h 154241"/>
                <a:gd name="connsiteX61" fmla="*/ 18826 w 19364"/>
                <a:gd name="connsiteY61" fmla="*/ 77490 h 154241"/>
                <a:gd name="connsiteX62" fmla="*/ 18826 w 19364"/>
                <a:gd name="connsiteY62" fmla="*/ 83394 h 154241"/>
                <a:gd name="connsiteX63" fmla="*/ 18826 w 19364"/>
                <a:gd name="connsiteY63" fmla="*/ 83394 h 154241"/>
                <a:gd name="connsiteX64" fmla="*/ 18826 w 19364"/>
                <a:gd name="connsiteY64" fmla="*/ 83394 h 154241"/>
                <a:gd name="connsiteX65" fmla="*/ 18826 w 19364"/>
                <a:gd name="connsiteY65" fmla="*/ 83394 h 154241"/>
                <a:gd name="connsiteX66" fmla="*/ 18826 w 19364"/>
                <a:gd name="connsiteY66" fmla="*/ 98154 h 154241"/>
                <a:gd name="connsiteX67" fmla="*/ 6280 w 19364"/>
                <a:gd name="connsiteY67" fmla="*/ 19188 h 154241"/>
                <a:gd name="connsiteX68" fmla="*/ 6280 w 19364"/>
                <a:gd name="connsiteY68" fmla="*/ 19188 h 154241"/>
                <a:gd name="connsiteX69" fmla="*/ 6280 w 19364"/>
                <a:gd name="connsiteY69" fmla="*/ 19188 h 154241"/>
                <a:gd name="connsiteX70" fmla="*/ 6280 w 19364"/>
                <a:gd name="connsiteY70" fmla="*/ 26568 h 154241"/>
                <a:gd name="connsiteX71" fmla="*/ 6280 w 19364"/>
                <a:gd name="connsiteY71" fmla="*/ 42804 h 154241"/>
                <a:gd name="connsiteX72" fmla="*/ 6280 w 19364"/>
                <a:gd name="connsiteY72" fmla="*/ 63468 h 154241"/>
                <a:gd name="connsiteX73" fmla="*/ 1114 w 19364"/>
                <a:gd name="connsiteY73" fmla="*/ 99630 h 154241"/>
                <a:gd name="connsiteX74" fmla="*/ 1114 w 19364"/>
                <a:gd name="connsiteY74" fmla="*/ 133578 h 154241"/>
                <a:gd name="connsiteX75" fmla="*/ 1114 w 19364"/>
                <a:gd name="connsiteY75" fmla="*/ 133578 h 154241"/>
                <a:gd name="connsiteX76" fmla="*/ 1114 w 19364"/>
                <a:gd name="connsiteY76" fmla="*/ 99630 h 154241"/>
                <a:gd name="connsiteX77" fmla="*/ 6280 w 19364"/>
                <a:gd name="connsiteY77" fmla="*/ 63468 h 154241"/>
                <a:gd name="connsiteX78" fmla="*/ 6280 w 19364"/>
                <a:gd name="connsiteY78" fmla="*/ 42804 h 154241"/>
                <a:gd name="connsiteX79" fmla="*/ 6280 w 19364"/>
                <a:gd name="connsiteY79" fmla="*/ 26568 h 154241"/>
                <a:gd name="connsiteX80" fmla="*/ 6280 w 19364"/>
                <a:gd name="connsiteY80" fmla="*/ 19188 h 154241"/>
                <a:gd name="connsiteX81" fmla="*/ 6280 w 19364"/>
                <a:gd name="connsiteY81" fmla="*/ 19188 h 154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9364" h="154241">
                  <a:moveTo>
                    <a:pt x="6280" y="123246"/>
                  </a:moveTo>
                  <a:lnTo>
                    <a:pt x="6280" y="123246"/>
                  </a:lnTo>
                  <a:lnTo>
                    <a:pt x="6280" y="129888"/>
                  </a:lnTo>
                  <a:cubicBezTo>
                    <a:pt x="6280" y="129888"/>
                    <a:pt x="6280" y="129888"/>
                    <a:pt x="6280" y="129888"/>
                  </a:cubicBezTo>
                  <a:lnTo>
                    <a:pt x="6280" y="129888"/>
                  </a:lnTo>
                  <a:lnTo>
                    <a:pt x="6280" y="129888"/>
                  </a:lnTo>
                  <a:cubicBezTo>
                    <a:pt x="6280" y="129888"/>
                    <a:pt x="6280" y="129888"/>
                    <a:pt x="6280" y="135792"/>
                  </a:cubicBezTo>
                  <a:lnTo>
                    <a:pt x="6280" y="135792"/>
                  </a:lnTo>
                  <a:lnTo>
                    <a:pt x="6280" y="135792"/>
                  </a:lnTo>
                  <a:cubicBezTo>
                    <a:pt x="5917" y="138733"/>
                    <a:pt x="5917" y="141707"/>
                    <a:pt x="6280" y="144648"/>
                  </a:cubicBezTo>
                  <a:lnTo>
                    <a:pt x="6280" y="144648"/>
                  </a:lnTo>
                  <a:cubicBezTo>
                    <a:pt x="6697" y="147832"/>
                    <a:pt x="6697" y="151058"/>
                    <a:pt x="6280" y="154242"/>
                  </a:cubicBezTo>
                  <a:lnTo>
                    <a:pt x="6280" y="154242"/>
                  </a:lnTo>
                  <a:cubicBezTo>
                    <a:pt x="6280" y="154242"/>
                    <a:pt x="6280" y="154242"/>
                    <a:pt x="6280" y="154242"/>
                  </a:cubicBezTo>
                  <a:lnTo>
                    <a:pt x="6280" y="154242"/>
                  </a:lnTo>
                  <a:cubicBezTo>
                    <a:pt x="6690" y="152795"/>
                    <a:pt x="6690" y="151261"/>
                    <a:pt x="6280" y="149814"/>
                  </a:cubicBezTo>
                  <a:lnTo>
                    <a:pt x="6280" y="138744"/>
                  </a:lnTo>
                  <a:cubicBezTo>
                    <a:pt x="6280" y="138744"/>
                    <a:pt x="6280" y="138744"/>
                    <a:pt x="6280" y="134316"/>
                  </a:cubicBezTo>
                  <a:lnTo>
                    <a:pt x="6280" y="124722"/>
                  </a:lnTo>
                  <a:cubicBezTo>
                    <a:pt x="5915" y="122028"/>
                    <a:pt x="5915" y="119298"/>
                    <a:pt x="6280" y="116604"/>
                  </a:cubicBezTo>
                  <a:cubicBezTo>
                    <a:pt x="6280" y="116604"/>
                    <a:pt x="6280" y="116604"/>
                    <a:pt x="6280" y="116604"/>
                  </a:cubicBezTo>
                  <a:cubicBezTo>
                    <a:pt x="6280" y="116604"/>
                    <a:pt x="6280" y="110700"/>
                    <a:pt x="6280" y="109962"/>
                  </a:cubicBezTo>
                  <a:lnTo>
                    <a:pt x="6280" y="109962"/>
                  </a:lnTo>
                  <a:cubicBezTo>
                    <a:pt x="6280" y="109962"/>
                    <a:pt x="6280" y="109962"/>
                    <a:pt x="6280" y="109962"/>
                  </a:cubicBezTo>
                  <a:cubicBezTo>
                    <a:pt x="6280" y="109962"/>
                    <a:pt x="6280" y="109962"/>
                    <a:pt x="6280" y="109962"/>
                  </a:cubicBezTo>
                  <a:lnTo>
                    <a:pt x="6280" y="109962"/>
                  </a:lnTo>
                  <a:lnTo>
                    <a:pt x="6280" y="76014"/>
                  </a:lnTo>
                  <a:lnTo>
                    <a:pt x="6280" y="76014"/>
                  </a:lnTo>
                  <a:lnTo>
                    <a:pt x="6280" y="68634"/>
                  </a:lnTo>
                  <a:cubicBezTo>
                    <a:pt x="6280" y="59778"/>
                    <a:pt x="6280" y="50922"/>
                    <a:pt x="10708" y="42066"/>
                  </a:cubicBezTo>
                  <a:lnTo>
                    <a:pt x="10708" y="42066"/>
                  </a:lnTo>
                  <a:cubicBezTo>
                    <a:pt x="10708" y="35424"/>
                    <a:pt x="10708" y="30258"/>
                    <a:pt x="10708" y="25092"/>
                  </a:cubicBezTo>
                  <a:cubicBezTo>
                    <a:pt x="11029" y="20916"/>
                    <a:pt x="11029" y="16722"/>
                    <a:pt x="10708" y="12546"/>
                  </a:cubicBezTo>
                  <a:lnTo>
                    <a:pt x="10708" y="11808"/>
                  </a:lnTo>
                  <a:cubicBezTo>
                    <a:pt x="10842" y="13281"/>
                    <a:pt x="10842" y="14763"/>
                    <a:pt x="10708" y="16236"/>
                  </a:cubicBezTo>
                  <a:lnTo>
                    <a:pt x="10708" y="16236"/>
                  </a:lnTo>
                  <a:lnTo>
                    <a:pt x="10708" y="16236"/>
                  </a:lnTo>
                  <a:lnTo>
                    <a:pt x="10708" y="16236"/>
                  </a:lnTo>
                  <a:lnTo>
                    <a:pt x="10708" y="16236"/>
                  </a:lnTo>
                  <a:lnTo>
                    <a:pt x="10708" y="16236"/>
                  </a:lnTo>
                  <a:cubicBezTo>
                    <a:pt x="11446" y="10849"/>
                    <a:pt x="11446" y="5387"/>
                    <a:pt x="10708" y="0"/>
                  </a:cubicBezTo>
                  <a:lnTo>
                    <a:pt x="10708" y="0"/>
                  </a:lnTo>
                  <a:lnTo>
                    <a:pt x="10708" y="0"/>
                  </a:lnTo>
                  <a:cubicBezTo>
                    <a:pt x="10708" y="0"/>
                    <a:pt x="10708" y="0"/>
                    <a:pt x="10708" y="3690"/>
                  </a:cubicBezTo>
                  <a:cubicBezTo>
                    <a:pt x="11763" y="10891"/>
                    <a:pt x="14549" y="17728"/>
                    <a:pt x="18826" y="23616"/>
                  </a:cubicBezTo>
                  <a:lnTo>
                    <a:pt x="18826" y="23616"/>
                  </a:lnTo>
                  <a:lnTo>
                    <a:pt x="18826" y="23616"/>
                  </a:lnTo>
                  <a:cubicBezTo>
                    <a:pt x="19171" y="25072"/>
                    <a:pt x="19171" y="26588"/>
                    <a:pt x="18826" y="28044"/>
                  </a:cubicBezTo>
                  <a:lnTo>
                    <a:pt x="18826" y="28044"/>
                  </a:lnTo>
                  <a:lnTo>
                    <a:pt x="18826" y="33210"/>
                  </a:lnTo>
                  <a:cubicBezTo>
                    <a:pt x="18826" y="33210"/>
                    <a:pt x="18826" y="42066"/>
                    <a:pt x="18826" y="45018"/>
                  </a:cubicBezTo>
                  <a:cubicBezTo>
                    <a:pt x="18826" y="47970"/>
                    <a:pt x="18826" y="49446"/>
                    <a:pt x="18826" y="49446"/>
                  </a:cubicBezTo>
                  <a:lnTo>
                    <a:pt x="18826" y="49446"/>
                  </a:lnTo>
                  <a:lnTo>
                    <a:pt x="18826" y="49446"/>
                  </a:lnTo>
                  <a:cubicBezTo>
                    <a:pt x="19544" y="52354"/>
                    <a:pt x="19544" y="55394"/>
                    <a:pt x="18826" y="58302"/>
                  </a:cubicBezTo>
                  <a:lnTo>
                    <a:pt x="18826" y="58302"/>
                  </a:lnTo>
                  <a:cubicBezTo>
                    <a:pt x="19502" y="64187"/>
                    <a:pt x="19502" y="70129"/>
                    <a:pt x="18826" y="76014"/>
                  </a:cubicBezTo>
                  <a:lnTo>
                    <a:pt x="18826" y="76014"/>
                  </a:lnTo>
                  <a:cubicBezTo>
                    <a:pt x="18826" y="76014"/>
                    <a:pt x="18826" y="80442"/>
                    <a:pt x="18826" y="81918"/>
                  </a:cubicBezTo>
                  <a:cubicBezTo>
                    <a:pt x="18826" y="83394"/>
                    <a:pt x="18826" y="81918"/>
                    <a:pt x="18826" y="81918"/>
                  </a:cubicBezTo>
                  <a:lnTo>
                    <a:pt x="18826" y="77490"/>
                  </a:lnTo>
                  <a:lnTo>
                    <a:pt x="18826" y="77490"/>
                  </a:lnTo>
                  <a:cubicBezTo>
                    <a:pt x="19034" y="79452"/>
                    <a:pt x="19034" y="81432"/>
                    <a:pt x="18826" y="83394"/>
                  </a:cubicBezTo>
                  <a:lnTo>
                    <a:pt x="18826" y="83394"/>
                  </a:lnTo>
                  <a:lnTo>
                    <a:pt x="18826" y="83394"/>
                  </a:lnTo>
                  <a:lnTo>
                    <a:pt x="18826" y="83394"/>
                  </a:lnTo>
                  <a:cubicBezTo>
                    <a:pt x="18497" y="88308"/>
                    <a:pt x="18497" y="93240"/>
                    <a:pt x="18826" y="98154"/>
                  </a:cubicBezTo>
                  <a:close/>
                  <a:moveTo>
                    <a:pt x="6280" y="19188"/>
                  </a:moveTo>
                  <a:lnTo>
                    <a:pt x="6280" y="19188"/>
                  </a:lnTo>
                  <a:lnTo>
                    <a:pt x="6280" y="19188"/>
                  </a:lnTo>
                  <a:cubicBezTo>
                    <a:pt x="6492" y="21643"/>
                    <a:pt x="6492" y="24113"/>
                    <a:pt x="6280" y="26568"/>
                  </a:cubicBezTo>
                  <a:cubicBezTo>
                    <a:pt x="6664" y="31973"/>
                    <a:pt x="6664" y="37399"/>
                    <a:pt x="6280" y="42804"/>
                  </a:cubicBezTo>
                  <a:cubicBezTo>
                    <a:pt x="6280" y="49446"/>
                    <a:pt x="6280" y="56088"/>
                    <a:pt x="6280" y="63468"/>
                  </a:cubicBezTo>
                  <a:cubicBezTo>
                    <a:pt x="3886" y="75416"/>
                    <a:pt x="2162" y="87489"/>
                    <a:pt x="1114" y="99630"/>
                  </a:cubicBezTo>
                  <a:cubicBezTo>
                    <a:pt x="-371" y="110897"/>
                    <a:pt x="-371" y="122311"/>
                    <a:pt x="1114" y="133578"/>
                  </a:cubicBezTo>
                  <a:lnTo>
                    <a:pt x="1114" y="133578"/>
                  </a:lnTo>
                  <a:cubicBezTo>
                    <a:pt x="-371" y="122311"/>
                    <a:pt x="-371" y="110897"/>
                    <a:pt x="1114" y="99630"/>
                  </a:cubicBezTo>
                  <a:cubicBezTo>
                    <a:pt x="1114" y="87822"/>
                    <a:pt x="1114" y="76014"/>
                    <a:pt x="6280" y="63468"/>
                  </a:cubicBezTo>
                  <a:cubicBezTo>
                    <a:pt x="6965" y="56597"/>
                    <a:pt x="6965" y="49675"/>
                    <a:pt x="6280" y="42804"/>
                  </a:cubicBezTo>
                  <a:cubicBezTo>
                    <a:pt x="7037" y="37419"/>
                    <a:pt x="7037" y="31953"/>
                    <a:pt x="6280" y="26568"/>
                  </a:cubicBezTo>
                  <a:cubicBezTo>
                    <a:pt x="6280" y="26568"/>
                    <a:pt x="6280" y="21402"/>
                    <a:pt x="6280" y="19188"/>
                  </a:cubicBezTo>
                  <a:lnTo>
                    <a:pt x="6280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E9A6DA4A-849B-4575-8AE7-DCD4011179C5}"/>
                </a:ext>
              </a:extLst>
            </p:cNvPr>
            <p:cNvSpPr/>
            <p:nvPr/>
          </p:nvSpPr>
          <p:spPr>
            <a:xfrm>
              <a:off x="7910778" y="3695917"/>
              <a:ext cx="25925" cy="154242"/>
            </a:xfrm>
            <a:custGeom>
              <a:avLst/>
              <a:gdLst>
                <a:gd name="connsiteX0" fmla="*/ 11070 w 25925"/>
                <a:gd name="connsiteY0" fmla="*/ 154242 h 154242"/>
                <a:gd name="connsiteX1" fmla="*/ 11070 w 25925"/>
                <a:gd name="connsiteY1" fmla="*/ 154242 h 154242"/>
                <a:gd name="connsiteX2" fmla="*/ 11070 w 25925"/>
                <a:gd name="connsiteY2" fmla="*/ 143910 h 154242"/>
                <a:gd name="connsiteX3" fmla="*/ 11070 w 25925"/>
                <a:gd name="connsiteY3" fmla="*/ 132840 h 154242"/>
                <a:gd name="connsiteX4" fmla="*/ 11070 w 25925"/>
                <a:gd name="connsiteY4" fmla="*/ 123246 h 154242"/>
                <a:gd name="connsiteX5" fmla="*/ 11070 w 25925"/>
                <a:gd name="connsiteY5" fmla="*/ 115128 h 154242"/>
                <a:gd name="connsiteX6" fmla="*/ 11070 w 25925"/>
                <a:gd name="connsiteY6" fmla="*/ 115128 h 154242"/>
                <a:gd name="connsiteX7" fmla="*/ 11070 w 25925"/>
                <a:gd name="connsiteY7" fmla="*/ 109224 h 154242"/>
                <a:gd name="connsiteX8" fmla="*/ 11070 w 25925"/>
                <a:gd name="connsiteY8" fmla="*/ 115128 h 154242"/>
                <a:gd name="connsiteX9" fmla="*/ 11070 w 25925"/>
                <a:gd name="connsiteY9" fmla="*/ 115128 h 154242"/>
                <a:gd name="connsiteX10" fmla="*/ 11070 w 25925"/>
                <a:gd name="connsiteY10" fmla="*/ 123246 h 154242"/>
                <a:gd name="connsiteX11" fmla="*/ 11070 w 25925"/>
                <a:gd name="connsiteY11" fmla="*/ 132840 h 154242"/>
                <a:gd name="connsiteX12" fmla="*/ 11070 w 25925"/>
                <a:gd name="connsiteY12" fmla="*/ 143172 h 154242"/>
                <a:gd name="connsiteX13" fmla="*/ 11070 w 25925"/>
                <a:gd name="connsiteY13" fmla="*/ 154242 h 154242"/>
                <a:gd name="connsiteX14" fmla="*/ 11070 w 25925"/>
                <a:gd name="connsiteY14" fmla="*/ 154242 h 154242"/>
                <a:gd name="connsiteX15" fmla="*/ 11070 w 25925"/>
                <a:gd name="connsiteY15" fmla="*/ 154242 h 154242"/>
                <a:gd name="connsiteX16" fmla="*/ 11070 w 25925"/>
                <a:gd name="connsiteY16" fmla="*/ 154242 h 154242"/>
                <a:gd name="connsiteX17" fmla="*/ 11070 w 25925"/>
                <a:gd name="connsiteY17" fmla="*/ 145386 h 154242"/>
                <a:gd name="connsiteX18" fmla="*/ 11070 w 25925"/>
                <a:gd name="connsiteY18" fmla="*/ 129888 h 154242"/>
                <a:gd name="connsiteX19" fmla="*/ 11070 w 25925"/>
                <a:gd name="connsiteY19" fmla="*/ 129888 h 154242"/>
                <a:gd name="connsiteX20" fmla="*/ 11070 w 25925"/>
                <a:gd name="connsiteY20" fmla="*/ 123984 h 154242"/>
                <a:gd name="connsiteX21" fmla="*/ 11070 w 25925"/>
                <a:gd name="connsiteY21" fmla="*/ 123984 h 154242"/>
                <a:gd name="connsiteX22" fmla="*/ 11070 w 25925"/>
                <a:gd name="connsiteY22" fmla="*/ 129888 h 154242"/>
                <a:gd name="connsiteX23" fmla="*/ 11070 w 25925"/>
                <a:gd name="connsiteY23" fmla="*/ 143910 h 154242"/>
                <a:gd name="connsiteX24" fmla="*/ 11070 w 25925"/>
                <a:gd name="connsiteY24" fmla="*/ 153504 h 154242"/>
                <a:gd name="connsiteX25" fmla="*/ 11070 w 25925"/>
                <a:gd name="connsiteY25" fmla="*/ 130626 h 154242"/>
                <a:gd name="connsiteX26" fmla="*/ 11070 w 25925"/>
                <a:gd name="connsiteY26" fmla="*/ 123984 h 154242"/>
                <a:gd name="connsiteX27" fmla="*/ 11070 w 25925"/>
                <a:gd name="connsiteY27" fmla="*/ 96678 h 154242"/>
                <a:gd name="connsiteX28" fmla="*/ 16236 w 25925"/>
                <a:gd name="connsiteY28" fmla="*/ 60516 h 154242"/>
                <a:gd name="connsiteX29" fmla="*/ 16236 w 25925"/>
                <a:gd name="connsiteY29" fmla="*/ 39852 h 154242"/>
                <a:gd name="connsiteX30" fmla="*/ 16236 w 25925"/>
                <a:gd name="connsiteY30" fmla="*/ 23616 h 154242"/>
                <a:gd name="connsiteX31" fmla="*/ 16236 w 25925"/>
                <a:gd name="connsiteY31" fmla="*/ 14022 h 154242"/>
                <a:gd name="connsiteX32" fmla="*/ 16236 w 25925"/>
                <a:gd name="connsiteY32" fmla="*/ 14022 h 154242"/>
                <a:gd name="connsiteX33" fmla="*/ 16236 w 25925"/>
                <a:gd name="connsiteY33" fmla="*/ 22878 h 154242"/>
                <a:gd name="connsiteX34" fmla="*/ 16236 w 25925"/>
                <a:gd name="connsiteY34" fmla="*/ 39114 h 154242"/>
                <a:gd name="connsiteX35" fmla="*/ 16236 w 25925"/>
                <a:gd name="connsiteY35" fmla="*/ 59778 h 154242"/>
                <a:gd name="connsiteX36" fmla="*/ 11070 w 25925"/>
                <a:gd name="connsiteY36" fmla="*/ 95940 h 154242"/>
                <a:gd name="connsiteX37" fmla="*/ 11070 w 25925"/>
                <a:gd name="connsiteY37" fmla="*/ 121032 h 154242"/>
                <a:gd name="connsiteX38" fmla="*/ 11070 w 25925"/>
                <a:gd name="connsiteY38" fmla="*/ 95940 h 154242"/>
                <a:gd name="connsiteX39" fmla="*/ 15498 w 25925"/>
                <a:gd name="connsiteY39" fmla="*/ 59778 h 154242"/>
                <a:gd name="connsiteX40" fmla="*/ 15498 w 25925"/>
                <a:gd name="connsiteY40" fmla="*/ 39114 h 154242"/>
                <a:gd name="connsiteX41" fmla="*/ 15498 w 25925"/>
                <a:gd name="connsiteY41" fmla="*/ 22878 h 154242"/>
                <a:gd name="connsiteX42" fmla="*/ 15498 w 25925"/>
                <a:gd name="connsiteY42" fmla="*/ 14022 h 154242"/>
                <a:gd name="connsiteX43" fmla="*/ 15498 w 25925"/>
                <a:gd name="connsiteY43" fmla="*/ 14022 h 154242"/>
                <a:gd name="connsiteX44" fmla="*/ 15498 w 25925"/>
                <a:gd name="connsiteY44" fmla="*/ 22878 h 154242"/>
                <a:gd name="connsiteX45" fmla="*/ 15498 w 25925"/>
                <a:gd name="connsiteY45" fmla="*/ 39114 h 154242"/>
                <a:gd name="connsiteX46" fmla="*/ 15498 w 25925"/>
                <a:gd name="connsiteY46" fmla="*/ 59778 h 154242"/>
                <a:gd name="connsiteX47" fmla="*/ 11070 w 25925"/>
                <a:gd name="connsiteY47" fmla="*/ 95940 h 154242"/>
                <a:gd name="connsiteX48" fmla="*/ 11070 w 25925"/>
                <a:gd name="connsiteY48" fmla="*/ 129888 h 154242"/>
                <a:gd name="connsiteX49" fmla="*/ 16236 w 25925"/>
                <a:gd name="connsiteY49" fmla="*/ 123984 h 154242"/>
                <a:gd name="connsiteX50" fmla="*/ 16236 w 25925"/>
                <a:gd name="connsiteY50" fmla="*/ 123984 h 154242"/>
                <a:gd name="connsiteX51" fmla="*/ 16236 w 25925"/>
                <a:gd name="connsiteY51" fmla="*/ 115128 h 154242"/>
                <a:gd name="connsiteX52" fmla="*/ 16236 w 25925"/>
                <a:gd name="connsiteY52" fmla="*/ 100368 h 154242"/>
                <a:gd name="connsiteX53" fmla="*/ 16236 w 25925"/>
                <a:gd name="connsiteY53" fmla="*/ 95202 h 154242"/>
                <a:gd name="connsiteX54" fmla="*/ 16236 w 25925"/>
                <a:gd name="connsiteY54" fmla="*/ 89298 h 154242"/>
                <a:gd name="connsiteX55" fmla="*/ 16236 w 25925"/>
                <a:gd name="connsiteY55" fmla="*/ 89298 h 154242"/>
                <a:gd name="connsiteX56" fmla="*/ 16236 w 25925"/>
                <a:gd name="connsiteY56" fmla="*/ 89298 h 154242"/>
                <a:gd name="connsiteX57" fmla="*/ 16236 w 25925"/>
                <a:gd name="connsiteY57" fmla="*/ 95940 h 154242"/>
                <a:gd name="connsiteX58" fmla="*/ 16236 w 25925"/>
                <a:gd name="connsiteY58" fmla="*/ 95940 h 154242"/>
                <a:gd name="connsiteX59" fmla="*/ 16236 w 25925"/>
                <a:gd name="connsiteY59" fmla="*/ 95940 h 154242"/>
                <a:gd name="connsiteX60" fmla="*/ 16236 w 25925"/>
                <a:gd name="connsiteY60" fmla="*/ 95940 h 154242"/>
                <a:gd name="connsiteX61" fmla="*/ 16236 w 25925"/>
                <a:gd name="connsiteY61" fmla="*/ 112176 h 154242"/>
                <a:gd name="connsiteX62" fmla="*/ 16236 w 25925"/>
                <a:gd name="connsiteY62" fmla="*/ 112176 h 154242"/>
                <a:gd name="connsiteX63" fmla="*/ 16236 w 25925"/>
                <a:gd name="connsiteY63" fmla="*/ 118080 h 154242"/>
                <a:gd name="connsiteX64" fmla="*/ 1476 w 25925"/>
                <a:gd name="connsiteY64" fmla="*/ 102582 h 154242"/>
                <a:gd name="connsiteX65" fmla="*/ 1476 w 25925"/>
                <a:gd name="connsiteY65" fmla="*/ 70848 h 154242"/>
                <a:gd name="connsiteX66" fmla="*/ 1476 w 25925"/>
                <a:gd name="connsiteY66" fmla="*/ 70848 h 154242"/>
                <a:gd name="connsiteX67" fmla="*/ 1476 w 25925"/>
                <a:gd name="connsiteY67" fmla="*/ 76014 h 154242"/>
                <a:gd name="connsiteX68" fmla="*/ 1476 w 25925"/>
                <a:gd name="connsiteY68" fmla="*/ 97416 h 154242"/>
                <a:gd name="connsiteX69" fmla="*/ 1476 w 25925"/>
                <a:gd name="connsiteY69" fmla="*/ 102582 h 154242"/>
                <a:gd name="connsiteX70" fmla="*/ 20664 w 25925"/>
                <a:gd name="connsiteY70" fmla="*/ 90774 h 154242"/>
                <a:gd name="connsiteX71" fmla="*/ 20664 w 25925"/>
                <a:gd name="connsiteY71" fmla="*/ 90774 h 154242"/>
                <a:gd name="connsiteX72" fmla="*/ 20664 w 25925"/>
                <a:gd name="connsiteY72" fmla="*/ 90774 h 154242"/>
                <a:gd name="connsiteX73" fmla="*/ 20664 w 25925"/>
                <a:gd name="connsiteY73" fmla="*/ 90774 h 154242"/>
                <a:gd name="connsiteX74" fmla="*/ 20664 w 25925"/>
                <a:gd name="connsiteY74" fmla="*/ 84870 h 154242"/>
                <a:gd name="connsiteX75" fmla="*/ 20664 w 25925"/>
                <a:gd name="connsiteY75" fmla="*/ 66420 h 154242"/>
                <a:gd name="connsiteX76" fmla="*/ 20664 w 25925"/>
                <a:gd name="connsiteY76" fmla="*/ 66420 h 154242"/>
                <a:gd name="connsiteX77" fmla="*/ 20664 w 25925"/>
                <a:gd name="connsiteY77" fmla="*/ 57564 h 154242"/>
                <a:gd name="connsiteX78" fmla="*/ 20664 w 25925"/>
                <a:gd name="connsiteY78" fmla="*/ 57564 h 154242"/>
                <a:gd name="connsiteX79" fmla="*/ 20664 w 25925"/>
                <a:gd name="connsiteY79" fmla="*/ 65682 h 154242"/>
                <a:gd name="connsiteX80" fmla="*/ 20664 w 25925"/>
                <a:gd name="connsiteY80" fmla="*/ 65682 h 154242"/>
                <a:gd name="connsiteX81" fmla="*/ 20664 w 25925"/>
                <a:gd name="connsiteY81" fmla="*/ 83394 h 154242"/>
                <a:gd name="connsiteX82" fmla="*/ 20664 w 25925"/>
                <a:gd name="connsiteY82" fmla="*/ 90036 h 154242"/>
                <a:gd name="connsiteX83" fmla="*/ 20664 w 25925"/>
                <a:gd name="connsiteY83" fmla="*/ 90036 h 154242"/>
                <a:gd name="connsiteX84" fmla="*/ 0 w 25925"/>
                <a:gd name="connsiteY84" fmla="*/ 65682 h 154242"/>
                <a:gd name="connsiteX85" fmla="*/ 0 w 25925"/>
                <a:gd name="connsiteY85" fmla="*/ 65682 h 154242"/>
                <a:gd name="connsiteX86" fmla="*/ 3690 w 25925"/>
                <a:gd name="connsiteY86" fmla="*/ 39852 h 154242"/>
                <a:gd name="connsiteX87" fmla="*/ 3690 w 25925"/>
                <a:gd name="connsiteY87" fmla="*/ 39852 h 154242"/>
                <a:gd name="connsiteX88" fmla="*/ 3690 w 25925"/>
                <a:gd name="connsiteY88" fmla="*/ 22878 h 154242"/>
                <a:gd name="connsiteX89" fmla="*/ 3690 w 25925"/>
                <a:gd name="connsiteY89" fmla="*/ 10332 h 154242"/>
                <a:gd name="connsiteX90" fmla="*/ 3690 w 25925"/>
                <a:gd name="connsiteY90" fmla="*/ 6642 h 154242"/>
                <a:gd name="connsiteX91" fmla="*/ 3690 w 25925"/>
                <a:gd name="connsiteY91" fmla="*/ 10332 h 154242"/>
                <a:gd name="connsiteX92" fmla="*/ 3690 w 25925"/>
                <a:gd name="connsiteY92" fmla="*/ 10332 h 154242"/>
                <a:gd name="connsiteX93" fmla="*/ 3690 w 25925"/>
                <a:gd name="connsiteY93" fmla="*/ 10332 h 154242"/>
                <a:gd name="connsiteX94" fmla="*/ 3690 w 25925"/>
                <a:gd name="connsiteY94" fmla="*/ 10332 h 154242"/>
                <a:gd name="connsiteX95" fmla="*/ 3690 w 25925"/>
                <a:gd name="connsiteY95" fmla="*/ 10332 h 154242"/>
                <a:gd name="connsiteX96" fmla="*/ 3690 w 25925"/>
                <a:gd name="connsiteY96" fmla="*/ 5904 h 154242"/>
                <a:gd name="connsiteX97" fmla="*/ 3690 w 25925"/>
                <a:gd name="connsiteY97" fmla="*/ 5904 h 154242"/>
                <a:gd name="connsiteX98" fmla="*/ 3690 w 25925"/>
                <a:gd name="connsiteY98" fmla="*/ 18450 h 154242"/>
                <a:gd name="connsiteX99" fmla="*/ 3690 w 25925"/>
                <a:gd name="connsiteY99" fmla="*/ 35424 h 154242"/>
                <a:gd name="connsiteX100" fmla="*/ 3690 w 25925"/>
                <a:gd name="connsiteY100" fmla="*/ 35424 h 154242"/>
                <a:gd name="connsiteX101" fmla="*/ 3690 w 25925"/>
                <a:gd name="connsiteY101" fmla="*/ 35424 h 154242"/>
                <a:gd name="connsiteX102" fmla="*/ 0 w 25925"/>
                <a:gd name="connsiteY102" fmla="*/ 61254 h 154242"/>
                <a:gd name="connsiteX103" fmla="*/ 0 w 25925"/>
                <a:gd name="connsiteY103" fmla="*/ 61254 h 154242"/>
                <a:gd name="connsiteX104" fmla="*/ 25830 w 25925"/>
                <a:gd name="connsiteY104" fmla="*/ 53874 h 154242"/>
                <a:gd name="connsiteX105" fmla="*/ 25830 w 25925"/>
                <a:gd name="connsiteY105" fmla="*/ 53874 h 154242"/>
                <a:gd name="connsiteX106" fmla="*/ 25830 w 25925"/>
                <a:gd name="connsiteY106" fmla="*/ 53874 h 154242"/>
                <a:gd name="connsiteX107" fmla="*/ 25830 w 25925"/>
                <a:gd name="connsiteY107" fmla="*/ 53874 h 154242"/>
                <a:gd name="connsiteX108" fmla="*/ 25830 w 25925"/>
                <a:gd name="connsiteY108" fmla="*/ 32472 h 154242"/>
                <a:gd name="connsiteX109" fmla="*/ 25830 w 25925"/>
                <a:gd name="connsiteY109" fmla="*/ 28044 h 154242"/>
                <a:gd name="connsiteX110" fmla="*/ 25830 w 25925"/>
                <a:gd name="connsiteY110" fmla="*/ 28044 h 154242"/>
                <a:gd name="connsiteX111" fmla="*/ 25830 w 25925"/>
                <a:gd name="connsiteY111" fmla="*/ 28044 h 154242"/>
                <a:gd name="connsiteX112" fmla="*/ 25830 w 25925"/>
                <a:gd name="connsiteY112" fmla="*/ 49446 h 154242"/>
                <a:gd name="connsiteX113" fmla="*/ 25830 w 25925"/>
                <a:gd name="connsiteY113" fmla="*/ 53874 h 154242"/>
                <a:gd name="connsiteX114" fmla="*/ 25830 w 25925"/>
                <a:gd name="connsiteY114" fmla="*/ 22140 h 154242"/>
                <a:gd name="connsiteX115" fmla="*/ 16974 w 25925"/>
                <a:gd name="connsiteY115" fmla="*/ 6642 h 154242"/>
                <a:gd name="connsiteX116" fmla="*/ 16974 w 25925"/>
                <a:gd name="connsiteY116" fmla="*/ 6642 h 154242"/>
                <a:gd name="connsiteX117" fmla="*/ 16974 w 25925"/>
                <a:gd name="connsiteY117" fmla="*/ 6642 h 154242"/>
                <a:gd name="connsiteX118" fmla="*/ 16974 w 25925"/>
                <a:gd name="connsiteY118" fmla="*/ 6642 h 154242"/>
                <a:gd name="connsiteX119" fmla="*/ 22878 w 25925"/>
                <a:gd name="connsiteY119" fmla="*/ 23616 h 154242"/>
                <a:gd name="connsiteX120" fmla="*/ 15498 w 25925"/>
                <a:gd name="connsiteY120" fmla="*/ 16236 h 154242"/>
                <a:gd name="connsiteX121" fmla="*/ 15498 w 25925"/>
                <a:gd name="connsiteY121" fmla="*/ 16236 h 154242"/>
                <a:gd name="connsiteX122" fmla="*/ 15498 w 25925"/>
                <a:gd name="connsiteY122" fmla="*/ 0 h 154242"/>
                <a:gd name="connsiteX123" fmla="*/ 15498 w 25925"/>
                <a:gd name="connsiteY123" fmla="*/ 0 h 154242"/>
                <a:gd name="connsiteX124" fmla="*/ 15498 w 25925"/>
                <a:gd name="connsiteY124" fmla="*/ 0 h 154242"/>
                <a:gd name="connsiteX125" fmla="*/ 15498 w 25925"/>
                <a:gd name="connsiteY125" fmla="*/ 15498 h 154242"/>
                <a:gd name="connsiteX126" fmla="*/ 15498 w 25925"/>
                <a:gd name="connsiteY126" fmla="*/ 15498 h 154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25925" h="154242">
                  <a:moveTo>
                    <a:pt x="11070" y="154242"/>
                  </a:moveTo>
                  <a:lnTo>
                    <a:pt x="11070" y="154242"/>
                  </a:lnTo>
                  <a:lnTo>
                    <a:pt x="11070" y="143910"/>
                  </a:lnTo>
                  <a:lnTo>
                    <a:pt x="11070" y="132840"/>
                  </a:lnTo>
                  <a:lnTo>
                    <a:pt x="11070" y="123246"/>
                  </a:lnTo>
                  <a:cubicBezTo>
                    <a:pt x="11435" y="120552"/>
                    <a:pt x="11435" y="117822"/>
                    <a:pt x="11070" y="115128"/>
                  </a:cubicBezTo>
                  <a:lnTo>
                    <a:pt x="11070" y="115128"/>
                  </a:lnTo>
                  <a:cubicBezTo>
                    <a:pt x="11070" y="110700"/>
                    <a:pt x="11070" y="109962"/>
                    <a:pt x="11070" y="109224"/>
                  </a:cubicBezTo>
                  <a:cubicBezTo>
                    <a:pt x="11070" y="108486"/>
                    <a:pt x="11070" y="109224"/>
                    <a:pt x="11070" y="115128"/>
                  </a:cubicBezTo>
                  <a:lnTo>
                    <a:pt x="11070" y="115128"/>
                  </a:lnTo>
                  <a:cubicBezTo>
                    <a:pt x="10705" y="117822"/>
                    <a:pt x="10705" y="120552"/>
                    <a:pt x="11070" y="123246"/>
                  </a:cubicBezTo>
                  <a:lnTo>
                    <a:pt x="11070" y="132840"/>
                  </a:lnTo>
                  <a:cubicBezTo>
                    <a:pt x="10646" y="136271"/>
                    <a:pt x="10646" y="139741"/>
                    <a:pt x="11070" y="143172"/>
                  </a:cubicBezTo>
                  <a:lnTo>
                    <a:pt x="11070" y="154242"/>
                  </a:lnTo>
                  <a:cubicBezTo>
                    <a:pt x="11070" y="154242"/>
                    <a:pt x="11070" y="154242"/>
                    <a:pt x="11070" y="154242"/>
                  </a:cubicBezTo>
                  <a:lnTo>
                    <a:pt x="11070" y="154242"/>
                  </a:lnTo>
                  <a:lnTo>
                    <a:pt x="11070" y="154242"/>
                  </a:lnTo>
                  <a:cubicBezTo>
                    <a:pt x="11820" y="151338"/>
                    <a:pt x="11820" y="148290"/>
                    <a:pt x="11070" y="145386"/>
                  </a:cubicBezTo>
                  <a:lnTo>
                    <a:pt x="11070" y="129888"/>
                  </a:lnTo>
                  <a:lnTo>
                    <a:pt x="11070" y="129888"/>
                  </a:lnTo>
                  <a:cubicBezTo>
                    <a:pt x="11070" y="129888"/>
                    <a:pt x="11070" y="124722"/>
                    <a:pt x="11070" y="123984"/>
                  </a:cubicBezTo>
                  <a:lnTo>
                    <a:pt x="11070" y="123984"/>
                  </a:lnTo>
                  <a:cubicBezTo>
                    <a:pt x="11539" y="125924"/>
                    <a:pt x="11539" y="127948"/>
                    <a:pt x="11070" y="129888"/>
                  </a:cubicBezTo>
                  <a:lnTo>
                    <a:pt x="11070" y="143910"/>
                  </a:lnTo>
                  <a:cubicBezTo>
                    <a:pt x="11706" y="147076"/>
                    <a:pt x="11706" y="150338"/>
                    <a:pt x="11070" y="153504"/>
                  </a:cubicBezTo>
                  <a:close/>
                  <a:moveTo>
                    <a:pt x="11070" y="130626"/>
                  </a:moveTo>
                  <a:cubicBezTo>
                    <a:pt x="11070" y="130626"/>
                    <a:pt x="11070" y="126198"/>
                    <a:pt x="11070" y="123984"/>
                  </a:cubicBezTo>
                  <a:cubicBezTo>
                    <a:pt x="10331" y="114897"/>
                    <a:pt x="10331" y="105765"/>
                    <a:pt x="11070" y="96678"/>
                  </a:cubicBezTo>
                  <a:cubicBezTo>
                    <a:pt x="11070" y="84870"/>
                    <a:pt x="11070" y="72324"/>
                    <a:pt x="16236" y="60516"/>
                  </a:cubicBezTo>
                  <a:cubicBezTo>
                    <a:pt x="16922" y="53645"/>
                    <a:pt x="16922" y="46723"/>
                    <a:pt x="16236" y="39852"/>
                  </a:cubicBezTo>
                  <a:cubicBezTo>
                    <a:pt x="16621" y="34447"/>
                    <a:pt x="16621" y="29021"/>
                    <a:pt x="16236" y="23616"/>
                  </a:cubicBezTo>
                  <a:lnTo>
                    <a:pt x="16236" y="14022"/>
                  </a:lnTo>
                  <a:lnTo>
                    <a:pt x="16236" y="14022"/>
                  </a:lnTo>
                  <a:lnTo>
                    <a:pt x="16236" y="22878"/>
                  </a:lnTo>
                  <a:cubicBezTo>
                    <a:pt x="16621" y="28283"/>
                    <a:pt x="16621" y="33709"/>
                    <a:pt x="16236" y="39114"/>
                  </a:cubicBezTo>
                  <a:cubicBezTo>
                    <a:pt x="16922" y="45985"/>
                    <a:pt x="16922" y="52907"/>
                    <a:pt x="16236" y="59778"/>
                  </a:cubicBezTo>
                  <a:cubicBezTo>
                    <a:pt x="13793" y="71718"/>
                    <a:pt x="12068" y="83793"/>
                    <a:pt x="11070" y="95940"/>
                  </a:cubicBezTo>
                  <a:cubicBezTo>
                    <a:pt x="10328" y="104288"/>
                    <a:pt x="10328" y="112685"/>
                    <a:pt x="11070" y="121032"/>
                  </a:cubicBezTo>
                  <a:cubicBezTo>
                    <a:pt x="10328" y="112685"/>
                    <a:pt x="10328" y="104288"/>
                    <a:pt x="11070" y="95940"/>
                  </a:cubicBezTo>
                  <a:cubicBezTo>
                    <a:pt x="11070" y="84132"/>
                    <a:pt x="11070" y="71586"/>
                    <a:pt x="15498" y="59778"/>
                  </a:cubicBezTo>
                  <a:cubicBezTo>
                    <a:pt x="19926" y="47970"/>
                    <a:pt x="15498" y="45756"/>
                    <a:pt x="15498" y="39114"/>
                  </a:cubicBezTo>
                  <a:cubicBezTo>
                    <a:pt x="16265" y="33729"/>
                    <a:pt x="16265" y="28262"/>
                    <a:pt x="15498" y="22878"/>
                  </a:cubicBezTo>
                  <a:lnTo>
                    <a:pt x="15498" y="14022"/>
                  </a:lnTo>
                  <a:lnTo>
                    <a:pt x="15498" y="14022"/>
                  </a:lnTo>
                  <a:lnTo>
                    <a:pt x="15498" y="22878"/>
                  </a:lnTo>
                  <a:cubicBezTo>
                    <a:pt x="15498" y="28044"/>
                    <a:pt x="15498" y="33210"/>
                    <a:pt x="15498" y="39114"/>
                  </a:cubicBezTo>
                  <a:cubicBezTo>
                    <a:pt x="15498" y="45018"/>
                    <a:pt x="15498" y="52398"/>
                    <a:pt x="15498" y="59778"/>
                  </a:cubicBezTo>
                  <a:cubicBezTo>
                    <a:pt x="15498" y="67158"/>
                    <a:pt x="11808" y="84132"/>
                    <a:pt x="11070" y="95940"/>
                  </a:cubicBezTo>
                  <a:cubicBezTo>
                    <a:pt x="9541" y="107204"/>
                    <a:pt x="9541" y="118624"/>
                    <a:pt x="11070" y="129888"/>
                  </a:cubicBezTo>
                  <a:close/>
                  <a:moveTo>
                    <a:pt x="16236" y="123984"/>
                  </a:moveTo>
                  <a:lnTo>
                    <a:pt x="16236" y="123984"/>
                  </a:lnTo>
                  <a:lnTo>
                    <a:pt x="16236" y="115128"/>
                  </a:lnTo>
                  <a:cubicBezTo>
                    <a:pt x="15908" y="110214"/>
                    <a:pt x="15908" y="105282"/>
                    <a:pt x="16236" y="100368"/>
                  </a:cubicBezTo>
                  <a:lnTo>
                    <a:pt x="16236" y="95202"/>
                  </a:lnTo>
                  <a:cubicBezTo>
                    <a:pt x="16444" y="93240"/>
                    <a:pt x="16444" y="91260"/>
                    <a:pt x="16236" y="89298"/>
                  </a:cubicBezTo>
                  <a:lnTo>
                    <a:pt x="16236" y="89298"/>
                  </a:lnTo>
                  <a:lnTo>
                    <a:pt x="16236" y="89298"/>
                  </a:lnTo>
                  <a:cubicBezTo>
                    <a:pt x="16741" y="91483"/>
                    <a:pt x="16741" y="93755"/>
                    <a:pt x="16236" y="95940"/>
                  </a:cubicBezTo>
                  <a:lnTo>
                    <a:pt x="16236" y="95940"/>
                  </a:lnTo>
                  <a:lnTo>
                    <a:pt x="16236" y="95940"/>
                  </a:lnTo>
                  <a:lnTo>
                    <a:pt x="16236" y="95940"/>
                  </a:lnTo>
                  <a:cubicBezTo>
                    <a:pt x="16236" y="101844"/>
                    <a:pt x="16236" y="108486"/>
                    <a:pt x="16236" y="112176"/>
                  </a:cubicBezTo>
                  <a:lnTo>
                    <a:pt x="16236" y="112176"/>
                  </a:lnTo>
                  <a:cubicBezTo>
                    <a:pt x="15953" y="114134"/>
                    <a:pt x="15953" y="116122"/>
                    <a:pt x="16236" y="118080"/>
                  </a:cubicBezTo>
                  <a:close/>
                  <a:moveTo>
                    <a:pt x="1476" y="102582"/>
                  </a:moveTo>
                  <a:lnTo>
                    <a:pt x="1476" y="70848"/>
                  </a:lnTo>
                  <a:lnTo>
                    <a:pt x="1476" y="70848"/>
                  </a:lnTo>
                  <a:cubicBezTo>
                    <a:pt x="1476" y="70848"/>
                    <a:pt x="1476" y="70848"/>
                    <a:pt x="1476" y="76014"/>
                  </a:cubicBezTo>
                  <a:cubicBezTo>
                    <a:pt x="1476" y="81180"/>
                    <a:pt x="1476" y="89298"/>
                    <a:pt x="1476" y="97416"/>
                  </a:cubicBezTo>
                  <a:lnTo>
                    <a:pt x="1476" y="102582"/>
                  </a:lnTo>
                  <a:close/>
                  <a:moveTo>
                    <a:pt x="20664" y="90774"/>
                  </a:moveTo>
                  <a:lnTo>
                    <a:pt x="20664" y="90774"/>
                  </a:lnTo>
                  <a:lnTo>
                    <a:pt x="20664" y="90774"/>
                  </a:lnTo>
                  <a:lnTo>
                    <a:pt x="20664" y="90774"/>
                  </a:lnTo>
                  <a:cubicBezTo>
                    <a:pt x="20333" y="88820"/>
                    <a:pt x="20333" y="86824"/>
                    <a:pt x="20664" y="84870"/>
                  </a:cubicBezTo>
                  <a:cubicBezTo>
                    <a:pt x="20664" y="76752"/>
                    <a:pt x="20664" y="73062"/>
                    <a:pt x="20664" y="66420"/>
                  </a:cubicBezTo>
                  <a:lnTo>
                    <a:pt x="20664" y="66420"/>
                  </a:lnTo>
                  <a:cubicBezTo>
                    <a:pt x="21020" y="63478"/>
                    <a:pt x="21020" y="60506"/>
                    <a:pt x="20664" y="57564"/>
                  </a:cubicBezTo>
                  <a:lnTo>
                    <a:pt x="20664" y="57564"/>
                  </a:lnTo>
                  <a:cubicBezTo>
                    <a:pt x="21293" y="60233"/>
                    <a:pt x="21293" y="63013"/>
                    <a:pt x="20664" y="65682"/>
                  </a:cubicBezTo>
                  <a:lnTo>
                    <a:pt x="20664" y="65682"/>
                  </a:lnTo>
                  <a:cubicBezTo>
                    <a:pt x="20959" y="71582"/>
                    <a:pt x="20959" y="77494"/>
                    <a:pt x="20664" y="83394"/>
                  </a:cubicBezTo>
                  <a:cubicBezTo>
                    <a:pt x="20820" y="85605"/>
                    <a:pt x="20820" y="87825"/>
                    <a:pt x="20664" y="90036"/>
                  </a:cubicBezTo>
                  <a:cubicBezTo>
                    <a:pt x="20664" y="90036"/>
                    <a:pt x="20664" y="90036"/>
                    <a:pt x="20664" y="90036"/>
                  </a:cubicBezTo>
                  <a:close/>
                  <a:moveTo>
                    <a:pt x="0" y="65682"/>
                  </a:moveTo>
                  <a:lnTo>
                    <a:pt x="0" y="65682"/>
                  </a:lnTo>
                  <a:cubicBezTo>
                    <a:pt x="0" y="56826"/>
                    <a:pt x="0" y="48708"/>
                    <a:pt x="3690" y="39852"/>
                  </a:cubicBezTo>
                  <a:lnTo>
                    <a:pt x="3690" y="39852"/>
                  </a:lnTo>
                  <a:cubicBezTo>
                    <a:pt x="3993" y="34198"/>
                    <a:pt x="3993" y="28532"/>
                    <a:pt x="3690" y="22878"/>
                  </a:cubicBezTo>
                  <a:cubicBezTo>
                    <a:pt x="4046" y="18704"/>
                    <a:pt x="4046" y="14506"/>
                    <a:pt x="3690" y="10332"/>
                  </a:cubicBezTo>
                  <a:lnTo>
                    <a:pt x="3690" y="6642"/>
                  </a:lnTo>
                  <a:lnTo>
                    <a:pt x="3690" y="10332"/>
                  </a:lnTo>
                  <a:lnTo>
                    <a:pt x="3690" y="10332"/>
                  </a:lnTo>
                  <a:lnTo>
                    <a:pt x="3690" y="10332"/>
                  </a:lnTo>
                  <a:lnTo>
                    <a:pt x="3690" y="10332"/>
                  </a:lnTo>
                  <a:lnTo>
                    <a:pt x="3690" y="10332"/>
                  </a:lnTo>
                  <a:lnTo>
                    <a:pt x="3690" y="5904"/>
                  </a:lnTo>
                  <a:lnTo>
                    <a:pt x="3690" y="5904"/>
                  </a:lnTo>
                  <a:cubicBezTo>
                    <a:pt x="4011" y="10080"/>
                    <a:pt x="4011" y="14274"/>
                    <a:pt x="3690" y="18450"/>
                  </a:cubicBezTo>
                  <a:cubicBezTo>
                    <a:pt x="4343" y="24089"/>
                    <a:pt x="4343" y="29785"/>
                    <a:pt x="3690" y="35424"/>
                  </a:cubicBezTo>
                  <a:lnTo>
                    <a:pt x="3690" y="35424"/>
                  </a:lnTo>
                  <a:lnTo>
                    <a:pt x="3690" y="35424"/>
                  </a:lnTo>
                  <a:cubicBezTo>
                    <a:pt x="3690" y="44280"/>
                    <a:pt x="3690" y="52398"/>
                    <a:pt x="0" y="61254"/>
                  </a:cubicBezTo>
                  <a:lnTo>
                    <a:pt x="0" y="61254"/>
                  </a:lnTo>
                  <a:close/>
                  <a:moveTo>
                    <a:pt x="25830" y="53874"/>
                  </a:moveTo>
                  <a:lnTo>
                    <a:pt x="25830" y="53874"/>
                  </a:lnTo>
                  <a:lnTo>
                    <a:pt x="25830" y="53874"/>
                  </a:lnTo>
                  <a:cubicBezTo>
                    <a:pt x="25830" y="53874"/>
                    <a:pt x="25830" y="53874"/>
                    <a:pt x="25830" y="53874"/>
                  </a:cubicBezTo>
                  <a:lnTo>
                    <a:pt x="25830" y="32472"/>
                  </a:lnTo>
                  <a:cubicBezTo>
                    <a:pt x="25582" y="31006"/>
                    <a:pt x="25582" y="29510"/>
                    <a:pt x="25830" y="28044"/>
                  </a:cubicBezTo>
                  <a:lnTo>
                    <a:pt x="25830" y="28044"/>
                  </a:lnTo>
                  <a:cubicBezTo>
                    <a:pt x="25830" y="28044"/>
                    <a:pt x="25830" y="28044"/>
                    <a:pt x="25830" y="28044"/>
                  </a:cubicBezTo>
                  <a:lnTo>
                    <a:pt x="25830" y="49446"/>
                  </a:lnTo>
                  <a:cubicBezTo>
                    <a:pt x="25957" y="50919"/>
                    <a:pt x="25957" y="52401"/>
                    <a:pt x="25830" y="53874"/>
                  </a:cubicBezTo>
                  <a:close/>
                  <a:moveTo>
                    <a:pt x="25830" y="22140"/>
                  </a:moveTo>
                  <a:cubicBezTo>
                    <a:pt x="22100" y="17459"/>
                    <a:pt x="19113" y="12232"/>
                    <a:pt x="16974" y="6642"/>
                  </a:cubicBezTo>
                  <a:lnTo>
                    <a:pt x="16974" y="6642"/>
                  </a:lnTo>
                  <a:lnTo>
                    <a:pt x="16974" y="6642"/>
                  </a:lnTo>
                  <a:lnTo>
                    <a:pt x="16974" y="6642"/>
                  </a:lnTo>
                  <a:cubicBezTo>
                    <a:pt x="16974" y="11070"/>
                    <a:pt x="20664" y="18450"/>
                    <a:pt x="22878" y="23616"/>
                  </a:cubicBezTo>
                  <a:close/>
                  <a:moveTo>
                    <a:pt x="15498" y="16236"/>
                  </a:moveTo>
                  <a:cubicBezTo>
                    <a:pt x="15498" y="16236"/>
                    <a:pt x="15498" y="16236"/>
                    <a:pt x="15498" y="16236"/>
                  </a:cubicBezTo>
                  <a:cubicBezTo>
                    <a:pt x="15868" y="10830"/>
                    <a:pt x="15868" y="5406"/>
                    <a:pt x="15498" y="0"/>
                  </a:cubicBezTo>
                  <a:lnTo>
                    <a:pt x="15498" y="0"/>
                  </a:lnTo>
                  <a:lnTo>
                    <a:pt x="15498" y="0"/>
                  </a:lnTo>
                  <a:cubicBezTo>
                    <a:pt x="15883" y="5159"/>
                    <a:pt x="15883" y="10339"/>
                    <a:pt x="15498" y="15498"/>
                  </a:cubicBezTo>
                  <a:lnTo>
                    <a:pt x="15498" y="1549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1A34BBC0-B9AD-4EF8-BEEE-451CC9BD3277}"/>
                </a:ext>
              </a:extLst>
            </p:cNvPr>
            <p:cNvSpPr/>
            <p:nvPr/>
          </p:nvSpPr>
          <p:spPr>
            <a:xfrm>
              <a:off x="7851982" y="3868610"/>
              <a:ext cx="39211" cy="45017"/>
            </a:xfrm>
            <a:custGeom>
              <a:avLst/>
              <a:gdLst>
                <a:gd name="connsiteX0" fmla="*/ 16730 w 39211"/>
                <a:gd name="connsiteY0" fmla="*/ 42066 h 45017"/>
                <a:gd name="connsiteX1" fmla="*/ 16730 w 39211"/>
                <a:gd name="connsiteY1" fmla="*/ 42066 h 45017"/>
                <a:gd name="connsiteX2" fmla="*/ 16730 w 39211"/>
                <a:gd name="connsiteY2" fmla="*/ 38376 h 45017"/>
                <a:gd name="connsiteX3" fmla="*/ 16730 w 39211"/>
                <a:gd name="connsiteY3" fmla="*/ 38376 h 45017"/>
                <a:gd name="connsiteX4" fmla="*/ 21158 w 39211"/>
                <a:gd name="connsiteY4" fmla="*/ 33210 h 45017"/>
                <a:gd name="connsiteX5" fmla="*/ 32228 w 39211"/>
                <a:gd name="connsiteY5" fmla="*/ 33210 h 45017"/>
                <a:gd name="connsiteX6" fmla="*/ 32228 w 39211"/>
                <a:gd name="connsiteY6" fmla="*/ 33210 h 45017"/>
                <a:gd name="connsiteX7" fmla="*/ 32228 w 39211"/>
                <a:gd name="connsiteY7" fmla="*/ 39852 h 45017"/>
                <a:gd name="connsiteX8" fmla="*/ 32228 w 39211"/>
                <a:gd name="connsiteY8" fmla="*/ 39852 h 45017"/>
                <a:gd name="connsiteX9" fmla="*/ 38870 w 39211"/>
                <a:gd name="connsiteY9" fmla="*/ 28782 h 45017"/>
                <a:gd name="connsiteX10" fmla="*/ 38870 w 39211"/>
                <a:gd name="connsiteY10" fmla="*/ 28782 h 45017"/>
                <a:gd name="connsiteX11" fmla="*/ 38870 w 39211"/>
                <a:gd name="connsiteY11" fmla="*/ 25092 h 45017"/>
                <a:gd name="connsiteX12" fmla="*/ 38870 w 39211"/>
                <a:gd name="connsiteY12" fmla="*/ 25092 h 45017"/>
                <a:gd name="connsiteX13" fmla="*/ 32228 w 39211"/>
                <a:gd name="connsiteY13" fmla="*/ 17712 h 45017"/>
                <a:gd name="connsiteX14" fmla="*/ 27062 w 39211"/>
                <a:gd name="connsiteY14" fmla="*/ 17712 h 45017"/>
                <a:gd name="connsiteX15" fmla="*/ 19682 w 39211"/>
                <a:gd name="connsiteY15" fmla="*/ 17712 h 45017"/>
                <a:gd name="connsiteX16" fmla="*/ 19682 w 39211"/>
                <a:gd name="connsiteY16" fmla="*/ 4428 h 45017"/>
                <a:gd name="connsiteX17" fmla="*/ 15254 w 39211"/>
                <a:gd name="connsiteY17" fmla="*/ 0 h 45017"/>
                <a:gd name="connsiteX18" fmla="*/ 15254 w 39211"/>
                <a:gd name="connsiteY18" fmla="*/ 0 h 45017"/>
                <a:gd name="connsiteX19" fmla="*/ 15254 w 39211"/>
                <a:gd name="connsiteY19" fmla="*/ 4428 h 45017"/>
                <a:gd name="connsiteX20" fmla="*/ 15254 w 39211"/>
                <a:gd name="connsiteY20" fmla="*/ 4428 h 45017"/>
                <a:gd name="connsiteX21" fmla="*/ 15254 w 39211"/>
                <a:gd name="connsiteY21" fmla="*/ 17712 h 45017"/>
                <a:gd name="connsiteX22" fmla="*/ 7874 w 39211"/>
                <a:gd name="connsiteY22" fmla="*/ 17712 h 45017"/>
                <a:gd name="connsiteX23" fmla="*/ 7874 w 39211"/>
                <a:gd name="connsiteY23" fmla="*/ 17712 h 45017"/>
                <a:gd name="connsiteX24" fmla="*/ 2708 w 39211"/>
                <a:gd name="connsiteY24" fmla="*/ 23616 h 45017"/>
                <a:gd name="connsiteX25" fmla="*/ 2708 w 39211"/>
                <a:gd name="connsiteY25" fmla="*/ 23616 h 45017"/>
                <a:gd name="connsiteX26" fmla="*/ 2708 w 39211"/>
                <a:gd name="connsiteY26" fmla="*/ 27306 h 45017"/>
                <a:gd name="connsiteX27" fmla="*/ 10088 w 39211"/>
                <a:gd name="connsiteY27" fmla="*/ 38376 h 45017"/>
                <a:gd name="connsiteX28" fmla="*/ 10088 w 39211"/>
                <a:gd name="connsiteY28" fmla="*/ 38376 h 45017"/>
                <a:gd name="connsiteX29" fmla="*/ 10088 w 39211"/>
                <a:gd name="connsiteY29" fmla="*/ 31734 h 45017"/>
                <a:gd name="connsiteX30" fmla="*/ 10088 w 39211"/>
                <a:gd name="connsiteY30" fmla="*/ 31734 h 45017"/>
                <a:gd name="connsiteX31" fmla="*/ 17468 w 39211"/>
                <a:gd name="connsiteY31" fmla="*/ 31734 h 45017"/>
                <a:gd name="connsiteX32" fmla="*/ 17468 w 39211"/>
                <a:gd name="connsiteY32" fmla="*/ 31734 h 45017"/>
                <a:gd name="connsiteX33" fmla="*/ 17468 w 39211"/>
                <a:gd name="connsiteY33" fmla="*/ 31734 h 45017"/>
                <a:gd name="connsiteX34" fmla="*/ 17468 w 39211"/>
                <a:gd name="connsiteY34" fmla="*/ 36162 h 45017"/>
                <a:gd name="connsiteX35" fmla="*/ 17468 w 39211"/>
                <a:gd name="connsiteY35" fmla="*/ 36162 h 45017"/>
                <a:gd name="connsiteX36" fmla="*/ 17468 w 39211"/>
                <a:gd name="connsiteY36" fmla="*/ 36162 h 45017"/>
                <a:gd name="connsiteX37" fmla="*/ 17468 w 39211"/>
                <a:gd name="connsiteY37" fmla="*/ 36162 h 45017"/>
                <a:gd name="connsiteX38" fmla="*/ 17468 w 39211"/>
                <a:gd name="connsiteY38" fmla="*/ 36162 h 45017"/>
                <a:gd name="connsiteX39" fmla="*/ 17468 w 39211"/>
                <a:gd name="connsiteY39" fmla="*/ 36162 h 45017"/>
                <a:gd name="connsiteX40" fmla="*/ 17468 w 39211"/>
                <a:gd name="connsiteY40" fmla="*/ 36162 h 45017"/>
                <a:gd name="connsiteX41" fmla="*/ 494 w 39211"/>
                <a:gd name="connsiteY41" fmla="*/ 36162 h 45017"/>
                <a:gd name="connsiteX42" fmla="*/ 494 w 39211"/>
                <a:gd name="connsiteY42" fmla="*/ 36162 h 45017"/>
                <a:gd name="connsiteX43" fmla="*/ 494 w 39211"/>
                <a:gd name="connsiteY43" fmla="*/ 36162 h 45017"/>
                <a:gd name="connsiteX44" fmla="*/ 494 w 39211"/>
                <a:gd name="connsiteY44" fmla="*/ 41328 h 45017"/>
                <a:gd name="connsiteX45" fmla="*/ 494 w 39211"/>
                <a:gd name="connsiteY45" fmla="*/ 41328 h 45017"/>
                <a:gd name="connsiteX46" fmla="*/ 494 w 39211"/>
                <a:gd name="connsiteY46" fmla="*/ 41328 h 45017"/>
                <a:gd name="connsiteX47" fmla="*/ 494 w 39211"/>
                <a:gd name="connsiteY47" fmla="*/ 41328 h 45017"/>
                <a:gd name="connsiteX48" fmla="*/ 494 w 39211"/>
                <a:gd name="connsiteY48" fmla="*/ 45018 h 45017"/>
                <a:gd name="connsiteX49" fmla="*/ 494 w 39211"/>
                <a:gd name="connsiteY49" fmla="*/ 45018 h 45017"/>
                <a:gd name="connsiteX50" fmla="*/ 494 w 39211"/>
                <a:gd name="connsiteY50" fmla="*/ 39114 h 45017"/>
                <a:gd name="connsiteX51" fmla="*/ 6398 w 39211"/>
                <a:gd name="connsiteY51" fmla="*/ 39114 h 45017"/>
                <a:gd name="connsiteX52" fmla="*/ 6398 w 39211"/>
                <a:gd name="connsiteY52" fmla="*/ 39114 h 45017"/>
                <a:gd name="connsiteX53" fmla="*/ 6398 w 39211"/>
                <a:gd name="connsiteY53" fmla="*/ 33948 h 45017"/>
                <a:gd name="connsiteX54" fmla="*/ 18206 w 39211"/>
                <a:gd name="connsiteY54" fmla="*/ 33948 h 45017"/>
                <a:gd name="connsiteX55" fmla="*/ 18206 w 39211"/>
                <a:gd name="connsiteY55" fmla="*/ 33948 h 45017"/>
                <a:gd name="connsiteX56" fmla="*/ 18206 w 39211"/>
                <a:gd name="connsiteY56" fmla="*/ 33948 h 45017"/>
                <a:gd name="connsiteX57" fmla="*/ 18206 w 39211"/>
                <a:gd name="connsiteY57" fmla="*/ 33948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9211" h="45017">
                  <a:moveTo>
                    <a:pt x="16730" y="42066"/>
                  </a:moveTo>
                  <a:lnTo>
                    <a:pt x="16730" y="42066"/>
                  </a:lnTo>
                  <a:cubicBezTo>
                    <a:pt x="16447" y="40852"/>
                    <a:pt x="16447" y="39590"/>
                    <a:pt x="16730" y="38376"/>
                  </a:cubicBezTo>
                  <a:lnTo>
                    <a:pt x="16730" y="38376"/>
                  </a:lnTo>
                  <a:cubicBezTo>
                    <a:pt x="17379" y="36089"/>
                    <a:pt x="18997" y="34200"/>
                    <a:pt x="21158" y="33210"/>
                  </a:cubicBezTo>
                  <a:lnTo>
                    <a:pt x="32228" y="33210"/>
                  </a:lnTo>
                  <a:lnTo>
                    <a:pt x="32228" y="33210"/>
                  </a:lnTo>
                  <a:cubicBezTo>
                    <a:pt x="33415" y="35265"/>
                    <a:pt x="33415" y="37797"/>
                    <a:pt x="32228" y="39852"/>
                  </a:cubicBezTo>
                  <a:lnTo>
                    <a:pt x="32228" y="39852"/>
                  </a:lnTo>
                  <a:cubicBezTo>
                    <a:pt x="36207" y="37558"/>
                    <a:pt x="38719" y="33372"/>
                    <a:pt x="38870" y="28782"/>
                  </a:cubicBezTo>
                  <a:lnTo>
                    <a:pt x="38870" y="28782"/>
                  </a:lnTo>
                  <a:cubicBezTo>
                    <a:pt x="39325" y="27594"/>
                    <a:pt x="39325" y="26280"/>
                    <a:pt x="38870" y="25092"/>
                  </a:cubicBezTo>
                  <a:lnTo>
                    <a:pt x="38870" y="25092"/>
                  </a:lnTo>
                  <a:cubicBezTo>
                    <a:pt x="38594" y="21407"/>
                    <a:pt x="35864" y="18373"/>
                    <a:pt x="32228" y="17712"/>
                  </a:cubicBezTo>
                  <a:lnTo>
                    <a:pt x="27062" y="17712"/>
                  </a:lnTo>
                  <a:cubicBezTo>
                    <a:pt x="24675" y="16868"/>
                    <a:pt x="22070" y="16868"/>
                    <a:pt x="19682" y="17712"/>
                  </a:cubicBezTo>
                  <a:cubicBezTo>
                    <a:pt x="20399" y="13313"/>
                    <a:pt x="20399" y="8827"/>
                    <a:pt x="19682" y="4428"/>
                  </a:cubicBezTo>
                  <a:cubicBezTo>
                    <a:pt x="19682" y="4428"/>
                    <a:pt x="19682" y="0"/>
                    <a:pt x="15254" y="0"/>
                  </a:cubicBezTo>
                  <a:lnTo>
                    <a:pt x="15254" y="0"/>
                  </a:lnTo>
                  <a:lnTo>
                    <a:pt x="15254" y="4428"/>
                  </a:lnTo>
                  <a:lnTo>
                    <a:pt x="15254" y="4428"/>
                  </a:lnTo>
                  <a:cubicBezTo>
                    <a:pt x="14218" y="8795"/>
                    <a:pt x="14218" y="13345"/>
                    <a:pt x="15254" y="17712"/>
                  </a:cubicBezTo>
                  <a:cubicBezTo>
                    <a:pt x="12850" y="16972"/>
                    <a:pt x="10279" y="16972"/>
                    <a:pt x="7874" y="17712"/>
                  </a:cubicBezTo>
                  <a:lnTo>
                    <a:pt x="7874" y="17712"/>
                  </a:lnTo>
                  <a:cubicBezTo>
                    <a:pt x="7874" y="17712"/>
                    <a:pt x="7874" y="17712"/>
                    <a:pt x="2708" y="23616"/>
                  </a:cubicBezTo>
                  <a:lnTo>
                    <a:pt x="2708" y="23616"/>
                  </a:lnTo>
                  <a:cubicBezTo>
                    <a:pt x="2637" y="24845"/>
                    <a:pt x="2637" y="26077"/>
                    <a:pt x="2708" y="27306"/>
                  </a:cubicBezTo>
                  <a:cubicBezTo>
                    <a:pt x="3010" y="32051"/>
                    <a:pt x="5825" y="36273"/>
                    <a:pt x="10088" y="38376"/>
                  </a:cubicBezTo>
                  <a:lnTo>
                    <a:pt x="10088" y="38376"/>
                  </a:lnTo>
                  <a:cubicBezTo>
                    <a:pt x="8902" y="36321"/>
                    <a:pt x="8902" y="33789"/>
                    <a:pt x="10088" y="31734"/>
                  </a:cubicBezTo>
                  <a:lnTo>
                    <a:pt x="10088" y="31734"/>
                  </a:lnTo>
                  <a:lnTo>
                    <a:pt x="17468" y="31734"/>
                  </a:lnTo>
                  <a:cubicBezTo>
                    <a:pt x="17468" y="31734"/>
                    <a:pt x="17468" y="31734"/>
                    <a:pt x="17468" y="31734"/>
                  </a:cubicBezTo>
                  <a:lnTo>
                    <a:pt x="17468" y="31734"/>
                  </a:lnTo>
                  <a:cubicBezTo>
                    <a:pt x="17814" y="33190"/>
                    <a:pt x="17814" y="34706"/>
                    <a:pt x="17468" y="36162"/>
                  </a:cubicBezTo>
                  <a:lnTo>
                    <a:pt x="17468" y="36162"/>
                  </a:lnTo>
                  <a:lnTo>
                    <a:pt x="17468" y="36162"/>
                  </a:lnTo>
                  <a:lnTo>
                    <a:pt x="17468" y="36162"/>
                  </a:lnTo>
                  <a:lnTo>
                    <a:pt x="17468" y="36162"/>
                  </a:lnTo>
                  <a:lnTo>
                    <a:pt x="17468" y="36162"/>
                  </a:lnTo>
                  <a:lnTo>
                    <a:pt x="17468" y="36162"/>
                  </a:lnTo>
                  <a:lnTo>
                    <a:pt x="494" y="36162"/>
                  </a:lnTo>
                  <a:lnTo>
                    <a:pt x="494" y="36162"/>
                  </a:lnTo>
                  <a:lnTo>
                    <a:pt x="494" y="36162"/>
                  </a:lnTo>
                  <a:cubicBezTo>
                    <a:pt x="-19" y="37845"/>
                    <a:pt x="-19" y="39644"/>
                    <a:pt x="494" y="41328"/>
                  </a:cubicBezTo>
                  <a:cubicBezTo>
                    <a:pt x="494" y="41328"/>
                    <a:pt x="494" y="41328"/>
                    <a:pt x="494" y="41328"/>
                  </a:cubicBezTo>
                  <a:lnTo>
                    <a:pt x="494" y="41328"/>
                  </a:lnTo>
                  <a:lnTo>
                    <a:pt x="494" y="41328"/>
                  </a:lnTo>
                  <a:cubicBezTo>
                    <a:pt x="-165" y="42470"/>
                    <a:pt x="-165" y="43876"/>
                    <a:pt x="494" y="45018"/>
                  </a:cubicBezTo>
                  <a:lnTo>
                    <a:pt x="494" y="45018"/>
                  </a:lnTo>
                  <a:cubicBezTo>
                    <a:pt x="1170" y="43108"/>
                    <a:pt x="1170" y="41024"/>
                    <a:pt x="494" y="39114"/>
                  </a:cubicBezTo>
                  <a:lnTo>
                    <a:pt x="6398" y="39114"/>
                  </a:lnTo>
                  <a:lnTo>
                    <a:pt x="6398" y="39114"/>
                  </a:lnTo>
                  <a:cubicBezTo>
                    <a:pt x="6912" y="37430"/>
                    <a:pt x="6912" y="35631"/>
                    <a:pt x="6398" y="33948"/>
                  </a:cubicBezTo>
                  <a:lnTo>
                    <a:pt x="18206" y="33948"/>
                  </a:lnTo>
                  <a:lnTo>
                    <a:pt x="18206" y="33948"/>
                  </a:lnTo>
                  <a:lnTo>
                    <a:pt x="18206" y="33948"/>
                  </a:lnTo>
                  <a:lnTo>
                    <a:pt x="18206" y="3394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0D834C1C-7661-4EEF-B958-9F76FDAB90A7}"/>
                </a:ext>
              </a:extLst>
            </p:cNvPr>
            <p:cNvSpPr/>
            <p:nvPr/>
          </p:nvSpPr>
          <p:spPr>
            <a:xfrm>
              <a:off x="7859761" y="3919531"/>
              <a:ext cx="3785" cy="4428"/>
            </a:xfrm>
            <a:custGeom>
              <a:avLst/>
              <a:gdLst>
                <a:gd name="connsiteX0" fmla="*/ 95 w 3785"/>
                <a:gd name="connsiteY0" fmla="*/ 4428 h 4428"/>
                <a:gd name="connsiteX1" fmla="*/ 95 w 3785"/>
                <a:gd name="connsiteY1" fmla="*/ 4428 h 4428"/>
                <a:gd name="connsiteX2" fmla="*/ 95 w 3785"/>
                <a:gd name="connsiteY2" fmla="*/ 4428 h 4428"/>
                <a:gd name="connsiteX3" fmla="*/ 95 w 3785"/>
                <a:gd name="connsiteY3" fmla="*/ 0 h 4428"/>
                <a:gd name="connsiteX4" fmla="*/ 95 w 3785"/>
                <a:gd name="connsiteY4" fmla="*/ 0 h 4428"/>
                <a:gd name="connsiteX5" fmla="*/ 3785 w 3785"/>
                <a:gd name="connsiteY5" fmla="*/ 0 h 4428"/>
                <a:gd name="connsiteX6" fmla="*/ 3785 w 3785"/>
                <a:gd name="connsiteY6" fmla="*/ 0 h 4428"/>
                <a:gd name="connsiteX7" fmla="*/ 3785 w 3785"/>
                <a:gd name="connsiteY7" fmla="*/ 0 h 4428"/>
                <a:gd name="connsiteX8" fmla="*/ 3785 w 3785"/>
                <a:gd name="connsiteY8" fmla="*/ 0 h 4428"/>
                <a:gd name="connsiteX9" fmla="*/ 3785 w 3785"/>
                <a:gd name="connsiteY9" fmla="*/ 369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5" h="4428">
                  <a:moveTo>
                    <a:pt x="95" y="4428"/>
                  </a:moveTo>
                  <a:lnTo>
                    <a:pt x="95" y="4428"/>
                  </a:lnTo>
                  <a:lnTo>
                    <a:pt x="95" y="4428"/>
                  </a:lnTo>
                  <a:cubicBezTo>
                    <a:pt x="-32" y="2955"/>
                    <a:pt x="-32" y="1473"/>
                    <a:pt x="95" y="0"/>
                  </a:cubicBezTo>
                  <a:lnTo>
                    <a:pt x="95" y="0"/>
                  </a:lnTo>
                  <a:lnTo>
                    <a:pt x="3785" y="0"/>
                  </a:lnTo>
                  <a:lnTo>
                    <a:pt x="3785" y="0"/>
                  </a:lnTo>
                  <a:lnTo>
                    <a:pt x="3785" y="0"/>
                  </a:lnTo>
                  <a:lnTo>
                    <a:pt x="3785" y="0"/>
                  </a:lnTo>
                  <a:cubicBezTo>
                    <a:pt x="3785" y="0"/>
                    <a:pt x="3785" y="0"/>
                    <a:pt x="3785" y="3690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14C09E18-D2BC-402D-A430-5CA05AE5F2B5}"/>
                </a:ext>
              </a:extLst>
            </p:cNvPr>
            <p:cNvSpPr/>
            <p:nvPr/>
          </p:nvSpPr>
          <p:spPr>
            <a:xfrm>
              <a:off x="7858988" y="3871561"/>
              <a:ext cx="8248" cy="39113"/>
            </a:xfrm>
            <a:custGeom>
              <a:avLst/>
              <a:gdLst>
                <a:gd name="connsiteX0" fmla="*/ 8248 w 8248"/>
                <a:gd name="connsiteY0" fmla="*/ 39114 h 39113"/>
                <a:gd name="connsiteX1" fmla="*/ 868 w 8248"/>
                <a:gd name="connsiteY1" fmla="*/ 39114 h 39113"/>
                <a:gd name="connsiteX2" fmla="*/ 868 w 8248"/>
                <a:gd name="connsiteY2" fmla="*/ 33948 h 39113"/>
                <a:gd name="connsiteX3" fmla="*/ 868 w 8248"/>
                <a:gd name="connsiteY3" fmla="*/ 17712 h 39113"/>
                <a:gd name="connsiteX4" fmla="*/ 868 w 8248"/>
                <a:gd name="connsiteY4" fmla="*/ 17712 h 39113"/>
                <a:gd name="connsiteX5" fmla="*/ 868 w 8248"/>
                <a:gd name="connsiteY5" fmla="*/ 4428 h 39113"/>
                <a:gd name="connsiteX6" fmla="*/ 868 w 8248"/>
                <a:gd name="connsiteY6" fmla="*/ 4428 h 39113"/>
                <a:gd name="connsiteX7" fmla="*/ 868 w 8248"/>
                <a:gd name="connsiteY7" fmla="*/ 0 h 39113"/>
                <a:gd name="connsiteX8" fmla="*/ 868 w 8248"/>
                <a:gd name="connsiteY8" fmla="*/ 4428 h 39113"/>
                <a:gd name="connsiteX9" fmla="*/ 4558 w 8248"/>
                <a:gd name="connsiteY9" fmla="*/ 17712 h 39113"/>
                <a:gd name="connsiteX10" fmla="*/ 4558 w 8248"/>
                <a:gd name="connsiteY10" fmla="*/ 17712 h 39113"/>
                <a:gd name="connsiteX11" fmla="*/ 4558 w 8248"/>
                <a:gd name="connsiteY11" fmla="*/ 33948 h 39113"/>
                <a:gd name="connsiteX12" fmla="*/ 4558 w 8248"/>
                <a:gd name="connsiteY12" fmla="*/ 39114 h 39113"/>
                <a:gd name="connsiteX13" fmla="*/ 8248 w 8248"/>
                <a:gd name="connsiteY13" fmla="*/ 4428 h 39113"/>
                <a:gd name="connsiteX14" fmla="*/ 8248 w 8248"/>
                <a:gd name="connsiteY14" fmla="*/ 22140 h 39113"/>
                <a:gd name="connsiteX15" fmla="*/ 8248 w 8248"/>
                <a:gd name="connsiteY15" fmla="*/ 36162 h 39113"/>
                <a:gd name="connsiteX16" fmla="*/ 8248 w 8248"/>
                <a:gd name="connsiteY16" fmla="*/ 36162 h 39113"/>
                <a:gd name="connsiteX17" fmla="*/ 8248 w 8248"/>
                <a:gd name="connsiteY17" fmla="*/ 22140 h 39113"/>
                <a:gd name="connsiteX18" fmla="*/ 8248 w 8248"/>
                <a:gd name="connsiteY18" fmla="*/ 4428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248" h="39113">
                  <a:moveTo>
                    <a:pt x="8248" y="39114"/>
                  </a:moveTo>
                  <a:lnTo>
                    <a:pt x="868" y="39114"/>
                  </a:lnTo>
                  <a:cubicBezTo>
                    <a:pt x="1172" y="37406"/>
                    <a:pt x="1172" y="35657"/>
                    <a:pt x="868" y="33948"/>
                  </a:cubicBezTo>
                  <a:cubicBezTo>
                    <a:pt x="189" y="28558"/>
                    <a:pt x="189" y="23102"/>
                    <a:pt x="868" y="17712"/>
                  </a:cubicBezTo>
                  <a:lnTo>
                    <a:pt x="868" y="17712"/>
                  </a:lnTo>
                  <a:cubicBezTo>
                    <a:pt x="-289" y="13360"/>
                    <a:pt x="-289" y="8780"/>
                    <a:pt x="868" y="4428"/>
                  </a:cubicBezTo>
                  <a:lnTo>
                    <a:pt x="868" y="4428"/>
                  </a:lnTo>
                  <a:lnTo>
                    <a:pt x="868" y="0"/>
                  </a:lnTo>
                  <a:cubicBezTo>
                    <a:pt x="868" y="0"/>
                    <a:pt x="868" y="0"/>
                    <a:pt x="868" y="4428"/>
                  </a:cubicBezTo>
                  <a:cubicBezTo>
                    <a:pt x="3279" y="8440"/>
                    <a:pt x="4555" y="13032"/>
                    <a:pt x="4558" y="17712"/>
                  </a:cubicBezTo>
                  <a:lnTo>
                    <a:pt x="4558" y="17712"/>
                  </a:lnTo>
                  <a:cubicBezTo>
                    <a:pt x="5237" y="23102"/>
                    <a:pt x="5237" y="28558"/>
                    <a:pt x="4558" y="33948"/>
                  </a:cubicBezTo>
                  <a:cubicBezTo>
                    <a:pt x="4653" y="35669"/>
                    <a:pt x="4653" y="37393"/>
                    <a:pt x="4558" y="39114"/>
                  </a:cubicBezTo>
                  <a:close/>
                  <a:moveTo>
                    <a:pt x="8248" y="4428"/>
                  </a:moveTo>
                  <a:cubicBezTo>
                    <a:pt x="7538" y="10311"/>
                    <a:pt x="7538" y="16257"/>
                    <a:pt x="8248" y="22140"/>
                  </a:cubicBezTo>
                  <a:cubicBezTo>
                    <a:pt x="7742" y="26800"/>
                    <a:pt x="7742" y="31502"/>
                    <a:pt x="8248" y="36162"/>
                  </a:cubicBezTo>
                  <a:lnTo>
                    <a:pt x="8248" y="36162"/>
                  </a:lnTo>
                  <a:cubicBezTo>
                    <a:pt x="7742" y="31502"/>
                    <a:pt x="7742" y="26800"/>
                    <a:pt x="8248" y="22140"/>
                  </a:cubicBezTo>
                  <a:cubicBezTo>
                    <a:pt x="7214" y="16281"/>
                    <a:pt x="7214" y="10287"/>
                    <a:pt x="8248" y="4428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62A9A7F4-C498-4056-ADBD-F0D98F90354D}"/>
                </a:ext>
              </a:extLst>
            </p:cNvPr>
            <p:cNvSpPr/>
            <p:nvPr/>
          </p:nvSpPr>
          <p:spPr>
            <a:xfrm>
              <a:off x="7876535" y="3889273"/>
              <a:ext cx="12125" cy="19188"/>
            </a:xfrm>
            <a:custGeom>
              <a:avLst/>
              <a:gdLst>
                <a:gd name="connsiteX0" fmla="*/ 12104 w 12125"/>
                <a:gd name="connsiteY0" fmla="*/ 8856 h 19188"/>
                <a:gd name="connsiteX1" fmla="*/ 7676 w 12125"/>
                <a:gd name="connsiteY1" fmla="*/ 19188 h 19188"/>
                <a:gd name="connsiteX2" fmla="*/ 7676 w 12125"/>
                <a:gd name="connsiteY2" fmla="*/ 12546 h 19188"/>
                <a:gd name="connsiteX3" fmla="*/ 7676 w 12125"/>
                <a:gd name="connsiteY3" fmla="*/ 12546 h 19188"/>
                <a:gd name="connsiteX4" fmla="*/ 296 w 12125"/>
                <a:gd name="connsiteY4" fmla="*/ 12546 h 19188"/>
                <a:gd name="connsiteX5" fmla="*/ 296 w 12125"/>
                <a:gd name="connsiteY5" fmla="*/ 16236 h 19188"/>
                <a:gd name="connsiteX6" fmla="*/ 296 w 12125"/>
                <a:gd name="connsiteY6" fmla="*/ 1476 h 19188"/>
                <a:gd name="connsiteX7" fmla="*/ 296 w 12125"/>
                <a:gd name="connsiteY7" fmla="*/ 1476 h 19188"/>
                <a:gd name="connsiteX8" fmla="*/ 7676 w 12125"/>
                <a:gd name="connsiteY8" fmla="*/ 1476 h 19188"/>
                <a:gd name="connsiteX9" fmla="*/ 7676 w 12125"/>
                <a:gd name="connsiteY9" fmla="*/ 1476 h 19188"/>
                <a:gd name="connsiteX10" fmla="*/ 7676 w 12125"/>
                <a:gd name="connsiteY10" fmla="*/ 2952 h 19188"/>
                <a:gd name="connsiteX11" fmla="*/ 7676 w 12125"/>
                <a:gd name="connsiteY11" fmla="*/ 2952 h 19188"/>
                <a:gd name="connsiteX12" fmla="*/ 7676 w 12125"/>
                <a:gd name="connsiteY12" fmla="*/ 6642 h 19188"/>
                <a:gd name="connsiteX13" fmla="*/ 7676 w 12125"/>
                <a:gd name="connsiteY13" fmla="*/ 5904 h 19188"/>
                <a:gd name="connsiteX14" fmla="*/ 7676 w 12125"/>
                <a:gd name="connsiteY14" fmla="*/ 5904 h 19188"/>
                <a:gd name="connsiteX15" fmla="*/ 7676 w 12125"/>
                <a:gd name="connsiteY15" fmla="*/ 5904 h 19188"/>
                <a:gd name="connsiteX16" fmla="*/ 7676 w 12125"/>
                <a:gd name="connsiteY16" fmla="*/ 10332 h 19188"/>
                <a:gd name="connsiteX17" fmla="*/ 7676 w 12125"/>
                <a:gd name="connsiteY17" fmla="*/ 10332 h 19188"/>
                <a:gd name="connsiteX18" fmla="*/ 7676 w 12125"/>
                <a:gd name="connsiteY18" fmla="*/ 5166 h 19188"/>
                <a:gd name="connsiteX19" fmla="*/ 7676 w 12125"/>
                <a:gd name="connsiteY19" fmla="*/ 5166 h 19188"/>
                <a:gd name="connsiteX20" fmla="*/ 7676 w 12125"/>
                <a:gd name="connsiteY20" fmla="*/ 5166 h 19188"/>
                <a:gd name="connsiteX21" fmla="*/ 1772 w 12125"/>
                <a:gd name="connsiteY21" fmla="*/ 0 h 19188"/>
                <a:gd name="connsiteX22" fmla="*/ 1772 w 12125"/>
                <a:gd name="connsiteY22" fmla="*/ 0 h 19188"/>
                <a:gd name="connsiteX23" fmla="*/ 1772 w 12125"/>
                <a:gd name="connsiteY23" fmla="*/ 0 h 19188"/>
                <a:gd name="connsiteX24" fmla="*/ 1772 w 12125"/>
                <a:gd name="connsiteY24" fmla="*/ 0 h 19188"/>
                <a:gd name="connsiteX25" fmla="*/ 1772 w 12125"/>
                <a:gd name="connsiteY25" fmla="*/ 0 h 19188"/>
                <a:gd name="connsiteX26" fmla="*/ 1772 w 12125"/>
                <a:gd name="connsiteY26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125" h="19188">
                  <a:moveTo>
                    <a:pt x="12104" y="8856"/>
                  </a:moveTo>
                  <a:cubicBezTo>
                    <a:pt x="12340" y="12806"/>
                    <a:pt x="10698" y="16635"/>
                    <a:pt x="7676" y="19188"/>
                  </a:cubicBezTo>
                  <a:cubicBezTo>
                    <a:pt x="8728" y="17099"/>
                    <a:pt x="8728" y="14635"/>
                    <a:pt x="7676" y="12546"/>
                  </a:cubicBezTo>
                  <a:lnTo>
                    <a:pt x="7676" y="12546"/>
                  </a:lnTo>
                  <a:lnTo>
                    <a:pt x="296" y="12546"/>
                  </a:lnTo>
                  <a:cubicBezTo>
                    <a:pt x="-99" y="13745"/>
                    <a:pt x="-99" y="15037"/>
                    <a:pt x="296" y="16236"/>
                  </a:cubicBezTo>
                  <a:cubicBezTo>
                    <a:pt x="296" y="12546"/>
                    <a:pt x="296" y="8118"/>
                    <a:pt x="296" y="1476"/>
                  </a:cubicBezTo>
                  <a:lnTo>
                    <a:pt x="296" y="1476"/>
                  </a:lnTo>
                  <a:cubicBezTo>
                    <a:pt x="2639" y="402"/>
                    <a:pt x="5332" y="402"/>
                    <a:pt x="7676" y="1476"/>
                  </a:cubicBezTo>
                  <a:lnTo>
                    <a:pt x="7676" y="1476"/>
                  </a:lnTo>
                  <a:cubicBezTo>
                    <a:pt x="7721" y="1967"/>
                    <a:pt x="7721" y="2461"/>
                    <a:pt x="7676" y="2952"/>
                  </a:cubicBezTo>
                  <a:lnTo>
                    <a:pt x="7676" y="2952"/>
                  </a:lnTo>
                  <a:cubicBezTo>
                    <a:pt x="7747" y="4181"/>
                    <a:pt x="7747" y="5413"/>
                    <a:pt x="7676" y="6642"/>
                  </a:cubicBezTo>
                  <a:close/>
                  <a:moveTo>
                    <a:pt x="7676" y="5904"/>
                  </a:moveTo>
                  <a:lnTo>
                    <a:pt x="7676" y="5904"/>
                  </a:lnTo>
                  <a:lnTo>
                    <a:pt x="7676" y="5904"/>
                  </a:lnTo>
                  <a:cubicBezTo>
                    <a:pt x="7676" y="5904"/>
                    <a:pt x="7676" y="5904"/>
                    <a:pt x="7676" y="10332"/>
                  </a:cubicBezTo>
                  <a:lnTo>
                    <a:pt x="7676" y="10332"/>
                  </a:lnTo>
                  <a:cubicBezTo>
                    <a:pt x="7676" y="10332"/>
                    <a:pt x="7676" y="6642"/>
                    <a:pt x="7676" y="5166"/>
                  </a:cubicBezTo>
                  <a:lnTo>
                    <a:pt x="7676" y="5166"/>
                  </a:lnTo>
                  <a:lnTo>
                    <a:pt x="7676" y="5166"/>
                  </a:lnTo>
                  <a:close/>
                  <a:moveTo>
                    <a:pt x="1772" y="0"/>
                  </a:moveTo>
                  <a:lnTo>
                    <a:pt x="1772" y="0"/>
                  </a:lnTo>
                  <a:lnTo>
                    <a:pt x="1772" y="0"/>
                  </a:lnTo>
                  <a:lnTo>
                    <a:pt x="1772" y="0"/>
                  </a:lnTo>
                  <a:lnTo>
                    <a:pt x="1772" y="0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4FCB3FB6-6E77-477D-AB2E-45236132DFBE}"/>
                </a:ext>
              </a:extLst>
            </p:cNvPr>
            <p:cNvSpPr/>
            <p:nvPr/>
          </p:nvSpPr>
          <p:spPr>
            <a:xfrm>
              <a:off x="7838852" y="3888536"/>
              <a:ext cx="12886" cy="22139"/>
            </a:xfrm>
            <a:custGeom>
              <a:avLst/>
              <a:gdLst>
                <a:gd name="connsiteX0" fmla="*/ 6983 w 12886"/>
                <a:gd name="connsiteY0" fmla="*/ 19926 h 22139"/>
                <a:gd name="connsiteX1" fmla="*/ 341 w 12886"/>
                <a:gd name="connsiteY1" fmla="*/ 9594 h 22139"/>
                <a:gd name="connsiteX2" fmla="*/ 341 w 12886"/>
                <a:gd name="connsiteY2" fmla="*/ 9594 h 22139"/>
                <a:gd name="connsiteX3" fmla="*/ 341 w 12886"/>
                <a:gd name="connsiteY3" fmla="*/ 5904 h 22139"/>
                <a:gd name="connsiteX4" fmla="*/ 341 w 12886"/>
                <a:gd name="connsiteY4" fmla="*/ 5904 h 22139"/>
                <a:gd name="connsiteX5" fmla="*/ 5507 w 12886"/>
                <a:gd name="connsiteY5" fmla="*/ 738 h 22139"/>
                <a:gd name="connsiteX6" fmla="*/ 5507 w 12886"/>
                <a:gd name="connsiteY6" fmla="*/ 738 h 22139"/>
                <a:gd name="connsiteX7" fmla="*/ 12887 w 12886"/>
                <a:gd name="connsiteY7" fmla="*/ 738 h 22139"/>
                <a:gd name="connsiteX8" fmla="*/ 12887 w 12886"/>
                <a:gd name="connsiteY8" fmla="*/ 738 h 22139"/>
                <a:gd name="connsiteX9" fmla="*/ 12887 w 12886"/>
                <a:gd name="connsiteY9" fmla="*/ 15498 h 22139"/>
                <a:gd name="connsiteX10" fmla="*/ 12887 w 12886"/>
                <a:gd name="connsiteY10" fmla="*/ 15498 h 22139"/>
                <a:gd name="connsiteX11" fmla="*/ 8459 w 12886"/>
                <a:gd name="connsiteY11" fmla="*/ 15498 h 22139"/>
                <a:gd name="connsiteX12" fmla="*/ 8459 w 12886"/>
                <a:gd name="connsiteY12" fmla="*/ 15498 h 22139"/>
                <a:gd name="connsiteX13" fmla="*/ 8459 w 12886"/>
                <a:gd name="connsiteY13" fmla="*/ 22140 h 22139"/>
                <a:gd name="connsiteX14" fmla="*/ 6983 w 12886"/>
                <a:gd name="connsiteY14" fmla="*/ 2214 h 22139"/>
                <a:gd name="connsiteX15" fmla="*/ 6983 w 12886"/>
                <a:gd name="connsiteY15" fmla="*/ 5904 h 22139"/>
                <a:gd name="connsiteX16" fmla="*/ 6983 w 12886"/>
                <a:gd name="connsiteY16" fmla="*/ 5904 h 22139"/>
                <a:gd name="connsiteX17" fmla="*/ 6983 w 12886"/>
                <a:gd name="connsiteY17" fmla="*/ 2214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86" h="22139">
                  <a:moveTo>
                    <a:pt x="6983" y="19926"/>
                  </a:moveTo>
                  <a:cubicBezTo>
                    <a:pt x="3120" y="17875"/>
                    <a:pt x="602" y="13961"/>
                    <a:pt x="341" y="9594"/>
                  </a:cubicBezTo>
                  <a:lnTo>
                    <a:pt x="341" y="9594"/>
                  </a:lnTo>
                  <a:cubicBezTo>
                    <a:pt x="-114" y="8406"/>
                    <a:pt x="-114" y="7092"/>
                    <a:pt x="341" y="5904"/>
                  </a:cubicBezTo>
                  <a:lnTo>
                    <a:pt x="341" y="5904"/>
                  </a:lnTo>
                  <a:cubicBezTo>
                    <a:pt x="1239" y="3519"/>
                    <a:pt x="3122" y="1636"/>
                    <a:pt x="5507" y="738"/>
                  </a:cubicBezTo>
                  <a:lnTo>
                    <a:pt x="5507" y="738"/>
                  </a:lnTo>
                  <a:cubicBezTo>
                    <a:pt x="7869" y="-246"/>
                    <a:pt x="10525" y="-246"/>
                    <a:pt x="12887" y="738"/>
                  </a:cubicBezTo>
                  <a:lnTo>
                    <a:pt x="12887" y="738"/>
                  </a:lnTo>
                  <a:cubicBezTo>
                    <a:pt x="12887" y="7380"/>
                    <a:pt x="12887" y="11808"/>
                    <a:pt x="12887" y="15498"/>
                  </a:cubicBezTo>
                  <a:lnTo>
                    <a:pt x="12887" y="15498"/>
                  </a:lnTo>
                  <a:lnTo>
                    <a:pt x="8459" y="15498"/>
                  </a:lnTo>
                  <a:lnTo>
                    <a:pt x="8459" y="15498"/>
                  </a:lnTo>
                  <a:cubicBezTo>
                    <a:pt x="7728" y="17651"/>
                    <a:pt x="7728" y="19986"/>
                    <a:pt x="8459" y="22140"/>
                  </a:cubicBezTo>
                  <a:close/>
                  <a:moveTo>
                    <a:pt x="6983" y="2214"/>
                  </a:moveTo>
                  <a:cubicBezTo>
                    <a:pt x="6324" y="3355"/>
                    <a:pt x="6324" y="4762"/>
                    <a:pt x="6983" y="5904"/>
                  </a:cubicBezTo>
                  <a:lnTo>
                    <a:pt x="6983" y="5904"/>
                  </a:lnTo>
                  <a:cubicBezTo>
                    <a:pt x="6324" y="4762"/>
                    <a:pt x="6324" y="3355"/>
                    <a:pt x="6983" y="2214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3508D04C-BBDA-4AF8-B1B7-EE79C0354027}"/>
                </a:ext>
              </a:extLst>
            </p:cNvPr>
            <p:cNvSpPr/>
            <p:nvPr/>
          </p:nvSpPr>
          <p:spPr>
            <a:xfrm>
              <a:off x="7867975" y="3917317"/>
              <a:ext cx="430" cy="4428"/>
            </a:xfrm>
            <a:custGeom>
              <a:avLst/>
              <a:gdLst>
                <a:gd name="connsiteX0" fmla="*/ 0 w 430"/>
                <a:gd name="connsiteY0" fmla="*/ 0 h 4428"/>
                <a:gd name="connsiteX1" fmla="*/ 0 w 430"/>
                <a:gd name="connsiteY1" fmla="*/ 0 h 4428"/>
                <a:gd name="connsiteX2" fmla="*/ 0 w 430"/>
                <a:gd name="connsiteY2" fmla="*/ 0 h 4428"/>
                <a:gd name="connsiteX3" fmla="*/ 0 w 430"/>
                <a:gd name="connsiteY3" fmla="*/ 0 h 4428"/>
                <a:gd name="connsiteX4" fmla="*/ 0 w 430"/>
                <a:gd name="connsiteY4" fmla="*/ 0 h 4428"/>
                <a:gd name="connsiteX5" fmla="*/ 0 w 430"/>
                <a:gd name="connsiteY5" fmla="*/ 0 h 4428"/>
                <a:gd name="connsiteX6" fmla="*/ 0 w 430"/>
                <a:gd name="connsiteY6" fmla="*/ 4428 h 4428"/>
                <a:gd name="connsiteX7" fmla="*/ 0 w 430"/>
                <a:gd name="connsiteY7" fmla="*/ 4428 h 4428"/>
                <a:gd name="connsiteX8" fmla="*/ 0 w 430"/>
                <a:gd name="connsiteY8" fmla="*/ 4428 h 4428"/>
                <a:gd name="connsiteX9" fmla="*/ 0 w 430"/>
                <a:gd name="connsiteY9" fmla="*/ 4428 h 4428"/>
                <a:gd name="connsiteX10" fmla="*/ 0 w 430"/>
                <a:gd name="connsiteY10" fmla="*/ 73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" h="442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574" y="1420"/>
                    <a:pt x="574" y="300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738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DC0620DC-921E-4934-B5F5-05278FEBF738}"/>
                </a:ext>
              </a:extLst>
            </p:cNvPr>
            <p:cNvSpPr/>
            <p:nvPr/>
          </p:nvSpPr>
          <p:spPr>
            <a:xfrm>
              <a:off x="7859118" y="3911413"/>
              <a:ext cx="9594" cy="73800"/>
            </a:xfrm>
            <a:custGeom>
              <a:avLst/>
              <a:gdLst>
                <a:gd name="connsiteX0" fmla="*/ 0 w 9594"/>
                <a:gd name="connsiteY0" fmla="*/ 0 h 73800"/>
                <a:gd name="connsiteX1" fmla="*/ 9594 w 9594"/>
                <a:gd name="connsiteY1" fmla="*/ 0 h 73800"/>
                <a:gd name="connsiteX2" fmla="*/ 9594 w 9594"/>
                <a:gd name="connsiteY2" fmla="*/ 0 h 73800"/>
                <a:gd name="connsiteX3" fmla="*/ 9594 w 9594"/>
                <a:gd name="connsiteY3" fmla="*/ 0 h 73800"/>
                <a:gd name="connsiteX4" fmla="*/ 9594 w 9594"/>
                <a:gd name="connsiteY4" fmla="*/ 0 h 73800"/>
                <a:gd name="connsiteX5" fmla="*/ 0 w 9594"/>
                <a:gd name="connsiteY5" fmla="*/ 0 h 73800"/>
                <a:gd name="connsiteX6" fmla="*/ 0 w 9594"/>
                <a:gd name="connsiteY6" fmla="*/ 0 h 73800"/>
                <a:gd name="connsiteX7" fmla="*/ 0 w 9594"/>
                <a:gd name="connsiteY7" fmla="*/ 0 h 73800"/>
                <a:gd name="connsiteX8" fmla="*/ 0 w 9594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73800">
                  <a:moveTo>
                    <a:pt x="0" y="0"/>
                  </a:move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C334CFEA-A74C-4E66-BBA8-460D076D4FC0}"/>
                </a:ext>
              </a:extLst>
            </p:cNvPr>
            <p:cNvSpPr/>
            <p:nvPr/>
          </p:nvSpPr>
          <p:spPr>
            <a:xfrm>
              <a:off x="7860335" y="3917317"/>
              <a:ext cx="5397" cy="10332"/>
            </a:xfrm>
            <a:custGeom>
              <a:avLst/>
              <a:gdLst>
                <a:gd name="connsiteX0" fmla="*/ 4687 w 5397"/>
                <a:gd name="connsiteY0" fmla="*/ 10332 h 10332"/>
                <a:gd name="connsiteX1" fmla="*/ 4687 w 5397"/>
                <a:gd name="connsiteY1" fmla="*/ 3690 h 10332"/>
                <a:gd name="connsiteX2" fmla="*/ 4687 w 5397"/>
                <a:gd name="connsiteY2" fmla="*/ 0 h 10332"/>
                <a:gd name="connsiteX3" fmla="*/ 4687 w 5397"/>
                <a:gd name="connsiteY3" fmla="*/ 0 h 10332"/>
                <a:gd name="connsiteX4" fmla="*/ 259 w 5397"/>
                <a:gd name="connsiteY4" fmla="*/ 0 h 10332"/>
                <a:gd name="connsiteX5" fmla="*/ 259 w 5397"/>
                <a:gd name="connsiteY5" fmla="*/ 0 h 10332"/>
                <a:gd name="connsiteX6" fmla="*/ 259 w 5397"/>
                <a:gd name="connsiteY6" fmla="*/ 4428 h 10332"/>
                <a:gd name="connsiteX7" fmla="*/ 259 w 5397"/>
                <a:gd name="connsiteY7" fmla="*/ 8118 h 10332"/>
                <a:gd name="connsiteX8" fmla="*/ 259 w 5397"/>
                <a:gd name="connsiteY8" fmla="*/ 8118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97" h="10332">
                  <a:moveTo>
                    <a:pt x="4687" y="10332"/>
                  </a:moveTo>
                  <a:cubicBezTo>
                    <a:pt x="5634" y="8219"/>
                    <a:pt x="5634" y="5803"/>
                    <a:pt x="4687" y="3690"/>
                  </a:cubicBezTo>
                  <a:cubicBezTo>
                    <a:pt x="5035" y="2485"/>
                    <a:pt x="5035" y="1205"/>
                    <a:pt x="4687" y="0"/>
                  </a:cubicBezTo>
                  <a:lnTo>
                    <a:pt x="4687" y="0"/>
                  </a:lnTo>
                  <a:lnTo>
                    <a:pt x="259" y="0"/>
                  </a:lnTo>
                  <a:lnTo>
                    <a:pt x="259" y="0"/>
                  </a:lnTo>
                  <a:cubicBezTo>
                    <a:pt x="-86" y="1456"/>
                    <a:pt x="-86" y="2972"/>
                    <a:pt x="259" y="4428"/>
                  </a:cubicBezTo>
                  <a:lnTo>
                    <a:pt x="259" y="8118"/>
                  </a:lnTo>
                  <a:cubicBezTo>
                    <a:pt x="259" y="8118"/>
                    <a:pt x="259" y="8118"/>
                    <a:pt x="259" y="8118"/>
                  </a:cubicBez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E9443A23-0FD9-4D9A-BCF7-1D7FFBF10A94}"/>
                </a:ext>
              </a:extLst>
            </p:cNvPr>
            <p:cNvSpPr/>
            <p:nvPr/>
          </p:nvSpPr>
          <p:spPr>
            <a:xfrm>
              <a:off x="7720375" y="3690013"/>
              <a:ext cx="124721" cy="160150"/>
            </a:xfrm>
            <a:custGeom>
              <a:avLst/>
              <a:gdLst>
                <a:gd name="connsiteX0" fmla="*/ 0 w 124721"/>
                <a:gd name="connsiteY0" fmla="*/ 0 h 160150"/>
                <a:gd name="connsiteX1" fmla="*/ 0 w 124721"/>
                <a:gd name="connsiteY1" fmla="*/ 95940 h 160150"/>
                <a:gd name="connsiteX2" fmla="*/ 0 w 124721"/>
                <a:gd name="connsiteY2" fmla="*/ 95940 h 160150"/>
                <a:gd name="connsiteX3" fmla="*/ 18450 w 124721"/>
                <a:gd name="connsiteY3" fmla="*/ 140220 h 160150"/>
                <a:gd name="connsiteX4" fmla="*/ 61992 w 124721"/>
                <a:gd name="connsiteY4" fmla="*/ 160146 h 160150"/>
                <a:gd name="connsiteX5" fmla="*/ 61992 w 124721"/>
                <a:gd name="connsiteY5" fmla="*/ 160146 h 160150"/>
                <a:gd name="connsiteX6" fmla="*/ 124718 w 124721"/>
                <a:gd name="connsiteY6" fmla="*/ 98896 h 160150"/>
                <a:gd name="connsiteX7" fmla="*/ 124722 w 124721"/>
                <a:gd name="connsiteY7" fmla="*/ 98154 h 160150"/>
                <a:gd name="connsiteX8" fmla="*/ 124722 w 124721"/>
                <a:gd name="connsiteY8" fmla="*/ 98154 h 160150"/>
                <a:gd name="connsiteX9" fmla="*/ 124722 w 124721"/>
                <a:gd name="connsiteY9" fmla="*/ 0 h 1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721" h="160150">
                  <a:moveTo>
                    <a:pt x="0" y="0"/>
                  </a:moveTo>
                  <a:lnTo>
                    <a:pt x="0" y="95940"/>
                  </a:lnTo>
                  <a:lnTo>
                    <a:pt x="0" y="95940"/>
                  </a:lnTo>
                  <a:cubicBezTo>
                    <a:pt x="274" y="112514"/>
                    <a:pt x="6874" y="128355"/>
                    <a:pt x="18450" y="140220"/>
                  </a:cubicBezTo>
                  <a:cubicBezTo>
                    <a:pt x="29659" y="152495"/>
                    <a:pt x="45376" y="159687"/>
                    <a:pt x="61992" y="160146"/>
                  </a:cubicBezTo>
                  <a:lnTo>
                    <a:pt x="61992" y="160146"/>
                  </a:lnTo>
                  <a:cubicBezTo>
                    <a:pt x="96227" y="160553"/>
                    <a:pt x="124310" y="133132"/>
                    <a:pt x="124718" y="98896"/>
                  </a:cubicBezTo>
                  <a:cubicBezTo>
                    <a:pt x="124720" y="98649"/>
                    <a:pt x="124722" y="98401"/>
                    <a:pt x="124722" y="98154"/>
                  </a:cubicBezTo>
                  <a:lnTo>
                    <a:pt x="124722" y="98154"/>
                  </a:lnTo>
                  <a:lnTo>
                    <a:pt x="124722" y="0"/>
                  </a:lnTo>
                  <a:close/>
                </a:path>
              </a:pathLst>
            </a:custGeom>
            <a:solidFill>
              <a:srgbClr val="C6363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344D2C72-85DB-4095-B9CB-F7C6DAF03377}"/>
                </a:ext>
              </a:extLst>
            </p:cNvPr>
            <p:cNvSpPr/>
            <p:nvPr/>
          </p:nvSpPr>
          <p:spPr>
            <a:xfrm>
              <a:off x="7736611" y="3729128"/>
              <a:ext cx="23944" cy="27305"/>
            </a:xfrm>
            <a:custGeom>
              <a:avLst/>
              <a:gdLst>
                <a:gd name="connsiteX0" fmla="*/ 6642 w 23944"/>
                <a:gd name="connsiteY0" fmla="*/ 5166 h 27305"/>
                <a:gd name="connsiteX1" fmla="*/ 6642 w 23944"/>
                <a:gd name="connsiteY1" fmla="*/ 5166 h 27305"/>
                <a:gd name="connsiteX2" fmla="*/ 6642 w 23944"/>
                <a:gd name="connsiteY2" fmla="*/ 0 h 27305"/>
                <a:gd name="connsiteX3" fmla="*/ 6642 w 23944"/>
                <a:gd name="connsiteY3" fmla="*/ 0 h 27305"/>
                <a:gd name="connsiteX4" fmla="*/ 6642 w 23944"/>
                <a:gd name="connsiteY4" fmla="*/ 0 h 27305"/>
                <a:gd name="connsiteX5" fmla="*/ 6642 w 23944"/>
                <a:gd name="connsiteY5" fmla="*/ 0 h 27305"/>
                <a:gd name="connsiteX6" fmla="*/ 6642 w 23944"/>
                <a:gd name="connsiteY6" fmla="*/ 0 h 27305"/>
                <a:gd name="connsiteX7" fmla="*/ 6642 w 23944"/>
                <a:gd name="connsiteY7" fmla="*/ 0 h 27305"/>
                <a:gd name="connsiteX8" fmla="*/ 6642 w 23944"/>
                <a:gd name="connsiteY8" fmla="*/ 0 h 27305"/>
                <a:gd name="connsiteX9" fmla="*/ 6642 w 23944"/>
                <a:gd name="connsiteY9" fmla="*/ 0 h 27305"/>
                <a:gd name="connsiteX10" fmla="*/ 6642 w 23944"/>
                <a:gd name="connsiteY10" fmla="*/ 0 h 27305"/>
                <a:gd name="connsiteX11" fmla="*/ 6642 w 23944"/>
                <a:gd name="connsiteY11" fmla="*/ 0 h 27305"/>
                <a:gd name="connsiteX12" fmla="*/ 6642 w 23944"/>
                <a:gd name="connsiteY12" fmla="*/ 0 h 27305"/>
                <a:gd name="connsiteX13" fmla="*/ 1476 w 23944"/>
                <a:gd name="connsiteY13" fmla="*/ 0 h 27305"/>
                <a:gd name="connsiteX14" fmla="*/ 1476 w 23944"/>
                <a:gd name="connsiteY14" fmla="*/ 0 h 27305"/>
                <a:gd name="connsiteX15" fmla="*/ 1476 w 23944"/>
                <a:gd name="connsiteY15" fmla="*/ 0 h 27305"/>
                <a:gd name="connsiteX16" fmla="*/ 8118 w 23944"/>
                <a:gd name="connsiteY16" fmla="*/ 0 h 27305"/>
                <a:gd name="connsiteX17" fmla="*/ 12546 w 23944"/>
                <a:gd name="connsiteY17" fmla="*/ 0 h 27305"/>
                <a:gd name="connsiteX18" fmla="*/ 18450 w 23944"/>
                <a:gd name="connsiteY18" fmla="*/ 0 h 27305"/>
                <a:gd name="connsiteX19" fmla="*/ 23616 w 23944"/>
                <a:gd name="connsiteY19" fmla="*/ 0 h 27305"/>
                <a:gd name="connsiteX20" fmla="*/ 23616 w 23944"/>
                <a:gd name="connsiteY20" fmla="*/ 4428 h 27305"/>
                <a:gd name="connsiteX21" fmla="*/ 23616 w 23944"/>
                <a:gd name="connsiteY21" fmla="*/ 20664 h 27305"/>
                <a:gd name="connsiteX22" fmla="*/ 17712 w 23944"/>
                <a:gd name="connsiteY22" fmla="*/ 27306 h 27305"/>
                <a:gd name="connsiteX23" fmla="*/ 10332 w 23944"/>
                <a:gd name="connsiteY23" fmla="*/ 27306 h 27305"/>
                <a:gd name="connsiteX24" fmla="*/ 0 w 23944"/>
                <a:gd name="connsiteY24" fmla="*/ 27306 h 27305"/>
                <a:gd name="connsiteX25" fmla="*/ 0 w 23944"/>
                <a:gd name="connsiteY25" fmla="*/ 27306 h 27305"/>
                <a:gd name="connsiteX26" fmla="*/ 0 w 23944"/>
                <a:gd name="connsiteY26" fmla="*/ 27306 h 27305"/>
                <a:gd name="connsiteX27" fmla="*/ 0 w 23944"/>
                <a:gd name="connsiteY27" fmla="*/ 27306 h 27305"/>
                <a:gd name="connsiteX28" fmla="*/ 0 w 23944"/>
                <a:gd name="connsiteY28" fmla="*/ 27306 h 27305"/>
                <a:gd name="connsiteX29" fmla="*/ 0 w 23944"/>
                <a:gd name="connsiteY29" fmla="*/ 27306 h 27305"/>
                <a:gd name="connsiteX30" fmla="*/ 0 w 23944"/>
                <a:gd name="connsiteY30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3944" h="27305">
                  <a:moveTo>
                    <a:pt x="6642" y="5166"/>
                  </a:moveTo>
                  <a:lnTo>
                    <a:pt x="6642" y="5166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6642" y="0"/>
                    <a:pt x="1476" y="0"/>
                  </a:cubicBezTo>
                  <a:lnTo>
                    <a:pt x="1476" y="0"/>
                  </a:lnTo>
                  <a:lnTo>
                    <a:pt x="1476" y="0"/>
                  </a:lnTo>
                  <a:lnTo>
                    <a:pt x="8118" y="0"/>
                  </a:lnTo>
                  <a:lnTo>
                    <a:pt x="12546" y="0"/>
                  </a:lnTo>
                  <a:lnTo>
                    <a:pt x="18450" y="0"/>
                  </a:lnTo>
                  <a:cubicBezTo>
                    <a:pt x="18450" y="0"/>
                    <a:pt x="22878" y="0"/>
                    <a:pt x="23616" y="0"/>
                  </a:cubicBezTo>
                  <a:cubicBezTo>
                    <a:pt x="24354" y="0"/>
                    <a:pt x="23616" y="0"/>
                    <a:pt x="23616" y="4428"/>
                  </a:cubicBezTo>
                  <a:lnTo>
                    <a:pt x="23616" y="20664"/>
                  </a:lnTo>
                  <a:cubicBezTo>
                    <a:pt x="23616" y="20664"/>
                    <a:pt x="23616" y="26568"/>
                    <a:pt x="17712" y="27306"/>
                  </a:cubicBezTo>
                  <a:lnTo>
                    <a:pt x="10332" y="27306"/>
                  </a:lnTo>
                  <a:lnTo>
                    <a:pt x="0" y="27306"/>
                  </a:lnTo>
                  <a:lnTo>
                    <a:pt x="0" y="27306"/>
                  </a:lnTo>
                  <a:lnTo>
                    <a:pt x="0" y="27306"/>
                  </a:lnTo>
                  <a:lnTo>
                    <a:pt x="0" y="27306"/>
                  </a:lnTo>
                  <a:lnTo>
                    <a:pt x="0" y="27306"/>
                  </a:lnTo>
                  <a:lnTo>
                    <a:pt x="0" y="27306"/>
                  </a:lnTo>
                  <a:lnTo>
                    <a:pt x="0" y="2730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8DE671A2-3448-4C7A-862C-C3D974D74D62}"/>
                </a:ext>
              </a:extLst>
            </p:cNvPr>
            <p:cNvSpPr/>
            <p:nvPr/>
          </p:nvSpPr>
          <p:spPr>
            <a:xfrm>
              <a:off x="7736611" y="3709202"/>
              <a:ext cx="27305" cy="28781"/>
            </a:xfrm>
            <a:custGeom>
              <a:avLst/>
              <a:gdLst>
                <a:gd name="connsiteX0" fmla="*/ 8118 w 27305"/>
                <a:gd name="connsiteY0" fmla="*/ 4428 h 28781"/>
                <a:gd name="connsiteX1" fmla="*/ 8118 w 27305"/>
                <a:gd name="connsiteY1" fmla="*/ 0 h 28781"/>
                <a:gd name="connsiteX2" fmla="*/ 8118 w 27305"/>
                <a:gd name="connsiteY2" fmla="*/ 0 h 28781"/>
                <a:gd name="connsiteX3" fmla="*/ 8118 w 27305"/>
                <a:gd name="connsiteY3" fmla="*/ 0 h 28781"/>
                <a:gd name="connsiteX4" fmla="*/ 8118 w 27305"/>
                <a:gd name="connsiteY4" fmla="*/ 0 h 28781"/>
                <a:gd name="connsiteX5" fmla="*/ 8118 w 27305"/>
                <a:gd name="connsiteY5" fmla="*/ 0 h 28781"/>
                <a:gd name="connsiteX6" fmla="*/ 8118 w 27305"/>
                <a:gd name="connsiteY6" fmla="*/ 0 h 28781"/>
                <a:gd name="connsiteX7" fmla="*/ 22878 w 27305"/>
                <a:gd name="connsiteY7" fmla="*/ 0 h 28781"/>
                <a:gd name="connsiteX8" fmla="*/ 27306 w 27305"/>
                <a:gd name="connsiteY8" fmla="*/ 0 h 28781"/>
                <a:gd name="connsiteX9" fmla="*/ 27306 w 27305"/>
                <a:gd name="connsiteY9" fmla="*/ 4428 h 28781"/>
                <a:gd name="connsiteX10" fmla="*/ 27306 w 27305"/>
                <a:gd name="connsiteY10" fmla="*/ 20664 h 28781"/>
                <a:gd name="connsiteX11" fmla="*/ 22140 w 27305"/>
                <a:gd name="connsiteY11" fmla="*/ 27306 h 28781"/>
                <a:gd name="connsiteX12" fmla="*/ 5166 w 27305"/>
                <a:gd name="connsiteY12" fmla="*/ 27306 h 28781"/>
                <a:gd name="connsiteX13" fmla="*/ 0 w 27305"/>
                <a:gd name="connsiteY13" fmla="*/ 28782 h 28781"/>
                <a:gd name="connsiteX14" fmla="*/ 0 w 27305"/>
                <a:gd name="connsiteY14" fmla="*/ 28782 h 28781"/>
                <a:gd name="connsiteX15" fmla="*/ 0 w 27305"/>
                <a:gd name="connsiteY15" fmla="*/ 22878 h 28781"/>
                <a:gd name="connsiteX16" fmla="*/ 0 w 27305"/>
                <a:gd name="connsiteY16" fmla="*/ 22878 h 28781"/>
                <a:gd name="connsiteX17" fmla="*/ 0 w 27305"/>
                <a:gd name="connsiteY17" fmla="*/ 22878 h 28781"/>
                <a:gd name="connsiteX18" fmla="*/ 0 w 27305"/>
                <a:gd name="connsiteY18" fmla="*/ 22878 h 28781"/>
                <a:gd name="connsiteX19" fmla="*/ 0 w 27305"/>
                <a:gd name="connsiteY19" fmla="*/ 22878 h 28781"/>
                <a:gd name="connsiteX20" fmla="*/ 0 w 27305"/>
                <a:gd name="connsiteY20" fmla="*/ 17712 h 28781"/>
                <a:gd name="connsiteX21" fmla="*/ 0 w 27305"/>
                <a:gd name="connsiteY21" fmla="*/ 17712 h 28781"/>
                <a:gd name="connsiteX22" fmla="*/ 0 w 27305"/>
                <a:gd name="connsiteY22" fmla="*/ 17712 h 28781"/>
                <a:gd name="connsiteX23" fmla="*/ 0 w 27305"/>
                <a:gd name="connsiteY23" fmla="*/ 17712 h 28781"/>
                <a:gd name="connsiteX24" fmla="*/ 0 w 27305"/>
                <a:gd name="connsiteY24" fmla="*/ 11808 h 28781"/>
                <a:gd name="connsiteX25" fmla="*/ 0 w 27305"/>
                <a:gd name="connsiteY25" fmla="*/ 7380 h 28781"/>
                <a:gd name="connsiteX26" fmla="*/ 0 w 27305"/>
                <a:gd name="connsiteY26" fmla="*/ 738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05" h="28781">
                  <a:moveTo>
                    <a:pt x="8118" y="4428"/>
                  </a:moveTo>
                  <a:cubicBezTo>
                    <a:pt x="8118" y="4428"/>
                    <a:pt x="8118" y="0"/>
                    <a:pt x="8118" y="0"/>
                  </a:cubicBezTo>
                  <a:cubicBezTo>
                    <a:pt x="8118" y="0"/>
                    <a:pt x="8118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lnTo>
                    <a:pt x="22878" y="0"/>
                  </a:lnTo>
                  <a:cubicBezTo>
                    <a:pt x="22878" y="0"/>
                    <a:pt x="27306" y="0"/>
                    <a:pt x="27306" y="0"/>
                  </a:cubicBezTo>
                  <a:cubicBezTo>
                    <a:pt x="27306" y="0"/>
                    <a:pt x="27306" y="0"/>
                    <a:pt x="27306" y="4428"/>
                  </a:cubicBezTo>
                  <a:lnTo>
                    <a:pt x="27306" y="20664"/>
                  </a:lnTo>
                  <a:cubicBezTo>
                    <a:pt x="27306" y="20664"/>
                    <a:pt x="27306" y="26568"/>
                    <a:pt x="22140" y="27306"/>
                  </a:cubicBezTo>
                  <a:lnTo>
                    <a:pt x="5166" y="27306"/>
                  </a:lnTo>
                  <a:lnTo>
                    <a:pt x="0" y="28782"/>
                  </a:lnTo>
                  <a:lnTo>
                    <a:pt x="0" y="28782"/>
                  </a:lnTo>
                  <a:lnTo>
                    <a:pt x="0" y="22878"/>
                  </a:lnTo>
                  <a:lnTo>
                    <a:pt x="0" y="22878"/>
                  </a:lnTo>
                  <a:cubicBezTo>
                    <a:pt x="0" y="22878"/>
                    <a:pt x="0" y="22878"/>
                    <a:pt x="0" y="22878"/>
                  </a:cubicBezTo>
                  <a:lnTo>
                    <a:pt x="0" y="22878"/>
                  </a:lnTo>
                  <a:lnTo>
                    <a:pt x="0" y="22878"/>
                  </a:lnTo>
                  <a:cubicBezTo>
                    <a:pt x="304" y="21170"/>
                    <a:pt x="304" y="19420"/>
                    <a:pt x="0" y="17712"/>
                  </a:cubicBez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1808"/>
                  </a:lnTo>
                  <a:cubicBezTo>
                    <a:pt x="410" y="10361"/>
                    <a:pt x="410" y="8827"/>
                    <a:pt x="0" y="7380"/>
                  </a:cubicBezTo>
                  <a:lnTo>
                    <a:pt x="0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E136EEB0-931E-4A40-97A7-B24102588B2E}"/>
                </a:ext>
              </a:extLst>
            </p:cNvPr>
            <p:cNvSpPr/>
            <p:nvPr/>
          </p:nvSpPr>
          <p:spPr>
            <a:xfrm>
              <a:off x="7736611" y="3701821"/>
              <a:ext cx="22140" cy="37638"/>
            </a:xfrm>
            <a:custGeom>
              <a:avLst/>
              <a:gdLst>
                <a:gd name="connsiteX0" fmla="*/ 5166 w 22140"/>
                <a:gd name="connsiteY0" fmla="*/ 37638 h 37638"/>
                <a:gd name="connsiteX1" fmla="*/ 5166 w 22140"/>
                <a:gd name="connsiteY1" fmla="*/ 37638 h 37638"/>
                <a:gd name="connsiteX2" fmla="*/ 0 w 22140"/>
                <a:gd name="connsiteY2" fmla="*/ 36162 h 37638"/>
                <a:gd name="connsiteX3" fmla="*/ 0 w 22140"/>
                <a:gd name="connsiteY3" fmla="*/ 36162 h 37638"/>
                <a:gd name="connsiteX4" fmla="*/ 0 w 22140"/>
                <a:gd name="connsiteY4" fmla="*/ 36162 h 37638"/>
                <a:gd name="connsiteX5" fmla="*/ 0 w 22140"/>
                <a:gd name="connsiteY5" fmla="*/ 36162 h 37638"/>
                <a:gd name="connsiteX6" fmla="*/ 0 w 22140"/>
                <a:gd name="connsiteY6" fmla="*/ 36162 h 37638"/>
                <a:gd name="connsiteX7" fmla="*/ 0 w 22140"/>
                <a:gd name="connsiteY7" fmla="*/ 36162 h 37638"/>
                <a:gd name="connsiteX8" fmla="*/ 0 w 22140"/>
                <a:gd name="connsiteY8" fmla="*/ 36162 h 37638"/>
                <a:gd name="connsiteX9" fmla="*/ 0 w 22140"/>
                <a:gd name="connsiteY9" fmla="*/ 36162 h 37638"/>
                <a:gd name="connsiteX10" fmla="*/ 0 w 22140"/>
                <a:gd name="connsiteY10" fmla="*/ 36162 h 37638"/>
                <a:gd name="connsiteX11" fmla="*/ 0 w 22140"/>
                <a:gd name="connsiteY11" fmla="*/ 36162 h 37638"/>
                <a:gd name="connsiteX12" fmla="*/ 8856 w 22140"/>
                <a:gd name="connsiteY12" fmla="*/ 36162 h 37638"/>
                <a:gd name="connsiteX13" fmla="*/ 16974 w 22140"/>
                <a:gd name="connsiteY13" fmla="*/ 36162 h 37638"/>
                <a:gd name="connsiteX14" fmla="*/ 22140 w 22140"/>
                <a:gd name="connsiteY14" fmla="*/ 29520 h 37638"/>
                <a:gd name="connsiteX15" fmla="*/ 22140 w 22140"/>
                <a:gd name="connsiteY15" fmla="*/ 12546 h 37638"/>
                <a:gd name="connsiteX16" fmla="*/ 22140 w 22140"/>
                <a:gd name="connsiteY16" fmla="*/ 8118 h 37638"/>
                <a:gd name="connsiteX17" fmla="*/ 17712 w 22140"/>
                <a:gd name="connsiteY17" fmla="*/ 8118 h 37638"/>
                <a:gd name="connsiteX18" fmla="*/ 6642 w 22140"/>
                <a:gd name="connsiteY18" fmla="*/ 738 h 37638"/>
                <a:gd name="connsiteX19" fmla="*/ 0 w 22140"/>
                <a:gd name="connsiteY19" fmla="*/ 738 h 37638"/>
                <a:gd name="connsiteX20" fmla="*/ 0 w 22140"/>
                <a:gd name="connsiteY20" fmla="*/ 738 h 37638"/>
                <a:gd name="connsiteX21" fmla="*/ 0 w 22140"/>
                <a:gd name="connsiteY21" fmla="*/ 738 h 37638"/>
                <a:gd name="connsiteX22" fmla="*/ 0 w 22140"/>
                <a:gd name="connsiteY22" fmla="*/ 738 h 37638"/>
                <a:gd name="connsiteX23" fmla="*/ 0 w 22140"/>
                <a:gd name="connsiteY23" fmla="*/ 738 h 37638"/>
                <a:gd name="connsiteX24" fmla="*/ 0 w 22140"/>
                <a:gd name="connsiteY24" fmla="*/ 5166 h 37638"/>
                <a:gd name="connsiteX25" fmla="*/ 0 w 22140"/>
                <a:gd name="connsiteY25" fmla="*/ 11070 h 37638"/>
                <a:gd name="connsiteX26" fmla="*/ 0 w 22140"/>
                <a:gd name="connsiteY26" fmla="*/ 16974 h 37638"/>
                <a:gd name="connsiteX27" fmla="*/ 0 w 22140"/>
                <a:gd name="connsiteY27" fmla="*/ 16974 h 37638"/>
                <a:gd name="connsiteX28" fmla="*/ 0 w 22140"/>
                <a:gd name="connsiteY28" fmla="*/ 16974 h 37638"/>
                <a:gd name="connsiteX29" fmla="*/ 0 w 22140"/>
                <a:gd name="connsiteY29" fmla="*/ 22140 h 37638"/>
                <a:gd name="connsiteX30" fmla="*/ 0 w 22140"/>
                <a:gd name="connsiteY30" fmla="*/ 22140 h 37638"/>
                <a:gd name="connsiteX31" fmla="*/ 0 w 22140"/>
                <a:gd name="connsiteY31" fmla="*/ 16236 h 37638"/>
                <a:gd name="connsiteX32" fmla="*/ 0 w 22140"/>
                <a:gd name="connsiteY32" fmla="*/ 16236 h 37638"/>
                <a:gd name="connsiteX33" fmla="*/ 0 w 22140"/>
                <a:gd name="connsiteY33" fmla="*/ 16236 h 37638"/>
                <a:gd name="connsiteX34" fmla="*/ 0 w 22140"/>
                <a:gd name="connsiteY34" fmla="*/ 10332 h 37638"/>
                <a:gd name="connsiteX35" fmla="*/ 0 w 22140"/>
                <a:gd name="connsiteY35" fmla="*/ 5904 h 37638"/>
                <a:gd name="connsiteX36" fmla="*/ 0 w 22140"/>
                <a:gd name="connsiteY36" fmla="*/ 0 h 37638"/>
                <a:gd name="connsiteX37" fmla="*/ 0 w 22140"/>
                <a:gd name="connsiteY37" fmla="*/ 0 h 37638"/>
                <a:gd name="connsiteX38" fmla="*/ 0 w 22140"/>
                <a:gd name="connsiteY38" fmla="*/ 0 h 37638"/>
                <a:gd name="connsiteX39" fmla="*/ 0 w 22140"/>
                <a:gd name="connsiteY39" fmla="*/ 0 h 37638"/>
                <a:gd name="connsiteX40" fmla="*/ 0 w 22140"/>
                <a:gd name="connsiteY40" fmla="*/ 0 h 37638"/>
                <a:gd name="connsiteX41" fmla="*/ 0 w 22140"/>
                <a:gd name="connsiteY41" fmla="*/ 0 h 37638"/>
                <a:gd name="connsiteX42" fmla="*/ 0 w 22140"/>
                <a:gd name="connsiteY42" fmla="*/ 738 h 37638"/>
                <a:gd name="connsiteX43" fmla="*/ 0 w 22140"/>
                <a:gd name="connsiteY43" fmla="*/ 738 h 37638"/>
                <a:gd name="connsiteX44" fmla="*/ 11808 w 22140"/>
                <a:gd name="connsiteY44" fmla="*/ 738 h 37638"/>
                <a:gd name="connsiteX45" fmla="*/ 16974 w 22140"/>
                <a:gd name="connsiteY45" fmla="*/ 738 h 37638"/>
                <a:gd name="connsiteX46" fmla="*/ 16974 w 22140"/>
                <a:gd name="connsiteY46" fmla="*/ 5166 h 37638"/>
                <a:gd name="connsiteX47" fmla="*/ 16974 w 22140"/>
                <a:gd name="connsiteY47" fmla="*/ 21402 h 37638"/>
                <a:gd name="connsiteX48" fmla="*/ 11070 w 22140"/>
                <a:gd name="connsiteY48" fmla="*/ 28044 h 37638"/>
                <a:gd name="connsiteX49" fmla="*/ 2952 w 22140"/>
                <a:gd name="connsiteY49" fmla="*/ 28044 h 37638"/>
                <a:gd name="connsiteX50" fmla="*/ 2952 w 22140"/>
                <a:gd name="connsiteY50" fmla="*/ 28044 h 3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2140" h="37638">
                  <a:moveTo>
                    <a:pt x="5166" y="37638"/>
                  </a:moveTo>
                  <a:lnTo>
                    <a:pt x="5166" y="37638"/>
                  </a:lnTo>
                  <a:lnTo>
                    <a:pt x="0" y="36162"/>
                  </a:lnTo>
                  <a:lnTo>
                    <a:pt x="0" y="36162"/>
                  </a:lnTo>
                  <a:cubicBezTo>
                    <a:pt x="0" y="36162"/>
                    <a:pt x="0" y="36162"/>
                    <a:pt x="0" y="36162"/>
                  </a:cubicBezTo>
                  <a:lnTo>
                    <a:pt x="0" y="36162"/>
                  </a:lnTo>
                  <a:cubicBezTo>
                    <a:pt x="0" y="36162"/>
                    <a:pt x="0" y="36162"/>
                    <a:pt x="0" y="36162"/>
                  </a:cubicBezTo>
                  <a:lnTo>
                    <a:pt x="0" y="36162"/>
                  </a:lnTo>
                  <a:cubicBezTo>
                    <a:pt x="0" y="36162"/>
                    <a:pt x="0" y="36162"/>
                    <a:pt x="0" y="36162"/>
                  </a:cubicBezTo>
                  <a:lnTo>
                    <a:pt x="0" y="36162"/>
                  </a:lnTo>
                  <a:lnTo>
                    <a:pt x="0" y="36162"/>
                  </a:lnTo>
                  <a:lnTo>
                    <a:pt x="0" y="36162"/>
                  </a:lnTo>
                  <a:lnTo>
                    <a:pt x="8856" y="36162"/>
                  </a:lnTo>
                  <a:lnTo>
                    <a:pt x="16974" y="36162"/>
                  </a:lnTo>
                  <a:cubicBezTo>
                    <a:pt x="22140" y="36162"/>
                    <a:pt x="22140" y="36162"/>
                    <a:pt x="22140" y="29520"/>
                  </a:cubicBezTo>
                  <a:lnTo>
                    <a:pt x="22140" y="12546"/>
                  </a:lnTo>
                  <a:cubicBezTo>
                    <a:pt x="22140" y="12546"/>
                    <a:pt x="22140" y="12546"/>
                    <a:pt x="22140" y="8118"/>
                  </a:cubicBezTo>
                  <a:cubicBezTo>
                    <a:pt x="20770" y="7327"/>
                    <a:pt x="19082" y="7327"/>
                    <a:pt x="17712" y="8118"/>
                  </a:cubicBezTo>
                  <a:lnTo>
                    <a:pt x="6642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0" y="738"/>
                    <a:pt x="0" y="738"/>
                    <a:pt x="0" y="5166"/>
                  </a:cubicBezTo>
                  <a:cubicBezTo>
                    <a:pt x="0" y="9594"/>
                    <a:pt x="0" y="10332"/>
                    <a:pt x="0" y="11070"/>
                  </a:cubicBez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cubicBezTo>
                    <a:pt x="304" y="18683"/>
                    <a:pt x="304" y="20432"/>
                    <a:pt x="0" y="22140"/>
                  </a:cubicBezTo>
                  <a:lnTo>
                    <a:pt x="0" y="22140"/>
                  </a:lnTo>
                  <a:cubicBezTo>
                    <a:pt x="469" y="20200"/>
                    <a:pt x="469" y="18176"/>
                    <a:pt x="0" y="16236"/>
                  </a:cubicBezTo>
                  <a:lnTo>
                    <a:pt x="0" y="16236"/>
                  </a:lnTo>
                  <a:lnTo>
                    <a:pt x="0" y="16236"/>
                  </a:lnTo>
                  <a:lnTo>
                    <a:pt x="0" y="10332"/>
                  </a:lnTo>
                  <a:cubicBezTo>
                    <a:pt x="410" y="8885"/>
                    <a:pt x="410" y="7351"/>
                    <a:pt x="0" y="5904"/>
                  </a:cubicBezTo>
                  <a:cubicBezTo>
                    <a:pt x="0" y="5904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245"/>
                    <a:pt x="24" y="493"/>
                    <a:pt x="0" y="738"/>
                  </a:cubicBezTo>
                  <a:lnTo>
                    <a:pt x="0" y="738"/>
                  </a:lnTo>
                  <a:lnTo>
                    <a:pt x="11808" y="738"/>
                  </a:lnTo>
                  <a:cubicBezTo>
                    <a:pt x="11808" y="738"/>
                    <a:pt x="16236" y="738"/>
                    <a:pt x="16974" y="738"/>
                  </a:cubicBezTo>
                  <a:cubicBezTo>
                    <a:pt x="17712" y="738"/>
                    <a:pt x="16974" y="738"/>
                    <a:pt x="16974" y="5166"/>
                  </a:cubicBezTo>
                  <a:lnTo>
                    <a:pt x="16974" y="21402"/>
                  </a:lnTo>
                  <a:cubicBezTo>
                    <a:pt x="16974" y="21402"/>
                    <a:pt x="16974" y="27306"/>
                    <a:pt x="11070" y="28044"/>
                  </a:cubicBezTo>
                  <a:lnTo>
                    <a:pt x="2952" y="28044"/>
                  </a:lnTo>
                  <a:lnTo>
                    <a:pt x="2952" y="2804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2E4E1710-BA95-4A24-BA13-6D9D7A0019C6}"/>
                </a:ext>
              </a:extLst>
            </p:cNvPr>
            <p:cNvSpPr/>
            <p:nvPr/>
          </p:nvSpPr>
          <p:spPr>
            <a:xfrm>
              <a:off x="7746942" y="3711415"/>
              <a:ext cx="5494" cy="18450"/>
            </a:xfrm>
            <a:custGeom>
              <a:avLst/>
              <a:gdLst>
                <a:gd name="connsiteX0" fmla="*/ 0 w 5494"/>
                <a:gd name="connsiteY0" fmla="*/ 10332 h 18450"/>
                <a:gd name="connsiteX1" fmla="*/ 0 w 5494"/>
                <a:gd name="connsiteY1" fmla="*/ 10332 h 18450"/>
                <a:gd name="connsiteX2" fmla="*/ 0 w 5494"/>
                <a:gd name="connsiteY2" fmla="*/ 5166 h 18450"/>
                <a:gd name="connsiteX3" fmla="*/ 0 w 5494"/>
                <a:gd name="connsiteY3" fmla="*/ 0 h 18450"/>
                <a:gd name="connsiteX4" fmla="*/ 5166 w 5494"/>
                <a:gd name="connsiteY4" fmla="*/ 0 h 18450"/>
                <a:gd name="connsiteX5" fmla="*/ 5166 w 5494"/>
                <a:gd name="connsiteY5" fmla="*/ 0 h 18450"/>
                <a:gd name="connsiteX6" fmla="*/ 5166 w 5494"/>
                <a:gd name="connsiteY6" fmla="*/ 18450 h 18450"/>
                <a:gd name="connsiteX7" fmla="*/ 5166 w 5494"/>
                <a:gd name="connsiteY7" fmla="*/ 18450 h 18450"/>
                <a:gd name="connsiteX8" fmla="*/ 5166 w 5494"/>
                <a:gd name="connsiteY8" fmla="*/ 18450 h 18450"/>
                <a:gd name="connsiteX9" fmla="*/ 5166 w 5494"/>
                <a:gd name="connsiteY9" fmla="*/ 18450 h 18450"/>
                <a:gd name="connsiteX10" fmla="*/ 5166 w 5494"/>
                <a:gd name="connsiteY10" fmla="*/ 16236 h 18450"/>
                <a:gd name="connsiteX11" fmla="*/ 5166 w 5494"/>
                <a:gd name="connsiteY11" fmla="*/ 11070 h 18450"/>
                <a:gd name="connsiteX12" fmla="*/ 5166 w 5494"/>
                <a:gd name="connsiteY12" fmla="*/ 1107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4" h="18450">
                  <a:moveTo>
                    <a:pt x="0" y="10332"/>
                  </a:moveTo>
                  <a:lnTo>
                    <a:pt x="0" y="10332"/>
                  </a:lnTo>
                  <a:cubicBezTo>
                    <a:pt x="622" y="8666"/>
                    <a:pt x="622" y="6832"/>
                    <a:pt x="0" y="5166"/>
                  </a:cubicBez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18450"/>
                  </a:lnTo>
                  <a:cubicBezTo>
                    <a:pt x="5166" y="18450"/>
                    <a:pt x="5166" y="18450"/>
                    <a:pt x="5166" y="18450"/>
                  </a:cubicBezTo>
                  <a:lnTo>
                    <a:pt x="5166" y="18450"/>
                  </a:lnTo>
                  <a:cubicBezTo>
                    <a:pt x="5166" y="18450"/>
                    <a:pt x="5166" y="18450"/>
                    <a:pt x="5166" y="18450"/>
                  </a:cubicBezTo>
                  <a:lnTo>
                    <a:pt x="5166" y="16236"/>
                  </a:lnTo>
                  <a:cubicBezTo>
                    <a:pt x="5604" y="14542"/>
                    <a:pt x="5604" y="12764"/>
                    <a:pt x="5166" y="11070"/>
                  </a:cubicBezTo>
                  <a:cubicBezTo>
                    <a:pt x="5166" y="11070"/>
                    <a:pt x="5166" y="11070"/>
                    <a:pt x="5166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E3838C2D-A8D8-4BC9-A271-62E9EAD8C46D}"/>
                </a:ext>
              </a:extLst>
            </p:cNvPr>
            <p:cNvSpPr/>
            <p:nvPr/>
          </p:nvSpPr>
          <p:spPr>
            <a:xfrm>
              <a:off x="7746942" y="3712891"/>
              <a:ext cx="4689" cy="19188"/>
            </a:xfrm>
            <a:custGeom>
              <a:avLst/>
              <a:gdLst>
                <a:gd name="connsiteX0" fmla="*/ 0 w 4689"/>
                <a:gd name="connsiteY0" fmla="*/ 9594 h 19188"/>
                <a:gd name="connsiteX1" fmla="*/ 0 w 4689"/>
                <a:gd name="connsiteY1" fmla="*/ 14760 h 19188"/>
                <a:gd name="connsiteX2" fmla="*/ 0 w 4689"/>
                <a:gd name="connsiteY2" fmla="*/ 19188 h 19188"/>
                <a:gd name="connsiteX3" fmla="*/ 0 w 4689"/>
                <a:gd name="connsiteY3" fmla="*/ 19188 h 19188"/>
                <a:gd name="connsiteX4" fmla="*/ 4428 w 4689"/>
                <a:gd name="connsiteY4" fmla="*/ 19188 h 19188"/>
                <a:gd name="connsiteX5" fmla="*/ 4428 w 4689"/>
                <a:gd name="connsiteY5" fmla="*/ 19188 h 19188"/>
                <a:gd name="connsiteX6" fmla="*/ 4428 w 4689"/>
                <a:gd name="connsiteY6" fmla="*/ 3690 h 19188"/>
                <a:gd name="connsiteX7" fmla="*/ 4428 w 4689"/>
                <a:gd name="connsiteY7" fmla="*/ 0 h 19188"/>
                <a:gd name="connsiteX8" fmla="*/ 4428 w 4689"/>
                <a:gd name="connsiteY8" fmla="*/ 0 h 19188"/>
                <a:gd name="connsiteX9" fmla="*/ 1476 w 4689"/>
                <a:gd name="connsiteY9" fmla="*/ 0 h 19188"/>
                <a:gd name="connsiteX10" fmla="*/ 1476 w 4689"/>
                <a:gd name="connsiteY10" fmla="*/ 6642 h 19188"/>
                <a:gd name="connsiteX11" fmla="*/ 1476 w 4689"/>
                <a:gd name="connsiteY11" fmla="*/ 6642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89" h="19188">
                  <a:moveTo>
                    <a:pt x="0" y="9594"/>
                  </a:moveTo>
                  <a:cubicBezTo>
                    <a:pt x="0" y="9594"/>
                    <a:pt x="0" y="9594"/>
                    <a:pt x="0" y="14760"/>
                  </a:cubicBezTo>
                  <a:cubicBezTo>
                    <a:pt x="345" y="16216"/>
                    <a:pt x="345" y="17732"/>
                    <a:pt x="0" y="19188"/>
                  </a:cubicBezTo>
                  <a:lnTo>
                    <a:pt x="0" y="19188"/>
                  </a:lnTo>
                  <a:lnTo>
                    <a:pt x="4428" y="19188"/>
                  </a:lnTo>
                  <a:lnTo>
                    <a:pt x="4428" y="19188"/>
                  </a:lnTo>
                  <a:lnTo>
                    <a:pt x="4428" y="3690"/>
                  </a:lnTo>
                  <a:cubicBezTo>
                    <a:pt x="4776" y="2485"/>
                    <a:pt x="4776" y="1205"/>
                    <a:pt x="4428" y="0"/>
                  </a:cubicBezTo>
                  <a:lnTo>
                    <a:pt x="4428" y="0"/>
                  </a:lnTo>
                  <a:lnTo>
                    <a:pt x="1476" y="0"/>
                  </a:lnTo>
                  <a:cubicBezTo>
                    <a:pt x="1834" y="2199"/>
                    <a:pt x="1834" y="4443"/>
                    <a:pt x="1476" y="6642"/>
                  </a:cubicBezTo>
                  <a:cubicBezTo>
                    <a:pt x="1476" y="6642"/>
                    <a:pt x="1476" y="6642"/>
                    <a:pt x="1476" y="664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4644A467-5CB1-423A-99C8-C67D5B0E1CDB}"/>
                </a:ext>
              </a:extLst>
            </p:cNvPr>
            <p:cNvSpPr/>
            <p:nvPr/>
          </p:nvSpPr>
          <p:spPr>
            <a:xfrm>
              <a:off x="7749157" y="3712154"/>
              <a:ext cx="595" cy="21401"/>
            </a:xfrm>
            <a:custGeom>
              <a:avLst/>
              <a:gdLst>
                <a:gd name="connsiteX0" fmla="*/ 0 w 595"/>
                <a:gd name="connsiteY0" fmla="*/ 21402 h 21401"/>
                <a:gd name="connsiteX1" fmla="*/ 0 w 595"/>
                <a:gd name="connsiteY1" fmla="*/ 21402 h 21401"/>
                <a:gd name="connsiteX2" fmla="*/ 0 w 595"/>
                <a:gd name="connsiteY2" fmla="*/ 15498 h 21401"/>
                <a:gd name="connsiteX3" fmla="*/ 0 w 595"/>
                <a:gd name="connsiteY3" fmla="*/ 10332 h 21401"/>
                <a:gd name="connsiteX4" fmla="*/ 0 w 595"/>
                <a:gd name="connsiteY4" fmla="*/ 5904 h 21401"/>
                <a:gd name="connsiteX5" fmla="*/ 0 w 595"/>
                <a:gd name="connsiteY5" fmla="*/ 0 h 21401"/>
                <a:gd name="connsiteX6" fmla="*/ 0 w 595"/>
                <a:gd name="connsiteY6" fmla="*/ 0 h 21401"/>
                <a:gd name="connsiteX7" fmla="*/ 0 w 595"/>
                <a:gd name="connsiteY7" fmla="*/ 6642 h 21401"/>
                <a:gd name="connsiteX8" fmla="*/ 0 w 595"/>
                <a:gd name="connsiteY8" fmla="*/ 11808 h 21401"/>
                <a:gd name="connsiteX9" fmla="*/ 0 w 595"/>
                <a:gd name="connsiteY9" fmla="*/ 16236 h 21401"/>
                <a:gd name="connsiteX10" fmla="*/ 0 w 595"/>
                <a:gd name="connsiteY10" fmla="*/ 16236 h 21401"/>
                <a:gd name="connsiteX11" fmla="*/ 0 w 595"/>
                <a:gd name="connsiteY11" fmla="*/ 16236 h 21401"/>
                <a:gd name="connsiteX12" fmla="*/ 0 w 595"/>
                <a:gd name="connsiteY12" fmla="*/ 16236 h 21401"/>
                <a:gd name="connsiteX13" fmla="*/ 0 w 595"/>
                <a:gd name="connsiteY13" fmla="*/ 4428 h 21401"/>
                <a:gd name="connsiteX14" fmla="*/ 0 w 595"/>
                <a:gd name="connsiteY14" fmla="*/ 738 h 21401"/>
                <a:gd name="connsiteX15" fmla="*/ 0 w 595"/>
                <a:gd name="connsiteY15" fmla="*/ 738 h 21401"/>
                <a:gd name="connsiteX16" fmla="*/ 0 w 595"/>
                <a:gd name="connsiteY16" fmla="*/ 738 h 21401"/>
                <a:gd name="connsiteX17" fmla="*/ 0 w 595"/>
                <a:gd name="connsiteY17" fmla="*/ 738 h 21401"/>
                <a:gd name="connsiteX18" fmla="*/ 0 w 595"/>
                <a:gd name="connsiteY18" fmla="*/ 4428 h 21401"/>
                <a:gd name="connsiteX19" fmla="*/ 0 w 595"/>
                <a:gd name="connsiteY19" fmla="*/ 15498 h 21401"/>
                <a:gd name="connsiteX20" fmla="*/ 0 w 595"/>
                <a:gd name="connsiteY20" fmla="*/ 15498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95" h="21401">
                  <a:moveTo>
                    <a:pt x="0" y="21402"/>
                  </a:moveTo>
                  <a:lnTo>
                    <a:pt x="0" y="21402"/>
                  </a:lnTo>
                  <a:cubicBezTo>
                    <a:pt x="283" y="19444"/>
                    <a:pt x="283" y="17456"/>
                    <a:pt x="0" y="15498"/>
                  </a:cubicBezTo>
                  <a:cubicBezTo>
                    <a:pt x="407" y="13800"/>
                    <a:pt x="407" y="12030"/>
                    <a:pt x="0" y="10332"/>
                  </a:cubicBezTo>
                  <a:cubicBezTo>
                    <a:pt x="0" y="10332"/>
                    <a:pt x="0" y="10332"/>
                    <a:pt x="0" y="5904"/>
                  </a:cubicBezTo>
                  <a:cubicBezTo>
                    <a:pt x="317" y="3949"/>
                    <a:pt x="317" y="1955"/>
                    <a:pt x="0" y="0"/>
                  </a:cubicBezTo>
                  <a:lnTo>
                    <a:pt x="0" y="0"/>
                  </a:lnTo>
                  <a:cubicBezTo>
                    <a:pt x="358" y="2199"/>
                    <a:pt x="358" y="4443"/>
                    <a:pt x="0" y="6642"/>
                  </a:cubicBezTo>
                  <a:cubicBezTo>
                    <a:pt x="793" y="8273"/>
                    <a:pt x="793" y="10178"/>
                    <a:pt x="0" y="11808"/>
                  </a:cubicBezTo>
                  <a:cubicBezTo>
                    <a:pt x="345" y="13264"/>
                    <a:pt x="345" y="14780"/>
                    <a:pt x="0" y="16236"/>
                  </a:cubicBez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4428"/>
                  </a:lnTo>
                  <a:cubicBezTo>
                    <a:pt x="283" y="3214"/>
                    <a:pt x="283" y="1952"/>
                    <a:pt x="0" y="738"/>
                  </a:cubicBez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283" y="1952"/>
                    <a:pt x="283" y="3214"/>
                    <a:pt x="0" y="4428"/>
                  </a:cubicBezTo>
                  <a:lnTo>
                    <a:pt x="0" y="15498"/>
                  </a:lnTo>
                  <a:cubicBezTo>
                    <a:pt x="0" y="15498"/>
                    <a:pt x="0" y="15498"/>
                    <a:pt x="0" y="1549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B3C6CFDA-0D43-4CCD-B7F1-C71247C4CDEC}"/>
                </a:ext>
              </a:extLst>
            </p:cNvPr>
            <p:cNvSpPr/>
            <p:nvPr/>
          </p:nvSpPr>
          <p:spPr>
            <a:xfrm>
              <a:off x="7720375" y="3690013"/>
              <a:ext cx="124721" cy="160146"/>
            </a:xfrm>
            <a:custGeom>
              <a:avLst/>
              <a:gdLst>
                <a:gd name="connsiteX0" fmla="*/ 0 w 124721"/>
                <a:gd name="connsiteY0" fmla="*/ 64206 h 160146"/>
                <a:gd name="connsiteX1" fmla="*/ 53136 w 124721"/>
                <a:gd name="connsiteY1" fmla="*/ 64206 h 160146"/>
                <a:gd name="connsiteX2" fmla="*/ 53136 w 124721"/>
                <a:gd name="connsiteY2" fmla="*/ 0 h 160146"/>
                <a:gd name="connsiteX3" fmla="*/ 71586 w 124721"/>
                <a:gd name="connsiteY3" fmla="*/ 0 h 160146"/>
                <a:gd name="connsiteX4" fmla="*/ 71586 w 124721"/>
                <a:gd name="connsiteY4" fmla="*/ 64206 h 160146"/>
                <a:gd name="connsiteX5" fmla="*/ 124722 w 124721"/>
                <a:gd name="connsiteY5" fmla="*/ 64206 h 160146"/>
                <a:gd name="connsiteX6" fmla="*/ 124722 w 124721"/>
                <a:gd name="connsiteY6" fmla="*/ 86346 h 160146"/>
                <a:gd name="connsiteX7" fmla="*/ 71586 w 124721"/>
                <a:gd name="connsiteY7" fmla="*/ 86346 h 160146"/>
                <a:gd name="connsiteX8" fmla="*/ 71586 w 124721"/>
                <a:gd name="connsiteY8" fmla="*/ 160146 h 160146"/>
                <a:gd name="connsiteX9" fmla="*/ 53136 w 124721"/>
                <a:gd name="connsiteY9" fmla="*/ 160146 h 160146"/>
                <a:gd name="connsiteX10" fmla="*/ 53136 w 124721"/>
                <a:gd name="connsiteY10" fmla="*/ 86346 h 160146"/>
                <a:gd name="connsiteX11" fmla="*/ 0 w 124721"/>
                <a:gd name="connsiteY11" fmla="*/ 86346 h 16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721" h="160146">
                  <a:moveTo>
                    <a:pt x="0" y="64206"/>
                  </a:moveTo>
                  <a:lnTo>
                    <a:pt x="53136" y="64206"/>
                  </a:lnTo>
                  <a:lnTo>
                    <a:pt x="53136" y="0"/>
                  </a:lnTo>
                  <a:lnTo>
                    <a:pt x="71586" y="0"/>
                  </a:lnTo>
                  <a:lnTo>
                    <a:pt x="71586" y="64206"/>
                  </a:lnTo>
                  <a:lnTo>
                    <a:pt x="124722" y="64206"/>
                  </a:lnTo>
                  <a:lnTo>
                    <a:pt x="124722" y="86346"/>
                  </a:lnTo>
                  <a:lnTo>
                    <a:pt x="71586" y="86346"/>
                  </a:lnTo>
                  <a:lnTo>
                    <a:pt x="71586" y="160146"/>
                  </a:lnTo>
                  <a:lnTo>
                    <a:pt x="53136" y="160146"/>
                  </a:lnTo>
                  <a:lnTo>
                    <a:pt x="53136" y="86346"/>
                  </a:lnTo>
                  <a:lnTo>
                    <a:pt x="0" y="8634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0389F1F7-4E6D-4882-BEC4-8CD998FE80D6}"/>
                </a:ext>
              </a:extLst>
            </p:cNvPr>
            <p:cNvSpPr/>
            <p:nvPr/>
          </p:nvSpPr>
          <p:spPr>
            <a:xfrm>
              <a:off x="7720375" y="3690013"/>
              <a:ext cx="124721" cy="160146"/>
            </a:xfrm>
            <a:custGeom>
              <a:avLst/>
              <a:gdLst>
                <a:gd name="connsiteX0" fmla="*/ 61992 w 124721"/>
                <a:gd name="connsiteY0" fmla="*/ 160146 h 160146"/>
                <a:gd name="connsiteX1" fmla="*/ 53136 w 124721"/>
                <a:gd name="connsiteY1" fmla="*/ 160146 h 160146"/>
                <a:gd name="connsiteX2" fmla="*/ 53136 w 124721"/>
                <a:gd name="connsiteY2" fmla="*/ 86346 h 160146"/>
                <a:gd name="connsiteX3" fmla="*/ 0 w 124721"/>
                <a:gd name="connsiteY3" fmla="*/ 86346 h 160146"/>
                <a:gd name="connsiteX4" fmla="*/ 0 w 124721"/>
                <a:gd name="connsiteY4" fmla="*/ 64206 h 160146"/>
                <a:gd name="connsiteX5" fmla="*/ 53136 w 124721"/>
                <a:gd name="connsiteY5" fmla="*/ 64206 h 160146"/>
                <a:gd name="connsiteX6" fmla="*/ 53136 w 124721"/>
                <a:gd name="connsiteY6" fmla="*/ 0 h 160146"/>
                <a:gd name="connsiteX7" fmla="*/ 71586 w 124721"/>
                <a:gd name="connsiteY7" fmla="*/ 0 h 160146"/>
                <a:gd name="connsiteX8" fmla="*/ 71586 w 124721"/>
                <a:gd name="connsiteY8" fmla="*/ 64206 h 160146"/>
                <a:gd name="connsiteX9" fmla="*/ 124722 w 124721"/>
                <a:gd name="connsiteY9" fmla="*/ 64206 h 160146"/>
                <a:gd name="connsiteX10" fmla="*/ 124722 w 124721"/>
                <a:gd name="connsiteY10" fmla="*/ 86346 h 160146"/>
                <a:gd name="connsiteX11" fmla="*/ 71586 w 124721"/>
                <a:gd name="connsiteY11" fmla="*/ 86346 h 160146"/>
                <a:gd name="connsiteX12" fmla="*/ 71586 w 124721"/>
                <a:gd name="connsiteY12" fmla="*/ 160146 h 160146"/>
                <a:gd name="connsiteX13" fmla="*/ 53136 w 124721"/>
                <a:gd name="connsiteY13" fmla="*/ 86346 h 160146"/>
                <a:gd name="connsiteX14" fmla="*/ 53136 w 124721"/>
                <a:gd name="connsiteY14" fmla="*/ 160146 h 160146"/>
                <a:gd name="connsiteX15" fmla="*/ 71586 w 124721"/>
                <a:gd name="connsiteY15" fmla="*/ 160146 h 160146"/>
                <a:gd name="connsiteX16" fmla="*/ 71586 w 124721"/>
                <a:gd name="connsiteY16" fmla="*/ 86346 h 160146"/>
                <a:gd name="connsiteX17" fmla="*/ 124722 w 124721"/>
                <a:gd name="connsiteY17" fmla="*/ 86346 h 160146"/>
                <a:gd name="connsiteX18" fmla="*/ 124722 w 124721"/>
                <a:gd name="connsiteY18" fmla="*/ 64206 h 160146"/>
                <a:gd name="connsiteX19" fmla="*/ 71586 w 124721"/>
                <a:gd name="connsiteY19" fmla="*/ 64206 h 160146"/>
                <a:gd name="connsiteX20" fmla="*/ 71586 w 124721"/>
                <a:gd name="connsiteY20" fmla="*/ 0 h 160146"/>
                <a:gd name="connsiteX21" fmla="*/ 53136 w 124721"/>
                <a:gd name="connsiteY21" fmla="*/ 0 h 160146"/>
                <a:gd name="connsiteX22" fmla="*/ 53136 w 124721"/>
                <a:gd name="connsiteY22" fmla="*/ 64206 h 160146"/>
                <a:gd name="connsiteX23" fmla="*/ 0 w 124721"/>
                <a:gd name="connsiteY23" fmla="*/ 64206 h 160146"/>
                <a:gd name="connsiteX24" fmla="*/ 0 w 124721"/>
                <a:gd name="connsiteY24" fmla="*/ 86346 h 160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4721" h="160146">
                  <a:moveTo>
                    <a:pt x="61992" y="160146"/>
                  </a:moveTo>
                  <a:lnTo>
                    <a:pt x="53136" y="160146"/>
                  </a:lnTo>
                  <a:lnTo>
                    <a:pt x="53136" y="86346"/>
                  </a:lnTo>
                  <a:lnTo>
                    <a:pt x="0" y="86346"/>
                  </a:lnTo>
                  <a:lnTo>
                    <a:pt x="0" y="64206"/>
                  </a:lnTo>
                  <a:lnTo>
                    <a:pt x="53136" y="64206"/>
                  </a:lnTo>
                  <a:lnTo>
                    <a:pt x="53136" y="0"/>
                  </a:lnTo>
                  <a:lnTo>
                    <a:pt x="71586" y="0"/>
                  </a:lnTo>
                  <a:lnTo>
                    <a:pt x="71586" y="64206"/>
                  </a:lnTo>
                  <a:lnTo>
                    <a:pt x="124722" y="64206"/>
                  </a:lnTo>
                  <a:lnTo>
                    <a:pt x="124722" y="86346"/>
                  </a:lnTo>
                  <a:lnTo>
                    <a:pt x="71586" y="86346"/>
                  </a:lnTo>
                  <a:lnTo>
                    <a:pt x="71586" y="160146"/>
                  </a:lnTo>
                  <a:close/>
                  <a:moveTo>
                    <a:pt x="53136" y="86346"/>
                  </a:moveTo>
                  <a:lnTo>
                    <a:pt x="53136" y="160146"/>
                  </a:lnTo>
                  <a:lnTo>
                    <a:pt x="71586" y="160146"/>
                  </a:lnTo>
                  <a:lnTo>
                    <a:pt x="71586" y="86346"/>
                  </a:lnTo>
                  <a:lnTo>
                    <a:pt x="124722" y="86346"/>
                  </a:lnTo>
                  <a:lnTo>
                    <a:pt x="124722" y="64206"/>
                  </a:lnTo>
                  <a:lnTo>
                    <a:pt x="71586" y="64206"/>
                  </a:lnTo>
                  <a:lnTo>
                    <a:pt x="71586" y="0"/>
                  </a:lnTo>
                  <a:lnTo>
                    <a:pt x="53136" y="0"/>
                  </a:lnTo>
                  <a:lnTo>
                    <a:pt x="53136" y="64206"/>
                  </a:lnTo>
                  <a:lnTo>
                    <a:pt x="0" y="64206"/>
                  </a:lnTo>
                  <a:lnTo>
                    <a:pt x="0" y="8634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8B120E1-0F72-4F82-BDA3-01FE4A30290F}"/>
                </a:ext>
              </a:extLst>
            </p:cNvPr>
            <p:cNvSpPr/>
            <p:nvPr/>
          </p:nvSpPr>
          <p:spPr>
            <a:xfrm>
              <a:off x="7736611" y="3809046"/>
              <a:ext cx="23875" cy="11593"/>
            </a:xfrm>
            <a:custGeom>
              <a:avLst/>
              <a:gdLst>
                <a:gd name="connsiteX0" fmla="*/ 6642 w 23875"/>
                <a:gd name="connsiteY0" fmla="*/ 8641 h 11593"/>
                <a:gd name="connsiteX1" fmla="*/ 6642 w 23875"/>
                <a:gd name="connsiteY1" fmla="*/ 8641 h 11593"/>
                <a:gd name="connsiteX2" fmla="*/ 6642 w 23875"/>
                <a:gd name="connsiteY2" fmla="*/ 4213 h 11593"/>
                <a:gd name="connsiteX3" fmla="*/ 6642 w 23875"/>
                <a:gd name="connsiteY3" fmla="*/ 4213 h 11593"/>
                <a:gd name="connsiteX4" fmla="*/ 6642 w 23875"/>
                <a:gd name="connsiteY4" fmla="*/ 4213 h 11593"/>
                <a:gd name="connsiteX5" fmla="*/ 6642 w 23875"/>
                <a:gd name="connsiteY5" fmla="*/ 4213 h 11593"/>
                <a:gd name="connsiteX6" fmla="*/ 6642 w 23875"/>
                <a:gd name="connsiteY6" fmla="*/ 4213 h 11593"/>
                <a:gd name="connsiteX7" fmla="*/ 6642 w 23875"/>
                <a:gd name="connsiteY7" fmla="*/ 523 h 11593"/>
                <a:gd name="connsiteX8" fmla="*/ 6642 w 23875"/>
                <a:gd name="connsiteY8" fmla="*/ 523 h 11593"/>
                <a:gd name="connsiteX9" fmla="*/ 6642 w 23875"/>
                <a:gd name="connsiteY9" fmla="*/ 523 h 11593"/>
                <a:gd name="connsiteX10" fmla="*/ 6642 w 23875"/>
                <a:gd name="connsiteY10" fmla="*/ 523 h 11593"/>
                <a:gd name="connsiteX11" fmla="*/ 6642 w 23875"/>
                <a:gd name="connsiteY11" fmla="*/ 523 h 11593"/>
                <a:gd name="connsiteX12" fmla="*/ 6642 w 23875"/>
                <a:gd name="connsiteY12" fmla="*/ 523 h 11593"/>
                <a:gd name="connsiteX13" fmla="*/ 1476 w 23875"/>
                <a:gd name="connsiteY13" fmla="*/ 523 h 11593"/>
                <a:gd name="connsiteX14" fmla="*/ 1476 w 23875"/>
                <a:gd name="connsiteY14" fmla="*/ 523 h 11593"/>
                <a:gd name="connsiteX15" fmla="*/ 1476 w 23875"/>
                <a:gd name="connsiteY15" fmla="*/ 523 h 11593"/>
                <a:gd name="connsiteX16" fmla="*/ 12546 w 23875"/>
                <a:gd name="connsiteY16" fmla="*/ 523 h 11593"/>
                <a:gd name="connsiteX17" fmla="*/ 18450 w 23875"/>
                <a:gd name="connsiteY17" fmla="*/ 523 h 11593"/>
                <a:gd name="connsiteX18" fmla="*/ 23616 w 23875"/>
                <a:gd name="connsiteY18" fmla="*/ 523 h 11593"/>
                <a:gd name="connsiteX19" fmla="*/ 23616 w 23875"/>
                <a:gd name="connsiteY19" fmla="*/ 4951 h 11593"/>
                <a:gd name="connsiteX20" fmla="*/ 23616 w 23875"/>
                <a:gd name="connsiteY20" fmla="*/ 4213 h 11593"/>
                <a:gd name="connsiteX21" fmla="*/ 17712 w 23875"/>
                <a:gd name="connsiteY21" fmla="*/ 11593 h 11593"/>
                <a:gd name="connsiteX22" fmla="*/ 9594 w 23875"/>
                <a:gd name="connsiteY22" fmla="*/ 11593 h 11593"/>
                <a:gd name="connsiteX23" fmla="*/ 0 w 23875"/>
                <a:gd name="connsiteY23" fmla="*/ 11593 h 11593"/>
                <a:gd name="connsiteX24" fmla="*/ 0 w 23875"/>
                <a:gd name="connsiteY24" fmla="*/ 11593 h 11593"/>
                <a:gd name="connsiteX25" fmla="*/ 0 w 23875"/>
                <a:gd name="connsiteY25" fmla="*/ 11593 h 11593"/>
                <a:gd name="connsiteX26" fmla="*/ 0 w 23875"/>
                <a:gd name="connsiteY26" fmla="*/ 11593 h 11593"/>
                <a:gd name="connsiteX27" fmla="*/ 0 w 23875"/>
                <a:gd name="connsiteY27" fmla="*/ 11593 h 11593"/>
                <a:gd name="connsiteX28" fmla="*/ 0 w 23875"/>
                <a:gd name="connsiteY28" fmla="*/ 11593 h 11593"/>
                <a:gd name="connsiteX29" fmla="*/ 0 w 23875"/>
                <a:gd name="connsiteY29" fmla="*/ 11593 h 11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875" h="11593">
                  <a:moveTo>
                    <a:pt x="6642" y="8641"/>
                  </a:moveTo>
                  <a:lnTo>
                    <a:pt x="6642" y="8641"/>
                  </a:lnTo>
                  <a:cubicBezTo>
                    <a:pt x="6642" y="8641"/>
                    <a:pt x="6642" y="8641"/>
                    <a:pt x="6642" y="4213"/>
                  </a:cubicBezTo>
                  <a:lnTo>
                    <a:pt x="6642" y="4213"/>
                  </a:lnTo>
                  <a:lnTo>
                    <a:pt x="6642" y="4213"/>
                  </a:lnTo>
                  <a:lnTo>
                    <a:pt x="6642" y="4213"/>
                  </a:lnTo>
                  <a:lnTo>
                    <a:pt x="6642" y="4213"/>
                  </a:lnTo>
                  <a:lnTo>
                    <a:pt x="6642" y="523"/>
                  </a:lnTo>
                  <a:cubicBezTo>
                    <a:pt x="6642" y="523"/>
                    <a:pt x="6642" y="523"/>
                    <a:pt x="6642" y="523"/>
                  </a:cubicBezTo>
                  <a:lnTo>
                    <a:pt x="6642" y="523"/>
                  </a:lnTo>
                  <a:cubicBezTo>
                    <a:pt x="6642" y="523"/>
                    <a:pt x="6642" y="523"/>
                    <a:pt x="6642" y="523"/>
                  </a:cubicBezTo>
                  <a:lnTo>
                    <a:pt x="6642" y="523"/>
                  </a:lnTo>
                  <a:lnTo>
                    <a:pt x="6642" y="523"/>
                  </a:lnTo>
                  <a:lnTo>
                    <a:pt x="1476" y="523"/>
                  </a:lnTo>
                  <a:lnTo>
                    <a:pt x="1476" y="523"/>
                  </a:lnTo>
                  <a:lnTo>
                    <a:pt x="1476" y="523"/>
                  </a:lnTo>
                  <a:lnTo>
                    <a:pt x="12546" y="523"/>
                  </a:lnTo>
                  <a:lnTo>
                    <a:pt x="18450" y="523"/>
                  </a:lnTo>
                  <a:cubicBezTo>
                    <a:pt x="20102" y="-174"/>
                    <a:pt x="21964" y="-174"/>
                    <a:pt x="23616" y="523"/>
                  </a:cubicBezTo>
                  <a:cubicBezTo>
                    <a:pt x="23961" y="1979"/>
                    <a:pt x="23961" y="3495"/>
                    <a:pt x="23616" y="4951"/>
                  </a:cubicBezTo>
                  <a:lnTo>
                    <a:pt x="23616" y="4213"/>
                  </a:lnTo>
                  <a:cubicBezTo>
                    <a:pt x="23616" y="4213"/>
                    <a:pt x="23616" y="10855"/>
                    <a:pt x="17712" y="11593"/>
                  </a:cubicBezTo>
                  <a:lnTo>
                    <a:pt x="9594" y="11593"/>
                  </a:lnTo>
                  <a:lnTo>
                    <a:pt x="0" y="11593"/>
                  </a:lnTo>
                  <a:lnTo>
                    <a:pt x="0" y="11593"/>
                  </a:lnTo>
                  <a:lnTo>
                    <a:pt x="0" y="11593"/>
                  </a:lnTo>
                  <a:lnTo>
                    <a:pt x="0" y="11593"/>
                  </a:lnTo>
                  <a:lnTo>
                    <a:pt x="0" y="11593"/>
                  </a:lnTo>
                  <a:lnTo>
                    <a:pt x="0" y="11593"/>
                  </a:lnTo>
                  <a:lnTo>
                    <a:pt x="0" y="1159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1BD1895C-1FAD-4376-9BB7-9FFB2E5FAD4D}"/>
                </a:ext>
              </a:extLst>
            </p:cNvPr>
            <p:cNvSpPr/>
            <p:nvPr/>
          </p:nvSpPr>
          <p:spPr>
            <a:xfrm>
              <a:off x="7735134" y="3787788"/>
              <a:ext cx="28782" cy="33589"/>
            </a:xfrm>
            <a:custGeom>
              <a:avLst/>
              <a:gdLst>
                <a:gd name="connsiteX0" fmla="*/ 9594 w 28782"/>
                <a:gd name="connsiteY0" fmla="*/ 9236 h 33589"/>
                <a:gd name="connsiteX1" fmla="*/ 9594 w 28782"/>
                <a:gd name="connsiteY1" fmla="*/ 4808 h 33589"/>
                <a:gd name="connsiteX2" fmla="*/ 9594 w 28782"/>
                <a:gd name="connsiteY2" fmla="*/ 4808 h 33589"/>
                <a:gd name="connsiteX3" fmla="*/ 9594 w 28782"/>
                <a:gd name="connsiteY3" fmla="*/ 4808 h 33589"/>
                <a:gd name="connsiteX4" fmla="*/ 9594 w 28782"/>
                <a:gd name="connsiteY4" fmla="*/ 380 h 33589"/>
                <a:gd name="connsiteX5" fmla="*/ 24354 w 28782"/>
                <a:gd name="connsiteY5" fmla="*/ 380 h 33589"/>
                <a:gd name="connsiteX6" fmla="*/ 28782 w 28782"/>
                <a:gd name="connsiteY6" fmla="*/ 380 h 33589"/>
                <a:gd name="connsiteX7" fmla="*/ 28782 w 28782"/>
                <a:gd name="connsiteY7" fmla="*/ 25472 h 33589"/>
                <a:gd name="connsiteX8" fmla="*/ 23616 w 28782"/>
                <a:gd name="connsiteY8" fmla="*/ 32852 h 33589"/>
                <a:gd name="connsiteX9" fmla="*/ 6642 w 28782"/>
                <a:gd name="connsiteY9" fmla="*/ 32852 h 33589"/>
                <a:gd name="connsiteX10" fmla="*/ 1476 w 28782"/>
                <a:gd name="connsiteY10" fmla="*/ 33590 h 33589"/>
                <a:gd name="connsiteX11" fmla="*/ 1476 w 28782"/>
                <a:gd name="connsiteY11" fmla="*/ 33590 h 33589"/>
                <a:gd name="connsiteX12" fmla="*/ 1476 w 28782"/>
                <a:gd name="connsiteY12" fmla="*/ 29162 h 33589"/>
                <a:gd name="connsiteX13" fmla="*/ 1476 w 28782"/>
                <a:gd name="connsiteY13" fmla="*/ 29162 h 33589"/>
                <a:gd name="connsiteX14" fmla="*/ 1476 w 28782"/>
                <a:gd name="connsiteY14" fmla="*/ 29162 h 33589"/>
                <a:gd name="connsiteX15" fmla="*/ 1476 w 28782"/>
                <a:gd name="connsiteY15" fmla="*/ 29162 h 33589"/>
                <a:gd name="connsiteX16" fmla="*/ 1476 w 28782"/>
                <a:gd name="connsiteY16" fmla="*/ 29162 h 33589"/>
                <a:gd name="connsiteX17" fmla="*/ 1476 w 28782"/>
                <a:gd name="connsiteY17" fmla="*/ 24734 h 33589"/>
                <a:gd name="connsiteX18" fmla="*/ 1476 w 28782"/>
                <a:gd name="connsiteY18" fmla="*/ 24734 h 33589"/>
                <a:gd name="connsiteX19" fmla="*/ 1476 w 28782"/>
                <a:gd name="connsiteY19" fmla="*/ 24734 h 33589"/>
                <a:gd name="connsiteX20" fmla="*/ 1476 w 28782"/>
                <a:gd name="connsiteY20" fmla="*/ 24734 h 33589"/>
                <a:gd name="connsiteX21" fmla="*/ 1476 w 28782"/>
                <a:gd name="connsiteY21" fmla="*/ 24734 h 33589"/>
                <a:gd name="connsiteX22" fmla="*/ 738 w 28782"/>
                <a:gd name="connsiteY22" fmla="*/ 19568 h 33589"/>
                <a:gd name="connsiteX23" fmla="*/ 1476 w 28782"/>
                <a:gd name="connsiteY23" fmla="*/ 18830 h 33589"/>
                <a:gd name="connsiteX24" fmla="*/ 1476 w 28782"/>
                <a:gd name="connsiteY24" fmla="*/ 18830 h 33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782" h="33589">
                  <a:moveTo>
                    <a:pt x="9594" y="9236"/>
                  </a:moveTo>
                  <a:cubicBezTo>
                    <a:pt x="9594" y="9236"/>
                    <a:pt x="9594" y="4808"/>
                    <a:pt x="9594" y="4808"/>
                  </a:cubicBezTo>
                  <a:cubicBezTo>
                    <a:pt x="9594" y="4808"/>
                    <a:pt x="9594" y="4808"/>
                    <a:pt x="9594" y="4808"/>
                  </a:cubicBezTo>
                  <a:lnTo>
                    <a:pt x="9594" y="4808"/>
                  </a:lnTo>
                  <a:cubicBezTo>
                    <a:pt x="9594" y="4808"/>
                    <a:pt x="9594" y="4808"/>
                    <a:pt x="9594" y="380"/>
                  </a:cubicBezTo>
                  <a:lnTo>
                    <a:pt x="24354" y="380"/>
                  </a:lnTo>
                  <a:cubicBezTo>
                    <a:pt x="25787" y="-127"/>
                    <a:pt x="27350" y="-127"/>
                    <a:pt x="28782" y="380"/>
                  </a:cubicBezTo>
                  <a:lnTo>
                    <a:pt x="28782" y="25472"/>
                  </a:lnTo>
                  <a:cubicBezTo>
                    <a:pt x="28782" y="25472"/>
                    <a:pt x="28782" y="31376"/>
                    <a:pt x="23616" y="32852"/>
                  </a:cubicBezTo>
                  <a:lnTo>
                    <a:pt x="6642" y="32852"/>
                  </a:lnTo>
                  <a:lnTo>
                    <a:pt x="1476" y="33590"/>
                  </a:lnTo>
                  <a:lnTo>
                    <a:pt x="1476" y="33590"/>
                  </a:lnTo>
                  <a:cubicBezTo>
                    <a:pt x="1476" y="33590"/>
                    <a:pt x="1476" y="28424"/>
                    <a:pt x="1476" y="29162"/>
                  </a:cubicBezTo>
                  <a:lnTo>
                    <a:pt x="1476" y="29162"/>
                  </a:lnTo>
                  <a:cubicBezTo>
                    <a:pt x="1476" y="29162"/>
                    <a:pt x="1476" y="29162"/>
                    <a:pt x="1476" y="29162"/>
                  </a:cubicBezTo>
                  <a:lnTo>
                    <a:pt x="1476" y="29162"/>
                  </a:lnTo>
                  <a:lnTo>
                    <a:pt x="1476" y="29162"/>
                  </a:lnTo>
                  <a:cubicBezTo>
                    <a:pt x="1774" y="27700"/>
                    <a:pt x="1774" y="26195"/>
                    <a:pt x="1476" y="24734"/>
                  </a:cubicBezTo>
                  <a:lnTo>
                    <a:pt x="1476" y="24734"/>
                  </a:lnTo>
                  <a:lnTo>
                    <a:pt x="1476" y="24734"/>
                  </a:lnTo>
                  <a:lnTo>
                    <a:pt x="1476" y="24734"/>
                  </a:lnTo>
                  <a:lnTo>
                    <a:pt x="1476" y="24734"/>
                  </a:lnTo>
                  <a:cubicBezTo>
                    <a:pt x="-154" y="23511"/>
                    <a:pt x="-485" y="21198"/>
                    <a:pt x="738" y="19568"/>
                  </a:cubicBezTo>
                  <a:cubicBezTo>
                    <a:pt x="948" y="19288"/>
                    <a:pt x="1197" y="19039"/>
                    <a:pt x="1476" y="18830"/>
                  </a:cubicBezTo>
                  <a:lnTo>
                    <a:pt x="1476" y="1883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7218A166-0881-4C9E-A1FD-AD81E247DE46}"/>
                </a:ext>
              </a:extLst>
            </p:cNvPr>
            <p:cNvSpPr/>
            <p:nvPr/>
          </p:nvSpPr>
          <p:spPr>
            <a:xfrm>
              <a:off x="7735134" y="3795548"/>
              <a:ext cx="23616" cy="27305"/>
            </a:xfrm>
            <a:custGeom>
              <a:avLst/>
              <a:gdLst>
                <a:gd name="connsiteX0" fmla="*/ 6642 w 23616"/>
                <a:gd name="connsiteY0" fmla="*/ 27306 h 27305"/>
                <a:gd name="connsiteX1" fmla="*/ 1476 w 23616"/>
                <a:gd name="connsiteY1" fmla="*/ 25830 h 27305"/>
                <a:gd name="connsiteX2" fmla="*/ 1476 w 23616"/>
                <a:gd name="connsiteY2" fmla="*/ 25830 h 27305"/>
                <a:gd name="connsiteX3" fmla="*/ 1476 w 23616"/>
                <a:gd name="connsiteY3" fmla="*/ 25830 h 27305"/>
                <a:gd name="connsiteX4" fmla="*/ 1476 w 23616"/>
                <a:gd name="connsiteY4" fmla="*/ 25830 h 27305"/>
                <a:gd name="connsiteX5" fmla="*/ 1476 w 23616"/>
                <a:gd name="connsiteY5" fmla="*/ 25830 h 27305"/>
                <a:gd name="connsiteX6" fmla="*/ 1476 w 23616"/>
                <a:gd name="connsiteY6" fmla="*/ 25830 h 27305"/>
                <a:gd name="connsiteX7" fmla="*/ 1476 w 23616"/>
                <a:gd name="connsiteY7" fmla="*/ 25830 h 27305"/>
                <a:gd name="connsiteX8" fmla="*/ 1476 w 23616"/>
                <a:gd name="connsiteY8" fmla="*/ 25830 h 27305"/>
                <a:gd name="connsiteX9" fmla="*/ 1476 w 23616"/>
                <a:gd name="connsiteY9" fmla="*/ 25830 h 27305"/>
                <a:gd name="connsiteX10" fmla="*/ 1476 w 23616"/>
                <a:gd name="connsiteY10" fmla="*/ 25830 h 27305"/>
                <a:gd name="connsiteX11" fmla="*/ 1476 w 23616"/>
                <a:gd name="connsiteY11" fmla="*/ 25830 h 27305"/>
                <a:gd name="connsiteX12" fmla="*/ 9594 w 23616"/>
                <a:gd name="connsiteY12" fmla="*/ 25830 h 27305"/>
                <a:gd name="connsiteX13" fmla="*/ 18450 w 23616"/>
                <a:gd name="connsiteY13" fmla="*/ 25830 h 27305"/>
                <a:gd name="connsiteX14" fmla="*/ 23616 w 23616"/>
                <a:gd name="connsiteY14" fmla="*/ 18450 h 27305"/>
                <a:gd name="connsiteX15" fmla="*/ 23616 w 23616"/>
                <a:gd name="connsiteY15" fmla="*/ 1476 h 27305"/>
                <a:gd name="connsiteX16" fmla="*/ 19188 w 23616"/>
                <a:gd name="connsiteY16" fmla="*/ 1476 h 27305"/>
                <a:gd name="connsiteX17" fmla="*/ 8856 w 23616"/>
                <a:gd name="connsiteY17" fmla="*/ 1476 h 27305"/>
                <a:gd name="connsiteX18" fmla="*/ 1476 w 23616"/>
                <a:gd name="connsiteY18" fmla="*/ 1476 h 27305"/>
                <a:gd name="connsiteX19" fmla="*/ 1476 w 23616"/>
                <a:gd name="connsiteY19" fmla="*/ 1476 h 27305"/>
                <a:gd name="connsiteX20" fmla="*/ 1476 w 23616"/>
                <a:gd name="connsiteY20" fmla="*/ 1476 h 27305"/>
                <a:gd name="connsiteX21" fmla="*/ 1476 w 23616"/>
                <a:gd name="connsiteY21" fmla="*/ 1476 h 27305"/>
                <a:gd name="connsiteX22" fmla="*/ 1476 w 23616"/>
                <a:gd name="connsiteY22" fmla="*/ 1476 h 27305"/>
                <a:gd name="connsiteX23" fmla="*/ 1476 w 23616"/>
                <a:gd name="connsiteY23" fmla="*/ 1476 h 27305"/>
                <a:gd name="connsiteX24" fmla="*/ 1476 w 23616"/>
                <a:gd name="connsiteY24" fmla="*/ 5904 h 27305"/>
                <a:gd name="connsiteX25" fmla="*/ 1476 w 23616"/>
                <a:gd name="connsiteY25" fmla="*/ 11808 h 27305"/>
                <a:gd name="connsiteX26" fmla="*/ 1476 w 23616"/>
                <a:gd name="connsiteY26" fmla="*/ 11808 h 27305"/>
                <a:gd name="connsiteX27" fmla="*/ 1476 w 23616"/>
                <a:gd name="connsiteY27" fmla="*/ 11808 h 27305"/>
                <a:gd name="connsiteX28" fmla="*/ 1476 w 23616"/>
                <a:gd name="connsiteY28" fmla="*/ 11808 h 27305"/>
                <a:gd name="connsiteX29" fmla="*/ 1476 w 23616"/>
                <a:gd name="connsiteY29" fmla="*/ 16974 h 27305"/>
                <a:gd name="connsiteX30" fmla="*/ 1476 w 23616"/>
                <a:gd name="connsiteY30" fmla="*/ 16974 h 27305"/>
                <a:gd name="connsiteX31" fmla="*/ 1476 w 23616"/>
                <a:gd name="connsiteY31" fmla="*/ 11808 h 27305"/>
                <a:gd name="connsiteX32" fmla="*/ 1476 w 23616"/>
                <a:gd name="connsiteY32" fmla="*/ 11808 h 27305"/>
                <a:gd name="connsiteX33" fmla="*/ 1476 w 23616"/>
                <a:gd name="connsiteY33" fmla="*/ 11808 h 27305"/>
                <a:gd name="connsiteX34" fmla="*/ 738 w 23616"/>
                <a:gd name="connsiteY34" fmla="*/ 6642 h 27305"/>
                <a:gd name="connsiteX35" fmla="*/ 1476 w 23616"/>
                <a:gd name="connsiteY35" fmla="*/ 5904 h 27305"/>
                <a:gd name="connsiteX36" fmla="*/ 1476 w 23616"/>
                <a:gd name="connsiteY36" fmla="*/ 0 h 27305"/>
                <a:gd name="connsiteX37" fmla="*/ 1476 w 23616"/>
                <a:gd name="connsiteY37" fmla="*/ 0 h 27305"/>
                <a:gd name="connsiteX38" fmla="*/ 1476 w 23616"/>
                <a:gd name="connsiteY38" fmla="*/ 0 h 27305"/>
                <a:gd name="connsiteX39" fmla="*/ 1476 w 23616"/>
                <a:gd name="connsiteY39" fmla="*/ 0 h 27305"/>
                <a:gd name="connsiteX40" fmla="*/ 1476 w 23616"/>
                <a:gd name="connsiteY40" fmla="*/ 0 h 27305"/>
                <a:gd name="connsiteX41" fmla="*/ 1476 w 23616"/>
                <a:gd name="connsiteY41" fmla="*/ 0 h 27305"/>
                <a:gd name="connsiteX42" fmla="*/ 1476 w 23616"/>
                <a:gd name="connsiteY42" fmla="*/ 0 h 27305"/>
                <a:gd name="connsiteX43" fmla="*/ 13284 w 23616"/>
                <a:gd name="connsiteY43" fmla="*/ 0 h 27305"/>
                <a:gd name="connsiteX44" fmla="*/ 17712 w 23616"/>
                <a:gd name="connsiteY44" fmla="*/ 0 h 27305"/>
                <a:gd name="connsiteX45" fmla="*/ 17712 w 23616"/>
                <a:gd name="connsiteY45" fmla="*/ 0 h 27305"/>
                <a:gd name="connsiteX46" fmla="*/ 17712 w 23616"/>
                <a:gd name="connsiteY46" fmla="*/ 17712 h 27305"/>
                <a:gd name="connsiteX47" fmla="*/ 11808 w 23616"/>
                <a:gd name="connsiteY47" fmla="*/ 25092 h 27305"/>
                <a:gd name="connsiteX48" fmla="*/ 3690 w 23616"/>
                <a:gd name="connsiteY48" fmla="*/ 25092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3616" h="27305">
                  <a:moveTo>
                    <a:pt x="6642" y="27306"/>
                  </a:moveTo>
                  <a:lnTo>
                    <a:pt x="1476" y="25830"/>
                  </a:lnTo>
                  <a:lnTo>
                    <a:pt x="1476" y="25830"/>
                  </a:lnTo>
                  <a:lnTo>
                    <a:pt x="1476" y="25830"/>
                  </a:lnTo>
                  <a:lnTo>
                    <a:pt x="1476" y="25830"/>
                  </a:lnTo>
                  <a:lnTo>
                    <a:pt x="1476" y="25830"/>
                  </a:lnTo>
                  <a:lnTo>
                    <a:pt x="1476" y="25830"/>
                  </a:lnTo>
                  <a:lnTo>
                    <a:pt x="1476" y="25830"/>
                  </a:lnTo>
                  <a:cubicBezTo>
                    <a:pt x="1476" y="25830"/>
                    <a:pt x="1476" y="25830"/>
                    <a:pt x="1476" y="25830"/>
                  </a:cubicBezTo>
                  <a:cubicBezTo>
                    <a:pt x="1476" y="25830"/>
                    <a:pt x="1476" y="25830"/>
                    <a:pt x="1476" y="25830"/>
                  </a:cubicBezTo>
                  <a:lnTo>
                    <a:pt x="1476" y="25830"/>
                  </a:lnTo>
                  <a:lnTo>
                    <a:pt x="1476" y="25830"/>
                  </a:lnTo>
                  <a:cubicBezTo>
                    <a:pt x="4139" y="26517"/>
                    <a:pt x="6932" y="26517"/>
                    <a:pt x="9594" y="25830"/>
                  </a:cubicBezTo>
                  <a:lnTo>
                    <a:pt x="18450" y="25830"/>
                  </a:lnTo>
                  <a:cubicBezTo>
                    <a:pt x="23616" y="25830"/>
                    <a:pt x="23616" y="25830"/>
                    <a:pt x="23616" y="18450"/>
                  </a:cubicBezTo>
                  <a:lnTo>
                    <a:pt x="23616" y="1476"/>
                  </a:lnTo>
                  <a:cubicBezTo>
                    <a:pt x="22184" y="970"/>
                    <a:pt x="20621" y="970"/>
                    <a:pt x="19188" y="1476"/>
                  </a:cubicBezTo>
                  <a:lnTo>
                    <a:pt x="8856" y="1476"/>
                  </a:lnTo>
                  <a:lnTo>
                    <a:pt x="1476" y="1476"/>
                  </a:lnTo>
                  <a:lnTo>
                    <a:pt x="1476" y="1476"/>
                  </a:lnTo>
                  <a:lnTo>
                    <a:pt x="1476" y="1476"/>
                  </a:lnTo>
                  <a:lnTo>
                    <a:pt x="1476" y="1476"/>
                  </a:lnTo>
                  <a:cubicBezTo>
                    <a:pt x="1476" y="1476"/>
                    <a:pt x="1476" y="1476"/>
                    <a:pt x="1476" y="1476"/>
                  </a:cubicBezTo>
                  <a:lnTo>
                    <a:pt x="1476" y="1476"/>
                  </a:lnTo>
                  <a:cubicBezTo>
                    <a:pt x="1476" y="1476"/>
                    <a:pt x="1476" y="1476"/>
                    <a:pt x="1476" y="5904"/>
                  </a:cubicBezTo>
                  <a:cubicBezTo>
                    <a:pt x="2097" y="7823"/>
                    <a:pt x="2097" y="9889"/>
                    <a:pt x="1476" y="11808"/>
                  </a:cubicBezTo>
                  <a:lnTo>
                    <a:pt x="1476" y="11808"/>
                  </a:lnTo>
                  <a:lnTo>
                    <a:pt x="1476" y="11808"/>
                  </a:lnTo>
                  <a:lnTo>
                    <a:pt x="1476" y="11808"/>
                  </a:lnTo>
                  <a:cubicBezTo>
                    <a:pt x="1740" y="13520"/>
                    <a:pt x="1740" y="15262"/>
                    <a:pt x="1476" y="16974"/>
                  </a:cubicBezTo>
                  <a:lnTo>
                    <a:pt x="1476" y="16974"/>
                  </a:lnTo>
                  <a:cubicBezTo>
                    <a:pt x="1990" y="15291"/>
                    <a:pt x="1990" y="13491"/>
                    <a:pt x="1476" y="11808"/>
                  </a:cubicBezTo>
                  <a:cubicBezTo>
                    <a:pt x="1476" y="11808"/>
                    <a:pt x="1476" y="11808"/>
                    <a:pt x="1476" y="11808"/>
                  </a:cubicBezTo>
                  <a:lnTo>
                    <a:pt x="1476" y="11808"/>
                  </a:lnTo>
                  <a:cubicBezTo>
                    <a:pt x="-154" y="10585"/>
                    <a:pt x="-485" y="8272"/>
                    <a:pt x="738" y="6642"/>
                  </a:cubicBezTo>
                  <a:cubicBezTo>
                    <a:pt x="948" y="6362"/>
                    <a:pt x="1197" y="6114"/>
                    <a:pt x="1476" y="5904"/>
                  </a:cubicBezTo>
                  <a:cubicBezTo>
                    <a:pt x="1476" y="1476"/>
                    <a:pt x="1476" y="0"/>
                    <a:pt x="1476" y="0"/>
                  </a:cubicBezTo>
                  <a:lnTo>
                    <a:pt x="1476" y="0"/>
                  </a:lnTo>
                  <a:cubicBezTo>
                    <a:pt x="1476" y="0"/>
                    <a:pt x="1476" y="0"/>
                    <a:pt x="1476" y="0"/>
                  </a:cubicBez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3284" y="0"/>
                  </a:lnTo>
                  <a:cubicBezTo>
                    <a:pt x="13284" y="0"/>
                    <a:pt x="17712" y="0"/>
                    <a:pt x="17712" y="0"/>
                  </a:cubicBezTo>
                  <a:cubicBezTo>
                    <a:pt x="17712" y="0"/>
                    <a:pt x="17712" y="0"/>
                    <a:pt x="17712" y="0"/>
                  </a:cubicBezTo>
                  <a:lnTo>
                    <a:pt x="17712" y="17712"/>
                  </a:lnTo>
                  <a:cubicBezTo>
                    <a:pt x="17712" y="17712"/>
                    <a:pt x="17712" y="23616"/>
                    <a:pt x="11808" y="25092"/>
                  </a:cubicBezTo>
                  <a:lnTo>
                    <a:pt x="3690" y="2509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33F3110E-8A3D-4139-9E5B-D9804FA357A3}"/>
                </a:ext>
              </a:extLst>
            </p:cNvPr>
            <p:cNvSpPr/>
            <p:nvPr/>
          </p:nvSpPr>
          <p:spPr>
            <a:xfrm>
              <a:off x="7746205" y="3795548"/>
              <a:ext cx="5632" cy="18450"/>
            </a:xfrm>
            <a:custGeom>
              <a:avLst/>
              <a:gdLst>
                <a:gd name="connsiteX0" fmla="*/ 0 w 5632"/>
                <a:gd name="connsiteY0" fmla="*/ 9594 h 18450"/>
                <a:gd name="connsiteX1" fmla="*/ 0 w 5632"/>
                <a:gd name="connsiteY1" fmla="*/ 9594 h 18450"/>
                <a:gd name="connsiteX2" fmla="*/ 0 w 5632"/>
                <a:gd name="connsiteY2" fmla="*/ 4428 h 18450"/>
                <a:gd name="connsiteX3" fmla="*/ 0 w 5632"/>
                <a:gd name="connsiteY3" fmla="*/ 0 h 18450"/>
                <a:gd name="connsiteX4" fmla="*/ 0 w 5632"/>
                <a:gd name="connsiteY4" fmla="*/ 0 h 18450"/>
                <a:gd name="connsiteX5" fmla="*/ 5166 w 5632"/>
                <a:gd name="connsiteY5" fmla="*/ 0 h 18450"/>
                <a:gd name="connsiteX6" fmla="*/ 5166 w 5632"/>
                <a:gd name="connsiteY6" fmla="*/ 0 h 18450"/>
                <a:gd name="connsiteX7" fmla="*/ 5166 w 5632"/>
                <a:gd name="connsiteY7" fmla="*/ 18450 h 18450"/>
                <a:gd name="connsiteX8" fmla="*/ 5166 w 5632"/>
                <a:gd name="connsiteY8" fmla="*/ 18450 h 18450"/>
                <a:gd name="connsiteX9" fmla="*/ 5166 w 5632"/>
                <a:gd name="connsiteY9" fmla="*/ 18450 h 18450"/>
                <a:gd name="connsiteX10" fmla="*/ 5166 w 5632"/>
                <a:gd name="connsiteY10" fmla="*/ 18450 h 18450"/>
                <a:gd name="connsiteX11" fmla="*/ 5166 w 5632"/>
                <a:gd name="connsiteY11" fmla="*/ 15498 h 18450"/>
                <a:gd name="connsiteX12" fmla="*/ 5166 w 5632"/>
                <a:gd name="connsiteY12" fmla="*/ 10332 h 18450"/>
                <a:gd name="connsiteX13" fmla="*/ 5166 w 5632"/>
                <a:gd name="connsiteY13" fmla="*/ 1033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32" h="18450">
                  <a:moveTo>
                    <a:pt x="0" y="9594"/>
                  </a:moveTo>
                  <a:lnTo>
                    <a:pt x="0" y="9594"/>
                  </a:lnTo>
                  <a:cubicBezTo>
                    <a:pt x="0" y="9594"/>
                    <a:pt x="0" y="9594"/>
                    <a:pt x="0" y="442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18450"/>
                  </a:lnTo>
                  <a:lnTo>
                    <a:pt x="5166" y="18450"/>
                  </a:lnTo>
                  <a:lnTo>
                    <a:pt x="5166" y="18450"/>
                  </a:lnTo>
                  <a:cubicBezTo>
                    <a:pt x="5166" y="18450"/>
                    <a:pt x="5166" y="18450"/>
                    <a:pt x="5166" y="18450"/>
                  </a:cubicBezTo>
                  <a:lnTo>
                    <a:pt x="5166" y="15498"/>
                  </a:lnTo>
                  <a:cubicBezTo>
                    <a:pt x="5788" y="13832"/>
                    <a:pt x="5788" y="11998"/>
                    <a:pt x="5166" y="10332"/>
                  </a:cubicBezTo>
                  <a:lnTo>
                    <a:pt x="5166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1FE9645-46FE-4D2D-AC15-3552E2657B0F}"/>
                </a:ext>
              </a:extLst>
            </p:cNvPr>
            <p:cNvSpPr/>
            <p:nvPr/>
          </p:nvSpPr>
          <p:spPr>
            <a:xfrm>
              <a:off x="7746942" y="3796285"/>
              <a:ext cx="4768" cy="19188"/>
            </a:xfrm>
            <a:custGeom>
              <a:avLst/>
              <a:gdLst>
                <a:gd name="connsiteX0" fmla="*/ 0 w 4768"/>
                <a:gd name="connsiteY0" fmla="*/ 8856 h 19188"/>
                <a:gd name="connsiteX1" fmla="*/ 0 w 4768"/>
                <a:gd name="connsiteY1" fmla="*/ 14022 h 19188"/>
                <a:gd name="connsiteX2" fmla="*/ 0 w 4768"/>
                <a:gd name="connsiteY2" fmla="*/ 19188 h 19188"/>
                <a:gd name="connsiteX3" fmla="*/ 4428 w 4768"/>
                <a:gd name="connsiteY3" fmla="*/ 19188 h 19188"/>
                <a:gd name="connsiteX4" fmla="*/ 4428 w 4768"/>
                <a:gd name="connsiteY4" fmla="*/ 19188 h 19188"/>
                <a:gd name="connsiteX5" fmla="*/ 4428 w 4768"/>
                <a:gd name="connsiteY5" fmla="*/ 3690 h 19188"/>
                <a:gd name="connsiteX6" fmla="*/ 4428 w 4768"/>
                <a:gd name="connsiteY6" fmla="*/ 0 h 19188"/>
                <a:gd name="connsiteX7" fmla="*/ 4428 w 4768"/>
                <a:gd name="connsiteY7" fmla="*/ 0 h 19188"/>
                <a:gd name="connsiteX8" fmla="*/ 1476 w 4768"/>
                <a:gd name="connsiteY8" fmla="*/ 0 h 19188"/>
                <a:gd name="connsiteX9" fmla="*/ 1476 w 4768"/>
                <a:gd name="connsiteY9" fmla="*/ 5904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68" h="19188">
                  <a:moveTo>
                    <a:pt x="0" y="8856"/>
                  </a:moveTo>
                  <a:cubicBezTo>
                    <a:pt x="90" y="10577"/>
                    <a:pt x="90" y="12301"/>
                    <a:pt x="0" y="14022"/>
                  </a:cubicBezTo>
                  <a:cubicBezTo>
                    <a:pt x="407" y="15720"/>
                    <a:pt x="407" y="17490"/>
                    <a:pt x="0" y="19188"/>
                  </a:cubicBezTo>
                  <a:lnTo>
                    <a:pt x="4428" y="19188"/>
                  </a:lnTo>
                  <a:lnTo>
                    <a:pt x="4428" y="19188"/>
                  </a:lnTo>
                  <a:lnTo>
                    <a:pt x="4428" y="3690"/>
                  </a:lnTo>
                  <a:cubicBezTo>
                    <a:pt x="4883" y="2502"/>
                    <a:pt x="4883" y="1188"/>
                    <a:pt x="4428" y="0"/>
                  </a:cubicBezTo>
                  <a:lnTo>
                    <a:pt x="4428" y="0"/>
                  </a:lnTo>
                  <a:lnTo>
                    <a:pt x="1476" y="0"/>
                  </a:lnTo>
                  <a:cubicBezTo>
                    <a:pt x="1793" y="1955"/>
                    <a:pt x="1793" y="3949"/>
                    <a:pt x="1476" y="590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6FA88A6D-25C3-463A-8021-D0574B0361AE}"/>
                </a:ext>
              </a:extLst>
            </p:cNvPr>
            <p:cNvSpPr/>
            <p:nvPr/>
          </p:nvSpPr>
          <p:spPr>
            <a:xfrm>
              <a:off x="7749157" y="3796285"/>
              <a:ext cx="555" cy="20664"/>
            </a:xfrm>
            <a:custGeom>
              <a:avLst/>
              <a:gdLst>
                <a:gd name="connsiteX0" fmla="*/ 0 w 555"/>
                <a:gd name="connsiteY0" fmla="*/ 20664 h 20664"/>
                <a:gd name="connsiteX1" fmla="*/ 0 w 555"/>
                <a:gd name="connsiteY1" fmla="*/ 20664 h 20664"/>
                <a:gd name="connsiteX2" fmla="*/ 0 w 555"/>
                <a:gd name="connsiteY2" fmla="*/ 14760 h 20664"/>
                <a:gd name="connsiteX3" fmla="*/ 0 w 555"/>
                <a:gd name="connsiteY3" fmla="*/ 10332 h 20664"/>
                <a:gd name="connsiteX4" fmla="*/ 0 w 555"/>
                <a:gd name="connsiteY4" fmla="*/ 5904 h 20664"/>
                <a:gd name="connsiteX5" fmla="*/ 0 w 555"/>
                <a:gd name="connsiteY5" fmla="*/ 0 h 20664"/>
                <a:gd name="connsiteX6" fmla="*/ 0 w 555"/>
                <a:gd name="connsiteY6" fmla="*/ 0 h 20664"/>
                <a:gd name="connsiteX7" fmla="*/ 0 w 555"/>
                <a:gd name="connsiteY7" fmla="*/ 5904 h 20664"/>
                <a:gd name="connsiteX8" fmla="*/ 0 w 555"/>
                <a:gd name="connsiteY8" fmla="*/ 11070 h 20664"/>
                <a:gd name="connsiteX9" fmla="*/ 0 w 555"/>
                <a:gd name="connsiteY9" fmla="*/ 16236 h 20664"/>
                <a:gd name="connsiteX10" fmla="*/ 0 w 555"/>
                <a:gd name="connsiteY10" fmla="*/ 16236 h 20664"/>
                <a:gd name="connsiteX11" fmla="*/ 0 w 555"/>
                <a:gd name="connsiteY11" fmla="*/ 16236 h 20664"/>
                <a:gd name="connsiteX12" fmla="*/ 0 w 555"/>
                <a:gd name="connsiteY12" fmla="*/ 16236 h 20664"/>
                <a:gd name="connsiteX13" fmla="*/ 0 w 555"/>
                <a:gd name="connsiteY13" fmla="*/ 3690 h 20664"/>
                <a:gd name="connsiteX14" fmla="*/ 0 w 555"/>
                <a:gd name="connsiteY14" fmla="*/ 0 h 20664"/>
                <a:gd name="connsiteX15" fmla="*/ 0 w 555"/>
                <a:gd name="connsiteY15" fmla="*/ 0 h 20664"/>
                <a:gd name="connsiteX16" fmla="*/ 0 w 555"/>
                <a:gd name="connsiteY16" fmla="*/ 0 h 20664"/>
                <a:gd name="connsiteX17" fmla="*/ 0 w 555"/>
                <a:gd name="connsiteY17" fmla="*/ 0 h 20664"/>
                <a:gd name="connsiteX18" fmla="*/ 0 w 555"/>
                <a:gd name="connsiteY18" fmla="*/ 3690 h 20664"/>
                <a:gd name="connsiteX19" fmla="*/ 0 w 555"/>
                <a:gd name="connsiteY19" fmla="*/ 14760 h 20664"/>
                <a:gd name="connsiteX20" fmla="*/ 0 w 555"/>
                <a:gd name="connsiteY20" fmla="*/ 14760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55" h="20664">
                  <a:moveTo>
                    <a:pt x="0" y="20664"/>
                  </a:moveTo>
                  <a:lnTo>
                    <a:pt x="0" y="20664"/>
                  </a:lnTo>
                  <a:cubicBezTo>
                    <a:pt x="317" y="18709"/>
                    <a:pt x="317" y="16715"/>
                    <a:pt x="0" y="14760"/>
                  </a:cubicBezTo>
                  <a:cubicBezTo>
                    <a:pt x="0" y="14760"/>
                    <a:pt x="0" y="14760"/>
                    <a:pt x="0" y="10332"/>
                  </a:cubicBezTo>
                  <a:cubicBezTo>
                    <a:pt x="0" y="5904"/>
                    <a:pt x="0" y="10332"/>
                    <a:pt x="0" y="5904"/>
                  </a:cubicBezTo>
                  <a:cubicBezTo>
                    <a:pt x="741" y="4006"/>
                    <a:pt x="741" y="1898"/>
                    <a:pt x="0" y="0"/>
                  </a:cubicBezTo>
                  <a:lnTo>
                    <a:pt x="0" y="0"/>
                  </a:lnTo>
                  <a:cubicBezTo>
                    <a:pt x="317" y="1955"/>
                    <a:pt x="317" y="3949"/>
                    <a:pt x="0" y="5904"/>
                  </a:cubicBezTo>
                  <a:cubicBezTo>
                    <a:pt x="562" y="7580"/>
                    <a:pt x="562" y="9394"/>
                    <a:pt x="0" y="11070"/>
                  </a:cubicBezTo>
                  <a:cubicBezTo>
                    <a:pt x="407" y="12768"/>
                    <a:pt x="407" y="14538"/>
                    <a:pt x="0" y="16236"/>
                  </a:cubicBez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3690"/>
                  </a:lnTo>
                  <a:cubicBezTo>
                    <a:pt x="348" y="2485"/>
                    <a:pt x="348" y="120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55" y="1188"/>
                    <a:pt x="455" y="2502"/>
                    <a:pt x="0" y="3690"/>
                  </a:cubicBezTo>
                  <a:lnTo>
                    <a:pt x="0" y="14760"/>
                  </a:lnTo>
                  <a:lnTo>
                    <a:pt x="0" y="1476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F5C06D28-13A1-49EC-BBF1-DED0E5B0AA25}"/>
                </a:ext>
              </a:extLst>
            </p:cNvPr>
            <p:cNvSpPr/>
            <p:nvPr/>
          </p:nvSpPr>
          <p:spPr>
            <a:xfrm>
              <a:off x="7804985" y="3789960"/>
              <a:ext cx="23137" cy="30679"/>
            </a:xfrm>
            <a:custGeom>
              <a:avLst/>
              <a:gdLst>
                <a:gd name="connsiteX0" fmla="*/ 17233 w 23137"/>
                <a:gd name="connsiteY0" fmla="*/ 27728 h 30679"/>
                <a:gd name="connsiteX1" fmla="*/ 17233 w 23137"/>
                <a:gd name="connsiteY1" fmla="*/ 27728 h 30679"/>
                <a:gd name="connsiteX2" fmla="*/ 17233 w 23137"/>
                <a:gd name="connsiteY2" fmla="*/ 23300 h 30679"/>
                <a:gd name="connsiteX3" fmla="*/ 17233 w 23137"/>
                <a:gd name="connsiteY3" fmla="*/ 23300 h 30679"/>
                <a:gd name="connsiteX4" fmla="*/ 17233 w 23137"/>
                <a:gd name="connsiteY4" fmla="*/ 23300 h 30679"/>
                <a:gd name="connsiteX5" fmla="*/ 17233 w 23137"/>
                <a:gd name="connsiteY5" fmla="*/ 23300 h 30679"/>
                <a:gd name="connsiteX6" fmla="*/ 17233 w 23137"/>
                <a:gd name="connsiteY6" fmla="*/ 23300 h 30679"/>
                <a:gd name="connsiteX7" fmla="*/ 17233 w 23137"/>
                <a:gd name="connsiteY7" fmla="*/ 19610 h 30679"/>
                <a:gd name="connsiteX8" fmla="*/ 17233 w 23137"/>
                <a:gd name="connsiteY8" fmla="*/ 19610 h 30679"/>
                <a:gd name="connsiteX9" fmla="*/ 17233 w 23137"/>
                <a:gd name="connsiteY9" fmla="*/ 19610 h 30679"/>
                <a:gd name="connsiteX10" fmla="*/ 17233 w 23137"/>
                <a:gd name="connsiteY10" fmla="*/ 19610 h 30679"/>
                <a:gd name="connsiteX11" fmla="*/ 17233 w 23137"/>
                <a:gd name="connsiteY11" fmla="*/ 19610 h 30679"/>
                <a:gd name="connsiteX12" fmla="*/ 17233 w 23137"/>
                <a:gd name="connsiteY12" fmla="*/ 19610 h 30679"/>
                <a:gd name="connsiteX13" fmla="*/ 22399 w 23137"/>
                <a:gd name="connsiteY13" fmla="*/ 19610 h 30679"/>
                <a:gd name="connsiteX14" fmla="*/ 22399 w 23137"/>
                <a:gd name="connsiteY14" fmla="*/ 19610 h 30679"/>
                <a:gd name="connsiteX15" fmla="*/ 12805 w 23137"/>
                <a:gd name="connsiteY15" fmla="*/ 19610 h 30679"/>
                <a:gd name="connsiteX16" fmla="*/ 5425 w 23137"/>
                <a:gd name="connsiteY16" fmla="*/ 422 h 30679"/>
                <a:gd name="connsiteX17" fmla="*/ 259 w 23137"/>
                <a:gd name="connsiteY17" fmla="*/ 422 h 30679"/>
                <a:gd name="connsiteX18" fmla="*/ 259 w 23137"/>
                <a:gd name="connsiteY18" fmla="*/ 4850 h 30679"/>
                <a:gd name="connsiteX19" fmla="*/ 259 w 23137"/>
                <a:gd name="connsiteY19" fmla="*/ 23300 h 30679"/>
                <a:gd name="connsiteX20" fmla="*/ 6163 w 23137"/>
                <a:gd name="connsiteY20" fmla="*/ 30680 h 30679"/>
                <a:gd name="connsiteX21" fmla="*/ 14281 w 23137"/>
                <a:gd name="connsiteY21" fmla="*/ 30680 h 30679"/>
                <a:gd name="connsiteX22" fmla="*/ 23137 w 23137"/>
                <a:gd name="connsiteY22" fmla="*/ 30680 h 30679"/>
                <a:gd name="connsiteX23" fmla="*/ 23137 w 23137"/>
                <a:gd name="connsiteY23" fmla="*/ 30680 h 30679"/>
                <a:gd name="connsiteX24" fmla="*/ 23137 w 23137"/>
                <a:gd name="connsiteY24" fmla="*/ 30680 h 30679"/>
                <a:gd name="connsiteX25" fmla="*/ 23137 w 23137"/>
                <a:gd name="connsiteY25" fmla="*/ 30680 h 30679"/>
                <a:gd name="connsiteX26" fmla="*/ 23137 w 23137"/>
                <a:gd name="connsiteY26" fmla="*/ 30680 h 30679"/>
                <a:gd name="connsiteX27" fmla="*/ 23137 w 23137"/>
                <a:gd name="connsiteY27" fmla="*/ 30680 h 30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3137" h="30679">
                  <a:moveTo>
                    <a:pt x="17233" y="27728"/>
                  </a:moveTo>
                  <a:lnTo>
                    <a:pt x="17233" y="27728"/>
                  </a:lnTo>
                  <a:lnTo>
                    <a:pt x="17233" y="23300"/>
                  </a:lnTo>
                  <a:lnTo>
                    <a:pt x="17233" y="23300"/>
                  </a:lnTo>
                  <a:lnTo>
                    <a:pt x="17233" y="23300"/>
                  </a:lnTo>
                  <a:lnTo>
                    <a:pt x="17233" y="23300"/>
                  </a:lnTo>
                  <a:lnTo>
                    <a:pt x="17233" y="23300"/>
                  </a:lnTo>
                  <a:cubicBezTo>
                    <a:pt x="17770" y="22129"/>
                    <a:pt x="17770" y="20781"/>
                    <a:pt x="17233" y="19610"/>
                  </a:cubicBezTo>
                  <a:lnTo>
                    <a:pt x="17233" y="19610"/>
                  </a:lnTo>
                  <a:cubicBezTo>
                    <a:pt x="17233" y="19610"/>
                    <a:pt x="17233" y="19610"/>
                    <a:pt x="17233" y="19610"/>
                  </a:cubicBezTo>
                  <a:cubicBezTo>
                    <a:pt x="17233" y="19610"/>
                    <a:pt x="17233" y="19610"/>
                    <a:pt x="17233" y="19610"/>
                  </a:cubicBezTo>
                  <a:lnTo>
                    <a:pt x="17233" y="19610"/>
                  </a:lnTo>
                  <a:lnTo>
                    <a:pt x="17233" y="19610"/>
                  </a:lnTo>
                  <a:lnTo>
                    <a:pt x="22399" y="19610"/>
                  </a:lnTo>
                  <a:lnTo>
                    <a:pt x="22399" y="19610"/>
                  </a:lnTo>
                  <a:lnTo>
                    <a:pt x="12805" y="19610"/>
                  </a:lnTo>
                  <a:lnTo>
                    <a:pt x="5425" y="422"/>
                  </a:lnTo>
                  <a:cubicBezTo>
                    <a:pt x="3749" y="-141"/>
                    <a:pt x="1935" y="-141"/>
                    <a:pt x="259" y="422"/>
                  </a:cubicBezTo>
                  <a:cubicBezTo>
                    <a:pt x="-86" y="1878"/>
                    <a:pt x="-86" y="3394"/>
                    <a:pt x="259" y="4850"/>
                  </a:cubicBezTo>
                  <a:lnTo>
                    <a:pt x="259" y="23300"/>
                  </a:lnTo>
                  <a:cubicBezTo>
                    <a:pt x="259" y="23300"/>
                    <a:pt x="259" y="29942"/>
                    <a:pt x="6163" y="30680"/>
                  </a:cubicBezTo>
                  <a:lnTo>
                    <a:pt x="14281" y="30680"/>
                  </a:lnTo>
                  <a:lnTo>
                    <a:pt x="23137" y="30680"/>
                  </a:lnTo>
                  <a:lnTo>
                    <a:pt x="23137" y="30680"/>
                  </a:lnTo>
                  <a:lnTo>
                    <a:pt x="23137" y="30680"/>
                  </a:lnTo>
                  <a:lnTo>
                    <a:pt x="23137" y="30680"/>
                  </a:lnTo>
                  <a:lnTo>
                    <a:pt x="23137" y="30680"/>
                  </a:lnTo>
                  <a:lnTo>
                    <a:pt x="23137" y="306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07DBCB6F-3BE6-4360-800C-F1AF08EAD510}"/>
                </a:ext>
              </a:extLst>
            </p:cNvPr>
            <p:cNvSpPr/>
            <p:nvPr/>
          </p:nvSpPr>
          <p:spPr>
            <a:xfrm>
              <a:off x="7805244" y="3788167"/>
              <a:ext cx="23616" cy="32472"/>
            </a:xfrm>
            <a:custGeom>
              <a:avLst/>
              <a:gdLst>
                <a:gd name="connsiteX0" fmla="*/ 15498 w 23616"/>
                <a:gd name="connsiteY0" fmla="*/ 8856 h 32472"/>
                <a:gd name="connsiteX1" fmla="*/ 15498 w 23616"/>
                <a:gd name="connsiteY1" fmla="*/ 4428 h 32472"/>
                <a:gd name="connsiteX2" fmla="*/ 15498 w 23616"/>
                <a:gd name="connsiteY2" fmla="*/ 4428 h 32472"/>
                <a:gd name="connsiteX3" fmla="*/ 15498 w 23616"/>
                <a:gd name="connsiteY3" fmla="*/ 4428 h 32472"/>
                <a:gd name="connsiteX4" fmla="*/ 15498 w 23616"/>
                <a:gd name="connsiteY4" fmla="*/ 0 h 32472"/>
                <a:gd name="connsiteX5" fmla="*/ 5166 w 23616"/>
                <a:gd name="connsiteY5" fmla="*/ 0 h 32472"/>
                <a:gd name="connsiteX6" fmla="*/ 0 w 23616"/>
                <a:gd name="connsiteY6" fmla="*/ 0 h 32472"/>
                <a:gd name="connsiteX7" fmla="*/ 0 w 23616"/>
                <a:gd name="connsiteY7" fmla="*/ 25092 h 32472"/>
                <a:gd name="connsiteX8" fmla="*/ 5904 w 23616"/>
                <a:gd name="connsiteY8" fmla="*/ 32472 h 32472"/>
                <a:gd name="connsiteX9" fmla="*/ 16974 w 23616"/>
                <a:gd name="connsiteY9" fmla="*/ 32472 h 32472"/>
                <a:gd name="connsiteX10" fmla="*/ 22140 w 23616"/>
                <a:gd name="connsiteY10" fmla="*/ 32472 h 32472"/>
                <a:gd name="connsiteX11" fmla="*/ 22140 w 23616"/>
                <a:gd name="connsiteY11" fmla="*/ 32472 h 32472"/>
                <a:gd name="connsiteX12" fmla="*/ 22140 w 23616"/>
                <a:gd name="connsiteY12" fmla="*/ 28044 h 32472"/>
                <a:gd name="connsiteX13" fmla="*/ 22140 w 23616"/>
                <a:gd name="connsiteY13" fmla="*/ 28044 h 32472"/>
                <a:gd name="connsiteX14" fmla="*/ 22140 w 23616"/>
                <a:gd name="connsiteY14" fmla="*/ 28044 h 32472"/>
                <a:gd name="connsiteX15" fmla="*/ 22140 w 23616"/>
                <a:gd name="connsiteY15" fmla="*/ 28044 h 32472"/>
                <a:gd name="connsiteX16" fmla="*/ 22140 w 23616"/>
                <a:gd name="connsiteY16" fmla="*/ 23616 h 32472"/>
                <a:gd name="connsiteX17" fmla="*/ 22140 w 23616"/>
                <a:gd name="connsiteY17" fmla="*/ 23616 h 32472"/>
                <a:gd name="connsiteX18" fmla="*/ 22140 w 23616"/>
                <a:gd name="connsiteY18" fmla="*/ 23616 h 32472"/>
                <a:gd name="connsiteX19" fmla="*/ 22140 w 23616"/>
                <a:gd name="connsiteY19" fmla="*/ 23616 h 32472"/>
                <a:gd name="connsiteX20" fmla="*/ 22140 w 23616"/>
                <a:gd name="connsiteY20" fmla="*/ 23616 h 32472"/>
                <a:gd name="connsiteX21" fmla="*/ 22878 w 23616"/>
                <a:gd name="connsiteY21" fmla="*/ 18450 h 32472"/>
                <a:gd name="connsiteX22" fmla="*/ 22140 w 23616"/>
                <a:gd name="connsiteY22" fmla="*/ 17712 h 32472"/>
                <a:gd name="connsiteX23" fmla="*/ 22140 w 23616"/>
                <a:gd name="connsiteY23" fmla="*/ 17712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16" h="32472">
                  <a:moveTo>
                    <a:pt x="15498" y="8856"/>
                  </a:moveTo>
                  <a:cubicBezTo>
                    <a:pt x="15498" y="8856"/>
                    <a:pt x="15498" y="4428"/>
                    <a:pt x="15498" y="4428"/>
                  </a:cubicBezTo>
                  <a:lnTo>
                    <a:pt x="15498" y="4428"/>
                  </a:lnTo>
                  <a:cubicBezTo>
                    <a:pt x="15498" y="4428"/>
                    <a:pt x="15498" y="4428"/>
                    <a:pt x="15498" y="4428"/>
                  </a:cubicBezTo>
                  <a:cubicBezTo>
                    <a:pt x="15498" y="4428"/>
                    <a:pt x="15498" y="4428"/>
                    <a:pt x="15498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0" y="0"/>
                  </a:cubicBezTo>
                  <a:lnTo>
                    <a:pt x="0" y="25092"/>
                  </a:lnTo>
                  <a:cubicBezTo>
                    <a:pt x="0" y="25092"/>
                    <a:pt x="0" y="30996"/>
                    <a:pt x="5904" y="32472"/>
                  </a:cubicBezTo>
                  <a:lnTo>
                    <a:pt x="16974" y="32472"/>
                  </a:lnTo>
                  <a:lnTo>
                    <a:pt x="22140" y="32472"/>
                  </a:lnTo>
                  <a:lnTo>
                    <a:pt x="22140" y="32472"/>
                  </a:lnTo>
                  <a:cubicBezTo>
                    <a:pt x="22140" y="32472"/>
                    <a:pt x="22140" y="27306"/>
                    <a:pt x="22140" y="28044"/>
                  </a:cubicBezTo>
                  <a:cubicBezTo>
                    <a:pt x="22140" y="28782"/>
                    <a:pt x="22140" y="28044"/>
                    <a:pt x="22140" y="28044"/>
                  </a:cubicBezTo>
                  <a:lnTo>
                    <a:pt x="22140" y="28044"/>
                  </a:lnTo>
                  <a:lnTo>
                    <a:pt x="22140" y="28044"/>
                  </a:lnTo>
                  <a:cubicBezTo>
                    <a:pt x="21842" y="26583"/>
                    <a:pt x="21842" y="25077"/>
                    <a:pt x="22140" y="23616"/>
                  </a:cubicBezTo>
                  <a:cubicBezTo>
                    <a:pt x="22140" y="23616"/>
                    <a:pt x="22140" y="23616"/>
                    <a:pt x="22140" y="23616"/>
                  </a:cubicBezTo>
                  <a:lnTo>
                    <a:pt x="22140" y="23616"/>
                  </a:lnTo>
                  <a:lnTo>
                    <a:pt x="22140" y="23616"/>
                  </a:lnTo>
                  <a:lnTo>
                    <a:pt x="22140" y="23616"/>
                  </a:lnTo>
                  <a:cubicBezTo>
                    <a:pt x="23770" y="22393"/>
                    <a:pt x="24101" y="20080"/>
                    <a:pt x="22878" y="18450"/>
                  </a:cubicBezTo>
                  <a:cubicBezTo>
                    <a:pt x="22668" y="18170"/>
                    <a:pt x="22420" y="17922"/>
                    <a:pt x="22140" y="17712"/>
                  </a:cubicBezTo>
                  <a:lnTo>
                    <a:pt x="22140" y="177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AA6E0C1-E7B2-45B3-B1CC-A656B868498E}"/>
                </a:ext>
              </a:extLst>
            </p:cNvPr>
            <p:cNvSpPr/>
            <p:nvPr/>
          </p:nvSpPr>
          <p:spPr>
            <a:xfrm>
              <a:off x="7805244" y="3788906"/>
              <a:ext cx="24615" cy="33948"/>
            </a:xfrm>
            <a:custGeom>
              <a:avLst/>
              <a:gdLst>
                <a:gd name="connsiteX0" fmla="*/ 18450 w 24615"/>
                <a:gd name="connsiteY0" fmla="*/ 33948 h 33948"/>
                <a:gd name="connsiteX1" fmla="*/ 18450 w 24615"/>
                <a:gd name="connsiteY1" fmla="*/ 33948 h 33948"/>
                <a:gd name="connsiteX2" fmla="*/ 5166 w 24615"/>
                <a:gd name="connsiteY2" fmla="*/ 31734 h 33948"/>
                <a:gd name="connsiteX3" fmla="*/ 5166 w 24615"/>
                <a:gd name="connsiteY3" fmla="*/ 24354 h 33948"/>
                <a:gd name="connsiteX4" fmla="*/ 5166 w 24615"/>
                <a:gd name="connsiteY4" fmla="*/ 8118 h 33948"/>
                <a:gd name="connsiteX5" fmla="*/ 9594 w 24615"/>
                <a:gd name="connsiteY5" fmla="*/ 8118 h 33948"/>
                <a:gd name="connsiteX6" fmla="*/ 19926 w 24615"/>
                <a:gd name="connsiteY6" fmla="*/ 8118 h 33948"/>
                <a:gd name="connsiteX7" fmla="*/ 24354 w 24615"/>
                <a:gd name="connsiteY7" fmla="*/ 8118 h 33948"/>
                <a:gd name="connsiteX8" fmla="*/ 24354 w 24615"/>
                <a:gd name="connsiteY8" fmla="*/ 8118 h 33948"/>
                <a:gd name="connsiteX9" fmla="*/ 24354 w 24615"/>
                <a:gd name="connsiteY9" fmla="*/ 8118 h 33948"/>
                <a:gd name="connsiteX10" fmla="*/ 24354 w 24615"/>
                <a:gd name="connsiteY10" fmla="*/ 8118 h 33948"/>
                <a:gd name="connsiteX11" fmla="*/ 24354 w 24615"/>
                <a:gd name="connsiteY11" fmla="*/ 8118 h 33948"/>
                <a:gd name="connsiteX12" fmla="*/ 24354 w 24615"/>
                <a:gd name="connsiteY12" fmla="*/ 8118 h 33948"/>
                <a:gd name="connsiteX13" fmla="*/ 24354 w 24615"/>
                <a:gd name="connsiteY13" fmla="*/ 12546 h 33948"/>
                <a:gd name="connsiteX14" fmla="*/ 24354 w 24615"/>
                <a:gd name="connsiteY14" fmla="*/ 17712 h 33948"/>
                <a:gd name="connsiteX15" fmla="*/ 24354 w 24615"/>
                <a:gd name="connsiteY15" fmla="*/ 17712 h 33948"/>
                <a:gd name="connsiteX16" fmla="*/ 24354 w 24615"/>
                <a:gd name="connsiteY16" fmla="*/ 21402 h 33948"/>
                <a:gd name="connsiteX17" fmla="*/ 24354 w 24615"/>
                <a:gd name="connsiteY17" fmla="*/ 21402 h 33948"/>
                <a:gd name="connsiteX18" fmla="*/ 24354 w 24615"/>
                <a:gd name="connsiteY18" fmla="*/ 21402 h 33948"/>
                <a:gd name="connsiteX19" fmla="*/ 24354 w 24615"/>
                <a:gd name="connsiteY19" fmla="*/ 21402 h 33948"/>
                <a:gd name="connsiteX20" fmla="*/ 24354 w 24615"/>
                <a:gd name="connsiteY20" fmla="*/ 25830 h 33948"/>
                <a:gd name="connsiteX21" fmla="*/ 24354 w 24615"/>
                <a:gd name="connsiteY21" fmla="*/ 25830 h 33948"/>
                <a:gd name="connsiteX22" fmla="*/ 24354 w 24615"/>
                <a:gd name="connsiteY22" fmla="*/ 25830 h 33948"/>
                <a:gd name="connsiteX23" fmla="*/ 24354 w 24615"/>
                <a:gd name="connsiteY23" fmla="*/ 25830 h 33948"/>
                <a:gd name="connsiteX24" fmla="*/ 24354 w 24615"/>
                <a:gd name="connsiteY24" fmla="*/ 25830 h 33948"/>
                <a:gd name="connsiteX25" fmla="*/ 24354 w 24615"/>
                <a:gd name="connsiteY25" fmla="*/ 25830 h 33948"/>
                <a:gd name="connsiteX26" fmla="*/ 19188 w 24615"/>
                <a:gd name="connsiteY26" fmla="*/ 25830 h 33948"/>
                <a:gd name="connsiteX27" fmla="*/ 18450 w 24615"/>
                <a:gd name="connsiteY27" fmla="*/ 0 h 33948"/>
                <a:gd name="connsiteX28" fmla="*/ 5166 w 24615"/>
                <a:gd name="connsiteY28" fmla="*/ 1476 h 33948"/>
                <a:gd name="connsiteX29" fmla="*/ 0 w 24615"/>
                <a:gd name="connsiteY29" fmla="*/ 1476 h 33948"/>
                <a:gd name="connsiteX30" fmla="*/ 0 w 24615"/>
                <a:gd name="connsiteY30" fmla="*/ 24354 h 33948"/>
                <a:gd name="connsiteX31" fmla="*/ 5904 w 24615"/>
                <a:gd name="connsiteY31" fmla="*/ 31734 h 33948"/>
                <a:gd name="connsiteX32" fmla="*/ 13284 w 24615"/>
                <a:gd name="connsiteY32" fmla="*/ 31734 h 33948"/>
                <a:gd name="connsiteX33" fmla="*/ 21402 w 24615"/>
                <a:gd name="connsiteY33" fmla="*/ 31734 h 33948"/>
                <a:gd name="connsiteX34" fmla="*/ 21402 w 24615"/>
                <a:gd name="connsiteY34" fmla="*/ 31734 h 33948"/>
                <a:gd name="connsiteX35" fmla="*/ 21402 w 24615"/>
                <a:gd name="connsiteY35" fmla="*/ 31734 h 33948"/>
                <a:gd name="connsiteX36" fmla="*/ 21402 w 24615"/>
                <a:gd name="connsiteY36" fmla="*/ 31734 h 33948"/>
                <a:gd name="connsiteX37" fmla="*/ 21402 w 24615"/>
                <a:gd name="connsiteY37" fmla="*/ 31734 h 33948"/>
                <a:gd name="connsiteX38" fmla="*/ 21402 w 24615"/>
                <a:gd name="connsiteY38" fmla="*/ 31734 h 33948"/>
                <a:gd name="connsiteX39" fmla="*/ 21402 w 24615"/>
                <a:gd name="connsiteY39" fmla="*/ 26568 h 33948"/>
                <a:gd name="connsiteX40" fmla="*/ 21402 w 24615"/>
                <a:gd name="connsiteY40" fmla="*/ 26568 h 33948"/>
                <a:gd name="connsiteX41" fmla="*/ 21402 w 24615"/>
                <a:gd name="connsiteY41" fmla="*/ 26568 h 33948"/>
                <a:gd name="connsiteX42" fmla="*/ 21402 w 24615"/>
                <a:gd name="connsiteY42" fmla="*/ 22878 h 33948"/>
                <a:gd name="connsiteX43" fmla="*/ 21402 w 24615"/>
                <a:gd name="connsiteY43" fmla="*/ 22878 h 33948"/>
                <a:gd name="connsiteX44" fmla="*/ 21402 w 24615"/>
                <a:gd name="connsiteY44" fmla="*/ 18450 h 33948"/>
                <a:gd name="connsiteX45" fmla="*/ 21402 w 24615"/>
                <a:gd name="connsiteY45" fmla="*/ 12546 h 33948"/>
                <a:gd name="connsiteX46" fmla="*/ 21402 w 24615"/>
                <a:gd name="connsiteY46" fmla="*/ 12546 h 33948"/>
                <a:gd name="connsiteX47" fmla="*/ 21402 w 24615"/>
                <a:gd name="connsiteY47" fmla="*/ 12546 h 33948"/>
                <a:gd name="connsiteX48" fmla="*/ 21402 w 24615"/>
                <a:gd name="connsiteY48" fmla="*/ 12546 h 33948"/>
                <a:gd name="connsiteX49" fmla="*/ 21402 w 24615"/>
                <a:gd name="connsiteY49" fmla="*/ 12546 h 33948"/>
                <a:gd name="connsiteX50" fmla="*/ 21402 w 24615"/>
                <a:gd name="connsiteY50" fmla="*/ 12546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4615" h="33948">
                  <a:moveTo>
                    <a:pt x="18450" y="33948"/>
                  </a:moveTo>
                  <a:lnTo>
                    <a:pt x="18450" y="33948"/>
                  </a:lnTo>
                  <a:lnTo>
                    <a:pt x="5166" y="31734"/>
                  </a:lnTo>
                  <a:cubicBezTo>
                    <a:pt x="5166" y="30258"/>
                    <a:pt x="5166" y="28044"/>
                    <a:pt x="5166" y="24354"/>
                  </a:cubicBezTo>
                  <a:lnTo>
                    <a:pt x="5166" y="8118"/>
                  </a:lnTo>
                  <a:cubicBezTo>
                    <a:pt x="6598" y="7612"/>
                    <a:pt x="8162" y="7612"/>
                    <a:pt x="9594" y="8118"/>
                  </a:cubicBezTo>
                  <a:lnTo>
                    <a:pt x="19926" y="8118"/>
                  </a:lnTo>
                  <a:lnTo>
                    <a:pt x="24354" y="8118"/>
                  </a:lnTo>
                  <a:cubicBezTo>
                    <a:pt x="24354" y="8118"/>
                    <a:pt x="24354" y="8118"/>
                    <a:pt x="24354" y="8118"/>
                  </a:cubicBezTo>
                  <a:cubicBezTo>
                    <a:pt x="24354" y="8118"/>
                    <a:pt x="24354" y="8118"/>
                    <a:pt x="24354" y="8118"/>
                  </a:cubicBezTo>
                  <a:lnTo>
                    <a:pt x="24354" y="8118"/>
                  </a:lnTo>
                  <a:lnTo>
                    <a:pt x="24354" y="8118"/>
                  </a:lnTo>
                  <a:lnTo>
                    <a:pt x="24354" y="8118"/>
                  </a:lnTo>
                  <a:lnTo>
                    <a:pt x="24354" y="12546"/>
                  </a:lnTo>
                  <a:cubicBezTo>
                    <a:pt x="24354" y="12546"/>
                    <a:pt x="24354" y="16974"/>
                    <a:pt x="24354" y="17712"/>
                  </a:cubicBezTo>
                  <a:cubicBezTo>
                    <a:pt x="24354" y="18450"/>
                    <a:pt x="24354" y="17712"/>
                    <a:pt x="24354" y="17712"/>
                  </a:cubicBezTo>
                  <a:cubicBezTo>
                    <a:pt x="24702" y="18917"/>
                    <a:pt x="24702" y="20197"/>
                    <a:pt x="24354" y="21402"/>
                  </a:cubicBezTo>
                  <a:lnTo>
                    <a:pt x="24354" y="21402"/>
                  </a:lnTo>
                  <a:lnTo>
                    <a:pt x="24354" y="21402"/>
                  </a:lnTo>
                  <a:lnTo>
                    <a:pt x="24354" y="21402"/>
                  </a:lnTo>
                  <a:cubicBezTo>
                    <a:pt x="24354" y="21402"/>
                    <a:pt x="24354" y="21402"/>
                    <a:pt x="24354" y="25830"/>
                  </a:cubicBezTo>
                  <a:lnTo>
                    <a:pt x="24354" y="25830"/>
                  </a:lnTo>
                  <a:lnTo>
                    <a:pt x="24354" y="25830"/>
                  </a:lnTo>
                  <a:lnTo>
                    <a:pt x="24354" y="25830"/>
                  </a:lnTo>
                  <a:lnTo>
                    <a:pt x="24354" y="25830"/>
                  </a:lnTo>
                  <a:lnTo>
                    <a:pt x="24354" y="25830"/>
                  </a:lnTo>
                  <a:lnTo>
                    <a:pt x="19188" y="25830"/>
                  </a:lnTo>
                  <a:close/>
                  <a:moveTo>
                    <a:pt x="18450" y="0"/>
                  </a:moveTo>
                  <a:lnTo>
                    <a:pt x="5166" y="1476"/>
                  </a:lnTo>
                  <a:cubicBezTo>
                    <a:pt x="5166" y="1476"/>
                    <a:pt x="738" y="1476"/>
                    <a:pt x="0" y="1476"/>
                  </a:cubicBezTo>
                  <a:lnTo>
                    <a:pt x="0" y="24354"/>
                  </a:lnTo>
                  <a:cubicBezTo>
                    <a:pt x="0" y="24354"/>
                    <a:pt x="0" y="30258"/>
                    <a:pt x="5904" y="31734"/>
                  </a:cubicBezTo>
                  <a:lnTo>
                    <a:pt x="13284" y="31734"/>
                  </a:lnTo>
                  <a:cubicBezTo>
                    <a:pt x="13284" y="31734"/>
                    <a:pt x="19926" y="31734"/>
                    <a:pt x="21402" y="31734"/>
                  </a:cubicBezTo>
                  <a:lnTo>
                    <a:pt x="21402" y="31734"/>
                  </a:lnTo>
                  <a:cubicBezTo>
                    <a:pt x="21402" y="31734"/>
                    <a:pt x="21402" y="31734"/>
                    <a:pt x="21402" y="31734"/>
                  </a:cubicBezTo>
                  <a:lnTo>
                    <a:pt x="21402" y="31734"/>
                  </a:lnTo>
                  <a:lnTo>
                    <a:pt x="21402" y="31734"/>
                  </a:lnTo>
                  <a:lnTo>
                    <a:pt x="21402" y="31734"/>
                  </a:lnTo>
                  <a:cubicBezTo>
                    <a:pt x="21139" y="30022"/>
                    <a:pt x="21139" y="28280"/>
                    <a:pt x="21402" y="26568"/>
                  </a:cubicBezTo>
                  <a:lnTo>
                    <a:pt x="21402" y="26568"/>
                  </a:lnTo>
                  <a:lnTo>
                    <a:pt x="21402" y="26568"/>
                  </a:lnTo>
                  <a:cubicBezTo>
                    <a:pt x="21402" y="26568"/>
                    <a:pt x="21402" y="26568"/>
                    <a:pt x="21402" y="22878"/>
                  </a:cubicBezTo>
                  <a:lnTo>
                    <a:pt x="21402" y="22878"/>
                  </a:lnTo>
                  <a:cubicBezTo>
                    <a:pt x="20992" y="21431"/>
                    <a:pt x="20992" y="19897"/>
                    <a:pt x="21402" y="18450"/>
                  </a:cubicBezTo>
                  <a:cubicBezTo>
                    <a:pt x="21402" y="18450"/>
                    <a:pt x="21402" y="12546"/>
                    <a:pt x="21402" y="12546"/>
                  </a:cubicBezTo>
                  <a:lnTo>
                    <a:pt x="21402" y="12546"/>
                  </a:lnTo>
                  <a:lnTo>
                    <a:pt x="21402" y="12546"/>
                  </a:lnTo>
                  <a:lnTo>
                    <a:pt x="21402" y="12546"/>
                  </a:lnTo>
                  <a:cubicBezTo>
                    <a:pt x="21402" y="12546"/>
                    <a:pt x="21402" y="12546"/>
                    <a:pt x="21402" y="12546"/>
                  </a:cubicBezTo>
                  <a:lnTo>
                    <a:pt x="21402" y="1254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5A628E63-CC5C-4E70-893E-FB5B9A9D24D2}"/>
                </a:ext>
              </a:extLst>
            </p:cNvPr>
            <p:cNvSpPr/>
            <p:nvPr/>
          </p:nvSpPr>
          <p:spPr>
            <a:xfrm>
              <a:off x="7809944" y="3795548"/>
              <a:ext cx="9322" cy="14759"/>
            </a:xfrm>
            <a:custGeom>
              <a:avLst/>
              <a:gdLst>
                <a:gd name="connsiteX0" fmla="*/ 9323 w 9322"/>
                <a:gd name="connsiteY0" fmla="*/ 9594 h 14759"/>
                <a:gd name="connsiteX1" fmla="*/ 9323 w 9322"/>
                <a:gd name="connsiteY1" fmla="*/ 9594 h 14759"/>
                <a:gd name="connsiteX2" fmla="*/ 9323 w 9322"/>
                <a:gd name="connsiteY2" fmla="*/ 4428 h 14759"/>
                <a:gd name="connsiteX3" fmla="*/ 9323 w 9322"/>
                <a:gd name="connsiteY3" fmla="*/ 0 h 14759"/>
                <a:gd name="connsiteX4" fmla="*/ 9323 w 9322"/>
                <a:gd name="connsiteY4" fmla="*/ 0 h 14759"/>
                <a:gd name="connsiteX5" fmla="*/ 467 w 9322"/>
                <a:gd name="connsiteY5" fmla="*/ 0 h 14759"/>
                <a:gd name="connsiteX6" fmla="*/ 467 w 9322"/>
                <a:gd name="connsiteY6" fmla="*/ 0 h 14759"/>
                <a:gd name="connsiteX7" fmla="*/ 467 w 9322"/>
                <a:gd name="connsiteY7" fmla="*/ 3690 h 14759"/>
                <a:gd name="connsiteX8" fmla="*/ 467 w 9322"/>
                <a:gd name="connsiteY8" fmla="*/ 14760 h 14759"/>
                <a:gd name="connsiteX9" fmla="*/ 467 w 9322"/>
                <a:gd name="connsiteY9" fmla="*/ 14760 h 14759"/>
                <a:gd name="connsiteX10" fmla="*/ 467 w 9322"/>
                <a:gd name="connsiteY10" fmla="*/ 14760 h 14759"/>
                <a:gd name="connsiteX11" fmla="*/ 467 w 9322"/>
                <a:gd name="connsiteY11" fmla="*/ 14760 h 14759"/>
                <a:gd name="connsiteX12" fmla="*/ 467 w 9322"/>
                <a:gd name="connsiteY12" fmla="*/ 14760 h 14759"/>
                <a:gd name="connsiteX13" fmla="*/ 467 w 9322"/>
                <a:gd name="connsiteY13" fmla="*/ 14760 h 14759"/>
                <a:gd name="connsiteX14" fmla="*/ 467 w 9322"/>
                <a:gd name="connsiteY14" fmla="*/ 9594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22" h="14759">
                  <a:moveTo>
                    <a:pt x="9323" y="9594"/>
                  </a:moveTo>
                  <a:lnTo>
                    <a:pt x="9323" y="9594"/>
                  </a:lnTo>
                  <a:cubicBezTo>
                    <a:pt x="9323" y="9594"/>
                    <a:pt x="9323" y="9594"/>
                    <a:pt x="9323" y="4428"/>
                  </a:cubicBezTo>
                  <a:lnTo>
                    <a:pt x="9323" y="0"/>
                  </a:lnTo>
                  <a:cubicBezTo>
                    <a:pt x="9323" y="0"/>
                    <a:pt x="9323" y="0"/>
                    <a:pt x="9323" y="0"/>
                  </a:cubicBezTo>
                  <a:lnTo>
                    <a:pt x="467" y="0"/>
                  </a:lnTo>
                  <a:lnTo>
                    <a:pt x="467" y="0"/>
                  </a:lnTo>
                  <a:cubicBezTo>
                    <a:pt x="12" y="1188"/>
                    <a:pt x="12" y="2502"/>
                    <a:pt x="467" y="3690"/>
                  </a:cubicBezTo>
                  <a:lnTo>
                    <a:pt x="467" y="14760"/>
                  </a:lnTo>
                  <a:cubicBezTo>
                    <a:pt x="467" y="14760"/>
                    <a:pt x="467" y="14760"/>
                    <a:pt x="467" y="14760"/>
                  </a:cubicBezTo>
                  <a:lnTo>
                    <a:pt x="467" y="14760"/>
                  </a:lnTo>
                  <a:cubicBezTo>
                    <a:pt x="467" y="14760"/>
                    <a:pt x="467" y="14760"/>
                    <a:pt x="467" y="14760"/>
                  </a:cubicBezTo>
                  <a:lnTo>
                    <a:pt x="467" y="14760"/>
                  </a:lnTo>
                  <a:lnTo>
                    <a:pt x="467" y="14760"/>
                  </a:lnTo>
                  <a:cubicBezTo>
                    <a:pt x="-156" y="13094"/>
                    <a:pt x="-156" y="11260"/>
                    <a:pt x="467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65BF320A-ED00-4D93-BFDE-A05719357912}"/>
                </a:ext>
              </a:extLst>
            </p:cNvPr>
            <p:cNvSpPr/>
            <p:nvPr/>
          </p:nvSpPr>
          <p:spPr>
            <a:xfrm>
              <a:off x="7809855" y="3796285"/>
              <a:ext cx="8673" cy="19188"/>
            </a:xfrm>
            <a:custGeom>
              <a:avLst/>
              <a:gdLst>
                <a:gd name="connsiteX0" fmla="*/ 8674 w 8673"/>
                <a:gd name="connsiteY0" fmla="*/ 8856 h 19188"/>
                <a:gd name="connsiteX1" fmla="*/ 8674 w 8673"/>
                <a:gd name="connsiteY1" fmla="*/ 14022 h 19188"/>
                <a:gd name="connsiteX2" fmla="*/ 8674 w 8673"/>
                <a:gd name="connsiteY2" fmla="*/ 19188 h 19188"/>
                <a:gd name="connsiteX3" fmla="*/ 556 w 8673"/>
                <a:gd name="connsiteY3" fmla="*/ 19188 h 19188"/>
                <a:gd name="connsiteX4" fmla="*/ 556 w 8673"/>
                <a:gd name="connsiteY4" fmla="*/ 19188 h 19188"/>
                <a:gd name="connsiteX5" fmla="*/ 556 w 8673"/>
                <a:gd name="connsiteY5" fmla="*/ 19188 h 19188"/>
                <a:gd name="connsiteX6" fmla="*/ 556 w 8673"/>
                <a:gd name="connsiteY6" fmla="*/ 3690 h 19188"/>
                <a:gd name="connsiteX7" fmla="*/ 556 w 8673"/>
                <a:gd name="connsiteY7" fmla="*/ 0 h 19188"/>
                <a:gd name="connsiteX8" fmla="*/ 556 w 8673"/>
                <a:gd name="connsiteY8" fmla="*/ 0 h 19188"/>
                <a:gd name="connsiteX9" fmla="*/ 556 w 8673"/>
                <a:gd name="connsiteY9" fmla="*/ 0 h 19188"/>
                <a:gd name="connsiteX10" fmla="*/ 556 w 8673"/>
                <a:gd name="connsiteY10" fmla="*/ 5904 h 19188"/>
                <a:gd name="connsiteX11" fmla="*/ 556 w 8673"/>
                <a:gd name="connsiteY11" fmla="*/ 5904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73" h="19188">
                  <a:moveTo>
                    <a:pt x="8674" y="8856"/>
                  </a:moveTo>
                  <a:cubicBezTo>
                    <a:pt x="8266" y="10554"/>
                    <a:pt x="8266" y="12324"/>
                    <a:pt x="8674" y="14022"/>
                  </a:cubicBezTo>
                  <a:cubicBezTo>
                    <a:pt x="8266" y="15720"/>
                    <a:pt x="8266" y="17490"/>
                    <a:pt x="8674" y="19188"/>
                  </a:cubicBezTo>
                  <a:lnTo>
                    <a:pt x="556" y="19188"/>
                  </a:lnTo>
                  <a:cubicBezTo>
                    <a:pt x="556" y="19188"/>
                    <a:pt x="556" y="19188"/>
                    <a:pt x="556" y="19188"/>
                  </a:cubicBezTo>
                  <a:cubicBezTo>
                    <a:pt x="556" y="19188"/>
                    <a:pt x="556" y="19188"/>
                    <a:pt x="556" y="19188"/>
                  </a:cubicBezTo>
                  <a:lnTo>
                    <a:pt x="556" y="3690"/>
                  </a:lnTo>
                  <a:cubicBezTo>
                    <a:pt x="484" y="2461"/>
                    <a:pt x="484" y="1229"/>
                    <a:pt x="556" y="0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56" y="0"/>
                  </a:lnTo>
                  <a:cubicBezTo>
                    <a:pt x="-185" y="1898"/>
                    <a:pt x="-185" y="4006"/>
                    <a:pt x="556" y="5904"/>
                  </a:cubicBezTo>
                  <a:cubicBezTo>
                    <a:pt x="556" y="5904"/>
                    <a:pt x="556" y="5904"/>
                    <a:pt x="556" y="590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8A6C13B7-0385-4411-B567-3EDE238CA2C0}"/>
                </a:ext>
              </a:extLst>
            </p:cNvPr>
            <p:cNvSpPr/>
            <p:nvPr/>
          </p:nvSpPr>
          <p:spPr>
            <a:xfrm>
              <a:off x="7809819" y="3796285"/>
              <a:ext cx="6495" cy="20664"/>
            </a:xfrm>
            <a:custGeom>
              <a:avLst/>
              <a:gdLst>
                <a:gd name="connsiteX0" fmla="*/ 6495 w 6495"/>
                <a:gd name="connsiteY0" fmla="*/ 20664 h 20664"/>
                <a:gd name="connsiteX1" fmla="*/ 591 w 6495"/>
                <a:gd name="connsiteY1" fmla="*/ 20664 h 20664"/>
                <a:gd name="connsiteX2" fmla="*/ 591 w 6495"/>
                <a:gd name="connsiteY2" fmla="*/ 20664 h 20664"/>
                <a:gd name="connsiteX3" fmla="*/ 591 w 6495"/>
                <a:gd name="connsiteY3" fmla="*/ 3690 h 20664"/>
                <a:gd name="connsiteX4" fmla="*/ 591 w 6495"/>
                <a:gd name="connsiteY4" fmla="*/ 0 h 20664"/>
                <a:gd name="connsiteX5" fmla="*/ 591 w 6495"/>
                <a:gd name="connsiteY5" fmla="*/ 0 h 20664"/>
                <a:gd name="connsiteX6" fmla="*/ 591 w 6495"/>
                <a:gd name="connsiteY6" fmla="*/ 0 h 20664"/>
                <a:gd name="connsiteX7" fmla="*/ 591 w 6495"/>
                <a:gd name="connsiteY7" fmla="*/ 7380 h 20664"/>
                <a:gd name="connsiteX8" fmla="*/ 591 w 6495"/>
                <a:gd name="connsiteY8" fmla="*/ 7380 h 20664"/>
                <a:gd name="connsiteX9" fmla="*/ 591 w 6495"/>
                <a:gd name="connsiteY9" fmla="*/ 12546 h 20664"/>
                <a:gd name="connsiteX10" fmla="*/ 591 w 6495"/>
                <a:gd name="connsiteY10" fmla="*/ 17712 h 20664"/>
                <a:gd name="connsiteX11" fmla="*/ 591 w 6495"/>
                <a:gd name="connsiteY11" fmla="*/ 17712 h 20664"/>
                <a:gd name="connsiteX12" fmla="*/ 591 w 6495"/>
                <a:gd name="connsiteY12" fmla="*/ 12546 h 20664"/>
                <a:gd name="connsiteX13" fmla="*/ 591 w 6495"/>
                <a:gd name="connsiteY13" fmla="*/ 7380 h 20664"/>
                <a:gd name="connsiteX14" fmla="*/ 591 w 6495"/>
                <a:gd name="connsiteY14" fmla="*/ 7380 h 20664"/>
                <a:gd name="connsiteX15" fmla="*/ 591 w 6495"/>
                <a:gd name="connsiteY15" fmla="*/ 1476 h 20664"/>
                <a:gd name="connsiteX16" fmla="*/ 591 w 6495"/>
                <a:gd name="connsiteY16" fmla="*/ 1476 h 20664"/>
                <a:gd name="connsiteX17" fmla="*/ 591 w 6495"/>
                <a:gd name="connsiteY17" fmla="*/ 1476 h 20664"/>
                <a:gd name="connsiteX18" fmla="*/ 591 w 6495"/>
                <a:gd name="connsiteY18" fmla="*/ 1476 h 20664"/>
                <a:gd name="connsiteX19" fmla="*/ 591 w 6495"/>
                <a:gd name="connsiteY19" fmla="*/ 19926 h 20664"/>
                <a:gd name="connsiteX20" fmla="*/ 591 w 6495"/>
                <a:gd name="connsiteY20" fmla="*/ 1992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95" h="20664">
                  <a:moveTo>
                    <a:pt x="6495" y="20664"/>
                  </a:moveTo>
                  <a:lnTo>
                    <a:pt x="591" y="20664"/>
                  </a:lnTo>
                  <a:cubicBezTo>
                    <a:pt x="591" y="20664"/>
                    <a:pt x="591" y="20664"/>
                    <a:pt x="591" y="20664"/>
                  </a:cubicBezTo>
                  <a:lnTo>
                    <a:pt x="591" y="3690"/>
                  </a:lnTo>
                  <a:cubicBezTo>
                    <a:pt x="137" y="2502"/>
                    <a:pt x="137" y="1188"/>
                    <a:pt x="591" y="0"/>
                  </a:cubicBezTo>
                  <a:cubicBezTo>
                    <a:pt x="591" y="0"/>
                    <a:pt x="591" y="0"/>
                    <a:pt x="591" y="0"/>
                  </a:cubicBezTo>
                  <a:lnTo>
                    <a:pt x="591" y="0"/>
                  </a:lnTo>
                  <a:cubicBezTo>
                    <a:pt x="-197" y="2397"/>
                    <a:pt x="-197" y="4983"/>
                    <a:pt x="591" y="7380"/>
                  </a:cubicBezTo>
                  <a:cubicBezTo>
                    <a:pt x="591" y="7380"/>
                    <a:pt x="591" y="7380"/>
                    <a:pt x="591" y="7380"/>
                  </a:cubicBezTo>
                  <a:cubicBezTo>
                    <a:pt x="591" y="7380"/>
                    <a:pt x="591" y="11070"/>
                    <a:pt x="591" y="12546"/>
                  </a:cubicBezTo>
                  <a:cubicBezTo>
                    <a:pt x="591" y="14022"/>
                    <a:pt x="591" y="12546"/>
                    <a:pt x="591" y="17712"/>
                  </a:cubicBezTo>
                  <a:lnTo>
                    <a:pt x="591" y="17712"/>
                  </a:lnTo>
                  <a:cubicBezTo>
                    <a:pt x="287" y="16004"/>
                    <a:pt x="287" y="14254"/>
                    <a:pt x="591" y="12546"/>
                  </a:cubicBezTo>
                  <a:cubicBezTo>
                    <a:pt x="29" y="10870"/>
                    <a:pt x="29" y="9056"/>
                    <a:pt x="591" y="7380"/>
                  </a:cubicBezTo>
                  <a:cubicBezTo>
                    <a:pt x="591" y="7380"/>
                    <a:pt x="591" y="7380"/>
                    <a:pt x="591" y="7380"/>
                  </a:cubicBezTo>
                  <a:cubicBezTo>
                    <a:pt x="275" y="5425"/>
                    <a:pt x="275" y="3431"/>
                    <a:pt x="591" y="1476"/>
                  </a:cubicBezTo>
                  <a:lnTo>
                    <a:pt x="591" y="1476"/>
                  </a:lnTo>
                  <a:lnTo>
                    <a:pt x="591" y="1476"/>
                  </a:lnTo>
                  <a:cubicBezTo>
                    <a:pt x="591" y="1476"/>
                    <a:pt x="591" y="1476"/>
                    <a:pt x="591" y="1476"/>
                  </a:cubicBezTo>
                  <a:lnTo>
                    <a:pt x="591" y="19926"/>
                  </a:lnTo>
                  <a:cubicBezTo>
                    <a:pt x="591" y="19926"/>
                    <a:pt x="591" y="19926"/>
                    <a:pt x="591" y="1992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4811449A-6FAC-4C75-AE79-7CAB9E3A8A30}"/>
                </a:ext>
              </a:extLst>
            </p:cNvPr>
            <p:cNvSpPr/>
            <p:nvPr/>
          </p:nvSpPr>
          <p:spPr>
            <a:xfrm>
              <a:off x="7810411" y="3709867"/>
              <a:ext cx="22877" cy="27378"/>
            </a:xfrm>
            <a:custGeom>
              <a:avLst/>
              <a:gdLst>
                <a:gd name="connsiteX0" fmla="*/ 11808 w 22877"/>
                <a:gd name="connsiteY0" fmla="*/ 24427 h 27378"/>
                <a:gd name="connsiteX1" fmla="*/ 11808 w 22877"/>
                <a:gd name="connsiteY1" fmla="*/ 24427 h 27378"/>
                <a:gd name="connsiteX2" fmla="*/ 11808 w 22877"/>
                <a:gd name="connsiteY2" fmla="*/ 19999 h 27378"/>
                <a:gd name="connsiteX3" fmla="*/ 11808 w 22877"/>
                <a:gd name="connsiteY3" fmla="*/ 19999 h 27378"/>
                <a:gd name="connsiteX4" fmla="*/ 11808 w 22877"/>
                <a:gd name="connsiteY4" fmla="*/ 19999 h 27378"/>
                <a:gd name="connsiteX5" fmla="*/ 11808 w 22877"/>
                <a:gd name="connsiteY5" fmla="*/ 19999 h 27378"/>
                <a:gd name="connsiteX6" fmla="*/ 11808 w 22877"/>
                <a:gd name="connsiteY6" fmla="*/ 19999 h 27378"/>
                <a:gd name="connsiteX7" fmla="*/ 11808 w 22877"/>
                <a:gd name="connsiteY7" fmla="*/ 19999 h 27378"/>
                <a:gd name="connsiteX8" fmla="*/ 11808 w 22877"/>
                <a:gd name="connsiteY8" fmla="*/ 19999 h 27378"/>
                <a:gd name="connsiteX9" fmla="*/ 11808 w 22877"/>
                <a:gd name="connsiteY9" fmla="*/ 19999 h 27378"/>
                <a:gd name="connsiteX10" fmla="*/ 11808 w 22877"/>
                <a:gd name="connsiteY10" fmla="*/ 19999 h 27378"/>
                <a:gd name="connsiteX11" fmla="*/ 11808 w 22877"/>
                <a:gd name="connsiteY11" fmla="*/ 19999 h 27378"/>
                <a:gd name="connsiteX12" fmla="*/ 16974 w 22877"/>
                <a:gd name="connsiteY12" fmla="*/ 19999 h 27378"/>
                <a:gd name="connsiteX13" fmla="*/ 16974 w 22877"/>
                <a:gd name="connsiteY13" fmla="*/ 19999 h 27378"/>
                <a:gd name="connsiteX14" fmla="*/ 11808 w 22877"/>
                <a:gd name="connsiteY14" fmla="*/ 19999 h 27378"/>
                <a:gd name="connsiteX15" fmla="*/ 7380 w 22877"/>
                <a:gd name="connsiteY15" fmla="*/ 19999 h 27378"/>
                <a:gd name="connsiteX16" fmla="*/ 0 w 22877"/>
                <a:gd name="connsiteY16" fmla="*/ 19999 h 27378"/>
                <a:gd name="connsiteX17" fmla="*/ 0 w 22877"/>
                <a:gd name="connsiteY17" fmla="*/ 73 h 27378"/>
                <a:gd name="connsiteX18" fmla="*/ 0 w 22877"/>
                <a:gd name="connsiteY18" fmla="*/ 4501 h 27378"/>
                <a:gd name="connsiteX19" fmla="*/ 0 w 22877"/>
                <a:gd name="connsiteY19" fmla="*/ 20737 h 27378"/>
                <a:gd name="connsiteX20" fmla="*/ 5904 w 22877"/>
                <a:gd name="connsiteY20" fmla="*/ 27379 h 27378"/>
                <a:gd name="connsiteX21" fmla="*/ 14022 w 22877"/>
                <a:gd name="connsiteY21" fmla="*/ 27379 h 27378"/>
                <a:gd name="connsiteX22" fmla="*/ 22878 w 22877"/>
                <a:gd name="connsiteY22" fmla="*/ 27379 h 27378"/>
                <a:gd name="connsiteX23" fmla="*/ 22878 w 22877"/>
                <a:gd name="connsiteY23" fmla="*/ 27379 h 27378"/>
                <a:gd name="connsiteX24" fmla="*/ 22878 w 22877"/>
                <a:gd name="connsiteY24" fmla="*/ 27379 h 27378"/>
                <a:gd name="connsiteX25" fmla="*/ 22878 w 22877"/>
                <a:gd name="connsiteY25" fmla="*/ 27379 h 27378"/>
                <a:gd name="connsiteX26" fmla="*/ 22878 w 22877"/>
                <a:gd name="connsiteY26" fmla="*/ 27379 h 27378"/>
                <a:gd name="connsiteX27" fmla="*/ 22878 w 22877"/>
                <a:gd name="connsiteY27" fmla="*/ 27379 h 27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877" h="27378">
                  <a:moveTo>
                    <a:pt x="11808" y="24427"/>
                  </a:moveTo>
                  <a:lnTo>
                    <a:pt x="11808" y="24427"/>
                  </a:lnTo>
                  <a:cubicBezTo>
                    <a:pt x="11488" y="22968"/>
                    <a:pt x="11488" y="21457"/>
                    <a:pt x="11808" y="19999"/>
                  </a:cubicBezTo>
                  <a:cubicBezTo>
                    <a:pt x="11808" y="19999"/>
                    <a:pt x="11808" y="19999"/>
                    <a:pt x="11808" y="19999"/>
                  </a:cubicBezTo>
                  <a:lnTo>
                    <a:pt x="11808" y="19999"/>
                  </a:lnTo>
                  <a:lnTo>
                    <a:pt x="11808" y="19999"/>
                  </a:lnTo>
                  <a:lnTo>
                    <a:pt x="11808" y="19999"/>
                  </a:lnTo>
                  <a:lnTo>
                    <a:pt x="11808" y="19999"/>
                  </a:lnTo>
                  <a:lnTo>
                    <a:pt x="11808" y="19999"/>
                  </a:lnTo>
                  <a:cubicBezTo>
                    <a:pt x="11808" y="19999"/>
                    <a:pt x="11808" y="19999"/>
                    <a:pt x="11808" y="19999"/>
                  </a:cubicBezTo>
                  <a:lnTo>
                    <a:pt x="11808" y="19999"/>
                  </a:lnTo>
                  <a:lnTo>
                    <a:pt x="11808" y="19999"/>
                  </a:lnTo>
                  <a:cubicBezTo>
                    <a:pt x="11808" y="19999"/>
                    <a:pt x="11808" y="19999"/>
                    <a:pt x="16974" y="19999"/>
                  </a:cubicBezTo>
                  <a:lnTo>
                    <a:pt x="16974" y="19999"/>
                  </a:lnTo>
                  <a:lnTo>
                    <a:pt x="11808" y="19999"/>
                  </a:lnTo>
                  <a:lnTo>
                    <a:pt x="7380" y="19999"/>
                  </a:lnTo>
                  <a:lnTo>
                    <a:pt x="0" y="19999"/>
                  </a:lnTo>
                  <a:cubicBezTo>
                    <a:pt x="0" y="19999"/>
                    <a:pt x="0" y="-1403"/>
                    <a:pt x="0" y="73"/>
                  </a:cubicBezTo>
                  <a:cubicBezTo>
                    <a:pt x="0" y="1549"/>
                    <a:pt x="0" y="73"/>
                    <a:pt x="0" y="4501"/>
                  </a:cubicBezTo>
                  <a:lnTo>
                    <a:pt x="0" y="20737"/>
                  </a:lnTo>
                  <a:cubicBezTo>
                    <a:pt x="0" y="20737"/>
                    <a:pt x="0" y="26641"/>
                    <a:pt x="5904" y="27379"/>
                  </a:cubicBezTo>
                  <a:lnTo>
                    <a:pt x="14022" y="27379"/>
                  </a:lnTo>
                  <a:lnTo>
                    <a:pt x="22878" y="27379"/>
                  </a:lnTo>
                  <a:lnTo>
                    <a:pt x="22878" y="27379"/>
                  </a:lnTo>
                  <a:lnTo>
                    <a:pt x="22878" y="27379"/>
                  </a:lnTo>
                  <a:lnTo>
                    <a:pt x="22878" y="27379"/>
                  </a:lnTo>
                  <a:lnTo>
                    <a:pt x="22878" y="27379"/>
                  </a:lnTo>
                  <a:lnTo>
                    <a:pt x="22878" y="27379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23869BBC-45D1-4A72-9C4A-85CBA42D1416}"/>
                </a:ext>
              </a:extLst>
            </p:cNvPr>
            <p:cNvSpPr/>
            <p:nvPr/>
          </p:nvSpPr>
          <p:spPr>
            <a:xfrm>
              <a:off x="7810411" y="3709017"/>
              <a:ext cx="22140" cy="28228"/>
            </a:xfrm>
            <a:custGeom>
              <a:avLst/>
              <a:gdLst>
                <a:gd name="connsiteX0" fmla="*/ 10332 w 22140"/>
                <a:gd name="connsiteY0" fmla="*/ 4613 h 28228"/>
                <a:gd name="connsiteX1" fmla="*/ 10332 w 22140"/>
                <a:gd name="connsiteY1" fmla="*/ 185 h 28228"/>
                <a:gd name="connsiteX2" fmla="*/ 10332 w 22140"/>
                <a:gd name="connsiteY2" fmla="*/ 185 h 28228"/>
                <a:gd name="connsiteX3" fmla="*/ 10332 w 22140"/>
                <a:gd name="connsiteY3" fmla="*/ 185 h 28228"/>
                <a:gd name="connsiteX4" fmla="*/ 10332 w 22140"/>
                <a:gd name="connsiteY4" fmla="*/ 185 h 28228"/>
                <a:gd name="connsiteX5" fmla="*/ 10332 w 22140"/>
                <a:gd name="connsiteY5" fmla="*/ 185 h 28228"/>
                <a:gd name="connsiteX6" fmla="*/ 10332 w 22140"/>
                <a:gd name="connsiteY6" fmla="*/ 185 h 28228"/>
                <a:gd name="connsiteX7" fmla="*/ 0 w 22140"/>
                <a:gd name="connsiteY7" fmla="*/ 185 h 28228"/>
                <a:gd name="connsiteX8" fmla="*/ 0 w 22140"/>
                <a:gd name="connsiteY8" fmla="*/ 922 h 28228"/>
                <a:gd name="connsiteX9" fmla="*/ 0 w 22140"/>
                <a:gd name="connsiteY9" fmla="*/ 5350 h 28228"/>
                <a:gd name="connsiteX10" fmla="*/ 0 w 22140"/>
                <a:gd name="connsiteY10" fmla="*/ 21587 h 28228"/>
                <a:gd name="connsiteX11" fmla="*/ 5904 w 22140"/>
                <a:gd name="connsiteY11" fmla="*/ 28228 h 28228"/>
                <a:gd name="connsiteX12" fmla="*/ 16974 w 22140"/>
                <a:gd name="connsiteY12" fmla="*/ 28228 h 28228"/>
                <a:gd name="connsiteX13" fmla="*/ 22140 w 22140"/>
                <a:gd name="connsiteY13" fmla="*/ 28228 h 28228"/>
                <a:gd name="connsiteX14" fmla="*/ 22140 w 22140"/>
                <a:gd name="connsiteY14" fmla="*/ 28228 h 28228"/>
                <a:gd name="connsiteX15" fmla="*/ 22140 w 22140"/>
                <a:gd name="connsiteY15" fmla="*/ 23800 h 28228"/>
                <a:gd name="connsiteX16" fmla="*/ 22140 w 22140"/>
                <a:gd name="connsiteY16" fmla="*/ 23800 h 28228"/>
                <a:gd name="connsiteX17" fmla="*/ 22140 w 22140"/>
                <a:gd name="connsiteY17" fmla="*/ 23800 h 28228"/>
                <a:gd name="connsiteX18" fmla="*/ 22140 w 22140"/>
                <a:gd name="connsiteY18" fmla="*/ 23800 h 28228"/>
                <a:gd name="connsiteX19" fmla="*/ 22140 w 22140"/>
                <a:gd name="connsiteY19" fmla="*/ 23800 h 28228"/>
                <a:gd name="connsiteX20" fmla="*/ 22140 w 22140"/>
                <a:gd name="connsiteY20" fmla="*/ 18635 h 28228"/>
                <a:gd name="connsiteX21" fmla="*/ 22140 w 22140"/>
                <a:gd name="connsiteY21" fmla="*/ 18635 h 28228"/>
                <a:gd name="connsiteX22" fmla="*/ 22140 w 22140"/>
                <a:gd name="connsiteY22" fmla="*/ 18635 h 28228"/>
                <a:gd name="connsiteX23" fmla="*/ 22140 w 22140"/>
                <a:gd name="connsiteY23" fmla="*/ 18635 h 28228"/>
                <a:gd name="connsiteX24" fmla="*/ 22140 w 22140"/>
                <a:gd name="connsiteY24" fmla="*/ 18635 h 28228"/>
                <a:gd name="connsiteX25" fmla="*/ 22140 w 22140"/>
                <a:gd name="connsiteY25" fmla="*/ 12731 h 28228"/>
                <a:gd name="connsiteX26" fmla="*/ 22140 w 22140"/>
                <a:gd name="connsiteY26" fmla="*/ 8302 h 28228"/>
                <a:gd name="connsiteX27" fmla="*/ 22140 w 22140"/>
                <a:gd name="connsiteY27" fmla="*/ 8302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140" h="28228">
                  <a:moveTo>
                    <a:pt x="10332" y="4613"/>
                  </a:moveTo>
                  <a:cubicBezTo>
                    <a:pt x="10332" y="4613"/>
                    <a:pt x="10332" y="185"/>
                    <a:pt x="10332" y="185"/>
                  </a:cubicBezTo>
                  <a:cubicBezTo>
                    <a:pt x="10332" y="185"/>
                    <a:pt x="10332" y="185"/>
                    <a:pt x="10332" y="185"/>
                  </a:cubicBezTo>
                  <a:lnTo>
                    <a:pt x="10332" y="185"/>
                  </a:lnTo>
                  <a:lnTo>
                    <a:pt x="10332" y="185"/>
                  </a:lnTo>
                  <a:lnTo>
                    <a:pt x="10332" y="185"/>
                  </a:lnTo>
                  <a:cubicBezTo>
                    <a:pt x="10332" y="185"/>
                    <a:pt x="10332" y="185"/>
                    <a:pt x="10332" y="185"/>
                  </a:cubicBezTo>
                  <a:lnTo>
                    <a:pt x="0" y="185"/>
                  </a:lnTo>
                  <a:cubicBezTo>
                    <a:pt x="0" y="185"/>
                    <a:pt x="0" y="-554"/>
                    <a:pt x="0" y="922"/>
                  </a:cubicBezTo>
                  <a:cubicBezTo>
                    <a:pt x="0" y="2398"/>
                    <a:pt x="0" y="922"/>
                    <a:pt x="0" y="5350"/>
                  </a:cubicBezTo>
                  <a:lnTo>
                    <a:pt x="0" y="21587"/>
                  </a:lnTo>
                  <a:cubicBezTo>
                    <a:pt x="0" y="21587"/>
                    <a:pt x="0" y="27491"/>
                    <a:pt x="5904" y="28228"/>
                  </a:cubicBezTo>
                  <a:lnTo>
                    <a:pt x="16974" y="28228"/>
                  </a:lnTo>
                  <a:lnTo>
                    <a:pt x="22140" y="28228"/>
                  </a:lnTo>
                  <a:lnTo>
                    <a:pt x="22140" y="28228"/>
                  </a:lnTo>
                  <a:lnTo>
                    <a:pt x="22140" y="23800"/>
                  </a:lnTo>
                  <a:cubicBezTo>
                    <a:pt x="22140" y="23800"/>
                    <a:pt x="22140" y="23800"/>
                    <a:pt x="22140" y="23800"/>
                  </a:cubicBezTo>
                  <a:cubicBezTo>
                    <a:pt x="22140" y="23800"/>
                    <a:pt x="22140" y="23800"/>
                    <a:pt x="22140" y="23800"/>
                  </a:cubicBezTo>
                  <a:lnTo>
                    <a:pt x="22140" y="23800"/>
                  </a:lnTo>
                  <a:lnTo>
                    <a:pt x="22140" y="23800"/>
                  </a:lnTo>
                  <a:cubicBezTo>
                    <a:pt x="21837" y="22092"/>
                    <a:pt x="21837" y="20343"/>
                    <a:pt x="22140" y="18635"/>
                  </a:cubicBezTo>
                  <a:lnTo>
                    <a:pt x="22140" y="18635"/>
                  </a:lnTo>
                  <a:lnTo>
                    <a:pt x="22140" y="18635"/>
                  </a:lnTo>
                  <a:cubicBezTo>
                    <a:pt x="22140" y="18635"/>
                    <a:pt x="22140" y="18635"/>
                    <a:pt x="22140" y="18635"/>
                  </a:cubicBezTo>
                  <a:lnTo>
                    <a:pt x="22140" y="18635"/>
                  </a:lnTo>
                  <a:lnTo>
                    <a:pt x="22140" y="12731"/>
                  </a:lnTo>
                  <a:cubicBezTo>
                    <a:pt x="21730" y="11283"/>
                    <a:pt x="21730" y="9750"/>
                    <a:pt x="22140" y="8302"/>
                  </a:cubicBezTo>
                  <a:lnTo>
                    <a:pt x="22140" y="830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523D6E11-3E30-4F1D-8782-BE7759FDFC49}"/>
                </a:ext>
              </a:extLst>
            </p:cNvPr>
            <p:cNvSpPr/>
            <p:nvPr/>
          </p:nvSpPr>
          <p:spPr>
            <a:xfrm>
              <a:off x="7810411" y="3705511"/>
              <a:ext cx="21401" cy="33948"/>
            </a:xfrm>
            <a:custGeom>
              <a:avLst/>
              <a:gdLst>
                <a:gd name="connsiteX0" fmla="*/ 13284 w 21401"/>
                <a:gd name="connsiteY0" fmla="*/ 33948 h 33948"/>
                <a:gd name="connsiteX1" fmla="*/ 0 w 21401"/>
                <a:gd name="connsiteY1" fmla="*/ 33948 h 33948"/>
                <a:gd name="connsiteX2" fmla="*/ 0 w 21401"/>
                <a:gd name="connsiteY2" fmla="*/ 25092 h 33948"/>
                <a:gd name="connsiteX3" fmla="*/ 0 w 21401"/>
                <a:gd name="connsiteY3" fmla="*/ 8856 h 33948"/>
                <a:gd name="connsiteX4" fmla="*/ 0 w 21401"/>
                <a:gd name="connsiteY4" fmla="*/ 4428 h 33948"/>
                <a:gd name="connsiteX5" fmla="*/ 4428 w 21401"/>
                <a:gd name="connsiteY5" fmla="*/ 4428 h 33948"/>
                <a:gd name="connsiteX6" fmla="*/ 14760 w 21401"/>
                <a:gd name="connsiteY6" fmla="*/ 4428 h 33948"/>
                <a:gd name="connsiteX7" fmla="*/ 19188 w 21401"/>
                <a:gd name="connsiteY7" fmla="*/ 4428 h 33948"/>
                <a:gd name="connsiteX8" fmla="*/ 19188 w 21401"/>
                <a:gd name="connsiteY8" fmla="*/ 4428 h 33948"/>
                <a:gd name="connsiteX9" fmla="*/ 19188 w 21401"/>
                <a:gd name="connsiteY9" fmla="*/ 4428 h 33948"/>
                <a:gd name="connsiteX10" fmla="*/ 19188 w 21401"/>
                <a:gd name="connsiteY10" fmla="*/ 4428 h 33948"/>
                <a:gd name="connsiteX11" fmla="*/ 19188 w 21401"/>
                <a:gd name="connsiteY11" fmla="*/ 4428 h 33948"/>
                <a:gd name="connsiteX12" fmla="*/ 19188 w 21401"/>
                <a:gd name="connsiteY12" fmla="*/ 4428 h 33948"/>
                <a:gd name="connsiteX13" fmla="*/ 19188 w 21401"/>
                <a:gd name="connsiteY13" fmla="*/ 8856 h 33948"/>
                <a:gd name="connsiteX14" fmla="*/ 19188 w 21401"/>
                <a:gd name="connsiteY14" fmla="*/ 14760 h 33948"/>
                <a:gd name="connsiteX15" fmla="*/ 19188 w 21401"/>
                <a:gd name="connsiteY15" fmla="*/ 14760 h 33948"/>
                <a:gd name="connsiteX16" fmla="*/ 19188 w 21401"/>
                <a:gd name="connsiteY16" fmla="*/ 14760 h 33948"/>
                <a:gd name="connsiteX17" fmla="*/ 19188 w 21401"/>
                <a:gd name="connsiteY17" fmla="*/ 14760 h 33948"/>
                <a:gd name="connsiteX18" fmla="*/ 19188 w 21401"/>
                <a:gd name="connsiteY18" fmla="*/ 14760 h 33948"/>
                <a:gd name="connsiteX19" fmla="*/ 19188 w 21401"/>
                <a:gd name="connsiteY19" fmla="*/ 14760 h 33948"/>
                <a:gd name="connsiteX20" fmla="*/ 19188 w 21401"/>
                <a:gd name="connsiteY20" fmla="*/ 19926 h 33948"/>
                <a:gd name="connsiteX21" fmla="*/ 19188 w 21401"/>
                <a:gd name="connsiteY21" fmla="*/ 19926 h 33948"/>
                <a:gd name="connsiteX22" fmla="*/ 19188 w 21401"/>
                <a:gd name="connsiteY22" fmla="*/ 19926 h 33948"/>
                <a:gd name="connsiteX23" fmla="*/ 19188 w 21401"/>
                <a:gd name="connsiteY23" fmla="*/ 19926 h 33948"/>
                <a:gd name="connsiteX24" fmla="*/ 19188 w 21401"/>
                <a:gd name="connsiteY24" fmla="*/ 19926 h 33948"/>
                <a:gd name="connsiteX25" fmla="*/ 19188 w 21401"/>
                <a:gd name="connsiteY25" fmla="*/ 19926 h 33948"/>
                <a:gd name="connsiteX26" fmla="*/ 14022 w 21401"/>
                <a:gd name="connsiteY26" fmla="*/ 19926 h 33948"/>
                <a:gd name="connsiteX27" fmla="*/ 13284 w 21401"/>
                <a:gd name="connsiteY27" fmla="*/ 0 h 33948"/>
                <a:gd name="connsiteX28" fmla="*/ 0 w 21401"/>
                <a:gd name="connsiteY28" fmla="*/ 2214 h 33948"/>
                <a:gd name="connsiteX29" fmla="*/ 0 w 21401"/>
                <a:gd name="connsiteY29" fmla="*/ 4428 h 33948"/>
                <a:gd name="connsiteX30" fmla="*/ 0 w 21401"/>
                <a:gd name="connsiteY30" fmla="*/ 8856 h 33948"/>
                <a:gd name="connsiteX31" fmla="*/ 0 w 21401"/>
                <a:gd name="connsiteY31" fmla="*/ 25092 h 33948"/>
                <a:gd name="connsiteX32" fmla="*/ 5904 w 21401"/>
                <a:gd name="connsiteY32" fmla="*/ 31734 h 33948"/>
                <a:gd name="connsiteX33" fmla="*/ 13284 w 21401"/>
                <a:gd name="connsiteY33" fmla="*/ 31734 h 33948"/>
                <a:gd name="connsiteX34" fmla="*/ 21402 w 21401"/>
                <a:gd name="connsiteY34" fmla="*/ 31734 h 33948"/>
                <a:gd name="connsiteX35" fmla="*/ 21402 w 21401"/>
                <a:gd name="connsiteY35" fmla="*/ 31734 h 33948"/>
                <a:gd name="connsiteX36" fmla="*/ 21402 w 21401"/>
                <a:gd name="connsiteY36" fmla="*/ 31734 h 33948"/>
                <a:gd name="connsiteX37" fmla="*/ 21402 w 21401"/>
                <a:gd name="connsiteY37" fmla="*/ 31734 h 33948"/>
                <a:gd name="connsiteX38" fmla="*/ 21402 w 21401"/>
                <a:gd name="connsiteY38" fmla="*/ 31734 h 33948"/>
                <a:gd name="connsiteX39" fmla="*/ 21402 w 21401"/>
                <a:gd name="connsiteY39" fmla="*/ 31734 h 33948"/>
                <a:gd name="connsiteX40" fmla="*/ 21402 w 21401"/>
                <a:gd name="connsiteY40" fmla="*/ 26568 h 33948"/>
                <a:gd name="connsiteX41" fmla="*/ 21402 w 21401"/>
                <a:gd name="connsiteY41" fmla="*/ 26568 h 33948"/>
                <a:gd name="connsiteX42" fmla="*/ 21402 w 21401"/>
                <a:gd name="connsiteY42" fmla="*/ 26568 h 33948"/>
                <a:gd name="connsiteX43" fmla="*/ 21402 w 21401"/>
                <a:gd name="connsiteY43" fmla="*/ 20664 h 33948"/>
                <a:gd name="connsiteX44" fmla="*/ 21402 w 21401"/>
                <a:gd name="connsiteY44" fmla="*/ 16236 h 33948"/>
                <a:gd name="connsiteX45" fmla="*/ 21402 w 21401"/>
                <a:gd name="connsiteY45" fmla="*/ 10332 h 33948"/>
                <a:gd name="connsiteX46" fmla="*/ 21402 w 21401"/>
                <a:gd name="connsiteY46" fmla="*/ 10332 h 33948"/>
                <a:gd name="connsiteX47" fmla="*/ 21402 w 21401"/>
                <a:gd name="connsiteY47" fmla="*/ 10332 h 33948"/>
                <a:gd name="connsiteX48" fmla="*/ 21402 w 21401"/>
                <a:gd name="connsiteY48" fmla="*/ 10332 h 33948"/>
                <a:gd name="connsiteX49" fmla="*/ 21402 w 21401"/>
                <a:gd name="connsiteY49" fmla="*/ 10332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1401" h="33948">
                  <a:moveTo>
                    <a:pt x="13284" y="33948"/>
                  </a:moveTo>
                  <a:lnTo>
                    <a:pt x="0" y="33948"/>
                  </a:lnTo>
                  <a:cubicBezTo>
                    <a:pt x="0" y="30996"/>
                    <a:pt x="0" y="28044"/>
                    <a:pt x="0" y="25092"/>
                  </a:cubicBezTo>
                  <a:lnTo>
                    <a:pt x="0" y="8856"/>
                  </a:lnTo>
                  <a:cubicBezTo>
                    <a:pt x="0" y="8856"/>
                    <a:pt x="0" y="8856"/>
                    <a:pt x="0" y="4428"/>
                  </a:cubicBezTo>
                  <a:cubicBezTo>
                    <a:pt x="1432" y="3922"/>
                    <a:pt x="2996" y="3922"/>
                    <a:pt x="4428" y="4428"/>
                  </a:cubicBezTo>
                  <a:lnTo>
                    <a:pt x="14760" y="4428"/>
                  </a:lnTo>
                  <a:lnTo>
                    <a:pt x="19188" y="4428"/>
                  </a:lnTo>
                  <a:cubicBezTo>
                    <a:pt x="19188" y="4428"/>
                    <a:pt x="19188" y="4428"/>
                    <a:pt x="19188" y="4428"/>
                  </a:cubicBezTo>
                  <a:lnTo>
                    <a:pt x="19188" y="4428"/>
                  </a:lnTo>
                  <a:lnTo>
                    <a:pt x="19188" y="4428"/>
                  </a:lnTo>
                  <a:lnTo>
                    <a:pt x="19188" y="4428"/>
                  </a:lnTo>
                  <a:lnTo>
                    <a:pt x="19188" y="4428"/>
                  </a:lnTo>
                  <a:lnTo>
                    <a:pt x="19188" y="8856"/>
                  </a:lnTo>
                  <a:cubicBezTo>
                    <a:pt x="18567" y="10775"/>
                    <a:pt x="18567" y="12841"/>
                    <a:pt x="19188" y="14760"/>
                  </a:cubicBezTo>
                  <a:cubicBezTo>
                    <a:pt x="19188" y="14760"/>
                    <a:pt x="19188" y="14760"/>
                    <a:pt x="19188" y="14760"/>
                  </a:cubicBezTo>
                  <a:cubicBezTo>
                    <a:pt x="19188" y="14760"/>
                    <a:pt x="19188" y="14760"/>
                    <a:pt x="19188" y="14760"/>
                  </a:cubicBezTo>
                  <a:lnTo>
                    <a:pt x="19188" y="14760"/>
                  </a:lnTo>
                  <a:lnTo>
                    <a:pt x="19188" y="14760"/>
                  </a:lnTo>
                  <a:lnTo>
                    <a:pt x="19188" y="14760"/>
                  </a:lnTo>
                  <a:cubicBezTo>
                    <a:pt x="18885" y="16468"/>
                    <a:pt x="18885" y="18218"/>
                    <a:pt x="19188" y="19926"/>
                  </a:cubicBezTo>
                  <a:lnTo>
                    <a:pt x="19188" y="19926"/>
                  </a:lnTo>
                  <a:lnTo>
                    <a:pt x="19188" y="19926"/>
                  </a:lnTo>
                  <a:lnTo>
                    <a:pt x="19188" y="19926"/>
                  </a:lnTo>
                  <a:lnTo>
                    <a:pt x="19188" y="19926"/>
                  </a:lnTo>
                  <a:lnTo>
                    <a:pt x="19188" y="19926"/>
                  </a:lnTo>
                  <a:lnTo>
                    <a:pt x="14022" y="19926"/>
                  </a:lnTo>
                  <a:close/>
                  <a:moveTo>
                    <a:pt x="13284" y="0"/>
                  </a:moveTo>
                  <a:lnTo>
                    <a:pt x="0" y="2214"/>
                  </a:lnTo>
                  <a:cubicBezTo>
                    <a:pt x="0" y="2214"/>
                    <a:pt x="0" y="2952"/>
                    <a:pt x="0" y="4428"/>
                  </a:cubicBezTo>
                  <a:cubicBezTo>
                    <a:pt x="0" y="5904"/>
                    <a:pt x="0" y="4428"/>
                    <a:pt x="0" y="8856"/>
                  </a:cubicBezTo>
                  <a:lnTo>
                    <a:pt x="0" y="25092"/>
                  </a:lnTo>
                  <a:cubicBezTo>
                    <a:pt x="0" y="25092"/>
                    <a:pt x="0" y="30258"/>
                    <a:pt x="5904" y="31734"/>
                  </a:cubicBezTo>
                  <a:lnTo>
                    <a:pt x="13284" y="31734"/>
                  </a:lnTo>
                  <a:lnTo>
                    <a:pt x="21402" y="31734"/>
                  </a:lnTo>
                  <a:cubicBezTo>
                    <a:pt x="21402" y="31734"/>
                    <a:pt x="21402" y="31734"/>
                    <a:pt x="21402" y="31734"/>
                  </a:cubicBezTo>
                  <a:lnTo>
                    <a:pt x="21402" y="31734"/>
                  </a:lnTo>
                  <a:lnTo>
                    <a:pt x="21402" y="31734"/>
                  </a:lnTo>
                  <a:lnTo>
                    <a:pt x="21402" y="31734"/>
                  </a:lnTo>
                  <a:lnTo>
                    <a:pt x="21402" y="31734"/>
                  </a:lnTo>
                  <a:cubicBezTo>
                    <a:pt x="21098" y="30026"/>
                    <a:pt x="21098" y="28276"/>
                    <a:pt x="21402" y="26568"/>
                  </a:cubicBezTo>
                  <a:lnTo>
                    <a:pt x="21402" y="26568"/>
                  </a:lnTo>
                  <a:lnTo>
                    <a:pt x="21402" y="26568"/>
                  </a:lnTo>
                  <a:lnTo>
                    <a:pt x="21402" y="20664"/>
                  </a:lnTo>
                  <a:cubicBezTo>
                    <a:pt x="20828" y="19244"/>
                    <a:pt x="20828" y="17656"/>
                    <a:pt x="21402" y="16236"/>
                  </a:cubicBezTo>
                  <a:cubicBezTo>
                    <a:pt x="21402" y="16236"/>
                    <a:pt x="21402" y="10332"/>
                    <a:pt x="21402" y="10332"/>
                  </a:cubicBezTo>
                  <a:cubicBezTo>
                    <a:pt x="21402" y="10332"/>
                    <a:pt x="21402" y="10332"/>
                    <a:pt x="21402" y="10332"/>
                  </a:cubicBezTo>
                  <a:cubicBezTo>
                    <a:pt x="21402" y="10332"/>
                    <a:pt x="21402" y="10332"/>
                    <a:pt x="21402" y="10332"/>
                  </a:cubicBezTo>
                  <a:lnTo>
                    <a:pt x="21402" y="10332"/>
                  </a:lnTo>
                  <a:lnTo>
                    <a:pt x="21402" y="1033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B268A333-665E-40DB-8D10-64CBEACC7955}"/>
                </a:ext>
              </a:extLst>
            </p:cNvPr>
            <p:cNvSpPr/>
            <p:nvPr/>
          </p:nvSpPr>
          <p:spPr>
            <a:xfrm>
              <a:off x="7810082" y="3711415"/>
              <a:ext cx="9184" cy="14760"/>
            </a:xfrm>
            <a:custGeom>
              <a:avLst/>
              <a:gdLst>
                <a:gd name="connsiteX0" fmla="*/ 9184 w 9184"/>
                <a:gd name="connsiteY0" fmla="*/ 10332 h 14760"/>
                <a:gd name="connsiteX1" fmla="*/ 9184 w 9184"/>
                <a:gd name="connsiteY1" fmla="*/ 10332 h 14760"/>
                <a:gd name="connsiteX2" fmla="*/ 9184 w 9184"/>
                <a:gd name="connsiteY2" fmla="*/ 5166 h 14760"/>
                <a:gd name="connsiteX3" fmla="*/ 9184 w 9184"/>
                <a:gd name="connsiteY3" fmla="*/ 0 h 14760"/>
                <a:gd name="connsiteX4" fmla="*/ 328 w 9184"/>
                <a:gd name="connsiteY4" fmla="*/ 0 h 14760"/>
                <a:gd name="connsiteX5" fmla="*/ 328 w 9184"/>
                <a:gd name="connsiteY5" fmla="*/ 0 h 14760"/>
                <a:gd name="connsiteX6" fmla="*/ 328 w 9184"/>
                <a:gd name="connsiteY6" fmla="*/ 3690 h 14760"/>
                <a:gd name="connsiteX7" fmla="*/ 328 w 9184"/>
                <a:gd name="connsiteY7" fmla="*/ 14760 h 14760"/>
                <a:gd name="connsiteX8" fmla="*/ 328 w 9184"/>
                <a:gd name="connsiteY8" fmla="*/ 14760 h 14760"/>
                <a:gd name="connsiteX9" fmla="*/ 328 w 9184"/>
                <a:gd name="connsiteY9" fmla="*/ 14760 h 14760"/>
                <a:gd name="connsiteX10" fmla="*/ 328 w 9184"/>
                <a:gd name="connsiteY10" fmla="*/ 14760 h 14760"/>
                <a:gd name="connsiteX11" fmla="*/ 328 w 9184"/>
                <a:gd name="connsiteY11" fmla="*/ 14760 h 14760"/>
                <a:gd name="connsiteX12" fmla="*/ 328 w 9184"/>
                <a:gd name="connsiteY12" fmla="*/ 14760 h 14760"/>
                <a:gd name="connsiteX13" fmla="*/ 328 w 9184"/>
                <a:gd name="connsiteY13" fmla="*/ 9594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184" h="14760">
                  <a:moveTo>
                    <a:pt x="9184" y="10332"/>
                  </a:moveTo>
                  <a:lnTo>
                    <a:pt x="9184" y="10332"/>
                  </a:lnTo>
                  <a:cubicBezTo>
                    <a:pt x="9184" y="10332"/>
                    <a:pt x="9184" y="10332"/>
                    <a:pt x="9184" y="5166"/>
                  </a:cubicBezTo>
                  <a:lnTo>
                    <a:pt x="9184" y="0"/>
                  </a:lnTo>
                  <a:lnTo>
                    <a:pt x="328" y="0"/>
                  </a:lnTo>
                  <a:lnTo>
                    <a:pt x="328" y="0"/>
                  </a:lnTo>
                  <a:cubicBezTo>
                    <a:pt x="-20" y="1205"/>
                    <a:pt x="-20" y="2485"/>
                    <a:pt x="328" y="3690"/>
                  </a:cubicBezTo>
                  <a:lnTo>
                    <a:pt x="328" y="14760"/>
                  </a:lnTo>
                  <a:cubicBezTo>
                    <a:pt x="328" y="14760"/>
                    <a:pt x="328" y="14760"/>
                    <a:pt x="328" y="14760"/>
                  </a:cubicBezTo>
                  <a:lnTo>
                    <a:pt x="328" y="14760"/>
                  </a:lnTo>
                  <a:cubicBezTo>
                    <a:pt x="328" y="14760"/>
                    <a:pt x="328" y="14760"/>
                    <a:pt x="328" y="14760"/>
                  </a:cubicBezTo>
                  <a:lnTo>
                    <a:pt x="328" y="14760"/>
                  </a:lnTo>
                  <a:lnTo>
                    <a:pt x="328" y="14760"/>
                  </a:lnTo>
                  <a:cubicBezTo>
                    <a:pt x="-109" y="13066"/>
                    <a:pt x="-109" y="11288"/>
                    <a:pt x="328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9C679D93-29C9-41CA-9E59-096B4072781F}"/>
                </a:ext>
              </a:extLst>
            </p:cNvPr>
            <p:cNvSpPr/>
            <p:nvPr/>
          </p:nvSpPr>
          <p:spPr>
            <a:xfrm>
              <a:off x="7809862" y="3711251"/>
              <a:ext cx="8666" cy="20828"/>
            </a:xfrm>
            <a:custGeom>
              <a:avLst/>
              <a:gdLst>
                <a:gd name="connsiteX0" fmla="*/ 8667 w 8666"/>
                <a:gd name="connsiteY0" fmla="*/ 11234 h 20828"/>
                <a:gd name="connsiteX1" fmla="*/ 8667 w 8666"/>
                <a:gd name="connsiteY1" fmla="*/ 16400 h 20828"/>
                <a:gd name="connsiteX2" fmla="*/ 8667 w 8666"/>
                <a:gd name="connsiteY2" fmla="*/ 20828 h 20828"/>
                <a:gd name="connsiteX3" fmla="*/ 8667 w 8666"/>
                <a:gd name="connsiteY3" fmla="*/ 20828 h 20828"/>
                <a:gd name="connsiteX4" fmla="*/ 549 w 8666"/>
                <a:gd name="connsiteY4" fmla="*/ 20828 h 20828"/>
                <a:gd name="connsiteX5" fmla="*/ 549 w 8666"/>
                <a:gd name="connsiteY5" fmla="*/ 20828 h 20828"/>
                <a:gd name="connsiteX6" fmla="*/ 549 w 8666"/>
                <a:gd name="connsiteY6" fmla="*/ 5330 h 20828"/>
                <a:gd name="connsiteX7" fmla="*/ 549 w 8666"/>
                <a:gd name="connsiteY7" fmla="*/ 1640 h 20828"/>
                <a:gd name="connsiteX8" fmla="*/ 549 w 8666"/>
                <a:gd name="connsiteY8" fmla="*/ 1640 h 20828"/>
                <a:gd name="connsiteX9" fmla="*/ 549 w 8666"/>
                <a:gd name="connsiteY9" fmla="*/ 1640 h 20828"/>
                <a:gd name="connsiteX10" fmla="*/ 549 w 8666"/>
                <a:gd name="connsiteY10" fmla="*/ 8282 h 20828"/>
                <a:gd name="connsiteX11" fmla="*/ 549 w 8666"/>
                <a:gd name="connsiteY11" fmla="*/ 8282 h 2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66" h="20828">
                  <a:moveTo>
                    <a:pt x="8667" y="11234"/>
                  </a:moveTo>
                  <a:cubicBezTo>
                    <a:pt x="8667" y="11234"/>
                    <a:pt x="8667" y="11234"/>
                    <a:pt x="8667" y="16400"/>
                  </a:cubicBezTo>
                  <a:cubicBezTo>
                    <a:pt x="8321" y="17856"/>
                    <a:pt x="8321" y="19372"/>
                    <a:pt x="8667" y="20828"/>
                  </a:cubicBezTo>
                  <a:lnTo>
                    <a:pt x="8667" y="20828"/>
                  </a:lnTo>
                  <a:lnTo>
                    <a:pt x="549" y="20828"/>
                  </a:lnTo>
                  <a:cubicBezTo>
                    <a:pt x="549" y="20828"/>
                    <a:pt x="549" y="20828"/>
                    <a:pt x="549" y="20828"/>
                  </a:cubicBezTo>
                  <a:lnTo>
                    <a:pt x="549" y="5330"/>
                  </a:lnTo>
                  <a:cubicBezTo>
                    <a:pt x="549" y="5330"/>
                    <a:pt x="549" y="5330"/>
                    <a:pt x="549" y="1640"/>
                  </a:cubicBezTo>
                  <a:cubicBezTo>
                    <a:pt x="549" y="-2050"/>
                    <a:pt x="549" y="1640"/>
                    <a:pt x="549" y="1640"/>
                  </a:cubicBezTo>
                  <a:lnTo>
                    <a:pt x="549" y="1640"/>
                  </a:lnTo>
                  <a:cubicBezTo>
                    <a:pt x="-183" y="3793"/>
                    <a:pt x="-183" y="6129"/>
                    <a:pt x="549" y="8282"/>
                  </a:cubicBezTo>
                  <a:cubicBezTo>
                    <a:pt x="549" y="8282"/>
                    <a:pt x="549" y="8282"/>
                    <a:pt x="549" y="828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3052C25-F68F-4FF5-8AF2-295F7732E194}"/>
                </a:ext>
              </a:extLst>
            </p:cNvPr>
            <p:cNvSpPr/>
            <p:nvPr/>
          </p:nvSpPr>
          <p:spPr>
            <a:xfrm>
              <a:off x="7809815" y="3712891"/>
              <a:ext cx="6498" cy="22140"/>
            </a:xfrm>
            <a:custGeom>
              <a:avLst/>
              <a:gdLst>
                <a:gd name="connsiteX0" fmla="*/ 6499 w 6498"/>
                <a:gd name="connsiteY0" fmla="*/ 20664 h 22140"/>
                <a:gd name="connsiteX1" fmla="*/ 595 w 6498"/>
                <a:gd name="connsiteY1" fmla="*/ 20664 h 22140"/>
                <a:gd name="connsiteX2" fmla="*/ 595 w 6498"/>
                <a:gd name="connsiteY2" fmla="*/ 20664 h 22140"/>
                <a:gd name="connsiteX3" fmla="*/ 595 w 6498"/>
                <a:gd name="connsiteY3" fmla="*/ 3690 h 22140"/>
                <a:gd name="connsiteX4" fmla="*/ 595 w 6498"/>
                <a:gd name="connsiteY4" fmla="*/ 0 h 22140"/>
                <a:gd name="connsiteX5" fmla="*/ 595 w 6498"/>
                <a:gd name="connsiteY5" fmla="*/ 0 h 22140"/>
                <a:gd name="connsiteX6" fmla="*/ 595 w 6498"/>
                <a:gd name="connsiteY6" fmla="*/ 0 h 22140"/>
                <a:gd name="connsiteX7" fmla="*/ 595 w 6498"/>
                <a:gd name="connsiteY7" fmla="*/ 6642 h 22140"/>
                <a:gd name="connsiteX8" fmla="*/ 595 w 6498"/>
                <a:gd name="connsiteY8" fmla="*/ 11070 h 22140"/>
                <a:gd name="connsiteX9" fmla="*/ 595 w 6498"/>
                <a:gd name="connsiteY9" fmla="*/ 16236 h 22140"/>
                <a:gd name="connsiteX10" fmla="*/ 595 w 6498"/>
                <a:gd name="connsiteY10" fmla="*/ 20664 h 22140"/>
                <a:gd name="connsiteX11" fmla="*/ 595 w 6498"/>
                <a:gd name="connsiteY11" fmla="*/ 20664 h 22140"/>
                <a:gd name="connsiteX12" fmla="*/ 595 w 6498"/>
                <a:gd name="connsiteY12" fmla="*/ 15498 h 22140"/>
                <a:gd name="connsiteX13" fmla="*/ 595 w 6498"/>
                <a:gd name="connsiteY13" fmla="*/ 10332 h 22140"/>
                <a:gd name="connsiteX14" fmla="*/ 595 w 6498"/>
                <a:gd name="connsiteY14" fmla="*/ 3690 h 22140"/>
                <a:gd name="connsiteX15" fmla="*/ 595 w 6498"/>
                <a:gd name="connsiteY15" fmla="*/ 3690 h 22140"/>
                <a:gd name="connsiteX16" fmla="*/ 595 w 6498"/>
                <a:gd name="connsiteY16" fmla="*/ 3690 h 22140"/>
                <a:gd name="connsiteX17" fmla="*/ 595 w 6498"/>
                <a:gd name="connsiteY17" fmla="*/ 3690 h 22140"/>
                <a:gd name="connsiteX18" fmla="*/ 595 w 6498"/>
                <a:gd name="connsiteY18" fmla="*/ 22140 h 22140"/>
                <a:gd name="connsiteX19" fmla="*/ 595 w 6498"/>
                <a:gd name="connsiteY19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98" h="22140">
                  <a:moveTo>
                    <a:pt x="6499" y="20664"/>
                  </a:moveTo>
                  <a:lnTo>
                    <a:pt x="595" y="20664"/>
                  </a:lnTo>
                  <a:cubicBezTo>
                    <a:pt x="595" y="20664"/>
                    <a:pt x="595" y="20664"/>
                    <a:pt x="595" y="20664"/>
                  </a:cubicBezTo>
                  <a:lnTo>
                    <a:pt x="595" y="3690"/>
                  </a:lnTo>
                  <a:cubicBezTo>
                    <a:pt x="312" y="2476"/>
                    <a:pt x="312" y="1214"/>
                    <a:pt x="595" y="0"/>
                  </a:cubicBezTo>
                  <a:cubicBezTo>
                    <a:pt x="595" y="0"/>
                    <a:pt x="595" y="0"/>
                    <a:pt x="595" y="0"/>
                  </a:cubicBezTo>
                  <a:lnTo>
                    <a:pt x="595" y="0"/>
                  </a:lnTo>
                  <a:cubicBezTo>
                    <a:pt x="-136" y="2153"/>
                    <a:pt x="-136" y="4489"/>
                    <a:pt x="595" y="6642"/>
                  </a:cubicBezTo>
                  <a:cubicBezTo>
                    <a:pt x="595" y="6642"/>
                    <a:pt x="595" y="6642"/>
                    <a:pt x="595" y="11070"/>
                  </a:cubicBezTo>
                  <a:cubicBezTo>
                    <a:pt x="188" y="12768"/>
                    <a:pt x="188" y="14538"/>
                    <a:pt x="595" y="16236"/>
                  </a:cubicBezTo>
                  <a:cubicBezTo>
                    <a:pt x="595" y="16236"/>
                    <a:pt x="595" y="16236"/>
                    <a:pt x="595" y="20664"/>
                  </a:cubicBezTo>
                  <a:lnTo>
                    <a:pt x="595" y="20664"/>
                  </a:lnTo>
                  <a:cubicBezTo>
                    <a:pt x="332" y="18952"/>
                    <a:pt x="332" y="17210"/>
                    <a:pt x="595" y="15498"/>
                  </a:cubicBezTo>
                  <a:cubicBezTo>
                    <a:pt x="-198" y="13867"/>
                    <a:pt x="-198" y="11962"/>
                    <a:pt x="595" y="10332"/>
                  </a:cubicBezTo>
                  <a:cubicBezTo>
                    <a:pt x="237" y="8133"/>
                    <a:pt x="237" y="5889"/>
                    <a:pt x="595" y="3690"/>
                  </a:cubicBezTo>
                  <a:lnTo>
                    <a:pt x="595" y="3690"/>
                  </a:lnTo>
                  <a:lnTo>
                    <a:pt x="595" y="3690"/>
                  </a:lnTo>
                  <a:cubicBezTo>
                    <a:pt x="595" y="3690"/>
                    <a:pt x="595" y="3690"/>
                    <a:pt x="595" y="3690"/>
                  </a:cubicBezTo>
                  <a:lnTo>
                    <a:pt x="595" y="22140"/>
                  </a:lnTo>
                  <a:cubicBezTo>
                    <a:pt x="595" y="22140"/>
                    <a:pt x="595" y="22140"/>
                    <a:pt x="595" y="2214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99BECD7A-5676-42FD-A1CD-78CBDF89C10B}"/>
                </a:ext>
              </a:extLst>
            </p:cNvPr>
            <p:cNvSpPr/>
            <p:nvPr/>
          </p:nvSpPr>
          <p:spPr>
            <a:xfrm>
              <a:off x="7707090" y="3610499"/>
              <a:ext cx="21401" cy="1139"/>
            </a:xfrm>
            <a:custGeom>
              <a:avLst/>
              <a:gdLst>
                <a:gd name="connsiteX0" fmla="*/ 18450 w 21401"/>
                <a:gd name="connsiteY0" fmla="*/ 549 h 1139"/>
                <a:gd name="connsiteX1" fmla="*/ 11808 w 21401"/>
                <a:gd name="connsiteY1" fmla="*/ 549 h 1139"/>
                <a:gd name="connsiteX2" fmla="*/ 5904 w 21401"/>
                <a:gd name="connsiteY2" fmla="*/ 549 h 1139"/>
                <a:gd name="connsiteX3" fmla="*/ 0 w 21401"/>
                <a:gd name="connsiteY3" fmla="*/ 549 h 1139"/>
                <a:gd name="connsiteX4" fmla="*/ 4428 w 21401"/>
                <a:gd name="connsiteY4" fmla="*/ 549 h 1139"/>
                <a:gd name="connsiteX5" fmla="*/ 14760 w 21401"/>
                <a:gd name="connsiteY5" fmla="*/ 549 h 1139"/>
                <a:gd name="connsiteX6" fmla="*/ 21402 w 21401"/>
                <a:gd name="connsiteY6" fmla="*/ 549 h 1139"/>
                <a:gd name="connsiteX7" fmla="*/ 21402 w 21401"/>
                <a:gd name="connsiteY7" fmla="*/ 549 h 1139"/>
                <a:gd name="connsiteX8" fmla="*/ 21402 w 21401"/>
                <a:gd name="connsiteY8" fmla="*/ 549 h 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01" h="1139">
                  <a:moveTo>
                    <a:pt x="18450" y="549"/>
                  </a:moveTo>
                  <a:cubicBezTo>
                    <a:pt x="16297" y="-183"/>
                    <a:pt x="13961" y="-183"/>
                    <a:pt x="11808" y="549"/>
                  </a:cubicBezTo>
                  <a:lnTo>
                    <a:pt x="5904" y="549"/>
                  </a:lnTo>
                  <a:lnTo>
                    <a:pt x="0" y="549"/>
                  </a:lnTo>
                  <a:lnTo>
                    <a:pt x="4428" y="549"/>
                  </a:lnTo>
                  <a:cubicBezTo>
                    <a:pt x="7827" y="1337"/>
                    <a:pt x="11361" y="1337"/>
                    <a:pt x="14760" y="549"/>
                  </a:cubicBezTo>
                  <a:lnTo>
                    <a:pt x="21402" y="549"/>
                  </a:lnTo>
                  <a:lnTo>
                    <a:pt x="21402" y="549"/>
                  </a:lnTo>
                  <a:lnTo>
                    <a:pt x="21402" y="549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41306B92-346D-43CA-858E-906EAB49798B}"/>
                </a:ext>
              </a:extLst>
            </p:cNvPr>
            <p:cNvSpPr/>
            <p:nvPr/>
          </p:nvSpPr>
          <p:spPr>
            <a:xfrm>
              <a:off x="7719636" y="3602554"/>
              <a:ext cx="49446" cy="37931"/>
            </a:xfrm>
            <a:custGeom>
              <a:avLst/>
              <a:gdLst>
                <a:gd name="connsiteX0" fmla="*/ 16974 w 49446"/>
                <a:gd name="connsiteY0" fmla="*/ 6279 h 37931"/>
                <a:gd name="connsiteX1" fmla="*/ 16974 w 49446"/>
                <a:gd name="connsiteY1" fmla="*/ 6279 h 37931"/>
                <a:gd name="connsiteX2" fmla="*/ 16974 w 49446"/>
                <a:gd name="connsiteY2" fmla="*/ 1113 h 37931"/>
                <a:gd name="connsiteX3" fmla="*/ 16974 w 49446"/>
                <a:gd name="connsiteY3" fmla="*/ 1113 h 37931"/>
                <a:gd name="connsiteX4" fmla="*/ 16974 w 49446"/>
                <a:gd name="connsiteY4" fmla="*/ 1113 h 37931"/>
                <a:gd name="connsiteX5" fmla="*/ 16974 w 49446"/>
                <a:gd name="connsiteY5" fmla="*/ 1113 h 37931"/>
                <a:gd name="connsiteX6" fmla="*/ 16974 w 49446"/>
                <a:gd name="connsiteY6" fmla="*/ 1113 h 37931"/>
                <a:gd name="connsiteX7" fmla="*/ 16974 w 49446"/>
                <a:gd name="connsiteY7" fmla="*/ 1113 h 37931"/>
                <a:gd name="connsiteX8" fmla="*/ 0 w 49446"/>
                <a:gd name="connsiteY8" fmla="*/ 1113 h 37931"/>
                <a:gd name="connsiteX9" fmla="*/ 0 w 49446"/>
                <a:gd name="connsiteY9" fmla="*/ 1113 h 37931"/>
                <a:gd name="connsiteX10" fmla="*/ 0 w 49446"/>
                <a:gd name="connsiteY10" fmla="*/ 1113 h 37931"/>
                <a:gd name="connsiteX11" fmla="*/ 0 w 49446"/>
                <a:gd name="connsiteY11" fmla="*/ 1113 h 37931"/>
                <a:gd name="connsiteX12" fmla="*/ 0 w 49446"/>
                <a:gd name="connsiteY12" fmla="*/ 1113 h 37931"/>
                <a:gd name="connsiteX13" fmla="*/ 0 w 49446"/>
                <a:gd name="connsiteY13" fmla="*/ 1113 h 37931"/>
                <a:gd name="connsiteX14" fmla="*/ 0 w 49446"/>
                <a:gd name="connsiteY14" fmla="*/ 1113 h 37931"/>
                <a:gd name="connsiteX15" fmla="*/ 0 w 49446"/>
                <a:gd name="connsiteY15" fmla="*/ 1113 h 37931"/>
                <a:gd name="connsiteX16" fmla="*/ 10332 w 49446"/>
                <a:gd name="connsiteY16" fmla="*/ 1113 h 37931"/>
                <a:gd name="connsiteX17" fmla="*/ 30996 w 49446"/>
                <a:gd name="connsiteY17" fmla="*/ 6279 h 37931"/>
                <a:gd name="connsiteX18" fmla="*/ 42804 w 49446"/>
                <a:gd name="connsiteY18" fmla="*/ 10707 h 37931"/>
                <a:gd name="connsiteX19" fmla="*/ 42804 w 49446"/>
                <a:gd name="connsiteY19" fmla="*/ 10707 h 37931"/>
                <a:gd name="connsiteX20" fmla="*/ 42804 w 49446"/>
                <a:gd name="connsiteY20" fmla="*/ 10707 h 37931"/>
                <a:gd name="connsiteX21" fmla="*/ 42804 w 49446"/>
                <a:gd name="connsiteY21" fmla="*/ 10707 h 37931"/>
                <a:gd name="connsiteX22" fmla="*/ 42804 w 49446"/>
                <a:gd name="connsiteY22" fmla="*/ 10707 h 37931"/>
                <a:gd name="connsiteX23" fmla="*/ 42804 w 49446"/>
                <a:gd name="connsiteY23" fmla="*/ 10707 h 37931"/>
                <a:gd name="connsiteX24" fmla="*/ 42804 w 49446"/>
                <a:gd name="connsiteY24" fmla="*/ 10707 h 37931"/>
                <a:gd name="connsiteX25" fmla="*/ 42804 w 49446"/>
                <a:gd name="connsiteY25" fmla="*/ 10707 h 37931"/>
                <a:gd name="connsiteX26" fmla="*/ 42804 w 49446"/>
                <a:gd name="connsiteY26" fmla="*/ 10707 h 37931"/>
                <a:gd name="connsiteX27" fmla="*/ 42804 w 49446"/>
                <a:gd name="connsiteY27" fmla="*/ 10707 h 37931"/>
                <a:gd name="connsiteX28" fmla="*/ 42804 w 49446"/>
                <a:gd name="connsiteY28" fmla="*/ 10707 h 37931"/>
                <a:gd name="connsiteX29" fmla="*/ 42804 w 49446"/>
                <a:gd name="connsiteY29" fmla="*/ 15873 h 37931"/>
                <a:gd name="connsiteX30" fmla="*/ 42804 w 49446"/>
                <a:gd name="connsiteY30" fmla="*/ 15873 h 37931"/>
                <a:gd name="connsiteX31" fmla="*/ 42804 w 49446"/>
                <a:gd name="connsiteY31" fmla="*/ 15873 h 37931"/>
                <a:gd name="connsiteX32" fmla="*/ 42804 w 49446"/>
                <a:gd name="connsiteY32" fmla="*/ 15873 h 37931"/>
                <a:gd name="connsiteX33" fmla="*/ 39114 w 49446"/>
                <a:gd name="connsiteY33" fmla="*/ 15873 h 37931"/>
                <a:gd name="connsiteX34" fmla="*/ 39114 w 49446"/>
                <a:gd name="connsiteY34" fmla="*/ 15873 h 37931"/>
                <a:gd name="connsiteX35" fmla="*/ 39114 w 49446"/>
                <a:gd name="connsiteY35" fmla="*/ 15873 h 37931"/>
                <a:gd name="connsiteX36" fmla="*/ 39114 w 49446"/>
                <a:gd name="connsiteY36" fmla="*/ 15873 h 37931"/>
                <a:gd name="connsiteX37" fmla="*/ 39114 w 49446"/>
                <a:gd name="connsiteY37" fmla="*/ 15873 h 37931"/>
                <a:gd name="connsiteX38" fmla="*/ 39114 w 49446"/>
                <a:gd name="connsiteY38" fmla="*/ 15873 h 37931"/>
                <a:gd name="connsiteX39" fmla="*/ 39114 w 49446"/>
                <a:gd name="connsiteY39" fmla="*/ 15873 h 37931"/>
                <a:gd name="connsiteX40" fmla="*/ 44280 w 49446"/>
                <a:gd name="connsiteY40" fmla="*/ 24729 h 37931"/>
                <a:gd name="connsiteX41" fmla="*/ 49446 w 49446"/>
                <a:gd name="connsiteY41" fmla="*/ 32109 h 37931"/>
                <a:gd name="connsiteX42" fmla="*/ 49446 w 49446"/>
                <a:gd name="connsiteY42" fmla="*/ 32109 h 37931"/>
                <a:gd name="connsiteX43" fmla="*/ 49446 w 49446"/>
                <a:gd name="connsiteY43" fmla="*/ 32109 h 37931"/>
                <a:gd name="connsiteX44" fmla="*/ 49446 w 49446"/>
                <a:gd name="connsiteY44" fmla="*/ 32109 h 37931"/>
                <a:gd name="connsiteX45" fmla="*/ 49446 w 49446"/>
                <a:gd name="connsiteY45" fmla="*/ 32109 h 37931"/>
                <a:gd name="connsiteX46" fmla="*/ 42066 w 49446"/>
                <a:gd name="connsiteY46" fmla="*/ 26205 h 37931"/>
                <a:gd name="connsiteX47" fmla="*/ 37638 w 49446"/>
                <a:gd name="connsiteY47" fmla="*/ 26205 h 37931"/>
                <a:gd name="connsiteX48" fmla="*/ 37638 w 49446"/>
                <a:gd name="connsiteY48" fmla="*/ 26205 h 37931"/>
                <a:gd name="connsiteX49" fmla="*/ 42066 w 49446"/>
                <a:gd name="connsiteY49" fmla="*/ 26205 h 37931"/>
                <a:gd name="connsiteX50" fmla="*/ 48708 w 49446"/>
                <a:gd name="connsiteY50" fmla="*/ 32109 h 37931"/>
                <a:gd name="connsiteX51" fmla="*/ 48708 w 49446"/>
                <a:gd name="connsiteY51" fmla="*/ 32109 h 37931"/>
                <a:gd name="connsiteX52" fmla="*/ 48708 w 49446"/>
                <a:gd name="connsiteY52" fmla="*/ 32109 h 37931"/>
                <a:gd name="connsiteX53" fmla="*/ 48708 w 49446"/>
                <a:gd name="connsiteY53" fmla="*/ 32109 h 37931"/>
                <a:gd name="connsiteX54" fmla="*/ 48708 w 49446"/>
                <a:gd name="connsiteY54" fmla="*/ 32109 h 37931"/>
                <a:gd name="connsiteX55" fmla="*/ 47232 w 49446"/>
                <a:gd name="connsiteY55" fmla="*/ 32109 h 37931"/>
                <a:gd name="connsiteX56" fmla="*/ 47232 w 49446"/>
                <a:gd name="connsiteY56" fmla="*/ 32109 h 37931"/>
                <a:gd name="connsiteX57" fmla="*/ 47232 w 49446"/>
                <a:gd name="connsiteY57" fmla="*/ 32109 h 37931"/>
                <a:gd name="connsiteX58" fmla="*/ 47232 w 49446"/>
                <a:gd name="connsiteY58" fmla="*/ 32109 h 37931"/>
                <a:gd name="connsiteX59" fmla="*/ 47232 w 49446"/>
                <a:gd name="connsiteY59" fmla="*/ 32109 h 37931"/>
                <a:gd name="connsiteX60" fmla="*/ 47232 w 49446"/>
                <a:gd name="connsiteY60" fmla="*/ 32109 h 37931"/>
                <a:gd name="connsiteX61" fmla="*/ 47232 w 49446"/>
                <a:gd name="connsiteY61" fmla="*/ 26205 h 37931"/>
                <a:gd name="connsiteX62" fmla="*/ 47232 w 49446"/>
                <a:gd name="connsiteY62" fmla="*/ 26205 h 37931"/>
                <a:gd name="connsiteX63" fmla="*/ 47232 w 49446"/>
                <a:gd name="connsiteY63" fmla="*/ 26205 h 37931"/>
                <a:gd name="connsiteX64" fmla="*/ 47232 w 49446"/>
                <a:gd name="connsiteY64" fmla="*/ 26205 h 37931"/>
                <a:gd name="connsiteX65" fmla="*/ 47232 w 49446"/>
                <a:gd name="connsiteY65" fmla="*/ 26205 h 37931"/>
                <a:gd name="connsiteX66" fmla="*/ 47232 w 49446"/>
                <a:gd name="connsiteY66" fmla="*/ 26205 h 37931"/>
                <a:gd name="connsiteX67" fmla="*/ 47232 w 49446"/>
                <a:gd name="connsiteY67" fmla="*/ 30633 h 37931"/>
                <a:gd name="connsiteX68" fmla="*/ 47232 w 49446"/>
                <a:gd name="connsiteY68" fmla="*/ 30633 h 37931"/>
                <a:gd name="connsiteX69" fmla="*/ 47232 w 49446"/>
                <a:gd name="connsiteY69" fmla="*/ 23991 h 37931"/>
                <a:gd name="connsiteX70" fmla="*/ 47232 w 49446"/>
                <a:gd name="connsiteY70" fmla="*/ 23991 h 37931"/>
                <a:gd name="connsiteX71" fmla="*/ 47232 w 49446"/>
                <a:gd name="connsiteY71" fmla="*/ 32847 h 37931"/>
                <a:gd name="connsiteX72" fmla="*/ 47232 w 49446"/>
                <a:gd name="connsiteY72" fmla="*/ 32847 h 37931"/>
                <a:gd name="connsiteX73" fmla="*/ 47232 w 49446"/>
                <a:gd name="connsiteY73" fmla="*/ 32847 h 37931"/>
                <a:gd name="connsiteX74" fmla="*/ 47232 w 49446"/>
                <a:gd name="connsiteY74" fmla="*/ 28419 h 37931"/>
                <a:gd name="connsiteX75" fmla="*/ 47232 w 49446"/>
                <a:gd name="connsiteY75" fmla="*/ 28419 h 37931"/>
                <a:gd name="connsiteX76" fmla="*/ 47232 w 49446"/>
                <a:gd name="connsiteY76" fmla="*/ 28419 h 37931"/>
                <a:gd name="connsiteX77" fmla="*/ 47232 w 49446"/>
                <a:gd name="connsiteY77" fmla="*/ 28419 h 37931"/>
                <a:gd name="connsiteX78" fmla="*/ 47232 w 49446"/>
                <a:gd name="connsiteY78" fmla="*/ 37275 h 37931"/>
                <a:gd name="connsiteX79" fmla="*/ 47232 w 49446"/>
                <a:gd name="connsiteY79" fmla="*/ 37275 h 37931"/>
                <a:gd name="connsiteX80" fmla="*/ 47232 w 49446"/>
                <a:gd name="connsiteY80" fmla="*/ 35061 h 37931"/>
                <a:gd name="connsiteX81" fmla="*/ 47232 w 49446"/>
                <a:gd name="connsiteY81" fmla="*/ 35061 h 37931"/>
                <a:gd name="connsiteX82" fmla="*/ 47232 w 49446"/>
                <a:gd name="connsiteY82" fmla="*/ 23991 h 37931"/>
                <a:gd name="connsiteX83" fmla="*/ 47232 w 49446"/>
                <a:gd name="connsiteY83" fmla="*/ 23991 h 37931"/>
                <a:gd name="connsiteX84" fmla="*/ 47232 w 49446"/>
                <a:gd name="connsiteY84" fmla="*/ 23991 h 37931"/>
                <a:gd name="connsiteX85" fmla="*/ 47232 w 49446"/>
                <a:gd name="connsiteY85" fmla="*/ 30633 h 37931"/>
                <a:gd name="connsiteX86" fmla="*/ 47232 w 49446"/>
                <a:gd name="connsiteY86" fmla="*/ 30633 h 37931"/>
                <a:gd name="connsiteX87" fmla="*/ 47232 w 49446"/>
                <a:gd name="connsiteY87" fmla="*/ 30633 h 37931"/>
                <a:gd name="connsiteX88" fmla="*/ 47232 w 49446"/>
                <a:gd name="connsiteY88" fmla="*/ 30633 h 37931"/>
                <a:gd name="connsiteX89" fmla="*/ 47232 w 49446"/>
                <a:gd name="connsiteY89" fmla="*/ 30633 h 37931"/>
                <a:gd name="connsiteX90" fmla="*/ 47232 w 49446"/>
                <a:gd name="connsiteY90" fmla="*/ 30633 h 37931"/>
                <a:gd name="connsiteX91" fmla="*/ 47232 w 49446"/>
                <a:gd name="connsiteY91" fmla="*/ 30633 h 37931"/>
                <a:gd name="connsiteX92" fmla="*/ 47232 w 49446"/>
                <a:gd name="connsiteY92" fmla="*/ 22515 h 37931"/>
                <a:gd name="connsiteX93" fmla="*/ 47232 w 49446"/>
                <a:gd name="connsiteY93" fmla="*/ 15135 h 37931"/>
                <a:gd name="connsiteX94" fmla="*/ 31365 w 49446"/>
                <a:gd name="connsiteY94" fmla="*/ 744 h 37931"/>
                <a:gd name="connsiteX95" fmla="*/ 16974 w 49446"/>
                <a:gd name="connsiteY95" fmla="*/ 16611 h 37931"/>
                <a:gd name="connsiteX96" fmla="*/ 24354 w 49446"/>
                <a:gd name="connsiteY96" fmla="*/ 16611 h 37931"/>
                <a:gd name="connsiteX97" fmla="*/ 24354 w 49446"/>
                <a:gd name="connsiteY97" fmla="*/ 16611 h 37931"/>
                <a:gd name="connsiteX98" fmla="*/ 24354 w 49446"/>
                <a:gd name="connsiteY98" fmla="*/ 16611 h 37931"/>
                <a:gd name="connsiteX99" fmla="*/ 17712 w 49446"/>
                <a:gd name="connsiteY99" fmla="*/ 16611 h 37931"/>
                <a:gd name="connsiteX100" fmla="*/ 17712 w 49446"/>
                <a:gd name="connsiteY100" fmla="*/ 16611 h 37931"/>
                <a:gd name="connsiteX101" fmla="*/ 16974 w 49446"/>
                <a:gd name="connsiteY101" fmla="*/ 16611 h 3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9446" h="37931">
                  <a:moveTo>
                    <a:pt x="16974" y="6279"/>
                  </a:moveTo>
                  <a:lnTo>
                    <a:pt x="16974" y="6279"/>
                  </a:lnTo>
                  <a:cubicBezTo>
                    <a:pt x="17412" y="4585"/>
                    <a:pt x="17412" y="2808"/>
                    <a:pt x="16974" y="1113"/>
                  </a:cubicBezTo>
                  <a:lnTo>
                    <a:pt x="16974" y="1113"/>
                  </a:lnTo>
                  <a:lnTo>
                    <a:pt x="16974" y="1113"/>
                  </a:lnTo>
                  <a:cubicBezTo>
                    <a:pt x="16974" y="1113"/>
                    <a:pt x="16974" y="1113"/>
                    <a:pt x="16974" y="1113"/>
                  </a:cubicBezTo>
                  <a:lnTo>
                    <a:pt x="16974" y="1113"/>
                  </a:lnTo>
                  <a:lnTo>
                    <a:pt x="16974" y="1113"/>
                  </a:lnTo>
                  <a:lnTo>
                    <a:pt x="0" y="1113"/>
                  </a:lnTo>
                  <a:lnTo>
                    <a:pt x="0" y="1113"/>
                  </a:lnTo>
                  <a:lnTo>
                    <a:pt x="0" y="1113"/>
                  </a:lnTo>
                  <a:cubicBezTo>
                    <a:pt x="0" y="1113"/>
                    <a:pt x="0" y="1113"/>
                    <a:pt x="0" y="1113"/>
                  </a:cubicBezTo>
                  <a:lnTo>
                    <a:pt x="0" y="1113"/>
                  </a:lnTo>
                  <a:lnTo>
                    <a:pt x="0" y="1113"/>
                  </a:lnTo>
                  <a:lnTo>
                    <a:pt x="0" y="1113"/>
                  </a:lnTo>
                  <a:lnTo>
                    <a:pt x="0" y="1113"/>
                  </a:lnTo>
                  <a:cubicBezTo>
                    <a:pt x="3284" y="-371"/>
                    <a:pt x="7048" y="-371"/>
                    <a:pt x="10332" y="1113"/>
                  </a:cubicBezTo>
                  <a:cubicBezTo>
                    <a:pt x="17455" y="1699"/>
                    <a:pt x="24435" y="3444"/>
                    <a:pt x="30996" y="6279"/>
                  </a:cubicBezTo>
                  <a:cubicBezTo>
                    <a:pt x="34753" y="8194"/>
                    <a:pt x="38714" y="9680"/>
                    <a:pt x="42804" y="10707"/>
                  </a:cubicBezTo>
                  <a:lnTo>
                    <a:pt x="42804" y="10707"/>
                  </a:lnTo>
                  <a:lnTo>
                    <a:pt x="42804" y="10707"/>
                  </a:lnTo>
                  <a:lnTo>
                    <a:pt x="42804" y="10707"/>
                  </a:lnTo>
                  <a:cubicBezTo>
                    <a:pt x="42804" y="10707"/>
                    <a:pt x="42804" y="10707"/>
                    <a:pt x="42804" y="10707"/>
                  </a:cubicBezTo>
                  <a:lnTo>
                    <a:pt x="42804" y="10707"/>
                  </a:lnTo>
                  <a:cubicBezTo>
                    <a:pt x="42804" y="10707"/>
                    <a:pt x="42804" y="10707"/>
                    <a:pt x="42804" y="10707"/>
                  </a:cubicBezTo>
                  <a:lnTo>
                    <a:pt x="42804" y="10707"/>
                  </a:lnTo>
                  <a:lnTo>
                    <a:pt x="42804" y="10707"/>
                  </a:lnTo>
                  <a:lnTo>
                    <a:pt x="42804" y="10707"/>
                  </a:lnTo>
                  <a:lnTo>
                    <a:pt x="42804" y="10707"/>
                  </a:lnTo>
                  <a:lnTo>
                    <a:pt x="42804" y="15873"/>
                  </a:lnTo>
                  <a:lnTo>
                    <a:pt x="42804" y="15873"/>
                  </a:lnTo>
                  <a:cubicBezTo>
                    <a:pt x="42804" y="15873"/>
                    <a:pt x="42804" y="15873"/>
                    <a:pt x="42804" y="15873"/>
                  </a:cubicBezTo>
                  <a:lnTo>
                    <a:pt x="42804" y="15873"/>
                  </a:lnTo>
                  <a:lnTo>
                    <a:pt x="39114" y="15873"/>
                  </a:lnTo>
                  <a:lnTo>
                    <a:pt x="39114" y="15873"/>
                  </a:lnTo>
                  <a:lnTo>
                    <a:pt x="39114" y="15873"/>
                  </a:lnTo>
                  <a:lnTo>
                    <a:pt x="39114" y="15873"/>
                  </a:lnTo>
                  <a:lnTo>
                    <a:pt x="39114" y="15873"/>
                  </a:lnTo>
                  <a:lnTo>
                    <a:pt x="39114" y="15873"/>
                  </a:lnTo>
                  <a:lnTo>
                    <a:pt x="39114" y="15873"/>
                  </a:lnTo>
                  <a:cubicBezTo>
                    <a:pt x="41638" y="18277"/>
                    <a:pt x="43429" y="21348"/>
                    <a:pt x="44280" y="24729"/>
                  </a:cubicBezTo>
                  <a:cubicBezTo>
                    <a:pt x="45569" y="27466"/>
                    <a:pt x="47316" y="29961"/>
                    <a:pt x="49446" y="32109"/>
                  </a:cubicBezTo>
                  <a:lnTo>
                    <a:pt x="49446" y="32109"/>
                  </a:lnTo>
                  <a:lnTo>
                    <a:pt x="49446" y="32109"/>
                  </a:lnTo>
                  <a:lnTo>
                    <a:pt x="49446" y="32109"/>
                  </a:lnTo>
                  <a:lnTo>
                    <a:pt x="49446" y="32109"/>
                  </a:lnTo>
                  <a:lnTo>
                    <a:pt x="42066" y="26205"/>
                  </a:lnTo>
                  <a:lnTo>
                    <a:pt x="37638" y="26205"/>
                  </a:lnTo>
                  <a:lnTo>
                    <a:pt x="37638" y="26205"/>
                  </a:lnTo>
                  <a:lnTo>
                    <a:pt x="42066" y="26205"/>
                  </a:lnTo>
                  <a:lnTo>
                    <a:pt x="48708" y="32109"/>
                  </a:lnTo>
                  <a:lnTo>
                    <a:pt x="48708" y="32109"/>
                  </a:lnTo>
                  <a:lnTo>
                    <a:pt x="48708" y="32109"/>
                  </a:lnTo>
                  <a:lnTo>
                    <a:pt x="48708" y="32109"/>
                  </a:lnTo>
                  <a:lnTo>
                    <a:pt x="48708" y="32109"/>
                  </a:lnTo>
                  <a:lnTo>
                    <a:pt x="47232" y="32109"/>
                  </a:lnTo>
                  <a:lnTo>
                    <a:pt x="47232" y="32109"/>
                  </a:lnTo>
                  <a:lnTo>
                    <a:pt x="47232" y="32109"/>
                  </a:lnTo>
                  <a:lnTo>
                    <a:pt x="47232" y="32109"/>
                  </a:lnTo>
                  <a:lnTo>
                    <a:pt x="47232" y="32109"/>
                  </a:lnTo>
                  <a:lnTo>
                    <a:pt x="47232" y="32109"/>
                  </a:lnTo>
                  <a:lnTo>
                    <a:pt x="47232" y="26205"/>
                  </a:lnTo>
                  <a:cubicBezTo>
                    <a:pt x="47232" y="26205"/>
                    <a:pt x="47232" y="26205"/>
                    <a:pt x="47232" y="26205"/>
                  </a:cubicBezTo>
                  <a:lnTo>
                    <a:pt x="47232" y="26205"/>
                  </a:lnTo>
                  <a:cubicBezTo>
                    <a:pt x="47232" y="26205"/>
                    <a:pt x="47232" y="26205"/>
                    <a:pt x="47232" y="26205"/>
                  </a:cubicBezTo>
                  <a:lnTo>
                    <a:pt x="47232" y="26205"/>
                  </a:lnTo>
                  <a:lnTo>
                    <a:pt x="47232" y="26205"/>
                  </a:lnTo>
                  <a:cubicBezTo>
                    <a:pt x="48023" y="27575"/>
                    <a:pt x="48023" y="29263"/>
                    <a:pt x="47232" y="30633"/>
                  </a:cubicBezTo>
                  <a:lnTo>
                    <a:pt x="47232" y="30633"/>
                  </a:lnTo>
                  <a:lnTo>
                    <a:pt x="47232" y="23991"/>
                  </a:lnTo>
                  <a:lnTo>
                    <a:pt x="47232" y="23991"/>
                  </a:lnTo>
                  <a:cubicBezTo>
                    <a:pt x="47232" y="23991"/>
                    <a:pt x="47232" y="29895"/>
                    <a:pt x="47232" y="32847"/>
                  </a:cubicBezTo>
                  <a:lnTo>
                    <a:pt x="47232" y="32847"/>
                  </a:lnTo>
                  <a:lnTo>
                    <a:pt x="47232" y="32847"/>
                  </a:lnTo>
                  <a:cubicBezTo>
                    <a:pt x="46779" y="31406"/>
                    <a:pt x="46779" y="29860"/>
                    <a:pt x="47232" y="28419"/>
                  </a:cubicBezTo>
                  <a:lnTo>
                    <a:pt x="47232" y="28419"/>
                  </a:lnTo>
                  <a:lnTo>
                    <a:pt x="47232" y="28419"/>
                  </a:lnTo>
                  <a:lnTo>
                    <a:pt x="47232" y="28419"/>
                  </a:lnTo>
                  <a:cubicBezTo>
                    <a:pt x="47232" y="28419"/>
                    <a:pt x="47232" y="35799"/>
                    <a:pt x="47232" y="37275"/>
                  </a:cubicBezTo>
                  <a:cubicBezTo>
                    <a:pt x="47232" y="38751"/>
                    <a:pt x="47232" y="37275"/>
                    <a:pt x="47232" y="37275"/>
                  </a:cubicBezTo>
                  <a:lnTo>
                    <a:pt x="47232" y="35061"/>
                  </a:lnTo>
                  <a:lnTo>
                    <a:pt x="47232" y="35061"/>
                  </a:lnTo>
                  <a:cubicBezTo>
                    <a:pt x="47653" y="31383"/>
                    <a:pt x="47653" y="27669"/>
                    <a:pt x="47232" y="23991"/>
                  </a:cubicBezTo>
                  <a:lnTo>
                    <a:pt x="47232" y="23991"/>
                  </a:lnTo>
                  <a:lnTo>
                    <a:pt x="47232" y="23991"/>
                  </a:lnTo>
                  <a:lnTo>
                    <a:pt x="47232" y="30633"/>
                  </a:lnTo>
                  <a:lnTo>
                    <a:pt x="47232" y="30633"/>
                  </a:lnTo>
                  <a:lnTo>
                    <a:pt x="47232" y="30633"/>
                  </a:lnTo>
                  <a:cubicBezTo>
                    <a:pt x="47232" y="30633"/>
                    <a:pt x="47232" y="30633"/>
                    <a:pt x="47232" y="30633"/>
                  </a:cubicBezTo>
                  <a:lnTo>
                    <a:pt x="47232" y="30633"/>
                  </a:lnTo>
                  <a:lnTo>
                    <a:pt x="47232" y="30633"/>
                  </a:lnTo>
                  <a:cubicBezTo>
                    <a:pt x="47232" y="30633"/>
                    <a:pt x="47232" y="30633"/>
                    <a:pt x="47232" y="30633"/>
                  </a:cubicBezTo>
                  <a:cubicBezTo>
                    <a:pt x="47647" y="27943"/>
                    <a:pt x="47647" y="25205"/>
                    <a:pt x="47232" y="22515"/>
                  </a:cubicBezTo>
                  <a:cubicBezTo>
                    <a:pt x="47891" y="20099"/>
                    <a:pt x="47891" y="17551"/>
                    <a:pt x="47232" y="15135"/>
                  </a:cubicBezTo>
                  <a:cubicBezTo>
                    <a:pt x="46825" y="6779"/>
                    <a:pt x="39721" y="337"/>
                    <a:pt x="31365" y="744"/>
                  </a:cubicBezTo>
                  <a:cubicBezTo>
                    <a:pt x="23009" y="1151"/>
                    <a:pt x="16567" y="8255"/>
                    <a:pt x="16974" y="16611"/>
                  </a:cubicBezTo>
                  <a:lnTo>
                    <a:pt x="24354" y="16611"/>
                  </a:lnTo>
                  <a:cubicBezTo>
                    <a:pt x="24354" y="16611"/>
                    <a:pt x="24354" y="16611"/>
                    <a:pt x="24354" y="16611"/>
                  </a:cubicBezTo>
                  <a:lnTo>
                    <a:pt x="24354" y="16611"/>
                  </a:lnTo>
                  <a:cubicBezTo>
                    <a:pt x="22186" y="17247"/>
                    <a:pt x="19880" y="17247"/>
                    <a:pt x="17712" y="16611"/>
                  </a:cubicBezTo>
                  <a:lnTo>
                    <a:pt x="17712" y="16611"/>
                  </a:lnTo>
                  <a:lnTo>
                    <a:pt x="16974" y="16611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3652EF65-0BFF-4E67-BDF9-8902579196A7}"/>
                </a:ext>
              </a:extLst>
            </p:cNvPr>
            <p:cNvSpPr/>
            <p:nvPr/>
          </p:nvSpPr>
          <p:spPr>
            <a:xfrm>
              <a:off x="7715946" y="3587628"/>
              <a:ext cx="59040" cy="60319"/>
            </a:xfrm>
            <a:custGeom>
              <a:avLst/>
              <a:gdLst>
                <a:gd name="connsiteX0" fmla="*/ 35424 w 59040"/>
                <a:gd name="connsiteY0" fmla="*/ 55153 h 60319"/>
                <a:gd name="connsiteX1" fmla="*/ 35424 w 59040"/>
                <a:gd name="connsiteY1" fmla="*/ 55153 h 60319"/>
                <a:gd name="connsiteX2" fmla="*/ 35424 w 59040"/>
                <a:gd name="connsiteY2" fmla="*/ 55153 h 60319"/>
                <a:gd name="connsiteX3" fmla="*/ 35424 w 59040"/>
                <a:gd name="connsiteY3" fmla="*/ 55153 h 60319"/>
                <a:gd name="connsiteX4" fmla="*/ 35424 w 59040"/>
                <a:gd name="connsiteY4" fmla="*/ 46297 h 60319"/>
                <a:gd name="connsiteX5" fmla="*/ 35424 w 59040"/>
                <a:gd name="connsiteY5" fmla="*/ 54415 h 60319"/>
                <a:gd name="connsiteX6" fmla="*/ 35424 w 59040"/>
                <a:gd name="connsiteY6" fmla="*/ 59581 h 60319"/>
                <a:gd name="connsiteX7" fmla="*/ 35424 w 59040"/>
                <a:gd name="connsiteY7" fmla="*/ 59581 h 60319"/>
                <a:gd name="connsiteX8" fmla="*/ 35424 w 59040"/>
                <a:gd name="connsiteY8" fmla="*/ 51463 h 60319"/>
                <a:gd name="connsiteX9" fmla="*/ 35424 w 59040"/>
                <a:gd name="connsiteY9" fmla="*/ 51463 h 60319"/>
                <a:gd name="connsiteX10" fmla="*/ 35424 w 59040"/>
                <a:gd name="connsiteY10" fmla="*/ 60319 h 60319"/>
                <a:gd name="connsiteX11" fmla="*/ 28782 w 59040"/>
                <a:gd name="connsiteY11" fmla="*/ 55153 h 60319"/>
                <a:gd name="connsiteX12" fmla="*/ 28782 w 59040"/>
                <a:gd name="connsiteY12" fmla="*/ 51463 h 60319"/>
                <a:gd name="connsiteX13" fmla="*/ 28782 w 59040"/>
                <a:gd name="connsiteY13" fmla="*/ 43345 h 60319"/>
                <a:gd name="connsiteX14" fmla="*/ 28782 w 59040"/>
                <a:gd name="connsiteY14" fmla="*/ 35965 h 60319"/>
                <a:gd name="connsiteX15" fmla="*/ 20664 w 59040"/>
                <a:gd name="connsiteY15" fmla="*/ 31537 h 60319"/>
                <a:gd name="connsiteX16" fmla="*/ 28044 w 59040"/>
                <a:gd name="connsiteY16" fmla="*/ 31537 h 60319"/>
                <a:gd name="connsiteX17" fmla="*/ 28044 w 59040"/>
                <a:gd name="connsiteY17" fmla="*/ 27847 h 60319"/>
                <a:gd name="connsiteX18" fmla="*/ 20664 w 59040"/>
                <a:gd name="connsiteY18" fmla="*/ 27847 h 60319"/>
                <a:gd name="connsiteX19" fmla="*/ 20664 w 59040"/>
                <a:gd name="connsiteY19" fmla="*/ 27847 h 60319"/>
                <a:gd name="connsiteX20" fmla="*/ 20664 w 59040"/>
                <a:gd name="connsiteY20" fmla="*/ 21943 h 60319"/>
                <a:gd name="connsiteX21" fmla="*/ 20664 w 59040"/>
                <a:gd name="connsiteY21" fmla="*/ 21943 h 60319"/>
                <a:gd name="connsiteX22" fmla="*/ 20664 w 59040"/>
                <a:gd name="connsiteY22" fmla="*/ 21943 h 60319"/>
                <a:gd name="connsiteX23" fmla="*/ 20664 w 59040"/>
                <a:gd name="connsiteY23" fmla="*/ 27847 h 60319"/>
                <a:gd name="connsiteX24" fmla="*/ 20664 w 59040"/>
                <a:gd name="connsiteY24" fmla="*/ 27847 h 60319"/>
                <a:gd name="connsiteX25" fmla="*/ 20664 w 59040"/>
                <a:gd name="connsiteY25" fmla="*/ 27847 h 60319"/>
                <a:gd name="connsiteX26" fmla="*/ 27306 w 59040"/>
                <a:gd name="connsiteY26" fmla="*/ 27847 h 60319"/>
                <a:gd name="connsiteX27" fmla="*/ 27306 w 59040"/>
                <a:gd name="connsiteY27" fmla="*/ 27847 h 60319"/>
                <a:gd name="connsiteX28" fmla="*/ 27306 w 59040"/>
                <a:gd name="connsiteY28" fmla="*/ 27847 h 60319"/>
                <a:gd name="connsiteX29" fmla="*/ 20664 w 59040"/>
                <a:gd name="connsiteY29" fmla="*/ 27847 h 60319"/>
                <a:gd name="connsiteX30" fmla="*/ 25830 w 59040"/>
                <a:gd name="connsiteY30" fmla="*/ 32275 h 60319"/>
                <a:gd name="connsiteX31" fmla="*/ 25830 w 59040"/>
                <a:gd name="connsiteY31" fmla="*/ 39655 h 60319"/>
                <a:gd name="connsiteX32" fmla="*/ 25830 w 59040"/>
                <a:gd name="connsiteY32" fmla="*/ 48511 h 60319"/>
                <a:gd name="connsiteX33" fmla="*/ 25830 w 59040"/>
                <a:gd name="connsiteY33" fmla="*/ 48511 h 60319"/>
                <a:gd name="connsiteX34" fmla="*/ 25830 w 59040"/>
                <a:gd name="connsiteY34" fmla="*/ 48511 h 60319"/>
                <a:gd name="connsiteX35" fmla="*/ 25830 w 59040"/>
                <a:gd name="connsiteY35" fmla="*/ 48511 h 60319"/>
                <a:gd name="connsiteX36" fmla="*/ 25830 w 59040"/>
                <a:gd name="connsiteY36" fmla="*/ 48511 h 60319"/>
                <a:gd name="connsiteX37" fmla="*/ 25830 w 59040"/>
                <a:gd name="connsiteY37" fmla="*/ 40393 h 60319"/>
                <a:gd name="connsiteX38" fmla="*/ 25830 w 59040"/>
                <a:gd name="connsiteY38" fmla="*/ 40393 h 60319"/>
                <a:gd name="connsiteX39" fmla="*/ 25830 w 59040"/>
                <a:gd name="connsiteY39" fmla="*/ 40393 h 60319"/>
                <a:gd name="connsiteX40" fmla="*/ 25830 w 59040"/>
                <a:gd name="connsiteY40" fmla="*/ 47035 h 60319"/>
                <a:gd name="connsiteX41" fmla="*/ 25830 w 59040"/>
                <a:gd name="connsiteY41" fmla="*/ 51463 h 60319"/>
                <a:gd name="connsiteX42" fmla="*/ 25830 w 59040"/>
                <a:gd name="connsiteY42" fmla="*/ 51463 h 60319"/>
                <a:gd name="connsiteX43" fmla="*/ 25830 w 59040"/>
                <a:gd name="connsiteY43" fmla="*/ 51463 h 60319"/>
                <a:gd name="connsiteX44" fmla="*/ 42066 w 59040"/>
                <a:gd name="connsiteY44" fmla="*/ 50725 h 60319"/>
                <a:gd name="connsiteX45" fmla="*/ 42066 w 59040"/>
                <a:gd name="connsiteY45" fmla="*/ 50725 h 60319"/>
                <a:gd name="connsiteX46" fmla="*/ 42066 w 59040"/>
                <a:gd name="connsiteY46" fmla="*/ 50725 h 60319"/>
                <a:gd name="connsiteX47" fmla="*/ 42066 w 59040"/>
                <a:gd name="connsiteY47" fmla="*/ 50725 h 60319"/>
                <a:gd name="connsiteX48" fmla="*/ 42066 w 59040"/>
                <a:gd name="connsiteY48" fmla="*/ 50725 h 60319"/>
                <a:gd name="connsiteX49" fmla="*/ 42066 w 59040"/>
                <a:gd name="connsiteY49" fmla="*/ 41869 h 60319"/>
                <a:gd name="connsiteX50" fmla="*/ 42066 w 59040"/>
                <a:gd name="connsiteY50" fmla="*/ 41131 h 60319"/>
                <a:gd name="connsiteX51" fmla="*/ 42066 w 59040"/>
                <a:gd name="connsiteY51" fmla="*/ 48511 h 60319"/>
                <a:gd name="connsiteX52" fmla="*/ 42066 w 59040"/>
                <a:gd name="connsiteY52" fmla="*/ 48511 h 60319"/>
                <a:gd name="connsiteX53" fmla="*/ 46494 w 59040"/>
                <a:gd name="connsiteY53" fmla="*/ 50725 h 60319"/>
                <a:gd name="connsiteX54" fmla="*/ 46494 w 59040"/>
                <a:gd name="connsiteY54" fmla="*/ 50725 h 60319"/>
                <a:gd name="connsiteX55" fmla="*/ 46494 w 59040"/>
                <a:gd name="connsiteY55" fmla="*/ 47035 h 60319"/>
                <a:gd name="connsiteX56" fmla="*/ 46494 w 59040"/>
                <a:gd name="connsiteY56" fmla="*/ 47035 h 60319"/>
                <a:gd name="connsiteX57" fmla="*/ 46494 w 59040"/>
                <a:gd name="connsiteY57" fmla="*/ 47035 h 60319"/>
                <a:gd name="connsiteX58" fmla="*/ 46494 w 59040"/>
                <a:gd name="connsiteY58" fmla="*/ 47035 h 60319"/>
                <a:gd name="connsiteX59" fmla="*/ 46494 w 59040"/>
                <a:gd name="connsiteY59" fmla="*/ 47035 h 60319"/>
                <a:gd name="connsiteX60" fmla="*/ 46494 w 59040"/>
                <a:gd name="connsiteY60" fmla="*/ 41131 h 60319"/>
                <a:gd name="connsiteX61" fmla="*/ 46494 w 59040"/>
                <a:gd name="connsiteY61" fmla="*/ 41131 h 60319"/>
                <a:gd name="connsiteX62" fmla="*/ 46494 w 59040"/>
                <a:gd name="connsiteY62" fmla="*/ 41131 h 60319"/>
                <a:gd name="connsiteX63" fmla="*/ 46494 w 59040"/>
                <a:gd name="connsiteY63" fmla="*/ 41131 h 60319"/>
                <a:gd name="connsiteX64" fmla="*/ 46494 w 59040"/>
                <a:gd name="connsiteY64" fmla="*/ 41131 h 60319"/>
                <a:gd name="connsiteX65" fmla="*/ 46494 w 59040"/>
                <a:gd name="connsiteY65" fmla="*/ 45559 h 60319"/>
                <a:gd name="connsiteX66" fmla="*/ 46494 w 59040"/>
                <a:gd name="connsiteY66" fmla="*/ 45559 h 60319"/>
                <a:gd name="connsiteX67" fmla="*/ 46494 w 59040"/>
                <a:gd name="connsiteY67" fmla="*/ 45559 h 60319"/>
                <a:gd name="connsiteX68" fmla="*/ 46494 w 59040"/>
                <a:gd name="connsiteY68" fmla="*/ 45559 h 60319"/>
                <a:gd name="connsiteX69" fmla="*/ 46494 w 59040"/>
                <a:gd name="connsiteY69" fmla="*/ 49987 h 60319"/>
                <a:gd name="connsiteX70" fmla="*/ 55350 w 59040"/>
                <a:gd name="connsiteY70" fmla="*/ 50725 h 60319"/>
                <a:gd name="connsiteX71" fmla="*/ 55350 w 59040"/>
                <a:gd name="connsiteY71" fmla="*/ 50725 h 60319"/>
                <a:gd name="connsiteX72" fmla="*/ 55350 w 59040"/>
                <a:gd name="connsiteY72" fmla="*/ 50725 h 60319"/>
                <a:gd name="connsiteX73" fmla="*/ 55350 w 59040"/>
                <a:gd name="connsiteY73" fmla="*/ 50725 h 60319"/>
                <a:gd name="connsiteX74" fmla="*/ 55350 w 59040"/>
                <a:gd name="connsiteY74" fmla="*/ 50725 h 60319"/>
                <a:gd name="connsiteX75" fmla="*/ 55350 w 59040"/>
                <a:gd name="connsiteY75" fmla="*/ 50725 h 60319"/>
                <a:gd name="connsiteX76" fmla="*/ 55350 w 59040"/>
                <a:gd name="connsiteY76" fmla="*/ 50725 h 60319"/>
                <a:gd name="connsiteX77" fmla="*/ 55350 w 59040"/>
                <a:gd name="connsiteY77" fmla="*/ 50725 h 60319"/>
                <a:gd name="connsiteX78" fmla="*/ 55350 w 59040"/>
                <a:gd name="connsiteY78" fmla="*/ 50725 h 60319"/>
                <a:gd name="connsiteX79" fmla="*/ 55350 w 59040"/>
                <a:gd name="connsiteY79" fmla="*/ 50725 h 60319"/>
                <a:gd name="connsiteX80" fmla="*/ 55350 w 59040"/>
                <a:gd name="connsiteY80" fmla="*/ 50725 h 60319"/>
                <a:gd name="connsiteX81" fmla="*/ 55350 w 59040"/>
                <a:gd name="connsiteY81" fmla="*/ 50725 h 60319"/>
                <a:gd name="connsiteX82" fmla="*/ 55350 w 59040"/>
                <a:gd name="connsiteY82" fmla="*/ 50725 h 60319"/>
                <a:gd name="connsiteX83" fmla="*/ 50922 w 59040"/>
                <a:gd name="connsiteY83" fmla="*/ 46297 h 60319"/>
                <a:gd name="connsiteX84" fmla="*/ 42804 w 59040"/>
                <a:gd name="connsiteY84" fmla="*/ 29323 h 60319"/>
                <a:gd name="connsiteX85" fmla="*/ 38376 w 59040"/>
                <a:gd name="connsiteY85" fmla="*/ 29323 h 60319"/>
                <a:gd name="connsiteX86" fmla="*/ 38376 w 59040"/>
                <a:gd name="connsiteY86" fmla="*/ 29323 h 60319"/>
                <a:gd name="connsiteX87" fmla="*/ 42804 w 59040"/>
                <a:gd name="connsiteY87" fmla="*/ 29323 h 60319"/>
                <a:gd name="connsiteX88" fmla="*/ 49446 w 59040"/>
                <a:gd name="connsiteY88" fmla="*/ 35227 h 60319"/>
                <a:gd name="connsiteX89" fmla="*/ 54612 w 59040"/>
                <a:gd name="connsiteY89" fmla="*/ 35227 h 60319"/>
                <a:gd name="connsiteX90" fmla="*/ 54612 w 59040"/>
                <a:gd name="connsiteY90" fmla="*/ 35227 h 60319"/>
                <a:gd name="connsiteX91" fmla="*/ 55350 w 59040"/>
                <a:gd name="connsiteY91" fmla="*/ 50725 h 60319"/>
                <a:gd name="connsiteX92" fmla="*/ 55350 w 59040"/>
                <a:gd name="connsiteY92" fmla="*/ 50725 h 60319"/>
                <a:gd name="connsiteX93" fmla="*/ 55350 w 59040"/>
                <a:gd name="connsiteY93" fmla="*/ 50725 h 60319"/>
                <a:gd name="connsiteX94" fmla="*/ 55350 w 59040"/>
                <a:gd name="connsiteY94" fmla="*/ 50725 h 60319"/>
                <a:gd name="connsiteX95" fmla="*/ 47970 w 59040"/>
                <a:gd name="connsiteY95" fmla="*/ 44821 h 60319"/>
                <a:gd name="connsiteX96" fmla="*/ 47970 w 59040"/>
                <a:gd name="connsiteY96" fmla="*/ 44821 h 60319"/>
                <a:gd name="connsiteX97" fmla="*/ 47970 w 59040"/>
                <a:gd name="connsiteY97" fmla="*/ 44821 h 60319"/>
                <a:gd name="connsiteX98" fmla="*/ 55350 w 59040"/>
                <a:gd name="connsiteY98" fmla="*/ 50725 h 60319"/>
                <a:gd name="connsiteX99" fmla="*/ 55350 w 59040"/>
                <a:gd name="connsiteY99" fmla="*/ 50725 h 60319"/>
                <a:gd name="connsiteX100" fmla="*/ 59040 w 59040"/>
                <a:gd name="connsiteY100" fmla="*/ 50725 h 60319"/>
                <a:gd name="connsiteX101" fmla="*/ 55350 w 59040"/>
                <a:gd name="connsiteY101" fmla="*/ 50725 h 60319"/>
                <a:gd name="connsiteX102" fmla="*/ 50922 w 59040"/>
                <a:gd name="connsiteY102" fmla="*/ 42607 h 60319"/>
                <a:gd name="connsiteX103" fmla="*/ 45756 w 59040"/>
                <a:gd name="connsiteY103" fmla="*/ 33751 h 60319"/>
                <a:gd name="connsiteX104" fmla="*/ 41328 w 59040"/>
                <a:gd name="connsiteY104" fmla="*/ 28585 h 60319"/>
                <a:gd name="connsiteX105" fmla="*/ 41328 w 59040"/>
                <a:gd name="connsiteY105" fmla="*/ 28585 h 60319"/>
                <a:gd name="connsiteX106" fmla="*/ 45756 w 59040"/>
                <a:gd name="connsiteY106" fmla="*/ 33751 h 60319"/>
                <a:gd name="connsiteX107" fmla="*/ 50922 w 59040"/>
                <a:gd name="connsiteY107" fmla="*/ 42607 h 60319"/>
                <a:gd name="connsiteX108" fmla="*/ 56088 w 59040"/>
                <a:gd name="connsiteY108" fmla="*/ 49987 h 60319"/>
                <a:gd name="connsiteX109" fmla="*/ 50922 w 59040"/>
                <a:gd name="connsiteY109" fmla="*/ 33751 h 60319"/>
                <a:gd name="connsiteX110" fmla="*/ 50922 w 59040"/>
                <a:gd name="connsiteY110" fmla="*/ 33751 h 60319"/>
                <a:gd name="connsiteX111" fmla="*/ 50922 w 59040"/>
                <a:gd name="connsiteY111" fmla="*/ 33751 h 60319"/>
                <a:gd name="connsiteX112" fmla="*/ 50922 w 59040"/>
                <a:gd name="connsiteY112" fmla="*/ 29323 h 60319"/>
                <a:gd name="connsiteX113" fmla="*/ 50922 w 59040"/>
                <a:gd name="connsiteY113" fmla="*/ 24895 h 60319"/>
                <a:gd name="connsiteX114" fmla="*/ 50922 w 59040"/>
                <a:gd name="connsiteY114" fmla="*/ 24895 h 60319"/>
                <a:gd name="connsiteX115" fmla="*/ 50922 w 59040"/>
                <a:gd name="connsiteY115" fmla="*/ 24895 h 60319"/>
                <a:gd name="connsiteX116" fmla="*/ 50922 w 59040"/>
                <a:gd name="connsiteY116" fmla="*/ 24895 h 60319"/>
                <a:gd name="connsiteX117" fmla="*/ 50922 w 59040"/>
                <a:gd name="connsiteY117" fmla="*/ 24895 h 60319"/>
                <a:gd name="connsiteX118" fmla="*/ 50922 w 59040"/>
                <a:gd name="connsiteY118" fmla="*/ 29323 h 60319"/>
                <a:gd name="connsiteX119" fmla="*/ 50922 w 59040"/>
                <a:gd name="connsiteY119" fmla="*/ 34489 h 60319"/>
                <a:gd name="connsiteX120" fmla="*/ 50922 w 59040"/>
                <a:gd name="connsiteY120" fmla="*/ 34489 h 60319"/>
                <a:gd name="connsiteX121" fmla="*/ 13284 w 59040"/>
                <a:gd name="connsiteY121" fmla="*/ 13825 h 60319"/>
                <a:gd name="connsiteX122" fmla="*/ 13284 w 59040"/>
                <a:gd name="connsiteY122" fmla="*/ 13825 h 60319"/>
                <a:gd name="connsiteX123" fmla="*/ 13284 w 59040"/>
                <a:gd name="connsiteY123" fmla="*/ 13825 h 60319"/>
                <a:gd name="connsiteX124" fmla="*/ 20664 w 59040"/>
                <a:gd name="connsiteY124" fmla="*/ 13825 h 60319"/>
                <a:gd name="connsiteX125" fmla="*/ 20664 w 59040"/>
                <a:gd name="connsiteY125" fmla="*/ 7183 h 60319"/>
                <a:gd name="connsiteX126" fmla="*/ 20664 w 59040"/>
                <a:gd name="connsiteY126" fmla="*/ 7183 h 60319"/>
                <a:gd name="connsiteX127" fmla="*/ 16236 w 59040"/>
                <a:gd name="connsiteY127" fmla="*/ 7183 h 60319"/>
                <a:gd name="connsiteX128" fmla="*/ 3690 w 59040"/>
                <a:gd name="connsiteY128" fmla="*/ 7183 h 60319"/>
                <a:gd name="connsiteX129" fmla="*/ 3690 w 59040"/>
                <a:gd name="connsiteY129" fmla="*/ 7183 h 60319"/>
                <a:gd name="connsiteX130" fmla="*/ 3690 w 59040"/>
                <a:gd name="connsiteY130" fmla="*/ 7183 h 60319"/>
                <a:gd name="connsiteX131" fmla="*/ 3690 w 59040"/>
                <a:gd name="connsiteY131" fmla="*/ 7183 h 60319"/>
                <a:gd name="connsiteX132" fmla="*/ 3690 w 59040"/>
                <a:gd name="connsiteY132" fmla="*/ 7183 h 60319"/>
                <a:gd name="connsiteX133" fmla="*/ 3690 w 59040"/>
                <a:gd name="connsiteY133" fmla="*/ 7183 h 60319"/>
                <a:gd name="connsiteX134" fmla="*/ 13284 w 59040"/>
                <a:gd name="connsiteY134" fmla="*/ 7183 h 60319"/>
                <a:gd name="connsiteX135" fmla="*/ 18450 w 59040"/>
                <a:gd name="connsiteY135" fmla="*/ 7183 h 60319"/>
                <a:gd name="connsiteX136" fmla="*/ 18450 w 59040"/>
                <a:gd name="connsiteY136" fmla="*/ 7183 h 60319"/>
                <a:gd name="connsiteX137" fmla="*/ 20664 w 59040"/>
                <a:gd name="connsiteY137" fmla="*/ 7183 h 60319"/>
                <a:gd name="connsiteX138" fmla="*/ 20664 w 59040"/>
                <a:gd name="connsiteY138" fmla="*/ 12349 h 60319"/>
                <a:gd name="connsiteX139" fmla="*/ 42804 w 59040"/>
                <a:gd name="connsiteY139" fmla="*/ 7183 h 60319"/>
                <a:gd name="connsiteX140" fmla="*/ 42804 w 59040"/>
                <a:gd name="connsiteY140" fmla="*/ 7183 h 60319"/>
                <a:gd name="connsiteX141" fmla="*/ 31734 w 59040"/>
                <a:gd name="connsiteY141" fmla="*/ 7183 h 60319"/>
                <a:gd name="connsiteX142" fmla="*/ 10332 w 59040"/>
                <a:gd name="connsiteY142" fmla="*/ 1279 h 60319"/>
                <a:gd name="connsiteX143" fmla="*/ 10332 w 59040"/>
                <a:gd name="connsiteY143" fmla="*/ 1279 h 60319"/>
                <a:gd name="connsiteX144" fmla="*/ 0 w 59040"/>
                <a:gd name="connsiteY144" fmla="*/ 1279 h 60319"/>
                <a:gd name="connsiteX145" fmla="*/ 0 w 59040"/>
                <a:gd name="connsiteY145" fmla="*/ 1279 h 60319"/>
                <a:gd name="connsiteX146" fmla="*/ 0 w 59040"/>
                <a:gd name="connsiteY146" fmla="*/ 1279 h 60319"/>
                <a:gd name="connsiteX147" fmla="*/ 0 w 59040"/>
                <a:gd name="connsiteY147" fmla="*/ 1279 h 60319"/>
                <a:gd name="connsiteX148" fmla="*/ 10332 w 59040"/>
                <a:gd name="connsiteY148" fmla="*/ 1279 h 60319"/>
                <a:gd name="connsiteX149" fmla="*/ 30996 w 59040"/>
                <a:gd name="connsiteY149" fmla="*/ 6445 h 60319"/>
                <a:gd name="connsiteX150" fmla="*/ 42804 w 59040"/>
                <a:gd name="connsiteY150" fmla="*/ 10873 h 60319"/>
                <a:gd name="connsiteX151" fmla="*/ 42804 w 59040"/>
                <a:gd name="connsiteY151" fmla="*/ 10873 h 60319"/>
                <a:gd name="connsiteX152" fmla="*/ 42804 w 59040"/>
                <a:gd name="connsiteY152" fmla="*/ 10873 h 60319"/>
                <a:gd name="connsiteX153" fmla="*/ 42804 w 59040"/>
                <a:gd name="connsiteY153" fmla="*/ 10873 h 60319"/>
                <a:gd name="connsiteX154" fmla="*/ 42804 w 59040"/>
                <a:gd name="connsiteY154" fmla="*/ 10873 h 60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59040" h="60319">
                  <a:moveTo>
                    <a:pt x="35424" y="55153"/>
                  </a:moveTo>
                  <a:lnTo>
                    <a:pt x="35424" y="55153"/>
                  </a:lnTo>
                  <a:lnTo>
                    <a:pt x="35424" y="55153"/>
                  </a:lnTo>
                  <a:lnTo>
                    <a:pt x="35424" y="55153"/>
                  </a:lnTo>
                  <a:cubicBezTo>
                    <a:pt x="35601" y="52204"/>
                    <a:pt x="35601" y="49246"/>
                    <a:pt x="35424" y="46297"/>
                  </a:cubicBezTo>
                  <a:cubicBezTo>
                    <a:pt x="35852" y="48986"/>
                    <a:pt x="35852" y="51726"/>
                    <a:pt x="35424" y="54415"/>
                  </a:cubicBezTo>
                  <a:lnTo>
                    <a:pt x="35424" y="59581"/>
                  </a:lnTo>
                  <a:lnTo>
                    <a:pt x="35424" y="59581"/>
                  </a:lnTo>
                  <a:cubicBezTo>
                    <a:pt x="35424" y="59581"/>
                    <a:pt x="35424" y="53677"/>
                    <a:pt x="35424" y="51463"/>
                  </a:cubicBezTo>
                  <a:lnTo>
                    <a:pt x="35424" y="51463"/>
                  </a:lnTo>
                  <a:cubicBezTo>
                    <a:pt x="36573" y="54303"/>
                    <a:pt x="36573" y="57479"/>
                    <a:pt x="35424" y="60319"/>
                  </a:cubicBezTo>
                  <a:close/>
                  <a:moveTo>
                    <a:pt x="28782" y="55153"/>
                  </a:moveTo>
                  <a:cubicBezTo>
                    <a:pt x="28782" y="55153"/>
                    <a:pt x="28782" y="55153"/>
                    <a:pt x="28782" y="51463"/>
                  </a:cubicBezTo>
                  <a:cubicBezTo>
                    <a:pt x="29069" y="48765"/>
                    <a:pt x="29069" y="46043"/>
                    <a:pt x="28782" y="43345"/>
                  </a:cubicBezTo>
                  <a:cubicBezTo>
                    <a:pt x="29441" y="40929"/>
                    <a:pt x="29441" y="38381"/>
                    <a:pt x="28782" y="35965"/>
                  </a:cubicBezTo>
                  <a:cubicBezTo>
                    <a:pt x="26790" y="33447"/>
                    <a:pt x="23860" y="31848"/>
                    <a:pt x="20664" y="31537"/>
                  </a:cubicBezTo>
                  <a:lnTo>
                    <a:pt x="28044" y="31537"/>
                  </a:lnTo>
                  <a:cubicBezTo>
                    <a:pt x="28499" y="30349"/>
                    <a:pt x="28499" y="29035"/>
                    <a:pt x="28044" y="27847"/>
                  </a:cubicBezTo>
                  <a:cubicBezTo>
                    <a:pt x="25600" y="28246"/>
                    <a:pt x="23108" y="28246"/>
                    <a:pt x="20664" y="27847"/>
                  </a:cubicBezTo>
                  <a:lnTo>
                    <a:pt x="20664" y="27847"/>
                  </a:lnTo>
                  <a:cubicBezTo>
                    <a:pt x="21285" y="25928"/>
                    <a:pt x="21285" y="23862"/>
                    <a:pt x="20664" y="21943"/>
                  </a:cubicBezTo>
                  <a:lnTo>
                    <a:pt x="20664" y="21943"/>
                  </a:lnTo>
                  <a:lnTo>
                    <a:pt x="20664" y="21943"/>
                  </a:lnTo>
                  <a:cubicBezTo>
                    <a:pt x="21107" y="23886"/>
                    <a:pt x="21107" y="25904"/>
                    <a:pt x="20664" y="27847"/>
                  </a:cubicBezTo>
                  <a:lnTo>
                    <a:pt x="20664" y="27847"/>
                  </a:lnTo>
                  <a:lnTo>
                    <a:pt x="20664" y="27847"/>
                  </a:lnTo>
                  <a:cubicBezTo>
                    <a:pt x="22846" y="28379"/>
                    <a:pt x="25124" y="28379"/>
                    <a:pt x="27306" y="27847"/>
                  </a:cubicBezTo>
                  <a:lnTo>
                    <a:pt x="27306" y="27847"/>
                  </a:lnTo>
                  <a:lnTo>
                    <a:pt x="27306" y="27847"/>
                  </a:lnTo>
                  <a:lnTo>
                    <a:pt x="20664" y="27847"/>
                  </a:lnTo>
                  <a:cubicBezTo>
                    <a:pt x="22724" y="28877"/>
                    <a:pt x="24498" y="30398"/>
                    <a:pt x="25830" y="32275"/>
                  </a:cubicBezTo>
                  <a:cubicBezTo>
                    <a:pt x="26489" y="34691"/>
                    <a:pt x="26489" y="37239"/>
                    <a:pt x="25830" y="39655"/>
                  </a:cubicBezTo>
                  <a:cubicBezTo>
                    <a:pt x="26426" y="42577"/>
                    <a:pt x="26426" y="45589"/>
                    <a:pt x="25830" y="48511"/>
                  </a:cubicBezTo>
                  <a:lnTo>
                    <a:pt x="25830" y="48511"/>
                  </a:lnTo>
                  <a:lnTo>
                    <a:pt x="25830" y="48511"/>
                  </a:lnTo>
                  <a:lnTo>
                    <a:pt x="25830" y="48511"/>
                  </a:lnTo>
                  <a:cubicBezTo>
                    <a:pt x="25830" y="48511"/>
                    <a:pt x="25830" y="48511"/>
                    <a:pt x="25830" y="48511"/>
                  </a:cubicBezTo>
                  <a:cubicBezTo>
                    <a:pt x="26106" y="45812"/>
                    <a:pt x="26106" y="43092"/>
                    <a:pt x="25830" y="40393"/>
                  </a:cubicBezTo>
                  <a:lnTo>
                    <a:pt x="25830" y="40393"/>
                  </a:lnTo>
                  <a:lnTo>
                    <a:pt x="25830" y="40393"/>
                  </a:lnTo>
                  <a:lnTo>
                    <a:pt x="25830" y="47035"/>
                  </a:lnTo>
                  <a:cubicBezTo>
                    <a:pt x="25830" y="47035"/>
                    <a:pt x="25830" y="47035"/>
                    <a:pt x="25830" y="51463"/>
                  </a:cubicBezTo>
                  <a:lnTo>
                    <a:pt x="25830" y="51463"/>
                  </a:lnTo>
                  <a:lnTo>
                    <a:pt x="25830" y="51463"/>
                  </a:lnTo>
                  <a:close/>
                  <a:moveTo>
                    <a:pt x="42066" y="50725"/>
                  </a:moveTo>
                  <a:cubicBezTo>
                    <a:pt x="42066" y="50725"/>
                    <a:pt x="42066" y="50725"/>
                    <a:pt x="42066" y="50725"/>
                  </a:cubicBezTo>
                  <a:lnTo>
                    <a:pt x="42066" y="50725"/>
                  </a:lnTo>
                  <a:lnTo>
                    <a:pt x="42066" y="50725"/>
                  </a:lnTo>
                  <a:lnTo>
                    <a:pt x="42066" y="50725"/>
                  </a:lnTo>
                  <a:cubicBezTo>
                    <a:pt x="42501" y="47789"/>
                    <a:pt x="42501" y="44805"/>
                    <a:pt x="42066" y="41869"/>
                  </a:cubicBezTo>
                  <a:lnTo>
                    <a:pt x="42066" y="41131"/>
                  </a:lnTo>
                  <a:cubicBezTo>
                    <a:pt x="42479" y="43574"/>
                    <a:pt x="42479" y="46068"/>
                    <a:pt x="42066" y="48511"/>
                  </a:cubicBezTo>
                  <a:lnTo>
                    <a:pt x="42066" y="48511"/>
                  </a:lnTo>
                  <a:close/>
                  <a:moveTo>
                    <a:pt x="46494" y="50725"/>
                  </a:moveTo>
                  <a:lnTo>
                    <a:pt x="46494" y="50725"/>
                  </a:lnTo>
                  <a:lnTo>
                    <a:pt x="46494" y="47035"/>
                  </a:lnTo>
                  <a:lnTo>
                    <a:pt x="46494" y="47035"/>
                  </a:lnTo>
                  <a:lnTo>
                    <a:pt x="46494" y="47035"/>
                  </a:lnTo>
                  <a:lnTo>
                    <a:pt x="46494" y="47035"/>
                  </a:lnTo>
                  <a:lnTo>
                    <a:pt x="46494" y="47035"/>
                  </a:lnTo>
                  <a:lnTo>
                    <a:pt x="46494" y="41131"/>
                  </a:lnTo>
                  <a:lnTo>
                    <a:pt x="46494" y="41131"/>
                  </a:lnTo>
                  <a:lnTo>
                    <a:pt x="46494" y="41131"/>
                  </a:lnTo>
                  <a:lnTo>
                    <a:pt x="46494" y="41131"/>
                  </a:lnTo>
                  <a:lnTo>
                    <a:pt x="46494" y="41131"/>
                  </a:lnTo>
                  <a:lnTo>
                    <a:pt x="46494" y="45559"/>
                  </a:lnTo>
                  <a:lnTo>
                    <a:pt x="46494" y="45559"/>
                  </a:lnTo>
                  <a:cubicBezTo>
                    <a:pt x="46494" y="45559"/>
                    <a:pt x="46494" y="45559"/>
                    <a:pt x="46494" y="45559"/>
                  </a:cubicBezTo>
                  <a:lnTo>
                    <a:pt x="46494" y="45559"/>
                  </a:lnTo>
                  <a:cubicBezTo>
                    <a:pt x="47285" y="46929"/>
                    <a:pt x="47285" y="48617"/>
                    <a:pt x="46494" y="49987"/>
                  </a:cubicBezTo>
                  <a:close/>
                  <a:moveTo>
                    <a:pt x="55350" y="50725"/>
                  </a:moveTo>
                  <a:lnTo>
                    <a:pt x="55350" y="50725"/>
                  </a:lnTo>
                  <a:lnTo>
                    <a:pt x="55350" y="50725"/>
                  </a:lnTo>
                  <a:lnTo>
                    <a:pt x="55350" y="50725"/>
                  </a:lnTo>
                  <a:lnTo>
                    <a:pt x="55350" y="50725"/>
                  </a:lnTo>
                  <a:lnTo>
                    <a:pt x="55350" y="50725"/>
                  </a:lnTo>
                  <a:lnTo>
                    <a:pt x="55350" y="50725"/>
                  </a:lnTo>
                  <a:lnTo>
                    <a:pt x="55350" y="50725"/>
                  </a:lnTo>
                  <a:lnTo>
                    <a:pt x="55350" y="50725"/>
                  </a:lnTo>
                  <a:lnTo>
                    <a:pt x="55350" y="50725"/>
                  </a:lnTo>
                  <a:close/>
                  <a:moveTo>
                    <a:pt x="55350" y="50725"/>
                  </a:moveTo>
                  <a:lnTo>
                    <a:pt x="55350" y="50725"/>
                  </a:lnTo>
                  <a:lnTo>
                    <a:pt x="55350" y="50725"/>
                  </a:lnTo>
                  <a:lnTo>
                    <a:pt x="50922" y="46297"/>
                  </a:lnTo>
                  <a:lnTo>
                    <a:pt x="42804" y="29323"/>
                  </a:lnTo>
                  <a:lnTo>
                    <a:pt x="38376" y="29323"/>
                  </a:lnTo>
                  <a:lnTo>
                    <a:pt x="38376" y="29323"/>
                  </a:lnTo>
                  <a:lnTo>
                    <a:pt x="42804" y="29323"/>
                  </a:lnTo>
                  <a:lnTo>
                    <a:pt x="49446" y="35227"/>
                  </a:lnTo>
                  <a:lnTo>
                    <a:pt x="54612" y="35227"/>
                  </a:lnTo>
                  <a:lnTo>
                    <a:pt x="54612" y="35227"/>
                  </a:lnTo>
                  <a:close/>
                  <a:moveTo>
                    <a:pt x="55350" y="50725"/>
                  </a:moveTo>
                  <a:lnTo>
                    <a:pt x="55350" y="50725"/>
                  </a:lnTo>
                  <a:lnTo>
                    <a:pt x="55350" y="50725"/>
                  </a:lnTo>
                  <a:lnTo>
                    <a:pt x="55350" y="50725"/>
                  </a:lnTo>
                  <a:lnTo>
                    <a:pt x="47970" y="44821"/>
                  </a:lnTo>
                  <a:lnTo>
                    <a:pt x="47970" y="44821"/>
                  </a:lnTo>
                  <a:lnTo>
                    <a:pt x="47970" y="44821"/>
                  </a:lnTo>
                  <a:lnTo>
                    <a:pt x="55350" y="50725"/>
                  </a:lnTo>
                  <a:lnTo>
                    <a:pt x="55350" y="50725"/>
                  </a:lnTo>
                  <a:lnTo>
                    <a:pt x="59040" y="50725"/>
                  </a:lnTo>
                  <a:close/>
                  <a:moveTo>
                    <a:pt x="55350" y="50725"/>
                  </a:moveTo>
                  <a:lnTo>
                    <a:pt x="50922" y="42607"/>
                  </a:lnTo>
                  <a:cubicBezTo>
                    <a:pt x="49774" y="39356"/>
                    <a:pt x="48022" y="36350"/>
                    <a:pt x="45756" y="33751"/>
                  </a:cubicBezTo>
                  <a:lnTo>
                    <a:pt x="41328" y="28585"/>
                  </a:lnTo>
                  <a:lnTo>
                    <a:pt x="41328" y="28585"/>
                  </a:lnTo>
                  <a:lnTo>
                    <a:pt x="45756" y="33751"/>
                  </a:lnTo>
                  <a:cubicBezTo>
                    <a:pt x="48280" y="36156"/>
                    <a:pt x="50071" y="39226"/>
                    <a:pt x="50922" y="42607"/>
                  </a:cubicBezTo>
                  <a:cubicBezTo>
                    <a:pt x="52393" y="45234"/>
                    <a:pt x="54123" y="47706"/>
                    <a:pt x="56088" y="49987"/>
                  </a:cubicBezTo>
                  <a:close/>
                  <a:moveTo>
                    <a:pt x="50922" y="33751"/>
                  </a:moveTo>
                  <a:lnTo>
                    <a:pt x="50922" y="33751"/>
                  </a:lnTo>
                  <a:cubicBezTo>
                    <a:pt x="50922" y="33751"/>
                    <a:pt x="50922" y="33751"/>
                    <a:pt x="50922" y="33751"/>
                  </a:cubicBezTo>
                  <a:lnTo>
                    <a:pt x="50922" y="29323"/>
                  </a:lnTo>
                  <a:cubicBezTo>
                    <a:pt x="51267" y="27867"/>
                    <a:pt x="51267" y="26351"/>
                    <a:pt x="50922" y="24895"/>
                  </a:cubicBezTo>
                  <a:lnTo>
                    <a:pt x="50922" y="24895"/>
                  </a:lnTo>
                  <a:lnTo>
                    <a:pt x="50922" y="24895"/>
                  </a:lnTo>
                  <a:lnTo>
                    <a:pt x="50922" y="24895"/>
                  </a:lnTo>
                  <a:lnTo>
                    <a:pt x="50922" y="24895"/>
                  </a:lnTo>
                  <a:lnTo>
                    <a:pt x="50922" y="29323"/>
                  </a:lnTo>
                  <a:lnTo>
                    <a:pt x="50922" y="34489"/>
                  </a:lnTo>
                  <a:lnTo>
                    <a:pt x="50922" y="34489"/>
                  </a:lnTo>
                  <a:close/>
                  <a:moveTo>
                    <a:pt x="13284" y="13825"/>
                  </a:moveTo>
                  <a:lnTo>
                    <a:pt x="13284" y="13825"/>
                  </a:lnTo>
                  <a:lnTo>
                    <a:pt x="13284" y="13825"/>
                  </a:lnTo>
                  <a:lnTo>
                    <a:pt x="20664" y="13825"/>
                  </a:lnTo>
                  <a:lnTo>
                    <a:pt x="20664" y="7183"/>
                  </a:lnTo>
                  <a:lnTo>
                    <a:pt x="20664" y="7183"/>
                  </a:lnTo>
                  <a:cubicBezTo>
                    <a:pt x="19217" y="6773"/>
                    <a:pt x="17683" y="6773"/>
                    <a:pt x="16236" y="7183"/>
                  </a:cubicBezTo>
                  <a:lnTo>
                    <a:pt x="3690" y="7183"/>
                  </a:lnTo>
                  <a:lnTo>
                    <a:pt x="3690" y="7183"/>
                  </a:lnTo>
                  <a:lnTo>
                    <a:pt x="3690" y="7183"/>
                  </a:lnTo>
                  <a:lnTo>
                    <a:pt x="3690" y="7183"/>
                  </a:lnTo>
                  <a:lnTo>
                    <a:pt x="3690" y="7183"/>
                  </a:lnTo>
                  <a:cubicBezTo>
                    <a:pt x="3690" y="7183"/>
                    <a:pt x="3690" y="7183"/>
                    <a:pt x="3690" y="7183"/>
                  </a:cubicBezTo>
                  <a:lnTo>
                    <a:pt x="13284" y="7183"/>
                  </a:lnTo>
                  <a:lnTo>
                    <a:pt x="18450" y="7183"/>
                  </a:lnTo>
                  <a:lnTo>
                    <a:pt x="18450" y="7183"/>
                  </a:lnTo>
                  <a:lnTo>
                    <a:pt x="20664" y="7183"/>
                  </a:lnTo>
                  <a:cubicBezTo>
                    <a:pt x="21286" y="8849"/>
                    <a:pt x="21286" y="10683"/>
                    <a:pt x="20664" y="12349"/>
                  </a:cubicBezTo>
                  <a:close/>
                  <a:moveTo>
                    <a:pt x="42804" y="7183"/>
                  </a:moveTo>
                  <a:lnTo>
                    <a:pt x="42804" y="7183"/>
                  </a:lnTo>
                  <a:lnTo>
                    <a:pt x="31734" y="7183"/>
                  </a:lnTo>
                  <a:cubicBezTo>
                    <a:pt x="25044" y="3862"/>
                    <a:pt x="17778" y="1858"/>
                    <a:pt x="10332" y="1279"/>
                  </a:cubicBezTo>
                  <a:lnTo>
                    <a:pt x="10332" y="1279"/>
                  </a:lnTo>
                  <a:cubicBezTo>
                    <a:pt x="7048" y="-205"/>
                    <a:pt x="3284" y="-205"/>
                    <a:pt x="0" y="1279"/>
                  </a:cubicBezTo>
                  <a:lnTo>
                    <a:pt x="0" y="1279"/>
                  </a:lnTo>
                  <a:lnTo>
                    <a:pt x="0" y="1279"/>
                  </a:lnTo>
                  <a:lnTo>
                    <a:pt x="0" y="1279"/>
                  </a:lnTo>
                  <a:cubicBezTo>
                    <a:pt x="3232" y="-426"/>
                    <a:pt x="7100" y="-426"/>
                    <a:pt x="10332" y="1279"/>
                  </a:cubicBezTo>
                  <a:cubicBezTo>
                    <a:pt x="17455" y="1865"/>
                    <a:pt x="24435" y="3610"/>
                    <a:pt x="30996" y="6445"/>
                  </a:cubicBezTo>
                  <a:lnTo>
                    <a:pt x="42804" y="10873"/>
                  </a:lnTo>
                  <a:lnTo>
                    <a:pt x="42804" y="10873"/>
                  </a:lnTo>
                  <a:lnTo>
                    <a:pt x="42804" y="10873"/>
                  </a:lnTo>
                  <a:lnTo>
                    <a:pt x="42804" y="10873"/>
                  </a:lnTo>
                  <a:lnTo>
                    <a:pt x="42804" y="10873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FB3A37EF-B166-48E6-95B6-1AA42D25F9E9}"/>
                </a:ext>
              </a:extLst>
            </p:cNvPr>
            <p:cNvSpPr/>
            <p:nvPr/>
          </p:nvSpPr>
          <p:spPr>
            <a:xfrm>
              <a:off x="7694720" y="3605143"/>
              <a:ext cx="42230" cy="15498"/>
            </a:xfrm>
            <a:custGeom>
              <a:avLst/>
              <a:gdLst>
                <a:gd name="connsiteX0" fmla="*/ 25654 w 42230"/>
                <a:gd name="connsiteY0" fmla="*/ 0 h 15498"/>
                <a:gd name="connsiteX1" fmla="*/ 32296 w 42230"/>
                <a:gd name="connsiteY1" fmla="*/ 3690 h 15498"/>
                <a:gd name="connsiteX2" fmla="*/ 38200 w 42230"/>
                <a:gd name="connsiteY2" fmla="*/ 11070 h 15498"/>
                <a:gd name="connsiteX3" fmla="*/ 33772 w 42230"/>
                <a:gd name="connsiteY3" fmla="*/ 11070 h 15498"/>
                <a:gd name="connsiteX4" fmla="*/ 33772 w 42230"/>
                <a:gd name="connsiteY4" fmla="*/ 11070 h 15498"/>
                <a:gd name="connsiteX5" fmla="*/ 33772 w 42230"/>
                <a:gd name="connsiteY5" fmla="*/ 11070 h 15498"/>
                <a:gd name="connsiteX6" fmla="*/ 28606 w 42230"/>
                <a:gd name="connsiteY6" fmla="*/ 11070 h 15498"/>
                <a:gd name="connsiteX7" fmla="*/ 34510 w 42230"/>
                <a:gd name="connsiteY7" fmla="*/ 11070 h 15498"/>
                <a:gd name="connsiteX8" fmla="*/ 34510 w 42230"/>
                <a:gd name="connsiteY8" fmla="*/ 11070 h 15498"/>
                <a:gd name="connsiteX9" fmla="*/ 41152 w 42230"/>
                <a:gd name="connsiteY9" fmla="*/ 11070 h 15498"/>
                <a:gd name="connsiteX10" fmla="*/ 41890 w 42230"/>
                <a:gd name="connsiteY10" fmla="*/ 11070 h 15498"/>
                <a:gd name="connsiteX11" fmla="*/ 41890 w 42230"/>
                <a:gd name="connsiteY11" fmla="*/ 11070 h 15498"/>
                <a:gd name="connsiteX12" fmla="*/ 41890 w 42230"/>
                <a:gd name="connsiteY12" fmla="*/ 11070 h 15498"/>
                <a:gd name="connsiteX13" fmla="*/ 41890 w 42230"/>
                <a:gd name="connsiteY13" fmla="*/ 11070 h 15498"/>
                <a:gd name="connsiteX14" fmla="*/ 41890 w 42230"/>
                <a:gd name="connsiteY14" fmla="*/ 5904 h 15498"/>
                <a:gd name="connsiteX15" fmla="*/ 41890 w 42230"/>
                <a:gd name="connsiteY15" fmla="*/ 5904 h 15498"/>
                <a:gd name="connsiteX16" fmla="*/ 41890 w 42230"/>
                <a:gd name="connsiteY16" fmla="*/ 5904 h 15498"/>
                <a:gd name="connsiteX17" fmla="*/ 41890 w 42230"/>
                <a:gd name="connsiteY17" fmla="*/ 1476 h 15498"/>
                <a:gd name="connsiteX18" fmla="*/ 41890 w 42230"/>
                <a:gd name="connsiteY18" fmla="*/ 1476 h 15498"/>
                <a:gd name="connsiteX19" fmla="*/ 41890 w 42230"/>
                <a:gd name="connsiteY19" fmla="*/ 1476 h 15498"/>
                <a:gd name="connsiteX20" fmla="*/ 41890 w 42230"/>
                <a:gd name="connsiteY20" fmla="*/ 1476 h 15498"/>
                <a:gd name="connsiteX21" fmla="*/ 41890 w 42230"/>
                <a:gd name="connsiteY21" fmla="*/ 1476 h 15498"/>
                <a:gd name="connsiteX22" fmla="*/ 41890 w 42230"/>
                <a:gd name="connsiteY22" fmla="*/ 1476 h 15498"/>
                <a:gd name="connsiteX23" fmla="*/ 41890 w 42230"/>
                <a:gd name="connsiteY23" fmla="*/ 1476 h 15498"/>
                <a:gd name="connsiteX24" fmla="*/ 41890 w 42230"/>
                <a:gd name="connsiteY24" fmla="*/ 1476 h 15498"/>
                <a:gd name="connsiteX25" fmla="*/ 41890 w 42230"/>
                <a:gd name="connsiteY25" fmla="*/ 1476 h 15498"/>
                <a:gd name="connsiteX26" fmla="*/ 41890 w 42230"/>
                <a:gd name="connsiteY26" fmla="*/ 1476 h 15498"/>
                <a:gd name="connsiteX27" fmla="*/ 41890 w 42230"/>
                <a:gd name="connsiteY27" fmla="*/ 1476 h 15498"/>
                <a:gd name="connsiteX28" fmla="*/ 13108 w 42230"/>
                <a:gd name="connsiteY28" fmla="*/ 1476 h 15498"/>
                <a:gd name="connsiteX29" fmla="*/ 7204 w 42230"/>
                <a:gd name="connsiteY29" fmla="*/ 1476 h 15498"/>
                <a:gd name="connsiteX30" fmla="*/ 562 w 42230"/>
                <a:gd name="connsiteY30" fmla="*/ 6642 h 15498"/>
                <a:gd name="connsiteX31" fmla="*/ 562 w 42230"/>
                <a:gd name="connsiteY31" fmla="*/ 15498 h 15498"/>
                <a:gd name="connsiteX32" fmla="*/ 562 w 42230"/>
                <a:gd name="connsiteY32" fmla="*/ 15498 h 15498"/>
                <a:gd name="connsiteX33" fmla="*/ 562 w 42230"/>
                <a:gd name="connsiteY33" fmla="*/ 15498 h 15498"/>
                <a:gd name="connsiteX34" fmla="*/ 562 w 42230"/>
                <a:gd name="connsiteY34" fmla="*/ 15498 h 15498"/>
                <a:gd name="connsiteX35" fmla="*/ 562 w 42230"/>
                <a:gd name="connsiteY35" fmla="*/ 15498 h 15498"/>
                <a:gd name="connsiteX36" fmla="*/ 5728 w 42230"/>
                <a:gd name="connsiteY36" fmla="*/ 15498 h 15498"/>
                <a:gd name="connsiteX37" fmla="*/ 5728 w 42230"/>
                <a:gd name="connsiteY37" fmla="*/ 15498 h 15498"/>
                <a:gd name="connsiteX38" fmla="*/ 17536 w 42230"/>
                <a:gd name="connsiteY38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2230" h="15498">
                  <a:moveTo>
                    <a:pt x="25654" y="0"/>
                  </a:moveTo>
                  <a:cubicBezTo>
                    <a:pt x="28152" y="630"/>
                    <a:pt x="30443" y="1901"/>
                    <a:pt x="32296" y="3690"/>
                  </a:cubicBezTo>
                  <a:cubicBezTo>
                    <a:pt x="37462" y="3690"/>
                    <a:pt x="38200" y="9594"/>
                    <a:pt x="38200" y="11070"/>
                  </a:cubicBezTo>
                  <a:lnTo>
                    <a:pt x="33772" y="11070"/>
                  </a:lnTo>
                  <a:lnTo>
                    <a:pt x="33772" y="11070"/>
                  </a:lnTo>
                  <a:lnTo>
                    <a:pt x="33772" y="11070"/>
                  </a:lnTo>
                  <a:lnTo>
                    <a:pt x="28606" y="11070"/>
                  </a:lnTo>
                  <a:cubicBezTo>
                    <a:pt x="30433" y="12125"/>
                    <a:pt x="32684" y="12125"/>
                    <a:pt x="34510" y="11070"/>
                  </a:cubicBezTo>
                  <a:lnTo>
                    <a:pt x="34510" y="11070"/>
                  </a:lnTo>
                  <a:lnTo>
                    <a:pt x="41152" y="11070"/>
                  </a:lnTo>
                  <a:lnTo>
                    <a:pt x="41890" y="11070"/>
                  </a:lnTo>
                  <a:lnTo>
                    <a:pt x="41890" y="11070"/>
                  </a:lnTo>
                  <a:lnTo>
                    <a:pt x="41890" y="11070"/>
                  </a:lnTo>
                  <a:lnTo>
                    <a:pt x="41890" y="11070"/>
                  </a:lnTo>
                  <a:cubicBezTo>
                    <a:pt x="41601" y="9360"/>
                    <a:pt x="41601" y="7614"/>
                    <a:pt x="41890" y="5904"/>
                  </a:cubicBezTo>
                  <a:lnTo>
                    <a:pt x="41890" y="5904"/>
                  </a:lnTo>
                  <a:lnTo>
                    <a:pt x="41890" y="5904"/>
                  </a:lnTo>
                  <a:cubicBezTo>
                    <a:pt x="42344" y="4463"/>
                    <a:pt x="42344" y="2917"/>
                    <a:pt x="41890" y="1476"/>
                  </a:cubicBezTo>
                  <a:lnTo>
                    <a:pt x="41890" y="1476"/>
                  </a:lnTo>
                  <a:lnTo>
                    <a:pt x="41890" y="1476"/>
                  </a:lnTo>
                  <a:lnTo>
                    <a:pt x="41890" y="1476"/>
                  </a:lnTo>
                  <a:lnTo>
                    <a:pt x="41890" y="1476"/>
                  </a:lnTo>
                  <a:lnTo>
                    <a:pt x="41890" y="1476"/>
                  </a:lnTo>
                  <a:lnTo>
                    <a:pt x="41890" y="1476"/>
                  </a:lnTo>
                  <a:lnTo>
                    <a:pt x="41890" y="1476"/>
                  </a:lnTo>
                  <a:lnTo>
                    <a:pt x="41890" y="1476"/>
                  </a:lnTo>
                  <a:lnTo>
                    <a:pt x="41890" y="1476"/>
                  </a:lnTo>
                  <a:lnTo>
                    <a:pt x="41890" y="1476"/>
                  </a:lnTo>
                  <a:lnTo>
                    <a:pt x="13108" y="1476"/>
                  </a:lnTo>
                  <a:lnTo>
                    <a:pt x="7204" y="1476"/>
                  </a:lnTo>
                  <a:cubicBezTo>
                    <a:pt x="4431" y="2324"/>
                    <a:pt x="2067" y="4163"/>
                    <a:pt x="562" y="6642"/>
                  </a:cubicBezTo>
                  <a:cubicBezTo>
                    <a:pt x="-187" y="9546"/>
                    <a:pt x="-187" y="12594"/>
                    <a:pt x="562" y="15498"/>
                  </a:cubicBezTo>
                  <a:cubicBezTo>
                    <a:pt x="562" y="15498"/>
                    <a:pt x="562" y="15498"/>
                    <a:pt x="562" y="15498"/>
                  </a:cubicBezTo>
                  <a:lnTo>
                    <a:pt x="562" y="15498"/>
                  </a:lnTo>
                  <a:lnTo>
                    <a:pt x="562" y="15498"/>
                  </a:lnTo>
                  <a:lnTo>
                    <a:pt x="562" y="15498"/>
                  </a:lnTo>
                  <a:cubicBezTo>
                    <a:pt x="2106" y="14390"/>
                    <a:pt x="4184" y="14390"/>
                    <a:pt x="5728" y="15498"/>
                  </a:cubicBezTo>
                  <a:lnTo>
                    <a:pt x="5728" y="15498"/>
                  </a:lnTo>
                  <a:lnTo>
                    <a:pt x="17536" y="15498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30892700-DFBF-44AB-AF39-E95957DB945D}"/>
                </a:ext>
              </a:extLst>
            </p:cNvPr>
            <p:cNvSpPr/>
            <p:nvPr/>
          </p:nvSpPr>
          <p:spPr>
            <a:xfrm>
              <a:off x="7709305" y="3601454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5904 w 5903"/>
                <a:gd name="connsiteY1" fmla="*/ 0 h 73800"/>
                <a:gd name="connsiteX2" fmla="*/ 0 w 5903"/>
                <a:gd name="connsiteY2" fmla="*/ 0 h 73800"/>
                <a:gd name="connsiteX3" fmla="*/ 0 w 5903"/>
                <a:gd name="connsiteY3" fmla="*/ 0 h 73800"/>
                <a:gd name="connsiteX4" fmla="*/ 0 w 5903"/>
                <a:gd name="connsiteY4" fmla="*/ 0 h 73800"/>
                <a:gd name="connsiteX5" fmla="*/ 0 w 5903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cubicBezTo>
                    <a:pt x="5904" y="0"/>
                    <a:pt x="5904" y="0"/>
                    <a:pt x="590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0FA256BB-932E-470F-855E-5D46D2250C86}"/>
                </a:ext>
              </a:extLst>
            </p:cNvPr>
            <p:cNvSpPr/>
            <p:nvPr/>
          </p:nvSpPr>
          <p:spPr>
            <a:xfrm>
              <a:off x="7725477" y="3597026"/>
              <a:ext cx="5229" cy="6395"/>
            </a:xfrm>
            <a:custGeom>
              <a:avLst/>
              <a:gdLst>
                <a:gd name="connsiteX0" fmla="*/ 5230 w 5229"/>
                <a:gd name="connsiteY0" fmla="*/ 0 h 6395"/>
                <a:gd name="connsiteX1" fmla="*/ 5230 w 5229"/>
                <a:gd name="connsiteY1" fmla="*/ 4428 h 6395"/>
                <a:gd name="connsiteX2" fmla="*/ 64 w 5229"/>
                <a:gd name="connsiteY2" fmla="*/ 4428 h 6395"/>
                <a:gd name="connsiteX3" fmla="*/ 64 w 5229"/>
                <a:gd name="connsiteY3" fmla="*/ 4428 h 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29" h="6395">
                  <a:moveTo>
                    <a:pt x="5230" y="0"/>
                  </a:moveTo>
                  <a:cubicBezTo>
                    <a:pt x="5230" y="0"/>
                    <a:pt x="5230" y="0"/>
                    <a:pt x="5230" y="4428"/>
                  </a:cubicBezTo>
                  <a:cubicBezTo>
                    <a:pt x="5230" y="8856"/>
                    <a:pt x="-674" y="4428"/>
                    <a:pt x="64" y="4428"/>
                  </a:cubicBezTo>
                  <a:cubicBezTo>
                    <a:pt x="802" y="4428"/>
                    <a:pt x="64" y="4428"/>
                    <a:pt x="64" y="44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55A71407-D5F2-41EE-944A-33F77FE7DDCC}"/>
                </a:ext>
              </a:extLst>
            </p:cNvPr>
            <p:cNvSpPr/>
            <p:nvPr/>
          </p:nvSpPr>
          <p:spPr>
            <a:xfrm>
              <a:off x="7727016" y="3602191"/>
              <a:ext cx="5166" cy="831"/>
            </a:xfrm>
            <a:custGeom>
              <a:avLst/>
              <a:gdLst>
                <a:gd name="connsiteX0" fmla="*/ 0 w 5166"/>
                <a:gd name="connsiteY0" fmla="*/ 0 h 831"/>
                <a:gd name="connsiteX1" fmla="*/ 0 w 5166"/>
                <a:gd name="connsiteY1" fmla="*/ 0 h 831"/>
                <a:gd name="connsiteX2" fmla="*/ 0 w 5166"/>
                <a:gd name="connsiteY2" fmla="*/ 0 h 831"/>
                <a:gd name="connsiteX3" fmla="*/ 0 w 5166"/>
                <a:gd name="connsiteY3" fmla="*/ 0 h 831"/>
                <a:gd name="connsiteX4" fmla="*/ 0 w 5166"/>
                <a:gd name="connsiteY4" fmla="*/ 0 h 831"/>
                <a:gd name="connsiteX5" fmla="*/ 0 w 5166"/>
                <a:gd name="connsiteY5" fmla="*/ 0 h 831"/>
                <a:gd name="connsiteX6" fmla="*/ 5166 w 5166"/>
                <a:gd name="connsiteY6" fmla="*/ 0 h 831"/>
                <a:gd name="connsiteX7" fmla="*/ 5166 w 5166"/>
                <a:gd name="connsiteY7" fmla="*/ 0 h 831"/>
                <a:gd name="connsiteX8" fmla="*/ 5166 w 5166"/>
                <a:gd name="connsiteY8" fmla="*/ 0 h 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66" h="83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544" y="1109"/>
                    <a:pt x="3622" y="1109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F8CD7304-D3C6-43DD-8FAA-02F03309F44D}"/>
                </a:ext>
              </a:extLst>
            </p:cNvPr>
            <p:cNvSpPr/>
            <p:nvPr/>
          </p:nvSpPr>
          <p:spPr>
            <a:xfrm>
              <a:off x="7750633" y="3637615"/>
              <a:ext cx="240" cy="5166"/>
            </a:xfrm>
            <a:custGeom>
              <a:avLst/>
              <a:gdLst>
                <a:gd name="connsiteX0" fmla="*/ 0 w 240"/>
                <a:gd name="connsiteY0" fmla="*/ 0 h 5166"/>
                <a:gd name="connsiteX1" fmla="*/ 0 w 240"/>
                <a:gd name="connsiteY1" fmla="*/ 0 h 5166"/>
                <a:gd name="connsiteX2" fmla="*/ 0 w 240"/>
                <a:gd name="connsiteY2" fmla="*/ 0 h 5166"/>
                <a:gd name="connsiteX3" fmla="*/ 0 w 240"/>
                <a:gd name="connsiteY3" fmla="*/ 0 h 5166"/>
                <a:gd name="connsiteX4" fmla="*/ 0 w 240"/>
                <a:gd name="connsiteY4" fmla="*/ 5166 h 5166"/>
                <a:gd name="connsiteX5" fmla="*/ 0 w 240"/>
                <a:gd name="connsiteY5" fmla="*/ 5166 h 5166"/>
                <a:gd name="connsiteX6" fmla="*/ 0 w 240"/>
                <a:gd name="connsiteY6" fmla="*/ 5166 h 5166"/>
                <a:gd name="connsiteX7" fmla="*/ 0 w 240"/>
                <a:gd name="connsiteY7" fmla="*/ 5166 h 5166"/>
                <a:gd name="connsiteX8" fmla="*/ 0 w 240"/>
                <a:gd name="connsiteY8" fmla="*/ 5166 h 5166"/>
                <a:gd name="connsiteX9" fmla="*/ 0 w 240"/>
                <a:gd name="connsiteY9" fmla="*/ 5166 h 5166"/>
                <a:gd name="connsiteX10" fmla="*/ 0 w 240"/>
                <a:gd name="connsiteY10" fmla="*/ 2214 h 5166"/>
                <a:gd name="connsiteX11" fmla="*/ 0 w 240"/>
                <a:gd name="connsiteY11" fmla="*/ 2214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0" h="51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320" y="1707"/>
                    <a:pt x="320" y="3459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5C23DE6-A18E-4EDD-A494-D3B3ED66AD4A}"/>
                </a:ext>
              </a:extLst>
            </p:cNvPr>
            <p:cNvSpPr/>
            <p:nvPr/>
          </p:nvSpPr>
          <p:spPr>
            <a:xfrm>
              <a:off x="7744729" y="3641306"/>
              <a:ext cx="425" cy="7379"/>
            </a:xfrm>
            <a:custGeom>
              <a:avLst/>
              <a:gdLst>
                <a:gd name="connsiteX0" fmla="*/ 0 w 425"/>
                <a:gd name="connsiteY0" fmla="*/ 7380 h 7379"/>
                <a:gd name="connsiteX1" fmla="*/ 0 w 425"/>
                <a:gd name="connsiteY1" fmla="*/ 7380 h 7379"/>
                <a:gd name="connsiteX2" fmla="*/ 0 w 425"/>
                <a:gd name="connsiteY2" fmla="*/ 0 h 7379"/>
                <a:gd name="connsiteX3" fmla="*/ 0 w 425"/>
                <a:gd name="connsiteY3" fmla="*/ 0 h 7379"/>
                <a:gd name="connsiteX4" fmla="*/ 0 w 425"/>
                <a:gd name="connsiteY4" fmla="*/ 0 h 7379"/>
                <a:gd name="connsiteX5" fmla="*/ 0 w 425"/>
                <a:gd name="connsiteY5" fmla="*/ 0 h 7379"/>
                <a:gd name="connsiteX6" fmla="*/ 0 w 425"/>
                <a:gd name="connsiteY6" fmla="*/ 5166 h 7379"/>
                <a:gd name="connsiteX7" fmla="*/ 0 w 425"/>
                <a:gd name="connsiteY7" fmla="*/ 5166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5" h="7379">
                  <a:moveTo>
                    <a:pt x="0" y="7380"/>
                  </a:moveTo>
                  <a:lnTo>
                    <a:pt x="0" y="7380"/>
                  </a:lnTo>
                  <a:cubicBezTo>
                    <a:pt x="567" y="4953"/>
                    <a:pt x="567" y="2427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9AA4B234-43FA-4ABE-A6FC-347A7726CCE9}"/>
                </a:ext>
              </a:extLst>
            </p:cNvPr>
            <p:cNvSpPr/>
            <p:nvPr/>
          </p:nvSpPr>
          <p:spPr>
            <a:xfrm>
              <a:off x="7750404" y="3639091"/>
              <a:ext cx="4656" cy="11070"/>
            </a:xfrm>
            <a:custGeom>
              <a:avLst/>
              <a:gdLst>
                <a:gd name="connsiteX0" fmla="*/ 228 w 4656"/>
                <a:gd name="connsiteY0" fmla="*/ 0 h 11070"/>
                <a:gd name="connsiteX1" fmla="*/ 228 w 4656"/>
                <a:gd name="connsiteY1" fmla="*/ 0 h 11070"/>
                <a:gd name="connsiteX2" fmla="*/ 228 w 4656"/>
                <a:gd name="connsiteY2" fmla="*/ 5904 h 11070"/>
                <a:gd name="connsiteX3" fmla="*/ 228 w 4656"/>
                <a:gd name="connsiteY3" fmla="*/ 11070 h 11070"/>
                <a:gd name="connsiteX4" fmla="*/ 228 w 4656"/>
                <a:gd name="connsiteY4" fmla="*/ 11070 h 11070"/>
                <a:gd name="connsiteX5" fmla="*/ 4656 w 4656"/>
                <a:gd name="connsiteY5" fmla="*/ 5904 h 11070"/>
                <a:gd name="connsiteX6" fmla="*/ 4656 w 4656"/>
                <a:gd name="connsiteY6" fmla="*/ 5904 h 11070"/>
                <a:gd name="connsiteX7" fmla="*/ 4656 w 4656"/>
                <a:gd name="connsiteY7" fmla="*/ 5904 h 11070"/>
                <a:gd name="connsiteX8" fmla="*/ 4656 w 4656"/>
                <a:gd name="connsiteY8" fmla="*/ 5904 h 11070"/>
                <a:gd name="connsiteX9" fmla="*/ 4656 w 4656"/>
                <a:gd name="connsiteY9" fmla="*/ 5904 h 11070"/>
                <a:gd name="connsiteX10" fmla="*/ 4656 w 4656"/>
                <a:gd name="connsiteY10" fmla="*/ 5904 h 11070"/>
                <a:gd name="connsiteX11" fmla="*/ 4656 w 4656"/>
                <a:gd name="connsiteY11" fmla="*/ 590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6" h="11070">
                  <a:moveTo>
                    <a:pt x="228" y="0"/>
                  </a:moveTo>
                  <a:lnTo>
                    <a:pt x="228" y="0"/>
                  </a:lnTo>
                  <a:lnTo>
                    <a:pt x="228" y="5904"/>
                  </a:lnTo>
                  <a:cubicBezTo>
                    <a:pt x="-76" y="7612"/>
                    <a:pt x="-76" y="9362"/>
                    <a:pt x="228" y="11070"/>
                  </a:cubicBezTo>
                  <a:lnTo>
                    <a:pt x="228" y="11070"/>
                  </a:lnTo>
                  <a:cubicBezTo>
                    <a:pt x="2052" y="9680"/>
                    <a:pt x="3562" y="7920"/>
                    <a:pt x="4656" y="5904"/>
                  </a:cubicBezTo>
                  <a:lnTo>
                    <a:pt x="4656" y="5904"/>
                  </a:lnTo>
                  <a:lnTo>
                    <a:pt x="4656" y="5904"/>
                  </a:lnTo>
                  <a:lnTo>
                    <a:pt x="4656" y="5904"/>
                  </a:lnTo>
                  <a:lnTo>
                    <a:pt x="4656" y="5904"/>
                  </a:lnTo>
                  <a:lnTo>
                    <a:pt x="4656" y="5904"/>
                  </a:lnTo>
                  <a:lnTo>
                    <a:pt x="4656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50F539A6-C38B-4C2B-A081-EBADFE38493F}"/>
                </a:ext>
              </a:extLst>
            </p:cNvPr>
            <p:cNvSpPr/>
            <p:nvPr/>
          </p:nvSpPr>
          <p:spPr>
            <a:xfrm>
              <a:off x="7748886" y="3639830"/>
              <a:ext cx="270" cy="11807"/>
            </a:xfrm>
            <a:custGeom>
              <a:avLst/>
              <a:gdLst>
                <a:gd name="connsiteX0" fmla="*/ 271 w 270"/>
                <a:gd name="connsiteY0" fmla="*/ 11808 h 11807"/>
                <a:gd name="connsiteX1" fmla="*/ 271 w 270"/>
                <a:gd name="connsiteY1" fmla="*/ 11808 h 11807"/>
                <a:gd name="connsiteX2" fmla="*/ 271 w 270"/>
                <a:gd name="connsiteY2" fmla="*/ 5904 h 11807"/>
                <a:gd name="connsiteX3" fmla="*/ 271 w 270"/>
                <a:gd name="connsiteY3" fmla="*/ 0 h 11807"/>
                <a:gd name="connsiteX4" fmla="*/ 271 w 270"/>
                <a:gd name="connsiteY4" fmla="*/ 0 h 11807"/>
                <a:gd name="connsiteX5" fmla="*/ 271 w 270"/>
                <a:gd name="connsiteY5" fmla="*/ 0 h 11807"/>
                <a:gd name="connsiteX6" fmla="*/ 271 w 270"/>
                <a:gd name="connsiteY6" fmla="*/ 0 h 11807"/>
                <a:gd name="connsiteX7" fmla="*/ 271 w 270"/>
                <a:gd name="connsiteY7" fmla="*/ 5166 h 11807"/>
                <a:gd name="connsiteX8" fmla="*/ 271 w 270"/>
                <a:gd name="connsiteY8" fmla="*/ 5166 h 11807"/>
                <a:gd name="connsiteX9" fmla="*/ 271 w 270"/>
                <a:gd name="connsiteY9" fmla="*/ 5166 h 11807"/>
                <a:gd name="connsiteX10" fmla="*/ 271 w 270"/>
                <a:gd name="connsiteY10" fmla="*/ 5166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0" h="11807">
                  <a:moveTo>
                    <a:pt x="271" y="11808"/>
                  </a:moveTo>
                  <a:lnTo>
                    <a:pt x="271" y="11808"/>
                  </a:lnTo>
                  <a:cubicBezTo>
                    <a:pt x="-90" y="9857"/>
                    <a:pt x="-90" y="7855"/>
                    <a:pt x="271" y="5904"/>
                  </a:cubicBez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  <a:cubicBezTo>
                    <a:pt x="271" y="0"/>
                    <a:pt x="271" y="0"/>
                    <a:pt x="271" y="0"/>
                  </a:cubicBezTo>
                  <a:cubicBezTo>
                    <a:pt x="-33" y="1708"/>
                    <a:pt x="-33" y="3458"/>
                    <a:pt x="271" y="5166"/>
                  </a:cubicBezTo>
                  <a:lnTo>
                    <a:pt x="271" y="5166"/>
                  </a:lnTo>
                  <a:lnTo>
                    <a:pt x="271" y="5166"/>
                  </a:lnTo>
                  <a:lnTo>
                    <a:pt x="271" y="516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1522B102-CCC7-45B0-8840-B873FA43F33F}"/>
                </a:ext>
              </a:extLst>
            </p:cNvPr>
            <p:cNvSpPr/>
            <p:nvPr/>
          </p:nvSpPr>
          <p:spPr>
            <a:xfrm>
              <a:off x="7753982" y="3634663"/>
              <a:ext cx="538" cy="14022"/>
            </a:xfrm>
            <a:custGeom>
              <a:avLst/>
              <a:gdLst>
                <a:gd name="connsiteX0" fmla="*/ 341 w 538"/>
                <a:gd name="connsiteY0" fmla="*/ 4428 h 14022"/>
                <a:gd name="connsiteX1" fmla="*/ 341 w 538"/>
                <a:gd name="connsiteY1" fmla="*/ 4428 h 14022"/>
                <a:gd name="connsiteX2" fmla="*/ 341 w 538"/>
                <a:gd name="connsiteY2" fmla="*/ 8118 h 14022"/>
                <a:gd name="connsiteX3" fmla="*/ 341 w 538"/>
                <a:gd name="connsiteY3" fmla="*/ 14022 h 14022"/>
                <a:gd name="connsiteX4" fmla="*/ 341 w 538"/>
                <a:gd name="connsiteY4" fmla="*/ 8118 h 14022"/>
                <a:gd name="connsiteX5" fmla="*/ 341 w 538"/>
                <a:gd name="connsiteY5" fmla="*/ 8118 h 14022"/>
                <a:gd name="connsiteX6" fmla="*/ 341 w 538"/>
                <a:gd name="connsiteY6" fmla="*/ 4428 h 14022"/>
                <a:gd name="connsiteX7" fmla="*/ 341 w 538"/>
                <a:gd name="connsiteY7" fmla="*/ 4428 h 14022"/>
                <a:gd name="connsiteX8" fmla="*/ 341 w 538"/>
                <a:gd name="connsiteY8" fmla="*/ 0 h 14022"/>
                <a:gd name="connsiteX9" fmla="*/ 341 w 538"/>
                <a:gd name="connsiteY9" fmla="*/ 0 h 14022"/>
                <a:gd name="connsiteX10" fmla="*/ 341 w 538"/>
                <a:gd name="connsiteY10" fmla="*/ 5166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8" h="14022">
                  <a:moveTo>
                    <a:pt x="341" y="4428"/>
                  </a:moveTo>
                  <a:lnTo>
                    <a:pt x="341" y="4428"/>
                  </a:lnTo>
                  <a:cubicBezTo>
                    <a:pt x="-114" y="5616"/>
                    <a:pt x="-114" y="6930"/>
                    <a:pt x="341" y="8118"/>
                  </a:cubicBezTo>
                  <a:cubicBezTo>
                    <a:pt x="341" y="8118"/>
                    <a:pt x="341" y="14022"/>
                    <a:pt x="341" y="14022"/>
                  </a:cubicBezTo>
                  <a:cubicBezTo>
                    <a:pt x="341" y="14022"/>
                    <a:pt x="341" y="14022"/>
                    <a:pt x="341" y="8118"/>
                  </a:cubicBezTo>
                  <a:lnTo>
                    <a:pt x="341" y="8118"/>
                  </a:lnTo>
                  <a:lnTo>
                    <a:pt x="341" y="4428"/>
                  </a:lnTo>
                  <a:lnTo>
                    <a:pt x="341" y="4428"/>
                  </a:lnTo>
                  <a:cubicBezTo>
                    <a:pt x="202" y="2955"/>
                    <a:pt x="202" y="1473"/>
                    <a:pt x="341" y="0"/>
                  </a:cubicBezTo>
                  <a:lnTo>
                    <a:pt x="341" y="0"/>
                  </a:lnTo>
                  <a:cubicBezTo>
                    <a:pt x="604" y="1712"/>
                    <a:pt x="604" y="3454"/>
                    <a:pt x="341" y="51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C48048CC-4DF1-404F-95F8-7FD8FB153FBD}"/>
                </a:ext>
              </a:extLst>
            </p:cNvPr>
            <p:cNvSpPr/>
            <p:nvPr/>
          </p:nvSpPr>
          <p:spPr>
            <a:xfrm>
              <a:off x="7756277" y="3636139"/>
              <a:ext cx="482" cy="15498"/>
            </a:xfrm>
            <a:custGeom>
              <a:avLst/>
              <a:gdLst>
                <a:gd name="connsiteX0" fmla="*/ 259 w 482"/>
                <a:gd name="connsiteY0" fmla="*/ 15498 h 15498"/>
                <a:gd name="connsiteX1" fmla="*/ 259 w 482"/>
                <a:gd name="connsiteY1" fmla="*/ 10332 h 15498"/>
                <a:gd name="connsiteX2" fmla="*/ 259 w 482"/>
                <a:gd name="connsiteY2" fmla="*/ 5904 h 15498"/>
                <a:gd name="connsiteX3" fmla="*/ 259 w 482"/>
                <a:gd name="connsiteY3" fmla="*/ 5904 h 15498"/>
                <a:gd name="connsiteX4" fmla="*/ 259 w 482"/>
                <a:gd name="connsiteY4" fmla="*/ 0 h 15498"/>
                <a:gd name="connsiteX5" fmla="*/ 259 w 482"/>
                <a:gd name="connsiteY5" fmla="*/ 0 h 15498"/>
                <a:gd name="connsiteX6" fmla="*/ 259 w 482"/>
                <a:gd name="connsiteY6" fmla="*/ 4428 h 15498"/>
                <a:gd name="connsiteX7" fmla="*/ 259 w 482"/>
                <a:gd name="connsiteY7" fmla="*/ 4428 h 15498"/>
                <a:gd name="connsiteX8" fmla="*/ 259 w 482"/>
                <a:gd name="connsiteY8" fmla="*/ 8856 h 15498"/>
                <a:gd name="connsiteX9" fmla="*/ 259 w 482"/>
                <a:gd name="connsiteY9" fmla="*/ 14760 h 15498"/>
                <a:gd name="connsiteX10" fmla="*/ 259 w 482"/>
                <a:gd name="connsiteY10" fmla="*/ 14760 h 15498"/>
                <a:gd name="connsiteX11" fmla="*/ 259 w 482"/>
                <a:gd name="connsiteY11" fmla="*/ 14760 h 15498"/>
                <a:gd name="connsiteX12" fmla="*/ 259 w 482"/>
                <a:gd name="connsiteY12" fmla="*/ 8856 h 15498"/>
                <a:gd name="connsiteX13" fmla="*/ 259 w 482"/>
                <a:gd name="connsiteY13" fmla="*/ 4428 h 15498"/>
                <a:gd name="connsiteX14" fmla="*/ 259 w 482"/>
                <a:gd name="connsiteY14" fmla="*/ 4428 h 15498"/>
                <a:gd name="connsiteX15" fmla="*/ 259 w 482"/>
                <a:gd name="connsiteY15" fmla="*/ 4428 h 15498"/>
                <a:gd name="connsiteX16" fmla="*/ 259 w 482"/>
                <a:gd name="connsiteY16" fmla="*/ 4428 h 15498"/>
                <a:gd name="connsiteX17" fmla="*/ 259 w 482"/>
                <a:gd name="connsiteY17" fmla="*/ 442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2" h="15498">
                  <a:moveTo>
                    <a:pt x="259" y="15498"/>
                  </a:moveTo>
                  <a:cubicBezTo>
                    <a:pt x="259" y="15498"/>
                    <a:pt x="259" y="15498"/>
                    <a:pt x="259" y="10332"/>
                  </a:cubicBezTo>
                  <a:cubicBezTo>
                    <a:pt x="-86" y="8876"/>
                    <a:pt x="-86" y="7360"/>
                    <a:pt x="259" y="5904"/>
                  </a:cubicBezTo>
                  <a:lnTo>
                    <a:pt x="259" y="5904"/>
                  </a:lnTo>
                  <a:cubicBezTo>
                    <a:pt x="542" y="3946"/>
                    <a:pt x="542" y="1958"/>
                    <a:pt x="259" y="0"/>
                  </a:cubicBezTo>
                  <a:lnTo>
                    <a:pt x="259" y="0"/>
                  </a:lnTo>
                  <a:cubicBezTo>
                    <a:pt x="557" y="1461"/>
                    <a:pt x="557" y="2967"/>
                    <a:pt x="259" y="4428"/>
                  </a:cubicBezTo>
                  <a:lnTo>
                    <a:pt x="259" y="4428"/>
                  </a:lnTo>
                  <a:cubicBezTo>
                    <a:pt x="132" y="5901"/>
                    <a:pt x="132" y="7383"/>
                    <a:pt x="259" y="8856"/>
                  </a:cubicBezTo>
                  <a:cubicBezTo>
                    <a:pt x="259" y="8856"/>
                    <a:pt x="259" y="14760"/>
                    <a:pt x="259" y="14760"/>
                  </a:cubicBezTo>
                  <a:lnTo>
                    <a:pt x="259" y="14760"/>
                  </a:lnTo>
                  <a:cubicBezTo>
                    <a:pt x="259" y="14760"/>
                    <a:pt x="259" y="14760"/>
                    <a:pt x="259" y="14760"/>
                  </a:cubicBezTo>
                  <a:close/>
                  <a:moveTo>
                    <a:pt x="259" y="8856"/>
                  </a:moveTo>
                  <a:cubicBezTo>
                    <a:pt x="386" y="7383"/>
                    <a:pt x="386" y="5901"/>
                    <a:pt x="259" y="4428"/>
                  </a:cubicBezTo>
                  <a:lnTo>
                    <a:pt x="259" y="4428"/>
                  </a:lnTo>
                  <a:lnTo>
                    <a:pt x="259" y="4428"/>
                  </a:lnTo>
                  <a:lnTo>
                    <a:pt x="259" y="4428"/>
                  </a:lnTo>
                  <a:lnTo>
                    <a:pt x="259" y="442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5C11C97E-D1D6-4493-BAC4-DD62F7E9031A}"/>
                </a:ext>
              </a:extLst>
            </p:cNvPr>
            <p:cNvSpPr/>
            <p:nvPr/>
          </p:nvSpPr>
          <p:spPr>
            <a:xfrm>
              <a:off x="7758751" y="3628760"/>
              <a:ext cx="691" cy="15498"/>
            </a:xfrm>
            <a:custGeom>
              <a:avLst/>
              <a:gdLst>
                <a:gd name="connsiteX0" fmla="*/ 0 w 691"/>
                <a:gd name="connsiteY0" fmla="*/ 0 h 15498"/>
                <a:gd name="connsiteX1" fmla="*/ 0 w 691"/>
                <a:gd name="connsiteY1" fmla="*/ 0 h 15498"/>
                <a:gd name="connsiteX2" fmla="*/ 0 w 691"/>
                <a:gd name="connsiteY2" fmla="*/ 0 h 15498"/>
                <a:gd name="connsiteX3" fmla="*/ 0 w 691"/>
                <a:gd name="connsiteY3" fmla="*/ 6642 h 15498"/>
                <a:gd name="connsiteX4" fmla="*/ 0 w 691"/>
                <a:gd name="connsiteY4" fmla="*/ 6642 h 15498"/>
                <a:gd name="connsiteX5" fmla="*/ 0 w 691"/>
                <a:gd name="connsiteY5" fmla="*/ 6642 h 15498"/>
                <a:gd name="connsiteX6" fmla="*/ 0 w 691"/>
                <a:gd name="connsiteY6" fmla="*/ 6642 h 15498"/>
                <a:gd name="connsiteX7" fmla="*/ 0 w 691"/>
                <a:gd name="connsiteY7" fmla="*/ 10332 h 15498"/>
                <a:gd name="connsiteX8" fmla="*/ 0 w 691"/>
                <a:gd name="connsiteY8" fmla="*/ 15498 h 15498"/>
                <a:gd name="connsiteX9" fmla="*/ 0 w 691"/>
                <a:gd name="connsiteY9" fmla="*/ 9594 h 15498"/>
                <a:gd name="connsiteX10" fmla="*/ 0 w 691"/>
                <a:gd name="connsiteY10" fmla="*/ 9594 h 15498"/>
                <a:gd name="connsiteX11" fmla="*/ 0 w 691"/>
                <a:gd name="connsiteY11" fmla="*/ 5904 h 15498"/>
                <a:gd name="connsiteX12" fmla="*/ 0 w 691"/>
                <a:gd name="connsiteY12" fmla="*/ 5904 h 15498"/>
                <a:gd name="connsiteX13" fmla="*/ 0 w 691"/>
                <a:gd name="connsiteY13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1" h="1549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5166"/>
                    <a:pt x="0" y="6642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6642"/>
                    <a:pt x="0" y="10332"/>
                  </a:cubicBezTo>
                  <a:cubicBezTo>
                    <a:pt x="0" y="14022"/>
                    <a:pt x="0" y="15498"/>
                    <a:pt x="0" y="15498"/>
                  </a:cubicBezTo>
                  <a:cubicBezTo>
                    <a:pt x="0" y="15498"/>
                    <a:pt x="0" y="15498"/>
                    <a:pt x="0" y="9594"/>
                  </a:cubicBezTo>
                  <a:lnTo>
                    <a:pt x="0" y="959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922" y="4044"/>
                    <a:pt x="922" y="186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80A9DEF8-E6B8-412A-A03B-C2C49AE80512}"/>
                </a:ext>
              </a:extLst>
            </p:cNvPr>
            <p:cNvSpPr/>
            <p:nvPr/>
          </p:nvSpPr>
          <p:spPr>
            <a:xfrm>
              <a:off x="7762370" y="3635402"/>
              <a:ext cx="124" cy="16235"/>
            </a:xfrm>
            <a:custGeom>
              <a:avLst/>
              <a:gdLst>
                <a:gd name="connsiteX0" fmla="*/ 71 w 124"/>
                <a:gd name="connsiteY0" fmla="*/ 15498 h 16235"/>
                <a:gd name="connsiteX1" fmla="*/ 71 w 124"/>
                <a:gd name="connsiteY1" fmla="*/ 10332 h 16235"/>
                <a:gd name="connsiteX2" fmla="*/ 71 w 124"/>
                <a:gd name="connsiteY2" fmla="*/ 6642 h 16235"/>
                <a:gd name="connsiteX3" fmla="*/ 71 w 124"/>
                <a:gd name="connsiteY3" fmla="*/ 6642 h 16235"/>
                <a:gd name="connsiteX4" fmla="*/ 71 w 124"/>
                <a:gd name="connsiteY4" fmla="*/ 6642 h 16235"/>
                <a:gd name="connsiteX5" fmla="*/ 71 w 124"/>
                <a:gd name="connsiteY5" fmla="*/ 6642 h 16235"/>
                <a:gd name="connsiteX6" fmla="*/ 71 w 124"/>
                <a:gd name="connsiteY6" fmla="*/ 11808 h 16235"/>
                <a:gd name="connsiteX7" fmla="*/ 71 w 124"/>
                <a:gd name="connsiteY7" fmla="*/ 16236 h 16235"/>
                <a:gd name="connsiteX8" fmla="*/ 71 w 124"/>
                <a:gd name="connsiteY8" fmla="*/ 16236 h 16235"/>
                <a:gd name="connsiteX9" fmla="*/ 71 w 124"/>
                <a:gd name="connsiteY9" fmla="*/ 16236 h 16235"/>
                <a:gd name="connsiteX10" fmla="*/ 71 w 124"/>
                <a:gd name="connsiteY10" fmla="*/ 8856 h 16235"/>
                <a:gd name="connsiteX11" fmla="*/ 71 w 124"/>
                <a:gd name="connsiteY11" fmla="*/ 0 h 16235"/>
                <a:gd name="connsiteX12" fmla="*/ 71 w 124"/>
                <a:gd name="connsiteY12" fmla="*/ 0 h 16235"/>
                <a:gd name="connsiteX13" fmla="*/ 71 w 124"/>
                <a:gd name="connsiteY13" fmla="*/ 0 h 16235"/>
                <a:gd name="connsiteX14" fmla="*/ 71 w 124"/>
                <a:gd name="connsiteY14" fmla="*/ 0 h 16235"/>
                <a:gd name="connsiteX15" fmla="*/ 71 w 124"/>
                <a:gd name="connsiteY15" fmla="*/ 6642 h 16235"/>
                <a:gd name="connsiteX16" fmla="*/ 71 w 124"/>
                <a:gd name="connsiteY16" fmla="*/ 6642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" h="16235">
                  <a:moveTo>
                    <a:pt x="71" y="15498"/>
                  </a:moveTo>
                  <a:cubicBezTo>
                    <a:pt x="71" y="15498"/>
                    <a:pt x="71" y="15498"/>
                    <a:pt x="71" y="10332"/>
                  </a:cubicBezTo>
                  <a:cubicBezTo>
                    <a:pt x="142" y="9103"/>
                    <a:pt x="142" y="7871"/>
                    <a:pt x="71" y="6642"/>
                  </a:cubicBezTo>
                  <a:lnTo>
                    <a:pt x="71" y="6642"/>
                  </a:lnTo>
                  <a:lnTo>
                    <a:pt x="71" y="6642"/>
                  </a:lnTo>
                  <a:lnTo>
                    <a:pt x="71" y="6642"/>
                  </a:lnTo>
                  <a:cubicBezTo>
                    <a:pt x="-24" y="8363"/>
                    <a:pt x="-24" y="10087"/>
                    <a:pt x="71" y="11808"/>
                  </a:cubicBezTo>
                  <a:cubicBezTo>
                    <a:pt x="71" y="11808"/>
                    <a:pt x="71" y="16236"/>
                    <a:pt x="71" y="16236"/>
                  </a:cubicBezTo>
                  <a:cubicBezTo>
                    <a:pt x="71" y="16236"/>
                    <a:pt x="71" y="16236"/>
                    <a:pt x="71" y="16236"/>
                  </a:cubicBezTo>
                  <a:cubicBezTo>
                    <a:pt x="71" y="16236"/>
                    <a:pt x="71" y="16236"/>
                    <a:pt x="71" y="16236"/>
                  </a:cubicBezTo>
                  <a:close/>
                  <a:moveTo>
                    <a:pt x="71" y="8856"/>
                  </a:moveTo>
                  <a:lnTo>
                    <a:pt x="71" y="0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1" y="6642"/>
                  </a:lnTo>
                  <a:lnTo>
                    <a:pt x="71" y="664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B452271A-755B-4742-B6A9-912D8B76D898}"/>
                </a:ext>
              </a:extLst>
            </p:cNvPr>
            <p:cNvSpPr/>
            <p:nvPr/>
          </p:nvSpPr>
          <p:spPr>
            <a:xfrm>
              <a:off x="7767347" y="3639830"/>
              <a:ext cx="259" cy="10331"/>
            </a:xfrm>
            <a:custGeom>
              <a:avLst/>
              <a:gdLst>
                <a:gd name="connsiteX0" fmla="*/ 259 w 259"/>
                <a:gd name="connsiteY0" fmla="*/ 10332 h 10331"/>
                <a:gd name="connsiteX1" fmla="*/ 259 w 259"/>
                <a:gd name="connsiteY1" fmla="*/ 4428 h 10331"/>
                <a:gd name="connsiteX2" fmla="*/ 259 w 259"/>
                <a:gd name="connsiteY2" fmla="*/ 4428 h 10331"/>
                <a:gd name="connsiteX3" fmla="*/ 259 w 259"/>
                <a:gd name="connsiteY3" fmla="*/ 4428 h 10331"/>
                <a:gd name="connsiteX4" fmla="*/ 259 w 259"/>
                <a:gd name="connsiteY4" fmla="*/ 0 h 10331"/>
                <a:gd name="connsiteX5" fmla="*/ 259 w 259"/>
                <a:gd name="connsiteY5" fmla="*/ 0 h 10331"/>
                <a:gd name="connsiteX6" fmla="*/ 259 w 259"/>
                <a:gd name="connsiteY6" fmla="*/ 0 h 10331"/>
                <a:gd name="connsiteX7" fmla="*/ 259 w 259"/>
                <a:gd name="connsiteY7" fmla="*/ 0 h 10331"/>
                <a:gd name="connsiteX8" fmla="*/ 259 w 259"/>
                <a:gd name="connsiteY8" fmla="*/ 0 h 10331"/>
                <a:gd name="connsiteX9" fmla="*/ 259 w 259"/>
                <a:gd name="connsiteY9" fmla="*/ 0 h 10331"/>
                <a:gd name="connsiteX10" fmla="*/ 259 w 259"/>
                <a:gd name="connsiteY10" fmla="*/ 5904 h 10331"/>
                <a:gd name="connsiteX11" fmla="*/ 259 w 259"/>
                <a:gd name="connsiteY11" fmla="*/ 5904 h 10331"/>
                <a:gd name="connsiteX12" fmla="*/ 259 w 259"/>
                <a:gd name="connsiteY12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" h="10331">
                  <a:moveTo>
                    <a:pt x="259" y="10332"/>
                  </a:moveTo>
                  <a:cubicBezTo>
                    <a:pt x="259" y="10332"/>
                    <a:pt x="259" y="10332"/>
                    <a:pt x="259" y="4428"/>
                  </a:cubicBezTo>
                  <a:cubicBezTo>
                    <a:pt x="259" y="-1476"/>
                    <a:pt x="259" y="4428"/>
                    <a:pt x="259" y="4428"/>
                  </a:cubicBezTo>
                  <a:lnTo>
                    <a:pt x="259" y="4428"/>
                  </a:lnTo>
                  <a:cubicBezTo>
                    <a:pt x="-86" y="2972"/>
                    <a:pt x="-86" y="1456"/>
                    <a:pt x="259" y="0"/>
                  </a:cubicBez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5904"/>
                  </a:lnTo>
                  <a:lnTo>
                    <a:pt x="259" y="5904"/>
                  </a:lnTo>
                  <a:cubicBezTo>
                    <a:pt x="259" y="5904"/>
                    <a:pt x="259" y="10332"/>
                    <a:pt x="259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FDF555C7-79AC-4BD1-AA41-28737F25E7A1}"/>
                </a:ext>
              </a:extLst>
            </p:cNvPr>
            <p:cNvSpPr/>
            <p:nvPr/>
          </p:nvSpPr>
          <p:spPr>
            <a:xfrm>
              <a:off x="7767607" y="3632450"/>
              <a:ext cx="73800" cy="17711"/>
            </a:xfrm>
            <a:custGeom>
              <a:avLst/>
              <a:gdLst>
                <a:gd name="connsiteX0" fmla="*/ 0 w 73800"/>
                <a:gd name="connsiteY0" fmla="*/ 17712 h 17711"/>
                <a:gd name="connsiteX1" fmla="*/ 0 w 73800"/>
                <a:gd name="connsiteY1" fmla="*/ 13284 h 17711"/>
                <a:gd name="connsiteX2" fmla="*/ 0 w 73800"/>
                <a:gd name="connsiteY2" fmla="*/ 8118 h 17711"/>
                <a:gd name="connsiteX3" fmla="*/ 0 w 73800"/>
                <a:gd name="connsiteY3" fmla="*/ 738 h 17711"/>
                <a:gd name="connsiteX4" fmla="*/ 0 w 73800"/>
                <a:gd name="connsiteY4" fmla="*/ 738 h 17711"/>
                <a:gd name="connsiteX5" fmla="*/ 0 w 73800"/>
                <a:gd name="connsiteY5" fmla="*/ 738 h 17711"/>
                <a:gd name="connsiteX6" fmla="*/ 0 w 73800"/>
                <a:gd name="connsiteY6" fmla="*/ 738 h 17711"/>
                <a:gd name="connsiteX7" fmla="*/ 0 w 73800"/>
                <a:gd name="connsiteY7" fmla="*/ 6642 h 17711"/>
                <a:gd name="connsiteX8" fmla="*/ 0 w 73800"/>
                <a:gd name="connsiteY8" fmla="*/ 6642 h 17711"/>
                <a:gd name="connsiteX9" fmla="*/ 0 w 73800"/>
                <a:gd name="connsiteY9" fmla="*/ 6642 h 17711"/>
                <a:gd name="connsiteX10" fmla="*/ 0 w 73800"/>
                <a:gd name="connsiteY10" fmla="*/ 12546 h 17711"/>
                <a:gd name="connsiteX11" fmla="*/ 0 w 73800"/>
                <a:gd name="connsiteY11" fmla="*/ 12546 h 17711"/>
                <a:gd name="connsiteX12" fmla="*/ 0 w 73800"/>
                <a:gd name="connsiteY12" fmla="*/ 6642 h 17711"/>
                <a:gd name="connsiteX13" fmla="*/ 0 w 73800"/>
                <a:gd name="connsiteY13" fmla="*/ 6642 h 17711"/>
                <a:gd name="connsiteX14" fmla="*/ 0 w 73800"/>
                <a:gd name="connsiteY14" fmla="*/ 0 h 17711"/>
                <a:gd name="connsiteX15" fmla="*/ 0 w 73800"/>
                <a:gd name="connsiteY15" fmla="*/ 0 h 17711"/>
                <a:gd name="connsiteX16" fmla="*/ 0 w 73800"/>
                <a:gd name="connsiteY16" fmla="*/ 0 h 17711"/>
                <a:gd name="connsiteX17" fmla="*/ 0 w 73800"/>
                <a:gd name="connsiteY17" fmla="*/ 5904 h 17711"/>
                <a:gd name="connsiteX18" fmla="*/ 0 w 73800"/>
                <a:gd name="connsiteY18" fmla="*/ 10332 h 17711"/>
                <a:gd name="connsiteX19" fmla="*/ 0 w 73800"/>
                <a:gd name="connsiteY19" fmla="*/ 16236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800" h="17711">
                  <a:moveTo>
                    <a:pt x="0" y="17712"/>
                  </a:moveTo>
                  <a:cubicBezTo>
                    <a:pt x="0" y="17712"/>
                    <a:pt x="0" y="17712"/>
                    <a:pt x="0" y="13284"/>
                  </a:cubicBezTo>
                  <a:lnTo>
                    <a:pt x="0" y="811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0" y="11808"/>
                    <a:pt x="0" y="12546"/>
                    <a:pt x="0" y="12546"/>
                  </a:cubicBezTo>
                  <a:lnTo>
                    <a:pt x="0" y="12546"/>
                  </a:lnTo>
                  <a:cubicBezTo>
                    <a:pt x="0" y="12546"/>
                    <a:pt x="0" y="12546"/>
                    <a:pt x="0" y="6642"/>
                  </a:cubicBezTo>
                  <a:cubicBezTo>
                    <a:pt x="0" y="738"/>
                    <a:pt x="0" y="6642"/>
                    <a:pt x="0" y="6642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10332"/>
                  </a:cubicBezTo>
                  <a:cubicBezTo>
                    <a:pt x="0" y="14760"/>
                    <a:pt x="0" y="16236"/>
                    <a:pt x="0" y="1623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74DC40F-5C44-47AF-BA0F-F7143DCAF79C}"/>
                </a:ext>
              </a:extLst>
            </p:cNvPr>
            <p:cNvSpPr/>
            <p:nvPr/>
          </p:nvSpPr>
          <p:spPr>
            <a:xfrm>
              <a:off x="7765871" y="3619165"/>
              <a:ext cx="518" cy="20266"/>
            </a:xfrm>
            <a:custGeom>
              <a:avLst/>
              <a:gdLst>
                <a:gd name="connsiteX0" fmla="*/ 259 w 518"/>
                <a:gd name="connsiteY0" fmla="*/ 9594 h 20266"/>
                <a:gd name="connsiteX1" fmla="*/ 259 w 518"/>
                <a:gd name="connsiteY1" fmla="*/ 9594 h 20266"/>
                <a:gd name="connsiteX2" fmla="*/ 259 w 518"/>
                <a:gd name="connsiteY2" fmla="*/ 9594 h 20266"/>
                <a:gd name="connsiteX3" fmla="*/ 259 w 518"/>
                <a:gd name="connsiteY3" fmla="*/ 14022 h 20266"/>
                <a:gd name="connsiteX4" fmla="*/ 259 w 518"/>
                <a:gd name="connsiteY4" fmla="*/ 14022 h 20266"/>
                <a:gd name="connsiteX5" fmla="*/ 259 w 518"/>
                <a:gd name="connsiteY5" fmla="*/ 14022 h 20266"/>
                <a:gd name="connsiteX6" fmla="*/ 259 w 518"/>
                <a:gd name="connsiteY6" fmla="*/ 18450 h 20266"/>
                <a:gd name="connsiteX7" fmla="*/ 259 w 518"/>
                <a:gd name="connsiteY7" fmla="*/ 13284 h 20266"/>
                <a:gd name="connsiteX8" fmla="*/ 259 w 518"/>
                <a:gd name="connsiteY8" fmla="*/ 13284 h 20266"/>
                <a:gd name="connsiteX9" fmla="*/ 259 w 518"/>
                <a:gd name="connsiteY9" fmla="*/ 8118 h 20266"/>
                <a:gd name="connsiteX10" fmla="*/ 259 w 518"/>
                <a:gd name="connsiteY10" fmla="*/ 3690 h 20266"/>
                <a:gd name="connsiteX11" fmla="*/ 259 w 518"/>
                <a:gd name="connsiteY11" fmla="*/ 0 h 20266"/>
                <a:gd name="connsiteX12" fmla="*/ 259 w 518"/>
                <a:gd name="connsiteY12" fmla="*/ 0 h 20266"/>
                <a:gd name="connsiteX13" fmla="*/ 259 w 518"/>
                <a:gd name="connsiteY13" fmla="*/ 0 h 20266"/>
                <a:gd name="connsiteX14" fmla="*/ 259 w 518"/>
                <a:gd name="connsiteY14" fmla="*/ 0 h 20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8" h="20266">
                  <a:moveTo>
                    <a:pt x="259" y="9594"/>
                  </a:moveTo>
                  <a:lnTo>
                    <a:pt x="259" y="9594"/>
                  </a:lnTo>
                  <a:lnTo>
                    <a:pt x="259" y="9594"/>
                  </a:lnTo>
                  <a:cubicBezTo>
                    <a:pt x="604" y="11050"/>
                    <a:pt x="604" y="12566"/>
                    <a:pt x="259" y="14022"/>
                  </a:cubicBezTo>
                  <a:lnTo>
                    <a:pt x="259" y="14022"/>
                  </a:lnTo>
                  <a:lnTo>
                    <a:pt x="259" y="14022"/>
                  </a:lnTo>
                  <a:cubicBezTo>
                    <a:pt x="259" y="14022"/>
                    <a:pt x="259" y="14022"/>
                    <a:pt x="259" y="18450"/>
                  </a:cubicBezTo>
                  <a:cubicBezTo>
                    <a:pt x="259" y="22878"/>
                    <a:pt x="259" y="18450"/>
                    <a:pt x="259" y="13284"/>
                  </a:cubicBezTo>
                  <a:lnTo>
                    <a:pt x="259" y="13284"/>
                  </a:lnTo>
                  <a:cubicBezTo>
                    <a:pt x="165" y="11563"/>
                    <a:pt x="165" y="9839"/>
                    <a:pt x="259" y="8118"/>
                  </a:cubicBezTo>
                  <a:cubicBezTo>
                    <a:pt x="-86" y="6662"/>
                    <a:pt x="-86" y="5146"/>
                    <a:pt x="259" y="3690"/>
                  </a:cubicBez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C6754E20-1D12-4FD2-96B9-D8E58676D61E}"/>
                </a:ext>
              </a:extLst>
            </p:cNvPr>
            <p:cNvSpPr/>
            <p:nvPr/>
          </p:nvSpPr>
          <p:spPr>
            <a:xfrm>
              <a:off x="7771794" y="3631711"/>
              <a:ext cx="480" cy="17712"/>
            </a:xfrm>
            <a:custGeom>
              <a:avLst/>
              <a:gdLst>
                <a:gd name="connsiteX0" fmla="*/ 240 w 480"/>
                <a:gd name="connsiteY0" fmla="*/ 17712 h 17712"/>
                <a:gd name="connsiteX1" fmla="*/ 240 w 480"/>
                <a:gd name="connsiteY1" fmla="*/ 17712 h 17712"/>
                <a:gd name="connsiteX2" fmla="*/ 240 w 480"/>
                <a:gd name="connsiteY2" fmla="*/ 13284 h 17712"/>
                <a:gd name="connsiteX3" fmla="*/ 240 w 480"/>
                <a:gd name="connsiteY3" fmla="*/ 13284 h 17712"/>
                <a:gd name="connsiteX4" fmla="*/ 240 w 480"/>
                <a:gd name="connsiteY4" fmla="*/ 7380 h 17712"/>
                <a:gd name="connsiteX5" fmla="*/ 240 w 480"/>
                <a:gd name="connsiteY5" fmla="*/ 7380 h 17712"/>
                <a:gd name="connsiteX6" fmla="*/ 240 w 480"/>
                <a:gd name="connsiteY6" fmla="*/ 7380 h 17712"/>
                <a:gd name="connsiteX7" fmla="*/ 240 w 480"/>
                <a:gd name="connsiteY7" fmla="*/ 7380 h 17712"/>
                <a:gd name="connsiteX8" fmla="*/ 240 w 480"/>
                <a:gd name="connsiteY8" fmla="*/ 7380 h 17712"/>
                <a:gd name="connsiteX9" fmla="*/ 240 w 480"/>
                <a:gd name="connsiteY9" fmla="*/ 13284 h 17712"/>
                <a:gd name="connsiteX10" fmla="*/ 240 w 480"/>
                <a:gd name="connsiteY10" fmla="*/ 13284 h 17712"/>
                <a:gd name="connsiteX11" fmla="*/ 240 w 480"/>
                <a:gd name="connsiteY11" fmla="*/ 13284 h 17712"/>
                <a:gd name="connsiteX12" fmla="*/ 240 w 480"/>
                <a:gd name="connsiteY12" fmla="*/ 17712 h 17712"/>
                <a:gd name="connsiteX13" fmla="*/ 240 w 480"/>
                <a:gd name="connsiteY13" fmla="*/ 17712 h 17712"/>
                <a:gd name="connsiteX14" fmla="*/ 240 w 480"/>
                <a:gd name="connsiteY14" fmla="*/ 17712 h 17712"/>
                <a:gd name="connsiteX15" fmla="*/ 240 w 480"/>
                <a:gd name="connsiteY15" fmla="*/ 17712 h 17712"/>
                <a:gd name="connsiteX16" fmla="*/ 240 w 480"/>
                <a:gd name="connsiteY16" fmla="*/ 11808 h 17712"/>
                <a:gd name="connsiteX17" fmla="*/ 240 w 480"/>
                <a:gd name="connsiteY17" fmla="*/ 6642 h 17712"/>
                <a:gd name="connsiteX18" fmla="*/ 240 w 480"/>
                <a:gd name="connsiteY18" fmla="*/ 0 h 17712"/>
                <a:gd name="connsiteX19" fmla="*/ 240 w 480"/>
                <a:gd name="connsiteY19" fmla="*/ 6642 h 17712"/>
                <a:gd name="connsiteX20" fmla="*/ 240 w 480"/>
                <a:gd name="connsiteY20" fmla="*/ 1180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80" h="17712">
                  <a:moveTo>
                    <a:pt x="240" y="17712"/>
                  </a:moveTo>
                  <a:lnTo>
                    <a:pt x="240" y="17712"/>
                  </a:lnTo>
                  <a:cubicBezTo>
                    <a:pt x="-80" y="16254"/>
                    <a:pt x="-80" y="14743"/>
                    <a:pt x="240" y="13284"/>
                  </a:cubicBezTo>
                  <a:cubicBezTo>
                    <a:pt x="240" y="13284"/>
                    <a:pt x="240" y="13284"/>
                    <a:pt x="240" y="13284"/>
                  </a:cubicBezTo>
                  <a:lnTo>
                    <a:pt x="240" y="7380"/>
                  </a:lnTo>
                  <a:lnTo>
                    <a:pt x="240" y="7380"/>
                  </a:lnTo>
                  <a:lnTo>
                    <a:pt x="240" y="7380"/>
                  </a:lnTo>
                  <a:lnTo>
                    <a:pt x="240" y="7380"/>
                  </a:lnTo>
                  <a:lnTo>
                    <a:pt x="240" y="7380"/>
                  </a:lnTo>
                  <a:lnTo>
                    <a:pt x="240" y="13284"/>
                  </a:lnTo>
                  <a:lnTo>
                    <a:pt x="240" y="13284"/>
                  </a:lnTo>
                  <a:lnTo>
                    <a:pt x="240" y="13284"/>
                  </a:lnTo>
                  <a:cubicBezTo>
                    <a:pt x="-80" y="14742"/>
                    <a:pt x="-80" y="16253"/>
                    <a:pt x="240" y="17712"/>
                  </a:cubicBezTo>
                  <a:lnTo>
                    <a:pt x="240" y="17712"/>
                  </a:lnTo>
                  <a:cubicBezTo>
                    <a:pt x="240" y="17712"/>
                    <a:pt x="240" y="17712"/>
                    <a:pt x="240" y="17712"/>
                  </a:cubicBezTo>
                  <a:cubicBezTo>
                    <a:pt x="240" y="17712"/>
                    <a:pt x="240" y="17712"/>
                    <a:pt x="240" y="17712"/>
                  </a:cubicBezTo>
                  <a:close/>
                  <a:moveTo>
                    <a:pt x="240" y="11808"/>
                  </a:moveTo>
                  <a:cubicBezTo>
                    <a:pt x="335" y="10087"/>
                    <a:pt x="335" y="8363"/>
                    <a:pt x="240" y="6642"/>
                  </a:cubicBezTo>
                  <a:lnTo>
                    <a:pt x="240" y="0"/>
                  </a:lnTo>
                  <a:lnTo>
                    <a:pt x="240" y="6642"/>
                  </a:lnTo>
                  <a:cubicBezTo>
                    <a:pt x="561" y="8349"/>
                    <a:pt x="561" y="10101"/>
                    <a:pt x="240" y="1180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59ECB1A-EA51-4F8C-9144-2F9335CD4231}"/>
                </a:ext>
              </a:extLst>
            </p:cNvPr>
            <p:cNvSpPr/>
            <p:nvPr/>
          </p:nvSpPr>
          <p:spPr>
            <a:xfrm>
              <a:off x="7772772" y="3642043"/>
              <a:ext cx="73800" cy="11808"/>
            </a:xfrm>
            <a:custGeom>
              <a:avLst/>
              <a:gdLst>
                <a:gd name="connsiteX0" fmla="*/ 0 w 73800"/>
                <a:gd name="connsiteY0" fmla="*/ 6642 h 11808"/>
                <a:gd name="connsiteX1" fmla="*/ 0 w 73800"/>
                <a:gd name="connsiteY1" fmla="*/ 6642 h 11808"/>
                <a:gd name="connsiteX2" fmla="*/ 0 w 73800"/>
                <a:gd name="connsiteY2" fmla="*/ 6642 h 11808"/>
                <a:gd name="connsiteX3" fmla="*/ 0 w 73800"/>
                <a:gd name="connsiteY3" fmla="*/ 6642 h 11808"/>
                <a:gd name="connsiteX4" fmla="*/ 0 w 73800"/>
                <a:gd name="connsiteY4" fmla="*/ 6642 h 11808"/>
                <a:gd name="connsiteX5" fmla="*/ 0 w 73800"/>
                <a:gd name="connsiteY5" fmla="*/ 11808 h 11808"/>
                <a:gd name="connsiteX6" fmla="*/ 0 w 73800"/>
                <a:gd name="connsiteY6" fmla="*/ 11808 h 11808"/>
                <a:gd name="connsiteX7" fmla="*/ 0 w 73800"/>
                <a:gd name="connsiteY7" fmla="*/ 4428 h 11808"/>
                <a:gd name="connsiteX8" fmla="*/ 0 w 73800"/>
                <a:gd name="connsiteY8" fmla="*/ 0 h 11808"/>
                <a:gd name="connsiteX9" fmla="*/ 0 w 73800"/>
                <a:gd name="connsiteY9" fmla="*/ 0 h 11808"/>
                <a:gd name="connsiteX10" fmla="*/ 0 w 73800"/>
                <a:gd name="connsiteY10" fmla="*/ 0 h 11808"/>
                <a:gd name="connsiteX11" fmla="*/ 0 w 73800"/>
                <a:gd name="connsiteY11" fmla="*/ 0 h 11808"/>
                <a:gd name="connsiteX12" fmla="*/ 0 w 73800"/>
                <a:gd name="connsiteY12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11808">
                  <a:moveTo>
                    <a:pt x="0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11070"/>
                    <a:pt x="0" y="11808"/>
                  </a:cubicBezTo>
                  <a:lnTo>
                    <a:pt x="0" y="11808"/>
                  </a:lnTo>
                  <a:cubicBezTo>
                    <a:pt x="0" y="11808"/>
                    <a:pt x="0" y="11808"/>
                    <a:pt x="0" y="4428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68534C9B-11B1-4719-818D-F2E5CF568E59}"/>
                </a:ext>
              </a:extLst>
            </p:cNvPr>
            <p:cNvSpPr/>
            <p:nvPr/>
          </p:nvSpPr>
          <p:spPr>
            <a:xfrm>
              <a:off x="7780512" y="3650161"/>
              <a:ext cx="637" cy="11807"/>
            </a:xfrm>
            <a:custGeom>
              <a:avLst/>
              <a:gdLst>
                <a:gd name="connsiteX0" fmla="*/ 379 w 637"/>
                <a:gd name="connsiteY0" fmla="*/ 10332 h 11807"/>
                <a:gd name="connsiteX1" fmla="*/ 379 w 637"/>
                <a:gd name="connsiteY1" fmla="*/ 10332 h 11807"/>
                <a:gd name="connsiteX2" fmla="*/ 379 w 637"/>
                <a:gd name="connsiteY2" fmla="*/ 5166 h 11807"/>
                <a:gd name="connsiteX3" fmla="*/ 379 w 637"/>
                <a:gd name="connsiteY3" fmla="*/ 5166 h 11807"/>
                <a:gd name="connsiteX4" fmla="*/ 379 w 637"/>
                <a:gd name="connsiteY4" fmla="*/ 5166 h 11807"/>
                <a:gd name="connsiteX5" fmla="*/ 379 w 637"/>
                <a:gd name="connsiteY5" fmla="*/ 5166 h 11807"/>
                <a:gd name="connsiteX6" fmla="*/ 379 w 637"/>
                <a:gd name="connsiteY6" fmla="*/ 5166 h 11807"/>
                <a:gd name="connsiteX7" fmla="*/ 379 w 637"/>
                <a:gd name="connsiteY7" fmla="*/ 11808 h 11807"/>
                <a:gd name="connsiteX8" fmla="*/ 379 w 637"/>
                <a:gd name="connsiteY8" fmla="*/ 11808 h 11807"/>
                <a:gd name="connsiteX9" fmla="*/ 379 w 637"/>
                <a:gd name="connsiteY9" fmla="*/ 11808 h 11807"/>
                <a:gd name="connsiteX10" fmla="*/ 379 w 637"/>
                <a:gd name="connsiteY10" fmla="*/ 5166 h 11807"/>
                <a:gd name="connsiteX11" fmla="*/ 379 w 637"/>
                <a:gd name="connsiteY11" fmla="*/ 0 h 11807"/>
                <a:gd name="connsiteX12" fmla="*/ 379 w 637"/>
                <a:gd name="connsiteY12" fmla="*/ 0 h 11807"/>
                <a:gd name="connsiteX13" fmla="*/ 379 w 637"/>
                <a:gd name="connsiteY13" fmla="*/ 0 h 11807"/>
                <a:gd name="connsiteX14" fmla="*/ 379 w 637"/>
                <a:gd name="connsiteY14" fmla="*/ 0 h 11807"/>
                <a:gd name="connsiteX15" fmla="*/ 379 w 637"/>
                <a:gd name="connsiteY15" fmla="*/ 0 h 11807"/>
                <a:gd name="connsiteX16" fmla="*/ 379 w 637"/>
                <a:gd name="connsiteY16" fmla="*/ 4428 h 11807"/>
                <a:gd name="connsiteX17" fmla="*/ 379 w 637"/>
                <a:gd name="connsiteY17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" h="11807">
                  <a:moveTo>
                    <a:pt x="379" y="10332"/>
                  </a:moveTo>
                  <a:lnTo>
                    <a:pt x="379" y="10332"/>
                  </a:lnTo>
                  <a:cubicBezTo>
                    <a:pt x="379" y="10332"/>
                    <a:pt x="379" y="10332"/>
                    <a:pt x="379" y="5166"/>
                  </a:cubicBezTo>
                  <a:lnTo>
                    <a:pt x="379" y="5166"/>
                  </a:lnTo>
                  <a:lnTo>
                    <a:pt x="379" y="5166"/>
                  </a:lnTo>
                  <a:lnTo>
                    <a:pt x="379" y="5166"/>
                  </a:lnTo>
                  <a:lnTo>
                    <a:pt x="379" y="5166"/>
                  </a:lnTo>
                  <a:cubicBezTo>
                    <a:pt x="-126" y="7351"/>
                    <a:pt x="-126" y="9623"/>
                    <a:pt x="379" y="11808"/>
                  </a:cubicBezTo>
                  <a:lnTo>
                    <a:pt x="379" y="11808"/>
                  </a:lnTo>
                  <a:lnTo>
                    <a:pt x="379" y="11808"/>
                  </a:lnTo>
                  <a:cubicBezTo>
                    <a:pt x="724" y="9607"/>
                    <a:pt x="724" y="7367"/>
                    <a:pt x="379" y="5166"/>
                  </a:cubicBezTo>
                  <a:lnTo>
                    <a:pt x="379" y="0"/>
                  </a:lnTo>
                  <a:lnTo>
                    <a:pt x="379" y="0"/>
                  </a:lnTo>
                  <a:lnTo>
                    <a:pt x="379" y="0"/>
                  </a:lnTo>
                  <a:lnTo>
                    <a:pt x="379" y="0"/>
                  </a:lnTo>
                  <a:lnTo>
                    <a:pt x="379" y="0"/>
                  </a:lnTo>
                  <a:lnTo>
                    <a:pt x="379" y="4428"/>
                  </a:lnTo>
                  <a:cubicBezTo>
                    <a:pt x="379" y="4428"/>
                    <a:pt x="379" y="11070"/>
                    <a:pt x="379" y="1180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98602FAC-DA1C-4A29-AFB4-636106DA892E}"/>
                </a:ext>
              </a:extLst>
            </p:cNvPr>
            <p:cNvSpPr/>
            <p:nvPr/>
          </p:nvSpPr>
          <p:spPr>
            <a:xfrm>
              <a:off x="7769820" y="3628760"/>
              <a:ext cx="3690" cy="11070"/>
            </a:xfrm>
            <a:custGeom>
              <a:avLst/>
              <a:gdLst>
                <a:gd name="connsiteX0" fmla="*/ 0 w 3690"/>
                <a:gd name="connsiteY0" fmla="*/ 0 h 11070"/>
                <a:gd name="connsiteX1" fmla="*/ 0 w 3690"/>
                <a:gd name="connsiteY1" fmla="*/ 0 h 11070"/>
                <a:gd name="connsiteX2" fmla="*/ 0 w 3690"/>
                <a:gd name="connsiteY2" fmla="*/ 5904 h 11070"/>
                <a:gd name="connsiteX3" fmla="*/ 0 w 3690"/>
                <a:gd name="connsiteY3" fmla="*/ 5904 h 11070"/>
                <a:gd name="connsiteX4" fmla="*/ 0 w 3690"/>
                <a:gd name="connsiteY4" fmla="*/ 11070 h 11070"/>
                <a:gd name="connsiteX5" fmla="*/ 0 w 3690"/>
                <a:gd name="connsiteY5" fmla="*/ 11070 h 11070"/>
                <a:gd name="connsiteX6" fmla="*/ 0 w 3690"/>
                <a:gd name="connsiteY6" fmla="*/ 5904 h 11070"/>
                <a:gd name="connsiteX7" fmla="*/ 0 w 3690"/>
                <a:gd name="connsiteY7" fmla="*/ 5904 h 11070"/>
                <a:gd name="connsiteX8" fmla="*/ 3690 w 3690"/>
                <a:gd name="connsiteY8" fmla="*/ 0 h 11070"/>
                <a:gd name="connsiteX9" fmla="*/ 3690 w 3690"/>
                <a:gd name="connsiteY9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" h="1107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5904"/>
                  </a:cubicBezTo>
                  <a:lnTo>
                    <a:pt x="0" y="5904"/>
                  </a:lnTo>
                  <a:cubicBezTo>
                    <a:pt x="0" y="5904"/>
                    <a:pt x="0" y="10332"/>
                    <a:pt x="0" y="11070"/>
                  </a:cubicBezTo>
                  <a:lnTo>
                    <a:pt x="0" y="11070"/>
                  </a:lnTo>
                  <a:cubicBezTo>
                    <a:pt x="242" y="9356"/>
                    <a:pt x="242" y="7618"/>
                    <a:pt x="0" y="5904"/>
                  </a:cubicBezTo>
                  <a:lnTo>
                    <a:pt x="0" y="5904"/>
                  </a:lnTo>
                  <a:cubicBezTo>
                    <a:pt x="1159" y="3892"/>
                    <a:pt x="2390" y="1923"/>
                    <a:pt x="3690" y="0"/>
                  </a:cubicBezTo>
                  <a:lnTo>
                    <a:pt x="369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A30952CF-C985-4384-BA6F-94275C90593A}"/>
                </a:ext>
              </a:extLst>
            </p:cNvPr>
            <p:cNvSpPr/>
            <p:nvPr/>
          </p:nvSpPr>
          <p:spPr>
            <a:xfrm>
              <a:off x="7777560" y="3632450"/>
              <a:ext cx="560" cy="16235"/>
            </a:xfrm>
            <a:custGeom>
              <a:avLst/>
              <a:gdLst>
                <a:gd name="connsiteX0" fmla="*/ 379 w 560"/>
                <a:gd name="connsiteY0" fmla="*/ 15498 h 16235"/>
                <a:gd name="connsiteX1" fmla="*/ 379 w 560"/>
                <a:gd name="connsiteY1" fmla="*/ 15498 h 16235"/>
                <a:gd name="connsiteX2" fmla="*/ 379 w 560"/>
                <a:gd name="connsiteY2" fmla="*/ 10332 h 16235"/>
                <a:gd name="connsiteX3" fmla="*/ 379 w 560"/>
                <a:gd name="connsiteY3" fmla="*/ 0 h 16235"/>
                <a:gd name="connsiteX4" fmla="*/ 379 w 560"/>
                <a:gd name="connsiteY4" fmla="*/ 0 h 16235"/>
                <a:gd name="connsiteX5" fmla="*/ 379 w 560"/>
                <a:gd name="connsiteY5" fmla="*/ 8856 h 16235"/>
                <a:gd name="connsiteX6" fmla="*/ 379 w 560"/>
                <a:gd name="connsiteY6" fmla="*/ 15498 h 16235"/>
                <a:gd name="connsiteX7" fmla="*/ 379 w 560"/>
                <a:gd name="connsiteY7" fmla="*/ 15498 h 16235"/>
                <a:gd name="connsiteX8" fmla="*/ 379 w 560"/>
                <a:gd name="connsiteY8" fmla="*/ 15498 h 16235"/>
                <a:gd name="connsiteX9" fmla="*/ 379 w 560"/>
                <a:gd name="connsiteY9" fmla="*/ 11070 h 16235"/>
                <a:gd name="connsiteX10" fmla="*/ 379 w 560"/>
                <a:gd name="connsiteY10" fmla="*/ 4428 h 16235"/>
                <a:gd name="connsiteX11" fmla="*/ 379 w 560"/>
                <a:gd name="connsiteY11" fmla="*/ 11070 h 16235"/>
                <a:gd name="connsiteX12" fmla="*/ 379 w 560"/>
                <a:gd name="connsiteY12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0" h="16235">
                  <a:moveTo>
                    <a:pt x="379" y="15498"/>
                  </a:moveTo>
                  <a:cubicBezTo>
                    <a:pt x="379" y="15498"/>
                    <a:pt x="379" y="15498"/>
                    <a:pt x="379" y="15498"/>
                  </a:cubicBezTo>
                  <a:cubicBezTo>
                    <a:pt x="379" y="15498"/>
                    <a:pt x="379" y="15498"/>
                    <a:pt x="379" y="10332"/>
                  </a:cubicBezTo>
                  <a:lnTo>
                    <a:pt x="379" y="0"/>
                  </a:lnTo>
                  <a:lnTo>
                    <a:pt x="379" y="0"/>
                  </a:lnTo>
                  <a:lnTo>
                    <a:pt x="379" y="8856"/>
                  </a:lnTo>
                  <a:cubicBezTo>
                    <a:pt x="-126" y="11041"/>
                    <a:pt x="-126" y="13313"/>
                    <a:pt x="379" y="15498"/>
                  </a:cubicBezTo>
                  <a:lnTo>
                    <a:pt x="379" y="15498"/>
                  </a:lnTo>
                  <a:lnTo>
                    <a:pt x="379" y="15498"/>
                  </a:lnTo>
                  <a:lnTo>
                    <a:pt x="379" y="11070"/>
                  </a:lnTo>
                  <a:lnTo>
                    <a:pt x="379" y="4428"/>
                  </a:lnTo>
                  <a:lnTo>
                    <a:pt x="379" y="11070"/>
                  </a:lnTo>
                  <a:cubicBezTo>
                    <a:pt x="621" y="12784"/>
                    <a:pt x="621" y="14522"/>
                    <a:pt x="379" y="1623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43CBF95F-CD9A-4739-A1BD-30AC2BFC8385}"/>
                </a:ext>
              </a:extLst>
            </p:cNvPr>
            <p:cNvSpPr/>
            <p:nvPr/>
          </p:nvSpPr>
          <p:spPr>
            <a:xfrm>
              <a:off x="7772532" y="3646471"/>
              <a:ext cx="240" cy="8856"/>
            </a:xfrm>
            <a:custGeom>
              <a:avLst/>
              <a:gdLst>
                <a:gd name="connsiteX0" fmla="*/ 240 w 240"/>
                <a:gd name="connsiteY0" fmla="*/ 2952 h 8856"/>
                <a:gd name="connsiteX1" fmla="*/ 240 w 240"/>
                <a:gd name="connsiteY1" fmla="*/ 2952 h 8856"/>
                <a:gd name="connsiteX2" fmla="*/ 240 w 240"/>
                <a:gd name="connsiteY2" fmla="*/ 2952 h 8856"/>
                <a:gd name="connsiteX3" fmla="*/ 240 w 240"/>
                <a:gd name="connsiteY3" fmla="*/ 4428 h 8856"/>
                <a:gd name="connsiteX4" fmla="*/ 240 w 240"/>
                <a:gd name="connsiteY4" fmla="*/ 4428 h 8856"/>
                <a:gd name="connsiteX5" fmla="*/ 240 w 240"/>
                <a:gd name="connsiteY5" fmla="*/ 4428 h 8856"/>
                <a:gd name="connsiteX6" fmla="*/ 240 w 240"/>
                <a:gd name="connsiteY6" fmla="*/ 8856 h 8856"/>
                <a:gd name="connsiteX7" fmla="*/ 240 w 240"/>
                <a:gd name="connsiteY7" fmla="*/ 4428 h 8856"/>
                <a:gd name="connsiteX8" fmla="*/ 240 w 240"/>
                <a:gd name="connsiteY8" fmla="*/ 4428 h 8856"/>
                <a:gd name="connsiteX9" fmla="*/ 240 w 240"/>
                <a:gd name="connsiteY9" fmla="*/ 0 h 8856"/>
                <a:gd name="connsiteX10" fmla="*/ 240 w 240"/>
                <a:gd name="connsiteY10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" h="8856">
                  <a:moveTo>
                    <a:pt x="240" y="2952"/>
                  </a:moveTo>
                  <a:lnTo>
                    <a:pt x="240" y="2952"/>
                  </a:lnTo>
                  <a:cubicBezTo>
                    <a:pt x="240" y="2952"/>
                    <a:pt x="240" y="2952"/>
                    <a:pt x="240" y="2952"/>
                  </a:cubicBezTo>
                  <a:lnTo>
                    <a:pt x="240" y="4428"/>
                  </a:lnTo>
                  <a:lnTo>
                    <a:pt x="240" y="4428"/>
                  </a:lnTo>
                  <a:lnTo>
                    <a:pt x="240" y="4428"/>
                  </a:lnTo>
                  <a:cubicBezTo>
                    <a:pt x="240" y="4428"/>
                    <a:pt x="240" y="8856"/>
                    <a:pt x="240" y="8856"/>
                  </a:cubicBezTo>
                  <a:lnTo>
                    <a:pt x="240" y="4428"/>
                  </a:lnTo>
                  <a:lnTo>
                    <a:pt x="240" y="4428"/>
                  </a:lnTo>
                  <a:cubicBezTo>
                    <a:pt x="-80" y="2970"/>
                    <a:pt x="-80" y="1459"/>
                    <a:pt x="240" y="0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F4022881-9604-4592-9703-895AA294786C}"/>
                </a:ext>
              </a:extLst>
            </p:cNvPr>
            <p:cNvSpPr/>
            <p:nvPr/>
          </p:nvSpPr>
          <p:spPr>
            <a:xfrm>
              <a:off x="7774249" y="3650900"/>
              <a:ext cx="73800" cy="15498"/>
            </a:xfrm>
            <a:custGeom>
              <a:avLst/>
              <a:gdLst>
                <a:gd name="connsiteX0" fmla="*/ 0 w 73800"/>
                <a:gd name="connsiteY0" fmla="*/ 10332 h 15498"/>
                <a:gd name="connsiteX1" fmla="*/ 0 w 73800"/>
                <a:gd name="connsiteY1" fmla="*/ 10332 h 15498"/>
                <a:gd name="connsiteX2" fmla="*/ 0 w 73800"/>
                <a:gd name="connsiteY2" fmla="*/ 5904 h 15498"/>
                <a:gd name="connsiteX3" fmla="*/ 0 w 73800"/>
                <a:gd name="connsiteY3" fmla="*/ 5904 h 15498"/>
                <a:gd name="connsiteX4" fmla="*/ 0 w 73800"/>
                <a:gd name="connsiteY4" fmla="*/ 5904 h 15498"/>
                <a:gd name="connsiteX5" fmla="*/ 0 w 73800"/>
                <a:gd name="connsiteY5" fmla="*/ 5904 h 15498"/>
                <a:gd name="connsiteX6" fmla="*/ 0 w 73800"/>
                <a:gd name="connsiteY6" fmla="*/ 5904 h 15498"/>
                <a:gd name="connsiteX7" fmla="*/ 0 w 73800"/>
                <a:gd name="connsiteY7" fmla="*/ 11070 h 15498"/>
                <a:gd name="connsiteX8" fmla="*/ 0 w 73800"/>
                <a:gd name="connsiteY8" fmla="*/ 15498 h 15498"/>
                <a:gd name="connsiteX9" fmla="*/ 0 w 73800"/>
                <a:gd name="connsiteY9" fmla="*/ 15498 h 15498"/>
                <a:gd name="connsiteX10" fmla="*/ 0 w 73800"/>
                <a:gd name="connsiteY10" fmla="*/ 15498 h 15498"/>
                <a:gd name="connsiteX11" fmla="*/ 0 w 73800"/>
                <a:gd name="connsiteY11" fmla="*/ 15498 h 15498"/>
                <a:gd name="connsiteX12" fmla="*/ 0 w 73800"/>
                <a:gd name="connsiteY12" fmla="*/ 5166 h 15498"/>
                <a:gd name="connsiteX13" fmla="*/ 0 w 73800"/>
                <a:gd name="connsiteY13" fmla="*/ 0 h 15498"/>
                <a:gd name="connsiteX14" fmla="*/ 0 w 73800"/>
                <a:gd name="connsiteY14" fmla="*/ 0 h 15498"/>
                <a:gd name="connsiteX15" fmla="*/ 0 w 73800"/>
                <a:gd name="connsiteY15" fmla="*/ 0 h 15498"/>
                <a:gd name="connsiteX16" fmla="*/ 0 w 73800"/>
                <a:gd name="connsiteY16" fmla="*/ 4428 h 15498"/>
                <a:gd name="connsiteX17" fmla="*/ 0 w 73800"/>
                <a:gd name="connsiteY17" fmla="*/ 4428 h 15498"/>
                <a:gd name="connsiteX18" fmla="*/ 0 w 73800"/>
                <a:gd name="connsiteY18" fmla="*/ 4428 h 15498"/>
                <a:gd name="connsiteX19" fmla="*/ 0 w 73800"/>
                <a:gd name="connsiteY19" fmla="*/ 4428 h 15498"/>
                <a:gd name="connsiteX20" fmla="*/ 0 w 73800"/>
                <a:gd name="connsiteY20" fmla="*/ 4428 h 15498"/>
                <a:gd name="connsiteX21" fmla="*/ 0 w 73800"/>
                <a:gd name="connsiteY21" fmla="*/ 959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3800" h="15498">
                  <a:moveTo>
                    <a:pt x="0" y="10332"/>
                  </a:moveTo>
                  <a:lnTo>
                    <a:pt x="0" y="10332"/>
                  </a:lnTo>
                  <a:cubicBezTo>
                    <a:pt x="0" y="10332"/>
                    <a:pt x="0" y="10332"/>
                    <a:pt x="0" y="5904"/>
                  </a:cubicBezTo>
                  <a:cubicBezTo>
                    <a:pt x="0" y="1476"/>
                    <a:pt x="0" y="5904"/>
                    <a:pt x="0" y="590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11070"/>
                  </a:lnTo>
                  <a:cubicBezTo>
                    <a:pt x="0" y="11070"/>
                    <a:pt x="0" y="15498"/>
                    <a:pt x="0" y="15498"/>
                  </a:cubicBezTo>
                  <a:lnTo>
                    <a:pt x="0" y="15498"/>
                  </a:lnTo>
                  <a:lnTo>
                    <a:pt x="0" y="15498"/>
                  </a:lnTo>
                  <a:cubicBezTo>
                    <a:pt x="0" y="15498"/>
                    <a:pt x="0" y="15498"/>
                    <a:pt x="0" y="15498"/>
                  </a:cubicBezTo>
                  <a:close/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C5797E43-0B8D-4ED4-9394-420C704D2742}"/>
                </a:ext>
              </a:extLst>
            </p:cNvPr>
            <p:cNvSpPr/>
            <p:nvPr/>
          </p:nvSpPr>
          <p:spPr>
            <a:xfrm>
              <a:off x="7763621" y="3649424"/>
              <a:ext cx="670" cy="9593"/>
            </a:xfrm>
            <a:custGeom>
              <a:avLst/>
              <a:gdLst>
                <a:gd name="connsiteX0" fmla="*/ 296 w 670"/>
                <a:gd name="connsiteY0" fmla="*/ 4428 h 9593"/>
                <a:gd name="connsiteX1" fmla="*/ 296 w 670"/>
                <a:gd name="connsiteY1" fmla="*/ 4428 h 9593"/>
                <a:gd name="connsiteX2" fmla="*/ 296 w 670"/>
                <a:gd name="connsiteY2" fmla="*/ 9594 h 9593"/>
                <a:gd name="connsiteX3" fmla="*/ 296 w 670"/>
                <a:gd name="connsiteY3" fmla="*/ 3690 h 9593"/>
                <a:gd name="connsiteX4" fmla="*/ 296 w 670"/>
                <a:gd name="connsiteY4" fmla="*/ 3690 h 9593"/>
                <a:gd name="connsiteX5" fmla="*/ 296 w 670"/>
                <a:gd name="connsiteY5" fmla="*/ 0 h 9593"/>
                <a:gd name="connsiteX6" fmla="*/ 296 w 670"/>
                <a:gd name="connsiteY6" fmla="*/ 0 h 9593"/>
                <a:gd name="connsiteX7" fmla="*/ 296 w 670"/>
                <a:gd name="connsiteY7" fmla="*/ 0 h 9593"/>
                <a:gd name="connsiteX8" fmla="*/ 296 w 670"/>
                <a:gd name="connsiteY8" fmla="*/ 0 h 9593"/>
                <a:gd name="connsiteX9" fmla="*/ 296 w 670"/>
                <a:gd name="connsiteY9" fmla="*/ 4428 h 9593"/>
                <a:gd name="connsiteX10" fmla="*/ 296 w 670"/>
                <a:gd name="connsiteY10" fmla="*/ 4428 h 9593"/>
                <a:gd name="connsiteX11" fmla="*/ 296 w 670"/>
                <a:gd name="connsiteY11" fmla="*/ 4428 h 9593"/>
                <a:gd name="connsiteX12" fmla="*/ 296 w 670"/>
                <a:gd name="connsiteY12" fmla="*/ 4428 h 9593"/>
                <a:gd name="connsiteX13" fmla="*/ 296 w 670"/>
                <a:gd name="connsiteY13" fmla="*/ 4428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70" h="9593">
                  <a:moveTo>
                    <a:pt x="296" y="4428"/>
                  </a:moveTo>
                  <a:cubicBezTo>
                    <a:pt x="296" y="4428"/>
                    <a:pt x="296" y="4428"/>
                    <a:pt x="296" y="4428"/>
                  </a:cubicBezTo>
                  <a:cubicBezTo>
                    <a:pt x="296" y="4428"/>
                    <a:pt x="296" y="9594"/>
                    <a:pt x="296" y="9594"/>
                  </a:cubicBezTo>
                  <a:cubicBezTo>
                    <a:pt x="795" y="7657"/>
                    <a:pt x="795" y="5626"/>
                    <a:pt x="296" y="3690"/>
                  </a:cubicBezTo>
                  <a:lnTo>
                    <a:pt x="296" y="3690"/>
                  </a:lnTo>
                  <a:cubicBezTo>
                    <a:pt x="-99" y="2491"/>
                    <a:pt x="-99" y="1198"/>
                    <a:pt x="296" y="0"/>
                  </a:cubicBezTo>
                  <a:lnTo>
                    <a:pt x="296" y="0"/>
                  </a:lnTo>
                  <a:cubicBezTo>
                    <a:pt x="296" y="0"/>
                    <a:pt x="296" y="0"/>
                    <a:pt x="296" y="0"/>
                  </a:cubicBezTo>
                  <a:lnTo>
                    <a:pt x="296" y="0"/>
                  </a:lnTo>
                  <a:lnTo>
                    <a:pt x="296" y="4428"/>
                  </a:lnTo>
                  <a:lnTo>
                    <a:pt x="296" y="4428"/>
                  </a:lnTo>
                  <a:lnTo>
                    <a:pt x="296" y="4428"/>
                  </a:lnTo>
                  <a:lnTo>
                    <a:pt x="296" y="4428"/>
                  </a:lnTo>
                  <a:lnTo>
                    <a:pt x="296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B49F6BD4-E5C9-4A47-8245-D1A0DDE17EBD}"/>
                </a:ext>
              </a:extLst>
            </p:cNvPr>
            <p:cNvSpPr/>
            <p:nvPr/>
          </p:nvSpPr>
          <p:spPr>
            <a:xfrm>
              <a:off x="7768344" y="3653113"/>
              <a:ext cx="73800" cy="9594"/>
            </a:xfrm>
            <a:custGeom>
              <a:avLst/>
              <a:gdLst>
                <a:gd name="connsiteX0" fmla="*/ 0 w 73800"/>
                <a:gd name="connsiteY0" fmla="*/ 9594 h 9594"/>
                <a:gd name="connsiteX1" fmla="*/ 0 w 73800"/>
                <a:gd name="connsiteY1" fmla="*/ 4428 h 9594"/>
                <a:gd name="connsiteX2" fmla="*/ 0 w 73800"/>
                <a:gd name="connsiteY2" fmla="*/ 4428 h 9594"/>
                <a:gd name="connsiteX3" fmla="*/ 0 w 73800"/>
                <a:gd name="connsiteY3" fmla="*/ 4428 h 9594"/>
                <a:gd name="connsiteX4" fmla="*/ 0 w 73800"/>
                <a:gd name="connsiteY4" fmla="*/ 4428 h 9594"/>
                <a:gd name="connsiteX5" fmla="*/ 0 w 73800"/>
                <a:gd name="connsiteY5" fmla="*/ 4428 h 9594"/>
                <a:gd name="connsiteX6" fmla="*/ 0 w 73800"/>
                <a:gd name="connsiteY6" fmla="*/ 4428 h 9594"/>
                <a:gd name="connsiteX7" fmla="*/ 0 w 73800"/>
                <a:gd name="connsiteY7" fmla="*/ 8856 h 9594"/>
                <a:gd name="connsiteX8" fmla="*/ 0 w 73800"/>
                <a:gd name="connsiteY8" fmla="*/ 8856 h 9594"/>
                <a:gd name="connsiteX9" fmla="*/ 0 w 73800"/>
                <a:gd name="connsiteY9" fmla="*/ 4428 h 9594"/>
                <a:gd name="connsiteX10" fmla="*/ 0 w 73800"/>
                <a:gd name="connsiteY10" fmla="*/ 4428 h 9594"/>
                <a:gd name="connsiteX11" fmla="*/ 0 w 73800"/>
                <a:gd name="connsiteY11" fmla="*/ 0 h 9594"/>
                <a:gd name="connsiteX12" fmla="*/ 0 w 73800"/>
                <a:gd name="connsiteY12" fmla="*/ 0 h 9594"/>
                <a:gd name="connsiteX13" fmla="*/ 0 w 73800"/>
                <a:gd name="connsiteY13" fmla="*/ 0 h 9594"/>
                <a:gd name="connsiteX14" fmla="*/ 0 w 73800"/>
                <a:gd name="connsiteY14" fmla="*/ 0 h 9594"/>
                <a:gd name="connsiteX15" fmla="*/ 0 w 73800"/>
                <a:gd name="connsiteY15" fmla="*/ 0 h 9594"/>
                <a:gd name="connsiteX16" fmla="*/ 0 w 73800"/>
                <a:gd name="connsiteY16" fmla="*/ 5166 h 9594"/>
                <a:gd name="connsiteX17" fmla="*/ 0 w 73800"/>
                <a:gd name="connsiteY17" fmla="*/ 9594 h 9594"/>
                <a:gd name="connsiteX18" fmla="*/ 0 w 73800"/>
                <a:gd name="connsiteY18" fmla="*/ 9594 h 9594"/>
                <a:gd name="connsiteX19" fmla="*/ 0 w 73800"/>
                <a:gd name="connsiteY19" fmla="*/ 9594 h 9594"/>
                <a:gd name="connsiteX20" fmla="*/ 0 w 73800"/>
                <a:gd name="connsiteY20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3800" h="9594">
                  <a:moveTo>
                    <a:pt x="0" y="9594"/>
                  </a:moveTo>
                  <a:cubicBezTo>
                    <a:pt x="0" y="9594"/>
                    <a:pt x="0" y="9594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8856"/>
                  </a:cubicBezTo>
                  <a:lnTo>
                    <a:pt x="0" y="8856"/>
                  </a:lnTo>
                  <a:cubicBezTo>
                    <a:pt x="0" y="8856"/>
                    <a:pt x="0" y="8856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4428"/>
                    <a:pt x="0" y="5166"/>
                  </a:cubicBezTo>
                  <a:cubicBezTo>
                    <a:pt x="0" y="5904"/>
                    <a:pt x="0" y="9594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ubicBezTo>
                    <a:pt x="0" y="9594"/>
                    <a:pt x="0" y="9594"/>
                    <a:pt x="0" y="959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CAE7DEE-153E-4BB2-9F18-C1FEFFE1BE07}"/>
                </a:ext>
              </a:extLst>
            </p:cNvPr>
            <p:cNvSpPr/>
            <p:nvPr/>
          </p:nvSpPr>
          <p:spPr>
            <a:xfrm>
              <a:off x="7758751" y="3649424"/>
              <a:ext cx="73800" cy="5165"/>
            </a:xfrm>
            <a:custGeom>
              <a:avLst/>
              <a:gdLst>
                <a:gd name="connsiteX0" fmla="*/ 0 w 73800"/>
                <a:gd name="connsiteY0" fmla="*/ 0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  <a:gd name="connsiteX4" fmla="*/ 0 w 73800"/>
                <a:gd name="connsiteY4" fmla="*/ 0 h 5165"/>
                <a:gd name="connsiteX5" fmla="*/ 0 w 73800"/>
                <a:gd name="connsiteY5" fmla="*/ 0 h 5165"/>
                <a:gd name="connsiteX6" fmla="*/ 0 w 73800"/>
                <a:gd name="connsiteY6" fmla="*/ 0 h 5165"/>
                <a:gd name="connsiteX7" fmla="*/ 0 w 73800"/>
                <a:gd name="connsiteY7" fmla="*/ 0 h 5165"/>
                <a:gd name="connsiteX8" fmla="*/ 0 w 73800"/>
                <a:gd name="connsiteY8" fmla="*/ 0 h 5165"/>
                <a:gd name="connsiteX9" fmla="*/ 0 w 73800"/>
                <a:gd name="connsiteY9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516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690"/>
                    <a:pt x="0" y="5166"/>
                    <a:pt x="0" y="5166"/>
                  </a:cubicBezTo>
                  <a:cubicBezTo>
                    <a:pt x="0" y="5166"/>
                    <a:pt x="0" y="516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33F4DF02-8480-4C34-8D0B-44DFBB2E46EE}"/>
                </a:ext>
              </a:extLst>
            </p:cNvPr>
            <p:cNvSpPr/>
            <p:nvPr/>
          </p:nvSpPr>
          <p:spPr>
            <a:xfrm>
              <a:off x="7762055" y="3657541"/>
              <a:ext cx="385" cy="15498"/>
            </a:xfrm>
            <a:custGeom>
              <a:avLst/>
              <a:gdLst>
                <a:gd name="connsiteX0" fmla="*/ 385 w 385"/>
                <a:gd name="connsiteY0" fmla="*/ 5904 h 15498"/>
                <a:gd name="connsiteX1" fmla="*/ 385 w 385"/>
                <a:gd name="connsiteY1" fmla="*/ 0 h 15498"/>
                <a:gd name="connsiteX2" fmla="*/ 385 w 385"/>
                <a:gd name="connsiteY2" fmla="*/ 0 h 15498"/>
                <a:gd name="connsiteX3" fmla="*/ 385 w 385"/>
                <a:gd name="connsiteY3" fmla="*/ 0 h 15498"/>
                <a:gd name="connsiteX4" fmla="*/ 385 w 385"/>
                <a:gd name="connsiteY4" fmla="*/ 5166 h 15498"/>
                <a:gd name="connsiteX5" fmla="*/ 385 w 385"/>
                <a:gd name="connsiteY5" fmla="*/ 10332 h 15498"/>
                <a:gd name="connsiteX6" fmla="*/ 385 w 385"/>
                <a:gd name="connsiteY6" fmla="*/ 5166 h 15498"/>
                <a:gd name="connsiteX7" fmla="*/ 385 w 385"/>
                <a:gd name="connsiteY7" fmla="*/ 5166 h 15498"/>
                <a:gd name="connsiteX8" fmla="*/ 385 w 385"/>
                <a:gd name="connsiteY8" fmla="*/ 5166 h 15498"/>
                <a:gd name="connsiteX9" fmla="*/ 385 w 385"/>
                <a:gd name="connsiteY9" fmla="*/ 8856 h 15498"/>
                <a:gd name="connsiteX10" fmla="*/ 385 w 385"/>
                <a:gd name="connsiteY10" fmla="*/ 8856 h 15498"/>
                <a:gd name="connsiteX11" fmla="*/ 385 w 385"/>
                <a:gd name="connsiteY11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5" h="15498">
                  <a:moveTo>
                    <a:pt x="385" y="5904"/>
                  </a:moveTo>
                  <a:cubicBezTo>
                    <a:pt x="385" y="5904"/>
                    <a:pt x="385" y="5904"/>
                    <a:pt x="385" y="0"/>
                  </a:cubicBezTo>
                  <a:lnTo>
                    <a:pt x="385" y="0"/>
                  </a:lnTo>
                  <a:lnTo>
                    <a:pt x="385" y="0"/>
                  </a:lnTo>
                  <a:cubicBezTo>
                    <a:pt x="-128" y="1683"/>
                    <a:pt x="-128" y="3483"/>
                    <a:pt x="385" y="5166"/>
                  </a:cubicBezTo>
                  <a:cubicBezTo>
                    <a:pt x="385" y="5166"/>
                    <a:pt x="385" y="10332"/>
                    <a:pt x="385" y="10332"/>
                  </a:cubicBezTo>
                  <a:cubicBezTo>
                    <a:pt x="385" y="10332"/>
                    <a:pt x="385" y="10332"/>
                    <a:pt x="385" y="5166"/>
                  </a:cubicBezTo>
                  <a:lnTo>
                    <a:pt x="385" y="5166"/>
                  </a:lnTo>
                  <a:lnTo>
                    <a:pt x="385" y="5166"/>
                  </a:lnTo>
                  <a:cubicBezTo>
                    <a:pt x="314" y="6395"/>
                    <a:pt x="314" y="7627"/>
                    <a:pt x="385" y="8856"/>
                  </a:cubicBezTo>
                  <a:lnTo>
                    <a:pt x="385" y="8856"/>
                  </a:lnTo>
                  <a:cubicBezTo>
                    <a:pt x="385" y="13284"/>
                    <a:pt x="385" y="14760"/>
                    <a:pt x="385" y="1549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AF2F58E5-26A1-429A-9A73-C34FEB6C492C}"/>
                </a:ext>
              </a:extLst>
            </p:cNvPr>
            <p:cNvSpPr/>
            <p:nvPr/>
          </p:nvSpPr>
          <p:spPr>
            <a:xfrm>
              <a:off x="7753244" y="3644995"/>
              <a:ext cx="340" cy="14760"/>
            </a:xfrm>
            <a:custGeom>
              <a:avLst/>
              <a:gdLst>
                <a:gd name="connsiteX0" fmla="*/ 341 w 340"/>
                <a:gd name="connsiteY0" fmla="*/ 2214 h 14760"/>
                <a:gd name="connsiteX1" fmla="*/ 341 w 340"/>
                <a:gd name="connsiteY1" fmla="*/ 2214 h 14760"/>
                <a:gd name="connsiteX2" fmla="*/ 341 w 340"/>
                <a:gd name="connsiteY2" fmla="*/ 5904 h 14760"/>
                <a:gd name="connsiteX3" fmla="*/ 341 w 340"/>
                <a:gd name="connsiteY3" fmla="*/ 5904 h 14760"/>
                <a:gd name="connsiteX4" fmla="*/ 341 w 340"/>
                <a:gd name="connsiteY4" fmla="*/ 5904 h 14760"/>
                <a:gd name="connsiteX5" fmla="*/ 341 w 340"/>
                <a:gd name="connsiteY5" fmla="*/ 5904 h 14760"/>
                <a:gd name="connsiteX6" fmla="*/ 341 w 340"/>
                <a:gd name="connsiteY6" fmla="*/ 9594 h 14760"/>
                <a:gd name="connsiteX7" fmla="*/ 341 w 340"/>
                <a:gd name="connsiteY7" fmla="*/ 14760 h 14760"/>
                <a:gd name="connsiteX8" fmla="*/ 341 w 340"/>
                <a:gd name="connsiteY8" fmla="*/ 9594 h 14760"/>
                <a:gd name="connsiteX9" fmla="*/ 341 w 340"/>
                <a:gd name="connsiteY9" fmla="*/ 9594 h 14760"/>
                <a:gd name="connsiteX10" fmla="*/ 341 w 340"/>
                <a:gd name="connsiteY10" fmla="*/ 5166 h 14760"/>
                <a:gd name="connsiteX11" fmla="*/ 341 w 340"/>
                <a:gd name="connsiteY11" fmla="*/ 5166 h 14760"/>
                <a:gd name="connsiteX12" fmla="*/ 341 w 340"/>
                <a:gd name="connsiteY12" fmla="*/ 5166 h 14760"/>
                <a:gd name="connsiteX13" fmla="*/ 341 w 340"/>
                <a:gd name="connsiteY13" fmla="*/ 5166 h 14760"/>
                <a:gd name="connsiteX14" fmla="*/ 341 w 340"/>
                <a:gd name="connsiteY14" fmla="*/ 0 h 14760"/>
                <a:gd name="connsiteX15" fmla="*/ 341 w 340"/>
                <a:gd name="connsiteY15" fmla="*/ 0 h 14760"/>
                <a:gd name="connsiteX16" fmla="*/ 341 w 340"/>
                <a:gd name="connsiteY16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" h="14760">
                  <a:moveTo>
                    <a:pt x="341" y="2214"/>
                  </a:moveTo>
                  <a:lnTo>
                    <a:pt x="341" y="2214"/>
                  </a:lnTo>
                  <a:lnTo>
                    <a:pt x="341" y="5904"/>
                  </a:lnTo>
                  <a:lnTo>
                    <a:pt x="341" y="5904"/>
                  </a:lnTo>
                  <a:lnTo>
                    <a:pt x="341" y="5904"/>
                  </a:lnTo>
                  <a:lnTo>
                    <a:pt x="341" y="5904"/>
                  </a:lnTo>
                  <a:cubicBezTo>
                    <a:pt x="-114" y="7092"/>
                    <a:pt x="-114" y="8406"/>
                    <a:pt x="341" y="9594"/>
                  </a:cubicBezTo>
                  <a:cubicBezTo>
                    <a:pt x="341" y="9594"/>
                    <a:pt x="341" y="14760"/>
                    <a:pt x="341" y="14760"/>
                  </a:cubicBezTo>
                  <a:cubicBezTo>
                    <a:pt x="341" y="14760"/>
                    <a:pt x="341" y="14760"/>
                    <a:pt x="341" y="9594"/>
                  </a:cubicBezTo>
                  <a:lnTo>
                    <a:pt x="341" y="9594"/>
                  </a:lnTo>
                  <a:cubicBezTo>
                    <a:pt x="341" y="9594"/>
                    <a:pt x="341" y="9594"/>
                    <a:pt x="341" y="5166"/>
                  </a:cubicBezTo>
                  <a:lnTo>
                    <a:pt x="341" y="5166"/>
                  </a:lnTo>
                  <a:lnTo>
                    <a:pt x="341" y="5166"/>
                  </a:lnTo>
                  <a:cubicBezTo>
                    <a:pt x="341" y="5166"/>
                    <a:pt x="341" y="5166"/>
                    <a:pt x="341" y="5166"/>
                  </a:cubicBezTo>
                  <a:cubicBezTo>
                    <a:pt x="341" y="5166"/>
                    <a:pt x="341" y="5166"/>
                    <a:pt x="341" y="0"/>
                  </a:cubicBezTo>
                  <a:lnTo>
                    <a:pt x="341" y="0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54B31021-D165-40F0-8B5C-34C88C9DE8AE}"/>
                </a:ext>
              </a:extLst>
            </p:cNvPr>
            <p:cNvSpPr/>
            <p:nvPr/>
          </p:nvSpPr>
          <p:spPr>
            <a:xfrm>
              <a:off x="7755458" y="3654589"/>
              <a:ext cx="340" cy="11070"/>
            </a:xfrm>
            <a:custGeom>
              <a:avLst/>
              <a:gdLst>
                <a:gd name="connsiteX0" fmla="*/ 341 w 340"/>
                <a:gd name="connsiteY0" fmla="*/ 9594 h 11070"/>
                <a:gd name="connsiteX1" fmla="*/ 341 w 340"/>
                <a:gd name="connsiteY1" fmla="*/ 3690 h 11070"/>
                <a:gd name="connsiteX2" fmla="*/ 341 w 340"/>
                <a:gd name="connsiteY2" fmla="*/ 0 h 11070"/>
                <a:gd name="connsiteX3" fmla="*/ 341 w 340"/>
                <a:gd name="connsiteY3" fmla="*/ 0 h 11070"/>
                <a:gd name="connsiteX4" fmla="*/ 341 w 340"/>
                <a:gd name="connsiteY4" fmla="*/ 5904 h 11070"/>
                <a:gd name="connsiteX5" fmla="*/ 341 w 340"/>
                <a:gd name="connsiteY5" fmla="*/ 11070 h 11070"/>
                <a:gd name="connsiteX6" fmla="*/ 341 w 340"/>
                <a:gd name="connsiteY6" fmla="*/ 11070 h 11070"/>
                <a:gd name="connsiteX7" fmla="*/ 341 w 340"/>
                <a:gd name="connsiteY7" fmla="*/ 11070 h 11070"/>
                <a:gd name="connsiteX8" fmla="*/ 341 w 340"/>
                <a:gd name="connsiteY8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" h="11070">
                  <a:moveTo>
                    <a:pt x="341" y="9594"/>
                  </a:moveTo>
                  <a:cubicBezTo>
                    <a:pt x="341" y="9594"/>
                    <a:pt x="341" y="9594"/>
                    <a:pt x="341" y="3690"/>
                  </a:cubicBezTo>
                  <a:cubicBezTo>
                    <a:pt x="-114" y="2502"/>
                    <a:pt x="-114" y="1188"/>
                    <a:pt x="341" y="0"/>
                  </a:cubicBezTo>
                  <a:lnTo>
                    <a:pt x="341" y="0"/>
                  </a:lnTo>
                  <a:cubicBezTo>
                    <a:pt x="134" y="1962"/>
                    <a:pt x="134" y="3942"/>
                    <a:pt x="341" y="5904"/>
                  </a:cubicBezTo>
                  <a:cubicBezTo>
                    <a:pt x="341" y="5904"/>
                    <a:pt x="341" y="11070"/>
                    <a:pt x="341" y="11070"/>
                  </a:cubicBezTo>
                  <a:lnTo>
                    <a:pt x="341" y="11070"/>
                  </a:lnTo>
                  <a:lnTo>
                    <a:pt x="341" y="11070"/>
                  </a:lnTo>
                  <a:cubicBezTo>
                    <a:pt x="341" y="11070"/>
                    <a:pt x="341" y="11070"/>
                    <a:pt x="341" y="1107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CAE6E079-B731-462F-92FE-6D5EDD0E01EC}"/>
                </a:ext>
              </a:extLst>
            </p:cNvPr>
            <p:cNvSpPr/>
            <p:nvPr/>
          </p:nvSpPr>
          <p:spPr>
            <a:xfrm>
              <a:off x="7748771" y="3651637"/>
              <a:ext cx="5551" cy="5166"/>
            </a:xfrm>
            <a:custGeom>
              <a:avLst/>
              <a:gdLst>
                <a:gd name="connsiteX0" fmla="*/ 385 w 5551"/>
                <a:gd name="connsiteY0" fmla="*/ 0 h 5166"/>
                <a:gd name="connsiteX1" fmla="*/ 385 w 5551"/>
                <a:gd name="connsiteY1" fmla="*/ 0 h 5166"/>
                <a:gd name="connsiteX2" fmla="*/ 385 w 5551"/>
                <a:gd name="connsiteY2" fmla="*/ 5166 h 5166"/>
                <a:gd name="connsiteX3" fmla="*/ 385 w 5551"/>
                <a:gd name="connsiteY3" fmla="*/ 5166 h 5166"/>
                <a:gd name="connsiteX4" fmla="*/ 5551 w 5551"/>
                <a:gd name="connsiteY4" fmla="*/ 0 h 5166"/>
                <a:gd name="connsiteX5" fmla="*/ 5551 w 5551"/>
                <a:gd name="connsiteY5" fmla="*/ 0 h 5166"/>
                <a:gd name="connsiteX6" fmla="*/ 5551 w 5551"/>
                <a:gd name="connsiteY6" fmla="*/ 0 h 5166"/>
                <a:gd name="connsiteX7" fmla="*/ 5551 w 5551"/>
                <a:gd name="connsiteY7" fmla="*/ 0 h 5166"/>
                <a:gd name="connsiteX8" fmla="*/ 5551 w 5551"/>
                <a:gd name="connsiteY8" fmla="*/ 0 h 5166"/>
                <a:gd name="connsiteX9" fmla="*/ 5551 w 5551"/>
                <a:gd name="connsiteY9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51" h="5166">
                  <a:moveTo>
                    <a:pt x="385" y="0"/>
                  </a:moveTo>
                  <a:lnTo>
                    <a:pt x="385" y="0"/>
                  </a:lnTo>
                  <a:cubicBezTo>
                    <a:pt x="-128" y="1683"/>
                    <a:pt x="-128" y="3483"/>
                    <a:pt x="385" y="5166"/>
                  </a:cubicBezTo>
                  <a:lnTo>
                    <a:pt x="385" y="5166"/>
                  </a:lnTo>
                  <a:lnTo>
                    <a:pt x="5551" y="0"/>
                  </a:lnTo>
                  <a:lnTo>
                    <a:pt x="5551" y="0"/>
                  </a:lnTo>
                  <a:lnTo>
                    <a:pt x="5551" y="0"/>
                  </a:lnTo>
                  <a:lnTo>
                    <a:pt x="5551" y="0"/>
                  </a:lnTo>
                  <a:lnTo>
                    <a:pt x="5551" y="0"/>
                  </a:lnTo>
                  <a:lnTo>
                    <a:pt x="5551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E8486DC-8E3E-446E-9581-189375744143}"/>
                </a:ext>
              </a:extLst>
            </p:cNvPr>
            <p:cNvSpPr/>
            <p:nvPr/>
          </p:nvSpPr>
          <p:spPr>
            <a:xfrm>
              <a:off x="7746603" y="3657541"/>
              <a:ext cx="339" cy="4427"/>
            </a:xfrm>
            <a:custGeom>
              <a:avLst/>
              <a:gdLst>
                <a:gd name="connsiteX0" fmla="*/ 340 w 339"/>
                <a:gd name="connsiteY0" fmla="*/ 4428 h 4427"/>
                <a:gd name="connsiteX1" fmla="*/ 340 w 339"/>
                <a:gd name="connsiteY1" fmla="*/ 0 h 4427"/>
                <a:gd name="connsiteX2" fmla="*/ 340 w 339"/>
                <a:gd name="connsiteY2" fmla="*/ 0 h 4427"/>
                <a:gd name="connsiteX3" fmla="*/ 340 w 339"/>
                <a:gd name="connsiteY3" fmla="*/ 0 h 4427"/>
                <a:gd name="connsiteX4" fmla="*/ 340 w 339"/>
                <a:gd name="connsiteY4" fmla="*/ 0 h 4427"/>
                <a:gd name="connsiteX5" fmla="*/ 340 w 339"/>
                <a:gd name="connsiteY5" fmla="*/ 0 h 4427"/>
                <a:gd name="connsiteX6" fmla="*/ 340 w 339"/>
                <a:gd name="connsiteY6" fmla="*/ 0 h 4427"/>
                <a:gd name="connsiteX7" fmla="*/ 340 w 339"/>
                <a:gd name="connsiteY7" fmla="*/ 0 h 4427"/>
                <a:gd name="connsiteX8" fmla="*/ 340 w 339"/>
                <a:gd name="connsiteY8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9" h="4427">
                  <a:moveTo>
                    <a:pt x="340" y="4428"/>
                  </a:moveTo>
                  <a:cubicBezTo>
                    <a:pt x="42" y="2967"/>
                    <a:pt x="42" y="1461"/>
                    <a:pt x="340" y="0"/>
                  </a:cubicBezTo>
                  <a:cubicBezTo>
                    <a:pt x="340" y="0"/>
                    <a:pt x="340" y="0"/>
                    <a:pt x="340" y="0"/>
                  </a:cubicBezTo>
                  <a:lnTo>
                    <a:pt x="340" y="0"/>
                  </a:lnTo>
                  <a:lnTo>
                    <a:pt x="340" y="0"/>
                  </a:lnTo>
                  <a:cubicBezTo>
                    <a:pt x="340" y="0"/>
                    <a:pt x="340" y="0"/>
                    <a:pt x="340" y="0"/>
                  </a:cubicBezTo>
                  <a:lnTo>
                    <a:pt x="340" y="0"/>
                  </a:lnTo>
                  <a:cubicBezTo>
                    <a:pt x="340" y="0"/>
                    <a:pt x="340" y="0"/>
                    <a:pt x="340" y="0"/>
                  </a:cubicBezTo>
                  <a:cubicBezTo>
                    <a:pt x="-113" y="1441"/>
                    <a:pt x="-113" y="2987"/>
                    <a:pt x="340" y="442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C3021B58-BD0B-4A18-A9E0-8BC524919A26}"/>
                </a:ext>
              </a:extLst>
            </p:cNvPr>
            <p:cNvSpPr/>
            <p:nvPr/>
          </p:nvSpPr>
          <p:spPr>
            <a:xfrm>
              <a:off x="7746942" y="3649424"/>
              <a:ext cx="4427" cy="9593"/>
            </a:xfrm>
            <a:custGeom>
              <a:avLst/>
              <a:gdLst>
                <a:gd name="connsiteX0" fmla="*/ 0 w 4427"/>
                <a:gd name="connsiteY0" fmla="*/ 0 h 9593"/>
                <a:gd name="connsiteX1" fmla="*/ 0 w 4427"/>
                <a:gd name="connsiteY1" fmla="*/ 4428 h 9593"/>
                <a:gd name="connsiteX2" fmla="*/ 0 w 4427"/>
                <a:gd name="connsiteY2" fmla="*/ 9594 h 9593"/>
                <a:gd name="connsiteX3" fmla="*/ 0 w 4427"/>
                <a:gd name="connsiteY3" fmla="*/ 9594 h 9593"/>
                <a:gd name="connsiteX4" fmla="*/ 0 w 4427"/>
                <a:gd name="connsiteY4" fmla="*/ 9594 h 9593"/>
                <a:gd name="connsiteX5" fmla="*/ 4428 w 4427"/>
                <a:gd name="connsiteY5" fmla="*/ 9594 h 9593"/>
                <a:gd name="connsiteX6" fmla="*/ 4428 w 4427"/>
                <a:gd name="connsiteY6" fmla="*/ 9594 h 9593"/>
                <a:gd name="connsiteX7" fmla="*/ 4428 w 4427"/>
                <a:gd name="connsiteY7" fmla="*/ 9594 h 9593"/>
                <a:gd name="connsiteX8" fmla="*/ 4428 w 4427"/>
                <a:gd name="connsiteY8" fmla="*/ 9594 h 9593"/>
                <a:gd name="connsiteX9" fmla="*/ 4428 w 4427"/>
                <a:gd name="connsiteY9" fmla="*/ 9594 h 9593"/>
                <a:gd name="connsiteX10" fmla="*/ 4428 w 4427"/>
                <a:gd name="connsiteY10" fmla="*/ 9594 h 9593"/>
                <a:gd name="connsiteX11" fmla="*/ 4428 w 4427"/>
                <a:gd name="connsiteY11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7" h="9593">
                  <a:moveTo>
                    <a:pt x="0" y="0"/>
                  </a:moveTo>
                  <a:lnTo>
                    <a:pt x="0" y="4428"/>
                  </a:lnTo>
                  <a:cubicBezTo>
                    <a:pt x="438" y="6122"/>
                    <a:pt x="438" y="7900"/>
                    <a:pt x="0" y="9594"/>
                  </a:cubicBezTo>
                  <a:lnTo>
                    <a:pt x="0" y="9594"/>
                  </a:lnTo>
                  <a:lnTo>
                    <a:pt x="0" y="9594"/>
                  </a:lnTo>
                  <a:lnTo>
                    <a:pt x="4428" y="9594"/>
                  </a:lnTo>
                  <a:lnTo>
                    <a:pt x="4428" y="9594"/>
                  </a:lnTo>
                  <a:cubicBezTo>
                    <a:pt x="4428" y="9594"/>
                    <a:pt x="4428" y="9594"/>
                    <a:pt x="4428" y="9594"/>
                  </a:cubicBezTo>
                  <a:lnTo>
                    <a:pt x="4428" y="9594"/>
                  </a:lnTo>
                  <a:lnTo>
                    <a:pt x="4428" y="9594"/>
                  </a:lnTo>
                  <a:lnTo>
                    <a:pt x="4428" y="9594"/>
                  </a:lnTo>
                  <a:lnTo>
                    <a:pt x="4428" y="95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4E0CCD1C-259D-4CB3-B9AF-E2517CDACBCF}"/>
                </a:ext>
              </a:extLst>
            </p:cNvPr>
            <p:cNvSpPr/>
            <p:nvPr/>
          </p:nvSpPr>
          <p:spPr>
            <a:xfrm>
              <a:off x="7743253" y="3656804"/>
              <a:ext cx="4427" cy="13283"/>
            </a:xfrm>
            <a:custGeom>
              <a:avLst/>
              <a:gdLst>
                <a:gd name="connsiteX0" fmla="*/ 0 w 4427"/>
                <a:gd name="connsiteY0" fmla="*/ 4428 h 13283"/>
                <a:gd name="connsiteX1" fmla="*/ 0 w 4427"/>
                <a:gd name="connsiteY1" fmla="*/ 4428 h 13283"/>
                <a:gd name="connsiteX2" fmla="*/ 0 w 4427"/>
                <a:gd name="connsiteY2" fmla="*/ 4428 h 13283"/>
                <a:gd name="connsiteX3" fmla="*/ 0 w 4427"/>
                <a:gd name="connsiteY3" fmla="*/ 0 h 13283"/>
                <a:gd name="connsiteX4" fmla="*/ 0 w 4427"/>
                <a:gd name="connsiteY4" fmla="*/ 0 h 13283"/>
                <a:gd name="connsiteX5" fmla="*/ 0 w 4427"/>
                <a:gd name="connsiteY5" fmla="*/ 0 h 13283"/>
                <a:gd name="connsiteX6" fmla="*/ 0 w 4427"/>
                <a:gd name="connsiteY6" fmla="*/ 0 h 13283"/>
                <a:gd name="connsiteX7" fmla="*/ 0 w 4427"/>
                <a:gd name="connsiteY7" fmla="*/ 0 h 13283"/>
                <a:gd name="connsiteX8" fmla="*/ 0 w 4427"/>
                <a:gd name="connsiteY8" fmla="*/ 5166 h 13283"/>
                <a:gd name="connsiteX9" fmla="*/ 0 w 4427"/>
                <a:gd name="connsiteY9" fmla="*/ 9594 h 13283"/>
                <a:gd name="connsiteX10" fmla="*/ 0 w 4427"/>
                <a:gd name="connsiteY10" fmla="*/ 9594 h 13283"/>
                <a:gd name="connsiteX11" fmla="*/ 0 w 4427"/>
                <a:gd name="connsiteY11" fmla="*/ 9594 h 13283"/>
                <a:gd name="connsiteX12" fmla="*/ 4428 w 4427"/>
                <a:gd name="connsiteY12" fmla="*/ 9594 h 13283"/>
                <a:gd name="connsiteX13" fmla="*/ 4428 w 4427"/>
                <a:gd name="connsiteY13" fmla="*/ 9594 h 13283"/>
                <a:gd name="connsiteX14" fmla="*/ 4428 w 4427"/>
                <a:gd name="connsiteY14" fmla="*/ 9594 h 13283"/>
                <a:gd name="connsiteX15" fmla="*/ 4428 w 4427"/>
                <a:gd name="connsiteY15" fmla="*/ 9594 h 13283"/>
                <a:gd name="connsiteX16" fmla="*/ 0 w 4427"/>
                <a:gd name="connsiteY16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7" h="13283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574" y="3008"/>
                    <a:pt x="574" y="142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cubicBezTo>
                    <a:pt x="320" y="6624"/>
                    <a:pt x="320" y="8135"/>
                    <a:pt x="0" y="9594"/>
                  </a:cubicBezTo>
                  <a:lnTo>
                    <a:pt x="0" y="9594"/>
                  </a:lnTo>
                  <a:lnTo>
                    <a:pt x="0" y="9594"/>
                  </a:lnTo>
                  <a:lnTo>
                    <a:pt x="4428" y="9594"/>
                  </a:lnTo>
                  <a:cubicBezTo>
                    <a:pt x="4428" y="9594"/>
                    <a:pt x="4428" y="9594"/>
                    <a:pt x="4428" y="9594"/>
                  </a:cubicBezTo>
                  <a:lnTo>
                    <a:pt x="4428" y="9594"/>
                  </a:lnTo>
                  <a:cubicBezTo>
                    <a:pt x="4428" y="9594"/>
                    <a:pt x="4428" y="9594"/>
                    <a:pt x="4428" y="9594"/>
                  </a:cubicBezTo>
                  <a:cubicBezTo>
                    <a:pt x="3365" y="11249"/>
                    <a:pt x="1819" y="12537"/>
                    <a:pt x="0" y="1328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124FCF42-7FDF-468B-AFAD-BD46CD719A98}"/>
                </a:ext>
              </a:extLst>
            </p:cNvPr>
            <p:cNvSpPr/>
            <p:nvPr/>
          </p:nvSpPr>
          <p:spPr>
            <a:xfrm>
              <a:off x="7746942" y="3657541"/>
              <a:ext cx="5903" cy="5903"/>
            </a:xfrm>
            <a:custGeom>
              <a:avLst/>
              <a:gdLst>
                <a:gd name="connsiteX0" fmla="*/ 0 w 5903"/>
                <a:gd name="connsiteY0" fmla="*/ 1476 h 5903"/>
                <a:gd name="connsiteX1" fmla="*/ 0 w 5903"/>
                <a:gd name="connsiteY1" fmla="*/ 1476 h 5903"/>
                <a:gd name="connsiteX2" fmla="*/ 0 w 5903"/>
                <a:gd name="connsiteY2" fmla="*/ 1476 h 5903"/>
                <a:gd name="connsiteX3" fmla="*/ 0 w 5903"/>
                <a:gd name="connsiteY3" fmla="*/ 5904 h 5903"/>
                <a:gd name="connsiteX4" fmla="*/ 0 w 5903"/>
                <a:gd name="connsiteY4" fmla="*/ 5904 h 5903"/>
                <a:gd name="connsiteX5" fmla="*/ 0 w 5903"/>
                <a:gd name="connsiteY5" fmla="*/ 5904 h 5903"/>
                <a:gd name="connsiteX6" fmla="*/ 5904 w 5903"/>
                <a:gd name="connsiteY6" fmla="*/ 5904 h 5903"/>
                <a:gd name="connsiteX7" fmla="*/ 5904 w 5903"/>
                <a:gd name="connsiteY7" fmla="*/ 5904 h 5903"/>
                <a:gd name="connsiteX8" fmla="*/ 5904 w 5903"/>
                <a:gd name="connsiteY8" fmla="*/ 5904 h 5903"/>
                <a:gd name="connsiteX9" fmla="*/ 5904 w 5903"/>
                <a:gd name="connsiteY9" fmla="*/ 0 h 5903"/>
                <a:gd name="connsiteX10" fmla="*/ 5904 w 5903"/>
                <a:gd name="connsiteY10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3" h="5903">
                  <a:moveTo>
                    <a:pt x="0" y="1476"/>
                  </a:moveTo>
                  <a:lnTo>
                    <a:pt x="0" y="1476"/>
                  </a:lnTo>
                  <a:lnTo>
                    <a:pt x="0" y="1476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5904" y="5904"/>
                  </a:lnTo>
                  <a:lnTo>
                    <a:pt x="5904" y="5904"/>
                  </a:lnTo>
                  <a:lnTo>
                    <a:pt x="5904" y="5904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282F3070-C0DD-4666-9242-D8F1FAD977DA}"/>
                </a:ext>
              </a:extLst>
            </p:cNvPr>
            <p:cNvSpPr/>
            <p:nvPr/>
          </p:nvSpPr>
          <p:spPr>
            <a:xfrm>
              <a:off x="7736315" y="3665660"/>
              <a:ext cx="3985" cy="8118"/>
            </a:xfrm>
            <a:custGeom>
              <a:avLst/>
              <a:gdLst>
                <a:gd name="connsiteX0" fmla="*/ 296 w 3985"/>
                <a:gd name="connsiteY0" fmla="*/ 8118 h 8118"/>
                <a:gd name="connsiteX1" fmla="*/ 296 w 3985"/>
                <a:gd name="connsiteY1" fmla="*/ 8118 h 8118"/>
                <a:gd name="connsiteX2" fmla="*/ 296 w 3985"/>
                <a:gd name="connsiteY2" fmla="*/ 4428 h 8118"/>
                <a:gd name="connsiteX3" fmla="*/ 296 w 3985"/>
                <a:gd name="connsiteY3" fmla="*/ 0 h 8118"/>
                <a:gd name="connsiteX4" fmla="*/ 296 w 3985"/>
                <a:gd name="connsiteY4" fmla="*/ 0 h 8118"/>
                <a:gd name="connsiteX5" fmla="*/ 296 w 3985"/>
                <a:gd name="connsiteY5" fmla="*/ 0 h 8118"/>
                <a:gd name="connsiteX6" fmla="*/ 296 w 3985"/>
                <a:gd name="connsiteY6" fmla="*/ 4428 h 8118"/>
                <a:gd name="connsiteX7" fmla="*/ 296 w 3985"/>
                <a:gd name="connsiteY7" fmla="*/ 4428 h 8118"/>
                <a:gd name="connsiteX8" fmla="*/ 296 w 3985"/>
                <a:gd name="connsiteY8" fmla="*/ 4428 h 8118"/>
                <a:gd name="connsiteX9" fmla="*/ 3986 w 3985"/>
                <a:gd name="connsiteY9" fmla="*/ 4428 h 8118"/>
                <a:gd name="connsiteX10" fmla="*/ 3986 w 3985"/>
                <a:gd name="connsiteY10" fmla="*/ 442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5" h="8118">
                  <a:moveTo>
                    <a:pt x="296" y="8118"/>
                  </a:moveTo>
                  <a:lnTo>
                    <a:pt x="296" y="8118"/>
                  </a:lnTo>
                  <a:cubicBezTo>
                    <a:pt x="-99" y="6919"/>
                    <a:pt x="-99" y="5627"/>
                    <a:pt x="296" y="4428"/>
                  </a:cubicBezTo>
                  <a:lnTo>
                    <a:pt x="296" y="0"/>
                  </a:lnTo>
                  <a:lnTo>
                    <a:pt x="296" y="0"/>
                  </a:lnTo>
                  <a:lnTo>
                    <a:pt x="296" y="0"/>
                  </a:lnTo>
                  <a:lnTo>
                    <a:pt x="296" y="4428"/>
                  </a:lnTo>
                  <a:lnTo>
                    <a:pt x="296" y="4428"/>
                  </a:lnTo>
                  <a:lnTo>
                    <a:pt x="296" y="4428"/>
                  </a:lnTo>
                  <a:lnTo>
                    <a:pt x="3986" y="4428"/>
                  </a:lnTo>
                  <a:lnTo>
                    <a:pt x="3986" y="442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D18A8FBB-F645-4390-BCC7-4E1C7D31B6BF}"/>
                </a:ext>
              </a:extLst>
            </p:cNvPr>
            <p:cNvSpPr/>
            <p:nvPr/>
          </p:nvSpPr>
          <p:spPr>
            <a:xfrm>
              <a:off x="7751370" y="3660493"/>
              <a:ext cx="6642" cy="8856"/>
            </a:xfrm>
            <a:custGeom>
              <a:avLst/>
              <a:gdLst>
                <a:gd name="connsiteX0" fmla="*/ 0 w 6642"/>
                <a:gd name="connsiteY0" fmla="*/ 0 h 8856"/>
                <a:gd name="connsiteX1" fmla="*/ 0 w 6642"/>
                <a:gd name="connsiteY1" fmla="*/ 0 h 8856"/>
                <a:gd name="connsiteX2" fmla="*/ 0 w 6642"/>
                <a:gd name="connsiteY2" fmla="*/ 0 h 8856"/>
                <a:gd name="connsiteX3" fmla="*/ 0 w 6642"/>
                <a:gd name="connsiteY3" fmla="*/ 0 h 8856"/>
                <a:gd name="connsiteX4" fmla="*/ 0 w 6642"/>
                <a:gd name="connsiteY4" fmla="*/ 0 h 8856"/>
                <a:gd name="connsiteX5" fmla="*/ 0 w 6642"/>
                <a:gd name="connsiteY5" fmla="*/ 4428 h 8856"/>
                <a:gd name="connsiteX6" fmla="*/ 0 w 6642"/>
                <a:gd name="connsiteY6" fmla="*/ 8856 h 8856"/>
                <a:gd name="connsiteX7" fmla="*/ 0 w 6642"/>
                <a:gd name="connsiteY7" fmla="*/ 8856 h 8856"/>
                <a:gd name="connsiteX8" fmla="*/ 0 w 6642"/>
                <a:gd name="connsiteY8" fmla="*/ 8856 h 8856"/>
                <a:gd name="connsiteX9" fmla="*/ 6642 w 6642"/>
                <a:gd name="connsiteY9" fmla="*/ 3690 h 8856"/>
                <a:gd name="connsiteX10" fmla="*/ 6642 w 6642"/>
                <a:gd name="connsiteY10" fmla="*/ 3690 h 8856"/>
                <a:gd name="connsiteX11" fmla="*/ 6642 w 6642"/>
                <a:gd name="connsiteY11" fmla="*/ 3690 h 8856"/>
                <a:gd name="connsiteX12" fmla="*/ 6642 w 6642"/>
                <a:gd name="connsiteY12" fmla="*/ 3690 h 8856"/>
                <a:gd name="connsiteX13" fmla="*/ 6642 w 6642"/>
                <a:gd name="connsiteY13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2" h="88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574" y="1420"/>
                    <a:pt x="574" y="3008"/>
                    <a:pt x="0" y="4428"/>
                  </a:cubicBez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cubicBezTo>
                    <a:pt x="2742" y="7950"/>
                    <a:pt x="5089" y="6125"/>
                    <a:pt x="6642" y="3690"/>
                  </a:cubicBezTo>
                  <a:lnTo>
                    <a:pt x="6642" y="3690"/>
                  </a:lnTo>
                  <a:lnTo>
                    <a:pt x="6642" y="3690"/>
                  </a:lnTo>
                  <a:lnTo>
                    <a:pt x="6642" y="369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18AA79CF-13F3-47D2-8C79-9B154CE0DCD8}"/>
                </a:ext>
              </a:extLst>
            </p:cNvPr>
            <p:cNvSpPr/>
            <p:nvPr/>
          </p:nvSpPr>
          <p:spPr>
            <a:xfrm>
              <a:off x="7743253" y="3669350"/>
              <a:ext cx="4802" cy="5903"/>
            </a:xfrm>
            <a:custGeom>
              <a:avLst/>
              <a:gdLst>
                <a:gd name="connsiteX0" fmla="*/ 0 w 4802"/>
                <a:gd name="connsiteY0" fmla="*/ 5166 h 5903"/>
                <a:gd name="connsiteX1" fmla="*/ 0 w 4802"/>
                <a:gd name="connsiteY1" fmla="*/ 5166 h 5903"/>
                <a:gd name="connsiteX2" fmla="*/ 0 w 4802"/>
                <a:gd name="connsiteY2" fmla="*/ 0 h 5903"/>
                <a:gd name="connsiteX3" fmla="*/ 0 w 4802"/>
                <a:gd name="connsiteY3" fmla="*/ 0 h 5903"/>
                <a:gd name="connsiteX4" fmla="*/ 0 w 4802"/>
                <a:gd name="connsiteY4" fmla="*/ 0 h 5903"/>
                <a:gd name="connsiteX5" fmla="*/ 4428 w 4802"/>
                <a:gd name="connsiteY5" fmla="*/ 0 h 5903"/>
                <a:gd name="connsiteX6" fmla="*/ 4428 w 4802"/>
                <a:gd name="connsiteY6" fmla="*/ 0 h 5903"/>
                <a:gd name="connsiteX7" fmla="*/ 4428 w 4802"/>
                <a:gd name="connsiteY7" fmla="*/ 0 h 5903"/>
                <a:gd name="connsiteX8" fmla="*/ 4428 w 4802"/>
                <a:gd name="connsiteY8" fmla="*/ 0 h 5903"/>
                <a:gd name="connsiteX9" fmla="*/ 4428 w 4802"/>
                <a:gd name="connsiteY9" fmla="*/ 0 h 5903"/>
                <a:gd name="connsiteX10" fmla="*/ 4428 w 4802"/>
                <a:gd name="connsiteY10" fmla="*/ 5904 h 5903"/>
                <a:gd name="connsiteX11" fmla="*/ 4428 w 4802"/>
                <a:gd name="connsiteY1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2" h="5903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928" y="1937"/>
                    <a:pt x="4928" y="3967"/>
                    <a:pt x="4428" y="5904"/>
                  </a:cubicBezTo>
                  <a:lnTo>
                    <a:pt x="4428" y="590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4434F0FF-EF72-46E1-B9F5-3D279E56B94C}"/>
                </a:ext>
              </a:extLst>
            </p:cNvPr>
            <p:cNvSpPr/>
            <p:nvPr/>
          </p:nvSpPr>
          <p:spPr>
            <a:xfrm>
              <a:off x="7757015" y="3658280"/>
              <a:ext cx="4687" cy="10331"/>
            </a:xfrm>
            <a:custGeom>
              <a:avLst/>
              <a:gdLst>
                <a:gd name="connsiteX0" fmla="*/ 259 w 4687"/>
                <a:gd name="connsiteY0" fmla="*/ 5166 h 10331"/>
                <a:gd name="connsiteX1" fmla="*/ 259 w 4687"/>
                <a:gd name="connsiteY1" fmla="*/ 5166 h 10331"/>
                <a:gd name="connsiteX2" fmla="*/ 259 w 4687"/>
                <a:gd name="connsiteY2" fmla="*/ 0 h 10331"/>
                <a:gd name="connsiteX3" fmla="*/ 259 w 4687"/>
                <a:gd name="connsiteY3" fmla="*/ 0 h 10331"/>
                <a:gd name="connsiteX4" fmla="*/ 259 w 4687"/>
                <a:gd name="connsiteY4" fmla="*/ 0 h 10331"/>
                <a:gd name="connsiteX5" fmla="*/ 259 w 4687"/>
                <a:gd name="connsiteY5" fmla="*/ 0 h 10331"/>
                <a:gd name="connsiteX6" fmla="*/ 259 w 4687"/>
                <a:gd name="connsiteY6" fmla="*/ 4428 h 10331"/>
                <a:gd name="connsiteX7" fmla="*/ 259 w 4687"/>
                <a:gd name="connsiteY7" fmla="*/ 4428 h 10331"/>
                <a:gd name="connsiteX8" fmla="*/ 259 w 4687"/>
                <a:gd name="connsiteY8" fmla="*/ 10332 h 10331"/>
                <a:gd name="connsiteX9" fmla="*/ 4687 w 4687"/>
                <a:gd name="connsiteY9" fmla="*/ 4428 h 10331"/>
                <a:gd name="connsiteX10" fmla="*/ 4687 w 4687"/>
                <a:gd name="connsiteY10" fmla="*/ 4428 h 10331"/>
                <a:gd name="connsiteX11" fmla="*/ 4687 w 4687"/>
                <a:gd name="connsiteY11" fmla="*/ 442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87" h="10331">
                  <a:moveTo>
                    <a:pt x="259" y="5166"/>
                  </a:moveTo>
                  <a:lnTo>
                    <a:pt x="259" y="5166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cubicBezTo>
                    <a:pt x="-86" y="1456"/>
                    <a:pt x="-86" y="2972"/>
                    <a:pt x="259" y="4428"/>
                  </a:cubicBezTo>
                  <a:lnTo>
                    <a:pt x="259" y="4428"/>
                  </a:lnTo>
                  <a:cubicBezTo>
                    <a:pt x="259" y="8856"/>
                    <a:pt x="259" y="10332"/>
                    <a:pt x="259" y="10332"/>
                  </a:cubicBezTo>
                  <a:cubicBezTo>
                    <a:pt x="259" y="10332"/>
                    <a:pt x="259" y="10332"/>
                    <a:pt x="4687" y="4428"/>
                  </a:cubicBezTo>
                  <a:lnTo>
                    <a:pt x="4687" y="4428"/>
                  </a:lnTo>
                  <a:lnTo>
                    <a:pt x="4687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811C6A54-62F9-44D7-B742-BC3130855D8D}"/>
                </a:ext>
              </a:extLst>
            </p:cNvPr>
            <p:cNvSpPr/>
            <p:nvPr/>
          </p:nvSpPr>
          <p:spPr>
            <a:xfrm>
              <a:off x="7754269" y="3661969"/>
              <a:ext cx="148" cy="15498"/>
            </a:xfrm>
            <a:custGeom>
              <a:avLst/>
              <a:gdLst>
                <a:gd name="connsiteX0" fmla="*/ 54 w 148"/>
                <a:gd name="connsiteY0" fmla="*/ 15498 h 15498"/>
                <a:gd name="connsiteX1" fmla="*/ 54 w 148"/>
                <a:gd name="connsiteY1" fmla="*/ 9594 h 15498"/>
                <a:gd name="connsiteX2" fmla="*/ 54 w 148"/>
                <a:gd name="connsiteY2" fmla="*/ 0 h 15498"/>
                <a:gd name="connsiteX3" fmla="*/ 54 w 148"/>
                <a:gd name="connsiteY3" fmla="*/ 0 h 15498"/>
                <a:gd name="connsiteX4" fmla="*/ 54 w 148"/>
                <a:gd name="connsiteY4" fmla="*/ 6642 h 15498"/>
                <a:gd name="connsiteX5" fmla="*/ 54 w 148"/>
                <a:gd name="connsiteY5" fmla="*/ 12546 h 15498"/>
                <a:gd name="connsiteX6" fmla="*/ 54 w 148"/>
                <a:gd name="connsiteY6" fmla="*/ 12546 h 15498"/>
                <a:gd name="connsiteX7" fmla="*/ 54 w 148"/>
                <a:gd name="connsiteY7" fmla="*/ 12546 h 15498"/>
                <a:gd name="connsiteX8" fmla="*/ 54 w 148"/>
                <a:gd name="connsiteY8" fmla="*/ 12546 h 15498"/>
                <a:gd name="connsiteX9" fmla="*/ 54 w 148"/>
                <a:gd name="connsiteY9" fmla="*/ 8856 h 15498"/>
                <a:gd name="connsiteX10" fmla="*/ 54 w 148"/>
                <a:gd name="connsiteY10" fmla="*/ 4428 h 15498"/>
                <a:gd name="connsiteX11" fmla="*/ 54 w 148"/>
                <a:gd name="connsiteY11" fmla="*/ 4428 h 15498"/>
                <a:gd name="connsiteX12" fmla="*/ 54 w 148"/>
                <a:gd name="connsiteY12" fmla="*/ 4428 h 15498"/>
                <a:gd name="connsiteX13" fmla="*/ 54 w 148"/>
                <a:gd name="connsiteY13" fmla="*/ 738 h 15498"/>
                <a:gd name="connsiteX14" fmla="*/ 54 w 148"/>
                <a:gd name="connsiteY14" fmla="*/ 738 h 15498"/>
                <a:gd name="connsiteX15" fmla="*/ 54 w 148"/>
                <a:gd name="connsiteY15" fmla="*/ 738 h 15498"/>
                <a:gd name="connsiteX16" fmla="*/ 54 w 148"/>
                <a:gd name="connsiteY16" fmla="*/ 738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8" h="15498">
                  <a:moveTo>
                    <a:pt x="54" y="15498"/>
                  </a:moveTo>
                  <a:cubicBezTo>
                    <a:pt x="54" y="15498"/>
                    <a:pt x="54" y="15498"/>
                    <a:pt x="54" y="9594"/>
                  </a:cubicBezTo>
                  <a:lnTo>
                    <a:pt x="54" y="0"/>
                  </a:lnTo>
                  <a:lnTo>
                    <a:pt x="54" y="0"/>
                  </a:lnTo>
                  <a:lnTo>
                    <a:pt x="54" y="6642"/>
                  </a:lnTo>
                  <a:cubicBezTo>
                    <a:pt x="54" y="6642"/>
                    <a:pt x="54" y="12546"/>
                    <a:pt x="54" y="12546"/>
                  </a:cubicBezTo>
                  <a:lnTo>
                    <a:pt x="54" y="12546"/>
                  </a:lnTo>
                  <a:cubicBezTo>
                    <a:pt x="54" y="12546"/>
                    <a:pt x="54" y="12546"/>
                    <a:pt x="54" y="12546"/>
                  </a:cubicBezTo>
                  <a:cubicBezTo>
                    <a:pt x="54" y="12546"/>
                    <a:pt x="54" y="12546"/>
                    <a:pt x="54" y="12546"/>
                  </a:cubicBezTo>
                  <a:close/>
                  <a:moveTo>
                    <a:pt x="54" y="8856"/>
                  </a:moveTo>
                  <a:cubicBezTo>
                    <a:pt x="181" y="7383"/>
                    <a:pt x="181" y="5901"/>
                    <a:pt x="54" y="4428"/>
                  </a:cubicBezTo>
                  <a:lnTo>
                    <a:pt x="54" y="4428"/>
                  </a:lnTo>
                  <a:lnTo>
                    <a:pt x="54" y="4428"/>
                  </a:lnTo>
                  <a:cubicBezTo>
                    <a:pt x="-18" y="3199"/>
                    <a:pt x="-18" y="1967"/>
                    <a:pt x="54" y="738"/>
                  </a:cubicBezTo>
                  <a:cubicBezTo>
                    <a:pt x="54" y="738"/>
                    <a:pt x="54" y="738"/>
                    <a:pt x="54" y="738"/>
                  </a:cubicBezTo>
                  <a:lnTo>
                    <a:pt x="54" y="738"/>
                  </a:lnTo>
                  <a:lnTo>
                    <a:pt x="54" y="738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67343C28-A4F2-40FA-90AD-5D68F69DADCF}"/>
                </a:ext>
              </a:extLst>
            </p:cNvPr>
            <p:cNvSpPr/>
            <p:nvPr/>
          </p:nvSpPr>
          <p:spPr>
            <a:xfrm>
              <a:off x="7763179" y="3658280"/>
              <a:ext cx="73800" cy="5165"/>
            </a:xfrm>
            <a:custGeom>
              <a:avLst/>
              <a:gdLst>
                <a:gd name="connsiteX0" fmla="*/ 0 w 73800"/>
                <a:gd name="connsiteY0" fmla="*/ 4428 h 5165"/>
                <a:gd name="connsiteX1" fmla="*/ 0 w 73800"/>
                <a:gd name="connsiteY1" fmla="*/ 4428 h 5165"/>
                <a:gd name="connsiteX2" fmla="*/ 0 w 73800"/>
                <a:gd name="connsiteY2" fmla="*/ 0 h 5165"/>
                <a:gd name="connsiteX3" fmla="*/ 0 w 73800"/>
                <a:gd name="connsiteY3" fmla="*/ 0 h 5165"/>
                <a:gd name="connsiteX4" fmla="*/ 0 w 73800"/>
                <a:gd name="connsiteY4" fmla="*/ 0 h 5165"/>
                <a:gd name="connsiteX5" fmla="*/ 0 w 73800"/>
                <a:gd name="connsiteY5" fmla="*/ 0 h 5165"/>
                <a:gd name="connsiteX6" fmla="*/ 0 w 73800"/>
                <a:gd name="connsiteY6" fmla="*/ 0 h 5165"/>
                <a:gd name="connsiteX7" fmla="*/ 0 w 73800"/>
                <a:gd name="connsiteY7" fmla="*/ 0 h 5165"/>
                <a:gd name="connsiteX8" fmla="*/ 0 w 73800"/>
                <a:gd name="connsiteY8" fmla="*/ 5166 h 5165"/>
                <a:gd name="connsiteX9" fmla="*/ 0 w 73800"/>
                <a:gd name="connsiteY9" fmla="*/ 0 h 5165"/>
                <a:gd name="connsiteX10" fmla="*/ 0 w 73800"/>
                <a:gd name="connsiteY10" fmla="*/ 0 h 5165"/>
                <a:gd name="connsiteX11" fmla="*/ 0 w 73800"/>
                <a:gd name="connsiteY11" fmla="*/ 0 h 5165"/>
                <a:gd name="connsiteX12" fmla="*/ 0 w 73800"/>
                <a:gd name="connsiteY12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5165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5166"/>
                    <a:pt x="0" y="5166"/>
                  </a:cubicBezTo>
                  <a:cubicBezTo>
                    <a:pt x="0" y="5166"/>
                    <a:pt x="0" y="516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A5893DE8-1ED2-4DB0-83B6-E36B8D87FDF6}"/>
                </a:ext>
              </a:extLst>
            </p:cNvPr>
            <p:cNvSpPr/>
            <p:nvPr/>
          </p:nvSpPr>
          <p:spPr>
            <a:xfrm>
              <a:off x="7762055" y="3661969"/>
              <a:ext cx="6207" cy="14760"/>
            </a:xfrm>
            <a:custGeom>
              <a:avLst/>
              <a:gdLst>
                <a:gd name="connsiteX0" fmla="*/ 385 w 6207"/>
                <a:gd name="connsiteY0" fmla="*/ 14760 h 14760"/>
                <a:gd name="connsiteX1" fmla="*/ 385 w 6207"/>
                <a:gd name="connsiteY1" fmla="*/ 14760 h 14760"/>
                <a:gd name="connsiteX2" fmla="*/ 385 w 6207"/>
                <a:gd name="connsiteY2" fmla="*/ 9594 h 14760"/>
                <a:gd name="connsiteX3" fmla="*/ 385 w 6207"/>
                <a:gd name="connsiteY3" fmla="*/ 9594 h 14760"/>
                <a:gd name="connsiteX4" fmla="*/ 385 w 6207"/>
                <a:gd name="connsiteY4" fmla="*/ 2214 h 14760"/>
                <a:gd name="connsiteX5" fmla="*/ 385 w 6207"/>
                <a:gd name="connsiteY5" fmla="*/ 2214 h 14760"/>
                <a:gd name="connsiteX6" fmla="*/ 385 w 6207"/>
                <a:gd name="connsiteY6" fmla="*/ 2214 h 14760"/>
                <a:gd name="connsiteX7" fmla="*/ 385 w 6207"/>
                <a:gd name="connsiteY7" fmla="*/ 2214 h 14760"/>
                <a:gd name="connsiteX8" fmla="*/ 385 w 6207"/>
                <a:gd name="connsiteY8" fmla="*/ 2214 h 14760"/>
                <a:gd name="connsiteX9" fmla="*/ 385 w 6207"/>
                <a:gd name="connsiteY9" fmla="*/ 2214 h 14760"/>
                <a:gd name="connsiteX10" fmla="*/ 385 w 6207"/>
                <a:gd name="connsiteY10" fmla="*/ 7380 h 14760"/>
                <a:gd name="connsiteX11" fmla="*/ 5551 w 6207"/>
                <a:gd name="connsiteY11" fmla="*/ 7380 h 14760"/>
                <a:gd name="connsiteX12" fmla="*/ 5551 w 6207"/>
                <a:gd name="connsiteY12" fmla="*/ 7380 h 14760"/>
                <a:gd name="connsiteX13" fmla="*/ 385 w 6207"/>
                <a:gd name="connsiteY13" fmla="*/ 8856 h 14760"/>
                <a:gd name="connsiteX14" fmla="*/ 385 w 6207"/>
                <a:gd name="connsiteY14" fmla="*/ 4428 h 14760"/>
                <a:gd name="connsiteX15" fmla="*/ 385 w 6207"/>
                <a:gd name="connsiteY15" fmla="*/ 4428 h 14760"/>
                <a:gd name="connsiteX16" fmla="*/ 385 w 6207"/>
                <a:gd name="connsiteY16" fmla="*/ 4428 h 14760"/>
                <a:gd name="connsiteX17" fmla="*/ 385 w 6207"/>
                <a:gd name="connsiteY17" fmla="*/ 0 h 14760"/>
                <a:gd name="connsiteX18" fmla="*/ 385 w 6207"/>
                <a:gd name="connsiteY18" fmla="*/ 0 h 14760"/>
                <a:gd name="connsiteX19" fmla="*/ 385 w 6207"/>
                <a:gd name="connsiteY19" fmla="*/ 4428 h 14760"/>
                <a:gd name="connsiteX20" fmla="*/ 385 w 6207"/>
                <a:gd name="connsiteY20" fmla="*/ 4428 h 14760"/>
                <a:gd name="connsiteX21" fmla="*/ 385 w 6207"/>
                <a:gd name="connsiteY21" fmla="*/ 4428 h 14760"/>
                <a:gd name="connsiteX22" fmla="*/ 385 w 6207"/>
                <a:gd name="connsiteY22" fmla="*/ 4428 h 14760"/>
                <a:gd name="connsiteX23" fmla="*/ 385 w 6207"/>
                <a:gd name="connsiteY23" fmla="*/ 8856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207" h="14760">
                  <a:moveTo>
                    <a:pt x="385" y="14760"/>
                  </a:moveTo>
                  <a:lnTo>
                    <a:pt x="385" y="14760"/>
                  </a:lnTo>
                  <a:cubicBezTo>
                    <a:pt x="385" y="14760"/>
                    <a:pt x="385" y="14760"/>
                    <a:pt x="385" y="9594"/>
                  </a:cubicBezTo>
                  <a:cubicBezTo>
                    <a:pt x="385" y="4428"/>
                    <a:pt x="385" y="9594"/>
                    <a:pt x="385" y="9594"/>
                  </a:cubicBezTo>
                  <a:lnTo>
                    <a:pt x="385" y="2214"/>
                  </a:lnTo>
                  <a:lnTo>
                    <a:pt x="385" y="2214"/>
                  </a:lnTo>
                  <a:lnTo>
                    <a:pt x="385" y="2214"/>
                  </a:lnTo>
                  <a:lnTo>
                    <a:pt x="385" y="2214"/>
                  </a:lnTo>
                  <a:lnTo>
                    <a:pt x="385" y="2214"/>
                  </a:lnTo>
                  <a:lnTo>
                    <a:pt x="385" y="2214"/>
                  </a:lnTo>
                  <a:cubicBezTo>
                    <a:pt x="-128" y="3897"/>
                    <a:pt x="-128" y="5697"/>
                    <a:pt x="385" y="7380"/>
                  </a:cubicBezTo>
                  <a:cubicBezTo>
                    <a:pt x="385" y="13284"/>
                    <a:pt x="4075" y="14022"/>
                    <a:pt x="5551" y="7380"/>
                  </a:cubicBezTo>
                  <a:cubicBezTo>
                    <a:pt x="7027" y="738"/>
                    <a:pt x="5551" y="7380"/>
                    <a:pt x="5551" y="7380"/>
                  </a:cubicBezTo>
                  <a:close/>
                  <a:moveTo>
                    <a:pt x="385" y="8856"/>
                  </a:moveTo>
                  <a:cubicBezTo>
                    <a:pt x="385" y="8856"/>
                    <a:pt x="385" y="8856"/>
                    <a:pt x="385" y="4428"/>
                  </a:cubicBezTo>
                  <a:lnTo>
                    <a:pt x="385" y="4428"/>
                  </a:lnTo>
                  <a:lnTo>
                    <a:pt x="385" y="4428"/>
                  </a:lnTo>
                  <a:cubicBezTo>
                    <a:pt x="-68" y="2987"/>
                    <a:pt x="-68" y="1441"/>
                    <a:pt x="385" y="0"/>
                  </a:cubicBezTo>
                  <a:lnTo>
                    <a:pt x="385" y="0"/>
                  </a:lnTo>
                  <a:lnTo>
                    <a:pt x="385" y="4428"/>
                  </a:lnTo>
                  <a:lnTo>
                    <a:pt x="385" y="4428"/>
                  </a:lnTo>
                  <a:lnTo>
                    <a:pt x="385" y="4428"/>
                  </a:lnTo>
                  <a:lnTo>
                    <a:pt x="385" y="4428"/>
                  </a:lnTo>
                  <a:cubicBezTo>
                    <a:pt x="385" y="4428"/>
                    <a:pt x="385" y="4428"/>
                    <a:pt x="385" y="885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645ACAA1-6835-4241-BBAF-67D68A645360}"/>
                </a:ext>
              </a:extLst>
            </p:cNvPr>
            <p:cNvSpPr/>
            <p:nvPr/>
          </p:nvSpPr>
          <p:spPr>
            <a:xfrm>
              <a:off x="7764655" y="3662708"/>
              <a:ext cx="6395" cy="9594"/>
            </a:xfrm>
            <a:custGeom>
              <a:avLst/>
              <a:gdLst>
                <a:gd name="connsiteX0" fmla="*/ 0 w 6395"/>
                <a:gd name="connsiteY0" fmla="*/ 4428 h 9594"/>
                <a:gd name="connsiteX1" fmla="*/ 0 w 6395"/>
                <a:gd name="connsiteY1" fmla="*/ 4428 h 9594"/>
                <a:gd name="connsiteX2" fmla="*/ 0 w 6395"/>
                <a:gd name="connsiteY2" fmla="*/ 4428 h 9594"/>
                <a:gd name="connsiteX3" fmla="*/ 4428 w 6395"/>
                <a:gd name="connsiteY3" fmla="*/ 9594 h 9594"/>
                <a:gd name="connsiteX4" fmla="*/ 4428 w 6395"/>
                <a:gd name="connsiteY4" fmla="*/ 4428 h 9594"/>
                <a:gd name="connsiteX5" fmla="*/ 4428 w 6395"/>
                <a:gd name="connsiteY5" fmla="*/ 4428 h 9594"/>
                <a:gd name="connsiteX6" fmla="*/ 4428 w 6395"/>
                <a:gd name="connsiteY6" fmla="*/ 4428 h 9594"/>
                <a:gd name="connsiteX7" fmla="*/ 4428 w 6395"/>
                <a:gd name="connsiteY7" fmla="*/ 4428 h 9594"/>
                <a:gd name="connsiteX8" fmla="*/ 4428 w 6395"/>
                <a:gd name="connsiteY8" fmla="*/ 4428 h 9594"/>
                <a:gd name="connsiteX9" fmla="*/ 4428 w 6395"/>
                <a:gd name="connsiteY9" fmla="*/ 0 h 9594"/>
                <a:gd name="connsiteX10" fmla="*/ 4428 w 6395"/>
                <a:gd name="connsiteY10" fmla="*/ 0 h 9594"/>
                <a:gd name="connsiteX11" fmla="*/ 4428 w 6395"/>
                <a:gd name="connsiteY11" fmla="*/ 885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95" h="9594"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9594"/>
                    <a:pt x="4428" y="9594"/>
                  </a:cubicBezTo>
                  <a:cubicBezTo>
                    <a:pt x="8856" y="9594"/>
                    <a:pt x="4428" y="9594"/>
                    <a:pt x="4428" y="4428"/>
                  </a:cubicBez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ubicBezTo>
                    <a:pt x="3922" y="2996"/>
                    <a:pt x="3922" y="1432"/>
                    <a:pt x="4428" y="0"/>
                  </a:cubicBezTo>
                  <a:lnTo>
                    <a:pt x="4428" y="0"/>
                  </a:lnTo>
                  <a:lnTo>
                    <a:pt x="4428" y="88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C18349DC-9EE9-433D-9DC8-7734EAE2C7AD}"/>
                </a:ext>
              </a:extLst>
            </p:cNvPr>
            <p:cNvSpPr/>
            <p:nvPr/>
          </p:nvSpPr>
          <p:spPr>
            <a:xfrm>
              <a:off x="7764163" y="3659017"/>
              <a:ext cx="7133" cy="17712"/>
            </a:xfrm>
            <a:custGeom>
              <a:avLst/>
              <a:gdLst>
                <a:gd name="connsiteX0" fmla="*/ 6396 w 7133"/>
                <a:gd name="connsiteY0" fmla="*/ 17712 h 17712"/>
                <a:gd name="connsiteX1" fmla="*/ 1968 w 7133"/>
                <a:gd name="connsiteY1" fmla="*/ 12546 h 17712"/>
                <a:gd name="connsiteX2" fmla="*/ 1968 w 7133"/>
                <a:gd name="connsiteY2" fmla="*/ 12546 h 17712"/>
                <a:gd name="connsiteX3" fmla="*/ 1968 w 7133"/>
                <a:gd name="connsiteY3" fmla="*/ 0 h 17712"/>
                <a:gd name="connsiteX4" fmla="*/ 1968 w 7133"/>
                <a:gd name="connsiteY4" fmla="*/ 0 h 17712"/>
                <a:gd name="connsiteX5" fmla="*/ 1968 w 7133"/>
                <a:gd name="connsiteY5" fmla="*/ 5166 h 17712"/>
                <a:gd name="connsiteX6" fmla="*/ 1968 w 7133"/>
                <a:gd name="connsiteY6" fmla="*/ 9594 h 17712"/>
                <a:gd name="connsiteX7" fmla="*/ 7134 w 7133"/>
                <a:gd name="connsiteY7" fmla="*/ 9594 h 17712"/>
                <a:gd name="connsiteX8" fmla="*/ 7134 w 7133"/>
                <a:gd name="connsiteY8" fmla="*/ 9594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33" h="17712">
                  <a:moveTo>
                    <a:pt x="6396" y="17712"/>
                  </a:moveTo>
                  <a:cubicBezTo>
                    <a:pt x="6396" y="17712"/>
                    <a:pt x="6396" y="17712"/>
                    <a:pt x="1968" y="12546"/>
                  </a:cubicBezTo>
                  <a:cubicBezTo>
                    <a:pt x="-2460" y="7380"/>
                    <a:pt x="1968" y="12546"/>
                    <a:pt x="1968" y="12546"/>
                  </a:cubicBezTo>
                  <a:lnTo>
                    <a:pt x="1968" y="0"/>
                  </a:lnTo>
                  <a:lnTo>
                    <a:pt x="1968" y="0"/>
                  </a:lnTo>
                  <a:lnTo>
                    <a:pt x="1968" y="5166"/>
                  </a:lnTo>
                  <a:cubicBezTo>
                    <a:pt x="1862" y="6640"/>
                    <a:pt x="1862" y="8120"/>
                    <a:pt x="1968" y="9594"/>
                  </a:cubicBezTo>
                  <a:cubicBezTo>
                    <a:pt x="1968" y="14760"/>
                    <a:pt x="6396" y="15498"/>
                    <a:pt x="7134" y="9594"/>
                  </a:cubicBezTo>
                  <a:lnTo>
                    <a:pt x="7134" y="959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40ABDBDB-0B34-460B-BA53-4D42C98A5D1B}"/>
                </a:ext>
              </a:extLst>
            </p:cNvPr>
            <p:cNvSpPr/>
            <p:nvPr/>
          </p:nvSpPr>
          <p:spPr>
            <a:xfrm>
              <a:off x="7774051" y="3658280"/>
              <a:ext cx="197" cy="12546"/>
            </a:xfrm>
            <a:custGeom>
              <a:avLst/>
              <a:gdLst>
                <a:gd name="connsiteX0" fmla="*/ 197 w 197"/>
                <a:gd name="connsiteY0" fmla="*/ 3690 h 12546"/>
                <a:gd name="connsiteX1" fmla="*/ 197 w 197"/>
                <a:gd name="connsiteY1" fmla="*/ 3690 h 12546"/>
                <a:gd name="connsiteX2" fmla="*/ 197 w 197"/>
                <a:gd name="connsiteY2" fmla="*/ 0 h 12546"/>
                <a:gd name="connsiteX3" fmla="*/ 197 w 197"/>
                <a:gd name="connsiteY3" fmla="*/ 0 h 12546"/>
                <a:gd name="connsiteX4" fmla="*/ 197 w 197"/>
                <a:gd name="connsiteY4" fmla="*/ 0 h 12546"/>
                <a:gd name="connsiteX5" fmla="*/ 197 w 197"/>
                <a:gd name="connsiteY5" fmla="*/ 0 h 12546"/>
                <a:gd name="connsiteX6" fmla="*/ 197 w 197"/>
                <a:gd name="connsiteY6" fmla="*/ 5166 h 12546"/>
                <a:gd name="connsiteX7" fmla="*/ 197 w 197"/>
                <a:gd name="connsiteY7" fmla="*/ 12546 h 12546"/>
                <a:gd name="connsiteX8" fmla="*/ 197 w 197"/>
                <a:gd name="connsiteY8" fmla="*/ 12546 h 12546"/>
                <a:gd name="connsiteX9" fmla="*/ 197 w 197"/>
                <a:gd name="connsiteY9" fmla="*/ 12546 h 12546"/>
                <a:gd name="connsiteX10" fmla="*/ 197 w 197"/>
                <a:gd name="connsiteY10" fmla="*/ 12546 h 12546"/>
                <a:gd name="connsiteX11" fmla="*/ 197 w 197"/>
                <a:gd name="connsiteY11" fmla="*/ 12546 h 12546"/>
                <a:gd name="connsiteX12" fmla="*/ 197 w 197"/>
                <a:gd name="connsiteY12" fmla="*/ 516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7" h="12546">
                  <a:moveTo>
                    <a:pt x="197" y="3690"/>
                  </a:moveTo>
                  <a:lnTo>
                    <a:pt x="197" y="369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cubicBezTo>
                    <a:pt x="197" y="0"/>
                    <a:pt x="197" y="0"/>
                    <a:pt x="197" y="0"/>
                  </a:cubicBezTo>
                  <a:lnTo>
                    <a:pt x="197" y="5166"/>
                  </a:lnTo>
                  <a:cubicBezTo>
                    <a:pt x="-66" y="7619"/>
                    <a:pt x="-66" y="10093"/>
                    <a:pt x="197" y="12546"/>
                  </a:cubicBezTo>
                  <a:cubicBezTo>
                    <a:pt x="197" y="12546"/>
                    <a:pt x="197" y="12546"/>
                    <a:pt x="197" y="12546"/>
                  </a:cubicBezTo>
                  <a:lnTo>
                    <a:pt x="197" y="12546"/>
                  </a:lnTo>
                  <a:cubicBezTo>
                    <a:pt x="197" y="12546"/>
                    <a:pt x="197" y="12546"/>
                    <a:pt x="197" y="12546"/>
                  </a:cubicBezTo>
                  <a:lnTo>
                    <a:pt x="197" y="12546"/>
                  </a:lnTo>
                  <a:lnTo>
                    <a:pt x="197" y="51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0185184-B2F6-4E08-B309-F658C6D8C574}"/>
                </a:ext>
              </a:extLst>
            </p:cNvPr>
            <p:cNvSpPr/>
            <p:nvPr/>
          </p:nvSpPr>
          <p:spPr>
            <a:xfrm>
              <a:off x="7776060" y="3657541"/>
              <a:ext cx="402" cy="20664"/>
            </a:xfrm>
            <a:custGeom>
              <a:avLst/>
              <a:gdLst>
                <a:gd name="connsiteX0" fmla="*/ 402 w 402"/>
                <a:gd name="connsiteY0" fmla="*/ 18450 h 20664"/>
                <a:gd name="connsiteX1" fmla="*/ 402 w 402"/>
                <a:gd name="connsiteY1" fmla="*/ 18450 h 20664"/>
                <a:gd name="connsiteX2" fmla="*/ 402 w 402"/>
                <a:gd name="connsiteY2" fmla="*/ 10332 h 20664"/>
                <a:gd name="connsiteX3" fmla="*/ 402 w 402"/>
                <a:gd name="connsiteY3" fmla="*/ 0 h 20664"/>
                <a:gd name="connsiteX4" fmla="*/ 402 w 402"/>
                <a:gd name="connsiteY4" fmla="*/ 0 h 20664"/>
                <a:gd name="connsiteX5" fmla="*/ 402 w 402"/>
                <a:gd name="connsiteY5" fmla="*/ 6642 h 20664"/>
                <a:gd name="connsiteX6" fmla="*/ 402 w 402"/>
                <a:gd name="connsiteY6" fmla="*/ 6642 h 20664"/>
                <a:gd name="connsiteX7" fmla="*/ 402 w 402"/>
                <a:gd name="connsiteY7" fmla="*/ 16236 h 20664"/>
                <a:gd name="connsiteX8" fmla="*/ 402 w 402"/>
                <a:gd name="connsiteY8" fmla="*/ 16236 h 20664"/>
                <a:gd name="connsiteX9" fmla="*/ 402 w 402"/>
                <a:gd name="connsiteY9" fmla="*/ 16236 h 20664"/>
                <a:gd name="connsiteX10" fmla="*/ 402 w 402"/>
                <a:gd name="connsiteY10" fmla="*/ 16236 h 20664"/>
                <a:gd name="connsiteX11" fmla="*/ 402 w 402"/>
                <a:gd name="connsiteY11" fmla="*/ 16236 h 20664"/>
                <a:gd name="connsiteX12" fmla="*/ 402 w 402"/>
                <a:gd name="connsiteY12" fmla="*/ 8856 h 20664"/>
                <a:gd name="connsiteX13" fmla="*/ 402 w 402"/>
                <a:gd name="connsiteY13" fmla="*/ 8856 h 20664"/>
                <a:gd name="connsiteX14" fmla="*/ 402 w 402"/>
                <a:gd name="connsiteY14" fmla="*/ 5166 h 20664"/>
                <a:gd name="connsiteX15" fmla="*/ 402 w 402"/>
                <a:gd name="connsiteY15" fmla="*/ 8856 h 20664"/>
                <a:gd name="connsiteX16" fmla="*/ 402 w 402"/>
                <a:gd name="connsiteY16" fmla="*/ 8856 h 20664"/>
                <a:gd name="connsiteX17" fmla="*/ 402 w 402"/>
                <a:gd name="connsiteY17" fmla="*/ 16236 h 20664"/>
                <a:gd name="connsiteX18" fmla="*/ 402 w 402"/>
                <a:gd name="connsiteY18" fmla="*/ 16236 h 20664"/>
                <a:gd name="connsiteX19" fmla="*/ 402 w 402"/>
                <a:gd name="connsiteY19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" h="20664">
                  <a:moveTo>
                    <a:pt x="402" y="18450"/>
                  </a:moveTo>
                  <a:lnTo>
                    <a:pt x="402" y="18450"/>
                  </a:lnTo>
                  <a:cubicBezTo>
                    <a:pt x="253" y="15746"/>
                    <a:pt x="253" y="13036"/>
                    <a:pt x="402" y="10332"/>
                  </a:cubicBezTo>
                  <a:lnTo>
                    <a:pt x="402" y="0"/>
                  </a:lnTo>
                  <a:lnTo>
                    <a:pt x="402" y="0"/>
                  </a:lnTo>
                  <a:lnTo>
                    <a:pt x="402" y="6642"/>
                  </a:lnTo>
                  <a:lnTo>
                    <a:pt x="402" y="6642"/>
                  </a:lnTo>
                  <a:cubicBezTo>
                    <a:pt x="-134" y="9818"/>
                    <a:pt x="-134" y="13060"/>
                    <a:pt x="402" y="16236"/>
                  </a:cubicBezTo>
                  <a:lnTo>
                    <a:pt x="402" y="16236"/>
                  </a:lnTo>
                  <a:lnTo>
                    <a:pt x="402" y="16236"/>
                  </a:lnTo>
                  <a:lnTo>
                    <a:pt x="402" y="16236"/>
                  </a:lnTo>
                  <a:lnTo>
                    <a:pt x="402" y="16236"/>
                  </a:lnTo>
                  <a:lnTo>
                    <a:pt x="402" y="8856"/>
                  </a:lnTo>
                  <a:lnTo>
                    <a:pt x="402" y="8856"/>
                  </a:lnTo>
                  <a:lnTo>
                    <a:pt x="402" y="5166"/>
                  </a:lnTo>
                  <a:cubicBezTo>
                    <a:pt x="402" y="5166"/>
                    <a:pt x="402" y="5166"/>
                    <a:pt x="402" y="8856"/>
                  </a:cubicBezTo>
                  <a:lnTo>
                    <a:pt x="402" y="8856"/>
                  </a:lnTo>
                  <a:cubicBezTo>
                    <a:pt x="-10" y="11299"/>
                    <a:pt x="-10" y="13793"/>
                    <a:pt x="402" y="16236"/>
                  </a:cubicBezTo>
                  <a:lnTo>
                    <a:pt x="402" y="16236"/>
                  </a:lnTo>
                  <a:cubicBezTo>
                    <a:pt x="402" y="16236"/>
                    <a:pt x="402" y="16236"/>
                    <a:pt x="402" y="2066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0CC767C5-DBE1-4240-A4D7-55AB6A8D3E77}"/>
                </a:ext>
              </a:extLst>
            </p:cNvPr>
            <p:cNvSpPr/>
            <p:nvPr/>
          </p:nvSpPr>
          <p:spPr>
            <a:xfrm>
              <a:off x="7774986" y="3661232"/>
              <a:ext cx="5166" cy="11070"/>
            </a:xfrm>
            <a:custGeom>
              <a:avLst/>
              <a:gdLst>
                <a:gd name="connsiteX0" fmla="*/ 0 w 5166"/>
                <a:gd name="connsiteY0" fmla="*/ 0 h 11070"/>
                <a:gd name="connsiteX1" fmla="*/ 0 w 5166"/>
                <a:gd name="connsiteY1" fmla="*/ 0 h 11070"/>
                <a:gd name="connsiteX2" fmla="*/ 5166 w 5166"/>
                <a:gd name="connsiteY2" fmla="*/ 11070 h 11070"/>
                <a:gd name="connsiteX3" fmla="*/ 5166 w 5166"/>
                <a:gd name="connsiteY3" fmla="*/ 11070 h 11070"/>
                <a:gd name="connsiteX4" fmla="*/ 5166 w 5166"/>
                <a:gd name="connsiteY4" fmla="*/ 11070 h 11070"/>
                <a:gd name="connsiteX5" fmla="*/ 5166 w 5166"/>
                <a:gd name="connsiteY5" fmla="*/ 6642 h 11070"/>
                <a:gd name="connsiteX6" fmla="*/ 5166 w 5166"/>
                <a:gd name="connsiteY6" fmla="*/ 6642 h 11070"/>
                <a:gd name="connsiteX7" fmla="*/ 5166 w 5166"/>
                <a:gd name="connsiteY7" fmla="*/ 6642 h 11070"/>
                <a:gd name="connsiteX8" fmla="*/ 5166 w 5166"/>
                <a:gd name="connsiteY8" fmla="*/ 6642 h 11070"/>
                <a:gd name="connsiteX9" fmla="*/ 5166 w 5166"/>
                <a:gd name="connsiteY9" fmla="*/ 6642 h 11070"/>
                <a:gd name="connsiteX10" fmla="*/ 5166 w 5166"/>
                <a:gd name="connsiteY10" fmla="*/ 6642 h 11070"/>
                <a:gd name="connsiteX11" fmla="*/ 5166 w 5166"/>
                <a:gd name="connsiteY11" fmla="*/ 6642 h 11070"/>
                <a:gd name="connsiteX12" fmla="*/ 5166 w 5166"/>
                <a:gd name="connsiteY12" fmla="*/ 6642 h 11070"/>
                <a:gd name="connsiteX13" fmla="*/ 5166 w 5166"/>
                <a:gd name="connsiteY13" fmla="*/ 6642 h 11070"/>
                <a:gd name="connsiteX14" fmla="*/ 5166 w 5166"/>
                <a:gd name="connsiteY14" fmla="*/ 6642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66" h="11070">
                  <a:moveTo>
                    <a:pt x="0" y="0"/>
                  </a:moveTo>
                  <a:lnTo>
                    <a:pt x="0" y="0"/>
                  </a:lnTo>
                  <a:cubicBezTo>
                    <a:pt x="1449" y="3811"/>
                    <a:pt x="3176" y="7511"/>
                    <a:pt x="5166" y="11070"/>
                  </a:cubicBezTo>
                  <a:lnTo>
                    <a:pt x="5166" y="11070"/>
                  </a:lnTo>
                  <a:lnTo>
                    <a:pt x="5166" y="11070"/>
                  </a:lnTo>
                  <a:lnTo>
                    <a:pt x="5166" y="6642"/>
                  </a:lnTo>
                  <a:lnTo>
                    <a:pt x="5166" y="6642"/>
                  </a:lnTo>
                  <a:lnTo>
                    <a:pt x="5166" y="6642"/>
                  </a:lnTo>
                  <a:lnTo>
                    <a:pt x="5166" y="6642"/>
                  </a:lnTo>
                  <a:lnTo>
                    <a:pt x="5166" y="6642"/>
                  </a:lnTo>
                  <a:lnTo>
                    <a:pt x="5166" y="6642"/>
                  </a:lnTo>
                  <a:lnTo>
                    <a:pt x="5166" y="6642"/>
                  </a:lnTo>
                  <a:lnTo>
                    <a:pt x="5166" y="6642"/>
                  </a:lnTo>
                  <a:cubicBezTo>
                    <a:pt x="5166" y="6642"/>
                    <a:pt x="5166" y="6642"/>
                    <a:pt x="5166" y="6642"/>
                  </a:cubicBezTo>
                  <a:lnTo>
                    <a:pt x="5166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F097B298-A321-4A41-AE8E-1C2B8DA2EB71}"/>
                </a:ext>
              </a:extLst>
            </p:cNvPr>
            <p:cNvSpPr/>
            <p:nvPr/>
          </p:nvSpPr>
          <p:spPr>
            <a:xfrm>
              <a:off x="7777201" y="3664184"/>
              <a:ext cx="4639" cy="16235"/>
            </a:xfrm>
            <a:custGeom>
              <a:avLst/>
              <a:gdLst>
                <a:gd name="connsiteX0" fmla="*/ 4428 w 4639"/>
                <a:gd name="connsiteY0" fmla="*/ 9594 h 16235"/>
                <a:gd name="connsiteX1" fmla="*/ 4428 w 4639"/>
                <a:gd name="connsiteY1" fmla="*/ 9594 h 16235"/>
                <a:gd name="connsiteX2" fmla="*/ 4428 w 4639"/>
                <a:gd name="connsiteY2" fmla="*/ 4428 h 16235"/>
                <a:gd name="connsiteX3" fmla="*/ 4428 w 4639"/>
                <a:gd name="connsiteY3" fmla="*/ 4428 h 16235"/>
                <a:gd name="connsiteX4" fmla="*/ 4428 w 4639"/>
                <a:gd name="connsiteY4" fmla="*/ 4428 h 16235"/>
                <a:gd name="connsiteX5" fmla="*/ 4428 w 4639"/>
                <a:gd name="connsiteY5" fmla="*/ 10332 h 16235"/>
                <a:gd name="connsiteX6" fmla="*/ 4428 w 4639"/>
                <a:gd name="connsiteY6" fmla="*/ 16236 h 16235"/>
                <a:gd name="connsiteX7" fmla="*/ 4428 w 4639"/>
                <a:gd name="connsiteY7" fmla="*/ 9594 h 16235"/>
                <a:gd name="connsiteX8" fmla="*/ 0 w 4639"/>
                <a:gd name="connsiteY8" fmla="*/ 0 h 16235"/>
                <a:gd name="connsiteX9" fmla="*/ 0 w 4639"/>
                <a:gd name="connsiteY9" fmla="*/ 0 h 16235"/>
                <a:gd name="connsiteX10" fmla="*/ 0 w 4639"/>
                <a:gd name="connsiteY10" fmla="*/ 0 h 16235"/>
                <a:gd name="connsiteX11" fmla="*/ 0 w 4639"/>
                <a:gd name="connsiteY11" fmla="*/ 0 h 16235"/>
                <a:gd name="connsiteX12" fmla="*/ 0 w 4639"/>
                <a:gd name="connsiteY12" fmla="*/ 0 h 16235"/>
                <a:gd name="connsiteX13" fmla="*/ 0 w 4639"/>
                <a:gd name="connsiteY13" fmla="*/ 0 h 16235"/>
                <a:gd name="connsiteX14" fmla="*/ 0 w 4639"/>
                <a:gd name="connsiteY14" fmla="*/ 0 h 16235"/>
                <a:gd name="connsiteX15" fmla="*/ 0 w 4639"/>
                <a:gd name="connsiteY15" fmla="*/ 5166 h 16235"/>
                <a:gd name="connsiteX16" fmla="*/ 4428 w 4639"/>
                <a:gd name="connsiteY16" fmla="*/ 1476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639" h="16235">
                  <a:moveTo>
                    <a:pt x="4428" y="9594"/>
                  </a:moveTo>
                  <a:lnTo>
                    <a:pt x="4428" y="9594"/>
                  </a:lnTo>
                  <a:cubicBezTo>
                    <a:pt x="4428" y="9594"/>
                    <a:pt x="4428" y="9594"/>
                    <a:pt x="4428" y="4428"/>
                  </a:cubicBezTo>
                  <a:lnTo>
                    <a:pt x="4428" y="4428"/>
                  </a:lnTo>
                  <a:lnTo>
                    <a:pt x="4428" y="4428"/>
                  </a:lnTo>
                  <a:cubicBezTo>
                    <a:pt x="4711" y="6386"/>
                    <a:pt x="4711" y="8374"/>
                    <a:pt x="4428" y="10332"/>
                  </a:cubicBezTo>
                  <a:cubicBezTo>
                    <a:pt x="4428" y="10332"/>
                    <a:pt x="4428" y="14760"/>
                    <a:pt x="4428" y="16236"/>
                  </a:cubicBezTo>
                  <a:close/>
                  <a:moveTo>
                    <a:pt x="4428" y="9594"/>
                  </a:moveTo>
                  <a:cubicBezTo>
                    <a:pt x="2672" y="6533"/>
                    <a:pt x="1190" y="332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5166"/>
                  </a:lnTo>
                  <a:cubicBezTo>
                    <a:pt x="1035" y="8550"/>
                    <a:pt x="2525" y="11777"/>
                    <a:pt x="4428" y="1476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EFE1FA1E-F0D8-42D5-9E1D-B45D2EC5C344}"/>
                </a:ext>
              </a:extLst>
            </p:cNvPr>
            <p:cNvSpPr/>
            <p:nvPr/>
          </p:nvSpPr>
          <p:spPr>
            <a:xfrm>
              <a:off x="7729231" y="3667874"/>
              <a:ext cx="10331" cy="12301"/>
            </a:xfrm>
            <a:custGeom>
              <a:avLst/>
              <a:gdLst>
                <a:gd name="connsiteX0" fmla="*/ 7380 w 10331"/>
                <a:gd name="connsiteY0" fmla="*/ 5904 h 12301"/>
                <a:gd name="connsiteX1" fmla="*/ 7380 w 10331"/>
                <a:gd name="connsiteY1" fmla="*/ 5904 h 12301"/>
                <a:gd name="connsiteX2" fmla="*/ 7380 w 10331"/>
                <a:gd name="connsiteY2" fmla="*/ 5904 h 12301"/>
                <a:gd name="connsiteX3" fmla="*/ 7380 w 10331"/>
                <a:gd name="connsiteY3" fmla="*/ 5904 h 12301"/>
                <a:gd name="connsiteX4" fmla="*/ 7380 w 10331"/>
                <a:gd name="connsiteY4" fmla="*/ 5904 h 12301"/>
                <a:gd name="connsiteX5" fmla="*/ 7380 w 10331"/>
                <a:gd name="connsiteY5" fmla="*/ 5904 h 12301"/>
                <a:gd name="connsiteX6" fmla="*/ 0 w 10331"/>
                <a:gd name="connsiteY6" fmla="*/ 11808 h 12301"/>
                <a:gd name="connsiteX7" fmla="*/ 0 w 10331"/>
                <a:gd name="connsiteY7" fmla="*/ 11808 h 12301"/>
                <a:gd name="connsiteX8" fmla="*/ 0 w 10331"/>
                <a:gd name="connsiteY8" fmla="*/ 11808 h 12301"/>
                <a:gd name="connsiteX9" fmla="*/ 10332 w 10331"/>
                <a:gd name="connsiteY9" fmla="*/ 11808 h 12301"/>
                <a:gd name="connsiteX10" fmla="*/ 7380 w 10331"/>
                <a:gd name="connsiteY10" fmla="*/ 11808 h 12301"/>
                <a:gd name="connsiteX11" fmla="*/ 7380 w 10331"/>
                <a:gd name="connsiteY11" fmla="*/ 5904 h 12301"/>
                <a:gd name="connsiteX12" fmla="*/ 7380 w 10331"/>
                <a:gd name="connsiteY12" fmla="*/ 0 h 12301"/>
                <a:gd name="connsiteX13" fmla="*/ 7380 w 10331"/>
                <a:gd name="connsiteY13" fmla="*/ 0 h 12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331" h="12301">
                  <a:moveTo>
                    <a:pt x="7380" y="5904"/>
                  </a:moveTo>
                  <a:lnTo>
                    <a:pt x="7380" y="5904"/>
                  </a:lnTo>
                  <a:lnTo>
                    <a:pt x="7380" y="5904"/>
                  </a:lnTo>
                  <a:lnTo>
                    <a:pt x="7380" y="5904"/>
                  </a:lnTo>
                  <a:lnTo>
                    <a:pt x="7380" y="5904"/>
                  </a:lnTo>
                  <a:lnTo>
                    <a:pt x="7380" y="5904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cubicBezTo>
                    <a:pt x="3413" y="12466"/>
                    <a:pt x="6919" y="12466"/>
                    <a:pt x="10332" y="11808"/>
                  </a:cubicBezTo>
                  <a:lnTo>
                    <a:pt x="7380" y="11808"/>
                  </a:lnTo>
                  <a:cubicBezTo>
                    <a:pt x="7125" y="9849"/>
                    <a:pt x="7125" y="7863"/>
                    <a:pt x="7380" y="5904"/>
                  </a:cubicBezTo>
                  <a:cubicBezTo>
                    <a:pt x="7711" y="3950"/>
                    <a:pt x="7711" y="1954"/>
                    <a:pt x="7380" y="0"/>
                  </a:cubicBezTo>
                  <a:lnTo>
                    <a:pt x="738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B59F9703-274C-4396-BBE1-23A3B2DCB09D}"/>
                </a:ext>
              </a:extLst>
            </p:cNvPr>
            <p:cNvSpPr/>
            <p:nvPr/>
          </p:nvSpPr>
          <p:spPr>
            <a:xfrm>
              <a:off x="7726279" y="3673778"/>
              <a:ext cx="14022" cy="15498"/>
            </a:xfrm>
            <a:custGeom>
              <a:avLst/>
              <a:gdLst>
                <a:gd name="connsiteX0" fmla="*/ 0 w 14022"/>
                <a:gd name="connsiteY0" fmla="*/ 15498 h 15498"/>
                <a:gd name="connsiteX1" fmla="*/ 0 w 14022"/>
                <a:gd name="connsiteY1" fmla="*/ 15498 h 15498"/>
                <a:gd name="connsiteX2" fmla="*/ 0 w 14022"/>
                <a:gd name="connsiteY2" fmla="*/ 15498 h 15498"/>
                <a:gd name="connsiteX3" fmla="*/ 10332 w 14022"/>
                <a:gd name="connsiteY3" fmla="*/ 7380 h 15498"/>
                <a:gd name="connsiteX4" fmla="*/ 10332 w 14022"/>
                <a:gd name="connsiteY4" fmla="*/ 0 h 15498"/>
                <a:gd name="connsiteX5" fmla="*/ 10332 w 14022"/>
                <a:gd name="connsiteY5" fmla="*/ 0 h 15498"/>
                <a:gd name="connsiteX6" fmla="*/ 10332 w 14022"/>
                <a:gd name="connsiteY6" fmla="*/ 6642 h 15498"/>
                <a:gd name="connsiteX7" fmla="*/ 10332 w 14022"/>
                <a:gd name="connsiteY7" fmla="*/ 12546 h 15498"/>
                <a:gd name="connsiteX8" fmla="*/ 10332 w 14022"/>
                <a:gd name="connsiteY8" fmla="*/ 12546 h 15498"/>
                <a:gd name="connsiteX9" fmla="*/ 0 w 14022"/>
                <a:gd name="connsiteY9" fmla="*/ 12546 h 15498"/>
                <a:gd name="connsiteX10" fmla="*/ 14022 w 14022"/>
                <a:gd name="connsiteY10" fmla="*/ 0 h 15498"/>
                <a:gd name="connsiteX11" fmla="*/ 10332 w 14022"/>
                <a:gd name="connsiteY11" fmla="*/ 0 h 15498"/>
                <a:gd name="connsiteX12" fmla="*/ 10332 w 14022"/>
                <a:gd name="connsiteY12" fmla="*/ 7380 h 15498"/>
                <a:gd name="connsiteX13" fmla="*/ 2952 w 14022"/>
                <a:gd name="connsiteY13" fmla="*/ 13284 h 15498"/>
                <a:gd name="connsiteX14" fmla="*/ 2952 w 14022"/>
                <a:gd name="connsiteY14" fmla="*/ 13284 h 15498"/>
                <a:gd name="connsiteX15" fmla="*/ 2952 w 14022"/>
                <a:gd name="connsiteY15" fmla="*/ 13284 h 15498"/>
                <a:gd name="connsiteX16" fmla="*/ 12546 w 14022"/>
                <a:gd name="connsiteY16" fmla="*/ 13284 h 15498"/>
                <a:gd name="connsiteX17" fmla="*/ 12546 w 14022"/>
                <a:gd name="connsiteY17" fmla="*/ 6642 h 15498"/>
                <a:gd name="connsiteX18" fmla="*/ 12546 w 14022"/>
                <a:gd name="connsiteY18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022" h="15498">
                  <a:moveTo>
                    <a:pt x="0" y="15498"/>
                  </a:moveTo>
                  <a:lnTo>
                    <a:pt x="0" y="15498"/>
                  </a:lnTo>
                  <a:cubicBezTo>
                    <a:pt x="0" y="15498"/>
                    <a:pt x="0" y="15498"/>
                    <a:pt x="0" y="15498"/>
                  </a:cubicBezTo>
                  <a:lnTo>
                    <a:pt x="10332" y="7380"/>
                  </a:lnTo>
                  <a:lnTo>
                    <a:pt x="10332" y="0"/>
                  </a:lnTo>
                  <a:lnTo>
                    <a:pt x="10332" y="0"/>
                  </a:lnTo>
                  <a:cubicBezTo>
                    <a:pt x="10751" y="2194"/>
                    <a:pt x="10751" y="4448"/>
                    <a:pt x="10332" y="6642"/>
                  </a:cubicBezTo>
                  <a:cubicBezTo>
                    <a:pt x="10077" y="8601"/>
                    <a:pt x="10077" y="10587"/>
                    <a:pt x="10332" y="12546"/>
                  </a:cubicBezTo>
                  <a:lnTo>
                    <a:pt x="10332" y="12546"/>
                  </a:lnTo>
                  <a:cubicBezTo>
                    <a:pt x="6936" y="13361"/>
                    <a:pt x="3396" y="13361"/>
                    <a:pt x="0" y="12546"/>
                  </a:cubicBezTo>
                  <a:close/>
                  <a:moveTo>
                    <a:pt x="14022" y="0"/>
                  </a:moveTo>
                  <a:lnTo>
                    <a:pt x="10332" y="0"/>
                  </a:lnTo>
                  <a:lnTo>
                    <a:pt x="10332" y="7380"/>
                  </a:lnTo>
                  <a:lnTo>
                    <a:pt x="2952" y="13284"/>
                  </a:lnTo>
                  <a:lnTo>
                    <a:pt x="2952" y="13284"/>
                  </a:lnTo>
                  <a:lnTo>
                    <a:pt x="2952" y="13284"/>
                  </a:lnTo>
                  <a:cubicBezTo>
                    <a:pt x="6122" y="13883"/>
                    <a:pt x="9376" y="13883"/>
                    <a:pt x="12546" y="13284"/>
                  </a:cubicBezTo>
                  <a:cubicBezTo>
                    <a:pt x="13051" y="11099"/>
                    <a:pt x="13051" y="8827"/>
                    <a:pt x="12546" y="6642"/>
                  </a:cubicBezTo>
                  <a:cubicBezTo>
                    <a:pt x="12801" y="4683"/>
                    <a:pt x="12801" y="2697"/>
                    <a:pt x="12546" y="73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6DF28354-DFAD-4072-A810-C94B9D718842}"/>
                </a:ext>
              </a:extLst>
            </p:cNvPr>
            <p:cNvSpPr/>
            <p:nvPr/>
          </p:nvSpPr>
          <p:spPr>
            <a:xfrm>
              <a:off x="7732920" y="3671563"/>
              <a:ext cx="11070" cy="12464"/>
            </a:xfrm>
            <a:custGeom>
              <a:avLst/>
              <a:gdLst>
                <a:gd name="connsiteX0" fmla="*/ 11070 w 11070"/>
                <a:gd name="connsiteY0" fmla="*/ 0 h 12464"/>
                <a:gd name="connsiteX1" fmla="*/ 11070 w 11070"/>
                <a:gd name="connsiteY1" fmla="*/ 0 h 12464"/>
                <a:gd name="connsiteX2" fmla="*/ 11070 w 11070"/>
                <a:gd name="connsiteY2" fmla="*/ 5904 h 12464"/>
                <a:gd name="connsiteX3" fmla="*/ 11070 w 11070"/>
                <a:gd name="connsiteY3" fmla="*/ 11808 h 12464"/>
                <a:gd name="connsiteX4" fmla="*/ 11070 w 11070"/>
                <a:gd name="connsiteY4" fmla="*/ 11808 h 12464"/>
                <a:gd name="connsiteX5" fmla="*/ 3690 w 11070"/>
                <a:gd name="connsiteY5" fmla="*/ 11808 h 12464"/>
                <a:gd name="connsiteX6" fmla="*/ 3690 w 11070"/>
                <a:gd name="connsiteY6" fmla="*/ 11808 h 12464"/>
                <a:gd name="connsiteX7" fmla="*/ 3690 w 11070"/>
                <a:gd name="connsiteY7" fmla="*/ 11808 h 12464"/>
                <a:gd name="connsiteX8" fmla="*/ 3690 w 11070"/>
                <a:gd name="connsiteY8" fmla="*/ 11808 h 12464"/>
                <a:gd name="connsiteX9" fmla="*/ 3690 w 11070"/>
                <a:gd name="connsiteY9" fmla="*/ 11808 h 12464"/>
                <a:gd name="connsiteX10" fmla="*/ 3690 w 11070"/>
                <a:gd name="connsiteY10" fmla="*/ 11808 h 12464"/>
                <a:gd name="connsiteX11" fmla="*/ 3690 w 11070"/>
                <a:gd name="connsiteY11" fmla="*/ 11808 h 12464"/>
                <a:gd name="connsiteX12" fmla="*/ 3690 w 11070"/>
                <a:gd name="connsiteY12" fmla="*/ 3690 h 12464"/>
                <a:gd name="connsiteX13" fmla="*/ 0 w 11070"/>
                <a:gd name="connsiteY13" fmla="*/ 3690 h 12464"/>
                <a:gd name="connsiteX14" fmla="*/ 0 w 11070"/>
                <a:gd name="connsiteY14" fmla="*/ 3690 h 12464"/>
                <a:gd name="connsiteX15" fmla="*/ 0 w 11070"/>
                <a:gd name="connsiteY15" fmla="*/ 3690 h 12464"/>
                <a:gd name="connsiteX16" fmla="*/ 0 w 11070"/>
                <a:gd name="connsiteY16" fmla="*/ 3690 h 1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0" h="12464">
                  <a:moveTo>
                    <a:pt x="11070" y="0"/>
                  </a:moveTo>
                  <a:lnTo>
                    <a:pt x="11070" y="0"/>
                  </a:lnTo>
                  <a:lnTo>
                    <a:pt x="11070" y="5904"/>
                  </a:lnTo>
                  <a:cubicBezTo>
                    <a:pt x="11070" y="5904"/>
                    <a:pt x="11070" y="10332"/>
                    <a:pt x="11070" y="11808"/>
                  </a:cubicBezTo>
                  <a:cubicBezTo>
                    <a:pt x="11070" y="13284"/>
                    <a:pt x="11070" y="11808"/>
                    <a:pt x="11070" y="11808"/>
                  </a:cubicBezTo>
                  <a:lnTo>
                    <a:pt x="3690" y="11808"/>
                  </a:lnTo>
                  <a:cubicBezTo>
                    <a:pt x="3690" y="11808"/>
                    <a:pt x="3690" y="11808"/>
                    <a:pt x="3690" y="11808"/>
                  </a:cubicBez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11808"/>
                  </a:lnTo>
                  <a:lnTo>
                    <a:pt x="369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2DBBC74E-3C11-463D-83CF-6C3ED0C26988}"/>
                </a:ext>
              </a:extLst>
            </p:cNvPr>
            <p:cNvSpPr/>
            <p:nvPr/>
          </p:nvSpPr>
          <p:spPr>
            <a:xfrm>
              <a:off x="7735893" y="3673778"/>
              <a:ext cx="8097" cy="15498"/>
            </a:xfrm>
            <a:custGeom>
              <a:avLst/>
              <a:gdLst>
                <a:gd name="connsiteX0" fmla="*/ 717 w 8097"/>
                <a:gd name="connsiteY0" fmla="*/ 15498 h 15498"/>
                <a:gd name="connsiteX1" fmla="*/ 717 w 8097"/>
                <a:gd name="connsiteY1" fmla="*/ 15498 h 15498"/>
                <a:gd name="connsiteX2" fmla="*/ 717 w 8097"/>
                <a:gd name="connsiteY2" fmla="*/ 15498 h 15498"/>
                <a:gd name="connsiteX3" fmla="*/ 717 w 8097"/>
                <a:gd name="connsiteY3" fmla="*/ 15498 h 15498"/>
                <a:gd name="connsiteX4" fmla="*/ 717 w 8097"/>
                <a:gd name="connsiteY4" fmla="*/ 15498 h 15498"/>
                <a:gd name="connsiteX5" fmla="*/ 4407 w 8097"/>
                <a:gd name="connsiteY5" fmla="*/ 10332 h 15498"/>
                <a:gd name="connsiteX6" fmla="*/ 4407 w 8097"/>
                <a:gd name="connsiteY6" fmla="*/ 1476 h 15498"/>
                <a:gd name="connsiteX7" fmla="*/ 4407 w 8097"/>
                <a:gd name="connsiteY7" fmla="*/ 1476 h 15498"/>
                <a:gd name="connsiteX8" fmla="*/ 4407 w 8097"/>
                <a:gd name="connsiteY8" fmla="*/ 1476 h 15498"/>
                <a:gd name="connsiteX9" fmla="*/ 4407 w 8097"/>
                <a:gd name="connsiteY9" fmla="*/ 1476 h 15498"/>
                <a:gd name="connsiteX10" fmla="*/ 4407 w 8097"/>
                <a:gd name="connsiteY10" fmla="*/ 1476 h 15498"/>
                <a:gd name="connsiteX11" fmla="*/ 4407 w 8097"/>
                <a:gd name="connsiteY11" fmla="*/ 1476 h 15498"/>
                <a:gd name="connsiteX12" fmla="*/ 4407 w 8097"/>
                <a:gd name="connsiteY12" fmla="*/ 1476 h 15498"/>
                <a:gd name="connsiteX13" fmla="*/ 8097 w 8097"/>
                <a:gd name="connsiteY13" fmla="*/ 1476 h 15498"/>
                <a:gd name="connsiteX14" fmla="*/ 8097 w 8097"/>
                <a:gd name="connsiteY14" fmla="*/ 8856 h 15498"/>
                <a:gd name="connsiteX15" fmla="*/ 8097 w 8097"/>
                <a:gd name="connsiteY15" fmla="*/ 8856 h 15498"/>
                <a:gd name="connsiteX16" fmla="*/ 4407 w 8097"/>
                <a:gd name="connsiteY16" fmla="*/ 8856 h 15498"/>
                <a:gd name="connsiteX17" fmla="*/ 717 w 8097"/>
                <a:gd name="connsiteY17" fmla="*/ 15498 h 15498"/>
                <a:gd name="connsiteX18" fmla="*/ 717 w 8097"/>
                <a:gd name="connsiteY18" fmla="*/ 15498 h 15498"/>
                <a:gd name="connsiteX19" fmla="*/ 717 w 8097"/>
                <a:gd name="connsiteY19" fmla="*/ 6642 h 15498"/>
                <a:gd name="connsiteX20" fmla="*/ 717 w 8097"/>
                <a:gd name="connsiteY20" fmla="*/ 0 h 15498"/>
                <a:gd name="connsiteX21" fmla="*/ 717 w 8097"/>
                <a:gd name="connsiteY21" fmla="*/ 0 h 15498"/>
                <a:gd name="connsiteX22" fmla="*/ 717 w 8097"/>
                <a:gd name="connsiteY22" fmla="*/ 0 h 15498"/>
                <a:gd name="connsiteX23" fmla="*/ 717 w 8097"/>
                <a:gd name="connsiteY23" fmla="*/ 7380 h 15498"/>
                <a:gd name="connsiteX24" fmla="*/ 717 w 8097"/>
                <a:gd name="connsiteY24" fmla="*/ 13284 h 15498"/>
                <a:gd name="connsiteX25" fmla="*/ 717 w 8097"/>
                <a:gd name="connsiteY25" fmla="*/ 1328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097" h="15498">
                  <a:moveTo>
                    <a:pt x="717" y="15498"/>
                  </a:moveTo>
                  <a:lnTo>
                    <a:pt x="717" y="15498"/>
                  </a:lnTo>
                  <a:lnTo>
                    <a:pt x="717" y="15498"/>
                  </a:lnTo>
                  <a:lnTo>
                    <a:pt x="717" y="15498"/>
                  </a:lnTo>
                  <a:lnTo>
                    <a:pt x="717" y="15498"/>
                  </a:lnTo>
                  <a:lnTo>
                    <a:pt x="4407" y="10332"/>
                  </a:lnTo>
                  <a:lnTo>
                    <a:pt x="4407" y="1476"/>
                  </a:lnTo>
                  <a:lnTo>
                    <a:pt x="4407" y="1476"/>
                  </a:lnTo>
                  <a:lnTo>
                    <a:pt x="4407" y="1476"/>
                  </a:lnTo>
                  <a:lnTo>
                    <a:pt x="4407" y="1476"/>
                  </a:lnTo>
                  <a:lnTo>
                    <a:pt x="4407" y="1476"/>
                  </a:lnTo>
                  <a:lnTo>
                    <a:pt x="4407" y="1476"/>
                  </a:lnTo>
                  <a:lnTo>
                    <a:pt x="4407" y="1476"/>
                  </a:lnTo>
                  <a:lnTo>
                    <a:pt x="8097" y="1476"/>
                  </a:lnTo>
                  <a:lnTo>
                    <a:pt x="8097" y="8856"/>
                  </a:lnTo>
                  <a:lnTo>
                    <a:pt x="8097" y="8856"/>
                  </a:lnTo>
                  <a:cubicBezTo>
                    <a:pt x="8097" y="8856"/>
                    <a:pt x="8097" y="8856"/>
                    <a:pt x="4407" y="8856"/>
                  </a:cubicBezTo>
                  <a:close/>
                  <a:moveTo>
                    <a:pt x="717" y="15498"/>
                  </a:moveTo>
                  <a:lnTo>
                    <a:pt x="717" y="15498"/>
                  </a:lnTo>
                  <a:cubicBezTo>
                    <a:pt x="-239" y="12623"/>
                    <a:pt x="-239" y="9516"/>
                    <a:pt x="717" y="6642"/>
                  </a:cubicBezTo>
                  <a:cubicBezTo>
                    <a:pt x="611" y="4429"/>
                    <a:pt x="611" y="2213"/>
                    <a:pt x="717" y="0"/>
                  </a:cubicBezTo>
                  <a:lnTo>
                    <a:pt x="717" y="0"/>
                  </a:lnTo>
                  <a:lnTo>
                    <a:pt x="717" y="0"/>
                  </a:lnTo>
                  <a:cubicBezTo>
                    <a:pt x="585" y="2458"/>
                    <a:pt x="585" y="4922"/>
                    <a:pt x="717" y="7380"/>
                  </a:cubicBezTo>
                  <a:cubicBezTo>
                    <a:pt x="97" y="9299"/>
                    <a:pt x="97" y="11365"/>
                    <a:pt x="717" y="13284"/>
                  </a:cubicBezTo>
                  <a:cubicBezTo>
                    <a:pt x="717" y="13284"/>
                    <a:pt x="717" y="13284"/>
                    <a:pt x="717" y="1328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EA45F2BF-9F82-4570-918C-7314E436FF93}"/>
                </a:ext>
              </a:extLst>
            </p:cNvPr>
            <p:cNvSpPr/>
            <p:nvPr/>
          </p:nvSpPr>
          <p:spPr>
            <a:xfrm>
              <a:off x="7755988" y="3676730"/>
              <a:ext cx="548" cy="11807"/>
            </a:xfrm>
            <a:custGeom>
              <a:avLst/>
              <a:gdLst>
                <a:gd name="connsiteX0" fmla="*/ 549 w 548"/>
                <a:gd name="connsiteY0" fmla="*/ 5166 h 11807"/>
                <a:gd name="connsiteX1" fmla="*/ 549 w 548"/>
                <a:gd name="connsiteY1" fmla="*/ 5166 h 11807"/>
                <a:gd name="connsiteX2" fmla="*/ 549 w 548"/>
                <a:gd name="connsiteY2" fmla="*/ 5166 h 11807"/>
                <a:gd name="connsiteX3" fmla="*/ 549 w 548"/>
                <a:gd name="connsiteY3" fmla="*/ 0 h 11807"/>
                <a:gd name="connsiteX4" fmla="*/ 549 w 548"/>
                <a:gd name="connsiteY4" fmla="*/ 0 h 11807"/>
                <a:gd name="connsiteX5" fmla="*/ 549 w 548"/>
                <a:gd name="connsiteY5" fmla="*/ 0 h 11807"/>
                <a:gd name="connsiteX6" fmla="*/ 549 w 548"/>
                <a:gd name="connsiteY6" fmla="*/ 0 h 11807"/>
                <a:gd name="connsiteX7" fmla="*/ 549 w 548"/>
                <a:gd name="connsiteY7" fmla="*/ 6642 h 11807"/>
                <a:gd name="connsiteX8" fmla="*/ 549 w 548"/>
                <a:gd name="connsiteY8" fmla="*/ 11808 h 11807"/>
                <a:gd name="connsiteX9" fmla="*/ 549 w 548"/>
                <a:gd name="connsiteY9" fmla="*/ 11808 h 11807"/>
                <a:gd name="connsiteX10" fmla="*/ 549 w 548"/>
                <a:gd name="connsiteY10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8" h="11807">
                  <a:moveTo>
                    <a:pt x="549" y="5166"/>
                  </a:moveTo>
                  <a:lnTo>
                    <a:pt x="549" y="5166"/>
                  </a:lnTo>
                  <a:cubicBezTo>
                    <a:pt x="549" y="5166"/>
                    <a:pt x="549" y="5166"/>
                    <a:pt x="549" y="5166"/>
                  </a:cubicBezTo>
                  <a:cubicBezTo>
                    <a:pt x="296" y="3453"/>
                    <a:pt x="296" y="1713"/>
                    <a:pt x="549" y="0"/>
                  </a:cubicBezTo>
                  <a:lnTo>
                    <a:pt x="549" y="0"/>
                  </a:lnTo>
                  <a:lnTo>
                    <a:pt x="549" y="0"/>
                  </a:lnTo>
                  <a:lnTo>
                    <a:pt x="549" y="0"/>
                  </a:lnTo>
                  <a:cubicBezTo>
                    <a:pt x="-183" y="2153"/>
                    <a:pt x="-183" y="4489"/>
                    <a:pt x="549" y="6642"/>
                  </a:cubicBezTo>
                  <a:cubicBezTo>
                    <a:pt x="141" y="8340"/>
                    <a:pt x="141" y="10110"/>
                    <a:pt x="549" y="11808"/>
                  </a:cubicBezTo>
                  <a:cubicBezTo>
                    <a:pt x="549" y="11808"/>
                    <a:pt x="549" y="11808"/>
                    <a:pt x="549" y="11808"/>
                  </a:cubicBezTo>
                  <a:cubicBezTo>
                    <a:pt x="549" y="11808"/>
                    <a:pt x="549" y="11808"/>
                    <a:pt x="549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5E5559FA-C5E0-4460-A66C-6003417E802D}"/>
                </a:ext>
              </a:extLst>
            </p:cNvPr>
            <p:cNvSpPr/>
            <p:nvPr/>
          </p:nvSpPr>
          <p:spPr>
            <a:xfrm>
              <a:off x="7750992" y="3677467"/>
              <a:ext cx="378" cy="14022"/>
            </a:xfrm>
            <a:custGeom>
              <a:avLst/>
              <a:gdLst>
                <a:gd name="connsiteX0" fmla="*/ 379 w 378"/>
                <a:gd name="connsiteY0" fmla="*/ 11808 h 14022"/>
                <a:gd name="connsiteX1" fmla="*/ 379 w 378"/>
                <a:gd name="connsiteY1" fmla="*/ 11808 h 14022"/>
                <a:gd name="connsiteX2" fmla="*/ 379 w 378"/>
                <a:gd name="connsiteY2" fmla="*/ 6642 h 14022"/>
                <a:gd name="connsiteX3" fmla="*/ 379 w 378"/>
                <a:gd name="connsiteY3" fmla="*/ 0 h 14022"/>
                <a:gd name="connsiteX4" fmla="*/ 379 w 378"/>
                <a:gd name="connsiteY4" fmla="*/ 0 h 14022"/>
                <a:gd name="connsiteX5" fmla="*/ 379 w 378"/>
                <a:gd name="connsiteY5" fmla="*/ 0 h 14022"/>
                <a:gd name="connsiteX6" fmla="*/ 379 w 378"/>
                <a:gd name="connsiteY6" fmla="*/ 0 h 14022"/>
                <a:gd name="connsiteX7" fmla="*/ 379 w 378"/>
                <a:gd name="connsiteY7" fmla="*/ 0 h 14022"/>
                <a:gd name="connsiteX8" fmla="*/ 379 w 378"/>
                <a:gd name="connsiteY8" fmla="*/ 8856 h 14022"/>
                <a:gd name="connsiteX9" fmla="*/ 379 w 378"/>
                <a:gd name="connsiteY9" fmla="*/ 14022 h 14022"/>
                <a:gd name="connsiteX10" fmla="*/ 379 w 378"/>
                <a:gd name="connsiteY10" fmla="*/ 14022 h 14022"/>
                <a:gd name="connsiteX11" fmla="*/ 379 w 378"/>
                <a:gd name="connsiteY11" fmla="*/ 14022 h 14022"/>
                <a:gd name="connsiteX12" fmla="*/ 379 w 378"/>
                <a:gd name="connsiteY12" fmla="*/ 14022 h 14022"/>
                <a:gd name="connsiteX13" fmla="*/ 379 w 378"/>
                <a:gd name="connsiteY13" fmla="*/ 14022 h 14022"/>
                <a:gd name="connsiteX14" fmla="*/ 379 w 378"/>
                <a:gd name="connsiteY14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8" h="14022">
                  <a:moveTo>
                    <a:pt x="379" y="11808"/>
                  </a:moveTo>
                  <a:lnTo>
                    <a:pt x="379" y="11808"/>
                  </a:lnTo>
                  <a:cubicBezTo>
                    <a:pt x="379" y="11808"/>
                    <a:pt x="379" y="11808"/>
                    <a:pt x="379" y="6642"/>
                  </a:cubicBezTo>
                  <a:cubicBezTo>
                    <a:pt x="-126" y="4457"/>
                    <a:pt x="-126" y="2185"/>
                    <a:pt x="379" y="0"/>
                  </a:cubicBezTo>
                  <a:lnTo>
                    <a:pt x="379" y="0"/>
                  </a:lnTo>
                  <a:lnTo>
                    <a:pt x="379" y="0"/>
                  </a:lnTo>
                  <a:lnTo>
                    <a:pt x="379" y="0"/>
                  </a:lnTo>
                  <a:lnTo>
                    <a:pt x="379" y="0"/>
                  </a:lnTo>
                  <a:lnTo>
                    <a:pt x="379" y="8856"/>
                  </a:lnTo>
                  <a:cubicBezTo>
                    <a:pt x="126" y="10569"/>
                    <a:pt x="126" y="12309"/>
                    <a:pt x="379" y="14022"/>
                  </a:cubicBezTo>
                  <a:lnTo>
                    <a:pt x="379" y="14022"/>
                  </a:lnTo>
                  <a:lnTo>
                    <a:pt x="379" y="14022"/>
                  </a:lnTo>
                  <a:lnTo>
                    <a:pt x="379" y="14022"/>
                  </a:lnTo>
                  <a:cubicBezTo>
                    <a:pt x="379" y="14022"/>
                    <a:pt x="379" y="14022"/>
                    <a:pt x="379" y="14022"/>
                  </a:cubicBezTo>
                  <a:lnTo>
                    <a:pt x="379" y="1402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1EF5C770-1FDE-4621-B895-51C867FBB3E8}"/>
                </a:ext>
              </a:extLst>
            </p:cNvPr>
            <p:cNvSpPr/>
            <p:nvPr/>
          </p:nvSpPr>
          <p:spPr>
            <a:xfrm>
              <a:off x="7762919" y="3673778"/>
              <a:ext cx="259" cy="8117"/>
            </a:xfrm>
            <a:custGeom>
              <a:avLst/>
              <a:gdLst>
                <a:gd name="connsiteX0" fmla="*/ 259 w 259"/>
                <a:gd name="connsiteY0" fmla="*/ 3690 h 8117"/>
                <a:gd name="connsiteX1" fmla="*/ 259 w 259"/>
                <a:gd name="connsiteY1" fmla="*/ 8118 h 8117"/>
                <a:gd name="connsiteX2" fmla="*/ 259 w 259"/>
                <a:gd name="connsiteY2" fmla="*/ 8118 h 8117"/>
                <a:gd name="connsiteX3" fmla="*/ 259 w 259"/>
                <a:gd name="connsiteY3" fmla="*/ 8118 h 8117"/>
                <a:gd name="connsiteX4" fmla="*/ 259 w 259"/>
                <a:gd name="connsiteY4" fmla="*/ 8118 h 8117"/>
                <a:gd name="connsiteX5" fmla="*/ 259 w 259"/>
                <a:gd name="connsiteY5" fmla="*/ 8118 h 8117"/>
                <a:gd name="connsiteX6" fmla="*/ 259 w 259"/>
                <a:gd name="connsiteY6" fmla="*/ 0 h 8117"/>
                <a:gd name="connsiteX7" fmla="*/ 259 w 259"/>
                <a:gd name="connsiteY7" fmla="*/ 738 h 8117"/>
                <a:gd name="connsiteX8" fmla="*/ 259 w 259"/>
                <a:gd name="connsiteY8" fmla="*/ 738 h 8117"/>
                <a:gd name="connsiteX9" fmla="*/ 259 w 259"/>
                <a:gd name="connsiteY9" fmla="*/ 738 h 8117"/>
                <a:gd name="connsiteX10" fmla="*/ 259 w 259"/>
                <a:gd name="connsiteY10" fmla="*/ 73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9" h="8117">
                  <a:moveTo>
                    <a:pt x="259" y="3690"/>
                  </a:moveTo>
                  <a:cubicBezTo>
                    <a:pt x="-86" y="5146"/>
                    <a:pt x="-86" y="6662"/>
                    <a:pt x="259" y="8118"/>
                  </a:cubicBezTo>
                  <a:lnTo>
                    <a:pt x="259" y="8118"/>
                  </a:lnTo>
                  <a:lnTo>
                    <a:pt x="259" y="8118"/>
                  </a:lnTo>
                  <a:lnTo>
                    <a:pt x="259" y="8118"/>
                  </a:lnTo>
                  <a:lnTo>
                    <a:pt x="259" y="8118"/>
                  </a:lnTo>
                  <a:lnTo>
                    <a:pt x="259" y="0"/>
                  </a:lnTo>
                  <a:lnTo>
                    <a:pt x="259" y="738"/>
                  </a:lnTo>
                  <a:lnTo>
                    <a:pt x="259" y="738"/>
                  </a:lnTo>
                  <a:cubicBezTo>
                    <a:pt x="259" y="738"/>
                    <a:pt x="259" y="738"/>
                    <a:pt x="259" y="738"/>
                  </a:cubicBezTo>
                  <a:lnTo>
                    <a:pt x="259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100A8203-E019-41CC-A69F-5CBF6AC96693}"/>
                </a:ext>
              </a:extLst>
            </p:cNvPr>
            <p:cNvSpPr/>
            <p:nvPr/>
          </p:nvSpPr>
          <p:spPr>
            <a:xfrm>
              <a:off x="7760653" y="3672302"/>
              <a:ext cx="311" cy="16974"/>
            </a:xfrm>
            <a:custGeom>
              <a:avLst/>
              <a:gdLst>
                <a:gd name="connsiteX0" fmla="*/ 312 w 311"/>
                <a:gd name="connsiteY0" fmla="*/ 16974 h 16974"/>
                <a:gd name="connsiteX1" fmla="*/ 312 w 311"/>
                <a:gd name="connsiteY1" fmla="*/ 16974 h 16974"/>
                <a:gd name="connsiteX2" fmla="*/ 312 w 311"/>
                <a:gd name="connsiteY2" fmla="*/ 8856 h 16974"/>
                <a:gd name="connsiteX3" fmla="*/ 312 w 311"/>
                <a:gd name="connsiteY3" fmla="*/ 8856 h 16974"/>
                <a:gd name="connsiteX4" fmla="*/ 312 w 311"/>
                <a:gd name="connsiteY4" fmla="*/ 8856 h 16974"/>
                <a:gd name="connsiteX5" fmla="*/ 312 w 311"/>
                <a:gd name="connsiteY5" fmla="*/ 8856 h 16974"/>
                <a:gd name="connsiteX6" fmla="*/ 312 w 311"/>
                <a:gd name="connsiteY6" fmla="*/ 8856 h 16974"/>
                <a:gd name="connsiteX7" fmla="*/ 312 w 311"/>
                <a:gd name="connsiteY7" fmla="*/ 8856 h 16974"/>
                <a:gd name="connsiteX8" fmla="*/ 312 w 311"/>
                <a:gd name="connsiteY8" fmla="*/ 8856 h 16974"/>
                <a:gd name="connsiteX9" fmla="*/ 312 w 311"/>
                <a:gd name="connsiteY9" fmla="*/ 13284 h 16974"/>
                <a:gd name="connsiteX10" fmla="*/ 312 w 311"/>
                <a:gd name="connsiteY10" fmla="*/ 13284 h 16974"/>
                <a:gd name="connsiteX11" fmla="*/ 312 w 311"/>
                <a:gd name="connsiteY11" fmla="*/ 13284 h 16974"/>
                <a:gd name="connsiteX12" fmla="*/ 312 w 311"/>
                <a:gd name="connsiteY12" fmla="*/ 13284 h 16974"/>
                <a:gd name="connsiteX13" fmla="*/ 312 w 311"/>
                <a:gd name="connsiteY13" fmla="*/ 0 h 16974"/>
                <a:gd name="connsiteX14" fmla="*/ 312 w 311"/>
                <a:gd name="connsiteY14" fmla="*/ 0 h 16974"/>
                <a:gd name="connsiteX15" fmla="*/ 312 w 311"/>
                <a:gd name="connsiteY15" fmla="*/ 0 h 16974"/>
                <a:gd name="connsiteX16" fmla="*/ 312 w 311"/>
                <a:gd name="connsiteY16" fmla="*/ 0 h 16974"/>
                <a:gd name="connsiteX17" fmla="*/ 312 w 311"/>
                <a:gd name="connsiteY17" fmla="*/ 8118 h 16974"/>
                <a:gd name="connsiteX18" fmla="*/ 312 w 311"/>
                <a:gd name="connsiteY18" fmla="*/ 8118 h 16974"/>
                <a:gd name="connsiteX19" fmla="*/ 312 w 311"/>
                <a:gd name="connsiteY19" fmla="*/ 8118 h 16974"/>
                <a:gd name="connsiteX20" fmla="*/ 312 w 311"/>
                <a:gd name="connsiteY20" fmla="*/ 8118 h 16974"/>
                <a:gd name="connsiteX21" fmla="*/ 312 w 311"/>
                <a:gd name="connsiteY21" fmla="*/ 8118 h 16974"/>
                <a:gd name="connsiteX22" fmla="*/ 312 w 311"/>
                <a:gd name="connsiteY22" fmla="*/ 3690 h 16974"/>
                <a:gd name="connsiteX23" fmla="*/ 312 w 311"/>
                <a:gd name="connsiteY23" fmla="*/ 369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" h="16974">
                  <a:moveTo>
                    <a:pt x="312" y="16974"/>
                  </a:moveTo>
                  <a:lnTo>
                    <a:pt x="312" y="16974"/>
                  </a:lnTo>
                  <a:lnTo>
                    <a:pt x="312" y="8856"/>
                  </a:lnTo>
                  <a:cubicBezTo>
                    <a:pt x="312" y="8856"/>
                    <a:pt x="312" y="8856"/>
                    <a:pt x="312" y="8856"/>
                  </a:cubicBezTo>
                  <a:lnTo>
                    <a:pt x="312" y="8856"/>
                  </a:lnTo>
                  <a:lnTo>
                    <a:pt x="312" y="8856"/>
                  </a:lnTo>
                  <a:cubicBezTo>
                    <a:pt x="312" y="8856"/>
                    <a:pt x="312" y="8856"/>
                    <a:pt x="312" y="8856"/>
                  </a:cubicBezTo>
                  <a:lnTo>
                    <a:pt x="312" y="8856"/>
                  </a:lnTo>
                  <a:lnTo>
                    <a:pt x="312" y="8856"/>
                  </a:lnTo>
                  <a:cubicBezTo>
                    <a:pt x="-34" y="10312"/>
                    <a:pt x="-34" y="11828"/>
                    <a:pt x="312" y="13284"/>
                  </a:cubicBezTo>
                  <a:lnTo>
                    <a:pt x="312" y="13284"/>
                  </a:lnTo>
                  <a:lnTo>
                    <a:pt x="312" y="13284"/>
                  </a:lnTo>
                  <a:lnTo>
                    <a:pt x="312" y="13284"/>
                  </a:lnTo>
                  <a:close/>
                  <a:moveTo>
                    <a:pt x="312" y="0"/>
                  </a:moveTo>
                  <a:lnTo>
                    <a:pt x="312" y="0"/>
                  </a:lnTo>
                  <a:cubicBezTo>
                    <a:pt x="312" y="0"/>
                    <a:pt x="312" y="0"/>
                    <a:pt x="312" y="0"/>
                  </a:cubicBezTo>
                  <a:lnTo>
                    <a:pt x="312" y="0"/>
                  </a:lnTo>
                  <a:cubicBezTo>
                    <a:pt x="-104" y="2690"/>
                    <a:pt x="-104" y="5428"/>
                    <a:pt x="312" y="8118"/>
                  </a:cubicBezTo>
                  <a:lnTo>
                    <a:pt x="312" y="8118"/>
                  </a:lnTo>
                  <a:lnTo>
                    <a:pt x="312" y="8118"/>
                  </a:lnTo>
                  <a:lnTo>
                    <a:pt x="312" y="8118"/>
                  </a:lnTo>
                  <a:lnTo>
                    <a:pt x="312" y="8118"/>
                  </a:lnTo>
                  <a:cubicBezTo>
                    <a:pt x="-34" y="6662"/>
                    <a:pt x="-34" y="5146"/>
                    <a:pt x="312" y="3690"/>
                  </a:cubicBezTo>
                  <a:lnTo>
                    <a:pt x="312" y="369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078FC1CB-0385-4A6A-9C73-7F0177176BC7}"/>
                </a:ext>
              </a:extLst>
            </p:cNvPr>
            <p:cNvSpPr/>
            <p:nvPr/>
          </p:nvSpPr>
          <p:spPr>
            <a:xfrm>
              <a:off x="7770253" y="3675254"/>
              <a:ext cx="508" cy="6641"/>
            </a:xfrm>
            <a:custGeom>
              <a:avLst/>
              <a:gdLst>
                <a:gd name="connsiteX0" fmla="*/ 306 w 508"/>
                <a:gd name="connsiteY0" fmla="*/ 1476 h 6641"/>
                <a:gd name="connsiteX1" fmla="*/ 306 w 508"/>
                <a:gd name="connsiteY1" fmla="*/ 6642 h 6641"/>
                <a:gd name="connsiteX2" fmla="*/ 306 w 508"/>
                <a:gd name="connsiteY2" fmla="*/ 6642 h 6641"/>
                <a:gd name="connsiteX3" fmla="*/ 306 w 508"/>
                <a:gd name="connsiteY3" fmla="*/ 6642 h 6641"/>
                <a:gd name="connsiteX4" fmla="*/ 306 w 508"/>
                <a:gd name="connsiteY4" fmla="*/ 6642 h 6641"/>
                <a:gd name="connsiteX5" fmla="*/ 306 w 508"/>
                <a:gd name="connsiteY5" fmla="*/ 6642 h 6641"/>
                <a:gd name="connsiteX6" fmla="*/ 306 w 508"/>
                <a:gd name="connsiteY6" fmla="*/ 0 h 6641"/>
                <a:gd name="connsiteX7" fmla="*/ 306 w 508"/>
                <a:gd name="connsiteY7" fmla="*/ 0 h 6641"/>
                <a:gd name="connsiteX8" fmla="*/ 306 w 508"/>
                <a:gd name="connsiteY8" fmla="*/ 0 h 6641"/>
                <a:gd name="connsiteX9" fmla="*/ 306 w 508"/>
                <a:gd name="connsiteY9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8" h="6641">
                  <a:moveTo>
                    <a:pt x="306" y="1476"/>
                  </a:moveTo>
                  <a:cubicBezTo>
                    <a:pt x="-102" y="3174"/>
                    <a:pt x="-102" y="4944"/>
                    <a:pt x="306" y="6642"/>
                  </a:cubicBezTo>
                  <a:lnTo>
                    <a:pt x="306" y="6642"/>
                  </a:lnTo>
                  <a:cubicBezTo>
                    <a:pt x="306" y="6642"/>
                    <a:pt x="306" y="6642"/>
                    <a:pt x="306" y="6642"/>
                  </a:cubicBezTo>
                  <a:cubicBezTo>
                    <a:pt x="306" y="6642"/>
                    <a:pt x="306" y="6642"/>
                    <a:pt x="306" y="6642"/>
                  </a:cubicBezTo>
                  <a:lnTo>
                    <a:pt x="306" y="6642"/>
                  </a:lnTo>
                  <a:cubicBezTo>
                    <a:pt x="576" y="4436"/>
                    <a:pt x="576" y="2206"/>
                    <a:pt x="306" y="0"/>
                  </a:cubicBezTo>
                  <a:cubicBezTo>
                    <a:pt x="306" y="0"/>
                    <a:pt x="306" y="0"/>
                    <a:pt x="306" y="0"/>
                  </a:cubicBezTo>
                  <a:lnTo>
                    <a:pt x="306" y="0"/>
                  </a:lnTo>
                  <a:lnTo>
                    <a:pt x="30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35FF2ADD-7076-4F31-B554-C87DC6D478DA}"/>
                </a:ext>
              </a:extLst>
            </p:cNvPr>
            <p:cNvSpPr/>
            <p:nvPr/>
          </p:nvSpPr>
          <p:spPr>
            <a:xfrm>
              <a:off x="7767966" y="3671563"/>
              <a:ext cx="378" cy="20664"/>
            </a:xfrm>
            <a:custGeom>
              <a:avLst/>
              <a:gdLst>
                <a:gd name="connsiteX0" fmla="*/ 379 w 378"/>
                <a:gd name="connsiteY0" fmla="*/ 17712 h 20664"/>
                <a:gd name="connsiteX1" fmla="*/ 379 w 378"/>
                <a:gd name="connsiteY1" fmla="*/ 17712 h 20664"/>
                <a:gd name="connsiteX2" fmla="*/ 379 w 378"/>
                <a:gd name="connsiteY2" fmla="*/ 17712 h 20664"/>
                <a:gd name="connsiteX3" fmla="*/ 379 w 378"/>
                <a:gd name="connsiteY3" fmla="*/ 11070 h 20664"/>
                <a:gd name="connsiteX4" fmla="*/ 379 w 378"/>
                <a:gd name="connsiteY4" fmla="*/ 11070 h 20664"/>
                <a:gd name="connsiteX5" fmla="*/ 379 w 378"/>
                <a:gd name="connsiteY5" fmla="*/ 11070 h 20664"/>
                <a:gd name="connsiteX6" fmla="*/ 379 w 378"/>
                <a:gd name="connsiteY6" fmla="*/ 15498 h 20664"/>
                <a:gd name="connsiteX7" fmla="*/ 379 w 378"/>
                <a:gd name="connsiteY7" fmla="*/ 15498 h 20664"/>
                <a:gd name="connsiteX8" fmla="*/ 379 w 378"/>
                <a:gd name="connsiteY8" fmla="*/ 20664 h 20664"/>
                <a:gd name="connsiteX9" fmla="*/ 379 w 378"/>
                <a:gd name="connsiteY9" fmla="*/ 20664 h 20664"/>
                <a:gd name="connsiteX10" fmla="*/ 379 w 378"/>
                <a:gd name="connsiteY10" fmla="*/ 20664 h 20664"/>
                <a:gd name="connsiteX11" fmla="*/ 379 w 378"/>
                <a:gd name="connsiteY11" fmla="*/ 20664 h 20664"/>
                <a:gd name="connsiteX12" fmla="*/ 379 w 378"/>
                <a:gd name="connsiteY12" fmla="*/ 738 h 20664"/>
                <a:gd name="connsiteX13" fmla="*/ 379 w 378"/>
                <a:gd name="connsiteY13" fmla="*/ 738 h 20664"/>
                <a:gd name="connsiteX14" fmla="*/ 379 w 378"/>
                <a:gd name="connsiteY14" fmla="*/ 738 h 20664"/>
                <a:gd name="connsiteX15" fmla="*/ 379 w 378"/>
                <a:gd name="connsiteY15" fmla="*/ 7380 h 20664"/>
                <a:gd name="connsiteX16" fmla="*/ 379 w 378"/>
                <a:gd name="connsiteY16" fmla="*/ 7380 h 20664"/>
                <a:gd name="connsiteX17" fmla="*/ 379 w 378"/>
                <a:gd name="connsiteY17" fmla="*/ 7380 h 20664"/>
                <a:gd name="connsiteX18" fmla="*/ 379 w 378"/>
                <a:gd name="connsiteY18" fmla="*/ 7380 h 20664"/>
                <a:gd name="connsiteX19" fmla="*/ 379 w 378"/>
                <a:gd name="connsiteY19" fmla="*/ 7380 h 20664"/>
                <a:gd name="connsiteX20" fmla="*/ 379 w 378"/>
                <a:gd name="connsiteY20" fmla="*/ 0 h 20664"/>
                <a:gd name="connsiteX21" fmla="*/ 379 w 378"/>
                <a:gd name="connsiteY21" fmla="*/ 0 h 20664"/>
                <a:gd name="connsiteX22" fmla="*/ 379 w 378"/>
                <a:gd name="connsiteY22" fmla="*/ 0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8" h="20664">
                  <a:moveTo>
                    <a:pt x="379" y="17712"/>
                  </a:moveTo>
                  <a:lnTo>
                    <a:pt x="379" y="17712"/>
                  </a:lnTo>
                  <a:lnTo>
                    <a:pt x="379" y="17712"/>
                  </a:lnTo>
                  <a:cubicBezTo>
                    <a:pt x="-126" y="15527"/>
                    <a:pt x="-126" y="13255"/>
                    <a:pt x="379" y="11070"/>
                  </a:cubicBezTo>
                  <a:cubicBezTo>
                    <a:pt x="379" y="11070"/>
                    <a:pt x="379" y="11070"/>
                    <a:pt x="379" y="11070"/>
                  </a:cubicBezTo>
                  <a:lnTo>
                    <a:pt x="379" y="11070"/>
                  </a:lnTo>
                  <a:lnTo>
                    <a:pt x="379" y="15498"/>
                  </a:lnTo>
                  <a:lnTo>
                    <a:pt x="379" y="15498"/>
                  </a:lnTo>
                  <a:cubicBezTo>
                    <a:pt x="-29" y="17196"/>
                    <a:pt x="-29" y="18966"/>
                    <a:pt x="379" y="20664"/>
                  </a:cubicBezTo>
                  <a:lnTo>
                    <a:pt x="379" y="20664"/>
                  </a:lnTo>
                  <a:lnTo>
                    <a:pt x="379" y="20664"/>
                  </a:lnTo>
                  <a:cubicBezTo>
                    <a:pt x="379" y="20664"/>
                    <a:pt x="379" y="20664"/>
                    <a:pt x="379" y="20664"/>
                  </a:cubicBezTo>
                  <a:close/>
                  <a:moveTo>
                    <a:pt x="379" y="738"/>
                  </a:moveTo>
                  <a:lnTo>
                    <a:pt x="379" y="738"/>
                  </a:lnTo>
                  <a:lnTo>
                    <a:pt x="379" y="738"/>
                  </a:lnTo>
                  <a:cubicBezTo>
                    <a:pt x="272" y="2951"/>
                    <a:pt x="272" y="5167"/>
                    <a:pt x="379" y="7380"/>
                  </a:cubicBezTo>
                  <a:lnTo>
                    <a:pt x="379" y="7380"/>
                  </a:lnTo>
                  <a:lnTo>
                    <a:pt x="379" y="7380"/>
                  </a:lnTo>
                  <a:lnTo>
                    <a:pt x="379" y="7380"/>
                  </a:lnTo>
                  <a:cubicBezTo>
                    <a:pt x="379" y="7380"/>
                    <a:pt x="379" y="7380"/>
                    <a:pt x="379" y="7380"/>
                  </a:cubicBezTo>
                  <a:cubicBezTo>
                    <a:pt x="246" y="4922"/>
                    <a:pt x="246" y="2458"/>
                    <a:pt x="379" y="0"/>
                  </a:cubicBezTo>
                  <a:lnTo>
                    <a:pt x="379" y="0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CFD3C77-5D12-4D73-96BA-A29FC8BA1223}"/>
                </a:ext>
              </a:extLst>
            </p:cNvPr>
            <p:cNvSpPr/>
            <p:nvPr/>
          </p:nvSpPr>
          <p:spPr>
            <a:xfrm>
              <a:off x="7777938" y="3673039"/>
              <a:ext cx="4427" cy="11808"/>
            </a:xfrm>
            <a:custGeom>
              <a:avLst/>
              <a:gdLst>
                <a:gd name="connsiteX0" fmla="*/ 0 w 4427"/>
                <a:gd name="connsiteY0" fmla="*/ 1476 h 11808"/>
                <a:gd name="connsiteX1" fmla="*/ 0 w 4427"/>
                <a:gd name="connsiteY1" fmla="*/ 1476 h 11808"/>
                <a:gd name="connsiteX2" fmla="*/ 0 w 4427"/>
                <a:gd name="connsiteY2" fmla="*/ 1476 h 11808"/>
                <a:gd name="connsiteX3" fmla="*/ 0 w 4427"/>
                <a:gd name="connsiteY3" fmla="*/ 1476 h 11808"/>
                <a:gd name="connsiteX4" fmla="*/ 0 w 4427"/>
                <a:gd name="connsiteY4" fmla="*/ 1476 h 11808"/>
                <a:gd name="connsiteX5" fmla="*/ 0 w 4427"/>
                <a:gd name="connsiteY5" fmla="*/ 1476 h 11808"/>
                <a:gd name="connsiteX6" fmla="*/ 0 w 4427"/>
                <a:gd name="connsiteY6" fmla="*/ 6642 h 11808"/>
                <a:gd name="connsiteX7" fmla="*/ 4428 w 4427"/>
                <a:gd name="connsiteY7" fmla="*/ 11808 h 11808"/>
                <a:gd name="connsiteX8" fmla="*/ 4428 w 4427"/>
                <a:gd name="connsiteY8" fmla="*/ 5904 h 11808"/>
                <a:gd name="connsiteX9" fmla="*/ 4428 w 4427"/>
                <a:gd name="connsiteY9" fmla="*/ 5904 h 11808"/>
                <a:gd name="connsiteX10" fmla="*/ 4428 w 4427"/>
                <a:gd name="connsiteY10" fmla="*/ 5904 h 11808"/>
                <a:gd name="connsiteX11" fmla="*/ 4428 w 4427"/>
                <a:gd name="connsiteY11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7" h="11808">
                  <a:moveTo>
                    <a:pt x="0" y="1476"/>
                  </a:move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cubicBezTo>
                    <a:pt x="242" y="3190"/>
                    <a:pt x="242" y="4928"/>
                    <a:pt x="0" y="6642"/>
                  </a:cubicBezTo>
                  <a:cubicBezTo>
                    <a:pt x="0" y="6642"/>
                    <a:pt x="0" y="11808"/>
                    <a:pt x="4428" y="11808"/>
                  </a:cubicBez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cubicBezTo>
                    <a:pt x="4428" y="5904"/>
                    <a:pt x="4428" y="5904"/>
                    <a:pt x="44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8AC038EE-A7B9-4753-B105-96A0915EAC42}"/>
                </a:ext>
              </a:extLst>
            </p:cNvPr>
            <p:cNvSpPr/>
            <p:nvPr/>
          </p:nvSpPr>
          <p:spPr>
            <a:xfrm>
              <a:off x="7771649" y="3674515"/>
              <a:ext cx="4813" cy="14760"/>
            </a:xfrm>
            <a:custGeom>
              <a:avLst/>
              <a:gdLst>
                <a:gd name="connsiteX0" fmla="*/ 4813 w 4813"/>
                <a:gd name="connsiteY0" fmla="*/ 14760 h 14760"/>
                <a:gd name="connsiteX1" fmla="*/ 385 w 4813"/>
                <a:gd name="connsiteY1" fmla="*/ 9594 h 14760"/>
                <a:gd name="connsiteX2" fmla="*/ 385 w 4813"/>
                <a:gd name="connsiteY2" fmla="*/ 4428 h 14760"/>
                <a:gd name="connsiteX3" fmla="*/ 385 w 4813"/>
                <a:gd name="connsiteY3" fmla="*/ 4428 h 14760"/>
                <a:gd name="connsiteX4" fmla="*/ 385 w 4813"/>
                <a:gd name="connsiteY4" fmla="*/ 0 h 14760"/>
                <a:gd name="connsiteX5" fmla="*/ 385 w 4813"/>
                <a:gd name="connsiteY5" fmla="*/ 0 h 14760"/>
                <a:gd name="connsiteX6" fmla="*/ 385 w 4813"/>
                <a:gd name="connsiteY6" fmla="*/ 0 h 14760"/>
                <a:gd name="connsiteX7" fmla="*/ 385 w 4813"/>
                <a:gd name="connsiteY7" fmla="*/ 0 h 14760"/>
                <a:gd name="connsiteX8" fmla="*/ 385 w 4813"/>
                <a:gd name="connsiteY8" fmla="*/ 0 h 14760"/>
                <a:gd name="connsiteX9" fmla="*/ 385 w 4813"/>
                <a:gd name="connsiteY9" fmla="*/ 0 h 14760"/>
                <a:gd name="connsiteX10" fmla="*/ 385 w 4813"/>
                <a:gd name="connsiteY10" fmla="*/ 0 h 14760"/>
                <a:gd name="connsiteX11" fmla="*/ 385 w 4813"/>
                <a:gd name="connsiteY11" fmla="*/ 5166 h 14760"/>
                <a:gd name="connsiteX12" fmla="*/ 385 w 4813"/>
                <a:gd name="connsiteY12" fmla="*/ 9594 h 14760"/>
                <a:gd name="connsiteX13" fmla="*/ 385 w 4813"/>
                <a:gd name="connsiteY13" fmla="*/ 9594 h 14760"/>
                <a:gd name="connsiteX14" fmla="*/ 385 w 4813"/>
                <a:gd name="connsiteY14" fmla="*/ 4428 h 14760"/>
                <a:gd name="connsiteX15" fmla="*/ 385 w 4813"/>
                <a:gd name="connsiteY15" fmla="*/ 4428 h 14760"/>
                <a:gd name="connsiteX16" fmla="*/ 385 w 4813"/>
                <a:gd name="connsiteY16" fmla="*/ 4428 h 14760"/>
                <a:gd name="connsiteX17" fmla="*/ 385 w 4813"/>
                <a:gd name="connsiteY17" fmla="*/ 10332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3" h="14760">
                  <a:moveTo>
                    <a:pt x="4813" y="14760"/>
                  </a:moveTo>
                  <a:cubicBezTo>
                    <a:pt x="4813" y="14760"/>
                    <a:pt x="4813" y="14760"/>
                    <a:pt x="385" y="9594"/>
                  </a:cubicBezTo>
                  <a:lnTo>
                    <a:pt x="385" y="4428"/>
                  </a:lnTo>
                  <a:lnTo>
                    <a:pt x="385" y="4428"/>
                  </a:lnTo>
                  <a:cubicBezTo>
                    <a:pt x="520" y="2955"/>
                    <a:pt x="520" y="1473"/>
                    <a:pt x="385" y="0"/>
                  </a:cubicBezTo>
                  <a:lnTo>
                    <a:pt x="385" y="0"/>
                  </a:lnTo>
                  <a:lnTo>
                    <a:pt x="385" y="0"/>
                  </a:lnTo>
                  <a:lnTo>
                    <a:pt x="385" y="0"/>
                  </a:lnTo>
                  <a:lnTo>
                    <a:pt x="385" y="0"/>
                  </a:lnTo>
                  <a:lnTo>
                    <a:pt x="385" y="0"/>
                  </a:lnTo>
                  <a:lnTo>
                    <a:pt x="385" y="0"/>
                  </a:lnTo>
                  <a:cubicBezTo>
                    <a:pt x="-128" y="1683"/>
                    <a:pt x="-128" y="3483"/>
                    <a:pt x="385" y="5166"/>
                  </a:cubicBezTo>
                  <a:cubicBezTo>
                    <a:pt x="385" y="5166"/>
                    <a:pt x="385" y="9594"/>
                    <a:pt x="385" y="9594"/>
                  </a:cubicBezTo>
                  <a:lnTo>
                    <a:pt x="385" y="9594"/>
                  </a:lnTo>
                  <a:cubicBezTo>
                    <a:pt x="385" y="9594"/>
                    <a:pt x="385" y="9594"/>
                    <a:pt x="385" y="4428"/>
                  </a:cubicBezTo>
                  <a:lnTo>
                    <a:pt x="385" y="4428"/>
                  </a:lnTo>
                  <a:lnTo>
                    <a:pt x="385" y="4428"/>
                  </a:lnTo>
                  <a:cubicBezTo>
                    <a:pt x="385" y="4428"/>
                    <a:pt x="385" y="10332"/>
                    <a:pt x="385" y="1033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A4F0D0D3-9FBE-4D21-8E3A-3B66139F7598}"/>
                </a:ext>
              </a:extLst>
            </p:cNvPr>
            <p:cNvSpPr/>
            <p:nvPr/>
          </p:nvSpPr>
          <p:spPr>
            <a:xfrm>
              <a:off x="7729968" y="3682634"/>
              <a:ext cx="22140" cy="4427"/>
            </a:xfrm>
            <a:custGeom>
              <a:avLst/>
              <a:gdLst>
                <a:gd name="connsiteX0" fmla="*/ 14022 w 22140"/>
                <a:gd name="connsiteY0" fmla="*/ 4428 h 4427"/>
                <a:gd name="connsiteX1" fmla="*/ 14022 w 22140"/>
                <a:gd name="connsiteY1" fmla="*/ 4428 h 4427"/>
                <a:gd name="connsiteX2" fmla="*/ 6642 w 22140"/>
                <a:gd name="connsiteY2" fmla="*/ 4428 h 4427"/>
                <a:gd name="connsiteX3" fmla="*/ 6642 w 22140"/>
                <a:gd name="connsiteY3" fmla="*/ 4428 h 4427"/>
                <a:gd name="connsiteX4" fmla="*/ 6642 w 22140"/>
                <a:gd name="connsiteY4" fmla="*/ 4428 h 4427"/>
                <a:gd name="connsiteX5" fmla="*/ 6642 w 22140"/>
                <a:gd name="connsiteY5" fmla="*/ 4428 h 4427"/>
                <a:gd name="connsiteX6" fmla="*/ 6642 w 22140"/>
                <a:gd name="connsiteY6" fmla="*/ 4428 h 4427"/>
                <a:gd name="connsiteX7" fmla="*/ 0 w 22140"/>
                <a:gd name="connsiteY7" fmla="*/ 4428 h 4427"/>
                <a:gd name="connsiteX8" fmla="*/ 22140 w 22140"/>
                <a:gd name="connsiteY8" fmla="*/ 4428 h 4427"/>
                <a:gd name="connsiteX9" fmla="*/ 22140 w 22140"/>
                <a:gd name="connsiteY9" fmla="*/ 0 h 4427"/>
                <a:gd name="connsiteX10" fmla="*/ 22140 w 22140"/>
                <a:gd name="connsiteY10" fmla="*/ 0 h 4427"/>
                <a:gd name="connsiteX11" fmla="*/ 22140 w 22140"/>
                <a:gd name="connsiteY11" fmla="*/ 0 h 4427"/>
                <a:gd name="connsiteX12" fmla="*/ 22140 w 22140"/>
                <a:gd name="connsiteY12" fmla="*/ 0 h 4427"/>
                <a:gd name="connsiteX13" fmla="*/ 22140 w 22140"/>
                <a:gd name="connsiteY1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140" h="4427">
                  <a:moveTo>
                    <a:pt x="14022" y="4428"/>
                  </a:moveTo>
                  <a:lnTo>
                    <a:pt x="14022" y="4428"/>
                  </a:lnTo>
                  <a:lnTo>
                    <a:pt x="6642" y="4428"/>
                  </a:lnTo>
                  <a:cubicBezTo>
                    <a:pt x="6642" y="4428"/>
                    <a:pt x="6642" y="4428"/>
                    <a:pt x="6642" y="4428"/>
                  </a:cubicBezTo>
                  <a:lnTo>
                    <a:pt x="6642" y="4428"/>
                  </a:lnTo>
                  <a:lnTo>
                    <a:pt x="6642" y="4428"/>
                  </a:lnTo>
                  <a:lnTo>
                    <a:pt x="6642" y="4428"/>
                  </a:lnTo>
                  <a:lnTo>
                    <a:pt x="0" y="4428"/>
                  </a:lnTo>
                  <a:lnTo>
                    <a:pt x="22140" y="4428"/>
                  </a:lnTo>
                  <a:lnTo>
                    <a:pt x="22140" y="0"/>
                  </a:lnTo>
                  <a:lnTo>
                    <a:pt x="22140" y="0"/>
                  </a:lnTo>
                  <a:lnTo>
                    <a:pt x="22140" y="0"/>
                  </a:lnTo>
                  <a:lnTo>
                    <a:pt x="22140" y="0"/>
                  </a:lnTo>
                  <a:cubicBezTo>
                    <a:pt x="22140" y="0"/>
                    <a:pt x="22140" y="0"/>
                    <a:pt x="2214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AC7126BC-80C4-49C7-8088-1793A273CCAE}"/>
                </a:ext>
              </a:extLst>
            </p:cNvPr>
            <p:cNvSpPr/>
            <p:nvPr/>
          </p:nvSpPr>
          <p:spPr>
            <a:xfrm>
              <a:off x="7727755" y="3684848"/>
              <a:ext cx="22877" cy="4427"/>
            </a:xfrm>
            <a:custGeom>
              <a:avLst/>
              <a:gdLst>
                <a:gd name="connsiteX0" fmla="*/ 22878 w 22877"/>
                <a:gd name="connsiteY0" fmla="*/ 4428 h 4427"/>
                <a:gd name="connsiteX1" fmla="*/ 22878 w 22877"/>
                <a:gd name="connsiteY1" fmla="*/ 4428 h 4427"/>
                <a:gd name="connsiteX2" fmla="*/ 22878 w 22877"/>
                <a:gd name="connsiteY2" fmla="*/ 0 h 4427"/>
                <a:gd name="connsiteX3" fmla="*/ 22878 w 22877"/>
                <a:gd name="connsiteY3" fmla="*/ 0 h 4427"/>
                <a:gd name="connsiteX4" fmla="*/ 0 w 22877"/>
                <a:gd name="connsiteY4" fmla="*/ 4428 h 4427"/>
                <a:gd name="connsiteX5" fmla="*/ 8856 w 22877"/>
                <a:gd name="connsiteY5" fmla="*/ 2952 h 4427"/>
                <a:gd name="connsiteX6" fmla="*/ 8856 w 22877"/>
                <a:gd name="connsiteY6" fmla="*/ 2952 h 4427"/>
                <a:gd name="connsiteX7" fmla="*/ 8856 w 22877"/>
                <a:gd name="connsiteY7" fmla="*/ 2952 h 4427"/>
                <a:gd name="connsiteX8" fmla="*/ 8856 w 22877"/>
                <a:gd name="connsiteY8" fmla="*/ 2952 h 4427"/>
                <a:gd name="connsiteX9" fmla="*/ 2952 w 22877"/>
                <a:gd name="connsiteY9" fmla="*/ 2952 h 4427"/>
                <a:gd name="connsiteX10" fmla="*/ 13284 w 22877"/>
                <a:gd name="connsiteY10" fmla="*/ 4428 h 4427"/>
                <a:gd name="connsiteX11" fmla="*/ 13284 w 22877"/>
                <a:gd name="connsiteY11" fmla="*/ 4428 h 4427"/>
                <a:gd name="connsiteX12" fmla="*/ 13284 w 22877"/>
                <a:gd name="connsiteY12" fmla="*/ 4428 h 4427"/>
                <a:gd name="connsiteX13" fmla="*/ 13284 w 22877"/>
                <a:gd name="connsiteY13" fmla="*/ 4428 h 4427"/>
                <a:gd name="connsiteX14" fmla="*/ 13284 w 22877"/>
                <a:gd name="connsiteY14" fmla="*/ 4428 h 4427"/>
                <a:gd name="connsiteX15" fmla="*/ 13284 w 22877"/>
                <a:gd name="connsiteY15" fmla="*/ 4428 h 4427"/>
                <a:gd name="connsiteX16" fmla="*/ 13284 w 22877"/>
                <a:gd name="connsiteY16" fmla="*/ 4428 h 4427"/>
                <a:gd name="connsiteX17" fmla="*/ 13284 w 22877"/>
                <a:gd name="connsiteY17" fmla="*/ 4428 h 4427"/>
                <a:gd name="connsiteX18" fmla="*/ 13284 w 22877"/>
                <a:gd name="connsiteY18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877" h="4427">
                  <a:moveTo>
                    <a:pt x="22878" y="4428"/>
                  </a:moveTo>
                  <a:lnTo>
                    <a:pt x="22878" y="4428"/>
                  </a:lnTo>
                  <a:lnTo>
                    <a:pt x="22878" y="0"/>
                  </a:lnTo>
                  <a:lnTo>
                    <a:pt x="22878" y="0"/>
                  </a:lnTo>
                  <a:close/>
                  <a:moveTo>
                    <a:pt x="0" y="4428"/>
                  </a:moveTo>
                  <a:lnTo>
                    <a:pt x="8856" y="2952"/>
                  </a:lnTo>
                  <a:lnTo>
                    <a:pt x="8856" y="2952"/>
                  </a:lnTo>
                  <a:lnTo>
                    <a:pt x="8856" y="2952"/>
                  </a:lnTo>
                  <a:lnTo>
                    <a:pt x="8856" y="2952"/>
                  </a:lnTo>
                  <a:lnTo>
                    <a:pt x="2952" y="2952"/>
                  </a:lnTo>
                  <a:close/>
                  <a:moveTo>
                    <a:pt x="13284" y="4428"/>
                  </a:moveTo>
                  <a:lnTo>
                    <a:pt x="13284" y="4428"/>
                  </a:lnTo>
                  <a:lnTo>
                    <a:pt x="13284" y="4428"/>
                  </a:lnTo>
                  <a:lnTo>
                    <a:pt x="13284" y="4428"/>
                  </a:lnTo>
                  <a:lnTo>
                    <a:pt x="13284" y="4428"/>
                  </a:lnTo>
                  <a:lnTo>
                    <a:pt x="13284" y="4428"/>
                  </a:lnTo>
                  <a:lnTo>
                    <a:pt x="13284" y="4428"/>
                  </a:lnTo>
                  <a:lnTo>
                    <a:pt x="13284" y="4428"/>
                  </a:lnTo>
                  <a:lnTo>
                    <a:pt x="13284" y="442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2CEC7DE9-D758-42D1-B7E7-A043582B3EB1}"/>
                </a:ext>
              </a:extLst>
            </p:cNvPr>
            <p:cNvSpPr/>
            <p:nvPr/>
          </p:nvSpPr>
          <p:spPr>
            <a:xfrm>
              <a:off x="7759898" y="3684110"/>
              <a:ext cx="328" cy="5166"/>
            </a:xfrm>
            <a:custGeom>
              <a:avLst/>
              <a:gdLst>
                <a:gd name="connsiteX0" fmla="*/ 328 w 328"/>
                <a:gd name="connsiteY0" fmla="*/ 5166 h 5166"/>
                <a:gd name="connsiteX1" fmla="*/ 328 w 328"/>
                <a:gd name="connsiteY1" fmla="*/ 5166 h 5166"/>
                <a:gd name="connsiteX2" fmla="*/ 328 w 328"/>
                <a:gd name="connsiteY2" fmla="*/ 0 h 5166"/>
                <a:gd name="connsiteX3" fmla="*/ 328 w 328"/>
                <a:gd name="connsiteY3" fmla="*/ 0 h 5166"/>
                <a:gd name="connsiteX4" fmla="*/ 328 w 328"/>
                <a:gd name="connsiteY4" fmla="*/ 0 h 5166"/>
                <a:gd name="connsiteX5" fmla="*/ 328 w 328"/>
                <a:gd name="connsiteY5" fmla="*/ 0 h 5166"/>
                <a:gd name="connsiteX6" fmla="*/ 328 w 328"/>
                <a:gd name="connsiteY6" fmla="*/ 0 h 5166"/>
                <a:gd name="connsiteX7" fmla="*/ 328 w 328"/>
                <a:gd name="connsiteY7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" h="5166">
                  <a:moveTo>
                    <a:pt x="328" y="5166"/>
                  </a:moveTo>
                  <a:cubicBezTo>
                    <a:pt x="328" y="5166"/>
                    <a:pt x="328" y="5166"/>
                    <a:pt x="328" y="5166"/>
                  </a:cubicBezTo>
                  <a:cubicBezTo>
                    <a:pt x="-109" y="3472"/>
                    <a:pt x="-109" y="1694"/>
                    <a:pt x="328" y="0"/>
                  </a:cubicBez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3AEE18B4-17DF-4868-80AA-C2A3DE7AAA46}"/>
                </a:ext>
              </a:extLst>
            </p:cNvPr>
            <p:cNvSpPr/>
            <p:nvPr/>
          </p:nvSpPr>
          <p:spPr>
            <a:xfrm>
              <a:off x="7752846" y="3677467"/>
              <a:ext cx="9594" cy="13284"/>
            </a:xfrm>
            <a:custGeom>
              <a:avLst/>
              <a:gdLst>
                <a:gd name="connsiteX0" fmla="*/ 7380 w 9594"/>
                <a:gd name="connsiteY0" fmla="*/ 11808 h 13284"/>
                <a:gd name="connsiteX1" fmla="*/ 0 w 9594"/>
                <a:gd name="connsiteY1" fmla="*/ 11808 h 13284"/>
                <a:gd name="connsiteX2" fmla="*/ 0 w 9594"/>
                <a:gd name="connsiteY2" fmla="*/ 11808 h 13284"/>
                <a:gd name="connsiteX3" fmla="*/ 0 w 9594"/>
                <a:gd name="connsiteY3" fmla="*/ 7380 h 13284"/>
                <a:gd name="connsiteX4" fmla="*/ 0 w 9594"/>
                <a:gd name="connsiteY4" fmla="*/ 13284 h 13284"/>
                <a:gd name="connsiteX5" fmla="*/ 0 w 9594"/>
                <a:gd name="connsiteY5" fmla="*/ 13284 h 13284"/>
                <a:gd name="connsiteX6" fmla="*/ 3690 w 9594"/>
                <a:gd name="connsiteY6" fmla="*/ 5166 h 13284"/>
                <a:gd name="connsiteX7" fmla="*/ 3690 w 9594"/>
                <a:gd name="connsiteY7" fmla="*/ 5166 h 13284"/>
                <a:gd name="connsiteX8" fmla="*/ 3690 w 9594"/>
                <a:gd name="connsiteY8" fmla="*/ 5166 h 13284"/>
                <a:gd name="connsiteX9" fmla="*/ 9594 w 9594"/>
                <a:gd name="connsiteY9" fmla="*/ 5166 h 13284"/>
                <a:gd name="connsiteX10" fmla="*/ 9594 w 9594"/>
                <a:gd name="connsiteY10" fmla="*/ 5166 h 13284"/>
                <a:gd name="connsiteX11" fmla="*/ 9594 w 9594"/>
                <a:gd name="connsiteY11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94" h="13284">
                  <a:moveTo>
                    <a:pt x="7380" y="11808"/>
                  </a:moveTo>
                  <a:lnTo>
                    <a:pt x="0" y="11808"/>
                  </a:lnTo>
                  <a:lnTo>
                    <a:pt x="0" y="11808"/>
                  </a:lnTo>
                  <a:cubicBezTo>
                    <a:pt x="114" y="10334"/>
                    <a:pt x="114" y="8854"/>
                    <a:pt x="0" y="7380"/>
                  </a:cubicBezTo>
                  <a:lnTo>
                    <a:pt x="0" y="13284"/>
                  </a:lnTo>
                  <a:lnTo>
                    <a:pt x="0" y="13284"/>
                  </a:lnTo>
                  <a:close/>
                  <a:moveTo>
                    <a:pt x="3690" y="5166"/>
                  </a:moveTo>
                  <a:lnTo>
                    <a:pt x="3690" y="5166"/>
                  </a:lnTo>
                  <a:lnTo>
                    <a:pt x="3690" y="5166"/>
                  </a:lnTo>
                  <a:lnTo>
                    <a:pt x="9594" y="5166"/>
                  </a:lnTo>
                  <a:lnTo>
                    <a:pt x="9594" y="5166"/>
                  </a:lnTo>
                  <a:cubicBezTo>
                    <a:pt x="9594" y="5166"/>
                    <a:pt x="9594" y="5166"/>
                    <a:pt x="9594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12423A0A-BB52-45BD-85EA-4808E34D43C1}"/>
                </a:ext>
              </a:extLst>
            </p:cNvPr>
            <p:cNvSpPr/>
            <p:nvPr/>
          </p:nvSpPr>
          <p:spPr>
            <a:xfrm>
              <a:off x="7782366" y="3689276"/>
              <a:ext cx="20664" cy="73800"/>
            </a:xfrm>
            <a:custGeom>
              <a:avLst/>
              <a:gdLst>
                <a:gd name="connsiteX0" fmla="*/ 0 w 20664"/>
                <a:gd name="connsiteY0" fmla="*/ 0 h 73800"/>
                <a:gd name="connsiteX1" fmla="*/ 0 w 20664"/>
                <a:gd name="connsiteY1" fmla="*/ 0 h 73800"/>
                <a:gd name="connsiteX2" fmla="*/ 0 w 20664"/>
                <a:gd name="connsiteY2" fmla="*/ 0 h 73800"/>
                <a:gd name="connsiteX3" fmla="*/ 0 w 20664"/>
                <a:gd name="connsiteY3" fmla="*/ 0 h 73800"/>
                <a:gd name="connsiteX4" fmla="*/ 0 w 20664"/>
                <a:gd name="connsiteY4" fmla="*/ 0 h 73800"/>
                <a:gd name="connsiteX5" fmla="*/ 0 w 20664"/>
                <a:gd name="connsiteY5" fmla="*/ 0 h 73800"/>
                <a:gd name="connsiteX6" fmla="*/ 0 w 20664"/>
                <a:gd name="connsiteY6" fmla="*/ 0 h 73800"/>
                <a:gd name="connsiteX7" fmla="*/ 0 w 20664"/>
                <a:gd name="connsiteY7" fmla="*/ 0 h 73800"/>
                <a:gd name="connsiteX8" fmla="*/ 0 w 20664"/>
                <a:gd name="connsiteY8" fmla="*/ 0 h 73800"/>
                <a:gd name="connsiteX9" fmla="*/ 0 w 20664"/>
                <a:gd name="connsiteY9" fmla="*/ 0 h 73800"/>
                <a:gd name="connsiteX10" fmla="*/ 0 w 20664"/>
                <a:gd name="connsiteY10" fmla="*/ 0 h 73800"/>
                <a:gd name="connsiteX11" fmla="*/ 0 w 20664"/>
                <a:gd name="connsiteY11" fmla="*/ 0 h 73800"/>
                <a:gd name="connsiteX12" fmla="*/ 0 w 20664"/>
                <a:gd name="connsiteY12" fmla="*/ 0 h 73800"/>
                <a:gd name="connsiteX13" fmla="*/ 0 w 20664"/>
                <a:gd name="connsiteY13" fmla="*/ 0 h 73800"/>
                <a:gd name="connsiteX14" fmla="*/ 0 w 20664"/>
                <a:gd name="connsiteY14" fmla="*/ 0 h 73800"/>
                <a:gd name="connsiteX15" fmla="*/ 0 w 20664"/>
                <a:gd name="connsiteY15" fmla="*/ 0 h 73800"/>
                <a:gd name="connsiteX16" fmla="*/ 0 w 20664"/>
                <a:gd name="connsiteY16" fmla="*/ 0 h 73800"/>
                <a:gd name="connsiteX17" fmla="*/ 0 w 20664"/>
                <a:gd name="connsiteY17" fmla="*/ 0 h 73800"/>
                <a:gd name="connsiteX18" fmla="*/ 20664 w 20664"/>
                <a:gd name="connsiteY18" fmla="*/ 0 h 73800"/>
                <a:gd name="connsiteX19" fmla="*/ 20664 w 20664"/>
                <a:gd name="connsiteY19" fmla="*/ 0 h 73800"/>
                <a:gd name="connsiteX20" fmla="*/ 20664 w 20664"/>
                <a:gd name="connsiteY20" fmla="*/ 0 h 73800"/>
                <a:gd name="connsiteX21" fmla="*/ 20664 w 20664"/>
                <a:gd name="connsiteY21" fmla="*/ 0 h 73800"/>
                <a:gd name="connsiteX22" fmla="*/ 20664 w 20664"/>
                <a:gd name="connsiteY22" fmla="*/ 0 h 73800"/>
                <a:gd name="connsiteX23" fmla="*/ 20664 w 20664"/>
                <a:gd name="connsiteY23" fmla="*/ 0 h 73800"/>
                <a:gd name="connsiteX24" fmla="*/ 20664 w 20664"/>
                <a:gd name="connsiteY24" fmla="*/ 0 h 73800"/>
                <a:gd name="connsiteX25" fmla="*/ 20664 w 20664"/>
                <a:gd name="connsiteY25" fmla="*/ 0 h 73800"/>
                <a:gd name="connsiteX26" fmla="*/ 20664 w 20664"/>
                <a:gd name="connsiteY26" fmla="*/ 0 h 73800"/>
                <a:gd name="connsiteX27" fmla="*/ 20664 w 20664"/>
                <a:gd name="connsiteY27" fmla="*/ 0 h 73800"/>
                <a:gd name="connsiteX28" fmla="*/ 20664 w 20664"/>
                <a:gd name="connsiteY28" fmla="*/ 0 h 73800"/>
                <a:gd name="connsiteX29" fmla="*/ 20664 w 20664"/>
                <a:gd name="connsiteY29" fmla="*/ 0 h 73800"/>
                <a:gd name="connsiteX30" fmla="*/ 20664 w 20664"/>
                <a:gd name="connsiteY30" fmla="*/ 0 h 73800"/>
                <a:gd name="connsiteX31" fmla="*/ 20664 w 20664"/>
                <a:gd name="connsiteY31" fmla="*/ 0 h 73800"/>
                <a:gd name="connsiteX32" fmla="*/ 20664 w 20664"/>
                <a:gd name="connsiteY32" fmla="*/ 0 h 73800"/>
                <a:gd name="connsiteX33" fmla="*/ 20664 w 20664"/>
                <a:gd name="connsiteY33" fmla="*/ 0 h 73800"/>
                <a:gd name="connsiteX34" fmla="*/ 20664 w 20664"/>
                <a:gd name="connsiteY34" fmla="*/ 0 h 73800"/>
                <a:gd name="connsiteX35" fmla="*/ 20664 w 20664"/>
                <a:gd name="connsiteY3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0664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cubicBezTo>
                    <a:pt x="20664" y="0"/>
                    <a:pt x="20664" y="0"/>
                    <a:pt x="20664" y="0"/>
                  </a:cubicBezTo>
                  <a:lnTo>
                    <a:pt x="20664" y="0"/>
                  </a:lnTo>
                  <a:lnTo>
                    <a:pt x="20664" y="0"/>
                  </a:lnTo>
                  <a:cubicBezTo>
                    <a:pt x="20664" y="0"/>
                    <a:pt x="20664" y="0"/>
                    <a:pt x="20664" y="0"/>
                  </a:cubicBez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CCCE4CE7-0346-4607-B6ED-614A046E44AB}"/>
                </a:ext>
              </a:extLst>
            </p:cNvPr>
            <p:cNvSpPr/>
            <p:nvPr/>
          </p:nvSpPr>
          <p:spPr>
            <a:xfrm>
              <a:off x="7761703" y="3684110"/>
              <a:ext cx="42803" cy="5166"/>
            </a:xfrm>
            <a:custGeom>
              <a:avLst/>
              <a:gdLst>
                <a:gd name="connsiteX0" fmla="*/ 42804 w 42803"/>
                <a:gd name="connsiteY0" fmla="*/ 5166 h 5166"/>
                <a:gd name="connsiteX1" fmla="*/ 0 w 42803"/>
                <a:gd name="connsiteY1" fmla="*/ 5166 h 5166"/>
                <a:gd name="connsiteX2" fmla="*/ 0 w 42803"/>
                <a:gd name="connsiteY2" fmla="*/ 5166 h 5166"/>
                <a:gd name="connsiteX3" fmla="*/ 0 w 42803"/>
                <a:gd name="connsiteY3" fmla="*/ 5166 h 5166"/>
                <a:gd name="connsiteX4" fmla="*/ 0 w 42803"/>
                <a:gd name="connsiteY4" fmla="*/ 5166 h 5166"/>
                <a:gd name="connsiteX5" fmla="*/ 0 w 42803"/>
                <a:gd name="connsiteY5" fmla="*/ 5166 h 5166"/>
                <a:gd name="connsiteX6" fmla="*/ 0 w 42803"/>
                <a:gd name="connsiteY6" fmla="*/ 5166 h 5166"/>
                <a:gd name="connsiteX7" fmla="*/ 0 w 42803"/>
                <a:gd name="connsiteY7" fmla="*/ 5166 h 5166"/>
                <a:gd name="connsiteX8" fmla="*/ 0 w 42803"/>
                <a:gd name="connsiteY8" fmla="*/ 5166 h 5166"/>
                <a:gd name="connsiteX9" fmla="*/ 0 w 42803"/>
                <a:gd name="connsiteY9" fmla="*/ 5166 h 5166"/>
                <a:gd name="connsiteX10" fmla="*/ 0 w 42803"/>
                <a:gd name="connsiteY10" fmla="*/ 5166 h 5166"/>
                <a:gd name="connsiteX11" fmla="*/ 0 w 42803"/>
                <a:gd name="connsiteY11" fmla="*/ 5166 h 5166"/>
                <a:gd name="connsiteX12" fmla="*/ 0 w 42803"/>
                <a:gd name="connsiteY12" fmla="*/ 5166 h 5166"/>
                <a:gd name="connsiteX13" fmla="*/ 0 w 42803"/>
                <a:gd name="connsiteY13" fmla="*/ 5166 h 5166"/>
                <a:gd name="connsiteX14" fmla="*/ 0 w 42803"/>
                <a:gd name="connsiteY14" fmla="*/ 5166 h 5166"/>
                <a:gd name="connsiteX15" fmla="*/ 0 w 42803"/>
                <a:gd name="connsiteY15" fmla="*/ 5166 h 5166"/>
                <a:gd name="connsiteX16" fmla="*/ 19188 w 42803"/>
                <a:gd name="connsiteY16" fmla="*/ 5166 h 5166"/>
                <a:gd name="connsiteX17" fmla="*/ 19188 w 42803"/>
                <a:gd name="connsiteY17" fmla="*/ 5166 h 5166"/>
                <a:gd name="connsiteX18" fmla="*/ 19188 w 42803"/>
                <a:gd name="connsiteY18" fmla="*/ 5166 h 5166"/>
                <a:gd name="connsiteX19" fmla="*/ 31734 w 42803"/>
                <a:gd name="connsiteY19" fmla="*/ 5166 h 5166"/>
                <a:gd name="connsiteX20" fmla="*/ 31734 w 42803"/>
                <a:gd name="connsiteY20" fmla="*/ 5166 h 5166"/>
                <a:gd name="connsiteX21" fmla="*/ 31734 w 42803"/>
                <a:gd name="connsiteY21" fmla="*/ 5166 h 5166"/>
                <a:gd name="connsiteX22" fmla="*/ 31734 w 42803"/>
                <a:gd name="connsiteY22" fmla="*/ 5166 h 5166"/>
                <a:gd name="connsiteX23" fmla="*/ 31734 w 42803"/>
                <a:gd name="connsiteY23" fmla="*/ 5166 h 5166"/>
                <a:gd name="connsiteX24" fmla="*/ 31734 w 42803"/>
                <a:gd name="connsiteY24" fmla="*/ 5166 h 5166"/>
                <a:gd name="connsiteX25" fmla="*/ 31734 w 42803"/>
                <a:gd name="connsiteY25" fmla="*/ 5166 h 5166"/>
                <a:gd name="connsiteX26" fmla="*/ 31734 w 42803"/>
                <a:gd name="connsiteY26" fmla="*/ 5166 h 5166"/>
                <a:gd name="connsiteX27" fmla="*/ 31734 w 42803"/>
                <a:gd name="connsiteY27" fmla="*/ 5166 h 5166"/>
                <a:gd name="connsiteX28" fmla="*/ 39114 w 42803"/>
                <a:gd name="connsiteY28" fmla="*/ 5166 h 5166"/>
                <a:gd name="connsiteX29" fmla="*/ 39114 w 42803"/>
                <a:gd name="connsiteY29" fmla="*/ 5166 h 5166"/>
                <a:gd name="connsiteX30" fmla="*/ 39114 w 42803"/>
                <a:gd name="connsiteY30" fmla="*/ 5166 h 5166"/>
                <a:gd name="connsiteX31" fmla="*/ 39114 w 42803"/>
                <a:gd name="connsiteY31" fmla="*/ 5166 h 5166"/>
                <a:gd name="connsiteX32" fmla="*/ 39114 w 42803"/>
                <a:gd name="connsiteY32" fmla="*/ 5166 h 5166"/>
                <a:gd name="connsiteX33" fmla="*/ 39114 w 42803"/>
                <a:gd name="connsiteY33" fmla="*/ 5166 h 5166"/>
                <a:gd name="connsiteX34" fmla="*/ 39114 w 42803"/>
                <a:gd name="connsiteY34" fmla="*/ 5166 h 5166"/>
                <a:gd name="connsiteX35" fmla="*/ 39114 w 42803"/>
                <a:gd name="connsiteY35" fmla="*/ 5166 h 5166"/>
                <a:gd name="connsiteX36" fmla="*/ 39114 w 42803"/>
                <a:gd name="connsiteY36" fmla="*/ 5166 h 5166"/>
                <a:gd name="connsiteX37" fmla="*/ 39114 w 42803"/>
                <a:gd name="connsiteY37" fmla="*/ 5166 h 5166"/>
                <a:gd name="connsiteX38" fmla="*/ 39114 w 42803"/>
                <a:gd name="connsiteY38" fmla="*/ 5166 h 5166"/>
                <a:gd name="connsiteX39" fmla="*/ 39114 w 42803"/>
                <a:gd name="connsiteY39" fmla="*/ 5166 h 5166"/>
                <a:gd name="connsiteX40" fmla="*/ 41328 w 42803"/>
                <a:gd name="connsiteY40" fmla="*/ 5166 h 5166"/>
                <a:gd name="connsiteX41" fmla="*/ 41328 w 42803"/>
                <a:gd name="connsiteY41" fmla="*/ 5166 h 5166"/>
                <a:gd name="connsiteX42" fmla="*/ 41328 w 42803"/>
                <a:gd name="connsiteY42" fmla="*/ 5166 h 5166"/>
                <a:gd name="connsiteX43" fmla="*/ 41328 w 42803"/>
                <a:gd name="connsiteY43" fmla="*/ 5166 h 5166"/>
                <a:gd name="connsiteX44" fmla="*/ 2952 w 42803"/>
                <a:gd name="connsiteY44" fmla="*/ 0 h 5166"/>
                <a:gd name="connsiteX45" fmla="*/ 2952 w 42803"/>
                <a:gd name="connsiteY45" fmla="*/ 0 h 5166"/>
                <a:gd name="connsiteX46" fmla="*/ 2952 w 42803"/>
                <a:gd name="connsiteY46" fmla="*/ 0 h 5166"/>
                <a:gd name="connsiteX47" fmla="*/ 2952 w 42803"/>
                <a:gd name="connsiteY47" fmla="*/ 0 h 5166"/>
                <a:gd name="connsiteX48" fmla="*/ 16236 w 42803"/>
                <a:gd name="connsiteY48" fmla="*/ 0 h 5166"/>
                <a:gd name="connsiteX49" fmla="*/ 16236 w 42803"/>
                <a:gd name="connsiteY49" fmla="*/ 0 h 5166"/>
                <a:gd name="connsiteX50" fmla="*/ 16236 w 42803"/>
                <a:gd name="connsiteY50" fmla="*/ 0 h 5166"/>
                <a:gd name="connsiteX51" fmla="*/ 16236 w 42803"/>
                <a:gd name="connsiteY51" fmla="*/ 0 h 5166"/>
                <a:gd name="connsiteX52" fmla="*/ 16236 w 42803"/>
                <a:gd name="connsiteY52" fmla="*/ 0 h 5166"/>
                <a:gd name="connsiteX53" fmla="*/ 16236 w 42803"/>
                <a:gd name="connsiteY53" fmla="*/ 0 h 5166"/>
                <a:gd name="connsiteX54" fmla="*/ 16236 w 42803"/>
                <a:gd name="connsiteY54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2803" h="5166">
                  <a:moveTo>
                    <a:pt x="42804" y="5166"/>
                  </a:move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19188" y="5166"/>
                  </a:lnTo>
                  <a:cubicBezTo>
                    <a:pt x="19188" y="5166"/>
                    <a:pt x="19188" y="5166"/>
                    <a:pt x="19188" y="5166"/>
                  </a:cubicBezTo>
                  <a:lnTo>
                    <a:pt x="19188" y="5166"/>
                  </a:lnTo>
                  <a:lnTo>
                    <a:pt x="31734" y="5166"/>
                  </a:lnTo>
                  <a:lnTo>
                    <a:pt x="31734" y="5166"/>
                  </a:lnTo>
                  <a:lnTo>
                    <a:pt x="31734" y="5166"/>
                  </a:lnTo>
                  <a:cubicBezTo>
                    <a:pt x="31734" y="5166"/>
                    <a:pt x="31734" y="5166"/>
                    <a:pt x="31734" y="5166"/>
                  </a:cubicBezTo>
                  <a:lnTo>
                    <a:pt x="31734" y="5166"/>
                  </a:lnTo>
                  <a:lnTo>
                    <a:pt x="31734" y="5166"/>
                  </a:lnTo>
                  <a:lnTo>
                    <a:pt x="31734" y="5166"/>
                  </a:lnTo>
                  <a:cubicBezTo>
                    <a:pt x="31734" y="5166"/>
                    <a:pt x="31734" y="5166"/>
                    <a:pt x="31734" y="5166"/>
                  </a:cubicBezTo>
                  <a:cubicBezTo>
                    <a:pt x="31734" y="5166"/>
                    <a:pt x="31734" y="5166"/>
                    <a:pt x="31734" y="5166"/>
                  </a:cubicBez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39114" y="5166"/>
                  </a:lnTo>
                  <a:lnTo>
                    <a:pt x="41328" y="5166"/>
                  </a:lnTo>
                  <a:cubicBezTo>
                    <a:pt x="41328" y="5166"/>
                    <a:pt x="41328" y="5166"/>
                    <a:pt x="41328" y="5166"/>
                  </a:cubicBezTo>
                  <a:lnTo>
                    <a:pt x="41328" y="5166"/>
                  </a:lnTo>
                  <a:lnTo>
                    <a:pt x="41328" y="5166"/>
                  </a:lnTo>
                  <a:close/>
                  <a:moveTo>
                    <a:pt x="2952" y="0"/>
                  </a:moveTo>
                  <a:lnTo>
                    <a:pt x="2952" y="0"/>
                  </a:lnTo>
                  <a:lnTo>
                    <a:pt x="2952" y="0"/>
                  </a:lnTo>
                  <a:cubicBezTo>
                    <a:pt x="2952" y="0"/>
                    <a:pt x="2952" y="0"/>
                    <a:pt x="2952" y="0"/>
                  </a:cubicBezTo>
                  <a:lnTo>
                    <a:pt x="16236" y="0"/>
                  </a:lnTo>
                  <a:cubicBezTo>
                    <a:pt x="16236" y="0"/>
                    <a:pt x="16236" y="0"/>
                    <a:pt x="16236" y="0"/>
                  </a:cubicBez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6321ACDC-5627-4C30-8AD4-2BE7DB4DE3BD}"/>
                </a:ext>
              </a:extLst>
            </p:cNvPr>
            <p:cNvSpPr/>
            <p:nvPr/>
          </p:nvSpPr>
          <p:spPr>
            <a:xfrm>
              <a:off x="7836240" y="3610525"/>
              <a:ext cx="22140" cy="1094"/>
            </a:xfrm>
            <a:custGeom>
              <a:avLst/>
              <a:gdLst>
                <a:gd name="connsiteX0" fmla="*/ 3690 w 22140"/>
                <a:gd name="connsiteY0" fmla="*/ 523 h 1094"/>
                <a:gd name="connsiteX1" fmla="*/ 11070 w 22140"/>
                <a:gd name="connsiteY1" fmla="*/ 523 h 1094"/>
                <a:gd name="connsiteX2" fmla="*/ 16236 w 22140"/>
                <a:gd name="connsiteY2" fmla="*/ 523 h 1094"/>
                <a:gd name="connsiteX3" fmla="*/ 22140 w 22140"/>
                <a:gd name="connsiteY3" fmla="*/ 523 h 1094"/>
                <a:gd name="connsiteX4" fmla="*/ 17712 w 22140"/>
                <a:gd name="connsiteY4" fmla="*/ 523 h 1094"/>
                <a:gd name="connsiteX5" fmla="*/ 7380 w 22140"/>
                <a:gd name="connsiteY5" fmla="*/ 523 h 1094"/>
                <a:gd name="connsiteX6" fmla="*/ 0 w 22140"/>
                <a:gd name="connsiteY6" fmla="*/ 523 h 1094"/>
                <a:gd name="connsiteX7" fmla="*/ 0 w 22140"/>
                <a:gd name="connsiteY7" fmla="*/ 523 h 1094"/>
                <a:gd name="connsiteX8" fmla="*/ 0 w 22140"/>
                <a:gd name="connsiteY8" fmla="*/ 523 h 1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40" h="1094">
                  <a:moveTo>
                    <a:pt x="3690" y="523"/>
                  </a:moveTo>
                  <a:cubicBezTo>
                    <a:pt x="6100" y="-174"/>
                    <a:pt x="8660" y="-174"/>
                    <a:pt x="11070" y="523"/>
                  </a:cubicBezTo>
                  <a:lnTo>
                    <a:pt x="16236" y="523"/>
                  </a:lnTo>
                  <a:lnTo>
                    <a:pt x="22140" y="523"/>
                  </a:lnTo>
                  <a:cubicBezTo>
                    <a:pt x="20708" y="1029"/>
                    <a:pt x="19144" y="1029"/>
                    <a:pt x="17712" y="523"/>
                  </a:cubicBezTo>
                  <a:cubicBezTo>
                    <a:pt x="14311" y="1285"/>
                    <a:pt x="10781" y="1285"/>
                    <a:pt x="7380" y="523"/>
                  </a:cubicBezTo>
                  <a:lnTo>
                    <a:pt x="0" y="523"/>
                  </a:lnTo>
                  <a:lnTo>
                    <a:pt x="0" y="523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262EA4FC-1B29-46AA-BB1C-5BB2B5AA120B}"/>
                </a:ext>
              </a:extLst>
            </p:cNvPr>
            <p:cNvSpPr/>
            <p:nvPr/>
          </p:nvSpPr>
          <p:spPr>
            <a:xfrm>
              <a:off x="7796388" y="3602388"/>
              <a:ext cx="42803" cy="38835"/>
            </a:xfrm>
            <a:custGeom>
              <a:avLst/>
              <a:gdLst>
                <a:gd name="connsiteX0" fmla="*/ 36900 w 42803"/>
                <a:gd name="connsiteY0" fmla="*/ 6445 h 38835"/>
                <a:gd name="connsiteX1" fmla="*/ 36900 w 42803"/>
                <a:gd name="connsiteY1" fmla="*/ 6445 h 38835"/>
                <a:gd name="connsiteX2" fmla="*/ 36900 w 42803"/>
                <a:gd name="connsiteY2" fmla="*/ 1279 h 38835"/>
                <a:gd name="connsiteX3" fmla="*/ 36900 w 42803"/>
                <a:gd name="connsiteY3" fmla="*/ 1279 h 38835"/>
                <a:gd name="connsiteX4" fmla="*/ 31734 w 42803"/>
                <a:gd name="connsiteY4" fmla="*/ 1279 h 38835"/>
                <a:gd name="connsiteX5" fmla="*/ 31734 w 42803"/>
                <a:gd name="connsiteY5" fmla="*/ 1279 h 38835"/>
                <a:gd name="connsiteX6" fmla="*/ 31734 w 42803"/>
                <a:gd name="connsiteY6" fmla="*/ 1279 h 38835"/>
                <a:gd name="connsiteX7" fmla="*/ 42804 w 42803"/>
                <a:gd name="connsiteY7" fmla="*/ 1279 h 38835"/>
                <a:gd name="connsiteX8" fmla="*/ 42804 w 42803"/>
                <a:gd name="connsiteY8" fmla="*/ 1279 h 38835"/>
                <a:gd name="connsiteX9" fmla="*/ 42804 w 42803"/>
                <a:gd name="connsiteY9" fmla="*/ 1279 h 38835"/>
                <a:gd name="connsiteX10" fmla="*/ 42804 w 42803"/>
                <a:gd name="connsiteY10" fmla="*/ 1279 h 38835"/>
                <a:gd name="connsiteX11" fmla="*/ 42804 w 42803"/>
                <a:gd name="connsiteY11" fmla="*/ 1279 h 38835"/>
                <a:gd name="connsiteX12" fmla="*/ 42804 w 42803"/>
                <a:gd name="connsiteY12" fmla="*/ 1279 h 38835"/>
                <a:gd name="connsiteX13" fmla="*/ 42804 w 42803"/>
                <a:gd name="connsiteY13" fmla="*/ 1279 h 38835"/>
                <a:gd name="connsiteX14" fmla="*/ 42804 w 42803"/>
                <a:gd name="connsiteY14" fmla="*/ 1279 h 38835"/>
                <a:gd name="connsiteX15" fmla="*/ 32472 w 42803"/>
                <a:gd name="connsiteY15" fmla="*/ 1279 h 38835"/>
                <a:gd name="connsiteX16" fmla="*/ 11808 w 42803"/>
                <a:gd name="connsiteY16" fmla="*/ 6445 h 38835"/>
                <a:gd name="connsiteX17" fmla="*/ 0 w 42803"/>
                <a:gd name="connsiteY17" fmla="*/ 10873 h 38835"/>
                <a:gd name="connsiteX18" fmla="*/ 0 w 42803"/>
                <a:gd name="connsiteY18" fmla="*/ 10873 h 38835"/>
                <a:gd name="connsiteX19" fmla="*/ 0 w 42803"/>
                <a:gd name="connsiteY19" fmla="*/ 10873 h 38835"/>
                <a:gd name="connsiteX20" fmla="*/ 0 w 42803"/>
                <a:gd name="connsiteY20" fmla="*/ 10873 h 38835"/>
                <a:gd name="connsiteX21" fmla="*/ 0 w 42803"/>
                <a:gd name="connsiteY21" fmla="*/ 10873 h 38835"/>
                <a:gd name="connsiteX22" fmla="*/ 14022 w 42803"/>
                <a:gd name="connsiteY22" fmla="*/ 10873 h 38835"/>
                <a:gd name="connsiteX23" fmla="*/ 14022 w 42803"/>
                <a:gd name="connsiteY23" fmla="*/ 10873 h 38835"/>
                <a:gd name="connsiteX24" fmla="*/ 14022 w 42803"/>
                <a:gd name="connsiteY24" fmla="*/ 10873 h 38835"/>
                <a:gd name="connsiteX25" fmla="*/ 14022 w 42803"/>
                <a:gd name="connsiteY25" fmla="*/ 16039 h 38835"/>
                <a:gd name="connsiteX26" fmla="*/ 14022 w 42803"/>
                <a:gd name="connsiteY26" fmla="*/ 16039 h 38835"/>
                <a:gd name="connsiteX27" fmla="*/ 14022 w 42803"/>
                <a:gd name="connsiteY27" fmla="*/ 16039 h 38835"/>
                <a:gd name="connsiteX28" fmla="*/ 14022 w 42803"/>
                <a:gd name="connsiteY28" fmla="*/ 16039 h 38835"/>
                <a:gd name="connsiteX29" fmla="*/ 17712 w 42803"/>
                <a:gd name="connsiteY29" fmla="*/ 16039 h 38835"/>
                <a:gd name="connsiteX30" fmla="*/ 17712 w 42803"/>
                <a:gd name="connsiteY30" fmla="*/ 16039 h 38835"/>
                <a:gd name="connsiteX31" fmla="*/ 17712 w 42803"/>
                <a:gd name="connsiteY31" fmla="*/ 16039 h 38835"/>
                <a:gd name="connsiteX32" fmla="*/ 17712 w 42803"/>
                <a:gd name="connsiteY32" fmla="*/ 16039 h 38835"/>
                <a:gd name="connsiteX33" fmla="*/ 17712 w 42803"/>
                <a:gd name="connsiteY33" fmla="*/ 16039 h 38835"/>
                <a:gd name="connsiteX34" fmla="*/ 17712 w 42803"/>
                <a:gd name="connsiteY34" fmla="*/ 16039 h 38835"/>
                <a:gd name="connsiteX35" fmla="*/ 17712 w 42803"/>
                <a:gd name="connsiteY35" fmla="*/ 16039 h 38835"/>
                <a:gd name="connsiteX36" fmla="*/ 12546 w 42803"/>
                <a:gd name="connsiteY36" fmla="*/ 24895 h 38835"/>
                <a:gd name="connsiteX37" fmla="*/ 7380 w 42803"/>
                <a:gd name="connsiteY37" fmla="*/ 32275 h 38835"/>
                <a:gd name="connsiteX38" fmla="*/ 7380 w 42803"/>
                <a:gd name="connsiteY38" fmla="*/ 32275 h 38835"/>
                <a:gd name="connsiteX39" fmla="*/ 7380 w 42803"/>
                <a:gd name="connsiteY39" fmla="*/ 32275 h 38835"/>
                <a:gd name="connsiteX40" fmla="*/ 7380 w 42803"/>
                <a:gd name="connsiteY40" fmla="*/ 32275 h 38835"/>
                <a:gd name="connsiteX41" fmla="*/ 7380 w 42803"/>
                <a:gd name="connsiteY41" fmla="*/ 32275 h 38835"/>
                <a:gd name="connsiteX42" fmla="*/ 14022 w 42803"/>
                <a:gd name="connsiteY42" fmla="*/ 14563 h 38835"/>
                <a:gd name="connsiteX43" fmla="*/ 14022 w 42803"/>
                <a:gd name="connsiteY43" fmla="*/ 11611 h 38835"/>
                <a:gd name="connsiteX44" fmla="*/ 14022 w 42803"/>
                <a:gd name="connsiteY44" fmla="*/ 11611 h 38835"/>
                <a:gd name="connsiteX45" fmla="*/ 14022 w 42803"/>
                <a:gd name="connsiteY45" fmla="*/ 14563 h 38835"/>
                <a:gd name="connsiteX46" fmla="*/ 7380 w 42803"/>
                <a:gd name="connsiteY46" fmla="*/ 20467 h 38835"/>
                <a:gd name="connsiteX47" fmla="*/ 7380 w 42803"/>
                <a:gd name="connsiteY47" fmla="*/ 20467 h 38835"/>
                <a:gd name="connsiteX48" fmla="*/ 7380 w 42803"/>
                <a:gd name="connsiteY48" fmla="*/ 20467 h 38835"/>
                <a:gd name="connsiteX49" fmla="*/ 7380 w 42803"/>
                <a:gd name="connsiteY49" fmla="*/ 20467 h 38835"/>
                <a:gd name="connsiteX50" fmla="*/ 7380 w 42803"/>
                <a:gd name="connsiteY50" fmla="*/ 20467 h 38835"/>
                <a:gd name="connsiteX51" fmla="*/ 12546 w 42803"/>
                <a:gd name="connsiteY51" fmla="*/ 20467 h 38835"/>
                <a:gd name="connsiteX52" fmla="*/ 12546 w 42803"/>
                <a:gd name="connsiteY52" fmla="*/ 20467 h 38835"/>
                <a:gd name="connsiteX53" fmla="*/ 12546 w 42803"/>
                <a:gd name="connsiteY53" fmla="*/ 20467 h 38835"/>
                <a:gd name="connsiteX54" fmla="*/ 12546 w 42803"/>
                <a:gd name="connsiteY54" fmla="*/ 20467 h 38835"/>
                <a:gd name="connsiteX55" fmla="*/ 12546 w 42803"/>
                <a:gd name="connsiteY55" fmla="*/ 20467 h 38835"/>
                <a:gd name="connsiteX56" fmla="*/ 12546 w 42803"/>
                <a:gd name="connsiteY56" fmla="*/ 20467 h 38835"/>
                <a:gd name="connsiteX57" fmla="*/ 12546 w 42803"/>
                <a:gd name="connsiteY57" fmla="*/ 20467 h 38835"/>
                <a:gd name="connsiteX58" fmla="*/ 12546 w 42803"/>
                <a:gd name="connsiteY58" fmla="*/ 20467 h 38835"/>
                <a:gd name="connsiteX59" fmla="*/ 12546 w 42803"/>
                <a:gd name="connsiteY59" fmla="*/ 20467 h 38835"/>
                <a:gd name="connsiteX60" fmla="*/ 12546 w 42803"/>
                <a:gd name="connsiteY60" fmla="*/ 20467 h 38835"/>
                <a:gd name="connsiteX61" fmla="*/ 12546 w 42803"/>
                <a:gd name="connsiteY61" fmla="*/ 20467 h 38835"/>
                <a:gd name="connsiteX62" fmla="*/ 12546 w 42803"/>
                <a:gd name="connsiteY62" fmla="*/ 24895 h 38835"/>
                <a:gd name="connsiteX63" fmla="*/ 12546 w 42803"/>
                <a:gd name="connsiteY63" fmla="*/ 24895 h 38835"/>
                <a:gd name="connsiteX64" fmla="*/ 14022 w 42803"/>
                <a:gd name="connsiteY64" fmla="*/ 26371 h 38835"/>
                <a:gd name="connsiteX65" fmla="*/ 14022 w 42803"/>
                <a:gd name="connsiteY65" fmla="*/ 26371 h 38835"/>
                <a:gd name="connsiteX66" fmla="*/ 14022 w 42803"/>
                <a:gd name="connsiteY66" fmla="*/ 33751 h 38835"/>
                <a:gd name="connsiteX67" fmla="*/ 14022 w 42803"/>
                <a:gd name="connsiteY67" fmla="*/ 33751 h 38835"/>
                <a:gd name="connsiteX68" fmla="*/ 14022 w 42803"/>
                <a:gd name="connsiteY68" fmla="*/ 33751 h 38835"/>
                <a:gd name="connsiteX69" fmla="*/ 14022 w 42803"/>
                <a:gd name="connsiteY69" fmla="*/ 29323 h 38835"/>
                <a:gd name="connsiteX70" fmla="*/ 14022 w 42803"/>
                <a:gd name="connsiteY70" fmla="*/ 29323 h 38835"/>
                <a:gd name="connsiteX71" fmla="*/ 14022 w 42803"/>
                <a:gd name="connsiteY71" fmla="*/ 29323 h 38835"/>
                <a:gd name="connsiteX72" fmla="*/ 14022 w 42803"/>
                <a:gd name="connsiteY72" fmla="*/ 29323 h 38835"/>
                <a:gd name="connsiteX73" fmla="*/ 14022 w 42803"/>
                <a:gd name="connsiteY73" fmla="*/ 38179 h 38835"/>
                <a:gd name="connsiteX74" fmla="*/ 14022 w 42803"/>
                <a:gd name="connsiteY74" fmla="*/ 38179 h 38835"/>
                <a:gd name="connsiteX75" fmla="*/ 14022 w 42803"/>
                <a:gd name="connsiteY75" fmla="*/ 38179 h 38835"/>
                <a:gd name="connsiteX76" fmla="*/ 14022 w 42803"/>
                <a:gd name="connsiteY76" fmla="*/ 38179 h 38835"/>
                <a:gd name="connsiteX77" fmla="*/ 14022 w 42803"/>
                <a:gd name="connsiteY77" fmla="*/ 38179 h 38835"/>
                <a:gd name="connsiteX78" fmla="*/ 21402 w 42803"/>
                <a:gd name="connsiteY78" fmla="*/ 26371 h 38835"/>
                <a:gd name="connsiteX79" fmla="*/ 21402 w 42803"/>
                <a:gd name="connsiteY79" fmla="*/ 26371 h 38835"/>
                <a:gd name="connsiteX80" fmla="*/ 21402 w 42803"/>
                <a:gd name="connsiteY80" fmla="*/ 26371 h 38835"/>
                <a:gd name="connsiteX81" fmla="*/ 21402 w 42803"/>
                <a:gd name="connsiteY81" fmla="*/ 33013 h 38835"/>
                <a:gd name="connsiteX82" fmla="*/ 21402 w 42803"/>
                <a:gd name="connsiteY82" fmla="*/ 33013 h 38835"/>
                <a:gd name="connsiteX83" fmla="*/ 21402 w 42803"/>
                <a:gd name="connsiteY83" fmla="*/ 33013 h 38835"/>
                <a:gd name="connsiteX84" fmla="*/ 21402 w 42803"/>
                <a:gd name="connsiteY84" fmla="*/ 33013 h 38835"/>
                <a:gd name="connsiteX85" fmla="*/ 21402 w 42803"/>
                <a:gd name="connsiteY85" fmla="*/ 33013 h 38835"/>
                <a:gd name="connsiteX86" fmla="*/ 21402 w 42803"/>
                <a:gd name="connsiteY86" fmla="*/ 33013 h 38835"/>
                <a:gd name="connsiteX87" fmla="*/ 21402 w 42803"/>
                <a:gd name="connsiteY87" fmla="*/ 33013 h 38835"/>
                <a:gd name="connsiteX88" fmla="*/ 21402 w 42803"/>
                <a:gd name="connsiteY88" fmla="*/ 24895 h 38835"/>
                <a:gd name="connsiteX89" fmla="*/ 21402 w 42803"/>
                <a:gd name="connsiteY89" fmla="*/ 17515 h 38835"/>
                <a:gd name="connsiteX90" fmla="*/ 27306 w 42803"/>
                <a:gd name="connsiteY90" fmla="*/ 13087 h 38835"/>
                <a:gd name="connsiteX91" fmla="*/ 25092 w 42803"/>
                <a:gd name="connsiteY91" fmla="*/ 13087 h 38835"/>
                <a:gd name="connsiteX92" fmla="*/ 25092 w 42803"/>
                <a:gd name="connsiteY92" fmla="*/ 13087 h 38835"/>
                <a:gd name="connsiteX93" fmla="*/ 25092 w 42803"/>
                <a:gd name="connsiteY93" fmla="*/ 13087 h 38835"/>
                <a:gd name="connsiteX94" fmla="*/ 32472 w 42803"/>
                <a:gd name="connsiteY94" fmla="*/ 13087 h 38835"/>
                <a:gd name="connsiteX95" fmla="*/ 32472 w 42803"/>
                <a:gd name="connsiteY95" fmla="*/ 13087 h 38835"/>
                <a:gd name="connsiteX96" fmla="*/ 32472 w 42803"/>
                <a:gd name="connsiteY96" fmla="*/ 13087 h 38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42803" h="38835">
                  <a:moveTo>
                    <a:pt x="36900" y="6445"/>
                  </a:moveTo>
                  <a:lnTo>
                    <a:pt x="36900" y="6445"/>
                  </a:lnTo>
                  <a:cubicBezTo>
                    <a:pt x="36203" y="4794"/>
                    <a:pt x="36203" y="2931"/>
                    <a:pt x="36900" y="1279"/>
                  </a:cubicBezTo>
                  <a:lnTo>
                    <a:pt x="36900" y="1279"/>
                  </a:lnTo>
                  <a:lnTo>
                    <a:pt x="31734" y="1279"/>
                  </a:lnTo>
                  <a:lnTo>
                    <a:pt x="31734" y="1279"/>
                  </a:lnTo>
                  <a:lnTo>
                    <a:pt x="31734" y="1279"/>
                  </a:lnTo>
                  <a:lnTo>
                    <a:pt x="42804" y="1279"/>
                  </a:lnTo>
                  <a:lnTo>
                    <a:pt x="42804" y="1279"/>
                  </a:lnTo>
                  <a:lnTo>
                    <a:pt x="42804" y="1279"/>
                  </a:lnTo>
                  <a:lnTo>
                    <a:pt x="42804" y="1279"/>
                  </a:lnTo>
                  <a:lnTo>
                    <a:pt x="42804" y="1279"/>
                  </a:lnTo>
                  <a:lnTo>
                    <a:pt x="42804" y="1279"/>
                  </a:lnTo>
                  <a:lnTo>
                    <a:pt x="42804" y="1279"/>
                  </a:lnTo>
                  <a:lnTo>
                    <a:pt x="42804" y="1279"/>
                  </a:lnTo>
                  <a:cubicBezTo>
                    <a:pt x="39572" y="-426"/>
                    <a:pt x="35704" y="-426"/>
                    <a:pt x="32472" y="1279"/>
                  </a:cubicBezTo>
                  <a:cubicBezTo>
                    <a:pt x="25349" y="1865"/>
                    <a:pt x="18369" y="3610"/>
                    <a:pt x="11808" y="6445"/>
                  </a:cubicBezTo>
                  <a:lnTo>
                    <a:pt x="0" y="10873"/>
                  </a:lnTo>
                  <a:lnTo>
                    <a:pt x="0" y="10873"/>
                  </a:lnTo>
                  <a:lnTo>
                    <a:pt x="0" y="10873"/>
                  </a:lnTo>
                  <a:lnTo>
                    <a:pt x="0" y="10873"/>
                  </a:lnTo>
                  <a:cubicBezTo>
                    <a:pt x="0" y="10873"/>
                    <a:pt x="0" y="10873"/>
                    <a:pt x="0" y="10873"/>
                  </a:cubicBezTo>
                  <a:lnTo>
                    <a:pt x="14022" y="10873"/>
                  </a:lnTo>
                  <a:lnTo>
                    <a:pt x="14022" y="10873"/>
                  </a:lnTo>
                  <a:lnTo>
                    <a:pt x="14022" y="10873"/>
                  </a:lnTo>
                  <a:lnTo>
                    <a:pt x="14022" y="16039"/>
                  </a:lnTo>
                  <a:lnTo>
                    <a:pt x="14022" y="16039"/>
                  </a:lnTo>
                  <a:lnTo>
                    <a:pt x="14022" y="16039"/>
                  </a:lnTo>
                  <a:lnTo>
                    <a:pt x="14022" y="16039"/>
                  </a:lnTo>
                  <a:lnTo>
                    <a:pt x="17712" y="16039"/>
                  </a:lnTo>
                  <a:lnTo>
                    <a:pt x="17712" y="16039"/>
                  </a:lnTo>
                  <a:lnTo>
                    <a:pt x="17712" y="16039"/>
                  </a:lnTo>
                  <a:lnTo>
                    <a:pt x="17712" y="16039"/>
                  </a:lnTo>
                  <a:lnTo>
                    <a:pt x="17712" y="16039"/>
                  </a:lnTo>
                  <a:lnTo>
                    <a:pt x="17712" y="16039"/>
                  </a:lnTo>
                  <a:lnTo>
                    <a:pt x="17712" y="16039"/>
                  </a:lnTo>
                  <a:cubicBezTo>
                    <a:pt x="15719" y="18825"/>
                    <a:pt x="13990" y="21790"/>
                    <a:pt x="12546" y="24895"/>
                  </a:cubicBezTo>
                  <a:cubicBezTo>
                    <a:pt x="11257" y="27632"/>
                    <a:pt x="9510" y="30127"/>
                    <a:pt x="7380" y="32275"/>
                  </a:cubicBezTo>
                  <a:lnTo>
                    <a:pt x="7380" y="32275"/>
                  </a:lnTo>
                  <a:lnTo>
                    <a:pt x="7380" y="32275"/>
                  </a:lnTo>
                  <a:lnTo>
                    <a:pt x="7380" y="32275"/>
                  </a:lnTo>
                  <a:lnTo>
                    <a:pt x="7380" y="32275"/>
                  </a:lnTo>
                  <a:lnTo>
                    <a:pt x="14022" y="14563"/>
                  </a:lnTo>
                  <a:lnTo>
                    <a:pt x="14022" y="11611"/>
                  </a:lnTo>
                  <a:lnTo>
                    <a:pt x="14022" y="11611"/>
                  </a:lnTo>
                  <a:lnTo>
                    <a:pt x="14022" y="14563"/>
                  </a:lnTo>
                  <a:lnTo>
                    <a:pt x="7380" y="20467"/>
                  </a:lnTo>
                  <a:lnTo>
                    <a:pt x="7380" y="20467"/>
                  </a:lnTo>
                  <a:lnTo>
                    <a:pt x="7380" y="20467"/>
                  </a:lnTo>
                  <a:lnTo>
                    <a:pt x="7380" y="20467"/>
                  </a:lnTo>
                  <a:cubicBezTo>
                    <a:pt x="7380" y="20467"/>
                    <a:pt x="7380" y="20467"/>
                    <a:pt x="7380" y="20467"/>
                  </a:cubicBezTo>
                  <a:lnTo>
                    <a:pt x="12546" y="20467"/>
                  </a:lnTo>
                  <a:lnTo>
                    <a:pt x="12546" y="20467"/>
                  </a:lnTo>
                  <a:lnTo>
                    <a:pt x="12546" y="20467"/>
                  </a:lnTo>
                  <a:lnTo>
                    <a:pt x="12546" y="20467"/>
                  </a:lnTo>
                  <a:lnTo>
                    <a:pt x="12546" y="20467"/>
                  </a:lnTo>
                  <a:lnTo>
                    <a:pt x="12546" y="20467"/>
                  </a:lnTo>
                  <a:lnTo>
                    <a:pt x="12546" y="20467"/>
                  </a:lnTo>
                  <a:lnTo>
                    <a:pt x="12546" y="20467"/>
                  </a:lnTo>
                  <a:cubicBezTo>
                    <a:pt x="12546" y="20467"/>
                    <a:pt x="12546" y="20467"/>
                    <a:pt x="12546" y="20467"/>
                  </a:cubicBezTo>
                  <a:lnTo>
                    <a:pt x="12546" y="20467"/>
                  </a:lnTo>
                  <a:lnTo>
                    <a:pt x="12546" y="20467"/>
                  </a:lnTo>
                  <a:cubicBezTo>
                    <a:pt x="12546" y="20467"/>
                    <a:pt x="12546" y="20467"/>
                    <a:pt x="12546" y="24895"/>
                  </a:cubicBezTo>
                  <a:lnTo>
                    <a:pt x="12546" y="24895"/>
                  </a:lnTo>
                  <a:cubicBezTo>
                    <a:pt x="13003" y="25421"/>
                    <a:pt x="13496" y="25914"/>
                    <a:pt x="14022" y="26371"/>
                  </a:cubicBezTo>
                  <a:lnTo>
                    <a:pt x="14022" y="26371"/>
                  </a:lnTo>
                  <a:cubicBezTo>
                    <a:pt x="13721" y="28822"/>
                    <a:pt x="13721" y="31300"/>
                    <a:pt x="14022" y="33751"/>
                  </a:cubicBezTo>
                  <a:lnTo>
                    <a:pt x="14022" y="33751"/>
                  </a:lnTo>
                  <a:lnTo>
                    <a:pt x="14022" y="33751"/>
                  </a:lnTo>
                  <a:cubicBezTo>
                    <a:pt x="14475" y="32310"/>
                    <a:pt x="14475" y="30764"/>
                    <a:pt x="14022" y="29323"/>
                  </a:cubicBezTo>
                  <a:lnTo>
                    <a:pt x="14022" y="29323"/>
                  </a:lnTo>
                  <a:lnTo>
                    <a:pt x="14022" y="29323"/>
                  </a:lnTo>
                  <a:lnTo>
                    <a:pt x="14022" y="29323"/>
                  </a:lnTo>
                  <a:cubicBezTo>
                    <a:pt x="14022" y="29323"/>
                    <a:pt x="14022" y="36703"/>
                    <a:pt x="14022" y="38179"/>
                  </a:cubicBezTo>
                  <a:cubicBezTo>
                    <a:pt x="14022" y="39655"/>
                    <a:pt x="14022" y="38179"/>
                    <a:pt x="14022" y="38179"/>
                  </a:cubicBezTo>
                  <a:lnTo>
                    <a:pt x="14022" y="38179"/>
                  </a:lnTo>
                  <a:cubicBezTo>
                    <a:pt x="14022" y="38179"/>
                    <a:pt x="14022" y="38179"/>
                    <a:pt x="14022" y="38179"/>
                  </a:cubicBezTo>
                  <a:lnTo>
                    <a:pt x="14022" y="38179"/>
                  </a:lnTo>
                  <a:cubicBezTo>
                    <a:pt x="15421" y="33671"/>
                    <a:pt x="17963" y="29604"/>
                    <a:pt x="21402" y="26371"/>
                  </a:cubicBezTo>
                  <a:lnTo>
                    <a:pt x="21402" y="26371"/>
                  </a:lnTo>
                  <a:lnTo>
                    <a:pt x="21402" y="26371"/>
                  </a:lnTo>
                  <a:lnTo>
                    <a:pt x="21402" y="33013"/>
                  </a:lnTo>
                  <a:lnTo>
                    <a:pt x="21402" y="33013"/>
                  </a:lnTo>
                  <a:lnTo>
                    <a:pt x="21402" y="33013"/>
                  </a:lnTo>
                  <a:cubicBezTo>
                    <a:pt x="21402" y="33013"/>
                    <a:pt x="21402" y="33013"/>
                    <a:pt x="21402" y="33013"/>
                  </a:cubicBezTo>
                  <a:lnTo>
                    <a:pt x="21402" y="33013"/>
                  </a:lnTo>
                  <a:lnTo>
                    <a:pt x="21402" y="33013"/>
                  </a:lnTo>
                  <a:cubicBezTo>
                    <a:pt x="21402" y="33013"/>
                    <a:pt x="21402" y="33013"/>
                    <a:pt x="21402" y="33013"/>
                  </a:cubicBezTo>
                  <a:cubicBezTo>
                    <a:pt x="20987" y="30323"/>
                    <a:pt x="20987" y="27585"/>
                    <a:pt x="21402" y="24895"/>
                  </a:cubicBezTo>
                  <a:cubicBezTo>
                    <a:pt x="20743" y="22479"/>
                    <a:pt x="20743" y="19931"/>
                    <a:pt x="21402" y="17515"/>
                  </a:cubicBezTo>
                  <a:cubicBezTo>
                    <a:pt x="22846" y="15447"/>
                    <a:pt x="24916" y="13895"/>
                    <a:pt x="27306" y="13087"/>
                  </a:cubicBezTo>
                  <a:lnTo>
                    <a:pt x="25092" y="13087"/>
                  </a:lnTo>
                  <a:lnTo>
                    <a:pt x="25092" y="13087"/>
                  </a:lnTo>
                  <a:lnTo>
                    <a:pt x="25092" y="13087"/>
                  </a:lnTo>
                  <a:cubicBezTo>
                    <a:pt x="27524" y="13605"/>
                    <a:pt x="30040" y="13605"/>
                    <a:pt x="32472" y="13087"/>
                  </a:cubicBezTo>
                  <a:lnTo>
                    <a:pt x="32472" y="13087"/>
                  </a:lnTo>
                  <a:lnTo>
                    <a:pt x="32472" y="13087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4D09AC3F-7041-4D60-A10A-8FA4AD856C7C}"/>
                </a:ext>
              </a:extLst>
            </p:cNvPr>
            <p:cNvSpPr/>
            <p:nvPr/>
          </p:nvSpPr>
          <p:spPr>
            <a:xfrm>
              <a:off x="7793436" y="3583938"/>
              <a:ext cx="67157" cy="63271"/>
            </a:xfrm>
            <a:custGeom>
              <a:avLst/>
              <a:gdLst>
                <a:gd name="connsiteX0" fmla="*/ 20664 w 67157"/>
                <a:gd name="connsiteY0" fmla="*/ 58843 h 63271"/>
                <a:gd name="connsiteX1" fmla="*/ 16974 w 67157"/>
                <a:gd name="connsiteY1" fmla="*/ 58843 h 63271"/>
                <a:gd name="connsiteX2" fmla="*/ 16974 w 67157"/>
                <a:gd name="connsiteY2" fmla="*/ 50725 h 63271"/>
                <a:gd name="connsiteX3" fmla="*/ 16974 w 67157"/>
                <a:gd name="connsiteY3" fmla="*/ 58105 h 63271"/>
                <a:gd name="connsiteX4" fmla="*/ 16974 w 67157"/>
                <a:gd name="connsiteY4" fmla="*/ 58105 h 63271"/>
                <a:gd name="connsiteX5" fmla="*/ 16974 w 67157"/>
                <a:gd name="connsiteY5" fmla="*/ 53677 h 63271"/>
                <a:gd name="connsiteX6" fmla="*/ 24354 w 67157"/>
                <a:gd name="connsiteY6" fmla="*/ 44821 h 63271"/>
                <a:gd name="connsiteX7" fmla="*/ 24354 w 67157"/>
                <a:gd name="connsiteY7" fmla="*/ 44821 h 63271"/>
                <a:gd name="connsiteX8" fmla="*/ 24354 w 67157"/>
                <a:gd name="connsiteY8" fmla="*/ 53677 h 63271"/>
                <a:gd name="connsiteX9" fmla="*/ 24354 w 67157"/>
                <a:gd name="connsiteY9" fmla="*/ 53677 h 63271"/>
                <a:gd name="connsiteX10" fmla="*/ 24354 w 67157"/>
                <a:gd name="connsiteY10" fmla="*/ 53677 h 63271"/>
                <a:gd name="connsiteX11" fmla="*/ 27306 w 67157"/>
                <a:gd name="connsiteY11" fmla="*/ 58843 h 63271"/>
                <a:gd name="connsiteX12" fmla="*/ 27306 w 67157"/>
                <a:gd name="connsiteY12" fmla="*/ 58843 h 63271"/>
                <a:gd name="connsiteX13" fmla="*/ 27306 w 67157"/>
                <a:gd name="connsiteY13" fmla="*/ 58843 h 63271"/>
                <a:gd name="connsiteX14" fmla="*/ 27306 w 67157"/>
                <a:gd name="connsiteY14" fmla="*/ 58843 h 63271"/>
                <a:gd name="connsiteX15" fmla="*/ 27306 w 67157"/>
                <a:gd name="connsiteY15" fmla="*/ 63271 h 63271"/>
                <a:gd name="connsiteX16" fmla="*/ 27306 w 67157"/>
                <a:gd name="connsiteY16" fmla="*/ 63271 h 63271"/>
                <a:gd name="connsiteX17" fmla="*/ 27306 w 67157"/>
                <a:gd name="connsiteY17" fmla="*/ 63271 h 63271"/>
                <a:gd name="connsiteX18" fmla="*/ 27306 w 67157"/>
                <a:gd name="connsiteY18" fmla="*/ 63271 h 63271"/>
                <a:gd name="connsiteX19" fmla="*/ 27306 w 67157"/>
                <a:gd name="connsiteY19" fmla="*/ 54415 h 63271"/>
                <a:gd name="connsiteX20" fmla="*/ 27306 w 67157"/>
                <a:gd name="connsiteY20" fmla="*/ 47035 h 63271"/>
                <a:gd name="connsiteX21" fmla="*/ 30996 w 67157"/>
                <a:gd name="connsiteY21" fmla="*/ 47035 h 63271"/>
                <a:gd name="connsiteX22" fmla="*/ 27306 w 67157"/>
                <a:gd name="connsiteY22" fmla="*/ 47035 h 63271"/>
                <a:gd name="connsiteX23" fmla="*/ 27306 w 67157"/>
                <a:gd name="connsiteY23" fmla="*/ 54415 h 63271"/>
                <a:gd name="connsiteX24" fmla="*/ 27306 w 67157"/>
                <a:gd name="connsiteY24" fmla="*/ 62533 h 63271"/>
                <a:gd name="connsiteX25" fmla="*/ 27306 w 67157"/>
                <a:gd name="connsiteY25" fmla="*/ 62533 h 63271"/>
                <a:gd name="connsiteX26" fmla="*/ 5166 w 67157"/>
                <a:gd name="connsiteY26" fmla="*/ 50725 h 63271"/>
                <a:gd name="connsiteX27" fmla="*/ 5166 w 67157"/>
                <a:gd name="connsiteY27" fmla="*/ 50725 h 63271"/>
                <a:gd name="connsiteX28" fmla="*/ 5166 w 67157"/>
                <a:gd name="connsiteY28" fmla="*/ 50725 h 63271"/>
                <a:gd name="connsiteX29" fmla="*/ 5166 w 67157"/>
                <a:gd name="connsiteY29" fmla="*/ 50725 h 63271"/>
                <a:gd name="connsiteX30" fmla="*/ 5166 w 67157"/>
                <a:gd name="connsiteY30" fmla="*/ 50725 h 63271"/>
                <a:gd name="connsiteX31" fmla="*/ 5166 w 67157"/>
                <a:gd name="connsiteY31" fmla="*/ 50725 h 63271"/>
                <a:gd name="connsiteX32" fmla="*/ 5166 w 67157"/>
                <a:gd name="connsiteY32" fmla="*/ 50725 h 63271"/>
                <a:gd name="connsiteX33" fmla="*/ 5166 w 67157"/>
                <a:gd name="connsiteY33" fmla="*/ 50725 h 63271"/>
                <a:gd name="connsiteX34" fmla="*/ 5166 w 67157"/>
                <a:gd name="connsiteY34" fmla="*/ 50725 h 63271"/>
                <a:gd name="connsiteX35" fmla="*/ 0 w 67157"/>
                <a:gd name="connsiteY35" fmla="*/ 44821 h 63271"/>
                <a:gd name="connsiteX36" fmla="*/ 0 w 67157"/>
                <a:gd name="connsiteY36" fmla="*/ 44821 h 63271"/>
                <a:gd name="connsiteX37" fmla="*/ 0 w 67157"/>
                <a:gd name="connsiteY37" fmla="*/ 44821 h 63271"/>
                <a:gd name="connsiteX38" fmla="*/ 5166 w 67157"/>
                <a:gd name="connsiteY38" fmla="*/ 44821 h 63271"/>
                <a:gd name="connsiteX39" fmla="*/ 5166 w 67157"/>
                <a:gd name="connsiteY39" fmla="*/ 44821 h 63271"/>
                <a:gd name="connsiteX40" fmla="*/ 5166 w 67157"/>
                <a:gd name="connsiteY40" fmla="*/ 44821 h 63271"/>
                <a:gd name="connsiteX41" fmla="*/ 5166 w 67157"/>
                <a:gd name="connsiteY41" fmla="*/ 44821 h 63271"/>
                <a:gd name="connsiteX42" fmla="*/ 5166 w 67157"/>
                <a:gd name="connsiteY42" fmla="*/ 44821 h 63271"/>
                <a:gd name="connsiteX43" fmla="*/ 5166 w 67157"/>
                <a:gd name="connsiteY43" fmla="*/ 44821 h 63271"/>
                <a:gd name="connsiteX44" fmla="*/ 0 w 67157"/>
                <a:gd name="connsiteY44" fmla="*/ 44821 h 63271"/>
                <a:gd name="connsiteX45" fmla="*/ 0 w 67157"/>
                <a:gd name="connsiteY45" fmla="*/ 44821 h 63271"/>
                <a:gd name="connsiteX46" fmla="*/ 0 w 67157"/>
                <a:gd name="connsiteY46" fmla="*/ 44821 h 63271"/>
                <a:gd name="connsiteX47" fmla="*/ 0 w 67157"/>
                <a:gd name="connsiteY47" fmla="*/ 44821 h 63271"/>
                <a:gd name="connsiteX48" fmla="*/ 0 w 67157"/>
                <a:gd name="connsiteY48" fmla="*/ 44821 h 63271"/>
                <a:gd name="connsiteX49" fmla="*/ 0 w 67157"/>
                <a:gd name="connsiteY49" fmla="*/ 44821 h 63271"/>
                <a:gd name="connsiteX50" fmla="*/ 16974 w 67157"/>
                <a:gd name="connsiteY50" fmla="*/ 33013 h 63271"/>
                <a:gd name="connsiteX51" fmla="*/ 16974 w 67157"/>
                <a:gd name="connsiteY51" fmla="*/ 33013 h 63271"/>
                <a:gd name="connsiteX52" fmla="*/ 10332 w 67157"/>
                <a:gd name="connsiteY52" fmla="*/ 38917 h 63271"/>
                <a:gd name="connsiteX53" fmla="*/ 2214 w 67157"/>
                <a:gd name="connsiteY53" fmla="*/ 44821 h 63271"/>
                <a:gd name="connsiteX54" fmla="*/ 2214 w 67157"/>
                <a:gd name="connsiteY54" fmla="*/ 44821 h 63271"/>
                <a:gd name="connsiteX55" fmla="*/ 2214 w 67157"/>
                <a:gd name="connsiteY55" fmla="*/ 44821 h 63271"/>
                <a:gd name="connsiteX56" fmla="*/ 2214 w 67157"/>
                <a:gd name="connsiteY56" fmla="*/ 44821 h 63271"/>
                <a:gd name="connsiteX57" fmla="*/ 0 w 67157"/>
                <a:gd name="connsiteY57" fmla="*/ 44821 h 63271"/>
                <a:gd name="connsiteX58" fmla="*/ 0 w 67157"/>
                <a:gd name="connsiteY58" fmla="*/ 44821 h 63271"/>
                <a:gd name="connsiteX59" fmla="*/ 0 w 67157"/>
                <a:gd name="connsiteY59" fmla="*/ 44821 h 63271"/>
                <a:gd name="connsiteX60" fmla="*/ 0 w 67157"/>
                <a:gd name="connsiteY60" fmla="*/ 44821 h 63271"/>
                <a:gd name="connsiteX61" fmla="*/ 16974 w 67157"/>
                <a:gd name="connsiteY61" fmla="*/ 33013 h 63271"/>
                <a:gd name="connsiteX62" fmla="*/ 16974 w 67157"/>
                <a:gd name="connsiteY62" fmla="*/ 30061 h 63271"/>
                <a:gd name="connsiteX63" fmla="*/ 16974 w 67157"/>
                <a:gd name="connsiteY63" fmla="*/ 30061 h 63271"/>
                <a:gd name="connsiteX64" fmla="*/ 16974 w 67157"/>
                <a:gd name="connsiteY64" fmla="*/ 33013 h 63271"/>
                <a:gd name="connsiteX65" fmla="*/ 9594 w 67157"/>
                <a:gd name="connsiteY65" fmla="*/ 38917 h 63271"/>
                <a:gd name="connsiteX66" fmla="*/ 9594 w 67157"/>
                <a:gd name="connsiteY66" fmla="*/ 38917 h 63271"/>
                <a:gd name="connsiteX67" fmla="*/ 0 w 67157"/>
                <a:gd name="connsiteY67" fmla="*/ 44821 h 63271"/>
                <a:gd name="connsiteX68" fmla="*/ 0 w 67157"/>
                <a:gd name="connsiteY68" fmla="*/ 40393 h 63271"/>
                <a:gd name="connsiteX69" fmla="*/ 0 w 67157"/>
                <a:gd name="connsiteY69" fmla="*/ 35965 h 63271"/>
                <a:gd name="connsiteX70" fmla="*/ 4428 w 67157"/>
                <a:gd name="connsiteY70" fmla="*/ 27109 h 63271"/>
                <a:gd name="connsiteX71" fmla="*/ 8118 w 67157"/>
                <a:gd name="connsiteY71" fmla="*/ 27109 h 63271"/>
                <a:gd name="connsiteX72" fmla="*/ 8118 w 67157"/>
                <a:gd name="connsiteY72" fmla="*/ 27109 h 63271"/>
                <a:gd name="connsiteX73" fmla="*/ 8118 w 67157"/>
                <a:gd name="connsiteY73" fmla="*/ 27109 h 63271"/>
                <a:gd name="connsiteX74" fmla="*/ 8118 w 67157"/>
                <a:gd name="connsiteY74" fmla="*/ 27109 h 63271"/>
                <a:gd name="connsiteX75" fmla="*/ 8118 w 67157"/>
                <a:gd name="connsiteY75" fmla="*/ 27109 h 63271"/>
                <a:gd name="connsiteX76" fmla="*/ 2952 w 67157"/>
                <a:gd name="connsiteY76" fmla="*/ 35965 h 63271"/>
                <a:gd name="connsiteX77" fmla="*/ 2952 w 67157"/>
                <a:gd name="connsiteY77" fmla="*/ 40393 h 63271"/>
                <a:gd name="connsiteX78" fmla="*/ 33948 w 67157"/>
                <a:gd name="connsiteY78" fmla="*/ 35227 h 63271"/>
                <a:gd name="connsiteX79" fmla="*/ 28044 w 67157"/>
                <a:gd name="connsiteY79" fmla="*/ 35227 h 63271"/>
                <a:gd name="connsiteX80" fmla="*/ 28044 w 67157"/>
                <a:gd name="connsiteY80" fmla="*/ 35227 h 63271"/>
                <a:gd name="connsiteX81" fmla="*/ 28044 w 67157"/>
                <a:gd name="connsiteY81" fmla="*/ 35227 h 63271"/>
                <a:gd name="connsiteX82" fmla="*/ 34686 w 67157"/>
                <a:gd name="connsiteY82" fmla="*/ 35227 h 63271"/>
                <a:gd name="connsiteX83" fmla="*/ 34686 w 67157"/>
                <a:gd name="connsiteY83" fmla="*/ 35227 h 63271"/>
                <a:gd name="connsiteX84" fmla="*/ 34686 w 67157"/>
                <a:gd name="connsiteY84" fmla="*/ 30061 h 63271"/>
                <a:gd name="connsiteX85" fmla="*/ 34686 w 67157"/>
                <a:gd name="connsiteY85" fmla="*/ 30061 h 63271"/>
                <a:gd name="connsiteX86" fmla="*/ 34686 w 67157"/>
                <a:gd name="connsiteY86" fmla="*/ 30061 h 63271"/>
                <a:gd name="connsiteX87" fmla="*/ 34686 w 67157"/>
                <a:gd name="connsiteY87" fmla="*/ 30061 h 63271"/>
                <a:gd name="connsiteX88" fmla="*/ 34686 w 67157"/>
                <a:gd name="connsiteY88" fmla="*/ 30061 h 63271"/>
                <a:gd name="connsiteX89" fmla="*/ 34686 w 67157"/>
                <a:gd name="connsiteY89" fmla="*/ 30061 h 63271"/>
                <a:gd name="connsiteX90" fmla="*/ 34686 w 67157"/>
                <a:gd name="connsiteY90" fmla="*/ 30061 h 63271"/>
                <a:gd name="connsiteX91" fmla="*/ 34686 w 67157"/>
                <a:gd name="connsiteY91" fmla="*/ 30061 h 63271"/>
                <a:gd name="connsiteX92" fmla="*/ 34686 w 67157"/>
                <a:gd name="connsiteY92" fmla="*/ 30061 h 63271"/>
                <a:gd name="connsiteX93" fmla="*/ 30996 w 67157"/>
                <a:gd name="connsiteY93" fmla="*/ 35227 h 63271"/>
                <a:gd name="connsiteX94" fmla="*/ 30996 w 67157"/>
                <a:gd name="connsiteY94" fmla="*/ 35227 h 63271"/>
                <a:gd name="connsiteX95" fmla="*/ 23616 w 67157"/>
                <a:gd name="connsiteY95" fmla="*/ 35227 h 63271"/>
                <a:gd name="connsiteX96" fmla="*/ 23616 w 67157"/>
                <a:gd name="connsiteY96" fmla="*/ 35227 h 63271"/>
                <a:gd name="connsiteX97" fmla="*/ 28044 w 67157"/>
                <a:gd name="connsiteY97" fmla="*/ 35227 h 63271"/>
                <a:gd name="connsiteX98" fmla="*/ 4428 w 67157"/>
                <a:gd name="connsiteY98" fmla="*/ 27847 h 63271"/>
                <a:gd name="connsiteX99" fmla="*/ 4428 w 67157"/>
                <a:gd name="connsiteY99" fmla="*/ 27847 h 63271"/>
                <a:gd name="connsiteX100" fmla="*/ 8856 w 67157"/>
                <a:gd name="connsiteY100" fmla="*/ 27847 h 63271"/>
                <a:gd name="connsiteX101" fmla="*/ 8856 w 67157"/>
                <a:gd name="connsiteY101" fmla="*/ 27847 h 63271"/>
                <a:gd name="connsiteX102" fmla="*/ 8856 w 67157"/>
                <a:gd name="connsiteY102" fmla="*/ 27847 h 63271"/>
                <a:gd name="connsiteX103" fmla="*/ 8856 w 67157"/>
                <a:gd name="connsiteY103" fmla="*/ 27847 h 63271"/>
                <a:gd name="connsiteX104" fmla="*/ 8856 w 67157"/>
                <a:gd name="connsiteY104" fmla="*/ 27847 h 63271"/>
                <a:gd name="connsiteX105" fmla="*/ 8856 w 67157"/>
                <a:gd name="connsiteY105" fmla="*/ 27847 h 63271"/>
                <a:gd name="connsiteX106" fmla="*/ 8856 w 67157"/>
                <a:gd name="connsiteY106" fmla="*/ 27847 h 63271"/>
                <a:gd name="connsiteX107" fmla="*/ 5166 w 67157"/>
                <a:gd name="connsiteY107" fmla="*/ 27847 h 63271"/>
                <a:gd name="connsiteX108" fmla="*/ 4428 w 67157"/>
                <a:gd name="connsiteY108" fmla="*/ 27847 h 63271"/>
                <a:gd name="connsiteX109" fmla="*/ 4428 w 67157"/>
                <a:gd name="connsiteY109" fmla="*/ 27847 h 63271"/>
                <a:gd name="connsiteX110" fmla="*/ 4428 w 67157"/>
                <a:gd name="connsiteY110" fmla="*/ 22681 h 63271"/>
                <a:gd name="connsiteX111" fmla="*/ 4428 w 67157"/>
                <a:gd name="connsiteY111" fmla="*/ 18253 h 63271"/>
                <a:gd name="connsiteX112" fmla="*/ 4428 w 67157"/>
                <a:gd name="connsiteY112" fmla="*/ 18253 h 63271"/>
                <a:gd name="connsiteX113" fmla="*/ 16974 w 67157"/>
                <a:gd name="connsiteY113" fmla="*/ 18253 h 63271"/>
                <a:gd name="connsiteX114" fmla="*/ 16974 w 67157"/>
                <a:gd name="connsiteY114" fmla="*/ 18253 h 63271"/>
                <a:gd name="connsiteX115" fmla="*/ 16974 w 67157"/>
                <a:gd name="connsiteY115" fmla="*/ 22681 h 63271"/>
                <a:gd name="connsiteX116" fmla="*/ 16974 w 67157"/>
                <a:gd name="connsiteY116" fmla="*/ 27109 h 63271"/>
                <a:gd name="connsiteX117" fmla="*/ 16974 w 67157"/>
                <a:gd name="connsiteY117" fmla="*/ 27109 h 63271"/>
                <a:gd name="connsiteX118" fmla="*/ 36900 w 67157"/>
                <a:gd name="connsiteY118" fmla="*/ 13825 h 63271"/>
                <a:gd name="connsiteX119" fmla="*/ 36900 w 67157"/>
                <a:gd name="connsiteY119" fmla="*/ 13825 h 63271"/>
                <a:gd name="connsiteX120" fmla="*/ 36900 w 67157"/>
                <a:gd name="connsiteY120" fmla="*/ 13825 h 63271"/>
                <a:gd name="connsiteX121" fmla="*/ 47970 w 67157"/>
                <a:gd name="connsiteY121" fmla="*/ 13825 h 63271"/>
                <a:gd name="connsiteX122" fmla="*/ 47970 w 67157"/>
                <a:gd name="connsiteY122" fmla="*/ 13825 h 63271"/>
                <a:gd name="connsiteX123" fmla="*/ 47970 w 67157"/>
                <a:gd name="connsiteY123" fmla="*/ 13825 h 63271"/>
                <a:gd name="connsiteX124" fmla="*/ 47970 w 67157"/>
                <a:gd name="connsiteY124" fmla="*/ 13825 h 63271"/>
                <a:gd name="connsiteX125" fmla="*/ 47970 w 67157"/>
                <a:gd name="connsiteY125" fmla="*/ 13825 h 63271"/>
                <a:gd name="connsiteX126" fmla="*/ 42804 w 67157"/>
                <a:gd name="connsiteY126" fmla="*/ 13825 h 63271"/>
                <a:gd name="connsiteX127" fmla="*/ 37638 w 67157"/>
                <a:gd name="connsiteY127" fmla="*/ 13825 h 63271"/>
                <a:gd name="connsiteX128" fmla="*/ 37638 w 67157"/>
                <a:gd name="connsiteY128" fmla="*/ 13825 h 63271"/>
                <a:gd name="connsiteX129" fmla="*/ 16974 w 67157"/>
                <a:gd name="connsiteY129" fmla="*/ 10873 h 63271"/>
                <a:gd name="connsiteX130" fmla="*/ 16974 w 67157"/>
                <a:gd name="connsiteY130" fmla="*/ 10873 h 63271"/>
                <a:gd name="connsiteX131" fmla="*/ 16974 w 67157"/>
                <a:gd name="connsiteY131" fmla="*/ 10873 h 63271"/>
                <a:gd name="connsiteX132" fmla="*/ 16974 w 67157"/>
                <a:gd name="connsiteY132" fmla="*/ 10873 h 63271"/>
                <a:gd name="connsiteX133" fmla="*/ 20664 w 67157"/>
                <a:gd name="connsiteY133" fmla="*/ 10873 h 63271"/>
                <a:gd name="connsiteX134" fmla="*/ 31734 w 67157"/>
                <a:gd name="connsiteY134" fmla="*/ 6445 h 63271"/>
                <a:gd name="connsiteX135" fmla="*/ 53136 w 67157"/>
                <a:gd name="connsiteY135" fmla="*/ 1279 h 63271"/>
                <a:gd name="connsiteX136" fmla="*/ 53136 w 67157"/>
                <a:gd name="connsiteY136" fmla="*/ 1279 h 63271"/>
                <a:gd name="connsiteX137" fmla="*/ 63468 w 67157"/>
                <a:gd name="connsiteY137" fmla="*/ 1279 h 63271"/>
                <a:gd name="connsiteX138" fmla="*/ 67158 w 67157"/>
                <a:gd name="connsiteY138" fmla="*/ 1279 h 63271"/>
                <a:gd name="connsiteX139" fmla="*/ 67158 w 67157"/>
                <a:gd name="connsiteY139" fmla="*/ 1279 h 63271"/>
                <a:gd name="connsiteX140" fmla="*/ 67158 w 67157"/>
                <a:gd name="connsiteY140" fmla="*/ 1279 h 63271"/>
                <a:gd name="connsiteX141" fmla="*/ 56826 w 67157"/>
                <a:gd name="connsiteY141" fmla="*/ 1279 h 63271"/>
                <a:gd name="connsiteX142" fmla="*/ 36162 w 67157"/>
                <a:gd name="connsiteY142" fmla="*/ 6445 h 63271"/>
                <a:gd name="connsiteX143" fmla="*/ 24354 w 67157"/>
                <a:gd name="connsiteY143" fmla="*/ 10873 h 63271"/>
                <a:gd name="connsiteX144" fmla="*/ 16974 w 67157"/>
                <a:gd name="connsiteY144" fmla="*/ 10873 h 63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67157" h="63271">
                  <a:moveTo>
                    <a:pt x="20664" y="58843"/>
                  </a:moveTo>
                  <a:lnTo>
                    <a:pt x="16974" y="58843"/>
                  </a:lnTo>
                  <a:cubicBezTo>
                    <a:pt x="16437" y="56163"/>
                    <a:pt x="16437" y="53405"/>
                    <a:pt x="16974" y="50725"/>
                  </a:cubicBezTo>
                  <a:cubicBezTo>
                    <a:pt x="16974" y="50725"/>
                    <a:pt x="16974" y="57367"/>
                    <a:pt x="16974" y="58105"/>
                  </a:cubicBezTo>
                  <a:lnTo>
                    <a:pt x="16974" y="58105"/>
                  </a:lnTo>
                  <a:lnTo>
                    <a:pt x="16974" y="53677"/>
                  </a:lnTo>
                  <a:cubicBezTo>
                    <a:pt x="19037" y="50416"/>
                    <a:pt x="21519" y="47439"/>
                    <a:pt x="24354" y="44821"/>
                  </a:cubicBezTo>
                  <a:lnTo>
                    <a:pt x="24354" y="44821"/>
                  </a:lnTo>
                  <a:cubicBezTo>
                    <a:pt x="23690" y="47736"/>
                    <a:pt x="23690" y="50763"/>
                    <a:pt x="24354" y="53677"/>
                  </a:cubicBezTo>
                  <a:lnTo>
                    <a:pt x="24354" y="53677"/>
                  </a:lnTo>
                  <a:lnTo>
                    <a:pt x="24354" y="53677"/>
                  </a:lnTo>
                  <a:close/>
                  <a:moveTo>
                    <a:pt x="27306" y="58843"/>
                  </a:moveTo>
                  <a:cubicBezTo>
                    <a:pt x="27306" y="58843"/>
                    <a:pt x="27306" y="58843"/>
                    <a:pt x="27306" y="58843"/>
                  </a:cubicBezTo>
                  <a:lnTo>
                    <a:pt x="27306" y="58843"/>
                  </a:lnTo>
                  <a:lnTo>
                    <a:pt x="27306" y="58843"/>
                  </a:lnTo>
                  <a:cubicBezTo>
                    <a:pt x="27179" y="60316"/>
                    <a:pt x="27179" y="61798"/>
                    <a:pt x="27306" y="63271"/>
                  </a:cubicBezTo>
                  <a:lnTo>
                    <a:pt x="27306" y="63271"/>
                  </a:lnTo>
                  <a:lnTo>
                    <a:pt x="27306" y="63271"/>
                  </a:lnTo>
                  <a:lnTo>
                    <a:pt x="27306" y="63271"/>
                  </a:lnTo>
                  <a:cubicBezTo>
                    <a:pt x="26710" y="60349"/>
                    <a:pt x="26710" y="57337"/>
                    <a:pt x="27306" y="54415"/>
                  </a:cubicBezTo>
                  <a:cubicBezTo>
                    <a:pt x="26647" y="51999"/>
                    <a:pt x="26647" y="49451"/>
                    <a:pt x="27306" y="47035"/>
                  </a:cubicBezTo>
                  <a:cubicBezTo>
                    <a:pt x="28522" y="46776"/>
                    <a:pt x="29780" y="46776"/>
                    <a:pt x="30996" y="47035"/>
                  </a:cubicBezTo>
                  <a:cubicBezTo>
                    <a:pt x="30996" y="47035"/>
                    <a:pt x="30996" y="47035"/>
                    <a:pt x="27306" y="47035"/>
                  </a:cubicBezTo>
                  <a:cubicBezTo>
                    <a:pt x="26647" y="49451"/>
                    <a:pt x="26647" y="51999"/>
                    <a:pt x="27306" y="54415"/>
                  </a:cubicBezTo>
                  <a:cubicBezTo>
                    <a:pt x="27019" y="57113"/>
                    <a:pt x="27019" y="59835"/>
                    <a:pt x="27306" y="62533"/>
                  </a:cubicBezTo>
                  <a:lnTo>
                    <a:pt x="27306" y="62533"/>
                  </a:lnTo>
                  <a:close/>
                  <a:moveTo>
                    <a:pt x="5166" y="50725"/>
                  </a:moveTo>
                  <a:lnTo>
                    <a:pt x="5166" y="50725"/>
                  </a:lnTo>
                  <a:lnTo>
                    <a:pt x="5166" y="50725"/>
                  </a:lnTo>
                  <a:lnTo>
                    <a:pt x="5166" y="50725"/>
                  </a:lnTo>
                  <a:lnTo>
                    <a:pt x="5166" y="50725"/>
                  </a:lnTo>
                  <a:cubicBezTo>
                    <a:pt x="5166" y="50725"/>
                    <a:pt x="5166" y="50725"/>
                    <a:pt x="5166" y="50725"/>
                  </a:cubicBezTo>
                  <a:lnTo>
                    <a:pt x="5166" y="50725"/>
                  </a:lnTo>
                  <a:lnTo>
                    <a:pt x="5166" y="50725"/>
                  </a:lnTo>
                  <a:lnTo>
                    <a:pt x="5166" y="50725"/>
                  </a:lnTo>
                  <a:close/>
                  <a:moveTo>
                    <a:pt x="0" y="44821"/>
                  </a:moveTo>
                  <a:lnTo>
                    <a:pt x="0" y="44821"/>
                  </a:lnTo>
                  <a:lnTo>
                    <a:pt x="0" y="44821"/>
                  </a:lnTo>
                  <a:lnTo>
                    <a:pt x="5166" y="44821"/>
                  </a:lnTo>
                  <a:lnTo>
                    <a:pt x="5166" y="44821"/>
                  </a:lnTo>
                  <a:lnTo>
                    <a:pt x="5166" y="44821"/>
                  </a:lnTo>
                  <a:lnTo>
                    <a:pt x="5166" y="44821"/>
                  </a:lnTo>
                  <a:cubicBezTo>
                    <a:pt x="5166" y="44821"/>
                    <a:pt x="5166" y="44821"/>
                    <a:pt x="5166" y="44821"/>
                  </a:cubicBezTo>
                  <a:lnTo>
                    <a:pt x="5166" y="44821"/>
                  </a:lnTo>
                  <a:close/>
                  <a:moveTo>
                    <a:pt x="0" y="44821"/>
                  </a:moveTo>
                  <a:lnTo>
                    <a:pt x="0" y="44821"/>
                  </a:lnTo>
                  <a:lnTo>
                    <a:pt x="0" y="44821"/>
                  </a:lnTo>
                  <a:lnTo>
                    <a:pt x="0" y="44821"/>
                  </a:lnTo>
                  <a:lnTo>
                    <a:pt x="0" y="44821"/>
                  </a:lnTo>
                  <a:lnTo>
                    <a:pt x="0" y="44821"/>
                  </a:lnTo>
                  <a:lnTo>
                    <a:pt x="16974" y="33013"/>
                  </a:lnTo>
                  <a:lnTo>
                    <a:pt x="16974" y="33013"/>
                  </a:lnTo>
                  <a:lnTo>
                    <a:pt x="10332" y="38917"/>
                  </a:lnTo>
                  <a:lnTo>
                    <a:pt x="2214" y="44821"/>
                  </a:lnTo>
                  <a:lnTo>
                    <a:pt x="2214" y="44821"/>
                  </a:lnTo>
                  <a:lnTo>
                    <a:pt x="2214" y="44821"/>
                  </a:lnTo>
                  <a:lnTo>
                    <a:pt x="2214" y="44821"/>
                  </a:lnTo>
                  <a:close/>
                  <a:moveTo>
                    <a:pt x="0" y="44821"/>
                  </a:moveTo>
                  <a:lnTo>
                    <a:pt x="0" y="44821"/>
                  </a:lnTo>
                  <a:lnTo>
                    <a:pt x="0" y="44821"/>
                  </a:lnTo>
                  <a:lnTo>
                    <a:pt x="0" y="44821"/>
                  </a:lnTo>
                  <a:lnTo>
                    <a:pt x="16974" y="33013"/>
                  </a:lnTo>
                  <a:lnTo>
                    <a:pt x="16974" y="30061"/>
                  </a:lnTo>
                  <a:lnTo>
                    <a:pt x="16974" y="30061"/>
                  </a:lnTo>
                  <a:lnTo>
                    <a:pt x="16974" y="33013"/>
                  </a:lnTo>
                  <a:lnTo>
                    <a:pt x="9594" y="38917"/>
                  </a:lnTo>
                  <a:lnTo>
                    <a:pt x="9594" y="38917"/>
                  </a:lnTo>
                  <a:lnTo>
                    <a:pt x="0" y="44821"/>
                  </a:lnTo>
                  <a:close/>
                  <a:moveTo>
                    <a:pt x="0" y="40393"/>
                  </a:moveTo>
                  <a:lnTo>
                    <a:pt x="0" y="35965"/>
                  </a:lnTo>
                  <a:cubicBezTo>
                    <a:pt x="1176" y="32872"/>
                    <a:pt x="2660" y="29905"/>
                    <a:pt x="4428" y="27109"/>
                  </a:cubicBezTo>
                  <a:lnTo>
                    <a:pt x="8118" y="27109"/>
                  </a:lnTo>
                  <a:lnTo>
                    <a:pt x="8118" y="27109"/>
                  </a:lnTo>
                  <a:lnTo>
                    <a:pt x="8118" y="27109"/>
                  </a:lnTo>
                  <a:lnTo>
                    <a:pt x="8118" y="27109"/>
                  </a:lnTo>
                  <a:lnTo>
                    <a:pt x="8118" y="27109"/>
                  </a:lnTo>
                  <a:cubicBezTo>
                    <a:pt x="6125" y="29895"/>
                    <a:pt x="4396" y="32860"/>
                    <a:pt x="2952" y="35965"/>
                  </a:cubicBezTo>
                  <a:lnTo>
                    <a:pt x="2952" y="40393"/>
                  </a:lnTo>
                  <a:close/>
                  <a:moveTo>
                    <a:pt x="33948" y="35227"/>
                  </a:moveTo>
                  <a:lnTo>
                    <a:pt x="28044" y="35227"/>
                  </a:lnTo>
                  <a:lnTo>
                    <a:pt x="28044" y="35227"/>
                  </a:lnTo>
                  <a:lnTo>
                    <a:pt x="28044" y="35227"/>
                  </a:lnTo>
                  <a:cubicBezTo>
                    <a:pt x="30226" y="35759"/>
                    <a:pt x="32504" y="35759"/>
                    <a:pt x="34686" y="35227"/>
                  </a:cubicBezTo>
                  <a:lnTo>
                    <a:pt x="34686" y="35227"/>
                  </a:lnTo>
                  <a:cubicBezTo>
                    <a:pt x="34686" y="31537"/>
                    <a:pt x="34686" y="30799"/>
                    <a:pt x="34686" y="30061"/>
                  </a:cubicBezTo>
                  <a:lnTo>
                    <a:pt x="34686" y="30061"/>
                  </a:lnTo>
                  <a:lnTo>
                    <a:pt x="34686" y="30061"/>
                  </a:lnTo>
                  <a:cubicBezTo>
                    <a:pt x="34686" y="30061"/>
                    <a:pt x="34686" y="30061"/>
                    <a:pt x="34686" y="30061"/>
                  </a:cubicBezTo>
                  <a:lnTo>
                    <a:pt x="34686" y="30061"/>
                  </a:lnTo>
                  <a:lnTo>
                    <a:pt x="34686" y="30061"/>
                  </a:lnTo>
                  <a:lnTo>
                    <a:pt x="34686" y="30061"/>
                  </a:lnTo>
                  <a:lnTo>
                    <a:pt x="34686" y="30061"/>
                  </a:lnTo>
                  <a:lnTo>
                    <a:pt x="34686" y="30061"/>
                  </a:lnTo>
                  <a:cubicBezTo>
                    <a:pt x="34686" y="30061"/>
                    <a:pt x="34686" y="30061"/>
                    <a:pt x="30996" y="35227"/>
                  </a:cubicBezTo>
                  <a:lnTo>
                    <a:pt x="30996" y="35227"/>
                  </a:lnTo>
                  <a:cubicBezTo>
                    <a:pt x="28552" y="35626"/>
                    <a:pt x="26060" y="35626"/>
                    <a:pt x="23616" y="35227"/>
                  </a:cubicBezTo>
                  <a:lnTo>
                    <a:pt x="23616" y="35227"/>
                  </a:lnTo>
                  <a:cubicBezTo>
                    <a:pt x="25017" y="35892"/>
                    <a:pt x="26643" y="35892"/>
                    <a:pt x="28044" y="35227"/>
                  </a:cubicBezTo>
                  <a:close/>
                  <a:moveTo>
                    <a:pt x="4428" y="27847"/>
                  </a:moveTo>
                  <a:lnTo>
                    <a:pt x="4428" y="27847"/>
                  </a:lnTo>
                  <a:cubicBezTo>
                    <a:pt x="4428" y="27847"/>
                    <a:pt x="4428" y="27847"/>
                    <a:pt x="8856" y="27847"/>
                  </a:cubicBezTo>
                  <a:lnTo>
                    <a:pt x="8856" y="27847"/>
                  </a:lnTo>
                  <a:lnTo>
                    <a:pt x="8856" y="27847"/>
                  </a:lnTo>
                  <a:lnTo>
                    <a:pt x="8856" y="27847"/>
                  </a:lnTo>
                  <a:lnTo>
                    <a:pt x="8856" y="27847"/>
                  </a:lnTo>
                  <a:lnTo>
                    <a:pt x="8856" y="27847"/>
                  </a:lnTo>
                  <a:lnTo>
                    <a:pt x="8856" y="27847"/>
                  </a:lnTo>
                  <a:lnTo>
                    <a:pt x="5166" y="27847"/>
                  </a:lnTo>
                  <a:close/>
                  <a:moveTo>
                    <a:pt x="4428" y="27847"/>
                  </a:moveTo>
                  <a:lnTo>
                    <a:pt x="4428" y="27847"/>
                  </a:lnTo>
                  <a:cubicBezTo>
                    <a:pt x="4810" y="26146"/>
                    <a:pt x="4810" y="24382"/>
                    <a:pt x="4428" y="22681"/>
                  </a:cubicBezTo>
                  <a:lnTo>
                    <a:pt x="4428" y="18253"/>
                  </a:lnTo>
                  <a:lnTo>
                    <a:pt x="4428" y="18253"/>
                  </a:lnTo>
                  <a:lnTo>
                    <a:pt x="16974" y="18253"/>
                  </a:lnTo>
                  <a:lnTo>
                    <a:pt x="16974" y="18253"/>
                  </a:lnTo>
                  <a:cubicBezTo>
                    <a:pt x="16629" y="19709"/>
                    <a:pt x="16629" y="21225"/>
                    <a:pt x="16974" y="22681"/>
                  </a:cubicBezTo>
                  <a:lnTo>
                    <a:pt x="16974" y="27109"/>
                  </a:lnTo>
                  <a:cubicBezTo>
                    <a:pt x="16974" y="27109"/>
                    <a:pt x="16974" y="27109"/>
                    <a:pt x="16974" y="27109"/>
                  </a:cubicBezTo>
                  <a:close/>
                  <a:moveTo>
                    <a:pt x="36900" y="13825"/>
                  </a:moveTo>
                  <a:lnTo>
                    <a:pt x="36900" y="13825"/>
                  </a:lnTo>
                  <a:lnTo>
                    <a:pt x="36900" y="13825"/>
                  </a:lnTo>
                  <a:lnTo>
                    <a:pt x="47970" y="13825"/>
                  </a:lnTo>
                  <a:lnTo>
                    <a:pt x="47970" y="13825"/>
                  </a:lnTo>
                  <a:lnTo>
                    <a:pt x="47970" y="13825"/>
                  </a:lnTo>
                  <a:lnTo>
                    <a:pt x="47970" y="13825"/>
                  </a:lnTo>
                  <a:lnTo>
                    <a:pt x="47970" y="13825"/>
                  </a:lnTo>
                  <a:lnTo>
                    <a:pt x="42804" y="13825"/>
                  </a:lnTo>
                  <a:lnTo>
                    <a:pt x="37638" y="13825"/>
                  </a:lnTo>
                  <a:lnTo>
                    <a:pt x="37638" y="13825"/>
                  </a:lnTo>
                  <a:close/>
                  <a:moveTo>
                    <a:pt x="16974" y="10873"/>
                  </a:moveTo>
                  <a:lnTo>
                    <a:pt x="16974" y="10873"/>
                  </a:lnTo>
                  <a:lnTo>
                    <a:pt x="16974" y="10873"/>
                  </a:lnTo>
                  <a:lnTo>
                    <a:pt x="16974" y="10873"/>
                  </a:lnTo>
                  <a:lnTo>
                    <a:pt x="20664" y="10873"/>
                  </a:lnTo>
                  <a:lnTo>
                    <a:pt x="31734" y="6445"/>
                  </a:lnTo>
                  <a:cubicBezTo>
                    <a:pt x="38569" y="3663"/>
                    <a:pt x="45784" y="1921"/>
                    <a:pt x="53136" y="1279"/>
                  </a:cubicBezTo>
                  <a:lnTo>
                    <a:pt x="53136" y="1279"/>
                  </a:lnTo>
                  <a:cubicBezTo>
                    <a:pt x="56368" y="-426"/>
                    <a:pt x="60235" y="-426"/>
                    <a:pt x="63468" y="1279"/>
                  </a:cubicBezTo>
                  <a:lnTo>
                    <a:pt x="67158" y="1279"/>
                  </a:lnTo>
                  <a:lnTo>
                    <a:pt x="67158" y="1279"/>
                  </a:lnTo>
                  <a:lnTo>
                    <a:pt x="67158" y="1279"/>
                  </a:lnTo>
                  <a:cubicBezTo>
                    <a:pt x="63926" y="-426"/>
                    <a:pt x="60058" y="-426"/>
                    <a:pt x="56826" y="1279"/>
                  </a:cubicBezTo>
                  <a:cubicBezTo>
                    <a:pt x="49687" y="1766"/>
                    <a:pt x="42690" y="3515"/>
                    <a:pt x="36162" y="6445"/>
                  </a:cubicBezTo>
                  <a:lnTo>
                    <a:pt x="24354" y="10873"/>
                  </a:lnTo>
                  <a:lnTo>
                    <a:pt x="16974" y="10873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A110F6AF-FDD5-4851-9A45-77D5F240FF8D}"/>
                </a:ext>
              </a:extLst>
            </p:cNvPr>
            <p:cNvSpPr/>
            <p:nvPr/>
          </p:nvSpPr>
          <p:spPr>
            <a:xfrm>
              <a:off x="7825909" y="3605143"/>
              <a:ext cx="27868" cy="16236"/>
            </a:xfrm>
            <a:custGeom>
              <a:avLst/>
              <a:gdLst>
                <a:gd name="connsiteX0" fmla="*/ 19188 w 27868"/>
                <a:gd name="connsiteY0" fmla="*/ 0 h 16236"/>
                <a:gd name="connsiteX1" fmla="*/ 12546 w 27868"/>
                <a:gd name="connsiteY1" fmla="*/ 3690 h 16236"/>
                <a:gd name="connsiteX2" fmla="*/ 6642 w 27868"/>
                <a:gd name="connsiteY2" fmla="*/ 11070 h 16236"/>
                <a:gd name="connsiteX3" fmla="*/ 11070 w 27868"/>
                <a:gd name="connsiteY3" fmla="*/ 11070 h 16236"/>
                <a:gd name="connsiteX4" fmla="*/ 11070 w 27868"/>
                <a:gd name="connsiteY4" fmla="*/ 11070 h 16236"/>
                <a:gd name="connsiteX5" fmla="*/ 11070 w 27868"/>
                <a:gd name="connsiteY5" fmla="*/ 11070 h 16236"/>
                <a:gd name="connsiteX6" fmla="*/ 16236 w 27868"/>
                <a:gd name="connsiteY6" fmla="*/ 11070 h 16236"/>
                <a:gd name="connsiteX7" fmla="*/ 10332 w 27868"/>
                <a:gd name="connsiteY7" fmla="*/ 11070 h 16236"/>
                <a:gd name="connsiteX8" fmla="*/ 10332 w 27868"/>
                <a:gd name="connsiteY8" fmla="*/ 11070 h 16236"/>
                <a:gd name="connsiteX9" fmla="*/ 3690 w 27868"/>
                <a:gd name="connsiteY9" fmla="*/ 11070 h 16236"/>
                <a:gd name="connsiteX10" fmla="*/ 0 w 27868"/>
                <a:gd name="connsiteY10" fmla="*/ 11070 h 16236"/>
                <a:gd name="connsiteX11" fmla="*/ 0 w 27868"/>
                <a:gd name="connsiteY11" fmla="*/ 11070 h 16236"/>
                <a:gd name="connsiteX12" fmla="*/ 0 w 27868"/>
                <a:gd name="connsiteY12" fmla="*/ 11070 h 16236"/>
                <a:gd name="connsiteX13" fmla="*/ 0 w 27868"/>
                <a:gd name="connsiteY13" fmla="*/ 11070 h 16236"/>
                <a:gd name="connsiteX14" fmla="*/ 6642 w 27868"/>
                <a:gd name="connsiteY14" fmla="*/ 6642 h 16236"/>
                <a:gd name="connsiteX15" fmla="*/ 6642 w 27868"/>
                <a:gd name="connsiteY15" fmla="*/ 6642 h 16236"/>
                <a:gd name="connsiteX16" fmla="*/ 6642 w 27868"/>
                <a:gd name="connsiteY16" fmla="*/ 6642 h 16236"/>
                <a:gd name="connsiteX17" fmla="*/ 6642 w 27868"/>
                <a:gd name="connsiteY17" fmla="*/ 2214 h 16236"/>
                <a:gd name="connsiteX18" fmla="*/ 6642 w 27868"/>
                <a:gd name="connsiteY18" fmla="*/ 2214 h 16236"/>
                <a:gd name="connsiteX19" fmla="*/ 6642 w 27868"/>
                <a:gd name="connsiteY19" fmla="*/ 2214 h 16236"/>
                <a:gd name="connsiteX20" fmla="*/ 6642 w 27868"/>
                <a:gd name="connsiteY20" fmla="*/ 2214 h 16236"/>
                <a:gd name="connsiteX21" fmla="*/ 6642 w 27868"/>
                <a:gd name="connsiteY21" fmla="*/ 2214 h 16236"/>
                <a:gd name="connsiteX22" fmla="*/ 6642 w 27868"/>
                <a:gd name="connsiteY22" fmla="*/ 2214 h 16236"/>
                <a:gd name="connsiteX23" fmla="*/ 6642 w 27868"/>
                <a:gd name="connsiteY23" fmla="*/ 2214 h 16236"/>
                <a:gd name="connsiteX24" fmla="*/ 6642 w 27868"/>
                <a:gd name="connsiteY24" fmla="*/ 2214 h 16236"/>
                <a:gd name="connsiteX25" fmla="*/ 6642 w 27868"/>
                <a:gd name="connsiteY25" fmla="*/ 2214 h 16236"/>
                <a:gd name="connsiteX26" fmla="*/ 6642 w 27868"/>
                <a:gd name="connsiteY26" fmla="*/ 2214 h 16236"/>
                <a:gd name="connsiteX27" fmla="*/ 6642 w 27868"/>
                <a:gd name="connsiteY27" fmla="*/ 2214 h 16236"/>
                <a:gd name="connsiteX28" fmla="*/ 14760 w 27868"/>
                <a:gd name="connsiteY28" fmla="*/ 2214 h 16236"/>
                <a:gd name="connsiteX29" fmla="*/ 20664 w 27868"/>
                <a:gd name="connsiteY29" fmla="*/ 2214 h 16236"/>
                <a:gd name="connsiteX30" fmla="*/ 27306 w 27868"/>
                <a:gd name="connsiteY30" fmla="*/ 7380 h 16236"/>
                <a:gd name="connsiteX31" fmla="*/ 27306 w 27868"/>
                <a:gd name="connsiteY31" fmla="*/ 16236 h 16236"/>
                <a:gd name="connsiteX32" fmla="*/ 27306 w 27868"/>
                <a:gd name="connsiteY32" fmla="*/ 16236 h 16236"/>
                <a:gd name="connsiteX33" fmla="*/ 27306 w 27868"/>
                <a:gd name="connsiteY33" fmla="*/ 16236 h 16236"/>
                <a:gd name="connsiteX34" fmla="*/ 27306 w 27868"/>
                <a:gd name="connsiteY34" fmla="*/ 16236 h 16236"/>
                <a:gd name="connsiteX35" fmla="*/ 27306 w 27868"/>
                <a:gd name="connsiteY35" fmla="*/ 16236 h 16236"/>
                <a:gd name="connsiteX36" fmla="*/ 22140 w 27868"/>
                <a:gd name="connsiteY36" fmla="*/ 16236 h 16236"/>
                <a:gd name="connsiteX37" fmla="*/ 22140 w 27868"/>
                <a:gd name="connsiteY37" fmla="*/ 16236 h 16236"/>
                <a:gd name="connsiteX38" fmla="*/ 19188 w 27868"/>
                <a:gd name="connsiteY38" fmla="*/ 1623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7868" h="16236">
                  <a:moveTo>
                    <a:pt x="19188" y="0"/>
                  </a:moveTo>
                  <a:lnTo>
                    <a:pt x="12546" y="3690"/>
                  </a:lnTo>
                  <a:cubicBezTo>
                    <a:pt x="7380" y="3690"/>
                    <a:pt x="6642" y="9594"/>
                    <a:pt x="6642" y="11070"/>
                  </a:cubicBezTo>
                  <a:lnTo>
                    <a:pt x="11070" y="11070"/>
                  </a:lnTo>
                  <a:lnTo>
                    <a:pt x="11070" y="11070"/>
                  </a:lnTo>
                  <a:lnTo>
                    <a:pt x="11070" y="11070"/>
                  </a:lnTo>
                  <a:lnTo>
                    <a:pt x="16236" y="11070"/>
                  </a:lnTo>
                  <a:cubicBezTo>
                    <a:pt x="14409" y="12125"/>
                    <a:pt x="12159" y="12125"/>
                    <a:pt x="10332" y="11070"/>
                  </a:cubicBezTo>
                  <a:lnTo>
                    <a:pt x="10332" y="11070"/>
                  </a:lnTo>
                  <a:lnTo>
                    <a:pt x="3690" y="11070"/>
                  </a:lnTo>
                  <a:lnTo>
                    <a:pt x="0" y="11070"/>
                  </a:lnTo>
                  <a:lnTo>
                    <a:pt x="0" y="11070"/>
                  </a:lnTo>
                  <a:cubicBezTo>
                    <a:pt x="0" y="1107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11070"/>
                  </a:cubicBezTo>
                  <a:lnTo>
                    <a:pt x="6642" y="6642"/>
                  </a:lnTo>
                  <a:lnTo>
                    <a:pt x="6642" y="6642"/>
                  </a:lnTo>
                  <a:lnTo>
                    <a:pt x="6642" y="6642"/>
                  </a:lnTo>
                  <a:cubicBezTo>
                    <a:pt x="6189" y="5201"/>
                    <a:pt x="6189" y="3655"/>
                    <a:pt x="6642" y="2214"/>
                  </a:cubicBez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6642" y="2214"/>
                  </a:lnTo>
                  <a:lnTo>
                    <a:pt x="14760" y="2214"/>
                  </a:lnTo>
                  <a:lnTo>
                    <a:pt x="20664" y="2214"/>
                  </a:lnTo>
                  <a:cubicBezTo>
                    <a:pt x="23437" y="3062"/>
                    <a:pt x="25801" y="4901"/>
                    <a:pt x="27306" y="7380"/>
                  </a:cubicBezTo>
                  <a:cubicBezTo>
                    <a:pt x="28056" y="10285"/>
                    <a:pt x="28056" y="13332"/>
                    <a:pt x="27306" y="16236"/>
                  </a:cubicBezTo>
                  <a:cubicBezTo>
                    <a:pt x="27306" y="16236"/>
                    <a:pt x="27306" y="16236"/>
                    <a:pt x="27306" y="16236"/>
                  </a:cubicBezTo>
                  <a:lnTo>
                    <a:pt x="27306" y="16236"/>
                  </a:lnTo>
                  <a:lnTo>
                    <a:pt x="27306" y="16236"/>
                  </a:lnTo>
                  <a:lnTo>
                    <a:pt x="27306" y="16236"/>
                  </a:lnTo>
                  <a:cubicBezTo>
                    <a:pt x="25762" y="15128"/>
                    <a:pt x="23684" y="15128"/>
                    <a:pt x="22140" y="16236"/>
                  </a:cubicBezTo>
                  <a:lnTo>
                    <a:pt x="22140" y="16236"/>
                  </a:lnTo>
                  <a:lnTo>
                    <a:pt x="19188" y="16236"/>
                  </a:lnTo>
                  <a:close/>
                </a:path>
              </a:pathLst>
            </a:custGeom>
            <a:solidFill>
              <a:srgbClr val="EDB92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D43E0B12-4410-4A7C-A658-5E5C65F3761E}"/>
                </a:ext>
              </a:extLst>
            </p:cNvPr>
            <p:cNvSpPr/>
            <p:nvPr/>
          </p:nvSpPr>
          <p:spPr>
            <a:xfrm>
              <a:off x="7850262" y="3601454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0 w 5166"/>
                <a:gd name="connsiteY1" fmla="*/ 0 h 73800"/>
                <a:gd name="connsiteX2" fmla="*/ 5166 w 5166"/>
                <a:gd name="connsiteY2" fmla="*/ 0 h 73800"/>
                <a:gd name="connsiteX3" fmla="*/ 5166 w 5166"/>
                <a:gd name="connsiteY3" fmla="*/ 0 h 73800"/>
                <a:gd name="connsiteX4" fmla="*/ 5166 w 5166"/>
                <a:gd name="connsiteY4" fmla="*/ 0 h 73800"/>
                <a:gd name="connsiteX5" fmla="*/ 5166 w 5166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370BFC11-B5B0-43F7-8A86-51C2DA5DD76B}"/>
                </a:ext>
              </a:extLst>
            </p:cNvPr>
            <p:cNvSpPr/>
            <p:nvPr/>
          </p:nvSpPr>
          <p:spPr>
            <a:xfrm>
              <a:off x="7834764" y="3597026"/>
              <a:ext cx="5903" cy="5555"/>
            </a:xfrm>
            <a:custGeom>
              <a:avLst/>
              <a:gdLst>
                <a:gd name="connsiteX0" fmla="*/ 0 w 5903"/>
                <a:gd name="connsiteY0" fmla="*/ 0 h 5555"/>
                <a:gd name="connsiteX1" fmla="*/ 0 w 5903"/>
                <a:gd name="connsiteY1" fmla="*/ 4428 h 5555"/>
                <a:gd name="connsiteX2" fmla="*/ 5904 w 5903"/>
                <a:gd name="connsiteY2" fmla="*/ 4428 h 5555"/>
                <a:gd name="connsiteX3" fmla="*/ 5904 w 5903"/>
                <a:gd name="connsiteY3" fmla="*/ 4428 h 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5555">
                  <a:moveTo>
                    <a:pt x="0" y="0"/>
                  </a:moveTo>
                  <a:cubicBezTo>
                    <a:pt x="0" y="0"/>
                    <a:pt x="0" y="0"/>
                    <a:pt x="0" y="4428"/>
                  </a:cubicBezTo>
                  <a:cubicBezTo>
                    <a:pt x="1681" y="5931"/>
                    <a:pt x="4223" y="5931"/>
                    <a:pt x="5904" y="4428"/>
                  </a:cubicBezTo>
                  <a:lnTo>
                    <a:pt x="5904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D144A63C-7E9A-4C6F-90F9-59DD5F94061D}"/>
                </a:ext>
              </a:extLst>
            </p:cNvPr>
            <p:cNvSpPr/>
            <p:nvPr/>
          </p:nvSpPr>
          <p:spPr>
            <a:xfrm>
              <a:off x="7837956" y="3597763"/>
              <a:ext cx="4926" cy="4427"/>
            </a:xfrm>
            <a:custGeom>
              <a:avLst/>
              <a:gdLst>
                <a:gd name="connsiteX0" fmla="*/ 499 w 4926"/>
                <a:gd name="connsiteY0" fmla="*/ 4428 h 4427"/>
                <a:gd name="connsiteX1" fmla="*/ 499 w 4926"/>
                <a:gd name="connsiteY1" fmla="*/ 4428 h 4427"/>
                <a:gd name="connsiteX2" fmla="*/ 499 w 4926"/>
                <a:gd name="connsiteY2" fmla="*/ 0 h 4427"/>
                <a:gd name="connsiteX3" fmla="*/ 4927 w 4926"/>
                <a:gd name="connsiteY3" fmla="*/ 0 h 4427"/>
                <a:gd name="connsiteX4" fmla="*/ 4927 w 4926"/>
                <a:gd name="connsiteY4" fmla="*/ 0 h 4427"/>
                <a:gd name="connsiteX5" fmla="*/ 4927 w 4926"/>
                <a:gd name="connsiteY5" fmla="*/ 0 h 4427"/>
                <a:gd name="connsiteX6" fmla="*/ 4927 w 4926"/>
                <a:gd name="connsiteY6" fmla="*/ 0 h 4427"/>
                <a:gd name="connsiteX7" fmla="*/ 4927 w 4926"/>
                <a:gd name="connsiteY7" fmla="*/ 0 h 4427"/>
                <a:gd name="connsiteX8" fmla="*/ 4927 w 4926"/>
                <a:gd name="connsiteY8" fmla="*/ 4428 h 4427"/>
                <a:gd name="connsiteX9" fmla="*/ 4927 w 4926"/>
                <a:gd name="connsiteY9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26" h="4427">
                  <a:moveTo>
                    <a:pt x="499" y="4428"/>
                  </a:moveTo>
                  <a:lnTo>
                    <a:pt x="499" y="4428"/>
                  </a:lnTo>
                  <a:cubicBezTo>
                    <a:pt x="-166" y="3027"/>
                    <a:pt x="-166" y="1401"/>
                    <a:pt x="499" y="0"/>
                  </a:cubicBezTo>
                  <a:lnTo>
                    <a:pt x="4927" y="0"/>
                  </a:lnTo>
                  <a:cubicBezTo>
                    <a:pt x="4927" y="0"/>
                    <a:pt x="4927" y="0"/>
                    <a:pt x="4927" y="0"/>
                  </a:cubicBezTo>
                  <a:lnTo>
                    <a:pt x="4927" y="0"/>
                  </a:lnTo>
                  <a:lnTo>
                    <a:pt x="4927" y="0"/>
                  </a:lnTo>
                  <a:lnTo>
                    <a:pt x="4927" y="0"/>
                  </a:lnTo>
                  <a:cubicBezTo>
                    <a:pt x="4927" y="0"/>
                    <a:pt x="4927" y="0"/>
                    <a:pt x="4927" y="4428"/>
                  </a:cubicBezTo>
                  <a:lnTo>
                    <a:pt x="4927" y="4428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ACFB7082-852B-4252-8C0E-77FD6D8F6B40}"/>
                </a:ext>
              </a:extLst>
            </p:cNvPr>
            <p:cNvSpPr/>
            <p:nvPr/>
          </p:nvSpPr>
          <p:spPr>
            <a:xfrm>
              <a:off x="7814838" y="3637615"/>
              <a:ext cx="73800" cy="5166"/>
            </a:xfrm>
            <a:custGeom>
              <a:avLst/>
              <a:gdLst>
                <a:gd name="connsiteX0" fmla="*/ 0 w 73800"/>
                <a:gd name="connsiteY0" fmla="*/ 0 h 5166"/>
                <a:gd name="connsiteX1" fmla="*/ 0 w 73800"/>
                <a:gd name="connsiteY1" fmla="*/ 0 h 5166"/>
                <a:gd name="connsiteX2" fmla="*/ 0 w 73800"/>
                <a:gd name="connsiteY2" fmla="*/ 0 h 5166"/>
                <a:gd name="connsiteX3" fmla="*/ 0 w 73800"/>
                <a:gd name="connsiteY3" fmla="*/ 0 h 5166"/>
                <a:gd name="connsiteX4" fmla="*/ 0 w 73800"/>
                <a:gd name="connsiteY4" fmla="*/ 5166 h 5166"/>
                <a:gd name="connsiteX5" fmla="*/ 0 w 73800"/>
                <a:gd name="connsiteY5" fmla="*/ 5166 h 5166"/>
                <a:gd name="connsiteX6" fmla="*/ 0 w 73800"/>
                <a:gd name="connsiteY6" fmla="*/ 5166 h 5166"/>
                <a:gd name="connsiteX7" fmla="*/ 0 w 73800"/>
                <a:gd name="connsiteY7" fmla="*/ 5166 h 5166"/>
                <a:gd name="connsiteX8" fmla="*/ 0 w 73800"/>
                <a:gd name="connsiteY8" fmla="*/ 5166 h 5166"/>
                <a:gd name="connsiteX9" fmla="*/ 0 w 73800"/>
                <a:gd name="connsiteY9" fmla="*/ 5166 h 5166"/>
                <a:gd name="connsiteX10" fmla="*/ 0 w 73800"/>
                <a:gd name="connsiteY10" fmla="*/ 5166 h 5166"/>
                <a:gd name="connsiteX11" fmla="*/ 0 w 73800"/>
                <a:gd name="connsiteY11" fmla="*/ 2214 h 5166"/>
                <a:gd name="connsiteX12" fmla="*/ 0 w 73800"/>
                <a:gd name="connsiteY12" fmla="*/ 2214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51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1ED7EB41-8A7A-4E76-B9C7-2F50B4AAD97A}"/>
                </a:ext>
              </a:extLst>
            </p:cNvPr>
            <p:cNvSpPr/>
            <p:nvPr/>
          </p:nvSpPr>
          <p:spPr>
            <a:xfrm>
              <a:off x="7819690" y="3637615"/>
              <a:ext cx="477" cy="12546"/>
            </a:xfrm>
            <a:custGeom>
              <a:avLst/>
              <a:gdLst>
                <a:gd name="connsiteX0" fmla="*/ 314 w 477"/>
                <a:gd name="connsiteY0" fmla="*/ 12546 h 12546"/>
                <a:gd name="connsiteX1" fmla="*/ 314 w 477"/>
                <a:gd name="connsiteY1" fmla="*/ 12546 h 12546"/>
                <a:gd name="connsiteX2" fmla="*/ 314 w 477"/>
                <a:gd name="connsiteY2" fmla="*/ 12546 h 12546"/>
                <a:gd name="connsiteX3" fmla="*/ 314 w 477"/>
                <a:gd name="connsiteY3" fmla="*/ 8118 h 12546"/>
                <a:gd name="connsiteX4" fmla="*/ 314 w 477"/>
                <a:gd name="connsiteY4" fmla="*/ 0 h 12546"/>
                <a:gd name="connsiteX5" fmla="*/ 314 w 477"/>
                <a:gd name="connsiteY5" fmla="*/ 0 h 12546"/>
                <a:gd name="connsiteX6" fmla="*/ 314 w 477"/>
                <a:gd name="connsiteY6" fmla="*/ 7380 h 12546"/>
                <a:gd name="connsiteX7" fmla="*/ 314 w 477"/>
                <a:gd name="connsiteY7" fmla="*/ 11808 h 12546"/>
                <a:gd name="connsiteX8" fmla="*/ 314 w 477"/>
                <a:gd name="connsiteY8" fmla="*/ 11808 h 12546"/>
                <a:gd name="connsiteX9" fmla="*/ 314 w 477"/>
                <a:gd name="connsiteY9" fmla="*/ 11808 h 12546"/>
                <a:gd name="connsiteX10" fmla="*/ 314 w 477"/>
                <a:gd name="connsiteY10" fmla="*/ 5166 h 12546"/>
                <a:gd name="connsiteX11" fmla="*/ 314 w 477"/>
                <a:gd name="connsiteY11" fmla="*/ 5166 h 12546"/>
                <a:gd name="connsiteX12" fmla="*/ 314 w 477"/>
                <a:gd name="connsiteY12" fmla="*/ 5166 h 12546"/>
                <a:gd name="connsiteX13" fmla="*/ 314 w 477"/>
                <a:gd name="connsiteY13" fmla="*/ 5166 h 12546"/>
                <a:gd name="connsiteX14" fmla="*/ 314 w 477"/>
                <a:gd name="connsiteY14" fmla="*/ 11070 h 12546"/>
                <a:gd name="connsiteX15" fmla="*/ 314 w 477"/>
                <a:gd name="connsiteY15" fmla="*/ 1107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77" h="12546">
                  <a:moveTo>
                    <a:pt x="314" y="12546"/>
                  </a:moveTo>
                  <a:lnTo>
                    <a:pt x="314" y="12546"/>
                  </a:lnTo>
                  <a:lnTo>
                    <a:pt x="314" y="12546"/>
                  </a:lnTo>
                  <a:cubicBezTo>
                    <a:pt x="103" y="11077"/>
                    <a:pt x="103" y="9587"/>
                    <a:pt x="314" y="8118"/>
                  </a:cubicBezTo>
                  <a:lnTo>
                    <a:pt x="314" y="0"/>
                  </a:lnTo>
                  <a:lnTo>
                    <a:pt x="314" y="0"/>
                  </a:lnTo>
                  <a:lnTo>
                    <a:pt x="314" y="7380"/>
                  </a:lnTo>
                  <a:cubicBezTo>
                    <a:pt x="314" y="7380"/>
                    <a:pt x="314" y="11808"/>
                    <a:pt x="314" y="11808"/>
                  </a:cubicBezTo>
                  <a:lnTo>
                    <a:pt x="314" y="11808"/>
                  </a:lnTo>
                  <a:lnTo>
                    <a:pt x="314" y="11808"/>
                  </a:lnTo>
                  <a:cubicBezTo>
                    <a:pt x="531" y="9599"/>
                    <a:pt x="531" y="7375"/>
                    <a:pt x="314" y="5166"/>
                  </a:cubicBezTo>
                  <a:cubicBezTo>
                    <a:pt x="314" y="5166"/>
                    <a:pt x="314" y="5166"/>
                    <a:pt x="314" y="5166"/>
                  </a:cubicBezTo>
                  <a:lnTo>
                    <a:pt x="314" y="5166"/>
                  </a:lnTo>
                  <a:lnTo>
                    <a:pt x="314" y="5166"/>
                  </a:lnTo>
                  <a:cubicBezTo>
                    <a:pt x="-105" y="7111"/>
                    <a:pt x="-105" y="9125"/>
                    <a:pt x="314" y="11070"/>
                  </a:cubicBezTo>
                  <a:lnTo>
                    <a:pt x="314" y="1107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05016F26-F76B-4FEA-A376-CDA68A794B93}"/>
                </a:ext>
              </a:extLst>
            </p:cNvPr>
            <p:cNvSpPr/>
            <p:nvPr/>
          </p:nvSpPr>
          <p:spPr>
            <a:xfrm>
              <a:off x="7810411" y="3639091"/>
              <a:ext cx="4656" cy="6642"/>
            </a:xfrm>
            <a:custGeom>
              <a:avLst/>
              <a:gdLst>
                <a:gd name="connsiteX0" fmla="*/ 4428 w 4656"/>
                <a:gd name="connsiteY0" fmla="*/ 0 h 6642"/>
                <a:gd name="connsiteX1" fmla="*/ 4428 w 4656"/>
                <a:gd name="connsiteY1" fmla="*/ 0 h 6642"/>
                <a:gd name="connsiteX2" fmla="*/ 4428 w 4656"/>
                <a:gd name="connsiteY2" fmla="*/ 0 h 6642"/>
                <a:gd name="connsiteX3" fmla="*/ 4428 w 4656"/>
                <a:gd name="connsiteY3" fmla="*/ 0 h 6642"/>
                <a:gd name="connsiteX4" fmla="*/ 4428 w 4656"/>
                <a:gd name="connsiteY4" fmla="*/ 5166 h 6642"/>
                <a:gd name="connsiteX5" fmla="*/ 4428 w 4656"/>
                <a:gd name="connsiteY5" fmla="*/ 5166 h 6642"/>
                <a:gd name="connsiteX6" fmla="*/ 0 w 4656"/>
                <a:gd name="connsiteY6" fmla="*/ 6642 h 6642"/>
                <a:gd name="connsiteX7" fmla="*/ 0 w 4656"/>
                <a:gd name="connsiteY7" fmla="*/ 6642 h 6642"/>
                <a:gd name="connsiteX8" fmla="*/ 0 w 4656"/>
                <a:gd name="connsiteY8" fmla="*/ 6642 h 6642"/>
                <a:gd name="connsiteX9" fmla="*/ 0 w 4656"/>
                <a:gd name="connsiteY9" fmla="*/ 6642 h 6642"/>
                <a:gd name="connsiteX10" fmla="*/ 0 w 4656"/>
                <a:gd name="connsiteY10" fmla="*/ 6642 h 6642"/>
                <a:gd name="connsiteX11" fmla="*/ 0 w 4656"/>
                <a:gd name="connsiteY11" fmla="*/ 6642 h 6642"/>
                <a:gd name="connsiteX12" fmla="*/ 0 w 4656"/>
                <a:gd name="connsiteY12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56" h="6642">
                  <a:moveTo>
                    <a:pt x="4428" y="0"/>
                  </a:move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4732" y="1708"/>
                    <a:pt x="4732" y="3458"/>
                    <a:pt x="4428" y="5166"/>
                  </a:cubicBezTo>
                  <a:lnTo>
                    <a:pt x="4428" y="5166"/>
                  </a:lnTo>
                  <a:cubicBezTo>
                    <a:pt x="3031" y="5869"/>
                    <a:pt x="1539" y="6366"/>
                    <a:pt x="0" y="6642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7A772395-DB41-4E34-B54E-39B079AFA928}"/>
                </a:ext>
              </a:extLst>
            </p:cNvPr>
            <p:cNvSpPr/>
            <p:nvPr/>
          </p:nvSpPr>
          <p:spPr>
            <a:xfrm>
              <a:off x="7810411" y="3640567"/>
              <a:ext cx="5903" cy="13284"/>
            </a:xfrm>
            <a:custGeom>
              <a:avLst/>
              <a:gdLst>
                <a:gd name="connsiteX0" fmla="*/ 5904 w 5903"/>
                <a:gd name="connsiteY0" fmla="*/ 11070 h 13284"/>
                <a:gd name="connsiteX1" fmla="*/ 5904 w 5903"/>
                <a:gd name="connsiteY1" fmla="*/ 11070 h 13284"/>
                <a:gd name="connsiteX2" fmla="*/ 0 w 5903"/>
                <a:gd name="connsiteY2" fmla="*/ 5166 h 13284"/>
                <a:gd name="connsiteX3" fmla="*/ 0 w 5903"/>
                <a:gd name="connsiteY3" fmla="*/ 0 h 13284"/>
                <a:gd name="connsiteX4" fmla="*/ 0 w 5903"/>
                <a:gd name="connsiteY4" fmla="*/ 0 h 13284"/>
                <a:gd name="connsiteX5" fmla="*/ 0 w 5903"/>
                <a:gd name="connsiteY5" fmla="*/ 0 h 13284"/>
                <a:gd name="connsiteX6" fmla="*/ 0 w 5903"/>
                <a:gd name="connsiteY6" fmla="*/ 0 h 13284"/>
                <a:gd name="connsiteX7" fmla="*/ 3690 w 5903"/>
                <a:gd name="connsiteY7" fmla="*/ 6642 h 13284"/>
                <a:gd name="connsiteX8" fmla="*/ 3690 w 5903"/>
                <a:gd name="connsiteY8" fmla="*/ 6642 h 13284"/>
                <a:gd name="connsiteX9" fmla="*/ 3690 w 5903"/>
                <a:gd name="connsiteY9" fmla="*/ 1476 h 13284"/>
                <a:gd name="connsiteX10" fmla="*/ 3690 w 5903"/>
                <a:gd name="connsiteY10" fmla="*/ 1476 h 13284"/>
                <a:gd name="connsiteX11" fmla="*/ 3690 w 5903"/>
                <a:gd name="connsiteY11" fmla="*/ 1476 h 13284"/>
                <a:gd name="connsiteX12" fmla="*/ 3690 w 5903"/>
                <a:gd name="connsiteY12" fmla="*/ 1476 h 13284"/>
                <a:gd name="connsiteX13" fmla="*/ 3690 w 5903"/>
                <a:gd name="connsiteY13" fmla="*/ 8118 h 13284"/>
                <a:gd name="connsiteX14" fmla="*/ 3690 w 5903"/>
                <a:gd name="connsiteY14" fmla="*/ 1328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903" h="13284">
                  <a:moveTo>
                    <a:pt x="5904" y="11070"/>
                  </a:moveTo>
                  <a:lnTo>
                    <a:pt x="5904" y="11070"/>
                  </a:lnTo>
                  <a:cubicBezTo>
                    <a:pt x="3455" y="9650"/>
                    <a:pt x="1420" y="7615"/>
                    <a:pt x="0" y="5166"/>
                  </a:cubicBezTo>
                  <a:cubicBezTo>
                    <a:pt x="233" y="3452"/>
                    <a:pt x="233" y="1714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63" y="2627"/>
                    <a:pt x="1598" y="5030"/>
                    <a:pt x="3690" y="6642"/>
                  </a:cubicBezTo>
                  <a:lnTo>
                    <a:pt x="3690" y="6642"/>
                  </a:lnTo>
                  <a:cubicBezTo>
                    <a:pt x="3994" y="4934"/>
                    <a:pt x="3994" y="3184"/>
                    <a:pt x="3690" y="1476"/>
                  </a:cubicBezTo>
                  <a:cubicBezTo>
                    <a:pt x="3690" y="1476"/>
                    <a:pt x="3690" y="1476"/>
                    <a:pt x="3690" y="1476"/>
                  </a:cubicBezTo>
                  <a:lnTo>
                    <a:pt x="3690" y="1476"/>
                  </a:lnTo>
                  <a:lnTo>
                    <a:pt x="3690" y="1476"/>
                  </a:lnTo>
                  <a:lnTo>
                    <a:pt x="3690" y="8118"/>
                  </a:lnTo>
                  <a:cubicBezTo>
                    <a:pt x="3994" y="9826"/>
                    <a:pt x="3994" y="11576"/>
                    <a:pt x="3690" y="1328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6E3F2A33-F06E-4DF4-B4AC-63418643FC72}"/>
                </a:ext>
              </a:extLst>
            </p:cNvPr>
            <p:cNvSpPr/>
            <p:nvPr/>
          </p:nvSpPr>
          <p:spPr>
            <a:xfrm>
              <a:off x="7810213" y="3638354"/>
              <a:ext cx="538" cy="10331"/>
            </a:xfrm>
            <a:custGeom>
              <a:avLst/>
              <a:gdLst>
                <a:gd name="connsiteX0" fmla="*/ 198 w 538"/>
                <a:gd name="connsiteY0" fmla="*/ 738 h 10331"/>
                <a:gd name="connsiteX1" fmla="*/ 198 w 538"/>
                <a:gd name="connsiteY1" fmla="*/ 738 h 10331"/>
                <a:gd name="connsiteX2" fmla="*/ 198 w 538"/>
                <a:gd name="connsiteY2" fmla="*/ 4428 h 10331"/>
                <a:gd name="connsiteX3" fmla="*/ 198 w 538"/>
                <a:gd name="connsiteY3" fmla="*/ 10332 h 10331"/>
                <a:gd name="connsiteX4" fmla="*/ 198 w 538"/>
                <a:gd name="connsiteY4" fmla="*/ 4428 h 10331"/>
                <a:gd name="connsiteX5" fmla="*/ 198 w 538"/>
                <a:gd name="connsiteY5" fmla="*/ 4428 h 10331"/>
                <a:gd name="connsiteX6" fmla="*/ 198 w 538"/>
                <a:gd name="connsiteY6" fmla="*/ 4428 h 10331"/>
                <a:gd name="connsiteX7" fmla="*/ 198 w 538"/>
                <a:gd name="connsiteY7" fmla="*/ 4428 h 10331"/>
                <a:gd name="connsiteX8" fmla="*/ 198 w 538"/>
                <a:gd name="connsiteY8" fmla="*/ 0 h 10331"/>
                <a:gd name="connsiteX9" fmla="*/ 198 w 538"/>
                <a:gd name="connsiteY9" fmla="*/ 0 h 10331"/>
                <a:gd name="connsiteX10" fmla="*/ 198 w 538"/>
                <a:gd name="connsiteY10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8" h="10331">
                  <a:moveTo>
                    <a:pt x="198" y="738"/>
                  </a:moveTo>
                  <a:lnTo>
                    <a:pt x="198" y="738"/>
                  </a:lnTo>
                  <a:cubicBezTo>
                    <a:pt x="652" y="1926"/>
                    <a:pt x="652" y="3240"/>
                    <a:pt x="198" y="4428"/>
                  </a:cubicBezTo>
                  <a:cubicBezTo>
                    <a:pt x="198" y="4428"/>
                    <a:pt x="198" y="10332"/>
                    <a:pt x="198" y="10332"/>
                  </a:cubicBezTo>
                  <a:cubicBezTo>
                    <a:pt x="198" y="10332"/>
                    <a:pt x="198" y="10332"/>
                    <a:pt x="198" y="4428"/>
                  </a:cubicBezTo>
                  <a:lnTo>
                    <a:pt x="198" y="4428"/>
                  </a:lnTo>
                  <a:lnTo>
                    <a:pt x="198" y="4428"/>
                  </a:lnTo>
                  <a:lnTo>
                    <a:pt x="198" y="4428"/>
                  </a:lnTo>
                  <a:cubicBezTo>
                    <a:pt x="336" y="2955"/>
                    <a:pt x="336" y="1473"/>
                    <a:pt x="198" y="0"/>
                  </a:cubicBezTo>
                  <a:lnTo>
                    <a:pt x="198" y="0"/>
                  </a:lnTo>
                  <a:cubicBezTo>
                    <a:pt x="-66" y="1712"/>
                    <a:pt x="-66" y="3454"/>
                    <a:pt x="198" y="51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E2C3324C-5791-4F08-8337-E529261603C1}"/>
                </a:ext>
              </a:extLst>
            </p:cNvPr>
            <p:cNvSpPr/>
            <p:nvPr/>
          </p:nvSpPr>
          <p:spPr>
            <a:xfrm>
              <a:off x="7809855" y="3636139"/>
              <a:ext cx="896" cy="15498"/>
            </a:xfrm>
            <a:custGeom>
              <a:avLst/>
              <a:gdLst>
                <a:gd name="connsiteX0" fmla="*/ 555 w 896"/>
                <a:gd name="connsiteY0" fmla="*/ 15498 h 15498"/>
                <a:gd name="connsiteX1" fmla="*/ 555 w 896"/>
                <a:gd name="connsiteY1" fmla="*/ 15498 h 15498"/>
                <a:gd name="connsiteX2" fmla="*/ 555 w 896"/>
                <a:gd name="connsiteY2" fmla="*/ 9594 h 15498"/>
                <a:gd name="connsiteX3" fmla="*/ 555 w 896"/>
                <a:gd name="connsiteY3" fmla="*/ 4428 h 15498"/>
                <a:gd name="connsiteX4" fmla="*/ 555 w 896"/>
                <a:gd name="connsiteY4" fmla="*/ 4428 h 15498"/>
                <a:gd name="connsiteX5" fmla="*/ 555 w 896"/>
                <a:gd name="connsiteY5" fmla="*/ 4428 h 15498"/>
                <a:gd name="connsiteX6" fmla="*/ 555 w 896"/>
                <a:gd name="connsiteY6" fmla="*/ 4428 h 15498"/>
                <a:gd name="connsiteX7" fmla="*/ 555 w 896"/>
                <a:gd name="connsiteY7" fmla="*/ 4428 h 15498"/>
                <a:gd name="connsiteX8" fmla="*/ 555 w 896"/>
                <a:gd name="connsiteY8" fmla="*/ 4428 h 15498"/>
                <a:gd name="connsiteX9" fmla="*/ 555 w 896"/>
                <a:gd name="connsiteY9" fmla="*/ 4428 h 15498"/>
                <a:gd name="connsiteX10" fmla="*/ 555 w 896"/>
                <a:gd name="connsiteY10" fmla="*/ 4428 h 15498"/>
                <a:gd name="connsiteX11" fmla="*/ 555 w 896"/>
                <a:gd name="connsiteY11" fmla="*/ 4428 h 15498"/>
                <a:gd name="connsiteX12" fmla="*/ 555 w 896"/>
                <a:gd name="connsiteY12" fmla="*/ 11808 h 15498"/>
                <a:gd name="connsiteX13" fmla="*/ 555 w 896"/>
                <a:gd name="connsiteY13" fmla="*/ 11808 h 15498"/>
                <a:gd name="connsiteX14" fmla="*/ 555 w 896"/>
                <a:gd name="connsiteY14" fmla="*/ 5904 h 15498"/>
                <a:gd name="connsiteX15" fmla="*/ 555 w 896"/>
                <a:gd name="connsiteY15" fmla="*/ 2214 h 15498"/>
                <a:gd name="connsiteX16" fmla="*/ 555 w 896"/>
                <a:gd name="connsiteY16" fmla="*/ 2214 h 15498"/>
                <a:gd name="connsiteX17" fmla="*/ 555 w 896"/>
                <a:gd name="connsiteY17" fmla="*/ 2214 h 15498"/>
                <a:gd name="connsiteX18" fmla="*/ 555 w 896"/>
                <a:gd name="connsiteY18" fmla="*/ 0 h 15498"/>
                <a:gd name="connsiteX19" fmla="*/ 555 w 896"/>
                <a:gd name="connsiteY19" fmla="*/ 0 h 15498"/>
                <a:gd name="connsiteX20" fmla="*/ 555 w 896"/>
                <a:gd name="connsiteY20" fmla="*/ 7380 h 15498"/>
                <a:gd name="connsiteX21" fmla="*/ 555 w 896"/>
                <a:gd name="connsiteY21" fmla="*/ 12546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6" h="15498">
                  <a:moveTo>
                    <a:pt x="555" y="15498"/>
                  </a:moveTo>
                  <a:lnTo>
                    <a:pt x="555" y="15498"/>
                  </a:lnTo>
                  <a:cubicBezTo>
                    <a:pt x="555" y="15498"/>
                    <a:pt x="555" y="15498"/>
                    <a:pt x="555" y="9594"/>
                  </a:cubicBezTo>
                  <a:cubicBezTo>
                    <a:pt x="788" y="7880"/>
                    <a:pt x="788" y="6142"/>
                    <a:pt x="555" y="4428"/>
                  </a:cubicBezTo>
                  <a:lnTo>
                    <a:pt x="555" y="4428"/>
                  </a:lnTo>
                  <a:lnTo>
                    <a:pt x="555" y="4428"/>
                  </a:lnTo>
                  <a:lnTo>
                    <a:pt x="555" y="4428"/>
                  </a:lnTo>
                  <a:lnTo>
                    <a:pt x="555" y="4428"/>
                  </a:lnTo>
                  <a:lnTo>
                    <a:pt x="555" y="4428"/>
                  </a:lnTo>
                  <a:lnTo>
                    <a:pt x="555" y="4428"/>
                  </a:lnTo>
                  <a:lnTo>
                    <a:pt x="555" y="4428"/>
                  </a:lnTo>
                  <a:cubicBezTo>
                    <a:pt x="555" y="4428"/>
                    <a:pt x="555" y="4428"/>
                    <a:pt x="555" y="4428"/>
                  </a:cubicBezTo>
                  <a:cubicBezTo>
                    <a:pt x="-185" y="6832"/>
                    <a:pt x="-185" y="9404"/>
                    <a:pt x="555" y="11808"/>
                  </a:cubicBezTo>
                  <a:lnTo>
                    <a:pt x="555" y="11808"/>
                  </a:lnTo>
                  <a:cubicBezTo>
                    <a:pt x="555" y="11808"/>
                    <a:pt x="555" y="11808"/>
                    <a:pt x="555" y="5904"/>
                  </a:cubicBezTo>
                  <a:cubicBezTo>
                    <a:pt x="1010" y="4716"/>
                    <a:pt x="1010" y="3402"/>
                    <a:pt x="555" y="2214"/>
                  </a:cubicBezTo>
                  <a:lnTo>
                    <a:pt x="555" y="2214"/>
                  </a:lnTo>
                  <a:lnTo>
                    <a:pt x="555" y="2214"/>
                  </a:lnTo>
                  <a:cubicBezTo>
                    <a:pt x="454" y="1480"/>
                    <a:pt x="454" y="734"/>
                    <a:pt x="555" y="0"/>
                  </a:cubicBezTo>
                  <a:cubicBezTo>
                    <a:pt x="555" y="0"/>
                    <a:pt x="555" y="0"/>
                    <a:pt x="555" y="0"/>
                  </a:cubicBezTo>
                  <a:lnTo>
                    <a:pt x="555" y="7380"/>
                  </a:lnTo>
                  <a:cubicBezTo>
                    <a:pt x="555" y="7380"/>
                    <a:pt x="555" y="12546"/>
                    <a:pt x="555" y="1254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443F85A5-2BC0-4628-A02E-604BC4DA4AC3}"/>
                </a:ext>
              </a:extLst>
            </p:cNvPr>
            <p:cNvSpPr/>
            <p:nvPr/>
          </p:nvSpPr>
          <p:spPr>
            <a:xfrm>
              <a:off x="7809862" y="3628760"/>
              <a:ext cx="548" cy="15498"/>
            </a:xfrm>
            <a:custGeom>
              <a:avLst/>
              <a:gdLst>
                <a:gd name="connsiteX0" fmla="*/ 549 w 548"/>
                <a:gd name="connsiteY0" fmla="*/ 0 h 15498"/>
                <a:gd name="connsiteX1" fmla="*/ 549 w 548"/>
                <a:gd name="connsiteY1" fmla="*/ 0 h 15498"/>
                <a:gd name="connsiteX2" fmla="*/ 549 w 548"/>
                <a:gd name="connsiteY2" fmla="*/ 0 h 15498"/>
                <a:gd name="connsiteX3" fmla="*/ 549 w 548"/>
                <a:gd name="connsiteY3" fmla="*/ 6642 h 15498"/>
                <a:gd name="connsiteX4" fmla="*/ 549 w 548"/>
                <a:gd name="connsiteY4" fmla="*/ 6642 h 15498"/>
                <a:gd name="connsiteX5" fmla="*/ 549 w 548"/>
                <a:gd name="connsiteY5" fmla="*/ 6642 h 15498"/>
                <a:gd name="connsiteX6" fmla="*/ 549 w 548"/>
                <a:gd name="connsiteY6" fmla="*/ 6642 h 15498"/>
                <a:gd name="connsiteX7" fmla="*/ 549 w 548"/>
                <a:gd name="connsiteY7" fmla="*/ 10332 h 15498"/>
                <a:gd name="connsiteX8" fmla="*/ 549 w 548"/>
                <a:gd name="connsiteY8" fmla="*/ 15498 h 15498"/>
                <a:gd name="connsiteX9" fmla="*/ 549 w 548"/>
                <a:gd name="connsiteY9" fmla="*/ 9594 h 15498"/>
                <a:gd name="connsiteX10" fmla="*/ 549 w 548"/>
                <a:gd name="connsiteY10" fmla="*/ 9594 h 15498"/>
                <a:gd name="connsiteX11" fmla="*/ 549 w 548"/>
                <a:gd name="connsiteY11" fmla="*/ 5904 h 15498"/>
                <a:gd name="connsiteX12" fmla="*/ 549 w 548"/>
                <a:gd name="connsiteY12" fmla="*/ 5904 h 15498"/>
                <a:gd name="connsiteX13" fmla="*/ 549 w 548"/>
                <a:gd name="connsiteY13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" h="15498">
                  <a:moveTo>
                    <a:pt x="549" y="0"/>
                  </a:moveTo>
                  <a:lnTo>
                    <a:pt x="549" y="0"/>
                  </a:lnTo>
                  <a:lnTo>
                    <a:pt x="549" y="0"/>
                  </a:lnTo>
                  <a:cubicBezTo>
                    <a:pt x="-183" y="2153"/>
                    <a:pt x="-183" y="4489"/>
                    <a:pt x="549" y="6642"/>
                  </a:cubicBezTo>
                  <a:lnTo>
                    <a:pt x="549" y="6642"/>
                  </a:lnTo>
                  <a:lnTo>
                    <a:pt x="549" y="6642"/>
                  </a:lnTo>
                  <a:lnTo>
                    <a:pt x="549" y="6642"/>
                  </a:lnTo>
                  <a:cubicBezTo>
                    <a:pt x="477" y="7871"/>
                    <a:pt x="477" y="9103"/>
                    <a:pt x="549" y="10332"/>
                  </a:cubicBezTo>
                  <a:cubicBezTo>
                    <a:pt x="549" y="10332"/>
                    <a:pt x="549" y="15498"/>
                    <a:pt x="549" y="15498"/>
                  </a:cubicBezTo>
                  <a:cubicBezTo>
                    <a:pt x="549" y="15498"/>
                    <a:pt x="549" y="15498"/>
                    <a:pt x="549" y="9594"/>
                  </a:cubicBezTo>
                  <a:lnTo>
                    <a:pt x="549" y="9594"/>
                  </a:lnTo>
                  <a:lnTo>
                    <a:pt x="549" y="5904"/>
                  </a:lnTo>
                  <a:lnTo>
                    <a:pt x="549" y="5904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D88014C2-3FF3-4890-8145-EED52F0DF3DE}"/>
                </a:ext>
              </a:extLst>
            </p:cNvPr>
            <p:cNvSpPr/>
            <p:nvPr/>
          </p:nvSpPr>
          <p:spPr>
            <a:xfrm>
              <a:off x="7802515" y="3628021"/>
              <a:ext cx="7895" cy="22878"/>
            </a:xfrm>
            <a:custGeom>
              <a:avLst/>
              <a:gdLst>
                <a:gd name="connsiteX0" fmla="*/ 515 w 7895"/>
                <a:gd name="connsiteY0" fmla="*/ 22878 h 22878"/>
                <a:gd name="connsiteX1" fmla="*/ 515 w 7895"/>
                <a:gd name="connsiteY1" fmla="*/ 22878 h 22878"/>
                <a:gd name="connsiteX2" fmla="*/ 515 w 7895"/>
                <a:gd name="connsiteY2" fmla="*/ 16974 h 22878"/>
                <a:gd name="connsiteX3" fmla="*/ 515 w 7895"/>
                <a:gd name="connsiteY3" fmla="*/ 12546 h 22878"/>
                <a:gd name="connsiteX4" fmla="*/ 515 w 7895"/>
                <a:gd name="connsiteY4" fmla="*/ 7380 h 22878"/>
                <a:gd name="connsiteX5" fmla="*/ 515 w 7895"/>
                <a:gd name="connsiteY5" fmla="*/ 7380 h 22878"/>
                <a:gd name="connsiteX6" fmla="*/ 7116 w 7895"/>
                <a:gd name="connsiteY6" fmla="*/ 697 h 22878"/>
                <a:gd name="connsiteX7" fmla="*/ 7895 w 7895"/>
                <a:gd name="connsiteY7" fmla="*/ 738 h 22878"/>
                <a:gd name="connsiteX8" fmla="*/ 7895 w 7895"/>
                <a:gd name="connsiteY8" fmla="*/ 8856 h 22878"/>
                <a:gd name="connsiteX9" fmla="*/ 7895 w 7895"/>
                <a:gd name="connsiteY9" fmla="*/ 8856 h 22878"/>
                <a:gd name="connsiteX10" fmla="*/ 7895 w 7895"/>
                <a:gd name="connsiteY10" fmla="*/ 8856 h 22878"/>
                <a:gd name="connsiteX11" fmla="*/ 7895 w 7895"/>
                <a:gd name="connsiteY11" fmla="*/ 14022 h 22878"/>
                <a:gd name="connsiteX12" fmla="*/ 7895 w 7895"/>
                <a:gd name="connsiteY12" fmla="*/ 19188 h 22878"/>
                <a:gd name="connsiteX13" fmla="*/ 515 w 7895"/>
                <a:gd name="connsiteY13" fmla="*/ 3690 h 22878"/>
                <a:gd name="connsiteX14" fmla="*/ 515 w 7895"/>
                <a:gd name="connsiteY14" fmla="*/ 3690 h 22878"/>
                <a:gd name="connsiteX15" fmla="*/ 515 w 7895"/>
                <a:gd name="connsiteY15" fmla="*/ 10332 h 22878"/>
                <a:gd name="connsiteX16" fmla="*/ 515 w 7895"/>
                <a:gd name="connsiteY16" fmla="*/ 16236 h 22878"/>
                <a:gd name="connsiteX17" fmla="*/ 515 w 7895"/>
                <a:gd name="connsiteY17" fmla="*/ 16236 h 22878"/>
                <a:gd name="connsiteX18" fmla="*/ 515 w 7895"/>
                <a:gd name="connsiteY18" fmla="*/ 11808 h 22878"/>
                <a:gd name="connsiteX19" fmla="*/ 515 w 7895"/>
                <a:gd name="connsiteY19" fmla="*/ 8118 h 22878"/>
                <a:gd name="connsiteX20" fmla="*/ 515 w 7895"/>
                <a:gd name="connsiteY20" fmla="*/ 8118 h 22878"/>
                <a:gd name="connsiteX21" fmla="*/ 515 w 7895"/>
                <a:gd name="connsiteY21" fmla="*/ 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895" h="22878">
                  <a:moveTo>
                    <a:pt x="515" y="22878"/>
                  </a:moveTo>
                  <a:lnTo>
                    <a:pt x="515" y="22878"/>
                  </a:lnTo>
                  <a:cubicBezTo>
                    <a:pt x="515" y="22878"/>
                    <a:pt x="515" y="22878"/>
                    <a:pt x="515" y="16974"/>
                  </a:cubicBezTo>
                  <a:cubicBezTo>
                    <a:pt x="968" y="15533"/>
                    <a:pt x="968" y="13987"/>
                    <a:pt x="515" y="12546"/>
                  </a:cubicBezTo>
                  <a:lnTo>
                    <a:pt x="515" y="7380"/>
                  </a:lnTo>
                  <a:lnTo>
                    <a:pt x="515" y="7380"/>
                  </a:lnTo>
                  <a:cubicBezTo>
                    <a:pt x="492" y="3712"/>
                    <a:pt x="3448" y="720"/>
                    <a:pt x="7116" y="697"/>
                  </a:cubicBezTo>
                  <a:cubicBezTo>
                    <a:pt x="7377" y="695"/>
                    <a:pt x="7636" y="709"/>
                    <a:pt x="7895" y="738"/>
                  </a:cubicBezTo>
                  <a:cubicBezTo>
                    <a:pt x="7137" y="3391"/>
                    <a:pt x="7137" y="6203"/>
                    <a:pt x="7895" y="8856"/>
                  </a:cubicBezTo>
                  <a:lnTo>
                    <a:pt x="7895" y="8856"/>
                  </a:lnTo>
                  <a:lnTo>
                    <a:pt x="7895" y="8856"/>
                  </a:lnTo>
                  <a:cubicBezTo>
                    <a:pt x="7895" y="8856"/>
                    <a:pt x="7895" y="8856"/>
                    <a:pt x="7895" y="14022"/>
                  </a:cubicBezTo>
                  <a:cubicBezTo>
                    <a:pt x="7895" y="19188"/>
                    <a:pt x="7895" y="19188"/>
                    <a:pt x="7895" y="19188"/>
                  </a:cubicBezTo>
                  <a:close/>
                  <a:moveTo>
                    <a:pt x="515" y="3690"/>
                  </a:moveTo>
                  <a:lnTo>
                    <a:pt x="515" y="3690"/>
                  </a:lnTo>
                  <a:lnTo>
                    <a:pt x="515" y="10332"/>
                  </a:lnTo>
                  <a:cubicBezTo>
                    <a:pt x="515" y="10332"/>
                    <a:pt x="515" y="16236"/>
                    <a:pt x="515" y="16236"/>
                  </a:cubicBezTo>
                  <a:lnTo>
                    <a:pt x="515" y="16236"/>
                  </a:lnTo>
                  <a:cubicBezTo>
                    <a:pt x="515" y="16236"/>
                    <a:pt x="515" y="16236"/>
                    <a:pt x="515" y="11808"/>
                  </a:cubicBezTo>
                  <a:cubicBezTo>
                    <a:pt x="61" y="10620"/>
                    <a:pt x="61" y="9306"/>
                    <a:pt x="515" y="8118"/>
                  </a:cubicBezTo>
                  <a:lnTo>
                    <a:pt x="515" y="8118"/>
                  </a:lnTo>
                  <a:cubicBezTo>
                    <a:pt x="-172" y="5455"/>
                    <a:pt x="-172" y="2662"/>
                    <a:pt x="515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731C54CC-46D8-4450-8FEB-97C5578CD9BB}"/>
                </a:ext>
              </a:extLst>
            </p:cNvPr>
            <p:cNvSpPr/>
            <p:nvPr/>
          </p:nvSpPr>
          <p:spPr>
            <a:xfrm>
              <a:off x="7797864" y="3639830"/>
              <a:ext cx="259" cy="10331"/>
            </a:xfrm>
            <a:custGeom>
              <a:avLst/>
              <a:gdLst>
                <a:gd name="connsiteX0" fmla="*/ 0 w 259"/>
                <a:gd name="connsiteY0" fmla="*/ 10332 h 10331"/>
                <a:gd name="connsiteX1" fmla="*/ 0 w 259"/>
                <a:gd name="connsiteY1" fmla="*/ 4428 h 10331"/>
                <a:gd name="connsiteX2" fmla="*/ 0 w 259"/>
                <a:gd name="connsiteY2" fmla="*/ 4428 h 10331"/>
                <a:gd name="connsiteX3" fmla="*/ 0 w 259"/>
                <a:gd name="connsiteY3" fmla="*/ 0 h 10331"/>
                <a:gd name="connsiteX4" fmla="*/ 0 w 259"/>
                <a:gd name="connsiteY4" fmla="*/ 0 h 10331"/>
                <a:gd name="connsiteX5" fmla="*/ 0 w 259"/>
                <a:gd name="connsiteY5" fmla="*/ 0 h 10331"/>
                <a:gd name="connsiteX6" fmla="*/ 0 w 259"/>
                <a:gd name="connsiteY6" fmla="*/ 0 h 10331"/>
                <a:gd name="connsiteX7" fmla="*/ 0 w 259"/>
                <a:gd name="connsiteY7" fmla="*/ 0 h 10331"/>
                <a:gd name="connsiteX8" fmla="*/ 0 w 259"/>
                <a:gd name="connsiteY8" fmla="*/ 0 h 10331"/>
                <a:gd name="connsiteX9" fmla="*/ 0 w 259"/>
                <a:gd name="connsiteY9" fmla="*/ 0 h 10331"/>
                <a:gd name="connsiteX10" fmla="*/ 0 w 259"/>
                <a:gd name="connsiteY10" fmla="*/ 0 h 10331"/>
                <a:gd name="connsiteX11" fmla="*/ 0 w 259"/>
                <a:gd name="connsiteY11" fmla="*/ 0 h 10331"/>
                <a:gd name="connsiteX12" fmla="*/ 0 w 259"/>
                <a:gd name="connsiteY12" fmla="*/ 442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" h="10331">
                  <a:moveTo>
                    <a:pt x="0" y="10332"/>
                  </a:moveTo>
                  <a:cubicBezTo>
                    <a:pt x="0" y="10332"/>
                    <a:pt x="0" y="10332"/>
                    <a:pt x="0" y="4428"/>
                  </a:cubicBezTo>
                  <a:lnTo>
                    <a:pt x="0" y="4428"/>
                  </a:lnTo>
                  <a:cubicBezTo>
                    <a:pt x="345" y="2972"/>
                    <a:pt x="345" y="145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4428"/>
                    <a:pt x="0" y="44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2B36D4FE-4B13-46A6-9BE9-629FB175A93B}"/>
                </a:ext>
              </a:extLst>
            </p:cNvPr>
            <p:cNvSpPr/>
            <p:nvPr/>
          </p:nvSpPr>
          <p:spPr>
            <a:xfrm>
              <a:off x="7797864" y="3634663"/>
              <a:ext cx="430" cy="16236"/>
            </a:xfrm>
            <a:custGeom>
              <a:avLst/>
              <a:gdLst>
                <a:gd name="connsiteX0" fmla="*/ 0 w 430"/>
                <a:gd name="connsiteY0" fmla="*/ 15498 h 16236"/>
                <a:gd name="connsiteX1" fmla="*/ 0 w 430"/>
                <a:gd name="connsiteY1" fmla="*/ 15498 h 16236"/>
                <a:gd name="connsiteX2" fmla="*/ 0 w 430"/>
                <a:gd name="connsiteY2" fmla="*/ 9594 h 16236"/>
                <a:gd name="connsiteX3" fmla="*/ 0 w 430"/>
                <a:gd name="connsiteY3" fmla="*/ 9594 h 16236"/>
                <a:gd name="connsiteX4" fmla="*/ 0 w 430"/>
                <a:gd name="connsiteY4" fmla="*/ 0 h 16236"/>
                <a:gd name="connsiteX5" fmla="*/ 0 w 430"/>
                <a:gd name="connsiteY5" fmla="*/ 0 h 16236"/>
                <a:gd name="connsiteX6" fmla="*/ 0 w 430"/>
                <a:gd name="connsiteY6" fmla="*/ 5904 h 16236"/>
                <a:gd name="connsiteX7" fmla="*/ 0 w 430"/>
                <a:gd name="connsiteY7" fmla="*/ 10332 h 16236"/>
                <a:gd name="connsiteX8" fmla="*/ 0 w 430"/>
                <a:gd name="connsiteY8" fmla="*/ 16236 h 16236"/>
                <a:gd name="connsiteX9" fmla="*/ 0 w 430"/>
                <a:gd name="connsiteY9" fmla="*/ 16236 h 16236"/>
                <a:gd name="connsiteX10" fmla="*/ 0 w 430"/>
                <a:gd name="connsiteY10" fmla="*/ 11808 h 16236"/>
                <a:gd name="connsiteX11" fmla="*/ 0 w 430"/>
                <a:gd name="connsiteY11" fmla="*/ 6642 h 16236"/>
                <a:gd name="connsiteX12" fmla="*/ 0 w 430"/>
                <a:gd name="connsiteY12" fmla="*/ 6642 h 16236"/>
                <a:gd name="connsiteX13" fmla="*/ 0 w 430"/>
                <a:gd name="connsiteY13" fmla="*/ 1254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0" h="16236">
                  <a:moveTo>
                    <a:pt x="0" y="15498"/>
                  </a:moveTo>
                  <a:lnTo>
                    <a:pt x="0" y="15498"/>
                  </a:lnTo>
                  <a:cubicBezTo>
                    <a:pt x="0" y="15498"/>
                    <a:pt x="0" y="15498"/>
                    <a:pt x="0" y="9594"/>
                  </a:cubicBezTo>
                  <a:cubicBezTo>
                    <a:pt x="0" y="3690"/>
                    <a:pt x="0" y="9594"/>
                    <a:pt x="0" y="9594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5904"/>
                  </a:lnTo>
                  <a:cubicBezTo>
                    <a:pt x="574" y="7324"/>
                    <a:pt x="574" y="8912"/>
                    <a:pt x="0" y="10332"/>
                  </a:cubicBezTo>
                  <a:cubicBezTo>
                    <a:pt x="0" y="10332"/>
                    <a:pt x="0" y="15498"/>
                    <a:pt x="0" y="16236"/>
                  </a:cubicBezTo>
                  <a:lnTo>
                    <a:pt x="0" y="16236"/>
                  </a:lnTo>
                  <a:cubicBezTo>
                    <a:pt x="0" y="16236"/>
                    <a:pt x="0" y="16236"/>
                    <a:pt x="0" y="11808"/>
                  </a:cubicBezTo>
                  <a:cubicBezTo>
                    <a:pt x="0" y="7380"/>
                    <a:pt x="0" y="7380"/>
                    <a:pt x="0" y="6642"/>
                  </a:cubicBezTo>
                  <a:lnTo>
                    <a:pt x="0" y="6642"/>
                  </a:lnTo>
                  <a:cubicBezTo>
                    <a:pt x="0" y="11070"/>
                    <a:pt x="0" y="12546"/>
                    <a:pt x="0" y="1254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598BF6C2-8D1E-4E60-8EE6-A0D5EF4B8961}"/>
                </a:ext>
              </a:extLst>
            </p:cNvPr>
            <p:cNvSpPr/>
            <p:nvPr/>
          </p:nvSpPr>
          <p:spPr>
            <a:xfrm>
              <a:off x="7799081" y="3619165"/>
              <a:ext cx="329" cy="20266"/>
            </a:xfrm>
            <a:custGeom>
              <a:avLst/>
              <a:gdLst>
                <a:gd name="connsiteX0" fmla="*/ 259 w 329"/>
                <a:gd name="connsiteY0" fmla="*/ 9594 h 20266"/>
                <a:gd name="connsiteX1" fmla="*/ 259 w 329"/>
                <a:gd name="connsiteY1" fmla="*/ 9594 h 20266"/>
                <a:gd name="connsiteX2" fmla="*/ 259 w 329"/>
                <a:gd name="connsiteY2" fmla="*/ 9594 h 20266"/>
                <a:gd name="connsiteX3" fmla="*/ 259 w 329"/>
                <a:gd name="connsiteY3" fmla="*/ 14022 h 20266"/>
                <a:gd name="connsiteX4" fmla="*/ 259 w 329"/>
                <a:gd name="connsiteY4" fmla="*/ 14022 h 20266"/>
                <a:gd name="connsiteX5" fmla="*/ 259 w 329"/>
                <a:gd name="connsiteY5" fmla="*/ 18450 h 20266"/>
                <a:gd name="connsiteX6" fmla="*/ 259 w 329"/>
                <a:gd name="connsiteY6" fmla="*/ 13284 h 20266"/>
                <a:gd name="connsiteX7" fmla="*/ 259 w 329"/>
                <a:gd name="connsiteY7" fmla="*/ 13284 h 20266"/>
                <a:gd name="connsiteX8" fmla="*/ 259 w 329"/>
                <a:gd name="connsiteY8" fmla="*/ 8118 h 20266"/>
                <a:gd name="connsiteX9" fmla="*/ 259 w 329"/>
                <a:gd name="connsiteY9" fmla="*/ 3690 h 20266"/>
                <a:gd name="connsiteX10" fmla="*/ 259 w 329"/>
                <a:gd name="connsiteY10" fmla="*/ 0 h 20266"/>
                <a:gd name="connsiteX11" fmla="*/ 259 w 329"/>
                <a:gd name="connsiteY11" fmla="*/ 0 h 20266"/>
                <a:gd name="connsiteX12" fmla="*/ 259 w 329"/>
                <a:gd name="connsiteY12" fmla="*/ 0 h 20266"/>
                <a:gd name="connsiteX13" fmla="*/ 259 w 329"/>
                <a:gd name="connsiteY13" fmla="*/ 0 h 20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" h="20266">
                  <a:moveTo>
                    <a:pt x="259" y="9594"/>
                  </a:moveTo>
                  <a:lnTo>
                    <a:pt x="259" y="9594"/>
                  </a:lnTo>
                  <a:lnTo>
                    <a:pt x="259" y="9594"/>
                  </a:lnTo>
                  <a:cubicBezTo>
                    <a:pt x="-86" y="11050"/>
                    <a:pt x="-86" y="12566"/>
                    <a:pt x="259" y="14022"/>
                  </a:cubicBezTo>
                  <a:lnTo>
                    <a:pt x="259" y="14022"/>
                  </a:lnTo>
                  <a:cubicBezTo>
                    <a:pt x="259" y="14022"/>
                    <a:pt x="259" y="14022"/>
                    <a:pt x="259" y="18450"/>
                  </a:cubicBezTo>
                  <a:cubicBezTo>
                    <a:pt x="259" y="22878"/>
                    <a:pt x="259" y="18450"/>
                    <a:pt x="259" y="13284"/>
                  </a:cubicBezTo>
                  <a:lnTo>
                    <a:pt x="259" y="13284"/>
                  </a:lnTo>
                  <a:cubicBezTo>
                    <a:pt x="354" y="11563"/>
                    <a:pt x="354" y="9839"/>
                    <a:pt x="259" y="8118"/>
                  </a:cubicBezTo>
                  <a:cubicBezTo>
                    <a:pt x="259" y="8118"/>
                    <a:pt x="259" y="8118"/>
                    <a:pt x="259" y="3690"/>
                  </a:cubicBezTo>
                  <a:cubicBezTo>
                    <a:pt x="259" y="-738"/>
                    <a:pt x="259" y="3690"/>
                    <a:pt x="259" y="0"/>
                  </a:cubicBezTo>
                  <a:lnTo>
                    <a:pt x="259" y="0"/>
                  </a:lnTo>
                  <a:lnTo>
                    <a:pt x="259" y="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31E9E7D6-F36B-4712-8A94-660B64B4588D}"/>
                </a:ext>
              </a:extLst>
            </p:cNvPr>
            <p:cNvSpPr/>
            <p:nvPr/>
          </p:nvSpPr>
          <p:spPr>
            <a:xfrm>
              <a:off x="7793436" y="3630235"/>
              <a:ext cx="240" cy="20664"/>
            </a:xfrm>
            <a:custGeom>
              <a:avLst/>
              <a:gdLst>
                <a:gd name="connsiteX0" fmla="*/ 0 w 240"/>
                <a:gd name="connsiteY0" fmla="*/ 19188 h 20664"/>
                <a:gd name="connsiteX1" fmla="*/ 0 w 240"/>
                <a:gd name="connsiteY1" fmla="*/ 14760 h 20664"/>
                <a:gd name="connsiteX2" fmla="*/ 0 w 240"/>
                <a:gd name="connsiteY2" fmla="*/ 8118 h 20664"/>
                <a:gd name="connsiteX3" fmla="*/ 0 w 240"/>
                <a:gd name="connsiteY3" fmla="*/ 0 h 20664"/>
                <a:gd name="connsiteX4" fmla="*/ 0 w 240"/>
                <a:gd name="connsiteY4" fmla="*/ 0 h 20664"/>
                <a:gd name="connsiteX5" fmla="*/ 0 w 240"/>
                <a:gd name="connsiteY5" fmla="*/ 0 h 20664"/>
                <a:gd name="connsiteX6" fmla="*/ 0 w 240"/>
                <a:gd name="connsiteY6" fmla="*/ 8118 h 20664"/>
                <a:gd name="connsiteX7" fmla="*/ 0 w 240"/>
                <a:gd name="connsiteY7" fmla="*/ 13284 h 20664"/>
                <a:gd name="connsiteX8" fmla="*/ 0 w 240"/>
                <a:gd name="connsiteY8" fmla="*/ 18450 h 20664"/>
                <a:gd name="connsiteX9" fmla="*/ 0 w 240"/>
                <a:gd name="connsiteY9" fmla="*/ 18450 h 20664"/>
                <a:gd name="connsiteX10" fmla="*/ 0 w 240"/>
                <a:gd name="connsiteY10" fmla="*/ 14022 h 20664"/>
                <a:gd name="connsiteX11" fmla="*/ 0 w 240"/>
                <a:gd name="connsiteY11" fmla="*/ 14022 h 20664"/>
                <a:gd name="connsiteX12" fmla="*/ 0 w 240"/>
                <a:gd name="connsiteY12" fmla="*/ 8118 h 20664"/>
                <a:gd name="connsiteX13" fmla="*/ 0 w 240"/>
                <a:gd name="connsiteY13" fmla="*/ 8118 h 20664"/>
                <a:gd name="connsiteX14" fmla="*/ 0 w 240"/>
                <a:gd name="connsiteY14" fmla="*/ 8118 h 20664"/>
                <a:gd name="connsiteX15" fmla="*/ 0 w 240"/>
                <a:gd name="connsiteY15" fmla="*/ 16236 h 20664"/>
                <a:gd name="connsiteX16" fmla="*/ 0 w 240"/>
                <a:gd name="connsiteY16" fmla="*/ 16236 h 20664"/>
                <a:gd name="connsiteX17" fmla="*/ 0 w 240"/>
                <a:gd name="connsiteY17" fmla="*/ 20664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0" h="20664">
                  <a:moveTo>
                    <a:pt x="0" y="19188"/>
                  </a:moveTo>
                  <a:cubicBezTo>
                    <a:pt x="0" y="19188"/>
                    <a:pt x="0" y="19188"/>
                    <a:pt x="0" y="14760"/>
                  </a:cubicBezTo>
                  <a:cubicBezTo>
                    <a:pt x="108" y="12547"/>
                    <a:pt x="108" y="10331"/>
                    <a:pt x="0" y="811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8118"/>
                  </a:lnTo>
                  <a:cubicBezTo>
                    <a:pt x="94" y="9839"/>
                    <a:pt x="94" y="11563"/>
                    <a:pt x="0" y="13284"/>
                  </a:cubicBezTo>
                  <a:cubicBezTo>
                    <a:pt x="0" y="13284"/>
                    <a:pt x="0" y="18450"/>
                    <a:pt x="0" y="18450"/>
                  </a:cubicBezTo>
                  <a:lnTo>
                    <a:pt x="0" y="18450"/>
                  </a:lnTo>
                  <a:cubicBezTo>
                    <a:pt x="320" y="16992"/>
                    <a:pt x="320" y="15480"/>
                    <a:pt x="0" y="14022"/>
                  </a:cubicBezTo>
                  <a:lnTo>
                    <a:pt x="0" y="14022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16236"/>
                  </a:lnTo>
                  <a:cubicBezTo>
                    <a:pt x="0" y="16236"/>
                    <a:pt x="0" y="16236"/>
                    <a:pt x="0" y="16236"/>
                  </a:cubicBezTo>
                  <a:cubicBezTo>
                    <a:pt x="178" y="17707"/>
                    <a:pt x="178" y="19193"/>
                    <a:pt x="0" y="2066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E52AF109-47B8-4D65-89E8-7F2C9947DB61}"/>
                </a:ext>
              </a:extLst>
            </p:cNvPr>
            <p:cNvSpPr/>
            <p:nvPr/>
          </p:nvSpPr>
          <p:spPr>
            <a:xfrm>
              <a:off x="7792699" y="3642043"/>
              <a:ext cx="73800" cy="11808"/>
            </a:xfrm>
            <a:custGeom>
              <a:avLst/>
              <a:gdLst>
                <a:gd name="connsiteX0" fmla="*/ 0 w 73800"/>
                <a:gd name="connsiteY0" fmla="*/ 6642 h 11808"/>
                <a:gd name="connsiteX1" fmla="*/ 0 w 73800"/>
                <a:gd name="connsiteY1" fmla="*/ 6642 h 11808"/>
                <a:gd name="connsiteX2" fmla="*/ 0 w 73800"/>
                <a:gd name="connsiteY2" fmla="*/ 6642 h 11808"/>
                <a:gd name="connsiteX3" fmla="*/ 0 w 73800"/>
                <a:gd name="connsiteY3" fmla="*/ 6642 h 11808"/>
                <a:gd name="connsiteX4" fmla="*/ 0 w 73800"/>
                <a:gd name="connsiteY4" fmla="*/ 6642 h 11808"/>
                <a:gd name="connsiteX5" fmla="*/ 0 w 73800"/>
                <a:gd name="connsiteY5" fmla="*/ 11808 h 11808"/>
                <a:gd name="connsiteX6" fmla="*/ 0 w 73800"/>
                <a:gd name="connsiteY6" fmla="*/ 11808 h 11808"/>
                <a:gd name="connsiteX7" fmla="*/ 0 w 73800"/>
                <a:gd name="connsiteY7" fmla="*/ 4428 h 11808"/>
                <a:gd name="connsiteX8" fmla="*/ 0 w 73800"/>
                <a:gd name="connsiteY8" fmla="*/ 0 h 11808"/>
                <a:gd name="connsiteX9" fmla="*/ 0 w 73800"/>
                <a:gd name="connsiteY9" fmla="*/ 0 h 11808"/>
                <a:gd name="connsiteX10" fmla="*/ 0 w 73800"/>
                <a:gd name="connsiteY10" fmla="*/ 0 h 11808"/>
                <a:gd name="connsiteX11" fmla="*/ 0 w 73800"/>
                <a:gd name="connsiteY11" fmla="*/ 0 h 11808"/>
                <a:gd name="connsiteX12" fmla="*/ 0 w 73800"/>
                <a:gd name="connsiteY12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11808">
                  <a:moveTo>
                    <a:pt x="0" y="6642"/>
                  </a:move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11070"/>
                    <a:pt x="0" y="11808"/>
                  </a:cubicBezTo>
                  <a:lnTo>
                    <a:pt x="0" y="11808"/>
                  </a:lnTo>
                  <a:cubicBezTo>
                    <a:pt x="0" y="11808"/>
                    <a:pt x="0" y="11808"/>
                    <a:pt x="0" y="4428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7360ACD1-5891-4B9D-BF7F-BBA0903265DA}"/>
                </a:ext>
              </a:extLst>
            </p:cNvPr>
            <p:cNvSpPr/>
            <p:nvPr/>
          </p:nvSpPr>
          <p:spPr>
            <a:xfrm>
              <a:off x="7784365" y="3648685"/>
              <a:ext cx="808" cy="11807"/>
            </a:xfrm>
            <a:custGeom>
              <a:avLst/>
              <a:gdLst>
                <a:gd name="connsiteX0" fmla="*/ 215 w 808"/>
                <a:gd name="connsiteY0" fmla="*/ 11808 h 11807"/>
                <a:gd name="connsiteX1" fmla="*/ 215 w 808"/>
                <a:gd name="connsiteY1" fmla="*/ 11808 h 11807"/>
                <a:gd name="connsiteX2" fmla="*/ 215 w 808"/>
                <a:gd name="connsiteY2" fmla="*/ 5166 h 11807"/>
                <a:gd name="connsiteX3" fmla="*/ 215 w 808"/>
                <a:gd name="connsiteY3" fmla="*/ 0 h 11807"/>
                <a:gd name="connsiteX4" fmla="*/ 215 w 808"/>
                <a:gd name="connsiteY4" fmla="*/ 0 h 11807"/>
                <a:gd name="connsiteX5" fmla="*/ 215 w 808"/>
                <a:gd name="connsiteY5" fmla="*/ 4428 h 11807"/>
                <a:gd name="connsiteX6" fmla="*/ 215 w 808"/>
                <a:gd name="connsiteY6" fmla="*/ 11808 h 11807"/>
                <a:gd name="connsiteX7" fmla="*/ 215 w 808"/>
                <a:gd name="connsiteY7" fmla="*/ 11808 h 11807"/>
                <a:gd name="connsiteX8" fmla="*/ 215 w 808"/>
                <a:gd name="connsiteY8" fmla="*/ 11808 h 11807"/>
                <a:gd name="connsiteX9" fmla="*/ 215 w 808"/>
                <a:gd name="connsiteY9" fmla="*/ 6642 h 11807"/>
                <a:gd name="connsiteX10" fmla="*/ 215 w 808"/>
                <a:gd name="connsiteY10" fmla="*/ 2214 h 11807"/>
                <a:gd name="connsiteX11" fmla="*/ 215 w 808"/>
                <a:gd name="connsiteY11" fmla="*/ 2214 h 11807"/>
                <a:gd name="connsiteX12" fmla="*/ 215 w 808"/>
                <a:gd name="connsiteY12" fmla="*/ 2214 h 11807"/>
                <a:gd name="connsiteX13" fmla="*/ 215 w 808"/>
                <a:gd name="connsiteY13" fmla="*/ 8856 h 11807"/>
                <a:gd name="connsiteX14" fmla="*/ 215 w 808"/>
                <a:gd name="connsiteY14" fmla="*/ 8856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8" h="11807">
                  <a:moveTo>
                    <a:pt x="215" y="11808"/>
                  </a:moveTo>
                  <a:lnTo>
                    <a:pt x="215" y="11808"/>
                  </a:lnTo>
                  <a:cubicBezTo>
                    <a:pt x="215" y="11808"/>
                    <a:pt x="215" y="11808"/>
                    <a:pt x="215" y="5166"/>
                  </a:cubicBezTo>
                  <a:lnTo>
                    <a:pt x="215" y="0"/>
                  </a:lnTo>
                  <a:lnTo>
                    <a:pt x="215" y="0"/>
                  </a:lnTo>
                  <a:lnTo>
                    <a:pt x="215" y="4428"/>
                  </a:lnTo>
                  <a:cubicBezTo>
                    <a:pt x="-72" y="6880"/>
                    <a:pt x="-72" y="9356"/>
                    <a:pt x="215" y="11808"/>
                  </a:cubicBezTo>
                  <a:lnTo>
                    <a:pt x="215" y="11808"/>
                  </a:lnTo>
                  <a:lnTo>
                    <a:pt x="215" y="11808"/>
                  </a:lnTo>
                  <a:cubicBezTo>
                    <a:pt x="653" y="10114"/>
                    <a:pt x="653" y="8336"/>
                    <a:pt x="215" y="6642"/>
                  </a:cubicBezTo>
                  <a:lnTo>
                    <a:pt x="215" y="2214"/>
                  </a:lnTo>
                  <a:lnTo>
                    <a:pt x="215" y="2214"/>
                  </a:lnTo>
                  <a:lnTo>
                    <a:pt x="215" y="2214"/>
                  </a:lnTo>
                  <a:cubicBezTo>
                    <a:pt x="1006" y="4357"/>
                    <a:pt x="1006" y="6713"/>
                    <a:pt x="215" y="8856"/>
                  </a:cubicBezTo>
                  <a:lnTo>
                    <a:pt x="215" y="885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9AB0CB85-CDF6-4C35-9525-71D6154217A1}"/>
                </a:ext>
              </a:extLst>
            </p:cNvPr>
            <p:cNvSpPr/>
            <p:nvPr/>
          </p:nvSpPr>
          <p:spPr>
            <a:xfrm>
              <a:off x="7795469" y="3623593"/>
              <a:ext cx="340" cy="16564"/>
            </a:xfrm>
            <a:custGeom>
              <a:avLst/>
              <a:gdLst>
                <a:gd name="connsiteX0" fmla="*/ 182 w 340"/>
                <a:gd name="connsiteY0" fmla="*/ 5166 h 16564"/>
                <a:gd name="connsiteX1" fmla="*/ 182 w 340"/>
                <a:gd name="connsiteY1" fmla="*/ 11070 h 16564"/>
                <a:gd name="connsiteX2" fmla="*/ 182 w 340"/>
                <a:gd name="connsiteY2" fmla="*/ 11070 h 16564"/>
                <a:gd name="connsiteX3" fmla="*/ 182 w 340"/>
                <a:gd name="connsiteY3" fmla="*/ 16236 h 16564"/>
                <a:gd name="connsiteX4" fmla="*/ 182 w 340"/>
                <a:gd name="connsiteY4" fmla="*/ 16236 h 16564"/>
                <a:gd name="connsiteX5" fmla="*/ 182 w 340"/>
                <a:gd name="connsiteY5" fmla="*/ 11070 h 16564"/>
                <a:gd name="connsiteX6" fmla="*/ 182 w 340"/>
                <a:gd name="connsiteY6" fmla="*/ 11070 h 16564"/>
                <a:gd name="connsiteX7" fmla="*/ 182 w 340"/>
                <a:gd name="connsiteY7" fmla="*/ 0 h 16564"/>
                <a:gd name="connsiteX8" fmla="*/ 182 w 340"/>
                <a:gd name="connsiteY8" fmla="*/ 0 h 16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" h="16564">
                  <a:moveTo>
                    <a:pt x="182" y="5166"/>
                  </a:moveTo>
                  <a:cubicBezTo>
                    <a:pt x="182" y="5166"/>
                    <a:pt x="182" y="5166"/>
                    <a:pt x="182" y="11070"/>
                  </a:cubicBezTo>
                  <a:lnTo>
                    <a:pt x="182" y="11070"/>
                  </a:lnTo>
                  <a:cubicBezTo>
                    <a:pt x="182" y="11070"/>
                    <a:pt x="182" y="15498"/>
                    <a:pt x="182" y="16236"/>
                  </a:cubicBezTo>
                  <a:cubicBezTo>
                    <a:pt x="182" y="16974"/>
                    <a:pt x="182" y="16236"/>
                    <a:pt x="182" y="16236"/>
                  </a:cubicBezTo>
                  <a:cubicBezTo>
                    <a:pt x="-61" y="14522"/>
                    <a:pt x="-61" y="12784"/>
                    <a:pt x="182" y="11070"/>
                  </a:cubicBezTo>
                  <a:lnTo>
                    <a:pt x="182" y="11070"/>
                  </a:lnTo>
                  <a:cubicBezTo>
                    <a:pt x="393" y="7383"/>
                    <a:pt x="393" y="3687"/>
                    <a:pt x="182" y="0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A07CAF4C-8790-487F-9B2B-79CFF9A7F465}"/>
                </a:ext>
              </a:extLst>
            </p:cNvPr>
            <p:cNvSpPr/>
            <p:nvPr/>
          </p:nvSpPr>
          <p:spPr>
            <a:xfrm>
              <a:off x="7782366" y="3628760"/>
              <a:ext cx="13585" cy="19188"/>
            </a:xfrm>
            <a:custGeom>
              <a:avLst/>
              <a:gdLst>
                <a:gd name="connsiteX0" fmla="*/ 5166 w 13585"/>
                <a:gd name="connsiteY0" fmla="*/ 19188 h 19188"/>
                <a:gd name="connsiteX1" fmla="*/ 5166 w 13585"/>
                <a:gd name="connsiteY1" fmla="*/ 19188 h 19188"/>
                <a:gd name="connsiteX2" fmla="*/ 5166 w 13585"/>
                <a:gd name="connsiteY2" fmla="*/ 14022 h 19188"/>
                <a:gd name="connsiteX3" fmla="*/ 5166 w 13585"/>
                <a:gd name="connsiteY3" fmla="*/ 2214 h 19188"/>
                <a:gd name="connsiteX4" fmla="*/ 5166 w 13585"/>
                <a:gd name="connsiteY4" fmla="*/ 2214 h 19188"/>
                <a:gd name="connsiteX5" fmla="*/ 0 w 13585"/>
                <a:gd name="connsiteY5" fmla="*/ 13284 h 19188"/>
                <a:gd name="connsiteX6" fmla="*/ 0 w 13585"/>
                <a:gd name="connsiteY6" fmla="*/ 17712 h 19188"/>
                <a:gd name="connsiteX7" fmla="*/ 0 w 13585"/>
                <a:gd name="connsiteY7" fmla="*/ 17712 h 19188"/>
                <a:gd name="connsiteX8" fmla="*/ 0 w 13585"/>
                <a:gd name="connsiteY8" fmla="*/ 17712 h 19188"/>
                <a:gd name="connsiteX9" fmla="*/ 0 w 13585"/>
                <a:gd name="connsiteY9" fmla="*/ 12546 h 19188"/>
                <a:gd name="connsiteX10" fmla="*/ 13284 w 13585"/>
                <a:gd name="connsiteY10" fmla="*/ 0 h 19188"/>
                <a:gd name="connsiteX11" fmla="*/ 13284 w 13585"/>
                <a:gd name="connsiteY11" fmla="*/ 0 h 19188"/>
                <a:gd name="connsiteX12" fmla="*/ 13284 w 13585"/>
                <a:gd name="connsiteY12" fmla="*/ 0 h 19188"/>
                <a:gd name="connsiteX13" fmla="*/ 13284 w 13585"/>
                <a:gd name="connsiteY13" fmla="*/ 5904 h 19188"/>
                <a:gd name="connsiteX14" fmla="*/ 13284 w 13585"/>
                <a:gd name="connsiteY14" fmla="*/ 12546 h 19188"/>
                <a:gd name="connsiteX15" fmla="*/ 13284 w 13585"/>
                <a:gd name="connsiteY15" fmla="*/ 12546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585" h="19188">
                  <a:moveTo>
                    <a:pt x="5166" y="19188"/>
                  </a:moveTo>
                  <a:lnTo>
                    <a:pt x="5166" y="19188"/>
                  </a:lnTo>
                  <a:cubicBezTo>
                    <a:pt x="4924" y="17474"/>
                    <a:pt x="4924" y="15736"/>
                    <a:pt x="5166" y="14022"/>
                  </a:cubicBezTo>
                  <a:cubicBezTo>
                    <a:pt x="5481" y="10092"/>
                    <a:pt x="5481" y="6144"/>
                    <a:pt x="5166" y="2214"/>
                  </a:cubicBezTo>
                  <a:lnTo>
                    <a:pt x="5166" y="2214"/>
                  </a:lnTo>
                  <a:cubicBezTo>
                    <a:pt x="3006" y="5683"/>
                    <a:pt x="1272" y="9400"/>
                    <a:pt x="0" y="13284"/>
                  </a:cubicBezTo>
                  <a:cubicBezTo>
                    <a:pt x="0" y="13284"/>
                    <a:pt x="0" y="13284"/>
                    <a:pt x="0" y="17712"/>
                  </a:cubicBezTo>
                  <a:lnTo>
                    <a:pt x="0" y="17712"/>
                  </a:lnTo>
                  <a:cubicBezTo>
                    <a:pt x="0" y="17712"/>
                    <a:pt x="0" y="17712"/>
                    <a:pt x="0" y="17712"/>
                  </a:cubicBezTo>
                  <a:cubicBezTo>
                    <a:pt x="438" y="16018"/>
                    <a:pt x="438" y="14240"/>
                    <a:pt x="0" y="12546"/>
                  </a:cubicBezTo>
                  <a:lnTo>
                    <a:pt x="13284" y="0"/>
                  </a:lnTo>
                  <a:lnTo>
                    <a:pt x="13284" y="0"/>
                  </a:lnTo>
                  <a:lnTo>
                    <a:pt x="13284" y="0"/>
                  </a:lnTo>
                  <a:lnTo>
                    <a:pt x="13284" y="5904"/>
                  </a:lnTo>
                  <a:cubicBezTo>
                    <a:pt x="13685" y="8100"/>
                    <a:pt x="13685" y="10350"/>
                    <a:pt x="13284" y="12546"/>
                  </a:cubicBezTo>
                  <a:lnTo>
                    <a:pt x="13284" y="1254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0B84FBE4-9C5C-4958-99F1-34DE19CA0E0F}"/>
                </a:ext>
              </a:extLst>
            </p:cNvPr>
            <p:cNvSpPr/>
            <p:nvPr/>
          </p:nvSpPr>
          <p:spPr>
            <a:xfrm>
              <a:off x="7792475" y="3644995"/>
              <a:ext cx="223" cy="8856"/>
            </a:xfrm>
            <a:custGeom>
              <a:avLst/>
              <a:gdLst>
                <a:gd name="connsiteX0" fmla="*/ 224 w 223"/>
                <a:gd name="connsiteY0" fmla="*/ 4428 h 8856"/>
                <a:gd name="connsiteX1" fmla="*/ 224 w 223"/>
                <a:gd name="connsiteY1" fmla="*/ 4428 h 8856"/>
                <a:gd name="connsiteX2" fmla="*/ 224 w 223"/>
                <a:gd name="connsiteY2" fmla="*/ 4428 h 8856"/>
                <a:gd name="connsiteX3" fmla="*/ 224 w 223"/>
                <a:gd name="connsiteY3" fmla="*/ 4428 h 8856"/>
                <a:gd name="connsiteX4" fmla="*/ 224 w 223"/>
                <a:gd name="connsiteY4" fmla="*/ 4428 h 8856"/>
                <a:gd name="connsiteX5" fmla="*/ 224 w 223"/>
                <a:gd name="connsiteY5" fmla="*/ 4428 h 8856"/>
                <a:gd name="connsiteX6" fmla="*/ 224 w 223"/>
                <a:gd name="connsiteY6" fmla="*/ 4428 h 8856"/>
                <a:gd name="connsiteX7" fmla="*/ 224 w 223"/>
                <a:gd name="connsiteY7" fmla="*/ 4428 h 8856"/>
                <a:gd name="connsiteX8" fmla="*/ 224 w 223"/>
                <a:gd name="connsiteY8" fmla="*/ 8856 h 8856"/>
                <a:gd name="connsiteX9" fmla="*/ 224 w 223"/>
                <a:gd name="connsiteY9" fmla="*/ 4428 h 8856"/>
                <a:gd name="connsiteX10" fmla="*/ 224 w 223"/>
                <a:gd name="connsiteY10" fmla="*/ 4428 h 8856"/>
                <a:gd name="connsiteX11" fmla="*/ 224 w 223"/>
                <a:gd name="connsiteY11" fmla="*/ 0 h 8856"/>
                <a:gd name="connsiteX12" fmla="*/ 224 w 223"/>
                <a:gd name="connsiteY12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" h="8856">
                  <a:moveTo>
                    <a:pt x="224" y="4428"/>
                  </a:moveTo>
                  <a:lnTo>
                    <a:pt x="224" y="4428"/>
                  </a:lnTo>
                  <a:lnTo>
                    <a:pt x="224" y="4428"/>
                  </a:lnTo>
                  <a:lnTo>
                    <a:pt x="224" y="4428"/>
                  </a:lnTo>
                  <a:lnTo>
                    <a:pt x="224" y="4428"/>
                  </a:lnTo>
                  <a:lnTo>
                    <a:pt x="224" y="4428"/>
                  </a:lnTo>
                  <a:lnTo>
                    <a:pt x="224" y="4428"/>
                  </a:lnTo>
                  <a:cubicBezTo>
                    <a:pt x="224" y="4428"/>
                    <a:pt x="224" y="4428"/>
                    <a:pt x="224" y="4428"/>
                  </a:cubicBezTo>
                  <a:cubicBezTo>
                    <a:pt x="224" y="4428"/>
                    <a:pt x="224" y="8856"/>
                    <a:pt x="224" y="8856"/>
                  </a:cubicBezTo>
                  <a:cubicBezTo>
                    <a:pt x="-75" y="7395"/>
                    <a:pt x="-75" y="5889"/>
                    <a:pt x="224" y="4428"/>
                  </a:cubicBezTo>
                  <a:lnTo>
                    <a:pt x="224" y="4428"/>
                  </a:lnTo>
                  <a:lnTo>
                    <a:pt x="224" y="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7F9657C7-7C5E-4CB5-91B0-E3EFBDD8257C}"/>
                </a:ext>
              </a:extLst>
            </p:cNvPr>
            <p:cNvSpPr/>
            <p:nvPr/>
          </p:nvSpPr>
          <p:spPr>
            <a:xfrm>
              <a:off x="7791222" y="3650900"/>
              <a:ext cx="305" cy="16235"/>
            </a:xfrm>
            <a:custGeom>
              <a:avLst/>
              <a:gdLst>
                <a:gd name="connsiteX0" fmla="*/ 0 w 305"/>
                <a:gd name="connsiteY0" fmla="*/ 10332 h 16235"/>
                <a:gd name="connsiteX1" fmla="*/ 0 w 305"/>
                <a:gd name="connsiteY1" fmla="*/ 5904 h 16235"/>
                <a:gd name="connsiteX2" fmla="*/ 0 w 305"/>
                <a:gd name="connsiteY2" fmla="*/ 0 h 16235"/>
                <a:gd name="connsiteX3" fmla="*/ 0 w 305"/>
                <a:gd name="connsiteY3" fmla="*/ 0 h 16235"/>
                <a:gd name="connsiteX4" fmla="*/ 0 w 305"/>
                <a:gd name="connsiteY4" fmla="*/ 5166 h 16235"/>
                <a:gd name="connsiteX5" fmla="*/ 0 w 305"/>
                <a:gd name="connsiteY5" fmla="*/ 11070 h 16235"/>
                <a:gd name="connsiteX6" fmla="*/ 0 w 305"/>
                <a:gd name="connsiteY6" fmla="*/ 11070 h 16235"/>
                <a:gd name="connsiteX7" fmla="*/ 0 w 305"/>
                <a:gd name="connsiteY7" fmla="*/ 6642 h 16235"/>
                <a:gd name="connsiteX8" fmla="*/ 0 w 305"/>
                <a:gd name="connsiteY8" fmla="*/ 6642 h 16235"/>
                <a:gd name="connsiteX9" fmla="*/ 0 w 305"/>
                <a:gd name="connsiteY9" fmla="*/ 6642 h 16235"/>
                <a:gd name="connsiteX10" fmla="*/ 0 w 305"/>
                <a:gd name="connsiteY10" fmla="*/ 6642 h 16235"/>
                <a:gd name="connsiteX11" fmla="*/ 0 w 305"/>
                <a:gd name="connsiteY11" fmla="*/ 6642 h 16235"/>
                <a:gd name="connsiteX12" fmla="*/ 0 w 305"/>
                <a:gd name="connsiteY12" fmla="*/ 6642 h 16235"/>
                <a:gd name="connsiteX13" fmla="*/ 0 w 305"/>
                <a:gd name="connsiteY13" fmla="*/ 6642 h 16235"/>
                <a:gd name="connsiteX14" fmla="*/ 0 w 305"/>
                <a:gd name="connsiteY14" fmla="*/ 6642 h 16235"/>
                <a:gd name="connsiteX15" fmla="*/ 0 w 305"/>
                <a:gd name="connsiteY15" fmla="*/ 6642 h 16235"/>
                <a:gd name="connsiteX16" fmla="*/ 0 w 305"/>
                <a:gd name="connsiteY16" fmla="*/ 6642 h 16235"/>
                <a:gd name="connsiteX17" fmla="*/ 0 w 305"/>
                <a:gd name="connsiteY17" fmla="*/ 6642 h 16235"/>
                <a:gd name="connsiteX18" fmla="*/ 0 w 305"/>
                <a:gd name="connsiteY18" fmla="*/ 6642 h 16235"/>
                <a:gd name="connsiteX19" fmla="*/ 0 w 305"/>
                <a:gd name="connsiteY19" fmla="*/ 11808 h 16235"/>
                <a:gd name="connsiteX20" fmla="*/ 0 w 305"/>
                <a:gd name="connsiteY20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5" h="16235">
                  <a:moveTo>
                    <a:pt x="0" y="10332"/>
                  </a:moveTo>
                  <a:cubicBezTo>
                    <a:pt x="0" y="10332"/>
                    <a:pt x="0" y="10332"/>
                    <a:pt x="0" y="5904"/>
                  </a:cubicBezTo>
                  <a:cubicBezTo>
                    <a:pt x="398" y="3956"/>
                    <a:pt x="398" y="1948"/>
                    <a:pt x="0" y="0"/>
                  </a:cubicBezTo>
                  <a:lnTo>
                    <a:pt x="0" y="0"/>
                  </a:lnTo>
                  <a:lnTo>
                    <a:pt x="0" y="5166"/>
                  </a:lnTo>
                  <a:cubicBezTo>
                    <a:pt x="0" y="5166"/>
                    <a:pt x="0" y="11070"/>
                    <a:pt x="0" y="11070"/>
                  </a:cubicBezTo>
                  <a:lnTo>
                    <a:pt x="0" y="11070"/>
                  </a:lnTo>
                  <a:cubicBezTo>
                    <a:pt x="0" y="11070"/>
                    <a:pt x="0" y="11070"/>
                    <a:pt x="0" y="6642"/>
                  </a:cubicBezTo>
                  <a:cubicBezTo>
                    <a:pt x="0" y="2214"/>
                    <a:pt x="0" y="6642"/>
                    <a:pt x="0" y="6642"/>
                  </a:cubicBezTo>
                  <a:lnTo>
                    <a:pt x="0" y="6642"/>
                  </a:lnTo>
                  <a:cubicBezTo>
                    <a:pt x="0" y="6642"/>
                    <a:pt x="0" y="6642"/>
                    <a:pt x="0" y="6642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cubicBezTo>
                    <a:pt x="407" y="8340"/>
                    <a:pt x="407" y="10110"/>
                    <a:pt x="0" y="11808"/>
                  </a:cubicBezTo>
                  <a:cubicBezTo>
                    <a:pt x="0" y="11808"/>
                    <a:pt x="0" y="16236"/>
                    <a:pt x="0" y="1623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6573A0D-51E0-48B7-9123-5D220673C37C}"/>
                </a:ext>
              </a:extLst>
            </p:cNvPr>
            <p:cNvSpPr/>
            <p:nvPr/>
          </p:nvSpPr>
          <p:spPr>
            <a:xfrm>
              <a:off x="7801555" y="3649424"/>
              <a:ext cx="295" cy="9593"/>
            </a:xfrm>
            <a:custGeom>
              <a:avLst/>
              <a:gdLst>
                <a:gd name="connsiteX0" fmla="*/ 0 w 295"/>
                <a:gd name="connsiteY0" fmla="*/ 4428 h 9593"/>
                <a:gd name="connsiteX1" fmla="*/ 0 w 295"/>
                <a:gd name="connsiteY1" fmla="*/ 4428 h 9593"/>
                <a:gd name="connsiteX2" fmla="*/ 0 w 295"/>
                <a:gd name="connsiteY2" fmla="*/ 9594 h 9593"/>
                <a:gd name="connsiteX3" fmla="*/ 0 w 295"/>
                <a:gd name="connsiteY3" fmla="*/ 3690 h 9593"/>
                <a:gd name="connsiteX4" fmla="*/ 0 w 295"/>
                <a:gd name="connsiteY4" fmla="*/ 3690 h 9593"/>
                <a:gd name="connsiteX5" fmla="*/ 0 w 295"/>
                <a:gd name="connsiteY5" fmla="*/ 0 h 9593"/>
                <a:gd name="connsiteX6" fmla="*/ 0 w 295"/>
                <a:gd name="connsiteY6" fmla="*/ 0 h 9593"/>
                <a:gd name="connsiteX7" fmla="*/ 0 w 295"/>
                <a:gd name="connsiteY7" fmla="*/ 0 h 9593"/>
                <a:gd name="connsiteX8" fmla="*/ 0 w 295"/>
                <a:gd name="connsiteY8" fmla="*/ 0 h 9593"/>
                <a:gd name="connsiteX9" fmla="*/ 0 w 295"/>
                <a:gd name="connsiteY9" fmla="*/ 0 h 9593"/>
                <a:gd name="connsiteX10" fmla="*/ 0 w 295"/>
                <a:gd name="connsiteY10" fmla="*/ 0 h 9593"/>
                <a:gd name="connsiteX11" fmla="*/ 0 w 295"/>
                <a:gd name="connsiteY11" fmla="*/ 0 h 9593"/>
                <a:gd name="connsiteX12" fmla="*/ 0 w 295"/>
                <a:gd name="connsiteY12" fmla="*/ 0 h 9593"/>
                <a:gd name="connsiteX13" fmla="*/ 0 w 295"/>
                <a:gd name="connsiteY13" fmla="*/ 0 h 9593"/>
                <a:gd name="connsiteX14" fmla="*/ 0 w 295"/>
                <a:gd name="connsiteY14" fmla="*/ 0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5" h="9593"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9594"/>
                    <a:pt x="0" y="9594"/>
                  </a:cubicBezTo>
                  <a:cubicBezTo>
                    <a:pt x="0" y="9594"/>
                    <a:pt x="0" y="9594"/>
                    <a:pt x="0" y="3690"/>
                  </a:cubicBezTo>
                  <a:lnTo>
                    <a:pt x="0" y="3690"/>
                  </a:lnTo>
                  <a:cubicBezTo>
                    <a:pt x="394" y="2491"/>
                    <a:pt x="394" y="1198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B734531A-678A-4E23-A696-FE3A7E055E96}"/>
                </a:ext>
              </a:extLst>
            </p:cNvPr>
            <p:cNvSpPr/>
            <p:nvPr/>
          </p:nvSpPr>
          <p:spPr>
            <a:xfrm>
              <a:off x="7797041" y="3645734"/>
              <a:ext cx="344" cy="18450"/>
            </a:xfrm>
            <a:custGeom>
              <a:avLst/>
              <a:gdLst>
                <a:gd name="connsiteX0" fmla="*/ 85 w 344"/>
                <a:gd name="connsiteY0" fmla="*/ 16974 h 18450"/>
                <a:gd name="connsiteX1" fmla="*/ 85 w 344"/>
                <a:gd name="connsiteY1" fmla="*/ 16974 h 18450"/>
                <a:gd name="connsiteX2" fmla="*/ 85 w 344"/>
                <a:gd name="connsiteY2" fmla="*/ 11070 h 18450"/>
                <a:gd name="connsiteX3" fmla="*/ 85 w 344"/>
                <a:gd name="connsiteY3" fmla="*/ 5904 h 18450"/>
                <a:gd name="connsiteX4" fmla="*/ 85 w 344"/>
                <a:gd name="connsiteY4" fmla="*/ 5904 h 18450"/>
                <a:gd name="connsiteX5" fmla="*/ 85 w 344"/>
                <a:gd name="connsiteY5" fmla="*/ 1476 h 18450"/>
                <a:gd name="connsiteX6" fmla="*/ 85 w 344"/>
                <a:gd name="connsiteY6" fmla="*/ 8118 h 18450"/>
                <a:gd name="connsiteX7" fmla="*/ 85 w 344"/>
                <a:gd name="connsiteY7" fmla="*/ 13284 h 18450"/>
                <a:gd name="connsiteX8" fmla="*/ 85 w 344"/>
                <a:gd name="connsiteY8" fmla="*/ 18450 h 18450"/>
                <a:gd name="connsiteX9" fmla="*/ 85 w 344"/>
                <a:gd name="connsiteY9" fmla="*/ 0 h 18450"/>
                <a:gd name="connsiteX10" fmla="*/ 85 w 344"/>
                <a:gd name="connsiteY10" fmla="*/ 4428 h 18450"/>
                <a:gd name="connsiteX11" fmla="*/ 85 w 344"/>
                <a:gd name="connsiteY11" fmla="*/ 4428 h 18450"/>
                <a:gd name="connsiteX12" fmla="*/ 85 w 344"/>
                <a:gd name="connsiteY12" fmla="*/ 8856 h 18450"/>
                <a:gd name="connsiteX13" fmla="*/ 85 w 344"/>
                <a:gd name="connsiteY13" fmla="*/ 15498 h 18450"/>
                <a:gd name="connsiteX14" fmla="*/ 85 w 344"/>
                <a:gd name="connsiteY14" fmla="*/ 15498 h 18450"/>
                <a:gd name="connsiteX15" fmla="*/ 85 w 344"/>
                <a:gd name="connsiteY15" fmla="*/ 11070 h 18450"/>
                <a:gd name="connsiteX16" fmla="*/ 85 w 344"/>
                <a:gd name="connsiteY16" fmla="*/ 11070 h 18450"/>
                <a:gd name="connsiteX17" fmla="*/ 85 w 344"/>
                <a:gd name="connsiteY17" fmla="*/ 11070 h 18450"/>
                <a:gd name="connsiteX18" fmla="*/ 85 w 344"/>
                <a:gd name="connsiteY18" fmla="*/ 11070 h 18450"/>
                <a:gd name="connsiteX19" fmla="*/ 85 w 344"/>
                <a:gd name="connsiteY19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4" h="18450">
                  <a:moveTo>
                    <a:pt x="85" y="16974"/>
                  </a:moveTo>
                  <a:lnTo>
                    <a:pt x="85" y="16974"/>
                  </a:lnTo>
                  <a:cubicBezTo>
                    <a:pt x="85" y="16974"/>
                    <a:pt x="85" y="16974"/>
                    <a:pt x="85" y="11070"/>
                  </a:cubicBezTo>
                  <a:cubicBezTo>
                    <a:pt x="327" y="9356"/>
                    <a:pt x="327" y="7618"/>
                    <a:pt x="85" y="5904"/>
                  </a:cubicBezTo>
                  <a:lnTo>
                    <a:pt x="85" y="5904"/>
                  </a:lnTo>
                  <a:cubicBezTo>
                    <a:pt x="431" y="4448"/>
                    <a:pt x="431" y="2932"/>
                    <a:pt x="85" y="1476"/>
                  </a:cubicBezTo>
                  <a:lnTo>
                    <a:pt x="85" y="8118"/>
                  </a:lnTo>
                  <a:cubicBezTo>
                    <a:pt x="85" y="8118"/>
                    <a:pt x="85" y="12546"/>
                    <a:pt x="85" y="13284"/>
                  </a:cubicBezTo>
                  <a:cubicBezTo>
                    <a:pt x="85" y="14022"/>
                    <a:pt x="85" y="18450"/>
                    <a:pt x="85" y="18450"/>
                  </a:cubicBezTo>
                  <a:close/>
                  <a:moveTo>
                    <a:pt x="85" y="0"/>
                  </a:moveTo>
                  <a:lnTo>
                    <a:pt x="85" y="4428"/>
                  </a:lnTo>
                  <a:lnTo>
                    <a:pt x="85" y="4428"/>
                  </a:lnTo>
                  <a:cubicBezTo>
                    <a:pt x="-28" y="5902"/>
                    <a:pt x="-28" y="7382"/>
                    <a:pt x="85" y="8856"/>
                  </a:cubicBezTo>
                  <a:cubicBezTo>
                    <a:pt x="85" y="8856"/>
                    <a:pt x="85" y="15498"/>
                    <a:pt x="85" y="15498"/>
                  </a:cubicBezTo>
                  <a:lnTo>
                    <a:pt x="85" y="15498"/>
                  </a:lnTo>
                  <a:cubicBezTo>
                    <a:pt x="85" y="15498"/>
                    <a:pt x="85" y="15498"/>
                    <a:pt x="85" y="11070"/>
                  </a:cubicBezTo>
                  <a:cubicBezTo>
                    <a:pt x="85" y="6642"/>
                    <a:pt x="85" y="11070"/>
                    <a:pt x="85" y="11070"/>
                  </a:cubicBezTo>
                  <a:lnTo>
                    <a:pt x="85" y="11070"/>
                  </a:lnTo>
                  <a:lnTo>
                    <a:pt x="85" y="11070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953A5246-5490-4A47-9285-2D7FABFB51AE}"/>
                </a:ext>
              </a:extLst>
            </p:cNvPr>
            <p:cNvSpPr/>
            <p:nvPr/>
          </p:nvSpPr>
          <p:spPr>
            <a:xfrm>
              <a:off x="7810411" y="3649424"/>
              <a:ext cx="73800" cy="5165"/>
            </a:xfrm>
            <a:custGeom>
              <a:avLst/>
              <a:gdLst>
                <a:gd name="connsiteX0" fmla="*/ 0 w 73800"/>
                <a:gd name="connsiteY0" fmla="*/ 0 h 5165"/>
                <a:gd name="connsiteX1" fmla="*/ 0 w 73800"/>
                <a:gd name="connsiteY1" fmla="*/ 0 h 5165"/>
                <a:gd name="connsiteX2" fmla="*/ 0 w 73800"/>
                <a:gd name="connsiteY2" fmla="*/ 0 h 5165"/>
                <a:gd name="connsiteX3" fmla="*/ 0 w 73800"/>
                <a:gd name="connsiteY3" fmla="*/ 5166 h 5165"/>
                <a:gd name="connsiteX4" fmla="*/ 0 w 73800"/>
                <a:gd name="connsiteY4" fmla="*/ 0 h 5165"/>
                <a:gd name="connsiteX5" fmla="*/ 0 w 73800"/>
                <a:gd name="connsiteY5" fmla="*/ 0 h 5165"/>
                <a:gd name="connsiteX6" fmla="*/ 0 w 73800"/>
                <a:gd name="connsiteY6" fmla="*/ 0 h 5165"/>
                <a:gd name="connsiteX7" fmla="*/ 0 w 73800"/>
                <a:gd name="connsiteY7" fmla="*/ 0 h 5165"/>
                <a:gd name="connsiteX8" fmla="*/ 0 w 73800"/>
                <a:gd name="connsiteY8" fmla="*/ 0 h 5165"/>
                <a:gd name="connsiteX9" fmla="*/ 0 w 73800"/>
                <a:gd name="connsiteY9" fmla="*/ 0 h 5165"/>
                <a:gd name="connsiteX10" fmla="*/ 0 w 73800"/>
                <a:gd name="connsiteY10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516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690"/>
                    <a:pt x="0" y="5166"/>
                    <a:pt x="0" y="5166"/>
                  </a:cubicBezTo>
                  <a:cubicBezTo>
                    <a:pt x="0" y="5166"/>
                    <a:pt x="0" y="5166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5BEFF3C0-9B24-4FD3-9E8E-5EBF33F62400}"/>
                </a:ext>
              </a:extLst>
            </p:cNvPr>
            <p:cNvSpPr/>
            <p:nvPr/>
          </p:nvSpPr>
          <p:spPr>
            <a:xfrm>
              <a:off x="7802656" y="3646471"/>
              <a:ext cx="7754" cy="16974"/>
            </a:xfrm>
            <a:custGeom>
              <a:avLst/>
              <a:gdLst>
                <a:gd name="connsiteX0" fmla="*/ 375 w 7754"/>
                <a:gd name="connsiteY0" fmla="*/ 16974 h 16974"/>
                <a:gd name="connsiteX1" fmla="*/ 375 w 7754"/>
                <a:gd name="connsiteY1" fmla="*/ 16974 h 16974"/>
                <a:gd name="connsiteX2" fmla="*/ 375 w 7754"/>
                <a:gd name="connsiteY2" fmla="*/ 11070 h 16974"/>
                <a:gd name="connsiteX3" fmla="*/ 375 w 7754"/>
                <a:gd name="connsiteY3" fmla="*/ 4428 h 16974"/>
                <a:gd name="connsiteX4" fmla="*/ 4065 w 7754"/>
                <a:gd name="connsiteY4" fmla="*/ 0 h 16974"/>
                <a:gd name="connsiteX5" fmla="*/ 4065 w 7754"/>
                <a:gd name="connsiteY5" fmla="*/ 0 h 16974"/>
                <a:gd name="connsiteX6" fmla="*/ 4065 w 7754"/>
                <a:gd name="connsiteY6" fmla="*/ 0 h 16974"/>
                <a:gd name="connsiteX7" fmla="*/ 4065 w 7754"/>
                <a:gd name="connsiteY7" fmla="*/ 5166 h 16974"/>
                <a:gd name="connsiteX8" fmla="*/ 4065 w 7754"/>
                <a:gd name="connsiteY8" fmla="*/ 11070 h 16974"/>
                <a:gd name="connsiteX9" fmla="*/ 375 w 7754"/>
                <a:gd name="connsiteY9" fmla="*/ 1476 h 16974"/>
                <a:gd name="connsiteX10" fmla="*/ 7755 w 7754"/>
                <a:gd name="connsiteY10" fmla="*/ 1476 h 16974"/>
                <a:gd name="connsiteX11" fmla="*/ 7755 w 7754"/>
                <a:gd name="connsiteY11" fmla="*/ 1476 h 16974"/>
                <a:gd name="connsiteX12" fmla="*/ 7755 w 7754"/>
                <a:gd name="connsiteY12" fmla="*/ 1476 h 16974"/>
                <a:gd name="connsiteX13" fmla="*/ 7755 w 7754"/>
                <a:gd name="connsiteY13" fmla="*/ 1476 h 16974"/>
                <a:gd name="connsiteX14" fmla="*/ 7755 w 7754"/>
                <a:gd name="connsiteY14" fmla="*/ 7380 h 16974"/>
                <a:gd name="connsiteX15" fmla="*/ 7755 w 7754"/>
                <a:gd name="connsiteY15" fmla="*/ 7380 h 16974"/>
                <a:gd name="connsiteX16" fmla="*/ 7755 w 7754"/>
                <a:gd name="connsiteY16" fmla="*/ 2214 h 16974"/>
                <a:gd name="connsiteX17" fmla="*/ 7755 w 7754"/>
                <a:gd name="connsiteY17" fmla="*/ 2214 h 16974"/>
                <a:gd name="connsiteX18" fmla="*/ 7755 w 7754"/>
                <a:gd name="connsiteY18" fmla="*/ 2214 h 16974"/>
                <a:gd name="connsiteX19" fmla="*/ 7755 w 7754"/>
                <a:gd name="connsiteY19" fmla="*/ 221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754" h="16974">
                  <a:moveTo>
                    <a:pt x="375" y="16974"/>
                  </a:moveTo>
                  <a:lnTo>
                    <a:pt x="375" y="16974"/>
                  </a:lnTo>
                  <a:cubicBezTo>
                    <a:pt x="-125" y="15037"/>
                    <a:pt x="-125" y="13007"/>
                    <a:pt x="375" y="11070"/>
                  </a:cubicBezTo>
                  <a:lnTo>
                    <a:pt x="375" y="4428"/>
                  </a:lnTo>
                  <a:cubicBezTo>
                    <a:pt x="2154" y="3513"/>
                    <a:pt x="3486" y="1915"/>
                    <a:pt x="4065" y="0"/>
                  </a:cubicBezTo>
                  <a:lnTo>
                    <a:pt x="4065" y="0"/>
                  </a:lnTo>
                  <a:lnTo>
                    <a:pt x="4065" y="0"/>
                  </a:lnTo>
                  <a:cubicBezTo>
                    <a:pt x="4065" y="0"/>
                    <a:pt x="4065" y="4428"/>
                    <a:pt x="4065" y="5166"/>
                  </a:cubicBezTo>
                  <a:cubicBezTo>
                    <a:pt x="4065" y="5904"/>
                    <a:pt x="4065" y="11070"/>
                    <a:pt x="4065" y="11070"/>
                  </a:cubicBezTo>
                  <a:close/>
                  <a:moveTo>
                    <a:pt x="375" y="1476"/>
                  </a:moveTo>
                  <a:lnTo>
                    <a:pt x="7755" y="1476"/>
                  </a:lnTo>
                  <a:lnTo>
                    <a:pt x="7755" y="1476"/>
                  </a:lnTo>
                  <a:lnTo>
                    <a:pt x="7755" y="1476"/>
                  </a:lnTo>
                  <a:lnTo>
                    <a:pt x="7755" y="1476"/>
                  </a:lnTo>
                  <a:cubicBezTo>
                    <a:pt x="7755" y="5904"/>
                    <a:pt x="7755" y="7380"/>
                    <a:pt x="7755" y="7380"/>
                  </a:cubicBezTo>
                  <a:lnTo>
                    <a:pt x="7755" y="7380"/>
                  </a:lnTo>
                  <a:cubicBezTo>
                    <a:pt x="7755" y="7380"/>
                    <a:pt x="7755" y="7380"/>
                    <a:pt x="7755" y="2214"/>
                  </a:cubicBezTo>
                  <a:lnTo>
                    <a:pt x="7755" y="2214"/>
                  </a:lnTo>
                  <a:lnTo>
                    <a:pt x="7755" y="2214"/>
                  </a:lnTo>
                  <a:lnTo>
                    <a:pt x="7755" y="2214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A35C181A-FB64-4C71-8A6B-FA0FBF4D9E68}"/>
                </a:ext>
              </a:extLst>
            </p:cNvPr>
            <p:cNvSpPr/>
            <p:nvPr/>
          </p:nvSpPr>
          <p:spPr>
            <a:xfrm>
              <a:off x="7810411" y="3647210"/>
              <a:ext cx="73800" cy="16235"/>
            </a:xfrm>
            <a:custGeom>
              <a:avLst/>
              <a:gdLst>
                <a:gd name="connsiteX0" fmla="*/ 0 w 73800"/>
                <a:gd name="connsiteY0" fmla="*/ 0 h 16235"/>
                <a:gd name="connsiteX1" fmla="*/ 0 w 73800"/>
                <a:gd name="connsiteY1" fmla="*/ 0 h 16235"/>
                <a:gd name="connsiteX2" fmla="*/ 0 w 73800"/>
                <a:gd name="connsiteY2" fmla="*/ 3690 h 16235"/>
                <a:gd name="connsiteX3" fmla="*/ 0 w 73800"/>
                <a:gd name="connsiteY3" fmla="*/ 3690 h 16235"/>
                <a:gd name="connsiteX4" fmla="*/ 0 w 73800"/>
                <a:gd name="connsiteY4" fmla="*/ 3690 h 16235"/>
                <a:gd name="connsiteX5" fmla="*/ 0 w 73800"/>
                <a:gd name="connsiteY5" fmla="*/ 3690 h 16235"/>
                <a:gd name="connsiteX6" fmla="*/ 0 w 73800"/>
                <a:gd name="connsiteY6" fmla="*/ 11070 h 16235"/>
                <a:gd name="connsiteX7" fmla="*/ 0 w 73800"/>
                <a:gd name="connsiteY7" fmla="*/ 16236 h 16235"/>
                <a:gd name="connsiteX8" fmla="*/ 0 w 73800"/>
                <a:gd name="connsiteY8" fmla="*/ 11070 h 16235"/>
                <a:gd name="connsiteX9" fmla="*/ 0 w 73800"/>
                <a:gd name="connsiteY9" fmla="*/ 11070 h 16235"/>
                <a:gd name="connsiteX10" fmla="*/ 0 w 73800"/>
                <a:gd name="connsiteY10" fmla="*/ 6642 h 16235"/>
                <a:gd name="connsiteX11" fmla="*/ 0 w 73800"/>
                <a:gd name="connsiteY11" fmla="*/ 6642 h 16235"/>
                <a:gd name="connsiteX12" fmla="*/ 0 w 73800"/>
                <a:gd name="connsiteY12" fmla="*/ 6642 h 16235"/>
                <a:gd name="connsiteX13" fmla="*/ 0 w 73800"/>
                <a:gd name="connsiteY13" fmla="*/ 6642 h 16235"/>
                <a:gd name="connsiteX14" fmla="*/ 0 w 73800"/>
                <a:gd name="connsiteY14" fmla="*/ 1476 h 16235"/>
                <a:gd name="connsiteX15" fmla="*/ 0 w 73800"/>
                <a:gd name="connsiteY15" fmla="*/ 1476 h 16235"/>
                <a:gd name="connsiteX16" fmla="*/ 0 w 73800"/>
                <a:gd name="connsiteY16" fmla="*/ 147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3800" h="16235">
                  <a:moveTo>
                    <a:pt x="0" y="0"/>
                  </a:moveTo>
                  <a:lnTo>
                    <a:pt x="0" y="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11070"/>
                  </a:lnTo>
                  <a:lnTo>
                    <a:pt x="0" y="16236"/>
                  </a:lnTo>
                  <a:cubicBezTo>
                    <a:pt x="0" y="16236"/>
                    <a:pt x="0" y="16236"/>
                    <a:pt x="0" y="11070"/>
                  </a:cubicBezTo>
                  <a:lnTo>
                    <a:pt x="0" y="11070"/>
                  </a:lnTo>
                  <a:cubicBezTo>
                    <a:pt x="0" y="11070"/>
                    <a:pt x="0" y="11070"/>
                    <a:pt x="0" y="6642"/>
                  </a:cubicBezTo>
                  <a:lnTo>
                    <a:pt x="0" y="6642"/>
                  </a:lnTo>
                  <a:lnTo>
                    <a:pt x="0" y="6642"/>
                  </a:lnTo>
                  <a:cubicBezTo>
                    <a:pt x="0" y="6642"/>
                    <a:pt x="0" y="6642"/>
                    <a:pt x="0" y="6642"/>
                  </a:cubicBez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266BFD90-65A1-466A-99AB-7501A03F3F8F}"/>
                </a:ext>
              </a:extLst>
            </p:cNvPr>
            <p:cNvSpPr/>
            <p:nvPr/>
          </p:nvSpPr>
          <p:spPr>
            <a:xfrm>
              <a:off x="7810411" y="3647948"/>
              <a:ext cx="340" cy="16235"/>
            </a:xfrm>
            <a:custGeom>
              <a:avLst/>
              <a:gdLst>
                <a:gd name="connsiteX0" fmla="*/ 0 w 340"/>
                <a:gd name="connsiteY0" fmla="*/ 16236 h 16235"/>
                <a:gd name="connsiteX1" fmla="*/ 0 w 340"/>
                <a:gd name="connsiteY1" fmla="*/ 16236 h 16235"/>
                <a:gd name="connsiteX2" fmla="*/ 0 w 340"/>
                <a:gd name="connsiteY2" fmla="*/ 11070 h 16235"/>
                <a:gd name="connsiteX3" fmla="*/ 0 w 340"/>
                <a:gd name="connsiteY3" fmla="*/ 5166 h 16235"/>
                <a:gd name="connsiteX4" fmla="*/ 0 w 340"/>
                <a:gd name="connsiteY4" fmla="*/ 5166 h 16235"/>
                <a:gd name="connsiteX5" fmla="*/ 0 w 340"/>
                <a:gd name="connsiteY5" fmla="*/ 9594 h 16235"/>
                <a:gd name="connsiteX6" fmla="*/ 0 w 340"/>
                <a:gd name="connsiteY6" fmla="*/ 16236 h 16235"/>
                <a:gd name="connsiteX7" fmla="*/ 0 w 340"/>
                <a:gd name="connsiteY7" fmla="*/ 16236 h 16235"/>
                <a:gd name="connsiteX8" fmla="*/ 0 w 340"/>
                <a:gd name="connsiteY8" fmla="*/ 11070 h 16235"/>
                <a:gd name="connsiteX9" fmla="*/ 0 w 340"/>
                <a:gd name="connsiteY9" fmla="*/ 7380 h 16235"/>
                <a:gd name="connsiteX10" fmla="*/ 0 w 340"/>
                <a:gd name="connsiteY10" fmla="*/ 0 h 16235"/>
                <a:gd name="connsiteX11" fmla="*/ 0 w 340"/>
                <a:gd name="connsiteY11" fmla="*/ 0 h 16235"/>
                <a:gd name="connsiteX12" fmla="*/ 0 w 340"/>
                <a:gd name="connsiteY12" fmla="*/ 10332 h 16235"/>
                <a:gd name="connsiteX13" fmla="*/ 0 w 340"/>
                <a:gd name="connsiteY13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0" h="16235">
                  <a:moveTo>
                    <a:pt x="0" y="16236"/>
                  </a:moveTo>
                  <a:lnTo>
                    <a:pt x="0" y="16236"/>
                  </a:lnTo>
                  <a:cubicBezTo>
                    <a:pt x="0" y="16236"/>
                    <a:pt x="0" y="16236"/>
                    <a:pt x="0" y="11070"/>
                  </a:cubicBezTo>
                  <a:cubicBezTo>
                    <a:pt x="176" y="9106"/>
                    <a:pt x="176" y="7130"/>
                    <a:pt x="0" y="5166"/>
                  </a:cubicBezTo>
                  <a:lnTo>
                    <a:pt x="0" y="5166"/>
                  </a:lnTo>
                  <a:cubicBezTo>
                    <a:pt x="345" y="6622"/>
                    <a:pt x="345" y="8138"/>
                    <a:pt x="0" y="9594"/>
                  </a:cubicBezTo>
                  <a:cubicBezTo>
                    <a:pt x="0" y="9594"/>
                    <a:pt x="0" y="16236"/>
                    <a:pt x="0" y="16236"/>
                  </a:cubicBezTo>
                  <a:lnTo>
                    <a:pt x="0" y="16236"/>
                  </a:lnTo>
                  <a:cubicBezTo>
                    <a:pt x="0" y="16236"/>
                    <a:pt x="0" y="16236"/>
                    <a:pt x="0" y="11070"/>
                  </a:cubicBezTo>
                  <a:cubicBezTo>
                    <a:pt x="455" y="9882"/>
                    <a:pt x="455" y="8568"/>
                    <a:pt x="0" y="738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10332"/>
                  </a:lnTo>
                  <a:cubicBezTo>
                    <a:pt x="0" y="10332"/>
                    <a:pt x="0" y="16236"/>
                    <a:pt x="0" y="16236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C7498068-6434-4B97-A167-1DC5E3AA57E8}"/>
                </a:ext>
              </a:extLst>
            </p:cNvPr>
            <p:cNvSpPr/>
            <p:nvPr/>
          </p:nvSpPr>
          <p:spPr>
            <a:xfrm>
              <a:off x="7810411" y="3651637"/>
              <a:ext cx="6289" cy="5903"/>
            </a:xfrm>
            <a:custGeom>
              <a:avLst/>
              <a:gdLst>
                <a:gd name="connsiteX0" fmla="*/ 5904 w 6289"/>
                <a:gd name="connsiteY0" fmla="*/ 0 h 5903"/>
                <a:gd name="connsiteX1" fmla="*/ 5904 w 6289"/>
                <a:gd name="connsiteY1" fmla="*/ 0 h 5903"/>
                <a:gd name="connsiteX2" fmla="*/ 5904 w 6289"/>
                <a:gd name="connsiteY2" fmla="*/ 5166 h 5903"/>
                <a:gd name="connsiteX3" fmla="*/ 5904 w 6289"/>
                <a:gd name="connsiteY3" fmla="*/ 5166 h 5903"/>
                <a:gd name="connsiteX4" fmla="*/ 0 w 6289"/>
                <a:gd name="connsiteY4" fmla="*/ 5904 h 5903"/>
                <a:gd name="connsiteX5" fmla="*/ 0 w 6289"/>
                <a:gd name="connsiteY5" fmla="*/ 5904 h 5903"/>
                <a:gd name="connsiteX6" fmla="*/ 0 w 6289"/>
                <a:gd name="connsiteY6" fmla="*/ 5904 h 5903"/>
                <a:gd name="connsiteX7" fmla="*/ 0 w 6289"/>
                <a:gd name="connsiteY7" fmla="*/ 5904 h 5903"/>
                <a:gd name="connsiteX8" fmla="*/ 0 w 6289"/>
                <a:gd name="connsiteY8" fmla="*/ 5904 h 5903"/>
                <a:gd name="connsiteX9" fmla="*/ 0 w 6289"/>
                <a:gd name="connsiteY9" fmla="*/ 5904 h 5903"/>
                <a:gd name="connsiteX10" fmla="*/ 0 w 6289"/>
                <a:gd name="connsiteY10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89" h="5903">
                  <a:moveTo>
                    <a:pt x="5904" y="0"/>
                  </a:moveTo>
                  <a:lnTo>
                    <a:pt x="5904" y="0"/>
                  </a:lnTo>
                  <a:cubicBezTo>
                    <a:pt x="6418" y="1683"/>
                    <a:pt x="6418" y="3483"/>
                    <a:pt x="5904" y="5166"/>
                  </a:cubicBezTo>
                  <a:lnTo>
                    <a:pt x="5904" y="5166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4000BC13-ECD8-4912-B311-8C54DA7D35A0}"/>
                </a:ext>
              </a:extLst>
            </p:cNvPr>
            <p:cNvSpPr/>
            <p:nvPr/>
          </p:nvSpPr>
          <p:spPr>
            <a:xfrm>
              <a:off x="7810411" y="3647948"/>
              <a:ext cx="7379" cy="15497"/>
            </a:xfrm>
            <a:custGeom>
              <a:avLst/>
              <a:gdLst>
                <a:gd name="connsiteX0" fmla="*/ 7380 w 7379"/>
                <a:gd name="connsiteY0" fmla="*/ 15498 h 15497"/>
                <a:gd name="connsiteX1" fmla="*/ 7380 w 7379"/>
                <a:gd name="connsiteY1" fmla="*/ 15498 h 15497"/>
                <a:gd name="connsiteX2" fmla="*/ 0 w 7379"/>
                <a:gd name="connsiteY2" fmla="*/ 9594 h 15497"/>
                <a:gd name="connsiteX3" fmla="*/ 0 w 7379"/>
                <a:gd name="connsiteY3" fmla="*/ 0 h 15497"/>
                <a:gd name="connsiteX4" fmla="*/ 0 w 7379"/>
                <a:gd name="connsiteY4" fmla="*/ 0 h 15497"/>
                <a:gd name="connsiteX5" fmla="*/ 0 w 7379"/>
                <a:gd name="connsiteY5" fmla="*/ 0 h 15497"/>
                <a:gd name="connsiteX6" fmla="*/ 0 w 7379"/>
                <a:gd name="connsiteY6" fmla="*/ 5166 h 15497"/>
                <a:gd name="connsiteX7" fmla="*/ 5166 w 7379"/>
                <a:gd name="connsiteY7" fmla="*/ 11808 h 15497"/>
                <a:gd name="connsiteX8" fmla="*/ 5166 w 7379"/>
                <a:gd name="connsiteY8" fmla="*/ 11808 h 15497"/>
                <a:gd name="connsiteX9" fmla="*/ 5166 w 7379"/>
                <a:gd name="connsiteY9" fmla="*/ 5904 h 15497"/>
                <a:gd name="connsiteX10" fmla="*/ 5166 w 7379"/>
                <a:gd name="connsiteY10" fmla="*/ 5904 h 15497"/>
                <a:gd name="connsiteX11" fmla="*/ 5166 w 7379"/>
                <a:gd name="connsiteY11" fmla="*/ 5904 h 15497"/>
                <a:gd name="connsiteX12" fmla="*/ 5166 w 7379"/>
                <a:gd name="connsiteY12" fmla="*/ 5904 h 15497"/>
                <a:gd name="connsiteX13" fmla="*/ 5166 w 7379"/>
                <a:gd name="connsiteY13" fmla="*/ 5904 h 15497"/>
                <a:gd name="connsiteX14" fmla="*/ 5166 w 7379"/>
                <a:gd name="connsiteY14" fmla="*/ 5904 h 15497"/>
                <a:gd name="connsiteX15" fmla="*/ 5166 w 7379"/>
                <a:gd name="connsiteY15" fmla="*/ 5904 h 15497"/>
                <a:gd name="connsiteX16" fmla="*/ 5166 w 7379"/>
                <a:gd name="connsiteY16" fmla="*/ 5904 h 15497"/>
                <a:gd name="connsiteX17" fmla="*/ 5166 w 7379"/>
                <a:gd name="connsiteY17" fmla="*/ 11070 h 1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79" h="15497">
                  <a:moveTo>
                    <a:pt x="7380" y="15498"/>
                  </a:moveTo>
                  <a:lnTo>
                    <a:pt x="7380" y="15498"/>
                  </a:lnTo>
                  <a:lnTo>
                    <a:pt x="0" y="959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72" y="1689"/>
                    <a:pt x="472" y="3477"/>
                    <a:pt x="0" y="5166"/>
                  </a:cubicBezTo>
                  <a:cubicBezTo>
                    <a:pt x="1210" y="7735"/>
                    <a:pt x="2974" y="10004"/>
                    <a:pt x="5166" y="11808"/>
                  </a:cubicBezTo>
                  <a:lnTo>
                    <a:pt x="5166" y="11808"/>
                  </a:lnTo>
                  <a:cubicBezTo>
                    <a:pt x="5166" y="11808"/>
                    <a:pt x="5166" y="11808"/>
                    <a:pt x="5166" y="5904"/>
                  </a:cubicBezTo>
                  <a:cubicBezTo>
                    <a:pt x="5166" y="0"/>
                    <a:pt x="5166" y="5904"/>
                    <a:pt x="5166" y="5904"/>
                  </a:cubicBezTo>
                  <a:lnTo>
                    <a:pt x="5166" y="5904"/>
                  </a:lnTo>
                  <a:cubicBezTo>
                    <a:pt x="5166" y="5904"/>
                    <a:pt x="5166" y="5904"/>
                    <a:pt x="5166" y="5904"/>
                  </a:cubicBezTo>
                  <a:lnTo>
                    <a:pt x="5166" y="5904"/>
                  </a:lnTo>
                  <a:lnTo>
                    <a:pt x="5166" y="5904"/>
                  </a:lnTo>
                  <a:lnTo>
                    <a:pt x="5166" y="5904"/>
                  </a:lnTo>
                  <a:cubicBezTo>
                    <a:pt x="5166" y="5904"/>
                    <a:pt x="5166" y="5904"/>
                    <a:pt x="5166" y="5904"/>
                  </a:cubicBezTo>
                  <a:cubicBezTo>
                    <a:pt x="5470" y="7612"/>
                    <a:pt x="5470" y="9362"/>
                    <a:pt x="5166" y="1107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1DC223C7-C603-4742-9D95-75E181EE0E0F}"/>
                </a:ext>
              </a:extLst>
            </p:cNvPr>
            <p:cNvSpPr/>
            <p:nvPr/>
          </p:nvSpPr>
          <p:spPr>
            <a:xfrm>
              <a:off x="7814101" y="3649424"/>
              <a:ext cx="4668" cy="9593"/>
            </a:xfrm>
            <a:custGeom>
              <a:avLst/>
              <a:gdLst>
                <a:gd name="connsiteX0" fmla="*/ 4428 w 4668"/>
                <a:gd name="connsiteY0" fmla="*/ 0 h 9593"/>
                <a:gd name="connsiteX1" fmla="*/ 4428 w 4668"/>
                <a:gd name="connsiteY1" fmla="*/ 4428 h 9593"/>
                <a:gd name="connsiteX2" fmla="*/ 4428 w 4668"/>
                <a:gd name="connsiteY2" fmla="*/ 9594 h 9593"/>
                <a:gd name="connsiteX3" fmla="*/ 4428 w 4668"/>
                <a:gd name="connsiteY3" fmla="*/ 9594 h 9593"/>
                <a:gd name="connsiteX4" fmla="*/ 4428 w 4668"/>
                <a:gd name="connsiteY4" fmla="*/ 9594 h 9593"/>
                <a:gd name="connsiteX5" fmla="*/ 0 w 4668"/>
                <a:gd name="connsiteY5" fmla="*/ 9594 h 9593"/>
                <a:gd name="connsiteX6" fmla="*/ 0 w 4668"/>
                <a:gd name="connsiteY6" fmla="*/ 9594 h 9593"/>
                <a:gd name="connsiteX7" fmla="*/ 0 w 4668"/>
                <a:gd name="connsiteY7" fmla="*/ 9594 h 9593"/>
                <a:gd name="connsiteX8" fmla="*/ 0 w 4668"/>
                <a:gd name="connsiteY8" fmla="*/ 9594 h 9593"/>
                <a:gd name="connsiteX9" fmla="*/ 0 w 4668"/>
                <a:gd name="connsiteY9" fmla="*/ 9594 h 9593"/>
                <a:gd name="connsiteX10" fmla="*/ 0 w 4668"/>
                <a:gd name="connsiteY10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68" h="9593">
                  <a:moveTo>
                    <a:pt x="4428" y="0"/>
                  </a:moveTo>
                  <a:cubicBezTo>
                    <a:pt x="4748" y="1459"/>
                    <a:pt x="4748" y="2970"/>
                    <a:pt x="4428" y="4428"/>
                  </a:cubicBezTo>
                  <a:cubicBezTo>
                    <a:pt x="4428" y="4428"/>
                    <a:pt x="4428" y="4428"/>
                    <a:pt x="4428" y="9594"/>
                  </a:cubicBezTo>
                  <a:lnTo>
                    <a:pt x="4428" y="9594"/>
                  </a:lnTo>
                  <a:lnTo>
                    <a:pt x="4428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287C7995-5FEB-4868-B9B1-1C24B370B8EC}"/>
                </a:ext>
              </a:extLst>
            </p:cNvPr>
            <p:cNvSpPr/>
            <p:nvPr/>
          </p:nvSpPr>
          <p:spPr>
            <a:xfrm>
              <a:off x="7817053" y="3642043"/>
              <a:ext cx="5165" cy="24354"/>
            </a:xfrm>
            <a:custGeom>
              <a:avLst/>
              <a:gdLst>
                <a:gd name="connsiteX0" fmla="*/ 5166 w 5165"/>
                <a:gd name="connsiteY0" fmla="*/ 19188 h 24354"/>
                <a:gd name="connsiteX1" fmla="*/ 5166 w 5165"/>
                <a:gd name="connsiteY1" fmla="*/ 19188 h 24354"/>
                <a:gd name="connsiteX2" fmla="*/ 738 w 5165"/>
                <a:gd name="connsiteY2" fmla="*/ 19188 h 24354"/>
                <a:gd name="connsiteX3" fmla="*/ 738 w 5165"/>
                <a:gd name="connsiteY3" fmla="*/ 15498 h 24354"/>
                <a:gd name="connsiteX4" fmla="*/ 738 w 5165"/>
                <a:gd name="connsiteY4" fmla="*/ 15498 h 24354"/>
                <a:gd name="connsiteX5" fmla="*/ 738 w 5165"/>
                <a:gd name="connsiteY5" fmla="*/ 15498 h 24354"/>
                <a:gd name="connsiteX6" fmla="*/ 738 w 5165"/>
                <a:gd name="connsiteY6" fmla="*/ 19926 h 24354"/>
                <a:gd name="connsiteX7" fmla="*/ 738 w 5165"/>
                <a:gd name="connsiteY7" fmla="*/ 24354 h 24354"/>
                <a:gd name="connsiteX8" fmla="*/ 738 w 5165"/>
                <a:gd name="connsiteY8" fmla="*/ 24354 h 24354"/>
                <a:gd name="connsiteX9" fmla="*/ 0 w 5165"/>
                <a:gd name="connsiteY9" fmla="*/ 5904 h 24354"/>
                <a:gd name="connsiteX10" fmla="*/ 0 w 5165"/>
                <a:gd name="connsiteY10" fmla="*/ 5904 h 24354"/>
                <a:gd name="connsiteX11" fmla="*/ 0 w 5165"/>
                <a:gd name="connsiteY11" fmla="*/ 5904 h 24354"/>
                <a:gd name="connsiteX12" fmla="*/ 0 w 5165"/>
                <a:gd name="connsiteY12" fmla="*/ 5904 h 24354"/>
                <a:gd name="connsiteX13" fmla="*/ 4428 w 5165"/>
                <a:gd name="connsiteY13" fmla="*/ 5904 h 24354"/>
                <a:gd name="connsiteX14" fmla="*/ 4428 w 5165"/>
                <a:gd name="connsiteY14" fmla="*/ 5904 h 24354"/>
                <a:gd name="connsiteX15" fmla="*/ 4428 w 5165"/>
                <a:gd name="connsiteY15" fmla="*/ 0 h 24354"/>
                <a:gd name="connsiteX16" fmla="*/ 4428 w 5165"/>
                <a:gd name="connsiteY16" fmla="*/ 0 h 24354"/>
                <a:gd name="connsiteX17" fmla="*/ 4428 w 5165"/>
                <a:gd name="connsiteY17" fmla="*/ 0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165" h="24354">
                  <a:moveTo>
                    <a:pt x="5166" y="19188"/>
                  </a:moveTo>
                  <a:lnTo>
                    <a:pt x="5166" y="19188"/>
                  </a:lnTo>
                  <a:lnTo>
                    <a:pt x="738" y="19188"/>
                  </a:lnTo>
                  <a:cubicBezTo>
                    <a:pt x="390" y="17983"/>
                    <a:pt x="390" y="16703"/>
                    <a:pt x="738" y="15498"/>
                  </a:cubicBezTo>
                  <a:lnTo>
                    <a:pt x="738" y="15498"/>
                  </a:lnTo>
                  <a:lnTo>
                    <a:pt x="738" y="15498"/>
                  </a:lnTo>
                  <a:lnTo>
                    <a:pt x="738" y="19926"/>
                  </a:lnTo>
                  <a:cubicBezTo>
                    <a:pt x="852" y="21400"/>
                    <a:pt x="852" y="22880"/>
                    <a:pt x="738" y="24354"/>
                  </a:cubicBezTo>
                  <a:lnTo>
                    <a:pt x="738" y="24354"/>
                  </a:lnTo>
                  <a:close/>
                  <a:moveTo>
                    <a:pt x="0" y="5904"/>
                  </a:move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cubicBezTo>
                    <a:pt x="0" y="5904"/>
                    <a:pt x="0" y="5904"/>
                    <a:pt x="0" y="5904"/>
                  </a:cubicBezTo>
                  <a:lnTo>
                    <a:pt x="4428" y="5904"/>
                  </a:lnTo>
                  <a:lnTo>
                    <a:pt x="4428" y="5904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E6DA2D87-F250-4284-8D2B-2FACC6C9B45D}"/>
                </a:ext>
              </a:extLst>
            </p:cNvPr>
            <p:cNvSpPr/>
            <p:nvPr/>
          </p:nvSpPr>
          <p:spPr>
            <a:xfrm>
              <a:off x="7811886" y="3657541"/>
              <a:ext cx="6642" cy="5903"/>
            </a:xfrm>
            <a:custGeom>
              <a:avLst/>
              <a:gdLst>
                <a:gd name="connsiteX0" fmla="*/ 6642 w 6642"/>
                <a:gd name="connsiteY0" fmla="*/ 1476 h 5903"/>
                <a:gd name="connsiteX1" fmla="*/ 6642 w 6642"/>
                <a:gd name="connsiteY1" fmla="*/ 1476 h 5903"/>
                <a:gd name="connsiteX2" fmla="*/ 6642 w 6642"/>
                <a:gd name="connsiteY2" fmla="*/ 1476 h 5903"/>
                <a:gd name="connsiteX3" fmla="*/ 6642 w 6642"/>
                <a:gd name="connsiteY3" fmla="*/ 5904 h 5903"/>
                <a:gd name="connsiteX4" fmla="*/ 6642 w 6642"/>
                <a:gd name="connsiteY4" fmla="*/ 5904 h 5903"/>
                <a:gd name="connsiteX5" fmla="*/ 6642 w 6642"/>
                <a:gd name="connsiteY5" fmla="*/ 5904 h 5903"/>
                <a:gd name="connsiteX6" fmla="*/ 0 w 6642"/>
                <a:gd name="connsiteY6" fmla="*/ 5904 h 5903"/>
                <a:gd name="connsiteX7" fmla="*/ 0 w 6642"/>
                <a:gd name="connsiteY7" fmla="*/ 5904 h 5903"/>
                <a:gd name="connsiteX8" fmla="*/ 0 w 6642"/>
                <a:gd name="connsiteY8" fmla="*/ 5904 h 5903"/>
                <a:gd name="connsiteX9" fmla="*/ 0 w 6642"/>
                <a:gd name="connsiteY9" fmla="*/ 0 h 5903"/>
                <a:gd name="connsiteX10" fmla="*/ 0 w 6642"/>
                <a:gd name="connsiteY10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42" h="5903">
                  <a:moveTo>
                    <a:pt x="6642" y="1476"/>
                  </a:moveTo>
                  <a:lnTo>
                    <a:pt x="6642" y="1476"/>
                  </a:lnTo>
                  <a:lnTo>
                    <a:pt x="6642" y="1476"/>
                  </a:lnTo>
                  <a:lnTo>
                    <a:pt x="6642" y="5904"/>
                  </a:lnTo>
                  <a:lnTo>
                    <a:pt x="6642" y="5904"/>
                  </a:lnTo>
                  <a:lnTo>
                    <a:pt x="6642" y="5904"/>
                  </a:ln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255" y="3945"/>
                    <a:pt x="255" y="195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31BB6080-6F41-40FD-B3DA-34A3ECBF7801}"/>
                </a:ext>
              </a:extLst>
            </p:cNvPr>
            <p:cNvSpPr/>
            <p:nvPr/>
          </p:nvSpPr>
          <p:spPr>
            <a:xfrm>
              <a:off x="7820742" y="3661969"/>
              <a:ext cx="7379" cy="15498"/>
            </a:xfrm>
            <a:custGeom>
              <a:avLst/>
              <a:gdLst>
                <a:gd name="connsiteX0" fmla="*/ 6642 w 7379"/>
                <a:gd name="connsiteY0" fmla="*/ 11808 h 15498"/>
                <a:gd name="connsiteX1" fmla="*/ 6642 w 7379"/>
                <a:gd name="connsiteY1" fmla="*/ 11808 h 15498"/>
                <a:gd name="connsiteX2" fmla="*/ 738 w 7379"/>
                <a:gd name="connsiteY2" fmla="*/ 11808 h 15498"/>
                <a:gd name="connsiteX3" fmla="*/ 738 w 7379"/>
                <a:gd name="connsiteY3" fmla="*/ 4428 h 15498"/>
                <a:gd name="connsiteX4" fmla="*/ 738 w 7379"/>
                <a:gd name="connsiteY4" fmla="*/ 0 h 15498"/>
                <a:gd name="connsiteX5" fmla="*/ 4428 w 7379"/>
                <a:gd name="connsiteY5" fmla="*/ 0 h 15498"/>
                <a:gd name="connsiteX6" fmla="*/ 4428 w 7379"/>
                <a:gd name="connsiteY6" fmla="*/ 4428 h 15498"/>
                <a:gd name="connsiteX7" fmla="*/ 4428 w 7379"/>
                <a:gd name="connsiteY7" fmla="*/ 8856 h 15498"/>
                <a:gd name="connsiteX8" fmla="*/ 4428 w 7379"/>
                <a:gd name="connsiteY8" fmla="*/ 8856 h 15498"/>
                <a:gd name="connsiteX9" fmla="*/ 4428 w 7379"/>
                <a:gd name="connsiteY9" fmla="*/ 8856 h 15498"/>
                <a:gd name="connsiteX10" fmla="*/ 4428 w 7379"/>
                <a:gd name="connsiteY10" fmla="*/ 8856 h 15498"/>
                <a:gd name="connsiteX11" fmla="*/ 4428 w 7379"/>
                <a:gd name="connsiteY11" fmla="*/ 4428 h 15498"/>
                <a:gd name="connsiteX12" fmla="*/ 0 w 7379"/>
                <a:gd name="connsiteY12" fmla="*/ 4428 h 15498"/>
                <a:gd name="connsiteX13" fmla="*/ 0 w 7379"/>
                <a:gd name="connsiteY13" fmla="*/ 11070 h 15498"/>
                <a:gd name="connsiteX14" fmla="*/ 7380 w 7379"/>
                <a:gd name="connsiteY14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79" h="15498">
                  <a:moveTo>
                    <a:pt x="6642" y="11808"/>
                  </a:moveTo>
                  <a:lnTo>
                    <a:pt x="6642" y="11808"/>
                  </a:lnTo>
                  <a:lnTo>
                    <a:pt x="738" y="11808"/>
                  </a:lnTo>
                  <a:lnTo>
                    <a:pt x="738" y="4428"/>
                  </a:lnTo>
                  <a:cubicBezTo>
                    <a:pt x="1083" y="2972"/>
                    <a:pt x="1083" y="1456"/>
                    <a:pt x="73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4428"/>
                  </a:cubicBezTo>
                  <a:cubicBezTo>
                    <a:pt x="4428" y="8856"/>
                    <a:pt x="4428" y="4428"/>
                    <a:pt x="4428" y="8856"/>
                  </a:cubicBezTo>
                  <a:lnTo>
                    <a:pt x="4428" y="8856"/>
                  </a:lnTo>
                  <a:lnTo>
                    <a:pt x="4428" y="8856"/>
                  </a:lnTo>
                  <a:lnTo>
                    <a:pt x="4428" y="8856"/>
                  </a:lnTo>
                  <a:lnTo>
                    <a:pt x="4428" y="4428"/>
                  </a:lnTo>
                  <a:lnTo>
                    <a:pt x="0" y="4428"/>
                  </a:lnTo>
                  <a:cubicBezTo>
                    <a:pt x="0" y="4428"/>
                    <a:pt x="0" y="9594"/>
                    <a:pt x="0" y="11070"/>
                  </a:cubicBezTo>
                  <a:cubicBezTo>
                    <a:pt x="0" y="12546"/>
                    <a:pt x="5904" y="15498"/>
                    <a:pt x="7380" y="1549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7B52ED6-821A-4B47-99C2-72A7A61AEBAF}"/>
                </a:ext>
              </a:extLst>
            </p:cNvPr>
            <p:cNvSpPr/>
            <p:nvPr/>
          </p:nvSpPr>
          <p:spPr>
            <a:xfrm>
              <a:off x="7807459" y="3660493"/>
              <a:ext cx="6981" cy="8856"/>
            </a:xfrm>
            <a:custGeom>
              <a:avLst/>
              <a:gdLst>
                <a:gd name="connsiteX0" fmla="*/ 6642 w 6981"/>
                <a:gd name="connsiteY0" fmla="*/ 0 h 8856"/>
                <a:gd name="connsiteX1" fmla="*/ 6642 w 6981"/>
                <a:gd name="connsiteY1" fmla="*/ 0 h 8856"/>
                <a:gd name="connsiteX2" fmla="*/ 6642 w 6981"/>
                <a:gd name="connsiteY2" fmla="*/ 0 h 8856"/>
                <a:gd name="connsiteX3" fmla="*/ 6642 w 6981"/>
                <a:gd name="connsiteY3" fmla="*/ 0 h 8856"/>
                <a:gd name="connsiteX4" fmla="*/ 6642 w 6981"/>
                <a:gd name="connsiteY4" fmla="*/ 0 h 8856"/>
                <a:gd name="connsiteX5" fmla="*/ 6642 w 6981"/>
                <a:gd name="connsiteY5" fmla="*/ 4428 h 8856"/>
                <a:gd name="connsiteX6" fmla="*/ 6642 w 6981"/>
                <a:gd name="connsiteY6" fmla="*/ 8856 h 8856"/>
                <a:gd name="connsiteX7" fmla="*/ 6642 w 6981"/>
                <a:gd name="connsiteY7" fmla="*/ 8856 h 8856"/>
                <a:gd name="connsiteX8" fmla="*/ 6642 w 6981"/>
                <a:gd name="connsiteY8" fmla="*/ 8856 h 8856"/>
                <a:gd name="connsiteX9" fmla="*/ 0 w 6981"/>
                <a:gd name="connsiteY9" fmla="*/ 3690 h 8856"/>
                <a:gd name="connsiteX10" fmla="*/ 0 w 6981"/>
                <a:gd name="connsiteY10" fmla="*/ 3690 h 8856"/>
                <a:gd name="connsiteX11" fmla="*/ 0 w 6981"/>
                <a:gd name="connsiteY11" fmla="*/ 3690 h 8856"/>
                <a:gd name="connsiteX12" fmla="*/ 0 w 6981"/>
                <a:gd name="connsiteY12" fmla="*/ 3690 h 8856"/>
                <a:gd name="connsiteX13" fmla="*/ 0 w 6981"/>
                <a:gd name="connsiteY13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81" h="8856">
                  <a:moveTo>
                    <a:pt x="6642" y="0"/>
                  </a:move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lnTo>
                    <a:pt x="6642" y="0"/>
                  </a:lnTo>
                  <a:cubicBezTo>
                    <a:pt x="6068" y="1420"/>
                    <a:pt x="6068" y="3008"/>
                    <a:pt x="6642" y="4428"/>
                  </a:cubicBezTo>
                  <a:cubicBezTo>
                    <a:pt x="7095" y="5869"/>
                    <a:pt x="7095" y="7415"/>
                    <a:pt x="6642" y="8856"/>
                  </a:cubicBezTo>
                  <a:lnTo>
                    <a:pt x="6642" y="8856"/>
                  </a:lnTo>
                  <a:lnTo>
                    <a:pt x="6642" y="8856"/>
                  </a:lnTo>
                  <a:cubicBezTo>
                    <a:pt x="3900" y="7950"/>
                    <a:pt x="1553" y="6125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50992AC-BFA1-43FE-A2B0-D08BE166C2BB}"/>
                </a:ext>
              </a:extLst>
            </p:cNvPr>
            <p:cNvSpPr/>
            <p:nvPr/>
          </p:nvSpPr>
          <p:spPr>
            <a:xfrm>
              <a:off x="7814838" y="3660493"/>
              <a:ext cx="7027" cy="16974"/>
            </a:xfrm>
            <a:custGeom>
              <a:avLst/>
              <a:gdLst>
                <a:gd name="connsiteX0" fmla="*/ 6642 w 7027"/>
                <a:gd name="connsiteY0" fmla="*/ 16236 h 16974"/>
                <a:gd name="connsiteX1" fmla="*/ 6642 w 7027"/>
                <a:gd name="connsiteY1" fmla="*/ 16236 h 16974"/>
                <a:gd name="connsiteX2" fmla="*/ 0 w 7027"/>
                <a:gd name="connsiteY2" fmla="*/ 11070 h 16974"/>
                <a:gd name="connsiteX3" fmla="*/ 0 w 7027"/>
                <a:gd name="connsiteY3" fmla="*/ 0 h 16974"/>
                <a:gd name="connsiteX4" fmla="*/ 0 w 7027"/>
                <a:gd name="connsiteY4" fmla="*/ 0 h 16974"/>
                <a:gd name="connsiteX5" fmla="*/ 0 w 7027"/>
                <a:gd name="connsiteY5" fmla="*/ 0 h 16974"/>
                <a:gd name="connsiteX6" fmla="*/ 0 w 7027"/>
                <a:gd name="connsiteY6" fmla="*/ 0 h 16974"/>
                <a:gd name="connsiteX7" fmla="*/ 0 w 7027"/>
                <a:gd name="connsiteY7" fmla="*/ 0 h 16974"/>
                <a:gd name="connsiteX8" fmla="*/ 0 w 7027"/>
                <a:gd name="connsiteY8" fmla="*/ 5904 h 16974"/>
                <a:gd name="connsiteX9" fmla="*/ 6642 w 7027"/>
                <a:gd name="connsiteY9" fmla="*/ 11808 h 16974"/>
                <a:gd name="connsiteX10" fmla="*/ 6642 w 7027"/>
                <a:gd name="connsiteY10" fmla="*/ 16236 h 16974"/>
                <a:gd name="connsiteX11" fmla="*/ 6642 w 7027"/>
                <a:gd name="connsiteY11" fmla="*/ 11070 h 16974"/>
                <a:gd name="connsiteX12" fmla="*/ 6642 w 7027"/>
                <a:gd name="connsiteY12" fmla="*/ 6642 h 16974"/>
                <a:gd name="connsiteX13" fmla="*/ 6642 w 7027"/>
                <a:gd name="connsiteY13" fmla="*/ 6642 h 16974"/>
                <a:gd name="connsiteX14" fmla="*/ 6642 w 7027"/>
                <a:gd name="connsiteY14" fmla="*/ 6642 h 16974"/>
                <a:gd name="connsiteX15" fmla="*/ 6642 w 7027"/>
                <a:gd name="connsiteY15" fmla="*/ 12546 h 16974"/>
                <a:gd name="connsiteX16" fmla="*/ 6642 w 7027"/>
                <a:gd name="connsiteY16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027" h="16974">
                  <a:moveTo>
                    <a:pt x="6642" y="16236"/>
                  </a:moveTo>
                  <a:lnTo>
                    <a:pt x="6642" y="16236"/>
                  </a:lnTo>
                  <a:lnTo>
                    <a:pt x="0" y="1107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741" y="1898"/>
                    <a:pt x="741" y="4006"/>
                    <a:pt x="0" y="5904"/>
                  </a:cubicBezTo>
                  <a:cubicBezTo>
                    <a:pt x="0" y="9594"/>
                    <a:pt x="5166" y="11808"/>
                    <a:pt x="6642" y="11808"/>
                  </a:cubicBezTo>
                  <a:close/>
                  <a:moveTo>
                    <a:pt x="6642" y="16236"/>
                  </a:moveTo>
                  <a:cubicBezTo>
                    <a:pt x="7156" y="14553"/>
                    <a:pt x="7156" y="12753"/>
                    <a:pt x="6642" y="11070"/>
                  </a:cubicBezTo>
                  <a:lnTo>
                    <a:pt x="6642" y="6642"/>
                  </a:lnTo>
                  <a:lnTo>
                    <a:pt x="6642" y="6642"/>
                  </a:lnTo>
                  <a:lnTo>
                    <a:pt x="6642" y="6642"/>
                  </a:lnTo>
                  <a:cubicBezTo>
                    <a:pt x="6642" y="6642"/>
                    <a:pt x="6642" y="11808"/>
                    <a:pt x="6642" y="12546"/>
                  </a:cubicBezTo>
                  <a:cubicBezTo>
                    <a:pt x="7095" y="13987"/>
                    <a:pt x="7095" y="15533"/>
                    <a:pt x="6642" y="1697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4BA6AA75-C958-4789-BF60-4C916690E640}"/>
                </a:ext>
              </a:extLst>
            </p:cNvPr>
            <p:cNvSpPr/>
            <p:nvPr/>
          </p:nvSpPr>
          <p:spPr>
            <a:xfrm>
              <a:off x="7805983" y="3658280"/>
              <a:ext cx="4427" cy="10331"/>
            </a:xfrm>
            <a:custGeom>
              <a:avLst/>
              <a:gdLst>
                <a:gd name="connsiteX0" fmla="*/ 4428 w 4427"/>
                <a:gd name="connsiteY0" fmla="*/ 5166 h 10331"/>
                <a:gd name="connsiteX1" fmla="*/ 4428 w 4427"/>
                <a:gd name="connsiteY1" fmla="*/ 5166 h 10331"/>
                <a:gd name="connsiteX2" fmla="*/ 4428 w 4427"/>
                <a:gd name="connsiteY2" fmla="*/ 0 h 10331"/>
                <a:gd name="connsiteX3" fmla="*/ 4428 w 4427"/>
                <a:gd name="connsiteY3" fmla="*/ 0 h 10331"/>
                <a:gd name="connsiteX4" fmla="*/ 4428 w 4427"/>
                <a:gd name="connsiteY4" fmla="*/ 0 h 10331"/>
                <a:gd name="connsiteX5" fmla="*/ 4428 w 4427"/>
                <a:gd name="connsiteY5" fmla="*/ 0 h 10331"/>
                <a:gd name="connsiteX6" fmla="*/ 4428 w 4427"/>
                <a:gd name="connsiteY6" fmla="*/ 4428 h 10331"/>
                <a:gd name="connsiteX7" fmla="*/ 4428 w 4427"/>
                <a:gd name="connsiteY7" fmla="*/ 4428 h 10331"/>
                <a:gd name="connsiteX8" fmla="*/ 4428 w 4427"/>
                <a:gd name="connsiteY8" fmla="*/ 10332 h 10331"/>
                <a:gd name="connsiteX9" fmla="*/ 0 w 4427"/>
                <a:gd name="connsiteY9" fmla="*/ 4428 h 10331"/>
                <a:gd name="connsiteX10" fmla="*/ 4428 w 4427"/>
                <a:gd name="connsiteY10" fmla="*/ 4428 h 10331"/>
                <a:gd name="connsiteX11" fmla="*/ 4428 w 4427"/>
                <a:gd name="connsiteY11" fmla="*/ 4428 h 10331"/>
                <a:gd name="connsiteX12" fmla="*/ 4428 w 4427"/>
                <a:gd name="connsiteY12" fmla="*/ 442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27" h="10331">
                  <a:moveTo>
                    <a:pt x="4428" y="5166"/>
                  </a:moveTo>
                  <a:cubicBezTo>
                    <a:pt x="4428" y="5166"/>
                    <a:pt x="4428" y="5166"/>
                    <a:pt x="4428" y="5166"/>
                  </a:cubicBezTo>
                  <a:cubicBezTo>
                    <a:pt x="4428" y="5166"/>
                    <a:pt x="4428" y="5166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4428"/>
                  </a:lnTo>
                  <a:lnTo>
                    <a:pt x="4428" y="4428"/>
                  </a:lnTo>
                  <a:cubicBezTo>
                    <a:pt x="4428" y="8856"/>
                    <a:pt x="4428" y="10332"/>
                    <a:pt x="4428" y="10332"/>
                  </a:cubicBezTo>
                  <a:cubicBezTo>
                    <a:pt x="4428" y="10332"/>
                    <a:pt x="4428" y="10332"/>
                    <a:pt x="0" y="4428"/>
                  </a:cubicBezTo>
                  <a:lnTo>
                    <a:pt x="4428" y="4428"/>
                  </a:lnTo>
                  <a:lnTo>
                    <a:pt x="4428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6D903F37-F572-45D5-9F06-D7F1311BED67}"/>
                </a:ext>
              </a:extLst>
            </p:cNvPr>
            <p:cNvSpPr/>
            <p:nvPr/>
          </p:nvSpPr>
          <p:spPr>
            <a:xfrm>
              <a:off x="7805983" y="3661969"/>
              <a:ext cx="4427" cy="16974"/>
            </a:xfrm>
            <a:custGeom>
              <a:avLst/>
              <a:gdLst>
                <a:gd name="connsiteX0" fmla="*/ 4428 w 4427"/>
                <a:gd name="connsiteY0" fmla="*/ 15498 h 16974"/>
                <a:gd name="connsiteX1" fmla="*/ 4428 w 4427"/>
                <a:gd name="connsiteY1" fmla="*/ 15498 h 16974"/>
                <a:gd name="connsiteX2" fmla="*/ 0 w 4427"/>
                <a:gd name="connsiteY2" fmla="*/ 9594 h 16974"/>
                <a:gd name="connsiteX3" fmla="*/ 0 w 4427"/>
                <a:gd name="connsiteY3" fmla="*/ 4428 h 16974"/>
                <a:gd name="connsiteX4" fmla="*/ 0 w 4427"/>
                <a:gd name="connsiteY4" fmla="*/ 4428 h 16974"/>
                <a:gd name="connsiteX5" fmla="*/ 0 w 4427"/>
                <a:gd name="connsiteY5" fmla="*/ 11808 h 16974"/>
                <a:gd name="connsiteX6" fmla="*/ 4428 w 4427"/>
                <a:gd name="connsiteY6" fmla="*/ 11808 h 16974"/>
                <a:gd name="connsiteX7" fmla="*/ 4428 w 4427"/>
                <a:gd name="connsiteY7" fmla="*/ 5904 h 16974"/>
                <a:gd name="connsiteX8" fmla="*/ 4428 w 4427"/>
                <a:gd name="connsiteY8" fmla="*/ 0 h 16974"/>
                <a:gd name="connsiteX9" fmla="*/ 4428 w 4427"/>
                <a:gd name="connsiteY9" fmla="*/ 0 h 16974"/>
                <a:gd name="connsiteX10" fmla="*/ 4428 w 4427"/>
                <a:gd name="connsiteY10" fmla="*/ 0 h 16974"/>
                <a:gd name="connsiteX11" fmla="*/ 4428 w 4427"/>
                <a:gd name="connsiteY11" fmla="*/ 6642 h 16974"/>
                <a:gd name="connsiteX12" fmla="*/ 4428 w 4427"/>
                <a:gd name="connsiteY12" fmla="*/ 11070 h 16974"/>
                <a:gd name="connsiteX13" fmla="*/ 4428 w 4427"/>
                <a:gd name="connsiteY13" fmla="*/ 16974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7" h="16974">
                  <a:moveTo>
                    <a:pt x="4428" y="15498"/>
                  </a:moveTo>
                  <a:lnTo>
                    <a:pt x="4428" y="15498"/>
                  </a:lnTo>
                  <a:cubicBezTo>
                    <a:pt x="4428" y="15498"/>
                    <a:pt x="4428" y="15498"/>
                    <a:pt x="0" y="9594"/>
                  </a:cubicBezTo>
                  <a:cubicBezTo>
                    <a:pt x="263" y="7882"/>
                    <a:pt x="263" y="6140"/>
                    <a:pt x="0" y="4428"/>
                  </a:cubicBezTo>
                  <a:lnTo>
                    <a:pt x="0" y="4428"/>
                  </a:lnTo>
                  <a:cubicBezTo>
                    <a:pt x="0" y="9594"/>
                    <a:pt x="0" y="11808"/>
                    <a:pt x="0" y="11808"/>
                  </a:cubicBezTo>
                  <a:lnTo>
                    <a:pt x="4428" y="11808"/>
                  </a:lnTo>
                  <a:cubicBezTo>
                    <a:pt x="4428" y="11808"/>
                    <a:pt x="4428" y="11808"/>
                    <a:pt x="4428" y="5904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6642"/>
                  </a:lnTo>
                  <a:cubicBezTo>
                    <a:pt x="4428" y="6642"/>
                    <a:pt x="4428" y="10332"/>
                    <a:pt x="4428" y="11070"/>
                  </a:cubicBezTo>
                  <a:cubicBezTo>
                    <a:pt x="4428" y="11808"/>
                    <a:pt x="4428" y="16974"/>
                    <a:pt x="4428" y="16974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52CA7BCC-D60C-4F76-BAA2-5DC9A8C5246A}"/>
                </a:ext>
              </a:extLst>
            </p:cNvPr>
            <p:cNvSpPr/>
            <p:nvPr/>
          </p:nvSpPr>
          <p:spPr>
            <a:xfrm>
              <a:off x="7801555" y="3658280"/>
              <a:ext cx="8855" cy="5165"/>
            </a:xfrm>
            <a:custGeom>
              <a:avLst/>
              <a:gdLst>
                <a:gd name="connsiteX0" fmla="*/ 0 w 8855"/>
                <a:gd name="connsiteY0" fmla="*/ 4428 h 5165"/>
                <a:gd name="connsiteX1" fmla="*/ 0 w 8855"/>
                <a:gd name="connsiteY1" fmla="*/ 4428 h 5165"/>
                <a:gd name="connsiteX2" fmla="*/ 0 w 8855"/>
                <a:gd name="connsiteY2" fmla="*/ 0 h 5165"/>
                <a:gd name="connsiteX3" fmla="*/ 0 w 8855"/>
                <a:gd name="connsiteY3" fmla="*/ 0 h 5165"/>
                <a:gd name="connsiteX4" fmla="*/ 0 w 8855"/>
                <a:gd name="connsiteY4" fmla="*/ 0 h 5165"/>
                <a:gd name="connsiteX5" fmla="*/ 0 w 8855"/>
                <a:gd name="connsiteY5" fmla="*/ 0 h 5165"/>
                <a:gd name="connsiteX6" fmla="*/ 8856 w 8855"/>
                <a:gd name="connsiteY6" fmla="*/ 0 h 5165"/>
                <a:gd name="connsiteX7" fmla="*/ 8856 w 8855"/>
                <a:gd name="connsiteY7" fmla="*/ 0 h 5165"/>
                <a:gd name="connsiteX8" fmla="*/ 8856 w 8855"/>
                <a:gd name="connsiteY8" fmla="*/ 5166 h 5165"/>
                <a:gd name="connsiteX9" fmla="*/ 8856 w 8855"/>
                <a:gd name="connsiteY9" fmla="*/ 0 h 5165"/>
                <a:gd name="connsiteX10" fmla="*/ 8856 w 8855"/>
                <a:gd name="connsiteY10" fmla="*/ 0 h 5165"/>
                <a:gd name="connsiteX11" fmla="*/ 8856 w 8855"/>
                <a:gd name="connsiteY11" fmla="*/ 0 h 5165"/>
                <a:gd name="connsiteX12" fmla="*/ 8856 w 8855"/>
                <a:gd name="connsiteY12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855" h="5165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cubicBezTo>
                    <a:pt x="8856" y="0"/>
                    <a:pt x="8856" y="5166"/>
                    <a:pt x="8856" y="5166"/>
                  </a:cubicBezTo>
                  <a:cubicBezTo>
                    <a:pt x="8856" y="5166"/>
                    <a:pt x="8856" y="5166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27BF67D0-8E35-49AC-8319-F0963D9BD66D}"/>
                </a:ext>
              </a:extLst>
            </p:cNvPr>
            <p:cNvSpPr/>
            <p:nvPr/>
          </p:nvSpPr>
          <p:spPr>
            <a:xfrm>
              <a:off x="7802884" y="3658280"/>
              <a:ext cx="241" cy="19187"/>
            </a:xfrm>
            <a:custGeom>
              <a:avLst/>
              <a:gdLst>
                <a:gd name="connsiteX0" fmla="*/ 146 w 241"/>
                <a:gd name="connsiteY0" fmla="*/ 18450 h 19187"/>
                <a:gd name="connsiteX1" fmla="*/ 146 w 241"/>
                <a:gd name="connsiteY1" fmla="*/ 18450 h 19187"/>
                <a:gd name="connsiteX2" fmla="*/ 146 w 241"/>
                <a:gd name="connsiteY2" fmla="*/ 13284 h 19187"/>
                <a:gd name="connsiteX3" fmla="*/ 146 w 241"/>
                <a:gd name="connsiteY3" fmla="*/ 8118 h 19187"/>
                <a:gd name="connsiteX4" fmla="*/ 146 w 241"/>
                <a:gd name="connsiteY4" fmla="*/ 8118 h 19187"/>
                <a:gd name="connsiteX5" fmla="*/ 146 w 241"/>
                <a:gd name="connsiteY5" fmla="*/ 12546 h 19187"/>
                <a:gd name="connsiteX6" fmla="*/ 146 w 241"/>
                <a:gd name="connsiteY6" fmla="*/ 19188 h 19187"/>
                <a:gd name="connsiteX7" fmla="*/ 146 w 241"/>
                <a:gd name="connsiteY7" fmla="*/ 14022 h 19187"/>
                <a:gd name="connsiteX8" fmla="*/ 146 w 241"/>
                <a:gd name="connsiteY8" fmla="*/ 14022 h 19187"/>
                <a:gd name="connsiteX9" fmla="*/ 146 w 241"/>
                <a:gd name="connsiteY9" fmla="*/ 4428 h 19187"/>
                <a:gd name="connsiteX10" fmla="*/ 146 w 241"/>
                <a:gd name="connsiteY10" fmla="*/ 0 h 19187"/>
                <a:gd name="connsiteX11" fmla="*/ 146 w 241"/>
                <a:gd name="connsiteY11" fmla="*/ 4428 h 19187"/>
                <a:gd name="connsiteX12" fmla="*/ 146 w 241"/>
                <a:gd name="connsiteY12" fmla="*/ 4428 h 19187"/>
                <a:gd name="connsiteX13" fmla="*/ 146 w 241"/>
                <a:gd name="connsiteY13" fmla="*/ 0 h 19187"/>
                <a:gd name="connsiteX14" fmla="*/ 146 w 241"/>
                <a:gd name="connsiteY14" fmla="*/ 4428 h 19187"/>
                <a:gd name="connsiteX15" fmla="*/ 146 w 241"/>
                <a:gd name="connsiteY15" fmla="*/ 4428 h 19187"/>
                <a:gd name="connsiteX16" fmla="*/ 146 w 241"/>
                <a:gd name="connsiteY16" fmla="*/ 9594 h 19187"/>
                <a:gd name="connsiteX17" fmla="*/ 146 w 241"/>
                <a:gd name="connsiteY17" fmla="*/ 14760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1" h="19187">
                  <a:moveTo>
                    <a:pt x="146" y="18450"/>
                  </a:moveTo>
                  <a:lnTo>
                    <a:pt x="146" y="18450"/>
                  </a:lnTo>
                  <a:cubicBezTo>
                    <a:pt x="146" y="18450"/>
                    <a:pt x="146" y="18450"/>
                    <a:pt x="146" y="13284"/>
                  </a:cubicBezTo>
                  <a:cubicBezTo>
                    <a:pt x="-49" y="11567"/>
                    <a:pt x="-49" y="9835"/>
                    <a:pt x="146" y="8118"/>
                  </a:cubicBezTo>
                  <a:lnTo>
                    <a:pt x="146" y="8118"/>
                  </a:lnTo>
                  <a:cubicBezTo>
                    <a:pt x="273" y="9591"/>
                    <a:pt x="273" y="11073"/>
                    <a:pt x="146" y="12546"/>
                  </a:cubicBezTo>
                  <a:cubicBezTo>
                    <a:pt x="146" y="17712"/>
                    <a:pt x="146" y="19188"/>
                    <a:pt x="146" y="19188"/>
                  </a:cubicBezTo>
                  <a:cubicBezTo>
                    <a:pt x="146" y="19188"/>
                    <a:pt x="146" y="19188"/>
                    <a:pt x="146" y="14022"/>
                  </a:cubicBezTo>
                  <a:cubicBezTo>
                    <a:pt x="146" y="8856"/>
                    <a:pt x="146" y="14022"/>
                    <a:pt x="146" y="14022"/>
                  </a:cubicBezTo>
                  <a:lnTo>
                    <a:pt x="146" y="4428"/>
                  </a:lnTo>
                  <a:lnTo>
                    <a:pt x="146" y="0"/>
                  </a:lnTo>
                  <a:lnTo>
                    <a:pt x="146" y="4428"/>
                  </a:lnTo>
                  <a:lnTo>
                    <a:pt x="146" y="4428"/>
                  </a:lnTo>
                  <a:lnTo>
                    <a:pt x="146" y="0"/>
                  </a:lnTo>
                  <a:lnTo>
                    <a:pt x="146" y="4428"/>
                  </a:lnTo>
                  <a:lnTo>
                    <a:pt x="146" y="4428"/>
                  </a:lnTo>
                  <a:cubicBezTo>
                    <a:pt x="254" y="6148"/>
                    <a:pt x="254" y="7874"/>
                    <a:pt x="146" y="9594"/>
                  </a:cubicBezTo>
                  <a:cubicBezTo>
                    <a:pt x="146" y="9594"/>
                    <a:pt x="146" y="14760"/>
                    <a:pt x="146" y="1476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990ADF77-9C51-4178-BAB6-515F3115F665}"/>
                </a:ext>
              </a:extLst>
            </p:cNvPr>
            <p:cNvSpPr/>
            <p:nvPr/>
          </p:nvSpPr>
          <p:spPr>
            <a:xfrm>
              <a:off x="7800816" y="3662708"/>
              <a:ext cx="73800" cy="9594"/>
            </a:xfrm>
            <a:custGeom>
              <a:avLst/>
              <a:gdLst>
                <a:gd name="connsiteX0" fmla="*/ 0 w 73800"/>
                <a:gd name="connsiteY0" fmla="*/ 4428 h 9594"/>
                <a:gd name="connsiteX1" fmla="*/ 0 w 73800"/>
                <a:gd name="connsiteY1" fmla="*/ 4428 h 9594"/>
                <a:gd name="connsiteX2" fmla="*/ 0 w 73800"/>
                <a:gd name="connsiteY2" fmla="*/ 9594 h 9594"/>
                <a:gd name="connsiteX3" fmla="*/ 0 w 73800"/>
                <a:gd name="connsiteY3" fmla="*/ 4428 h 9594"/>
                <a:gd name="connsiteX4" fmla="*/ 0 w 73800"/>
                <a:gd name="connsiteY4" fmla="*/ 4428 h 9594"/>
                <a:gd name="connsiteX5" fmla="*/ 0 w 73800"/>
                <a:gd name="connsiteY5" fmla="*/ 4428 h 9594"/>
                <a:gd name="connsiteX6" fmla="*/ 0 w 73800"/>
                <a:gd name="connsiteY6" fmla="*/ 4428 h 9594"/>
                <a:gd name="connsiteX7" fmla="*/ 0 w 73800"/>
                <a:gd name="connsiteY7" fmla="*/ 4428 h 9594"/>
                <a:gd name="connsiteX8" fmla="*/ 0 w 73800"/>
                <a:gd name="connsiteY8" fmla="*/ 4428 h 9594"/>
                <a:gd name="connsiteX9" fmla="*/ 0 w 73800"/>
                <a:gd name="connsiteY9" fmla="*/ 0 h 9594"/>
                <a:gd name="connsiteX10" fmla="*/ 0 w 73800"/>
                <a:gd name="connsiteY10" fmla="*/ 0 h 9594"/>
                <a:gd name="connsiteX11" fmla="*/ 0 w 73800"/>
                <a:gd name="connsiteY11" fmla="*/ 0 h 9594"/>
                <a:gd name="connsiteX12" fmla="*/ 0 w 73800"/>
                <a:gd name="connsiteY12" fmla="*/ 0 h 9594"/>
                <a:gd name="connsiteX13" fmla="*/ 0 w 73800"/>
                <a:gd name="connsiteY13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800" h="9594"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0" y="9594"/>
                    <a:pt x="0" y="9594"/>
                  </a:cubicBezTo>
                  <a:cubicBezTo>
                    <a:pt x="0" y="9594"/>
                    <a:pt x="0" y="9594"/>
                    <a:pt x="0" y="4428"/>
                  </a:cubicBez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736C3425-F45A-41C7-A0DF-48CE45808AAE}"/>
                </a:ext>
              </a:extLst>
            </p:cNvPr>
            <p:cNvSpPr/>
            <p:nvPr/>
          </p:nvSpPr>
          <p:spPr>
            <a:xfrm>
              <a:off x="7795651" y="3661969"/>
              <a:ext cx="307" cy="14760"/>
            </a:xfrm>
            <a:custGeom>
              <a:avLst/>
              <a:gdLst>
                <a:gd name="connsiteX0" fmla="*/ 0 w 307"/>
                <a:gd name="connsiteY0" fmla="*/ 14760 h 14760"/>
                <a:gd name="connsiteX1" fmla="*/ 0 w 307"/>
                <a:gd name="connsiteY1" fmla="*/ 14760 h 14760"/>
                <a:gd name="connsiteX2" fmla="*/ 0 w 307"/>
                <a:gd name="connsiteY2" fmla="*/ 9594 h 14760"/>
                <a:gd name="connsiteX3" fmla="*/ 0 w 307"/>
                <a:gd name="connsiteY3" fmla="*/ 4428 h 14760"/>
                <a:gd name="connsiteX4" fmla="*/ 0 w 307"/>
                <a:gd name="connsiteY4" fmla="*/ 0 h 14760"/>
                <a:gd name="connsiteX5" fmla="*/ 0 w 307"/>
                <a:gd name="connsiteY5" fmla="*/ 0 h 14760"/>
                <a:gd name="connsiteX6" fmla="*/ 0 w 307"/>
                <a:gd name="connsiteY6" fmla="*/ 0 h 14760"/>
                <a:gd name="connsiteX7" fmla="*/ 0 w 307"/>
                <a:gd name="connsiteY7" fmla="*/ 5166 h 14760"/>
                <a:gd name="connsiteX8" fmla="*/ 0 w 307"/>
                <a:gd name="connsiteY8" fmla="*/ 11808 h 14760"/>
                <a:gd name="connsiteX9" fmla="*/ 0 w 307"/>
                <a:gd name="connsiteY9" fmla="*/ 11808 h 14760"/>
                <a:gd name="connsiteX10" fmla="*/ 0 w 307"/>
                <a:gd name="connsiteY10" fmla="*/ 6642 h 14760"/>
                <a:gd name="connsiteX11" fmla="*/ 0 w 307"/>
                <a:gd name="connsiteY11" fmla="*/ 6642 h 14760"/>
                <a:gd name="connsiteX12" fmla="*/ 0 w 307"/>
                <a:gd name="connsiteY12" fmla="*/ 1476 h 14760"/>
                <a:gd name="connsiteX13" fmla="*/ 0 w 307"/>
                <a:gd name="connsiteY13" fmla="*/ 1476 h 14760"/>
                <a:gd name="connsiteX14" fmla="*/ 0 w 307"/>
                <a:gd name="connsiteY14" fmla="*/ 1476 h 14760"/>
                <a:gd name="connsiteX15" fmla="*/ 0 w 307"/>
                <a:gd name="connsiteY15" fmla="*/ 5904 h 14760"/>
                <a:gd name="connsiteX16" fmla="*/ 0 w 307"/>
                <a:gd name="connsiteY16" fmla="*/ 1107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7" h="14760">
                  <a:moveTo>
                    <a:pt x="0" y="14760"/>
                  </a:moveTo>
                  <a:lnTo>
                    <a:pt x="0" y="14760"/>
                  </a:lnTo>
                  <a:cubicBezTo>
                    <a:pt x="0" y="14760"/>
                    <a:pt x="0" y="14760"/>
                    <a:pt x="0" y="9594"/>
                  </a:cubicBez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94" y="1721"/>
                    <a:pt x="94" y="3445"/>
                    <a:pt x="0" y="5166"/>
                  </a:cubicBezTo>
                  <a:cubicBezTo>
                    <a:pt x="0" y="9594"/>
                    <a:pt x="0" y="11808"/>
                    <a:pt x="0" y="11808"/>
                  </a:cubicBezTo>
                  <a:lnTo>
                    <a:pt x="0" y="11808"/>
                  </a:lnTo>
                  <a:cubicBezTo>
                    <a:pt x="0" y="11808"/>
                    <a:pt x="0" y="11808"/>
                    <a:pt x="0" y="6642"/>
                  </a:cubicBezTo>
                  <a:cubicBezTo>
                    <a:pt x="0" y="1476"/>
                    <a:pt x="0" y="6642"/>
                    <a:pt x="0" y="6642"/>
                  </a:cubicBezTo>
                  <a:lnTo>
                    <a:pt x="0" y="1476"/>
                  </a:lnTo>
                  <a:lnTo>
                    <a:pt x="0" y="1476"/>
                  </a:lnTo>
                  <a:lnTo>
                    <a:pt x="0" y="1476"/>
                  </a:lnTo>
                  <a:cubicBezTo>
                    <a:pt x="410" y="2923"/>
                    <a:pt x="410" y="4457"/>
                    <a:pt x="0" y="5904"/>
                  </a:cubicBezTo>
                  <a:cubicBezTo>
                    <a:pt x="0" y="5904"/>
                    <a:pt x="0" y="11070"/>
                    <a:pt x="0" y="1107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0C29C2F8-4D52-4C09-B130-1F82AFEC40AF}"/>
                </a:ext>
              </a:extLst>
            </p:cNvPr>
            <p:cNvSpPr/>
            <p:nvPr/>
          </p:nvSpPr>
          <p:spPr>
            <a:xfrm>
              <a:off x="7791222" y="3658280"/>
              <a:ext cx="197" cy="14022"/>
            </a:xfrm>
            <a:custGeom>
              <a:avLst/>
              <a:gdLst>
                <a:gd name="connsiteX0" fmla="*/ 0 w 197"/>
                <a:gd name="connsiteY0" fmla="*/ 3690 h 14022"/>
                <a:gd name="connsiteX1" fmla="*/ 0 w 197"/>
                <a:gd name="connsiteY1" fmla="*/ 3690 h 14022"/>
                <a:gd name="connsiteX2" fmla="*/ 0 w 197"/>
                <a:gd name="connsiteY2" fmla="*/ 0 h 14022"/>
                <a:gd name="connsiteX3" fmla="*/ 0 w 197"/>
                <a:gd name="connsiteY3" fmla="*/ 0 h 14022"/>
                <a:gd name="connsiteX4" fmla="*/ 0 w 197"/>
                <a:gd name="connsiteY4" fmla="*/ 0 h 14022"/>
                <a:gd name="connsiteX5" fmla="*/ 0 w 197"/>
                <a:gd name="connsiteY5" fmla="*/ 6642 h 14022"/>
                <a:gd name="connsiteX6" fmla="*/ 0 w 197"/>
                <a:gd name="connsiteY6" fmla="*/ 14022 h 14022"/>
                <a:gd name="connsiteX7" fmla="*/ 0 w 197"/>
                <a:gd name="connsiteY7" fmla="*/ 14022 h 14022"/>
                <a:gd name="connsiteX8" fmla="*/ 0 w 197"/>
                <a:gd name="connsiteY8" fmla="*/ 14022 h 14022"/>
                <a:gd name="connsiteX9" fmla="*/ 0 w 197"/>
                <a:gd name="connsiteY9" fmla="*/ 14022 h 14022"/>
                <a:gd name="connsiteX10" fmla="*/ 0 w 197"/>
                <a:gd name="connsiteY10" fmla="*/ 14022 h 14022"/>
                <a:gd name="connsiteX11" fmla="*/ 0 w 197"/>
                <a:gd name="connsiteY11" fmla="*/ 664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7" h="14022">
                  <a:moveTo>
                    <a:pt x="0" y="3690"/>
                  </a:moveTo>
                  <a:lnTo>
                    <a:pt x="0" y="369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6642"/>
                  </a:lnTo>
                  <a:cubicBezTo>
                    <a:pt x="263" y="9095"/>
                    <a:pt x="263" y="11569"/>
                    <a:pt x="0" y="14022"/>
                  </a:cubicBezTo>
                  <a:cubicBezTo>
                    <a:pt x="0" y="14022"/>
                    <a:pt x="0" y="14022"/>
                    <a:pt x="0" y="14022"/>
                  </a:cubicBezTo>
                  <a:lnTo>
                    <a:pt x="0" y="14022"/>
                  </a:lnTo>
                  <a:lnTo>
                    <a:pt x="0" y="14022"/>
                  </a:lnTo>
                  <a:lnTo>
                    <a:pt x="0" y="14022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BEB796A1-7D26-4B31-A1E0-8624EDA70638}"/>
                </a:ext>
              </a:extLst>
            </p:cNvPr>
            <p:cNvSpPr/>
            <p:nvPr/>
          </p:nvSpPr>
          <p:spPr>
            <a:xfrm>
              <a:off x="7788875" y="3659756"/>
              <a:ext cx="443" cy="20663"/>
            </a:xfrm>
            <a:custGeom>
              <a:avLst/>
              <a:gdLst>
                <a:gd name="connsiteX0" fmla="*/ 134 w 443"/>
                <a:gd name="connsiteY0" fmla="*/ 16236 h 20663"/>
                <a:gd name="connsiteX1" fmla="*/ 134 w 443"/>
                <a:gd name="connsiteY1" fmla="*/ 16236 h 20663"/>
                <a:gd name="connsiteX2" fmla="*/ 134 w 443"/>
                <a:gd name="connsiteY2" fmla="*/ 16236 h 20663"/>
                <a:gd name="connsiteX3" fmla="*/ 134 w 443"/>
                <a:gd name="connsiteY3" fmla="*/ 16236 h 20663"/>
                <a:gd name="connsiteX4" fmla="*/ 134 w 443"/>
                <a:gd name="connsiteY4" fmla="*/ 20664 h 20663"/>
                <a:gd name="connsiteX5" fmla="*/ 134 w 443"/>
                <a:gd name="connsiteY5" fmla="*/ 20664 h 20663"/>
                <a:gd name="connsiteX6" fmla="*/ 134 w 443"/>
                <a:gd name="connsiteY6" fmla="*/ 20664 h 20663"/>
                <a:gd name="connsiteX7" fmla="*/ 134 w 443"/>
                <a:gd name="connsiteY7" fmla="*/ 13284 h 20663"/>
                <a:gd name="connsiteX8" fmla="*/ 134 w 443"/>
                <a:gd name="connsiteY8" fmla="*/ 2214 h 20663"/>
                <a:gd name="connsiteX9" fmla="*/ 134 w 443"/>
                <a:gd name="connsiteY9" fmla="*/ 2214 h 20663"/>
                <a:gd name="connsiteX10" fmla="*/ 134 w 443"/>
                <a:gd name="connsiteY10" fmla="*/ 6642 h 20663"/>
                <a:gd name="connsiteX11" fmla="*/ 134 w 443"/>
                <a:gd name="connsiteY11" fmla="*/ 14760 h 20663"/>
                <a:gd name="connsiteX12" fmla="*/ 134 w 443"/>
                <a:gd name="connsiteY12" fmla="*/ 14760 h 20663"/>
                <a:gd name="connsiteX13" fmla="*/ 134 w 443"/>
                <a:gd name="connsiteY13" fmla="*/ 11070 h 20663"/>
                <a:gd name="connsiteX14" fmla="*/ 134 w 443"/>
                <a:gd name="connsiteY14" fmla="*/ 11070 h 20663"/>
                <a:gd name="connsiteX15" fmla="*/ 134 w 443"/>
                <a:gd name="connsiteY15" fmla="*/ 3690 h 20663"/>
                <a:gd name="connsiteX16" fmla="*/ 134 w 443"/>
                <a:gd name="connsiteY16" fmla="*/ 3690 h 20663"/>
                <a:gd name="connsiteX17" fmla="*/ 134 w 443"/>
                <a:gd name="connsiteY17" fmla="*/ 0 h 20663"/>
                <a:gd name="connsiteX18" fmla="*/ 134 w 443"/>
                <a:gd name="connsiteY18" fmla="*/ 0 h 20663"/>
                <a:gd name="connsiteX19" fmla="*/ 134 w 443"/>
                <a:gd name="connsiteY19" fmla="*/ 0 h 20663"/>
                <a:gd name="connsiteX20" fmla="*/ 134 w 443"/>
                <a:gd name="connsiteY20" fmla="*/ 0 h 20663"/>
                <a:gd name="connsiteX21" fmla="*/ 134 w 443"/>
                <a:gd name="connsiteY21" fmla="*/ 7380 h 20663"/>
                <a:gd name="connsiteX22" fmla="*/ 134 w 443"/>
                <a:gd name="connsiteY22" fmla="*/ 7380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43" h="20663">
                  <a:moveTo>
                    <a:pt x="134" y="16236"/>
                  </a:moveTo>
                  <a:lnTo>
                    <a:pt x="134" y="16236"/>
                  </a:lnTo>
                  <a:cubicBezTo>
                    <a:pt x="134" y="16236"/>
                    <a:pt x="134" y="16236"/>
                    <a:pt x="134" y="16236"/>
                  </a:cubicBezTo>
                  <a:lnTo>
                    <a:pt x="134" y="16236"/>
                  </a:lnTo>
                  <a:lnTo>
                    <a:pt x="134" y="20664"/>
                  </a:lnTo>
                  <a:lnTo>
                    <a:pt x="134" y="20664"/>
                  </a:lnTo>
                  <a:cubicBezTo>
                    <a:pt x="134" y="20664"/>
                    <a:pt x="134" y="20664"/>
                    <a:pt x="134" y="20664"/>
                  </a:cubicBezTo>
                  <a:lnTo>
                    <a:pt x="134" y="13284"/>
                  </a:lnTo>
                  <a:lnTo>
                    <a:pt x="134" y="2214"/>
                  </a:lnTo>
                  <a:lnTo>
                    <a:pt x="134" y="2214"/>
                  </a:lnTo>
                  <a:lnTo>
                    <a:pt x="134" y="6642"/>
                  </a:lnTo>
                  <a:cubicBezTo>
                    <a:pt x="445" y="9339"/>
                    <a:pt x="445" y="12063"/>
                    <a:pt x="134" y="14760"/>
                  </a:cubicBezTo>
                  <a:lnTo>
                    <a:pt x="134" y="14760"/>
                  </a:lnTo>
                  <a:close/>
                  <a:moveTo>
                    <a:pt x="134" y="11070"/>
                  </a:moveTo>
                  <a:lnTo>
                    <a:pt x="134" y="11070"/>
                  </a:lnTo>
                  <a:cubicBezTo>
                    <a:pt x="546" y="8627"/>
                    <a:pt x="546" y="6133"/>
                    <a:pt x="134" y="3690"/>
                  </a:cubicBezTo>
                  <a:lnTo>
                    <a:pt x="134" y="369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4" y="0"/>
                  </a:lnTo>
                  <a:cubicBezTo>
                    <a:pt x="-45" y="2457"/>
                    <a:pt x="-45" y="4923"/>
                    <a:pt x="134" y="7380"/>
                  </a:cubicBezTo>
                  <a:lnTo>
                    <a:pt x="134" y="738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6D96BB27-8957-4905-965A-3B84FFD87E2D}"/>
                </a:ext>
              </a:extLst>
            </p:cNvPr>
            <p:cNvSpPr/>
            <p:nvPr/>
          </p:nvSpPr>
          <p:spPr>
            <a:xfrm>
              <a:off x="7785318" y="3661232"/>
              <a:ext cx="5166" cy="11070"/>
            </a:xfrm>
            <a:custGeom>
              <a:avLst/>
              <a:gdLst>
                <a:gd name="connsiteX0" fmla="*/ 5166 w 5166"/>
                <a:gd name="connsiteY0" fmla="*/ 0 h 11070"/>
                <a:gd name="connsiteX1" fmla="*/ 5166 w 5166"/>
                <a:gd name="connsiteY1" fmla="*/ 0 h 11070"/>
                <a:gd name="connsiteX2" fmla="*/ 0 w 5166"/>
                <a:gd name="connsiteY2" fmla="*/ 11070 h 11070"/>
                <a:gd name="connsiteX3" fmla="*/ 0 w 5166"/>
                <a:gd name="connsiteY3" fmla="*/ 11070 h 11070"/>
                <a:gd name="connsiteX4" fmla="*/ 0 w 5166"/>
                <a:gd name="connsiteY4" fmla="*/ 5904 h 11070"/>
                <a:gd name="connsiteX5" fmla="*/ 0 w 5166"/>
                <a:gd name="connsiteY5" fmla="*/ 5904 h 11070"/>
                <a:gd name="connsiteX6" fmla="*/ 0 w 5166"/>
                <a:gd name="connsiteY6" fmla="*/ 5904 h 11070"/>
                <a:gd name="connsiteX7" fmla="*/ 0 w 5166"/>
                <a:gd name="connsiteY7" fmla="*/ 5904 h 11070"/>
                <a:gd name="connsiteX8" fmla="*/ 0 w 5166"/>
                <a:gd name="connsiteY8" fmla="*/ 5904 h 11070"/>
                <a:gd name="connsiteX9" fmla="*/ 0 w 5166"/>
                <a:gd name="connsiteY9" fmla="*/ 5904 h 11070"/>
                <a:gd name="connsiteX10" fmla="*/ 0 w 5166"/>
                <a:gd name="connsiteY10" fmla="*/ 5904 h 11070"/>
                <a:gd name="connsiteX11" fmla="*/ 0 w 5166"/>
                <a:gd name="connsiteY11" fmla="*/ 5904 h 11070"/>
                <a:gd name="connsiteX12" fmla="*/ 0 w 5166"/>
                <a:gd name="connsiteY12" fmla="*/ 5904 h 11070"/>
                <a:gd name="connsiteX13" fmla="*/ 0 w 5166"/>
                <a:gd name="connsiteY13" fmla="*/ 590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66" h="11070">
                  <a:moveTo>
                    <a:pt x="5166" y="0"/>
                  </a:moveTo>
                  <a:lnTo>
                    <a:pt x="5166" y="0"/>
                  </a:lnTo>
                  <a:cubicBezTo>
                    <a:pt x="4035" y="3938"/>
                    <a:pt x="2292" y="7673"/>
                    <a:pt x="0" y="11070"/>
                  </a:cubicBezTo>
                  <a:lnTo>
                    <a:pt x="0" y="11070"/>
                  </a:lnTo>
                  <a:cubicBezTo>
                    <a:pt x="0" y="11070"/>
                    <a:pt x="0" y="11070"/>
                    <a:pt x="0" y="590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5904"/>
                  </a:cubicBezTo>
                  <a:lnTo>
                    <a:pt x="0" y="590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61EC8EC2-ED09-485F-8E7F-71CBDC97102E}"/>
                </a:ext>
              </a:extLst>
            </p:cNvPr>
            <p:cNvSpPr/>
            <p:nvPr/>
          </p:nvSpPr>
          <p:spPr>
            <a:xfrm>
              <a:off x="7779414" y="3656065"/>
              <a:ext cx="16236" cy="17712"/>
            </a:xfrm>
            <a:custGeom>
              <a:avLst/>
              <a:gdLst>
                <a:gd name="connsiteX0" fmla="*/ 5166 w 16236"/>
                <a:gd name="connsiteY0" fmla="*/ 17712 h 17712"/>
                <a:gd name="connsiteX1" fmla="*/ 5166 w 16236"/>
                <a:gd name="connsiteY1" fmla="*/ 17712 h 17712"/>
                <a:gd name="connsiteX2" fmla="*/ 5166 w 16236"/>
                <a:gd name="connsiteY2" fmla="*/ 11808 h 17712"/>
                <a:gd name="connsiteX3" fmla="*/ 5166 w 16236"/>
                <a:gd name="connsiteY3" fmla="*/ 11808 h 17712"/>
                <a:gd name="connsiteX4" fmla="*/ 5166 w 16236"/>
                <a:gd name="connsiteY4" fmla="*/ 4428 h 17712"/>
                <a:gd name="connsiteX5" fmla="*/ 5166 w 16236"/>
                <a:gd name="connsiteY5" fmla="*/ 4428 h 17712"/>
                <a:gd name="connsiteX6" fmla="*/ 5166 w 16236"/>
                <a:gd name="connsiteY6" fmla="*/ 4428 h 17712"/>
                <a:gd name="connsiteX7" fmla="*/ 5166 w 16236"/>
                <a:gd name="connsiteY7" fmla="*/ 4428 h 17712"/>
                <a:gd name="connsiteX8" fmla="*/ 5166 w 16236"/>
                <a:gd name="connsiteY8" fmla="*/ 4428 h 17712"/>
                <a:gd name="connsiteX9" fmla="*/ 0 w 16236"/>
                <a:gd name="connsiteY9" fmla="*/ 15498 h 17712"/>
                <a:gd name="connsiteX10" fmla="*/ 10332 w 16236"/>
                <a:gd name="connsiteY10" fmla="*/ 738 h 17712"/>
                <a:gd name="connsiteX11" fmla="*/ 10332 w 16236"/>
                <a:gd name="connsiteY11" fmla="*/ 738 h 17712"/>
                <a:gd name="connsiteX12" fmla="*/ 10332 w 16236"/>
                <a:gd name="connsiteY12" fmla="*/ 738 h 17712"/>
                <a:gd name="connsiteX13" fmla="*/ 10332 w 16236"/>
                <a:gd name="connsiteY13" fmla="*/ 738 h 17712"/>
                <a:gd name="connsiteX14" fmla="*/ 10332 w 16236"/>
                <a:gd name="connsiteY14" fmla="*/ 738 h 17712"/>
                <a:gd name="connsiteX15" fmla="*/ 10332 w 16236"/>
                <a:gd name="connsiteY15" fmla="*/ 6642 h 17712"/>
                <a:gd name="connsiteX16" fmla="*/ 10332 w 16236"/>
                <a:gd name="connsiteY16" fmla="*/ 11808 h 17712"/>
                <a:gd name="connsiteX17" fmla="*/ 10332 w 16236"/>
                <a:gd name="connsiteY17" fmla="*/ 11808 h 17712"/>
                <a:gd name="connsiteX18" fmla="*/ 16236 w 16236"/>
                <a:gd name="connsiteY18" fmla="*/ 0 h 17712"/>
                <a:gd name="connsiteX19" fmla="*/ 16236 w 16236"/>
                <a:gd name="connsiteY19" fmla="*/ 0 h 17712"/>
                <a:gd name="connsiteX20" fmla="*/ 16236 w 16236"/>
                <a:gd name="connsiteY20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236" h="17712">
                  <a:moveTo>
                    <a:pt x="5166" y="17712"/>
                  </a:moveTo>
                  <a:lnTo>
                    <a:pt x="5166" y="17712"/>
                  </a:lnTo>
                  <a:cubicBezTo>
                    <a:pt x="4425" y="15814"/>
                    <a:pt x="4425" y="13706"/>
                    <a:pt x="5166" y="11808"/>
                  </a:cubicBezTo>
                  <a:cubicBezTo>
                    <a:pt x="5166" y="11808"/>
                    <a:pt x="5166" y="11808"/>
                    <a:pt x="5166" y="11808"/>
                  </a:cubicBezTo>
                  <a:lnTo>
                    <a:pt x="5166" y="4428"/>
                  </a:lnTo>
                  <a:lnTo>
                    <a:pt x="5166" y="4428"/>
                  </a:lnTo>
                  <a:cubicBezTo>
                    <a:pt x="5166" y="4428"/>
                    <a:pt x="5166" y="4428"/>
                    <a:pt x="5166" y="4428"/>
                  </a:cubicBezTo>
                  <a:cubicBezTo>
                    <a:pt x="5166" y="4428"/>
                    <a:pt x="5166" y="4428"/>
                    <a:pt x="5166" y="4428"/>
                  </a:cubicBezTo>
                  <a:lnTo>
                    <a:pt x="5166" y="4428"/>
                  </a:lnTo>
                  <a:cubicBezTo>
                    <a:pt x="4035" y="8366"/>
                    <a:pt x="2292" y="12101"/>
                    <a:pt x="0" y="15498"/>
                  </a:cubicBezTo>
                  <a:close/>
                  <a:moveTo>
                    <a:pt x="10332" y="738"/>
                  </a:moveTo>
                  <a:lnTo>
                    <a:pt x="10332" y="738"/>
                  </a:lnTo>
                  <a:lnTo>
                    <a:pt x="10332" y="738"/>
                  </a:lnTo>
                  <a:lnTo>
                    <a:pt x="10332" y="738"/>
                  </a:lnTo>
                  <a:lnTo>
                    <a:pt x="10332" y="738"/>
                  </a:lnTo>
                  <a:cubicBezTo>
                    <a:pt x="9711" y="2657"/>
                    <a:pt x="9711" y="4723"/>
                    <a:pt x="10332" y="6642"/>
                  </a:cubicBezTo>
                  <a:cubicBezTo>
                    <a:pt x="9973" y="8345"/>
                    <a:pt x="9973" y="10105"/>
                    <a:pt x="10332" y="11808"/>
                  </a:cubicBezTo>
                  <a:lnTo>
                    <a:pt x="10332" y="11808"/>
                  </a:lnTo>
                  <a:cubicBezTo>
                    <a:pt x="12741" y="8108"/>
                    <a:pt x="14722" y="4147"/>
                    <a:pt x="16236" y="0"/>
                  </a:cubicBezTo>
                  <a:lnTo>
                    <a:pt x="16236" y="0"/>
                  </a:lnTo>
                  <a:cubicBezTo>
                    <a:pt x="16236" y="0"/>
                    <a:pt x="16236" y="0"/>
                    <a:pt x="16236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A9D3096C-824D-4B6F-8E55-E40B23DA9E67}"/>
                </a:ext>
              </a:extLst>
            </p:cNvPr>
            <p:cNvSpPr/>
            <p:nvPr/>
          </p:nvSpPr>
          <p:spPr>
            <a:xfrm>
              <a:off x="7823447" y="3667874"/>
              <a:ext cx="10579" cy="12231"/>
            </a:xfrm>
            <a:custGeom>
              <a:avLst/>
              <a:gdLst>
                <a:gd name="connsiteX0" fmla="*/ 3200 w 10579"/>
                <a:gd name="connsiteY0" fmla="*/ 5904 h 12231"/>
                <a:gd name="connsiteX1" fmla="*/ 3200 w 10579"/>
                <a:gd name="connsiteY1" fmla="*/ 5904 h 12231"/>
                <a:gd name="connsiteX2" fmla="*/ 3200 w 10579"/>
                <a:gd name="connsiteY2" fmla="*/ 5904 h 12231"/>
                <a:gd name="connsiteX3" fmla="*/ 3200 w 10579"/>
                <a:gd name="connsiteY3" fmla="*/ 5904 h 12231"/>
                <a:gd name="connsiteX4" fmla="*/ 3200 w 10579"/>
                <a:gd name="connsiteY4" fmla="*/ 5904 h 12231"/>
                <a:gd name="connsiteX5" fmla="*/ 3200 w 10579"/>
                <a:gd name="connsiteY5" fmla="*/ 5904 h 12231"/>
                <a:gd name="connsiteX6" fmla="*/ 10580 w 10579"/>
                <a:gd name="connsiteY6" fmla="*/ 11808 h 12231"/>
                <a:gd name="connsiteX7" fmla="*/ 10580 w 10579"/>
                <a:gd name="connsiteY7" fmla="*/ 11808 h 12231"/>
                <a:gd name="connsiteX8" fmla="*/ 10580 w 10579"/>
                <a:gd name="connsiteY8" fmla="*/ 11808 h 12231"/>
                <a:gd name="connsiteX9" fmla="*/ 10580 w 10579"/>
                <a:gd name="connsiteY9" fmla="*/ 11808 h 12231"/>
                <a:gd name="connsiteX10" fmla="*/ 248 w 10579"/>
                <a:gd name="connsiteY10" fmla="*/ 11808 h 12231"/>
                <a:gd name="connsiteX11" fmla="*/ 248 w 10579"/>
                <a:gd name="connsiteY11" fmla="*/ 11808 h 12231"/>
                <a:gd name="connsiteX12" fmla="*/ 248 w 10579"/>
                <a:gd name="connsiteY12" fmla="*/ 5904 h 12231"/>
                <a:gd name="connsiteX13" fmla="*/ 248 w 10579"/>
                <a:gd name="connsiteY13" fmla="*/ 0 h 12231"/>
                <a:gd name="connsiteX14" fmla="*/ 248 w 10579"/>
                <a:gd name="connsiteY14" fmla="*/ 0 h 12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79" h="12231">
                  <a:moveTo>
                    <a:pt x="3200" y="5904"/>
                  </a:moveTo>
                  <a:lnTo>
                    <a:pt x="3200" y="5904"/>
                  </a:lnTo>
                  <a:lnTo>
                    <a:pt x="3200" y="5904"/>
                  </a:lnTo>
                  <a:lnTo>
                    <a:pt x="3200" y="5904"/>
                  </a:lnTo>
                  <a:lnTo>
                    <a:pt x="3200" y="5904"/>
                  </a:lnTo>
                  <a:cubicBezTo>
                    <a:pt x="3200" y="5904"/>
                    <a:pt x="3200" y="5904"/>
                    <a:pt x="3200" y="5904"/>
                  </a:cubicBezTo>
                  <a:lnTo>
                    <a:pt x="10580" y="11808"/>
                  </a:lnTo>
                  <a:lnTo>
                    <a:pt x="10580" y="11808"/>
                  </a:lnTo>
                  <a:lnTo>
                    <a:pt x="10580" y="11808"/>
                  </a:lnTo>
                  <a:cubicBezTo>
                    <a:pt x="10580" y="11808"/>
                    <a:pt x="10580" y="11808"/>
                    <a:pt x="10580" y="11808"/>
                  </a:cubicBezTo>
                  <a:cubicBezTo>
                    <a:pt x="7159" y="12373"/>
                    <a:pt x="3669" y="12373"/>
                    <a:pt x="248" y="11808"/>
                  </a:cubicBezTo>
                  <a:lnTo>
                    <a:pt x="248" y="11808"/>
                  </a:lnTo>
                  <a:cubicBezTo>
                    <a:pt x="503" y="9849"/>
                    <a:pt x="503" y="7863"/>
                    <a:pt x="248" y="5904"/>
                  </a:cubicBezTo>
                  <a:cubicBezTo>
                    <a:pt x="-83" y="3950"/>
                    <a:pt x="-83" y="1954"/>
                    <a:pt x="248" y="0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1B9A8AAF-28D1-47E5-A14E-173B8BD319F9}"/>
                </a:ext>
              </a:extLst>
            </p:cNvPr>
            <p:cNvSpPr/>
            <p:nvPr/>
          </p:nvSpPr>
          <p:spPr>
            <a:xfrm>
              <a:off x="7828861" y="3675991"/>
              <a:ext cx="12546" cy="13946"/>
            </a:xfrm>
            <a:custGeom>
              <a:avLst/>
              <a:gdLst>
                <a:gd name="connsiteX0" fmla="*/ 10332 w 12546"/>
                <a:gd name="connsiteY0" fmla="*/ 13284 h 13946"/>
                <a:gd name="connsiteX1" fmla="*/ 738 w 12546"/>
                <a:gd name="connsiteY1" fmla="*/ 13284 h 13946"/>
                <a:gd name="connsiteX2" fmla="*/ 738 w 12546"/>
                <a:gd name="connsiteY2" fmla="*/ 13284 h 13946"/>
                <a:gd name="connsiteX3" fmla="*/ 738 w 12546"/>
                <a:gd name="connsiteY3" fmla="*/ 7380 h 13946"/>
                <a:gd name="connsiteX4" fmla="*/ 738 w 12546"/>
                <a:gd name="connsiteY4" fmla="*/ 1476 h 13946"/>
                <a:gd name="connsiteX5" fmla="*/ 738 w 12546"/>
                <a:gd name="connsiteY5" fmla="*/ 1476 h 13946"/>
                <a:gd name="connsiteX6" fmla="*/ 738 w 12546"/>
                <a:gd name="connsiteY6" fmla="*/ 7380 h 13946"/>
                <a:gd name="connsiteX7" fmla="*/ 738 w 12546"/>
                <a:gd name="connsiteY7" fmla="*/ 13284 h 13946"/>
                <a:gd name="connsiteX8" fmla="*/ 12546 w 12546"/>
                <a:gd name="connsiteY8" fmla="*/ 13284 h 13946"/>
                <a:gd name="connsiteX9" fmla="*/ 12546 w 12546"/>
                <a:gd name="connsiteY9" fmla="*/ 13284 h 13946"/>
                <a:gd name="connsiteX10" fmla="*/ 12546 w 12546"/>
                <a:gd name="connsiteY10" fmla="*/ 13284 h 13946"/>
                <a:gd name="connsiteX11" fmla="*/ 5166 w 12546"/>
                <a:gd name="connsiteY11" fmla="*/ 7380 h 13946"/>
                <a:gd name="connsiteX12" fmla="*/ 0 w 12546"/>
                <a:gd name="connsiteY12" fmla="*/ 0 h 13946"/>
                <a:gd name="connsiteX13" fmla="*/ 0 w 12546"/>
                <a:gd name="connsiteY13" fmla="*/ 0 h 13946"/>
                <a:gd name="connsiteX14" fmla="*/ 0 w 12546"/>
                <a:gd name="connsiteY14" fmla="*/ 0 h 13946"/>
                <a:gd name="connsiteX15" fmla="*/ 0 w 12546"/>
                <a:gd name="connsiteY15" fmla="*/ 0 h 13946"/>
                <a:gd name="connsiteX16" fmla="*/ 4428 w 12546"/>
                <a:gd name="connsiteY16" fmla="*/ 5166 h 13946"/>
                <a:gd name="connsiteX17" fmla="*/ 11808 w 12546"/>
                <a:gd name="connsiteY17" fmla="*/ 11070 h 13946"/>
                <a:gd name="connsiteX18" fmla="*/ 11808 w 12546"/>
                <a:gd name="connsiteY18" fmla="*/ 11070 h 1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546" h="13946">
                  <a:moveTo>
                    <a:pt x="10332" y="13284"/>
                  </a:moveTo>
                  <a:cubicBezTo>
                    <a:pt x="7195" y="14167"/>
                    <a:pt x="3875" y="14167"/>
                    <a:pt x="738" y="13284"/>
                  </a:cubicBezTo>
                  <a:lnTo>
                    <a:pt x="738" y="13284"/>
                  </a:lnTo>
                  <a:cubicBezTo>
                    <a:pt x="993" y="11325"/>
                    <a:pt x="993" y="9339"/>
                    <a:pt x="738" y="7380"/>
                  </a:cubicBezTo>
                  <a:cubicBezTo>
                    <a:pt x="407" y="5426"/>
                    <a:pt x="407" y="3430"/>
                    <a:pt x="738" y="1476"/>
                  </a:cubicBezTo>
                  <a:lnTo>
                    <a:pt x="738" y="1476"/>
                  </a:lnTo>
                  <a:cubicBezTo>
                    <a:pt x="738" y="1476"/>
                    <a:pt x="738" y="1476"/>
                    <a:pt x="738" y="7380"/>
                  </a:cubicBezTo>
                  <a:cubicBezTo>
                    <a:pt x="993" y="9339"/>
                    <a:pt x="993" y="11325"/>
                    <a:pt x="738" y="13284"/>
                  </a:cubicBezTo>
                  <a:cubicBezTo>
                    <a:pt x="4649" y="13918"/>
                    <a:pt x="8635" y="13918"/>
                    <a:pt x="12546" y="13284"/>
                  </a:cubicBezTo>
                  <a:lnTo>
                    <a:pt x="12546" y="13284"/>
                  </a:lnTo>
                  <a:cubicBezTo>
                    <a:pt x="12546" y="13284"/>
                    <a:pt x="12546" y="13284"/>
                    <a:pt x="12546" y="13284"/>
                  </a:cubicBezTo>
                  <a:lnTo>
                    <a:pt x="5166" y="738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5166"/>
                  </a:lnTo>
                  <a:lnTo>
                    <a:pt x="11808" y="11070"/>
                  </a:lnTo>
                  <a:cubicBezTo>
                    <a:pt x="11808" y="11070"/>
                    <a:pt x="11808" y="11070"/>
                    <a:pt x="11808" y="1107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FFFB69CD-D75A-47C0-BDDB-46A061473CA2}"/>
                </a:ext>
              </a:extLst>
            </p:cNvPr>
            <p:cNvSpPr/>
            <p:nvPr/>
          </p:nvSpPr>
          <p:spPr>
            <a:xfrm>
              <a:off x="7821481" y="3671563"/>
              <a:ext cx="3689" cy="11807"/>
            </a:xfrm>
            <a:custGeom>
              <a:avLst/>
              <a:gdLst>
                <a:gd name="connsiteX0" fmla="*/ 0 w 3689"/>
                <a:gd name="connsiteY0" fmla="*/ 0 h 11807"/>
                <a:gd name="connsiteX1" fmla="*/ 0 w 3689"/>
                <a:gd name="connsiteY1" fmla="*/ 0 h 11807"/>
                <a:gd name="connsiteX2" fmla="*/ 0 w 3689"/>
                <a:gd name="connsiteY2" fmla="*/ 5904 h 11807"/>
                <a:gd name="connsiteX3" fmla="*/ 0 w 3689"/>
                <a:gd name="connsiteY3" fmla="*/ 11808 h 11807"/>
                <a:gd name="connsiteX4" fmla="*/ 0 w 3689"/>
                <a:gd name="connsiteY4" fmla="*/ 11808 h 11807"/>
                <a:gd name="connsiteX5" fmla="*/ 0 w 3689"/>
                <a:gd name="connsiteY5" fmla="*/ 11808 h 11807"/>
                <a:gd name="connsiteX6" fmla="*/ 0 w 3689"/>
                <a:gd name="connsiteY6" fmla="*/ 11808 h 11807"/>
                <a:gd name="connsiteX7" fmla="*/ 0 w 3689"/>
                <a:gd name="connsiteY7" fmla="*/ 11808 h 11807"/>
                <a:gd name="connsiteX8" fmla="*/ 0 w 3689"/>
                <a:gd name="connsiteY8" fmla="*/ 11808 h 11807"/>
                <a:gd name="connsiteX9" fmla="*/ 0 w 3689"/>
                <a:gd name="connsiteY9" fmla="*/ 11808 h 11807"/>
                <a:gd name="connsiteX10" fmla="*/ 0 w 3689"/>
                <a:gd name="connsiteY10" fmla="*/ 11808 h 11807"/>
                <a:gd name="connsiteX11" fmla="*/ 0 w 3689"/>
                <a:gd name="connsiteY11" fmla="*/ 11808 h 11807"/>
                <a:gd name="connsiteX12" fmla="*/ 0 w 3689"/>
                <a:gd name="connsiteY12" fmla="*/ 3690 h 11807"/>
                <a:gd name="connsiteX13" fmla="*/ 3690 w 3689"/>
                <a:gd name="connsiteY13" fmla="*/ 3690 h 11807"/>
                <a:gd name="connsiteX14" fmla="*/ 3690 w 3689"/>
                <a:gd name="connsiteY14" fmla="*/ 3690 h 11807"/>
                <a:gd name="connsiteX15" fmla="*/ 3690 w 3689"/>
                <a:gd name="connsiteY15" fmla="*/ 3690 h 11807"/>
                <a:gd name="connsiteX16" fmla="*/ 3690 w 3689"/>
                <a:gd name="connsiteY16" fmla="*/ 369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89" h="11807">
                  <a:moveTo>
                    <a:pt x="0" y="0"/>
                  </a:moveTo>
                  <a:lnTo>
                    <a:pt x="0" y="0"/>
                  </a:lnTo>
                  <a:lnTo>
                    <a:pt x="0" y="5904"/>
                  </a:lnTo>
                  <a:cubicBezTo>
                    <a:pt x="255" y="7863"/>
                    <a:pt x="255" y="9849"/>
                    <a:pt x="0" y="11808"/>
                  </a:cubicBezTo>
                  <a:cubicBezTo>
                    <a:pt x="0" y="11808"/>
                    <a:pt x="0" y="11808"/>
                    <a:pt x="0" y="11808"/>
                  </a:cubicBezTo>
                  <a:lnTo>
                    <a:pt x="0" y="11808"/>
                  </a:lnTo>
                  <a:cubicBezTo>
                    <a:pt x="0" y="11808"/>
                    <a:pt x="0" y="11808"/>
                    <a:pt x="0" y="11808"/>
                  </a:cubicBez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3690"/>
                  </a:lnTo>
                  <a:lnTo>
                    <a:pt x="3690" y="3690"/>
                  </a:lnTo>
                  <a:lnTo>
                    <a:pt x="3690" y="3690"/>
                  </a:lnTo>
                  <a:cubicBezTo>
                    <a:pt x="3690" y="3690"/>
                    <a:pt x="3690" y="3690"/>
                    <a:pt x="3690" y="3690"/>
                  </a:cubicBezTo>
                  <a:lnTo>
                    <a:pt x="369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E17257BE-0A7B-4A44-A268-59CA654DB1CD}"/>
                </a:ext>
              </a:extLst>
            </p:cNvPr>
            <p:cNvSpPr/>
            <p:nvPr/>
          </p:nvSpPr>
          <p:spPr>
            <a:xfrm>
              <a:off x="7817790" y="3673778"/>
              <a:ext cx="8118" cy="15498"/>
            </a:xfrm>
            <a:custGeom>
              <a:avLst/>
              <a:gdLst>
                <a:gd name="connsiteX0" fmla="*/ 8118 w 8118"/>
                <a:gd name="connsiteY0" fmla="*/ 15498 h 15498"/>
                <a:gd name="connsiteX1" fmla="*/ 8118 w 8118"/>
                <a:gd name="connsiteY1" fmla="*/ 15498 h 15498"/>
                <a:gd name="connsiteX2" fmla="*/ 8118 w 8118"/>
                <a:gd name="connsiteY2" fmla="*/ 15498 h 15498"/>
                <a:gd name="connsiteX3" fmla="*/ 0 w 8118"/>
                <a:gd name="connsiteY3" fmla="*/ 8118 h 15498"/>
                <a:gd name="connsiteX4" fmla="*/ 0 w 8118"/>
                <a:gd name="connsiteY4" fmla="*/ 1476 h 15498"/>
                <a:gd name="connsiteX5" fmla="*/ 3690 w 8118"/>
                <a:gd name="connsiteY5" fmla="*/ 1476 h 15498"/>
                <a:gd name="connsiteX6" fmla="*/ 3690 w 8118"/>
                <a:gd name="connsiteY6" fmla="*/ 1476 h 15498"/>
                <a:gd name="connsiteX7" fmla="*/ 3690 w 8118"/>
                <a:gd name="connsiteY7" fmla="*/ 1476 h 15498"/>
                <a:gd name="connsiteX8" fmla="*/ 3690 w 8118"/>
                <a:gd name="connsiteY8" fmla="*/ 1476 h 15498"/>
                <a:gd name="connsiteX9" fmla="*/ 3690 w 8118"/>
                <a:gd name="connsiteY9" fmla="*/ 1476 h 15498"/>
                <a:gd name="connsiteX10" fmla="*/ 3690 w 8118"/>
                <a:gd name="connsiteY10" fmla="*/ 7380 h 15498"/>
                <a:gd name="connsiteX11" fmla="*/ 3690 w 8118"/>
                <a:gd name="connsiteY11" fmla="*/ 13284 h 15498"/>
                <a:gd name="connsiteX12" fmla="*/ 3690 w 8118"/>
                <a:gd name="connsiteY12" fmla="*/ 13284 h 15498"/>
                <a:gd name="connsiteX13" fmla="*/ 3690 w 8118"/>
                <a:gd name="connsiteY13" fmla="*/ 13284 h 15498"/>
                <a:gd name="connsiteX14" fmla="*/ 0 w 8118"/>
                <a:gd name="connsiteY14" fmla="*/ 7380 h 15498"/>
                <a:gd name="connsiteX15" fmla="*/ 0 w 8118"/>
                <a:gd name="connsiteY15" fmla="*/ 11808 h 15498"/>
                <a:gd name="connsiteX16" fmla="*/ 4428 w 8118"/>
                <a:gd name="connsiteY16" fmla="*/ 11808 h 15498"/>
                <a:gd name="connsiteX17" fmla="*/ 4428 w 8118"/>
                <a:gd name="connsiteY17" fmla="*/ 11808 h 15498"/>
                <a:gd name="connsiteX18" fmla="*/ 4428 w 8118"/>
                <a:gd name="connsiteY18" fmla="*/ 11808 h 15498"/>
                <a:gd name="connsiteX19" fmla="*/ 4428 w 8118"/>
                <a:gd name="connsiteY19" fmla="*/ 6642 h 15498"/>
                <a:gd name="connsiteX20" fmla="*/ 4428 w 8118"/>
                <a:gd name="connsiteY20" fmla="*/ 0 h 15498"/>
                <a:gd name="connsiteX21" fmla="*/ 4428 w 8118"/>
                <a:gd name="connsiteY21" fmla="*/ 0 h 15498"/>
                <a:gd name="connsiteX22" fmla="*/ 4428 w 8118"/>
                <a:gd name="connsiteY22" fmla="*/ 0 h 15498"/>
                <a:gd name="connsiteX23" fmla="*/ 4428 w 8118"/>
                <a:gd name="connsiteY23" fmla="*/ 0 h 15498"/>
                <a:gd name="connsiteX24" fmla="*/ 738 w 8118"/>
                <a:gd name="connsiteY24" fmla="*/ 0 h 15498"/>
                <a:gd name="connsiteX25" fmla="*/ 738 w 8118"/>
                <a:gd name="connsiteY25" fmla="*/ 6642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118" h="15498">
                  <a:moveTo>
                    <a:pt x="8118" y="15498"/>
                  </a:moveTo>
                  <a:lnTo>
                    <a:pt x="8118" y="15498"/>
                  </a:lnTo>
                  <a:lnTo>
                    <a:pt x="8118" y="15498"/>
                  </a:lnTo>
                  <a:lnTo>
                    <a:pt x="0" y="8118"/>
                  </a:lnTo>
                  <a:lnTo>
                    <a:pt x="0" y="1476"/>
                  </a:lnTo>
                  <a:lnTo>
                    <a:pt x="3690" y="1476"/>
                  </a:lnTo>
                  <a:lnTo>
                    <a:pt x="3690" y="1476"/>
                  </a:lnTo>
                  <a:lnTo>
                    <a:pt x="3690" y="1476"/>
                  </a:lnTo>
                  <a:lnTo>
                    <a:pt x="3690" y="1476"/>
                  </a:lnTo>
                  <a:lnTo>
                    <a:pt x="3690" y="1476"/>
                  </a:lnTo>
                  <a:cubicBezTo>
                    <a:pt x="3359" y="3430"/>
                    <a:pt x="3359" y="5426"/>
                    <a:pt x="3690" y="7380"/>
                  </a:cubicBezTo>
                  <a:cubicBezTo>
                    <a:pt x="3945" y="9339"/>
                    <a:pt x="3945" y="11325"/>
                    <a:pt x="3690" y="13284"/>
                  </a:cubicBezTo>
                  <a:cubicBezTo>
                    <a:pt x="3690" y="13284"/>
                    <a:pt x="3690" y="13284"/>
                    <a:pt x="3690" y="13284"/>
                  </a:cubicBezTo>
                  <a:lnTo>
                    <a:pt x="3690" y="13284"/>
                  </a:lnTo>
                  <a:close/>
                  <a:moveTo>
                    <a:pt x="0" y="7380"/>
                  </a:moveTo>
                  <a:lnTo>
                    <a:pt x="0" y="11808"/>
                  </a:lnTo>
                  <a:cubicBezTo>
                    <a:pt x="0" y="11808"/>
                    <a:pt x="0" y="11808"/>
                    <a:pt x="4428" y="11808"/>
                  </a:cubicBezTo>
                  <a:lnTo>
                    <a:pt x="4428" y="11808"/>
                  </a:lnTo>
                  <a:cubicBezTo>
                    <a:pt x="4428" y="11808"/>
                    <a:pt x="4428" y="11808"/>
                    <a:pt x="4428" y="11808"/>
                  </a:cubicBezTo>
                  <a:cubicBezTo>
                    <a:pt x="4787" y="10105"/>
                    <a:pt x="4787" y="8345"/>
                    <a:pt x="4428" y="6642"/>
                  </a:cubicBezTo>
                  <a:cubicBezTo>
                    <a:pt x="4534" y="4429"/>
                    <a:pt x="4534" y="2213"/>
                    <a:pt x="4428" y="0"/>
                  </a:cubicBez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738" y="0"/>
                  </a:lnTo>
                  <a:lnTo>
                    <a:pt x="738" y="6642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5A4E707E-F672-467D-9467-AC31A2EA215E}"/>
                </a:ext>
              </a:extLst>
            </p:cNvPr>
            <p:cNvSpPr/>
            <p:nvPr/>
          </p:nvSpPr>
          <p:spPr>
            <a:xfrm>
              <a:off x="7810411" y="3676730"/>
              <a:ext cx="548" cy="12135"/>
            </a:xfrm>
            <a:custGeom>
              <a:avLst/>
              <a:gdLst>
                <a:gd name="connsiteX0" fmla="*/ 0 w 548"/>
                <a:gd name="connsiteY0" fmla="*/ 5166 h 12135"/>
                <a:gd name="connsiteX1" fmla="*/ 0 w 548"/>
                <a:gd name="connsiteY1" fmla="*/ 5166 h 12135"/>
                <a:gd name="connsiteX2" fmla="*/ 0 w 548"/>
                <a:gd name="connsiteY2" fmla="*/ 5166 h 12135"/>
                <a:gd name="connsiteX3" fmla="*/ 0 w 548"/>
                <a:gd name="connsiteY3" fmla="*/ 0 h 12135"/>
                <a:gd name="connsiteX4" fmla="*/ 0 w 548"/>
                <a:gd name="connsiteY4" fmla="*/ 0 h 12135"/>
                <a:gd name="connsiteX5" fmla="*/ 0 w 548"/>
                <a:gd name="connsiteY5" fmla="*/ 0 h 12135"/>
                <a:gd name="connsiteX6" fmla="*/ 0 w 548"/>
                <a:gd name="connsiteY6" fmla="*/ 0 h 12135"/>
                <a:gd name="connsiteX7" fmla="*/ 0 w 548"/>
                <a:gd name="connsiteY7" fmla="*/ 6642 h 12135"/>
                <a:gd name="connsiteX8" fmla="*/ 0 w 548"/>
                <a:gd name="connsiteY8" fmla="*/ 11808 h 12135"/>
                <a:gd name="connsiteX9" fmla="*/ 0 w 548"/>
                <a:gd name="connsiteY9" fmla="*/ 11808 h 12135"/>
                <a:gd name="connsiteX10" fmla="*/ 0 w 548"/>
                <a:gd name="connsiteY10" fmla="*/ 11808 h 12135"/>
                <a:gd name="connsiteX11" fmla="*/ 0 w 548"/>
                <a:gd name="connsiteY11" fmla="*/ 11808 h 1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8" h="12135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cubicBezTo>
                    <a:pt x="252" y="3453"/>
                    <a:pt x="252" y="1713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731" y="2153"/>
                    <a:pt x="731" y="4489"/>
                    <a:pt x="0" y="6642"/>
                  </a:cubicBezTo>
                  <a:cubicBezTo>
                    <a:pt x="0" y="6642"/>
                    <a:pt x="0" y="11070"/>
                    <a:pt x="0" y="11808"/>
                  </a:cubicBezTo>
                  <a:cubicBezTo>
                    <a:pt x="0" y="12546"/>
                    <a:pt x="0" y="11808"/>
                    <a:pt x="0" y="11808"/>
                  </a:cubicBezTo>
                  <a:lnTo>
                    <a:pt x="0" y="11808"/>
                  </a:lnTo>
                  <a:cubicBezTo>
                    <a:pt x="0" y="11808"/>
                    <a:pt x="0" y="11808"/>
                    <a:pt x="0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27D58CB4-750C-4FB9-9A01-5B2E73ACFFE2}"/>
                </a:ext>
              </a:extLst>
            </p:cNvPr>
            <p:cNvSpPr/>
            <p:nvPr/>
          </p:nvSpPr>
          <p:spPr>
            <a:xfrm>
              <a:off x="7810411" y="3674515"/>
              <a:ext cx="3690" cy="17712"/>
            </a:xfrm>
            <a:custGeom>
              <a:avLst/>
              <a:gdLst>
                <a:gd name="connsiteX0" fmla="*/ 3690 w 3690"/>
                <a:gd name="connsiteY0" fmla="*/ 14760 h 17712"/>
                <a:gd name="connsiteX1" fmla="*/ 0 w 3690"/>
                <a:gd name="connsiteY1" fmla="*/ 14760 h 17712"/>
                <a:gd name="connsiteX2" fmla="*/ 0 w 3690"/>
                <a:gd name="connsiteY2" fmla="*/ 14760 h 17712"/>
                <a:gd name="connsiteX3" fmla="*/ 0 w 3690"/>
                <a:gd name="connsiteY3" fmla="*/ 14760 h 17712"/>
                <a:gd name="connsiteX4" fmla="*/ 0 w 3690"/>
                <a:gd name="connsiteY4" fmla="*/ 9594 h 17712"/>
                <a:gd name="connsiteX5" fmla="*/ 0 w 3690"/>
                <a:gd name="connsiteY5" fmla="*/ 9594 h 17712"/>
                <a:gd name="connsiteX6" fmla="*/ 0 w 3690"/>
                <a:gd name="connsiteY6" fmla="*/ 4428 h 17712"/>
                <a:gd name="connsiteX7" fmla="*/ 0 w 3690"/>
                <a:gd name="connsiteY7" fmla="*/ 4428 h 17712"/>
                <a:gd name="connsiteX8" fmla="*/ 0 w 3690"/>
                <a:gd name="connsiteY8" fmla="*/ 9594 h 17712"/>
                <a:gd name="connsiteX9" fmla="*/ 0 w 3690"/>
                <a:gd name="connsiteY9" fmla="*/ 9594 h 17712"/>
                <a:gd name="connsiteX10" fmla="*/ 0 w 3690"/>
                <a:gd name="connsiteY10" fmla="*/ 17712 h 17712"/>
                <a:gd name="connsiteX11" fmla="*/ 0 w 3690"/>
                <a:gd name="connsiteY11" fmla="*/ 17712 h 17712"/>
                <a:gd name="connsiteX12" fmla="*/ 0 w 3690"/>
                <a:gd name="connsiteY12" fmla="*/ 17712 h 17712"/>
                <a:gd name="connsiteX13" fmla="*/ 0 w 3690"/>
                <a:gd name="connsiteY13" fmla="*/ 12546 h 17712"/>
                <a:gd name="connsiteX14" fmla="*/ 0 w 3690"/>
                <a:gd name="connsiteY14" fmla="*/ 0 h 17712"/>
                <a:gd name="connsiteX15" fmla="*/ 0 w 3690"/>
                <a:gd name="connsiteY15" fmla="*/ 0 h 17712"/>
                <a:gd name="connsiteX16" fmla="*/ 0 w 3690"/>
                <a:gd name="connsiteY16" fmla="*/ 0 h 17712"/>
                <a:gd name="connsiteX17" fmla="*/ 0 w 3690"/>
                <a:gd name="connsiteY17" fmla="*/ 0 h 17712"/>
                <a:gd name="connsiteX18" fmla="*/ 0 w 3690"/>
                <a:gd name="connsiteY18" fmla="*/ 6642 h 17712"/>
                <a:gd name="connsiteX19" fmla="*/ 0 w 3690"/>
                <a:gd name="connsiteY19" fmla="*/ 1180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90" h="17712">
                  <a:moveTo>
                    <a:pt x="3690" y="14760"/>
                  </a:moveTo>
                  <a:lnTo>
                    <a:pt x="0" y="14760"/>
                  </a:lnTo>
                  <a:lnTo>
                    <a:pt x="0" y="14760"/>
                  </a:lnTo>
                  <a:cubicBezTo>
                    <a:pt x="0" y="14760"/>
                    <a:pt x="0" y="14760"/>
                    <a:pt x="0" y="14760"/>
                  </a:cubicBezTo>
                  <a:cubicBezTo>
                    <a:pt x="263" y="13048"/>
                    <a:pt x="263" y="11306"/>
                    <a:pt x="0" y="9594"/>
                  </a:cubicBezTo>
                  <a:lnTo>
                    <a:pt x="0" y="9594"/>
                  </a:lnTo>
                  <a:cubicBezTo>
                    <a:pt x="252" y="7881"/>
                    <a:pt x="252" y="6141"/>
                    <a:pt x="0" y="4428"/>
                  </a:cubicBezTo>
                  <a:lnTo>
                    <a:pt x="0" y="4428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cubicBezTo>
                    <a:pt x="252" y="15999"/>
                    <a:pt x="252" y="14259"/>
                    <a:pt x="0" y="12546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505" y="2185"/>
                    <a:pt x="505" y="4457"/>
                    <a:pt x="0" y="6642"/>
                  </a:cubicBezTo>
                  <a:cubicBezTo>
                    <a:pt x="0" y="6642"/>
                    <a:pt x="0" y="11070"/>
                    <a:pt x="0" y="1180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25F1082A-B0BA-4460-96BB-4D64B0D57EC2}"/>
                </a:ext>
              </a:extLst>
            </p:cNvPr>
            <p:cNvSpPr/>
            <p:nvPr/>
          </p:nvSpPr>
          <p:spPr>
            <a:xfrm>
              <a:off x="7802292" y="3673778"/>
              <a:ext cx="259" cy="8117"/>
            </a:xfrm>
            <a:custGeom>
              <a:avLst/>
              <a:gdLst>
                <a:gd name="connsiteX0" fmla="*/ 0 w 259"/>
                <a:gd name="connsiteY0" fmla="*/ 3690 h 8117"/>
                <a:gd name="connsiteX1" fmla="*/ 0 w 259"/>
                <a:gd name="connsiteY1" fmla="*/ 8118 h 8117"/>
                <a:gd name="connsiteX2" fmla="*/ 0 w 259"/>
                <a:gd name="connsiteY2" fmla="*/ 8118 h 8117"/>
                <a:gd name="connsiteX3" fmla="*/ 0 w 259"/>
                <a:gd name="connsiteY3" fmla="*/ 8118 h 8117"/>
                <a:gd name="connsiteX4" fmla="*/ 0 w 259"/>
                <a:gd name="connsiteY4" fmla="*/ 8118 h 8117"/>
                <a:gd name="connsiteX5" fmla="*/ 0 w 259"/>
                <a:gd name="connsiteY5" fmla="*/ 8118 h 8117"/>
                <a:gd name="connsiteX6" fmla="*/ 0 w 259"/>
                <a:gd name="connsiteY6" fmla="*/ 0 h 8117"/>
                <a:gd name="connsiteX7" fmla="*/ 0 w 259"/>
                <a:gd name="connsiteY7" fmla="*/ 0 h 8117"/>
                <a:gd name="connsiteX8" fmla="*/ 0 w 259"/>
                <a:gd name="connsiteY8" fmla="*/ 0 h 8117"/>
                <a:gd name="connsiteX9" fmla="*/ 0 w 259"/>
                <a:gd name="connsiteY9" fmla="*/ 0 h 8117"/>
                <a:gd name="connsiteX10" fmla="*/ 0 w 259"/>
                <a:gd name="connsiteY10" fmla="*/ 0 h 8117"/>
                <a:gd name="connsiteX11" fmla="*/ 0 w 259"/>
                <a:gd name="connsiteY11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" h="8117">
                  <a:moveTo>
                    <a:pt x="0" y="3690"/>
                  </a:moveTo>
                  <a:cubicBezTo>
                    <a:pt x="345" y="5146"/>
                    <a:pt x="345" y="6662"/>
                    <a:pt x="0" y="8118"/>
                  </a:cubicBez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1743B89A-48E2-40D5-9D8C-1806D62C93A0}"/>
                </a:ext>
              </a:extLst>
            </p:cNvPr>
            <p:cNvSpPr/>
            <p:nvPr/>
          </p:nvSpPr>
          <p:spPr>
            <a:xfrm>
              <a:off x="7804507" y="3668611"/>
              <a:ext cx="5903" cy="20664"/>
            </a:xfrm>
            <a:custGeom>
              <a:avLst/>
              <a:gdLst>
                <a:gd name="connsiteX0" fmla="*/ 0 w 5903"/>
                <a:gd name="connsiteY0" fmla="*/ 20664 h 20664"/>
                <a:gd name="connsiteX1" fmla="*/ 0 w 5903"/>
                <a:gd name="connsiteY1" fmla="*/ 20664 h 20664"/>
                <a:gd name="connsiteX2" fmla="*/ 0 w 5903"/>
                <a:gd name="connsiteY2" fmla="*/ 20664 h 20664"/>
                <a:gd name="connsiteX3" fmla="*/ 0 w 5903"/>
                <a:gd name="connsiteY3" fmla="*/ 20664 h 20664"/>
                <a:gd name="connsiteX4" fmla="*/ 0 w 5903"/>
                <a:gd name="connsiteY4" fmla="*/ 20664 h 20664"/>
                <a:gd name="connsiteX5" fmla="*/ 0 w 5903"/>
                <a:gd name="connsiteY5" fmla="*/ 20664 h 20664"/>
                <a:gd name="connsiteX6" fmla="*/ 0 w 5903"/>
                <a:gd name="connsiteY6" fmla="*/ 16236 h 20664"/>
                <a:gd name="connsiteX7" fmla="*/ 0 w 5903"/>
                <a:gd name="connsiteY7" fmla="*/ 16236 h 20664"/>
                <a:gd name="connsiteX8" fmla="*/ 0 w 5903"/>
                <a:gd name="connsiteY8" fmla="*/ 16236 h 20664"/>
                <a:gd name="connsiteX9" fmla="*/ 0 w 5903"/>
                <a:gd name="connsiteY9" fmla="*/ 16236 h 20664"/>
                <a:gd name="connsiteX10" fmla="*/ 0 w 5903"/>
                <a:gd name="connsiteY10" fmla="*/ 16236 h 20664"/>
                <a:gd name="connsiteX11" fmla="*/ 0 w 5903"/>
                <a:gd name="connsiteY11" fmla="*/ 16236 h 20664"/>
                <a:gd name="connsiteX12" fmla="*/ 5904 w 5903"/>
                <a:gd name="connsiteY12" fmla="*/ 19188 h 20664"/>
                <a:gd name="connsiteX13" fmla="*/ 5904 w 5903"/>
                <a:gd name="connsiteY13" fmla="*/ 19188 h 20664"/>
                <a:gd name="connsiteX14" fmla="*/ 0 w 5903"/>
                <a:gd name="connsiteY14" fmla="*/ 3690 h 20664"/>
                <a:gd name="connsiteX15" fmla="*/ 0 w 5903"/>
                <a:gd name="connsiteY15" fmla="*/ 3690 h 20664"/>
                <a:gd name="connsiteX16" fmla="*/ 0 w 5903"/>
                <a:gd name="connsiteY16" fmla="*/ 8118 h 20664"/>
                <a:gd name="connsiteX17" fmla="*/ 0 w 5903"/>
                <a:gd name="connsiteY17" fmla="*/ 8118 h 20664"/>
                <a:gd name="connsiteX18" fmla="*/ 0 w 5903"/>
                <a:gd name="connsiteY18" fmla="*/ 8118 h 20664"/>
                <a:gd name="connsiteX19" fmla="*/ 0 w 5903"/>
                <a:gd name="connsiteY19" fmla="*/ 8118 h 20664"/>
                <a:gd name="connsiteX20" fmla="*/ 0 w 5903"/>
                <a:gd name="connsiteY20" fmla="*/ 8118 h 20664"/>
                <a:gd name="connsiteX21" fmla="*/ 0 w 5903"/>
                <a:gd name="connsiteY21" fmla="*/ 0 h 20664"/>
                <a:gd name="connsiteX22" fmla="*/ 0 w 5903"/>
                <a:gd name="connsiteY22" fmla="*/ 0 h 20664"/>
                <a:gd name="connsiteX23" fmla="*/ 0 w 5903"/>
                <a:gd name="connsiteY23" fmla="*/ 0 h 20664"/>
                <a:gd name="connsiteX24" fmla="*/ 0 w 5903"/>
                <a:gd name="connsiteY24" fmla="*/ 0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903" h="20664">
                  <a:moveTo>
                    <a:pt x="0" y="20664"/>
                  </a:move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0" y="20664"/>
                  </a:lnTo>
                  <a:cubicBezTo>
                    <a:pt x="0" y="20664"/>
                    <a:pt x="0" y="20664"/>
                    <a:pt x="0" y="16236"/>
                  </a:cubicBez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cubicBezTo>
                    <a:pt x="0" y="16236"/>
                    <a:pt x="0" y="16236"/>
                    <a:pt x="0" y="16236"/>
                  </a:cubicBezTo>
                  <a:lnTo>
                    <a:pt x="5904" y="19188"/>
                  </a:lnTo>
                  <a:lnTo>
                    <a:pt x="5904" y="19188"/>
                  </a:lnTo>
                  <a:close/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8118"/>
                  </a:cubicBez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5F3E905A-DF1C-4F73-A6D4-01A0C333678B}"/>
                </a:ext>
              </a:extLst>
            </p:cNvPr>
            <p:cNvSpPr/>
            <p:nvPr/>
          </p:nvSpPr>
          <p:spPr>
            <a:xfrm>
              <a:off x="7795651" y="3674270"/>
              <a:ext cx="328" cy="7625"/>
            </a:xfrm>
            <a:custGeom>
              <a:avLst/>
              <a:gdLst>
                <a:gd name="connsiteX0" fmla="*/ 0 w 328"/>
                <a:gd name="connsiteY0" fmla="*/ 2460 h 7625"/>
                <a:gd name="connsiteX1" fmla="*/ 0 w 328"/>
                <a:gd name="connsiteY1" fmla="*/ 7626 h 7625"/>
                <a:gd name="connsiteX2" fmla="*/ 0 w 328"/>
                <a:gd name="connsiteY2" fmla="*/ 7626 h 7625"/>
                <a:gd name="connsiteX3" fmla="*/ 0 w 328"/>
                <a:gd name="connsiteY3" fmla="*/ 7626 h 7625"/>
                <a:gd name="connsiteX4" fmla="*/ 0 w 328"/>
                <a:gd name="connsiteY4" fmla="*/ 7626 h 7625"/>
                <a:gd name="connsiteX5" fmla="*/ 0 w 328"/>
                <a:gd name="connsiteY5" fmla="*/ 7626 h 7625"/>
                <a:gd name="connsiteX6" fmla="*/ 0 w 328"/>
                <a:gd name="connsiteY6" fmla="*/ 984 h 7625"/>
                <a:gd name="connsiteX7" fmla="*/ 0 w 328"/>
                <a:gd name="connsiteY7" fmla="*/ 984 h 7625"/>
                <a:gd name="connsiteX8" fmla="*/ 0 w 328"/>
                <a:gd name="connsiteY8" fmla="*/ 984 h 7625"/>
                <a:gd name="connsiteX9" fmla="*/ 0 w 328"/>
                <a:gd name="connsiteY9" fmla="*/ 984 h 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" h="7625">
                  <a:moveTo>
                    <a:pt x="0" y="2460"/>
                  </a:moveTo>
                  <a:cubicBezTo>
                    <a:pt x="438" y="4154"/>
                    <a:pt x="438" y="5932"/>
                    <a:pt x="0" y="7626"/>
                  </a:cubicBezTo>
                  <a:lnTo>
                    <a:pt x="0" y="7626"/>
                  </a:lnTo>
                  <a:cubicBezTo>
                    <a:pt x="0" y="7626"/>
                    <a:pt x="0" y="7626"/>
                    <a:pt x="0" y="7626"/>
                  </a:cubicBezTo>
                  <a:cubicBezTo>
                    <a:pt x="0" y="7626"/>
                    <a:pt x="0" y="7626"/>
                    <a:pt x="0" y="7626"/>
                  </a:cubicBezTo>
                  <a:lnTo>
                    <a:pt x="0" y="7626"/>
                  </a:lnTo>
                  <a:cubicBezTo>
                    <a:pt x="0" y="7626"/>
                    <a:pt x="0" y="3198"/>
                    <a:pt x="0" y="984"/>
                  </a:cubicBezTo>
                  <a:cubicBezTo>
                    <a:pt x="0" y="-1230"/>
                    <a:pt x="0" y="984"/>
                    <a:pt x="0" y="984"/>
                  </a:cubicBezTo>
                  <a:lnTo>
                    <a:pt x="0" y="984"/>
                  </a:lnTo>
                  <a:lnTo>
                    <a:pt x="0" y="98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8362BB8D-B258-4C3E-BC23-1A8B558C1A78}"/>
                </a:ext>
              </a:extLst>
            </p:cNvPr>
            <p:cNvSpPr/>
            <p:nvPr/>
          </p:nvSpPr>
          <p:spPr>
            <a:xfrm>
              <a:off x="7797127" y="3670087"/>
              <a:ext cx="240" cy="19188"/>
            </a:xfrm>
            <a:custGeom>
              <a:avLst/>
              <a:gdLst>
                <a:gd name="connsiteX0" fmla="*/ 0 w 240"/>
                <a:gd name="connsiteY0" fmla="*/ 19188 h 19188"/>
                <a:gd name="connsiteX1" fmla="*/ 0 w 240"/>
                <a:gd name="connsiteY1" fmla="*/ 19188 h 19188"/>
                <a:gd name="connsiteX2" fmla="*/ 0 w 240"/>
                <a:gd name="connsiteY2" fmla="*/ 19188 h 19188"/>
                <a:gd name="connsiteX3" fmla="*/ 0 w 240"/>
                <a:gd name="connsiteY3" fmla="*/ 19188 h 19188"/>
                <a:gd name="connsiteX4" fmla="*/ 0 w 240"/>
                <a:gd name="connsiteY4" fmla="*/ 19188 h 19188"/>
                <a:gd name="connsiteX5" fmla="*/ 0 w 240"/>
                <a:gd name="connsiteY5" fmla="*/ 14022 h 19188"/>
                <a:gd name="connsiteX6" fmla="*/ 0 w 240"/>
                <a:gd name="connsiteY6" fmla="*/ 14022 h 19188"/>
                <a:gd name="connsiteX7" fmla="*/ 0 w 240"/>
                <a:gd name="connsiteY7" fmla="*/ 9594 h 19188"/>
                <a:gd name="connsiteX8" fmla="*/ 0 w 240"/>
                <a:gd name="connsiteY8" fmla="*/ 9594 h 19188"/>
                <a:gd name="connsiteX9" fmla="*/ 0 w 240"/>
                <a:gd name="connsiteY9" fmla="*/ 9594 h 19188"/>
                <a:gd name="connsiteX10" fmla="*/ 0 w 240"/>
                <a:gd name="connsiteY10" fmla="*/ 9594 h 19188"/>
                <a:gd name="connsiteX11" fmla="*/ 0 w 240"/>
                <a:gd name="connsiteY11" fmla="*/ 16236 h 19188"/>
                <a:gd name="connsiteX12" fmla="*/ 0 w 240"/>
                <a:gd name="connsiteY12" fmla="*/ 16236 h 19188"/>
                <a:gd name="connsiteX13" fmla="*/ 0 w 240"/>
                <a:gd name="connsiteY13" fmla="*/ 2214 h 19188"/>
                <a:gd name="connsiteX14" fmla="*/ 0 w 240"/>
                <a:gd name="connsiteY14" fmla="*/ 2214 h 19188"/>
                <a:gd name="connsiteX15" fmla="*/ 0 w 240"/>
                <a:gd name="connsiteY15" fmla="*/ 2214 h 19188"/>
                <a:gd name="connsiteX16" fmla="*/ 0 w 240"/>
                <a:gd name="connsiteY16" fmla="*/ 6642 h 19188"/>
                <a:gd name="connsiteX17" fmla="*/ 0 w 240"/>
                <a:gd name="connsiteY17" fmla="*/ 6642 h 19188"/>
                <a:gd name="connsiteX18" fmla="*/ 0 w 240"/>
                <a:gd name="connsiteY18" fmla="*/ 6642 h 19188"/>
                <a:gd name="connsiteX19" fmla="*/ 0 w 240"/>
                <a:gd name="connsiteY19" fmla="*/ 6642 h 19188"/>
                <a:gd name="connsiteX20" fmla="*/ 0 w 240"/>
                <a:gd name="connsiteY20" fmla="*/ 6642 h 19188"/>
                <a:gd name="connsiteX21" fmla="*/ 0 w 240"/>
                <a:gd name="connsiteY21" fmla="*/ 6642 h 19188"/>
                <a:gd name="connsiteX22" fmla="*/ 0 w 240"/>
                <a:gd name="connsiteY22" fmla="*/ 0 h 19188"/>
                <a:gd name="connsiteX23" fmla="*/ 0 w 240"/>
                <a:gd name="connsiteY23" fmla="*/ 0 h 19188"/>
                <a:gd name="connsiteX24" fmla="*/ 0 w 240"/>
                <a:gd name="connsiteY24" fmla="*/ 0 h 19188"/>
                <a:gd name="connsiteX25" fmla="*/ 0 w 240"/>
                <a:gd name="connsiteY25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40" h="19188">
                  <a:moveTo>
                    <a:pt x="0" y="19188"/>
                  </a:moveTo>
                  <a:cubicBezTo>
                    <a:pt x="0" y="19188"/>
                    <a:pt x="0" y="19188"/>
                    <a:pt x="0" y="19188"/>
                  </a:cubicBezTo>
                  <a:cubicBezTo>
                    <a:pt x="0" y="19188"/>
                    <a:pt x="0" y="19188"/>
                    <a:pt x="0" y="19188"/>
                  </a:cubicBezTo>
                  <a:lnTo>
                    <a:pt x="0" y="19188"/>
                  </a:lnTo>
                  <a:lnTo>
                    <a:pt x="0" y="19188"/>
                  </a:lnTo>
                  <a:cubicBezTo>
                    <a:pt x="94" y="17467"/>
                    <a:pt x="94" y="15743"/>
                    <a:pt x="0" y="14022"/>
                  </a:cubicBezTo>
                  <a:lnTo>
                    <a:pt x="0" y="14022"/>
                  </a:lnTo>
                  <a:cubicBezTo>
                    <a:pt x="279" y="12559"/>
                    <a:pt x="279" y="11057"/>
                    <a:pt x="0" y="9594"/>
                  </a:cubicBezTo>
                  <a:lnTo>
                    <a:pt x="0" y="9594"/>
                  </a:ln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ubicBezTo>
                    <a:pt x="0" y="9594"/>
                    <a:pt x="0" y="14760"/>
                    <a:pt x="0" y="16236"/>
                  </a:cubicBezTo>
                  <a:lnTo>
                    <a:pt x="0" y="16236"/>
                  </a:lnTo>
                  <a:close/>
                  <a:moveTo>
                    <a:pt x="0" y="2214"/>
                  </a:moveTo>
                  <a:lnTo>
                    <a:pt x="0" y="2214"/>
                  </a:lnTo>
                  <a:lnTo>
                    <a:pt x="0" y="2214"/>
                  </a:lnTo>
                  <a:cubicBezTo>
                    <a:pt x="320" y="3673"/>
                    <a:pt x="320" y="5184"/>
                    <a:pt x="0" y="6642"/>
                  </a:cubicBezTo>
                  <a:lnTo>
                    <a:pt x="0" y="6642"/>
                  </a:lnTo>
                  <a:cubicBezTo>
                    <a:pt x="0" y="6642"/>
                    <a:pt x="0" y="6642"/>
                    <a:pt x="0" y="6642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576384F5-4B74-4AB7-A1BC-1BD62BC923F8}"/>
                </a:ext>
              </a:extLst>
            </p:cNvPr>
            <p:cNvSpPr/>
            <p:nvPr/>
          </p:nvSpPr>
          <p:spPr>
            <a:xfrm>
              <a:off x="7783105" y="3673039"/>
              <a:ext cx="4427" cy="11808"/>
            </a:xfrm>
            <a:custGeom>
              <a:avLst/>
              <a:gdLst>
                <a:gd name="connsiteX0" fmla="*/ 4428 w 4427"/>
                <a:gd name="connsiteY0" fmla="*/ 1476 h 11808"/>
                <a:gd name="connsiteX1" fmla="*/ 4428 w 4427"/>
                <a:gd name="connsiteY1" fmla="*/ 1476 h 11808"/>
                <a:gd name="connsiteX2" fmla="*/ 4428 w 4427"/>
                <a:gd name="connsiteY2" fmla="*/ 1476 h 11808"/>
                <a:gd name="connsiteX3" fmla="*/ 4428 w 4427"/>
                <a:gd name="connsiteY3" fmla="*/ 1476 h 11808"/>
                <a:gd name="connsiteX4" fmla="*/ 4428 w 4427"/>
                <a:gd name="connsiteY4" fmla="*/ 1476 h 11808"/>
                <a:gd name="connsiteX5" fmla="*/ 4428 w 4427"/>
                <a:gd name="connsiteY5" fmla="*/ 1476 h 11808"/>
                <a:gd name="connsiteX6" fmla="*/ 4428 w 4427"/>
                <a:gd name="connsiteY6" fmla="*/ 6642 h 11808"/>
                <a:gd name="connsiteX7" fmla="*/ 0 w 4427"/>
                <a:gd name="connsiteY7" fmla="*/ 11808 h 11808"/>
                <a:gd name="connsiteX8" fmla="*/ 0 w 4427"/>
                <a:gd name="connsiteY8" fmla="*/ 5904 h 11808"/>
                <a:gd name="connsiteX9" fmla="*/ 0 w 4427"/>
                <a:gd name="connsiteY9" fmla="*/ 5904 h 11808"/>
                <a:gd name="connsiteX10" fmla="*/ 0 w 4427"/>
                <a:gd name="connsiteY10" fmla="*/ 5904 h 11808"/>
                <a:gd name="connsiteX11" fmla="*/ 0 w 4427"/>
                <a:gd name="connsiteY11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7" h="11808">
                  <a:moveTo>
                    <a:pt x="4428" y="1476"/>
                  </a:moveTo>
                  <a:lnTo>
                    <a:pt x="4428" y="1476"/>
                  </a:lnTo>
                  <a:cubicBezTo>
                    <a:pt x="4428" y="1476"/>
                    <a:pt x="4428" y="1476"/>
                    <a:pt x="4428" y="1476"/>
                  </a:cubicBezTo>
                  <a:lnTo>
                    <a:pt x="4428" y="1476"/>
                  </a:lnTo>
                  <a:lnTo>
                    <a:pt x="4428" y="1476"/>
                  </a:lnTo>
                  <a:lnTo>
                    <a:pt x="4428" y="1476"/>
                  </a:lnTo>
                  <a:cubicBezTo>
                    <a:pt x="4186" y="3190"/>
                    <a:pt x="4186" y="4928"/>
                    <a:pt x="4428" y="6642"/>
                  </a:cubicBezTo>
                  <a:cubicBezTo>
                    <a:pt x="4428" y="6642"/>
                    <a:pt x="4428" y="11808"/>
                    <a:pt x="0" y="11808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0" y="5904"/>
                  </a:lnTo>
                  <a:cubicBezTo>
                    <a:pt x="0" y="5904"/>
                    <a:pt x="0" y="590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11301FC6-1D02-4030-A4CA-58D773A3F66F}"/>
                </a:ext>
              </a:extLst>
            </p:cNvPr>
            <p:cNvSpPr/>
            <p:nvPr/>
          </p:nvSpPr>
          <p:spPr>
            <a:xfrm>
              <a:off x="7789746" y="3679682"/>
              <a:ext cx="189" cy="10331"/>
            </a:xfrm>
            <a:custGeom>
              <a:avLst/>
              <a:gdLst>
                <a:gd name="connsiteX0" fmla="*/ 0 w 189"/>
                <a:gd name="connsiteY0" fmla="*/ 9594 h 10331"/>
                <a:gd name="connsiteX1" fmla="*/ 0 w 189"/>
                <a:gd name="connsiteY1" fmla="*/ 9594 h 10331"/>
                <a:gd name="connsiteX2" fmla="*/ 0 w 189"/>
                <a:gd name="connsiteY2" fmla="*/ 4428 h 10331"/>
                <a:gd name="connsiteX3" fmla="*/ 0 w 189"/>
                <a:gd name="connsiteY3" fmla="*/ 4428 h 10331"/>
                <a:gd name="connsiteX4" fmla="*/ 0 w 189"/>
                <a:gd name="connsiteY4" fmla="*/ 9594 h 10331"/>
                <a:gd name="connsiteX5" fmla="*/ 0 w 189"/>
                <a:gd name="connsiteY5" fmla="*/ 9594 h 10331"/>
                <a:gd name="connsiteX6" fmla="*/ 0 w 189"/>
                <a:gd name="connsiteY6" fmla="*/ 5166 h 10331"/>
                <a:gd name="connsiteX7" fmla="*/ 0 w 189"/>
                <a:gd name="connsiteY7" fmla="*/ 0 h 10331"/>
                <a:gd name="connsiteX8" fmla="*/ 0 w 189"/>
                <a:gd name="connsiteY8" fmla="*/ 0 h 10331"/>
                <a:gd name="connsiteX9" fmla="*/ 0 w 189"/>
                <a:gd name="connsiteY9" fmla="*/ 0 h 10331"/>
                <a:gd name="connsiteX10" fmla="*/ 0 w 189"/>
                <a:gd name="connsiteY10" fmla="*/ 0 h 10331"/>
                <a:gd name="connsiteX11" fmla="*/ 0 w 189"/>
                <a:gd name="connsiteY11" fmla="*/ 0 h 10331"/>
                <a:gd name="connsiteX12" fmla="*/ 0 w 189"/>
                <a:gd name="connsiteY12" fmla="*/ 0 h 10331"/>
                <a:gd name="connsiteX13" fmla="*/ 0 w 189"/>
                <a:gd name="connsiteY13" fmla="*/ 0 h 10331"/>
                <a:gd name="connsiteX14" fmla="*/ 0 w 189"/>
                <a:gd name="connsiteY14" fmla="*/ 0 h 10331"/>
                <a:gd name="connsiteX15" fmla="*/ 0 w 189"/>
                <a:gd name="connsiteY15" fmla="*/ 0 h 10331"/>
                <a:gd name="connsiteX16" fmla="*/ 0 w 189"/>
                <a:gd name="connsiteY16" fmla="*/ 5166 h 10331"/>
                <a:gd name="connsiteX17" fmla="*/ 0 w 189"/>
                <a:gd name="connsiteY17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9" h="10331">
                  <a:moveTo>
                    <a:pt x="0" y="9594"/>
                  </a:moveTo>
                  <a:lnTo>
                    <a:pt x="0" y="9594"/>
                  </a:lnTo>
                  <a:cubicBezTo>
                    <a:pt x="0" y="9594"/>
                    <a:pt x="0" y="9594"/>
                    <a:pt x="0" y="4428"/>
                  </a:cubicBezTo>
                  <a:lnTo>
                    <a:pt x="0" y="4428"/>
                  </a:lnTo>
                  <a:cubicBezTo>
                    <a:pt x="0" y="4428"/>
                    <a:pt x="0" y="9594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5166"/>
                  </a:cubicBezTo>
                  <a:cubicBezTo>
                    <a:pt x="252" y="3453"/>
                    <a:pt x="252" y="1713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cubicBezTo>
                    <a:pt x="0" y="5166"/>
                    <a:pt x="0" y="10332"/>
                    <a:pt x="0" y="10332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1A5AF7F1-5D5D-481B-AA67-60EA19C29CCB}"/>
                </a:ext>
              </a:extLst>
            </p:cNvPr>
            <p:cNvSpPr/>
            <p:nvPr/>
          </p:nvSpPr>
          <p:spPr>
            <a:xfrm>
              <a:off x="7806720" y="3681158"/>
              <a:ext cx="22140" cy="5903"/>
            </a:xfrm>
            <a:custGeom>
              <a:avLst/>
              <a:gdLst>
                <a:gd name="connsiteX0" fmla="*/ 15498 w 22140"/>
                <a:gd name="connsiteY0" fmla="*/ 5904 h 5903"/>
                <a:gd name="connsiteX1" fmla="*/ 15498 w 22140"/>
                <a:gd name="connsiteY1" fmla="*/ 5904 h 5903"/>
                <a:gd name="connsiteX2" fmla="*/ 15498 w 22140"/>
                <a:gd name="connsiteY2" fmla="*/ 5904 h 5903"/>
                <a:gd name="connsiteX3" fmla="*/ 15498 w 22140"/>
                <a:gd name="connsiteY3" fmla="*/ 4428 h 5903"/>
                <a:gd name="connsiteX4" fmla="*/ 15498 w 22140"/>
                <a:gd name="connsiteY4" fmla="*/ 4428 h 5903"/>
                <a:gd name="connsiteX5" fmla="*/ 15498 w 22140"/>
                <a:gd name="connsiteY5" fmla="*/ 4428 h 5903"/>
                <a:gd name="connsiteX6" fmla="*/ 22140 w 22140"/>
                <a:gd name="connsiteY6" fmla="*/ 4428 h 5903"/>
                <a:gd name="connsiteX7" fmla="*/ 0 w 22140"/>
                <a:gd name="connsiteY7" fmla="*/ 4428 h 5903"/>
                <a:gd name="connsiteX8" fmla="*/ 0 w 22140"/>
                <a:gd name="connsiteY8" fmla="*/ 0 h 5903"/>
                <a:gd name="connsiteX9" fmla="*/ 0 w 22140"/>
                <a:gd name="connsiteY9" fmla="*/ 0 h 5903"/>
                <a:gd name="connsiteX10" fmla="*/ 0 w 22140"/>
                <a:gd name="connsiteY10" fmla="*/ 0 h 5903"/>
                <a:gd name="connsiteX11" fmla="*/ 0 w 22140"/>
                <a:gd name="connsiteY11" fmla="*/ 0 h 5903"/>
                <a:gd name="connsiteX12" fmla="*/ 0 w 22140"/>
                <a:gd name="connsiteY12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40" h="5903">
                  <a:moveTo>
                    <a:pt x="15498" y="5904"/>
                  </a:moveTo>
                  <a:lnTo>
                    <a:pt x="15498" y="5904"/>
                  </a:lnTo>
                  <a:lnTo>
                    <a:pt x="15498" y="5904"/>
                  </a:lnTo>
                  <a:lnTo>
                    <a:pt x="15498" y="4428"/>
                  </a:lnTo>
                  <a:lnTo>
                    <a:pt x="15498" y="4428"/>
                  </a:lnTo>
                  <a:lnTo>
                    <a:pt x="15498" y="4428"/>
                  </a:lnTo>
                  <a:lnTo>
                    <a:pt x="22140" y="442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6ECCE58A-2008-4BE7-BF85-BD0F96EF38E3}"/>
                </a:ext>
              </a:extLst>
            </p:cNvPr>
            <p:cNvSpPr/>
            <p:nvPr/>
          </p:nvSpPr>
          <p:spPr>
            <a:xfrm>
              <a:off x="7832551" y="3689276"/>
              <a:ext cx="11069" cy="73800"/>
            </a:xfrm>
            <a:custGeom>
              <a:avLst/>
              <a:gdLst>
                <a:gd name="connsiteX0" fmla="*/ 5904 w 11069"/>
                <a:gd name="connsiteY0" fmla="*/ 0 h 73800"/>
                <a:gd name="connsiteX1" fmla="*/ 5904 w 11069"/>
                <a:gd name="connsiteY1" fmla="*/ 0 h 73800"/>
                <a:gd name="connsiteX2" fmla="*/ 0 w 11069"/>
                <a:gd name="connsiteY2" fmla="*/ 0 h 73800"/>
                <a:gd name="connsiteX3" fmla="*/ 0 w 11069"/>
                <a:gd name="connsiteY3" fmla="*/ 0 h 73800"/>
                <a:gd name="connsiteX4" fmla="*/ 0 w 11069"/>
                <a:gd name="connsiteY4" fmla="*/ 0 h 73800"/>
                <a:gd name="connsiteX5" fmla="*/ 0 w 11069"/>
                <a:gd name="connsiteY5" fmla="*/ 0 h 73800"/>
                <a:gd name="connsiteX6" fmla="*/ 0 w 11069"/>
                <a:gd name="connsiteY6" fmla="*/ 0 h 73800"/>
                <a:gd name="connsiteX7" fmla="*/ 0 w 11069"/>
                <a:gd name="connsiteY7" fmla="*/ 0 h 73800"/>
                <a:gd name="connsiteX8" fmla="*/ 0 w 11069"/>
                <a:gd name="connsiteY8" fmla="*/ 0 h 73800"/>
                <a:gd name="connsiteX9" fmla="*/ 0 w 11069"/>
                <a:gd name="connsiteY9" fmla="*/ 0 h 73800"/>
                <a:gd name="connsiteX10" fmla="*/ 0 w 11069"/>
                <a:gd name="connsiteY10" fmla="*/ 0 h 73800"/>
                <a:gd name="connsiteX11" fmla="*/ 0 w 11069"/>
                <a:gd name="connsiteY11" fmla="*/ 0 h 73800"/>
                <a:gd name="connsiteX12" fmla="*/ 0 w 11069"/>
                <a:gd name="connsiteY12" fmla="*/ 0 h 73800"/>
                <a:gd name="connsiteX13" fmla="*/ 0 w 11069"/>
                <a:gd name="connsiteY13" fmla="*/ 0 h 73800"/>
                <a:gd name="connsiteX14" fmla="*/ 4428 w 11069"/>
                <a:gd name="connsiteY14" fmla="*/ 0 h 73800"/>
                <a:gd name="connsiteX15" fmla="*/ 11070 w 11069"/>
                <a:gd name="connsiteY1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69" h="73800">
                  <a:moveTo>
                    <a:pt x="5904" y="0"/>
                  </a:moveTo>
                  <a:lnTo>
                    <a:pt x="590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C57C7144-D6DC-4F8A-9C45-A314AB6BB939}"/>
                </a:ext>
              </a:extLst>
            </p:cNvPr>
            <p:cNvSpPr/>
            <p:nvPr/>
          </p:nvSpPr>
          <p:spPr>
            <a:xfrm>
              <a:off x="7805244" y="3684110"/>
              <a:ext cx="5166" cy="5166"/>
            </a:xfrm>
            <a:custGeom>
              <a:avLst/>
              <a:gdLst>
                <a:gd name="connsiteX0" fmla="*/ 0 w 5166"/>
                <a:gd name="connsiteY0" fmla="*/ 5166 h 5166"/>
                <a:gd name="connsiteX1" fmla="*/ 0 w 5166"/>
                <a:gd name="connsiteY1" fmla="*/ 5166 h 5166"/>
                <a:gd name="connsiteX2" fmla="*/ 0 w 5166"/>
                <a:gd name="connsiteY2" fmla="*/ 0 h 5166"/>
                <a:gd name="connsiteX3" fmla="*/ 5166 w 5166"/>
                <a:gd name="connsiteY3" fmla="*/ 0 h 5166"/>
                <a:gd name="connsiteX4" fmla="*/ 5166 w 5166"/>
                <a:gd name="connsiteY4" fmla="*/ 0 h 5166"/>
                <a:gd name="connsiteX5" fmla="*/ 5166 w 5166"/>
                <a:gd name="connsiteY5" fmla="*/ 0 h 5166"/>
                <a:gd name="connsiteX6" fmla="*/ 5166 w 5166"/>
                <a:gd name="connsiteY6" fmla="*/ 0 h 5166"/>
                <a:gd name="connsiteX7" fmla="*/ 0 w 5166"/>
                <a:gd name="connsiteY7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66" h="5166">
                  <a:moveTo>
                    <a:pt x="0" y="5166"/>
                  </a:moveTo>
                  <a:lnTo>
                    <a:pt x="0" y="5166"/>
                  </a:lnTo>
                  <a:cubicBezTo>
                    <a:pt x="438" y="3472"/>
                    <a:pt x="438" y="1694"/>
                    <a:pt x="0" y="0"/>
                  </a:cubicBez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00BB3F82-8844-4693-A3FB-A4256BCE8CA5}"/>
                </a:ext>
              </a:extLst>
            </p:cNvPr>
            <p:cNvSpPr/>
            <p:nvPr/>
          </p:nvSpPr>
          <p:spPr>
            <a:xfrm>
              <a:off x="7803031" y="3684110"/>
              <a:ext cx="7379" cy="5166"/>
            </a:xfrm>
            <a:custGeom>
              <a:avLst/>
              <a:gdLst>
                <a:gd name="connsiteX0" fmla="*/ 7380 w 7379"/>
                <a:gd name="connsiteY0" fmla="*/ 5166 h 5166"/>
                <a:gd name="connsiteX1" fmla="*/ 0 w 7379"/>
                <a:gd name="connsiteY1" fmla="*/ 5166 h 5166"/>
                <a:gd name="connsiteX2" fmla="*/ 0 w 7379"/>
                <a:gd name="connsiteY2" fmla="*/ 5166 h 5166"/>
                <a:gd name="connsiteX3" fmla="*/ 0 w 7379"/>
                <a:gd name="connsiteY3" fmla="*/ 0 h 5166"/>
                <a:gd name="connsiteX4" fmla="*/ 7380 w 7379"/>
                <a:gd name="connsiteY4" fmla="*/ 0 h 5166"/>
                <a:gd name="connsiteX5" fmla="*/ 7380 w 7379"/>
                <a:gd name="connsiteY5" fmla="*/ 5166 h 5166"/>
                <a:gd name="connsiteX6" fmla="*/ 7380 w 7379"/>
                <a:gd name="connsiteY6" fmla="*/ 5166 h 5166"/>
                <a:gd name="connsiteX7" fmla="*/ 7380 w 7379"/>
                <a:gd name="connsiteY7" fmla="*/ 5166 h 5166"/>
                <a:gd name="connsiteX8" fmla="*/ 7380 w 7379"/>
                <a:gd name="connsiteY8" fmla="*/ 5166 h 5166"/>
                <a:gd name="connsiteX9" fmla="*/ 7380 w 7379"/>
                <a:gd name="connsiteY9" fmla="*/ 5166 h 5166"/>
                <a:gd name="connsiteX10" fmla="*/ 7380 w 7379"/>
                <a:gd name="connsiteY10" fmla="*/ 5166 h 5166"/>
                <a:gd name="connsiteX11" fmla="*/ 7380 w 7379"/>
                <a:gd name="connsiteY11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79" h="5166">
                  <a:moveTo>
                    <a:pt x="7380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0"/>
                  </a:lnTo>
                  <a:lnTo>
                    <a:pt x="7380" y="0"/>
                  </a:lnTo>
                  <a:cubicBezTo>
                    <a:pt x="7380" y="0"/>
                    <a:pt x="7380" y="4428"/>
                    <a:pt x="7380" y="5166"/>
                  </a:cubicBezTo>
                  <a:lnTo>
                    <a:pt x="7380" y="5166"/>
                  </a:lnTo>
                  <a:lnTo>
                    <a:pt x="7380" y="5166"/>
                  </a:lnTo>
                  <a:lnTo>
                    <a:pt x="7380" y="5166"/>
                  </a:lnTo>
                  <a:lnTo>
                    <a:pt x="7380" y="5166"/>
                  </a:lnTo>
                  <a:lnTo>
                    <a:pt x="7380" y="5166"/>
                  </a:lnTo>
                  <a:lnTo>
                    <a:pt x="7380" y="5166"/>
                  </a:ln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09E53EB7-04C3-42BB-A437-FEF23B4A9124}"/>
                </a:ext>
              </a:extLst>
            </p:cNvPr>
            <p:cNvSpPr/>
            <p:nvPr/>
          </p:nvSpPr>
          <p:spPr>
            <a:xfrm>
              <a:off x="7782260" y="3681158"/>
              <a:ext cx="478" cy="7379"/>
            </a:xfrm>
            <a:custGeom>
              <a:avLst/>
              <a:gdLst>
                <a:gd name="connsiteX0" fmla="*/ 106 w 478"/>
                <a:gd name="connsiteY0" fmla="*/ 7380 h 7379"/>
                <a:gd name="connsiteX1" fmla="*/ 106 w 478"/>
                <a:gd name="connsiteY1" fmla="*/ 0 h 7379"/>
                <a:gd name="connsiteX2" fmla="*/ 106 w 478"/>
                <a:gd name="connsiteY2" fmla="*/ 0 h 7379"/>
                <a:gd name="connsiteX3" fmla="*/ 106 w 478"/>
                <a:gd name="connsiteY3" fmla="*/ 0 h 7379"/>
                <a:gd name="connsiteX4" fmla="*/ 106 w 478"/>
                <a:gd name="connsiteY4" fmla="*/ 0 h 7379"/>
                <a:gd name="connsiteX5" fmla="*/ 106 w 478"/>
                <a:gd name="connsiteY5" fmla="*/ 0 h 7379"/>
                <a:gd name="connsiteX6" fmla="*/ 106 w 478"/>
                <a:gd name="connsiteY6" fmla="*/ 0 h 7379"/>
                <a:gd name="connsiteX7" fmla="*/ 106 w 478"/>
                <a:gd name="connsiteY7" fmla="*/ 0 h 7379"/>
                <a:gd name="connsiteX8" fmla="*/ 106 w 478"/>
                <a:gd name="connsiteY8" fmla="*/ 0 h 7379"/>
                <a:gd name="connsiteX9" fmla="*/ 106 w 478"/>
                <a:gd name="connsiteY9" fmla="*/ 0 h 7379"/>
                <a:gd name="connsiteX10" fmla="*/ 106 w 478"/>
                <a:gd name="connsiteY10" fmla="*/ 0 h 7379"/>
                <a:gd name="connsiteX11" fmla="*/ 106 w 478"/>
                <a:gd name="connsiteY11" fmla="*/ 0 h 7379"/>
                <a:gd name="connsiteX12" fmla="*/ 106 w 478"/>
                <a:gd name="connsiteY12" fmla="*/ 7380 h 7379"/>
                <a:gd name="connsiteX13" fmla="*/ 106 w 478"/>
                <a:gd name="connsiteY1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8" h="7379">
                  <a:moveTo>
                    <a:pt x="106" y="7380"/>
                  </a:moveTo>
                  <a:cubicBezTo>
                    <a:pt x="-35" y="4922"/>
                    <a:pt x="-35" y="2458"/>
                    <a:pt x="106" y="0"/>
                  </a:cubicBezTo>
                  <a:lnTo>
                    <a:pt x="106" y="0"/>
                  </a:lnTo>
                  <a:lnTo>
                    <a:pt x="106" y="0"/>
                  </a:lnTo>
                  <a:lnTo>
                    <a:pt x="106" y="0"/>
                  </a:lnTo>
                  <a:cubicBezTo>
                    <a:pt x="106" y="0"/>
                    <a:pt x="106" y="0"/>
                    <a:pt x="106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6" y="0"/>
                    <a:pt x="106" y="0"/>
                    <a:pt x="106" y="0"/>
                  </a:cubicBezTo>
                  <a:lnTo>
                    <a:pt x="106" y="0"/>
                  </a:lnTo>
                  <a:lnTo>
                    <a:pt x="106" y="0"/>
                  </a:lnTo>
                  <a:lnTo>
                    <a:pt x="106" y="0"/>
                  </a:lnTo>
                  <a:cubicBezTo>
                    <a:pt x="603" y="2435"/>
                    <a:pt x="603" y="4945"/>
                    <a:pt x="106" y="7380"/>
                  </a:cubicBezTo>
                  <a:cubicBezTo>
                    <a:pt x="106" y="7380"/>
                    <a:pt x="106" y="7380"/>
                    <a:pt x="106" y="738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2AB1ACC6-C7ED-4427-9BA2-71940F9F2273}"/>
                </a:ext>
              </a:extLst>
            </p:cNvPr>
            <p:cNvSpPr/>
            <p:nvPr/>
          </p:nvSpPr>
          <p:spPr>
            <a:xfrm>
              <a:off x="7782027" y="3677467"/>
              <a:ext cx="764" cy="11808"/>
            </a:xfrm>
            <a:custGeom>
              <a:avLst/>
              <a:gdLst>
                <a:gd name="connsiteX0" fmla="*/ 340 w 764"/>
                <a:gd name="connsiteY0" fmla="*/ 11808 h 11808"/>
                <a:gd name="connsiteX1" fmla="*/ 340 w 764"/>
                <a:gd name="connsiteY1" fmla="*/ 11808 h 11808"/>
                <a:gd name="connsiteX2" fmla="*/ 340 w 764"/>
                <a:gd name="connsiteY2" fmla="*/ 7380 h 11808"/>
                <a:gd name="connsiteX3" fmla="*/ 340 w 764"/>
                <a:gd name="connsiteY3" fmla="*/ 0 h 11808"/>
                <a:gd name="connsiteX4" fmla="*/ 340 w 764"/>
                <a:gd name="connsiteY4" fmla="*/ 0 h 11808"/>
                <a:gd name="connsiteX5" fmla="*/ 340 w 764"/>
                <a:gd name="connsiteY5" fmla="*/ 7380 h 11808"/>
                <a:gd name="connsiteX6" fmla="*/ 340 w 764"/>
                <a:gd name="connsiteY6" fmla="*/ 7380 h 11808"/>
                <a:gd name="connsiteX7" fmla="*/ 340 w 764"/>
                <a:gd name="connsiteY7" fmla="*/ 7380 h 11808"/>
                <a:gd name="connsiteX8" fmla="*/ 340 w 764"/>
                <a:gd name="connsiteY8" fmla="*/ 0 h 11808"/>
                <a:gd name="connsiteX9" fmla="*/ 340 w 764"/>
                <a:gd name="connsiteY9" fmla="*/ 0 h 11808"/>
                <a:gd name="connsiteX10" fmla="*/ 340 w 764"/>
                <a:gd name="connsiteY10" fmla="*/ 0 h 11808"/>
                <a:gd name="connsiteX11" fmla="*/ 340 w 764"/>
                <a:gd name="connsiteY11" fmla="*/ 0 h 11808"/>
                <a:gd name="connsiteX12" fmla="*/ 340 w 764"/>
                <a:gd name="connsiteY12" fmla="*/ 0 h 11808"/>
                <a:gd name="connsiteX13" fmla="*/ 340 w 764"/>
                <a:gd name="connsiteY13" fmla="*/ 0 h 11808"/>
                <a:gd name="connsiteX14" fmla="*/ 340 w 764"/>
                <a:gd name="connsiteY14" fmla="*/ 0 h 11808"/>
                <a:gd name="connsiteX15" fmla="*/ 340 w 764"/>
                <a:gd name="connsiteY15" fmla="*/ 0 h 11808"/>
                <a:gd name="connsiteX16" fmla="*/ 340 w 764"/>
                <a:gd name="connsiteY16" fmla="*/ 0 h 11808"/>
                <a:gd name="connsiteX17" fmla="*/ 340 w 764"/>
                <a:gd name="connsiteY17" fmla="*/ 0 h 11808"/>
                <a:gd name="connsiteX18" fmla="*/ 340 w 764"/>
                <a:gd name="connsiteY18" fmla="*/ 0 h 11808"/>
                <a:gd name="connsiteX19" fmla="*/ 340 w 764"/>
                <a:gd name="connsiteY19" fmla="*/ 0 h 11808"/>
                <a:gd name="connsiteX20" fmla="*/ 340 w 764"/>
                <a:gd name="connsiteY20" fmla="*/ 0 h 11808"/>
                <a:gd name="connsiteX21" fmla="*/ 340 w 764"/>
                <a:gd name="connsiteY21" fmla="*/ 0 h 11808"/>
                <a:gd name="connsiteX22" fmla="*/ 340 w 764"/>
                <a:gd name="connsiteY22" fmla="*/ 0 h 11808"/>
                <a:gd name="connsiteX23" fmla="*/ 340 w 764"/>
                <a:gd name="connsiteY23" fmla="*/ 7380 h 11808"/>
                <a:gd name="connsiteX24" fmla="*/ 340 w 764"/>
                <a:gd name="connsiteY24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64" h="11808">
                  <a:moveTo>
                    <a:pt x="340" y="11808"/>
                  </a:moveTo>
                  <a:lnTo>
                    <a:pt x="340" y="11808"/>
                  </a:lnTo>
                  <a:cubicBezTo>
                    <a:pt x="-113" y="10367"/>
                    <a:pt x="-113" y="8821"/>
                    <a:pt x="340" y="7380"/>
                  </a:cubicBezTo>
                  <a:cubicBezTo>
                    <a:pt x="-73" y="4937"/>
                    <a:pt x="-73" y="2443"/>
                    <a:pt x="340" y="0"/>
                  </a:cubicBezTo>
                  <a:lnTo>
                    <a:pt x="340" y="0"/>
                  </a:lnTo>
                  <a:cubicBezTo>
                    <a:pt x="340" y="0"/>
                    <a:pt x="340" y="5904"/>
                    <a:pt x="340" y="7380"/>
                  </a:cubicBezTo>
                  <a:cubicBezTo>
                    <a:pt x="340" y="8856"/>
                    <a:pt x="340" y="7380"/>
                    <a:pt x="340" y="7380"/>
                  </a:cubicBezTo>
                  <a:cubicBezTo>
                    <a:pt x="340" y="7380"/>
                    <a:pt x="340" y="7380"/>
                    <a:pt x="340" y="7380"/>
                  </a:cubicBezTo>
                  <a:cubicBezTo>
                    <a:pt x="482" y="4922"/>
                    <a:pt x="482" y="2458"/>
                    <a:pt x="340" y="0"/>
                  </a:cubicBezTo>
                  <a:lnTo>
                    <a:pt x="340" y="0"/>
                  </a:lnTo>
                  <a:cubicBezTo>
                    <a:pt x="340" y="0"/>
                    <a:pt x="340" y="0"/>
                    <a:pt x="340" y="0"/>
                  </a:cubicBezTo>
                  <a:cubicBezTo>
                    <a:pt x="340" y="0"/>
                    <a:pt x="340" y="0"/>
                    <a:pt x="340" y="0"/>
                  </a:cubicBezTo>
                  <a:lnTo>
                    <a:pt x="340" y="0"/>
                  </a:lnTo>
                  <a:lnTo>
                    <a:pt x="340" y="0"/>
                  </a:lnTo>
                  <a:cubicBezTo>
                    <a:pt x="340" y="0"/>
                    <a:pt x="340" y="0"/>
                    <a:pt x="340" y="0"/>
                  </a:cubicBezTo>
                  <a:lnTo>
                    <a:pt x="340" y="0"/>
                  </a:lnTo>
                  <a:cubicBezTo>
                    <a:pt x="340" y="0"/>
                    <a:pt x="340" y="0"/>
                    <a:pt x="34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0" y="0"/>
                    <a:pt x="340" y="0"/>
                    <a:pt x="340" y="0"/>
                  </a:cubicBezTo>
                  <a:lnTo>
                    <a:pt x="340" y="0"/>
                  </a:lnTo>
                  <a:cubicBezTo>
                    <a:pt x="340" y="0"/>
                    <a:pt x="340" y="0"/>
                    <a:pt x="340" y="0"/>
                  </a:cubicBezTo>
                  <a:lnTo>
                    <a:pt x="340" y="0"/>
                  </a:lnTo>
                  <a:cubicBezTo>
                    <a:pt x="340" y="0"/>
                    <a:pt x="340" y="0"/>
                    <a:pt x="340" y="0"/>
                  </a:cubicBezTo>
                  <a:cubicBezTo>
                    <a:pt x="907" y="2427"/>
                    <a:pt x="907" y="4953"/>
                    <a:pt x="340" y="7380"/>
                  </a:cubicBezTo>
                  <a:cubicBezTo>
                    <a:pt x="340" y="7380"/>
                    <a:pt x="340" y="7380"/>
                    <a:pt x="340" y="11808"/>
                  </a:cubicBezTo>
                  <a:close/>
                </a:path>
              </a:pathLst>
            </a:custGeom>
            <a:solidFill>
              <a:srgbClr val="2724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65" name="Group 964">
            <a:extLst>
              <a:ext uri="{FF2B5EF4-FFF2-40B4-BE49-F238E27FC236}">
                <a16:creationId xmlns:a16="http://schemas.microsoft.com/office/drawing/2014/main" id="{A8258FF3-9BA5-49B9-9C03-5DDEFC8FDE48}"/>
              </a:ext>
            </a:extLst>
          </p:cNvPr>
          <p:cNvGrpSpPr/>
          <p:nvPr/>
        </p:nvGrpSpPr>
        <p:grpSpPr>
          <a:xfrm>
            <a:off x="9458544" y="3259760"/>
            <a:ext cx="1568988" cy="915119"/>
            <a:chOff x="9458544" y="3259760"/>
            <a:chExt cx="1568988" cy="915119"/>
          </a:xfrm>
        </p:grpSpPr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890F9D1D-C0B9-4C38-967B-8708ABC1E754}"/>
                </a:ext>
              </a:extLst>
            </p:cNvPr>
            <p:cNvSpPr/>
            <p:nvPr/>
          </p:nvSpPr>
          <p:spPr>
            <a:xfrm>
              <a:off x="9458544" y="3259760"/>
              <a:ext cx="563831" cy="915119"/>
            </a:xfrm>
            <a:custGeom>
              <a:avLst/>
              <a:gdLst>
                <a:gd name="connsiteX0" fmla="*/ 0 w 563831"/>
                <a:gd name="connsiteY0" fmla="*/ 0 h 915119"/>
                <a:gd name="connsiteX1" fmla="*/ 0 w 563831"/>
                <a:gd name="connsiteY1" fmla="*/ 915120 h 915119"/>
                <a:gd name="connsiteX2" fmla="*/ 563832 w 563831"/>
                <a:gd name="connsiteY2" fmla="*/ 0 h 915119"/>
                <a:gd name="connsiteX3" fmla="*/ 0 w 563831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3831" h="915119">
                  <a:moveTo>
                    <a:pt x="0" y="0"/>
                  </a:moveTo>
                  <a:lnTo>
                    <a:pt x="0" y="915120"/>
                  </a:lnTo>
                  <a:lnTo>
                    <a:pt x="563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F8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2A8D9E63-1E86-4469-B192-B442627E22E2}"/>
                </a:ext>
              </a:extLst>
            </p:cNvPr>
            <p:cNvSpPr/>
            <p:nvPr/>
          </p:nvSpPr>
          <p:spPr>
            <a:xfrm>
              <a:off x="9458544" y="3259760"/>
              <a:ext cx="1127663" cy="915119"/>
            </a:xfrm>
            <a:custGeom>
              <a:avLst/>
              <a:gdLst>
                <a:gd name="connsiteX0" fmla="*/ 563832 w 1127663"/>
                <a:gd name="connsiteY0" fmla="*/ 0 h 915119"/>
                <a:gd name="connsiteX1" fmla="*/ 0 w 1127663"/>
                <a:gd name="connsiteY1" fmla="*/ 915120 h 915119"/>
                <a:gd name="connsiteX2" fmla="*/ 1127664 w 1127663"/>
                <a:gd name="connsiteY2" fmla="*/ 0 h 915119"/>
                <a:gd name="connsiteX3" fmla="*/ 563832 w 1127663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7663" h="915119">
                  <a:moveTo>
                    <a:pt x="563832" y="0"/>
                  </a:moveTo>
                  <a:lnTo>
                    <a:pt x="0" y="915120"/>
                  </a:lnTo>
                  <a:lnTo>
                    <a:pt x="1127664" y="0"/>
                  </a:lnTo>
                  <a:lnTo>
                    <a:pt x="563832" y="0"/>
                  </a:lnTo>
                  <a:close/>
                </a:path>
              </a:pathLst>
            </a:custGeom>
            <a:solidFill>
              <a:srgbClr val="FCD85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35FF584B-03EE-4FFF-8B43-CD3C3397A44A}"/>
                </a:ext>
              </a:extLst>
            </p:cNvPr>
            <p:cNvSpPr/>
            <p:nvPr/>
          </p:nvSpPr>
          <p:spPr>
            <a:xfrm>
              <a:off x="9458544" y="3259760"/>
              <a:ext cx="1568988" cy="915119"/>
            </a:xfrm>
            <a:custGeom>
              <a:avLst/>
              <a:gdLst>
                <a:gd name="connsiteX0" fmla="*/ 1127664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349812 h 915119"/>
                <a:gd name="connsiteX3" fmla="*/ 1568988 w 1568988"/>
                <a:gd name="connsiteY3" fmla="*/ 0 h 915119"/>
                <a:gd name="connsiteX4" fmla="*/ 1127664 w 1568988"/>
                <a:gd name="connsiteY4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915119">
                  <a:moveTo>
                    <a:pt x="1127664" y="0"/>
                  </a:moveTo>
                  <a:lnTo>
                    <a:pt x="0" y="915120"/>
                  </a:lnTo>
                  <a:lnTo>
                    <a:pt x="1568988" y="349812"/>
                  </a:lnTo>
                  <a:lnTo>
                    <a:pt x="1568988" y="0"/>
                  </a:lnTo>
                  <a:lnTo>
                    <a:pt x="1127664" y="0"/>
                  </a:lnTo>
                  <a:close/>
                </a:path>
              </a:pathLst>
            </a:custGeom>
            <a:solidFill>
              <a:srgbClr val="D6282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0A2B0625-0207-4D0E-866B-E82852C7D9E2}"/>
                </a:ext>
              </a:extLst>
            </p:cNvPr>
            <p:cNvSpPr/>
            <p:nvPr/>
          </p:nvSpPr>
          <p:spPr>
            <a:xfrm>
              <a:off x="9458544" y="3609571"/>
              <a:ext cx="1568988" cy="565307"/>
            </a:xfrm>
            <a:custGeom>
              <a:avLst/>
              <a:gdLst>
                <a:gd name="connsiteX0" fmla="*/ 1568988 w 1568988"/>
                <a:gd name="connsiteY0" fmla="*/ 281916 h 565307"/>
                <a:gd name="connsiteX1" fmla="*/ 1568988 w 1568988"/>
                <a:gd name="connsiteY1" fmla="*/ 0 h 565307"/>
                <a:gd name="connsiteX2" fmla="*/ 0 w 1568988"/>
                <a:gd name="connsiteY2" fmla="*/ 565308 h 565307"/>
                <a:gd name="connsiteX3" fmla="*/ 1568988 w 1568988"/>
                <a:gd name="connsiteY3" fmla="*/ 281916 h 56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565307">
                  <a:moveTo>
                    <a:pt x="1568988" y="281916"/>
                  </a:moveTo>
                  <a:lnTo>
                    <a:pt x="1568988" y="0"/>
                  </a:lnTo>
                  <a:lnTo>
                    <a:pt x="0" y="565308"/>
                  </a:lnTo>
                  <a:lnTo>
                    <a:pt x="1568988" y="2819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9574BFE7-85EA-49F4-A63F-FCEB277B7ED9}"/>
                </a:ext>
              </a:extLst>
            </p:cNvPr>
            <p:cNvSpPr/>
            <p:nvPr/>
          </p:nvSpPr>
          <p:spPr>
            <a:xfrm>
              <a:off x="9458544" y="3891488"/>
              <a:ext cx="1568988" cy="283391"/>
            </a:xfrm>
            <a:custGeom>
              <a:avLst/>
              <a:gdLst>
                <a:gd name="connsiteX0" fmla="*/ 1568988 w 1568988"/>
                <a:gd name="connsiteY0" fmla="*/ 283392 h 283391"/>
                <a:gd name="connsiteX1" fmla="*/ 1568988 w 1568988"/>
                <a:gd name="connsiteY1" fmla="*/ 0 h 283391"/>
                <a:gd name="connsiteX2" fmla="*/ 0 w 1568988"/>
                <a:gd name="connsiteY2" fmla="*/ 283392 h 283391"/>
                <a:gd name="connsiteX3" fmla="*/ 1568988 w 1568988"/>
                <a:gd name="connsiteY3" fmla="*/ 283392 h 28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83391">
                  <a:moveTo>
                    <a:pt x="1568988" y="283392"/>
                  </a:moveTo>
                  <a:lnTo>
                    <a:pt x="1568988" y="0"/>
                  </a:lnTo>
                  <a:lnTo>
                    <a:pt x="0" y="283392"/>
                  </a:lnTo>
                  <a:lnTo>
                    <a:pt x="1568988" y="283392"/>
                  </a:lnTo>
                  <a:close/>
                </a:path>
              </a:pathLst>
            </a:custGeom>
            <a:solidFill>
              <a:srgbClr val="007A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70" name="Group 969">
            <a:extLst>
              <a:ext uri="{FF2B5EF4-FFF2-40B4-BE49-F238E27FC236}">
                <a16:creationId xmlns:a16="http://schemas.microsoft.com/office/drawing/2014/main" id="{227E8F4C-B3CB-497C-8D0D-34E2C4A3D533}"/>
              </a:ext>
            </a:extLst>
          </p:cNvPr>
          <p:cNvGrpSpPr/>
          <p:nvPr/>
        </p:nvGrpSpPr>
        <p:grpSpPr>
          <a:xfrm>
            <a:off x="799610" y="4993549"/>
            <a:ext cx="1568988" cy="915119"/>
            <a:chOff x="799610" y="4993549"/>
            <a:chExt cx="1568988" cy="915119"/>
          </a:xfrm>
        </p:grpSpPr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3604EDEA-8B9B-46BC-B8B6-E0CAF2148A7E}"/>
                </a:ext>
              </a:extLst>
            </p:cNvPr>
            <p:cNvSpPr/>
            <p:nvPr/>
          </p:nvSpPr>
          <p:spPr>
            <a:xfrm>
              <a:off x="799610" y="49935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1EB5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505C8985-9A2B-4E52-A463-FD2DCE23694F}"/>
                </a:ext>
              </a:extLst>
            </p:cNvPr>
            <p:cNvSpPr/>
            <p:nvPr/>
          </p:nvSpPr>
          <p:spPr>
            <a:xfrm>
              <a:off x="799610" y="5298343"/>
              <a:ext cx="1568988" cy="305532"/>
            </a:xfrm>
            <a:custGeom>
              <a:avLst/>
              <a:gdLst>
                <a:gd name="connsiteX0" fmla="*/ 0 w 1568988"/>
                <a:gd name="connsiteY0" fmla="*/ 0 h 305532"/>
                <a:gd name="connsiteX1" fmla="*/ 1568988 w 1568988"/>
                <a:gd name="connsiteY1" fmla="*/ 0 h 305532"/>
                <a:gd name="connsiteX2" fmla="*/ 1568988 w 1568988"/>
                <a:gd name="connsiteY2" fmla="*/ 305532 h 305532"/>
                <a:gd name="connsiteX3" fmla="*/ 0 w 1568988"/>
                <a:gd name="connsiteY3" fmla="*/ 305532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5532">
                  <a:moveTo>
                    <a:pt x="0" y="0"/>
                  </a:moveTo>
                  <a:lnTo>
                    <a:pt x="1568988" y="0"/>
                  </a:lnTo>
                  <a:lnTo>
                    <a:pt x="1568988" y="305532"/>
                  </a:lnTo>
                  <a:lnTo>
                    <a:pt x="0" y="30553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D139A25A-F1C2-42B6-A1EA-05B4D4C0A87C}"/>
                </a:ext>
              </a:extLst>
            </p:cNvPr>
            <p:cNvSpPr/>
            <p:nvPr/>
          </p:nvSpPr>
          <p:spPr>
            <a:xfrm>
              <a:off x="799610" y="5603875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72C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62A0E148-C7F5-44F5-AEF6-AD9EFA8D1554}"/>
              </a:ext>
            </a:extLst>
          </p:cNvPr>
          <p:cNvGrpSpPr/>
          <p:nvPr/>
        </p:nvGrpSpPr>
        <p:grpSpPr>
          <a:xfrm>
            <a:off x="2967533" y="4993549"/>
            <a:ext cx="1568988" cy="915120"/>
            <a:chOff x="2967533" y="4993549"/>
            <a:chExt cx="1568988" cy="915120"/>
          </a:xfrm>
        </p:grpSpPr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A67AA757-B7A2-4396-9DC1-0DF5F906BB2C}"/>
                </a:ext>
              </a:extLst>
            </p:cNvPr>
            <p:cNvSpPr/>
            <p:nvPr/>
          </p:nvSpPr>
          <p:spPr>
            <a:xfrm>
              <a:off x="2967533" y="4993549"/>
              <a:ext cx="1568988" cy="457559"/>
            </a:xfrm>
            <a:custGeom>
              <a:avLst/>
              <a:gdLst>
                <a:gd name="connsiteX0" fmla="*/ 0 w 1568988"/>
                <a:gd name="connsiteY0" fmla="*/ 0 h 457559"/>
                <a:gd name="connsiteX1" fmla="*/ 0 w 1568988"/>
                <a:gd name="connsiteY1" fmla="*/ 457560 h 457559"/>
                <a:gd name="connsiteX2" fmla="*/ 1568988 w 1568988"/>
                <a:gd name="connsiteY2" fmla="*/ 457560 h 457559"/>
                <a:gd name="connsiteX3" fmla="*/ 1568988 w 1568988"/>
                <a:gd name="connsiteY3" fmla="*/ 0 h 457559"/>
                <a:gd name="connsiteX4" fmla="*/ 469368 w 1568988"/>
                <a:gd name="connsiteY4" fmla="*/ 341694 h 457559"/>
                <a:gd name="connsiteX5" fmla="*/ 442800 w 1568988"/>
                <a:gd name="connsiteY5" fmla="*/ 323982 h 457559"/>
                <a:gd name="connsiteX6" fmla="*/ 419184 w 1568988"/>
                <a:gd name="connsiteY6" fmla="*/ 341694 h 457559"/>
                <a:gd name="connsiteX7" fmla="*/ 428778 w 1568988"/>
                <a:gd name="connsiteY7" fmla="*/ 312912 h 457559"/>
                <a:gd name="connsiteX8" fmla="*/ 408114 w 1568988"/>
                <a:gd name="connsiteY8" fmla="*/ 295200 h 457559"/>
                <a:gd name="connsiteX9" fmla="*/ 436896 w 1568988"/>
                <a:gd name="connsiteY9" fmla="*/ 295200 h 457559"/>
                <a:gd name="connsiteX10" fmla="*/ 442800 w 1568988"/>
                <a:gd name="connsiteY10" fmla="*/ 266418 h 457559"/>
                <a:gd name="connsiteX11" fmla="*/ 454608 w 1568988"/>
                <a:gd name="connsiteY11" fmla="*/ 295200 h 457559"/>
                <a:gd name="connsiteX12" fmla="*/ 483390 w 1568988"/>
                <a:gd name="connsiteY12" fmla="*/ 295200 h 457559"/>
                <a:gd name="connsiteX13" fmla="*/ 459774 w 1568988"/>
                <a:gd name="connsiteY13" fmla="*/ 312912 h 457559"/>
                <a:gd name="connsiteX14" fmla="*/ 354240 w 1568988"/>
                <a:gd name="connsiteY14" fmla="*/ 341694 h 457559"/>
                <a:gd name="connsiteX15" fmla="*/ 330624 w 1568988"/>
                <a:gd name="connsiteY15" fmla="*/ 323982 h 457559"/>
                <a:gd name="connsiteX16" fmla="*/ 307746 w 1568988"/>
                <a:gd name="connsiteY16" fmla="*/ 341694 h 457559"/>
                <a:gd name="connsiteX17" fmla="*/ 316602 w 1568988"/>
                <a:gd name="connsiteY17" fmla="*/ 312912 h 457559"/>
                <a:gd name="connsiteX18" fmla="*/ 295200 w 1568988"/>
                <a:gd name="connsiteY18" fmla="*/ 295200 h 457559"/>
                <a:gd name="connsiteX19" fmla="*/ 323982 w 1568988"/>
                <a:gd name="connsiteY19" fmla="*/ 295200 h 457559"/>
                <a:gd name="connsiteX20" fmla="*/ 332838 w 1568988"/>
                <a:gd name="connsiteY20" fmla="*/ 266418 h 457559"/>
                <a:gd name="connsiteX21" fmla="*/ 339480 w 1568988"/>
                <a:gd name="connsiteY21" fmla="*/ 295200 h 457559"/>
                <a:gd name="connsiteX22" fmla="*/ 369000 w 1568988"/>
                <a:gd name="connsiteY22" fmla="*/ 295200 h 457559"/>
                <a:gd name="connsiteX23" fmla="*/ 345384 w 1568988"/>
                <a:gd name="connsiteY23" fmla="*/ 312912 h 457559"/>
                <a:gd name="connsiteX24" fmla="*/ 259038 w 1568988"/>
                <a:gd name="connsiteY24" fmla="*/ 185976 h 457559"/>
                <a:gd name="connsiteX25" fmla="*/ 287820 w 1568988"/>
                <a:gd name="connsiteY25" fmla="*/ 185976 h 457559"/>
                <a:gd name="connsiteX26" fmla="*/ 295200 w 1568988"/>
                <a:gd name="connsiteY26" fmla="*/ 157194 h 457559"/>
                <a:gd name="connsiteX27" fmla="*/ 304056 w 1568988"/>
                <a:gd name="connsiteY27" fmla="*/ 186714 h 457559"/>
                <a:gd name="connsiteX28" fmla="*/ 332838 w 1568988"/>
                <a:gd name="connsiteY28" fmla="*/ 186714 h 457559"/>
                <a:gd name="connsiteX29" fmla="*/ 309222 w 1568988"/>
                <a:gd name="connsiteY29" fmla="*/ 205164 h 457559"/>
                <a:gd name="connsiteX30" fmla="*/ 318816 w 1568988"/>
                <a:gd name="connsiteY30" fmla="*/ 233946 h 457559"/>
                <a:gd name="connsiteX31" fmla="*/ 295200 w 1568988"/>
                <a:gd name="connsiteY31" fmla="*/ 214758 h 457559"/>
                <a:gd name="connsiteX32" fmla="*/ 271584 w 1568988"/>
                <a:gd name="connsiteY32" fmla="*/ 233208 h 457559"/>
                <a:gd name="connsiteX33" fmla="*/ 280440 w 1568988"/>
                <a:gd name="connsiteY33" fmla="*/ 204426 h 457559"/>
                <a:gd name="connsiteX34" fmla="*/ 388188 w 1568988"/>
                <a:gd name="connsiteY34" fmla="*/ 89298 h 457559"/>
                <a:gd name="connsiteX35" fmla="*/ 397044 w 1568988"/>
                <a:gd name="connsiteY35" fmla="*/ 118080 h 457559"/>
                <a:gd name="connsiteX36" fmla="*/ 426564 w 1568988"/>
                <a:gd name="connsiteY36" fmla="*/ 118080 h 457559"/>
                <a:gd name="connsiteX37" fmla="*/ 402948 w 1568988"/>
                <a:gd name="connsiteY37" fmla="*/ 135792 h 457559"/>
                <a:gd name="connsiteX38" fmla="*/ 411804 w 1568988"/>
                <a:gd name="connsiteY38" fmla="*/ 165312 h 457559"/>
                <a:gd name="connsiteX39" fmla="*/ 388188 w 1568988"/>
                <a:gd name="connsiteY39" fmla="*/ 147600 h 457559"/>
                <a:gd name="connsiteX40" fmla="*/ 369000 w 1568988"/>
                <a:gd name="connsiteY40" fmla="*/ 165312 h 457559"/>
                <a:gd name="connsiteX41" fmla="*/ 377856 w 1568988"/>
                <a:gd name="connsiteY41" fmla="*/ 135792 h 457559"/>
                <a:gd name="connsiteX42" fmla="*/ 350550 w 1568988"/>
                <a:gd name="connsiteY42" fmla="*/ 118080 h 457559"/>
                <a:gd name="connsiteX43" fmla="*/ 379332 w 1568988"/>
                <a:gd name="connsiteY43" fmla="*/ 118080 h 457559"/>
                <a:gd name="connsiteX44" fmla="*/ 503316 w 1568988"/>
                <a:gd name="connsiteY44" fmla="*/ 236898 h 457559"/>
                <a:gd name="connsiteX45" fmla="*/ 479700 w 1568988"/>
                <a:gd name="connsiteY45" fmla="*/ 214758 h 457559"/>
                <a:gd name="connsiteX46" fmla="*/ 456822 w 1568988"/>
                <a:gd name="connsiteY46" fmla="*/ 233208 h 457559"/>
                <a:gd name="connsiteX47" fmla="*/ 465678 w 1568988"/>
                <a:gd name="connsiteY47" fmla="*/ 204426 h 457559"/>
                <a:gd name="connsiteX48" fmla="*/ 442800 w 1568988"/>
                <a:gd name="connsiteY48" fmla="*/ 185976 h 457559"/>
                <a:gd name="connsiteX49" fmla="*/ 471582 w 1568988"/>
                <a:gd name="connsiteY49" fmla="*/ 185976 h 457559"/>
                <a:gd name="connsiteX50" fmla="*/ 480438 w 1568988"/>
                <a:gd name="connsiteY50" fmla="*/ 156456 h 457559"/>
                <a:gd name="connsiteX51" fmla="*/ 490032 w 1568988"/>
                <a:gd name="connsiteY51" fmla="*/ 185976 h 457559"/>
                <a:gd name="connsiteX52" fmla="*/ 516600 w 1568988"/>
                <a:gd name="connsiteY52" fmla="*/ 185976 h 457559"/>
                <a:gd name="connsiteX53" fmla="*/ 492984 w 1568988"/>
                <a:gd name="connsiteY53" fmla="*/ 204426 h 457559"/>
                <a:gd name="connsiteX54" fmla="*/ 126936 w 1568988"/>
                <a:gd name="connsiteY54" fmla="*/ 228780 h 457559"/>
                <a:gd name="connsiteX55" fmla="*/ 298890 w 1568988"/>
                <a:gd name="connsiteY55" fmla="*/ 56826 h 457559"/>
                <a:gd name="connsiteX56" fmla="*/ 355716 w 1568988"/>
                <a:gd name="connsiteY56" fmla="*/ 66420 h 457559"/>
                <a:gd name="connsiteX57" fmla="*/ 193356 w 1568988"/>
                <a:gd name="connsiteY57" fmla="*/ 228780 h 457559"/>
                <a:gd name="connsiteX58" fmla="*/ 355716 w 1568988"/>
                <a:gd name="connsiteY58" fmla="*/ 391140 h 457559"/>
                <a:gd name="connsiteX59" fmla="*/ 298890 w 1568988"/>
                <a:gd name="connsiteY59" fmla="*/ 400734 h 457559"/>
                <a:gd name="connsiteX60" fmla="*/ 126936 w 1568988"/>
                <a:gd name="connsiteY60" fmla="*/ 228780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68988" h="457559">
                  <a:moveTo>
                    <a:pt x="0" y="0"/>
                  </a:moveTo>
                  <a:lnTo>
                    <a:pt x="0" y="457560"/>
                  </a:lnTo>
                  <a:lnTo>
                    <a:pt x="1568988" y="457560"/>
                  </a:lnTo>
                  <a:lnTo>
                    <a:pt x="1568988" y="0"/>
                  </a:lnTo>
                  <a:close/>
                  <a:moveTo>
                    <a:pt x="469368" y="341694"/>
                  </a:moveTo>
                  <a:lnTo>
                    <a:pt x="442800" y="323982"/>
                  </a:lnTo>
                  <a:lnTo>
                    <a:pt x="419184" y="341694"/>
                  </a:lnTo>
                  <a:lnTo>
                    <a:pt x="428778" y="312912"/>
                  </a:lnTo>
                  <a:lnTo>
                    <a:pt x="408114" y="295200"/>
                  </a:lnTo>
                  <a:lnTo>
                    <a:pt x="436896" y="295200"/>
                  </a:lnTo>
                  <a:lnTo>
                    <a:pt x="442800" y="266418"/>
                  </a:lnTo>
                  <a:lnTo>
                    <a:pt x="454608" y="295200"/>
                  </a:lnTo>
                  <a:lnTo>
                    <a:pt x="483390" y="295200"/>
                  </a:lnTo>
                  <a:lnTo>
                    <a:pt x="459774" y="312912"/>
                  </a:lnTo>
                  <a:close/>
                  <a:moveTo>
                    <a:pt x="354240" y="341694"/>
                  </a:moveTo>
                  <a:lnTo>
                    <a:pt x="330624" y="323982"/>
                  </a:lnTo>
                  <a:lnTo>
                    <a:pt x="307746" y="341694"/>
                  </a:lnTo>
                  <a:lnTo>
                    <a:pt x="316602" y="312912"/>
                  </a:lnTo>
                  <a:lnTo>
                    <a:pt x="295200" y="295200"/>
                  </a:lnTo>
                  <a:lnTo>
                    <a:pt x="323982" y="295200"/>
                  </a:lnTo>
                  <a:lnTo>
                    <a:pt x="332838" y="266418"/>
                  </a:lnTo>
                  <a:lnTo>
                    <a:pt x="339480" y="295200"/>
                  </a:lnTo>
                  <a:lnTo>
                    <a:pt x="369000" y="295200"/>
                  </a:lnTo>
                  <a:lnTo>
                    <a:pt x="345384" y="312912"/>
                  </a:lnTo>
                  <a:close/>
                  <a:moveTo>
                    <a:pt x="259038" y="185976"/>
                  </a:moveTo>
                  <a:lnTo>
                    <a:pt x="287820" y="185976"/>
                  </a:lnTo>
                  <a:lnTo>
                    <a:pt x="295200" y="157194"/>
                  </a:lnTo>
                  <a:lnTo>
                    <a:pt x="304056" y="186714"/>
                  </a:lnTo>
                  <a:lnTo>
                    <a:pt x="332838" y="186714"/>
                  </a:lnTo>
                  <a:lnTo>
                    <a:pt x="309222" y="205164"/>
                  </a:lnTo>
                  <a:lnTo>
                    <a:pt x="318816" y="233946"/>
                  </a:lnTo>
                  <a:lnTo>
                    <a:pt x="295200" y="214758"/>
                  </a:lnTo>
                  <a:lnTo>
                    <a:pt x="271584" y="233208"/>
                  </a:lnTo>
                  <a:lnTo>
                    <a:pt x="280440" y="204426"/>
                  </a:lnTo>
                  <a:close/>
                  <a:moveTo>
                    <a:pt x="388188" y="89298"/>
                  </a:moveTo>
                  <a:lnTo>
                    <a:pt x="397044" y="118080"/>
                  </a:lnTo>
                  <a:lnTo>
                    <a:pt x="426564" y="118080"/>
                  </a:lnTo>
                  <a:lnTo>
                    <a:pt x="402948" y="135792"/>
                  </a:lnTo>
                  <a:lnTo>
                    <a:pt x="411804" y="165312"/>
                  </a:lnTo>
                  <a:lnTo>
                    <a:pt x="388188" y="147600"/>
                  </a:lnTo>
                  <a:lnTo>
                    <a:pt x="369000" y="165312"/>
                  </a:lnTo>
                  <a:lnTo>
                    <a:pt x="377856" y="135792"/>
                  </a:lnTo>
                  <a:lnTo>
                    <a:pt x="350550" y="118080"/>
                  </a:lnTo>
                  <a:lnTo>
                    <a:pt x="379332" y="118080"/>
                  </a:lnTo>
                  <a:close/>
                  <a:moveTo>
                    <a:pt x="503316" y="236898"/>
                  </a:moveTo>
                  <a:lnTo>
                    <a:pt x="479700" y="214758"/>
                  </a:lnTo>
                  <a:lnTo>
                    <a:pt x="456822" y="233208"/>
                  </a:lnTo>
                  <a:lnTo>
                    <a:pt x="465678" y="204426"/>
                  </a:lnTo>
                  <a:lnTo>
                    <a:pt x="442800" y="185976"/>
                  </a:lnTo>
                  <a:lnTo>
                    <a:pt x="471582" y="185976"/>
                  </a:lnTo>
                  <a:lnTo>
                    <a:pt x="480438" y="156456"/>
                  </a:lnTo>
                  <a:lnTo>
                    <a:pt x="490032" y="185976"/>
                  </a:lnTo>
                  <a:lnTo>
                    <a:pt x="516600" y="185976"/>
                  </a:lnTo>
                  <a:lnTo>
                    <a:pt x="492984" y="204426"/>
                  </a:lnTo>
                  <a:close/>
                  <a:moveTo>
                    <a:pt x="126936" y="228780"/>
                  </a:moveTo>
                  <a:cubicBezTo>
                    <a:pt x="126936" y="133813"/>
                    <a:pt x="203923" y="56826"/>
                    <a:pt x="298890" y="56826"/>
                  </a:cubicBezTo>
                  <a:cubicBezTo>
                    <a:pt x="318224" y="56952"/>
                    <a:pt x="337412" y="60192"/>
                    <a:pt x="355716" y="66420"/>
                  </a:cubicBezTo>
                  <a:cubicBezTo>
                    <a:pt x="266047" y="66420"/>
                    <a:pt x="193356" y="139111"/>
                    <a:pt x="193356" y="228780"/>
                  </a:cubicBezTo>
                  <a:cubicBezTo>
                    <a:pt x="193356" y="318449"/>
                    <a:pt x="266047" y="391140"/>
                    <a:pt x="355716" y="391140"/>
                  </a:cubicBezTo>
                  <a:cubicBezTo>
                    <a:pt x="337412" y="397368"/>
                    <a:pt x="318224" y="400608"/>
                    <a:pt x="298890" y="400734"/>
                  </a:cubicBezTo>
                  <a:cubicBezTo>
                    <a:pt x="203923" y="400734"/>
                    <a:pt x="126936" y="323747"/>
                    <a:pt x="126936" y="228780"/>
                  </a:cubicBezTo>
                  <a:close/>
                </a:path>
              </a:pathLst>
            </a:custGeom>
            <a:solidFill>
              <a:srgbClr val="ED293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0E82A76E-4523-43A1-879C-B96F2E0D54E2}"/>
                </a:ext>
              </a:extLst>
            </p:cNvPr>
            <p:cNvSpPr/>
            <p:nvPr/>
          </p:nvSpPr>
          <p:spPr>
            <a:xfrm>
              <a:off x="2967533" y="5451109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731645D0-86E2-4896-BB14-869DE5A1191A}"/>
                </a:ext>
              </a:extLst>
            </p:cNvPr>
            <p:cNvSpPr/>
            <p:nvPr/>
          </p:nvSpPr>
          <p:spPr>
            <a:xfrm>
              <a:off x="3094469" y="5050374"/>
              <a:ext cx="228780" cy="343907"/>
            </a:xfrm>
            <a:custGeom>
              <a:avLst/>
              <a:gdLst>
                <a:gd name="connsiteX0" fmla="*/ 72324 w 228780"/>
                <a:gd name="connsiteY0" fmla="*/ 171954 h 343907"/>
                <a:gd name="connsiteX1" fmla="*/ 228780 w 228780"/>
                <a:gd name="connsiteY1" fmla="*/ 9594 h 343907"/>
                <a:gd name="connsiteX2" fmla="*/ 171954 w 228780"/>
                <a:gd name="connsiteY2" fmla="*/ 0 h 343907"/>
                <a:gd name="connsiteX3" fmla="*/ 0 w 228780"/>
                <a:gd name="connsiteY3" fmla="*/ 171954 h 343907"/>
                <a:gd name="connsiteX4" fmla="*/ 171954 w 228780"/>
                <a:gd name="connsiteY4" fmla="*/ 343908 h 343907"/>
                <a:gd name="connsiteX5" fmla="*/ 228780 w 228780"/>
                <a:gd name="connsiteY5" fmla="*/ 334314 h 343907"/>
                <a:gd name="connsiteX6" fmla="*/ 72324 w 228780"/>
                <a:gd name="connsiteY6" fmla="*/ 171954 h 343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780" h="343907">
                  <a:moveTo>
                    <a:pt x="72324" y="171954"/>
                  </a:moveTo>
                  <a:cubicBezTo>
                    <a:pt x="72647" y="84695"/>
                    <a:pt x="141593" y="13147"/>
                    <a:pt x="228780" y="9594"/>
                  </a:cubicBezTo>
                  <a:cubicBezTo>
                    <a:pt x="210476" y="3366"/>
                    <a:pt x="191288" y="126"/>
                    <a:pt x="171954" y="0"/>
                  </a:cubicBezTo>
                  <a:cubicBezTo>
                    <a:pt x="76987" y="0"/>
                    <a:pt x="0" y="76987"/>
                    <a:pt x="0" y="171954"/>
                  </a:cubicBezTo>
                  <a:cubicBezTo>
                    <a:pt x="0" y="266921"/>
                    <a:pt x="76987" y="343908"/>
                    <a:pt x="171954" y="343908"/>
                  </a:cubicBezTo>
                  <a:cubicBezTo>
                    <a:pt x="191288" y="343782"/>
                    <a:pt x="210476" y="340542"/>
                    <a:pt x="228780" y="334314"/>
                  </a:cubicBezTo>
                  <a:cubicBezTo>
                    <a:pt x="141425" y="331135"/>
                    <a:pt x="72266" y="259367"/>
                    <a:pt x="72324" y="17195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B5CAA117-FC18-4779-A7B2-987C96FF512D}"/>
                </a:ext>
              </a:extLst>
            </p:cNvPr>
            <p:cNvSpPr/>
            <p:nvPr/>
          </p:nvSpPr>
          <p:spPr>
            <a:xfrm>
              <a:off x="3226570" y="5150743"/>
              <a:ext cx="75276" cy="76013"/>
            </a:xfrm>
            <a:custGeom>
              <a:avLst/>
              <a:gdLst>
                <a:gd name="connsiteX0" fmla="*/ 37638 w 75276"/>
                <a:gd name="connsiteY0" fmla="*/ 57564 h 76013"/>
                <a:gd name="connsiteX1" fmla="*/ 61254 w 75276"/>
                <a:gd name="connsiteY1" fmla="*/ 76014 h 76013"/>
                <a:gd name="connsiteX2" fmla="*/ 51660 w 75276"/>
                <a:gd name="connsiteY2" fmla="*/ 47232 h 76013"/>
                <a:gd name="connsiteX3" fmla="*/ 75276 w 75276"/>
                <a:gd name="connsiteY3" fmla="*/ 28782 h 76013"/>
                <a:gd name="connsiteX4" fmla="*/ 46494 w 75276"/>
                <a:gd name="connsiteY4" fmla="*/ 29520 h 76013"/>
                <a:gd name="connsiteX5" fmla="*/ 37638 w 75276"/>
                <a:gd name="connsiteY5" fmla="*/ 0 h 76013"/>
                <a:gd name="connsiteX6" fmla="*/ 28782 w 75276"/>
                <a:gd name="connsiteY6" fmla="*/ 29520 h 76013"/>
                <a:gd name="connsiteX7" fmla="*/ 0 w 75276"/>
                <a:gd name="connsiteY7" fmla="*/ 28782 h 76013"/>
                <a:gd name="connsiteX8" fmla="*/ 22878 w 75276"/>
                <a:gd name="connsiteY8" fmla="*/ 47232 h 76013"/>
                <a:gd name="connsiteX9" fmla="*/ 14022 w 75276"/>
                <a:gd name="connsiteY9" fmla="*/ 76014 h 76013"/>
                <a:gd name="connsiteX10" fmla="*/ 37638 w 75276"/>
                <a:gd name="connsiteY10" fmla="*/ 57564 h 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276" h="76013">
                  <a:moveTo>
                    <a:pt x="37638" y="57564"/>
                  </a:moveTo>
                  <a:lnTo>
                    <a:pt x="61254" y="76014"/>
                  </a:lnTo>
                  <a:lnTo>
                    <a:pt x="51660" y="47232"/>
                  </a:lnTo>
                  <a:lnTo>
                    <a:pt x="75276" y="28782"/>
                  </a:lnTo>
                  <a:lnTo>
                    <a:pt x="46494" y="29520"/>
                  </a:lnTo>
                  <a:lnTo>
                    <a:pt x="37638" y="0"/>
                  </a:lnTo>
                  <a:lnTo>
                    <a:pt x="28782" y="29520"/>
                  </a:lnTo>
                  <a:lnTo>
                    <a:pt x="0" y="28782"/>
                  </a:lnTo>
                  <a:lnTo>
                    <a:pt x="22878" y="47232"/>
                  </a:lnTo>
                  <a:lnTo>
                    <a:pt x="14022" y="76014"/>
                  </a:lnTo>
                  <a:lnTo>
                    <a:pt x="37638" y="5756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83A6DBE3-C7D1-4769-9966-B4CE05DDC852}"/>
                </a:ext>
              </a:extLst>
            </p:cNvPr>
            <p:cNvSpPr/>
            <p:nvPr/>
          </p:nvSpPr>
          <p:spPr>
            <a:xfrm>
              <a:off x="3409594" y="5150743"/>
              <a:ext cx="76014" cy="76013"/>
            </a:xfrm>
            <a:custGeom>
              <a:avLst/>
              <a:gdLst>
                <a:gd name="connsiteX0" fmla="*/ 47232 w 76014"/>
                <a:gd name="connsiteY0" fmla="*/ 29520 h 76013"/>
                <a:gd name="connsiteX1" fmla="*/ 37638 w 76014"/>
                <a:gd name="connsiteY1" fmla="*/ 0 h 76013"/>
                <a:gd name="connsiteX2" fmla="*/ 28782 w 76014"/>
                <a:gd name="connsiteY2" fmla="*/ 29520 h 76013"/>
                <a:gd name="connsiteX3" fmla="*/ 0 w 76014"/>
                <a:gd name="connsiteY3" fmla="*/ 28782 h 76013"/>
                <a:gd name="connsiteX4" fmla="*/ 23616 w 76014"/>
                <a:gd name="connsiteY4" fmla="*/ 47232 h 76013"/>
                <a:gd name="connsiteX5" fmla="*/ 14760 w 76014"/>
                <a:gd name="connsiteY5" fmla="*/ 76014 h 76013"/>
                <a:gd name="connsiteX6" fmla="*/ 37638 w 76014"/>
                <a:gd name="connsiteY6" fmla="*/ 57564 h 76013"/>
                <a:gd name="connsiteX7" fmla="*/ 61254 w 76014"/>
                <a:gd name="connsiteY7" fmla="*/ 76014 h 76013"/>
                <a:gd name="connsiteX8" fmla="*/ 52398 w 76014"/>
                <a:gd name="connsiteY8" fmla="*/ 47232 h 76013"/>
                <a:gd name="connsiteX9" fmla="*/ 76014 w 76014"/>
                <a:gd name="connsiteY9" fmla="*/ 28782 h 76013"/>
                <a:gd name="connsiteX10" fmla="*/ 47232 w 76014"/>
                <a:gd name="connsiteY10" fmla="*/ 29520 h 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014" h="76013">
                  <a:moveTo>
                    <a:pt x="47232" y="29520"/>
                  </a:moveTo>
                  <a:lnTo>
                    <a:pt x="37638" y="0"/>
                  </a:lnTo>
                  <a:lnTo>
                    <a:pt x="28782" y="29520"/>
                  </a:lnTo>
                  <a:lnTo>
                    <a:pt x="0" y="28782"/>
                  </a:lnTo>
                  <a:lnTo>
                    <a:pt x="23616" y="47232"/>
                  </a:lnTo>
                  <a:lnTo>
                    <a:pt x="14760" y="76014"/>
                  </a:lnTo>
                  <a:lnTo>
                    <a:pt x="37638" y="57564"/>
                  </a:lnTo>
                  <a:lnTo>
                    <a:pt x="61254" y="76014"/>
                  </a:lnTo>
                  <a:lnTo>
                    <a:pt x="52398" y="47232"/>
                  </a:lnTo>
                  <a:lnTo>
                    <a:pt x="76014" y="28782"/>
                  </a:lnTo>
                  <a:lnTo>
                    <a:pt x="47232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257B2BE7-C36C-4C65-9C5D-DCD4B17B0CF9}"/>
                </a:ext>
              </a:extLst>
            </p:cNvPr>
            <p:cNvSpPr/>
            <p:nvPr/>
          </p:nvSpPr>
          <p:spPr>
            <a:xfrm>
              <a:off x="3318083" y="5082847"/>
              <a:ext cx="76014" cy="76013"/>
            </a:xfrm>
            <a:custGeom>
              <a:avLst/>
              <a:gdLst>
                <a:gd name="connsiteX0" fmla="*/ 23616 w 76014"/>
                <a:gd name="connsiteY0" fmla="*/ 46494 h 76013"/>
                <a:gd name="connsiteX1" fmla="*/ 14760 w 76014"/>
                <a:gd name="connsiteY1" fmla="*/ 76014 h 76013"/>
                <a:gd name="connsiteX2" fmla="*/ 37638 w 76014"/>
                <a:gd name="connsiteY2" fmla="*/ 57564 h 76013"/>
                <a:gd name="connsiteX3" fmla="*/ 61254 w 76014"/>
                <a:gd name="connsiteY3" fmla="*/ 76014 h 76013"/>
                <a:gd name="connsiteX4" fmla="*/ 52398 w 76014"/>
                <a:gd name="connsiteY4" fmla="*/ 46494 h 76013"/>
                <a:gd name="connsiteX5" fmla="*/ 76014 w 76014"/>
                <a:gd name="connsiteY5" fmla="*/ 28782 h 76013"/>
                <a:gd name="connsiteX6" fmla="*/ 46494 w 76014"/>
                <a:gd name="connsiteY6" fmla="*/ 28782 h 76013"/>
                <a:gd name="connsiteX7" fmla="*/ 37638 w 76014"/>
                <a:gd name="connsiteY7" fmla="*/ 0 h 76013"/>
                <a:gd name="connsiteX8" fmla="*/ 28782 w 76014"/>
                <a:gd name="connsiteY8" fmla="*/ 28782 h 76013"/>
                <a:gd name="connsiteX9" fmla="*/ 0 w 76014"/>
                <a:gd name="connsiteY9" fmla="*/ 28782 h 76013"/>
                <a:gd name="connsiteX10" fmla="*/ 23616 w 76014"/>
                <a:gd name="connsiteY10" fmla="*/ 46494 h 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014" h="76013">
                  <a:moveTo>
                    <a:pt x="23616" y="46494"/>
                  </a:moveTo>
                  <a:lnTo>
                    <a:pt x="14760" y="76014"/>
                  </a:lnTo>
                  <a:lnTo>
                    <a:pt x="37638" y="57564"/>
                  </a:lnTo>
                  <a:lnTo>
                    <a:pt x="61254" y="76014"/>
                  </a:lnTo>
                  <a:lnTo>
                    <a:pt x="52398" y="46494"/>
                  </a:lnTo>
                  <a:lnTo>
                    <a:pt x="76014" y="28782"/>
                  </a:lnTo>
                  <a:lnTo>
                    <a:pt x="46494" y="28782"/>
                  </a:lnTo>
                  <a:lnTo>
                    <a:pt x="37638" y="0"/>
                  </a:lnTo>
                  <a:lnTo>
                    <a:pt x="28782" y="28782"/>
                  </a:lnTo>
                  <a:lnTo>
                    <a:pt x="0" y="28782"/>
                  </a:lnTo>
                  <a:lnTo>
                    <a:pt x="23616" y="464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D5FB72D7-306A-4A94-B279-2B2551E7107F}"/>
                </a:ext>
              </a:extLst>
            </p:cNvPr>
            <p:cNvSpPr/>
            <p:nvPr/>
          </p:nvSpPr>
          <p:spPr>
            <a:xfrm>
              <a:off x="3260519" y="5259966"/>
              <a:ext cx="76013" cy="75276"/>
            </a:xfrm>
            <a:custGeom>
              <a:avLst/>
              <a:gdLst>
                <a:gd name="connsiteX0" fmla="*/ 46494 w 76013"/>
                <a:gd name="connsiteY0" fmla="*/ 28782 h 75276"/>
                <a:gd name="connsiteX1" fmla="*/ 37638 w 76013"/>
                <a:gd name="connsiteY1" fmla="*/ 0 h 75276"/>
                <a:gd name="connsiteX2" fmla="*/ 28782 w 76013"/>
                <a:gd name="connsiteY2" fmla="*/ 28782 h 75276"/>
                <a:gd name="connsiteX3" fmla="*/ 0 w 76013"/>
                <a:gd name="connsiteY3" fmla="*/ 28782 h 75276"/>
                <a:gd name="connsiteX4" fmla="*/ 23616 w 76013"/>
                <a:gd name="connsiteY4" fmla="*/ 46494 h 75276"/>
                <a:gd name="connsiteX5" fmla="*/ 14760 w 76013"/>
                <a:gd name="connsiteY5" fmla="*/ 75276 h 75276"/>
                <a:gd name="connsiteX6" fmla="*/ 37638 w 76013"/>
                <a:gd name="connsiteY6" fmla="*/ 57564 h 75276"/>
                <a:gd name="connsiteX7" fmla="*/ 61254 w 76013"/>
                <a:gd name="connsiteY7" fmla="*/ 75276 h 75276"/>
                <a:gd name="connsiteX8" fmla="*/ 52398 w 76013"/>
                <a:gd name="connsiteY8" fmla="*/ 46494 h 75276"/>
                <a:gd name="connsiteX9" fmla="*/ 76014 w 76013"/>
                <a:gd name="connsiteY9" fmla="*/ 28782 h 75276"/>
                <a:gd name="connsiteX10" fmla="*/ 46494 w 76013"/>
                <a:gd name="connsiteY10" fmla="*/ 28782 h 7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013" h="75276">
                  <a:moveTo>
                    <a:pt x="46494" y="28782"/>
                  </a:moveTo>
                  <a:lnTo>
                    <a:pt x="37638" y="0"/>
                  </a:lnTo>
                  <a:lnTo>
                    <a:pt x="28782" y="28782"/>
                  </a:lnTo>
                  <a:lnTo>
                    <a:pt x="0" y="28782"/>
                  </a:lnTo>
                  <a:lnTo>
                    <a:pt x="23616" y="46494"/>
                  </a:lnTo>
                  <a:lnTo>
                    <a:pt x="14760" y="75276"/>
                  </a:lnTo>
                  <a:lnTo>
                    <a:pt x="37638" y="57564"/>
                  </a:lnTo>
                  <a:lnTo>
                    <a:pt x="61254" y="75276"/>
                  </a:lnTo>
                  <a:lnTo>
                    <a:pt x="52398" y="46494"/>
                  </a:lnTo>
                  <a:lnTo>
                    <a:pt x="76014" y="28782"/>
                  </a:lnTo>
                  <a:lnTo>
                    <a:pt x="46494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3219DDAE-8E6B-4F14-B5DC-AB80ABF6B63D}"/>
                </a:ext>
              </a:extLst>
            </p:cNvPr>
            <p:cNvSpPr/>
            <p:nvPr/>
          </p:nvSpPr>
          <p:spPr>
            <a:xfrm>
              <a:off x="3375647" y="5259966"/>
              <a:ext cx="75275" cy="75276"/>
            </a:xfrm>
            <a:custGeom>
              <a:avLst/>
              <a:gdLst>
                <a:gd name="connsiteX0" fmla="*/ 46494 w 75275"/>
                <a:gd name="connsiteY0" fmla="*/ 28782 h 75276"/>
                <a:gd name="connsiteX1" fmla="*/ 37638 w 75275"/>
                <a:gd name="connsiteY1" fmla="*/ 0 h 75276"/>
                <a:gd name="connsiteX2" fmla="*/ 28782 w 75275"/>
                <a:gd name="connsiteY2" fmla="*/ 28782 h 75276"/>
                <a:gd name="connsiteX3" fmla="*/ 0 w 75275"/>
                <a:gd name="connsiteY3" fmla="*/ 28782 h 75276"/>
                <a:gd name="connsiteX4" fmla="*/ 22878 w 75275"/>
                <a:gd name="connsiteY4" fmla="*/ 46494 h 75276"/>
                <a:gd name="connsiteX5" fmla="*/ 14022 w 75275"/>
                <a:gd name="connsiteY5" fmla="*/ 75276 h 75276"/>
                <a:gd name="connsiteX6" fmla="*/ 37638 w 75275"/>
                <a:gd name="connsiteY6" fmla="*/ 57564 h 75276"/>
                <a:gd name="connsiteX7" fmla="*/ 61254 w 75275"/>
                <a:gd name="connsiteY7" fmla="*/ 75276 h 75276"/>
                <a:gd name="connsiteX8" fmla="*/ 51660 w 75275"/>
                <a:gd name="connsiteY8" fmla="*/ 46494 h 75276"/>
                <a:gd name="connsiteX9" fmla="*/ 75276 w 75275"/>
                <a:gd name="connsiteY9" fmla="*/ 28782 h 75276"/>
                <a:gd name="connsiteX10" fmla="*/ 46494 w 75275"/>
                <a:gd name="connsiteY10" fmla="*/ 28782 h 7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275" h="75276">
                  <a:moveTo>
                    <a:pt x="46494" y="28782"/>
                  </a:moveTo>
                  <a:lnTo>
                    <a:pt x="37638" y="0"/>
                  </a:lnTo>
                  <a:lnTo>
                    <a:pt x="28782" y="28782"/>
                  </a:lnTo>
                  <a:lnTo>
                    <a:pt x="0" y="28782"/>
                  </a:lnTo>
                  <a:lnTo>
                    <a:pt x="22878" y="46494"/>
                  </a:lnTo>
                  <a:lnTo>
                    <a:pt x="14022" y="75276"/>
                  </a:lnTo>
                  <a:lnTo>
                    <a:pt x="37638" y="57564"/>
                  </a:lnTo>
                  <a:lnTo>
                    <a:pt x="61254" y="75276"/>
                  </a:lnTo>
                  <a:lnTo>
                    <a:pt x="51660" y="46494"/>
                  </a:lnTo>
                  <a:lnTo>
                    <a:pt x="75276" y="28782"/>
                  </a:lnTo>
                  <a:lnTo>
                    <a:pt x="46494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72" name="Group 971">
            <a:extLst>
              <a:ext uri="{FF2B5EF4-FFF2-40B4-BE49-F238E27FC236}">
                <a16:creationId xmlns:a16="http://schemas.microsoft.com/office/drawing/2014/main" id="{50594578-DBE3-484D-A618-33DBC60745C2}"/>
              </a:ext>
            </a:extLst>
          </p:cNvPr>
          <p:cNvGrpSpPr/>
          <p:nvPr/>
        </p:nvGrpSpPr>
        <p:grpSpPr>
          <a:xfrm>
            <a:off x="5131203" y="4993549"/>
            <a:ext cx="1570464" cy="915119"/>
            <a:chOff x="5131203" y="4993549"/>
            <a:chExt cx="1570464" cy="915119"/>
          </a:xfrm>
        </p:grpSpPr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962C6D9C-2538-4851-B78B-489E394CE963}"/>
                </a:ext>
              </a:extLst>
            </p:cNvPr>
            <p:cNvSpPr/>
            <p:nvPr/>
          </p:nvSpPr>
          <p:spPr>
            <a:xfrm>
              <a:off x="5131203" y="4993549"/>
              <a:ext cx="1568988" cy="700361"/>
            </a:xfrm>
            <a:custGeom>
              <a:avLst/>
              <a:gdLst>
                <a:gd name="connsiteX0" fmla="*/ 0 w 1568988"/>
                <a:gd name="connsiteY0" fmla="*/ 0 h 700361"/>
                <a:gd name="connsiteX1" fmla="*/ 0 w 1568988"/>
                <a:gd name="connsiteY1" fmla="*/ 304794 h 700361"/>
                <a:gd name="connsiteX2" fmla="*/ 221400 w 1568988"/>
                <a:gd name="connsiteY2" fmla="*/ 304794 h 700361"/>
                <a:gd name="connsiteX3" fmla="*/ 233208 w 1568988"/>
                <a:gd name="connsiteY3" fmla="*/ 516600 h 700361"/>
                <a:gd name="connsiteX4" fmla="*/ 286344 w 1568988"/>
                <a:gd name="connsiteY4" fmla="*/ 612540 h 700361"/>
                <a:gd name="connsiteX5" fmla="*/ 369000 w 1568988"/>
                <a:gd name="connsiteY5" fmla="*/ 676746 h 700361"/>
                <a:gd name="connsiteX6" fmla="*/ 415494 w 1568988"/>
                <a:gd name="connsiteY6" fmla="*/ 700362 h 700361"/>
                <a:gd name="connsiteX7" fmla="*/ 464202 w 1568988"/>
                <a:gd name="connsiteY7" fmla="*/ 675270 h 700361"/>
                <a:gd name="connsiteX8" fmla="*/ 538002 w 1568988"/>
                <a:gd name="connsiteY8" fmla="*/ 610326 h 700361"/>
                <a:gd name="connsiteX9" fmla="*/ 590400 w 1568988"/>
                <a:gd name="connsiteY9" fmla="*/ 516600 h 700361"/>
                <a:gd name="connsiteX10" fmla="*/ 605898 w 1568988"/>
                <a:gd name="connsiteY10" fmla="*/ 307008 h 700361"/>
                <a:gd name="connsiteX11" fmla="*/ 1568988 w 1568988"/>
                <a:gd name="connsiteY11" fmla="*/ 307008 h 700361"/>
                <a:gd name="connsiteX12" fmla="*/ 1568988 w 1568988"/>
                <a:gd name="connsiteY12" fmla="*/ 0 h 700361"/>
                <a:gd name="connsiteX13" fmla="*/ 470844 w 1568988"/>
                <a:gd name="connsiteY13" fmla="*/ 651654 h 700361"/>
                <a:gd name="connsiteX14" fmla="*/ 470844 w 1568988"/>
                <a:gd name="connsiteY14" fmla="*/ 651654 h 700361"/>
                <a:gd name="connsiteX15" fmla="*/ 456084 w 1568988"/>
                <a:gd name="connsiteY15" fmla="*/ 664200 h 700361"/>
                <a:gd name="connsiteX16" fmla="*/ 450180 w 1568988"/>
                <a:gd name="connsiteY16" fmla="*/ 664200 h 700361"/>
                <a:gd name="connsiteX17" fmla="*/ 442800 w 1568988"/>
                <a:gd name="connsiteY17" fmla="*/ 670842 h 700361"/>
                <a:gd name="connsiteX18" fmla="*/ 432468 w 1568988"/>
                <a:gd name="connsiteY18" fmla="*/ 676746 h 700361"/>
                <a:gd name="connsiteX19" fmla="*/ 432468 w 1568988"/>
                <a:gd name="connsiteY19" fmla="*/ 676746 h 700361"/>
                <a:gd name="connsiteX20" fmla="*/ 414756 w 1568988"/>
                <a:gd name="connsiteY20" fmla="*/ 685602 h 700361"/>
                <a:gd name="connsiteX21" fmla="*/ 400734 w 1568988"/>
                <a:gd name="connsiteY21" fmla="*/ 678222 h 700361"/>
                <a:gd name="connsiteX22" fmla="*/ 395568 w 1568988"/>
                <a:gd name="connsiteY22" fmla="*/ 678222 h 700361"/>
                <a:gd name="connsiteX23" fmla="*/ 383760 w 1568988"/>
                <a:gd name="connsiteY23" fmla="*/ 671580 h 700361"/>
                <a:gd name="connsiteX24" fmla="*/ 372690 w 1568988"/>
                <a:gd name="connsiteY24" fmla="*/ 664200 h 700361"/>
                <a:gd name="connsiteX25" fmla="*/ 369000 w 1568988"/>
                <a:gd name="connsiteY25" fmla="*/ 664200 h 700361"/>
                <a:gd name="connsiteX26" fmla="*/ 354240 w 1568988"/>
                <a:gd name="connsiteY26" fmla="*/ 653130 h 700361"/>
                <a:gd name="connsiteX27" fmla="*/ 354240 w 1568988"/>
                <a:gd name="connsiteY27" fmla="*/ 653130 h 700361"/>
                <a:gd name="connsiteX28" fmla="*/ 237636 w 1568988"/>
                <a:gd name="connsiteY28" fmla="*/ 229518 h 700361"/>
                <a:gd name="connsiteX29" fmla="*/ 585972 w 1568988"/>
                <a:gd name="connsiteY29" fmla="*/ 229518 h 700361"/>
                <a:gd name="connsiteX30" fmla="*/ 470844 w 1568988"/>
                <a:gd name="connsiteY30" fmla="*/ 651654 h 70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988" h="700361">
                  <a:moveTo>
                    <a:pt x="0" y="0"/>
                  </a:moveTo>
                  <a:lnTo>
                    <a:pt x="0" y="304794"/>
                  </a:lnTo>
                  <a:lnTo>
                    <a:pt x="221400" y="304794"/>
                  </a:lnTo>
                  <a:cubicBezTo>
                    <a:pt x="212094" y="375514"/>
                    <a:pt x="216099" y="447352"/>
                    <a:pt x="233208" y="516600"/>
                  </a:cubicBezTo>
                  <a:cubicBezTo>
                    <a:pt x="244075" y="551919"/>
                    <a:pt x="262170" y="584591"/>
                    <a:pt x="286344" y="612540"/>
                  </a:cubicBezTo>
                  <a:cubicBezTo>
                    <a:pt x="310252" y="638261"/>
                    <a:pt x="338165" y="659943"/>
                    <a:pt x="369000" y="676746"/>
                  </a:cubicBezTo>
                  <a:cubicBezTo>
                    <a:pt x="383633" y="686216"/>
                    <a:pt x="399216" y="694131"/>
                    <a:pt x="415494" y="700362"/>
                  </a:cubicBezTo>
                  <a:cubicBezTo>
                    <a:pt x="432588" y="693780"/>
                    <a:pt x="448919" y="685367"/>
                    <a:pt x="464202" y="675270"/>
                  </a:cubicBezTo>
                  <a:cubicBezTo>
                    <a:pt x="491804" y="657292"/>
                    <a:pt x="516661" y="635418"/>
                    <a:pt x="538002" y="610326"/>
                  </a:cubicBezTo>
                  <a:cubicBezTo>
                    <a:pt x="561389" y="582782"/>
                    <a:pt x="579185" y="550948"/>
                    <a:pt x="590400" y="516600"/>
                  </a:cubicBezTo>
                  <a:cubicBezTo>
                    <a:pt x="608468" y="448293"/>
                    <a:pt x="613722" y="377229"/>
                    <a:pt x="605898" y="307008"/>
                  </a:cubicBezTo>
                  <a:lnTo>
                    <a:pt x="1568988" y="307008"/>
                  </a:lnTo>
                  <a:lnTo>
                    <a:pt x="1568988" y="0"/>
                  </a:lnTo>
                  <a:close/>
                  <a:moveTo>
                    <a:pt x="470844" y="651654"/>
                  </a:moveTo>
                  <a:lnTo>
                    <a:pt x="470844" y="651654"/>
                  </a:lnTo>
                  <a:lnTo>
                    <a:pt x="456084" y="664200"/>
                  </a:lnTo>
                  <a:lnTo>
                    <a:pt x="450180" y="664200"/>
                  </a:lnTo>
                  <a:lnTo>
                    <a:pt x="442800" y="670842"/>
                  </a:lnTo>
                  <a:lnTo>
                    <a:pt x="432468" y="676746"/>
                  </a:lnTo>
                  <a:lnTo>
                    <a:pt x="432468" y="676746"/>
                  </a:lnTo>
                  <a:lnTo>
                    <a:pt x="414756" y="685602"/>
                  </a:lnTo>
                  <a:lnTo>
                    <a:pt x="400734" y="678222"/>
                  </a:lnTo>
                  <a:lnTo>
                    <a:pt x="395568" y="678222"/>
                  </a:lnTo>
                  <a:lnTo>
                    <a:pt x="383760" y="671580"/>
                  </a:lnTo>
                  <a:lnTo>
                    <a:pt x="372690" y="664200"/>
                  </a:lnTo>
                  <a:lnTo>
                    <a:pt x="369000" y="664200"/>
                  </a:lnTo>
                  <a:lnTo>
                    <a:pt x="354240" y="653130"/>
                  </a:lnTo>
                  <a:lnTo>
                    <a:pt x="354240" y="653130"/>
                  </a:lnTo>
                  <a:cubicBezTo>
                    <a:pt x="206640" y="549072"/>
                    <a:pt x="225828" y="395568"/>
                    <a:pt x="237636" y="229518"/>
                  </a:cubicBezTo>
                  <a:lnTo>
                    <a:pt x="585972" y="229518"/>
                  </a:lnTo>
                  <a:cubicBezTo>
                    <a:pt x="598518" y="394830"/>
                    <a:pt x="618444" y="547596"/>
                    <a:pt x="470844" y="65165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75AE5E29-DACF-44AB-A417-5A038B400060}"/>
                </a:ext>
              </a:extLst>
            </p:cNvPr>
            <p:cNvSpPr/>
            <p:nvPr/>
          </p:nvSpPr>
          <p:spPr>
            <a:xfrm>
              <a:off x="5131203" y="5298343"/>
              <a:ext cx="286344" cy="305532"/>
            </a:xfrm>
            <a:custGeom>
              <a:avLst/>
              <a:gdLst>
                <a:gd name="connsiteX0" fmla="*/ 233208 w 286344"/>
                <a:gd name="connsiteY0" fmla="*/ 211806 h 305532"/>
                <a:gd name="connsiteX1" fmla="*/ 221400 w 286344"/>
                <a:gd name="connsiteY1" fmla="*/ 0 h 305532"/>
                <a:gd name="connsiteX2" fmla="*/ 0 w 286344"/>
                <a:gd name="connsiteY2" fmla="*/ 0 h 305532"/>
                <a:gd name="connsiteX3" fmla="*/ 0 w 286344"/>
                <a:gd name="connsiteY3" fmla="*/ 305532 h 305532"/>
                <a:gd name="connsiteX4" fmla="*/ 286344 w 286344"/>
                <a:gd name="connsiteY4" fmla="*/ 305532 h 305532"/>
                <a:gd name="connsiteX5" fmla="*/ 233208 w 286344"/>
                <a:gd name="connsiteY5" fmla="*/ 211806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6344" h="305532">
                  <a:moveTo>
                    <a:pt x="233208" y="211806"/>
                  </a:moveTo>
                  <a:cubicBezTo>
                    <a:pt x="216099" y="142558"/>
                    <a:pt x="212094" y="70720"/>
                    <a:pt x="221400" y="0"/>
                  </a:cubicBezTo>
                  <a:lnTo>
                    <a:pt x="0" y="0"/>
                  </a:lnTo>
                  <a:lnTo>
                    <a:pt x="0" y="305532"/>
                  </a:lnTo>
                  <a:lnTo>
                    <a:pt x="286344" y="305532"/>
                  </a:lnTo>
                  <a:cubicBezTo>
                    <a:pt x="262434" y="278235"/>
                    <a:pt x="244352" y="246341"/>
                    <a:pt x="233208" y="211806"/>
                  </a:cubicBezTo>
                  <a:close/>
                </a:path>
              </a:pathLst>
            </a:custGeom>
            <a:solidFill>
              <a:srgbClr val="0B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4FB69B56-C0A7-4B72-8B12-17685973C75C}"/>
                </a:ext>
              </a:extLst>
            </p:cNvPr>
            <p:cNvSpPr/>
            <p:nvPr/>
          </p:nvSpPr>
          <p:spPr>
            <a:xfrm>
              <a:off x="5668467" y="5298343"/>
              <a:ext cx="1033200" cy="307746"/>
            </a:xfrm>
            <a:custGeom>
              <a:avLst/>
              <a:gdLst>
                <a:gd name="connsiteX0" fmla="*/ 53136 w 1033200"/>
                <a:gd name="connsiteY0" fmla="*/ 211806 h 307746"/>
                <a:gd name="connsiteX1" fmla="*/ 0 w 1033200"/>
                <a:gd name="connsiteY1" fmla="*/ 307746 h 307746"/>
                <a:gd name="connsiteX2" fmla="*/ 1033200 w 1033200"/>
                <a:gd name="connsiteY2" fmla="*/ 307746 h 307746"/>
                <a:gd name="connsiteX3" fmla="*/ 1033200 w 1033200"/>
                <a:gd name="connsiteY3" fmla="*/ 0 h 307746"/>
                <a:gd name="connsiteX4" fmla="*/ 73800 w 1033200"/>
                <a:gd name="connsiteY4" fmla="*/ 0 h 307746"/>
                <a:gd name="connsiteX5" fmla="*/ 53136 w 1033200"/>
                <a:gd name="connsiteY5" fmla="*/ 211806 h 30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200" h="307746">
                  <a:moveTo>
                    <a:pt x="53136" y="211806"/>
                  </a:moveTo>
                  <a:cubicBezTo>
                    <a:pt x="41965" y="246995"/>
                    <a:pt x="23902" y="279608"/>
                    <a:pt x="0" y="307746"/>
                  </a:cubicBezTo>
                  <a:lnTo>
                    <a:pt x="1033200" y="307746"/>
                  </a:lnTo>
                  <a:lnTo>
                    <a:pt x="1033200" y="0"/>
                  </a:lnTo>
                  <a:lnTo>
                    <a:pt x="73800" y="0"/>
                  </a:lnTo>
                  <a:cubicBezTo>
                    <a:pt x="80223" y="71273"/>
                    <a:pt x="73214" y="143118"/>
                    <a:pt x="53136" y="211806"/>
                  </a:cubicBezTo>
                  <a:close/>
                </a:path>
              </a:pathLst>
            </a:custGeom>
            <a:solidFill>
              <a:srgbClr val="0B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31DE8CB7-7D71-42FD-809E-BB62A07FEF51}"/>
                </a:ext>
              </a:extLst>
            </p:cNvPr>
            <p:cNvSpPr/>
            <p:nvPr/>
          </p:nvSpPr>
          <p:spPr>
            <a:xfrm>
              <a:off x="5131203" y="5603875"/>
              <a:ext cx="1568988" cy="304793"/>
            </a:xfrm>
            <a:custGeom>
              <a:avLst/>
              <a:gdLst>
                <a:gd name="connsiteX0" fmla="*/ 460512 w 1568988"/>
                <a:gd name="connsiteY0" fmla="*/ 64944 h 304793"/>
                <a:gd name="connsiteX1" fmla="*/ 411804 w 1568988"/>
                <a:gd name="connsiteY1" fmla="*/ 90036 h 304793"/>
                <a:gd name="connsiteX2" fmla="*/ 369000 w 1568988"/>
                <a:gd name="connsiteY2" fmla="*/ 66420 h 304793"/>
                <a:gd name="connsiteX3" fmla="*/ 290034 w 1568988"/>
                <a:gd name="connsiteY3" fmla="*/ 0 h 304793"/>
                <a:gd name="connsiteX4" fmla="*/ 0 w 1568988"/>
                <a:gd name="connsiteY4" fmla="*/ 0 h 304793"/>
                <a:gd name="connsiteX5" fmla="*/ 0 w 1568988"/>
                <a:gd name="connsiteY5" fmla="*/ 304794 h 304793"/>
                <a:gd name="connsiteX6" fmla="*/ 1568988 w 1568988"/>
                <a:gd name="connsiteY6" fmla="*/ 304794 h 304793"/>
                <a:gd name="connsiteX7" fmla="*/ 1568988 w 1568988"/>
                <a:gd name="connsiteY7" fmla="*/ 0 h 304793"/>
                <a:gd name="connsiteX8" fmla="*/ 535788 w 1568988"/>
                <a:gd name="connsiteY8" fmla="*/ 0 h 304793"/>
                <a:gd name="connsiteX9" fmla="*/ 460512 w 1568988"/>
                <a:gd name="connsiteY9" fmla="*/ 6494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8988" h="304793">
                  <a:moveTo>
                    <a:pt x="460512" y="64944"/>
                  </a:moveTo>
                  <a:cubicBezTo>
                    <a:pt x="445229" y="75041"/>
                    <a:pt x="428898" y="83454"/>
                    <a:pt x="411804" y="90036"/>
                  </a:cubicBezTo>
                  <a:cubicBezTo>
                    <a:pt x="396799" y="83580"/>
                    <a:pt x="382463" y="75671"/>
                    <a:pt x="369000" y="66420"/>
                  </a:cubicBezTo>
                  <a:cubicBezTo>
                    <a:pt x="339313" y="48620"/>
                    <a:pt x="312657" y="26198"/>
                    <a:pt x="290034" y="0"/>
                  </a:cubicBezTo>
                  <a:lnTo>
                    <a:pt x="0" y="0"/>
                  </a:lnTo>
                  <a:lnTo>
                    <a:pt x="0" y="304794"/>
                  </a:lnTo>
                  <a:lnTo>
                    <a:pt x="1568988" y="304794"/>
                  </a:lnTo>
                  <a:lnTo>
                    <a:pt x="1568988" y="0"/>
                  </a:lnTo>
                  <a:lnTo>
                    <a:pt x="535788" y="0"/>
                  </a:lnTo>
                  <a:cubicBezTo>
                    <a:pt x="513996" y="25202"/>
                    <a:pt x="488636" y="47081"/>
                    <a:pt x="460512" y="64944"/>
                  </a:cubicBezTo>
                  <a:close/>
                </a:path>
              </a:pathLst>
            </a:custGeom>
            <a:solidFill>
              <a:srgbClr val="EE1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F851DAB0-7135-4A87-B813-17A9E5006F0F}"/>
                </a:ext>
              </a:extLst>
            </p:cNvPr>
            <p:cNvSpPr/>
            <p:nvPr/>
          </p:nvSpPr>
          <p:spPr>
            <a:xfrm>
              <a:off x="5360033" y="5219376"/>
              <a:ext cx="365727" cy="426564"/>
            </a:xfrm>
            <a:custGeom>
              <a:avLst/>
              <a:gdLst>
                <a:gd name="connsiteX0" fmla="*/ 182973 w 365727"/>
                <a:gd name="connsiteY0" fmla="*/ 2952 h 426564"/>
                <a:gd name="connsiteX1" fmla="*/ 8067 w 365727"/>
                <a:gd name="connsiteY1" fmla="*/ 2952 h 426564"/>
                <a:gd name="connsiteX2" fmla="*/ 124671 w 365727"/>
                <a:gd name="connsiteY2" fmla="*/ 426564 h 426564"/>
                <a:gd name="connsiteX3" fmla="*/ 66369 w 365727"/>
                <a:gd name="connsiteY3" fmla="*/ 371952 h 426564"/>
                <a:gd name="connsiteX4" fmla="*/ 66369 w 365727"/>
                <a:gd name="connsiteY4" fmla="*/ 371952 h 426564"/>
                <a:gd name="connsiteX5" fmla="*/ 57513 w 365727"/>
                <a:gd name="connsiteY5" fmla="*/ 364572 h 426564"/>
                <a:gd name="connsiteX6" fmla="*/ 57513 w 365727"/>
                <a:gd name="connsiteY6" fmla="*/ 364572 h 426564"/>
                <a:gd name="connsiteX7" fmla="*/ 50133 w 365727"/>
                <a:gd name="connsiteY7" fmla="*/ 354240 h 426564"/>
                <a:gd name="connsiteX8" fmla="*/ 50133 w 365727"/>
                <a:gd name="connsiteY8" fmla="*/ 346860 h 426564"/>
                <a:gd name="connsiteX9" fmla="*/ 95151 w 365727"/>
                <a:gd name="connsiteY9" fmla="*/ 301842 h 426564"/>
                <a:gd name="connsiteX10" fmla="*/ 127623 w 365727"/>
                <a:gd name="connsiteY10" fmla="*/ 315864 h 426564"/>
                <a:gd name="connsiteX11" fmla="*/ 163785 w 365727"/>
                <a:gd name="connsiteY11" fmla="*/ 278226 h 426564"/>
                <a:gd name="connsiteX12" fmla="*/ 163785 w 365727"/>
                <a:gd name="connsiteY12" fmla="*/ 211806 h 426564"/>
                <a:gd name="connsiteX13" fmla="*/ 140169 w 365727"/>
                <a:gd name="connsiteY13" fmla="*/ 211806 h 426564"/>
                <a:gd name="connsiteX14" fmla="*/ 72273 w 365727"/>
                <a:gd name="connsiteY14" fmla="*/ 216972 h 426564"/>
                <a:gd name="connsiteX15" fmla="*/ 72273 w 365727"/>
                <a:gd name="connsiteY15" fmla="*/ 161622 h 426564"/>
                <a:gd name="connsiteX16" fmla="*/ 140169 w 365727"/>
                <a:gd name="connsiteY16" fmla="*/ 173430 h 426564"/>
                <a:gd name="connsiteX17" fmla="*/ 164523 w 365727"/>
                <a:gd name="connsiteY17" fmla="*/ 173430 h 426564"/>
                <a:gd name="connsiteX18" fmla="*/ 164523 w 365727"/>
                <a:gd name="connsiteY18" fmla="*/ 128412 h 426564"/>
                <a:gd name="connsiteX19" fmla="*/ 157881 w 365727"/>
                <a:gd name="connsiteY19" fmla="*/ 128412 h 426564"/>
                <a:gd name="connsiteX20" fmla="*/ 91461 w 365727"/>
                <a:gd name="connsiteY20" fmla="*/ 136530 h 426564"/>
                <a:gd name="connsiteX21" fmla="*/ 91461 w 365727"/>
                <a:gd name="connsiteY21" fmla="*/ 81180 h 426564"/>
                <a:gd name="connsiteX22" fmla="*/ 157881 w 365727"/>
                <a:gd name="connsiteY22" fmla="*/ 90036 h 426564"/>
                <a:gd name="connsiteX23" fmla="*/ 163785 w 365727"/>
                <a:gd name="connsiteY23" fmla="*/ 90036 h 426564"/>
                <a:gd name="connsiteX24" fmla="*/ 163785 w 365727"/>
                <a:gd name="connsiteY24" fmla="*/ 90036 h 426564"/>
                <a:gd name="connsiteX25" fmla="*/ 154929 w 365727"/>
                <a:gd name="connsiteY25" fmla="*/ 23616 h 426564"/>
                <a:gd name="connsiteX26" fmla="*/ 211017 w 365727"/>
                <a:gd name="connsiteY26" fmla="*/ 23616 h 426564"/>
                <a:gd name="connsiteX27" fmla="*/ 202161 w 365727"/>
                <a:gd name="connsiteY27" fmla="*/ 90036 h 426564"/>
                <a:gd name="connsiteX28" fmla="*/ 202161 w 365727"/>
                <a:gd name="connsiteY28" fmla="*/ 90036 h 426564"/>
                <a:gd name="connsiteX29" fmla="*/ 207327 w 365727"/>
                <a:gd name="connsiteY29" fmla="*/ 90036 h 426564"/>
                <a:gd name="connsiteX30" fmla="*/ 274485 w 365727"/>
                <a:gd name="connsiteY30" fmla="*/ 81180 h 426564"/>
                <a:gd name="connsiteX31" fmla="*/ 274485 w 365727"/>
                <a:gd name="connsiteY31" fmla="*/ 136530 h 426564"/>
                <a:gd name="connsiteX32" fmla="*/ 207327 w 365727"/>
                <a:gd name="connsiteY32" fmla="*/ 128412 h 426564"/>
                <a:gd name="connsiteX33" fmla="*/ 202161 w 365727"/>
                <a:gd name="connsiteY33" fmla="*/ 128412 h 426564"/>
                <a:gd name="connsiteX34" fmla="*/ 202161 w 365727"/>
                <a:gd name="connsiteY34" fmla="*/ 173430 h 426564"/>
                <a:gd name="connsiteX35" fmla="*/ 226515 w 365727"/>
                <a:gd name="connsiteY35" fmla="*/ 173430 h 426564"/>
                <a:gd name="connsiteX36" fmla="*/ 293673 w 365727"/>
                <a:gd name="connsiteY36" fmla="*/ 164574 h 426564"/>
                <a:gd name="connsiteX37" fmla="*/ 293673 w 365727"/>
                <a:gd name="connsiteY37" fmla="*/ 219924 h 426564"/>
                <a:gd name="connsiteX38" fmla="*/ 226515 w 365727"/>
                <a:gd name="connsiteY38" fmla="*/ 211806 h 426564"/>
                <a:gd name="connsiteX39" fmla="*/ 202161 w 365727"/>
                <a:gd name="connsiteY39" fmla="*/ 211806 h 426564"/>
                <a:gd name="connsiteX40" fmla="*/ 202161 w 365727"/>
                <a:gd name="connsiteY40" fmla="*/ 278226 h 426564"/>
                <a:gd name="connsiteX41" fmla="*/ 237585 w 365727"/>
                <a:gd name="connsiteY41" fmla="*/ 315864 h 426564"/>
                <a:gd name="connsiteX42" fmla="*/ 302271 w 365727"/>
                <a:gd name="connsiteY42" fmla="*/ 314125 h 426564"/>
                <a:gd name="connsiteX43" fmla="*/ 316551 w 365727"/>
                <a:gd name="connsiteY43" fmla="*/ 346860 h 426564"/>
                <a:gd name="connsiteX44" fmla="*/ 316551 w 365727"/>
                <a:gd name="connsiteY44" fmla="*/ 352026 h 426564"/>
                <a:gd name="connsiteX45" fmla="*/ 308433 w 365727"/>
                <a:gd name="connsiteY45" fmla="*/ 364572 h 426564"/>
                <a:gd name="connsiteX46" fmla="*/ 308433 w 365727"/>
                <a:gd name="connsiteY46" fmla="*/ 364572 h 426564"/>
                <a:gd name="connsiteX47" fmla="*/ 304005 w 365727"/>
                <a:gd name="connsiteY47" fmla="*/ 364572 h 426564"/>
                <a:gd name="connsiteX48" fmla="*/ 299577 w 365727"/>
                <a:gd name="connsiteY48" fmla="*/ 370476 h 426564"/>
                <a:gd name="connsiteX49" fmla="*/ 242013 w 365727"/>
                <a:gd name="connsiteY49" fmla="*/ 422874 h 426564"/>
                <a:gd name="connsiteX50" fmla="*/ 357141 w 365727"/>
                <a:gd name="connsiteY50" fmla="*/ 0 h 426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65727" h="426564">
                  <a:moveTo>
                    <a:pt x="182973" y="2952"/>
                  </a:moveTo>
                  <a:lnTo>
                    <a:pt x="8067" y="2952"/>
                  </a:lnTo>
                  <a:cubicBezTo>
                    <a:pt x="-3741" y="169002"/>
                    <a:pt x="-23667" y="322506"/>
                    <a:pt x="124671" y="426564"/>
                  </a:cubicBezTo>
                  <a:cubicBezTo>
                    <a:pt x="102757" y="411204"/>
                    <a:pt x="83127" y="392817"/>
                    <a:pt x="66369" y="371952"/>
                  </a:cubicBezTo>
                  <a:lnTo>
                    <a:pt x="66369" y="371952"/>
                  </a:lnTo>
                  <a:lnTo>
                    <a:pt x="57513" y="364572"/>
                  </a:lnTo>
                  <a:lnTo>
                    <a:pt x="57513" y="364572"/>
                  </a:lnTo>
                  <a:lnTo>
                    <a:pt x="50133" y="354240"/>
                  </a:lnTo>
                  <a:lnTo>
                    <a:pt x="50133" y="346860"/>
                  </a:lnTo>
                  <a:cubicBezTo>
                    <a:pt x="50133" y="321998"/>
                    <a:pt x="70289" y="301842"/>
                    <a:pt x="95151" y="301842"/>
                  </a:cubicBezTo>
                  <a:cubicBezTo>
                    <a:pt x="107453" y="301802"/>
                    <a:pt x="119217" y="306883"/>
                    <a:pt x="127623" y="315864"/>
                  </a:cubicBezTo>
                  <a:cubicBezTo>
                    <a:pt x="133176" y="298382"/>
                    <a:pt x="146539" y="284473"/>
                    <a:pt x="163785" y="278226"/>
                  </a:cubicBezTo>
                  <a:lnTo>
                    <a:pt x="163785" y="211806"/>
                  </a:lnTo>
                  <a:lnTo>
                    <a:pt x="140169" y="211806"/>
                  </a:lnTo>
                  <a:cubicBezTo>
                    <a:pt x="117421" y="211213"/>
                    <a:pt x="94670" y="212944"/>
                    <a:pt x="72273" y="216972"/>
                  </a:cubicBezTo>
                  <a:cubicBezTo>
                    <a:pt x="78885" y="199115"/>
                    <a:pt x="78885" y="179479"/>
                    <a:pt x="72273" y="161622"/>
                  </a:cubicBezTo>
                  <a:cubicBezTo>
                    <a:pt x="94439" y="167886"/>
                    <a:pt x="117191" y="171843"/>
                    <a:pt x="140169" y="173430"/>
                  </a:cubicBezTo>
                  <a:lnTo>
                    <a:pt x="164523" y="173430"/>
                  </a:lnTo>
                  <a:lnTo>
                    <a:pt x="164523" y="128412"/>
                  </a:lnTo>
                  <a:lnTo>
                    <a:pt x="157881" y="128412"/>
                  </a:lnTo>
                  <a:cubicBezTo>
                    <a:pt x="135528" y="128929"/>
                    <a:pt x="113281" y="131648"/>
                    <a:pt x="91461" y="136530"/>
                  </a:cubicBezTo>
                  <a:cubicBezTo>
                    <a:pt x="98073" y="118673"/>
                    <a:pt x="98073" y="99037"/>
                    <a:pt x="91461" y="81180"/>
                  </a:cubicBezTo>
                  <a:cubicBezTo>
                    <a:pt x="113258" y="86301"/>
                    <a:pt x="135505" y="89267"/>
                    <a:pt x="157881" y="90036"/>
                  </a:cubicBezTo>
                  <a:lnTo>
                    <a:pt x="163785" y="90036"/>
                  </a:lnTo>
                  <a:lnTo>
                    <a:pt x="163785" y="90036"/>
                  </a:lnTo>
                  <a:cubicBezTo>
                    <a:pt x="163065" y="67655"/>
                    <a:pt x="160098" y="45403"/>
                    <a:pt x="154929" y="23616"/>
                  </a:cubicBezTo>
                  <a:cubicBezTo>
                    <a:pt x="173157" y="29537"/>
                    <a:pt x="192790" y="29537"/>
                    <a:pt x="211017" y="23616"/>
                  </a:cubicBezTo>
                  <a:cubicBezTo>
                    <a:pt x="205848" y="45403"/>
                    <a:pt x="202882" y="67655"/>
                    <a:pt x="202161" y="90036"/>
                  </a:cubicBezTo>
                  <a:lnTo>
                    <a:pt x="202161" y="90036"/>
                  </a:lnTo>
                  <a:lnTo>
                    <a:pt x="207327" y="90036"/>
                  </a:lnTo>
                  <a:cubicBezTo>
                    <a:pt x="229952" y="89316"/>
                    <a:pt x="252448" y="86349"/>
                    <a:pt x="274485" y="81180"/>
                  </a:cubicBezTo>
                  <a:cubicBezTo>
                    <a:pt x="267874" y="99037"/>
                    <a:pt x="267874" y="118673"/>
                    <a:pt x="274485" y="136530"/>
                  </a:cubicBezTo>
                  <a:cubicBezTo>
                    <a:pt x="252424" y="131605"/>
                    <a:pt x="229927" y="128885"/>
                    <a:pt x="207327" y="128412"/>
                  </a:cubicBezTo>
                  <a:lnTo>
                    <a:pt x="202161" y="128412"/>
                  </a:lnTo>
                  <a:lnTo>
                    <a:pt x="202161" y="173430"/>
                  </a:lnTo>
                  <a:lnTo>
                    <a:pt x="226515" y="173430"/>
                  </a:lnTo>
                  <a:cubicBezTo>
                    <a:pt x="249140" y="172710"/>
                    <a:pt x="271636" y="169743"/>
                    <a:pt x="293673" y="164574"/>
                  </a:cubicBezTo>
                  <a:cubicBezTo>
                    <a:pt x="287062" y="182431"/>
                    <a:pt x="287062" y="202067"/>
                    <a:pt x="293673" y="219924"/>
                  </a:cubicBezTo>
                  <a:cubicBezTo>
                    <a:pt x="271612" y="214999"/>
                    <a:pt x="249115" y="212279"/>
                    <a:pt x="226515" y="211806"/>
                  </a:cubicBezTo>
                  <a:lnTo>
                    <a:pt x="202161" y="211806"/>
                  </a:lnTo>
                  <a:lnTo>
                    <a:pt x="202161" y="278226"/>
                  </a:lnTo>
                  <a:cubicBezTo>
                    <a:pt x="219322" y="284365"/>
                    <a:pt x="232496" y="298363"/>
                    <a:pt x="237585" y="315864"/>
                  </a:cubicBezTo>
                  <a:cubicBezTo>
                    <a:pt x="254968" y="297521"/>
                    <a:pt x="283928" y="296742"/>
                    <a:pt x="302271" y="314125"/>
                  </a:cubicBezTo>
                  <a:cubicBezTo>
                    <a:pt x="311269" y="322651"/>
                    <a:pt x="316422" y="334464"/>
                    <a:pt x="316551" y="346860"/>
                  </a:cubicBezTo>
                  <a:cubicBezTo>
                    <a:pt x="316551" y="346860"/>
                    <a:pt x="316551" y="346860"/>
                    <a:pt x="316551" y="352026"/>
                  </a:cubicBezTo>
                  <a:lnTo>
                    <a:pt x="308433" y="364572"/>
                  </a:lnTo>
                  <a:lnTo>
                    <a:pt x="308433" y="364572"/>
                  </a:lnTo>
                  <a:lnTo>
                    <a:pt x="304005" y="364572"/>
                  </a:lnTo>
                  <a:lnTo>
                    <a:pt x="299577" y="370476"/>
                  </a:lnTo>
                  <a:cubicBezTo>
                    <a:pt x="282696" y="390319"/>
                    <a:pt x="263352" y="407927"/>
                    <a:pt x="242013" y="422874"/>
                  </a:cubicBezTo>
                  <a:cubicBezTo>
                    <a:pt x="389613" y="318816"/>
                    <a:pt x="369687" y="166050"/>
                    <a:pt x="357141" y="0"/>
                  </a:cubicBezTo>
                  <a:close/>
                </a:path>
              </a:pathLst>
            </a:custGeom>
            <a:solidFill>
              <a:srgbClr val="EE1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F4638FDB-FF51-4BFA-A906-5362BB10F42D}"/>
                </a:ext>
              </a:extLst>
            </p:cNvPr>
            <p:cNvSpPr/>
            <p:nvPr/>
          </p:nvSpPr>
          <p:spPr>
            <a:xfrm>
              <a:off x="5574003" y="5657749"/>
              <a:ext cx="7379" cy="6642"/>
            </a:xfrm>
            <a:custGeom>
              <a:avLst/>
              <a:gdLst>
                <a:gd name="connsiteX0" fmla="*/ 7380 w 7379"/>
                <a:gd name="connsiteY0" fmla="*/ 0 h 6642"/>
                <a:gd name="connsiteX1" fmla="*/ 0 w 7379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9" h="6642">
                  <a:moveTo>
                    <a:pt x="7380" y="0"/>
                  </a:moveTo>
                  <a:lnTo>
                    <a:pt x="0" y="6642"/>
                  </a:lnTo>
                  <a:close/>
                </a:path>
              </a:pathLst>
            </a:custGeom>
            <a:solidFill>
              <a:srgbClr val="EE1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03F2691B-7C2E-486D-9B41-BDE8AEBB77C3}"/>
                </a:ext>
              </a:extLst>
            </p:cNvPr>
            <p:cNvSpPr/>
            <p:nvPr/>
          </p:nvSpPr>
          <p:spPr>
            <a:xfrm>
              <a:off x="5587286" y="5646679"/>
              <a:ext cx="12546" cy="11069"/>
            </a:xfrm>
            <a:custGeom>
              <a:avLst/>
              <a:gdLst>
                <a:gd name="connsiteX0" fmla="*/ 12546 w 12546"/>
                <a:gd name="connsiteY0" fmla="*/ 0 h 11069"/>
                <a:gd name="connsiteX1" fmla="*/ 0 w 12546"/>
                <a:gd name="connsiteY1" fmla="*/ 1107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46" h="11069">
                  <a:moveTo>
                    <a:pt x="12546" y="0"/>
                  </a:moveTo>
                  <a:lnTo>
                    <a:pt x="0" y="11070"/>
                  </a:lnTo>
                  <a:close/>
                </a:path>
              </a:pathLst>
            </a:custGeom>
            <a:solidFill>
              <a:srgbClr val="EE1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48D67BF2-AE95-4FDE-8A57-49AB368BB053}"/>
                </a:ext>
              </a:extLst>
            </p:cNvPr>
            <p:cNvSpPr/>
            <p:nvPr/>
          </p:nvSpPr>
          <p:spPr>
            <a:xfrm>
              <a:off x="5562195" y="56702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E1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E22C144E-8902-46E2-B47E-7DF7C16008DF}"/>
                </a:ext>
              </a:extLst>
            </p:cNvPr>
            <p:cNvSpPr/>
            <p:nvPr/>
          </p:nvSpPr>
          <p:spPr>
            <a:xfrm>
              <a:off x="5523819" y="5672508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E1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8EC31DAB-87EC-444A-8640-7E67A8694C94}"/>
                </a:ext>
              </a:extLst>
            </p:cNvPr>
            <p:cNvSpPr/>
            <p:nvPr/>
          </p:nvSpPr>
          <p:spPr>
            <a:xfrm>
              <a:off x="5503893" y="5657749"/>
              <a:ext cx="11069" cy="7380"/>
            </a:xfrm>
            <a:custGeom>
              <a:avLst/>
              <a:gdLst>
                <a:gd name="connsiteX0" fmla="*/ 11070 w 11069"/>
                <a:gd name="connsiteY0" fmla="*/ 7380 h 7380"/>
                <a:gd name="connsiteX1" fmla="*/ 0 w 11069"/>
                <a:gd name="connsiteY1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69" h="7380">
                  <a:moveTo>
                    <a:pt x="11070" y="738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E1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47A68692-BAF6-47EF-A875-86B1C118C441}"/>
                </a:ext>
              </a:extLst>
            </p:cNvPr>
            <p:cNvSpPr/>
            <p:nvPr/>
          </p:nvSpPr>
          <p:spPr>
            <a:xfrm>
              <a:off x="5485443" y="5646679"/>
              <a:ext cx="14759" cy="11069"/>
            </a:xfrm>
            <a:custGeom>
              <a:avLst/>
              <a:gdLst>
                <a:gd name="connsiteX0" fmla="*/ 14760 w 14759"/>
                <a:gd name="connsiteY0" fmla="*/ 11070 h 11069"/>
                <a:gd name="connsiteX1" fmla="*/ 0 w 14759"/>
                <a:gd name="connsiteY1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59" h="11069">
                  <a:moveTo>
                    <a:pt x="14760" y="1107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E1C2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4F9A9CF7-C97A-46F4-95B5-8685277DF371}"/>
                </a:ext>
              </a:extLst>
            </p:cNvPr>
            <p:cNvSpPr/>
            <p:nvPr/>
          </p:nvSpPr>
          <p:spPr>
            <a:xfrm>
              <a:off x="5433045" y="5240040"/>
              <a:ext cx="220661" cy="257562"/>
            </a:xfrm>
            <a:custGeom>
              <a:avLst/>
              <a:gdLst>
                <a:gd name="connsiteX0" fmla="*/ 129150 w 220661"/>
                <a:gd name="connsiteY0" fmla="*/ 257562 h 257562"/>
                <a:gd name="connsiteX1" fmla="*/ 129150 w 220661"/>
                <a:gd name="connsiteY1" fmla="*/ 191142 h 257562"/>
                <a:gd name="connsiteX2" fmla="*/ 153504 w 220661"/>
                <a:gd name="connsiteY2" fmla="*/ 191142 h 257562"/>
                <a:gd name="connsiteX3" fmla="*/ 220662 w 220661"/>
                <a:gd name="connsiteY3" fmla="*/ 196308 h 257562"/>
                <a:gd name="connsiteX4" fmla="*/ 220662 w 220661"/>
                <a:gd name="connsiteY4" fmla="*/ 140958 h 257562"/>
                <a:gd name="connsiteX5" fmla="*/ 153504 w 220661"/>
                <a:gd name="connsiteY5" fmla="*/ 149814 h 257562"/>
                <a:gd name="connsiteX6" fmla="*/ 129150 w 220661"/>
                <a:gd name="connsiteY6" fmla="*/ 149814 h 257562"/>
                <a:gd name="connsiteX7" fmla="*/ 129150 w 220661"/>
                <a:gd name="connsiteY7" fmla="*/ 107748 h 257562"/>
                <a:gd name="connsiteX8" fmla="*/ 134316 w 220661"/>
                <a:gd name="connsiteY8" fmla="*/ 107748 h 257562"/>
                <a:gd name="connsiteX9" fmla="*/ 201474 w 220661"/>
                <a:gd name="connsiteY9" fmla="*/ 115866 h 257562"/>
                <a:gd name="connsiteX10" fmla="*/ 201474 w 220661"/>
                <a:gd name="connsiteY10" fmla="*/ 60516 h 257562"/>
                <a:gd name="connsiteX11" fmla="*/ 134316 w 220661"/>
                <a:gd name="connsiteY11" fmla="*/ 69372 h 257562"/>
                <a:gd name="connsiteX12" fmla="*/ 129150 w 220661"/>
                <a:gd name="connsiteY12" fmla="*/ 69372 h 257562"/>
                <a:gd name="connsiteX13" fmla="*/ 129150 w 220661"/>
                <a:gd name="connsiteY13" fmla="*/ 69372 h 257562"/>
                <a:gd name="connsiteX14" fmla="*/ 140958 w 220661"/>
                <a:gd name="connsiteY14" fmla="*/ 0 h 257562"/>
                <a:gd name="connsiteX15" fmla="*/ 84870 w 220661"/>
                <a:gd name="connsiteY15" fmla="*/ 0 h 257562"/>
                <a:gd name="connsiteX16" fmla="*/ 93726 w 220661"/>
                <a:gd name="connsiteY16" fmla="*/ 66420 h 257562"/>
                <a:gd name="connsiteX17" fmla="*/ 93726 w 220661"/>
                <a:gd name="connsiteY17" fmla="*/ 66420 h 257562"/>
                <a:gd name="connsiteX18" fmla="*/ 84870 w 220661"/>
                <a:gd name="connsiteY18" fmla="*/ 66420 h 257562"/>
                <a:gd name="connsiteX19" fmla="*/ 18450 w 220661"/>
                <a:gd name="connsiteY19" fmla="*/ 57564 h 257562"/>
                <a:gd name="connsiteX20" fmla="*/ 18450 w 220661"/>
                <a:gd name="connsiteY20" fmla="*/ 112914 h 257562"/>
                <a:gd name="connsiteX21" fmla="*/ 84870 w 220661"/>
                <a:gd name="connsiteY21" fmla="*/ 104796 h 257562"/>
                <a:gd name="connsiteX22" fmla="*/ 90774 w 220661"/>
                <a:gd name="connsiteY22" fmla="*/ 104796 h 257562"/>
                <a:gd name="connsiteX23" fmla="*/ 90774 w 220661"/>
                <a:gd name="connsiteY23" fmla="*/ 149814 h 257562"/>
                <a:gd name="connsiteX24" fmla="*/ 67158 w 220661"/>
                <a:gd name="connsiteY24" fmla="*/ 149814 h 257562"/>
                <a:gd name="connsiteX25" fmla="*/ 0 w 220661"/>
                <a:gd name="connsiteY25" fmla="*/ 140958 h 257562"/>
                <a:gd name="connsiteX26" fmla="*/ 0 w 220661"/>
                <a:gd name="connsiteY26" fmla="*/ 196308 h 257562"/>
                <a:gd name="connsiteX27" fmla="*/ 67158 w 220661"/>
                <a:gd name="connsiteY27" fmla="*/ 191142 h 257562"/>
                <a:gd name="connsiteX28" fmla="*/ 91512 w 220661"/>
                <a:gd name="connsiteY28" fmla="*/ 191142 h 257562"/>
                <a:gd name="connsiteX29" fmla="*/ 91512 w 220661"/>
                <a:gd name="connsiteY29" fmla="*/ 257562 h 257562"/>
                <a:gd name="connsiteX30" fmla="*/ 129888 w 220661"/>
                <a:gd name="connsiteY30" fmla="*/ 257562 h 2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0661" h="257562">
                  <a:moveTo>
                    <a:pt x="129150" y="257562"/>
                  </a:moveTo>
                  <a:lnTo>
                    <a:pt x="129150" y="191142"/>
                  </a:lnTo>
                  <a:lnTo>
                    <a:pt x="153504" y="191142"/>
                  </a:lnTo>
                  <a:cubicBezTo>
                    <a:pt x="176006" y="190643"/>
                    <a:pt x="198501" y="192374"/>
                    <a:pt x="220662" y="196308"/>
                  </a:cubicBezTo>
                  <a:cubicBezTo>
                    <a:pt x="214050" y="178451"/>
                    <a:pt x="214050" y="158815"/>
                    <a:pt x="220662" y="140958"/>
                  </a:cubicBezTo>
                  <a:cubicBezTo>
                    <a:pt x="198625" y="146127"/>
                    <a:pt x="176128" y="149094"/>
                    <a:pt x="153504" y="149814"/>
                  </a:cubicBezTo>
                  <a:lnTo>
                    <a:pt x="129150" y="149814"/>
                  </a:lnTo>
                  <a:lnTo>
                    <a:pt x="129150" y="107748"/>
                  </a:lnTo>
                  <a:lnTo>
                    <a:pt x="134316" y="107748"/>
                  </a:lnTo>
                  <a:cubicBezTo>
                    <a:pt x="156916" y="108221"/>
                    <a:pt x="179412" y="110941"/>
                    <a:pt x="201474" y="115866"/>
                  </a:cubicBezTo>
                  <a:cubicBezTo>
                    <a:pt x="194862" y="98009"/>
                    <a:pt x="194862" y="78373"/>
                    <a:pt x="201474" y="60516"/>
                  </a:cubicBezTo>
                  <a:cubicBezTo>
                    <a:pt x="179437" y="65685"/>
                    <a:pt x="156940" y="68652"/>
                    <a:pt x="134316" y="69372"/>
                  </a:cubicBezTo>
                  <a:lnTo>
                    <a:pt x="129150" y="69372"/>
                  </a:lnTo>
                  <a:lnTo>
                    <a:pt x="129150" y="69372"/>
                  </a:lnTo>
                  <a:cubicBezTo>
                    <a:pt x="130635" y="45897"/>
                    <a:pt x="134593" y="22644"/>
                    <a:pt x="140958" y="0"/>
                  </a:cubicBezTo>
                  <a:cubicBezTo>
                    <a:pt x="122731" y="5921"/>
                    <a:pt x="103097" y="5921"/>
                    <a:pt x="84870" y="0"/>
                  </a:cubicBezTo>
                  <a:cubicBezTo>
                    <a:pt x="90039" y="21787"/>
                    <a:pt x="93006" y="44039"/>
                    <a:pt x="93726" y="66420"/>
                  </a:cubicBezTo>
                  <a:lnTo>
                    <a:pt x="93726" y="66420"/>
                  </a:lnTo>
                  <a:lnTo>
                    <a:pt x="84870" y="66420"/>
                  </a:lnTo>
                  <a:cubicBezTo>
                    <a:pt x="62493" y="65651"/>
                    <a:pt x="40246" y="62685"/>
                    <a:pt x="18450" y="57564"/>
                  </a:cubicBezTo>
                  <a:cubicBezTo>
                    <a:pt x="25062" y="75421"/>
                    <a:pt x="25062" y="95057"/>
                    <a:pt x="18450" y="112914"/>
                  </a:cubicBezTo>
                  <a:cubicBezTo>
                    <a:pt x="40270" y="108032"/>
                    <a:pt x="62517" y="105313"/>
                    <a:pt x="84870" y="104796"/>
                  </a:cubicBezTo>
                  <a:lnTo>
                    <a:pt x="90774" y="104796"/>
                  </a:lnTo>
                  <a:lnTo>
                    <a:pt x="90774" y="149814"/>
                  </a:lnTo>
                  <a:lnTo>
                    <a:pt x="67158" y="149814"/>
                  </a:lnTo>
                  <a:cubicBezTo>
                    <a:pt x="44530" y="149143"/>
                    <a:pt x="22029" y="146176"/>
                    <a:pt x="0" y="140958"/>
                  </a:cubicBezTo>
                  <a:cubicBezTo>
                    <a:pt x="6612" y="158815"/>
                    <a:pt x="6612" y="178451"/>
                    <a:pt x="0" y="196308"/>
                  </a:cubicBezTo>
                  <a:cubicBezTo>
                    <a:pt x="22155" y="192329"/>
                    <a:pt x="44655" y="190599"/>
                    <a:pt x="67158" y="191142"/>
                  </a:cubicBezTo>
                  <a:lnTo>
                    <a:pt x="91512" y="191142"/>
                  </a:lnTo>
                  <a:lnTo>
                    <a:pt x="91512" y="257562"/>
                  </a:lnTo>
                  <a:cubicBezTo>
                    <a:pt x="103829" y="252634"/>
                    <a:pt x="117571" y="252634"/>
                    <a:pt x="129888" y="25756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F9FF72BF-E729-42F5-8CCA-9A6EBF53A09A}"/>
                </a:ext>
              </a:extLst>
            </p:cNvPr>
            <p:cNvSpPr/>
            <p:nvPr/>
          </p:nvSpPr>
          <p:spPr>
            <a:xfrm>
              <a:off x="5409428" y="5496121"/>
              <a:ext cx="266418" cy="180077"/>
            </a:xfrm>
            <a:custGeom>
              <a:avLst/>
              <a:gdLst>
                <a:gd name="connsiteX0" fmla="*/ 250182 w 266418"/>
                <a:gd name="connsiteY0" fmla="*/ 96684 h 180077"/>
                <a:gd name="connsiteX1" fmla="*/ 254610 w 266418"/>
                <a:gd name="connsiteY1" fmla="*/ 87828 h 180077"/>
                <a:gd name="connsiteX2" fmla="*/ 259038 w 266418"/>
                <a:gd name="connsiteY2" fmla="*/ 87828 h 180077"/>
                <a:gd name="connsiteX3" fmla="*/ 259038 w 266418"/>
                <a:gd name="connsiteY3" fmla="*/ 87828 h 180077"/>
                <a:gd name="connsiteX4" fmla="*/ 266418 w 266418"/>
                <a:gd name="connsiteY4" fmla="*/ 77496 h 180077"/>
                <a:gd name="connsiteX5" fmla="*/ 266418 w 266418"/>
                <a:gd name="connsiteY5" fmla="*/ 72330 h 180077"/>
                <a:gd name="connsiteX6" fmla="*/ 220187 w 266418"/>
                <a:gd name="connsiteY6" fmla="*/ 27053 h 180077"/>
                <a:gd name="connsiteX7" fmla="*/ 187452 w 266418"/>
                <a:gd name="connsiteY7" fmla="*/ 41334 h 180077"/>
                <a:gd name="connsiteX8" fmla="*/ 152028 w 266418"/>
                <a:gd name="connsiteY8" fmla="*/ 3696 h 180077"/>
                <a:gd name="connsiteX9" fmla="*/ 113652 w 266418"/>
                <a:gd name="connsiteY9" fmla="*/ 3696 h 180077"/>
                <a:gd name="connsiteX10" fmla="*/ 77490 w 266418"/>
                <a:gd name="connsiteY10" fmla="*/ 41334 h 180077"/>
                <a:gd name="connsiteX11" fmla="*/ 45018 w 266418"/>
                <a:gd name="connsiteY11" fmla="*/ 27312 h 180077"/>
                <a:gd name="connsiteX12" fmla="*/ 0 w 266418"/>
                <a:gd name="connsiteY12" fmla="*/ 72330 h 180077"/>
                <a:gd name="connsiteX13" fmla="*/ 0 w 266418"/>
                <a:gd name="connsiteY13" fmla="*/ 77496 h 180077"/>
                <a:gd name="connsiteX14" fmla="*/ 7380 w 266418"/>
                <a:gd name="connsiteY14" fmla="*/ 87828 h 180077"/>
                <a:gd name="connsiteX15" fmla="*/ 7380 w 266418"/>
                <a:gd name="connsiteY15" fmla="*/ 87828 h 180077"/>
                <a:gd name="connsiteX16" fmla="*/ 13284 w 266418"/>
                <a:gd name="connsiteY16" fmla="*/ 95208 h 180077"/>
                <a:gd name="connsiteX17" fmla="*/ 13284 w 266418"/>
                <a:gd name="connsiteY17" fmla="*/ 95208 h 180077"/>
                <a:gd name="connsiteX18" fmla="*/ 72324 w 266418"/>
                <a:gd name="connsiteY18" fmla="*/ 149820 h 180077"/>
                <a:gd name="connsiteX19" fmla="*/ 72324 w 266418"/>
                <a:gd name="connsiteY19" fmla="*/ 149820 h 180077"/>
                <a:gd name="connsiteX20" fmla="*/ 90774 w 266418"/>
                <a:gd name="connsiteY20" fmla="*/ 161628 h 180077"/>
                <a:gd name="connsiteX21" fmla="*/ 95202 w 266418"/>
                <a:gd name="connsiteY21" fmla="*/ 161628 h 180077"/>
                <a:gd name="connsiteX22" fmla="*/ 106272 w 266418"/>
                <a:gd name="connsiteY22" fmla="*/ 168270 h 180077"/>
                <a:gd name="connsiteX23" fmla="*/ 115128 w 266418"/>
                <a:gd name="connsiteY23" fmla="*/ 172698 h 180077"/>
                <a:gd name="connsiteX24" fmla="*/ 120294 w 266418"/>
                <a:gd name="connsiteY24" fmla="*/ 172698 h 180077"/>
                <a:gd name="connsiteX25" fmla="*/ 134316 w 266418"/>
                <a:gd name="connsiteY25" fmla="*/ 180078 h 180077"/>
                <a:gd name="connsiteX26" fmla="*/ 152028 w 266418"/>
                <a:gd name="connsiteY26" fmla="*/ 171222 h 180077"/>
                <a:gd name="connsiteX27" fmla="*/ 152028 w 266418"/>
                <a:gd name="connsiteY27" fmla="*/ 171222 h 180077"/>
                <a:gd name="connsiteX28" fmla="*/ 164574 w 266418"/>
                <a:gd name="connsiteY28" fmla="*/ 168270 h 180077"/>
                <a:gd name="connsiteX29" fmla="*/ 171954 w 266418"/>
                <a:gd name="connsiteY29" fmla="*/ 161628 h 180077"/>
                <a:gd name="connsiteX30" fmla="*/ 177858 w 266418"/>
                <a:gd name="connsiteY30" fmla="*/ 161628 h 180077"/>
                <a:gd name="connsiteX31" fmla="*/ 190404 w 266418"/>
                <a:gd name="connsiteY31" fmla="*/ 153510 h 180077"/>
                <a:gd name="connsiteX32" fmla="*/ 190404 w 266418"/>
                <a:gd name="connsiteY32" fmla="*/ 153510 h 180077"/>
                <a:gd name="connsiteX33" fmla="*/ 250182 w 266418"/>
                <a:gd name="connsiteY33" fmla="*/ 96684 h 180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66418" h="180077">
                  <a:moveTo>
                    <a:pt x="250182" y="96684"/>
                  </a:moveTo>
                  <a:lnTo>
                    <a:pt x="254610" y="87828"/>
                  </a:lnTo>
                  <a:lnTo>
                    <a:pt x="259038" y="87828"/>
                  </a:lnTo>
                  <a:lnTo>
                    <a:pt x="259038" y="87828"/>
                  </a:lnTo>
                  <a:lnTo>
                    <a:pt x="266418" y="77496"/>
                  </a:lnTo>
                  <a:cubicBezTo>
                    <a:pt x="266418" y="77496"/>
                    <a:pt x="266418" y="77496"/>
                    <a:pt x="266418" y="72330"/>
                  </a:cubicBezTo>
                  <a:cubicBezTo>
                    <a:pt x="266155" y="47061"/>
                    <a:pt x="245457" y="26790"/>
                    <a:pt x="220187" y="27053"/>
                  </a:cubicBezTo>
                  <a:cubicBezTo>
                    <a:pt x="207792" y="27183"/>
                    <a:pt x="195979" y="32335"/>
                    <a:pt x="187452" y="41334"/>
                  </a:cubicBezTo>
                  <a:cubicBezTo>
                    <a:pt x="182363" y="23833"/>
                    <a:pt x="169189" y="9835"/>
                    <a:pt x="152028" y="3696"/>
                  </a:cubicBezTo>
                  <a:cubicBezTo>
                    <a:pt x="139711" y="-1232"/>
                    <a:pt x="125969" y="-1232"/>
                    <a:pt x="113652" y="3696"/>
                  </a:cubicBezTo>
                  <a:cubicBezTo>
                    <a:pt x="96406" y="9943"/>
                    <a:pt x="83043" y="23851"/>
                    <a:pt x="77490" y="41334"/>
                  </a:cubicBezTo>
                  <a:cubicBezTo>
                    <a:pt x="69083" y="32352"/>
                    <a:pt x="57320" y="27272"/>
                    <a:pt x="45018" y="27312"/>
                  </a:cubicBezTo>
                  <a:cubicBezTo>
                    <a:pt x="20156" y="27312"/>
                    <a:pt x="0" y="47467"/>
                    <a:pt x="0" y="72330"/>
                  </a:cubicBezTo>
                  <a:lnTo>
                    <a:pt x="0" y="77496"/>
                  </a:lnTo>
                  <a:lnTo>
                    <a:pt x="7380" y="87828"/>
                  </a:lnTo>
                  <a:lnTo>
                    <a:pt x="7380" y="87828"/>
                  </a:lnTo>
                  <a:lnTo>
                    <a:pt x="13284" y="95208"/>
                  </a:lnTo>
                  <a:lnTo>
                    <a:pt x="13284" y="95208"/>
                  </a:lnTo>
                  <a:cubicBezTo>
                    <a:pt x="30268" y="116126"/>
                    <a:pt x="50148" y="134515"/>
                    <a:pt x="72324" y="149820"/>
                  </a:cubicBezTo>
                  <a:lnTo>
                    <a:pt x="72324" y="149820"/>
                  </a:lnTo>
                  <a:lnTo>
                    <a:pt x="90774" y="161628"/>
                  </a:lnTo>
                  <a:lnTo>
                    <a:pt x="95202" y="161628"/>
                  </a:lnTo>
                  <a:lnTo>
                    <a:pt x="106272" y="168270"/>
                  </a:lnTo>
                  <a:lnTo>
                    <a:pt x="115128" y="172698"/>
                  </a:lnTo>
                  <a:lnTo>
                    <a:pt x="120294" y="172698"/>
                  </a:lnTo>
                  <a:lnTo>
                    <a:pt x="134316" y="180078"/>
                  </a:lnTo>
                  <a:lnTo>
                    <a:pt x="152028" y="171222"/>
                  </a:lnTo>
                  <a:lnTo>
                    <a:pt x="152028" y="171222"/>
                  </a:lnTo>
                  <a:lnTo>
                    <a:pt x="164574" y="168270"/>
                  </a:lnTo>
                  <a:lnTo>
                    <a:pt x="171954" y="161628"/>
                  </a:lnTo>
                  <a:lnTo>
                    <a:pt x="177858" y="161628"/>
                  </a:lnTo>
                  <a:lnTo>
                    <a:pt x="190404" y="153510"/>
                  </a:lnTo>
                  <a:lnTo>
                    <a:pt x="190404" y="153510"/>
                  </a:lnTo>
                  <a:cubicBezTo>
                    <a:pt x="212801" y="137350"/>
                    <a:pt x="232909" y="118234"/>
                    <a:pt x="250182" y="96684"/>
                  </a:cubicBezTo>
                  <a:close/>
                </a:path>
              </a:pathLst>
            </a:custGeom>
            <a:solidFill>
              <a:srgbClr val="0B4EA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73" name="Group 972">
            <a:extLst>
              <a:ext uri="{FF2B5EF4-FFF2-40B4-BE49-F238E27FC236}">
                <a16:creationId xmlns:a16="http://schemas.microsoft.com/office/drawing/2014/main" id="{7F4C83A7-6A01-47C0-9E1A-C7C053A1E3F5}"/>
              </a:ext>
            </a:extLst>
          </p:cNvPr>
          <p:cNvGrpSpPr/>
          <p:nvPr/>
        </p:nvGrpSpPr>
        <p:grpSpPr>
          <a:xfrm>
            <a:off x="7294873" y="4993549"/>
            <a:ext cx="1568988" cy="915119"/>
            <a:chOff x="7294873" y="4993549"/>
            <a:chExt cx="1568988" cy="915119"/>
          </a:xfrm>
        </p:grpSpPr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29F22B1-3EBD-4EB0-86BA-97A694A4A4AB}"/>
                </a:ext>
              </a:extLst>
            </p:cNvPr>
            <p:cNvSpPr/>
            <p:nvPr/>
          </p:nvSpPr>
          <p:spPr>
            <a:xfrm>
              <a:off x="7294873" y="49935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0 w 1568988"/>
                <a:gd name="connsiteY1" fmla="*/ 304794 h 304794"/>
                <a:gd name="connsiteX2" fmla="*/ 346122 w 1568988"/>
                <a:gd name="connsiteY2" fmla="*/ 304794 h 304794"/>
                <a:gd name="connsiteX3" fmla="*/ 338742 w 1568988"/>
                <a:gd name="connsiteY3" fmla="*/ 180072 h 304794"/>
                <a:gd name="connsiteX4" fmla="*/ 346860 w 1568988"/>
                <a:gd name="connsiteY4" fmla="*/ 175644 h 304794"/>
                <a:gd name="connsiteX5" fmla="*/ 346860 w 1568988"/>
                <a:gd name="connsiteY5" fmla="*/ 175644 h 304794"/>
                <a:gd name="connsiteX6" fmla="*/ 568260 w 1568988"/>
                <a:gd name="connsiteY6" fmla="*/ 175644 h 304794"/>
                <a:gd name="connsiteX7" fmla="*/ 576378 w 1568988"/>
                <a:gd name="connsiteY7" fmla="*/ 180072 h 304794"/>
                <a:gd name="connsiteX8" fmla="*/ 568998 w 1568988"/>
                <a:gd name="connsiteY8" fmla="*/ 304794 h 304794"/>
                <a:gd name="connsiteX9" fmla="*/ 1568988 w 1568988"/>
                <a:gd name="connsiteY9" fmla="*/ 304794 h 304794"/>
                <a:gd name="connsiteX10" fmla="*/ 1568988 w 1568988"/>
                <a:gd name="connsiteY10" fmla="*/ 0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0" y="304794"/>
                  </a:lnTo>
                  <a:lnTo>
                    <a:pt x="346122" y="304794"/>
                  </a:lnTo>
                  <a:lnTo>
                    <a:pt x="338742" y="180072"/>
                  </a:lnTo>
                  <a:lnTo>
                    <a:pt x="346860" y="175644"/>
                  </a:lnTo>
                  <a:lnTo>
                    <a:pt x="346860" y="175644"/>
                  </a:lnTo>
                  <a:cubicBezTo>
                    <a:pt x="417555" y="145366"/>
                    <a:pt x="497566" y="145366"/>
                    <a:pt x="568260" y="175644"/>
                  </a:cubicBezTo>
                  <a:lnTo>
                    <a:pt x="576378" y="180072"/>
                  </a:lnTo>
                  <a:lnTo>
                    <a:pt x="568998" y="304794"/>
                  </a:lnTo>
                  <a:lnTo>
                    <a:pt x="1568988" y="304794"/>
                  </a:lnTo>
                  <a:lnTo>
                    <a:pt x="156898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C838280-318C-4587-BC52-50900C833F81}"/>
                </a:ext>
              </a:extLst>
            </p:cNvPr>
            <p:cNvSpPr/>
            <p:nvPr/>
          </p:nvSpPr>
          <p:spPr>
            <a:xfrm>
              <a:off x="7294873" y="5603875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15267191-FEDB-42A7-8C1D-6E9B1D32DD38}"/>
                </a:ext>
              </a:extLst>
            </p:cNvPr>
            <p:cNvSpPr/>
            <p:nvPr/>
          </p:nvSpPr>
          <p:spPr>
            <a:xfrm>
              <a:off x="7294873" y="5298343"/>
              <a:ext cx="1568988" cy="305532"/>
            </a:xfrm>
            <a:custGeom>
              <a:avLst/>
              <a:gdLst>
                <a:gd name="connsiteX0" fmla="*/ 568998 w 1568988"/>
                <a:gd name="connsiteY0" fmla="*/ 13284 h 305532"/>
                <a:gd name="connsiteX1" fmla="*/ 523242 w 1568988"/>
                <a:gd name="connsiteY1" fmla="*/ 113652 h 305532"/>
                <a:gd name="connsiteX2" fmla="*/ 458298 w 1568988"/>
                <a:gd name="connsiteY2" fmla="*/ 152766 h 305532"/>
                <a:gd name="connsiteX3" fmla="*/ 347598 w 1568988"/>
                <a:gd name="connsiteY3" fmla="*/ 13284 h 305532"/>
                <a:gd name="connsiteX4" fmla="*/ 347598 w 1568988"/>
                <a:gd name="connsiteY4" fmla="*/ 0 h 305532"/>
                <a:gd name="connsiteX5" fmla="*/ 0 w 1568988"/>
                <a:gd name="connsiteY5" fmla="*/ 0 h 305532"/>
                <a:gd name="connsiteX6" fmla="*/ 0 w 1568988"/>
                <a:gd name="connsiteY6" fmla="*/ 305532 h 305532"/>
                <a:gd name="connsiteX7" fmla="*/ 1568988 w 1568988"/>
                <a:gd name="connsiteY7" fmla="*/ 305532 h 305532"/>
                <a:gd name="connsiteX8" fmla="*/ 1568988 w 1568988"/>
                <a:gd name="connsiteY8" fmla="*/ 0 h 305532"/>
                <a:gd name="connsiteX9" fmla="*/ 569736 w 1568988"/>
                <a:gd name="connsiteY9" fmla="*/ 0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8988" h="305532">
                  <a:moveTo>
                    <a:pt x="568998" y="13284"/>
                  </a:moveTo>
                  <a:cubicBezTo>
                    <a:pt x="566112" y="51103"/>
                    <a:pt x="549899" y="86670"/>
                    <a:pt x="523242" y="113652"/>
                  </a:cubicBezTo>
                  <a:cubicBezTo>
                    <a:pt x="505166" y="131866"/>
                    <a:pt x="482851" y="145306"/>
                    <a:pt x="458298" y="152766"/>
                  </a:cubicBezTo>
                  <a:cubicBezTo>
                    <a:pt x="395704" y="134227"/>
                    <a:pt x="351439" y="78452"/>
                    <a:pt x="347598" y="13284"/>
                  </a:cubicBezTo>
                  <a:lnTo>
                    <a:pt x="347598" y="0"/>
                  </a:lnTo>
                  <a:lnTo>
                    <a:pt x="0" y="0"/>
                  </a:lnTo>
                  <a:lnTo>
                    <a:pt x="0" y="305532"/>
                  </a:lnTo>
                  <a:lnTo>
                    <a:pt x="1568988" y="305532"/>
                  </a:lnTo>
                  <a:lnTo>
                    <a:pt x="1568988" y="0"/>
                  </a:lnTo>
                  <a:lnTo>
                    <a:pt x="569736" y="0"/>
                  </a:lnTo>
                  <a:close/>
                </a:path>
              </a:pathLst>
            </a:custGeom>
            <a:solidFill>
              <a:srgbClr val="005DA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22DBC818-23D2-4869-ABC6-CCB968613114}"/>
                </a:ext>
              </a:extLst>
            </p:cNvPr>
            <p:cNvSpPr/>
            <p:nvPr/>
          </p:nvSpPr>
          <p:spPr>
            <a:xfrm>
              <a:off x="7633615" y="5169193"/>
              <a:ext cx="237635" cy="281915"/>
            </a:xfrm>
            <a:custGeom>
              <a:avLst/>
              <a:gdLst>
                <a:gd name="connsiteX0" fmla="*/ 53874 w 237635"/>
                <a:gd name="connsiteY0" fmla="*/ 242802 h 281915"/>
                <a:gd name="connsiteX1" fmla="*/ 119556 w 237635"/>
                <a:gd name="connsiteY1" fmla="*/ 281916 h 281915"/>
                <a:gd name="connsiteX2" fmla="*/ 184500 w 237635"/>
                <a:gd name="connsiteY2" fmla="*/ 242802 h 281915"/>
                <a:gd name="connsiteX3" fmla="*/ 230256 w 237635"/>
                <a:gd name="connsiteY3" fmla="*/ 142434 h 281915"/>
                <a:gd name="connsiteX4" fmla="*/ 230256 w 237635"/>
                <a:gd name="connsiteY4" fmla="*/ 129150 h 281915"/>
                <a:gd name="connsiteX5" fmla="*/ 237636 w 237635"/>
                <a:gd name="connsiteY5" fmla="*/ 4428 h 281915"/>
                <a:gd name="connsiteX6" fmla="*/ 229518 w 237635"/>
                <a:gd name="connsiteY6" fmla="*/ 0 h 281915"/>
                <a:gd name="connsiteX7" fmla="*/ 221400 w 237635"/>
                <a:gd name="connsiteY7" fmla="*/ 141696 h 281915"/>
                <a:gd name="connsiteX8" fmla="*/ 177858 w 237635"/>
                <a:gd name="connsiteY8" fmla="*/ 236898 h 281915"/>
                <a:gd name="connsiteX9" fmla="*/ 118818 w 237635"/>
                <a:gd name="connsiteY9" fmla="*/ 273060 h 281915"/>
                <a:gd name="connsiteX10" fmla="*/ 59040 w 237635"/>
                <a:gd name="connsiteY10" fmla="*/ 236898 h 281915"/>
                <a:gd name="connsiteX11" fmla="*/ 16974 w 237635"/>
                <a:gd name="connsiteY11" fmla="*/ 141696 h 281915"/>
                <a:gd name="connsiteX12" fmla="*/ 8118 w 237635"/>
                <a:gd name="connsiteY12" fmla="*/ 0 h 281915"/>
                <a:gd name="connsiteX13" fmla="*/ 0 w 237635"/>
                <a:gd name="connsiteY13" fmla="*/ 4428 h 281915"/>
                <a:gd name="connsiteX14" fmla="*/ 7380 w 237635"/>
                <a:gd name="connsiteY14" fmla="*/ 129150 h 281915"/>
                <a:gd name="connsiteX15" fmla="*/ 7380 w 237635"/>
                <a:gd name="connsiteY15" fmla="*/ 142434 h 281915"/>
                <a:gd name="connsiteX16" fmla="*/ 53874 w 237635"/>
                <a:gd name="connsiteY16" fmla="*/ 242802 h 2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7635" h="281915">
                  <a:moveTo>
                    <a:pt x="53874" y="242802"/>
                  </a:moveTo>
                  <a:cubicBezTo>
                    <a:pt x="72120" y="261170"/>
                    <a:pt x="94714" y="274625"/>
                    <a:pt x="119556" y="281916"/>
                  </a:cubicBezTo>
                  <a:cubicBezTo>
                    <a:pt x="144109" y="274456"/>
                    <a:pt x="166424" y="261016"/>
                    <a:pt x="184500" y="242802"/>
                  </a:cubicBezTo>
                  <a:cubicBezTo>
                    <a:pt x="211157" y="215820"/>
                    <a:pt x="227370" y="180253"/>
                    <a:pt x="230256" y="142434"/>
                  </a:cubicBezTo>
                  <a:lnTo>
                    <a:pt x="230256" y="129150"/>
                  </a:lnTo>
                  <a:lnTo>
                    <a:pt x="237636" y="4428"/>
                  </a:lnTo>
                  <a:lnTo>
                    <a:pt x="229518" y="0"/>
                  </a:lnTo>
                  <a:lnTo>
                    <a:pt x="221400" y="141696"/>
                  </a:lnTo>
                  <a:cubicBezTo>
                    <a:pt x="219005" y="177684"/>
                    <a:pt x="203516" y="211550"/>
                    <a:pt x="177858" y="236898"/>
                  </a:cubicBezTo>
                  <a:cubicBezTo>
                    <a:pt x="161095" y="253170"/>
                    <a:pt x="140931" y="265521"/>
                    <a:pt x="118818" y="273060"/>
                  </a:cubicBezTo>
                  <a:cubicBezTo>
                    <a:pt x="96484" y="265530"/>
                    <a:pt x="76077" y="253185"/>
                    <a:pt x="59040" y="236898"/>
                  </a:cubicBezTo>
                  <a:cubicBezTo>
                    <a:pt x="33923" y="211325"/>
                    <a:pt x="18971" y="177485"/>
                    <a:pt x="16974" y="141696"/>
                  </a:cubicBezTo>
                  <a:lnTo>
                    <a:pt x="8118" y="0"/>
                  </a:lnTo>
                  <a:lnTo>
                    <a:pt x="0" y="4428"/>
                  </a:lnTo>
                  <a:lnTo>
                    <a:pt x="7380" y="129150"/>
                  </a:lnTo>
                  <a:lnTo>
                    <a:pt x="7380" y="142434"/>
                  </a:lnTo>
                  <a:cubicBezTo>
                    <a:pt x="9725" y="180541"/>
                    <a:pt x="26323" y="216371"/>
                    <a:pt x="53874" y="242802"/>
                  </a:cubicBezTo>
                  <a:close/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58EEC58E-DE91-40B0-A7B2-546DAD3BDF22}"/>
                </a:ext>
              </a:extLst>
            </p:cNvPr>
            <p:cNvSpPr/>
            <p:nvPr/>
          </p:nvSpPr>
          <p:spPr>
            <a:xfrm>
              <a:off x="7642471" y="5146484"/>
              <a:ext cx="221400" cy="295768"/>
            </a:xfrm>
            <a:custGeom>
              <a:avLst/>
              <a:gdLst>
                <a:gd name="connsiteX0" fmla="*/ 8118 w 221400"/>
                <a:gd name="connsiteY0" fmla="*/ 164404 h 295768"/>
                <a:gd name="connsiteX1" fmla="*/ 50922 w 221400"/>
                <a:gd name="connsiteY1" fmla="*/ 259606 h 295768"/>
                <a:gd name="connsiteX2" fmla="*/ 110700 w 221400"/>
                <a:gd name="connsiteY2" fmla="*/ 295768 h 295768"/>
                <a:gd name="connsiteX3" fmla="*/ 169002 w 221400"/>
                <a:gd name="connsiteY3" fmla="*/ 259606 h 295768"/>
                <a:gd name="connsiteX4" fmla="*/ 212544 w 221400"/>
                <a:gd name="connsiteY4" fmla="*/ 164404 h 295768"/>
                <a:gd name="connsiteX5" fmla="*/ 221400 w 221400"/>
                <a:gd name="connsiteY5" fmla="*/ 22708 h 295768"/>
                <a:gd name="connsiteX6" fmla="*/ 0 w 221400"/>
                <a:gd name="connsiteY6" fmla="*/ 22708 h 295768"/>
                <a:gd name="connsiteX7" fmla="*/ 0 w 221400"/>
                <a:gd name="connsiteY7" fmla="*/ 22708 h 295768"/>
                <a:gd name="connsiteX8" fmla="*/ 163836 w 221400"/>
                <a:gd name="connsiteY8" fmla="*/ 253702 h 295768"/>
                <a:gd name="connsiteX9" fmla="*/ 110700 w 221400"/>
                <a:gd name="connsiteY9" fmla="*/ 289864 h 295768"/>
                <a:gd name="connsiteX10" fmla="*/ 56826 w 221400"/>
                <a:gd name="connsiteY10" fmla="*/ 257392 h 295768"/>
                <a:gd name="connsiteX11" fmla="*/ 45756 w 221400"/>
                <a:gd name="connsiteY11" fmla="*/ 244108 h 295768"/>
                <a:gd name="connsiteX12" fmla="*/ 58302 w 221400"/>
                <a:gd name="connsiteY12" fmla="*/ 244108 h 295768"/>
                <a:gd name="connsiteX13" fmla="*/ 65682 w 221400"/>
                <a:gd name="connsiteY13" fmla="*/ 244108 h 295768"/>
                <a:gd name="connsiteX14" fmla="*/ 95202 w 221400"/>
                <a:gd name="connsiteY14" fmla="*/ 244108 h 295768"/>
                <a:gd name="connsiteX15" fmla="*/ 118080 w 221400"/>
                <a:gd name="connsiteY15" fmla="*/ 244108 h 295768"/>
                <a:gd name="connsiteX16" fmla="*/ 125460 w 221400"/>
                <a:gd name="connsiteY16" fmla="*/ 244108 h 295768"/>
                <a:gd name="connsiteX17" fmla="*/ 140220 w 221400"/>
                <a:gd name="connsiteY17" fmla="*/ 244108 h 295768"/>
                <a:gd name="connsiteX18" fmla="*/ 140220 w 221400"/>
                <a:gd name="connsiteY18" fmla="*/ 244108 h 295768"/>
                <a:gd name="connsiteX19" fmla="*/ 154980 w 221400"/>
                <a:gd name="connsiteY19" fmla="*/ 244108 h 295768"/>
                <a:gd name="connsiteX20" fmla="*/ 174906 w 221400"/>
                <a:gd name="connsiteY20" fmla="*/ 244108 h 295768"/>
                <a:gd name="connsiteX21" fmla="*/ 182286 w 221400"/>
                <a:gd name="connsiteY21" fmla="*/ 229348 h 295768"/>
                <a:gd name="connsiteX22" fmla="*/ 177858 w 221400"/>
                <a:gd name="connsiteY22" fmla="*/ 229348 h 295768"/>
                <a:gd name="connsiteX23" fmla="*/ 154980 w 221400"/>
                <a:gd name="connsiteY23" fmla="*/ 229348 h 295768"/>
                <a:gd name="connsiteX24" fmla="*/ 125460 w 221400"/>
                <a:gd name="connsiteY24" fmla="*/ 229348 h 295768"/>
                <a:gd name="connsiteX25" fmla="*/ 118080 w 221400"/>
                <a:gd name="connsiteY25" fmla="*/ 229348 h 295768"/>
                <a:gd name="connsiteX26" fmla="*/ 95202 w 221400"/>
                <a:gd name="connsiteY26" fmla="*/ 229348 h 295768"/>
                <a:gd name="connsiteX27" fmla="*/ 65682 w 221400"/>
                <a:gd name="connsiteY27" fmla="*/ 229348 h 295768"/>
                <a:gd name="connsiteX28" fmla="*/ 58302 w 221400"/>
                <a:gd name="connsiteY28" fmla="*/ 229348 h 295768"/>
                <a:gd name="connsiteX29" fmla="*/ 38376 w 221400"/>
                <a:gd name="connsiteY29" fmla="*/ 229348 h 295768"/>
                <a:gd name="connsiteX30" fmla="*/ 30996 w 221400"/>
                <a:gd name="connsiteY30" fmla="*/ 216064 h 295768"/>
                <a:gd name="connsiteX31" fmla="*/ 35424 w 221400"/>
                <a:gd name="connsiteY31" fmla="*/ 216064 h 295768"/>
                <a:gd name="connsiteX32" fmla="*/ 58302 w 221400"/>
                <a:gd name="connsiteY32" fmla="*/ 216064 h 295768"/>
                <a:gd name="connsiteX33" fmla="*/ 65682 w 221400"/>
                <a:gd name="connsiteY33" fmla="*/ 216064 h 295768"/>
                <a:gd name="connsiteX34" fmla="*/ 95202 w 221400"/>
                <a:gd name="connsiteY34" fmla="*/ 216064 h 295768"/>
                <a:gd name="connsiteX35" fmla="*/ 118080 w 221400"/>
                <a:gd name="connsiteY35" fmla="*/ 216064 h 295768"/>
                <a:gd name="connsiteX36" fmla="*/ 125460 w 221400"/>
                <a:gd name="connsiteY36" fmla="*/ 216064 h 295768"/>
                <a:gd name="connsiteX37" fmla="*/ 125460 w 221400"/>
                <a:gd name="connsiteY37" fmla="*/ 216064 h 295768"/>
                <a:gd name="connsiteX38" fmla="*/ 140220 w 221400"/>
                <a:gd name="connsiteY38" fmla="*/ 216064 h 295768"/>
                <a:gd name="connsiteX39" fmla="*/ 140220 w 221400"/>
                <a:gd name="connsiteY39" fmla="*/ 216064 h 295768"/>
                <a:gd name="connsiteX40" fmla="*/ 154980 w 221400"/>
                <a:gd name="connsiteY40" fmla="*/ 216064 h 295768"/>
                <a:gd name="connsiteX41" fmla="*/ 177858 w 221400"/>
                <a:gd name="connsiteY41" fmla="*/ 216064 h 295768"/>
                <a:gd name="connsiteX42" fmla="*/ 185238 w 221400"/>
                <a:gd name="connsiteY42" fmla="*/ 216064 h 295768"/>
                <a:gd name="connsiteX43" fmla="*/ 189666 w 221400"/>
                <a:gd name="connsiteY43" fmla="*/ 216064 h 295768"/>
                <a:gd name="connsiteX44" fmla="*/ 182286 w 221400"/>
                <a:gd name="connsiteY44" fmla="*/ 229348 h 295768"/>
                <a:gd name="connsiteX45" fmla="*/ 129888 w 221400"/>
                <a:gd name="connsiteY45" fmla="*/ 17542 h 295768"/>
                <a:gd name="connsiteX46" fmla="*/ 138006 w 221400"/>
                <a:gd name="connsiteY46" fmla="*/ 17542 h 295768"/>
                <a:gd name="connsiteX47" fmla="*/ 138006 w 221400"/>
                <a:gd name="connsiteY47" fmla="*/ 10162 h 295768"/>
                <a:gd name="connsiteX48" fmla="*/ 138006 w 221400"/>
                <a:gd name="connsiteY48" fmla="*/ 17542 h 295768"/>
                <a:gd name="connsiteX49" fmla="*/ 146124 w 221400"/>
                <a:gd name="connsiteY49" fmla="*/ 17542 h 295768"/>
                <a:gd name="connsiteX50" fmla="*/ 140958 w 221400"/>
                <a:gd name="connsiteY50" fmla="*/ 24184 h 295768"/>
                <a:gd name="connsiteX51" fmla="*/ 146124 w 221400"/>
                <a:gd name="connsiteY51" fmla="*/ 30826 h 295768"/>
                <a:gd name="connsiteX52" fmla="*/ 145386 w 221400"/>
                <a:gd name="connsiteY52" fmla="*/ 30826 h 295768"/>
                <a:gd name="connsiteX53" fmla="*/ 145386 w 221400"/>
                <a:gd name="connsiteY53" fmla="*/ 38206 h 295768"/>
                <a:gd name="connsiteX54" fmla="*/ 145386 w 221400"/>
                <a:gd name="connsiteY54" fmla="*/ 30826 h 295768"/>
                <a:gd name="connsiteX55" fmla="*/ 129888 w 221400"/>
                <a:gd name="connsiteY55" fmla="*/ 30826 h 295768"/>
                <a:gd name="connsiteX56" fmla="*/ 135054 w 221400"/>
                <a:gd name="connsiteY56" fmla="*/ 24184 h 295768"/>
                <a:gd name="connsiteX57" fmla="*/ 98892 w 221400"/>
                <a:gd name="connsiteY57" fmla="*/ 58870 h 295768"/>
                <a:gd name="connsiteX58" fmla="*/ 107010 w 221400"/>
                <a:gd name="connsiteY58" fmla="*/ 58870 h 295768"/>
                <a:gd name="connsiteX59" fmla="*/ 107010 w 221400"/>
                <a:gd name="connsiteY59" fmla="*/ 51490 h 295768"/>
                <a:gd name="connsiteX60" fmla="*/ 107010 w 221400"/>
                <a:gd name="connsiteY60" fmla="*/ 58870 h 295768"/>
                <a:gd name="connsiteX61" fmla="*/ 115128 w 221400"/>
                <a:gd name="connsiteY61" fmla="*/ 58870 h 295768"/>
                <a:gd name="connsiteX62" fmla="*/ 116604 w 221400"/>
                <a:gd name="connsiteY62" fmla="*/ 68464 h 295768"/>
                <a:gd name="connsiteX63" fmla="*/ 121770 w 221400"/>
                <a:gd name="connsiteY63" fmla="*/ 75106 h 295768"/>
                <a:gd name="connsiteX64" fmla="*/ 113652 w 221400"/>
                <a:gd name="connsiteY64" fmla="*/ 75106 h 295768"/>
                <a:gd name="connsiteX65" fmla="*/ 113652 w 221400"/>
                <a:gd name="connsiteY65" fmla="*/ 83224 h 295768"/>
                <a:gd name="connsiteX66" fmla="*/ 113652 w 221400"/>
                <a:gd name="connsiteY66" fmla="*/ 75106 h 295768"/>
                <a:gd name="connsiteX67" fmla="*/ 98892 w 221400"/>
                <a:gd name="connsiteY67" fmla="*/ 75106 h 295768"/>
                <a:gd name="connsiteX68" fmla="*/ 103320 w 221400"/>
                <a:gd name="connsiteY68" fmla="*/ 68464 h 295768"/>
                <a:gd name="connsiteX69" fmla="*/ 67158 w 221400"/>
                <a:gd name="connsiteY69" fmla="*/ 17542 h 295768"/>
                <a:gd name="connsiteX70" fmla="*/ 76014 w 221400"/>
                <a:gd name="connsiteY70" fmla="*/ 17542 h 295768"/>
                <a:gd name="connsiteX71" fmla="*/ 76014 w 221400"/>
                <a:gd name="connsiteY71" fmla="*/ 10162 h 295768"/>
                <a:gd name="connsiteX72" fmla="*/ 76014 w 221400"/>
                <a:gd name="connsiteY72" fmla="*/ 17542 h 295768"/>
                <a:gd name="connsiteX73" fmla="*/ 84132 w 221400"/>
                <a:gd name="connsiteY73" fmla="*/ 17542 h 295768"/>
                <a:gd name="connsiteX74" fmla="*/ 78966 w 221400"/>
                <a:gd name="connsiteY74" fmla="*/ 24184 h 295768"/>
                <a:gd name="connsiteX75" fmla="*/ 84132 w 221400"/>
                <a:gd name="connsiteY75" fmla="*/ 30826 h 295768"/>
                <a:gd name="connsiteX76" fmla="*/ 82656 w 221400"/>
                <a:gd name="connsiteY76" fmla="*/ 30826 h 295768"/>
                <a:gd name="connsiteX77" fmla="*/ 82656 w 221400"/>
                <a:gd name="connsiteY77" fmla="*/ 38206 h 295768"/>
                <a:gd name="connsiteX78" fmla="*/ 82656 w 221400"/>
                <a:gd name="connsiteY78" fmla="*/ 30826 h 295768"/>
                <a:gd name="connsiteX79" fmla="*/ 67158 w 221400"/>
                <a:gd name="connsiteY79" fmla="*/ 30826 h 295768"/>
                <a:gd name="connsiteX80" fmla="*/ 72324 w 221400"/>
                <a:gd name="connsiteY80" fmla="*/ 24184 h 295768"/>
                <a:gd name="connsiteX81" fmla="*/ 83394 w 221400"/>
                <a:gd name="connsiteY81" fmla="*/ 149644 h 295768"/>
                <a:gd name="connsiteX82" fmla="*/ 110700 w 221400"/>
                <a:gd name="connsiteY82" fmla="*/ 95770 h 295768"/>
                <a:gd name="connsiteX83" fmla="*/ 137268 w 221400"/>
                <a:gd name="connsiteY83" fmla="*/ 149644 h 295768"/>
                <a:gd name="connsiteX84" fmla="*/ 154980 w 221400"/>
                <a:gd name="connsiteY84" fmla="*/ 125290 h 295768"/>
                <a:gd name="connsiteX85" fmla="*/ 199998 w 221400"/>
                <a:gd name="connsiteY85" fmla="*/ 185068 h 295768"/>
                <a:gd name="connsiteX86" fmla="*/ 191142 w 221400"/>
                <a:gd name="connsiteY86" fmla="*/ 206470 h 295768"/>
                <a:gd name="connsiteX87" fmla="*/ 169002 w 221400"/>
                <a:gd name="connsiteY87" fmla="*/ 216064 h 295768"/>
                <a:gd name="connsiteX88" fmla="*/ 154242 w 221400"/>
                <a:gd name="connsiteY88" fmla="*/ 211636 h 295768"/>
                <a:gd name="connsiteX89" fmla="*/ 146862 w 221400"/>
                <a:gd name="connsiteY89" fmla="*/ 211636 h 295768"/>
                <a:gd name="connsiteX90" fmla="*/ 124722 w 221400"/>
                <a:gd name="connsiteY90" fmla="*/ 211636 h 295768"/>
                <a:gd name="connsiteX91" fmla="*/ 109962 w 221400"/>
                <a:gd name="connsiteY91" fmla="*/ 216064 h 295768"/>
                <a:gd name="connsiteX92" fmla="*/ 95202 w 221400"/>
                <a:gd name="connsiteY92" fmla="*/ 210898 h 295768"/>
                <a:gd name="connsiteX93" fmla="*/ 73062 w 221400"/>
                <a:gd name="connsiteY93" fmla="*/ 210898 h 295768"/>
                <a:gd name="connsiteX94" fmla="*/ 65682 w 221400"/>
                <a:gd name="connsiteY94" fmla="*/ 210898 h 295768"/>
                <a:gd name="connsiteX95" fmla="*/ 50922 w 221400"/>
                <a:gd name="connsiteY95" fmla="*/ 216064 h 295768"/>
                <a:gd name="connsiteX96" fmla="*/ 29520 w 221400"/>
                <a:gd name="connsiteY96" fmla="*/ 207208 h 295768"/>
                <a:gd name="connsiteX97" fmla="*/ 21402 w 221400"/>
                <a:gd name="connsiteY97" fmla="*/ 185068 h 295768"/>
                <a:gd name="connsiteX98" fmla="*/ 66420 w 221400"/>
                <a:gd name="connsiteY98" fmla="*/ 125290 h 29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221400" h="295768">
                  <a:moveTo>
                    <a:pt x="8118" y="164404"/>
                  </a:moveTo>
                  <a:cubicBezTo>
                    <a:pt x="10314" y="200293"/>
                    <a:pt x="25535" y="234145"/>
                    <a:pt x="50922" y="259606"/>
                  </a:cubicBezTo>
                  <a:cubicBezTo>
                    <a:pt x="67959" y="275893"/>
                    <a:pt x="88366" y="288239"/>
                    <a:pt x="110700" y="295768"/>
                  </a:cubicBezTo>
                  <a:cubicBezTo>
                    <a:pt x="132549" y="288132"/>
                    <a:pt x="152452" y="275787"/>
                    <a:pt x="169002" y="259606"/>
                  </a:cubicBezTo>
                  <a:cubicBezTo>
                    <a:pt x="194660" y="234258"/>
                    <a:pt x="210149" y="200392"/>
                    <a:pt x="212544" y="164404"/>
                  </a:cubicBezTo>
                  <a:lnTo>
                    <a:pt x="221400" y="22708"/>
                  </a:lnTo>
                  <a:cubicBezTo>
                    <a:pt x="150706" y="-7569"/>
                    <a:pt x="70695" y="-7569"/>
                    <a:pt x="0" y="22708"/>
                  </a:cubicBezTo>
                  <a:lnTo>
                    <a:pt x="0" y="22708"/>
                  </a:lnTo>
                  <a:close/>
                  <a:moveTo>
                    <a:pt x="163836" y="253702"/>
                  </a:moveTo>
                  <a:cubicBezTo>
                    <a:pt x="148996" y="269513"/>
                    <a:pt x="130853" y="281860"/>
                    <a:pt x="110700" y="289864"/>
                  </a:cubicBezTo>
                  <a:cubicBezTo>
                    <a:pt x="90618" y="283037"/>
                    <a:pt x="72242" y="271962"/>
                    <a:pt x="56826" y="257392"/>
                  </a:cubicBezTo>
                  <a:lnTo>
                    <a:pt x="45756" y="244108"/>
                  </a:lnTo>
                  <a:cubicBezTo>
                    <a:pt x="49862" y="245240"/>
                    <a:pt x="54196" y="245240"/>
                    <a:pt x="58302" y="244108"/>
                  </a:cubicBezTo>
                  <a:lnTo>
                    <a:pt x="65682" y="244108"/>
                  </a:lnTo>
                  <a:cubicBezTo>
                    <a:pt x="74923" y="239253"/>
                    <a:pt x="85961" y="239253"/>
                    <a:pt x="95202" y="244108"/>
                  </a:cubicBezTo>
                  <a:cubicBezTo>
                    <a:pt x="102482" y="247361"/>
                    <a:pt x="110800" y="247361"/>
                    <a:pt x="118080" y="244108"/>
                  </a:cubicBezTo>
                  <a:lnTo>
                    <a:pt x="125460" y="244108"/>
                  </a:lnTo>
                  <a:cubicBezTo>
                    <a:pt x="130320" y="243026"/>
                    <a:pt x="135360" y="243026"/>
                    <a:pt x="140220" y="244108"/>
                  </a:cubicBezTo>
                  <a:lnTo>
                    <a:pt x="140220" y="244108"/>
                  </a:lnTo>
                  <a:cubicBezTo>
                    <a:pt x="145080" y="243026"/>
                    <a:pt x="150120" y="243026"/>
                    <a:pt x="154980" y="244108"/>
                  </a:cubicBezTo>
                  <a:cubicBezTo>
                    <a:pt x="161385" y="246618"/>
                    <a:pt x="168501" y="246618"/>
                    <a:pt x="174906" y="244108"/>
                  </a:cubicBezTo>
                  <a:close/>
                  <a:moveTo>
                    <a:pt x="182286" y="229348"/>
                  </a:moveTo>
                  <a:lnTo>
                    <a:pt x="177858" y="229348"/>
                  </a:lnTo>
                  <a:cubicBezTo>
                    <a:pt x="170451" y="231936"/>
                    <a:pt x="162387" y="231936"/>
                    <a:pt x="154980" y="229348"/>
                  </a:cubicBezTo>
                  <a:cubicBezTo>
                    <a:pt x="146046" y="223379"/>
                    <a:pt x="134394" y="223379"/>
                    <a:pt x="125460" y="229348"/>
                  </a:cubicBezTo>
                  <a:lnTo>
                    <a:pt x="118080" y="229348"/>
                  </a:lnTo>
                  <a:cubicBezTo>
                    <a:pt x="110664" y="231879"/>
                    <a:pt x="102618" y="231879"/>
                    <a:pt x="95202" y="229348"/>
                  </a:cubicBezTo>
                  <a:cubicBezTo>
                    <a:pt x="86268" y="223379"/>
                    <a:pt x="74617" y="223379"/>
                    <a:pt x="65682" y="229348"/>
                  </a:cubicBezTo>
                  <a:lnTo>
                    <a:pt x="58302" y="229348"/>
                  </a:lnTo>
                  <a:cubicBezTo>
                    <a:pt x="51841" y="231542"/>
                    <a:pt x="44837" y="231542"/>
                    <a:pt x="38376" y="229348"/>
                  </a:cubicBezTo>
                  <a:cubicBezTo>
                    <a:pt x="35393" y="225232"/>
                    <a:pt x="32915" y="220772"/>
                    <a:pt x="30996" y="216064"/>
                  </a:cubicBezTo>
                  <a:lnTo>
                    <a:pt x="35424" y="216064"/>
                  </a:lnTo>
                  <a:cubicBezTo>
                    <a:pt x="42785" y="218909"/>
                    <a:pt x="50941" y="218909"/>
                    <a:pt x="58302" y="216064"/>
                  </a:cubicBezTo>
                  <a:lnTo>
                    <a:pt x="65682" y="216064"/>
                  </a:lnTo>
                  <a:cubicBezTo>
                    <a:pt x="74923" y="211209"/>
                    <a:pt x="85961" y="211209"/>
                    <a:pt x="95202" y="216064"/>
                  </a:cubicBezTo>
                  <a:cubicBezTo>
                    <a:pt x="102563" y="218909"/>
                    <a:pt x="110719" y="218909"/>
                    <a:pt x="118080" y="216064"/>
                  </a:cubicBezTo>
                  <a:lnTo>
                    <a:pt x="125460" y="216064"/>
                  </a:lnTo>
                  <a:lnTo>
                    <a:pt x="125460" y="216064"/>
                  </a:lnTo>
                  <a:cubicBezTo>
                    <a:pt x="130320" y="214982"/>
                    <a:pt x="135360" y="214982"/>
                    <a:pt x="140220" y="216064"/>
                  </a:cubicBezTo>
                  <a:lnTo>
                    <a:pt x="140220" y="216064"/>
                  </a:lnTo>
                  <a:cubicBezTo>
                    <a:pt x="145035" y="214629"/>
                    <a:pt x="150165" y="214629"/>
                    <a:pt x="154980" y="216064"/>
                  </a:cubicBezTo>
                  <a:cubicBezTo>
                    <a:pt x="162312" y="219058"/>
                    <a:pt x="170526" y="219058"/>
                    <a:pt x="177858" y="216064"/>
                  </a:cubicBezTo>
                  <a:lnTo>
                    <a:pt x="185238" y="216064"/>
                  </a:lnTo>
                  <a:lnTo>
                    <a:pt x="189666" y="216064"/>
                  </a:lnTo>
                  <a:cubicBezTo>
                    <a:pt x="187747" y="220772"/>
                    <a:pt x="185269" y="225232"/>
                    <a:pt x="182286" y="229348"/>
                  </a:cubicBezTo>
                  <a:close/>
                  <a:moveTo>
                    <a:pt x="129888" y="17542"/>
                  </a:moveTo>
                  <a:lnTo>
                    <a:pt x="138006" y="17542"/>
                  </a:lnTo>
                  <a:lnTo>
                    <a:pt x="138006" y="10162"/>
                  </a:lnTo>
                  <a:lnTo>
                    <a:pt x="138006" y="17542"/>
                  </a:lnTo>
                  <a:lnTo>
                    <a:pt x="146124" y="17542"/>
                  </a:lnTo>
                  <a:lnTo>
                    <a:pt x="140958" y="24184"/>
                  </a:lnTo>
                  <a:lnTo>
                    <a:pt x="146124" y="30826"/>
                  </a:lnTo>
                  <a:lnTo>
                    <a:pt x="145386" y="30826"/>
                  </a:lnTo>
                  <a:lnTo>
                    <a:pt x="145386" y="38206"/>
                  </a:lnTo>
                  <a:lnTo>
                    <a:pt x="145386" y="30826"/>
                  </a:lnTo>
                  <a:lnTo>
                    <a:pt x="129888" y="30826"/>
                  </a:lnTo>
                  <a:lnTo>
                    <a:pt x="135054" y="24184"/>
                  </a:lnTo>
                  <a:close/>
                  <a:moveTo>
                    <a:pt x="98892" y="58870"/>
                  </a:moveTo>
                  <a:lnTo>
                    <a:pt x="107010" y="58870"/>
                  </a:lnTo>
                  <a:lnTo>
                    <a:pt x="107010" y="51490"/>
                  </a:lnTo>
                  <a:lnTo>
                    <a:pt x="107010" y="58870"/>
                  </a:lnTo>
                  <a:lnTo>
                    <a:pt x="115128" y="58870"/>
                  </a:lnTo>
                  <a:lnTo>
                    <a:pt x="116604" y="68464"/>
                  </a:lnTo>
                  <a:lnTo>
                    <a:pt x="121770" y="75106"/>
                  </a:lnTo>
                  <a:lnTo>
                    <a:pt x="113652" y="75106"/>
                  </a:lnTo>
                  <a:lnTo>
                    <a:pt x="113652" y="83224"/>
                  </a:lnTo>
                  <a:lnTo>
                    <a:pt x="113652" y="75106"/>
                  </a:lnTo>
                  <a:lnTo>
                    <a:pt x="98892" y="75106"/>
                  </a:lnTo>
                  <a:lnTo>
                    <a:pt x="103320" y="68464"/>
                  </a:lnTo>
                  <a:close/>
                  <a:moveTo>
                    <a:pt x="67158" y="17542"/>
                  </a:moveTo>
                  <a:lnTo>
                    <a:pt x="76014" y="17542"/>
                  </a:lnTo>
                  <a:lnTo>
                    <a:pt x="76014" y="10162"/>
                  </a:lnTo>
                  <a:lnTo>
                    <a:pt x="76014" y="17542"/>
                  </a:lnTo>
                  <a:lnTo>
                    <a:pt x="84132" y="17542"/>
                  </a:lnTo>
                  <a:lnTo>
                    <a:pt x="78966" y="24184"/>
                  </a:lnTo>
                  <a:lnTo>
                    <a:pt x="84132" y="30826"/>
                  </a:lnTo>
                  <a:lnTo>
                    <a:pt x="82656" y="30826"/>
                  </a:lnTo>
                  <a:lnTo>
                    <a:pt x="82656" y="38206"/>
                  </a:lnTo>
                  <a:lnTo>
                    <a:pt x="82656" y="30826"/>
                  </a:lnTo>
                  <a:lnTo>
                    <a:pt x="67158" y="30826"/>
                  </a:lnTo>
                  <a:lnTo>
                    <a:pt x="72324" y="24184"/>
                  </a:lnTo>
                  <a:close/>
                  <a:moveTo>
                    <a:pt x="83394" y="149644"/>
                  </a:moveTo>
                  <a:lnTo>
                    <a:pt x="110700" y="95770"/>
                  </a:lnTo>
                  <a:lnTo>
                    <a:pt x="137268" y="149644"/>
                  </a:lnTo>
                  <a:lnTo>
                    <a:pt x="154980" y="125290"/>
                  </a:lnTo>
                  <a:lnTo>
                    <a:pt x="199998" y="185068"/>
                  </a:lnTo>
                  <a:cubicBezTo>
                    <a:pt x="200085" y="193111"/>
                    <a:pt x="196887" y="200841"/>
                    <a:pt x="191142" y="206470"/>
                  </a:cubicBezTo>
                  <a:cubicBezTo>
                    <a:pt x="185226" y="212331"/>
                    <a:pt x="177324" y="215755"/>
                    <a:pt x="169002" y="216064"/>
                  </a:cubicBezTo>
                  <a:cubicBezTo>
                    <a:pt x="163753" y="216079"/>
                    <a:pt x="158617" y="214538"/>
                    <a:pt x="154242" y="211636"/>
                  </a:cubicBezTo>
                  <a:lnTo>
                    <a:pt x="146862" y="211636"/>
                  </a:lnTo>
                  <a:cubicBezTo>
                    <a:pt x="139777" y="208684"/>
                    <a:pt x="131807" y="208684"/>
                    <a:pt x="124722" y="211636"/>
                  </a:cubicBezTo>
                  <a:cubicBezTo>
                    <a:pt x="120296" y="214427"/>
                    <a:pt x="115193" y="215957"/>
                    <a:pt x="109962" y="216064"/>
                  </a:cubicBezTo>
                  <a:cubicBezTo>
                    <a:pt x="104643" y="215818"/>
                    <a:pt x="99513" y="214022"/>
                    <a:pt x="95202" y="210898"/>
                  </a:cubicBezTo>
                  <a:cubicBezTo>
                    <a:pt x="88117" y="207946"/>
                    <a:pt x="80147" y="207946"/>
                    <a:pt x="73062" y="210898"/>
                  </a:cubicBezTo>
                  <a:lnTo>
                    <a:pt x="65682" y="210898"/>
                  </a:lnTo>
                  <a:cubicBezTo>
                    <a:pt x="61392" y="214062"/>
                    <a:pt x="56249" y="215862"/>
                    <a:pt x="50922" y="216064"/>
                  </a:cubicBezTo>
                  <a:cubicBezTo>
                    <a:pt x="42957" y="215777"/>
                    <a:pt x="35360" y="212633"/>
                    <a:pt x="29520" y="207208"/>
                  </a:cubicBezTo>
                  <a:cubicBezTo>
                    <a:pt x="23856" y="201276"/>
                    <a:pt x="20915" y="193256"/>
                    <a:pt x="21402" y="185068"/>
                  </a:cubicBezTo>
                  <a:lnTo>
                    <a:pt x="66420" y="125290"/>
                  </a:lnTo>
                  <a:close/>
                </a:path>
              </a:pathLst>
            </a:custGeom>
            <a:solidFill>
              <a:srgbClr val="005DA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EBB27CBA-A186-44AB-9CBD-2B8589A8AC60}"/>
                </a:ext>
              </a:extLst>
            </p:cNvPr>
            <p:cNvSpPr/>
            <p:nvPr/>
          </p:nvSpPr>
          <p:spPr>
            <a:xfrm>
              <a:off x="7741363" y="5198712"/>
              <a:ext cx="22877" cy="27306"/>
            </a:xfrm>
            <a:custGeom>
              <a:avLst/>
              <a:gdLst>
                <a:gd name="connsiteX0" fmla="*/ 8118 w 22877"/>
                <a:gd name="connsiteY0" fmla="*/ 19188 h 27306"/>
                <a:gd name="connsiteX1" fmla="*/ 11808 w 22877"/>
                <a:gd name="connsiteY1" fmla="*/ 27306 h 27306"/>
                <a:gd name="connsiteX2" fmla="*/ 14760 w 22877"/>
                <a:gd name="connsiteY2" fmla="*/ 19188 h 27306"/>
                <a:gd name="connsiteX3" fmla="*/ 22878 w 22877"/>
                <a:gd name="connsiteY3" fmla="*/ 20664 h 27306"/>
                <a:gd name="connsiteX4" fmla="*/ 17712 w 22877"/>
                <a:gd name="connsiteY4" fmla="*/ 13284 h 27306"/>
                <a:gd name="connsiteX5" fmla="*/ 22878 w 22877"/>
                <a:gd name="connsiteY5" fmla="*/ 6642 h 27306"/>
                <a:gd name="connsiteX6" fmla="*/ 14760 w 22877"/>
                <a:gd name="connsiteY6" fmla="*/ 7380 h 27306"/>
                <a:gd name="connsiteX7" fmla="*/ 11808 w 22877"/>
                <a:gd name="connsiteY7" fmla="*/ 0 h 27306"/>
                <a:gd name="connsiteX8" fmla="*/ 8118 w 22877"/>
                <a:gd name="connsiteY8" fmla="*/ 7380 h 27306"/>
                <a:gd name="connsiteX9" fmla="*/ 0 w 22877"/>
                <a:gd name="connsiteY9" fmla="*/ 6642 h 27306"/>
                <a:gd name="connsiteX10" fmla="*/ 4428 w 22877"/>
                <a:gd name="connsiteY10" fmla="*/ 13284 h 27306"/>
                <a:gd name="connsiteX11" fmla="*/ 0 w 22877"/>
                <a:gd name="connsiteY11" fmla="*/ 20664 h 27306"/>
                <a:gd name="connsiteX12" fmla="*/ 8118 w 22877"/>
                <a:gd name="connsiteY12" fmla="*/ 19188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77" h="27306">
                  <a:moveTo>
                    <a:pt x="8118" y="19188"/>
                  </a:moveTo>
                  <a:lnTo>
                    <a:pt x="11808" y="27306"/>
                  </a:lnTo>
                  <a:lnTo>
                    <a:pt x="14760" y="19188"/>
                  </a:lnTo>
                  <a:lnTo>
                    <a:pt x="22878" y="20664"/>
                  </a:lnTo>
                  <a:lnTo>
                    <a:pt x="17712" y="13284"/>
                  </a:lnTo>
                  <a:lnTo>
                    <a:pt x="22878" y="6642"/>
                  </a:lnTo>
                  <a:lnTo>
                    <a:pt x="14760" y="7380"/>
                  </a:lnTo>
                  <a:lnTo>
                    <a:pt x="11808" y="0"/>
                  </a:lnTo>
                  <a:lnTo>
                    <a:pt x="8118" y="7380"/>
                  </a:lnTo>
                  <a:lnTo>
                    <a:pt x="0" y="6642"/>
                  </a:lnTo>
                  <a:lnTo>
                    <a:pt x="4428" y="13284"/>
                  </a:lnTo>
                  <a:lnTo>
                    <a:pt x="0" y="20664"/>
                  </a:lnTo>
                  <a:lnTo>
                    <a:pt x="8118" y="19188"/>
                  </a:ln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F433735-CD89-439E-9655-12B1BA28F558}"/>
                </a:ext>
              </a:extLst>
            </p:cNvPr>
            <p:cNvSpPr/>
            <p:nvPr/>
          </p:nvSpPr>
          <p:spPr>
            <a:xfrm>
              <a:off x="7709628" y="5156647"/>
              <a:ext cx="23616" cy="27305"/>
            </a:xfrm>
            <a:custGeom>
              <a:avLst/>
              <a:gdLst>
                <a:gd name="connsiteX0" fmla="*/ 8856 w 23616"/>
                <a:gd name="connsiteY0" fmla="*/ 19926 h 27305"/>
                <a:gd name="connsiteX1" fmla="*/ 11808 w 23616"/>
                <a:gd name="connsiteY1" fmla="*/ 27306 h 27305"/>
                <a:gd name="connsiteX2" fmla="*/ 15498 w 23616"/>
                <a:gd name="connsiteY2" fmla="*/ 19926 h 27305"/>
                <a:gd name="connsiteX3" fmla="*/ 23616 w 23616"/>
                <a:gd name="connsiteY3" fmla="*/ 20664 h 27305"/>
                <a:gd name="connsiteX4" fmla="*/ 18450 w 23616"/>
                <a:gd name="connsiteY4" fmla="*/ 14022 h 27305"/>
                <a:gd name="connsiteX5" fmla="*/ 23616 w 23616"/>
                <a:gd name="connsiteY5" fmla="*/ 7380 h 27305"/>
                <a:gd name="connsiteX6" fmla="*/ 15498 w 23616"/>
                <a:gd name="connsiteY6" fmla="*/ 8118 h 27305"/>
                <a:gd name="connsiteX7" fmla="*/ 11808 w 23616"/>
                <a:gd name="connsiteY7" fmla="*/ 0 h 27305"/>
                <a:gd name="connsiteX8" fmla="*/ 8856 w 23616"/>
                <a:gd name="connsiteY8" fmla="*/ 8118 h 27305"/>
                <a:gd name="connsiteX9" fmla="*/ 0 w 23616"/>
                <a:gd name="connsiteY9" fmla="*/ 7380 h 27305"/>
                <a:gd name="connsiteX10" fmla="*/ 5166 w 23616"/>
                <a:gd name="connsiteY10" fmla="*/ 14022 h 27305"/>
                <a:gd name="connsiteX11" fmla="*/ 0 w 23616"/>
                <a:gd name="connsiteY11" fmla="*/ 20664 h 27305"/>
                <a:gd name="connsiteX12" fmla="*/ 8856 w 23616"/>
                <a:gd name="connsiteY12" fmla="*/ 1992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16" h="27305">
                  <a:moveTo>
                    <a:pt x="8856" y="19926"/>
                  </a:moveTo>
                  <a:lnTo>
                    <a:pt x="11808" y="27306"/>
                  </a:lnTo>
                  <a:lnTo>
                    <a:pt x="15498" y="19926"/>
                  </a:lnTo>
                  <a:lnTo>
                    <a:pt x="23616" y="20664"/>
                  </a:lnTo>
                  <a:lnTo>
                    <a:pt x="18450" y="14022"/>
                  </a:lnTo>
                  <a:lnTo>
                    <a:pt x="23616" y="7380"/>
                  </a:lnTo>
                  <a:lnTo>
                    <a:pt x="15498" y="8118"/>
                  </a:lnTo>
                  <a:lnTo>
                    <a:pt x="11808" y="0"/>
                  </a:lnTo>
                  <a:lnTo>
                    <a:pt x="8856" y="8118"/>
                  </a:lnTo>
                  <a:lnTo>
                    <a:pt x="0" y="7380"/>
                  </a:lnTo>
                  <a:lnTo>
                    <a:pt x="5166" y="14022"/>
                  </a:lnTo>
                  <a:lnTo>
                    <a:pt x="0" y="20664"/>
                  </a:lnTo>
                  <a:lnTo>
                    <a:pt x="8856" y="19926"/>
                  </a:ln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12CE6F-21E9-4B95-966E-838E9F450612}"/>
                </a:ext>
              </a:extLst>
            </p:cNvPr>
            <p:cNvSpPr/>
            <p:nvPr/>
          </p:nvSpPr>
          <p:spPr>
            <a:xfrm>
              <a:off x="7772358" y="5156647"/>
              <a:ext cx="23616" cy="27305"/>
            </a:xfrm>
            <a:custGeom>
              <a:avLst/>
              <a:gdLst>
                <a:gd name="connsiteX0" fmla="*/ 8118 w 23616"/>
                <a:gd name="connsiteY0" fmla="*/ 19926 h 27305"/>
                <a:gd name="connsiteX1" fmla="*/ 11808 w 23616"/>
                <a:gd name="connsiteY1" fmla="*/ 27306 h 27305"/>
                <a:gd name="connsiteX2" fmla="*/ 14760 w 23616"/>
                <a:gd name="connsiteY2" fmla="*/ 19926 h 27305"/>
                <a:gd name="connsiteX3" fmla="*/ 23616 w 23616"/>
                <a:gd name="connsiteY3" fmla="*/ 20664 h 27305"/>
                <a:gd name="connsiteX4" fmla="*/ 18450 w 23616"/>
                <a:gd name="connsiteY4" fmla="*/ 14022 h 27305"/>
                <a:gd name="connsiteX5" fmla="*/ 23616 w 23616"/>
                <a:gd name="connsiteY5" fmla="*/ 7380 h 27305"/>
                <a:gd name="connsiteX6" fmla="*/ 14760 w 23616"/>
                <a:gd name="connsiteY6" fmla="*/ 8118 h 27305"/>
                <a:gd name="connsiteX7" fmla="*/ 11808 w 23616"/>
                <a:gd name="connsiteY7" fmla="*/ 0 h 27305"/>
                <a:gd name="connsiteX8" fmla="*/ 8118 w 23616"/>
                <a:gd name="connsiteY8" fmla="*/ 8118 h 27305"/>
                <a:gd name="connsiteX9" fmla="*/ 0 w 23616"/>
                <a:gd name="connsiteY9" fmla="*/ 7380 h 27305"/>
                <a:gd name="connsiteX10" fmla="*/ 5166 w 23616"/>
                <a:gd name="connsiteY10" fmla="*/ 14022 h 27305"/>
                <a:gd name="connsiteX11" fmla="*/ 0 w 23616"/>
                <a:gd name="connsiteY11" fmla="*/ 20664 h 27305"/>
                <a:gd name="connsiteX12" fmla="*/ 8118 w 23616"/>
                <a:gd name="connsiteY12" fmla="*/ 1992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16" h="27305">
                  <a:moveTo>
                    <a:pt x="8118" y="19926"/>
                  </a:moveTo>
                  <a:lnTo>
                    <a:pt x="11808" y="27306"/>
                  </a:lnTo>
                  <a:lnTo>
                    <a:pt x="14760" y="19926"/>
                  </a:lnTo>
                  <a:lnTo>
                    <a:pt x="23616" y="20664"/>
                  </a:lnTo>
                  <a:lnTo>
                    <a:pt x="18450" y="14022"/>
                  </a:lnTo>
                  <a:lnTo>
                    <a:pt x="23616" y="7380"/>
                  </a:lnTo>
                  <a:lnTo>
                    <a:pt x="14760" y="8118"/>
                  </a:lnTo>
                  <a:lnTo>
                    <a:pt x="11808" y="0"/>
                  </a:lnTo>
                  <a:lnTo>
                    <a:pt x="8118" y="8118"/>
                  </a:lnTo>
                  <a:lnTo>
                    <a:pt x="0" y="7380"/>
                  </a:lnTo>
                  <a:lnTo>
                    <a:pt x="5166" y="14022"/>
                  </a:lnTo>
                  <a:lnTo>
                    <a:pt x="0" y="20664"/>
                  </a:lnTo>
                  <a:lnTo>
                    <a:pt x="8118" y="19926"/>
                  </a:lnTo>
                  <a:close/>
                </a:path>
              </a:pathLst>
            </a:custGeom>
            <a:solidFill>
              <a:srgbClr val="FFD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0463D34E-8BB7-49D9-BC34-98452176FCAE}"/>
                </a:ext>
              </a:extLst>
            </p:cNvPr>
            <p:cNvSpPr/>
            <p:nvPr/>
          </p:nvSpPr>
          <p:spPr>
            <a:xfrm>
              <a:off x="7663871" y="5242993"/>
              <a:ext cx="177861" cy="119562"/>
            </a:xfrm>
            <a:custGeom>
              <a:avLst/>
              <a:gdLst>
                <a:gd name="connsiteX0" fmla="*/ 2 w 177861"/>
                <a:gd name="connsiteY0" fmla="*/ 88560 h 119562"/>
                <a:gd name="connsiteX1" fmla="*/ 8858 w 177861"/>
                <a:gd name="connsiteY1" fmla="*/ 109962 h 119562"/>
                <a:gd name="connsiteX2" fmla="*/ 29522 w 177861"/>
                <a:gd name="connsiteY2" fmla="*/ 119556 h 119562"/>
                <a:gd name="connsiteX3" fmla="*/ 44282 w 177861"/>
                <a:gd name="connsiteY3" fmla="*/ 115128 h 119562"/>
                <a:gd name="connsiteX4" fmla="*/ 51662 w 177861"/>
                <a:gd name="connsiteY4" fmla="*/ 115128 h 119562"/>
                <a:gd name="connsiteX5" fmla="*/ 73802 w 177861"/>
                <a:gd name="connsiteY5" fmla="*/ 115128 h 119562"/>
                <a:gd name="connsiteX6" fmla="*/ 89300 w 177861"/>
                <a:gd name="connsiteY6" fmla="*/ 119556 h 119562"/>
                <a:gd name="connsiteX7" fmla="*/ 104060 w 177861"/>
                <a:gd name="connsiteY7" fmla="*/ 115128 h 119562"/>
                <a:gd name="connsiteX8" fmla="*/ 126200 w 177861"/>
                <a:gd name="connsiteY8" fmla="*/ 115128 h 119562"/>
                <a:gd name="connsiteX9" fmla="*/ 133580 w 177861"/>
                <a:gd name="connsiteY9" fmla="*/ 115128 h 119562"/>
                <a:gd name="connsiteX10" fmla="*/ 147602 w 177861"/>
                <a:gd name="connsiteY10" fmla="*/ 119556 h 119562"/>
                <a:gd name="connsiteX11" fmla="*/ 169004 w 177861"/>
                <a:gd name="connsiteY11" fmla="*/ 110700 h 119562"/>
                <a:gd name="connsiteX12" fmla="*/ 177860 w 177861"/>
                <a:gd name="connsiteY12" fmla="*/ 89298 h 119562"/>
                <a:gd name="connsiteX13" fmla="*/ 132842 w 177861"/>
                <a:gd name="connsiteY13" fmla="*/ 29520 h 119562"/>
                <a:gd name="connsiteX14" fmla="*/ 115130 w 177861"/>
                <a:gd name="connsiteY14" fmla="*/ 53874 h 119562"/>
                <a:gd name="connsiteX15" fmla="*/ 88562 w 177861"/>
                <a:gd name="connsiteY15" fmla="*/ 0 h 119562"/>
                <a:gd name="connsiteX16" fmla="*/ 61256 w 177861"/>
                <a:gd name="connsiteY16" fmla="*/ 53874 h 119562"/>
                <a:gd name="connsiteX17" fmla="*/ 44282 w 177861"/>
                <a:gd name="connsiteY17" fmla="*/ 28782 h 11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861" h="119562">
                  <a:moveTo>
                    <a:pt x="2" y="88560"/>
                  </a:moveTo>
                  <a:cubicBezTo>
                    <a:pt x="-85" y="96603"/>
                    <a:pt x="3113" y="104333"/>
                    <a:pt x="8858" y="109962"/>
                  </a:cubicBezTo>
                  <a:cubicBezTo>
                    <a:pt x="14399" y="115496"/>
                    <a:pt x="21718" y="118895"/>
                    <a:pt x="29522" y="119556"/>
                  </a:cubicBezTo>
                  <a:cubicBezTo>
                    <a:pt x="34771" y="119571"/>
                    <a:pt x="39907" y="118030"/>
                    <a:pt x="44282" y="115128"/>
                  </a:cubicBezTo>
                  <a:lnTo>
                    <a:pt x="51662" y="115128"/>
                  </a:lnTo>
                  <a:cubicBezTo>
                    <a:pt x="58747" y="112176"/>
                    <a:pt x="66717" y="112176"/>
                    <a:pt x="73802" y="115128"/>
                  </a:cubicBezTo>
                  <a:cubicBezTo>
                    <a:pt x="78405" y="118129"/>
                    <a:pt x="83806" y="119673"/>
                    <a:pt x="89300" y="119556"/>
                  </a:cubicBezTo>
                  <a:cubicBezTo>
                    <a:pt x="94531" y="119449"/>
                    <a:pt x="99634" y="117918"/>
                    <a:pt x="104060" y="115128"/>
                  </a:cubicBezTo>
                  <a:cubicBezTo>
                    <a:pt x="111145" y="112176"/>
                    <a:pt x="119115" y="112176"/>
                    <a:pt x="126200" y="115128"/>
                  </a:cubicBezTo>
                  <a:lnTo>
                    <a:pt x="133580" y="115128"/>
                  </a:lnTo>
                  <a:cubicBezTo>
                    <a:pt x="137744" y="117894"/>
                    <a:pt x="142604" y="119428"/>
                    <a:pt x="147602" y="119556"/>
                  </a:cubicBezTo>
                  <a:cubicBezTo>
                    <a:pt x="155567" y="119268"/>
                    <a:pt x="163164" y="116125"/>
                    <a:pt x="169004" y="110700"/>
                  </a:cubicBezTo>
                  <a:cubicBezTo>
                    <a:pt x="174748" y="105071"/>
                    <a:pt x="177947" y="97341"/>
                    <a:pt x="177860" y="89298"/>
                  </a:cubicBezTo>
                  <a:lnTo>
                    <a:pt x="132842" y="29520"/>
                  </a:lnTo>
                  <a:lnTo>
                    <a:pt x="115130" y="53874"/>
                  </a:lnTo>
                  <a:lnTo>
                    <a:pt x="88562" y="0"/>
                  </a:lnTo>
                  <a:lnTo>
                    <a:pt x="61256" y="53874"/>
                  </a:lnTo>
                  <a:lnTo>
                    <a:pt x="44282" y="2878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2CAFD5F1-4794-43C1-B0C7-5F9BADD5195A}"/>
                </a:ext>
              </a:extLst>
            </p:cNvPr>
            <p:cNvSpPr/>
            <p:nvPr/>
          </p:nvSpPr>
          <p:spPr>
            <a:xfrm>
              <a:off x="7782691" y="53625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DCFF9381-F25B-477C-91C4-E277726CE3CD}"/>
                </a:ext>
              </a:extLst>
            </p:cNvPr>
            <p:cNvSpPr/>
            <p:nvPr/>
          </p:nvSpPr>
          <p:spPr>
            <a:xfrm>
              <a:off x="7673467" y="5362549"/>
              <a:ext cx="158670" cy="13748"/>
            </a:xfrm>
            <a:custGeom>
              <a:avLst/>
              <a:gdLst>
                <a:gd name="connsiteX0" fmla="*/ 146862 w 158670"/>
                <a:gd name="connsiteY0" fmla="*/ 6642 h 13748"/>
                <a:gd name="connsiteX1" fmla="*/ 123984 w 158670"/>
                <a:gd name="connsiteY1" fmla="*/ 6642 h 13748"/>
                <a:gd name="connsiteX2" fmla="*/ 109224 w 158670"/>
                <a:gd name="connsiteY2" fmla="*/ 6642 h 13748"/>
                <a:gd name="connsiteX3" fmla="*/ 94464 w 158670"/>
                <a:gd name="connsiteY3" fmla="*/ 6642 h 13748"/>
                <a:gd name="connsiteX4" fmla="*/ 94464 w 158670"/>
                <a:gd name="connsiteY4" fmla="*/ 6642 h 13748"/>
                <a:gd name="connsiteX5" fmla="*/ 87084 w 158670"/>
                <a:gd name="connsiteY5" fmla="*/ 6642 h 13748"/>
                <a:gd name="connsiteX6" fmla="*/ 64206 w 158670"/>
                <a:gd name="connsiteY6" fmla="*/ 6642 h 13748"/>
                <a:gd name="connsiteX7" fmla="*/ 34686 w 158670"/>
                <a:gd name="connsiteY7" fmla="*/ 6642 h 13748"/>
                <a:gd name="connsiteX8" fmla="*/ 27306 w 158670"/>
                <a:gd name="connsiteY8" fmla="*/ 6642 h 13748"/>
                <a:gd name="connsiteX9" fmla="*/ 4428 w 158670"/>
                <a:gd name="connsiteY9" fmla="*/ 6642 h 13748"/>
                <a:gd name="connsiteX10" fmla="*/ 0 w 158670"/>
                <a:gd name="connsiteY10" fmla="*/ 0 h 13748"/>
                <a:gd name="connsiteX11" fmla="*/ 7380 w 158670"/>
                <a:gd name="connsiteY11" fmla="*/ 11808 h 13748"/>
                <a:gd name="connsiteX12" fmla="*/ 27306 w 158670"/>
                <a:gd name="connsiteY12" fmla="*/ 11808 h 13748"/>
                <a:gd name="connsiteX13" fmla="*/ 34686 w 158670"/>
                <a:gd name="connsiteY13" fmla="*/ 11808 h 13748"/>
                <a:gd name="connsiteX14" fmla="*/ 64206 w 158670"/>
                <a:gd name="connsiteY14" fmla="*/ 11808 h 13748"/>
                <a:gd name="connsiteX15" fmla="*/ 87084 w 158670"/>
                <a:gd name="connsiteY15" fmla="*/ 11808 h 13748"/>
                <a:gd name="connsiteX16" fmla="*/ 94464 w 158670"/>
                <a:gd name="connsiteY16" fmla="*/ 11808 h 13748"/>
                <a:gd name="connsiteX17" fmla="*/ 123984 w 158670"/>
                <a:gd name="connsiteY17" fmla="*/ 11808 h 13748"/>
                <a:gd name="connsiteX18" fmla="*/ 146862 w 158670"/>
                <a:gd name="connsiteY18" fmla="*/ 11808 h 13748"/>
                <a:gd name="connsiteX19" fmla="*/ 151290 w 158670"/>
                <a:gd name="connsiteY19" fmla="*/ 11808 h 13748"/>
                <a:gd name="connsiteX20" fmla="*/ 158670 w 158670"/>
                <a:gd name="connsiteY20" fmla="*/ 0 h 13748"/>
                <a:gd name="connsiteX21" fmla="*/ 154242 w 158670"/>
                <a:gd name="connsiteY21" fmla="*/ 0 h 1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8670" h="13748">
                  <a:moveTo>
                    <a:pt x="146862" y="6642"/>
                  </a:moveTo>
                  <a:cubicBezTo>
                    <a:pt x="139530" y="9636"/>
                    <a:pt x="131316" y="9636"/>
                    <a:pt x="123984" y="6642"/>
                  </a:cubicBezTo>
                  <a:cubicBezTo>
                    <a:pt x="119169" y="5207"/>
                    <a:pt x="114039" y="5207"/>
                    <a:pt x="109224" y="6642"/>
                  </a:cubicBezTo>
                  <a:cubicBezTo>
                    <a:pt x="104364" y="5559"/>
                    <a:pt x="99324" y="5559"/>
                    <a:pt x="94464" y="6642"/>
                  </a:cubicBezTo>
                  <a:lnTo>
                    <a:pt x="94464" y="6642"/>
                  </a:lnTo>
                  <a:lnTo>
                    <a:pt x="87084" y="6642"/>
                  </a:lnTo>
                  <a:cubicBezTo>
                    <a:pt x="79723" y="9486"/>
                    <a:pt x="71567" y="9486"/>
                    <a:pt x="64206" y="6642"/>
                  </a:cubicBezTo>
                  <a:cubicBezTo>
                    <a:pt x="54965" y="1787"/>
                    <a:pt x="43927" y="1787"/>
                    <a:pt x="34686" y="6642"/>
                  </a:cubicBezTo>
                  <a:lnTo>
                    <a:pt x="27306" y="6642"/>
                  </a:lnTo>
                  <a:cubicBezTo>
                    <a:pt x="19945" y="9486"/>
                    <a:pt x="11789" y="9486"/>
                    <a:pt x="4428" y="6642"/>
                  </a:cubicBezTo>
                  <a:lnTo>
                    <a:pt x="0" y="0"/>
                  </a:lnTo>
                  <a:cubicBezTo>
                    <a:pt x="2019" y="4195"/>
                    <a:pt x="4494" y="8155"/>
                    <a:pt x="7380" y="11808"/>
                  </a:cubicBezTo>
                  <a:cubicBezTo>
                    <a:pt x="13841" y="14001"/>
                    <a:pt x="20845" y="14001"/>
                    <a:pt x="27306" y="11808"/>
                  </a:cubicBezTo>
                  <a:lnTo>
                    <a:pt x="34686" y="11808"/>
                  </a:lnTo>
                  <a:cubicBezTo>
                    <a:pt x="43620" y="5838"/>
                    <a:pt x="55271" y="5838"/>
                    <a:pt x="64206" y="11808"/>
                  </a:cubicBezTo>
                  <a:cubicBezTo>
                    <a:pt x="71622" y="14339"/>
                    <a:pt x="79668" y="14339"/>
                    <a:pt x="87084" y="11808"/>
                  </a:cubicBezTo>
                  <a:lnTo>
                    <a:pt x="94464" y="11808"/>
                  </a:lnTo>
                  <a:cubicBezTo>
                    <a:pt x="103398" y="5838"/>
                    <a:pt x="115049" y="5838"/>
                    <a:pt x="123984" y="11808"/>
                  </a:cubicBezTo>
                  <a:cubicBezTo>
                    <a:pt x="131391" y="14395"/>
                    <a:pt x="139455" y="14395"/>
                    <a:pt x="146862" y="11808"/>
                  </a:cubicBezTo>
                  <a:lnTo>
                    <a:pt x="151290" y="11808"/>
                  </a:lnTo>
                  <a:cubicBezTo>
                    <a:pt x="154176" y="8155"/>
                    <a:pt x="156651" y="4195"/>
                    <a:pt x="158670" y="0"/>
                  </a:cubicBezTo>
                  <a:lnTo>
                    <a:pt x="15424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7C07322F-EAFC-4F1C-8B32-20F40B2677C3}"/>
                </a:ext>
              </a:extLst>
            </p:cNvPr>
            <p:cNvSpPr/>
            <p:nvPr/>
          </p:nvSpPr>
          <p:spPr>
            <a:xfrm>
              <a:off x="7782691" y="53795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A060E54F-F0A8-4796-8061-36DAE7C5E81F}"/>
                </a:ext>
              </a:extLst>
            </p:cNvPr>
            <p:cNvSpPr/>
            <p:nvPr/>
          </p:nvSpPr>
          <p:spPr>
            <a:xfrm>
              <a:off x="7688226" y="5379473"/>
              <a:ext cx="129150" cy="56875"/>
            </a:xfrm>
            <a:custGeom>
              <a:avLst/>
              <a:gdLst>
                <a:gd name="connsiteX0" fmla="*/ 109224 w 129150"/>
                <a:gd name="connsiteY0" fmla="*/ 3740 h 56875"/>
                <a:gd name="connsiteX1" fmla="*/ 79704 w 129150"/>
                <a:gd name="connsiteY1" fmla="*/ 3740 h 56875"/>
                <a:gd name="connsiteX2" fmla="*/ 72324 w 129150"/>
                <a:gd name="connsiteY2" fmla="*/ 3740 h 56875"/>
                <a:gd name="connsiteX3" fmla="*/ 49446 w 129150"/>
                <a:gd name="connsiteY3" fmla="*/ 3740 h 56875"/>
                <a:gd name="connsiteX4" fmla="*/ 19926 w 129150"/>
                <a:gd name="connsiteY4" fmla="*/ 3740 h 56875"/>
                <a:gd name="connsiteX5" fmla="*/ 12546 w 129150"/>
                <a:gd name="connsiteY5" fmla="*/ 3740 h 56875"/>
                <a:gd name="connsiteX6" fmla="*/ 0 w 129150"/>
                <a:gd name="connsiteY6" fmla="*/ 3740 h 56875"/>
                <a:gd name="connsiteX7" fmla="*/ 11070 w 129150"/>
                <a:gd name="connsiteY7" fmla="*/ 17024 h 56875"/>
                <a:gd name="connsiteX8" fmla="*/ 64944 w 129150"/>
                <a:gd name="connsiteY8" fmla="*/ 56876 h 56875"/>
                <a:gd name="connsiteX9" fmla="*/ 118080 w 129150"/>
                <a:gd name="connsiteY9" fmla="*/ 24404 h 56875"/>
                <a:gd name="connsiteX10" fmla="*/ 129150 w 129150"/>
                <a:gd name="connsiteY10" fmla="*/ 11120 h 56875"/>
                <a:gd name="connsiteX11" fmla="*/ 109224 w 129150"/>
                <a:gd name="connsiteY11" fmla="*/ 3740 h 5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50" h="56875">
                  <a:moveTo>
                    <a:pt x="109224" y="3740"/>
                  </a:moveTo>
                  <a:cubicBezTo>
                    <a:pt x="100016" y="-1247"/>
                    <a:pt x="88912" y="-1247"/>
                    <a:pt x="79704" y="3740"/>
                  </a:cubicBezTo>
                  <a:lnTo>
                    <a:pt x="72324" y="3740"/>
                  </a:lnTo>
                  <a:cubicBezTo>
                    <a:pt x="65044" y="6992"/>
                    <a:pt x="56726" y="6992"/>
                    <a:pt x="49446" y="3740"/>
                  </a:cubicBezTo>
                  <a:cubicBezTo>
                    <a:pt x="40205" y="-1115"/>
                    <a:pt x="29167" y="-1115"/>
                    <a:pt x="19926" y="3740"/>
                  </a:cubicBezTo>
                  <a:lnTo>
                    <a:pt x="12546" y="3740"/>
                  </a:lnTo>
                  <a:cubicBezTo>
                    <a:pt x="8440" y="4871"/>
                    <a:pt x="4106" y="4871"/>
                    <a:pt x="0" y="3740"/>
                  </a:cubicBezTo>
                  <a:lnTo>
                    <a:pt x="11070" y="17024"/>
                  </a:lnTo>
                  <a:cubicBezTo>
                    <a:pt x="25735" y="34263"/>
                    <a:pt x="44168" y="47898"/>
                    <a:pt x="64944" y="56876"/>
                  </a:cubicBezTo>
                  <a:cubicBezTo>
                    <a:pt x="84764" y="49954"/>
                    <a:pt x="102879" y="38884"/>
                    <a:pt x="118080" y="24404"/>
                  </a:cubicBezTo>
                  <a:lnTo>
                    <a:pt x="129150" y="11120"/>
                  </a:lnTo>
                  <a:cubicBezTo>
                    <a:pt x="121784" y="11451"/>
                    <a:pt x="114597" y="8789"/>
                    <a:pt x="109224" y="374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974" name="Group 973">
            <a:extLst>
              <a:ext uri="{FF2B5EF4-FFF2-40B4-BE49-F238E27FC236}">
                <a16:creationId xmlns:a16="http://schemas.microsoft.com/office/drawing/2014/main" id="{B06AE822-8391-4356-9012-92614B9A705D}"/>
              </a:ext>
            </a:extLst>
          </p:cNvPr>
          <p:cNvGrpSpPr/>
          <p:nvPr/>
        </p:nvGrpSpPr>
        <p:grpSpPr>
          <a:xfrm>
            <a:off x="9458544" y="4993549"/>
            <a:ext cx="1568988" cy="915119"/>
            <a:chOff x="9458544" y="4993549"/>
            <a:chExt cx="1568988" cy="915119"/>
          </a:xfrm>
        </p:grpSpPr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845554D5-65F5-4DEC-B464-25DFB4DD1D02}"/>
                </a:ext>
              </a:extLst>
            </p:cNvPr>
            <p:cNvSpPr/>
            <p:nvPr/>
          </p:nvSpPr>
          <p:spPr>
            <a:xfrm>
              <a:off x="9537510" y="5039305"/>
              <a:ext cx="1490022" cy="869363"/>
            </a:xfrm>
            <a:custGeom>
              <a:avLst/>
              <a:gdLst>
                <a:gd name="connsiteX0" fmla="*/ 1490022 w 1490022"/>
                <a:gd name="connsiteY0" fmla="*/ 869364 h 869363"/>
                <a:gd name="connsiteX1" fmla="*/ 1490022 w 1490022"/>
                <a:gd name="connsiteY1" fmla="*/ 0 h 869363"/>
                <a:gd name="connsiteX2" fmla="*/ 0 w 1490022"/>
                <a:gd name="connsiteY2" fmla="*/ 869364 h 869363"/>
                <a:gd name="connsiteX3" fmla="*/ 1490022 w 1490022"/>
                <a:gd name="connsiteY3" fmla="*/ 869364 h 869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0022" h="869363">
                  <a:moveTo>
                    <a:pt x="1490022" y="869364"/>
                  </a:moveTo>
                  <a:lnTo>
                    <a:pt x="1490022" y="0"/>
                  </a:lnTo>
                  <a:lnTo>
                    <a:pt x="0" y="869364"/>
                  </a:lnTo>
                  <a:lnTo>
                    <a:pt x="1490022" y="869364"/>
                  </a:lnTo>
                  <a:close/>
                </a:path>
              </a:pathLst>
            </a:custGeom>
            <a:solidFill>
              <a:srgbClr val="215B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20168C68-019A-4CF3-ADD4-0101261D11A9}"/>
                </a:ext>
              </a:extLst>
            </p:cNvPr>
            <p:cNvSpPr/>
            <p:nvPr/>
          </p:nvSpPr>
          <p:spPr>
            <a:xfrm>
              <a:off x="9458544" y="4993549"/>
              <a:ext cx="1490022" cy="869363"/>
            </a:xfrm>
            <a:custGeom>
              <a:avLst/>
              <a:gdLst>
                <a:gd name="connsiteX0" fmla="*/ 0 w 1490022"/>
                <a:gd name="connsiteY0" fmla="*/ 0 h 869363"/>
                <a:gd name="connsiteX1" fmla="*/ 0 w 1490022"/>
                <a:gd name="connsiteY1" fmla="*/ 869364 h 869363"/>
                <a:gd name="connsiteX2" fmla="*/ 1490022 w 1490022"/>
                <a:gd name="connsiteY2" fmla="*/ 0 h 869363"/>
                <a:gd name="connsiteX3" fmla="*/ 401472 w 1490022"/>
                <a:gd name="connsiteY3" fmla="*/ 113652 h 869363"/>
                <a:gd name="connsiteX4" fmla="*/ 418446 w 1490022"/>
                <a:gd name="connsiteY4" fmla="*/ 59778 h 869363"/>
                <a:gd name="connsiteX5" fmla="*/ 436158 w 1490022"/>
                <a:gd name="connsiteY5" fmla="*/ 113652 h 869363"/>
                <a:gd name="connsiteX6" fmla="*/ 493722 w 1490022"/>
                <a:gd name="connsiteY6" fmla="*/ 113652 h 869363"/>
                <a:gd name="connsiteX7" fmla="*/ 447228 w 1490022"/>
                <a:gd name="connsiteY7" fmla="*/ 147600 h 869363"/>
                <a:gd name="connsiteX8" fmla="*/ 464940 w 1490022"/>
                <a:gd name="connsiteY8" fmla="*/ 201474 h 869363"/>
                <a:gd name="connsiteX9" fmla="*/ 418446 w 1490022"/>
                <a:gd name="connsiteY9" fmla="*/ 168264 h 869363"/>
                <a:gd name="connsiteX10" fmla="*/ 372690 w 1490022"/>
                <a:gd name="connsiteY10" fmla="*/ 201474 h 869363"/>
                <a:gd name="connsiteX11" fmla="*/ 390402 w 1490022"/>
                <a:gd name="connsiteY11" fmla="*/ 147600 h 869363"/>
                <a:gd name="connsiteX12" fmla="*/ 343908 w 1490022"/>
                <a:gd name="connsiteY12" fmla="*/ 113652 h 869363"/>
                <a:gd name="connsiteX13" fmla="*/ 112914 w 1490022"/>
                <a:gd name="connsiteY13" fmla="*/ 113652 h 869363"/>
                <a:gd name="connsiteX14" fmla="*/ 130626 w 1490022"/>
                <a:gd name="connsiteY14" fmla="*/ 59778 h 869363"/>
                <a:gd name="connsiteX15" fmla="*/ 147600 w 1490022"/>
                <a:gd name="connsiteY15" fmla="*/ 113652 h 869363"/>
                <a:gd name="connsiteX16" fmla="*/ 205164 w 1490022"/>
                <a:gd name="connsiteY16" fmla="*/ 113652 h 869363"/>
                <a:gd name="connsiteX17" fmla="*/ 158670 w 1490022"/>
                <a:gd name="connsiteY17" fmla="*/ 147600 h 869363"/>
                <a:gd name="connsiteX18" fmla="*/ 176382 w 1490022"/>
                <a:gd name="connsiteY18" fmla="*/ 201474 h 869363"/>
                <a:gd name="connsiteX19" fmla="*/ 130626 w 1490022"/>
                <a:gd name="connsiteY19" fmla="*/ 168264 h 869363"/>
                <a:gd name="connsiteX20" fmla="*/ 84132 w 1490022"/>
                <a:gd name="connsiteY20" fmla="*/ 201474 h 869363"/>
                <a:gd name="connsiteX21" fmla="*/ 101844 w 1490022"/>
                <a:gd name="connsiteY21" fmla="*/ 147600 h 869363"/>
                <a:gd name="connsiteX22" fmla="*/ 55350 w 1490022"/>
                <a:gd name="connsiteY22" fmla="*/ 113652 h 869363"/>
                <a:gd name="connsiteX23" fmla="*/ 176382 w 1490022"/>
                <a:gd name="connsiteY23" fmla="*/ 490032 h 869363"/>
                <a:gd name="connsiteX24" fmla="*/ 130626 w 1490022"/>
                <a:gd name="connsiteY24" fmla="*/ 456084 h 869363"/>
                <a:gd name="connsiteX25" fmla="*/ 84132 w 1490022"/>
                <a:gd name="connsiteY25" fmla="*/ 490032 h 869363"/>
                <a:gd name="connsiteX26" fmla="*/ 101844 w 1490022"/>
                <a:gd name="connsiteY26" fmla="*/ 436158 h 869363"/>
                <a:gd name="connsiteX27" fmla="*/ 55350 w 1490022"/>
                <a:gd name="connsiteY27" fmla="*/ 402210 h 869363"/>
                <a:gd name="connsiteX28" fmla="*/ 112914 w 1490022"/>
                <a:gd name="connsiteY28" fmla="*/ 402210 h 869363"/>
                <a:gd name="connsiteX29" fmla="*/ 130626 w 1490022"/>
                <a:gd name="connsiteY29" fmla="*/ 348336 h 869363"/>
                <a:gd name="connsiteX30" fmla="*/ 147600 w 1490022"/>
                <a:gd name="connsiteY30" fmla="*/ 402210 h 869363"/>
                <a:gd name="connsiteX31" fmla="*/ 205164 w 1490022"/>
                <a:gd name="connsiteY31" fmla="*/ 402210 h 869363"/>
                <a:gd name="connsiteX32" fmla="*/ 158670 w 1490022"/>
                <a:gd name="connsiteY32" fmla="*/ 436158 h 869363"/>
                <a:gd name="connsiteX33" fmla="*/ 274536 w 1490022"/>
                <a:gd name="connsiteY33" fmla="*/ 312174 h 869363"/>
                <a:gd name="connsiteX34" fmla="*/ 228780 w 1490022"/>
                <a:gd name="connsiteY34" fmla="*/ 346122 h 869363"/>
                <a:gd name="connsiteX35" fmla="*/ 245754 w 1490022"/>
                <a:gd name="connsiteY35" fmla="*/ 295200 h 869363"/>
                <a:gd name="connsiteX36" fmla="*/ 199998 w 1490022"/>
                <a:gd name="connsiteY36" fmla="*/ 261252 h 869363"/>
                <a:gd name="connsiteX37" fmla="*/ 256824 w 1490022"/>
                <a:gd name="connsiteY37" fmla="*/ 261252 h 869363"/>
                <a:gd name="connsiteX38" fmla="*/ 274536 w 1490022"/>
                <a:gd name="connsiteY38" fmla="*/ 207378 h 869363"/>
                <a:gd name="connsiteX39" fmla="*/ 295200 w 1490022"/>
                <a:gd name="connsiteY39" fmla="*/ 257562 h 869363"/>
                <a:gd name="connsiteX40" fmla="*/ 352026 w 1490022"/>
                <a:gd name="connsiteY40" fmla="*/ 257562 h 869363"/>
                <a:gd name="connsiteX41" fmla="*/ 303318 w 1490022"/>
                <a:gd name="connsiteY41" fmla="*/ 295200 h 869363"/>
                <a:gd name="connsiteX42" fmla="*/ 321030 w 1490022"/>
                <a:gd name="connsiteY42" fmla="*/ 349812 h 869363"/>
                <a:gd name="connsiteX43" fmla="*/ 464940 w 1490022"/>
                <a:gd name="connsiteY43" fmla="*/ 490032 h 869363"/>
                <a:gd name="connsiteX44" fmla="*/ 418446 w 1490022"/>
                <a:gd name="connsiteY44" fmla="*/ 456822 h 869363"/>
                <a:gd name="connsiteX45" fmla="*/ 372690 w 1490022"/>
                <a:gd name="connsiteY45" fmla="*/ 490032 h 869363"/>
                <a:gd name="connsiteX46" fmla="*/ 390402 w 1490022"/>
                <a:gd name="connsiteY46" fmla="*/ 436158 h 869363"/>
                <a:gd name="connsiteX47" fmla="*/ 343908 w 1490022"/>
                <a:gd name="connsiteY47" fmla="*/ 402210 h 869363"/>
                <a:gd name="connsiteX48" fmla="*/ 401472 w 1490022"/>
                <a:gd name="connsiteY48" fmla="*/ 402210 h 869363"/>
                <a:gd name="connsiteX49" fmla="*/ 418446 w 1490022"/>
                <a:gd name="connsiteY49" fmla="*/ 348336 h 869363"/>
                <a:gd name="connsiteX50" fmla="*/ 436158 w 1490022"/>
                <a:gd name="connsiteY50" fmla="*/ 402210 h 869363"/>
                <a:gd name="connsiteX51" fmla="*/ 493722 w 1490022"/>
                <a:gd name="connsiteY51" fmla="*/ 402210 h 869363"/>
                <a:gd name="connsiteX52" fmla="*/ 447228 w 1490022"/>
                <a:gd name="connsiteY52" fmla="*/ 436158 h 869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490022" h="869363">
                  <a:moveTo>
                    <a:pt x="0" y="0"/>
                  </a:moveTo>
                  <a:lnTo>
                    <a:pt x="0" y="869364"/>
                  </a:lnTo>
                  <a:lnTo>
                    <a:pt x="1490022" y="0"/>
                  </a:lnTo>
                  <a:close/>
                  <a:moveTo>
                    <a:pt x="401472" y="113652"/>
                  </a:moveTo>
                  <a:lnTo>
                    <a:pt x="418446" y="59778"/>
                  </a:lnTo>
                  <a:lnTo>
                    <a:pt x="436158" y="113652"/>
                  </a:lnTo>
                  <a:lnTo>
                    <a:pt x="493722" y="113652"/>
                  </a:lnTo>
                  <a:lnTo>
                    <a:pt x="447228" y="147600"/>
                  </a:lnTo>
                  <a:lnTo>
                    <a:pt x="464940" y="201474"/>
                  </a:lnTo>
                  <a:lnTo>
                    <a:pt x="418446" y="168264"/>
                  </a:lnTo>
                  <a:lnTo>
                    <a:pt x="372690" y="201474"/>
                  </a:lnTo>
                  <a:lnTo>
                    <a:pt x="390402" y="147600"/>
                  </a:lnTo>
                  <a:lnTo>
                    <a:pt x="343908" y="113652"/>
                  </a:lnTo>
                  <a:close/>
                  <a:moveTo>
                    <a:pt x="112914" y="113652"/>
                  </a:moveTo>
                  <a:lnTo>
                    <a:pt x="130626" y="59778"/>
                  </a:lnTo>
                  <a:lnTo>
                    <a:pt x="147600" y="113652"/>
                  </a:lnTo>
                  <a:lnTo>
                    <a:pt x="205164" y="113652"/>
                  </a:lnTo>
                  <a:lnTo>
                    <a:pt x="158670" y="147600"/>
                  </a:lnTo>
                  <a:lnTo>
                    <a:pt x="176382" y="201474"/>
                  </a:lnTo>
                  <a:lnTo>
                    <a:pt x="130626" y="168264"/>
                  </a:lnTo>
                  <a:lnTo>
                    <a:pt x="84132" y="201474"/>
                  </a:lnTo>
                  <a:lnTo>
                    <a:pt x="101844" y="147600"/>
                  </a:lnTo>
                  <a:lnTo>
                    <a:pt x="55350" y="113652"/>
                  </a:lnTo>
                  <a:close/>
                  <a:moveTo>
                    <a:pt x="176382" y="490032"/>
                  </a:moveTo>
                  <a:lnTo>
                    <a:pt x="130626" y="456084"/>
                  </a:lnTo>
                  <a:lnTo>
                    <a:pt x="84132" y="490032"/>
                  </a:lnTo>
                  <a:lnTo>
                    <a:pt x="101844" y="436158"/>
                  </a:lnTo>
                  <a:lnTo>
                    <a:pt x="55350" y="402210"/>
                  </a:lnTo>
                  <a:lnTo>
                    <a:pt x="112914" y="402210"/>
                  </a:lnTo>
                  <a:lnTo>
                    <a:pt x="130626" y="348336"/>
                  </a:lnTo>
                  <a:lnTo>
                    <a:pt x="147600" y="402210"/>
                  </a:lnTo>
                  <a:lnTo>
                    <a:pt x="205164" y="402210"/>
                  </a:lnTo>
                  <a:lnTo>
                    <a:pt x="158670" y="436158"/>
                  </a:lnTo>
                  <a:close/>
                  <a:moveTo>
                    <a:pt x="274536" y="312174"/>
                  </a:moveTo>
                  <a:lnTo>
                    <a:pt x="228780" y="346122"/>
                  </a:lnTo>
                  <a:lnTo>
                    <a:pt x="245754" y="295200"/>
                  </a:lnTo>
                  <a:lnTo>
                    <a:pt x="199998" y="261252"/>
                  </a:lnTo>
                  <a:lnTo>
                    <a:pt x="256824" y="261252"/>
                  </a:lnTo>
                  <a:lnTo>
                    <a:pt x="274536" y="207378"/>
                  </a:lnTo>
                  <a:lnTo>
                    <a:pt x="295200" y="257562"/>
                  </a:lnTo>
                  <a:lnTo>
                    <a:pt x="352026" y="257562"/>
                  </a:lnTo>
                  <a:lnTo>
                    <a:pt x="303318" y="295200"/>
                  </a:lnTo>
                  <a:lnTo>
                    <a:pt x="321030" y="349812"/>
                  </a:lnTo>
                  <a:close/>
                  <a:moveTo>
                    <a:pt x="464940" y="490032"/>
                  </a:moveTo>
                  <a:lnTo>
                    <a:pt x="418446" y="456822"/>
                  </a:lnTo>
                  <a:lnTo>
                    <a:pt x="372690" y="490032"/>
                  </a:lnTo>
                  <a:lnTo>
                    <a:pt x="390402" y="436158"/>
                  </a:lnTo>
                  <a:lnTo>
                    <a:pt x="343908" y="402210"/>
                  </a:lnTo>
                  <a:lnTo>
                    <a:pt x="401472" y="402210"/>
                  </a:lnTo>
                  <a:lnTo>
                    <a:pt x="418446" y="348336"/>
                  </a:lnTo>
                  <a:lnTo>
                    <a:pt x="436158" y="402210"/>
                  </a:lnTo>
                  <a:lnTo>
                    <a:pt x="493722" y="402210"/>
                  </a:lnTo>
                  <a:lnTo>
                    <a:pt x="447228" y="436158"/>
                  </a:lnTo>
                  <a:close/>
                </a:path>
              </a:pathLst>
            </a:custGeom>
            <a:solidFill>
              <a:srgbClr val="0051B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C7AF600B-9499-4F7E-87C5-173572AFFA2F}"/>
                </a:ext>
              </a:extLst>
            </p:cNvPr>
            <p:cNvSpPr/>
            <p:nvPr/>
          </p:nvSpPr>
          <p:spPr>
            <a:xfrm>
              <a:off x="9458544" y="4993549"/>
              <a:ext cx="1568988" cy="915119"/>
            </a:xfrm>
            <a:custGeom>
              <a:avLst/>
              <a:gdLst>
                <a:gd name="connsiteX0" fmla="*/ 1490022 w 1568988"/>
                <a:gd name="connsiteY0" fmla="*/ 0 h 915119"/>
                <a:gd name="connsiteX1" fmla="*/ 0 w 1568988"/>
                <a:gd name="connsiteY1" fmla="*/ 869364 h 915119"/>
                <a:gd name="connsiteX2" fmla="*/ 0 w 1568988"/>
                <a:gd name="connsiteY2" fmla="*/ 915120 h 915119"/>
                <a:gd name="connsiteX3" fmla="*/ 78966 w 1568988"/>
                <a:gd name="connsiteY3" fmla="*/ 915120 h 915119"/>
                <a:gd name="connsiteX4" fmla="*/ 1568988 w 1568988"/>
                <a:gd name="connsiteY4" fmla="*/ 45756 h 915119"/>
                <a:gd name="connsiteX5" fmla="*/ 1568988 w 1568988"/>
                <a:gd name="connsiteY5" fmla="*/ 0 h 915119"/>
                <a:gd name="connsiteX6" fmla="*/ 1490022 w 1568988"/>
                <a:gd name="connsiteY6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915119">
                  <a:moveTo>
                    <a:pt x="1490022" y="0"/>
                  </a:moveTo>
                  <a:lnTo>
                    <a:pt x="0" y="869364"/>
                  </a:lnTo>
                  <a:lnTo>
                    <a:pt x="0" y="915120"/>
                  </a:lnTo>
                  <a:lnTo>
                    <a:pt x="78966" y="915120"/>
                  </a:lnTo>
                  <a:lnTo>
                    <a:pt x="1568988" y="45756"/>
                  </a:lnTo>
                  <a:lnTo>
                    <a:pt x="1568988" y="0"/>
                  </a:lnTo>
                  <a:lnTo>
                    <a:pt x="1490022" y="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58424210-CC94-4308-A425-51384FFE9C9C}"/>
                </a:ext>
              </a:extLst>
            </p:cNvPr>
            <p:cNvSpPr/>
            <p:nvPr/>
          </p:nvSpPr>
          <p:spPr>
            <a:xfrm>
              <a:off x="9658542" y="5197236"/>
              <a:ext cx="149075" cy="142434"/>
            </a:xfrm>
            <a:custGeom>
              <a:avLst/>
              <a:gdLst>
                <a:gd name="connsiteX0" fmla="*/ 149076 w 149075"/>
                <a:gd name="connsiteY0" fmla="*/ 54612 h 142434"/>
                <a:gd name="connsiteX1" fmla="*/ 92250 w 149075"/>
                <a:gd name="connsiteY1" fmla="*/ 54612 h 142434"/>
                <a:gd name="connsiteX2" fmla="*/ 74538 w 149075"/>
                <a:gd name="connsiteY2" fmla="*/ 0 h 142434"/>
                <a:gd name="connsiteX3" fmla="*/ 56826 w 149075"/>
                <a:gd name="connsiteY3" fmla="*/ 54612 h 142434"/>
                <a:gd name="connsiteX4" fmla="*/ 0 w 149075"/>
                <a:gd name="connsiteY4" fmla="*/ 54612 h 142434"/>
                <a:gd name="connsiteX5" fmla="*/ 45756 w 149075"/>
                <a:gd name="connsiteY5" fmla="*/ 87822 h 142434"/>
                <a:gd name="connsiteX6" fmla="*/ 28782 w 149075"/>
                <a:gd name="connsiteY6" fmla="*/ 142434 h 142434"/>
                <a:gd name="connsiteX7" fmla="*/ 74538 w 149075"/>
                <a:gd name="connsiteY7" fmla="*/ 108486 h 142434"/>
                <a:gd name="connsiteX8" fmla="*/ 121032 w 149075"/>
                <a:gd name="connsiteY8" fmla="*/ 142434 h 142434"/>
                <a:gd name="connsiteX9" fmla="*/ 103320 w 149075"/>
                <a:gd name="connsiteY9" fmla="*/ 87822 h 142434"/>
                <a:gd name="connsiteX10" fmla="*/ 149076 w 149075"/>
                <a:gd name="connsiteY10" fmla="*/ 54612 h 142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075" h="142434">
                  <a:moveTo>
                    <a:pt x="149076" y="54612"/>
                  </a:moveTo>
                  <a:lnTo>
                    <a:pt x="92250" y="54612"/>
                  </a:lnTo>
                  <a:lnTo>
                    <a:pt x="74538" y="0"/>
                  </a:lnTo>
                  <a:lnTo>
                    <a:pt x="56826" y="54612"/>
                  </a:lnTo>
                  <a:lnTo>
                    <a:pt x="0" y="54612"/>
                  </a:lnTo>
                  <a:lnTo>
                    <a:pt x="45756" y="87822"/>
                  </a:lnTo>
                  <a:lnTo>
                    <a:pt x="28782" y="142434"/>
                  </a:lnTo>
                  <a:lnTo>
                    <a:pt x="74538" y="108486"/>
                  </a:lnTo>
                  <a:lnTo>
                    <a:pt x="121032" y="142434"/>
                  </a:lnTo>
                  <a:lnTo>
                    <a:pt x="103320" y="87822"/>
                  </a:lnTo>
                  <a:lnTo>
                    <a:pt x="149076" y="546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C806F123-1765-4693-9FE6-CF8C600C3CD5}"/>
                </a:ext>
              </a:extLst>
            </p:cNvPr>
            <p:cNvSpPr/>
            <p:nvPr/>
          </p:nvSpPr>
          <p:spPr>
            <a:xfrm>
              <a:off x="9802451" y="5341884"/>
              <a:ext cx="149075" cy="141696"/>
            </a:xfrm>
            <a:custGeom>
              <a:avLst/>
              <a:gdLst>
                <a:gd name="connsiteX0" fmla="*/ 92250 w 149075"/>
                <a:gd name="connsiteY0" fmla="*/ 53874 h 141696"/>
                <a:gd name="connsiteX1" fmla="*/ 74538 w 149075"/>
                <a:gd name="connsiteY1" fmla="*/ 0 h 141696"/>
                <a:gd name="connsiteX2" fmla="*/ 56826 w 149075"/>
                <a:gd name="connsiteY2" fmla="*/ 53874 h 141696"/>
                <a:gd name="connsiteX3" fmla="*/ 0 w 149075"/>
                <a:gd name="connsiteY3" fmla="*/ 53874 h 141696"/>
                <a:gd name="connsiteX4" fmla="*/ 46494 w 149075"/>
                <a:gd name="connsiteY4" fmla="*/ 87822 h 141696"/>
                <a:gd name="connsiteX5" fmla="*/ 28782 w 149075"/>
                <a:gd name="connsiteY5" fmla="*/ 141696 h 141696"/>
                <a:gd name="connsiteX6" fmla="*/ 74538 w 149075"/>
                <a:gd name="connsiteY6" fmla="*/ 107748 h 141696"/>
                <a:gd name="connsiteX7" fmla="*/ 121032 w 149075"/>
                <a:gd name="connsiteY7" fmla="*/ 141696 h 141696"/>
                <a:gd name="connsiteX8" fmla="*/ 103320 w 149075"/>
                <a:gd name="connsiteY8" fmla="*/ 87822 h 141696"/>
                <a:gd name="connsiteX9" fmla="*/ 149076 w 149075"/>
                <a:gd name="connsiteY9" fmla="*/ 53874 h 141696"/>
                <a:gd name="connsiteX10" fmla="*/ 92250 w 149075"/>
                <a:gd name="connsiteY10" fmla="*/ 53874 h 14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075" h="141696">
                  <a:moveTo>
                    <a:pt x="92250" y="53874"/>
                  </a:moveTo>
                  <a:lnTo>
                    <a:pt x="74538" y="0"/>
                  </a:lnTo>
                  <a:lnTo>
                    <a:pt x="56826" y="53874"/>
                  </a:lnTo>
                  <a:lnTo>
                    <a:pt x="0" y="53874"/>
                  </a:lnTo>
                  <a:lnTo>
                    <a:pt x="46494" y="87822"/>
                  </a:lnTo>
                  <a:lnTo>
                    <a:pt x="28782" y="141696"/>
                  </a:lnTo>
                  <a:lnTo>
                    <a:pt x="74538" y="107748"/>
                  </a:lnTo>
                  <a:lnTo>
                    <a:pt x="121032" y="141696"/>
                  </a:lnTo>
                  <a:lnTo>
                    <a:pt x="103320" y="87822"/>
                  </a:lnTo>
                  <a:lnTo>
                    <a:pt x="149076" y="53874"/>
                  </a:lnTo>
                  <a:lnTo>
                    <a:pt x="92250" y="5387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7360B16C-DE14-4A66-8F66-B71669536110}"/>
                </a:ext>
              </a:extLst>
            </p:cNvPr>
            <p:cNvSpPr/>
            <p:nvPr/>
          </p:nvSpPr>
          <p:spPr>
            <a:xfrm>
              <a:off x="9513894" y="5341884"/>
              <a:ext cx="149813" cy="141696"/>
            </a:xfrm>
            <a:custGeom>
              <a:avLst/>
              <a:gdLst>
                <a:gd name="connsiteX0" fmla="*/ 92250 w 149813"/>
                <a:gd name="connsiteY0" fmla="*/ 53874 h 141696"/>
                <a:gd name="connsiteX1" fmla="*/ 75276 w 149813"/>
                <a:gd name="connsiteY1" fmla="*/ 0 h 141696"/>
                <a:gd name="connsiteX2" fmla="*/ 57564 w 149813"/>
                <a:gd name="connsiteY2" fmla="*/ 53874 h 141696"/>
                <a:gd name="connsiteX3" fmla="*/ 0 w 149813"/>
                <a:gd name="connsiteY3" fmla="*/ 53874 h 141696"/>
                <a:gd name="connsiteX4" fmla="*/ 46494 w 149813"/>
                <a:gd name="connsiteY4" fmla="*/ 87822 h 141696"/>
                <a:gd name="connsiteX5" fmla="*/ 28782 w 149813"/>
                <a:gd name="connsiteY5" fmla="*/ 141696 h 141696"/>
                <a:gd name="connsiteX6" fmla="*/ 74538 w 149813"/>
                <a:gd name="connsiteY6" fmla="*/ 107748 h 141696"/>
                <a:gd name="connsiteX7" fmla="*/ 121032 w 149813"/>
                <a:gd name="connsiteY7" fmla="*/ 141696 h 141696"/>
                <a:gd name="connsiteX8" fmla="*/ 103320 w 149813"/>
                <a:gd name="connsiteY8" fmla="*/ 87822 h 141696"/>
                <a:gd name="connsiteX9" fmla="*/ 149814 w 149813"/>
                <a:gd name="connsiteY9" fmla="*/ 53874 h 141696"/>
                <a:gd name="connsiteX10" fmla="*/ 92250 w 149813"/>
                <a:gd name="connsiteY10" fmla="*/ 53874 h 14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813" h="141696">
                  <a:moveTo>
                    <a:pt x="92250" y="53874"/>
                  </a:moveTo>
                  <a:lnTo>
                    <a:pt x="75276" y="0"/>
                  </a:lnTo>
                  <a:lnTo>
                    <a:pt x="57564" y="53874"/>
                  </a:lnTo>
                  <a:lnTo>
                    <a:pt x="0" y="53874"/>
                  </a:lnTo>
                  <a:lnTo>
                    <a:pt x="46494" y="87822"/>
                  </a:lnTo>
                  <a:lnTo>
                    <a:pt x="28782" y="141696"/>
                  </a:lnTo>
                  <a:lnTo>
                    <a:pt x="74538" y="107748"/>
                  </a:lnTo>
                  <a:lnTo>
                    <a:pt x="121032" y="141696"/>
                  </a:lnTo>
                  <a:lnTo>
                    <a:pt x="103320" y="87822"/>
                  </a:lnTo>
                  <a:lnTo>
                    <a:pt x="149814" y="53874"/>
                  </a:lnTo>
                  <a:lnTo>
                    <a:pt x="92250" y="5387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7B7FBA86-E210-4B55-A163-4DD889BB443A}"/>
                </a:ext>
              </a:extLst>
            </p:cNvPr>
            <p:cNvSpPr/>
            <p:nvPr/>
          </p:nvSpPr>
          <p:spPr>
            <a:xfrm>
              <a:off x="9513894" y="5053327"/>
              <a:ext cx="149813" cy="141696"/>
            </a:xfrm>
            <a:custGeom>
              <a:avLst/>
              <a:gdLst>
                <a:gd name="connsiteX0" fmla="*/ 28782 w 149813"/>
                <a:gd name="connsiteY0" fmla="*/ 141696 h 141696"/>
                <a:gd name="connsiteX1" fmla="*/ 74538 w 149813"/>
                <a:gd name="connsiteY1" fmla="*/ 108486 h 141696"/>
                <a:gd name="connsiteX2" fmla="*/ 121032 w 149813"/>
                <a:gd name="connsiteY2" fmla="*/ 141696 h 141696"/>
                <a:gd name="connsiteX3" fmla="*/ 103320 w 149813"/>
                <a:gd name="connsiteY3" fmla="*/ 87822 h 141696"/>
                <a:gd name="connsiteX4" fmla="*/ 149814 w 149813"/>
                <a:gd name="connsiteY4" fmla="*/ 53874 h 141696"/>
                <a:gd name="connsiteX5" fmla="*/ 92250 w 149813"/>
                <a:gd name="connsiteY5" fmla="*/ 53874 h 141696"/>
                <a:gd name="connsiteX6" fmla="*/ 75276 w 149813"/>
                <a:gd name="connsiteY6" fmla="*/ 0 h 141696"/>
                <a:gd name="connsiteX7" fmla="*/ 57564 w 149813"/>
                <a:gd name="connsiteY7" fmla="*/ 53874 h 141696"/>
                <a:gd name="connsiteX8" fmla="*/ 0 w 149813"/>
                <a:gd name="connsiteY8" fmla="*/ 53874 h 141696"/>
                <a:gd name="connsiteX9" fmla="*/ 46494 w 149813"/>
                <a:gd name="connsiteY9" fmla="*/ 87822 h 141696"/>
                <a:gd name="connsiteX10" fmla="*/ 28782 w 149813"/>
                <a:gd name="connsiteY10" fmla="*/ 141696 h 14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813" h="141696">
                  <a:moveTo>
                    <a:pt x="28782" y="141696"/>
                  </a:moveTo>
                  <a:lnTo>
                    <a:pt x="74538" y="108486"/>
                  </a:lnTo>
                  <a:lnTo>
                    <a:pt x="121032" y="141696"/>
                  </a:lnTo>
                  <a:lnTo>
                    <a:pt x="103320" y="87822"/>
                  </a:lnTo>
                  <a:lnTo>
                    <a:pt x="149814" y="53874"/>
                  </a:lnTo>
                  <a:lnTo>
                    <a:pt x="92250" y="53874"/>
                  </a:lnTo>
                  <a:lnTo>
                    <a:pt x="75276" y="0"/>
                  </a:lnTo>
                  <a:lnTo>
                    <a:pt x="57564" y="53874"/>
                  </a:lnTo>
                  <a:lnTo>
                    <a:pt x="0" y="53874"/>
                  </a:lnTo>
                  <a:lnTo>
                    <a:pt x="46494" y="87822"/>
                  </a:lnTo>
                  <a:lnTo>
                    <a:pt x="28782" y="14169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33450630-9C9A-4B60-89D5-5D3032BCCA52}"/>
                </a:ext>
              </a:extLst>
            </p:cNvPr>
            <p:cNvSpPr/>
            <p:nvPr/>
          </p:nvSpPr>
          <p:spPr>
            <a:xfrm>
              <a:off x="9802451" y="5053327"/>
              <a:ext cx="149075" cy="141696"/>
            </a:xfrm>
            <a:custGeom>
              <a:avLst/>
              <a:gdLst>
                <a:gd name="connsiteX0" fmla="*/ 28782 w 149075"/>
                <a:gd name="connsiteY0" fmla="*/ 141696 h 141696"/>
                <a:gd name="connsiteX1" fmla="*/ 74538 w 149075"/>
                <a:gd name="connsiteY1" fmla="*/ 108486 h 141696"/>
                <a:gd name="connsiteX2" fmla="*/ 121032 w 149075"/>
                <a:gd name="connsiteY2" fmla="*/ 141696 h 141696"/>
                <a:gd name="connsiteX3" fmla="*/ 103320 w 149075"/>
                <a:gd name="connsiteY3" fmla="*/ 87822 h 141696"/>
                <a:gd name="connsiteX4" fmla="*/ 149076 w 149075"/>
                <a:gd name="connsiteY4" fmla="*/ 53874 h 141696"/>
                <a:gd name="connsiteX5" fmla="*/ 92250 w 149075"/>
                <a:gd name="connsiteY5" fmla="*/ 53874 h 141696"/>
                <a:gd name="connsiteX6" fmla="*/ 74538 w 149075"/>
                <a:gd name="connsiteY6" fmla="*/ 0 h 141696"/>
                <a:gd name="connsiteX7" fmla="*/ 57564 w 149075"/>
                <a:gd name="connsiteY7" fmla="*/ 53874 h 141696"/>
                <a:gd name="connsiteX8" fmla="*/ 0 w 149075"/>
                <a:gd name="connsiteY8" fmla="*/ 53874 h 141696"/>
                <a:gd name="connsiteX9" fmla="*/ 46494 w 149075"/>
                <a:gd name="connsiteY9" fmla="*/ 87822 h 141696"/>
                <a:gd name="connsiteX10" fmla="*/ 28782 w 149075"/>
                <a:gd name="connsiteY10" fmla="*/ 141696 h 14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075" h="141696">
                  <a:moveTo>
                    <a:pt x="28782" y="141696"/>
                  </a:moveTo>
                  <a:lnTo>
                    <a:pt x="74538" y="108486"/>
                  </a:lnTo>
                  <a:lnTo>
                    <a:pt x="121032" y="141696"/>
                  </a:lnTo>
                  <a:lnTo>
                    <a:pt x="103320" y="87822"/>
                  </a:lnTo>
                  <a:lnTo>
                    <a:pt x="149076" y="53874"/>
                  </a:lnTo>
                  <a:lnTo>
                    <a:pt x="92250" y="53874"/>
                  </a:lnTo>
                  <a:lnTo>
                    <a:pt x="74538" y="0"/>
                  </a:lnTo>
                  <a:lnTo>
                    <a:pt x="57564" y="53874"/>
                  </a:lnTo>
                  <a:lnTo>
                    <a:pt x="0" y="53874"/>
                  </a:lnTo>
                  <a:lnTo>
                    <a:pt x="46494" y="87822"/>
                  </a:lnTo>
                  <a:lnTo>
                    <a:pt x="28782" y="14169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975" name="Notes">
            <a:extLst>
              <a:ext uri="{FF2B5EF4-FFF2-40B4-BE49-F238E27FC236}">
                <a16:creationId xmlns:a16="http://schemas.microsoft.com/office/drawing/2014/main" id="{5CF5A6B0-97EA-499F-8331-97125EE96F40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20954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S–T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SRI LANKA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SUDAN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SURINAME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SWAZILAND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SWEDEN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SWITZERLAND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SYRIA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TAJIKISTAN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561298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TANZANIA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THAILAND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SOMALIA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SOUTH AFRICA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SOUTH KOREA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SOUTH SUDAN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SPAIN</a:t>
              </a:r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6CFF40C1-1612-4BE3-9E8F-3AD871A0CA6E}"/>
              </a:ext>
            </a:extLst>
          </p:cNvPr>
          <p:cNvGrpSpPr/>
          <p:nvPr/>
        </p:nvGrpSpPr>
        <p:grpSpPr>
          <a:xfrm>
            <a:off x="799610" y="1526355"/>
            <a:ext cx="1568988" cy="915119"/>
            <a:chOff x="799610" y="1526355"/>
            <a:chExt cx="1568988" cy="915119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1E30EA80-8754-439A-ADFF-70CDFF121E58}"/>
                </a:ext>
              </a:extLst>
            </p:cNvPr>
            <p:cNvSpPr/>
            <p:nvPr/>
          </p:nvSpPr>
          <p:spPr>
            <a:xfrm>
              <a:off x="799610" y="1526355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897408 w 1568988"/>
                <a:gd name="connsiteY4" fmla="*/ 631728 h 915119"/>
                <a:gd name="connsiteX5" fmla="*/ 784494 w 1568988"/>
                <a:gd name="connsiteY5" fmla="*/ 549810 h 915119"/>
                <a:gd name="connsiteX6" fmla="*/ 670842 w 1568988"/>
                <a:gd name="connsiteY6" fmla="*/ 631728 h 915119"/>
                <a:gd name="connsiteX7" fmla="*/ 714384 w 1568988"/>
                <a:gd name="connsiteY7" fmla="*/ 498888 h 915119"/>
                <a:gd name="connsiteX8" fmla="*/ 601470 w 1568988"/>
                <a:gd name="connsiteY8" fmla="*/ 416232 h 915119"/>
                <a:gd name="connsiteX9" fmla="*/ 738000 w 1568988"/>
                <a:gd name="connsiteY9" fmla="*/ 416232 h 915119"/>
                <a:gd name="connsiteX10" fmla="*/ 781542 w 1568988"/>
                <a:gd name="connsiteY10" fmla="*/ 282654 h 915119"/>
                <a:gd name="connsiteX11" fmla="*/ 825084 w 1568988"/>
                <a:gd name="connsiteY11" fmla="*/ 416232 h 915119"/>
                <a:gd name="connsiteX12" fmla="*/ 964566 w 1568988"/>
                <a:gd name="connsiteY12" fmla="*/ 416232 h 915119"/>
                <a:gd name="connsiteX13" fmla="*/ 854604 w 1568988"/>
                <a:gd name="connsiteY13" fmla="*/ 498888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897408" y="631728"/>
                  </a:moveTo>
                  <a:lnTo>
                    <a:pt x="784494" y="549810"/>
                  </a:lnTo>
                  <a:lnTo>
                    <a:pt x="670842" y="631728"/>
                  </a:lnTo>
                  <a:lnTo>
                    <a:pt x="714384" y="498888"/>
                  </a:lnTo>
                  <a:lnTo>
                    <a:pt x="601470" y="416232"/>
                  </a:lnTo>
                  <a:lnTo>
                    <a:pt x="738000" y="416232"/>
                  </a:lnTo>
                  <a:lnTo>
                    <a:pt x="781542" y="282654"/>
                  </a:lnTo>
                  <a:lnTo>
                    <a:pt x="825084" y="416232"/>
                  </a:lnTo>
                  <a:lnTo>
                    <a:pt x="964566" y="416232"/>
                  </a:lnTo>
                  <a:lnTo>
                    <a:pt x="854604" y="498888"/>
                  </a:lnTo>
                  <a:close/>
                </a:path>
              </a:pathLst>
            </a:custGeom>
            <a:solidFill>
              <a:srgbClr val="4189D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D5BE8BA-BB28-4F9A-811A-932DA7EA494A}"/>
                </a:ext>
              </a:extLst>
            </p:cNvPr>
            <p:cNvSpPr/>
            <p:nvPr/>
          </p:nvSpPr>
          <p:spPr>
            <a:xfrm>
              <a:off x="1401079" y="1809008"/>
              <a:ext cx="366048" cy="349074"/>
            </a:xfrm>
            <a:custGeom>
              <a:avLst/>
              <a:gdLst>
                <a:gd name="connsiteX0" fmla="*/ 225828 w 366048"/>
                <a:gd name="connsiteY0" fmla="*/ 133578 h 349074"/>
                <a:gd name="connsiteX1" fmla="*/ 183024 w 366048"/>
                <a:gd name="connsiteY1" fmla="*/ 0 h 349074"/>
                <a:gd name="connsiteX2" fmla="*/ 139482 w 366048"/>
                <a:gd name="connsiteY2" fmla="*/ 133578 h 349074"/>
                <a:gd name="connsiteX3" fmla="*/ 0 w 366048"/>
                <a:gd name="connsiteY3" fmla="*/ 133578 h 349074"/>
                <a:gd name="connsiteX4" fmla="*/ 112914 w 366048"/>
                <a:gd name="connsiteY4" fmla="*/ 216234 h 349074"/>
                <a:gd name="connsiteX5" fmla="*/ 69372 w 366048"/>
                <a:gd name="connsiteY5" fmla="*/ 349074 h 349074"/>
                <a:gd name="connsiteX6" fmla="*/ 183024 w 366048"/>
                <a:gd name="connsiteY6" fmla="*/ 267156 h 349074"/>
                <a:gd name="connsiteX7" fmla="*/ 295938 w 366048"/>
                <a:gd name="connsiteY7" fmla="*/ 349074 h 349074"/>
                <a:gd name="connsiteX8" fmla="*/ 253134 w 366048"/>
                <a:gd name="connsiteY8" fmla="*/ 216234 h 349074"/>
                <a:gd name="connsiteX9" fmla="*/ 366048 w 366048"/>
                <a:gd name="connsiteY9" fmla="*/ 133578 h 349074"/>
                <a:gd name="connsiteX10" fmla="*/ 225828 w 366048"/>
                <a:gd name="connsiteY10" fmla="*/ 133578 h 349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6048" h="349074">
                  <a:moveTo>
                    <a:pt x="225828" y="133578"/>
                  </a:moveTo>
                  <a:lnTo>
                    <a:pt x="183024" y="0"/>
                  </a:lnTo>
                  <a:lnTo>
                    <a:pt x="139482" y="133578"/>
                  </a:lnTo>
                  <a:lnTo>
                    <a:pt x="0" y="133578"/>
                  </a:lnTo>
                  <a:lnTo>
                    <a:pt x="112914" y="216234"/>
                  </a:lnTo>
                  <a:lnTo>
                    <a:pt x="69372" y="349074"/>
                  </a:lnTo>
                  <a:lnTo>
                    <a:pt x="183024" y="267156"/>
                  </a:lnTo>
                  <a:lnTo>
                    <a:pt x="295938" y="349074"/>
                  </a:lnTo>
                  <a:lnTo>
                    <a:pt x="253134" y="216234"/>
                  </a:lnTo>
                  <a:lnTo>
                    <a:pt x="366048" y="133578"/>
                  </a:lnTo>
                  <a:lnTo>
                    <a:pt x="225828" y="13357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44" name="Group 1043">
            <a:extLst>
              <a:ext uri="{FF2B5EF4-FFF2-40B4-BE49-F238E27FC236}">
                <a16:creationId xmlns:a16="http://schemas.microsoft.com/office/drawing/2014/main" id="{DF7F4DE1-BA64-41B3-B348-2B29DBAD4B96}"/>
              </a:ext>
            </a:extLst>
          </p:cNvPr>
          <p:cNvGrpSpPr/>
          <p:nvPr/>
        </p:nvGrpSpPr>
        <p:grpSpPr>
          <a:xfrm>
            <a:off x="9458544" y="4993549"/>
            <a:ext cx="1568988" cy="915120"/>
            <a:chOff x="9458544" y="4993549"/>
            <a:chExt cx="1568988" cy="915120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1D26CED-B6A0-41DB-AC8E-FC588B251AE2}"/>
                </a:ext>
              </a:extLst>
            </p:cNvPr>
            <p:cNvSpPr/>
            <p:nvPr/>
          </p:nvSpPr>
          <p:spPr>
            <a:xfrm>
              <a:off x="9458544" y="5755903"/>
              <a:ext cx="1568988" cy="152766"/>
            </a:xfrm>
            <a:custGeom>
              <a:avLst/>
              <a:gdLst>
                <a:gd name="connsiteX0" fmla="*/ 0 w 1568988"/>
                <a:gd name="connsiteY0" fmla="*/ 0 h 152766"/>
                <a:gd name="connsiteX1" fmla="*/ 1568988 w 1568988"/>
                <a:gd name="connsiteY1" fmla="*/ 0 h 152766"/>
                <a:gd name="connsiteX2" fmla="*/ 1568988 w 1568988"/>
                <a:gd name="connsiteY2" fmla="*/ 152766 h 152766"/>
                <a:gd name="connsiteX3" fmla="*/ 0 w 1568988"/>
                <a:gd name="connsiteY3" fmla="*/ 152766 h 1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766">
                  <a:moveTo>
                    <a:pt x="0" y="0"/>
                  </a:moveTo>
                  <a:lnTo>
                    <a:pt x="1568988" y="0"/>
                  </a:lnTo>
                  <a:lnTo>
                    <a:pt x="1568988" y="152766"/>
                  </a:lnTo>
                  <a:lnTo>
                    <a:pt x="0" y="152766"/>
                  </a:lnTo>
                  <a:close/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5E097A24-3FF6-4AF9-92EC-C4C75A4ADD78}"/>
                </a:ext>
              </a:extLst>
            </p:cNvPr>
            <p:cNvSpPr/>
            <p:nvPr/>
          </p:nvSpPr>
          <p:spPr>
            <a:xfrm>
              <a:off x="9458544" y="4993549"/>
              <a:ext cx="1568988" cy="152766"/>
            </a:xfrm>
            <a:custGeom>
              <a:avLst/>
              <a:gdLst>
                <a:gd name="connsiteX0" fmla="*/ 0 w 1568988"/>
                <a:gd name="connsiteY0" fmla="*/ 0 h 152766"/>
                <a:gd name="connsiteX1" fmla="*/ 1568988 w 1568988"/>
                <a:gd name="connsiteY1" fmla="*/ 0 h 152766"/>
                <a:gd name="connsiteX2" fmla="*/ 1568988 w 1568988"/>
                <a:gd name="connsiteY2" fmla="*/ 152766 h 152766"/>
                <a:gd name="connsiteX3" fmla="*/ 0 w 1568988"/>
                <a:gd name="connsiteY3" fmla="*/ 152766 h 1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766">
                  <a:moveTo>
                    <a:pt x="0" y="0"/>
                  </a:moveTo>
                  <a:lnTo>
                    <a:pt x="1568988" y="0"/>
                  </a:lnTo>
                  <a:lnTo>
                    <a:pt x="1568988" y="152766"/>
                  </a:lnTo>
                  <a:lnTo>
                    <a:pt x="0" y="152766"/>
                  </a:lnTo>
                  <a:close/>
                </a:path>
              </a:pathLst>
            </a:custGeom>
            <a:solidFill>
              <a:srgbClr val="ED1C2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D7E8E56-E3C8-41D1-83AD-FA8DDA39BB7B}"/>
                </a:ext>
              </a:extLst>
            </p:cNvPr>
            <p:cNvSpPr/>
            <p:nvPr/>
          </p:nvSpPr>
          <p:spPr>
            <a:xfrm>
              <a:off x="9458544" y="5146315"/>
              <a:ext cx="1568988" cy="152766"/>
            </a:xfrm>
            <a:custGeom>
              <a:avLst/>
              <a:gdLst>
                <a:gd name="connsiteX0" fmla="*/ 0 w 1568988"/>
                <a:gd name="connsiteY0" fmla="*/ 0 h 152766"/>
                <a:gd name="connsiteX1" fmla="*/ 1568988 w 1568988"/>
                <a:gd name="connsiteY1" fmla="*/ 0 h 152766"/>
                <a:gd name="connsiteX2" fmla="*/ 1568988 w 1568988"/>
                <a:gd name="connsiteY2" fmla="*/ 152766 h 152766"/>
                <a:gd name="connsiteX3" fmla="*/ 0 w 1568988"/>
                <a:gd name="connsiteY3" fmla="*/ 152766 h 1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766">
                  <a:moveTo>
                    <a:pt x="0" y="0"/>
                  </a:moveTo>
                  <a:lnTo>
                    <a:pt x="1568988" y="0"/>
                  </a:lnTo>
                  <a:lnTo>
                    <a:pt x="1568988" y="152766"/>
                  </a:lnTo>
                  <a:lnTo>
                    <a:pt x="0" y="1527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ECFA4B9-34C0-4B57-A9EE-1C6169E8F937}"/>
                </a:ext>
              </a:extLst>
            </p:cNvPr>
            <p:cNvSpPr/>
            <p:nvPr/>
          </p:nvSpPr>
          <p:spPr>
            <a:xfrm>
              <a:off x="9458544" y="5603875"/>
              <a:ext cx="1568988" cy="152028"/>
            </a:xfrm>
            <a:custGeom>
              <a:avLst/>
              <a:gdLst>
                <a:gd name="connsiteX0" fmla="*/ 0 w 1568988"/>
                <a:gd name="connsiteY0" fmla="*/ 0 h 152028"/>
                <a:gd name="connsiteX1" fmla="*/ 1568988 w 1568988"/>
                <a:gd name="connsiteY1" fmla="*/ 0 h 152028"/>
                <a:gd name="connsiteX2" fmla="*/ 1568988 w 1568988"/>
                <a:gd name="connsiteY2" fmla="*/ 152028 h 152028"/>
                <a:gd name="connsiteX3" fmla="*/ 0 w 1568988"/>
                <a:gd name="connsiteY3" fmla="*/ 152028 h 15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028">
                  <a:moveTo>
                    <a:pt x="0" y="0"/>
                  </a:moveTo>
                  <a:lnTo>
                    <a:pt x="1568988" y="0"/>
                  </a:lnTo>
                  <a:lnTo>
                    <a:pt x="1568988" y="152028"/>
                  </a:lnTo>
                  <a:lnTo>
                    <a:pt x="0" y="15202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FB32BA6-1A11-4CAD-B55A-1D059DC2DF79}"/>
                </a:ext>
              </a:extLst>
            </p:cNvPr>
            <p:cNvSpPr/>
            <p:nvPr/>
          </p:nvSpPr>
          <p:spPr>
            <a:xfrm>
              <a:off x="9458544" y="5298343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241D4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3BB3EE98-2EFD-48FC-B630-29F78383A2BC}"/>
              </a:ext>
            </a:extLst>
          </p:cNvPr>
          <p:cNvGrpSpPr/>
          <p:nvPr/>
        </p:nvGrpSpPr>
        <p:grpSpPr>
          <a:xfrm>
            <a:off x="2964343" y="1526355"/>
            <a:ext cx="1568988" cy="915119"/>
            <a:chOff x="2964343" y="1526355"/>
            <a:chExt cx="1568988" cy="915119"/>
          </a:xfrm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2C416A26-D4DE-407C-B975-933F59BF2D82}"/>
                </a:ext>
              </a:extLst>
            </p:cNvPr>
            <p:cNvSpPr/>
            <p:nvPr/>
          </p:nvSpPr>
          <p:spPr>
            <a:xfrm>
              <a:off x="3128917" y="2075427"/>
              <a:ext cx="1404414" cy="366047"/>
            </a:xfrm>
            <a:custGeom>
              <a:avLst/>
              <a:gdLst>
                <a:gd name="connsiteX0" fmla="*/ 549810 w 1404414"/>
                <a:gd name="connsiteY0" fmla="*/ 0 h 366047"/>
                <a:gd name="connsiteX1" fmla="*/ 0 w 1404414"/>
                <a:gd name="connsiteY1" fmla="*/ 366048 h 366047"/>
                <a:gd name="connsiteX2" fmla="*/ 110700 w 1404414"/>
                <a:gd name="connsiteY2" fmla="*/ 366048 h 366047"/>
                <a:gd name="connsiteX3" fmla="*/ 568260 w 1404414"/>
                <a:gd name="connsiteY3" fmla="*/ 61254 h 366047"/>
                <a:gd name="connsiteX4" fmla="*/ 1404414 w 1404414"/>
                <a:gd name="connsiteY4" fmla="*/ 61254 h 366047"/>
                <a:gd name="connsiteX5" fmla="*/ 1404414 w 1404414"/>
                <a:gd name="connsiteY5" fmla="*/ 0 h 366047"/>
                <a:gd name="connsiteX6" fmla="*/ 659772 w 1404414"/>
                <a:gd name="connsiteY6" fmla="*/ 0 h 366047"/>
                <a:gd name="connsiteX7" fmla="*/ 549810 w 1404414"/>
                <a:gd name="connsiteY7" fmla="*/ 0 h 36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4414" h="366047">
                  <a:moveTo>
                    <a:pt x="549810" y="0"/>
                  </a:moveTo>
                  <a:lnTo>
                    <a:pt x="0" y="366048"/>
                  </a:lnTo>
                  <a:lnTo>
                    <a:pt x="110700" y="366048"/>
                  </a:lnTo>
                  <a:lnTo>
                    <a:pt x="568260" y="61254"/>
                  </a:lnTo>
                  <a:lnTo>
                    <a:pt x="1404414" y="61254"/>
                  </a:lnTo>
                  <a:lnTo>
                    <a:pt x="1404414" y="0"/>
                  </a:lnTo>
                  <a:lnTo>
                    <a:pt x="659772" y="0"/>
                  </a:lnTo>
                  <a:lnTo>
                    <a:pt x="54981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A1D2AA6-B485-4EFF-B35C-00FED7533762}"/>
                </a:ext>
              </a:extLst>
            </p:cNvPr>
            <p:cNvSpPr/>
            <p:nvPr/>
          </p:nvSpPr>
          <p:spPr>
            <a:xfrm>
              <a:off x="2964343" y="1709379"/>
              <a:ext cx="411066" cy="274535"/>
            </a:xfrm>
            <a:custGeom>
              <a:avLst/>
              <a:gdLst>
                <a:gd name="connsiteX0" fmla="*/ 411066 w 411066"/>
                <a:gd name="connsiteY0" fmla="*/ 274536 h 274535"/>
                <a:gd name="connsiteX1" fmla="*/ 0 w 411066"/>
                <a:gd name="connsiteY1" fmla="*/ 0 h 274535"/>
                <a:gd name="connsiteX2" fmla="*/ 182286 w 411066"/>
                <a:gd name="connsiteY2" fmla="*/ 121770 h 274535"/>
                <a:gd name="connsiteX3" fmla="*/ 411066 w 411066"/>
                <a:gd name="connsiteY3" fmla="*/ 274536 h 27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066" h="274535">
                  <a:moveTo>
                    <a:pt x="411066" y="274536"/>
                  </a:moveTo>
                  <a:lnTo>
                    <a:pt x="0" y="0"/>
                  </a:lnTo>
                  <a:lnTo>
                    <a:pt x="182286" y="121770"/>
                  </a:lnTo>
                  <a:lnTo>
                    <a:pt x="411066" y="27453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F95B7A2-F174-4F5C-9E99-64A653C76B37}"/>
                </a:ext>
              </a:extLst>
            </p:cNvPr>
            <p:cNvSpPr/>
            <p:nvPr/>
          </p:nvSpPr>
          <p:spPr>
            <a:xfrm>
              <a:off x="3128917" y="1526355"/>
              <a:ext cx="1404414" cy="366048"/>
            </a:xfrm>
            <a:custGeom>
              <a:avLst/>
              <a:gdLst>
                <a:gd name="connsiteX0" fmla="*/ 110700 w 1404414"/>
                <a:gd name="connsiteY0" fmla="*/ 0 h 366048"/>
                <a:gd name="connsiteX1" fmla="*/ 0 w 1404414"/>
                <a:gd name="connsiteY1" fmla="*/ 0 h 366048"/>
                <a:gd name="connsiteX2" fmla="*/ 549810 w 1404414"/>
                <a:gd name="connsiteY2" fmla="*/ 366048 h 366048"/>
                <a:gd name="connsiteX3" fmla="*/ 659772 w 1404414"/>
                <a:gd name="connsiteY3" fmla="*/ 366048 h 366048"/>
                <a:gd name="connsiteX4" fmla="*/ 1404414 w 1404414"/>
                <a:gd name="connsiteY4" fmla="*/ 366048 h 366048"/>
                <a:gd name="connsiteX5" fmla="*/ 1404414 w 1404414"/>
                <a:gd name="connsiteY5" fmla="*/ 304794 h 366048"/>
                <a:gd name="connsiteX6" fmla="*/ 568260 w 1404414"/>
                <a:gd name="connsiteY6" fmla="*/ 304794 h 366048"/>
                <a:gd name="connsiteX7" fmla="*/ 110700 w 1404414"/>
                <a:gd name="connsiteY7" fmla="*/ 0 h 366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4414" h="366048">
                  <a:moveTo>
                    <a:pt x="110700" y="0"/>
                  </a:moveTo>
                  <a:lnTo>
                    <a:pt x="0" y="0"/>
                  </a:lnTo>
                  <a:lnTo>
                    <a:pt x="549810" y="366048"/>
                  </a:lnTo>
                  <a:lnTo>
                    <a:pt x="659772" y="366048"/>
                  </a:lnTo>
                  <a:lnTo>
                    <a:pt x="1404414" y="366048"/>
                  </a:lnTo>
                  <a:lnTo>
                    <a:pt x="1404414" y="304794"/>
                  </a:lnTo>
                  <a:lnTo>
                    <a:pt x="568260" y="304794"/>
                  </a:lnTo>
                  <a:lnTo>
                    <a:pt x="11070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D40A74B-20DB-4C2C-A35A-E464B7F0BD5F}"/>
                </a:ext>
              </a:extLst>
            </p:cNvPr>
            <p:cNvSpPr/>
            <p:nvPr/>
          </p:nvSpPr>
          <p:spPr>
            <a:xfrm>
              <a:off x="3239617" y="1526355"/>
              <a:ext cx="1293714" cy="304794"/>
            </a:xfrm>
            <a:custGeom>
              <a:avLst/>
              <a:gdLst>
                <a:gd name="connsiteX0" fmla="*/ 0 w 1293714"/>
                <a:gd name="connsiteY0" fmla="*/ 0 h 304794"/>
                <a:gd name="connsiteX1" fmla="*/ 457560 w 1293714"/>
                <a:gd name="connsiteY1" fmla="*/ 304794 h 304794"/>
                <a:gd name="connsiteX2" fmla="*/ 1293714 w 1293714"/>
                <a:gd name="connsiteY2" fmla="*/ 304794 h 304794"/>
                <a:gd name="connsiteX3" fmla="*/ 1293714 w 1293714"/>
                <a:gd name="connsiteY3" fmla="*/ 0 h 304794"/>
                <a:gd name="connsiteX4" fmla="*/ 0 w 1293714"/>
                <a:gd name="connsiteY4" fmla="*/ 0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3714" h="304794">
                  <a:moveTo>
                    <a:pt x="0" y="0"/>
                  </a:moveTo>
                  <a:lnTo>
                    <a:pt x="457560" y="304794"/>
                  </a:lnTo>
                  <a:lnTo>
                    <a:pt x="1293714" y="304794"/>
                  </a:lnTo>
                  <a:lnTo>
                    <a:pt x="12937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383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0AA89AB-7B2D-4D0F-A740-36FA0F3AB018}"/>
                </a:ext>
              </a:extLst>
            </p:cNvPr>
            <p:cNvSpPr/>
            <p:nvPr/>
          </p:nvSpPr>
          <p:spPr>
            <a:xfrm>
              <a:off x="3239617" y="2136681"/>
              <a:ext cx="1293714" cy="304793"/>
            </a:xfrm>
            <a:custGeom>
              <a:avLst/>
              <a:gdLst>
                <a:gd name="connsiteX0" fmla="*/ 0 w 1293714"/>
                <a:gd name="connsiteY0" fmla="*/ 304794 h 304793"/>
                <a:gd name="connsiteX1" fmla="*/ 1293714 w 1293714"/>
                <a:gd name="connsiteY1" fmla="*/ 304794 h 304793"/>
                <a:gd name="connsiteX2" fmla="*/ 1293714 w 1293714"/>
                <a:gd name="connsiteY2" fmla="*/ 0 h 304793"/>
                <a:gd name="connsiteX3" fmla="*/ 457560 w 1293714"/>
                <a:gd name="connsiteY3" fmla="*/ 0 h 304793"/>
                <a:gd name="connsiteX4" fmla="*/ 0 w 1293714"/>
                <a:gd name="connsiteY4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3714" h="304793">
                  <a:moveTo>
                    <a:pt x="0" y="304794"/>
                  </a:moveTo>
                  <a:lnTo>
                    <a:pt x="1293714" y="304794"/>
                  </a:lnTo>
                  <a:lnTo>
                    <a:pt x="1293714" y="0"/>
                  </a:lnTo>
                  <a:lnTo>
                    <a:pt x="457560" y="0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239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5AA9731-E0D8-4FC0-AA5F-058A7ACA35CD}"/>
                </a:ext>
              </a:extLst>
            </p:cNvPr>
            <p:cNvSpPr/>
            <p:nvPr/>
          </p:nvSpPr>
          <p:spPr>
            <a:xfrm>
              <a:off x="2964343" y="1709379"/>
              <a:ext cx="411066" cy="549072"/>
            </a:xfrm>
            <a:custGeom>
              <a:avLst/>
              <a:gdLst>
                <a:gd name="connsiteX0" fmla="*/ 411066 w 411066"/>
                <a:gd name="connsiteY0" fmla="*/ 274536 h 549072"/>
                <a:gd name="connsiteX1" fmla="*/ 182286 w 411066"/>
                <a:gd name="connsiteY1" fmla="*/ 121770 h 549072"/>
                <a:gd name="connsiteX2" fmla="*/ 0 w 411066"/>
                <a:gd name="connsiteY2" fmla="*/ 0 h 549072"/>
                <a:gd name="connsiteX3" fmla="*/ 0 w 411066"/>
                <a:gd name="connsiteY3" fmla="*/ 121770 h 549072"/>
                <a:gd name="connsiteX4" fmla="*/ 0 w 411066"/>
                <a:gd name="connsiteY4" fmla="*/ 427302 h 549072"/>
                <a:gd name="connsiteX5" fmla="*/ 0 w 411066"/>
                <a:gd name="connsiteY5" fmla="*/ 549072 h 549072"/>
                <a:gd name="connsiteX6" fmla="*/ 411066 w 411066"/>
                <a:gd name="connsiteY6" fmla="*/ 274536 h 54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066" h="549072">
                  <a:moveTo>
                    <a:pt x="411066" y="274536"/>
                  </a:moveTo>
                  <a:lnTo>
                    <a:pt x="182286" y="121770"/>
                  </a:lnTo>
                  <a:lnTo>
                    <a:pt x="0" y="0"/>
                  </a:lnTo>
                  <a:lnTo>
                    <a:pt x="0" y="121770"/>
                  </a:lnTo>
                  <a:lnTo>
                    <a:pt x="0" y="427302"/>
                  </a:lnTo>
                  <a:lnTo>
                    <a:pt x="0" y="549072"/>
                  </a:lnTo>
                  <a:lnTo>
                    <a:pt x="411066" y="27453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9F118D3-F6C1-4B44-A260-6A91BEDD8C11}"/>
                </a:ext>
              </a:extLst>
            </p:cNvPr>
            <p:cNvSpPr/>
            <p:nvPr/>
          </p:nvSpPr>
          <p:spPr>
            <a:xfrm>
              <a:off x="2964343" y="1636317"/>
              <a:ext cx="521766" cy="695195"/>
            </a:xfrm>
            <a:custGeom>
              <a:avLst/>
              <a:gdLst>
                <a:gd name="connsiteX0" fmla="*/ 0 w 521766"/>
                <a:gd name="connsiteY0" fmla="*/ 0 h 695195"/>
                <a:gd name="connsiteX1" fmla="*/ 0 w 521766"/>
                <a:gd name="connsiteY1" fmla="*/ 73062 h 695195"/>
                <a:gd name="connsiteX2" fmla="*/ 411066 w 521766"/>
                <a:gd name="connsiteY2" fmla="*/ 347598 h 695195"/>
                <a:gd name="connsiteX3" fmla="*/ 0 w 521766"/>
                <a:gd name="connsiteY3" fmla="*/ 622134 h 695195"/>
                <a:gd name="connsiteX4" fmla="*/ 0 w 521766"/>
                <a:gd name="connsiteY4" fmla="*/ 695196 h 695195"/>
                <a:gd name="connsiteX5" fmla="*/ 521766 w 521766"/>
                <a:gd name="connsiteY5" fmla="*/ 347598 h 695195"/>
                <a:gd name="connsiteX6" fmla="*/ 0 w 521766"/>
                <a:gd name="connsiteY6" fmla="*/ 0 h 69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766" h="695195">
                  <a:moveTo>
                    <a:pt x="0" y="0"/>
                  </a:moveTo>
                  <a:lnTo>
                    <a:pt x="0" y="73062"/>
                  </a:lnTo>
                  <a:lnTo>
                    <a:pt x="411066" y="347598"/>
                  </a:lnTo>
                  <a:lnTo>
                    <a:pt x="0" y="622134"/>
                  </a:lnTo>
                  <a:lnTo>
                    <a:pt x="0" y="695196"/>
                  </a:lnTo>
                  <a:lnTo>
                    <a:pt x="521766" y="3475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6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A835F0D-CFE6-4330-95FE-1D571F4D30A2}"/>
                </a:ext>
              </a:extLst>
            </p:cNvPr>
            <p:cNvSpPr/>
            <p:nvPr/>
          </p:nvSpPr>
          <p:spPr>
            <a:xfrm>
              <a:off x="2964343" y="1526355"/>
              <a:ext cx="1568988" cy="915119"/>
            </a:xfrm>
            <a:custGeom>
              <a:avLst/>
              <a:gdLst>
                <a:gd name="connsiteX0" fmla="*/ 714384 w 1568988"/>
                <a:gd name="connsiteY0" fmla="*/ 366048 h 915119"/>
                <a:gd name="connsiteX1" fmla="*/ 164574 w 1568988"/>
                <a:gd name="connsiteY1" fmla="*/ 0 h 915119"/>
                <a:gd name="connsiteX2" fmla="*/ 0 w 1568988"/>
                <a:gd name="connsiteY2" fmla="*/ 0 h 915119"/>
                <a:gd name="connsiteX3" fmla="*/ 0 w 1568988"/>
                <a:gd name="connsiteY3" fmla="*/ 109962 h 915119"/>
                <a:gd name="connsiteX4" fmla="*/ 521766 w 1568988"/>
                <a:gd name="connsiteY4" fmla="*/ 457560 h 915119"/>
                <a:gd name="connsiteX5" fmla="*/ 0 w 1568988"/>
                <a:gd name="connsiteY5" fmla="*/ 805158 h 915119"/>
                <a:gd name="connsiteX6" fmla="*/ 0 w 1568988"/>
                <a:gd name="connsiteY6" fmla="*/ 915120 h 915119"/>
                <a:gd name="connsiteX7" fmla="*/ 164574 w 1568988"/>
                <a:gd name="connsiteY7" fmla="*/ 915120 h 915119"/>
                <a:gd name="connsiteX8" fmla="*/ 714384 w 1568988"/>
                <a:gd name="connsiteY8" fmla="*/ 549072 h 915119"/>
                <a:gd name="connsiteX9" fmla="*/ 824346 w 1568988"/>
                <a:gd name="connsiteY9" fmla="*/ 549072 h 915119"/>
                <a:gd name="connsiteX10" fmla="*/ 1568988 w 1568988"/>
                <a:gd name="connsiteY10" fmla="*/ 549072 h 915119"/>
                <a:gd name="connsiteX11" fmla="*/ 1568988 w 1568988"/>
                <a:gd name="connsiteY11" fmla="*/ 366048 h 915119"/>
                <a:gd name="connsiteX12" fmla="*/ 824346 w 1568988"/>
                <a:gd name="connsiteY12" fmla="*/ 366048 h 915119"/>
                <a:gd name="connsiteX13" fmla="*/ 714384 w 1568988"/>
                <a:gd name="connsiteY13" fmla="*/ 366048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8" h="915119">
                  <a:moveTo>
                    <a:pt x="714384" y="366048"/>
                  </a:moveTo>
                  <a:lnTo>
                    <a:pt x="164574" y="0"/>
                  </a:lnTo>
                  <a:lnTo>
                    <a:pt x="0" y="0"/>
                  </a:lnTo>
                  <a:lnTo>
                    <a:pt x="0" y="109962"/>
                  </a:lnTo>
                  <a:lnTo>
                    <a:pt x="521766" y="457560"/>
                  </a:lnTo>
                  <a:lnTo>
                    <a:pt x="0" y="805158"/>
                  </a:lnTo>
                  <a:lnTo>
                    <a:pt x="0" y="915120"/>
                  </a:lnTo>
                  <a:lnTo>
                    <a:pt x="164574" y="915120"/>
                  </a:lnTo>
                  <a:lnTo>
                    <a:pt x="714384" y="549072"/>
                  </a:lnTo>
                  <a:lnTo>
                    <a:pt x="824346" y="549072"/>
                  </a:lnTo>
                  <a:lnTo>
                    <a:pt x="1568988" y="549072"/>
                  </a:lnTo>
                  <a:lnTo>
                    <a:pt x="1568988" y="366048"/>
                  </a:lnTo>
                  <a:lnTo>
                    <a:pt x="824346" y="366048"/>
                  </a:lnTo>
                  <a:lnTo>
                    <a:pt x="714384" y="366048"/>
                  </a:lnTo>
                  <a:close/>
                </a:path>
              </a:pathLst>
            </a:custGeom>
            <a:solidFill>
              <a:srgbClr val="007A4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BA1850C4-1729-439B-A726-B4B19E114D72}"/>
              </a:ext>
            </a:extLst>
          </p:cNvPr>
          <p:cNvGrpSpPr/>
          <p:nvPr/>
        </p:nvGrpSpPr>
        <p:grpSpPr>
          <a:xfrm>
            <a:off x="5129077" y="1526355"/>
            <a:ext cx="1568988" cy="915119"/>
            <a:chOff x="5129077" y="1526355"/>
            <a:chExt cx="1568988" cy="915119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65657D6-D5F9-4786-8777-E28923938835}"/>
                </a:ext>
              </a:extLst>
            </p:cNvPr>
            <p:cNvSpPr/>
            <p:nvPr/>
          </p:nvSpPr>
          <p:spPr>
            <a:xfrm>
              <a:off x="5129077" y="1526355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1133568 w 1568988"/>
                <a:gd name="connsiteY4" fmla="*/ 87084 h 915119"/>
                <a:gd name="connsiteX5" fmla="*/ 1191870 w 1568988"/>
                <a:gd name="connsiteY5" fmla="*/ 174906 h 915119"/>
                <a:gd name="connsiteX6" fmla="*/ 1160136 w 1568988"/>
                <a:gd name="connsiteY6" fmla="*/ 195570 h 915119"/>
                <a:gd name="connsiteX7" fmla="*/ 1101834 w 1568988"/>
                <a:gd name="connsiteY7" fmla="*/ 108486 h 915119"/>
                <a:gd name="connsiteX8" fmla="*/ 1085598 w 1568988"/>
                <a:gd name="connsiteY8" fmla="*/ 118818 h 915119"/>
                <a:gd name="connsiteX9" fmla="*/ 1212534 w 1568988"/>
                <a:gd name="connsiteY9" fmla="*/ 309222 h 915119"/>
                <a:gd name="connsiteX10" fmla="*/ 1180800 w 1568988"/>
                <a:gd name="connsiteY10" fmla="*/ 330624 h 915119"/>
                <a:gd name="connsiteX11" fmla="*/ 1053864 w 1568988"/>
                <a:gd name="connsiteY11" fmla="*/ 140220 h 915119"/>
                <a:gd name="connsiteX12" fmla="*/ 1133568 w 1568988"/>
                <a:gd name="connsiteY12" fmla="*/ 552762 h 915119"/>
                <a:gd name="connsiteX13" fmla="*/ 1165302 w 1568988"/>
                <a:gd name="connsiteY13" fmla="*/ 574164 h 915119"/>
                <a:gd name="connsiteX14" fmla="*/ 1107000 w 1568988"/>
                <a:gd name="connsiteY14" fmla="*/ 664200 h 915119"/>
                <a:gd name="connsiteX15" fmla="*/ 1075266 w 1568988"/>
                <a:gd name="connsiteY15" fmla="*/ 642798 h 915119"/>
                <a:gd name="connsiteX16" fmla="*/ 1075266 w 1568988"/>
                <a:gd name="connsiteY16" fmla="*/ 275274 h 915119"/>
                <a:gd name="connsiteX17" fmla="*/ 1107000 w 1568988"/>
                <a:gd name="connsiteY17" fmla="*/ 253872 h 915119"/>
                <a:gd name="connsiteX18" fmla="*/ 1165302 w 1568988"/>
                <a:gd name="connsiteY18" fmla="*/ 340956 h 915119"/>
                <a:gd name="connsiteX19" fmla="*/ 1133568 w 1568988"/>
                <a:gd name="connsiteY19" fmla="*/ 362358 h 915119"/>
                <a:gd name="connsiteX20" fmla="*/ 1180800 w 1568988"/>
                <a:gd name="connsiteY20" fmla="*/ 584496 h 915119"/>
                <a:gd name="connsiteX21" fmla="*/ 1212534 w 1568988"/>
                <a:gd name="connsiteY21" fmla="*/ 605898 h 915119"/>
                <a:gd name="connsiteX22" fmla="*/ 1154970 w 1568988"/>
                <a:gd name="connsiteY22" fmla="*/ 692982 h 915119"/>
                <a:gd name="connsiteX23" fmla="*/ 1122498 w 1568988"/>
                <a:gd name="connsiteY23" fmla="*/ 671580 h 915119"/>
                <a:gd name="connsiteX24" fmla="*/ 1038366 w 1568988"/>
                <a:gd name="connsiteY24" fmla="*/ 147600 h 915119"/>
                <a:gd name="connsiteX25" fmla="*/ 1096668 w 1568988"/>
                <a:gd name="connsiteY25" fmla="*/ 235422 h 915119"/>
                <a:gd name="connsiteX26" fmla="*/ 1064934 w 1568988"/>
                <a:gd name="connsiteY26" fmla="*/ 256086 h 915119"/>
                <a:gd name="connsiteX27" fmla="*/ 1006632 w 1568988"/>
                <a:gd name="connsiteY27" fmla="*/ 169002 h 915119"/>
                <a:gd name="connsiteX28" fmla="*/ 562356 w 1568988"/>
                <a:gd name="connsiteY28" fmla="*/ 169002 h 915119"/>
                <a:gd name="connsiteX29" fmla="*/ 435420 w 1568988"/>
                <a:gd name="connsiteY29" fmla="*/ 362358 h 915119"/>
                <a:gd name="connsiteX30" fmla="*/ 403686 w 1568988"/>
                <a:gd name="connsiteY30" fmla="*/ 340956 h 915119"/>
                <a:gd name="connsiteX31" fmla="*/ 530622 w 1568988"/>
                <a:gd name="connsiteY31" fmla="*/ 147600 h 915119"/>
                <a:gd name="connsiteX32" fmla="*/ 516600 w 1568988"/>
                <a:gd name="connsiteY32" fmla="*/ 140220 h 915119"/>
                <a:gd name="connsiteX33" fmla="*/ 388188 w 1568988"/>
                <a:gd name="connsiteY33" fmla="*/ 330624 h 915119"/>
                <a:gd name="connsiteX34" fmla="*/ 356454 w 1568988"/>
                <a:gd name="connsiteY34" fmla="*/ 309222 h 915119"/>
                <a:gd name="connsiteX35" fmla="*/ 483390 w 1568988"/>
                <a:gd name="connsiteY35" fmla="*/ 118818 h 915119"/>
                <a:gd name="connsiteX36" fmla="*/ 442800 w 1568988"/>
                <a:gd name="connsiteY36" fmla="*/ 671580 h 915119"/>
                <a:gd name="connsiteX37" fmla="*/ 411066 w 1568988"/>
                <a:gd name="connsiteY37" fmla="*/ 692982 h 915119"/>
                <a:gd name="connsiteX38" fmla="*/ 356454 w 1568988"/>
                <a:gd name="connsiteY38" fmla="*/ 605898 h 915119"/>
                <a:gd name="connsiteX39" fmla="*/ 388188 w 1568988"/>
                <a:gd name="connsiteY39" fmla="*/ 584496 h 915119"/>
                <a:gd name="connsiteX40" fmla="*/ 435420 w 1568988"/>
                <a:gd name="connsiteY40" fmla="*/ 87084 h 915119"/>
                <a:gd name="connsiteX41" fmla="*/ 467154 w 1568988"/>
                <a:gd name="connsiteY41" fmla="*/ 108486 h 915119"/>
                <a:gd name="connsiteX42" fmla="*/ 340218 w 1568988"/>
                <a:gd name="connsiteY42" fmla="*/ 298890 h 915119"/>
                <a:gd name="connsiteX43" fmla="*/ 308484 w 1568988"/>
                <a:gd name="connsiteY43" fmla="*/ 278226 h 915119"/>
                <a:gd name="connsiteX44" fmla="*/ 435420 w 1568988"/>
                <a:gd name="connsiteY44" fmla="*/ 825084 h 915119"/>
                <a:gd name="connsiteX45" fmla="*/ 308484 w 1568988"/>
                <a:gd name="connsiteY45" fmla="*/ 637632 h 915119"/>
                <a:gd name="connsiteX46" fmla="*/ 340218 w 1568988"/>
                <a:gd name="connsiteY46" fmla="*/ 616230 h 915119"/>
                <a:gd name="connsiteX47" fmla="*/ 467154 w 1568988"/>
                <a:gd name="connsiteY47" fmla="*/ 806634 h 915119"/>
                <a:gd name="connsiteX48" fmla="*/ 483390 w 1568988"/>
                <a:gd name="connsiteY48" fmla="*/ 793350 h 915119"/>
                <a:gd name="connsiteX49" fmla="*/ 425088 w 1568988"/>
                <a:gd name="connsiteY49" fmla="*/ 709218 h 915119"/>
                <a:gd name="connsiteX50" fmla="*/ 456822 w 1568988"/>
                <a:gd name="connsiteY50" fmla="*/ 687816 h 915119"/>
                <a:gd name="connsiteX51" fmla="*/ 516600 w 1568988"/>
                <a:gd name="connsiteY51" fmla="*/ 774900 h 915119"/>
                <a:gd name="connsiteX52" fmla="*/ 530622 w 1568988"/>
                <a:gd name="connsiteY52" fmla="*/ 760878 h 915119"/>
                <a:gd name="connsiteX53" fmla="*/ 403686 w 1568988"/>
                <a:gd name="connsiteY53" fmla="*/ 574164 h 915119"/>
                <a:gd name="connsiteX54" fmla="*/ 435420 w 1568988"/>
                <a:gd name="connsiteY54" fmla="*/ 552762 h 915119"/>
                <a:gd name="connsiteX55" fmla="*/ 562356 w 1568988"/>
                <a:gd name="connsiteY55" fmla="*/ 743166 h 915119"/>
                <a:gd name="connsiteX56" fmla="*/ 657558 w 1568988"/>
                <a:gd name="connsiteY56" fmla="*/ 647964 h 915119"/>
                <a:gd name="connsiteX57" fmla="*/ 583758 w 1568988"/>
                <a:gd name="connsiteY57" fmla="*/ 352764 h 915119"/>
                <a:gd name="connsiteX58" fmla="*/ 594828 w 1568988"/>
                <a:gd name="connsiteY58" fmla="*/ 332100 h 915119"/>
                <a:gd name="connsiteX59" fmla="*/ 594828 w 1568988"/>
                <a:gd name="connsiteY59" fmla="*/ 332100 h 915119"/>
                <a:gd name="connsiteX60" fmla="*/ 594828 w 1568988"/>
                <a:gd name="connsiteY60" fmla="*/ 332100 h 915119"/>
                <a:gd name="connsiteX61" fmla="*/ 908699 w 1568988"/>
                <a:gd name="connsiteY61" fmla="*/ 257997 h 915119"/>
                <a:gd name="connsiteX62" fmla="*/ 986706 w 1568988"/>
                <a:gd name="connsiteY62" fmla="*/ 565308 h 915119"/>
                <a:gd name="connsiteX63" fmla="*/ 975636 w 1568988"/>
                <a:gd name="connsiteY63" fmla="*/ 585972 h 915119"/>
                <a:gd name="connsiteX64" fmla="*/ 658167 w 1568988"/>
                <a:gd name="connsiteY64" fmla="*/ 648374 h 915119"/>
                <a:gd name="connsiteX65" fmla="*/ 657558 w 1568988"/>
                <a:gd name="connsiteY65" fmla="*/ 647964 h 915119"/>
                <a:gd name="connsiteX66" fmla="*/ 1006632 w 1568988"/>
                <a:gd name="connsiteY66" fmla="*/ 743166 h 915119"/>
                <a:gd name="connsiteX67" fmla="*/ 1064934 w 1568988"/>
                <a:gd name="connsiteY67" fmla="*/ 656082 h 915119"/>
                <a:gd name="connsiteX68" fmla="*/ 1096668 w 1568988"/>
                <a:gd name="connsiteY68" fmla="*/ 676746 h 915119"/>
                <a:gd name="connsiteX69" fmla="*/ 1038366 w 1568988"/>
                <a:gd name="connsiteY69" fmla="*/ 763830 h 915119"/>
                <a:gd name="connsiteX70" fmla="*/ 1053864 w 1568988"/>
                <a:gd name="connsiteY70" fmla="*/ 774900 h 915119"/>
                <a:gd name="connsiteX71" fmla="*/ 1112166 w 1568988"/>
                <a:gd name="connsiteY71" fmla="*/ 687816 h 915119"/>
                <a:gd name="connsiteX72" fmla="*/ 1143900 w 1568988"/>
                <a:gd name="connsiteY72" fmla="*/ 709218 h 915119"/>
                <a:gd name="connsiteX73" fmla="*/ 1085598 w 1568988"/>
                <a:gd name="connsiteY73" fmla="*/ 796302 h 915119"/>
                <a:gd name="connsiteX74" fmla="*/ 1133568 w 1568988"/>
                <a:gd name="connsiteY74" fmla="*/ 828036 h 915119"/>
                <a:gd name="connsiteX75" fmla="*/ 1101834 w 1568988"/>
                <a:gd name="connsiteY75" fmla="*/ 806634 h 915119"/>
                <a:gd name="connsiteX76" fmla="*/ 1160136 w 1568988"/>
                <a:gd name="connsiteY76" fmla="*/ 719550 h 915119"/>
                <a:gd name="connsiteX77" fmla="*/ 1191870 w 1568988"/>
                <a:gd name="connsiteY77" fmla="*/ 740214 h 915119"/>
                <a:gd name="connsiteX78" fmla="*/ 1202202 w 1568988"/>
                <a:gd name="connsiteY78" fmla="*/ 724716 h 915119"/>
                <a:gd name="connsiteX79" fmla="*/ 1170468 w 1568988"/>
                <a:gd name="connsiteY79" fmla="*/ 703314 h 915119"/>
                <a:gd name="connsiteX80" fmla="*/ 1228770 w 1568988"/>
                <a:gd name="connsiteY80" fmla="*/ 616230 h 915119"/>
                <a:gd name="connsiteX81" fmla="*/ 1260504 w 1568988"/>
                <a:gd name="connsiteY81" fmla="*/ 637632 h 915119"/>
                <a:gd name="connsiteX82" fmla="*/ 1228770 w 1568988"/>
                <a:gd name="connsiteY82" fmla="*/ 298890 h 915119"/>
                <a:gd name="connsiteX83" fmla="*/ 1170468 w 1568988"/>
                <a:gd name="connsiteY83" fmla="*/ 211806 h 915119"/>
                <a:gd name="connsiteX84" fmla="*/ 1202202 w 1568988"/>
                <a:gd name="connsiteY84" fmla="*/ 190404 h 915119"/>
                <a:gd name="connsiteX85" fmla="*/ 1260504 w 1568988"/>
                <a:gd name="connsiteY85" fmla="*/ 278226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1133568" y="87084"/>
                  </a:moveTo>
                  <a:lnTo>
                    <a:pt x="1191870" y="174906"/>
                  </a:lnTo>
                  <a:lnTo>
                    <a:pt x="1160136" y="195570"/>
                  </a:lnTo>
                  <a:lnTo>
                    <a:pt x="1101834" y="108486"/>
                  </a:lnTo>
                  <a:close/>
                  <a:moveTo>
                    <a:pt x="1085598" y="118818"/>
                  </a:moveTo>
                  <a:lnTo>
                    <a:pt x="1212534" y="309222"/>
                  </a:lnTo>
                  <a:lnTo>
                    <a:pt x="1180800" y="330624"/>
                  </a:lnTo>
                  <a:lnTo>
                    <a:pt x="1053864" y="140220"/>
                  </a:lnTo>
                  <a:close/>
                  <a:moveTo>
                    <a:pt x="1133568" y="552762"/>
                  </a:moveTo>
                  <a:lnTo>
                    <a:pt x="1165302" y="574164"/>
                  </a:lnTo>
                  <a:lnTo>
                    <a:pt x="1107000" y="664200"/>
                  </a:lnTo>
                  <a:lnTo>
                    <a:pt x="1075266" y="642798"/>
                  </a:lnTo>
                  <a:close/>
                  <a:moveTo>
                    <a:pt x="1075266" y="275274"/>
                  </a:moveTo>
                  <a:lnTo>
                    <a:pt x="1107000" y="253872"/>
                  </a:lnTo>
                  <a:lnTo>
                    <a:pt x="1165302" y="340956"/>
                  </a:lnTo>
                  <a:lnTo>
                    <a:pt x="1133568" y="362358"/>
                  </a:lnTo>
                  <a:close/>
                  <a:moveTo>
                    <a:pt x="1180800" y="584496"/>
                  </a:moveTo>
                  <a:lnTo>
                    <a:pt x="1212534" y="605898"/>
                  </a:lnTo>
                  <a:lnTo>
                    <a:pt x="1154970" y="692982"/>
                  </a:lnTo>
                  <a:lnTo>
                    <a:pt x="1122498" y="671580"/>
                  </a:lnTo>
                  <a:close/>
                  <a:moveTo>
                    <a:pt x="1038366" y="147600"/>
                  </a:moveTo>
                  <a:lnTo>
                    <a:pt x="1096668" y="235422"/>
                  </a:lnTo>
                  <a:lnTo>
                    <a:pt x="1064934" y="256086"/>
                  </a:lnTo>
                  <a:lnTo>
                    <a:pt x="1006632" y="169002"/>
                  </a:lnTo>
                  <a:close/>
                  <a:moveTo>
                    <a:pt x="562356" y="169002"/>
                  </a:moveTo>
                  <a:lnTo>
                    <a:pt x="435420" y="362358"/>
                  </a:lnTo>
                  <a:lnTo>
                    <a:pt x="403686" y="340956"/>
                  </a:lnTo>
                  <a:lnTo>
                    <a:pt x="530622" y="147600"/>
                  </a:lnTo>
                  <a:close/>
                  <a:moveTo>
                    <a:pt x="516600" y="140220"/>
                  </a:moveTo>
                  <a:lnTo>
                    <a:pt x="388188" y="330624"/>
                  </a:lnTo>
                  <a:lnTo>
                    <a:pt x="356454" y="309222"/>
                  </a:lnTo>
                  <a:lnTo>
                    <a:pt x="483390" y="118818"/>
                  </a:lnTo>
                  <a:close/>
                  <a:moveTo>
                    <a:pt x="442800" y="671580"/>
                  </a:moveTo>
                  <a:lnTo>
                    <a:pt x="411066" y="692982"/>
                  </a:lnTo>
                  <a:lnTo>
                    <a:pt x="356454" y="605898"/>
                  </a:lnTo>
                  <a:lnTo>
                    <a:pt x="388188" y="584496"/>
                  </a:lnTo>
                  <a:close/>
                  <a:moveTo>
                    <a:pt x="435420" y="87084"/>
                  </a:moveTo>
                  <a:lnTo>
                    <a:pt x="467154" y="108486"/>
                  </a:lnTo>
                  <a:lnTo>
                    <a:pt x="340218" y="298890"/>
                  </a:lnTo>
                  <a:lnTo>
                    <a:pt x="308484" y="278226"/>
                  </a:lnTo>
                  <a:close/>
                  <a:moveTo>
                    <a:pt x="435420" y="825084"/>
                  </a:moveTo>
                  <a:lnTo>
                    <a:pt x="308484" y="637632"/>
                  </a:lnTo>
                  <a:lnTo>
                    <a:pt x="340218" y="616230"/>
                  </a:lnTo>
                  <a:lnTo>
                    <a:pt x="467154" y="806634"/>
                  </a:lnTo>
                  <a:close/>
                  <a:moveTo>
                    <a:pt x="483390" y="793350"/>
                  </a:moveTo>
                  <a:lnTo>
                    <a:pt x="425088" y="709218"/>
                  </a:lnTo>
                  <a:lnTo>
                    <a:pt x="456822" y="687816"/>
                  </a:lnTo>
                  <a:lnTo>
                    <a:pt x="516600" y="774900"/>
                  </a:lnTo>
                  <a:close/>
                  <a:moveTo>
                    <a:pt x="530622" y="760878"/>
                  </a:moveTo>
                  <a:lnTo>
                    <a:pt x="403686" y="574164"/>
                  </a:lnTo>
                  <a:lnTo>
                    <a:pt x="435420" y="552762"/>
                  </a:lnTo>
                  <a:lnTo>
                    <a:pt x="562356" y="743166"/>
                  </a:lnTo>
                  <a:close/>
                  <a:moveTo>
                    <a:pt x="657558" y="647964"/>
                  </a:moveTo>
                  <a:cubicBezTo>
                    <a:pt x="561307" y="582761"/>
                    <a:pt x="529515" y="455590"/>
                    <a:pt x="583758" y="352764"/>
                  </a:cubicBezTo>
                  <a:cubicBezTo>
                    <a:pt x="586711" y="345506"/>
                    <a:pt x="590421" y="338580"/>
                    <a:pt x="594828" y="332100"/>
                  </a:cubicBezTo>
                  <a:lnTo>
                    <a:pt x="594828" y="332100"/>
                  </a:lnTo>
                  <a:lnTo>
                    <a:pt x="594828" y="332100"/>
                  </a:lnTo>
                  <a:cubicBezTo>
                    <a:pt x="661038" y="224964"/>
                    <a:pt x="801564" y="191787"/>
                    <a:pt x="908699" y="257997"/>
                  </a:cubicBezTo>
                  <a:cubicBezTo>
                    <a:pt x="1013311" y="322646"/>
                    <a:pt x="1047820" y="458594"/>
                    <a:pt x="986706" y="565308"/>
                  </a:cubicBezTo>
                  <a:cubicBezTo>
                    <a:pt x="983754" y="572566"/>
                    <a:pt x="980042" y="579492"/>
                    <a:pt x="975636" y="585972"/>
                  </a:cubicBezTo>
                  <a:cubicBezTo>
                    <a:pt x="905201" y="690871"/>
                    <a:pt x="763062" y="718809"/>
                    <a:pt x="658167" y="648374"/>
                  </a:cubicBezTo>
                  <a:cubicBezTo>
                    <a:pt x="657964" y="648238"/>
                    <a:pt x="657761" y="648101"/>
                    <a:pt x="657558" y="647964"/>
                  </a:cubicBezTo>
                  <a:close/>
                  <a:moveTo>
                    <a:pt x="1006632" y="743166"/>
                  </a:moveTo>
                  <a:lnTo>
                    <a:pt x="1064934" y="656082"/>
                  </a:lnTo>
                  <a:lnTo>
                    <a:pt x="1096668" y="676746"/>
                  </a:lnTo>
                  <a:lnTo>
                    <a:pt x="1038366" y="763830"/>
                  </a:lnTo>
                  <a:close/>
                  <a:moveTo>
                    <a:pt x="1053864" y="774900"/>
                  </a:moveTo>
                  <a:lnTo>
                    <a:pt x="1112166" y="687816"/>
                  </a:lnTo>
                  <a:lnTo>
                    <a:pt x="1143900" y="709218"/>
                  </a:lnTo>
                  <a:lnTo>
                    <a:pt x="1085598" y="796302"/>
                  </a:lnTo>
                  <a:close/>
                  <a:moveTo>
                    <a:pt x="1133568" y="828036"/>
                  </a:moveTo>
                  <a:lnTo>
                    <a:pt x="1101834" y="806634"/>
                  </a:lnTo>
                  <a:lnTo>
                    <a:pt x="1160136" y="719550"/>
                  </a:lnTo>
                  <a:lnTo>
                    <a:pt x="1191870" y="740214"/>
                  </a:lnTo>
                  <a:close/>
                  <a:moveTo>
                    <a:pt x="1202202" y="724716"/>
                  </a:moveTo>
                  <a:lnTo>
                    <a:pt x="1170468" y="703314"/>
                  </a:lnTo>
                  <a:lnTo>
                    <a:pt x="1228770" y="616230"/>
                  </a:lnTo>
                  <a:lnTo>
                    <a:pt x="1260504" y="637632"/>
                  </a:lnTo>
                  <a:close/>
                  <a:moveTo>
                    <a:pt x="1228770" y="298890"/>
                  </a:moveTo>
                  <a:lnTo>
                    <a:pt x="1170468" y="211806"/>
                  </a:lnTo>
                  <a:lnTo>
                    <a:pt x="1202202" y="190404"/>
                  </a:lnTo>
                  <a:lnTo>
                    <a:pt x="1260504" y="2782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2DC072E-9812-4D5E-AD30-7170AB54C248}"/>
                </a:ext>
              </a:extLst>
            </p:cNvPr>
            <p:cNvSpPr/>
            <p:nvPr/>
          </p:nvSpPr>
          <p:spPr>
            <a:xfrm rot="19582198">
              <a:off x="6161880" y="1679317"/>
              <a:ext cx="38375" cy="104795"/>
            </a:xfrm>
            <a:custGeom>
              <a:avLst/>
              <a:gdLst>
                <a:gd name="connsiteX0" fmla="*/ 0 w 38375"/>
                <a:gd name="connsiteY0" fmla="*/ 0 h 104795"/>
                <a:gd name="connsiteX1" fmla="*/ 38376 w 38375"/>
                <a:gd name="connsiteY1" fmla="*/ 0 h 104795"/>
                <a:gd name="connsiteX2" fmla="*/ 38376 w 38375"/>
                <a:gd name="connsiteY2" fmla="*/ 104796 h 104795"/>
                <a:gd name="connsiteX3" fmla="*/ 0 w 38375"/>
                <a:gd name="connsiteY3" fmla="*/ 104796 h 104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75" h="104795">
                  <a:moveTo>
                    <a:pt x="0" y="0"/>
                  </a:moveTo>
                  <a:lnTo>
                    <a:pt x="38376" y="0"/>
                  </a:lnTo>
                  <a:lnTo>
                    <a:pt x="38376" y="104796"/>
                  </a:lnTo>
                  <a:lnTo>
                    <a:pt x="0" y="10479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97BEB7A-E5C2-4C1C-8570-4213755C2DFC}"/>
                </a:ext>
              </a:extLst>
            </p:cNvPr>
            <p:cNvSpPr/>
            <p:nvPr/>
          </p:nvSpPr>
          <p:spPr>
            <a:xfrm rot="19575601">
              <a:off x="6230531" y="1782042"/>
              <a:ext cx="38376" cy="104796"/>
            </a:xfrm>
            <a:custGeom>
              <a:avLst/>
              <a:gdLst>
                <a:gd name="connsiteX0" fmla="*/ 0 w 38376"/>
                <a:gd name="connsiteY0" fmla="*/ 0 h 104796"/>
                <a:gd name="connsiteX1" fmla="*/ 38376 w 38376"/>
                <a:gd name="connsiteY1" fmla="*/ 0 h 104796"/>
                <a:gd name="connsiteX2" fmla="*/ 38376 w 38376"/>
                <a:gd name="connsiteY2" fmla="*/ 104796 h 104796"/>
                <a:gd name="connsiteX3" fmla="*/ 0 w 38376"/>
                <a:gd name="connsiteY3" fmla="*/ 104796 h 10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76" h="104796">
                  <a:moveTo>
                    <a:pt x="0" y="0"/>
                  </a:moveTo>
                  <a:lnTo>
                    <a:pt x="38376" y="0"/>
                  </a:lnTo>
                  <a:lnTo>
                    <a:pt x="38376" y="104796"/>
                  </a:lnTo>
                  <a:lnTo>
                    <a:pt x="0" y="10479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78D91FC-28FD-4970-BC32-9F68ED2F6909}"/>
                </a:ext>
              </a:extLst>
            </p:cNvPr>
            <p:cNvSpPr/>
            <p:nvPr/>
          </p:nvSpPr>
          <p:spPr>
            <a:xfrm rot="19579200">
              <a:off x="6243691" y="1637062"/>
              <a:ext cx="38376" cy="228780"/>
            </a:xfrm>
            <a:custGeom>
              <a:avLst/>
              <a:gdLst>
                <a:gd name="connsiteX0" fmla="*/ 0 w 38376"/>
                <a:gd name="connsiteY0" fmla="*/ 0 h 228780"/>
                <a:gd name="connsiteX1" fmla="*/ 38376 w 38376"/>
                <a:gd name="connsiteY1" fmla="*/ 0 h 228780"/>
                <a:gd name="connsiteX2" fmla="*/ 38376 w 38376"/>
                <a:gd name="connsiteY2" fmla="*/ 228780 h 228780"/>
                <a:gd name="connsiteX3" fmla="*/ 0 w 38376"/>
                <a:gd name="connsiteY3" fmla="*/ 228780 h 22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76" h="228780">
                  <a:moveTo>
                    <a:pt x="0" y="0"/>
                  </a:moveTo>
                  <a:lnTo>
                    <a:pt x="38376" y="0"/>
                  </a:lnTo>
                  <a:lnTo>
                    <a:pt x="38376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5AE8001-8FED-4065-97D1-0A4561258F21}"/>
                </a:ext>
              </a:extLst>
            </p:cNvPr>
            <p:cNvSpPr/>
            <p:nvPr/>
          </p:nvSpPr>
          <p:spPr>
            <a:xfrm rot="19581600">
              <a:off x="6256831" y="1615632"/>
              <a:ext cx="38376" cy="104796"/>
            </a:xfrm>
            <a:custGeom>
              <a:avLst/>
              <a:gdLst>
                <a:gd name="connsiteX0" fmla="*/ 0 w 38376"/>
                <a:gd name="connsiteY0" fmla="*/ 0 h 104796"/>
                <a:gd name="connsiteX1" fmla="*/ 38376 w 38376"/>
                <a:gd name="connsiteY1" fmla="*/ 0 h 104796"/>
                <a:gd name="connsiteX2" fmla="*/ 38376 w 38376"/>
                <a:gd name="connsiteY2" fmla="*/ 104796 h 104796"/>
                <a:gd name="connsiteX3" fmla="*/ 0 w 38376"/>
                <a:gd name="connsiteY3" fmla="*/ 104796 h 10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76" h="104796">
                  <a:moveTo>
                    <a:pt x="0" y="0"/>
                  </a:moveTo>
                  <a:lnTo>
                    <a:pt x="38376" y="0"/>
                  </a:lnTo>
                  <a:lnTo>
                    <a:pt x="38376" y="104796"/>
                  </a:lnTo>
                  <a:lnTo>
                    <a:pt x="0" y="10479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B2AC3AF-7B86-484C-B102-E0EC2A2D4391}"/>
                </a:ext>
              </a:extLst>
            </p:cNvPr>
            <p:cNvSpPr/>
            <p:nvPr/>
          </p:nvSpPr>
          <p:spPr>
            <a:xfrm>
              <a:off x="6299544" y="1716758"/>
              <a:ext cx="90036" cy="108486"/>
            </a:xfrm>
            <a:custGeom>
              <a:avLst/>
              <a:gdLst>
                <a:gd name="connsiteX0" fmla="*/ 0 w 90036"/>
                <a:gd name="connsiteY0" fmla="*/ 21402 h 108486"/>
                <a:gd name="connsiteX1" fmla="*/ 58302 w 90036"/>
                <a:gd name="connsiteY1" fmla="*/ 108486 h 108486"/>
                <a:gd name="connsiteX2" fmla="*/ 90036 w 90036"/>
                <a:gd name="connsiteY2" fmla="*/ 87822 h 108486"/>
                <a:gd name="connsiteX3" fmla="*/ 31734 w 90036"/>
                <a:gd name="connsiteY3" fmla="*/ 0 h 108486"/>
                <a:gd name="connsiteX4" fmla="*/ 0 w 90036"/>
                <a:gd name="connsiteY4" fmla="*/ 21402 h 10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036" h="108486">
                  <a:moveTo>
                    <a:pt x="0" y="21402"/>
                  </a:moveTo>
                  <a:lnTo>
                    <a:pt x="58302" y="108486"/>
                  </a:lnTo>
                  <a:lnTo>
                    <a:pt x="90036" y="87822"/>
                  </a:lnTo>
                  <a:lnTo>
                    <a:pt x="31734" y="0"/>
                  </a:lnTo>
                  <a:lnTo>
                    <a:pt x="0" y="2140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3D2BD3A-920B-4977-9642-FCD23F1FFA9D}"/>
                </a:ext>
              </a:extLst>
            </p:cNvPr>
            <p:cNvSpPr/>
            <p:nvPr/>
          </p:nvSpPr>
          <p:spPr>
            <a:xfrm rot="19578001">
              <a:off x="5593168" y="2070024"/>
              <a:ext cx="38375" cy="228779"/>
            </a:xfrm>
            <a:custGeom>
              <a:avLst/>
              <a:gdLst>
                <a:gd name="connsiteX0" fmla="*/ 0 w 38375"/>
                <a:gd name="connsiteY0" fmla="*/ 0 h 228779"/>
                <a:gd name="connsiteX1" fmla="*/ 38376 w 38375"/>
                <a:gd name="connsiteY1" fmla="*/ 0 h 228779"/>
                <a:gd name="connsiteX2" fmla="*/ 38376 w 38375"/>
                <a:gd name="connsiteY2" fmla="*/ 228780 h 228779"/>
                <a:gd name="connsiteX3" fmla="*/ 0 w 38375"/>
                <a:gd name="connsiteY3" fmla="*/ 22878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75" h="228779">
                  <a:moveTo>
                    <a:pt x="0" y="0"/>
                  </a:moveTo>
                  <a:lnTo>
                    <a:pt x="38376" y="0"/>
                  </a:lnTo>
                  <a:lnTo>
                    <a:pt x="38376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AFBE908-E98A-4C76-9619-79D7F243C5A8}"/>
                </a:ext>
              </a:extLst>
            </p:cNvPr>
            <p:cNvSpPr/>
            <p:nvPr/>
          </p:nvSpPr>
          <p:spPr>
            <a:xfrm rot="19572600">
              <a:off x="5510755" y="2111839"/>
              <a:ext cx="38376" cy="104796"/>
            </a:xfrm>
            <a:custGeom>
              <a:avLst/>
              <a:gdLst>
                <a:gd name="connsiteX0" fmla="*/ 0 w 38376"/>
                <a:gd name="connsiteY0" fmla="*/ 0 h 104796"/>
                <a:gd name="connsiteX1" fmla="*/ 38376 w 38376"/>
                <a:gd name="connsiteY1" fmla="*/ 0 h 104796"/>
                <a:gd name="connsiteX2" fmla="*/ 38376 w 38376"/>
                <a:gd name="connsiteY2" fmla="*/ 104796 h 104796"/>
                <a:gd name="connsiteX3" fmla="*/ 0 w 38376"/>
                <a:gd name="connsiteY3" fmla="*/ 104796 h 10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76" h="104796">
                  <a:moveTo>
                    <a:pt x="0" y="0"/>
                  </a:moveTo>
                  <a:lnTo>
                    <a:pt x="38376" y="0"/>
                  </a:lnTo>
                  <a:lnTo>
                    <a:pt x="38376" y="104796"/>
                  </a:lnTo>
                  <a:lnTo>
                    <a:pt x="0" y="10479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3DBBADB-3C40-4A4F-ACAF-4A01B874252D}"/>
                </a:ext>
              </a:extLst>
            </p:cNvPr>
            <p:cNvSpPr/>
            <p:nvPr/>
          </p:nvSpPr>
          <p:spPr>
            <a:xfrm>
              <a:off x="5554165" y="2214170"/>
              <a:ext cx="89297" cy="108486"/>
            </a:xfrm>
            <a:custGeom>
              <a:avLst/>
              <a:gdLst>
                <a:gd name="connsiteX0" fmla="*/ 0 w 89297"/>
                <a:gd name="connsiteY0" fmla="*/ 21402 h 108486"/>
                <a:gd name="connsiteX1" fmla="*/ 57564 w 89297"/>
                <a:gd name="connsiteY1" fmla="*/ 108486 h 108486"/>
                <a:gd name="connsiteX2" fmla="*/ 89298 w 89297"/>
                <a:gd name="connsiteY2" fmla="*/ 87084 h 108486"/>
                <a:gd name="connsiteX3" fmla="*/ 31734 w 89297"/>
                <a:gd name="connsiteY3" fmla="*/ 0 h 108486"/>
                <a:gd name="connsiteX4" fmla="*/ 0 w 89297"/>
                <a:gd name="connsiteY4" fmla="*/ 21402 h 10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297" h="108486">
                  <a:moveTo>
                    <a:pt x="0" y="21402"/>
                  </a:moveTo>
                  <a:lnTo>
                    <a:pt x="57564" y="108486"/>
                  </a:lnTo>
                  <a:lnTo>
                    <a:pt x="89298" y="87084"/>
                  </a:lnTo>
                  <a:lnTo>
                    <a:pt x="31734" y="0"/>
                  </a:lnTo>
                  <a:lnTo>
                    <a:pt x="0" y="2140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F5D650D-BFE2-41F4-90D9-82FE8C816F86}"/>
                </a:ext>
              </a:extLst>
            </p:cNvPr>
            <p:cNvSpPr/>
            <p:nvPr/>
          </p:nvSpPr>
          <p:spPr>
            <a:xfrm rot="19578001">
              <a:off x="5497519" y="2133583"/>
              <a:ext cx="38375" cy="228779"/>
            </a:xfrm>
            <a:custGeom>
              <a:avLst/>
              <a:gdLst>
                <a:gd name="connsiteX0" fmla="*/ 0 w 38375"/>
                <a:gd name="connsiteY0" fmla="*/ 0 h 228779"/>
                <a:gd name="connsiteX1" fmla="*/ 38376 w 38375"/>
                <a:gd name="connsiteY1" fmla="*/ 0 h 228779"/>
                <a:gd name="connsiteX2" fmla="*/ 38376 w 38375"/>
                <a:gd name="connsiteY2" fmla="*/ 228780 h 228779"/>
                <a:gd name="connsiteX3" fmla="*/ 0 w 38375"/>
                <a:gd name="connsiteY3" fmla="*/ 228780 h 22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75" h="228779">
                  <a:moveTo>
                    <a:pt x="0" y="0"/>
                  </a:moveTo>
                  <a:lnTo>
                    <a:pt x="38376" y="0"/>
                  </a:lnTo>
                  <a:lnTo>
                    <a:pt x="38376" y="228780"/>
                  </a:lnTo>
                  <a:lnTo>
                    <a:pt x="0" y="2287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D5D838B-CAA5-4986-83CE-C3EAA5FF7600}"/>
                </a:ext>
              </a:extLst>
            </p:cNvPr>
            <p:cNvSpPr/>
            <p:nvPr/>
          </p:nvSpPr>
          <p:spPr>
            <a:xfrm rot="18221999">
              <a:off x="5497625" y="1763981"/>
              <a:ext cx="228779" cy="38375"/>
            </a:xfrm>
            <a:custGeom>
              <a:avLst/>
              <a:gdLst>
                <a:gd name="connsiteX0" fmla="*/ 0 w 228779"/>
                <a:gd name="connsiteY0" fmla="*/ 0 h 38375"/>
                <a:gd name="connsiteX1" fmla="*/ 228780 w 228779"/>
                <a:gd name="connsiteY1" fmla="*/ 0 h 38375"/>
                <a:gd name="connsiteX2" fmla="*/ 228780 w 228779"/>
                <a:gd name="connsiteY2" fmla="*/ 38376 h 38375"/>
                <a:gd name="connsiteX3" fmla="*/ 0 w 228779"/>
                <a:gd name="connsiteY3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79" h="38375">
                  <a:moveTo>
                    <a:pt x="0" y="0"/>
                  </a:moveTo>
                  <a:lnTo>
                    <a:pt x="228780" y="0"/>
                  </a:lnTo>
                  <a:lnTo>
                    <a:pt x="228780" y="38376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D95C1DA-12FC-4D07-834C-0FBE651BC2F5}"/>
                </a:ext>
              </a:extLst>
            </p:cNvPr>
            <p:cNvSpPr/>
            <p:nvPr/>
          </p:nvSpPr>
          <p:spPr>
            <a:xfrm rot="18220200">
              <a:off x="5450059" y="1732308"/>
              <a:ext cx="228780" cy="38376"/>
            </a:xfrm>
            <a:custGeom>
              <a:avLst/>
              <a:gdLst>
                <a:gd name="connsiteX0" fmla="*/ 0 w 228780"/>
                <a:gd name="connsiteY0" fmla="*/ 0 h 38376"/>
                <a:gd name="connsiteX1" fmla="*/ 228780 w 228780"/>
                <a:gd name="connsiteY1" fmla="*/ 0 h 38376"/>
                <a:gd name="connsiteX2" fmla="*/ 228780 w 228780"/>
                <a:gd name="connsiteY2" fmla="*/ 38376 h 38376"/>
                <a:gd name="connsiteX3" fmla="*/ 0 w 228780"/>
                <a:gd name="connsiteY3" fmla="*/ 38376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80" h="38376">
                  <a:moveTo>
                    <a:pt x="0" y="0"/>
                  </a:moveTo>
                  <a:lnTo>
                    <a:pt x="228780" y="0"/>
                  </a:lnTo>
                  <a:lnTo>
                    <a:pt x="228780" y="38376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7394FC1-0EE1-4BC4-B34C-A21A88FF002A}"/>
                </a:ext>
              </a:extLst>
            </p:cNvPr>
            <p:cNvSpPr/>
            <p:nvPr/>
          </p:nvSpPr>
          <p:spPr>
            <a:xfrm rot="18224999">
              <a:off x="5402520" y="1700550"/>
              <a:ext cx="228780" cy="38376"/>
            </a:xfrm>
            <a:custGeom>
              <a:avLst/>
              <a:gdLst>
                <a:gd name="connsiteX0" fmla="*/ 0 w 228780"/>
                <a:gd name="connsiteY0" fmla="*/ 0 h 38376"/>
                <a:gd name="connsiteX1" fmla="*/ 228780 w 228780"/>
                <a:gd name="connsiteY1" fmla="*/ 0 h 38376"/>
                <a:gd name="connsiteX2" fmla="*/ 228780 w 228780"/>
                <a:gd name="connsiteY2" fmla="*/ 38376 h 38376"/>
                <a:gd name="connsiteX3" fmla="*/ 0 w 228780"/>
                <a:gd name="connsiteY3" fmla="*/ 38376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80" h="38376">
                  <a:moveTo>
                    <a:pt x="0" y="0"/>
                  </a:moveTo>
                  <a:lnTo>
                    <a:pt x="228780" y="0"/>
                  </a:lnTo>
                  <a:lnTo>
                    <a:pt x="228780" y="38376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C07CC2A-8C6C-4B35-97BF-A1976360D8C6}"/>
                </a:ext>
              </a:extLst>
            </p:cNvPr>
            <p:cNvSpPr/>
            <p:nvPr/>
          </p:nvSpPr>
          <p:spPr>
            <a:xfrm rot="18223801">
              <a:off x="6127837" y="2217166"/>
              <a:ext cx="104795" cy="38375"/>
            </a:xfrm>
            <a:custGeom>
              <a:avLst/>
              <a:gdLst>
                <a:gd name="connsiteX0" fmla="*/ 0 w 104795"/>
                <a:gd name="connsiteY0" fmla="*/ 0 h 38375"/>
                <a:gd name="connsiteX1" fmla="*/ 104796 w 104795"/>
                <a:gd name="connsiteY1" fmla="*/ 0 h 38375"/>
                <a:gd name="connsiteX2" fmla="*/ 104796 w 104795"/>
                <a:gd name="connsiteY2" fmla="*/ 38376 h 38375"/>
                <a:gd name="connsiteX3" fmla="*/ 0 w 104795"/>
                <a:gd name="connsiteY3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95" h="38375">
                  <a:moveTo>
                    <a:pt x="0" y="0"/>
                  </a:moveTo>
                  <a:lnTo>
                    <a:pt x="104796" y="0"/>
                  </a:lnTo>
                  <a:lnTo>
                    <a:pt x="104796" y="38376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C954D2D-0EBB-478C-9795-44061FC9F298}"/>
                </a:ext>
              </a:extLst>
            </p:cNvPr>
            <p:cNvSpPr/>
            <p:nvPr/>
          </p:nvSpPr>
          <p:spPr>
            <a:xfrm rot="18224399">
              <a:off x="6197342" y="2114390"/>
              <a:ext cx="104796" cy="38376"/>
            </a:xfrm>
            <a:custGeom>
              <a:avLst/>
              <a:gdLst>
                <a:gd name="connsiteX0" fmla="*/ 0 w 104796"/>
                <a:gd name="connsiteY0" fmla="*/ 0 h 38376"/>
                <a:gd name="connsiteX1" fmla="*/ 104796 w 104796"/>
                <a:gd name="connsiteY1" fmla="*/ 0 h 38376"/>
                <a:gd name="connsiteX2" fmla="*/ 104796 w 104796"/>
                <a:gd name="connsiteY2" fmla="*/ 38376 h 38376"/>
                <a:gd name="connsiteX3" fmla="*/ 0 w 104796"/>
                <a:gd name="connsiteY3" fmla="*/ 38376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96" h="38376">
                  <a:moveTo>
                    <a:pt x="0" y="0"/>
                  </a:moveTo>
                  <a:lnTo>
                    <a:pt x="104796" y="0"/>
                  </a:lnTo>
                  <a:lnTo>
                    <a:pt x="104796" y="38376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1D81DA9-E565-4ABE-8E27-C100CF890320}"/>
                </a:ext>
              </a:extLst>
            </p:cNvPr>
            <p:cNvSpPr/>
            <p:nvPr/>
          </p:nvSpPr>
          <p:spPr>
            <a:xfrm rot="18211828">
              <a:off x="6169218" y="2248113"/>
              <a:ext cx="104344" cy="38210"/>
            </a:xfrm>
            <a:custGeom>
              <a:avLst/>
              <a:gdLst>
                <a:gd name="connsiteX0" fmla="*/ 0 w 104344"/>
                <a:gd name="connsiteY0" fmla="*/ 0 h 38210"/>
                <a:gd name="connsiteX1" fmla="*/ 104344 w 104344"/>
                <a:gd name="connsiteY1" fmla="*/ 0 h 38210"/>
                <a:gd name="connsiteX2" fmla="*/ 104344 w 104344"/>
                <a:gd name="connsiteY2" fmla="*/ 38211 h 38210"/>
                <a:gd name="connsiteX3" fmla="*/ 0 w 104344"/>
                <a:gd name="connsiteY3" fmla="*/ 38211 h 3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344" h="38210">
                  <a:moveTo>
                    <a:pt x="0" y="0"/>
                  </a:moveTo>
                  <a:lnTo>
                    <a:pt x="104344" y="0"/>
                  </a:lnTo>
                  <a:lnTo>
                    <a:pt x="104344" y="38211"/>
                  </a:lnTo>
                  <a:lnTo>
                    <a:pt x="0" y="38211"/>
                  </a:lnTo>
                  <a:close/>
                </a:path>
              </a:pathLst>
            </a:custGeom>
            <a:solidFill>
              <a:srgbClr val="000000"/>
            </a:solidFill>
            <a:ln w="7316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624730D-3270-4D21-A19A-257A4F927C97}"/>
                </a:ext>
              </a:extLst>
            </p:cNvPr>
            <p:cNvSpPr/>
            <p:nvPr/>
          </p:nvSpPr>
          <p:spPr>
            <a:xfrm rot="18221999">
              <a:off x="6245106" y="2146528"/>
              <a:ext cx="104795" cy="38375"/>
            </a:xfrm>
            <a:custGeom>
              <a:avLst/>
              <a:gdLst>
                <a:gd name="connsiteX0" fmla="*/ 0 w 104795"/>
                <a:gd name="connsiteY0" fmla="*/ 0 h 38375"/>
                <a:gd name="connsiteX1" fmla="*/ 104796 w 104795"/>
                <a:gd name="connsiteY1" fmla="*/ 0 h 38375"/>
                <a:gd name="connsiteX2" fmla="*/ 104796 w 104795"/>
                <a:gd name="connsiteY2" fmla="*/ 38376 h 38375"/>
                <a:gd name="connsiteX3" fmla="*/ 0 w 104795"/>
                <a:gd name="connsiteY3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95" h="38375">
                  <a:moveTo>
                    <a:pt x="0" y="0"/>
                  </a:moveTo>
                  <a:lnTo>
                    <a:pt x="104796" y="0"/>
                  </a:lnTo>
                  <a:lnTo>
                    <a:pt x="104796" y="38376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F67BB5D-7C55-4635-A806-691220CBC409}"/>
                </a:ext>
              </a:extLst>
            </p:cNvPr>
            <p:cNvSpPr/>
            <p:nvPr/>
          </p:nvSpPr>
          <p:spPr>
            <a:xfrm rot="18221399">
              <a:off x="6223524" y="2280825"/>
              <a:ext cx="104795" cy="38375"/>
            </a:xfrm>
            <a:custGeom>
              <a:avLst/>
              <a:gdLst>
                <a:gd name="connsiteX0" fmla="*/ 0 w 104795"/>
                <a:gd name="connsiteY0" fmla="*/ 0 h 38375"/>
                <a:gd name="connsiteX1" fmla="*/ 104796 w 104795"/>
                <a:gd name="connsiteY1" fmla="*/ 0 h 38375"/>
                <a:gd name="connsiteX2" fmla="*/ 104796 w 104795"/>
                <a:gd name="connsiteY2" fmla="*/ 38376 h 38375"/>
                <a:gd name="connsiteX3" fmla="*/ 0 w 104795"/>
                <a:gd name="connsiteY3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95" h="38375">
                  <a:moveTo>
                    <a:pt x="0" y="0"/>
                  </a:moveTo>
                  <a:lnTo>
                    <a:pt x="104796" y="0"/>
                  </a:lnTo>
                  <a:lnTo>
                    <a:pt x="104796" y="38376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32C69DE-0CCF-4032-8E37-0D8C22AD117F}"/>
                </a:ext>
              </a:extLst>
            </p:cNvPr>
            <p:cNvSpPr/>
            <p:nvPr/>
          </p:nvSpPr>
          <p:spPr>
            <a:xfrm rot="18211801">
              <a:off x="6292533" y="2177399"/>
              <a:ext cx="104796" cy="38376"/>
            </a:xfrm>
            <a:custGeom>
              <a:avLst/>
              <a:gdLst>
                <a:gd name="connsiteX0" fmla="*/ 0 w 104796"/>
                <a:gd name="connsiteY0" fmla="*/ 0 h 38376"/>
                <a:gd name="connsiteX1" fmla="*/ 104796 w 104796"/>
                <a:gd name="connsiteY1" fmla="*/ 0 h 38376"/>
                <a:gd name="connsiteX2" fmla="*/ 104796 w 104796"/>
                <a:gd name="connsiteY2" fmla="*/ 38376 h 38376"/>
                <a:gd name="connsiteX3" fmla="*/ 0 w 104796"/>
                <a:gd name="connsiteY3" fmla="*/ 38376 h 38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96" h="38376">
                  <a:moveTo>
                    <a:pt x="0" y="0"/>
                  </a:moveTo>
                  <a:lnTo>
                    <a:pt x="104796" y="0"/>
                  </a:lnTo>
                  <a:lnTo>
                    <a:pt x="104796" y="38376"/>
                  </a:lnTo>
                  <a:lnTo>
                    <a:pt x="0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F381415-82B3-425F-8B96-746304031C89}"/>
                </a:ext>
              </a:extLst>
            </p:cNvPr>
            <p:cNvSpPr/>
            <p:nvPr/>
          </p:nvSpPr>
          <p:spPr>
            <a:xfrm>
              <a:off x="5703804" y="1748789"/>
              <a:ext cx="441430" cy="341397"/>
            </a:xfrm>
            <a:custGeom>
              <a:avLst/>
              <a:gdLst>
                <a:gd name="connsiteX0" fmla="*/ 51096 w 441430"/>
                <a:gd name="connsiteY0" fmla="*/ 266860 h 341397"/>
                <a:gd name="connsiteX1" fmla="*/ 209737 w 441430"/>
                <a:gd name="connsiteY1" fmla="*/ 235173 h 341397"/>
                <a:gd name="connsiteX2" fmla="*/ 209766 w 441430"/>
                <a:gd name="connsiteY2" fmla="*/ 235126 h 341397"/>
                <a:gd name="connsiteX3" fmla="*/ 368097 w 441430"/>
                <a:gd name="connsiteY3" fmla="*/ 201930 h 341397"/>
                <a:gd name="connsiteX4" fmla="*/ 411240 w 441430"/>
                <a:gd name="connsiteY4" fmla="*/ 341398 h 341397"/>
                <a:gd name="connsiteX5" fmla="*/ 326673 w 441430"/>
                <a:gd name="connsiteY5" fmla="*/ 30183 h 341397"/>
                <a:gd name="connsiteX6" fmla="*/ 19362 w 441430"/>
                <a:gd name="connsiteY6" fmla="*/ 108190 h 341397"/>
                <a:gd name="connsiteX7" fmla="*/ 8292 w 441430"/>
                <a:gd name="connsiteY7" fmla="*/ 128854 h 341397"/>
                <a:gd name="connsiteX8" fmla="*/ 51096 w 441430"/>
                <a:gd name="connsiteY8" fmla="*/ 266860 h 3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1430" h="341397">
                  <a:moveTo>
                    <a:pt x="51096" y="266860"/>
                  </a:moveTo>
                  <a:cubicBezTo>
                    <a:pt x="103653" y="301916"/>
                    <a:pt x="174674" y="287730"/>
                    <a:pt x="209737" y="235173"/>
                  </a:cubicBezTo>
                  <a:cubicBezTo>
                    <a:pt x="209744" y="235157"/>
                    <a:pt x="209759" y="235141"/>
                    <a:pt x="209766" y="235126"/>
                  </a:cubicBezTo>
                  <a:cubicBezTo>
                    <a:pt x="244319" y="182238"/>
                    <a:pt x="315204" y="167376"/>
                    <a:pt x="368097" y="201930"/>
                  </a:cubicBezTo>
                  <a:cubicBezTo>
                    <a:pt x="414126" y="232007"/>
                    <a:pt x="432251" y="290581"/>
                    <a:pt x="411240" y="341398"/>
                  </a:cubicBezTo>
                  <a:cubicBezTo>
                    <a:pt x="473830" y="232106"/>
                    <a:pt x="435963" y="92770"/>
                    <a:pt x="326673" y="30183"/>
                  </a:cubicBezTo>
                  <a:cubicBezTo>
                    <a:pt x="219958" y="-30928"/>
                    <a:pt x="84010" y="3581"/>
                    <a:pt x="19362" y="108190"/>
                  </a:cubicBezTo>
                  <a:cubicBezTo>
                    <a:pt x="14934" y="114832"/>
                    <a:pt x="11982" y="122212"/>
                    <a:pt x="8292" y="128854"/>
                  </a:cubicBezTo>
                  <a:cubicBezTo>
                    <a:pt x="-11976" y="179185"/>
                    <a:pt x="5903" y="236831"/>
                    <a:pt x="51096" y="266860"/>
                  </a:cubicBezTo>
                  <a:close/>
                </a:path>
              </a:pathLst>
            </a:custGeom>
            <a:solidFill>
              <a:srgbClr val="CD2E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D7983F9-A867-433E-88C7-6950964A1CD1}"/>
                </a:ext>
              </a:extLst>
            </p:cNvPr>
            <p:cNvSpPr/>
            <p:nvPr/>
          </p:nvSpPr>
          <p:spPr>
            <a:xfrm>
              <a:off x="5681907" y="1877643"/>
              <a:ext cx="441260" cy="341397"/>
            </a:xfrm>
            <a:custGeom>
              <a:avLst/>
              <a:gdLst>
                <a:gd name="connsiteX0" fmla="*/ 390334 w 441260"/>
                <a:gd name="connsiteY0" fmla="*/ 74538 h 341397"/>
                <a:gd name="connsiteX1" fmla="*/ 231664 w 441260"/>
                <a:gd name="connsiteY1" fmla="*/ 106272 h 341397"/>
                <a:gd name="connsiteX2" fmla="*/ 73334 w 441260"/>
                <a:gd name="connsiteY2" fmla="*/ 139467 h 341397"/>
                <a:gd name="connsiteX3" fmla="*/ 30190 w 441260"/>
                <a:gd name="connsiteY3" fmla="*/ 0 h 341397"/>
                <a:gd name="connsiteX4" fmla="*/ 114757 w 441260"/>
                <a:gd name="connsiteY4" fmla="*/ 311215 h 341397"/>
                <a:gd name="connsiteX5" fmla="*/ 422068 w 441260"/>
                <a:gd name="connsiteY5" fmla="*/ 233208 h 341397"/>
                <a:gd name="connsiteX6" fmla="*/ 433138 w 441260"/>
                <a:gd name="connsiteY6" fmla="*/ 212544 h 341397"/>
                <a:gd name="connsiteX7" fmla="*/ 390334 w 441260"/>
                <a:gd name="connsiteY7" fmla="*/ 74538 h 34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260" h="341397">
                  <a:moveTo>
                    <a:pt x="390334" y="74538"/>
                  </a:moveTo>
                  <a:cubicBezTo>
                    <a:pt x="337677" y="39897"/>
                    <a:pt x="266948" y="54042"/>
                    <a:pt x="231664" y="106272"/>
                  </a:cubicBezTo>
                  <a:cubicBezTo>
                    <a:pt x="197111" y="159160"/>
                    <a:pt x="126222" y="174022"/>
                    <a:pt x="73334" y="139467"/>
                  </a:cubicBezTo>
                  <a:cubicBezTo>
                    <a:pt x="27300" y="109391"/>
                    <a:pt x="9180" y="50816"/>
                    <a:pt x="30190" y="0"/>
                  </a:cubicBezTo>
                  <a:cubicBezTo>
                    <a:pt x="-32397" y="109292"/>
                    <a:pt x="5465" y="248628"/>
                    <a:pt x="114757" y="311215"/>
                  </a:cubicBezTo>
                  <a:cubicBezTo>
                    <a:pt x="221472" y="372325"/>
                    <a:pt x="357419" y="337817"/>
                    <a:pt x="422068" y="233208"/>
                  </a:cubicBezTo>
                  <a:cubicBezTo>
                    <a:pt x="426474" y="226728"/>
                    <a:pt x="430186" y="219802"/>
                    <a:pt x="433138" y="212544"/>
                  </a:cubicBezTo>
                  <a:cubicBezTo>
                    <a:pt x="453108" y="162201"/>
                    <a:pt x="435285" y="104745"/>
                    <a:pt x="390334" y="74538"/>
                  </a:cubicBezTo>
                  <a:close/>
                </a:path>
              </a:pathLst>
            </a:custGeom>
            <a:solidFill>
              <a:srgbClr val="0047A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FA719C66-ACAD-488E-A7D1-2AF4966E19C7}"/>
              </a:ext>
            </a:extLst>
          </p:cNvPr>
          <p:cNvGrpSpPr/>
          <p:nvPr/>
        </p:nvGrpSpPr>
        <p:grpSpPr>
          <a:xfrm>
            <a:off x="7293811" y="1526355"/>
            <a:ext cx="1568988" cy="917334"/>
            <a:chOff x="7293811" y="1526355"/>
            <a:chExt cx="1568988" cy="917334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2695C63-8AD1-4172-9B4F-2BF370D44927}"/>
                </a:ext>
              </a:extLst>
            </p:cNvPr>
            <p:cNvSpPr/>
            <p:nvPr/>
          </p:nvSpPr>
          <p:spPr>
            <a:xfrm>
              <a:off x="7293811" y="1526355"/>
              <a:ext cx="1568988" cy="265679"/>
            </a:xfrm>
            <a:custGeom>
              <a:avLst/>
              <a:gdLst>
                <a:gd name="connsiteX0" fmla="*/ 0 w 1568988"/>
                <a:gd name="connsiteY0" fmla="*/ 0 h 265679"/>
                <a:gd name="connsiteX1" fmla="*/ 396306 w 1568988"/>
                <a:gd name="connsiteY1" fmla="*/ 265680 h 265679"/>
                <a:gd name="connsiteX2" fmla="*/ 1568988 w 1568988"/>
                <a:gd name="connsiteY2" fmla="*/ 265680 h 265679"/>
                <a:gd name="connsiteX3" fmla="*/ 1568988 w 1568988"/>
                <a:gd name="connsiteY3" fmla="*/ 0 h 265679"/>
                <a:gd name="connsiteX4" fmla="*/ 0 w 1568988"/>
                <a:gd name="connsiteY4" fmla="*/ 0 h 26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265679">
                  <a:moveTo>
                    <a:pt x="0" y="0"/>
                  </a:moveTo>
                  <a:lnTo>
                    <a:pt x="396306" y="265680"/>
                  </a:lnTo>
                  <a:lnTo>
                    <a:pt x="1568988" y="265680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4760D24-A968-4B9C-A64E-E9B40466CD96}"/>
                </a:ext>
              </a:extLst>
            </p:cNvPr>
            <p:cNvSpPr/>
            <p:nvPr/>
          </p:nvSpPr>
          <p:spPr>
            <a:xfrm>
              <a:off x="7769083" y="1845171"/>
              <a:ext cx="1093716" cy="266417"/>
            </a:xfrm>
            <a:custGeom>
              <a:avLst/>
              <a:gdLst>
                <a:gd name="connsiteX0" fmla="*/ 204426 w 1093716"/>
                <a:gd name="connsiteY0" fmla="*/ 137268 h 266417"/>
                <a:gd name="connsiteX1" fmla="*/ 14760 w 1093716"/>
                <a:gd name="connsiteY1" fmla="*/ 266418 h 266417"/>
                <a:gd name="connsiteX2" fmla="*/ 1093716 w 1093716"/>
                <a:gd name="connsiteY2" fmla="*/ 266418 h 266417"/>
                <a:gd name="connsiteX3" fmla="*/ 1093716 w 1093716"/>
                <a:gd name="connsiteY3" fmla="*/ 0 h 266417"/>
                <a:gd name="connsiteX4" fmla="*/ 0 w 1093716"/>
                <a:gd name="connsiteY4" fmla="*/ 0 h 266417"/>
                <a:gd name="connsiteX5" fmla="*/ 204426 w 1093716"/>
                <a:gd name="connsiteY5" fmla="*/ 137268 h 266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3716" h="266417">
                  <a:moveTo>
                    <a:pt x="204426" y="137268"/>
                  </a:moveTo>
                  <a:lnTo>
                    <a:pt x="14760" y="266418"/>
                  </a:lnTo>
                  <a:lnTo>
                    <a:pt x="1093716" y="266418"/>
                  </a:lnTo>
                  <a:lnTo>
                    <a:pt x="1093716" y="0"/>
                  </a:lnTo>
                  <a:lnTo>
                    <a:pt x="0" y="0"/>
                  </a:lnTo>
                  <a:lnTo>
                    <a:pt x="204426" y="137268"/>
                  </a:lnTo>
                  <a:close/>
                </a:path>
              </a:pathLst>
            </a:custGeom>
            <a:solidFill>
              <a:srgbClr val="DA121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20FCEAE2-DD59-4D5E-BF1A-94E9066B14B6}"/>
                </a:ext>
              </a:extLst>
            </p:cNvPr>
            <p:cNvSpPr/>
            <p:nvPr/>
          </p:nvSpPr>
          <p:spPr>
            <a:xfrm>
              <a:off x="7690116" y="1792034"/>
              <a:ext cx="1172682" cy="53136"/>
            </a:xfrm>
            <a:custGeom>
              <a:avLst/>
              <a:gdLst>
                <a:gd name="connsiteX0" fmla="*/ 78966 w 1172682"/>
                <a:gd name="connsiteY0" fmla="*/ 53136 h 53136"/>
                <a:gd name="connsiteX1" fmla="*/ 1172682 w 1172682"/>
                <a:gd name="connsiteY1" fmla="*/ 53136 h 53136"/>
                <a:gd name="connsiteX2" fmla="*/ 1172682 w 1172682"/>
                <a:gd name="connsiteY2" fmla="*/ 0 h 53136"/>
                <a:gd name="connsiteX3" fmla="*/ 0 w 1172682"/>
                <a:gd name="connsiteY3" fmla="*/ 0 h 53136"/>
                <a:gd name="connsiteX4" fmla="*/ 78966 w 1172682"/>
                <a:gd name="connsiteY4" fmla="*/ 53136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2682" h="53136">
                  <a:moveTo>
                    <a:pt x="78966" y="53136"/>
                  </a:moveTo>
                  <a:lnTo>
                    <a:pt x="1172682" y="53136"/>
                  </a:lnTo>
                  <a:lnTo>
                    <a:pt x="1172682" y="0"/>
                  </a:lnTo>
                  <a:lnTo>
                    <a:pt x="0" y="0"/>
                  </a:lnTo>
                  <a:lnTo>
                    <a:pt x="78966" y="5313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5FC1156-8DB2-49D2-BAB6-3F466E425A03}"/>
                </a:ext>
              </a:extLst>
            </p:cNvPr>
            <p:cNvSpPr/>
            <p:nvPr/>
          </p:nvSpPr>
          <p:spPr>
            <a:xfrm>
              <a:off x="7293811" y="2164724"/>
              <a:ext cx="1568988" cy="278964"/>
            </a:xfrm>
            <a:custGeom>
              <a:avLst/>
              <a:gdLst>
                <a:gd name="connsiteX0" fmla="*/ 0 w 1568988"/>
                <a:gd name="connsiteY0" fmla="*/ 278964 h 278964"/>
                <a:gd name="connsiteX1" fmla="*/ 1568988 w 1568988"/>
                <a:gd name="connsiteY1" fmla="*/ 278964 h 278964"/>
                <a:gd name="connsiteX2" fmla="*/ 1568988 w 1568988"/>
                <a:gd name="connsiteY2" fmla="*/ 0 h 278964"/>
                <a:gd name="connsiteX3" fmla="*/ 411804 w 1568988"/>
                <a:gd name="connsiteY3" fmla="*/ 0 h 278964"/>
                <a:gd name="connsiteX4" fmla="*/ 0 w 1568988"/>
                <a:gd name="connsiteY4" fmla="*/ 278964 h 278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278964">
                  <a:moveTo>
                    <a:pt x="0" y="278964"/>
                  </a:moveTo>
                  <a:lnTo>
                    <a:pt x="1568988" y="278964"/>
                  </a:lnTo>
                  <a:lnTo>
                    <a:pt x="1568988" y="0"/>
                  </a:lnTo>
                  <a:lnTo>
                    <a:pt x="411804" y="0"/>
                  </a:lnTo>
                  <a:lnTo>
                    <a:pt x="0" y="278964"/>
                  </a:lnTo>
                  <a:close/>
                </a:path>
              </a:pathLst>
            </a:custGeom>
            <a:solidFill>
              <a:srgbClr val="07893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E7CD63B-8CCA-4456-A6DA-D30761AB607F}"/>
                </a:ext>
              </a:extLst>
            </p:cNvPr>
            <p:cNvSpPr/>
            <p:nvPr/>
          </p:nvSpPr>
          <p:spPr>
            <a:xfrm>
              <a:off x="7705614" y="2111588"/>
              <a:ext cx="1157184" cy="53135"/>
            </a:xfrm>
            <a:custGeom>
              <a:avLst/>
              <a:gdLst>
                <a:gd name="connsiteX0" fmla="*/ 0 w 1157184"/>
                <a:gd name="connsiteY0" fmla="*/ 53136 h 53135"/>
                <a:gd name="connsiteX1" fmla="*/ 1157184 w 1157184"/>
                <a:gd name="connsiteY1" fmla="*/ 53136 h 53135"/>
                <a:gd name="connsiteX2" fmla="*/ 1157184 w 1157184"/>
                <a:gd name="connsiteY2" fmla="*/ 0 h 53135"/>
                <a:gd name="connsiteX3" fmla="*/ 78228 w 1157184"/>
                <a:gd name="connsiteY3" fmla="*/ 0 h 53135"/>
                <a:gd name="connsiteX4" fmla="*/ 0 w 1157184"/>
                <a:gd name="connsiteY4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184" h="53135">
                  <a:moveTo>
                    <a:pt x="0" y="53136"/>
                  </a:moveTo>
                  <a:lnTo>
                    <a:pt x="1157184" y="53136"/>
                  </a:lnTo>
                  <a:lnTo>
                    <a:pt x="1157184" y="0"/>
                  </a:lnTo>
                  <a:lnTo>
                    <a:pt x="78228" y="0"/>
                  </a:lnTo>
                  <a:lnTo>
                    <a:pt x="0" y="5313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FC734E1-D21A-4E2A-B4E6-731939A91084}"/>
                </a:ext>
              </a:extLst>
            </p:cNvPr>
            <p:cNvSpPr/>
            <p:nvPr/>
          </p:nvSpPr>
          <p:spPr>
            <a:xfrm>
              <a:off x="7293811" y="1526355"/>
              <a:ext cx="679698" cy="917334"/>
            </a:xfrm>
            <a:custGeom>
              <a:avLst/>
              <a:gdLst>
                <a:gd name="connsiteX0" fmla="*/ 490032 w 679698"/>
                <a:gd name="connsiteY0" fmla="*/ 585234 h 917334"/>
                <a:gd name="connsiteX1" fmla="*/ 679698 w 679698"/>
                <a:gd name="connsiteY1" fmla="*/ 456084 h 917334"/>
                <a:gd name="connsiteX2" fmla="*/ 475272 w 679698"/>
                <a:gd name="connsiteY2" fmla="*/ 318816 h 917334"/>
                <a:gd name="connsiteX3" fmla="*/ 396306 w 679698"/>
                <a:gd name="connsiteY3" fmla="*/ 265680 h 917334"/>
                <a:gd name="connsiteX4" fmla="*/ 0 w 679698"/>
                <a:gd name="connsiteY4" fmla="*/ 0 h 917334"/>
                <a:gd name="connsiteX5" fmla="*/ 0 w 679698"/>
                <a:gd name="connsiteY5" fmla="*/ 917334 h 917334"/>
                <a:gd name="connsiteX6" fmla="*/ 411804 w 679698"/>
                <a:gd name="connsiteY6" fmla="*/ 638370 h 917334"/>
                <a:gd name="connsiteX7" fmla="*/ 182286 w 679698"/>
                <a:gd name="connsiteY7" fmla="*/ 322506 h 917334"/>
                <a:gd name="connsiteX8" fmla="*/ 244278 w 679698"/>
                <a:gd name="connsiteY8" fmla="*/ 396306 h 917334"/>
                <a:gd name="connsiteX9" fmla="*/ 332100 w 679698"/>
                <a:gd name="connsiteY9" fmla="*/ 359406 h 917334"/>
                <a:gd name="connsiteX10" fmla="*/ 281916 w 679698"/>
                <a:gd name="connsiteY10" fmla="*/ 437634 h 917334"/>
                <a:gd name="connsiteX11" fmla="*/ 343908 w 679698"/>
                <a:gd name="connsiteY11" fmla="*/ 511434 h 917334"/>
                <a:gd name="connsiteX12" fmla="*/ 250920 w 679698"/>
                <a:gd name="connsiteY12" fmla="*/ 487080 h 917334"/>
                <a:gd name="connsiteX13" fmla="*/ 201474 w 679698"/>
                <a:gd name="connsiteY13" fmla="*/ 568260 h 917334"/>
                <a:gd name="connsiteX14" fmla="*/ 194094 w 679698"/>
                <a:gd name="connsiteY14" fmla="*/ 474534 h 917334"/>
                <a:gd name="connsiteX15" fmla="*/ 101844 w 679698"/>
                <a:gd name="connsiteY15" fmla="*/ 453870 h 917334"/>
                <a:gd name="connsiteX16" fmla="*/ 189666 w 679698"/>
                <a:gd name="connsiteY16" fmla="*/ 416970 h 917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698" h="917334">
                  <a:moveTo>
                    <a:pt x="490032" y="585234"/>
                  </a:moveTo>
                  <a:lnTo>
                    <a:pt x="679698" y="456084"/>
                  </a:lnTo>
                  <a:lnTo>
                    <a:pt x="475272" y="318816"/>
                  </a:lnTo>
                  <a:lnTo>
                    <a:pt x="396306" y="265680"/>
                  </a:lnTo>
                  <a:lnTo>
                    <a:pt x="0" y="0"/>
                  </a:lnTo>
                  <a:lnTo>
                    <a:pt x="0" y="917334"/>
                  </a:lnTo>
                  <a:lnTo>
                    <a:pt x="411804" y="638370"/>
                  </a:lnTo>
                  <a:close/>
                  <a:moveTo>
                    <a:pt x="182286" y="322506"/>
                  </a:moveTo>
                  <a:lnTo>
                    <a:pt x="244278" y="396306"/>
                  </a:lnTo>
                  <a:lnTo>
                    <a:pt x="332100" y="359406"/>
                  </a:lnTo>
                  <a:lnTo>
                    <a:pt x="281916" y="437634"/>
                  </a:lnTo>
                  <a:lnTo>
                    <a:pt x="343908" y="511434"/>
                  </a:lnTo>
                  <a:lnTo>
                    <a:pt x="250920" y="487080"/>
                  </a:lnTo>
                  <a:lnTo>
                    <a:pt x="201474" y="568260"/>
                  </a:lnTo>
                  <a:lnTo>
                    <a:pt x="194094" y="474534"/>
                  </a:lnTo>
                  <a:lnTo>
                    <a:pt x="101844" y="453870"/>
                  </a:lnTo>
                  <a:lnTo>
                    <a:pt x="189666" y="416970"/>
                  </a:lnTo>
                  <a:close/>
                </a:path>
              </a:pathLst>
            </a:custGeom>
            <a:solidFill>
              <a:srgbClr val="0F47A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B8CC4B4-54E4-48E6-A64C-8A016FAAA5A1}"/>
                </a:ext>
              </a:extLst>
            </p:cNvPr>
            <p:cNvSpPr/>
            <p:nvPr/>
          </p:nvSpPr>
          <p:spPr>
            <a:xfrm>
              <a:off x="7395654" y="1848860"/>
              <a:ext cx="242063" cy="245753"/>
            </a:xfrm>
            <a:custGeom>
              <a:avLst/>
              <a:gdLst>
                <a:gd name="connsiteX0" fmla="*/ 92250 w 242063"/>
                <a:gd name="connsiteY0" fmla="*/ 152028 h 245753"/>
                <a:gd name="connsiteX1" fmla="*/ 99630 w 242063"/>
                <a:gd name="connsiteY1" fmla="*/ 245754 h 245753"/>
                <a:gd name="connsiteX2" fmla="*/ 149076 w 242063"/>
                <a:gd name="connsiteY2" fmla="*/ 164574 h 245753"/>
                <a:gd name="connsiteX3" fmla="*/ 242064 w 242063"/>
                <a:gd name="connsiteY3" fmla="*/ 186714 h 245753"/>
                <a:gd name="connsiteX4" fmla="*/ 180072 w 242063"/>
                <a:gd name="connsiteY4" fmla="*/ 115128 h 245753"/>
                <a:gd name="connsiteX5" fmla="*/ 230256 w 242063"/>
                <a:gd name="connsiteY5" fmla="*/ 35424 h 245753"/>
                <a:gd name="connsiteX6" fmla="*/ 142434 w 242063"/>
                <a:gd name="connsiteY6" fmla="*/ 72324 h 245753"/>
                <a:gd name="connsiteX7" fmla="*/ 80442 w 242063"/>
                <a:gd name="connsiteY7" fmla="*/ 0 h 245753"/>
                <a:gd name="connsiteX8" fmla="*/ 87822 w 242063"/>
                <a:gd name="connsiteY8" fmla="*/ 94464 h 245753"/>
                <a:gd name="connsiteX9" fmla="*/ 0 w 242063"/>
                <a:gd name="connsiteY9" fmla="*/ 131364 h 245753"/>
                <a:gd name="connsiteX10" fmla="*/ 92250 w 242063"/>
                <a:gd name="connsiteY10" fmla="*/ 152028 h 24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063" h="245753">
                  <a:moveTo>
                    <a:pt x="92250" y="152028"/>
                  </a:moveTo>
                  <a:lnTo>
                    <a:pt x="99630" y="245754"/>
                  </a:lnTo>
                  <a:lnTo>
                    <a:pt x="149076" y="164574"/>
                  </a:lnTo>
                  <a:lnTo>
                    <a:pt x="242064" y="186714"/>
                  </a:lnTo>
                  <a:lnTo>
                    <a:pt x="180072" y="115128"/>
                  </a:lnTo>
                  <a:lnTo>
                    <a:pt x="230256" y="35424"/>
                  </a:lnTo>
                  <a:lnTo>
                    <a:pt x="142434" y="72324"/>
                  </a:lnTo>
                  <a:lnTo>
                    <a:pt x="80442" y="0"/>
                  </a:lnTo>
                  <a:lnTo>
                    <a:pt x="87822" y="94464"/>
                  </a:lnTo>
                  <a:lnTo>
                    <a:pt x="0" y="131364"/>
                  </a:lnTo>
                  <a:lnTo>
                    <a:pt x="92250" y="152028"/>
                  </a:lnTo>
                  <a:close/>
                </a:path>
              </a:pathLst>
            </a:custGeom>
            <a:solidFill>
              <a:srgbClr val="FCD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879B6E66-2C62-4851-A6BE-B10444B06279}"/>
              </a:ext>
            </a:extLst>
          </p:cNvPr>
          <p:cNvGrpSpPr/>
          <p:nvPr/>
        </p:nvGrpSpPr>
        <p:grpSpPr>
          <a:xfrm>
            <a:off x="9458544" y="1526355"/>
            <a:ext cx="1568988" cy="915120"/>
            <a:chOff x="9458544" y="1526355"/>
            <a:chExt cx="1568988" cy="915120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6837601F-52E1-4048-9DB1-4048184081B7}"/>
                </a:ext>
              </a:extLst>
            </p:cNvPr>
            <p:cNvSpPr/>
            <p:nvPr/>
          </p:nvSpPr>
          <p:spPr>
            <a:xfrm>
              <a:off x="9458544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AA151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3DC2E1E3-C76C-4D20-A4C0-48193596F7B0}"/>
                </a:ext>
              </a:extLst>
            </p:cNvPr>
            <p:cNvSpPr/>
            <p:nvPr/>
          </p:nvSpPr>
          <p:spPr>
            <a:xfrm>
              <a:off x="9458544" y="1755135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1B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C5BB27A-55DA-4F1C-80C6-3BBD526DBE23}"/>
                </a:ext>
              </a:extLst>
            </p:cNvPr>
            <p:cNvSpPr/>
            <p:nvPr/>
          </p:nvSpPr>
          <p:spPr>
            <a:xfrm>
              <a:off x="9763338" y="1931516"/>
              <a:ext cx="30996" cy="73800"/>
            </a:xfrm>
            <a:custGeom>
              <a:avLst/>
              <a:gdLst>
                <a:gd name="connsiteX0" fmla="*/ 0 w 30996"/>
                <a:gd name="connsiteY0" fmla="*/ 0 h 73800"/>
                <a:gd name="connsiteX1" fmla="*/ 0 w 30996"/>
                <a:gd name="connsiteY1" fmla="*/ 0 h 73800"/>
                <a:gd name="connsiteX2" fmla="*/ 0 w 30996"/>
                <a:gd name="connsiteY2" fmla="*/ 0 h 73800"/>
                <a:gd name="connsiteX3" fmla="*/ 0 w 30996"/>
                <a:gd name="connsiteY3" fmla="*/ 0 h 73800"/>
                <a:gd name="connsiteX4" fmla="*/ 0 w 30996"/>
                <a:gd name="connsiteY4" fmla="*/ 0 h 73800"/>
                <a:gd name="connsiteX5" fmla="*/ 0 w 30996"/>
                <a:gd name="connsiteY5" fmla="*/ 0 h 73800"/>
                <a:gd name="connsiteX6" fmla="*/ 26568 w 30996"/>
                <a:gd name="connsiteY6" fmla="*/ 0 h 73800"/>
                <a:gd name="connsiteX7" fmla="*/ 26568 w 30996"/>
                <a:gd name="connsiteY7" fmla="*/ 0 h 73800"/>
                <a:gd name="connsiteX8" fmla="*/ 30996 w 30996"/>
                <a:gd name="connsiteY8" fmla="*/ 0 h 73800"/>
                <a:gd name="connsiteX9" fmla="*/ 30996 w 30996"/>
                <a:gd name="connsiteY9" fmla="*/ 0 h 73800"/>
                <a:gd name="connsiteX10" fmla="*/ 30996 w 30996"/>
                <a:gd name="connsiteY10" fmla="*/ 0 h 73800"/>
                <a:gd name="connsiteX11" fmla="*/ 30996 w 30996"/>
                <a:gd name="connsiteY11" fmla="*/ 0 h 73800"/>
                <a:gd name="connsiteX12" fmla="*/ 30996 w 30996"/>
                <a:gd name="connsiteY12" fmla="*/ 0 h 73800"/>
                <a:gd name="connsiteX13" fmla="*/ 30996 w 30996"/>
                <a:gd name="connsiteY13" fmla="*/ 0 h 73800"/>
                <a:gd name="connsiteX14" fmla="*/ 30996 w 30996"/>
                <a:gd name="connsiteY14" fmla="*/ 0 h 73800"/>
                <a:gd name="connsiteX15" fmla="*/ 30996 w 30996"/>
                <a:gd name="connsiteY15" fmla="*/ 0 h 73800"/>
                <a:gd name="connsiteX16" fmla="*/ 16974 w 30996"/>
                <a:gd name="connsiteY16" fmla="*/ 0 h 73800"/>
                <a:gd name="connsiteX17" fmla="*/ 2952 w 30996"/>
                <a:gd name="connsiteY1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996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26568" y="0"/>
                  </a:lnTo>
                  <a:lnTo>
                    <a:pt x="26568" y="0"/>
                  </a:lnTo>
                  <a:lnTo>
                    <a:pt x="30996" y="0"/>
                  </a:lnTo>
                  <a:lnTo>
                    <a:pt x="30996" y="0"/>
                  </a:lnTo>
                  <a:lnTo>
                    <a:pt x="30996" y="0"/>
                  </a:lnTo>
                  <a:lnTo>
                    <a:pt x="30996" y="0"/>
                  </a:lnTo>
                  <a:lnTo>
                    <a:pt x="30996" y="0"/>
                  </a:lnTo>
                  <a:lnTo>
                    <a:pt x="30996" y="0"/>
                  </a:lnTo>
                  <a:lnTo>
                    <a:pt x="30996" y="0"/>
                  </a:lnTo>
                  <a:lnTo>
                    <a:pt x="30996" y="0"/>
                  </a:lnTo>
                  <a:lnTo>
                    <a:pt x="16974" y="0"/>
                  </a:lnTo>
                  <a:lnTo>
                    <a:pt x="2952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DCE4993-79A5-4C4A-BD4B-E834CD52B86D}"/>
                </a:ext>
              </a:extLst>
            </p:cNvPr>
            <p:cNvSpPr/>
            <p:nvPr/>
          </p:nvSpPr>
          <p:spPr>
            <a:xfrm>
              <a:off x="9759647" y="1931516"/>
              <a:ext cx="33948" cy="3690"/>
            </a:xfrm>
            <a:custGeom>
              <a:avLst/>
              <a:gdLst>
                <a:gd name="connsiteX0" fmla="*/ 32472 w 33948"/>
                <a:gd name="connsiteY0" fmla="*/ 0 h 3690"/>
                <a:gd name="connsiteX1" fmla="*/ 32472 w 33948"/>
                <a:gd name="connsiteY1" fmla="*/ 0 h 3690"/>
                <a:gd name="connsiteX2" fmla="*/ 19188 w 33948"/>
                <a:gd name="connsiteY2" fmla="*/ 0 h 3690"/>
                <a:gd name="connsiteX3" fmla="*/ 5166 w 33948"/>
                <a:gd name="connsiteY3" fmla="*/ 0 h 3690"/>
                <a:gd name="connsiteX4" fmla="*/ 5166 w 33948"/>
                <a:gd name="connsiteY4" fmla="*/ 0 h 3690"/>
                <a:gd name="connsiteX5" fmla="*/ 5166 w 33948"/>
                <a:gd name="connsiteY5" fmla="*/ 0 h 3690"/>
                <a:gd name="connsiteX6" fmla="*/ 5166 w 33948"/>
                <a:gd name="connsiteY6" fmla="*/ 0 h 3690"/>
                <a:gd name="connsiteX7" fmla="*/ 5166 w 33948"/>
                <a:gd name="connsiteY7" fmla="*/ 0 h 3690"/>
                <a:gd name="connsiteX8" fmla="*/ 5166 w 33948"/>
                <a:gd name="connsiteY8" fmla="*/ 0 h 3690"/>
                <a:gd name="connsiteX9" fmla="*/ 5166 w 33948"/>
                <a:gd name="connsiteY9" fmla="*/ 0 h 3690"/>
                <a:gd name="connsiteX10" fmla="*/ 5166 w 33948"/>
                <a:gd name="connsiteY10" fmla="*/ 0 h 3690"/>
                <a:gd name="connsiteX11" fmla="*/ 5166 w 33948"/>
                <a:gd name="connsiteY11" fmla="*/ 0 h 3690"/>
                <a:gd name="connsiteX12" fmla="*/ 29520 w 33948"/>
                <a:gd name="connsiteY12" fmla="*/ 0 h 3690"/>
                <a:gd name="connsiteX13" fmla="*/ 29520 w 33948"/>
                <a:gd name="connsiteY13" fmla="*/ 0 h 3690"/>
                <a:gd name="connsiteX14" fmla="*/ 33948 w 33948"/>
                <a:gd name="connsiteY14" fmla="*/ 0 h 3690"/>
                <a:gd name="connsiteX15" fmla="*/ 33948 w 33948"/>
                <a:gd name="connsiteY15" fmla="*/ 0 h 3690"/>
                <a:gd name="connsiteX16" fmla="*/ 33948 w 33948"/>
                <a:gd name="connsiteY16" fmla="*/ 0 h 3690"/>
                <a:gd name="connsiteX17" fmla="*/ 33948 w 33948"/>
                <a:gd name="connsiteY17" fmla="*/ 0 h 3690"/>
                <a:gd name="connsiteX18" fmla="*/ 33948 w 33948"/>
                <a:gd name="connsiteY18" fmla="*/ 3690 h 3690"/>
                <a:gd name="connsiteX19" fmla="*/ 33948 w 33948"/>
                <a:gd name="connsiteY19" fmla="*/ 3690 h 3690"/>
                <a:gd name="connsiteX20" fmla="*/ 33948 w 33948"/>
                <a:gd name="connsiteY20" fmla="*/ 3690 h 3690"/>
                <a:gd name="connsiteX21" fmla="*/ 17712 w 33948"/>
                <a:gd name="connsiteY21" fmla="*/ 0 h 3690"/>
                <a:gd name="connsiteX22" fmla="*/ 33948 w 33948"/>
                <a:gd name="connsiteY22" fmla="*/ 0 h 3690"/>
                <a:gd name="connsiteX23" fmla="*/ 33948 w 33948"/>
                <a:gd name="connsiteY23" fmla="*/ 0 h 3690"/>
                <a:gd name="connsiteX24" fmla="*/ 33948 w 33948"/>
                <a:gd name="connsiteY24" fmla="*/ 0 h 3690"/>
                <a:gd name="connsiteX25" fmla="*/ 33948 w 33948"/>
                <a:gd name="connsiteY25" fmla="*/ 0 h 3690"/>
                <a:gd name="connsiteX26" fmla="*/ 33948 w 33948"/>
                <a:gd name="connsiteY26" fmla="*/ 0 h 3690"/>
                <a:gd name="connsiteX27" fmla="*/ 33948 w 33948"/>
                <a:gd name="connsiteY27" fmla="*/ 0 h 3690"/>
                <a:gd name="connsiteX28" fmla="*/ 33948 w 33948"/>
                <a:gd name="connsiteY28" fmla="*/ 0 h 3690"/>
                <a:gd name="connsiteX29" fmla="*/ 0 w 33948"/>
                <a:gd name="connsiteY29" fmla="*/ 0 h 3690"/>
                <a:gd name="connsiteX30" fmla="*/ 0 w 33948"/>
                <a:gd name="connsiteY30" fmla="*/ 0 h 3690"/>
                <a:gd name="connsiteX31" fmla="*/ 0 w 33948"/>
                <a:gd name="connsiteY31" fmla="*/ 0 h 3690"/>
                <a:gd name="connsiteX32" fmla="*/ 0 w 33948"/>
                <a:gd name="connsiteY32" fmla="*/ 0 h 3690"/>
                <a:gd name="connsiteX33" fmla="*/ 0 w 33948"/>
                <a:gd name="connsiteY33" fmla="*/ 0 h 3690"/>
                <a:gd name="connsiteX34" fmla="*/ 0 w 33948"/>
                <a:gd name="connsiteY3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948" h="3690">
                  <a:moveTo>
                    <a:pt x="32472" y="0"/>
                  </a:moveTo>
                  <a:lnTo>
                    <a:pt x="32472" y="0"/>
                  </a:lnTo>
                  <a:lnTo>
                    <a:pt x="19188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ubicBezTo>
                    <a:pt x="5166" y="0"/>
                    <a:pt x="5166" y="0"/>
                    <a:pt x="5166" y="0"/>
                  </a:cubicBezTo>
                  <a:cubicBezTo>
                    <a:pt x="5166" y="0"/>
                    <a:pt x="5166" y="0"/>
                    <a:pt x="5166" y="0"/>
                  </a:cubicBezTo>
                  <a:lnTo>
                    <a:pt x="5166" y="0"/>
                  </a:lnTo>
                  <a:lnTo>
                    <a:pt x="29520" y="0"/>
                  </a:lnTo>
                  <a:lnTo>
                    <a:pt x="29520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33948" y="3690"/>
                  </a:lnTo>
                  <a:lnTo>
                    <a:pt x="33948" y="3690"/>
                  </a:lnTo>
                  <a:lnTo>
                    <a:pt x="33948" y="3690"/>
                  </a:lnTo>
                  <a:close/>
                  <a:moveTo>
                    <a:pt x="17712" y="0"/>
                  </a:moveTo>
                  <a:lnTo>
                    <a:pt x="33948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33948" y="0"/>
                  </a:lnTo>
                  <a:lnTo>
                    <a:pt x="33948" y="0"/>
                  </a:lnTo>
                  <a:cubicBezTo>
                    <a:pt x="33948" y="0"/>
                    <a:pt x="33948" y="0"/>
                    <a:pt x="33948" y="0"/>
                  </a:cubicBezTo>
                  <a:lnTo>
                    <a:pt x="3394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3EAC49A-450E-4B83-BCE0-7072417E59C2}"/>
                </a:ext>
              </a:extLst>
            </p:cNvPr>
            <p:cNvSpPr/>
            <p:nvPr/>
          </p:nvSpPr>
          <p:spPr>
            <a:xfrm>
              <a:off x="9774408" y="1915280"/>
              <a:ext cx="73800" cy="8855"/>
            </a:xfrm>
            <a:custGeom>
              <a:avLst/>
              <a:gdLst>
                <a:gd name="connsiteX0" fmla="*/ 0 w 73800"/>
                <a:gd name="connsiteY0" fmla="*/ 4428 h 8855"/>
                <a:gd name="connsiteX1" fmla="*/ 0 w 73800"/>
                <a:gd name="connsiteY1" fmla="*/ 0 h 8855"/>
                <a:gd name="connsiteX2" fmla="*/ 0 w 73800"/>
                <a:gd name="connsiteY2" fmla="*/ 4428 h 8855"/>
                <a:gd name="connsiteX3" fmla="*/ 0 w 73800"/>
                <a:gd name="connsiteY3" fmla="*/ 8856 h 8855"/>
                <a:gd name="connsiteX4" fmla="*/ 0 w 73800"/>
                <a:gd name="connsiteY4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8855">
                  <a:moveTo>
                    <a:pt x="0" y="4428"/>
                  </a:moveTo>
                  <a:cubicBezTo>
                    <a:pt x="0" y="4428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cubicBezTo>
                    <a:pt x="0" y="8856"/>
                    <a:pt x="0" y="8856"/>
                    <a:pt x="0" y="8856"/>
                  </a:cubicBezTo>
                  <a:cubicBezTo>
                    <a:pt x="0" y="8856"/>
                    <a:pt x="0" y="8856"/>
                    <a:pt x="0" y="4428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E00E9BA7-014D-4329-A75D-49EFA3649B12}"/>
                </a:ext>
              </a:extLst>
            </p:cNvPr>
            <p:cNvSpPr/>
            <p:nvPr/>
          </p:nvSpPr>
          <p:spPr>
            <a:xfrm>
              <a:off x="9777360" y="1914543"/>
              <a:ext cx="655" cy="9630"/>
            </a:xfrm>
            <a:custGeom>
              <a:avLst/>
              <a:gdLst>
                <a:gd name="connsiteX0" fmla="*/ 0 w 655"/>
                <a:gd name="connsiteY0" fmla="*/ 9594 h 9630"/>
                <a:gd name="connsiteX1" fmla="*/ 0 w 655"/>
                <a:gd name="connsiteY1" fmla="*/ 5166 h 9630"/>
                <a:gd name="connsiteX2" fmla="*/ 0 w 655"/>
                <a:gd name="connsiteY2" fmla="*/ 0 h 9630"/>
                <a:gd name="connsiteX3" fmla="*/ 0 w 655"/>
                <a:gd name="connsiteY3" fmla="*/ 5166 h 9630"/>
                <a:gd name="connsiteX4" fmla="*/ 0 w 655"/>
                <a:gd name="connsiteY4" fmla="*/ 9594 h 9630"/>
                <a:gd name="connsiteX5" fmla="*/ 0 w 655"/>
                <a:gd name="connsiteY5" fmla="*/ 738 h 9630"/>
                <a:gd name="connsiteX6" fmla="*/ 0 w 655"/>
                <a:gd name="connsiteY6" fmla="*/ 5166 h 9630"/>
                <a:gd name="connsiteX7" fmla="*/ 0 w 655"/>
                <a:gd name="connsiteY7" fmla="*/ 9594 h 9630"/>
                <a:gd name="connsiteX8" fmla="*/ 0 w 655"/>
                <a:gd name="connsiteY8" fmla="*/ 5166 h 9630"/>
                <a:gd name="connsiteX9" fmla="*/ 0 w 655"/>
                <a:gd name="connsiteY9" fmla="*/ 738 h 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5" h="9630">
                  <a:moveTo>
                    <a:pt x="0" y="9594"/>
                  </a:moveTo>
                  <a:cubicBezTo>
                    <a:pt x="0" y="9594"/>
                    <a:pt x="0" y="9594"/>
                    <a:pt x="0" y="5166"/>
                  </a:cubicBezTo>
                  <a:cubicBezTo>
                    <a:pt x="0" y="738"/>
                    <a:pt x="0" y="0"/>
                    <a:pt x="0" y="0"/>
                  </a:cubicBezTo>
                  <a:cubicBezTo>
                    <a:pt x="0" y="0"/>
                    <a:pt x="0" y="0"/>
                    <a:pt x="0" y="5166"/>
                  </a:cubicBezTo>
                  <a:cubicBezTo>
                    <a:pt x="0" y="10332"/>
                    <a:pt x="1476" y="9594"/>
                    <a:pt x="0" y="9594"/>
                  </a:cubicBezTo>
                  <a:close/>
                  <a:moveTo>
                    <a:pt x="0" y="738"/>
                  </a:moveTo>
                  <a:cubicBezTo>
                    <a:pt x="0" y="738"/>
                    <a:pt x="0" y="738"/>
                    <a:pt x="0" y="5166"/>
                  </a:cubicBezTo>
                  <a:cubicBezTo>
                    <a:pt x="0" y="9594"/>
                    <a:pt x="0" y="9594"/>
                    <a:pt x="0" y="9594"/>
                  </a:cubicBezTo>
                  <a:cubicBezTo>
                    <a:pt x="0" y="9594"/>
                    <a:pt x="0" y="9594"/>
                    <a:pt x="0" y="5166"/>
                  </a:cubicBezTo>
                  <a:cubicBezTo>
                    <a:pt x="0" y="738"/>
                    <a:pt x="1476" y="738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90C5641-D955-4196-AD7A-D81AD77B928F}"/>
                </a:ext>
              </a:extLst>
            </p:cNvPr>
            <p:cNvSpPr/>
            <p:nvPr/>
          </p:nvSpPr>
          <p:spPr>
            <a:xfrm>
              <a:off x="9775884" y="1915280"/>
              <a:ext cx="73800" cy="8855"/>
            </a:xfrm>
            <a:custGeom>
              <a:avLst/>
              <a:gdLst>
                <a:gd name="connsiteX0" fmla="*/ 0 w 73800"/>
                <a:gd name="connsiteY0" fmla="*/ 4428 h 8855"/>
                <a:gd name="connsiteX1" fmla="*/ 0 w 73800"/>
                <a:gd name="connsiteY1" fmla="*/ 0 h 8855"/>
                <a:gd name="connsiteX2" fmla="*/ 0 w 73800"/>
                <a:gd name="connsiteY2" fmla="*/ 4428 h 8855"/>
                <a:gd name="connsiteX3" fmla="*/ 0 w 73800"/>
                <a:gd name="connsiteY3" fmla="*/ 8856 h 8855"/>
                <a:gd name="connsiteX4" fmla="*/ 0 w 73800"/>
                <a:gd name="connsiteY4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8855">
                  <a:moveTo>
                    <a:pt x="0" y="4428"/>
                  </a:moveTo>
                  <a:cubicBezTo>
                    <a:pt x="0" y="4428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cubicBezTo>
                    <a:pt x="0" y="8856"/>
                    <a:pt x="0" y="8856"/>
                    <a:pt x="0" y="8856"/>
                  </a:cubicBezTo>
                  <a:cubicBezTo>
                    <a:pt x="0" y="8856"/>
                    <a:pt x="0" y="8856"/>
                    <a:pt x="0" y="4428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96424162-693E-436D-AEB7-7F8918747145}"/>
                </a:ext>
              </a:extLst>
            </p:cNvPr>
            <p:cNvSpPr/>
            <p:nvPr/>
          </p:nvSpPr>
          <p:spPr>
            <a:xfrm>
              <a:off x="9777360" y="1915280"/>
              <a:ext cx="327" cy="8855"/>
            </a:xfrm>
            <a:custGeom>
              <a:avLst/>
              <a:gdLst>
                <a:gd name="connsiteX0" fmla="*/ 0 w 327"/>
                <a:gd name="connsiteY0" fmla="*/ 8856 h 8855"/>
                <a:gd name="connsiteX1" fmla="*/ 0 w 327"/>
                <a:gd name="connsiteY1" fmla="*/ 4428 h 8855"/>
                <a:gd name="connsiteX2" fmla="*/ 0 w 327"/>
                <a:gd name="connsiteY2" fmla="*/ 0 h 8855"/>
                <a:gd name="connsiteX3" fmla="*/ 0 w 327"/>
                <a:gd name="connsiteY3" fmla="*/ 4428 h 8855"/>
                <a:gd name="connsiteX4" fmla="*/ 0 w 327"/>
                <a:gd name="connsiteY4" fmla="*/ 8856 h 8855"/>
                <a:gd name="connsiteX5" fmla="*/ 0 w 327"/>
                <a:gd name="connsiteY5" fmla="*/ 738 h 8855"/>
                <a:gd name="connsiteX6" fmla="*/ 0 w 327"/>
                <a:gd name="connsiteY6" fmla="*/ 738 h 8855"/>
                <a:gd name="connsiteX7" fmla="*/ 0 w 327"/>
                <a:gd name="connsiteY7" fmla="*/ 73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7" h="8855">
                  <a:moveTo>
                    <a:pt x="0" y="8856"/>
                  </a:moveTo>
                  <a:cubicBezTo>
                    <a:pt x="0" y="8856"/>
                    <a:pt x="0" y="8856"/>
                    <a:pt x="0" y="442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cubicBezTo>
                    <a:pt x="0" y="8856"/>
                    <a:pt x="738" y="8856"/>
                    <a:pt x="0" y="8856"/>
                  </a:cubicBezTo>
                  <a:close/>
                  <a:moveTo>
                    <a:pt x="0" y="738"/>
                  </a:moveTo>
                  <a:cubicBezTo>
                    <a:pt x="0" y="738"/>
                    <a:pt x="0" y="738"/>
                    <a:pt x="0" y="738"/>
                  </a:cubicBezTo>
                  <a:cubicBezTo>
                    <a:pt x="0" y="738"/>
                    <a:pt x="0" y="738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4645B4D-77C9-4F28-8C48-9A55095A0105}"/>
                </a:ext>
              </a:extLst>
            </p:cNvPr>
            <p:cNvSpPr/>
            <p:nvPr/>
          </p:nvSpPr>
          <p:spPr>
            <a:xfrm>
              <a:off x="9775884" y="19145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0A13E9AD-F378-4274-9132-C0CA4C13A348}"/>
                </a:ext>
              </a:extLst>
            </p:cNvPr>
            <p:cNvSpPr/>
            <p:nvPr/>
          </p:nvSpPr>
          <p:spPr>
            <a:xfrm>
              <a:off x="9778836" y="19145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F4E6EA0-C874-4FBE-91B9-0991F45CC0C9}"/>
                </a:ext>
              </a:extLst>
            </p:cNvPr>
            <p:cNvSpPr/>
            <p:nvPr/>
          </p:nvSpPr>
          <p:spPr>
            <a:xfrm>
              <a:off x="9778836" y="19152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  <a:gd name="connsiteX18" fmla="*/ 0 w 73800"/>
                <a:gd name="connsiteY18" fmla="*/ 0 h 73800"/>
                <a:gd name="connsiteX19" fmla="*/ 0 w 73800"/>
                <a:gd name="connsiteY19" fmla="*/ 0 h 73800"/>
                <a:gd name="connsiteX20" fmla="*/ 0 w 73800"/>
                <a:gd name="connsiteY20" fmla="*/ 0 h 73800"/>
                <a:gd name="connsiteX21" fmla="*/ 0 w 73800"/>
                <a:gd name="connsiteY2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8274E8A-4B97-441D-9AA3-BA233231CC1E}"/>
                </a:ext>
              </a:extLst>
            </p:cNvPr>
            <p:cNvSpPr/>
            <p:nvPr/>
          </p:nvSpPr>
          <p:spPr>
            <a:xfrm>
              <a:off x="9779573" y="19145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B60EEFA7-B557-4440-A613-B3E69998A57D}"/>
                </a:ext>
              </a:extLst>
            </p:cNvPr>
            <p:cNvSpPr/>
            <p:nvPr/>
          </p:nvSpPr>
          <p:spPr>
            <a:xfrm>
              <a:off x="9774408" y="1915280"/>
              <a:ext cx="5165" cy="73800"/>
            </a:xfrm>
            <a:custGeom>
              <a:avLst/>
              <a:gdLst>
                <a:gd name="connsiteX0" fmla="*/ 5166 w 5165"/>
                <a:gd name="connsiteY0" fmla="*/ 0 h 73800"/>
                <a:gd name="connsiteX1" fmla="*/ 0 w 5165"/>
                <a:gd name="connsiteY1" fmla="*/ 0 h 73800"/>
                <a:gd name="connsiteX2" fmla="*/ 0 w 5165"/>
                <a:gd name="connsiteY2" fmla="*/ 0 h 73800"/>
                <a:gd name="connsiteX3" fmla="*/ 0 w 5165"/>
                <a:gd name="connsiteY3" fmla="*/ 0 h 73800"/>
                <a:gd name="connsiteX4" fmla="*/ 0 w 5165"/>
                <a:gd name="connsiteY4" fmla="*/ 0 h 73800"/>
                <a:gd name="connsiteX5" fmla="*/ 0 w 5165"/>
                <a:gd name="connsiteY5" fmla="*/ 0 h 73800"/>
                <a:gd name="connsiteX6" fmla="*/ 0 w 5165"/>
                <a:gd name="connsiteY6" fmla="*/ 0 h 73800"/>
                <a:gd name="connsiteX7" fmla="*/ 0 w 5165"/>
                <a:gd name="connsiteY7" fmla="*/ 0 h 73800"/>
                <a:gd name="connsiteX8" fmla="*/ 0 w 5165"/>
                <a:gd name="connsiteY8" fmla="*/ 0 h 73800"/>
                <a:gd name="connsiteX9" fmla="*/ 0 w 5165"/>
                <a:gd name="connsiteY9" fmla="*/ 0 h 73800"/>
                <a:gd name="connsiteX10" fmla="*/ 0 w 5165"/>
                <a:gd name="connsiteY10" fmla="*/ 0 h 73800"/>
                <a:gd name="connsiteX11" fmla="*/ 0 w 5165"/>
                <a:gd name="connsiteY11" fmla="*/ 0 h 73800"/>
                <a:gd name="connsiteX12" fmla="*/ 0 w 5165"/>
                <a:gd name="connsiteY12" fmla="*/ 0 h 73800"/>
                <a:gd name="connsiteX13" fmla="*/ 0 w 5165"/>
                <a:gd name="connsiteY13" fmla="*/ 0 h 73800"/>
                <a:gd name="connsiteX14" fmla="*/ 0 w 5165"/>
                <a:gd name="connsiteY14" fmla="*/ 0 h 73800"/>
                <a:gd name="connsiteX15" fmla="*/ 0 w 5165"/>
                <a:gd name="connsiteY15" fmla="*/ 0 h 73800"/>
                <a:gd name="connsiteX16" fmla="*/ 738 w 5165"/>
                <a:gd name="connsiteY16" fmla="*/ 0 h 73800"/>
                <a:gd name="connsiteX17" fmla="*/ 738 w 5165"/>
                <a:gd name="connsiteY17" fmla="*/ 0 h 73800"/>
                <a:gd name="connsiteX18" fmla="*/ 738 w 5165"/>
                <a:gd name="connsiteY18" fmla="*/ 0 h 73800"/>
                <a:gd name="connsiteX19" fmla="*/ 738 w 5165"/>
                <a:gd name="connsiteY19" fmla="*/ 0 h 73800"/>
                <a:gd name="connsiteX20" fmla="*/ 738 w 5165"/>
                <a:gd name="connsiteY20" fmla="*/ 0 h 73800"/>
                <a:gd name="connsiteX21" fmla="*/ 738 w 5165"/>
                <a:gd name="connsiteY2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165" h="73800">
                  <a:moveTo>
                    <a:pt x="516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1E094ED-E008-47FC-8FDC-559A43738B31}"/>
                </a:ext>
              </a:extLst>
            </p:cNvPr>
            <p:cNvSpPr/>
            <p:nvPr/>
          </p:nvSpPr>
          <p:spPr>
            <a:xfrm>
              <a:off x="9777360" y="19167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399E1B3-E5C1-4B53-B0C1-7A9771C0A573}"/>
                </a:ext>
              </a:extLst>
            </p:cNvPr>
            <p:cNvSpPr/>
            <p:nvPr/>
          </p:nvSpPr>
          <p:spPr>
            <a:xfrm>
              <a:off x="9762599" y="1918591"/>
              <a:ext cx="26568" cy="12925"/>
            </a:xfrm>
            <a:custGeom>
              <a:avLst/>
              <a:gdLst>
                <a:gd name="connsiteX0" fmla="*/ 14760 w 26568"/>
                <a:gd name="connsiteY0" fmla="*/ 12926 h 12925"/>
                <a:gd name="connsiteX1" fmla="*/ 5904 w 26568"/>
                <a:gd name="connsiteY1" fmla="*/ 12926 h 12925"/>
                <a:gd name="connsiteX2" fmla="*/ 5904 w 26568"/>
                <a:gd name="connsiteY2" fmla="*/ 5546 h 12925"/>
                <a:gd name="connsiteX3" fmla="*/ 0 w 26568"/>
                <a:gd name="connsiteY3" fmla="*/ 380 h 12925"/>
                <a:gd name="connsiteX4" fmla="*/ 0 w 26568"/>
                <a:gd name="connsiteY4" fmla="*/ 380 h 12925"/>
                <a:gd name="connsiteX5" fmla="*/ 9594 w 26568"/>
                <a:gd name="connsiteY5" fmla="*/ 7022 h 12925"/>
                <a:gd name="connsiteX6" fmla="*/ 9594 w 26568"/>
                <a:gd name="connsiteY6" fmla="*/ 7022 h 12925"/>
                <a:gd name="connsiteX7" fmla="*/ 16974 w 26568"/>
                <a:gd name="connsiteY7" fmla="*/ 7022 h 12925"/>
                <a:gd name="connsiteX8" fmla="*/ 16974 w 26568"/>
                <a:gd name="connsiteY8" fmla="*/ 7022 h 12925"/>
                <a:gd name="connsiteX9" fmla="*/ 26568 w 26568"/>
                <a:gd name="connsiteY9" fmla="*/ 380 h 12925"/>
                <a:gd name="connsiteX10" fmla="*/ 26568 w 26568"/>
                <a:gd name="connsiteY10" fmla="*/ 380 h 12925"/>
                <a:gd name="connsiteX11" fmla="*/ 20664 w 26568"/>
                <a:gd name="connsiteY11" fmla="*/ 5546 h 12925"/>
                <a:gd name="connsiteX12" fmla="*/ 20664 w 26568"/>
                <a:gd name="connsiteY12" fmla="*/ 12926 h 12925"/>
                <a:gd name="connsiteX13" fmla="*/ 14760 w 26568"/>
                <a:gd name="connsiteY13" fmla="*/ 12926 h 1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568" h="12925">
                  <a:moveTo>
                    <a:pt x="14760" y="12926"/>
                  </a:moveTo>
                  <a:lnTo>
                    <a:pt x="5904" y="12926"/>
                  </a:lnTo>
                  <a:lnTo>
                    <a:pt x="5904" y="5546"/>
                  </a:lnTo>
                  <a:lnTo>
                    <a:pt x="0" y="380"/>
                  </a:lnTo>
                  <a:lnTo>
                    <a:pt x="0" y="380"/>
                  </a:lnTo>
                  <a:cubicBezTo>
                    <a:pt x="0" y="380"/>
                    <a:pt x="5904" y="380"/>
                    <a:pt x="9594" y="7022"/>
                  </a:cubicBezTo>
                  <a:lnTo>
                    <a:pt x="9594" y="7022"/>
                  </a:lnTo>
                  <a:lnTo>
                    <a:pt x="16974" y="7022"/>
                  </a:lnTo>
                  <a:lnTo>
                    <a:pt x="16974" y="7022"/>
                  </a:lnTo>
                  <a:cubicBezTo>
                    <a:pt x="16974" y="1856"/>
                    <a:pt x="25092" y="-1096"/>
                    <a:pt x="26568" y="380"/>
                  </a:cubicBezTo>
                  <a:lnTo>
                    <a:pt x="26568" y="380"/>
                  </a:lnTo>
                  <a:lnTo>
                    <a:pt x="20664" y="5546"/>
                  </a:lnTo>
                  <a:lnTo>
                    <a:pt x="20664" y="12926"/>
                  </a:lnTo>
                  <a:lnTo>
                    <a:pt x="14760" y="12926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C5261A1B-A6AB-4A92-814C-5DC4526009A2}"/>
                </a:ext>
              </a:extLst>
            </p:cNvPr>
            <p:cNvSpPr/>
            <p:nvPr/>
          </p:nvSpPr>
          <p:spPr>
            <a:xfrm>
              <a:off x="9764075" y="1918591"/>
              <a:ext cx="30832" cy="12925"/>
            </a:xfrm>
            <a:custGeom>
              <a:avLst/>
              <a:gdLst>
                <a:gd name="connsiteX0" fmla="*/ 22140 w 30832"/>
                <a:gd name="connsiteY0" fmla="*/ 12926 h 12925"/>
                <a:gd name="connsiteX1" fmla="*/ 4428 w 30832"/>
                <a:gd name="connsiteY1" fmla="*/ 12926 h 12925"/>
                <a:gd name="connsiteX2" fmla="*/ 4428 w 30832"/>
                <a:gd name="connsiteY2" fmla="*/ 5546 h 12925"/>
                <a:gd name="connsiteX3" fmla="*/ 0 w 30832"/>
                <a:gd name="connsiteY3" fmla="*/ 1118 h 12925"/>
                <a:gd name="connsiteX4" fmla="*/ 0 w 30832"/>
                <a:gd name="connsiteY4" fmla="*/ 1118 h 12925"/>
                <a:gd name="connsiteX5" fmla="*/ 0 w 30832"/>
                <a:gd name="connsiteY5" fmla="*/ 1118 h 12925"/>
                <a:gd name="connsiteX6" fmla="*/ 10332 w 30832"/>
                <a:gd name="connsiteY6" fmla="*/ 8498 h 12925"/>
                <a:gd name="connsiteX7" fmla="*/ 19188 w 30832"/>
                <a:gd name="connsiteY7" fmla="*/ 8498 h 12925"/>
                <a:gd name="connsiteX8" fmla="*/ 29520 w 30832"/>
                <a:gd name="connsiteY8" fmla="*/ 1118 h 12925"/>
                <a:gd name="connsiteX9" fmla="*/ 29520 w 30832"/>
                <a:gd name="connsiteY9" fmla="*/ 1118 h 12925"/>
                <a:gd name="connsiteX10" fmla="*/ 29520 w 30832"/>
                <a:gd name="connsiteY10" fmla="*/ 1118 h 12925"/>
                <a:gd name="connsiteX11" fmla="*/ 25092 w 30832"/>
                <a:gd name="connsiteY11" fmla="*/ 5546 h 12925"/>
                <a:gd name="connsiteX12" fmla="*/ 25092 w 30832"/>
                <a:gd name="connsiteY12" fmla="*/ 12926 h 12925"/>
                <a:gd name="connsiteX13" fmla="*/ 4428 w 30832"/>
                <a:gd name="connsiteY13" fmla="*/ 12926 h 12925"/>
                <a:gd name="connsiteX14" fmla="*/ 22140 w 30832"/>
                <a:gd name="connsiteY14" fmla="*/ 12926 h 12925"/>
                <a:gd name="connsiteX15" fmla="*/ 22140 w 30832"/>
                <a:gd name="connsiteY15" fmla="*/ 5546 h 12925"/>
                <a:gd name="connsiteX16" fmla="*/ 27306 w 30832"/>
                <a:gd name="connsiteY16" fmla="*/ 380 h 12925"/>
                <a:gd name="connsiteX17" fmla="*/ 27306 w 30832"/>
                <a:gd name="connsiteY17" fmla="*/ 380 h 12925"/>
                <a:gd name="connsiteX18" fmla="*/ 17712 w 30832"/>
                <a:gd name="connsiteY18" fmla="*/ 7022 h 12925"/>
                <a:gd name="connsiteX19" fmla="*/ 17712 w 30832"/>
                <a:gd name="connsiteY19" fmla="*/ 7022 h 12925"/>
                <a:gd name="connsiteX20" fmla="*/ 10332 w 30832"/>
                <a:gd name="connsiteY20" fmla="*/ 7022 h 12925"/>
                <a:gd name="connsiteX21" fmla="*/ 10332 w 30832"/>
                <a:gd name="connsiteY21" fmla="*/ 7022 h 12925"/>
                <a:gd name="connsiteX22" fmla="*/ 738 w 30832"/>
                <a:gd name="connsiteY22" fmla="*/ 380 h 12925"/>
                <a:gd name="connsiteX23" fmla="*/ 738 w 30832"/>
                <a:gd name="connsiteY23" fmla="*/ 380 h 12925"/>
                <a:gd name="connsiteX24" fmla="*/ 5904 w 30832"/>
                <a:gd name="connsiteY24" fmla="*/ 5546 h 12925"/>
                <a:gd name="connsiteX25" fmla="*/ 5904 w 30832"/>
                <a:gd name="connsiteY25" fmla="*/ 5546 h 12925"/>
                <a:gd name="connsiteX26" fmla="*/ 5904 w 30832"/>
                <a:gd name="connsiteY26" fmla="*/ 12188 h 1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0832" h="12925">
                  <a:moveTo>
                    <a:pt x="22140" y="12926"/>
                  </a:moveTo>
                  <a:lnTo>
                    <a:pt x="4428" y="12926"/>
                  </a:lnTo>
                  <a:lnTo>
                    <a:pt x="4428" y="5546"/>
                  </a:lnTo>
                  <a:lnTo>
                    <a:pt x="0" y="1118"/>
                  </a:lnTo>
                  <a:lnTo>
                    <a:pt x="0" y="1118"/>
                  </a:lnTo>
                  <a:lnTo>
                    <a:pt x="0" y="1118"/>
                  </a:lnTo>
                  <a:cubicBezTo>
                    <a:pt x="0" y="1118"/>
                    <a:pt x="7380" y="1118"/>
                    <a:pt x="10332" y="8498"/>
                  </a:cubicBezTo>
                  <a:lnTo>
                    <a:pt x="19188" y="8498"/>
                  </a:lnTo>
                  <a:cubicBezTo>
                    <a:pt x="19188" y="3332"/>
                    <a:pt x="26568" y="380"/>
                    <a:pt x="29520" y="1118"/>
                  </a:cubicBezTo>
                  <a:cubicBezTo>
                    <a:pt x="32472" y="1856"/>
                    <a:pt x="29520" y="1118"/>
                    <a:pt x="29520" y="1118"/>
                  </a:cubicBezTo>
                  <a:lnTo>
                    <a:pt x="29520" y="1118"/>
                  </a:lnTo>
                  <a:lnTo>
                    <a:pt x="25092" y="5546"/>
                  </a:lnTo>
                  <a:lnTo>
                    <a:pt x="25092" y="12926"/>
                  </a:lnTo>
                  <a:close/>
                  <a:moveTo>
                    <a:pt x="4428" y="12926"/>
                  </a:moveTo>
                  <a:lnTo>
                    <a:pt x="22140" y="12926"/>
                  </a:lnTo>
                  <a:lnTo>
                    <a:pt x="22140" y="5546"/>
                  </a:lnTo>
                  <a:cubicBezTo>
                    <a:pt x="22140" y="5546"/>
                    <a:pt x="22140" y="380"/>
                    <a:pt x="27306" y="380"/>
                  </a:cubicBezTo>
                  <a:lnTo>
                    <a:pt x="27306" y="380"/>
                  </a:lnTo>
                  <a:cubicBezTo>
                    <a:pt x="27306" y="380"/>
                    <a:pt x="21402" y="380"/>
                    <a:pt x="17712" y="7022"/>
                  </a:cubicBezTo>
                  <a:lnTo>
                    <a:pt x="17712" y="7022"/>
                  </a:lnTo>
                  <a:lnTo>
                    <a:pt x="10332" y="7022"/>
                  </a:lnTo>
                  <a:lnTo>
                    <a:pt x="10332" y="7022"/>
                  </a:lnTo>
                  <a:cubicBezTo>
                    <a:pt x="10332" y="1856"/>
                    <a:pt x="2214" y="-1096"/>
                    <a:pt x="738" y="380"/>
                  </a:cubicBezTo>
                  <a:lnTo>
                    <a:pt x="738" y="380"/>
                  </a:lnTo>
                  <a:cubicBezTo>
                    <a:pt x="738" y="380"/>
                    <a:pt x="738" y="380"/>
                    <a:pt x="5904" y="5546"/>
                  </a:cubicBezTo>
                  <a:lnTo>
                    <a:pt x="5904" y="5546"/>
                  </a:lnTo>
                  <a:lnTo>
                    <a:pt x="5904" y="1218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B2B72EFF-09B0-46BB-BFD7-03133D25D0EB}"/>
                </a:ext>
              </a:extLst>
            </p:cNvPr>
            <p:cNvSpPr/>
            <p:nvPr/>
          </p:nvSpPr>
          <p:spPr>
            <a:xfrm>
              <a:off x="9762599" y="1919570"/>
              <a:ext cx="30258" cy="6780"/>
            </a:xfrm>
            <a:custGeom>
              <a:avLst/>
              <a:gdLst>
                <a:gd name="connsiteX0" fmla="*/ 21402 w 30258"/>
                <a:gd name="connsiteY0" fmla="*/ 6780 h 6780"/>
                <a:gd name="connsiteX1" fmla="*/ 21402 w 30258"/>
                <a:gd name="connsiteY1" fmla="*/ 6780 h 6780"/>
                <a:gd name="connsiteX2" fmla="*/ 30258 w 30258"/>
                <a:gd name="connsiteY2" fmla="*/ 138 h 6780"/>
                <a:gd name="connsiteX3" fmla="*/ 30258 w 30258"/>
                <a:gd name="connsiteY3" fmla="*/ 138 h 6780"/>
                <a:gd name="connsiteX4" fmla="*/ 21402 w 30258"/>
                <a:gd name="connsiteY4" fmla="*/ 6780 h 6780"/>
                <a:gd name="connsiteX5" fmla="*/ 8118 w 30258"/>
                <a:gd name="connsiteY5" fmla="*/ 6780 h 6780"/>
                <a:gd name="connsiteX6" fmla="*/ 0 w 30258"/>
                <a:gd name="connsiteY6" fmla="*/ 138 h 6780"/>
                <a:gd name="connsiteX7" fmla="*/ 0 w 30258"/>
                <a:gd name="connsiteY7" fmla="*/ 138 h 6780"/>
                <a:gd name="connsiteX8" fmla="*/ 8856 w 30258"/>
                <a:gd name="connsiteY8" fmla="*/ 6780 h 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258" h="6780">
                  <a:moveTo>
                    <a:pt x="21402" y="6780"/>
                  </a:moveTo>
                  <a:lnTo>
                    <a:pt x="21402" y="6780"/>
                  </a:lnTo>
                  <a:cubicBezTo>
                    <a:pt x="21402" y="2352"/>
                    <a:pt x="28782" y="-600"/>
                    <a:pt x="30258" y="138"/>
                  </a:cubicBezTo>
                  <a:lnTo>
                    <a:pt x="30258" y="138"/>
                  </a:lnTo>
                  <a:cubicBezTo>
                    <a:pt x="30258" y="138"/>
                    <a:pt x="24354" y="2352"/>
                    <a:pt x="21402" y="6780"/>
                  </a:cubicBezTo>
                  <a:close/>
                  <a:moveTo>
                    <a:pt x="8118" y="6780"/>
                  </a:moveTo>
                  <a:cubicBezTo>
                    <a:pt x="8118" y="1614"/>
                    <a:pt x="1476" y="-600"/>
                    <a:pt x="0" y="138"/>
                  </a:cubicBezTo>
                  <a:lnTo>
                    <a:pt x="0" y="138"/>
                  </a:lnTo>
                  <a:cubicBezTo>
                    <a:pt x="0" y="138"/>
                    <a:pt x="5166" y="138"/>
                    <a:pt x="8856" y="678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7A5F82E-A2EA-4253-8A20-E4F4C82BD09A}"/>
                </a:ext>
              </a:extLst>
            </p:cNvPr>
            <p:cNvSpPr/>
            <p:nvPr/>
          </p:nvSpPr>
          <p:spPr>
            <a:xfrm>
              <a:off x="9764075" y="1934515"/>
              <a:ext cx="28044" cy="691"/>
            </a:xfrm>
            <a:custGeom>
              <a:avLst/>
              <a:gdLst>
                <a:gd name="connsiteX0" fmla="*/ 0 w 28044"/>
                <a:gd name="connsiteY0" fmla="*/ 692 h 691"/>
                <a:gd name="connsiteX1" fmla="*/ 0 w 28044"/>
                <a:gd name="connsiteY1" fmla="*/ 692 h 691"/>
                <a:gd name="connsiteX2" fmla="*/ 14022 w 28044"/>
                <a:gd name="connsiteY2" fmla="*/ 692 h 691"/>
                <a:gd name="connsiteX3" fmla="*/ 28044 w 28044"/>
                <a:gd name="connsiteY3" fmla="*/ 692 h 691"/>
                <a:gd name="connsiteX4" fmla="*/ 28044 w 28044"/>
                <a:gd name="connsiteY4" fmla="*/ 692 h 691"/>
                <a:gd name="connsiteX5" fmla="*/ 15498 w 28044"/>
                <a:gd name="connsiteY5" fmla="*/ 692 h 691"/>
                <a:gd name="connsiteX6" fmla="*/ 2952 w 28044"/>
                <a:gd name="connsiteY6" fmla="*/ 692 h 691"/>
                <a:gd name="connsiteX7" fmla="*/ 2952 w 28044"/>
                <a:gd name="connsiteY7" fmla="*/ 692 h 691"/>
                <a:gd name="connsiteX8" fmla="*/ 2952 w 28044"/>
                <a:gd name="connsiteY8" fmla="*/ 692 h 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44" h="691">
                  <a:moveTo>
                    <a:pt x="0" y="692"/>
                  </a:moveTo>
                  <a:lnTo>
                    <a:pt x="0" y="692"/>
                  </a:lnTo>
                  <a:lnTo>
                    <a:pt x="14022" y="692"/>
                  </a:lnTo>
                  <a:lnTo>
                    <a:pt x="28044" y="692"/>
                  </a:lnTo>
                  <a:lnTo>
                    <a:pt x="28044" y="692"/>
                  </a:lnTo>
                  <a:cubicBezTo>
                    <a:pt x="23902" y="-124"/>
                    <a:pt x="19640" y="-124"/>
                    <a:pt x="15498" y="692"/>
                  </a:cubicBezTo>
                  <a:cubicBezTo>
                    <a:pt x="11367" y="-231"/>
                    <a:pt x="7083" y="-231"/>
                    <a:pt x="2952" y="692"/>
                  </a:cubicBezTo>
                  <a:lnTo>
                    <a:pt x="2952" y="692"/>
                  </a:lnTo>
                  <a:lnTo>
                    <a:pt x="2952" y="692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92A1B7A-6664-46AB-9ACC-DB7B582433D7}"/>
                </a:ext>
              </a:extLst>
            </p:cNvPr>
            <p:cNvSpPr/>
            <p:nvPr/>
          </p:nvSpPr>
          <p:spPr>
            <a:xfrm>
              <a:off x="9762599" y="1934490"/>
              <a:ext cx="30258" cy="2192"/>
            </a:xfrm>
            <a:custGeom>
              <a:avLst/>
              <a:gdLst>
                <a:gd name="connsiteX0" fmla="*/ 27306 w 30258"/>
                <a:gd name="connsiteY0" fmla="*/ 2193 h 2192"/>
                <a:gd name="connsiteX1" fmla="*/ 27306 w 30258"/>
                <a:gd name="connsiteY1" fmla="*/ 2193 h 2192"/>
                <a:gd name="connsiteX2" fmla="*/ 14760 w 30258"/>
                <a:gd name="connsiteY2" fmla="*/ 2193 h 2192"/>
                <a:gd name="connsiteX3" fmla="*/ 2214 w 30258"/>
                <a:gd name="connsiteY3" fmla="*/ 2193 h 2192"/>
                <a:gd name="connsiteX4" fmla="*/ 2214 w 30258"/>
                <a:gd name="connsiteY4" fmla="*/ 2193 h 2192"/>
                <a:gd name="connsiteX5" fmla="*/ 2214 w 30258"/>
                <a:gd name="connsiteY5" fmla="*/ 2193 h 2192"/>
                <a:gd name="connsiteX6" fmla="*/ 2214 w 30258"/>
                <a:gd name="connsiteY6" fmla="*/ 2193 h 2192"/>
                <a:gd name="connsiteX7" fmla="*/ 2214 w 30258"/>
                <a:gd name="connsiteY7" fmla="*/ 2193 h 2192"/>
                <a:gd name="connsiteX8" fmla="*/ 2214 w 30258"/>
                <a:gd name="connsiteY8" fmla="*/ 2193 h 2192"/>
                <a:gd name="connsiteX9" fmla="*/ 16236 w 30258"/>
                <a:gd name="connsiteY9" fmla="*/ 2193 h 2192"/>
                <a:gd name="connsiteX10" fmla="*/ 30258 w 30258"/>
                <a:gd name="connsiteY10" fmla="*/ 2193 h 2192"/>
                <a:gd name="connsiteX11" fmla="*/ 30258 w 30258"/>
                <a:gd name="connsiteY11" fmla="*/ 2193 h 2192"/>
                <a:gd name="connsiteX12" fmla="*/ 30258 w 30258"/>
                <a:gd name="connsiteY12" fmla="*/ 2193 h 2192"/>
                <a:gd name="connsiteX13" fmla="*/ 2214 w 30258"/>
                <a:gd name="connsiteY13" fmla="*/ 2193 h 2192"/>
                <a:gd name="connsiteX14" fmla="*/ 2214 w 30258"/>
                <a:gd name="connsiteY14" fmla="*/ 2193 h 2192"/>
                <a:gd name="connsiteX15" fmla="*/ 14760 w 30258"/>
                <a:gd name="connsiteY15" fmla="*/ 2193 h 2192"/>
                <a:gd name="connsiteX16" fmla="*/ 26568 w 30258"/>
                <a:gd name="connsiteY16" fmla="*/ 2193 h 2192"/>
                <a:gd name="connsiteX17" fmla="*/ 26568 w 30258"/>
                <a:gd name="connsiteY17" fmla="*/ 2193 h 2192"/>
                <a:gd name="connsiteX18" fmla="*/ 26568 w 30258"/>
                <a:gd name="connsiteY18" fmla="*/ 2193 h 2192"/>
                <a:gd name="connsiteX19" fmla="*/ 0 w 30258"/>
                <a:gd name="connsiteY19" fmla="*/ 2193 h 2192"/>
                <a:gd name="connsiteX20" fmla="*/ 0 w 30258"/>
                <a:gd name="connsiteY20" fmla="*/ 2193 h 2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258" h="2192">
                  <a:moveTo>
                    <a:pt x="27306" y="2193"/>
                  </a:moveTo>
                  <a:lnTo>
                    <a:pt x="27306" y="2193"/>
                  </a:lnTo>
                  <a:lnTo>
                    <a:pt x="14760" y="2193"/>
                  </a:lnTo>
                  <a:lnTo>
                    <a:pt x="2214" y="2193"/>
                  </a:lnTo>
                  <a:lnTo>
                    <a:pt x="2214" y="2193"/>
                  </a:lnTo>
                  <a:lnTo>
                    <a:pt x="2214" y="2193"/>
                  </a:lnTo>
                  <a:lnTo>
                    <a:pt x="2214" y="2193"/>
                  </a:lnTo>
                  <a:lnTo>
                    <a:pt x="2214" y="2193"/>
                  </a:lnTo>
                  <a:lnTo>
                    <a:pt x="2214" y="2193"/>
                  </a:lnTo>
                  <a:lnTo>
                    <a:pt x="16236" y="2193"/>
                  </a:lnTo>
                  <a:lnTo>
                    <a:pt x="30258" y="2193"/>
                  </a:lnTo>
                  <a:lnTo>
                    <a:pt x="30258" y="2193"/>
                  </a:lnTo>
                  <a:lnTo>
                    <a:pt x="30258" y="2193"/>
                  </a:lnTo>
                  <a:close/>
                  <a:moveTo>
                    <a:pt x="2214" y="2193"/>
                  </a:moveTo>
                  <a:lnTo>
                    <a:pt x="2214" y="2193"/>
                  </a:lnTo>
                  <a:lnTo>
                    <a:pt x="14760" y="2193"/>
                  </a:lnTo>
                  <a:lnTo>
                    <a:pt x="26568" y="2193"/>
                  </a:lnTo>
                  <a:lnTo>
                    <a:pt x="26568" y="2193"/>
                  </a:lnTo>
                  <a:lnTo>
                    <a:pt x="26568" y="2193"/>
                  </a:lnTo>
                  <a:cubicBezTo>
                    <a:pt x="17953" y="-731"/>
                    <a:pt x="8615" y="-731"/>
                    <a:pt x="0" y="2193"/>
                  </a:cubicBezTo>
                  <a:lnTo>
                    <a:pt x="0" y="219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1133864C-813F-4697-9D7B-02E35E1D7433}"/>
                </a:ext>
              </a:extLst>
            </p:cNvPr>
            <p:cNvSpPr/>
            <p:nvPr/>
          </p:nvSpPr>
          <p:spPr>
            <a:xfrm>
              <a:off x="9764075" y="1938989"/>
              <a:ext cx="24353" cy="645"/>
            </a:xfrm>
            <a:custGeom>
              <a:avLst/>
              <a:gdLst>
                <a:gd name="connsiteX0" fmla="*/ 13284 w 24353"/>
                <a:gd name="connsiteY0" fmla="*/ 646 h 645"/>
                <a:gd name="connsiteX1" fmla="*/ 24354 w 24353"/>
                <a:gd name="connsiteY1" fmla="*/ 646 h 645"/>
                <a:gd name="connsiteX2" fmla="*/ 24354 w 24353"/>
                <a:gd name="connsiteY2" fmla="*/ 646 h 645"/>
                <a:gd name="connsiteX3" fmla="*/ 24354 w 24353"/>
                <a:gd name="connsiteY3" fmla="*/ 646 h 645"/>
                <a:gd name="connsiteX4" fmla="*/ 12546 w 24353"/>
                <a:gd name="connsiteY4" fmla="*/ 646 h 645"/>
                <a:gd name="connsiteX5" fmla="*/ 0 w 24353"/>
                <a:gd name="connsiteY5" fmla="*/ 646 h 645"/>
                <a:gd name="connsiteX6" fmla="*/ 0 w 24353"/>
                <a:gd name="connsiteY6" fmla="*/ 646 h 645"/>
                <a:gd name="connsiteX7" fmla="*/ 0 w 24353"/>
                <a:gd name="connsiteY7" fmla="*/ 646 h 645"/>
                <a:gd name="connsiteX8" fmla="*/ 11070 w 24353"/>
                <a:gd name="connsiteY8" fmla="*/ 646 h 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53" h="645">
                  <a:moveTo>
                    <a:pt x="13284" y="646"/>
                  </a:moveTo>
                  <a:lnTo>
                    <a:pt x="24354" y="646"/>
                  </a:lnTo>
                  <a:cubicBezTo>
                    <a:pt x="24354" y="646"/>
                    <a:pt x="24354" y="646"/>
                    <a:pt x="24354" y="646"/>
                  </a:cubicBezTo>
                  <a:lnTo>
                    <a:pt x="24354" y="646"/>
                  </a:lnTo>
                  <a:cubicBezTo>
                    <a:pt x="20465" y="-215"/>
                    <a:pt x="16435" y="-215"/>
                    <a:pt x="12546" y="646"/>
                  </a:cubicBezTo>
                  <a:cubicBezTo>
                    <a:pt x="8408" y="-209"/>
                    <a:pt x="4138" y="-209"/>
                    <a:pt x="0" y="646"/>
                  </a:cubicBezTo>
                  <a:lnTo>
                    <a:pt x="0" y="646"/>
                  </a:lnTo>
                  <a:cubicBezTo>
                    <a:pt x="0" y="646"/>
                    <a:pt x="0" y="646"/>
                    <a:pt x="0" y="646"/>
                  </a:cubicBezTo>
                  <a:lnTo>
                    <a:pt x="11070" y="646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D15ACC1-CC6C-409A-BD05-36DB74EABAF9}"/>
                </a:ext>
              </a:extLst>
            </p:cNvPr>
            <p:cNvSpPr/>
            <p:nvPr/>
          </p:nvSpPr>
          <p:spPr>
            <a:xfrm>
              <a:off x="9764814" y="1935206"/>
              <a:ext cx="26568" cy="4427"/>
            </a:xfrm>
            <a:custGeom>
              <a:avLst/>
              <a:gdLst>
                <a:gd name="connsiteX0" fmla="*/ 12546 w 26568"/>
                <a:gd name="connsiteY0" fmla="*/ 4428 h 4427"/>
                <a:gd name="connsiteX1" fmla="*/ 1476 w 26568"/>
                <a:gd name="connsiteY1" fmla="*/ 4428 h 4427"/>
                <a:gd name="connsiteX2" fmla="*/ 1476 w 26568"/>
                <a:gd name="connsiteY2" fmla="*/ 4428 h 4427"/>
                <a:gd name="connsiteX3" fmla="*/ 1476 w 26568"/>
                <a:gd name="connsiteY3" fmla="*/ 4428 h 4427"/>
                <a:gd name="connsiteX4" fmla="*/ 14022 w 26568"/>
                <a:gd name="connsiteY4" fmla="*/ 4428 h 4427"/>
                <a:gd name="connsiteX5" fmla="*/ 26568 w 26568"/>
                <a:gd name="connsiteY5" fmla="*/ 4428 h 4427"/>
                <a:gd name="connsiteX6" fmla="*/ 26568 w 26568"/>
                <a:gd name="connsiteY6" fmla="*/ 4428 h 4427"/>
                <a:gd name="connsiteX7" fmla="*/ 26568 w 26568"/>
                <a:gd name="connsiteY7" fmla="*/ 4428 h 4427"/>
                <a:gd name="connsiteX8" fmla="*/ 12546 w 26568"/>
                <a:gd name="connsiteY8" fmla="*/ 0 h 4427"/>
                <a:gd name="connsiteX9" fmla="*/ 0 w 26568"/>
                <a:gd name="connsiteY9" fmla="*/ 0 h 4427"/>
                <a:gd name="connsiteX10" fmla="*/ 0 w 26568"/>
                <a:gd name="connsiteY10" fmla="*/ 0 h 4427"/>
                <a:gd name="connsiteX11" fmla="*/ 11070 w 26568"/>
                <a:gd name="connsiteY11" fmla="*/ 0 h 4427"/>
                <a:gd name="connsiteX12" fmla="*/ 22140 w 26568"/>
                <a:gd name="connsiteY12" fmla="*/ 0 h 4427"/>
                <a:gd name="connsiteX13" fmla="*/ 22140 w 26568"/>
                <a:gd name="connsiteY1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568" h="4427">
                  <a:moveTo>
                    <a:pt x="12546" y="4428"/>
                  </a:moveTo>
                  <a:lnTo>
                    <a:pt x="1476" y="4428"/>
                  </a:lnTo>
                  <a:cubicBezTo>
                    <a:pt x="1476" y="4428"/>
                    <a:pt x="1476" y="4428"/>
                    <a:pt x="1476" y="4428"/>
                  </a:cubicBezTo>
                  <a:lnTo>
                    <a:pt x="1476" y="4428"/>
                  </a:lnTo>
                  <a:lnTo>
                    <a:pt x="14022" y="4428"/>
                  </a:lnTo>
                  <a:lnTo>
                    <a:pt x="26568" y="4428"/>
                  </a:lnTo>
                  <a:lnTo>
                    <a:pt x="26568" y="4428"/>
                  </a:lnTo>
                  <a:cubicBezTo>
                    <a:pt x="26568" y="4428"/>
                    <a:pt x="26568" y="4428"/>
                    <a:pt x="26568" y="4428"/>
                  </a:cubicBezTo>
                  <a:close/>
                  <a:moveTo>
                    <a:pt x="1254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070" y="0"/>
                  </a:lnTo>
                  <a:lnTo>
                    <a:pt x="22140" y="0"/>
                  </a:lnTo>
                  <a:lnTo>
                    <a:pt x="2214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069DF6-E053-43EB-8400-C0F07F27E97F}"/>
                </a:ext>
              </a:extLst>
            </p:cNvPr>
            <p:cNvSpPr/>
            <p:nvPr/>
          </p:nvSpPr>
          <p:spPr>
            <a:xfrm>
              <a:off x="9779573" y="1931516"/>
              <a:ext cx="28044" cy="73800"/>
            </a:xfrm>
            <a:custGeom>
              <a:avLst/>
              <a:gdLst>
                <a:gd name="connsiteX0" fmla="*/ 11808 w 28044"/>
                <a:gd name="connsiteY0" fmla="*/ 0 h 73800"/>
                <a:gd name="connsiteX1" fmla="*/ 11808 w 28044"/>
                <a:gd name="connsiteY1" fmla="*/ 0 h 73800"/>
                <a:gd name="connsiteX2" fmla="*/ 11808 w 28044"/>
                <a:gd name="connsiteY2" fmla="*/ 0 h 73800"/>
                <a:gd name="connsiteX3" fmla="*/ 11808 w 28044"/>
                <a:gd name="connsiteY3" fmla="*/ 0 h 73800"/>
                <a:gd name="connsiteX4" fmla="*/ 0 w 28044"/>
                <a:gd name="connsiteY4" fmla="*/ 0 h 73800"/>
                <a:gd name="connsiteX5" fmla="*/ 0 w 28044"/>
                <a:gd name="connsiteY5" fmla="*/ 0 h 73800"/>
                <a:gd name="connsiteX6" fmla="*/ 0 w 28044"/>
                <a:gd name="connsiteY6" fmla="*/ 0 h 73800"/>
                <a:gd name="connsiteX7" fmla="*/ 0 w 28044"/>
                <a:gd name="connsiteY7" fmla="*/ 0 h 73800"/>
                <a:gd name="connsiteX8" fmla="*/ 0 w 28044"/>
                <a:gd name="connsiteY8" fmla="*/ 0 h 73800"/>
                <a:gd name="connsiteX9" fmla="*/ 0 w 28044"/>
                <a:gd name="connsiteY9" fmla="*/ 0 h 73800"/>
                <a:gd name="connsiteX10" fmla="*/ 0 w 28044"/>
                <a:gd name="connsiteY10" fmla="*/ 0 h 73800"/>
                <a:gd name="connsiteX11" fmla="*/ 0 w 28044"/>
                <a:gd name="connsiteY11" fmla="*/ 0 h 73800"/>
                <a:gd name="connsiteX12" fmla="*/ 14022 w 28044"/>
                <a:gd name="connsiteY12" fmla="*/ 0 h 73800"/>
                <a:gd name="connsiteX13" fmla="*/ 28044 w 28044"/>
                <a:gd name="connsiteY13" fmla="*/ 0 h 73800"/>
                <a:gd name="connsiteX14" fmla="*/ 28044 w 28044"/>
                <a:gd name="connsiteY1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044" h="73800">
                  <a:moveTo>
                    <a:pt x="11808" y="0"/>
                  </a:move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22" y="0"/>
                  </a:lnTo>
                  <a:lnTo>
                    <a:pt x="28044" y="0"/>
                  </a:lnTo>
                  <a:lnTo>
                    <a:pt x="28044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0C5E4652-8625-4C19-B398-BFFD9FD42FC6}"/>
                </a:ext>
              </a:extLst>
            </p:cNvPr>
            <p:cNvSpPr/>
            <p:nvPr/>
          </p:nvSpPr>
          <p:spPr>
            <a:xfrm>
              <a:off x="9763338" y="1930040"/>
              <a:ext cx="28044" cy="2214"/>
            </a:xfrm>
            <a:custGeom>
              <a:avLst/>
              <a:gdLst>
                <a:gd name="connsiteX0" fmla="*/ 28044 w 28044"/>
                <a:gd name="connsiteY0" fmla="*/ 2214 h 2214"/>
                <a:gd name="connsiteX1" fmla="*/ 28044 w 28044"/>
                <a:gd name="connsiteY1" fmla="*/ 2214 h 2214"/>
                <a:gd name="connsiteX2" fmla="*/ 14022 w 28044"/>
                <a:gd name="connsiteY2" fmla="*/ 2214 h 2214"/>
                <a:gd name="connsiteX3" fmla="*/ 0 w 28044"/>
                <a:gd name="connsiteY3" fmla="*/ 2214 h 2214"/>
                <a:gd name="connsiteX4" fmla="*/ 0 w 28044"/>
                <a:gd name="connsiteY4" fmla="*/ 2214 h 2214"/>
                <a:gd name="connsiteX5" fmla="*/ 0 w 28044"/>
                <a:gd name="connsiteY5" fmla="*/ 2214 h 2214"/>
                <a:gd name="connsiteX6" fmla="*/ 0 w 28044"/>
                <a:gd name="connsiteY6" fmla="*/ 2214 h 2214"/>
                <a:gd name="connsiteX7" fmla="*/ 0 w 28044"/>
                <a:gd name="connsiteY7" fmla="*/ 2214 h 2214"/>
                <a:gd name="connsiteX8" fmla="*/ 0 w 28044"/>
                <a:gd name="connsiteY8" fmla="*/ 2214 h 2214"/>
                <a:gd name="connsiteX9" fmla="*/ 0 w 28044"/>
                <a:gd name="connsiteY9" fmla="*/ 2214 h 2214"/>
                <a:gd name="connsiteX10" fmla="*/ 0 w 28044"/>
                <a:gd name="connsiteY10" fmla="*/ 2214 h 2214"/>
                <a:gd name="connsiteX11" fmla="*/ 0 w 28044"/>
                <a:gd name="connsiteY11" fmla="*/ 2214 h 2214"/>
                <a:gd name="connsiteX12" fmla="*/ 0 w 28044"/>
                <a:gd name="connsiteY12" fmla="*/ 2214 h 2214"/>
                <a:gd name="connsiteX13" fmla="*/ 0 w 28044"/>
                <a:gd name="connsiteY13" fmla="*/ 2214 h 2214"/>
                <a:gd name="connsiteX14" fmla="*/ 0 w 28044"/>
                <a:gd name="connsiteY14" fmla="*/ 2214 h 2214"/>
                <a:gd name="connsiteX15" fmla="*/ 0 w 28044"/>
                <a:gd name="connsiteY15" fmla="*/ 2214 h 2214"/>
                <a:gd name="connsiteX16" fmla="*/ 0 w 28044"/>
                <a:gd name="connsiteY16" fmla="*/ 2214 h 2214"/>
                <a:gd name="connsiteX17" fmla="*/ 0 w 28044"/>
                <a:gd name="connsiteY17" fmla="*/ 2214 h 2214"/>
                <a:gd name="connsiteX18" fmla="*/ 0 w 28044"/>
                <a:gd name="connsiteY18" fmla="*/ 2214 h 2214"/>
                <a:gd name="connsiteX19" fmla="*/ 0 w 28044"/>
                <a:gd name="connsiteY19" fmla="*/ 2214 h 2214"/>
                <a:gd name="connsiteX20" fmla="*/ 0 w 28044"/>
                <a:gd name="connsiteY20" fmla="*/ 2214 h 2214"/>
                <a:gd name="connsiteX21" fmla="*/ 14022 w 28044"/>
                <a:gd name="connsiteY21" fmla="*/ 2214 h 2214"/>
                <a:gd name="connsiteX22" fmla="*/ 27306 w 28044"/>
                <a:gd name="connsiteY22" fmla="*/ 2214 h 2214"/>
                <a:gd name="connsiteX23" fmla="*/ 27306 w 28044"/>
                <a:gd name="connsiteY23" fmla="*/ 2214 h 2214"/>
                <a:gd name="connsiteX24" fmla="*/ 27306 w 28044"/>
                <a:gd name="connsiteY24" fmla="*/ 2214 h 2214"/>
                <a:gd name="connsiteX25" fmla="*/ 16236 w 28044"/>
                <a:gd name="connsiteY25" fmla="*/ 2214 h 2214"/>
                <a:gd name="connsiteX26" fmla="*/ 16236 w 28044"/>
                <a:gd name="connsiteY26" fmla="*/ 2214 h 2214"/>
                <a:gd name="connsiteX27" fmla="*/ 16236 w 28044"/>
                <a:gd name="connsiteY27" fmla="*/ 2214 h 2214"/>
                <a:gd name="connsiteX28" fmla="*/ 16236 w 28044"/>
                <a:gd name="connsiteY28" fmla="*/ 2214 h 2214"/>
                <a:gd name="connsiteX29" fmla="*/ 16236 w 28044"/>
                <a:gd name="connsiteY29" fmla="*/ 2214 h 2214"/>
                <a:gd name="connsiteX30" fmla="*/ 16236 w 28044"/>
                <a:gd name="connsiteY30" fmla="*/ 2214 h 2214"/>
                <a:gd name="connsiteX31" fmla="*/ 16236 w 28044"/>
                <a:gd name="connsiteY31" fmla="*/ 2214 h 2214"/>
                <a:gd name="connsiteX32" fmla="*/ 16236 w 28044"/>
                <a:gd name="connsiteY32" fmla="*/ 2214 h 2214"/>
                <a:gd name="connsiteX33" fmla="*/ 16236 w 28044"/>
                <a:gd name="connsiteY33" fmla="*/ 2214 h 2214"/>
                <a:gd name="connsiteX34" fmla="*/ 14022 w 28044"/>
                <a:gd name="connsiteY34" fmla="*/ 0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8044" h="2214">
                  <a:moveTo>
                    <a:pt x="28044" y="2214"/>
                  </a:moveTo>
                  <a:lnTo>
                    <a:pt x="28044" y="2214"/>
                  </a:lnTo>
                  <a:lnTo>
                    <a:pt x="14022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close/>
                  <a:moveTo>
                    <a:pt x="14022" y="2214"/>
                  </a:moveTo>
                  <a:cubicBezTo>
                    <a:pt x="18405" y="1320"/>
                    <a:pt x="22923" y="1320"/>
                    <a:pt x="27306" y="2214"/>
                  </a:cubicBezTo>
                  <a:lnTo>
                    <a:pt x="27306" y="2214"/>
                  </a:lnTo>
                  <a:cubicBezTo>
                    <a:pt x="27306" y="2214"/>
                    <a:pt x="27306" y="2214"/>
                    <a:pt x="27306" y="2214"/>
                  </a:cubicBezTo>
                  <a:lnTo>
                    <a:pt x="16236" y="2214"/>
                  </a:lnTo>
                  <a:lnTo>
                    <a:pt x="16236" y="2214"/>
                  </a:lnTo>
                  <a:lnTo>
                    <a:pt x="16236" y="2214"/>
                  </a:lnTo>
                  <a:lnTo>
                    <a:pt x="16236" y="2214"/>
                  </a:lnTo>
                  <a:lnTo>
                    <a:pt x="16236" y="2214"/>
                  </a:lnTo>
                  <a:lnTo>
                    <a:pt x="16236" y="2214"/>
                  </a:lnTo>
                  <a:cubicBezTo>
                    <a:pt x="16236" y="2214"/>
                    <a:pt x="16236" y="2214"/>
                    <a:pt x="16236" y="2214"/>
                  </a:cubicBezTo>
                  <a:lnTo>
                    <a:pt x="16236" y="2214"/>
                  </a:lnTo>
                  <a:lnTo>
                    <a:pt x="16236" y="2214"/>
                  </a:lnTo>
                  <a:cubicBezTo>
                    <a:pt x="15466" y="1509"/>
                    <a:pt x="14727" y="770"/>
                    <a:pt x="1402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315B835-9054-4967-AB4F-D3CB00E4D36E}"/>
                </a:ext>
              </a:extLst>
            </p:cNvPr>
            <p:cNvSpPr/>
            <p:nvPr/>
          </p:nvSpPr>
          <p:spPr>
            <a:xfrm>
              <a:off x="9777360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  <a:gd name="connsiteX18" fmla="*/ 0 w 73800"/>
                <a:gd name="connsiteY18" fmla="*/ 0 h 73800"/>
                <a:gd name="connsiteX19" fmla="*/ 0 w 73800"/>
                <a:gd name="connsiteY19" fmla="*/ 0 h 73800"/>
                <a:gd name="connsiteX20" fmla="*/ 0 w 73800"/>
                <a:gd name="connsiteY20" fmla="*/ 0 h 73800"/>
                <a:gd name="connsiteX21" fmla="*/ 0 w 73800"/>
                <a:gd name="connsiteY21" fmla="*/ 0 h 73800"/>
                <a:gd name="connsiteX22" fmla="*/ 0 w 73800"/>
                <a:gd name="connsiteY22" fmla="*/ 0 h 73800"/>
                <a:gd name="connsiteX23" fmla="*/ 0 w 73800"/>
                <a:gd name="connsiteY23" fmla="*/ 0 h 73800"/>
                <a:gd name="connsiteX24" fmla="*/ 0 w 73800"/>
                <a:gd name="connsiteY24" fmla="*/ 0 h 73800"/>
                <a:gd name="connsiteX25" fmla="*/ 0 w 73800"/>
                <a:gd name="connsiteY25" fmla="*/ 0 h 73800"/>
                <a:gd name="connsiteX26" fmla="*/ 0 w 73800"/>
                <a:gd name="connsiteY26" fmla="*/ 0 h 73800"/>
                <a:gd name="connsiteX27" fmla="*/ 0 w 73800"/>
                <a:gd name="connsiteY27" fmla="*/ 0 h 73800"/>
                <a:gd name="connsiteX28" fmla="*/ 0 w 73800"/>
                <a:gd name="connsiteY28" fmla="*/ 0 h 73800"/>
                <a:gd name="connsiteX29" fmla="*/ 0 w 73800"/>
                <a:gd name="connsiteY29" fmla="*/ 0 h 73800"/>
                <a:gd name="connsiteX30" fmla="*/ 0 w 73800"/>
                <a:gd name="connsiteY30" fmla="*/ 0 h 73800"/>
                <a:gd name="connsiteX31" fmla="*/ 0 w 73800"/>
                <a:gd name="connsiteY31" fmla="*/ 0 h 73800"/>
                <a:gd name="connsiteX32" fmla="*/ 0 w 73800"/>
                <a:gd name="connsiteY32" fmla="*/ 0 h 73800"/>
                <a:gd name="connsiteX33" fmla="*/ 0 w 73800"/>
                <a:gd name="connsiteY33" fmla="*/ 0 h 73800"/>
                <a:gd name="connsiteX34" fmla="*/ 0 w 73800"/>
                <a:gd name="connsiteY34" fmla="*/ 0 h 73800"/>
                <a:gd name="connsiteX35" fmla="*/ 0 w 73800"/>
                <a:gd name="connsiteY35" fmla="*/ 0 h 73800"/>
                <a:gd name="connsiteX36" fmla="*/ 0 w 73800"/>
                <a:gd name="connsiteY36" fmla="*/ 0 h 73800"/>
                <a:gd name="connsiteX37" fmla="*/ 0 w 73800"/>
                <a:gd name="connsiteY37" fmla="*/ 0 h 73800"/>
                <a:gd name="connsiteX38" fmla="*/ 0 w 73800"/>
                <a:gd name="connsiteY38" fmla="*/ 0 h 73800"/>
                <a:gd name="connsiteX39" fmla="*/ 0 w 73800"/>
                <a:gd name="connsiteY39" fmla="*/ 0 h 73800"/>
                <a:gd name="connsiteX40" fmla="*/ 0 w 73800"/>
                <a:gd name="connsiteY40" fmla="*/ 0 h 73800"/>
                <a:gd name="connsiteX41" fmla="*/ 0 w 73800"/>
                <a:gd name="connsiteY41" fmla="*/ 0 h 73800"/>
                <a:gd name="connsiteX42" fmla="*/ 0 w 73800"/>
                <a:gd name="connsiteY42" fmla="*/ 0 h 73800"/>
                <a:gd name="connsiteX43" fmla="*/ 0 w 73800"/>
                <a:gd name="connsiteY4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608BB6B-F6D5-4D83-BE49-C0F6BAFFE07F}"/>
                </a:ext>
              </a:extLst>
            </p:cNvPr>
            <p:cNvSpPr/>
            <p:nvPr/>
          </p:nvSpPr>
          <p:spPr>
            <a:xfrm>
              <a:off x="9763338" y="1932255"/>
              <a:ext cx="25091" cy="73800"/>
            </a:xfrm>
            <a:custGeom>
              <a:avLst/>
              <a:gdLst>
                <a:gd name="connsiteX0" fmla="*/ 0 w 25091"/>
                <a:gd name="connsiteY0" fmla="*/ 0 h 73800"/>
                <a:gd name="connsiteX1" fmla="*/ 0 w 25091"/>
                <a:gd name="connsiteY1" fmla="*/ 0 h 73800"/>
                <a:gd name="connsiteX2" fmla="*/ 0 w 25091"/>
                <a:gd name="connsiteY2" fmla="*/ 0 h 73800"/>
                <a:gd name="connsiteX3" fmla="*/ 0 w 25091"/>
                <a:gd name="connsiteY3" fmla="*/ 0 h 73800"/>
                <a:gd name="connsiteX4" fmla="*/ 0 w 25091"/>
                <a:gd name="connsiteY4" fmla="*/ 0 h 73800"/>
                <a:gd name="connsiteX5" fmla="*/ 0 w 25091"/>
                <a:gd name="connsiteY5" fmla="*/ 0 h 73800"/>
                <a:gd name="connsiteX6" fmla="*/ 0 w 25091"/>
                <a:gd name="connsiteY6" fmla="*/ 0 h 73800"/>
                <a:gd name="connsiteX7" fmla="*/ 0 w 25091"/>
                <a:gd name="connsiteY7" fmla="*/ 0 h 73800"/>
                <a:gd name="connsiteX8" fmla="*/ 0 w 25091"/>
                <a:gd name="connsiteY8" fmla="*/ 0 h 73800"/>
                <a:gd name="connsiteX9" fmla="*/ 0 w 25091"/>
                <a:gd name="connsiteY9" fmla="*/ 0 h 73800"/>
                <a:gd name="connsiteX10" fmla="*/ 0 w 25091"/>
                <a:gd name="connsiteY10" fmla="*/ 0 h 73800"/>
                <a:gd name="connsiteX11" fmla="*/ 0 w 25091"/>
                <a:gd name="connsiteY11" fmla="*/ 0 h 73800"/>
                <a:gd name="connsiteX12" fmla="*/ 0 w 25091"/>
                <a:gd name="connsiteY12" fmla="*/ 0 h 73800"/>
                <a:gd name="connsiteX13" fmla="*/ 0 w 25091"/>
                <a:gd name="connsiteY13" fmla="*/ 0 h 73800"/>
                <a:gd name="connsiteX14" fmla="*/ 0 w 25091"/>
                <a:gd name="connsiteY14" fmla="*/ 0 h 73800"/>
                <a:gd name="connsiteX15" fmla="*/ 0 w 25091"/>
                <a:gd name="connsiteY15" fmla="*/ 0 h 73800"/>
                <a:gd name="connsiteX16" fmla="*/ 0 w 25091"/>
                <a:gd name="connsiteY16" fmla="*/ 0 h 73800"/>
                <a:gd name="connsiteX17" fmla="*/ 0 w 25091"/>
                <a:gd name="connsiteY17" fmla="*/ 0 h 73800"/>
                <a:gd name="connsiteX18" fmla="*/ 0 w 25091"/>
                <a:gd name="connsiteY18" fmla="*/ 0 h 73800"/>
                <a:gd name="connsiteX19" fmla="*/ 0 w 25091"/>
                <a:gd name="connsiteY19" fmla="*/ 0 h 73800"/>
                <a:gd name="connsiteX20" fmla="*/ 0 w 25091"/>
                <a:gd name="connsiteY20" fmla="*/ 0 h 73800"/>
                <a:gd name="connsiteX21" fmla="*/ 0 w 25091"/>
                <a:gd name="connsiteY21" fmla="*/ 0 h 73800"/>
                <a:gd name="connsiteX22" fmla="*/ 0 w 25091"/>
                <a:gd name="connsiteY22" fmla="*/ 0 h 73800"/>
                <a:gd name="connsiteX23" fmla="*/ 0 w 25091"/>
                <a:gd name="connsiteY23" fmla="*/ 0 h 73800"/>
                <a:gd name="connsiteX24" fmla="*/ 0 w 25091"/>
                <a:gd name="connsiteY24" fmla="*/ 0 h 73800"/>
                <a:gd name="connsiteX25" fmla="*/ 0 w 25091"/>
                <a:gd name="connsiteY25" fmla="*/ 0 h 73800"/>
                <a:gd name="connsiteX26" fmla="*/ 0 w 25091"/>
                <a:gd name="connsiteY26" fmla="*/ 0 h 73800"/>
                <a:gd name="connsiteX27" fmla="*/ 0 w 25091"/>
                <a:gd name="connsiteY27" fmla="*/ 0 h 73800"/>
                <a:gd name="connsiteX28" fmla="*/ 0 w 25091"/>
                <a:gd name="connsiteY28" fmla="*/ 0 h 73800"/>
                <a:gd name="connsiteX29" fmla="*/ 0 w 25091"/>
                <a:gd name="connsiteY29" fmla="*/ 0 h 73800"/>
                <a:gd name="connsiteX30" fmla="*/ 0 w 25091"/>
                <a:gd name="connsiteY30" fmla="*/ 0 h 73800"/>
                <a:gd name="connsiteX31" fmla="*/ 0 w 25091"/>
                <a:gd name="connsiteY31" fmla="*/ 0 h 73800"/>
                <a:gd name="connsiteX32" fmla="*/ 0 w 25091"/>
                <a:gd name="connsiteY32" fmla="*/ 0 h 73800"/>
                <a:gd name="connsiteX33" fmla="*/ 0 w 25091"/>
                <a:gd name="connsiteY33" fmla="*/ 0 h 73800"/>
                <a:gd name="connsiteX34" fmla="*/ 0 w 25091"/>
                <a:gd name="connsiteY34" fmla="*/ 0 h 73800"/>
                <a:gd name="connsiteX35" fmla="*/ 25092 w 25091"/>
                <a:gd name="connsiteY35" fmla="*/ 0 h 73800"/>
                <a:gd name="connsiteX36" fmla="*/ 25092 w 25091"/>
                <a:gd name="connsiteY36" fmla="*/ 0 h 73800"/>
                <a:gd name="connsiteX37" fmla="*/ 16236 w 25091"/>
                <a:gd name="connsiteY37" fmla="*/ 0 h 73800"/>
                <a:gd name="connsiteX38" fmla="*/ 16236 w 25091"/>
                <a:gd name="connsiteY38" fmla="*/ 0 h 73800"/>
                <a:gd name="connsiteX39" fmla="*/ 16236 w 25091"/>
                <a:gd name="connsiteY39" fmla="*/ 0 h 73800"/>
                <a:gd name="connsiteX40" fmla="*/ 5166 w 25091"/>
                <a:gd name="connsiteY40" fmla="*/ 0 h 73800"/>
                <a:gd name="connsiteX41" fmla="*/ 5166 w 25091"/>
                <a:gd name="connsiteY41" fmla="*/ 0 h 73800"/>
                <a:gd name="connsiteX42" fmla="*/ 5166 w 25091"/>
                <a:gd name="connsiteY42" fmla="*/ 0 h 73800"/>
                <a:gd name="connsiteX43" fmla="*/ 0 w 25091"/>
                <a:gd name="connsiteY43" fmla="*/ 0 h 73800"/>
                <a:gd name="connsiteX44" fmla="*/ 0 w 25091"/>
                <a:gd name="connsiteY44" fmla="*/ 0 h 73800"/>
                <a:gd name="connsiteX45" fmla="*/ 5166 w 25091"/>
                <a:gd name="connsiteY45" fmla="*/ 0 h 73800"/>
                <a:gd name="connsiteX46" fmla="*/ 5166 w 25091"/>
                <a:gd name="connsiteY46" fmla="*/ 0 h 73800"/>
                <a:gd name="connsiteX47" fmla="*/ 5166 w 25091"/>
                <a:gd name="connsiteY47" fmla="*/ 0 h 73800"/>
                <a:gd name="connsiteX48" fmla="*/ 14022 w 25091"/>
                <a:gd name="connsiteY48" fmla="*/ 0 h 73800"/>
                <a:gd name="connsiteX49" fmla="*/ 14022 w 25091"/>
                <a:gd name="connsiteY49" fmla="*/ 0 h 73800"/>
                <a:gd name="connsiteX50" fmla="*/ 14022 w 25091"/>
                <a:gd name="connsiteY50" fmla="*/ 0 h 73800"/>
                <a:gd name="connsiteX51" fmla="*/ 20664 w 25091"/>
                <a:gd name="connsiteY51" fmla="*/ 0 h 73800"/>
                <a:gd name="connsiteX52" fmla="*/ 20664 w 25091"/>
                <a:gd name="connsiteY52" fmla="*/ 0 h 73800"/>
                <a:gd name="connsiteX53" fmla="*/ 20664 w 25091"/>
                <a:gd name="connsiteY53" fmla="*/ 0 h 73800"/>
                <a:gd name="connsiteX54" fmla="*/ 20664 w 25091"/>
                <a:gd name="connsiteY54" fmla="*/ 0 h 73800"/>
                <a:gd name="connsiteX55" fmla="*/ 20664 w 25091"/>
                <a:gd name="connsiteY55" fmla="*/ 0 h 73800"/>
                <a:gd name="connsiteX56" fmla="*/ 20664 w 25091"/>
                <a:gd name="connsiteY56" fmla="*/ 0 h 73800"/>
                <a:gd name="connsiteX57" fmla="*/ 20664 w 25091"/>
                <a:gd name="connsiteY57" fmla="*/ 0 h 73800"/>
                <a:gd name="connsiteX58" fmla="*/ 20664 w 25091"/>
                <a:gd name="connsiteY58" fmla="*/ 0 h 73800"/>
                <a:gd name="connsiteX59" fmla="*/ 16236 w 25091"/>
                <a:gd name="connsiteY59" fmla="*/ 0 h 73800"/>
                <a:gd name="connsiteX60" fmla="*/ 16236 w 25091"/>
                <a:gd name="connsiteY60" fmla="*/ 0 h 73800"/>
                <a:gd name="connsiteX61" fmla="*/ 16236 w 25091"/>
                <a:gd name="connsiteY61" fmla="*/ 0 h 73800"/>
                <a:gd name="connsiteX62" fmla="*/ 16236 w 25091"/>
                <a:gd name="connsiteY62" fmla="*/ 0 h 73800"/>
                <a:gd name="connsiteX63" fmla="*/ 16236 w 25091"/>
                <a:gd name="connsiteY63" fmla="*/ 0 h 73800"/>
                <a:gd name="connsiteX64" fmla="*/ 16236 w 25091"/>
                <a:gd name="connsiteY64" fmla="*/ 0 h 73800"/>
                <a:gd name="connsiteX65" fmla="*/ 16236 w 25091"/>
                <a:gd name="connsiteY65" fmla="*/ 0 h 73800"/>
                <a:gd name="connsiteX66" fmla="*/ 16236 w 25091"/>
                <a:gd name="connsiteY66" fmla="*/ 0 h 73800"/>
                <a:gd name="connsiteX67" fmla="*/ 16236 w 25091"/>
                <a:gd name="connsiteY67" fmla="*/ 0 h 73800"/>
                <a:gd name="connsiteX68" fmla="*/ 16236 w 25091"/>
                <a:gd name="connsiteY68" fmla="*/ 0 h 73800"/>
                <a:gd name="connsiteX69" fmla="*/ 16236 w 25091"/>
                <a:gd name="connsiteY69" fmla="*/ 0 h 73800"/>
                <a:gd name="connsiteX70" fmla="*/ 16236 w 25091"/>
                <a:gd name="connsiteY70" fmla="*/ 0 h 73800"/>
                <a:gd name="connsiteX71" fmla="*/ 16236 w 25091"/>
                <a:gd name="connsiteY7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5091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5092" y="0"/>
                  </a:lnTo>
                  <a:cubicBezTo>
                    <a:pt x="25092" y="0"/>
                    <a:pt x="25092" y="0"/>
                    <a:pt x="25092" y="0"/>
                  </a:cubicBez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cubicBezTo>
                    <a:pt x="20664" y="0"/>
                    <a:pt x="20664" y="0"/>
                    <a:pt x="20664" y="0"/>
                  </a:cubicBezTo>
                  <a:cubicBezTo>
                    <a:pt x="20664" y="0"/>
                    <a:pt x="20664" y="0"/>
                    <a:pt x="20664" y="0"/>
                  </a:cubicBezTo>
                  <a:lnTo>
                    <a:pt x="20664" y="0"/>
                  </a:lnTo>
                  <a:cubicBezTo>
                    <a:pt x="20664" y="0"/>
                    <a:pt x="20664" y="0"/>
                    <a:pt x="20664" y="0"/>
                  </a:cubicBezTo>
                  <a:lnTo>
                    <a:pt x="20664" y="0"/>
                  </a:lnTo>
                  <a:lnTo>
                    <a:pt x="16236" y="0"/>
                  </a:lnTo>
                  <a:cubicBezTo>
                    <a:pt x="16236" y="0"/>
                    <a:pt x="16236" y="0"/>
                    <a:pt x="16236" y="0"/>
                  </a:cubicBez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cubicBezTo>
                    <a:pt x="16236" y="0"/>
                    <a:pt x="16236" y="0"/>
                    <a:pt x="16236" y="0"/>
                  </a:cubicBez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lnTo>
                    <a:pt x="16236" y="0"/>
                  </a:lnTo>
                  <a:cubicBezTo>
                    <a:pt x="16236" y="0"/>
                    <a:pt x="16236" y="0"/>
                    <a:pt x="16236" y="0"/>
                  </a:cubicBezTo>
                  <a:cubicBezTo>
                    <a:pt x="16236" y="0"/>
                    <a:pt x="16236" y="0"/>
                    <a:pt x="1623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C2AA60B-9353-4A81-991E-B5F0D6468184}"/>
                </a:ext>
              </a:extLst>
            </p:cNvPr>
            <p:cNvSpPr/>
            <p:nvPr/>
          </p:nvSpPr>
          <p:spPr>
            <a:xfrm>
              <a:off x="9763338" y="1931516"/>
              <a:ext cx="28044" cy="73800"/>
            </a:xfrm>
            <a:custGeom>
              <a:avLst/>
              <a:gdLst>
                <a:gd name="connsiteX0" fmla="*/ 14022 w 28044"/>
                <a:gd name="connsiteY0" fmla="*/ 0 h 73800"/>
                <a:gd name="connsiteX1" fmla="*/ 0 w 28044"/>
                <a:gd name="connsiteY1" fmla="*/ 0 h 73800"/>
                <a:gd name="connsiteX2" fmla="*/ 0 w 28044"/>
                <a:gd name="connsiteY2" fmla="*/ 0 h 73800"/>
                <a:gd name="connsiteX3" fmla="*/ 14022 w 28044"/>
                <a:gd name="connsiteY3" fmla="*/ 0 h 73800"/>
                <a:gd name="connsiteX4" fmla="*/ 28044 w 28044"/>
                <a:gd name="connsiteY4" fmla="*/ 0 h 73800"/>
                <a:gd name="connsiteX5" fmla="*/ 28044 w 28044"/>
                <a:gd name="connsiteY5" fmla="*/ 0 h 73800"/>
                <a:gd name="connsiteX6" fmla="*/ 14022 w 28044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44" h="73800">
                  <a:moveTo>
                    <a:pt x="1402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022" y="0"/>
                  </a:lnTo>
                  <a:lnTo>
                    <a:pt x="28044" y="0"/>
                  </a:lnTo>
                  <a:lnTo>
                    <a:pt x="28044" y="0"/>
                  </a:lnTo>
                  <a:lnTo>
                    <a:pt x="14022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EF1A23-5ECB-4036-AC57-52E892A0A525}"/>
                </a:ext>
              </a:extLst>
            </p:cNvPr>
            <p:cNvSpPr/>
            <p:nvPr/>
          </p:nvSpPr>
          <p:spPr>
            <a:xfrm>
              <a:off x="9763338" y="1931529"/>
              <a:ext cx="28044" cy="2201"/>
            </a:xfrm>
            <a:custGeom>
              <a:avLst/>
              <a:gdLst>
                <a:gd name="connsiteX0" fmla="*/ 0 w 28044"/>
                <a:gd name="connsiteY0" fmla="*/ 2201 h 2201"/>
                <a:gd name="connsiteX1" fmla="*/ 0 w 28044"/>
                <a:gd name="connsiteY1" fmla="*/ 2201 h 2201"/>
                <a:gd name="connsiteX2" fmla="*/ 28044 w 28044"/>
                <a:gd name="connsiteY2" fmla="*/ 2201 h 2201"/>
                <a:gd name="connsiteX3" fmla="*/ 28044 w 28044"/>
                <a:gd name="connsiteY3" fmla="*/ 2201 h 2201"/>
                <a:gd name="connsiteX4" fmla="*/ 0 w 28044"/>
                <a:gd name="connsiteY4" fmla="*/ 2201 h 2201"/>
                <a:gd name="connsiteX5" fmla="*/ 14022 w 28044"/>
                <a:gd name="connsiteY5" fmla="*/ 2201 h 2201"/>
                <a:gd name="connsiteX6" fmla="*/ 0 w 28044"/>
                <a:gd name="connsiteY6" fmla="*/ 2201 h 2201"/>
                <a:gd name="connsiteX7" fmla="*/ 0 w 28044"/>
                <a:gd name="connsiteY7" fmla="*/ 2201 h 2201"/>
                <a:gd name="connsiteX8" fmla="*/ 14022 w 28044"/>
                <a:gd name="connsiteY8" fmla="*/ 2201 h 2201"/>
                <a:gd name="connsiteX9" fmla="*/ 14022 w 28044"/>
                <a:gd name="connsiteY9" fmla="*/ 2201 h 2201"/>
                <a:gd name="connsiteX10" fmla="*/ 28044 w 28044"/>
                <a:gd name="connsiteY10" fmla="*/ 2201 h 2201"/>
                <a:gd name="connsiteX11" fmla="*/ 28044 w 28044"/>
                <a:gd name="connsiteY11" fmla="*/ 2201 h 2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44" h="2201">
                  <a:moveTo>
                    <a:pt x="0" y="2201"/>
                  </a:moveTo>
                  <a:lnTo>
                    <a:pt x="0" y="2201"/>
                  </a:lnTo>
                  <a:cubicBezTo>
                    <a:pt x="9117" y="-734"/>
                    <a:pt x="18927" y="-734"/>
                    <a:pt x="28044" y="2201"/>
                  </a:cubicBezTo>
                  <a:lnTo>
                    <a:pt x="28044" y="2201"/>
                  </a:lnTo>
                  <a:cubicBezTo>
                    <a:pt x="18927" y="-734"/>
                    <a:pt x="9117" y="-734"/>
                    <a:pt x="0" y="2201"/>
                  </a:cubicBezTo>
                  <a:close/>
                  <a:moveTo>
                    <a:pt x="14022" y="2201"/>
                  </a:moveTo>
                  <a:lnTo>
                    <a:pt x="0" y="2201"/>
                  </a:lnTo>
                  <a:lnTo>
                    <a:pt x="0" y="2201"/>
                  </a:lnTo>
                  <a:lnTo>
                    <a:pt x="14022" y="2201"/>
                  </a:lnTo>
                  <a:lnTo>
                    <a:pt x="14022" y="2201"/>
                  </a:lnTo>
                  <a:lnTo>
                    <a:pt x="28044" y="2201"/>
                  </a:lnTo>
                  <a:lnTo>
                    <a:pt x="28044" y="2201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4F843784-1D53-4A84-83BA-4B5E8E9EB0B1}"/>
                </a:ext>
              </a:extLst>
            </p:cNvPr>
            <p:cNvSpPr/>
            <p:nvPr/>
          </p:nvSpPr>
          <p:spPr>
            <a:xfrm>
              <a:off x="9772194" y="1933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D6EEDF1C-A140-4EAB-B2B6-3C887C204CDB}"/>
                </a:ext>
              </a:extLst>
            </p:cNvPr>
            <p:cNvSpPr/>
            <p:nvPr/>
          </p:nvSpPr>
          <p:spPr>
            <a:xfrm>
              <a:off x="9772932" y="19344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B5F1830-57D5-4582-851A-4BE7CAB7A17C}"/>
                </a:ext>
              </a:extLst>
            </p:cNvPr>
            <p:cNvSpPr/>
            <p:nvPr/>
          </p:nvSpPr>
          <p:spPr>
            <a:xfrm>
              <a:off x="9777360" y="1933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90ABD3B-3A77-4F1F-883A-159A265F752E}"/>
                </a:ext>
              </a:extLst>
            </p:cNvPr>
            <p:cNvSpPr/>
            <p:nvPr/>
          </p:nvSpPr>
          <p:spPr>
            <a:xfrm>
              <a:off x="9778836" y="1933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7C04D250-ACDE-4071-8D16-48F769A418C2}"/>
                </a:ext>
              </a:extLst>
            </p:cNvPr>
            <p:cNvSpPr/>
            <p:nvPr/>
          </p:nvSpPr>
          <p:spPr>
            <a:xfrm>
              <a:off x="9768503" y="19344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58E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5EC6525-FBB1-4C28-A5CE-E7E5F4C1D900}"/>
                </a:ext>
              </a:extLst>
            </p:cNvPr>
            <p:cNvSpPr/>
            <p:nvPr/>
          </p:nvSpPr>
          <p:spPr>
            <a:xfrm>
              <a:off x="9767027" y="19352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20EC568-F7E2-4448-A660-22488B6DCDB1}"/>
                </a:ext>
              </a:extLst>
            </p:cNvPr>
            <p:cNvSpPr/>
            <p:nvPr/>
          </p:nvSpPr>
          <p:spPr>
            <a:xfrm>
              <a:off x="9763338" y="19352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2389051-49A7-4507-9EEE-12577B8A0883}"/>
                </a:ext>
              </a:extLst>
            </p:cNvPr>
            <p:cNvSpPr/>
            <p:nvPr/>
          </p:nvSpPr>
          <p:spPr>
            <a:xfrm>
              <a:off x="9764814" y="19359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6B1B4E2-CBD4-4619-977A-DF60C7916FCD}"/>
                </a:ext>
              </a:extLst>
            </p:cNvPr>
            <p:cNvSpPr/>
            <p:nvPr/>
          </p:nvSpPr>
          <p:spPr>
            <a:xfrm>
              <a:off x="9781049" y="1933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271E7F1-D766-415C-B683-DF9EE462E42E}"/>
                </a:ext>
              </a:extLst>
            </p:cNvPr>
            <p:cNvSpPr/>
            <p:nvPr/>
          </p:nvSpPr>
          <p:spPr>
            <a:xfrm>
              <a:off x="9781788" y="19344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52B97626-B7DA-4707-898B-D5850DC7CC83}"/>
                </a:ext>
              </a:extLst>
            </p:cNvPr>
            <p:cNvSpPr/>
            <p:nvPr/>
          </p:nvSpPr>
          <p:spPr>
            <a:xfrm>
              <a:off x="9786216" y="19344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58E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220429C-9F58-4AF0-98EB-E2AE5685F3AC}"/>
                </a:ext>
              </a:extLst>
            </p:cNvPr>
            <p:cNvSpPr/>
            <p:nvPr/>
          </p:nvSpPr>
          <p:spPr>
            <a:xfrm>
              <a:off x="9787692" y="19352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8A898A31-71A6-4BDF-A70C-11B1CFC67397}"/>
                </a:ext>
              </a:extLst>
            </p:cNvPr>
            <p:cNvSpPr/>
            <p:nvPr/>
          </p:nvSpPr>
          <p:spPr>
            <a:xfrm>
              <a:off x="9791382" y="19352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0A695DC1-4C0F-448D-9E85-2A03ECD766AF}"/>
                </a:ext>
              </a:extLst>
            </p:cNvPr>
            <p:cNvSpPr/>
            <p:nvPr/>
          </p:nvSpPr>
          <p:spPr>
            <a:xfrm>
              <a:off x="9789905" y="19359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48A1966C-BC9E-4DB3-A46F-16283E77BBC9}"/>
                </a:ext>
              </a:extLst>
            </p:cNvPr>
            <p:cNvSpPr/>
            <p:nvPr/>
          </p:nvSpPr>
          <p:spPr>
            <a:xfrm>
              <a:off x="9765551" y="1938897"/>
              <a:ext cx="22877" cy="73800"/>
            </a:xfrm>
            <a:custGeom>
              <a:avLst/>
              <a:gdLst>
                <a:gd name="connsiteX0" fmla="*/ 11808 w 22877"/>
                <a:gd name="connsiteY0" fmla="*/ 0 h 73800"/>
                <a:gd name="connsiteX1" fmla="*/ 0 w 22877"/>
                <a:gd name="connsiteY1" fmla="*/ 0 h 73800"/>
                <a:gd name="connsiteX2" fmla="*/ 11808 w 22877"/>
                <a:gd name="connsiteY2" fmla="*/ 0 h 73800"/>
                <a:gd name="connsiteX3" fmla="*/ 22878 w 22877"/>
                <a:gd name="connsiteY3" fmla="*/ 0 h 73800"/>
                <a:gd name="connsiteX4" fmla="*/ 11808 w 2287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7" h="73800">
                  <a:moveTo>
                    <a:pt x="11808" y="0"/>
                  </a:moveTo>
                  <a:lnTo>
                    <a:pt x="0" y="0"/>
                  </a:lnTo>
                  <a:lnTo>
                    <a:pt x="11808" y="0"/>
                  </a:lnTo>
                  <a:lnTo>
                    <a:pt x="22878" y="0"/>
                  </a:lnTo>
                  <a:lnTo>
                    <a:pt x="11808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5C84AFE1-F4B5-438A-B85A-7B6B88992D1A}"/>
                </a:ext>
              </a:extLst>
            </p:cNvPr>
            <p:cNvSpPr/>
            <p:nvPr/>
          </p:nvSpPr>
          <p:spPr>
            <a:xfrm>
              <a:off x="9765551" y="1938897"/>
              <a:ext cx="23616" cy="73800"/>
            </a:xfrm>
            <a:custGeom>
              <a:avLst/>
              <a:gdLst>
                <a:gd name="connsiteX0" fmla="*/ 11808 w 23616"/>
                <a:gd name="connsiteY0" fmla="*/ 0 h 73800"/>
                <a:gd name="connsiteX1" fmla="*/ 0 w 23616"/>
                <a:gd name="connsiteY1" fmla="*/ 0 h 73800"/>
                <a:gd name="connsiteX2" fmla="*/ 0 w 23616"/>
                <a:gd name="connsiteY2" fmla="*/ 0 h 73800"/>
                <a:gd name="connsiteX3" fmla="*/ 11808 w 23616"/>
                <a:gd name="connsiteY3" fmla="*/ 0 h 73800"/>
                <a:gd name="connsiteX4" fmla="*/ 23616 w 23616"/>
                <a:gd name="connsiteY4" fmla="*/ 0 h 73800"/>
                <a:gd name="connsiteX5" fmla="*/ 23616 w 23616"/>
                <a:gd name="connsiteY5" fmla="*/ 0 h 73800"/>
                <a:gd name="connsiteX6" fmla="*/ 1476 w 23616"/>
                <a:gd name="connsiteY6" fmla="*/ 0 h 73800"/>
                <a:gd name="connsiteX7" fmla="*/ 1476 w 23616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6" h="73800">
                  <a:moveTo>
                    <a:pt x="1180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0"/>
                  </a:lnTo>
                  <a:lnTo>
                    <a:pt x="23616" y="0"/>
                  </a:lnTo>
                  <a:lnTo>
                    <a:pt x="23616" y="0"/>
                  </a:lnTo>
                  <a:close/>
                  <a:moveTo>
                    <a:pt x="1476" y="0"/>
                  </a:move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E02D651A-956F-4050-BE53-539BF584690B}"/>
                </a:ext>
              </a:extLst>
            </p:cNvPr>
            <p:cNvSpPr/>
            <p:nvPr/>
          </p:nvSpPr>
          <p:spPr>
            <a:xfrm>
              <a:off x="9791382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2176975-79AB-492C-B81E-35F27BEE1086}"/>
                </a:ext>
              </a:extLst>
            </p:cNvPr>
            <p:cNvSpPr/>
            <p:nvPr/>
          </p:nvSpPr>
          <p:spPr>
            <a:xfrm>
              <a:off x="9790644" y="19300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DA441FD-0E74-4092-B9EE-1086E7D07D4F}"/>
                </a:ext>
              </a:extLst>
            </p:cNvPr>
            <p:cNvSpPr/>
            <p:nvPr/>
          </p:nvSpPr>
          <p:spPr>
            <a:xfrm>
              <a:off x="9782525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BCD5DBD-34ED-4E27-B26B-C0DF8715FD98}"/>
                </a:ext>
              </a:extLst>
            </p:cNvPr>
            <p:cNvSpPr/>
            <p:nvPr/>
          </p:nvSpPr>
          <p:spPr>
            <a:xfrm>
              <a:off x="9781788" y="1928564"/>
              <a:ext cx="327" cy="73800"/>
            </a:xfrm>
            <a:custGeom>
              <a:avLst/>
              <a:gdLst>
                <a:gd name="connsiteX0" fmla="*/ 0 w 327"/>
                <a:gd name="connsiteY0" fmla="*/ 0 h 73800"/>
                <a:gd name="connsiteX1" fmla="*/ 0 w 327"/>
                <a:gd name="connsiteY1" fmla="*/ 0 h 73800"/>
                <a:gd name="connsiteX2" fmla="*/ 0 w 327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CB5FDBF-BB12-435C-887B-CDF13F2F593B}"/>
                </a:ext>
              </a:extLst>
            </p:cNvPr>
            <p:cNvSpPr/>
            <p:nvPr/>
          </p:nvSpPr>
          <p:spPr>
            <a:xfrm>
              <a:off x="9772194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4CB006B-682E-451A-BAEA-F41D4CB9FC90}"/>
                </a:ext>
              </a:extLst>
            </p:cNvPr>
            <p:cNvSpPr/>
            <p:nvPr/>
          </p:nvSpPr>
          <p:spPr>
            <a:xfrm>
              <a:off x="9772932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CF5A6CC5-03AA-4C19-A0DE-85789D21AEDE}"/>
                </a:ext>
              </a:extLst>
            </p:cNvPr>
            <p:cNvSpPr/>
            <p:nvPr/>
          </p:nvSpPr>
          <p:spPr>
            <a:xfrm>
              <a:off x="9763338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DDDB2A34-4141-488F-9DDC-2FA64D6F247F}"/>
                </a:ext>
              </a:extLst>
            </p:cNvPr>
            <p:cNvSpPr/>
            <p:nvPr/>
          </p:nvSpPr>
          <p:spPr>
            <a:xfrm>
              <a:off x="9764075" y="19300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306ACC77-35BA-4BF4-B446-C9C698F66F60}"/>
                </a:ext>
              </a:extLst>
            </p:cNvPr>
            <p:cNvSpPr/>
            <p:nvPr/>
          </p:nvSpPr>
          <p:spPr>
            <a:xfrm>
              <a:off x="9777360" y="19226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724A49BC-E9ED-4C07-8FF8-B1078EFA5312}"/>
                </a:ext>
              </a:extLst>
            </p:cNvPr>
            <p:cNvSpPr/>
            <p:nvPr/>
          </p:nvSpPr>
          <p:spPr>
            <a:xfrm>
              <a:off x="9777360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044DE070-7DC2-46DF-AA2D-3090BB7540CA}"/>
                </a:ext>
              </a:extLst>
            </p:cNvPr>
            <p:cNvSpPr/>
            <p:nvPr/>
          </p:nvSpPr>
          <p:spPr>
            <a:xfrm>
              <a:off x="9773669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EE203FDA-ECA4-4EAF-AB9B-C7A036F4F811}"/>
                </a:ext>
              </a:extLst>
            </p:cNvPr>
            <p:cNvSpPr/>
            <p:nvPr/>
          </p:nvSpPr>
          <p:spPr>
            <a:xfrm>
              <a:off x="9774408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25DBB6C6-3532-49DD-912B-64EB3F679CAD}"/>
                </a:ext>
              </a:extLst>
            </p:cNvPr>
            <p:cNvSpPr/>
            <p:nvPr/>
          </p:nvSpPr>
          <p:spPr>
            <a:xfrm>
              <a:off x="9781049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B55726F4-8537-4470-B456-475D58297CC8}"/>
                </a:ext>
              </a:extLst>
            </p:cNvPr>
            <p:cNvSpPr/>
            <p:nvPr/>
          </p:nvSpPr>
          <p:spPr>
            <a:xfrm>
              <a:off x="9780312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D977520-0959-4706-8657-A3478CD99AD4}"/>
                </a:ext>
              </a:extLst>
            </p:cNvPr>
            <p:cNvSpPr/>
            <p:nvPr/>
          </p:nvSpPr>
          <p:spPr>
            <a:xfrm>
              <a:off x="9767027" y="19233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66351B7F-3148-4AEB-AB74-267E9435F86A}"/>
                </a:ext>
              </a:extLst>
            </p:cNvPr>
            <p:cNvSpPr/>
            <p:nvPr/>
          </p:nvSpPr>
          <p:spPr>
            <a:xfrm>
              <a:off x="9767766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B8B3CE19-9F84-4952-9B9E-BD7C577535F4}"/>
                </a:ext>
              </a:extLst>
            </p:cNvPr>
            <p:cNvSpPr/>
            <p:nvPr/>
          </p:nvSpPr>
          <p:spPr>
            <a:xfrm>
              <a:off x="9764814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06B75BF-CBB2-4BA1-8DE8-490B9DA5C54F}"/>
                </a:ext>
              </a:extLst>
            </p:cNvPr>
            <p:cNvSpPr/>
            <p:nvPr/>
          </p:nvSpPr>
          <p:spPr>
            <a:xfrm>
              <a:off x="9765551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12807A76-3E6A-4909-9788-65B11C6AE8A4}"/>
                </a:ext>
              </a:extLst>
            </p:cNvPr>
            <p:cNvSpPr/>
            <p:nvPr/>
          </p:nvSpPr>
          <p:spPr>
            <a:xfrm>
              <a:off x="9771455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3818E086-951F-47BE-BA0F-BFF45F77BD99}"/>
                </a:ext>
              </a:extLst>
            </p:cNvPr>
            <p:cNvSpPr/>
            <p:nvPr/>
          </p:nvSpPr>
          <p:spPr>
            <a:xfrm>
              <a:off x="9770718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207834F-2440-4919-BECE-ED397F17871B}"/>
                </a:ext>
              </a:extLst>
            </p:cNvPr>
            <p:cNvSpPr/>
            <p:nvPr/>
          </p:nvSpPr>
          <p:spPr>
            <a:xfrm>
              <a:off x="9761862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63D38AB0-01CB-4628-81F9-7C14A481987D}"/>
                </a:ext>
              </a:extLst>
            </p:cNvPr>
            <p:cNvSpPr/>
            <p:nvPr/>
          </p:nvSpPr>
          <p:spPr>
            <a:xfrm>
              <a:off x="9759647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ADC6370C-89B1-4D1A-ABC3-016F7342B953}"/>
                </a:ext>
              </a:extLst>
            </p:cNvPr>
            <p:cNvSpPr/>
            <p:nvPr/>
          </p:nvSpPr>
          <p:spPr>
            <a:xfrm>
              <a:off x="9767027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291C299-D15B-449A-B0F1-8A19E38D3E2F}"/>
                </a:ext>
              </a:extLst>
            </p:cNvPr>
            <p:cNvSpPr/>
            <p:nvPr/>
          </p:nvSpPr>
          <p:spPr>
            <a:xfrm>
              <a:off x="9767766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C6B1F845-36BF-4BE2-9F93-4918232103DE}"/>
                </a:ext>
              </a:extLst>
            </p:cNvPr>
            <p:cNvSpPr/>
            <p:nvPr/>
          </p:nvSpPr>
          <p:spPr>
            <a:xfrm>
              <a:off x="9787692" y="19233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FD025ADE-6326-40A9-B57A-B0951670BA12}"/>
                </a:ext>
              </a:extLst>
            </p:cNvPr>
            <p:cNvSpPr/>
            <p:nvPr/>
          </p:nvSpPr>
          <p:spPr>
            <a:xfrm>
              <a:off x="9786953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5334CF9C-48AD-4EB0-99C3-0D6012B78AE5}"/>
                </a:ext>
              </a:extLst>
            </p:cNvPr>
            <p:cNvSpPr/>
            <p:nvPr/>
          </p:nvSpPr>
          <p:spPr>
            <a:xfrm>
              <a:off x="9789905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91F17E2A-D2DF-4997-A94C-80780133DB75}"/>
                </a:ext>
              </a:extLst>
            </p:cNvPr>
            <p:cNvSpPr/>
            <p:nvPr/>
          </p:nvSpPr>
          <p:spPr>
            <a:xfrm>
              <a:off x="9789168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601EDCBA-E623-4669-A458-AB781BCBC89D}"/>
                </a:ext>
              </a:extLst>
            </p:cNvPr>
            <p:cNvSpPr/>
            <p:nvPr/>
          </p:nvSpPr>
          <p:spPr>
            <a:xfrm>
              <a:off x="9783264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CF6B5668-8270-48B1-8074-09F54D48573E}"/>
                </a:ext>
              </a:extLst>
            </p:cNvPr>
            <p:cNvSpPr/>
            <p:nvPr/>
          </p:nvSpPr>
          <p:spPr>
            <a:xfrm>
              <a:off x="9784001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986B1A2-710B-4C6A-AD33-7DA375F734A7}"/>
                </a:ext>
              </a:extLst>
            </p:cNvPr>
            <p:cNvSpPr/>
            <p:nvPr/>
          </p:nvSpPr>
          <p:spPr>
            <a:xfrm>
              <a:off x="9792119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B101D10-7DE8-4B2A-A9A1-1F3FB8F9F41F}"/>
                </a:ext>
              </a:extLst>
            </p:cNvPr>
            <p:cNvSpPr/>
            <p:nvPr/>
          </p:nvSpPr>
          <p:spPr>
            <a:xfrm>
              <a:off x="9795071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BA74F78-7CFE-4F11-B08D-AFD44A094E8E}"/>
                </a:ext>
              </a:extLst>
            </p:cNvPr>
            <p:cNvSpPr/>
            <p:nvPr/>
          </p:nvSpPr>
          <p:spPr>
            <a:xfrm>
              <a:off x="9776621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AA54ECA2-5F2A-4BBB-9934-15A4BEC97D1A}"/>
                </a:ext>
              </a:extLst>
            </p:cNvPr>
            <p:cNvSpPr/>
            <p:nvPr/>
          </p:nvSpPr>
          <p:spPr>
            <a:xfrm>
              <a:off x="9777360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819E27D-3687-4BDF-B1EE-C447967E82CA}"/>
                </a:ext>
              </a:extLst>
            </p:cNvPr>
            <p:cNvSpPr/>
            <p:nvPr/>
          </p:nvSpPr>
          <p:spPr>
            <a:xfrm>
              <a:off x="9785477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00847BD1-FF9C-40F8-814C-BBD3F9EC43E6}"/>
                </a:ext>
              </a:extLst>
            </p:cNvPr>
            <p:cNvSpPr/>
            <p:nvPr/>
          </p:nvSpPr>
          <p:spPr>
            <a:xfrm>
              <a:off x="9786953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F43AA70F-C662-40EB-93DA-936371AA393A}"/>
                </a:ext>
              </a:extLst>
            </p:cNvPr>
            <p:cNvSpPr/>
            <p:nvPr/>
          </p:nvSpPr>
          <p:spPr>
            <a:xfrm>
              <a:off x="9758910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47D4C788-AB7E-482F-837B-998B3A7CBD43}"/>
                </a:ext>
              </a:extLst>
            </p:cNvPr>
            <p:cNvSpPr/>
            <p:nvPr/>
          </p:nvSpPr>
          <p:spPr>
            <a:xfrm>
              <a:off x="9753744" y="1929303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5166 w 5166"/>
                <a:gd name="connsiteY1" fmla="*/ 0 h 73800"/>
                <a:gd name="connsiteX2" fmla="*/ 5166 w 5166"/>
                <a:gd name="connsiteY2" fmla="*/ 0 h 73800"/>
                <a:gd name="connsiteX3" fmla="*/ 5166 w 5166"/>
                <a:gd name="connsiteY3" fmla="*/ 0 h 73800"/>
                <a:gd name="connsiteX4" fmla="*/ 5166 w 5166"/>
                <a:gd name="connsiteY4" fmla="*/ 0 h 73800"/>
                <a:gd name="connsiteX5" fmla="*/ 5166 w 5166"/>
                <a:gd name="connsiteY5" fmla="*/ 0 h 73800"/>
                <a:gd name="connsiteX6" fmla="*/ 0 w 5166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  <a:moveTo>
                    <a:pt x="516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D65A74A-0A83-4EF6-8B8E-D4E306BC7D5C}"/>
                </a:ext>
              </a:extLst>
            </p:cNvPr>
            <p:cNvSpPr/>
            <p:nvPr/>
          </p:nvSpPr>
          <p:spPr>
            <a:xfrm>
              <a:off x="9758910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D8B7762A-CA1C-46C6-B881-48CFCBFC1A7E}"/>
                </a:ext>
              </a:extLst>
            </p:cNvPr>
            <p:cNvSpPr/>
            <p:nvPr/>
          </p:nvSpPr>
          <p:spPr>
            <a:xfrm>
              <a:off x="9759647" y="19300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D0C781C1-27E2-495D-B101-7FA8DD689569}"/>
                </a:ext>
              </a:extLst>
            </p:cNvPr>
            <p:cNvSpPr/>
            <p:nvPr/>
          </p:nvSpPr>
          <p:spPr>
            <a:xfrm>
              <a:off x="9795810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31A8AE-6C48-476E-BA85-CA49AB583D84}"/>
                </a:ext>
              </a:extLst>
            </p:cNvPr>
            <p:cNvSpPr/>
            <p:nvPr/>
          </p:nvSpPr>
          <p:spPr>
            <a:xfrm>
              <a:off x="9795810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264F595-26AE-4FFF-A54A-6E6D6D44CBF0}"/>
                </a:ext>
              </a:extLst>
            </p:cNvPr>
            <p:cNvSpPr/>
            <p:nvPr/>
          </p:nvSpPr>
          <p:spPr>
            <a:xfrm>
              <a:off x="9795810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7455C2F-C00B-4FCB-9A0D-8878B5881996}"/>
                </a:ext>
              </a:extLst>
            </p:cNvPr>
            <p:cNvSpPr/>
            <p:nvPr/>
          </p:nvSpPr>
          <p:spPr>
            <a:xfrm>
              <a:off x="9795071" y="19300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C36F2997-E21D-40A6-951B-879719F3D620}"/>
                </a:ext>
              </a:extLst>
            </p:cNvPr>
            <p:cNvSpPr/>
            <p:nvPr/>
          </p:nvSpPr>
          <p:spPr>
            <a:xfrm>
              <a:off x="9757434" y="1939634"/>
              <a:ext cx="40589" cy="10331"/>
            </a:xfrm>
            <a:custGeom>
              <a:avLst/>
              <a:gdLst>
                <a:gd name="connsiteX0" fmla="*/ 0 w 40589"/>
                <a:gd name="connsiteY0" fmla="*/ 10332 h 10331"/>
                <a:gd name="connsiteX1" fmla="*/ 40590 w 40589"/>
                <a:gd name="connsiteY1" fmla="*/ 10332 h 10331"/>
                <a:gd name="connsiteX2" fmla="*/ 40590 w 40589"/>
                <a:gd name="connsiteY2" fmla="*/ 0 h 10331"/>
                <a:gd name="connsiteX3" fmla="*/ 0 w 40589"/>
                <a:gd name="connsiteY3" fmla="*/ 0 h 10331"/>
                <a:gd name="connsiteX4" fmla="*/ 0 w 40589"/>
                <a:gd name="connsiteY4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89" h="10331">
                  <a:moveTo>
                    <a:pt x="0" y="10332"/>
                  </a:moveTo>
                  <a:lnTo>
                    <a:pt x="40590" y="10332"/>
                  </a:lnTo>
                  <a:lnTo>
                    <a:pt x="40590" y="0"/>
                  </a:lnTo>
                  <a:lnTo>
                    <a:pt x="0" y="0"/>
                  </a:lnTo>
                  <a:lnTo>
                    <a:pt x="0" y="10332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CC6AB94-A1BA-442D-8A77-4F6FF62450E6}"/>
                </a:ext>
              </a:extLst>
            </p:cNvPr>
            <p:cNvSpPr/>
            <p:nvPr/>
          </p:nvSpPr>
          <p:spPr>
            <a:xfrm>
              <a:off x="9753744" y="1938897"/>
              <a:ext cx="44279" cy="11069"/>
            </a:xfrm>
            <a:custGeom>
              <a:avLst/>
              <a:gdLst>
                <a:gd name="connsiteX0" fmla="*/ 44280 w 44279"/>
                <a:gd name="connsiteY0" fmla="*/ 11070 h 11069"/>
                <a:gd name="connsiteX1" fmla="*/ 0 w 44279"/>
                <a:gd name="connsiteY1" fmla="*/ 11070 h 11069"/>
                <a:gd name="connsiteX2" fmla="*/ 0 w 44279"/>
                <a:gd name="connsiteY2" fmla="*/ 0 h 11069"/>
                <a:gd name="connsiteX3" fmla="*/ 44280 w 44279"/>
                <a:gd name="connsiteY3" fmla="*/ 0 h 11069"/>
                <a:gd name="connsiteX4" fmla="*/ 3690 w 44279"/>
                <a:gd name="connsiteY4" fmla="*/ 11070 h 11069"/>
                <a:gd name="connsiteX5" fmla="*/ 43542 w 44279"/>
                <a:gd name="connsiteY5" fmla="*/ 11070 h 11069"/>
                <a:gd name="connsiteX6" fmla="*/ 43542 w 44279"/>
                <a:gd name="connsiteY6" fmla="*/ 738 h 11069"/>
                <a:gd name="connsiteX7" fmla="*/ 3690 w 44279"/>
                <a:gd name="connsiteY7" fmla="*/ 738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9" h="11069">
                  <a:moveTo>
                    <a:pt x="44280" y="11070"/>
                  </a:moveTo>
                  <a:lnTo>
                    <a:pt x="0" y="11070"/>
                  </a:lnTo>
                  <a:lnTo>
                    <a:pt x="0" y="0"/>
                  </a:lnTo>
                  <a:lnTo>
                    <a:pt x="44280" y="0"/>
                  </a:lnTo>
                  <a:close/>
                  <a:moveTo>
                    <a:pt x="3690" y="11070"/>
                  </a:moveTo>
                  <a:lnTo>
                    <a:pt x="43542" y="11070"/>
                  </a:lnTo>
                  <a:lnTo>
                    <a:pt x="43542" y="738"/>
                  </a:lnTo>
                  <a:lnTo>
                    <a:pt x="369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7B139782-82BA-4725-A366-D9C5F78DFFB5}"/>
                </a:ext>
              </a:extLst>
            </p:cNvPr>
            <p:cNvSpPr/>
            <p:nvPr/>
          </p:nvSpPr>
          <p:spPr>
            <a:xfrm>
              <a:off x="9761123" y="1957347"/>
              <a:ext cx="32472" cy="73800"/>
            </a:xfrm>
            <a:custGeom>
              <a:avLst/>
              <a:gdLst>
                <a:gd name="connsiteX0" fmla="*/ 0 w 32472"/>
                <a:gd name="connsiteY0" fmla="*/ 0 h 73800"/>
                <a:gd name="connsiteX1" fmla="*/ 32472 w 32472"/>
                <a:gd name="connsiteY1" fmla="*/ 0 h 73800"/>
                <a:gd name="connsiteX2" fmla="*/ 32472 w 32472"/>
                <a:gd name="connsiteY2" fmla="*/ 0 h 73800"/>
                <a:gd name="connsiteX3" fmla="*/ 32472 w 32472"/>
                <a:gd name="connsiteY3" fmla="*/ 0 h 73800"/>
                <a:gd name="connsiteX4" fmla="*/ 0 w 32472"/>
                <a:gd name="connsiteY4" fmla="*/ 0 h 73800"/>
                <a:gd name="connsiteX5" fmla="*/ 0 w 32472"/>
                <a:gd name="connsiteY5" fmla="*/ 0 h 73800"/>
                <a:gd name="connsiteX6" fmla="*/ 0 w 32472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472" h="73800">
                  <a:moveTo>
                    <a:pt x="0" y="0"/>
                  </a:moveTo>
                  <a:lnTo>
                    <a:pt x="32472" y="0"/>
                  </a:lnTo>
                  <a:cubicBezTo>
                    <a:pt x="32472" y="0"/>
                    <a:pt x="32472" y="0"/>
                    <a:pt x="32472" y="0"/>
                  </a:cubicBezTo>
                  <a:lnTo>
                    <a:pt x="32472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086EC048-DA9E-4C44-A62B-3C963D7E233A}"/>
                </a:ext>
              </a:extLst>
            </p:cNvPr>
            <p:cNvSpPr/>
            <p:nvPr/>
          </p:nvSpPr>
          <p:spPr>
            <a:xfrm>
              <a:off x="9761123" y="1956608"/>
              <a:ext cx="32472" cy="738"/>
            </a:xfrm>
            <a:custGeom>
              <a:avLst/>
              <a:gdLst>
                <a:gd name="connsiteX0" fmla="*/ 32472 w 32472"/>
                <a:gd name="connsiteY0" fmla="*/ 738 h 738"/>
                <a:gd name="connsiteX1" fmla="*/ 0 w 32472"/>
                <a:gd name="connsiteY1" fmla="*/ 738 h 738"/>
                <a:gd name="connsiteX2" fmla="*/ 0 w 32472"/>
                <a:gd name="connsiteY2" fmla="*/ 738 h 738"/>
                <a:gd name="connsiteX3" fmla="*/ 0 w 32472"/>
                <a:gd name="connsiteY3" fmla="*/ 738 h 738"/>
                <a:gd name="connsiteX4" fmla="*/ 32472 w 32472"/>
                <a:gd name="connsiteY4" fmla="*/ 738 h 738"/>
                <a:gd name="connsiteX5" fmla="*/ 32472 w 32472"/>
                <a:gd name="connsiteY5" fmla="*/ 738 h 738"/>
                <a:gd name="connsiteX6" fmla="*/ 32472 w 32472"/>
                <a:gd name="connsiteY6" fmla="*/ 738 h 738"/>
                <a:gd name="connsiteX7" fmla="*/ 32472 w 32472"/>
                <a:gd name="connsiteY7" fmla="*/ 738 h 738"/>
                <a:gd name="connsiteX8" fmla="*/ 1476 w 32472"/>
                <a:gd name="connsiteY8" fmla="*/ 738 h 738"/>
                <a:gd name="connsiteX9" fmla="*/ 30996 w 32472"/>
                <a:gd name="connsiteY9" fmla="*/ 738 h 738"/>
                <a:gd name="connsiteX10" fmla="*/ 30996 w 32472"/>
                <a:gd name="connsiteY10" fmla="*/ 738 h 738"/>
                <a:gd name="connsiteX11" fmla="*/ 30996 w 32472"/>
                <a:gd name="connsiteY11" fmla="*/ 738 h 738"/>
                <a:gd name="connsiteX12" fmla="*/ 1476 w 32472"/>
                <a:gd name="connsiteY12" fmla="*/ 738 h 738"/>
                <a:gd name="connsiteX13" fmla="*/ 1476 w 32472"/>
                <a:gd name="connsiteY13" fmla="*/ 738 h 738"/>
                <a:gd name="connsiteX14" fmla="*/ 1476 w 32472"/>
                <a:gd name="connsiteY1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2" h="738">
                  <a:moveTo>
                    <a:pt x="32472" y="738"/>
                  </a:move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cubicBezTo>
                    <a:pt x="0" y="738"/>
                    <a:pt x="0" y="738"/>
                    <a:pt x="0" y="738"/>
                  </a:cubicBezTo>
                  <a:lnTo>
                    <a:pt x="32472" y="738"/>
                  </a:lnTo>
                  <a:lnTo>
                    <a:pt x="32472" y="738"/>
                  </a:lnTo>
                  <a:cubicBezTo>
                    <a:pt x="32472" y="738"/>
                    <a:pt x="32472" y="738"/>
                    <a:pt x="32472" y="738"/>
                  </a:cubicBezTo>
                  <a:lnTo>
                    <a:pt x="32472" y="738"/>
                  </a:lnTo>
                  <a:close/>
                  <a:moveTo>
                    <a:pt x="1476" y="738"/>
                  </a:moveTo>
                  <a:lnTo>
                    <a:pt x="30996" y="738"/>
                  </a:lnTo>
                  <a:lnTo>
                    <a:pt x="30996" y="738"/>
                  </a:lnTo>
                  <a:cubicBezTo>
                    <a:pt x="30996" y="738"/>
                    <a:pt x="30996" y="738"/>
                    <a:pt x="30996" y="738"/>
                  </a:cubicBezTo>
                  <a:lnTo>
                    <a:pt x="1476" y="738"/>
                  </a:lnTo>
                  <a:cubicBezTo>
                    <a:pt x="1476" y="738"/>
                    <a:pt x="1476" y="738"/>
                    <a:pt x="1476" y="73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8E64D66-44C7-4F9B-9209-4C836DED1B45}"/>
                </a:ext>
              </a:extLst>
            </p:cNvPr>
            <p:cNvSpPr/>
            <p:nvPr/>
          </p:nvSpPr>
          <p:spPr>
            <a:xfrm>
              <a:off x="9761862" y="1956608"/>
              <a:ext cx="30257" cy="73800"/>
            </a:xfrm>
            <a:custGeom>
              <a:avLst/>
              <a:gdLst>
                <a:gd name="connsiteX0" fmla="*/ 0 w 30257"/>
                <a:gd name="connsiteY0" fmla="*/ 0 h 73800"/>
                <a:gd name="connsiteX1" fmla="*/ 30258 w 30257"/>
                <a:gd name="connsiteY1" fmla="*/ 0 h 73800"/>
                <a:gd name="connsiteX2" fmla="*/ 30258 w 30257"/>
                <a:gd name="connsiteY2" fmla="*/ 0 h 73800"/>
                <a:gd name="connsiteX3" fmla="*/ 30258 w 30257"/>
                <a:gd name="connsiteY3" fmla="*/ 0 h 73800"/>
                <a:gd name="connsiteX4" fmla="*/ 0 w 30257"/>
                <a:gd name="connsiteY4" fmla="*/ 0 h 73800"/>
                <a:gd name="connsiteX5" fmla="*/ 0 w 30257"/>
                <a:gd name="connsiteY5" fmla="*/ 0 h 73800"/>
                <a:gd name="connsiteX6" fmla="*/ 0 w 3025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73800">
                  <a:moveTo>
                    <a:pt x="0" y="0"/>
                  </a:move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cubicBezTo>
                    <a:pt x="30258" y="0"/>
                    <a:pt x="30258" y="0"/>
                    <a:pt x="30258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3DBA3EE5-9EA6-45F9-BBD5-B1AB0DFFD221}"/>
                </a:ext>
              </a:extLst>
            </p:cNvPr>
            <p:cNvSpPr/>
            <p:nvPr/>
          </p:nvSpPr>
          <p:spPr>
            <a:xfrm>
              <a:off x="9761862" y="1960299"/>
              <a:ext cx="30257" cy="73800"/>
            </a:xfrm>
            <a:custGeom>
              <a:avLst/>
              <a:gdLst>
                <a:gd name="connsiteX0" fmla="*/ 30258 w 30257"/>
                <a:gd name="connsiteY0" fmla="*/ 0 h 73800"/>
                <a:gd name="connsiteX1" fmla="*/ 0 w 30257"/>
                <a:gd name="connsiteY1" fmla="*/ 0 h 73800"/>
                <a:gd name="connsiteX2" fmla="*/ 0 w 30257"/>
                <a:gd name="connsiteY2" fmla="*/ 0 h 73800"/>
                <a:gd name="connsiteX3" fmla="*/ 0 w 30257"/>
                <a:gd name="connsiteY3" fmla="*/ 0 h 73800"/>
                <a:gd name="connsiteX4" fmla="*/ 30258 w 30257"/>
                <a:gd name="connsiteY4" fmla="*/ 0 h 73800"/>
                <a:gd name="connsiteX5" fmla="*/ 30258 w 30257"/>
                <a:gd name="connsiteY5" fmla="*/ 0 h 73800"/>
                <a:gd name="connsiteX6" fmla="*/ 30258 w 30257"/>
                <a:gd name="connsiteY6" fmla="*/ 0 h 73800"/>
                <a:gd name="connsiteX7" fmla="*/ 0 w 30257"/>
                <a:gd name="connsiteY7" fmla="*/ 0 h 73800"/>
                <a:gd name="connsiteX8" fmla="*/ 0 w 30257"/>
                <a:gd name="connsiteY8" fmla="*/ 0 h 73800"/>
                <a:gd name="connsiteX9" fmla="*/ 0 w 30257"/>
                <a:gd name="connsiteY9" fmla="*/ 0 h 73800"/>
                <a:gd name="connsiteX10" fmla="*/ 30258 w 30257"/>
                <a:gd name="connsiteY10" fmla="*/ 0 h 73800"/>
                <a:gd name="connsiteX11" fmla="*/ 30258 w 30257"/>
                <a:gd name="connsiteY11" fmla="*/ 0 h 73800"/>
                <a:gd name="connsiteX12" fmla="*/ 0 w 30257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57" h="73800">
                  <a:moveTo>
                    <a:pt x="3025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lnTo>
                    <a:pt x="30258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0DBB0CD8-4247-4F5B-935A-1B5FFC21009C}"/>
                </a:ext>
              </a:extLst>
            </p:cNvPr>
            <p:cNvSpPr/>
            <p:nvPr/>
          </p:nvSpPr>
          <p:spPr>
            <a:xfrm>
              <a:off x="9760386" y="1949966"/>
              <a:ext cx="32472" cy="73800"/>
            </a:xfrm>
            <a:custGeom>
              <a:avLst/>
              <a:gdLst>
                <a:gd name="connsiteX0" fmla="*/ 1476 w 32472"/>
                <a:gd name="connsiteY0" fmla="*/ 0 h 73800"/>
                <a:gd name="connsiteX1" fmla="*/ 32472 w 32472"/>
                <a:gd name="connsiteY1" fmla="*/ 0 h 73800"/>
                <a:gd name="connsiteX2" fmla="*/ 32472 w 32472"/>
                <a:gd name="connsiteY2" fmla="*/ 0 h 73800"/>
                <a:gd name="connsiteX3" fmla="*/ 0 w 32472"/>
                <a:gd name="connsiteY3" fmla="*/ 0 h 73800"/>
                <a:gd name="connsiteX4" fmla="*/ 0 w 32472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2" h="73800">
                  <a:moveTo>
                    <a:pt x="1476" y="0"/>
                  </a:moveTo>
                  <a:lnTo>
                    <a:pt x="32472" y="0"/>
                  </a:lnTo>
                  <a:lnTo>
                    <a:pt x="32472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282C4F6-1690-4A9A-9854-B4F32F8BAABE}"/>
                </a:ext>
              </a:extLst>
            </p:cNvPr>
            <p:cNvSpPr/>
            <p:nvPr/>
          </p:nvSpPr>
          <p:spPr>
            <a:xfrm>
              <a:off x="9761862" y="1952919"/>
              <a:ext cx="33948" cy="73800"/>
            </a:xfrm>
            <a:custGeom>
              <a:avLst/>
              <a:gdLst>
                <a:gd name="connsiteX0" fmla="*/ 30996 w 33948"/>
                <a:gd name="connsiteY0" fmla="*/ 0 h 73800"/>
                <a:gd name="connsiteX1" fmla="*/ 0 w 33948"/>
                <a:gd name="connsiteY1" fmla="*/ 0 h 73800"/>
                <a:gd name="connsiteX2" fmla="*/ 0 w 33948"/>
                <a:gd name="connsiteY2" fmla="*/ 0 h 73800"/>
                <a:gd name="connsiteX3" fmla="*/ 0 w 33948"/>
                <a:gd name="connsiteY3" fmla="*/ 0 h 73800"/>
                <a:gd name="connsiteX4" fmla="*/ 30996 w 33948"/>
                <a:gd name="connsiteY4" fmla="*/ 0 h 73800"/>
                <a:gd name="connsiteX5" fmla="*/ 30996 w 33948"/>
                <a:gd name="connsiteY5" fmla="*/ 0 h 73800"/>
                <a:gd name="connsiteX6" fmla="*/ 0 w 33948"/>
                <a:gd name="connsiteY6" fmla="*/ 0 h 73800"/>
                <a:gd name="connsiteX7" fmla="*/ 0 w 33948"/>
                <a:gd name="connsiteY7" fmla="*/ 0 h 73800"/>
                <a:gd name="connsiteX8" fmla="*/ 33948 w 33948"/>
                <a:gd name="connsiteY8" fmla="*/ 0 h 73800"/>
                <a:gd name="connsiteX9" fmla="*/ 33948 w 33948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48" h="73800">
                  <a:moveTo>
                    <a:pt x="30996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0996" y="0"/>
                  </a:lnTo>
                  <a:cubicBezTo>
                    <a:pt x="30996" y="0"/>
                    <a:pt x="30996" y="0"/>
                    <a:pt x="30996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3948" y="0"/>
                  </a:lnTo>
                  <a:lnTo>
                    <a:pt x="3394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4EFF486-B3F8-4542-8EE3-0EE9149EEA67}"/>
                </a:ext>
              </a:extLst>
            </p:cNvPr>
            <p:cNvSpPr/>
            <p:nvPr/>
          </p:nvSpPr>
          <p:spPr>
            <a:xfrm>
              <a:off x="9749316" y="2128562"/>
              <a:ext cx="56087" cy="4428"/>
            </a:xfrm>
            <a:custGeom>
              <a:avLst/>
              <a:gdLst>
                <a:gd name="connsiteX0" fmla="*/ 56088 w 56087"/>
                <a:gd name="connsiteY0" fmla="*/ 0 h 4428"/>
                <a:gd name="connsiteX1" fmla="*/ 49446 w 56087"/>
                <a:gd name="connsiteY1" fmla="*/ 0 h 4428"/>
                <a:gd name="connsiteX2" fmla="*/ 42066 w 56087"/>
                <a:gd name="connsiteY2" fmla="*/ 0 h 4428"/>
                <a:gd name="connsiteX3" fmla="*/ 35424 w 56087"/>
                <a:gd name="connsiteY3" fmla="*/ 0 h 4428"/>
                <a:gd name="connsiteX4" fmla="*/ 28044 w 56087"/>
                <a:gd name="connsiteY4" fmla="*/ 0 h 4428"/>
                <a:gd name="connsiteX5" fmla="*/ 20664 w 56087"/>
                <a:gd name="connsiteY5" fmla="*/ 0 h 4428"/>
                <a:gd name="connsiteX6" fmla="*/ 14022 w 56087"/>
                <a:gd name="connsiteY6" fmla="*/ 0 h 4428"/>
                <a:gd name="connsiteX7" fmla="*/ 6642 w 56087"/>
                <a:gd name="connsiteY7" fmla="*/ 0 h 4428"/>
                <a:gd name="connsiteX8" fmla="*/ 0 w 56087"/>
                <a:gd name="connsiteY8" fmla="*/ 0 h 4428"/>
                <a:gd name="connsiteX9" fmla="*/ 0 w 56087"/>
                <a:gd name="connsiteY9" fmla="*/ 4428 h 4428"/>
                <a:gd name="connsiteX10" fmla="*/ 4428 w 56087"/>
                <a:gd name="connsiteY10" fmla="*/ 2952 h 4428"/>
                <a:gd name="connsiteX11" fmla="*/ 11808 w 56087"/>
                <a:gd name="connsiteY11" fmla="*/ 2952 h 4428"/>
                <a:gd name="connsiteX12" fmla="*/ 18450 w 56087"/>
                <a:gd name="connsiteY12" fmla="*/ 2952 h 4428"/>
                <a:gd name="connsiteX13" fmla="*/ 25830 w 56087"/>
                <a:gd name="connsiteY13" fmla="*/ 2952 h 4428"/>
                <a:gd name="connsiteX14" fmla="*/ 33210 w 56087"/>
                <a:gd name="connsiteY14" fmla="*/ 2952 h 4428"/>
                <a:gd name="connsiteX15" fmla="*/ 39852 w 56087"/>
                <a:gd name="connsiteY15" fmla="*/ 2952 h 4428"/>
                <a:gd name="connsiteX16" fmla="*/ 47232 w 56087"/>
                <a:gd name="connsiteY16" fmla="*/ 2952 h 4428"/>
                <a:gd name="connsiteX17" fmla="*/ 53874 w 56087"/>
                <a:gd name="connsiteY17" fmla="*/ 2952 h 4428"/>
                <a:gd name="connsiteX18" fmla="*/ 53874 w 56087"/>
                <a:gd name="connsiteY18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087" h="4428">
                  <a:moveTo>
                    <a:pt x="56088" y="0"/>
                  </a:moveTo>
                  <a:lnTo>
                    <a:pt x="49446" y="0"/>
                  </a:lnTo>
                  <a:lnTo>
                    <a:pt x="42066" y="0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0664" y="0"/>
                  </a:lnTo>
                  <a:lnTo>
                    <a:pt x="14022" y="0"/>
                  </a:lnTo>
                  <a:lnTo>
                    <a:pt x="6642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4428" y="2952"/>
                  </a:lnTo>
                  <a:lnTo>
                    <a:pt x="11808" y="2952"/>
                  </a:lnTo>
                  <a:lnTo>
                    <a:pt x="18450" y="2952"/>
                  </a:lnTo>
                  <a:lnTo>
                    <a:pt x="25830" y="2952"/>
                  </a:lnTo>
                  <a:lnTo>
                    <a:pt x="33210" y="2952"/>
                  </a:lnTo>
                  <a:lnTo>
                    <a:pt x="39852" y="2952"/>
                  </a:lnTo>
                  <a:lnTo>
                    <a:pt x="47232" y="2952"/>
                  </a:lnTo>
                  <a:lnTo>
                    <a:pt x="53874" y="2952"/>
                  </a:lnTo>
                  <a:lnTo>
                    <a:pt x="53874" y="0"/>
                  </a:lnTo>
                </a:path>
              </a:pathLst>
            </a:custGeom>
            <a:solidFill>
              <a:srgbClr val="005BB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E0588E1-93BA-407C-A720-57C4A543B1C9}"/>
                </a:ext>
              </a:extLst>
            </p:cNvPr>
            <p:cNvSpPr/>
            <p:nvPr/>
          </p:nvSpPr>
          <p:spPr>
            <a:xfrm>
              <a:off x="9746364" y="2127062"/>
              <a:ext cx="59777" cy="8905"/>
            </a:xfrm>
            <a:custGeom>
              <a:avLst/>
              <a:gdLst>
                <a:gd name="connsiteX0" fmla="*/ 59778 w 59777"/>
                <a:gd name="connsiteY0" fmla="*/ 6667 h 8905"/>
                <a:gd name="connsiteX1" fmla="*/ 59778 w 59777"/>
                <a:gd name="connsiteY1" fmla="*/ 6667 h 8905"/>
                <a:gd name="connsiteX2" fmla="*/ 52398 w 59777"/>
                <a:gd name="connsiteY2" fmla="*/ 6667 h 8905"/>
                <a:gd name="connsiteX3" fmla="*/ 45756 w 59777"/>
                <a:gd name="connsiteY3" fmla="*/ 6667 h 8905"/>
                <a:gd name="connsiteX4" fmla="*/ 39114 w 59777"/>
                <a:gd name="connsiteY4" fmla="*/ 6667 h 8905"/>
                <a:gd name="connsiteX5" fmla="*/ 24354 w 59777"/>
                <a:gd name="connsiteY5" fmla="*/ 6667 h 8905"/>
                <a:gd name="connsiteX6" fmla="*/ 17712 w 59777"/>
                <a:gd name="connsiteY6" fmla="*/ 6667 h 8905"/>
                <a:gd name="connsiteX7" fmla="*/ 7380 w 59777"/>
                <a:gd name="connsiteY7" fmla="*/ 4453 h 8905"/>
                <a:gd name="connsiteX8" fmla="*/ 0 w 59777"/>
                <a:gd name="connsiteY8" fmla="*/ 4453 h 8905"/>
                <a:gd name="connsiteX9" fmla="*/ 0 w 59777"/>
                <a:gd name="connsiteY9" fmla="*/ 4453 h 8905"/>
                <a:gd name="connsiteX10" fmla="*/ 0 w 59777"/>
                <a:gd name="connsiteY10" fmla="*/ 1501 h 8905"/>
                <a:gd name="connsiteX11" fmla="*/ 0 w 59777"/>
                <a:gd name="connsiteY11" fmla="*/ 1501 h 8905"/>
                <a:gd name="connsiteX12" fmla="*/ 6642 w 59777"/>
                <a:gd name="connsiteY12" fmla="*/ 1501 h 8905"/>
                <a:gd name="connsiteX13" fmla="*/ 14022 w 59777"/>
                <a:gd name="connsiteY13" fmla="*/ 1501 h 8905"/>
                <a:gd name="connsiteX14" fmla="*/ 20664 w 59777"/>
                <a:gd name="connsiteY14" fmla="*/ 1501 h 8905"/>
                <a:gd name="connsiteX15" fmla="*/ 28044 w 59777"/>
                <a:gd name="connsiteY15" fmla="*/ 1501 h 8905"/>
                <a:gd name="connsiteX16" fmla="*/ 34686 w 59777"/>
                <a:gd name="connsiteY16" fmla="*/ 1501 h 8905"/>
                <a:gd name="connsiteX17" fmla="*/ 42066 w 59777"/>
                <a:gd name="connsiteY17" fmla="*/ 1501 h 8905"/>
                <a:gd name="connsiteX18" fmla="*/ 49446 w 59777"/>
                <a:gd name="connsiteY18" fmla="*/ 1501 h 8905"/>
                <a:gd name="connsiteX19" fmla="*/ 56088 w 59777"/>
                <a:gd name="connsiteY19" fmla="*/ 1501 h 8905"/>
                <a:gd name="connsiteX20" fmla="*/ 56088 w 59777"/>
                <a:gd name="connsiteY20" fmla="*/ 1501 h 8905"/>
                <a:gd name="connsiteX21" fmla="*/ 16974 w 59777"/>
                <a:gd name="connsiteY21" fmla="*/ 2239 h 8905"/>
                <a:gd name="connsiteX22" fmla="*/ 23616 w 59777"/>
                <a:gd name="connsiteY22" fmla="*/ 2239 h 8905"/>
                <a:gd name="connsiteX23" fmla="*/ 30996 w 59777"/>
                <a:gd name="connsiteY23" fmla="*/ 2239 h 8905"/>
                <a:gd name="connsiteX24" fmla="*/ 37638 w 59777"/>
                <a:gd name="connsiteY24" fmla="*/ 2239 h 8905"/>
                <a:gd name="connsiteX25" fmla="*/ 52398 w 59777"/>
                <a:gd name="connsiteY25" fmla="*/ 2239 h 8905"/>
                <a:gd name="connsiteX26" fmla="*/ 59040 w 59777"/>
                <a:gd name="connsiteY26" fmla="*/ 2239 h 8905"/>
                <a:gd name="connsiteX27" fmla="*/ 59040 w 59777"/>
                <a:gd name="connsiteY27" fmla="*/ 2239 h 8905"/>
                <a:gd name="connsiteX28" fmla="*/ 51660 w 59777"/>
                <a:gd name="connsiteY28" fmla="*/ 2239 h 8905"/>
                <a:gd name="connsiteX29" fmla="*/ 45018 w 59777"/>
                <a:gd name="connsiteY29" fmla="*/ 2239 h 8905"/>
                <a:gd name="connsiteX30" fmla="*/ 38376 w 59777"/>
                <a:gd name="connsiteY30" fmla="*/ 2239 h 8905"/>
                <a:gd name="connsiteX31" fmla="*/ 30996 w 59777"/>
                <a:gd name="connsiteY31" fmla="*/ 2239 h 8905"/>
                <a:gd name="connsiteX32" fmla="*/ 23616 w 59777"/>
                <a:gd name="connsiteY32" fmla="*/ 2239 h 8905"/>
                <a:gd name="connsiteX33" fmla="*/ 7380 w 59777"/>
                <a:gd name="connsiteY33" fmla="*/ 2239 h 8905"/>
                <a:gd name="connsiteX34" fmla="*/ 0 w 59777"/>
                <a:gd name="connsiteY34" fmla="*/ 2239 h 8905"/>
                <a:gd name="connsiteX35" fmla="*/ 0 w 59777"/>
                <a:gd name="connsiteY35" fmla="*/ 5929 h 8905"/>
                <a:gd name="connsiteX36" fmla="*/ 7380 w 59777"/>
                <a:gd name="connsiteY36" fmla="*/ 4453 h 8905"/>
                <a:gd name="connsiteX37" fmla="*/ 16974 w 59777"/>
                <a:gd name="connsiteY37" fmla="*/ 2239 h 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9777" h="8905">
                  <a:moveTo>
                    <a:pt x="59778" y="6667"/>
                  </a:moveTo>
                  <a:lnTo>
                    <a:pt x="59778" y="6667"/>
                  </a:lnTo>
                  <a:cubicBezTo>
                    <a:pt x="57362" y="7326"/>
                    <a:pt x="54814" y="7326"/>
                    <a:pt x="52398" y="6667"/>
                  </a:cubicBezTo>
                  <a:lnTo>
                    <a:pt x="45756" y="6667"/>
                  </a:lnTo>
                  <a:lnTo>
                    <a:pt x="39114" y="6667"/>
                  </a:lnTo>
                  <a:cubicBezTo>
                    <a:pt x="34647" y="9651"/>
                    <a:pt x="28821" y="9651"/>
                    <a:pt x="24354" y="6667"/>
                  </a:cubicBezTo>
                  <a:lnTo>
                    <a:pt x="17712" y="6667"/>
                  </a:lnTo>
                  <a:lnTo>
                    <a:pt x="7380" y="4453"/>
                  </a:lnTo>
                  <a:cubicBezTo>
                    <a:pt x="4964" y="5112"/>
                    <a:pt x="2416" y="5112"/>
                    <a:pt x="0" y="4453"/>
                  </a:cubicBezTo>
                  <a:lnTo>
                    <a:pt x="0" y="4453"/>
                  </a:lnTo>
                  <a:lnTo>
                    <a:pt x="0" y="1501"/>
                  </a:lnTo>
                  <a:lnTo>
                    <a:pt x="0" y="1501"/>
                  </a:lnTo>
                  <a:lnTo>
                    <a:pt x="6642" y="1501"/>
                  </a:lnTo>
                  <a:cubicBezTo>
                    <a:pt x="9039" y="713"/>
                    <a:pt x="11625" y="713"/>
                    <a:pt x="14022" y="1501"/>
                  </a:cubicBezTo>
                  <a:cubicBezTo>
                    <a:pt x="16165" y="710"/>
                    <a:pt x="18521" y="710"/>
                    <a:pt x="20664" y="1501"/>
                  </a:cubicBezTo>
                  <a:lnTo>
                    <a:pt x="28044" y="1501"/>
                  </a:lnTo>
                  <a:lnTo>
                    <a:pt x="34686" y="1501"/>
                  </a:lnTo>
                  <a:cubicBezTo>
                    <a:pt x="37096" y="803"/>
                    <a:pt x="39656" y="803"/>
                    <a:pt x="42066" y="1501"/>
                  </a:cubicBezTo>
                  <a:cubicBezTo>
                    <a:pt x="44463" y="713"/>
                    <a:pt x="47049" y="713"/>
                    <a:pt x="49446" y="1501"/>
                  </a:cubicBezTo>
                  <a:lnTo>
                    <a:pt x="56088" y="1501"/>
                  </a:lnTo>
                  <a:lnTo>
                    <a:pt x="56088" y="1501"/>
                  </a:lnTo>
                  <a:close/>
                  <a:moveTo>
                    <a:pt x="16974" y="2239"/>
                  </a:moveTo>
                  <a:lnTo>
                    <a:pt x="23616" y="2239"/>
                  </a:lnTo>
                  <a:cubicBezTo>
                    <a:pt x="26020" y="2979"/>
                    <a:pt x="28592" y="2979"/>
                    <a:pt x="30996" y="2239"/>
                  </a:cubicBezTo>
                  <a:lnTo>
                    <a:pt x="37638" y="2239"/>
                  </a:lnTo>
                  <a:cubicBezTo>
                    <a:pt x="42105" y="-746"/>
                    <a:pt x="47931" y="-746"/>
                    <a:pt x="52398" y="2239"/>
                  </a:cubicBezTo>
                  <a:lnTo>
                    <a:pt x="59040" y="2239"/>
                  </a:lnTo>
                  <a:lnTo>
                    <a:pt x="59040" y="2239"/>
                  </a:lnTo>
                  <a:cubicBezTo>
                    <a:pt x="56636" y="2979"/>
                    <a:pt x="54064" y="2979"/>
                    <a:pt x="51660" y="2239"/>
                  </a:cubicBezTo>
                  <a:lnTo>
                    <a:pt x="45018" y="2239"/>
                  </a:lnTo>
                  <a:cubicBezTo>
                    <a:pt x="42875" y="1448"/>
                    <a:pt x="40519" y="1448"/>
                    <a:pt x="38376" y="2239"/>
                  </a:cubicBezTo>
                  <a:lnTo>
                    <a:pt x="30996" y="2239"/>
                  </a:lnTo>
                  <a:cubicBezTo>
                    <a:pt x="28592" y="2979"/>
                    <a:pt x="26020" y="2979"/>
                    <a:pt x="23616" y="2239"/>
                  </a:cubicBezTo>
                  <a:lnTo>
                    <a:pt x="7380" y="2239"/>
                  </a:lnTo>
                  <a:cubicBezTo>
                    <a:pt x="4976" y="2979"/>
                    <a:pt x="2404" y="2979"/>
                    <a:pt x="0" y="2239"/>
                  </a:cubicBezTo>
                  <a:lnTo>
                    <a:pt x="0" y="5929"/>
                  </a:lnTo>
                  <a:lnTo>
                    <a:pt x="7380" y="4453"/>
                  </a:lnTo>
                  <a:cubicBezTo>
                    <a:pt x="10143" y="2438"/>
                    <a:pt x="13608" y="1639"/>
                    <a:pt x="16974" y="223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F6C416F-8797-4FDC-BE80-1DFB1F777E06}"/>
                </a:ext>
              </a:extLst>
            </p:cNvPr>
            <p:cNvSpPr/>
            <p:nvPr/>
          </p:nvSpPr>
          <p:spPr>
            <a:xfrm>
              <a:off x="9747102" y="2131514"/>
              <a:ext cx="58301" cy="4428"/>
            </a:xfrm>
            <a:custGeom>
              <a:avLst/>
              <a:gdLst>
                <a:gd name="connsiteX0" fmla="*/ 58302 w 58301"/>
                <a:gd name="connsiteY0" fmla="*/ 1476 h 4428"/>
                <a:gd name="connsiteX1" fmla="*/ 51660 w 58301"/>
                <a:gd name="connsiteY1" fmla="*/ 1476 h 4428"/>
                <a:gd name="connsiteX2" fmla="*/ 44280 w 58301"/>
                <a:gd name="connsiteY2" fmla="*/ 1476 h 4428"/>
                <a:gd name="connsiteX3" fmla="*/ 37638 w 58301"/>
                <a:gd name="connsiteY3" fmla="*/ 1476 h 4428"/>
                <a:gd name="connsiteX4" fmla="*/ 30258 w 58301"/>
                <a:gd name="connsiteY4" fmla="*/ 1476 h 4428"/>
                <a:gd name="connsiteX5" fmla="*/ 22878 w 58301"/>
                <a:gd name="connsiteY5" fmla="*/ 1476 h 4428"/>
                <a:gd name="connsiteX6" fmla="*/ 16236 w 58301"/>
                <a:gd name="connsiteY6" fmla="*/ 1476 h 4428"/>
                <a:gd name="connsiteX7" fmla="*/ 6642 w 58301"/>
                <a:gd name="connsiteY7" fmla="*/ 0 h 4428"/>
                <a:gd name="connsiteX8" fmla="*/ 0 w 58301"/>
                <a:gd name="connsiteY8" fmla="*/ 0 h 4428"/>
                <a:gd name="connsiteX9" fmla="*/ 0 w 58301"/>
                <a:gd name="connsiteY9" fmla="*/ 4428 h 4428"/>
                <a:gd name="connsiteX10" fmla="*/ 6642 w 58301"/>
                <a:gd name="connsiteY10" fmla="*/ 4428 h 4428"/>
                <a:gd name="connsiteX11" fmla="*/ 14022 w 58301"/>
                <a:gd name="connsiteY11" fmla="*/ 4428 h 4428"/>
                <a:gd name="connsiteX12" fmla="*/ 20664 w 58301"/>
                <a:gd name="connsiteY12" fmla="*/ 4428 h 4428"/>
                <a:gd name="connsiteX13" fmla="*/ 28044 w 58301"/>
                <a:gd name="connsiteY13" fmla="*/ 4428 h 4428"/>
                <a:gd name="connsiteX14" fmla="*/ 35424 w 58301"/>
                <a:gd name="connsiteY14" fmla="*/ 4428 h 4428"/>
                <a:gd name="connsiteX15" fmla="*/ 42066 w 58301"/>
                <a:gd name="connsiteY15" fmla="*/ 4428 h 4428"/>
                <a:gd name="connsiteX16" fmla="*/ 49446 w 58301"/>
                <a:gd name="connsiteY16" fmla="*/ 4428 h 4428"/>
                <a:gd name="connsiteX17" fmla="*/ 56088 w 58301"/>
                <a:gd name="connsiteY17" fmla="*/ 4428 h 4428"/>
                <a:gd name="connsiteX18" fmla="*/ 56088 w 58301"/>
                <a:gd name="connsiteY18" fmla="*/ 1476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301" h="4428">
                  <a:moveTo>
                    <a:pt x="58302" y="1476"/>
                  </a:moveTo>
                  <a:lnTo>
                    <a:pt x="51660" y="1476"/>
                  </a:lnTo>
                  <a:lnTo>
                    <a:pt x="44280" y="1476"/>
                  </a:lnTo>
                  <a:lnTo>
                    <a:pt x="37638" y="1476"/>
                  </a:lnTo>
                  <a:lnTo>
                    <a:pt x="30258" y="1476"/>
                  </a:lnTo>
                  <a:lnTo>
                    <a:pt x="22878" y="1476"/>
                  </a:lnTo>
                  <a:lnTo>
                    <a:pt x="16236" y="1476"/>
                  </a:lnTo>
                  <a:lnTo>
                    <a:pt x="6642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6642" y="4428"/>
                  </a:lnTo>
                  <a:lnTo>
                    <a:pt x="14022" y="4428"/>
                  </a:lnTo>
                  <a:lnTo>
                    <a:pt x="20664" y="4428"/>
                  </a:lnTo>
                  <a:lnTo>
                    <a:pt x="28044" y="4428"/>
                  </a:lnTo>
                  <a:lnTo>
                    <a:pt x="35424" y="4428"/>
                  </a:lnTo>
                  <a:lnTo>
                    <a:pt x="42066" y="4428"/>
                  </a:lnTo>
                  <a:lnTo>
                    <a:pt x="49446" y="4428"/>
                  </a:lnTo>
                  <a:lnTo>
                    <a:pt x="56088" y="4428"/>
                  </a:lnTo>
                  <a:lnTo>
                    <a:pt x="56088" y="1476"/>
                  </a:lnTo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FD4C8CD-1911-427A-BBD7-5B65CC0D1FF5}"/>
                </a:ext>
              </a:extLst>
            </p:cNvPr>
            <p:cNvSpPr/>
            <p:nvPr/>
          </p:nvSpPr>
          <p:spPr>
            <a:xfrm>
              <a:off x="9746364" y="2129276"/>
              <a:ext cx="59777" cy="11119"/>
            </a:xfrm>
            <a:custGeom>
              <a:avLst/>
              <a:gdLst>
                <a:gd name="connsiteX0" fmla="*/ 59778 w 59777"/>
                <a:gd name="connsiteY0" fmla="*/ 8881 h 11119"/>
                <a:gd name="connsiteX1" fmla="*/ 59778 w 59777"/>
                <a:gd name="connsiteY1" fmla="*/ 8881 h 11119"/>
                <a:gd name="connsiteX2" fmla="*/ 52398 w 59777"/>
                <a:gd name="connsiteY2" fmla="*/ 8881 h 11119"/>
                <a:gd name="connsiteX3" fmla="*/ 45756 w 59777"/>
                <a:gd name="connsiteY3" fmla="*/ 8881 h 11119"/>
                <a:gd name="connsiteX4" fmla="*/ 39114 w 59777"/>
                <a:gd name="connsiteY4" fmla="*/ 8881 h 11119"/>
                <a:gd name="connsiteX5" fmla="*/ 24354 w 59777"/>
                <a:gd name="connsiteY5" fmla="*/ 8881 h 11119"/>
                <a:gd name="connsiteX6" fmla="*/ 17712 w 59777"/>
                <a:gd name="connsiteY6" fmla="*/ 8881 h 11119"/>
                <a:gd name="connsiteX7" fmla="*/ 7380 w 59777"/>
                <a:gd name="connsiteY7" fmla="*/ 6667 h 11119"/>
                <a:gd name="connsiteX8" fmla="*/ 0 w 59777"/>
                <a:gd name="connsiteY8" fmla="*/ 6667 h 11119"/>
                <a:gd name="connsiteX9" fmla="*/ 0 w 59777"/>
                <a:gd name="connsiteY9" fmla="*/ 6667 h 11119"/>
                <a:gd name="connsiteX10" fmla="*/ 0 w 59777"/>
                <a:gd name="connsiteY10" fmla="*/ 3715 h 11119"/>
                <a:gd name="connsiteX11" fmla="*/ 0 w 59777"/>
                <a:gd name="connsiteY11" fmla="*/ 3715 h 11119"/>
                <a:gd name="connsiteX12" fmla="*/ 7380 w 59777"/>
                <a:gd name="connsiteY12" fmla="*/ 2239 h 11119"/>
                <a:gd name="connsiteX13" fmla="*/ 14760 w 59777"/>
                <a:gd name="connsiteY13" fmla="*/ 2239 h 11119"/>
                <a:gd name="connsiteX14" fmla="*/ 21402 w 59777"/>
                <a:gd name="connsiteY14" fmla="*/ 2239 h 11119"/>
                <a:gd name="connsiteX15" fmla="*/ 28782 w 59777"/>
                <a:gd name="connsiteY15" fmla="*/ 2239 h 11119"/>
                <a:gd name="connsiteX16" fmla="*/ 35424 w 59777"/>
                <a:gd name="connsiteY16" fmla="*/ 2239 h 11119"/>
                <a:gd name="connsiteX17" fmla="*/ 50184 w 59777"/>
                <a:gd name="connsiteY17" fmla="*/ 2239 h 11119"/>
                <a:gd name="connsiteX18" fmla="*/ 56826 w 59777"/>
                <a:gd name="connsiteY18" fmla="*/ 2239 h 11119"/>
                <a:gd name="connsiteX19" fmla="*/ 56826 w 59777"/>
                <a:gd name="connsiteY19" fmla="*/ 2239 h 11119"/>
                <a:gd name="connsiteX20" fmla="*/ 16974 w 59777"/>
                <a:gd name="connsiteY20" fmla="*/ 4453 h 11119"/>
                <a:gd name="connsiteX21" fmla="*/ 23616 w 59777"/>
                <a:gd name="connsiteY21" fmla="*/ 4453 h 11119"/>
                <a:gd name="connsiteX22" fmla="*/ 30996 w 59777"/>
                <a:gd name="connsiteY22" fmla="*/ 4453 h 11119"/>
                <a:gd name="connsiteX23" fmla="*/ 37638 w 59777"/>
                <a:gd name="connsiteY23" fmla="*/ 4453 h 11119"/>
                <a:gd name="connsiteX24" fmla="*/ 45018 w 59777"/>
                <a:gd name="connsiteY24" fmla="*/ 4453 h 11119"/>
                <a:gd name="connsiteX25" fmla="*/ 52398 w 59777"/>
                <a:gd name="connsiteY25" fmla="*/ 4453 h 11119"/>
                <a:gd name="connsiteX26" fmla="*/ 59040 w 59777"/>
                <a:gd name="connsiteY26" fmla="*/ 4453 h 11119"/>
                <a:gd name="connsiteX27" fmla="*/ 59040 w 59777"/>
                <a:gd name="connsiteY27" fmla="*/ 4453 h 11119"/>
                <a:gd name="connsiteX28" fmla="*/ 51660 w 59777"/>
                <a:gd name="connsiteY28" fmla="*/ 4453 h 11119"/>
                <a:gd name="connsiteX29" fmla="*/ 45018 w 59777"/>
                <a:gd name="connsiteY29" fmla="*/ 4453 h 11119"/>
                <a:gd name="connsiteX30" fmla="*/ 38376 w 59777"/>
                <a:gd name="connsiteY30" fmla="*/ 4453 h 11119"/>
                <a:gd name="connsiteX31" fmla="*/ 23616 w 59777"/>
                <a:gd name="connsiteY31" fmla="*/ 4453 h 11119"/>
                <a:gd name="connsiteX32" fmla="*/ 16974 w 59777"/>
                <a:gd name="connsiteY32" fmla="*/ 4453 h 11119"/>
                <a:gd name="connsiteX33" fmla="*/ 7380 w 59777"/>
                <a:gd name="connsiteY33" fmla="*/ 2239 h 11119"/>
                <a:gd name="connsiteX34" fmla="*/ 0 w 59777"/>
                <a:gd name="connsiteY34" fmla="*/ 2239 h 11119"/>
                <a:gd name="connsiteX35" fmla="*/ 0 w 59777"/>
                <a:gd name="connsiteY35" fmla="*/ 2239 h 11119"/>
                <a:gd name="connsiteX36" fmla="*/ 6642 w 59777"/>
                <a:gd name="connsiteY36" fmla="*/ 2239 h 11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9777" h="11119">
                  <a:moveTo>
                    <a:pt x="59778" y="8881"/>
                  </a:moveTo>
                  <a:lnTo>
                    <a:pt x="59778" y="8881"/>
                  </a:lnTo>
                  <a:cubicBezTo>
                    <a:pt x="57362" y="9540"/>
                    <a:pt x="54814" y="9540"/>
                    <a:pt x="52398" y="8881"/>
                  </a:cubicBezTo>
                  <a:lnTo>
                    <a:pt x="45756" y="8881"/>
                  </a:lnTo>
                  <a:lnTo>
                    <a:pt x="39114" y="8881"/>
                  </a:lnTo>
                  <a:cubicBezTo>
                    <a:pt x="34647" y="11866"/>
                    <a:pt x="28821" y="11866"/>
                    <a:pt x="24354" y="8881"/>
                  </a:cubicBezTo>
                  <a:lnTo>
                    <a:pt x="17712" y="8881"/>
                  </a:lnTo>
                  <a:lnTo>
                    <a:pt x="7380" y="6667"/>
                  </a:lnTo>
                  <a:cubicBezTo>
                    <a:pt x="4964" y="7326"/>
                    <a:pt x="2416" y="7326"/>
                    <a:pt x="0" y="6667"/>
                  </a:cubicBezTo>
                  <a:lnTo>
                    <a:pt x="0" y="6667"/>
                  </a:lnTo>
                  <a:lnTo>
                    <a:pt x="0" y="3715"/>
                  </a:lnTo>
                  <a:lnTo>
                    <a:pt x="0" y="3715"/>
                  </a:lnTo>
                  <a:lnTo>
                    <a:pt x="7380" y="2239"/>
                  </a:lnTo>
                  <a:cubicBezTo>
                    <a:pt x="9784" y="1499"/>
                    <a:pt x="12356" y="1499"/>
                    <a:pt x="14760" y="2239"/>
                  </a:cubicBezTo>
                  <a:lnTo>
                    <a:pt x="21402" y="2239"/>
                  </a:lnTo>
                  <a:cubicBezTo>
                    <a:pt x="23806" y="2979"/>
                    <a:pt x="26378" y="2979"/>
                    <a:pt x="28782" y="2239"/>
                  </a:cubicBezTo>
                  <a:lnTo>
                    <a:pt x="35424" y="2239"/>
                  </a:lnTo>
                  <a:cubicBezTo>
                    <a:pt x="39891" y="-746"/>
                    <a:pt x="45717" y="-746"/>
                    <a:pt x="50184" y="2239"/>
                  </a:cubicBezTo>
                  <a:lnTo>
                    <a:pt x="56826" y="2239"/>
                  </a:lnTo>
                  <a:lnTo>
                    <a:pt x="56826" y="2239"/>
                  </a:lnTo>
                  <a:close/>
                  <a:moveTo>
                    <a:pt x="16974" y="4453"/>
                  </a:moveTo>
                  <a:lnTo>
                    <a:pt x="23616" y="4453"/>
                  </a:lnTo>
                  <a:cubicBezTo>
                    <a:pt x="26020" y="5193"/>
                    <a:pt x="28592" y="5193"/>
                    <a:pt x="30996" y="4453"/>
                  </a:cubicBezTo>
                  <a:lnTo>
                    <a:pt x="37638" y="4453"/>
                  </a:lnTo>
                  <a:cubicBezTo>
                    <a:pt x="40054" y="3794"/>
                    <a:pt x="42602" y="3794"/>
                    <a:pt x="45018" y="4453"/>
                  </a:cubicBezTo>
                  <a:cubicBezTo>
                    <a:pt x="47422" y="3713"/>
                    <a:pt x="49994" y="3713"/>
                    <a:pt x="52398" y="4453"/>
                  </a:cubicBezTo>
                  <a:lnTo>
                    <a:pt x="59040" y="4453"/>
                  </a:lnTo>
                  <a:lnTo>
                    <a:pt x="59040" y="4453"/>
                  </a:lnTo>
                  <a:cubicBezTo>
                    <a:pt x="56636" y="5193"/>
                    <a:pt x="54064" y="5193"/>
                    <a:pt x="51660" y="4453"/>
                  </a:cubicBezTo>
                  <a:lnTo>
                    <a:pt x="45018" y="4453"/>
                  </a:lnTo>
                  <a:lnTo>
                    <a:pt x="38376" y="4453"/>
                  </a:lnTo>
                  <a:cubicBezTo>
                    <a:pt x="33909" y="7437"/>
                    <a:pt x="28083" y="7437"/>
                    <a:pt x="23616" y="4453"/>
                  </a:cubicBezTo>
                  <a:lnTo>
                    <a:pt x="16974" y="4453"/>
                  </a:lnTo>
                  <a:lnTo>
                    <a:pt x="7380" y="2239"/>
                  </a:lnTo>
                  <a:cubicBezTo>
                    <a:pt x="4976" y="2979"/>
                    <a:pt x="2404" y="2979"/>
                    <a:pt x="0" y="2239"/>
                  </a:cubicBezTo>
                  <a:lnTo>
                    <a:pt x="0" y="2239"/>
                  </a:lnTo>
                  <a:cubicBezTo>
                    <a:pt x="2153" y="2970"/>
                    <a:pt x="4489" y="2970"/>
                    <a:pt x="6642" y="223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5B5952B8-F0F7-4246-8DC2-9A6F472FDC31}"/>
                </a:ext>
              </a:extLst>
            </p:cNvPr>
            <p:cNvSpPr/>
            <p:nvPr/>
          </p:nvSpPr>
          <p:spPr>
            <a:xfrm>
              <a:off x="9749316" y="2137418"/>
              <a:ext cx="56087" cy="4428"/>
            </a:xfrm>
            <a:custGeom>
              <a:avLst/>
              <a:gdLst>
                <a:gd name="connsiteX0" fmla="*/ 56088 w 56087"/>
                <a:gd name="connsiteY0" fmla="*/ 0 h 4428"/>
                <a:gd name="connsiteX1" fmla="*/ 49446 w 56087"/>
                <a:gd name="connsiteY1" fmla="*/ 0 h 4428"/>
                <a:gd name="connsiteX2" fmla="*/ 42066 w 56087"/>
                <a:gd name="connsiteY2" fmla="*/ 0 h 4428"/>
                <a:gd name="connsiteX3" fmla="*/ 35424 w 56087"/>
                <a:gd name="connsiteY3" fmla="*/ 0 h 4428"/>
                <a:gd name="connsiteX4" fmla="*/ 28044 w 56087"/>
                <a:gd name="connsiteY4" fmla="*/ 0 h 4428"/>
                <a:gd name="connsiteX5" fmla="*/ 20664 w 56087"/>
                <a:gd name="connsiteY5" fmla="*/ 0 h 4428"/>
                <a:gd name="connsiteX6" fmla="*/ 14022 w 56087"/>
                <a:gd name="connsiteY6" fmla="*/ 0 h 4428"/>
                <a:gd name="connsiteX7" fmla="*/ 6642 w 56087"/>
                <a:gd name="connsiteY7" fmla="*/ 0 h 4428"/>
                <a:gd name="connsiteX8" fmla="*/ 0 w 56087"/>
                <a:gd name="connsiteY8" fmla="*/ 0 h 4428"/>
                <a:gd name="connsiteX9" fmla="*/ 0 w 56087"/>
                <a:gd name="connsiteY9" fmla="*/ 4428 h 4428"/>
                <a:gd name="connsiteX10" fmla="*/ 6642 w 56087"/>
                <a:gd name="connsiteY10" fmla="*/ 4428 h 4428"/>
                <a:gd name="connsiteX11" fmla="*/ 14022 w 56087"/>
                <a:gd name="connsiteY11" fmla="*/ 4428 h 4428"/>
                <a:gd name="connsiteX12" fmla="*/ 20664 w 56087"/>
                <a:gd name="connsiteY12" fmla="*/ 4428 h 4428"/>
                <a:gd name="connsiteX13" fmla="*/ 28044 w 56087"/>
                <a:gd name="connsiteY13" fmla="*/ 4428 h 4428"/>
                <a:gd name="connsiteX14" fmla="*/ 35424 w 56087"/>
                <a:gd name="connsiteY14" fmla="*/ 4428 h 4428"/>
                <a:gd name="connsiteX15" fmla="*/ 42066 w 56087"/>
                <a:gd name="connsiteY15" fmla="*/ 4428 h 4428"/>
                <a:gd name="connsiteX16" fmla="*/ 49446 w 56087"/>
                <a:gd name="connsiteY16" fmla="*/ 4428 h 4428"/>
                <a:gd name="connsiteX17" fmla="*/ 56088 w 56087"/>
                <a:gd name="connsiteY17" fmla="*/ 4428 h 4428"/>
                <a:gd name="connsiteX18" fmla="*/ 56088 w 56087"/>
                <a:gd name="connsiteY18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087" h="4428">
                  <a:moveTo>
                    <a:pt x="56088" y="0"/>
                  </a:moveTo>
                  <a:lnTo>
                    <a:pt x="49446" y="0"/>
                  </a:lnTo>
                  <a:lnTo>
                    <a:pt x="42066" y="0"/>
                  </a:lnTo>
                  <a:lnTo>
                    <a:pt x="35424" y="0"/>
                  </a:lnTo>
                  <a:lnTo>
                    <a:pt x="28044" y="0"/>
                  </a:lnTo>
                  <a:lnTo>
                    <a:pt x="20664" y="0"/>
                  </a:lnTo>
                  <a:lnTo>
                    <a:pt x="14022" y="0"/>
                  </a:lnTo>
                  <a:lnTo>
                    <a:pt x="6642" y="0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6642" y="4428"/>
                  </a:lnTo>
                  <a:lnTo>
                    <a:pt x="14022" y="4428"/>
                  </a:lnTo>
                  <a:lnTo>
                    <a:pt x="20664" y="4428"/>
                  </a:lnTo>
                  <a:lnTo>
                    <a:pt x="28044" y="4428"/>
                  </a:lnTo>
                  <a:lnTo>
                    <a:pt x="35424" y="4428"/>
                  </a:lnTo>
                  <a:lnTo>
                    <a:pt x="42066" y="4428"/>
                  </a:lnTo>
                  <a:lnTo>
                    <a:pt x="49446" y="4428"/>
                  </a:lnTo>
                  <a:lnTo>
                    <a:pt x="56088" y="4428"/>
                  </a:lnTo>
                  <a:lnTo>
                    <a:pt x="56088" y="0"/>
                  </a:lnTo>
                </a:path>
              </a:pathLst>
            </a:custGeom>
            <a:solidFill>
              <a:srgbClr val="005BB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5297CC5C-70D1-4B5C-A895-510EF611EDDE}"/>
                </a:ext>
              </a:extLst>
            </p:cNvPr>
            <p:cNvSpPr/>
            <p:nvPr/>
          </p:nvSpPr>
          <p:spPr>
            <a:xfrm>
              <a:off x="9746364" y="2135943"/>
              <a:ext cx="59777" cy="7380"/>
            </a:xfrm>
            <a:custGeom>
              <a:avLst/>
              <a:gdLst>
                <a:gd name="connsiteX0" fmla="*/ 59778 w 59777"/>
                <a:gd name="connsiteY0" fmla="*/ 5904 h 7380"/>
                <a:gd name="connsiteX1" fmla="*/ 59778 w 59777"/>
                <a:gd name="connsiteY1" fmla="*/ 5904 h 7380"/>
                <a:gd name="connsiteX2" fmla="*/ 52398 w 59777"/>
                <a:gd name="connsiteY2" fmla="*/ 5904 h 7380"/>
                <a:gd name="connsiteX3" fmla="*/ 45756 w 59777"/>
                <a:gd name="connsiteY3" fmla="*/ 5904 h 7380"/>
                <a:gd name="connsiteX4" fmla="*/ 39114 w 59777"/>
                <a:gd name="connsiteY4" fmla="*/ 5904 h 7380"/>
                <a:gd name="connsiteX5" fmla="*/ 24354 w 59777"/>
                <a:gd name="connsiteY5" fmla="*/ 5904 h 7380"/>
                <a:gd name="connsiteX6" fmla="*/ 17712 w 59777"/>
                <a:gd name="connsiteY6" fmla="*/ 5904 h 7380"/>
                <a:gd name="connsiteX7" fmla="*/ 7380 w 59777"/>
                <a:gd name="connsiteY7" fmla="*/ 4428 h 7380"/>
                <a:gd name="connsiteX8" fmla="*/ 0 w 59777"/>
                <a:gd name="connsiteY8" fmla="*/ 4428 h 7380"/>
                <a:gd name="connsiteX9" fmla="*/ 0 w 59777"/>
                <a:gd name="connsiteY9" fmla="*/ 4428 h 7380"/>
                <a:gd name="connsiteX10" fmla="*/ 0 w 59777"/>
                <a:gd name="connsiteY10" fmla="*/ 1476 h 7380"/>
                <a:gd name="connsiteX11" fmla="*/ 0 w 59777"/>
                <a:gd name="connsiteY11" fmla="*/ 1476 h 7380"/>
                <a:gd name="connsiteX12" fmla="*/ 6642 w 59777"/>
                <a:gd name="connsiteY12" fmla="*/ 1476 h 7380"/>
                <a:gd name="connsiteX13" fmla="*/ 14022 w 59777"/>
                <a:gd name="connsiteY13" fmla="*/ 1476 h 7380"/>
                <a:gd name="connsiteX14" fmla="*/ 20664 w 59777"/>
                <a:gd name="connsiteY14" fmla="*/ 1476 h 7380"/>
                <a:gd name="connsiteX15" fmla="*/ 28044 w 59777"/>
                <a:gd name="connsiteY15" fmla="*/ 1476 h 7380"/>
                <a:gd name="connsiteX16" fmla="*/ 34686 w 59777"/>
                <a:gd name="connsiteY16" fmla="*/ 1476 h 7380"/>
                <a:gd name="connsiteX17" fmla="*/ 42066 w 59777"/>
                <a:gd name="connsiteY17" fmla="*/ 1476 h 7380"/>
                <a:gd name="connsiteX18" fmla="*/ 49446 w 59777"/>
                <a:gd name="connsiteY18" fmla="*/ 1476 h 7380"/>
                <a:gd name="connsiteX19" fmla="*/ 56088 w 59777"/>
                <a:gd name="connsiteY19" fmla="*/ 1476 h 7380"/>
                <a:gd name="connsiteX20" fmla="*/ 56088 w 59777"/>
                <a:gd name="connsiteY20" fmla="*/ 1476 h 7380"/>
                <a:gd name="connsiteX21" fmla="*/ 16974 w 59777"/>
                <a:gd name="connsiteY21" fmla="*/ 2214 h 7380"/>
                <a:gd name="connsiteX22" fmla="*/ 23616 w 59777"/>
                <a:gd name="connsiteY22" fmla="*/ 2214 h 7380"/>
                <a:gd name="connsiteX23" fmla="*/ 30996 w 59777"/>
                <a:gd name="connsiteY23" fmla="*/ 2214 h 7380"/>
                <a:gd name="connsiteX24" fmla="*/ 37638 w 59777"/>
                <a:gd name="connsiteY24" fmla="*/ 2214 h 7380"/>
                <a:gd name="connsiteX25" fmla="*/ 45018 w 59777"/>
                <a:gd name="connsiteY25" fmla="*/ 2214 h 7380"/>
                <a:gd name="connsiteX26" fmla="*/ 52398 w 59777"/>
                <a:gd name="connsiteY26" fmla="*/ 2214 h 7380"/>
                <a:gd name="connsiteX27" fmla="*/ 59040 w 59777"/>
                <a:gd name="connsiteY27" fmla="*/ 2214 h 7380"/>
                <a:gd name="connsiteX28" fmla="*/ 59040 w 59777"/>
                <a:gd name="connsiteY28" fmla="*/ 2214 h 7380"/>
                <a:gd name="connsiteX29" fmla="*/ 51660 w 59777"/>
                <a:gd name="connsiteY29" fmla="*/ 2214 h 7380"/>
                <a:gd name="connsiteX30" fmla="*/ 45018 w 59777"/>
                <a:gd name="connsiteY30" fmla="*/ 2214 h 7380"/>
                <a:gd name="connsiteX31" fmla="*/ 38376 w 59777"/>
                <a:gd name="connsiteY31" fmla="*/ 2214 h 7380"/>
                <a:gd name="connsiteX32" fmla="*/ 23616 w 59777"/>
                <a:gd name="connsiteY32" fmla="*/ 2214 h 7380"/>
                <a:gd name="connsiteX33" fmla="*/ 16974 w 59777"/>
                <a:gd name="connsiteY33" fmla="*/ 2214 h 7380"/>
                <a:gd name="connsiteX34" fmla="*/ 7380 w 59777"/>
                <a:gd name="connsiteY34" fmla="*/ 0 h 7380"/>
                <a:gd name="connsiteX35" fmla="*/ 0 w 59777"/>
                <a:gd name="connsiteY35" fmla="*/ 0 h 7380"/>
                <a:gd name="connsiteX36" fmla="*/ 0 w 59777"/>
                <a:gd name="connsiteY36" fmla="*/ 3690 h 7380"/>
                <a:gd name="connsiteX37" fmla="*/ 6642 w 59777"/>
                <a:gd name="connsiteY37" fmla="*/ 369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9777" h="7380">
                  <a:moveTo>
                    <a:pt x="59778" y="5904"/>
                  </a:moveTo>
                  <a:lnTo>
                    <a:pt x="59778" y="5904"/>
                  </a:lnTo>
                  <a:cubicBezTo>
                    <a:pt x="57368" y="6601"/>
                    <a:pt x="54808" y="6601"/>
                    <a:pt x="52398" y="5904"/>
                  </a:cubicBezTo>
                  <a:lnTo>
                    <a:pt x="45756" y="5904"/>
                  </a:lnTo>
                  <a:lnTo>
                    <a:pt x="39114" y="5904"/>
                  </a:lnTo>
                  <a:cubicBezTo>
                    <a:pt x="34391" y="7872"/>
                    <a:pt x="29077" y="7872"/>
                    <a:pt x="24354" y="5904"/>
                  </a:cubicBezTo>
                  <a:lnTo>
                    <a:pt x="17712" y="5904"/>
                  </a:lnTo>
                  <a:lnTo>
                    <a:pt x="7380" y="4428"/>
                  </a:lnTo>
                  <a:cubicBezTo>
                    <a:pt x="4970" y="5125"/>
                    <a:pt x="2410" y="5125"/>
                    <a:pt x="0" y="4428"/>
                  </a:cubicBezTo>
                  <a:lnTo>
                    <a:pt x="0" y="4428"/>
                  </a:lnTo>
                  <a:lnTo>
                    <a:pt x="0" y="1476"/>
                  </a:lnTo>
                  <a:lnTo>
                    <a:pt x="0" y="1476"/>
                  </a:lnTo>
                  <a:cubicBezTo>
                    <a:pt x="2153" y="2207"/>
                    <a:pt x="4489" y="2207"/>
                    <a:pt x="6642" y="1476"/>
                  </a:cubicBezTo>
                  <a:lnTo>
                    <a:pt x="14022" y="1476"/>
                  </a:lnTo>
                  <a:lnTo>
                    <a:pt x="20664" y="1476"/>
                  </a:lnTo>
                  <a:cubicBezTo>
                    <a:pt x="23068" y="2216"/>
                    <a:pt x="25640" y="2216"/>
                    <a:pt x="28044" y="1476"/>
                  </a:cubicBezTo>
                  <a:lnTo>
                    <a:pt x="34686" y="1476"/>
                  </a:lnTo>
                  <a:cubicBezTo>
                    <a:pt x="37102" y="817"/>
                    <a:pt x="39650" y="817"/>
                    <a:pt x="42066" y="1476"/>
                  </a:cubicBezTo>
                  <a:cubicBezTo>
                    <a:pt x="44470" y="736"/>
                    <a:pt x="47042" y="736"/>
                    <a:pt x="49446" y="1476"/>
                  </a:cubicBezTo>
                  <a:lnTo>
                    <a:pt x="56088" y="1476"/>
                  </a:lnTo>
                  <a:lnTo>
                    <a:pt x="56088" y="1476"/>
                  </a:lnTo>
                  <a:close/>
                  <a:moveTo>
                    <a:pt x="16974" y="2214"/>
                  </a:moveTo>
                  <a:lnTo>
                    <a:pt x="23616" y="2214"/>
                  </a:lnTo>
                  <a:cubicBezTo>
                    <a:pt x="26020" y="2954"/>
                    <a:pt x="28592" y="2954"/>
                    <a:pt x="30996" y="2214"/>
                  </a:cubicBezTo>
                  <a:cubicBezTo>
                    <a:pt x="33149" y="2945"/>
                    <a:pt x="35484" y="2945"/>
                    <a:pt x="37638" y="2214"/>
                  </a:cubicBezTo>
                  <a:lnTo>
                    <a:pt x="45018" y="2214"/>
                  </a:lnTo>
                  <a:lnTo>
                    <a:pt x="52398" y="2214"/>
                  </a:lnTo>
                  <a:cubicBezTo>
                    <a:pt x="52398" y="2214"/>
                    <a:pt x="52398" y="2214"/>
                    <a:pt x="59040" y="2214"/>
                  </a:cubicBezTo>
                  <a:lnTo>
                    <a:pt x="59040" y="2214"/>
                  </a:lnTo>
                  <a:cubicBezTo>
                    <a:pt x="56599" y="2641"/>
                    <a:pt x="54101" y="2641"/>
                    <a:pt x="51660" y="2214"/>
                  </a:cubicBezTo>
                  <a:lnTo>
                    <a:pt x="45018" y="2214"/>
                  </a:lnTo>
                  <a:lnTo>
                    <a:pt x="38376" y="2214"/>
                  </a:lnTo>
                  <a:cubicBezTo>
                    <a:pt x="33909" y="5199"/>
                    <a:pt x="28083" y="5199"/>
                    <a:pt x="23616" y="2214"/>
                  </a:cubicBezTo>
                  <a:lnTo>
                    <a:pt x="16974" y="2214"/>
                  </a:lnTo>
                  <a:lnTo>
                    <a:pt x="7380" y="0"/>
                  </a:lnTo>
                  <a:cubicBezTo>
                    <a:pt x="4939" y="427"/>
                    <a:pt x="2441" y="427"/>
                    <a:pt x="0" y="0"/>
                  </a:cubicBezTo>
                  <a:lnTo>
                    <a:pt x="0" y="3690"/>
                  </a:lnTo>
                  <a:cubicBezTo>
                    <a:pt x="0" y="3690"/>
                    <a:pt x="5166" y="3690"/>
                    <a:pt x="6642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B5E7C349-DCF2-4A55-B5A5-718607A4C65B}"/>
                </a:ext>
              </a:extLst>
            </p:cNvPr>
            <p:cNvSpPr/>
            <p:nvPr/>
          </p:nvSpPr>
          <p:spPr>
            <a:xfrm>
              <a:off x="9749316" y="2141847"/>
              <a:ext cx="56087" cy="4427"/>
            </a:xfrm>
            <a:custGeom>
              <a:avLst/>
              <a:gdLst>
                <a:gd name="connsiteX0" fmla="*/ 56088 w 56087"/>
                <a:gd name="connsiteY0" fmla="*/ 4428 h 4427"/>
                <a:gd name="connsiteX1" fmla="*/ 49446 w 56087"/>
                <a:gd name="connsiteY1" fmla="*/ 4428 h 4427"/>
                <a:gd name="connsiteX2" fmla="*/ 42066 w 56087"/>
                <a:gd name="connsiteY2" fmla="*/ 4428 h 4427"/>
                <a:gd name="connsiteX3" fmla="*/ 35424 w 56087"/>
                <a:gd name="connsiteY3" fmla="*/ 4428 h 4427"/>
                <a:gd name="connsiteX4" fmla="*/ 28044 w 56087"/>
                <a:gd name="connsiteY4" fmla="*/ 4428 h 4427"/>
                <a:gd name="connsiteX5" fmla="*/ 20664 w 56087"/>
                <a:gd name="connsiteY5" fmla="*/ 4428 h 4427"/>
                <a:gd name="connsiteX6" fmla="*/ 14022 w 56087"/>
                <a:gd name="connsiteY6" fmla="*/ 4428 h 4427"/>
                <a:gd name="connsiteX7" fmla="*/ 6642 w 56087"/>
                <a:gd name="connsiteY7" fmla="*/ 4428 h 4427"/>
                <a:gd name="connsiteX8" fmla="*/ 0 w 56087"/>
                <a:gd name="connsiteY8" fmla="*/ 4428 h 4427"/>
                <a:gd name="connsiteX9" fmla="*/ 0 w 56087"/>
                <a:gd name="connsiteY9" fmla="*/ 0 h 4427"/>
                <a:gd name="connsiteX10" fmla="*/ 6642 w 56087"/>
                <a:gd name="connsiteY10" fmla="*/ 0 h 4427"/>
                <a:gd name="connsiteX11" fmla="*/ 14022 w 56087"/>
                <a:gd name="connsiteY11" fmla="*/ 0 h 4427"/>
                <a:gd name="connsiteX12" fmla="*/ 20664 w 56087"/>
                <a:gd name="connsiteY12" fmla="*/ 0 h 4427"/>
                <a:gd name="connsiteX13" fmla="*/ 28044 w 56087"/>
                <a:gd name="connsiteY13" fmla="*/ 0 h 4427"/>
                <a:gd name="connsiteX14" fmla="*/ 35424 w 56087"/>
                <a:gd name="connsiteY14" fmla="*/ 0 h 4427"/>
                <a:gd name="connsiteX15" fmla="*/ 42066 w 56087"/>
                <a:gd name="connsiteY15" fmla="*/ 0 h 4427"/>
                <a:gd name="connsiteX16" fmla="*/ 49446 w 56087"/>
                <a:gd name="connsiteY16" fmla="*/ 0 h 4427"/>
                <a:gd name="connsiteX17" fmla="*/ 56088 w 56087"/>
                <a:gd name="connsiteY17" fmla="*/ 0 h 4427"/>
                <a:gd name="connsiteX18" fmla="*/ 56088 w 56087"/>
                <a:gd name="connsiteY18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087" h="4427">
                  <a:moveTo>
                    <a:pt x="56088" y="4428"/>
                  </a:moveTo>
                  <a:lnTo>
                    <a:pt x="49446" y="4428"/>
                  </a:lnTo>
                  <a:lnTo>
                    <a:pt x="42066" y="4428"/>
                  </a:lnTo>
                  <a:lnTo>
                    <a:pt x="35424" y="4428"/>
                  </a:lnTo>
                  <a:lnTo>
                    <a:pt x="28044" y="4428"/>
                  </a:lnTo>
                  <a:lnTo>
                    <a:pt x="20664" y="4428"/>
                  </a:lnTo>
                  <a:lnTo>
                    <a:pt x="14022" y="4428"/>
                  </a:lnTo>
                  <a:lnTo>
                    <a:pt x="6642" y="4428"/>
                  </a:lnTo>
                  <a:lnTo>
                    <a:pt x="0" y="4428"/>
                  </a:lnTo>
                  <a:lnTo>
                    <a:pt x="0" y="0"/>
                  </a:lnTo>
                  <a:lnTo>
                    <a:pt x="6642" y="0"/>
                  </a:lnTo>
                  <a:lnTo>
                    <a:pt x="14022" y="0"/>
                  </a:lnTo>
                  <a:lnTo>
                    <a:pt x="20664" y="0"/>
                  </a:lnTo>
                  <a:lnTo>
                    <a:pt x="28044" y="0"/>
                  </a:lnTo>
                  <a:lnTo>
                    <a:pt x="35424" y="0"/>
                  </a:lnTo>
                  <a:lnTo>
                    <a:pt x="42066" y="0"/>
                  </a:lnTo>
                  <a:lnTo>
                    <a:pt x="49446" y="0"/>
                  </a:lnTo>
                  <a:lnTo>
                    <a:pt x="56088" y="0"/>
                  </a:lnTo>
                  <a:lnTo>
                    <a:pt x="56088" y="4428"/>
                  </a:lnTo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439A00F-6335-4E4E-B3F1-212C7CC77F49}"/>
                </a:ext>
              </a:extLst>
            </p:cNvPr>
            <p:cNvSpPr/>
            <p:nvPr/>
          </p:nvSpPr>
          <p:spPr>
            <a:xfrm>
              <a:off x="9746364" y="2140370"/>
              <a:ext cx="59777" cy="7380"/>
            </a:xfrm>
            <a:custGeom>
              <a:avLst/>
              <a:gdLst>
                <a:gd name="connsiteX0" fmla="*/ 59778 w 59777"/>
                <a:gd name="connsiteY0" fmla="*/ 5904 h 7380"/>
                <a:gd name="connsiteX1" fmla="*/ 59778 w 59777"/>
                <a:gd name="connsiteY1" fmla="*/ 5904 h 7380"/>
                <a:gd name="connsiteX2" fmla="*/ 52398 w 59777"/>
                <a:gd name="connsiteY2" fmla="*/ 5904 h 7380"/>
                <a:gd name="connsiteX3" fmla="*/ 45756 w 59777"/>
                <a:gd name="connsiteY3" fmla="*/ 5904 h 7380"/>
                <a:gd name="connsiteX4" fmla="*/ 39114 w 59777"/>
                <a:gd name="connsiteY4" fmla="*/ 5904 h 7380"/>
                <a:gd name="connsiteX5" fmla="*/ 24354 w 59777"/>
                <a:gd name="connsiteY5" fmla="*/ 5904 h 7380"/>
                <a:gd name="connsiteX6" fmla="*/ 17712 w 59777"/>
                <a:gd name="connsiteY6" fmla="*/ 5904 h 7380"/>
                <a:gd name="connsiteX7" fmla="*/ 7380 w 59777"/>
                <a:gd name="connsiteY7" fmla="*/ 4428 h 7380"/>
                <a:gd name="connsiteX8" fmla="*/ 0 w 59777"/>
                <a:gd name="connsiteY8" fmla="*/ 4428 h 7380"/>
                <a:gd name="connsiteX9" fmla="*/ 0 w 59777"/>
                <a:gd name="connsiteY9" fmla="*/ 4428 h 7380"/>
                <a:gd name="connsiteX10" fmla="*/ 0 w 59777"/>
                <a:gd name="connsiteY10" fmla="*/ 1476 h 7380"/>
                <a:gd name="connsiteX11" fmla="*/ 0 w 59777"/>
                <a:gd name="connsiteY11" fmla="*/ 1476 h 7380"/>
                <a:gd name="connsiteX12" fmla="*/ 6642 w 59777"/>
                <a:gd name="connsiteY12" fmla="*/ 1476 h 7380"/>
                <a:gd name="connsiteX13" fmla="*/ 14022 w 59777"/>
                <a:gd name="connsiteY13" fmla="*/ 1476 h 7380"/>
                <a:gd name="connsiteX14" fmla="*/ 20664 w 59777"/>
                <a:gd name="connsiteY14" fmla="*/ 1476 h 7380"/>
                <a:gd name="connsiteX15" fmla="*/ 28044 w 59777"/>
                <a:gd name="connsiteY15" fmla="*/ 1476 h 7380"/>
                <a:gd name="connsiteX16" fmla="*/ 34686 w 59777"/>
                <a:gd name="connsiteY16" fmla="*/ 1476 h 7380"/>
                <a:gd name="connsiteX17" fmla="*/ 42066 w 59777"/>
                <a:gd name="connsiteY17" fmla="*/ 1476 h 7380"/>
                <a:gd name="connsiteX18" fmla="*/ 49446 w 59777"/>
                <a:gd name="connsiteY18" fmla="*/ 1476 h 7380"/>
                <a:gd name="connsiteX19" fmla="*/ 56088 w 59777"/>
                <a:gd name="connsiteY19" fmla="*/ 1476 h 7380"/>
                <a:gd name="connsiteX20" fmla="*/ 56088 w 59777"/>
                <a:gd name="connsiteY20" fmla="*/ 1476 h 7380"/>
                <a:gd name="connsiteX21" fmla="*/ 16974 w 59777"/>
                <a:gd name="connsiteY21" fmla="*/ 2214 h 7380"/>
                <a:gd name="connsiteX22" fmla="*/ 23616 w 59777"/>
                <a:gd name="connsiteY22" fmla="*/ 2214 h 7380"/>
                <a:gd name="connsiteX23" fmla="*/ 30996 w 59777"/>
                <a:gd name="connsiteY23" fmla="*/ 2214 h 7380"/>
                <a:gd name="connsiteX24" fmla="*/ 37638 w 59777"/>
                <a:gd name="connsiteY24" fmla="*/ 2214 h 7380"/>
                <a:gd name="connsiteX25" fmla="*/ 45018 w 59777"/>
                <a:gd name="connsiteY25" fmla="*/ 2214 h 7380"/>
                <a:gd name="connsiteX26" fmla="*/ 52398 w 59777"/>
                <a:gd name="connsiteY26" fmla="*/ 2214 h 7380"/>
                <a:gd name="connsiteX27" fmla="*/ 59040 w 59777"/>
                <a:gd name="connsiteY27" fmla="*/ 2214 h 7380"/>
                <a:gd name="connsiteX28" fmla="*/ 59040 w 59777"/>
                <a:gd name="connsiteY28" fmla="*/ 1476 h 7380"/>
                <a:gd name="connsiteX29" fmla="*/ 51660 w 59777"/>
                <a:gd name="connsiteY29" fmla="*/ 1476 h 7380"/>
                <a:gd name="connsiteX30" fmla="*/ 45018 w 59777"/>
                <a:gd name="connsiteY30" fmla="*/ 1476 h 7380"/>
                <a:gd name="connsiteX31" fmla="*/ 38376 w 59777"/>
                <a:gd name="connsiteY31" fmla="*/ 1476 h 7380"/>
                <a:gd name="connsiteX32" fmla="*/ 23616 w 59777"/>
                <a:gd name="connsiteY32" fmla="*/ 1476 h 7380"/>
                <a:gd name="connsiteX33" fmla="*/ 16974 w 59777"/>
                <a:gd name="connsiteY33" fmla="*/ 1476 h 7380"/>
                <a:gd name="connsiteX34" fmla="*/ 7380 w 59777"/>
                <a:gd name="connsiteY34" fmla="*/ 0 h 7380"/>
                <a:gd name="connsiteX35" fmla="*/ 0 w 59777"/>
                <a:gd name="connsiteY35" fmla="*/ 0 h 7380"/>
                <a:gd name="connsiteX36" fmla="*/ 0 w 59777"/>
                <a:gd name="connsiteY36" fmla="*/ 0 h 7380"/>
                <a:gd name="connsiteX37" fmla="*/ 6642 w 59777"/>
                <a:gd name="connsiteY37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9777" h="7380">
                  <a:moveTo>
                    <a:pt x="59778" y="5904"/>
                  </a:moveTo>
                  <a:lnTo>
                    <a:pt x="59778" y="5904"/>
                  </a:lnTo>
                  <a:cubicBezTo>
                    <a:pt x="57368" y="6601"/>
                    <a:pt x="54808" y="6601"/>
                    <a:pt x="52398" y="5904"/>
                  </a:cubicBezTo>
                  <a:lnTo>
                    <a:pt x="45756" y="5904"/>
                  </a:lnTo>
                  <a:lnTo>
                    <a:pt x="39114" y="5904"/>
                  </a:lnTo>
                  <a:cubicBezTo>
                    <a:pt x="34391" y="7872"/>
                    <a:pt x="29077" y="7872"/>
                    <a:pt x="24354" y="5904"/>
                  </a:cubicBezTo>
                  <a:lnTo>
                    <a:pt x="17712" y="5904"/>
                  </a:lnTo>
                  <a:lnTo>
                    <a:pt x="7380" y="4428"/>
                  </a:lnTo>
                  <a:cubicBezTo>
                    <a:pt x="4970" y="5125"/>
                    <a:pt x="2410" y="5125"/>
                    <a:pt x="0" y="4428"/>
                  </a:cubicBezTo>
                  <a:lnTo>
                    <a:pt x="0" y="4428"/>
                  </a:lnTo>
                  <a:lnTo>
                    <a:pt x="0" y="1476"/>
                  </a:lnTo>
                  <a:lnTo>
                    <a:pt x="0" y="1476"/>
                  </a:lnTo>
                  <a:cubicBezTo>
                    <a:pt x="2153" y="2207"/>
                    <a:pt x="4489" y="2207"/>
                    <a:pt x="6642" y="1476"/>
                  </a:cubicBezTo>
                  <a:lnTo>
                    <a:pt x="14022" y="1476"/>
                  </a:lnTo>
                  <a:lnTo>
                    <a:pt x="20664" y="1476"/>
                  </a:lnTo>
                  <a:cubicBezTo>
                    <a:pt x="23068" y="2216"/>
                    <a:pt x="25640" y="2216"/>
                    <a:pt x="28044" y="1476"/>
                  </a:cubicBezTo>
                  <a:cubicBezTo>
                    <a:pt x="30197" y="2207"/>
                    <a:pt x="32532" y="2207"/>
                    <a:pt x="34686" y="1476"/>
                  </a:cubicBezTo>
                  <a:lnTo>
                    <a:pt x="42066" y="1476"/>
                  </a:lnTo>
                  <a:lnTo>
                    <a:pt x="49446" y="1476"/>
                  </a:lnTo>
                  <a:cubicBezTo>
                    <a:pt x="51599" y="2207"/>
                    <a:pt x="53934" y="2207"/>
                    <a:pt x="56088" y="1476"/>
                  </a:cubicBezTo>
                  <a:lnTo>
                    <a:pt x="56088" y="1476"/>
                  </a:lnTo>
                  <a:close/>
                  <a:moveTo>
                    <a:pt x="16974" y="2214"/>
                  </a:moveTo>
                  <a:lnTo>
                    <a:pt x="23616" y="2214"/>
                  </a:lnTo>
                  <a:cubicBezTo>
                    <a:pt x="26013" y="3002"/>
                    <a:pt x="28599" y="3002"/>
                    <a:pt x="30996" y="2214"/>
                  </a:cubicBezTo>
                  <a:cubicBezTo>
                    <a:pt x="33139" y="3005"/>
                    <a:pt x="35495" y="3005"/>
                    <a:pt x="37638" y="2214"/>
                  </a:cubicBezTo>
                  <a:lnTo>
                    <a:pt x="45018" y="2214"/>
                  </a:lnTo>
                  <a:lnTo>
                    <a:pt x="52398" y="2214"/>
                  </a:lnTo>
                  <a:cubicBezTo>
                    <a:pt x="52398" y="2214"/>
                    <a:pt x="52398" y="2214"/>
                    <a:pt x="59040" y="2214"/>
                  </a:cubicBezTo>
                  <a:lnTo>
                    <a:pt x="59040" y="1476"/>
                  </a:lnTo>
                  <a:cubicBezTo>
                    <a:pt x="56643" y="2264"/>
                    <a:pt x="54057" y="2264"/>
                    <a:pt x="51660" y="1476"/>
                  </a:cubicBezTo>
                  <a:lnTo>
                    <a:pt x="45018" y="1476"/>
                  </a:lnTo>
                  <a:lnTo>
                    <a:pt x="38376" y="1476"/>
                  </a:lnTo>
                  <a:cubicBezTo>
                    <a:pt x="33653" y="3444"/>
                    <a:pt x="28339" y="3444"/>
                    <a:pt x="23616" y="1476"/>
                  </a:cubicBezTo>
                  <a:lnTo>
                    <a:pt x="16974" y="1476"/>
                  </a:lnTo>
                  <a:lnTo>
                    <a:pt x="7380" y="0"/>
                  </a:lnTo>
                  <a:cubicBezTo>
                    <a:pt x="4939" y="427"/>
                    <a:pt x="2441" y="427"/>
                    <a:pt x="0" y="0"/>
                  </a:cubicBezTo>
                  <a:lnTo>
                    <a:pt x="0" y="0"/>
                  </a:lnTo>
                  <a:cubicBezTo>
                    <a:pt x="2143" y="791"/>
                    <a:pt x="4499" y="791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ED6D88D0-844D-44D7-86D3-65F4B1BDC3C4}"/>
                </a:ext>
              </a:extLst>
            </p:cNvPr>
            <p:cNvSpPr/>
            <p:nvPr/>
          </p:nvSpPr>
          <p:spPr>
            <a:xfrm>
              <a:off x="9749316" y="2146274"/>
              <a:ext cx="56087" cy="4428"/>
            </a:xfrm>
            <a:custGeom>
              <a:avLst/>
              <a:gdLst>
                <a:gd name="connsiteX0" fmla="*/ 56088 w 56087"/>
                <a:gd name="connsiteY0" fmla="*/ 4428 h 4428"/>
                <a:gd name="connsiteX1" fmla="*/ 49446 w 56087"/>
                <a:gd name="connsiteY1" fmla="*/ 4428 h 4428"/>
                <a:gd name="connsiteX2" fmla="*/ 42066 w 56087"/>
                <a:gd name="connsiteY2" fmla="*/ 4428 h 4428"/>
                <a:gd name="connsiteX3" fmla="*/ 35424 w 56087"/>
                <a:gd name="connsiteY3" fmla="*/ 4428 h 4428"/>
                <a:gd name="connsiteX4" fmla="*/ 28044 w 56087"/>
                <a:gd name="connsiteY4" fmla="*/ 4428 h 4428"/>
                <a:gd name="connsiteX5" fmla="*/ 20664 w 56087"/>
                <a:gd name="connsiteY5" fmla="*/ 4428 h 4428"/>
                <a:gd name="connsiteX6" fmla="*/ 14022 w 56087"/>
                <a:gd name="connsiteY6" fmla="*/ 4428 h 4428"/>
                <a:gd name="connsiteX7" fmla="*/ 6642 w 56087"/>
                <a:gd name="connsiteY7" fmla="*/ 4428 h 4428"/>
                <a:gd name="connsiteX8" fmla="*/ 0 w 56087"/>
                <a:gd name="connsiteY8" fmla="*/ 4428 h 4428"/>
                <a:gd name="connsiteX9" fmla="*/ 0 w 56087"/>
                <a:gd name="connsiteY9" fmla="*/ 0 h 4428"/>
                <a:gd name="connsiteX10" fmla="*/ 6642 w 56087"/>
                <a:gd name="connsiteY10" fmla="*/ 0 h 4428"/>
                <a:gd name="connsiteX11" fmla="*/ 14022 w 56087"/>
                <a:gd name="connsiteY11" fmla="*/ 0 h 4428"/>
                <a:gd name="connsiteX12" fmla="*/ 20664 w 56087"/>
                <a:gd name="connsiteY12" fmla="*/ 0 h 4428"/>
                <a:gd name="connsiteX13" fmla="*/ 28044 w 56087"/>
                <a:gd name="connsiteY13" fmla="*/ 0 h 4428"/>
                <a:gd name="connsiteX14" fmla="*/ 35424 w 56087"/>
                <a:gd name="connsiteY14" fmla="*/ 0 h 4428"/>
                <a:gd name="connsiteX15" fmla="*/ 42066 w 56087"/>
                <a:gd name="connsiteY15" fmla="*/ 0 h 4428"/>
                <a:gd name="connsiteX16" fmla="*/ 49446 w 56087"/>
                <a:gd name="connsiteY16" fmla="*/ 0 h 4428"/>
                <a:gd name="connsiteX17" fmla="*/ 56088 w 56087"/>
                <a:gd name="connsiteY17" fmla="*/ 0 h 4428"/>
                <a:gd name="connsiteX18" fmla="*/ 56088 w 56087"/>
                <a:gd name="connsiteY18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087" h="4428">
                  <a:moveTo>
                    <a:pt x="56088" y="4428"/>
                  </a:moveTo>
                  <a:lnTo>
                    <a:pt x="49446" y="4428"/>
                  </a:lnTo>
                  <a:cubicBezTo>
                    <a:pt x="47049" y="3640"/>
                    <a:pt x="44463" y="3640"/>
                    <a:pt x="42066" y="4428"/>
                  </a:cubicBezTo>
                  <a:cubicBezTo>
                    <a:pt x="42066" y="4428"/>
                    <a:pt x="36900" y="4428"/>
                    <a:pt x="35424" y="4428"/>
                  </a:cubicBezTo>
                  <a:lnTo>
                    <a:pt x="28044" y="4428"/>
                  </a:lnTo>
                  <a:lnTo>
                    <a:pt x="20664" y="4428"/>
                  </a:lnTo>
                  <a:cubicBezTo>
                    <a:pt x="18521" y="3637"/>
                    <a:pt x="16165" y="3637"/>
                    <a:pt x="14022" y="4428"/>
                  </a:cubicBezTo>
                  <a:cubicBezTo>
                    <a:pt x="11625" y="3640"/>
                    <a:pt x="9039" y="3640"/>
                    <a:pt x="6642" y="4428"/>
                  </a:cubicBezTo>
                  <a:lnTo>
                    <a:pt x="0" y="4428"/>
                  </a:lnTo>
                  <a:lnTo>
                    <a:pt x="0" y="0"/>
                  </a:lnTo>
                  <a:lnTo>
                    <a:pt x="6642" y="0"/>
                  </a:lnTo>
                  <a:lnTo>
                    <a:pt x="14022" y="0"/>
                  </a:lnTo>
                  <a:lnTo>
                    <a:pt x="20664" y="0"/>
                  </a:lnTo>
                  <a:lnTo>
                    <a:pt x="28044" y="0"/>
                  </a:lnTo>
                  <a:lnTo>
                    <a:pt x="35424" y="0"/>
                  </a:lnTo>
                  <a:lnTo>
                    <a:pt x="42066" y="0"/>
                  </a:lnTo>
                  <a:lnTo>
                    <a:pt x="49446" y="0"/>
                  </a:lnTo>
                  <a:lnTo>
                    <a:pt x="56088" y="0"/>
                  </a:lnTo>
                  <a:lnTo>
                    <a:pt x="56088" y="4428"/>
                  </a:lnTo>
                </a:path>
              </a:pathLst>
            </a:custGeom>
            <a:solidFill>
              <a:srgbClr val="005BB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C2BF4832-A432-4F85-8895-0836C1801064}"/>
                </a:ext>
              </a:extLst>
            </p:cNvPr>
            <p:cNvSpPr/>
            <p:nvPr/>
          </p:nvSpPr>
          <p:spPr>
            <a:xfrm>
              <a:off x="9746364" y="2144799"/>
              <a:ext cx="59777" cy="7380"/>
            </a:xfrm>
            <a:custGeom>
              <a:avLst/>
              <a:gdLst>
                <a:gd name="connsiteX0" fmla="*/ 59778 w 59777"/>
                <a:gd name="connsiteY0" fmla="*/ 5904 h 7380"/>
                <a:gd name="connsiteX1" fmla="*/ 59778 w 59777"/>
                <a:gd name="connsiteY1" fmla="*/ 5904 h 7380"/>
                <a:gd name="connsiteX2" fmla="*/ 52398 w 59777"/>
                <a:gd name="connsiteY2" fmla="*/ 5904 h 7380"/>
                <a:gd name="connsiteX3" fmla="*/ 45756 w 59777"/>
                <a:gd name="connsiteY3" fmla="*/ 5904 h 7380"/>
                <a:gd name="connsiteX4" fmla="*/ 39114 w 59777"/>
                <a:gd name="connsiteY4" fmla="*/ 5904 h 7380"/>
                <a:gd name="connsiteX5" fmla="*/ 24354 w 59777"/>
                <a:gd name="connsiteY5" fmla="*/ 5904 h 7380"/>
                <a:gd name="connsiteX6" fmla="*/ 17712 w 59777"/>
                <a:gd name="connsiteY6" fmla="*/ 5904 h 7380"/>
                <a:gd name="connsiteX7" fmla="*/ 7380 w 59777"/>
                <a:gd name="connsiteY7" fmla="*/ 4428 h 7380"/>
                <a:gd name="connsiteX8" fmla="*/ 0 w 59777"/>
                <a:gd name="connsiteY8" fmla="*/ 4428 h 7380"/>
                <a:gd name="connsiteX9" fmla="*/ 0 w 59777"/>
                <a:gd name="connsiteY9" fmla="*/ 4428 h 7380"/>
                <a:gd name="connsiteX10" fmla="*/ 0 w 59777"/>
                <a:gd name="connsiteY10" fmla="*/ 1476 h 7380"/>
                <a:gd name="connsiteX11" fmla="*/ 0 w 59777"/>
                <a:gd name="connsiteY11" fmla="*/ 1476 h 7380"/>
                <a:gd name="connsiteX12" fmla="*/ 6642 w 59777"/>
                <a:gd name="connsiteY12" fmla="*/ 1476 h 7380"/>
                <a:gd name="connsiteX13" fmla="*/ 14022 w 59777"/>
                <a:gd name="connsiteY13" fmla="*/ 1476 h 7380"/>
                <a:gd name="connsiteX14" fmla="*/ 20664 w 59777"/>
                <a:gd name="connsiteY14" fmla="*/ 1476 h 7380"/>
                <a:gd name="connsiteX15" fmla="*/ 28044 w 59777"/>
                <a:gd name="connsiteY15" fmla="*/ 1476 h 7380"/>
                <a:gd name="connsiteX16" fmla="*/ 34686 w 59777"/>
                <a:gd name="connsiteY16" fmla="*/ 1476 h 7380"/>
                <a:gd name="connsiteX17" fmla="*/ 42066 w 59777"/>
                <a:gd name="connsiteY17" fmla="*/ 1476 h 7380"/>
                <a:gd name="connsiteX18" fmla="*/ 49446 w 59777"/>
                <a:gd name="connsiteY18" fmla="*/ 1476 h 7380"/>
                <a:gd name="connsiteX19" fmla="*/ 56088 w 59777"/>
                <a:gd name="connsiteY19" fmla="*/ 1476 h 7380"/>
                <a:gd name="connsiteX20" fmla="*/ 56088 w 59777"/>
                <a:gd name="connsiteY20" fmla="*/ 1476 h 7380"/>
                <a:gd name="connsiteX21" fmla="*/ 16974 w 59777"/>
                <a:gd name="connsiteY21" fmla="*/ 2214 h 7380"/>
                <a:gd name="connsiteX22" fmla="*/ 23616 w 59777"/>
                <a:gd name="connsiteY22" fmla="*/ 2214 h 7380"/>
                <a:gd name="connsiteX23" fmla="*/ 30996 w 59777"/>
                <a:gd name="connsiteY23" fmla="*/ 2214 h 7380"/>
                <a:gd name="connsiteX24" fmla="*/ 37638 w 59777"/>
                <a:gd name="connsiteY24" fmla="*/ 2214 h 7380"/>
                <a:gd name="connsiteX25" fmla="*/ 45018 w 59777"/>
                <a:gd name="connsiteY25" fmla="*/ 2214 h 7380"/>
                <a:gd name="connsiteX26" fmla="*/ 52398 w 59777"/>
                <a:gd name="connsiteY26" fmla="*/ 2214 h 7380"/>
                <a:gd name="connsiteX27" fmla="*/ 59040 w 59777"/>
                <a:gd name="connsiteY27" fmla="*/ 2214 h 7380"/>
                <a:gd name="connsiteX28" fmla="*/ 59040 w 59777"/>
                <a:gd name="connsiteY28" fmla="*/ 2214 h 7380"/>
                <a:gd name="connsiteX29" fmla="*/ 51660 w 59777"/>
                <a:gd name="connsiteY29" fmla="*/ 2214 h 7380"/>
                <a:gd name="connsiteX30" fmla="*/ 45018 w 59777"/>
                <a:gd name="connsiteY30" fmla="*/ 2214 h 7380"/>
                <a:gd name="connsiteX31" fmla="*/ 38376 w 59777"/>
                <a:gd name="connsiteY31" fmla="*/ 2214 h 7380"/>
                <a:gd name="connsiteX32" fmla="*/ 23616 w 59777"/>
                <a:gd name="connsiteY32" fmla="*/ 2214 h 7380"/>
                <a:gd name="connsiteX33" fmla="*/ 16974 w 59777"/>
                <a:gd name="connsiteY33" fmla="*/ 2214 h 7380"/>
                <a:gd name="connsiteX34" fmla="*/ 7380 w 59777"/>
                <a:gd name="connsiteY34" fmla="*/ 0 h 7380"/>
                <a:gd name="connsiteX35" fmla="*/ 0 w 59777"/>
                <a:gd name="connsiteY35" fmla="*/ 0 h 7380"/>
                <a:gd name="connsiteX36" fmla="*/ 0 w 59777"/>
                <a:gd name="connsiteY36" fmla="*/ 0 h 7380"/>
                <a:gd name="connsiteX37" fmla="*/ 6642 w 59777"/>
                <a:gd name="connsiteY37" fmla="*/ 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9777" h="7380">
                  <a:moveTo>
                    <a:pt x="59778" y="5904"/>
                  </a:moveTo>
                  <a:lnTo>
                    <a:pt x="59778" y="5904"/>
                  </a:lnTo>
                  <a:cubicBezTo>
                    <a:pt x="57368" y="6601"/>
                    <a:pt x="54808" y="6601"/>
                    <a:pt x="52398" y="5904"/>
                  </a:cubicBezTo>
                  <a:lnTo>
                    <a:pt x="45756" y="5904"/>
                  </a:lnTo>
                  <a:lnTo>
                    <a:pt x="39114" y="5904"/>
                  </a:lnTo>
                  <a:cubicBezTo>
                    <a:pt x="34391" y="7872"/>
                    <a:pt x="29077" y="7872"/>
                    <a:pt x="24354" y="5904"/>
                  </a:cubicBezTo>
                  <a:lnTo>
                    <a:pt x="17712" y="5904"/>
                  </a:lnTo>
                  <a:lnTo>
                    <a:pt x="7380" y="4428"/>
                  </a:lnTo>
                  <a:cubicBezTo>
                    <a:pt x="4970" y="5125"/>
                    <a:pt x="2410" y="5125"/>
                    <a:pt x="0" y="4428"/>
                  </a:cubicBezTo>
                  <a:lnTo>
                    <a:pt x="0" y="4428"/>
                  </a:lnTo>
                  <a:lnTo>
                    <a:pt x="0" y="1476"/>
                  </a:lnTo>
                  <a:lnTo>
                    <a:pt x="0" y="1476"/>
                  </a:lnTo>
                  <a:cubicBezTo>
                    <a:pt x="2168" y="2111"/>
                    <a:pt x="4474" y="2111"/>
                    <a:pt x="6642" y="1476"/>
                  </a:cubicBezTo>
                  <a:lnTo>
                    <a:pt x="14022" y="1476"/>
                  </a:lnTo>
                  <a:lnTo>
                    <a:pt x="20664" y="1476"/>
                  </a:lnTo>
                  <a:cubicBezTo>
                    <a:pt x="23061" y="2264"/>
                    <a:pt x="25647" y="2264"/>
                    <a:pt x="28044" y="1476"/>
                  </a:cubicBezTo>
                  <a:cubicBezTo>
                    <a:pt x="30187" y="2267"/>
                    <a:pt x="32543" y="2267"/>
                    <a:pt x="34686" y="1476"/>
                  </a:cubicBezTo>
                  <a:lnTo>
                    <a:pt x="42066" y="1476"/>
                  </a:lnTo>
                  <a:lnTo>
                    <a:pt x="49446" y="1476"/>
                  </a:lnTo>
                  <a:cubicBezTo>
                    <a:pt x="51589" y="2267"/>
                    <a:pt x="53945" y="2267"/>
                    <a:pt x="56088" y="1476"/>
                  </a:cubicBezTo>
                  <a:lnTo>
                    <a:pt x="56088" y="1476"/>
                  </a:lnTo>
                  <a:close/>
                  <a:moveTo>
                    <a:pt x="16974" y="2214"/>
                  </a:moveTo>
                  <a:lnTo>
                    <a:pt x="23616" y="2214"/>
                  </a:lnTo>
                  <a:cubicBezTo>
                    <a:pt x="26013" y="3002"/>
                    <a:pt x="28599" y="3002"/>
                    <a:pt x="30996" y="2214"/>
                  </a:cubicBezTo>
                  <a:cubicBezTo>
                    <a:pt x="33139" y="3005"/>
                    <a:pt x="35495" y="3005"/>
                    <a:pt x="37638" y="2214"/>
                  </a:cubicBezTo>
                  <a:lnTo>
                    <a:pt x="45018" y="2214"/>
                  </a:lnTo>
                  <a:lnTo>
                    <a:pt x="52398" y="2214"/>
                  </a:lnTo>
                  <a:cubicBezTo>
                    <a:pt x="52398" y="2214"/>
                    <a:pt x="52398" y="2214"/>
                    <a:pt x="59040" y="2214"/>
                  </a:cubicBezTo>
                  <a:lnTo>
                    <a:pt x="59040" y="2214"/>
                  </a:lnTo>
                  <a:cubicBezTo>
                    <a:pt x="56643" y="3002"/>
                    <a:pt x="54057" y="3002"/>
                    <a:pt x="51660" y="2214"/>
                  </a:cubicBezTo>
                  <a:lnTo>
                    <a:pt x="45018" y="2214"/>
                  </a:lnTo>
                  <a:lnTo>
                    <a:pt x="38376" y="2214"/>
                  </a:lnTo>
                  <a:cubicBezTo>
                    <a:pt x="33653" y="4182"/>
                    <a:pt x="28339" y="4182"/>
                    <a:pt x="23616" y="2214"/>
                  </a:cubicBezTo>
                  <a:lnTo>
                    <a:pt x="16974" y="2214"/>
                  </a:lnTo>
                  <a:lnTo>
                    <a:pt x="7380" y="0"/>
                  </a:lnTo>
                  <a:cubicBezTo>
                    <a:pt x="4983" y="788"/>
                    <a:pt x="2397" y="788"/>
                    <a:pt x="0" y="0"/>
                  </a:cubicBezTo>
                  <a:lnTo>
                    <a:pt x="0" y="0"/>
                  </a:lnTo>
                  <a:cubicBezTo>
                    <a:pt x="2143" y="791"/>
                    <a:pt x="4499" y="791"/>
                    <a:pt x="664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58D96338-B645-4BAF-A345-2AA9F32C9F66}"/>
                </a:ext>
              </a:extLst>
            </p:cNvPr>
            <p:cNvSpPr/>
            <p:nvPr/>
          </p:nvSpPr>
          <p:spPr>
            <a:xfrm>
              <a:off x="9753744" y="2110851"/>
              <a:ext cx="44279" cy="6488"/>
            </a:xfrm>
            <a:custGeom>
              <a:avLst/>
              <a:gdLst>
                <a:gd name="connsiteX0" fmla="*/ 7380 w 44279"/>
                <a:gd name="connsiteY0" fmla="*/ 0 h 6488"/>
                <a:gd name="connsiteX1" fmla="*/ 7380 w 44279"/>
                <a:gd name="connsiteY1" fmla="*/ 0 h 6488"/>
                <a:gd name="connsiteX2" fmla="*/ 3708 w 44279"/>
                <a:gd name="connsiteY2" fmla="*/ 6316 h 6488"/>
                <a:gd name="connsiteX3" fmla="*/ 0 w 44279"/>
                <a:gd name="connsiteY3" fmla="*/ 5904 h 6488"/>
                <a:gd name="connsiteX4" fmla="*/ 44280 w 44279"/>
                <a:gd name="connsiteY4" fmla="*/ 5904 h 6488"/>
                <a:gd name="connsiteX5" fmla="*/ 39114 w 44279"/>
                <a:gd name="connsiteY5" fmla="*/ 738 h 6488"/>
                <a:gd name="connsiteX6" fmla="*/ 7380 w 44279"/>
                <a:gd name="connsiteY6" fmla="*/ 738 h 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79" h="6488">
                  <a:moveTo>
                    <a:pt x="7380" y="0"/>
                  </a:moveTo>
                  <a:lnTo>
                    <a:pt x="7380" y="0"/>
                  </a:lnTo>
                  <a:cubicBezTo>
                    <a:pt x="8110" y="2758"/>
                    <a:pt x="6466" y="5586"/>
                    <a:pt x="3708" y="6316"/>
                  </a:cubicBezTo>
                  <a:cubicBezTo>
                    <a:pt x="2464" y="6646"/>
                    <a:pt x="1142" y="6498"/>
                    <a:pt x="0" y="5904"/>
                  </a:cubicBezTo>
                  <a:lnTo>
                    <a:pt x="44280" y="5904"/>
                  </a:lnTo>
                  <a:cubicBezTo>
                    <a:pt x="41427" y="5904"/>
                    <a:pt x="39114" y="3591"/>
                    <a:pt x="39114" y="738"/>
                  </a:cubicBezTo>
                  <a:lnTo>
                    <a:pt x="7380" y="738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0D3252C-7F5E-4B48-A6A7-399B905B4438}"/>
                </a:ext>
              </a:extLst>
            </p:cNvPr>
            <p:cNvSpPr/>
            <p:nvPr/>
          </p:nvSpPr>
          <p:spPr>
            <a:xfrm>
              <a:off x="9753744" y="2112327"/>
              <a:ext cx="44279" cy="5747"/>
            </a:xfrm>
            <a:custGeom>
              <a:avLst/>
              <a:gdLst>
                <a:gd name="connsiteX0" fmla="*/ 44280 w 44279"/>
                <a:gd name="connsiteY0" fmla="*/ 4428 h 5747"/>
                <a:gd name="connsiteX1" fmla="*/ 0 w 44279"/>
                <a:gd name="connsiteY1" fmla="*/ 4428 h 5747"/>
                <a:gd name="connsiteX2" fmla="*/ 4428 w 44279"/>
                <a:gd name="connsiteY2" fmla="*/ 0 h 5747"/>
                <a:gd name="connsiteX3" fmla="*/ 36900 w 44279"/>
                <a:gd name="connsiteY3" fmla="*/ 0 h 5747"/>
                <a:gd name="connsiteX4" fmla="*/ 39808 w 44279"/>
                <a:gd name="connsiteY4" fmla="*/ 5546 h 5747"/>
                <a:gd name="connsiteX5" fmla="*/ 44280 w 44279"/>
                <a:gd name="connsiteY5" fmla="*/ 4428 h 5747"/>
                <a:gd name="connsiteX6" fmla="*/ 44280 w 44279"/>
                <a:gd name="connsiteY6" fmla="*/ 4428 h 5747"/>
                <a:gd name="connsiteX7" fmla="*/ 5904 w 44279"/>
                <a:gd name="connsiteY7" fmla="*/ 4428 h 5747"/>
                <a:gd name="connsiteX8" fmla="*/ 42066 w 44279"/>
                <a:gd name="connsiteY8" fmla="*/ 4428 h 5747"/>
                <a:gd name="connsiteX9" fmla="*/ 42066 w 44279"/>
                <a:gd name="connsiteY9" fmla="*/ 0 h 5747"/>
                <a:gd name="connsiteX10" fmla="*/ 8118 w 44279"/>
                <a:gd name="connsiteY10" fmla="*/ 0 h 5747"/>
                <a:gd name="connsiteX11" fmla="*/ 5904 w 44279"/>
                <a:gd name="connsiteY11" fmla="*/ 4428 h 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79" h="5747">
                  <a:moveTo>
                    <a:pt x="44280" y="4428"/>
                  </a:moveTo>
                  <a:lnTo>
                    <a:pt x="0" y="4428"/>
                  </a:lnTo>
                  <a:cubicBezTo>
                    <a:pt x="2446" y="4428"/>
                    <a:pt x="4428" y="2446"/>
                    <a:pt x="4428" y="0"/>
                  </a:cubicBezTo>
                  <a:lnTo>
                    <a:pt x="36900" y="0"/>
                  </a:lnTo>
                  <a:cubicBezTo>
                    <a:pt x="36172" y="2334"/>
                    <a:pt x="37473" y="4818"/>
                    <a:pt x="39808" y="5546"/>
                  </a:cubicBezTo>
                  <a:cubicBezTo>
                    <a:pt x="41391" y="6040"/>
                    <a:pt x="43116" y="5608"/>
                    <a:pt x="44280" y="4428"/>
                  </a:cubicBezTo>
                  <a:lnTo>
                    <a:pt x="44280" y="4428"/>
                  </a:lnTo>
                  <a:close/>
                  <a:moveTo>
                    <a:pt x="5904" y="4428"/>
                  </a:moveTo>
                  <a:lnTo>
                    <a:pt x="42066" y="4428"/>
                  </a:lnTo>
                  <a:cubicBezTo>
                    <a:pt x="41082" y="3116"/>
                    <a:pt x="41082" y="1312"/>
                    <a:pt x="42066" y="0"/>
                  </a:cubicBezTo>
                  <a:lnTo>
                    <a:pt x="8118" y="0"/>
                  </a:lnTo>
                  <a:cubicBezTo>
                    <a:pt x="8351" y="1789"/>
                    <a:pt x="7475" y="3541"/>
                    <a:pt x="5904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B089BFD8-BF6B-48E0-A8B4-4FB8B4DEB057}"/>
                </a:ext>
              </a:extLst>
            </p:cNvPr>
            <p:cNvSpPr/>
            <p:nvPr/>
          </p:nvSpPr>
          <p:spPr>
            <a:xfrm>
              <a:off x="9761862" y="2107899"/>
              <a:ext cx="30257" cy="73800"/>
            </a:xfrm>
            <a:custGeom>
              <a:avLst/>
              <a:gdLst>
                <a:gd name="connsiteX0" fmla="*/ 0 w 30257"/>
                <a:gd name="connsiteY0" fmla="*/ 0 h 73800"/>
                <a:gd name="connsiteX1" fmla="*/ 30258 w 30257"/>
                <a:gd name="connsiteY1" fmla="*/ 0 h 73800"/>
                <a:gd name="connsiteX2" fmla="*/ 30258 w 30257"/>
                <a:gd name="connsiteY2" fmla="*/ 0 h 73800"/>
                <a:gd name="connsiteX3" fmla="*/ 30258 w 30257"/>
                <a:gd name="connsiteY3" fmla="*/ 0 h 73800"/>
                <a:gd name="connsiteX4" fmla="*/ 0 w 30257"/>
                <a:gd name="connsiteY4" fmla="*/ 0 h 73800"/>
                <a:gd name="connsiteX5" fmla="*/ 0 w 30257"/>
                <a:gd name="connsiteY5" fmla="*/ 0 h 73800"/>
                <a:gd name="connsiteX6" fmla="*/ 0 w 3025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73800">
                  <a:moveTo>
                    <a:pt x="0" y="0"/>
                  </a:move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cubicBezTo>
                    <a:pt x="30258" y="0"/>
                    <a:pt x="30258" y="0"/>
                    <a:pt x="30258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870C237F-C11E-498A-91CD-F5FE20E2D97F}"/>
                </a:ext>
              </a:extLst>
            </p:cNvPr>
            <p:cNvSpPr/>
            <p:nvPr/>
          </p:nvSpPr>
          <p:spPr>
            <a:xfrm>
              <a:off x="9761862" y="2110851"/>
              <a:ext cx="33948" cy="73800"/>
            </a:xfrm>
            <a:custGeom>
              <a:avLst/>
              <a:gdLst>
                <a:gd name="connsiteX0" fmla="*/ 30258 w 33948"/>
                <a:gd name="connsiteY0" fmla="*/ 0 h 73800"/>
                <a:gd name="connsiteX1" fmla="*/ 0 w 33948"/>
                <a:gd name="connsiteY1" fmla="*/ 0 h 73800"/>
                <a:gd name="connsiteX2" fmla="*/ 0 w 33948"/>
                <a:gd name="connsiteY2" fmla="*/ 0 h 73800"/>
                <a:gd name="connsiteX3" fmla="*/ 0 w 33948"/>
                <a:gd name="connsiteY3" fmla="*/ 0 h 73800"/>
                <a:gd name="connsiteX4" fmla="*/ 30258 w 33948"/>
                <a:gd name="connsiteY4" fmla="*/ 0 h 73800"/>
                <a:gd name="connsiteX5" fmla="*/ 30258 w 33948"/>
                <a:gd name="connsiteY5" fmla="*/ 0 h 73800"/>
                <a:gd name="connsiteX6" fmla="*/ 30258 w 33948"/>
                <a:gd name="connsiteY6" fmla="*/ 0 h 73800"/>
                <a:gd name="connsiteX7" fmla="*/ 0 w 33948"/>
                <a:gd name="connsiteY7" fmla="*/ 0 h 73800"/>
                <a:gd name="connsiteX8" fmla="*/ 0 w 33948"/>
                <a:gd name="connsiteY8" fmla="*/ 0 h 73800"/>
                <a:gd name="connsiteX9" fmla="*/ 33948 w 33948"/>
                <a:gd name="connsiteY9" fmla="*/ 0 h 73800"/>
                <a:gd name="connsiteX10" fmla="*/ 33948 w 33948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948" h="73800">
                  <a:moveTo>
                    <a:pt x="3025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cubicBezTo>
                    <a:pt x="30258" y="0"/>
                    <a:pt x="31734" y="0"/>
                    <a:pt x="30258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3948" y="0"/>
                  </a:lnTo>
                  <a:cubicBezTo>
                    <a:pt x="33948" y="0"/>
                    <a:pt x="33948" y="0"/>
                    <a:pt x="3394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76D34DDB-D8B8-4F3B-8865-5EDFB277E7A2}"/>
                </a:ext>
              </a:extLst>
            </p:cNvPr>
            <p:cNvSpPr/>
            <p:nvPr/>
          </p:nvSpPr>
          <p:spPr>
            <a:xfrm>
              <a:off x="9753744" y="2116755"/>
              <a:ext cx="44279" cy="10332"/>
            </a:xfrm>
            <a:custGeom>
              <a:avLst/>
              <a:gdLst>
                <a:gd name="connsiteX0" fmla="*/ 0 w 44279"/>
                <a:gd name="connsiteY0" fmla="*/ 10332 h 10332"/>
                <a:gd name="connsiteX1" fmla="*/ 44280 w 44279"/>
                <a:gd name="connsiteY1" fmla="*/ 10332 h 10332"/>
                <a:gd name="connsiteX2" fmla="*/ 44280 w 44279"/>
                <a:gd name="connsiteY2" fmla="*/ 0 h 10332"/>
                <a:gd name="connsiteX3" fmla="*/ 0 w 44279"/>
                <a:gd name="connsiteY3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9" h="10332">
                  <a:moveTo>
                    <a:pt x="0" y="10332"/>
                  </a:moveTo>
                  <a:lnTo>
                    <a:pt x="44280" y="10332"/>
                  </a:lnTo>
                  <a:lnTo>
                    <a:pt x="442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0AF70F3-631B-4D43-8D33-BE11952D979B}"/>
                </a:ext>
              </a:extLst>
            </p:cNvPr>
            <p:cNvSpPr/>
            <p:nvPr/>
          </p:nvSpPr>
          <p:spPr>
            <a:xfrm>
              <a:off x="9753744" y="2116755"/>
              <a:ext cx="45018" cy="11069"/>
            </a:xfrm>
            <a:custGeom>
              <a:avLst/>
              <a:gdLst>
                <a:gd name="connsiteX0" fmla="*/ 45018 w 45018"/>
                <a:gd name="connsiteY0" fmla="*/ 11070 h 11069"/>
                <a:gd name="connsiteX1" fmla="*/ 0 w 45018"/>
                <a:gd name="connsiteY1" fmla="*/ 11070 h 11069"/>
                <a:gd name="connsiteX2" fmla="*/ 0 w 45018"/>
                <a:gd name="connsiteY2" fmla="*/ 0 h 11069"/>
                <a:gd name="connsiteX3" fmla="*/ 42804 w 45018"/>
                <a:gd name="connsiteY3" fmla="*/ 0 h 11069"/>
                <a:gd name="connsiteX4" fmla="*/ 0 w 45018"/>
                <a:gd name="connsiteY4" fmla="*/ 10332 h 11069"/>
                <a:gd name="connsiteX5" fmla="*/ 44280 w 45018"/>
                <a:gd name="connsiteY5" fmla="*/ 10332 h 11069"/>
                <a:gd name="connsiteX6" fmla="*/ 44280 w 45018"/>
                <a:gd name="connsiteY6" fmla="*/ 0 h 11069"/>
                <a:gd name="connsiteX7" fmla="*/ 0 w 45018"/>
                <a:gd name="connsiteY7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018" h="11069">
                  <a:moveTo>
                    <a:pt x="45018" y="11070"/>
                  </a:moveTo>
                  <a:lnTo>
                    <a:pt x="0" y="11070"/>
                  </a:lnTo>
                  <a:lnTo>
                    <a:pt x="0" y="0"/>
                  </a:lnTo>
                  <a:lnTo>
                    <a:pt x="42804" y="0"/>
                  </a:lnTo>
                  <a:close/>
                  <a:moveTo>
                    <a:pt x="0" y="10332"/>
                  </a:moveTo>
                  <a:lnTo>
                    <a:pt x="44280" y="10332"/>
                  </a:lnTo>
                  <a:lnTo>
                    <a:pt x="442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82BF3679-8A12-4B28-8FB0-7C9B8DB69B8A}"/>
                </a:ext>
              </a:extLst>
            </p:cNvPr>
            <p:cNvSpPr/>
            <p:nvPr/>
          </p:nvSpPr>
          <p:spPr>
            <a:xfrm>
              <a:off x="9747726" y="2070260"/>
              <a:ext cx="6017" cy="13284"/>
            </a:xfrm>
            <a:custGeom>
              <a:avLst/>
              <a:gdLst>
                <a:gd name="connsiteX0" fmla="*/ 6018 w 6017"/>
                <a:gd name="connsiteY0" fmla="*/ 0 h 13284"/>
                <a:gd name="connsiteX1" fmla="*/ 114 w 6017"/>
                <a:gd name="connsiteY1" fmla="*/ 5904 h 13284"/>
                <a:gd name="connsiteX2" fmla="*/ 114 w 6017"/>
                <a:gd name="connsiteY2" fmla="*/ 5904 h 13284"/>
                <a:gd name="connsiteX3" fmla="*/ 114 w 6017"/>
                <a:gd name="connsiteY3" fmla="*/ 13284 h 13284"/>
                <a:gd name="connsiteX4" fmla="*/ 114 w 6017"/>
                <a:gd name="connsiteY4" fmla="*/ 5166 h 13284"/>
                <a:gd name="connsiteX5" fmla="*/ 6018 w 6017"/>
                <a:gd name="connsiteY5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7" h="13284">
                  <a:moveTo>
                    <a:pt x="6018" y="0"/>
                  </a:moveTo>
                  <a:cubicBezTo>
                    <a:pt x="2328" y="0"/>
                    <a:pt x="-624" y="5166"/>
                    <a:pt x="114" y="5904"/>
                  </a:cubicBezTo>
                  <a:cubicBezTo>
                    <a:pt x="852" y="6642"/>
                    <a:pt x="114" y="5904"/>
                    <a:pt x="114" y="5904"/>
                  </a:cubicBezTo>
                  <a:cubicBezTo>
                    <a:pt x="114" y="5904"/>
                    <a:pt x="5280" y="11070"/>
                    <a:pt x="114" y="13284"/>
                  </a:cubicBezTo>
                  <a:cubicBezTo>
                    <a:pt x="1073" y="10663"/>
                    <a:pt x="1073" y="7787"/>
                    <a:pt x="114" y="5166"/>
                  </a:cubicBezTo>
                  <a:cubicBezTo>
                    <a:pt x="2684" y="4287"/>
                    <a:pt x="4805" y="2431"/>
                    <a:pt x="6018" y="0"/>
                  </a:cubicBez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8052333-D14F-43C3-9E61-2F5AF193A941}"/>
                </a:ext>
              </a:extLst>
            </p:cNvPr>
            <p:cNvSpPr/>
            <p:nvPr/>
          </p:nvSpPr>
          <p:spPr>
            <a:xfrm>
              <a:off x="9747840" y="2070260"/>
              <a:ext cx="10331" cy="16974"/>
            </a:xfrm>
            <a:custGeom>
              <a:avLst/>
              <a:gdLst>
                <a:gd name="connsiteX0" fmla="*/ 5904 w 10331"/>
                <a:gd name="connsiteY0" fmla="*/ 16974 h 16974"/>
                <a:gd name="connsiteX1" fmla="*/ 5904 w 10331"/>
                <a:gd name="connsiteY1" fmla="*/ 16974 h 16974"/>
                <a:gd name="connsiteX2" fmla="*/ 5904 w 10331"/>
                <a:gd name="connsiteY2" fmla="*/ 16974 h 16974"/>
                <a:gd name="connsiteX3" fmla="*/ 5904 w 10331"/>
                <a:gd name="connsiteY3" fmla="*/ 9594 h 16974"/>
                <a:gd name="connsiteX4" fmla="*/ 5904 w 10331"/>
                <a:gd name="connsiteY4" fmla="*/ 9594 h 16974"/>
                <a:gd name="connsiteX5" fmla="*/ 2214 w 10331"/>
                <a:gd name="connsiteY5" fmla="*/ 9594 h 16974"/>
                <a:gd name="connsiteX6" fmla="*/ 5904 w 10331"/>
                <a:gd name="connsiteY6" fmla="*/ 0 h 16974"/>
                <a:gd name="connsiteX7" fmla="*/ 5904 w 10331"/>
                <a:gd name="connsiteY7" fmla="*/ 0 h 16974"/>
                <a:gd name="connsiteX8" fmla="*/ 10332 w 10331"/>
                <a:gd name="connsiteY8" fmla="*/ 8856 h 16974"/>
                <a:gd name="connsiteX9" fmla="*/ 5904 w 10331"/>
                <a:gd name="connsiteY9" fmla="*/ 16974 h 16974"/>
                <a:gd name="connsiteX10" fmla="*/ 5904 w 10331"/>
                <a:gd name="connsiteY10" fmla="*/ 738 h 16974"/>
                <a:gd name="connsiteX11" fmla="*/ 0 w 10331"/>
                <a:gd name="connsiteY11" fmla="*/ 5904 h 16974"/>
                <a:gd name="connsiteX12" fmla="*/ 0 w 10331"/>
                <a:gd name="connsiteY12" fmla="*/ 5904 h 16974"/>
                <a:gd name="connsiteX13" fmla="*/ 5904 w 10331"/>
                <a:gd name="connsiteY13" fmla="*/ 5904 h 16974"/>
                <a:gd name="connsiteX14" fmla="*/ 5904 w 10331"/>
                <a:gd name="connsiteY14" fmla="*/ 11808 h 16974"/>
                <a:gd name="connsiteX15" fmla="*/ 5904 w 10331"/>
                <a:gd name="connsiteY15" fmla="*/ 11808 h 16974"/>
                <a:gd name="connsiteX16" fmla="*/ 5904 w 10331"/>
                <a:gd name="connsiteY16" fmla="*/ 5166 h 16974"/>
                <a:gd name="connsiteX17" fmla="*/ 5904 w 10331"/>
                <a:gd name="connsiteY17" fmla="*/ 73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331" h="16974">
                  <a:moveTo>
                    <a:pt x="5904" y="16974"/>
                  </a:moveTo>
                  <a:lnTo>
                    <a:pt x="5904" y="16974"/>
                  </a:lnTo>
                  <a:cubicBezTo>
                    <a:pt x="5904" y="16974"/>
                    <a:pt x="5904" y="16974"/>
                    <a:pt x="5904" y="16974"/>
                  </a:cubicBezTo>
                  <a:cubicBezTo>
                    <a:pt x="7222" y="14691"/>
                    <a:pt x="7222" y="11877"/>
                    <a:pt x="5904" y="9594"/>
                  </a:cubicBezTo>
                  <a:lnTo>
                    <a:pt x="5904" y="9594"/>
                  </a:lnTo>
                  <a:cubicBezTo>
                    <a:pt x="4688" y="9853"/>
                    <a:pt x="3430" y="9853"/>
                    <a:pt x="2214" y="9594"/>
                  </a:cubicBezTo>
                  <a:cubicBezTo>
                    <a:pt x="2214" y="9594"/>
                    <a:pt x="5904" y="738"/>
                    <a:pt x="5904" y="0"/>
                  </a:cubicBezTo>
                  <a:lnTo>
                    <a:pt x="5904" y="0"/>
                  </a:lnTo>
                  <a:cubicBezTo>
                    <a:pt x="8532" y="2220"/>
                    <a:pt x="10133" y="5422"/>
                    <a:pt x="10332" y="8856"/>
                  </a:cubicBezTo>
                  <a:cubicBezTo>
                    <a:pt x="10217" y="12108"/>
                    <a:pt x="8576" y="15116"/>
                    <a:pt x="5904" y="16974"/>
                  </a:cubicBezTo>
                  <a:close/>
                  <a:moveTo>
                    <a:pt x="5904" y="738"/>
                  </a:moveTo>
                  <a:cubicBezTo>
                    <a:pt x="1476" y="738"/>
                    <a:pt x="0" y="5166"/>
                    <a:pt x="0" y="5904"/>
                  </a:cubicBezTo>
                  <a:cubicBezTo>
                    <a:pt x="0" y="6642"/>
                    <a:pt x="0" y="5904"/>
                    <a:pt x="0" y="5904"/>
                  </a:cubicBezTo>
                  <a:lnTo>
                    <a:pt x="5904" y="5904"/>
                  </a:lnTo>
                  <a:cubicBezTo>
                    <a:pt x="5904" y="5904"/>
                    <a:pt x="5904" y="5904"/>
                    <a:pt x="5904" y="11808"/>
                  </a:cubicBezTo>
                  <a:lnTo>
                    <a:pt x="5904" y="11808"/>
                  </a:lnTo>
                  <a:cubicBezTo>
                    <a:pt x="6466" y="9629"/>
                    <a:pt x="6466" y="7345"/>
                    <a:pt x="5904" y="5166"/>
                  </a:cubicBezTo>
                  <a:cubicBezTo>
                    <a:pt x="6314" y="3719"/>
                    <a:pt x="6314" y="2185"/>
                    <a:pt x="590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B843B115-E275-4A3B-A7E5-085E8FD12D5F}"/>
                </a:ext>
              </a:extLst>
            </p:cNvPr>
            <p:cNvSpPr/>
            <p:nvPr/>
          </p:nvSpPr>
          <p:spPr>
            <a:xfrm>
              <a:off x="9762599" y="1958823"/>
              <a:ext cx="29520" cy="147600"/>
            </a:xfrm>
            <a:custGeom>
              <a:avLst/>
              <a:gdLst>
                <a:gd name="connsiteX0" fmla="*/ 0 w 29520"/>
                <a:gd name="connsiteY0" fmla="*/ 147600 h 147600"/>
                <a:gd name="connsiteX1" fmla="*/ 29520 w 29520"/>
                <a:gd name="connsiteY1" fmla="*/ 147600 h 147600"/>
                <a:gd name="connsiteX2" fmla="*/ 29520 w 29520"/>
                <a:gd name="connsiteY2" fmla="*/ 0 h 147600"/>
                <a:gd name="connsiteX3" fmla="*/ 0 w 29520"/>
                <a:gd name="connsiteY3" fmla="*/ 0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20" h="147600">
                  <a:moveTo>
                    <a:pt x="0" y="147600"/>
                  </a:moveTo>
                  <a:lnTo>
                    <a:pt x="29520" y="147600"/>
                  </a:lnTo>
                  <a:lnTo>
                    <a:pt x="29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D2D1D29C-79B1-40B6-BE61-33E330078262}"/>
                </a:ext>
              </a:extLst>
            </p:cNvPr>
            <p:cNvSpPr/>
            <p:nvPr/>
          </p:nvSpPr>
          <p:spPr>
            <a:xfrm>
              <a:off x="9786953" y="1958823"/>
              <a:ext cx="73800" cy="147600"/>
            </a:xfrm>
            <a:custGeom>
              <a:avLst/>
              <a:gdLst>
                <a:gd name="connsiteX0" fmla="*/ 0 w 73800"/>
                <a:gd name="connsiteY0" fmla="*/ 147600 h 147600"/>
                <a:gd name="connsiteX1" fmla="*/ 0 w 73800"/>
                <a:gd name="connsiteY1" fmla="*/ 147600 h 147600"/>
                <a:gd name="connsiteX2" fmla="*/ 0 w 73800"/>
                <a:gd name="connsiteY2" fmla="*/ 0 h 147600"/>
                <a:gd name="connsiteX3" fmla="*/ 0 w 73800"/>
                <a:gd name="connsiteY3" fmla="*/ 0 h 147600"/>
                <a:gd name="connsiteX4" fmla="*/ 0 w 73800"/>
                <a:gd name="connsiteY4" fmla="*/ 147600 h 147600"/>
                <a:gd name="connsiteX5" fmla="*/ 0 w 73800"/>
                <a:gd name="connsiteY5" fmla="*/ 147600 h 147600"/>
                <a:gd name="connsiteX6" fmla="*/ 0 w 73800"/>
                <a:gd name="connsiteY6" fmla="*/ 0 h 147600"/>
                <a:gd name="connsiteX7" fmla="*/ 0 w 73800"/>
                <a:gd name="connsiteY7" fmla="*/ 0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147600">
                  <a:moveTo>
                    <a:pt x="0" y="147600"/>
                  </a:moveTo>
                  <a:lnTo>
                    <a:pt x="0" y="14760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147600"/>
                  </a:moveTo>
                  <a:lnTo>
                    <a:pt x="0" y="14760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94479061-A041-4D8C-A9BF-ADBE1F3BF5C5}"/>
                </a:ext>
              </a:extLst>
            </p:cNvPr>
            <p:cNvSpPr/>
            <p:nvPr/>
          </p:nvSpPr>
          <p:spPr>
            <a:xfrm>
              <a:off x="9761862" y="1958823"/>
              <a:ext cx="30257" cy="147600"/>
            </a:xfrm>
            <a:custGeom>
              <a:avLst/>
              <a:gdLst>
                <a:gd name="connsiteX0" fmla="*/ 30258 w 30257"/>
                <a:gd name="connsiteY0" fmla="*/ 147600 h 147600"/>
                <a:gd name="connsiteX1" fmla="*/ 0 w 30257"/>
                <a:gd name="connsiteY1" fmla="*/ 147600 h 147600"/>
                <a:gd name="connsiteX2" fmla="*/ 0 w 30257"/>
                <a:gd name="connsiteY2" fmla="*/ 0 h 147600"/>
                <a:gd name="connsiteX3" fmla="*/ 30258 w 30257"/>
                <a:gd name="connsiteY3" fmla="*/ 0 h 147600"/>
                <a:gd name="connsiteX4" fmla="*/ 738 w 30257"/>
                <a:gd name="connsiteY4" fmla="*/ 147600 h 147600"/>
                <a:gd name="connsiteX5" fmla="*/ 29520 w 30257"/>
                <a:gd name="connsiteY5" fmla="*/ 147600 h 147600"/>
                <a:gd name="connsiteX6" fmla="*/ 29520 w 30257"/>
                <a:gd name="connsiteY6" fmla="*/ 2952 h 147600"/>
                <a:gd name="connsiteX7" fmla="*/ 738 w 30257"/>
                <a:gd name="connsiteY7" fmla="*/ 2952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57" h="147600">
                  <a:moveTo>
                    <a:pt x="30258" y="147600"/>
                  </a:moveTo>
                  <a:lnTo>
                    <a:pt x="0" y="147600"/>
                  </a:lnTo>
                  <a:lnTo>
                    <a:pt x="0" y="0"/>
                  </a:lnTo>
                  <a:lnTo>
                    <a:pt x="30258" y="0"/>
                  </a:lnTo>
                  <a:close/>
                  <a:moveTo>
                    <a:pt x="738" y="147600"/>
                  </a:moveTo>
                  <a:lnTo>
                    <a:pt x="29520" y="147600"/>
                  </a:lnTo>
                  <a:lnTo>
                    <a:pt x="29520" y="2952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E4D8EC2B-375E-477B-B0BD-200A309F0AA9}"/>
                </a:ext>
              </a:extLst>
            </p:cNvPr>
            <p:cNvSpPr/>
            <p:nvPr/>
          </p:nvSpPr>
          <p:spPr>
            <a:xfrm>
              <a:off x="9741197" y="1992697"/>
              <a:ext cx="81179" cy="33283"/>
            </a:xfrm>
            <a:custGeom>
              <a:avLst/>
              <a:gdLst>
                <a:gd name="connsiteX0" fmla="*/ 81180 w 81179"/>
                <a:gd name="connsiteY0" fmla="*/ 22952 h 33283"/>
                <a:gd name="connsiteX1" fmla="*/ 50922 w 81179"/>
                <a:gd name="connsiteY1" fmla="*/ 17786 h 33283"/>
                <a:gd name="connsiteX2" fmla="*/ 36900 w 81179"/>
                <a:gd name="connsiteY2" fmla="*/ 17786 h 33283"/>
                <a:gd name="connsiteX3" fmla="*/ 6642 w 81179"/>
                <a:gd name="connsiteY3" fmla="*/ 33284 h 33283"/>
                <a:gd name="connsiteX4" fmla="*/ 6642 w 81179"/>
                <a:gd name="connsiteY4" fmla="*/ 33284 h 33283"/>
                <a:gd name="connsiteX5" fmla="*/ 0 w 81179"/>
                <a:gd name="connsiteY5" fmla="*/ 17786 h 33283"/>
                <a:gd name="connsiteX6" fmla="*/ 33210 w 81179"/>
                <a:gd name="connsiteY6" fmla="*/ 74 h 33283"/>
                <a:gd name="connsiteX7" fmla="*/ 50922 w 81179"/>
                <a:gd name="connsiteY7" fmla="*/ 74 h 33283"/>
                <a:gd name="connsiteX8" fmla="*/ 81180 w 81179"/>
                <a:gd name="connsiteY8" fmla="*/ 4502 h 33283"/>
                <a:gd name="connsiteX9" fmla="*/ 81180 w 81179"/>
                <a:gd name="connsiteY9" fmla="*/ 22214 h 3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179" h="33283">
                  <a:moveTo>
                    <a:pt x="81180" y="22952"/>
                  </a:moveTo>
                  <a:cubicBezTo>
                    <a:pt x="71430" y="19642"/>
                    <a:pt x="61218" y="17898"/>
                    <a:pt x="50922" y="17786"/>
                  </a:cubicBezTo>
                  <a:lnTo>
                    <a:pt x="36900" y="17786"/>
                  </a:lnTo>
                  <a:cubicBezTo>
                    <a:pt x="19188" y="17786"/>
                    <a:pt x="5904" y="27380"/>
                    <a:pt x="6642" y="33284"/>
                  </a:cubicBezTo>
                  <a:lnTo>
                    <a:pt x="6642" y="33284"/>
                  </a:lnTo>
                  <a:lnTo>
                    <a:pt x="0" y="17786"/>
                  </a:lnTo>
                  <a:cubicBezTo>
                    <a:pt x="0" y="11144"/>
                    <a:pt x="14022" y="3764"/>
                    <a:pt x="33210" y="74"/>
                  </a:cubicBezTo>
                  <a:lnTo>
                    <a:pt x="50922" y="74"/>
                  </a:lnTo>
                  <a:cubicBezTo>
                    <a:pt x="61196" y="-362"/>
                    <a:pt x="71461" y="1139"/>
                    <a:pt x="81180" y="4502"/>
                  </a:cubicBezTo>
                  <a:lnTo>
                    <a:pt x="81180" y="22214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EE6424DB-E29C-46FD-8E34-E31CEA8A6CBB}"/>
                </a:ext>
              </a:extLst>
            </p:cNvPr>
            <p:cNvSpPr/>
            <p:nvPr/>
          </p:nvSpPr>
          <p:spPr>
            <a:xfrm>
              <a:off x="9740699" y="1993700"/>
              <a:ext cx="80940" cy="34494"/>
            </a:xfrm>
            <a:custGeom>
              <a:avLst/>
              <a:gdLst>
                <a:gd name="connsiteX0" fmla="*/ 7141 w 80940"/>
                <a:gd name="connsiteY0" fmla="*/ 34495 h 34494"/>
                <a:gd name="connsiteX1" fmla="*/ 7141 w 80940"/>
                <a:gd name="connsiteY1" fmla="*/ 34495 h 34494"/>
                <a:gd name="connsiteX2" fmla="*/ 499 w 80940"/>
                <a:gd name="connsiteY2" fmla="*/ 18997 h 34494"/>
                <a:gd name="connsiteX3" fmla="*/ 499 w 80940"/>
                <a:gd name="connsiteY3" fmla="*/ 14569 h 34494"/>
                <a:gd name="connsiteX4" fmla="*/ 32971 w 80940"/>
                <a:gd name="connsiteY4" fmla="*/ 1285 h 34494"/>
                <a:gd name="connsiteX5" fmla="*/ 50683 w 80940"/>
                <a:gd name="connsiteY5" fmla="*/ 1285 h 34494"/>
                <a:gd name="connsiteX6" fmla="*/ 80941 w 80940"/>
                <a:gd name="connsiteY6" fmla="*/ 1285 h 34494"/>
                <a:gd name="connsiteX7" fmla="*/ 80941 w 80940"/>
                <a:gd name="connsiteY7" fmla="*/ 1285 h 34494"/>
                <a:gd name="connsiteX8" fmla="*/ 80941 w 80940"/>
                <a:gd name="connsiteY8" fmla="*/ 18997 h 34494"/>
                <a:gd name="connsiteX9" fmla="*/ 80941 w 80940"/>
                <a:gd name="connsiteY9" fmla="*/ 18997 h 34494"/>
                <a:gd name="connsiteX10" fmla="*/ 50683 w 80940"/>
                <a:gd name="connsiteY10" fmla="*/ 14569 h 34494"/>
                <a:gd name="connsiteX11" fmla="*/ 37399 w 80940"/>
                <a:gd name="connsiteY11" fmla="*/ 14569 h 34494"/>
                <a:gd name="connsiteX12" fmla="*/ 8617 w 80940"/>
                <a:gd name="connsiteY12" fmla="*/ 27115 h 34494"/>
                <a:gd name="connsiteX13" fmla="*/ 8617 w 80940"/>
                <a:gd name="connsiteY13" fmla="*/ 27115 h 34494"/>
                <a:gd name="connsiteX14" fmla="*/ 50683 w 80940"/>
                <a:gd name="connsiteY14" fmla="*/ 547 h 34494"/>
                <a:gd name="connsiteX15" fmla="*/ 34447 w 80940"/>
                <a:gd name="connsiteY15" fmla="*/ 547 h 34494"/>
                <a:gd name="connsiteX16" fmla="*/ 1975 w 80940"/>
                <a:gd name="connsiteY16" fmla="*/ 13831 h 34494"/>
                <a:gd name="connsiteX17" fmla="*/ 1975 w 80940"/>
                <a:gd name="connsiteY17" fmla="*/ 13831 h 34494"/>
                <a:gd name="connsiteX18" fmla="*/ 7879 w 80940"/>
                <a:gd name="connsiteY18" fmla="*/ 27115 h 34494"/>
                <a:gd name="connsiteX19" fmla="*/ 7879 w 80940"/>
                <a:gd name="connsiteY19" fmla="*/ 27115 h 34494"/>
                <a:gd name="connsiteX20" fmla="*/ 37399 w 80940"/>
                <a:gd name="connsiteY20" fmla="*/ 14569 h 34494"/>
                <a:gd name="connsiteX21" fmla="*/ 51421 w 80940"/>
                <a:gd name="connsiteY21" fmla="*/ 14569 h 34494"/>
                <a:gd name="connsiteX22" fmla="*/ 80941 w 80940"/>
                <a:gd name="connsiteY22" fmla="*/ 18997 h 34494"/>
                <a:gd name="connsiteX23" fmla="*/ 80941 w 80940"/>
                <a:gd name="connsiteY23" fmla="*/ 4237 h 34494"/>
                <a:gd name="connsiteX24" fmla="*/ 51421 w 80940"/>
                <a:gd name="connsiteY24" fmla="*/ 4237 h 3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0940" h="34494">
                  <a:moveTo>
                    <a:pt x="7141" y="34495"/>
                  </a:moveTo>
                  <a:lnTo>
                    <a:pt x="7141" y="34495"/>
                  </a:lnTo>
                  <a:cubicBezTo>
                    <a:pt x="4571" y="29488"/>
                    <a:pt x="2352" y="24310"/>
                    <a:pt x="499" y="18997"/>
                  </a:cubicBezTo>
                  <a:cubicBezTo>
                    <a:pt x="-166" y="17595"/>
                    <a:pt x="-166" y="15970"/>
                    <a:pt x="499" y="14569"/>
                  </a:cubicBezTo>
                  <a:cubicBezTo>
                    <a:pt x="9702" y="6912"/>
                    <a:pt x="21039" y="2274"/>
                    <a:pt x="32971" y="1285"/>
                  </a:cubicBezTo>
                  <a:cubicBezTo>
                    <a:pt x="38853" y="574"/>
                    <a:pt x="44800" y="574"/>
                    <a:pt x="50683" y="1285"/>
                  </a:cubicBezTo>
                  <a:cubicBezTo>
                    <a:pt x="60719" y="-128"/>
                    <a:pt x="70904" y="-128"/>
                    <a:pt x="80941" y="1285"/>
                  </a:cubicBezTo>
                  <a:lnTo>
                    <a:pt x="80941" y="1285"/>
                  </a:lnTo>
                  <a:lnTo>
                    <a:pt x="80941" y="18997"/>
                  </a:lnTo>
                  <a:lnTo>
                    <a:pt x="80941" y="18997"/>
                  </a:lnTo>
                  <a:cubicBezTo>
                    <a:pt x="71123" y="16060"/>
                    <a:pt x="60930" y="14568"/>
                    <a:pt x="50683" y="14569"/>
                  </a:cubicBezTo>
                  <a:lnTo>
                    <a:pt x="37399" y="14569"/>
                  </a:lnTo>
                  <a:cubicBezTo>
                    <a:pt x="26655" y="15347"/>
                    <a:pt x="16499" y="19773"/>
                    <a:pt x="8617" y="27115"/>
                  </a:cubicBezTo>
                  <a:lnTo>
                    <a:pt x="8617" y="27115"/>
                  </a:lnTo>
                  <a:close/>
                  <a:moveTo>
                    <a:pt x="50683" y="547"/>
                  </a:moveTo>
                  <a:cubicBezTo>
                    <a:pt x="45295" y="-182"/>
                    <a:pt x="39834" y="-182"/>
                    <a:pt x="34447" y="547"/>
                  </a:cubicBezTo>
                  <a:cubicBezTo>
                    <a:pt x="22405" y="1051"/>
                    <a:pt x="10918" y="5750"/>
                    <a:pt x="1975" y="13831"/>
                  </a:cubicBezTo>
                  <a:cubicBezTo>
                    <a:pt x="1975" y="13831"/>
                    <a:pt x="1975" y="13831"/>
                    <a:pt x="1975" y="13831"/>
                  </a:cubicBezTo>
                  <a:cubicBezTo>
                    <a:pt x="1975" y="13831"/>
                    <a:pt x="1975" y="21211"/>
                    <a:pt x="7879" y="27115"/>
                  </a:cubicBezTo>
                  <a:lnTo>
                    <a:pt x="7879" y="27115"/>
                  </a:lnTo>
                  <a:cubicBezTo>
                    <a:pt x="16265" y="20111"/>
                    <a:pt x="26536" y="15745"/>
                    <a:pt x="37399" y="14569"/>
                  </a:cubicBezTo>
                  <a:lnTo>
                    <a:pt x="51421" y="14569"/>
                  </a:lnTo>
                  <a:cubicBezTo>
                    <a:pt x="61427" y="14554"/>
                    <a:pt x="71379" y="16047"/>
                    <a:pt x="80941" y="18997"/>
                  </a:cubicBezTo>
                  <a:lnTo>
                    <a:pt x="80941" y="4237"/>
                  </a:lnTo>
                  <a:cubicBezTo>
                    <a:pt x="71151" y="2824"/>
                    <a:pt x="61210" y="2824"/>
                    <a:pt x="51421" y="423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EFDB3DBB-C078-46CF-B88A-DE70D15B22D3}"/>
                </a:ext>
              </a:extLst>
            </p:cNvPr>
            <p:cNvSpPr/>
            <p:nvPr/>
          </p:nvSpPr>
          <p:spPr>
            <a:xfrm>
              <a:off x="9747614" y="2019338"/>
              <a:ext cx="14985" cy="14760"/>
            </a:xfrm>
            <a:custGeom>
              <a:avLst/>
              <a:gdLst>
                <a:gd name="connsiteX0" fmla="*/ 14985 w 14985"/>
                <a:gd name="connsiteY0" fmla="*/ 14760 h 14760"/>
                <a:gd name="connsiteX1" fmla="*/ 225 w 14985"/>
                <a:gd name="connsiteY1" fmla="*/ 8118 h 14760"/>
                <a:gd name="connsiteX2" fmla="*/ 7605 w 14985"/>
                <a:gd name="connsiteY2" fmla="*/ 0 h 14760"/>
                <a:gd name="connsiteX3" fmla="*/ 14985 w 14985"/>
                <a:gd name="connsiteY3" fmla="*/ 0 h 14760"/>
                <a:gd name="connsiteX4" fmla="*/ 14985 w 14985"/>
                <a:gd name="connsiteY4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85" h="14760">
                  <a:moveTo>
                    <a:pt x="14985" y="14760"/>
                  </a:moveTo>
                  <a:cubicBezTo>
                    <a:pt x="6867" y="14760"/>
                    <a:pt x="963" y="14760"/>
                    <a:pt x="225" y="8118"/>
                  </a:cubicBezTo>
                  <a:cubicBezTo>
                    <a:pt x="-513" y="1476"/>
                    <a:pt x="225" y="2214"/>
                    <a:pt x="7605" y="0"/>
                  </a:cubicBezTo>
                  <a:lnTo>
                    <a:pt x="14985" y="0"/>
                  </a:lnTo>
                  <a:lnTo>
                    <a:pt x="14985" y="1476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9188F85F-1B88-47DB-B7B7-2510D5DAB0B5}"/>
                </a:ext>
              </a:extLst>
            </p:cNvPr>
            <p:cNvSpPr/>
            <p:nvPr/>
          </p:nvSpPr>
          <p:spPr>
            <a:xfrm>
              <a:off x="9746963" y="2018601"/>
              <a:ext cx="15636" cy="15498"/>
            </a:xfrm>
            <a:custGeom>
              <a:avLst/>
              <a:gdLst>
                <a:gd name="connsiteX0" fmla="*/ 15636 w 15636"/>
                <a:gd name="connsiteY0" fmla="*/ 15498 h 15498"/>
                <a:gd name="connsiteX1" fmla="*/ 15636 w 15636"/>
                <a:gd name="connsiteY1" fmla="*/ 15498 h 15498"/>
                <a:gd name="connsiteX2" fmla="*/ 876 w 15636"/>
                <a:gd name="connsiteY2" fmla="*/ 8856 h 15498"/>
                <a:gd name="connsiteX3" fmla="*/ 8256 w 15636"/>
                <a:gd name="connsiteY3" fmla="*/ 0 h 15498"/>
                <a:gd name="connsiteX4" fmla="*/ 15636 w 15636"/>
                <a:gd name="connsiteY4" fmla="*/ 0 h 15498"/>
                <a:gd name="connsiteX5" fmla="*/ 6780 w 15636"/>
                <a:gd name="connsiteY5" fmla="*/ 738 h 15498"/>
                <a:gd name="connsiteX6" fmla="*/ 138 w 15636"/>
                <a:gd name="connsiteY6" fmla="*/ 8856 h 15498"/>
                <a:gd name="connsiteX7" fmla="*/ 13422 w 15636"/>
                <a:gd name="connsiteY7" fmla="*/ 14760 h 15498"/>
                <a:gd name="connsiteX8" fmla="*/ 13422 w 15636"/>
                <a:gd name="connsiteY8" fmla="*/ 1476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36" h="15498">
                  <a:moveTo>
                    <a:pt x="15636" y="15498"/>
                  </a:moveTo>
                  <a:lnTo>
                    <a:pt x="15636" y="15498"/>
                  </a:lnTo>
                  <a:cubicBezTo>
                    <a:pt x="6780" y="15498"/>
                    <a:pt x="1614" y="15498"/>
                    <a:pt x="876" y="8856"/>
                  </a:cubicBezTo>
                  <a:cubicBezTo>
                    <a:pt x="138" y="2214"/>
                    <a:pt x="876" y="2952"/>
                    <a:pt x="8256" y="0"/>
                  </a:cubicBezTo>
                  <a:lnTo>
                    <a:pt x="15636" y="0"/>
                  </a:lnTo>
                  <a:close/>
                  <a:moveTo>
                    <a:pt x="6780" y="738"/>
                  </a:moveTo>
                  <a:cubicBezTo>
                    <a:pt x="1614" y="738"/>
                    <a:pt x="-600" y="6642"/>
                    <a:pt x="138" y="8856"/>
                  </a:cubicBezTo>
                  <a:cubicBezTo>
                    <a:pt x="876" y="11070"/>
                    <a:pt x="5304" y="14022"/>
                    <a:pt x="13422" y="14760"/>
                  </a:cubicBezTo>
                  <a:lnTo>
                    <a:pt x="13422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60380F39-017D-4F63-8BD5-47972CCDA65D}"/>
                </a:ext>
              </a:extLst>
            </p:cNvPr>
            <p:cNvSpPr/>
            <p:nvPr/>
          </p:nvSpPr>
          <p:spPr>
            <a:xfrm>
              <a:off x="9792119" y="2022491"/>
              <a:ext cx="11070" cy="10869"/>
            </a:xfrm>
            <a:custGeom>
              <a:avLst/>
              <a:gdLst>
                <a:gd name="connsiteX0" fmla="*/ 0 w 11070"/>
                <a:gd name="connsiteY0" fmla="*/ 537 h 10869"/>
                <a:gd name="connsiteX1" fmla="*/ 11070 w 11070"/>
                <a:gd name="connsiteY1" fmla="*/ 537 h 10869"/>
                <a:gd name="connsiteX2" fmla="*/ 11070 w 11070"/>
                <a:gd name="connsiteY2" fmla="*/ 537 h 10869"/>
                <a:gd name="connsiteX3" fmla="*/ 0 w 11070"/>
                <a:gd name="connsiteY3" fmla="*/ 10869 h 10869"/>
                <a:gd name="connsiteX4" fmla="*/ 0 w 11070"/>
                <a:gd name="connsiteY4" fmla="*/ 537 h 1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10869">
                  <a:moveTo>
                    <a:pt x="0" y="537"/>
                  </a:moveTo>
                  <a:cubicBezTo>
                    <a:pt x="3655" y="-179"/>
                    <a:pt x="7415" y="-179"/>
                    <a:pt x="11070" y="537"/>
                  </a:cubicBezTo>
                  <a:lnTo>
                    <a:pt x="11070" y="537"/>
                  </a:lnTo>
                  <a:cubicBezTo>
                    <a:pt x="11070" y="537"/>
                    <a:pt x="11070" y="6441"/>
                    <a:pt x="0" y="10869"/>
                  </a:cubicBezTo>
                  <a:lnTo>
                    <a:pt x="0" y="537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8570077E-A7EE-4BA7-A22B-ED56CE41DC30}"/>
                </a:ext>
              </a:extLst>
            </p:cNvPr>
            <p:cNvSpPr/>
            <p:nvPr/>
          </p:nvSpPr>
          <p:spPr>
            <a:xfrm>
              <a:off x="9791382" y="2021724"/>
              <a:ext cx="11069" cy="16064"/>
            </a:xfrm>
            <a:custGeom>
              <a:avLst/>
              <a:gdLst>
                <a:gd name="connsiteX0" fmla="*/ 0 w 11069"/>
                <a:gd name="connsiteY0" fmla="*/ 16065 h 16064"/>
                <a:gd name="connsiteX1" fmla="*/ 0 w 11069"/>
                <a:gd name="connsiteY1" fmla="*/ 567 h 16064"/>
                <a:gd name="connsiteX2" fmla="*/ 0 w 11069"/>
                <a:gd name="connsiteY2" fmla="*/ 567 h 16064"/>
                <a:gd name="connsiteX3" fmla="*/ 11070 w 11069"/>
                <a:gd name="connsiteY3" fmla="*/ 567 h 16064"/>
                <a:gd name="connsiteX4" fmla="*/ 11070 w 11069"/>
                <a:gd name="connsiteY4" fmla="*/ 567 h 16064"/>
                <a:gd name="connsiteX5" fmla="*/ 0 w 11069"/>
                <a:gd name="connsiteY5" fmla="*/ 10899 h 16064"/>
                <a:gd name="connsiteX6" fmla="*/ 0 w 11069"/>
                <a:gd name="connsiteY6" fmla="*/ 1305 h 16064"/>
                <a:gd name="connsiteX7" fmla="*/ 0 w 11069"/>
                <a:gd name="connsiteY7" fmla="*/ 14589 h 16064"/>
                <a:gd name="connsiteX8" fmla="*/ 11070 w 11069"/>
                <a:gd name="connsiteY8" fmla="*/ 4995 h 16064"/>
                <a:gd name="connsiteX9" fmla="*/ 11070 w 11069"/>
                <a:gd name="connsiteY9" fmla="*/ 4995 h 16064"/>
                <a:gd name="connsiteX10" fmla="*/ 738 w 11069"/>
                <a:gd name="connsiteY10" fmla="*/ 1305 h 1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69" h="16064">
                  <a:moveTo>
                    <a:pt x="0" y="16065"/>
                  </a:moveTo>
                  <a:lnTo>
                    <a:pt x="0" y="567"/>
                  </a:lnTo>
                  <a:lnTo>
                    <a:pt x="0" y="567"/>
                  </a:lnTo>
                  <a:cubicBezTo>
                    <a:pt x="3652" y="-189"/>
                    <a:pt x="7418" y="-189"/>
                    <a:pt x="11070" y="567"/>
                  </a:cubicBezTo>
                  <a:lnTo>
                    <a:pt x="11070" y="567"/>
                  </a:lnTo>
                  <a:cubicBezTo>
                    <a:pt x="11070" y="567"/>
                    <a:pt x="3690" y="8685"/>
                    <a:pt x="0" y="10899"/>
                  </a:cubicBezTo>
                  <a:close/>
                  <a:moveTo>
                    <a:pt x="0" y="1305"/>
                  </a:moveTo>
                  <a:lnTo>
                    <a:pt x="0" y="14589"/>
                  </a:lnTo>
                  <a:cubicBezTo>
                    <a:pt x="8856" y="9423"/>
                    <a:pt x="11070" y="6471"/>
                    <a:pt x="11070" y="4995"/>
                  </a:cubicBezTo>
                  <a:lnTo>
                    <a:pt x="11070" y="4995"/>
                  </a:lnTo>
                  <a:cubicBezTo>
                    <a:pt x="8039" y="2822"/>
                    <a:pt x="4460" y="1544"/>
                    <a:pt x="738" y="130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2AFFD9D-257D-43DF-B787-80835ECB1F7A}"/>
                </a:ext>
              </a:extLst>
            </p:cNvPr>
            <p:cNvSpPr/>
            <p:nvPr/>
          </p:nvSpPr>
          <p:spPr>
            <a:xfrm>
              <a:off x="9744149" y="2025243"/>
              <a:ext cx="59307" cy="49445"/>
            </a:xfrm>
            <a:custGeom>
              <a:avLst/>
              <a:gdLst>
                <a:gd name="connsiteX0" fmla="*/ 0 w 59307"/>
                <a:gd name="connsiteY0" fmla="*/ 36162 h 49445"/>
                <a:gd name="connsiteX1" fmla="*/ 18450 w 59307"/>
                <a:gd name="connsiteY1" fmla="*/ 25092 h 49445"/>
                <a:gd name="connsiteX2" fmla="*/ 33210 w 59307"/>
                <a:gd name="connsiteY2" fmla="*/ 17712 h 49445"/>
                <a:gd name="connsiteX3" fmla="*/ 59040 w 59307"/>
                <a:gd name="connsiteY3" fmla="*/ 0 h 49445"/>
                <a:gd name="connsiteX4" fmla="*/ 59040 w 59307"/>
                <a:gd name="connsiteY4" fmla="*/ 0 h 49445"/>
                <a:gd name="connsiteX5" fmla="*/ 59040 w 59307"/>
                <a:gd name="connsiteY5" fmla="*/ 14760 h 49445"/>
                <a:gd name="connsiteX6" fmla="*/ 35424 w 59307"/>
                <a:gd name="connsiteY6" fmla="*/ 31734 h 49445"/>
                <a:gd name="connsiteX7" fmla="*/ 16236 w 59307"/>
                <a:gd name="connsiteY7" fmla="*/ 39114 h 49445"/>
                <a:gd name="connsiteX8" fmla="*/ 738 w 59307"/>
                <a:gd name="connsiteY8" fmla="*/ 49446 h 49445"/>
                <a:gd name="connsiteX9" fmla="*/ 738 w 59307"/>
                <a:gd name="connsiteY9" fmla="*/ 34686 h 4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307" h="49445">
                  <a:moveTo>
                    <a:pt x="0" y="36162"/>
                  </a:moveTo>
                  <a:cubicBezTo>
                    <a:pt x="0" y="36162"/>
                    <a:pt x="7380" y="29520"/>
                    <a:pt x="18450" y="25092"/>
                  </a:cubicBezTo>
                  <a:lnTo>
                    <a:pt x="33210" y="17712"/>
                  </a:lnTo>
                  <a:cubicBezTo>
                    <a:pt x="48708" y="11070"/>
                    <a:pt x="60516" y="2952"/>
                    <a:pt x="59040" y="0"/>
                  </a:cubicBezTo>
                  <a:lnTo>
                    <a:pt x="59040" y="0"/>
                  </a:lnTo>
                  <a:cubicBezTo>
                    <a:pt x="59397" y="4914"/>
                    <a:pt x="59397" y="9846"/>
                    <a:pt x="59040" y="14760"/>
                  </a:cubicBezTo>
                  <a:cubicBezTo>
                    <a:pt x="59040" y="14760"/>
                    <a:pt x="49446" y="25092"/>
                    <a:pt x="35424" y="31734"/>
                  </a:cubicBezTo>
                  <a:lnTo>
                    <a:pt x="16236" y="39114"/>
                  </a:lnTo>
                  <a:cubicBezTo>
                    <a:pt x="8118" y="39114"/>
                    <a:pt x="0" y="47970"/>
                    <a:pt x="738" y="49446"/>
                  </a:cubicBezTo>
                  <a:lnTo>
                    <a:pt x="738" y="34686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256A881-53FD-4488-9D74-2FCDDA28CA9C}"/>
                </a:ext>
              </a:extLst>
            </p:cNvPr>
            <p:cNvSpPr/>
            <p:nvPr/>
          </p:nvSpPr>
          <p:spPr>
            <a:xfrm>
              <a:off x="9743411" y="2025980"/>
              <a:ext cx="60066" cy="50922"/>
            </a:xfrm>
            <a:custGeom>
              <a:avLst/>
              <a:gdLst>
                <a:gd name="connsiteX0" fmla="*/ 3690 w 60066"/>
                <a:gd name="connsiteY0" fmla="*/ 50922 h 50922"/>
                <a:gd name="connsiteX1" fmla="*/ 3690 w 60066"/>
                <a:gd name="connsiteY1" fmla="*/ 50922 h 50922"/>
                <a:gd name="connsiteX2" fmla="*/ 3690 w 60066"/>
                <a:gd name="connsiteY2" fmla="*/ 36900 h 50922"/>
                <a:gd name="connsiteX3" fmla="*/ 3690 w 60066"/>
                <a:gd name="connsiteY3" fmla="*/ 36900 h 50922"/>
                <a:gd name="connsiteX4" fmla="*/ 22878 w 60066"/>
                <a:gd name="connsiteY4" fmla="*/ 25092 h 50922"/>
                <a:gd name="connsiteX5" fmla="*/ 32472 w 60066"/>
                <a:gd name="connsiteY5" fmla="*/ 16974 h 50922"/>
                <a:gd name="connsiteX6" fmla="*/ 32472 w 60066"/>
                <a:gd name="connsiteY6" fmla="*/ 16974 h 50922"/>
                <a:gd name="connsiteX7" fmla="*/ 58302 w 60066"/>
                <a:gd name="connsiteY7" fmla="*/ 0 h 50922"/>
                <a:gd name="connsiteX8" fmla="*/ 58302 w 60066"/>
                <a:gd name="connsiteY8" fmla="*/ 0 h 50922"/>
                <a:gd name="connsiteX9" fmla="*/ 58302 w 60066"/>
                <a:gd name="connsiteY9" fmla="*/ 14760 h 50922"/>
                <a:gd name="connsiteX10" fmla="*/ 58302 w 60066"/>
                <a:gd name="connsiteY10" fmla="*/ 14760 h 50922"/>
                <a:gd name="connsiteX11" fmla="*/ 34686 w 60066"/>
                <a:gd name="connsiteY11" fmla="*/ 31734 h 50922"/>
                <a:gd name="connsiteX12" fmla="*/ 15498 w 60066"/>
                <a:gd name="connsiteY12" fmla="*/ 39114 h 50922"/>
                <a:gd name="connsiteX13" fmla="*/ 0 w 60066"/>
                <a:gd name="connsiteY13" fmla="*/ 47970 h 50922"/>
                <a:gd name="connsiteX14" fmla="*/ 0 w 60066"/>
                <a:gd name="connsiteY14" fmla="*/ 47970 h 50922"/>
                <a:gd name="connsiteX15" fmla="*/ 59778 w 60066"/>
                <a:gd name="connsiteY15" fmla="*/ 2214 h 50922"/>
                <a:gd name="connsiteX16" fmla="*/ 33948 w 60066"/>
                <a:gd name="connsiteY16" fmla="*/ 16974 h 50922"/>
                <a:gd name="connsiteX17" fmla="*/ 33948 w 60066"/>
                <a:gd name="connsiteY17" fmla="*/ 16974 h 50922"/>
                <a:gd name="connsiteX18" fmla="*/ 20664 w 60066"/>
                <a:gd name="connsiteY18" fmla="*/ 22878 h 50922"/>
                <a:gd name="connsiteX19" fmla="*/ 2214 w 60066"/>
                <a:gd name="connsiteY19" fmla="*/ 33210 h 50922"/>
                <a:gd name="connsiteX20" fmla="*/ 2214 w 60066"/>
                <a:gd name="connsiteY20" fmla="*/ 33210 h 50922"/>
                <a:gd name="connsiteX21" fmla="*/ 2214 w 60066"/>
                <a:gd name="connsiteY21" fmla="*/ 46494 h 50922"/>
                <a:gd name="connsiteX22" fmla="*/ 17712 w 60066"/>
                <a:gd name="connsiteY22" fmla="*/ 37638 h 50922"/>
                <a:gd name="connsiteX23" fmla="*/ 36162 w 60066"/>
                <a:gd name="connsiteY23" fmla="*/ 30258 h 50922"/>
                <a:gd name="connsiteX24" fmla="*/ 59778 w 60066"/>
                <a:gd name="connsiteY24" fmla="*/ 14022 h 50922"/>
                <a:gd name="connsiteX25" fmla="*/ 59778 w 60066"/>
                <a:gd name="connsiteY25" fmla="*/ 14022 h 50922"/>
                <a:gd name="connsiteX26" fmla="*/ 59778 w 60066"/>
                <a:gd name="connsiteY26" fmla="*/ 2214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0066" h="50922">
                  <a:moveTo>
                    <a:pt x="3690" y="50922"/>
                  </a:moveTo>
                  <a:lnTo>
                    <a:pt x="3690" y="50922"/>
                  </a:lnTo>
                  <a:lnTo>
                    <a:pt x="3690" y="36900"/>
                  </a:lnTo>
                  <a:lnTo>
                    <a:pt x="3690" y="36900"/>
                  </a:lnTo>
                  <a:cubicBezTo>
                    <a:pt x="3690" y="36900"/>
                    <a:pt x="12546" y="28782"/>
                    <a:pt x="22878" y="25092"/>
                  </a:cubicBezTo>
                  <a:lnTo>
                    <a:pt x="32472" y="16974"/>
                  </a:lnTo>
                  <a:lnTo>
                    <a:pt x="32472" y="16974"/>
                  </a:lnTo>
                  <a:cubicBezTo>
                    <a:pt x="42183" y="13203"/>
                    <a:pt x="50987" y="7418"/>
                    <a:pt x="58302" y="0"/>
                  </a:cubicBezTo>
                  <a:lnTo>
                    <a:pt x="58302" y="0"/>
                  </a:lnTo>
                  <a:cubicBezTo>
                    <a:pt x="58703" y="4912"/>
                    <a:pt x="58703" y="9848"/>
                    <a:pt x="58302" y="14760"/>
                  </a:cubicBezTo>
                  <a:lnTo>
                    <a:pt x="58302" y="14760"/>
                  </a:lnTo>
                  <a:cubicBezTo>
                    <a:pt x="58302" y="14760"/>
                    <a:pt x="47232" y="25830"/>
                    <a:pt x="34686" y="31734"/>
                  </a:cubicBezTo>
                  <a:lnTo>
                    <a:pt x="15498" y="39114"/>
                  </a:lnTo>
                  <a:cubicBezTo>
                    <a:pt x="9660" y="40695"/>
                    <a:pt x="4325" y="43743"/>
                    <a:pt x="0" y="47970"/>
                  </a:cubicBezTo>
                  <a:lnTo>
                    <a:pt x="0" y="47970"/>
                  </a:lnTo>
                  <a:close/>
                  <a:moveTo>
                    <a:pt x="59778" y="2214"/>
                  </a:moveTo>
                  <a:cubicBezTo>
                    <a:pt x="52631" y="9340"/>
                    <a:pt x="43716" y="14435"/>
                    <a:pt x="33948" y="16974"/>
                  </a:cubicBezTo>
                  <a:lnTo>
                    <a:pt x="33948" y="16974"/>
                  </a:lnTo>
                  <a:lnTo>
                    <a:pt x="20664" y="22878"/>
                  </a:lnTo>
                  <a:cubicBezTo>
                    <a:pt x="8856" y="27306"/>
                    <a:pt x="2214" y="31734"/>
                    <a:pt x="2214" y="33210"/>
                  </a:cubicBezTo>
                  <a:lnTo>
                    <a:pt x="2214" y="33210"/>
                  </a:lnTo>
                  <a:lnTo>
                    <a:pt x="2214" y="46494"/>
                  </a:lnTo>
                  <a:cubicBezTo>
                    <a:pt x="6659" y="42428"/>
                    <a:pt x="11953" y="39403"/>
                    <a:pt x="17712" y="37638"/>
                  </a:cubicBezTo>
                  <a:cubicBezTo>
                    <a:pt x="24077" y="35755"/>
                    <a:pt x="30254" y="33285"/>
                    <a:pt x="36162" y="30258"/>
                  </a:cubicBezTo>
                  <a:cubicBezTo>
                    <a:pt x="48708" y="24354"/>
                    <a:pt x="59040" y="17712"/>
                    <a:pt x="59778" y="14022"/>
                  </a:cubicBezTo>
                  <a:lnTo>
                    <a:pt x="59778" y="14022"/>
                  </a:lnTo>
                  <a:cubicBezTo>
                    <a:pt x="60163" y="10095"/>
                    <a:pt x="60163" y="6141"/>
                    <a:pt x="59778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F770B9C-93F3-42FE-9333-CD076F79045F}"/>
                </a:ext>
              </a:extLst>
            </p:cNvPr>
            <p:cNvSpPr/>
            <p:nvPr/>
          </p:nvSpPr>
          <p:spPr>
            <a:xfrm>
              <a:off x="9753744" y="1998675"/>
              <a:ext cx="11871" cy="16235"/>
            </a:xfrm>
            <a:custGeom>
              <a:avLst/>
              <a:gdLst>
                <a:gd name="connsiteX0" fmla="*/ 6642 w 11871"/>
                <a:gd name="connsiteY0" fmla="*/ 10332 h 16235"/>
                <a:gd name="connsiteX1" fmla="*/ 11808 w 11871"/>
                <a:gd name="connsiteY1" fmla="*/ 4428 h 16235"/>
                <a:gd name="connsiteX2" fmla="*/ 5904 w 11871"/>
                <a:gd name="connsiteY2" fmla="*/ 4428 h 16235"/>
                <a:gd name="connsiteX3" fmla="*/ 0 w 11871"/>
                <a:gd name="connsiteY3" fmla="*/ 5166 h 16235"/>
                <a:gd name="connsiteX4" fmla="*/ 4428 w 11871"/>
                <a:gd name="connsiteY4" fmla="*/ 16236 h 16235"/>
                <a:gd name="connsiteX5" fmla="*/ 4428 w 11871"/>
                <a:gd name="connsiteY5" fmla="*/ 16236 h 16235"/>
                <a:gd name="connsiteX6" fmla="*/ 4428 w 11871"/>
                <a:gd name="connsiteY6" fmla="*/ 11808 h 16235"/>
                <a:gd name="connsiteX7" fmla="*/ 6642 w 11871"/>
                <a:gd name="connsiteY7" fmla="*/ 4428 h 16235"/>
                <a:gd name="connsiteX8" fmla="*/ 6642 w 11871"/>
                <a:gd name="connsiteY8" fmla="*/ 4428 h 16235"/>
                <a:gd name="connsiteX9" fmla="*/ 6642 w 11871"/>
                <a:gd name="connsiteY9" fmla="*/ 4428 h 16235"/>
                <a:gd name="connsiteX10" fmla="*/ 6642 w 11871"/>
                <a:gd name="connsiteY10" fmla="*/ 4428 h 16235"/>
                <a:gd name="connsiteX11" fmla="*/ 6642 w 11871"/>
                <a:gd name="connsiteY11" fmla="*/ 4428 h 16235"/>
                <a:gd name="connsiteX12" fmla="*/ 6642 w 11871"/>
                <a:gd name="connsiteY12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871" h="16235">
                  <a:moveTo>
                    <a:pt x="6642" y="10332"/>
                  </a:moveTo>
                  <a:cubicBezTo>
                    <a:pt x="6642" y="10332"/>
                    <a:pt x="12546" y="10332"/>
                    <a:pt x="11808" y="4428"/>
                  </a:cubicBezTo>
                  <a:cubicBezTo>
                    <a:pt x="11070" y="-1476"/>
                    <a:pt x="11808" y="4428"/>
                    <a:pt x="5904" y="4428"/>
                  </a:cubicBezTo>
                  <a:lnTo>
                    <a:pt x="0" y="5166"/>
                  </a:lnTo>
                  <a:lnTo>
                    <a:pt x="4428" y="16236"/>
                  </a:lnTo>
                  <a:lnTo>
                    <a:pt x="4428" y="16236"/>
                  </a:lnTo>
                  <a:lnTo>
                    <a:pt x="4428" y="11808"/>
                  </a:lnTo>
                  <a:close/>
                  <a:moveTo>
                    <a:pt x="6642" y="4428"/>
                  </a:moveTo>
                  <a:lnTo>
                    <a:pt x="6642" y="4428"/>
                  </a:lnTo>
                  <a:cubicBezTo>
                    <a:pt x="6642" y="4428"/>
                    <a:pt x="6642" y="4428"/>
                    <a:pt x="6642" y="4428"/>
                  </a:cubicBezTo>
                  <a:lnTo>
                    <a:pt x="6642" y="4428"/>
                  </a:lnTo>
                  <a:lnTo>
                    <a:pt x="6642" y="4428"/>
                  </a:lnTo>
                  <a:lnTo>
                    <a:pt x="6642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1A68C1A4-F3C2-47DF-813C-D24FAD2E1310}"/>
                </a:ext>
              </a:extLst>
            </p:cNvPr>
            <p:cNvSpPr/>
            <p:nvPr/>
          </p:nvSpPr>
          <p:spPr>
            <a:xfrm>
              <a:off x="9772194" y="1998675"/>
              <a:ext cx="8118" cy="11070"/>
            </a:xfrm>
            <a:custGeom>
              <a:avLst/>
              <a:gdLst>
                <a:gd name="connsiteX0" fmla="*/ 0 w 8118"/>
                <a:gd name="connsiteY0" fmla="*/ 0 h 11070"/>
                <a:gd name="connsiteX1" fmla="*/ 0 w 8118"/>
                <a:gd name="connsiteY1" fmla="*/ 0 h 11070"/>
                <a:gd name="connsiteX2" fmla="*/ 0 w 8118"/>
                <a:gd name="connsiteY2" fmla="*/ 11070 h 11070"/>
                <a:gd name="connsiteX3" fmla="*/ 8118 w 8118"/>
                <a:gd name="connsiteY3" fmla="*/ 11070 h 11070"/>
                <a:gd name="connsiteX4" fmla="*/ 8118 w 8118"/>
                <a:gd name="connsiteY4" fmla="*/ 11070 h 11070"/>
                <a:gd name="connsiteX5" fmla="*/ 3690 w 8118"/>
                <a:gd name="connsiteY5" fmla="*/ 11070 h 11070"/>
                <a:gd name="connsiteX6" fmla="*/ 3690 w 8118"/>
                <a:gd name="connsiteY6" fmla="*/ 73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8" h="11070">
                  <a:moveTo>
                    <a:pt x="0" y="0"/>
                  </a:moveTo>
                  <a:lnTo>
                    <a:pt x="0" y="0"/>
                  </a:lnTo>
                  <a:lnTo>
                    <a:pt x="0" y="11070"/>
                  </a:lnTo>
                  <a:lnTo>
                    <a:pt x="8118" y="11070"/>
                  </a:lnTo>
                  <a:lnTo>
                    <a:pt x="8118" y="11070"/>
                  </a:lnTo>
                  <a:lnTo>
                    <a:pt x="3690" y="11070"/>
                  </a:lnTo>
                  <a:lnTo>
                    <a:pt x="3690" y="738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552D78B5-35E6-4BCB-A752-86722E11E91F}"/>
                </a:ext>
              </a:extLst>
            </p:cNvPr>
            <p:cNvSpPr/>
            <p:nvPr/>
          </p:nvSpPr>
          <p:spPr>
            <a:xfrm>
              <a:off x="9779573" y="1996460"/>
              <a:ext cx="13284" cy="12546"/>
            </a:xfrm>
            <a:custGeom>
              <a:avLst/>
              <a:gdLst>
                <a:gd name="connsiteX0" fmla="*/ 8118 w 13284"/>
                <a:gd name="connsiteY0" fmla="*/ 11808 h 12546"/>
                <a:gd name="connsiteX1" fmla="*/ 13284 w 13284"/>
                <a:gd name="connsiteY1" fmla="*/ 0 h 12546"/>
                <a:gd name="connsiteX2" fmla="*/ 13284 w 13284"/>
                <a:gd name="connsiteY2" fmla="*/ 0 h 12546"/>
                <a:gd name="connsiteX3" fmla="*/ 13284 w 13284"/>
                <a:gd name="connsiteY3" fmla="*/ 8856 h 12546"/>
                <a:gd name="connsiteX4" fmla="*/ 3690 w 13284"/>
                <a:gd name="connsiteY4" fmla="*/ 738 h 12546"/>
                <a:gd name="connsiteX5" fmla="*/ 0 w 13284"/>
                <a:gd name="connsiteY5" fmla="*/ 738 h 12546"/>
                <a:gd name="connsiteX6" fmla="*/ 6642 w 13284"/>
                <a:gd name="connsiteY6" fmla="*/ 12546 h 12546"/>
                <a:gd name="connsiteX7" fmla="*/ 6642 w 13284"/>
                <a:gd name="connsiteY7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4" h="12546">
                  <a:moveTo>
                    <a:pt x="8118" y="11808"/>
                  </a:moveTo>
                  <a:lnTo>
                    <a:pt x="13284" y="0"/>
                  </a:lnTo>
                  <a:lnTo>
                    <a:pt x="13284" y="0"/>
                  </a:lnTo>
                  <a:lnTo>
                    <a:pt x="13284" y="8856"/>
                  </a:lnTo>
                  <a:lnTo>
                    <a:pt x="3690" y="738"/>
                  </a:lnTo>
                  <a:lnTo>
                    <a:pt x="0" y="738"/>
                  </a:lnTo>
                  <a:lnTo>
                    <a:pt x="6642" y="12546"/>
                  </a:lnTo>
                  <a:lnTo>
                    <a:pt x="6642" y="12546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8551631F-69DA-42F1-B47C-AC69113FB6A2}"/>
                </a:ext>
              </a:extLst>
            </p:cNvPr>
            <p:cNvSpPr/>
            <p:nvPr/>
          </p:nvSpPr>
          <p:spPr>
            <a:xfrm>
              <a:off x="9799499" y="1999166"/>
              <a:ext cx="11070" cy="7626"/>
            </a:xfrm>
            <a:custGeom>
              <a:avLst/>
              <a:gdLst>
                <a:gd name="connsiteX0" fmla="*/ 5166 w 11070"/>
                <a:gd name="connsiteY0" fmla="*/ 984 h 7626"/>
                <a:gd name="connsiteX1" fmla="*/ 5166 w 11070"/>
                <a:gd name="connsiteY1" fmla="*/ 984 h 7626"/>
                <a:gd name="connsiteX2" fmla="*/ 5166 w 11070"/>
                <a:gd name="connsiteY2" fmla="*/ 984 h 7626"/>
                <a:gd name="connsiteX3" fmla="*/ 0 w 11070"/>
                <a:gd name="connsiteY3" fmla="*/ 984 h 7626"/>
                <a:gd name="connsiteX4" fmla="*/ 5166 w 11070"/>
                <a:gd name="connsiteY4" fmla="*/ 7626 h 7626"/>
                <a:gd name="connsiteX5" fmla="*/ 5166 w 11070"/>
                <a:gd name="connsiteY5" fmla="*/ 7626 h 7626"/>
                <a:gd name="connsiteX6" fmla="*/ 5166 w 11070"/>
                <a:gd name="connsiteY6" fmla="*/ 7626 h 7626"/>
                <a:gd name="connsiteX7" fmla="*/ 5166 w 11070"/>
                <a:gd name="connsiteY7" fmla="*/ 7626 h 7626"/>
                <a:gd name="connsiteX8" fmla="*/ 5166 w 11070"/>
                <a:gd name="connsiteY8" fmla="*/ 7626 h 7626"/>
                <a:gd name="connsiteX9" fmla="*/ 5166 w 11070"/>
                <a:gd name="connsiteY9" fmla="*/ 7626 h 7626"/>
                <a:gd name="connsiteX10" fmla="*/ 11070 w 11070"/>
                <a:gd name="connsiteY10" fmla="*/ 7626 h 7626"/>
                <a:gd name="connsiteX11" fmla="*/ 5166 w 11070"/>
                <a:gd name="connsiteY11" fmla="*/ 984 h 7626"/>
                <a:gd name="connsiteX12" fmla="*/ 5166 w 11070"/>
                <a:gd name="connsiteY12" fmla="*/ 984 h 7626"/>
                <a:gd name="connsiteX13" fmla="*/ 5166 w 11070"/>
                <a:gd name="connsiteY13" fmla="*/ 984 h 7626"/>
                <a:gd name="connsiteX14" fmla="*/ 5166 w 11070"/>
                <a:gd name="connsiteY14" fmla="*/ 984 h 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070" h="7626">
                  <a:moveTo>
                    <a:pt x="5166" y="984"/>
                  </a:moveTo>
                  <a:lnTo>
                    <a:pt x="5166" y="984"/>
                  </a:lnTo>
                  <a:lnTo>
                    <a:pt x="5166" y="984"/>
                  </a:lnTo>
                  <a:cubicBezTo>
                    <a:pt x="5166" y="984"/>
                    <a:pt x="0" y="984"/>
                    <a:pt x="0" y="984"/>
                  </a:cubicBezTo>
                  <a:cubicBezTo>
                    <a:pt x="0" y="984"/>
                    <a:pt x="5904" y="984"/>
                    <a:pt x="5166" y="7626"/>
                  </a:cubicBezTo>
                  <a:lnTo>
                    <a:pt x="5166" y="7626"/>
                  </a:lnTo>
                  <a:cubicBezTo>
                    <a:pt x="5166" y="7626"/>
                    <a:pt x="5166" y="7626"/>
                    <a:pt x="5166" y="7626"/>
                  </a:cubicBezTo>
                  <a:lnTo>
                    <a:pt x="5166" y="7626"/>
                  </a:lnTo>
                  <a:lnTo>
                    <a:pt x="5166" y="7626"/>
                  </a:lnTo>
                  <a:lnTo>
                    <a:pt x="5166" y="7626"/>
                  </a:lnTo>
                  <a:cubicBezTo>
                    <a:pt x="5166" y="7626"/>
                    <a:pt x="11070" y="7626"/>
                    <a:pt x="11070" y="7626"/>
                  </a:cubicBezTo>
                  <a:cubicBezTo>
                    <a:pt x="11070" y="7626"/>
                    <a:pt x="5166" y="3198"/>
                    <a:pt x="5166" y="984"/>
                  </a:cubicBezTo>
                  <a:cubicBezTo>
                    <a:pt x="5166" y="-1230"/>
                    <a:pt x="5166" y="984"/>
                    <a:pt x="5166" y="984"/>
                  </a:cubicBezTo>
                  <a:cubicBezTo>
                    <a:pt x="5166" y="984"/>
                    <a:pt x="5166" y="984"/>
                    <a:pt x="5166" y="984"/>
                  </a:cubicBezTo>
                  <a:lnTo>
                    <a:pt x="5166" y="984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9F792E5-E54E-415A-ACBD-83F2A78046BA}"/>
                </a:ext>
              </a:extLst>
            </p:cNvPr>
            <p:cNvSpPr/>
            <p:nvPr/>
          </p:nvSpPr>
          <p:spPr>
            <a:xfrm>
              <a:off x="10039349" y="1928564"/>
              <a:ext cx="31734" cy="73800"/>
            </a:xfrm>
            <a:custGeom>
              <a:avLst/>
              <a:gdLst>
                <a:gd name="connsiteX0" fmla="*/ 9594 w 31734"/>
                <a:gd name="connsiteY0" fmla="*/ 0 h 73800"/>
                <a:gd name="connsiteX1" fmla="*/ 9594 w 31734"/>
                <a:gd name="connsiteY1" fmla="*/ 0 h 73800"/>
                <a:gd name="connsiteX2" fmla="*/ 0 w 31734"/>
                <a:gd name="connsiteY2" fmla="*/ 0 h 73800"/>
                <a:gd name="connsiteX3" fmla="*/ 0 w 31734"/>
                <a:gd name="connsiteY3" fmla="*/ 0 h 73800"/>
                <a:gd name="connsiteX4" fmla="*/ 0 w 31734"/>
                <a:gd name="connsiteY4" fmla="*/ 0 h 73800"/>
                <a:gd name="connsiteX5" fmla="*/ 0 w 31734"/>
                <a:gd name="connsiteY5" fmla="*/ 0 h 73800"/>
                <a:gd name="connsiteX6" fmla="*/ 0 w 31734"/>
                <a:gd name="connsiteY6" fmla="*/ 0 h 73800"/>
                <a:gd name="connsiteX7" fmla="*/ 0 w 31734"/>
                <a:gd name="connsiteY7" fmla="*/ 0 h 73800"/>
                <a:gd name="connsiteX8" fmla="*/ 0 w 31734"/>
                <a:gd name="connsiteY8" fmla="*/ 0 h 73800"/>
                <a:gd name="connsiteX9" fmla="*/ 0 w 31734"/>
                <a:gd name="connsiteY9" fmla="*/ 0 h 73800"/>
                <a:gd name="connsiteX10" fmla="*/ 4428 w 31734"/>
                <a:gd name="connsiteY10" fmla="*/ 0 h 73800"/>
                <a:gd name="connsiteX11" fmla="*/ 4428 w 31734"/>
                <a:gd name="connsiteY11" fmla="*/ 0 h 73800"/>
                <a:gd name="connsiteX12" fmla="*/ 10332 w 31734"/>
                <a:gd name="connsiteY12" fmla="*/ 0 h 73800"/>
                <a:gd name="connsiteX13" fmla="*/ 15498 w 31734"/>
                <a:gd name="connsiteY13" fmla="*/ 0 h 73800"/>
                <a:gd name="connsiteX14" fmla="*/ 21402 w 31734"/>
                <a:gd name="connsiteY14" fmla="*/ 0 h 73800"/>
                <a:gd name="connsiteX15" fmla="*/ 27306 w 31734"/>
                <a:gd name="connsiteY15" fmla="*/ 0 h 73800"/>
                <a:gd name="connsiteX16" fmla="*/ 27306 w 31734"/>
                <a:gd name="connsiteY16" fmla="*/ 0 h 73800"/>
                <a:gd name="connsiteX17" fmla="*/ 31734 w 31734"/>
                <a:gd name="connsiteY17" fmla="*/ 0 h 73800"/>
                <a:gd name="connsiteX18" fmla="*/ 31734 w 31734"/>
                <a:gd name="connsiteY18" fmla="*/ 0 h 73800"/>
                <a:gd name="connsiteX19" fmla="*/ 31734 w 31734"/>
                <a:gd name="connsiteY19" fmla="*/ 0 h 73800"/>
                <a:gd name="connsiteX20" fmla="*/ 31734 w 31734"/>
                <a:gd name="connsiteY20" fmla="*/ 0 h 73800"/>
                <a:gd name="connsiteX21" fmla="*/ 31734 w 31734"/>
                <a:gd name="connsiteY21" fmla="*/ 0 h 73800"/>
                <a:gd name="connsiteX22" fmla="*/ 31734 w 31734"/>
                <a:gd name="connsiteY22" fmla="*/ 0 h 73800"/>
                <a:gd name="connsiteX23" fmla="*/ 31734 w 31734"/>
                <a:gd name="connsiteY23" fmla="*/ 0 h 73800"/>
                <a:gd name="connsiteX24" fmla="*/ 31734 w 31734"/>
                <a:gd name="connsiteY24" fmla="*/ 0 h 73800"/>
                <a:gd name="connsiteX25" fmla="*/ 9594 w 31734"/>
                <a:gd name="connsiteY25" fmla="*/ 0 h 73800"/>
                <a:gd name="connsiteX26" fmla="*/ 9594 w 31734"/>
                <a:gd name="connsiteY2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1734" h="73800">
                  <a:moveTo>
                    <a:pt x="9594" y="0"/>
                  </a:moveTo>
                  <a:lnTo>
                    <a:pt x="959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4428" y="0"/>
                  </a:cubicBezTo>
                  <a:lnTo>
                    <a:pt x="4428" y="0"/>
                  </a:lnTo>
                  <a:lnTo>
                    <a:pt x="10332" y="0"/>
                  </a:lnTo>
                  <a:lnTo>
                    <a:pt x="15498" y="0"/>
                  </a:lnTo>
                  <a:lnTo>
                    <a:pt x="21402" y="0"/>
                  </a:lnTo>
                  <a:lnTo>
                    <a:pt x="27306" y="0"/>
                  </a:lnTo>
                  <a:lnTo>
                    <a:pt x="27306" y="0"/>
                  </a:lnTo>
                  <a:cubicBezTo>
                    <a:pt x="27306" y="0"/>
                    <a:pt x="31734" y="0"/>
                    <a:pt x="31734" y="0"/>
                  </a:cubicBez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9594" y="0"/>
                  </a:lnTo>
                  <a:lnTo>
                    <a:pt x="9594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6176AED-C917-4285-86A4-5A99B89E5960}"/>
                </a:ext>
              </a:extLst>
            </p:cNvPr>
            <p:cNvSpPr/>
            <p:nvPr/>
          </p:nvSpPr>
          <p:spPr>
            <a:xfrm>
              <a:off x="10031969" y="1922660"/>
              <a:ext cx="31733" cy="8855"/>
            </a:xfrm>
            <a:custGeom>
              <a:avLst/>
              <a:gdLst>
                <a:gd name="connsiteX0" fmla="*/ 30996 w 31733"/>
                <a:gd name="connsiteY0" fmla="*/ 8856 h 8855"/>
                <a:gd name="connsiteX1" fmla="*/ 30996 w 31733"/>
                <a:gd name="connsiteY1" fmla="*/ 8856 h 8855"/>
                <a:gd name="connsiteX2" fmla="*/ 30996 w 31733"/>
                <a:gd name="connsiteY2" fmla="*/ 8856 h 8855"/>
                <a:gd name="connsiteX3" fmla="*/ 30996 w 31733"/>
                <a:gd name="connsiteY3" fmla="*/ 8856 h 8855"/>
                <a:gd name="connsiteX4" fmla="*/ 16974 w 31733"/>
                <a:gd name="connsiteY4" fmla="*/ 8856 h 8855"/>
                <a:gd name="connsiteX5" fmla="*/ 16974 w 31733"/>
                <a:gd name="connsiteY5" fmla="*/ 8856 h 8855"/>
                <a:gd name="connsiteX6" fmla="*/ 16974 w 31733"/>
                <a:gd name="connsiteY6" fmla="*/ 8856 h 8855"/>
                <a:gd name="connsiteX7" fmla="*/ 9594 w 31733"/>
                <a:gd name="connsiteY7" fmla="*/ 8856 h 8855"/>
                <a:gd name="connsiteX8" fmla="*/ 9594 w 31733"/>
                <a:gd name="connsiteY8" fmla="*/ 8856 h 8855"/>
                <a:gd name="connsiteX9" fmla="*/ 9594 w 31733"/>
                <a:gd name="connsiteY9" fmla="*/ 8856 h 8855"/>
                <a:gd name="connsiteX10" fmla="*/ 0 w 31733"/>
                <a:gd name="connsiteY10" fmla="*/ 8856 h 8855"/>
                <a:gd name="connsiteX11" fmla="*/ 0 w 31733"/>
                <a:gd name="connsiteY11" fmla="*/ 8856 h 8855"/>
                <a:gd name="connsiteX12" fmla="*/ 0 w 31733"/>
                <a:gd name="connsiteY12" fmla="*/ 8856 h 8855"/>
                <a:gd name="connsiteX13" fmla="*/ 0 w 31733"/>
                <a:gd name="connsiteY13" fmla="*/ 8856 h 8855"/>
                <a:gd name="connsiteX14" fmla="*/ 4428 w 31733"/>
                <a:gd name="connsiteY14" fmla="*/ 8856 h 8855"/>
                <a:gd name="connsiteX15" fmla="*/ 4428 w 31733"/>
                <a:gd name="connsiteY15" fmla="*/ 8856 h 8855"/>
                <a:gd name="connsiteX16" fmla="*/ 10332 w 31733"/>
                <a:gd name="connsiteY16" fmla="*/ 8856 h 8855"/>
                <a:gd name="connsiteX17" fmla="*/ 21402 w 31733"/>
                <a:gd name="connsiteY17" fmla="*/ 8856 h 8855"/>
                <a:gd name="connsiteX18" fmla="*/ 27306 w 31733"/>
                <a:gd name="connsiteY18" fmla="*/ 8856 h 8855"/>
                <a:gd name="connsiteX19" fmla="*/ 27306 w 31733"/>
                <a:gd name="connsiteY19" fmla="*/ 8856 h 8855"/>
                <a:gd name="connsiteX20" fmla="*/ 31734 w 31733"/>
                <a:gd name="connsiteY20" fmla="*/ 8856 h 8855"/>
                <a:gd name="connsiteX21" fmla="*/ 31734 w 31733"/>
                <a:gd name="connsiteY21" fmla="*/ 8856 h 8855"/>
                <a:gd name="connsiteX22" fmla="*/ 31734 w 31733"/>
                <a:gd name="connsiteY22" fmla="*/ 8856 h 8855"/>
                <a:gd name="connsiteX23" fmla="*/ 31734 w 31733"/>
                <a:gd name="connsiteY23" fmla="*/ 8856 h 8855"/>
                <a:gd name="connsiteX24" fmla="*/ 31734 w 31733"/>
                <a:gd name="connsiteY24" fmla="*/ 8856 h 8855"/>
                <a:gd name="connsiteX25" fmla="*/ 31734 w 31733"/>
                <a:gd name="connsiteY25" fmla="*/ 8856 h 8855"/>
                <a:gd name="connsiteX26" fmla="*/ 738 w 31733"/>
                <a:gd name="connsiteY26" fmla="*/ 8856 h 8855"/>
                <a:gd name="connsiteX27" fmla="*/ 738 w 31733"/>
                <a:gd name="connsiteY27" fmla="*/ 8856 h 8855"/>
                <a:gd name="connsiteX28" fmla="*/ 738 w 31733"/>
                <a:gd name="connsiteY28" fmla="*/ 8856 h 8855"/>
                <a:gd name="connsiteX29" fmla="*/ 738 w 31733"/>
                <a:gd name="connsiteY29" fmla="*/ 8856 h 8855"/>
                <a:gd name="connsiteX30" fmla="*/ 738 w 31733"/>
                <a:gd name="connsiteY30" fmla="*/ 8856 h 8855"/>
                <a:gd name="connsiteX31" fmla="*/ 738 w 31733"/>
                <a:gd name="connsiteY31" fmla="*/ 8856 h 8855"/>
                <a:gd name="connsiteX32" fmla="*/ 738 w 31733"/>
                <a:gd name="connsiteY32" fmla="*/ 8856 h 8855"/>
                <a:gd name="connsiteX33" fmla="*/ 738 w 31733"/>
                <a:gd name="connsiteY33" fmla="*/ 8856 h 8855"/>
                <a:gd name="connsiteX34" fmla="*/ 16974 w 31733"/>
                <a:gd name="connsiteY34" fmla="*/ 8856 h 8855"/>
                <a:gd name="connsiteX35" fmla="*/ 16974 w 31733"/>
                <a:gd name="connsiteY35" fmla="*/ 8856 h 8855"/>
                <a:gd name="connsiteX36" fmla="*/ 16974 w 31733"/>
                <a:gd name="connsiteY36" fmla="*/ 8856 h 8855"/>
                <a:gd name="connsiteX37" fmla="*/ 16974 w 31733"/>
                <a:gd name="connsiteY37" fmla="*/ 8856 h 8855"/>
                <a:gd name="connsiteX38" fmla="*/ 16974 w 31733"/>
                <a:gd name="connsiteY38" fmla="*/ 8856 h 8855"/>
                <a:gd name="connsiteX39" fmla="*/ 16974 w 31733"/>
                <a:gd name="connsiteY39" fmla="*/ 8856 h 8855"/>
                <a:gd name="connsiteX40" fmla="*/ 16974 w 31733"/>
                <a:gd name="connsiteY40" fmla="*/ 8856 h 8855"/>
                <a:gd name="connsiteX41" fmla="*/ 16974 w 31733"/>
                <a:gd name="connsiteY41" fmla="*/ 8856 h 8855"/>
                <a:gd name="connsiteX42" fmla="*/ 16974 w 31733"/>
                <a:gd name="connsiteY42" fmla="*/ 8856 h 8855"/>
                <a:gd name="connsiteX43" fmla="*/ 16974 w 31733"/>
                <a:gd name="connsiteY43" fmla="*/ 8856 h 8855"/>
                <a:gd name="connsiteX44" fmla="*/ 16974 w 31733"/>
                <a:gd name="connsiteY44" fmla="*/ 8856 h 8855"/>
                <a:gd name="connsiteX45" fmla="*/ 16974 w 31733"/>
                <a:gd name="connsiteY45" fmla="*/ 8856 h 8855"/>
                <a:gd name="connsiteX46" fmla="*/ 16974 w 31733"/>
                <a:gd name="connsiteY46" fmla="*/ 8856 h 8855"/>
                <a:gd name="connsiteX47" fmla="*/ 16974 w 31733"/>
                <a:gd name="connsiteY47" fmla="*/ 8856 h 8855"/>
                <a:gd name="connsiteX48" fmla="*/ 16974 w 31733"/>
                <a:gd name="connsiteY48" fmla="*/ 8856 h 8855"/>
                <a:gd name="connsiteX49" fmla="*/ 13284 w 31733"/>
                <a:gd name="connsiteY49" fmla="*/ 8856 h 8855"/>
                <a:gd name="connsiteX50" fmla="*/ 13284 w 31733"/>
                <a:gd name="connsiteY50" fmla="*/ 8856 h 8855"/>
                <a:gd name="connsiteX51" fmla="*/ 7380 w 31733"/>
                <a:gd name="connsiteY51" fmla="*/ 8856 h 8855"/>
                <a:gd name="connsiteX52" fmla="*/ 16974 w 31733"/>
                <a:gd name="connsiteY52" fmla="*/ 0 h 8855"/>
                <a:gd name="connsiteX53" fmla="*/ 16974 w 31733"/>
                <a:gd name="connsiteY53" fmla="*/ 0 h 8855"/>
                <a:gd name="connsiteX54" fmla="*/ 11808 w 31733"/>
                <a:gd name="connsiteY54" fmla="*/ 0 h 8855"/>
                <a:gd name="connsiteX55" fmla="*/ 5904 w 31733"/>
                <a:gd name="connsiteY55" fmla="*/ 0 h 8855"/>
                <a:gd name="connsiteX56" fmla="*/ 5904 w 31733"/>
                <a:gd name="connsiteY56" fmla="*/ 0 h 8855"/>
                <a:gd name="connsiteX57" fmla="*/ 5904 w 31733"/>
                <a:gd name="connsiteY57" fmla="*/ 0 h 8855"/>
                <a:gd name="connsiteX58" fmla="*/ 5904 w 31733"/>
                <a:gd name="connsiteY58" fmla="*/ 0 h 8855"/>
                <a:gd name="connsiteX59" fmla="*/ 5904 w 31733"/>
                <a:gd name="connsiteY59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1733" h="8855">
                  <a:moveTo>
                    <a:pt x="30996" y="8856"/>
                  </a:moveTo>
                  <a:lnTo>
                    <a:pt x="30996" y="8856"/>
                  </a:lnTo>
                  <a:lnTo>
                    <a:pt x="30996" y="8856"/>
                  </a:lnTo>
                  <a:cubicBezTo>
                    <a:pt x="30996" y="8856"/>
                    <a:pt x="30996" y="8856"/>
                    <a:pt x="30996" y="8856"/>
                  </a:cubicBez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9594" y="8856"/>
                  </a:lnTo>
                  <a:lnTo>
                    <a:pt x="9594" y="8856"/>
                  </a:lnTo>
                  <a:lnTo>
                    <a:pt x="9594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lnTo>
                    <a:pt x="0" y="8856"/>
                  </a:lnTo>
                  <a:cubicBezTo>
                    <a:pt x="0" y="8856"/>
                    <a:pt x="0" y="8856"/>
                    <a:pt x="4428" y="8856"/>
                  </a:cubicBezTo>
                  <a:lnTo>
                    <a:pt x="4428" y="8856"/>
                  </a:lnTo>
                  <a:lnTo>
                    <a:pt x="10332" y="8856"/>
                  </a:lnTo>
                  <a:lnTo>
                    <a:pt x="21402" y="8856"/>
                  </a:lnTo>
                  <a:lnTo>
                    <a:pt x="27306" y="8856"/>
                  </a:lnTo>
                  <a:lnTo>
                    <a:pt x="27306" y="8856"/>
                  </a:lnTo>
                  <a:cubicBezTo>
                    <a:pt x="27306" y="8856"/>
                    <a:pt x="31734" y="8856"/>
                    <a:pt x="31734" y="8856"/>
                  </a:cubicBezTo>
                  <a:lnTo>
                    <a:pt x="31734" y="8856"/>
                  </a:lnTo>
                  <a:lnTo>
                    <a:pt x="31734" y="8856"/>
                  </a:lnTo>
                  <a:lnTo>
                    <a:pt x="31734" y="8856"/>
                  </a:lnTo>
                  <a:lnTo>
                    <a:pt x="31734" y="8856"/>
                  </a:lnTo>
                  <a:lnTo>
                    <a:pt x="31734" y="8856"/>
                  </a:lnTo>
                  <a:close/>
                  <a:moveTo>
                    <a:pt x="738" y="8856"/>
                  </a:moveTo>
                  <a:lnTo>
                    <a:pt x="738" y="8856"/>
                  </a:lnTo>
                  <a:lnTo>
                    <a:pt x="738" y="8856"/>
                  </a:lnTo>
                  <a:lnTo>
                    <a:pt x="738" y="8856"/>
                  </a:lnTo>
                  <a:lnTo>
                    <a:pt x="738" y="8856"/>
                  </a:lnTo>
                  <a:lnTo>
                    <a:pt x="738" y="8856"/>
                  </a:lnTo>
                  <a:lnTo>
                    <a:pt x="738" y="8856"/>
                  </a:lnTo>
                  <a:lnTo>
                    <a:pt x="738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lnTo>
                    <a:pt x="16974" y="8856"/>
                  </a:lnTo>
                  <a:cubicBezTo>
                    <a:pt x="16974" y="8856"/>
                    <a:pt x="16974" y="8856"/>
                    <a:pt x="13284" y="8856"/>
                  </a:cubicBezTo>
                  <a:lnTo>
                    <a:pt x="13284" y="8856"/>
                  </a:lnTo>
                  <a:lnTo>
                    <a:pt x="7380" y="8856"/>
                  </a:lnTo>
                  <a:lnTo>
                    <a:pt x="16974" y="0"/>
                  </a:lnTo>
                  <a:lnTo>
                    <a:pt x="16974" y="0"/>
                  </a:lnTo>
                  <a:lnTo>
                    <a:pt x="11808" y="0"/>
                  </a:lnTo>
                  <a:lnTo>
                    <a:pt x="5904" y="0"/>
                  </a:lnTo>
                  <a:lnTo>
                    <a:pt x="5904" y="0"/>
                  </a:lnTo>
                  <a:cubicBezTo>
                    <a:pt x="5904" y="0"/>
                    <a:pt x="1476" y="0"/>
                    <a:pt x="5904" y="0"/>
                  </a:cubicBez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52B1D432-156B-49A0-9081-AA0DDD595D8F}"/>
                </a:ext>
              </a:extLst>
            </p:cNvPr>
            <p:cNvSpPr/>
            <p:nvPr/>
          </p:nvSpPr>
          <p:spPr>
            <a:xfrm>
              <a:off x="10048944" y="1920447"/>
              <a:ext cx="3690" cy="7379"/>
            </a:xfrm>
            <a:custGeom>
              <a:avLst/>
              <a:gdLst>
                <a:gd name="connsiteX0" fmla="*/ 0 w 3690"/>
                <a:gd name="connsiteY0" fmla="*/ 0 h 7379"/>
                <a:gd name="connsiteX1" fmla="*/ 0 w 3690"/>
                <a:gd name="connsiteY1" fmla="*/ 0 h 7379"/>
                <a:gd name="connsiteX2" fmla="*/ 3690 w 3690"/>
                <a:gd name="connsiteY2" fmla="*/ 3690 h 7379"/>
                <a:gd name="connsiteX3" fmla="*/ 0 w 3690"/>
                <a:gd name="connsiteY3" fmla="*/ 7380 h 7379"/>
                <a:gd name="connsiteX4" fmla="*/ 0 w 3690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737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038" y="0"/>
                    <a:pt x="3690" y="1652"/>
                    <a:pt x="3690" y="3690"/>
                  </a:cubicBezTo>
                  <a:cubicBezTo>
                    <a:pt x="3690" y="5728"/>
                    <a:pt x="2038" y="7380"/>
                    <a:pt x="0" y="7380"/>
                  </a:cubicBezTo>
                  <a:cubicBezTo>
                    <a:pt x="0" y="7380"/>
                    <a:pt x="0" y="7380"/>
                    <a:pt x="0" y="738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A93C3858-0145-4DF2-B22E-254A09DAE79D}"/>
                </a:ext>
              </a:extLst>
            </p:cNvPr>
            <p:cNvSpPr/>
            <p:nvPr/>
          </p:nvSpPr>
          <p:spPr>
            <a:xfrm>
              <a:off x="10048944" y="1917495"/>
              <a:ext cx="3690" cy="14021"/>
            </a:xfrm>
            <a:custGeom>
              <a:avLst/>
              <a:gdLst>
                <a:gd name="connsiteX0" fmla="*/ 0 w 3690"/>
                <a:gd name="connsiteY0" fmla="*/ 6642 h 14021"/>
                <a:gd name="connsiteX1" fmla="*/ 0 w 3690"/>
                <a:gd name="connsiteY1" fmla="*/ 6642 h 14021"/>
                <a:gd name="connsiteX2" fmla="*/ 0 w 3690"/>
                <a:gd name="connsiteY2" fmla="*/ 6642 h 14021"/>
                <a:gd name="connsiteX3" fmla="*/ 3690 w 3690"/>
                <a:gd name="connsiteY3" fmla="*/ 10332 h 14021"/>
                <a:gd name="connsiteX4" fmla="*/ 0 w 3690"/>
                <a:gd name="connsiteY4" fmla="*/ 14022 h 14021"/>
                <a:gd name="connsiteX5" fmla="*/ 0 w 3690"/>
                <a:gd name="connsiteY5" fmla="*/ 0 h 14021"/>
                <a:gd name="connsiteX6" fmla="*/ 0 w 3690"/>
                <a:gd name="connsiteY6" fmla="*/ 0 h 14021"/>
                <a:gd name="connsiteX7" fmla="*/ 0 w 3690"/>
                <a:gd name="connsiteY7" fmla="*/ 0 h 14021"/>
                <a:gd name="connsiteX8" fmla="*/ 0 w 3690"/>
                <a:gd name="connsiteY8" fmla="*/ 0 h 14021"/>
                <a:gd name="connsiteX9" fmla="*/ 0 w 3690"/>
                <a:gd name="connsiteY9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" h="14021">
                  <a:moveTo>
                    <a:pt x="0" y="6642"/>
                  </a:moveTo>
                  <a:cubicBezTo>
                    <a:pt x="0" y="6642"/>
                    <a:pt x="0" y="6642"/>
                    <a:pt x="0" y="6642"/>
                  </a:cubicBezTo>
                  <a:cubicBezTo>
                    <a:pt x="0" y="6642"/>
                    <a:pt x="0" y="6642"/>
                    <a:pt x="0" y="6642"/>
                  </a:cubicBezTo>
                  <a:cubicBezTo>
                    <a:pt x="2038" y="6642"/>
                    <a:pt x="3690" y="8294"/>
                    <a:pt x="3690" y="10332"/>
                  </a:cubicBezTo>
                  <a:cubicBezTo>
                    <a:pt x="3690" y="12370"/>
                    <a:pt x="2038" y="14022"/>
                    <a:pt x="0" y="14022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1631E8CB-D5F3-4606-A3AA-95E6B222652E}"/>
                </a:ext>
              </a:extLst>
            </p:cNvPr>
            <p:cNvSpPr/>
            <p:nvPr/>
          </p:nvSpPr>
          <p:spPr>
            <a:xfrm>
              <a:off x="10048944" y="19204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3B2ECE22-4A7D-4DA0-A454-A08C4E6E5D36}"/>
                </a:ext>
              </a:extLst>
            </p:cNvPr>
            <p:cNvSpPr/>
            <p:nvPr/>
          </p:nvSpPr>
          <p:spPr>
            <a:xfrm>
              <a:off x="10048944" y="1917495"/>
              <a:ext cx="73800" cy="6641"/>
            </a:xfrm>
            <a:custGeom>
              <a:avLst/>
              <a:gdLst>
                <a:gd name="connsiteX0" fmla="*/ 0 w 73800"/>
                <a:gd name="connsiteY0" fmla="*/ 6642 h 6641"/>
                <a:gd name="connsiteX1" fmla="*/ 0 w 73800"/>
                <a:gd name="connsiteY1" fmla="*/ 6642 h 6641"/>
                <a:gd name="connsiteX2" fmla="*/ 0 w 73800"/>
                <a:gd name="connsiteY2" fmla="*/ 6642 h 6641"/>
                <a:gd name="connsiteX3" fmla="*/ 0 w 73800"/>
                <a:gd name="connsiteY3" fmla="*/ 6642 h 6641"/>
                <a:gd name="connsiteX4" fmla="*/ 0 w 73800"/>
                <a:gd name="connsiteY4" fmla="*/ 6642 h 6641"/>
                <a:gd name="connsiteX5" fmla="*/ 0 w 73800"/>
                <a:gd name="connsiteY5" fmla="*/ 0 h 6641"/>
                <a:gd name="connsiteX6" fmla="*/ 0 w 73800"/>
                <a:gd name="connsiteY6" fmla="*/ 0 h 6641"/>
                <a:gd name="connsiteX7" fmla="*/ 0 w 73800"/>
                <a:gd name="connsiteY7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6641">
                  <a:moveTo>
                    <a:pt x="0" y="6642"/>
                  </a:moveTo>
                  <a:cubicBezTo>
                    <a:pt x="0" y="6642"/>
                    <a:pt x="0" y="6642"/>
                    <a:pt x="0" y="6642"/>
                  </a:cubicBezTo>
                  <a:cubicBezTo>
                    <a:pt x="0" y="6642"/>
                    <a:pt x="0" y="6642"/>
                    <a:pt x="0" y="6642"/>
                  </a:cubicBezTo>
                  <a:cubicBezTo>
                    <a:pt x="0" y="6642"/>
                    <a:pt x="0" y="6642"/>
                    <a:pt x="0" y="6642"/>
                  </a:cubicBezTo>
                  <a:cubicBezTo>
                    <a:pt x="0" y="6642"/>
                    <a:pt x="0" y="6642"/>
                    <a:pt x="0" y="6642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27EB9FB5-47DE-49D9-8CF9-3BC2C283B4D3}"/>
                </a:ext>
              </a:extLst>
            </p:cNvPr>
            <p:cNvSpPr/>
            <p:nvPr/>
          </p:nvSpPr>
          <p:spPr>
            <a:xfrm>
              <a:off x="10035660" y="1934565"/>
              <a:ext cx="28043" cy="641"/>
            </a:xfrm>
            <a:custGeom>
              <a:avLst/>
              <a:gdLst>
                <a:gd name="connsiteX0" fmla="*/ 0 w 28043"/>
                <a:gd name="connsiteY0" fmla="*/ 642 h 641"/>
                <a:gd name="connsiteX1" fmla="*/ 0 w 28043"/>
                <a:gd name="connsiteY1" fmla="*/ 642 h 641"/>
                <a:gd name="connsiteX2" fmla="*/ 14022 w 28043"/>
                <a:gd name="connsiteY2" fmla="*/ 642 h 641"/>
                <a:gd name="connsiteX3" fmla="*/ 28044 w 28043"/>
                <a:gd name="connsiteY3" fmla="*/ 642 h 641"/>
                <a:gd name="connsiteX4" fmla="*/ 28044 w 28043"/>
                <a:gd name="connsiteY4" fmla="*/ 642 h 641"/>
                <a:gd name="connsiteX5" fmla="*/ 15498 w 28043"/>
                <a:gd name="connsiteY5" fmla="*/ 642 h 641"/>
                <a:gd name="connsiteX6" fmla="*/ 2952 w 28043"/>
                <a:gd name="connsiteY6" fmla="*/ 642 h 641"/>
                <a:gd name="connsiteX7" fmla="*/ 2952 w 28043"/>
                <a:gd name="connsiteY7" fmla="*/ 642 h 641"/>
                <a:gd name="connsiteX8" fmla="*/ 2952 w 28043"/>
                <a:gd name="connsiteY8" fmla="*/ 642 h 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43" h="641">
                  <a:moveTo>
                    <a:pt x="0" y="642"/>
                  </a:moveTo>
                  <a:lnTo>
                    <a:pt x="0" y="642"/>
                  </a:lnTo>
                  <a:lnTo>
                    <a:pt x="14022" y="642"/>
                  </a:lnTo>
                  <a:lnTo>
                    <a:pt x="28044" y="642"/>
                  </a:lnTo>
                  <a:lnTo>
                    <a:pt x="28044" y="642"/>
                  </a:lnTo>
                  <a:cubicBezTo>
                    <a:pt x="23906" y="-214"/>
                    <a:pt x="19636" y="-214"/>
                    <a:pt x="15498" y="642"/>
                  </a:cubicBezTo>
                  <a:cubicBezTo>
                    <a:pt x="11356" y="-174"/>
                    <a:pt x="7094" y="-174"/>
                    <a:pt x="2952" y="642"/>
                  </a:cubicBezTo>
                  <a:lnTo>
                    <a:pt x="2952" y="642"/>
                  </a:lnTo>
                  <a:lnTo>
                    <a:pt x="2952" y="642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0143ACB7-EE03-405C-8D54-E937846B70C1}"/>
                </a:ext>
              </a:extLst>
            </p:cNvPr>
            <p:cNvSpPr/>
            <p:nvPr/>
          </p:nvSpPr>
          <p:spPr>
            <a:xfrm>
              <a:off x="10032708" y="1935206"/>
              <a:ext cx="32472" cy="1475"/>
            </a:xfrm>
            <a:custGeom>
              <a:avLst/>
              <a:gdLst>
                <a:gd name="connsiteX0" fmla="*/ 28782 w 32472"/>
                <a:gd name="connsiteY0" fmla="*/ 1476 h 1475"/>
                <a:gd name="connsiteX1" fmla="*/ 28782 w 32472"/>
                <a:gd name="connsiteY1" fmla="*/ 1476 h 1475"/>
                <a:gd name="connsiteX2" fmla="*/ 16236 w 32472"/>
                <a:gd name="connsiteY2" fmla="*/ 0 h 1475"/>
                <a:gd name="connsiteX3" fmla="*/ 4428 w 32472"/>
                <a:gd name="connsiteY3" fmla="*/ 0 h 1475"/>
                <a:gd name="connsiteX4" fmla="*/ 4428 w 32472"/>
                <a:gd name="connsiteY4" fmla="*/ 0 h 1475"/>
                <a:gd name="connsiteX5" fmla="*/ 4428 w 32472"/>
                <a:gd name="connsiteY5" fmla="*/ 0 h 1475"/>
                <a:gd name="connsiteX6" fmla="*/ 4428 w 32472"/>
                <a:gd name="connsiteY6" fmla="*/ 0 h 1475"/>
                <a:gd name="connsiteX7" fmla="*/ 4428 w 32472"/>
                <a:gd name="connsiteY7" fmla="*/ 0 h 1475"/>
                <a:gd name="connsiteX8" fmla="*/ 4428 w 32472"/>
                <a:gd name="connsiteY8" fmla="*/ 0 h 1475"/>
                <a:gd name="connsiteX9" fmla="*/ 18450 w 32472"/>
                <a:gd name="connsiteY9" fmla="*/ 0 h 1475"/>
                <a:gd name="connsiteX10" fmla="*/ 32472 w 32472"/>
                <a:gd name="connsiteY10" fmla="*/ 0 h 1475"/>
                <a:gd name="connsiteX11" fmla="*/ 32472 w 32472"/>
                <a:gd name="connsiteY11" fmla="*/ 0 h 1475"/>
                <a:gd name="connsiteX12" fmla="*/ 32472 w 32472"/>
                <a:gd name="connsiteY12" fmla="*/ 0 h 1475"/>
                <a:gd name="connsiteX13" fmla="*/ 32472 w 32472"/>
                <a:gd name="connsiteY13" fmla="*/ 0 h 1475"/>
                <a:gd name="connsiteX14" fmla="*/ 2952 w 32472"/>
                <a:gd name="connsiteY14" fmla="*/ 1476 h 1475"/>
                <a:gd name="connsiteX15" fmla="*/ 2952 w 32472"/>
                <a:gd name="connsiteY15" fmla="*/ 1476 h 1475"/>
                <a:gd name="connsiteX16" fmla="*/ 14760 w 32472"/>
                <a:gd name="connsiteY16" fmla="*/ 1476 h 1475"/>
                <a:gd name="connsiteX17" fmla="*/ 27306 w 32472"/>
                <a:gd name="connsiteY17" fmla="*/ 1476 h 1475"/>
                <a:gd name="connsiteX18" fmla="*/ 27306 w 32472"/>
                <a:gd name="connsiteY18" fmla="*/ 1476 h 1475"/>
                <a:gd name="connsiteX19" fmla="*/ 27306 w 32472"/>
                <a:gd name="connsiteY19" fmla="*/ 1476 h 1475"/>
                <a:gd name="connsiteX20" fmla="*/ 13284 w 32472"/>
                <a:gd name="connsiteY20" fmla="*/ 1476 h 1475"/>
                <a:gd name="connsiteX21" fmla="*/ 0 w 32472"/>
                <a:gd name="connsiteY21" fmla="*/ 1476 h 1475"/>
                <a:gd name="connsiteX22" fmla="*/ 0 w 32472"/>
                <a:gd name="connsiteY22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472" h="1475">
                  <a:moveTo>
                    <a:pt x="28782" y="1476"/>
                  </a:moveTo>
                  <a:lnTo>
                    <a:pt x="28782" y="1476"/>
                  </a:lnTo>
                  <a:lnTo>
                    <a:pt x="16236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18450" y="0"/>
                  </a:lnTo>
                  <a:lnTo>
                    <a:pt x="32472" y="0"/>
                  </a:lnTo>
                  <a:lnTo>
                    <a:pt x="32472" y="0"/>
                  </a:lnTo>
                  <a:lnTo>
                    <a:pt x="32472" y="0"/>
                  </a:lnTo>
                  <a:lnTo>
                    <a:pt x="32472" y="0"/>
                  </a:lnTo>
                  <a:close/>
                  <a:moveTo>
                    <a:pt x="2952" y="1476"/>
                  </a:moveTo>
                  <a:lnTo>
                    <a:pt x="2952" y="1476"/>
                  </a:lnTo>
                  <a:lnTo>
                    <a:pt x="14760" y="1476"/>
                  </a:lnTo>
                  <a:lnTo>
                    <a:pt x="27306" y="1476"/>
                  </a:lnTo>
                  <a:lnTo>
                    <a:pt x="27306" y="1476"/>
                  </a:lnTo>
                  <a:lnTo>
                    <a:pt x="27306" y="1476"/>
                  </a:lnTo>
                  <a:cubicBezTo>
                    <a:pt x="22668" y="647"/>
                    <a:pt x="17921" y="647"/>
                    <a:pt x="13284" y="1476"/>
                  </a:cubicBezTo>
                  <a:cubicBezTo>
                    <a:pt x="8896" y="638"/>
                    <a:pt x="4388" y="638"/>
                    <a:pt x="0" y="1476"/>
                  </a:cubicBezTo>
                  <a:lnTo>
                    <a:pt x="0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47459057-14E3-4581-BD6B-DF874752F5CF}"/>
                </a:ext>
              </a:extLst>
            </p:cNvPr>
            <p:cNvSpPr/>
            <p:nvPr/>
          </p:nvSpPr>
          <p:spPr>
            <a:xfrm>
              <a:off x="10035660" y="1938989"/>
              <a:ext cx="24353" cy="645"/>
            </a:xfrm>
            <a:custGeom>
              <a:avLst/>
              <a:gdLst>
                <a:gd name="connsiteX0" fmla="*/ 13284 w 24353"/>
                <a:gd name="connsiteY0" fmla="*/ 646 h 645"/>
                <a:gd name="connsiteX1" fmla="*/ 24354 w 24353"/>
                <a:gd name="connsiteY1" fmla="*/ 646 h 645"/>
                <a:gd name="connsiteX2" fmla="*/ 24354 w 24353"/>
                <a:gd name="connsiteY2" fmla="*/ 646 h 645"/>
                <a:gd name="connsiteX3" fmla="*/ 24354 w 24353"/>
                <a:gd name="connsiteY3" fmla="*/ 646 h 645"/>
                <a:gd name="connsiteX4" fmla="*/ 11808 w 24353"/>
                <a:gd name="connsiteY4" fmla="*/ 646 h 645"/>
                <a:gd name="connsiteX5" fmla="*/ 0 w 24353"/>
                <a:gd name="connsiteY5" fmla="*/ 646 h 645"/>
                <a:gd name="connsiteX6" fmla="*/ 0 w 24353"/>
                <a:gd name="connsiteY6" fmla="*/ 646 h 645"/>
                <a:gd name="connsiteX7" fmla="*/ 0 w 24353"/>
                <a:gd name="connsiteY7" fmla="*/ 646 h 645"/>
                <a:gd name="connsiteX8" fmla="*/ 13284 w 24353"/>
                <a:gd name="connsiteY8" fmla="*/ 646 h 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53" h="645">
                  <a:moveTo>
                    <a:pt x="13284" y="646"/>
                  </a:moveTo>
                  <a:lnTo>
                    <a:pt x="24354" y="646"/>
                  </a:lnTo>
                  <a:cubicBezTo>
                    <a:pt x="24354" y="646"/>
                    <a:pt x="24354" y="646"/>
                    <a:pt x="24354" y="646"/>
                  </a:cubicBezTo>
                  <a:lnTo>
                    <a:pt x="24354" y="646"/>
                  </a:lnTo>
                  <a:cubicBezTo>
                    <a:pt x="20216" y="-209"/>
                    <a:pt x="15946" y="-209"/>
                    <a:pt x="11808" y="646"/>
                  </a:cubicBezTo>
                  <a:cubicBezTo>
                    <a:pt x="7919" y="-215"/>
                    <a:pt x="3889" y="-215"/>
                    <a:pt x="0" y="646"/>
                  </a:cubicBezTo>
                  <a:lnTo>
                    <a:pt x="0" y="646"/>
                  </a:lnTo>
                  <a:cubicBezTo>
                    <a:pt x="0" y="646"/>
                    <a:pt x="0" y="646"/>
                    <a:pt x="0" y="646"/>
                  </a:cubicBezTo>
                  <a:lnTo>
                    <a:pt x="13284" y="646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19EF17-CCA5-47E4-9B01-B017F7F67CDE}"/>
                </a:ext>
              </a:extLst>
            </p:cNvPr>
            <p:cNvSpPr/>
            <p:nvPr/>
          </p:nvSpPr>
          <p:spPr>
            <a:xfrm>
              <a:off x="10037136" y="1935206"/>
              <a:ext cx="24353" cy="4427"/>
            </a:xfrm>
            <a:custGeom>
              <a:avLst/>
              <a:gdLst>
                <a:gd name="connsiteX0" fmla="*/ 11808 w 24353"/>
                <a:gd name="connsiteY0" fmla="*/ 4428 h 4427"/>
                <a:gd name="connsiteX1" fmla="*/ 0 w 24353"/>
                <a:gd name="connsiteY1" fmla="*/ 4428 h 4427"/>
                <a:gd name="connsiteX2" fmla="*/ 0 w 24353"/>
                <a:gd name="connsiteY2" fmla="*/ 4428 h 4427"/>
                <a:gd name="connsiteX3" fmla="*/ 0 w 24353"/>
                <a:gd name="connsiteY3" fmla="*/ 4428 h 4427"/>
                <a:gd name="connsiteX4" fmla="*/ 11808 w 24353"/>
                <a:gd name="connsiteY4" fmla="*/ 4428 h 4427"/>
                <a:gd name="connsiteX5" fmla="*/ 24354 w 24353"/>
                <a:gd name="connsiteY5" fmla="*/ 4428 h 4427"/>
                <a:gd name="connsiteX6" fmla="*/ 24354 w 24353"/>
                <a:gd name="connsiteY6" fmla="*/ 4428 h 4427"/>
                <a:gd name="connsiteX7" fmla="*/ 24354 w 24353"/>
                <a:gd name="connsiteY7" fmla="*/ 4428 h 4427"/>
                <a:gd name="connsiteX8" fmla="*/ 11808 w 24353"/>
                <a:gd name="connsiteY8" fmla="*/ 0 h 4427"/>
                <a:gd name="connsiteX9" fmla="*/ 0 w 24353"/>
                <a:gd name="connsiteY9" fmla="*/ 0 h 4427"/>
                <a:gd name="connsiteX10" fmla="*/ 0 w 24353"/>
                <a:gd name="connsiteY10" fmla="*/ 0 h 4427"/>
                <a:gd name="connsiteX11" fmla="*/ 11808 w 24353"/>
                <a:gd name="connsiteY11" fmla="*/ 4428 h 4427"/>
                <a:gd name="connsiteX12" fmla="*/ 22878 w 24353"/>
                <a:gd name="connsiteY12" fmla="*/ 4428 h 4427"/>
                <a:gd name="connsiteX13" fmla="*/ 22878 w 24353"/>
                <a:gd name="connsiteY1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353" h="4427">
                  <a:moveTo>
                    <a:pt x="11808" y="442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lnTo>
                    <a:pt x="11808" y="4428"/>
                  </a:lnTo>
                  <a:lnTo>
                    <a:pt x="24354" y="4428"/>
                  </a:lnTo>
                  <a:lnTo>
                    <a:pt x="24354" y="4428"/>
                  </a:lnTo>
                  <a:cubicBezTo>
                    <a:pt x="24354" y="4428"/>
                    <a:pt x="24354" y="4428"/>
                    <a:pt x="24354" y="4428"/>
                  </a:cubicBezTo>
                  <a:close/>
                  <a:moveTo>
                    <a:pt x="1180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808" y="4428"/>
                  </a:lnTo>
                  <a:lnTo>
                    <a:pt x="22878" y="4428"/>
                  </a:lnTo>
                  <a:lnTo>
                    <a:pt x="2287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723E4594-AF7E-4965-B47A-CEEFF3B470E0}"/>
                </a:ext>
              </a:extLst>
            </p:cNvPr>
            <p:cNvSpPr/>
            <p:nvPr/>
          </p:nvSpPr>
          <p:spPr>
            <a:xfrm>
              <a:off x="10059276" y="19219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8B3BDB61-DF39-47C7-BC52-DC5F02B41A0B}"/>
                </a:ext>
              </a:extLst>
            </p:cNvPr>
            <p:cNvSpPr/>
            <p:nvPr/>
          </p:nvSpPr>
          <p:spPr>
            <a:xfrm>
              <a:off x="10060013" y="1923399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  <a:gd name="connsiteX3" fmla="*/ 0 w 328"/>
                <a:gd name="connsiteY3" fmla="*/ 0 h 73800"/>
                <a:gd name="connsiteX4" fmla="*/ 0 w 328"/>
                <a:gd name="connsiteY4" fmla="*/ 0 h 73800"/>
                <a:gd name="connsiteX5" fmla="*/ 0 w 328"/>
                <a:gd name="connsiteY5" fmla="*/ 0 h 73800"/>
                <a:gd name="connsiteX6" fmla="*/ 0 w 328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8081343-D7AA-4DB7-AA10-BD07B26BD535}"/>
                </a:ext>
              </a:extLst>
            </p:cNvPr>
            <p:cNvSpPr/>
            <p:nvPr/>
          </p:nvSpPr>
          <p:spPr>
            <a:xfrm>
              <a:off x="10054109" y="1920447"/>
              <a:ext cx="5166" cy="73800"/>
            </a:xfrm>
            <a:custGeom>
              <a:avLst/>
              <a:gdLst>
                <a:gd name="connsiteX0" fmla="*/ 5166 w 5166"/>
                <a:gd name="connsiteY0" fmla="*/ 0 h 73800"/>
                <a:gd name="connsiteX1" fmla="*/ 5166 w 5166"/>
                <a:gd name="connsiteY1" fmla="*/ 0 h 73800"/>
                <a:gd name="connsiteX2" fmla="*/ 5166 w 5166"/>
                <a:gd name="connsiteY2" fmla="*/ 0 h 73800"/>
                <a:gd name="connsiteX3" fmla="*/ 5166 w 5166"/>
                <a:gd name="connsiteY3" fmla="*/ 0 h 73800"/>
                <a:gd name="connsiteX4" fmla="*/ 5166 w 5166"/>
                <a:gd name="connsiteY4" fmla="*/ 0 h 73800"/>
                <a:gd name="connsiteX5" fmla="*/ 5166 w 5166"/>
                <a:gd name="connsiteY5" fmla="*/ 0 h 73800"/>
                <a:gd name="connsiteX6" fmla="*/ 5166 w 5166"/>
                <a:gd name="connsiteY6" fmla="*/ 0 h 73800"/>
                <a:gd name="connsiteX7" fmla="*/ 5166 w 5166"/>
                <a:gd name="connsiteY7" fmla="*/ 0 h 73800"/>
                <a:gd name="connsiteX8" fmla="*/ 5166 w 5166"/>
                <a:gd name="connsiteY8" fmla="*/ 0 h 73800"/>
                <a:gd name="connsiteX9" fmla="*/ 5166 w 5166"/>
                <a:gd name="connsiteY9" fmla="*/ 0 h 73800"/>
                <a:gd name="connsiteX10" fmla="*/ 5166 w 5166"/>
                <a:gd name="connsiteY10" fmla="*/ 0 h 73800"/>
                <a:gd name="connsiteX11" fmla="*/ 0 w 5166"/>
                <a:gd name="connsiteY11" fmla="*/ 0 h 73800"/>
                <a:gd name="connsiteX12" fmla="*/ 0 w 5166"/>
                <a:gd name="connsiteY12" fmla="*/ 0 h 73800"/>
                <a:gd name="connsiteX13" fmla="*/ 0 w 5166"/>
                <a:gd name="connsiteY13" fmla="*/ 0 h 73800"/>
                <a:gd name="connsiteX14" fmla="*/ 0 w 5166"/>
                <a:gd name="connsiteY14" fmla="*/ 0 h 73800"/>
                <a:gd name="connsiteX15" fmla="*/ 0 w 5166"/>
                <a:gd name="connsiteY15" fmla="*/ 0 h 73800"/>
                <a:gd name="connsiteX16" fmla="*/ 0 w 5166"/>
                <a:gd name="connsiteY16" fmla="*/ 0 h 73800"/>
                <a:gd name="connsiteX17" fmla="*/ 0 w 5166"/>
                <a:gd name="connsiteY17" fmla="*/ 0 h 73800"/>
                <a:gd name="connsiteX18" fmla="*/ 0 w 5166"/>
                <a:gd name="connsiteY18" fmla="*/ 0 h 73800"/>
                <a:gd name="connsiteX19" fmla="*/ 0 w 5166"/>
                <a:gd name="connsiteY19" fmla="*/ 0 h 73800"/>
                <a:gd name="connsiteX20" fmla="*/ 0 w 5166"/>
                <a:gd name="connsiteY2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66" h="73800">
                  <a:moveTo>
                    <a:pt x="5166" y="0"/>
                  </a:move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  <a:close/>
                  <a:moveTo>
                    <a:pt x="5166" y="0"/>
                  </a:moveTo>
                  <a:lnTo>
                    <a:pt x="5166" y="0"/>
                  </a:lnTo>
                  <a:close/>
                  <a:moveTo>
                    <a:pt x="5166" y="0"/>
                  </a:moveTo>
                  <a:lnTo>
                    <a:pt x="5166" y="0"/>
                  </a:lnTo>
                  <a:lnTo>
                    <a:pt x="5166" y="0"/>
                  </a:lnTo>
                  <a:close/>
                  <a:moveTo>
                    <a:pt x="5166" y="0"/>
                  </a:moveTo>
                  <a:lnTo>
                    <a:pt x="5166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683BB80-7EF6-4E10-A47C-D133E349631E}"/>
                </a:ext>
              </a:extLst>
            </p:cNvPr>
            <p:cNvSpPr/>
            <p:nvPr/>
          </p:nvSpPr>
          <p:spPr>
            <a:xfrm>
              <a:off x="10062965" y="1922660"/>
              <a:ext cx="5166" cy="5903"/>
            </a:xfrm>
            <a:custGeom>
              <a:avLst/>
              <a:gdLst>
                <a:gd name="connsiteX0" fmla="*/ 4428 w 5166"/>
                <a:gd name="connsiteY0" fmla="*/ 5166 h 5903"/>
                <a:gd name="connsiteX1" fmla="*/ 4428 w 5166"/>
                <a:gd name="connsiteY1" fmla="*/ 5166 h 5903"/>
                <a:gd name="connsiteX2" fmla="*/ 4428 w 5166"/>
                <a:gd name="connsiteY2" fmla="*/ 5166 h 5903"/>
                <a:gd name="connsiteX3" fmla="*/ 0 w 5166"/>
                <a:gd name="connsiteY3" fmla="*/ 0 h 5903"/>
                <a:gd name="connsiteX4" fmla="*/ 0 w 5166"/>
                <a:gd name="connsiteY4" fmla="*/ 0 h 5903"/>
                <a:gd name="connsiteX5" fmla="*/ 5166 w 5166"/>
                <a:gd name="connsiteY5" fmla="*/ 5904 h 5903"/>
                <a:gd name="connsiteX6" fmla="*/ 5166 w 5166"/>
                <a:gd name="connsiteY6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5903">
                  <a:moveTo>
                    <a:pt x="4428" y="5166"/>
                  </a:moveTo>
                  <a:lnTo>
                    <a:pt x="4428" y="5166"/>
                  </a:lnTo>
                  <a:lnTo>
                    <a:pt x="4428" y="5166"/>
                  </a:lnTo>
                  <a:cubicBezTo>
                    <a:pt x="4455" y="2578"/>
                    <a:pt x="2562" y="370"/>
                    <a:pt x="0" y="0"/>
                  </a:cubicBezTo>
                  <a:lnTo>
                    <a:pt x="0" y="0"/>
                  </a:lnTo>
                  <a:cubicBezTo>
                    <a:pt x="2970" y="374"/>
                    <a:pt x="5190" y="2911"/>
                    <a:pt x="5166" y="5904"/>
                  </a:cubicBezTo>
                  <a:lnTo>
                    <a:pt x="5166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66C896E-791C-4820-A30A-802DFE6F2419}"/>
                </a:ext>
              </a:extLst>
            </p:cNvPr>
            <p:cNvSpPr/>
            <p:nvPr/>
          </p:nvSpPr>
          <p:spPr>
            <a:xfrm>
              <a:off x="10054109" y="1924136"/>
              <a:ext cx="4428" cy="3690"/>
            </a:xfrm>
            <a:custGeom>
              <a:avLst/>
              <a:gdLst>
                <a:gd name="connsiteX0" fmla="*/ 4428 w 4428"/>
                <a:gd name="connsiteY0" fmla="*/ 0 h 3690"/>
                <a:gd name="connsiteX1" fmla="*/ 4428 w 4428"/>
                <a:gd name="connsiteY1" fmla="*/ 0 h 3690"/>
                <a:gd name="connsiteX2" fmla="*/ 4428 w 4428"/>
                <a:gd name="connsiteY2" fmla="*/ 0 h 3690"/>
                <a:gd name="connsiteX3" fmla="*/ 0 w 4428"/>
                <a:gd name="connsiteY3" fmla="*/ 0 h 3690"/>
                <a:gd name="connsiteX4" fmla="*/ 0 w 4428"/>
                <a:gd name="connsiteY4" fmla="*/ 0 h 3690"/>
                <a:gd name="connsiteX5" fmla="*/ 4428 w 4428"/>
                <a:gd name="connsiteY5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3690">
                  <a:moveTo>
                    <a:pt x="4428" y="0"/>
                  </a:move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ubicBezTo>
                    <a:pt x="4428" y="0"/>
                    <a:pt x="4428" y="0"/>
                    <a:pt x="0" y="0"/>
                  </a:cubicBezTo>
                  <a:lnTo>
                    <a:pt x="0" y="0"/>
                  </a:lnTo>
                  <a:cubicBezTo>
                    <a:pt x="2184" y="-30"/>
                    <a:pt x="4064" y="1537"/>
                    <a:pt x="4428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A03C8629-78A0-4D92-9EF6-034A2E5BEF6A}"/>
                </a:ext>
              </a:extLst>
            </p:cNvPr>
            <p:cNvSpPr/>
            <p:nvPr/>
          </p:nvSpPr>
          <p:spPr>
            <a:xfrm>
              <a:off x="10061490" y="1918232"/>
              <a:ext cx="7708" cy="8118"/>
            </a:xfrm>
            <a:custGeom>
              <a:avLst/>
              <a:gdLst>
                <a:gd name="connsiteX0" fmla="*/ 7380 w 7708"/>
                <a:gd name="connsiteY0" fmla="*/ 8118 h 8118"/>
                <a:gd name="connsiteX1" fmla="*/ 7380 w 7708"/>
                <a:gd name="connsiteY1" fmla="*/ 8118 h 8118"/>
                <a:gd name="connsiteX2" fmla="*/ 7380 w 7708"/>
                <a:gd name="connsiteY2" fmla="*/ 8118 h 8118"/>
                <a:gd name="connsiteX3" fmla="*/ 7380 w 7708"/>
                <a:gd name="connsiteY3" fmla="*/ 8118 h 8118"/>
                <a:gd name="connsiteX4" fmla="*/ 7380 w 7708"/>
                <a:gd name="connsiteY4" fmla="*/ 8118 h 8118"/>
                <a:gd name="connsiteX5" fmla="*/ 7380 w 7708"/>
                <a:gd name="connsiteY5" fmla="*/ 8118 h 8118"/>
                <a:gd name="connsiteX6" fmla="*/ 7380 w 7708"/>
                <a:gd name="connsiteY6" fmla="*/ 8118 h 8118"/>
                <a:gd name="connsiteX7" fmla="*/ 7380 w 7708"/>
                <a:gd name="connsiteY7" fmla="*/ 8118 h 8118"/>
                <a:gd name="connsiteX8" fmla="*/ 7380 w 7708"/>
                <a:gd name="connsiteY8" fmla="*/ 8118 h 8118"/>
                <a:gd name="connsiteX9" fmla="*/ 7380 w 7708"/>
                <a:gd name="connsiteY9" fmla="*/ 8118 h 8118"/>
                <a:gd name="connsiteX10" fmla="*/ 7380 w 7708"/>
                <a:gd name="connsiteY10" fmla="*/ 8118 h 8118"/>
                <a:gd name="connsiteX11" fmla="*/ 7380 w 7708"/>
                <a:gd name="connsiteY11" fmla="*/ 8118 h 8118"/>
                <a:gd name="connsiteX12" fmla="*/ 7380 w 7708"/>
                <a:gd name="connsiteY12" fmla="*/ 8118 h 8118"/>
                <a:gd name="connsiteX13" fmla="*/ 7380 w 7708"/>
                <a:gd name="connsiteY13" fmla="*/ 8118 h 8118"/>
                <a:gd name="connsiteX14" fmla="*/ 7380 w 7708"/>
                <a:gd name="connsiteY14" fmla="*/ 8118 h 8118"/>
                <a:gd name="connsiteX15" fmla="*/ 5166 w 7708"/>
                <a:gd name="connsiteY15" fmla="*/ 2952 h 8118"/>
                <a:gd name="connsiteX16" fmla="*/ 7380 w 7708"/>
                <a:gd name="connsiteY16" fmla="*/ 8118 h 8118"/>
                <a:gd name="connsiteX17" fmla="*/ 7380 w 7708"/>
                <a:gd name="connsiteY17" fmla="*/ 8118 h 8118"/>
                <a:gd name="connsiteX18" fmla="*/ 2214 w 7708"/>
                <a:gd name="connsiteY18" fmla="*/ 8118 h 8118"/>
                <a:gd name="connsiteX19" fmla="*/ 2214 w 7708"/>
                <a:gd name="connsiteY19" fmla="*/ 8118 h 8118"/>
                <a:gd name="connsiteX20" fmla="*/ 2214 w 7708"/>
                <a:gd name="connsiteY20" fmla="*/ 8118 h 8118"/>
                <a:gd name="connsiteX21" fmla="*/ 2214 w 7708"/>
                <a:gd name="connsiteY21" fmla="*/ 8118 h 8118"/>
                <a:gd name="connsiteX22" fmla="*/ 2214 w 7708"/>
                <a:gd name="connsiteY22" fmla="*/ 8118 h 8118"/>
                <a:gd name="connsiteX23" fmla="*/ 2214 w 7708"/>
                <a:gd name="connsiteY23" fmla="*/ 8118 h 8118"/>
                <a:gd name="connsiteX24" fmla="*/ 0 w 7708"/>
                <a:gd name="connsiteY24" fmla="*/ 0 h 8118"/>
                <a:gd name="connsiteX25" fmla="*/ 2214 w 7708"/>
                <a:gd name="connsiteY25" fmla="*/ 8118 h 8118"/>
                <a:gd name="connsiteX26" fmla="*/ 2214 w 7708"/>
                <a:gd name="connsiteY26" fmla="*/ 8118 h 8118"/>
                <a:gd name="connsiteX27" fmla="*/ 2214 w 7708"/>
                <a:gd name="connsiteY27" fmla="*/ 8118 h 8118"/>
                <a:gd name="connsiteX28" fmla="*/ 2214 w 7708"/>
                <a:gd name="connsiteY28" fmla="*/ 8118 h 8118"/>
                <a:gd name="connsiteX29" fmla="*/ 2214 w 7708"/>
                <a:gd name="connsiteY29" fmla="*/ 8118 h 8118"/>
                <a:gd name="connsiteX30" fmla="*/ 2214 w 7708"/>
                <a:gd name="connsiteY30" fmla="*/ 8118 h 8118"/>
                <a:gd name="connsiteX31" fmla="*/ 2214 w 7708"/>
                <a:gd name="connsiteY31" fmla="*/ 8118 h 8118"/>
                <a:gd name="connsiteX32" fmla="*/ 2952 w 7708"/>
                <a:gd name="connsiteY32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708" h="8118">
                  <a:moveTo>
                    <a:pt x="7380" y="8118"/>
                  </a:moveTo>
                  <a:cubicBezTo>
                    <a:pt x="7380" y="8118"/>
                    <a:pt x="7380" y="8118"/>
                    <a:pt x="7380" y="8118"/>
                  </a:cubicBezTo>
                  <a:lnTo>
                    <a:pt x="7380" y="8118"/>
                  </a:lnTo>
                  <a:lnTo>
                    <a:pt x="7380" y="8118"/>
                  </a:lnTo>
                  <a:cubicBezTo>
                    <a:pt x="7380" y="8118"/>
                    <a:pt x="8118" y="8118"/>
                    <a:pt x="7380" y="8118"/>
                  </a:cubicBezTo>
                  <a:close/>
                  <a:moveTo>
                    <a:pt x="7380" y="8118"/>
                  </a:moveTo>
                  <a:lnTo>
                    <a:pt x="7380" y="8118"/>
                  </a:lnTo>
                  <a:close/>
                  <a:moveTo>
                    <a:pt x="7380" y="8118"/>
                  </a:moveTo>
                  <a:lnTo>
                    <a:pt x="7380" y="8118"/>
                  </a:lnTo>
                  <a:lnTo>
                    <a:pt x="7380" y="8118"/>
                  </a:lnTo>
                  <a:close/>
                  <a:moveTo>
                    <a:pt x="7380" y="8118"/>
                  </a:moveTo>
                  <a:lnTo>
                    <a:pt x="7380" y="8118"/>
                  </a:lnTo>
                  <a:close/>
                  <a:moveTo>
                    <a:pt x="7380" y="8118"/>
                  </a:moveTo>
                  <a:cubicBezTo>
                    <a:pt x="7380" y="8118"/>
                    <a:pt x="7380" y="8118"/>
                    <a:pt x="7380" y="8118"/>
                  </a:cubicBezTo>
                  <a:lnTo>
                    <a:pt x="7380" y="8118"/>
                  </a:lnTo>
                  <a:cubicBezTo>
                    <a:pt x="7380" y="8118"/>
                    <a:pt x="5904" y="2952"/>
                    <a:pt x="5166" y="2952"/>
                  </a:cubicBezTo>
                  <a:close/>
                  <a:moveTo>
                    <a:pt x="7380" y="8118"/>
                  </a:moveTo>
                  <a:lnTo>
                    <a:pt x="7380" y="8118"/>
                  </a:lnTo>
                  <a:close/>
                  <a:moveTo>
                    <a:pt x="2214" y="8118"/>
                  </a:moveTo>
                  <a:lnTo>
                    <a:pt x="2214" y="8118"/>
                  </a:lnTo>
                  <a:cubicBezTo>
                    <a:pt x="2214" y="8118"/>
                    <a:pt x="2214" y="8118"/>
                    <a:pt x="2214" y="8118"/>
                  </a:cubicBezTo>
                  <a:cubicBezTo>
                    <a:pt x="2214" y="8118"/>
                    <a:pt x="2214" y="8118"/>
                    <a:pt x="2214" y="8118"/>
                  </a:cubicBezTo>
                  <a:close/>
                  <a:moveTo>
                    <a:pt x="2214" y="8118"/>
                  </a:moveTo>
                  <a:lnTo>
                    <a:pt x="2214" y="8118"/>
                  </a:lnTo>
                  <a:lnTo>
                    <a:pt x="0" y="0"/>
                  </a:lnTo>
                  <a:close/>
                  <a:moveTo>
                    <a:pt x="2214" y="8118"/>
                  </a:moveTo>
                  <a:lnTo>
                    <a:pt x="2214" y="8118"/>
                  </a:lnTo>
                  <a:cubicBezTo>
                    <a:pt x="2214" y="8118"/>
                    <a:pt x="2214" y="8118"/>
                    <a:pt x="2214" y="8118"/>
                  </a:cubicBezTo>
                  <a:cubicBezTo>
                    <a:pt x="2214" y="8118"/>
                    <a:pt x="2214" y="8118"/>
                    <a:pt x="2214" y="8118"/>
                  </a:cubicBezTo>
                  <a:close/>
                  <a:moveTo>
                    <a:pt x="2214" y="8118"/>
                  </a:moveTo>
                  <a:cubicBezTo>
                    <a:pt x="2214" y="8118"/>
                    <a:pt x="2214" y="8118"/>
                    <a:pt x="2214" y="8118"/>
                  </a:cubicBezTo>
                  <a:lnTo>
                    <a:pt x="2214" y="8118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C1635C91-913B-4F14-82D0-D57A2C5FB825}"/>
                </a:ext>
              </a:extLst>
            </p:cNvPr>
            <p:cNvSpPr/>
            <p:nvPr/>
          </p:nvSpPr>
          <p:spPr>
            <a:xfrm>
              <a:off x="10048944" y="1931516"/>
              <a:ext cx="27305" cy="73800"/>
            </a:xfrm>
            <a:custGeom>
              <a:avLst/>
              <a:gdLst>
                <a:gd name="connsiteX0" fmla="*/ 14022 w 27305"/>
                <a:gd name="connsiteY0" fmla="*/ 0 h 73800"/>
                <a:gd name="connsiteX1" fmla="*/ 14022 w 27305"/>
                <a:gd name="connsiteY1" fmla="*/ 0 h 73800"/>
                <a:gd name="connsiteX2" fmla="*/ 14022 w 27305"/>
                <a:gd name="connsiteY2" fmla="*/ 0 h 73800"/>
                <a:gd name="connsiteX3" fmla="*/ 14022 w 27305"/>
                <a:gd name="connsiteY3" fmla="*/ 0 h 73800"/>
                <a:gd name="connsiteX4" fmla="*/ 0 w 27305"/>
                <a:gd name="connsiteY4" fmla="*/ 0 h 73800"/>
                <a:gd name="connsiteX5" fmla="*/ 0 w 27305"/>
                <a:gd name="connsiteY5" fmla="*/ 0 h 73800"/>
                <a:gd name="connsiteX6" fmla="*/ 0 w 27305"/>
                <a:gd name="connsiteY6" fmla="*/ 0 h 73800"/>
                <a:gd name="connsiteX7" fmla="*/ 0 w 27305"/>
                <a:gd name="connsiteY7" fmla="*/ 0 h 73800"/>
                <a:gd name="connsiteX8" fmla="*/ 0 w 27305"/>
                <a:gd name="connsiteY8" fmla="*/ 0 h 73800"/>
                <a:gd name="connsiteX9" fmla="*/ 0 w 27305"/>
                <a:gd name="connsiteY9" fmla="*/ 0 h 73800"/>
                <a:gd name="connsiteX10" fmla="*/ 0 w 27305"/>
                <a:gd name="connsiteY10" fmla="*/ 0 h 73800"/>
                <a:gd name="connsiteX11" fmla="*/ 0 w 27305"/>
                <a:gd name="connsiteY11" fmla="*/ 0 h 73800"/>
                <a:gd name="connsiteX12" fmla="*/ 13284 w 27305"/>
                <a:gd name="connsiteY12" fmla="*/ 0 h 73800"/>
                <a:gd name="connsiteX13" fmla="*/ 27306 w 27305"/>
                <a:gd name="connsiteY13" fmla="*/ 0 h 73800"/>
                <a:gd name="connsiteX14" fmla="*/ 27306 w 27305"/>
                <a:gd name="connsiteY1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305" h="73800">
                  <a:moveTo>
                    <a:pt x="14022" y="0"/>
                  </a:move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3284" y="0"/>
                  </a:lnTo>
                  <a:lnTo>
                    <a:pt x="27306" y="0"/>
                  </a:lnTo>
                  <a:lnTo>
                    <a:pt x="27306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07C979D9-5D50-4925-B467-302951592EB2}"/>
                </a:ext>
              </a:extLst>
            </p:cNvPr>
            <p:cNvSpPr/>
            <p:nvPr/>
          </p:nvSpPr>
          <p:spPr>
            <a:xfrm>
              <a:off x="10035660" y="1929419"/>
              <a:ext cx="27305" cy="2835"/>
            </a:xfrm>
            <a:custGeom>
              <a:avLst/>
              <a:gdLst>
                <a:gd name="connsiteX0" fmla="*/ 26568 w 27305"/>
                <a:gd name="connsiteY0" fmla="*/ 2836 h 2835"/>
                <a:gd name="connsiteX1" fmla="*/ 26568 w 27305"/>
                <a:gd name="connsiteY1" fmla="*/ 2836 h 2835"/>
                <a:gd name="connsiteX2" fmla="*/ 13284 w 27305"/>
                <a:gd name="connsiteY2" fmla="*/ 1360 h 2835"/>
                <a:gd name="connsiteX3" fmla="*/ 0 w 27305"/>
                <a:gd name="connsiteY3" fmla="*/ 1360 h 2835"/>
                <a:gd name="connsiteX4" fmla="*/ 0 w 27305"/>
                <a:gd name="connsiteY4" fmla="*/ 1360 h 2835"/>
                <a:gd name="connsiteX5" fmla="*/ 0 w 27305"/>
                <a:gd name="connsiteY5" fmla="*/ 1360 h 2835"/>
                <a:gd name="connsiteX6" fmla="*/ 0 w 27305"/>
                <a:gd name="connsiteY6" fmla="*/ 1360 h 2835"/>
                <a:gd name="connsiteX7" fmla="*/ 0 w 27305"/>
                <a:gd name="connsiteY7" fmla="*/ 1360 h 2835"/>
                <a:gd name="connsiteX8" fmla="*/ 0 w 27305"/>
                <a:gd name="connsiteY8" fmla="*/ 1360 h 2835"/>
                <a:gd name="connsiteX9" fmla="*/ 0 w 27305"/>
                <a:gd name="connsiteY9" fmla="*/ 1360 h 2835"/>
                <a:gd name="connsiteX10" fmla="*/ 13284 w 27305"/>
                <a:gd name="connsiteY10" fmla="*/ 1360 h 2835"/>
                <a:gd name="connsiteX11" fmla="*/ 13284 w 27305"/>
                <a:gd name="connsiteY11" fmla="*/ 1360 h 2835"/>
                <a:gd name="connsiteX12" fmla="*/ 13284 w 27305"/>
                <a:gd name="connsiteY12" fmla="*/ 1360 h 2835"/>
                <a:gd name="connsiteX13" fmla="*/ 13284 w 27305"/>
                <a:gd name="connsiteY13" fmla="*/ 1360 h 2835"/>
                <a:gd name="connsiteX14" fmla="*/ 13284 w 27305"/>
                <a:gd name="connsiteY14" fmla="*/ 1360 h 2835"/>
                <a:gd name="connsiteX15" fmla="*/ 13284 w 27305"/>
                <a:gd name="connsiteY15" fmla="*/ 1360 h 2835"/>
                <a:gd name="connsiteX16" fmla="*/ 13284 w 27305"/>
                <a:gd name="connsiteY16" fmla="*/ 1360 h 2835"/>
                <a:gd name="connsiteX17" fmla="*/ 13284 w 27305"/>
                <a:gd name="connsiteY17" fmla="*/ 1360 h 2835"/>
                <a:gd name="connsiteX18" fmla="*/ 13284 w 27305"/>
                <a:gd name="connsiteY18" fmla="*/ 1360 h 2835"/>
                <a:gd name="connsiteX19" fmla="*/ 13284 w 27305"/>
                <a:gd name="connsiteY19" fmla="*/ 1360 h 2835"/>
                <a:gd name="connsiteX20" fmla="*/ 13284 w 27305"/>
                <a:gd name="connsiteY20" fmla="*/ 1360 h 2835"/>
                <a:gd name="connsiteX21" fmla="*/ 13284 w 27305"/>
                <a:gd name="connsiteY21" fmla="*/ 622 h 2835"/>
                <a:gd name="connsiteX22" fmla="*/ 27306 w 27305"/>
                <a:gd name="connsiteY22" fmla="*/ 622 h 2835"/>
                <a:gd name="connsiteX23" fmla="*/ 27306 w 27305"/>
                <a:gd name="connsiteY23" fmla="*/ 622 h 2835"/>
                <a:gd name="connsiteX24" fmla="*/ 27306 w 27305"/>
                <a:gd name="connsiteY24" fmla="*/ 622 h 2835"/>
                <a:gd name="connsiteX25" fmla="*/ 13284 w 27305"/>
                <a:gd name="connsiteY25" fmla="*/ 622 h 2835"/>
                <a:gd name="connsiteX26" fmla="*/ 13284 w 27305"/>
                <a:gd name="connsiteY26" fmla="*/ 622 h 2835"/>
                <a:gd name="connsiteX27" fmla="*/ 13284 w 27305"/>
                <a:gd name="connsiteY27" fmla="*/ 622 h 2835"/>
                <a:gd name="connsiteX28" fmla="*/ 13284 w 27305"/>
                <a:gd name="connsiteY28" fmla="*/ 622 h 2835"/>
                <a:gd name="connsiteX29" fmla="*/ 13284 w 27305"/>
                <a:gd name="connsiteY29" fmla="*/ 622 h 2835"/>
                <a:gd name="connsiteX30" fmla="*/ 13284 w 27305"/>
                <a:gd name="connsiteY30" fmla="*/ 622 h 2835"/>
                <a:gd name="connsiteX31" fmla="*/ 13284 w 27305"/>
                <a:gd name="connsiteY31" fmla="*/ 622 h 2835"/>
                <a:gd name="connsiteX32" fmla="*/ 13284 w 27305"/>
                <a:gd name="connsiteY32" fmla="*/ 622 h 2835"/>
                <a:gd name="connsiteX33" fmla="*/ 13284 w 27305"/>
                <a:gd name="connsiteY33" fmla="*/ 622 h 2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305" h="2835">
                  <a:moveTo>
                    <a:pt x="26568" y="2836"/>
                  </a:moveTo>
                  <a:lnTo>
                    <a:pt x="26568" y="2836"/>
                  </a:lnTo>
                  <a:lnTo>
                    <a:pt x="13284" y="1360"/>
                  </a:lnTo>
                  <a:lnTo>
                    <a:pt x="0" y="1360"/>
                  </a:lnTo>
                  <a:lnTo>
                    <a:pt x="0" y="1360"/>
                  </a:lnTo>
                  <a:lnTo>
                    <a:pt x="0" y="1360"/>
                  </a:lnTo>
                  <a:lnTo>
                    <a:pt x="0" y="1360"/>
                  </a:lnTo>
                  <a:lnTo>
                    <a:pt x="0" y="1360"/>
                  </a:lnTo>
                  <a:lnTo>
                    <a:pt x="0" y="1360"/>
                  </a:lnTo>
                  <a:lnTo>
                    <a:pt x="0" y="1360"/>
                  </a:lnTo>
                  <a:lnTo>
                    <a:pt x="13284" y="1360"/>
                  </a:lnTo>
                  <a:lnTo>
                    <a:pt x="13284" y="1360"/>
                  </a:lnTo>
                  <a:lnTo>
                    <a:pt x="13284" y="1360"/>
                  </a:lnTo>
                  <a:lnTo>
                    <a:pt x="13284" y="1360"/>
                  </a:lnTo>
                  <a:lnTo>
                    <a:pt x="13284" y="1360"/>
                  </a:lnTo>
                  <a:lnTo>
                    <a:pt x="13284" y="1360"/>
                  </a:lnTo>
                  <a:lnTo>
                    <a:pt x="13284" y="1360"/>
                  </a:lnTo>
                  <a:lnTo>
                    <a:pt x="13284" y="1360"/>
                  </a:lnTo>
                  <a:lnTo>
                    <a:pt x="13284" y="1360"/>
                  </a:lnTo>
                  <a:lnTo>
                    <a:pt x="13284" y="1360"/>
                  </a:lnTo>
                  <a:lnTo>
                    <a:pt x="13284" y="1360"/>
                  </a:lnTo>
                  <a:close/>
                  <a:moveTo>
                    <a:pt x="13284" y="622"/>
                  </a:moveTo>
                  <a:cubicBezTo>
                    <a:pt x="17922" y="-207"/>
                    <a:pt x="22668" y="-207"/>
                    <a:pt x="27306" y="622"/>
                  </a:cubicBezTo>
                  <a:lnTo>
                    <a:pt x="27306" y="622"/>
                  </a:lnTo>
                  <a:lnTo>
                    <a:pt x="27306" y="622"/>
                  </a:lnTo>
                  <a:lnTo>
                    <a:pt x="13284" y="622"/>
                  </a:lnTo>
                  <a:lnTo>
                    <a:pt x="13284" y="622"/>
                  </a:lnTo>
                  <a:cubicBezTo>
                    <a:pt x="13284" y="622"/>
                    <a:pt x="13284" y="622"/>
                    <a:pt x="13284" y="622"/>
                  </a:cubicBezTo>
                  <a:lnTo>
                    <a:pt x="13284" y="622"/>
                  </a:lnTo>
                  <a:lnTo>
                    <a:pt x="13284" y="622"/>
                  </a:lnTo>
                  <a:lnTo>
                    <a:pt x="13284" y="622"/>
                  </a:lnTo>
                  <a:lnTo>
                    <a:pt x="13284" y="622"/>
                  </a:lnTo>
                  <a:lnTo>
                    <a:pt x="13284" y="622"/>
                  </a:lnTo>
                  <a:lnTo>
                    <a:pt x="13284" y="6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C31C0AC3-58AB-4E7D-B73A-3CF17915F9B6}"/>
                </a:ext>
              </a:extLst>
            </p:cNvPr>
            <p:cNvSpPr/>
            <p:nvPr/>
          </p:nvSpPr>
          <p:spPr>
            <a:xfrm>
              <a:off x="10035660" y="19219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A18A51E7-35BA-44AD-BE49-1135BA44616C}"/>
                </a:ext>
              </a:extLst>
            </p:cNvPr>
            <p:cNvSpPr/>
            <p:nvPr/>
          </p:nvSpPr>
          <p:spPr>
            <a:xfrm>
              <a:off x="10037136" y="19233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2DA5861-91AE-4F23-A26C-AFC10250F298}"/>
                </a:ext>
              </a:extLst>
            </p:cNvPr>
            <p:cNvSpPr/>
            <p:nvPr/>
          </p:nvSpPr>
          <p:spPr>
            <a:xfrm>
              <a:off x="10037136" y="1918232"/>
              <a:ext cx="11807" cy="2214"/>
            </a:xfrm>
            <a:custGeom>
              <a:avLst/>
              <a:gdLst>
                <a:gd name="connsiteX0" fmla="*/ 0 w 11807"/>
                <a:gd name="connsiteY0" fmla="*/ 2214 h 2214"/>
                <a:gd name="connsiteX1" fmla="*/ 0 w 11807"/>
                <a:gd name="connsiteY1" fmla="*/ 2214 h 2214"/>
                <a:gd name="connsiteX2" fmla="*/ 0 w 11807"/>
                <a:gd name="connsiteY2" fmla="*/ 2214 h 2214"/>
                <a:gd name="connsiteX3" fmla="*/ 0 w 11807"/>
                <a:gd name="connsiteY3" fmla="*/ 2214 h 2214"/>
                <a:gd name="connsiteX4" fmla="*/ 0 w 11807"/>
                <a:gd name="connsiteY4" fmla="*/ 2214 h 2214"/>
                <a:gd name="connsiteX5" fmla="*/ 0 w 11807"/>
                <a:gd name="connsiteY5" fmla="*/ 2214 h 2214"/>
                <a:gd name="connsiteX6" fmla="*/ 0 w 11807"/>
                <a:gd name="connsiteY6" fmla="*/ 2214 h 2214"/>
                <a:gd name="connsiteX7" fmla="*/ 0 w 11807"/>
                <a:gd name="connsiteY7" fmla="*/ 2214 h 2214"/>
                <a:gd name="connsiteX8" fmla="*/ 0 w 11807"/>
                <a:gd name="connsiteY8" fmla="*/ 2214 h 2214"/>
                <a:gd name="connsiteX9" fmla="*/ 2214 w 11807"/>
                <a:gd name="connsiteY9" fmla="*/ 738 h 2214"/>
                <a:gd name="connsiteX10" fmla="*/ 0 w 11807"/>
                <a:gd name="connsiteY10" fmla="*/ 2214 h 2214"/>
                <a:gd name="connsiteX11" fmla="*/ 0 w 11807"/>
                <a:gd name="connsiteY11" fmla="*/ 2214 h 2214"/>
                <a:gd name="connsiteX12" fmla="*/ 5166 w 11807"/>
                <a:gd name="connsiteY12" fmla="*/ 2214 h 2214"/>
                <a:gd name="connsiteX13" fmla="*/ 5166 w 11807"/>
                <a:gd name="connsiteY13" fmla="*/ 2214 h 2214"/>
                <a:gd name="connsiteX14" fmla="*/ 11808 w 11807"/>
                <a:gd name="connsiteY14" fmla="*/ 2214 h 2214"/>
                <a:gd name="connsiteX15" fmla="*/ 7380 w 11807"/>
                <a:gd name="connsiteY15" fmla="*/ 0 h 2214"/>
                <a:gd name="connsiteX16" fmla="*/ 5166 w 11807"/>
                <a:gd name="connsiteY16" fmla="*/ 2214 h 2214"/>
                <a:gd name="connsiteX17" fmla="*/ 5166 w 11807"/>
                <a:gd name="connsiteY17" fmla="*/ 2214 h 2214"/>
                <a:gd name="connsiteX18" fmla="*/ 5166 w 11807"/>
                <a:gd name="connsiteY18" fmla="*/ 2214 h 2214"/>
                <a:gd name="connsiteX19" fmla="*/ 5166 w 11807"/>
                <a:gd name="connsiteY19" fmla="*/ 2214 h 2214"/>
                <a:gd name="connsiteX20" fmla="*/ 5166 w 11807"/>
                <a:gd name="connsiteY20" fmla="*/ 2214 h 2214"/>
                <a:gd name="connsiteX21" fmla="*/ 5166 w 11807"/>
                <a:gd name="connsiteY21" fmla="*/ 2214 h 2214"/>
                <a:gd name="connsiteX22" fmla="*/ 5166 w 11807"/>
                <a:gd name="connsiteY22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07" h="2214">
                  <a:moveTo>
                    <a:pt x="0" y="2214"/>
                  </a:move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lnTo>
                    <a:pt x="0" y="2214"/>
                  </a:lnTo>
                  <a:close/>
                  <a:moveTo>
                    <a:pt x="0" y="2214"/>
                  </a:moveTo>
                  <a:lnTo>
                    <a:pt x="0" y="2214"/>
                  </a:lnTo>
                  <a:close/>
                  <a:moveTo>
                    <a:pt x="0" y="2214"/>
                  </a:moveTo>
                  <a:cubicBezTo>
                    <a:pt x="0" y="2214"/>
                    <a:pt x="0" y="2214"/>
                    <a:pt x="0" y="2214"/>
                  </a:cubicBezTo>
                  <a:lnTo>
                    <a:pt x="0" y="2214"/>
                  </a:lnTo>
                  <a:cubicBezTo>
                    <a:pt x="0" y="2214"/>
                    <a:pt x="2952" y="738"/>
                    <a:pt x="2214" y="738"/>
                  </a:cubicBezTo>
                  <a:close/>
                  <a:moveTo>
                    <a:pt x="0" y="2214"/>
                  </a:moveTo>
                  <a:lnTo>
                    <a:pt x="0" y="2214"/>
                  </a:lnTo>
                  <a:close/>
                  <a:moveTo>
                    <a:pt x="5166" y="2214"/>
                  </a:moveTo>
                  <a:cubicBezTo>
                    <a:pt x="5166" y="2214"/>
                    <a:pt x="5166" y="2214"/>
                    <a:pt x="5166" y="2214"/>
                  </a:cubicBezTo>
                  <a:lnTo>
                    <a:pt x="11808" y="2214"/>
                  </a:lnTo>
                  <a:cubicBezTo>
                    <a:pt x="11808" y="2214"/>
                    <a:pt x="11808" y="0"/>
                    <a:pt x="7380" y="0"/>
                  </a:cubicBezTo>
                  <a:close/>
                  <a:moveTo>
                    <a:pt x="5166" y="2214"/>
                  </a:moveTo>
                  <a:lnTo>
                    <a:pt x="5166" y="2214"/>
                  </a:lnTo>
                  <a:close/>
                  <a:moveTo>
                    <a:pt x="5166" y="2214"/>
                  </a:moveTo>
                  <a:lnTo>
                    <a:pt x="5166" y="2214"/>
                  </a:lnTo>
                  <a:lnTo>
                    <a:pt x="5166" y="2214"/>
                  </a:lnTo>
                  <a:close/>
                  <a:moveTo>
                    <a:pt x="5166" y="2214"/>
                  </a:moveTo>
                  <a:lnTo>
                    <a:pt x="5166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27308C41-37E3-4C39-844B-09D6BE8BDE7C}"/>
                </a:ext>
              </a:extLst>
            </p:cNvPr>
            <p:cNvSpPr/>
            <p:nvPr/>
          </p:nvSpPr>
          <p:spPr>
            <a:xfrm>
              <a:off x="10029755" y="1921923"/>
              <a:ext cx="5166" cy="5903"/>
            </a:xfrm>
            <a:custGeom>
              <a:avLst/>
              <a:gdLst>
                <a:gd name="connsiteX0" fmla="*/ 0 w 5166"/>
                <a:gd name="connsiteY0" fmla="*/ 5904 h 5903"/>
                <a:gd name="connsiteX1" fmla="*/ 0 w 5166"/>
                <a:gd name="connsiteY1" fmla="*/ 5904 h 5903"/>
                <a:gd name="connsiteX2" fmla="*/ 0 w 5166"/>
                <a:gd name="connsiteY2" fmla="*/ 5904 h 5903"/>
                <a:gd name="connsiteX3" fmla="*/ 5166 w 5166"/>
                <a:gd name="connsiteY3" fmla="*/ 0 h 5903"/>
                <a:gd name="connsiteX4" fmla="*/ 5166 w 5166"/>
                <a:gd name="connsiteY4" fmla="*/ 0 h 5903"/>
                <a:gd name="connsiteX5" fmla="*/ 0 w 5166"/>
                <a:gd name="connsiteY5" fmla="*/ 5166 h 5903"/>
                <a:gd name="connsiteX6" fmla="*/ 0 w 5166"/>
                <a:gd name="connsiteY6" fmla="*/ 516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5903">
                  <a:moveTo>
                    <a:pt x="0" y="5904"/>
                  </a:moveTo>
                  <a:lnTo>
                    <a:pt x="0" y="5904"/>
                  </a:lnTo>
                  <a:lnTo>
                    <a:pt x="0" y="5904"/>
                  </a:lnTo>
                  <a:cubicBezTo>
                    <a:pt x="-23" y="2911"/>
                    <a:pt x="2197" y="374"/>
                    <a:pt x="5166" y="0"/>
                  </a:cubicBezTo>
                  <a:lnTo>
                    <a:pt x="5166" y="0"/>
                  </a:lnTo>
                  <a:cubicBezTo>
                    <a:pt x="2313" y="0"/>
                    <a:pt x="0" y="2313"/>
                    <a:pt x="0" y="5166"/>
                  </a:cubicBezTo>
                  <a:lnTo>
                    <a:pt x="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4BF92FF4-0BC5-41C2-9A8C-A9B3CD4056F4}"/>
                </a:ext>
              </a:extLst>
            </p:cNvPr>
            <p:cNvSpPr/>
            <p:nvPr/>
          </p:nvSpPr>
          <p:spPr>
            <a:xfrm>
              <a:off x="10038612" y="1920447"/>
              <a:ext cx="5165" cy="3689"/>
            </a:xfrm>
            <a:custGeom>
              <a:avLst/>
              <a:gdLst>
                <a:gd name="connsiteX0" fmla="*/ 0 w 5165"/>
                <a:gd name="connsiteY0" fmla="*/ 3690 h 3689"/>
                <a:gd name="connsiteX1" fmla="*/ 0 w 5165"/>
                <a:gd name="connsiteY1" fmla="*/ 3690 h 3689"/>
                <a:gd name="connsiteX2" fmla="*/ 5166 w 5165"/>
                <a:gd name="connsiteY2" fmla="*/ 0 h 3689"/>
                <a:gd name="connsiteX3" fmla="*/ 5166 w 5165"/>
                <a:gd name="connsiteY3" fmla="*/ 0 h 3689"/>
                <a:gd name="connsiteX4" fmla="*/ 738 w 5165"/>
                <a:gd name="connsiteY4" fmla="*/ 0 h 3689"/>
                <a:gd name="connsiteX5" fmla="*/ 738 w 5165"/>
                <a:gd name="connsiteY5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" h="3689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0"/>
                    <a:pt x="5166" y="0"/>
                  </a:cubicBezTo>
                  <a:lnTo>
                    <a:pt x="5166" y="0"/>
                  </a:lnTo>
                  <a:cubicBezTo>
                    <a:pt x="5166" y="0"/>
                    <a:pt x="738" y="0"/>
                    <a:pt x="738" y="0"/>
                  </a:cubicBez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1E709112-9CD9-4F9A-BE0F-D437A2BB418A}"/>
                </a:ext>
              </a:extLst>
            </p:cNvPr>
            <p:cNvSpPr/>
            <p:nvPr/>
          </p:nvSpPr>
          <p:spPr>
            <a:xfrm>
              <a:off x="10028279" y="1918232"/>
              <a:ext cx="6642" cy="8118"/>
            </a:xfrm>
            <a:custGeom>
              <a:avLst/>
              <a:gdLst>
                <a:gd name="connsiteX0" fmla="*/ 0 w 6642"/>
                <a:gd name="connsiteY0" fmla="*/ 8118 h 8118"/>
                <a:gd name="connsiteX1" fmla="*/ 0 w 6642"/>
                <a:gd name="connsiteY1" fmla="*/ 8118 h 8118"/>
                <a:gd name="connsiteX2" fmla="*/ 0 w 6642"/>
                <a:gd name="connsiteY2" fmla="*/ 8118 h 8118"/>
                <a:gd name="connsiteX3" fmla="*/ 0 w 6642"/>
                <a:gd name="connsiteY3" fmla="*/ 8118 h 8118"/>
                <a:gd name="connsiteX4" fmla="*/ 0 w 6642"/>
                <a:gd name="connsiteY4" fmla="*/ 8118 h 8118"/>
                <a:gd name="connsiteX5" fmla="*/ 0 w 6642"/>
                <a:gd name="connsiteY5" fmla="*/ 8118 h 8118"/>
                <a:gd name="connsiteX6" fmla="*/ 0 w 6642"/>
                <a:gd name="connsiteY6" fmla="*/ 8118 h 8118"/>
                <a:gd name="connsiteX7" fmla="*/ 0 w 6642"/>
                <a:gd name="connsiteY7" fmla="*/ 8118 h 8118"/>
                <a:gd name="connsiteX8" fmla="*/ 0 w 6642"/>
                <a:gd name="connsiteY8" fmla="*/ 8118 h 8118"/>
                <a:gd name="connsiteX9" fmla="*/ 0 w 6642"/>
                <a:gd name="connsiteY9" fmla="*/ 8118 h 8118"/>
                <a:gd name="connsiteX10" fmla="*/ 0 w 6642"/>
                <a:gd name="connsiteY10" fmla="*/ 5166 h 8118"/>
                <a:gd name="connsiteX11" fmla="*/ 0 w 6642"/>
                <a:gd name="connsiteY11" fmla="*/ 8118 h 8118"/>
                <a:gd name="connsiteX12" fmla="*/ 0 w 6642"/>
                <a:gd name="connsiteY12" fmla="*/ 8118 h 8118"/>
                <a:gd name="connsiteX13" fmla="*/ 0 w 6642"/>
                <a:gd name="connsiteY13" fmla="*/ 8118 h 8118"/>
                <a:gd name="connsiteX14" fmla="*/ 0 w 6642"/>
                <a:gd name="connsiteY14" fmla="*/ 8118 h 8118"/>
                <a:gd name="connsiteX15" fmla="*/ 0 w 6642"/>
                <a:gd name="connsiteY15" fmla="*/ 8118 h 8118"/>
                <a:gd name="connsiteX16" fmla="*/ 0 w 6642"/>
                <a:gd name="connsiteY16" fmla="*/ 8118 h 8118"/>
                <a:gd name="connsiteX17" fmla="*/ 0 w 6642"/>
                <a:gd name="connsiteY17" fmla="*/ 8118 h 8118"/>
                <a:gd name="connsiteX18" fmla="*/ 4428 w 6642"/>
                <a:gd name="connsiteY18" fmla="*/ 8118 h 8118"/>
                <a:gd name="connsiteX19" fmla="*/ 4428 w 6642"/>
                <a:gd name="connsiteY19" fmla="*/ 8118 h 8118"/>
                <a:gd name="connsiteX20" fmla="*/ 4428 w 6642"/>
                <a:gd name="connsiteY20" fmla="*/ 8118 h 8118"/>
                <a:gd name="connsiteX21" fmla="*/ 4428 w 6642"/>
                <a:gd name="connsiteY21" fmla="*/ 8118 h 8118"/>
                <a:gd name="connsiteX22" fmla="*/ 4428 w 6642"/>
                <a:gd name="connsiteY22" fmla="*/ 8118 h 8118"/>
                <a:gd name="connsiteX23" fmla="*/ 4428 w 6642"/>
                <a:gd name="connsiteY23" fmla="*/ 8118 h 8118"/>
                <a:gd name="connsiteX24" fmla="*/ 6642 w 6642"/>
                <a:gd name="connsiteY24" fmla="*/ 0 h 8118"/>
                <a:gd name="connsiteX25" fmla="*/ 4428 w 6642"/>
                <a:gd name="connsiteY25" fmla="*/ 8118 h 8118"/>
                <a:gd name="connsiteX26" fmla="*/ 4428 w 6642"/>
                <a:gd name="connsiteY26" fmla="*/ 8118 h 8118"/>
                <a:gd name="connsiteX27" fmla="*/ 4428 w 6642"/>
                <a:gd name="connsiteY27" fmla="*/ 8118 h 8118"/>
                <a:gd name="connsiteX28" fmla="*/ 4428 w 6642"/>
                <a:gd name="connsiteY28" fmla="*/ 8118 h 8118"/>
                <a:gd name="connsiteX29" fmla="*/ 4428 w 6642"/>
                <a:gd name="connsiteY29" fmla="*/ 8118 h 8118"/>
                <a:gd name="connsiteX30" fmla="*/ 4428 w 6642"/>
                <a:gd name="connsiteY30" fmla="*/ 8118 h 8118"/>
                <a:gd name="connsiteX31" fmla="*/ 4428 w 6642"/>
                <a:gd name="connsiteY31" fmla="*/ 8118 h 8118"/>
                <a:gd name="connsiteX32" fmla="*/ 4428 w 6642"/>
                <a:gd name="connsiteY32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642" h="8118">
                  <a:moveTo>
                    <a:pt x="0" y="8118"/>
                  </a:moveTo>
                  <a:lnTo>
                    <a:pt x="0" y="8118"/>
                  </a:lnTo>
                  <a:lnTo>
                    <a:pt x="0" y="8118"/>
                  </a:lnTo>
                  <a:close/>
                  <a:moveTo>
                    <a:pt x="0" y="8118"/>
                  </a:moveTo>
                  <a:lnTo>
                    <a:pt x="0" y="8118"/>
                  </a:lnTo>
                  <a:lnTo>
                    <a:pt x="0" y="8118"/>
                  </a:lnTo>
                  <a:close/>
                  <a:moveTo>
                    <a:pt x="0" y="8118"/>
                  </a:move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  <a:lnTo>
                    <a:pt x="0" y="8118"/>
                  </a:lnTo>
                  <a:cubicBezTo>
                    <a:pt x="0" y="8118"/>
                    <a:pt x="738" y="5166"/>
                    <a:pt x="0" y="5166"/>
                  </a:cubicBezTo>
                  <a:close/>
                  <a:moveTo>
                    <a:pt x="0" y="8118"/>
                  </a:moveTo>
                  <a:lnTo>
                    <a:pt x="0" y="8118"/>
                  </a:lnTo>
                  <a:close/>
                  <a:moveTo>
                    <a:pt x="0" y="8118"/>
                  </a:moveTo>
                  <a:lnTo>
                    <a:pt x="0" y="8118"/>
                  </a:lnTo>
                  <a:lnTo>
                    <a:pt x="0" y="8118"/>
                  </a:lnTo>
                  <a:close/>
                  <a:moveTo>
                    <a:pt x="0" y="8118"/>
                  </a:moveTo>
                  <a:lnTo>
                    <a:pt x="0" y="8118"/>
                  </a:lnTo>
                  <a:close/>
                  <a:moveTo>
                    <a:pt x="4428" y="8118"/>
                  </a:moveTo>
                  <a:lnTo>
                    <a:pt x="4428" y="8118"/>
                  </a:lnTo>
                  <a:lnTo>
                    <a:pt x="4428" y="8118"/>
                  </a:lnTo>
                  <a:cubicBezTo>
                    <a:pt x="4428" y="8118"/>
                    <a:pt x="4428" y="8118"/>
                    <a:pt x="4428" y="8118"/>
                  </a:cubicBezTo>
                  <a:close/>
                  <a:moveTo>
                    <a:pt x="4428" y="8118"/>
                  </a:moveTo>
                  <a:lnTo>
                    <a:pt x="4428" y="8118"/>
                  </a:lnTo>
                  <a:lnTo>
                    <a:pt x="6642" y="0"/>
                  </a:lnTo>
                  <a:close/>
                  <a:moveTo>
                    <a:pt x="4428" y="8118"/>
                  </a:moveTo>
                  <a:lnTo>
                    <a:pt x="4428" y="8118"/>
                  </a:lnTo>
                  <a:cubicBezTo>
                    <a:pt x="4428" y="8118"/>
                    <a:pt x="4428" y="8118"/>
                    <a:pt x="4428" y="8118"/>
                  </a:cubicBezTo>
                  <a:cubicBezTo>
                    <a:pt x="4428" y="8118"/>
                    <a:pt x="4428" y="8118"/>
                    <a:pt x="4428" y="8118"/>
                  </a:cubicBezTo>
                  <a:close/>
                  <a:moveTo>
                    <a:pt x="4428" y="8118"/>
                  </a:moveTo>
                  <a:cubicBezTo>
                    <a:pt x="4428" y="8118"/>
                    <a:pt x="4428" y="8118"/>
                    <a:pt x="4428" y="8118"/>
                  </a:cubicBezTo>
                  <a:lnTo>
                    <a:pt x="4428" y="8118"/>
                  </a:ln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AEF35C22-FDA9-46B1-B698-C70BB14BC843}"/>
                </a:ext>
              </a:extLst>
            </p:cNvPr>
            <p:cNvSpPr/>
            <p:nvPr/>
          </p:nvSpPr>
          <p:spPr>
            <a:xfrm>
              <a:off x="10048944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  <a:gd name="connsiteX18" fmla="*/ 0 w 73800"/>
                <a:gd name="connsiteY18" fmla="*/ 0 h 73800"/>
                <a:gd name="connsiteX19" fmla="*/ 0 w 73800"/>
                <a:gd name="connsiteY19" fmla="*/ 0 h 73800"/>
                <a:gd name="connsiteX20" fmla="*/ 0 w 73800"/>
                <a:gd name="connsiteY20" fmla="*/ 0 h 73800"/>
                <a:gd name="connsiteX21" fmla="*/ 0 w 73800"/>
                <a:gd name="connsiteY21" fmla="*/ 0 h 73800"/>
                <a:gd name="connsiteX22" fmla="*/ 0 w 73800"/>
                <a:gd name="connsiteY22" fmla="*/ 0 h 73800"/>
                <a:gd name="connsiteX23" fmla="*/ 0 w 73800"/>
                <a:gd name="connsiteY23" fmla="*/ 0 h 73800"/>
                <a:gd name="connsiteX24" fmla="*/ 0 w 73800"/>
                <a:gd name="connsiteY24" fmla="*/ 0 h 73800"/>
                <a:gd name="connsiteX25" fmla="*/ 0 w 73800"/>
                <a:gd name="connsiteY25" fmla="*/ 0 h 73800"/>
                <a:gd name="connsiteX26" fmla="*/ 0 w 73800"/>
                <a:gd name="connsiteY26" fmla="*/ 0 h 73800"/>
                <a:gd name="connsiteX27" fmla="*/ 0 w 73800"/>
                <a:gd name="connsiteY27" fmla="*/ 0 h 73800"/>
                <a:gd name="connsiteX28" fmla="*/ 0 w 73800"/>
                <a:gd name="connsiteY28" fmla="*/ 0 h 73800"/>
                <a:gd name="connsiteX29" fmla="*/ 0 w 73800"/>
                <a:gd name="connsiteY29" fmla="*/ 0 h 73800"/>
                <a:gd name="connsiteX30" fmla="*/ 0 w 73800"/>
                <a:gd name="connsiteY30" fmla="*/ 0 h 73800"/>
                <a:gd name="connsiteX31" fmla="*/ 0 w 73800"/>
                <a:gd name="connsiteY31" fmla="*/ 0 h 73800"/>
                <a:gd name="connsiteX32" fmla="*/ 0 w 73800"/>
                <a:gd name="connsiteY32" fmla="*/ 0 h 73800"/>
                <a:gd name="connsiteX33" fmla="*/ 0 w 73800"/>
                <a:gd name="connsiteY33" fmla="*/ 0 h 73800"/>
                <a:gd name="connsiteX34" fmla="*/ 0 w 73800"/>
                <a:gd name="connsiteY34" fmla="*/ 0 h 73800"/>
                <a:gd name="connsiteX35" fmla="*/ 0 w 73800"/>
                <a:gd name="connsiteY35" fmla="*/ 0 h 73800"/>
                <a:gd name="connsiteX36" fmla="*/ 0 w 73800"/>
                <a:gd name="connsiteY36" fmla="*/ 0 h 73800"/>
                <a:gd name="connsiteX37" fmla="*/ 0 w 73800"/>
                <a:gd name="connsiteY37" fmla="*/ 0 h 73800"/>
                <a:gd name="connsiteX38" fmla="*/ 0 w 73800"/>
                <a:gd name="connsiteY38" fmla="*/ 0 h 73800"/>
                <a:gd name="connsiteX39" fmla="*/ 0 w 73800"/>
                <a:gd name="connsiteY39" fmla="*/ 0 h 73800"/>
                <a:gd name="connsiteX40" fmla="*/ 0 w 73800"/>
                <a:gd name="connsiteY40" fmla="*/ 0 h 73800"/>
                <a:gd name="connsiteX41" fmla="*/ 0 w 73800"/>
                <a:gd name="connsiteY41" fmla="*/ 0 h 73800"/>
                <a:gd name="connsiteX42" fmla="*/ 0 w 73800"/>
                <a:gd name="connsiteY42" fmla="*/ 0 h 73800"/>
                <a:gd name="connsiteX43" fmla="*/ 0 w 73800"/>
                <a:gd name="connsiteY43" fmla="*/ 0 h 73800"/>
                <a:gd name="connsiteX44" fmla="*/ 0 w 73800"/>
                <a:gd name="connsiteY4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2507DE9-F051-422A-A238-240AB4168518}"/>
                </a:ext>
              </a:extLst>
            </p:cNvPr>
            <p:cNvSpPr/>
            <p:nvPr/>
          </p:nvSpPr>
          <p:spPr>
            <a:xfrm>
              <a:off x="10034184" y="1932255"/>
              <a:ext cx="25829" cy="73800"/>
            </a:xfrm>
            <a:custGeom>
              <a:avLst/>
              <a:gdLst>
                <a:gd name="connsiteX0" fmla="*/ 0 w 25829"/>
                <a:gd name="connsiteY0" fmla="*/ 0 h 73800"/>
                <a:gd name="connsiteX1" fmla="*/ 0 w 25829"/>
                <a:gd name="connsiteY1" fmla="*/ 0 h 73800"/>
                <a:gd name="connsiteX2" fmla="*/ 0 w 25829"/>
                <a:gd name="connsiteY2" fmla="*/ 0 h 73800"/>
                <a:gd name="connsiteX3" fmla="*/ 0 w 25829"/>
                <a:gd name="connsiteY3" fmla="*/ 0 h 73800"/>
                <a:gd name="connsiteX4" fmla="*/ 0 w 25829"/>
                <a:gd name="connsiteY4" fmla="*/ 0 h 73800"/>
                <a:gd name="connsiteX5" fmla="*/ 0 w 25829"/>
                <a:gd name="connsiteY5" fmla="*/ 0 h 73800"/>
                <a:gd name="connsiteX6" fmla="*/ 0 w 25829"/>
                <a:gd name="connsiteY6" fmla="*/ 0 h 73800"/>
                <a:gd name="connsiteX7" fmla="*/ 0 w 25829"/>
                <a:gd name="connsiteY7" fmla="*/ 0 h 73800"/>
                <a:gd name="connsiteX8" fmla="*/ 0 w 25829"/>
                <a:gd name="connsiteY8" fmla="*/ 0 h 73800"/>
                <a:gd name="connsiteX9" fmla="*/ 0 w 25829"/>
                <a:gd name="connsiteY9" fmla="*/ 0 h 73800"/>
                <a:gd name="connsiteX10" fmla="*/ 0 w 25829"/>
                <a:gd name="connsiteY10" fmla="*/ 0 h 73800"/>
                <a:gd name="connsiteX11" fmla="*/ 0 w 25829"/>
                <a:gd name="connsiteY11" fmla="*/ 0 h 73800"/>
                <a:gd name="connsiteX12" fmla="*/ 0 w 25829"/>
                <a:gd name="connsiteY12" fmla="*/ 0 h 73800"/>
                <a:gd name="connsiteX13" fmla="*/ 0 w 25829"/>
                <a:gd name="connsiteY13" fmla="*/ 0 h 73800"/>
                <a:gd name="connsiteX14" fmla="*/ 0 w 25829"/>
                <a:gd name="connsiteY14" fmla="*/ 0 h 73800"/>
                <a:gd name="connsiteX15" fmla="*/ 0 w 25829"/>
                <a:gd name="connsiteY15" fmla="*/ 0 h 73800"/>
                <a:gd name="connsiteX16" fmla="*/ 0 w 25829"/>
                <a:gd name="connsiteY16" fmla="*/ 0 h 73800"/>
                <a:gd name="connsiteX17" fmla="*/ 14760 w 25829"/>
                <a:gd name="connsiteY17" fmla="*/ 0 h 73800"/>
                <a:gd name="connsiteX18" fmla="*/ 14760 w 25829"/>
                <a:gd name="connsiteY18" fmla="*/ 0 h 73800"/>
                <a:gd name="connsiteX19" fmla="*/ 14760 w 25829"/>
                <a:gd name="connsiteY19" fmla="*/ 0 h 73800"/>
                <a:gd name="connsiteX20" fmla="*/ 14760 w 25829"/>
                <a:gd name="connsiteY20" fmla="*/ 0 h 73800"/>
                <a:gd name="connsiteX21" fmla="*/ 14760 w 25829"/>
                <a:gd name="connsiteY21" fmla="*/ 0 h 73800"/>
                <a:gd name="connsiteX22" fmla="*/ 14760 w 25829"/>
                <a:gd name="connsiteY22" fmla="*/ 0 h 73800"/>
                <a:gd name="connsiteX23" fmla="*/ 14760 w 25829"/>
                <a:gd name="connsiteY23" fmla="*/ 0 h 73800"/>
                <a:gd name="connsiteX24" fmla="*/ 14760 w 25829"/>
                <a:gd name="connsiteY24" fmla="*/ 0 h 73800"/>
                <a:gd name="connsiteX25" fmla="*/ 14760 w 25829"/>
                <a:gd name="connsiteY25" fmla="*/ 0 h 73800"/>
                <a:gd name="connsiteX26" fmla="*/ 14760 w 25829"/>
                <a:gd name="connsiteY26" fmla="*/ 0 h 73800"/>
                <a:gd name="connsiteX27" fmla="*/ 14760 w 25829"/>
                <a:gd name="connsiteY27" fmla="*/ 0 h 73800"/>
                <a:gd name="connsiteX28" fmla="*/ 14760 w 25829"/>
                <a:gd name="connsiteY28" fmla="*/ 0 h 73800"/>
                <a:gd name="connsiteX29" fmla="*/ 14760 w 25829"/>
                <a:gd name="connsiteY29" fmla="*/ 0 h 73800"/>
                <a:gd name="connsiteX30" fmla="*/ 14760 w 25829"/>
                <a:gd name="connsiteY30" fmla="*/ 0 h 73800"/>
                <a:gd name="connsiteX31" fmla="*/ 14760 w 25829"/>
                <a:gd name="connsiteY31" fmla="*/ 0 h 73800"/>
                <a:gd name="connsiteX32" fmla="*/ 14760 w 25829"/>
                <a:gd name="connsiteY32" fmla="*/ 0 h 73800"/>
                <a:gd name="connsiteX33" fmla="*/ 25830 w 25829"/>
                <a:gd name="connsiteY33" fmla="*/ 0 h 73800"/>
                <a:gd name="connsiteX34" fmla="*/ 25830 w 25829"/>
                <a:gd name="connsiteY34" fmla="*/ 0 h 73800"/>
                <a:gd name="connsiteX35" fmla="*/ 18450 w 25829"/>
                <a:gd name="connsiteY35" fmla="*/ 0 h 73800"/>
                <a:gd name="connsiteX36" fmla="*/ 18450 w 25829"/>
                <a:gd name="connsiteY36" fmla="*/ 0 h 73800"/>
                <a:gd name="connsiteX37" fmla="*/ 18450 w 25829"/>
                <a:gd name="connsiteY37" fmla="*/ 0 h 73800"/>
                <a:gd name="connsiteX38" fmla="*/ 18450 w 25829"/>
                <a:gd name="connsiteY38" fmla="*/ 0 h 73800"/>
                <a:gd name="connsiteX39" fmla="*/ 18450 w 25829"/>
                <a:gd name="connsiteY39" fmla="*/ 0 h 73800"/>
                <a:gd name="connsiteX40" fmla="*/ 18450 w 25829"/>
                <a:gd name="connsiteY40" fmla="*/ 0 h 73800"/>
                <a:gd name="connsiteX41" fmla="*/ 18450 w 25829"/>
                <a:gd name="connsiteY41" fmla="*/ 0 h 73800"/>
                <a:gd name="connsiteX42" fmla="*/ 18450 w 25829"/>
                <a:gd name="connsiteY42" fmla="*/ 0 h 73800"/>
                <a:gd name="connsiteX43" fmla="*/ 18450 w 25829"/>
                <a:gd name="connsiteY43" fmla="*/ 0 h 73800"/>
                <a:gd name="connsiteX44" fmla="*/ 0 w 25829"/>
                <a:gd name="connsiteY44" fmla="*/ 0 h 73800"/>
                <a:gd name="connsiteX45" fmla="*/ 0 w 25829"/>
                <a:gd name="connsiteY45" fmla="*/ 0 h 73800"/>
                <a:gd name="connsiteX46" fmla="*/ 4428 w 25829"/>
                <a:gd name="connsiteY46" fmla="*/ 0 h 73800"/>
                <a:gd name="connsiteX47" fmla="*/ 4428 w 25829"/>
                <a:gd name="connsiteY47" fmla="*/ 0 h 73800"/>
                <a:gd name="connsiteX48" fmla="*/ 4428 w 25829"/>
                <a:gd name="connsiteY48" fmla="*/ 0 h 73800"/>
                <a:gd name="connsiteX49" fmla="*/ 4428 w 25829"/>
                <a:gd name="connsiteY49" fmla="*/ 0 h 73800"/>
                <a:gd name="connsiteX50" fmla="*/ 4428 w 25829"/>
                <a:gd name="connsiteY50" fmla="*/ 0 h 73800"/>
                <a:gd name="connsiteX51" fmla="*/ 14022 w 25829"/>
                <a:gd name="connsiteY51" fmla="*/ 0 h 73800"/>
                <a:gd name="connsiteX52" fmla="*/ 14022 w 25829"/>
                <a:gd name="connsiteY52" fmla="*/ 0 h 73800"/>
                <a:gd name="connsiteX53" fmla="*/ 14022 w 25829"/>
                <a:gd name="connsiteY53" fmla="*/ 0 h 73800"/>
                <a:gd name="connsiteX54" fmla="*/ 14022 w 25829"/>
                <a:gd name="connsiteY54" fmla="*/ 0 h 73800"/>
                <a:gd name="connsiteX55" fmla="*/ 14022 w 25829"/>
                <a:gd name="connsiteY55" fmla="*/ 0 h 73800"/>
                <a:gd name="connsiteX56" fmla="*/ 18450 w 25829"/>
                <a:gd name="connsiteY56" fmla="*/ 0 h 73800"/>
                <a:gd name="connsiteX57" fmla="*/ 18450 w 25829"/>
                <a:gd name="connsiteY57" fmla="*/ 0 h 73800"/>
                <a:gd name="connsiteX58" fmla="*/ 18450 w 25829"/>
                <a:gd name="connsiteY58" fmla="*/ 0 h 73800"/>
                <a:gd name="connsiteX59" fmla="*/ 18450 w 25829"/>
                <a:gd name="connsiteY59" fmla="*/ 0 h 73800"/>
                <a:gd name="connsiteX60" fmla="*/ 18450 w 25829"/>
                <a:gd name="connsiteY60" fmla="*/ 0 h 73800"/>
                <a:gd name="connsiteX61" fmla="*/ 18450 w 25829"/>
                <a:gd name="connsiteY61" fmla="*/ 0 h 73800"/>
                <a:gd name="connsiteX62" fmla="*/ 18450 w 25829"/>
                <a:gd name="connsiteY62" fmla="*/ 0 h 73800"/>
                <a:gd name="connsiteX63" fmla="*/ 18450 w 25829"/>
                <a:gd name="connsiteY63" fmla="*/ 0 h 73800"/>
                <a:gd name="connsiteX64" fmla="*/ 18450 w 25829"/>
                <a:gd name="connsiteY64" fmla="*/ 0 h 73800"/>
                <a:gd name="connsiteX65" fmla="*/ 18450 w 25829"/>
                <a:gd name="connsiteY65" fmla="*/ 0 h 73800"/>
                <a:gd name="connsiteX66" fmla="*/ 18450 w 25829"/>
                <a:gd name="connsiteY66" fmla="*/ 0 h 73800"/>
                <a:gd name="connsiteX67" fmla="*/ 18450 w 25829"/>
                <a:gd name="connsiteY67" fmla="*/ 0 h 73800"/>
                <a:gd name="connsiteX68" fmla="*/ 14760 w 25829"/>
                <a:gd name="connsiteY68" fmla="*/ 0 h 73800"/>
                <a:gd name="connsiteX69" fmla="*/ 14760 w 25829"/>
                <a:gd name="connsiteY69" fmla="*/ 0 h 73800"/>
                <a:gd name="connsiteX70" fmla="*/ 14760 w 25829"/>
                <a:gd name="connsiteY70" fmla="*/ 0 h 73800"/>
                <a:gd name="connsiteX71" fmla="*/ 14760 w 25829"/>
                <a:gd name="connsiteY71" fmla="*/ 0 h 73800"/>
                <a:gd name="connsiteX72" fmla="*/ 14760 w 25829"/>
                <a:gd name="connsiteY72" fmla="*/ 0 h 73800"/>
                <a:gd name="connsiteX73" fmla="*/ 14760 w 25829"/>
                <a:gd name="connsiteY73" fmla="*/ 0 h 73800"/>
                <a:gd name="connsiteX74" fmla="*/ 14760 w 25829"/>
                <a:gd name="connsiteY74" fmla="*/ 0 h 73800"/>
                <a:gd name="connsiteX75" fmla="*/ 14760 w 25829"/>
                <a:gd name="connsiteY75" fmla="*/ 0 h 73800"/>
                <a:gd name="connsiteX76" fmla="*/ 14760 w 25829"/>
                <a:gd name="connsiteY76" fmla="*/ 0 h 73800"/>
                <a:gd name="connsiteX77" fmla="*/ 14760 w 25829"/>
                <a:gd name="connsiteY7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5829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4760" y="0"/>
                    <a:pt x="14760" y="0"/>
                    <a:pt x="14760" y="0"/>
                  </a:cubicBez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4760" y="0"/>
                    <a:pt x="14760" y="0"/>
                    <a:pt x="14760" y="0"/>
                  </a:cubicBez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25830" y="0"/>
                  </a:lnTo>
                  <a:lnTo>
                    <a:pt x="25830" y="0"/>
                  </a:lnTo>
                  <a:lnTo>
                    <a:pt x="18450" y="0"/>
                  </a:lnTo>
                  <a:cubicBezTo>
                    <a:pt x="18450" y="0"/>
                    <a:pt x="18450" y="0"/>
                    <a:pt x="18450" y="0"/>
                  </a:cubicBez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cubicBezTo>
                    <a:pt x="18450" y="0"/>
                    <a:pt x="18450" y="0"/>
                    <a:pt x="18450" y="0"/>
                  </a:cubicBezTo>
                  <a:cubicBezTo>
                    <a:pt x="18450" y="0"/>
                    <a:pt x="18450" y="0"/>
                    <a:pt x="18450" y="0"/>
                  </a:cubicBezTo>
                  <a:lnTo>
                    <a:pt x="18450" y="0"/>
                  </a:lnTo>
                  <a:lnTo>
                    <a:pt x="1845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14022" y="0"/>
                  </a:lnTo>
                  <a:lnTo>
                    <a:pt x="14022" y="0"/>
                  </a:lnTo>
                  <a:cubicBezTo>
                    <a:pt x="14022" y="0"/>
                    <a:pt x="14022" y="0"/>
                    <a:pt x="14022" y="0"/>
                  </a:cubicBezTo>
                  <a:lnTo>
                    <a:pt x="14022" y="0"/>
                  </a:lnTo>
                  <a:cubicBezTo>
                    <a:pt x="14022" y="0"/>
                    <a:pt x="14022" y="0"/>
                    <a:pt x="14022" y="0"/>
                  </a:cubicBez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cubicBezTo>
                    <a:pt x="18450" y="0"/>
                    <a:pt x="18450" y="0"/>
                    <a:pt x="18450" y="0"/>
                  </a:cubicBezTo>
                  <a:cubicBezTo>
                    <a:pt x="18450" y="0"/>
                    <a:pt x="18450" y="0"/>
                    <a:pt x="18450" y="0"/>
                  </a:cubicBez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lnTo>
                    <a:pt x="18450" y="0"/>
                  </a:lnTo>
                  <a:cubicBezTo>
                    <a:pt x="18450" y="0"/>
                    <a:pt x="18450" y="0"/>
                    <a:pt x="18450" y="0"/>
                  </a:cubicBezTo>
                  <a:lnTo>
                    <a:pt x="18450" y="0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4760" y="0"/>
                    <a:pt x="14760" y="0"/>
                    <a:pt x="14760" y="0"/>
                  </a:cubicBez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lnTo>
                    <a:pt x="14760" y="0"/>
                  </a:lnTo>
                  <a:cubicBezTo>
                    <a:pt x="14760" y="0"/>
                    <a:pt x="14760" y="0"/>
                    <a:pt x="14760" y="0"/>
                  </a:cubicBezTo>
                  <a:cubicBezTo>
                    <a:pt x="14760" y="0"/>
                    <a:pt x="14760" y="0"/>
                    <a:pt x="1476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B733E649-E9AE-43AB-AD09-0A96C5373677}"/>
                </a:ext>
              </a:extLst>
            </p:cNvPr>
            <p:cNvSpPr/>
            <p:nvPr/>
          </p:nvSpPr>
          <p:spPr>
            <a:xfrm>
              <a:off x="10035660" y="1931516"/>
              <a:ext cx="28781" cy="73800"/>
            </a:xfrm>
            <a:custGeom>
              <a:avLst/>
              <a:gdLst>
                <a:gd name="connsiteX0" fmla="*/ 13284 w 28781"/>
                <a:gd name="connsiteY0" fmla="*/ 0 h 73800"/>
                <a:gd name="connsiteX1" fmla="*/ 0 w 28781"/>
                <a:gd name="connsiteY1" fmla="*/ 0 h 73800"/>
                <a:gd name="connsiteX2" fmla="*/ 0 w 28781"/>
                <a:gd name="connsiteY2" fmla="*/ 0 h 73800"/>
                <a:gd name="connsiteX3" fmla="*/ 14022 w 28781"/>
                <a:gd name="connsiteY3" fmla="*/ 0 h 73800"/>
                <a:gd name="connsiteX4" fmla="*/ 28782 w 28781"/>
                <a:gd name="connsiteY4" fmla="*/ 0 h 73800"/>
                <a:gd name="connsiteX5" fmla="*/ 28782 w 28781"/>
                <a:gd name="connsiteY5" fmla="*/ 0 h 73800"/>
                <a:gd name="connsiteX6" fmla="*/ 13284 w 28781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81" h="73800">
                  <a:moveTo>
                    <a:pt x="1328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022" y="0"/>
                  </a:lnTo>
                  <a:lnTo>
                    <a:pt x="28782" y="0"/>
                  </a:lnTo>
                  <a:lnTo>
                    <a:pt x="28782" y="0"/>
                  </a:lnTo>
                  <a:lnTo>
                    <a:pt x="13284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DBECEA5-6A3F-4018-99DA-303B75FB76C7}"/>
                </a:ext>
              </a:extLst>
            </p:cNvPr>
            <p:cNvSpPr/>
            <p:nvPr/>
          </p:nvSpPr>
          <p:spPr>
            <a:xfrm>
              <a:off x="10034184" y="1933059"/>
              <a:ext cx="28781" cy="671"/>
            </a:xfrm>
            <a:custGeom>
              <a:avLst/>
              <a:gdLst>
                <a:gd name="connsiteX0" fmla="*/ 0 w 28781"/>
                <a:gd name="connsiteY0" fmla="*/ 672 h 671"/>
                <a:gd name="connsiteX1" fmla="*/ 0 w 28781"/>
                <a:gd name="connsiteY1" fmla="*/ 672 h 671"/>
                <a:gd name="connsiteX2" fmla="*/ 14022 w 28781"/>
                <a:gd name="connsiteY2" fmla="*/ 672 h 671"/>
                <a:gd name="connsiteX3" fmla="*/ 28782 w 28781"/>
                <a:gd name="connsiteY3" fmla="*/ 672 h 671"/>
                <a:gd name="connsiteX4" fmla="*/ 28782 w 28781"/>
                <a:gd name="connsiteY4" fmla="*/ 672 h 671"/>
                <a:gd name="connsiteX5" fmla="*/ 14760 w 28781"/>
                <a:gd name="connsiteY5" fmla="*/ 672 h 671"/>
                <a:gd name="connsiteX6" fmla="*/ 1476 w 28781"/>
                <a:gd name="connsiteY6" fmla="*/ 672 h 671"/>
                <a:gd name="connsiteX7" fmla="*/ 14022 w 28781"/>
                <a:gd name="connsiteY7" fmla="*/ 672 h 671"/>
                <a:gd name="connsiteX8" fmla="*/ 0 w 28781"/>
                <a:gd name="connsiteY8" fmla="*/ 672 h 671"/>
                <a:gd name="connsiteX9" fmla="*/ 0 w 28781"/>
                <a:gd name="connsiteY9" fmla="*/ 672 h 671"/>
                <a:gd name="connsiteX10" fmla="*/ 14022 w 28781"/>
                <a:gd name="connsiteY10" fmla="*/ 672 h 671"/>
                <a:gd name="connsiteX11" fmla="*/ 14760 w 28781"/>
                <a:gd name="connsiteY11" fmla="*/ 672 h 671"/>
                <a:gd name="connsiteX12" fmla="*/ 28782 w 28781"/>
                <a:gd name="connsiteY12" fmla="*/ 672 h 671"/>
                <a:gd name="connsiteX13" fmla="*/ 28782 w 28781"/>
                <a:gd name="connsiteY13" fmla="*/ 672 h 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81" h="671">
                  <a:moveTo>
                    <a:pt x="0" y="672"/>
                  </a:moveTo>
                  <a:lnTo>
                    <a:pt x="0" y="672"/>
                  </a:lnTo>
                  <a:cubicBezTo>
                    <a:pt x="4638" y="-157"/>
                    <a:pt x="9384" y="-157"/>
                    <a:pt x="14022" y="672"/>
                  </a:cubicBezTo>
                  <a:cubicBezTo>
                    <a:pt x="18902" y="-214"/>
                    <a:pt x="23902" y="-214"/>
                    <a:pt x="28782" y="672"/>
                  </a:cubicBezTo>
                  <a:lnTo>
                    <a:pt x="28782" y="672"/>
                  </a:lnTo>
                  <a:cubicBezTo>
                    <a:pt x="24151" y="-224"/>
                    <a:pt x="19391" y="-224"/>
                    <a:pt x="14760" y="672"/>
                  </a:cubicBezTo>
                  <a:cubicBezTo>
                    <a:pt x="10372" y="-166"/>
                    <a:pt x="5864" y="-166"/>
                    <a:pt x="1476" y="672"/>
                  </a:cubicBezTo>
                  <a:close/>
                  <a:moveTo>
                    <a:pt x="14022" y="672"/>
                  </a:moveTo>
                  <a:lnTo>
                    <a:pt x="0" y="672"/>
                  </a:lnTo>
                  <a:lnTo>
                    <a:pt x="0" y="672"/>
                  </a:lnTo>
                  <a:lnTo>
                    <a:pt x="14022" y="672"/>
                  </a:lnTo>
                  <a:lnTo>
                    <a:pt x="14760" y="672"/>
                  </a:lnTo>
                  <a:lnTo>
                    <a:pt x="28782" y="672"/>
                  </a:lnTo>
                  <a:lnTo>
                    <a:pt x="28782" y="67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D94A358C-279E-4F55-A067-169B02699B8E}"/>
                </a:ext>
              </a:extLst>
            </p:cNvPr>
            <p:cNvSpPr/>
            <p:nvPr/>
          </p:nvSpPr>
          <p:spPr>
            <a:xfrm>
              <a:off x="10043040" y="1933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AB48176-B93A-4BA0-AFC5-5CE545ACA24F}"/>
                </a:ext>
              </a:extLst>
            </p:cNvPr>
            <p:cNvSpPr/>
            <p:nvPr/>
          </p:nvSpPr>
          <p:spPr>
            <a:xfrm>
              <a:off x="10043777" y="19344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78D4CFC6-A7EC-4A03-AE92-3C1E4BEEEDE6}"/>
                </a:ext>
              </a:extLst>
            </p:cNvPr>
            <p:cNvSpPr/>
            <p:nvPr/>
          </p:nvSpPr>
          <p:spPr>
            <a:xfrm>
              <a:off x="10048944" y="1933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6BACFCF-A8D9-4009-8017-EDEAFBF07189}"/>
                </a:ext>
              </a:extLst>
            </p:cNvPr>
            <p:cNvSpPr/>
            <p:nvPr/>
          </p:nvSpPr>
          <p:spPr>
            <a:xfrm>
              <a:off x="10048944" y="1933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4676F989-0AD7-4FF9-8CAF-010E6CA697DA}"/>
                </a:ext>
              </a:extLst>
            </p:cNvPr>
            <p:cNvSpPr/>
            <p:nvPr/>
          </p:nvSpPr>
          <p:spPr>
            <a:xfrm>
              <a:off x="10040088" y="19344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58E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4C36A82C-220B-486E-A9A9-213CCC99CF2B}"/>
                </a:ext>
              </a:extLst>
            </p:cNvPr>
            <p:cNvSpPr/>
            <p:nvPr/>
          </p:nvSpPr>
          <p:spPr>
            <a:xfrm>
              <a:off x="10038612" y="19352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51DAACF-EA58-413A-945A-7459C83D1A66}"/>
                </a:ext>
              </a:extLst>
            </p:cNvPr>
            <p:cNvSpPr/>
            <p:nvPr/>
          </p:nvSpPr>
          <p:spPr>
            <a:xfrm>
              <a:off x="10034921" y="19352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5E06146-F809-487E-ABE2-96A1EAE6D3B2}"/>
                </a:ext>
              </a:extLst>
            </p:cNvPr>
            <p:cNvSpPr/>
            <p:nvPr/>
          </p:nvSpPr>
          <p:spPr>
            <a:xfrm>
              <a:off x="10035660" y="19359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67DC709-7E9D-49A1-92C6-9F3A373A5CA0}"/>
                </a:ext>
              </a:extLst>
            </p:cNvPr>
            <p:cNvSpPr/>
            <p:nvPr/>
          </p:nvSpPr>
          <p:spPr>
            <a:xfrm>
              <a:off x="10048944" y="19337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287866E7-239F-4E13-BBB6-D7228D20E522}"/>
                </a:ext>
              </a:extLst>
            </p:cNvPr>
            <p:cNvSpPr/>
            <p:nvPr/>
          </p:nvSpPr>
          <p:spPr>
            <a:xfrm>
              <a:off x="10048944" y="1934469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0 w 4428"/>
                <a:gd name="connsiteY1" fmla="*/ 0 h 73800"/>
                <a:gd name="connsiteX2" fmla="*/ 0 w 4428"/>
                <a:gd name="connsiteY2" fmla="*/ 0 h 73800"/>
                <a:gd name="connsiteX3" fmla="*/ 0 w 4428"/>
                <a:gd name="connsiteY3" fmla="*/ 0 h 73800"/>
                <a:gd name="connsiteX4" fmla="*/ 4428 w 4428"/>
                <a:gd name="connsiteY4" fmla="*/ 0 h 73800"/>
                <a:gd name="connsiteX5" fmla="*/ 4428 w 442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4428" y="0"/>
                  </a:moveTo>
                  <a:lnTo>
                    <a:pt x="442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C44F91F-911D-4500-8B02-13B7AD316FED}"/>
                </a:ext>
              </a:extLst>
            </p:cNvPr>
            <p:cNvSpPr/>
            <p:nvPr/>
          </p:nvSpPr>
          <p:spPr>
            <a:xfrm>
              <a:off x="10057061" y="19344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58E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A6D01C08-BFE9-4A03-BA0C-5A18152FF6D0}"/>
                </a:ext>
              </a:extLst>
            </p:cNvPr>
            <p:cNvSpPr/>
            <p:nvPr/>
          </p:nvSpPr>
          <p:spPr>
            <a:xfrm>
              <a:off x="10058538" y="19352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9B855D16-AB7A-4FC2-BA57-926CBCCF703E}"/>
                </a:ext>
              </a:extLst>
            </p:cNvPr>
            <p:cNvSpPr/>
            <p:nvPr/>
          </p:nvSpPr>
          <p:spPr>
            <a:xfrm>
              <a:off x="10062228" y="19352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0FA615-BCDF-4E4F-A40D-01C10F7C0893}"/>
                </a:ext>
              </a:extLst>
            </p:cNvPr>
            <p:cNvSpPr/>
            <p:nvPr/>
          </p:nvSpPr>
          <p:spPr>
            <a:xfrm>
              <a:off x="10060751" y="19359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B20E1A0-D5BB-4AFD-98A3-27EC38E847C4}"/>
                </a:ext>
              </a:extLst>
            </p:cNvPr>
            <p:cNvSpPr/>
            <p:nvPr/>
          </p:nvSpPr>
          <p:spPr>
            <a:xfrm>
              <a:off x="10037873" y="1938897"/>
              <a:ext cx="22877" cy="73800"/>
            </a:xfrm>
            <a:custGeom>
              <a:avLst/>
              <a:gdLst>
                <a:gd name="connsiteX0" fmla="*/ 11070 w 22877"/>
                <a:gd name="connsiteY0" fmla="*/ 0 h 73800"/>
                <a:gd name="connsiteX1" fmla="*/ 0 w 22877"/>
                <a:gd name="connsiteY1" fmla="*/ 0 h 73800"/>
                <a:gd name="connsiteX2" fmla="*/ 11070 w 22877"/>
                <a:gd name="connsiteY2" fmla="*/ 0 h 73800"/>
                <a:gd name="connsiteX3" fmla="*/ 22878 w 22877"/>
                <a:gd name="connsiteY3" fmla="*/ 0 h 73800"/>
                <a:gd name="connsiteX4" fmla="*/ 11070 w 2287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7" h="73800">
                  <a:moveTo>
                    <a:pt x="11070" y="0"/>
                  </a:moveTo>
                  <a:lnTo>
                    <a:pt x="0" y="0"/>
                  </a:lnTo>
                  <a:lnTo>
                    <a:pt x="11070" y="0"/>
                  </a:lnTo>
                  <a:lnTo>
                    <a:pt x="22878" y="0"/>
                  </a:lnTo>
                  <a:lnTo>
                    <a:pt x="11070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E13549EC-DC2C-418E-9BDD-181733E43D68}"/>
                </a:ext>
              </a:extLst>
            </p:cNvPr>
            <p:cNvSpPr/>
            <p:nvPr/>
          </p:nvSpPr>
          <p:spPr>
            <a:xfrm>
              <a:off x="10037873" y="1938897"/>
              <a:ext cx="22877" cy="73800"/>
            </a:xfrm>
            <a:custGeom>
              <a:avLst/>
              <a:gdLst>
                <a:gd name="connsiteX0" fmla="*/ 11070 w 22877"/>
                <a:gd name="connsiteY0" fmla="*/ 0 h 73800"/>
                <a:gd name="connsiteX1" fmla="*/ 0 w 22877"/>
                <a:gd name="connsiteY1" fmla="*/ 0 h 73800"/>
                <a:gd name="connsiteX2" fmla="*/ 0 w 22877"/>
                <a:gd name="connsiteY2" fmla="*/ 0 h 73800"/>
                <a:gd name="connsiteX3" fmla="*/ 11070 w 22877"/>
                <a:gd name="connsiteY3" fmla="*/ 0 h 73800"/>
                <a:gd name="connsiteX4" fmla="*/ 22878 w 22877"/>
                <a:gd name="connsiteY4" fmla="*/ 0 h 73800"/>
                <a:gd name="connsiteX5" fmla="*/ 22878 w 22877"/>
                <a:gd name="connsiteY5" fmla="*/ 0 h 73800"/>
                <a:gd name="connsiteX6" fmla="*/ 738 w 22877"/>
                <a:gd name="connsiteY6" fmla="*/ 0 h 73800"/>
                <a:gd name="connsiteX7" fmla="*/ 738 w 22877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77" h="73800">
                  <a:moveTo>
                    <a:pt x="110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070" y="0"/>
                  </a:lnTo>
                  <a:lnTo>
                    <a:pt x="22878" y="0"/>
                  </a:lnTo>
                  <a:lnTo>
                    <a:pt x="22878" y="0"/>
                  </a:lnTo>
                  <a:close/>
                  <a:moveTo>
                    <a:pt x="738" y="0"/>
                  </a:move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07319589-C0BE-4F8B-B862-119A8D4C24B4}"/>
                </a:ext>
              </a:extLst>
            </p:cNvPr>
            <p:cNvSpPr/>
            <p:nvPr/>
          </p:nvSpPr>
          <p:spPr>
            <a:xfrm>
              <a:off x="10062228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08E1A6C3-7D79-4C81-80B4-4AA50F52703D}"/>
                </a:ext>
              </a:extLst>
            </p:cNvPr>
            <p:cNvSpPr/>
            <p:nvPr/>
          </p:nvSpPr>
          <p:spPr>
            <a:xfrm>
              <a:off x="10062228" y="19300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B43EFDCA-201C-43CB-9FD4-14E2EF305DCA}"/>
                </a:ext>
              </a:extLst>
            </p:cNvPr>
            <p:cNvSpPr/>
            <p:nvPr/>
          </p:nvSpPr>
          <p:spPr>
            <a:xfrm>
              <a:off x="10053372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5E66B218-8B38-4D56-A1EB-32623EE8EDDB}"/>
                </a:ext>
              </a:extLst>
            </p:cNvPr>
            <p:cNvSpPr/>
            <p:nvPr/>
          </p:nvSpPr>
          <p:spPr>
            <a:xfrm>
              <a:off x="9458544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9F9A763-B928-4D3D-B006-2DB49BC51F3C}"/>
                </a:ext>
              </a:extLst>
            </p:cNvPr>
            <p:cNvSpPr/>
            <p:nvPr/>
          </p:nvSpPr>
          <p:spPr>
            <a:xfrm>
              <a:off x="10043777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0A43FEA-2F95-4EEB-A8C4-2A74290ED384}"/>
                </a:ext>
              </a:extLst>
            </p:cNvPr>
            <p:cNvSpPr/>
            <p:nvPr/>
          </p:nvSpPr>
          <p:spPr>
            <a:xfrm>
              <a:off x="10043777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FB657EB2-E46E-4B86-8D37-434ED21A31DF}"/>
                </a:ext>
              </a:extLst>
            </p:cNvPr>
            <p:cNvSpPr/>
            <p:nvPr/>
          </p:nvSpPr>
          <p:spPr>
            <a:xfrm>
              <a:off x="10034921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17BE8ABC-A4D5-4D80-A363-25C6720BA9D3}"/>
                </a:ext>
              </a:extLst>
            </p:cNvPr>
            <p:cNvSpPr/>
            <p:nvPr/>
          </p:nvSpPr>
          <p:spPr>
            <a:xfrm>
              <a:off x="10034921" y="19300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E4E9369-6E36-4009-9410-19FDABE66BED}"/>
                </a:ext>
              </a:extLst>
            </p:cNvPr>
            <p:cNvSpPr/>
            <p:nvPr/>
          </p:nvSpPr>
          <p:spPr>
            <a:xfrm>
              <a:off x="10048944" y="19226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FFEFE5E7-9CD4-4052-AA1A-84C31C73B964}"/>
                </a:ext>
              </a:extLst>
            </p:cNvPr>
            <p:cNvSpPr/>
            <p:nvPr/>
          </p:nvSpPr>
          <p:spPr>
            <a:xfrm>
              <a:off x="10048944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780FF485-DD6E-4E78-AD35-88B42C000A7A}"/>
                </a:ext>
              </a:extLst>
            </p:cNvPr>
            <p:cNvSpPr/>
            <p:nvPr/>
          </p:nvSpPr>
          <p:spPr>
            <a:xfrm>
              <a:off x="10048944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74293C1-8915-47BE-8EF9-FD7DDBFCF1BF}"/>
                </a:ext>
              </a:extLst>
            </p:cNvPr>
            <p:cNvSpPr/>
            <p:nvPr/>
          </p:nvSpPr>
          <p:spPr>
            <a:xfrm>
              <a:off x="10048944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E43D0A51-536F-4755-B482-D621D1A45872}"/>
                </a:ext>
              </a:extLst>
            </p:cNvPr>
            <p:cNvSpPr/>
            <p:nvPr/>
          </p:nvSpPr>
          <p:spPr>
            <a:xfrm>
              <a:off x="10048944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F539F130-3F11-4C37-8C9A-887468088605}"/>
                </a:ext>
              </a:extLst>
            </p:cNvPr>
            <p:cNvSpPr/>
            <p:nvPr/>
          </p:nvSpPr>
          <p:spPr>
            <a:xfrm>
              <a:off x="10048944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FFB17D2-497A-4A58-A250-09AEDD507A44}"/>
                </a:ext>
              </a:extLst>
            </p:cNvPr>
            <p:cNvSpPr/>
            <p:nvPr/>
          </p:nvSpPr>
          <p:spPr>
            <a:xfrm>
              <a:off x="10038612" y="19233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3D4025AF-6EE7-4956-80F1-D9ABC567AA15}"/>
                </a:ext>
              </a:extLst>
            </p:cNvPr>
            <p:cNvSpPr/>
            <p:nvPr/>
          </p:nvSpPr>
          <p:spPr>
            <a:xfrm>
              <a:off x="10039349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FB501D5A-10FD-4ADA-96F9-3BFD324F88D7}"/>
                </a:ext>
              </a:extLst>
            </p:cNvPr>
            <p:cNvSpPr/>
            <p:nvPr/>
          </p:nvSpPr>
          <p:spPr>
            <a:xfrm>
              <a:off x="10035660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A5B13F09-15B4-4A98-B456-8AB4E3CBF815}"/>
                </a:ext>
              </a:extLst>
            </p:cNvPr>
            <p:cNvSpPr/>
            <p:nvPr/>
          </p:nvSpPr>
          <p:spPr>
            <a:xfrm>
              <a:off x="10036397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7AD6EFC-9BB3-4C3F-AF62-29F657B7AD7B}"/>
                </a:ext>
              </a:extLst>
            </p:cNvPr>
            <p:cNvSpPr/>
            <p:nvPr/>
          </p:nvSpPr>
          <p:spPr>
            <a:xfrm>
              <a:off x="10042301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6C9EEF8-C588-4AD4-A0FA-B5FB3EB27C47}"/>
                </a:ext>
              </a:extLst>
            </p:cNvPr>
            <p:cNvSpPr/>
            <p:nvPr/>
          </p:nvSpPr>
          <p:spPr>
            <a:xfrm>
              <a:off x="10042301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5631844-44F1-42ED-A273-2DC1BB2AABCC}"/>
                </a:ext>
              </a:extLst>
            </p:cNvPr>
            <p:cNvSpPr/>
            <p:nvPr/>
          </p:nvSpPr>
          <p:spPr>
            <a:xfrm>
              <a:off x="10033445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21EACA1-957B-4790-85B8-F21844CEED64}"/>
                </a:ext>
              </a:extLst>
            </p:cNvPr>
            <p:cNvSpPr/>
            <p:nvPr/>
          </p:nvSpPr>
          <p:spPr>
            <a:xfrm>
              <a:off x="10030494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FBD0C523-F280-4C9E-8B9B-E61AE7F6AC8A}"/>
                </a:ext>
              </a:extLst>
            </p:cNvPr>
            <p:cNvSpPr/>
            <p:nvPr/>
          </p:nvSpPr>
          <p:spPr>
            <a:xfrm>
              <a:off x="10037873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1003347-324F-4269-97F2-9727DD788A00}"/>
                </a:ext>
              </a:extLst>
            </p:cNvPr>
            <p:cNvSpPr/>
            <p:nvPr/>
          </p:nvSpPr>
          <p:spPr>
            <a:xfrm>
              <a:off x="10039349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9A8E9AF-1084-4DDC-9616-03657E8EDF27}"/>
                </a:ext>
              </a:extLst>
            </p:cNvPr>
            <p:cNvSpPr/>
            <p:nvPr/>
          </p:nvSpPr>
          <p:spPr>
            <a:xfrm>
              <a:off x="10058538" y="19233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1277C55-ABCB-434B-8292-A842AF9EC8F9}"/>
                </a:ext>
              </a:extLst>
            </p:cNvPr>
            <p:cNvSpPr/>
            <p:nvPr/>
          </p:nvSpPr>
          <p:spPr>
            <a:xfrm>
              <a:off x="10057799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A055A45E-2C3A-4012-9650-E5354856B755}"/>
                </a:ext>
              </a:extLst>
            </p:cNvPr>
            <p:cNvSpPr/>
            <p:nvPr/>
          </p:nvSpPr>
          <p:spPr>
            <a:xfrm>
              <a:off x="10061490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FA39BAE5-DE4B-4D90-BD2A-8ACA64DB9AA2}"/>
                </a:ext>
              </a:extLst>
            </p:cNvPr>
            <p:cNvSpPr/>
            <p:nvPr/>
          </p:nvSpPr>
          <p:spPr>
            <a:xfrm>
              <a:off x="10060013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7018EE0-043B-4D6C-A18A-F15C717D306F}"/>
                </a:ext>
              </a:extLst>
            </p:cNvPr>
            <p:cNvSpPr/>
            <p:nvPr/>
          </p:nvSpPr>
          <p:spPr>
            <a:xfrm>
              <a:off x="10054847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650E98CD-60C2-4986-886D-15E883F0ECB3}"/>
                </a:ext>
              </a:extLst>
            </p:cNvPr>
            <p:cNvSpPr/>
            <p:nvPr/>
          </p:nvSpPr>
          <p:spPr>
            <a:xfrm>
              <a:off x="10054847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269E2866-48CF-4158-9EB8-27CCAF027CCE}"/>
                </a:ext>
              </a:extLst>
            </p:cNvPr>
            <p:cNvSpPr/>
            <p:nvPr/>
          </p:nvSpPr>
          <p:spPr>
            <a:xfrm>
              <a:off x="10063703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8FE96229-1DA2-4355-88E1-68D1B8DFAE8E}"/>
                </a:ext>
              </a:extLst>
            </p:cNvPr>
            <p:cNvSpPr/>
            <p:nvPr/>
          </p:nvSpPr>
          <p:spPr>
            <a:xfrm>
              <a:off x="10065917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6F89061C-FB30-4CAB-BDE9-869CC55539C1}"/>
                </a:ext>
              </a:extLst>
            </p:cNvPr>
            <p:cNvSpPr/>
            <p:nvPr/>
          </p:nvSpPr>
          <p:spPr>
            <a:xfrm>
              <a:off x="10048944" y="192635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6AA4347E-B451-4F40-A4ED-F3629B77C7E0}"/>
                </a:ext>
              </a:extLst>
            </p:cNvPr>
            <p:cNvSpPr/>
            <p:nvPr/>
          </p:nvSpPr>
          <p:spPr>
            <a:xfrm>
              <a:off x="10048944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B83179E-0703-49A2-8428-0D978113F9AC}"/>
                </a:ext>
              </a:extLst>
            </p:cNvPr>
            <p:cNvSpPr/>
            <p:nvPr/>
          </p:nvSpPr>
          <p:spPr>
            <a:xfrm>
              <a:off x="10057061" y="19270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C55F9E9D-8A2F-4A61-82FA-821A1B42D9DB}"/>
                </a:ext>
              </a:extLst>
            </p:cNvPr>
            <p:cNvSpPr/>
            <p:nvPr/>
          </p:nvSpPr>
          <p:spPr>
            <a:xfrm>
              <a:off x="10057799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3F263CBA-41B6-4DF6-B6B0-41A3E457F5C0}"/>
                </a:ext>
              </a:extLst>
            </p:cNvPr>
            <p:cNvSpPr/>
            <p:nvPr/>
          </p:nvSpPr>
          <p:spPr>
            <a:xfrm>
              <a:off x="10048944" y="19167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D9FBEE21-5411-436E-A1E0-B25A4F78BAAE}"/>
                </a:ext>
              </a:extLst>
            </p:cNvPr>
            <p:cNvSpPr/>
            <p:nvPr/>
          </p:nvSpPr>
          <p:spPr>
            <a:xfrm>
              <a:off x="10048944" y="19160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F5442E94-F28B-4373-A5C4-7684AF0A267B}"/>
                </a:ext>
              </a:extLst>
            </p:cNvPr>
            <p:cNvSpPr/>
            <p:nvPr/>
          </p:nvSpPr>
          <p:spPr>
            <a:xfrm>
              <a:off x="10048944" y="19174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  <a:gd name="connsiteX13" fmla="*/ 0 w 73800"/>
                <a:gd name="connsiteY13" fmla="*/ 0 h 73800"/>
                <a:gd name="connsiteX14" fmla="*/ 0 w 73800"/>
                <a:gd name="connsiteY14" fmla="*/ 0 h 73800"/>
                <a:gd name="connsiteX15" fmla="*/ 0 w 73800"/>
                <a:gd name="connsiteY15" fmla="*/ 0 h 73800"/>
                <a:gd name="connsiteX16" fmla="*/ 0 w 73800"/>
                <a:gd name="connsiteY16" fmla="*/ 0 h 73800"/>
                <a:gd name="connsiteX17" fmla="*/ 0 w 73800"/>
                <a:gd name="connsiteY17" fmla="*/ 0 h 73800"/>
                <a:gd name="connsiteX18" fmla="*/ 0 w 73800"/>
                <a:gd name="connsiteY18" fmla="*/ 0 h 73800"/>
                <a:gd name="connsiteX19" fmla="*/ 0 w 73800"/>
                <a:gd name="connsiteY19" fmla="*/ 0 h 73800"/>
                <a:gd name="connsiteX20" fmla="*/ 0 w 73800"/>
                <a:gd name="connsiteY20" fmla="*/ 0 h 73800"/>
                <a:gd name="connsiteX21" fmla="*/ 0 w 73800"/>
                <a:gd name="connsiteY21" fmla="*/ 0 h 73800"/>
                <a:gd name="connsiteX22" fmla="*/ 0 w 73800"/>
                <a:gd name="connsiteY22" fmla="*/ 0 h 73800"/>
                <a:gd name="connsiteX23" fmla="*/ 0 w 73800"/>
                <a:gd name="connsiteY23" fmla="*/ 0 h 73800"/>
                <a:gd name="connsiteX24" fmla="*/ 0 w 73800"/>
                <a:gd name="connsiteY24" fmla="*/ 0 h 73800"/>
                <a:gd name="connsiteX25" fmla="*/ 0 w 73800"/>
                <a:gd name="connsiteY2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C7701FA-A284-4537-9C55-E8F068CB5CB9}"/>
                </a:ext>
              </a:extLst>
            </p:cNvPr>
            <p:cNvSpPr/>
            <p:nvPr/>
          </p:nvSpPr>
          <p:spPr>
            <a:xfrm>
              <a:off x="10048944" y="19160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8E6B7AAB-7885-4149-9F50-E90E21081961}"/>
                </a:ext>
              </a:extLst>
            </p:cNvPr>
            <p:cNvSpPr/>
            <p:nvPr/>
          </p:nvSpPr>
          <p:spPr>
            <a:xfrm>
              <a:off x="10048944" y="19182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7DD1C8B9-3B71-4B80-A341-9D20CB0FD98A}"/>
                </a:ext>
              </a:extLst>
            </p:cNvPr>
            <p:cNvSpPr/>
            <p:nvPr/>
          </p:nvSpPr>
          <p:spPr>
            <a:xfrm>
              <a:off x="10029755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C202206A-FE59-437F-A686-CAA4FD7BCF1E}"/>
                </a:ext>
              </a:extLst>
            </p:cNvPr>
            <p:cNvSpPr/>
            <p:nvPr/>
          </p:nvSpPr>
          <p:spPr>
            <a:xfrm>
              <a:off x="10029755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531C71FC-C69D-449D-BD3A-894000DDF5A8}"/>
                </a:ext>
              </a:extLst>
            </p:cNvPr>
            <p:cNvSpPr/>
            <p:nvPr/>
          </p:nvSpPr>
          <p:spPr>
            <a:xfrm>
              <a:off x="10029755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CD13B59F-A276-4BD8-9A8B-CD8BF657BF0D}"/>
                </a:ext>
              </a:extLst>
            </p:cNvPr>
            <p:cNvSpPr/>
            <p:nvPr/>
          </p:nvSpPr>
          <p:spPr>
            <a:xfrm>
              <a:off x="10030494" y="19300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6DC985C7-6959-4F4E-AC24-C3ED64C8133A}"/>
                </a:ext>
              </a:extLst>
            </p:cNvPr>
            <p:cNvSpPr/>
            <p:nvPr/>
          </p:nvSpPr>
          <p:spPr>
            <a:xfrm>
              <a:off x="10066655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EC1E8305-4359-42E3-B403-8942E8B3E56C}"/>
                </a:ext>
              </a:extLst>
            </p:cNvPr>
            <p:cNvSpPr/>
            <p:nvPr/>
          </p:nvSpPr>
          <p:spPr>
            <a:xfrm>
              <a:off x="10066655" y="192930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BB56974F-B7A5-4313-BC89-788940A085EB}"/>
                </a:ext>
              </a:extLst>
            </p:cNvPr>
            <p:cNvSpPr/>
            <p:nvPr/>
          </p:nvSpPr>
          <p:spPr>
            <a:xfrm>
              <a:off x="10066655" y="192856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0523079-56FD-4968-8A3C-C2CAA9F1EF18}"/>
                </a:ext>
              </a:extLst>
            </p:cNvPr>
            <p:cNvSpPr/>
            <p:nvPr/>
          </p:nvSpPr>
          <p:spPr>
            <a:xfrm>
              <a:off x="10065917" y="193004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E83B615F-C236-48C7-B5C2-D2298DCC59FF}"/>
                </a:ext>
              </a:extLst>
            </p:cNvPr>
            <p:cNvSpPr/>
            <p:nvPr/>
          </p:nvSpPr>
          <p:spPr>
            <a:xfrm>
              <a:off x="10028279" y="1939634"/>
              <a:ext cx="40590" cy="10331"/>
            </a:xfrm>
            <a:custGeom>
              <a:avLst/>
              <a:gdLst>
                <a:gd name="connsiteX0" fmla="*/ 0 w 40590"/>
                <a:gd name="connsiteY0" fmla="*/ 10332 h 10331"/>
                <a:gd name="connsiteX1" fmla="*/ 40590 w 40590"/>
                <a:gd name="connsiteY1" fmla="*/ 10332 h 10331"/>
                <a:gd name="connsiteX2" fmla="*/ 40590 w 40590"/>
                <a:gd name="connsiteY2" fmla="*/ 0 h 10331"/>
                <a:gd name="connsiteX3" fmla="*/ 0 w 40590"/>
                <a:gd name="connsiteY3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590" h="10331">
                  <a:moveTo>
                    <a:pt x="0" y="10332"/>
                  </a:moveTo>
                  <a:lnTo>
                    <a:pt x="40590" y="10332"/>
                  </a:lnTo>
                  <a:lnTo>
                    <a:pt x="405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0828FB1-49F8-4B2E-83C8-3386F467EDB6}"/>
                </a:ext>
              </a:extLst>
            </p:cNvPr>
            <p:cNvSpPr/>
            <p:nvPr/>
          </p:nvSpPr>
          <p:spPr>
            <a:xfrm>
              <a:off x="10028279" y="1938897"/>
              <a:ext cx="40590" cy="11069"/>
            </a:xfrm>
            <a:custGeom>
              <a:avLst/>
              <a:gdLst>
                <a:gd name="connsiteX0" fmla="*/ 40590 w 40590"/>
                <a:gd name="connsiteY0" fmla="*/ 11070 h 11069"/>
                <a:gd name="connsiteX1" fmla="*/ 0 w 40590"/>
                <a:gd name="connsiteY1" fmla="*/ 11070 h 11069"/>
                <a:gd name="connsiteX2" fmla="*/ 0 w 40590"/>
                <a:gd name="connsiteY2" fmla="*/ 0 h 11069"/>
                <a:gd name="connsiteX3" fmla="*/ 40590 w 40590"/>
                <a:gd name="connsiteY3" fmla="*/ 0 h 11069"/>
                <a:gd name="connsiteX4" fmla="*/ 0 w 40590"/>
                <a:gd name="connsiteY4" fmla="*/ 11070 h 11069"/>
                <a:gd name="connsiteX5" fmla="*/ 39852 w 40590"/>
                <a:gd name="connsiteY5" fmla="*/ 11070 h 11069"/>
                <a:gd name="connsiteX6" fmla="*/ 39852 w 40590"/>
                <a:gd name="connsiteY6" fmla="*/ 738 h 11069"/>
                <a:gd name="connsiteX7" fmla="*/ 0 w 40590"/>
                <a:gd name="connsiteY7" fmla="*/ 738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590" h="11069">
                  <a:moveTo>
                    <a:pt x="40590" y="11070"/>
                  </a:moveTo>
                  <a:lnTo>
                    <a:pt x="0" y="11070"/>
                  </a:lnTo>
                  <a:lnTo>
                    <a:pt x="0" y="0"/>
                  </a:lnTo>
                  <a:lnTo>
                    <a:pt x="40590" y="0"/>
                  </a:lnTo>
                  <a:close/>
                  <a:moveTo>
                    <a:pt x="0" y="11070"/>
                  </a:moveTo>
                  <a:lnTo>
                    <a:pt x="39852" y="11070"/>
                  </a:lnTo>
                  <a:lnTo>
                    <a:pt x="39852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DE726E3-3583-414D-B0D0-4223D2C4F3D3}"/>
                </a:ext>
              </a:extLst>
            </p:cNvPr>
            <p:cNvSpPr/>
            <p:nvPr/>
          </p:nvSpPr>
          <p:spPr>
            <a:xfrm>
              <a:off x="10032708" y="1957347"/>
              <a:ext cx="31733" cy="73800"/>
            </a:xfrm>
            <a:custGeom>
              <a:avLst/>
              <a:gdLst>
                <a:gd name="connsiteX0" fmla="*/ 31734 w 31733"/>
                <a:gd name="connsiteY0" fmla="*/ 0 h 73800"/>
                <a:gd name="connsiteX1" fmla="*/ 0 w 31733"/>
                <a:gd name="connsiteY1" fmla="*/ 0 h 73800"/>
                <a:gd name="connsiteX2" fmla="*/ 0 w 31733"/>
                <a:gd name="connsiteY2" fmla="*/ 0 h 73800"/>
                <a:gd name="connsiteX3" fmla="*/ 31734 w 31733"/>
                <a:gd name="connsiteY3" fmla="*/ 0 h 73800"/>
                <a:gd name="connsiteX4" fmla="*/ 31734 w 31733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33" h="73800">
                  <a:moveTo>
                    <a:pt x="3173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1734" y="0"/>
                  </a:lnTo>
                  <a:lnTo>
                    <a:pt x="31734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8D6B0268-46FD-4555-89F8-4155CD25963C}"/>
                </a:ext>
              </a:extLst>
            </p:cNvPr>
            <p:cNvSpPr/>
            <p:nvPr/>
          </p:nvSpPr>
          <p:spPr>
            <a:xfrm>
              <a:off x="10032708" y="1957347"/>
              <a:ext cx="31733" cy="73800"/>
            </a:xfrm>
            <a:custGeom>
              <a:avLst/>
              <a:gdLst>
                <a:gd name="connsiteX0" fmla="*/ 0 w 31733"/>
                <a:gd name="connsiteY0" fmla="*/ 0 h 73800"/>
                <a:gd name="connsiteX1" fmla="*/ 0 w 31733"/>
                <a:gd name="connsiteY1" fmla="*/ 0 h 73800"/>
                <a:gd name="connsiteX2" fmla="*/ 0 w 31733"/>
                <a:gd name="connsiteY2" fmla="*/ 0 h 73800"/>
                <a:gd name="connsiteX3" fmla="*/ 0 w 31733"/>
                <a:gd name="connsiteY3" fmla="*/ 0 h 73800"/>
                <a:gd name="connsiteX4" fmla="*/ 31734 w 31733"/>
                <a:gd name="connsiteY4" fmla="*/ 0 h 73800"/>
                <a:gd name="connsiteX5" fmla="*/ 31734 w 31733"/>
                <a:gd name="connsiteY5" fmla="*/ 0 h 73800"/>
                <a:gd name="connsiteX6" fmla="*/ 31734 w 31733"/>
                <a:gd name="connsiteY6" fmla="*/ 0 h 73800"/>
                <a:gd name="connsiteX7" fmla="*/ 0 w 31733"/>
                <a:gd name="connsiteY7" fmla="*/ 0 h 73800"/>
                <a:gd name="connsiteX8" fmla="*/ 0 w 31733"/>
                <a:gd name="connsiteY8" fmla="*/ 0 h 73800"/>
                <a:gd name="connsiteX9" fmla="*/ 28782 w 31733"/>
                <a:gd name="connsiteY9" fmla="*/ 0 h 73800"/>
                <a:gd name="connsiteX10" fmla="*/ 28782 w 31733"/>
                <a:gd name="connsiteY10" fmla="*/ 0 h 73800"/>
                <a:gd name="connsiteX11" fmla="*/ 1476 w 31733"/>
                <a:gd name="connsiteY11" fmla="*/ 0 h 73800"/>
                <a:gd name="connsiteX12" fmla="*/ 1476 w 31733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33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31734" y="0"/>
                  </a:lnTo>
                  <a:lnTo>
                    <a:pt x="31734" y="0"/>
                  </a:lnTo>
                  <a:cubicBezTo>
                    <a:pt x="31734" y="0"/>
                    <a:pt x="31734" y="0"/>
                    <a:pt x="31734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28782" y="0"/>
                  </a:lnTo>
                  <a:lnTo>
                    <a:pt x="28782" y="0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D9D07AE-4A07-454B-8DDB-2FC10D769AEC}"/>
                </a:ext>
              </a:extLst>
            </p:cNvPr>
            <p:cNvSpPr/>
            <p:nvPr/>
          </p:nvSpPr>
          <p:spPr>
            <a:xfrm>
              <a:off x="10033445" y="1956608"/>
              <a:ext cx="30257" cy="73800"/>
            </a:xfrm>
            <a:custGeom>
              <a:avLst/>
              <a:gdLst>
                <a:gd name="connsiteX0" fmla="*/ 0 w 30257"/>
                <a:gd name="connsiteY0" fmla="*/ 0 h 73800"/>
                <a:gd name="connsiteX1" fmla="*/ 30258 w 30257"/>
                <a:gd name="connsiteY1" fmla="*/ 0 h 73800"/>
                <a:gd name="connsiteX2" fmla="*/ 30258 w 30257"/>
                <a:gd name="connsiteY2" fmla="*/ 0 h 73800"/>
                <a:gd name="connsiteX3" fmla="*/ 30258 w 30257"/>
                <a:gd name="connsiteY3" fmla="*/ 0 h 73800"/>
                <a:gd name="connsiteX4" fmla="*/ 0 w 30257"/>
                <a:gd name="connsiteY4" fmla="*/ 0 h 73800"/>
                <a:gd name="connsiteX5" fmla="*/ 0 w 30257"/>
                <a:gd name="connsiteY5" fmla="*/ 0 h 73800"/>
                <a:gd name="connsiteX6" fmla="*/ 0 w 3025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73800">
                  <a:moveTo>
                    <a:pt x="0" y="0"/>
                  </a:move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cubicBezTo>
                    <a:pt x="30258" y="0"/>
                    <a:pt x="30258" y="0"/>
                    <a:pt x="30258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56096F8B-5D68-4B86-AA2B-D8C5D310BEB8}"/>
                </a:ext>
              </a:extLst>
            </p:cNvPr>
            <p:cNvSpPr/>
            <p:nvPr/>
          </p:nvSpPr>
          <p:spPr>
            <a:xfrm>
              <a:off x="10033445" y="1960299"/>
              <a:ext cx="30257" cy="73800"/>
            </a:xfrm>
            <a:custGeom>
              <a:avLst/>
              <a:gdLst>
                <a:gd name="connsiteX0" fmla="*/ 30258 w 30257"/>
                <a:gd name="connsiteY0" fmla="*/ 0 h 73800"/>
                <a:gd name="connsiteX1" fmla="*/ 0 w 30257"/>
                <a:gd name="connsiteY1" fmla="*/ 0 h 73800"/>
                <a:gd name="connsiteX2" fmla="*/ 0 w 30257"/>
                <a:gd name="connsiteY2" fmla="*/ 0 h 73800"/>
                <a:gd name="connsiteX3" fmla="*/ 0 w 30257"/>
                <a:gd name="connsiteY3" fmla="*/ 0 h 73800"/>
                <a:gd name="connsiteX4" fmla="*/ 30258 w 30257"/>
                <a:gd name="connsiteY4" fmla="*/ 0 h 73800"/>
                <a:gd name="connsiteX5" fmla="*/ 30258 w 30257"/>
                <a:gd name="connsiteY5" fmla="*/ 0 h 73800"/>
                <a:gd name="connsiteX6" fmla="*/ 30258 w 30257"/>
                <a:gd name="connsiteY6" fmla="*/ 0 h 73800"/>
                <a:gd name="connsiteX7" fmla="*/ 0 w 30257"/>
                <a:gd name="connsiteY7" fmla="*/ 0 h 73800"/>
                <a:gd name="connsiteX8" fmla="*/ 0 w 30257"/>
                <a:gd name="connsiteY8" fmla="*/ 0 h 73800"/>
                <a:gd name="connsiteX9" fmla="*/ 0 w 30257"/>
                <a:gd name="connsiteY9" fmla="*/ 0 h 73800"/>
                <a:gd name="connsiteX10" fmla="*/ 30258 w 30257"/>
                <a:gd name="connsiteY10" fmla="*/ 0 h 73800"/>
                <a:gd name="connsiteX11" fmla="*/ 30258 w 30257"/>
                <a:gd name="connsiteY11" fmla="*/ 0 h 73800"/>
                <a:gd name="connsiteX12" fmla="*/ 0 w 30257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57" h="73800">
                  <a:moveTo>
                    <a:pt x="30258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lnTo>
                    <a:pt x="30258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0258" y="0"/>
                  </a:lnTo>
                  <a:lnTo>
                    <a:pt x="302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1816DEC1-8EAA-4DAB-AEE8-CD02A9D6B76C}"/>
                </a:ext>
              </a:extLst>
            </p:cNvPr>
            <p:cNvSpPr/>
            <p:nvPr/>
          </p:nvSpPr>
          <p:spPr>
            <a:xfrm>
              <a:off x="10031232" y="1949966"/>
              <a:ext cx="32471" cy="73800"/>
            </a:xfrm>
            <a:custGeom>
              <a:avLst/>
              <a:gdLst>
                <a:gd name="connsiteX0" fmla="*/ 2214 w 32471"/>
                <a:gd name="connsiteY0" fmla="*/ 0 h 73800"/>
                <a:gd name="connsiteX1" fmla="*/ 32472 w 32471"/>
                <a:gd name="connsiteY1" fmla="*/ 0 h 73800"/>
                <a:gd name="connsiteX2" fmla="*/ 32472 w 32471"/>
                <a:gd name="connsiteY2" fmla="*/ 0 h 73800"/>
                <a:gd name="connsiteX3" fmla="*/ 0 w 32471"/>
                <a:gd name="connsiteY3" fmla="*/ 0 h 73800"/>
                <a:gd name="connsiteX4" fmla="*/ 0 w 32471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1" h="73800">
                  <a:moveTo>
                    <a:pt x="2214" y="0"/>
                  </a:moveTo>
                  <a:lnTo>
                    <a:pt x="32472" y="0"/>
                  </a:lnTo>
                  <a:cubicBezTo>
                    <a:pt x="32472" y="0"/>
                    <a:pt x="32472" y="0"/>
                    <a:pt x="32472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87998D84-C25F-4F22-B30F-E43243B2895F}"/>
                </a:ext>
              </a:extLst>
            </p:cNvPr>
            <p:cNvSpPr/>
            <p:nvPr/>
          </p:nvSpPr>
          <p:spPr>
            <a:xfrm>
              <a:off x="10033445" y="1952919"/>
              <a:ext cx="33209" cy="73800"/>
            </a:xfrm>
            <a:custGeom>
              <a:avLst/>
              <a:gdLst>
                <a:gd name="connsiteX0" fmla="*/ 30258 w 33209"/>
                <a:gd name="connsiteY0" fmla="*/ 0 h 73800"/>
                <a:gd name="connsiteX1" fmla="*/ 0 w 33209"/>
                <a:gd name="connsiteY1" fmla="*/ 0 h 73800"/>
                <a:gd name="connsiteX2" fmla="*/ 0 w 33209"/>
                <a:gd name="connsiteY2" fmla="*/ 0 h 73800"/>
                <a:gd name="connsiteX3" fmla="*/ 0 w 33209"/>
                <a:gd name="connsiteY3" fmla="*/ 0 h 73800"/>
                <a:gd name="connsiteX4" fmla="*/ 30258 w 33209"/>
                <a:gd name="connsiteY4" fmla="*/ 0 h 73800"/>
                <a:gd name="connsiteX5" fmla="*/ 30258 w 33209"/>
                <a:gd name="connsiteY5" fmla="*/ 0 h 73800"/>
                <a:gd name="connsiteX6" fmla="*/ 30258 w 33209"/>
                <a:gd name="connsiteY6" fmla="*/ 0 h 73800"/>
                <a:gd name="connsiteX7" fmla="*/ 0 w 33209"/>
                <a:gd name="connsiteY7" fmla="*/ 0 h 73800"/>
                <a:gd name="connsiteX8" fmla="*/ 0 w 33209"/>
                <a:gd name="connsiteY8" fmla="*/ 0 h 73800"/>
                <a:gd name="connsiteX9" fmla="*/ 33210 w 33209"/>
                <a:gd name="connsiteY9" fmla="*/ 0 h 73800"/>
                <a:gd name="connsiteX10" fmla="*/ 33210 w 33209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209" h="73800">
                  <a:moveTo>
                    <a:pt x="3025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cubicBezTo>
                    <a:pt x="30258" y="0"/>
                    <a:pt x="31734" y="0"/>
                    <a:pt x="30258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3210" y="0"/>
                  </a:lnTo>
                  <a:lnTo>
                    <a:pt x="3321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D1465BF3-502C-41DC-980F-F05731860A36}"/>
                </a:ext>
              </a:extLst>
            </p:cNvPr>
            <p:cNvSpPr/>
            <p:nvPr/>
          </p:nvSpPr>
          <p:spPr>
            <a:xfrm>
              <a:off x="10020162" y="2128562"/>
              <a:ext cx="56825" cy="4428"/>
            </a:xfrm>
            <a:custGeom>
              <a:avLst/>
              <a:gdLst>
                <a:gd name="connsiteX0" fmla="*/ 0 w 56825"/>
                <a:gd name="connsiteY0" fmla="*/ 0 h 4428"/>
                <a:gd name="connsiteX1" fmla="*/ 7380 w 56825"/>
                <a:gd name="connsiteY1" fmla="*/ 0 h 4428"/>
                <a:gd name="connsiteX2" fmla="*/ 14022 w 56825"/>
                <a:gd name="connsiteY2" fmla="*/ 0 h 4428"/>
                <a:gd name="connsiteX3" fmla="*/ 21402 w 56825"/>
                <a:gd name="connsiteY3" fmla="*/ 0 h 4428"/>
                <a:gd name="connsiteX4" fmla="*/ 28782 w 56825"/>
                <a:gd name="connsiteY4" fmla="*/ 0 h 4428"/>
                <a:gd name="connsiteX5" fmla="*/ 35424 w 56825"/>
                <a:gd name="connsiteY5" fmla="*/ 0 h 4428"/>
                <a:gd name="connsiteX6" fmla="*/ 42804 w 56825"/>
                <a:gd name="connsiteY6" fmla="*/ 0 h 4428"/>
                <a:gd name="connsiteX7" fmla="*/ 49446 w 56825"/>
                <a:gd name="connsiteY7" fmla="*/ 0 h 4428"/>
                <a:gd name="connsiteX8" fmla="*/ 56826 w 56825"/>
                <a:gd name="connsiteY8" fmla="*/ 0 h 4428"/>
                <a:gd name="connsiteX9" fmla="*/ 56826 w 56825"/>
                <a:gd name="connsiteY9" fmla="*/ 4428 h 4428"/>
                <a:gd name="connsiteX10" fmla="*/ 49446 w 56825"/>
                <a:gd name="connsiteY10" fmla="*/ 4428 h 4428"/>
                <a:gd name="connsiteX11" fmla="*/ 42804 w 56825"/>
                <a:gd name="connsiteY11" fmla="*/ 4428 h 4428"/>
                <a:gd name="connsiteX12" fmla="*/ 35424 w 56825"/>
                <a:gd name="connsiteY12" fmla="*/ 4428 h 4428"/>
                <a:gd name="connsiteX13" fmla="*/ 28782 w 56825"/>
                <a:gd name="connsiteY13" fmla="*/ 4428 h 4428"/>
                <a:gd name="connsiteX14" fmla="*/ 21402 w 56825"/>
                <a:gd name="connsiteY14" fmla="*/ 4428 h 4428"/>
                <a:gd name="connsiteX15" fmla="*/ 14022 w 56825"/>
                <a:gd name="connsiteY15" fmla="*/ 4428 h 4428"/>
                <a:gd name="connsiteX16" fmla="*/ 7380 w 56825"/>
                <a:gd name="connsiteY16" fmla="*/ 4428 h 4428"/>
                <a:gd name="connsiteX17" fmla="*/ 0 w 56825"/>
                <a:gd name="connsiteY17" fmla="*/ 4428 h 4428"/>
                <a:gd name="connsiteX18" fmla="*/ 0 w 56825"/>
                <a:gd name="connsiteY18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825" h="4428">
                  <a:moveTo>
                    <a:pt x="0" y="0"/>
                  </a:moveTo>
                  <a:lnTo>
                    <a:pt x="7380" y="0"/>
                  </a:lnTo>
                  <a:lnTo>
                    <a:pt x="14022" y="0"/>
                  </a:lnTo>
                  <a:lnTo>
                    <a:pt x="21402" y="0"/>
                  </a:lnTo>
                  <a:lnTo>
                    <a:pt x="28782" y="0"/>
                  </a:lnTo>
                  <a:lnTo>
                    <a:pt x="35424" y="0"/>
                  </a:lnTo>
                  <a:lnTo>
                    <a:pt x="42804" y="0"/>
                  </a:lnTo>
                  <a:lnTo>
                    <a:pt x="49446" y="0"/>
                  </a:lnTo>
                  <a:lnTo>
                    <a:pt x="56826" y="0"/>
                  </a:lnTo>
                  <a:lnTo>
                    <a:pt x="56826" y="4428"/>
                  </a:lnTo>
                  <a:lnTo>
                    <a:pt x="49446" y="4428"/>
                  </a:lnTo>
                  <a:lnTo>
                    <a:pt x="42804" y="4428"/>
                  </a:lnTo>
                  <a:lnTo>
                    <a:pt x="35424" y="4428"/>
                  </a:lnTo>
                  <a:lnTo>
                    <a:pt x="28782" y="4428"/>
                  </a:lnTo>
                  <a:lnTo>
                    <a:pt x="21402" y="4428"/>
                  </a:lnTo>
                  <a:lnTo>
                    <a:pt x="14022" y="4428"/>
                  </a:lnTo>
                  <a:lnTo>
                    <a:pt x="7380" y="4428"/>
                  </a:lnTo>
                  <a:lnTo>
                    <a:pt x="0" y="4428"/>
                  </a:lnTo>
                  <a:lnTo>
                    <a:pt x="0" y="0"/>
                  </a:lnTo>
                </a:path>
              </a:pathLst>
            </a:custGeom>
            <a:solidFill>
              <a:srgbClr val="005BB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AFF8A4A4-B033-434A-8149-DE1EDA0C8606}"/>
                </a:ext>
              </a:extLst>
            </p:cNvPr>
            <p:cNvSpPr/>
            <p:nvPr/>
          </p:nvSpPr>
          <p:spPr>
            <a:xfrm>
              <a:off x="10020162" y="2127969"/>
              <a:ext cx="56825" cy="6392"/>
            </a:xfrm>
            <a:custGeom>
              <a:avLst/>
              <a:gdLst>
                <a:gd name="connsiteX0" fmla="*/ 56826 w 56825"/>
                <a:gd name="connsiteY0" fmla="*/ 5759 h 6392"/>
                <a:gd name="connsiteX1" fmla="*/ 56826 w 56825"/>
                <a:gd name="connsiteY1" fmla="*/ 5759 h 6392"/>
                <a:gd name="connsiteX2" fmla="*/ 49446 w 56825"/>
                <a:gd name="connsiteY2" fmla="*/ 5759 h 6392"/>
                <a:gd name="connsiteX3" fmla="*/ 42804 w 56825"/>
                <a:gd name="connsiteY3" fmla="*/ 5759 h 6392"/>
                <a:gd name="connsiteX4" fmla="*/ 35424 w 56825"/>
                <a:gd name="connsiteY4" fmla="*/ 5759 h 6392"/>
                <a:gd name="connsiteX5" fmla="*/ 28782 w 56825"/>
                <a:gd name="connsiteY5" fmla="*/ 5759 h 6392"/>
                <a:gd name="connsiteX6" fmla="*/ 21402 w 56825"/>
                <a:gd name="connsiteY6" fmla="*/ 5759 h 6392"/>
                <a:gd name="connsiteX7" fmla="*/ 14022 w 56825"/>
                <a:gd name="connsiteY7" fmla="*/ 5759 h 6392"/>
                <a:gd name="connsiteX8" fmla="*/ 7380 w 56825"/>
                <a:gd name="connsiteY8" fmla="*/ 5759 h 6392"/>
                <a:gd name="connsiteX9" fmla="*/ 0 w 56825"/>
                <a:gd name="connsiteY9" fmla="*/ 5759 h 6392"/>
                <a:gd name="connsiteX10" fmla="*/ 0 w 56825"/>
                <a:gd name="connsiteY10" fmla="*/ 5759 h 6392"/>
                <a:gd name="connsiteX11" fmla="*/ 0 w 56825"/>
                <a:gd name="connsiteY11" fmla="*/ 593 h 6392"/>
                <a:gd name="connsiteX12" fmla="*/ 0 w 56825"/>
                <a:gd name="connsiteY12" fmla="*/ 593 h 6392"/>
                <a:gd name="connsiteX13" fmla="*/ 7380 w 56825"/>
                <a:gd name="connsiteY13" fmla="*/ 593 h 6392"/>
                <a:gd name="connsiteX14" fmla="*/ 14022 w 56825"/>
                <a:gd name="connsiteY14" fmla="*/ 593 h 6392"/>
                <a:gd name="connsiteX15" fmla="*/ 21402 w 56825"/>
                <a:gd name="connsiteY15" fmla="*/ 593 h 6392"/>
                <a:gd name="connsiteX16" fmla="*/ 28782 w 56825"/>
                <a:gd name="connsiteY16" fmla="*/ 593 h 6392"/>
                <a:gd name="connsiteX17" fmla="*/ 35424 w 56825"/>
                <a:gd name="connsiteY17" fmla="*/ 593 h 6392"/>
                <a:gd name="connsiteX18" fmla="*/ 42804 w 56825"/>
                <a:gd name="connsiteY18" fmla="*/ 593 h 6392"/>
                <a:gd name="connsiteX19" fmla="*/ 49446 w 56825"/>
                <a:gd name="connsiteY19" fmla="*/ 593 h 6392"/>
                <a:gd name="connsiteX20" fmla="*/ 56826 w 56825"/>
                <a:gd name="connsiteY20" fmla="*/ 593 h 6392"/>
                <a:gd name="connsiteX21" fmla="*/ 56826 w 56825"/>
                <a:gd name="connsiteY21" fmla="*/ 593 h 6392"/>
                <a:gd name="connsiteX22" fmla="*/ 14022 w 56825"/>
                <a:gd name="connsiteY22" fmla="*/ 1331 h 6392"/>
                <a:gd name="connsiteX23" fmla="*/ 21402 w 56825"/>
                <a:gd name="connsiteY23" fmla="*/ 1331 h 6392"/>
                <a:gd name="connsiteX24" fmla="*/ 28782 w 56825"/>
                <a:gd name="connsiteY24" fmla="*/ 1331 h 6392"/>
                <a:gd name="connsiteX25" fmla="*/ 35424 w 56825"/>
                <a:gd name="connsiteY25" fmla="*/ 1331 h 6392"/>
                <a:gd name="connsiteX26" fmla="*/ 42804 w 56825"/>
                <a:gd name="connsiteY26" fmla="*/ 1331 h 6392"/>
                <a:gd name="connsiteX27" fmla="*/ 49446 w 56825"/>
                <a:gd name="connsiteY27" fmla="*/ 1331 h 6392"/>
                <a:gd name="connsiteX28" fmla="*/ 56088 w 56825"/>
                <a:gd name="connsiteY28" fmla="*/ 1331 h 6392"/>
                <a:gd name="connsiteX29" fmla="*/ 56088 w 56825"/>
                <a:gd name="connsiteY29" fmla="*/ 1331 h 6392"/>
                <a:gd name="connsiteX30" fmla="*/ 49446 w 56825"/>
                <a:gd name="connsiteY30" fmla="*/ 1331 h 6392"/>
                <a:gd name="connsiteX31" fmla="*/ 35424 w 56825"/>
                <a:gd name="connsiteY31" fmla="*/ 1331 h 6392"/>
                <a:gd name="connsiteX32" fmla="*/ 28782 w 56825"/>
                <a:gd name="connsiteY32" fmla="*/ 1331 h 6392"/>
                <a:gd name="connsiteX33" fmla="*/ 21402 w 56825"/>
                <a:gd name="connsiteY33" fmla="*/ 1331 h 6392"/>
                <a:gd name="connsiteX34" fmla="*/ 14022 w 56825"/>
                <a:gd name="connsiteY34" fmla="*/ 1331 h 6392"/>
                <a:gd name="connsiteX35" fmla="*/ 7380 w 56825"/>
                <a:gd name="connsiteY35" fmla="*/ 1331 h 6392"/>
                <a:gd name="connsiteX36" fmla="*/ 738 w 56825"/>
                <a:gd name="connsiteY36" fmla="*/ 1331 h 6392"/>
                <a:gd name="connsiteX37" fmla="*/ 738 w 56825"/>
                <a:gd name="connsiteY37" fmla="*/ 5021 h 6392"/>
                <a:gd name="connsiteX38" fmla="*/ 7380 w 56825"/>
                <a:gd name="connsiteY38" fmla="*/ 5021 h 6392"/>
                <a:gd name="connsiteX39" fmla="*/ 14022 w 56825"/>
                <a:gd name="connsiteY39" fmla="*/ 1331 h 6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6825" h="6392">
                  <a:moveTo>
                    <a:pt x="56826" y="5759"/>
                  </a:moveTo>
                  <a:lnTo>
                    <a:pt x="56826" y="5759"/>
                  </a:lnTo>
                  <a:cubicBezTo>
                    <a:pt x="54422" y="6500"/>
                    <a:pt x="51850" y="6500"/>
                    <a:pt x="49446" y="5759"/>
                  </a:cubicBezTo>
                  <a:lnTo>
                    <a:pt x="42804" y="5759"/>
                  </a:lnTo>
                  <a:lnTo>
                    <a:pt x="35424" y="5759"/>
                  </a:lnTo>
                  <a:cubicBezTo>
                    <a:pt x="33270" y="6491"/>
                    <a:pt x="30935" y="6491"/>
                    <a:pt x="28782" y="5759"/>
                  </a:cubicBezTo>
                  <a:cubicBezTo>
                    <a:pt x="26395" y="6604"/>
                    <a:pt x="23789" y="6604"/>
                    <a:pt x="21402" y="5759"/>
                  </a:cubicBezTo>
                  <a:lnTo>
                    <a:pt x="14022" y="5759"/>
                  </a:lnTo>
                  <a:lnTo>
                    <a:pt x="7380" y="5759"/>
                  </a:lnTo>
                  <a:cubicBezTo>
                    <a:pt x="4976" y="6500"/>
                    <a:pt x="2404" y="6500"/>
                    <a:pt x="0" y="5759"/>
                  </a:cubicBezTo>
                  <a:lnTo>
                    <a:pt x="0" y="5759"/>
                  </a:lnTo>
                  <a:lnTo>
                    <a:pt x="0" y="593"/>
                  </a:lnTo>
                  <a:lnTo>
                    <a:pt x="0" y="593"/>
                  </a:lnTo>
                  <a:lnTo>
                    <a:pt x="7380" y="593"/>
                  </a:lnTo>
                  <a:cubicBezTo>
                    <a:pt x="9523" y="-198"/>
                    <a:pt x="11879" y="-198"/>
                    <a:pt x="14022" y="593"/>
                  </a:cubicBezTo>
                  <a:cubicBezTo>
                    <a:pt x="16419" y="-195"/>
                    <a:pt x="19005" y="-195"/>
                    <a:pt x="21402" y="593"/>
                  </a:cubicBezTo>
                  <a:lnTo>
                    <a:pt x="28782" y="593"/>
                  </a:lnTo>
                  <a:lnTo>
                    <a:pt x="35424" y="593"/>
                  </a:lnTo>
                  <a:cubicBezTo>
                    <a:pt x="37821" y="-195"/>
                    <a:pt x="40407" y="-195"/>
                    <a:pt x="42804" y="593"/>
                  </a:cubicBezTo>
                  <a:cubicBezTo>
                    <a:pt x="44947" y="-198"/>
                    <a:pt x="47303" y="-198"/>
                    <a:pt x="49446" y="593"/>
                  </a:cubicBezTo>
                  <a:lnTo>
                    <a:pt x="56826" y="593"/>
                  </a:lnTo>
                  <a:lnTo>
                    <a:pt x="56826" y="593"/>
                  </a:lnTo>
                  <a:close/>
                  <a:moveTo>
                    <a:pt x="14022" y="1331"/>
                  </a:moveTo>
                  <a:cubicBezTo>
                    <a:pt x="16409" y="487"/>
                    <a:pt x="19015" y="487"/>
                    <a:pt x="21402" y="1331"/>
                  </a:cubicBezTo>
                  <a:lnTo>
                    <a:pt x="28782" y="1331"/>
                  </a:lnTo>
                  <a:lnTo>
                    <a:pt x="35424" y="1331"/>
                  </a:lnTo>
                  <a:cubicBezTo>
                    <a:pt x="37828" y="591"/>
                    <a:pt x="40400" y="591"/>
                    <a:pt x="42804" y="1331"/>
                  </a:cubicBezTo>
                  <a:cubicBezTo>
                    <a:pt x="44957" y="600"/>
                    <a:pt x="47293" y="600"/>
                    <a:pt x="49446" y="1331"/>
                  </a:cubicBezTo>
                  <a:lnTo>
                    <a:pt x="56088" y="1331"/>
                  </a:lnTo>
                  <a:lnTo>
                    <a:pt x="56088" y="1331"/>
                  </a:lnTo>
                  <a:cubicBezTo>
                    <a:pt x="53935" y="2063"/>
                    <a:pt x="51599" y="2063"/>
                    <a:pt x="49446" y="1331"/>
                  </a:cubicBezTo>
                  <a:lnTo>
                    <a:pt x="35424" y="1331"/>
                  </a:lnTo>
                  <a:cubicBezTo>
                    <a:pt x="33270" y="2063"/>
                    <a:pt x="30935" y="2063"/>
                    <a:pt x="28782" y="1331"/>
                  </a:cubicBezTo>
                  <a:lnTo>
                    <a:pt x="21402" y="1331"/>
                  </a:lnTo>
                  <a:cubicBezTo>
                    <a:pt x="19005" y="543"/>
                    <a:pt x="16419" y="543"/>
                    <a:pt x="14022" y="1331"/>
                  </a:cubicBezTo>
                  <a:lnTo>
                    <a:pt x="7380" y="1331"/>
                  </a:lnTo>
                  <a:lnTo>
                    <a:pt x="738" y="1331"/>
                  </a:lnTo>
                  <a:lnTo>
                    <a:pt x="738" y="5021"/>
                  </a:lnTo>
                  <a:lnTo>
                    <a:pt x="7380" y="5021"/>
                  </a:lnTo>
                  <a:cubicBezTo>
                    <a:pt x="9045" y="2993"/>
                    <a:pt x="11420" y="1673"/>
                    <a:pt x="14022" y="133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B13C44A5-DD80-4180-A665-2365B987FD82}"/>
                </a:ext>
              </a:extLst>
            </p:cNvPr>
            <p:cNvSpPr/>
            <p:nvPr/>
          </p:nvSpPr>
          <p:spPr>
            <a:xfrm>
              <a:off x="10020162" y="2132991"/>
              <a:ext cx="56825" cy="4427"/>
            </a:xfrm>
            <a:custGeom>
              <a:avLst/>
              <a:gdLst>
                <a:gd name="connsiteX0" fmla="*/ 0 w 56825"/>
                <a:gd name="connsiteY0" fmla="*/ 0 h 4427"/>
                <a:gd name="connsiteX1" fmla="*/ 7380 w 56825"/>
                <a:gd name="connsiteY1" fmla="*/ 0 h 4427"/>
                <a:gd name="connsiteX2" fmla="*/ 14022 w 56825"/>
                <a:gd name="connsiteY2" fmla="*/ 0 h 4427"/>
                <a:gd name="connsiteX3" fmla="*/ 21402 w 56825"/>
                <a:gd name="connsiteY3" fmla="*/ 0 h 4427"/>
                <a:gd name="connsiteX4" fmla="*/ 28782 w 56825"/>
                <a:gd name="connsiteY4" fmla="*/ 0 h 4427"/>
                <a:gd name="connsiteX5" fmla="*/ 35424 w 56825"/>
                <a:gd name="connsiteY5" fmla="*/ 0 h 4427"/>
                <a:gd name="connsiteX6" fmla="*/ 42804 w 56825"/>
                <a:gd name="connsiteY6" fmla="*/ 0 h 4427"/>
                <a:gd name="connsiteX7" fmla="*/ 49446 w 56825"/>
                <a:gd name="connsiteY7" fmla="*/ 0 h 4427"/>
                <a:gd name="connsiteX8" fmla="*/ 56826 w 56825"/>
                <a:gd name="connsiteY8" fmla="*/ 0 h 4427"/>
                <a:gd name="connsiteX9" fmla="*/ 56826 w 56825"/>
                <a:gd name="connsiteY9" fmla="*/ 4428 h 4427"/>
                <a:gd name="connsiteX10" fmla="*/ 49446 w 56825"/>
                <a:gd name="connsiteY10" fmla="*/ 4428 h 4427"/>
                <a:gd name="connsiteX11" fmla="*/ 42804 w 56825"/>
                <a:gd name="connsiteY11" fmla="*/ 4428 h 4427"/>
                <a:gd name="connsiteX12" fmla="*/ 35424 w 56825"/>
                <a:gd name="connsiteY12" fmla="*/ 4428 h 4427"/>
                <a:gd name="connsiteX13" fmla="*/ 28782 w 56825"/>
                <a:gd name="connsiteY13" fmla="*/ 4428 h 4427"/>
                <a:gd name="connsiteX14" fmla="*/ 21402 w 56825"/>
                <a:gd name="connsiteY14" fmla="*/ 4428 h 4427"/>
                <a:gd name="connsiteX15" fmla="*/ 14022 w 56825"/>
                <a:gd name="connsiteY15" fmla="*/ 4428 h 4427"/>
                <a:gd name="connsiteX16" fmla="*/ 7380 w 56825"/>
                <a:gd name="connsiteY16" fmla="*/ 4428 h 4427"/>
                <a:gd name="connsiteX17" fmla="*/ 0 w 56825"/>
                <a:gd name="connsiteY17" fmla="*/ 4428 h 4427"/>
                <a:gd name="connsiteX18" fmla="*/ 0 w 56825"/>
                <a:gd name="connsiteY1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825" h="4427">
                  <a:moveTo>
                    <a:pt x="0" y="0"/>
                  </a:moveTo>
                  <a:lnTo>
                    <a:pt x="7380" y="0"/>
                  </a:lnTo>
                  <a:lnTo>
                    <a:pt x="14022" y="0"/>
                  </a:lnTo>
                  <a:lnTo>
                    <a:pt x="21402" y="0"/>
                  </a:lnTo>
                  <a:lnTo>
                    <a:pt x="28782" y="0"/>
                  </a:lnTo>
                  <a:lnTo>
                    <a:pt x="35424" y="0"/>
                  </a:lnTo>
                  <a:lnTo>
                    <a:pt x="42804" y="0"/>
                  </a:lnTo>
                  <a:lnTo>
                    <a:pt x="49446" y="0"/>
                  </a:lnTo>
                  <a:lnTo>
                    <a:pt x="56826" y="0"/>
                  </a:lnTo>
                  <a:lnTo>
                    <a:pt x="56826" y="4428"/>
                  </a:lnTo>
                  <a:lnTo>
                    <a:pt x="49446" y="4428"/>
                  </a:lnTo>
                  <a:lnTo>
                    <a:pt x="42804" y="4428"/>
                  </a:lnTo>
                  <a:lnTo>
                    <a:pt x="35424" y="4428"/>
                  </a:lnTo>
                  <a:lnTo>
                    <a:pt x="28782" y="4428"/>
                  </a:lnTo>
                  <a:lnTo>
                    <a:pt x="21402" y="4428"/>
                  </a:lnTo>
                  <a:lnTo>
                    <a:pt x="14022" y="4428"/>
                  </a:lnTo>
                  <a:lnTo>
                    <a:pt x="7380" y="4428"/>
                  </a:lnTo>
                  <a:lnTo>
                    <a:pt x="0" y="4428"/>
                  </a:lnTo>
                  <a:lnTo>
                    <a:pt x="0" y="0"/>
                  </a:lnTo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D2878EFE-B064-4636-9D20-C7C6376057E5}"/>
                </a:ext>
              </a:extLst>
            </p:cNvPr>
            <p:cNvSpPr/>
            <p:nvPr/>
          </p:nvSpPr>
          <p:spPr>
            <a:xfrm>
              <a:off x="10020162" y="2132357"/>
              <a:ext cx="56825" cy="6432"/>
            </a:xfrm>
            <a:custGeom>
              <a:avLst/>
              <a:gdLst>
                <a:gd name="connsiteX0" fmla="*/ 56826 w 56825"/>
                <a:gd name="connsiteY0" fmla="*/ 5799 h 6432"/>
                <a:gd name="connsiteX1" fmla="*/ 56826 w 56825"/>
                <a:gd name="connsiteY1" fmla="*/ 5799 h 6432"/>
                <a:gd name="connsiteX2" fmla="*/ 49446 w 56825"/>
                <a:gd name="connsiteY2" fmla="*/ 5799 h 6432"/>
                <a:gd name="connsiteX3" fmla="*/ 42804 w 56825"/>
                <a:gd name="connsiteY3" fmla="*/ 5799 h 6432"/>
                <a:gd name="connsiteX4" fmla="*/ 35424 w 56825"/>
                <a:gd name="connsiteY4" fmla="*/ 5799 h 6432"/>
                <a:gd name="connsiteX5" fmla="*/ 28782 w 56825"/>
                <a:gd name="connsiteY5" fmla="*/ 5799 h 6432"/>
                <a:gd name="connsiteX6" fmla="*/ 21402 w 56825"/>
                <a:gd name="connsiteY6" fmla="*/ 5799 h 6432"/>
                <a:gd name="connsiteX7" fmla="*/ 14022 w 56825"/>
                <a:gd name="connsiteY7" fmla="*/ 5799 h 6432"/>
                <a:gd name="connsiteX8" fmla="*/ 7380 w 56825"/>
                <a:gd name="connsiteY8" fmla="*/ 5799 h 6432"/>
                <a:gd name="connsiteX9" fmla="*/ 0 w 56825"/>
                <a:gd name="connsiteY9" fmla="*/ 5799 h 6432"/>
                <a:gd name="connsiteX10" fmla="*/ 0 w 56825"/>
                <a:gd name="connsiteY10" fmla="*/ 5799 h 6432"/>
                <a:gd name="connsiteX11" fmla="*/ 0 w 56825"/>
                <a:gd name="connsiteY11" fmla="*/ 633 h 6432"/>
                <a:gd name="connsiteX12" fmla="*/ 0 w 56825"/>
                <a:gd name="connsiteY12" fmla="*/ 633 h 6432"/>
                <a:gd name="connsiteX13" fmla="*/ 7380 w 56825"/>
                <a:gd name="connsiteY13" fmla="*/ 633 h 6432"/>
                <a:gd name="connsiteX14" fmla="*/ 14022 w 56825"/>
                <a:gd name="connsiteY14" fmla="*/ 633 h 6432"/>
                <a:gd name="connsiteX15" fmla="*/ 21402 w 56825"/>
                <a:gd name="connsiteY15" fmla="*/ 633 h 6432"/>
                <a:gd name="connsiteX16" fmla="*/ 28782 w 56825"/>
                <a:gd name="connsiteY16" fmla="*/ 633 h 6432"/>
                <a:gd name="connsiteX17" fmla="*/ 35424 w 56825"/>
                <a:gd name="connsiteY17" fmla="*/ 633 h 6432"/>
                <a:gd name="connsiteX18" fmla="*/ 42804 w 56825"/>
                <a:gd name="connsiteY18" fmla="*/ 633 h 6432"/>
                <a:gd name="connsiteX19" fmla="*/ 49446 w 56825"/>
                <a:gd name="connsiteY19" fmla="*/ 633 h 6432"/>
                <a:gd name="connsiteX20" fmla="*/ 56826 w 56825"/>
                <a:gd name="connsiteY20" fmla="*/ 633 h 6432"/>
                <a:gd name="connsiteX21" fmla="*/ 56826 w 56825"/>
                <a:gd name="connsiteY21" fmla="*/ 633 h 6432"/>
                <a:gd name="connsiteX22" fmla="*/ 14022 w 56825"/>
                <a:gd name="connsiteY22" fmla="*/ 1371 h 6432"/>
                <a:gd name="connsiteX23" fmla="*/ 21402 w 56825"/>
                <a:gd name="connsiteY23" fmla="*/ 1371 h 6432"/>
                <a:gd name="connsiteX24" fmla="*/ 28782 w 56825"/>
                <a:gd name="connsiteY24" fmla="*/ 1371 h 6432"/>
                <a:gd name="connsiteX25" fmla="*/ 35424 w 56825"/>
                <a:gd name="connsiteY25" fmla="*/ 1371 h 6432"/>
                <a:gd name="connsiteX26" fmla="*/ 42804 w 56825"/>
                <a:gd name="connsiteY26" fmla="*/ 1371 h 6432"/>
                <a:gd name="connsiteX27" fmla="*/ 49446 w 56825"/>
                <a:gd name="connsiteY27" fmla="*/ 1371 h 6432"/>
                <a:gd name="connsiteX28" fmla="*/ 56088 w 56825"/>
                <a:gd name="connsiteY28" fmla="*/ 1371 h 6432"/>
                <a:gd name="connsiteX29" fmla="*/ 56088 w 56825"/>
                <a:gd name="connsiteY29" fmla="*/ 1371 h 6432"/>
                <a:gd name="connsiteX30" fmla="*/ 49446 w 56825"/>
                <a:gd name="connsiteY30" fmla="*/ 1371 h 6432"/>
                <a:gd name="connsiteX31" fmla="*/ 42804 w 56825"/>
                <a:gd name="connsiteY31" fmla="*/ 1371 h 6432"/>
                <a:gd name="connsiteX32" fmla="*/ 35424 w 56825"/>
                <a:gd name="connsiteY32" fmla="*/ 1371 h 6432"/>
                <a:gd name="connsiteX33" fmla="*/ 28782 w 56825"/>
                <a:gd name="connsiteY33" fmla="*/ 1371 h 6432"/>
                <a:gd name="connsiteX34" fmla="*/ 21402 w 56825"/>
                <a:gd name="connsiteY34" fmla="*/ 1371 h 6432"/>
                <a:gd name="connsiteX35" fmla="*/ 14022 w 56825"/>
                <a:gd name="connsiteY35" fmla="*/ 1371 h 6432"/>
                <a:gd name="connsiteX36" fmla="*/ 7380 w 56825"/>
                <a:gd name="connsiteY36" fmla="*/ 1371 h 6432"/>
                <a:gd name="connsiteX37" fmla="*/ 738 w 56825"/>
                <a:gd name="connsiteY37" fmla="*/ 1371 h 6432"/>
                <a:gd name="connsiteX38" fmla="*/ 738 w 56825"/>
                <a:gd name="connsiteY38" fmla="*/ 1371 h 6432"/>
                <a:gd name="connsiteX39" fmla="*/ 7380 w 56825"/>
                <a:gd name="connsiteY39" fmla="*/ 1371 h 6432"/>
                <a:gd name="connsiteX40" fmla="*/ 14022 w 56825"/>
                <a:gd name="connsiteY40" fmla="*/ 1371 h 6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825" h="6432">
                  <a:moveTo>
                    <a:pt x="56826" y="5799"/>
                  </a:moveTo>
                  <a:lnTo>
                    <a:pt x="56826" y="5799"/>
                  </a:lnTo>
                  <a:cubicBezTo>
                    <a:pt x="54422" y="6539"/>
                    <a:pt x="51850" y="6539"/>
                    <a:pt x="49446" y="5799"/>
                  </a:cubicBezTo>
                  <a:lnTo>
                    <a:pt x="42804" y="5799"/>
                  </a:lnTo>
                  <a:lnTo>
                    <a:pt x="35424" y="5799"/>
                  </a:lnTo>
                  <a:cubicBezTo>
                    <a:pt x="33270" y="6531"/>
                    <a:pt x="30935" y="6531"/>
                    <a:pt x="28782" y="5799"/>
                  </a:cubicBezTo>
                  <a:cubicBezTo>
                    <a:pt x="26395" y="6643"/>
                    <a:pt x="23789" y="6643"/>
                    <a:pt x="21402" y="5799"/>
                  </a:cubicBezTo>
                  <a:lnTo>
                    <a:pt x="14022" y="5799"/>
                  </a:lnTo>
                  <a:lnTo>
                    <a:pt x="7380" y="5799"/>
                  </a:lnTo>
                  <a:cubicBezTo>
                    <a:pt x="4976" y="6539"/>
                    <a:pt x="2404" y="6539"/>
                    <a:pt x="0" y="5799"/>
                  </a:cubicBezTo>
                  <a:lnTo>
                    <a:pt x="0" y="5799"/>
                  </a:lnTo>
                  <a:lnTo>
                    <a:pt x="0" y="633"/>
                  </a:lnTo>
                  <a:lnTo>
                    <a:pt x="0" y="633"/>
                  </a:lnTo>
                  <a:lnTo>
                    <a:pt x="7380" y="633"/>
                  </a:lnTo>
                  <a:cubicBezTo>
                    <a:pt x="9533" y="-98"/>
                    <a:pt x="11869" y="-98"/>
                    <a:pt x="14022" y="633"/>
                  </a:cubicBezTo>
                  <a:cubicBezTo>
                    <a:pt x="16409" y="-211"/>
                    <a:pt x="19015" y="-211"/>
                    <a:pt x="21402" y="633"/>
                  </a:cubicBezTo>
                  <a:lnTo>
                    <a:pt x="28782" y="633"/>
                  </a:lnTo>
                  <a:lnTo>
                    <a:pt x="35424" y="633"/>
                  </a:lnTo>
                  <a:cubicBezTo>
                    <a:pt x="37828" y="-107"/>
                    <a:pt x="40400" y="-107"/>
                    <a:pt x="42804" y="633"/>
                  </a:cubicBezTo>
                  <a:cubicBezTo>
                    <a:pt x="44957" y="-98"/>
                    <a:pt x="47293" y="-98"/>
                    <a:pt x="49446" y="633"/>
                  </a:cubicBezTo>
                  <a:lnTo>
                    <a:pt x="56826" y="633"/>
                  </a:lnTo>
                  <a:lnTo>
                    <a:pt x="56826" y="633"/>
                  </a:lnTo>
                  <a:close/>
                  <a:moveTo>
                    <a:pt x="14022" y="1371"/>
                  </a:moveTo>
                  <a:cubicBezTo>
                    <a:pt x="16409" y="527"/>
                    <a:pt x="19015" y="527"/>
                    <a:pt x="21402" y="1371"/>
                  </a:cubicBezTo>
                  <a:lnTo>
                    <a:pt x="28782" y="1371"/>
                  </a:lnTo>
                  <a:lnTo>
                    <a:pt x="35424" y="1371"/>
                  </a:lnTo>
                  <a:lnTo>
                    <a:pt x="42804" y="1371"/>
                  </a:lnTo>
                  <a:lnTo>
                    <a:pt x="49446" y="1371"/>
                  </a:lnTo>
                  <a:lnTo>
                    <a:pt x="56088" y="1371"/>
                  </a:lnTo>
                  <a:lnTo>
                    <a:pt x="56088" y="1371"/>
                  </a:lnTo>
                  <a:cubicBezTo>
                    <a:pt x="53935" y="2103"/>
                    <a:pt x="51599" y="2103"/>
                    <a:pt x="49446" y="1371"/>
                  </a:cubicBezTo>
                  <a:lnTo>
                    <a:pt x="42804" y="1371"/>
                  </a:lnTo>
                  <a:lnTo>
                    <a:pt x="35424" y="1371"/>
                  </a:lnTo>
                  <a:cubicBezTo>
                    <a:pt x="33270" y="2103"/>
                    <a:pt x="30935" y="2103"/>
                    <a:pt x="28782" y="1371"/>
                  </a:cubicBezTo>
                  <a:cubicBezTo>
                    <a:pt x="26395" y="2215"/>
                    <a:pt x="23789" y="2215"/>
                    <a:pt x="21402" y="1371"/>
                  </a:cubicBezTo>
                  <a:lnTo>
                    <a:pt x="14022" y="1371"/>
                  </a:lnTo>
                  <a:lnTo>
                    <a:pt x="7380" y="1371"/>
                  </a:lnTo>
                  <a:cubicBezTo>
                    <a:pt x="5212" y="2007"/>
                    <a:pt x="2906" y="2007"/>
                    <a:pt x="738" y="1371"/>
                  </a:cubicBezTo>
                  <a:lnTo>
                    <a:pt x="738" y="1371"/>
                  </a:lnTo>
                  <a:lnTo>
                    <a:pt x="7380" y="1371"/>
                  </a:lnTo>
                  <a:cubicBezTo>
                    <a:pt x="9533" y="640"/>
                    <a:pt x="11869" y="640"/>
                    <a:pt x="14022" y="137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3BFD6854-9290-404A-AA79-772ADC097D50}"/>
                </a:ext>
              </a:extLst>
            </p:cNvPr>
            <p:cNvSpPr/>
            <p:nvPr/>
          </p:nvSpPr>
          <p:spPr>
            <a:xfrm>
              <a:off x="10020162" y="2137418"/>
              <a:ext cx="56825" cy="4428"/>
            </a:xfrm>
            <a:custGeom>
              <a:avLst/>
              <a:gdLst>
                <a:gd name="connsiteX0" fmla="*/ 0 w 56825"/>
                <a:gd name="connsiteY0" fmla="*/ 0 h 4428"/>
                <a:gd name="connsiteX1" fmla="*/ 7380 w 56825"/>
                <a:gd name="connsiteY1" fmla="*/ 0 h 4428"/>
                <a:gd name="connsiteX2" fmla="*/ 14022 w 56825"/>
                <a:gd name="connsiteY2" fmla="*/ 0 h 4428"/>
                <a:gd name="connsiteX3" fmla="*/ 21402 w 56825"/>
                <a:gd name="connsiteY3" fmla="*/ 0 h 4428"/>
                <a:gd name="connsiteX4" fmla="*/ 28782 w 56825"/>
                <a:gd name="connsiteY4" fmla="*/ 0 h 4428"/>
                <a:gd name="connsiteX5" fmla="*/ 35424 w 56825"/>
                <a:gd name="connsiteY5" fmla="*/ 0 h 4428"/>
                <a:gd name="connsiteX6" fmla="*/ 42804 w 56825"/>
                <a:gd name="connsiteY6" fmla="*/ 0 h 4428"/>
                <a:gd name="connsiteX7" fmla="*/ 49446 w 56825"/>
                <a:gd name="connsiteY7" fmla="*/ 0 h 4428"/>
                <a:gd name="connsiteX8" fmla="*/ 56826 w 56825"/>
                <a:gd name="connsiteY8" fmla="*/ 0 h 4428"/>
                <a:gd name="connsiteX9" fmla="*/ 56826 w 56825"/>
                <a:gd name="connsiteY9" fmla="*/ 4428 h 4428"/>
                <a:gd name="connsiteX10" fmla="*/ 49446 w 56825"/>
                <a:gd name="connsiteY10" fmla="*/ 4428 h 4428"/>
                <a:gd name="connsiteX11" fmla="*/ 42804 w 56825"/>
                <a:gd name="connsiteY11" fmla="*/ 4428 h 4428"/>
                <a:gd name="connsiteX12" fmla="*/ 35424 w 56825"/>
                <a:gd name="connsiteY12" fmla="*/ 4428 h 4428"/>
                <a:gd name="connsiteX13" fmla="*/ 28782 w 56825"/>
                <a:gd name="connsiteY13" fmla="*/ 4428 h 4428"/>
                <a:gd name="connsiteX14" fmla="*/ 21402 w 56825"/>
                <a:gd name="connsiteY14" fmla="*/ 4428 h 4428"/>
                <a:gd name="connsiteX15" fmla="*/ 14022 w 56825"/>
                <a:gd name="connsiteY15" fmla="*/ 4428 h 4428"/>
                <a:gd name="connsiteX16" fmla="*/ 7380 w 56825"/>
                <a:gd name="connsiteY16" fmla="*/ 4428 h 4428"/>
                <a:gd name="connsiteX17" fmla="*/ 0 w 56825"/>
                <a:gd name="connsiteY17" fmla="*/ 4428 h 4428"/>
                <a:gd name="connsiteX18" fmla="*/ 0 w 56825"/>
                <a:gd name="connsiteY18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825" h="4428">
                  <a:moveTo>
                    <a:pt x="0" y="0"/>
                  </a:moveTo>
                  <a:lnTo>
                    <a:pt x="7380" y="0"/>
                  </a:lnTo>
                  <a:lnTo>
                    <a:pt x="14022" y="0"/>
                  </a:lnTo>
                  <a:lnTo>
                    <a:pt x="21402" y="0"/>
                  </a:lnTo>
                  <a:lnTo>
                    <a:pt x="28782" y="0"/>
                  </a:lnTo>
                  <a:lnTo>
                    <a:pt x="35424" y="0"/>
                  </a:lnTo>
                  <a:lnTo>
                    <a:pt x="42804" y="0"/>
                  </a:lnTo>
                  <a:lnTo>
                    <a:pt x="49446" y="0"/>
                  </a:lnTo>
                  <a:lnTo>
                    <a:pt x="56826" y="0"/>
                  </a:lnTo>
                  <a:lnTo>
                    <a:pt x="56826" y="4428"/>
                  </a:lnTo>
                  <a:lnTo>
                    <a:pt x="49446" y="4428"/>
                  </a:lnTo>
                  <a:lnTo>
                    <a:pt x="42804" y="4428"/>
                  </a:lnTo>
                  <a:lnTo>
                    <a:pt x="35424" y="4428"/>
                  </a:lnTo>
                  <a:lnTo>
                    <a:pt x="28782" y="4428"/>
                  </a:lnTo>
                  <a:lnTo>
                    <a:pt x="21402" y="4428"/>
                  </a:lnTo>
                  <a:lnTo>
                    <a:pt x="14022" y="4428"/>
                  </a:lnTo>
                  <a:lnTo>
                    <a:pt x="7380" y="4428"/>
                  </a:lnTo>
                  <a:lnTo>
                    <a:pt x="0" y="4428"/>
                  </a:lnTo>
                  <a:lnTo>
                    <a:pt x="0" y="0"/>
                  </a:lnTo>
                </a:path>
              </a:pathLst>
            </a:custGeom>
            <a:solidFill>
              <a:srgbClr val="005BB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E55D9D98-5B1C-4978-9D01-FE335A2CB905}"/>
                </a:ext>
              </a:extLst>
            </p:cNvPr>
            <p:cNvSpPr/>
            <p:nvPr/>
          </p:nvSpPr>
          <p:spPr>
            <a:xfrm>
              <a:off x="10020162" y="2136785"/>
              <a:ext cx="56825" cy="5694"/>
            </a:xfrm>
            <a:custGeom>
              <a:avLst/>
              <a:gdLst>
                <a:gd name="connsiteX0" fmla="*/ 56826 w 56825"/>
                <a:gd name="connsiteY0" fmla="*/ 5061 h 5694"/>
                <a:gd name="connsiteX1" fmla="*/ 56826 w 56825"/>
                <a:gd name="connsiteY1" fmla="*/ 5061 h 5694"/>
                <a:gd name="connsiteX2" fmla="*/ 49446 w 56825"/>
                <a:gd name="connsiteY2" fmla="*/ 5061 h 5694"/>
                <a:gd name="connsiteX3" fmla="*/ 42804 w 56825"/>
                <a:gd name="connsiteY3" fmla="*/ 5061 h 5694"/>
                <a:gd name="connsiteX4" fmla="*/ 35424 w 56825"/>
                <a:gd name="connsiteY4" fmla="*/ 5061 h 5694"/>
                <a:gd name="connsiteX5" fmla="*/ 28782 w 56825"/>
                <a:gd name="connsiteY5" fmla="*/ 5061 h 5694"/>
                <a:gd name="connsiteX6" fmla="*/ 21402 w 56825"/>
                <a:gd name="connsiteY6" fmla="*/ 5061 h 5694"/>
                <a:gd name="connsiteX7" fmla="*/ 14022 w 56825"/>
                <a:gd name="connsiteY7" fmla="*/ 5061 h 5694"/>
                <a:gd name="connsiteX8" fmla="*/ 7380 w 56825"/>
                <a:gd name="connsiteY8" fmla="*/ 5061 h 5694"/>
                <a:gd name="connsiteX9" fmla="*/ 0 w 56825"/>
                <a:gd name="connsiteY9" fmla="*/ 5061 h 5694"/>
                <a:gd name="connsiteX10" fmla="*/ 0 w 56825"/>
                <a:gd name="connsiteY10" fmla="*/ 5061 h 5694"/>
                <a:gd name="connsiteX11" fmla="*/ 0 w 56825"/>
                <a:gd name="connsiteY11" fmla="*/ 633 h 5694"/>
                <a:gd name="connsiteX12" fmla="*/ 0 w 56825"/>
                <a:gd name="connsiteY12" fmla="*/ 633 h 5694"/>
                <a:gd name="connsiteX13" fmla="*/ 7380 w 56825"/>
                <a:gd name="connsiteY13" fmla="*/ 633 h 5694"/>
                <a:gd name="connsiteX14" fmla="*/ 14022 w 56825"/>
                <a:gd name="connsiteY14" fmla="*/ 633 h 5694"/>
                <a:gd name="connsiteX15" fmla="*/ 21402 w 56825"/>
                <a:gd name="connsiteY15" fmla="*/ 633 h 5694"/>
                <a:gd name="connsiteX16" fmla="*/ 28782 w 56825"/>
                <a:gd name="connsiteY16" fmla="*/ 633 h 5694"/>
                <a:gd name="connsiteX17" fmla="*/ 35424 w 56825"/>
                <a:gd name="connsiteY17" fmla="*/ 633 h 5694"/>
                <a:gd name="connsiteX18" fmla="*/ 42804 w 56825"/>
                <a:gd name="connsiteY18" fmla="*/ 633 h 5694"/>
                <a:gd name="connsiteX19" fmla="*/ 49446 w 56825"/>
                <a:gd name="connsiteY19" fmla="*/ 633 h 5694"/>
                <a:gd name="connsiteX20" fmla="*/ 56826 w 56825"/>
                <a:gd name="connsiteY20" fmla="*/ 633 h 5694"/>
                <a:gd name="connsiteX21" fmla="*/ 56826 w 56825"/>
                <a:gd name="connsiteY21" fmla="*/ 633 h 5694"/>
                <a:gd name="connsiteX22" fmla="*/ 14022 w 56825"/>
                <a:gd name="connsiteY22" fmla="*/ 1371 h 5694"/>
                <a:gd name="connsiteX23" fmla="*/ 21402 w 56825"/>
                <a:gd name="connsiteY23" fmla="*/ 1371 h 5694"/>
                <a:gd name="connsiteX24" fmla="*/ 28782 w 56825"/>
                <a:gd name="connsiteY24" fmla="*/ 1371 h 5694"/>
                <a:gd name="connsiteX25" fmla="*/ 35424 w 56825"/>
                <a:gd name="connsiteY25" fmla="*/ 1371 h 5694"/>
                <a:gd name="connsiteX26" fmla="*/ 42804 w 56825"/>
                <a:gd name="connsiteY26" fmla="*/ 1371 h 5694"/>
                <a:gd name="connsiteX27" fmla="*/ 49446 w 56825"/>
                <a:gd name="connsiteY27" fmla="*/ 1371 h 5694"/>
                <a:gd name="connsiteX28" fmla="*/ 56088 w 56825"/>
                <a:gd name="connsiteY28" fmla="*/ 1371 h 5694"/>
                <a:gd name="connsiteX29" fmla="*/ 56088 w 56825"/>
                <a:gd name="connsiteY29" fmla="*/ 1371 h 5694"/>
                <a:gd name="connsiteX30" fmla="*/ 49446 w 56825"/>
                <a:gd name="connsiteY30" fmla="*/ 1371 h 5694"/>
                <a:gd name="connsiteX31" fmla="*/ 42804 w 56825"/>
                <a:gd name="connsiteY31" fmla="*/ 1371 h 5694"/>
                <a:gd name="connsiteX32" fmla="*/ 35424 w 56825"/>
                <a:gd name="connsiteY32" fmla="*/ 1371 h 5694"/>
                <a:gd name="connsiteX33" fmla="*/ 28782 w 56825"/>
                <a:gd name="connsiteY33" fmla="*/ 1371 h 5694"/>
                <a:gd name="connsiteX34" fmla="*/ 21402 w 56825"/>
                <a:gd name="connsiteY34" fmla="*/ 1371 h 5694"/>
                <a:gd name="connsiteX35" fmla="*/ 14022 w 56825"/>
                <a:gd name="connsiteY35" fmla="*/ 1371 h 5694"/>
                <a:gd name="connsiteX36" fmla="*/ 7380 w 56825"/>
                <a:gd name="connsiteY36" fmla="*/ 1371 h 5694"/>
                <a:gd name="connsiteX37" fmla="*/ 738 w 56825"/>
                <a:gd name="connsiteY37" fmla="*/ 1371 h 5694"/>
                <a:gd name="connsiteX38" fmla="*/ 738 w 56825"/>
                <a:gd name="connsiteY38" fmla="*/ 5061 h 5694"/>
                <a:gd name="connsiteX39" fmla="*/ 7380 w 56825"/>
                <a:gd name="connsiteY39" fmla="*/ 5061 h 5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6825" h="5694">
                  <a:moveTo>
                    <a:pt x="56826" y="5061"/>
                  </a:moveTo>
                  <a:lnTo>
                    <a:pt x="56826" y="5061"/>
                  </a:lnTo>
                  <a:cubicBezTo>
                    <a:pt x="54429" y="5849"/>
                    <a:pt x="51843" y="5849"/>
                    <a:pt x="49446" y="5061"/>
                  </a:cubicBezTo>
                  <a:lnTo>
                    <a:pt x="42804" y="5061"/>
                  </a:lnTo>
                  <a:lnTo>
                    <a:pt x="35424" y="5061"/>
                  </a:lnTo>
                  <a:cubicBezTo>
                    <a:pt x="33281" y="5852"/>
                    <a:pt x="30925" y="5852"/>
                    <a:pt x="28782" y="5061"/>
                  </a:cubicBezTo>
                  <a:cubicBezTo>
                    <a:pt x="26395" y="5905"/>
                    <a:pt x="23789" y="5905"/>
                    <a:pt x="21402" y="5061"/>
                  </a:cubicBezTo>
                  <a:lnTo>
                    <a:pt x="14022" y="5061"/>
                  </a:lnTo>
                  <a:lnTo>
                    <a:pt x="7380" y="5061"/>
                  </a:lnTo>
                  <a:cubicBezTo>
                    <a:pt x="4983" y="5849"/>
                    <a:pt x="2397" y="5849"/>
                    <a:pt x="0" y="5061"/>
                  </a:cubicBezTo>
                  <a:lnTo>
                    <a:pt x="0" y="5061"/>
                  </a:lnTo>
                  <a:lnTo>
                    <a:pt x="0" y="633"/>
                  </a:lnTo>
                  <a:lnTo>
                    <a:pt x="0" y="633"/>
                  </a:lnTo>
                  <a:lnTo>
                    <a:pt x="7380" y="633"/>
                  </a:lnTo>
                  <a:cubicBezTo>
                    <a:pt x="9533" y="-98"/>
                    <a:pt x="11869" y="-98"/>
                    <a:pt x="14022" y="633"/>
                  </a:cubicBezTo>
                  <a:cubicBezTo>
                    <a:pt x="16409" y="-211"/>
                    <a:pt x="19015" y="-211"/>
                    <a:pt x="21402" y="633"/>
                  </a:cubicBezTo>
                  <a:lnTo>
                    <a:pt x="28782" y="633"/>
                  </a:lnTo>
                  <a:lnTo>
                    <a:pt x="35424" y="633"/>
                  </a:lnTo>
                  <a:lnTo>
                    <a:pt x="42804" y="633"/>
                  </a:lnTo>
                  <a:lnTo>
                    <a:pt x="49446" y="633"/>
                  </a:lnTo>
                  <a:cubicBezTo>
                    <a:pt x="51850" y="1373"/>
                    <a:pt x="54422" y="1373"/>
                    <a:pt x="56826" y="633"/>
                  </a:cubicBezTo>
                  <a:lnTo>
                    <a:pt x="56826" y="633"/>
                  </a:lnTo>
                  <a:close/>
                  <a:moveTo>
                    <a:pt x="14022" y="1371"/>
                  </a:moveTo>
                  <a:lnTo>
                    <a:pt x="21402" y="1371"/>
                  </a:lnTo>
                  <a:cubicBezTo>
                    <a:pt x="23806" y="2111"/>
                    <a:pt x="26378" y="2111"/>
                    <a:pt x="28782" y="1371"/>
                  </a:cubicBezTo>
                  <a:lnTo>
                    <a:pt x="35424" y="1371"/>
                  </a:lnTo>
                  <a:lnTo>
                    <a:pt x="42804" y="1371"/>
                  </a:lnTo>
                  <a:lnTo>
                    <a:pt x="49446" y="1371"/>
                  </a:lnTo>
                  <a:lnTo>
                    <a:pt x="56088" y="1371"/>
                  </a:lnTo>
                  <a:lnTo>
                    <a:pt x="56088" y="1371"/>
                  </a:lnTo>
                  <a:cubicBezTo>
                    <a:pt x="56088" y="1371"/>
                    <a:pt x="50922" y="1371"/>
                    <a:pt x="49446" y="1371"/>
                  </a:cubicBezTo>
                  <a:lnTo>
                    <a:pt x="42804" y="1371"/>
                  </a:lnTo>
                  <a:lnTo>
                    <a:pt x="35424" y="1371"/>
                  </a:lnTo>
                  <a:cubicBezTo>
                    <a:pt x="33270" y="2103"/>
                    <a:pt x="30935" y="2103"/>
                    <a:pt x="28782" y="1371"/>
                  </a:cubicBezTo>
                  <a:cubicBezTo>
                    <a:pt x="26395" y="2215"/>
                    <a:pt x="23789" y="2215"/>
                    <a:pt x="21402" y="1371"/>
                  </a:cubicBezTo>
                  <a:lnTo>
                    <a:pt x="14022" y="1371"/>
                  </a:lnTo>
                  <a:lnTo>
                    <a:pt x="7380" y="1371"/>
                  </a:lnTo>
                  <a:lnTo>
                    <a:pt x="738" y="1371"/>
                  </a:lnTo>
                  <a:lnTo>
                    <a:pt x="738" y="5061"/>
                  </a:lnTo>
                  <a:lnTo>
                    <a:pt x="7380" y="5061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474B2683-0434-4A30-81B3-08722924EDAE}"/>
                </a:ext>
              </a:extLst>
            </p:cNvPr>
            <p:cNvSpPr/>
            <p:nvPr/>
          </p:nvSpPr>
          <p:spPr>
            <a:xfrm>
              <a:off x="10020162" y="2141847"/>
              <a:ext cx="56825" cy="4427"/>
            </a:xfrm>
            <a:custGeom>
              <a:avLst/>
              <a:gdLst>
                <a:gd name="connsiteX0" fmla="*/ 0 w 56825"/>
                <a:gd name="connsiteY0" fmla="*/ 4428 h 4427"/>
                <a:gd name="connsiteX1" fmla="*/ 7380 w 56825"/>
                <a:gd name="connsiteY1" fmla="*/ 4428 h 4427"/>
                <a:gd name="connsiteX2" fmla="*/ 14022 w 56825"/>
                <a:gd name="connsiteY2" fmla="*/ 4428 h 4427"/>
                <a:gd name="connsiteX3" fmla="*/ 21402 w 56825"/>
                <a:gd name="connsiteY3" fmla="*/ 4428 h 4427"/>
                <a:gd name="connsiteX4" fmla="*/ 28782 w 56825"/>
                <a:gd name="connsiteY4" fmla="*/ 4428 h 4427"/>
                <a:gd name="connsiteX5" fmla="*/ 35424 w 56825"/>
                <a:gd name="connsiteY5" fmla="*/ 4428 h 4427"/>
                <a:gd name="connsiteX6" fmla="*/ 42804 w 56825"/>
                <a:gd name="connsiteY6" fmla="*/ 4428 h 4427"/>
                <a:gd name="connsiteX7" fmla="*/ 49446 w 56825"/>
                <a:gd name="connsiteY7" fmla="*/ 4428 h 4427"/>
                <a:gd name="connsiteX8" fmla="*/ 56826 w 56825"/>
                <a:gd name="connsiteY8" fmla="*/ 4428 h 4427"/>
                <a:gd name="connsiteX9" fmla="*/ 56826 w 56825"/>
                <a:gd name="connsiteY9" fmla="*/ 0 h 4427"/>
                <a:gd name="connsiteX10" fmla="*/ 49446 w 56825"/>
                <a:gd name="connsiteY10" fmla="*/ 0 h 4427"/>
                <a:gd name="connsiteX11" fmla="*/ 42804 w 56825"/>
                <a:gd name="connsiteY11" fmla="*/ 0 h 4427"/>
                <a:gd name="connsiteX12" fmla="*/ 35424 w 56825"/>
                <a:gd name="connsiteY12" fmla="*/ 0 h 4427"/>
                <a:gd name="connsiteX13" fmla="*/ 28782 w 56825"/>
                <a:gd name="connsiteY13" fmla="*/ 0 h 4427"/>
                <a:gd name="connsiteX14" fmla="*/ 21402 w 56825"/>
                <a:gd name="connsiteY14" fmla="*/ 0 h 4427"/>
                <a:gd name="connsiteX15" fmla="*/ 14022 w 56825"/>
                <a:gd name="connsiteY15" fmla="*/ 0 h 4427"/>
                <a:gd name="connsiteX16" fmla="*/ 7380 w 56825"/>
                <a:gd name="connsiteY16" fmla="*/ 0 h 4427"/>
                <a:gd name="connsiteX17" fmla="*/ 0 w 56825"/>
                <a:gd name="connsiteY17" fmla="*/ 0 h 4427"/>
                <a:gd name="connsiteX18" fmla="*/ 0 w 56825"/>
                <a:gd name="connsiteY18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825" h="4427">
                  <a:moveTo>
                    <a:pt x="0" y="4428"/>
                  </a:moveTo>
                  <a:lnTo>
                    <a:pt x="7380" y="4428"/>
                  </a:lnTo>
                  <a:lnTo>
                    <a:pt x="14022" y="4428"/>
                  </a:lnTo>
                  <a:lnTo>
                    <a:pt x="21402" y="4428"/>
                  </a:lnTo>
                  <a:lnTo>
                    <a:pt x="28782" y="4428"/>
                  </a:lnTo>
                  <a:lnTo>
                    <a:pt x="35424" y="4428"/>
                  </a:lnTo>
                  <a:lnTo>
                    <a:pt x="42804" y="4428"/>
                  </a:lnTo>
                  <a:lnTo>
                    <a:pt x="49446" y="4428"/>
                  </a:lnTo>
                  <a:lnTo>
                    <a:pt x="56826" y="4428"/>
                  </a:lnTo>
                  <a:lnTo>
                    <a:pt x="56826" y="0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1402" y="0"/>
                  </a:lnTo>
                  <a:lnTo>
                    <a:pt x="14022" y="0"/>
                  </a:lnTo>
                  <a:lnTo>
                    <a:pt x="7380" y="0"/>
                  </a:lnTo>
                  <a:lnTo>
                    <a:pt x="0" y="0"/>
                  </a:lnTo>
                  <a:lnTo>
                    <a:pt x="0" y="4428"/>
                  </a:lnTo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BCF9B994-848F-4052-BF51-177AA348D79B}"/>
                </a:ext>
              </a:extLst>
            </p:cNvPr>
            <p:cNvSpPr/>
            <p:nvPr/>
          </p:nvSpPr>
          <p:spPr>
            <a:xfrm>
              <a:off x="10020162" y="2141847"/>
              <a:ext cx="56825" cy="5061"/>
            </a:xfrm>
            <a:custGeom>
              <a:avLst/>
              <a:gdLst>
                <a:gd name="connsiteX0" fmla="*/ 56826 w 56825"/>
                <a:gd name="connsiteY0" fmla="*/ 4428 h 5061"/>
                <a:gd name="connsiteX1" fmla="*/ 56826 w 56825"/>
                <a:gd name="connsiteY1" fmla="*/ 4428 h 5061"/>
                <a:gd name="connsiteX2" fmla="*/ 49446 w 56825"/>
                <a:gd name="connsiteY2" fmla="*/ 4428 h 5061"/>
                <a:gd name="connsiteX3" fmla="*/ 42804 w 56825"/>
                <a:gd name="connsiteY3" fmla="*/ 4428 h 5061"/>
                <a:gd name="connsiteX4" fmla="*/ 36162 w 56825"/>
                <a:gd name="connsiteY4" fmla="*/ 4428 h 5061"/>
                <a:gd name="connsiteX5" fmla="*/ 28782 w 56825"/>
                <a:gd name="connsiteY5" fmla="*/ 4428 h 5061"/>
                <a:gd name="connsiteX6" fmla="*/ 21402 w 56825"/>
                <a:gd name="connsiteY6" fmla="*/ 4428 h 5061"/>
                <a:gd name="connsiteX7" fmla="*/ 14022 w 56825"/>
                <a:gd name="connsiteY7" fmla="*/ 4428 h 5061"/>
                <a:gd name="connsiteX8" fmla="*/ 7380 w 56825"/>
                <a:gd name="connsiteY8" fmla="*/ 4428 h 5061"/>
                <a:gd name="connsiteX9" fmla="*/ 0 w 56825"/>
                <a:gd name="connsiteY9" fmla="*/ 4428 h 5061"/>
                <a:gd name="connsiteX10" fmla="*/ 0 w 56825"/>
                <a:gd name="connsiteY10" fmla="*/ 4428 h 5061"/>
                <a:gd name="connsiteX11" fmla="*/ 0 w 56825"/>
                <a:gd name="connsiteY11" fmla="*/ 0 h 5061"/>
                <a:gd name="connsiteX12" fmla="*/ 0 w 56825"/>
                <a:gd name="connsiteY12" fmla="*/ 0 h 5061"/>
                <a:gd name="connsiteX13" fmla="*/ 7380 w 56825"/>
                <a:gd name="connsiteY13" fmla="*/ 0 h 5061"/>
                <a:gd name="connsiteX14" fmla="*/ 14022 w 56825"/>
                <a:gd name="connsiteY14" fmla="*/ 0 h 5061"/>
                <a:gd name="connsiteX15" fmla="*/ 21402 w 56825"/>
                <a:gd name="connsiteY15" fmla="*/ 0 h 5061"/>
                <a:gd name="connsiteX16" fmla="*/ 28782 w 56825"/>
                <a:gd name="connsiteY16" fmla="*/ 0 h 5061"/>
                <a:gd name="connsiteX17" fmla="*/ 35424 w 56825"/>
                <a:gd name="connsiteY17" fmla="*/ 0 h 5061"/>
                <a:gd name="connsiteX18" fmla="*/ 42804 w 56825"/>
                <a:gd name="connsiteY18" fmla="*/ 0 h 5061"/>
                <a:gd name="connsiteX19" fmla="*/ 49446 w 56825"/>
                <a:gd name="connsiteY19" fmla="*/ 0 h 5061"/>
                <a:gd name="connsiteX20" fmla="*/ 56826 w 56825"/>
                <a:gd name="connsiteY20" fmla="*/ 0 h 5061"/>
                <a:gd name="connsiteX21" fmla="*/ 56826 w 56825"/>
                <a:gd name="connsiteY21" fmla="*/ 0 h 5061"/>
                <a:gd name="connsiteX22" fmla="*/ 14022 w 56825"/>
                <a:gd name="connsiteY22" fmla="*/ 738 h 5061"/>
                <a:gd name="connsiteX23" fmla="*/ 21402 w 56825"/>
                <a:gd name="connsiteY23" fmla="*/ 738 h 5061"/>
                <a:gd name="connsiteX24" fmla="*/ 28782 w 56825"/>
                <a:gd name="connsiteY24" fmla="*/ 738 h 5061"/>
                <a:gd name="connsiteX25" fmla="*/ 35424 w 56825"/>
                <a:gd name="connsiteY25" fmla="*/ 738 h 5061"/>
                <a:gd name="connsiteX26" fmla="*/ 42804 w 56825"/>
                <a:gd name="connsiteY26" fmla="*/ 738 h 5061"/>
                <a:gd name="connsiteX27" fmla="*/ 49446 w 56825"/>
                <a:gd name="connsiteY27" fmla="*/ 738 h 5061"/>
                <a:gd name="connsiteX28" fmla="*/ 56088 w 56825"/>
                <a:gd name="connsiteY28" fmla="*/ 738 h 5061"/>
                <a:gd name="connsiteX29" fmla="*/ 56088 w 56825"/>
                <a:gd name="connsiteY29" fmla="*/ 738 h 5061"/>
                <a:gd name="connsiteX30" fmla="*/ 49446 w 56825"/>
                <a:gd name="connsiteY30" fmla="*/ 738 h 5061"/>
                <a:gd name="connsiteX31" fmla="*/ 42804 w 56825"/>
                <a:gd name="connsiteY31" fmla="*/ 738 h 5061"/>
                <a:gd name="connsiteX32" fmla="*/ 35424 w 56825"/>
                <a:gd name="connsiteY32" fmla="*/ 738 h 5061"/>
                <a:gd name="connsiteX33" fmla="*/ 28782 w 56825"/>
                <a:gd name="connsiteY33" fmla="*/ 738 h 5061"/>
                <a:gd name="connsiteX34" fmla="*/ 21402 w 56825"/>
                <a:gd name="connsiteY34" fmla="*/ 738 h 5061"/>
                <a:gd name="connsiteX35" fmla="*/ 14022 w 56825"/>
                <a:gd name="connsiteY35" fmla="*/ 738 h 5061"/>
                <a:gd name="connsiteX36" fmla="*/ 7380 w 56825"/>
                <a:gd name="connsiteY36" fmla="*/ 738 h 5061"/>
                <a:gd name="connsiteX37" fmla="*/ 738 w 56825"/>
                <a:gd name="connsiteY37" fmla="*/ 738 h 5061"/>
                <a:gd name="connsiteX38" fmla="*/ 738 w 56825"/>
                <a:gd name="connsiteY38" fmla="*/ 4428 h 5061"/>
                <a:gd name="connsiteX39" fmla="*/ 7380 w 56825"/>
                <a:gd name="connsiteY39" fmla="*/ 4428 h 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6825" h="5061">
                  <a:moveTo>
                    <a:pt x="56826" y="4428"/>
                  </a:moveTo>
                  <a:lnTo>
                    <a:pt x="56826" y="4428"/>
                  </a:lnTo>
                  <a:cubicBezTo>
                    <a:pt x="54429" y="5216"/>
                    <a:pt x="51843" y="5216"/>
                    <a:pt x="49446" y="4428"/>
                  </a:cubicBezTo>
                  <a:lnTo>
                    <a:pt x="42804" y="4428"/>
                  </a:lnTo>
                  <a:lnTo>
                    <a:pt x="36162" y="4428"/>
                  </a:lnTo>
                  <a:cubicBezTo>
                    <a:pt x="33752" y="5125"/>
                    <a:pt x="31192" y="5125"/>
                    <a:pt x="28782" y="4428"/>
                  </a:cubicBezTo>
                  <a:cubicBezTo>
                    <a:pt x="26395" y="5272"/>
                    <a:pt x="23789" y="5272"/>
                    <a:pt x="21402" y="4428"/>
                  </a:cubicBezTo>
                  <a:lnTo>
                    <a:pt x="14022" y="4428"/>
                  </a:lnTo>
                  <a:lnTo>
                    <a:pt x="7380" y="4428"/>
                  </a:lnTo>
                  <a:cubicBezTo>
                    <a:pt x="4983" y="5216"/>
                    <a:pt x="2397" y="5216"/>
                    <a:pt x="0" y="4428"/>
                  </a:cubicBezTo>
                  <a:lnTo>
                    <a:pt x="0" y="4428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404" y="740"/>
                    <a:pt x="4976" y="740"/>
                    <a:pt x="7380" y="0"/>
                  </a:cubicBezTo>
                  <a:lnTo>
                    <a:pt x="14022" y="0"/>
                  </a:lnTo>
                  <a:lnTo>
                    <a:pt x="21402" y="0"/>
                  </a:lnTo>
                  <a:cubicBezTo>
                    <a:pt x="23806" y="740"/>
                    <a:pt x="26378" y="740"/>
                    <a:pt x="28782" y="0"/>
                  </a:cubicBezTo>
                  <a:lnTo>
                    <a:pt x="35424" y="0"/>
                  </a:lnTo>
                  <a:lnTo>
                    <a:pt x="42804" y="0"/>
                  </a:lnTo>
                  <a:lnTo>
                    <a:pt x="49446" y="0"/>
                  </a:lnTo>
                  <a:cubicBezTo>
                    <a:pt x="51850" y="740"/>
                    <a:pt x="54422" y="740"/>
                    <a:pt x="56826" y="0"/>
                  </a:cubicBezTo>
                  <a:lnTo>
                    <a:pt x="56826" y="0"/>
                  </a:lnTo>
                  <a:close/>
                  <a:moveTo>
                    <a:pt x="14022" y="738"/>
                  </a:moveTo>
                  <a:lnTo>
                    <a:pt x="21402" y="738"/>
                  </a:lnTo>
                  <a:cubicBezTo>
                    <a:pt x="23799" y="1526"/>
                    <a:pt x="26385" y="1526"/>
                    <a:pt x="28782" y="738"/>
                  </a:cubicBezTo>
                  <a:cubicBezTo>
                    <a:pt x="30944" y="1418"/>
                    <a:pt x="33262" y="1418"/>
                    <a:pt x="35424" y="738"/>
                  </a:cubicBezTo>
                  <a:lnTo>
                    <a:pt x="42804" y="738"/>
                  </a:lnTo>
                  <a:lnTo>
                    <a:pt x="49446" y="738"/>
                  </a:lnTo>
                  <a:cubicBezTo>
                    <a:pt x="51608" y="1418"/>
                    <a:pt x="53926" y="1418"/>
                    <a:pt x="56088" y="738"/>
                  </a:cubicBezTo>
                  <a:lnTo>
                    <a:pt x="56088" y="738"/>
                  </a:lnTo>
                  <a:cubicBezTo>
                    <a:pt x="56088" y="738"/>
                    <a:pt x="50922" y="738"/>
                    <a:pt x="49446" y="738"/>
                  </a:cubicBezTo>
                  <a:lnTo>
                    <a:pt x="42804" y="738"/>
                  </a:lnTo>
                  <a:lnTo>
                    <a:pt x="35424" y="738"/>
                  </a:lnTo>
                  <a:cubicBezTo>
                    <a:pt x="33281" y="1529"/>
                    <a:pt x="30925" y="1529"/>
                    <a:pt x="28782" y="738"/>
                  </a:cubicBezTo>
                  <a:cubicBezTo>
                    <a:pt x="26395" y="1582"/>
                    <a:pt x="23789" y="1582"/>
                    <a:pt x="21402" y="738"/>
                  </a:cubicBezTo>
                  <a:lnTo>
                    <a:pt x="14022" y="738"/>
                  </a:lnTo>
                  <a:lnTo>
                    <a:pt x="7380" y="738"/>
                  </a:lnTo>
                  <a:cubicBezTo>
                    <a:pt x="5237" y="1529"/>
                    <a:pt x="2881" y="1529"/>
                    <a:pt x="738" y="738"/>
                  </a:cubicBezTo>
                  <a:lnTo>
                    <a:pt x="738" y="4428"/>
                  </a:lnTo>
                  <a:cubicBezTo>
                    <a:pt x="2900" y="5108"/>
                    <a:pt x="5218" y="5108"/>
                    <a:pt x="738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281C6C3E-B5F2-4DCC-B5D0-03F155CE02D7}"/>
                </a:ext>
              </a:extLst>
            </p:cNvPr>
            <p:cNvSpPr/>
            <p:nvPr/>
          </p:nvSpPr>
          <p:spPr>
            <a:xfrm>
              <a:off x="10020162" y="2146274"/>
              <a:ext cx="56825" cy="4428"/>
            </a:xfrm>
            <a:custGeom>
              <a:avLst/>
              <a:gdLst>
                <a:gd name="connsiteX0" fmla="*/ 0 w 56825"/>
                <a:gd name="connsiteY0" fmla="*/ 4428 h 4428"/>
                <a:gd name="connsiteX1" fmla="*/ 7380 w 56825"/>
                <a:gd name="connsiteY1" fmla="*/ 4428 h 4428"/>
                <a:gd name="connsiteX2" fmla="*/ 14022 w 56825"/>
                <a:gd name="connsiteY2" fmla="*/ 4428 h 4428"/>
                <a:gd name="connsiteX3" fmla="*/ 21402 w 56825"/>
                <a:gd name="connsiteY3" fmla="*/ 4428 h 4428"/>
                <a:gd name="connsiteX4" fmla="*/ 28782 w 56825"/>
                <a:gd name="connsiteY4" fmla="*/ 4428 h 4428"/>
                <a:gd name="connsiteX5" fmla="*/ 35424 w 56825"/>
                <a:gd name="connsiteY5" fmla="*/ 4428 h 4428"/>
                <a:gd name="connsiteX6" fmla="*/ 42804 w 56825"/>
                <a:gd name="connsiteY6" fmla="*/ 4428 h 4428"/>
                <a:gd name="connsiteX7" fmla="*/ 49446 w 56825"/>
                <a:gd name="connsiteY7" fmla="*/ 4428 h 4428"/>
                <a:gd name="connsiteX8" fmla="*/ 56826 w 56825"/>
                <a:gd name="connsiteY8" fmla="*/ 4428 h 4428"/>
                <a:gd name="connsiteX9" fmla="*/ 56826 w 56825"/>
                <a:gd name="connsiteY9" fmla="*/ 0 h 4428"/>
                <a:gd name="connsiteX10" fmla="*/ 49446 w 56825"/>
                <a:gd name="connsiteY10" fmla="*/ 0 h 4428"/>
                <a:gd name="connsiteX11" fmla="*/ 42804 w 56825"/>
                <a:gd name="connsiteY11" fmla="*/ 0 h 4428"/>
                <a:gd name="connsiteX12" fmla="*/ 35424 w 56825"/>
                <a:gd name="connsiteY12" fmla="*/ 0 h 4428"/>
                <a:gd name="connsiteX13" fmla="*/ 28782 w 56825"/>
                <a:gd name="connsiteY13" fmla="*/ 0 h 4428"/>
                <a:gd name="connsiteX14" fmla="*/ 21402 w 56825"/>
                <a:gd name="connsiteY14" fmla="*/ 0 h 4428"/>
                <a:gd name="connsiteX15" fmla="*/ 14022 w 56825"/>
                <a:gd name="connsiteY15" fmla="*/ 0 h 4428"/>
                <a:gd name="connsiteX16" fmla="*/ 7380 w 56825"/>
                <a:gd name="connsiteY16" fmla="*/ 0 h 4428"/>
                <a:gd name="connsiteX17" fmla="*/ 0 w 56825"/>
                <a:gd name="connsiteY17" fmla="*/ 0 h 4428"/>
                <a:gd name="connsiteX18" fmla="*/ 0 w 56825"/>
                <a:gd name="connsiteY18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6825" h="4428">
                  <a:moveTo>
                    <a:pt x="0" y="4428"/>
                  </a:moveTo>
                  <a:lnTo>
                    <a:pt x="7380" y="4428"/>
                  </a:lnTo>
                  <a:cubicBezTo>
                    <a:pt x="9523" y="3637"/>
                    <a:pt x="11879" y="3637"/>
                    <a:pt x="14022" y="4428"/>
                  </a:cubicBezTo>
                  <a:cubicBezTo>
                    <a:pt x="16419" y="3640"/>
                    <a:pt x="19005" y="3640"/>
                    <a:pt x="21402" y="4428"/>
                  </a:cubicBezTo>
                  <a:lnTo>
                    <a:pt x="28782" y="4428"/>
                  </a:lnTo>
                  <a:lnTo>
                    <a:pt x="35424" y="4428"/>
                  </a:lnTo>
                  <a:cubicBezTo>
                    <a:pt x="37821" y="3640"/>
                    <a:pt x="40407" y="3640"/>
                    <a:pt x="42804" y="4428"/>
                  </a:cubicBezTo>
                  <a:cubicBezTo>
                    <a:pt x="44947" y="3637"/>
                    <a:pt x="47303" y="3637"/>
                    <a:pt x="49446" y="4428"/>
                  </a:cubicBezTo>
                  <a:lnTo>
                    <a:pt x="56826" y="4428"/>
                  </a:lnTo>
                  <a:lnTo>
                    <a:pt x="56826" y="0"/>
                  </a:lnTo>
                  <a:lnTo>
                    <a:pt x="49446" y="0"/>
                  </a:lnTo>
                  <a:lnTo>
                    <a:pt x="42804" y="0"/>
                  </a:lnTo>
                  <a:lnTo>
                    <a:pt x="35424" y="0"/>
                  </a:lnTo>
                  <a:lnTo>
                    <a:pt x="28782" y="0"/>
                  </a:lnTo>
                  <a:lnTo>
                    <a:pt x="21402" y="0"/>
                  </a:lnTo>
                  <a:lnTo>
                    <a:pt x="14022" y="0"/>
                  </a:lnTo>
                  <a:lnTo>
                    <a:pt x="7380" y="0"/>
                  </a:lnTo>
                  <a:lnTo>
                    <a:pt x="0" y="0"/>
                  </a:lnTo>
                  <a:lnTo>
                    <a:pt x="0" y="4428"/>
                  </a:lnTo>
                </a:path>
              </a:pathLst>
            </a:custGeom>
            <a:solidFill>
              <a:srgbClr val="005BB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71370DB-C6F7-4A83-9B49-C57ABD54A274}"/>
                </a:ext>
              </a:extLst>
            </p:cNvPr>
            <p:cNvSpPr/>
            <p:nvPr/>
          </p:nvSpPr>
          <p:spPr>
            <a:xfrm>
              <a:off x="10020162" y="2145537"/>
              <a:ext cx="56825" cy="5799"/>
            </a:xfrm>
            <a:custGeom>
              <a:avLst/>
              <a:gdLst>
                <a:gd name="connsiteX0" fmla="*/ 56826 w 56825"/>
                <a:gd name="connsiteY0" fmla="*/ 5166 h 5799"/>
                <a:gd name="connsiteX1" fmla="*/ 56826 w 56825"/>
                <a:gd name="connsiteY1" fmla="*/ 5166 h 5799"/>
                <a:gd name="connsiteX2" fmla="*/ 49446 w 56825"/>
                <a:gd name="connsiteY2" fmla="*/ 5166 h 5799"/>
                <a:gd name="connsiteX3" fmla="*/ 42804 w 56825"/>
                <a:gd name="connsiteY3" fmla="*/ 5166 h 5799"/>
                <a:gd name="connsiteX4" fmla="*/ 36162 w 56825"/>
                <a:gd name="connsiteY4" fmla="*/ 5166 h 5799"/>
                <a:gd name="connsiteX5" fmla="*/ 28782 w 56825"/>
                <a:gd name="connsiteY5" fmla="*/ 5166 h 5799"/>
                <a:gd name="connsiteX6" fmla="*/ 21402 w 56825"/>
                <a:gd name="connsiteY6" fmla="*/ 5166 h 5799"/>
                <a:gd name="connsiteX7" fmla="*/ 14022 w 56825"/>
                <a:gd name="connsiteY7" fmla="*/ 5166 h 5799"/>
                <a:gd name="connsiteX8" fmla="*/ 7380 w 56825"/>
                <a:gd name="connsiteY8" fmla="*/ 5166 h 5799"/>
                <a:gd name="connsiteX9" fmla="*/ 0 w 56825"/>
                <a:gd name="connsiteY9" fmla="*/ 5166 h 5799"/>
                <a:gd name="connsiteX10" fmla="*/ 0 w 56825"/>
                <a:gd name="connsiteY10" fmla="*/ 5166 h 5799"/>
                <a:gd name="connsiteX11" fmla="*/ 0 w 56825"/>
                <a:gd name="connsiteY11" fmla="*/ 0 h 5799"/>
                <a:gd name="connsiteX12" fmla="*/ 0 w 56825"/>
                <a:gd name="connsiteY12" fmla="*/ 0 h 5799"/>
                <a:gd name="connsiteX13" fmla="*/ 7380 w 56825"/>
                <a:gd name="connsiteY13" fmla="*/ 0 h 5799"/>
                <a:gd name="connsiteX14" fmla="*/ 14022 w 56825"/>
                <a:gd name="connsiteY14" fmla="*/ 0 h 5799"/>
                <a:gd name="connsiteX15" fmla="*/ 21402 w 56825"/>
                <a:gd name="connsiteY15" fmla="*/ 0 h 5799"/>
                <a:gd name="connsiteX16" fmla="*/ 28782 w 56825"/>
                <a:gd name="connsiteY16" fmla="*/ 0 h 5799"/>
                <a:gd name="connsiteX17" fmla="*/ 35424 w 56825"/>
                <a:gd name="connsiteY17" fmla="*/ 0 h 5799"/>
                <a:gd name="connsiteX18" fmla="*/ 42804 w 56825"/>
                <a:gd name="connsiteY18" fmla="*/ 0 h 5799"/>
                <a:gd name="connsiteX19" fmla="*/ 49446 w 56825"/>
                <a:gd name="connsiteY19" fmla="*/ 0 h 5799"/>
                <a:gd name="connsiteX20" fmla="*/ 56826 w 56825"/>
                <a:gd name="connsiteY20" fmla="*/ 0 h 5799"/>
                <a:gd name="connsiteX21" fmla="*/ 56826 w 56825"/>
                <a:gd name="connsiteY21" fmla="*/ 0 h 5799"/>
                <a:gd name="connsiteX22" fmla="*/ 14022 w 56825"/>
                <a:gd name="connsiteY22" fmla="*/ 1476 h 5799"/>
                <a:gd name="connsiteX23" fmla="*/ 21402 w 56825"/>
                <a:gd name="connsiteY23" fmla="*/ 1476 h 5799"/>
                <a:gd name="connsiteX24" fmla="*/ 28782 w 56825"/>
                <a:gd name="connsiteY24" fmla="*/ 1476 h 5799"/>
                <a:gd name="connsiteX25" fmla="*/ 35424 w 56825"/>
                <a:gd name="connsiteY25" fmla="*/ 1476 h 5799"/>
                <a:gd name="connsiteX26" fmla="*/ 42804 w 56825"/>
                <a:gd name="connsiteY26" fmla="*/ 1476 h 5799"/>
                <a:gd name="connsiteX27" fmla="*/ 49446 w 56825"/>
                <a:gd name="connsiteY27" fmla="*/ 1476 h 5799"/>
                <a:gd name="connsiteX28" fmla="*/ 56088 w 56825"/>
                <a:gd name="connsiteY28" fmla="*/ 1476 h 5799"/>
                <a:gd name="connsiteX29" fmla="*/ 56088 w 56825"/>
                <a:gd name="connsiteY29" fmla="*/ 1476 h 5799"/>
                <a:gd name="connsiteX30" fmla="*/ 49446 w 56825"/>
                <a:gd name="connsiteY30" fmla="*/ 1476 h 5799"/>
                <a:gd name="connsiteX31" fmla="*/ 42804 w 56825"/>
                <a:gd name="connsiteY31" fmla="*/ 1476 h 5799"/>
                <a:gd name="connsiteX32" fmla="*/ 35424 w 56825"/>
                <a:gd name="connsiteY32" fmla="*/ 1476 h 5799"/>
                <a:gd name="connsiteX33" fmla="*/ 28782 w 56825"/>
                <a:gd name="connsiteY33" fmla="*/ 738 h 5799"/>
                <a:gd name="connsiteX34" fmla="*/ 21402 w 56825"/>
                <a:gd name="connsiteY34" fmla="*/ 738 h 5799"/>
                <a:gd name="connsiteX35" fmla="*/ 14022 w 56825"/>
                <a:gd name="connsiteY35" fmla="*/ 738 h 5799"/>
                <a:gd name="connsiteX36" fmla="*/ 7380 w 56825"/>
                <a:gd name="connsiteY36" fmla="*/ 738 h 5799"/>
                <a:gd name="connsiteX37" fmla="*/ 738 w 56825"/>
                <a:gd name="connsiteY37" fmla="*/ 738 h 5799"/>
                <a:gd name="connsiteX38" fmla="*/ 738 w 56825"/>
                <a:gd name="connsiteY38" fmla="*/ 738 h 5799"/>
                <a:gd name="connsiteX39" fmla="*/ 7380 w 56825"/>
                <a:gd name="connsiteY39" fmla="*/ 738 h 5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6825" h="5799">
                  <a:moveTo>
                    <a:pt x="56826" y="5166"/>
                  </a:moveTo>
                  <a:lnTo>
                    <a:pt x="56826" y="5166"/>
                  </a:lnTo>
                  <a:cubicBezTo>
                    <a:pt x="54429" y="5954"/>
                    <a:pt x="51843" y="5954"/>
                    <a:pt x="49446" y="5166"/>
                  </a:cubicBezTo>
                  <a:lnTo>
                    <a:pt x="42804" y="5166"/>
                  </a:lnTo>
                  <a:lnTo>
                    <a:pt x="36162" y="5166"/>
                  </a:lnTo>
                  <a:cubicBezTo>
                    <a:pt x="33752" y="5863"/>
                    <a:pt x="31192" y="5863"/>
                    <a:pt x="28782" y="5166"/>
                  </a:cubicBezTo>
                  <a:cubicBezTo>
                    <a:pt x="26395" y="6010"/>
                    <a:pt x="23789" y="6010"/>
                    <a:pt x="21402" y="5166"/>
                  </a:cubicBezTo>
                  <a:lnTo>
                    <a:pt x="14022" y="5166"/>
                  </a:lnTo>
                  <a:lnTo>
                    <a:pt x="7380" y="5166"/>
                  </a:lnTo>
                  <a:cubicBezTo>
                    <a:pt x="4983" y="5954"/>
                    <a:pt x="2397" y="5954"/>
                    <a:pt x="0" y="5166"/>
                  </a:cubicBezTo>
                  <a:lnTo>
                    <a:pt x="0" y="5166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397" y="788"/>
                    <a:pt x="4983" y="788"/>
                    <a:pt x="7380" y="0"/>
                  </a:cubicBezTo>
                  <a:lnTo>
                    <a:pt x="14022" y="0"/>
                  </a:lnTo>
                  <a:lnTo>
                    <a:pt x="21402" y="0"/>
                  </a:lnTo>
                  <a:cubicBezTo>
                    <a:pt x="23799" y="788"/>
                    <a:pt x="26385" y="788"/>
                    <a:pt x="28782" y="0"/>
                  </a:cubicBezTo>
                  <a:cubicBezTo>
                    <a:pt x="30944" y="680"/>
                    <a:pt x="33262" y="680"/>
                    <a:pt x="35424" y="0"/>
                  </a:cubicBezTo>
                  <a:lnTo>
                    <a:pt x="42804" y="0"/>
                  </a:lnTo>
                  <a:lnTo>
                    <a:pt x="49446" y="0"/>
                  </a:lnTo>
                  <a:cubicBezTo>
                    <a:pt x="51850" y="740"/>
                    <a:pt x="54422" y="740"/>
                    <a:pt x="56826" y="0"/>
                  </a:cubicBezTo>
                  <a:lnTo>
                    <a:pt x="56826" y="0"/>
                  </a:lnTo>
                  <a:close/>
                  <a:moveTo>
                    <a:pt x="14022" y="1476"/>
                  </a:moveTo>
                  <a:lnTo>
                    <a:pt x="21402" y="1476"/>
                  </a:lnTo>
                  <a:cubicBezTo>
                    <a:pt x="23799" y="2264"/>
                    <a:pt x="26385" y="2264"/>
                    <a:pt x="28782" y="1476"/>
                  </a:cubicBezTo>
                  <a:cubicBezTo>
                    <a:pt x="30944" y="2156"/>
                    <a:pt x="33262" y="2156"/>
                    <a:pt x="35424" y="1476"/>
                  </a:cubicBezTo>
                  <a:lnTo>
                    <a:pt x="42804" y="1476"/>
                  </a:lnTo>
                  <a:lnTo>
                    <a:pt x="49446" y="1476"/>
                  </a:lnTo>
                  <a:cubicBezTo>
                    <a:pt x="51608" y="2156"/>
                    <a:pt x="53926" y="2156"/>
                    <a:pt x="56088" y="1476"/>
                  </a:cubicBezTo>
                  <a:lnTo>
                    <a:pt x="56088" y="1476"/>
                  </a:lnTo>
                  <a:cubicBezTo>
                    <a:pt x="53926" y="2156"/>
                    <a:pt x="51608" y="2156"/>
                    <a:pt x="49446" y="1476"/>
                  </a:cubicBezTo>
                  <a:lnTo>
                    <a:pt x="42804" y="1476"/>
                  </a:lnTo>
                  <a:lnTo>
                    <a:pt x="35424" y="1476"/>
                  </a:lnTo>
                  <a:cubicBezTo>
                    <a:pt x="33193" y="2034"/>
                    <a:pt x="30836" y="1772"/>
                    <a:pt x="28782" y="738"/>
                  </a:cubicBezTo>
                  <a:cubicBezTo>
                    <a:pt x="26395" y="1582"/>
                    <a:pt x="23789" y="1582"/>
                    <a:pt x="21402" y="738"/>
                  </a:cubicBezTo>
                  <a:lnTo>
                    <a:pt x="14022" y="738"/>
                  </a:lnTo>
                  <a:lnTo>
                    <a:pt x="7380" y="738"/>
                  </a:lnTo>
                  <a:cubicBezTo>
                    <a:pt x="5218" y="1418"/>
                    <a:pt x="2900" y="1418"/>
                    <a:pt x="738" y="738"/>
                  </a:cubicBezTo>
                  <a:lnTo>
                    <a:pt x="738" y="738"/>
                  </a:lnTo>
                  <a:cubicBezTo>
                    <a:pt x="2900" y="1418"/>
                    <a:pt x="5218" y="1418"/>
                    <a:pt x="738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4B76FD58-340E-4F1E-8144-AC88EC1F1288}"/>
                </a:ext>
              </a:extLst>
            </p:cNvPr>
            <p:cNvSpPr/>
            <p:nvPr/>
          </p:nvSpPr>
          <p:spPr>
            <a:xfrm>
              <a:off x="10027542" y="2110851"/>
              <a:ext cx="42065" cy="5904"/>
            </a:xfrm>
            <a:custGeom>
              <a:avLst/>
              <a:gdLst>
                <a:gd name="connsiteX0" fmla="*/ 36900 w 42065"/>
                <a:gd name="connsiteY0" fmla="*/ 0 h 5904"/>
                <a:gd name="connsiteX1" fmla="*/ 36900 w 42065"/>
                <a:gd name="connsiteY1" fmla="*/ 0 h 5904"/>
                <a:gd name="connsiteX2" fmla="*/ 41275 w 42065"/>
                <a:gd name="connsiteY2" fmla="*/ 5852 h 5904"/>
                <a:gd name="connsiteX3" fmla="*/ 42066 w 42065"/>
                <a:gd name="connsiteY3" fmla="*/ 5904 h 5904"/>
                <a:gd name="connsiteX4" fmla="*/ 0 w 42065"/>
                <a:gd name="connsiteY4" fmla="*/ 5904 h 5904"/>
                <a:gd name="connsiteX5" fmla="*/ 5166 w 42065"/>
                <a:gd name="connsiteY5" fmla="*/ 738 h 5904"/>
                <a:gd name="connsiteX6" fmla="*/ 36900 w 42065"/>
                <a:gd name="connsiteY6" fmla="*/ 738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65" h="5904">
                  <a:moveTo>
                    <a:pt x="36900" y="0"/>
                  </a:moveTo>
                  <a:lnTo>
                    <a:pt x="36900" y="0"/>
                  </a:lnTo>
                  <a:cubicBezTo>
                    <a:pt x="36493" y="2824"/>
                    <a:pt x="38451" y="5443"/>
                    <a:pt x="41275" y="5852"/>
                  </a:cubicBezTo>
                  <a:cubicBezTo>
                    <a:pt x="41537" y="5889"/>
                    <a:pt x="41801" y="5907"/>
                    <a:pt x="42066" y="5904"/>
                  </a:cubicBezTo>
                  <a:lnTo>
                    <a:pt x="0" y="5904"/>
                  </a:lnTo>
                  <a:cubicBezTo>
                    <a:pt x="2853" y="5904"/>
                    <a:pt x="5166" y="3591"/>
                    <a:pt x="5166" y="738"/>
                  </a:cubicBezTo>
                  <a:lnTo>
                    <a:pt x="36900" y="738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99F948BE-6508-4B82-A52E-AE1D6031757C}"/>
                </a:ext>
              </a:extLst>
            </p:cNvPr>
            <p:cNvSpPr/>
            <p:nvPr/>
          </p:nvSpPr>
          <p:spPr>
            <a:xfrm>
              <a:off x="10027542" y="2112327"/>
              <a:ext cx="42065" cy="4427"/>
            </a:xfrm>
            <a:custGeom>
              <a:avLst/>
              <a:gdLst>
                <a:gd name="connsiteX0" fmla="*/ 42066 w 42065"/>
                <a:gd name="connsiteY0" fmla="*/ 4428 h 4427"/>
                <a:gd name="connsiteX1" fmla="*/ 0 w 42065"/>
                <a:gd name="connsiteY1" fmla="*/ 4428 h 4427"/>
                <a:gd name="connsiteX2" fmla="*/ 5166 w 42065"/>
                <a:gd name="connsiteY2" fmla="*/ 0 h 4427"/>
                <a:gd name="connsiteX3" fmla="*/ 36900 w 42065"/>
                <a:gd name="connsiteY3" fmla="*/ 0 h 4427"/>
                <a:gd name="connsiteX4" fmla="*/ 42066 w 42065"/>
                <a:gd name="connsiteY4" fmla="*/ 4428 h 4427"/>
                <a:gd name="connsiteX5" fmla="*/ 2952 w 42065"/>
                <a:gd name="connsiteY5" fmla="*/ 4428 h 4427"/>
                <a:gd name="connsiteX6" fmla="*/ 39114 w 42065"/>
                <a:gd name="connsiteY6" fmla="*/ 4428 h 4427"/>
                <a:gd name="connsiteX7" fmla="*/ 39114 w 42065"/>
                <a:gd name="connsiteY7" fmla="*/ 0 h 4427"/>
                <a:gd name="connsiteX8" fmla="*/ 5904 w 42065"/>
                <a:gd name="connsiteY8" fmla="*/ 0 h 4427"/>
                <a:gd name="connsiteX9" fmla="*/ 2952 w 42065"/>
                <a:gd name="connsiteY9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065" h="4427">
                  <a:moveTo>
                    <a:pt x="42066" y="4428"/>
                  </a:moveTo>
                  <a:lnTo>
                    <a:pt x="0" y="4428"/>
                  </a:lnTo>
                  <a:cubicBezTo>
                    <a:pt x="0" y="4428"/>
                    <a:pt x="5166" y="4428"/>
                    <a:pt x="5166" y="0"/>
                  </a:cubicBezTo>
                  <a:lnTo>
                    <a:pt x="36900" y="0"/>
                  </a:lnTo>
                  <a:cubicBezTo>
                    <a:pt x="36900" y="0"/>
                    <a:pt x="36900" y="4428"/>
                    <a:pt x="42066" y="4428"/>
                  </a:cubicBezTo>
                  <a:close/>
                  <a:moveTo>
                    <a:pt x="2952" y="4428"/>
                  </a:moveTo>
                  <a:lnTo>
                    <a:pt x="39114" y="4428"/>
                  </a:lnTo>
                  <a:cubicBezTo>
                    <a:pt x="38449" y="3027"/>
                    <a:pt x="38449" y="1401"/>
                    <a:pt x="39114" y="0"/>
                  </a:cubicBezTo>
                  <a:lnTo>
                    <a:pt x="5904" y="0"/>
                  </a:lnTo>
                  <a:cubicBezTo>
                    <a:pt x="5815" y="1908"/>
                    <a:pt x="4679" y="3611"/>
                    <a:pt x="2952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12928D5-323B-499E-A3F4-3FC6196F3AE5}"/>
                </a:ext>
              </a:extLst>
            </p:cNvPr>
            <p:cNvSpPr/>
            <p:nvPr/>
          </p:nvSpPr>
          <p:spPr>
            <a:xfrm>
              <a:off x="10033445" y="2107899"/>
              <a:ext cx="30257" cy="73800"/>
            </a:xfrm>
            <a:custGeom>
              <a:avLst/>
              <a:gdLst>
                <a:gd name="connsiteX0" fmla="*/ 0 w 30257"/>
                <a:gd name="connsiteY0" fmla="*/ 0 h 73800"/>
                <a:gd name="connsiteX1" fmla="*/ 30258 w 30257"/>
                <a:gd name="connsiteY1" fmla="*/ 0 h 73800"/>
                <a:gd name="connsiteX2" fmla="*/ 30258 w 30257"/>
                <a:gd name="connsiteY2" fmla="*/ 0 h 73800"/>
                <a:gd name="connsiteX3" fmla="*/ 30258 w 30257"/>
                <a:gd name="connsiteY3" fmla="*/ 0 h 73800"/>
                <a:gd name="connsiteX4" fmla="*/ 0 w 30257"/>
                <a:gd name="connsiteY4" fmla="*/ 0 h 73800"/>
                <a:gd name="connsiteX5" fmla="*/ 0 w 30257"/>
                <a:gd name="connsiteY5" fmla="*/ 0 h 73800"/>
                <a:gd name="connsiteX6" fmla="*/ 0 w 30257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73800">
                  <a:moveTo>
                    <a:pt x="0" y="0"/>
                  </a:move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cubicBezTo>
                    <a:pt x="30258" y="0"/>
                    <a:pt x="30258" y="0"/>
                    <a:pt x="30258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0D31883D-3B55-4BAC-8382-575F96165630}"/>
                </a:ext>
              </a:extLst>
            </p:cNvPr>
            <p:cNvSpPr/>
            <p:nvPr/>
          </p:nvSpPr>
          <p:spPr>
            <a:xfrm>
              <a:off x="10033445" y="2110851"/>
              <a:ext cx="33209" cy="73800"/>
            </a:xfrm>
            <a:custGeom>
              <a:avLst/>
              <a:gdLst>
                <a:gd name="connsiteX0" fmla="*/ 30258 w 33209"/>
                <a:gd name="connsiteY0" fmla="*/ 0 h 73800"/>
                <a:gd name="connsiteX1" fmla="*/ 0 w 33209"/>
                <a:gd name="connsiteY1" fmla="*/ 0 h 73800"/>
                <a:gd name="connsiteX2" fmla="*/ 0 w 33209"/>
                <a:gd name="connsiteY2" fmla="*/ 0 h 73800"/>
                <a:gd name="connsiteX3" fmla="*/ 0 w 33209"/>
                <a:gd name="connsiteY3" fmla="*/ 0 h 73800"/>
                <a:gd name="connsiteX4" fmla="*/ 30258 w 33209"/>
                <a:gd name="connsiteY4" fmla="*/ 0 h 73800"/>
                <a:gd name="connsiteX5" fmla="*/ 30258 w 33209"/>
                <a:gd name="connsiteY5" fmla="*/ 0 h 73800"/>
                <a:gd name="connsiteX6" fmla="*/ 30258 w 33209"/>
                <a:gd name="connsiteY6" fmla="*/ 0 h 73800"/>
                <a:gd name="connsiteX7" fmla="*/ 0 w 33209"/>
                <a:gd name="connsiteY7" fmla="*/ 0 h 73800"/>
                <a:gd name="connsiteX8" fmla="*/ 0 w 33209"/>
                <a:gd name="connsiteY8" fmla="*/ 0 h 73800"/>
                <a:gd name="connsiteX9" fmla="*/ 33210 w 33209"/>
                <a:gd name="connsiteY9" fmla="*/ 0 h 73800"/>
                <a:gd name="connsiteX10" fmla="*/ 33210 w 33209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209" h="73800">
                  <a:moveTo>
                    <a:pt x="3025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0258" y="0"/>
                  </a:lnTo>
                  <a:cubicBezTo>
                    <a:pt x="30258" y="0"/>
                    <a:pt x="30258" y="0"/>
                    <a:pt x="30258" y="0"/>
                  </a:cubicBezTo>
                  <a:cubicBezTo>
                    <a:pt x="30258" y="0"/>
                    <a:pt x="31734" y="0"/>
                    <a:pt x="30258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33210" y="0"/>
                  </a:lnTo>
                  <a:cubicBezTo>
                    <a:pt x="33210" y="0"/>
                    <a:pt x="33210" y="0"/>
                    <a:pt x="3321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BC5FC797-648D-4116-980A-57F0D565BCD0}"/>
                </a:ext>
              </a:extLst>
            </p:cNvPr>
            <p:cNvSpPr/>
            <p:nvPr/>
          </p:nvSpPr>
          <p:spPr>
            <a:xfrm>
              <a:off x="10027542" y="2116755"/>
              <a:ext cx="42065" cy="10332"/>
            </a:xfrm>
            <a:custGeom>
              <a:avLst/>
              <a:gdLst>
                <a:gd name="connsiteX0" fmla="*/ 0 w 42065"/>
                <a:gd name="connsiteY0" fmla="*/ 10332 h 10332"/>
                <a:gd name="connsiteX1" fmla="*/ 42066 w 42065"/>
                <a:gd name="connsiteY1" fmla="*/ 10332 h 10332"/>
                <a:gd name="connsiteX2" fmla="*/ 42066 w 42065"/>
                <a:gd name="connsiteY2" fmla="*/ 0 h 10332"/>
                <a:gd name="connsiteX3" fmla="*/ 0 w 42065"/>
                <a:gd name="connsiteY3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65" h="10332">
                  <a:moveTo>
                    <a:pt x="0" y="10332"/>
                  </a:moveTo>
                  <a:lnTo>
                    <a:pt x="42066" y="10332"/>
                  </a:lnTo>
                  <a:lnTo>
                    <a:pt x="42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9D27575E-E9F4-4DFC-ADCD-A7C3E9351414}"/>
                </a:ext>
              </a:extLst>
            </p:cNvPr>
            <p:cNvSpPr/>
            <p:nvPr/>
          </p:nvSpPr>
          <p:spPr>
            <a:xfrm>
              <a:off x="10027542" y="2116755"/>
              <a:ext cx="42065" cy="11069"/>
            </a:xfrm>
            <a:custGeom>
              <a:avLst/>
              <a:gdLst>
                <a:gd name="connsiteX0" fmla="*/ 42066 w 42065"/>
                <a:gd name="connsiteY0" fmla="*/ 11070 h 11069"/>
                <a:gd name="connsiteX1" fmla="*/ 0 w 42065"/>
                <a:gd name="connsiteY1" fmla="*/ 11070 h 11069"/>
                <a:gd name="connsiteX2" fmla="*/ 0 w 42065"/>
                <a:gd name="connsiteY2" fmla="*/ 0 h 11069"/>
                <a:gd name="connsiteX3" fmla="*/ 42066 w 42065"/>
                <a:gd name="connsiteY3" fmla="*/ 0 h 11069"/>
                <a:gd name="connsiteX4" fmla="*/ 738 w 42065"/>
                <a:gd name="connsiteY4" fmla="*/ 11070 h 11069"/>
                <a:gd name="connsiteX5" fmla="*/ 41328 w 42065"/>
                <a:gd name="connsiteY5" fmla="*/ 11070 h 11069"/>
                <a:gd name="connsiteX6" fmla="*/ 41328 w 42065"/>
                <a:gd name="connsiteY6" fmla="*/ 0 h 11069"/>
                <a:gd name="connsiteX7" fmla="*/ 738 w 42065"/>
                <a:gd name="connsiteY7" fmla="*/ 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65" h="11069">
                  <a:moveTo>
                    <a:pt x="42066" y="11070"/>
                  </a:moveTo>
                  <a:lnTo>
                    <a:pt x="0" y="11070"/>
                  </a:lnTo>
                  <a:lnTo>
                    <a:pt x="0" y="0"/>
                  </a:lnTo>
                  <a:lnTo>
                    <a:pt x="42066" y="0"/>
                  </a:lnTo>
                  <a:close/>
                  <a:moveTo>
                    <a:pt x="738" y="11070"/>
                  </a:moveTo>
                  <a:lnTo>
                    <a:pt x="41328" y="11070"/>
                  </a:lnTo>
                  <a:lnTo>
                    <a:pt x="4132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9EC1FAA2-BC83-40B8-A68F-533BBCD0FD4A}"/>
                </a:ext>
              </a:extLst>
            </p:cNvPr>
            <p:cNvSpPr/>
            <p:nvPr/>
          </p:nvSpPr>
          <p:spPr>
            <a:xfrm>
              <a:off x="10071084" y="2066571"/>
              <a:ext cx="8117" cy="16974"/>
            </a:xfrm>
            <a:custGeom>
              <a:avLst/>
              <a:gdLst>
                <a:gd name="connsiteX0" fmla="*/ 1476 w 8117"/>
                <a:gd name="connsiteY0" fmla="*/ 3690 h 16974"/>
                <a:gd name="connsiteX1" fmla="*/ 8118 w 8117"/>
                <a:gd name="connsiteY1" fmla="*/ 9594 h 16974"/>
                <a:gd name="connsiteX2" fmla="*/ 4428 w 8117"/>
                <a:gd name="connsiteY2" fmla="*/ 9594 h 16974"/>
                <a:gd name="connsiteX3" fmla="*/ 4428 w 8117"/>
                <a:gd name="connsiteY3" fmla="*/ 16974 h 16974"/>
                <a:gd name="connsiteX4" fmla="*/ 0 w 8117"/>
                <a:gd name="connsiteY4" fmla="*/ 8856 h 16974"/>
                <a:gd name="connsiteX5" fmla="*/ 4428 w 8117"/>
                <a:gd name="connsiteY5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16974">
                  <a:moveTo>
                    <a:pt x="1476" y="3690"/>
                  </a:moveTo>
                  <a:cubicBezTo>
                    <a:pt x="4336" y="4781"/>
                    <a:pt x="6699" y="6882"/>
                    <a:pt x="8118" y="9594"/>
                  </a:cubicBezTo>
                  <a:cubicBezTo>
                    <a:pt x="8118" y="9594"/>
                    <a:pt x="8118" y="9594"/>
                    <a:pt x="4428" y="9594"/>
                  </a:cubicBezTo>
                  <a:cubicBezTo>
                    <a:pt x="2701" y="11751"/>
                    <a:pt x="2701" y="14817"/>
                    <a:pt x="4428" y="16974"/>
                  </a:cubicBezTo>
                  <a:cubicBezTo>
                    <a:pt x="1756" y="15116"/>
                    <a:pt x="115" y="12108"/>
                    <a:pt x="0" y="8856"/>
                  </a:cubicBezTo>
                  <a:cubicBezTo>
                    <a:pt x="199" y="5422"/>
                    <a:pt x="1800" y="2220"/>
                    <a:pt x="4428" y="0"/>
                  </a:cubicBez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6EC233F9-790F-4E48-AA41-19E219B5716E}"/>
                </a:ext>
              </a:extLst>
            </p:cNvPr>
            <p:cNvSpPr/>
            <p:nvPr/>
          </p:nvSpPr>
          <p:spPr>
            <a:xfrm>
              <a:off x="10067485" y="2070260"/>
              <a:ext cx="11768" cy="16974"/>
            </a:xfrm>
            <a:custGeom>
              <a:avLst/>
              <a:gdLst>
                <a:gd name="connsiteX0" fmla="*/ 4337 w 11768"/>
                <a:gd name="connsiteY0" fmla="*/ 16974 h 16974"/>
                <a:gd name="connsiteX1" fmla="*/ 647 w 11768"/>
                <a:gd name="connsiteY1" fmla="*/ 8856 h 16974"/>
                <a:gd name="connsiteX2" fmla="*/ 5074 w 11768"/>
                <a:gd name="connsiteY2" fmla="*/ 0 h 16974"/>
                <a:gd name="connsiteX3" fmla="*/ 5074 w 11768"/>
                <a:gd name="connsiteY3" fmla="*/ 0 h 16974"/>
                <a:gd name="connsiteX4" fmla="*/ 11716 w 11768"/>
                <a:gd name="connsiteY4" fmla="*/ 6642 h 16974"/>
                <a:gd name="connsiteX5" fmla="*/ 11716 w 11768"/>
                <a:gd name="connsiteY5" fmla="*/ 6642 h 16974"/>
                <a:gd name="connsiteX6" fmla="*/ 11716 w 11768"/>
                <a:gd name="connsiteY6" fmla="*/ 6642 h 16974"/>
                <a:gd name="connsiteX7" fmla="*/ 11716 w 11768"/>
                <a:gd name="connsiteY7" fmla="*/ 11808 h 16974"/>
                <a:gd name="connsiteX8" fmla="*/ 11716 w 11768"/>
                <a:gd name="connsiteY8" fmla="*/ 11808 h 16974"/>
                <a:gd name="connsiteX9" fmla="*/ 4337 w 11768"/>
                <a:gd name="connsiteY9" fmla="*/ 738 h 16974"/>
                <a:gd name="connsiteX10" fmla="*/ 647 w 11768"/>
                <a:gd name="connsiteY10" fmla="*/ 8856 h 16974"/>
                <a:gd name="connsiteX11" fmla="*/ 647 w 11768"/>
                <a:gd name="connsiteY11" fmla="*/ 15498 h 16974"/>
                <a:gd name="connsiteX12" fmla="*/ 647 w 11768"/>
                <a:gd name="connsiteY12" fmla="*/ 15498 h 16974"/>
                <a:gd name="connsiteX13" fmla="*/ 647 w 11768"/>
                <a:gd name="connsiteY13" fmla="*/ 9594 h 16974"/>
                <a:gd name="connsiteX14" fmla="*/ 647 w 11768"/>
                <a:gd name="connsiteY14" fmla="*/ 9594 h 16974"/>
                <a:gd name="connsiteX15" fmla="*/ 647 w 11768"/>
                <a:gd name="connsiteY15" fmla="*/ 9594 h 16974"/>
                <a:gd name="connsiteX16" fmla="*/ 5074 w 11768"/>
                <a:gd name="connsiteY16" fmla="*/ 73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768" h="16974">
                  <a:moveTo>
                    <a:pt x="4337" y="16974"/>
                  </a:moveTo>
                  <a:cubicBezTo>
                    <a:pt x="2093" y="14854"/>
                    <a:pt x="768" y="11940"/>
                    <a:pt x="647" y="8856"/>
                  </a:cubicBezTo>
                  <a:cubicBezTo>
                    <a:pt x="520" y="5343"/>
                    <a:pt x="2188" y="2007"/>
                    <a:pt x="5074" y="0"/>
                  </a:cubicBezTo>
                  <a:lnTo>
                    <a:pt x="5074" y="0"/>
                  </a:lnTo>
                  <a:cubicBezTo>
                    <a:pt x="5074" y="0"/>
                    <a:pt x="12455" y="4428"/>
                    <a:pt x="11716" y="6642"/>
                  </a:cubicBezTo>
                  <a:lnTo>
                    <a:pt x="11716" y="6642"/>
                  </a:lnTo>
                  <a:lnTo>
                    <a:pt x="11716" y="6642"/>
                  </a:lnTo>
                  <a:cubicBezTo>
                    <a:pt x="11244" y="8331"/>
                    <a:pt x="11244" y="10119"/>
                    <a:pt x="11716" y="11808"/>
                  </a:cubicBezTo>
                  <a:cubicBezTo>
                    <a:pt x="11716" y="11808"/>
                    <a:pt x="11716" y="11808"/>
                    <a:pt x="11716" y="11808"/>
                  </a:cubicBezTo>
                  <a:close/>
                  <a:moveTo>
                    <a:pt x="4337" y="738"/>
                  </a:moveTo>
                  <a:cubicBezTo>
                    <a:pt x="1847" y="2673"/>
                    <a:pt x="468" y="5708"/>
                    <a:pt x="647" y="8856"/>
                  </a:cubicBezTo>
                  <a:cubicBezTo>
                    <a:pt x="-216" y="10986"/>
                    <a:pt x="-216" y="13368"/>
                    <a:pt x="647" y="15498"/>
                  </a:cubicBezTo>
                  <a:lnTo>
                    <a:pt x="647" y="15498"/>
                  </a:lnTo>
                  <a:cubicBezTo>
                    <a:pt x="-175" y="13615"/>
                    <a:pt x="-175" y="11477"/>
                    <a:pt x="647" y="9594"/>
                  </a:cubicBezTo>
                  <a:lnTo>
                    <a:pt x="647" y="9594"/>
                  </a:lnTo>
                  <a:cubicBezTo>
                    <a:pt x="647" y="9594"/>
                    <a:pt x="647" y="9594"/>
                    <a:pt x="647" y="9594"/>
                  </a:cubicBezTo>
                  <a:cubicBezTo>
                    <a:pt x="647" y="9594"/>
                    <a:pt x="9503" y="2952"/>
                    <a:pt x="507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E7916B8-A52D-4EA3-9FEE-465A479930EC}"/>
                </a:ext>
              </a:extLst>
            </p:cNvPr>
            <p:cNvSpPr/>
            <p:nvPr/>
          </p:nvSpPr>
          <p:spPr>
            <a:xfrm>
              <a:off x="10034184" y="1958823"/>
              <a:ext cx="29519" cy="147600"/>
            </a:xfrm>
            <a:custGeom>
              <a:avLst/>
              <a:gdLst>
                <a:gd name="connsiteX0" fmla="*/ 0 w 29519"/>
                <a:gd name="connsiteY0" fmla="*/ 147600 h 147600"/>
                <a:gd name="connsiteX1" fmla="*/ 29520 w 29519"/>
                <a:gd name="connsiteY1" fmla="*/ 147600 h 147600"/>
                <a:gd name="connsiteX2" fmla="*/ 29520 w 29519"/>
                <a:gd name="connsiteY2" fmla="*/ 0 h 147600"/>
                <a:gd name="connsiteX3" fmla="*/ 0 w 29519"/>
                <a:gd name="connsiteY3" fmla="*/ 0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9" h="147600">
                  <a:moveTo>
                    <a:pt x="0" y="147600"/>
                  </a:moveTo>
                  <a:lnTo>
                    <a:pt x="29520" y="147600"/>
                  </a:lnTo>
                  <a:lnTo>
                    <a:pt x="29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81C2DF12-7B06-4EE3-91F0-AA54DA082928}"/>
                </a:ext>
              </a:extLst>
            </p:cNvPr>
            <p:cNvSpPr/>
            <p:nvPr/>
          </p:nvSpPr>
          <p:spPr>
            <a:xfrm>
              <a:off x="10055586" y="1961775"/>
              <a:ext cx="3690" cy="143909"/>
            </a:xfrm>
            <a:custGeom>
              <a:avLst/>
              <a:gdLst>
                <a:gd name="connsiteX0" fmla="*/ 3690 w 3690"/>
                <a:gd name="connsiteY0" fmla="*/ 143910 h 143909"/>
                <a:gd name="connsiteX1" fmla="*/ 3690 w 3690"/>
                <a:gd name="connsiteY1" fmla="*/ 143910 h 143909"/>
                <a:gd name="connsiteX2" fmla="*/ 3690 w 3690"/>
                <a:gd name="connsiteY2" fmla="*/ 0 h 143909"/>
                <a:gd name="connsiteX3" fmla="*/ 3690 w 3690"/>
                <a:gd name="connsiteY3" fmla="*/ 0 h 143909"/>
                <a:gd name="connsiteX4" fmla="*/ 0 w 3690"/>
                <a:gd name="connsiteY4" fmla="*/ 143910 h 143909"/>
                <a:gd name="connsiteX5" fmla="*/ 0 w 3690"/>
                <a:gd name="connsiteY5" fmla="*/ 143910 h 143909"/>
                <a:gd name="connsiteX6" fmla="*/ 0 w 3690"/>
                <a:gd name="connsiteY6" fmla="*/ 0 h 143909"/>
                <a:gd name="connsiteX7" fmla="*/ 0 w 3690"/>
                <a:gd name="connsiteY7" fmla="*/ 0 h 14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0" h="143909">
                  <a:moveTo>
                    <a:pt x="3690" y="143910"/>
                  </a:moveTo>
                  <a:lnTo>
                    <a:pt x="3690" y="143910"/>
                  </a:lnTo>
                  <a:lnTo>
                    <a:pt x="3690" y="0"/>
                  </a:lnTo>
                  <a:lnTo>
                    <a:pt x="3690" y="0"/>
                  </a:lnTo>
                  <a:close/>
                  <a:moveTo>
                    <a:pt x="0" y="143910"/>
                  </a:moveTo>
                  <a:lnTo>
                    <a:pt x="0" y="14391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1442A111-B9BA-4E9C-B9D3-A4D84A70D393}"/>
                </a:ext>
              </a:extLst>
            </p:cNvPr>
            <p:cNvSpPr/>
            <p:nvPr/>
          </p:nvSpPr>
          <p:spPr>
            <a:xfrm>
              <a:off x="10033445" y="1958823"/>
              <a:ext cx="30257" cy="147600"/>
            </a:xfrm>
            <a:custGeom>
              <a:avLst/>
              <a:gdLst>
                <a:gd name="connsiteX0" fmla="*/ 30258 w 30257"/>
                <a:gd name="connsiteY0" fmla="*/ 147600 h 147600"/>
                <a:gd name="connsiteX1" fmla="*/ 0 w 30257"/>
                <a:gd name="connsiteY1" fmla="*/ 147600 h 147600"/>
                <a:gd name="connsiteX2" fmla="*/ 0 w 30257"/>
                <a:gd name="connsiteY2" fmla="*/ 0 h 147600"/>
                <a:gd name="connsiteX3" fmla="*/ 30258 w 30257"/>
                <a:gd name="connsiteY3" fmla="*/ 0 h 147600"/>
                <a:gd name="connsiteX4" fmla="*/ 738 w 30257"/>
                <a:gd name="connsiteY4" fmla="*/ 147600 h 147600"/>
                <a:gd name="connsiteX5" fmla="*/ 29520 w 30257"/>
                <a:gd name="connsiteY5" fmla="*/ 147600 h 147600"/>
                <a:gd name="connsiteX6" fmla="*/ 29520 w 30257"/>
                <a:gd name="connsiteY6" fmla="*/ 2952 h 147600"/>
                <a:gd name="connsiteX7" fmla="*/ 738 w 30257"/>
                <a:gd name="connsiteY7" fmla="*/ 2952 h 14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57" h="147600">
                  <a:moveTo>
                    <a:pt x="30258" y="147600"/>
                  </a:moveTo>
                  <a:lnTo>
                    <a:pt x="0" y="147600"/>
                  </a:lnTo>
                  <a:lnTo>
                    <a:pt x="0" y="0"/>
                  </a:lnTo>
                  <a:lnTo>
                    <a:pt x="30258" y="0"/>
                  </a:lnTo>
                  <a:close/>
                  <a:moveTo>
                    <a:pt x="738" y="147600"/>
                  </a:moveTo>
                  <a:lnTo>
                    <a:pt x="29520" y="147600"/>
                  </a:lnTo>
                  <a:lnTo>
                    <a:pt x="29520" y="2952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A9EB6BC8-506D-4F81-A807-502B8EB71A4A}"/>
                </a:ext>
              </a:extLst>
            </p:cNvPr>
            <p:cNvSpPr/>
            <p:nvPr/>
          </p:nvSpPr>
          <p:spPr>
            <a:xfrm>
              <a:off x="10003925" y="1992692"/>
              <a:ext cx="80441" cy="33288"/>
            </a:xfrm>
            <a:custGeom>
              <a:avLst/>
              <a:gdLst>
                <a:gd name="connsiteX0" fmla="*/ 0 w 80441"/>
                <a:gd name="connsiteY0" fmla="*/ 22956 h 33288"/>
                <a:gd name="connsiteX1" fmla="*/ 29520 w 80441"/>
                <a:gd name="connsiteY1" fmla="*/ 17790 h 33288"/>
                <a:gd name="connsiteX2" fmla="*/ 43542 w 80441"/>
                <a:gd name="connsiteY2" fmla="*/ 17790 h 33288"/>
                <a:gd name="connsiteX3" fmla="*/ 73800 w 80441"/>
                <a:gd name="connsiteY3" fmla="*/ 33288 h 33288"/>
                <a:gd name="connsiteX4" fmla="*/ 73800 w 80441"/>
                <a:gd name="connsiteY4" fmla="*/ 33288 h 33288"/>
                <a:gd name="connsiteX5" fmla="*/ 80442 w 80441"/>
                <a:gd name="connsiteY5" fmla="*/ 17790 h 33288"/>
                <a:gd name="connsiteX6" fmla="*/ 47232 w 80441"/>
                <a:gd name="connsiteY6" fmla="*/ 78 h 33288"/>
                <a:gd name="connsiteX7" fmla="*/ 29520 w 80441"/>
                <a:gd name="connsiteY7" fmla="*/ 78 h 33288"/>
                <a:gd name="connsiteX8" fmla="*/ 0 w 80441"/>
                <a:gd name="connsiteY8" fmla="*/ 4506 h 33288"/>
                <a:gd name="connsiteX9" fmla="*/ 0 w 80441"/>
                <a:gd name="connsiteY9" fmla="*/ 22218 h 3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441" h="33288">
                  <a:moveTo>
                    <a:pt x="0" y="22956"/>
                  </a:moveTo>
                  <a:cubicBezTo>
                    <a:pt x="9475" y="19569"/>
                    <a:pt x="19458" y="17823"/>
                    <a:pt x="29520" y="17790"/>
                  </a:cubicBezTo>
                  <a:lnTo>
                    <a:pt x="43542" y="17790"/>
                  </a:lnTo>
                  <a:cubicBezTo>
                    <a:pt x="61254" y="17790"/>
                    <a:pt x="75276" y="27384"/>
                    <a:pt x="73800" y="33288"/>
                  </a:cubicBezTo>
                  <a:lnTo>
                    <a:pt x="73800" y="33288"/>
                  </a:lnTo>
                  <a:lnTo>
                    <a:pt x="80442" y="17790"/>
                  </a:lnTo>
                  <a:cubicBezTo>
                    <a:pt x="80442" y="11148"/>
                    <a:pt x="67158" y="3768"/>
                    <a:pt x="47232" y="78"/>
                  </a:cubicBezTo>
                  <a:lnTo>
                    <a:pt x="29520" y="78"/>
                  </a:lnTo>
                  <a:cubicBezTo>
                    <a:pt x="19486" y="-373"/>
                    <a:pt x="9460" y="1131"/>
                    <a:pt x="0" y="4506"/>
                  </a:cubicBezTo>
                  <a:lnTo>
                    <a:pt x="0" y="22218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F907BD0-8124-462E-B5AE-5F408630EDD2}"/>
                </a:ext>
              </a:extLst>
            </p:cNvPr>
            <p:cNvSpPr/>
            <p:nvPr/>
          </p:nvSpPr>
          <p:spPr>
            <a:xfrm>
              <a:off x="10003188" y="1994663"/>
              <a:ext cx="80940" cy="33531"/>
            </a:xfrm>
            <a:custGeom>
              <a:avLst/>
              <a:gdLst>
                <a:gd name="connsiteX0" fmla="*/ 74538 w 80940"/>
                <a:gd name="connsiteY0" fmla="*/ 33532 h 33531"/>
                <a:gd name="connsiteX1" fmla="*/ 74538 w 80940"/>
                <a:gd name="connsiteY1" fmla="*/ 33532 h 33531"/>
                <a:gd name="connsiteX2" fmla="*/ 45756 w 80940"/>
                <a:gd name="connsiteY2" fmla="*/ 17296 h 33531"/>
                <a:gd name="connsiteX3" fmla="*/ 30258 w 80940"/>
                <a:gd name="connsiteY3" fmla="*/ 17296 h 33531"/>
                <a:gd name="connsiteX4" fmla="*/ 738 w 80940"/>
                <a:gd name="connsiteY4" fmla="*/ 21724 h 33531"/>
                <a:gd name="connsiteX5" fmla="*/ 738 w 80940"/>
                <a:gd name="connsiteY5" fmla="*/ 21724 h 33531"/>
                <a:gd name="connsiteX6" fmla="*/ 738 w 80940"/>
                <a:gd name="connsiteY6" fmla="*/ 3274 h 33531"/>
                <a:gd name="connsiteX7" fmla="*/ 738 w 80940"/>
                <a:gd name="connsiteY7" fmla="*/ 3274 h 33531"/>
                <a:gd name="connsiteX8" fmla="*/ 30258 w 80940"/>
                <a:gd name="connsiteY8" fmla="*/ 3274 h 33531"/>
                <a:gd name="connsiteX9" fmla="*/ 47970 w 80940"/>
                <a:gd name="connsiteY9" fmla="*/ 3274 h 33531"/>
                <a:gd name="connsiteX10" fmla="*/ 80442 w 80940"/>
                <a:gd name="connsiteY10" fmla="*/ 16558 h 33531"/>
                <a:gd name="connsiteX11" fmla="*/ 80442 w 80940"/>
                <a:gd name="connsiteY11" fmla="*/ 20986 h 33531"/>
                <a:gd name="connsiteX12" fmla="*/ 75276 w 80940"/>
                <a:gd name="connsiteY12" fmla="*/ 33532 h 33531"/>
                <a:gd name="connsiteX13" fmla="*/ 30258 w 80940"/>
                <a:gd name="connsiteY13" fmla="*/ 15820 h 33531"/>
                <a:gd name="connsiteX14" fmla="*/ 45756 w 80940"/>
                <a:gd name="connsiteY14" fmla="*/ 15820 h 33531"/>
                <a:gd name="connsiteX15" fmla="*/ 74538 w 80940"/>
                <a:gd name="connsiteY15" fmla="*/ 28366 h 33531"/>
                <a:gd name="connsiteX16" fmla="*/ 74538 w 80940"/>
                <a:gd name="connsiteY16" fmla="*/ 28366 h 33531"/>
                <a:gd name="connsiteX17" fmla="*/ 80442 w 80940"/>
                <a:gd name="connsiteY17" fmla="*/ 15082 h 33531"/>
                <a:gd name="connsiteX18" fmla="*/ 45756 w 80940"/>
                <a:gd name="connsiteY18" fmla="*/ 1060 h 33531"/>
                <a:gd name="connsiteX19" fmla="*/ 29520 w 80940"/>
                <a:gd name="connsiteY19" fmla="*/ 1060 h 33531"/>
                <a:gd name="connsiteX20" fmla="*/ 29520 w 80940"/>
                <a:gd name="connsiteY20" fmla="*/ 1060 h 33531"/>
                <a:gd name="connsiteX21" fmla="*/ 0 w 80940"/>
                <a:gd name="connsiteY21" fmla="*/ 1060 h 33531"/>
                <a:gd name="connsiteX22" fmla="*/ 0 w 80940"/>
                <a:gd name="connsiteY22" fmla="*/ 18034 h 33531"/>
                <a:gd name="connsiteX23" fmla="*/ 30258 w 80940"/>
                <a:gd name="connsiteY23" fmla="*/ 15820 h 33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0940" h="33531">
                  <a:moveTo>
                    <a:pt x="74538" y="33532"/>
                  </a:moveTo>
                  <a:lnTo>
                    <a:pt x="74538" y="33532"/>
                  </a:lnTo>
                  <a:cubicBezTo>
                    <a:pt x="67052" y="25026"/>
                    <a:pt x="56908" y="19303"/>
                    <a:pt x="45756" y="17296"/>
                  </a:cubicBezTo>
                  <a:lnTo>
                    <a:pt x="30258" y="17296"/>
                  </a:lnTo>
                  <a:cubicBezTo>
                    <a:pt x="20251" y="17281"/>
                    <a:pt x="10300" y="18774"/>
                    <a:pt x="738" y="21724"/>
                  </a:cubicBezTo>
                  <a:lnTo>
                    <a:pt x="738" y="21724"/>
                  </a:lnTo>
                  <a:lnTo>
                    <a:pt x="738" y="3274"/>
                  </a:lnTo>
                  <a:lnTo>
                    <a:pt x="738" y="3274"/>
                  </a:lnTo>
                  <a:cubicBezTo>
                    <a:pt x="10528" y="1861"/>
                    <a:pt x="20468" y="1861"/>
                    <a:pt x="30258" y="3274"/>
                  </a:cubicBezTo>
                  <a:cubicBezTo>
                    <a:pt x="36141" y="2563"/>
                    <a:pt x="42087" y="2563"/>
                    <a:pt x="47970" y="3274"/>
                  </a:cubicBezTo>
                  <a:cubicBezTo>
                    <a:pt x="59936" y="4115"/>
                    <a:pt x="71317" y="8771"/>
                    <a:pt x="80442" y="16558"/>
                  </a:cubicBezTo>
                  <a:cubicBezTo>
                    <a:pt x="81106" y="17959"/>
                    <a:pt x="81106" y="19585"/>
                    <a:pt x="80442" y="20986"/>
                  </a:cubicBezTo>
                  <a:lnTo>
                    <a:pt x="75276" y="33532"/>
                  </a:lnTo>
                  <a:close/>
                  <a:moveTo>
                    <a:pt x="30258" y="15820"/>
                  </a:moveTo>
                  <a:lnTo>
                    <a:pt x="45756" y="15820"/>
                  </a:lnTo>
                  <a:cubicBezTo>
                    <a:pt x="56360" y="17136"/>
                    <a:pt x="66356" y="21494"/>
                    <a:pt x="74538" y="28366"/>
                  </a:cubicBezTo>
                  <a:lnTo>
                    <a:pt x="74538" y="28366"/>
                  </a:lnTo>
                  <a:cubicBezTo>
                    <a:pt x="74538" y="22462"/>
                    <a:pt x="80442" y="15082"/>
                    <a:pt x="80442" y="15082"/>
                  </a:cubicBezTo>
                  <a:cubicBezTo>
                    <a:pt x="71207" y="5977"/>
                    <a:pt x="58723" y="930"/>
                    <a:pt x="45756" y="1060"/>
                  </a:cubicBezTo>
                  <a:cubicBezTo>
                    <a:pt x="40369" y="331"/>
                    <a:pt x="34907" y="331"/>
                    <a:pt x="29520" y="1060"/>
                  </a:cubicBezTo>
                  <a:lnTo>
                    <a:pt x="29520" y="1060"/>
                  </a:lnTo>
                  <a:cubicBezTo>
                    <a:pt x="19730" y="-353"/>
                    <a:pt x="9790" y="-353"/>
                    <a:pt x="0" y="1060"/>
                  </a:cubicBezTo>
                  <a:lnTo>
                    <a:pt x="0" y="18034"/>
                  </a:lnTo>
                  <a:cubicBezTo>
                    <a:pt x="9914" y="15756"/>
                    <a:pt x="20118" y="15009"/>
                    <a:pt x="30258" y="1582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3E2289EB-570E-481C-AADB-C7B18BDFC889}"/>
                </a:ext>
              </a:extLst>
            </p:cNvPr>
            <p:cNvSpPr/>
            <p:nvPr/>
          </p:nvSpPr>
          <p:spPr>
            <a:xfrm>
              <a:off x="10063703" y="2019338"/>
              <a:ext cx="14247" cy="14760"/>
            </a:xfrm>
            <a:custGeom>
              <a:avLst/>
              <a:gdLst>
                <a:gd name="connsiteX0" fmla="*/ 0 w 14247"/>
                <a:gd name="connsiteY0" fmla="*/ 14760 h 14760"/>
                <a:gd name="connsiteX1" fmla="*/ 14022 w 14247"/>
                <a:gd name="connsiteY1" fmla="*/ 8118 h 14760"/>
                <a:gd name="connsiteX2" fmla="*/ 6642 w 14247"/>
                <a:gd name="connsiteY2" fmla="*/ 0 h 14760"/>
                <a:gd name="connsiteX3" fmla="*/ 0 w 14247"/>
                <a:gd name="connsiteY3" fmla="*/ 0 h 14760"/>
                <a:gd name="connsiteX4" fmla="*/ 0 w 14247"/>
                <a:gd name="connsiteY4" fmla="*/ 1476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47" h="14760">
                  <a:moveTo>
                    <a:pt x="0" y="14760"/>
                  </a:moveTo>
                  <a:cubicBezTo>
                    <a:pt x="8118" y="14760"/>
                    <a:pt x="13284" y="14760"/>
                    <a:pt x="14022" y="8118"/>
                  </a:cubicBezTo>
                  <a:cubicBezTo>
                    <a:pt x="14760" y="1476"/>
                    <a:pt x="14022" y="2214"/>
                    <a:pt x="6642" y="0"/>
                  </a:cubicBezTo>
                  <a:lnTo>
                    <a:pt x="0" y="0"/>
                  </a:lnTo>
                  <a:lnTo>
                    <a:pt x="0" y="1476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5246B08-8FA9-4B1B-AF84-D3621B3ADC7C}"/>
                </a:ext>
              </a:extLst>
            </p:cNvPr>
            <p:cNvSpPr/>
            <p:nvPr/>
          </p:nvSpPr>
          <p:spPr>
            <a:xfrm>
              <a:off x="10062965" y="2019338"/>
              <a:ext cx="15498" cy="15498"/>
            </a:xfrm>
            <a:custGeom>
              <a:avLst/>
              <a:gdLst>
                <a:gd name="connsiteX0" fmla="*/ 0 w 15498"/>
                <a:gd name="connsiteY0" fmla="*/ 14760 h 15498"/>
                <a:gd name="connsiteX1" fmla="*/ 0 w 15498"/>
                <a:gd name="connsiteY1" fmla="*/ 0 h 15498"/>
                <a:gd name="connsiteX2" fmla="*/ 8118 w 15498"/>
                <a:gd name="connsiteY2" fmla="*/ 0 h 15498"/>
                <a:gd name="connsiteX3" fmla="*/ 15498 w 15498"/>
                <a:gd name="connsiteY3" fmla="*/ 8856 h 15498"/>
                <a:gd name="connsiteX4" fmla="*/ 738 w 15498"/>
                <a:gd name="connsiteY4" fmla="*/ 15498 h 15498"/>
                <a:gd name="connsiteX5" fmla="*/ 0 w 15498"/>
                <a:gd name="connsiteY5" fmla="*/ 738 h 15498"/>
                <a:gd name="connsiteX6" fmla="*/ 0 w 15498"/>
                <a:gd name="connsiteY6" fmla="*/ 14022 h 15498"/>
                <a:gd name="connsiteX7" fmla="*/ 14022 w 15498"/>
                <a:gd name="connsiteY7" fmla="*/ 8118 h 15498"/>
                <a:gd name="connsiteX8" fmla="*/ 6642 w 15498"/>
                <a:gd name="connsiteY8" fmla="*/ 0 h 15498"/>
                <a:gd name="connsiteX9" fmla="*/ 738 w 15498"/>
                <a:gd name="connsiteY9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" h="15498">
                  <a:moveTo>
                    <a:pt x="0" y="14760"/>
                  </a:moveTo>
                  <a:lnTo>
                    <a:pt x="0" y="0"/>
                  </a:lnTo>
                  <a:lnTo>
                    <a:pt x="8118" y="0"/>
                  </a:lnTo>
                  <a:cubicBezTo>
                    <a:pt x="13284" y="0"/>
                    <a:pt x="15498" y="5904"/>
                    <a:pt x="15498" y="8856"/>
                  </a:cubicBezTo>
                  <a:cubicBezTo>
                    <a:pt x="15498" y="11808"/>
                    <a:pt x="9594" y="14760"/>
                    <a:pt x="738" y="15498"/>
                  </a:cubicBezTo>
                  <a:close/>
                  <a:moveTo>
                    <a:pt x="0" y="738"/>
                  </a:moveTo>
                  <a:lnTo>
                    <a:pt x="0" y="14022"/>
                  </a:lnTo>
                  <a:cubicBezTo>
                    <a:pt x="8118" y="14022"/>
                    <a:pt x="13284" y="14022"/>
                    <a:pt x="14022" y="8118"/>
                  </a:cubicBezTo>
                  <a:cubicBezTo>
                    <a:pt x="14760" y="2214"/>
                    <a:pt x="14022" y="2952"/>
                    <a:pt x="6642" y="0"/>
                  </a:cubicBez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F583C6A1-FC56-4C51-B383-BA3051225477}"/>
                </a:ext>
              </a:extLst>
            </p:cNvPr>
            <p:cNvSpPr/>
            <p:nvPr/>
          </p:nvSpPr>
          <p:spPr>
            <a:xfrm>
              <a:off x="10023114" y="2022491"/>
              <a:ext cx="11070" cy="10869"/>
            </a:xfrm>
            <a:custGeom>
              <a:avLst/>
              <a:gdLst>
                <a:gd name="connsiteX0" fmla="*/ 10332 w 11070"/>
                <a:gd name="connsiteY0" fmla="*/ 537 h 10869"/>
                <a:gd name="connsiteX1" fmla="*/ 0 w 11070"/>
                <a:gd name="connsiteY1" fmla="*/ 537 h 10869"/>
                <a:gd name="connsiteX2" fmla="*/ 0 w 11070"/>
                <a:gd name="connsiteY2" fmla="*/ 537 h 10869"/>
                <a:gd name="connsiteX3" fmla="*/ 11070 w 11070"/>
                <a:gd name="connsiteY3" fmla="*/ 10869 h 10869"/>
                <a:gd name="connsiteX4" fmla="*/ 11070 w 11070"/>
                <a:gd name="connsiteY4" fmla="*/ 537 h 1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10869">
                  <a:moveTo>
                    <a:pt x="10332" y="537"/>
                  </a:moveTo>
                  <a:cubicBezTo>
                    <a:pt x="6925" y="-179"/>
                    <a:pt x="3407" y="-179"/>
                    <a:pt x="0" y="537"/>
                  </a:cubicBezTo>
                  <a:lnTo>
                    <a:pt x="0" y="537"/>
                  </a:lnTo>
                  <a:cubicBezTo>
                    <a:pt x="0" y="537"/>
                    <a:pt x="0" y="6441"/>
                    <a:pt x="11070" y="10869"/>
                  </a:cubicBezTo>
                  <a:lnTo>
                    <a:pt x="11070" y="537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15FCF8BA-21B9-4D54-A391-8669507C83CA}"/>
                </a:ext>
              </a:extLst>
            </p:cNvPr>
            <p:cNvSpPr/>
            <p:nvPr/>
          </p:nvSpPr>
          <p:spPr>
            <a:xfrm>
              <a:off x="10022937" y="2023029"/>
              <a:ext cx="11246" cy="14759"/>
            </a:xfrm>
            <a:custGeom>
              <a:avLst/>
              <a:gdLst>
                <a:gd name="connsiteX0" fmla="*/ 11247 w 11246"/>
                <a:gd name="connsiteY0" fmla="*/ 14760 h 14759"/>
                <a:gd name="connsiteX1" fmla="*/ 11247 w 11246"/>
                <a:gd name="connsiteY1" fmla="*/ 14760 h 14759"/>
                <a:gd name="connsiteX2" fmla="*/ 177 w 11246"/>
                <a:gd name="connsiteY2" fmla="*/ 4428 h 14759"/>
                <a:gd name="connsiteX3" fmla="*/ 177 w 11246"/>
                <a:gd name="connsiteY3" fmla="*/ 4428 h 14759"/>
                <a:gd name="connsiteX4" fmla="*/ 11247 w 11246"/>
                <a:gd name="connsiteY4" fmla="*/ 4428 h 14759"/>
                <a:gd name="connsiteX5" fmla="*/ 11247 w 11246"/>
                <a:gd name="connsiteY5" fmla="*/ 4428 h 14759"/>
                <a:gd name="connsiteX6" fmla="*/ 177 w 11246"/>
                <a:gd name="connsiteY6" fmla="*/ 3690 h 14759"/>
                <a:gd name="connsiteX7" fmla="*/ 177 w 11246"/>
                <a:gd name="connsiteY7" fmla="*/ 3690 h 14759"/>
                <a:gd name="connsiteX8" fmla="*/ 10509 w 11246"/>
                <a:gd name="connsiteY8" fmla="*/ 13284 h 14759"/>
                <a:gd name="connsiteX9" fmla="*/ 10509 w 11246"/>
                <a:gd name="connsiteY9" fmla="*/ 0 h 14759"/>
                <a:gd name="connsiteX10" fmla="*/ 177 w 11246"/>
                <a:gd name="connsiteY10" fmla="*/ 369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246" h="14759">
                  <a:moveTo>
                    <a:pt x="11247" y="14760"/>
                  </a:moveTo>
                  <a:lnTo>
                    <a:pt x="11247" y="14760"/>
                  </a:lnTo>
                  <a:cubicBezTo>
                    <a:pt x="6819" y="14760"/>
                    <a:pt x="-1299" y="6642"/>
                    <a:pt x="177" y="4428"/>
                  </a:cubicBezTo>
                  <a:lnTo>
                    <a:pt x="177" y="4428"/>
                  </a:lnTo>
                  <a:cubicBezTo>
                    <a:pt x="3829" y="3672"/>
                    <a:pt x="7595" y="3672"/>
                    <a:pt x="11247" y="4428"/>
                  </a:cubicBezTo>
                  <a:lnTo>
                    <a:pt x="11247" y="4428"/>
                  </a:lnTo>
                  <a:close/>
                  <a:moveTo>
                    <a:pt x="177" y="3690"/>
                  </a:moveTo>
                  <a:lnTo>
                    <a:pt x="177" y="3690"/>
                  </a:lnTo>
                  <a:cubicBezTo>
                    <a:pt x="177" y="3690"/>
                    <a:pt x="177" y="8118"/>
                    <a:pt x="10509" y="13284"/>
                  </a:cubicBezTo>
                  <a:lnTo>
                    <a:pt x="10509" y="0"/>
                  </a:lnTo>
                  <a:cubicBezTo>
                    <a:pt x="6856" y="538"/>
                    <a:pt x="3344" y="1792"/>
                    <a:pt x="177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2C7E5E2-3061-470E-A41E-D179942787F9}"/>
                </a:ext>
              </a:extLst>
            </p:cNvPr>
            <p:cNvSpPr/>
            <p:nvPr/>
          </p:nvSpPr>
          <p:spPr>
            <a:xfrm>
              <a:off x="10022846" y="2025243"/>
              <a:ext cx="59307" cy="49445"/>
            </a:xfrm>
            <a:custGeom>
              <a:avLst/>
              <a:gdLst>
                <a:gd name="connsiteX0" fmla="*/ 59308 w 59307"/>
                <a:gd name="connsiteY0" fmla="*/ 36162 h 49445"/>
                <a:gd name="connsiteX1" fmla="*/ 40120 w 59307"/>
                <a:gd name="connsiteY1" fmla="*/ 25092 h 49445"/>
                <a:gd name="connsiteX2" fmla="*/ 26098 w 59307"/>
                <a:gd name="connsiteY2" fmla="*/ 17712 h 49445"/>
                <a:gd name="connsiteX3" fmla="*/ 268 w 59307"/>
                <a:gd name="connsiteY3" fmla="*/ 0 h 49445"/>
                <a:gd name="connsiteX4" fmla="*/ 268 w 59307"/>
                <a:gd name="connsiteY4" fmla="*/ 0 h 49445"/>
                <a:gd name="connsiteX5" fmla="*/ 268 w 59307"/>
                <a:gd name="connsiteY5" fmla="*/ 14760 h 49445"/>
                <a:gd name="connsiteX6" fmla="*/ 23884 w 59307"/>
                <a:gd name="connsiteY6" fmla="*/ 31734 h 49445"/>
                <a:gd name="connsiteX7" fmla="*/ 43072 w 59307"/>
                <a:gd name="connsiteY7" fmla="*/ 39114 h 49445"/>
                <a:gd name="connsiteX8" fmla="*/ 58570 w 59307"/>
                <a:gd name="connsiteY8" fmla="*/ 49446 h 49445"/>
                <a:gd name="connsiteX9" fmla="*/ 58570 w 59307"/>
                <a:gd name="connsiteY9" fmla="*/ 34686 h 4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307" h="49445">
                  <a:moveTo>
                    <a:pt x="59308" y="36162"/>
                  </a:moveTo>
                  <a:cubicBezTo>
                    <a:pt x="59308" y="36162"/>
                    <a:pt x="51928" y="29520"/>
                    <a:pt x="40120" y="25092"/>
                  </a:cubicBezTo>
                  <a:lnTo>
                    <a:pt x="26098" y="17712"/>
                  </a:lnTo>
                  <a:cubicBezTo>
                    <a:pt x="9862" y="11070"/>
                    <a:pt x="-1208" y="2952"/>
                    <a:pt x="268" y="0"/>
                  </a:cubicBezTo>
                  <a:lnTo>
                    <a:pt x="268" y="0"/>
                  </a:lnTo>
                  <a:cubicBezTo>
                    <a:pt x="-89" y="4914"/>
                    <a:pt x="-89" y="9846"/>
                    <a:pt x="268" y="14760"/>
                  </a:cubicBezTo>
                  <a:cubicBezTo>
                    <a:pt x="268" y="14760"/>
                    <a:pt x="9124" y="25092"/>
                    <a:pt x="23884" y="31734"/>
                  </a:cubicBezTo>
                  <a:lnTo>
                    <a:pt x="43072" y="39114"/>
                  </a:lnTo>
                  <a:cubicBezTo>
                    <a:pt x="51190" y="39114"/>
                    <a:pt x="59308" y="47970"/>
                    <a:pt x="58570" y="49446"/>
                  </a:cubicBezTo>
                  <a:lnTo>
                    <a:pt x="58570" y="34686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D5BD1DDE-039E-4BD2-A640-E6C0CB8351B4}"/>
                </a:ext>
              </a:extLst>
            </p:cNvPr>
            <p:cNvSpPr/>
            <p:nvPr/>
          </p:nvSpPr>
          <p:spPr>
            <a:xfrm>
              <a:off x="10020162" y="2028195"/>
              <a:ext cx="61293" cy="48707"/>
            </a:xfrm>
            <a:custGeom>
              <a:avLst/>
              <a:gdLst>
                <a:gd name="connsiteX0" fmla="*/ 59040 w 61293"/>
                <a:gd name="connsiteY0" fmla="*/ 48708 h 48707"/>
                <a:gd name="connsiteX1" fmla="*/ 59040 w 61293"/>
                <a:gd name="connsiteY1" fmla="*/ 48708 h 48707"/>
                <a:gd name="connsiteX2" fmla="*/ 43542 w 61293"/>
                <a:gd name="connsiteY2" fmla="*/ 39852 h 48707"/>
                <a:gd name="connsiteX3" fmla="*/ 25092 w 61293"/>
                <a:gd name="connsiteY3" fmla="*/ 32472 h 48707"/>
                <a:gd name="connsiteX4" fmla="*/ 0 w 61293"/>
                <a:gd name="connsiteY4" fmla="*/ 14760 h 48707"/>
                <a:gd name="connsiteX5" fmla="*/ 0 w 61293"/>
                <a:gd name="connsiteY5" fmla="*/ 14760 h 48707"/>
                <a:gd name="connsiteX6" fmla="*/ 0 w 61293"/>
                <a:gd name="connsiteY6" fmla="*/ 0 h 48707"/>
                <a:gd name="connsiteX7" fmla="*/ 0 w 61293"/>
                <a:gd name="connsiteY7" fmla="*/ 0 h 48707"/>
                <a:gd name="connsiteX8" fmla="*/ 28782 w 61293"/>
                <a:gd name="connsiteY8" fmla="*/ 14760 h 48707"/>
                <a:gd name="connsiteX9" fmla="*/ 28782 w 61293"/>
                <a:gd name="connsiteY9" fmla="*/ 14760 h 48707"/>
                <a:gd name="connsiteX10" fmla="*/ 42804 w 61293"/>
                <a:gd name="connsiteY10" fmla="*/ 20664 h 48707"/>
                <a:gd name="connsiteX11" fmla="*/ 61254 w 61293"/>
                <a:gd name="connsiteY11" fmla="*/ 32472 h 48707"/>
                <a:gd name="connsiteX12" fmla="*/ 61254 w 61293"/>
                <a:gd name="connsiteY12" fmla="*/ 46494 h 48707"/>
                <a:gd name="connsiteX13" fmla="*/ 2214 w 61293"/>
                <a:gd name="connsiteY13" fmla="*/ 0 h 48707"/>
                <a:gd name="connsiteX14" fmla="*/ 2214 w 61293"/>
                <a:gd name="connsiteY14" fmla="*/ 13284 h 48707"/>
                <a:gd name="connsiteX15" fmla="*/ 2214 w 61293"/>
                <a:gd name="connsiteY15" fmla="*/ 13284 h 48707"/>
                <a:gd name="connsiteX16" fmla="*/ 25830 w 61293"/>
                <a:gd name="connsiteY16" fmla="*/ 29520 h 48707"/>
                <a:gd name="connsiteX17" fmla="*/ 45018 w 61293"/>
                <a:gd name="connsiteY17" fmla="*/ 36900 h 48707"/>
                <a:gd name="connsiteX18" fmla="*/ 60516 w 61293"/>
                <a:gd name="connsiteY18" fmla="*/ 45756 h 48707"/>
                <a:gd name="connsiteX19" fmla="*/ 60516 w 61293"/>
                <a:gd name="connsiteY19" fmla="*/ 32472 h 48707"/>
                <a:gd name="connsiteX20" fmla="*/ 60516 w 61293"/>
                <a:gd name="connsiteY20" fmla="*/ 32472 h 48707"/>
                <a:gd name="connsiteX21" fmla="*/ 42066 w 61293"/>
                <a:gd name="connsiteY21" fmla="*/ 22140 h 48707"/>
                <a:gd name="connsiteX22" fmla="*/ 28782 w 61293"/>
                <a:gd name="connsiteY22" fmla="*/ 14760 h 48707"/>
                <a:gd name="connsiteX23" fmla="*/ 28782 w 61293"/>
                <a:gd name="connsiteY23" fmla="*/ 14760 h 48707"/>
                <a:gd name="connsiteX24" fmla="*/ 2214 w 61293"/>
                <a:gd name="connsiteY24" fmla="*/ 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1293" h="48707">
                  <a:moveTo>
                    <a:pt x="59040" y="48708"/>
                  </a:moveTo>
                  <a:lnTo>
                    <a:pt x="59040" y="48708"/>
                  </a:lnTo>
                  <a:cubicBezTo>
                    <a:pt x="54977" y="44147"/>
                    <a:pt x="49535" y="41037"/>
                    <a:pt x="43542" y="39852"/>
                  </a:cubicBezTo>
                  <a:lnTo>
                    <a:pt x="25092" y="32472"/>
                  </a:lnTo>
                  <a:cubicBezTo>
                    <a:pt x="15243" y="29017"/>
                    <a:pt x="6553" y="22884"/>
                    <a:pt x="0" y="14760"/>
                  </a:cubicBezTo>
                  <a:lnTo>
                    <a:pt x="0" y="14760"/>
                  </a:lnTo>
                  <a:cubicBezTo>
                    <a:pt x="0" y="11070"/>
                    <a:pt x="0" y="2952"/>
                    <a:pt x="0" y="0"/>
                  </a:cubicBezTo>
                  <a:lnTo>
                    <a:pt x="0" y="0"/>
                  </a:lnTo>
                  <a:cubicBezTo>
                    <a:pt x="8231" y="7217"/>
                    <a:pt x="18119" y="12287"/>
                    <a:pt x="28782" y="14760"/>
                  </a:cubicBezTo>
                  <a:lnTo>
                    <a:pt x="28782" y="14760"/>
                  </a:lnTo>
                  <a:lnTo>
                    <a:pt x="42804" y="20664"/>
                  </a:lnTo>
                  <a:cubicBezTo>
                    <a:pt x="52398" y="24354"/>
                    <a:pt x="61992" y="29520"/>
                    <a:pt x="61254" y="32472"/>
                  </a:cubicBezTo>
                  <a:lnTo>
                    <a:pt x="61254" y="46494"/>
                  </a:lnTo>
                  <a:close/>
                  <a:moveTo>
                    <a:pt x="2214" y="0"/>
                  </a:moveTo>
                  <a:cubicBezTo>
                    <a:pt x="2460" y="4424"/>
                    <a:pt x="2460" y="8860"/>
                    <a:pt x="2214" y="13284"/>
                  </a:cubicBezTo>
                  <a:lnTo>
                    <a:pt x="2214" y="13284"/>
                  </a:lnTo>
                  <a:cubicBezTo>
                    <a:pt x="8612" y="20577"/>
                    <a:pt x="16730" y="26157"/>
                    <a:pt x="25830" y="29520"/>
                  </a:cubicBezTo>
                  <a:lnTo>
                    <a:pt x="45018" y="36900"/>
                  </a:lnTo>
                  <a:cubicBezTo>
                    <a:pt x="50700" y="38840"/>
                    <a:pt x="55960" y="41846"/>
                    <a:pt x="60516" y="45756"/>
                  </a:cubicBezTo>
                  <a:lnTo>
                    <a:pt x="60516" y="32472"/>
                  </a:lnTo>
                  <a:lnTo>
                    <a:pt x="60516" y="32472"/>
                  </a:lnTo>
                  <a:cubicBezTo>
                    <a:pt x="60516" y="32472"/>
                    <a:pt x="54612" y="26568"/>
                    <a:pt x="42066" y="22140"/>
                  </a:cubicBezTo>
                  <a:lnTo>
                    <a:pt x="28782" y="14760"/>
                  </a:lnTo>
                  <a:lnTo>
                    <a:pt x="28782" y="14760"/>
                  </a:lnTo>
                  <a:cubicBezTo>
                    <a:pt x="18861" y="12064"/>
                    <a:pt x="9744" y="6999"/>
                    <a:pt x="221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F4C0F8D-F58D-4C9C-B686-41A5E2B7B3B5}"/>
                </a:ext>
              </a:extLst>
            </p:cNvPr>
            <p:cNvSpPr/>
            <p:nvPr/>
          </p:nvSpPr>
          <p:spPr>
            <a:xfrm>
              <a:off x="10020899" y="1996460"/>
              <a:ext cx="7379" cy="12546"/>
            </a:xfrm>
            <a:custGeom>
              <a:avLst/>
              <a:gdLst>
                <a:gd name="connsiteX0" fmla="*/ 1476 w 7379"/>
                <a:gd name="connsiteY0" fmla="*/ 12546 h 12546"/>
                <a:gd name="connsiteX1" fmla="*/ 5166 w 7379"/>
                <a:gd name="connsiteY1" fmla="*/ 0 h 12546"/>
                <a:gd name="connsiteX2" fmla="*/ 5166 w 7379"/>
                <a:gd name="connsiteY2" fmla="*/ 0 h 12546"/>
                <a:gd name="connsiteX3" fmla="*/ 5166 w 7379"/>
                <a:gd name="connsiteY3" fmla="*/ 8856 h 12546"/>
                <a:gd name="connsiteX4" fmla="*/ 0 w 7379"/>
                <a:gd name="connsiteY4" fmla="*/ 738 h 12546"/>
                <a:gd name="connsiteX5" fmla="*/ 0 w 7379"/>
                <a:gd name="connsiteY5" fmla="*/ 738 h 12546"/>
                <a:gd name="connsiteX6" fmla="*/ 7380 w 7379"/>
                <a:gd name="connsiteY6" fmla="*/ 11808 h 12546"/>
                <a:gd name="connsiteX7" fmla="*/ 7380 w 7379"/>
                <a:gd name="connsiteY7" fmla="*/ 1180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9" h="12546">
                  <a:moveTo>
                    <a:pt x="1476" y="12546"/>
                  </a:moveTo>
                  <a:cubicBezTo>
                    <a:pt x="2464" y="8297"/>
                    <a:pt x="3696" y="4108"/>
                    <a:pt x="5166" y="0"/>
                  </a:cubicBezTo>
                  <a:lnTo>
                    <a:pt x="5166" y="0"/>
                  </a:lnTo>
                  <a:lnTo>
                    <a:pt x="5166" y="8856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7380" y="11808"/>
                  </a:lnTo>
                  <a:lnTo>
                    <a:pt x="7380" y="11808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69B0A967-CE52-4D7C-90B9-2F883B4D3CEF}"/>
                </a:ext>
              </a:extLst>
            </p:cNvPr>
            <p:cNvSpPr/>
            <p:nvPr/>
          </p:nvSpPr>
          <p:spPr>
            <a:xfrm>
              <a:off x="10033445" y="1997199"/>
              <a:ext cx="73800" cy="11807"/>
            </a:xfrm>
            <a:custGeom>
              <a:avLst/>
              <a:gdLst>
                <a:gd name="connsiteX0" fmla="*/ 0 w 73800"/>
                <a:gd name="connsiteY0" fmla="*/ 0 h 11807"/>
                <a:gd name="connsiteX1" fmla="*/ 0 w 73800"/>
                <a:gd name="connsiteY1" fmla="*/ 0 h 11807"/>
                <a:gd name="connsiteX2" fmla="*/ 0 w 73800"/>
                <a:gd name="connsiteY2" fmla="*/ 11808 h 11807"/>
                <a:gd name="connsiteX3" fmla="*/ 0 w 73800"/>
                <a:gd name="connsiteY3" fmla="*/ 11808 h 11807"/>
                <a:gd name="connsiteX4" fmla="*/ 0 w 73800"/>
                <a:gd name="connsiteY4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1807">
                  <a:moveTo>
                    <a:pt x="0" y="0"/>
                  </a:moveTo>
                  <a:lnTo>
                    <a:pt x="0" y="0"/>
                  </a:lnTo>
                  <a:lnTo>
                    <a:pt x="0" y="11808"/>
                  </a:lnTo>
                  <a:lnTo>
                    <a:pt x="0" y="11808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D78158D9-5CE5-4BD4-9703-9A1256DF92AD}"/>
                </a:ext>
              </a:extLst>
            </p:cNvPr>
            <p:cNvSpPr/>
            <p:nvPr/>
          </p:nvSpPr>
          <p:spPr>
            <a:xfrm>
              <a:off x="10048944" y="1998675"/>
              <a:ext cx="73800" cy="10331"/>
            </a:xfrm>
            <a:custGeom>
              <a:avLst/>
              <a:gdLst>
                <a:gd name="connsiteX0" fmla="*/ 0 w 73800"/>
                <a:gd name="connsiteY0" fmla="*/ 0 h 10331"/>
                <a:gd name="connsiteX1" fmla="*/ 0 w 73800"/>
                <a:gd name="connsiteY1" fmla="*/ 0 h 10331"/>
                <a:gd name="connsiteX2" fmla="*/ 0 w 73800"/>
                <a:gd name="connsiteY2" fmla="*/ 10332 h 10331"/>
                <a:gd name="connsiteX3" fmla="*/ 0 w 73800"/>
                <a:gd name="connsiteY3" fmla="*/ 10332 h 10331"/>
                <a:gd name="connsiteX4" fmla="*/ 0 w 73800"/>
                <a:gd name="connsiteY4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10331">
                  <a:moveTo>
                    <a:pt x="0" y="0"/>
                  </a:moveTo>
                  <a:lnTo>
                    <a:pt x="0" y="0"/>
                  </a:lnTo>
                  <a:lnTo>
                    <a:pt x="0" y="10332"/>
                  </a:lnTo>
                  <a:lnTo>
                    <a:pt x="0" y="10332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909E8656-01AC-4F72-883E-68DEDFA9F608}"/>
                </a:ext>
              </a:extLst>
            </p:cNvPr>
            <p:cNvSpPr/>
            <p:nvPr/>
          </p:nvSpPr>
          <p:spPr>
            <a:xfrm>
              <a:off x="10048944" y="2000151"/>
              <a:ext cx="10332" cy="16235"/>
            </a:xfrm>
            <a:custGeom>
              <a:avLst/>
              <a:gdLst>
                <a:gd name="connsiteX0" fmla="*/ 0 w 10332"/>
                <a:gd name="connsiteY0" fmla="*/ 10332 h 16235"/>
                <a:gd name="connsiteX1" fmla="*/ 3690 w 10332"/>
                <a:gd name="connsiteY1" fmla="*/ 10332 h 16235"/>
                <a:gd name="connsiteX2" fmla="*/ 3690 w 10332"/>
                <a:gd name="connsiteY2" fmla="*/ 5166 h 16235"/>
                <a:gd name="connsiteX3" fmla="*/ 3690 w 10332"/>
                <a:gd name="connsiteY3" fmla="*/ 5166 h 16235"/>
                <a:gd name="connsiteX4" fmla="*/ 3690 w 10332"/>
                <a:gd name="connsiteY4" fmla="*/ 5166 h 16235"/>
                <a:gd name="connsiteX5" fmla="*/ 3690 w 10332"/>
                <a:gd name="connsiteY5" fmla="*/ 9594 h 16235"/>
                <a:gd name="connsiteX6" fmla="*/ 7380 w 10332"/>
                <a:gd name="connsiteY6" fmla="*/ 9594 h 16235"/>
                <a:gd name="connsiteX7" fmla="*/ 7380 w 10332"/>
                <a:gd name="connsiteY7" fmla="*/ 9594 h 16235"/>
                <a:gd name="connsiteX8" fmla="*/ 7380 w 10332"/>
                <a:gd name="connsiteY8" fmla="*/ 4428 h 16235"/>
                <a:gd name="connsiteX9" fmla="*/ 7380 w 10332"/>
                <a:gd name="connsiteY9" fmla="*/ 4428 h 16235"/>
                <a:gd name="connsiteX10" fmla="*/ 7380 w 10332"/>
                <a:gd name="connsiteY10" fmla="*/ 4428 h 16235"/>
                <a:gd name="connsiteX11" fmla="*/ 8856 w 10332"/>
                <a:gd name="connsiteY11" fmla="*/ 4428 h 16235"/>
                <a:gd name="connsiteX12" fmla="*/ 4428 w 10332"/>
                <a:gd name="connsiteY12" fmla="*/ 4428 h 16235"/>
                <a:gd name="connsiteX13" fmla="*/ 4428 w 10332"/>
                <a:gd name="connsiteY13" fmla="*/ 16236 h 16235"/>
                <a:gd name="connsiteX14" fmla="*/ 10332 w 10332"/>
                <a:gd name="connsiteY14" fmla="*/ 5904 h 16235"/>
                <a:gd name="connsiteX15" fmla="*/ 10332 w 10332"/>
                <a:gd name="connsiteY15" fmla="*/ 5904 h 16235"/>
                <a:gd name="connsiteX16" fmla="*/ 10332 w 10332"/>
                <a:gd name="connsiteY16" fmla="*/ 5904 h 16235"/>
                <a:gd name="connsiteX17" fmla="*/ 6642 w 10332"/>
                <a:gd name="connsiteY17" fmla="*/ 5904 h 16235"/>
                <a:gd name="connsiteX18" fmla="*/ 6642 w 10332"/>
                <a:gd name="connsiteY18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32" h="16235">
                  <a:moveTo>
                    <a:pt x="0" y="10332"/>
                  </a:moveTo>
                  <a:lnTo>
                    <a:pt x="3690" y="10332"/>
                  </a:lnTo>
                  <a:lnTo>
                    <a:pt x="3690" y="5166"/>
                  </a:lnTo>
                  <a:lnTo>
                    <a:pt x="3690" y="5166"/>
                  </a:lnTo>
                  <a:lnTo>
                    <a:pt x="3690" y="5166"/>
                  </a:lnTo>
                  <a:lnTo>
                    <a:pt x="3690" y="9594"/>
                  </a:lnTo>
                  <a:lnTo>
                    <a:pt x="7380" y="9594"/>
                  </a:lnTo>
                  <a:lnTo>
                    <a:pt x="7380" y="9594"/>
                  </a:lnTo>
                  <a:lnTo>
                    <a:pt x="7380" y="4428"/>
                  </a:lnTo>
                  <a:cubicBezTo>
                    <a:pt x="7380" y="4428"/>
                    <a:pt x="7380" y="4428"/>
                    <a:pt x="7380" y="4428"/>
                  </a:cubicBezTo>
                  <a:cubicBezTo>
                    <a:pt x="7380" y="4428"/>
                    <a:pt x="7380" y="4428"/>
                    <a:pt x="7380" y="4428"/>
                  </a:cubicBezTo>
                  <a:lnTo>
                    <a:pt x="8856" y="4428"/>
                  </a:lnTo>
                  <a:lnTo>
                    <a:pt x="4428" y="4428"/>
                  </a:lnTo>
                  <a:lnTo>
                    <a:pt x="4428" y="16236"/>
                  </a:lnTo>
                  <a:moveTo>
                    <a:pt x="10332" y="5904"/>
                  </a:moveTo>
                  <a:cubicBezTo>
                    <a:pt x="10332" y="5904"/>
                    <a:pt x="10332" y="5904"/>
                    <a:pt x="10332" y="5904"/>
                  </a:cubicBezTo>
                  <a:lnTo>
                    <a:pt x="10332" y="5904"/>
                  </a:lnTo>
                  <a:lnTo>
                    <a:pt x="6642" y="5904"/>
                  </a:lnTo>
                  <a:lnTo>
                    <a:pt x="6642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92AA4536-57CD-4DE5-8D76-9A8C2856D8F8}"/>
                </a:ext>
              </a:extLst>
            </p:cNvPr>
            <p:cNvSpPr/>
            <p:nvPr/>
          </p:nvSpPr>
          <p:spPr>
            <a:xfrm>
              <a:off x="10060013" y="2004579"/>
              <a:ext cx="12546" cy="13283"/>
            </a:xfrm>
            <a:custGeom>
              <a:avLst/>
              <a:gdLst>
                <a:gd name="connsiteX0" fmla="*/ 11808 w 12546"/>
                <a:gd name="connsiteY0" fmla="*/ 8856 h 13283"/>
                <a:gd name="connsiteX1" fmla="*/ 11808 w 12546"/>
                <a:gd name="connsiteY1" fmla="*/ 13284 h 13283"/>
                <a:gd name="connsiteX2" fmla="*/ 11808 w 12546"/>
                <a:gd name="connsiteY2" fmla="*/ 13284 h 13283"/>
                <a:gd name="connsiteX3" fmla="*/ 11808 w 12546"/>
                <a:gd name="connsiteY3" fmla="*/ 0 h 13283"/>
                <a:gd name="connsiteX4" fmla="*/ 11808 w 12546"/>
                <a:gd name="connsiteY4" fmla="*/ 0 h 13283"/>
                <a:gd name="connsiteX5" fmla="*/ 0 w 12546"/>
                <a:gd name="connsiteY5" fmla="*/ 7380 h 13283"/>
                <a:gd name="connsiteX6" fmla="*/ 0 w 12546"/>
                <a:gd name="connsiteY6" fmla="*/ 7380 h 13283"/>
                <a:gd name="connsiteX7" fmla="*/ 0 w 12546"/>
                <a:gd name="connsiteY7" fmla="*/ 7380 h 13283"/>
                <a:gd name="connsiteX8" fmla="*/ 4428 w 12546"/>
                <a:gd name="connsiteY8" fmla="*/ 7380 h 13283"/>
                <a:gd name="connsiteX9" fmla="*/ 8118 w 12546"/>
                <a:gd name="connsiteY9" fmla="*/ 8856 h 13283"/>
                <a:gd name="connsiteX10" fmla="*/ 12546 w 12546"/>
                <a:gd name="connsiteY10" fmla="*/ 8856 h 13283"/>
                <a:gd name="connsiteX11" fmla="*/ 12546 w 12546"/>
                <a:gd name="connsiteY11" fmla="*/ 13284 h 13283"/>
                <a:gd name="connsiteX12" fmla="*/ 8856 w 12546"/>
                <a:gd name="connsiteY12" fmla="*/ 13284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46" h="13283">
                  <a:moveTo>
                    <a:pt x="11808" y="8856"/>
                  </a:moveTo>
                  <a:cubicBezTo>
                    <a:pt x="11808" y="8856"/>
                    <a:pt x="11808" y="8856"/>
                    <a:pt x="11808" y="13284"/>
                  </a:cubicBezTo>
                  <a:lnTo>
                    <a:pt x="11808" y="13284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4428" y="7380"/>
                  </a:lnTo>
                  <a:close/>
                  <a:moveTo>
                    <a:pt x="8118" y="8856"/>
                  </a:moveTo>
                  <a:lnTo>
                    <a:pt x="12546" y="8856"/>
                  </a:lnTo>
                  <a:lnTo>
                    <a:pt x="12546" y="13284"/>
                  </a:lnTo>
                  <a:lnTo>
                    <a:pt x="8856" y="13284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3C652E-C2F6-4A8E-A4FF-FF0752E01924}"/>
                </a:ext>
              </a:extLst>
            </p:cNvPr>
            <p:cNvSpPr/>
            <p:nvPr/>
          </p:nvSpPr>
          <p:spPr>
            <a:xfrm>
              <a:off x="9871086" y="1887381"/>
              <a:ext cx="4427" cy="8566"/>
            </a:xfrm>
            <a:custGeom>
              <a:avLst/>
              <a:gdLst>
                <a:gd name="connsiteX0" fmla="*/ 0 w 4427"/>
                <a:gd name="connsiteY0" fmla="*/ 7973 h 8566"/>
                <a:gd name="connsiteX1" fmla="*/ 0 w 4427"/>
                <a:gd name="connsiteY1" fmla="*/ 7973 h 8566"/>
                <a:gd name="connsiteX2" fmla="*/ 4428 w 4427"/>
                <a:gd name="connsiteY2" fmla="*/ 7973 h 8566"/>
                <a:gd name="connsiteX3" fmla="*/ 0 w 4427"/>
                <a:gd name="connsiteY3" fmla="*/ 7973 h 8566"/>
                <a:gd name="connsiteX4" fmla="*/ 0 w 4427"/>
                <a:gd name="connsiteY4" fmla="*/ 593 h 8566"/>
                <a:gd name="connsiteX5" fmla="*/ 0 w 4427"/>
                <a:gd name="connsiteY5" fmla="*/ 593 h 8566"/>
                <a:gd name="connsiteX6" fmla="*/ 4428 w 4427"/>
                <a:gd name="connsiteY6" fmla="*/ 593 h 8566"/>
                <a:gd name="connsiteX7" fmla="*/ 0 w 4427"/>
                <a:gd name="connsiteY7" fmla="*/ 593 h 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8566">
                  <a:moveTo>
                    <a:pt x="0" y="7973"/>
                  </a:moveTo>
                  <a:lnTo>
                    <a:pt x="0" y="7973"/>
                  </a:lnTo>
                  <a:cubicBezTo>
                    <a:pt x="1370" y="7182"/>
                    <a:pt x="3058" y="7182"/>
                    <a:pt x="4428" y="7973"/>
                  </a:cubicBezTo>
                  <a:cubicBezTo>
                    <a:pt x="3058" y="8764"/>
                    <a:pt x="1370" y="8764"/>
                    <a:pt x="0" y="7973"/>
                  </a:cubicBezTo>
                  <a:close/>
                  <a:moveTo>
                    <a:pt x="0" y="593"/>
                  </a:moveTo>
                  <a:lnTo>
                    <a:pt x="0" y="593"/>
                  </a:lnTo>
                  <a:cubicBezTo>
                    <a:pt x="1370" y="1384"/>
                    <a:pt x="3058" y="1384"/>
                    <a:pt x="4428" y="593"/>
                  </a:cubicBezTo>
                  <a:cubicBezTo>
                    <a:pt x="3058" y="-198"/>
                    <a:pt x="1370" y="-198"/>
                    <a:pt x="0" y="59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349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19425" y="1859876"/>
              <a:ext cx="190403" cy="56142"/>
              <a:chOff x="9819425" y="1859876"/>
              <a:chExt cx="190403" cy="56142"/>
            </a:xfrm>
          </p:grpSpPr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D2AFE38A-D950-4CDB-A017-F5232C7864F9}"/>
                  </a:ext>
                </a:extLst>
              </p:cNvPr>
              <p:cNvSpPr/>
              <p:nvPr/>
            </p:nvSpPr>
            <p:spPr>
              <a:xfrm>
                <a:off x="9827544" y="1859876"/>
                <a:ext cx="175644" cy="56142"/>
              </a:xfrm>
              <a:custGeom>
                <a:avLst/>
                <a:gdLst>
                  <a:gd name="connsiteX0" fmla="*/ 84132 w 175644"/>
                  <a:gd name="connsiteY0" fmla="*/ 55 h 56142"/>
                  <a:gd name="connsiteX1" fmla="*/ 114390 w 175644"/>
                  <a:gd name="connsiteY1" fmla="*/ 4483 h 56142"/>
                  <a:gd name="connsiteX2" fmla="*/ 129150 w 175644"/>
                  <a:gd name="connsiteY2" fmla="*/ 4483 h 56142"/>
                  <a:gd name="connsiteX3" fmla="*/ 141696 w 175644"/>
                  <a:gd name="connsiteY3" fmla="*/ 4483 h 56142"/>
                  <a:gd name="connsiteX4" fmla="*/ 160884 w 175644"/>
                  <a:gd name="connsiteY4" fmla="*/ 8910 h 56142"/>
                  <a:gd name="connsiteX5" fmla="*/ 175644 w 175644"/>
                  <a:gd name="connsiteY5" fmla="*/ 17767 h 56142"/>
                  <a:gd name="connsiteX6" fmla="*/ 175644 w 175644"/>
                  <a:gd name="connsiteY6" fmla="*/ 17767 h 56142"/>
                  <a:gd name="connsiteX7" fmla="*/ 175644 w 175644"/>
                  <a:gd name="connsiteY7" fmla="*/ 35479 h 56142"/>
                  <a:gd name="connsiteX8" fmla="*/ 167526 w 175644"/>
                  <a:gd name="connsiteY8" fmla="*/ 44334 h 56142"/>
                  <a:gd name="connsiteX9" fmla="*/ 167526 w 175644"/>
                  <a:gd name="connsiteY9" fmla="*/ 44334 h 56142"/>
                  <a:gd name="connsiteX10" fmla="*/ 147600 w 175644"/>
                  <a:gd name="connsiteY10" fmla="*/ 51714 h 56142"/>
                  <a:gd name="connsiteX11" fmla="*/ 147600 w 175644"/>
                  <a:gd name="connsiteY11" fmla="*/ 51714 h 56142"/>
                  <a:gd name="connsiteX12" fmla="*/ 147600 w 175644"/>
                  <a:gd name="connsiteY12" fmla="*/ 56143 h 56142"/>
                  <a:gd name="connsiteX13" fmla="*/ 87822 w 175644"/>
                  <a:gd name="connsiteY13" fmla="*/ 48762 h 56142"/>
                  <a:gd name="connsiteX14" fmla="*/ 27306 w 175644"/>
                  <a:gd name="connsiteY14" fmla="*/ 56143 h 56142"/>
                  <a:gd name="connsiteX15" fmla="*/ 27306 w 175644"/>
                  <a:gd name="connsiteY15" fmla="*/ 51714 h 56142"/>
                  <a:gd name="connsiteX16" fmla="*/ 18450 w 175644"/>
                  <a:gd name="connsiteY16" fmla="*/ 51714 h 56142"/>
                  <a:gd name="connsiteX17" fmla="*/ 8856 w 175644"/>
                  <a:gd name="connsiteY17" fmla="*/ 44334 h 56142"/>
                  <a:gd name="connsiteX18" fmla="*/ 8856 w 175644"/>
                  <a:gd name="connsiteY18" fmla="*/ 44334 h 56142"/>
                  <a:gd name="connsiteX19" fmla="*/ 0 w 175644"/>
                  <a:gd name="connsiteY19" fmla="*/ 35479 h 56142"/>
                  <a:gd name="connsiteX20" fmla="*/ 0 w 175644"/>
                  <a:gd name="connsiteY20" fmla="*/ 28099 h 56142"/>
                  <a:gd name="connsiteX21" fmla="*/ 0 w 175644"/>
                  <a:gd name="connsiteY21" fmla="*/ 28099 h 56142"/>
                  <a:gd name="connsiteX22" fmla="*/ 14022 w 175644"/>
                  <a:gd name="connsiteY22" fmla="*/ 19243 h 56142"/>
                  <a:gd name="connsiteX23" fmla="*/ 33210 w 175644"/>
                  <a:gd name="connsiteY23" fmla="*/ 14814 h 56142"/>
                  <a:gd name="connsiteX24" fmla="*/ 45756 w 175644"/>
                  <a:gd name="connsiteY24" fmla="*/ 14814 h 56142"/>
                  <a:gd name="connsiteX25" fmla="*/ 61254 w 175644"/>
                  <a:gd name="connsiteY25" fmla="*/ 14814 h 56142"/>
                  <a:gd name="connsiteX26" fmla="*/ 90036 w 175644"/>
                  <a:gd name="connsiteY26" fmla="*/ 10386 h 56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5644" h="56142">
                    <a:moveTo>
                      <a:pt x="84132" y="55"/>
                    </a:moveTo>
                    <a:cubicBezTo>
                      <a:pt x="94403" y="-314"/>
                      <a:pt x="104655" y="1187"/>
                      <a:pt x="114390" y="4483"/>
                    </a:cubicBezTo>
                    <a:lnTo>
                      <a:pt x="129150" y="4483"/>
                    </a:lnTo>
                    <a:lnTo>
                      <a:pt x="141696" y="4483"/>
                    </a:lnTo>
                    <a:cubicBezTo>
                      <a:pt x="148320" y="4696"/>
                      <a:pt x="154837" y="6200"/>
                      <a:pt x="160884" y="8910"/>
                    </a:cubicBezTo>
                    <a:cubicBezTo>
                      <a:pt x="166230" y="11085"/>
                      <a:pt x="171209" y="14073"/>
                      <a:pt x="175644" y="17767"/>
                    </a:cubicBezTo>
                    <a:lnTo>
                      <a:pt x="175644" y="17767"/>
                    </a:lnTo>
                    <a:lnTo>
                      <a:pt x="175644" y="35479"/>
                    </a:lnTo>
                    <a:lnTo>
                      <a:pt x="167526" y="44334"/>
                    </a:lnTo>
                    <a:lnTo>
                      <a:pt x="167526" y="44334"/>
                    </a:lnTo>
                    <a:lnTo>
                      <a:pt x="147600" y="51714"/>
                    </a:lnTo>
                    <a:lnTo>
                      <a:pt x="147600" y="51714"/>
                    </a:lnTo>
                    <a:lnTo>
                      <a:pt x="147600" y="56143"/>
                    </a:lnTo>
                    <a:lnTo>
                      <a:pt x="87822" y="48762"/>
                    </a:lnTo>
                    <a:lnTo>
                      <a:pt x="27306" y="56143"/>
                    </a:lnTo>
                    <a:lnTo>
                      <a:pt x="27306" y="51714"/>
                    </a:lnTo>
                    <a:lnTo>
                      <a:pt x="18450" y="51714"/>
                    </a:lnTo>
                    <a:lnTo>
                      <a:pt x="8856" y="44334"/>
                    </a:lnTo>
                    <a:lnTo>
                      <a:pt x="8856" y="44334"/>
                    </a:lnTo>
                    <a:lnTo>
                      <a:pt x="0" y="35479"/>
                    </a:lnTo>
                    <a:lnTo>
                      <a:pt x="0" y="28099"/>
                    </a:lnTo>
                    <a:lnTo>
                      <a:pt x="0" y="28099"/>
                    </a:lnTo>
                    <a:cubicBezTo>
                      <a:pt x="4040" y="24245"/>
                      <a:pt x="8807" y="21235"/>
                      <a:pt x="14022" y="19243"/>
                    </a:cubicBezTo>
                    <a:cubicBezTo>
                      <a:pt x="20091" y="16600"/>
                      <a:pt x="26596" y="15099"/>
                      <a:pt x="33210" y="14814"/>
                    </a:cubicBezTo>
                    <a:lnTo>
                      <a:pt x="45756" y="14814"/>
                    </a:lnTo>
                    <a:lnTo>
                      <a:pt x="61254" y="14814"/>
                    </a:lnTo>
                    <a:cubicBezTo>
                      <a:pt x="70458" y="11442"/>
                      <a:pt x="80243" y="9936"/>
                      <a:pt x="90036" y="10386"/>
                    </a:cubicBezTo>
                    <a:close/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71706A41-B9E1-4AD8-BBAE-B472864A2D57}"/>
                  </a:ext>
                </a:extLst>
              </p:cNvPr>
              <p:cNvSpPr/>
              <p:nvPr/>
            </p:nvSpPr>
            <p:spPr>
              <a:xfrm>
                <a:off x="9819425" y="1865777"/>
                <a:ext cx="190403" cy="50241"/>
              </a:xfrm>
              <a:custGeom>
                <a:avLst/>
                <a:gdLst>
                  <a:gd name="connsiteX0" fmla="*/ 155718 w 190403"/>
                  <a:gd name="connsiteY0" fmla="*/ 50241 h 50241"/>
                  <a:gd name="connsiteX1" fmla="*/ 155718 w 190403"/>
                  <a:gd name="connsiteY1" fmla="*/ 50241 h 50241"/>
                  <a:gd name="connsiteX2" fmla="*/ 95940 w 190403"/>
                  <a:gd name="connsiteY2" fmla="*/ 43599 h 50241"/>
                  <a:gd name="connsiteX3" fmla="*/ 35424 w 190403"/>
                  <a:gd name="connsiteY3" fmla="*/ 50241 h 50241"/>
                  <a:gd name="connsiteX4" fmla="*/ 35424 w 190403"/>
                  <a:gd name="connsiteY4" fmla="*/ 50241 h 50241"/>
                  <a:gd name="connsiteX5" fmla="*/ 26568 w 190403"/>
                  <a:gd name="connsiteY5" fmla="*/ 50241 h 50241"/>
                  <a:gd name="connsiteX6" fmla="*/ 16974 w 190403"/>
                  <a:gd name="connsiteY6" fmla="*/ 42861 h 50241"/>
                  <a:gd name="connsiteX7" fmla="*/ 16974 w 190403"/>
                  <a:gd name="connsiteY7" fmla="*/ 42861 h 50241"/>
                  <a:gd name="connsiteX8" fmla="*/ 8118 w 190403"/>
                  <a:gd name="connsiteY8" fmla="*/ 29577 h 50241"/>
                  <a:gd name="connsiteX9" fmla="*/ 8118 w 190403"/>
                  <a:gd name="connsiteY9" fmla="*/ 29577 h 50241"/>
                  <a:gd name="connsiteX10" fmla="*/ 8118 w 190403"/>
                  <a:gd name="connsiteY10" fmla="*/ 19245 h 50241"/>
                  <a:gd name="connsiteX11" fmla="*/ 8118 w 190403"/>
                  <a:gd name="connsiteY11" fmla="*/ 19245 h 50241"/>
                  <a:gd name="connsiteX12" fmla="*/ 8118 w 190403"/>
                  <a:gd name="connsiteY12" fmla="*/ 19245 h 50241"/>
                  <a:gd name="connsiteX13" fmla="*/ 22878 w 190403"/>
                  <a:gd name="connsiteY13" fmla="*/ 10389 h 50241"/>
                  <a:gd name="connsiteX14" fmla="*/ 42066 w 190403"/>
                  <a:gd name="connsiteY14" fmla="*/ 5961 h 50241"/>
                  <a:gd name="connsiteX15" fmla="*/ 54612 w 190403"/>
                  <a:gd name="connsiteY15" fmla="*/ 5961 h 50241"/>
                  <a:gd name="connsiteX16" fmla="*/ 69372 w 190403"/>
                  <a:gd name="connsiteY16" fmla="*/ 5961 h 50241"/>
                  <a:gd name="connsiteX17" fmla="*/ 98892 w 190403"/>
                  <a:gd name="connsiteY17" fmla="*/ 795 h 50241"/>
                  <a:gd name="connsiteX18" fmla="*/ 129150 w 190403"/>
                  <a:gd name="connsiteY18" fmla="*/ 5961 h 50241"/>
                  <a:gd name="connsiteX19" fmla="*/ 143910 w 190403"/>
                  <a:gd name="connsiteY19" fmla="*/ 5961 h 50241"/>
                  <a:gd name="connsiteX20" fmla="*/ 157194 w 190403"/>
                  <a:gd name="connsiteY20" fmla="*/ 5961 h 50241"/>
                  <a:gd name="connsiteX21" fmla="*/ 175644 w 190403"/>
                  <a:gd name="connsiteY21" fmla="*/ 11127 h 50241"/>
                  <a:gd name="connsiteX22" fmla="*/ 190404 w 190403"/>
                  <a:gd name="connsiteY22" fmla="*/ 19983 h 50241"/>
                  <a:gd name="connsiteX23" fmla="*/ 190404 w 190403"/>
                  <a:gd name="connsiteY23" fmla="*/ 19983 h 50241"/>
                  <a:gd name="connsiteX24" fmla="*/ 190404 w 190403"/>
                  <a:gd name="connsiteY24" fmla="*/ 19983 h 50241"/>
                  <a:gd name="connsiteX25" fmla="*/ 190404 w 190403"/>
                  <a:gd name="connsiteY25" fmla="*/ 29577 h 50241"/>
                  <a:gd name="connsiteX26" fmla="*/ 190404 w 190403"/>
                  <a:gd name="connsiteY26" fmla="*/ 29577 h 50241"/>
                  <a:gd name="connsiteX27" fmla="*/ 182286 w 190403"/>
                  <a:gd name="connsiteY27" fmla="*/ 39171 h 50241"/>
                  <a:gd name="connsiteX28" fmla="*/ 182286 w 190403"/>
                  <a:gd name="connsiteY28" fmla="*/ 39171 h 50241"/>
                  <a:gd name="connsiteX29" fmla="*/ 155718 w 190403"/>
                  <a:gd name="connsiteY29" fmla="*/ 45813 h 50241"/>
                  <a:gd name="connsiteX30" fmla="*/ 155718 w 190403"/>
                  <a:gd name="connsiteY30" fmla="*/ 45813 h 50241"/>
                  <a:gd name="connsiteX31" fmla="*/ 26568 w 190403"/>
                  <a:gd name="connsiteY31" fmla="*/ 45813 h 50241"/>
                  <a:gd name="connsiteX32" fmla="*/ 31734 w 190403"/>
                  <a:gd name="connsiteY32" fmla="*/ 45813 h 50241"/>
                  <a:gd name="connsiteX33" fmla="*/ 31734 w 190403"/>
                  <a:gd name="connsiteY33" fmla="*/ 50241 h 50241"/>
                  <a:gd name="connsiteX34" fmla="*/ 91512 w 190403"/>
                  <a:gd name="connsiteY34" fmla="*/ 42861 h 50241"/>
                  <a:gd name="connsiteX35" fmla="*/ 151290 w 190403"/>
                  <a:gd name="connsiteY35" fmla="*/ 50241 h 50241"/>
                  <a:gd name="connsiteX36" fmla="*/ 151290 w 190403"/>
                  <a:gd name="connsiteY36" fmla="*/ 45813 h 50241"/>
                  <a:gd name="connsiteX37" fmla="*/ 155718 w 190403"/>
                  <a:gd name="connsiteY37" fmla="*/ 45813 h 50241"/>
                  <a:gd name="connsiteX38" fmla="*/ 164574 w 190403"/>
                  <a:gd name="connsiteY38" fmla="*/ 38433 h 50241"/>
                  <a:gd name="connsiteX39" fmla="*/ 169002 w 190403"/>
                  <a:gd name="connsiteY39" fmla="*/ 38433 h 50241"/>
                  <a:gd name="connsiteX40" fmla="*/ 179334 w 190403"/>
                  <a:gd name="connsiteY40" fmla="*/ 29577 h 50241"/>
                  <a:gd name="connsiteX41" fmla="*/ 179334 w 190403"/>
                  <a:gd name="connsiteY41" fmla="*/ 22197 h 50241"/>
                  <a:gd name="connsiteX42" fmla="*/ 179334 w 190403"/>
                  <a:gd name="connsiteY42" fmla="*/ 22197 h 50241"/>
                  <a:gd name="connsiteX43" fmla="*/ 179334 w 190403"/>
                  <a:gd name="connsiteY43" fmla="*/ 22197 h 50241"/>
                  <a:gd name="connsiteX44" fmla="*/ 165312 w 190403"/>
                  <a:gd name="connsiteY44" fmla="*/ 13341 h 50241"/>
                  <a:gd name="connsiteX45" fmla="*/ 146862 w 190403"/>
                  <a:gd name="connsiteY45" fmla="*/ 8913 h 50241"/>
                  <a:gd name="connsiteX46" fmla="*/ 146862 w 190403"/>
                  <a:gd name="connsiteY46" fmla="*/ 8913 h 50241"/>
                  <a:gd name="connsiteX47" fmla="*/ 134316 w 190403"/>
                  <a:gd name="connsiteY47" fmla="*/ 8913 h 50241"/>
                  <a:gd name="connsiteX48" fmla="*/ 118818 w 190403"/>
                  <a:gd name="connsiteY48" fmla="*/ 4485 h 50241"/>
                  <a:gd name="connsiteX49" fmla="*/ 89298 w 190403"/>
                  <a:gd name="connsiteY49" fmla="*/ 57 h 50241"/>
                  <a:gd name="connsiteX50" fmla="*/ 60516 w 190403"/>
                  <a:gd name="connsiteY50" fmla="*/ 4485 h 50241"/>
                  <a:gd name="connsiteX51" fmla="*/ 45018 w 190403"/>
                  <a:gd name="connsiteY51" fmla="*/ 8913 h 50241"/>
                  <a:gd name="connsiteX52" fmla="*/ 32472 w 190403"/>
                  <a:gd name="connsiteY52" fmla="*/ 8913 h 50241"/>
                  <a:gd name="connsiteX53" fmla="*/ 32472 w 190403"/>
                  <a:gd name="connsiteY53" fmla="*/ 8913 h 50241"/>
                  <a:gd name="connsiteX54" fmla="*/ 14022 w 190403"/>
                  <a:gd name="connsiteY54" fmla="*/ 13341 h 50241"/>
                  <a:gd name="connsiteX55" fmla="*/ 0 w 190403"/>
                  <a:gd name="connsiteY55" fmla="*/ 22197 h 50241"/>
                  <a:gd name="connsiteX56" fmla="*/ 0 w 190403"/>
                  <a:gd name="connsiteY56" fmla="*/ 22197 h 50241"/>
                  <a:gd name="connsiteX57" fmla="*/ 8118 w 190403"/>
                  <a:gd name="connsiteY57" fmla="*/ 22197 h 50241"/>
                  <a:gd name="connsiteX58" fmla="*/ 8118 w 190403"/>
                  <a:gd name="connsiteY58" fmla="*/ 29577 h 50241"/>
                  <a:gd name="connsiteX59" fmla="*/ 15498 w 190403"/>
                  <a:gd name="connsiteY59" fmla="*/ 38433 h 50241"/>
                  <a:gd name="connsiteX60" fmla="*/ 19926 w 190403"/>
                  <a:gd name="connsiteY60" fmla="*/ 38433 h 50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90403" h="50241">
                    <a:moveTo>
                      <a:pt x="155718" y="50241"/>
                    </a:moveTo>
                    <a:lnTo>
                      <a:pt x="155718" y="50241"/>
                    </a:lnTo>
                    <a:lnTo>
                      <a:pt x="95940" y="43599"/>
                    </a:lnTo>
                    <a:lnTo>
                      <a:pt x="35424" y="50241"/>
                    </a:lnTo>
                    <a:lnTo>
                      <a:pt x="35424" y="50241"/>
                    </a:lnTo>
                    <a:lnTo>
                      <a:pt x="26568" y="50241"/>
                    </a:lnTo>
                    <a:lnTo>
                      <a:pt x="16974" y="42861"/>
                    </a:lnTo>
                    <a:lnTo>
                      <a:pt x="16974" y="42861"/>
                    </a:lnTo>
                    <a:lnTo>
                      <a:pt x="8118" y="29577"/>
                    </a:lnTo>
                    <a:lnTo>
                      <a:pt x="8118" y="29577"/>
                    </a:lnTo>
                    <a:lnTo>
                      <a:pt x="8118" y="19245"/>
                    </a:lnTo>
                    <a:lnTo>
                      <a:pt x="8118" y="19245"/>
                    </a:lnTo>
                    <a:lnTo>
                      <a:pt x="8118" y="19245"/>
                    </a:lnTo>
                    <a:cubicBezTo>
                      <a:pt x="12362" y="15290"/>
                      <a:pt x="17391" y="12273"/>
                      <a:pt x="22878" y="10389"/>
                    </a:cubicBezTo>
                    <a:cubicBezTo>
                      <a:pt x="28803" y="7332"/>
                      <a:pt x="35400" y="5809"/>
                      <a:pt x="42066" y="5961"/>
                    </a:cubicBezTo>
                    <a:lnTo>
                      <a:pt x="54612" y="5961"/>
                    </a:lnTo>
                    <a:lnTo>
                      <a:pt x="69372" y="5961"/>
                    </a:lnTo>
                    <a:cubicBezTo>
                      <a:pt x="78844" y="2561"/>
                      <a:pt x="88829" y="813"/>
                      <a:pt x="98892" y="795"/>
                    </a:cubicBezTo>
                    <a:cubicBezTo>
                      <a:pt x="109207" y="680"/>
                      <a:pt x="119458" y="2430"/>
                      <a:pt x="129150" y="5961"/>
                    </a:cubicBezTo>
                    <a:lnTo>
                      <a:pt x="143910" y="5961"/>
                    </a:lnTo>
                    <a:lnTo>
                      <a:pt x="157194" y="5961"/>
                    </a:lnTo>
                    <a:cubicBezTo>
                      <a:pt x="163636" y="6383"/>
                      <a:pt x="169919" y="8143"/>
                      <a:pt x="175644" y="11127"/>
                    </a:cubicBezTo>
                    <a:cubicBezTo>
                      <a:pt x="181131" y="13011"/>
                      <a:pt x="186160" y="16028"/>
                      <a:pt x="190404" y="19983"/>
                    </a:cubicBezTo>
                    <a:lnTo>
                      <a:pt x="190404" y="19983"/>
                    </a:lnTo>
                    <a:lnTo>
                      <a:pt x="190404" y="19983"/>
                    </a:lnTo>
                    <a:lnTo>
                      <a:pt x="190404" y="29577"/>
                    </a:lnTo>
                    <a:lnTo>
                      <a:pt x="190404" y="29577"/>
                    </a:lnTo>
                    <a:lnTo>
                      <a:pt x="182286" y="39171"/>
                    </a:lnTo>
                    <a:lnTo>
                      <a:pt x="182286" y="39171"/>
                    </a:lnTo>
                    <a:lnTo>
                      <a:pt x="155718" y="45813"/>
                    </a:lnTo>
                    <a:lnTo>
                      <a:pt x="155718" y="45813"/>
                    </a:lnTo>
                    <a:close/>
                    <a:moveTo>
                      <a:pt x="26568" y="45813"/>
                    </a:moveTo>
                    <a:lnTo>
                      <a:pt x="31734" y="45813"/>
                    </a:lnTo>
                    <a:lnTo>
                      <a:pt x="31734" y="50241"/>
                    </a:lnTo>
                    <a:lnTo>
                      <a:pt x="91512" y="42861"/>
                    </a:lnTo>
                    <a:lnTo>
                      <a:pt x="151290" y="50241"/>
                    </a:lnTo>
                    <a:lnTo>
                      <a:pt x="151290" y="45813"/>
                    </a:lnTo>
                    <a:lnTo>
                      <a:pt x="155718" y="45813"/>
                    </a:lnTo>
                    <a:lnTo>
                      <a:pt x="164574" y="38433"/>
                    </a:lnTo>
                    <a:lnTo>
                      <a:pt x="169002" y="38433"/>
                    </a:lnTo>
                    <a:lnTo>
                      <a:pt x="179334" y="29577"/>
                    </a:lnTo>
                    <a:lnTo>
                      <a:pt x="179334" y="22197"/>
                    </a:lnTo>
                    <a:lnTo>
                      <a:pt x="179334" y="22197"/>
                    </a:lnTo>
                    <a:lnTo>
                      <a:pt x="179334" y="22197"/>
                    </a:lnTo>
                    <a:cubicBezTo>
                      <a:pt x="175008" y="18728"/>
                      <a:pt x="170304" y="15757"/>
                      <a:pt x="165312" y="13341"/>
                    </a:cubicBezTo>
                    <a:cubicBezTo>
                      <a:pt x="159518" y="10651"/>
                      <a:pt x="153246" y="9146"/>
                      <a:pt x="146862" y="8913"/>
                    </a:cubicBezTo>
                    <a:lnTo>
                      <a:pt x="146862" y="8913"/>
                    </a:lnTo>
                    <a:cubicBezTo>
                      <a:pt x="142688" y="9270"/>
                      <a:pt x="138490" y="9270"/>
                      <a:pt x="134316" y="8913"/>
                    </a:cubicBezTo>
                    <a:cubicBezTo>
                      <a:pt x="129010" y="7980"/>
                      <a:pt x="123816" y="6496"/>
                      <a:pt x="118818" y="4485"/>
                    </a:cubicBezTo>
                    <a:cubicBezTo>
                      <a:pt x="109341" y="1180"/>
                      <a:pt x="99328" y="-321"/>
                      <a:pt x="89298" y="57"/>
                    </a:cubicBezTo>
                    <a:cubicBezTo>
                      <a:pt x="79516" y="-214"/>
                      <a:pt x="69765" y="1287"/>
                      <a:pt x="60516" y="4485"/>
                    </a:cubicBezTo>
                    <a:cubicBezTo>
                      <a:pt x="55518" y="6496"/>
                      <a:pt x="50324" y="7980"/>
                      <a:pt x="45018" y="8913"/>
                    </a:cubicBezTo>
                    <a:cubicBezTo>
                      <a:pt x="40844" y="9270"/>
                      <a:pt x="36646" y="9270"/>
                      <a:pt x="32472" y="8913"/>
                    </a:cubicBezTo>
                    <a:lnTo>
                      <a:pt x="32472" y="8913"/>
                    </a:lnTo>
                    <a:cubicBezTo>
                      <a:pt x="26088" y="9146"/>
                      <a:pt x="19816" y="10651"/>
                      <a:pt x="14022" y="13341"/>
                    </a:cubicBezTo>
                    <a:cubicBezTo>
                      <a:pt x="9030" y="15757"/>
                      <a:pt x="4326" y="18728"/>
                      <a:pt x="0" y="22197"/>
                    </a:cubicBezTo>
                    <a:lnTo>
                      <a:pt x="0" y="22197"/>
                    </a:lnTo>
                    <a:lnTo>
                      <a:pt x="8118" y="22197"/>
                    </a:lnTo>
                    <a:lnTo>
                      <a:pt x="8118" y="29577"/>
                    </a:lnTo>
                    <a:lnTo>
                      <a:pt x="15498" y="38433"/>
                    </a:lnTo>
                    <a:lnTo>
                      <a:pt x="19926" y="38433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352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6325" y="1920433"/>
              <a:ext cx="112914" cy="18515"/>
              <a:chOff x="9856325" y="1920433"/>
              <a:chExt cx="112914" cy="18515"/>
            </a:xfrm>
          </p:grpSpPr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CB5DAFDD-2738-44ED-ADA6-DA74C31EBBBB}"/>
                  </a:ext>
                </a:extLst>
              </p:cNvPr>
              <p:cNvSpPr/>
              <p:nvPr/>
            </p:nvSpPr>
            <p:spPr>
              <a:xfrm>
                <a:off x="9856325" y="1924882"/>
                <a:ext cx="112914" cy="14043"/>
              </a:xfrm>
              <a:custGeom>
                <a:avLst/>
                <a:gdLst>
                  <a:gd name="connsiteX0" fmla="*/ 56088 w 112914"/>
                  <a:gd name="connsiteY0" fmla="*/ 14014 h 14043"/>
                  <a:gd name="connsiteX1" fmla="*/ 0 w 112914"/>
                  <a:gd name="connsiteY1" fmla="*/ 6634 h 14043"/>
                  <a:gd name="connsiteX2" fmla="*/ 0 w 112914"/>
                  <a:gd name="connsiteY2" fmla="*/ 6634 h 14043"/>
                  <a:gd name="connsiteX3" fmla="*/ 0 w 112914"/>
                  <a:gd name="connsiteY3" fmla="*/ 6634 h 14043"/>
                  <a:gd name="connsiteX4" fmla="*/ 112914 w 112914"/>
                  <a:gd name="connsiteY4" fmla="*/ 6634 h 14043"/>
                  <a:gd name="connsiteX5" fmla="*/ 112914 w 112914"/>
                  <a:gd name="connsiteY5" fmla="*/ 6634 h 14043"/>
                  <a:gd name="connsiteX6" fmla="*/ 112914 w 112914"/>
                  <a:gd name="connsiteY6" fmla="*/ 6634 h 14043"/>
                  <a:gd name="connsiteX7" fmla="*/ 56088 w 112914"/>
                  <a:gd name="connsiteY7" fmla="*/ 14014 h 1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14" h="14043">
                    <a:moveTo>
                      <a:pt x="56088" y="14014"/>
                    </a:moveTo>
                    <a:cubicBezTo>
                      <a:pt x="37132" y="14296"/>
                      <a:pt x="18237" y="11810"/>
                      <a:pt x="0" y="6634"/>
                    </a:cubicBezTo>
                    <a:cubicBezTo>
                      <a:pt x="0" y="6634"/>
                      <a:pt x="0" y="6634"/>
                      <a:pt x="0" y="6634"/>
                    </a:cubicBezTo>
                    <a:cubicBezTo>
                      <a:pt x="0" y="6634"/>
                      <a:pt x="0" y="6634"/>
                      <a:pt x="0" y="6634"/>
                    </a:cubicBezTo>
                    <a:cubicBezTo>
                      <a:pt x="37118" y="-2211"/>
                      <a:pt x="75796" y="-2211"/>
                      <a:pt x="112914" y="6634"/>
                    </a:cubicBezTo>
                    <a:lnTo>
                      <a:pt x="112914" y="6634"/>
                    </a:lnTo>
                    <a:cubicBezTo>
                      <a:pt x="112914" y="6634"/>
                      <a:pt x="112914" y="6634"/>
                      <a:pt x="112914" y="6634"/>
                    </a:cubicBezTo>
                    <a:cubicBezTo>
                      <a:pt x="94435" y="11861"/>
                      <a:pt x="75289" y="14347"/>
                      <a:pt x="56088" y="14014"/>
                    </a:cubicBez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0BC08AA8-7657-41B4-9529-2D1E39F1BD15}"/>
                  </a:ext>
                </a:extLst>
              </p:cNvPr>
              <p:cNvSpPr/>
              <p:nvPr/>
            </p:nvSpPr>
            <p:spPr>
              <a:xfrm>
                <a:off x="9856325" y="1920433"/>
                <a:ext cx="112914" cy="18515"/>
              </a:xfrm>
              <a:custGeom>
                <a:avLst/>
                <a:gdLst>
                  <a:gd name="connsiteX0" fmla="*/ 56088 w 112914"/>
                  <a:gd name="connsiteY0" fmla="*/ 18463 h 18515"/>
                  <a:gd name="connsiteX1" fmla="*/ 56088 w 112914"/>
                  <a:gd name="connsiteY1" fmla="*/ 18463 h 18515"/>
                  <a:gd name="connsiteX2" fmla="*/ 0 w 112914"/>
                  <a:gd name="connsiteY2" fmla="*/ 11821 h 18515"/>
                  <a:gd name="connsiteX3" fmla="*/ 0 w 112914"/>
                  <a:gd name="connsiteY3" fmla="*/ 11821 h 18515"/>
                  <a:gd name="connsiteX4" fmla="*/ 0 w 112914"/>
                  <a:gd name="connsiteY4" fmla="*/ 11821 h 18515"/>
                  <a:gd name="connsiteX5" fmla="*/ 112914 w 112914"/>
                  <a:gd name="connsiteY5" fmla="*/ 11821 h 18515"/>
                  <a:gd name="connsiteX6" fmla="*/ 112914 w 112914"/>
                  <a:gd name="connsiteY6" fmla="*/ 11821 h 18515"/>
                  <a:gd name="connsiteX7" fmla="*/ 112914 w 112914"/>
                  <a:gd name="connsiteY7" fmla="*/ 11821 h 18515"/>
                  <a:gd name="connsiteX8" fmla="*/ 56088 w 112914"/>
                  <a:gd name="connsiteY8" fmla="*/ 18463 h 18515"/>
                  <a:gd name="connsiteX9" fmla="*/ 56088 w 112914"/>
                  <a:gd name="connsiteY9" fmla="*/ 13 h 18515"/>
                  <a:gd name="connsiteX10" fmla="*/ 0 w 112914"/>
                  <a:gd name="connsiteY10" fmla="*/ 7393 h 18515"/>
                  <a:gd name="connsiteX11" fmla="*/ 0 w 112914"/>
                  <a:gd name="connsiteY11" fmla="*/ 7393 h 18515"/>
                  <a:gd name="connsiteX12" fmla="*/ 0 w 112914"/>
                  <a:gd name="connsiteY12" fmla="*/ 7393 h 18515"/>
                  <a:gd name="connsiteX13" fmla="*/ 56088 w 112914"/>
                  <a:gd name="connsiteY13" fmla="*/ 14035 h 18515"/>
                  <a:gd name="connsiteX14" fmla="*/ 112914 w 112914"/>
                  <a:gd name="connsiteY14" fmla="*/ 7393 h 18515"/>
                  <a:gd name="connsiteX15" fmla="*/ 112914 w 112914"/>
                  <a:gd name="connsiteY15" fmla="*/ 7393 h 18515"/>
                  <a:gd name="connsiteX16" fmla="*/ 112914 w 112914"/>
                  <a:gd name="connsiteY16" fmla="*/ 7393 h 18515"/>
                  <a:gd name="connsiteX17" fmla="*/ 56088 w 112914"/>
                  <a:gd name="connsiteY17" fmla="*/ 13 h 18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2914" h="18515">
                    <a:moveTo>
                      <a:pt x="56088" y="18463"/>
                    </a:moveTo>
                    <a:lnTo>
                      <a:pt x="56088" y="18463"/>
                    </a:lnTo>
                    <a:cubicBezTo>
                      <a:pt x="37175" y="18846"/>
                      <a:pt x="18300" y="16610"/>
                      <a:pt x="0" y="11821"/>
                    </a:cubicBezTo>
                    <a:cubicBezTo>
                      <a:pt x="0" y="11821"/>
                      <a:pt x="0" y="11821"/>
                      <a:pt x="0" y="11821"/>
                    </a:cubicBezTo>
                    <a:lnTo>
                      <a:pt x="0" y="11821"/>
                    </a:lnTo>
                    <a:cubicBezTo>
                      <a:pt x="37006" y="2062"/>
                      <a:pt x="75908" y="2062"/>
                      <a:pt x="112914" y="11821"/>
                    </a:cubicBezTo>
                    <a:lnTo>
                      <a:pt x="112914" y="11821"/>
                    </a:lnTo>
                    <a:cubicBezTo>
                      <a:pt x="112914" y="11821"/>
                      <a:pt x="112914" y="11821"/>
                      <a:pt x="112914" y="11821"/>
                    </a:cubicBezTo>
                    <a:cubicBezTo>
                      <a:pt x="94372" y="16660"/>
                      <a:pt x="75246" y="18895"/>
                      <a:pt x="56088" y="18463"/>
                    </a:cubicBezTo>
                    <a:close/>
                    <a:moveTo>
                      <a:pt x="56088" y="13"/>
                    </a:moveTo>
                    <a:cubicBezTo>
                      <a:pt x="37139" y="-157"/>
                      <a:pt x="18260" y="2327"/>
                      <a:pt x="0" y="7393"/>
                    </a:cubicBezTo>
                    <a:lnTo>
                      <a:pt x="0" y="7393"/>
                    </a:lnTo>
                    <a:cubicBezTo>
                      <a:pt x="0" y="7393"/>
                      <a:pt x="0" y="7393"/>
                      <a:pt x="0" y="7393"/>
                    </a:cubicBezTo>
                    <a:cubicBezTo>
                      <a:pt x="18300" y="12182"/>
                      <a:pt x="37175" y="14418"/>
                      <a:pt x="56088" y="14035"/>
                    </a:cubicBezTo>
                    <a:cubicBezTo>
                      <a:pt x="75246" y="14467"/>
                      <a:pt x="94372" y="12232"/>
                      <a:pt x="112914" y="7393"/>
                    </a:cubicBezTo>
                    <a:cubicBezTo>
                      <a:pt x="112914" y="7393"/>
                      <a:pt x="112914" y="7393"/>
                      <a:pt x="112914" y="7393"/>
                    </a:cubicBezTo>
                    <a:lnTo>
                      <a:pt x="112914" y="7393"/>
                    </a:lnTo>
                    <a:cubicBezTo>
                      <a:pt x="94412" y="2278"/>
                      <a:pt x="75283" y="-207"/>
                      <a:pt x="56088" y="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302637A-9324-4717-A5C2-4FC6B0D36E45}"/>
                </a:ext>
              </a:extLst>
            </p:cNvPr>
            <p:cNvSpPr/>
            <p:nvPr/>
          </p:nvSpPr>
          <p:spPr>
            <a:xfrm>
              <a:off x="9860753" y="1924115"/>
              <a:ext cx="104058" cy="11851"/>
            </a:xfrm>
            <a:custGeom>
              <a:avLst/>
              <a:gdLst>
                <a:gd name="connsiteX0" fmla="*/ 51660 w 104058"/>
                <a:gd name="connsiteY0" fmla="*/ 11830 h 11851"/>
                <a:gd name="connsiteX1" fmla="*/ 0 w 104058"/>
                <a:gd name="connsiteY1" fmla="*/ 5926 h 11851"/>
                <a:gd name="connsiteX2" fmla="*/ 51660 w 104058"/>
                <a:gd name="connsiteY2" fmla="*/ 22 h 11851"/>
                <a:gd name="connsiteX3" fmla="*/ 104058 w 104058"/>
                <a:gd name="connsiteY3" fmla="*/ 5926 h 11851"/>
                <a:gd name="connsiteX4" fmla="*/ 51660 w 104058"/>
                <a:gd name="connsiteY4" fmla="*/ 11830 h 11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58" h="11851">
                  <a:moveTo>
                    <a:pt x="51660" y="11830"/>
                  </a:moveTo>
                  <a:cubicBezTo>
                    <a:pt x="34258" y="12085"/>
                    <a:pt x="16896" y="10101"/>
                    <a:pt x="0" y="5926"/>
                  </a:cubicBezTo>
                  <a:cubicBezTo>
                    <a:pt x="16896" y="1751"/>
                    <a:pt x="34258" y="-234"/>
                    <a:pt x="51660" y="22"/>
                  </a:cubicBezTo>
                  <a:cubicBezTo>
                    <a:pt x="69305" y="-224"/>
                    <a:pt x="86911" y="1760"/>
                    <a:pt x="104058" y="5926"/>
                  </a:cubicBezTo>
                  <a:cubicBezTo>
                    <a:pt x="86911" y="10092"/>
                    <a:pt x="69305" y="12076"/>
                    <a:pt x="51660" y="11830"/>
                  </a:cubicBez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7684CAE-1638-4391-A59F-470F886E02B2}"/>
                </a:ext>
              </a:extLst>
            </p:cNvPr>
            <p:cNvSpPr/>
            <p:nvPr/>
          </p:nvSpPr>
          <p:spPr>
            <a:xfrm>
              <a:off x="9904296" y="1924137"/>
              <a:ext cx="737" cy="11808"/>
            </a:xfrm>
            <a:custGeom>
              <a:avLst/>
              <a:gdLst>
                <a:gd name="connsiteX0" fmla="*/ 0 w 737"/>
                <a:gd name="connsiteY0" fmla="*/ 0 h 11808"/>
                <a:gd name="connsiteX1" fmla="*/ 738 w 737"/>
                <a:gd name="connsiteY1" fmla="*/ 0 h 11808"/>
                <a:gd name="connsiteX2" fmla="*/ 738 w 737"/>
                <a:gd name="connsiteY2" fmla="*/ 11808 h 11808"/>
                <a:gd name="connsiteX3" fmla="*/ 0 w 737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11808">
                  <a:moveTo>
                    <a:pt x="0" y="0"/>
                  </a:moveTo>
                  <a:lnTo>
                    <a:pt x="738" y="0"/>
                  </a:lnTo>
                  <a:lnTo>
                    <a:pt x="738" y="11808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3563DBD-94E3-4265-BC68-17F7B405C49A}"/>
                </a:ext>
              </a:extLst>
            </p:cNvPr>
            <p:cNvSpPr/>
            <p:nvPr/>
          </p:nvSpPr>
          <p:spPr>
            <a:xfrm>
              <a:off x="9902082" y="1924137"/>
              <a:ext cx="737" cy="11808"/>
            </a:xfrm>
            <a:custGeom>
              <a:avLst/>
              <a:gdLst>
                <a:gd name="connsiteX0" fmla="*/ 0 w 737"/>
                <a:gd name="connsiteY0" fmla="*/ 0 h 11808"/>
                <a:gd name="connsiteX1" fmla="*/ 738 w 737"/>
                <a:gd name="connsiteY1" fmla="*/ 0 h 11808"/>
                <a:gd name="connsiteX2" fmla="*/ 738 w 737"/>
                <a:gd name="connsiteY2" fmla="*/ 11808 h 11808"/>
                <a:gd name="connsiteX3" fmla="*/ 0 w 737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11808">
                  <a:moveTo>
                    <a:pt x="0" y="0"/>
                  </a:moveTo>
                  <a:lnTo>
                    <a:pt x="738" y="0"/>
                  </a:lnTo>
                  <a:lnTo>
                    <a:pt x="738" y="11808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17D1C297-95CD-4863-BE3D-72F8CAAFA055}"/>
                </a:ext>
              </a:extLst>
            </p:cNvPr>
            <p:cNvSpPr/>
            <p:nvPr/>
          </p:nvSpPr>
          <p:spPr>
            <a:xfrm>
              <a:off x="9901344" y="1924136"/>
              <a:ext cx="73800" cy="11070"/>
            </a:xfrm>
            <a:custGeom>
              <a:avLst/>
              <a:gdLst>
                <a:gd name="connsiteX0" fmla="*/ 0 w 73800"/>
                <a:gd name="connsiteY0" fmla="*/ 11070 h 11070"/>
                <a:gd name="connsiteX1" fmla="*/ 0 w 73800"/>
                <a:gd name="connsiteY1" fmla="*/ 11070 h 11070"/>
                <a:gd name="connsiteX2" fmla="*/ 0 w 73800"/>
                <a:gd name="connsiteY2" fmla="*/ 0 h 11070"/>
                <a:gd name="connsiteX3" fmla="*/ 0 w 73800"/>
                <a:gd name="connsiteY3" fmla="*/ 0 h 11070"/>
                <a:gd name="connsiteX4" fmla="*/ 0 w 73800"/>
                <a:gd name="connsiteY4" fmla="*/ 11070 h 11070"/>
                <a:gd name="connsiteX5" fmla="*/ 0 w 73800"/>
                <a:gd name="connsiteY5" fmla="*/ 0 h 11070"/>
                <a:gd name="connsiteX6" fmla="*/ 0 w 73800"/>
                <a:gd name="connsiteY6" fmla="*/ 0 h 11070"/>
                <a:gd name="connsiteX7" fmla="*/ 0 w 73800"/>
                <a:gd name="connsiteY7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11070">
                  <a:moveTo>
                    <a:pt x="0" y="11070"/>
                  </a:moveTo>
                  <a:lnTo>
                    <a:pt x="0" y="1107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1107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E8D435B0-A016-4261-B468-2CFB16427BE9}"/>
                </a:ext>
              </a:extLst>
            </p:cNvPr>
            <p:cNvSpPr/>
            <p:nvPr/>
          </p:nvSpPr>
          <p:spPr>
            <a:xfrm>
              <a:off x="9893964" y="1924136"/>
              <a:ext cx="73800" cy="11070"/>
            </a:xfrm>
            <a:custGeom>
              <a:avLst/>
              <a:gdLst>
                <a:gd name="connsiteX0" fmla="*/ 0 w 73800"/>
                <a:gd name="connsiteY0" fmla="*/ 11070 h 11070"/>
                <a:gd name="connsiteX1" fmla="*/ 0 w 73800"/>
                <a:gd name="connsiteY1" fmla="*/ 0 h 11070"/>
                <a:gd name="connsiteX2" fmla="*/ 0 w 73800"/>
                <a:gd name="connsiteY2" fmla="*/ 0 h 11070"/>
                <a:gd name="connsiteX3" fmla="*/ 0 w 73800"/>
                <a:gd name="connsiteY3" fmla="*/ 11070 h 11070"/>
                <a:gd name="connsiteX4" fmla="*/ 0 w 73800"/>
                <a:gd name="connsiteY4" fmla="*/ 11070 h 11070"/>
                <a:gd name="connsiteX5" fmla="*/ 0 w 73800"/>
                <a:gd name="connsiteY5" fmla="*/ 11070 h 11070"/>
                <a:gd name="connsiteX6" fmla="*/ 0 w 73800"/>
                <a:gd name="connsiteY6" fmla="*/ 738 h 11070"/>
                <a:gd name="connsiteX7" fmla="*/ 0 w 73800"/>
                <a:gd name="connsiteY7" fmla="*/ 73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11070">
                  <a:moveTo>
                    <a:pt x="0" y="1107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1070"/>
                  </a:lnTo>
                  <a:close/>
                  <a:moveTo>
                    <a:pt x="0" y="11070"/>
                  </a:moveTo>
                  <a:lnTo>
                    <a:pt x="0" y="1107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179D6503-E2ED-409F-AB27-333A3B764274}"/>
                </a:ext>
              </a:extLst>
            </p:cNvPr>
            <p:cNvSpPr/>
            <p:nvPr/>
          </p:nvSpPr>
          <p:spPr>
            <a:xfrm>
              <a:off x="9890273" y="1924875"/>
              <a:ext cx="73800" cy="9594"/>
            </a:xfrm>
            <a:custGeom>
              <a:avLst/>
              <a:gdLst>
                <a:gd name="connsiteX0" fmla="*/ 0 w 73800"/>
                <a:gd name="connsiteY0" fmla="*/ 9594 h 9594"/>
                <a:gd name="connsiteX1" fmla="*/ 0 w 73800"/>
                <a:gd name="connsiteY1" fmla="*/ 9594 h 9594"/>
                <a:gd name="connsiteX2" fmla="*/ 0 w 73800"/>
                <a:gd name="connsiteY2" fmla="*/ 0 h 9594"/>
                <a:gd name="connsiteX3" fmla="*/ 0 w 73800"/>
                <a:gd name="connsiteY3" fmla="*/ 0 h 9594"/>
                <a:gd name="connsiteX4" fmla="*/ 0 w 73800"/>
                <a:gd name="connsiteY4" fmla="*/ 9594 h 9594"/>
                <a:gd name="connsiteX5" fmla="*/ 0 w 73800"/>
                <a:gd name="connsiteY5" fmla="*/ 9594 h 9594"/>
                <a:gd name="connsiteX6" fmla="*/ 0 w 73800"/>
                <a:gd name="connsiteY6" fmla="*/ 0 h 9594"/>
                <a:gd name="connsiteX7" fmla="*/ 0 w 73800"/>
                <a:gd name="connsiteY7" fmla="*/ 0 h 9594"/>
                <a:gd name="connsiteX8" fmla="*/ 0 w 73800"/>
                <a:gd name="connsiteY8" fmla="*/ 9594 h 9594"/>
                <a:gd name="connsiteX9" fmla="*/ 0 w 73800"/>
                <a:gd name="connsiteY9" fmla="*/ 9594 h 9594"/>
                <a:gd name="connsiteX10" fmla="*/ 0 w 73800"/>
                <a:gd name="connsiteY10" fmla="*/ 738 h 9594"/>
                <a:gd name="connsiteX11" fmla="*/ 0 w 73800"/>
                <a:gd name="connsiteY11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9594">
                  <a:moveTo>
                    <a:pt x="0" y="9594"/>
                  </a:moveTo>
                  <a:lnTo>
                    <a:pt x="0" y="959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9594"/>
                  </a:moveTo>
                  <a:lnTo>
                    <a:pt x="0" y="959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9594"/>
                  </a:moveTo>
                  <a:lnTo>
                    <a:pt x="0" y="9594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ADE97C8-1A62-4666-95CE-F1673D7C85E3}"/>
                </a:ext>
              </a:extLst>
            </p:cNvPr>
            <p:cNvSpPr/>
            <p:nvPr/>
          </p:nvSpPr>
          <p:spPr>
            <a:xfrm>
              <a:off x="9882894" y="1925613"/>
              <a:ext cx="737" cy="8856"/>
            </a:xfrm>
            <a:custGeom>
              <a:avLst/>
              <a:gdLst>
                <a:gd name="connsiteX0" fmla="*/ 0 w 737"/>
                <a:gd name="connsiteY0" fmla="*/ 0 h 8856"/>
                <a:gd name="connsiteX1" fmla="*/ 738 w 737"/>
                <a:gd name="connsiteY1" fmla="*/ 0 h 8856"/>
                <a:gd name="connsiteX2" fmla="*/ 738 w 737"/>
                <a:gd name="connsiteY2" fmla="*/ 8856 h 8856"/>
                <a:gd name="connsiteX3" fmla="*/ 0 w 737"/>
                <a:gd name="connsiteY3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8856">
                  <a:moveTo>
                    <a:pt x="0" y="0"/>
                  </a:moveTo>
                  <a:lnTo>
                    <a:pt x="738" y="0"/>
                  </a:lnTo>
                  <a:lnTo>
                    <a:pt x="738" y="8856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3874A4FC-9927-4348-AFE4-29F42835B08C}"/>
                </a:ext>
              </a:extLst>
            </p:cNvPr>
            <p:cNvSpPr/>
            <p:nvPr/>
          </p:nvSpPr>
          <p:spPr>
            <a:xfrm>
              <a:off x="9880680" y="1925613"/>
              <a:ext cx="737" cy="8118"/>
            </a:xfrm>
            <a:custGeom>
              <a:avLst/>
              <a:gdLst>
                <a:gd name="connsiteX0" fmla="*/ 0 w 737"/>
                <a:gd name="connsiteY0" fmla="*/ 0 h 8118"/>
                <a:gd name="connsiteX1" fmla="*/ 738 w 737"/>
                <a:gd name="connsiteY1" fmla="*/ 0 h 8118"/>
                <a:gd name="connsiteX2" fmla="*/ 738 w 737"/>
                <a:gd name="connsiteY2" fmla="*/ 8118 h 8118"/>
                <a:gd name="connsiteX3" fmla="*/ 0 w 737"/>
                <a:gd name="connsiteY3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8118">
                  <a:moveTo>
                    <a:pt x="0" y="0"/>
                  </a:moveTo>
                  <a:lnTo>
                    <a:pt x="738" y="0"/>
                  </a:lnTo>
                  <a:lnTo>
                    <a:pt x="738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5A8BCD21-8D89-4A65-82E9-FA290F90B0F7}"/>
                </a:ext>
              </a:extLst>
            </p:cNvPr>
            <p:cNvSpPr/>
            <p:nvPr/>
          </p:nvSpPr>
          <p:spPr>
            <a:xfrm>
              <a:off x="9878466" y="1926351"/>
              <a:ext cx="737" cy="7379"/>
            </a:xfrm>
            <a:custGeom>
              <a:avLst/>
              <a:gdLst>
                <a:gd name="connsiteX0" fmla="*/ 0 w 737"/>
                <a:gd name="connsiteY0" fmla="*/ 0 h 7379"/>
                <a:gd name="connsiteX1" fmla="*/ 738 w 737"/>
                <a:gd name="connsiteY1" fmla="*/ 0 h 7379"/>
                <a:gd name="connsiteX2" fmla="*/ 738 w 737"/>
                <a:gd name="connsiteY2" fmla="*/ 7380 h 7379"/>
                <a:gd name="connsiteX3" fmla="*/ 0 w 737"/>
                <a:gd name="connsiteY3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9">
                  <a:moveTo>
                    <a:pt x="0" y="0"/>
                  </a:moveTo>
                  <a:lnTo>
                    <a:pt x="738" y="0"/>
                  </a:lnTo>
                  <a:lnTo>
                    <a:pt x="738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DD0C1DD-5A6D-43F7-8DD6-257C842A6858}"/>
                </a:ext>
              </a:extLst>
            </p:cNvPr>
            <p:cNvSpPr/>
            <p:nvPr/>
          </p:nvSpPr>
          <p:spPr>
            <a:xfrm>
              <a:off x="9877727" y="1926351"/>
              <a:ext cx="73800" cy="6642"/>
            </a:xfrm>
            <a:custGeom>
              <a:avLst/>
              <a:gdLst>
                <a:gd name="connsiteX0" fmla="*/ 0 w 73800"/>
                <a:gd name="connsiteY0" fmla="*/ 6642 h 6642"/>
                <a:gd name="connsiteX1" fmla="*/ 0 w 73800"/>
                <a:gd name="connsiteY1" fmla="*/ 6642 h 6642"/>
                <a:gd name="connsiteX2" fmla="*/ 0 w 73800"/>
                <a:gd name="connsiteY2" fmla="*/ 0 h 6642"/>
                <a:gd name="connsiteX3" fmla="*/ 0 w 73800"/>
                <a:gd name="connsiteY3" fmla="*/ 0 h 6642"/>
                <a:gd name="connsiteX4" fmla="*/ 0 w 73800"/>
                <a:gd name="connsiteY4" fmla="*/ 6642 h 6642"/>
                <a:gd name="connsiteX5" fmla="*/ 0 w 73800"/>
                <a:gd name="connsiteY5" fmla="*/ 738 h 6642"/>
                <a:gd name="connsiteX6" fmla="*/ 0 w 73800"/>
                <a:gd name="connsiteY6" fmla="*/ 738 h 6642"/>
                <a:gd name="connsiteX7" fmla="*/ 0 w 73800"/>
                <a:gd name="connsiteY7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6642">
                  <a:moveTo>
                    <a:pt x="0" y="6642"/>
                  </a:moveTo>
                  <a:lnTo>
                    <a:pt x="0" y="6642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6642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4F465C00-248D-415D-BD18-E59B0196932F}"/>
                </a:ext>
              </a:extLst>
            </p:cNvPr>
            <p:cNvSpPr/>
            <p:nvPr/>
          </p:nvSpPr>
          <p:spPr>
            <a:xfrm>
              <a:off x="9871824" y="1927089"/>
              <a:ext cx="1475" cy="5166"/>
            </a:xfrm>
            <a:custGeom>
              <a:avLst/>
              <a:gdLst>
                <a:gd name="connsiteX0" fmla="*/ 0 w 1475"/>
                <a:gd name="connsiteY0" fmla="*/ 0 h 5166"/>
                <a:gd name="connsiteX1" fmla="*/ 1476 w 1475"/>
                <a:gd name="connsiteY1" fmla="*/ 0 h 5166"/>
                <a:gd name="connsiteX2" fmla="*/ 1476 w 1475"/>
                <a:gd name="connsiteY2" fmla="*/ 5166 h 5166"/>
                <a:gd name="connsiteX3" fmla="*/ 0 w 1475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5166">
                  <a:moveTo>
                    <a:pt x="0" y="0"/>
                  </a:moveTo>
                  <a:lnTo>
                    <a:pt x="1476" y="0"/>
                  </a:lnTo>
                  <a:lnTo>
                    <a:pt x="1476" y="5166"/>
                  </a:lnTo>
                  <a:lnTo>
                    <a:pt x="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5F8568D8-0875-4C35-9845-3C8E4F101D24}"/>
                </a:ext>
              </a:extLst>
            </p:cNvPr>
            <p:cNvSpPr/>
            <p:nvPr/>
          </p:nvSpPr>
          <p:spPr>
            <a:xfrm>
              <a:off x="9869610" y="1927827"/>
              <a:ext cx="1475" cy="4427"/>
            </a:xfrm>
            <a:custGeom>
              <a:avLst/>
              <a:gdLst>
                <a:gd name="connsiteX0" fmla="*/ 0 w 1475"/>
                <a:gd name="connsiteY0" fmla="*/ 0 h 4427"/>
                <a:gd name="connsiteX1" fmla="*/ 1476 w 1475"/>
                <a:gd name="connsiteY1" fmla="*/ 0 h 4427"/>
                <a:gd name="connsiteX2" fmla="*/ 1476 w 1475"/>
                <a:gd name="connsiteY2" fmla="*/ 4428 h 4427"/>
                <a:gd name="connsiteX3" fmla="*/ 0 w 1475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4427">
                  <a:moveTo>
                    <a:pt x="0" y="0"/>
                  </a:moveTo>
                  <a:lnTo>
                    <a:pt x="1476" y="0"/>
                  </a:lnTo>
                  <a:lnTo>
                    <a:pt x="1476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A0A782BF-8966-4921-909F-2EDBCB25FAFE}"/>
                </a:ext>
              </a:extLst>
            </p:cNvPr>
            <p:cNvSpPr/>
            <p:nvPr/>
          </p:nvSpPr>
          <p:spPr>
            <a:xfrm>
              <a:off x="9867396" y="1927827"/>
              <a:ext cx="1475" cy="3689"/>
            </a:xfrm>
            <a:custGeom>
              <a:avLst/>
              <a:gdLst>
                <a:gd name="connsiteX0" fmla="*/ 0 w 1475"/>
                <a:gd name="connsiteY0" fmla="*/ 0 h 3689"/>
                <a:gd name="connsiteX1" fmla="*/ 1476 w 1475"/>
                <a:gd name="connsiteY1" fmla="*/ 0 h 3689"/>
                <a:gd name="connsiteX2" fmla="*/ 1476 w 1475"/>
                <a:gd name="connsiteY2" fmla="*/ 3690 h 3689"/>
                <a:gd name="connsiteX3" fmla="*/ 0 w 1475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3689">
                  <a:moveTo>
                    <a:pt x="0" y="0"/>
                  </a:moveTo>
                  <a:lnTo>
                    <a:pt x="1476" y="0"/>
                  </a:lnTo>
                  <a:lnTo>
                    <a:pt x="1476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FE785560-8C84-494E-BE79-12E56D8B2AF2}"/>
                </a:ext>
              </a:extLst>
            </p:cNvPr>
            <p:cNvSpPr/>
            <p:nvPr/>
          </p:nvSpPr>
          <p:spPr>
            <a:xfrm>
              <a:off x="9864444" y="1928565"/>
              <a:ext cx="1475" cy="2214"/>
            </a:xfrm>
            <a:custGeom>
              <a:avLst/>
              <a:gdLst>
                <a:gd name="connsiteX0" fmla="*/ 0 w 1475"/>
                <a:gd name="connsiteY0" fmla="*/ 0 h 2214"/>
                <a:gd name="connsiteX1" fmla="*/ 1476 w 1475"/>
                <a:gd name="connsiteY1" fmla="*/ 0 h 2214"/>
                <a:gd name="connsiteX2" fmla="*/ 1476 w 1475"/>
                <a:gd name="connsiteY2" fmla="*/ 2214 h 2214"/>
                <a:gd name="connsiteX3" fmla="*/ 0 w 1475"/>
                <a:gd name="connsiteY3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2214">
                  <a:moveTo>
                    <a:pt x="0" y="0"/>
                  </a:moveTo>
                  <a:lnTo>
                    <a:pt x="1476" y="0"/>
                  </a:lnTo>
                  <a:lnTo>
                    <a:pt x="1476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BF6F2114-D684-4F13-80FE-A8412659FD10}"/>
                </a:ext>
              </a:extLst>
            </p:cNvPr>
            <p:cNvSpPr/>
            <p:nvPr/>
          </p:nvSpPr>
          <p:spPr>
            <a:xfrm>
              <a:off x="9862230" y="1929303"/>
              <a:ext cx="1475" cy="1475"/>
            </a:xfrm>
            <a:custGeom>
              <a:avLst/>
              <a:gdLst>
                <a:gd name="connsiteX0" fmla="*/ 0 w 1475"/>
                <a:gd name="connsiteY0" fmla="*/ 0 h 1475"/>
                <a:gd name="connsiteX1" fmla="*/ 1476 w 1475"/>
                <a:gd name="connsiteY1" fmla="*/ 0 h 1475"/>
                <a:gd name="connsiteX2" fmla="*/ 1476 w 1475"/>
                <a:gd name="connsiteY2" fmla="*/ 1476 h 1475"/>
                <a:gd name="connsiteX3" fmla="*/ 0 w 1475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5">
                  <a:moveTo>
                    <a:pt x="0" y="0"/>
                  </a:moveTo>
                  <a:lnTo>
                    <a:pt x="1476" y="0"/>
                  </a:lnTo>
                  <a:lnTo>
                    <a:pt x="1476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A5BBF2BC-F8A2-4F2F-BE61-D909F475779B}"/>
                </a:ext>
              </a:extLst>
            </p:cNvPr>
            <p:cNvSpPr/>
            <p:nvPr/>
          </p:nvSpPr>
          <p:spPr>
            <a:xfrm>
              <a:off x="9917579" y="1924136"/>
              <a:ext cx="5904" cy="11808"/>
            </a:xfrm>
            <a:custGeom>
              <a:avLst/>
              <a:gdLst>
                <a:gd name="connsiteX0" fmla="*/ 0 w 5904"/>
                <a:gd name="connsiteY0" fmla="*/ 11808 h 11808"/>
                <a:gd name="connsiteX1" fmla="*/ 0 w 5904"/>
                <a:gd name="connsiteY1" fmla="*/ 11808 h 11808"/>
                <a:gd name="connsiteX2" fmla="*/ 0 w 5904"/>
                <a:gd name="connsiteY2" fmla="*/ 0 h 11808"/>
                <a:gd name="connsiteX3" fmla="*/ 0 w 5904"/>
                <a:gd name="connsiteY3" fmla="*/ 0 h 11808"/>
                <a:gd name="connsiteX4" fmla="*/ 0 w 5904"/>
                <a:gd name="connsiteY4" fmla="*/ 11808 h 11808"/>
                <a:gd name="connsiteX5" fmla="*/ 0 w 5904"/>
                <a:gd name="connsiteY5" fmla="*/ 11808 h 11808"/>
                <a:gd name="connsiteX6" fmla="*/ 0 w 5904"/>
                <a:gd name="connsiteY6" fmla="*/ 0 h 11808"/>
                <a:gd name="connsiteX7" fmla="*/ 0 w 5904"/>
                <a:gd name="connsiteY7" fmla="*/ 0 h 11808"/>
                <a:gd name="connsiteX8" fmla="*/ 5904 w 5904"/>
                <a:gd name="connsiteY8" fmla="*/ 11808 h 11808"/>
                <a:gd name="connsiteX9" fmla="*/ 5904 w 5904"/>
                <a:gd name="connsiteY9" fmla="*/ 11808 h 11808"/>
                <a:gd name="connsiteX10" fmla="*/ 5904 w 5904"/>
                <a:gd name="connsiteY10" fmla="*/ 0 h 11808"/>
                <a:gd name="connsiteX11" fmla="*/ 5904 w 5904"/>
                <a:gd name="connsiteY11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4" h="11808">
                  <a:moveTo>
                    <a:pt x="0" y="11808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11808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5904" y="11808"/>
                  </a:moveTo>
                  <a:lnTo>
                    <a:pt x="5904" y="11808"/>
                  </a:lnTo>
                  <a:lnTo>
                    <a:pt x="5904" y="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371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1160" y="1910099"/>
              <a:ext cx="124722" cy="17727"/>
              <a:chOff x="9851160" y="1910099"/>
              <a:chExt cx="124722" cy="17727"/>
            </a:xfrm>
          </p:grpSpPr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5612A28B-EAA4-4913-ABE2-9B532ED5E928}"/>
                  </a:ext>
                </a:extLst>
              </p:cNvPr>
              <p:cNvSpPr/>
              <p:nvPr/>
            </p:nvSpPr>
            <p:spPr>
              <a:xfrm>
                <a:off x="9851160" y="1910099"/>
                <a:ext cx="123983" cy="17727"/>
              </a:xfrm>
              <a:custGeom>
                <a:avLst/>
                <a:gdLst>
                  <a:gd name="connsiteX0" fmla="*/ 61254 w 123983"/>
                  <a:gd name="connsiteY0" fmla="*/ 10347 h 17727"/>
                  <a:gd name="connsiteX1" fmla="*/ 4428 w 123983"/>
                  <a:gd name="connsiteY1" fmla="*/ 17727 h 17727"/>
                  <a:gd name="connsiteX2" fmla="*/ 4428 w 123983"/>
                  <a:gd name="connsiteY2" fmla="*/ 11823 h 17727"/>
                  <a:gd name="connsiteX3" fmla="*/ 0 w 123983"/>
                  <a:gd name="connsiteY3" fmla="*/ 7395 h 17727"/>
                  <a:gd name="connsiteX4" fmla="*/ 61992 w 123983"/>
                  <a:gd name="connsiteY4" fmla="*/ 15 h 17727"/>
                  <a:gd name="connsiteX5" fmla="*/ 123984 w 123983"/>
                  <a:gd name="connsiteY5" fmla="*/ 7395 h 17727"/>
                  <a:gd name="connsiteX6" fmla="*/ 119556 w 123983"/>
                  <a:gd name="connsiteY6" fmla="*/ 11823 h 17727"/>
                  <a:gd name="connsiteX7" fmla="*/ 119556 w 123983"/>
                  <a:gd name="connsiteY7" fmla="*/ 17727 h 17727"/>
                  <a:gd name="connsiteX8" fmla="*/ 61992 w 123983"/>
                  <a:gd name="connsiteY8" fmla="*/ 10347 h 17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983" h="17727">
                    <a:moveTo>
                      <a:pt x="61254" y="10347"/>
                    </a:moveTo>
                    <a:cubicBezTo>
                      <a:pt x="42056" y="10077"/>
                      <a:pt x="22919" y="12563"/>
                      <a:pt x="4428" y="17727"/>
                    </a:cubicBezTo>
                    <a:cubicBezTo>
                      <a:pt x="4428" y="17727"/>
                      <a:pt x="4428" y="17727"/>
                      <a:pt x="4428" y="11823"/>
                    </a:cubicBezTo>
                    <a:cubicBezTo>
                      <a:pt x="4428" y="5919"/>
                      <a:pt x="0" y="7395"/>
                      <a:pt x="0" y="7395"/>
                    </a:cubicBezTo>
                    <a:cubicBezTo>
                      <a:pt x="20257" y="2262"/>
                      <a:pt x="41096" y="-219"/>
                      <a:pt x="61992" y="15"/>
                    </a:cubicBezTo>
                    <a:cubicBezTo>
                      <a:pt x="82885" y="-146"/>
                      <a:pt x="103713" y="2333"/>
                      <a:pt x="123984" y="7395"/>
                    </a:cubicBezTo>
                    <a:cubicBezTo>
                      <a:pt x="123984" y="7395"/>
                      <a:pt x="123984" y="7395"/>
                      <a:pt x="119556" y="11823"/>
                    </a:cubicBezTo>
                    <a:cubicBezTo>
                      <a:pt x="115128" y="16251"/>
                      <a:pt x="119556" y="16989"/>
                      <a:pt x="119556" y="17727"/>
                    </a:cubicBezTo>
                    <a:cubicBezTo>
                      <a:pt x="100823" y="12513"/>
                      <a:pt x="81435" y="10027"/>
                      <a:pt x="61992" y="10347"/>
                    </a:cubicBez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2B50AF7A-4312-4EAB-8FDD-CB44755C4625}"/>
                  </a:ext>
                </a:extLst>
              </p:cNvPr>
              <p:cNvSpPr/>
              <p:nvPr/>
            </p:nvSpPr>
            <p:spPr>
              <a:xfrm>
                <a:off x="9851160" y="1910108"/>
                <a:ext cx="124722" cy="17719"/>
              </a:xfrm>
              <a:custGeom>
                <a:avLst/>
                <a:gdLst>
                  <a:gd name="connsiteX0" fmla="*/ 118818 w 124722"/>
                  <a:gd name="connsiteY0" fmla="*/ 17719 h 17719"/>
                  <a:gd name="connsiteX1" fmla="*/ 4428 w 124722"/>
                  <a:gd name="connsiteY1" fmla="*/ 17719 h 17719"/>
                  <a:gd name="connsiteX2" fmla="*/ 4428 w 124722"/>
                  <a:gd name="connsiteY2" fmla="*/ 17719 h 17719"/>
                  <a:gd name="connsiteX3" fmla="*/ 4428 w 124722"/>
                  <a:gd name="connsiteY3" fmla="*/ 12553 h 17719"/>
                  <a:gd name="connsiteX4" fmla="*/ 0 w 124722"/>
                  <a:gd name="connsiteY4" fmla="*/ 8125 h 17719"/>
                  <a:gd name="connsiteX5" fmla="*/ 0 w 124722"/>
                  <a:gd name="connsiteY5" fmla="*/ 8125 h 17719"/>
                  <a:gd name="connsiteX6" fmla="*/ 61992 w 124722"/>
                  <a:gd name="connsiteY6" fmla="*/ 745 h 17719"/>
                  <a:gd name="connsiteX7" fmla="*/ 124722 w 124722"/>
                  <a:gd name="connsiteY7" fmla="*/ 8125 h 17719"/>
                  <a:gd name="connsiteX8" fmla="*/ 123984 w 124722"/>
                  <a:gd name="connsiteY8" fmla="*/ 8125 h 17719"/>
                  <a:gd name="connsiteX9" fmla="*/ 119556 w 124722"/>
                  <a:gd name="connsiteY9" fmla="*/ 12553 h 17719"/>
                  <a:gd name="connsiteX10" fmla="*/ 119556 w 124722"/>
                  <a:gd name="connsiteY10" fmla="*/ 17719 h 17719"/>
                  <a:gd name="connsiteX11" fmla="*/ 738 w 124722"/>
                  <a:gd name="connsiteY11" fmla="*/ 7387 h 17719"/>
                  <a:gd name="connsiteX12" fmla="*/ 738 w 124722"/>
                  <a:gd name="connsiteY12" fmla="*/ 11815 h 17719"/>
                  <a:gd name="connsiteX13" fmla="*/ 738 w 124722"/>
                  <a:gd name="connsiteY13" fmla="*/ 16981 h 17719"/>
                  <a:gd name="connsiteX14" fmla="*/ 56826 w 124722"/>
                  <a:gd name="connsiteY14" fmla="*/ 9601 h 17719"/>
                  <a:gd name="connsiteX15" fmla="*/ 56826 w 124722"/>
                  <a:gd name="connsiteY15" fmla="*/ 9601 h 17719"/>
                  <a:gd name="connsiteX16" fmla="*/ 113652 w 124722"/>
                  <a:gd name="connsiteY16" fmla="*/ 16981 h 17719"/>
                  <a:gd name="connsiteX17" fmla="*/ 113652 w 124722"/>
                  <a:gd name="connsiteY17" fmla="*/ 11815 h 17719"/>
                  <a:gd name="connsiteX18" fmla="*/ 123984 w 124722"/>
                  <a:gd name="connsiteY18" fmla="*/ 7387 h 17719"/>
                  <a:gd name="connsiteX19" fmla="*/ 2214 w 124722"/>
                  <a:gd name="connsiteY19" fmla="*/ 7387 h 17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4722" h="17719">
                    <a:moveTo>
                      <a:pt x="118818" y="17719"/>
                    </a:moveTo>
                    <a:cubicBezTo>
                      <a:pt x="81324" y="7869"/>
                      <a:pt x="41922" y="7869"/>
                      <a:pt x="4428" y="17719"/>
                    </a:cubicBezTo>
                    <a:lnTo>
                      <a:pt x="4428" y="17719"/>
                    </a:lnTo>
                    <a:cubicBezTo>
                      <a:pt x="4428" y="17719"/>
                      <a:pt x="4428" y="17719"/>
                      <a:pt x="4428" y="12553"/>
                    </a:cubicBezTo>
                    <a:cubicBezTo>
                      <a:pt x="4428" y="7387"/>
                      <a:pt x="0" y="8125"/>
                      <a:pt x="0" y="8125"/>
                    </a:cubicBezTo>
                    <a:lnTo>
                      <a:pt x="0" y="8125"/>
                    </a:lnTo>
                    <a:cubicBezTo>
                      <a:pt x="20266" y="3039"/>
                      <a:pt x="41098" y="560"/>
                      <a:pt x="61992" y="745"/>
                    </a:cubicBezTo>
                    <a:cubicBezTo>
                      <a:pt x="83128" y="569"/>
                      <a:pt x="104203" y="3048"/>
                      <a:pt x="124722" y="8125"/>
                    </a:cubicBezTo>
                    <a:lnTo>
                      <a:pt x="123984" y="8125"/>
                    </a:lnTo>
                    <a:cubicBezTo>
                      <a:pt x="123984" y="8125"/>
                      <a:pt x="123984" y="8125"/>
                      <a:pt x="119556" y="12553"/>
                    </a:cubicBezTo>
                    <a:cubicBezTo>
                      <a:pt x="115128" y="16981"/>
                      <a:pt x="119556" y="17719"/>
                      <a:pt x="119556" y="17719"/>
                    </a:cubicBezTo>
                    <a:close/>
                    <a:moveTo>
                      <a:pt x="738" y="7387"/>
                    </a:moveTo>
                    <a:cubicBezTo>
                      <a:pt x="1017" y="8850"/>
                      <a:pt x="1017" y="10352"/>
                      <a:pt x="738" y="11815"/>
                    </a:cubicBezTo>
                    <a:cubicBezTo>
                      <a:pt x="738" y="11815"/>
                      <a:pt x="738" y="11815"/>
                      <a:pt x="738" y="16981"/>
                    </a:cubicBezTo>
                    <a:cubicBezTo>
                      <a:pt x="19007" y="11961"/>
                      <a:pt x="37880" y="9478"/>
                      <a:pt x="56826" y="9601"/>
                    </a:cubicBezTo>
                    <a:lnTo>
                      <a:pt x="56826" y="9601"/>
                    </a:lnTo>
                    <a:cubicBezTo>
                      <a:pt x="76018" y="9429"/>
                      <a:pt x="95141" y="11912"/>
                      <a:pt x="113652" y="16981"/>
                    </a:cubicBezTo>
                    <a:cubicBezTo>
                      <a:pt x="113652" y="16981"/>
                      <a:pt x="113652" y="16981"/>
                      <a:pt x="113652" y="11815"/>
                    </a:cubicBezTo>
                    <a:cubicBezTo>
                      <a:pt x="113652" y="6649"/>
                      <a:pt x="123984" y="8125"/>
                      <a:pt x="123984" y="7387"/>
                    </a:cubicBezTo>
                    <a:cubicBezTo>
                      <a:pt x="83992" y="-2462"/>
                      <a:pt x="42206" y="-2462"/>
                      <a:pt x="2214" y="73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37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49684" y="1906387"/>
              <a:ext cx="125459" cy="11845"/>
              <a:chOff x="9849684" y="1906387"/>
              <a:chExt cx="125459" cy="11845"/>
            </a:xfrm>
          </p:grpSpPr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2D861C22-4DEE-479F-B4FA-B6B0A9314727}"/>
                  </a:ext>
                </a:extLst>
              </p:cNvPr>
              <p:cNvSpPr/>
              <p:nvPr/>
            </p:nvSpPr>
            <p:spPr>
              <a:xfrm>
                <a:off x="9850421" y="1906411"/>
                <a:ext cx="124722" cy="11083"/>
              </a:xfrm>
              <a:custGeom>
                <a:avLst/>
                <a:gdLst>
                  <a:gd name="connsiteX0" fmla="*/ 61992 w 124722"/>
                  <a:gd name="connsiteY0" fmla="*/ 3704 h 11083"/>
                  <a:gd name="connsiteX1" fmla="*/ 0 w 124722"/>
                  <a:gd name="connsiteY1" fmla="*/ 11084 h 11083"/>
                  <a:gd name="connsiteX2" fmla="*/ 0 w 124722"/>
                  <a:gd name="connsiteY2" fmla="*/ 11084 h 11083"/>
                  <a:gd name="connsiteX3" fmla="*/ 0 w 124722"/>
                  <a:gd name="connsiteY3" fmla="*/ 11084 h 11083"/>
                  <a:gd name="connsiteX4" fmla="*/ 62730 w 124722"/>
                  <a:gd name="connsiteY4" fmla="*/ 2966 h 11083"/>
                  <a:gd name="connsiteX5" fmla="*/ 124722 w 124722"/>
                  <a:gd name="connsiteY5" fmla="*/ 7394 h 11083"/>
                  <a:gd name="connsiteX6" fmla="*/ 124722 w 124722"/>
                  <a:gd name="connsiteY6" fmla="*/ 7394 h 11083"/>
                  <a:gd name="connsiteX7" fmla="*/ 124722 w 124722"/>
                  <a:gd name="connsiteY7" fmla="*/ 7394 h 11083"/>
                  <a:gd name="connsiteX8" fmla="*/ 61992 w 124722"/>
                  <a:gd name="connsiteY8" fmla="*/ 14 h 11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722" h="11083">
                    <a:moveTo>
                      <a:pt x="61992" y="3704"/>
                    </a:moveTo>
                    <a:cubicBezTo>
                      <a:pt x="41096" y="3469"/>
                      <a:pt x="20257" y="5950"/>
                      <a:pt x="0" y="11084"/>
                    </a:cubicBezTo>
                    <a:cubicBezTo>
                      <a:pt x="0" y="11084"/>
                      <a:pt x="0" y="11084"/>
                      <a:pt x="0" y="11084"/>
                    </a:cubicBezTo>
                    <a:cubicBezTo>
                      <a:pt x="0" y="11084"/>
                      <a:pt x="0" y="11084"/>
                      <a:pt x="0" y="11084"/>
                    </a:cubicBezTo>
                    <a:cubicBezTo>
                      <a:pt x="20450" y="5568"/>
                      <a:pt x="41550" y="2838"/>
                      <a:pt x="62730" y="2966"/>
                    </a:cubicBezTo>
                    <a:cubicBezTo>
                      <a:pt x="83499" y="1764"/>
                      <a:pt x="104336" y="3252"/>
                      <a:pt x="124722" y="7394"/>
                    </a:cubicBezTo>
                    <a:cubicBezTo>
                      <a:pt x="124722" y="7394"/>
                      <a:pt x="124722" y="7394"/>
                      <a:pt x="124722" y="7394"/>
                    </a:cubicBezTo>
                    <a:cubicBezTo>
                      <a:pt x="124722" y="7394"/>
                      <a:pt x="124722" y="7394"/>
                      <a:pt x="124722" y="7394"/>
                    </a:cubicBezTo>
                    <a:cubicBezTo>
                      <a:pt x="104212" y="2270"/>
                      <a:pt x="83131" y="-210"/>
                      <a:pt x="61992" y="14"/>
                    </a:cubicBez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A9BD6D99-C8EB-48CB-A9C9-10EBC1C4998D}"/>
                  </a:ext>
                </a:extLst>
              </p:cNvPr>
              <p:cNvSpPr/>
              <p:nvPr/>
            </p:nvSpPr>
            <p:spPr>
              <a:xfrm>
                <a:off x="9849684" y="1906387"/>
                <a:ext cx="125459" cy="11845"/>
              </a:xfrm>
              <a:custGeom>
                <a:avLst/>
                <a:gdLst>
                  <a:gd name="connsiteX0" fmla="*/ 0 w 125459"/>
                  <a:gd name="connsiteY0" fmla="*/ 11845 h 11845"/>
                  <a:gd name="connsiteX1" fmla="*/ 0 w 125459"/>
                  <a:gd name="connsiteY1" fmla="*/ 11845 h 11845"/>
                  <a:gd name="connsiteX2" fmla="*/ 0 w 125459"/>
                  <a:gd name="connsiteY2" fmla="*/ 11845 h 11845"/>
                  <a:gd name="connsiteX3" fmla="*/ 0 w 125459"/>
                  <a:gd name="connsiteY3" fmla="*/ 11845 h 11845"/>
                  <a:gd name="connsiteX4" fmla="*/ 63468 w 125459"/>
                  <a:gd name="connsiteY4" fmla="*/ 3727 h 11845"/>
                  <a:gd name="connsiteX5" fmla="*/ 125460 w 125459"/>
                  <a:gd name="connsiteY5" fmla="*/ 7417 h 11845"/>
                  <a:gd name="connsiteX6" fmla="*/ 125460 w 125459"/>
                  <a:gd name="connsiteY6" fmla="*/ 7417 h 11845"/>
                  <a:gd name="connsiteX7" fmla="*/ 125460 w 125459"/>
                  <a:gd name="connsiteY7" fmla="*/ 7417 h 11845"/>
                  <a:gd name="connsiteX8" fmla="*/ 125460 w 125459"/>
                  <a:gd name="connsiteY8" fmla="*/ 7417 h 11845"/>
                  <a:gd name="connsiteX9" fmla="*/ 63468 w 125459"/>
                  <a:gd name="connsiteY9" fmla="*/ 37 h 11845"/>
                  <a:gd name="connsiteX10" fmla="*/ 1476 w 125459"/>
                  <a:gd name="connsiteY10" fmla="*/ 7417 h 11845"/>
                  <a:gd name="connsiteX11" fmla="*/ 62730 w 125459"/>
                  <a:gd name="connsiteY11" fmla="*/ 37 h 11845"/>
                  <a:gd name="connsiteX12" fmla="*/ 0 w 125459"/>
                  <a:gd name="connsiteY12" fmla="*/ 8155 h 11845"/>
                  <a:gd name="connsiteX13" fmla="*/ 0 w 125459"/>
                  <a:gd name="connsiteY13" fmla="*/ 8155 h 11845"/>
                  <a:gd name="connsiteX14" fmla="*/ 0 w 125459"/>
                  <a:gd name="connsiteY14" fmla="*/ 8155 h 11845"/>
                  <a:gd name="connsiteX15" fmla="*/ 61992 w 125459"/>
                  <a:gd name="connsiteY15" fmla="*/ 775 h 11845"/>
                  <a:gd name="connsiteX16" fmla="*/ 61992 w 125459"/>
                  <a:gd name="connsiteY16" fmla="*/ 775 h 11845"/>
                  <a:gd name="connsiteX17" fmla="*/ 124722 w 125459"/>
                  <a:gd name="connsiteY17" fmla="*/ 8155 h 11845"/>
                  <a:gd name="connsiteX18" fmla="*/ 124722 w 125459"/>
                  <a:gd name="connsiteY18" fmla="*/ 8155 h 11845"/>
                  <a:gd name="connsiteX19" fmla="*/ 124722 w 125459"/>
                  <a:gd name="connsiteY19" fmla="*/ 8155 h 11845"/>
                  <a:gd name="connsiteX20" fmla="*/ 125460 w 125459"/>
                  <a:gd name="connsiteY20" fmla="*/ 8155 h 11845"/>
                  <a:gd name="connsiteX21" fmla="*/ 62730 w 125459"/>
                  <a:gd name="connsiteY21" fmla="*/ 37 h 11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25459" h="11845">
                    <a:moveTo>
                      <a:pt x="0" y="11845"/>
                    </a:moveTo>
                    <a:lnTo>
                      <a:pt x="0" y="11845"/>
                    </a:lnTo>
                    <a:lnTo>
                      <a:pt x="0" y="11845"/>
                    </a:lnTo>
                    <a:lnTo>
                      <a:pt x="0" y="11845"/>
                    </a:lnTo>
                    <a:cubicBezTo>
                      <a:pt x="20651" y="6080"/>
                      <a:pt x="42031" y="3346"/>
                      <a:pt x="63468" y="3727"/>
                    </a:cubicBezTo>
                    <a:cubicBezTo>
                      <a:pt x="84203" y="2039"/>
                      <a:pt x="105072" y="3281"/>
                      <a:pt x="125460" y="7417"/>
                    </a:cubicBezTo>
                    <a:lnTo>
                      <a:pt x="125460" y="7417"/>
                    </a:lnTo>
                    <a:lnTo>
                      <a:pt x="125460" y="7417"/>
                    </a:lnTo>
                    <a:cubicBezTo>
                      <a:pt x="125460" y="7417"/>
                      <a:pt x="125460" y="7417"/>
                      <a:pt x="125460" y="7417"/>
                    </a:cubicBezTo>
                    <a:cubicBezTo>
                      <a:pt x="105194" y="2332"/>
                      <a:pt x="84362" y="-148"/>
                      <a:pt x="63468" y="37"/>
                    </a:cubicBezTo>
                    <a:cubicBezTo>
                      <a:pt x="42577" y="-101"/>
                      <a:pt x="21751" y="2379"/>
                      <a:pt x="1476" y="7417"/>
                    </a:cubicBezTo>
                    <a:close/>
                    <a:moveTo>
                      <a:pt x="62730" y="37"/>
                    </a:moveTo>
                    <a:cubicBezTo>
                      <a:pt x="41535" y="-357"/>
                      <a:pt x="20397" y="2378"/>
                      <a:pt x="0" y="8155"/>
                    </a:cubicBezTo>
                    <a:lnTo>
                      <a:pt x="0" y="8155"/>
                    </a:lnTo>
                    <a:cubicBezTo>
                      <a:pt x="0" y="8155"/>
                      <a:pt x="0" y="8155"/>
                      <a:pt x="0" y="8155"/>
                    </a:cubicBezTo>
                    <a:cubicBezTo>
                      <a:pt x="20266" y="3070"/>
                      <a:pt x="41098" y="590"/>
                      <a:pt x="61992" y="775"/>
                    </a:cubicBezTo>
                    <a:lnTo>
                      <a:pt x="61992" y="775"/>
                    </a:lnTo>
                    <a:cubicBezTo>
                      <a:pt x="83126" y="645"/>
                      <a:pt x="104195" y="3124"/>
                      <a:pt x="124722" y="8155"/>
                    </a:cubicBezTo>
                    <a:cubicBezTo>
                      <a:pt x="124722" y="8155"/>
                      <a:pt x="124722" y="8155"/>
                      <a:pt x="124722" y="8155"/>
                    </a:cubicBezTo>
                    <a:lnTo>
                      <a:pt x="124722" y="8155"/>
                    </a:lnTo>
                    <a:lnTo>
                      <a:pt x="125460" y="8155"/>
                    </a:lnTo>
                    <a:cubicBezTo>
                      <a:pt x="105046" y="2461"/>
                      <a:pt x="83921" y="-273"/>
                      <a:pt x="62730" y="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69E84564-0FD8-4549-A8A7-A6FDBD89F9C3}"/>
                </a:ext>
              </a:extLst>
            </p:cNvPr>
            <p:cNvSpPr/>
            <p:nvPr/>
          </p:nvSpPr>
          <p:spPr>
            <a:xfrm>
              <a:off x="9860753" y="1924144"/>
              <a:ext cx="104058" cy="11806"/>
            </a:xfrm>
            <a:custGeom>
              <a:avLst/>
              <a:gdLst>
                <a:gd name="connsiteX0" fmla="*/ 51660 w 104058"/>
                <a:gd name="connsiteY0" fmla="*/ 11801 h 11806"/>
                <a:gd name="connsiteX1" fmla="*/ 51660 w 104058"/>
                <a:gd name="connsiteY1" fmla="*/ 11801 h 11806"/>
                <a:gd name="connsiteX2" fmla="*/ 0 w 104058"/>
                <a:gd name="connsiteY2" fmla="*/ 5897 h 11806"/>
                <a:gd name="connsiteX3" fmla="*/ 0 w 104058"/>
                <a:gd name="connsiteY3" fmla="*/ 5897 h 11806"/>
                <a:gd name="connsiteX4" fmla="*/ 104058 w 104058"/>
                <a:gd name="connsiteY4" fmla="*/ 5897 h 11806"/>
                <a:gd name="connsiteX5" fmla="*/ 104058 w 104058"/>
                <a:gd name="connsiteY5" fmla="*/ 5897 h 11806"/>
                <a:gd name="connsiteX6" fmla="*/ 51660 w 104058"/>
                <a:gd name="connsiteY6" fmla="*/ 11801 h 11806"/>
                <a:gd name="connsiteX7" fmla="*/ 1476 w 104058"/>
                <a:gd name="connsiteY7" fmla="*/ 5897 h 11806"/>
                <a:gd name="connsiteX8" fmla="*/ 51660 w 104058"/>
                <a:gd name="connsiteY8" fmla="*/ 11063 h 11806"/>
                <a:gd name="connsiteX9" fmla="*/ 102582 w 104058"/>
                <a:gd name="connsiteY9" fmla="*/ 5897 h 11806"/>
                <a:gd name="connsiteX10" fmla="*/ 1476 w 104058"/>
                <a:gd name="connsiteY10" fmla="*/ 5897 h 1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058" h="11806">
                  <a:moveTo>
                    <a:pt x="51660" y="11801"/>
                  </a:moveTo>
                  <a:lnTo>
                    <a:pt x="51660" y="11801"/>
                  </a:lnTo>
                  <a:cubicBezTo>
                    <a:pt x="34268" y="11869"/>
                    <a:pt x="16928" y="9887"/>
                    <a:pt x="0" y="5897"/>
                  </a:cubicBezTo>
                  <a:lnTo>
                    <a:pt x="0" y="5897"/>
                  </a:lnTo>
                  <a:cubicBezTo>
                    <a:pt x="34240" y="-1966"/>
                    <a:pt x="69818" y="-1966"/>
                    <a:pt x="104058" y="5897"/>
                  </a:cubicBezTo>
                  <a:lnTo>
                    <a:pt x="104058" y="5897"/>
                  </a:lnTo>
                  <a:cubicBezTo>
                    <a:pt x="86890" y="9945"/>
                    <a:pt x="69299" y="11927"/>
                    <a:pt x="51660" y="11801"/>
                  </a:cubicBezTo>
                  <a:close/>
                  <a:moveTo>
                    <a:pt x="1476" y="5897"/>
                  </a:moveTo>
                  <a:cubicBezTo>
                    <a:pt x="17929" y="9670"/>
                    <a:pt x="34783" y="11405"/>
                    <a:pt x="51660" y="11063"/>
                  </a:cubicBezTo>
                  <a:cubicBezTo>
                    <a:pt x="68780" y="11405"/>
                    <a:pt x="85880" y="9671"/>
                    <a:pt x="102582" y="5897"/>
                  </a:cubicBezTo>
                  <a:cubicBezTo>
                    <a:pt x="69331" y="-1901"/>
                    <a:pt x="34727" y="-1901"/>
                    <a:pt x="1476" y="589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378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95440" y="1913066"/>
              <a:ext cx="3443" cy="4428"/>
              <a:chOff x="9895440" y="1913066"/>
              <a:chExt cx="3443" cy="4428"/>
            </a:xfrm>
          </p:grpSpPr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52C122F1-1356-44DD-ADC3-2185FD9BBF33}"/>
                  </a:ext>
                </a:extLst>
              </p:cNvPr>
              <p:cNvSpPr/>
              <p:nvPr/>
            </p:nvSpPr>
            <p:spPr>
              <a:xfrm>
                <a:off x="9895440" y="1915280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07E3691A-EBB5-4963-8EC8-ACCEC20C946B}"/>
                  </a:ext>
                </a:extLst>
              </p:cNvPr>
              <p:cNvSpPr/>
              <p:nvPr/>
            </p:nvSpPr>
            <p:spPr>
              <a:xfrm>
                <a:off x="9896916" y="1913066"/>
                <a:ext cx="1967" cy="4428"/>
              </a:xfrm>
              <a:custGeom>
                <a:avLst/>
                <a:gdLst>
                  <a:gd name="connsiteX0" fmla="*/ 0 w 1967"/>
                  <a:gd name="connsiteY0" fmla="*/ 4428 h 4428"/>
                  <a:gd name="connsiteX1" fmla="*/ 0 w 1967"/>
                  <a:gd name="connsiteY1" fmla="*/ 0 h 4428"/>
                  <a:gd name="connsiteX2" fmla="*/ 0 w 1967"/>
                  <a:gd name="connsiteY2" fmla="*/ 0 h 4428"/>
                  <a:gd name="connsiteX3" fmla="*/ 0 w 1967"/>
                  <a:gd name="connsiteY3" fmla="*/ 4428 h 4428"/>
                  <a:gd name="connsiteX4" fmla="*/ 0 w 1967"/>
                  <a:gd name="connsiteY4" fmla="*/ 4428 h 4428"/>
                  <a:gd name="connsiteX5" fmla="*/ 0 w 1967"/>
                  <a:gd name="connsiteY5" fmla="*/ 4428 h 4428"/>
                  <a:gd name="connsiteX6" fmla="*/ 0 w 1967"/>
                  <a:gd name="connsiteY6" fmla="*/ 4428 h 4428"/>
                  <a:gd name="connsiteX7" fmla="*/ 0 w 1967"/>
                  <a:gd name="connsiteY7" fmla="*/ 4428 h 4428"/>
                  <a:gd name="connsiteX8" fmla="*/ 0 w 1967"/>
                  <a:gd name="connsiteY8" fmla="*/ 738 h 4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7" h="4428">
                    <a:moveTo>
                      <a:pt x="0" y="4428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428" y="4428"/>
                      <a:pt x="0" y="4428"/>
                    </a:cubicBez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cubicBezTo>
                      <a:pt x="0" y="4428"/>
                      <a:pt x="0" y="4428"/>
                      <a:pt x="0" y="4428"/>
                    </a:cubicBezTo>
                    <a:cubicBezTo>
                      <a:pt x="0" y="4428"/>
                      <a:pt x="4428" y="738"/>
                      <a:pt x="0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381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06510" y="1916756"/>
              <a:ext cx="12545" cy="738"/>
              <a:chOff x="9906510" y="1916756"/>
              <a:chExt cx="12545" cy="738"/>
            </a:xfrm>
          </p:grpSpPr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8CF2F520-A7BB-4B21-8DC9-6639D5EA09B1}"/>
                  </a:ext>
                </a:extLst>
              </p:cNvPr>
              <p:cNvSpPr/>
              <p:nvPr/>
            </p:nvSpPr>
            <p:spPr>
              <a:xfrm>
                <a:off x="9906510" y="1916756"/>
                <a:ext cx="12545" cy="73800"/>
              </a:xfrm>
              <a:custGeom>
                <a:avLst/>
                <a:gdLst>
                  <a:gd name="connsiteX0" fmla="*/ 5904 w 12545"/>
                  <a:gd name="connsiteY0" fmla="*/ 0 h 73800"/>
                  <a:gd name="connsiteX1" fmla="*/ 0 w 12545"/>
                  <a:gd name="connsiteY1" fmla="*/ 0 h 73800"/>
                  <a:gd name="connsiteX2" fmla="*/ 0 w 12545"/>
                  <a:gd name="connsiteY2" fmla="*/ 0 h 73800"/>
                  <a:gd name="connsiteX3" fmla="*/ 0 w 12545"/>
                  <a:gd name="connsiteY3" fmla="*/ 0 h 73800"/>
                  <a:gd name="connsiteX4" fmla="*/ 12546 w 12545"/>
                  <a:gd name="connsiteY4" fmla="*/ 0 h 73800"/>
                  <a:gd name="connsiteX5" fmla="*/ 12546 w 12545"/>
                  <a:gd name="connsiteY5" fmla="*/ 0 h 73800"/>
                  <a:gd name="connsiteX6" fmla="*/ 12546 w 12545"/>
                  <a:gd name="connsiteY6" fmla="*/ 0 h 73800"/>
                  <a:gd name="connsiteX7" fmla="*/ 5904 w 12545"/>
                  <a:gd name="connsiteY7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45" h="73800">
                    <a:moveTo>
                      <a:pt x="5904" y="0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12546" y="0"/>
                    </a:lnTo>
                    <a:cubicBezTo>
                      <a:pt x="12546" y="0"/>
                      <a:pt x="12546" y="0"/>
                      <a:pt x="12546" y="0"/>
                    </a:cubicBezTo>
                    <a:lnTo>
                      <a:pt x="12546" y="0"/>
                    </a:lnTo>
                    <a:lnTo>
                      <a:pt x="5904" y="0"/>
                    </a:lnTo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5E8C11C2-09DC-48A8-9723-11BB97CB4F1C}"/>
                  </a:ext>
                </a:extLst>
              </p:cNvPr>
              <p:cNvSpPr/>
              <p:nvPr/>
            </p:nvSpPr>
            <p:spPr>
              <a:xfrm>
                <a:off x="9906510" y="1917495"/>
                <a:ext cx="12545" cy="73800"/>
              </a:xfrm>
              <a:custGeom>
                <a:avLst/>
                <a:gdLst>
                  <a:gd name="connsiteX0" fmla="*/ 12546 w 12545"/>
                  <a:gd name="connsiteY0" fmla="*/ 0 h 73800"/>
                  <a:gd name="connsiteX1" fmla="*/ 0 w 12545"/>
                  <a:gd name="connsiteY1" fmla="*/ 0 h 73800"/>
                  <a:gd name="connsiteX2" fmla="*/ 0 w 12545"/>
                  <a:gd name="connsiteY2" fmla="*/ 0 h 73800"/>
                  <a:gd name="connsiteX3" fmla="*/ 0 w 12545"/>
                  <a:gd name="connsiteY3" fmla="*/ 0 h 73800"/>
                  <a:gd name="connsiteX4" fmla="*/ 12546 w 12545"/>
                  <a:gd name="connsiteY4" fmla="*/ 0 h 73800"/>
                  <a:gd name="connsiteX5" fmla="*/ 12546 w 12545"/>
                  <a:gd name="connsiteY5" fmla="*/ 0 h 73800"/>
                  <a:gd name="connsiteX6" fmla="*/ 12546 w 12545"/>
                  <a:gd name="connsiteY6" fmla="*/ 0 h 73800"/>
                  <a:gd name="connsiteX7" fmla="*/ 0 w 12545"/>
                  <a:gd name="connsiteY7" fmla="*/ 0 h 73800"/>
                  <a:gd name="connsiteX8" fmla="*/ 0 w 12545"/>
                  <a:gd name="connsiteY8" fmla="*/ 0 h 73800"/>
                  <a:gd name="connsiteX9" fmla="*/ 0 w 12545"/>
                  <a:gd name="connsiteY9" fmla="*/ 0 h 73800"/>
                  <a:gd name="connsiteX10" fmla="*/ 12546 w 12545"/>
                  <a:gd name="connsiteY10" fmla="*/ 0 h 73800"/>
                  <a:gd name="connsiteX11" fmla="*/ 12546 w 12545"/>
                  <a:gd name="connsiteY11" fmla="*/ 0 h 73800"/>
                  <a:gd name="connsiteX12" fmla="*/ 12546 w 12545"/>
                  <a:gd name="connsiteY12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545" h="73800">
                    <a:moveTo>
                      <a:pt x="1254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2546" y="0"/>
                    </a:lnTo>
                    <a:lnTo>
                      <a:pt x="12546" y="0"/>
                    </a:lnTo>
                    <a:lnTo>
                      <a:pt x="12546" y="0"/>
                    </a:ln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12546" y="0"/>
                    </a:lnTo>
                    <a:lnTo>
                      <a:pt x="12546" y="0"/>
                    </a:lnTo>
                    <a:cubicBezTo>
                      <a:pt x="12546" y="0"/>
                      <a:pt x="12546" y="0"/>
                      <a:pt x="1254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38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77727" y="1914543"/>
              <a:ext cx="9594" cy="5165"/>
              <a:chOff x="9877727" y="1914543"/>
              <a:chExt cx="9594" cy="5165"/>
            </a:xfrm>
          </p:grpSpPr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18B93245-F2BD-45F1-9AD2-889C66FCCCFE}"/>
                  </a:ext>
                </a:extLst>
              </p:cNvPr>
              <p:cNvSpPr/>
              <p:nvPr/>
            </p:nvSpPr>
            <p:spPr>
              <a:xfrm>
                <a:off x="9878466" y="1918232"/>
                <a:ext cx="8118" cy="73800"/>
              </a:xfrm>
              <a:custGeom>
                <a:avLst/>
                <a:gdLst>
                  <a:gd name="connsiteX0" fmla="*/ 4428 w 8118"/>
                  <a:gd name="connsiteY0" fmla="*/ 0 h 73800"/>
                  <a:gd name="connsiteX1" fmla="*/ 0 w 8118"/>
                  <a:gd name="connsiteY1" fmla="*/ 0 h 73800"/>
                  <a:gd name="connsiteX2" fmla="*/ 0 w 8118"/>
                  <a:gd name="connsiteY2" fmla="*/ 0 h 73800"/>
                  <a:gd name="connsiteX3" fmla="*/ 0 w 8118"/>
                  <a:gd name="connsiteY3" fmla="*/ 0 h 73800"/>
                  <a:gd name="connsiteX4" fmla="*/ 8118 w 8118"/>
                  <a:gd name="connsiteY4" fmla="*/ 0 h 73800"/>
                  <a:gd name="connsiteX5" fmla="*/ 8118 w 8118"/>
                  <a:gd name="connsiteY5" fmla="*/ 0 h 73800"/>
                  <a:gd name="connsiteX6" fmla="*/ 8118 w 8118"/>
                  <a:gd name="connsiteY6" fmla="*/ 0 h 73800"/>
                  <a:gd name="connsiteX7" fmla="*/ 4428 w 8118"/>
                  <a:gd name="connsiteY7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18" h="73800">
                    <a:moveTo>
                      <a:pt x="4428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8118" y="0"/>
                    </a:lnTo>
                    <a:cubicBezTo>
                      <a:pt x="8118" y="0"/>
                      <a:pt x="8118" y="0"/>
                      <a:pt x="8118" y="0"/>
                    </a:cubicBezTo>
                    <a:cubicBezTo>
                      <a:pt x="8118" y="0"/>
                      <a:pt x="8118" y="0"/>
                      <a:pt x="8118" y="0"/>
                    </a:cubicBezTo>
                    <a:lnTo>
                      <a:pt x="4428" y="0"/>
                    </a:lnTo>
                  </a:path>
                </a:pathLst>
              </a:custGeom>
              <a:solidFill>
                <a:srgbClr val="058E6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F321A1A6-B772-460E-BFE0-1261D315E946}"/>
                  </a:ext>
                </a:extLst>
              </p:cNvPr>
              <p:cNvSpPr/>
              <p:nvPr/>
            </p:nvSpPr>
            <p:spPr>
              <a:xfrm>
                <a:off x="9877727" y="1914543"/>
                <a:ext cx="9594" cy="5165"/>
              </a:xfrm>
              <a:custGeom>
                <a:avLst/>
                <a:gdLst>
                  <a:gd name="connsiteX0" fmla="*/ 738 w 9594"/>
                  <a:gd name="connsiteY0" fmla="*/ 5166 h 5165"/>
                  <a:gd name="connsiteX1" fmla="*/ 738 w 9594"/>
                  <a:gd name="connsiteY1" fmla="*/ 5166 h 5165"/>
                  <a:gd name="connsiteX2" fmla="*/ 738 w 9594"/>
                  <a:gd name="connsiteY2" fmla="*/ 5166 h 5165"/>
                  <a:gd name="connsiteX3" fmla="*/ 738 w 9594"/>
                  <a:gd name="connsiteY3" fmla="*/ 5166 h 5165"/>
                  <a:gd name="connsiteX4" fmla="*/ 9594 w 9594"/>
                  <a:gd name="connsiteY4" fmla="*/ 5166 h 5165"/>
                  <a:gd name="connsiteX5" fmla="*/ 9594 w 9594"/>
                  <a:gd name="connsiteY5" fmla="*/ 5166 h 5165"/>
                  <a:gd name="connsiteX6" fmla="*/ 9594 w 9594"/>
                  <a:gd name="connsiteY6" fmla="*/ 5166 h 5165"/>
                  <a:gd name="connsiteX7" fmla="*/ 9594 w 9594"/>
                  <a:gd name="connsiteY7" fmla="*/ 5166 h 5165"/>
                  <a:gd name="connsiteX8" fmla="*/ 738 w 9594"/>
                  <a:gd name="connsiteY8" fmla="*/ 5166 h 5165"/>
                  <a:gd name="connsiteX9" fmla="*/ 8856 w 9594"/>
                  <a:gd name="connsiteY9" fmla="*/ 0 h 5165"/>
                  <a:gd name="connsiteX10" fmla="*/ 0 w 9594"/>
                  <a:gd name="connsiteY10" fmla="*/ 0 h 5165"/>
                  <a:gd name="connsiteX11" fmla="*/ 0 w 9594"/>
                  <a:gd name="connsiteY11" fmla="*/ 0 h 5165"/>
                  <a:gd name="connsiteX12" fmla="*/ 0 w 9594"/>
                  <a:gd name="connsiteY12" fmla="*/ 0 h 5165"/>
                  <a:gd name="connsiteX13" fmla="*/ 0 w 9594"/>
                  <a:gd name="connsiteY13" fmla="*/ 0 h 5165"/>
                  <a:gd name="connsiteX14" fmla="*/ 8856 w 9594"/>
                  <a:gd name="connsiteY14" fmla="*/ 0 h 5165"/>
                  <a:gd name="connsiteX15" fmla="*/ 8856 w 9594"/>
                  <a:gd name="connsiteY15" fmla="*/ 0 h 5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594" h="5165">
                    <a:moveTo>
                      <a:pt x="738" y="5166"/>
                    </a:moveTo>
                    <a:cubicBezTo>
                      <a:pt x="738" y="5166"/>
                      <a:pt x="738" y="5166"/>
                      <a:pt x="738" y="5166"/>
                    </a:cubicBezTo>
                    <a:cubicBezTo>
                      <a:pt x="738" y="5166"/>
                      <a:pt x="738" y="5166"/>
                      <a:pt x="738" y="5166"/>
                    </a:cubicBezTo>
                    <a:lnTo>
                      <a:pt x="738" y="5166"/>
                    </a:lnTo>
                    <a:lnTo>
                      <a:pt x="9594" y="5166"/>
                    </a:lnTo>
                    <a:cubicBezTo>
                      <a:pt x="9594" y="5166"/>
                      <a:pt x="9594" y="5166"/>
                      <a:pt x="9594" y="5166"/>
                    </a:cubicBezTo>
                    <a:lnTo>
                      <a:pt x="9594" y="5166"/>
                    </a:lnTo>
                    <a:lnTo>
                      <a:pt x="9594" y="5166"/>
                    </a:lnTo>
                    <a:lnTo>
                      <a:pt x="738" y="5166"/>
                    </a:lnTo>
                    <a:close/>
                    <a:moveTo>
                      <a:pt x="88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8856" y="0"/>
                    </a:lnTo>
                    <a:lnTo>
                      <a:pt x="8856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387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65182" y="1916756"/>
              <a:ext cx="2213" cy="4427"/>
              <a:chOff x="9865182" y="1916756"/>
              <a:chExt cx="2213" cy="4427"/>
            </a:xfrm>
          </p:grpSpPr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AD69EF6-CE96-41ED-8078-C1C0BED5A896}"/>
                  </a:ext>
                </a:extLst>
              </p:cNvPr>
              <p:cNvSpPr/>
              <p:nvPr/>
            </p:nvSpPr>
            <p:spPr>
              <a:xfrm>
                <a:off x="9865182" y="1918971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F45ABFB9-7E23-49C2-B1F8-5A160F3254E1}"/>
                  </a:ext>
                </a:extLst>
              </p:cNvPr>
              <p:cNvSpPr/>
              <p:nvPr/>
            </p:nvSpPr>
            <p:spPr>
              <a:xfrm>
                <a:off x="9867395" y="1916756"/>
                <a:ext cx="73800" cy="4427"/>
              </a:xfrm>
              <a:custGeom>
                <a:avLst/>
                <a:gdLst>
                  <a:gd name="connsiteX0" fmla="*/ 0 w 73800"/>
                  <a:gd name="connsiteY0" fmla="*/ 4428 h 4427"/>
                  <a:gd name="connsiteX1" fmla="*/ 0 w 73800"/>
                  <a:gd name="connsiteY1" fmla="*/ 0 h 4427"/>
                  <a:gd name="connsiteX2" fmla="*/ 0 w 73800"/>
                  <a:gd name="connsiteY2" fmla="*/ 4428 h 4427"/>
                  <a:gd name="connsiteX3" fmla="*/ 0 w 73800"/>
                  <a:gd name="connsiteY3" fmla="*/ 4428 h 4427"/>
                  <a:gd name="connsiteX4" fmla="*/ 0 w 73800"/>
                  <a:gd name="connsiteY4" fmla="*/ 4428 h 4427"/>
                  <a:gd name="connsiteX5" fmla="*/ 0 w 73800"/>
                  <a:gd name="connsiteY5" fmla="*/ 4428 h 4427"/>
                  <a:gd name="connsiteX6" fmla="*/ 0 w 73800"/>
                  <a:gd name="connsiteY6" fmla="*/ 4428 h 4427"/>
                  <a:gd name="connsiteX7" fmla="*/ 0 w 73800"/>
                  <a:gd name="connsiteY7" fmla="*/ 4428 h 4427"/>
                  <a:gd name="connsiteX8" fmla="*/ 0 w 73800"/>
                  <a:gd name="connsiteY8" fmla="*/ 73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0" h="4427">
                    <a:moveTo>
                      <a:pt x="0" y="4428"/>
                    </a:moveTo>
                    <a:lnTo>
                      <a:pt x="0" y="0"/>
                    </a:lnTo>
                    <a:lnTo>
                      <a:pt x="0" y="4428"/>
                    </a:lnTo>
                    <a:lnTo>
                      <a:pt x="0" y="4428"/>
                    </a:ln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lnTo>
                      <a:pt x="0" y="4428"/>
                    </a:lnTo>
                    <a:lnTo>
                      <a:pt x="0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390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1160" y="1922660"/>
              <a:ext cx="7379" cy="1475"/>
              <a:chOff x="9851160" y="1922660"/>
              <a:chExt cx="7379" cy="1475"/>
            </a:xfrm>
          </p:grpSpPr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26BBC95E-37B4-440B-933D-25C17DD24C4D}"/>
                  </a:ext>
                </a:extLst>
              </p:cNvPr>
              <p:cNvSpPr/>
              <p:nvPr/>
            </p:nvSpPr>
            <p:spPr>
              <a:xfrm>
                <a:off x="9851897" y="1922660"/>
                <a:ext cx="5903" cy="73800"/>
              </a:xfrm>
              <a:custGeom>
                <a:avLst/>
                <a:gdLst>
                  <a:gd name="connsiteX0" fmla="*/ 0 w 5903"/>
                  <a:gd name="connsiteY0" fmla="*/ 0 h 73800"/>
                  <a:gd name="connsiteX1" fmla="*/ 0 w 5903"/>
                  <a:gd name="connsiteY1" fmla="*/ 0 h 73800"/>
                  <a:gd name="connsiteX2" fmla="*/ 5904 w 5903"/>
                  <a:gd name="connsiteY2" fmla="*/ 0 h 73800"/>
                  <a:gd name="connsiteX3" fmla="*/ 1476 w 5903"/>
                  <a:gd name="connsiteY3" fmla="*/ 0 h 73800"/>
                  <a:gd name="connsiteX4" fmla="*/ 1476 w 5903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3" h="73800">
                    <a:moveTo>
                      <a:pt x="0" y="0"/>
                    </a:moveTo>
                    <a:lnTo>
                      <a:pt x="0" y="0"/>
                    </a:lnTo>
                    <a:lnTo>
                      <a:pt x="5904" y="0"/>
                    </a:lnTo>
                    <a:lnTo>
                      <a:pt x="1476" y="0"/>
                    </a:lnTo>
                    <a:lnTo>
                      <a:pt x="1476" y="0"/>
                    </a:lnTo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0DD4B20C-147D-46A4-827D-A6A4593B6844}"/>
                  </a:ext>
                </a:extLst>
              </p:cNvPr>
              <p:cNvSpPr/>
              <p:nvPr/>
            </p:nvSpPr>
            <p:spPr>
              <a:xfrm>
                <a:off x="9851160" y="1924136"/>
                <a:ext cx="7379" cy="73800"/>
              </a:xfrm>
              <a:custGeom>
                <a:avLst/>
                <a:gdLst>
                  <a:gd name="connsiteX0" fmla="*/ 4428 w 7379"/>
                  <a:gd name="connsiteY0" fmla="*/ 0 h 73800"/>
                  <a:gd name="connsiteX1" fmla="*/ 0 w 7379"/>
                  <a:gd name="connsiteY1" fmla="*/ 0 h 73800"/>
                  <a:gd name="connsiteX2" fmla="*/ 0 w 7379"/>
                  <a:gd name="connsiteY2" fmla="*/ 0 h 73800"/>
                  <a:gd name="connsiteX3" fmla="*/ 7380 w 7379"/>
                  <a:gd name="connsiteY3" fmla="*/ 0 h 73800"/>
                  <a:gd name="connsiteX4" fmla="*/ 4428 w 7379"/>
                  <a:gd name="connsiteY4" fmla="*/ 0 h 73800"/>
                  <a:gd name="connsiteX5" fmla="*/ 4428 w 7379"/>
                  <a:gd name="connsiteY5" fmla="*/ 0 h 73800"/>
                  <a:gd name="connsiteX6" fmla="*/ 4428 w 7379"/>
                  <a:gd name="connsiteY6" fmla="*/ 0 h 73800"/>
                  <a:gd name="connsiteX7" fmla="*/ 2952 w 7379"/>
                  <a:gd name="connsiteY7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79" h="73800">
                    <a:moveTo>
                      <a:pt x="4428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7380" y="0"/>
                    </a:lnTo>
                    <a:close/>
                    <a:moveTo>
                      <a:pt x="4428" y="0"/>
                    </a:moveTo>
                    <a:lnTo>
                      <a:pt x="4428" y="0"/>
                    </a:lnTo>
                    <a:lnTo>
                      <a:pt x="4428" y="0"/>
                    </a:lnTo>
                    <a:lnTo>
                      <a:pt x="2952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393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38244" y="1918232"/>
              <a:ext cx="8855" cy="1475"/>
              <a:chOff x="9938244" y="1918232"/>
              <a:chExt cx="8855" cy="1475"/>
            </a:xfrm>
          </p:grpSpPr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32A459BF-CC61-4148-997F-C6C409FA542F}"/>
                  </a:ext>
                </a:extLst>
              </p:cNvPr>
              <p:cNvSpPr/>
              <p:nvPr/>
            </p:nvSpPr>
            <p:spPr>
              <a:xfrm>
                <a:off x="9938982" y="1918232"/>
                <a:ext cx="8117" cy="73800"/>
              </a:xfrm>
              <a:custGeom>
                <a:avLst/>
                <a:gdLst>
                  <a:gd name="connsiteX0" fmla="*/ 3690 w 8117"/>
                  <a:gd name="connsiteY0" fmla="*/ 0 h 73800"/>
                  <a:gd name="connsiteX1" fmla="*/ 8118 w 8117"/>
                  <a:gd name="connsiteY1" fmla="*/ 0 h 73800"/>
                  <a:gd name="connsiteX2" fmla="*/ 8118 w 8117"/>
                  <a:gd name="connsiteY2" fmla="*/ 0 h 73800"/>
                  <a:gd name="connsiteX3" fmla="*/ 8118 w 8117"/>
                  <a:gd name="connsiteY3" fmla="*/ 0 h 73800"/>
                  <a:gd name="connsiteX4" fmla="*/ 0 w 8117"/>
                  <a:gd name="connsiteY4" fmla="*/ 0 h 73800"/>
                  <a:gd name="connsiteX5" fmla="*/ 0 w 8117"/>
                  <a:gd name="connsiteY5" fmla="*/ 0 h 73800"/>
                  <a:gd name="connsiteX6" fmla="*/ 0 w 8117"/>
                  <a:gd name="connsiteY6" fmla="*/ 0 h 73800"/>
                  <a:gd name="connsiteX7" fmla="*/ 4428 w 8117"/>
                  <a:gd name="connsiteY7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17" h="73800">
                    <a:moveTo>
                      <a:pt x="3690" y="0"/>
                    </a:moveTo>
                    <a:lnTo>
                      <a:pt x="8118" y="0"/>
                    </a:lnTo>
                    <a:lnTo>
                      <a:pt x="8118" y="0"/>
                    </a:lnTo>
                    <a:cubicBezTo>
                      <a:pt x="8118" y="0"/>
                      <a:pt x="8118" y="0"/>
                      <a:pt x="8118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428" y="0"/>
                    </a:lnTo>
                  </a:path>
                </a:pathLst>
              </a:custGeom>
              <a:solidFill>
                <a:srgbClr val="058E6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67D6F2AD-C0E4-452E-A62F-85BFA7FC3096}"/>
                  </a:ext>
                </a:extLst>
              </p:cNvPr>
              <p:cNvSpPr/>
              <p:nvPr/>
            </p:nvSpPr>
            <p:spPr>
              <a:xfrm>
                <a:off x="9938244" y="1919708"/>
                <a:ext cx="8855" cy="73800"/>
              </a:xfrm>
              <a:custGeom>
                <a:avLst/>
                <a:gdLst>
                  <a:gd name="connsiteX0" fmla="*/ 8856 w 8855"/>
                  <a:gd name="connsiteY0" fmla="*/ 0 h 73800"/>
                  <a:gd name="connsiteX1" fmla="*/ 8856 w 8855"/>
                  <a:gd name="connsiteY1" fmla="*/ 0 h 73800"/>
                  <a:gd name="connsiteX2" fmla="*/ 0 w 8855"/>
                  <a:gd name="connsiteY2" fmla="*/ 0 h 73800"/>
                  <a:gd name="connsiteX3" fmla="*/ 0 w 8855"/>
                  <a:gd name="connsiteY3" fmla="*/ 0 h 73800"/>
                  <a:gd name="connsiteX4" fmla="*/ 0 w 8855"/>
                  <a:gd name="connsiteY4" fmla="*/ 0 h 73800"/>
                  <a:gd name="connsiteX5" fmla="*/ 0 w 8855"/>
                  <a:gd name="connsiteY5" fmla="*/ 0 h 73800"/>
                  <a:gd name="connsiteX6" fmla="*/ 8856 w 8855"/>
                  <a:gd name="connsiteY6" fmla="*/ 0 h 73800"/>
                  <a:gd name="connsiteX7" fmla="*/ 8856 w 8855"/>
                  <a:gd name="connsiteY7" fmla="*/ 0 h 73800"/>
                  <a:gd name="connsiteX8" fmla="*/ 8856 w 8855"/>
                  <a:gd name="connsiteY8" fmla="*/ 0 h 73800"/>
                  <a:gd name="connsiteX9" fmla="*/ 8856 w 8855"/>
                  <a:gd name="connsiteY9" fmla="*/ 0 h 73800"/>
                  <a:gd name="connsiteX10" fmla="*/ 4428 w 8855"/>
                  <a:gd name="connsiteY10" fmla="*/ 0 h 73800"/>
                  <a:gd name="connsiteX11" fmla="*/ 8856 w 8855"/>
                  <a:gd name="connsiteY11" fmla="*/ 0 h 73800"/>
                  <a:gd name="connsiteX12" fmla="*/ 8856 w 8855"/>
                  <a:gd name="connsiteY12" fmla="*/ 0 h 73800"/>
                  <a:gd name="connsiteX13" fmla="*/ 8856 w 8855"/>
                  <a:gd name="connsiteY13" fmla="*/ 0 h 73800"/>
                  <a:gd name="connsiteX14" fmla="*/ 8856 w 8855"/>
                  <a:gd name="connsiteY14" fmla="*/ 0 h 73800"/>
                  <a:gd name="connsiteX15" fmla="*/ 738 w 8855"/>
                  <a:gd name="connsiteY15" fmla="*/ 0 h 73800"/>
                  <a:gd name="connsiteX16" fmla="*/ 738 w 8855"/>
                  <a:gd name="connsiteY16" fmla="*/ 0 h 73800"/>
                  <a:gd name="connsiteX17" fmla="*/ 6642 w 8855"/>
                  <a:gd name="connsiteY17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855" h="73800">
                    <a:moveTo>
                      <a:pt x="8856" y="0"/>
                    </a:moveTo>
                    <a:lnTo>
                      <a:pt x="885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8856" y="0"/>
                    </a:lnTo>
                    <a:lnTo>
                      <a:pt x="8856" y="0"/>
                    </a:lnTo>
                    <a:lnTo>
                      <a:pt x="8856" y="0"/>
                    </a:lnTo>
                    <a:lnTo>
                      <a:pt x="8856" y="0"/>
                    </a:lnTo>
                    <a:close/>
                    <a:moveTo>
                      <a:pt x="4428" y="0"/>
                    </a:moveTo>
                    <a:lnTo>
                      <a:pt x="8856" y="0"/>
                    </a:lnTo>
                    <a:lnTo>
                      <a:pt x="8856" y="0"/>
                    </a:lnTo>
                    <a:cubicBezTo>
                      <a:pt x="8856" y="0"/>
                      <a:pt x="8856" y="0"/>
                      <a:pt x="8856" y="0"/>
                    </a:cubicBezTo>
                    <a:lnTo>
                      <a:pt x="8856" y="0"/>
                    </a:lnTo>
                    <a:lnTo>
                      <a:pt x="738" y="0"/>
                    </a:lnTo>
                    <a:cubicBezTo>
                      <a:pt x="738" y="0"/>
                      <a:pt x="738" y="0"/>
                      <a:pt x="738" y="0"/>
                    </a:cubicBezTo>
                    <a:lnTo>
                      <a:pt x="6642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396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26436" y="1913066"/>
              <a:ext cx="2131" cy="4428"/>
              <a:chOff x="9926436" y="1913066"/>
              <a:chExt cx="2131" cy="4428"/>
            </a:xfrm>
          </p:grpSpPr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000DFA48-A7C3-4B12-8798-F9963ABDF801}"/>
                  </a:ext>
                </a:extLst>
              </p:cNvPr>
              <p:cNvSpPr/>
              <p:nvPr/>
            </p:nvSpPr>
            <p:spPr>
              <a:xfrm>
                <a:off x="9926436" y="1915280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64EB95B1-D504-4E91-8A77-278CF6DBFE37}"/>
                  </a:ext>
                </a:extLst>
              </p:cNvPr>
              <p:cNvSpPr/>
              <p:nvPr/>
            </p:nvSpPr>
            <p:spPr>
              <a:xfrm>
                <a:off x="9927912" y="1913066"/>
                <a:ext cx="655" cy="4428"/>
              </a:xfrm>
              <a:custGeom>
                <a:avLst/>
                <a:gdLst>
                  <a:gd name="connsiteX0" fmla="*/ 0 w 655"/>
                  <a:gd name="connsiteY0" fmla="*/ 4428 h 4428"/>
                  <a:gd name="connsiteX1" fmla="*/ 0 w 655"/>
                  <a:gd name="connsiteY1" fmla="*/ 0 h 4428"/>
                  <a:gd name="connsiteX2" fmla="*/ 0 w 655"/>
                  <a:gd name="connsiteY2" fmla="*/ 0 h 4428"/>
                  <a:gd name="connsiteX3" fmla="*/ 0 w 655"/>
                  <a:gd name="connsiteY3" fmla="*/ 4428 h 4428"/>
                  <a:gd name="connsiteX4" fmla="*/ 0 w 655"/>
                  <a:gd name="connsiteY4" fmla="*/ 4428 h 4428"/>
                  <a:gd name="connsiteX5" fmla="*/ 0 w 655"/>
                  <a:gd name="connsiteY5" fmla="*/ 4428 h 4428"/>
                  <a:gd name="connsiteX6" fmla="*/ 0 w 655"/>
                  <a:gd name="connsiteY6" fmla="*/ 4428 h 4428"/>
                  <a:gd name="connsiteX7" fmla="*/ 0 w 655"/>
                  <a:gd name="connsiteY7" fmla="*/ 4428 h 4428"/>
                  <a:gd name="connsiteX8" fmla="*/ 0 w 655"/>
                  <a:gd name="connsiteY8" fmla="*/ 738 h 4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" h="4428">
                    <a:moveTo>
                      <a:pt x="0" y="4428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476" y="4428"/>
                      <a:pt x="0" y="4428"/>
                    </a:cubicBez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cubicBezTo>
                      <a:pt x="0" y="4428"/>
                      <a:pt x="0" y="4428"/>
                      <a:pt x="0" y="4428"/>
                    </a:cubicBezTo>
                    <a:cubicBezTo>
                      <a:pt x="0" y="4428"/>
                      <a:pt x="1476" y="738"/>
                      <a:pt x="0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399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55955" y="1916756"/>
              <a:ext cx="2214" cy="4427"/>
              <a:chOff x="9955955" y="1916756"/>
              <a:chExt cx="2214" cy="4427"/>
            </a:xfrm>
          </p:grpSpPr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08FE382-4889-4B7E-B87B-8145CB27871E}"/>
                  </a:ext>
                </a:extLst>
              </p:cNvPr>
              <p:cNvSpPr/>
              <p:nvPr/>
            </p:nvSpPr>
            <p:spPr>
              <a:xfrm>
                <a:off x="9955955" y="1918971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F4FC1710-FE8F-4B18-A94D-40A175D17971}"/>
                  </a:ext>
                </a:extLst>
              </p:cNvPr>
              <p:cNvSpPr/>
              <p:nvPr/>
            </p:nvSpPr>
            <p:spPr>
              <a:xfrm>
                <a:off x="9958169" y="1916756"/>
                <a:ext cx="73800" cy="4427"/>
              </a:xfrm>
              <a:custGeom>
                <a:avLst/>
                <a:gdLst>
                  <a:gd name="connsiteX0" fmla="*/ 0 w 73800"/>
                  <a:gd name="connsiteY0" fmla="*/ 4428 h 4427"/>
                  <a:gd name="connsiteX1" fmla="*/ 0 w 73800"/>
                  <a:gd name="connsiteY1" fmla="*/ 0 h 4427"/>
                  <a:gd name="connsiteX2" fmla="*/ 0 w 73800"/>
                  <a:gd name="connsiteY2" fmla="*/ 4428 h 4427"/>
                  <a:gd name="connsiteX3" fmla="*/ 0 w 73800"/>
                  <a:gd name="connsiteY3" fmla="*/ 4428 h 4427"/>
                  <a:gd name="connsiteX4" fmla="*/ 0 w 73800"/>
                  <a:gd name="connsiteY4" fmla="*/ 4428 h 4427"/>
                  <a:gd name="connsiteX5" fmla="*/ 0 w 73800"/>
                  <a:gd name="connsiteY5" fmla="*/ 4428 h 4427"/>
                  <a:gd name="connsiteX6" fmla="*/ 0 w 73800"/>
                  <a:gd name="connsiteY6" fmla="*/ 4428 h 4427"/>
                  <a:gd name="connsiteX7" fmla="*/ 0 w 73800"/>
                  <a:gd name="connsiteY7" fmla="*/ 4428 h 4427"/>
                  <a:gd name="connsiteX8" fmla="*/ 0 w 73800"/>
                  <a:gd name="connsiteY8" fmla="*/ 73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0" h="4427">
                    <a:moveTo>
                      <a:pt x="0" y="4428"/>
                    </a:moveTo>
                    <a:lnTo>
                      <a:pt x="0" y="0"/>
                    </a:lnTo>
                    <a:lnTo>
                      <a:pt x="0" y="4428"/>
                    </a:lnTo>
                    <a:lnTo>
                      <a:pt x="0" y="4428"/>
                    </a:ln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lnTo>
                      <a:pt x="0" y="4428"/>
                    </a:lnTo>
                    <a:lnTo>
                      <a:pt x="0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02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64073" y="1919708"/>
              <a:ext cx="11070" cy="4427"/>
              <a:chOff x="9964073" y="1919708"/>
              <a:chExt cx="11070" cy="4427"/>
            </a:xfrm>
          </p:grpSpPr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149DE526-5816-447E-AAEB-F4C175AA6973}"/>
                  </a:ext>
                </a:extLst>
              </p:cNvPr>
              <p:cNvSpPr/>
              <p:nvPr/>
            </p:nvSpPr>
            <p:spPr>
              <a:xfrm>
                <a:off x="9964812" y="1922660"/>
                <a:ext cx="10331" cy="73800"/>
              </a:xfrm>
              <a:custGeom>
                <a:avLst/>
                <a:gdLst>
                  <a:gd name="connsiteX0" fmla="*/ 10332 w 10331"/>
                  <a:gd name="connsiteY0" fmla="*/ 0 h 73800"/>
                  <a:gd name="connsiteX1" fmla="*/ 10332 w 10331"/>
                  <a:gd name="connsiteY1" fmla="*/ 0 h 73800"/>
                  <a:gd name="connsiteX2" fmla="*/ 0 w 10331"/>
                  <a:gd name="connsiteY2" fmla="*/ 0 h 73800"/>
                  <a:gd name="connsiteX3" fmla="*/ 5166 w 10331"/>
                  <a:gd name="connsiteY3" fmla="*/ 0 h 73800"/>
                  <a:gd name="connsiteX4" fmla="*/ 8856 w 10331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31" h="73800">
                    <a:moveTo>
                      <a:pt x="10332" y="0"/>
                    </a:moveTo>
                    <a:lnTo>
                      <a:pt x="10332" y="0"/>
                    </a:lnTo>
                    <a:lnTo>
                      <a:pt x="0" y="0"/>
                    </a:lnTo>
                    <a:lnTo>
                      <a:pt x="5166" y="0"/>
                    </a:lnTo>
                    <a:lnTo>
                      <a:pt x="8856" y="0"/>
                    </a:lnTo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C3F80694-9307-4381-9520-0A9EB7ACA9D1}"/>
                  </a:ext>
                </a:extLst>
              </p:cNvPr>
              <p:cNvSpPr/>
              <p:nvPr/>
            </p:nvSpPr>
            <p:spPr>
              <a:xfrm>
                <a:off x="9964073" y="1919708"/>
                <a:ext cx="11070" cy="4427"/>
              </a:xfrm>
              <a:custGeom>
                <a:avLst/>
                <a:gdLst>
                  <a:gd name="connsiteX0" fmla="*/ 5904 w 11070"/>
                  <a:gd name="connsiteY0" fmla="*/ 4428 h 4427"/>
                  <a:gd name="connsiteX1" fmla="*/ 5904 w 11070"/>
                  <a:gd name="connsiteY1" fmla="*/ 4428 h 4427"/>
                  <a:gd name="connsiteX2" fmla="*/ 0 w 11070"/>
                  <a:gd name="connsiteY2" fmla="*/ 0 h 4427"/>
                  <a:gd name="connsiteX3" fmla="*/ 11070 w 11070"/>
                  <a:gd name="connsiteY3" fmla="*/ 0 h 4427"/>
                  <a:gd name="connsiteX4" fmla="*/ 11070 w 11070"/>
                  <a:gd name="connsiteY4" fmla="*/ 0 h 4427"/>
                  <a:gd name="connsiteX5" fmla="*/ 5904 w 11070"/>
                  <a:gd name="connsiteY5" fmla="*/ 4428 h 4427"/>
                  <a:gd name="connsiteX6" fmla="*/ 5904 w 11070"/>
                  <a:gd name="connsiteY6" fmla="*/ 4428 h 4427"/>
                  <a:gd name="connsiteX7" fmla="*/ 5904 w 11070"/>
                  <a:gd name="connsiteY7" fmla="*/ 4428 h 4427"/>
                  <a:gd name="connsiteX8" fmla="*/ 5904 w 11070"/>
                  <a:gd name="connsiteY8" fmla="*/ 442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070" h="4427">
                    <a:moveTo>
                      <a:pt x="5904" y="4428"/>
                    </a:moveTo>
                    <a:lnTo>
                      <a:pt x="5904" y="4428"/>
                    </a:lnTo>
                    <a:lnTo>
                      <a:pt x="0" y="0"/>
                    </a:lnTo>
                    <a:lnTo>
                      <a:pt x="11070" y="0"/>
                    </a:lnTo>
                    <a:lnTo>
                      <a:pt x="11070" y="0"/>
                    </a:lnTo>
                    <a:close/>
                    <a:moveTo>
                      <a:pt x="5904" y="4428"/>
                    </a:moveTo>
                    <a:lnTo>
                      <a:pt x="5904" y="4428"/>
                    </a:lnTo>
                    <a:lnTo>
                      <a:pt x="5904" y="4428"/>
                    </a:lnTo>
                    <a:lnTo>
                      <a:pt x="5904" y="442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2279419-E1E2-4FE0-B4BA-20264CD4301C}"/>
                </a:ext>
              </a:extLst>
            </p:cNvPr>
            <p:cNvSpPr/>
            <p:nvPr/>
          </p:nvSpPr>
          <p:spPr>
            <a:xfrm>
              <a:off x="9858540" y="1924136"/>
              <a:ext cx="109961" cy="6642"/>
            </a:xfrm>
            <a:custGeom>
              <a:avLst/>
              <a:gdLst>
                <a:gd name="connsiteX0" fmla="*/ 108486 w 109961"/>
                <a:gd name="connsiteY0" fmla="*/ 6642 h 6642"/>
                <a:gd name="connsiteX1" fmla="*/ 53874 w 109961"/>
                <a:gd name="connsiteY1" fmla="*/ 0 h 6642"/>
                <a:gd name="connsiteX2" fmla="*/ 0 w 109961"/>
                <a:gd name="connsiteY2" fmla="*/ 6642 h 6642"/>
                <a:gd name="connsiteX3" fmla="*/ 0 w 109961"/>
                <a:gd name="connsiteY3" fmla="*/ 6642 h 6642"/>
                <a:gd name="connsiteX4" fmla="*/ 54612 w 109961"/>
                <a:gd name="connsiteY4" fmla="*/ 0 h 6642"/>
                <a:gd name="connsiteX5" fmla="*/ 109962 w 109961"/>
                <a:gd name="connsiteY5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961" h="6642">
                  <a:moveTo>
                    <a:pt x="108486" y="6642"/>
                  </a:moveTo>
                  <a:cubicBezTo>
                    <a:pt x="90613" y="2253"/>
                    <a:pt x="72278" y="24"/>
                    <a:pt x="53874" y="0"/>
                  </a:cubicBezTo>
                  <a:cubicBezTo>
                    <a:pt x="35712" y="-4"/>
                    <a:pt x="17618" y="2227"/>
                    <a:pt x="0" y="6642"/>
                  </a:cubicBezTo>
                  <a:lnTo>
                    <a:pt x="0" y="6642"/>
                  </a:lnTo>
                  <a:cubicBezTo>
                    <a:pt x="17873" y="2253"/>
                    <a:pt x="36208" y="24"/>
                    <a:pt x="54612" y="0"/>
                  </a:cubicBezTo>
                  <a:cubicBezTo>
                    <a:pt x="73259" y="28"/>
                    <a:pt x="91837" y="2258"/>
                    <a:pt x="109962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B676032-79F6-47FD-8AD8-21B18B1044A3}"/>
                </a:ext>
              </a:extLst>
            </p:cNvPr>
            <p:cNvSpPr/>
            <p:nvPr/>
          </p:nvSpPr>
          <p:spPr>
            <a:xfrm>
              <a:off x="9855588" y="1842808"/>
              <a:ext cx="42327" cy="32620"/>
            </a:xfrm>
            <a:custGeom>
              <a:avLst/>
              <a:gdLst>
                <a:gd name="connsiteX0" fmla="*/ 11808 w 42327"/>
                <a:gd name="connsiteY0" fmla="*/ 32620 h 32620"/>
                <a:gd name="connsiteX1" fmla="*/ 11808 w 42327"/>
                <a:gd name="connsiteY1" fmla="*/ 32620 h 32620"/>
                <a:gd name="connsiteX2" fmla="*/ 11808 w 42327"/>
                <a:gd name="connsiteY2" fmla="*/ 25978 h 32620"/>
                <a:gd name="connsiteX3" fmla="*/ 4428 w 42327"/>
                <a:gd name="connsiteY3" fmla="*/ 14170 h 32620"/>
                <a:gd name="connsiteX4" fmla="*/ 4428 w 42327"/>
                <a:gd name="connsiteY4" fmla="*/ 14170 h 32620"/>
                <a:gd name="connsiteX5" fmla="*/ 26568 w 42327"/>
                <a:gd name="connsiteY5" fmla="*/ 148 h 32620"/>
                <a:gd name="connsiteX6" fmla="*/ 42066 w 42327"/>
                <a:gd name="connsiteY6" fmla="*/ 4576 h 32620"/>
                <a:gd name="connsiteX7" fmla="*/ 42066 w 42327"/>
                <a:gd name="connsiteY7" fmla="*/ 886 h 32620"/>
                <a:gd name="connsiteX8" fmla="*/ 25830 w 42327"/>
                <a:gd name="connsiteY8" fmla="*/ 886 h 32620"/>
                <a:gd name="connsiteX9" fmla="*/ 0 w 42327"/>
                <a:gd name="connsiteY9" fmla="*/ 17860 h 32620"/>
                <a:gd name="connsiteX10" fmla="*/ 0 w 42327"/>
                <a:gd name="connsiteY10" fmla="*/ 17860 h 32620"/>
                <a:gd name="connsiteX11" fmla="*/ 5904 w 42327"/>
                <a:gd name="connsiteY11" fmla="*/ 31144 h 32620"/>
                <a:gd name="connsiteX12" fmla="*/ 5904 w 42327"/>
                <a:gd name="connsiteY12" fmla="*/ 31144 h 3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327" h="32620">
                  <a:moveTo>
                    <a:pt x="11808" y="32620"/>
                  </a:moveTo>
                  <a:lnTo>
                    <a:pt x="11808" y="32620"/>
                  </a:lnTo>
                  <a:lnTo>
                    <a:pt x="11808" y="25978"/>
                  </a:lnTo>
                  <a:cubicBezTo>
                    <a:pt x="7317" y="23750"/>
                    <a:pt x="4463" y="19183"/>
                    <a:pt x="4428" y="14170"/>
                  </a:cubicBezTo>
                  <a:lnTo>
                    <a:pt x="4428" y="14170"/>
                  </a:lnTo>
                  <a:cubicBezTo>
                    <a:pt x="4428" y="6790"/>
                    <a:pt x="14022" y="148"/>
                    <a:pt x="26568" y="148"/>
                  </a:cubicBezTo>
                  <a:cubicBezTo>
                    <a:pt x="32074" y="-67"/>
                    <a:pt x="37504" y="1485"/>
                    <a:pt x="42066" y="4576"/>
                  </a:cubicBezTo>
                  <a:cubicBezTo>
                    <a:pt x="42414" y="3371"/>
                    <a:pt x="42414" y="2091"/>
                    <a:pt x="42066" y="886"/>
                  </a:cubicBezTo>
                  <a:cubicBezTo>
                    <a:pt x="36718" y="-295"/>
                    <a:pt x="31178" y="-295"/>
                    <a:pt x="25830" y="886"/>
                  </a:cubicBezTo>
                  <a:cubicBezTo>
                    <a:pt x="11808" y="886"/>
                    <a:pt x="738" y="8266"/>
                    <a:pt x="0" y="17860"/>
                  </a:cubicBezTo>
                  <a:lnTo>
                    <a:pt x="0" y="17860"/>
                  </a:lnTo>
                  <a:cubicBezTo>
                    <a:pt x="67" y="22910"/>
                    <a:pt x="2201" y="27711"/>
                    <a:pt x="5904" y="31144"/>
                  </a:cubicBezTo>
                  <a:lnTo>
                    <a:pt x="5904" y="31144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5384E5A7-3710-44B5-BA2E-6D596C4C0FD1}"/>
                </a:ext>
              </a:extLst>
            </p:cNvPr>
            <p:cNvSpPr/>
            <p:nvPr/>
          </p:nvSpPr>
          <p:spPr>
            <a:xfrm>
              <a:off x="9861487" y="1845902"/>
              <a:ext cx="45022" cy="33954"/>
            </a:xfrm>
            <a:custGeom>
              <a:avLst/>
              <a:gdLst>
                <a:gd name="connsiteX0" fmla="*/ 8860 w 45022"/>
                <a:gd name="connsiteY0" fmla="*/ 32478 h 33954"/>
                <a:gd name="connsiteX1" fmla="*/ 8860 w 45022"/>
                <a:gd name="connsiteY1" fmla="*/ 32478 h 33954"/>
                <a:gd name="connsiteX2" fmla="*/ 8860 w 45022"/>
                <a:gd name="connsiteY2" fmla="*/ 32478 h 33954"/>
                <a:gd name="connsiteX3" fmla="*/ 2956 w 45022"/>
                <a:gd name="connsiteY3" fmla="*/ 19194 h 33954"/>
                <a:gd name="connsiteX4" fmla="*/ 2956 w 45022"/>
                <a:gd name="connsiteY4" fmla="*/ 19194 h 33954"/>
                <a:gd name="connsiteX5" fmla="*/ 28786 w 45022"/>
                <a:gd name="connsiteY5" fmla="*/ 1482 h 33954"/>
                <a:gd name="connsiteX6" fmla="*/ 45022 w 45022"/>
                <a:gd name="connsiteY6" fmla="*/ 5910 h 33954"/>
                <a:gd name="connsiteX7" fmla="*/ 45022 w 45022"/>
                <a:gd name="connsiteY7" fmla="*/ 5910 h 33954"/>
                <a:gd name="connsiteX8" fmla="*/ 45022 w 45022"/>
                <a:gd name="connsiteY8" fmla="*/ 9600 h 33954"/>
                <a:gd name="connsiteX9" fmla="*/ 45022 w 45022"/>
                <a:gd name="connsiteY9" fmla="*/ 9600 h 33954"/>
                <a:gd name="connsiteX10" fmla="*/ 29524 w 45022"/>
                <a:gd name="connsiteY10" fmla="*/ 5172 h 33954"/>
                <a:gd name="connsiteX11" fmla="*/ 7384 w 45022"/>
                <a:gd name="connsiteY11" fmla="*/ 19194 h 33954"/>
                <a:gd name="connsiteX12" fmla="*/ 7384 w 45022"/>
                <a:gd name="connsiteY12" fmla="*/ 19194 h 33954"/>
                <a:gd name="connsiteX13" fmla="*/ 14026 w 45022"/>
                <a:gd name="connsiteY13" fmla="*/ 31002 h 33954"/>
                <a:gd name="connsiteX14" fmla="*/ 14026 w 45022"/>
                <a:gd name="connsiteY14" fmla="*/ 31002 h 33954"/>
                <a:gd name="connsiteX15" fmla="*/ 8860 w 45022"/>
                <a:gd name="connsiteY15" fmla="*/ 32478 h 33954"/>
                <a:gd name="connsiteX16" fmla="*/ 8860 w 45022"/>
                <a:gd name="connsiteY16" fmla="*/ 32478 h 33954"/>
                <a:gd name="connsiteX17" fmla="*/ 8860 w 45022"/>
                <a:gd name="connsiteY17" fmla="*/ 27312 h 33954"/>
                <a:gd name="connsiteX18" fmla="*/ 2218 w 45022"/>
                <a:gd name="connsiteY18" fmla="*/ 14766 h 33954"/>
                <a:gd name="connsiteX19" fmla="*/ 2218 w 45022"/>
                <a:gd name="connsiteY19" fmla="*/ 14766 h 33954"/>
                <a:gd name="connsiteX20" fmla="*/ 25096 w 45022"/>
                <a:gd name="connsiteY20" fmla="*/ 6 h 33954"/>
                <a:gd name="connsiteX21" fmla="*/ 40594 w 45022"/>
                <a:gd name="connsiteY21" fmla="*/ 4434 h 33954"/>
                <a:gd name="connsiteX22" fmla="*/ 40594 w 45022"/>
                <a:gd name="connsiteY22" fmla="*/ 4434 h 33954"/>
                <a:gd name="connsiteX23" fmla="*/ 25096 w 45022"/>
                <a:gd name="connsiteY23" fmla="*/ 4434 h 33954"/>
                <a:gd name="connsiteX24" fmla="*/ 4 w 45022"/>
                <a:gd name="connsiteY24" fmla="*/ 21408 h 33954"/>
                <a:gd name="connsiteX25" fmla="*/ 4 w 45022"/>
                <a:gd name="connsiteY25" fmla="*/ 21408 h 33954"/>
                <a:gd name="connsiteX26" fmla="*/ 5908 w 45022"/>
                <a:gd name="connsiteY26" fmla="*/ 33954 h 33954"/>
                <a:gd name="connsiteX27" fmla="*/ 5908 w 45022"/>
                <a:gd name="connsiteY27" fmla="*/ 33954 h 33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5022" h="33954">
                  <a:moveTo>
                    <a:pt x="8860" y="32478"/>
                  </a:moveTo>
                  <a:lnTo>
                    <a:pt x="8860" y="32478"/>
                  </a:lnTo>
                  <a:lnTo>
                    <a:pt x="8860" y="32478"/>
                  </a:lnTo>
                  <a:cubicBezTo>
                    <a:pt x="5157" y="29045"/>
                    <a:pt x="3024" y="24244"/>
                    <a:pt x="2956" y="19194"/>
                  </a:cubicBezTo>
                  <a:lnTo>
                    <a:pt x="2956" y="19194"/>
                  </a:lnTo>
                  <a:cubicBezTo>
                    <a:pt x="2956" y="9600"/>
                    <a:pt x="14764" y="1482"/>
                    <a:pt x="28786" y="1482"/>
                  </a:cubicBezTo>
                  <a:cubicBezTo>
                    <a:pt x="34513" y="1352"/>
                    <a:pt x="40155" y="2890"/>
                    <a:pt x="45022" y="5910"/>
                  </a:cubicBezTo>
                  <a:lnTo>
                    <a:pt x="45022" y="5910"/>
                  </a:lnTo>
                  <a:lnTo>
                    <a:pt x="45022" y="9600"/>
                  </a:lnTo>
                  <a:lnTo>
                    <a:pt x="45022" y="9600"/>
                  </a:lnTo>
                  <a:cubicBezTo>
                    <a:pt x="40461" y="6509"/>
                    <a:pt x="35031" y="4957"/>
                    <a:pt x="29524" y="5172"/>
                  </a:cubicBezTo>
                  <a:cubicBezTo>
                    <a:pt x="17716" y="5172"/>
                    <a:pt x="8122" y="11814"/>
                    <a:pt x="7384" y="19194"/>
                  </a:cubicBezTo>
                  <a:lnTo>
                    <a:pt x="7384" y="19194"/>
                  </a:lnTo>
                  <a:cubicBezTo>
                    <a:pt x="7100" y="24090"/>
                    <a:pt x="9695" y="28703"/>
                    <a:pt x="14026" y="31002"/>
                  </a:cubicBezTo>
                  <a:lnTo>
                    <a:pt x="14026" y="31002"/>
                  </a:lnTo>
                  <a:close/>
                  <a:moveTo>
                    <a:pt x="8860" y="32478"/>
                  </a:moveTo>
                  <a:lnTo>
                    <a:pt x="8860" y="32478"/>
                  </a:lnTo>
                  <a:lnTo>
                    <a:pt x="8860" y="27312"/>
                  </a:lnTo>
                  <a:cubicBezTo>
                    <a:pt x="4649" y="24540"/>
                    <a:pt x="2144" y="19808"/>
                    <a:pt x="2218" y="14766"/>
                  </a:cubicBezTo>
                  <a:lnTo>
                    <a:pt x="2218" y="14766"/>
                  </a:lnTo>
                  <a:cubicBezTo>
                    <a:pt x="2218" y="6648"/>
                    <a:pt x="12550" y="6"/>
                    <a:pt x="25096" y="6"/>
                  </a:cubicBezTo>
                  <a:cubicBezTo>
                    <a:pt x="30590" y="-111"/>
                    <a:pt x="35992" y="1433"/>
                    <a:pt x="40594" y="4434"/>
                  </a:cubicBezTo>
                  <a:lnTo>
                    <a:pt x="40594" y="4434"/>
                  </a:lnTo>
                  <a:cubicBezTo>
                    <a:pt x="35498" y="3239"/>
                    <a:pt x="30193" y="3239"/>
                    <a:pt x="25096" y="4434"/>
                  </a:cubicBezTo>
                  <a:cubicBezTo>
                    <a:pt x="11812" y="4434"/>
                    <a:pt x="4" y="11814"/>
                    <a:pt x="4" y="21408"/>
                  </a:cubicBezTo>
                  <a:lnTo>
                    <a:pt x="4" y="21408"/>
                  </a:lnTo>
                  <a:cubicBezTo>
                    <a:pt x="-112" y="26286"/>
                    <a:pt x="2075" y="30935"/>
                    <a:pt x="5908" y="33954"/>
                  </a:cubicBezTo>
                  <a:lnTo>
                    <a:pt x="5908" y="3395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238990E5-BDA0-443B-8B1C-BD494BA6D48A}"/>
                </a:ext>
              </a:extLst>
            </p:cNvPr>
            <p:cNvSpPr/>
            <p:nvPr/>
          </p:nvSpPr>
          <p:spPr>
            <a:xfrm>
              <a:off x="9860016" y="1846647"/>
              <a:ext cx="10331" cy="28781"/>
            </a:xfrm>
            <a:custGeom>
              <a:avLst/>
              <a:gdLst>
                <a:gd name="connsiteX0" fmla="*/ 8118 w 10331"/>
                <a:gd name="connsiteY0" fmla="*/ 28782 h 28781"/>
                <a:gd name="connsiteX1" fmla="*/ 0 w 10331"/>
                <a:gd name="connsiteY1" fmla="*/ 15498 h 28781"/>
                <a:gd name="connsiteX2" fmla="*/ 10332 w 10331"/>
                <a:gd name="connsiteY2" fmla="*/ 0 h 28781"/>
                <a:gd name="connsiteX3" fmla="*/ 3690 w 10331"/>
                <a:gd name="connsiteY3" fmla="*/ 11070 h 28781"/>
                <a:gd name="connsiteX4" fmla="*/ 3690 w 10331"/>
                <a:gd name="connsiteY4" fmla="*/ 11070 h 28781"/>
                <a:gd name="connsiteX5" fmla="*/ 9594 w 10331"/>
                <a:gd name="connsiteY5" fmla="*/ 24354 h 28781"/>
                <a:gd name="connsiteX6" fmla="*/ 9594 w 10331"/>
                <a:gd name="connsiteY6" fmla="*/ 24354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31" h="28781">
                  <a:moveTo>
                    <a:pt x="8118" y="28782"/>
                  </a:moveTo>
                  <a:cubicBezTo>
                    <a:pt x="3327" y="26025"/>
                    <a:pt x="268" y="21019"/>
                    <a:pt x="0" y="15498"/>
                  </a:cubicBezTo>
                  <a:cubicBezTo>
                    <a:pt x="230" y="8792"/>
                    <a:pt x="4230" y="2792"/>
                    <a:pt x="10332" y="0"/>
                  </a:cubicBezTo>
                  <a:cubicBezTo>
                    <a:pt x="6804" y="2723"/>
                    <a:pt x="4432" y="6676"/>
                    <a:pt x="3690" y="11070"/>
                  </a:cubicBezTo>
                  <a:lnTo>
                    <a:pt x="3690" y="11070"/>
                  </a:lnTo>
                  <a:cubicBezTo>
                    <a:pt x="3757" y="16119"/>
                    <a:pt x="5891" y="20921"/>
                    <a:pt x="9594" y="24354"/>
                  </a:cubicBezTo>
                  <a:lnTo>
                    <a:pt x="9594" y="24354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A58F8B6D-725B-45C2-9A15-73DD1BD934D0}"/>
                </a:ext>
              </a:extLst>
            </p:cNvPr>
            <p:cNvSpPr/>
            <p:nvPr/>
          </p:nvSpPr>
          <p:spPr>
            <a:xfrm>
              <a:off x="9860753" y="1845908"/>
              <a:ext cx="9594" cy="30257"/>
            </a:xfrm>
            <a:custGeom>
              <a:avLst/>
              <a:gdLst>
                <a:gd name="connsiteX0" fmla="*/ 7380 w 9594"/>
                <a:gd name="connsiteY0" fmla="*/ 30258 h 30257"/>
                <a:gd name="connsiteX1" fmla="*/ 7380 w 9594"/>
                <a:gd name="connsiteY1" fmla="*/ 30258 h 30257"/>
                <a:gd name="connsiteX2" fmla="*/ 0 w 9594"/>
                <a:gd name="connsiteY2" fmla="*/ 16236 h 30257"/>
                <a:gd name="connsiteX3" fmla="*/ 9594 w 9594"/>
                <a:gd name="connsiteY3" fmla="*/ 0 h 30257"/>
                <a:gd name="connsiteX4" fmla="*/ 9594 w 9594"/>
                <a:gd name="connsiteY4" fmla="*/ 0 h 30257"/>
                <a:gd name="connsiteX5" fmla="*/ 3690 w 9594"/>
                <a:gd name="connsiteY5" fmla="*/ 11070 h 30257"/>
                <a:gd name="connsiteX6" fmla="*/ 3690 w 9594"/>
                <a:gd name="connsiteY6" fmla="*/ 11070 h 30257"/>
                <a:gd name="connsiteX7" fmla="*/ 9594 w 9594"/>
                <a:gd name="connsiteY7" fmla="*/ 23616 h 30257"/>
                <a:gd name="connsiteX8" fmla="*/ 9594 w 9594"/>
                <a:gd name="connsiteY8" fmla="*/ 23616 h 30257"/>
                <a:gd name="connsiteX9" fmla="*/ 7380 w 9594"/>
                <a:gd name="connsiteY9" fmla="*/ 3690 h 30257"/>
                <a:gd name="connsiteX10" fmla="*/ 738 w 9594"/>
                <a:gd name="connsiteY10" fmla="*/ 16236 h 30257"/>
                <a:gd name="connsiteX11" fmla="*/ 8118 w 9594"/>
                <a:gd name="connsiteY11" fmla="*/ 29520 h 30257"/>
                <a:gd name="connsiteX12" fmla="*/ 8118 w 9594"/>
                <a:gd name="connsiteY12" fmla="*/ 29520 h 30257"/>
                <a:gd name="connsiteX13" fmla="*/ 2214 w 9594"/>
                <a:gd name="connsiteY13" fmla="*/ 16236 h 30257"/>
                <a:gd name="connsiteX14" fmla="*/ 2214 w 9594"/>
                <a:gd name="connsiteY14" fmla="*/ 16236 h 30257"/>
                <a:gd name="connsiteX15" fmla="*/ 5904 w 9594"/>
                <a:gd name="connsiteY15" fmla="*/ 369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94" h="30257">
                  <a:moveTo>
                    <a:pt x="7380" y="30258"/>
                  </a:moveTo>
                  <a:lnTo>
                    <a:pt x="7380" y="30258"/>
                  </a:lnTo>
                  <a:cubicBezTo>
                    <a:pt x="2850" y="27006"/>
                    <a:pt x="116" y="21811"/>
                    <a:pt x="0" y="16236"/>
                  </a:cubicBezTo>
                  <a:cubicBezTo>
                    <a:pt x="272" y="9557"/>
                    <a:pt x="3875" y="3461"/>
                    <a:pt x="9594" y="0"/>
                  </a:cubicBezTo>
                  <a:lnTo>
                    <a:pt x="9594" y="0"/>
                  </a:lnTo>
                  <a:cubicBezTo>
                    <a:pt x="6153" y="2693"/>
                    <a:pt x="4010" y="6713"/>
                    <a:pt x="3690" y="11070"/>
                  </a:cubicBezTo>
                  <a:lnTo>
                    <a:pt x="3690" y="11070"/>
                  </a:lnTo>
                  <a:cubicBezTo>
                    <a:pt x="3573" y="15948"/>
                    <a:pt x="5761" y="20597"/>
                    <a:pt x="9594" y="23616"/>
                  </a:cubicBezTo>
                  <a:lnTo>
                    <a:pt x="9594" y="23616"/>
                  </a:lnTo>
                  <a:close/>
                  <a:moveTo>
                    <a:pt x="7380" y="3690"/>
                  </a:moveTo>
                  <a:cubicBezTo>
                    <a:pt x="3358" y="6632"/>
                    <a:pt x="910" y="11257"/>
                    <a:pt x="738" y="16236"/>
                  </a:cubicBezTo>
                  <a:cubicBezTo>
                    <a:pt x="1265" y="21491"/>
                    <a:pt x="3935" y="26296"/>
                    <a:pt x="8118" y="29520"/>
                  </a:cubicBezTo>
                  <a:lnTo>
                    <a:pt x="8118" y="29520"/>
                  </a:lnTo>
                  <a:cubicBezTo>
                    <a:pt x="4415" y="26087"/>
                    <a:pt x="2281" y="21285"/>
                    <a:pt x="2214" y="16236"/>
                  </a:cubicBezTo>
                  <a:lnTo>
                    <a:pt x="2214" y="16236"/>
                  </a:lnTo>
                  <a:cubicBezTo>
                    <a:pt x="1533" y="11714"/>
                    <a:pt x="2883" y="7123"/>
                    <a:pt x="5904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D5F168EF-C5EA-47F3-873A-23043444062B}"/>
                </a:ext>
              </a:extLst>
            </p:cNvPr>
            <p:cNvSpPr/>
            <p:nvPr/>
          </p:nvSpPr>
          <p:spPr>
            <a:xfrm>
              <a:off x="9822560" y="1849418"/>
              <a:ext cx="41883" cy="40032"/>
            </a:xfrm>
            <a:custGeom>
              <a:avLst/>
              <a:gdLst>
                <a:gd name="connsiteX0" fmla="*/ 4983 w 41883"/>
                <a:gd name="connsiteY0" fmla="*/ 32652 h 40032"/>
                <a:gd name="connsiteX1" fmla="*/ 555 w 41883"/>
                <a:gd name="connsiteY1" fmla="*/ 21582 h 40032"/>
                <a:gd name="connsiteX2" fmla="*/ 555 w 41883"/>
                <a:gd name="connsiteY2" fmla="*/ 14202 h 40032"/>
                <a:gd name="connsiteX3" fmla="*/ 30813 w 41883"/>
                <a:gd name="connsiteY3" fmla="*/ 180 h 40032"/>
                <a:gd name="connsiteX4" fmla="*/ 41883 w 41883"/>
                <a:gd name="connsiteY4" fmla="*/ 180 h 40032"/>
                <a:gd name="connsiteX5" fmla="*/ 41883 w 41883"/>
                <a:gd name="connsiteY5" fmla="*/ 180 h 40032"/>
                <a:gd name="connsiteX6" fmla="*/ 33027 w 41883"/>
                <a:gd name="connsiteY6" fmla="*/ 180 h 40032"/>
                <a:gd name="connsiteX7" fmla="*/ 4983 w 41883"/>
                <a:gd name="connsiteY7" fmla="*/ 15678 h 40032"/>
                <a:gd name="connsiteX8" fmla="*/ 4983 w 41883"/>
                <a:gd name="connsiteY8" fmla="*/ 21582 h 40032"/>
                <a:gd name="connsiteX9" fmla="*/ 4983 w 41883"/>
                <a:gd name="connsiteY9" fmla="*/ 31914 h 40032"/>
                <a:gd name="connsiteX10" fmla="*/ 4983 w 41883"/>
                <a:gd name="connsiteY10" fmla="*/ 40032 h 40032"/>
                <a:gd name="connsiteX11" fmla="*/ 4983 w 41883"/>
                <a:gd name="connsiteY11" fmla="*/ 40032 h 40032"/>
                <a:gd name="connsiteX12" fmla="*/ 4983 w 41883"/>
                <a:gd name="connsiteY12" fmla="*/ 34866 h 40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83" h="40032">
                  <a:moveTo>
                    <a:pt x="4983" y="32652"/>
                  </a:moveTo>
                  <a:cubicBezTo>
                    <a:pt x="2452" y="29477"/>
                    <a:pt x="912" y="25627"/>
                    <a:pt x="555" y="21582"/>
                  </a:cubicBezTo>
                  <a:cubicBezTo>
                    <a:pt x="-185" y="19178"/>
                    <a:pt x="-185" y="16607"/>
                    <a:pt x="555" y="14202"/>
                  </a:cubicBezTo>
                  <a:cubicBezTo>
                    <a:pt x="7287" y="4311"/>
                    <a:pt x="18914" y="-1077"/>
                    <a:pt x="30813" y="180"/>
                  </a:cubicBezTo>
                  <a:lnTo>
                    <a:pt x="41883" y="180"/>
                  </a:lnTo>
                  <a:lnTo>
                    <a:pt x="41883" y="180"/>
                  </a:lnTo>
                  <a:lnTo>
                    <a:pt x="33027" y="180"/>
                  </a:lnTo>
                  <a:cubicBezTo>
                    <a:pt x="21402" y="-815"/>
                    <a:pt x="10326" y="5306"/>
                    <a:pt x="4983" y="15678"/>
                  </a:cubicBezTo>
                  <a:cubicBezTo>
                    <a:pt x="4564" y="17624"/>
                    <a:pt x="4564" y="19637"/>
                    <a:pt x="4983" y="21582"/>
                  </a:cubicBezTo>
                  <a:cubicBezTo>
                    <a:pt x="3802" y="24925"/>
                    <a:pt x="3802" y="28572"/>
                    <a:pt x="4983" y="31914"/>
                  </a:cubicBezTo>
                  <a:lnTo>
                    <a:pt x="4983" y="40032"/>
                  </a:lnTo>
                  <a:lnTo>
                    <a:pt x="4983" y="40032"/>
                  </a:lnTo>
                  <a:lnTo>
                    <a:pt x="4983" y="34866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37AEA97-5911-4386-BC71-4A46B4CCE4CA}"/>
                </a:ext>
              </a:extLst>
            </p:cNvPr>
            <p:cNvSpPr/>
            <p:nvPr/>
          </p:nvSpPr>
          <p:spPr>
            <a:xfrm>
              <a:off x="9822806" y="1851642"/>
              <a:ext cx="41637" cy="37808"/>
            </a:xfrm>
            <a:custGeom>
              <a:avLst/>
              <a:gdLst>
                <a:gd name="connsiteX0" fmla="*/ 4737 w 41637"/>
                <a:gd name="connsiteY0" fmla="*/ 37808 h 37808"/>
                <a:gd name="connsiteX1" fmla="*/ 4737 w 41637"/>
                <a:gd name="connsiteY1" fmla="*/ 37808 h 37808"/>
                <a:gd name="connsiteX2" fmla="*/ 4737 w 41637"/>
                <a:gd name="connsiteY2" fmla="*/ 32642 h 37808"/>
                <a:gd name="connsiteX3" fmla="*/ 309 w 41637"/>
                <a:gd name="connsiteY3" fmla="*/ 21572 h 37808"/>
                <a:gd name="connsiteX4" fmla="*/ 309 w 41637"/>
                <a:gd name="connsiteY4" fmla="*/ 14192 h 37808"/>
                <a:gd name="connsiteX5" fmla="*/ 31305 w 41637"/>
                <a:gd name="connsiteY5" fmla="*/ 170 h 37808"/>
                <a:gd name="connsiteX6" fmla="*/ 41637 w 41637"/>
                <a:gd name="connsiteY6" fmla="*/ 170 h 37808"/>
                <a:gd name="connsiteX7" fmla="*/ 41637 w 41637"/>
                <a:gd name="connsiteY7" fmla="*/ 170 h 37808"/>
                <a:gd name="connsiteX8" fmla="*/ 30567 w 41637"/>
                <a:gd name="connsiteY8" fmla="*/ 170 h 37808"/>
                <a:gd name="connsiteX9" fmla="*/ 4737 w 41637"/>
                <a:gd name="connsiteY9" fmla="*/ 13454 h 37808"/>
                <a:gd name="connsiteX10" fmla="*/ 4737 w 41637"/>
                <a:gd name="connsiteY10" fmla="*/ 19358 h 37808"/>
                <a:gd name="connsiteX11" fmla="*/ 4737 w 41637"/>
                <a:gd name="connsiteY11" fmla="*/ 29690 h 37808"/>
                <a:gd name="connsiteX12" fmla="*/ 4737 w 41637"/>
                <a:gd name="connsiteY12" fmla="*/ 29690 h 37808"/>
                <a:gd name="connsiteX13" fmla="*/ 4737 w 41637"/>
                <a:gd name="connsiteY13" fmla="*/ 37808 h 37808"/>
                <a:gd name="connsiteX14" fmla="*/ 4737 w 41637"/>
                <a:gd name="connsiteY14" fmla="*/ 37808 h 37808"/>
                <a:gd name="connsiteX15" fmla="*/ 4737 w 41637"/>
                <a:gd name="connsiteY15" fmla="*/ 29690 h 37808"/>
                <a:gd name="connsiteX16" fmla="*/ 4737 w 41637"/>
                <a:gd name="connsiteY16" fmla="*/ 19358 h 37808"/>
                <a:gd name="connsiteX17" fmla="*/ 4737 w 41637"/>
                <a:gd name="connsiteY17" fmla="*/ 13454 h 37808"/>
                <a:gd name="connsiteX18" fmla="*/ 32781 w 41637"/>
                <a:gd name="connsiteY18" fmla="*/ 908 h 37808"/>
                <a:gd name="connsiteX19" fmla="*/ 41637 w 41637"/>
                <a:gd name="connsiteY19" fmla="*/ 908 h 37808"/>
                <a:gd name="connsiteX20" fmla="*/ 41637 w 41637"/>
                <a:gd name="connsiteY20" fmla="*/ 908 h 37808"/>
                <a:gd name="connsiteX21" fmla="*/ 30567 w 41637"/>
                <a:gd name="connsiteY21" fmla="*/ 908 h 37808"/>
                <a:gd name="connsiteX22" fmla="*/ 309 w 41637"/>
                <a:gd name="connsiteY22" fmla="*/ 14192 h 37808"/>
                <a:gd name="connsiteX23" fmla="*/ 309 w 41637"/>
                <a:gd name="connsiteY23" fmla="*/ 21572 h 37808"/>
                <a:gd name="connsiteX24" fmla="*/ 4737 w 41637"/>
                <a:gd name="connsiteY24" fmla="*/ 29690 h 37808"/>
                <a:gd name="connsiteX25" fmla="*/ 4737 w 41637"/>
                <a:gd name="connsiteY25" fmla="*/ 29690 h 37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1637" h="37808">
                  <a:moveTo>
                    <a:pt x="4737" y="37808"/>
                  </a:moveTo>
                  <a:lnTo>
                    <a:pt x="4737" y="37808"/>
                  </a:lnTo>
                  <a:lnTo>
                    <a:pt x="4737" y="32642"/>
                  </a:lnTo>
                  <a:cubicBezTo>
                    <a:pt x="2027" y="29575"/>
                    <a:pt x="461" y="25663"/>
                    <a:pt x="309" y="21572"/>
                  </a:cubicBezTo>
                  <a:cubicBezTo>
                    <a:pt x="-103" y="19129"/>
                    <a:pt x="-103" y="16635"/>
                    <a:pt x="309" y="14192"/>
                  </a:cubicBezTo>
                  <a:cubicBezTo>
                    <a:pt x="7385" y="4305"/>
                    <a:pt x="19208" y="-1044"/>
                    <a:pt x="31305" y="170"/>
                  </a:cubicBezTo>
                  <a:lnTo>
                    <a:pt x="41637" y="170"/>
                  </a:lnTo>
                  <a:lnTo>
                    <a:pt x="41637" y="170"/>
                  </a:lnTo>
                  <a:lnTo>
                    <a:pt x="30567" y="170"/>
                  </a:lnTo>
                  <a:cubicBezTo>
                    <a:pt x="20256" y="-94"/>
                    <a:pt x="10520" y="4913"/>
                    <a:pt x="4737" y="13454"/>
                  </a:cubicBezTo>
                  <a:cubicBezTo>
                    <a:pt x="4318" y="15399"/>
                    <a:pt x="4318" y="17413"/>
                    <a:pt x="4737" y="19358"/>
                  </a:cubicBezTo>
                  <a:cubicBezTo>
                    <a:pt x="3556" y="22700"/>
                    <a:pt x="3556" y="26348"/>
                    <a:pt x="4737" y="29690"/>
                  </a:cubicBezTo>
                  <a:lnTo>
                    <a:pt x="4737" y="29690"/>
                  </a:lnTo>
                  <a:close/>
                  <a:moveTo>
                    <a:pt x="4737" y="37808"/>
                  </a:moveTo>
                  <a:lnTo>
                    <a:pt x="4737" y="37808"/>
                  </a:lnTo>
                  <a:lnTo>
                    <a:pt x="4737" y="29690"/>
                  </a:lnTo>
                  <a:cubicBezTo>
                    <a:pt x="3556" y="26348"/>
                    <a:pt x="3556" y="22700"/>
                    <a:pt x="4737" y="19358"/>
                  </a:cubicBezTo>
                  <a:cubicBezTo>
                    <a:pt x="4318" y="17413"/>
                    <a:pt x="4318" y="15399"/>
                    <a:pt x="4737" y="13454"/>
                  </a:cubicBezTo>
                  <a:cubicBezTo>
                    <a:pt x="11210" y="4608"/>
                    <a:pt x="21872" y="-163"/>
                    <a:pt x="32781" y="908"/>
                  </a:cubicBezTo>
                  <a:lnTo>
                    <a:pt x="41637" y="908"/>
                  </a:lnTo>
                  <a:lnTo>
                    <a:pt x="41637" y="908"/>
                  </a:lnTo>
                  <a:lnTo>
                    <a:pt x="30567" y="908"/>
                  </a:lnTo>
                  <a:cubicBezTo>
                    <a:pt x="18838" y="-352"/>
                    <a:pt x="7320" y="4704"/>
                    <a:pt x="309" y="14192"/>
                  </a:cubicBezTo>
                  <a:cubicBezTo>
                    <a:pt x="-103" y="16635"/>
                    <a:pt x="-103" y="19129"/>
                    <a:pt x="309" y="21572"/>
                  </a:cubicBezTo>
                  <a:cubicBezTo>
                    <a:pt x="878" y="24683"/>
                    <a:pt x="2430" y="27528"/>
                    <a:pt x="4737" y="29690"/>
                  </a:cubicBezTo>
                  <a:lnTo>
                    <a:pt x="4737" y="29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BE912F44-9B16-46DD-9F2D-97924999AB8A}"/>
                </a:ext>
              </a:extLst>
            </p:cNvPr>
            <p:cNvSpPr/>
            <p:nvPr/>
          </p:nvSpPr>
          <p:spPr>
            <a:xfrm>
              <a:off x="9819608" y="1855503"/>
              <a:ext cx="7935" cy="30996"/>
            </a:xfrm>
            <a:custGeom>
              <a:avLst/>
              <a:gdLst>
                <a:gd name="connsiteX0" fmla="*/ 7935 w 7935"/>
                <a:gd name="connsiteY0" fmla="*/ 0 h 30996"/>
                <a:gd name="connsiteX1" fmla="*/ 555 w 7935"/>
                <a:gd name="connsiteY1" fmla="*/ 8118 h 30996"/>
                <a:gd name="connsiteX2" fmla="*/ 555 w 7935"/>
                <a:gd name="connsiteY2" fmla="*/ 15498 h 30996"/>
                <a:gd name="connsiteX3" fmla="*/ 7935 w 7935"/>
                <a:gd name="connsiteY3" fmla="*/ 26568 h 30996"/>
                <a:gd name="connsiteX4" fmla="*/ 7935 w 7935"/>
                <a:gd name="connsiteY4" fmla="*/ 30996 h 30996"/>
                <a:gd name="connsiteX5" fmla="*/ 3507 w 7935"/>
                <a:gd name="connsiteY5" fmla="*/ 19188 h 30996"/>
                <a:gd name="connsiteX6" fmla="*/ 7935 w 7935"/>
                <a:gd name="connsiteY6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5" h="30996">
                  <a:moveTo>
                    <a:pt x="7935" y="0"/>
                  </a:moveTo>
                  <a:cubicBezTo>
                    <a:pt x="4737" y="1930"/>
                    <a:pt x="2173" y="4751"/>
                    <a:pt x="555" y="8118"/>
                  </a:cubicBezTo>
                  <a:cubicBezTo>
                    <a:pt x="-185" y="10522"/>
                    <a:pt x="-185" y="13094"/>
                    <a:pt x="555" y="15498"/>
                  </a:cubicBezTo>
                  <a:cubicBezTo>
                    <a:pt x="1728" y="19901"/>
                    <a:pt x="4322" y="23792"/>
                    <a:pt x="7935" y="26568"/>
                  </a:cubicBezTo>
                  <a:lnTo>
                    <a:pt x="7935" y="30996"/>
                  </a:lnTo>
                  <a:cubicBezTo>
                    <a:pt x="5382" y="27553"/>
                    <a:pt x="3848" y="23461"/>
                    <a:pt x="3507" y="19188"/>
                  </a:cubicBezTo>
                  <a:cubicBezTo>
                    <a:pt x="2014" y="12452"/>
                    <a:pt x="3641" y="5401"/>
                    <a:pt x="7935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33AC441B-49DC-4B26-B8AF-8FC2B63BA06E}"/>
                </a:ext>
              </a:extLst>
            </p:cNvPr>
            <p:cNvSpPr/>
            <p:nvPr/>
          </p:nvSpPr>
          <p:spPr>
            <a:xfrm>
              <a:off x="9813212" y="1855503"/>
              <a:ext cx="14331" cy="31733"/>
            </a:xfrm>
            <a:custGeom>
              <a:avLst/>
              <a:gdLst>
                <a:gd name="connsiteX0" fmla="*/ 9165 w 14331"/>
                <a:gd name="connsiteY0" fmla="*/ 31734 h 31733"/>
                <a:gd name="connsiteX1" fmla="*/ 9165 w 14331"/>
                <a:gd name="connsiteY1" fmla="*/ 31734 h 31733"/>
                <a:gd name="connsiteX2" fmla="*/ 4737 w 14331"/>
                <a:gd name="connsiteY2" fmla="*/ 19926 h 31733"/>
                <a:gd name="connsiteX3" fmla="*/ 14331 w 14331"/>
                <a:gd name="connsiteY3" fmla="*/ 0 h 31733"/>
                <a:gd name="connsiteX4" fmla="*/ 14331 w 14331"/>
                <a:gd name="connsiteY4" fmla="*/ 0 h 31733"/>
                <a:gd name="connsiteX5" fmla="*/ 6951 w 14331"/>
                <a:gd name="connsiteY5" fmla="*/ 7380 h 31733"/>
                <a:gd name="connsiteX6" fmla="*/ 6951 w 14331"/>
                <a:gd name="connsiteY6" fmla="*/ 14760 h 31733"/>
                <a:gd name="connsiteX7" fmla="*/ 14331 w 14331"/>
                <a:gd name="connsiteY7" fmla="*/ 25830 h 31733"/>
                <a:gd name="connsiteX8" fmla="*/ 14331 w 14331"/>
                <a:gd name="connsiteY8" fmla="*/ 25830 h 31733"/>
                <a:gd name="connsiteX9" fmla="*/ 9165 w 14331"/>
                <a:gd name="connsiteY9" fmla="*/ 6642 h 31733"/>
                <a:gd name="connsiteX10" fmla="*/ 4737 w 14331"/>
                <a:gd name="connsiteY10" fmla="*/ 19188 h 31733"/>
                <a:gd name="connsiteX11" fmla="*/ 4737 w 14331"/>
                <a:gd name="connsiteY11" fmla="*/ 30258 h 31733"/>
                <a:gd name="connsiteX12" fmla="*/ 4737 w 14331"/>
                <a:gd name="connsiteY12" fmla="*/ 30258 h 31733"/>
                <a:gd name="connsiteX13" fmla="*/ 309 w 14331"/>
                <a:gd name="connsiteY13" fmla="*/ 19188 h 31733"/>
                <a:gd name="connsiteX14" fmla="*/ 309 w 14331"/>
                <a:gd name="connsiteY14" fmla="*/ 11808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31" h="31733">
                  <a:moveTo>
                    <a:pt x="9165" y="31734"/>
                  </a:moveTo>
                  <a:lnTo>
                    <a:pt x="9165" y="31734"/>
                  </a:lnTo>
                  <a:cubicBezTo>
                    <a:pt x="6450" y="28381"/>
                    <a:pt x="4896" y="24237"/>
                    <a:pt x="4737" y="19926"/>
                  </a:cubicBezTo>
                  <a:cubicBezTo>
                    <a:pt x="4151" y="12048"/>
                    <a:pt x="7807" y="4455"/>
                    <a:pt x="14331" y="0"/>
                  </a:cubicBezTo>
                  <a:lnTo>
                    <a:pt x="14331" y="0"/>
                  </a:lnTo>
                  <a:cubicBezTo>
                    <a:pt x="11186" y="1663"/>
                    <a:pt x="8614" y="4235"/>
                    <a:pt x="6951" y="7380"/>
                  </a:cubicBezTo>
                  <a:cubicBezTo>
                    <a:pt x="6539" y="9823"/>
                    <a:pt x="6539" y="12317"/>
                    <a:pt x="6951" y="14760"/>
                  </a:cubicBezTo>
                  <a:cubicBezTo>
                    <a:pt x="7515" y="19412"/>
                    <a:pt x="10253" y="23521"/>
                    <a:pt x="14331" y="25830"/>
                  </a:cubicBezTo>
                  <a:lnTo>
                    <a:pt x="14331" y="25830"/>
                  </a:lnTo>
                  <a:close/>
                  <a:moveTo>
                    <a:pt x="9165" y="6642"/>
                  </a:moveTo>
                  <a:cubicBezTo>
                    <a:pt x="6295" y="10193"/>
                    <a:pt x="4732" y="14622"/>
                    <a:pt x="4737" y="19188"/>
                  </a:cubicBezTo>
                  <a:cubicBezTo>
                    <a:pt x="3800" y="22818"/>
                    <a:pt x="3800" y="26628"/>
                    <a:pt x="4737" y="30258"/>
                  </a:cubicBezTo>
                  <a:lnTo>
                    <a:pt x="4737" y="30258"/>
                  </a:lnTo>
                  <a:cubicBezTo>
                    <a:pt x="2027" y="27191"/>
                    <a:pt x="461" y="23279"/>
                    <a:pt x="309" y="19188"/>
                  </a:cubicBezTo>
                  <a:cubicBezTo>
                    <a:pt x="-103" y="16745"/>
                    <a:pt x="-103" y="14251"/>
                    <a:pt x="309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F29417AF-38EE-4F7B-BFE1-8DDD6E6E58D9}"/>
                </a:ext>
              </a:extLst>
            </p:cNvPr>
            <p:cNvSpPr/>
            <p:nvPr/>
          </p:nvSpPr>
          <p:spPr>
            <a:xfrm>
              <a:off x="9901047" y="1838529"/>
              <a:ext cx="18305" cy="39114"/>
            </a:xfrm>
            <a:custGeom>
              <a:avLst/>
              <a:gdLst>
                <a:gd name="connsiteX0" fmla="*/ 11367 w 18305"/>
                <a:gd name="connsiteY0" fmla="*/ 0 h 39114"/>
                <a:gd name="connsiteX1" fmla="*/ 18009 w 18305"/>
                <a:gd name="connsiteY1" fmla="*/ 5166 h 39114"/>
                <a:gd name="connsiteX2" fmla="*/ 18009 w 18305"/>
                <a:gd name="connsiteY2" fmla="*/ 14022 h 39114"/>
                <a:gd name="connsiteX3" fmla="*/ 18009 w 18305"/>
                <a:gd name="connsiteY3" fmla="*/ 14022 h 39114"/>
                <a:gd name="connsiteX4" fmla="*/ 18009 w 18305"/>
                <a:gd name="connsiteY4" fmla="*/ 29520 h 39114"/>
                <a:gd name="connsiteX5" fmla="*/ 8415 w 18305"/>
                <a:gd name="connsiteY5" fmla="*/ 39114 h 39114"/>
                <a:gd name="connsiteX6" fmla="*/ 297 w 18305"/>
                <a:gd name="connsiteY6" fmla="*/ 30996 h 39114"/>
                <a:gd name="connsiteX7" fmla="*/ 297 w 18305"/>
                <a:gd name="connsiteY7" fmla="*/ 15498 h 39114"/>
                <a:gd name="connsiteX8" fmla="*/ 297 w 18305"/>
                <a:gd name="connsiteY8" fmla="*/ 15498 h 39114"/>
                <a:gd name="connsiteX9" fmla="*/ 297 w 18305"/>
                <a:gd name="connsiteY9" fmla="*/ 6642 h 39114"/>
                <a:gd name="connsiteX10" fmla="*/ 6939 w 18305"/>
                <a:gd name="connsiteY10" fmla="*/ 1476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5" h="39114">
                  <a:moveTo>
                    <a:pt x="11367" y="0"/>
                  </a:moveTo>
                  <a:cubicBezTo>
                    <a:pt x="14442" y="168"/>
                    <a:pt x="17089" y="2227"/>
                    <a:pt x="18009" y="5166"/>
                  </a:cubicBezTo>
                  <a:cubicBezTo>
                    <a:pt x="18404" y="8105"/>
                    <a:pt x="18404" y="11083"/>
                    <a:pt x="18009" y="14022"/>
                  </a:cubicBezTo>
                  <a:lnTo>
                    <a:pt x="18009" y="14022"/>
                  </a:lnTo>
                  <a:cubicBezTo>
                    <a:pt x="17375" y="19169"/>
                    <a:pt x="17375" y="24373"/>
                    <a:pt x="18009" y="29520"/>
                  </a:cubicBezTo>
                  <a:lnTo>
                    <a:pt x="8415" y="39114"/>
                  </a:lnTo>
                  <a:lnTo>
                    <a:pt x="297" y="30996"/>
                  </a:lnTo>
                  <a:cubicBezTo>
                    <a:pt x="1292" y="25878"/>
                    <a:pt x="1292" y="20616"/>
                    <a:pt x="297" y="15498"/>
                  </a:cubicBezTo>
                  <a:lnTo>
                    <a:pt x="297" y="15498"/>
                  </a:lnTo>
                  <a:cubicBezTo>
                    <a:pt x="-99" y="12559"/>
                    <a:pt x="-99" y="9581"/>
                    <a:pt x="297" y="6642"/>
                  </a:cubicBezTo>
                  <a:cubicBezTo>
                    <a:pt x="1216" y="3703"/>
                    <a:pt x="3863" y="1644"/>
                    <a:pt x="6939" y="1476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9A1044AA-BE61-4ECD-8C2E-E86AE19B314D}"/>
                </a:ext>
              </a:extLst>
            </p:cNvPr>
            <p:cNvSpPr/>
            <p:nvPr/>
          </p:nvSpPr>
          <p:spPr>
            <a:xfrm>
              <a:off x="9901071" y="1839997"/>
              <a:ext cx="19460" cy="39859"/>
            </a:xfrm>
            <a:custGeom>
              <a:avLst/>
              <a:gdLst>
                <a:gd name="connsiteX0" fmla="*/ 11342 w 19460"/>
                <a:gd name="connsiteY0" fmla="*/ 39860 h 39859"/>
                <a:gd name="connsiteX1" fmla="*/ 11342 w 19460"/>
                <a:gd name="connsiteY1" fmla="*/ 39860 h 39859"/>
                <a:gd name="connsiteX2" fmla="*/ 272 w 19460"/>
                <a:gd name="connsiteY2" fmla="*/ 29528 h 39859"/>
                <a:gd name="connsiteX3" fmla="*/ 272 w 19460"/>
                <a:gd name="connsiteY3" fmla="*/ 29528 h 39859"/>
                <a:gd name="connsiteX4" fmla="*/ 272 w 19460"/>
                <a:gd name="connsiteY4" fmla="*/ 14030 h 39859"/>
                <a:gd name="connsiteX5" fmla="*/ 272 w 19460"/>
                <a:gd name="connsiteY5" fmla="*/ 14030 h 39859"/>
                <a:gd name="connsiteX6" fmla="*/ 272 w 19460"/>
                <a:gd name="connsiteY6" fmla="*/ 5174 h 39859"/>
                <a:gd name="connsiteX7" fmla="*/ 6914 w 19460"/>
                <a:gd name="connsiteY7" fmla="*/ 8 h 39859"/>
                <a:gd name="connsiteX8" fmla="*/ 14294 w 19460"/>
                <a:gd name="connsiteY8" fmla="*/ 5174 h 39859"/>
                <a:gd name="connsiteX9" fmla="*/ 14294 w 19460"/>
                <a:gd name="connsiteY9" fmla="*/ 14030 h 39859"/>
                <a:gd name="connsiteX10" fmla="*/ 14294 w 19460"/>
                <a:gd name="connsiteY10" fmla="*/ 14030 h 39859"/>
                <a:gd name="connsiteX11" fmla="*/ 14294 w 19460"/>
                <a:gd name="connsiteY11" fmla="*/ 29528 h 39859"/>
                <a:gd name="connsiteX12" fmla="*/ 14294 w 19460"/>
                <a:gd name="connsiteY12" fmla="*/ 29528 h 39859"/>
                <a:gd name="connsiteX13" fmla="*/ 272 w 19460"/>
                <a:gd name="connsiteY13" fmla="*/ 29528 h 39859"/>
                <a:gd name="connsiteX14" fmla="*/ 9866 w 19460"/>
                <a:gd name="connsiteY14" fmla="*/ 38384 h 39859"/>
                <a:gd name="connsiteX15" fmla="*/ 19460 w 19460"/>
                <a:gd name="connsiteY15" fmla="*/ 29528 h 39859"/>
                <a:gd name="connsiteX16" fmla="*/ 19460 w 19460"/>
                <a:gd name="connsiteY16" fmla="*/ 14030 h 39859"/>
                <a:gd name="connsiteX17" fmla="*/ 19460 w 19460"/>
                <a:gd name="connsiteY17" fmla="*/ 14030 h 39859"/>
                <a:gd name="connsiteX18" fmla="*/ 19460 w 19460"/>
                <a:gd name="connsiteY18" fmla="*/ 5174 h 39859"/>
                <a:gd name="connsiteX19" fmla="*/ 9601 w 19460"/>
                <a:gd name="connsiteY19" fmla="*/ 1749 h 39859"/>
                <a:gd name="connsiteX20" fmla="*/ 6176 w 19460"/>
                <a:gd name="connsiteY20" fmla="*/ 5174 h 39859"/>
                <a:gd name="connsiteX21" fmla="*/ 6176 w 19460"/>
                <a:gd name="connsiteY21" fmla="*/ 14030 h 39859"/>
                <a:gd name="connsiteX22" fmla="*/ 6176 w 19460"/>
                <a:gd name="connsiteY22" fmla="*/ 14030 h 39859"/>
                <a:gd name="connsiteX23" fmla="*/ 272 w 19460"/>
                <a:gd name="connsiteY23" fmla="*/ 29528 h 39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460" h="39859">
                  <a:moveTo>
                    <a:pt x="11342" y="39860"/>
                  </a:moveTo>
                  <a:lnTo>
                    <a:pt x="11342" y="39860"/>
                  </a:lnTo>
                  <a:lnTo>
                    <a:pt x="272" y="29528"/>
                  </a:lnTo>
                  <a:lnTo>
                    <a:pt x="272" y="29528"/>
                  </a:lnTo>
                  <a:cubicBezTo>
                    <a:pt x="1216" y="24405"/>
                    <a:pt x="1216" y="19153"/>
                    <a:pt x="272" y="14030"/>
                  </a:cubicBezTo>
                  <a:lnTo>
                    <a:pt x="272" y="14030"/>
                  </a:lnTo>
                  <a:cubicBezTo>
                    <a:pt x="-91" y="11089"/>
                    <a:pt x="-91" y="8115"/>
                    <a:pt x="272" y="5174"/>
                  </a:cubicBezTo>
                  <a:cubicBezTo>
                    <a:pt x="272" y="5174"/>
                    <a:pt x="3962" y="8"/>
                    <a:pt x="6914" y="8"/>
                  </a:cubicBezTo>
                  <a:cubicBezTo>
                    <a:pt x="10262" y="-146"/>
                    <a:pt x="13293" y="1976"/>
                    <a:pt x="14294" y="5174"/>
                  </a:cubicBezTo>
                  <a:cubicBezTo>
                    <a:pt x="14294" y="5174"/>
                    <a:pt x="14294" y="11078"/>
                    <a:pt x="14294" y="14030"/>
                  </a:cubicBezTo>
                  <a:lnTo>
                    <a:pt x="14294" y="14030"/>
                  </a:lnTo>
                  <a:cubicBezTo>
                    <a:pt x="13351" y="19153"/>
                    <a:pt x="13351" y="24405"/>
                    <a:pt x="14294" y="29528"/>
                  </a:cubicBezTo>
                  <a:lnTo>
                    <a:pt x="14294" y="29528"/>
                  </a:lnTo>
                  <a:close/>
                  <a:moveTo>
                    <a:pt x="272" y="29528"/>
                  </a:moveTo>
                  <a:lnTo>
                    <a:pt x="9866" y="38384"/>
                  </a:lnTo>
                  <a:lnTo>
                    <a:pt x="19460" y="29528"/>
                  </a:lnTo>
                  <a:cubicBezTo>
                    <a:pt x="18517" y="24405"/>
                    <a:pt x="18517" y="19153"/>
                    <a:pt x="19460" y="14030"/>
                  </a:cubicBezTo>
                  <a:lnTo>
                    <a:pt x="19460" y="14030"/>
                  </a:lnTo>
                  <a:cubicBezTo>
                    <a:pt x="19460" y="14030"/>
                    <a:pt x="19460" y="8126"/>
                    <a:pt x="19460" y="5174"/>
                  </a:cubicBezTo>
                  <a:cubicBezTo>
                    <a:pt x="17684" y="1505"/>
                    <a:pt x="13270" y="-28"/>
                    <a:pt x="9601" y="1749"/>
                  </a:cubicBezTo>
                  <a:cubicBezTo>
                    <a:pt x="8107" y="2473"/>
                    <a:pt x="6900" y="3679"/>
                    <a:pt x="6176" y="5174"/>
                  </a:cubicBezTo>
                  <a:cubicBezTo>
                    <a:pt x="6539" y="8115"/>
                    <a:pt x="6539" y="11089"/>
                    <a:pt x="6176" y="14030"/>
                  </a:cubicBezTo>
                  <a:lnTo>
                    <a:pt x="6176" y="14030"/>
                  </a:lnTo>
                  <a:cubicBezTo>
                    <a:pt x="5238" y="19532"/>
                    <a:pt x="3232" y="24796"/>
                    <a:pt x="272" y="295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45FE2F4-2FDF-4FCB-95B2-130B5F8B91B3}"/>
                </a:ext>
              </a:extLst>
            </p:cNvPr>
            <p:cNvSpPr/>
            <p:nvPr/>
          </p:nvSpPr>
          <p:spPr>
            <a:xfrm>
              <a:off x="9899129" y="1841724"/>
              <a:ext cx="13284" cy="30014"/>
            </a:xfrm>
            <a:custGeom>
              <a:avLst/>
              <a:gdLst>
                <a:gd name="connsiteX0" fmla="*/ 13284 w 13284"/>
                <a:gd name="connsiteY0" fmla="*/ 494 h 30014"/>
                <a:gd name="connsiteX1" fmla="*/ 13284 w 13284"/>
                <a:gd name="connsiteY1" fmla="*/ 8612 h 30014"/>
                <a:gd name="connsiteX2" fmla="*/ 13284 w 13284"/>
                <a:gd name="connsiteY2" fmla="*/ 8612 h 30014"/>
                <a:gd name="connsiteX3" fmla="*/ 13284 w 13284"/>
                <a:gd name="connsiteY3" fmla="*/ 23372 h 30014"/>
                <a:gd name="connsiteX4" fmla="*/ 6642 w 13284"/>
                <a:gd name="connsiteY4" fmla="*/ 30014 h 30014"/>
                <a:gd name="connsiteX5" fmla="*/ 0 w 13284"/>
                <a:gd name="connsiteY5" fmla="*/ 23372 h 30014"/>
                <a:gd name="connsiteX6" fmla="*/ 0 w 13284"/>
                <a:gd name="connsiteY6" fmla="*/ 8612 h 30014"/>
                <a:gd name="connsiteX7" fmla="*/ 0 w 13284"/>
                <a:gd name="connsiteY7" fmla="*/ 8612 h 30014"/>
                <a:gd name="connsiteX8" fmla="*/ 0 w 13284"/>
                <a:gd name="connsiteY8" fmla="*/ 494 h 30014"/>
                <a:gd name="connsiteX9" fmla="*/ 3690 w 13284"/>
                <a:gd name="connsiteY9" fmla="*/ 494 h 3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30014">
                  <a:moveTo>
                    <a:pt x="13284" y="494"/>
                  </a:moveTo>
                  <a:cubicBezTo>
                    <a:pt x="13284" y="494"/>
                    <a:pt x="13284" y="5660"/>
                    <a:pt x="13284" y="8612"/>
                  </a:cubicBezTo>
                  <a:lnTo>
                    <a:pt x="13284" y="8612"/>
                  </a:lnTo>
                  <a:cubicBezTo>
                    <a:pt x="12269" y="13480"/>
                    <a:pt x="12269" y="18504"/>
                    <a:pt x="13284" y="23372"/>
                  </a:cubicBezTo>
                  <a:lnTo>
                    <a:pt x="6642" y="30014"/>
                  </a:lnTo>
                  <a:lnTo>
                    <a:pt x="0" y="23372"/>
                  </a:lnTo>
                  <a:cubicBezTo>
                    <a:pt x="1015" y="18504"/>
                    <a:pt x="1015" y="13480"/>
                    <a:pt x="0" y="8612"/>
                  </a:cubicBezTo>
                  <a:lnTo>
                    <a:pt x="0" y="8612"/>
                  </a:lnTo>
                  <a:cubicBezTo>
                    <a:pt x="0" y="8612"/>
                    <a:pt x="0" y="2708"/>
                    <a:pt x="0" y="494"/>
                  </a:cubicBezTo>
                  <a:cubicBezTo>
                    <a:pt x="1142" y="-165"/>
                    <a:pt x="2548" y="-165"/>
                    <a:pt x="3690" y="494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2AB862CF-F6D2-409C-A1DC-CF2DCAFA7F0C}"/>
                </a:ext>
              </a:extLst>
            </p:cNvPr>
            <p:cNvSpPr/>
            <p:nvPr/>
          </p:nvSpPr>
          <p:spPr>
            <a:xfrm>
              <a:off x="9905468" y="1845908"/>
              <a:ext cx="13152" cy="29520"/>
            </a:xfrm>
            <a:custGeom>
              <a:avLst/>
              <a:gdLst>
                <a:gd name="connsiteX0" fmla="*/ 6945 w 13152"/>
                <a:gd name="connsiteY0" fmla="*/ 29520 h 29520"/>
                <a:gd name="connsiteX1" fmla="*/ 303 w 13152"/>
                <a:gd name="connsiteY1" fmla="*/ 22878 h 29520"/>
                <a:gd name="connsiteX2" fmla="*/ 303 w 13152"/>
                <a:gd name="connsiteY2" fmla="*/ 22878 h 29520"/>
                <a:gd name="connsiteX3" fmla="*/ 303 w 13152"/>
                <a:gd name="connsiteY3" fmla="*/ 8118 h 29520"/>
                <a:gd name="connsiteX4" fmla="*/ 303 w 13152"/>
                <a:gd name="connsiteY4" fmla="*/ 8118 h 29520"/>
                <a:gd name="connsiteX5" fmla="*/ 303 w 13152"/>
                <a:gd name="connsiteY5" fmla="*/ 0 h 29520"/>
                <a:gd name="connsiteX6" fmla="*/ 3993 w 13152"/>
                <a:gd name="connsiteY6" fmla="*/ 0 h 29520"/>
                <a:gd name="connsiteX7" fmla="*/ 3993 w 13152"/>
                <a:gd name="connsiteY7" fmla="*/ 0 h 29520"/>
                <a:gd name="connsiteX8" fmla="*/ 3993 w 13152"/>
                <a:gd name="connsiteY8" fmla="*/ 8118 h 29520"/>
                <a:gd name="connsiteX9" fmla="*/ 3993 w 13152"/>
                <a:gd name="connsiteY9" fmla="*/ 8118 h 29520"/>
                <a:gd name="connsiteX10" fmla="*/ 3993 w 13152"/>
                <a:gd name="connsiteY10" fmla="*/ 22878 h 29520"/>
                <a:gd name="connsiteX11" fmla="*/ 3993 w 13152"/>
                <a:gd name="connsiteY11" fmla="*/ 22878 h 29520"/>
                <a:gd name="connsiteX12" fmla="*/ 1041 w 13152"/>
                <a:gd name="connsiteY12" fmla="*/ 22878 h 29520"/>
                <a:gd name="connsiteX13" fmla="*/ 6945 w 13152"/>
                <a:gd name="connsiteY13" fmla="*/ 28782 h 29520"/>
                <a:gd name="connsiteX14" fmla="*/ 12849 w 13152"/>
                <a:gd name="connsiteY14" fmla="*/ 22878 h 29520"/>
                <a:gd name="connsiteX15" fmla="*/ 12849 w 13152"/>
                <a:gd name="connsiteY15" fmla="*/ 8118 h 29520"/>
                <a:gd name="connsiteX16" fmla="*/ 12849 w 13152"/>
                <a:gd name="connsiteY16" fmla="*/ 8118 h 29520"/>
                <a:gd name="connsiteX17" fmla="*/ 12849 w 13152"/>
                <a:gd name="connsiteY17" fmla="*/ 0 h 29520"/>
                <a:gd name="connsiteX18" fmla="*/ 12849 w 13152"/>
                <a:gd name="connsiteY18" fmla="*/ 0 h 29520"/>
                <a:gd name="connsiteX19" fmla="*/ 12849 w 13152"/>
                <a:gd name="connsiteY19" fmla="*/ 0 h 29520"/>
                <a:gd name="connsiteX20" fmla="*/ 12849 w 13152"/>
                <a:gd name="connsiteY20" fmla="*/ 8118 h 29520"/>
                <a:gd name="connsiteX21" fmla="*/ 12849 w 13152"/>
                <a:gd name="connsiteY21" fmla="*/ 8118 h 29520"/>
                <a:gd name="connsiteX22" fmla="*/ 1041 w 13152"/>
                <a:gd name="connsiteY22" fmla="*/ 22878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152" h="29520">
                  <a:moveTo>
                    <a:pt x="6945" y="29520"/>
                  </a:moveTo>
                  <a:lnTo>
                    <a:pt x="303" y="22878"/>
                  </a:lnTo>
                  <a:lnTo>
                    <a:pt x="303" y="22878"/>
                  </a:lnTo>
                  <a:cubicBezTo>
                    <a:pt x="1240" y="18003"/>
                    <a:pt x="1240" y="12993"/>
                    <a:pt x="303" y="8118"/>
                  </a:cubicBezTo>
                  <a:lnTo>
                    <a:pt x="303" y="8118"/>
                  </a:lnTo>
                  <a:cubicBezTo>
                    <a:pt x="-101" y="5427"/>
                    <a:pt x="-101" y="2691"/>
                    <a:pt x="303" y="0"/>
                  </a:cubicBezTo>
                  <a:cubicBezTo>
                    <a:pt x="303" y="0"/>
                    <a:pt x="303" y="0"/>
                    <a:pt x="3993" y="0"/>
                  </a:cubicBezTo>
                  <a:lnTo>
                    <a:pt x="3993" y="0"/>
                  </a:lnTo>
                  <a:cubicBezTo>
                    <a:pt x="4398" y="2691"/>
                    <a:pt x="4398" y="5427"/>
                    <a:pt x="3993" y="8118"/>
                  </a:cubicBezTo>
                  <a:lnTo>
                    <a:pt x="3993" y="8118"/>
                  </a:lnTo>
                  <a:cubicBezTo>
                    <a:pt x="3413" y="13021"/>
                    <a:pt x="3413" y="17975"/>
                    <a:pt x="3993" y="22878"/>
                  </a:cubicBezTo>
                  <a:lnTo>
                    <a:pt x="3993" y="22878"/>
                  </a:lnTo>
                  <a:close/>
                  <a:moveTo>
                    <a:pt x="1041" y="22878"/>
                  </a:moveTo>
                  <a:lnTo>
                    <a:pt x="6945" y="28782"/>
                  </a:lnTo>
                  <a:lnTo>
                    <a:pt x="12849" y="22878"/>
                  </a:lnTo>
                  <a:cubicBezTo>
                    <a:pt x="12325" y="17972"/>
                    <a:pt x="12325" y="13024"/>
                    <a:pt x="12849" y="8118"/>
                  </a:cubicBezTo>
                  <a:lnTo>
                    <a:pt x="12849" y="8118"/>
                  </a:lnTo>
                  <a:cubicBezTo>
                    <a:pt x="13254" y="5427"/>
                    <a:pt x="13254" y="2691"/>
                    <a:pt x="12849" y="0"/>
                  </a:cubicBezTo>
                  <a:cubicBezTo>
                    <a:pt x="12849" y="0"/>
                    <a:pt x="12849" y="0"/>
                    <a:pt x="12849" y="0"/>
                  </a:cubicBezTo>
                  <a:cubicBezTo>
                    <a:pt x="12849" y="0"/>
                    <a:pt x="12849" y="0"/>
                    <a:pt x="12849" y="0"/>
                  </a:cubicBezTo>
                  <a:cubicBezTo>
                    <a:pt x="12445" y="2691"/>
                    <a:pt x="12445" y="5427"/>
                    <a:pt x="12849" y="8118"/>
                  </a:cubicBezTo>
                  <a:lnTo>
                    <a:pt x="12849" y="8118"/>
                  </a:lnTo>
                  <a:cubicBezTo>
                    <a:pt x="10106" y="13884"/>
                    <a:pt x="6065" y="18936"/>
                    <a:pt x="1041" y="228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9D09B121-4078-4596-A2D7-6645BA056EF9}"/>
                </a:ext>
              </a:extLst>
            </p:cNvPr>
            <p:cNvSpPr/>
            <p:nvPr/>
          </p:nvSpPr>
          <p:spPr>
            <a:xfrm>
              <a:off x="9926436" y="1842744"/>
              <a:ext cx="42065" cy="32684"/>
            </a:xfrm>
            <a:custGeom>
              <a:avLst/>
              <a:gdLst>
                <a:gd name="connsiteX0" fmla="*/ 30996 w 42065"/>
                <a:gd name="connsiteY0" fmla="*/ 32684 h 32684"/>
                <a:gd name="connsiteX1" fmla="*/ 30996 w 42065"/>
                <a:gd name="connsiteY1" fmla="*/ 32684 h 32684"/>
                <a:gd name="connsiteX2" fmla="*/ 30996 w 42065"/>
                <a:gd name="connsiteY2" fmla="*/ 26042 h 32684"/>
                <a:gd name="connsiteX3" fmla="*/ 38376 w 42065"/>
                <a:gd name="connsiteY3" fmla="*/ 14234 h 32684"/>
                <a:gd name="connsiteX4" fmla="*/ 38376 w 42065"/>
                <a:gd name="connsiteY4" fmla="*/ 14234 h 32684"/>
                <a:gd name="connsiteX5" fmla="*/ 16236 w 42065"/>
                <a:gd name="connsiteY5" fmla="*/ 212 h 32684"/>
                <a:gd name="connsiteX6" fmla="*/ 0 w 42065"/>
                <a:gd name="connsiteY6" fmla="*/ 4640 h 32684"/>
                <a:gd name="connsiteX7" fmla="*/ 0 w 42065"/>
                <a:gd name="connsiteY7" fmla="*/ 950 h 32684"/>
                <a:gd name="connsiteX8" fmla="*/ 16974 w 42065"/>
                <a:gd name="connsiteY8" fmla="*/ 950 h 32684"/>
                <a:gd name="connsiteX9" fmla="*/ 42066 w 42065"/>
                <a:gd name="connsiteY9" fmla="*/ 17924 h 32684"/>
                <a:gd name="connsiteX10" fmla="*/ 42066 w 42065"/>
                <a:gd name="connsiteY10" fmla="*/ 17924 h 32684"/>
                <a:gd name="connsiteX11" fmla="*/ 36162 w 42065"/>
                <a:gd name="connsiteY11" fmla="*/ 31208 h 32684"/>
                <a:gd name="connsiteX12" fmla="*/ 36162 w 42065"/>
                <a:gd name="connsiteY12" fmla="*/ 31208 h 32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65" h="32684">
                  <a:moveTo>
                    <a:pt x="30996" y="32684"/>
                  </a:moveTo>
                  <a:lnTo>
                    <a:pt x="30996" y="32684"/>
                  </a:lnTo>
                  <a:lnTo>
                    <a:pt x="30996" y="26042"/>
                  </a:lnTo>
                  <a:cubicBezTo>
                    <a:pt x="35487" y="23814"/>
                    <a:pt x="38341" y="19248"/>
                    <a:pt x="38376" y="14234"/>
                  </a:cubicBezTo>
                  <a:lnTo>
                    <a:pt x="38376" y="14234"/>
                  </a:lnTo>
                  <a:cubicBezTo>
                    <a:pt x="38376" y="6854"/>
                    <a:pt x="28044" y="212"/>
                    <a:pt x="16236" y="212"/>
                  </a:cubicBezTo>
                  <a:cubicBezTo>
                    <a:pt x="10487" y="-110"/>
                    <a:pt x="4789" y="1444"/>
                    <a:pt x="0" y="4640"/>
                  </a:cubicBezTo>
                  <a:cubicBezTo>
                    <a:pt x="0" y="4640"/>
                    <a:pt x="0" y="4640"/>
                    <a:pt x="0" y="950"/>
                  </a:cubicBezTo>
                  <a:cubicBezTo>
                    <a:pt x="5587" y="-317"/>
                    <a:pt x="11387" y="-317"/>
                    <a:pt x="16974" y="950"/>
                  </a:cubicBezTo>
                  <a:cubicBezTo>
                    <a:pt x="30996" y="950"/>
                    <a:pt x="41328" y="8330"/>
                    <a:pt x="42066" y="17924"/>
                  </a:cubicBezTo>
                  <a:lnTo>
                    <a:pt x="42066" y="17924"/>
                  </a:lnTo>
                  <a:cubicBezTo>
                    <a:pt x="41999" y="22974"/>
                    <a:pt x="39865" y="27775"/>
                    <a:pt x="36162" y="31208"/>
                  </a:cubicBezTo>
                  <a:lnTo>
                    <a:pt x="36162" y="31208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E955EC36-2DB2-482B-9A67-0B2D3FDE4B47}"/>
                </a:ext>
              </a:extLst>
            </p:cNvPr>
            <p:cNvSpPr/>
            <p:nvPr/>
          </p:nvSpPr>
          <p:spPr>
            <a:xfrm>
              <a:off x="9922745" y="1839982"/>
              <a:ext cx="43542" cy="38398"/>
            </a:xfrm>
            <a:custGeom>
              <a:avLst/>
              <a:gdLst>
                <a:gd name="connsiteX0" fmla="*/ 31734 w 43542"/>
                <a:gd name="connsiteY0" fmla="*/ 38399 h 38398"/>
                <a:gd name="connsiteX1" fmla="*/ 31734 w 43542"/>
                <a:gd name="connsiteY1" fmla="*/ 31019 h 38398"/>
                <a:gd name="connsiteX2" fmla="*/ 31734 w 43542"/>
                <a:gd name="connsiteY2" fmla="*/ 31019 h 38398"/>
                <a:gd name="connsiteX3" fmla="*/ 38376 w 43542"/>
                <a:gd name="connsiteY3" fmla="*/ 19211 h 38398"/>
                <a:gd name="connsiteX4" fmla="*/ 38376 w 43542"/>
                <a:gd name="connsiteY4" fmla="*/ 19211 h 38398"/>
                <a:gd name="connsiteX5" fmla="*/ 16974 w 43542"/>
                <a:gd name="connsiteY5" fmla="*/ 5189 h 38398"/>
                <a:gd name="connsiteX6" fmla="*/ 738 w 43542"/>
                <a:gd name="connsiteY6" fmla="*/ 9617 h 38398"/>
                <a:gd name="connsiteX7" fmla="*/ 738 w 43542"/>
                <a:gd name="connsiteY7" fmla="*/ 9617 h 38398"/>
                <a:gd name="connsiteX8" fmla="*/ 738 w 43542"/>
                <a:gd name="connsiteY8" fmla="*/ 4451 h 38398"/>
                <a:gd name="connsiteX9" fmla="*/ 738 w 43542"/>
                <a:gd name="connsiteY9" fmla="*/ 4451 h 38398"/>
                <a:gd name="connsiteX10" fmla="*/ 17712 w 43542"/>
                <a:gd name="connsiteY10" fmla="*/ 23 h 38398"/>
                <a:gd name="connsiteX11" fmla="*/ 43542 w 43542"/>
                <a:gd name="connsiteY11" fmla="*/ 17735 h 38398"/>
                <a:gd name="connsiteX12" fmla="*/ 43542 w 43542"/>
                <a:gd name="connsiteY12" fmla="*/ 17735 h 38398"/>
                <a:gd name="connsiteX13" fmla="*/ 37638 w 43542"/>
                <a:gd name="connsiteY13" fmla="*/ 31019 h 38398"/>
                <a:gd name="connsiteX14" fmla="*/ 37638 w 43542"/>
                <a:gd name="connsiteY14" fmla="*/ 31019 h 38398"/>
                <a:gd name="connsiteX15" fmla="*/ 31734 w 43542"/>
                <a:gd name="connsiteY15" fmla="*/ 31757 h 38398"/>
                <a:gd name="connsiteX16" fmla="*/ 35424 w 43542"/>
                <a:gd name="connsiteY16" fmla="*/ 36923 h 38398"/>
                <a:gd name="connsiteX17" fmla="*/ 35424 w 43542"/>
                <a:gd name="connsiteY17" fmla="*/ 36923 h 38398"/>
                <a:gd name="connsiteX18" fmla="*/ 35424 w 43542"/>
                <a:gd name="connsiteY18" fmla="*/ 36923 h 38398"/>
                <a:gd name="connsiteX19" fmla="*/ 35424 w 43542"/>
                <a:gd name="connsiteY19" fmla="*/ 36923 h 38398"/>
                <a:gd name="connsiteX20" fmla="*/ 41328 w 43542"/>
                <a:gd name="connsiteY20" fmla="*/ 24377 h 38398"/>
                <a:gd name="connsiteX21" fmla="*/ 41328 w 43542"/>
                <a:gd name="connsiteY21" fmla="*/ 24377 h 38398"/>
                <a:gd name="connsiteX22" fmla="*/ 16236 w 43542"/>
                <a:gd name="connsiteY22" fmla="*/ 7403 h 38398"/>
                <a:gd name="connsiteX23" fmla="*/ 0 w 43542"/>
                <a:gd name="connsiteY23" fmla="*/ 7403 h 38398"/>
                <a:gd name="connsiteX24" fmla="*/ 0 w 43542"/>
                <a:gd name="connsiteY24" fmla="*/ 7403 h 38398"/>
                <a:gd name="connsiteX25" fmla="*/ 16236 w 43542"/>
                <a:gd name="connsiteY25" fmla="*/ 2975 h 38398"/>
                <a:gd name="connsiteX26" fmla="*/ 38376 w 43542"/>
                <a:gd name="connsiteY26" fmla="*/ 17735 h 38398"/>
                <a:gd name="connsiteX27" fmla="*/ 38376 w 43542"/>
                <a:gd name="connsiteY27" fmla="*/ 17735 h 38398"/>
                <a:gd name="connsiteX28" fmla="*/ 28782 w 43542"/>
                <a:gd name="connsiteY28" fmla="*/ 31757 h 38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542" h="38398">
                  <a:moveTo>
                    <a:pt x="31734" y="38399"/>
                  </a:moveTo>
                  <a:lnTo>
                    <a:pt x="31734" y="31019"/>
                  </a:lnTo>
                  <a:lnTo>
                    <a:pt x="31734" y="31019"/>
                  </a:lnTo>
                  <a:cubicBezTo>
                    <a:pt x="36065" y="28719"/>
                    <a:pt x="38660" y="24107"/>
                    <a:pt x="38376" y="19211"/>
                  </a:cubicBezTo>
                  <a:lnTo>
                    <a:pt x="38376" y="19211"/>
                  </a:lnTo>
                  <a:cubicBezTo>
                    <a:pt x="38376" y="11831"/>
                    <a:pt x="28782" y="5189"/>
                    <a:pt x="16974" y="5189"/>
                  </a:cubicBezTo>
                  <a:cubicBezTo>
                    <a:pt x="11236" y="4968"/>
                    <a:pt x="5569" y="6514"/>
                    <a:pt x="738" y="9617"/>
                  </a:cubicBezTo>
                  <a:lnTo>
                    <a:pt x="738" y="9617"/>
                  </a:lnTo>
                  <a:lnTo>
                    <a:pt x="738" y="4451"/>
                  </a:lnTo>
                  <a:lnTo>
                    <a:pt x="738" y="4451"/>
                  </a:lnTo>
                  <a:cubicBezTo>
                    <a:pt x="5835" y="1331"/>
                    <a:pt x="11741" y="-210"/>
                    <a:pt x="17712" y="23"/>
                  </a:cubicBezTo>
                  <a:cubicBezTo>
                    <a:pt x="30996" y="23"/>
                    <a:pt x="42804" y="8141"/>
                    <a:pt x="43542" y="17735"/>
                  </a:cubicBezTo>
                  <a:lnTo>
                    <a:pt x="43542" y="17735"/>
                  </a:lnTo>
                  <a:cubicBezTo>
                    <a:pt x="43475" y="22784"/>
                    <a:pt x="41341" y="27586"/>
                    <a:pt x="37638" y="31019"/>
                  </a:cubicBezTo>
                  <a:lnTo>
                    <a:pt x="37638" y="31019"/>
                  </a:lnTo>
                  <a:close/>
                  <a:moveTo>
                    <a:pt x="31734" y="31757"/>
                  </a:moveTo>
                  <a:lnTo>
                    <a:pt x="35424" y="36923"/>
                  </a:lnTo>
                  <a:lnTo>
                    <a:pt x="35424" y="36923"/>
                  </a:lnTo>
                  <a:lnTo>
                    <a:pt x="35424" y="36923"/>
                  </a:lnTo>
                  <a:lnTo>
                    <a:pt x="35424" y="36923"/>
                  </a:lnTo>
                  <a:cubicBezTo>
                    <a:pt x="39257" y="33904"/>
                    <a:pt x="41445" y="29255"/>
                    <a:pt x="41328" y="24377"/>
                  </a:cubicBezTo>
                  <a:lnTo>
                    <a:pt x="41328" y="24377"/>
                  </a:lnTo>
                  <a:cubicBezTo>
                    <a:pt x="41328" y="14783"/>
                    <a:pt x="29520" y="7403"/>
                    <a:pt x="16236" y="7403"/>
                  </a:cubicBezTo>
                  <a:cubicBezTo>
                    <a:pt x="10888" y="6221"/>
                    <a:pt x="5348" y="6221"/>
                    <a:pt x="0" y="7403"/>
                  </a:cubicBezTo>
                  <a:lnTo>
                    <a:pt x="0" y="7403"/>
                  </a:lnTo>
                  <a:cubicBezTo>
                    <a:pt x="4831" y="4300"/>
                    <a:pt x="10498" y="2754"/>
                    <a:pt x="16236" y="2975"/>
                  </a:cubicBezTo>
                  <a:cubicBezTo>
                    <a:pt x="28044" y="2975"/>
                    <a:pt x="38376" y="9617"/>
                    <a:pt x="38376" y="17735"/>
                  </a:cubicBezTo>
                  <a:lnTo>
                    <a:pt x="38376" y="17735"/>
                  </a:lnTo>
                  <a:cubicBezTo>
                    <a:pt x="38459" y="23965"/>
                    <a:pt x="34619" y="29577"/>
                    <a:pt x="28782" y="3175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9D3F77B-6479-4BB6-83A1-2F43F9995A54}"/>
                </a:ext>
              </a:extLst>
            </p:cNvPr>
            <p:cNvSpPr/>
            <p:nvPr/>
          </p:nvSpPr>
          <p:spPr>
            <a:xfrm>
              <a:off x="9957432" y="1846647"/>
              <a:ext cx="8722" cy="28781"/>
            </a:xfrm>
            <a:custGeom>
              <a:avLst/>
              <a:gdLst>
                <a:gd name="connsiteX0" fmla="*/ 0 w 8722"/>
                <a:gd name="connsiteY0" fmla="*/ 28782 h 28781"/>
                <a:gd name="connsiteX1" fmla="*/ 6874 w 8722"/>
                <a:gd name="connsiteY1" fmla="*/ 6874 h 28781"/>
                <a:gd name="connsiteX2" fmla="*/ 0 w 8722"/>
                <a:gd name="connsiteY2" fmla="*/ 0 h 28781"/>
                <a:gd name="connsiteX3" fmla="*/ 6642 w 8722"/>
                <a:gd name="connsiteY3" fmla="*/ 11070 h 28781"/>
                <a:gd name="connsiteX4" fmla="*/ 6642 w 8722"/>
                <a:gd name="connsiteY4" fmla="*/ 11070 h 28781"/>
                <a:gd name="connsiteX5" fmla="*/ 738 w 8722"/>
                <a:gd name="connsiteY5" fmla="*/ 24354 h 28781"/>
                <a:gd name="connsiteX6" fmla="*/ 738 w 8722"/>
                <a:gd name="connsiteY6" fmla="*/ 24354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22" h="28781">
                  <a:moveTo>
                    <a:pt x="0" y="28782"/>
                  </a:moveTo>
                  <a:cubicBezTo>
                    <a:pt x="7948" y="24631"/>
                    <a:pt x="11026" y="14822"/>
                    <a:pt x="6874" y="6874"/>
                  </a:cubicBezTo>
                  <a:cubicBezTo>
                    <a:pt x="5339" y="3934"/>
                    <a:pt x="2939" y="1536"/>
                    <a:pt x="0" y="0"/>
                  </a:cubicBezTo>
                  <a:cubicBezTo>
                    <a:pt x="3979" y="2294"/>
                    <a:pt x="6491" y="6480"/>
                    <a:pt x="6642" y="11070"/>
                  </a:cubicBezTo>
                  <a:lnTo>
                    <a:pt x="6642" y="11070"/>
                  </a:lnTo>
                  <a:cubicBezTo>
                    <a:pt x="6575" y="16119"/>
                    <a:pt x="4441" y="20921"/>
                    <a:pt x="738" y="24354"/>
                  </a:cubicBezTo>
                  <a:lnTo>
                    <a:pt x="738" y="24354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49F761A-36D2-45C1-850C-DA04F0ACD55B}"/>
                </a:ext>
              </a:extLst>
            </p:cNvPr>
            <p:cNvSpPr/>
            <p:nvPr/>
          </p:nvSpPr>
          <p:spPr>
            <a:xfrm>
              <a:off x="9955955" y="1850336"/>
              <a:ext cx="11070" cy="32472"/>
            </a:xfrm>
            <a:custGeom>
              <a:avLst/>
              <a:gdLst>
                <a:gd name="connsiteX0" fmla="*/ 1476 w 11070"/>
                <a:gd name="connsiteY0" fmla="*/ 25830 h 32472"/>
                <a:gd name="connsiteX1" fmla="*/ 1476 w 11070"/>
                <a:gd name="connsiteY1" fmla="*/ 25830 h 32472"/>
                <a:gd name="connsiteX2" fmla="*/ 1476 w 11070"/>
                <a:gd name="connsiteY2" fmla="*/ 25830 h 32472"/>
                <a:gd name="connsiteX3" fmla="*/ 7380 w 11070"/>
                <a:gd name="connsiteY3" fmla="*/ 13284 h 32472"/>
                <a:gd name="connsiteX4" fmla="*/ 7380 w 11070"/>
                <a:gd name="connsiteY4" fmla="*/ 13284 h 32472"/>
                <a:gd name="connsiteX5" fmla="*/ 738 w 11070"/>
                <a:gd name="connsiteY5" fmla="*/ 2214 h 32472"/>
                <a:gd name="connsiteX6" fmla="*/ 738 w 11070"/>
                <a:gd name="connsiteY6" fmla="*/ 2214 h 32472"/>
                <a:gd name="connsiteX7" fmla="*/ 11070 w 11070"/>
                <a:gd name="connsiteY7" fmla="*/ 18450 h 32472"/>
                <a:gd name="connsiteX8" fmla="*/ 2952 w 11070"/>
                <a:gd name="connsiteY8" fmla="*/ 32472 h 32472"/>
                <a:gd name="connsiteX9" fmla="*/ 1476 w 11070"/>
                <a:gd name="connsiteY9" fmla="*/ 25830 h 32472"/>
                <a:gd name="connsiteX10" fmla="*/ 1476 w 11070"/>
                <a:gd name="connsiteY10" fmla="*/ 25830 h 32472"/>
                <a:gd name="connsiteX11" fmla="*/ 8856 w 11070"/>
                <a:gd name="connsiteY11" fmla="*/ 12546 h 32472"/>
                <a:gd name="connsiteX12" fmla="*/ 2214 w 11070"/>
                <a:gd name="connsiteY12" fmla="*/ 0 h 32472"/>
                <a:gd name="connsiteX13" fmla="*/ 5904 w 11070"/>
                <a:gd name="connsiteY13" fmla="*/ 8118 h 32472"/>
                <a:gd name="connsiteX14" fmla="*/ 5904 w 11070"/>
                <a:gd name="connsiteY14" fmla="*/ 8118 h 32472"/>
                <a:gd name="connsiteX15" fmla="*/ 0 w 11070"/>
                <a:gd name="connsiteY15" fmla="*/ 22140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70" h="32472">
                  <a:moveTo>
                    <a:pt x="1476" y="25830"/>
                  </a:moveTo>
                  <a:lnTo>
                    <a:pt x="1476" y="25830"/>
                  </a:lnTo>
                  <a:lnTo>
                    <a:pt x="1476" y="25830"/>
                  </a:lnTo>
                  <a:cubicBezTo>
                    <a:pt x="5309" y="22811"/>
                    <a:pt x="7497" y="18162"/>
                    <a:pt x="7380" y="13284"/>
                  </a:cubicBezTo>
                  <a:lnTo>
                    <a:pt x="7380" y="13284"/>
                  </a:lnTo>
                  <a:cubicBezTo>
                    <a:pt x="6456" y="8959"/>
                    <a:pt x="4119" y="5065"/>
                    <a:pt x="738" y="2214"/>
                  </a:cubicBezTo>
                  <a:lnTo>
                    <a:pt x="738" y="2214"/>
                  </a:lnTo>
                  <a:cubicBezTo>
                    <a:pt x="6843" y="5383"/>
                    <a:pt x="10785" y="11577"/>
                    <a:pt x="11070" y="18450"/>
                  </a:cubicBezTo>
                  <a:cubicBezTo>
                    <a:pt x="10567" y="24093"/>
                    <a:pt x="7596" y="29226"/>
                    <a:pt x="2952" y="32472"/>
                  </a:cubicBezTo>
                  <a:close/>
                  <a:moveTo>
                    <a:pt x="1476" y="25830"/>
                  </a:moveTo>
                  <a:lnTo>
                    <a:pt x="1476" y="25830"/>
                  </a:lnTo>
                  <a:cubicBezTo>
                    <a:pt x="5659" y="22606"/>
                    <a:pt x="8329" y="17801"/>
                    <a:pt x="8856" y="12546"/>
                  </a:cubicBezTo>
                  <a:cubicBezTo>
                    <a:pt x="8931" y="7504"/>
                    <a:pt x="6426" y="2773"/>
                    <a:pt x="2214" y="0"/>
                  </a:cubicBezTo>
                  <a:cubicBezTo>
                    <a:pt x="4178" y="2308"/>
                    <a:pt x="5456" y="5121"/>
                    <a:pt x="5904" y="8118"/>
                  </a:cubicBezTo>
                  <a:lnTo>
                    <a:pt x="5904" y="8118"/>
                  </a:lnTo>
                  <a:cubicBezTo>
                    <a:pt x="6044" y="13423"/>
                    <a:pt x="3893" y="18533"/>
                    <a:pt x="0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88DD2F4-856C-49BD-BF6B-1989666665DA}"/>
                </a:ext>
              </a:extLst>
            </p:cNvPr>
            <p:cNvSpPr/>
            <p:nvPr/>
          </p:nvSpPr>
          <p:spPr>
            <a:xfrm>
              <a:off x="9964073" y="1849396"/>
              <a:ext cx="40407" cy="37102"/>
            </a:xfrm>
            <a:custGeom>
              <a:avLst/>
              <a:gdLst>
                <a:gd name="connsiteX0" fmla="*/ 35424 w 40407"/>
                <a:gd name="connsiteY0" fmla="*/ 32675 h 37102"/>
                <a:gd name="connsiteX1" fmla="*/ 39852 w 40407"/>
                <a:gd name="connsiteY1" fmla="*/ 21605 h 37102"/>
                <a:gd name="connsiteX2" fmla="*/ 39852 w 40407"/>
                <a:gd name="connsiteY2" fmla="*/ 14225 h 37102"/>
                <a:gd name="connsiteX3" fmla="*/ 11070 w 40407"/>
                <a:gd name="connsiteY3" fmla="*/ 203 h 37102"/>
                <a:gd name="connsiteX4" fmla="*/ 0 w 40407"/>
                <a:gd name="connsiteY4" fmla="*/ 203 h 37102"/>
                <a:gd name="connsiteX5" fmla="*/ 0 w 40407"/>
                <a:gd name="connsiteY5" fmla="*/ 203 h 37102"/>
                <a:gd name="connsiteX6" fmla="*/ 8856 w 40407"/>
                <a:gd name="connsiteY6" fmla="*/ 203 h 37102"/>
                <a:gd name="connsiteX7" fmla="*/ 36162 w 40407"/>
                <a:gd name="connsiteY7" fmla="*/ 12749 h 37102"/>
                <a:gd name="connsiteX8" fmla="*/ 36162 w 40407"/>
                <a:gd name="connsiteY8" fmla="*/ 18653 h 37102"/>
                <a:gd name="connsiteX9" fmla="*/ 30996 w 40407"/>
                <a:gd name="connsiteY9" fmla="*/ 28985 h 37102"/>
                <a:gd name="connsiteX10" fmla="*/ 36162 w 40407"/>
                <a:gd name="connsiteY10" fmla="*/ 37103 h 37102"/>
                <a:gd name="connsiteX11" fmla="*/ 36162 w 40407"/>
                <a:gd name="connsiteY11" fmla="*/ 37103 h 37102"/>
                <a:gd name="connsiteX12" fmla="*/ 36162 w 40407"/>
                <a:gd name="connsiteY12" fmla="*/ 31937 h 37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407" h="37102">
                  <a:moveTo>
                    <a:pt x="35424" y="32675"/>
                  </a:moveTo>
                  <a:cubicBezTo>
                    <a:pt x="37955" y="29500"/>
                    <a:pt x="39496" y="25650"/>
                    <a:pt x="39852" y="21605"/>
                  </a:cubicBezTo>
                  <a:cubicBezTo>
                    <a:pt x="40592" y="19200"/>
                    <a:pt x="40592" y="16629"/>
                    <a:pt x="39852" y="14225"/>
                  </a:cubicBezTo>
                  <a:cubicBezTo>
                    <a:pt x="33389" y="4817"/>
                    <a:pt x="22462" y="-507"/>
                    <a:pt x="11070" y="203"/>
                  </a:cubicBezTo>
                  <a:lnTo>
                    <a:pt x="0" y="203"/>
                  </a:lnTo>
                  <a:lnTo>
                    <a:pt x="0" y="203"/>
                  </a:lnTo>
                  <a:lnTo>
                    <a:pt x="8856" y="203"/>
                  </a:lnTo>
                  <a:cubicBezTo>
                    <a:pt x="19592" y="-1076"/>
                    <a:pt x="30139" y="3770"/>
                    <a:pt x="36162" y="12749"/>
                  </a:cubicBezTo>
                  <a:cubicBezTo>
                    <a:pt x="36903" y="14647"/>
                    <a:pt x="36903" y="16754"/>
                    <a:pt x="36162" y="18653"/>
                  </a:cubicBezTo>
                  <a:cubicBezTo>
                    <a:pt x="36223" y="22732"/>
                    <a:pt x="34296" y="26585"/>
                    <a:pt x="30996" y="28985"/>
                  </a:cubicBezTo>
                  <a:lnTo>
                    <a:pt x="36162" y="37103"/>
                  </a:lnTo>
                  <a:lnTo>
                    <a:pt x="36162" y="37103"/>
                  </a:lnTo>
                  <a:lnTo>
                    <a:pt x="36162" y="31937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48EDAF9C-184E-41B1-A667-43670E9FA960}"/>
                </a:ext>
              </a:extLst>
            </p:cNvPr>
            <p:cNvSpPr/>
            <p:nvPr/>
          </p:nvSpPr>
          <p:spPr>
            <a:xfrm>
              <a:off x="9961121" y="1850188"/>
              <a:ext cx="45327" cy="40738"/>
            </a:xfrm>
            <a:custGeom>
              <a:avLst/>
              <a:gdLst>
                <a:gd name="connsiteX0" fmla="*/ 39114 w 45327"/>
                <a:gd name="connsiteY0" fmla="*/ 39263 h 40738"/>
                <a:gd name="connsiteX1" fmla="*/ 39114 w 45327"/>
                <a:gd name="connsiteY1" fmla="*/ 39263 h 40738"/>
                <a:gd name="connsiteX2" fmla="*/ 34686 w 45327"/>
                <a:gd name="connsiteY2" fmla="*/ 31145 h 40738"/>
                <a:gd name="connsiteX3" fmla="*/ 34686 w 45327"/>
                <a:gd name="connsiteY3" fmla="*/ 31145 h 40738"/>
                <a:gd name="connsiteX4" fmla="*/ 39852 w 45327"/>
                <a:gd name="connsiteY4" fmla="*/ 20813 h 40738"/>
                <a:gd name="connsiteX5" fmla="*/ 39852 w 45327"/>
                <a:gd name="connsiteY5" fmla="*/ 14909 h 40738"/>
                <a:gd name="connsiteX6" fmla="*/ 12546 w 45327"/>
                <a:gd name="connsiteY6" fmla="*/ 3101 h 40738"/>
                <a:gd name="connsiteX7" fmla="*/ 738 w 45327"/>
                <a:gd name="connsiteY7" fmla="*/ 3101 h 40738"/>
                <a:gd name="connsiteX8" fmla="*/ 738 w 45327"/>
                <a:gd name="connsiteY8" fmla="*/ 3101 h 40738"/>
                <a:gd name="connsiteX9" fmla="*/ 14022 w 45327"/>
                <a:gd name="connsiteY9" fmla="*/ 3101 h 40738"/>
                <a:gd name="connsiteX10" fmla="*/ 45018 w 45327"/>
                <a:gd name="connsiteY10" fmla="*/ 17123 h 40738"/>
                <a:gd name="connsiteX11" fmla="*/ 45018 w 45327"/>
                <a:gd name="connsiteY11" fmla="*/ 24503 h 40738"/>
                <a:gd name="connsiteX12" fmla="*/ 40590 w 45327"/>
                <a:gd name="connsiteY12" fmla="*/ 35573 h 40738"/>
                <a:gd name="connsiteX13" fmla="*/ 40590 w 45327"/>
                <a:gd name="connsiteY13" fmla="*/ 40739 h 40738"/>
                <a:gd name="connsiteX14" fmla="*/ 34686 w 45327"/>
                <a:gd name="connsiteY14" fmla="*/ 31145 h 40738"/>
                <a:gd name="connsiteX15" fmla="*/ 39114 w 45327"/>
                <a:gd name="connsiteY15" fmla="*/ 38525 h 40738"/>
                <a:gd name="connsiteX16" fmla="*/ 39114 w 45327"/>
                <a:gd name="connsiteY16" fmla="*/ 38525 h 40738"/>
                <a:gd name="connsiteX17" fmla="*/ 39114 w 45327"/>
                <a:gd name="connsiteY17" fmla="*/ 33359 h 40738"/>
                <a:gd name="connsiteX18" fmla="*/ 39114 w 45327"/>
                <a:gd name="connsiteY18" fmla="*/ 33359 h 40738"/>
                <a:gd name="connsiteX19" fmla="*/ 39114 w 45327"/>
                <a:gd name="connsiteY19" fmla="*/ 23027 h 40738"/>
                <a:gd name="connsiteX20" fmla="*/ 39114 w 45327"/>
                <a:gd name="connsiteY20" fmla="*/ 15647 h 40738"/>
                <a:gd name="connsiteX21" fmla="*/ 14022 w 45327"/>
                <a:gd name="connsiteY21" fmla="*/ 149 h 40738"/>
                <a:gd name="connsiteX22" fmla="*/ 0 w 45327"/>
                <a:gd name="connsiteY22" fmla="*/ 149 h 40738"/>
                <a:gd name="connsiteX23" fmla="*/ 0 w 45327"/>
                <a:gd name="connsiteY23" fmla="*/ 149 h 40738"/>
                <a:gd name="connsiteX24" fmla="*/ 14022 w 45327"/>
                <a:gd name="connsiteY24" fmla="*/ 149 h 40738"/>
                <a:gd name="connsiteX25" fmla="*/ 42066 w 45327"/>
                <a:gd name="connsiteY25" fmla="*/ 12695 h 40738"/>
                <a:gd name="connsiteX26" fmla="*/ 42066 w 45327"/>
                <a:gd name="connsiteY26" fmla="*/ 18599 h 40738"/>
                <a:gd name="connsiteX27" fmla="*/ 34686 w 45327"/>
                <a:gd name="connsiteY27" fmla="*/ 31145 h 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5327" h="40738">
                  <a:moveTo>
                    <a:pt x="39114" y="39263"/>
                  </a:moveTo>
                  <a:lnTo>
                    <a:pt x="39114" y="39263"/>
                  </a:lnTo>
                  <a:lnTo>
                    <a:pt x="34686" y="31145"/>
                  </a:lnTo>
                  <a:lnTo>
                    <a:pt x="34686" y="31145"/>
                  </a:lnTo>
                  <a:cubicBezTo>
                    <a:pt x="37675" y="28495"/>
                    <a:pt x="39526" y="24793"/>
                    <a:pt x="39852" y="20813"/>
                  </a:cubicBezTo>
                  <a:cubicBezTo>
                    <a:pt x="40271" y="18867"/>
                    <a:pt x="40271" y="16854"/>
                    <a:pt x="39852" y="14909"/>
                  </a:cubicBezTo>
                  <a:cubicBezTo>
                    <a:pt x="39852" y="7529"/>
                    <a:pt x="25092" y="3101"/>
                    <a:pt x="12546" y="3101"/>
                  </a:cubicBezTo>
                  <a:lnTo>
                    <a:pt x="738" y="3101"/>
                  </a:lnTo>
                  <a:lnTo>
                    <a:pt x="738" y="3101"/>
                  </a:lnTo>
                  <a:lnTo>
                    <a:pt x="14022" y="3101"/>
                  </a:lnTo>
                  <a:cubicBezTo>
                    <a:pt x="26145" y="1726"/>
                    <a:pt x="38046" y="7109"/>
                    <a:pt x="45018" y="17123"/>
                  </a:cubicBezTo>
                  <a:cubicBezTo>
                    <a:pt x="45431" y="19565"/>
                    <a:pt x="45431" y="22060"/>
                    <a:pt x="45018" y="24503"/>
                  </a:cubicBezTo>
                  <a:cubicBezTo>
                    <a:pt x="44866" y="28593"/>
                    <a:pt x="43301" y="32506"/>
                    <a:pt x="40590" y="35573"/>
                  </a:cubicBezTo>
                  <a:lnTo>
                    <a:pt x="40590" y="40739"/>
                  </a:lnTo>
                  <a:close/>
                  <a:moveTo>
                    <a:pt x="34686" y="31145"/>
                  </a:moveTo>
                  <a:lnTo>
                    <a:pt x="39114" y="38525"/>
                  </a:lnTo>
                  <a:lnTo>
                    <a:pt x="39114" y="38525"/>
                  </a:lnTo>
                  <a:lnTo>
                    <a:pt x="39114" y="33359"/>
                  </a:lnTo>
                  <a:lnTo>
                    <a:pt x="39114" y="33359"/>
                  </a:lnTo>
                  <a:cubicBezTo>
                    <a:pt x="40141" y="29991"/>
                    <a:pt x="40141" y="26394"/>
                    <a:pt x="39114" y="23027"/>
                  </a:cubicBezTo>
                  <a:cubicBezTo>
                    <a:pt x="39902" y="20630"/>
                    <a:pt x="39902" y="18044"/>
                    <a:pt x="39114" y="15647"/>
                  </a:cubicBezTo>
                  <a:cubicBezTo>
                    <a:pt x="33628" y="6847"/>
                    <a:pt x="24347" y="1114"/>
                    <a:pt x="14022" y="149"/>
                  </a:cubicBezTo>
                  <a:lnTo>
                    <a:pt x="0" y="149"/>
                  </a:lnTo>
                  <a:lnTo>
                    <a:pt x="0" y="149"/>
                  </a:lnTo>
                  <a:lnTo>
                    <a:pt x="14022" y="149"/>
                  </a:lnTo>
                  <a:cubicBezTo>
                    <a:pt x="24931" y="-922"/>
                    <a:pt x="35594" y="3848"/>
                    <a:pt x="42066" y="12695"/>
                  </a:cubicBezTo>
                  <a:cubicBezTo>
                    <a:pt x="42485" y="14640"/>
                    <a:pt x="42485" y="16653"/>
                    <a:pt x="42066" y="18599"/>
                  </a:cubicBezTo>
                  <a:cubicBezTo>
                    <a:pt x="41845" y="23748"/>
                    <a:pt x="39079" y="28449"/>
                    <a:pt x="34686" y="3114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5ABE4920-EF62-4F67-B6C2-305282BB5630}"/>
                </a:ext>
              </a:extLst>
            </p:cNvPr>
            <p:cNvSpPr/>
            <p:nvPr/>
          </p:nvSpPr>
          <p:spPr>
            <a:xfrm>
              <a:off x="9989166" y="1855503"/>
              <a:ext cx="13101" cy="30996"/>
            </a:xfrm>
            <a:custGeom>
              <a:avLst/>
              <a:gdLst>
                <a:gd name="connsiteX0" fmla="*/ 5166 w 13101"/>
                <a:gd name="connsiteY0" fmla="*/ 0 h 30996"/>
                <a:gd name="connsiteX1" fmla="*/ 12546 w 13101"/>
                <a:gd name="connsiteY1" fmla="*/ 8118 h 30996"/>
                <a:gd name="connsiteX2" fmla="*/ 12546 w 13101"/>
                <a:gd name="connsiteY2" fmla="*/ 15498 h 30996"/>
                <a:gd name="connsiteX3" fmla="*/ 8118 w 13101"/>
                <a:gd name="connsiteY3" fmla="*/ 26568 h 30996"/>
                <a:gd name="connsiteX4" fmla="*/ 8118 w 13101"/>
                <a:gd name="connsiteY4" fmla="*/ 30996 h 30996"/>
                <a:gd name="connsiteX5" fmla="*/ 12546 w 13101"/>
                <a:gd name="connsiteY5" fmla="*/ 19188 h 30996"/>
                <a:gd name="connsiteX6" fmla="*/ 0 w 13101"/>
                <a:gd name="connsiteY6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01" h="30996">
                  <a:moveTo>
                    <a:pt x="5166" y="0"/>
                  </a:moveTo>
                  <a:cubicBezTo>
                    <a:pt x="8534" y="1716"/>
                    <a:pt x="11158" y="4603"/>
                    <a:pt x="12546" y="8118"/>
                  </a:cubicBezTo>
                  <a:cubicBezTo>
                    <a:pt x="13286" y="10522"/>
                    <a:pt x="13286" y="13094"/>
                    <a:pt x="12546" y="15498"/>
                  </a:cubicBezTo>
                  <a:cubicBezTo>
                    <a:pt x="12190" y="19543"/>
                    <a:pt x="10649" y="23393"/>
                    <a:pt x="8118" y="26568"/>
                  </a:cubicBezTo>
                  <a:lnTo>
                    <a:pt x="8118" y="30996"/>
                  </a:lnTo>
                  <a:cubicBezTo>
                    <a:pt x="10935" y="27702"/>
                    <a:pt x="12502" y="23522"/>
                    <a:pt x="12546" y="19188"/>
                  </a:cubicBezTo>
                  <a:cubicBezTo>
                    <a:pt x="12102" y="11007"/>
                    <a:pt x="7316" y="3688"/>
                    <a:pt x="0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0DDE40E8-2B93-4149-B331-2A1398BFA4CC}"/>
                </a:ext>
              </a:extLst>
            </p:cNvPr>
            <p:cNvSpPr/>
            <p:nvPr/>
          </p:nvSpPr>
          <p:spPr>
            <a:xfrm>
              <a:off x="9995069" y="1856979"/>
              <a:ext cx="12546" cy="30996"/>
            </a:xfrm>
            <a:custGeom>
              <a:avLst/>
              <a:gdLst>
                <a:gd name="connsiteX0" fmla="*/ 7380 w 12546"/>
                <a:gd name="connsiteY0" fmla="*/ 30258 h 30996"/>
                <a:gd name="connsiteX1" fmla="*/ 7380 w 12546"/>
                <a:gd name="connsiteY1" fmla="*/ 25092 h 30996"/>
                <a:gd name="connsiteX2" fmla="*/ 7380 w 12546"/>
                <a:gd name="connsiteY2" fmla="*/ 25092 h 30996"/>
                <a:gd name="connsiteX3" fmla="*/ 7380 w 12546"/>
                <a:gd name="connsiteY3" fmla="*/ 14760 h 30996"/>
                <a:gd name="connsiteX4" fmla="*/ 7380 w 12546"/>
                <a:gd name="connsiteY4" fmla="*/ 7380 h 30996"/>
                <a:gd name="connsiteX5" fmla="*/ 0 w 12546"/>
                <a:gd name="connsiteY5" fmla="*/ 0 h 30996"/>
                <a:gd name="connsiteX6" fmla="*/ 0 w 12546"/>
                <a:gd name="connsiteY6" fmla="*/ 0 h 30996"/>
                <a:gd name="connsiteX7" fmla="*/ 12546 w 12546"/>
                <a:gd name="connsiteY7" fmla="*/ 19188 h 30996"/>
                <a:gd name="connsiteX8" fmla="*/ 8118 w 12546"/>
                <a:gd name="connsiteY8" fmla="*/ 30996 h 30996"/>
                <a:gd name="connsiteX9" fmla="*/ 7380 w 12546"/>
                <a:gd name="connsiteY9" fmla="*/ 25092 h 30996"/>
                <a:gd name="connsiteX10" fmla="*/ 7380 w 12546"/>
                <a:gd name="connsiteY10" fmla="*/ 25092 h 30996"/>
                <a:gd name="connsiteX11" fmla="*/ 7380 w 12546"/>
                <a:gd name="connsiteY11" fmla="*/ 14022 h 30996"/>
                <a:gd name="connsiteX12" fmla="*/ 2952 w 12546"/>
                <a:gd name="connsiteY12" fmla="*/ 1476 h 30996"/>
                <a:gd name="connsiteX13" fmla="*/ 2952 w 12546"/>
                <a:gd name="connsiteY13" fmla="*/ 1476 h 30996"/>
                <a:gd name="connsiteX14" fmla="*/ 2952 w 12546"/>
                <a:gd name="connsiteY14" fmla="*/ 8856 h 30996"/>
                <a:gd name="connsiteX15" fmla="*/ 4428 w 12546"/>
                <a:gd name="connsiteY15" fmla="*/ 25092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546" h="30996">
                  <a:moveTo>
                    <a:pt x="7380" y="30258"/>
                  </a:moveTo>
                  <a:lnTo>
                    <a:pt x="7380" y="25092"/>
                  </a:lnTo>
                  <a:lnTo>
                    <a:pt x="7380" y="25092"/>
                  </a:lnTo>
                  <a:cubicBezTo>
                    <a:pt x="8407" y="21725"/>
                    <a:pt x="8407" y="18127"/>
                    <a:pt x="7380" y="14760"/>
                  </a:cubicBezTo>
                  <a:cubicBezTo>
                    <a:pt x="8168" y="12363"/>
                    <a:pt x="8168" y="9777"/>
                    <a:pt x="7380" y="7380"/>
                  </a:cubicBezTo>
                  <a:cubicBezTo>
                    <a:pt x="5717" y="4235"/>
                    <a:pt x="3145" y="1663"/>
                    <a:pt x="0" y="0"/>
                  </a:cubicBezTo>
                  <a:lnTo>
                    <a:pt x="0" y="0"/>
                  </a:lnTo>
                  <a:cubicBezTo>
                    <a:pt x="7426" y="3565"/>
                    <a:pt x="12259" y="10956"/>
                    <a:pt x="12546" y="19188"/>
                  </a:cubicBezTo>
                  <a:cubicBezTo>
                    <a:pt x="12387" y="23499"/>
                    <a:pt x="10833" y="27643"/>
                    <a:pt x="8118" y="30996"/>
                  </a:cubicBezTo>
                  <a:close/>
                  <a:moveTo>
                    <a:pt x="7380" y="25092"/>
                  </a:moveTo>
                  <a:lnTo>
                    <a:pt x="7380" y="25092"/>
                  </a:lnTo>
                  <a:cubicBezTo>
                    <a:pt x="8317" y="21462"/>
                    <a:pt x="8317" y="17652"/>
                    <a:pt x="7380" y="14022"/>
                  </a:cubicBezTo>
                  <a:cubicBezTo>
                    <a:pt x="7385" y="9456"/>
                    <a:pt x="5822" y="5027"/>
                    <a:pt x="2952" y="1476"/>
                  </a:cubicBezTo>
                  <a:lnTo>
                    <a:pt x="2952" y="1476"/>
                  </a:lnTo>
                  <a:cubicBezTo>
                    <a:pt x="3365" y="3919"/>
                    <a:pt x="3365" y="6413"/>
                    <a:pt x="2952" y="8856"/>
                  </a:cubicBezTo>
                  <a:cubicBezTo>
                    <a:pt x="6054" y="13706"/>
                    <a:pt x="6604" y="19761"/>
                    <a:pt x="4428" y="250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9CDC5104-434C-469C-A0A7-F276236EEEA9}"/>
                </a:ext>
              </a:extLst>
            </p:cNvPr>
            <p:cNvSpPr/>
            <p:nvPr/>
          </p:nvSpPr>
          <p:spPr>
            <a:xfrm>
              <a:off x="9908723" y="1871001"/>
              <a:ext cx="3690" cy="5903"/>
            </a:xfrm>
            <a:custGeom>
              <a:avLst/>
              <a:gdLst>
                <a:gd name="connsiteX0" fmla="*/ 0 w 3690"/>
                <a:gd name="connsiteY0" fmla="*/ 0 h 5903"/>
                <a:gd name="connsiteX1" fmla="*/ 3690 w 3690"/>
                <a:gd name="connsiteY1" fmla="*/ 0 h 5903"/>
                <a:gd name="connsiteX2" fmla="*/ 3690 w 3690"/>
                <a:gd name="connsiteY2" fmla="*/ 5904 h 5903"/>
                <a:gd name="connsiteX3" fmla="*/ 0 w 3690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5903">
                  <a:moveTo>
                    <a:pt x="0" y="0"/>
                  </a:moveTo>
                  <a:cubicBezTo>
                    <a:pt x="0" y="0"/>
                    <a:pt x="0" y="0"/>
                    <a:pt x="3690" y="0"/>
                  </a:cubicBezTo>
                  <a:lnTo>
                    <a:pt x="3690" y="5904"/>
                  </a:lnTo>
                  <a:cubicBezTo>
                    <a:pt x="3690" y="5904"/>
                    <a:pt x="0" y="5904"/>
                    <a:pt x="0" y="5904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28B023A9-1DAB-4EE3-A7BB-65081D781BB4}"/>
                </a:ext>
              </a:extLst>
            </p:cNvPr>
            <p:cNvSpPr/>
            <p:nvPr/>
          </p:nvSpPr>
          <p:spPr>
            <a:xfrm>
              <a:off x="9912414" y="1867310"/>
              <a:ext cx="73800" cy="7379"/>
            </a:xfrm>
            <a:custGeom>
              <a:avLst/>
              <a:gdLst>
                <a:gd name="connsiteX0" fmla="*/ 0 w 73800"/>
                <a:gd name="connsiteY0" fmla="*/ 7380 h 7379"/>
                <a:gd name="connsiteX1" fmla="*/ 0 w 73800"/>
                <a:gd name="connsiteY1" fmla="*/ 0 h 7379"/>
                <a:gd name="connsiteX2" fmla="*/ 0 w 73800"/>
                <a:gd name="connsiteY2" fmla="*/ 7380 h 7379"/>
                <a:gd name="connsiteX3" fmla="*/ 0 w 73800"/>
                <a:gd name="connsiteY3" fmla="*/ 7380 h 7379"/>
                <a:gd name="connsiteX4" fmla="*/ 0 w 73800"/>
                <a:gd name="connsiteY4" fmla="*/ 738 h 7379"/>
                <a:gd name="connsiteX5" fmla="*/ 0 w 73800"/>
                <a:gd name="connsiteY5" fmla="*/ 6642 h 7379"/>
                <a:gd name="connsiteX6" fmla="*/ 0 w 73800"/>
                <a:gd name="connsiteY6" fmla="*/ 738 h 7379"/>
                <a:gd name="connsiteX7" fmla="*/ 0 w 73800"/>
                <a:gd name="connsiteY7" fmla="*/ 738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79">
                  <a:moveTo>
                    <a:pt x="0" y="7380"/>
                  </a:moveTo>
                  <a:lnTo>
                    <a:pt x="0" y="0"/>
                  </a:lnTo>
                  <a:lnTo>
                    <a:pt x="0" y="7380"/>
                  </a:lnTo>
                  <a:lnTo>
                    <a:pt x="0" y="7380"/>
                  </a:lnTo>
                  <a:close/>
                  <a:moveTo>
                    <a:pt x="0" y="738"/>
                  </a:moveTo>
                  <a:lnTo>
                    <a:pt x="0" y="6642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428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08723" y="1861406"/>
              <a:ext cx="7379" cy="6642"/>
              <a:chOff x="9908723" y="1861406"/>
              <a:chExt cx="7379" cy="6642"/>
            </a:xfrm>
          </p:grpSpPr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BA07A461-7699-4CCF-AA70-63FA0D5692A5}"/>
                  </a:ext>
                </a:extLst>
              </p:cNvPr>
              <p:cNvSpPr/>
              <p:nvPr/>
            </p:nvSpPr>
            <p:spPr>
              <a:xfrm>
                <a:off x="9908723" y="1864358"/>
                <a:ext cx="3690" cy="494"/>
              </a:xfrm>
              <a:custGeom>
                <a:avLst/>
                <a:gdLst>
                  <a:gd name="connsiteX0" fmla="*/ 0 w 3690"/>
                  <a:gd name="connsiteY0" fmla="*/ 0 h 494"/>
                  <a:gd name="connsiteX1" fmla="*/ 3690 w 3690"/>
                  <a:gd name="connsiteY1" fmla="*/ 0 h 494"/>
                  <a:gd name="connsiteX2" fmla="*/ 3690 w 3690"/>
                  <a:gd name="connsiteY2" fmla="*/ 0 h 494"/>
                  <a:gd name="connsiteX3" fmla="*/ 3690 w 3690"/>
                  <a:gd name="connsiteY3" fmla="*/ 0 h 494"/>
                  <a:gd name="connsiteX4" fmla="*/ 0 w 3690"/>
                  <a:gd name="connsiteY4" fmla="*/ 0 h 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0" h="494">
                    <a:moveTo>
                      <a:pt x="0" y="0"/>
                    </a:moveTo>
                    <a:cubicBezTo>
                      <a:pt x="0" y="0"/>
                      <a:pt x="0" y="0"/>
                      <a:pt x="3690" y="0"/>
                    </a:cubicBezTo>
                    <a:lnTo>
                      <a:pt x="3690" y="0"/>
                    </a:lnTo>
                    <a:lnTo>
                      <a:pt x="3690" y="0"/>
                    </a:lnTo>
                    <a:cubicBezTo>
                      <a:pt x="2548" y="659"/>
                      <a:pt x="1142" y="659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81B6192F-5490-4AED-85AD-1B59668B3E32}"/>
                  </a:ext>
                </a:extLst>
              </p:cNvPr>
              <p:cNvSpPr/>
              <p:nvPr/>
            </p:nvSpPr>
            <p:spPr>
              <a:xfrm>
                <a:off x="9908723" y="1861406"/>
                <a:ext cx="7379" cy="6642"/>
              </a:xfrm>
              <a:custGeom>
                <a:avLst/>
                <a:gdLst>
                  <a:gd name="connsiteX0" fmla="*/ 3690 w 7379"/>
                  <a:gd name="connsiteY0" fmla="*/ 6642 h 6642"/>
                  <a:gd name="connsiteX1" fmla="*/ 0 w 7379"/>
                  <a:gd name="connsiteY1" fmla="*/ 6642 h 6642"/>
                  <a:gd name="connsiteX2" fmla="*/ 3690 w 7379"/>
                  <a:gd name="connsiteY2" fmla="*/ 2952 h 6642"/>
                  <a:gd name="connsiteX3" fmla="*/ 7380 w 7379"/>
                  <a:gd name="connsiteY3" fmla="*/ 6642 h 6642"/>
                  <a:gd name="connsiteX4" fmla="*/ 3690 w 7379"/>
                  <a:gd name="connsiteY4" fmla="*/ 6642 h 6642"/>
                  <a:gd name="connsiteX5" fmla="*/ 3690 w 7379"/>
                  <a:gd name="connsiteY5" fmla="*/ 0 h 6642"/>
                  <a:gd name="connsiteX6" fmla="*/ 3690 w 7379"/>
                  <a:gd name="connsiteY6" fmla="*/ 5904 h 6642"/>
                  <a:gd name="connsiteX7" fmla="*/ 3690 w 7379"/>
                  <a:gd name="connsiteY7" fmla="*/ 0 h 6642"/>
                  <a:gd name="connsiteX8" fmla="*/ 3690 w 7379"/>
                  <a:gd name="connsiteY8" fmla="*/ 0 h 6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79" h="6642">
                    <a:moveTo>
                      <a:pt x="3690" y="6642"/>
                    </a:moveTo>
                    <a:lnTo>
                      <a:pt x="0" y="6642"/>
                    </a:lnTo>
                    <a:cubicBezTo>
                      <a:pt x="0" y="4604"/>
                      <a:pt x="1652" y="2952"/>
                      <a:pt x="3690" y="2952"/>
                    </a:cubicBezTo>
                    <a:cubicBezTo>
                      <a:pt x="5728" y="2952"/>
                      <a:pt x="7380" y="4604"/>
                      <a:pt x="7380" y="6642"/>
                    </a:cubicBezTo>
                    <a:lnTo>
                      <a:pt x="3690" y="6642"/>
                    </a:lnTo>
                    <a:close/>
                    <a:moveTo>
                      <a:pt x="3690" y="0"/>
                    </a:moveTo>
                    <a:lnTo>
                      <a:pt x="3690" y="5904"/>
                    </a:lnTo>
                    <a:lnTo>
                      <a:pt x="3690" y="0"/>
                    </a:lnTo>
                    <a:lnTo>
                      <a:pt x="369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31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09462" y="1854764"/>
              <a:ext cx="5903" cy="5904"/>
              <a:chOff x="9909462" y="1854764"/>
              <a:chExt cx="5903" cy="5904"/>
            </a:xfrm>
          </p:grpSpPr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5E120975-6534-4A01-8175-7A8C70D91D16}"/>
                  </a:ext>
                </a:extLst>
              </p:cNvPr>
              <p:cNvSpPr/>
              <p:nvPr/>
            </p:nvSpPr>
            <p:spPr>
              <a:xfrm>
                <a:off x="9909462" y="1857716"/>
                <a:ext cx="5903" cy="73800"/>
              </a:xfrm>
              <a:custGeom>
                <a:avLst/>
                <a:gdLst>
                  <a:gd name="connsiteX0" fmla="*/ 0 w 5903"/>
                  <a:gd name="connsiteY0" fmla="*/ 0 h 73800"/>
                  <a:gd name="connsiteX1" fmla="*/ 5904 w 5903"/>
                  <a:gd name="connsiteY1" fmla="*/ 0 h 73800"/>
                  <a:gd name="connsiteX2" fmla="*/ 5904 w 5903"/>
                  <a:gd name="connsiteY2" fmla="*/ 0 h 73800"/>
                  <a:gd name="connsiteX3" fmla="*/ 5904 w 5903"/>
                  <a:gd name="connsiteY3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03" h="73800">
                    <a:moveTo>
                      <a:pt x="0" y="0"/>
                    </a:moveTo>
                    <a:lnTo>
                      <a:pt x="5904" y="0"/>
                    </a:lnTo>
                    <a:cubicBezTo>
                      <a:pt x="5904" y="0"/>
                      <a:pt x="5904" y="0"/>
                      <a:pt x="5904" y="0"/>
                    </a:cubicBezTo>
                    <a:cubicBezTo>
                      <a:pt x="5904" y="0"/>
                      <a:pt x="5904" y="0"/>
                      <a:pt x="5904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886FFBD4-A517-474D-99A6-EFFA41E157BC}"/>
                  </a:ext>
                </a:extLst>
              </p:cNvPr>
              <p:cNvSpPr/>
              <p:nvPr/>
            </p:nvSpPr>
            <p:spPr>
              <a:xfrm>
                <a:off x="9912414" y="1854764"/>
                <a:ext cx="73800" cy="5904"/>
              </a:xfrm>
              <a:custGeom>
                <a:avLst/>
                <a:gdLst>
                  <a:gd name="connsiteX0" fmla="*/ 0 w 73800"/>
                  <a:gd name="connsiteY0" fmla="*/ 5904 h 5904"/>
                  <a:gd name="connsiteX1" fmla="*/ 0 w 73800"/>
                  <a:gd name="connsiteY1" fmla="*/ 0 h 5904"/>
                  <a:gd name="connsiteX2" fmla="*/ 0 w 73800"/>
                  <a:gd name="connsiteY2" fmla="*/ 5904 h 5904"/>
                  <a:gd name="connsiteX3" fmla="*/ 0 w 73800"/>
                  <a:gd name="connsiteY3" fmla="*/ 5904 h 5904"/>
                  <a:gd name="connsiteX4" fmla="*/ 0 w 73800"/>
                  <a:gd name="connsiteY4" fmla="*/ 738 h 5904"/>
                  <a:gd name="connsiteX5" fmla="*/ 0 w 73800"/>
                  <a:gd name="connsiteY5" fmla="*/ 5166 h 5904"/>
                  <a:gd name="connsiteX6" fmla="*/ 0 w 73800"/>
                  <a:gd name="connsiteY6" fmla="*/ 738 h 5904"/>
                  <a:gd name="connsiteX7" fmla="*/ 0 w 73800"/>
                  <a:gd name="connsiteY7" fmla="*/ 738 h 5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800" h="5904">
                    <a:moveTo>
                      <a:pt x="0" y="5904"/>
                    </a:moveTo>
                    <a:lnTo>
                      <a:pt x="0" y="0"/>
                    </a:lnTo>
                    <a:lnTo>
                      <a:pt x="0" y="5904"/>
                    </a:lnTo>
                    <a:lnTo>
                      <a:pt x="0" y="5904"/>
                    </a:lnTo>
                    <a:close/>
                    <a:moveTo>
                      <a:pt x="0" y="738"/>
                    </a:moveTo>
                    <a:lnTo>
                      <a:pt x="0" y="5166"/>
                    </a:lnTo>
                    <a:lnTo>
                      <a:pt x="0" y="738"/>
                    </a:lnTo>
                    <a:lnTo>
                      <a:pt x="0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3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10199" y="1849599"/>
              <a:ext cx="6642" cy="4427"/>
              <a:chOff x="9910199" y="1849599"/>
              <a:chExt cx="6642" cy="4427"/>
            </a:xfrm>
          </p:grpSpPr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2AFA5E03-3549-402E-A89B-D578050E7906}"/>
                  </a:ext>
                </a:extLst>
              </p:cNvPr>
              <p:cNvSpPr/>
              <p:nvPr/>
            </p:nvSpPr>
            <p:spPr>
              <a:xfrm>
                <a:off x="9910199" y="1851075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18CD3094-1100-4430-8B24-088505C65BDC}"/>
                  </a:ext>
                </a:extLst>
              </p:cNvPr>
              <p:cNvSpPr/>
              <p:nvPr/>
            </p:nvSpPr>
            <p:spPr>
              <a:xfrm>
                <a:off x="9912414" y="1849599"/>
                <a:ext cx="4427" cy="4427"/>
              </a:xfrm>
              <a:custGeom>
                <a:avLst/>
                <a:gdLst>
                  <a:gd name="connsiteX0" fmla="*/ 0 w 4427"/>
                  <a:gd name="connsiteY0" fmla="*/ 4428 h 4427"/>
                  <a:gd name="connsiteX1" fmla="*/ 0 w 4427"/>
                  <a:gd name="connsiteY1" fmla="*/ 4428 h 4427"/>
                  <a:gd name="connsiteX2" fmla="*/ 4428 w 4427"/>
                  <a:gd name="connsiteY2" fmla="*/ 4428 h 4427"/>
                  <a:gd name="connsiteX3" fmla="*/ 0 w 4427"/>
                  <a:gd name="connsiteY3" fmla="*/ 4428 h 4427"/>
                  <a:gd name="connsiteX4" fmla="*/ 0 w 4427"/>
                  <a:gd name="connsiteY4" fmla="*/ 0 h 4427"/>
                  <a:gd name="connsiteX5" fmla="*/ 0 w 4427"/>
                  <a:gd name="connsiteY5" fmla="*/ 0 h 4427"/>
                  <a:gd name="connsiteX6" fmla="*/ 0 w 4427"/>
                  <a:gd name="connsiteY6" fmla="*/ 0 h 4427"/>
                  <a:gd name="connsiteX7" fmla="*/ 0 w 4427"/>
                  <a:gd name="connsiteY7" fmla="*/ 0 h 4427"/>
                  <a:gd name="connsiteX8" fmla="*/ 0 w 4427"/>
                  <a:gd name="connsiteY8" fmla="*/ 0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27" h="4427">
                    <a:moveTo>
                      <a:pt x="0" y="4428"/>
                    </a:moveTo>
                    <a:cubicBezTo>
                      <a:pt x="0" y="4428"/>
                      <a:pt x="0" y="4428"/>
                      <a:pt x="0" y="4428"/>
                    </a:cubicBezTo>
                    <a:lnTo>
                      <a:pt x="4428" y="4428"/>
                    </a:lnTo>
                    <a:cubicBezTo>
                      <a:pt x="4428" y="4428"/>
                      <a:pt x="1476" y="4428"/>
                      <a:pt x="0" y="4428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37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10938" y="1845908"/>
              <a:ext cx="1475" cy="2214"/>
              <a:chOff x="9910938" y="1845908"/>
              <a:chExt cx="1475" cy="2214"/>
            </a:xfrm>
          </p:grpSpPr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48BB4788-65ED-4178-995F-DD89AA97CFE1}"/>
                  </a:ext>
                </a:extLst>
              </p:cNvPr>
              <p:cNvSpPr/>
              <p:nvPr/>
            </p:nvSpPr>
            <p:spPr>
              <a:xfrm>
                <a:off x="9910938" y="1845908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553CD018-38D1-4C03-944E-901DF432C78A}"/>
                  </a:ext>
                </a:extLst>
              </p:cNvPr>
              <p:cNvSpPr/>
              <p:nvPr/>
            </p:nvSpPr>
            <p:spPr>
              <a:xfrm>
                <a:off x="9912414" y="1848123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  <a:gd name="connsiteX5" fmla="*/ 0 w 73800"/>
                  <a:gd name="connsiteY5" fmla="*/ 0 h 73800"/>
                  <a:gd name="connsiteX6" fmla="*/ 0 w 73800"/>
                  <a:gd name="connsiteY6" fmla="*/ 0 h 73800"/>
                  <a:gd name="connsiteX7" fmla="*/ 0 w 73800"/>
                  <a:gd name="connsiteY7" fmla="*/ 0 h 73800"/>
                  <a:gd name="connsiteX8" fmla="*/ 0 w 73800"/>
                  <a:gd name="connsiteY8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40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34186" y="1888712"/>
              <a:ext cx="154979" cy="34040"/>
              <a:chOff x="9834186" y="1888712"/>
              <a:chExt cx="154979" cy="34040"/>
            </a:xfrm>
          </p:grpSpPr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7138F0B5-29F6-4C95-AC7A-32482E8DC726}"/>
                  </a:ext>
                </a:extLst>
              </p:cNvPr>
              <p:cNvSpPr/>
              <p:nvPr/>
            </p:nvSpPr>
            <p:spPr>
              <a:xfrm>
                <a:off x="9834186" y="1890927"/>
                <a:ext cx="154979" cy="28612"/>
              </a:xfrm>
              <a:custGeom>
                <a:avLst/>
                <a:gdLst>
                  <a:gd name="connsiteX0" fmla="*/ 78966 w 154979"/>
                  <a:gd name="connsiteY0" fmla="*/ 0 h 28612"/>
                  <a:gd name="connsiteX1" fmla="*/ 78966 w 154979"/>
                  <a:gd name="connsiteY1" fmla="*/ 0 h 28612"/>
                  <a:gd name="connsiteX2" fmla="*/ 87822 w 154979"/>
                  <a:gd name="connsiteY2" fmla="*/ 8856 h 28612"/>
                  <a:gd name="connsiteX3" fmla="*/ 98154 w 154979"/>
                  <a:gd name="connsiteY3" fmla="*/ 4428 h 28612"/>
                  <a:gd name="connsiteX4" fmla="*/ 98154 w 154979"/>
                  <a:gd name="connsiteY4" fmla="*/ 4428 h 28612"/>
                  <a:gd name="connsiteX5" fmla="*/ 98154 w 154979"/>
                  <a:gd name="connsiteY5" fmla="*/ 4428 h 28612"/>
                  <a:gd name="connsiteX6" fmla="*/ 107010 w 154979"/>
                  <a:gd name="connsiteY6" fmla="*/ 11808 h 28612"/>
                  <a:gd name="connsiteX7" fmla="*/ 117301 w 154979"/>
                  <a:gd name="connsiteY7" fmla="*/ 4671 h 28612"/>
                  <a:gd name="connsiteX8" fmla="*/ 117342 w 154979"/>
                  <a:gd name="connsiteY8" fmla="*/ 4428 h 28612"/>
                  <a:gd name="connsiteX9" fmla="*/ 117342 w 154979"/>
                  <a:gd name="connsiteY9" fmla="*/ 4428 h 28612"/>
                  <a:gd name="connsiteX10" fmla="*/ 117342 w 154979"/>
                  <a:gd name="connsiteY10" fmla="*/ 4428 h 28612"/>
                  <a:gd name="connsiteX11" fmla="*/ 117342 w 154979"/>
                  <a:gd name="connsiteY11" fmla="*/ 4428 h 28612"/>
                  <a:gd name="connsiteX12" fmla="*/ 125460 w 154979"/>
                  <a:gd name="connsiteY12" fmla="*/ 12546 h 28612"/>
                  <a:gd name="connsiteX13" fmla="*/ 132840 w 154979"/>
                  <a:gd name="connsiteY13" fmla="*/ 12546 h 28612"/>
                  <a:gd name="connsiteX14" fmla="*/ 132840 w 154979"/>
                  <a:gd name="connsiteY14" fmla="*/ 12546 h 28612"/>
                  <a:gd name="connsiteX15" fmla="*/ 132840 w 154979"/>
                  <a:gd name="connsiteY15" fmla="*/ 12546 h 28612"/>
                  <a:gd name="connsiteX16" fmla="*/ 137393 w 154979"/>
                  <a:gd name="connsiteY16" fmla="*/ 19544 h 28612"/>
                  <a:gd name="connsiteX17" fmla="*/ 140958 w 154979"/>
                  <a:gd name="connsiteY17" fmla="*/ 19188 h 28612"/>
                  <a:gd name="connsiteX18" fmla="*/ 148338 w 154979"/>
                  <a:gd name="connsiteY18" fmla="*/ 19188 h 28612"/>
                  <a:gd name="connsiteX19" fmla="*/ 154980 w 154979"/>
                  <a:gd name="connsiteY19" fmla="*/ 13284 h 28612"/>
                  <a:gd name="connsiteX20" fmla="*/ 154980 w 154979"/>
                  <a:gd name="connsiteY20" fmla="*/ 13284 h 28612"/>
                  <a:gd name="connsiteX21" fmla="*/ 147600 w 154979"/>
                  <a:gd name="connsiteY21" fmla="*/ 20664 h 28612"/>
                  <a:gd name="connsiteX22" fmla="*/ 139482 w 154979"/>
                  <a:gd name="connsiteY22" fmla="*/ 20664 h 28612"/>
                  <a:gd name="connsiteX23" fmla="*/ 134316 w 154979"/>
                  <a:gd name="connsiteY23" fmla="*/ 15498 h 28612"/>
                  <a:gd name="connsiteX24" fmla="*/ 127674 w 154979"/>
                  <a:gd name="connsiteY24" fmla="*/ 15498 h 28612"/>
                  <a:gd name="connsiteX25" fmla="*/ 116604 w 154979"/>
                  <a:gd name="connsiteY25" fmla="*/ 8856 h 28612"/>
                  <a:gd name="connsiteX26" fmla="*/ 107010 w 154979"/>
                  <a:gd name="connsiteY26" fmla="*/ 8856 h 28612"/>
                  <a:gd name="connsiteX27" fmla="*/ 96678 w 154979"/>
                  <a:gd name="connsiteY27" fmla="*/ 4428 h 28612"/>
                  <a:gd name="connsiteX28" fmla="*/ 87822 w 154979"/>
                  <a:gd name="connsiteY28" fmla="*/ 8118 h 28612"/>
                  <a:gd name="connsiteX29" fmla="*/ 76752 w 154979"/>
                  <a:gd name="connsiteY29" fmla="*/ 2214 h 28612"/>
                  <a:gd name="connsiteX30" fmla="*/ 67158 w 154979"/>
                  <a:gd name="connsiteY30" fmla="*/ 15498 h 28612"/>
                  <a:gd name="connsiteX31" fmla="*/ 58302 w 154979"/>
                  <a:gd name="connsiteY31" fmla="*/ 11808 h 28612"/>
                  <a:gd name="connsiteX32" fmla="*/ 47970 w 154979"/>
                  <a:gd name="connsiteY32" fmla="*/ 16236 h 28612"/>
                  <a:gd name="connsiteX33" fmla="*/ 38376 w 154979"/>
                  <a:gd name="connsiteY33" fmla="*/ 16236 h 28612"/>
                  <a:gd name="connsiteX34" fmla="*/ 27306 w 154979"/>
                  <a:gd name="connsiteY34" fmla="*/ 22878 h 28612"/>
                  <a:gd name="connsiteX35" fmla="*/ 20664 w 154979"/>
                  <a:gd name="connsiteY35" fmla="*/ 22878 h 28612"/>
                  <a:gd name="connsiteX36" fmla="*/ 15498 w 154979"/>
                  <a:gd name="connsiteY36" fmla="*/ 28044 h 28612"/>
                  <a:gd name="connsiteX37" fmla="*/ 7380 w 154979"/>
                  <a:gd name="connsiteY37" fmla="*/ 28044 h 28612"/>
                  <a:gd name="connsiteX38" fmla="*/ 0 w 154979"/>
                  <a:gd name="connsiteY38" fmla="*/ 20664 h 28612"/>
                  <a:gd name="connsiteX39" fmla="*/ 0 w 154979"/>
                  <a:gd name="connsiteY39" fmla="*/ 20664 h 28612"/>
                  <a:gd name="connsiteX40" fmla="*/ 6642 w 154979"/>
                  <a:gd name="connsiteY40" fmla="*/ 26568 h 28612"/>
                  <a:gd name="connsiteX41" fmla="*/ 14022 w 154979"/>
                  <a:gd name="connsiteY41" fmla="*/ 26568 h 28612"/>
                  <a:gd name="connsiteX42" fmla="*/ 14022 w 154979"/>
                  <a:gd name="connsiteY42" fmla="*/ 20664 h 28612"/>
                  <a:gd name="connsiteX43" fmla="*/ 14022 w 154979"/>
                  <a:gd name="connsiteY43" fmla="*/ 20664 h 28612"/>
                  <a:gd name="connsiteX44" fmla="*/ 14022 w 154979"/>
                  <a:gd name="connsiteY44" fmla="*/ 20664 h 28612"/>
                  <a:gd name="connsiteX45" fmla="*/ 21402 w 154979"/>
                  <a:gd name="connsiteY45" fmla="*/ 20664 h 28612"/>
                  <a:gd name="connsiteX46" fmla="*/ 29520 w 154979"/>
                  <a:gd name="connsiteY46" fmla="*/ 12546 h 28612"/>
                  <a:gd name="connsiteX47" fmla="*/ 29520 w 154979"/>
                  <a:gd name="connsiteY47" fmla="*/ 12546 h 28612"/>
                  <a:gd name="connsiteX48" fmla="*/ 29520 w 154979"/>
                  <a:gd name="connsiteY48" fmla="*/ 12546 h 28612"/>
                  <a:gd name="connsiteX49" fmla="*/ 29520 w 154979"/>
                  <a:gd name="connsiteY49" fmla="*/ 12546 h 28612"/>
                  <a:gd name="connsiteX50" fmla="*/ 38376 w 154979"/>
                  <a:gd name="connsiteY50" fmla="*/ 21402 h 28612"/>
                  <a:gd name="connsiteX51" fmla="*/ 56457 w 154979"/>
                  <a:gd name="connsiteY51" fmla="*/ 22509 h 28612"/>
                  <a:gd name="connsiteX52" fmla="*/ 57564 w 154979"/>
                  <a:gd name="connsiteY52" fmla="*/ 4428 h 28612"/>
                  <a:gd name="connsiteX53" fmla="*/ 57564 w 154979"/>
                  <a:gd name="connsiteY53" fmla="*/ 4428 h 28612"/>
                  <a:gd name="connsiteX54" fmla="*/ 57564 w 154979"/>
                  <a:gd name="connsiteY54" fmla="*/ 4428 h 28612"/>
                  <a:gd name="connsiteX55" fmla="*/ 67158 w 154979"/>
                  <a:gd name="connsiteY55" fmla="*/ 11808 h 28612"/>
                  <a:gd name="connsiteX56" fmla="*/ 76752 w 154979"/>
                  <a:gd name="connsiteY56" fmla="*/ 4428 h 28612"/>
                  <a:gd name="connsiteX57" fmla="*/ 76752 w 154979"/>
                  <a:gd name="connsiteY57" fmla="*/ 4428 h 28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54979" h="28612">
                    <a:moveTo>
                      <a:pt x="78966" y="0"/>
                    </a:moveTo>
                    <a:lnTo>
                      <a:pt x="78966" y="0"/>
                    </a:lnTo>
                    <a:cubicBezTo>
                      <a:pt x="78966" y="4891"/>
                      <a:pt x="82931" y="8856"/>
                      <a:pt x="87822" y="8856"/>
                    </a:cubicBezTo>
                    <a:cubicBezTo>
                      <a:pt x="91815" y="9368"/>
                      <a:pt x="95771" y="7673"/>
                      <a:pt x="98154" y="4428"/>
                    </a:cubicBezTo>
                    <a:lnTo>
                      <a:pt x="98154" y="4428"/>
                    </a:lnTo>
                    <a:cubicBezTo>
                      <a:pt x="98154" y="4428"/>
                      <a:pt x="98154" y="4428"/>
                      <a:pt x="98154" y="4428"/>
                    </a:cubicBezTo>
                    <a:cubicBezTo>
                      <a:pt x="98882" y="8736"/>
                      <a:pt x="102642" y="11869"/>
                      <a:pt x="107010" y="11808"/>
                    </a:cubicBezTo>
                    <a:cubicBezTo>
                      <a:pt x="111822" y="12679"/>
                      <a:pt x="116431" y="9483"/>
                      <a:pt x="117301" y="4671"/>
                    </a:cubicBezTo>
                    <a:cubicBezTo>
                      <a:pt x="117316" y="4590"/>
                      <a:pt x="117329" y="4509"/>
                      <a:pt x="117342" y="4428"/>
                    </a:cubicBezTo>
                    <a:lnTo>
                      <a:pt x="117342" y="4428"/>
                    </a:lnTo>
                    <a:lnTo>
                      <a:pt x="117342" y="4428"/>
                    </a:lnTo>
                    <a:lnTo>
                      <a:pt x="117342" y="4428"/>
                    </a:lnTo>
                    <a:cubicBezTo>
                      <a:pt x="117342" y="8911"/>
                      <a:pt x="120977" y="12546"/>
                      <a:pt x="125460" y="12546"/>
                    </a:cubicBezTo>
                    <a:cubicBezTo>
                      <a:pt x="127803" y="13620"/>
                      <a:pt x="130497" y="13620"/>
                      <a:pt x="132840" y="12546"/>
                    </a:cubicBezTo>
                    <a:lnTo>
                      <a:pt x="132840" y="12546"/>
                    </a:lnTo>
                    <a:lnTo>
                      <a:pt x="132840" y="12546"/>
                    </a:lnTo>
                    <a:cubicBezTo>
                      <a:pt x="132165" y="15736"/>
                      <a:pt x="134204" y="18869"/>
                      <a:pt x="137393" y="19544"/>
                    </a:cubicBezTo>
                    <a:cubicBezTo>
                      <a:pt x="138590" y="19798"/>
                      <a:pt x="139835" y="19673"/>
                      <a:pt x="140958" y="19188"/>
                    </a:cubicBezTo>
                    <a:cubicBezTo>
                      <a:pt x="143345" y="20032"/>
                      <a:pt x="145951" y="20032"/>
                      <a:pt x="148338" y="19188"/>
                    </a:cubicBezTo>
                    <a:cubicBezTo>
                      <a:pt x="150844" y="17575"/>
                      <a:pt x="153085" y="15584"/>
                      <a:pt x="154980" y="13284"/>
                    </a:cubicBezTo>
                    <a:lnTo>
                      <a:pt x="154980" y="13284"/>
                    </a:lnTo>
                    <a:cubicBezTo>
                      <a:pt x="152944" y="16134"/>
                      <a:pt x="150450" y="18628"/>
                      <a:pt x="147600" y="20664"/>
                    </a:cubicBezTo>
                    <a:cubicBezTo>
                      <a:pt x="144947" y="21423"/>
                      <a:pt x="142135" y="21423"/>
                      <a:pt x="139482" y="20664"/>
                    </a:cubicBezTo>
                    <a:cubicBezTo>
                      <a:pt x="137097" y="19766"/>
                      <a:pt x="135214" y="17883"/>
                      <a:pt x="134316" y="15498"/>
                    </a:cubicBezTo>
                    <a:lnTo>
                      <a:pt x="127674" y="15498"/>
                    </a:lnTo>
                    <a:cubicBezTo>
                      <a:pt x="122941" y="15888"/>
                      <a:pt x="118487" y="13215"/>
                      <a:pt x="116604" y="8856"/>
                    </a:cubicBezTo>
                    <a:cubicBezTo>
                      <a:pt x="113487" y="9871"/>
                      <a:pt x="110127" y="9871"/>
                      <a:pt x="107010" y="8856"/>
                    </a:cubicBezTo>
                    <a:cubicBezTo>
                      <a:pt x="103060" y="9091"/>
                      <a:pt x="99231" y="7451"/>
                      <a:pt x="96678" y="4428"/>
                    </a:cubicBezTo>
                    <a:cubicBezTo>
                      <a:pt x="94331" y="6783"/>
                      <a:pt x="91146" y="8110"/>
                      <a:pt x="87822" y="8118"/>
                    </a:cubicBezTo>
                    <a:cubicBezTo>
                      <a:pt x="83408" y="8003"/>
                      <a:pt x="79307" y="5815"/>
                      <a:pt x="76752" y="2214"/>
                    </a:cubicBezTo>
                    <a:cubicBezTo>
                      <a:pt x="77646" y="8502"/>
                      <a:pt x="73408" y="14370"/>
                      <a:pt x="67158" y="15498"/>
                    </a:cubicBezTo>
                    <a:cubicBezTo>
                      <a:pt x="63834" y="15490"/>
                      <a:pt x="60649" y="14163"/>
                      <a:pt x="58302" y="11808"/>
                    </a:cubicBezTo>
                    <a:cubicBezTo>
                      <a:pt x="55749" y="14831"/>
                      <a:pt x="51920" y="16471"/>
                      <a:pt x="47970" y="16236"/>
                    </a:cubicBezTo>
                    <a:cubicBezTo>
                      <a:pt x="44871" y="17364"/>
                      <a:pt x="41475" y="17364"/>
                      <a:pt x="38376" y="16236"/>
                    </a:cubicBezTo>
                    <a:cubicBezTo>
                      <a:pt x="36493" y="20595"/>
                      <a:pt x="32039" y="23268"/>
                      <a:pt x="27306" y="22878"/>
                    </a:cubicBezTo>
                    <a:lnTo>
                      <a:pt x="20664" y="22878"/>
                    </a:lnTo>
                    <a:cubicBezTo>
                      <a:pt x="19766" y="25263"/>
                      <a:pt x="17883" y="27146"/>
                      <a:pt x="15498" y="28044"/>
                    </a:cubicBezTo>
                    <a:cubicBezTo>
                      <a:pt x="12845" y="28803"/>
                      <a:pt x="10033" y="28803"/>
                      <a:pt x="7380" y="28044"/>
                    </a:cubicBezTo>
                    <a:cubicBezTo>
                      <a:pt x="4530" y="26008"/>
                      <a:pt x="2036" y="23514"/>
                      <a:pt x="0" y="20664"/>
                    </a:cubicBezTo>
                    <a:lnTo>
                      <a:pt x="0" y="20664"/>
                    </a:lnTo>
                    <a:cubicBezTo>
                      <a:pt x="1895" y="22964"/>
                      <a:pt x="4136" y="24955"/>
                      <a:pt x="6642" y="26568"/>
                    </a:cubicBezTo>
                    <a:cubicBezTo>
                      <a:pt x="9029" y="27412"/>
                      <a:pt x="11635" y="27412"/>
                      <a:pt x="14022" y="26568"/>
                    </a:cubicBezTo>
                    <a:cubicBezTo>
                      <a:pt x="15077" y="24741"/>
                      <a:pt x="15077" y="22491"/>
                      <a:pt x="14022" y="20664"/>
                    </a:cubicBezTo>
                    <a:lnTo>
                      <a:pt x="14022" y="20664"/>
                    </a:lnTo>
                    <a:lnTo>
                      <a:pt x="14022" y="20664"/>
                    </a:lnTo>
                    <a:cubicBezTo>
                      <a:pt x="16365" y="21738"/>
                      <a:pt x="19059" y="21738"/>
                      <a:pt x="21402" y="20664"/>
                    </a:cubicBezTo>
                    <a:cubicBezTo>
                      <a:pt x="25885" y="20664"/>
                      <a:pt x="29520" y="17029"/>
                      <a:pt x="29520" y="12546"/>
                    </a:cubicBezTo>
                    <a:lnTo>
                      <a:pt x="29520" y="12546"/>
                    </a:lnTo>
                    <a:lnTo>
                      <a:pt x="29520" y="12546"/>
                    </a:lnTo>
                    <a:lnTo>
                      <a:pt x="29520" y="12546"/>
                    </a:lnTo>
                    <a:cubicBezTo>
                      <a:pt x="29520" y="17437"/>
                      <a:pt x="33485" y="21402"/>
                      <a:pt x="38376" y="21402"/>
                    </a:cubicBezTo>
                    <a:cubicBezTo>
                      <a:pt x="43063" y="26701"/>
                      <a:pt x="51158" y="27196"/>
                      <a:pt x="56457" y="22509"/>
                    </a:cubicBezTo>
                    <a:cubicBezTo>
                      <a:pt x="61756" y="17822"/>
                      <a:pt x="62251" y="9727"/>
                      <a:pt x="57564" y="4428"/>
                    </a:cubicBezTo>
                    <a:cubicBezTo>
                      <a:pt x="57564" y="4428"/>
                      <a:pt x="57564" y="4428"/>
                      <a:pt x="57564" y="4428"/>
                    </a:cubicBezTo>
                    <a:lnTo>
                      <a:pt x="57564" y="4428"/>
                    </a:lnTo>
                    <a:cubicBezTo>
                      <a:pt x="58836" y="8700"/>
                      <a:pt x="62703" y="11675"/>
                      <a:pt x="67158" y="11808"/>
                    </a:cubicBezTo>
                    <a:cubicBezTo>
                      <a:pt x="71801" y="12258"/>
                      <a:pt x="75996" y="9031"/>
                      <a:pt x="76752" y="4428"/>
                    </a:cubicBezTo>
                    <a:lnTo>
                      <a:pt x="76752" y="4428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168A3521-061B-4A15-AF2A-420AEAEA38A6}"/>
                  </a:ext>
                </a:extLst>
              </p:cNvPr>
              <p:cNvSpPr/>
              <p:nvPr/>
            </p:nvSpPr>
            <p:spPr>
              <a:xfrm>
                <a:off x="9834186" y="1888712"/>
                <a:ext cx="154241" cy="34040"/>
              </a:xfrm>
              <a:custGeom>
                <a:avLst/>
                <a:gdLst>
                  <a:gd name="connsiteX0" fmla="*/ 140958 w 154241"/>
                  <a:gd name="connsiteY0" fmla="*/ 25092 h 34040"/>
                  <a:gd name="connsiteX1" fmla="*/ 140958 w 154241"/>
                  <a:gd name="connsiteY1" fmla="*/ 25092 h 34040"/>
                  <a:gd name="connsiteX2" fmla="*/ 135792 w 154241"/>
                  <a:gd name="connsiteY2" fmla="*/ 20664 h 34040"/>
                  <a:gd name="connsiteX3" fmla="*/ 129150 w 154241"/>
                  <a:gd name="connsiteY3" fmla="*/ 20664 h 34040"/>
                  <a:gd name="connsiteX4" fmla="*/ 117342 w 154241"/>
                  <a:gd name="connsiteY4" fmla="*/ 14022 h 34040"/>
                  <a:gd name="connsiteX5" fmla="*/ 108486 w 154241"/>
                  <a:gd name="connsiteY5" fmla="*/ 14022 h 34040"/>
                  <a:gd name="connsiteX6" fmla="*/ 98154 w 154241"/>
                  <a:gd name="connsiteY6" fmla="*/ 9594 h 34040"/>
                  <a:gd name="connsiteX7" fmla="*/ 89298 w 154241"/>
                  <a:gd name="connsiteY7" fmla="*/ 9594 h 34040"/>
                  <a:gd name="connsiteX8" fmla="*/ 78228 w 154241"/>
                  <a:gd name="connsiteY8" fmla="*/ 4428 h 34040"/>
                  <a:gd name="connsiteX9" fmla="*/ 69599 w 154241"/>
                  <a:gd name="connsiteY9" fmla="*/ 17490 h 34040"/>
                  <a:gd name="connsiteX10" fmla="*/ 67158 w 154241"/>
                  <a:gd name="connsiteY10" fmla="*/ 17712 h 34040"/>
                  <a:gd name="connsiteX11" fmla="*/ 58302 w 154241"/>
                  <a:gd name="connsiteY11" fmla="*/ 17712 h 34040"/>
                  <a:gd name="connsiteX12" fmla="*/ 47970 w 154241"/>
                  <a:gd name="connsiteY12" fmla="*/ 22140 h 34040"/>
                  <a:gd name="connsiteX13" fmla="*/ 38376 w 154241"/>
                  <a:gd name="connsiteY13" fmla="*/ 22140 h 34040"/>
                  <a:gd name="connsiteX14" fmla="*/ 27306 w 154241"/>
                  <a:gd name="connsiteY14" fmla="*/ 28782 h 34040"/>
                  <a:gd name="connsiteX15" fmla="*/ 20664 w 154241"/>
                  <a:gd name="connsiteY15" fmla="*/ 28782 h 34040"/>
                  <a:gd name="connsiteX16" fmla="*/ 15498 w 154241"/>
                  <a:gd name="connsiteY16" fmla="*/ 33210 h 34040"/>
                  <a:gd name="connsiteX17" fmla="*/ 7380 w 154241"/>
                  <a:gd name="connsiteY17" fmla="*/ 33210 h 34040"/>
                  <a:gd name="connsiteX18" fmla="*/ 0 w 154241"/>
                  <a:gd name="connsiteY18" fmla="*/ 25830 h 34040"/>
                  <a:gd name="connsiteX19" fmla="*/ 0 w 154241"/>
                  <a:gd name="connsiteY19" fmla="*/ 25830 h 34040"/>
                  <a:gd name="connsiteX20" fmla="*/ 0 w 154241"/>
                  <a:gd name="connsiteY20" fmla="*/ 11070 h 34040"/>
                  <a:gd name="connsiteX21" fmla="*/ 0 w 154241"/>
                  <a:gd name="connsiteY21" fmla="*/ 11070 h 34040"/>
                  <a:gd name="connsiteX22" fmla="*/ 6642 w 154241"/>
                  <a:gd name="connsiteY22" fmla="*/ 16974 h 34040"/>
                  <a:gd name="connsiteX23" fmla="*/ 13284 w 154241"/>
                  <a:gd name="connsiteY23" fmla="*/ 16974 h 34040"/>
                  <a:gd name="connsiteX24" fmla="*/ 13284 w 154241"/>
                  <a:gd name="connsiteY24" fmla="*/ 11808 h 34040"/>
                  <a:gd name="connsiteX25" fmla="*/ 13284 w 154241"/>
                  <a:gd name="connsiteY25" fmla="*/ 11808 h 34040"/>
                  <a:gd name="connsiteX26" fmla="*/ 13284 w 154241"/>
                  <a:gd name="connsiteY26" fmla="*/ 11808 h 34040"/>
                  <a:gd name="connsiteX27" fmla="*/ 19926 w 154241"/>
                  <a:gd name="connsiteY27" fmla="*/ 11808 h 34040"/>
                  <a:gd name="connsiteX28" fmla="*/ 28007 w 154241"/>
                  <a:gd name="connsiteY28" fmla="*/ 5203 h 34040"/>
                  <a:gd name="connsiteX29" fmla="*/ 28044 w 154241"/>
                  <a:gd name="connsiteY29" fmla="*/ 4428 h 34040"/>
                  <a:gd name="connsiteX30" fmla="*/ 28044 w 154241"/>
                  <a:gd name="connsiteY30" fmla="*/ 4428 h 34040"/>
                  <a:gd name="connsiteX31" fmla="*/ 28044 w 154241"/>
                  <a:gd name="connsiteY31" fmla="*/ 0 h 34040"/>
                  <a:gd name="connsiteX32" fmla="*/ 28044 w 154241"/>
                  <a:gd name="connsiteY32" fmla="*/ 0 h 34040"/>
                  <a:gd name="connsiteX33" fmla="*/ 28044 w 154241"/>
                  <a:gd name="connsiteY33" fmla="*/ 0 h 34040"/>
                  <a:gd name="connsiteX34" fmla="*/ 36900 w 154241"/>
                  <a:gd name="connsiteY34" fmla="*/ 8856 h 34040"/>
                  <a:gd name="connsiteX35" fmla="*/ 45756 w 154241"/>
                  <a:gd name="connsiteY35" fmla="*/ 0 h 34040"/>
                  <a:gd name="connsiteX36" fmla="*/ 45756 w 154241"/>
                  <a:gd name="connsiteY36" fmla="*/ 0 h 34040"/>
                  <a:gd name="connsiteX37" fmla="*/ 45756 w 154241"/>
                  <a:gd name="connsiteY37" fmla="*/ 0 h 34040"/>
                  <a:gd name="connsiteX38" fmla="*/ 45756 w 154241"/>
                  <a:gd name="connsiteY38" fmla="*/ 0 h 34040"/>
                  <a:gd name="connsiteX39" fmla="*/ 45756 w 154241"/>
                  <a:gd name="connsiteY39" fmla="*/ 0 h 34040"/>
                  <a:gd name="connsiteX40" fmla="*/ 49815 w 154241"/>
                  <a:gd name="connsiteY40" fmla="*/ 17343 h 34040"/>
                  <a:gd name="connsiteX41" fmla="*/ 67158 w 154241"/>
                  <a:gd name="connsiteY41" fmla="*/ 13284 h 34040"/>
                  <a:gd name="connsiteX42" fmla="*/ 76014 w 154241"/>
                  <a:gd name="connsiteY42" fmla="*/ 6642 h 34040"/>
                  <a:gd name="connsiteX43" fmla="*/ 76014 w 154241"/>
                  <a:gd name="connsiteY43" fmla="*/ 6642 h 34040"/>
                  <a:gd name="connsiteX44" fmla="*/ 81180 w 154241"/>
                  <a:gd name="connsiteY44" fmla="*/ 6642 h 34040"/>
                  <a:gd name="connsiteX45" fmla="*/ 81180 w 154241"/>
                  <a:gd name="connsiteY45" fmla="*/ 6642 h 34040"/>
                  <a:gd name="connsiteX46" fmla="*/ 90036 w 154241"/>
                  <a:gd name="connsiteY46" fmla="*/ 14760 h 34040"/>
                  <a:gd name="connsiteX47" fmla="*/ 97416 w 154241"/>
                  <a:gd name="connsiteY47" fmla="*/ 6642 h 34040"/>
                  <a:gd name="connsiteX48" fmla="*/ 97416 w 154241"/>
                  <a:gd name="connsiteY48" fmla="*/ 6642 h 34040"/>
                  <a:gd name="connsiteX49" fmla="*/ 97416 w 154241"/>
                  <a:gd name="connsiteY49" fmla="*/ 6642 h 34040"/>
                  <a:gd name="connsiteX50" fmla="*/ 97416 w 154241"/>
                  <a:gd name="connsiteY50" fmla="*/ 6642 h 34040"/>
                  <a:gd name="connsiteX51" fmla="*/ 97416 w 154241"/>
                  <a:gd name="connsiteY51" fmla="*/ 6642 h 34040"/>
                  <a:gd name="connsiteX52" fmla="*/ 97416 w 154241"/>
                  <a:gd name="connsiteY52" fmla="*/ 6642 h 34040"/>
                  <a:gd name="connsiteX53" fmla="*/ 106272 w 154241"/>
                  <a:gd name="connsiteY53" fmla="*/ 13284 h 34040"/>
                  <a:gd name="connsiteX54" fmla="*/ 116354 w 154241"/>
                  <a:gd name="connsiteY54" fmla="*/ 7793 h 34040"/>
                  <a:gd name="connsiteX55" fmla="*/ 116604 w 154241"/>
                  <a:gd name="connsiteY55" fmla="*/ 6642 h 34040"/>
                  <a:gd name="connsiteX56" fmla="*/ 116604 w 154241"/>
                  <a:gd name="connsiteY56" fmla="*/ 6642 h 34040"/>
                  <a:gd name="connsiteX57" fmla="*/ 116604 w 154241"/>
                  <a:gd name="connsiteY57" fmla="*/ 6642 h 34040"/>
                  <a:gd name="connsiteX58" fmla="*/ 116604 w 154241"/>
                  <a:gd name="connsiteY58" fmla="*/ 11070 h 34040"/>
                  <a:gd name="connsiteX59" fmla="*/ 116604 w 154241"/>
                  <a:gd name="connsiteY59" fmla="*/ 11070 h 34040"/>
                  <a:gd name="connsiteX60" fmla="*/ 123947 w 154241"/>
                  <a:gd name="connsiteY60" fmla="*/ 18487 h 34040"/>
                  <a:gd name="connsiteX61" fmla="*/ 124722 w 154241"/>
                  <a:gd name="connsiteY61" fmla="*/ 18450 h 34040"/>
                  <a:gd name="connsiteX62" fmla="*/ 131364 w 154241"/>
                  <a:gd name="connsiteY62" fmla="*/ 18450 h 34040"/>
                  <a:gd name="connsiteX63" fmla="*/ 131364 w 154241"/>
                  <a:gd name="connsiteY63" fmla="*/ 18450 h 34040"/>
                  <a:gd name="connsiteX64" fmla="*/ 131364 w 154241"/>
                  <a:gd name="connsiteY64" fmla="*/ 18450 h 34040"/>
                  <a:gd name="connsiteX65" fmla="*/ 131364 w 154241"/>
                  <a:gd name="connsiteY65" fmla="*/ 23616 h 34040"/>
                  <a:gd name="connsiteX66" fmla="*/ 140958 w 154241"/>
                  <a:gd name="connsiteY66" fmla="*/ 23616 h 34040"/>
                  <a:gd name="connsiteX67" fmla="*/ 147600 w 154241"/>
                  <a:gd name="connsiteY67" fmla="*/ 23616 h 34040"/>
                  <a:gd name="connsiteX68" fmla="*/ 154242 w 154241"/>
                  <a:gd name="connsiteY68" fmla="*/ 17712 h 34040"/>
                  <a:gd name="connsiteX69" fmla="*/ 154242 w 154241"/>
                  <a:gd name="connsiteY69" fmla="*/ 17712 h 34040"/>
                  <a:gd name="connsiteX70" fmla="*/ 154242 w 154241"/>
                  <a:gd name="connsiteY70" fmla="*/ 22140 h 34040"/>
                  <a:gd name="connsiteX71" fmla="*/ 154242 w 154241"/>
                  <a:gd name="connsiteY71" fmla="*/ 22140 h 34040"/>
                  <a:gd name="connsiteX72" fmla="*/ 146862 w 154241"/>
                  <a:gd name="connsiteY72" fmla="*/ 29520 h 34040"/>
                  <a:gd name="connsiteX73" fmla="*/ 140958 w 154241"/>
                  <a:gd name="connsiteY73" fmla="*/ 25092 h 34040"/>
                  <a:gd name="connsiteX74" fmla="*/ 134316 w 154241"/>
                  <a:gd name="connsiteY74" fmla="*/ 19188 h 34040"/>
                  <a:gd name="connsiteX75" fmla="*/ 134316 w 154241"/>
                  <a:gd name="connsiteY75" fmla="*/ 19188 h 34040"/>
                  <a:gd name="connsiteX76" fmla="*/ 139482 w 154241"/>
                  <a:gd name="connsiteY76" fmla="*/ 23616 h 34040"/>
                  <a:gd name="connsiteX77" fmla="*/ 147600 w 154241"/>
                  <a:gd name="connsiteY77" fmla="*/ 23616 h 34040"/>
                  <a:gd name="connsiteX78" fmla="*/ 154242 w 154241"/>
                  <a:gd name="connsiteY78" fmla="*/ 16236 h 34040"/>
                  <a:gd name="connsiteX79" fmla="*/ 154242 w 154241"/>
                  <a:gd name="connsiteY79" fmla="*/ 16236 h 34040"/>
                  <a:gd name="connsiteX80" fmla="*/ 148338 w 154241"/>
                  <a:gd name="connsiteY80" fmla="*/ 22140 h 34040"/>
                  <a:gd name="connsiteX81" fmla="*/ 140958 w 154241"/>
                  <a:gd name="connsiteY81" fmla="*/ 21402 h 34040"/>
                  <a:gd name="connsiteX82" fmla="*/ 140958 w 154241"/>
                  <a:gd name="connsiteY82" fmla="*/ 15498 h 34040"/>
                  <a:gd name="connsiteX83" fmla="*/ 140958 w 154241"/>
                  <a:gd name="connsiteY83" fmla="*/ 15498 h 34040"/>
                  <a:gd name="connsiteX84" fmla="*/ 140958 w 154241"/>
                  <a:gd name="connsiteY84" fmla="*/ 15498 h 34040"/>
                  <a:gd name="connsiteX85" fmla="*/ 133578 w 154241"/>
                  <a:gd name="connsiteY85" fmla="*/ 15498 h 34040"/>
                  <a:gd name="connsiteX86" fmla="*/ 124755 w 154241"/>
                  <a:gd name="connsiteY86" fmla="*/ 8152 h 34040"/>
                  <a:gd name="connsiteX87" fmla="*/ 124722 w 154241"/>
                  <a:gd name="connsiteY87" fmla="*/ 7380 h 34040"/>
                  <a:gd name="connsiteX88" fmla="*/ 124722 w 154241"/>
                  <a:gd name="connsiteY88" fmla="*/ 7380 h 34040"/>
                  <a:gd name="connsiteX89" fmla="*/ 124722 w 154241"/>
                  <a:gd name="connsiteY89" fmla="*/ 7380 h 34040"/>
                  <a:gd name="connsiteX90" fmla="*/ 124722 w 154241"/>
                  <a:gd name="connsiteY90" fmla="*/ 7380 h 34040"/>
                  <a:gd name="connsiteX91" fmla="*/ 115866 w 154241"/>
                  <a:gd name="connsiteY91" fmla="*/ 16236 h 34040"/>
                  <a:gd name="connsiteX92" fmla="*/ 102582 w 154241"/>
                  <a:gd name="connsiteY92" fmla="*/ 19926 h 34040"/>
                  <a:gd name="connsiteX93" fmla="*/ 98892 w 154241"/>
                  <a:gd name="connsiteY93" fmla="*/ 6642 h 34040"/>
                  <a:gd name="connsiteX94" fmla="*/ 98892 w 154241"/>
                  <a:gd name="connsiteY94" fmla="*/ 6642 h 34040"/>
                  <a:gd name="connsiteX95" fmla="*/ 98892 w 154241"/>
                  <a:gd name="connsiteY95" fmla="*/ 6642 h 34040"/>
                  <a:gd name="connsiteX96" fmla="*/ 98892 w 154241"/>
                  <a:gd name="connsiteY96" fmla="*/ 6642 h 34040"/>
                  <a:gd name="connsiteX97" fmla="*/ 90036 w 154241"/>
                  <a:gd name="connsiteY97" fmla="*/ 12546 h 34040"/>
                  <a:gd name="connsiteX98" fmla="*/ 79704 w 154241"/>
                  <a:gd name="connsiteY98" fmla="*/ 6642 h 34040"/>
                  <a:gd name="connsiteX99" fmla="*/ 79704 w 154241"/>
                  <a:gd name="connsiteY99" fmla="*/ 6642 h 34040"/>
                  <a:gd name="connsiteX100" fmla="*/ 79704 w 154241"/>
                  <a:gd name="connsiteY100" fmla="*/ 6642 h 34040"/>
                  <a:gd name="connsiteX101" fmla="*/ 79704 w 154241"/>
                  <a:gd name="connsiteY101" fmla="*/ 6642 h 34040"/>
                  <a:gd name="connsiteX102" fmla="*/ 70213 w 154241"/>
                  <a:gd name="connsiteY102" fmla="*/ 14814 h 34040"/>
                  <a:gd name="connsiteX103" fmla="*/ 67158 w 154241"/>
                  <a:gd name="connsiteY103" fmla="*/ 14022 h 34040"/>
                  <a:gd name="connsiteX104" fmla="*/ 59040 w 154241"/>
                  <a:gd name="connsiteY104" fmla="*/ 6642 h 34040"/>
                  <a:gd name="connsiteX105" fmla="*/ 59040 w 154241"/>
                  <a:gd name="connsiteY105" fmla="*/ 6642 h 34040"/>
                  <a:gd name="connsiteX106" fmla="*/ 59040 w 154241"/>
                  <a:gd name="connsiteY106" fmla="*/ 6642 h 34040"/>
                  <a:gd name="connsiteX107" fmla="*/ 59040 w 154241"/>
                  <a:gd name="connsiteY107" fmla="*/ 6642 h 34040"/>
                  <a:gd name="connsiteX108" fmla="*/ 49446 w 154241"/>
                  <a:gd name="connsiteY108" fmla="*/ 14022 h 34040"/>
                  <a:gd name="connsiteX109" fmla="*/ 39852 w 154241"/>
                  <a:gd name="connsiteY109" fmla="*/ 6642 h 34040"/>
                  <a:gd name="connsiteX110" fmla="*/ 39852 w 154241"/>
                  <a:gd name="connsiteY110" fmla="*/ 6642 h 34040"/>
                  <a:gd name="connsiteX111" fmla="*/ 39852 w 154241"/>
                  <a:gd name="connsiteY111" fmla="*/ 6642 h 34040"/>
                  <a:gd name="connsiteX112" fmla="*/ 39852 w 154241"/>
                  <a:gd name="connsiteY112" fmla="*/ 6642 h 34040"/>
                  <a:gd name="connsiteX113" fmla="*/ 30996 w 154241"/>
                  <a:gd name="connsiteY113" fmla="*/ 14760 h 34040"/>
                  <a:gd name="connsiteX114" fmla="*/ 23616 w 154241"/>
                  <a:gd name="connsiteY114" fmla="*/ 14760 h 34040"/>
                  <a:gd name="connsiteX115" fmla="*/ 23616 w 154241"/>
                  <a:gd name="connsiteY115" fmla="*/ 14760 h 34040"/>
                  <a:gd name="connsiteX116" fmla="*/ 23616 w 154241"/>
                  <a:gd name="connsiteY116" fmla="*/ 14760 h 34040"/>
                  <a:gd name="connsiteX117" fmla="*/ 23616 w 154241"/>
                  <a:gd name="connsiteY117" fmla="*/ 20664 h 34040"/>
                  <a:gd name="connsiteX118" fmla="*/ 15498 w 154241"/>
                  <a:gd name="connsiteY118" fmla="*/ 20664 h 34040"/>
                  <a:gd name="connsiteX119" fmla="*/ 9594 w 154241"/>
                  <a:gd name="connsiteY119" fmla="*/ 14760 h 34040"/>
                  <a:gd name="connsiteX120" fmla="*/ 9594 w 154241"/>
                  <a:gd name="connsiteY120" fmla="*/ 14760 h 34040"/>
                  <a:gd name="connsiteX121" fmla="*/ 16236 w 154241"/>
                  <a:gd name="connsiteY121" fmla="*/ 22140 h 34040"/>
                  <a:gd name="connsiteX122" fmla="*/ 23616 w 154241"/>
                  <a:gd name="connsiteY122" fmla="*/ 22140 h 34040"/>
                  <a:gd name="connsiteX123" fmla="*/ 29520 w 154241"/>
                  <a:gd name="connsiteY123" fmla="*/ 17712 h 34040"/>
                  <a:gd name="connsiteX124" fmla="*/ 29520 w 154241"/>
                  <a:gd name="connsiteY124" fmla="*/ 17712 h 34040"/>
                  <a:gd name="connsiteX125" fmla="*/ 36162 w 154241"/>
                  <a:gd name="connsiteY125" fmla="*/ 17712 h 34040"/>
                  <a:gd name="connsiteX126" fmla="*/ 47232 w 154241"/>
                  <a:gd name="connsiteY126" fmla="*/ 11070 h 34040"/>
                  <a:gd name="connsiteX127" fmla="*/ 47232 w 154241"/>
                  <a:gd name="connsiteY127" fmla="*/ 11070 h 34040"/>
                  <a:gd name="connsiteX128" fmla="*/ 56088 w 154241"/>
                  <a:gd name="connsiteY128" fmla="*/ 11070 h 34040"/>
                  <a:gd name="connsiteX129" fmla="*/ 65682 w 154241"/>
                  <a:gd name="connsiteY129" fmla="*/ 6642 h 34040"/>
                  <a:gd name="connsiteX130" fmla="*/ 65682 w 154241"/>
                  <a:gd name="connsiteY130" fmla="*/ 6642 h 34040"/>
                  <a:gd name="connsiteX131" fmla="*/ 74538 w 154241"/>
                  <a:gd name="connsiteY131" fmla="*/ 6642 h 34040"/>
                  <a:gd name="connsiteX132" fmla="*/ 84870 w 154241"/>
                  <a:gd name="connsiteY132" fmla="*/ 1476 h 34040"/>
                  <a:gd name="connsiteX133" fmla="*/ 84870 w 154241"/>
                  <a:gd name="connsiteY133" fmla="*/ 1476 h 34040"/>
                  <a:gd name="connsiteX134" fmla="*/ 104058 w 154241"/>
                  <a:gd name="connsiteY134" fmla="*/ 1476 h 34040"/>
                  <a:gd name="connsiteX135" fmla="*/ 104058 w 154241"/>
                  <a:gd name="connsiteY135" fmla="*/ 1476 h 34040"/>
                  <a:gd name="connsiteX136" fmla="*/ 114390 w 154241"/>
                  <a:gd name="connsiteY136" fmla="*/ 5904 h 34040"/>
                  <a:gd name="connsiteX137" fmla="*/ 123246 w 154241"/>
                  <a:gd name="connsiteY137" fmla="*/ 5904 h 34040"/>
                  <a:gd name="connsiteX138" fmla="*/ 123246 w 154241"/>
                  <a:gd name="connsiteY138" fmla="*/ 5904 h 34040"/>
                  <a:gd name="connsiteX139" fmla="*/ 134316 w 154241"/>
                  <a:gd name="connsiteY139" fmla="*/ 12546 h 34040"/>
                  <a:gd name="connsiteX140" fmla="*/ 140958 w 154241"/>
                  <a:gd name="connsiteY140" fmla="*/ 12546 h 34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154241" h="34040">
                    <a:moveTo>
                      <a:pt x="140958" y="25092"/>
                    </a:moveTo>
                    <a:lnTo>
                      <a:pt x="140958" y="25092"/>
                    </a:lnTo>
                    <a:cubicBezTo>
                      <a:pt x="138554" y="24677"/>
                      <a:pt x="136570" y="22977"/>
                      <a:pt x="135792" y="20664"/>
                    </a:cubicBezTo>
                    <a:lnTo>
                      <a:pt x="129150" y="20664"/>
                    </a:lnTo>
                    <a:cubicBezTo>
                      <a:pt x="124335" y="20624"/>
                      <a:pt x="119876" y="18116"/>
                      <a:pt x="117342" y="14022"/>
                    </a:cubicBezTo>
                    <a:cubicBezTo>
                      <a:pt x="114488" y="15099"/>
                      <a:pt x="111340" y="15099"/>
                      <a:pt x="108486" y="14022"/>
                    </a:cubicBezTo>
                    <a:cubicBezTo>
                      <a:pt x="104556" y="14147"/>
                      <a:pt x="100773" y="12526"/>
                      <a:pt x="98154" y="9594"/>
                    </a:cubicBezTo>
                    <a:cubicBezTo>
                      <a:pt x="95314" y="10743"/>
                      <a:pt x="92139" y="10743"/>
                      <a:pt x="89298" y="9594"/>
                    </a:cubicBezTo>
                    <a:cubicBezTo>
                      <a:pt x="84988" y="9771"/>
                      <a:pt x="80860" y="7845"/>
                      <a:pt x="78228" y="4428"/>
                    </a:cubicBezTo>
                    <a:cubicBezTo>
                      <a:pt x="79452" y="10418"/>
                      <a:pt x="75588" y="16266"/>
                      <a:pt x="69599" y="17490"/>
                    </a:cubicBezTo>
                    <a:cubicBezTo>
                      <a:pt x="68796" y="17654"/>
                      <a:pt x="67977" y="17728"/>
                      <a:pt x="67158" y="17712"/>
                    </a:cubicBezTo>
                    <a:cubicBezTo>
                      <a:pt x="64318" y="18861"/>
                      <a:pt x="61143" y="18861"/>
                      <a:pt x="58302" y="17712"/>
                    </a:cubicBezTo>
                    <a:cubicBezTo>
                      <a:pt x="55683" y="20644"/>
                      <a:pt x="51900" y="22265"/>
                      <a:pt x="47970" y="22140"/>
                    </a:cubicBezTo>
                    <a:cubicBezTo>
                      <a:pt x="44853" y="23155"/>
                      <a:pt x="41493" y="23155"/>
                      <a:pt x="38376" y="22140"/>
                    </a:cubicBezTo>
                    <a:cubicBezTo>
                      <a:pt x="36330" y="26354"/>
                      <a:pt x="31987" y="28960"/>
                      <a:pt x="27306" y="28782"/>
                    </a:cubicBezTo>
                    <a:lnTo>
                      <a:pt x="20664" y="28782"/>
                    </a:lnTo>
                    <a:cubicBezTo>
                      <a:pt x="19886" y="31095"/>
                      <a:pt x="17902" y="32795"/>
                      <a:pt x="15498" y="33210"/>
                    </a:cubicBezTo>
                    <a:cubicBezTo>
                      <a:pt x="12905" y="34318"/>
                      <a:pt x="9973" y="34318"/>
                      <a:pt x="7380" y="33210"/>
                    </a:cubicBezTo>
                    <a:cubicBezTo>
                      <a:pt x="4530" y="31174"/>
                      <a:pt x="2036" y="28680"/>
                      <a:pt x="0" y="25830"/>
                    </a:cubicBezTo>
                    <a:lnTo>
                      <a:pt x="0" y="25830"/>
                    </a:lnTo>
                    <a:lnTo>
                      <a:pt x="0" y="11070"/>
                    </a:lnTo>
                    <a:lnTo>
                      <a:pt x="0" y="11070"/>
                    </a:lnTo>
                    <a:cubicBezTo>
                      <a:pt x="1895" y="13370"/>
                      <a:pt x="4136" y="15361"/>
                      <a:pt x="6642" y="16974"/>
                    </a:cubicBezTo>
                    <a:cubicBezTo>
                      <a:pt x="8810" y="17609"/>
                      <a:pt x="11116" y="17609"/>
                      <a:pt x="13284" y="16974"/>
                    </a:cubicBezTo>
                    <a:cubicBezTo>
                      <a:pt x="13284" y="16974"/>
                      <a:pt x="13284" y="16974"/>
                      <a:pt x="13284" y="11808"/>
                    </a:cubicBezTo>
                    <a:lnTo>
                      <a:pt x="13284" y="11808"/>
                    </a:lnTo>
                    <a:lnTo>
                      <a:pt x="13284" y="11808"/>
                    </a:lnTo>
                    <a:cubicBezTo>
                      <a:pt x="15373" y="12860"/>
                      <a:pt x="17837" y="12860"/>
                      <a:pt x="19926" y="11808"/>
                    </a:cubicBezTo>
                    <a:cubicBezTo>
                      <a:pt x="23981" y="12215"/>
                      <a:pt x="27600" y="9258"/>
                      <a:pt x="28007" y="5203"/>
                    </a:cubicBezTo>
                    <a:cubicBezTo>
                      <a:pt x="28033" y="4945"/>
                      <a:pt x="28045" y="4687"/>
                      <a:pt x="28044" y="4428"/>
                    </a:cubicBezTo>
                    <a:lnTo>
                      <a:pt x="28044" y="4428"/>
                    </a:lnTo>
                    <a:lnTo>
                      <a:pt x="28044" y="0"/>
                    </a:lnTo>
                    <a:lnTo>
                      <a:pt x="28044" y="0"/>
                    </a:lnTo>
                    <a:lnTo>
                      <a:pt x="28044" y="0"/>
                    </a:lnTo>
                    <a:cubicBezTo>
                      <a:pt x="28044" y="4891"/>
                      <a:pt x="32009" y="8856"/>
                      <a:pt x="36900" y="8856"/>
                    </a:cubicBezTo>
                    <a:cubicBezTo>
                      <a:pt x="41791" y="8856"/>
                      <a:pt x="45756" y="4891"/>
                      <a:pt x="45756" y="0"/>
                    </a:cubicBezTo>
                    <a:lnTo>
                      <a:pt x="45756" y="0"/>
                    </a:lnTo>
                    <a:cubicBezTo>
                      <a:pt x="45756" y="0"/>
                      <a:pt x="45756" y="0"/>
                      <a:pt x="45756" y="0"/>
                    </a:cubicBezTo>
                    <a:lnTo>
                      <a:pt x="45756" y="0"/>
                    </a:lnTo>
                    <a:lnTo>
                      <a:pt x="45756" y="0"/>
                    </a:lnTo>
                    <a:cubicBezTo>
                      <a:pt x="42087" y="5910"/>
                      <a:pt x="43905" y="13674"/>
                      <a:pt x="49815" y="17343"/>
                    </a:cubicBezTo>
                    <a:cubicBezTo>
                      <a:pt x="55725" y="21012"/>
                      <a:pt x="63489" y="19194"/>
                      <a:pt x="67158" y="13284"/>
                    </a:cubicBezTo>
                    <a:cubicBezTo>
                      <a:pt x="71396" y="13738"/>
                      <a:pt x="75263" y="10838"/>
                      <a:pt x="76014" y="6642"/>
                    </a:cubicBezTo>
                    <a:lnTo>
                      <a:pt x="76014" y="6642"/>
                    </a:lnTo>
                    <a:lnTo>
                      <a:pt x="81180" y="6642"/>
                    </a:lnTo>
                    <a:cubicBezTo>
                      <a:pt x="81180" y="6642"/>
                      <a:pt x="81180" y="6642"/>
                      <a:pt x="81180" y="6642"/>
                    </a:cubicBezTo>
                    <a:cubicBezTo>
                      <a:pt x="81564" y="11243"/>
                      <a:pt x="85419" y="14776"/>
                      <a:pt x="90036" y="14760"/>
                    </a:cubicBezTo>
                    <a:cubicBezTo>
                      <a:pt x="94229" y="14377"/>
                      <a:pt x="97434" y="10852"/>
                      <a:pt x="97416" y="6642"/>
                    </a:cubicBezTo>
                    <a:lnTo>
                      <a:pt x="97416" y="6642"/>
                    </a:lnTo>
                    <a:lnTo>
                      <a:pt x="97416" y="6642"/>
                    </a:lnTo>
                    <a:lnTo>
                      <a:pt x="97416" y="6642"/>
                    </a:lnTo>
                    <a:cubicBezTo>
                      <a:pt x="97416" y="6642"/>
                      <a:pt x="97416" y="6642"/>
                      <a:pt x="97416" y="6642"/>
                    </a:cubicBezTo>
                    <a:lnTo>
                      <a:pt x="97416" y="6642"/>
                    </a:lnTo>
                    <a:cubicBezTo>
                      <a:pt x="98450" y="10655"/>
                      <a:pt x="102130" y="13415"/>
                      <a:pt x="106272" y="13284"/>
                    </a:cubicBezTo>
                    <a:cubicBezTo>
                      <a:pt x="110572" y="14552"/>
                      <a:pt x="115087" y="12093"/>
                      <a:pt x="116354" y="7793"/>
                    </a:cubicBezTo>
                    <a:cubicBezTo>
                      <a:pt x="116465" y="7415"/>
                      <a:pt x="116549" y="7031"/>
                      <a:pt x="116604" y="6642"/>
                    </a:cubicBezTo>
                    <a:lnTo>
                      <a:pt x="116604" y="6642"/>
                    </a:lnTo>
                    <a:lnTo>
                      <a:pt x="116604" y="6642"/>
                    </a:lnTo>
                    <a:lnTo>
                      <a:pt x="116604" y="11070"/>
                    </a:lnTo>
                    <a:lnTo>
                      <a:pt x="116604" y="11070"/>
                    </a:lnTo>
                    <a:cubicBezTo>
                      <a:pt x="116583" y="15146"/>
                      <a:pt x="119871" y="18466"/>
                      <a:pt x="123947" y="18487"/>
                    </a:cubicBezTo>
                    <a:cubicBezTo>
                      <a:pt x="124205" y="18488"/>
                      <a:pt x="124464" y="18476"/>
                      <a:pt x="124722" y="18450"/>
                    </a:cubicBezTo>
                    <a:cubicBezTo>
                      <a:pt x="126811" y="19502"/>
                      <a:pt x="129275" y="19502"/>
                      <a:pt x="131364" y="18450"/>
                    </a:cubicBezTo>
                    <a:lnTo>
                      <a:pt x="131364" y="18450"/>
                    </a:lnTo>
                    <a:lnTo>
                      <a:pt x="131364" y="18450"/>
                    </a:lnTo>
                    <a:cubicBezTo>
                      <a:pt x="131364" y="18450"/>
                      <a:pt x="131364" y="23616"/>
                      <a:pt x="131364" y="23616"/>
                    </a:cubicBezTo>
                    <a:lnTo>
                      <a:pt x="140958" y="23616"/>
                    </a:lnTo>
                    <a:cubicBezTo>
                      <a:pt x="143126" y="24251"/>
                      <a:pt x="145432" y="24251"/>
                      <a:pt x="147600" y="23616"/>
                    </a:cubicBezTo>
                    <a:cubicBezTo>
                      <a:pt x="150106" y="22003"/>
                      <a:pt x="152347" y="20012"/>
                      <a:pt x="154242" y="17712"/>
                    </a:cubicBezTo>
                    <a:lnTo>
                      <a:pt x="154242" y="17712"/>
                    </a:lnTo>
                    <a:lnTo>
                      <a:pt x="154242" y="22140"/>
                    </a:lnTo>
                    <a:lnTo>
                      <a:pt x="154242" y="22140"/>
                    </a:lnTo>
                    <a:cubicBezTo>
                      <a:pt x="152206" y="24990"/>
                      <a:pt x="149712" y="27484"/>
                      <a:pt x="146862" y="29520"/>
                    </a:cubicBezTo>
                    <a:cubicBezTo>
                      <a:pt x="144472" y="28713"/>
                      <a:pt x="142402" y="27161"/>
                      <a:pt x="140958" y="25092"/>
                    </a:cubicBezTo>
                    <a:close/>
                    <a:moveTo>
                      <a:pt x="134316" y="19188"/>
                    </a:moveTo>
                    <a:lnTo>
                      <a:pt x="134316" y="19188"/>
                    </a:lnTo>
                    <a:cubicBezTo>
                      <a:pt x="134316" y="19188"/>
                      <a:pt x="134316" y="23616"/>
                      <a:pt x="139482" y="23616"/>
                    </a:cubicBezTo>
                    <a:cubicBezTo>
                      <a:pt x="144648" y="23616"/>
                      <a:pt x="146124" y="23616"/>
                      <a:pt x="147600" y="23616"/>
                    </a:cubicBezTo>
                    <a:cubicBezTo>
                      <a:pt x="150063" y="21392"/>
                      <a:pt x="152289" y="18919"/>
                      <a:pt x="154242" y="16236"/>
                    </a:cubicBezTo>
                    <a:lnTo>
                      <a:pt x="154242" y="16236"/>
                    </a:lnTo>
                    <a:lnTo>
                      <a:pt x="148338" y="22140"/>
                    </a:lnTo>
                    <a:cubicBezTo>
                      <a:pt x="145856" y="22561"/>
                      <a:pt x="143307" y="22306"/>
                      <a:pt x="140958" y="21402"/>
                    </a:cubicBezTo>
                    <a:cubicBezTo>
                      <a:pt x="139903" y="19575"/>
                      <a:pt x="139903" y="17325"/>
                      <a:pt x="140958" y="15498"/>
                    </a:cubicBezTo>
                    <a:lnTo>
                      <a:pt x="140958" y="15498"/>
                    </a:lnTo>
                    <a:lnTo>
                      <a:pt x="140958" y="15498"/>
                    </a:lnTo>
                    <a:cubicBezTo>
                      <a:pt x="138615" y="16572"/>
                      <a:pt x="135921" y="16572"/>
                      <a:pt x="133578" y="15498"/>
                    </a:cubicBezTo>
                    <a:cubicBezTo>
                      <a:pt x="129113" y="15905"/>
                      <a:pt x="125163" y="12617"/>
                      <a:pt x="124755" y="8152"/>
                    </a:cubicBezTo>
                    <a:cubicBezTo>
                      <a:pt x="124732" y="7895"/>
                      <a:pt x="124721" y="7638"/>
                      <a:pt x="124722" y="7380"/>
                    </a:cubicBezTo>
                    <a:lnTo>
                      <a:pt x="124722" y="7380"/>
                    </a:lnTo>
                    <a:lnTo>
                      <a:pt x="124722" y="7380"/>
                    </a:lnTo>
                    <a:lnTo>
                      <a:pt x="124722" y="7380"/>
                    </a:lnTo>
                    <a:cubicBezTo>
                      <a:pt x="124722" y="12271"/>
                      <a:pt x="120757" y="16236"/>
                      <a:pt x="115866" y="16236"/>
                    </a:cubicBezTo>
                    <a:cubicBezTo>
                      <a:pt x="113217" y="20923"/>
                      <a:pt x="107269" y="22575"/>
                      <a:pt x="102582" y="19926"/>
                    </a:cubicBezTo>
                    <a:cubicBezTo>
                      <a:pt x="97895" y="17277"/>
                      <a:pt x="96243" y="11329"/>
                      <a:pt x="98892" y="6642"/>
                    </a:cubicBezTo>
                    <a:lnTo>
                      <a:pt x="98892" y="6642"/>
                    </a:lnTo>
                    <a:lnTo>
                      <a:pt x="98892" y="6642"/>
                    </a:lnTo>
                    <a:lnTo>
                      <a:pt x="98892" y="6642"/>
                    </a:lnTo>
                    <a:cubicBezTo>
                      <a:pt x="97584" y="10362"/>
                      <a:pt x="93973" y="12770"/>
                      <a:pt x="90036" y="12546"/>
                    </a:cubicBezTo>
                    <a:cubicBezTo>
                      <a:pt x="85586" y="13530"/>
                      <a:pt x="81116" y="10976"/>
                      <a:pt x="79704" y="6642"/>
                    </a:cubicBezTo>
                    <a:cubicBezTo>
                      <a:pt x="79704" y="6642"/>
                      <a:pt x="79704" y="6642"/>
                      <a:pt x="79704" y="6642"/>
                    </a:cubicBezTo>
                    <a:lnTo>
                      <a:pt x="79704" y="6642"/>
                    </a:lnTo>
                    <a:lnTo>
                      <a:pt x="79704" y="6642"/>
                    </a:lnTo>
                    <a:cubicBezTo>
                      <a:pt x="79340" y="11519"/>
                      <a:pt x="75091" y="15178"/>
                      <a:pt x="70213" y="14814"/>
                    </a:cubicBezTo>
                    <a:cubicBezTo>
                      <a:pt x="69156" y="14735"/>
                      <a:pt x="68121" y="14467"/>
                      <a:pt x="67158" y="14022"/>
                    </a:cubicBezTo>
                    <a:cubicBezTo>
                      <a:pt x="63070" y="13736"/>
                      <a:pt x="59713" y="10684"/>
                      <a:pt x="59040" y="6642"/>
                    </a:cubicBezTo>
                    <a:lnTo>
                      <a:pt x="59040" y="6642"/>
                    </a:lnTo>
                    <a:lnTo>
                      <a:pt x="59040" y="6642"/>
                    </a:lnTo>
                    <a:lnTo>
                      <a:pt x="59040" y="6642"/>
                    </a:lnTo>
                    <a:cubicBezTo>
                      <a:pt x="58284" y="11245"/>
                      <a:pt x="54089" y="14472"/>
                      <a:pt x="49446" y="14022"/>
                    </a:cubicBezTo>
                    <a:cubicBezTo>
                      <a:pt x="44803" y="14472"/>
                      <a:pt x="40608" y="11245"/>
                      <a:pt x="39852" y="6642"/>
                    </a:cubicBezTo>
                    <a:lnTo>
                      <a:pt x="39852" y="6642"/>
                    </a:lnTo>
                    <a:lnTo>
                      <a:pt x="39852" y="6642"/>
                    </a:lnTo>
                    <a:lnTo>
                      <a:pt x="39852" y="6642"/>
                    </a:lnTo>
                    <a:cubicBezTo>
                      <a:pt x="39468" y="11243"/>
                      <a:pt x="35613" y="14776"/>
                      <a:pt x="30996" y="14760"/>
                    </a:cubicBezTo>
                    <a:cubicBezTo>
                      <a:pt x="28653" y="15834"/>
                      <a:pt x="25959" y="15834"/>
                      <a:pt x="23616" y="14760"/>
                    </a:cubicBezTo>
                    <a:lnTo>
                      <a:pt x="23616" y="14760"/>
                    </a:lnTo>
                    <a:lnTo>
                      <a:pt x="23616" y="14760"/>
                    </a:lnTo>
                    <a:cubicBezTo>
                      <a:pt x="24671" y="16587"/>
                      <a:pt x="24671" y="18837"/>
                      <a:pt x="23616" y="20664"/>
                    </a:cubicBezTo>
                    <a:cubicBezTo>
                      <a:pt x="20970" y="21465"/>
                      <a:pt x="18144" y="21465"/>
                      <a:pt x="15498" y="20664"/>
                    </a:cubicBezTo>
                    <a:lnTo>
                      <a:pt x="9594" y="14760"/>
                    </a:lnTo>
                    <a:lnTo>
                      <a:pt x="9594" y="14760"/>
                    </a:lnTo>
                    <a:cubicBezTo>
                      <a:pt x="11547" y="17443"/>
                      <a:pt x="13773" y="19916"/>
                      <a:pt x="16236" y="22140"/>
                    </a:cubicBezTo>
                    <a:cubicBezTo>
                      <a:pt x="16236" y="22140"/>
                      <a:pt x="21402" y="22140"/>
                      <a:pt x="23616" y="22140"/>
                    </a:cubicBezTo>
                    <a:cubicBezTo>
                      <a:pt x="25830" y="22140"/>
                      <a:pt x="28044" y="22140"/>
                      <a:pt x="29520" y="17712"/>
                    </a:cubicBezTo>
                    <a:lnTo>
                      <a:pt x="29520" y="17712"/>
                    </a:lnTo>
                    <a:lnTo>
                      <a:pt x="36162" y="17712"/>
                    </a:lnTo>
                    <a:cubicBezTo>
                      <a:pt x="40713" y="17429"/>
                      <a:pt x="44841" y="14952"/>
                      <a:pt x="47232" y="11070"/>
                    </a:cubicBezTo>
                    <a:lnTo>
                      <a:pt x="47232" y="11070"/>
                    </a:lnTo>
                    <a:cubicBezTo>
                      <a:pt x="50086" y="12147"/>
                      <a:pt x="53234" y="12147"/>
                      <a:pt x="56088" y="11070"/>
                    </a:cubicBezTo>
                    <a:cubicBezTo>
                      <a:pt x="59805" y="11187"/>
                      <a:pt x="63360" y="9546"/>
                      <a:pt x="65682" y="6642"/>
                    </a:cubicBezTo>
                    <a:lnTo>
                      <a:pt x="65682" y="6642"/>
                    </a:lnTo>
                    <a:cubicBezTo>
                      <a:pt x="68523" y="7791"/>
                      <a:pt x="71697" y="7791"/>
                      <a:pt x="74538" y="6642"/>
                    </a:cubicBezTo>
                    <a:cubicBezTo>
                      <a:pt x="78617" y="6703"/>
                      <a:pt x="82471" y="4776"/>
                      <a:pt x="84870" y="1476"/>
                    </a:cubicBezTo>
                    <a:lnTo>
                      <a:pt x="84870" y="1476"/>
                    </a:lnTo>
                    <a:cubicBezTo>
                      <a:pt x="90265" y="6537"/>
                      <a:pt x="98663" y="6537"/>
                      <a:pt x="104058" y="1476"/>
                    </a:cubicBezTo>
                    <a:lnTo>
                      <a:pt x="104058" y="1476"/>
                    </a:lnTo>
                    <a:cubicBezTo>
                      <a:pt x="106783" y="4257"/>
                      <a:pt x="110497" y="5849"/>
                      <a:pt x="114390" y="5904"/>
                    </a:cubicBezTo>
                    <a:cubicBezTo>
                      <a:pt x="117244" y="6981"/>
                      <a:pt x="120392" y="6981"/>
                      <a:pt x="123246" y="5904"/>
                    </a:cubicBezTo>
                    <a:lnTo>
                      <a:pt x="123246" y="5904"/>
                    </a:lnTo>
                    <a:cubicBezTo>
                      <a:pt x="125427" y="9993"/>
                      <a:pt x="129683" y="12546"/>
                      <a:pt x="134316" y="12546"/>
                    </a:cubicBezTo>
                    <a:lnTo>
                      <a:pt x="140958" y="12546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43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75144" y="1895355"/>
              <a:ext cx="73800" cy="8855"/>
              <a:chOff x="9975144" y="1895355"/>
              <a:chExt cx="73800" cy="8855"/>
            </a:xfrm>
          </p:grpSpPr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D017A30A-7B93-4DE7-B3B8-5D399A2E1E94}"/>
                  </a:ext>
                </a:extLst>
              </p:cNvPr>
              <p:cNvSpPr/>
              <p:nvPr/>
            </p:nvSpPr>
            <p:spPr>
              <a:xfrm>
                <a:off x="9975144" y="1901997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C41E8FD0-B546-4E7E-B093-C96A94159A4D}"/>
                  </a:ext>
                </a:extLst>
              </p:cNvPr>
              <p:cNvSpPr/>
              <p:nvPr/>
            </p:nvSpPr>
            <p:spPr>
              <a:xfrm>
                <a:off x="9975144" y="1895355"/>
                <a:ext cx="73800" cy="8855"/>
              </a:xfrm>
              <a:custGeom>
                <a:avLst/>
                <a:gdLst>
                  <a:gd name="connsiteX0" fmla="*/ 0 w 73800"/>
                  <a:gd name="connsiteY0" fmla="*/ 8856 h 8855"/>
                  <a:gd name="connsiteX1" fmla="*/ 0 w 73800"/>
                  <a:gd name="connsiteY1" fmla="*/ 8856 h 8855"/>
                  <a:gd name="connsiteX2" fmla="*/ 0 w 73800"/>
                  <a:gd name="connsiteY2" fmla="*/ 8856 h 8855"/>
                  <a:gd name="connsiteX3" fmla="*/ 0 w 73800"/>
                  <a:gd name="connsiteY3" fmla="*/ 0 h 8855"/>
                  <a:gd name="connsiteX4" fmla="*/ 0 w 73800"/>
                  <a:gd name="connsiteY4" fmla="*/ 0 h 8855"/>
                  <a:gd name="connsiteX5" fmla="*/ 0 w 73800"/>
                  <a:gd name="connsiteY5" fmla="*/ 0 h 8855"/>
                  <a:gd name="connsiteX6" fmla="*/ 0 w 73800"/>
                  <a:gd name="connsiteY6" fmla="*/ 0 h 8855"/>
                  <a:gd name="connsiteX7" fmla="*/ 0 w 73800"/>
                  <a:gd name="connsiteY7" fmla="*/ 8856 h 8855"/>
                  <a:gd name="connsiteX8" fmla="*/ 0 w 73800"/>
                  <a:gd name="connsiteY8" fmla="*/ 3690 h 8855"/>
                  <a:gd name="connsiteX9" fmla="*/ 0 w 73800"/>
                  <a:gd name="connsiteY9" fmla="*/ 3690 h 8855"/>
                  <a:gd name="connsiteX10" fmla="*/ 0 w 73800"/>
                  <a:gd name="connsiteY10" fmla="*/ 3690 h 8855"/>
                  <a:gd name="connsiteX11" fmla="*/ 0 w 73800"/>
                  <a:gd name="connsiteY11" fmla="*/ 3690 h 8855"/>
                  <a:gd name="connsiteX12" fmla="*/ 0 w 73800"/>
                  <a:gd name="connsiteY12" fmla="*/ 3690 h 8855"/>
                  <a:gd name="connsiteX13" fmla="*/ 0 w 73800"/>
                  <a:gd name="connsiteY13" fmla="*/ 3690 h 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3800" h="8855">
                    <a:moveTo>
                      <a:pt x="0" y="8856"/>
                    </a:moveTo>
                    <a:lnTo>
                      <a:pt x="0" y="8856"/>
                    </a:lnTo>
                    <a:lnTo>
                      <a:pt x="0" y="8856"/>
                    </a:lnTo>
                    <a:cubicBezTo>
                      <a:pt x="0" y="8856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8856"/>
                      <a:pt x="0" y="8856"/>
                    </a:cubicBezTo>
                    <a:close/>
                    <a:moveTo>
                      <a:pt x="0" y="3690"/>
                    </a:moveTo>
                    <a:cubicBezTo>
                      <a:pt x="0" y="3690"/>
                      <a:pt x="0" y="3690"/>
                      <a:pt x="0" y="3690"/>
                    </a:cubicBezTo>
                    <a:cubicBezTo>
                      <a:pt x="0" y="3690"/>
                      <a:pt x="0" y="3690"/>
                      <a:pt x="0" y="3690"/>
                    </a:cubicBezTo>
                    <a:cubicBezTo>
                      <a:pt x="0" y="3690"/>
                      <a:pt x="0" y="3690"/>
                      <a:pt x="0" y="3690"/>
                    </a:cubicBezTo>
                    <a:cubicBezTo>
                      <a:pt x="0" y="3690"/>
                      <a:pt x="0" y="3690"/>
                      <a:pt x="0" y="3690"/>
                    </a:cubicBezTo>
                    <a:cubicBezTo>
                      <a:pt x="0" y="3690"/>
                      <a:pt x="0" y="3690"/>
                      <a:pt x="0" y="36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46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33077" y="1889451"/>
              <a:ext cx="2214" cy="5903"/>
              <a:chOff x="9933077" y="1889451"/>
              <a:chExt cx="2214" cy="5903"/>
            </a:xfrm>
          </p:grpSpPr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B770EF75-6845-4BFA-9043-7A41EAB227C8}"/>
                  </a:ext>
                </a:extLst>
              </p:cNvPr>
              <p:cNvSpPr/>
              <p:nvPr/>
            </p:nvSpPr>
            <p:spPr>
              <a:xfrm>
                <a:off x="9935292" y="1895355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DB46DCC7-7846-4909-AD20-6C8DF517999D}"/>
                  </a:ext>
                </a:extLst>
              </p:cNvPr>
              <p:cNvSpPr/>
              <p:nvPr/>
            </p:nvSpPr>
            <p:spPr>
              <a:xfrm>
                <a:off x="9933077" y="1889451"/>
                <a:ext cx="655" cy="5903"/>
              </a:xfrm>
              <a:custGeom>
                <a:avLst/>
                <a:gdLst>
                  <a:gd name="connsiteX0" fmla="*/ 0 w 655"/>
                  <a:gd name="connsiteY0" fmla="*/ 5904 h 5903"/>
                  <a:gd name="connsiteX1" fmla="*/ 0 w 655"/>
                  <a:gd name="connsiteY1" fmla="*/ 5904 h 5903"/>
                  <a:gd name="connsiteX2" fmla="*/ 0 w 655"/>
                  <a:gd name="connsiteY2" fmla="*/ 5904 h 5903"/>
                  <a:gd name="connsiteX3" fmla="*/ 0 w 655"/>
                  <a:gd name="connsiteY3" fmla="*/ 5904 h 5903"/>
                  <a:gd name="connsiteX4" fmla="*/ 0 w 655"/>
                  <a:gd name="connsiteY4" fmla="*/ 5904 h 5903"/>
                  <a:gd name="connsiteX5" fmla="*/ 0 w 655"/>
                  <a:gd name="connsiteY5" fmla="*/ 5904 h 5903"/>
                  <a:gd name="connsiteX6" fmla="*/ 0 w 655"/>
                  <a:gd name="connsiteY6" fmla="*/ 5904 h 5903"/>
                  <a:gd name="connsiteX7" fmla="*/ 0 w 655"/>
                  <a:gd name="connsiteY7" fmla="*/ 0 h 5903"/>
                  <a:gd name="connsiteX8" fmla="*/ 0 w 655"/>
                  <a:gd name="connsiteY8" fmla="*/ 0 h 5903"/>
                  <a:gd name="connsiteX9" fmla="*/ 0 w 655"/>
                  <a:gd name="connsiteY9" fmla="*/ 0 h 5903"/>
                  <a:gd name="connsiteX10" fmla="*/ 0 w 655"/>
                  <a:gd name="connsiteY10" fmla="*/ 0 h 5903"/>
                  <a:gd name="connsiteX11" fmla="*/ 0 w 655"/>
                  <a:gd name="connsiteY11" fmla="*/ 0 h 5903"/>
                  <a:gd name="connsiteX12" fmla="*/ 0 w 655"/>
                  <a:gd name="connsiteY12" fmla="*/ 0 h 5903"/>
                  <a:gd name="connsiteX13" fmla="*/ 0 w 655"/>
                  <a:gd name="connsiteY13" fmla="*/ 0 h 5903"/>
                  <a:gd name="connsiteX14" fmla="*/ 0 w 655"/>
                  <a:gd name="connsiteY14" fmla="*/ 0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5" h="5903">
                    <a:moveTo>
                      <a:pt x="0" y="5904"/>
                    </a:moveTo>
                    <a:lnTo>
                      <a:pt x="0" y="5904"/>
                    </a:lnTo>
                    <a:lnTo>
                      <a:pt x="0" y="5904"/>
                    </a:lnTo>
                    <a:lnTo>
                      <a:pt x="0" y="5904"/>
                    </a:lnTo>
                    <a:cubicBezTo>
                      <a:pt x="0" y="5904"/>
                      <a:pt x="0" y="5904"/>
                      <a:pt x="0" y="5904"/>
                    </a:cubicBezTo>
                    <a:lnTo>
                      <a:pt x="0" y="5904"/>
                    </a:lnTo>
                    <a:cubicBezTo>
                      <a:pt x="0" y="5904"/>
                      <a:pt x="1476" y="5904"/>
                      <a:pt x="0" y="5904"/>
                    </a:cubicBez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49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90273" y="1895355"/>
              <a:ext cx="2214" cy="73800"/>
              <a:chOff x="9890273" y="1895355"/>
              <a:chExt cx="2214" cy="73800"/>
            </a:xfrm>
          </p:grpSpPr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560A6257-0797-4C87-9A21-CE16B8655F3C}"/>
                  </a:ext>
                </a:extLst>
              </p:cNvPr>
              <p:cNvSpPr/>
              <p:nvPr/>
            </p:nvSpPr>
            <p:spPr>
              <a:xfrm>
                <a:off x="9890273" y="1895355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5A569306-B8A2-478D-B57C-F0436F46A1D5}"/>
                  </a:ext>
                </a:extLst>
              </p:cNvPr>
              <p:cNvSpPr/>
              <p:nvPr/>
            </p:nvSpPr>
            <p:spPr>
              <a:xfrm>
                <a:off x="9890273" y="1895355"/>
                <a:ext cx="2214" cy="73800"/>
              </a:xfrm>
              <a:custGeom>
                <a:avLst/>
                <a:gdLst>
                  <a:gd name="connsiteX0" fmla="*/ 2214 w 2214"/>
                  <a:gd name="connsiteY0" fmla="*/ 0 h 73800"/>
                  <a:gd name="connsiteX1" fmla="*/ 2214 w 2214"/>
                  <a:gd name="connsiteY1" fmla="*/ 0 h 73800"/>
                  <a:gd name="connsiteX2" fmla="*/ 2214 w 2214"/>
                  <a:gd name="connsiteY2" fmla="*/ 0 h 73800"/>
                  <a:gd name="connsiteX3" fmla="*/ 2214 w 2214"/>
                  <a:gd name="connsiteY3" fmla="*/ 0 h 73800"/>
                  <a:gd name="connsiteX4" fmla="*/ 2214 w 2214"/>
                  <a:gd name="connsiteY4" fmla="*/ 0 h 73800"/>
                  <a:gd name="connsiteX5" fmla="*/ 2214 w 2214"/>
                  <a:gd name="connsiteY5" fmla="*/ 0 h 73800"/>
                  <a:gd name="connsiteX6" fmla="*/ 2214 w 2214"/>
                  <a:gd name="connsiteY6" fmla="*/ 0 h 73800"/>
                  <a:gd name="connsiteX7" fmla="*/ 2214 w 2214"/>
                  <a:gd name="connsiteY7" fmla="*/ 0 h 73800"/>
                  <a:gd name="connsiteX8" fmla="*/ 2214 w 2214"/>
                  <a:gd name="connsiteY8" fmla="*/ 0 h 73800"/>
                  <a:gd name="connsiteX9" fmla="*/ 2214 w 2214"/>
                  <a:gd name="connsiteY9" fmla="*/ 0 h 73800"/>
                  <a:gd name="connsiteX10" fmla="*/ 2214 w 2214"/>
                  <a:gd name="connsiteY10" fmla="*/ 0 h 73800"/>
                  <a:gd name="connsiteX11" fmla="*/ 2214 w 2214"/>
                  <a:gd name="connsiteY11" fmla="*/ 0 h 73800"/>
                  <a:gd name="connsiteX12" fmla="*/ 0 w 2214"/>
                  <a:gd name="connsiteY12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14" h="73800">
                    <a:moveTo>
                      <a:pt x="2214" y="0"/>
                    </a:moveTo>
                    <a:cubicBezTo>
                      <a:pt x="2214" y="0"/>
                      <a:pt x="2214" y="0"/>
                      <a:pt x="2214" y="0"/>
                    </a:cubicBezTo>
                    <a:lnTo>
                      <a:pt x="2214" y="0"/>
                    </a:lnTo>
                    <a:cubicBezTo>
                      <a:pt x="2214" y="0"/>
                      <a:pt x="2214" y="0"/>
                      <a:pt x="2214" y="0"/>
                    </a:cubicBezTo>
                    <a:lnTo>
                      <a:pt x="2214" y="0"/>
                    </a:lnTo>
                    <a:lnTo>
                      <a:pt x="2214" y="0"/>
                    </a:lnTo>
                    <a:close/>
                    <a:moveTo>
                      <a:pt x="2214" y="0"/>
                    </a:moveTo>
                    <a:lnTo>
                      <a:pt x="2214" y="0"/>
                    </a:lnTo>
                    <a:lnTo>
                      <a:pt x="2214" y="0"/>
                    </a:lnTo>
                    <a:lnTo>
                      <a:pt x="2214" y="0"/>
                    </a:lnTo>
                    <a:lnTo>
                      <a:pt x="2214" y="0"/>
                    </a:lnTo>
                    <a:lnTo>
                      <a:pt x="2214" y="0"/>
                    </a:lnTo>
                    <a:cubicBezTo>
                      <a:pt x="2214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52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1160" y="1901878"/>
              <a:ext cx="2951" cy="2332"/>
              <a:chOff x="9851160" y="1901878"/>
              <a:chExt cx="2951" cy="2332"/>
            </a:xfrm>
          </p:grpSpPr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E3D611CB-8636-4258-9302-58A43095DC8E}"/>
                  </a:ext>
                </a:extLst>
              </p:cNvPr>
              <p:cNvSpPr/>
              <p:nvPr/>
            </p:nvSpPr>
            <p:spPr>
              <a:xfrm>
                <a:off x="9851160" y="1901997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8503BE2F-8667-4E8F-89D8-F49020D652C2}"/>
                  </a:ext>
                </a:extLst>
              </p:cNvPr>
              <p:cNvSpPr/>
              <p:nvPr/>
            </p:nvSpPr>
            <p:spPr>
              <a:xfrm>
                <a:off x="9851779" y="1901878"/>
                <a:ext cx="2332" cy="2332"/>
              </a:xfrm>
              <a:custGeom>
                <a:avLst/>
                <a:gdLst>
                  <a:gd name="connsiteX0" fmla="*/ 2332 w 2332"/>
                  <a:gd name="connsiteY0" fmla="*/ 2332 h 2332"/>
                  <a:gd name="connsiteX1" fmla="*/ 2332 w 2332"/>
                  <a:gd name="connsiteY1" fmla="*/ 2332 h 2332"/>
                  <a:gd name="connsiteX2" fmla="*/ 2332 w 2332"/>
                  <a:gd name="connsiteY2" fmla="*/ 2332 h 2332"/>
                  <a:gd name="connsiteX3" fmla="*/ 2332 w 2332"/>
                  <a:gd name="connsiteY3" fmla="*/ 2332 h 2332"/>
                  <a:gd name="connsiteX4" fmla="*/ 2332 w 2332"/>
                  <a:gd name="connsiteY4" fmla="*/ 2332 h 2332"/>
                  <a:gd name="connsiteX5" fmla="*/ 2332 w 2332"/>
                  <a:gd name="connsiteY5" fmla="*/ 2332 h 2332"/>
                  <a:gd name="connsiteX6" fmla="*/ 2332 w 2332"/>
                  <a:gd name="connsiteY6" fmla="*/ 2332 h 2332"/>
                  <a:gd name="connsiteX7" fmla="*/ 2332 w 2332"/>
                  <a:gd name="connsiteY7" fmla="*/ 2332 h 2332"/>
                  <a:gd name="connsiteX8" fmla="*/ 2332 w 2332"/>
                  <a:gd name="connsiteY8" fmla="*/ 2332 h 2332"/>
                  <a:gd name="connsiteX9" fmla="*/ 2332 w 2332"/>
                  <a:gd name="connsiteY9" fmla="*/ 2332 h 2332"/>
                  <a:gd name="connsiteX10" fmla="*/ 2332 w 2332"/>
                  <a:gd name="connsiteY10" fmla="*/ 2332 h 2332"/>
                  <a:gd name="connsiteX11" fmla="*/ 2332 w 2332"/>
                  <a:gd name="connsiteY11" fmla="*/ 2332 h 2332"/>
                  <a:gd name="connsiteX12" fmla="*/ 2332 w 2332"/>
                  <a:gd name="connsiteY12" fmla="*/ 2332 h 2332"/>
                  <a:gd name="connsiteX13" fmla="*/ 118 w 2332"/>
                  <a:gd name="connsiteY13" fmla="*/ 118 h 2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32" h="2332">
                    <a:moveTo>
                      <a:pt x="2332" y="2332"/>
                    </a:moveTo>
                    <a:cubicBezTo>
                      <a:pt x="2332" y="2332"/>
                      <a:pt x="2332" y="2332"/>
                      <a:pt x="2332" y="2332"/>
                    </a:cubicBezTo>
                    <a:lnTo>
                      <a:pt x="2332" y="2332"/>
                    </a:lnTo>
                    <a:lnTo>
                      <a:pt x="2332" y="2332"/>
                    </a:lnTo>
                    <a:lnTo>
                      <a:pt x="2332" y="2332"/>
                    </a:lnTo>
                    <a:cubicBezTo>
                      <a:pt x="2332" y="2332"/>
                      <a:pt x="2332" y="2332"/>
                      <a:pt x="2332" y="2332"/>
                    </a:cubicBezTo>
                    <a:lnTo>
                      <a:pt x="2332" y="2332"/>
                    </a:lnTo>
                    <a:close/>
                    <a:moveTo>
                      <a:pt x="2332" y="2332"/>
                    </a:moveTo>
                    <a:cubicBezTo>
                      <a:pt x="2332" y="2332"/>
                      <a:pt x="2332" y="2332"/>
                      <a:pt x="2332" y="2332"/>
                    </a:cubicBezTo>
                    <a:lnTo>
                      <a:pt x="2332" y="2332"/>
                    </a:lnTo>
                    <a:lnTo>
                      <a:pt x="2332" y="2332"/>
                    </a:lnTo>
                    <a:cubicBezTo>
                      <a:pt x="2332" y="2332"/>
                      <a:pt x="2332" y="2332"/>
                      <a:pt x="2332" y="2332"/>
                    </a:cubicBezTo>
                    <a:lnTo>
                      <a:pt x="2332" y="2332"/>
                    </a:lnTo>
                    <a:cubicBezTo>
                      <a:pt x="2332" y="2332"/>
                      <a:pt x="-620" y="-620"/>
                      <a:pt x="118" y="1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55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62968" y="1875429"/>
              <a:ext cx="9594" cy="15498"/>
              <a:chOff x="9862968" y="1875429"/>
              <a:chExt cx="9594" cy="15498"/>
            </a:xfrm>
          </p:grpSpPr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0BA017CB-75B8-4772-92B3-905F0066A663}"/>
                  </a:ext>
                </a:extLst>
              </p:cNvPr>
              <p:cNvSpPr/>
              <p:nvPr/>
            </p:nvSpPr>
            <p:spPr>
              <a:xfrm>
                <a:off x="9868134" y="1875429"/>
                <a:ext cx="4427" cy="10331"/>
              </a:xfrm>
              <a:custGeom>
                <a:avLst/>
                <a:gdLst>
                  <a:gd name="connsiteX0" fmla="*/ 0 w 4427"/>
                  <a:gd name="connsiteY0" fmla="*/ 738 h 10331"/>
                  <a:gd name="connsiteX1" fmla="*/ 4428 w 4427"/>
                  <a:gd name="connsiteY1" fmla="*/ 5904 h 10331"/>
                  <a:gd name="connsiteX2" fmla="*/ 4428 w 4427"/>
                  <a:gd name="connsiteY2" fmla="*/ 5904 h 10331"/>
                  <a:gd name="connsiteX3" fmla="*/ 4428 w 4427"/>
                  <a:gd name="connsiteY3" fmla="*/ 5904 h 10331"/>
                  <a:gd name="connsiteX4" fmla="*/ 4428 w 4427"/>
                  <a:gd name="connsiteY4" fmla="*/ 10332 h 10331"/>
                  <a:gd name="connsiteX5" fmla="*/ 4428 w 4427"/>
                  <a:gd name="connsiteY5" fmla="*/ 10332 h 10331"/>
                  <a:gd name="connsiteX6" fmla="*/ 4428 w 4427"/>
                  <a:gd name="connsiteY6" fmla="*/ 10332 h 10331"/>
                  <a:gd name="connsiteX7" fmla="*/ 4428 w 4427"/>
                  <a:gd name="connsiteY7" fmla="*/ 10332 h 10331"/>
                  <a:gd name="connsiteX8" fmla="*/ 4428 w 4427"/>
                  <a:gd name="connsiteY8" fmla="*/ 10332 h 10331"/>
                  <a:gd name="connsiteX9" fmla="*/ 4428 w 4427"/>
                  <a:gd name="connsiteY9" fmla="*/ 6642 h 10331"/>
                  <a:gd name="connsiteX10" fmla="*/ 4428 w 4427"/>
                  <a:gd name="connsiteY10" fmla="*/ 6642 h 10331"/>
                  <a:gd name="connsiteX11" fmla="*/ 4428 w 4427"/>
                  <a:gd name="connsiteY11" fmla="*/ 6642 h 10331"/>
                  <a:gd name="connsiteX12" fmla="*/ 4428 w 4427"/>
                  <a:gd name="connsiteY12" fmla="*/ 6642 h 10331"/>
                  <a:gd name="connsiteX13" fmla="*/ 4428 w 4427"/>
                  <a:gd name="connsiteY13" fmla="*/ 0 h 1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427" h="10331">
                    <a:moveTo>
                      <a:pt x="0" y="738"/>
                    </a:moveTo>
                    <a:cubicBezTo>
                      <a:pt x="2162" y="1728"/>
                      <a:pt x="3779" y="3617"/>
                      <a:pt x="4428" y="5904"/>
                    </a:cubicBezTo>
                    <a:lnTo>
                      <a:pt x="4428" y="5904"/>
                    </a:lnTo>
                    <a:lnTo>
                      <a:pt x="4428" y="5904"/>
                    </a:lnTo>
                    <a:cubicBezTo>
                      <a:pt x="4428" y="5904"/>
                      <a:pt x="4428" y="5904"/>
                      <a:pt x="4428" y="10332"/>
                    </a:cubicBezTo>
                    <a:lnTo>
                      <a:pt x="4428" y="10332"/>
                    </a:lnTo>
                    <a:lnTo>
                      <a:pt x="4428" y="10332"/>
                    </a:lnTo>
                    <a:lnTo>
                      <a:pt x="4428" y="10332"/>
                    </a:lnTo>
                    <a:lnTo>
                      <a:pt x="4428" y="10332"/>
                    </a:lnTo>
                    <a:cubicBezTo>
                      <a:pt x="4428" y="10332"/>
                      <a:pt x="4428" y="6642"/>
                      <a:pt x="4428" y="6642"/>
                    </a:cubicBezTo>
                    <a:lnTo>
                      <a:pt x="4428" y="6642"/>
                    </a:lnTo>
                    <a:lnTo>
                      <a:pt x="4428" y="6642"/>
                    </a:lnTo>
                    <a:lnTo>
                      <a:pt x="4428" y="6642"/>
                    </a:lnTo>
                    <a:cubicBezTo>
                      <a:pt x="3241" y="4587"/>
                      <a:pt x="3241" y="2055"/>
                      <a:pt x="4428" y="0"/>
                    </a:cubicBez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34BF6722-3A0C-4CFF-B952-5AB33A300FE5}"/>
                  </a:ext>
                </a:extLst>
              </p:cNvPr>
              <p:cNvSpPr/>
              <p:nvPr/>
            </p:nvSpPr>
            <p:spPr>
              <a:xfrm>
                <a:off x="9862968" y="1876905"/>
                <a:ext cx="9594" cy="14022"/>
              </a:xfrm>
              <a:custGeom>
                <a:avLst/>
                <a:gdLst>
                  <a:gd name="connsiteX0" fmla="*/ 5166 w 9594"/>
                  <a:gd name="connsiteY0" fmla="*/ 14022 h 14022"/>
                  <a:gd name="connsiteX1" fmla="*/ 5166 w 9594"/>
                  <a:gd name="connsiteY1" fmla="*/ 14022 h 14022"/>
                  <a:gd name="connsiteX2" fmla="*/ 5166 w 9594"/>
                  <a:gd name="connsiteY2" fmla="*/ 14022 h 14022"/>
                  <a:gd name="connsiteX3" fmla="*/ 5166 w 9594"/>
                  <a:gd name="connsiteY3" fmla="*/ 14022 h 14022"/>
                  <a:gd name="connsiteX4" fmla="*/ 5166 w 9594"/>
                  <a:gd name="connsiteY4" fmla="*/ 14022 h 14022"/>
                  <a:gd name="connsiteX5" fmla="*/ 5166 w 9594"/>
                  <a:gd name="connsiteY5" fmla="*/ 14022 h 14022"/>
                  <a:gd name="connsiteX6" fmla="*/ 5166 w 9594"/>
                  <a:gd name="connsiteY6" fmla="*/ 14022 h 14022"/>
                  <a:gd name="connsiteX7" fmla="*/ 5166 w 9594"/>
                  <a:gd name="connsiteY7" fmla="*/ 7380 h 14022"/>
                  <a:gd name="connsiteX8" fmla="*/ 5166 w 9594"/>
                  <a:gd name="connsiteY8" fmla="*/ 7380 h 14022"/>
                  <a:gd name="connsiteX9" fmla="*/ 9594 w 9594"/>
                  <a:gd name="connsiteY9" fmla="*/ 12546 h 14022"/>
                  <a:gd name="connsiteX10" fmla="*/ 9594 w 9594"/>
                  <a:gd name="connsiteY10" fmla="*/ 12546 h 14022"/>
                  <a:gd name="connsiteX11" fmla="*/ 9594 w 9594"/>
                  <a:gd name="connsiteY11" fmla="*/ 12546 h 14022"/>
                  <a:gd name="connsiteX12" fmla="*/ 9594 w 9594"/>
                  <a:gd name="connsiteY12" fmla="*/ 12546 h 14022"/>
                  <a:gd name="connsiteX13" fmla="*/ 9594 w 9594"/>
                  <a:gd name="connsiteY13" fmla="*/ 12546 h 14022"/>
                  <a:gd name="connsiteX14" fmla="*/ 0 w 9594"/>
                  <a:gd name="connsiteY14" fmla="*/ 5166 h 14022"/>
                  <a:gd name="connsiteX15" fmla="*/ 0 w 9594"/>
                  <a:gd name="connsiteY15" fmla="*/ 5166 h 14022"/>
                  <a:gd name="connsiteX16" fmla="*/ 0 w 9594"/>
                  <a:gd name="connsiteY16" fmla="*/ 5166 h 14022"/>
                  <a:gd name="connsiteX17" fmla="*/ 0 w 9594"/>
                  <a:gd name="connsiteY17" fmla="*/ 5166 h 14022"/>
                  <a:gd name="connsiteX18" fmla="*/ 0 w 9594"/>
                  <a:gd name="connsiteY18" fmla="*/ 5166 h 14022"/>
                  <a:gd name="connsiteX19" fmla="*/ 5166 w 9594"/>
                  <a:gd name="connsiteY19" fmla="*/ 5166 h 14022"/>
                  <a:gd name="connsiteX20" fmla="*/ 5166 w 9594"/>
                  <a:gd name="connsiteY20" fmla="*/ 5166 h 14022"/>
                  <a:gd name="connsiteX21" fmla="*/ 5166 w 9594"/>
                  <a:gd name="connsiteY21" fmla="*/ 5166 h 14022"/>
                  <a:gd name="connsiteX22" fmla="*/ 8856 w 9594"/>
                  <a:gd name="connsiteY22" fmla="*/ 5166 h 14022"/>
                  <a:gd name="connsiteX23" fmla="*/ 8856 w 9594"/>
                  <a:gd name="connsiteY23" fmla="*/ 0 h 14022"/>
                  <a:gd name="connsiteX24" fmla="*/ 8856 w 9594"/>
                  <a:gd name="connsiteY24" fmla="*/ 5904 h 14022"/>
                  <a:gd name="connsiteX25" fmla="*/ 8856 w 9594"/>
                  <a:gd name="connsiteY25" fmla="*/ 5904 h 14022"/>
                  <a:gd name="connsiteX26" fmla="*/ 8856 w 9594"/>
                  <a:gd name="connsiteY26" fmla="*/ 5904 h 14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594" h="14022">
                    <a:moveTo>
                      <a:pt x="5166" y="14022"/>
                    </a:moveTo>
                    <a:lnTo>
                      <a:pt x="5166" y="14022"/>
                    </a:lnTo>
                    <a:lnTo>
                      <a:pt x="5166" y="14022"/>
                    </a:lnTo>
                    <a:lnTo>
                      <a:pt x="5166" y="14022"/>
                    </a:lnTo>
                    <a:lnTo>
                      <a:pt x="5166" y="14022"/>
                    </a:lnTo>
                    <a:lnTo>
                      <a:pt x="5166" y="14022"/>
                    </a:lnTo>
                    <a:lnTo>
                      <a:pt x="5166" y="14022"/>
                    </a:lnTo>
                    <a:cubicBezTo>
                      <a:pt x="4531" y="11854"/>
                      <a:pt x="4531" y="9548"/>
                      <a:pt x="5166" y="7380"/>
                    </a:cubicBezTo>
                    <a:lnTo>
                      <a:pt x="5166" y="7380"/>
                    </a:lnTo>
                    <a:cubicBezTo>
                      <a:pt x="7224" y="8503"/>
                      <a:pt x="8798" y="10341"/>
                      <a:pt x="9594" y="12546"/>
                    </a:cubicBezTo>
                    <a:lnTo>
                      <a:pt x="9594" y="12546"/>
                    </a:lnTo>
                    <a:lnTo>
                      <a:pt x="9594" y="12546"/>
                    </a:lnTo>
                    <a:lnTo>
                      <a:pt x="9594" y="12546"/>
                    </a:lnTo>
                    <a:lnTo>
                      <a:pt x="9594" y="12546"/>
                    </a:lnTo>
                    <a:close/>
                    <a:moveTo>
                      <a:pt x="0" y="5166"/>
                    </a:moveTo>
                    <a:lnTo>
                      <a:pt x="0" y="5166"/>
                    </a:lnTo>
                    <a:lnTo>
                      <a:pt x="0" y="5166"/>
                    </a:lnTo>
                    <a:lnTo>
                      <a:pt x="0" y="5166"/>
                    </a:lnTo>
                    <a:lnTo>
                      <a:pt x="0" y="5166"/>
                    </a:lnTo>
                    <a:lnTo>
                      <a:pt x="5166" y="5166"/>
                    </a:lnTo>
                    <a:lnTo>
                      <a:pt x="5166" y="5166"/>
                    </a:lnTo>
                    <a:lnTo>
                      <a:pt x="5166" y="5166"/>
                    </a:lnTo>
                    <a:lnTo>
                      <a:pt x="8856" y="5166"/>
                    </a:lnTo>
                    <a:cubicBezTo>
                      <a:pt x="9478" y="3500"/>
                      <a:pt x="9478" y="1666"/>
                      <a:pt x="8856" y="0"/>
                    </a:cubicBezTo>
                    <a:cubicBezTo>
                      <a:pt x="8601" y="1959"/>
                      <a:pt x="8601" y="3945"/>
                      <a:pt x="8856" y="5904"/>
                    </a:cubicBezTo>
                    <a:lnTo>
                      <a:pt x="8856" y="5904"/>
                    </a:lnTo>
                    <a:lnTo>
                      <a:pt x="8856" y="5904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58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4112" y="1894888"/>
              <a:ext cx="14759" cy="4894"/>
              <a:chOff x="9854112" y="1894888"/>
              <a:chExt cx="14759" cy="4894"/>
            </a:xfrm>
          </p:grpSpPr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6FF04C7A-94C4-4752-9BD5-D5BF2DD22299}"/>
                  </a:ext>
                </a:extLst>
              </p:cNvPr>
              <p:cNvSpPr/>
              <p:nvPr/>
            </p:nvSpPr>
            <p:spPr>
              <a:xfrm>
                <a:off x="9854112" y="1895355"/>
                <a:ext cx="14759" cy="73800"/>
              </a:xfrm>
              <a:custGeom>
                <a:avLst/>
                <a:gdLst>
                  <a:gd name="connsiteX0" fmla="*/ 14760 w 14759"/>
                  <a:gd name="connsiteY0" fmla="*/ 0 h 73800"/>
                  <a:gd name="connsiteX1" fmla="*/ 14760 w 14759"/>
                  <a:gd name="connsiteY1" fmla="*/ 0 h 73800"/>
                  <a:gd name="connsiteX2" fmla="*/ 14760 w 14759"/>
                  <a:gd name="connsiteY2" fmla="*/ 0 h 73800"/>
                  <a:gd name="connsiteX3" fmla="*/ 14760 w 14759"/>
                  <a:gd name="connsiteY3" fmla="*/ 0 h 73800"/>
                  <a:gd name="connsiteX4" fmla="*/ 5166 w 14759"/>
                  <a:gd name="connsiteY4" fmla="*/ 0 h 73800"/>
                  <a:gd name="connsiteX5" fmla="*/ 5166 w 14759"/>
                  <a:gd name="connsiteY5" fmla="*/ 0 h 73800"/>
                  <a:gd name="connsiteX6" fmla="*/ 0 w 14759"/>
                  <a:gd name="connsiteY6" fmla="*/ 0 h 73800"/>
                  <a:gd name="connsiteX7" fmla="*/ 6642 w 14759"/>
                  <a:gd name="connsiteY7" fmla="*/ 0 h 73800"/>
                  <a:gd name="connsiteX8" fmla="*/ 6642 w 14759"/>
                  <a:gd name="connsiteY8" fmla="*/ 0 h 73800"/>
                  <a:gd name="connsiteX9" fmla="*/ 6642 w 14759"/>
                  <a:gd name="connsiteY9" fmla="*/ 0 h 73800"/>
                  <a:gd name="connsiteX10" fmla="*/ 11070 w 14759"/>
                  <a:gd name="connsiteY10" fmla="*/ 0 h 73800"/>
                  <a:gd name="connsiteX11" fmla="*/ 11070 w 14759"/>
                  <a:gd name="connsiteY11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759" h="73800">
                    <a:moveTo>
                      <a:pt x="14760" y="0"/>
                    </a:moveTo>
                    <a:lnTo>
                      <a:pt x="14760" y="0"/>
                    </a:lnTo>
                    <a:cubicBezTo>
                      <a:pt x="14760" y="0"/>
                      <a:pt x="14760" y="0"/>
                      <a:pt x="14760" y="0"/>
                    </a:cubicBezTo>
                    <a:lnTo>
                      <a:pt x="14760" y="0"/>
                    </a:lnTo>
                    <a:lnTo>
                      <a:pt x="5166" y="0"/>
                    </a:lnTo>
                    <a:lnTo>
                      <a:pt x="5166" y="0"/>
                    </a:lnTo>
                    <a:lnTo>
                      <a:pt x="0" y="0"/>
                    </a:lnTo>
                    <a:lnTo>
                      <a:pt x="6642" y="0"/>
                    </a:lnTo>
                    <a:lnTo>
                      <a:pt x="6642" y="0"/>
                    </a:lnTo>
                    <a:lnTo>
                      <a:pt x="6642" y="0"/>
                    </a:lnTo>
                    <a:lnTo>
                      <a:pt x="11070" y="0"/>
                    </a:lnTo>
                    <a:lnTo>
                      <a:pt x="11070" y="0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FA2C31CE-EAEC-4B08-86E8-A092EA3BE956}"/>
                  </a:ext>
                </a:extLst>
              </p:cNvPr>
              <p:cNvSpPr/>
              <p:nvPr/>
            </p:nvSpPr>
            <p:spPr>
              <a:xfrm>
                <a:off x="9854112" y="1894888"/>
                <a:ext cx="11807" cy="4894"/>
              </a:xfrm>
              <a:custGeom>
                <a:avLst/>
                <a:gdLst>
                  <a:gd name="connsiteX0" fmla="*/ 5904 w 11807"/>
                  <a:gd name="connsiteY0" fmla="*/ 4895 h 4894"/>
                  <a:gd name="connsiteX1" fmla="*/ 5904 w 11807"/>
                  <a:gd name="connsiteY1" fmla="*/ 4895 h 4894"/>
                  <a:gd name="connsiteX2" fmla="*/ 5904 w 11807"/>
                  <a:gd name="connsiteY2" fmla="*/ 467 h 4894"/>
                  <a:gd name="connsiteX3" fmla="*/ 0 w 11807"/>
                  <a:gd name="connsiteY3" fmla="*/ 467 h 4894"/>
                  <a:gd name="connsiteX4" fmla="*/ 0 w 11807"/>
                  <a:gd name="connsiteY4" fmla="*/ 467 h 4894"/>
                  <a:gd name="connsiteX5" fmla="*/ 5166 w 11807"/>
                  <a:gd name="connsiteY5" fmla="*/ 467 h 4894"/>
                  <a:gd name="connsiteX6" fmla="*/ 5166 w 11807"/>
                  <a:gd name="connsiteY6" fmla="*/ 467 h 4894"/>
                  <a:gd name="connsiteX7" fmla="*/ 11808 w 11807"/>
                  <a:gd name="connsiteY7" fmla="*/ 467 h 4894"/>
                  <a:gd name="connsiteX8" fmla="*/ 11808 w 11807"/>
                  <a:gd name="connsiteY8" fmla="*/ 467 h 4894"/>
                  <a:gd name="connsiteX9" fmla="*/ 11808 w 11807"/>
                  <a:gd name="connsiteY9" fmla="*/ 467 h 4894"/>
                  <a:gd name="connsiteX10" fmla="*/ 11808 w 11807"/>
                  <a:gd name="connsiteY10" fmla="*/ 467 h 4894"/>
                  <a:gd name="connsiteX11" fmla="*/ 11808 w 11807"/>
                  <a:gd name="connsiteY11" fmla="*/ 467 h 4894"/>
                  <a:gd name="connsiteX12" fmla="*/ 11808 w 11807"/>
                  <a:gd name="connsiteY12" fmla="*/ 467 h 4894"/>
                  <a:gd name="connsiteX13" fmla="*/ 11808 w 11807"/>
                  <a:gd name="connsiteY13" fmla="*/ 467 h 4894"/>
                  <a:gd name="connsiteX14" fmla="*/ 11808 w 11807"/>
                  <a:gd name="connsiteY14" fmla="*/ 467 h 4894"/>
                  <a:gd name="connsiteX15" fmla="*/ 11808 w 11807"/>
                  <a:gd name="connsiteY15" fmla="*/ 467 h 4894"/>
                  <a:gd name="connsiteX16" fmla="*/ 5904 w 11807"/>
                  <a:gd name="connsiteY16" fmla="*/ 4895 h 4894"/>
                  <a:gd name="connsiteX17" fmla="*/ 5904 w 11807"/>
                  <a:gd name="connsiteY17" fmla="*/ 4895 h 4894"/>
                  <a:gd name="connsiteX18" fmla="*/ 5904 w 11807"/>
                  <a:gd name="connsiteY18" fmla="*/ 467 h 4894"/>
                  <a:gd name="connsiteX19" fmla="*/ 5904 w 11807"/>
                  <a:gd name="connsiteY19" fmla="*/ 467 h 4894"/>
                  <a:gd name="connsiteX20" fmla="*/ 5904 w 11807"/>
                  <a:gd name="connsiteY20" fmla="*/ 467 h 4894"/>
                  <a:gd name="connsiteX21" fmla="*/ 5904 w 11807"/>
                  <a:gd name="connsiteY21" fmla="*/ 467 h 4894"/>
                  <a:gd name="connsiteX22" fmla="*/ 5904 w 11807"/>
                  <a:gd name="connsiteY22" fmla="*/ 467 h 4894"/>
                  <a:gd name="connsiteX23" fmla="*/ 5904 w 11807"/>
                  <a:gd name="connsiteY23" fmla="*/ 467 h 4894"/>
                  <a:gd name="connsiteX24" fmla="*/ 5166 w 11807"/>
                  <a:gd name="connsiteY24" fmla="*/ 467 h 4894"/>
                  <a:gd name="connsiteX25" fmla="*/ 5166 w 11807"/>
                  <a:gd name="connsiteY25" fmla="*/ 467 h 4894"/>
                  <a:gd name="connsiteX26" fmla="*/ 5166 w 11807"/>
                  <a:gd name="connsiteY26" fmla="*/ 467 h 4894"/>
                  <a:gd name="connsiteX27" fmla="*/ 0 w 11807"/>
                  <a:gd name="connsiteY27" fmla="*/ 467 h 4894"/>
                  <a:gd name="connsiteX28" fmla="*/ 5904 w 11807"/>
                  <a:gd name="connsiteY28" fmla="*/ 467 h 4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807" h="4894">
                    <a:moveTo>
                      <a:pt x="5904" y="4895"/>
                    </a:moveTo>
                    <a:lnTo>
                      <a:pt x="5904" y="4895"/>
                    </a:lnTo>
                    <a:lnTo>
                      <a:pt x="5904" y="467"/>
                    </a:lnTo>
                    <a:lnTo>
                      <a:pt x="0" y="467"/>
                    </a:lnTo>
                    <a:lnTo>
                      <a:pt x="0" y="467"/>
                    </a:lnTo>
                    <a:cubicBezTo>
                      <a:pt x="1683" y="-47"/>
                      <a:pt x="3483" y="-47"/>
                      <a:pt x="5166" y="467"/>
                    </a:cubicBezTo>
                    <a:lnTo>
                      <a:pt x="5166" y="467"/>
                    </a:lnTo>
                    <a:lnTo>
                      <a:pt x="11808" y="467"/>
                    </a:lnTo>
                    <a:lnTo>
                      <a:pt x="11808" y="467"/>
                    </a:lnTo>
                    <a:lnTo>
                      <a:pt x="11808" y="467"/>
                    </a:lnTo>
                    <a:lnTo>
                      <a:pt x="11808" y="467"/>
                    </a:lnTo>
                    <a:lnTo>
                      <a:pt x="11808" y="467"/>
                    </a:lnTo>
                    <a:lnTo>
                      <a:pt x="11808" y="467"/>
                    </a:lnTo>
                    <a:lnTo>
                      <a:pt x="11808" y="467"/>
                    </a:lnTo>
                    <a:lnTo>
                      <a:pt x="11808" y="467"/>
                    </a:lnTo>
                    <a:lnTo>
                      <a:pt x="11808" y="467"/>
                    </a:lnTo>
                    <a:close/>
                    <a:moveTo>
                      <a:pt x="5904" y="4895"/>
                    </a:moveTo>
                    <a:lnTo>
                      <a:pt x="5904" y="4895"/>
                    </a:lnTo>
                    <a:lnTo>
                      <a:pt x="5904" y="467"/>
                    </a:lnTo>
                    <a:lnTo>
                      <a:pt x="5904" y="467"/>
                    </a:lnTo>
                    <a:lnTo>
                      <a:pt x="5904" y="467"/>
                    </a:lnTo>
                    <a:lnTo>
                      <a:pt x="5904" y="467"/>
                    </a:lnTo>
                    <a:lnTo>
                      <a:pt x="5904" y="467"/>
                    </a:lnTo>
                    <a:lnTo>
                      <a:pt x="5904" y="467"/>
                    </a:lnTo>
                    <a:lnTo>
                      <a:pt x="5166" y="467"/>
                    </a:lnTo>
                    <a:lnTo>
                      <a:pt x="5166" y="467"/>
                    </a:lnTo>
                    <a:lnTo>
                      <a:pt x="5166" y="467"/>
                    </a:lnTo>
                    <a:cubicBezTo>
                      <a:pt x="3500" y="-156"/>
                      <a:pt x="1666" y="-156"/>
                      <a:pt x="0" y="467"/>
                    </a:cubicBezTo>
                    <a:cubicBezTo>
                      <a:pt x="1910" y="1142"/>
                      <a:pt x="3994" y="1142"/>
                      <a:pt x="5904" y="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61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74038" y="1894564"/>
              <a:ext cx="11070" cy="1385"/>
              <a:chOff x="9874038" y="1894564"/>
              <a:chExt cx="11070" cy="1385"/>
            </a:xfrm>
          </p:grpSpPr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DEF098BC-372C-4C73-8A08-4C32AEA59D35}"/>
                  </a:ext>
                </a:extLst>
              </p:cNvPr>
              <p:cNvSpPr/>
              <p:nvPr/>
            </p:nvSpPr>
            <p:spPr>
              <a:xfrm>
                <a:off x="9874038" y="1894806"/>
                <a:ext cx="6641" cy="923"/>
              </a:xfrm>
              <a:custGeom>
                <a:avLst/>
                <a:gdLst>
                  <a:gd name="connsiteX0" fmla="*/ 0 w 6641"/>
                  <a:gd name="connsiteY0" fmla="*/ 549 h 923"/>
                  <a:gd name="connsiteX1" fmla="*/ 0 w 6641"/>
                  <a:gd name="connsiteY1" fmla="*/ 549 h 923"/>
                  <a:gd name="connsiteX2" fmla="*/ 0 w 6641"/>
                  <a:gd name="connsiteY2" fmla="*/ 549 h 923"/>
                  <a:gd name="connsiteX3" fmla="*/ 0 w 6641"/>
                  <a:gd name="connsiteY3" fmla="*/ 549 h 923"/>
                  <a:gd name="connsiteX4" fmla="*/ 0 w 6641"/>
                  <a:gd name="connsiteY4" fmla="*/ 549 h 923"/>
                  <a:gd name="connsiteX5" fmla="*/ 0 w 6641"/>
                  <a:gd name="connsiteY5" fmla="*/ 549 h 923"/>
                  <a:gd name="connsiteX6" fmla="*/ 0 w 6641"/>
                  <a:gd name="connsiteY6" fmla="*/ 549 h 923"/>
                  <a:gd name="connsiteX7" fmla="*/ 6642 w 6641"/>
                  <a:gd name="connsiteY7" fmla="*/ 549 h 923"/>
                  <a:gd name="connsiteX8" fmla="*/ 738 w 6641"/>
                  <a:gd name="connsiteY8" fmla="*/ 549 h 923"/>
                  <a:gd name="connsiteX9" fmla="*/ 738 w 6641"/>
                  <a:gd name="connsiteY9" fmla="*/ 549 h 923"/>
                  <a:gd name="connsiteX10" fmla="*/ 0 w 6641"/>
                  <a:gd name="connsiteY10" fmla="*/ 549 h 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41" h="923">
                    <a:moveTo>
                      <a:pt x="0" y="549"/>
                    </a:moveTo>
                    <a:lnTo>
                      <a:pt x="0" y="549"/>
                    </a:lnTo>
                    <a:lnTo>
                      <a:pt x="0" y="549"/>
                    </a:lnTo>
                    <a:lnTo>
                      <a:pt x="0" y="549"/>
                    </a:lnTo>
                    <a:lnTo>
                      <a:pt x="0" y="549"/>
                    </a:lnTo>
                    <a:lnTo>
                      <a:pt x="0" y="549"/>
                    </a:lnTo>
                    <a:lnTo>
                      <a:pt x="0" y="549"/>
                    </a:lnTo>
                    <a:cubicBezTo>
                      <a:pt x="2153" y="-183"/>
                      <a:pt x="4489" y="-183"/>
                      <a:pt x="6642" y="549"/>
                    </a:cubicBezTo>
                    <a:cubicBezTo>
                      <a:pt x="4705" y="1048"/>
                      <a:pt x="2675" y="1048"/>
                      <a:pt x="738" y="549"/>
                    </a:cubicBezTo>
                    <a:lnTo>
                      <a:pt x="738" y="549"/>
                    </a:lnTo>
                    <a:lnTo>
                      <a:pt x="0" y="549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789CB942-BDF7-4571-A78E-3C0E342B8204}"/>
                  </a:ext>
                </a:extLst>
              </p:cNvPr>
              <p:cNvSpPr/>
              <p:nvPr/>
            </p:nvSpPr>
            <p:spPr>
              <a:xfrm>
                <a:off x="9874775" y="1894564"/>
                <a:ext cx="10332" cy="1385"/>
              </a:xfrm>
              <a:custGeom>
                <a:avLst/>
                <a:gdLst>
                  <a:gd name="connsiteX0" fmla="*/ 9594 w 10332"/>
                  <a:gd name="connsiteY0" fmla="*/ 791 h 1385"/>
                  <a:gd name="connsiteX1" fmla="*/ 2952 w 10332"/>
                  <a:gd name="connsiteY1" fmla="*/ 791 h 1385"/>
                  <a:gd name="connsiteX2" fmla="*/ 2952 w 10332"/>
                  <a:gd name="connsiteY2" fmla="*/ 791 h 1385"/>
                  <a:gd name="connsiteX3" fmla="*/ 2952 w 10332"/>
                  <a:gd name="connsiteY3" fmla="*/ 791 h 1385"/>
                  <a:gd name="connsiteX4" fmla="*/ 2952 w 10332"/>
                  <a:gd name="connsiteY4" fmla="*/ 791 h 1385"/>
                  <a:gd name="connsiteX5" fmla="*/ 2952 w 10332"/>
                  <a:gd name="connsiteY5" fmla="*/ 791 h 1385"/>
                  <a:gd name="connsiteX6" fmla="*/ 2952 w 10332"/>
                  <a:gd name="connsiteY6" fmla="*/ 791 h 1385"/>
                  <a:gd name="connsiteX7" fmla="*/ 2952 w 10332"/>
                  <a:gd name="connsiteY7" fmla="*/ 791 h 1385"/>
                  <a:gd name="connsiteX8" fmla="*/ 2952 w 10332"/>
                  <a:gd name="connsiteY8" fmla="*/ 791 h 1385"/>
                  <a:gd name="connsiteX9" fmla="*/ 2952 w 10332"/>
                  <a:gd name="connsiteY9" fmla="*/ 791 h 1385"/>
                  <a:gd name="connsiteX10" fmla="*/ 2952 w 10332"/>
                  <a:gd name="connsiteY10" fmla="*/ 791 h 1385"/>
                  <a:gd name="connsiteX11" fmla="*/ 2952 w 10332"/>
                  <a:gd name="connsiteY11" fmla="*/ 791 h 1385"/>
                  <a:gd name="connsiteX12" fmla="*/ 8856 w 10332"/>
                  <a:gd name="connsiteY12" fmla="*/ 791 h 1385"/>
                  <a:gd name="connsiteX13" fmla="*/ 8856 w 10332"/>
                  <a:gd name="connsiteY13" fmla="*/ 791 h 1385"/>
                  <a:gd name="connsiteX14" fmla="*/ 3690 w 10332"/>
                  <a:gd name="connsiteY14" fmla="*/ 791 h 1385"/>
                  <a:gd name="connsiteX15" fmla="*/ 3690 w 10332"/>
                  <a:gd name="connsiteY15" fmla="*/ 791 h 1385"/>
                  <a:gd name="connsiteX16" fmla="*/ 3690 w 10332"/>
                  <a:gd name="connsiteY16" fmla="*/ 791 h 1385"/>
                  <a:gd name="connsiteX17" fmla="*/ 0 w 10332"/>
                  <a:gd name="connsiteY17" fmla="*/ 791 h 1385"/>
                  <a:gd name="connsiteX18" fmla="*/ 0 w 10332"/>
                  <a:gd name="connsiteY18" fmla="*/ 791 h 1385"/>
                  <a:gd name="connsiteX19" fmla="*/ 5166 w 10332"/>
                  <a:gd name="connsiteY19" fmla="*/ 791 h 1385"/>
                  <a:gd name="connsiteX20" fmla="*/ 5166 w 10332"/>
                  <a:gd name="connsiteY20" fmla="*/ 791 h 1385"/>
                  <a:gd name="connsiteX21" fmla="*/ 5166 w 10332"/>
                  <a:gd name="connsiteY21" fmla="*/ 791 h 1385"/>
                  <a:gd name="connsiteX22" fmla="*/ 10332 w 10332"/>
                  <a:gd name="connsiteY22" fmla="*/ 791 h 1385"/>
                  <a:gd name="connsiteX23" fmla="*/ 4428 w 10332"/>
                  <a:gd name="connsiteY23" fmla="*/ 791 h 1385"/>
                  <a:gd name="connsiteX24" fmla="*/ 4428 w 10332"/>
                  <a:gd name="connsiteY24" fmla="*/ 791 h 1385"/>
                  <a:gd name="connsiteX25" fmla="*/ 4428 w 10332"/>
                  <a:gd name="connsiteY25" fmla="*/ 791 h 1385"/>
                  <a:gd name="connsiteX26" fmla="*/ 4428 w 10332"/>
                  <a:gd name="connsiteY26" fmla="*/ 791 h 1385"/>
                  <a:gd name="connsiteX27" fmla="*/ 4428 w 10332"/>
                  <a:gd name="connsiteY27" fmla="*/ 791 h 1385"/>
                  <a:gd name="connsiteX28" fmla="*/ 4428 w 10332"/>
                  <a:gd name="connsiteY28" fmla="*/ 791 h 1385"/>
                  <a:gd name="connsiteX29" fmla="*/ 4428 w 10332"/>
                  <a:gd name="connsiteY29" fmla="*/ 791 h 1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332" h="1385">
                    <a:moveTo>
                      <a:pt x="9594" y="791"/>
                    </a:moveTo>
                    <a:lnTo>
                      <a:pt x="2952" y="791"/>
                    </a:lnTo>
                    <a:lnTo>
                      <a:pt x="2952" y="791"/>
                    </a:lnTo>
                    <a:lnTo>
                      <a:pt x="2952" y="791"/>
                    </a:lnTo>
                    <a:lnTo>
                      <a:pt x="2952" y="791"/>
                    </a:lnTo>
                    <a:lnTo>
                      <a:pt x="2952" y="791"/>
                    </a:lnTo>
                    <a:lnTo>
                      <a:pt x="2952" y="791"/>
                    </a:lnTo>
                    <a:lnTo>
                      <a:pt x="2952" y="791"/>
                    </a:lnTo>
                    <a:lnTo>
                      <a:pt x="2952" y="791"/>
                    </a:lnTo>
                    <a:lnTo>
                      <a:pt x="2952" y="791"/>
                    </a:lnTo>
                    <a:lnTo>
                      <a:pt x="2952" y="791"/>
                    </a:lnTo>
                    <a:lnTo>
                      <a:pt x="2952" y="791"/>
                    </a:lnTo>
                    <a:lnTo>
                      <a:pt x="8856" y="791"/>
                    </a:lnTo>
                    <a:lnTo>
                      <a:pt x="8856" y="791"/>
                    </a:lnTo>
                    <a:cubicBezTo>
                      <a:pt x="7167" y="1263"/>
                      <a:pt x="5379" y="1263"/>
                      <a:pt x="3690" y="791"/>
                    </a:cubicBezTo>
                    <a:lnTo>
                      <a:pt x="3690" y="791"/>
                    </a:lnTo>
                    <a:lnTo>
                      <a:pt x="3690" y="791"/>
                    </a:lnTo>
                    <a:close/>
                    <a:moveTo>
                      <a:pt x="0" y="791"/>
                    </a:moveTo>
                    <a:lnTo>
                      <a:pt x="0" y="791"/>
                    </a:lnTo>
                    <a:lnTo>
                      <a:pt x="5166" y="791"/>
                    </a:lnTo>
                    <a:lnTo>
                      <a:pt x="5166" y="791"/>
                    </a:lnTo>
                    <a:lnTo>
                      <a:pt x="5166" y="791"/>
                    </a:lnTo>
                    <a:cubicBezTo>
                      <a:pt x="6797" y="1584"/>
                      <a:pt x="8702" y="1584"/>
                      <a:pt x="10332" y="791"/>
                    </a:cubicBezTo>
                    <a:cubicBezTo>
                      <a:pt x="8505" y="-264"/>
                      <a:pt x="6255" y="-264"/>
                      <a:pt x="4428" y="791"/>
                    </a:cubicBezTo>
                    <a:lnTo>
                      <a:pt x="4428" y="791"/>
                    </a:lnTo>
                    <a:lnTo>
                      <a:pt x="4428" y="791"/>
                    </a:lnTo>
                    <a:lnTo>
                      <a:pt x="4428" y="791"/>
                    </a:lnTo>
                    <a:lnTo>
                      <a:pt x="4428" y="791"/>
                    </a:lnTo>
                    <a:lnTo>
                      <a:pt x="4428" y="791"/>
                    </a:lnTo>
                    <a:lnTo>
                      <a:pt x="4428" y="791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6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66658" y="1887975"/>
              <a:ext cx="8855" cy="7973"/>
              <a:chOff x="9866658" y="1887975"/>
              <a:chExt cx="8855" cy="7973"/>
            </a:xfrm>
          </p:grpSpPr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9612D41D-E3F1-4D30-BD94-A5D0F99450AF}"/>
                  </a:ext>
                </a:extLst>
              </p:cNvPr>
              <p:cNvSpPr/>
              <p:nvPr/>
            </p:nvSpPr>
            <p:spPr>
              <a:xfrm>
                <a:off x="9867395" y="1894761"/>
                <a:ext cx="4427" cy="1186"/>
              </a:xfrm>
              <a:custGeom>
                <a:avLst/>
                <a:gdLst>
                  <a:gd name="connsiteX0" fmla="*/ 0 w 4427"/>
                  <a:gd name="connsiteY0" fmla="*/ 593 h 1186"/>
                  <a:gd name="connsiteX1" fmla="*/ 4428 w 4427"/>
                  <a:gd name="connsiteY1" fmla="*/ 593 h 1186"/>
                  <a:gd name="connsiteX2" fmla="*/ 0 w 4427"/>
                  <a:gd name="connsiteY2" fmla="*/ 593 h 1186"/>
                  <a:gd name="connsiteX3" fmla="*/ 0 w 4427"/>
                  <a:gd name="connsiteY3" fmla="*/ 593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7" h="1186">
                    <a:moveTo>
                      <a:pt x="0" y="593"/>
                    </a:moveTo>
                    <a:cubicBezTo>
                      <a:pt x="1370" y="-198"/>
                      <a:pt x="3058" y="-198"/>
                      <a:pt x="4428" y="593"/>
                    </a:cubicBezTo>
                    <a:cubicBezTo>
                      <a:pt x="3058" y="1384"/>
                      <a:pt x="1370" y="1384"/>
                      <a:pt x="0" y="593"/>
                    </a:cubicBezTo>
                    <a:lnTo>
                      <a:pt x="0" y="593"/>
                    </a:lnTo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A24465EF-EBFF-45B1-BBE8-3CBABF70A7FB}"/>
                  </a:ext>
                </a:extLst>
              </p:cNvPr>
              <p:cNvSpPr/>
              <p:nvPr/>
            </p:nvSpPr>
            <p:spPr>
              <a:xfrm>
                <a:off x="9866658" y="1887975"/>
                <a:ext cx="8855" cy="7973"/>
              </a:xfrm>
              <a:custGeom>
                <a:avLst/>
                <a:gdLst>
                  <a:gd name="connsiteX0" fmla="*/ 4428 w 8855"/>
                  <a:gd name="connsiteY0" fmla="*/ 7380 h 7973"/>
                  <a:gd name="connsiteX1" fmla="*/ 0 w 8855"/>
                  <a:gd name="connsiteY1" fmla="*/ 7380 h 7973"/>
                  <a:gd name="connsiteX2" fmla="*/ 4428 w 8855"/>
                  <a:gd name="connsiteY2" fmla="*/ 2952 h 7973"/>
                  <a:gd name="connsiteX3" fmla="*/ 8856 w 8855"/>
                  <a:gd name="connsiteY3" fmla="*/ 7380 h 7973"/>
                  <a:gd name="connsiteX4" fmla="*/ 4428 w 8855"/>
                  <a:gd name="connsiteY4" fmla="*/ 7380 h 7973"/>
                  <a:gd name="connsiteX5" fmla="*/ 4428 w 8855"/>
                  <a:gd name="connsiteY5" fmla="*/ 0 h 7973"/>
                  <a:gd name="connsiteX6" fmla="*/ 4428 w 8855"/>
                  <a:gd name="connsiteY6" fmla="*/ 0 h 7973"/>
                  <a:gd name="connsiteX7" fmla="*/ 4428 w 8855"/>
                  <a:gd name="connsiteY7" fmla="*/ 0 h 7973"/>
                  <a:gd name="connsiteX8" fmla="*/ 4428 w 8855"/>
                  <a:gd name="connsiteY8" fmla="*/ 738 h 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5" h="7973">
                    <a:moveTo>
                      <a:pt x="4428" y="7380"/>
                    </a:moveTo>
                    <a:cubicBezTo>
                      <a:pt x="3058" y="8171"/>
                      <a:pt x="1370" y="8171"/>
                      <a:pt x="0" y="7380"/>
                    </a:cubicBezTo>
                    <a:cubicBezTo>
                      <a:pt x="0" y="4934"/>
                      <a:pt x="1982" y="2952"/>
                      <a:pt x="4428" y="2952"/>
                    </a:cubicBezTo>
                    <a:cubicBezTo>
                      <a:pt x="6874" y="2952"/>
                      <a:pt x="8856" y="4934"/>
                      <a:pt x="8856" y="7380"/>
                    </a:cubicBezTo>
                    <a:cubicBezTo>
                      <a:pt x="7486" y="8171"/>
                      <a:pt x="5798" y="8171"/>
                      <a:pt x="4428" y="7380"/>
                    </a:cubicBezTo>
                    <a:close/>
                    <a:moveTo>
                      <a:pt x="4428" y="0"/>
                    </a:moveTo>
                    <a:cubicBezTo>
                      <a:pt x="4428" y="0"/>
                      <a:pt x="4428" y="0"/>
                      <a:pt x="4428" y="0"/>
                    </a:cubicBezTo>
                    <a:lnTo>
                      <a:pt x="4428" y="0"/>
                    </a:lnTo>
                    <a:lnTo>
                      <a:pt x="4428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67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05350" y="1869525"/>
              <a:ext cx="18871" cy="16974"/>
              <a:chOff x="9905350" y="1869525"/>
              <a:chExt cx="18871" cy="16974"/>
            </a:xfrm>
          </p:grpSpPr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2513AB42-32E4-4506-A0C4-AC7D8332914C}"/>
                  </a:ext>
                </a:extLst>
              </p:cNvPr>
              <p:cNvSpPr/>
              <p:nvPr/>
            </p:nvSpPr>
            <p:spPr>
              <a:xfrm>
                <a:off x="9909303" y="1870262"/>
                <a:ext cx="7697" cy="11070"/>
              </a:xfrm>
              <a:custGeom>
                <a:avLst/>
                <a:gdLst>
                  <a:gd name="connsiteX0" fmla="*/ 3111 w 7697"/>
                  <a:gd name="connsiteY0" fmla="*/ 0 h 11070"/>
                  <a:gd name="connsiteX1" fmla="*/ 3111 w 7697"/>
                  <a:gd name="connsiteY1" fmla="*/ 6642 h 11070"/>
                  <a:gd name="connsiteX2" fmla="*/ 7539 w 7697"/>
                  <a:gd name="connsiteY2" fmla="*/ 6642 h 11070"/>
                  <a:gd name="connsiteX3" fmla="*/ 7539 w 7697"/>
                  <a:gd name="connsiteY3" fmla="*/ 6642 h 11070"/>
                  <a:gd name="connsiteX4" fmla="*/ 7539 w 7697"/>
                  <a:gd name="connsiteY4" fmla="*/ 11070 h 11070"/>
                  <a:gd name="connsiteX5" fmla="*/ 159 w 7697"/>
                  <a:gd name="connsiteY5" fmla="*/ 11070 h 11070"/>
                  <a:gd name="connsiteX6" fmla="*/ 159 w 7697"/>
                  <a:gd name="connsiteY6" fmla="*/ 6642 h 11070"/>
                  <a:gd name="connsiteX7" fmla="*/ 4587 w 7697"/>
                  <a:gd name="connsiteY7" fmla="*/ 6642 h 11070"/>
                  <a:gd name="connsiteX8" fmla="*/ 4587 w 7697"/>
                  <a:gd name="connsiteY8" fmla="*/ 0 h 11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97" h="11070">
                    <a:moveTo>
                      <a:pt x="3111" y="0"/>
                    </a:moveTo>
                    <a:cubicBezTo>
                      <a:pt x="4058" y="2113"/>
                      <a:pt x="4058" y="4529"/>
                      <a:pt x="3111" y="6642"/>
                    </a:cubicBezTo>
                    <a:lnTo>
                      <a:pt x="7539" y="6642"/>
                    </a:lnTo>
                    <a:lnTo>
                      <a:pt x="7539" y="6642"/>
                    </a:lnTo>
                    <a:cubicBezTo>
                      <a:pt x="7751" y="8111"/>
                      <a:pt x="7751" y="9601"/>
                      <a:pt x="7539" y="11070"/>
                    </a:cubicBezTo>
                    <a:lnTo>
                      <a:pt x="159" y="11070"/>
                    </a:lnTo>
                    <a:cubicBezTo>
                      <a:pt x="-53" y="9601"/>
                      <a:pt x="-53" y="8111"/>
                      <a:pt x="159" y="6642"/>
                    </a:cubicBezTo>
                    <a:lnTo>
                      <a:pt x="4587" y="6642"/>
                    </a:lnTo>
                    <a:cubicBezTo>
                      <a:pt x="3796" y="4499"/>
                      <a:pt x="3796" y="2143"/>
                      <a:pt x="4587" y="0"/>
                    </a:cubicBez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F458AD94-71A1-4931-B929-CDC383288B10}"/>
                  </a:ext>
                </a:extLst>
              </p:cNvPr>
              <p:cNvSpPr/>
              <p:nvPr/>
            </p:nvSpPr>
            <p:spPr>
              <a:xfrm>
                <a:off x="9905350" y="1869525"/>
                <a:ext cx="18871" cy="16974"/>
              </a:xfrm>
              <a:custGeom>
                <a:avLst/>
                <a:gdLst>
                  <a:gd name="connsiteX0" fmla="*/ 10754 w 18871"/>
                  <a:gd name="connsiteY0" fmla="*/ 16974 h 16974"/>
                  <a:gd name="connsiteX1" fmla="*/ 10754 w 18871"/>
                  <a:gd name="connsiteY1" fmla="*/ 16974 h 16974"/>
                  <a:gd name="connsiteX2" fmla="*/ 10754 w 18871"/>
                  <a:gd name="connsiteY2" fmla="*/ 16974 h 16974"/>
                  <a:gd name="connsiteX3" fmla="*/ 10754 w 18871"/>
                  <a:gd name="connsiteY3" fmla="*/ 16974 h 16974"/>
                  <a:gd name="connsiteX4" fmla="*/ 10754 w 18871"/>
                  <a:gd name="connsiteY4" fmla="*/ 16974 h 16974"/>
                  <a:gd name="connsiteX5" fmla="*/ 10754 w 18871"/>
                  <a:gd name="connsiteY5" fmla="*/ 9594 h 16974"/>
                  <a:gd name="connsiteX6" fmla="*/ 10754 w 18871"/>
                  <a:gd name="connsiteY6" fmla="*/ 9594 h 16974"/>
                  <a:gd name="connsiteX7" fmla="*/ 14444 w 18871"/>
                  <a:gd name="connsiteY7" fmla="*/ 2952 h 16974"/>
                  <a:gd name="connsiteX8" fmla="*/ 14444 w 18871"/>
                  <a:gd name="connsiteY8" fmla="*/ 2952 h 16974"/>
                  <a:gd name="connsiteX9" fmla="*/ 14444 w 18871"/>
                  <a:gd name="connsiteY9" fmla="*/ 9594 h 16974"/>
                  <a:gd name="connsiteX10" fmla="*/ 18872 w 18871"/>
                  <a:gd name="connsiteY10" fmla="*/ 9594 h 16974"/>
                  <a:gd name="connsiteX11" fmla="*/ 18872 w 18871"/>
                  <a:gd name="connsiteY11" fmla="*/ 16974 h 16974"/>
                  <a:gd name="connsiteX12" fmla="*/ 18872 w 18871"/>
                  <a:gd name="connsiteY12" fmla="*/ 16974 h 16974"/>
                  <a:gd name="connsiteX13" fmla="*/ 422 w 18871"/>
                  <a:gd name="connsiteY13" fmla="*/ 6642 h 16974"/>
                  <a:gd name="connsiteX14" fmla="*/ 422 w 18871"/>
                  <a:gd name="connsiteY14" fmla="*/ 6642 h 16974"/>
                  <a:gd name="connsiteX15" fmla="*/ 422 w 18871"/>
                  <a:gd name="connsiteY15" fmla="*/ 6642 h 16974"/>
                  <a:gd name="connsiteX16" fmla="*/ 422 w 18871"/>
                  <a:gd name="connsiteY16" fmla="*/ 6642 h 16974"/>
                  <a:gd name="connsiteX17" fmla="*/ 422 w 18871"/>
                  <a:gd name="connsiteY17" fmla="*/ 6642 h 16974"/>
                  <a:gd name="connsiteX18" fmla="*/ 422 w 18871"/>
                  <a:gd name="connsiteY18" fmla="*/ 6642 h 16974"/>
                  <a:gd name="connsiteX19" fmla="*/ 422 w 18871"/>
                  <a:gd name="connsiteY19" fmla="*/ 6642 h 16974"/>
                  <a:gd name="connsiteX20" fmla="*/ 422 w 18871"/>
                  <a:gd name="connsiteY20" fmla="*/ 6642 h 16974"/>
                  <a:gd name="connsiteX21" fmla="*/ 422 w 18871"/>
                  <a:gd name="connsiteY21" fmla="*/ 6642 h 16974"/>
                  <a:gd name="connsiteX22" fmla="*/ 422 w 18871"/>
                  <a:gd name="connsiteY22" fmla="*/ 6642 h 16974"/>
                  <a:gd name="connsiteX23" fmla="*/ 422 w 18871"/>
                  <a:gd name="connsiteY23" fmla="*/ 6642 h 16974"/>
                  <a:gd name="connsiteX24" fmla="*/ 422 w 18871"/>
                  <a:gd name="connsiteY24" fmla="*/ 0 h 16974"/>
                  <a:gd name="connsiteX25" fmla="*/ 422 w 18871"/>
                  <a:gd name="connsiteY25" fmla="*/ 6642 h 16974"/>
                  <a:gd name="connsiteX26" fmla="*/ 422 w 18871"/>
                  <a:gd name="connsiteY26" fmla="*/ 6642 h 16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8871" h="16974">
                    <a:moveTo>
                      <a:pt x="10754" y="16974"/>
                    </a:moveTo>
                    <a:lnTo>
                      <a:pt x="10754" y="16974"/>
                    </a:lnTo>
                    <a:lnTo>
                      <a:pt x="10754" y="16974"/>
                    </a:lnTo>
                    <a:lnTo>
                      <a:pt x="10754" y="16974"/>
                    </a:lnTo>
                    <a:lnTo>
                      <a:pt x="10754" y="16974"/>
                    </a:lnTo>
                    <a:lnTo>
                      <a:pt x="10754" y="9594"/>
                    </a:lnTo>
                    <a:lnTo>
                      <a:pt x="10754" y="9594"/>
                    </a:lnTo>
                    <a:cubicBezTo>
                      <a:pt x="11383" y="7096"/>
                      <a:pt x="12655" y="4806"/>
                      <a:pt x="14444" y="2952"/>
                    </a:cubicBezTo>
                    <a:lnTo>
                      <a:pt x="14444" y="2952"/>
                    </a:lnTo>
                    <a:cubicBezTo>
                      <a:pt x="15006" y="5131"/>
                      <a:pt x="15006" y="7415"/>
                      <a:pt x="14444" y="9594"/>
                    </a:cubicBezTo>
                    <a:lnTo>
                      <a:pt x="18872" y="9594"/>
                    </a:lnTo>
                    <a:lnTo>
                      <a:pt x="18872" y="16974"/>
                    </a:lnTo>
                    <a:lnTo>
                      <a:pt x="18872" y="16974"/>
                    </a:lnTo>
                    <a:close/>
                    <a:moveTo>
                      <a:pt x="422" y="6642"/>
                    </a:moveTo>
                    <a:lnTo>
                      <a:pt x="422" y="6642"/>
                    </a:lnTo>
                    <a:lnTo>
                      <a:pt x="422" y="6642"/>
                    </a:lnTo>
                    <a:lnTo>
                      <a:pt x="422" y="6642"/>
                    </a:lnTo>
                    <a:lnTo>
                      <a:pt x="422" y="6642"/>
                    </a:lnTo>
                    <a:lnTo>
                      <a:pt x="422" y="6642"/>
                    </a:lnTo>
                    <a:lnTo>
                      <a:pt x="422" y="6642"/>
                    </a:lnTo>
                    <a:cubicBezTo>
                      <a:pt x="422" y="6642"/>
                      <a:pt x="422" y="6642"/>
                      <a:pt x="422" y="6642"/>
                    </a:cubicBezTo>
                    <a:lnTo>
                      <a:pt x="422" y="6642"/>
                    </a:lnTo>
                    <a:lnTo>
                      <a:pt x="422" y="6642"/>
                    </a:lnTo>
                    <a:lnTo>
                      <a:pt x="422" y="6642"/>
                    </a:lnTo>
                    <a:cubicBezTo>
                      <a:pt x="927" y="4457"/>
                      <a:pt x="927" y="2185"/>
                      <a:pt x="422" y="0"/>
                    </a:cubicBezTo>
                    <a:cubicBezTo>
                      <a:pt x="-141" y="2179"/>
                      <a:pt x="-141" y="4463"/>
                      <a:pt x="422" y="6642"/>
                    </a:cubicBezTo>
                    <a:lnTo>
                      <a:pt x="422" y="6642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70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93948" y="1882127"/>
              <a:ext cx="15513" cy="13737"/>
              <a:chOff x="9893948" y="1882127"/>
              <a:chExt cx="15513" cy="13737"/>
            </a:xfrm>
          </p:grpSpPr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D415CE53-14C7-4780-A88D-B41B922BDB6A}"/>
                  </a:ext>
                </a:extLst>
              </p:cNvPr>
              <p:cNvSpPr/>
              <p:nvPr/>
            </p:nvSpPr>
            <p:spPr>
              <a:xfrm>
                <a:off x="9893948" y="1882127"/>
                <a:ext cx="15513" cy="13227"/>
              </a:xfrm>
              <a:custGeom>
                <a:avLst/>
                <a:gdLst>
                  <a:gd name="connsiteX0" fmla="*/ 15513 w 15513"/>
                  <a:gd name="connsiteY0" fmla="*/ 8799 h 13227"/>
                  <a:gd name="connsiteX1" fmla="*/ 15513 w 15513"/>
                  <a:gd name="connsiteY1" fmla="*/ 8799 h 13227"/>
                  <a:gd name="connsiteX2" fmla="*/ 15513 w 15513"/>
                  <a:gd name="connsiteY2" fmla="*/ 8799 h 13227"/>
                  <a:gd name="connsiteX3" fmla="*/ 15513 w 15513"/>
                  <a:gd name="connsiteY3" fmla="*/ 8799 h 13227"/>
                  <a:gd name="connsiteX4" fmla="*/ 7395 w 15513"/>
                  <a:gd name="connsiteY4" fmla="*/ 681 h 13227"/>
                  <a:gd name="connsiteX5" fmla="*/ 7395 w 15513"/>
                  <a:gd name="connsiteY5" fmla="*/ 681 h 13227"/>
                  <a:gd name="connsiteX6" fmla="*/ 7395 w 15513"/>
                  <a:gd name="connsiteY6" fmla="*/ 681 h 13227"/>
                  <a:gd name="connsiteX7" fmla="*/ 15 w 15513"/>
                  <a:gd name="connsiteY7" fmla="*/ 681 h 13227"/>
                  <a:gd name="connsiteX8" fmla="*/ 7395 w 15513"/>
                  <a:gd name="connsiteY8" fmla="*/ 13227 h 13227"/>
                  <a:gd name="connsiteX9" fmla="*/ 7395 w 15513"/>
                  <a:gd name="connsiteY9" fmla="*/ 13227 h 13227"/>
                  <a:gd name="connsiteX10" fmla="*/ 14775 w 15513"/>
                  <a:gd name="connsiteY10" fmla="*/ 13227 h 13227"/>
                  <a:gd name="connsiteX11" fmla="*/ 14775 w 15513"/>
                  <a:gd name="connsiteY11" fmla="*/ 13227 h 13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513" h="13227">
                    <a:moveTo>
                      <a:pt x="15513" y="8799"/>
                    </a:moveTo>
                    <a:cubicBezTo>
                      <a:pt x="15513" y="8799"/>
                      <a:pt x="15513" y="8799"/>
                      <a:pt x="15513" y="8799"/>
                    </a:cubicBezTo>
                    <a:cubicBezTo>
                      <a:pt x="15513" y="8799"/>
                      <a:pt x="15513" y="8799"/>
                      <a:pt x="15513" y="8799"/>
                    </a:cubicBezTo>
                    <a:lnTo>
                      <a:pt x="15513" y="8799"/>
                    </a:lnTo>
                    <a:lnTo>
                      <a:pt x="7395" y="681"/>
                    </a:lnTo>
                    <a:lnTo>
                      <a:pt x="7395" y="681"/>
                    </a:lnTo>
                    <a:lnTo>
                      <a:pt x="7395" y="681"/>
                    </a:lnTo>
                    <a:cubicBezTo>
                      <a:pt x="5019" y="-227"/>
                      <a:pt x="2392" y="-227"/>
                      <a:pt x="15" y="681"/>
                    </a:cubicBezTo>
                    <a:cubicBezTo>
                      <a:pt x="-238" y="5959"/>
                      <a:pt x="2659" y="10885"/>
                      <a:pt x="7395" y="13227"/>
                    </a:cubicBezTo>
                    <a:lnTo>
                      <a:pt x="7395" y="13227"/>
                    </a:lnTo>
                    <a:lnTo>
                      <a:pt x="14775" y="13227"/>
                    </a:lnTo>
                    <a:lnTo>
                      <a:pt x="14775" y="13227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F7CCD68D-555E-4066-B9CE-C58D61E73AE0}"/>
                  </a:ext>
                </a:extLst>
              </p:cNvPr>
              <p:cNvSpPr/>
              <p:nvPr/>
            </p:nvSpPr>
            <p:spPr>
              <a:xfrm>
                <a:off x="9893964" y="1888712"/>
                <a:ext cx="14759" cy="7151"/>
              </a:xfrm>
              <a:custGeom>
                <a:avLst/>
                <a:gdLst>
                  <a:gd name="connsiteX0" fmla="*/ 7380 w 14759"/>
                  <a:gd name="connsiteY0" fmla="*/ 6642 h 7151"/>
                  <a:gd name="connsiteX1" fmla="*/ 7380 w 14759"/>
                  <a:gd name="connsiteY1" fmla="*/ 6642 h 7151"/>
                  <a:gd name="connsiteX2" fmla="*/ 7380 w 14759"/>
                  <a:gd name="connsiteY2" fmla="*/ 6642 h 7151"/>
                  <a:gd name="connsiteX3" fmla="*/ 738 w 14759"/>
                  <a:gd name="connsiteY3" fmla="*/ 6642 h 7151"/>
                  <a:gd name="connsiteX4" fmla="*/ 738 w 14759"/>
                  <a:gd name="connsiteY4" fmla="*/ 6642 h 7151"/>
                  <a:gd name="connsiteX5" fmla="*/ 7380 w 14759"/>
                  <a:gd name="connsiteY5" fmla="*/ 6642 h 7151"/>
                  <a:gd name="connsiteX6" fmla="*/ 7380 w 14759"/>
                  <a:gd name="connsiteY6" fmla="*/ 6642 h 7151"/>
                  <a:gd name="connsiteX7" fmla="*/ 14760 w 14759"/>
                  <a:gd name="connsiteY7" fmla="*/ 6642 h 7151"/>
                  <a:gd name="connsiteX8" fmla="*/ 14760 w 14759"/>
                  <a:gd name="connsiteY8" fmla="*/ 6642 h 7151"/>
                  <a:gd name="connsiteX9" fmla="*/ 14760 w 14759"/>
                  <a:gd name="connsiteY9" fmla="*/ 6642 h 7151"/>
                  <a:gd name="connsiteX10" fmla="*/ 14760 w 14759"/>
                  <a:gd name="connsiteY10" fmla="*/ 6642 h 7151"/>
                  <a:gd name="connsiteX11" fmla="*/ 14760 w 14759"/>
                  <a:gd name="connsiteY11" fmla="*/ 6642 h 7151"/>
                  <a:gd name="connsiteX12" fmla="*/ 14760 w 14759"/>
                  <a:gd name="connsiteY12" fmla="*/ 6642 h 7151"/>
                  <a:gd name="connsiteX13" fmla="*/ 14760 w 14759"/>
                  <a:gd name="connsiteY13" fmla="*/ 6642 h 7151"/>
                  <a:gd name="connsiteX14" fmla="*/ 7380 w 14759"/>
                  <a:gd name="connsiteY14" fmla="*/ 6642 h 7151"/>
                  <a:gd name="connsiteX15" fmla="*/ 7380 w 14759"/>
                  <a:gd name="connsiteY15" fmla="*/ 6642 h 7151"/>
                  <a:gd name="connsiteX16" fmla="*/ 0 w 14759"/>
                  <a:gd name="connsiteY16" fmla="*/ 0 h 7151"/>
                  <a:gd name="connsiteX17" fmla="*/ 6642 w 14759"/>
                  <a:gd name="connsiteY17" fmla="*/ 0 h 7151"/>
                  <a:gd name="connsiteX18" fmla="*/ 7380 w 14759"/>
                  <a:gd name="connsiteY18" fmla="*/ 0 h 7151"/>
                  <a:gd name="connsiteX19" fmla="*/ 7380 w 14759"/>
                  <a:gd name="connsiteY19" fmla="*/ 6642 h 7151"/>
                  <a:gd name="connsiteX20" fmla="*/ 7380 w 14759"/>
                  <a:gd name="connsiteY20" fmla="*/ 6642 h 7151"/>
                  <a:gd name="connsiteX21" fmla="*/ 7380 w 14759"/>
                  <a:gd name="connsiteY21" fmla="*/ 6642 h 7151"/>
                  <a:gd name="connsiteX22" fmla="*/ 11070 w 14759"/>
                  <a:gd name="connsiteY22" fmla="*/ 6642 h 7151"/>
                  <a:gd name="connsiteX23" fmla="*/ 11070 w 14759"/>
                  <a:gd name="connsiteY23" fmla="*/ 6642 h 7151"/>
                  <a:gd name="connsiteX24" fmla="*/ 11070 w 14759"/>
                  <a:gd name="connsiteY24" fmla="*/ 6642 h 7151"/>
                  <a:gd name="connsiteX25" fmla="*/ 7380 w 14759"/>
                  <a:gd name="connsiteY25" fmla="*/ 6642 h 7151"/>
                  <a:gd name="connsiteX26" fmla="*/ 7380 w 14759"/>
                  <a:gd name="connsiteY26" fmla="*/ 6642 h 7151"/>
                  <a:gd name="connsiteX27" fmla="*/ 7380 w 14759"/>
                  <a:gd name="connsiteY27" fmla="*/ 6642 h 7151"/>
                  <a:gd name="connsiteX28" fmla="*/ 7380 w 14759"/>
                  <a:gd name="connsiteY28" fmla="*/ 6642 h 7151"/>
                  <a:gd name="connsiteX29" fmla="*/ 7380 w 14759"/>
                  <a:gd name="connsiteY29" fmla="*/ 6642 h 7151"/>
                  <a:gd name="connsiteX30" fmla="*/ 0 w 14759"/>
                  <a:gd name="connsiteY30" fmla="*/ 0 h 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759" h="7151">
                    <a:moveTo>
                      <a:pt x="7380" y="6642"/>
                    </a:moveTo>
                    <a:lnTo>
                      <a:pt x="7380" y="6642"/>
                    </a:lnTo>
                    <a:lnTo>
                      <a:pt x="7380" y="6642"/>
                    </a:lnTo>
                    <a:cubicBezTo>
                      <a:pt x="5218" y="7322"/>
                      <a:pt x="2900" y="7322"/>
                      <a:pt x="738" y="6642"/>
                    </a:cubicBezTo>
                    <a:lnTo>
                      <a:pt x="738" y="6642"/>
                    </a:lnTo>
                    <a:cubicBezTo>
                      <a:pt x="2900" y="5962"/>
                      <a:pt x="5218" y="5962"/>
                      <a:pt x="7380" y="6642"/>
                    </a:cubicBezTo>
                    <a:lnTo>
                      <a:pt x="7380" y="6642"/>
                    </a:lnTo>
                    <a:lnTo>
                      <a:pt x="14760" y="6642"/>
                    </a:lnTo>
                    <a:lnTo>
                      <a:pt x="14760" y="6642"/>
                    </a:lnTo>
                    <a:lnTo>
                      <a:pt x="14760" y="6642"/>
                    </a:lnTo>
                    <a:cubicBezTo>
                      <a:pt x="14760" y="6642"/>
                      <a:pt x="14760" y="6642"/>
                      <a:pt x="14760" y="6642"/>
                    </a:cubicBezTo>
                    <a:lnTo>
                      <a:pt x="14760" y="6642"/>
                    </a:lnTo>
                    <a:lnTo>
                      <a:pt x="14760" y="6642"/>
                    </a:lnTo>
                    <a:lnTo>
                      <a:pt x="14760" y="6642"/>
                    </a:lnTo>
                    <a:lnTo>
                      <a:pt x="7380" y="6642"/>
                    </a:lnTo>
                    <a:lnTo>
                      <a:pt x="7380" y="6642"/>
                    </a:lnTo>
                    <a:close/>
                    <a:moveTo>
                      <a:pt x="0" y="0"/>
                    </a:moveTo>
                    <a:cubicBezTo>
                      <a:pt x="2130" y="862"/>
                      <a:pt x="4512" y="862"/>
                      <a:pt x="6642" y="0"/>
                    </a:cubicBezTo>
                    <a:lnTo>
                      <a:pt x="7380" y="0"/>
                    </a:lnTo>
                    <a:lnTo>
                      <a:pt x="7380" y="6642"/>
                    </a:lnTo>
                    <a:lnTo>
                      <a:pt x="7380" y="6642"/>
                    </a:lnTo>
                    <a:lnTo>
                      <a:pt x="7380" y="6642"/>
                    </a:lnTo>
                    <a:lnTo>
                      <a:pt x="11070" y="6642"/>
                    </a:lnTo>
                    <a:lnTo>
                      <a:pt x="11070" y="6642"/>
                    </a:lnTo>
                    <a:cubicBezTo>
                      <a:pt x="11070" y="6642"/>
                      <a:pt x="11070" y="6642"/>
                      <a:pt x="11070" y="6642"/>
                    </a:cubicBezTo>
                    <a:lnTo>
                      <a:pt x="7380" y="6642"/>
                    </a:lnTo>
                    <a:lnTo>
                      <a:pt x="7380" y="6642"/>
                    </a:lnTo>
                    <a:lnTo>
                      <a:pt x="7380" y="6642"/>
                    </a:lnTo>
                    <a:lnTo>
                      <a:pt x="7380" y="6642"/>
                    </a:lnTo>
                    <a:lnTo>
                      <a:pt x="7380" y="6642"/>
                    </a:lnTo>
                    <a:cubicBezTo>
                      <a:pt x="7000" y="2857"/>
                      <a:pt x="3804" y="-19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73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13151" y="1890245"/>
              <a:ext cx="16974" cy="5531"/>
              <a:chOff x="9913151" y="1890245"/>
              <a:chExt cx="16974" cy="5531"/>
            </a:xfrm>
          </p:grpSpPr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2BDA5100-BAA1-4C82-97DE-26EC4FFAE65E}"/>
                  </a:ext>
                </a:extLst>
              </p:cNvPr>
              <p:cNvSpPr/>
              <p:nvPr/>
            </p:nvSpPr>
            <p:spPr>
              <a:xfrm>
                <a:off x="9913151" y="1890245"/>
                <a:ext cx="14760" cy="5109"/>
              </a:xfrm>
              <a:custGeom>
                <a:avLst/>
                <a:gdLst>
                  <a:gd name="connsiteX0" fmla="*/ 2214 w 14760"/>
                  <a:gd name="connsiteY0" fmla="*/ 681 h 5109"/>
                  <a:gd name="connsiteX1" fmla="*/ 2214 w 14760"/>
                  <a:gd name="connsiteY1" fmla="*/ 681 h 5109"/>
                  <a:gd name="connsiteX2" fmla="*/ 2214 w 14760"/>
                  <a:gd name="connsiteY2" fmla="*/ 681 h 5109"/>
                  <a:gd name="connsiteX3" fmla="*/ 7380 w 14760"/>
                  <a:gd name="connsiteY3" fmla="*/ 681 h 5109"/>
                  <a:gd name="connsiteX4" fmla="*/ 7380 w 14760"/>
                  <a:gd name="connsiteY4" fmla="*/ 681 h 5109"/>
                  <a:gd name="connsiteX5" fmla="*/ 7380 w 14760"/>
                  <a:gd name="connsiteY5" fmla="*/ 681 h 5109"/>
                  <a:gd name="connsiteX6" fmla="*/ 14760 w 14760"/>
                  <a:gd name="connsiteY6" fmla="*/ 681 h 5109"/>
                  <a:gd name="connsiteX7" fmla="*/ 7380 w 14760"/>
                  <a:gd name="connsiteY7" fmla="*/ 681 h 5109"/>
                  <a:gd name="connsiteX8" fmla="*/ 7380 w 14760"/>
                  <a:gd name="connsiteY8" fmla="*/ 5109 h 5109"/>
                  <a:gd name="connsiteX9" fmla="*/ 0 w 14760"/>
                  <a:gd name="connsiteY9" fmla="*/ 5109 h 5109"/>
                  <a:gd name="connsiteX10" fmla="*/ 0 w 14760"/>
                  <a:gd name="connsiteY10" fmla="*/ 5109 h 5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60" h="5109">
                    <a:moveTo>
                      <a:pt x="2214" y="681"/>
                    </a:moveTo>
                    <a:lnTo>
                      <a:pt x="2214" y="681"/>
                    </a:lnTo>
                    <a:lnTo>
                      <a:pt x="2214" y="681"/>
                    </a:lnTo>
                    <a:lnTo>
                      <a:pt x="7380" y="681"/>
                    </a:lnTo>
                    <a:lnTo>
                      <a:pt x="7380" y="681"/>
                    </a:lnTo>
                    <a:lnTo>
                      <a:pt x="7380" y="681"/>
                    </a:lnTo>
                    <a:cubicBezTo>
                      <a:pt x="9756" y="-227"/>
                      <a:pt x="12384" y="-227"/>
                      <a:pt x="14760" y="681"/>
                    </a:cubicBezTo>
                    <a:cubicBezTo>
                      <a:pt x="12350" y="1379"/>
                      <a:pt x="9790" y="1379"/>
                      <a:pt x="7380" y="681"/>
                    </a:cubicBezTo>
                    <a:lnTo>
                      <a:pt x="7380" y="5109"/>
                    </a:lnTo>
                    <a:lnTo>
                      <a:pt x="0" y="5109"/>
                    </a:lnTo>
                    <a:lnTo>
                      <a:pt x="0" y="5109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CE281A1B-E388-4777-9ADC-38DD0A1904F5}"/>
                  </a:ext>
                </a:extLst>
              </p:cNvPr>
              <p:cNvSpPr/>
              <p:nvPr/>
            </p:nvSpPr>
            <p:spPr>
              <a:xfrm>
                <a:off x="9916103" y="1890927"/>
                <a:ext cx="14022" cy="4849"/>
              </a:xfrm>
              <a:custGeom>
                <a:avLst/>
                <a:gdLst>
                  <a:gd name="connsiteX0" fmla="*/ 10332 w 14022"/>
                  <a:gd name="connsiteY0" fmla="*/ 4428 h 4849"/>
                  <a:gd name="connsiteX1" fmla="*/ 10332 w 14022"/>
                  <a:gd name="connsiteY1" fmla="*/ 4428 h 4849"/>
                  <a:gd name="connsiteX2" fmla="*/ 2952 w 14022"/>
                  <a:gd name="connsiteY2" fmla="*/ 4428 h 4849"/>
                  <a:gd name="connsiteX3" fmla="*/ 2952 w 14022"/>
                  <a:gd name="connsiteY3" fmla="*/ 4428 h 4849"/>
                  <a:gd name="connsiteX4" fmla="*/ 2952 w 14022"/>
                  <a:gd name="connsiteY4" fmla="*/ 4428 h 4849"/>
                  <a:gd name="connsiteX5" fmla="*/ 2952 w 14022"/>
                  <a:gd name="connsiteY5" fmla="*/ 4428 h 4849"/>
                  <a:gd name="connsiteX6" fmla="*/ 2952 w 14022"/>
                  <a:gd name="connsiteY6" fmla="*/ 4428 h 4849"/>
                  <a:gd name="connsiteX7" fmla="*/ 2952 w 14022"/>
                  <a:gd name="connsiteY7" fmla="*/ 4428 h 4849"/>
                  <a:gd name="connsiteX8" fmla="*/ 2952 w 14022"/>
                  <a:gd name="connsiteY8" fmla="*/ 4428 h 4849"/>
                  <a:gd name="connsiteX9" fmla="*/ 7380 w 14022"/>
                  <a:gd name="connsiteY9" fmla="*/ 4428 h 4849"/>
                  <a:gd name="connsiteX10" fmla="*/ 7380 w 14022"/>
                  <a:gd name="connsiteY10" fmla="*/ 4428 h 4849"/>
                  <a:gd name="connsiteX11" fmla="*/ 7380 w 14022"/>
                  <a:gd name="connsiteY11" fmla="*/ 4428 h 4849"/>
                  <a:gd name="connsiteX12" fmla="*/ 14022 w 14022"/>
                  <a:gd name="connsiteY12" fmla="*/ 4428 h 4849"/>
                  <a:gd name="connsiteX13" fmla="*/ 14022 w 14022"/>
                  <a:gd name="connsiteY13" fmla="*/ 4428 h 4849"/>
                  <a:gd name="connsiteX14" fmla="*/ 7380 w 14022"/>
                  <a:gd name="connsiteY14" fmla="*/ 4428 h 4849"/>
                  <a:gd name="connsiteX15" fmla="*/ 7380 w 14022"/>
                  <a:gd name="connsiteY15" fmla="*/ 4428 h 4849"/>
                  <a:gd name="connsiteX16" fmla="*/ 0 w 14022"/>
                  <a:gd name="connsiteY16" fmla="*/ 4428 h 4849"/>
                  <a:gd name="connsiteX17" fmla="*/ 0 w 14022"/>
                  <a:gd name="connsiteY17" fmla="*/ 4428 h 4849"/>
                  <a:gd name="connsiteX18" fmla="*/ 7380 w 14022"/>
                  <a:gd name="connsiteY18" fmla="*/ 4428 h 4849"/>
                  <a:gd name="connsiteX19" fmla="*/ 7380 w 14022"/>
                  <a:gd name="connsiteY19" fmla="*/ 4428 h 4849"/>
                  <a:gd name="connsiteX20" fmla="*/ 7380 w 14022"/>
                  <a:gd name="connsiteY20" fmla="*/ 4428 h 4849"/>
                  <a:gd name="connsiteX21" fmla="*/ 7380 w 14022"/>
                  <a:gd name="connsiteY21" fmla="*/ 4428 h 4849"/>
                  <a:gd name="connsiteX22" fmla="*/ 14022 w 14022"/>
                  <a:gd name="connsiteY22" fmla="*/ 4428 h 4849"/>
                  <a:gd name="connsiteX23" fmla="*/ 7380 w 14022"/>
                  <a:gd name="connsiteY23" fmla="*/ 4428 h 4849"/>
                  <a:gd name="connsiteX24" fmla="*/ 7380 w 14022"/>
                  <a:gd name="connsiteY24" fmla="*/ 4428 h 4849"/>
                  <a:gd name="connsiteX25" fmla="*/ 7380 w 14022"/>
                  <a:gd name="connsiteY25" fmla="*/ 4428 h 4849"/>
                  <a:gd name="connsiteX26" fmla="*/ 7380 w 14022"/>
                  <a:gd name="connsiteY26" fmla="*/ 4428 h 4849"/>
                  <a:gd name="connsiteX27" fmla="*/ 2952 w 14022"/>
                  <a:gd name="connsiteY27" fmla="*/ 4428 h 4849"/>
                  <a:gd name="connsiteX28" fmla="*/ 2952 w 14022"/>
                  <a:gd name="connsiteY28" fmla="*/ 4428 h 4849"/>
                  <a:gd name="connsiteX29" fmla="*/ 2952 w 14022"/>
                  <a:gd name="connsiteY29" fmla="*/ 4428 h 4849"/>
                  <a:gd name="connsiteX30" fmla="*/ 0 w 14022"/>
                  <a:gd name="connsiteY30" fmla="*/ 0 h 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022" h="4849">
                    <a:moveTo>
                      <a:pt x="10332" y="4428"/>
                    </a:moveTo>
                    <a:lnTo>
                      <a:pt x="10332" y="4428"/>
                    </a:lnTo>
                    <a:lnTo>
                      <a:pt x="2952" y="4428"/>
                    </a:lnTo>
                    <a:lnTo>
                      <a:pt x="2952" y="4428"/>
                    </a:lnTo>
                    <a:lnTo>
                      <a:pt x="2952" y="4428"/>
                    </a:lnTo>
                    <a:lnTo>
                      <a:pt x="2952" y="4428"/>
                    </a:lnTo>
                    <a:cubicBezTo>
                      <a:pt x="2952" y="4428"/>
                      <a:pt x="2952" y="4428"/>
                      <a:pt x="2952" y="4428"/>
                    </a:cubicBezTo>
                    <a:lnTo>
                      <a:pt x="2952" y="4428"/>
                    </a:lnTo>
                    <a:lnTo>
                      <a:pt x="2952" y="4428"/>
                    </a:lnTo>
                    <a:lnTo>
                      <a:pt x="7380" y="4428"/>
                    </a:lnTo>
                    <a:lnTo>
                      <a:pt x="7380" y="4428"/>
                    </a:lnTo>
                    <a:lnTo>
                      <a:pt x="7380" y="4428"/>
                    </a:lnTo>
                    <a:cubicBezTo>
                      <a:pt x="9559" y="3866"/>
                      <a:pt x="11843" y="3866"/>
                      <a:pt x="14022" y="4428"/>
                    </a:cubicBezTo>
                    <a:lnTo>
                      <a:pt x="14022" y="4428"/>
                    </a:lnTo>
                    <a:cubicBezTo>
                      <a:pt x="11843" y="4990"/>
                      <a:pt x="9559" y="4990"/>
                      <a:pt x="7380" y="4428"/>
                    </a:cubicBezTo>
                    <a:lnTo>
                      <a:pt x="7380" y="4428"/>
                    </a:ln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7380" y="4428"/>
                    </a:lnTo>
                    <a:lnTo>
                      <a:pt x="7380" y="4428"/>
                    </a:lnTo>
                    <a:lnTo>
                      <a:pt x="7380" y="4428"/>
                    </a:lnTo>
                    <a:lnTo>
                      <a:pt x="7380" y="4428"/>
                    </a:lnTo>
                    <a:lnTo>
                      <a:pt x="14022" y="4428"/>
                    </a:lnTo>
                    <a:cubicBezTo>
                      <a:pt x="11892" y="3566"/>
                      <a:pt x="9510" y="3566"/>
                      <a:pt x="7380" y="4428"/>
                    </a:cubicBezTo>
                    <a:lnTo>
                      <a:pt x="7380" y="4428"/>
                    </a:lnTo>
                    <a:lnTo>
                      <a:pt x="7380" y="4428"/>
                    </a:lnTo>
                    <a:lnTo>
                      <a:pt x="7380" y="4428"/>
                    </a:lnTo>
                    <a:lnTo>
                      <a:pt x="2952" y="4428"/>
                    </a:lnTo>
                    <a:lnTo>
                      <a:pt x="2952" y="4428"/>
                    </a:lnTo>
                    <a:cubicBezTo>
                      <a:pt x="2952" y="4428"/>
                      <a:pt x="2952" y="4428"/>
                      <a:pt x="2952" y="442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76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53003" y="1875429"/>
              <a:ext cx="9332" cy="16974"/>
              <a:chOff x="9953003" y="1875429"/>
              <a:chExt cx="9332" cy="16974"/>
            </a:xfrm>
          </p:grpSpPr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C84164B2-2431-4E41-80AC-F2B14A6DAB72}"/>
                  </a:ext>
                </a:extLst>
              </p:cNvPr>
              <p:cNvSpPr/>
              <p:nvPr/>
            </p:nvSpPr>
            <p:spPr>
              <a:xfrm>
                <a:off x="9953003" y="1875429"/>
                <a:ext cx="4428" cy="10331"/>
              </a:xfrm>
              <a:custGeom>
                <a:avLst/>
                <a:gdLst>
                  <a:gd name="connsiteX0" fmla="*/ 4428 w 4428"/>
                  <a:gd name="connsiteY0" fmla="*/ 738 h 10331"/>
                  <a:gd name="connsiteX1" fmla="*/ 0 w 4428"/>
                  <a:gd name="connsiteY1" fmla="*/ 5904 h 10331"/>
                  <a:gd name="connsiteX2" fmla="*/ 0 w 4428"/>
                  <a:gd name="connsiteY2" fmla="*/ 5904 h 10331"/>
                  <a:gd name="connsiteX3" fmla="*/ 0 w 4428"/>
                  <a:gd name="connsiteY3" fmla="*/ 5904 h 10331"/>
                  <a:gd name="connsiteX4" fmla="*/ 0 w 4428"/>
                  <a:gd name="connsiteY4" fmla="*/ 10332 h 10331"/>
                  <a:gd name="connsiteX5" fmla="*/ 0 w 4428"/>
                  <a:gd name="connsiteY5" fmla="*/ 10332 h 10331"/>
                  <a:gd name="connsiteX6" fmla="*/ 0 w 4428"/>
                  <a:gd name="connsiteY6" fmla="*/ 10332 h 10331"/>
                  <a:gd name="connsiteX7" fmla="*/ 0 w 4428"/>
                  <a:gd name="connsiteY7" fmla="*/ 10332 h 10331"/>
                  <a:gd name="connsiteX8" fmla="*/ 0 w 4428"/>
                  <a:gd name="connsiteY8" fmla="*/ 10332 h 10331"/>
                  <a:gd name="connsiteX9" fmla="*/ 0 w 4428"/>
                  <a:gd name="connsiteY9" fmla="*/ 6642 h 10331"/>
                  <a:gd name="connsiteX10" fmla="*/ 0 w 4428"/>
                  <a:gd name="connsiteY10" fmla="*/ 6642 h 10331"/>
                  <a:gd name="connsiteX11" fmla="*/ 0 w 4428"/>
                  <a:gd name="connsiteY11" fmla="*/ 6642 h 10331"/>
                  <a:gd name="connsiteX12" fmla="*/ 0 w 4428"/>
                  <a:gd name="connsiteY12" fmla="*/ 6642 h 10331"/>
                  <a:gd name="connsiteX13" fmla="*/ 0 w 4428"/>
                  <a:gd name="connsiteY13" fmla="*/ 0 h 1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428" h="10331">
                    <a:moveTo>
                      <a:pt x="4428" y="738"/>
                    </a:moveTo>
                    <a:cubicBezTo>
                      <a:pt x="2267" y="1728"/>
                      <a:pt x="649" y="3617"/>
                      <a:pt x="0" y="5904"/>
                    </a:cubicBezTo>
                    <a:lnTo>
                      <a:pt x="0" y="5904"/>
                    </a:lnTo>
                    <a:lnTo>
                      <a:pt x="0" y="5904"/>
                    </a:lnTo>
                    <a:cubicBezTo>
                      <a:pt x="0" y="5904"/>
                      <a:pt x="0" y="5904"/>
                      <a:pt x="0" y="10332"/>
                    </a:cubicBezTo>
                    <a:lnTo>
                      <a:pt x="0" y="10332"/>
                    </a:lnTo>
                    <a:lnTo>
                      <a:pt x="0" y="10332"/>
                    </a:lnTo>
                    <a:lnTo>
                      <a:pt x="0" y="10332"/>
                    </a:lnTo>
                    <a:lnTo>
                      <a:pt x="0" y="10332"/>
                    </a:lnTo>
                    <a:cubicBezTo>
                      <a:pt x="0" y="10332"/>
                      <a:pt x="0" y="6642"/>
                      <a:pt x="0" y="6642"/>
                    </a:cubicBezTo>
                    <a:lnTo>
                      <a:pt x="0" y="6642"/>
                    </a:lnTo>
                    <a:lnTo>
                      <a:pt x="0" y="6642"/>
                    </a:lnTo>
                    <a:lnTo>
                      <a:pt x="0" y="6642"/>
                    </a:lnTo>
                    <a:cubicBezTo>
                      <a:pt x="1187" y="4587"/>
                      <a:pt x="1187" y="2055"/>
                      <a:pt x="0" y="0"/>
                    </a:cubicBez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37420801-4E00-4AFD-8225-3EE9260B31FF}"/>
                  </a:ext>
                </a:extLst>
              </p:cNvPr>
              <p:cNvSpPr/>
              <p:nvPr/>
            </p:nvSpPr>
            <p:spPr>
              <a:xfrm>
                <a:off x="9956965" y="1885023"/>
                <a:ext cx="5371" cy="7379"/>
              </a:xfrm>
              <a:custGeom>
                <a:avLst/>
                <a:gdLst>
                  <a:gd name="connsiteX0" fmla="*/ 467 w 5371"/>
                  <a:gd name="connsiteY0" fmla="*/ 5904 h 7379"/>
                  <a:gd name="connsiteX1" fmla="*/ 467 w 5371"/>
                  <a:gd name="connsiteY1" fmla="*/ 5904 h 7379"/>
                  <a:gd name="connsiteX2" fmla="*/ 467 w 5371"/>
                  <a:gd name="connsiteY2" fmla="*/ 5904 h 7379"/>
                  <a:gd name="connsiteX3" fmla="*/ 467 w 5371"/>
                  <a:gd name="connsiteY3" fmla="*/ 5904 h 7379"/>
                  <a:gd name="connsiteX4" fmla="*/ 467 w 5371"/>
                  <a:gd name="connsiteY4" fmla="*/ 5904 h 7379"/>
                  <a:gd name="connsiteX5" fmla="*/ 467 w 5371"/>
                  <a:gd name="connsiteY5" fmla="*/ 5904 h 7379"/>
                  <a:gd name="connsiteX6" fmla="*/ 4895 w 5371"/>
                  <a:gd name="connsiteY6" fmla="*/ 738 h 7379"/>
                  <a:gd name="connsiteX7" fmla="*/ 4895 w 5371"/>
                  <a:gd name="connsiteY7" fmla="*/ 738 h 7379"/>
                  <a:gd name="connsiteX8" fmla="*/ 4895 w 5371"/>
                  <a:gd name="connsiteY8" fmla="*/ 7380 h 7379"/>
                  <a:gd name="connsiteX9" fmla="*/ 4895 w 5371"/>
                  <a:gd name="connsiteY9" fmla="*/ 7380 h 7379"/>
                  <a:gd name="connsiteX10" fmla="*/ 4895 w 5371"/>
                  <a:gd name="connsiteY10" fmla="*/ 7380 h 7379"/>
                  <a:gd name="connsiteX11" fmla="*/ 4895 w 5371"/>
                  <a:gd name="connsiteY11" fmla="*/ 7380 h 7379"/>
                  <a:gd name="connsiteX12" fmla="*/ 4895 w 5371"/>
                  <a:gd name="connsiteY12" fmla="*/ 7380 h 7379"/>
                  <a:gd name="connsiteX13" fmla="*/ 4895 w 5371"/>
                  <a:gd name="connsiteY13" fmla="*/ 7380 h 7379"/>
                  <a:gd name="connsiteX14" fmla="*/ 467 w 5371"/>
                  <a:gd name="connsiteY14" fmla="*/ 5904 h 7379"/>
                  <a:gd name="connsiteX15" fmla="*/ 467 w 5371"/>
                  <a:gd name="connsiteY15" fmla="*/ 5904 h 7379"/>
                  <a:gd name="connsiteX16" fmla="*/ 467 w 5371"/>
                  <a:gd name="connsiteY16" fmla="*/ 5904 h 7379"/>
                  <a:gd name="connsiteX17" fmla="*/ 467 w 5371"/>
                  <a:gd name="connsiteY17" fmla="*/ 5904 h 7379"/>
                  <a:gd name="connsiteX18" fmla="*/ 467 w 5371"/>
                  <a:gd name="connsiteY18" fmla="*/ 5904 h 7379"/>
                  <a:gd name="connsiteX19" fmla="*/ 467 w 5371"/>
                  <a:gd name="connsiteY19" fmla="*/ 5904 h 7379"/>
                  <a:gd name="connsiteX20" fmla="*/ 467 w 5371"/>
                  <a:gd name="connsiteY20" fmla="*/ 5904 h 7379"/>
                  <a:gd name="connsiteX21" fmla="*/ 467 w 5371"/>
                  <a:gd name="connsiteY21" fmla="*/ 5904 h 7379"/>
                  <a:gd name="connsiteX22" fmla="*/ 467 w 5371"/>
                  <a:gd name="connsiteY22" fmla="*/ 5904 h 7379"/>
                  <a:gd name="connsiteX23" fmla="*/ 467 w 5371"/>
                  <a:gd name="connsiteY23" fmla="*/ 0 h 7379"/>
                  <a:gd name="connsiteX24" fmla="*/ 467 w 5371"/>
                  <a:gd name="connsiteY24" fmla="*/ 5166 h 7379"/>
                  <a:gd name="connsiteX25" fmla="*/ 467 w 5371"/>
                  <a:gd name="connsiteY25" fmla="*/ 5166 h 7379"/>
                  <a:gd name="connsiteX26" fmla="*/ 467 w 5371"/>
                  <a:gd name="connsiteY26" fmla="*/ 5166 h 7379"/>
                  <a:gd name="connsiteX27" fmla="*/ 467 w 5371"/>
                  <a:gd name="connsiteY27" fmla="*/ 5166 h 7379"/>
                  <a:gd name="connsiteX28" fmla="*/ 467 w 5371"/>
                  <a:gd name="connsiteY28" fmla="*/ 5166 h 7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371" h="7379">
                    <a:moveTo>
                      <a:pt x="467" y="5904"/>
                    </a:moveTo>
                    <a:lnTo>
                      <a:pt x="467" y="5904"/>
                    </a:lnTo>
                    <a:lnTo>
                      <a:pt x="467" y="5904"/>
                    </a:lnTo>
                    <a:lnTo>
                      <a:pt x="467" y="5904"/>
                    </a:lnTo>
                    <a:lnTo>
                      <a:pt x="467" y="5904"/>
                    </a:lnTo>
                    <a:lnTo>
                      <a:pt x="467" y="5904"/>
                    </a:lnTo>
                    <a:cubicBezTo>
                      <a:pt x="1262" y="3699"/>
                      <a:pt x="2837" y="1861"/>
                      <a:pt x="4895" y="738"/>
                    </a:cubicBezTo>
                    <a:lnTo>
                      <a:pt x="4895" y="738"/>
                    </a:lnTo>
                    <a:cubicBezTo>
                      <a:pt x="5530" y="2906"/>
                      <a:pt x="5530" y="5212"/>
                      <a:pt x="4895" y="7380"/>
                    </a:cubicBezTo>
                    <a:lnTo>
                      <a:pt x="4895" y="7380"/>
                    </a:lnTo>
                    <a:lnTo>
                      <a:pt x="4895" y="7380"/>
                    </a:lnTo>
                    <a:lnTo>
                      <a:pt x="4895" y="7380"/>
                    </a:lnTo>
                    <a:lnTo>
                      <a:pt x="4895" y="7380"/>
                    </a:lnTo>
                    <a:lnTo>
                      <a:pt x="4895" y="7380"/>
                    </a:lnTo>
                    <a:close/>
                    <a:moveTo>
                      <a:pt x="467" y="5904"/>
                    </a:moveTo>
                    <a:lnTo>
                      <a:pt x="467" y="5904"/>
                    </a:lnTo>
                    <a:cubicBezTo>
                      <a:pt x="467" y="5904"/>
                      <a:pt x="467" y="5904"/>
                      <a:pt x="467" y="5904"/>
                    </a:cubicBezTo>
                    <a:lnTo>
                      <a:pt x="467" y="5904"/>
                    </a:lnTo>
                    <a:lnTo>
                      <a:pt x="467" y="5904"/>
                    </a:lnTo>
                    <a:lnTo>
                      <a:pt x="467" y="5904"/>
                    </a:lnTo>
                    <a:lnTo>
                      <a:pt x="467" y="5904"/>
                    </a:lnTo>
                    <a:lnTo>
                      <a:pt x="467" y="5904"/>
                    </a:lnTo>
                    <a:lnTo>
                      <a:pt x="467" y="5904"/>
                    </a:lnTo>
                    <a:cubicBezTo>
                      <a:pt x="722" y="3945"/>
                      <a:pt x="722" y="1959"/>
                      <a:pt x="467" y="0"/>
                    </a:cubicBezTo>
                    <a:cubicBezTo>
                      <a:pt x="-156" y="1666"/>
                      <a:pt x="-156" y="3500"/>
                      <a:pt x="467" y="5166"/>
                    </a:cubicBezTo>
                    <a:lnTo>
                      <a:pt x="467" y="5166"/>
                    </a:lnTo>
                    <a:lnTo>
                      <a:pt x="467" y="5166"/>
                    </a:lnTo>
                    <a:lnTo>
                      <a:pt x="467" y="5166"/>
                    </a:lnTo>
                    <a:lnTo>
                      <a:pt x="467" y="5166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79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56694" y="1894888"/>
              <a:ext cx="18450" cy="4894"/>
              <a:chOff x="9956694" y="1894888"/>
              <a:chExt cx="18450" cy="4894"/>
            </a:xfrm>
          </p:grpSpPr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E15DB5CD-0FE9-4AB4-8C4B-0195301B473D}"/>
                  </a:ext>
                </a:extLst>
              </p:cNvPr>
              <p:cNvSpPr/>
              <p:nvPr/>
            </p:nvSpPr>
            <p:spPr>
              <a:xfrm>
                <a:off x="9956694" y="1895355"/>
                <a:ext cx="18450" cy="73800"/>
              </a:xfrm>
              <a:custGeom>
                <a:avLst/>
                <a:gdLst>
                  <a:gd name="connsiteX0" fmla="*/ 0 w 18450"/>
                  <a:gd name="connsiteY0" fmla="*/ 0 h 73800"/>
                  <a:gd name="connsiteX1" fmla="*/ 0 w 18450"/>
                  <a:gd name="connsiteY1" fmla="*/ 0 h 73800"/>
                  <a:gd name="connsiteX2" fmla="*/ 0 w 18450"/>
                  <a:gd name="connsiteY2" fmla="*/ 0 h 73800"/>
                  <a:gd name="connsiteX3" fmla="*/ 0 w 18450"/>
                  <a:gd name="connsiteY3" fmla="*/ 0 h 73800"/>
                  <a:gd name="connsiteX4" fmla="*/ 5904 w 18450"/>
                  <a:gd name="connsiteY4" fmla="*/ 0 h 73800"/>
                  <a:gd name="connsiteX5" fmla="*/ 5904 w 18450"/>
                  <a:gd name="connsiteY5" fmla="*/ 0 h 73800"/>
                  <a:gd name="connsiteX6" fmla="*/ 18450 w 18450"/>
                  <a:gd name="connsiteY6" fmla="*/ 0 h 73800"/>
                  <a:gd name="connsiteX7" fmla="*/ 8118 w 18450"/>
                  <a:gd name="connsiteY7" fmla="*/ 0 h 73800"/>
                  <a:gd name="connsiteX8" fmla="*/ 8118 w 18450"/>
                  <a:gd name="connsiteY8" fmla="*/ 0 h 73800"/>
                  <a:gd name="connsiteX9" fmla="*/ 8118 w 18450"/>
                  <a:gd name="connsiteY9" fmla="*/ 0 h 73800"/>
                  <a:gd name="connsiteX10" fmla="*/ 2214 w 18450"/>
                  <a:gd name="connsiteY10" fmla="*/ 0 h 73800"/>
                  <a:gd name="connsiteX11" fmla="*/ 2214 w 18450"/>
                  <a:gd name="connsiteY11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450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5904" y="0"/>
                    </a:lnTo>
                    <a:lnTo>
                      <a:pt x="5904" y="0"/>
                    </a:lnTo>
                    <a:lnTo>
                      <a:pt x="18450" y="0"/>
                    </a:lnTo>
                    <a:lnTo>
                      <a:pt x="8118" y="0"/>
                    </a:lnTo>
                    <a:lnTo>
                      <a:pt x="8118" y="0"/>
                    </a:lnTo>
                    <a:lnTo>
                      <a:pt x="8118" y="0"/>
                    </a:lnTo>
                    <a:lnTo>
                      <a:pt x="2214" y="0"/>
                    </a:lnTo>
                    <a:lnTo>
                      <a:pt x="2214" y="0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7D78B128-EDC4-4D71-B587-0498C96DD019}"/>
                  </a:ext>
                </a:extLst>
              </p:cNvPr>
              <p:cNvSpPr/>
              <p:nvPr/>
            </p:nvSpPr>
            <p:spPr>
              <a:xfrm>
                <a:off x="9956694" y="1894888"/>
                <a:ext cx="18450" cy="4894"/>
              </a:xfrm>
              <a:custGeom>
                <a:avLst/>
                <a:gdLst>
                  <a:gd name="connsiteX0" fmla="*/ 8856 w 18450"/>
                  <a:gd name="connsiteY0" fmla="*/ 4895 h 4894"/>
                  <a:gd name="connsiteX1" fmla="*/ 8856 w 18450"/>
                  <a:gd name="connsiteY1" fmla="*/ 4895 h 4894"/>
                  <a:gd name="connsiteX2" fmla="*/ 8856 w 18450"/>
                  <a:gd name="connsiteY2" fmla="*/ 4895 h 4894"/>
                  <a:gd name="connsiteX3" fmla="*/ 8856 w 18450"/>
                  <a:gd name="connsiteY3" fmla="*/ 4895 h 4894"/>
                  <a:gd name="connsiteX4" fmla="*/ 8856 w 18450"/>
                  <a:gd name="connsiteY4" fmla="*/ 4895 h 4894"/>
                  <a:gd name="connsiteX5" fmla="*/ 8856 w 18450"/>
                  <a:gd name="connsiteY5" fmla="*/ 4895 h 4894"/>
                  <a:gd name="connsiteX6" fmla="*/ 8856 w 18450"/>
                  <a:gd name="connsiteY6" fmla="*/ 4895 h 4894"/>
                  <a:gd name="connsiteX7" fmla="*/ 8856 w 18450"/>
                  <a:gd name="connsiteY7" fmla="*/ 4895 h 4894"/>
                  <a:gd name="connsiteX8" fmla="*/ 8856 w 18450"/>
                  <a:gd name="connsiteY8" fmla="*/ 4895 h 4894"/>
                  <a:gd name="connsiteX9" fmla="*/ 15498 w 18450"/>
                  <a:gd name="connsiteY9" fmla="*/ 4895 h 4894"/>
                  <a:gd name="connsiteX10" fmla="*/ 15498 w 18450"/>
                  <a:gd name="connsiteY10" fmla="*/ 4895 h 4894"/>
                  <a:gd name="connsiteX11" fmla="*/ 18450 w 18450"/>
                  <a:gd name="connsiteY11" fmla="*/ 467 h 4894"/>
                  <a:gd name="connsiteX12" fmla="*/ 18450 w 18450"/>
                  <a:gd name="connsiteY12" fmla="*/ 467 h 4894"/>
                  <a:gd name="connsiteX13" fmla="*/ 8118 w 18450"/>
                  <a:gd name="connsiteY13" fmla="*/ 467 h 4894"/>
                  <a:gd name="connsiteX14" fmla="*/ 8118 w 18450"/>
                  <a:gd name="connsiteY14" fmla="*/ 467 h 4894"/>
                  <a:gd name="connsiteX15" fmla="*/ 8118 w 18450"/>
                  <a:gd name="connsiteY15" fmla="*/ 467 h 4894"/>
                  <a:gd name="connsiteX16" fmla="*/ 0 w 18450"/>
                  <a:gd name="connsiteY16" fmla="*/ 467 h 4894"/>
                  <a:gd name="connsiteX17" fmla="*/ 0 w 18450"/>
                  <a:gd name="connsiteY17" fmla="*/ 467 h 4894"/>
                  <a:gd name="connsiteX18" fmla="*/ 0 w 18450"/>
                  <a:gd name="connsiteY18" fmla="*/ 467 h 4894"/>
                  <a:gd name="connsiteX19" fmla="*/ 0 w 18450"/>
                  <a:gd name="connsiteY19" fmla="*/ 467 h 4894"/>
                  <a:gd name="connsiteX20" fmla="*/ 0 w 18450"/>
                  <a:gd name="connsiteY20" fmla="*/ 467 h 4894"/>
                  <a:gd name="connsiteX21" fmla="*/ 0 w 18450"/>
                  <a:gd name="connsiteY21" fmla="*/ 467 h 4894"/>
                  <a:gd name="connsiteX22" fmla="*/ 5904 w 18450"/>
                  <a:gd name="connsiteY22" fmla="*/ 467 h 4894"/>
                  <a:gd name="connsiteX23" fmla="*/ 738 w 18450"/>
                  <a:gd name="connsiteY23" fmla="*/ 467 h 4894"/>
                  <a:gd name="connsiteX24" fmla="*/ 738 w 18450"/>
                  <a:gd name="connsiteY24" fmla="*/ 467 h 4894"/>
                  <a:gd name="connsiteX25" fmla="*/ 738 w 18450"/>
                  <a:gd name="connsiteY25" fmla="*/ 467 h 4894"/>
                  <a:gd name="connsiteX26" fmla="*/ 738 w 18450"/>
                  <a:gd name="connsiteY26" fmla="*/ 467 h 4894"/>
                  <a:gd name="connsiteX27" fmla="*/ 738 w 18450"/>
                  <a:gd name="connsiteY27" fmla="*/ 467 h 4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8450" h="4894">
                    <a:moveTo>
                      <a:pt x="8856" y="4895"/>
                    </a:moveTo>
                    <a:lnTo>
                      <a:pt x="8856" y="4895"/>
                    </a:lnTo>
                    <a:lnTo>
                      <a:pt x="8856" y="4895"/>
                    </a:lnTo>
                    <a:lnTo>
                      <a:pt x="8856" y="4895"/>
                    </a:lnTo>
                    <a:lnTo>
                      <a:pt x="8856" y="4895"/>
                    </a:lnTo>
                    <a:lnTo>
                      <a:pt x="8856" y="4895"/>
                    </a:lnTo>
                    <a:lnTo>
                      <a:pt x="8856" y="4895"/>
                    </a:lnTo>
                    <a:lnTo>
                      <a:pt x="8856" y="4895"/>
                    </a:lnTo>
                    <a:lnTo>
                      <a:pt x="8856" y="4895"/>
                    </a:lnTo>
                    <a:lnTo>
                      <a:pt x="15498" y="4895"/>
                    </a:lnTo>
                    <a:lnTo>
                      <a:pt x="15498" y="4895"/>
                    </a:lnTo>
                    <a:cubicBezTo>
                      <a:pt x="16005" y="3151"/>
                      <a:pt x="17035" y="1605"/>
                      <a:pt x="18450" y="467"/>
                    </a:cubicBezTo>
                    <a:lnTo>
                      <a:pt x="18450" y="467"/>
                    </a:lnTo>
                    <a:lnTo>
                      <a:pt x="8118" y="467"/>
                    </a:lnTo>
                    <a:lnTo>
                      <a:pt x="8118" y="467"/>
                    </a:lnTo>
                    <a:lnTo>
                      <a:pt x="8118" y="467"/>
                    </a:lnTo>
                    <a:close/>
                    <a:moveTo>
                      <a:pt x="0" y="467"/>
                    </a:moveTo>
                    <a:lnTo>
                      <a:pt x="0" y="467"/>
                    </a:lnTo>
                    <a:lnTo>
                      <a:pt x="0" y="467"/>
                    </a:lnTo>
                    <a:lnTo>
                      <a:pt x="0" y="467"/>
                    </a:lnTo>
                    <a:lnTo>
                      <a:pt x="0" y="467"/>
                    </a:lnTo>
                    <a:lnTo>
                      <a:pt x="0" y="467"/>
                    </a:lnTo>
                    <a:cubicBezTo>
                      <a:pt x="1919" y="1087"/>
                      <a:pt x="3985" y="1087"/>
                      <a:pt x="5904" y="467"/>
                    </a:cubicBezTo>
                    <a:cubicBezTo>
                      <a:pt x="4238" y="-156"/>
                      <a:pt x="2404" y="-156"/>
                      <a:pt x="738" y="467"/>
                    </a:cubicBezTo>
                    <a:lnTo>
                      <a:pt x="738" y="467"/>
                    </a:lnTo>
                    <a:lnTo>
                      <a:pt x="738" y="467"/>
                    </a:lnTo>
                    <a:lnTo>
                      <a:pt x="738" y="467"/>
                    </a:lnTo>
                    <a:lnTo>
                      <a:pt x="738" y="467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82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36029" y="1888005"/>
              <a:ext cx="19925" cy="7703"/>
              <a:chOff x="9936029" y="1888005"/>
              <a:chExt cx="19925" cy="7703"/>
            </a:xfrm>
          </p:grpSpPr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1182AF4B-5A99-4433-B7D7-22E129129F40}"/>
                  </a:ext>
                </a:extLst>
              </p:cNvPr>
              <p:cNvSpPr/>
              <p:nvPr/>
            </p:nvSpPr>
            <p:spPr>
              <a:xfrm>
                <a:off x="9941195" y="1894806"/>
                <a:ext cx="14759" cy="802"/>
              </a:xfrm>
              <a:custGeom>
                <a:avLst/>
                <a:gdLst>
                  <a:gd name="connsiteX0" fmla="*/ 10332 w 14759"/>
                  <a:gd name="connsiteY0" fmla="*/ 549 h 802"/>
                  <a:gd name="connsiteX1" fmla="*/ 10332 w 14759"/>
                  <a:gd name="connsiteY1" fmla="*/ 549 h 802"/>
                  <a:gd name="connsiteX2" fmla="*/ 10332 w 14759"/>
                  <a:gd name="connsiteY2" fmla="*/ 549 h 802"/>
                  <a:gd name="connsiteX3" fmla="*/ 10332 w 14759"/>
                  <a:gd name="connsiteY3" fmla="*/ 549 h 802"/>
                  <a:gd name="connsiteX4" fmla="*/ 6642 w 14759"/>
                  <a:gd name="connsiteY4" fmla="*/ 549 h 802"/>
                  <a:gd name="connsiteX5" fmla="*/ 6642 w 14759"/>
                  <a:gd name="connsiteY5" fmla="*/ 549 h 802"/>
                  <a:gd name="connsiteX6" fmla="*/ 6642 w 14759"/>
                  <a:gd name="connsiteY6" fmla="*/ 549 h 802"/>
                  <a:gd name="connsiteX7" fmla="*/ 0 w 14759"/>
                  <a:gd name="connsiteY7" fmla="*/ 549 h 802"/>
                  <a:gd name="connsiteX8" fmla="*/ 5166 w 14759"/>
                  <a:gd name="connsiteY8" fmla="*/ 549 h 802"/>
                  <a:gd name="connsiteX9" fmla="*/ 5166 w 14759"/>
                  <a:gd name="connsiteY9" fmla="*/ 549 h 802"/>
                  <a:gd name="connsiteX10" fmla="*/ 14760 w 14759"/>
                  <a:gd name="connsiteY10" fmla="*/ 549 h 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59" h="802">
                    <a:moveTo>
                      <a:pt x="10332" y="549"/>
                    </a:moveTo>
                    <a:lnTo>
                      <a:pt x="10332" y="549"/>
                    </a:lnTo>
                    <a:lnTo>
                      <a:pt x="10332" y="549"/>
                    </a:lnTo>
                    <a:lnTo>
                      <a:pt x="10332" y="549"/>
                    </a:lnTo>
                    <a:lnTo>
                      <a:pt x="6642" y="549"/>
                    </a:lnTo>
                    <a:lnTo>
                      <a:pt x="6642" y="549"/>
                    </a:lnTo>
                    <a:lnTo>
                      <a:pt x="6642" y="549"/>
                    </a:lnTo>
                    <a:cubicBezTo>
                      <a:pt x="4489" y="-183"/>
                      <a:pt x="2153" y="-183"/>
                      <a:pt x="0" y="549"/>
                    </a:cubicBezTo>
                    <a:cubicBezTo>
                      <a:pt x="1706" y="887"/>
                      <a:pt x="3461" y="887"/>
                      <a:pt x="5166" y="549"/>
                    </a:cubicBezTo>
                    <a:lnTo>
                      <a:pt x="5166" y="549"/>
                    </a:lnTo>
                    <a:lnTo>
                      <a:pt x="14760" y="549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CE5CD9C1-61EB-4469-9872-45B67DD5483A}"/>
                  </a:ext>
                </a:extLst>
              </p:cNvPr>
              <p:cNvSpPr/>
              <p:nvPr/>
            </p:nvSpPr>
            <p:spPr>
              <a:xfrm>
                <a:off x="9936029" y="1888005"/>
                <a:ext cx="15498" cy="7703"/>
              </a:xfrm>
              <a:custGeom>
                <a:avLst/>
                <a:gdLst>
                  <a:gd name="connsiteX0" fmla="*/ 5166 w 15498"/>
                  <a:gd name="connsiteY0" fmla="*/ 7349 h 7703"/>
                  <a:gd name="connsiteX1" fmla="*/ 5166 w 15498"/>
                  <a:gd name="connsiteY1" fmla="*/ 7349 h 7703"/>
                  <a:gd name="connsiteX2" fmla="*/ 5166 w 15498"/>
                  <a:gd name="connsiteY2" fmla="*/ 7349 h 7703"/>
                  <a:gd name="connsiteX3" fmla="*/ 5166 w 15498"/>
                  <a:gd name="connsiteY3" fmla="*/ 7349 h 7703"/>
                  <a:gd name="connsiteX4" fmla="*/ 0 w 15498"/>
                  <a:gd name="connsiteY4" fmla="*/ 7349 h 7703"/>
                  <a:gd name="connsiteX5" fmla="*/ 0 w 15498"/>
                  <a:gd name="connsiteY5" fmla="*/ 7349 h 7703"/>
                  <a:gd name="connsiteX6" fmla="*/ 5904 w 15498"/>
                  <a:gd name="connsiteY6" fmla="*/ 7349 h 7703"/>
                  <a:gd name="connsiteX7" fmla="*/ 5904 w 15498"/>
                  <a:gd name="connsiteY7" fmla="*/ 7349 h 7703"/>
                  <a:gd name="connsiteX8" fmla="*/ 5904 w 15498"/>
                  <a:gd name="connsiteY8" fmla="*/ 7349 h 7703"/>
                  <a:gd name="connsiteX9" fmla="*/ 9594 w 15498"/>
                  <a:gd name="connsiteY9" fmla="*/ 7349 h 7703"/>
                  <a:gd name="connsiteX10" fmla="*/ 9594 w 15498"/>
                  <a:gd name="connsiteY10" fmla="*/ 7349 h 7703"/>
                  <a:gd name="connsiteX11" fmla="*/ 9594 w 15498"/>
                  <a:gd name="connsiteY11" fmla="*/ 7349 h 7703"/>
                  <a:gd name="connsiteX12" fmla="*/ 9594 w 15498"/>
                  <a:gd name="connsiteY12" fmla="*/ 7349 h 7703"/>
                  <a:gd name="connsiteX13" fmla="*/ 9594 w 15498"/>
                  <a:gd name="connsiteY13" fmla="*/ 7349 h 7703"/>
                  <a:gd name="connsiteX14" fmla="*/ 9594 w 15498"/>
                  <a:gd name="connsiteY14" fmla="*/ 7349 h 7703"/>
                  <a:gd name="connsiteX15" fmla="*/ 9594 w 15498"/>
                  <a:gd name="connsiteY15" fmla="*/ 7349 h 7703"/>
                  <a:gd name="connsiteX16" fmla="*/ 5166 w 15498"/>
                  <a:gd name="connsiteY16" fmla="*/ 7349 h 7703"/>
                  <a:gd name="connsiteX17" fmla="*/ 5166 w 15498"/>
                  <a:gd name="connsiteY17" fmla="*/ 1445 h 7703"/>
                  <a:gd name="connsiteX18" fmla="*/ 10332 w 15498"/>
                  <a:gd name="connsiteY18" fmla="*/ 1445 h 7703"/>
                  <a:gd name="connsiteX19" fmla="*/ 10332 w 15498"/>
                  <a:gd name="connsiteY19" fmla="*/ 1445 h 7703"/>
                  <a:gd name="connsiteX20" fmla="*/ 10332 w 15498"/>
                  <a:gd name="connsiteY20" fmla="*/ 7349 h 7703"/>
                  <a:gd name="connsiteX21" fmla="*/ 15498 w 15498"/>
                  <a:gd name="connsiteY21" fmla="*/ 7349 h 7703"/>
                  <a:gd name="connsiteX22" fmla="*/ 15498 w 15498"/>
                  <a:gd name="connsiteY22" fmla="*/ 7349 h 7703"/>
                  <a:gd name="connsiteX23" fmla="*/ 15498 w 15498"/>
                  <a:gd name="connsiteY23" fmla="*/ 7349 h 7703"/>
                  <a:gd name="connsiteX24" fmla="*/ 15498 w 15498"/>
                  <a:gd name="connsiteY24" fmla="*/ 7349 h 7703"/>
                  <a:gd name="connsiteX25" fmla="*/ 15498 w 15498"/>
                  <a:gd name="connsiteY25" fmla="*/ 7349 h 7703"/>
                  <a:gd name="connsiteX26" fmla="*/ 11808 w 15498"/>
                  <a:gd name="connsiteY26" fmla="*/ 7349 h 7703"/>
                  <a:gd name="connsiteX27" fmla="*/ 11808 w 15498"/>
                  <a:gd name="connsiteY27" fmla="*/ 7349 h 7703"/>
                  <a:gd name="connsiteX28" fmla="*/ 11808 w 15498"/>
                  <a:gd name="connsiteY28" fmla="*/ 7349 h 7703"/>
                  <a:gd name="connsiteX29" fmla="*/ 11808 w 15498"/>
                  <a:gd name="connsiteY29" fmla="*/ 7349 h 7703"/>
                  <a:gd name="connsiteX30" fmla="*/ 7528 w 15498"/>
                  <a:gd name="connsiteY30" fmla="*/ 179 h 7703"/>
                  <a:gd name="connsiteX31" fmla="*/ 2214 w 15498"/>
                  <a:gd name="connsiteY31" fmla="*/ 1445 h 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5498" h="7703">
                    <a:moveTo>
                      <a:pt x="5166" y="7349"/>
                    </a:moveTo>
                    <a:lnTo>
                      <a:pt x="5166" y="7349"/>
                    </a:lnTo>
                    <a:lnTo>
                      <a:pt x="5166" y="7349"/>
                    </a:lnTo>
                    <a:lnTo>
                      <a:pt x="5166" y="7349"/>
                    </a:lnTo>
                    <a:cubicBezTo>
                      <a:pt x="3477" y="7821"/>
                      <a:pt x="1689" y="7821"/>
                      <a:pt x="0" y="7349"/>
                    </a:cubicBezTo>
                    <a:lnTo>
                      <a:pt x="0" y="7349"/>
                    </a:lnTo>
                    <a:cubicBezTo>
                      <a:pt x="1898" y="6608"/>
                      <a:pt x="4006" y="6608"/>
                      <a:pt x="5904" y="7349"/>
                    </a:cubicBezTo>
                    <a:lnTo>
                      <a:pt x="5904" y="7349"/>
                    </a:lnTo>
                    <a:lnTo>
                      <a:pt x="5904" y="7349"/>
                    </a:lnTo>
                    <a:lnTo>
                      <a:pt x="9594" y="7349"/>
                    </a:lnTo>
                    <a:lnTo>
                      <a:pt x="9594" y="7349"/>
                    </a:lnTo>
                    <a:lnTo>
                      <a:pt x="9594" y="7349"/>
                    </a:lnTo>
                    <a:lnTo>
                      <a:pt x="9594" y="7349"/>
                    </a:lnTo>
                    <a:lnTo>
                      <a:pt x="9594" y="7349"/>
                    </a:lnTo>
                    <a:lnTo>
                      <a:pt x="9594" y="7349"/>
                    </a:lnTo>
                    <a:lnTo>
                      <a:pt x="9594" y="7349"/>
                    </a:lnTo>
                    <a:lnTo>
                      <a:pt x="5166" y="7349"/>
                    </a:lnTo>
                    <a:close/>
                    <a:moveTo>
                      <a:pt x="5166" y="1445"/>
                    </a:moveTo>
                    <a:cubicBezTo>
                      <a:pt x="6797" y="2238"/>
                      <a:pt x="8701" y="2238"/>
                      <a:pt x="10332" y="1445"/>
                    </a:cubicBezTo>
                    <a:lnTo>
                      <a:pt x="10332" y="1445"/>
                    </a:lnTo>
                    <a:lnTo>
                      <a:pt x="10332" y="7349"/>
                    </a:lnTo>
                    <a:lnTo>
                      <a:pt x="15498" y="7349"/>
                    </a:lnTo>
                    <a:lnTo>
                      <a:pt x="15498" y="7349"/>
                    </a:lnTo>
                    <a:lnTo>
                      <a:pt x="15498" y="7349"/>
                    </a:lnTo>
                    <a:lnTo>
                      <a:pt x="15498" y="7349"/>
                    </a:lnTo>
                    <a:lnTo>
                      <a:pt x="15498" y="7349"/>
                    </a:lnTo>
                    <a:lnTo>
                      <a:pt x="11808" y="7349"/>
                    </a:lnTo>
                    <a:lnTo>
                      <a:pt x="11808" y="7349"/>
                    </a:lnTo>
                    <a:lnTo>
                      <a:pt x="11808" y="7349"/>
                    </a:lnTo>
                    <a:lnTo>
                      <a:pt x="11808" y="7349"/>
                    </a:lnTo>
                    <a:cubicBezTo>
                      <a:pt x="12606" y="4188"/>
                      <a:pt x="10690" y="978"/>
                      <a:pt x="7528" y="179"/>
                    </a:cubicBezTo>
                    <a:cubicBezTo>
                      <a:pt x="5657" y="-293"/>
                      <a:pt x="3672" y="180"/>
                      <a:pt x="2214" y="14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85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50051" y="1887975"/>
              <a:ext cx="5083" cy="7973"/>
              <a:chOff x="9950051" y="1887975"/>
              <a:chExt cx="5083" cy="7973"/>
            </a:xfrm>
          </p:grpSpPr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7B930544-DCAF-464E-9ABA-54D181DA6B18}"/>
                  </a:ext>
                </a:extLst>
              </p:cNvPr>
              <p:cNvSpPr/>
              <p:nvPr/>
            </p:nvSpPr>
            <p:spPr>
              <a:xfrm>
                <a:off x="9950051" y="1894761"/>
                <a:ext cx="4427" cy="1186"/>
              </a:xfrm>
              <a:custGeom>
                <a:avLst/>
                <a:gdLst>
                  <a:gd name="connsiteX0" fmla="*/ 0 w 4427"/>
                  <a:gd name="connsiteY0" fmla="*/ 593 h 1186"/>
                  <a:gd name="connsiteX1" fmla="*/ 4428 w 4427"/>
                  <a:gd name="connsiteY1" fmla="*/ 593 h 1186"/>
                  <a:gd name="connsiteX2" fmla="*/ 4428 w 4427"/>
                  <a:gd name="connsiteY2" fmla="*/ 593 h 1186"/>
                  <a:gd name="connsiteX3" fmla="*/ 0 w 4427"/>
                  <a:gd name="connsiteY3" fmla="*/ 593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7" h="1186">
                    <a:moveTo>
                      <a:pt x="0" y="593"/>
                    </a:moveTo>
                    <a:cubicBezTo>
                      <a:pt x="1370" y="-198"/>
                      <a:pt x="3058" y="-198"/>
                      <a:pt x="4428" y="593"/>
                    </a:cubicBezTo>
                    <a:lnTo>
                      <a:pt x="4428" y="593"/>
                    </a:lnTo>
                    <a:cubicBezTo>
                      <a:pt x="3058" y="1384"/>
                      <a:pt x="1370" y="1384"/>
                      <a:pt x="0" y="593"/>
                    </a:cubicBezTo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B021522-C8AF-493B-89C1-28DB26BDFD99}"/>
                  </a:ext>
                </a:extLst>
              </p:cNvPr>
              <p:cNvSpPr/>
              <p:nvPr/>
            </p:nvSpPr>
            <p:spPr>
              <a:xfrm>
                <a:off x="9950051" y="1887975"/>
                <a:ext cx="5083" cy="7973"/>
              </a:xfrm>
              <a:custGeom>
                <a:avLst/>
                <a:gdLst>
                  <a:gd name="connsiteX0" fmla="*/ 4428 w 5083"/>
                  <a:gd name="connsiteY0" fmla="*/ 7380 h 7973"/>
                  <a:gd name="connsiteX1" fmla="*/ 0 w 5083"/>
                  <a:gd name="connsiteY1" fmla="*/ 7380 h 7973"/>
                  <a:gd name="connsiteX2" fmla="*/ 4428 w 5083"/>
                  <a:gd name="connsiteY2" fmla="*/ 7380 h 7973"/>
                  <a:gd name="connsiteX3" fmla="*/ 4428 w 5083"/>
                  <a:gd name="connsiteY3" fmla="*/ 7380 h 7973"/>
                  <a:gd name="connsiteX4" fmla="*/ 4428 w 5083"/>
                  <a:gd name="connsiteY4" fmla="*/ 0 h 7973"/>
                  <a:gd name="connsiteX5" fmla="*/ 4428 w 5083"/>
                  <a:gd name="connsiteY5" fmla="*/ 0 h 7973"/>
                  <a:gd name="connsiteX6" fmla="*/ 4428 w 5083"/>
                  <a:gd name="connsiteY6" fmla="*/ 0 h 7973"/>
                  <a:gd name="connsiteX7" fmla="*/ 4428 w 5083"/>
                  <a:gd name="connsiteY7" fmla="*/ 738 h 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83" h="7973">
                    <a:moveTo>
                      <a:pt x="4428" y="7380"/>
                    </a:moveTo>
                    <a:cubicBezTo>
                      <a:pt x="3058" y="8171"/>
                      <a:pt x="1370" y="8171"/>
                      <a:pt x="0" y="7380"/>
                    </a:cubicBezTo>
                    <a:cubicBezTo>
                      <a:pt x="0" y="7380"/>
                      <a:pt x="0" y="7380"/>
                      <a:pt x="4428" y="7380"/>
                    </a:cubicBezTo>
                    <a:lnTo>
                      <a:pt x="4428" y="7380"/>
                    </a:lnTo>
                    <a:close/>
                    <a:moveTo>
                      <a:pt x="4428" y="0"/>
                    </a:moveTo>
                    <a:lnTo>
                      <a:pt x="4428" y="0"/>
                    </a:lnTo>
                    <a:lnTo>
                      <a:pt x="4428" y="0"/>
                    </a:lnTo>
                    <a:cubicBezTo>
                      <a:pt x="4428" y="0"/>
                      <a:pt x="5904" y="738"/>
                      <a:pt x="4428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88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89903" y="1899782"/>
              <a:ext cx="5166" cy="5903"/>
              <a:chOff x="9989903" y="1899782"/>
              <a:chExt cx="5166" cy="5903"/>
            </a:xfrm>
          </p:grpSpPr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A58C2AE5-E90F-4A1C-A217-82FE6A00033D}"/>
                  </a:ext>
                </a:extLst>
              </p:cNvPr>
              <p:cNvSpPr/>
              <p:nvPr/>
            </p:nvSpPr>
            <p:spPr>
              <a:xfrm>
                <a:off x="9989903" y="1900521"/>
                <a:ext cx="4428" cy="4427"/>
              </a:xfrm>
              <a:custGeom>
                <a:avLst/>
                <a:gdLst>
                  <a:gd name="connsiteX0" fmla="*/ 4428 w 4428"/>
                  <a:gd name="connsiteY0" fmla="*/ 0 h 4427"/>
                  <a:gd name="connsiteX1" fmla="*/ 0 w 4428"/>
                  <a:gd name="connsiteY1" fmla="*/ 0 h 4427"/>
                  <a:gd name="connsiteX2" fmla="*/ 0 w 4428"/>
                  <a:gd name="connsiteY2" fmla="*/ 4428 h 4427"/>
                  <a:gd name="connsiteX3" fmla="*/ 4428 w 4428"/>
                  <a:gd name="connsiteY3" fmla="*/ 4428 h 4427"/>
                  <a:gd name="connsiteX4" fmla="*/ 4428 w 4428"/>
                  <a:gd name="connsiteY4" fmla="*/ 442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8" h="4427">
                    <a:moveTo>
                      <a:pt x="4428" y="0"/>
                    </a:moveTo>
                    <a:cubicBezTo>
                      <a:pt x="4428" y="0"/>
                      <a:pt x="4428" y="0"/>
                      <a:pt x="0" y="0"/>
                    </a:cubicBezTo>
                    <a:lnTo>
                      <a:pt x="0" y="4428"/>
                    </a:lnTo>
                    <a:lnTo>
                      <a:pt x="4428" y="4428"/>
                    </a:lnTo>
                    <a:cubicBezTo>
                      <a:pt x="4428" y="4428"/>
                      <a:pt x="4428" y="4428"/>
                      <a:pt x="4428" y="4428"/>
                    </a:cubicBezTo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0A3351FB-2AA3-4566-B86E-A7DC0E0959F3}"/>
                  </a:ext>
                </a:extLst>
              </p:cNvPr>
              <p:cNvSpPr/>
              <p:nvPr/>
            </p:nvSpPr>
            <p:spPr>
              <a:xfrm>
                <a:off x="9990642" y="1899782"/>
                <a:ext cx="4427" cy="5903"/>
              </a:xfrm>
              <a:custGeom>
                <a:avLst/>
                <a:gdLst>
                  <a:gd name="connsiteX0" fmla="*/ 0 w 4427"/>
                  <a:gd name="connsiteY0" fmla="*/ 5904 h 5903"/>
                  <a:gd name="connsiteX1" fmla="*/ 0 w 4427"/>
                  <a:gd name="connsiteY1" fmla="*/ 5904 h 5903"/>
                  <a:gd name="connsiteX2" fmla="*/ 0 w 4427"/>
                  <a:gd name="connsiteY2" fmla="*/ 5904 h 5903"/>
                  <a:gd name="connsiteX3" fmla="*/ 4428 w 4427"/>
                  <a:gd name="connsiteY3" fmla="*/ 5904 h 5903"/>
                  <a:gd name="connsiteX4" fmla="*/ 4428 w 4427"/>
                  <a:gd name="connsiteY4" fmla="*/ 5904 h 5903"/>
                  <a:gd name="connsiteX5" fmla="*/ 4428 w 4427"/>
                  <a:gd name="connsiteY5" fmla="*/ 5904 h 5903"/>
                  <a:gd name="connsiteX6" fmla="*/ 0 w 4427"/>
                  <a:gd name="connsiteY6" fmla="*/ 0 h 5903"/>
                  <a:gd name="connsiteX7" fmla="*/ 0 w 4427"/>
                  <a:gd name="connsiteY7" fmla="*/ 0 h 5903"/>
                  <a:gd name="connsiteX8" fmla="*/ 0 w 4427"/>
                  <a:gd name="connsiteY8" fmla="*/ 0 h 5903"/>
                  <a:gd name="connsiteX9" fmla="*/ 0 w 4427"/>
                  <a:gd name="connsiteY9" fmla="*/ 0 h 5903"/>
                  <a:gd name="connsiteX10" fmla="*/ 0 w 4427"/>
                  <a:gd name="connsiteY10" fmla="*/ 0 h 5903"/>
                  <a:gd name="connsiteX11" fmla="*/ 0 w 4427"/>
                  <a:gd name="connsiteY11" fmla="*/ 0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27" h="5903">
                    <a:moveTo>
                      <a:pt x="0" y="5904"/>
                    </a:moveTo>
                    <a:lnTo>
                      <a:pt x="0" y="5904"/>
                    </a:lnTo>
                    <a:lnTo>
                      <a:pt x="0" y="5904"/>
                    </a:lnTo>
                    <a:lnTo>
                      <a:pt x="4428" y="5904"/>
                    </a:lnTo>
                    <a:lnTo>
                      <a:pt x="4428" y="5904"/>
                    </a:lnTo>
                    <a:lnTo>
                      <a:pt x="4428" y="5904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91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74962" y="1886137"/>
              <a:ext cx="30800" cy="17335"/>
              <a:chOff x="9974962" y="1886137"/>
              <a:chExt cx="30800" cy="17335"/>
            </a:xfrm>
          </p:grpSpPr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14CE0D49-1B81-424F-8267-27F19C927A5C}"/>
                  </a:ext>
                </a:extLst>
              </p:cNvPr>
              <p:cNvSpPr/>
              <p:nvPr/>
            </p:nvSpPr>
            <p:spPr>
              <a:xfrm>
                <a:off x="9975144" y="1889595"/>
                <a:ext cx="30257" cy="13139"/>
              </a:xfrm>
              <a:custGeom>
                <a:avLst/>
                <a:gdLst>
                  <a:gd name="connsiteX0" fmla="*/ 13284 w 30257"/>
                  <a:gd name="connsiteY0" fmla="*/ 13139 h 13139"/>
                  <a:gd name="connsiteX1" fmla="*/ 13284 w 30257"/>
                  <a:gd name="connsiteY1" fmla="*/ 13139 h 13139"/>
                  <a:gd name="connsiteX2" fmla="*/ 17712 w 30257"/>
                  <a:gd name="connsiteY2" fmla="*/ 13139 h 13139"/>
                  <a:gd name="connsiteX3" fmla="*/ 17712 w 30257"/>
                  <a:gd name="connsiteY3" fmla="*/ 13139 h 13139"/>
                  <a:gd name="connsiteX4" fmla="*/ 23616 w 30257"/>
                  <a:gd name="connsiteY4" fmla="*/ 5759 h 13139"/>
                  <a:gd name="connsiteX5" fmla="*/ 30258 w 30257"/>
                  <a:gd name="connsiteY5" fmla="*/ 5759 h 13139"/>
                  <a:gd name="connsiteX6" fmla="*/ 25092 w 30257"/>
                  <a:gd name="connsiteY6" fmla="*/ 593 h 13139"/>
                  <a:gd name="connsiteX7" fmla="*/ 20664 w 30257"/>
                  <a:gd name="connsiteY7" fmla="*/ 593 h 13139"/>
                  <a:gd name="connsiteX8" fmla="*/ 20664 w 30257"/>
                  <a:gd name="connsiteY8" fmla="*/ 593 h 13139"/>
                  <a:gd name="connsiteX9" fmla="*/ 20664 w 30257"/>
                  <a:gd name="connsiteY9" fmla="*/ 7235 h 13139"/>
                  <a:gd name="connsiteX10" fmla="*/ 20664 w 30257"/>
                  <a:gd name="connsiteY10" fmla="*/ 7235 h 13139"/>
                  <a:gd name="connsiteX11" fmla="*/ 16236 w 30257"/>
                  <a:gd name="connsiteY11" fmla="*/ 7235 h 13139"/>
                  <a:gd name="connsiteX12" fmla="*/ 16236 w 30257"/>
                  <a:gd name="connsiteY12" fmla="*/ 7235 h 13139"/>
                  <a:gd name="connsiteX13" fmla="*/ 16236 w 30257"/>
                  <a:gd name="connsiteY13" fmla="*/ 7235 h 13139"/>
                  <a:gd name="connsiteX14" fmla="*/ 16236 w 30257"/>
                  <a:gd name="connsiteY14" fmla="*/ 7235 h 13139"/>
                  <a:gd name="connsiteX15" fmla="*/ 0 w 30257"/>
                  <a:gd name="connsiteY15" fmla="*/ 5759 h 13139"/>
                  <a:gd name="connsiteX16" fmla="*/ 5166 w 30257"/>
                  <a:gd name="connsiteY16" fmla="*/ 5759 h 13139"/>
                  <a:gd name="connsiteX17" fmla="*/ 5166 w 30257"/>
                  <a:gd name="connsiteY17" fmla="*/ 5759 h 13139"/>
                  <a:gd name="connsiteX18" fmla="*/ 5166 w 30257"/>
                  <a:gd name="connsiteY18" fmla="*/ 5759 h 13139"/>
                  <a:gd name="connsiteX19" fmla="*/ 9594 w 30257"/>
                  <a:gd name="connsiteY19" fmla="*/ 5759 h 13139"/>
                  <a:gd name="connsiteX20" fmla="*/ 9594 w 30257"/>
                  <a:gd name="connsiteY20" fmla="*/ 5759 h 1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57" h="13139">
                    <a:moveTo>
                      <a:pt x="13284" y="13139"/>
                    </a:moveTo>
                    <a:lnTo>
                      <a:pt x="13284" y="13139"/>
                    </a:lnTo>
                    <a:cubicBezTo>
                      <a:pt x="13284" y="13139"/>
                      <a:pt x="13284" y="13139"/>
                      <a:pt x="17712" y="13139"/>
                    </a:cubicBezTo>
                    <a:lnTo>
                      <a:pt x="17712" y="13139"/>
                    </a:lnTo>
                    <a:cubicBezTo>
                      <a:pt x="19060" y="10241"/>
                      <a:pt x="21085" y="7711"/>
                      <a:pt x="23616" y="5759"/>
                    </a:cubicBezTo>
                    <a:lnTo>
                      <a:pt x="30258" y="5759"/>
                    </a:lnTo>
                    <a:cubicBezTo>
                      <a:pt x="30258" y="2906"/>
                      <a:pt x="27945" y="593"/>
                      <a:pt x="25092" y="593"/>
                    </a:cubicBezTo>
                    <a:cubicBezTo>
                      <a:pt x="23722" y="-198"/>
                      <a:pt x="22034" y="-198"/>
                      <a:pt x="20664" y="593"/>
                    </a:cubicBezTo>
                    <a:lnTo>
                      <a:pt x="20664" y="593"/>
                    </a:lnTo>
                    <a:cubicBezTo>
                      <a:pt x="20278" y="2790"/>
                      <a:pt x="20278" y="5038"/>
                      <a:pt x="20664" y="7235"/>
                    </a:cubicBezTo>
                    <a:lnTo>
                      <a:pt x="20664" y="7235"/>
                    </a:lnTo>
                    <a:cubicBezTo>
                      <a:pt x="20664" y="7235"/>
                      <a:pt x="20664" y="7235"/>
                      <a:pt x="16236" y="7235"/>
                    </a:cubicBezTo>
                    <a:lnTo>
                      <a:pt x="16236" y="7235"/>
                    </a:lnTo>
                    <a:lnTo>
                      <a:pt x="16236" y="7235"/>
                    </a:lnTo>
                    <a:cubicBezTo>
                      <a:pt x="16236" y="7235"/>
                      <a:pt x="16236" y="7235"/>
                      <a:pt x="16236" y="7235"/>
                    </a:cubicBezTo>
                    <a:lnTo>
                      <a:pt x="0" y="5759"/>
                    </a:lnTo>
                    <a:cubicBezTo>
                      <a:pt x="1689" y="6232"/>
                      <a:pt x="3477" y="6232"/>
                      <a:pt x="5166" y="5759"/>
                    </a:cubicBezTo>
                    <a:lnTo>
                      <a:pt x="5166" y="5759"/>
                    </a:lnTo>
                    <a:lnTo>
                      <a:pt x="5166" y="5759"/>
                    </a:lnTo>
                    <a:cubicBezTo>
                      <a:pt x="5166" y="5759"/>
                      <a:pt x="5166" y="5759"/>
                      <a:pt x="9594" y="5759"/>
                    </a:cubicBezTo>
                    <a:lnTo>
                      <a:pt x="9594" y="5759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5919204F-0E63-45BB-B2C4-83BD9F75DBCB}"/>
                  </a:ext>
                </a:extLst>
              </p:cNvPr>
              <p:cNvSpPr/>
              <p:nvPr/>
            </p:nvSpPr>
            <p:spPr>
              <a:xfrm>
                <a:off x="9974962" y="1886137"/>
                <a:ext cx="30800" cy="17335"/>
              </a:xfrm>
              <a:custGeom>
                <a:avLst/>
                <a:gdLst>
                  <a:gd name="connsiteX0" fmla="*/ 9776 w 30800"/>
                  <a:gd name="connsiteY0" fmla="*/ 17335 h 17335"/>
                  <a:gd name="connsiteX1" fmla="*/ 3872 w 30800"/>
                  <a:gd name="connsiteY1" fmla="*/ 17335 h 17335"/>
                  <a:gd name="connsiteX2" fmla="*/ 3872 w 30800"/>
                  <a:gd name="connsiteY2" fmla="*/ 17335 h 17335"/>
                  <a:gd name="connsiteX3" fmla="*/ 182 w 30800"/>
                  <a:gd name="connsiteY3" fmla="*/ 9217 h 17335"/>
                  <a:gd name="connsiteX4" fmla="*/ 7562 w 30800"/>
                  <a:gd name="connsiteY4" fmla="*/ 9217 h 17335"/>
                  <a:gd name="connsiteX5" fmla="*/ 7562 w 30800"/>
                  <a:gd name="connsiteY5" fmla="*/ 9217 h 17335"/>
                  <a:gd name="connsiteX6" fmla="*/ 7562 w 30800"/>
                  <a:gd name="connsiteY6" fmla="*/ 9217 h 17335"/>
                  <a:gd name="connsiteX7" fmla="*/ 12728 w 30800"/>
                  <a:gd name="connsiteY7" fmla="*/ 9217 h 17335"/>
                  <a:gd name="connsiteX8" fmla="*/ 12728 w 30800"/>
                  <a:gd name="connsiteY8" fmla="*/ 9217 h 17335"/>
                  <a:gd name="connsiteX9" fmla="*/ 12728 w 30800"/>
                  <a:gd name="connsiteY9" fmla="*/ 4789 h 17335"/>
                  <a:gd name="connsiteX10" fmla="*/ 12728 w 30800"/>
                  <a:gd name="connsiteY10" fmla="*/ 4789 h 17335"/>
                  <a:gd name="connsiteX11" fmla="*/ 12728 w 30800"/>
                  <a:gd name="connsiteY11" fmla="*/ 4789 h 17335"/>
                  <a:gd name="connsiteX12" fmla="*/ 17156 w 30800"/>
                  <a:gd name="connsiteY12" fmla="*/ 4789 h 17335"/>
                  <a:gd name="connsiteX13" fmla="*/ 26012 w 30800"/>
                  <a:gd name="connsiteY13" fmla="*/ 361 h 17335"/>
                  <a:gd name="connsiteX14" fmla="*/ 30440 w 30800"/>
                  <a:gd name="connsiteY14" fmla="*/ 9217 h 17335"/>
                  <a:gd name="connsiteX15" fmla="*/ 30440 w 30800"/>
                  <a:gd name="connsiteY15" fmla="*/ 9217 h 17335"/>
                  <a:gd name="connsiteX16" fmla="*/ 24536 w 30800"/>
                  <a:gd name="connsiteY16" fmla="*/ 9217 h 17335"/>
                  <a:gd name="connsiteX17" fmla="*/ 20108 w 30800"/>
                  <a:gd name="connsiteY17" fmla="*/ 13645 h 17335"/>
                  <a:gd name="connsiteX18" fmla="*/ 20108 w 30800"/>
                  <a:gd name="connsiteY18" fmla="*/ 13645 h 17335"/>
                  <a:gd name="connsiteX19" fmla="*/ 20108 w 30800"/>
                  <a:gd name="connsiteY19" fmla="*/ 13645 h 17335"/>
                  <a:gd name="connsiteX20" fmla="*/ 20108 w 30800"/>
                  <a:gd name="connsiteY20" fmla="*/ 13645 h 17335"/>
                  <a:gd name="connsiteX21" fmla="*/ 9776 w 30800"/>
                  <a:gd name="connsiteY21" fmla="*/ 13645 h 17335"/>
                  <a:gd name="connsiteX22" fmla="*/ 3872 w 30800"/>
                  <a:gd name="connsiteY22" fmla="*/ 17335 h 17335"/>
                  <a:gd name="connsiteX23" fmla="*/ 13466 w 30800"/>
                  <a:gd name="connsiteY23" fmla="*/ 17335 h 17335"/>
                  <a:gd name="connsiteX24" fmla="*/ 13466 w 30800"/>
                  <a:gd name="connsiteY24" fmla="*/ 17335 h 17335"/>
                  <a:gd name="connsiteX25" fmla="*/ 13466 w 30800"/>
                  <a:gd name="connsiteY25" fmla="*/ 17335 h 17335"/>
                  <a:gd name="connsiteX26" fmla="*/ 13466 w 30800"/>
                  <a:gd name="connsiteY26" fmla="*/ 17335 h 17335"/>
                  <a:gd name="connsiteX27" fmla="*/ 10514 w 30800"/>
                  <a:gd name="connsiteY27" fmla="*/ 9217 h 17335"/>
                  <a:gd name="connsiteX28" fmla="*/ 10514 w 30800"/>
                  <a:gd name="connsiteY28" fmla="*/ 9217 h 17335"/>
                  <a:gd name="connsiteX29" fmla="*/ 10514 w 30800"/>
                  <a:gd name="connsiteY29" fmla="*/ 9217 h 17335"/>
                  <a:gd name="connsiteX30" fmla="*/ 182 w 30800"/>
                  <a:gd name="connsiteY30" fmla="*/ 9217 h 17335"/>
                  <a:gd name="connsiteX31" fmla="*/ 4610 w 30800"/>
                  <a:gd name="connsiteY31" fmla="*/ 9217 h 17335"/>
                  <a:gd name="connsiteX32" fmla="*/ 4610 w 30800"/>
                  <a:gd name="connsiteY32" fmla="*/ 9217 h 17335"/>
                  <a:gd name="connsiteX33" fmla="*/ 4610 w 30800"/>
                  <a:gd name="connsiteY33" fmla="*/ 9217 h 17335"/>
                  <a:gd name="connsiteX34" fmla="*/ 17894 w 30800"/>
                  <a:gd name="connsiteY34" fmla="*/ 17335 h 17335"/>
                  <a:gd name="connsiteX35" fmla="*/ 17894 w 30800"/>
                  <a:gd name="connsiteY35" fmla="*/ 17335 h 17335"/>
                  <a:gd name="connsiteX36" fmla="*/ 23798 w 30800"/>
                  <a:gd name="connsiteY36" fmla="*/ 9217 h 17335"/>
                  <a:gd name="connsiteX37" fmla="*/ 29702 w 30800"/>
                  <a:gd name="connsiteY37" fmla="*/ 9217 h 17335"/>
                  <a:gd name="connsiteX38" fmla="*/ 25274 w 30800"/>
                  <a:gd name="connsiteY38" fmla="*/ 4051 h 17335"/>
                  <a:gd name="connsiteX39" fmla="*/ 20846 w 30800"/>
                  <a:gd name="connsiteY39" fmla="*/ 4051 h 17335"/>
                  <a:gd name="connsiteX40" fmla="*/ 20846 w 30800"/>
                  <a:gd name="connsiteY40" fmla="*/ 4051 h 17335"/>
                  <a:gd name="connsiteX41" fmla="*/ 20846 w 30800"/>
                  <a:gd name="connsiteY41" fmla="*/ 4051 h 17335"/>
                  <a:gd name="connsiteX42" fmla="*/ 20846 w 30800"/>
                  <a:gd name="connsiteY42" fmla="*/ 4051 h 17335"/>
                  <a:gd name="connsiteX43" fmla="*/ 20846 w 30800"/>
                  <a:gd name="connsiteY43" fmla="*/ 9955 h 17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0800" h="17335">
                    <a:moveTo>
                      <a:pt x="9776" y="17335"/>
                    </a:moveTo>
                    <a:lnTo>
                      <a:pt x="3872" y="17335"/>
                    </a:lnTo>
                    <a:lnTo>
                      <a:pt x="3872" y="17335"/>
                    </a:lnTo>
                    <a:cubicBezTo>
                      <a:pt x="961" y="15763"/>
                      <a:pt x="-547" y="12445"/>
                      <a:pt x="182" y="9217"/>
                    </a:cubicBezTo>
                    <a:lnTo>
                      <a:pt x="7562" y="9217"/>
                    </a:lnTo>
                    <a:lnTo>
                      <a:pt x="7562" y="9217"/>
                    </a:lnTo>
                    <a:lnTo>
                      <a:pt x="7562" y="9217"/>
                    </a:lnTo>
                    <a:lnTo>
                      <a:pt x="12728" y="9217"/>
                    </a:lnTo>
                    <a:lnTo>
                      <a:pt x="12728" y="9217"/>
                    </a:lnTo>
                    <a:cubicBezTo>
                      <a:pt x="12430" y="7756"/>
                      <a:pt x="12430" y="6250"/>
                      <a:pt x="12728" y="4789"/>
                    </a:cubicBezTo>
                    <a:lnTo>
                      <a:pt x="12728" y="4789"/>
                    </a:lnTo>
                    <a:lnTo>
                      <a:pt x="12728" y="4789"/>
                    </a:lnTo>
                    <a:cubicBezTo>
                      <a:pt x="14097" y="3998"/>
                      <a:pt x="15786" y="3998"/>
                      <a:pt x="17156" y="4789"/>
                    </a:cubicBezTo>
                    <a:cubicBezTo>
                      <a:pt x="18379" y="1121"/>
                      <a:pt x="22343" y="-862"/>
                      <a:pt x="26012" y="361"/>
                    </a:cubicBezTo>
                    <a:cubicBezTo>
                      <a:pt x="29680" y="1584"/>
                      <a:pt x="31663" y="5549"/>
                      <a:pt x="30440" y="9217"/>
                    </a:cubicBezTo>
                    <a:lnTo>
                      <a:pt x="30440" y="9217"/>
                    </a:lnTo>
                    <a:cubicBezTo>
                      <a:pt x="28521" y="8597"/>
                      <a:pt x="26455" y="8597"/>
                      <a:pt x="24536" y="9217"/>
                    </a:cubicBezTo>
                    <a:cubicBezTo>
                      <a:pt x="24536" y="9217"/>
                      <a:pt x="20108" y="13645"/>
                      <a:pt x="20108" y="13645"/>
                    </a:cubicBezTo>
                    <a:lnTo>
                      <a:pt x="20108" y="13645"/>
                    </a:lnTo>
                    <a:lnTo>
                      <a:pt x="20108" y="13645"/>
                    </a:lnTo>
                    <a:lnTo>
                      <a:pt x="20108" y="13645"/>
                    </a:lnTo>
                    <a:lnTo>
                      <a:pt x="9776" y="13645"/>
                    </a:lnTo>
                    <a:close/>
                    <a:moveTo>
                      <a:pt x="3872" y="17335"/>
                    </a:moveTo>
                    <a:lnTo>
                      <a:pt x="13466" y="17335"/>
                    </a:lnTo>
                    <a:lnTo>
                      <a:pt x="13466" y="17335"/>
                    </a:lnTo>
                    <a:cubicBezTo>
                      <a:pt x="13466" y="17335"/>
                      <a:pt x="13466" y="17335"/>
                      <a:pt x="13466" y="17335"/>
                    </a:cubicBezTo>
                    <a:cubicBezTo>
                      <a:pt x="13466" y="17335"/>
                      <a:pt x="13466" y="17335"/>
                      <a:pt x="13466" y="17335"/>
                    </a:cubicBezTo>
                    <a:lnTo>
                      <a:pt x="10514" y="9217"/>
                    </a:lnTo>
                    <a:lnTo>
                      <a:pt x="10514" y="9217"/>
                    </a:lnTo>
                    <a:lnTo>
                      <a:pt x="10514" y="9217"/>
                    </a:lnTo>
                    <a:lnTo>
                      <a:pt x="182" y="9217"/>
                    </a:lnTo>
                    <a:cubicBezTo>
                      <a:pt x="1623" y="9670"/>
                      <a:pt x="3168" y="9670"/>
                      <a:pt x="4610" y="9217"/>
                    </a:cubicBezTo>
                    <a:lnTo>
                      <a:pt x="4610" y="9217"/>
                    </a:lnTo>
                    <a:lnTo>
                      <a:pt x="4610" y="9217"/>
                    </a:lnTo>
                    <a:close/>
                    <a:moveTo>
                      <a:pt x="17894" y="17335"/>
                    </a:moveTo>
                    <a:lnTo>
                      <a:pt x="17894" y="17335"/>
                    </a:lnTo>
                    <a:cubicBezTo>
                      <a:pt x="19295" y="14259"/>
                      <a:pt x="21303" y="11498"/>
                      <a:pt x="23798" y="9217"/>
                    </a:cubicBezTo>
                    <a:cubicBezTo>
                      <a:pt x="25708" y="8542"/>
                      <a:pt x="27792" y="8542"/>
                      <a:pt x="29702" y="9217"/>
                    </a:cubicBezTo>
                    <a:cubicBezTo>
                      <a:pt x="29728" y="6629"/>
                      <a:pt x="27835" y="4421"/>
                      <a:pt x="25274" y="4051"/>
                    </a:cubicBezTo>
                    <a:cubicBezTo>
                      <a:pt x="23904" y="3260"/>
                      <a:pt x="22215" y="3260"/>
                      <a:pt x="20846" y="4051"/>
                    </a:cubicBezTo>
                    <a:lnTo>
                      <a:pt x="20846" y="4051"/>
                    </a:lnTo>
                    <a:lnTo>
                      <a:pt x="20846" y="4051"/>
                    </a:lnTo>
                    <a:cubicBezTo>
                      <a:pt x="20846" y="4051"/>
                      <a:pt x="20846" y="4051"/>
                      <a:pt x="20846" y="4051"/>
                    </a:cubicBezTo>
                    <a:cubicBezTo>
                      <a:pt x="19610" y="5825"/>
                      <a:pt x="19610" y="8181"/>
                      <a:pt x="20846" y="9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9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19990" y="1888119"/>
              <a:ext cx="32645" cy="15693"/>
              <a:chOff x="9819990" y="1888119"/>
              <a:chExt cx="32645" cy="15693"/>
            </a:xfrm>
          </p:grpSpPr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9B8D7ABE-E434-4C02-B693-97B12DB47F7A}"/>
                  </a:ext>
                </a:extLst>
              </p:cNvPr>
              <p:cNvSpPr/>
              <p:nvPr/>
            </p:nvSpPr>
            <p:spPr>
              <a:xfrm>
                <a:off x="9819990" y="1888866"/>
                <a:ext cx="19361" cy="13868"/>
              </a:xfrm>
              <a:custGeom>
                <a:avLst/>
                <a:gdLst>
                  <a:gd name="connsiteX0" fmla="*/ 16409 w 19361"/>
                  <a:gd name="connsiteY0" fmla="*/ 13868 h 13868"/>
                  <a:gd name="connsiteX1" fmla="*/ 16409 w 19361"/>
                  <a:gd name="connsiteY1" fmla="*/ 13868 h 13868"/>
                  <a:gd name="connsiteX2" fmla="*/ 11981 w 19361"/>
                  <a:gd name="connsiteY2" fmla="*/ 13868 h 13868"/>
                  <a:gd name="connsiteX3" fmla="*/ 7553 w 19361"/>
                  <a:gd name="connsiteY3" fmla="*/ 13868 h 13868"/>
                  <a:gd name="connsiteX4" fmla="*/ 7553 w 19361"/>
                  <a:gd name="connsiteY4" fmla="*/ 6488 h 13868"/>
                  <a:gd name="connsiteX5" fmla="*/ 173 w 19361"/>
                  <a:gd name="connsiteY5" fmla="*/ 6488 h 13868"/>
                  <a:gd name="connsiteX6" fmla="*/ 3846 w 19361"/>
                  <a:gd name="connsiteY6" fmla="*/ 172 h 13868"/>
                  <a:gd name="connsiteX7" fmla="*/ 7553 w 19361"/>
                  <a:gd name="connsiteY7" fmla="*/ 584 h 13868"/>
                  <a:gd name="connsiteX8" fmla="*/ 7553 w 19361"/>
                  <a:gd name="connsiteY8" fmla="*/ 6488 h 13868"/>
                  <a:gd name="connsiteX9" fmla="*/ 7553 w 19361"/>
                  <a:gd name="connsiteY9" fmla="*/ 6488 h 13868"/>
                  <a:gd name="connsiteX10" fmla="*/ 7553 w 19361"/>
                  <a:gd name="connsiteY10" fmla="*/ 13130 h 13868"/>
                  <a:gd name="connsiteX11" fmla="*/ 7553 w 19361"/>
                  <a:gd name="connsiteY11" fmla="*/ 13130 h 13868"/>
                  <a:gd name="connsiteX12" fmla="*/ 11981 w 19361"/>
                  <a:gd name="connsiteY12" fmla="*/ 13130 h 13868"/>
                  <a:gd name="connsiteX13" fmla="*/ 11981 w 19361"/>
                  <a:gd name="connsiteY13" fmla="*/ 13130 h 13868"/>
                  <a:gd name="connsiteX14" fmla="*/ 11981 w 19361"/>
                  <a:gd name="connsiteY14" fmla="*/ 13130 h 13868"/>
                  <a:gd name="connsiteX15" fmla="*/ 11981 w 19361"/>
                  <a:gd name="connsiteY15" fmla="*/ 6488 h 13868"/>
                  <a:gd name="connsiteX16" fmla="*/ 19361 w 19361"/>
                  <a:gd name="connsiteY16" fmla="*/ 6488 h 13868"/>
                  <a:gd name="connsiteX17" fmla="*/ 14195 w 19361"/>
                  <a:gd name="connsiteY17" fmla="*/ 6488 h 13868"/>
                  <a:gd name="connsiteX18" fmla="*/ 14195 w 19361"/>
                  <a:gd name="connsiteY18" fmla="*/ 6488 h 13868"/>
                  <a:gd name="connsiteX19" fmla="*/ 14195 w 19361"/>
                  <a:gd name="connsiteY19" fmla="*/ 6488 h 13868"/>
                  <a:gd name="connsiteX20" fmla="*/ 9767 w 19361"/>
                  <a:gd name="connsiteY20" fmla="*/ 6488 h 13868"/>
                  <a:gd name="connsiteX21" fmla="*/ 9767 w 19361"/>
                  <a:gd name="connsiteY21" fmla="*/ 6488 h 13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9361" h="13868">
                    <a:moveTo>
                      <a:pt x="16409" y="13868"/>
                    </a:moveTo>
                    <a:lnTo>
                      <a:pt x="16409" y="13868"/>
                    </a:lnTo>
                    <a:cubicBezTo>
                      <a:pt x="16409" y="13868"/>
                      <a:pt x="12719" y="13868"/>
                      <a:pt x="11981" y="13868"/>
                    </a:cubicBezTo>
                    <a:lnTo>
                      <a:pt x="7553" y="13868"/>
                    </a:lnTo>
                    <a:cubicBezTo>
                      <a:pt x="8251" y="11458"/>
                      <a:pt x="8251" y="8898"/>
                      <a:pt x="7553" y="6488"/>
                    </a:cubicBezTo>
                    <a:lnTo>
                      <a:pt x="173" y="6488"/>
                    </a:lnTo>
                    <a:cubicBezTo>
                      <a:pt x="-557" y="3730"/>
                      <a:pt x="1087" y="902"/>
                      <a:pt x="3846" y="172"/>
                    </a:cubicBezTo>
                    <a:cubicBezTo>
                      <a:pt x="5089" y="-158"/>
                      <a:pt x="6412" y="-10"/>
                      <a:pt x="7553" y="584"/>
                    </a:cubicBezTo>
                    <a:cubicBezTo>
                      <a:pt x="9057" y="2265"/>
                      <a:pt x="9057" y="4807"/>
                      <a:pt x="7553" y="6488"/>
                    </a:cubicBezTo>
                    <a:lnTo>
                      <a:pt x="7553" y="6488"/>
                    </a:lnTo>
                    <a:cubicBezTo>
                      <a:pt x="7939" y="8685"/>
                      <a:pt x="7939" y="10933"/>
                      <a:pt x="7553" y="13130"/>
                    </a:cubicBezTo>
                    <a:lnTo>
                      <a:pt x="7553" y="13130"/>
                    </a:lnTo>
                    <a:cubicBezTo>
                      <a:pt x="7553" y="13130"/>
                      <a:pt x="7553" y="13130"/>
                      <a:pt x="11981" y="13130"/>
                    </a:cubicBezTo>
                    <a:lnTo>
                      <a:pt x="11981" y="13130"/>
                    </a:lnTo>
                    <a:lnTo>
                      <a:pt x="11981" y="13130"/>
                    </a:lnTo>
                    <a:lnTo>
                      <a:pt x="11981" y="6488"/>
                    </a:lnTo>
                    <a:lnTo>
                      <a:pt x="19361" y="6488"/>
                    </a:lnTo>
                    <a:cubicBezTo>
                      <a:pt x="17672" y="6960"/>
                      <a:pt x="15884" y="6960"/>
                      <a:pt x="14195" y="6488"/>
                    </a:cubicBezTo>
                    <a:lnTo>
                      <a:pt x="14195" y="6488"/>
                    </a:lnTo>
                    <a:lnTo>
                      <a:pt x="14195" y="6488"/>
                    </a:lnTo>
                    <a:cubicBezTo>
                      <a:pt x="14195" y="6488"/>
                      <a:pt x="14195" y="6488"/>
                      <a:pt x="9767" y="6488"/>
                    </a:cubicBezTo>
                    <a:lnTo>
                      <a:pt x="9767" y="6488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73886B54-CA8B-4159-8041-BEE967CB0E5C}"/>
                  </a:ext>
                </a:extLst>
              </p:cNvPr>
              <p:cNvSpPr/>
              <p:nvPr/>
            </p:nvSpPr>
            <p:spPr>
              <a:xfrm>
                <a:off x="9820163" y="1888119"/>
                <a:ext cx="32472" cy="15693"/>
              </a:xfrm>
              <a:custGeom>
                <a:avLst/>
                <a:gdLst>
                  <a:gd name="connsiteX0" fmla="*/ 20664 w 32472"/>
                  <a:gd name="connsiteY0" fmla="*/ 15353 h 15693"/>
                  <a:gd name="connsiteX1" fmla="*/ 16236 w 32472"/>
                  <a:gd name="connsiteY1" fmla="*/ 15353 h 15693"/>
                  <a:gd name="connsiteX2" fmla="*/ 16236 w 32472"/>
                  <a:gd name="connsiteY2" fmla="*/ 15353 h 15693"/>
                  <a:gd name="connsiteX3" fmla="*/ 16236 w 32472"/>
                  <a:gd name="connsiteY3" fmla="*/ 15353 h 15693"/>
                  <a:gd name="connsiteX4" fmla="*/ 7380 w 32472"/>
                  <a:gd name="connsiteY4" fmla="*/ 15353 h 15693"/>
                  <a:gd name="connsiteX5" fmla="*/ 7380 w 32472"/>
                  <a:gd name="connsiteY5" fmla="*/ 7235 h 15693"/>
                  <a:gd name="connsiteX6" fmla="*/ 0 w 32472"/>
                  <a:gd name="connsiteY6" fmla="*/ 7235 h 15693"/>
                  <a:gd name="connsiteX7" fmla="*/ 0 w 32472"/>
                  <a:gd name="connsiteY7" fmla="*/ 7235 h 15693"/>
                  <a:gd name="connsiteX8" fmla="*/ 6601 w 32472"/>
                  <a:gd name="connsiteY8" fmla="*/ 552 h 15693"/>
                  <a:gd name="connsiteX9" fmla="*/ 7380 w 32472"/>
                  <a:gd name="connsiteY9" fmla="*/ 593 h 15693"/>
                  <a:gd name="connsiteX10" fmla="*/ 11808 w 32472"/>
                  <a:gd name="connsiteY10" fmla="*/ 593 h 15693"/>
                  <a:gd name="connsiteX11" fmla="*/ 11808 w 32472"/>
                  <a:gd name="connsiteY11" fmla="*/ 593 h 15693"/>
                  <a:gd name="connsiteX12" fmla="*/ 7380 w 32472"/>
                  <a:gd name="connsiteY12" fmla="*/ 593 h 15693"/>
                  <a:gd name="connsiteX13" fmla="*/ 14760 w 32472"/>
                  <a:gd name="connsiteY13" fmla="*/ 7235 h 15693"/>
                  <a:gd name="connsiteX14" fmla="*/ 14760 w 32472"/>
                  <a:gd name="connsiteY14" fmla="*/ 7235 h 15693"/>
                  <a:gd name="connsiteX15" fmla="*/ 19926 w 32472"/>
                  <a:gd name="connsiteY15" fmla="*/ 7235 h 15693"/>
                  <a:gd name="connsiteX16" fmla="*/ 19926 w 32472"/>
                  <a:gd name="connsiteY16" fmla="*/ 7235 h 15693"/>
                  <a:gd name="connsiteX17" fmla="*/ 19926 w 32472"/>
                  <a:gd name="connsiteY17" fmla="*/ 7235 h 15693"/>
                  <a:gd name="connsiteX18" fmla="*/ 29520 w 32472"/>
                  <a:gd name="connsiteY18" fmla="*/ 7235 h 15693"/>
                  <a:gd name="connsiteX19" fmla="*/ 25092 w 32472"/>
                  <a:gd name="connsiteY19" fmla="*/ 7235 h 15693"/>
                  <a:gd name="connsiteX20" fmla="*/ 25092 w 32472"/>
                  <a:gd name="connsiteY20" fmla="*/ 7235 h 15693"/>
                  <a:gd name="connsiteX21" fmla="*/ 20664 w 32472"/>
                  <a:gd name="connsiteY21" fmla="*/ 7235 h 15693"/>
                  <a:gd name="connsiteX22" fmla="*/ 20664 w 32472"/>
                  <a:gd name="connsiteY22" fmla="*/ 15353 h 15693"/>
                  <a:gd name="connsiteX23" fmla="*/ 28044 w 32472"/>
                  <a:gd name="connsiteY23" fmla="*/ 15353 h 15693"/>
                  <a:gd name="connsiteX24" fmla="*/ 32472 w 32472"/>
                  <a:gd name="connsiteY24" fmla="*/ 15353 h 15693"/>
                  <a:gd name="connsiteX25" fmla="*/ 22140 w 32472"/>
                  <a:gd name="connsiteY25" fmla="*/ 15353 h 15693"/>
                  <a:gd name="connsiteX26" fmla="*/ 22140 w 32472"/>
                  <a:gd name="connsiteY26" fmla="*/ 7235 h 15693"/>
                  <a:gd name="connsiteX27" fmla="*/ 22140 w 32472"/>
                  <a:gd name="connsiteY27" fmla="*/ 7235 h 15693"/>
                  <a:gd name="connsiteX28" fmla="*/ 15498 w 32472"/>
                  <a:gd name="connsiteY28" fmla="*/ 7235 h 15693"/>
                  <a:gd name="connsiteX29" fmla="*/ 15498 w 32472"/>
                  <a:gd name="connsiteY29" fmla="*/ 7235 h 15693"/>
                  <a:gd name="connsiteX30" fmla="*/ 15498 w 32472"/>
                  <a:gd name="connsiteY30" fmla="*/ 7235 h 15693"/>
                  <a:gd name="connsiteX31" fmla="*/ 1476 w 32472"/>
                  <a:gd name="connsiteY31" fmla="*/ 7235 h 15693"/>
                  <a:gd name="connsiteX32" fmla="*/ 7380 w 32472"/>
                  <a:gd name="connsiteY32" fmla="*/ 7235 h 15693"/>
                  <a:gd name="connsiteX33" fmla="*/ 11808 w 32472"/>
                  <a:gd name="connsiteY33" fmla="*/ 11663 h 15693"/>
                  <a:gd name="connsiteX34" fmla="*/ 11808 w 32472"/>
                  <a:gd name="connsiteY34" fmla="*/ 11663 h 15693"/>
                  <a:gd name="connsiteX35" fmla="*/ 11808 w 32472"/>
                  <a:gd name="connsiteY35" fmla="*/ 5759 h 15693"/>
                  <a:gd name="connsiteX36" fmla="*/ 11808 w 32472"/>
                  <a:gd name="connsiteY36" fmla="*/ 5759 h 15693"/>
                  <a:gd name="connsiteX37" fmla="*/ 11808 w 32472"/>
                  <a:gd name="connsiteY37" fmla="*/ 7235 h 15693"/>
                  <a:gd name="connsiteX38" fmla="*/ 7380 w 32472"/>
                  <a:gd name="connsiteY38" fmla="*/ 7235 h 15693"/>
                  <a:gd name="connsiteX39" fmla="*/ 2952 w 32472"/>
                  <a:gd name="connsiteY39" fmla="*/ 7235 h 15693"/>
                  <a:gd name="connsiteX40" fmla="*/ 0 w 32472"/>
                  <a:gd name="connsiteY40" fmla="*/ 7235 h 1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2472" h="15693">
                    <a:moveTo>
                      <a:pt x="20664" y="15353"/>
                    </a:moveTo>
                    <a:lnTo>
                      <a:pt x="16236" y="15353"/>
                    </a:lnTo>
                    <a:lnTo>
                      <a:pt x="16236" y="15353"/>
                    </a:lnTo>
                    <a:lnTo>
                      <a:pt x="16236" y="15353"/>
                    </a:lnTo>
                    <a:lnTo>
                      <a:pt x="7380" y="15353"/>
                    </a:lnTo>
                    <a:cubicBezTo>
                      <a:pt x="7380" y="15353"/>
                      <a:pt x="7380" y="7235"/>
                      <a:pt x="7380" y="7235"/>
                    </a:cubicBezTo>
                    <a:cubicBezTo>
                      <a:pt x="5019" y="6252"/>
                      <a:pt x="2362" y="6252"/>
                      <a:pt x="0" y="7235"/>
                    </a:cubicBezTo>
                    <a:lnTo>
                      <a:pt x="0" y="7235"/>
                    </a:lnTo>
                    <a:cubicBezTo>
                      <a:pt x="-23" y="3568"/>
                      <a:pt x="2933" y="575"/>
                      <a:pt x="6601" y="552"/>
                    </a:cubicBezTo>
                    <a:cubicBezTo>
                      <a:pt x="6861" y="551"/>
                      <a:pt x="7121" y="565"/>
                      <a:pt x="7380" y="593"/>
                    </a:cubicBezTo>
                    <a:cubicBezTo>
                      <a:pt x="8750" y="-198"/>
                      <a:pt x="10438" y="-198"/>
                      <a:pt x="11808" y="593"/>
                    </a:cubicBezTo>
                    <a:lnTo>
                      <a:pt x="11808" y="593"/>
                    </a:lnTo>
                    <a:lnTo>
                      <a:pt x="7380" y="593"/>
                    </a:lnTo>
                    <a:cubicBezTo>
                      <a:pt x="10751" y="1518"/>
                      <a:pt x="13486" y="3981"/>
                      <a:pt x="14760" y="7235"/>
                    </a:cubicBezTo>
                    <a:lnTo>
                      <a:pt x="14760" y="7235"/>
                    </a:lnTo>
                    <a:lnTo>
                      <a:pt x="19926" y="7235"/>
                    </a:lnTo>
                    <a:lnTo>
                      <a:pt x="19926" y="7235"/>
                    </a:lnTo>
                    <a:lnTo>
                      <a:pt x="19926" y="7235"/>
                    </a:lnTo>
                    <a:lnTo>
                      <a:pt x="29520" y="7235"/>
                    </a:lnTo>
                    <a:cubicBezTo>
                      <a:pt x="28079" y="7689"/>
                      <a:pt x="26533" y="7689"/>
                      <a:pt x="25092" y="7235"/>
                    </a:cubicBezTo>
                    <a:lnTo>
                      <a:pt x="25092" y="7235"/>
                    </a:lnTo>
                    <a:lnTo>
                      <a:pt x="20664" y="7235"/>
                    </a:lnTo>
                    <a:close/>
                    <a:moveTo>
                      <a:pt x="20664" y="15353"/>
                    </a:moveTo>
                    <a:lnTo>
                      <a:pt x="28044" y="15353"/>
                    </a:lnTo>
                    <a:cubicBezTo>
                      <a:pt x="29485" y="15806"/>
                      <a:pt x="31031" y="15806"/>
                      <a:pt x="32472" y="15353"/>
                    </a:cubicBezTo>
                    <a:lnTo>
                      <a:pt x="22140" y="15353"/>
                    </a:lnTo>
                    <a:lnTo>
                      <a:pt x="22140" y="7235"/>
                    </a:lnTo>
                    <a:lnTo>
                      <a:pt x="22140" y="7235"/>
                    </a:lnTo>
                    <a:lnTo>
                      <a:pt x="15498" y="7235"/>
                    </a:lnTo>
                    <a:cubicBezTo>
                      <a:pt x="15498" y="7235"/>
                      <a:pt x="15498" y="7235"/>
                      <a:pt x="15498" y="7235"/>
                    </a:cubicBezTo>
                    <a:lnTo>
                      <a:pt x="15498" y="7235"/>
                    </a:lnTo>
                    <a:close/>
                    <a:moveTo>
                      <a:pt x="1476" y="7235"/>
                    </a:moveTo>
                    <a:lnTo>
                      <a:pt x="7380" y="7235"/>
                    </a:lnTo>
                    <a:lnTo>
                      <a:pt x="11808" y="11663"/>
                    </a:lnTo>
                    <a:lnTo>
                      <a:pt x="11808" y="11663"/>
                    </a:lnTo>
                    <a:cubicBezTo>
                      <a:pt x="13044" y="9889"/>
                      <a:pt x="13044" y="7533"/>
                      <a:pt x="11808" y="5759"/>
                    </a:cubicBezTo>
                    <a:cubicBezTo>
                      <a:pt x="11808" y="5759"/>
                      <a:pt x="11808" y="5759"/>
                      <a:pt x="11808" y="5759"/>
                    </a:cubicBezTo>
                    <a:lnTo>
                      <a:pt x="11808" y="7235"/>
                    </a:lnTo>
                    <a:lnTo>
                      <a:pt x="7380" y="7235"/>
                    </a:lnTo>
                    <a:cubicBezTo>
                      <a:pt x="6010" y="6444"/>
                      <a:pt x="4322" y="6444"/>
                      <a:pt x="2952" y="7235"/>
                    </a:cubicBezTo>
                    <a:cubicBezTo>
                      <a:pt x="1984" y="6985"/>
                      <a:pt x="968" y="6985"/>
                      <a:pt x="0" y="72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497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31234" y="1900521"/>
              <a:ext cx="8117" cy="5165"/>
              <a:chOff x="9831234" y="1900521"/>
              <a:chExt cx="8117" cy="5165"/>
            </a:xfrm>
          </p:grpSpPr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99A125E2-2ADC-4E02-AB58-B42A24BAA5A4}"/>
                  </a:ext>
                </a:extLst>
              </p:cNvPr>
              <p:cNvSpPr/>
              <p:nvPr/>
            </p:nvSpPr>
            <p:spPr>
              <a:xfrm>
                <a:off x="9831234" y="1900521"/>
                <a:ext cx="4427" cy="4427"/>
              </a:xfrm>
              <a:custGeom>
                <a:avLst/>
                <a:gdLst>
                  <a:gd name="connsiteX0" fmla="*/ 0 w 4427"/>
                  <a:gd name="connsiteY0" fmla="*/ 0 h 4427"/>
                  <a:gd name="connsiteX1" fmla="*/ 4428 w 4427"/>
                  <a:gd name="connsiteY1" fmla="*/ 0 h 4427"/>
                  <a:gd name="connsiteX2" fmla="*/ 4428 w 4427"/>
                  <a:gd name="connsiteY2" fmla="*/ 4428 h 4427"/>
                  <a:gd name="connsiteX3" fmla="*/ 0 w 4427"/>
                  <a:gd name="connsiteY3" fmla="*/ 4428 h 4427"/>
                  <a:gd name="connsiteX4" fmla="*/ 0 w 4427"/>
                  <a:gd name="connsiteY4" fmla="*/ 442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27" h="4427">
                    <a:moveTo>
                      <a:pt x="0" y="0"/>
                    </a:moveTo>
                    <a:cubicBezTo>
                      <a:pt x="0" y="0"/>
                      <a:pt x="0" y="0"/>
                      <a:pt x="4428" y="0"/>
                    </a:cubicBezTo>
                    <a:lnTo>
                      <a:pt x="4428" y="4428"/>
                    </a:lnTo>
                    <a:lnTo>
                      <a:pt x="0" y="4428"/>
                    </a:lnTo>
                    <a:cubicBezTo>
                      <a:pt x="0" y="4428"/>
                      <a:pt x="0" y="4428"/>
                      <a:pt x="0" y="4428"/>
                    </a:cubicBezTo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78736D39-AD83-443A-ABA3-BD211B389A9C}"/>
                  </a:ext>
                </a:extLst>
              </p:cNvPr>
              <p:cNvSpPr/>
              <p:nvPr/>
            </p:nvSpPr>
            <p:spPr>
              <a:xfrm>
                <a:off x="9834923" y="1900521"/>
                <a:ext cx="4427" cy="5165"/>
              </a:xfrm>
              <a:custGeom>
                <a:avLst/>
                <a:gdLst>
                  <a:gd name="connsiteX0" fmla="*/ 0 w 4427"/>
                  <a:gd name="connsiteY0" fmla="*/ 5166 h 5165"/>
                  <a:gd name="connsiteX1" fmla="*/ 0 w 4427"/>
                  <a:gd name="connsiteY1" fmla="*/ 5166 h 5165"/>
                  <a:gd name="connsiteX2" fmla="*/ 0 w 4427"/>
                  <a:gd name="connsiteY2" fmla="*/ 5166 h 5165"/>
                  <a:gd name="connsiteX3" fmla="*/ 0 w 4427"/>
                  <a:gd name="connsiteY3" fmla="*/ 5166 h 5165"/>
                  <a:gd name="connsiteX4" fmla="*/ 0 w 4427"/>
                  <a:gd name="connsiteY4" fmla="*/ 5166 h 5165"/>
                  <a:gd name="connsiteX5" fmla="*/ 4428 w 4427"/>
                  <a:gd name="connsiteY5" fmla="*/ 5166 h 5165"/>
                  <a:gd name="connsiteX6" fmla="*/ 4428 w 4427"/>
                  <a:gd name="connsiteY6" fmla="*/ 5166 h 5165"/>
                  <a:gd name="connsiteX7" fmla="*/ 0 w 4427"/>
                  <a:gd name="connsiteY7" fmla="*/ 0 h 5165"/>
                  <a:gd name="connsiteX8" fmla="*/ 0 w 4427"/>
                  <a:gd name="connsiteY8" fmla="*/ 0 h 5165"/>
                  <a:gd name="connsiteX9" fmla="*/ 0 w 4427"/>
                  <a:gd name="connsiteY9" fmla="*/ 0 h 5165"/>
                  <a:gd name="connsiteX10" fmla="*/ 4428 w 4427"/>
                  <a:gd name="connsiteY10" fmla="*/ 0 h 5165"/>
                  <a:gd name="connsiteX11" fmla="*/ 4428 w 4427"/>
                  <a:gd name="connsiteY11" fmla="*/ 0 h 5165"/>
                  <a:gd name="connsiteX12" fmla="*/ 4428 w 4427"/>
                  <a:gd name="connsiteY12" fmla="*/ 0 h 5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27" h="5165">
                    <a:moveTo>
                      <a:pt x="0" y="5166"/>
                    </a:moveTo>
                    <a:lnTo>
                      <a:pt x="0" y="5166"/>
                    </a:lnTo>
                    <a:lnTo>
                      <a:pt x="0" y="5166"/>
                    </a:lnTo>
                    <a:lnTo>
                      <a:pt x="0" y="5166"/>
                    </a:lnTo>
                    <a:lnTo>
                      <a:pt x="0" y="5166"/>
                    </a:lnTo>
                    <a:lnTo>
                      <a:pt x="4428" y="5166"/>
                    </a:lnTo>
                    <a:lnTo>
                      <a:pt x="4428" y="5166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4428" y="0"/>
                    </a:lnTo>
                    <a:cubicBezTo>
                      <a:pt x="4428" y="0"/>
                      <a:pt x="4428" y="0"/>
                      <a:pt x="4428" y="0"/>
                    </a:cubicBezTo>
                    <a:lnTo>
                      <a:pt x="44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00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08723" y="1885023"/>
              <a:ext cx="8118" cy="10331"/>
              <a:chOff x="9908723" y="1885023"/>
              <a:chExt cx="8118" cy="10331"/>
            </a:xfrm>
          </p:grpSpPr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0221D6EA-7B84-4843-8D94-0B9952DB7BC7}"/>
                  </a:ext>
                </a:extLst>
              </p:cNvPr>
              <p:cNvSpPr/>
              <p:nvPr/>
            </p:nvSpPr>
            <p:spPr>
              <a:xfrm>
                <a:off x="9908723" y="1888119"/>
                <a:ext cx="8118" cy="1186"/>
              </a:xfrm>
              <a:custGeom>
                <a:avLst/>
                <a:gdLst>
                  <a:gd name="connsiteX0" fmla="*/ 0 w 8118"/>
                  <a:gd name="connsiteY0" fmla="*/ 593 h 1186"/>
                  <a:gd name="connsiteX1" fmla="*/ 3690 w 8118"/>
                  <a:gd name="connsiteY1" fmla="*/ 593 h 1186"/>
                  <a:gd name="connsiteX2" fmla="*/ 8118 w 8118"/>
                  <a:gd name="connsiteY2" fmla="*/ 593 h 1186"/>
                  <a:gd name="connsiteX3" fmla="*/ 3690 w 8118"/>
                  <a:gd name="connsiteY3" fmla="*/ 593 h 1186"/>
                  <a:gd name="connsiteX4" fmla="*/ 0 w 8118"/>
                  <a:gd name="connsiteY4" fmla="*/ 593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18" h="1186">
                    <a:moveTo>
                      <a:pt x="0" y="593"/>
                    </a:moveTo>
                    <a:lnTo>
                      <a:pt x="3690" y="593"/>
                    </a:lnTo>
                    <a:cubicBezTo>
                      <a:pt x="5060" y="-198"/>
                      <a:pt x="6748" y="-198"/>
                      <a:pt x="8118" y="593"/>
                    </a:cubicBezTo>
                    <a:cubicBezTo>
                      <a:pt x="6748" y="1384"/>
                      <a:pt x="5060" y="1384"/>
                      <a:pt x="3690" y="593"/>
                    </a:cubicBezTo>
                    <a:cubicBezTo>
                      <a:pt x="2548" y="1252"/>
                      <a:pt x="1142" y="1252"/>
                      <a:pt x="0" y="593"/>
                    </a:cubicBezTo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6071468E-3125-4635-9C9D-0F127668F215}"/>
                  </a:ext>
                </a:extLst>
              </p:cNvPr>
              <p:cNvSpPr/>
              <p:nvPr/>
            </p:nvSpPr>
            <p:spPr>
              <a:xfrm>
                <a:off x="9908723" y="1885023"/>
                <a:ext cx="8118" cy="10331"/>
              </a:xfrm>
              <a:custGeom>
                <a:avLst/>
                <a:gdLst>
                  <a:gd name="connsiteX0" fmla="*/ 3690 w 8118"/>
                  <a:gd name="connsiteY0" fmla="*/ 10332 h 10331"/>
                  <a:gd name="connsiteX1" fmla="*/ 0 w 8118"/>
                  <a:gd name="connsiteY1" fmla="*/ 10332 h 10331"/>
                  <a:gd name="connsiteX2" fmla="*/ 3690 w 8118"/>
                  <a:gd name="connsiteY2" fmla="*/ 5904 h 10331"/>
                  <a:gd name="connsiteX3" fmla="*/ 8118 w 8118"/>
                  <a:gd name="connsiteY3" fmla="*/ 10332 h 10331"/>
                  <a:gd name="connsiteX4" fmla="*/ 3690 w 8118"/>
                  <a:gd name="connsiteY4" fmla="*/ 10332 h 10331"/>
                  <a:gd name="connsiteX5" fmla="*/ 3690 w 8118"/>
                  <a:gd name="connsiteY5" fmla="*/ 2952 h 10331"/>
                  <a:gd name="connsiteX6" fmla="*/ 3690 w 8118"/>
                  <a:gd name="connsiteY6" fmla="*/ 2952 h 10331"/>
                  <a:gd name="connsiteX7" fmla="*/ 3690 w 8118"/>
                  <a:gd name="connsiteY7" fmla="*/ 2952 h 10331"/>
                  <a:gd name="connsiteX8" fmla="*/ 3690 w 8118"/>
                  <a:gd name="connsiteY8" fmla="*/ 2952 h 10331"/>
                  <a:gd name="connsiteX9" fmla="*/ 3690 w 8118"/>
                  <a:gd name="connsiteY9" fmla="*/ 0 h 1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18" h="10331">
                    <a:moveTo>
                      <a:pt x="3690" y="10332"/>
                    </a:moveTo>
                    <a:lnTo>
                      <a:pt x="0" y="10332"/>
                    </a:lnTo>
                    <a:cubicBezTo>
                      <a:pt x="-30" y="8148"/>
                      <a:pt x="1537" y="6268"/>
                      <a:pt x="3690" y="5904"/>
                    </a:cubicBezTo>
                    <a:cubicBezTo>
                      <a:pt x="6136" y="5904"/>
                      <a:pt x="8118" y="7886"/>
                      <a:pt x="8118" y="10332"/>
                    </a:cubicBezTo>
                    <a:cubicBezTo>
                      <a:pt x="8118" y="10332"/>
                      <a:pt x="6642" y="10332"/>
                      <a:pt x="3690" y="10332"/>
                    </a:cubicBezTo>
                    <a:close/>
                    <a:moveTo>
                      <a:pt x="3690" y="2952"/>
                    </a:moveTo>
                    <a:lnTo>
                      <a:pt x="3690" y="2952"/>
                    </a:lnTo>
                    <a:lnTo>
                      <a:pt x="3690" y="2952"/>
                    </a:lnTo>
                    <a:lnTo>
                      <a:pt x="3690" y="2952"/>
                    </a:lnTo>
                    <a:lnTo>
                      <a:pt x="369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03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01271" y="1821417"/>
              <a:ext cx="19939" cy="18881"/>
              <a:chOff x="9901271" y="1821417"/>
              <a:chExt cx="19939" cy="18881"/>
            </a:xfrm>
          </p:grpSpPr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02700043-0D3F-4305-AD16-81F89E4C69A3}"/>
                  </a:ext>
                </a:extLst>
              </p:cNvPr>
              <p:cNvSpPr/>
              <p:nvPr/>
            </p:nvSpPr>
            <p:spPr>
              <a:xfrm>
                <a:off x="9901344" y="1823769"/>
                <a:ext cx="16235" cy="16235"/>
              </a:xfrm>
              <a:custGeom>
                <a:avLst/>
                <a:gdLst>
                  <a:gd name="connsiteX0" fmla="*/ 0 w 16235"/>
                  <a:gd name="connsiteY0" fmla="*/ 8118 h 16235"/>
                  <a:gd name="connsiteX1" fmla="*/ 8118 w 16235"/>
                  <a:gd name="connsiteY1" fmla="*/ 0 h 16235"/>
                  <a:gd name="connsiteX2" fmla="*/ 16236 w 16235"/>
                  <a:gd name="connsiteY2" fmla="*/ 8118 h 16235"/>
                  <a:gd name="connsiteX3" fmla="*/ 8118 w 16235"/>
                  <a:gd name="connsiteY3" fmla="*/ 16236 h 16235"/>
                  <a:gd name="connsiteX4" fmla="*/ 0 w 16235"/>
                  <a:gd name="connsiteY4" fmla="*/ 8118 h 16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35" h="16235">
                    <a:moveTo>
                      <a:pt x="0" y="8118"/>
                    </a:moveTo>
                    <a:cubicBezTo>
                      <a:pt x="0" y="3635"/>
                      <a:pt x="3635" y="0"/>
                      <a:pt x="8118" y="0"/>
                    </a:cubicBezTo>
                    <a:cubicBezTo>
                      <a:pt x="12601" y="0"/>
                      <a:pt x="16236" y="3635"/>
                      <a:pt x="16236" y="8118"/>
                    </a:cubicBezTo>
                    <a:cubicBezTo>
                      <a:pt x="16236" y="12601"/>
                      <a:pt x="12601" y="16236"/>
                      <a:pt x="8118" y="16236"/>
                    </a:cubicBezTo>
                    <a:cubicBezTo>
                      <a:pt x="3635" y="16236"/>
                      <a:pt x="0" y="12601"/>
                      <a:pt x="0" y="8118"/>
                    </a:cubicBezTo>
                  </a:path>
                </a:pathLst>
              </a:custGeom>
              <a:solidFill>
                <a:srgbClr val="005BB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7555EEDB-C97F-4B68-A254-07E7B112DA87}"/>
                  </a:ext>
                </a:extLst>
              </p:cNvPr>
              <p:cNvSpPr/>
              <p:nvPr/>
            </p:nvSpPr>
            <p:spPr>
              <a:xfrm>
                <a:off x="9901271" y="1821417"/>
                <a:ext cx="19939" cy="18881"/>
              </a:xfrm>
              <a:custGeom>
                <a:avLst/>
                <a:gdLst>
                  <a:gd name="connsiteX0" fmla="*/ 11142 w 19939"/>
                  <a:gd name="connsiteY0" fmla="*/ 17849 h 18881"/>
                  <a:gd name="connsiteX1" fmla="*/ 1031 w 19939"/>
                  <a:gd name="connsiteY1" fmla="*/ 15262 h 18881"/>
                  <a:gd name="connsiteX2" fmla="*/ 72 w 19939"/>
                  <a:gd name="connsiteY2" fmla="*/ 10469 h 18881"/>
                  <a:gd name="connsiteX3" fmla="*/ 8190 w 19939"/>
                  <a:gd name="connsiteY3" fmla="*/ 2351 h 18881"/>
                  <a:gd name="connsiteX4" fmla="*/ 16308 w 19939"/>
                  <a:gd name="connsiteY4" fmla="*/ 10469 h 18881"/>
                  <a:gd name="connsiteX5" fmla="*/ 11142 w 19939"/>
                  <a:gd name="connsiteY5" fmla="*/ 17849 h 18881"/>
                  <a:gd name="connsiteX6" fmla="*/ 11142 w 19939"/>
                  <a:gd name="connsiteY6" fmla="*/ 3089 h 18881"/>
                  <a:gd name="connsiteX7" fmla="*/ 3762 w 19939"/>
                  <a:gd name="connsiteY7" fmla="*/ 8900 h 18881"/>
                  <a:gd name="connsiteX8" fmla="*/ 3762 w 19939"/>
                  <a:gd name="connsiteY8" fmla="*/ 10469 h 18881"/>
                  <a:gd name="connsiteX9" fmla="*/ 11142 w 19939"/>
                  <a:gd name="connsiteY9" fmla="*/ 17849 h 18881"/>
                  <a:gd name="connsiteX10" fmla="*/ 19260 w 19939"/>
                  <a:gd name="connsiteY10" fmla="*/ 10469 h 18881"/>
                  <a:gd name="connsiteX11" fmla="*/ 15647 w 19939"/>
                  <a:gd name="connsiteY11" fmla="*/ 677 h 18881"/>
                  <a:gd name="connsiteX12" fmla="*/ 11142 w 19939"/>
                  <a:gd name="connsiteY12" fmla="*/ 137 h 18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939" h="18881">
                    <a:moveTo>
                      <a:pt x="11142" y="17849"/>
                    </a:moveTo>
                    <a:cubicBezTo>
                      <a:pt x="7636" y="19927"/>
                      <a:pt x="3109" y="18769"/>
                      <a:pt x="1031" y="15262"/>
                    </a:cubicBezTo>
                    <a:cubicBezTo>
                      <a:pt x="176" y="13820"/>
                      <a:pt x="-162" y="12130"/>
                      <a:pt x="72" y="10469"/>
                    </a:cubicBezTo>
                    <a:cubicBezTo>
                      <a:pt x="72" y="5986"/>
                      <a:pt x="3707" y="2351"/>
                      <a:pt x="8190" y="2351"/>
                    </a:cubicBezTo>
                    <a:cubicBezTo>
                      <a:pt x="12674" y="2351"/>
                      <a:pt x="16308" y="5986"/>
                      <a:pt x="16308" y="10469"/>
                    </a:cubicBezTo>
                    <a:cubicBezTo>
                      <a:pt x="16462" y="13817"/>
                      <a:pt x="14340" y="16848"/>
                      <a:pt x="11142" y="17849"/>
                    </a:cubicBezTo>
                    <a:close/>
                    <a:moveTo>
                      <a:pt x="11142" y="3089"/>
                    </a:moveTo>
                    <a:cubicBezTo>
                      <a:pt x="7499" y="2656"/>
                      <a:pt x="4195" y="5257"/>
                      <a:pt x="3762" y="8900"/>
                    </a:cubicBezTo>
                    <a:cubicBezTo>
                      <a:pt x="3700" y="9421"/>
                      <a:pt x="3700" y="9948"/>
                      <a:pt x="3762" y="10469"/>
                    </a:cubicBezTo>
                    <a:cubicBezTo>
                      <a:pt x="3762" y="14545"/>
                      <a:pt x="7066" y="17849"/>
                      <a:pt x="11142" y="17849"/>
                    </a:cubicBezTo>
                    <a:cubicBezTo>
                      <a:pt x="15353" y="17867"/>
                      <a:pt x="18877" y="14662"/>
                      <a:pt x="19260" y="10469"/>
                    </a:cubicBezTo>
                    <a:cubicBezTo>
                      <a:pt x="20967" y="6767"/>
                      <a:pt x="19349" y="2384"/>
                      <a:pt x="15647" y="677"/>
                    </a:cubicBezTo>
                    <a:cubicBezTo>
                      <a:pt x="14240" y="29"/>
                      <a:pt x="12663" y="-160"/>
                      <a:pt x="11142" y="1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06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05034" y="1809746"/>
              <a:ext cx="15498" cy="25091"/>
              <a:chOff x="9905034" y="1809746"/>
              <a:chExt cx="15498" cy="25091"/>
            </a:xfrm>
          </p:grpSpPr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6CE830A9-974D-40A6-9837-B794642112B8}"/>
                  </a:ext>
                </a:extLst>
              </p:cNvPr>
              <p:cNvSpPr/>
              <p:nvPr/>
            </p:nvSpPr>
            <p:spPr>
              <a:xfrm>
                <a:off x="9905034" y="1810484"/>
                <a:ext cx="14759" cy="22877"/>
              </a:xfrm>
              <a:custGeom>
                <a:avLst/>
                <a:gdLst>
                  <a:gd name="connsiteX0" fmla="*/ 5166 w 14759"/>
                  <a:gd name="connsiteY0" fmla="*/ 0 h 22877"/>
                  <a:gd name="connsiteX1" fmla="*/ 5166 w 14759"/>
                  <a:gd name="connsiteY1" fmla="*/ 0 h 22877"/>
                  <a:gd name="connsiteX2" fmla="*/ 738 w 14759"/>
                  <a:gd name="connsiteY2" fmla="*/ 0 h 22877"/>
                  <a:gd name="connsiteX3" fmla="*/ 738 w 14759"/>
                  <a:gd name="connsiteY3" fmla="*/ 11070 h 22877"/>
                  <a:gd name="connsiteX4" fmla="*/ 5166 w 14759"/>
                  <a:gd name="connsiteY4" fmla="*/ 11070 h 22877"/>
                  <a:gd name="connsiteX5" fmla="*/ 5166 w 14759"/>
                  <a:gd name="connsiteY5" fmla="*/ 22878 h 22877"/>
                  <a:gd name="connsiteX6" fmla="*/ 0 w 14759"/>
                  <a:gd name="connsiteY6" fmla="*/ 22878 h 22877"/>
                  <a:gd name="connsiteX7" fmla="*/ 0 w 14759"/>
                  <a:gd name="connsiteY7" fmla="*/ 22878 h 22877"/>
                  <a:gd name="connsiteX8" fmla="*/ 0 w 14759"/>
                  <a:gd name="connsiteY8" fmla="*/ 22878 h 22877"/>
                  <a:gd name="connsiteX9" fmla="*/ 14760 w 14759"/>
                  <a:gd name="connsiteY9" fmla="*/ 22878 h 22877"/>
                  <a:gd name="connsiteX10" fmla="*/ 14760 w 14759"/>
                  <a:gd name="connsiteY10" fmla="*/ 22878 h 22877"/>
                  <a:gd name="connsiteX11" fmla="*/ 9594 w 14759"/>
                  <a:gd name="connsiteY11" fmla="*/ 22878 h 22877"/>
                  <a:gd name="connsiteX12" fmla="*/ 9594 w 14759"/>
                  <a:gd name="connsiteY12" fmla="*/ 11070 h 22877"/>
                  <a:gd name="connsiteX13" fmla="*/ 14022 w 14759"/>
                  <a:gd name="connsiteY13" fmla="*/ 11070 h 22877"/>
                  <a:gd name="connsiteX14" fmla="*/ 14022 w 14759"/>
                  <a:gd name="connsiteY14" fmla="*/ 3690 h 22877"/>
                  <a:gd name="connsiteX15" fmla="*/ 9594 w 14759"/>
                  <a:gd name="connsiteY15" fmla="*/ 3690 h 22877"/>
                  <a:gd name="connsiteX16" fmla="*/ 9594 w 14759"/>
                  <a:gd name="connsiteY16" fmla="*/ 3690 h 2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759" h="22877">
                    <a:moveTo>
                      <a:pt x="5166" y="0"/>
                    </a:moveTo>
                    <a:lnTo>
                      <a:pt x="5166" y="0"/>
                    </a:lnTo>
                    <a:lnTo>
                      <a:pt x="738" y="0"/>
                    </a:lnTo>
                    <a:lnTo>
                      <a:pt x="738" y="11070"/>
                    </a:lnTo>
                    <a:lnTo>
                      <a:pt x="5166" y="11070"/>
                    </a:lnTo>
                    <a:lnTo>
                      <a:pt x="5166" y="22878"/>
                    </a:lnTo>
                    <a:lnTo>
                      <a:pt x="0" y="22878"/>
                    </a:lnTo>
                    <a:lnTo>
                      <a:pt x="0" y="22878"/>
                    </a:lnTo>
                    <a:cubicBezTo>
                      <a:pt x="0" y="22878"/>
                      <a:pt x="0" y="22878"/>
                      <a:pt x="0" y="22878"/>
                    </a:cubicBezTo>
                    <a:lnTo>
                      <a:pt x="14760" y="22878"/>
                    </a:lnTo>
                    <a:lnTo>
                      <a:pt x="14760" y="22878"/>
                    </a:lnTo>
                    <a:lnTo>
                      <a:pt x="9594" y="22878"/>
                    </a:lnTo>
                    <a:lnTo>
                      <a:pt x="9594" y="11070"/>
                    </a:lnTo>
                    <a:lnTo>
                      <a:pt x="14022" y="11070"/>
                    </a:lnTo>
                    <a:lnTo>
                      <a:pt x="14022" y="3690"/>
                    </a:lnTo>
                    <a:lnTo>
                      <a:pt x="9594" y="3690"/>
                    </a:lnTo>
                    <a:lnTo>
                      <a:pt x="9594" y="3690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A9FD17BA-210C-480D-90D5-666587EA997A}"/>
                  </a:ext>
                </a:extLst>
              </p:cNvPr>
              <p:cNvSpPr/>
              <p:nvPr/>
            </p:nvSpPr>
            <p:spPr>
              <a:xfrm>
                <a:off x="9905034" y="1809746"/>
                <a:ext cx="15498" cy="25091"/>
              </a:xfrm>
              <a:custGeom>
                <a:avLst/>
                <a:gdLst>
                  <a:gd name="connsiteX0" fmla="*/ 15498 w 15498"/>
                  <a:gd name="connsiteY0" fmla="*/ 25092 h 25091"/>
                  <a:gd name="connsiteX1" fmla="*/ 0 w 15498"/>
                  <a:gd name="connsiteY1" fmla="*/ 25092 h 25091"/>
                  <a:gd name="connsiteX2" fmla="*/ 5904 w 15498"/>
                  <a:gd name="connsiteY2" fmla="*/ 25092 h 25091"/>
                  <a:gd name="connsiteX3" fmla="*/ 5904 w 15498"/>
                  <a:gd name="connsiteY3" fmla="*/ 11808 h 25091"/>
                  <a:gd name="connsiteX4" fmla="*/ 738 w 15498"/>
                  <a:gd name="connsiteY4" fmla="*/ 11808 h 25091"/>
                  <a:gd name="connsiteX5" fmla="*/ 738 w 15498"/>
                  <a:gd name="connsiteY5" fmla="*/ 4428 h 25091"/>
                  <a:gd name="connsiteX6" fmla="*/ 5166 w 15498"/>
                  <a:gd name="connsiteY6" fmla="*/ 4428 h 25091"/>
                  <a:gd name="connsiteX7" fmla="*/ 5166 w 15498"/>
                  <a:gd name="connsiteY7" fmla="*/ 0 h 25091"/>
                  <a:gd name="connsiteX8" fmla="*/ 10332 w 15498"/>
                  <a:gd name="connsiteY8" fmla="*/ 0 h 25091"/>
                  <a:gd name="connsiteX9" fmla="*/ 10332 w 15498"/>
                  <a:gd name="connsiteY9" fmla="*/ 4428 h 25091"/>
                  <a:gd name="connsiteX10" fmla="*/ 14760 w 15498"/>
                  <a:gd name="connsiteY10" fmla="*/ 4428 h 25091"/>
                  <a:gd name="connsiteX11" fmla="*/ 14760 w 15498"/>
                  <a:gd name="connsiteY11" fmla="*/ 11808 h 25091"/>
                  <a:gd name="connsiteX12" fmla="*/ 10332 w 15498"/>
                  <a:gd name="connsiteY12" fmla="*/ 11808 h 25091"/>
                  <a:gd name="connsiteX13" fmla="*/ 10332 w 15498"/>
                  <a:gd name="connsiteY13" fmla="*/ 23616 h 25091"/>
                  <a:gd name="connsiteX14" fmla="*/ 15498 w 15498"/>
                  <a:gd name="connsiteY14" fmla="*/ 23616 h 25091"/>
                  <a:gd name="connsiteX15" fmla="*/ 15498 w 15498"/>
                  <a:gd name="connsiteY15" fmla="*/ 23616 h 25091"/>
                  <a:gd name="connsiteX16" fmla="*/ 738 w 15498"/>
                  <a:gd name="connsiteY16" fmla="*/ 25092 h 25091"/>
                  <a:gd name="connsiteX17" fmla="*/ 15498 w 15498"/>
                  <a:gd name="connsiteY17" fmla="*/ 25092 h 25091"/>
                  <a:gd name="connsiteX18" fmla="*/ 15498 w 15498"/>
                  <a:gd name="connsiteY18" fmla="*/ 25092 h 25091"/>
                  <a:gd name="connsiteX19" fmla="*/ 9594 w 15498"/>
                  <a:gd name="connsiteY19" fmla="*/ 25092 h 25091"/>
                  <a:gd name="connsiteX20" fmla="*/ 9594 w 15498"/>
                  <a:gd name="connsiteY20" fmla="*/ 11808 h 25091"/>
                  <a:gd name="connsiteX21" fmla="*/ 14022 w 15498"/>
                  <a:gd name="connsiteY21" fmla="*/ 11808 h 25091"/>
                  <a:gd name="connsiteX22" fmla="*/ 14022 w 15498"/>
                  <a:gd name="connsiteY22" fmla="*/ 11808 h 25091"/>
                  <a:gd name="connsiteX23" fmla="*/ 9594 w 15498"/>
                  <a:gd name="connsiteY23" fmla="*/ 11808 h 25091"/>
                  <a:gd name="connsiteX24" fmla="*/ 9594 w 15498"/>
                  <a:gd name="connsiteY24" fmla="*/ 738 h 25091"/>
                  <a:gd name="connsiteX25" fmla="*/ 9594 w 15498"/>
                  <a:gd name="connsiteY25" fmla="*/ 738 h 25091"/>
                  <a:gd name="connsiteX26" fmla="*/ 9594 w 15498"/>
                  <a:gd name="connsiteY26" fmla="*/ 5166 h 25091"/>
                  <a:gd name="connsiteX27" fmla="*/ 1476 w 15498"/>
                  <a:gd name="connsiteY27" fmla="*/ 5166 h 25091"/>
                  <a:gd name="connsiteX28" fmla="*/ 1476 w 15498"/>
                  <a:gd name="connsiteY28" fmla="*/ 11808 h 25091"/>
                  <a:gd name="connsiteX29" fmla="*/ 5904 w 15498"/>
                  <a:gd name="connsiteY29" fmla="*/ 11808 h 25091"/>
                  <a:gd name="connsiteX30" fmla="*/ 5904 w 15498"/>
                  <a:gd name="connsiteY30" fmla="*/ 24354 h 25091"/>
                  <a:gd name="connsiteX31" fmla="*/ 0 w 15498"/>
                  <a:gd name="connsiteY31" fmla="*/ 24354 h 25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5498" h="25091">
                    <a:moveTo>
                      <a:pt x="15498" y="25092"/>
                    </a:moveTo>
                    <a:lnTo>
                      <a:pt x="0" y="25092"/>
                    </a:lnTo>
                    <a:lnTo>
                      <a:pt x="5904" y="25092"/>
                    </a:lnTo>
                    <a:lnTo>
                      <a:pt x="5904" y="11808"/>
                    </a:lnTo>
                    <a:lnTo>
                      <a:pt x="738" y="11808"/>
                    </a:lnTo>
                    <a:lnTo>
                      <a:pt x="738" y="4428"/>
                    </a:lnTo>
                    <a:lnTo>
                      <a:pt x="5166" y="4428"/>
                    </a:lnTo>
                    <a:lnTo>
                      <a:pt x="5166" y="0"/>
                    </a:lnTo>
                    <a:lnTo>
                      <a:pt x="10332" y="0"/>
                    </a:lnTo>
                    <a:lnTo>
                      <a:pt x="10332" y="4428"/>
                    </a:lnTo>
                    <a:lnTo>
                      <a:pt x="14760" y="4428"/>
                    </a:lnTo>
                    <a:lnTo>
                      <a:pt x="14760" y="11808"/>
                    </a:lnTo>
                    <a:lnTo>
                      <a:pt x="10332" y="11808"/>
                    </a:lnTo>
                    <a:lnTo>
                      <a:pt x="10332" y="23616"/>
                    </a:lnTo>
                    <a:lnTo>
                      <a:pt x="15498" y="23616"/>
                    </a:lnTo>
                    <a:lnTo>
                      <a:pt x="15498" y="23616"/>
                    </a:lnTo>
                    <a:close/>
                    <a:moveTo>
                      <a:pt x="738" y="25092"/>
                    </a:moveTo>
                    <a:lnTo>
                      <a:pt x="15498" y="25092"/>
                    </a:lnTo>
                    <a:lnTo>
                      <a:pt x="15498" y="25092"/>
                    </a:lnTo>
                    <a:lnTo>
                      <a:pt x="9594" y="25092"/>
                    </a:lnTo>
                    <a:lnTo>
                      <a:pt x="9594" y="11808"/>
                    </a:lnTo>
                    <a:lnTo>
                      <a:pt x="14022" y="11808"/>
                    </a:lnTo>
                    <a:lnTo>
                      <a:pt x="14022" y="11808"/>
                    </a:lnTo>
                    <a:lnTo>
                      <a:pt x="9594" y="11808"/>
                    </a:lnTo>
                    <a:lnTo>
                      <a:pt x="9594" y="738"/>
                    </a:lnTo>
                    <a:lnTo>
                      <a:pt x="9594" y="738"/>
                    </a:lnTo>
                    <a:lnTo>
                      <a:pt x="9594" y="5166"/>
                    </a:lnTo>
                    <a:lnTo>
                      <a:pt x="1476" y="5166"/>
                    </a:lnTo>
                    <a:lnTo>
                      <a:pt x="1476" y="11808"/>
                    </a:lnTo>
                    <a:lnTo>
                      <a:pt x="5904" y="11808"/>
                    </a:lnTo>
                    <a:lnTo>
                      <a:pt x="5904" y="24354"/>
                    </a:lnTo>
                    <a:lnTo>
                      <a:pt x="0" y="24354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0FD02FAC-CC33-4315-8C1C-14B9AA201467}"/>
                </a:ext>
              </a:extLst>
            </p:cNvPr>
            <p:cNvSpPr/>
            <p:nvPr/>
          </p:nvSpPr>
          <p:spPr>
            <a:xfrm>
              <a:off x="9821640" y="2042955"/>
              <a:ext cx="183024" cy="114390"/>
            </a:xfrm>
            <a:custGeom>
              <a:avLst/>
              <a:gdLst>
                <a:gd name="connsiteX0" fmla="*/ 91512 w 183024"/>
                <a:gd name="connsiteY0" fmla="*/ 110700 h 114390"/>
                <a:gd name="connsiteX1" fmla="*/ 24354 w 183024"/>
                <a:gd name="connsiteY1" fmla="*/ 95202 h 114390"/>
                <a:gd name="connsiteX2" fmla="*/ 0 w 183024"/>
                <a:gd name="connsiteY2" fmla="*/ 56826 h 114390"/>
                <a:gd name="connsiteX3" fmla="*/ 0 w 183024"/>
                <a:gd name="connsiteY3" fmla="*/ 0 h 114390"/>
                <a:gd name="connsiteX4" fmla="*/ 183024 w 183024"/>
                <a:gd name="connsiteY4" fmla="*/ 0 h 114390"/>
                <a:gd name="connsiteX5" fmla="*/ 183024 w 183024"/>
                <a:gd name="connsiteY5" fmla="*/ 60516 h 114390"/>
                <a:gd name="connsiteX6" fmla="*/ 158670 w 183024"/>
                <a:gd name="connsiteY6" fmla="*/ 98892 h 114390"/>
                <a:gd name="connsiteX7" fmla="*/ 91512 w 183024"/>
                <a:gd name="connsiteY7" fmla="*/ 114390 h 11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024" h="114390">
                  <a:moveTo>
                    <a:pt x="91512" y="110700"/>
                  </a:moveTo>
                  <a:cubicBezTo>
                    <a:pt x="68255" y="110566"/>
                    <a:pt x="45318" y="105273"/>
                    <a:pt x="24354" y="95202"/>
                  </a:cubicBezTo>
                  <a:cubicBezTo>
                    <a:pt x="9674" y="87998"/>
                    <a:pt x="268" y="73176"/>
                    <a:pt x="0" y="56826"/>
                  </a:cubicBezTo>
                  <a:lnTo>
                    <a:pt x="0" y="0"/>
                  </a:lnTo>
                  <a:lnTo>
                    <a:pt x="183024" y="0"/>
                  </a:lnTo>
                  <a:lnTo>
                    <a:pt x="183024" y="60516"/>
                  </a:lnTo>
                  <a:cubicBezTo>
                    <a:pt x="182756" y="76866"/>
                    <a:pt x="173350" y="91688"/>
                    <a:pt x="158670" y="98892"/>
                  </a:cubicBezTo>
                  <a:cubicBezTo>
                    <a:pt x="137706" y="108963"/>
                    <a:pt x="114769" y="114256"/>
                    <a:pt x="91512" y="114390"/>
                  </a:cubicBezTo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59D7C70-A3D6-459E-9F9B-E509100F9F9F}"/>
                </a:ext>
              </a:extLst>
            </p:cNvPr>
            <p:cNvSpPr/>
            <p:nvPr/>
          </p:nvSpPr>
          <p:spPr>
            <a:xfrm>
              <a:off x="9821639" y="2038527"/>
              <a:ext cx="183025" cy="118081"/>
            </a:xfrm>
            <a:custGeom>
              <a:avLst/>
              <a:gdLst>
                <a:gd name="connsiteX0" fmla="*/ 91513 w 183025"/>
                <a:gd name="connsiteY0" fmla="*/ 115128 h 118081"/>
                <a:gd name="connsiteX1" fmla="*/ 91513 w 183025"/>
                <a:gd name="connsiteY1" fmla="*/ 115128 h 118081"/>
                <a:gd name="connsiteX2" fmla="*/ 24355 w 183025"/>
                <a:gd name="connsiteY2" fmla="*/ 99630 h 118081"/>
                <a:gd name="connsiteX3" fmla="*/ 1 w 183025"/>
                <a:gd name="connsiteY3" fmla="*/ 61254 h 118081"/>
                <a:gd name="connsiteX4" fmla="*/ 1 w 183025"/>
                <a:gd name="connsiteY4" fmla="*/ 0 h 118081"/>
                <a:gd name="connsiteX5" fmla="*/ 183025 w 183025"/>
                <a:gd name="connsiteY5" fmla="*/ 0 h 118081"/>
                <a:gd name="connsiteX6" fmla="*/ 183025 w 183025"/>
                <a:gd name="connsiteY6" fmla="*/ 61254 h 118081"/>
                <a:gd name="connsiteX7" fmla="*/ 158671 w 183025"/>
                <a:gd name="connsiteY7" fmla="*/ 99630 h 118081"/>
                <a:gd name="connsiteX8" fmla="*/ 91513 w 183025"/>
                <a:gd name="connsiteY8" fmla="*/ 115128 h 118081"/>
                <a:gd name="connsiteX9" fmla="*/ 739 w 183025"/>
                <a:gd name="connsiteY9" fmla="*/ 4428 h 118081"/>
                <a:gd name="connsiteX10" fmla="*/ 739 w 183025"/>
                <a:gd name="connsiteY10" fmla="*/ 64944 h 118081"/>
                <a:gd name="connsiteX11" fmla="*/ 25093 w 183025"/>
                <a:gd name="connsiteY11" fmla="*/ 102582 h 118081"/>
                <a:gd name="connsiteX12" fmla="*/ 91513 w 183025"/>
                <a:gd name="connsiteY12" fmla="*/ 118080 h 118081"/>
                <a:gd name="connsiteX13" fmla="*/ 158671 w 183025"/>
                <a:gd name="connsiteY13" fmla="*/ 102582 h 118081"/>
                <a:gd name="connsiteX14" fmla="*/ 182287 w 183025"/>
                <a:gd name="connsiteY14" fmla="*/ 64944 h 118081"/>
                <a:gd name="connsiteX15" fmla="*/ 182287 w 183025"/>
                <a:gd name="connsiteY15" fmla="*/ 4428 h 118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3025" h="118081">
                  <a:moveTo>
                    <a:pt x="91513" y="115128"/>
                  </a:moveTo>
                  <a:lnTo>
                    <a:pt x="91513" y="115128"/>
                  </a:lnTo>
                  <a:cubicBezTo>
                    <a:pt x="68235" y="115172"/>
                    <a:pt x="45259" y="109869"/>
                    <a:pt x="24355" y="99630"/>
                  </a:cubicBezTo>
                  <a:cubicBezTo>
                    <a:pt x="9430" y="92702"/>
                    <a:pt x="-86" y="77708"/>
                    <a:pt x="1" y="61254"/>
                  </a:cubicBezTo>
                  <a:lnTo>
                    <a:pt x="1" y="0"/>
                  </a:lnTo>
                  <a:lnTo>
                    <a:pt x="183025" y="0"/>
                  </a:lnTo>
                  <a:lnTo>
                    <a:pt x="183025" y="61254"/>
                  </a:lnTo>
                  <a:cubicBezTo>
                    <a:pt x="183111" y="77708"/>
                    <a:pt x="173595" y="92702"/>
                    <a:pt x="158671" y="99630"/>
                  </a:cubicBezTo>
                  <a:cubicBezTo>
                    <a:pt x="137766" y="109869"/>
                    <a:pt x="114790" y="115172"/>
                    <a:pt x="91513" y="115128"/>
                  </a:cubicBezTo>
                  <a:close/>
                  <a:moveTo>
                    <a:pt x="739" y="4428"/>
                  </a:moveTo>
                  <a:lnTo>
                    <a:pt x="739" y="64944"/>
                  </a:lnTo>
                  <a:cubicBezTo>
                    <a:pt x="756" y="81186"/>
                    <a:pt x="10284" y="95911"/>
                    <a:pt x="25093" y="102582"/>
                  </a:cubicBezTo>
                  <a:cubicBezTo>
                    <a:pt x="45719" y="112862"/>
                    <a:pt x="68466" y="118170"/>
                    <a:pt x="91513" y="118080"/>
                  </a:cubicBezTo>
                  <a:cubicBezTo>
                    <a:pt x="114781" y="118046"/>
                    <a:pt x="137740" y="112747"/>
                    <a:pt x="158671" y="102582"/>
                  </a:cubicBezTo>
                  <a:cubicBezTo>
                    <a:pt x="173067" y="95556"/>
                    <a:pt x="182223" y="80963"/>
                    <a:pt x="182287" y="64944"/>
                  </a:cubicBezTo>
                  <a:lnTo>
                    <a:pt x="182287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CB140A18-D3EB-4DF2-A386-E38AAED6B2E9}"/>
                </a:ext>
              </a:extLst>
            </p:cNvPr>
            <p:cNvSpPr/>
            <p:nvPr/>
          </p:nvSpPr>
          <p:spPr>
            <a:xfrm>
              <a:off x="9913151" y="1937421"/>
              <a:ext cx="91512" cy="101105"/>
            </a:xfrm>
            <a:custGeom>
              <a:avLst/>
              <a:gdLst>
                <a:gd name="connsiteX0" fmla="*/ 0 w 91512"/>
                <a:gd name="connsiteY0" fmla="*/ 101106 h 101105"/>
                <a:gd name="connsiteX1" fmla="*/ 91512 w 91512"/>
                <a:gd name="connsiteY1" fmla="*/ 101106 h 101105"/>
                <a:gd name="connsiteX2" fmla="*/ 91512 w 91512"/>
                <a:gd name="connsiteY2" fmla="*/ 0 h 101105"/>
                <a:gd name="connsiteX3" fmla="*/ 0 w 91512"/>
                <a:gd name="connsiteY3" fmla="*/ 0 h 101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512" h="101105">
                  <a:moveTo>
                    <a:pt x="0" y="101106"/>
                  </a:moveTo>
                  <a:lnTo>
                    <a:pt x="91512" y="101106"/>
                  </a:lnTo>
                  <a:lnTo>
                    <a:pt x="915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9CD0DC5F-4506-45A9-B902-7835F114BC9C}"/>
                </a:ext>
              </a:extLst>
            </p:cNvPr>
            <p:cNvSpPr/>
            <p:nvPr/>
          </p:nvSpPr>
          <p:spPr>
            <a:xfrm>
              <a:off x="9912414" y="1937421"/>
              <a:ext cx="92250" cy="105533"/>
            </a:xfrm>
            <a:custGeom>
              <a:avLst/>
              <a:gdLst>
                <a:gd name="connsiteX0" fmla="*/ 92250 w 92250"/>
                <a:gd name="connsiteY0" fmla="*/ 105534 h 105533"/>
                <a:gd name="connsiteX1" fmla="*/ 0 w 92250"/>
                <a:gd name="connsiteY1" fmla="*/ 105534 h 105533"/>
                <a:gd name="connsiteX2" fmla="*/ 0 w 92250"/>
                <a:gd name="connsiteY2" fmla="*/ 0 h 105533"/>
                <a:gd name="connsiteX3" fmla="*/ 92250 w 92250"/>
                <a:gd name="connsiteY3" fmla="*/ 0 h 105533"/>
                <a:gd name="connsiteX4" fmla="*/ 738 w 92250"/>
                <a:gd name="connsiteY4" fmla="*/ 105534 h 105533"/>
                <a:gd name="connsiteX5" fmla="*/ 91512 w 92250"/>
                <a:gd name="connsiteY5" fmla="*/ 105534 h 105533"/>
                <a:gd name="connsiteX6" fmla="*/ 91512 w 92250"/>
                <a:gd name="connsiteY6" fmla="*/ 738 h 105533"/>
                <a:gd name="connsiteX7" fmla="*/ 738 w 92250"/>
                <a:gd name="connsiteY7" fmla="*/ 738 h 105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250" h="105533">
                  <a:moveTo>
                    <a:pt x="92250" y="105534"/>
                  </a:moveTo>
                  <a:lnTo>
                    <a:pt x="0" y="105534"/>
                  </a:lnTo>
                  <a:lnTo>
                    <a:pt x="0" y="0"/>
                  </a:lnTo>
                  <a:lnTo>
                    <a:pt x="92250" y="0"/>
                  </a:lnTo>
                  <a:close/>
                  <a:moveTo>
                    <a:pt x="738" y="105534"/>
                  </a:moveTo>
                  <a:lnTo>
                    <a:pt x="91512" y="105534"/>
                  </a:lnTo>
                  <a:lnTo>
                    <a:pt x="91512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A367E028-9C3B-48E6-882E-DAD5260F590C}"/>
                </a:ext>
              </a:extLst>
            </p:cNvPr>
            <p:cNvSpPr/>
            <p:nvPr/>
          </p:nvSpPr>
          <p:spPr>
            <a:xfrm>
              <a:off x="9821640" y="2038527"/>
              <a:ext cx="91511" cy="107010"/>
            </a:xfrm>
            <a:custGeom>
              <a:avLst/>
              <a:gdLst>
                <a:gd name="connsiteX0" fmla="*/ 91512 w 91511"/>
                <a:gd name="connsiteY0" fmla="*/ 61254 h 107010"/>
                <a:gd name="connsiteX1" fmla="*/ 45756 w 91511"/>
                <a:gd name="connsiteY1" fmla="*/ 107010 h 107010"/>
                <a:gd name="connsiteX2" fmla="*/ 0 w 91511"/>
                <a:gd name="connsiteY2" fmla="*/ 61254 h 107010"/>
                <a:gd name="connsiteX3" fmla="*/ 0 w 91511"/>
                <a:gd name="connsiteY3" fmla="*/ 0 h 107010"/>
                <a:gd name="connsiteX4" fmla="*/ 91512 w 91511"/>
                <a:gd name="connsiteY4" fmla="*/ 0 h 107010"/>
                <a:gd name="connsiteX5" fmla="*/ 91512 w 91511"/>
                <a:gd name="connsiteY5" fmla="*/ 61254 h 10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511" h="107010">
                  <a:moveTo>
                    <a:pt x="91512" y="61254"/>
                  </a:moveTo>
                  <a:cubicBezTo>
                    <a:pt x="91512" y="86525"/>
                    <a:pt x="71027" y="107010"/>
                    <a:pt x="45756" y="107010"/>
                  </a:cubicBezTo>
                  <a:cubicBezTo>
                    <a:pt x="20485" y="107010"/>
                    <a:pt x="0" y="86525"/>
                    <a:pt x="0" y="61254"/>
                  </a:cubicBezTo>
                  <a:lnTo>
                    <a:pt x="0" y="0"/>
                  </a:lnTo>
                  <a:lnTo>
                    <a:pt x="91512" y="0"/>
                  </a:lnTo>
                  <a:lnTo>
                    <a:pt x="91512" y="61254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51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41566" y="2036312"/>
              <a:ext cx="13283" cy="104796"/>
              <a:chOff x="9841566" y="2036312"/>
              <a:chExt cx="13283" cy="104796"/>
            </a:xfrm>
          </p:grpSpPr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EDCA9562-5396-4562-8197-7948C0CA62C0}"/>
                  </a:ext>
                </a:extLst>
              </p:cNvPr>
              <p:cNvSpPr/>
              <p:nvPr/>
            </p:nvSpPr>
            <p:spPr>
              <a:xfrm>
                <a:off x="9841566" y="2036312"/>
                <a:ext cx="11070" cy="104057"/>
              </a:xfrm>
              <a:custGeom>
                <a:avLst/>
                <a:gdLst>
                  <a:gd name="connsiteX0" fmla="*/ 0 w 11070"/>
                  <a:gd name="connsiteY0" fmla="*/ 98892 h 104057"/>
                  <a:gd name="connsiteX1" fmla="*/ 11070 w 11070"/>
                  <a:gd name="connsiteY1" fmla="*/ 104058 h 104057"/>
                  <a:gd name="connsiteX2" fmla="*/ 11070 w 11070"/>
                  <a:gd name="connsiteY2" fmla="*/ 0 h 104057"/>
                  <a:gd name="connsiteX3" fmla="*/ 0 w 11070"/>
                  <a:gd name="connsiteY3" fmla="*/ 0 h 104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70" h="104057">
                    <a:moveTo>
                      <a:pt x="0" y="98892"/>
                    </a:moveTo>
                    <a:lnTo>
                      <a:pt x="11070" y="104058"/>
                    </a:lnTo>
                    <a:lnTo>
                      <a:pt x="110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B2E2E707-8ADD-4A4F-A996-B8857A4E269C}"/>
                  </a:ext>
                </a:extLst>
              </p:cNvPr>
              <p:cNvSpPr/>
              <p:nvPr/>
            </p:nvSpPr>
            <p:spPr>
              <a:xfrm>
                <a:off x="9842303" y="2036312"/>
                <a:ext cx="12546" cy="104796"/>
              </a:xfrm>
              <a:custGeom>
                <a:avLst/>
                <a:gdLst>
                  <a:gd name="connsiteX0" fmla="*/ 11070 w 12546"/>
                  <a:gd name="connsiteY0" fmla="*/ 104796 h 104796"/>
                  <a:gd name="connsiteX1" fmla="*/ 11070 w 12546"/>
                  <a:gd name="connsiteY1" fmla="*/ 104796 h 104796"/>
                  <a:gd name="connsiteX2" fmla="*/ 1476 w 12546"/>
                  <a:gd name="connsiteY2" fmla="*/ 101106 h 104796"/>
                  <a:gd name="connsiteX3" fmla="*/ 1476 w 12546"/>
                  <a:gd name="connsiteY3" fmla="*/ 101106 h 104796"/>
                  <a:gd name="connsiteX4" fmla="*/ 1476 w 12546"/>
                  <a:gd name="connsiteY4" fmla="*/ 0 h 104796"/>
                  <a:gd name="connsiteX5" fmla="*/ 12546 w 12546"/>
                  <a:gd name="connsiteY5" fmla="*/ 0 h 104796"/>
                  <a:gd name="connsiteX6" fmla="*/ 0 w 12546"/>
                  <a:gd name="connsiteY6" fmla="*/ 98892 h 104796"/>
                  <a:gd name="connsiteX7" fmla="*/ 0 w 12546"/>
                  <a:gd name="connsiteY7" fmla="*/ 98892 h 104796"/>
                  <a:gd name="connsiteX8" fmla="*/ 8118 w 12546"/>
                  <a:gd name="connsiteY8" fmla="*/ 102582 h 104796"/>
                  <a:gd name="connsiteX9" fmla="*/ 8118 w 12546"/>
                  <a:gd name="connsiteY9" fmla="*/ 738 h 104796"/>
                  <a:gd name="connsiteX10" fmla="*/ 0 w 12546"/>
                  <a:gd name="connsiteY10" fmla="*/ 738 h 10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546" h="104796">
                    <a:moveTo>
                      <a:pt x="11070" y="104796"/>
                    </a:moveTo>
                    <a:lnTo>
                      <a:pt x="11070" y="104796"/>
                    </a:lnTo>
                    <a:lnTo>
                      <a:pt x="1476" y="101106"/>
                    </a:lnTo>
                    <a:lnTo>
                      <a:pt x="1476" y="101106"/>
                    </a:lnTo>
                    <a:lnTo>
                      <a:pt x="1476" y="0"/>
                    </a:lnTo>
                    <a:lnTo>
                      <a:pt x="12546" y="0"/>
                    </a:lnTo>
                    <a:close/>
                    <a:moveTo>
                      <a:pt x="0" y="98892"/>
                    </a:moveTo>
                    <a:lnTo>
                      <a:pt x="0" y="98892"/>
                    </a:lnTo>
                    <a:lnTo>
                      <a:pt x="8118" y="102582"/>
                    </a:lnTo>
                    <a:lnTo>
                      <a:pt x="8118" y="738"/>
                    </a:lnTo>
                    <a:lnTo>
                      <a:pt x="0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17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20901" y="2037051"/>
              <a:ext cx="11808" cy="90773"/>
              <a:chOff x="9820901" y="2037051"/>
              <a:chExt cx="11808" cy="90773"/>
            </a:xfrm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3FF895A8-62DF-40A2-A19D-8CD34502AF50}"/>
                  </a:ext>
                </a:extLst>
              </p:cNvPr>
              <p:cNvSpPr/>
              <p:nvPr/>
            </p:nvSpPr>
            <p:spPr>
              <a:xfrm>
                <a:off x="9821630" y="2037051"/>
                <a:ext cx="10341" cy="90036"/>
              </a:xfrm>
              <a:custGeom>
                <a:avLst/>
                <a:gdLst>
                  <a:gd name="connsiteX0" fmla="*/ 9 w 10341"/>
                  <a:gd name="connsiteY0" fmla="*/ 61254 h 90036"/>
                  <a:gd name="connsiteX1" fmla="*/ 10341 w 10341"/>
                  <a:gd name="connsiteY1" fmla="*/ 90036 h 90036"/>
                  <a:gd name="connsiteX2" fmla="*/ 10341 w 10341"/>
                  <a:gd name="connsiteY2" fmla="*/ 0 h 90036"/>
                  <a:gd name="connsiteX3" fmla="*/ 9 w 10341"/>
                  <a:gd name="connsiteY3" fmla="*/ 0 h 90036"/>
                  <a:gd name="connsiteX4" fmla="*/ 9 w 10341"/>
                  <a:gd name="connsiteY4" fmla="*/ 61254 h 90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41" h="90036">
                    <a:moveTo>
                      <a:pt x="9" y="61254"/>
                    </a:moveTo>
                    <a:cubicBezTo>
                      <a:pt x="-209" y="71793"/>
                      <a:pt x="3470" y="82041"/>
                      <a:pt x="10341" y="90036"/>
                    </a:cubicBezTo>
                    <a:lnTo>
                      <a:pt x="10341" y="0"/>
                    </a:lnTo>
                    <a:lnTo>
                      <a:pt x="9" y="0"/>
                    </a:lnTo>
                    <a:lnTo>
                      <a:pt x="9" y="61254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BEC574CE-6763-457E-8495-06D9FBFCAA46}"/>
                  </a:ext>
                </a:extLst>
              </p:cNvPr>
              <p:cNvSpPr/>
              <p:nvPr/>
            </p:nvSpPr>
            <p:spPr>
              <a:xfrm>
                <a:off x="9820901" y="2037051"/>
                <a:ext cx="11808" cy="90773"/>
              </a:xfrm>
              <a:custGeom>
                <a:avLst/>
                <a:gdLst>
                  <a:gd name="connsiteX0" fmla="*/ 11070 w 11808"/>
                  <a:gd name="connsiteY0" fmla="*/ 90774 h 90773"/>
                  <a:gd name="connsiteX1" fmla="*/ 11070 w 11808"/>
                  <a:gd name="connsiteY1" fmla="*/ 90774 h 90773"/>
                  <a:gd name="connsiteX2" fmla="*/ 0 w 11808"/>
                  <a:gd name="connsiteY2" fmla="*/ 61992 h 90773"/>
                  <a:gd name="connsiteX3" fmla="*/ 0 w 11808"/>
                  <a:gd name="connsiteY3" fmla="*/ 61992 h 90773"/>
                  <a:gd name="connsiteX4" fmla="*/ 0 w 11808"/>
                  <a:gd name="connsiteY4" fmla="*/ 0 h 90773"/>
                  <a:gd name="connsiteX5" fmla="*/ 11808 w 11808"/>
                  <a:gd name="connsiteY5" fmla="*/ 0 h 90773"/>
                  <a:gd name="connsiteX6" fmla="*/ 11808 w 11808"/>
                  <a:gd name="connsiteY6" fmla="*/ 90036 h 90773"/>
                  <a:gd name="connsiteX7" fmla="*/ 1476 w 11808"/>
                  <a:gd name="connsiteY7" fmla="*/ 61254 h 90773"/>
                  <a:gd name="connsiteX8" fmla="*/ 10332 w 11808"/>
                  <a:gd name="connsiteY8" fmla="*/ 88560 h 90773"/>
                  <a:gd name="connsiteX9" fmla="*/ 10332 w 11808"/>
                  <a:gd name="connsiteY9" fmla="*/ 738 h 90773"/>
                  <a:gd name="connsiteX10" fmla="*/ 1476 w 11808"/>
                  <a:gd name="connsiteY10" fmla="*/ 738 h 9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808" h="90773">
                    <a:moveTo>
                      <a:pt x="11070" y="90774"/>
                    </a:moveTo>
                    <a:lnTo>
                      <a:pt x="11070" y="90774"/>
                    </a:lnTo>
                    <a:cubicBezTo>
                      <a:pt x="3993" y="82852"/>
                      <a:pt x="55" y="72616"/>
                      <a:pt x="0" y="61992"/>
                    </a:cubicBezTo>
                    <a:lnTo>
                      <a:pt x="0" y="61992"/>
                    </a:lnTo>
                    <a:lnTo>
                      <a:pt x="0" y="0"/>
                    </a:lnTo>
                    <a:lnTo>
                      <a:pt x="11808" y="0"/>
                    </a:lnTo>
                    <a:lnTo>
                      <a:pt x="11808" y="90036"/>
                    </a:lnTo>
                    <a:close/>
                    <a:moveTo>
                      <a:pt x="1476" y="61254"/>
                    </a:moveTo>
                    <a:cubicBezTo>
                      <a:pt x="1523" y="71055"/>
                      <a:pt x="4618" y="80597"/>
                      <a:pt x="10332" y="88560"/>
                    </a:cubicBezTo>
                    <a:lnTo>
                      <a:pt x="10332" y="738"/>
                    </a:lnTo>
                    <a:lnTo>
                      <a:pt x="1476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20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61492" y="2036312"/>
              <a:ext cx="11807" cy="107009"/>
              <a:chOff x="9861492" y="2036312"/>
              <a:chExt cx="11807" cy="107009"/>
            </a:xfrm>
          </p:grpSpPr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C4354165-714A-441D-BAC6-E9DBD52D27B1}"/>
                  </a:ext>
                </a:extLst>
              </p:cNvPr>
              <p:cNvSpPr/>
              <p:nvPr/>
            </p:nvSpPr>
            <p:spPr>
              <a:xfrm>
                <a:off x="9862229" y="2036312"/>
                <a:ext cx="10332" cy="106272"/>
              </a:xfrm>
              <a:custGeom>
                <a:avLst/>
                <a:gdLst>
                  <a:gd name="connsiteX0" fmla="*/ 0 w 10332"/>
                  <a:gd name="connsiteY0" fmla="*/ 106272 h 106272"/>
                  <a:gd name="connsiteX1" fmla="*/ 10332 w 10332"/>
                  <a:gd name="connsiteY1" fmla="*/ 106272 h 106272"/>
                  <a:gd name="connsiteX2" fmla="*/ 10332 w 10332"/>
                  <a:gd name="connsiteY2" fmla="*/ 0 h 106272"/>
                  <a:gd name="connsiteX3" fmla="*/ 0 w 10332"/>
                  <a:gd name="connsiteY3" fmla="*/ 0 h 106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2" h="106272">
                    <a:moveTo>
                      <a:pt x="0" y="106272"/>
                    </a:moveTo>
                    <a:lnTo>
                      <a:pt x="10332" y="106272"/>
                    </a:lnTo>
                    <a:lnTo>
                      <a:pt x="103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7B5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0B2ACD7D-4356-4B7B-9160-FBD2D96886B7}"/>
                  </a:ext>
                </a:extLst>
              </p:cNvPr>
              <p:cNvSpPr/>
              <p:nvPr/>
            </p:nvSpPr>
            <p:spPr>
              <a:xfrm>
                <a:off x="9861492" y="2036312"/>
                <a:ext cx="11807" cy="107009"/>
              </a:xfrm>
              <a:custGeom>
                <a:avLst/>
                <a:gdLst>
                  <a:gd name="connsiteX0" fmla="*/ 5904 w 11807"/>
                  <a:gd name="connsiteY0" fmla="*/ 107010 h 107009"/>
                  <a:gd name="connsiteX1" fmla="*/ 0 w 11807"/>
                  <a:gd name="connsiteY1" fmla="*/ 107010 h 107009"/>
                  <a:gd name="connsiteX2" fmla="*/ 0 w 11807"/>
                  <a:gd name="connsiteY2" fmla="*/ 0 h 107009"/>
                  <a:gd name="connsiteX3" fmla="*/ 11808 w 11807"/>
                  <a:gd name="connsiteY3" fmla="*/ 0 h 107009"/>
                  <a:gd name="connsiteX4" fmla="*/ 11808 w 11807"/>
                  <a:gd name="connsiteY4" fmla="*/ 106272 h 107009"/>
                  <a:gd name="connsiteX5" fmla="*/ 5904 w 11807"/>
                  <a:gd name="connsiteY5" fmla="*/ 106272 h 107009"/>
                  <a:gd name="connsiteX6" fmla="*/ 738 w 11807"/>
                  <a:gd name="connsiteY6" fmla="*/ 107010 h 107009"/>
                  <a:gd name="connsiteX7" fmla="*/ 11070 w 11807"/>
                  <a:gd name="connsiteY7" fmla="*/ 107010 h 107009"/>
                  <a:gd name="connsiteX8" fmla="*/ 11070 w 11807"/>
                  <a:gd name="connsiteY8" fmla="*/ 738 h 107009"/>
                  <a:gd name="connsiteX9" fmla="*/ 738 w 11807"/>
                  <a:gd name="connsiteY9" fmla="*/ 738 h 10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07" h="107009">
                    <a:moveTo>
                      <a:pt x="5904" y="107010"/>
                    </a:moveTo>
                    <a:lnTo>
                      <a:pt x="0" y="107010"/>
                    </a:lnTo>
                    <a:lnTo>
                      <a:pt x="0" y="0"/>
                    </a:lnTo>
                    <a:lnTo>
                      <a:pt x="11808" y="0"/>
                    </a:lnTo>
                    <a:lnTo>
                      <a:pt x="11808" y="106272"/>
                    </a:lnTo>
                    <a:lnTo>
                      <a:pt x="5904" y="106272"/>
                    </a:lnTo>
                    <a:close/>
                    <a:moveTo>
                      <a:pt x="738" y="107010"/>
                    </a:moveTo>
                    <a:lnTo>
                      <a:pt x="11070" y="107010"/>
                    </a:lnTo>
                    <a:lnTo>
                      <a:pt x="11070" y="738"/>
                    </a:lnTo>
                    <a:lnTo>
                      <a:pt x="738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23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81418" y="2036312"/>
              <a:ext cx="11807" cy="104796"/>
              <a:chOff x="9881418" y="2036312"/>
              <a:chExt cx="11807" cy="104796"/>
            </a:xfrm>
          </p:grpSpPr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C7C7701A-6209-4462-BF31-E58A700167C1}"/>
                  </a:ext>
                </a:extLst>
              </p:cNvPr>
              <p:cNvSpPr/>
              <p:nvPr/>
            </p:nvSpPr>
            <p:spPr>
              <a:xfrm>
                <a:off x="9882155" y="2036312"/>
                <a:ext cx="11070" cy="104057"/>
              </a:xfrm>
              <a:custGeom>
                <a:avLst/>
                <a:gdLst>
                  <a:gd name="connsiteX0" fmla="*/ 0 w 11070"/>
                  <a:gd name="connsiteY0" fmla="*/ 104058 h 104057"/>
                  <a:gd name="connsiteX1" fmla="*/ 11070 w 11070"/>
                  <a:gd name="connsiteY1" fmla="*/ 98892 h 104057"/>
                  <a:gd name="connsiteX2" fmla="*/ 11070 w 11070"/>
                  <a:gd name="connsiteY2" fmla="*/ 0 h 104057"/>
                  <a:gd name="connsiteX3" fmla="*/ 0 w 11070"/>
                  <a:gd name="connsiteY3" fmla="*/ 0 h 104057"/>
                  <a:gd name="connsiteX4" fmla="*/ 0 w 11070"/>
                  <a:gd name="connsiteY4" fmla="*/ 104058 h 104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70" h="104057">
                    <a:moveTo>
                      <a:pt x="0" y="104058"/>
                    </a:moveTo>
                    <a:cubicBezTo>
                      <a:pt x="3996" y="103088"/>
                      <a:pt x="7759" y="101331"/>
                      <a:pt x="11070" y="98892"/>
                    </a:cubicBezTo>
                    <a:lnTo>
                      <a:pt x="11070" y="0"/>
                    </a:lnTo>
                    <a:lnTo>
                      <a:pt x="0" y="0"/>
                    </a:lnTo>
                    <a:lnTo>
                      <a:pt x="0" y="104058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A61F9EB2-22C1-426C-8763-741F5B2556AC}"/>
                  </a:ext>
                </a:extLst>
              </p:cNvPr>
              <p:cNvSpPr/>
              <p:nvPr/>
            </p:nvSpPr>
            <p:spPr>
              <a:xfrm>
                <a:off x="9881418" y="2036312"/>
                <a:ext cx="11070" cy="104796"/>
              </a:xfrm>
              <a:custGeom>
                <a:avLst/>
                <a:gdLst>
                  <a:gd name="connsiteX0" fmla="*/ 0 w 11070"/>
                  <a:gd name="connsiteY0" fmla="*/ 104796 h 104796"/>
                  <a:gd name="connsiteX1" fmla="*/ 0 w 11070"/>
                  <a:gd name="connsiteY1" fmla="*/ 104796 h 104796"/>
                  <a:gd name="connsiteX2" fmla="*/ 0 w 11070"/>
                  <a:gd name="connsiteY2" fmla="*/ 0 h 104796"/>
                  <a:gd name="connsiteX3" fmla="*/ 11070 w 11070"/>
                  <a:gd name="connsiteY3" fmla="*/ 0 h 104796"/>
                  <a:gd name="connsiteX4" fmla="*/ 11070 w 11070"/>
                  <a:gd name="connsiteY4" fmla="*/ 99630 h 104796"/>
                  <a:gd name="connsiteX5" fmla="*/ 11070 w 11070"/>
                  <a:gd name="connsiteY5" fmla="*/ 99630 h 104796"/>
                  <a:gd name="connsiteX6" fmla="*/ 0 w 11070"/>
                  <a:gd name="connsiteY6" fmla="*/ 104058 h 104796"/>
                  <a:gd name="connsiteX7" fmla="*/ 0 w 11070"/>
                  <a:gd name="connsiteY7" fmla="*/ 738 h 104796"/>
                  <a:gd name="connsiteX8" fmla="*/ 0 w 11070"/>
                  <a:gd name="connsiteY8" fmla="*/ 103320 h 104796"/>
                  <a:gd name="connsiteX9" fmla="*/ 9594 w 11070"/>
                  <a:gd name="connsiteY9" fmla="*/ 98892 h 104796"/>
                  <a:gd name="connsiteX10" fmla="*/ 9594 w 11070"/>
                  <a:gd name="connsiteY10" fmla="*/ 738 h 10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70" h="104796">
                    <a:moveTo>
                      <a:pt x="0" y="104796"/>
                    </a:moveTo>
                    <a:lnTo>
                      <a:pt x="0" y="104796"/>
                    </a:lnTo>
                    <a:lnTo>
                      <a:pt x="0" y="0"/>
                    </a:lnTo>
                    <a:lnTo>
                      <a:pt x="11070" y="0"/>
                    </a:lnTo>
                    <a:lnTo>
                      <a:pt x="11070" y="99630"/>
                    </a:lnTo>
                    <a:lnTo>
                      <a:pt x="11070" y="99630"/>
                    </a:lnTo>
                    <a:cubicBezTo>
                      <a:pt x="7701" y="101809"/>
                      <a:pt x="3942" y="103313"/>
                      <a:pt x="0" y="104058"/>
                    </a:cubicBezTo>
                    <a:close/>
                    <a:moveTo>
                      <a:pt x="0" y="738"/>
                    </a:moveTo>
                    <a:lnTo>
                      <a:pt x="0" y="103320"/>
                    </a:lnTo>
                    <a:cubicBezTo>
                      <a:pt x="3444" y="102448"/>
                      <a:pt x="6697" y="100947"/>
                      <a:pt x="9594" y="98892"/>
                    </a:cubicBezTo>
                    <a:lnTo>
                      <a:pt x="9594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29821AE-80C8-47FA-9265-4AD3503A132D}"/>
                </a:ext>
              </a:extLst>
            </p:cNvPr>
            <p:cNvSpPr/>
            <p:nvPr/>
          </p:nvSpPr>
          <p:spPr>
            <a:xfrm>
              <a:off x="9821640" y="1937421"/>
              <a:ext cx="91511" cy="101105"/>
            </a:xfrm>
            <a:custGeom>
              <a:avLst/>
              <a:gdLst>
                <a:gd name="connsiteX0" fmla="*/ 0 w 91511"/>
                <a:gd name="connsiteY0" fmla="*/ 101106 h 101105"/>
                <a:gd name="connsiteX1" fmla="*/ 91512 w 91511"/>
                <a:gd name="connsiteY1" fmla="*/ 101106 h 101105"/>
                <a:gd name="connsiteX2" fmla="*/ 91512 w 91511"/>
                <a:gd name="connsiteY2" fmla="*/ 0 h 101105"/>
                <a:gd name="connsiteX3" fmla="*/ 0 w 91511"/>
                <a:gd name="connsiteY3" fmla="*/ 0 h 101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511" h="101105">
                  <a:moveTo>
                    <a:pt x="0" y="101106"/>
                  </a:moveTo>
                  <a:lnTo>
                    <a:pt x="91512" y="101106"/>
                  </a:lnTo>
                  <a:lnTo>
                    <a:pt x="915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3EFF4FE2-C255-401F-B5BE-D43D5D8B34AB}"/>
                </a:ext>
              </a:extLst>
            </p:cNvPr>
            <p:cNvSpPr/>
            <p:nvPr/>
          </p:nvSpPr>
          <p:spPr>
            <a:xfrm>
              <a:off x="9821640" y="1937421"/>
              <a:ext cx="91511" cy="105533"/>
            </a:xfrm>
            <a:custGeom>
              <a:avLst/>
              <a:gdLst>
                <a:gd name="connsiteX0" fmla="*/ 91512 w 91511"/>
                <a:gd name="connsiteY0" fmla="*/ 105534 h 105533"/>
                <a:gd name="connsiteX1" fmla="*/ 0 w 91511"/>
                <a:gd name="connsiteY1" fmla="*/ 105534 h 105533"/>
                <a:gd name="connsiteX2" fmla="*/ 0 w 91511"/>
                <a:gd name="connsiteY2" fmla="*/ 0 h 105533"/>
                <a:gd name="connsiteX3" fmla="*/ 91512 w 91511"/>
                <a:gd name="connsiteY3" fmla="*/ 0 h 105533"/>
                <a:gd name="connsiteX4" fmla="*/ 738 w 91511"/>
                <a:gd name="connsiteY4" fmla="*/ 105534 h 105533"/>
                <a:gd name="connsiteX5" fmla="*/ 90774 w 91511"/>
                <a:gd name="connsiteY5" fmla="*/ 105534 h 105533"/>
                <a:gd name="connsiteX6" fmla="*/ 90774 w 91511"/>
                <a:gd name="connsiteY6" fmla="*/ 738 h 105533"/>
                <a:gd name="connsiteX7" fmla="*/ 738 w 91511"/>
                <a:gd name="connsiteY7" fmla="*/ 738 h 105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1511" h="105533">
                  <a:moveTo>
                    <a:pt x="91512" y="105534"/>
                  </a:moveTo>
                  <a:lnTo>
                    <a:pt x="0" y="105534"/>
                  </a:lnTo>
                  <a:lnTo>
                    <a:pt x="0" y="0"/>
                  </a:lnTo>
                  <a:lnTo>
                    <a:pt x="91512" y="0"/>
                  </a:lnTo>
                  <a:close/>
                  <a:moveTo>
                    <a:pt x="738" y="105534"/>
                  </a:moveTo>
                  <a:lnTo>
                    <a:pt x="90774" y="105534"/>
                  </a:lnTo>
                  <a:lnTo>
                    <a:pt x="90774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528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01344" y="2036312"/>
              <a:ext cx="11807" cy="90774"/>
              <a:chOff x="9901344" y="2036312"/>
              <a:chExt cx="11807" cy="90774"/>
            </a:xfrm>
          </p:grpSpPr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5D78D937-B27F-47E1-B82E-3058CBFC43DD}"/>
                  </a:ext>
                </a:extLst>
              </p:cNvPr>
              <p:cNvSpPr/>
              <p:nvPr/>
            </p:nvSpPr>
            <p:spPr>
              <a:xfrm>
                <a:off x="9901344" y="2036312"/>
                <a:ext cx="10331" cy="90036"/>
              </a:xfrm>
              <a:custGeom>
                <a:avLst/>
                <a:gdLst>
                  <a:gd name="connsiteX0" fmla="*/ 0 w 10331"/>
                  <a:gd name="connsiteY0" fmla="*/ 90036 h 90036"/>
                  <a:gd name="connsiteX1" fmla="*/ 10332 w 10331"/>
                  <a:gd name="connsiteY1" fmla="*/ 66420 h 90036"/>
                  <a:gd name="connsiteX2" fmla="*/ 10332 w 10331"/>
                  <a:gd name="connsiteY2" fmla="*/ 0 h 90036"/>
                  <a:gd name="connsiteX3" fmla="*/ 0 w 10331"/>
                  <a:gd name="connsiteY3" fmla="*/ 0 h 90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31" h="90036">
                    <a:moveTo>
                      <a:pt x="0" y="90036"/>
                    </a:moveTo>
                    <a:cubicBezTo>
                      <a:pt x="5710" y="83363"/>
                      <a:pt x="9306" y="75142"/>
                      <a:pt x="10332" y="66420"/>
                    </a:cubicBezTo>
                    <a:lnTo>
                      <a:pt x="1033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31457244-33D6-4D9C-8C66-CB84D3E17A52}"/>
                  </a:ext>
                </a:extLst>
              </p:cNvPr>
              <p:cNvSpPr/>
              <p:nvPr/>
            </p:nvSpPr>
            <p:spPr>
              <a:xfrm>
                <a:off x="9901344" y="2036312"/>
                <a:ext cx="11807" cy="90774"/>
              </a:xfrm>
              <a:custGeom>
                <a:avLst/>
                <a:gdLst>
                  <a:gd name="connsiteX0" fmla="*/ 0 w 11807"/>
                  <a:gd name="connsiteY0" fmla="*/ 90774 h 90774"/>
                  <a:gd name="connsiteX1" fmla="*/ 0 w 11807"/>
                  <a:gd name="connsiteY1" fmla="*/ 90774 h 90774"/>
                  <a:gd name="connsiteX2" fmla="*/ 0 w 11807"/>
                  <a:gd name="connsiteY2" fmla="*/ 0 h 90774"/>
                  <a:gd name="connsiteX3" fmla="*/ 11808 w 11807"/>
                  <a:gd name="connsiteY3" fmla="*/ 0 h 90774"/>
                  <a:gd name="connsiteX4" fmla="*/ 11808 w 11807"/>
                  <a:gd name="connsiteY4" fmla="*/ 66420 h 90774"/>
                  <a:gd name="connsiteX5" fmla="*/ 0 w 11807"/>
                  <a:gd name="connsiteY5" fmla="*/ 90036 h 90774"/>
                  <a:gd name="connsiteX6" fmla="*/ 0 w 11807"/>
                  <a:gd name="connsiteY6" fmla="*/ 738 h 90774"/>
                  <a:gd name="connsiteX7" fmla="*/ 0 w 11807"/>
                  <a:gd name="connsiteY7" fmla="*/ 88560 h 90774"/>
                  <a:gd name="connsiteX8" fmla="*/ 8856 w 11807"/>
                  <a:gd name="connsiteY8" fmla="*/ 66420 h 90774"/>
                  <a:gd name="connsiteX9" fmla="*/ 8856 w 11807"/>
                  <a:gd name="connsiteY9" fmla="*/ 738 h 90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07" h="90774">
                    <a:moveTo>
                      <a:pt x="0" y="90774"/>
                    </a:moveTo>
                    <a:lnTo>
                      <a:pt x="0" y="90774"/>
                    </a:lnTo>
                    <a:lnTo>
                      <a:pt x="0" y="0"/>
                    </a:lnTo>
                    <a:lnTo>
                      <a:pt x="11808" y="0"/>
                    </a:lnTo>
                    <a:lnTo>
                      <a:pt x="11808" y="66420"/>
                    </a:lnTo>
                    <a:cubicBezTo>
                      <a:pt x="10365" y="75310"/>
                      <a:pt x="6246" y="83548"/>
                      <a:pt x="0" y="90036"/>
                    </a:cubicBezTo>
                    <a:close/>
                    <a:moveTo>
                      <a:pt x="0" y="738"/>
                    </a:moveTo>
                    <a:lnTo>
                      <a:pt x="0" y="88560"/>
                    </a:lnTo>
                    <a:cubicBezTo>
                      <a:pt x="5228" y="82308"/>
                      <a:pt x="8330" y="74554"/>
                      <a:pt x="8856" y="66420"/>
                    </a:cubicBezTo>
                    <a:lnTo>
                      <a:pt x="8856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27E92AAE-E759-43BA-89F8-918FEEBB286E}"/>
                </a:ext>
              </a:extLst>
            </p:cNvPr>
            <p:cNvSpPr/>
            <p:nvPr/>
          </p:nvSpPr>
          <p:spPr>
            <a:xfrm>
              <a:off x="9821640" y="2038527"/>
              <a:ext cx="91511" cy="109962"/>
            </a:xfrm>
            <a:custGeom>
              <a:avLst/>
              <a:gdLst>
                <a:gd name="connsiteX0" fmla="*/ 45756 w 91511"/>
                <a:gd name="connsiteY0" fmla="*/ 104796 h 109962"/>
                <a:gd name="connsiteX1" fmla="*/ 0 w 91511"/>
                <a:gd name="connsiteY1" fmla="*/ 61254 h 109962"/>
                <a:gd name="connsiteX2" fmla="*/ 0 w 91511"/>
                <a:gd name="connsiteY2" fmla="*/ 0 h 109962"/>
                <a:gd name="connsiteX3" fmla="*/ 91512 w 91511"/>
                <a:gd name="connsiteY3" fmla="*/ 0 h 109962"/>
                <a:gd name="connsiteX4" fmla="*/ 91512 w 91511"/>
                <a:gd name="connsiteY4" fmla="*/ 61254 h 109962"/>
                <a:gd name="connsiteX5" fmla="*/ 45756 w 91511"/>
                <a:gd name="connsiteY5" fmla="*/ 104796 h 109962"/>
                <a:gd name="connsiteX6" fmla="*/ 738 w 91511"/>
                <a:gd name="connsiteY6" fmla="*/ 4428 h 109962"/>
                <a:gd name="connsiteX7" fmla="*/ 738 w 91511"/>
                <a:gd name="connsiteY7" fmla="*/ 64944 h 109962"/>
                <a:gd name="connsiteX8" fmla="*/ 45756 w 91511"/>
                <a:gd name="connsiteY8" fmla="*/ 109962 h 109962"/>
                <a:gd name="connsiteX9" fmla="*/ 90774 w 91511"/>
                <a:gd name="connsiteY9" fmla="*/ 64944 h 109962"/>
                <a:gd name="connsiteX10" fmla="*/ 90774 w 91511"/>
                <a:gd name="connsiteY10" fmla="*/ 4428 h 10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1511" h="109962">
                  <a:moveTo>
                    <a:pt x="45756" y="104796"/>
                  </a:moveTo>
                  <a:cubicBezTo>
                    <a:pt x="21172" y="105212"/>
                    <a:pt x="803" y="85828"/>
                    <a:pt x="0" y="61254"/>
                  </a:cubicBezTo>
                  <a:lnTo>
                    <a:pt x="0" y="0"/>
                  </a:lnTo>
                  <a:lnTo>
                    <a:pt x="91512" y="0"/>
                  </a:lnTo>
                  <a:lnTo>
                    <a:pt x="91512" y="61254"/>
                  </a:lnTo>
                  <a:cubicBezTo>
                    <a:pt x="90709" y="85828"/>
                    <a:pt x="70340" y="105212"/>
                    <a:pt x="45756" y="104796"/>
                  </a:cubicBezTo>
                  <a:close/>
                  <a:moveTo>
                    <a:pt x="738" y="4428"/>
                  </a:moveTo>
                  <a:lnTo>
                    <a:pt x="738" y="64944"/>
                  </a:lnTo>
                  <a:cubicBezTo>
                    <a:pt x="738" y="89806"/>
                    <a:pt x="20894" y="109962"/>
                    <a:pt x="45756" y="109962"/>
                  </a:cubicBezTo>
                  <a:cubicBezTo>
                    <a:pt x="70618" y="109962"/>
                    <a:pt x="90774" y="89806"/>
                    <a:pt x="90774" y="64944"/>
                  </a:cubicBezTo>
                  <a:lnTo>
                    <a:pt x="90774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9785544-53A8-4992-AD13-5CED02F730CF}"/>
                </a:ext>
              </a:extLst>
            </p:cNvPr>
            <p:cNvSpPr/>
            <p:nvPr/>
          </p:nvSpPr>
          <p:spPr>
            <a:xfrm>
              <a:off x="9913151" y="2038527"/>
              <a:ext cx="91512" cy="107010"/>
            </a:xfrm>
            <a:custGeom>
              <a:avLst/>
              <a:gdLst>
                <a:gd name="connsiteX0" fmla="*/ 91512 w 91512"/>
                <a:gd name="connsiteY0" fmla="*/ 0 h 107010"/>
                <a:gd name="connsiteX1" fmla="*/ 91512 w 91512"/>
                <a:gd name="connsiteY1" fmla="*/ 61254 h 107010"/>
                <a:gd name="connsiteX2" fmla="*/ 45756 w 91512"/>
                <a:gd name="connsiteY2" fmla="*/ 107010 h 107010"/>
                <a:gd name="connsiteX3" fmla="*/ 0 w 91512"/>
                <a:gd name="connsiteY3" fmla="*/ 61254 h 107010"/>
                <a:gd name="connsiteX4" fmla="*/ 0 w 91512"/>
                <a:gd name="connsiteY4" fmla="*/ 0 h 107010"/>
                <a:gd name="connsiteX5" fmla="*/ 91512 w 91512"/>
                <a:gd name="connsiteY5" fmla="*/ 0 h 10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512" h="107010">
                  <a:moveTo>
                    <a:pt x="91512" y="0"/>
                  </a:moveTo>
                  <a:lnTo>
                    <a:pt x="91512" y="61254"/>
                  </a:lnTo>
                  <a:cubicBezTo>
                    <a:pt x="91512" y="86525"/>
                    <a:pt x="71027" y="107010"/>
                    <a:pt x="45756" y="107010"/>
                  </a:cubicBezTo>
                  <a:cubicBezTo>
                    <a:pt x="20485" y="107010"/>
                    <a:pt x="0" y="86525"/>
                    <a:pt x="0" y="61254"/>
                  </a:cubicBezTo>
                  <a:lnTo>
                    <a:pt x="0" y="0"/>
                  </a:lnTo>
                  <a:lnTo>
                    <a:pt x="91512" y="0"/>
                  </a:ln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72E8C18B-6230-44FB-A4D4-7357F7AF71BA}"/>
                </a:ext>
              </a:extLst>
            </p:cNvPr>
            <p:cNvSpPr/>
            <p:nvPr/>
          </p:nvSpPr>
          <p:spPr>
            <a:xfrm>
              <a:off x="9912414" y="2038527"/>
              <a:ext cx="92250" cy="107773"/>
            </a:xfrm>
            <a:custGeom>
              <a:avLst/>
              <a:gdLst>
                <a:gd name="connsiteX0" fmla="*/ 46494 w 92250"/>
                <a:gd name="connsiteY0" fmla="*/ 104796 h 107773"/>
                <a:gd name="connsiteX1" fmla="*/ 1 w 92250"/>
                <a:gd name="connsiteY1" fmla="*/ 61303 h 107773"/>
                <a:gd name="connsiteX2" fmla="*/ 0 w 92250"/>
                <a:gd name="connsiteY2" fmla="*/ 61254 h 107773"/>
                <a:gd name="connsiteX3" fmla="*/ 0 w 92250"/>
                <a:gd name="connsiteY3" fmla="*/ 0 h 107773"/>
                <a:gd name="connsiteX4" fmla="*/ 92250 w 92250"/>
                <a:gd name="connsiteY4" fmla="*/ 0 h 107773"/>
                <a:gd name="connsiteX5" fmla="*/ 92250 w 92250"/>
                <a:gd name="connsiteY5" fmla="*/ 61254 h 107773"/>
                <a:gd name="connsiteX6" fmla="*/ 46494 w 92250"/>
                <a:gd name="connsiteY6" fmla="*/ 104796 h 107773"/>
                <a:gd name="connsiteX7" fmla="*/ 738 w 92250"/>
                <a:gd name="connsiteY7" fmla="*/ 4428 h 107773"/>
                <a:gd name="connsiteX8" fmla="*/ 738 w 92250"/>
                <a:gd name="connsiteY8" fmla="*/ 64944 h 107773"/>
                <a:gd name="connsiteX9" fmla="*/ 46445 w 92250"/>
                <a:gd name="connsiteY9" fmla="*/ 107749 h 107773"/>
                <a:gd name="connsiteX10" fmla="*/ 46494 w 92250"/>
                <a:gd name="connsiteY10" fmla="*/ 107748 h 107773"/>
                <a:gd name="connsiteX11" fmla="*/ 91493 w 92250"/>
                <a:gd name="connsiteY11" fmla="*/ 65713 h 107773"/>
                <a:gd name="connsiteX12" fmla="*/ 91512 w 92250"/>
                <a:gd name="connsiteY12" fmla="*/ 64944 h 107773"/>
                <a:gd name="connsiteX13" fmla="*/ 91512 w 92250"/>
                <a:gd name="connsiteY13" fmla="*/ 4428 h 10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250" h="107773">
                  <a:moveTo>
                    <a:pt x="46494" y="104796"/>
                  </a:moveTo>
                  <a:cubicBezTo>
                    <a:pt x="21645" y="105624"/>
                    <a:pt x="830" y="86151"/>
                    <a:pt x="1" y="61303"/>
                  </a:cubicBezTo>
                  <a:cubicBezTo>
                    <a:pt x="1" y="61286"/>
                    <a:pt x="1" y="61270"/>
                    <a:pt x="0" y="61254"/>
                  </a:cubicBezTo>
                  <a:lnTo>
                    <a:pt x="0" y="0"/>
                  </a:lnTo>
                  <a:lnTo>
                    <a:pt x="92250" y="0"/>
                  </a:lnTo>
                  <a:lnTo>
                    <a:pt x="92250" y="61254"/>
                  </a:lnTo>
                  <a:cubicBezTo>
                    <a:pt x="91447" y="85828"/>
                    <a:pt x="71078" y="105212"/>
                    <a:pt x="46494" y="104796"/>
                  </a:cubicBezTo>
                  <a:close/>
                  <a:moveTo>
                    <a:pt x="738" y="4428"/>
                  </a:moveTo>
                  <a:lnTo>
                    <a:pt x="738" y="64944"/>
                  </a:lnTo>
                  <a:cubicBezTo>
                    <a:pt x="1539" y="89386"/>
                    <a:pt x="22003" y="108551"/>
                    <a:pt x="46445" y="107749"/>
                  </a:cubicBezTo>
                  <a:cubicBezTo>
                    <a:pt x="46462" y="107749"/>
                    <a:pt x="46478" y="107749"/>
                    <a:pt x="46494" y="107748"/>
                  </a:cubicBezTo>
                  <a:cubicBezTo>
                    <a:pt x="70528" y="108566"/>
                    <a:pt x="90674" y="89747"/>
                    <a:pt x="91493" y="65713"/>
                  </a:cubicBezTo>
                  <a:cubicBezTo>
                    <a:pt x="91502" y="65457"/>
                    <a:pt x="91508" y="65200"/>
                    <a:pt x="91512" y="64944"/>
                  </a:cubicBezTo>
                  <a:lnTo>
                    <a:pt x="91512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497E330B-7110-4B70-B76D-5C38200E331F}"/>
                </a:ext>
              </a:extLst>
            </p:cNvPr>
            <p:cNvSpPr/>
            <p:nvPr/>
          </p:nvSpPr>
          <p:spPr>
            <a:xfrm>
              <a:off x="9926176" y="2084282"/>
              <a:ext cx="63012" cy="45760"/>
            </a:xfrm>
            <a:custGeom>
              <a:avLst/>
              <a:gdLst>
                <a:gd name="connsiteX0" fmla="*/ 3211 w 63012"/>
                <a:gd name="connsiteY0" fmla="*/ 0 h 45760"/>
                <a:gd name="connsiteX1" fmla="*/ 3211 w 63012"/>
                <a:gd name="connsiteY1" fmla="*/ 0 h 45760"/>
                <a:gd name="connsiteX2" fmla="*/ 3211 w 63012"/>
                <a:gd name="connsiteY2" fmla="*/ 0 h 45760"/>
                <a:gd name="connsiteX3" fmla="*/ 3211 w 63012"/>
                <a:gd name="connsiteY3" fmla="*/ 0 h 45760"/>
                <a:gd name="connsiteX4" fmla="*/ 3211 w 63012"/>
                <a:gd name="connsiteY4" fmla="*/ 0 h 45760"/>
                <a:gd name="connsiteX5" fmla="*/ 3211 w 63012"/>
                <a:gd name="connsiteY5" fmla="*/ 0 h 45760"/>
                <a:gd name="connsiteX6" fmla="*/ 3211 w 63012"/>
                <a:gd name="connsiteY6" fmla="*/ 0 h 45760"/>
                <a:gd name="connsiteX7" fmla="*/ 3211 w 63012"/>
                <a:gd name="connsiteY7" fmla="*/ 4428 h 45760"/>
                <a:gd name="connsiteX8" fmla="*/ 3211 w 63012"/>
                <a:gd name="connsiteY8" fmla="*/ 11808 h 45760"/>
                <a:gd name="connsiteX9" fmla="*/ 3211 w 63012"/>
                <a:gd name="connsiteY9" fmla="*/ 11808 h 45760"/>
                <a:gd name="connsiteX10" fmla="*/ 3211 w 63012"/>
                <a:gd name="connsiteY10" fmla="*/ 4428 h 45760"/>
                <a:gd name="connsiteX11" fmla="*/ 11329 w 63012"/>
                <a:gd name="connsiteY11" fmla="*/ 4428 h 45760"/>
                <a:gd name="connsiteX12" fmla="*/ 11329 w 63012"/>
                <a:gd name="connsiteY12" fmla="*/ 4428 h 45760"/>
                <a:gd name="connsiteX13" fmla="*/ 3211 w 63012"/>
                <a:gd name="connsiteY13" fmla="*/ 4428 h 45760"/>
                <a:gd name="connsiteX14" fmla="*/ 44539 w 63012"/>
                <a:gd name="connsiteY14" fmla="*/ 4428 h 45760"/>
                <a:gd name="connsiteX15" fmla="*/ 44539 w 63012"/>
                <a:gd name="connsiteY15" fmla="*/ 4428 h 45760"/>
                <a:gd name="connsiteX16" fmla="*/ 36421 w 63012"/>
                <a:gd name="connsiteY16" fmla="*/ 4428 h 45760"/>
                <a:gd name="connsiteX17" fmla="*/ 48967 w 63012"/>
                <a:gd name="connsiteY17" fmla="*/ 13284 h 45760"/>
                <a:gd name="connsiteX18" fmla="*/ 48967 w 63012"/>
                <a:gd name="connsiteY18" fmla="*/ 13284 h 45760"/>
                <a:gd name="connsiteX19" fmla="*/ 34207 w 63012"/>
                <a:gd name="connsiteY19" fmla="*/ 5904 h 45760"/>
                <a:gd name="connsiteX20" fmla="*/ 34207 w 63012"/>
                <a:gd name="connsiteY20" fmla="*/ 5904 h 45760"/>
                <a:gd name="connsiteX21" fmla="*/ 34207 w 63012"/>
                <a:gd name="connsiteY21" fmla="*/ 22140 h 45760"/>
                <a:gd name="connsiteX22" fmla="*/ 34207 w 63012"/>
                <a:gd name="connsiteY22" fmla="*/ 22140 h 45760"/>
                <a:gd name="connsiteX23" fmla="*/ 34207 w 63012"/>
                <a:gd name="connsiteY23" fmla="*/ 5904 h 45760"/>
                <a:gd name="connsiteX24" fmla="*/ 34207 w 63012"/>
                <a:gd name="connsiteY24" fmla="*/ 5904 h 45760"/>
                <a:gd name="connsiteX25" fmla="*/ 25351 w 63012"/>
                <a:gd name="connsiteY25" fmla="*/ 16236 h 45760"/>
                <a:gd name="connsiteX26" fmla="*/ 25351 w 63012"/>
                <a:gd name="connsiteY26" fmla="*/ 16236 h 45760"/>
                <a:gd name="connsiteX27" fmla="*/ 34945 w 63012"/>
                <a:gd name="connsiteY27" fmla="*/ 6642 h 45760"/>
                <a:gd name="connsiteX28" fmla="*/ 20185 w 63012"/>
                <a:gd name="connsiteY28" fmla="*/ 6642 h 45760"/>
                <a:gd name="connsiteX29" fmla="*/ 20185 w 63012"/>
                <a:gd name="connsiteY29" fmla="*/ 6642 h 45760"/>
                <a:gd name="connsiteX30" fmla="*/ 49705 w 63012"/>
                <a:gd name="connsiteY30" fmla="*/ 4428 h 45760"/>
                <a:gd name="connsiteX31" fmla="*/ 49705 w 63012"/>
                <a:gd name="connsiteY31" fmla="*/ 4428 h 45760"/>
                <a:gd name="connsiteX32" fmla="*/ 57823 w 63012"/>
                <a:gd name="connsiteY32" fmla="*/ 4428 h 45760"/>
                <a:gd name="connsiteX33" fmla="*/ 57823 w 63012"/>
                <a:gd name="connsiteY33" fmla="*/ 11808 h 45760"/>
                <a:gd name="connsiteX34" fmla="*/ 57823 w 63012"/>
                <a:gd name="connsiteY34" fmla="*/ 11808 h 45760"/>
                <a:gd name="connsiteX35" fmla="*/ 57823 w 63012"/>
                <a:gd name="connsiteY35" fmla="*/ 4428 h 45760"/>
                <a:gd name="connsiteX36" fmla="*/ 57823 w 63012"/>
                <a:gd name="connsiteY36" fmla="*/ 0 h 45760"/>
                <a:gd name="connsiteX37" fmla="*/ 57823 w 63012"/>
                <a:gd name="connsiteY37" fmla="*/ 0 h 45760"/>
                <a:gd name="connsiteX38" fmla="*/ 57823 w 63012"/>
                <a:gd name="connsiteY38" fmla="*/ 0 h 45760"/>
                <a:gd name="connsiteX39" fmla="*/ 57823 w 63012"/>
                <a:gd name="connsiteY39" fmla="*/ 0 h 45760"/>
                <a:gd name="connsiteX40" fmla="*/ 57823 w 63012"/>
                <a:gd name="connsiteY40" fmla="*/ 0 h 45760"/>
                <a:gd name="connsiteX41" fmla="*/ 57823 w 63012"/>
                <a:gd name="connsiteY41" fmla="*/ 0 h 45760"/>
                <a:gd name="connsiteX42" fmla="*/ 57823 w 63012"/>
                <a:gd name="connsiteY42" fmla="*/ 0 h 45760"/>
                <a:gd name="connsiteX43" fmla="*/ 48967 w 63012"/>
                <a:gd name="connsiteY43" fmla="*/ 0 h 45760"/>
                <a:gd name="connsiteX44" fmla="*/ 36421 w 63012"/>
                <a:gd name="connsiteY44" fmla="*/ 42066 h 45760"/>
                <a:gd name="connsiteX45" fmla="*/ 43063 w 63012"/>
                <a:gd name="connsiteY45" fmla="*/ 42066 h 45760"/>
                <a:gd name="connsiteX46" fmla="*/ 43063 w 63012"/>
                <a:gd name="connsiteY46" fmla="*/ 42066 h 45760"/>
                <a:gd name="connsiteX47" fmla="*/ 34945 w 63012"/>
                <a:gd name="connsiteY47" fmla="*/ 42066 h 45760"/>
                <a:gd name="connsiteX48" fmla="*/ 29779 w 63012"/>
                <a:gd name="connsiteY48" fmla="*/ 45756 h 45760"/>
                <a:gd name="connsiteX49" fmla="*/ 25351 w 63012"/>
                <a:gd name="connsiteY49" fmla="*/ 42066 h 45760"/>
                <a:gd name="connsiteX50" fmla="*/ 16495 w 63012"/>
                <a:gd name="connsiteY50" fmla="*/ 42066 h 45760"/>
                <a:gd name="connsiteX51" fmla="*/ 16495 w 63012"/>
                <a:gd name="connsiteY51" fmla="*/ 42066 h 45760"/>
                <a:gd name="connsiteX52" fmla="*/ 23875 w 63012"/>
                <a:gd name="connsiteY52" fmla="*/ 42066 h 45760"/>
                <a:gd name="connsiteX53" fmla="*/ 23875 w 63012"/>
                <a:gd name="connsiteY53" fmla="*/ 42066 h 45760"/>
                <a:gd name="connsiteX54" fmla="*/ 23875 w 63012"/>
                <a:gd name="connsiteY54" fmla="*/ 26568 h 45760"/>
                <a:gd name="connsiteX55" fmla="*/ 23875 w 63012"/>
                <a:gd name="connsiteY55" fmla="*/ 26568 h 45760"/>
                <a:gd name="connsiteX56" fmla="*/ 23875 w 63012"/>
                <a:gd name="connsiteY56" fmla="*/ 39852 h 45760"/>
                <a:gd name="connsiteX57" fmla="*/ 15019 w 63012"/>
                <a:gd name="connsiteY57" fmla="*/ 37638 h 45760"/>
                <a:gd name="connsiteX58" fmla="*/ 15019 w 63012"/>
                <a:gd name="connsiteY58" fmla="*/ 37638 h 45760"/>
                <a:gd name="connsiteX59" fmla="*/ 7639 w 63012"/>
                <a:gd name="connsiteY59" fmla="*/ 32472 h 45760"/>
                <a:gd name="connsiteX60" fmla="*/ 3211 w 63012"/>
                <a:gd name="connsiteY60" fmla="*/ 32472 h 45760"/>
                <a:gd name="connsiteX61" fmla="*/ 3211 w 63012"/>
                <a:gd name="connsiteY61" fmla="*/ 25830 h 45760"/>
                <a:gd name="connsiteX62" fmla="*/ 3211 w 63012"/>
                <a:gd name="connsiteY62" fmla="*/ 25830 h 45760"/>
                <a:gd name="connsiteX63" fmla="*/ 3211 w 63012"/>
                <a:gd name="connsiteY63" fmla="*/ 16974 h 45760"/>
                <a:gd name="connsiteX64" fmla="*/ 3211 w 63012"/>
                <a:gd name="connsiteY64" fmla="*/ 16974 h 45760"/>
                <a:gd name="connsiteX65" fmla="*/ 3211 w 63012"/>
                <a:gd name="connsiteY65" fmla="*/ 25092 h 45760"/>
                <a:gd name="connsiteX66" fmla="*/ 3211 w 63012"/>
                <a:gd name="connsiteY66" fmla="*/ 25092 h 45760"/>
                <a:gd name="connsiteX67" fmla="*/ 11329 w 63012"/>
                <a:gd name="connsiteY67" fmla="*/ 16236 h 45760"/>
                <a:gd name="connsiteX68" fmla="*/ 11329 w 63012"/>
                <a:gd name="connsiteY68" fmla="*/ 16236 h 45760"/>
                <a:gd name="connsiteX69" fmla="*/ 3949 w 63012"/>
                <a:gd name="connsiteY69" fmla="*/ 25092 h 45760"/>
                <a:gd name="connsiteX70" fmla="*/ 3949 w 63012"/>
                <a:gd name="connsiteY70" fmla="*/ 30258 h 45760"/>
                <a:gd name="connsiteX71" fmla="*/ 4687 w 63012"/>
                <a:gd name="connsiteY71" fmla="*/ 32472 h 45760"/>
                <a:gd name="connsiteX72" fmla="*/ 4687 w 63012"/>
                <a:gd name="connsiteY72" fmla="*/ 32472 h 45760"/>
                <a:gd name="connsiteX73" fmla="*/ 4687 w 63012"/>
                <a:gd name="connsiteY73" fmla="*/ 32472 h 45760"/>
                <a:gd name="connsiteX74" fmla="*/ 4687 w 63012"/>
                <a:gd name="connsiteY74" fmla="*/ 32472 h 45760"/>
                <a:gd name="connsiteX75" fmla="*/ 4687 w 63012"/>
                <a:gd name="connsiteY75" fmla="*/ 32472 h 45760"/>
                <a:gd name="connsiteX76" fmla="*/ 259 w 63012"/>
                <a:gd name="connsiteY76" fmla="*/ 24354 h 45760"/>
                <a:gd name="connsiteX77" fmla="*/ 259 w 63012"/>
                <a:gd name="connsiteY77" fmla="*/ 24354 h 45760"/>
                <a:gd name="connsiteX78" fmla="*/ 259 w 63012"/>
                <a:gd name="connsiteY78" fmla="*/ 11808 h 45760"/>
                <a:gd name="connsiteX79" fmla="*/ 259 w 63012"/>
                <a:gd name="connsiteY79" fmla="*/ 11808 h 45760"/>
                <a:gd name="connsiteX80" fmla="*/ 259 w 63012"/>
                <a:gd name="connsiteY80" fmla="*/ 22140 h 45760"/>
                <a:gd name="connsiteX81" fmla="*/ 259 w 63012"/>
                <a:gd name="connsiteY81" fmla="*/ 14022 h 45760"/>
                <a:gd name="connsiteX82" fmla="*/ 259 w 63012"/>
                <a:gd name="connsiteY82" fmla="*/ 14022 h 45760"/>
                <a:gd name="connsiteX83" fmla="*/ 259 w 63012"/>
                <a:gd name="connsiteY83" fmla="*/ 14022 h 45760"/>
                <a:gd name="connsiteX84" fmla="*/ 259 w 63012"/>
                <a:gd name="connsiteY84" fmla="*/ 18450 h 45760"/>
                <a:gd name="connsiteX85" fmla="*/ 259 w 63012"/>
                <a:gd name="connsiteY85" fmla="*/ 18450 h 45760"/>
                <a:gd name="connsiteX86" fmla="*/ 259 w 63012"/>
                <a:gd name="connsiteY86" fmla="*/ 14022 h 45760"/>
                <a:gd name="connsiteX87" fmla="*/ 259 w 63012"/>
                <a:gd name="connsiteY87" fmla="*/ 10332 h 45760"/>
                <a:gd name="connsiteX88" fmla="*/ 10591 w 63012"/>
                <a:gd name="connsiteY88" fmla="*/ 39852 h 45760"/>
                <a:gd name="connsiteX89" fmla="*/ 20185 w 63012"/>
                <a:gd name="connsiteY89" fmla="*/ 45018 h 45760"/>
                <a:gd name="connsiteX90" fmla="*/ 20185 w 63012"/>
                <a:gd name="connsiteY90" fmla="*/ 45018 h 45760"/>
                <a:gd name="connsiteX91" fmla="*/ 15757 w 63012"/>
                <a:gd name="connsiteY91" fmla="*/ 32472 h 45760"/>
                <a:gd name="connsiteX92" fmla="*/ 15757 w 63012"/>
                <a:gd name="connsiteY92" fmla="*/ 32472 h 45760"/>
                <a:gd name="connsiteX93" fmla="*/ 15757 w 63012"/>
                <a:gd name="connsiteY93" fmla="*/ 32472 h 45760"/>
                <a:gd name="connsiteX94" fmla="*/ 25351 w 63012"/>
                <a:gd name="connsiteY94" fmla="*/ 36900 h 45760"/>
                <a:gd name="connsiteX95" fmla="*/ 25351 w 63012"/>
                <a:gd name="connsiteY95" fmla="*/ 36900 h 45760"/>
                <a:gd name="connsiteX96" fmla="*/ 17971 w 63012"/>
                <a:gd name="connsiteY96" fmla="*/ 36900 h 45760"/>
                <a:gd name="connsiteX97" fmla="*/ 17971 w 63012"/>
                <a:gd name="connsiteY97" fmla="*/ 36900 h 45760"/>
                <a:gd name="connsiteX98" fmla="*/ 22399 w 63012"/>
                <a:gd name="connsiteY98" fmla="*/ 19188 h 45760"/>
                <a:gd name="connsiteX99" fmla="*/ 22399 w 63012"/>
                <a:gd name="connsiteY99" fmla="*/ 19188 h 45760"/>
                <a:gd name="connsiteX100" fmla="*/ 27565 w 63012"/>
                <a:gd name="connsiteY100" fmla="*/ 13284 h 45760"/>
                <a:gd name="connsiteX101" fmla="*/ 27565 w 63012"/>
                <a:gd name="connsiteY101" fmla="*/ 13284 h 45760"/>
                <a:gd name="connsiteX102" fmla="*/ 20923 w 63012"/>
                <a:gd name="connsiteY102" fmla="*/ 21402 h 45760"/>
                <a:gd name="connsiteX103" fmla="*/ 20923 w 63012"/>
                <a:gd name="connsiteY103" fmla="*/ 21402 h 45760"/>
                <a:gd name="connsiteX104" fmla="*/ 20923 w 63012"/>
                <a:gd name="connsiteY104" fmla="*/ 21402 h 45760"/>
                <a:gd name="connsiteX105" fmla="*/ 26827 w 63012"/>
                <a:gd name="connsiteY105" fmla="*/ 15498 h 45760"/>
                <a:gd name="connsiteX106" fmla="*/ 26827 w 63012"/>
                <a:gd name="connsiteY106" fmla="*/ 15498 h 45760"/>
                <a:gd name="connsiteX107" fmla="*/ 20185 w 63012"/>
                <a:gd name="connsiteY107" fmla="*/ 22878 h 45760"/>
                <a:gd name="connsiteX108" fmla="*/ 48967 w 63012"/>
                <a:gd name="connsiteY108" fmla="*/ 37638 h 45760"/>
                <a:gd name="connsiteX109" fmla="*/ 48967 w 63012"/>
                <a:gd name="connsiteY109" fmla="*/ 37638 h 45760"/>
                <a:gd name="connsiteX110" fmla="*/ 56347 w 63012"/>
                <a:gd name="connsiteY110" fmla="*/ 32472 h 45760"/>
                <a:gd name="connsiteX111" fmla="*/ 61513 w 63012"/>
                <a:gd name="connsiteY111" fmla="*/ 32472 h 45760"/>
                <a:gd name="connsiteX112" fmla="*/ 61905 w 63012"/>
                <a:gd name="connsiteY112" fmla="*/ 26222 h 45760"/>
                <a:gd name="connsiteX113" fmla="*/ 61513 w 63012"/>
                <a:gd name="connsiteY113" fmla="*/ 25830 h 45760"/>
                <a:gd name="connsiteX114" fmla="*/ 61513 w 63012"/>
                <a:gd name="connsiteY114" fmla="*/ 25830 h 45760"/>
                <a:gd name="connsiteX115" fmla="*/ 61513 w 63012"/>
                <a:gd name="connsiteY115" fmla="*/ 16974 h 45760"/>
                <a:gd name="connsiteX116" fmla="*/ 61513 w 63012"/>
                <a:gd name="connsiteY116" fmla="*/ 16974 h 45760"/>
                <a:gd name="connsiteX117" fmla="*/ 61513 w 63012"/>
                <a:gd name="connsiteY117" fmla="*/ 25092 h 45760"/>
                <a:gd name="connsiteX118" fmla="*/ 61513 w 63012"/>
                <a:gd name="connsiteY118" fmla="*/ 25092 h 45760"/>
                <a:gd name="connsiteX119" fmla="*/ 48967 w 63012"/>
                <a:gd name="connsiteY119" fmla="*/ 16974 h 45760"/>
                <a:gd name="connsiteX120" fmla="*/ 48967 w 63012"/>
                <a:gd name="connsiteY120" fmla="*/ 16974 h 45760"/>
                <a:gd name="connsiteX121" fmla="*/ 57085 w 63012"/>
                <a:gd name="connsiteY121" fmla="*/ 25830 h 45760"/>
                <a:gd name="connsiteX122" fmla="*/ 57085 w 63012"/>
                <a:gd name="connsiteY122" fmla="*/ 30996 h 45760"/>
                <a:gd name="connsiteX123" fmla="*/ 48967 w 63012"/>
                <a:gd name="connsiteY123" fmla="*/ 37638 h 45760"/>
                <a:gd name="connsiteX124" fmla="*/ 60037 w 63012"/>
                <a:gd name="connsiteY124" fmla="*/ 32472 h 45760"/>
                <a:gd name="connsiteX125" fmla="*/ 60037 w 63012"/>
                <a:gd name="connsiteY125" fmla="*/ 32472 h 45760"/>
                <a:gd name="connsiteX126" fmla="*/ 60037 w 63012"/>
                <a:gd name="connsiteY126" fmla="*/ 32472 h 45760"/>
                <a:gd name="connsiteX127" fmla="*/ 60037 w 63012"/>
                <a:gd name="connsiteY127" fmla="*/ 32472 h 45760"/>
                <a:gd name="connsiteX128" fmla="*/ 60037 w 63012"/>
                <a:gd name="connsiteY128" fmla="*/ 32472 h 45760"/>
                <a:gd name="connsiteX129" fmla="*/ 60037 w 63012"/>
                <a:gd name="connsiteY129" fmla="*/ 24354 h 45760"/>
                <a:gd name="connsiteX130" fmla="*/ 60037 w 63012"/>
                <a:gd name="connsiteY130" fmla="*/ 24354 h 45760"/>
                <a:gd name="connsiteX131" fmla="*/ 60037 w 63012"/>
                <a:gd name="connsiteY131" fmla="*/ 11808 h 45760"/>
                <a:gd name="connsiteX132" fmla="*/ 60037 w 63012"/>
                <a:gd name="connsiteY132" fmla="*/ 11808 h 45760"/>
                <a:gd name="connsiteX133" fmla="*/ 60037 w 63012"/>
                <a:gd name="connsiteY133" fmla="*/ 16974 h 45760"/>
                <a:gd name="connsiteX134" fmla="*/ 60037 w 63012"/>
                <a:gd name="connsiteY134" fmla="*/ 22140 h 45760"/>
                <a:gd name="connsiteX135" fmla="*/ 60037 w 63012"/>
                <a:gd name="connsiteY135" fmla="*/ 14022 h 45760"/>
                <a:gd name="connsiteX136" fmla="*/ 60037 w 63012"/>
                <a:gd name="connsiteY136" fmla="*/ 14022 h 45760"/>
                <a:gd name="connsiteX137" fmla="*/ 60037 w 63012"/>
                <a:gd name="connsiteY137" fmla="*/ 22140 h 45760"/>
                <a:gd name="connsiteX138" fmla="*/ 60037 w 63012"/>
                <a:gd name="connsiteY138" fmla="*/ 22140 h 45760"/>
                <a:gd name="connsiteX139" fmla="*/ 60037 w 63012"/>
                <a:gd name="connsiteY139" fmla="*/ 10332 h 45760"/>
                <a:gd name="connsiteX140" fmla="*/ 48967 w 63012"/>
                <a:gd name="connsiteY140" fmla="*/ 36162 h 45760"/>
                <a:gd name="connsiteX141" fmla="*/ 40111 w 63012"/>
                <a:gd name="connsiteY141" fmla="*/ 41328 h 45760"/>
                <a:gd name="connsiteX142" fmla="*/ 40111 w 63012"/>
                <a:gd name="connsiteY142" fmla="*/ 41328 h 45760"/>
                <a:gd name="connsiteX143" fmla="*/ 48967 w 63012"/>
                <a:gd name="connsiteY143" fmla="*/ 32472 h 45760"/>
                <a:gd name="connsiteX144" fmla="*/ 48967 w 63012"/>
                <a:gd name="connsiteY144" fmla="*/ 32472 h 45760"/>
                <a:gd name="connsiteX145" fmla="*/ 48967 w 63012"/>
                <a:gd name="connsiteY145" fmla="*/ 32472 h 45760"/>
                <a:gd name="connsiteX146" fmla="*/ 40111 w 63012"/>
                <a:gd name="connsiteY146" fmla="*/ 36900 h 45760"/>
                <a:gd name="connsiteX147" fmla="*/ 40111 w 63012"/>
                <a:gd name="connsiteY147" fmla="*/ 36900 h 45760"/>
                <a:gd name="connsiteX148" fmla="*/ 47491 w 63012"/>
                <a:gd name="connsiteY148" fmla="*/ 36900 h 45760"/>
                <a:gd name="connsiteX149" fmla="*/ 47491 w 63012"/>
                <a:gd name="connsiteY149" fmla="*/ 36900 h 45760"/>
                <a:gd name="connsiteX150" fmla="*/ 47491 w 63012"/>
                <a:gd name="connsiteY150" fmla="*/ 19188 h 45760"/>
                <a:gd name="connsiteX151" fmla="*/ 47491 w 63012"/>
                <a:gd name="connsiteY151" fmla="*/ 19188 h 45760"/>
                <a:gd name="connsiteX152" fmla="*/ 42325 w 63012"/>
                <a:gd name="connsiteY152" fmla="*/ 13284 h 45760"/>
                <a:gd name="connsiteX153" fmla="*/ 42325 w 63012"/>
                <a:gd name="connsiteY153" fmla="*/ 13284 h 45760"/>
                <a:gd name="connsiteX154" fmla="*/ 49705 w 63012"/>
                <a:gd name="connsiteY154" fmla="*/ 21402 h 45760"/>
                <a:gd name="connsiteX155" fmla="*/ 49705 w 63012"/>
                <a:gd name="connsiteY155" fmla="*/ 21402 h 45760"/>
                <a:gd name="connsiteX156" fmla="*/ 49705 w 63012"/>
                <a:gd name="connsiteY156" fmla="*/ 21402 h 45760"/>
                <a:gd name="connsiteX157" fmla="*/ 48967 w 63012"/>
                <a:gd name="connsiteY157" fmla="*/ 10332 h 45760"/>
                <a:gd name="connsiteX158" fmla="*/ 48967 w 63012"/>
                <a:gd name="connsiteY158" fmla="*/ 10332 h 45760"/>
                <a:gd name="connsiteX159" fmla="*/ 55609 w 63012"/>
                <a:gd name="connsiteY159" fmla="*/ 17712 h 45760"/>
                <a:gd name="connsiteX160" fmla="*/ 12067 w 63012"/>
                <a:gd name="connsiteY160" fmla="*/ 2952 h 45760"/>
                <a:gd name="connsiteX161" fmla="*/ 12067 w 63012"/>
                <a:gd name="connsiteY161" fmla="*/ 2952 h 45760"/>
                <a:gd name="connsiteX162" fmla="*/ 20923 w 63012"/>
                <a:gd name="connsiteY162" fmla="*/ 2952 h 45760"/>
                <a:gd name="connsiteX163" fmla="*/ 20923 w 63012"/>
                <a:gd name="connsiteY163" fmla="*/ 2952 h 45760"/>
                <a:gd name="connsiteX164" fmla="*/ 12067 w 63012"/>
                <a:gd name="connsiteY164" fmla="*/ 2952 h 45760"/>
                <a:gd name="connsiteX165" fmla="*/ 48967 w 63012"/>
                <a:gd name="connsiteY165" fmla="*/ 2952 h 45760"/>
                <a:gd name="connsiteX166" fmla="*/ 48967 w 63012"/>
                <a:gd name="connsiteY166" fmla="*/ 2952 h 45760"/>
                <a:gd name="connsiteX167" fmla="*/ 42325 w 63012"/>
                <a:gd name="connsiteY167" fmla="*/ 2952 h 45760"/>
                <a:gd name="connsiteX168" fmla="*/ 42325 w 63012"/>
                <a:gd name="connsiteY168" fmla="*/ 2952 h 45760"/>
                <a:gd name="connsiteX169" fmla="*/ 48967 w 63012"/>
                <a:gd name="connsiteY169" fmla="*/ 2952 h 45760"/>
                <a:gd name="connsiteX170" fmla="*/ 27565 w 63012"/>
                <a:gd name="connsiteY170" fmla="*/ 44280 h 45760"/>
                <a:gd name="connsiteX171" fmla="*/ 27565 w 63012"/>
                <a:gd name="connsiteY171" fmla="*/ 44280 h 45760"/>
                <a:gd name="connsiteX172" fmla="*/ 27565 w 63012"/>
                <a:gd name="connsiteY172" fmla="*/ 44280 h 45760"/>
                <a:gd name="connsiteX173" fmla="*/ 27565 w 63012"/>
                <a:gd name="connsiteY173" fmla="*/ 44280 h 45760"/>
                <a:gd name="connsiteX174" fmla="*/ 27565 w 63012"/>
                <a:gd name="connsiteY174" fmla="*/ 29520 h 45760"/>
                <a:gd name="connsiteX175" fmla="*/ 27565 w 63012"/>
                <a:gd name="connsiteY175" fmla="*/ 29520 h 45760"/>
                <a:gd name="connsiteX176" fmla="*/ 27565 w 63012"/>
                <a:gd name="connsiteY176" fmla="*/ 20664 h 45760"/>
                <a:gd name="connsiteX177" fmla="*/ 27565 w 63012"/>
                <a:gd name="connsiteY177" fmla="*/ 20664 h 45760"/>
                <a:gd name="connsiteX178" fmla="*/ 27565 w 63012"/>
                <a:gd name="connsiteY178" fmla="*/ 32472 h 45760"/>
                <a:gd name="connsiteX179" fmla="*/ 27565 w 63012"/>
                <a:gd name="connsiteY179" fmla="*/ 32472 h 45760"/>
                <a:gd name="connsiteX180" fmla="*/ 27565 w 63012"/>
                <a:gd name="connsiteY180" fmla="*/ 32472 h 45760"/>
                <a:gd name="connsiteX181" fmla="*/ 27565 w 63012"/>
                <a:gd name="connsiteY181" fmla="*/ 20664 h 45760"/>
                <a:gd name="connsiteX182" fmla="*/ 27565 w 63012"/>
                <a:gd name="connsiteY182" fmla="*/ 20664 h 45760"/>
                <a:gd name="connsiteX183" fmla="*/ 27565 w 63012"/>
                <a:gd name="connsiteY183" fmla="*/ 32472 h 4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</a:cxnLst>
              <a:rect l="l" t="t" r="r" b="b"/>
              <a:pathLst>
                <a:path w="63012" h="45760">
                  <a:moveTo>
                    <a:pt x="3211" y="0"/>
                  </a:moveTo>
                  <a:lnTo>
                    <a:pt x="3211" y="0"/>
                  </a:lnTo>
                  <a:lnTo>
                    <a:pt x="3211" y="0"/>
                  </a:lnTo>
                  <a:cubicBezTo>
                    <a:pt x="3211" y="0"/>
                    <a:pt x="3211" y="0"/>
                    <a:pt x="3211" y="0"/>
                  </a:cubicBezTo>
                  <a:lnTo>
                    <a:pt x="3211" y="0"/>
                  </a:lnTo>
                  <a:lnTo>
                    <a:pt x="3211" y="0"/>
                  </a:lnTo>
                  <a:lnTo>
                    <a:pt x="3211" y="0"/>
                  </a:lnTo>
                  <a:cubicBezTo>
                    <a:pt x="2420" y="1370"/>
                    <a:pt x="2420" y="3058"/>
                    <a:pt x="3211" y="4428"/>
                  </a:cubicBezTo>
                  <a:lnTo>
                    <a:pt x="3211" y="11808"/>
                  </a:lnTo>
                  <a:lnTo>
                    <a:pt x="3211" y="11808"/>
                  </a:lnTo>
                  <a:lnTo>
                    <a:pt x="3211" y="4428"/>
                  </a:lnTo>
                  <a:lnTo>
                    <a:pt x="11329" y="4428"/>
                  </a:lnTo>
                  <a:lnTo>
                    <a:pt x="11329" y="4428"/>
                  </a:lnTo>
                  <a:lnTo>
                    <a:pt x="3211" y="4428"/>
                  </a:lnTo>
                  <a:moveTo>
                    <a:pt x="44539" y="4428"/>
                  </a:moveTo>
                  <a:lnTo>
                    <a:pt x="44539" y="4428"/>
                  </a:lnTo>
                  <a:lnTo>
                    <a:pt x="36421" y="4428"/>
                  </a:lnTo>
                  <a:lnTo>
                    <a:pt x="48967" y="13284"/>
                  </a:lnTo>
                  <a:lnTo>
                    <a:pt x="48967" y="13284"/>
                  </a:lnTo>
                  <a:lnTo>
                    <a:pt x="34207" y="5904"/>
                  </a:lnTo>
                  <a:lnTo>
                    <a:pt x="34207" y="5904"/>
                  </a:lnTo>
                  <a:lnTo>
                    <a:pt x="34207" y="22140"/>
                  </a:lnTo>
                  <a:lnTo>
                    <a:pt x="34207" y="22140"/>
                  </a:lnTo>
                  <a:lnTo>
                    <a:pt x="34207" y="5904"/>
                  </a:lnTo>
                  <a:lnTo>
                    <a:pt x="34207" y="5904"/>
                  </a:lnTo>
                  <a:lnTo>
                    <a:pt x="25351" y="16236"/>
                  </a:lnTo>
                  <a:lnTo>
                    <a:pt x="25351" y="16236"/>
                  </a:lnTo>
                  <a:lnTo>
                    <a:pt x="34945" y="6642"/>
                  </a:lnTo>
                  <a:lnTo>
                    <a:pt x="20185" y="6642"/>
                  </a:lnTo>
                  <a:lnTo>
                    <a:pt x="20185" y="6642"/>
                  </a:lnTo>
                  <a:close/>
                  <a:moveTo>
                    <a:pt x="49705" y="4428"/>
                  </a:moveTo>
                  <a:lnTo>
                    <a:pt x="49705" y="4428"/>
                  </a:lnTo>
                  <a:lnTo>
                    <a:pt x="57823" y="4428"/>
                  </a:lnTo>
                  <a:lnTo>
                    <a:pt x="57823" y="11808"/>
                  </a:lnTo>
                  <a:lnTo>
                    <a:pt x="57823" y="11808"/>
                  </a:lnTo>
                  <a:lnTo>
                    <a:pt x="57823" y="4428"/>
                  </a:lnTo>
                  <a:cubicBezTo>
                    <a:pt x="58488" y="3027"/>
                    <a:pt x="58488" y="1401"/>
                    <a:pt x="57823" y="0"/>
                  </a:cubicBezTo>
                  <a:lnTo>
                    <a:pt x="57823" y="0"/>
                  </a:lnTo>
                  <a:lnTo>
                    <a:pt x="57823" y="0"/>
                  </a:lnTo>
                  <a:lnTo>
                    <a:pt x="57823" y="0"/>
                  </a:lnTo>
                  <a:cubicBezTo>
                    <a:pt x="57823" y="0"/>
                    <a:pt x="57823" y="0"/>
                    <a:pt x="57823" y="0"/>
                  </a:cubicBezTo>
                  <a:lnTo>
                    <a:pt x="57823" y="0"/>
                  </a:lnTo>
                  <a:lnTo>
                    <a:pt x="57823" y="0"/>
                  </a:lnTo>
                  <a:lnTo>
                    <a:pt x="48967" y="0"/>
                  </a:lnTo>
                  <a:moveTo>
                    <a:pt x="36421" y="42066"/>
                  </a:moveTo>
                  <a:lnTo>
                    <a:pt x="43063" y="42066"/>
                  </a:lnTo>
                  <a:lnTo>
                    <a:pt x="43063" y="42066"/>
                  </a:lnTo>
                  <a:cubicBezTo>
                    <a:pt x="40374" y="42494"/>
                    <a:pt x="37634" y="42494"/>
                    <a:pt x="34945" y="42066"/>
                  </a:cubicBezTo>
                  <a:cubicBezTo>
                    <a:pt x="34271" y="44334"/>
                    <a:pt x="32143" y="45854"/>
                    <a:pt x="29779" y="45756"/>
                  </a:cubicBezTo>
                  <a:cubicBezTo>
                    <a:pt x="27595" y="45786"/>
                    <a:pt x="25715" y="44219"/>
                    <a:pt x="25351" y="42066"/>
                  </a:cubicBezTo>
                  <a:lnTo>
                    <a:pt x="16495" y="42066"/>
                  </a:lnTo>
                  <a:lnTo>
                    <a:pt x="16495" y="42066"/>
                  </a:lnTo>
                  <a:cubicBezTo>
                    <a:pt x="18911" y="42725"/>
                    <a:pt x="21459" y="42725"/>
                    <a:pt x="23875" y="42066"/>
                  </a:cubicBezTo>
                  <a:cubicBezTo>
                    <a:pt x="23875" y="42066"/>
                    <a:pt x="23875" y="42066"/>
                    <a:pt x="23875" y="42066"/>
                  </a:cubicBezTo>
                  <a:lnTo>
                    <a:pt x="23875" y="26568"/>
                  </a:lnTo>
                  <a:lnTo>
                    <a:pt x="23875" y="26568"/>
                  </a:lnTo>
                  <a:lnTo>
                    <a:pt x="23875" y="39852"/>
                  </a:lnTo>
                  <a:close/>
                  <a:moveTo>
                    <a:pt x="15019" y="37638"/>
                  </a:moveTo>
                  <a:lnTo>
                    <a:pt x="15019" y="37638"/>
                  </a:lnTo>
                  <a:lnTo>
                    <a:pt x="7639" y="32472"/>
                  </a:lnTo>
                  <a:cubicBezTo>
                    <a:pt x="6269" y="33263"/>
                    <a:pt x="4581" y="33263"/>
                    <a:pt x="3211" y="32472"/>
                  </a:cubicBezTo>
                  <a:cubicBezTo>
                    <a:pt x="3211" y="32472"/>
                    <a:pt x="3211" y="27306"/>
                    <a:pt x="3211" y="25830"/>
                  </a:cubicBezTo>
                  <a:lnTo>
                    <a:pt x="3211" y="25830"/>
                  </a:lnTo>
                  <a:cubicBezTo>
                    <a:pt x="2461" y="22926"/>
                    <a:pt x="2461" y="19878"/>
                    <a:pt x="3211" y="16974"/>
                  </a:cubicBezTo>
                  <a:lnTo>
                    <a:pt x="3211" y="16974"/>
                  </a:lnTo>
                  <a:cubicBezTo>
                    <a:pt x="2554" y="19640"/>
                    <a:pt x="2554" y="22426"/>
                    <a:pt x="3211" y="25092"/>
                  </a:cubicBezTo>
                  <a:lnTo>
                    <a:pt x="3211" y="25092"/>
                  </a:lnTo>
                  <a:lnTo>
                    <a:pt x="11329" y="16236"/>
                  </a:lnTo>
                  <a:lnTo>
                    <a:pt x="11329" y="16236"/>
                  </a:lnTo>
                  <a:lnTo>
                    <a:pt x="3949" y="25092"/>
                  </a:lnTo>
                  <a:cubicBezTo>
                    <a:pt x="5058" y="26636"/>
                    <a:pt x="5058" y="28714"/>
                    <a:pt x="3949" y="30258"/>
                  </a:cubicBezTo>
                  <a:close/>
                  <a:moveTo>
                    <a:pt x="4687" y="32472"/>
                  </a:moveTo>
                  <a:lnTo>
                    <a:pt x="4687" y="32472"/>
                  </a:lnTo>
                  <a:lnTo>
                    <a:pt x="4687" y="32472"/>
                  </a:lnTo>
                  <a:lnTo>
                    <a:pt x="4687" y="32472"/>
                  </a:lnTo>
                  <a:lnTo>
                    <a:pt x="4687" y="32472"/>
                  </a:lnTo>
                  <a:close/>
                  <a:moveTo>
                    <a:pt x="259" y="24354"/>
                  </a:moveTo>
                  <a:lnTo>
                    <a:pt x="259" y="24354"/>
                  </a:lnTo>
                  <a:lnTo>
                    <a:pt x="259" y="11808"/>
                  </a:lnTo>
                  <a:lnTo>
                    <a:pt x="259" y="11808"/>
                  </a:lnTo>
                  <a:lnTo>
                    <a:pt x="259" y="22140"/>
                  </a:lnTo>
                  <a:close/>
                  <a:moveTo>
                    <a:pt x="259" y="14022"/>
                  </a:moveTo>
                  <a:lnTo>
                    <a:pt x="259" y="14022"/>
                  </a:lnTo>
                  <a:cubicBezTo>
                    <a:pt x="259" y="14022"/>
                    <a:pt x="259" y="19188"/>
                    <a:pt x="259" y="14022"/>
                  </a:cubicBezTo>
                  <a:lnTo>
                    <a:pt x="259" y="18450"/>
                  </a:lnTo>
                  <a:lnTo>
                    <a:pt x="259" y="18450"/>
                  </a:lnTo>
                  <a:cubicBezTo>
                    <a:pt x="-86" y="16994"/>
                    <a:pt x="-86" y="15478"/>
                    <a:pt x="259" y="14022"/>
                  </a:cubicBezTo>
                  <a:lnTo>
                    <a:pt x="259" y="10332"/>
                  </a:lnTo>
                  <a:close/>
                  <a:moveTo>
                    <a:pt x="10591" y="39852"/>
                  </a:moveTo>
                  <a:lnTo>
                    <a:pt x="20185" y="45018"/>
                  </a:lnTo>
                  <a:lnTo>
                    <a:pt x="20185" y="45018"/>
                  </a:lnTo>
                  <a:cubicBezTo>
                    <a:pt x="16984" y="41661"/>
                    <a:pt x="15373" y="37095"/>
                    <a:pt x="15757" y="32472"/>
                  </a:cubicBezTo>
                  <a:lnTo>
                    <a:pt x="15757" y="32472"/>
                  </a:lnTo>
                  <a:moveTo>
                    <a:pt x="15757" y="32472"/>
                  </a:moveTo>
                  <a:cubicBezTo>
                    <a:pt x="18736" y="34383"/>
                    <a:pt x="21964" y="35873"/>
                    <a:pt x="25351" y="36900"/>
                  </a:cubicBezTo>
                  <a:lnTo>
                    <a:pt x="25351" y="36900"/>
                  </a:lnTo>
                  <a:lnTo>
                    <a:pt x="17971" y="36900"/>
                  </a:lnTo>
                  <a:lnTo>
                    <a:pt x="17971" y="36900"/>
                  </a:lnTo>
                  <a:moveTo>
                    <a:pt x="22399" y="19188"/>
                  </a:moveTo>
                  <a:lnTo>
                    <a:pt x="22399" y="19188"/>
                  </a:lnTo>
                  <a:lnTo>
                    <a:pt x="27565" y="13284"/>
                  </a:lnTo>
                  <a:lnTo>
                    <a:pt x="27565" y="13284"/>
                  </a:lnTo>
                  <a:lnTo>
                    <a:pt x="20923" y="21402"/>
                  </a:lnTo>
                  <a:moveTo>
                    <a:pt x="20923" y="21402"/>
                  </a:moveTo>
                  <a:lnTo>
                    <a:pt x="20923" y="21402"/>
                  </a:lnTo>
                  <a:lnTo>
                    <a:pt x="26827" y="15498"/>
                  </a:lnTo>
                  <a:lnTo>
                    <a:pt x="26827" y="15498"/>
                  </a:lnTo>
                  <a:lnTo>
                    <a:pt x="20185" y="22878"/>
                  </a:lnTo>
                  <a:moveTo>
                    <a:pt x="48967" y="37638"/>
                  </a:moveTo>
                  <a:lnTo>
                    <a:pt x="48967" y="37638"/>
                  </a:lnTo>
                  <a:cubicBezTo>
                    <a:pt x="51831" y="36580"/>
                    <a:pt x="54374" y="34801"/>
                    <a:pt x="56347" y="32472"/>
                  </a:cubicBezTo>
                  <a:cubicBezTo>
                    <a:pt x="57978" y="33265"/>
                    <a:pt x="59882" y="33265"/>
                    <a:pt x="61513" y="32472"/>
                  </a:cubicBezTo>
                  <a:cubicBezTo>
                    <a:pt x="63347" y="30854"/>
                    <a:pt x="63523" y="28057"/>
                    <a:pt x="61905" y="26222"/>
                  </a:cubicBezTo>
                  <a:cubicBezTo>
                    <a:pt x="61783" y="26083"/>
                    <a:pt x="61652" y="25953"/>
                    <a:pt x="61513" y="25830"/>
                  </a:cubicBezTo>
                  <a:lnTo>
                    <a:pt x="61513" y="25830"/>
                  </a:lnTo>
                  <a:cubicBezTo>
                    <a:pt x="62263" y="22926"/>
                    <a:pt x="62263" y="19878"/>
                    <a:pt x="61513" y="16974"/>
                  </a:cubicBezTo>
                  <a:lnTo>
                    <a:pt x="61513" y="16974"/>
                  </a:lnTo>
                  <a:cubicBezTo>
                    <a:pt x="61861" y="19669"/>
                    <a:pt x="61861" y="22397"/>
                    <a:pt x="61513" y="25092"/>
                  </a:cubicBezTo>
                  <a:lnTo>
                    <a:pt x="61513" y="25092"/>
                  </a:lnTo>
                  <a:lnTo>
                    <a:pt x="48967" y="16974"/>
                  </a:lnTo>
                  <a:lnTo>
                    <a:pt x="48967" y="16974"/>
                  </a:lnTo>
                  <a:lnTo>
                    <a:pt x="57085" y="25830"/>
                  </a:lnTo>
                  <a:cubicBezTo>
                    <a:pt x="57085" y="25830"/>
                    <a:pt x="57085" y="25830"/>
                    <a:pt x="57085" y="30996"/>
                  </a:cubicBezTo>
                  <a:lnTo>
                    <a:pt x="48967" y="37638"/>
                  </a:lnTo>
                  <a:close/>
                  <a:moveTo>
                    <a:pt x="60037" y="32472"/>
                  </a:moveTo>
                  <a:lnTo>
                    <a:pt x="60037" y="32472"/>
                  </a:lnTo>
                  <a:lnTo>
                    <a:pt x="60037" y="32472"/>
                  </a:lnTo>
                  <a:lnTo>
                    <a:pt x="60037" y="32472"/>
                  </a:lnTo>
                  <a:cubicBezTo>
                    <a:pt x="60037" y="32472"/>
                    <a:pt x="60775" y="32472"/>
                    <a:pt x="60037" y="32472"/>
                  </a:cubicBezTo>
                  <a:close/>
                  <a:moveTo>
                    <a:pt x="60037" y="24354"/>
                  </a:moveTo>
                  <a:lnTo>
                    <a:pt x="60037" y="24354"/>
                  </a:lnTo>
                  <a:lnTo>
                    <a:pt x="60037" y="11808"/>
                  </a:lnTo>
                  <a:lnTo>
                    <a:pt x="60037" y="11808"/>
                  </a:lnTo>
                  <a:lnTo>
                    <a:pt x="60037" y="16974"/>
                  </a:lnTo>
                  <a:cubicBezTo>
                    <a:pt x="60037" y="16974"/>
                    <a:pt x="60037" y="16974"/>
                    <a:pt x="60037" y="22140"/>
                  </a:cubicBezTo>
                  <a:close/>
                  <a:moveTo>
                    <a:pt x="60037" y="14022"/>
                  </a:moveTo>
                  <a:lnTo>
                    <a:pt x="60037" y="14022"/>
                  </a:lnTo>
                  <a:lnTo>
                    <a:pt x="60037" y="22140"/>
                  </a:lnTo>
                  <a:lnTo>
                    <a:pt x="60037" y="22140"/>
                  </a:lnTo>
                  <a:lnTo>
                    <a:pt x="60037" y="10332"/>
                  </a:lnTo>
                  <a:moveTo>
                    <a:pt x="48967" y="36162"/>
                  </a:moveTo>
                  <a:lnTo>
                    <a:pt x="40111" y="41328"/>
                  </a:lnTo>
                  <a:lnTo>
                    <a:pt x="40111" y="41328"/>
                  </a:lnTo>
                  <a:cubicBezTo>
                    <a:pt x="44043" y="39553"/>
                    <a:pt x="47192" y="36404"/>
                    <a:pt x="48967" y="32472"/>
                  </a:cubicBezTo>
                  <a:lnTo>
                    <a:pt x="48967" y="32472"/>
                  </a:lnTo>
                  <a:moveTo>
                    <a:pt x="48967" y="32472"/>
                  </a:moveTo>
                  <a:lnTo>
                    <a:pt x="40111" y="36900"/>
                  </a:lnTo>
                  <a:lnTo>
                    <a:pt x="40111" y="36900"/>
                  </a:lnTo>
                  <a:lnTo>
                    <a:pt x="47491" y="36900"/>
                  </a:lnTo>
                  <a:lnTo>
                    <a:pt x="47491" y="36900"/>
                  </a:lnTo>
                  <a:moveTo>
                    <a:pt x="47491" y="19188"/>
                  </a:moveTo>
                  <a:lnTo>
                    <a:pt x="47491" y="19188"/>
                  </a:lnTo>
                  <a:lnTo>
                    <a:pt x="42325" y="13284"/>
                  </a:lnTo>
                  <a:lnTo>
                    <a:pt x="42325" y="13284"/>
                  </a:lnTo>
                  <a:lnTo>
                    <a:pt x="49705" y="21402"/>
                  </a:lnTo>
                  <a:moveTo>
                    <a:pt x="49705" y="21402"/>
                  </a:moveTo>
                  <a:lnTo>
                    <a:pt x="49705" y="21402"/>
                  </a:lnTo>
                  <a:lnTo>
                    <a:pt x="48967" y="10332"/>
                  </a:lnTo>
                  <a:lnTo>
                    <a:pt x="48967" y="10332"/>
                  </a:lnTo>
                  <a:lnTo>
                    <a:pt x="55609" y="17712"/>
                  </a:lnTo>
                  <a:moveTo>
                    <a:pt x="12067" y="2952"/>
                  </a:moveTo>
                  <a:lnTo>
                    <a:pt x="12067" y="2952"/>
                  </a:lnTo>
                  <a:lnTo>
                    <a:pt x="20923" y="2952"/>
                  </a:lnTo>
                  <a:lnTo>
                    <a:pt x="20923" y="2952"/>
                  </a:lnTo>
                  <a:lnTo>
                    <a:pt x="12067" y="2952"/>
                  </a:lnTo>
                  <a:moveTo>
                    <a:pt x="48967" y="2952"/>
                  </a:moveTo>
                  <a:lnTo>
                    <a:pt x="48967" y="2952"/>
                  </a:lnTo>
                  <a:lnTo>
                    <a:pt x="42325" y="2952"/>
                  </a:lnTo>
                  <a:lnTo>
                    <a:pt x="42325" y="2952"/>
                  </a:lnTo>
                  <a:lnTo>
                    <a:pt x="48967" y="2952"/>
                  </a:lnTo>
                  <a:moveTo>
                    <a:pt x="27565" y="44280"/>
                  </a:moveTo>
                  <a:cubicBezTo>
                    <a:pt x="27565" y="44280"/>
                    <a:pt x="27565" y="44280"/>
                    <a:pt x="27565" y="44280"/>
                  </a:cubicBezTo>
                  <a:lnTo>
                    <a:pt x="27565" y="44280"/>
                  </a:lnTo>
                  <a:cubicBezTo>
                    <a:pt x="27565" y="44280"/>
                    <a:pt x="27565" y="44280"/>
                    <a:pt x="27565" y="44280"/>
                  </a:cubicBezTo>
                  <a:close/>
                  <a:moveTo>
                    <a:pt x="27565" y="29520"/>
                  </a:moveTo>
                  <a:lnTo>
                    <a:pt x="27565" y="29520"/>
                  </a:lnTo>
                  <a:lnTo>
                    <a:pt x="27565" y="20664"/>
                  </a:lnTo>
                  <a:lnTo>
                    <a:pt x="27565" y="20664"/>
                  </a:lnTo>
                  <a:lnTo>
                    <a:pt x="27565" y="32472"/>
                  </a:lnTo>
                  <a:moveTo>
                    <a:pt x="27565" y="32472"/>
                  </a:moveTo>
                  <a:lnTo>
                    <a:pt x="27565" y="32472"/>
                  </a:lnTo>
                  <a:lnTo>
                    <a:pt x="27565" y="20664"/>
                  </a:lnTo>
                  <a:lnTo>
                    <a:pt x="27565" y="20664"/>
                  </a:lnTo>
                  <a:lnTo>
                    <a:pt x="27565" y="32472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3FF33A85-A610-40C6-9403-E38CB41486F4}"/>
                </a:ext>
              </a:extLst>
            </p:cNvPr>
            <p:cNvSpPr/>
            <p:nvPr/>
          </p:nvSpPr>
          <p:spPr>
            <a:xfrm>
              <a:off x="9922152" y="2051810"/>
              <a:ext cx="73655" cy="33948"/>
            </a:xfrm>
            <a:custGeom>
              <a:avLst/>
              <a:gdLst>
                <a:gd name="connsiteX0" fmla="*/ 593 w 73655"/>
                <a:gd name="connsiteY0" fmla="*/ 32472 h 33948"/>
                <a:gd name="connsiteX1" fmla="*/ 593 w 73655"/>
                <a:gd name="connsiteY1" fmla="*/ 32472 h 33948"/>
                <a:gd name="connsiteX2" fmla="*/ 593 w 73655"/>
                <a:gd name="connsiteY2" fmla="*/ 19188 h 33948"/>
                <a:gd name="connsiteX3" fmla="*/ 593 w 73655"/>
                <a:gd name="connsiteY3" fmla="*/ 19188 h 33948"/>
                <a:gd name="connsiteX4" fmla="*/ 593 w 73655"/>
                <a:gd name="connsiteY4" fmla="*/ 29520 h 33948"/>
                <a:gd name="connsiteX5" fmla="*/ 593 w 73655"/>
                <a:gd name="connsiteY5" fmla="*/ 29520 h 33948"/>
                <a:gd name="connsiteX6" fmla="*/ 5759 w 73655"/>
                <a:gd name="connsiteY6" fmla="*/ 29520 h 33948"/>
                <a:gd name="connsiteX7" fmla="*/ 5759 w 73655"/>
                <a:gd name="connsiteY7" fmla="*/ 29520 h 33948"/>
                <a:gd name="connsiteX8" fmla="*/ 5759 w 73655"/>
                <a:gd name="connsiteY8" fmla="*/ 29520 h 33948"/>
                <a:gd name="connsiteX9" fmla="*/ 29375 w 73655"/>
                <a:gd name="connsiteY9" fmla="*/ 29520 h 33948"/>
                <a:gd name="connsiteX10" fmla="*/ 36755 w 73655"/>
                <a:gd name="connsiteY10" fmla="*/ 29520 h 33948"/>
                <a:gd name="connsiteX11" fmla="*/ 22733 w 73655"/>
                <a:gd name="connsiteY11" fmla="*/ 20664 h 33948"/>
                <a:gd name="connsiteX12" fmla="*/ 22733 w 73655"/>
                <a:gd name="connsiteY12" fmla="*/ 20664 h 33948"/>
                <a:gd name="connsiteX13" fmla="*/ 31589 w 73655"/>
                <a:gd name="connsiteY13" fmla="*/ 30996 h 33948"/>
                <a:gd name="connsiteX14" fmla="*/ 31589 w 73655"/>
                <a:gd name="connsiteY14" fmla="*/ 30996 h 33948"/>
                <a:gd name="connsiteX15" fmla="*/ 31589 w 73655"/>
                <a:gd name="connsiteY15" fmla="*/ 15498 h 33948"/>
                <a:gd name="connsiteX16" fmla="*/ 31589 w 73655"/>
                <a:gd name="connsiteY16" fmla="*/ 15498 h 33948"/>
                <a:gd name="connsiteX17" fmla="*/ 31589 w 73655"/>
                <a:gd name="connsiteY17" fmla="*/ 29520 h 33948"/>
                <a:gd name="connsiteX18" fmla="*/ 31589 w 73655"/>
                <a:gd name="connsiteY18" fmla="*/ 29520 h 33948"/>
                <a:gd name="connsiteX19" fmla="*/ 40445 w 73655"/>
                <a:gd name="connsiteY19" fmla="*/ 19188 h 33948"/>
                <a:gd name="connsiteX20" fmla="*/ 40445 w 73655"/>
                <a:gd name="connsiteY20" fmla="*/ 19188 h 33948"/>
                <a:gd name="connsiteX21" fmla="*/ 30851 w 73655"/>
                <a:gd name="connsiteY21" fmla="*/ 29520 h 33948"/>
                <a:gd name="connsiteX22" fmla="*/ 30851 w 73655"/>
                <a:gd name="connsiteY22" fmla="*/ 29520 h 33948"/>
                <a:gd name="connsiteX23" fmla="*/ 24209 w 73655"/>
                <a:gd name="connsiteY23" fmla="*/ 29520 h 33948"/>
                <a:gd name="connsiteX24" fmla="*/ 69965 w 73655"/>
                <a:gd name="connsiteY24" fmla="*/ 29520 h 33948"/>
                <a:gd name="connsiteX25" fmla="*/ 69965 w 73655"/>
                <a:gd name="connsiteY25" fmla="*/ 29520 h 33948"/>
                <a:gd name="connsiteX26" fmla="*/ 69965 w 73655"/>
                <a:gd name="connsiteY26" fmla="*/ 29520 h 33948"/>
                <a:gd name="connsiteX27" fmla="*/ 69965 w 73655"/>
                <a:gd name="connsiteY27" fmla="*/ 29520 h 33948"/>
                <a:gd name="connsiteX28" fmla="*/ 69965 w 73655"/>
                <a:gd name="connsiteY28" fmla="*/ 29520 h 33948"/>
                <a:gd name="connsiteX29" fmla="*/ 69965 w 73655"/>
                <a:gd name="connsiteY29" fmla="*/ 19188 h 33948"/>
                <a:gd name="connsiteX30" fmla="*/ 69965 w 73655"/>
                <a:gd name="connsiteY30" fmla="*/ 19188 h 33948"/>
                <a:gd name="connsiteX31" fmla="*/ 69965 w 73655"/>
                <a:gd name="connsiteY31" fmla="*/ 29520 h 33948"/>
                <a:gd name="connsiteX32" fmla="*/ 69965 w 73655"/>
                <a:gd name="connsiteY32" fmla="*/ 29520 h 33948"/>
                <a:gd name="connsiteX33" fmla="*/ 69965 w 73655"/>
                <a:gd name="connsiteY33" fmla="*/ 29520 h 33948"/>
                <a:gd name="connsiteX34" fmla="*/ 13139 w 73655"/>
                <a:gd name="connsiteY34" fmla="*/ 1476 h 33948"/>
                <a:gd name="connsiteX35" fmla="*/ 24209 w 73655"/>
                <a:gd name="connsiteY35" fmla="*/ 14760 h 33948"/>
                <a:gd name="connsiteX36" fmla="*/ 24209 w 73655"/>
                <a:gd name="connsiteY36" fmla="*/ 14760 h 33948"/>
                <a:gd name="connsiteX37" fmla="*/ 13139 w 73655"/>
                <a:gd name="connsiteY37" fmla="*/ 2214 h 33948"/>
                <a:gd name="connsiteX38" fmla="*/ 13139 w 73655"/>
                <a:gd name="connsiteY38" fmla="*/ 2214 h 33948"/>
                <a:gd name="connsiteX39" fmla="*/ 21995 w 73655"/>
                <a:gd name="connsiteY39" fmla="*/ 2214 h 33948"/>
                <a:gd name="connsiteX40" fmla="*/ 21995 w 73655"/>
                <a:gd name="connsiteY40" fmla="*/ 2214 h 33948"/>
                <a:gd name="connsiteX41" fmla="*/ 10187 w 73655"/>
                <a:gd name="connsiteY41" fmla="*/ 2214 h 33948"/>
                <a:gd name="connsiteX42" fmla="*/ 5759 w 73655"/>
                <a:gd name="connsiteY42" fmla="*/ 2214 h 33948"/>
                <a:gd name="connsiteX43" fmla="*/ 593 w 73655"/>
                <a:gd name="connsiteY43" fmla="*/ 6642 h 33948"/>
                <a:gd name="connsiteX44" fmla="*/ 593 w 73655"/>
                <a:gd name="connsiteY44" fmla="*/ 11070 h 33948"/>
                <a:gd name="connsiteX45" fmla="*/ 593 w 73655"/>
                <a:gd name="connsiteY45" fmla="*/ 21402 h 33948"/>
                <a:gd name="connsiteX46" fmla="*/ 593 w 73655"/>
                <a:gd name="connsiteY46" fmla="*/ 21402 h 33948"/>
                <a:gd name="connsiteX47" fmla="*/ 593 w 73655"/>
                <a:gd name="connsiteY47" fmla="*/ 4428 h 33948"/>
                <a:gd name="connsiteX48" fmla="*/ 73655 w 73655"/>
                <a:gd name="connsiteY48" fmla="*/ 1476 h 33948"/>
                <a:gd name="connsiteX49" fmla="*/ 73655 w 73655"/>
                <a:gd name="connsiteY49" fmla="*/ 11808 h 33948"/>
                <a:gd name="connsiteX50" fmla="*/ 73655 w 73655"/>
                <a:gd name="connsiteY50" fmla="*/ 11808 h 33948"/>
                <a:gd name="connsiteX51" fmla="*/ 73655 w 73655"/>
                <a:gd name="connsiteY51" fmla="*/ 4428 h 33948"/>
                <a:gd name="connsiteX52" fmla="*/ 73655 w 73655"/>
                <a:gd name="connsiteY52" fmla="*/ 4428 h 33948"/>
                <a:gd name="connsiteX53" fmla="*/ 52991 w 73655"/>
                <a:gd name="connsiteY53" fmla="*/ 16974 h 33948"/>
                <a:gd name="connsiteX54" fmla="*/ 52991 w 73655"/>
                <a:gd name="connsiteY54" fmla="*/ 16974 h 33948"/>
                <a:gd name="connsiteX55" fmla="*/ 64799 w 73655"/>
                <a:gd name="connsiteY55" fmla="*/ 3690 h 33948"/>
                <a:gd name="connsiteX56" fmla="*/ 52991 w 73655"/>
                <a:gd name="connsiteY56" fmla="*/ 3690 h 33948"/>
                <a:gd name="connsiteX57" fmla="*/ 52991 w 73655"/>
                <a:gd name="connsiteY57" fmla="*/ 3690 h 33948"/>
                <a:gd name="connsiteX58" fmla="*/ 61109 w 73655"/>
                <a:gd name="connsiteY58" fmla="*/ 3690 h 33948"/>
                <a:gd name="connsiteX59" fmla="*/ 66275 w 73655"/>
                <a:gd name="connsiteY59" fmla="*/ 3690 h 33948"/>
                <a:gd name="connsiteX60" fmla="*/ 70703 w 73655"/>
                <a:gd name="connsiteY60" fmla="*/ 8118 h 33948"/>
                <a:gd name="connsiteX61" fmla="*/ 70703 w 73655"/>
                <a:gd name="connsiteY61" fmla="*/ 12546 h 33948"/>
                <a:gd name="connsiteX62" fmla="*/ 42659 w 73655"/>
                <a:gd name="connsiteY62" fmla="*/ 1476 h 33948"/>
                <a:gd name="connsiteX63" fmla="*/ 42659 w 73655"/>
                <a:gd name="connsiteY63" fmla="*/ 7380 h 33948"/>
                <a:gd name="connsiteX64" fmla="*/ 42659 w 73655"/>
                <a:gd name="connsiteY64" fmla="*/ 7380 h 33948"/>
                <a:gd name="connsiteX65" fmla="*/ 42659 w 73655"/>
                <a:gd name="connsiteY65" fmla="*/ 4428 h 33948"/>
                <a:gd name="connsiteX66" fmla="*/ 42659 w 73655"/>
                <a:gd name="connsiteY66" fmla="*/ 4428 h 33948"/>
                <a:gd name="connsiteX67" fmla="*/ 35279 w 73655"/>
                <a:gd name="connsiteY67" fmla="*/ 4428 h 33948"/>
                <a:gd name="connsiteX68" fmla="*/ 35279 w 73655"/>
                <a:gd name="connsiteY68" fmla="*/ 4428 h 33948"/>
                <a:gd name="connsiteX69" fmla="*/ 42659 w 73655"/>
                <a:gd name="connsiteY69" fmla="*/ 4428 h 33948"/>
                <a:gd name="connsiteX70" fmla="*/ 47087 w 73655"/>
                <a:gd name="connsiteY70" fmla="*/ 4428 h 33948"/>
                <a:gd name="connsiteX71" fmla="*/ 52253 w 73655"/>
                <a:gd name="connsiteY71" fmla="*/ 4428 h 33948"/>
                <a:gd name="connsiteX72" fmla="*/ 59633 w 73655"/>
                <a:gd name="connsiteY72" fmla="*/ 4428 h 33948"/>
                <a:gd name="connsiteX73" fmla="*/ 59633 w 73655"/>
                <a:gd name="connsiteY73" fmla="*/ 4428 h 33948"/>
                <a:gd name="connsiteX74" fmla="*/ 52253 w 73655"/>
                <a:gd name="connsiteY74" fmla="*/ 4428 h 33948"/>
                <a:gd name="connsiteX75" fmla="*/ 9449 w 73655"/>
                <a:gd name="connsiteY75" fmla="*/ 8856 h 33948"/>
                <a:gd name="connsiteX76" fmla="*/ 9449 w 73655"/>
                <a:gd name="connsiteY76" fmla="*/ 8856 h 33948"/>
                <a:gd name="connsiteX77" fmla="*/ 9449 w 73655"/>
                <a:gd name="connsiteY77" fmla="*/ 20664 h 33948"/>
                <a:gd name="connsiteX78" fmla="*/ 9449 w 73655"/>
                <a:gd name="connsiteY78" fmla="*/ 20664 h 33948"/>
                <a:gd name="connsiteX79" fmla="*/ 9449 w 73655"/>
                <a:gd name="connsiteY79" fmla="*/ 11808 h 33948"/>
                <a:gd name="connsiteX80" fmla="*/ 9449 w 73655"/>
                <a:gd name="connsiteY80" fmla="*/ 11808 h 33948"/>
                <a:gd name="connsiteX81" fmla="*/ 9449 w 73655"/>
                <a:gd name="connsiteY81" fmla="*/ 11808 h 33948"/>
                <a:gd name="connsiteX82" fmla="*/ 9449 w 73655"/>
                <a:gd name="connsiteY82" fmla="*/ 20664 h 33948"/>
                <a:gd name="connsiteX83" fmla="*/ 9449 w 73655"/>
                <a:gd name="connsiteY83" fmla="*/ 20664 h 33948"/>
                <a:gd name="connsiteX84" fmla="*/ 9449 w 73655"/>
                <a:gd name="connsiteY84" fmla="*/ 11808 h 33948"/>
                <a:gd name="connsiteX85" fmla="*/ 67013 w 73655"/>
                <a:gd name="connsiteY85" fmla="*/ 11808 h 33948"/>
                <a:gd name="connsiteX86" fmla="*/ 67013 w 73655"/>
                <a:gd name="connsiteY86" fmla="*/ 11808 h 33948"/>
                <a:gd name="connsiteX87" fmla="*/ 67013 w 73655"/>
                <a:gd name="connsiteY87" fmla="*/ 20664 h 33948"/>
                <a:gd name="connsiteX88" fmla="*/ 67013 w 73655"/>
                <a:gd name="connsiteY88" fmla="*/ 20664 h 33948"/>
                <a:gd name="connsiteX89" fmla="*/ 67013 w 73655"/>
                <a:gd name="connsiteY89" fmla="*/ 11808 h 33948"/>
                <a:gd name="connsiteX90" fmla="*/ 67013 w 73655"/>
                <a:gd name="connsiteY90" fmla="*/ 11808 h 33948"/>
                <a:gd name="connsiteX91" fmla="*/ 67013 w 73655"/>
                <a:gd name="connsiteY91" fmla="*/ 11808 h 33948"/>
                <a:gd name="connsiteX92" fmla="*/ 67013 w 73655"/>
                <a:gd name="connsiteY92" fmla="*/ 20664 h 33948"/>
                <a:gd name="connsiteX93" fmla="*/ 67013 w 73655"/>
                <a:gd name="connsiteY93" fmla="*/ 20664 h 33948"/>
                <a:gd name="connsiteX94" fmla="*/ 67013 w 73655"/>
                <a:gd name="connsiteY94" fmla="*/ 11808 h 33948"/>
                <a:gd name="connsiteX95" fmla="*/ 18305 w 73655"/>
                <a:gd name="connsiteY95" fmla="*/ 11808 h 33948"/>
                <a:gd name="connsiteX96" fmla="*/ 18305 w 73655"/>
                <a:gd name="connsiteY96" fmla="*/ 11808 h 33948"/>
                <a:gd name="connsiteX97" fmla="*/ 24209 w 73655"/>
                <a:gd name="connsiteY97" fmla="*/ 17712 h 33948"/>
                <a:gd name="connsiteX98" fmla="*/ 24209 w 73655"/>
                <a:gd name="connsiteY98" fmla="*/ 17712 h 33948"/>
                <a:gd name="connsiteX99" fmla="*/ 19781 w 73655"/>
                <a:gd name="connsiteY99" fmla="*/ 13284 h 33948"/>
                <a:gd name="connsiteX100" fmla="*/ 19781 w 73655"/>
                <a:gd name="connsiteY100" fmla="*/ 13284 h 33948"/>
                <a:gd name="connsiteX101" fmla="*/ 19781 w 73655"/>
                <a:gd name="connsiteY101" fmla="*/ 13284 h 33948"/>
                <a:gd name="connsiteX102" fmla="*/ 25685 w 73655"/>
                <a:gd name="connsiteY102" fmla="*/ 19188 h 33948"/>
                <a:gd name="connsiteX103" fmla="*/ 25685 w 73655"/>
                <a:gd name="connsiteY103" fmla="*/ 19188 h 33948"/>
                <a:gd name="connsiteX104" fmla="*/ 19043 w 73655"/>
                <a:gd name="connsiteY104" fmla="*/ 11808 h 33948"/>
                <a:gd name="connsiteX105" fmla="*/ 52991 w 73655"/>
                <a:gd name="connsiteY105" fmla="*/ 13284 h 33948"/>
                <a:gd name="connsiteX106" fmla="*/ 52991 w 73655"/>
                <a:gd name="connsiteY106" fmla="*/ 13284 h 33948"/>
                <a:gd name="connsiteX107" fmla="*/ 47825 w 73655"/>
                <a:gd name="connsiteY107" fmla="*/ 19926 h 33948"/>
                <a:gd name="connsiteX108" fmla="*/ 47825 w 73655"/>
                <a:gd name="connsiteY108" fmla="*/ 19926 h 33948"/>
                <a:gd name="connsiteX109" fmla="*/ 52991 w 73655"/>
                <a:gd name="connsiteY109" fmla="*/ 13284 h 33948"/>
                <a:gd name="connsiteX110" fmla="*/ 52991 w 73655"/>
                <a:gd name="connsiteY110" fmla="*/ 13284 h 33948"/>
                <a:gd name="connsiteX111" fmla="*/ 52991 w 73655"/>
                <a:gd name="connsiteY111" fmla="*/ 13284 h 33948"/>
                <a:gd name="connsiteX112" fmla="*/ 52991 w 73655"/>
                <a:gd name="connsiteY112" fmla="*/ 24354 h 33948"/>
                <a:gd name="connsiteX113" fmla="*/ 52991 w 73655"/>
                <a:gd name="connsiteY113" fmla="*/ 24354 h 33948"/>
                <a:gd name="connsiteX114" fmla="*/ 52991 w 73655"/>
                <a:gd name="connsiteY114" fmla="*/ 15498 h 33948"/>
                <a:gd name="connsiteX115" fmla="*/ 14615 w 73655"/>
                <a:gd name="connsiteY115" fmla="*/ 32472 h 33948"/>
                <a:gd name="connsiteX116" fmla="*/ 14615 w 73655"/>
                <a:gd name="connsiteY116" fmla="*/ 32472 h 33948"/>
                <a:gd name="connsiteX117" fmla="*/ 23471 w 73655"/>
                <a:gd name="connsiteY117" fmla="*/ 32472 h 33948"/>
                <a:gd name="connsiteX118" fmla="*/ 23471 w 73655"/>
                <a:gd name="connsiteY118" fmla="*/ 32472 h 33948"/>
                <a:gd name="connsiteX119" fmla="*/ 16091 w 73655"/>
                <a:gd name="connsiteY119" fmla="*/ 32472 h 33948"/>
                <a:gd name="connsiteX120" fmla="*/ 3545 w 73655"/>
                <a:gd name="connsiteY120" fmla="*/ 0 h 33948"/>
                <a:gd name="connsiteX121" fmla="*/ 7973 w 73655"/>
                <a:gd name="connsiteY121" fmla="*/ 0 h 33948"/>
                <a:gd name="connsiteX122" fmla="*/ 3545 w 73655"/>
                <a:gd name="connsiteY122" fmla="*/ 0 h 33948"/>
                <a:gd name="connsiteX123" fmla="*/ 26423 w 73655"/>
                <a:gd name="connsiteY123" fmla="*/ 0 h 33948"/>
                <a:gd name="connsiteX124" fmla="*/ 26423 w 73655"/>
                <a:gd name="connsiteY124" fmla="*/ 0 h 33948"/>
                <a:gd name="connsiteX125" fmla="*/ 16829 w 73655"/>
                <a:gd name="connsiteY125" fmla="*/ 0 h 33948"/>
                <a:gd name="connsiteX126" fmla="*/ 16829 w 73655"/>
                <a:gd name="connsiteY126" fmla="*/ 0 h 33948"/>
                <a:gd name="connsiteX127" fmla="*/ 27161 w 73655"/>
                <a:gd name="connsiteY127" fmla="*/ 0 h 33948"/>
                <a:gd name="connsiteX128" fmla="*/ 27161 w 73655"/>
                <a:gd name="connsiteY128" fmla="*/ 0 h 33948"/>
                <a:gd name="connsiteX129" fmla="*/ 27161 w 73655"/>
                <a:gd name="connsiteY129" fmla="*/ 0 h 33948"/>
                <a:gd name="connsiteX130" fmla="*/ 16829 w 73655"/>
                <a:gd name="connsiteY130" fmla="*/ 0 h 33948"/>
                <a:gd name="connsiteX131" fmla="*/ 16829 w 73655"/>
                <a:gd name="connsiteY131" fmla="*/ 0 h 33948"/>
                <a:gd name="connsiteX132" fmla="*/ 27161 w 73655"/>
                <a:gd name="connsiteY132" fmla="*/ 0 h 33948"/>
                <a:gd name="connsiteX133" fmla="*/ 56681 w 73655"/>
                <a:gd name="connsiteY133" fmla="*/ 33948 h 33948"/>
                <a:gd name="connsiteX134" fmla="*/ 56681 w 73655"/>
                <a:gd name="connsiteY134" fmla="*/ 33948 h 33948"/>
                <a:gd name="connsiteX135" fmla="*/ 46349 w 73655"/>
                <a:gd name="connsiteY135" fmla="*/ 33948 h 33948"/>
                <a:gd name="connsiteX136" fmla="*/ 46349 w 73655"/>
                <a:gd name="connsiteY136" fmla="*/ 33948 h 33948"/>
                <a:gd name="connsiteX137" fmla="*/ 52991 w 73655"/>
                <a:gd name="connsiteY137" fmla="*/ 33948 h 33948"/>
                <a:gd name="connsiteX138" fmla="*/ 61847 w 73655"/>
                <a:gd name="connsiteY138" fmla="*/ 1476 h 33948"/>
                <a:gd name="connsiteX139" fmla="*/ 61847 w 73655"/>
                <a:gd name="connsiteY139" fmla="*/ 1476 h 33948"/>
                <a:gd name="connsiteX140" fmla="*/ 61847 w 73655"/>
                <a:gd name="connsiteY140" fmla="*/ 1476 h 33948"/>
                <a:gd name="connsiteX141" fmla="*/ 61847 w 73655"/>
                <a:gd name="connsiteY141" fmla="*/ 1476 h 33948"/>
                <a:gd name="connsiteX142" fmla="*/ 64799 w 73655"/>
                <a:gd name="connsiteY142" fmla="*/ 0 h 33948"/>
                <a:gd name="connsiteX143" fmla="*/ 30851 w 73655"/>
                <a:gd name="connsiteY143" fmla="*/ 1476 h 33948"/>
                <a:gd name="connsiteX144" fmla="*/ 30851 w 73655"/>
                <a:gd name="connsiteY144" fmla="*/ 1476 h 33948"/>
                <a:gd name="connsiteX145" fmla="*/ 30851 w 73655"/>
                <a:gd name="connsiteY145" fmla="*/ 1476 h 33948"/>
                <a:gd name="connsiteX146" fmla="*/ 30851 w 73655"/>
                <a:gd name="connsiteY146" fmla="*/ 1476 h 33948"/>
                <a:gd name="connsiteX147" fmla="*/ 33803 w 73655"/>
                <a:gd name="connsiteY147" fmla="*/ 0 h 33948"/>
                <a:gd name="connsiteX148" fmla="*/ 42659 w 73655"/>
                <a:gd name="connsiteY148" fmla="*/ 1476 h 33948"/>
                <a:gd name="connsiteX149" fmla="*/ 42659 w 73655"/>
                <a:gd name="connsiteY149" fmla="*/ 1476 h 33948"/>
                <a:gd name="connsiteX150" fmla="*/ 52991 w 73655"/>
                <a:gd name="connsiteY150" fmla="*/ 1476 h 33948"/>
                <a:gd name="connsiteX151" fmla="*/ 52991 w 73655"/>
                <a:gd name="connsiteY151" fmla="*/ 1476 h 33948"/>
                <a:gd name="connsiteX152" fmla="*/ 45611 w 73655"/>
                <a:gd name="connsiteY152" fmla="*/ 1476 h 33948"/>
                <a:gd name="connsiteX153" fmla="*/ 45611 w 73655"/>
                <a:gd name="connsiteY153" fmla="*/ 1476 h 33948"/>
                <a:gd name="connsiteX154" fmla="*/ 45611 w 73655"/>
                <a:gd name="connsiteY154" fmla="*/ 1476 h 33948"/>
                <a:gd name="connsiteX155" fmla="*/ 52991 w 73655"/>
                <a:gd name="connsiteY155" fmla="*/ 1476 h 33948"/>
                <a:gd name="connsiteX156" fmla="*/ 52991 w 73655"/>
                <a:gd name="connsiteY156" fmla="*/ 1476 h 33948"/>
                <a:gd name="connsiteX157" fmla="*/ 45611 w 73655"/>
                <a:gd name="connsiteY157" fmla="*/ 1476 h 33948"/>
                <a:gd name="connsiteX158" fmla="*/ 34541 w 73655"/>
                <a:gd name="connsiteY158" fmla="*/ 11070 h 33948"/>
                <a:gd name="connsiteX159" fmla="*/ 34541 w 73655"/>
                <a:gd name="connsiteY159" fmla="*/ 11070 h 33948"/>
                <a:gd name="connsiteX160" fmla="*/ 34541 w 73655"/>
                <a:gd name="connsiteY160" fmla="*/ 19188 h 33948"/>
                <a:gd name="connsiteX161" fmla="*/ 34541 w 73655"/>
                <a:gd name="connsiteY161" fmla="*/ 19188 h 33948"/>
                <a:gd name="connsiteX162" fmla="*/ 34541 w 73655"/>
                <a:gd name="connsiteY162" fmla="*/ 8118 h 33948"/>
                <a:gd name="connsiteX163" fmla="*/ 34541 w 73655"/>
                <a:gd name="connsiteY163" fmla="*/ 8118 h 33948"/>
                <a:gd name="connsiteX164" fmla="*/ 34541 w 73655"/>
                <a:gd name="connsiteY164" fmla="*/ 8118 h 33948"/>
                <a:gd name="connsiteX165" fmla="*/ 34541 w 73655"/>
                <a:gd name="connsiteY165" fmla="*/ 16236 h 33948"/>
                <a:gd name="connsiteX166" fmla="*/ 34541 w 73655"/>
                <a:gd name="connsiteY166" fmla="*/ 16236 h 33948"/>
                <a:gd name="connsiteX167" fmla="*/ 34541 w 73655"/>
                <a:gd name="connsiteY167" fmla="*/ 811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73655" h="33948">
                  <a:moveTo>
                    <a:pt x="593" y="32472"/>
                  </a:moveTo>
                  <a:cubicBezTo>
                    <a:pt x="593" y="32472"/>
                    <a:pt x="593" y="32472"/>
                    <a:pt x="593" y="32472"/>
                  </a:cubicBezTo>
                  <a:lnTo>
                    <a:pt x="593" y="19188"/>
                  </a:lnTo>
                  <a:lnTo>
                    <a:pt x="593" y="19188"/>
                  </a:lnTo>
                  <a:lnTo>
                    <a:pt x="593" y="29520"/>
                  </a:lnTo>
                  <a:lnTo>
                    <a:pt x="593" y="29520"/>
                  </a:lnTo>
                  <a:lnTo>
                    <a:pt x="5759" y="29520"/>
                  </a:lnTo>
                  <a:lnTo>
                    <a:pt x="5759" y="29520"/>
                  </a:lnTo>
                  <a:lnTo>
                    <a:pt x="5759" y="29520"/>
                  </a:lnTo>
                  <a:moveTo>
                    <a:pt x="29375" y="29520"/>
                  </a:moveTo>
                  <a:lnTo>
                    <a:pt x="36755" y="29520"/>
                  </a:lnTo>
                  <a:lnTo>
                    <a:pt x="22733" y="20664"/>
                  </a:lnTo>
                  <a:lnTo>
                    <a:pt x="22733" y="20664"/>
                  </a:lnTo>
                  <a:lnTo>
                    <a:pt x="31589" y="30996"/>
                  </a:lnTo>
                  <a:lnTo>
                    <a:pt x="31589" y="30996"/>
                  </a:lnTo>
                  <a:lnTo>
                    <a:pt x="31589" y="15498"/>
                  </a:lnTo>
                  <a:lnTo>
                    <a:pt x="31589" y="15498"/>
                  </a:lnTo>
                  <a:lnTo>
                    <a:pt x="31589" y="29520"/>
                  </a:lnTo>
                  <a:lnTo>
                    <a:pt x="31589" y="29520"/>
                  </a:lnTo>
                  <a:lnTo>
                    <a:pt x="40445" y="19188"/>
                  </a:lnTo>
                  <a:lnTo>
                    <a:pt x="40445" y="19188"/>
                  </a:lnTo>
                  <a:lnTo>
                    <a:pt x="30851" y="29520"/>
                  </a:lnTo>
                  <a:lnTo>
                    <a:pt x="30851" y="29520"/>
                  </a:lnTo>
                  <a:lnTo>
                    <a:pt x="24209" y="29520"/>
                  </a:lnTo>
                  <a:close/>
                  <a:moveTo>
                    <a:pt x="69965" y="29520"/>
                  </a:moveTo>
                  <a:lnTo>
                    <a:pt x="69965" y="29520"/>
                  </a:lnTo>
                  <a:cubicBezTo>
                    <a:pt x="69965" y="29520"/>
                    <a:pt x="69965" y="29520"/>
                    <a:pt x="69965" y="29520"/>
                  </a:cubicBezTo>
                  <a:lnTo>
                    <a:pt x="69965" y="29520"/>
                  </a:lnTo>
                  <a:lnTo>
                    <a:pt x="69965" y="29520"/>
                  </a:lnTo>
                  <a:lnTo>
                    <a:pt x="69965" y="19188"/>
                  </a:lnTo>
                  <a:lnTo>
                    <a:pt x="69965" y="19188"/>
                  </a:lnTo>
                  <a:lnTo>
                    <a:pt x="69965" y="29520"/>
                  </a:lnTo>
                  <a:cubicBezTo>
                    <a:pt x="69965" y="29520"/>
                    <a:pt x="69965" y="29520"/>
                    <a:pt x="69965" y="29520"/>
                  </a:cubicBezTo>
                  <a:lnTo>
                    <a:pt x="69965" y="29520"/>
                  </a:lnTo>
                  <a:moveTo>
                    <a:pt x="13139" y="1476"/>
                  </a:moveTo>
                  <a:lnTo>
                    <a:pt x="24209" y="14760"/>
                  </a:lnTo>
                  <a:lnTo>
                    <a:pt x="24209" y="14760"/>
                  </a:lnTo>
                  <a:lnTo>
                    <a:pt x="13139" y="2214"/>
                  </a:lnTo>
                  <a:lnTo>
                    <a:pt x="13139" y="2214"/>
                  </a:lnTo>
                  <a:lnTo>
                    <a:pt x="21995" y="2214"/>
                  </a:lnTo>
                  <a:lnTo>
                    <a:pt x="21995" y="2214"/>
                  </a:lnTo>
                  <a:lnTo>
                    <a:pt x="10187" y="2214"/>
                  </a:lnTo>
                  <a:cubicBezTo>
                    <a:pt x="10187" y="2214"/>
                    <a:pt x="10187" y="2214"/>
                    <a:pt x="5759" y="2214"/>
                  </a:cubicBezTo>
                  <a:cubicBezTo>
                    <a:pt x="3171" y="2187"/>
                    <a:pt x="963" y="4080"/>
                    <a:pt x="593" y="6642"/>
                  </a:cubicBezTo>
                  <a:cubicBezTo>
                    <a:pt x="-198" y="8012"/>
                    <a:pt x="-198" y="9700"/>
                    <a:pt x="593" y="11070"/>
                  </a:cubicBezTo>
                  <a:lnTo>
                    <a:pt x="593" y="21402"/>
                  </a:lnTo>
                  <a:lnTo>
                    <a:pt x="593" y="21402"/>
                  </a:lnTo>
                  <a:lnTo>
                    <a:pt x="593" y="4428"/>
                  </a:lnTo>
                  <a:close/>
                  <a:moveTo>
                    <a:pt x="73655" y="1476"/>
                  </a:moveTo>
                  <a:lnTo>
                    <a:pt x="73655" y="11808"/>
                  </a:lnTo>
                  <a:lnTo>
                    <a:pt x="73655" y="11808"/>
                  </a:lnTo>
                  <a:lnTo>
                    <a:pt x="73655" y="4428"/>
                  </a:lnTo>
                  <a:lnTo>
                    <a:pt x="73655" y="4428"/>
                  </a:lnTo>
                  <a:lnTo>
                    <a:pt x="52991" y="16974"/>
                  </a:lnTo>
                  <a:lnTo>
                    <a:pt x="52991" y="16974"/>
                  </a:lnTo>
                  <a:lnTo>
                    <a:pt x="64799" y="3690"/>
                  </a:lnTo>
                  <a:lnTo>
                    <a:pt x="52991" y="3690"/>
                  </a:lnTo>
                  <a:lnTo>
                    <a:pt x="52991" y="3690"/>
                  </a:lnTo>
                  <a:lnTo>
                    <a:pt x="61109" y="3690"/>
                  </a:lnTo>
                  <a:cubicBezTo>
                    <a:pt x="62740" y="2897"/>
                    <a:pt x="64645" y="2897"/>
                    <a:pt x="66275" y="3690"/>
                  </a:cubicBezTo>
                  <a:cubicBezTo>
                    <a:pt x="68721" y="3690"/>
                    <a:pt x="70703" y="5672"/>
                    <a:pt x="70703" y="8118"/>
                  </a:cubicBezTo>
                  <a:cubicBezTo>
                    <a:pt x="71368" y="9519"/>
                    <a:pt x="71368" y="11145"/>
                    <a:pt x="70703" y="12546"/>
                  </a:cubicBezTo>
                  <a:close/>
                  <a:moveTo>
                    <a:pt x="42659" y="1476"/>
                  </a:moveTo>
                  <a:lnTo>
                    <a:pt x="42659" y="7380"/>
                  </a:lnTo>
                  <a:lnTo>
                    <a:pt x="42659" y="7380"/>
                  </a:lnTo>
                  <a:lnTo>
                    <a:pt x="42659" y="4428"/>
                  </a:lnTo>
                  <a:lnTo>
                    <a:pt x="42659" y="4428"/>
                  </a:lnTo>
                  <a:lnTo>
                    <a:pt x="35279" y="4428"/>
                  </a:lnTo>
                  <a:lnTo>
                    <a:pt x="35279" y="4428"/>
                  </a:lnTo>
                  <a:lnTo>
                    <a:pt x="42659" y="4428"/>
                  </a:lnTo>
                  <a:cubicBezTo>
                    <a:pt x="44061" y="3763"/>
                    <a:pt x="45686" y="3763"/>
                    <a:pt x="47087" y="4428"/>
                  </a:cubicBezTo>
                  <a:cubicBezTo>
                    <a:pt x="48718" y="3635"/>
                    <a:pt x="50623" y="3635"/>
                    <a:pt x="52253" y="4428"/>
                  </a:cubicBezTo>
                  <a:lnTo>
                    <a:pt x="59633" y="4428"/>
                  </a:lnTo>
                  <a:lnTo>
                    <a:pt x="59633" y="4428"/>
                  </a:lnTo>
                  <a:lnTo>
                    <a:pt x="52253" y="4428"/>
                  </a:lnTo>
                  <a:close/>
                  <a:moveTo>
                    <a:pt x="9449" y="8856"/>
                  </a:moveTo>
                  <a:lnTo>
                    <a:pt x="9449" y="8856"/>
                  </a:lnTo>
                  <a:lnTo>
                    <a:pt x="9449" y="20664"/>
                  </a:lnTo>
                  <a:lnTo>
                    <a:pt x="9449" y="20664"/>
                  </a:lnTo>
                  <a:lnTo>
                    <a:pt x="9449" y="11808"/>
                  </a:lnTo>
                  <a:moveTo>
                    <a:pt x="9449" y="11808"/>
                  </a:moveTo>
                  <a:lnTo>
                    <a:pt x="9449" y="11808"/>
                  </a:lnTo>
                  <a:lnTo>
                    <a:pt x="9449" y="20664"/>
                  </a:lnTo>
                  <a:lnTo>
                    <a:pt x="9449" y="20664"/>
                  </a:lnTo>
                  <a:lnTo>
                    <a:pt x="9449" y="11808"/>
                  </a:lnTo>
                  <a:moveTo>
                    <a:pt x="67013" y="11808"/>
                  </a:moveTo>
                  <a:lnTo>
                    <a:pt x="67013" y="11808"/>
                  </a:lnTo>
                  <a:lnTo>
                    <a:pt x="67013" y="20664"/>
                  </a:lnTo>
                  <a:lnTo>
                    <a:pt x="67013" y="20664"/>
                  </a:lnTo>
                  <a:lnTo>
                    <a:pt x="67013" y="11808"/>
                  </a:lnTo>
                  <a:moveTo>
                    <a:pt x="67013" y="11808"/>
                  </a:moveTo>
                  <a:lnTo>
                    <a:pt x="67013" y="11808"/>
                  </a:lnTo>
                  <a:lnTo>
                    <a:pt x="67013" y="20664"/>
                  </a:lnTo>
                  <a:lnTo>
                    <a:pt x="67013" y="20664"/>
                  </a:lnTo>
                  <a:lnTo>
                    <a:pt x="67013" y="11808"/>
                  </a:lnTo>
                  <a:moveTo>
                    <a:pt x="18305" y="11808"/>
                  </a:moveTo>
                  <a:lnTo>
                    <a:pt x="18305" y="11808"/>
                  </a:lnTo>
                  <a:lnTo>
                    <a:pt x="24209" y="17712"/>
                  </a:lnTo>
                  <a:lnTo>
                    <a:pt x="24209" y="17712"/>
                  </a:lnTo>
                  <a:lnTo>
                    <a:pt x="19781" y="13284"/>
                  </a:lnTo>
                  <a:moveTo>
                    <a:pt x="19781" y="13284"/>
                  </a:moveTo>
                  <a:lnTo>
                    <a:pt x="19781" y="13284"/>
                  </a:lnTo>
                  <a:lnTo>
                    <a:pt x="25685" y="19188"/>
                  </a:lnTo>
                  <a:lnTo>
                    <a:pt x="25685" y="19188"/>
                  </a:lnTo>
                  <a:lnTo>
                    <a:pt x="19043" y="11808"/>
                  </a:lnTo>
                  <a:moveTo>
                    <a:pt x="52991" y="13284"/>
                  </a:moveTo>
                  <a:lnTo>
                    <a:pt x="52991" y="13284"/>
                  </a:lnTo>
                  <a:lnTo>
                    <a:pt x="47825" y="19926"/>
                  </a:lnTo>
                  <a:lnTo>
                    <a:pt x="47825" y="19926"/>
                  </a:lnTo>
                  <a:lnTo>
                    <a:pt x="52991" y="13284"/>
                  </a:lnTo>
                  <a:moveTo>
                    <a:pt x="52991" y="13284"/>
                  </a:moveTo>
                  <a:lnTo>
                    <a:pt x="52991" y="13284"/>
                  </a:lnTo>
                  <a:lnTo>
                    <a:pt x="52991" y="24354"/>
                  </a:lnTo>
                  <a:lnTo>
                    <a:pt x="52991" y="24354"/>
                  </a:lnTo>
                  <a:lnTo>
                    <a:pt x="52991" y="15498"/>
                  </a:lnTo>
                  <a:moveTo>
                    <a:pt x="14615" y="32472"/>
                  </a:moveTo>
                  <a:lnTo>
                    <a:pt x="14615" y="32472"/>
                  </a:lnTo>
                  <a:lnTo>
                    <a:pt x="23471" y="32472"/>
                  </a:lnTo>
                  <a:lnTo>
                    <a:pt x="23471" y="32472"/>
                  </a:lnTo>
                  <a:lnTo>
                    <a:pt x="16091" y="32472"/>
                  </a:lnTo>
                  <a:moveTo>
                    <a:pt x="3545" y="0"/>
                  </a:moveTo>
                  <a:lnTo>
                    <a:pt x="7973" y="0"/>
                  </a:lnTo>
                  <a:lnTo>
                    <a:pt x="3545" y="0"/>
                  </a:lnTo>
                  <a:close/>
                  <a:moveTo>
                    <a:pt x="26423" y="0"/>
                  </a:moveTo>
                  <a:lnTo>
                    <a:pt x="26423" y="0"/>
                  </a:lnTo>
                  <a:lnTo>
                    <a:pt x="16829" y="0"/>
                  </a:lnTo>
                  <a:lnTo>
                    <a:pt x="16829" y="0"/>
                  </a:lnTo>
                  <a:lnTo>
                    <a:pt x="27161" y="0"/>
                  </a:lnTo>
                  <a:moveTo>
                    <a:pt x="27161" y="0"/>
                  </a:moveTo>
                  <a:lnTo>
                    <a:pt x="27161" y="0"/>
                  </a:lnTo>
                  <a:lnTo>
                    <a:pt x="16829" y="0"/>
                  </a:lnTo>
                  <a:lnTo>
                    <a:pt x="16829" y="0"/>
                  </a:lnTo>
                  <a:lnTo>
                    <a:pt x="27161" y="0"/>
                  </a:lnTo>
                  <a:moveTo>
                    <a:pt x="56681" y="33948"/>
                  </a:moveTo>
                  <a:lnTo>
                    <a:pt x="56681" y="33948"/>
                  </a:lnTo>
                  <a:lnTo>
                    <a:pt x="46349" y="33948"/>
                  </a:lnTo>
                  <a:lnTo>
                    <a:pt x="46349" y="33948"/>
                  </a:lnTo>
                  <a:lnTo>
                    <a:pt x="52991" y="33948"/>
                  </a:lnTo>
                  <a:moveTo>
                    <a:pt x="61847" y="1476"/>
                  </a:moveTo>
                  <a:lnTo>
                    <a:pt x="61847" y="1476"/>
                  </a:lnTo>
                  <a:cubicBezTo>
                    <a:pt x="61847" y="1476"/>
                    <a:pt x="61847" y="1476"/>
                    <a:pt x="61847" y="1476"/>
                  </a:cubicBezTo>
                  <a:cubicBezTo>
                    <a:pt x="61847" y="1476"/>
                    <a:pt x="61847" y="1476"/>
                    <a:pt x="61847" y="1476"/>
                  </a:cubicBezTo>
                  <a:lnTo>
                    <a:pt x="64799" y="0"/>
                  </a:lnTo>
                  <a:close/>
                  <a:moveTo>
                    <a:pt x="30851" y="1476"/>
                  </a:moveTo>
                  <a:lnTo>
                    <a:pt x="30851" y="1476"/>
                  </a:lnTo>
                  <a:lnTo>
                    <a:pt x="30851" y="1476"/>
                  </a:lnTo>
                  <a:lnTo>
                    <a:pt x="30851" y="1476"/>
                  </a:lnTo>
                  <a:lnTo>
                    <a:pt x="33803" y="0"/>
                  </a:lnTo>
                  <a:close/>
                  <a:moveTo>
                    <a:pt x="42659" y="1476"/>
                  </a:moveTo>
                  <a:lnTo>
                    <a:pt x="42659" y="1476"/>
                  </a:lnTo>
                  <a:lnTo>
                    <a:pt x="52991" y="1476"/>
                  </a:lnTo>
                  <a:lnTo>
                    <a:pt x="52991" y="1476"/>
                  </a:lnTo>
                  <a:lnTo>
                    <a:pt x="45611" y="1476"/>
                  </a:lnTo>
                  <a:moveTo>
                    <a:pt x="45611" y="1476"/>
                  </a:moveTo>
                  <a:lnTo>
                    <a:pt x="45611" y="1476"/>
                  </a:lnTo>
                  <a:lnTo>
                    <a:pt x="52991" y="1476"/>
                  </a:lnTo>
                  <a:lnTo>
                    <a:pt x="52991" y="1476"/>
                  </a:lnTo>
                  <a:lnTo>
                    <a:pt x="45611" y="1476"/>
                  </a:lnTo>
                  <a:moveTo>
                    <a:pt x="34541" y="11070"/>
                  </a:moveTo>
                  <a:lnTo>
                    <a:pt x="34541" y="11070"/>
                  </a:lnTo>
                  <a:lnTo>
                    <a:pt x="34541" y="19188"/>
                  </a:lnTo>
                  <a:lnTo>
                    <a:pt x="34541" y="19188"/>
                  </a:lnTo>
                  <a:lnTo>
                    <a:pt x="34541" y="8118"/>
                  </a:lnTo>
                  <a:moveTo>
                    <a:pt x="34541" y="8118"/>
                  </a:moveTo>
                  <a:lnTo>
                    <a:pt x="34541" y="8118"/>
                  </a:lnTo>
                  <a:lnTo>
                    <a:pt x="34541" y="16236"/>
                  </a:lnTo>
                  <a:lnTo>
                    <a:pt x="34541" y="16236"/>
                  </a:lnTo>
                  <a:lnTo>
                    <a:pt x="34541" y="8118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6D7C527A-1C56-4E7D-98EC-81CCDE43FC58}"/>
                </a:ext>
              </a:extLst>
            </p:cNvPr>
            <p:cNvSpPr/>
            <p:nvPr/>
          </p:nvSpPr>
          <p:spPr>
            <a:xfrm>
              <a:off x="9920532" y="2046049"/>
              <a:ext cx="54611" cy="88672"/>
            </a:xfrm>
            <a:custGeom>
              <a:avLst/>
              <a:gdLst>
                <a:gd name="connsiteX0" fmla="*/ 37638 w 54611"/>
                <a:gd name="connsiteY0" fmla="*/ 86941 h 88672"/>
                <a:gd name="connsiteX1" fmla="*/ 33210 w 54611"/>
                <a:gd name="connsiteY1" fmla="*/ 83251 h 88672"/>
                <a:gd name="connsiteX2" fmla="*/ 27306 w 54611"/>
                <a:gd name="connsiteY2" fmla="*/ 83251 h 88672"/>
                <a:gd name="connsiteX3" fmla="*/ 27306 w 54611"/>
                <a:gd name="connsiteY3" fmla="*/ 83251 h 88672"/>
                <a:gd name="connsiteX4" fmla="*/ 27306 w 54611"/>
                <a:gd name="connsiteY4" fmla="*/ 83251 h 88672"/>
                <a:gd name="connsiteX5" fmla="*/ 19926 w 54611"/>
                <a:gd name="connsiteY5" fmla="*/ 78823 h 88672"/>
                <a:gd name="connsiteX6" fmla="*/ 19926 w 54611"/>
                <a:gd name="connsiteY6" fmla="*/ 78823 h 88672"/>
                <a:gd name="connsiteX7" fmla="*/ 19926 w 54611"/>
                <a:gd name="connsiteY7" fmla="*/ 78823 h 88672"/>
                <a:gd name="connsiteX8" fmla="*/ 13284 w 54611"/>
                <a:gd name="connsiteY8" fmla="*/ 70705 h 88672"/>
                <a:gd name="connsiteX9" fmla="*/ 8118 w 54611"/>
                <a:gd name="connsiteY9" fmla="*/ 70705 h 88672"/>
                <a:gd name="connsiteX10" fmla="*/ 8118 w 54611"/>
                <a:gd name="connsiteY10" fmla="*/ 70705 h 88672"/>
                <a:gd name="connsiteX11" fmla="*/ 8118 w 54611"/>
                <a:gd name="connsiteY11" fmla="*/ 70705 h 88672"/>
                <a:gd name="connsiteX12" fmla="*/ 8118 w 54611"/>
                <a:gd name="connsiteY12" fmla="*/ 64801 h 88672"/>
                <a:gd name="connsiteX13" fmla="*/ 8118 w 54611"/>
                <a:gd name="connsiteY13" fmla="*/ 64801 h 88672"/>
                <a:gd name="connsiteX14" fmla="*/ 8118 w 54611"/>
                <a:gd name="connsiteY14" fmla="*/ 49303 h 88672"/>
                <a:gd name="connsiteX15" fmla="*/ 8118 w 54611"/>
                <a:gd name="connsiteY15" fmla="*/ 49303 h 88672"/>
                <a:gd name="connsiteX16" fmla="*/ 8118 w 54611"/>
                <a:gd name="connsiteY16" fmla="*/ 44137 h 88672"/>
                <a:gd name="connsiteX17" fmla="*/ 8118 w 54611"/>
                <a:gd name="connsiteY17" fmla="*/ 39709 h 88672"/>
                <a:gd name="connsiteX18" fmla="*/ 8118 w 54611"/>
                <a:gd name="connsiteY18" fmla="*/ 34543 h 88672"/>
                <a:gd name="connsiteX19" fmla="*/ 8118 w 54611"/>
                <a:gd name="connsiteY19" fmla="*/ 24949 h 88672"/>
                <a:gd name="connsiteX20" fmla="*/ 8118 w 54611"/>
                <a:gd name="connsiteY20" fmla="*/ 24949 h 88672"/>
                <a:gd name="connsiteX21" fmla="*/ 8118 w 54611"/>
                <a:gd name="connsiteY21" fmla="*/ 34543 h 88672"/>
                <a:gd name="connsiteX22" fmla="*/ 8118 w 54611"/>
                <a:gd name="connsiteY22" fmla="*/ 34543 h 88672"/>
                <a:gd name="connsiteX23" fmla="*/ 16974 w 54611"/>
                <a:gd name="connsiteY23" fmla="*/ 34543 h 88672"/>
                <a:gd name="connsiteX24" fmla="*/ 16974 w 54611"/>
                <a:gd name="connsiteY24" fmla="*/ 34543 h 88672"/>
                <a:gd name="connsiteX25" fmla="*/ 11808 w 54611"/>
                <a:gd name="connsiteY25" fmla="*/ 34543 h 88672"/>
                <a:gd name="connsiteX26" fmla="*/ 11808 w 54611"/>
                <a:gd name="connsiteY26" fmla="*/ 34543 h 88672"/>
                <a:gd name="connsiteX27" fmla="*/ 11808 w 54611"/>
                <a:gd name="connsiteY27" fmla="*/ 48565 h 88672"/>
                <a:gd name="connsiteX28" fmla="*/ 11808 w 54611"/>
                <a:gd name="connsiteY28" fmla="*/ 48565 h 88672"/>
                <a:gd name="connsiteX29" fmla="*/ 11808 w 54611"/>
                <a:gd name="connsiteY29" fmla="*/ 48565 h 88672"/>
                <a:gd name="connsiteX30" fmla="*/ 11808 w 54611"/>
                <a:gd name="connsiteY30" fmla="*/ 48565 h 88672"/>
                <a:gd name="connsiteX31" fmla="*/ 11808 w 54611"/>
                <a:gd name="connsiteY31" fmla="*/ 52255 h 88672"/>
                <a:gd name="connsiteX32" fmla="*/ 11808 w 54611"/>
                <a:gd name="connsiteY32" fmla="*/ 52255 h 88672"/>
                <a:gd name="connsiteX33" fmla="*/ 11808 w 54611"/>
                <a:gd name="connsiteY33" fmla="*/ 52255 h 88672"/>
                <a:gd name="connsiteX34" fmla="*/ 11808 w 54611"/>
                <a:gd name="connsiteY34" fmla="*/ 56683 h 88672"/>
                <a:gd name="connsiteX35" fmla="*/ 11808 w 54611"/>
                <a:gd name="connsiteY35" fmla="*/ 56683 h 88672"/>
                <a:gd name="connsiteX36" fmla="*/ 19926 w 54611"/>
                <a:gd name="connsiteY36" fmla="*/ 47827 h 88672"/>
                <a:gd name="connsiteX37" fmla="*/ 19926 w 54611"/>
                <a:gd name="connsiteY37" fmla="*/ 47827 h 88672"/>
                <a:gd name="connsiteX38" fmla="*/ 19926 w 54611"/>
                <a:gd name="connsiteY38" fmla="*/ 47827 h 88672"/>
                <a:gd name="connsiteX39" fmla="*/ 12546 w 54611"/>
                <a:gd name="connsiteY39" fmla="*/ 56683 h 88672"/>
                <a:gd name="connsiteX40" fmla="*/ 12546 w 54611"/>
                <a:gd name="connsiteY40" fmla="*/ 61849 h 88672"/>
                <a:gd name="connsiteX41" fmla="*/ 12546 w 54611"/>
                <a:gd name="connsiteY41" fmla="*/ 61849 h 88672"/>
                <a:gd name="connsiteX42" fmla="*/ 12546 w 54611"/>
                <a:gd name="connsiteY42" fmla="*/ 61849 h 88672"/>
                <a:gd name="connsiteX43" fmla="*/ 12546 w 54611"/>
                <a:gd name="connsiteY43" fmla="*/ 61849 h 88672"/>
                <a:gd name="connsiteX44" fmla="*/ 19926 w 54611"/>
                <a:gd name="connsiteY44" fmla="*/ 65539 h 88672"/>
                <a:gd name="connsiteX45" fmla="*/ 19926 w 54611"/>
                <a:gd name="connsiteY45" fmla="*/ 65539 h 88672"/>
                <a:gd name="connsiteX46" fmla="*/ 19926 w 54611"/>
                <a:gd name="connsiteY46" fmla="*/ 65539 h 88672"/>
                <a:gd name="connsiteX47" fmla="*/ 24354 w 54611"/>
                <a:gd name="connsiteY47" fmla="*/ 65539 h 88672"/>
                <a:gd name="connsiteX48" fmla="*/ 24354 w 54611"/>
                <a:gd name="connsiteY48" fmla="*/ 64801 h 88672"/>
                <a:gd name="connsiteX49" fmla="*/ 24354 w 54611"/>
                <a:gd name="connsiteY49" fmla="*/ 64801 h 88672"/>
                <a:gd name="connsiteX50" fmla="*/ 24354 w 54611"/>
                <a:gd name="connsiteY50" fmla="*/ 77347 h 88672"/>
                <a:gd name="connsiteX51" fmla="*/ 30996 w 54611"/>
                <a:gd name="connsiteY51" fmla="*/ 77347 h 88672"/>
                <a:gd name="connsiteX52" fmla="*/ 30996 w 54611"/>
                <a:gd name="connsiteY52" fmla="*/ 77347 h 88672"/>
                <a:gd name="connsiteX53" fmla="*/ 30996 w 54611"/>
                <a:gd name="connsiteY53" fmla="*/ 77347 h 88672"/>
                <a:gd name="connsiteX54" fmla="*/ 54612 w 54611"/>
                <a:gd name="connsiteY54" fmla="*/ 77347 h 88672"/>
                <a:gd name="connsiteX55" fmla="*/ 46494 w 54611"/>
                <a:gd name="connsiteY55" fmla="*/ 77347 h 88672"/>
                <a:gd name="connsiteX56" fmla="*/ 46863 w 54611"/>
                <a:gd name="connsiteY56" fmla="*/ 86572 h 88672"/>
                <a:gd name="connsiteX57" fmla="*/ 37638 w 54611"/>
                <a:gd name="connsiteY57" fmla="*/ 86941 h 88672"/>
                <a:gd name="connsiteX58" fmla="*/ 25830 w 54611"/>
                <a:gd name="connsiteY58" fmla="*/ 81037 h 88672"/>
                <a:gd name="connsiteX59" fmla="*/ 33210 w 54611"/>
                <a:gd name="connsiteY59" fmla="*/ 81037 h 88672"/>
                <a:gd name="connsiteX60" fmla="*/ 33210 w 54611"/>
                <a:gd name="connsiteY60" fmla="*/ 81037 h 88672"/>
                <a:gd name="connsiteX61" fmla="*/ 37638 w 54611"/>
                <a:gd name="connsiteY61" fmla="*/ 84727 h 88672"/>
                <a:gd name="connsiteX62" fmla="*/ 42804 w 54611"/>
                <a:gd name="connsiteY62" fmla="*/ 81037 h 88672"/>
                <a:gd name="connsiteX63" fmla="*/ 42804 w 54611"/>
                <a:gd name="connsiteY63" fmla="*/ 81037 h 88672"/>
                <a:gd name="connsiteX64" fmla="*/ 50922 w 54611"/>
                <a:gd name="connsiteY64" fmla="*/ 81037 h 88672"/>
                <a:gd name="connsiteX65" fmla="*/ 50922 w 54611"/>
                <a:gd name="connsiteY65" fmla="*/ 81037 h 88672"/>
                <a:gd name="connsiteX66" fmla="*/ 44280 w 54611"/>
                <a:gd name="connsiteY66" fmla="*/ 81037 h 88672"/>
                <a:gd name="connsiteX67" fmla="*/ 44280 w 54611"/>
                <a:gd name="connsiteY67" fmla="*/ 81037 h 88672"/>
                <a:gd name="connsiteX68" fmla="*/ 44280 w 54611"/>
                <a:gd name="connsiteY68" fmla="*/ 81037 h 88672"/>
                <a:gd name="connsiteX69" fmla="*/ 44280 w 54611"/>
                <a:gd name="connsiteY69" fmla="*/ 81037 h 88672"/>
                <a:gd name="connsiteX70" fmla="*/ 44280 w 54611"/>
                <a:gd name="connsiteY70" fmla="*/ 65539 h 88672"/>
                <a:gd name="connsiteX71" fmla="*/ 44280 w 54611"/>
                <a:gd name="connsiteY71" fmla="*/ 65539 h 88672"/>
                <a:gd name="connsiteX72" fmla="*/ 44280 w 54611"/>
                <a:gd name="connsiteY72" fmla="*/ 78085 h 88672"/>
                <a:gd name="connsiteX73" fmla="*/ 44280 w 54611"/>
                <a:gd name="connsiteY73" fmla="*/ 78085 h 88672"/>
                <a:gd name="connsiteX74" fmla="*/ 44280 w 54611"/>
                <a:gd name="connsiteY74" fmla="*/ 78085 h 88672"/>
                <a:gd name="connsiteX75" fmla="*/ 25830 w 54611"/>
                <a:gd name="connsiteY75" fmla="*/ 78085 h 88672"/>
                <a:gd name="connsiteX76" fmla="*/ 25830 w 54611"/>
                <a:gd name="connsiteY76" fmla="*/ 78085 h 88672"/>
                <a:gd name="connsiteX77" fmla="*/ 17712 w 54611"/>
                <a:gd name="connsiteY77" fmla="*/ 81037 h 88672"/>
                <a:gd name="connsiteX78" fmla="*/ 24354 w 54611"/>
                <a:gd name="connsiteY78" fmla="*/ 81037 h 88672"/>
                <a:gd name="connsiteX79" fmla="*/ 24354 w 54611"/>
                <a:gd name="connsiteY79" fmla="*/ 81037 h 88672"/>
                <a:gd name="connsiteX80" fmla="*/ 24354 w 54611"/>
                <a:gd name="connsiteY80" fmla="*/ 81037 h 88672"/>
                <a:gd name="connsiteX81" fmla="*/ 19926 w 54611"/>
                <a:gd name="connsiteY81" fmla="*/ 81037 h 88672"/>
                <a:gd name="connsiteX82" fmla="*/ 19926 w 54611"/>
                <a:gd name="connsiteY82" fmla="*/ 81037 h 88672"/>
                <a:gd name="connsiteX83" fmla="*/ 19926 w 54611"/>
                <a:gd name="connsiteY83" fmla="*/ 81037 h 88672"/>
                <a:gd name="connsiteX84" fmla="*/ 17712 w 54611"/>
                <a:gd name="connsiteY84" fmla="*/ 81037 h 88672"/>
                <a:gd name="connsiteX85" fmla="*/ 17712 w 54611"/>
                <a:gd name="connsiteY85" fmla="*/ 81037 h 88672"/>
                <a:gd name="connsiteX86" fmla="*/ 17712 w 54611"/>
                <a:gd name="connsiteY86" fmla="*/ 81037 h 88672"/>
                <a:gd name="connsiteX87" fmla="*/ 13284 w 54611"/>
                <a:gd name="connsiteY87" fmla="*/ 81037 h 88672"/>
                <a:gd name="connsiteX88" fmla="*/ 22878 w 54611"/>
                <a:gd name="connsiteY88" fmla="*/ 81037 h 88672"/>
                <a:gd name="connsiteX89" fmla="*/ 22878 w 54611"/>
                <a:gd name="connsiteY89" fmla="*/ 81037 h 88672"/>
                <a:gd name="connsiteX90" fmla="*/ 22878 w 54611"/>
                <a:gd name="connsiteY90" fmla="*/ 81037 h 88672"/>
                <a:gd name="connsiteX91" fmla="*/ 21402 w 54611"/>
                <a:gd name="connsiteY91" fmla="*/ 70705 h 88672"/>
                <a:gd name="connsiteX92" fmla="*/ 21402 w 54611"/>
                <a:gd name="connsiteY92" fmla="*/ 70705 h 88672"/>
                <a:gd name="connsiteX93" fmla="*/ 27306 w 54611"/>
                <a:gd name="connsiteY93" fmla="*/ 70705 h 88672"/>
                <a:gd name="connsiteX94" fmla="*/ 14760 w 54611"/>
                <a:gd name="connsiteY94" fmla="*/ 81037 h 88672"/>
                <a:gd name="connsiteX95" fmla="*/ 14760 w 54611"/>
                <a:gd name="connsiteY95" fmla="*/ 81037 h 88672"/>
                <a:gd name="connsiteX96" fmla="*/ 14760 w 54611"/>
                <a:gd name="connsiteY96" fmla="*/ 81037 h 88672"/>
                <a:gd name="connsiteX97" fmla="*/ 14760 w 54611"/>
                <a:gd name="connsiteY97" fmla="*/ 81037 h 88672"/>
                <a:gd name="connsiteX98" fmla="*/ 15498 w 54611"/>
                <a:gd name="connsiteY98" fmla="*/ 70705 h 88672"/>
                <a:gd name="connsiteX99" fmla="*/ 15498 w 54611"/>
                <a:gd name="connsiteY99" fmla="*/ 70705 h 88672"/>
                <a:gd name="connsiteX100" fmla="*/ 15498 w 54611"/>
                <a:gd name="connsiteY100" fmla="*/ 66277 h 88672"/>
                <a:gd name="connsiteX101" fmla="*/ 15498 w 54611"/>
                <a:gd name="connsiteY101" fmla="*/ 66277 h 88672"/>
                <a:gd name="connsiteX102" fmla="*/ 23616 w 54611"/>
                <a:gd name="connsiteY102" fmla="*/ 58159 h 88672"/>
                <a:gd name="connsiteX103" fmla="*/ 23616 w 54611"/>
                <a:gd name="connsiteY103" fmla="*/ 58159 h 88672"/>
                <a:gd name="connsiteX104" fmla="*/ 15498 w 54611"/>
                <a:gd name="connsiteY104" fmla="*/ 66277 h 88672"/>
                <a:gd name="connsiteX105" fmla="*/ 15498 w 54611"/>
                <a:gd name="connsiteY105" fmla="*/ 66277 h 88672"/>
                <a:gd name="connsiteX106" fmla="*/ 15498 w 54611"/>
                <a:gd name="connsiteY106" fmla="*/ 61111 h 88672"/>
                <a:gd name="connsiteX107" fmla="*/ 15498 w 54611"/>
                <a:gd name="connsiteY107" fmla="*/ 61111 h 88672"/>
                <a:gd name="connsiteX108" fmla="*/ 15498 w 54611"/>
                <a:gd name="connsiteY108" fmla="*/ 61111 h 88672"/>
                <a:gd name="connsiteX109" fmla="*/ 15498 w 54611"/>
                <a:gd name="connsiteY109" fmla="*/ 61111 h 88672"/>
                <a:gd name="connsiteX110" fmla="*/ 15498 w 54611"/>
                <a:gd name="connsiteY110" fmla="*/ 61111 h 88672"/>
                <a:gd name="connsiteX111" fmla="*/ 15498 w 54611"/>
                <a:gd name="connsiteY111" fmla="*/ 61111 h 88672"/>
                <a:gd name="connsiteX112" fmla="*/ 15498 w 54611"/>
                <a:gd name="connsiteY112" fmla="*/ 67015 h 88672"/>
                <a:gd name="connsiteX113" fmla="*/ 15498 w 54611"/>
                <a:gd name="connsiteY113" fmla="*/ 67015 h 88672"/>
                <a:gd name="connsiteX114" fmla="*/ 15498 w 54611"/>
                <a:gd name="connsiteY114" fmla="*/ 67015 h 88672"/>
                <a:gd name="connsiteX115" fmla="*/ 15498 w 54611"/>
                <a:gd name="connsiteY115" fmla="*/ 67015 h 88672"/>
                <a:gd name="connsiteX116" fmla="*/ 19926 w 54611"/>
                <a:gd name="connsiteY116" fmla="*/ 67015 h 88672"/>
                <a:gd name="connsiteX117" fmla="*/ 19926 w 54611"/>
                <a:gd name="connsiteY117" fmla="*/ 67015 h 88672"/>
                <a:gd name="connsiteX118" fmla="*/ 24354 w 54611"/>
                <a:gd name="connsiteY118" fmla="*/ 70705 h 88672"/>
                <a:gd name="connsiteX119" fmla="*/ 0 w 54611"/>
                <a:gd name="connsiteY119" fmla="*/ 61849 h 88672"/>
                <a:gd name="connsiteX120" fmla="*/ 0 w 54611"/>
                <a:gd name="connsiteY120" fmla="*/ 61849 h 88672"/>
                <a:gd name="connsiteX121" fmla="*/ 0 w 54611"/>
                <a:gd name="connsiteY121" fmla="*/ 61849 h 88672"/>
                <a:gd name="connsiteX122" fmla="*/ 0 w 54611"/>
                <a:gd name="connsiteY122" fmla="*/ 61849 h 88672"/>
                <a:gd name="connsiteX123" fmla="*/ 0 w 54611"/>
                <a:gd name="connsiteY123" fmla="*/ 49303 h 88672"/>
                <a:gd name="connsiteX124" fmla="*/ 0 w 54611"/>
                <a:gd name="connsiteY124" fmla="*/ 49303 h 88672"/>
                <a:gd name="connsiteX125" fmla="*/ 6642 w 54611"/>
                <a:gd name="connsiteY125" fmla="*/ 61849 h 88672"/>
                <a:gd name="connsiteX126" fmla="*/ 6642 w 54611"/>
                <a:gd name="connsiteY126" fmla="*/ 61849 h 88672"/>
                <a:gd name="connsiteX127" fmla="*/ 6642 w 54611"/>
                <a:gd name="connsiteY127" fmla="*/ 61849 h 88672"/>
                <a:gd name="connsiteX128" fmla="*/ 6642 w 54611"/>
                <a:gd name="connsiteY128" fmla="*/ 53731 h 88672"/>
                <a:gd name="connsiteX129" fmla="*/ 6642 w 54611"/>
                <a:gd name="connsiteY129" fmla="*/ 53731 h 88672"/>
                <a:gd name="connsiteX130" fmla="*/ 6642 w 54611"/>
                <a:gd name="connsiteY130" fmla="*/ 53731 h 88672"/>
                <a:gd name="connsiteX131" fmla="*/ 6642 w 54611"/>
                <a:gd name="connsiteY131" fmla="*/ 53731 h 88672"/>
                <a:gd name="connsiteX132" fmla="*/ 6642 w 54611"/>
                <a:gd name="connsiteY132" fmla="*/ 58897 h 88672"/>
                <a:gd name="connsiteX133" fmla="*/ 9594 w 54611"/>
                <a:gd name="connsiteY133" fmla="*/ 56683 h 88672"/>
                <a:gd name="connsiteX134" fmla="*/ 6642 w 54611"/>
                <a:gd name="connsiteY134" fmla="*/ 61849 h 88672"/>
                <a:gd name="connsiteX135" fmla="*/ 6642 w 54611"/>
                <a:gd name="connsiteY135" fmla="*/ 61849 h 88672"/>
                <a:gd name="connsiteX136" fmla="*/ 6642 w 54611"/>
                <a:gd name="connsiteY136" fmla="*/ 51517 h 88672"/>
                <a:gd name="connsiteX137" fmla="*/ 6642 w 54611"/>
                <a:gd name="connsiteY137" fmla="*/ 51517 h 88672"/>
                <a:gd name="connsiteX138" fmla="*/ 6642 w 54611"/>
                <a:gd name="connsiteY138" fmla="*/ 55945 h 88672"/>
                <a:gd name="connsiteX139" fmla="*/ 6642 w 54611"/>
                <a:gd name="connsiteY139" fmla="*/ 56683 h 88672"/>
                <a:gd name="connsiteX140" fmla="*/ 6642 w 54611"/>
                <a:gd name="connsiteY140" fmla="*/ 56683 h 88672"/>
                <a:gd name="connsiteX141" fmla="*/ 6642 w 54611"/>
                <a:gd name="connsiteY141" fmla="*/ 49303 h 88672"/>
                <a:gd name="connsiteX142" fmla="*/ 6642 w 54611"/>
                <a:gd name="connsiteY142" fmla="*/ 49303 h 88672"/>
                <a:gd name="connsiteX143" fmla="*/ 6642 w 54611"/>
                <a:gd name="connsiteY143" fmla="*/ 49303 h 88672"/>
                <a:gd name="connsiteX144" fmla="*/ 14760 w 54611"/>
                <a:gd name="connsiteY144" fmla="*/ 49303 h 88672"/>
                <a:gd name="connsiteX145" fmla="*/ 14760 w 54611"/>
                <a:gd name="connsiteY145" fmla="*/ 49303 h 88672"/>
                <a:gd name="connsiteX146" fmla="*/ 11808 w 54611"/>
                <a:gd name="connsiteY146" fmla="*/ 49303 h 88672"/>
                <a:gd name="connsiteX147" fmla="*/ 11808 w 54611"/>
                <a:gd name="connsiteY147" fmla="*/ 49303 h 88672"/>
                <a:gd name="connsiteX148" fmla="*/ 11808 w 54611"/>
                <a:gd name="connsiteY148" fmla="*/ 49303 h 88672"/>
                <a:gd name="connsiteX149" fmla="*/ 11808 w 54611"/>
                <a:gd name="connsiteY149" fmla="*/ 24949 h 88672"/>
                <a:gd name="connsiteX150" fmla="*/ 11808 w 54611"/>
                <a:gd name="connsiteY150" fmla="*/ 24949 h 88672"/>
                <a:gd name="connsiteX151" fmla="*/ 11808 w 54611"/>
                <a:gd name="connsiteY151" fmla="*/ 35281 h 88672"/>
                <a:gd name="connsiteX152" fmla="*/ 11808 w 54611"/>
                <a:gd name="connsiteY152" fmla="*/ 35281 h 88672"/>
                <a:gd name="connsiteX153" fmla="*/ 11808 w 54611"/>
                <a:gd name="connsiteY153" fmla="*/ 39709 h 88672"/>
                <a:gd name="connsiteX154" fmla="*/ 11808 w 54611"/>
                <a:gd name="connsiteY154" fmla="*/ 39709 h 88672"/>
                <a:gd name="connsiteX155" fmla="*/ 11808 w 54611"/>
                <a:gd name="connsiteY155" fmla="*/ 70705 h 88672"/>
                <a:gd name="connsiteX156" fmla="*/ 11808 w 54611"/>
                <a:gd name="connsiteY156" fmla="*/ 70705 h 88672"/>
                <a:gd name="connsiteX157" fmla="*/ 11808 w 54611"/>
                <a:gd name="connsiteY157" fmla="*/ 70705 h 88672"/>
                <a:gd name="connsiteX158" fmla="*/ 11808 w 54611"/>
                <a:gd name="connsiteY158" fmla="*/ 70705 h 88672"/>
                <a:gd name="connsiteX159" fmla="*/ 15498 w 54611"/>
                <a:gd name="connsiteY159" fmla="*/ 70705 h 88672"/>
                <a:gd name="connsiteX160" fmla="*/ 15498 w 54611"/>
                <a:gd name="connsiteY160" fmla="*/ 70705 h 88672"/>
                <a:gd name="connsiteX161" fmla="*/ 15498 w 54611"/>
                <a:gd name="connsiteY161" fmla="*/ 70705 h 88672"/>
                <a:gd name="connsiteX162" fmla="*/ 11808 w 54611"/>
                <a:gd name="connsiteY162" fmla="*/ 66277 h 88672"/>
                <a:gd name="connsiteX163" fmla="*/ 11808 w 54611"/>
                <a:gd name="connsiteY163" fmla="*/ 66277 h 88672"/>
                <a:gd name="connsiteX164" fmla="*/ 11808 w 54611"/>
                <a:gd name="connsiteY164" fmla="*/ 70705 h 88672"/>
                <a:gd name="connsiteX165" fmla="*/ 11808 w 54611"/>
                <a:gd name="connsiteY165" fmla="*/ 70705 h 88672"/>
                <a:gd name="connsiteX166" fmla="*/ 11808 w 54611"/>
                <a:gd name="connsiteY166" fmla="*/ 70705 h 88672"/>
                <a:gd name="connsiteX167" fmla="*/ 11808 w 54611"/>
                <a:gd name="connsiteY167" fmla="*/ 70705 h 88672"/>
                <a:gd name="connsiteX168" fmla="*/ 11808 w 54611"/>
                <a:gd name="connsiteY168" fmla="*/ 70705 h 88672"/>
                <a:gd name="connsiteX169" fmla="*/ 39852 w 54611"/>
                <a:gd name="connsiteY169" fmla="*/ 60373 h 88672"/>
                <a:gd name="connsiteX170" fmla="*/ 39852 w 54611"/>
                <a:gd name="connsiteY170" fmla="*/ 60373 h 88672"/>
                <a:gd name="connsiteX171" fmla="*/ 39852 w 54611"/>
                <a:gd name="connsiteY171" fmla="*/ 44137 h 88672"/>
                <a:gd name="connsiteX172" fmla="*/ 39852 w 54611"/>
                <a:gd name="connsiteY172" fmla="*/ 44137 h 88672"/>
                <a:gd name="connsiteX173" fmla="*/ 30996 w 54611"/>
                <a:gd name="connsiteY173" fmla="*/ 53731 h 88672"/>
                <a:gd name="connsiteX174" fmla="*/ 30996 w 54611"/>
                <a:gd name="connsiteY174" fmla="*/ 53731 h 88672"/>
                <a:gd name="connsiteX175" fmla="*/ 30996 w 54611"/>
                <a:gd name="connsiteY175" fmla="*/ 53731 h 88672"/>
                <a:gd name="connsiteX176" fmla="*/ 39852 w 54611"/>
                <a:gd name="connsiteY176" fmla="*/ 44137 h 88672"/>
                <a:gd name="connsiteX177" fmla="*/ 25092 w 54611"/>
                <a:gd name="connsiteY177" fmla="*/ 44137 h 88672"/>
                <a:gd name="connsiteX178" fmla="*/ 25092 w 54611"/>
                <a:gd name="connsiteY178" fmla="*/ 44137 h 88672"/>
                <a:gd name="connsiteX179" fmla="*/ 33210 w 54611"/>
                <a:gd name="connsiteY179" fmla="*/ 44137 h 88672"/>
                <a:gd name="connsiteX180" fmla="*/ 23616 w 54611"/>
                <a:gd name="connsiteY180" fmla="*/ 26425 h 88672"/>
                <a:gd name="connsiteX181" fmla="*/ 23616 w 54611"/>
                <a:gd name="connsiteY181" fmla="*/ 26425 h 88672"/>
                <a:gd name="connsiteX182" fmla="*/ 23616 w 54611"/>
                <a:gd name="connsiteY182" fmla="*/ 26425 h 88672"/>
                <a:gd name="connsiteX183" fmla="*/ 33210 w 54611"/>
                <a:gd name="connsiteY183" fmla="*/ 36757 h 88672"/>
                <a:gd name="connsiteX184" fmla="*/ 33210 w 54611"/>
                <a:gd name="connsiteY184" fmla="*/ 36757 h 88672"/>
                <a:gd name="connsiteX185" fmla="*/ 33210 w 54611"/>
                <a:gd name="connsiteY185" fmla="*/ 21259 h 88672"/>
                <a:gd name="connsiteX186" fmla="*/ 33210 w 54611"/>
                <a:gd name="connsiteY186" fmla="*/ 21259 h 88672"/>
                <a:gd name="connsiteX187" fmla="*/ 33210 w 54611"/>
                <a:gd name="connsiteY187" fmla="*/ 34543 h 88672"/>
                <a:gd name="connsiteX188" fmla="*/ 33210 w 54611"/>
                <a:gd name="connsiteY188" fmla="*/ 34543 h 88672"/>
                <a:gd name="connsiteX189" fmla="*/ 42066 w 54611"/>
                <a:gd name="connsiteY189" fmla="*/ 24211 h 88672"/>
                <a:gd name="connsiteX190" fmla="*/ 42066 w 54611"/>
                <a:gd name="connsiteY190" fmla="*/ 24211 h 88672"/>
                <a:gd name="connsiteX191" fmla="*/ 54612 w 54611"/>
                <a:gd name="connsiteY191" fmla="*/ 24211 h 88672"/>
                <a:gd name="connsiteX192" fmla="*/ 45756 w 54611"/>
                <a:gd name="connsiteY192" fmla="*/ 34543 h 88672"/>
                <a:gd name="connsiteX193" fmla="*/ 53136 w 54611"/>
                <a:gd name="connsiteY193" fmla="*/ 34543 h 88672"/>
                <a:gd name="connsiteX194" fmla="*/ 53136 w 54611"/>
                <a:gd name="connsiteY194" fmla="*/ 34543 h 88672"/>
                <a:gd name="connsiteX195" fmla="*/ 45756 w 54611"/>
                <a:gd name="connsiteY195" fmla="*/ 34543 h 88672"/>
                <a:gd name="connsiteX196" fmla="*/ 54612 w 54611"/>
                <a:gd name="connsiteY196" fmla="*/ 51517 h 88672"/>
                <a:gd name="connsiteX197" fmla="*/ 54612 w 54611"/>
                <a:gd name="connsiteY197" fmla="*/ 51517 h 88672"/>
                <a:gd name="connsiteX198" fmla="*/ 54612 w 54611"/>
                <a:gd name="connsiteY198" fmla="*/ 51517 h 88672"/>
                <a:gd name="connsiteX199" fmla="*/ 39852 w 54611"/>
                <a:gd name="connsiteY199" fmla="*/ 44137 h 88672"/>
                <a:gd name="connsiteX200" fmla="*/ 39852 w 54611"/>
                <a:gd name="connsiteY200" fmla="*/ 44137 h 88672"/>
                <a:gd name="connsiteX201" fmla="*/ 39852 w 54611"/>
                <a:gd name="connsiteY201" fmla="*/ 60373 h 88672"/>
                <a:gd name="connsiteX202" fmla="*/ 39852 w 54611"/>
                <a:gd name="connsiteY202" fmla="*/ 60373 h 88672"/>
                <a:gd name="connsiteX203" fmla="*/ 39852 w 54611"/>
                <a:gd name="connsiteY203" fmla="*/ 43399 h 88672"/>
                <a:gd name="connsiteX204" fmla="*/ 39852 w 54611"/>
                <a:gd name="connsiteY204" fmla="*/ 43399 h 88672"/>
                <a:gd name="connsiteX205" fmla="*/ 48708 w 54611"/>
                <a:gd name="connsiteY205" fmla="*/ 53731 h 88672"/>
                <a:gd name="connsiteX206" fmla="*/ 48708 w 54611"/>
                <a:gd name="connsiteY206" fmla="*/ 53731 h 88672"/>
                <a:gd name="connsiteX207" fmla="*/ 39852 w 54611"/>
                <a:gd name="connsiteY207" fmla="*/ 44137 h 88672"/>
                <a:gd name="connsiteX208" fmla="*/ 47970 w 54611"/>
                <a:gd name="connsiteY208" fmla="*/ 44137 h 88672"/>
                <a:gd name="connsiteX209" fmla="*/ 47970 w 54611"/>
                <a:gd name="connsiteY209" fmla="*/ 44137 h 88672"/>
                <a:gd name="connsiteX210" fmla="*/ 40590 w 54611"/>
                <a:gd name="connsiteY210" fmla="*/ 44137 h 88672"/>
                <a:gd name="connsiteX211" fmla="*/ 40590 w 54611"/>
                <a:gd name="connsiteY211" fmla="*/ 44137 h 88672"/>
                <a:gd name="connsiteX212" fmla="*/ 40590 w 54611"/>
                <a:gd name="connsiteY212" fmla="*/ 44137 h 88672"/>
                <a:gd name="connsiteX213" fmla="*/ 54612 w 54611"/>
                <a:gd name="connsiteY213" fmla="*/ 26425 h 88672"/>
                <a:gd name="connsiteX214" fmla="*/ 54612 w 54611"/>
                <a:gd name="connsiteY214" fmla="*/ 26425 h 88672"/>
                <a:gd name="connsiteX215" fmla="*/ 45756 w 54611"/>
                <a:gd name="connsiteY215" fmla="*/ 36757 h 88672"/>
                <a:gd name="connsiteX216" fmla="*/ 45756 w 54611"/>
                <a:gd name="connsiteY216" fmla="*/ 36757 h 88672"/>
                <a:gd name="connsiteX217" fmla="*/ 45756 w 54611"/>
                <a:gd name="connsiteY217" fmla="*/ 21259 h 88672"/>
                <a:gd name="connsiteX218" fmla="*/ 45756 w 54611"/>
                <a:gd name="connsiteY218" fmla="*/ 21259 h 88672"/>
                <a:gd name="connsiteX219" fmla="*/ 45756 w 54611"/>
                <a:gd name="connsiteY219" fmla="*/ 35281 h 88672"/>
                <a:gd name="connsiteX220" fmla="*/ 45756 w 54611"/>
                <a:gd name="connsiteY220" fmla="*/ 35281 h 88672"/>
                <a:gd name="connsiteX221" fmla="*/ 36900 w 54611"/>
                <a:gd name="connsiteY221" fmla="*/ 24949 h 88672"/>
                <a:gd name="connsiteX222" fmla="*/ 36900 w 54611"/>
                <a:gd name="connsiteY222" fmla="*/ 24949 h 88672"/>
                <a:gd name="connsiteX223" fmla="*/ 46494 w 54611"/>
                <a:gd name="connsiteY223" fmla="*/ 36019 h 88672"/>
                <a:gd name="connsiteX224" fmla="*/ 25830 w 54611"/>
                <a:gd name="connsiteY224" fmla="*/ 36019 h 88672"/>
                <a:gd name="connsiteX225" fmla="*/ 25830 w 54611"/>
                <a:gd name="connsiteY225" fmla="*/ 36019 h 88672"/>
                <a:gd name="connsiteX226" fmla="*/ 33948 w 54611"/>
                <a:gd name="connsiteY226" fmla="*/ 36019 h 88672"/>
                <a:gd name="connsiteX227" fmla="*/ 25092 w 54611"/>
                <a:gd name="connsiteY227" fmla="*/ 45613 h 88672"/>
                <a:gd name="connsiteX228" fmla="*/ 25092 w 54611"/>
                <a:gd name="connsiteY228" fmla="*/ 45613 h 88672"/>
                <a:gd name="connsiteX229" fmla="*/ 34686 w 54611"/>
                <a:gd name="connsiteY229" fmla="*/ 35281 h 88672"/>
                <a:gd name="connsiteX230" fmla="*/ 34686 w 54611"/>
                <a:gd name="connsiteY230" fmla="*/ 35281 h 88672"/>
                <a:gd name="connsiteX231" fmla="*/ 23616 w 54611"/>
                <a:gd name="connsiteY231" fmla="*/ 23473 h 88672"/>
                <a:gd name="connsiteX232" fmla="*/ 23616 w 54611"/>
                <a:gd name="connsiteY232" fmla="*/ 23473 h 88672"/>
                <a:gd name="connsiteX233" fmla="*/ 11808 w 54611"/>
                <a:gd name="connsiteY233" fmla="*/ 10927 h 88672"/>
                <a:gd name="connsiteX234" fmla="*/ 11808 w 54611"/>
                <a:gd name="connsiteY234" fmla="*/ 10927 h 88672"/>
                <a:gd name="connsiteX235" fmla="*/ 11808 w 54611"/>
                <a:gd name="connsiteY235" fmla="*/ 20521 h 88672"/>
                <a:gd name="connsiteX236" fmla="*/ 11808 w 54611"/>
                <a:gd name="connsiteY236" fmla="*/ 20521 h 88672"/>
                <a:gd name="connsiteX237" fmla="*/ 11808 w 54611"/>
                <a:gd name="connsiteY237" fmla="*/ 10189 h 88672"/>
                <a:gd name="connsiteX238" fmla="*/ 11808 w 54611"/>
                <a:gd name="connsiteY238" fmla="*/ 5761 h 88672"/>
                <a:gd name="connsiteX239" fmla="*/ 16974 w 54611"/>
                <a:gd name="connsiteY239" fmla="*/ 595 h 88672"/>
                <a:gd name="connsiteX240" fmla="*/ 22140 w 54611"/>
                <a:gd name="connsiteY240" fmla="*/ 595 h 88672"/>
                <a:gd name="connsiteX241" fmla="*/ 30258 w 54611"/>
                <a:gd name="connsiteY241" fmla="*/ 595 h 88672"/>
                <a:gd name="connsiteX242" fmla="*/ 30258 w 54611"/>
                <a:gd name="connsiteY242" fmla="*/ 595 h 88672"/>
                <a:gd name="connsiteX243" fmla="*/ 12546 w 54611"/>
                <a:gd name="connsiteY243" fmla="*/ 595 h 88672"/>
                <a:gd name="connsiteX244" fmla="*/ 12546 w 54611"/>
                <a:gd name="connsiteY244" fmla="*/ 595 h 88672"/>
                <a:gd name="connsiteX245" fmla="*/ 24354 w 54611"/>
                <a:gd name="connsiteY245" fmla="*/ 13141 h 88672"/>
                <a:gd name="connsiteX246" fmla="*/ 12546 w 54611"/>
                <a:gd name="connsiteY246" fmla="*/ 10189 h 88672"/>
                <a:gd name="connsiteX247" fmla="*/ 12546 w 54611"/>
                <a:gd name="connsiteY247" fmla="*/ 10189 h 88672"/>
                <a:gd name="connsiteX248" fmla="*/ 23616 w 54611"/>
                <a:gd name="connsiteY248" fmla="*/ 22735 h 88672"/>
                <a:gd name="connsiteX249" fmla="*/ 23616 w 54611"/>
                <a:gd name="connsiteY249" fmla="*/ 22735 h 88672"/>
                <a:gd name="connsiteX250" fmla="*/ 11808 w 54611"/>
                <a:gd name="connsiteY250" fmla="*/ 10189 h 88672"/>
                <a:gd name="connsiteX251" fmla="*/ 20664 w 54611"/>
                <a:gd name="connsiteY251" fmla="*/ 10189 h 88672"/>
                <a:gd name="connsiteX252" fmla="*/ 20664 w 54611"/>
                <a:gd name="connsiteY252" fmla="*/ 10189 h 88672"/>
                <a:gd name="connsiteX253" fmla="*/ 11808 w 54611"/>
                <a:gd name="connsiteY253" fmla="*/ 10189 h 88672"/>
                <a:gd name="connsiteX254" fmla="*/ 7380 w 54611"/>
                <a:gd name="connsiteY254" fmla="*/ 10189 h 88672"/>
                <a:gd name="connsiteX255" fmla="*/ 2952 w 54611"/>
                <a:gd name="connsiteY255" fmla="*/ 14617 h 88672"/>
                <a:gd name="connsiteX256" fmla="*/ 2952 w 54611"/>
                <a:gd name="connsiteY256" fmla="*/ 19045 h 88672"/>
                <a:gd name="connsiteX257" fmla="*/ 2952 w 54611"/>
                <a:gd name="connsiteY257" fmla="*/ 19045 h 88672"/>
                <a:gd name="connsiteX258" fmla="*/ 2952 w 54611"/>
                <a:gd name="connsiteY258" fmla="*/ 28639 h 88672"/>
                <a:gd name="connsiteX259" fmla="*/ 2952 w 54611"/>
                <a:gd name="connsiteY259" fmla="*/ 28639 h 88672"/>
                <a:gd name="connsiteX260" fmla="*/ 2952 w 54611"/>
                <a:gd name="connsiteY260" fmla="*/ 10189 h 88672"/>
                <a:gd name="connsiteX261" fmla="*/ 2952 w 54611"/>
                <a:gd name="connsiteY261" fmla="*/ 10189 h 88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54611" h="88672">
                  <a:moveTo>
                    <a:pt x="37638" y="86941"/>
                  </a:moveTo>
                  <a:cubicBezTo>
                    <a:pt x="35454" y="86971"/>
                    <a:pt x="33574" y="85404"/>
                    <a:pt x="33210" y="83251"/>
                  </a:cubicBezTo>
                  <a:lnTo>
                    <a:pt x="27306" y="83251"/>
                  </a:lnTo>
                  <a:lnTo>
                    <a:pt x="27306" y="83251"/>
                  </a:lnTo>
                  <a:lnTo>
                    <a:pt x="27306" y="83251"/>
                  </a:lnTo>
                  <a:lnTo>
                    <a:pt x="19926" y="78823"/>
                  </a:lnTo>
                  <a:lnTo>
                    <a:pt x="19926" y="78823"/>
                  </a:lnTo>
                  <a:lnTo>
                    <a:pt x="19926" y="78823"/>
                  </a:lnTo>
                  <a:lnTo>
                    <a:pt x="13284" y="70705"/>
                  </a:lnTo>
                  <a:cubicBezTo>
                    <a:pt x="11632" y="71402"/>
                    <a:pt x="9770" y="71402"/>
                    <a:pt x="8118" y="70705"/>
                  </a:cubicBezTo>
                  <a:lnTo>
                    <a:pt x="8118" y="70705"/>
                  </a:lnTo>
                  <a:lnTo>
                    <a:pt x="8118" y="70705"/>
                  </a:lnTo>
                  <a:lnTo>
                    <a:pt x="8118" y="64801"/>
                  </a:lnTo>
                  <a:lnTo>
                    <a:pt x="8118" y="64801"/>
                  </a:lnTo>
                  <a:lnTo>
                    <a:pt x="8118" y="49303"/>
                  </a:lnTo>
                  <a:lnTo>
                    <a:pt x="8118" y="49303"/>
                  </a:lnTo>
                  <a:lnTo>
                    <a:pt x="8118" y="44137"/>
                  </a:lnTo>
                  <a:cubicBezTo>
                    <a:pt x="7453" y="42736"/>
                    <a:pt x="7453" y="41110"/>
                    <a:pt x="8118" y="39709"/>
                  </a:cubicBezTo>
                  <a:cubicBezTo>
                    <a:pt x="7325" y="38078"/>
                    <a:pt x="7325" y="36173"/>
                    <a:pt x="8118" y="34543"/>
                  </a:cubicBezTo>
                  <a:lnTo>
                    <a:pt x="8118" y="24949"/>
                  </a:lnTo>
                  <a:lnTo>
                    <a:pt x="8118" y="24949"/>
                  </a:lnTo>
                  <a:lnTo>
                    <a:pt x="8118" y="34543"/>
                  </a:lnTo>
                  <a:cubicBezTo>
                    <a:pt x="8118" y="34543"/>
                    <a:pt x="8118" y="34543"/>
                    <a:pt x="8118" y="34543"/>
                  </a:cubicBezTo>
                  <a:lnTo>
                    <a:pt x="16974" y="34543"/>
                  </a:lnTo>
                  <a:lnTo>
                    <a:pt x="16974" y="34543"/>
                  </a:lnTo>
                  <a:lnTo>
                    <a:pt x="11808" y="34543"/>
                  </a:lnTo>
                  <a:cubicBezTo>
                    <a:pt x="11808" y="34543"/>
                    <a:pt x="11808" y="34543"/>
                    <a:pt x="11808" y="34543"/>
                  </a:cubicBezTo>
                  <a:lnTo>
                    <a:pt x="11808" y="48565"/>
                  </a:lnTo>
                  <a:lnTo>
                    <a:pt x="11808" y="48565"/>
                  </a:lnTo>
                  <a:lnTo>
                    <a:pt x="11808" y="48565"/>
                  </a:lnTo>
                  <a:lnTo>
                    <a:pt x="11808" y="48565"/>
                  </a:lnTo>
                  <a:lnTo>
                    <a:pt x="11808" y="52255"/>
                  </a:lnTo>
                  <a:lnTo>
                    <a:pt x="11808" y="52255"/>
                  </a:lnTo>
                  <a:lnTo>
                    <a:pt x="11808" y="52255"/>
                  </a:lnTo>
                  <a:cubicBezTo>
                    <a:pt x="11488" y="53713"/>
                    <a:pt x="11488" y="55225"/>
                    <a:pt x="11808" y="56683"/>
                  </a:cubicBezTo>
                  <a:lnTo>
                    <a:pt x="11808" y="56683"/>
                  </a:lnTo>
                  <a:lnTo>
                    <a:pt x="19926" y="47827"/>
                  </a:lnTo>
                  <a:lnTo>
                    <a:pt x="19926" y="47827"/>
                  </a:lnTo>
                  <a:lnTo>
                    <a:pt x="19926" y="47827"/>
                  </a:lnTo>
                  <a:lnTo>
                    <a:pt x="12546" y="56683"/>
                  </a:lnTo>
                  <a:cubicBezTo>
                    <a:pt x="13339" y="58314"/>
                    <a:pt x="13339" y="60218"/>
                    <a:pt x="12546" y="61849"/>
                  </a:cubicBezTo>
                  <a:cubicBezTo>
                    <a:pt x="12546" y="61849"/>
                    <a:pt x="12546" y="61849"/>
                    <a:pt x="12546" y="61849"/>
                  </a:cubicBezTo>
                  <a:lnTo>
                    <a:pt x="12546" y="61849"/>
                  </a:lnTo>
                  <a:lnTo>
                    <a:pt x="12546" y="61849"/>
                  </a:lnTo>
                  <a:lnTo>
                    <a:pt x="19926" y="65539"/>
                  </a:lnTo>
                  <a:lnTo>
                    <a:pt x="19926" y="65539"/>
                  </a:lnTo>
                  <a:lnTo>
                    <a:pt x="19926" y="65539"/>
                  </a:lnTo>
                  <a:lnTo>
                    <a:pt x="24354" y="65539"/>
                  </a:lnTo>
                  <a:lnTo>
                    <a:pt x="24354" y="64801"/>
                  </a:lnTo>
                  <a:lnTo>
                    <a:pt x="24354" y="64801"/>
                  </a:lnTo>
                  <a:lnTo>
                    <a:pt x="24354" y="77347"/>
                  </a:lnTo>
                  <a:lnTo>
                    <a:pt x="30996" y="77347"/>
                  </a:lnTo>
                  <a:lnTo>
                    <a:pt x="30996" y="77347"/>
                  </a:lnTo>
                  <a:lnTo>
                    <a:pt x="30996" y="77347"/>
                  </a:lnTo>
                  <a:lnTo>
                    <a:pt x="54612" y="77347"/>
                  </a:lnTo>
                  <a:cubicBezTo>
                    <a:pt x="51959" y="78106"/>
                    <a:pt x="49147" y="78106"/>
                    <a:pt x="46494" y="77347"/>
                  </a:cubicBezTo>
                  <a:cubicBezTo>
                    <a:pt x="49143" y="79793"/>
                    <a:pt x="49309" y="83923"/>
                    <a:pt x="46863" y="86572"/>
                  </a:cubicBezTo>
                  <a:cubicBezTo>
                    <a:pt x="44417" y="89221"/>
                    <a:pt x="40287" y="89387"/>
                    <a:pt x="37638" y="86941"/>
                  </a:cubicBezTo>
                  <a:close/>
                  <a:moveTo>
                    <a:pt x="25830" y="81037"/>
                  </a:moveTo>
                  <a:cubicBezTo>
                    <a:pt x="28279" y="81362"/>
                    <a:pt x="30761" y="81362"/>
                    <a:pt x="33210" y="81037"/>
                  </a:cubicBezTo>
                  <a:lnTo>
                    <a:pt x="33210" y="81037"/>
                  </a:lnTo>
                  <a:cubicBezTo>
                    <a:pt x="33574" y="83190"/>
                    <a:pt x="35454" y="84757"/>
                    <a:pt x="37638" y="84727"/>
                  </a:cubicBezTo>
                  <a:cubicBezTo>
                    <a:pt x="39931" y="84606"/>
                    <a:pt x="41946" y="83167"/>
                    <a:pt x="42804" y="81037"/>
                  </a:cubicBezTo>
                  <a:lnTo>
                    <a:pt x="42804" y="81037"/>
                  </a:lnTo>
                  <a:lnTo>
                    <a:pt x="50922" y="81037"/>
                  </a:lnTo>
                  <a:lnTo>
                    <a:pt x="50922" y="81037"/>
                  </a:lnTo>
                  <a:lnTo>
                    <a:pt x="44280" y="81037"/>
                  </a:lnTo>
                  <a:lnTo>
                    <a:pt x="44280" y="81037"/>
                  </a:lnTo>
                  <a:lnTo>
                    <a:pt x="44280" y="81037"/>
                  </a:lnTo>
                  <a:lnTo>
                    <a:pt x="44280" y="81037"/>
                  </a:lnTo>
                  <a:lnTo>
                    <a:pt x="44280" y="65539"/>
                  </a:lnTo>
                  <a:lnTo>
                    <a:pt x="44280" y="65539"/>
                  </a:lnTo>
                  <a:lnTo>
                    <a:pt x="44280" y="78085"/>
                  </a:lnTo>
                  <a:lnTo>
                    <a:pt x="44280" y="78085"/>
                  </a:lnTo>
                  <a:cubicBezTo>
                    <a:pt x="44280" y="78085"/>
                    <a:pt x="44280" y="78085"/>
                    <a:pt x="44280" y="78085"/>
                  </a:cubicBezTo>
                  <a:lnTo>
                    <a:pt x="25830" y="78085"/>
                  </a:lnTo>
                  <a:lnTo>
                    <a:pt x="25830" y="78085"/>
                  </a:lnTo>
                  <a:close/>
                  <a:moveTo>
                    <a:pt x="17712" y="81037"/>
                  </a:moveTo>
                  <a:lnTo>
                    <a:pt x="24354" y="81037"/>
                  </a:lnTo>
                  <a:lnTo>
                    <a:pt x="24354" y="81037"/>
                  </a:lnTo>
                  <a:lnTo>
                    <a:pt x="24354" y="81037"/>
                  </a:lnTo>
                  <a:lnTo>
                    <a:pt x="19926" y="81037"/>
                  </a:lnTo>
                  <a:lnTo>
                    <a:pt x="19926" y="81037"/>
                  </a:lnTo>
                  <a:lnTo>
                    <a:pt x="19926" y="81037"/>
                  </a:lnTo>
                  <a:close/>
                  <a:moveTo>
                    <a:pt x="17712" y="81037"/>
                  </a:moveTo>
                  <a:lnTo>
                    <a:pt x="17712" y="81037"/>
                  </a:lnTo>
                  <a:lnTo>
                    <a:pt x="17712" y="81037"/>
                  </a:lnTo>
                  <a:lnTo>
                    <a:pt x="13284" y="81037"/>
                  </a:lnTo>
                  <a:close/>
                  <a:moveTo>
                    <a:pt x="22878" y="81037"/>
                  </a:moveTo>
                  <a:lnTo>
                    <a:pt x="22878" y="81037"/>
                  </a:lnTo>
                  <a:lnTo>
                    <a:pt x="22878" y="81037"/>
                  </a:lnTo>
                  <a:lnTo>
                    <a:pt x="21402" y="70705"/>
                  </a:lnTo>
                  <a:lnTo>
                    <a:pt x="21402" y="70705"/>
                  </a:lnTo>
                  <a:lnTo>
                    <a:pt x="27306" y="70705"/>
                  </a:lnTo>
                  <a:close/>
                  <a:moveTo>
                    <a:pt x="14760" y="81037"/>
                  </a:moveTo>
                  <a:lnTo>
                    <a:pt x="14760" y="81037"/>
                  </a:lnTo>
                  <a:lnTo>
                    <a:pt x="14760" y="81037"/>
                  </a:lnTo>
                  <a:lnTo>
                    <a:pt x="14760" y="81037"/>
                  </a:lnTo>
                  <a:cubicBezTo>
                    <a:pt x="13971" y="77596"/>
                    <a:pt x="14228" y="73999"/>
                    <a:pt x="15498" y="70705"/>
                  </a:cubicBezTo>
                  <a:lnTo>
                    <a:pt x="15498" y="70705"/>
                  </a:lnTo>
                  <a:lnTo>
                    <a:pt x="15498" y="66277"/>
                  </a:lnTo>
                  <a:lnTo>
                    <a:pt x="15498" y="66277"/>
                  </a:lnTo>
                  <a:lnTo>
                    <a:pt x="23616" y="58159"/>
                  </a:lnTo>
                  <a:lnTo>
                    <a:pt x="23616" y="58159"/>
                  </a:lnTo>
                  <a:lnTo>
                    <a:pt x="15498" y="66277"/>
                  </a:lnTo>
                  <a:lnTo>
                    <a:pt x="15498" y="66277"/>
                  </a:lnTo>
                  <a:cubicBezTo>
                    <a:pt x="15936" y="64583"/>
                    <a:pt x="15936" y="62805"/>
                    <a:pt x="15498" y="61111"/>
                  </a:cubicBezTo>
                  <a:lnTo>
                    <a:pt x="15498" y="61111"/>
                  </a:lnTo>
                  <a:lnTo>
                    <a:pt x="15498" y="61111"/>
                  </a:lnTo>
                  <a:lnTo>
                    <a:pt x="15498" y="61111"/>
                  </a:lnTo>
                  <a:lnTo>
                    <a:pt x="15498" y="61111"/>
                  </a:lnTo>
                  <a:lnTo>
                    <a:pt x="15498" y="61111"/>
                  </a:lnTo>
                  <a:cubicBezTo>
                    <a:pt x="15079" y="63056"/>
                    <a:pt x="15079" y="65070"/>
                    <a:pt x="15498" y="67015"/>
                  </a:cubicBezTo>
                  <a:lnTo>
                    <a:pt x="15498" y="67015"/>
                  </a:lnTo>
                  <a:lnTo>
                    <a:pt x="15498" y="67015"/>
                  </a:lnTo>
                  <a:cubicBezTo>
                    <a:pt x="15498" y="67015"/>
                    <a:pt x="15498" y="67015"/>
                    <a:pt x="15498" y="67015"/>
                  </a:cubicBezTo>
                  <a:cubicBezTo>
                    <a:pt x="15498" y="67015"/>
                    <a:pt x="15498" y="67015"/>
                    <a:pt x="19926" y="67015"/>
                  </a:cubicBezTo>
                  <a:lnTo>
                    <a:pt x="19926" y="67015"/>
                  </a:lnTo>
                  <a:lnTo>
                    <a:pt x="24354" y="70705"/>
                  </a:lnTo>
                  <a:close/>
                  <a:moveTo>
                    <a:pt x="0" y="61849"/>
                  </a:moveTo>
                  <a:lnTo>
                    <a:pt x="0" y="61849"/>
                  </a:lnTo>
                  <a:lnTo>
                    <a:pt x="0" y="61849"/>
                  </a:lnTo>
                  <a:lnTo>
                    <a:pt x="0" y="61849"/>
                  </a:lnTo>
                  <a:lnTo>
                    <a:pt x="0" y="49303"/>
                  </a:lnTo>
                  <a:lnTo>
                    <a:pt x="0" y="49303"/>
                  </a:lnTo>
                  <a:close/>
                  <a:moveTo>
                    <a:pt x="6642" y="61849"/>
                  </a:moveTo>
                  <a:lnTo>
                    <a:pt x="6642" y="61849"/>
                  </a:lnTo>
                  <a:lnTo>
                    <a:pt x="6642" y="61849"/>
                  </a:lnTo>
                  <a:lnTo>
                    <a:pt x="6642" y="53731"/>
                  </a:lnTo>
                  <a:lnTo>
                    <a:pt x="6642" y="53731"/>
                  </a:lnTo>
                  <a:lnTo>
                    <a:pt x="6642" y="53731"/>
                  </a:lnTo>
                  <a:lnTo>
                    <a:pt x="6642" y="53731"/>
                  </a:lnTo>
                  <a:lnTo>
                    <a:pt x="6642" y="58897"/>
                  </a:lnTo>
                  <a:cubicBezTo>
                    <a:pt x="7901" y="58624"/>
                    <a:pt x="8979" y="57815"/>
                    <a:pt x="9594" y="56683"/>
                  </a:cubicBezTo>
                  <a:close/>
                  <a:moveTo>
                    <a:pt x="6642" y="61849"/>
                  </a:moveTo>
                  <a:lnTo>
                    <a:pt x="6642" y="61849"/>
                  </a:lnTo>
                  <a:lnTo>
                    <a:pt x="6642" y="51517"/>
                  </a:lnTo>
                  <a:lnTo>
                    <a:pt x="6642" y="51517"/>
                  </a:lnTo>
                  <a:lnTo>
                    <a:pt x="6642" y="55945"/>
                  </a:lnTo>
                  <a:close/>
                  <a:moveTo>
                    <a:pt x="6642" y="56683"/>
                  </a:moveTo>
                  <a:lnTo>
                    <a:pt x="6642" y="56683"/>
                  </a:lnTo>
                  <a:lnTo>
                    <a:pt x="6642" y="49303"/>
                  </a:lnTo>
                  <a:lnTo>
                    <a:pt x="6642" y="49303"/>
                  </a:lnTo>
                  <a:cubicBezTo>
                    <a:pt x="6642" y="49303"/>
                    <a:pt x="6642" y="49303"/>
                    <a:pt x="6642" y="49303"/>
                  </a:cubicBezTo>
                  <a:lnTo>
                    <a:pt x="14760" y="49303"/>
                  </a:lnTo>
                  <a:lnTo>
                    <a:pt x="14760" y="49303"/>
                  </a:lnTo>
                  <a:lnTo>
                    <a:pt x="11808" y="49303"/>
                  </a:lnTo>
                  <a:lnTo>
                    <a:pt x="11808" y="49303"/>
                  </a:lnTo>
                  <a:lnTo>
                    <a:pt x="11808" y="49303"/>
                  </a:lnTo>
                  <a:lnTo>
                    <a:pt x="11808" y="24949"/>
                  </a:lnTo>
                  <a:lnTo>
                    <a:pt x="11808" y="24949"/>
                  </a:lnTo>
                  <a:lnTo>
                    <a:pt x="11808" y="35281"/>
                  </a:lnTo>
                  <a:lnTo>
                    <a:pt x="11808" y="35281"/>
                  </a:lnTo>
                  <a:cubicBezTo>
                    <a:pt x="11017" y="36651"/>
                    <a:pt x="11017" y="38339"/>
                    <a:pt x="11808" y="39709"/>
                  </a:cubicBezTo>
                  <a:lnTo>
                    <a:pt x="11808" y="39709"/>
                  </a:lnTo>
                  <a:close/>
                  <a:moveTo>
                    <a:pt x="11808" y="70705"/>
                  </a:moveTo>
                  <a:lnTo>
                    <a:pt x="11808" y="70705"/>
                  </a:lnTo>
                  <a:cubicBezTo>
                    <a:pt x="11808" y="70705"/>
                    <a:pt x="11808" y="70705"/>
                    <a:pt x="11808" y="70705"/>
                  </a:cubicBezTo>
                  <a:lnTo>
                    <a:pt x="11808" y="70705"/>
                  </a:lnTo>
                  <a:cubicBezTo>
                    <a:pt x="11808" y="70705"/>
                    <a:pt x="11808" y="70705"/>
                    <a:pt x="15498" y="70705"/>
                  </a:cubicBezTo>
                  <a:cubicBezTo>
                    <a:pt x="19188" y="70705"/>
                    <a:pt x="15498" y="70705"/>
                    <a:pt x="15498" y="70705"/>
                  </a:cubicBezTo>
                  <a:lnTo>
                    <a:pt x="15498" y="70705"/>
                  </a:lnTo>
                  <a:close/>
                  <a:moveTo>
                    <a:pt x="11808" y="66277"/>
                  </a:moveTo>
                  <a:lnTo>
                    <a:pt x="11808" y="66277"/>
                  </a:lnTo>
                  <a:lnTo>
                    <a:pt x="11808" y="70705"/>
                  </a:lnTo>
                  <a:cubicBezTo>
                    <a:pt x="11808" y="70705"/>
                    <a:pt x="11808" y="70705"/>
                    <a:pt x="11808" y="70705"/>
                  </a:cubicBezTo>
                  <a:cubicBezTo>
                    <a:pt x="11808" y="70705"/>
                    <a:pt x="11808" y="70705"/>
                    <a:pt x="11808" y="70705"/>
                  </a:cubicBezTo>
                  <a:cubicBezTo>
                    <a:pt x="11808" y="70705"/>
                    <a:pt x="11808" y="70705"/>
                    <a:pt x="11808" y="70705"/>
                  </a:cubicBezTo>
                  <a:lnTo>
                    <a:pt x="11808" y="70705"/>
                  </a:lnTo>
                  <a:close/>
                  <a:moveTo>
                    <a:pt x="39852" y="60373"/>
                  </a:moveTo>
                  <a:lnTo>
                    <a:pt x="39852" y="60373"/>
                  </a:lnTo>
                  <a:lnTo>
                    <a:pt x="39852" y="44137"/>
                  </a:lnTo>
                  <a:lnTo>
                    <a:pt x="39852" y="44137"/>
                  </a:lnTo>
                  <a:lnTo>
                    <a:pt x="30996" y="53731"/>
                  </a:lnTo>
                  <a:lnTo>
                    <a:pt x="30996" y="53731"/>
                  </a:lnTo>
                  <a:lnTo>
                    <a:pt x="30996" y="53731"/>
                  </a:lnTo>
                  <a:lnTo>
                    <a:pt x="39852" y="44137"/>
                  </a:lnTo>
                  <a:lnTo>
                    <a:pt x="25092" y="44137"/>
                  </a:lnTo>
                  <a:lnTo>
                    <a:pt x="25092" y="44137"/>
                  </a:lnTo>
                  <a:lnTo>
                    <a:pt x="33210" y="44137"/>
                  </a:lnTo>
                  <a:lnTo>
                    <a:pt x="23616" y="26425"/>
                  </a:lnTo>
                  <a:lnTo>
                    <a:pt x="23616" y="26425"/>
                  </a:lnTo>
                  <a:lnTo>
                    <a:pt x="23616" y="26425"/>
                  </a:lnTo>
                  <a:lnTo>
                    <a:pt x="33210" y="36757"/>
                  </a:lnTo>
                  <a:lnTo>
                    <a:pt x="33210" y="36757"/>
                  </a:lnTo>
                  <a:lnTo>
                    <a:pt x="33210" y="21259"/>
                  </a:lnTo>
                  <a:lnTo>
                    <a:pt x="33210" y="21259"/>
                  </a:lnTo>
                  <a:lnTo>
                    <a:pt x="33210" y="34543"/>
                  </a:lnTo>
                  <a:lnTo>
                    <a:pt x="33210" y="34543"/>
                  </a:lnTo>
                  <a:lnTo>
                    <a:pt x="42066" y="24211"/>
                  </a:lnTo>
                  <a:lnTo>
                    <a:pt x="42066" y="24211"/>
                  </a:lnTo>
                  <a:lnTo>
                    <a:pt x="54612" y="24211"/>
                  </a:lnTo>
                  <a:lnTo>
                    <a:pt x="45756" y="34543"/>
                  </a:lnTo>
                  <a:lnTo>
                    <a:pt x="53136" y="34543"/>
                  </a:lnTo>
                  <a:lnTo>
                    <a:pt x="53136" y="34543"/>
                  </a:lnTo>
                  <a:lnTo>
                    <a:pt x="45756" y="34543"/>
                  </a:lnTo>
                  <a:lnTo>
                    <a:pt x="54612" y="51517"/>
                  </a:lnTo>
                  <a:lnTo>
                    <a:pt x="54612" y="51517"/>
                  </a:lnTo>
                  <a:lnTo>
                    <a:pt x="54612" y="51517"/>
                  </a:lnTo>
                  <a:lnTo>
                    <a:pt x="39852" y="44137"/>
                  </a:lnTo>
                  <a:lnTo>
                    <a:pt x="39852" y="44137"/>
                  </a:lnTo>
                  <a:close/>
                  <a:moveTo>
                    <a:pt x="39852" y="60373"/>
                  </a:moveTo>
                  <a:lnTo>
                    <a:pt x="39852" y="60373"/>
                  </a:lnTo>
                  <a:lnTo>
                    <a:pt x="39852" y="43399"/>
                  </a:lnTo>
                  <a:lnTo>
                    <a:pt x="39852" y="43399"/>
                  </a:lnTo>
                  <a:lnTo>
                    <a:pt x="48708" y="53731"/>
                  </a:lnTo>
                  <a:lnTo>
                    <a:pt x="48708" y="53731"/>
                  </a:lnTo>
                  <a:lnTo>
                    <a:pt x="39852" y="44137"/>
                  </a:lnTo>
                  <a:lnTo>
                    <a:pt x="47970" y="44137"/>
                  </a:lnTo>
                  <a:lnTo>
                    <a:pt x="47970" y="44137"/>
                  </a:lnTo>
                  <a:lnTo>
                    <a:pt x="40590" y="44137"/>
                  </a:lnTo>
                  <a:lnTo>
                    <a:pt x="40590" y="44137"/>
                  </a:lnTo>
                  <a:lnTo>
                    <a:pt x="40590" y="44137"/>
                  </a:lnTo>
                  <a:lnTo>
                    <a:pt x="54612" y="26425"/>
                  </a:lnTo>
                  <a:lnTo>
                    <a:pt x="54612" y="26425"/>
                  </a:lnTo>
                  <a:lnTo>
                    <a:pt x="45756" y="36757"/>
                  </a:lnTo>
                  <a:lnTo>
                    <a:pt x="45756" y="36757"/>
                  </a:lnTo>
                  <a:lnTo>
                    <a:pt x="45756" y="21259"/>
                  </a:lnTo>
                  <a:lnTo>
                    <a:pt x="45756" y="21259"/>
                  </a:lnTo>
                  <a:lnTo>
                    <a:pt x="45756" y="35281"/>
                  </a:lnTo>
                  <a:lnTo>
                    <a:pt x="45756" y="35281"/>
                  </a:lnTo>
                  <a:lnTo>
                    <a:pt x="36900" y="24949"/>
                  </a:lnTo>
                  <a:lnTo>
                    <a:pt x="36900" y="24949"/>
                  </a:lnTo>
                  <a:lnTo>
                    <a:pt x="46494" y="36019"/>
                  </a:lnTo>
                  <a:lnTo>
                    <a:pt x="25830" y="36019"/>
                  </a:lnTo>
                  <a:lnTo>
                    <a:pt x="25830" y="36019"/>
                  </a:lnTo>
                  <a:lnTo>
                    <a:pt x="33948" y="36019"/>
                  </a:lnTo>
                  <a:lnTo>
                    <a:pt x="25092" y="45613"/>
                  </a:lnTo>
                  <a:lnTo>
                    <a:pt x="25092" y="45613"/>
                  </a:lnTo>
                  <a:lnTo>
                    <a:pt x="34686" y="35281"/>
                  </a:lnTo>
                  <a:lnTo>
                    <a:pt x="34686" y="35281"/>
                  </a:lnTo>
                  <a:close/>
                  <a:moveTo>
                    <a:pt x="23616" y="23473"/>
                  </a:moveTo>
                  <a:lnTo>
                    <a:pt x="23616" y="23473"/>
                  </a:lnTo>
                  <a:lnTo>
                    <a:pt x="11808" y="10927"/>
                  </a:lnTo>
                  <a:lnTo>
                    <a:pt x="11808" y="10927"/>
                  </a:lnTo>
                  <a:lnTo>
                    <a:pt x="11808" y="20521"/>
                  </a:lnTo>
                  <a:lnTo>
                    <a:pt x="11808" y="20521"/>
                  </a:lnTo>
                  <a:lnTo>
                    <a:pt x="11808" y="10189"/>
                  </a:lnTo>
                  <a:cubicBezTo>
                    <a:pt x="11143" y="8788"/>
                    <a:pt x="11143" y="7162"/>
                    <a:pt x="11808" y="5761"/>
                  </a:cubicBezTo>
                  <a:cubicBezTo>
                    <a:pt x="11808" y="2908"/>
                    <a:pt x="14121" y="595"/>
                    <a:pt x="16974" y="595"/>
                  </a:cubicBezTo>
                  <a:cubicBezTo>
                    <a:pt x="18605" y="-198"/>
                    <a:pt x="20510" y="-198"/>
                    <a:pt x="22140" y="595"/>
                  </a:cubicBezTo>
                  <a:lnTo>
                    <a:pt x="30258" y="595"/>
                  </a:lnTo>
                  <a:lnTo>
                    <a:pt x="30258" y="595"/>
                  </a:lnTo>
                  <a:lnTo>
                    <a:pt x="12546" y="595"/>
                  </a:lnTo>
                  <a:lnTo>
                    <a:pt x="12546" y="595"/>
                  </a:lnTo>
                  <a:lnTo>
                    <a:pt x="24354" y="13141"/>
                  </a:lnTo>
                  <a:close/>
                  <a:moveTo>
                    <a:pt x="12546" y="10189"/>
                  </a:moveTo>
                  <a:lnTo>
                    <a:pt x="12546" y="10189"/>
                  </a:lnTo>
                  <a:lnTo>
                    <a:pt x="23616" y="22735"/>
                  </a:lnTo>
                  <a:lnTo>
                    <a:pt x="23616" y="22735"/>
                  </a:lnTo>
                  <a:lnTo>
                    <a:pt x="11808" y="10189"/>
                  </a:lnTo>
                  <a:lnTo>
                    <a:pt x="20664" y="10189"/>
                  </a:lnTo>
                  <a:lnTo>
                    <a:pt x="20664" y="10189"/>
                  </a:lnTo>
                  <a:lnTo>
                    <a:pt x="11808" y="10189"/>
                  </a:lnTo>
                  <a:cubicBezTo>
                    <a:pt x="10407" y="9524"/>
                    <a:pt x="8781" y="9524"/>
                    <a:pt x="7380" y="10189"/>
                  </a:cubicBezTo>
                  <a:cubicBezTo>
                    <a:pt x="4934" y="10189"/>
                    <a:pt x="2952" y="12171"/>
                    <a:pt x="2952" y="14617"/>
                  </a:cubicBezTo>
                  <a:cubicBezTo>
                    <a:pt x="1968" y="15929"/>
                    <a:pt x="1968" y="17733"/>
                    <a:pt x="2952" y="19045"/>
                  </a:cubicBezTo>
                  <a:lnTo>
                    <a:pt x="2952" y="19045"/>
                  </a:lnTo>
                  <a:lnTo>
                    <a:pt x="2952" y="28639"/>
                  </a:lnTo>
                  <a:lnTo>
                    <a:pt x="2952" y="28639"/>
                  </a:lnTo>
                  <a:lnTo>
                    <a:pt x="2952" y="10189"/>
                  </a:lnTo>
                  <a:lnTo>
                    <a:pt x="2952" y="10189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930665D8-51E3-4C8C-AB25-2F9923B9001F}"/>
                </a:ext>
              </a:extLst>
            </p:cNvPr>
            <p:cNvSpPr/>
            <p:nvPr/>
          </p:nvSpPr>
          <p:spPr>
            <a:xfrm>
              <a:off x="9927912" y="2046787"/>
              <a:ext cx="70848" cy="83988"/>
            </a:xfrm>
            <a:custGeom>
              <a:avLst/>
              <a:gdLst>
                <a:gd name="connsiteX0" fmla="*/ 47232 w 70848"/>
                <a:gd name="connsiteY0" fmla="*/ 83989 h 83988"/>
                <a:gd name="connsiteX1" fmla="*/ 47232 w 70848"/>
                <a:gd name="connsiteY1" fmla="*/ 83989 h 83988"/>
                <a:gd name="connsiteX2" fmla="*/ 47232 w 70848"/>
                <a:gd name="connsiteY2" fmla="*/ 83989 h 83988"/>
                <a:gd name="connsiteX3" fmla="*/ 53874 w 70848"/>
                <a:gd name="connsiteY3" fmla="*/ 83989 h 83988"/>
                <a:gd name="connsiteX4" fmla="*/ 53874 w 70848"/>
                <a:gd name="connsiteY4" fmla="*/ 83989 h 83988"/>
                <a:gd name="connsiteX5" fmla="*/ 47232 w 70848"/>
                <a:gd name="connsiteY5" fmla="*/ 83989 h 83988"/>
                <a:gd name="connsiteX6" fmla="*/ 47232 w 70848"/>
                <a:gd name="connsiteY6" fmla="*/ 83989 h 83988"/>
                <a:gd name="connsiteX7" fmla="*/ 47232 w 70848"/>
                <a:gd name="connsiteY7" fmla="*/ 83989 h 83988"/>
                <a:gd name="connsiteX8" fmla="*/ 47232 w 70848"/>
                <a:gd name="connsiteY8" fmla="*/ 83989 h 83988"/>
                <a:gd name="connsiteX9" fmla="*/ 47232 w 70848"/>
                <a:gd name="connsiteY9" fmla="*/ 69967 h 83988"/>
                <a:gd name="connsiteX10" fmla="*/ 47232 w 70848"/>
                <a:gd name="connsiteY10" fmla="*/ 69967 h 83988"/>
                <a:gd name="connsiteX11" fmla="*/ 47232 w 70848"/>
                <a:gd name="connsiteY11" fmla="*/ 69967 h 83988"/>
                <a:gd name="connsiteX12" fmla="*/ 50922 w 70848"/>
                <a:gd name="connsiteY12" fmla="*/ 69967 h 83988"/>
                <a:gd name="connsiteX13" fmla="*/ 50922 w 70848"/>
                <a:gd name="connsiteY13" fmla="*/ 64801 h 83988"/>
                <a:gd name="connsiteX14" fmla="*/ 47232 w 70848"/>
                <a:gd name="connsiteY14" fmla="*/ 56683 h 83988"/>
                <a:gd name="connsiteX15" fmla="*/ 47232 w 70848"/>
                <a:gd name="connsiteY15" fmla="*/ 56683 h 83988"/>
                <a:gd name="connsiteX16" fmla="*/ 55350 w 70848"/>
                <a:gd name="connsiteY16" fmla="*/ 65539 h 83988"/>
                <a:gd name="connsiteX17" fmla="*/ 55350 w 70848"/>
                <a:gd name="connsiteY17" fmla="*/ 65539 h 83988"/>
                <a:gd name="connsiteX18" fmla="*/ 55350 w 70848"/>
                <a:gd name="connsiteY18" fmla="*/ 61111 h 83988"/>
                <a:gd name="connsiteX19" fmla="*/ 55350 w 70848"/>
                <a:gd name="connsiteY19" fmla="*/ 61111 h 83988"/>
                <a:gd name="connsiteX20" fmla="*/ 55350 w 70848"/>
                <a:gd name="connsiteY20" fmla="*/ 61111 h 83988"/>
                <a:gd name="connsiteX21" fmla="*/ 55350 w 70848"/>
                <a:gd name="connsiteY21" fmla="*/ 52993 h 83988"/>
                <a:gd name="connsiteX22" fmla="*/ 55350 w 70848"/>
                <a:gd name="connsiteY22" fmla="*/ 52993 h 83988"/>
                <a:gd name="connsiteX23" fmla="*/ 55350 w 70848"/>
                <a:gd name="connsiteY23" fmla="*/ 52993 h 83988"/>
                <a:gd name="connsiteX24" fmla="*/ 55350 w 70848"/>
                <a:gd name="connsiteY24" fmla="*/ 52993 h 83988"/>
                <a:gd name="connsiteX25" fmla="*/ 55350 w 70848"/>
                <a:gd name="connsiteY25" fmla="*/ 43399 h 83988"/>
                <a:gd name="connsiteX26" fmla="*/ 47232 w 70848"/>
                <a:gd name="connsiteY26" fmla="*/ 43399 h 83988"/>
                <a:gd name="connsiteX27" fmla="*/ 47232 w 70848"/>
                <a:gd name="connsiteY27" fmla="*/ 43399 h 83988"/>
                <a:gd name="connsiteX28" fmla="*/ 56088 w 70848"/>
                <a:gd name="connsiteY28" fmla="*/ 43399 h 83988"/>
                <a:gd name="connsiteX29" fmla="*/ 56088 w 70848"/>
                <a:gd name="connsiteY29" fmla="*/ 43399 h 83988"/>
                <a:gd name="connsiteX30" fmla="*/ 56088 w 70848"/>
                <a:gd name="connsiteY30" fmla="*/ 27163 h 83988"/>
                <a:gd name="connsiteX31" fmla="*/ 56088 w 70848"/>
                <a:gd name="connsiteY31" fmla="*/ 27163 h 83988"/>
                <a:gd name="connsiteX32" fmla="*/ 56088 w 70848"/>
                <a:gd name="connsiteY32" fmla="*/ 17569 h 83988"/>
                <a:gd name="connsiteX33" fmla="*/ 56088 w 70848"/>
                <a:gd name="connsiteY33" fmla="*/ 17569 h 83988"/>
                <a:gd name="connsiteX34" fmla="*/ 56088 w 70848"/>
                <a:gd name="connsiteY34" fmla="*/ 10189 h 83988"/>
                <a:gd name="connsiteX35" fmla="*/ 56088 w 70848"/>
                <a:gd name="connsiteY35" fmla="*/ 10189 h 83988"/>
                <a:gd name="connsiteX36" fmla="*/ 47232 w 70848"/>
                <a:gd name="connsiteY36" fmla="*/ 22735 h 83988"/>
                <a:gd name="connsiteX37" fmla="*/ 47232 w 70848"/>
                <a:gd name="connsiteY37" fmla="*/ 22735 h 83988"/>
                <a:gd name="connsiteX38" fmla="*/ 47232 w 70848"/>
                <a:gd name="connsiteY38" fmla="*/ 22735 h 83988"/>
                <a:gd name="connsiteX39" fmla="*/ 58302 w 70848"/>
                <a:gd name="connsiteY39" fmla="*/ 10189 h 83988"/>
                <a:gd name="connsiteX40" fmla="*/ 47232 w 70848"/>
                <a:gd name="connsiteY40" fmla="*/ 10189 h 83988"/>
                <a:gd name="connsiteX41" fmla="*/ 47232 w 70848"/>
                <a:gd name="connsiteY41" fmla="*/ 10189 h 83988"/>
                <a:gd name="connsiteX42" fmla="*/ 56088 w 70848"/>
                <a:gd name="connsiteY42" fmla="*/ 10189 h 83988"/>
                <a:gd name="connsiteX43" fmla="*/ 61254 w 70848"/>
                <a:gd name="connsiteY43" fmla="*/ 5023 h 83988"/>
                <a:gd name="connsiteX44" fmla="*/ 66420 w 70848"/>
                <a:gd name="connsiteY44" fmla="*/ 10189 h 83988"/>
                <a:gd name="connsiteX45" fmla="*/ 66420 w 70848"/>
                <a:gd name="connsiteY45" fmla="*/ 14617 h 83988"/>
                <a:gd name="connsiteX46" fmla="*/ 66420 w 70848"/>
                <a:gd name="connsiteY46" fmla="*/ 24949 h 83988"/>
                <a:gd name="connsiteX47" fmla="*/ 66420 w 70848"/>
                <a:gd name="connsiteY47" fmla="*/ 24949 h 83988"/>
                <a:gd name="connsiteX48" fmla="*/ 66420 w 70848"/>
                <a:gd name="connsiteY48" fmla="*/ 29377 h 83988"/>
                <a:gd name="connsiteX49" fmla="*/ 66420 w 70848"/>
                <a:gd name="connsiteY49" fmla="*/ 29377 h 83988"/>
                <a:gd name="connsiteX50" fmla="*/ 66420 w 70848"/>
                <a:gd name="connsiteY50" fmla="*/ 38971 h 83988"/>
                <a:gd name="connsiteX51" fmla="*/ 66420 w 70848"/>
                <a:gd name="connsiteY51" fmla="*/ 44137 h 83988"/>
                <a:gd name="connsiteX52" fmla="*/ 66420 w 70848"/>
                <a:gd name="connsiteY52" fmla="*/ 48565 h 83988"/>
                <a:gd name="connsiteX53" fmla="*/ 66420 w 70848"/>
                <a:gd name="connsiteY53" fmla="*/ 47827 h 83988"/>
                <a:gd name="connsiteX54" fmla="*/ 66420 w 70848"/>
                <a:gd name="connsiteY54" fmla="*/ 47827 h 83988"/>
                <a:gd name="connsiteX55" fmla="*/ 66420 w 70848"/>
                <a:gd name="connsiteY55" fmla="*/ 55945 h 83988"/>
                <a:gd name="connsiteX56" fmla="*/ 66420 w 70848"/>
                <a:gd name="connsiteY56" fmla="*/ 55945 h 83988"/>
                <a:gd name="connsiteX57" fmla="*/ 66420 w 70848"/>
                <a:gd name="connsiteY57" fmla="*/ 61849 h 83988"/>
                <a:gd name="connsiteX58" fmla="*/ 66420 w 70848"/>
                <a:gd name="connsiteY58" fmla="*/ 61849 h 83988"/>
                <a:gd name="connsiteX59" fmla="*/ 66420 w 70848"/>
                <a:gd name="connsiteY59" fmla="*/ 61849 h 83988"/>
                <a:gd name="connsiteX60" fmla="*/ 64575 w 70848"/>
                <a:gd name="connsiteY60" fmla="*/ 71812 h 83988"/>
                <a:gd name="connsiteX61" fmla="*/ 54612 w 70848"/>
                <a:gd name="connsiteY61" fmla="*/ 69967 h 83988"/>
                <a:gd name="connsiteX62" fmla="*/ 54612 w 70848"/>
                <a:gd name="connsiteY62" fmla="*/ 74395 h 83988"/>
                <a:gd name="connsiteX63" fmla="*/ 54612 w 70848"/>
                <a:gd name="connsiteY63" fmla="*/ 74395 h 83988"/>
                <a:gd name="connsiteX64" fmla="*/ 54612 w 70848"/>
                <a:gd name="connsiteY64" fmla="*/ 74395 h 83988"/>
                <a:gd name="connsiteX65" fmla="*/ 47232 w 70848"/>
                <a:gd name="connsiteY65" fmla="*/ 83989 h 83988"/>
                <a:gd name="connsiteX66" fmla="*/ 47232 w 70848"/>
                <a:gd name="connsiteY66" fmla="*/ 83989 h 83988"/>
                <a:gd name="connsiteX67" fmla="*/ 47232 w 70848"/>
                <a:gd name="connsiteY67" fmla="*/ 83989 h 83988"/>
                <a:gd name="connsiteX68" fmla="*/ 54612 w 70848"/>
                <a:gd name="connsiteY68" fmla="*/ 83989 h 83988"/>
                <a:gd name="connsiteX69" fmla="*/ 54612 w 70848"/>
                <a:gd name="connsiteY69" fmla="*/ 83989 h 83988"/>
                <a:gd name="connsiteX70" fmla="*/ 54612 w 70848"/>
                <a:gd name="connsiteY70" fmla="*/ 83989 h 83988"/>
                <a:gd name="connsiteX71" fmla="*/ 47232 w 70848"/>
                <a:gd name="connsiteY71" fmla="*/ 83989 h 83988"/>
                <a:gd name="connsiteX72" fmla="*/ 47232 w 70848"/>
                <a:gd name="connsiteY72" fmla="*/ 78823 h 83988"/>
                <a:gd name="connsiteX73" fmla="*/ 47232 w 70848"/>
                <a:gd name="connsiteY73" fmla="*/ 78823 h 83988"/>
                <a:gd name="connsiteX74" fmla="*/ 47232 w 70848"/>
                <a:gd name="connsiteY74" fmla="*/ 73657 h 83988"/>
                <a:gd name="connsiteX75" fmla="*/ 47232 w 70848"/>
                <a:gd name="connsiteY75" fmla="*/ 69967 h 83988"/>
                <a:gd name="connsiteX76" fmla="*/ 54612 w 70848"/>
                <a:gd name="connsiteY76" fmla="*/ 78823 h 83988"/>
                <a:gd name="connsiteX77" fmla="*/ 54612 w 70848"/>
                <a:gd name="connsiteY77" fmla="*/ 78823 h 83988"/>
                <a:gd name="connsiteX78" fmla="*/ 54612 w 70848"/>
                <a:gd name="connsiteY78" fmla="*/ 78823 h 83988"/>
                <a:gd name="connsiteX79" fmla="*/ 47232 w 70848"/>
                <a:gd name="connsiteY79" fmla="*/ 78823 h 83988"/>
                <a:gd name="connsiteX80" fmla="*/ 54612 w 70848"/>
                <a:gd name="connsiteY80" fmla="*/ 69967 h 83988"/>
                <a:gd name="connsiteX81" fmla="*/ 54612 w 70848"/>
                <a:gd name="connsiteY81" fmla="*/ 69967 h 83988"/>
                <a:gd name="connsiteX82" fmla="*/ 59778 w 70848"/>
                <a:gd name="connsiteY82" fmla="*/ 69967 h 83988"/>
                <a:gd name="connsiteX83" fmla="*/ 59778 w 70848"/>
                <a:gd name="connsiteY83" fmla="*/ 69967 h 83988"/>
                <a:gd name="connsiteX84" fmla="*/ 59778 w 70848"/>
                <a:gd name="connsiteY84" fmla="*/ 69967 h 83988"/>
                <a:gd name="connsiteX85" fmla="*/ 59778 w 70848"/>
                <a:gd name="connsiteY85" fmla="*/ 64063 h 83988"/>
                <a:gd name="connsiteX86" fmla="*/ 59778 w 70848"/>
                <a:gd name="connsiteY86" fmla="*/ 64063 h 83988"/>
                <a:gd name="connsiteX87" fmla="*/ 59778 w 70848"/>
                <a:gd name="connsiteY87" fmla="*/ 64063 h 83988"/>
                <a:gd name="connsiteX88" fmla="*/ 59778 w 70848"/>
                <a:gd name="connsiteY88" fmla="*/ 64063 h 83988"/>
                <a:gd name="connsiteX89" fmla="*/ 59778 w 70848"/>
                <a:gd name="connsiteY89" fmla="*/ 64063 h 83988"/>
                <a:gd name="connsiteX90" fmla="*/ 59778 w 70848"/>
                <a:gd name="connsiteY90" fmla="*/ 64063 h 83988"/>
                <a:gd name="connsiteX91" fmla="*/ 59778 w 70848"/>
                <a:gd name="connsiteY91" fmla="*/ 69229 h 83988"/>
                <a:gd name="connsiteX92" fmla="*/ 59778 w 70848"/>
                <a:gd name="connsiteY92" fmla="*/ 69229 h 83988"/>
                <a:gd name="connsiteX93" fmla="*/ 47232 w 70848"/>
                <a:gd name="connsiteY93" fmla="*/ 55207 h 83988"/>
                <a:gd name="connsiteX94" fmla="*/ 47232 w 70848"/>
                <a:gd name="connsiteY94" fmla="*/ 55207 h 83988"/>
                <a:gd name="connsiteX95" fmla="*/ 54612 w 70848"/>
                <a:gd name="connsiteY95" fmla="*/ 64063 h 83988"/>
                <a:gd name="connsiteX96" fmla="*/ 54612 w 70848"/>
                <a:gd name="connsiteY96" fmla="*/ 64063 h 83988"/>
                <a:gd name="connsiteX97" fmla="*/ 54612 w 70848"/>
                <a:gd name="connsiteY97" fmla="*/ 68491 h 83988"/>
                <a:gd name="connsiteX98" fmla="*/ 54612 w 70848"/>
                <a:gd name="connsiteY98" fmla="*/ 68491 h 83988"/>
                <a:gd name="connsiteX99" fmla="*/ 47232 w 70848"/>
                <a:gd name="connsiteY99" fmla="*/ 75133 h 83988"/>
                <a:gd name="connsiteX100" fmla="*/ 70848 w 70848"/>
                <a:gd name="connsiteY100" fmla="*/ 58897 h 83988"/>
                <a:gd name="connsiteX101" fmla="*/ 70848 w 70848"/>
                <a:gd name="connsiteY101" fmla="*/ 58897 h 83988"/>
                <a:gd name="connsiteX102" fmla="*/ 70848 w 70848"/>
                <a:gd name="connsiteY102" fmla="*/ 58897 h 83988"/>
                <a:gd name="connsiteX103" fmla="*/ 70848 w 70848"/>
                <a:gd name="connsiteY103" fmla="*/ 58897 h 83988"/>
                <a:gd name="connsiteX104" fmla="*/ 70848 w 70848"/>
                <a:gd name="connsiteY104" fmla="*/ 51517 h 83988"/>
                <a:gd name="connsiteX105" fmla="*/ 70848 w 70848"/>
                <a:gd name="connsiteY105" fmla="*/ 51517 h 83988"/>
                <a:gd name="connsiteX106" fmla="*/ 70848 w 70848"/>
                <a:gd name="connsiteY106" fmla="*/ 51517 h 83988"/>
                <a:gd name="connsiteX107" fmla="*/ 70848 w 70848"/>
                <a:gd name="connsiteY107" fmla="*/ 51517 h 83988"/>
                <a:gd name="connsiteX108" fmla="*/ 70848 w 70848"/>
                <a:gd name="connsiteY108" fmla="*/ 55207 h 83988"/>
                <a:gd name="connsiteX109" fmla="*/ 64206 w 70848"/>
                <a:gd name="connsiteY109" fmla="*/ 58897 h 83988"/>
                <a:gd name="connsiteX110" fmla="*/ 64206 w 70848"/>
                <a:gd name="connsiteY110" fmla="*/ 58897 h 83988"/>
                <a:gd name="connsiteX111" fmla="*/ 64206 w 70848"/>
                <a:gd name="connsiteY111" fmla="*/ 47827 h 83988"/>
                <a:gd name="connsiteX112" fmla="*/ 64206 w 70848"/>
                <a:gd name="connsiteY112" fmla="*/ 47827 h 83988"/>
                <a:gd name="connsiteX113" fmla="*/ 64206 w 70848"/>
                <a:gd name="connsiteY113" fmla="*/ 47827 h 83988"/>
                <a:gd name="connsiteX114" fmla="*/ 64206 w 70848"/>
                <a:gd name="connsiteY114" fmla="*/ 47827 h 83988"/>
                <a:gd name="connsiteX115" fmla="*/ 64206 w 70848"/>
                <a:gd name="connsiteY115" fmla="*/ 52993 h 83988"/>
                <a:gd name="connsiteX116" fmla="*/ 64206 w 70848"/>
                <a:gd name="connsiteY116" fmla="*/ 55207 h 83988"/>
                <a:gd name="connsiteX117" fmla="*/ 64206 w 70848"/>
                <a:gd name="connsiteY117" fmla="*/ 55207 h 83988"/>
                <a:gd name="connsiteX118" fmla="*/ 64206 w 70848"/>
                <a:gd name="connsiteY118" fmla="*/ 50779 h 83988"/>
                <a:gd name="connsiteX119" fmla="*/ 47232 w 70848"/>
                <a:gd name="connsiteY119" fmla="*/ 39709 h 83988"/>
                <a:gd name="connsiteX120" fmla="*/ 55350 w 70848"/>
                <a:gd name="connsiteY120" fmla="*/ 39709 h 83988"/>
                <a:gd name="connsiteX121" fmla="*/ 55350 w 70848"/>
                <a:gd name="connsiteY121" fmla="*/ 39709 h 83988"/>
                <a:gd name="connsiteX122" fmla="*/ 55350 w 70848"/>
                <a:gd name="connsiteY122" fmla="*/ 39709 h 83988"/>
                <a:gd name="connsiteX123" fmla="*/ 55350 w 70848"/>
                <a:gd name="connsiteY123" fmla="*/ 47089 h 83988"/>
                <a:gd name="connsiteX124" fmla="*/ 55350 w 70848"/>
                <a:gd name="connsiteY124" fmla="*/ 47089 h 83988"/>
                <a:gd name="connsiteX125" fmla="*/ 55350 w 70848"/>
                <a:gd name="connsiteY125" fmla="*/ 42661 h 83988"/>
                <a:gd name="connsiteX126" fmla="*/ 55350 w 70848"/>
                <a:gd name="connsiteY126" fmla="*/ 42661 h 83988"/>
                <a:gd name="connsiteX127" fmla="*/ 55350 w 70848"/>
                <a:gd name="connsiteY127" fmla="*/ 38233 h 83988"/>
                <a:gd name="connsiteX128" fmla="*/ 55350 w 70848"/>
                <a:gd name="connsiteY128" fmla="*/ 38233 h 83988"/>
                <a:gd name="connsiteX129" fmla="*/ 55350 w 70848"/>
                <a:gd name="connsiteY129" fmla="*/ 24211 h 83988"/>
                <a:gd name="connsiteX130" fmla="*/ 55350 w 70848"/>
                <a:gd name="connsiteY130" fmla="*/ 24211 h 83988"/>
                <a:gd name="connsiteX131" fmla="*/ 55350 w 70848"/>
                <a:gd name="connsiteY131" fmla="*/ 34543 h 83988"/>
                <a:gd name="connsiteX132" fmla="*/ 55350 w 70848"/>
                <a:gd name="connsiteY132" fmla="*/ 34543 h 83988"/>
                <a:gd name="connsiteX133" fmla="*/ 55350 w 70848"/>
                <a:gd name="connsiteY133" fmla="*/ 34543 h 83988"/>
                <a:gd name="connsiteX134" fmla="*/ 47232 w 70848"/>
                <a:gd name="connsiteY134" fmla="*/ 34543 h 83988"/>
                <a:gd name="connsiteX135" fmla="*/ 55350 w 70848"/>
                <a:gd name="connsiteY135" fmla="*/ 25687 h 83988"/>
                <a:gd name="connsiteX136" fmla="*/ 55350 w 70848"/>
                <a:gd name="connsiteY136" fmla="*/ 25687 h 83988"/>
                <a:gd name="connsiteX137" fmla="*/ 55350 w 70848"/>
                <a:gd name="connsiteY137" fmla="*/ 17569 h 83988"/>
                <a:gd name="connsiteX138" fmla="*/ 55350 w 70848"/>
                <a:gd name="connsiteY138" fmla="*/ 17569 h 83988"/>
                <a:gd name="connsiteX139" fmla="*/ 47232 w 70848"/>
                <a:gd name="connsiteY139" fmla="*/ 20521 h 83988"/>
                <a:gd name="connsiteX140" fmla="*/ 47232 w 70848"/>
                <a:gd name="connsiteY140" fmla="*/ 20521 h 83988"/>
                <a:gd name="connsiteX141" fmla="*/ 58302 w 70848"/>
                <a:gd name="connsiteY141" fmla="*/ 7237 h 83988"/>
                <a:gd name="connsiteX142" fmla="*/ 58302 w 70848"/>
                <a:gd name="connsiteY142" fmla="*/ 7237 h 83988"/>
                <a:gd name="connsiteX143" fmla="*/ 58302 w 70848"/>
                <a:gd name="connsiteY143" fmla="*/ 16831 h 83988"/>
                <a:gd name="connsiteX144" fmla="*/ 58302 w 70848"/>
                <a:gd name="connsiteY144" fmla="*/ 16831 h 83988"/>
                <a:gd name="connsiteX145" fmla="*/ 58302 w 70848"/>
                <a:gd name="connsiteY145" fmla="*/ 9451 h 83988"/>
                <a:gd name="connsiteX146" fmla="*/ 58302 w 70848"/>
                <a:gd name="connsiteY146" fmla="*/ 9451 h 83988"/>
                <a:gd name="connsiteX147" fmla="*/ 58302 w 70848"/>
                <a:gd name="connsiteY147" fmla="*/ 5023 h 83988"/>
                <a:gd name="connsiteX148" fmla="*/ 53874 w 70848"/>
                <a:gd name="connsiteY148" fmla="*/ 595 h 83988"/>
                <a:gd name="connsiteX149" fmla="*/ 48708 w 70848"/>
                <a:gd name="connsiteY149" fmla="*/ 595 h 83988"/>
                <a:gd name="connsiteX150" fmla="*/ 47232 w 70848"/>
                <a:gd name="connsiteY150" fmla="*/ 595 h 83988"/>
                <a:gd name="connsiteX151" fmla="*/ 47232 w 70848"/>
                <a:gd name="connsiteY151" fmla="*/ 595 h 83988"/>
                <a:gd name="connsiteX152" fmla="*/ 56088 w 70848"/>
                <a:gd name="connsiteY152" fmla="*/ 595 h 83988"/>
                <a:gd name="connsiteX153" fmla="*/ 56088 w 70848"/>
                <a:gd name="connsiteY153" fmla="*/ 69967 h 83988"/>
                <a:gd name="connsiteX154" fmla="*/ 56088 w 70848"/>
                <a:gd name="connsiteY154" fmla="*/ 69967 h 83988"/>
                <a:gd name="connsiteX155" fmla="*/ 56088 w 70848"/>
                <a:gd name="connsiteY155" fmla="*/ 69967 h 83988"/>
                <a:gd name="connsiteX156" fmla="*/ 56088 w 70848"/>
                <a:gd name="connsiteY156" fmla="*/ 69967 h 83988"/>
                <a:gd name="connsiteX157" fmla="*/ 59778 w 70848"/>
                <a:gd name="connsiteY157" fmla="*/ 69967 h 83988"/>
                <a:gd name="connsiteX158" fmla="*/ 59778 w 70848"/>
                <a:gd name="connsiteY158" fmla="*/ 69967 h 83988"/>
                <a:gd name="connsiteX159" fmla="*/ 59778 w 70848"/>
                <a:gd name="connsiteY159" fmla="*/ 69967 h 83988"/>
                <a:gd name="connsiteX160" fmla="*/ 59778 w 70848"/>
                <a:gd name="connsiteY160" fmla="*/ 69967 h 83988"/>
                <a:gd name="connsiteX161" fmla="*/ 56088 w 70848"/>
                <a:gd name="connsiteY161" fmla="*/ 65539 h 83988"/>
                <a:gd name="connsiteX162" fmla="*/ 56088 w 70848"/>
                <a:gd name="connsiteY162" fmla="*/ 65539 h 83988"/>
                <a:gd name="connsiteX163" fmla="*/ 56088 w 70848"/>
                <a:gd name="connsiteY163" fmla="*/ 65539 h 83988"/>
                <a:gd name="connsiteX164" fmla="*/ 56088 w 70848"/>
                <a:gd name="connsiteY164" fmla="*/ 65539 h 83988"/>
                <a:gd name="connsiteX165" fmla="*/ 56088 w 70848"/>
                <a:gd name="connsiteY165" fmla="*/ 65539 h 83988"/>
                <a:gd name="connsiteX166" fmla="*/ 56088 w 70848"/>
                <a:gd name="connsiteY166" fmla="*/ 65539 h 83988"/>
                <a:gd name="connsiteX167" fmla="*/ 56088 w 70848"/>
                <a:gd name="connsiteY167" fmla="*/ 69967 h 83988"/>
                <a:gd name="connsiteX168" fmla="*/ 56088 w 70848"/>
                <a:gd name="connsiteY168" fmla="*/ 69967 h 83988"/>
                <a:gd name="connsiteX169" fmla="*/ 17712 w 70848"/>
                <a:gd name="connsiteY169" fmla="*/ 60373 h 83988"/>
                <a:gd name="connsiteX170" fmla="*/ 17712 w 70848"/>
                <a:gd name="connsiteY170" fmla="*/ 60373 h 83988"/>
                <a:gd name="connsiteX171" fmla="*/ 17712 w 70848"/>
                <a:gd name="connsiteY171" fmla="*/ 60373 h 83988"/>
                <a:gd name="connsiteX172" fmla="*/ 24354 w 70848"/>
                <a:gd name="connsiteY172" fmla="*/ 52993 h 83988"/>
                <a:gd name="connsiteX173" fmla="*/ 24354 w 70848"/>
                <a:gd name="connsiteY173" fmla="*/ 52993 h 83988"/>
                <a:gd name="connsiteX174" fmla="*/ 24354 w 70848"/>
                <a:gd name="connsiteY174" fmla="*/ 52993 h 83988"/>
                <a:gd name="connsiteX175" fmla="*/ 17712 w 70848"/>
                <a:gd name="connsiteY175" fmla="*/ 60373 h 83988"/>
                <a:gd name="connsiteX176" fmla="*/ 17712 w 70848"/>
                <a:gd name="connsiteY176" fmla="*/ 60373 h 83988"/>
                <a:gd name="connsiteX177" fmla="*/ 22878 w 70848"/>
                <a:gd name="connsiteY177" fmla="*/ 54469 h 83988"/>
                <a:gd name="connsiteX178" fmla="*/ 22878 w 70848"/>
                <a:gd name="connsiteY178" fmla="*/ 54469 h 83988"/>
                <a:gd name="connsiteX179" fmla="*/ 17712 w 70848"/>
                <a:gd name="connsiteY179" fmla="*/ 60373 h 83988"/>
                <a:gd name="connsiteX180" fmla="*/ 17712 w 70848"/>
                <a:gd name="connsiteY180" fmla="*/ 60373 h 83988"/>
                <a:gd name="connsiteX181" fmla="*/ 17712 w 70848"/>
                <a:gd name="connsiteY181" fmla="*/ 60373 h 83988"/>
                <a:gd name="connsiteX182" fmla="*/ 23616 w 70848"/>
                <a:gd name="connsiteY182" fmla="*/ 54469 h 83988"/>
                <a:gd name="connsiteX183" fmla="*/ 23616 w 70848"/>
                <a:gd name="connsiteY183" fmla="*/ 54469 h 83988"/>
                <a:gd name="connsiteX184" fmla="*/ 23616 w 70848"/>
                <a:gd name="connsiteY184" fmla="*/ 54469 h 83988"/>
                <a:gd name="connsiteX185" fmla="*/ 17712 w 70848"/>
                <a:gd name="connsiteY185" fmla="*/ 60373 h 83988"/>
                <a:gd name="connsiteX186" fmla="*/ 17712 w 70848"/>
                <a:gd name="connsiteY186" fmla="*/ 60373 h 83988"/>
                <a:gd name="connsiteX187" fmla="*/ 23616 w 70848"/>
                <a:gd name="connsiteY187" fmla="*/ 53731 h 83988"/>
                <a:gd name="connsiteX188" fmla="*/ 23616 w 70848"/>
                <a:gd name="connsiteY188" fmla="*/ 53731 h 83988"/>
                <a:gd name="connsiteX189" fmla="*/ 6642 w 70848"/>
                <a:gd name="connsiteY189" fmla="*/ 47827 h 83988"/>
                <a:gd name="connsiteX190" fmla="*/ 6642 w 70848"/>
                <a:gd name="connsiteY190" fmla="*/ 47827 h 83988"/>
                <a:gd name="connsiteX191" fmla="*/ 11070 w 70848"/>
                <a:gd name="connsiteY191" fmla="*/ 47827 h 83988"/>
                <a:gd name="connsiteX192" fmla="*/ 0 w 70848"/>
                <a:gd name="connsiteY192" fmla="*/ 41185 h 83988"/>
                <a:gd name="connsiteX193" fmla="*/ 6642 w 70848"/>
                <a:gd name="connsiteY193" fmla="*/ 43399 h 83988"/>
                <a:gd name="connsiteX194" fmla="*/ 6642 w 70848"/>
                <a:gd name="connsiteY194" fmla="*/ 43399 h 83988"/>
                <a:gd name="connsiteX195" fmla="*/ 6642 w 70848"/>
                <a:gd name="connsiteY195" fmla="*/ 43399 h 83988"/>
                <a:gd name="connsiteX196" fmla="*/ 6642 w 70848"/>
                <a:gd name="connsiteY196" fmla="*/ 43399 h 83988"/>
                <a:gd name="connsiteX197" fmla="*/ 0 w 70848"/>
                <a:gd name="connsiteY197" fmla="*/ 36757 h 83988"/>
                <a:gd name="connsiteX198" fmla="*/ 6642 w 70848"/>
                <a:gd name="connsiteY198" fmla="*/ 33805 h 83988"/>
                <a:gd name="connsiteX199" fmla="*/ 6642 w 70848"/>
                <a:gd name="connsiteY199" fmla="*/ 16831 h 83988"/>
                <a:gd name="connsiteX200" fmla="*/ 6642 w 70848"/>
                <a:gd name="connsiteY200" fmla="*/ 16831 h 83988"/>
                <a:gd name="connsiteX201" fmla="*/ 6642 w 70848"/>
                <a:gd name="connsiteY201" fmla="*/ 25687 h 83988"/>
                <a:gd name="connsiteX202" fmla="*/ 6642 w 70848"/>
                <a:gd name="connsiteY202" fmla="*/ 25687 h 83988"/>
                <a:gd name="connsiteX203" fmla="*/ 6642 w 70848"/>
                <a:gd name="connsiteY203" fmla="*/ 24211 h 83988"/>
                <a:gd name="connsiteX204" fmla="*/ 6642 w 70848"/>
                <a:gd name="connsiteY204" fmla="*/ 33067 h 83988"/>
                <a:gd name="connsiteX205" fmla="*/ 6642 w 70848"/>
                <a:gd name="connsiteY205" fmla="*/ 33067 h 83988"/>
                <a:gd name="connsiteX206" fmla="*/ 6642 w 70848"/>
                <a:gd name="connsiteY206" fmla="*/ 18307 h 83988"/>
                <a:gd name="connsiteX207" fmla="*/ 6642 w 70848"/>
                <a:gd name="connsiteY207" fmla="*/ 33805 h 83988"/>
                <a:gd name="connsiteX208" fmla="*/ 6642 w 70848"/>
                <a:gd name="connsiteY208" fmla="*/ 33805 h 83988"/>
                <a:gd name="connsiteX209" fmla="*/ 6642 w 70848"/>
                <a:gd name="connsiteY209" fmla="*/ 17569 h 83988"/>
                <a:gd name="connsiteX210" fmla="*/ 6642 w 70848"/>
                <a:gd name="connsiteY210" fmla="*/ 17569 h 83988"/>
                <a:gd name="connsiteX211" fmla="*/ 6642 w 70848"/>
                <a:gd name="connsiteY211" fmla="*/ 33805 h 83988"/>
                <a:gd name="connsiteX212" fmla="*/ 6642 w 70848"/>
                <a:gd name="connsiteY212" fmla="*/ 33805 h 83988"/>
                <a:gd name="connsiteX213" fmla="*/ 6642 w 70848"/>
                <a:gd name="connsiteY213" fmla="*/ 17569 h 83988"/>
                <a:gd name="connsiteX214" fmla="*/ 6642 w 70848"/>
                <a:gd name="connsiteY214" fmla="*/ 17569 h 83988"/>
                <a:gd name="connsiteX215" fmla="*/ 43542 w 70848"/>
                <a:gd name="connsiteY215" fmla="*/ 24211 h 83988"/>
                <a:gd name="connsiteX216" fmla="*/ 43542 w 70848"/>
                <a:gd name="connsiteY216" fmla="*/ 24211 h 83988"/>
                <a:gd name="connsiteX217" fmla="*/ 43542 w 70848"/>
                <a:gd name="connsiteY217" fmla="*/ 9451 h 83988"/>
                <a:gd name="connsiteX218" fmla="*/ 43542 w 70848"/>
                <a:gd name="connsiteY218" fmla="*/ 9451 h 83988"/>
                <a:gd name="connsiteX219" fmla="*/ 17712 w 70848"/>
                <a:gd name="connsiteY219" fmla="*/ 9451 h 83988"/>
                <a:gd name="connsiteX220" fmla="*/ 17712 w 70848"/>
                <a:gd name="connsiteY220" fmla="*/ 9451 h 83988"/>
                <a:gd name="connsiteX221" fmla="*/ 25830 w 70848"/>
                <a:gd name="connsiteY221" fmla="*/ 9451 h 83988"/>
                <a:gd name="connsiteX222" fmla="*/ 30258 w 70848"/>
                <a:gd name="connsiteY222" fmla="*/ 9451 h 83988"/>
                <a:gd name="connsiteX223" fmla="*/ 35424 w 70848"/>
                <a:gd name="connsiteY223" fmla="*/ 9451 h 83988"/>
                <a:gd name="connsiteX224" fmla="*/ 42804 w 70848"/>
                <a:gd name="connsiteY224" fmla="*/ 9451 h 83988"/>
                <a:gd name="connsiteX225" fmla="*/ 42804 w 70848"/>
                <a:gd name="connsiteY225" fmla="*/ 9451 h 83988"/>
                <a:gd name="connsiteX226" fmla="*/ 35424 w 70848"/>
                <a:gd name="connsiteY226" fmla="*/ 9451 h 83988"/>
                <a:gd name="connsiteX227" fmla="*/ 35424 w 70848"/>
                <a:gd name="connsiteY227" fmla="*/ 9451 h 83988"/>
                <a:gd name="connsiteX228" fmla="*/ 43542 w 70848"/>
                <a:gd name="connsiteY228" fmla="*/ 24211 h 83988"/>
                <a:gd name="connsiteX229" fmla="*/ 43542 w 70848"/>
                <a:gd name="connsiteY229" fmla="*/ 24211 h 83988"/>
                <a:gd name="connsiteX230" fmla="*/ 43542 w 70848"/>
                <a:gd name="connsiteY230" fmla="*/ 9451 h 83988"/>
                <a:gd name="connsiteX231" fmla="*/ 43542 w 70848"/>
                <a:gd name="connsiteY231" fmla="*/ 9451 h 83988"/>
                <a:gd name="connsiteX232" fmla="*/ 43542 w 70848"/>
                <a:gd name="connsiteY232" fmla="*/ 9451 h 83988"/>
                <a:gd name="connsiteX233" fmla="*/ 51660 w 70848"/>
                <a:gd name="connsiteY233" fmla="*/ 9451 h 83988"/>
                <a:gd name="connsiteX234" fmla="*/ 51660 w 70848"/>
                <a:gd name="connsiteY234" fmla="*/ 9451 h 83988"/>
                <a:gd name="connsiteX235" fmla="*/ 34686 w 70848"/>
                <a:gd name="connsiteY235" fmla="*/ 9451 h 83988"/>
                <a:gd name="connsiteX236" fmla="*/ 30258 w 70848"/>
                <a:gd name="connsiteY236" fmla="*/ 5023 h 83988"/>
                <a:gd name="connsiteX237" fmla="*/ 25830 w 70848"/>
                <a:gd name="connsiteY237" fmla="*/ 9451 h 83988"/>
                <a:gd name="connsiteX238" fmla="*/ 18450 w 70848"/>
                <a:gd name="connsiteY238" fmla="*/ 9451 h 83988"/>
                <a:gd name="connsiteX239" fmla="*/ 18450 w 70848"/>
                <a:gd name="connsiteY239" fmla="*/ 9451 h 83988"/>
                <a:gd name="connsiteX240" fmla="*/ 25830 w 70848"/>
                <a:gd name="connsiteY240" fmla="*/ 9451 h 83988"/>
                <a:gd name="connsiteX241" fmla="*/ 25830 w 70848"/>
                <a:gd name="connsiteY241" fmla="*/ 9451 h 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70848" h="83988">
                  <a:moveTo>
                    <a:pt x="47232" y="83989"/>
                  </a:moveTo>
                  <a:lnTo>
                    <a:pt x="47232" y="83989"/>
                  </a:lnTo>
                  <a:lnTo>
                    <a:pt x="47232" y="83989"/>
                  </a:lnTo>
                  <a:lnTo>
                    <a:pt x="53874" y="83989"/>
                  </a:lnTo>
                  <a:lnTo>
                    <a:pt x="53874" y="83989"/>
                  </a:lnTo>
                  <a:lnTo>
                    <a:pt x="47232" y="83989"/>
                  </a:lnTo>
                  <a:lnTo>
                    <a:pt x="47232" y="83989"/>
                  </a:lnTo>
                  <a:lnTo>
                    <a:pt x="47232" y="83989"/>
                  </a:lnTo>
                  <a:lnTo>
                    <a:pt x="47232" y="83989"/>
                  </a:lnTo>
                  <a:lnTo>
                    <a:pt x="47232" y="69967"/>
                  </a:lnTo>
                  <a:lnTo>
                    <a:pt x="47232" y="69967"/>
                  </a:lnTo>
                  <a:lnTo>
                    <a:pt x="47232" y="69967"/>
                  </a:lnTo>
                  <a:lnTo>
                    <a:pt x="50922" y="69967"/>
                  </a:lnTo>
                  <a:cubicBezTo>
                    <a:pt x="49814" y="68423"/>
                    <a:pt x="49814" y="66345"/>
                    <a:pt x="50922" y="64801"/>
                  </a:cubicBezTo>
                  <a:lnTo>
                    <a:pt x="47232" y="56683"/>
                  </a:lnTo>
                  <a:lnTo>
                    <a:pt x="47232" y="56683"/>
                  </a:lnTo>
                  <a:lnTo>
                    <a:pt x="55350" y="65539"/>
                  </a:lnTo>
                  <a:lnTo>
                    <a:pt x="55350" y="65539"/>
                  </a:lnTo>
                  <a:cubicBezTo>
                    <a:pt x="55670" y="64081"/>
                    <a:pt x="55670" y="62570"/>
                    <a:pt x="55350" y="61111"/>
                  </a:cubicBezTo>
                  <a:lnTo>
                    <a:pt x="55350" y="61111"/>
                  </a:lnTo>
                  <a:lnTo>
                    <a:pt x="55350" y="61111"/>
                  </a:lnTo>
                  <a:lnTo>
                    <a:pt x="55350" y="52993"/>
                  </a:lnTo>
                  <a:lnTo>
                    <a:pt x="55350" y="52993"/>
                  </a:lnTo>
                  <a:lnTo>
                    <a:pt x="55350" y="52993"/>
                  </a:lnTo>
                  <a:lnTo>
                    <a:pt x="55350" y="52993"/>
                  </a:lnTo>
                  <a:lnTo>
                    <a:pt x="55350" y="43399"/>
                  </a:lnTo>
                  <a:lnTo>
                    <a:pt x="47232" y="43399"/>
                  </a:lnTo>
                  <a:lnTo>
                    <a:pt x="47232" y="43399"/>
                  </a:lnTo>
                  <a:lnTo>
                    <a:pt x="56088" y="43399"/>
                  </a:lnTo>
                  <a:cubicBezTo>
                    <a:pt x="56088" y="43399"/>
                    <a:pt x="56088" y="43399"/>
                    <a:pt x="56088" y="43399"/>
                  </a:cubicBezTo>
                  <a:lnTo>
                    <a:pt x="56088" y="27163"/>
                  </a:lnTo>
                  <a:lnTo>
                    <a:pt x="56088" y="27163"/>
                  </a:lnTo>
                  <a:lnTo>
                    <a:pt x="56088" y="17569"/>
                  </a:lnTo>
                  <a:lnTo>
                    <a:pt x="56088" y="17569"/>
                  </a:lnTo>
                  <a:lnTo>
                    <a:pt x="56088" y="10189"/>
                  </a:lnTo>
                  <a:lnTo>
                    <a:pt x="56088" y="10189"/>
                  </a:lnTo>
                  <a:lnTo>
                    <a:pt x="47232" y="22735"/>
                  </a:lnTo>
                  <a:lnTo>
                    <a:pt x="47232" y="22735"/>
                  </a:lnTo>
                  <a:lnTo>
                    <a:pt x="47232" y="22735"/>
                  </a:lnTo>
                  <a:lnTo>
                    <a:pt x="58302" y="10189"/>
                  </a:lnTo>
                  <a:lnTo>
                    <a:pt x="47232" y="10189"/>
                  </a:lnTo>
                  <a:lnTo>
                    <a:pt x="47232" y="10189"/>
                  </a:lnTo>
                  <a:lnTo>
                    <a:pt x="56088" y="10189"/>
                  </a:lnTo>
                  <a:cubicBezTo>
                    <a:pt x="56088" y="7336"/>
                    <a:pt x="58401" y="5023"/>
                    <a:pt x="61254" y="5023"/>
                  </a:cubicBezTo>
                  <a:cubicBezTo>
                    <a:pt x="64107" y="5023"/>
                    <a:pt x="66420" y="7336"/>
                    <a:pt x="66420" y="10189"/>
                  </a:cubicBezTo>
                  <a:cubicBezTo>
                    <a:pt x="67211" y="11559"/>
                    <a:pt x="67211" y="13247"/>
                    <a:pt x="66420" y="14617"/>
                  </a:cubicBezTo>
                  <a:lnTo>
                    <a:pt x="66420" y="24949"/>
                  </a:lnTo>
                  <a:lnTo>
                    <a:pt x="66420" y="24949"/>
                  </a:lnTo>
                  <a:lnTo>
                    <a:pt x="66420" y="29377"/>
                  </a:lnTo>
                  <a:lnTo>
                    <a:pt x="66420" y="29377"/>
                  </a:lnTo>
                  <a:lnTo>
                    <a:pt x="66420" y="38971"/>
                  </a:lnTo>
                  <a:cubicBezTo>
                    <a:pt x="67213" y="40602"/>
                    <a:pt x="67213" y="42506"/>
                    <a:pt x="66420" y="44137"/>
                  </a:cubicBezTo>
                  <a:cubicBezTo>
                    <a:pt x="67211" y="45507"/>
                    <a:pt x="67211" y="47195"/>
                    <a:pt x="66420" y="48565"/>
                  </a:cubicBezTo>
                  <a:lnTo>
                    <a:pt x="66420" y="47827"/>
                  </a:lnTo>
                  <a:lnTo>
                    <a:pt x="66420" y="47827"/>
                  </a:lnTo>
                  <a:lnTo>
                    <a:pt x="66420" y="55945"/>
                  </a:lnTo>
                  <a:lnTo>
                    <a:pt x="66420" y="55945"/>
                  </a:lnTo>
                  <a:cubicBezTo>
                    <a:pt x="66839" y="57890"/>
                    <a:pt x="66839" y="59904"/>
                    <a:pt x="66420" y="61849"/>
                  </a:cubicBezTo>
                  <a:lnTo>
                    <a:pt x="66420" y="61849"/>
                  </a:lnTo>
                  <a:cubicBezTo>
                    <a:pt x="66420" y="61849"/>
                    <a:pt x="66420" y="61849"/>
                    <a:pt x="66420" y="61849"/>
                  </a:cubicBezTo>
                  <a:cubicBezTo>
                    <a:pt x="68662" y="65109"/>
                    <a:pt x="67835" y="69570"/>
                    <a:pt x="64575" y="71812"/>
                  </a:cubicBezTo>
                  <a:cubicBezTo>
                    <a:pt x="61315" y="74054"/>
                    <a:pt x="56854" y="73227"/>
                    <a:pt x="54612" y="69967"/>
                  </a:cubicBezTo>
                  <a:lnTo>
                    <a:pt x="54612" y="74395"/>
                  </a:lnTo>
                  <a:lnTo>
                    <a:pt x="54612" y="74395"/>
                  </a:lnTo>
                  <a:lnTo>
                    <a:pt x="54612" y="74395"/>
                  </a:lnTo>
                  <a:lnTo>
                    <a:pt x="47232" y="83989"/>
                  </a:lnTo>
                  <a:close/>
                  <a:moveTo>
                    <a:pt x="47232" y="83989"/>
                  </a:moveTo>
                  <a:lnTo>
                    <a:pt x="47232" y="83989"/>
                  </a:lnTo>
                  <a:lnTo>
                    <a:pt x="54612" y="83989"/>
                  </a:lnTo>
                  <a:lnTo>
                    <a:pt x="54612" y="83989"/>
                  </a:lnTo>
                  <a:lnTo>
                    <a:pt x="54612" y="83989"/>
                  </a:lnTo>
                  <a:lnTo>
                    <a:pt x="47232" y="83989"/>
                  </a:lnTo>
                  <a:close/>
                  <a:moveTo>
                    <a:pt x="47232" y="78823"/>
                  </a:moveTo>
                  <a:lnTo>
                    <a:pt x="47232" y="78823"/>
                  </a:lnTo>
                  <a:lnTo>
                    <a:pt x="47232" y="73657"/>
                  </a:lnTo>
                  <a:lnTo>
                    <a:pt x="47232" y="69967"/>
                  </a:lnTo>
                  <a:close/>
                  <a:moveTo>
                    <a:pt x="54612" y="78823"/>
                  </a:moveTo>
                  <a:lnTo>
                    <a:pt x="54612" y="78823"/>
                  </a:lnTo>
                  <a:lnTo>
                    <a:pt x="54612" y="78823"/>
                  </a:lnTo>
                  <a:lnTo>
                    <a:pt x="47232" y="78823"/>
                  </a:lnTo>
                  <a:lnTo>
                    <a:pt x="54612" y="69967"/>
                  </a:lnTo>
                  <a:lnTo>
                    <a:pt x="54612" y="69967"/>
                  </a:lnTo>
                  <a:cubicBezTo>
                    <a:pt x="56243" y="70760"/>
                    <a:pt x="58147" y="70760"/>
                    <a:pt x="59778" y="69967"/>
                  </a:cubicBezTo>
                  <a:lnTo>
                    <a:pt x="59778" y="69967"/>
                  </a:lnTo>
                  <a:lnTo>
                    <a:pt x="59778" y="69967"/>
                  </a:lnTo>
                  <a:lnTo>
                    <a:pt x="59778" y="64063"/>
                  </a:lnTo>
                  <a:lnTo>
                    <a:pt x="59778" y="64063"/>
                  </a:lnTo>
                  <a:lnTo>
                    <a:pt x="59778" y="64063"/>
                  </a:lnTo>
                  <a:lnTo>
                    <a:pt x="59778" y="64063"/>
                  </a:lnTo>
                  <a:lnTo>
                    <a:pt x="59778" y="64063"/>
                  </a:lnTo>
                  <a:lnTo>
                    <a:pt x="59778" y="64063"/>
                  </a:lnTo>
                  <a:cubicBezTo>
                    <a:pt x="59684" y="65784"/>
                    <a:pt x="59684" y="67508"/>
                    <a:pt x="59778" y="69229"/>
                  </a:cubicBezTo>
                  <a:lnTo>
                    <a:pt x="59778" y="69229"/>
                  </a:lnTo>
                  <a:lnTo>
                    <a:pt x="47232" y="55207"/>
                  </a:lnTo>
                  <a:lnTo>
                    <a:pt x="47232" y="55207"/>
                  </a:lnTo>
                  <a:lnTo>
                    <a:pt x="54612" y="64063"/>
                  </a:lnTo>
                  <a:lnTo>
                    <a:pt x="54612" y="64063"/>
                  </a:lnTo>
                  <a:cubicBezTo>
                    <a:pt x="53821" y="65433"/>
                    <a:pt x="53821" y="67121"/>
                    <a:pt x="54612" y="68491"/>
                  </a:cubicBezTo>
                  <a:lnTo>
                    <a:pt x="54612" y="68491"/>
                  </a:lnTo>
                  <a:cubicBezTo>
                    <a:pt x="52836" y="71363"/>
                    <a:pt x="50275" y="73668"/>
                    <a:pt x="47232" y="75133"/>
                  </a:cubicBezTo>
                  <a:close/>
                  <a:moveTo>
                    <a:pt x="70848" y="58897"/>
                  </a:moveTo>
                  <a:lnTo>
                    <a:pt x="70848" y="58897"/>
                  </a:lnTo>
                  <a:lnTo>
                    <a:pt x="70848" y="58897"/>
                  </a:lnTo>
                  <a:lnTo>
                    <a:pt x="70848" y="58897"/>
                  </a:lnTo>
                  <a:lnTo>
                    <a:pt x="70848" y="51517"/>
                  </a:lnTo>
                  <a:lnTo>
                    <a:pt x="70848" y="51517"/>
                  </a:lnTo>
                  <a:lnTo>
                    <a:pt x="70848" y="51517"/>
                  </a:lnTo>
                  <a:lnTo>
                    <a:pt x="70848" y="51517"/>
                  </a:lnTo>
                  <a:lnTo>
                    <a:pt x="70848" y="55207"/>
                  </a:lnTo>
                  <a:close/>
                  <a:moveTo>
                    <a:pt x="64206" y="58897"/>
                  </a:moveTo>
                  <a:lnTo>
                    <a:pt x="64206" y="58897"/>
                  </a:lnTo>
                  <a:lnTo>
                    <a:pt x="64206" y="47827"/>
                  </a:lnTo>
                  <a:lnTo>
                    <a:pt x="64206" y="47827"/>
                  </a:lnTo>
                  <a:lnTo>
                    <a:pt x="64206" y="47827"/>
                  </a:lnTo>
                  <a:lnTo>
                    <a:pt x="64206" y="47827"/>
                  </a:lnTo>
                  <a:close/>
                  <a:moveTo>
                    <a:pt x="64206" y="52993"/>
                  </a:moveTo>
                  <a:lnTo>
                    <a:pt x="64206" y="55207"/>
                  </a:lnTo>
                  <a:lnTo>
                    <a:pt x="64206" y="55207"/>
                  </a:lnTo>
                  <a:lnTo>
                    <a:pt x="64206" y="50779"/>
                  </a:lnTo>
                  <a:close/>
                  <a:moveTo>
                    <a:pt x="47232" y="39709"/>
                  </a:moveTo>
                  <a:lnTo>
                    <a:pt x="55350" y="39709"/>
                  </a:lnTo>
                  <a:lnTo>
                    <a:pt x="55350" y="39709"/>
                  </a:lnTo>
                  <a:lnTo>
                    <a:pt x="55350" y="39709"/>
                  </a:lnTo>
                  <a:lnTo>
                    <a:pt x="55350" y="47089"/>
                  </a:lnTo>
                  <a:lnTo>
                    <a:pt x="55350" y="47089"/>
                  </a:lnTo>
                  <a:lnTo>
                    <a:pt x="55350" y="42661"/>
                  </a:lnTo>
                  <a:lnTo>
                    <a:pt x="55350" y="42661"/>
                  </a:lnTo>
                  <a:cubicBezTo>
                    <a:pt x="56141" y="41291"/>
                    <a:pt x="56141" y="39603"/>
                    <a:pt x="55350" y="38233"/>
                  </a:cubicBezTo>
                  <a:lnTo>
                    <a:pt x="55350" y="38233"/>
                  </a:lnTo>
                  <a:lnTo>
                    <a:pt x="55350" y="24211"/>
                  </a:lnTo>
                  <a:lnTo>
                    <a:pt x="55350" y="24211"/>
                  </a:lnTo>
                  <a:lnTo>
                    <a:pt x="55350" y="34543"/>
                  </a:lnTo>
                  <a:lnTo>
                    <a:pt x="55350" y="34543"/>
                  </a:lnTo>
                  <a:lnTo>
                    <a:pt x="55350" y="34543"/>
                  </a:lnTo>
                  <a:lnTo>
                    <a:pt x="47232" y="34543"/>
                  </a:lnTo>
                  <a:close/>
                  <a:moveTo>
                    <a:pt x="55350" y="25687"/>
                  </a:moveTo>
                  <a:lnTo>
                    <a:pt x="55350" y="25687"/>
                  </a:lnTo>
                  <a:lnTo>
                    <a:pt x="55350" y="17569"/>
                  </a:lnTo>
                  <a:lnTo>
                    <a:pt x="55350" y="17569"/>
                  </a:lnTo>
                  <a:close/>
                  <a:moveTo>
                    <a:pt x="47232" y="20521"/>
                  </a:moveTo>
                  <a:lnTo>
                    <a:pt x="47232" y="20521"/>
                  </a:lnTo>
                  <a:lnTo>
                    <a:pt x="58302" y="7237"/>
                  </a:lnTo>
                  <a:lnTo>
                    <a:pt x="58302" y="7237"/>
                  </a:lnTo>
                  <a:lnTo>
                    <a:pt x="58302" y="16831"/>
                  </a:lnTo>
                  <a:lnTo>
                    <a:pt x="58302" y="16831"/>
                  </a:lnTo>
                  <a:lnTo>
                    <a:pt x="58302" y="9451"/>
                  </a:lnTo>
                  <a:lnTo>
                    <a:pt x="58302" y="9451"/>
                  </a:lnTo>
                  <a:cubicBezTo>
                    <a:pt x="59093" y="8081"/>
                    <a:pt x="59093" y="6393"/>
                    <a:pt x="58302" y="5023"/>
                  </a:cubicBezTo>
                  <a:cubicBezTo>
                    <a:pt x="58302" y="2577"/>
                    <a:pt x="56320" y="595"/>
                    <a:pt x="53874" y="595"/>
                  </a:cubicBezTo>
                  <a:cubicBezTo>
                    <a:pt x="52243" y="-198"/>
                    <a:pt x="50339" y="-198"/>
                    <a:pt x="48708" y="595"/>
                  </a:cubicBezTo>
                  <a:lnTo>
                    <a:pt x="47232" y="595"/>
                  </a:lnTo>
                  <a:lnTo>
                    <a:pt x="47232" y="595"/>
                  </a:lnTo>
                  <a:lnTo>
                    <a:pt x="56088" y="595"/>
                  </a:lnTo>
                  <a:close/>
                  <a:moveTo>
                    <a:pt x="56088" y="69967"/>
                  </a:moveTo>
                  <a:lnTo>
                    <a:pt x="56088" y="69967"/>
                  </a:lnTo>
                  <a:lnTo>
                    <a:pt x="56088" y="69967"/>
                  </a:lnTo>
                  <a:lnTo>
                    <a:pt x="56088" y="69967"/>
                  </a:lnTo>
                  <a:lnTo>
                    <a:pt x="59778" y="69967"/>
                  </a:lnTo>
                  <a:lnTo>
                    <a:pt x="59778" y="69967"/>
                  </a:lnTo>
                  <a:lnTo>
                    <a:pt x="59778" y="69967"/>
                  </a:lnTo>
                  <a:lnTo>
                    <a:pt x="59778" y="69967"/>
                  </a:lnTo>
                  <a:close/>
                  <a:moveTo>
                    <a:pt x="56088" y="65539"/>
                  </a:moveTo>
                  <a:lnTo>
                    <a:pt x="56088" y="65539"/>
                  </a:lnTo>
                  <a:cubicBezTo>
                    <a:pt x="56088" y="65539"/>
                    <a:pt x="56088" y="65539"/>
                    <a:pt x="56088" y="65539"/>
                  </a:cubicBezTo>
                  <a:lnTo>
                    <a:pt x="56088" y="65539"/>
                  </a:lnTo>
                  <a:cubicBezTo>
                    <a:pt x="56088" y="65539"/>
                    <a:pt x="56088" y="65539"/>
                    <a:pt x="56088" y="65539"/>
                  </a:cubicBezTo>
                  <a:cubicBezTo>
                    <a:pt x="56088" y="65539"/>
                    <a:pt x="56088" y="65539"/>
                    <a:pt x="56088" y="65539"/>
                  </a:cubicBezTo>
                  <a:lnTo>
                    <a:pt x="56088" y="69967"/>
                  </a:lnTo>
                  <a:lnTo>
                    <a:pt x="56088" y="69967"/>
                  </a:lnTo>
                  <a:close/>
                  <a:moveTo>
                    <a:pt x="17712" y="60373"/>
                  </a:moveTo>
                  <a:lnTo>
                    <a:pt x="17712" y="60373"/>
                  </a:lnTo>
                  <a:lnTo>
                    <a:pt x="17712" y="60373"/>
                  </a:lnTo>
                  <a:lnTo>
                    <a:pt x="24354" y="52993"/>
                  </a:lnTo>
                  <a:lnTo>
                    <a:pt x="24354" y="52993"/>
                  </a:lnTo>
                  <a:lnTo>
                    <a:pt x="24354" y="52993"/>
                  </a:lnTo>
                  <a:close/>
                  <a:moveTo>
                    <a:pt x="17712" y="60373"/>
                  </a:moveTo>
                  <a:lnTo>
                    <a:pt x="17712" y="60373"/>
                  </a:lnTo>
                  <a:lnTo>
                    <a:pt x="22878" y="54469"/>
                  </a:lnTo>
                  <a:lnTo>
                    <a:pt x="22878" y="54469"/>
                  </a:lnTo>
                  <a:close/>
                  <a:moveTo>
                    <a:pt x="17712" y="60373"/>
                  </a:moveTo>
                  <a:lnTo>
                    <a:pt x="17712" y="60373"/>
                  </a:lnTo>
                  <a:lnTo>
                    <a:pt x="17712" y="60373"/>
                  </a:lnTo>
                  <a:lnTo>
                    <a:pt x="23616" y="54469"/>
                  </a:lnTo>
                  <a:lnTo>
                    <a:pt x="23616" y="54469"/>
                  </a:lnTo>
                  <a:lnTo>
                    <a:pt x="23616" y="54469"/>
                  </a:lnTo>
                  <a:close/>
                  <a:moveTo>
                    <a:pt x="17712" y="60373"/>
                  </a:moveTo>
                  <a:lnTo>
                    <a:pt x="17712" y="60373"/>
                  </a:lnTo>
                  <a:lnTo>
                    <a:pt x="23616" y="53731"/>
                  </a:lnTo>
                  <a:lnTo>
                    <a:pt x="23616" y="53731"/>
                  </a:lnTo>
                  <a:close/>
                  <a:moveTo>
                    <a:pt x="6642" y="47827"/>
                  </a:moveTo>
                  <a:lnTo>
                    <a:pt x="6642" y="47827"/>
                  </a:lnTo>
                  <a:lnTo>
                    <a:pt x="11070" y="47827"/>
                  </a:lnTo>
                  <a:lnTo>
                    <a:pt x="0" y="41185"/>
                  </a:lnTo>
                  <a:close/>
                  <a:moveTo>
                    <a:pt x="6642" y="43399"/>
                  </a:moveTo>
                  <a:lnTo>
                    <a:pt x="6642" y="43399"/>
                  </a:lnTo>
                  <a:cubicBezTo>
                    <a:pt x="6642" y="43399"/>
                    <a:pt x="6642" y="43399"/>
                    <a:pt x="6642" y="43399"/>
                  </a:cubicBezTo>
                  <a:lnTo>
                    <a:pt x="6642" y="43399"/>
                  </a:lnTo>
                  <a:cubicBezTo>
                    <a:pt x="6642" y="43399"/>
                    <a:pt x="738" y="36757"/>
                    <a:pt x="0" y="36757"/>
                  </a:cubicBezTo>
                  <a:close/>
                  <a:moveTo>
                    <a:pt x="6642" y="33805"/>
                  </a:moveTo>
                  <a:lnTo>
                    <a:pt x="6642" y="16831"/>
                  </a:lnTo>
                  <a:lnTo>
                    <a:pt x="6642" y="16831"/>
                  </a:lnTo>
                  <a:lnTo>
                    <a:pt x="6642" y="25687"/>
                  </a:lnTo>
                  <a:lnTo>
                    <a:pt x="6642" y="25687"/>
                  </a:lnTo>
                  <a:close/>
                  <a:moveTo>
                    <a:pt x="6642" y="24211"/>
                  </a:moveTo>
                  <a:lnTo>
                    <a:pt x="6642" y="33067"/>
                  </a:lnTo>
                  <a:lnTo>
                    <a:pt x="6642" y="33067"/>
                  </a:lnTo>
                  <a:lnTo>
                    <a:pt x="6642" y="18307"/>
                  </a:lnTo>
                  <a:close/>
                  <a:moveTo>
                    <a:pt x="6642" y="33805"/>
                  </a:moveTo>
                  <a:lnTo>
                    <a:pt x="6642" y="33805"/>
                  </a:lnTo>
                  <a:lnTo>
                    <a:pt x="6642" y="17569"/>
                  </a:lnTo>
                  <a:lnTo>
                    <a:pt x="6642" y="17569"/>
                  </a:lnTo>
                  <a:close/>
                  <a:moveTo>
                    <a:pt x="6642" y="33805"/>
                  </a:moveTo>
                  <a:lnTo>
                    <a:pt x="6642" y="33805"/>
                  </a:lnTo>
                  <a:lnTo>
                    <a:pt x="6642" y="17569"/>
                  </a:lnTo>
                  <a:lnTo>
                    <a:pt x="6642" y="17569"/>
                  </a:lnTo>
                  <a:close/>
                  <a:moveTo>
                    <a:pt x="43542" y="24211"/>
                  </a:moveTo>
                  <a:lnTo>
                    <a:pt x="43542" y="24211"/>
                  </a:lnTo>
                  <a:lnTo>
                    <a:pt x="43542" y="9451"/>
                  </a:lnTo>
                  <a:lnTo>
                    <a:pt x="43542" y="9451"/>
                  </a:lnTo>
                  <a:lnTo>
                    <a:pt x="17712" y="9451"/>
                  </a:lnTo>
                  <a:lnTo>
                    <a:pt x="17712" y="9451"/>
                  </a:lnTo>
                  <a:lnTo>
                    <a:pt x="25830" y="9451"/>
                  </a:lnTo>
                  <a:cubicBezTo>
                    <a:pt x="27200" y="8660"/>
                    <a:pt x="28888" y="8660"/>
                    <a:pt x="30258" y="9451"/>
                  </a:cubicBezTo>
                  <a:cubicBezTo>
                    <a:pt x="31889" y="8658"/>
                    <a:pt x="33793" y="8658"/>
                    <a:pt x="35424" y="9451"/>
                  </a:cubicBezTo>
                  <a:lnTo>
                    <a:pt x="42804" y="9451"/>
                  </a:lnTo>
                  <a:lnTo>
                    <a:pt x="42804" y="9451"/>
                  </a:lnTo>
                  <a:lnTo>
                    <a:pt x="35424" y="9451"/>
                  </a:lnTo>
                  <a:cubicBezTo>
                    <a:pt x="35424" y="9451"/>
                    <a:pt x="35424" y="9451"/>
                    <a:pt x="35424" y="9451"/>
                  </a:cubicBezTo>
                  <a:close/>
                  <a:moveTo>
                    <a:pt x="43542" y="24211"/>
                  </a:moveTo>
                  <a:lnTo>
                    <a:pt x="43542" y="24211"/>
                  </a:lnTo>
                  <a:lnTo>
                    <a:pt x="43542" y="9451"/>
                  </a:lnTo>
                  <a:lnTo>
                    <a:pt x="43542" y="9451"/>
                  </a:lnTo>
                  <a:cubicBezTo>
                    <a:pt x="43542" y="9451"/>
                    <a:pt x="43542" y="9451"/>
                    <a:pt x="43542" y="9451"/>
                  </a:cubicBezTo>
                  <a:lnTo>
                    <a:pt x="51660" y="9451"/>
                  </a:lnTo>
                  <a:lnTo>
                    <a:pt x="51660" y="9451"/>
                  </a:lnTo>
                  <a:lnTo>
                    <a:pt x="34686" y="9451"/>
                  </a:lnTo>
                  <a:cubicBezTo>
                    <a:pt x="34686" y="7005"/>
                    <a:pt x="32704" y="5023"/>
                    <a:pt x="30258" y="5023"/>
                  </a:cubicBezTo>
                  <a:cubicBezTo>
                    <a:pt x="27812" y="5023"/>
                    <a:pt x="25830" y="7005"/>
                    <a:pt x="25830" y="9451"/>
                  </a:cubicBezTo>
                  <a:lnTo>
                    <a:pt x="18450" y="9451"/>
                  </a:lnTo>
                  <a:lnTo>
                    <a:pt x="18450" y="9451"/>
                  </a:lnTo>
                  <a:lnTo>
                    <a:pt x="25830" y="9451"/>
                  </a:lnTo>
                  <a:lnTo>
                    <a:pt x="25830" y="9451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312CC683-26A0-4707-9E62-C49DCF15F214}"/>
                </a:ext>
              </a:extLst>
            </p:cNvPr>
            <p:cNvSpPr/>
            <p:nvPr/>
          </p:nvSpPr>
          <p:spPr>
            <a:xfrm>
              <a:off x="9925697" y="2050334"/>
              <a:ext cx="68634" cy="80441"/>
            </a:xfrm>
            <a:custGeom>
              <a:avLst/>
              <a:gdLst>
                <a:gd name="connsiteX0" fmla="*/ 32472 w 68634"/>
                <a:gd name="connsiteY0" fmla="*/ 80442 h 80441"/>
                <a:gd name="connsiteX1" fmla="*/ 32472 w 68634"/>
                <a:gd name="connsiteY1" fmla="*/ 80442 h 80441"/>
                <a:gd name="connsiteX2" fmla="*/ 32472 w 68634"/>
                <a:gd name="connsiteY2" fmla="*/ 80442 h 80441"/>
                <a:gd name="connsiteX3" fmla="*/ 32472 w 68634"/>
                <a:gd name="connsiteY3" fmla="*/ 80442 h 80441"/>
                <a:gd name="connsiteX4" fmla="*/ 32472 w 68634"/>
                <a:gd name="connsiteY4" fmla="*/ 80442 h 80441"/>
                <a:gd name="connsiteX5" fmla="*/ 32472 w 68634"/>
                <a:gd name="connsiteY5" fmla="*/ 76014 h 80441"/>
                <a:gd name="connsiteX6" fmla="*/ 32472 w 68634"/>
                <a:gd name="connsiteY6" fmla="*/ 76014 h 80441"/>
                <a:gd name="connsiteX7" fmla="*/ 32472 w 68634"/>
                <a:gd name="connsiteY7" fmla="*/ 76014 h 80441"/>
                <a:gd name="connsiteX8" fmla="*/ 32472 w 68634"/>
                <a:gd name="connsiteY8" fmla="*/ 76014 h 80441"/>
                <a:gd name="connsiteX9" fmla="*/ 32472 w 68634"/>
                <a:gd name="connsiteY9" fmla="*/ 76014 h 80441"/>
                <a:gd name="connsiteX10" fmla="*/ 32472 w 68634"/>
                <a:gd name="connsiteY10" fmla="*/ 63468 h 80441"/>
                <a:gd name="connsiteX11" fmla="*/ 32472 w 68634"/>
                <a:gd name="connsiteY11" fmla="*/ 63468 h 80441"/>
                <a:gd name="connsiteX12" fmla="*/ 32472 w 68634"/>
                <a:gd name="connsiteY12" fmla="*/ 53874 h 80441"/>
                <a:gd name="connsiteX13" fmla="*/ 32472 w 68634"/>
                <a:gd name="connsiteY13" fmla="*/ 53874 h 80441"/>
                <a:gd name="connsiteX14" fmla="*/ 32472 w 68634"/>
                <a:gd name="connsiteY14" fmla="*/ 63468 h 80441"/>
                <a:gd name="connsiteX15" fmla="*/ 32472 w 68634"/>
                <a:gd name="connsiteY15" fmla="*/ 63468 h 80441"/>
                <a:gd name="connsiteX16" fmla="*/ 32472 w 68634"/>
                <a:gd name="connsiteY16" fmla="*/ 53874 h 80441"/>
                <a:gd name="connsiteX17" fmla="*/ 32472 w 68634"/>
                <a:gd name="connsiteY17" fmla="*/ 53874 h 80441"/>
                <a:gd name="connsiteX18" fmla="*/ 38376 w 68634"/>
                <a:gd name="connsiteY18" fmla="*/ 63468 h 80441"/>
                <a:gd name="connsiteX19" fmla="*/ 38376 w 68634"/>
                <a:gd name="connsiteY19" fmla="*/ 53136 h 80441"/>
                <a:gd name="connsiteX20" fmla="*/ 38376 w 68634"/>
                <a:gd name="connsiteY20" fmla="*/ 53136 h 80441"/>
                <a:gd name="connsiteX21" fmla="*/ 38376 w 68634"/>
                <a:gd name="connsiteY21" fmla="*/ 66420 h 80441"/>
                <a:gd name="connsiteX22" fmla="*/ 38376 w 68634"/>
                <a:gd name="connsiteY22" fmla="*/ 53874 h 80441"/>
                <a:gd name="connsiteX23" fmla="*/ 38376 w 68634"/>
                <a:gd name="connsiteY23" fmla="*/ 66420 h 80441"/>
                <a:gd name="connsiteX24" fmla="*/ 38376 w 68634"/>
                <a:gd name="connsiteY24" fmla="*/ 66420 h 80441"/>
                <a:gd name="connsiteX25" fmla="*/ 38376 w 68634"/>
                <a:gd name="connsiteY25" fmla="*/ 59040 h 80441"/>
                <a:gd name="connsiteX26" fmla="*/ 48708 w 68634"/>
                <a:gd name="connsiteY26" fmla="*/ 53874 h 80441"/>
                <a:gd name="connsiteX27" fmla="*/ 48708 w 68634"/>
                <a:gd name="connsiteY27" fmla="*/ 53874 h 80441"/>
                <a:gd name="connsiteX28" fmla="*/ 42804 w 68634"/>
                <a:gd name="connsiteY28" fmla="*/ 47970 h 80441"/>
                <a:gd name="connsiteX29" fmla="*/ 42804 w 68634"/>
                <a:gd name="connsiteY29" fmla="*/ 47970 h 80441"/>
                <a:gd name="connsiteX30" fmla="*/ 50184 w 68634"/>
                <a:gd name="connsiteY30" fmla="*/ 56088 h 80441"/>
                <a:gd name="connsiteX31" fmla="*/ 43542 w 68634"/>
                <a:gd name="connsiteY31" fmla="*/ 47232 h 80441"/>
                <a:gd name="connsiteX32" fmla="*/ 48708 w 68634"/>
                <a:gd name="connsiteY32" fmla="*/ 53136 h 80441"/>
                <a:gd name="connsiteX33" fmla="*/ 48708 w 68634"/>
                <a:gd name="connsiteY33" fmla="*/ 53136 h 80441"/>
                <a:gd name="connsiteX34" fmla="*/ 42066 w 68634"/>
                <a:gd name="connsiteY34" fmla="*/ 46494 h 80441"/>
                <a:gd name="connsiteX35" fmla="*/ 54612 w 68634"/>
                <a:gd name="connsiteY35" fmla="*/ 47232 h 80441"/>
                <a:gd name="connsiteX36" fmla="*/ 49446 w 68634"/>
                <a:gd name="connsiteY36" fmla="*/ 47232 h 80441"/>
                <a:gd name="connsiteX37" fmla="*/ 42804 w 68634"/>
                <a:gd name="connsiteY37" fmla="*/ 39852 h 80441"/>
                <a:gd name="connsiteX38" fmla="*/ 42804 w 68634"/>
                <a:gd name="connsiteY38" fmla="*/ 39852 h 80441"/>
                <a:gd name="connsiteX39" fmla="*/ 49446 w 68634"/>
                <a:gd name="connsiteY39" fmla="*/ 39852 h 80441"/>
                <a:gd name="connsiteX40" fmla="*/ 55350 w 68634"/>
                <a:gd name="connsiteY40" fmla="*/ 45756 h 80441"/>
                <a:gd name="connsiteX41" fmla="*/ 49446 w 68634"/>
                <a:gd name="connsiteY41" fmla="*/ 45756 h 80441"/>
                <a:gd name="connsiteX42" fmla="*/ 47970 w 68634"/>
                <a:gd name="connsiteY42" fmla="*/ 39852 h 80441"/>
                <a:gd name="connsiteX43" fmla="*/ 49446 w 68634"/>
                <a:gd name="connsiteY43" fmla="*/ 52398 h 80441"/>
                <a:gd name="connsiteX44" fmla="*/ 49446 w 68634"/>
                <a:gd name="connsiteY44" fmla="*/ 52398 h 80441"/>
                <a:gd name="connsiteX45" fmla="*/ 49446 w 68634"/>
                <a:gd name="connsiteY45" fmla="*/ 44280 h 80441"/>
                <a:gd name="connsiteX46" fmla="*/ 49446 w 68634"/>
                <a:gd name="connsiteY46" fmla="*/ 39852 h 80441"/>
                <a:gd name="connsiteX47" fmla="*/ 42804 w 68634"/>
                <a:gd name="connsiteY47" fmla="*/ 39852 h 80441"/>
                <a:gd name="connsiteX48" fmla="*/ 42804 w 68634"/>
                <a:gd name="connsiteY48" fmla="*/ 39852 h 80441"/>
                <a:gd name="connsiteX49" fmla="*/ 53874 w 68634"/>
                <a:gd name="connsiteY49" fmla="*/ 39852 h 80441"/>
                <a:gd name="connsiteX50" fmla="*/ 41328 w 68634"/>
                <a:gd name="connsiteY50" fmla="*/ 39852 h 80441"/>
                <a:gd name="connsiteX51" fmla="*/ 49446 w 68634"/>
                <a:gd name="connsiteY51" fmla="*/ 39852 h 80441"/>
                <a:gd name="connsiteX52" fmla="*/ 49446 w 68634"/>
                <a:gd name="connsiteY52" fmla="*/ 39852 h 80441"/>
                <a:gd name="connsiteX53" fmla="*/ 42804 w 68634"/>
                <a:gd name="connsiteY53" fmla="*/ 39852 h 80441"/>
                <a:gd name="connsiteX54" fmla="*/ 19926 w 68634"/>
                <a:gd name="connsiteY54" fmla="*/ 39852 h 80441"/>
                <a:gd name="connsiteX55" fmla="*/ 13284 w 68634"/>
                <a:gd name="connsiteY55" fmla="*/ 39852 h 80441"/>
                <a:gd name="connsiteX56" fmla="*/ 13284 w 68634"/>
                <a:gd name="connsiteY56" fmla="*/ 39852 h 80441"/>
                <a:gd name="connsiteX57" fmla="*/ 24354 w 68634"/>
                <a:gd name="connsiteY57" fmla="*/ 39852 h 80441"/>
                <a:gd name="connsiteX58" fmla="*/ 11808 w 68634"/>
                <a:gd name="connsiteY58" fmla="*/ 39852 h 80441"/>
                <a:gd name="connsiteX59" fmla="*/ 19926 w 68634"/>
                <a:gd name="connsiteY59" fmla="*/ 39852 h 80441"/>
                <a:gd name="connsiteX60" fmla="*/ 19926 w 68634"/>
                <a:gd name="connsiteY60" fmla="*/ 39852 h 80441"/>
                <a:gd name="connsiteX61" fmla="*/ 13284 w 68634"/>
                <a:gd name="connsiteY61" fmla="*/ 39852 h 80441"/>
                <a:gd name="connsiteX62" fmla="*/ 60516 w 68634"/>
                <a:gd name="connsiteY62" fmla="*/ 39852 h 80441"/>
                <a:gd name="connsiteX63" fmla="*/ 60516 w 68634"/>
                <a:gd name="connsiteY63" fmla="*/ 39852 h 80441"/>
                <a:gd name="connsiteX64" fmla="*/ 60516 w 68634"/>
                <a:gd name="connsiteY64" fmla="*/ 39852 h 80441"/>
                <a:gd name="connsiteX65" fmla="*/ 60516 w 68634"/>
                <a:gd name="connsiteY65" fmla="*/ 39852 h 80441"/>
                <a:gd name="connsiteX66" fmla="*/ 62730 w 68634"/>
                <a:gd name="connsiteY66" fmla="*/ 37638 h 80441"/>
                <a:gd name="connsiteX67" fmla="*/ 60516 w 68634"/>
                <a:gd name="connsiteY67" fmla="*/ 35424 h 80441"/>
                <a:gd name="connsiteX68" fmla="*/ 60516 w 68634"/>
                <a:gd name="connsiteY68" fmla="*/ 35424 h 80441"/>
                <a:gd name="connsiteX69" fmla="*/ 60516 w 68634"/>
                <a:gd name="connsiteY69" fmla="*/ 35424 h 80441"/>
                <a:gd name="connsiteX70" fmla="*/ 60516 w 68634"/>
                <a:gd name="connsiteY70" fmla="*/ 35424 h 80441"/>
                <a:gd name="connsiteX71" fmla="*/ 62730 w 68634"/>
                <a:gd name="connsiteY71" fmla="*/ 33210 h 80441"/>
                <a:gd name="connsiteX72" fmla="*/ 50922 w 68634"/>
                <a:gd name="connsiteY72" fmla="*/ 35424 h 80441"/>
                <a:gd name="connsiteX73" fmla="*/ 42066 w 68634"/>
                <a:gd name="connsiteY73" fmla="*/ 35424 h 80441"/>
                <a:gd name="connsiteX74" fmla="*/ 42066 w 68634"/>
                <a:gd name="connsiteY74" fmla="*/ 35424 h 80441"/>
                <a:gd name="connsiteX75" fmla="*/ 49446 w 68634"/>
                <a:gd name="connsiteY75" fmla="*/ 35424 h 80441"/>
                <a:gd name="connsiteX76" fmla="*/ 40590 w 68634"/>
                <a:gd name="connsiteY76" fmla="*/ 35424 h 80441"/>
                <a:gd name="connsiteX77" fmla="*/ 49446 w 68634"/>
                <a:gd name="connsiteY77" fmla="*/ 35424 h 80441"/>
                <a:gd name="connsiteX78" fmla="*/ 49446 w 68634"/>
                <a:gd name="connsiteY78" fmla="*/ 35424 h 80441"/>
                <a:gd name="connsiteX79" fmla="*/ 43542 w 68634"/>
                <a:gd name="connsiteY79" fmla="*/ 35424 h 80441"/>
                <a:gd name="connsiteX80" fmla="*/ 21402 w 68634"/>
                <a:gd name="connsiteY80" fmla="*/ 35424 h 80441"/>
                <a:gd name="connsiteX81" fmla="*/ 12546 w 68634"/>
                <a:gd name="connsiteY81" fmla="*/ 35424 h 80441"/>
                <a:gd name="connsiteX82" fmla="*/ 12546 w 68634"/>
                <a:gd name="connsiteY82" fmla="*/ 35424 h 80441"/>
                <a:gd name="connsiteX83" fmla="*/ 21402 w 68634"/>
                <a:gd name="connsiteY83" fmla="*/ 35424 h 80441"/>
                <a:gd name="connsiteX84" fmla="*/ 11070 w 68634"/>
                <a:gd name="connsiteY84" fmla="*/ 35424 h 80441"/>
                <a:gd name="connsiteX85" fmla="*/ 20664 w 68634"/>
                <a:gd name="connsiteY85" fmla="*/ 35424 h 80441"/>
                <a:gd name="connsiteX86" fmla="*/ 20664 w 68634"/>
                <a:gd name="connsiteY86" fmla="*/ 35424 h 80441"/>
                <a:gd name="connsiteX87" fmla="*/ 14022 w 68634"/>
                <a:gd name="connsiteY87" fmla="*/ 35424 h 80441"/>
                <a:gd name="connsiteX88" fmla="*/ 15498 w 68634"/>
                <a:gd name="connsiteY88" fmla="*/ 28044 h 80441"/>
                <a:gd name="connsiteX89" fmla="*/ 15498 w 68634"/>
                <a:gd name="connsiteY89" fmla="*/ 28044 h 80441"/>
                <a:gd name="connsiteX90" fmla="*/ 9594 w 68634"/>
                <a:gd name="connsiteY90" fmla="*/ 22140 h 80441"/>
                <a:gd name="connsiteX91" fmla="*/ 9594 w 68634"/>
                <a:gd name="connsiteY91" fmla="*/ 22140 h 80441"/>
                <a:gd name="connsiteX92" fmla="*/ 9594 w 68634"/>
                <a:gd name="connsiteY92" fmla="*/ 22140 h 80441"/>
                <a:gd name="connsiteX93" fmla="*/ 16236 w 68634"/>
                <a:gd name="connsiteY93" fmla="*/ 29520 h 80441"/>
                <a:gd name="connsiteX94" fmla="*/ 12546 w 68634"/>
                <a:gd name="connsiteY94" fmla="*/ 19188 h 80441"/>
                <a:gd name="connsiteX95" fmla="*/ 17712 w 68634"/>
                <a:gd name="connsiteY95" fmla="*/ 25092 h 80441"/>
                <a:gd name="connsiteX96" fmla="*/ 17712 w 68634"/>
                <a:gd name="connsiteY96" fmla="*/ 25092 h 80441"/>
                <a:gd name="connsiteX97" fmla="*/ 11808 w 68634"/>
                <a:gd name="connsiteY97" fmla="*/ 17712 h 80441"/>
                <a:gd name="connsiteX98" fmla="*/ 49446 w 68634"/>
                <a:gd name="connsiteY98" fmla="*/ 25830 h 80441"/>
                <a:gd name="connsiteX99" fmla="*/ 49446 w 68634"/>
                <a:gd name="connsiteY99" fmla="*/ 25830 h 80441"/>
                <a:gd name="connsiteX100" fmla="*/ 49446 w 68634"/>
                <a:gd name="connsiteY100" fmla="*/ 25830 h 80441"/>
                <a:gd name="connsiteX101" fmla="*/ 49446 w 68634"/>
                <a:gd name="connsiteY101" fmla="*/ 16236 h 80441"/>
                <a:gd name="connsiteX102" fmla="*/ 49446 w 68634"/>
                <a:gd name="connsiteY102" fmla="*/ 16236 h 80441"/>
                <a:gd name="connsiteX103" fmla="*/ 49446 w 68634"/>
                <a:gd name="connsiteY103" fmla="*/ 16236 h 80441"/>
                <a:gd name="connsiteX104" fmla="*/ 49446 w 68634"/>
                <a:gd name="connsiteY104" fmla="*/ 25830 h 80441"/>
                <a:gd name="connsiteX105" fmla="*/ 49446 w 68634"/>
                <a:gd name="connsiteY105" fmla="*/ 25830 h 80441"/>
                <a:gd name="connsiteX106" fmla="*/ 49446 w 68634"/>
                <a:gd name="connsiteY106" fmla="*/ 19188 h 80441"/>
                <a:gd name="connsiteX107" fmla="*/ 49446 w 68634"/>
                <a:gd name="connsiteY107" fmla="*/ 19188 h 80441"/>
                <a:gd name="connsiteX108" fmla="*/ 68634 w 68634"/>
                <a:gd name="connsiteY108" fmla="*/ 25830 h 80441"/>
                <a:gd name="connsiteX109" fmla="*/ 68634 w 68634"/>
                <a:gd name="connsiteY109" fmla="*/ 13284 h 80441"/>
                <a:gd name="connsiteX110" fmla="*/ 68634 w 68634"/>
                <a:gd name="connsiteY110" fmla="*/ 13284 h 80441"/>
                <a:gd name="connsiteX111" fmla="*/ 68634 w 68634"/>
                <a:gd name="connsiteY111" fmla="*/ 22140 h 80441"/>
                <a:gd name="connsiteX112" fmla="*/ 68634 w 68634"/>
                <a:gd name="connsiteY112" fmla="*/ 22140 h 80441"/>
                <a:gd name="connsiteX113" fmla="*/ 68634 w 68634"/>
                <a:gd name="connsiteY113" fmla="*/ 16236 h 80441"/>
                <a:gd name="connsiteX114" fmla="*/ 68634 w 68634"/>
                <a:gd name="connsiteY114" fmla="*/ 25092 h 80441"/>
                <a:gd name="connsiteX115" fmla="*/ 68634 w 68634"/>
                <a:gd name="connsiteY115" fmla="*/ 25092 h 80441"/>
                <a:gd name="connsiteX116" fmla="*/ 68634 w 68634"/>
                <a:gd name="connsiteY116" fmla="*/ 14760 h 80441"/>
                <a:gd name="connsiteX117" fmla="*/ 26568 w 68634"/>
                <a:gd name="connsiteY117" fmla="*/ 25092 h 80441"/>
                <a:gd name="connsiteX118" fmla="*/ 19188 w 68634"/>
                <a:gd name="connsiteY118" fmla="*/ 16974 h 80441"/>
                <a:gd name="connsiteX119" fmla="*/ 19188 w 68634"/>
                <a:gd name="connsiteY119" fmla="*/ 16974 h 80441"/>
                <a:gd name="connsiteX120" fmla="*/ 19188 w 68634"/>
                <a:gd name="connsiteY120" fmla="*/ 16974 h 80441"/>
                <a:gd name="connsiteX121" fmla="*/ 25092 w 68634"/>
                <a:gd name="connsiteY121" fmla="*/ 23616 h 80441"/>
                <a:gd name="connsiteX122" fmla="*/ 16974 w 68634"/>
                <a:gd name="connsiteY122" fmla="*/ 14760 h 80441"/>
                <a:gd name="connsiteX123" fmla="*/ 22878 w 68634"/>
                <a:gd name="connsiteY123" fmla="*/ 22140 h 80441"/>
                <a:gd name="connsiteX124" fmla="*/ 22878 w 68634"/>
                <a:gd name="connsiteY124" fmla="*/ 22140 h 80441"/>
                <a:gd name="connsiteX125" fmla="*/ 17712 w 68634"/>
                <a:gd name="connsiteY125" fmla="*/ 16236 h 80441"/>
                <a:gd name="connsiteX126" fmla="*/ 42066 w 68634"/>
                <a:gd name="connsiteY126" fmla="*/ 22878 h 80441"/>
                <a:gd name="connsiteX127" fmla="*/ 42066 w 68634"/>
                <a:gd name="connsiteY127" fmla="*/ 22878 h 80441"/>
                <a:gd name="connsiteX128" fmla="*/ 42066 w 68634"/>
                <a:gd name="connsiteY128" fmla="*/ 22878 h 80441"/>
                <a:gd name="connsiteX129" fmla="*/ 49446 w 68634"/>
                <a:gd name="connsiteY129" fmla="*/ 13284 h 80441"/>
                <a:gd name="connsiteX130" fmla="*/ 49446 w 68634"/>
                <a:gd name="connsiteY130" fmla="*/ 13284 h 80441"/>
                <a:gd name="connsiteX131" fmla="*/ 49446 w 68634"/>
                <a:gd name="connsiteY131" fmla="*/ 13284 h 80441"/>
                <a:gd name="connsiteX132" fmla="*/ 42066 w 68634"/>
                <a:gd name="connsiteY132" fmla="*/ 22878 h 80441"/>
                <a:gd name="connsiteX133" fmla="*/ 42066 w 68634"/>
                <a:gd name="connsiteY133" fmla="*/ 22878 h 80441"/>
                <a:gd name="connsiteX134" fmla="*/ 49446 w 68634"/>
                <a:gd name="connsiteY134" fmla="*/ 14760 h 80441"/>
                <a:gd name="connsiteX135" fmla="*/ 49446 w 68634"/>
                <a:gd name="connsiteY135" fmla="*/ 14760 h 80441"/>
                <a:gd name="connsiteX136" fmla="*/ 49446 w 68634"/>
                <a:gd name="connsiteY136" fmla="*/ 6642 h 80441"/>
                <a:gd name="connsiteX137" fmla="*/ 42804 w 68634"/>
                <a:gd name="connsiteY137" fmla="*/ 6642 h 80441"/>
                <a:gd name="connsiteX138" fmla="*/ 42804 w 68634"/>
                <a:gd name="connsiteY138" fmla="*/ 6642 h 80441"/>
                <a:gd name="connsiteX139" fmla="*/ 53874 w 68634"/>
                <a:gd name="connsiteY139" fmla="*/ 6642 h 80441"/>
                <a:gd name="connsiteX140" fmla="*/ 41328 w 68634"/>
                <a:gd name="connsiteY140" fmla="*/ 6642 h 80441"/>
                <a:gd name="connsiteX141" fmla="*/ 49446 w 68634"/>
                <a:gd name="connsiteY141" fmla="*/ 6642 h 80441"/>
                <a:gd name="connsiteX142" fmla="*/ 49446 w 68634"/>
                <a:gd name="connsiteY142" fmla="*/ 6642 h 80441"/>
                <a:gd name="connsiteX143" fmla="*/ 42804 w 68634"/>
                <a:gd name="connsiteY143" fmla="*/ 6642 h 80441"/>
                <a:gd name="connsiteX144" fmla="*/ 19926 w 68634"/>
                <a:gd name="connsiteY144" fmla="*/ 6642 h 80441"/>
                <a:gd name="connsiteX145" fmla="*/ 13284 w 68634"/>
                <a:gd name="connsiteY145" fmla="*/ 6642 h 80441"/>
                <a:gd name="connsiteX146" fmla="*/ 13284 w 68634"/>
                <a:gd name="connsiteY146" fmla="*/ 2952 h 80441"/>
                <a:gd name="connsiteX147" fmla="*/ 24354 w 68634"/>
                <a:gd name="connsiteY147" fmla="*/ 2952 h 80441"/>
                <a:gd name="connsiteX148" fmla="*/ 11808 w 68634"/>
                <a:gd name="connsiteY148" fmla="*/ 6642 h 80441"/>
                <a:gd name="connsiteX149" fmla="*/ 19926 w 68634"/>
                <a:gd name="connsiteY149" fmla="*/ 6642 h 80441"/>
                <a:gd name="connsiteX150" fmla="*/ 19926 w 68634"/>
                <a:gd name="connsiteY150" fmla="*/ 6642 h 80441"/>
                <a:gd name="connsiteX151" fmla="*/ 12546 w 68634"/>
                <a:gd name="connsiteY151" fmla="*/ 6642 h 80441"/>
                <a:gd name="connsiteX152" fmla="*/ 61254 w 68634"/>
                <a:gd name="connsiteY152" fmla="*/ 6642 h 80441"/>
                <a:gd name="connsiteX153" fmla="*/ 61254 w 68634"/>
                <a:gd name="connsiteY153" fmla="*/ 6642 h 80441"/>
                <a:gd name="connsiteX154" fmla="*/ 61254 w 68634"/>
                <a:gd name="connsiteY154" fmla="*/ 6642 h 80441"/>
                <a:gd name="connsiteX155" fmla="*/ 61254 w 68634"/>
                <a:gd name="connsiteY155" fmla="*/ 11070 h 80441"/>
                <a:gd name="connsiteX156" fmla="*/ 61254 w 68634"/>
                <a:gd name="connsiteY156" fmla="*/ 2952 h 80441"/>
                <a:gd name="connsiteX157" fmla="*/ 61254 w 68634"/>
                <a:gd name="connsiteY157" fmla="*/ 2952 h 80441"/>
                <a:gd name="connsiteX158" fmla="*/ 61254 w 68634"/>
                <a:gd name="connsiteY158" fmla="*/ 2952 h 80441"/>
                <a:gd name="connsiteX159" fmla="*/ 61254 w 68634"/>
                <a:gd name="connsiteY159" fmla="*/ 2952 h 80441"/>
                <a:gd name="connsiteX160" fmla="*/ 30258 w 68634"/>
                <a:gd name="connsiteY160" fmla="*/ 6642 h 80441"/>
                <a:gd name="connsiteX161" fmla="*/ 30258 w 68634"/>
                <a:gd name="connsiteY161" fmla="*/ 2214 h 80441"/>
                <a:gd name="connsiteX162" fmla="*/ 30258 w 68634"/>
                <a:gd name="connsiteY162" fmla="*/ 6642 h 80441"/>
                <a:gd name="connsiteX163" fmla="*/ 32472 w 68634"/>
                <a:gd name="connsiteY163" fmla="*/ 3690 h 80441"/>
                <a:gd name="connsiteX164" fmla="*/ 30258 w 68634"/>
                <a:gd name="connsiteY164" fmla="*/ 2952 h 80441"/>
                <a:gd name="connsiteX165" fmla="*/ 30258 w 68634"/>
                <a:gd name="connsiteY165" fmla="*/ 2952 h 80441"/>
                <a:gd name="connsiteX166" fmla="*/ 30258 w 68634"/>
                <a:gd name="connsiteY166" fmla="*/ 2952 h 80441"/>
                <a:gd name="connsiteX167" fmla="*/ 30258 w 68634"/>
                <a:gd name="connsiteY167" fmla="*/ 2952 h 80441"/>
                <a:gd name="connsiteX168" fmla="*/ 32472 w 68634"/>
                <a:gd name="connsiteY168" fmla="*/ 0 h 80441"/>
                <a:gd name="connsiteX169" fmla="*/ 0 w 68634"/>
                <a:gd name="connsiteY169" fmla="*/ 6642 h 80441"/>
                <a:gd name="connsiteX170" fmla="*/ 0 w 68634"/>
                <a:gd name="connsiteY170" fmla="*/ 2214 h 80441"/>
                <a:gd name="connsiteX171" fmla="*/ 0 w 68634"/>
                <a:gd name="connsiteY171" fmla="*/ 6642 h 80441"/>
                <a:gd name="connsiteX172" fmla="*/ 2214 w 68634"/>
                <a:gd name="connsiteY172" fmla="*/ 3690 h 80441"/>
                <a:gd name="connsiteX173" fmla="*/ 0 w 68634"/>
                <a:gd name="connsiteY173" fmla="*/ 2952 h 80441"/>
                <a:gd name="connsiteX174" fmla="*/ 0 w 68634"/>
                <a:gd name="connsiteY174" fmla="*/ 2952 h 80441"/>
                <a:gd name="connsiteX175" fmla="*/ 0 w 68634"/>
                <a:gd name="connsiteY175" fmla="*/ 2952 h 80441"/>
                <a:gd name="connsiteX176" fmla="*/ 0 w 68634"/>
                <a:gd name="connsiteY176" fmla="*/ 2952 h 80441"/>
                <a:gd name="connsiteX177" fmla="*/ 50922 w 68634"/>
                <a:gd name="connsiteY177" fmla="*/ 2952 h 80441"/>
                <a:gd name="connsiteX178" fmla="*/ 42066 w 68634"/>
                <a:gd name="connsiteY178" fmla="*/ 2952 h 80441"/>
                <a:gd name="connsiteX179" fmla="*/ 42066 w 68634"/>
                <a:gd name="connsiteY179" fmla="*/ 2952 h 80441"/>
                <a:gd name="connsiteX180" fmla="*/ 49446 w 68634"/>
                <a:gd name="connsiteY180" fmla="*/ 2952 h 80441"/>
                <a:gd name="connsiteX181" fmla="*/ 40590 w 68634"/>
                <a:gd name="connsiteY181" fmla="*/ 2952 h 80441"/>
                <a:gd name="connsiteX182" fmla="*/ 49446 w 68634"/>
                <a:gd name="connsiteY182" fmla="*/ 2952 h 80441"/>
                <a:gd name="connsiteX183" fmla="*/ 49446 w 68634"/>
                <a:gd name="connsiteY183" fmla="*/ 2952 h 80441"/>
                <a:gd name="connsiteX184" fmla="*/ 43542 w 68634"/>
                <a:gd name="connsiteY184" fmla="*/ 2952 h 80441"/>
                <a:gd name="connsiteX185" fmla="*/ 21402 w 68634"/>
                <a:gd name="connsiteY185" fmla="*/ 2952 h 80441"/>
                <a:gd name="connsiteX186" fmla="*/ 12546 w 68634"/>
                <a:gd name="connsiteY186" fmla="*/ 2952 h 80441"/>
                <a:gd name="connsiteX187" fmla="*/ 12546 w 68634"/>
                <a:gd name="connsiteY187" fmla="*/ 2952 h 80441"/>
                <a:gd name="connsiteX188" fmla="*/ 21402 w 68634"/>
                <a:gd name="connsiteY188" fmla="*/ 2952 h 80441"/>
                <a:gd name="connsiteX189" fmla="*/ 10332 w 68634"/>
                <a:gd name="connsiteY189" fmla="*/ 2952 h 80441"/>
                <a:gd name="connsiteX190" fmla="*/ 20664 w 68634"/>
                <a:gd name="connsiteY190" fmla="*/ 2952 h 80441"/>
                <a:gd name="connsiteX191" fmla="*/ 20664 w 68634"/>
                <a:gd name="connsiteY191" fmla="*/ 2952 h 80441"/>
                <a:gd name="connsiteX192" fmla="*/ 14022 w 68634"/>
                <a:gd name="connsiteY192" fmla="*/ 2952 h 8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68634" h="80441">
                  <a:moveTo>
                    <a:pt x="32472" y="80442"/>
                  </a:moveTo>
                  <a:lnTo>
                    <a:pt x="32472" y="80442"/>
                  </a:lnTo>
                  <a:lnTo>
                    <a:pt x="32472" y="80442"/>
                  </a:lnTo>
                  <a:cubicBezTo>
                    <a:pt x="32472" y="80442"/>
                    <a:pt x="32472" y="80442"/>
                    <a:pt x="32472" y="80442"/>
                  </a:cubicBezTo>
                  <a:lnTo>
                    <a:pt x="32472" y="80442"/>
                  </a:lnTo>
                  <a:close/>
                  <a:moveTo>
                    <a:pt x="32472" y="76014"/>
                  </a:moveTo>
                  <a:cubicBezTo>
                    <a:pt x="32472" y="76014"/>
                    <a:pt x="32472" y="76014"/>
                    <a:pt x="32472" y="76014"/>
                  </a:cubicBezTo>
                  <a:lnTo>
                    <a:pt x="32472" y="76014"/>
                  </a:lnTo>
                  <a:cubicBezTo>
                    <a:pt x="32472" y="76014"/>
                    <a:pt x="32472" y="76014"/>
                    <a:pt x="32472" y="76014"/>
                  </a:cubicBezTo>
                  <a:lnTo>
                    <a:pt x="32472" y="76014"/>
                  </a:lnTo>
                  <a:close/>
                  <a:moveTo>
                    <a:pt x="32472" y="63468"/>
                  </a:moveTo>
                  <a:lnTo>
                    <a:pt x="32472" y="63468"/>
                  </a:lnTo>
                  <a:lnTo>
                    <a:pt x="32472" y="53874"/>
                  </a:lnTo>
                  <a:lnTo>
                    <a:pt x="32472" y="53874"/>
                  </a:lnTo>
                  <a:close/>
                  <a:moveTo>
                    <a:pt x="32472" y="63468"/>
                  </a:moveTo>
                  <a:lnTo>
                    <a:pt x="32472" y="63468"/>
                  </a:lnTo>
                  <a:lnTo>
                    <a:pt x="32472" y="53874"/>
                  </a:lnTo>
                  <a:lnTo>
                    <a:pt x="32472" y="53874"/>
                  </a:lnTo>
                  <a:close/>
                  <a:moveTo>
                    <a:pt x="38376" y="63468"/>
                  </a:moveTo>
                  <a:lnTo>
                    <a:pt x="38376" y="53136"/>
                  </a:lnTo>
                  <a:lnTo>
                    <a:pt x="38376" y="53136"/>
                  </a:lnTo>
                  <a:lnTo>
                    <a:pt x="38376" y="66420"/>
                  </a:lnTo>
                  <a:close/>
                  <a:moveTo>
                    <a:pt x="38376" y="53874"/>
                  </a:moveTo>
                  <a:lnTo>
                    <a:pt x="38376" y="66420"/>
                  </a:lnTo>
                  <a:lnTo>
                    <a:pt x="38376" y="66420"/>
                  </a:lnTo>
                  <a:lnTo>
                    <a:pt x="38376" y="59040"/>
                  </a:lnTo>
                  <a:close/>
                  <a:moveTo>
                    <a:pt x="48708" y="53874"/>
                  </a:moveTo>
                  <a:lnTo>
                    <a:pt x="48708" y="53874"/>
                  </a:lnTo>
                  <a:lnTo>
                    <a:pt x="42804" y="47970"/>
                  </a:lnTo>
                  <a:lnTo>
                    <a:pt x="42804" y="47970"/>
                  </a:lnTo>
                  <a:lnTo>
                    <a:pt x="50184" y="56088"/>
                  </a:lnTo>
                  <a:close/>
                  <a:moveTo>
                    <a:pt x="43542" y="47232"/>
                  </a:moveTo>
                  <a:lnTo>
                    <a:pt x="48708" y="53136"/>
                  </a:lnTo>
                  <a:lnTo>
                    <a:pt x="48708" y="53136"/>
                  </a:lnTo>
                  <a:lnTo>
                    <a:pt x="42066" y="46494"/>
                  </a:lnTo>
                  <a:close/>
                  <a:moveTo>
                    <a:pt x="54612" y="47232"/>
                  </a:moveTo>
                  <a:lnTo>
                    <a:pt x="49446" y="47232"/>
                  </a:lnTo>
                  <a:lnTo>
                    <a:pt x="42804" y="39852"/>
                  </a:lnTo>
                  <a:lnTo>
                    <a:pt x="42804" y="39852"/>
                  </a:lnTo>
                  <a:lnTo>
                    <a:pt x="49446" y="39852"/>
                  </a:lnTo>
                  <a:lnTo>
                    <a:pt x="55350" y="45756"/>
                  </a:lnTo>
                  <a:lnTo>
                    <a:pt x="49446" y="45756"/>
                  </a:lnTo>
                  <a:close/>
                  <a:moveTo>
                    <a:pt x="47970" y="39852"/>
                  </a:moveTo>
                  <a:lnTo>
                    <a:pt x="49446" y="52398"/>
                  </a:lnTo>
                  <a:lnTo>
                    <a:pt x="49446" y="52398"/>
                  </a:lnTo>
                  <a:lnTo>
                    <a:pt x="49446" y="44280"/>
                  </a:lnTo>
                  <a:close/>
                  <a:moveTo>
                    <a:pt x="49446" y="39852"/>
                  </a:moveTo>
                  <a:lnTo>
                    <a:pt x="42804" y="39852"/>
                  </a:lnTo>
                  <a:lnTo>
                    <a:pt x="42804" y="39852"/>
                  </a:lnTo>
                  <a:lnTo>
                    <a:pt x="53874" y="39852"/>
                  </a:lnTo>
                  <a:close/>
                  <a:moveTo>
                    <a:pt x="41328" y="39852"/>
                  </a:moveTo>
                  <a:lnTo>
                    <a:pt x="49446" y="39852"/>
                  </a:lnTo>
                  <a:lnTo>
                    <a:pt x="49446" y="39852"/>
                  </a:lnTo>
                  <a:lnTo>
                    <a:pt x="42804" y="39852"/>
                  </a:lnTo>
                  <a:close/>
                  <a:moveTo>
                    <a:pt x="19926" y="39852"/>
                  </a:moveTo>
                  <a:lnTo>
                    <a:pt x="13284" y="39852"/>
                  </a:lnTo>
                  <a:lnTo>
                    <a:pt x="13284" y="39852"/>
                  </a:lnTo>
                  <a:lnTo>
                    <a:pt x="24354" y="39852"/>
                  </a:lnTo>
                  <a:close/>
                  <a:moveTo>
                    <a:pt x="11808" y="39852"/>
                  </a:moveTo>
                  <a:lnTo>
                    <a:pt x="19926" y="39852"/>
                  </a:lnTo>
                  <a:lnTo>
                    <a:pt x="19926" y="39852"/>
                  </a:lnTo>
                  <a:lnTo>
                    <a:pt x="13284" y="39852"/>
                  </a:lnTo>
                  <a:close/>
                  <a:moveTo>
                    <a:pt x="60516" y="39852"/>
                  </a:moveTo>
                  <a:lnTo>
                    <a:pt x="60516" y="39852"/>
                  </a:lnTo>
                  <a:lnTo>
                    <a:pt x="60516" y="39852"/>
                  </a:lnTo>
                  <a:cubicBezTo>
                    <a:pt x="60516" y="39852"/>
                    <a:pt x="60516" y="39852"/>
                    <a:pt x="60516" y="39852"/>
                  </a:cubicBezTo>
                  <a:lnTo>
                    <a:pt x="62730" y="37638"/>
                  </a:lnTo>
                  <a:close/>
                  <a:moveTo>
                    <a:pt x="60516" y="35424"/>
                  </a:moveTo>
                  <a:cubicBezTo>
                    <a:pt x="60516" y="35424"/>
                    <a:pt x="60516" y="35424"/>
                    <a:pt x="60516" y="35424"/>
                  </a:cubicBezTo>
                  <a:lnTo>
                    <a:pt x="60516" y="35424"/>
                  </a:lnTo>
                  <a:cubicBezTo>
                    <a:pt x="60516" y="35424"/>
                    <a:pt x="60516" y="35424"/>
                    <a:pt x="60516" y="35424"/>
                  </a:cubicBezTo>
                  <a:lnTo>
                    <a:pt x="62730" y="33210"/>
                  </a:lnTo>
                  <a:close/>
                  <a:moveTo>
                    <a:pt x="50922" y="35424"/>
                  </a:moveTo>
                  <a:lnTo>
                    <a:pt x="42066" y="35424"/>
                  </a:lnTo>
                  <a:lnTo>
                    <a:pt x="42066" y="35424"/>
                  </a:lnTo>
                  <a:lnTo>
                    <a:pt x="49446" y="35424"/>
                  </a:lnTo>
                  <a:close/>
                  <a:moveTo>
                    <a:pt x="40590" y="35424"/>
                  </a:moveTo>
                  <a:lnTo>
                    <a:pt x="49446" y="35424"/>
                  </a:lnTo>
                  <a:lnTo>
                    <a:pt x="49446" y="35424"/>
                  </a:lnTo>
                  <a:lnTo>
                    <a:pt x="43542" y="35424"/>
                  </a:lnTo>
                  <a:close/>
                  <a:moveTo>
                    <a:pt x="21402" y="35424"/>
                  </a:moveTo>
                  <a:lnTo>
                    <a:pt x="12546" y="35424"/>
                  </a:lnTo>
                  <a:lnTo>
                    <a:pt x="12546" y="35424"/>
                  </a:lnTo>
                  <a:lnTo>
                    <a:pt x="21402" y="35424"/>
                  </a:lnTo>
                  <a:close/>
                  <a:moveTo>
                    <a:pt x="11070" y="35424"/>
                  </a:moveTo>
                  <a:lnTo>
                    <a:pt x="20664" y="35424"/>
                  </a:lnTo>
                  <a:lnTo>
                    <a:pt x="20664" y="35424"/>
                  </a:lnTo>
                  <a:lnTo>
                    <a:pt x="14022" y="35424"/>
                  </a:lnTo>
                  <a:close/>
                  <a:moveTo>
                    <a:pt x="15498" y="28044"/>
                  </a:moveTo>
                  <a:lnTo>
                    <a:pt x="15498" y="28044"/>
                  </a:lnTo>
                  <a:lnTo>
                    <a:pt x="9594" y="22140"/>
                  </a:lnTo>
                  <a:lnTo>
                    <a:pt x="9594" y="22140"/>
                  </a:lnTo>
                  <a:lnTo>
                    <a:pt x="9594" y="22140"/>
                  </a:lnTo>
                  <a:lnTo>
                    <a:pt x="16236" y="29520"/>
                  </a:lnTo>
                  <a:close/>
                  <a:moveTo>
                    <a:pt x="12546" y="19188"/>
                  </a:moveTo>
                  <a:lnTo>
                    <a:pt x="17712" y="25092"/>
                  </a:lnTo>
                  <a:lnTo>
                    <a:pt x="17712" y="25092"/>
                  </a:lnTo>
                  <a:lnTo>
                    <a:pt x="11808" y="17712"/>
                  </a:lnTo>
                  <a:close/>
                  <a:moveTo>
                    <a:pt x="49446" y="25830"/>
                  </a:moveTo>
                  <a:lnTo>
                    <a:pt x="49446" y="25830"/>
                  </a:lnTo>
                  <a:lnTo>
                    <a:pt x="49446" y="25830"/>
                  </a:lnTo>
                  <a:lnTo>
                    <a:pt x="49446" y="16236"/>
                  </a:lnTo>
                  <a:lnTo>
                    <a:pt x="49446" y="16236"/>
                  </a:lnTo>
                  <a:lnTo>
                    <a:pt x="49446" y="16236"/>
                  </a:lnTo>
                  <a:close/>
                  <a:moveTo>
                    <a:pt x="49446" y="25830"/>
                  </a:moveTo>
                  <a:lnTo>
                    <a:pt x="49446" y="25830"/>
                  </a:lnTo>
                  <a:lnTo>
                    <a:pt x="49446" y="19188"/>
                  </a:lnTo>
                  <a:lnTo>
                    <a:pt x="49446" y="19188"/>
                  </a:lnTo>
                  <a:close/>
                  <a:moveTo>
                    <a:pt x="68634" y="25830"/>
                  </a:moveTo>
                  <a:lnTo>
                    <a:pt x="68634" y="13284"/>
                  </a:lnTo>
                  <a:lnTo>
                    <a:pt x="68634" y="13284"/>
                  </a:lnTo>
                  <a:lnTo>
                    <a:pt x="68634" y="22140"/>
                  </a:lnTo>
                  <a:lnTo>
                    <a:pt x="68634" y="22140"/>
                  </a:lnTo>
                  <a:close/>
                  <a:moveTo>
                    <a:pt x="68634" y="16236"/>
                  </a:moveTo>
                  <a:lnTo>
                    <a:pt x="68634" y="25092"/>
                  </a:lnTo>
                  <a:lnTo>
                    <a:pt x="68634" y="25092"/>
                  </a:lnTo>
                  <a:lnTo>
                    <a:pt x="68634" y="14760"/>
                  </a:lnTo>
                  <a:close/>
                  <a:moveTo>
                    <a:pt x="26568" y="25092"/>
                  </a:moveTo>
                  <a:lnTo>
                    <a:pt x="19188" y="16974"/>
                  </a:lnTo>
                  <a:lnTo>
                    <a:pt x="19188" y="16974"/>
                  </a:lnTo>
                  <a:lnTo>
                    <a:pt x="19188" y="16974"/>
                  </a:lnTo>
                  <a:lnTo>
                    <a:pt x="25092" y="23616"/>
                  </a:lnTo>
                  <a:close/>
                  <a:moveTo>
                    <a:pt x="16974" y="14760"/>
                  </a:moveTo>
                  <a:lnTo>
                    <a:pt x="22878" y="22140"/>
                  </a:lnTo>
                  <a:lnTo>
                    <a:pt x="22878" y="22140"/>
                  </a:lnTo>
                  <a:lnTo>
                    <a:pt x="17712" y="16236"/>
                  </a:lnTo>
                  <a:close/>
                  <a:moveTo>
                    <a:pt x="42066" y="22878"/>
                  </a:moveTo>
                  <a:lnTo>
                    <a:pt x="42066" y="22878"/>
                  </a:lnTo>
                  <a:lnTo>
                    <a:pt x="42066" y="22878"/>
                  </a:lnTo>
                  <a:lnTo>
                    <a:pt x="49446" y="13284"/>
                  </a:lnTo>
                  <a:lnTo>
                    <a:pt x="49446" y="13284"/>
                  </a:lnTo>
                  <a:lnTo>
                    <a:pt x="49446" y="13284"/>
                  </a:lnTo>
                  <a:close/>
                  <a:moveTo>
                    <a:pt x="42066" y="22878"/>
                  </a:moveTo>
                  <a:lnTo>
                    <a:pt x="42066" y="22878"/>
                  </a:lnTo>
                  <a:lnTo>
                    <a:pt x="49446" y="14760"/>
                  </a:lnTo>
                  <a:lnTo>
                    <a:pt x="49446" y="14760"/>
                  </a:lnTo>
                  <a:close/>
                  <a:moveTo>
                    <a:pt x="49446" y="6642"/>
                  </a:moveTo>
                  <a:lnTo>
                    <a:pt x="42804" y="6642"/>
                  </a:lnTo>
                  <a:lnTo>
                    <a:pt x="42804" y="6642"/>
                  </a:lnTo>
                  <a:lnTo>
                    <a:pt x="53874" y="6642"/>
                  </a:lnTo>
                  <a:close/>
                  <a:moveTo>
                    <a:pt x="41328" y="6642"/>
                  </a:moveTo>
                  <a:lnTo>
                    <a:pt x="49446" y="6642"/>
                  </a:lnTo>
                  <a:lnTo>
                    <a:pt x="49446" y="6642"/>
                  </a:lnTo>
                  <a:lnTo>
                    <a:pt x="42804" y="6642"/>
                  </a:lnTo>
                  <a:close/>
                  <a:moveTo>
                    <a:pt x="19926" y="6642"/>
                  </a:moveTo>
                  <a:lnTo>
                    <a:pt x="13284" y="6642"/>
                  </a:lnTo>
                  <a:lnTo>
                    <a:pt x="13284" y="2952"/>
                  </a:lnTo>
                  <a:lnTo>
                    <a:pt x="24354" y="2952"/>
                  </a:lnTo>
                  <a:close/>
                  <a:moveTo>
                    <a:pt x="11808" y="6642"/>
                  </a:moveTo>
                  <a:lnTo>
                    <a:pt x="19926" y="6642"/>
                  </a:lnTo>
                  <a:lnTo>
                    <a:pt x="19926" y="6642"/>
                  </a:lnTo>
                  <a:lnTo>
                    <a:pt x="12546" y="6642"/>
                  </a:lnTo>
                  <a:close/>
                  <a:moveTo>
                    <a:pt x="61254" y="6642"/>
                  </a:moveTo>
                  <a:cubicBezTo>
                    <a:pt x="61254" y="6642"/>
                    <a:pt x="61254" y="6642"/>
                    <a:pt x="61254" y="6642"/>
                  </a:cubicBezTo>
                  <a:cubicBezTo>
                    <a:pt x="61254" y="6642"/>
                    <a:pt x="61254" y="6642"/>
                    <a:pt x="61254" y="6642"/>
                  </a:cubicBezTo>
                  <a:lnTo>
                    <a:pt x="61254" y="11070"/>
                  </a:lnTo>
                  <a:close/>
                  <a:moveTo>
                    <a:pt x="61254" y="2952"/>
                  </a:moveTo>
                  <a:cubicBezTo>
                    <a:pt x="61254" y="2952"/>
                    <a:pt x="61254" y="2952"/>
                    <a:pt x="61254" y="2952"/>
                  </a:cubicBezTo>
                  <a:lnTo>
                    <a:pt x="61254" y="2952"/>
                  </a:lnTo>
                  <a:cubicBezTo>
                    <a:pt x="61254" y="2952"/>
                    <a:pt x="61254" y="2952"/>
                    <a:pt x="61254" y="2952"/>
                  </a:cubicBezTo>
                  <a:close/>
                  <a:moveTo>
                    <a:pt x="30258" y="6642"/>
                  </a:moveTo>
                  <a:lnTo>
                    <a:pt x="30258" y="2214"/>
                  </a:lnTo>
                  <a:lnTo>
                    <a:pt x="30258" y="6642"/>
                  </a:lnTo>
                  <a:lnTo>
                    <a:pt x="32472" y="3690"/>
                  </a:lnTo>
                  <a:close/>
                  <a:moveTo>
                    <a:pt x="30258" y="2952"/>
                  </a:moveTo>
                  <a:lnTo>
                    <a:pt x="30258" y="2952"/>
                  </a:lnTo>
                  <a:cubicBezTo>
                    <a:pt x="30258" y="2952"/>
                    <a:pt x="30258" y="2952"/>
                    <a:pt x="30258" y="2952"/>
                  </a:cubicBezTo>
                  <a:lnTo>
                    <a:pt x="30258" y="2952"/>
                  </a:lnTo>
                  <a:cubicBezTo>
                    <a:pt x="30258" y="2952"/>
                    <a:pt x="33948" y="0"/>
                    <a:pt x="32472" y="0"/>
                  </a:cubicBezTo>
                  <a:close/>
                  <a:moveTo>
                    <a:pt x="0" y="6642"/>
                  </a:moveTo>
                  <a:lnTo>
                    <a:pt x="0" y="2214"/>
                  </a:lnTo>
                  <a:lnTo>
                    <a:pt x="0" y="6642"/>
                  </a:lnTo>
                  <a:lnTo>
                    <a:pt x="2214" y="3690"/>
                  </a:lnTo>
                  <a:close/>
                  <a:moveTo>
                    <a:pt x="0" y="2952"/>
                  </a:moveTo>
                  <a:lnTo>
                    <a:pt x="0" y="2952"/>
                  </a:lnTo>
                  <a:lnTo>
                    <a:pt x="0" y="2952"/>
                  </a:lnTo>
                  <a:lnTo>
                    <a:pt x="0" y="2952"/>
                  </a:lnTo>
                  <a:close/>
                  <a:moveTo>
                    <a:pt x="50922" y="2952"/>
                  </a:moveTo>
                  <a:lnTo>
                    <a:pt x="42066" y="2952"/>
                  </a:lnTo>
                  <a:lnTo>
                    <a:pt x="42066" y="2952"/>
                  </a:lnTo>
                  <a:lnTo>
                    <a:pt x="49446" y="2952"/>
                  </a:lnTo>
                  <a:close/>
                  <a:moveTo>
                    <a:pt x="40590" y="2952"/>
                  </a:moveTo>
                  <a:lnTo>
                    <a:pt x="49446" y="2952"/>
                  </a:lnTo>
                  <a:lnTo>
                    <a:pt x="49446" y="2952"/>
                  </a:lnTo>
                  <a:lnTo>
                    <a:pt x="43542" y="2952"/>
                  </a:lnTo>
                  <a:close/>
                  <a:moveTo>
                    <a:pt x="21402" y="2952"/>
                  </a:moveTo>
                  <a:lnTo>
                    <a:pt x="12546" y="2952"/>
                  </a:lnTo>
                  <a:lnTo>
                    <a:pt x="12546" y="2952"/>
                  </a:lnTo>
                  <a:lnTo>
                    <a:pt x="21402" y="2952"/>
                  </a:lnTo>
                  <a:close/>
                  <a:moveTo>
                    <a:pt x="10332" y="2952"/>
                  </a:moveTo>
                  <a:lnTo>
                    <a:pt x="20664" y="2952"/>
                  </a:lnTo>
                  <a:lnTo>
                    <a:pt x="20664" y="2952"/>
                  </a:lnTo>
                  <a:lnTo>
                    <a:pt x="14022" y="2952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2F8091C9-4B6E-48B5-B831-5BA3CEA9B99F}"/>
                </a:ext>
              </a:extLst>
            </p:cNvPr>
            <p:cNvSpPr/>
            <p:nvPr/>
          </p:nvSpPr>
          <p:spPr>
            <a:xfrm>
              <a:off x="9959645" y="2059929"/>
              <a:ext cx="73800" cy="10331"/>
            </a:xfrm>
            <a:custGeom>
              <a:avLst/>
              <a:gdLst>
                <a:gd name="connsiteX0" fmla="*/ 0 w 73800"/>
                <a:gd name="connsiteY0" fmla="*/ 10332 h 10331"/>
                <a:gd name="connsiteX1" fmla="*/ 0 w 73800"/>
                <a:gd name="connsiteY1" fmla="*/ 0 h 10331"/>
                <a:gd name="connsiteX2" fmla="*/ 0 w 73800"/>
                <a:gd name="connsiteY2" fmla="*/ 0 h 10331"/>
                <a:gd name="connsiteX3" fmla="*/ 0 w 73800"/>
                <a:gd name="connsiteY3" fmla="*/ 8118 h 10331"/>
                <a:gd name="connsiteX4" fmla="*/ 0 w 73800"/>
                <a:gd name="connsiteY4" fmla="*/ 8118 h 10331"/>
                <a:gd name="connsiteX5" fmla="*/ 0 w 73800"/>
                <a:gd name="connsiteY5" fmla="*/ 0 h 10331"/>
                <a:gd name="connsiteX6" fmla="*/ 0 w 73800"/>
                <a:gd name="connsiteY6" fmla="*/ 9594 h 10331"/>
                <a:gd name="connsiteX7" fmla="*/ 0 w 73800"/>
                <a:gd name="connsiteY7" fmla="*/ 9594 h 10331"/>
                <a:gd name="connsiteX8" fmla="*/ 0 w 73800"/>
                <a:gd name="connsiteY8" fmla="*/ 738 h 10331"/>
                <a:gd name="connsiteX9" fmla="*/ 0 w 73800"/>
                <a:gd name="connsiteY9" fmla="*/ 10332 h 10331"/>
                <a:gd name="connsiteX10" fmla="*/ 0 w 73800"/>
                <a:gd name="connsiteY10" fmla="*/ 10332 h 10331"/>
                <a:gd name="connsiteX11" fmla="*/ 0 w 73800"/>
                <a:gd name="connsiteY11" fmla="*/ 10332 h 10331"/>
                <a:gd name="connsiteX12" fmla="*/ 0 w 73800"/>
                <a:gd name="connsiteY12" fmla="*/ 738 h 10331"/>
                <a:gd name="connsiteX13" fmla="*/ 0 w 73800"/>
                <a:gd name="connsiteY13" fmla="*/ 738 h 10331"/>
                <a:gd name="connsiteX14" fmla="*/ 0 w 73800"/>
                <a:gd name="connsiteY14" fmla="*/ 10332 h 10331"/>
                <a:gd name="connsiteX15" fmla="*/ 0 w 73800"/>
                <a:gd name="connsiteY15" fmla="*/ 10332 h 10331"/>
                <a:gd name="connsiteX16" fmla="*/ 0 w 73800"/>
                <a:gd name="connsiteY16" fmla="*/ 0 h 10331"/>
                <a:gd name="connsiteX17" fmla="*/ 0 w 73800"/>
                <a:gd name="connsiteY17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800" h="10331">
                  <a:moveTo>
                    <a:pt x="0" y="1033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8118"/>
                  </a:lnTo>
                  <a:lnTo>
                    <a:pt x="0" y="8118"/>
                  </a:lnTo>
                  <a:close/>
                  <a:moveTo>
                    <a:pt x="0" y="0"/>
                  </a:moveTo>
                  <a:lnTo>
                    <a:pt x="0" y="9594"/>
                  </a:lnTo>
                  <a:lnTo>
                    <a:pt x="0" y="9594"/>
                  </a:lnTo>
                  <a:lnTo>
                    <a:pt x="0" y="738"/>
                  </a:lnTo>
                  <a:close/>
                  <a:moveTo>
                    <a:pt x="0" y="10332"/>
                  </a:moveTo>
                  <a:lnTo>
                    <a:pt x="0" y="10332"/>
                  </a:lnTo>
                  <a:lnTo>
                    <a:pt x="0" y="10332"/>
                  </a:lnTo>
                  <a:lnTo>
                    <a:pt x="0" y="738"/>
                  </a:lnTo>
                  <a:lnTo>
                    <a:pt x="0" y="738"/>
                  </a:lnTo>
                  <a:close/>
                  <a:moveTo>
                    <a:pt x="0" y="10332"/>
                  </a:moveTo>
                  <a:lnTo>
                    <a:pt x="0" y="103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9519C01-3014-4669-916D-609E2769859C}"/>
                </a:ext>
              </a:extLst>
            </p:cNvPr>
            <p:cNvSpPr/>
            <p:nvPr/>
          </p:nvSpPr>
          <p:spPr>
            <a:xfrm>
              <a:off x="9953741" y="2080593"/>
              <a:ext cx="9594" cy="9594"/>
            </a:xfrm>
            <a:custGeom>
              <a:avLst/>
              <a:gdLst>
                <a:gd name="connsiteX0" fmla="*/ 0 w 9594"/>
                <a:gd name="connsiteY0" fmla="*/ 5166 h 9594"/>
                <a:gd name="connsiteX1" fmla="*/ 4428 w 9594"/>
                <a:gd name="connsiteY1" fmla="*/ 0 h 9594"/>
                <a:gd name="connsiteX2" fmla="*/ 9594 w 9594"/>
                <a:gd name="connsiteY2" fmla="*/ 5166 h 9594"/>
                <a:gd name="connsiteX3" fmla="*/ 4428 w 9594"/>
                <a:gd name="connsiteY3" fmla="*/ 9594 h 9594"/>
                <a:gd name="connsiteX4" fmla="*/ 0 w 9594"/>
                <a:gd name="connsiteY4" fmla="*/ 516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9594">
                  <a:moveTo>
                    <a:pt x="0" y="5166"/>
                  </a:moveTo>
                  <a:cubicBezTo>
                    <a:pt x="-26" y="2578"/>
                    <a:pt x="1867" y="370"/>
                    <a:pt x="4428" y="0"/>
                  </a:cubicBezTo>
                  <a:cubicBezTo>
                    <a:pt x="7281" y="0"/>
                    <a:pt x="9594" y="2313"/>
                    <a:pt x="9594" y="5166"/>
                  </a:cubicBezTo>
                  <a:cubicBezTo>
                    <a:pt x="9225" y="7728"/>
                    <a:pt x="7016" y="9621"/>
                    <a:pt x="4428" y="9594"/>
                  </a:cubicBezTo>
                  <a:cubicBezTo>
                    <a:pt x="1983" y="9594"/>
                    <a:pt x="0" y="7612"/>
                    <a:pt x="0" y="5166"/>
                  </a:cubicBezTo>
                </a:path>
              </a:pathLst>
            </a:custGeom>
            <a:solidFill>
              <a:srgbClr val="058E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306B64A5-D21E-4D0E-9E90-595E5243E117}"/>
                </a:ext>
              </a:extLst>
            </p:cNvPr>
            <p:cNvSpPr/>
            <p:nvPr/>
          </p:nvSpPr>
          <p:spPr>
            <a:xfrm>
              <a:off x="9943410" y="1962512"/>
              <a:ext cx="16235" cy="379"/>
            </a:xfrm>
            <a:custGeom>
              <a:avLst/>
              <a:gdLst>
                <a:gd name="connsiteX0" fmla="*/ 16236 w 16235"/>
                <a:gd name="connsiteY0" fmla="*/ 0 h 379"/>
                <a:gd name="connsiteX1" fmla="*/ 16236 w 16235"/>
                <a:gd name="connsiteY1" fmla="*/ 0 h 379"/>
                <a:gd name="connsiteX2" fmla="*/ 11808 w 16235"/>
                <a:gd name="connsiteY2" fmla="*/ 0 h 379"/>
                <a:gd name="connsiteX3" fmla="*/ 7380 w 16235"/>
                <a:gd name="connsiteY3" fmla="*/ 0 h 379"/>
                <a:gd name="connsiteX4" fmla="*/ 7380 w 16235"/>
                <a:gd name="connsiteY4" fmla="*/ 0 h 379"/>
                <a:gd name="connsiteX5" fmla="*/ 0 w 16235"/>
                <a:gd name="connsiteY5" fmla="*/ 0 h 379"/>
                <a:gd name="connsiteX6" fmla="*/ 0 w 16235"/>
                <a:gd name="connsiteY6" fmla="*/ 0 h 379"/>
                <a:gd name="connsiteX7" fmla="*/ 9594 w 16235"/>
                <a:gd name="connsiteY7" fmla="*/ 0 h 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35" h="379">
                  <a:moveTo>
                    <a:pt x="16236" y="0"/>
                  </a:moveTo>
                  <a:lnTo>
                    <a:pt x="16236" y="0"/>
                  </a:lnTo>
                  <a:lnTo>
                    <a:pt x="11808" y="0"/>
                  </a:lnTo>
                  <a:cubicBezTo>
                    <a:pt x="10376" y="506"/>
                    <a:pt x="8812" y="506"/>
                    <a:pt x="7380" y="0"/>
                  </a:cubicBezTo>
                  <a:lnTo>
                    <a:pt x="73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94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B837E487-C608-4277-A41C-96A34D29EB56}"/>
                </a:ext>
              </a:extLst>
            </p:cNvPr>
            <p:cNvSpPr/>
            <p:nvPr/>
          </p:nvSpPr>
          <p:spPr>
            <a:xfrm>
              <a:off x="9950051" y="1962820"/>
              <a:ext cx="10332" cy="430"/>
            </a:xfrm>
            <a:custGeom>
              <a:avLst/>
              <a:gdLst>
                <a:gd name="connsiteX0" fmla="*/ 9594 w 10332"/>
                <a:gd name="connsiteY0" fmla="*/ 431 h 430"/>
                <a:gd name="connsiteX1" fmla="*/ 0 w 10332"/>
                <a:gd name="connsiteY1" fmla="*/ 431 h 430"/>
                <a:gd name="connsiteX2" fmla="*/ 0 w 10332"/>
                <a:gd name="connsiteY2" fmla="*/ 431 h 430"/>
                <a:gd name="connsiteX3" fmla="*/ 0 w 10332"/>
                <a:gd name="connsiteY3" fmla="*/ 431 h 430"/>
                <a:gd name="connsiteX4" fmla="*/ 4428 w 10332"/>
                <a:gd name="connsiteY4" fmla="*/ 431 h 430"/>
                <a:gd name="connsiteX5" fmla="*/ 4428 w 10332"/>
                <a:gd name="connsiteY5" fmla="*/ 431 h 430"/>
                <a:gd name="connsiteX6" fmla="*/ 4428 w 10332"/>
                <a:gd name="connsiteY6" fmla="*/ 431 h 430"/>
                <a:gd name="connsiteX7" fmla="*/ 8118 w 10332"/>
                <a:gd name="connsiteY7" fmla="*/ 431 h 430"/>
                <a:gd name="connsiteX8" fmla="*/ 10332 w 10332"/>
                <a:gd name="connsiteY8" fmla="*/ 431 h 430"/>
                <a:gd name="connsiteX9" fmla="*/ 10332 w 10332"/>
                <a:gd name="connsiteY9" fmla="*/ 431 h 430"/>
                <a:gd name="connsiteX10" fmla="*/ 9594 w 10332"/>
                <a:gd name="connsiteY10" fmla="*/ 431 h 430"/>
                <a:gd name="connsiteX11" fmla="*/ 9594 w 10332"/>
                <a:gd name="connsiteY11" fmla="*/ 431 h 430"/>
                <a:gd name="connsiteX12" fmla="*/ 5166 w 10332"/>
                <a:gd name="connsiteY12" fmla="*/ 431 h 430"/>
                <a:gd name="connsiteX13" fmla="*/ 5166 w 10332"/>
                <a:gd name="connsiteY13" fmla="*/ 431 h 430"/>
                <a:gd name="connsiteX14" fmla="*/ 5166 w 10332"/>
                <a:gd name="connsiteY14" fmla="*/ 431 h 430"/>
                <a:gd name="connsiteX15" fmla="*/ 5166 w 10332"/>
                <a:gd name="connsiteY15" fmla="*/ 431 h 430"/>
                <a:gd name="connsiteX16" fmla="*/ 5166 w 10332"/>
                <a:gd name="connsiteY16" fmla="*/ 431 h 430"/>
                <a:gd name="connsiteX17" fmla="*/ 5166 w 10332"/>
                <a:gd name="connsiteY17" fmla="*/ 431 h 430"/>
                <a:gd name="connsiteX18" fmla="*/ 10332 w 10332"/>
                <a:gd name="connsiteY18" fmla="*/ 431 h 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32" h="430">
                  <a:moveTo>
                    <a:pt x="9594" y="431"/>
                  </a:moveTo>
                  <a:lnTo>
                    <a:pt x="0" y="431"/>
                  </a:lnTo>
                  <a:lnTo>
                    <a:pt x="0" y="431"/>
                  </a:lnTo>
                  <a:lnTo>
                    <a:pt x="0" y="431"/>
                  </a:lnTo>
                  <a:cubicBezTo>
                    <a:pt x="1420" y="-144"/>
                    <a:pt x="3008" y="-144"/>
                    <a:pt x="4428" y="431"/>
                  </a:cubicBezTo>
                  <a:lnTo>
                    <a:pt x="4428" y="431"/>
                  </a:lnTo>
                  <a:lnTo>
                    <a:pt x="4428" y="431"/>
                  </a:lnTo>
                  <a:lnTo>
                    <a:pt x="8118" y="431"/>
                  </a:lnTo>
                  <a:lnTo>
                    <a:pt x="10332" y="431"/>
                  </a:lnTo>
                  <a:lnTo>
                    <a:pt x="10332" y="431"/>
                  </a:lnTo>
                  <a:close/>
                  <a:moveTo>
                    <a:pt x="9594" y="431"/>
                  </a:moveTo>
                  <a:lnTo>
                    <a:pt x="9594" y="431"/>
                  </a:lnTo>
                  <a:lnTo>
                    <a:pt x="5166" y="431"/>
                  </a:lnTo>
                  <a:lnTo>
                    <a:pt x="5166" y="431"/>
                  </a:lnTo>
                  <a:lnTo>
                    <a:pt x="5166" y="431"/>
                  </a:lnTo>
                  <a:lnTo>
                    <a:pt x="5166" y="431"/>
                  </a:lnTo>
                  <a:lnTo>
                    <a:pt x="5166" y="431"/>
                  </a:lnTo>
                  <a:cubicBezTo>
                    <a:pt x="5166" y="431"/>
                    <a:pt x="5166" y="431"/>
                    <a:pt x="5166" y="431"/>
                  </a:cubicBezTo>
                  <a:lnTo>
                    <a:pt x="10332" y="431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543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29388" y="1949229"/>
              <a:ext cx="64275" cy="85607"/>
              <a:chOff x="9929388" y="1949229"/>
              <a:chExt cx="64275" cy="85607"/>
            </a:xfrm>
          </p:grpSpPr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34847838-E5CF-4B50-B36D-FEAE60732993}"/>
                  </a:ext>
                </a:extLst>
              </p:cNvPr>
              <p:cNvSpPr/>
              <p:nvPr/>
            </p:nvSpPr>
            <p:spPr>
              <a:xfrm>
                <a:off x="9931601" y="1949229"/>
                <a:ext cx="62061" cy="71585"/>
              </a:xfrm>
              <a:custGeom>
                <a:avLst/>
                <a:gdLst>
                  <a:gd name="connsiteX0" fmla="*/ 43542 w 62061"/>
                  <a:gd name="connsiteY0" fmla="*/ 8856 h 71585"/>
                  <a:gd name="connsiteX1" fmla="*/ 43542 w 62061"/>
                  <a:gd name="connsiteY1" fmla="*/ 8856 h 71585"/>
                  <a:gd name="connsiteX2" fmla="*/ 43542 w 62061"/>
                  <a:gd name="connsiteY2" fmla="*/ 19926 h 71585"/>
                  <a:gd name="connsiteX3" fmla="*/ 43542 w 62061"/>
                  <a:gd name="connsiteY3" fmla="*/ 19926 h 71585"/>
                  <a:gd name="connsiteX4" fmla="*/ 43542 w 62061"/>
                  <a:gd name="connsiteY4" fmla="*/ 19926 h 71585"/>
                  <a:gd name="connsiteX5" fmla="*/ 43542 w 62061"/>
                  <a:gd name="connsiteY5" fmla="*/ 19926 h 71585"/>
                  <a:gd name="connsiteX6" fmla="*/ 43542 w 62061"/>
                  <a:gd name="connsiteY6" fmla="*/ 19926 h 71585"/>
                  <a:gd name="connsiteX7" fmla="*/ 43542 w 62061"/>
                  <a:gd name="connsiteY7" fmla="*/ 19926 h 71585"/>
                  <a:gd name="connsiteX8" fmla="*/ 43542 w 62061"/>
                  <a:gd name="connsiteY8" fmla="*/ 19926 h 71585"/>
                  <a:gd name="connsiteX9" fmla="*/ 43542 w 62061"/>
                  <a:gd name="connsiteY9" fmla="*/ 19926 h 71585"/>
                  <a:gd name="connsiteX10" fmla="*/ 43542 w 62061"/>
                  <a:gd name="connsiteY10" fmla="*/ 19926 h 71585"/>
                  <a:gd name="connsiteX11" fmla="*/ 43542 w 62061"/>
                  <a:gd name="connsiteY11" fmla="*/ 19926 h 71585"/>
                  <a:gd name="connsiteX12" fmla="*/ 43542 w 62061"/>
                  <a:gd name="connsiteY12" fmla="*/ 19926 h 71585"/>
                  <a:gd name="connsiteX13" fmla="*/ 43542 w 62061"/>
                  <a:gd name="connsiteY13" fmla="*/ 24354 h 71585"/>
                  <a:gd name="connsiteX14" fmla="*/ 43542 w 62061"/>
                  <a:gd name="connsiteY14" fmla="*/ 24354 h 71585"/>
                  <a:gd name="connsiteX15" fmla="*/ 43542 w 62061"/>
                  <a:gd name="connsiteY15" fmla="*/ 24354 h 71585"/>
                  <a:gd name="connsiteX16" fmla="*/ 43542 w 62061"/>
                  <a:gd name="connsiteY16" fmla="*/ 24354 h 71585"/>
                  <a:gd name="connsiteX17" fmla="*/ 43542 w 62061"/>
                  <a:gd name="connsiteY17" fmla="*/ 33210 h 71585"/>
                  <a:gd name="connsiteX18" fmla="*/ 53874 w 62061"/>
                  <a:gd name="connsiteY18" fmla="*/ 38376 h 71585"/>
                  <a:gd name="connsiteX19" fmla="*/ 53874 w 62061"/>
                  <a:gd name="connsiteY19" fmla="*/ 25830 h 71585"/>
                  <a:gd name="connsiteX20" fmla="*/ 53874 w 62061"/>
                  <a:gd name="connsiteY20" fmla="*/ 16974 h 71585"/>
                  <a:gd name="connsiteX21" fmla="*/ 53874 w 62061"/>
                  <a:gd name="connsiteY21" fmla="*/ 10332 h 71585"/>
                  <a:gd name="connsiteX22" fmla="*/ 53874 w 62061"/>
                  <a:gd name="connsiteY22" fmla="*/ 4428 h 71585"/>
                  <a:gd name="connsiteX23" fmla="*/ 53874 w 62061"/>
                  <a:gd name="connsiteY23" fmla="*/ 0 h 71585"/>
                  <a:gd name="connsiteX24" fmla="*/ 53874 w 62061"/>
                  <a:gd name="connsiteY24" fmla="*/ 2952 h 71585"/>
                  <a:gd name="connsiteX25" fmla="*/ 53874 w 62061"/>
                  <a:gd name="connsiteY25" fmla="*/ 2952 h 71585"/>
                  <a:gd name="connsiteX26" fmla="*/ 53874 w 62061"/>
                  <a:gd name="connsiteY26" fmla="*/ 2952 h 71585"/>
                  <a:gd name="connsiteX27" fmla="*/ 53874 w 62061"/>
                  <a:gd name="connsiteY27" fmla="*/ 2952 h 71585"/>
                  <a:gd name="connsiteX28" fmla="*/ 57564 w 62061"/>
                  <a:gd name="connsiteY28" fmla="*/ 2952 h 71585"/>
                  <a:gd name="connsiteX29" fmla="*/ 57564 w 62061"/>
                  <a:gd name="connsiteY29" fmla="*/ 2952 h 71585"/>
                  <a:gd name="connsiteX30" fmla="*/ 57564 w 62061"/>
                  <a:gd name="connsiteY30" fmla="*/ 8118 h 71585"/>
                  <a:gd name="connsiteX31" fmla="*/ 57564 w 62061"/>
                  <a:gd name="connsiteY31" fmla="*/ 8118 h 71585"/>
                  <a:gd name="connsiteX32" fmla="*/ 61254 w 62061"/>
                  <a:gd name="connsiteY32" fmla="*/ 8118 h 71585"/>
                  <a:gd name="connsiteX33" fmla="*/ 61254 w 62061"/>
                  <a:gd name="connsiteY33" fmla="*/ 12546 h 71585"/>
                  <a:gd name="connsiteX34" fmla="*/ 61254 w 62061"/>
                  <a:gd name="connsiteY34" fmla="*/ 12546 h 71585"/>
                  <a:gd name="connsiteX35" fmla="*/ 61254 w 62061"/>
                  <a:gd name="connsiteY35" fmla="*/ 20664 h 71585"/>
                  <a:gd name="connsiteX36" fmla="*/ 61254 w 62061"/>
                  <a:gd name="connsiteY36" fmla="*/ 31734 h 71585"/>
                  <a:gd name="connsiteX37" fmla="*/ 61254 w 62061"/>
                  <a:gd name="connsiteY37" fmla="*/ 40590 h 71585"/>
                  <a:gd name="connsiteX38" fmla="*/ 54612 w 62061"/>
                  <a:gd name="connsiteY38" fmla="*/ 40590 h 71585"/>
                  <a:gd name="connsiteX39" fmla="*/ 54612 w 62061"/>
                  <a:gd name="connsiteY39" fmla="*/ 45756 h 71585"/>
                  <a:gd name="connsiteX40" fmla="*/ 54612 w 62061"/>
                  <a:gd name="connsiteY40" fmla="*/ 50184 h 71585"/>
                  <a:gd name="connsiteX41" fmla="*/ 54612 w 62061"/>
                  <a:gd name="connsiteY41" fmla="*/ 50184 h 71585"/>
                  <a:gd name="connsiteX42" fmla="*/ 54612 w 62061"/>
                  <a:gd name="connsiteY42" fmla="*/ 50184 h 71585"/>
                  <a:gd name="connsiteX43" fmla="*/ 54612 w 62061"/>
                  <a:gd name="connsiteY43" fmla="*/ 50184 h 71585"/>
                  <a:gd name="connsiteX44" fmla="*/ 38376 w 62061"/>
                  <a:gd name="connsiteY44" fmla="*/ 55350 h 71585"/>
                  <a:gd name="connsiteX45" fmla="*/ 43542 w 62061"/>
                  <a:gd name="connsiteY45" fmla="*/ 71586 h 71585"/>
                  <a:gd name="connsiteX46" fmla="*/ 43542 w 62061"/>
                  <a:gd name="connsiteY46" fmla="*/ 71586 h 71585"/>
                  <a:gd name="connsiteX47" fmla="*/ 43542 w 62061"/>
                  <a:gd name="connsiteY47" fmla="*/ 71586 h 71585"/>
                  <a:gd name="connsiteX48" fmla="*/ 43542 w 62061"/>
                  <a:gd name="connsiteY48" fmla="*/ 71586 h 71585"/>
                  <a:gd name="connsiteX49" fmla="*/ 43542 w 62061"/>
                  <a:gd name="connsiteY49" fmla="*/ 71586 h 71585"/>
                  <a:gd name="connsiteX50" fmla="*/ 43542 w 62061"/>
                  <a:gd name="connsiteY50" fmla="*/ 71586 h 71585"/>
                  <a:gd name="connsiteX51" fmla="*/ 43542 w 62061"/>
                  <a:gd name="connsiteY51" fmla="*/ 71586 h 71585"/>
                  <a:gd name="connsiteX52" fmla="*/ 43542 w 62061"/>
                  <a:gd name="connsiteY52" fmla="*/ 71586 h 71585"/>
                  <a:gd name="connsiteX53" fmla="*/ 43542 w 62061"/>
                  <a:gd name="connsiteY53" fmla="*/ 71586 h 71585"/>
                  <a:gd name="connsiteX54" fmla="*/ 43542 w 62061"/>
                  <a:gd name="connsiteY54" fmla="*/ 71586 h 71585"/>
                  <a:gd name="connsiteX55" fmla="*/ 43542 w 62061"/>
                  <a:gd name="connsiteY55" fmla="*/ 71586 h 71585"/>
                  <a:gd name="connsiteX56" fmla="*/ 43542 w 62061"/>
                  <a:gd name="connsiteY56" fmla="*/ 71586 h 71585"/>
                  <a:gd name="connsiteX57" fmla="*/ 43542 w 62061"/>
                  <a:gd name="connsiteY57" fmla="*/ 71586 h 71585"/>
                  <a:gd name="connsiteX58" fmla="*/ 43542 w 62061"/>
                  <a:gd name="connsiteY58" fmla="*/ 71586 h 71585"/>
                  <a:gd name="connsiteX59" fmla="*/ 43542 w 62061"/>
                  <a:gd name="connsiteY59" fmla="*/ 71586 h 71585"/>
                  <a:gd name="connsiteX60" fmla="*/ 43542 w 62061"/>
                  <a:gd name="connsiteY60" fmla="*/ 71586 h 71585"/>
                  <a:gd name="connsiteX61" fmla="*/ 43542 w 62061"/>
                  <a:gd name="connsiteY61" fmla="*/ 71586 h 71585"/>
                  <a:gd name="connsiteX62" fmla="*/ 43542 w 62061"/>
                  <a:gd name="connsiteY62" fmla="*/ 71586 h 71585"/>
                  <a:gd name="connsiteX63" fmla="*/ 43542 w 62061"/>
                  <a:gd name="connsiteY63" fmla="*/ 71586 h 71585"/>
                  <a:gd name="connsiteX64" fmla="*/ 43542 w 62061"/>
                  <a:gd name="connsiteY64" fmla="*/ 71586 h 71585"/>
                  <a:gd name="connsiteX65" fmla="*/ 43542 w 62061"/>
                  <a:gd name="connsiteY65" fmla="*/ 71586 h 71585"/>
                  <a:gd name="connsiteX66" fmla="*/ 43542 w 62061"/>
                  <a:gd name="connsiteY66" fmla="*/ 71586 h 71585"/>
                  <a:gd name="connsiteX67" fmla="*/ 43542 w 62061"/>
                  <a:gd name="connsiteY67" fmla="*/ 71586 h 71585"/>
                  <a:gd name="connsiteX68" fmla="*/ 43542 w 62061"/>
                  <a:gd name="connsiteY68" fmla="*/ 71586 h 71585"/>
                  <a:gd name="connsiteX69" fmla="*/ 43542 w 62061"/>
                  <a:gd name="connsiteY69" fmla="*/ 71586 h 71585"/>
                  <a:gd name="connsiteX70" fmla="*/ 43542 w 62061"/>
                  <a:gd name="connsiteY70" fmla="*/ 71586 h 71585"/>
                  <a:gd name="connsiteX71" fmla="*/ 43542 w 62061"/>
                  <a:gd name="connsiteY71" fmla="*/ 71586 h 71585"/>
                  <a:gd name="connsiteX72" fmla="*/ 43542 w 62061"/>
                  <a:gd name="connsiteY72" fmla="*/ 54612 h 71585"/>
                  <a:gd name="connsiteX73" fmla="*/ 43542 w 62061"/>
                  <a:gd name="connsiteY73" fmla="*/ 54612 h 71585"/>
                  <a:gd name="connsiteX74" fmla="*/ 43542 w 62061"/>
                  <a:gd name="connsiteY74" fmla="*/ 54612 h 71585"/>
                  <a:gd name="connsiteX75" fmla="*/ 43542 w 62061"/>
                  <a:gd name="connsiteY75" fmla="*/ 59778 h 71585"/>
                  <a:gd name="connsiteX76" fmla="*/ 43542 w 62061"/>
                  <a:gd name="connsiteY76" fmla="*/ 64206 h 71585"/>
                  <a:gd name="connsiteX77" fmla="*/ 43542 w 62061"/>
                  <a:gd name="connsiteY77" fmla="*/ 64206 h 71585"/>
                  <a:gd name="connsiteX78" fmla="*/ 19926 w 62061"/>
                  <a:gd name="connsiteY78" fmla="*/ 64206 h 71585"/>
                  <a:gd name="connsiteX79" fmla="*/ 19926 w 62061"/>
                  <a:gd name="connsiteY79" fmla="*/ 64206 h 71585"/>
                  <a:gd name="connsiteX80" fmla="*/ 19926 w 62061"/>
                  <a:gd name="connsiteY80" fmla="*/ 64206 h 71585"/>
                  <a:gd name="connsiteX81" fmla="*/ 19926 w 62061"/>
                  <a:gd name="connsiteY81" fmla="*/ 64206 h 71585"/>
                  <a:gd name="connsiteX82" fmla="*/ 19926 w 62061"/>
                  <a:gd name="connsiteY82" fmla="*/ 64206 h 71585"/>
                  <a:gd name="connsiteX83" fmla="*/ 19926 w 62061"/>
                  <a:gd name="connsiteY83" fmla="*/ 64206 h 71585"/>
                  <a:gd name="connsiteX84" fmla="*/ 19926 w 62061"/>
                  <a:gd name="connsiteY84" fmla="*/ 64206 h 71585"/>
                  <a:gd name="connsiteX85" fmla="*/ 19926 w 62061"/>
                  <a:gd name="connsiteY85" fmla="*/ 64206 h 71585"/>
                  <a:gd name="connsiteX86" fmla="*/ 19926 w 62061"/>
                  <a:gd name="connsiteY86" fmla="*/ 64206 h 71585"/>
                  <a:gd name="connsiteX87" fmla="*/ 19926 w 62061"/>
                  <a:gd name="connsiteY87" fmla="*/ 64206 h 71585"/>
                  <a:gd name="connsiteX88" fmla="*/ 19926 w 62061"/>
                  <a:gd name="connsiteY88" fmla="*/ 64206 h 71585"/>
                  <a:gd name="connsiteX89" fmla="*/ 19926 w 62061"/>
                  <a:gd name="connsiteY89" fmla="*/ 64206 h 71585"/>
                  <a:gd name="connsiteX90" fmla="*/ 19926 w 62061"/>
                  <a:gd name="connsiteY90" fmla="*/ 64206 h 71585"/>
                  <a:gd name="connsiteX91" fmla="*/ 19926 w 62061"/>
                  <a:gd name="connsiteY91" fmla="*/ 64206 h 71585"/>
                  <a:gd name="connsiteX92" fmla="*/ 19926 w 62061"/>
                  <a:gd name="connsiteY92" fmla="*/ 64206 h 71585"/>
                  <a:gd name="connsiteX93" fmla="*/ 19926 w 62061"/>
                  <a:gd name="connsiteY93" fmla="*/ 64206 h 71585"/>
                  <a:gd name="connsiteX94" fmla="*/ 19926 w 62061"/>
                  <a:gd name="connsiteY94" fmla="*/ 64206 h 71585"/>
                  <a:gd name="connsiteX95" fmla="*/ 19926 w 62061"/>
                  <a:gd name="connsiteY95" fmla="*/ 64206 h 71585"/>
                  <a:gd name="connsiteX96" fmla="*/ 19926 w 62061"/>
                  <a:gd name="connsiteY96" fmla="*/ 64206 h 71585"/>
                  <a:gd name="connsiteX97" fmla="*/ 19926 w 62061"/>
                  <a:gd name="connsiteY97" fmla="*/ 64206 h 71585"/>
                  <a:gd name="connsiteX98" fmla="*/ 19926 w 62061"/>
                  <a:gd name="connsiteY98" fmla="*/ 64206 h 71585"/>
                  <a:gd name="connsiteX99" fmla="*/ 23616 w 62061"/>
                  <a:gd name="connsiteY99" fmla="*/ 64206 h 71585"/>
                  <a:gd name="connsiteX100" fmla="*/ 32472 w 62061"/>
                  <a:gd name="connsiteY100" fmla="*/ 64206 h 71585"/>
                  <a:gd name="connsiteX101" fmla="*/ 25830 w 62061"/>
                  <a:gd name="connsiteY101" fmla="*/ 60516 h 71585"/>
                  <a:gd name="connsiteX102" fmla="*/ 25830 w 62061"/>
                  <a:gd name="connsiteY102" fmla="*/ 60516 h 71585"/>
                  <a:gd name="connsiteX103" fmla="*/ 25830 w 62061"/>
                  <a:gd name="connsiteY103" fmla="*/ 60516 h 71585"/>
                  <a:gd name="connsiteX104" fmla="*/ 25830 w 62061"/>
                  <a:gd name="connsiteY104" fmla="*/ 60516 h 71585"/>
                  <a:gd name="connsiteX105" fmla="*/ 25830 w 62061"/>
                  <a:gd name="connsiteY105" fmla="*/ 60516 h 71585"/>
                  <a:gd name="connsiteX106" fmla="*/ 25830 w 62061"/>
                  <a:gd name="connsiteY106" fmla="*/ 60516 h 71585"/>
                  <a:gd name="connsiteX107" fmla="*/ 25830 w 62061"/>
                  <a:gd name="connsiteY107" fmla="*/ 60516 h 71585"/>
                  <a:gd name="connsiteX108" fmla="*/ 25830 w 62061"/>
                  <a:gd name="connsiteY108" fmla="*/ 60516 h 71585"/>
                  <a:gd name="connsiteX109" fmla="*/ 25830 w 62061"/>
                  <a:gd name="connsiteY109" fmla="*/ 60516 h 71585"/>
                  <a:gd name="connsiteX110" fmla="*/ 25830 w 62061"/>
                  <a:gd name="connsiteY110" fmla="*/ 60516 h 71585"/>
                  <a:gd name="connsiteX111" fmla="*/ 25830 w 62061"/>
                  <a:gd name="connsiteY111" fmla="*/ 60516 h 71585"/>
                  <a:gd name="connsiteX112" fmla="*/ 25830 w 62061"/>
                  <a:gd name="connsiteY112" fmla="*/ 60516 h 71585"/>
                  <a:gd name="connsiteX113" fmla="*/ 25830 w 62061"/>
                  <a:gd name="connsiteY113" fmla="*/ 60516 h 71585"/>
                  <a:gd name="connsiteX114" fmla="*/ 25830 w 62061"/>
                  <a:gd name="connsiteY114" fmla="*/ 60516 h 71585"/>
                  <a:gd name="connsiteX115" fmla="*/ 25830 w 62061"/>
                  <a:gd name="connsiteY115" fmla="*/ 60516 h 71585"/>
                  <a:gd name="connsiteX116" fmla="*/ 25830 w 62061"/>
                  <a:gd name="connsiteY116" fmla="*/ 60516 h 71585"/>
                  <a:gd name="connsiteX117" fmla="*/ 25830 w 62061"/>
                  <a:gd name="connsiteY117" fmla="*/ 60516 h 71585"/>
                  <a:gd name="connsiteX118" fmla="*/ 25830 w 62061"/>
                  <a:gd name="connsiteY118" fmla="*/ 60516 h 71585"/>
                  <a:gd name="connsiteX119" fmla="*/ 25830 w 62061"/>
                  <a:gd name="connsiteY119" fmla="*/ 60516 h 71585"/>
                  <a:gd name="connsiteX120" fmla="*/ 25830 w 62061"/>
                  <a:gd name="connsiteY120" fmla="*/ 60516 h 71585"/>
                  <a:gd name="connsiteX121" fmla="*/ 25830 w 62061"/>
                  <a:gd name="connsiteY121" fmla="*/ 60516 h 71585"/>
                  <a:gd name="connsiteX122" fmla="*/ 25830 w 62061"/>
                  <a:gd name="connsiteY122" fmla="*/ 60516 h 71585"/>
                  <a:gd name="connsiteX123" fmla="*/ 25830 w 62061"/>
                  <a:gd name="connsiteY123" fmla="*/ 60516 h 71585"/>
                  <a:gd name="connsiteX124" fmla="*/ 30258 w 62061"/>
                  <a:gd name="connsiteY124" fmla="*/ 60516 h 71585"/>
                  <a:gd name="connsiteX125" fmla="*/ 30258 w 62061"/>
                  <a:gd name="connsiteY125" fmla="*/ 60516 h 71585"/>
                  <a:gd name="connsiteX126" fmla="*/ 30258 w 62061"/>
                  <a:gd name="connsiteY126" fmla="*/ 60516 h 71585"/>
                  <a:gd name="connsiteX127" fmla="*/ 30258 w 62061"/>
                  <a:gd name="connsiteY127" fmla="*/ 60516 h 71585"/>
                  <a:gd name="connsiteX128" fmla="*/ 30258 w 62061"/>
                  <a:gd name="connsiteY128" fmla="*/ 60516 h 71585"/>
                  <a:gd name="connsiteX129" fmla="*/ 30258 w 62061"/>
                  <a:gd name="connsiteY129" fmla="*/ 60516 h 71585"/>
                  <a:gd name="connsiteX130" fmla="*/ 30258 w 62061"/>
                  <a:gd name="connsiteY130" fmla="*/ 60516 h 71585"/>
                  <a:gd name="connsiteX131" fmla="*/ 30258 w 62061"/>
                  <a:gd name="connsiteY131" fmla="*/ 60516 h 71585"/>
                  <a:gd name="connsiteX132" fmla="*/ 30258 w 62061"/>
                  <a:gd name="connsiteY132" fmla="*/ 60516 h 71585"/>
                  <a:gd name="connsiteX133" fmla="*/ 0 w 62061"/>
                  <a:gd name="connsiteY133" fmla="*/ 60516 h 71585"/>
                  <a:gd name="connsiteX134" fmla="*/ 0 w 62061"/>
                  <a:gd name="connsiteY134" fmla="*/ 60516 h 71585"/>
                  <a:gd name="connsiteX135" fmla="*/ 0 w 62061"/>
                  <a:gd name="connsiteY135" fmla="*/ 60516 h 71585"/>
                  <a:gd name="connsiteX136" fmla="*/ 0 w 62061"/>
                  <a:gd name="connsiteY136" fmla="*/ 19926 h 71585"/>
                  <a:gd name="connsiteX137" fmla="*/ 0 w 62061"/>
                  <a:gd name="connsiteY137" fmla="*/ 19926 h 71585"/>
                  <a:gd name="connsiteX138" fmla="*/ 0 w 62061"/>
                  <a:gd name="connsiteY138" fmla="*/ 19926 h 71585"/>
                  <a:gd name="connsiteX139" fmla="*/ 0 w 62061"/>
                  <a:gd name="connsiteY139" fmla="*/ 19926 h 71585"/>
                  <a:gd name="connsiteX140" fmla="*/ 0 w 62061"/>
                  <a:gd name="connsiteY140" fmla="*/ 19926 h 71585"/>
                  <a:gd name="connsiteX141" fmla="*/ 0 w 62061"/>
                  <a:gd name="connsiteY141" fmla="*/ 19926 h 71585"/>
                  <a:gd name="connsiteX142" fmla="*/ 0 w 62061"/>
                  <a:gd name="connsiteY142" fmla="*/ 19926 h 71585"/>
                  <a:gd name="connsiteX143" fmla="*/ 0 w 62061"/>
                  <a:gd name="connsiteY143" fmla="*/ 19926 h 71585"/>
                  <a:gd name="connsiteX144" fmla="*/ 0 w 62061"/>
                  <a:gd name="connsiteY144" fmla="*/ 19926 h 71585"/>
                  <a:gd name="connsiteX145" fmla="*/ 0 w 62061"/>
                  <a:gd name="connsiteY145" fmla="*/ 19926 h 71585"/>
                  <a:gd name="connsiteX146" fmla="*/ 0 w 62061"/>
                  <a:gd name="connsiteY146" fmla="*/ 19926 h 71585"/>
                  <a:gd name="connsiteX147" fmla="*/ 0 w 62061"/>
                  <a:gd name="connsiteY147" fmla="*/ 19926 h 71585"/>
                  <a:gd name="connsiteX148" fmla="*/ 0 w 62061"/>
                  <a:gd name="connsiteY148" fmla="*/ 19926 h 71585"/>
                  <a:gd name="connsiteX149" fmla="*/ 0 w 62061"/>
                  <a:gd name="connsiteY149" fmla="*/ 19926 h 71585"/>
                  <a:gd name="connsiteX150" fmla="*/ 0 w 62061"/>
                  <a:gd name="connsiteY150" fmla="*/ 19926 h 71585"/>
                  <a:gd name="connsiteX151" fmla="*/ 0 w 62061"/>
                  <a:gd name="connsiteY151" fmla="*/ 19926 h 71585"/>
                  <a:gd name="connsiteX152" fmla="*/ 0 w 62061"/>
                  <a:gd name="connsiteY152" fmla="*/ 19926 h 71585"/>
                  <a:gd name="connsiteX153" fmla="*/ 0 w 62061"/>
                  <a:gd name="connsiteY153" fmla="*/ 19926 h 71585"/>
                  <a:gd name="connsiteX154" fmla="*/ 14022 w 62061"/>
                  <a:gd name="connsiteY154" fmla="*/ 19926 h 71585"/>
                  <a:gd name="connsiteX155" fmla="*/ 22140 w 62061"/>
                  <a:gd name="connsiteY155" fmla="*/ 19926 h 71585"/>
                  <a:gd name="connsiteX156" fmla="*/ 22140 w 62061"/>
                  <a:gd name="connsiteY156" fmla="*/ 19926 h 71585"/>
                  <a:gd name="connsiteX157" fmla="*/ 22140 w 62061"/>
                  <a:gd name="connsiteY157" fmla="*/ 19926 h 71585"/>
                  <a:gd name="connsiteX158" fmla="*/ 22140 w 62061"/>
                  <a:gd name="connsiteY158" fmla="*/ 19926 h 71585"/>
                  <a:gd name="connsiteX159" fmla="*/ 22140 w 62061"/>
                  <a:gd name="connsiteY159" fmla="*/ 19926 h 71585"/>
                  <a:gd name="connsiteX160" fmla="*/ 22140 w 62061"/>
                  <a:gd name="connsiteY160" fmla="*/ 19926 h 71585"/>
                  <a:gd name="connsiteX161" fmla="*/ 22140 w 62061"/>
                  <a:gd name="connsiteY161" fmla="*/ 19926 h 71585"/>
                  <a:gd name="connsiteX162" fmla="*/ 22140 w 62061"/>
                  <a:gd name="connsiteY162" fmla="*/ 19926 h 71585"/>
                  <a:gd name="connsiteX163" fmla="*/ 28782 w 62061"/>
                  <a:gd name="connsiteY163" fmla="*/ 19926 h 71585"/>
                  <a:gd name="connsiteX164" fmla="*/ 28782 w 62061"/>
                  <a:gd name="connsiteY164" fmla="*/ 19926 h 71585"/>
                  <a:gd name="connsiteX165" fmla="*/ 28782 w 62061"/>
                  <a:gd name="connsiteY165" fmla="*/ 19926 h 71585"/>
                  <a:gd name="connsiteX166" fmla="*/ 33948 w 62061"/>
                  <a:gd name="connsiteY166" fmla="*/ 19926 h 71585"/>
                  <a:gd name="connsiteX167" fmla="*/ 33948 w 62061"/>
                  <a:gd name="connsiteY167" fmla="*/ 19926 h 71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62061" h="71585">
                    <a:moveTo>
                      <a:pt x="43542" y="8856"/>
                    </a:moveTo>
                    <a:cubicBezTo>
                      <a:pt x="43542" y="8856"/>
                      <a:pt x="43542" y="8856"/>
                      <a:pt x="43542" y="8856"/>
                    </a:cubicBezTo>
                    <a:lnTo>
                      <a:pt x="43542" y="19926"/>
                    </a:lnTo>
                    <a:lnTo>
                      <a:pt x="43542" y="19926"/>
                    </a:lnTo>
                    <a:lnTo>
                      <a:pt x="43542" y="19926"/>
                    </a:lnTo>
                    <a:lnTo>
                      <a:pt x="43542" y="19926"/>
                    </a:lnTo>
                    <a:cubicBezTo>
                      <a:pt x="43542" y="19926"/>
                      <a:pt x="43542" y="19926"/>
                      <a:pt x="43542" y="19926"/>
                    </a:cubicBezTo>
                    <a:lnTo>
                      <a:pt x="43542" y="19926"/>
                    </a:lnTo>
                    <a:lnTo>
                      <a:pt x="43542" y="19926"/>
                    </a:lnTo>
                    <a:lnTo>
                      <a:pt x="43542" y="19926"/>
                    </a:lnTo>
                    <a:lnTo>
                      <a:pt x="43542" y="19926"/>
                    </a:lnTo>
                    <a:lnTo>
                      <a:pt x="43542" y="19926"/>
                    </a:lnTo>
                    <a:lnTo>
                      <a:pt x="43542" y="19926"/>
                    </a:lnTo>
                    <a:lnTo>
                      <a:pt x="43542" y="24354"/>
                    </a:lnTo>
                    <a:lnTo>
                      <a:pt x="43542" y="24354"/>
                    </a:lnTo>
                    <a:lnTo>
                      <a:pt x="43542" y="24354"/>
                    </a:lnTo>
                    <a:lnTo>
                      <a:pt x="43542" y="24354"/>
                    </a:lnTo>
                    <a:cubicBezTo>
                      <a:pt x="42721" y="27249"/>
                      <a:pt x="42721" y="30315"/>
                      <a:pt x="43542" y="33210"/>
                    </a:cubicBezTo>
                    <a:cubicBezTo>
                      <a:pt x="43542" y="33210"/>
                      <a:pt x="47970" y="39852"/>
                      <a:pt x="53874" y="38376"/>
                    </a:cubicBezTo>
                    <a:cubicBezTo>
                      <a:pt x="59778" y="36900"/>
                      <a:pt x="53874" y="29520"/>
                      <a:pt x="53874" y="25830"/>
                    </a:cubicBezTo>
                    <a:cubicBezTo>
                      <a:pt x="53697" y="22881"/>
                      <a:pt x="53697" y="19923"/>
                      <a:pt x="53874" y="16974"/>
                    </a:cubicBezTo>
                    <a:cubicBezTo>
                      <a:pt x="53874" y="16974"/>
                      <a:pt x="53874" y="11808"/>
                      <a:pt x="53874" y="10332"/>
                    </a:cubicBezTo>
                    <a:cubicBezTo>
                      <a:pt x="53476" y="8384"/>
                      <a:pt x="53476" y="6376"/>
                      <a:pt x="53874" y="4428"/>
                    </a:cubicBezTo>
                    <a:lnTo>
                      <a:pt x="53874" y="0"/>
                    </a:lnTo>
                    <a:lnTo>
                      <a:pt x="53874" y="2952"/>
                    </a:lnTo>
                    <a:lnTo>
                      <a:pt x="53874" y="2952"/>
                    </a:lnTo>
                    <a:lnTo>
                      <a:pt x="53874" y="2952"/>
                    </a:lnTo>
                    <a:lnTo>
                      <a:pt x="53874" y="2952"/>
                    </a:lnTo>
                    <a:lnTo>
                      <a:pt x="57564" y="2952"/>
                    </a:lnTo>
                    <a:lnTo>
                      <a:pt x="57564" y="2952"/>
                    </a:lnTo>
                    <a:cubicBezTo>
                      <a:pt x="57712" y="4671"/>
                      <a:pt x="57712" y="6399"/>
                      <a:pt x="57564" y="8118"/>
                    </a:cubicBezTo>
                    <a:lnTo>
                      <a:pt x="57564" y="8118"/>
                    </a:lnTo>
                    <a:lnTo>
                      <a:pt x="61254" y="8118"/>
                    </a:lnTo>
                    <a:lnTo>
                      <a:pt x="61254" y="12546"/>
                    </a:lnTo>
                    <a:lnTo>
                      <a:pt x="61254" y="12546"/>
                    </a:lnTo>
                    <a:cubicBezTo>
                      <a:pt x="61254" y="12546"/>
                      <a:pt x="61254" y="19926"/>
                      <a:pt x="61254" y="20664"/>
                    </a:cubicBezTo>
                    <a:cubicBezTo>
                      <a:pt x="61254" y="21402"/>
                      <a:pt x="61254" y="29520"/>
                      <a:pt x="61254" y="31734"/>
                    </a:cubicBezTo>
                    <a:cubicBezTo>
                      <a:pt x="62331" y="34588"/>
                      <a:pt x="62331" y="37736"/>
                      <a:pt x="61254" y="40590"/>
                    </a:cubicBezTo>
                    <a:cubicBezTo>
                      <a:pt x="61254" y="40590"/>
                      <a:pt x="55350" y="40590"/>
                      <a:pt x="54612" y="40590"/>
                    </a:cubicBezTo>
                    <a:cubicBezTo>
                      <a:pt x="53874" y="40590"/>
                      <a:pt x="54612" y="40590"/>
                      <a:pt x="54612" y="45756"/>
                    </a:cubicBezTo>
                    <a:cubicBezTo>
                      <a:pt x="53947" y="47157"/>
                      <a:pt x="53947" y="48783"/>
                      <a:pt x="54612" y="50184"/>
                    </a:cubicBezTo>
                    <a:lnTo>
                      <a:pt x="54612" y="50184"/>
                    </a:lnTo>
                    <a:lnTo>
                      <a:pt x="54612" y="50184"/>
                    </a:lnTo>
                    <a:lnTo>
                      <a:pt x="54612" y="50184"/>
                    </a:lnTo>
                    <a:cubicBezTo>
                      <a:pt x="48702" y="47127"/>
                      <a:pt x="41433" y="49440"/>
                      <a:pt x="38376" y="55350"/>
                    </a:cubicBezTo>
                    <a:cubicBezTo>
                      <a:pt x="35319" y="61260"/>
                      <a:pt x="37632" y="68529"/>
                      <a:pt x="43542" y="71586"/>
                    </a:cubicBezTo>
                    <a:lnTo>
                      <a:pt x="43542" y="71586"/>
                    </a:lnTo>
                    <a:cubicBezTo>
                      <a:pt x="43542" y="71586"/>
                      <a:pt x="43542" y="71586"/>
                      <a:pt x="43542" y="71586"/>
                    </a:cubicBezTo>
                    <a:lnTo>
                      <a:pt x="43542" y="71586"/>
                    </a:lnTo>
                    <a:cubicBezTo>
                      <a:pt x="43542" y="71586"/>
                      <a:pt x="43542" y="71586"/>
                      <a:pt x="43542" y="71586"/>
                    </a:cubicBezTo>
                    <a:lnTo>
                      <a:pt x="43542" y="71586"/>
                    </a:lnTo>
                    <a:lnTo>
                      <a:pt x="43542" y="71586"/>
                    </a:lnTo>
                    <a:cubicBezTo>
                      <a:pt x="43542" y="71586"/>
                      <a:pt x="43542" y="71586"/>
                      <a:pt x="43542" y="71586"/>
                    </a:cubicBezTo>
                    <a:lnTo>
                      <a:pt x="43542" y="71586"/>
                    </a:lnTo>
                    <a:lnTo>
                      <a:pt x="43542" y="71586"/>
                    </a:lnTo>
                    <a:lnTo>
                      <a:pt x="43542" y="71586"/>
                    </a:lnTo>
                    <a:cubicBezTo>
                      <a:pt x="43542" y="71586"/>
                      <a:pt x="43542" y="71586"/>
                      <a:pt x="43542" y="71586"/>
                    </a:cubicBezTo>
                    <a:lnTo>
                      <a:pt x="43542" y="71586"/>
                    </a:lnTo>
                    <a:lnTo>
                      <a:pt x="43542" y="71586"/>
                    </a:lnTo>
                    <a:cubicBezTo>
                      <a:pt x="43542" y="71586"/>
                      <a:pt x="43542" y="71586"/>
                      <a:pt x="43542" y="71586"/>
                    </a:cubicBezTo>
                    <a:lnTo>
                      <a:pt x="43542" y="71586"/>
                    </a:lnTo>
                    <a:cubicBezTo>
                      <a:pt x="43542" y="71586"/>
                      <a:pt x="43542" y="71586"/>
                      <a:pt x="43542" y="71586"/>
                    </a:cubicBezTo>
                    <a:lnTo>
                      <a:pt x="43542" y="71586"/>
                    </a:lnTo>
                    <a:lnTo>
                      <a:pt x="43542" y="71586"/>
                    </a:lnTo>
                    <a:lnTo>
                      <a:pt x="43542" y="71586"/>
                    </a:lnTo>
                    <a:lnTo>
                      <a:pt x="43542" y="71586"/>
                    </a:lnTo>
                    <a:lnTo>
                      <a:pt x="43542" y="71586"/>
                    </a:lnTo>
                    <a:lnTo>
                      <a:pt x="43542" y="71586"/>
                    </a:lnTo>
                    <a:cubicBezTo>
                      <a:pt x="43542" y="71586"/>
                      <a:pt x="43542" y="71586"/>
                      <a:pt x="43542" y="71586"/>
                    </a:cubicBezTo>
                    <a:lnTo>
                      <a:pt x="43542" y="71586"/>
                    </a:lnTo>
                    <a:cubicBezTo>
                      <a:pt x="43542" y="71586"/>
                      <a:pt x="43542" y="71586"/>
                      <a:pt x="43542" y="71586"/>
                    </a:cubicBezTo>
                    <a:cubicBezTo>
                      <a:pt x="43542" y="71586"/>
                      <a:pt x="43542" y="71586"/>
                      <a:pt x="43542" y="71586"/>
                    </a:cubicBezTo>
                    <a:lnTo>
                      <a:pt x="43542" y="54612"/>
                    </a:lnTo>
                    <a:lnTo>
                      <a:pt x="43542" y="54612"/>
                    </a:lnTo>
                    <a:cubicBezTo>
                      <a:pt x="43542" y="54612"/>
                      <a:pt x="43542" y="54612"/>
                      <a:pt x="43542" y="54612"/>
                    </a:cubicBezTo>
                    <a:cubicBezTo>
                      <a:pt x="42749" y="56242"/>
                      <a:pt x="42749" y="58147"/>
                      <a:pt x="43542" y="59778"/>
                    </a:cubicBezTo>
                    <a:cubicBezTo>
                      <a:pt x="43542" y="59778"/>
                      <a:pt x="43542" y="59778"/>
                      <a:pt x="43542" y="64206"/>
                    </a:cubicBezTo>
                    <a:lnTo>
                      <a:pt x="43542" y="64206"/>
                    </a:lnTo>
                    <a:lnTo>
                      <a:pt x="19926" y="64206"/>
                    </a:lnTo>
                    <a:lnTo>
                      <a:pt x="19926" y="64206"/>
                    </a:lnTo>
                    <a:cubicBezTo>
                      <a:pt x="19926" y="64206"/>
                      <a:pt x="19926" y="64206"/>
                      <a:pt x="19926" y="64206"/>
                    </a:cubicBezTo>
                    <a:lnTo>
                      <a:pt x="19926" y="64206"/>
                    </a:lnTo>
                    <a:lnTo>
                      <a:pt x="19926" y="64206"/>
                    </a:lnTo>
                    <a:lnTo>
                      <a:pt x="19926" y="64206"/>
                    </a:lnTo>
                    <a:cubicBezTo>
                      <a:pt x="19926" y="64206"/>
                      <a:pt x="19926" y="64206"/>
                      <a:pt x="19926" y="64206"/>
                    </a:cubicBezTo>
                    <a:lnTo>
                      <a:pt x="19926" y="64206"/>
                    </a:lnTo>
                    <a:cubicBezTo>
                      <a:pt x="19926" y="64206"/>
                      <a:pt x="19926" y="64206"/>
                      <a:pt x="19926" y="64206"/>
                    </a:cubicBezTo>
                    <a:cubicBezTo>
                      <a:pt x="19926" y="64206"/>
                      <a:pt x="19926" y="64206"/>
                      <a:pt x="19926" y="64206"/>
                    </a:cubicBezTo>
                    <a:lnTo>
                      <a:pt x="19926" y="64206"/>
                    </a:lnTo>
                    <a:cubicBezTo>
                      <a:pt x="19926" y="64206"/>
                      <a:pt x="19926" y="64206"/>
                      <a:pt x="19926" y="64206"/>
                    </a:cubicBezTo>
                    <a:lnTo>
                      <a:pt x="19926" y="64206"/>
                    </a:lnTo>
                    <a:lnTo>
                      <a:pt x="19926" y="64206"/>
                    </a:lnTo>
                    <a:cubicBezTo>
                      <a:pt x="19926" y="64206"/>
                      <a:pt x="19926" y="64206"/>
                      <a:pt x="19926" y="64206"/>
                    </a:cubicBezTo>
                    <a:lnTo>
                      <a:pt x="19926" y="64206"/>
                    </a:lnTo>
                    <a:lnTo>
                      <a:pt x="19926" y="64206"/>
                    </a:lnTo>
                    <a:lnTo>
                      <a:pt x="19926" y="64206"/>
                    </a:lnTo>
                    <a:lnTo>
                      <a:pt x="19926" y="64206"/>
                    </a:lnTo>
                    <a:cubicBezTo>
                      <a:pt x="19926" y="64206"/>
                      <a:pt x="19926" y="64206"/>
                      <a:pt x="19926" y="64206"/>
                    </a:cubicBezTo>
                    <a:cubicBezTo>
                      <a:pt x="19926" y="64206"/>
                      <a:pt x="19926" y="64206"/>
                      <a:pt x="19926" y="64206"/>
                    </a:cubicBezTo>
                    <a:cubicBezTo>
                      <a:pt x="21068" y="63547"/>
                      <a:pt x="22474" y="63547"/>
                      <a:pt x="23616" y="64206"/>
                    </a:cubicBezTo>
                    <a:lnTo>
                      <a:pt x="32472" y="6420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cubicBezTo>
                      <a:pt x="25830" y="60516"/>
                      <a:pt x="25830" y="60516"/>
                      <a:pt x="25830" y="60516"/>
                    </a:cubicBez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lnTo>
                      <a:pt x="25830" y="60516"/>
                    </a:lnTo>
                    <a:cubicBezTo>
                      <a:pt x="25830" y="60516"/>
                      <a:pt x="25830" y="60516"/>
                      <a:pt x="25830" y="60516"/>
                    </a:cubicBezTo>
                    <a:lnTo>
                      <a:pt x="25830" y="60516"/>
                    </a:lnTo>
                    <a:cubicBezTo>
                      <a:pt x="25830" y="60516"/>
                      <a:pt x="25830" y="60516"/>
                      <a:pt x="25830" y="60516"/>
                    </a:cubicBezTo>
                    <a:lnTo>
                      <a:pt x="25830" y="60516"/>
                    </a:lnTo>
                    <a:cubicBezTo>
                      <a:pt x="25830" y="60516"/>
                      <a:pt x="25830" y="60516"/>
                      <a:pt x="25830" y="60516"/>
                    </a:cubicBezTo>
                    <a:lnTo>
                      <a:pt x="25830" y="60516"/>
                    </a:lnTo>
                    <a:lnTo>
                      <a:pt x="30258" y="60516"/>
                    </a:lnTo>
                    <a:lnTo>
                      <a:pt x="30258" y="60516"/>
                    </a:lnTo>
                    <a:lnTo>
                      <a:pt x="30258" y="60516"/>
                    </a:lnTo>
                    <a:lnTo>
                      <a:pt x="30258" y="60516"/>
                    </a:lnTo>
                    <a:lnTo>
                      <a:pt x="30258" y="60516"/>
                    </a:lnTo>
                    <a:lnTo>
                      <a:pt x="30258" y="60516"/>
                    </a:lnTo>
                    <a:lnTo>
                      <a:pt x="30258" y="60516"/>
                    </a:lnTo>
                    <a:lnTo>
                      <a:pt x="30258" y="60516"/>
                    </a:lnTo>
                    <a:lnTo>
                      <a:pt x="30258" y="60516"/>
                    </a:lnTo>
                    <a:lnTo>
                      <a:pt x="0" y="60516"/>
                    </a:lnTo>
                    <a:lnTo>
                      <a:pt x="0" y="60516"/>
                    </a:lnTo>
                    <a:lnTo>
                      <a:pt x="0" y="60516"/>
                    </a:lnTo>
                    <a:lnTo>
                      <a:pt x="0" y="19926"/>
                    </a:lnTo>
                    <a:lnTo>
                      <a:pt x="0" y="19926"/>
                    </a:lnTo>
                    <a:lnTo>
                      <a:pt x="0" y="19926"/>
                    </a:lnTo>
                    <a:lnTo>
                      <a:pt x="0" y="19926"/>
                    </a:lnTo>
                    <a:cubicBezTo>
                      <a:pt x="0" y="19926"/>
                      <a:pt x="0" y="19926"/>
                      <a:pt x="0" y="19926"/>
                    </a:cubicBezTo>
                    <a:lnTo>
                      <a:pt x="0" y="19926"/>
                    </a:lnTo>
                    <a:lnTo>
                      <a:pt x="0" y="19926"/>
                    </a:lnTo>
                    <a:cubicBezTo>
                      <a:pt x="0" y="19926"/>
                      <a:pt x="0" y="19926"/>
                      <a:pt x="0" y="19926"/>
                    </a:cubicBezTo>
                    <a:lnTo>
                      <a:pt x="0" y="19926"/>
                    </a:lnTo>
                    <a:cubicBezTo>
                      <a:pt x="0" y="19926"/>
                      <a:pt x="0" y="19926"/>
                      <a:pt x="0" y="19926"/>
                    </a:cubicBezTo>
                    <a:lnTo>
                      <a:pt x="0" y="19926"/>
                    </a:lnTo>
                    <a:cubicBezTo>
                      <a:pt x="0" y="19926"/>
                      <a:pt x="0" y="19926"/>
                      <a:pt x="0" y="19926"/>
                    </a:cubicBezTo>
                    <a:cubicBezTo>
                      <a:pt x="0" y="19926"/>
                      <a:pt x="0" y="19926"/>
                      <a:pt x="0" y="19926"/>
                    </a:cubicBezTo>
                    <a:lnTo>
                      <a:pt x="0" y="19926"/>
                    </a:lnTo>
                    <a:lnTo>
                      <a:pt x="0" y="19926"/>
                    </a:lnTo>
                    <a:cubicBezTo>
                      <a:pt x="0" y="19926"/>
                      <a:pt x="0" y="19926"/>
                      <a:pt x="0" y="19926"/>
                    </a:cubicBezTo>
                    <a:lnTo>
                      <a:pt x="0" y="19926"/>
                    </a:lnTo>
                    <a:lnTo>
                      <a:pt x="0" y="19926"/>
                    </a:lnTo>
                    <a:lnTo>
                      <a:pt x="14022" y="19926"/>
                    </a:lnTo>
                    <a:lnTo>
                      <a:pt x="22140" y="19926"/>
                    </a:lnTo>
                    <a:cubicBezTo>
                      <a:pt x="22140" y="19926"/>
                      <a:pt x="22140" y="19926"/>
                      <a:pt x="22140" y="19926"/>
                    </a:cubicBezTo>
                    <a:cubicBezTo>
                      <a:pt x="22140" y="19926"/>
                      <a:pt x="22140" y="19926"/>
                      <a:pt x="22140" y="19926"/>
                    </a:cubicBezTo>
                    <a:cubicBezTo>
                      <a:pt x="22140" y="19926"/>
                      <a:pt x="22140" y="19926"/>
                      <a:pt x="22140" y="19926"/>
                    </a:cubicBezTo>
                    <a:cubicBezTo>
                      <a:pt x="22140" y="19926"/>
                      <a:pt x="22140" y="19926"/>
                      <a:pt x="22140" y="19926"/>
                    </a:cubicBezTo>
                    <a:cubicBezTo>
                      <a:pt x="22140" y="19926"/>
                      <a:pt x="22140" y="19926"/>
                      <a:pt x="22140" y="19926"/>
                    </a:cubicBezTo>
                    <a:cubicBezTo>
                      <a:pt x="22140" y="19926"/>
                      <a:pt x="22140" y="19926"/>
                      <a:pt x="22140" y="19926"/>
                    </a:cubicBezTo>
                    <a:lnTo>
                      <a:pt x="22140" y="19926"/>
                    </a:lnTo>
                    <a:lnTo>
                      <a:pt x="28782" y="19926"/>
                    </a:lnTo>
                    <a:cubicBezTo>
                      <a:pt x="28782" y="19926"/>
                      <a:pt x="28782" y="19926"/>
                      <a:pt x="28782" y="19926"/>
                    </a:cubicBezTo>
                    <a:lnTo>
                      <a:pt x="28782" y="19926"/>
                    </a:lnTo>
                    <a:cubicBezTo>
                      <a:pt x="30485" y="19567"/>
                      <a:pt x="32245" y="19567"/>
                      <a:pt x="33948" y="19926"/>
                    </a:cubicBezTo>
                    <a:lnTo>
                      <a:pt x="33948" y="19926"/>
                    </a:lnTo>
                  </a:path>
                </a:pathLst>
              </a:custGeom>
              <a:solidFill>
                <a:srgbClr val="ED72AA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28BF35E5-1E3C-4875-ADF5-723F31825063}"/>
                  </a:ext>
                </a:extLst>
              </p:cNvPr>
              <p:cNvSpPr/>
              <p:nvPr/>
            </p:nvSpPr>
            <p:spPr>
              <a:xfrm>
                <a:off x="9929388" y="1954395"/>
                <a:ext cx="60123" cy="80441"/>
              </a:xfrm>
              <a:custGeom>
                <a:avLst/>
                <a:gdLst>
                  <a:gd name="connsiteX0" fmla="*/ 45756 w 60123"/>
                  <a:gd name="connsiteY0" fmla="*/ 71586 h 80441"/>
                  <a:gd name="connsiteX1" fmla="*/ 45756 w 60123"/>
                  <a:gd name="connsiteY1" fmla="*/ 71586 h 80441"/>
                  <a:gd name="connsiteX2" fmla="*/ 45756 w 60123"/>
                  <a:gd name="connsiteY2" fmla="*/ 71586 h 80441"/>
                  <a:gd name="connsiteX3" fmla="*/ 45756 w 60123"/>
                  <a:gd name="connsiteY3" fmla="*/ 71586 h 80441"/>
                  <a:gd name="connsiteX4" fmla="*/ 45756 w 60123"/>
                  <a:gd name="connsiteY4" fmla="*/ 71586 h 80441"/>
                  <a:gd name="connsiteX5" fmla="*/ 45756 w 60123"/>
                  <a:gd name="connsiteY5" fmla="*/ 71586 h 80441"/>
                  <a:gd name="connsiteX6" fmla="*/ 45756 w 60123"/>
                  <a:gd name="connsiteY6" fmla="*/ 71586 h 80441"/>
                  <a:gd name="connsiteX7" fmla="*/ 45756 w 60123"/>
                  <a:gd name="connsiteY7" fmla="*/ 71586 h 80441"/>
                  <a:gd name="connsiteX8" fmla="*/ 45756 w 60123"/>
                  <a:gd name="connsiteY8" fmla="*/ 71586 h 80441"/>
                  <a:gd name="connsiteX9" fmla="*/ 45756 w 60123"/>
                  <a:gd name="connsiteY9" fmla="*/ 71586 h 80441"/>
                  <a:gd name="connsiteX10" fmla="*/ 45756 w 60123"/>
                  <a:gd name="connsiteY10" fmla="*/ 71586 h 80441"/>
                  <a:gd name="connsiteX11" fmla="*/ 45756 w 60123"/>
                  <a:gd name="connsiteY11" fmla="*/ 71586 h 80441"/>
                  <a:gd name="connsiteX12" fmla="*/ 45756 w 60123"/>
                  <a:gd name="connsiteY12" fmla="*/ 71586 h 80441"/>
                  <a:gd name="connsiteX13" fmla="*/ 45756 w 60123"/>
                  <a:gd name="connsiteY13" fmla="*/ 71586 h 80441"/>
                  <a:gd name="connsiteX14" fmla="*/ 45756 w 60123"/>
                  <a:gd name="connsiteY14" fmla="*/ 71586 h 80441"/>
                  <a:gd name="connsiteX15" fmla="*/ 45756 w 60123"/>
                  <a:gd name="connsiteY15" fmla="*/ 71586 h 80441"/>
                  <a:gd name="connsiteX16" fmla="*/ 45756 w 60123"/>
                  <a:gd name="connsiteY16" fmla="*/ 71586 h 80441"/>
                  <a:gd name="connsiteX17" fmla="*/ 45756 w 60123"/>
                  <a:gd name="connsiteY17" fmla="*/ 71586 h 80441"/>
                  <a:gd name="connsiteX18" fmla="*/ 45756 w 60123"/>
                  <a:gd name="connsiteY18" fmla="*/ 71586 h 80441"/>
                  <a:gd name="connsiteX19" fmla="*/ 45756 w 60123"/>
                  <a:gd name="connsiteY19" fmla="*/ 71586 h 80441"/>
                  <a:gd name="connsiteX20" fmla="*/ 45756 w 60123"/>
                  <a:gd name="connsiteY20" fmla="*/ 71586 h 80441"/>
                  <a:gd name="connsiteX21" fmla="*/ 45756 w 60123"/>
                  <a:gd name="connsiteY21" fmla="*/ 71586 h 80441"/>
                  <a:gd name="connsiteX22" fmla="*/ 45756 w 60123"/>
                  <a:gd name="connsiteY22" fmla="*/ 71586 h 80441"/>
                  <a:gd name="connsiteX23" fmla="*/ 30996 w 60123"/>
                  <a:gd name="connsiteY23" fmla="*/ 71586 h 80441"/>
                  <a:gd name="connsiteX24" fmla="*/ 30996 w 60123"/>
                  <a:gd name="connsiteY24" fmla="*/ 76752 h 80441"/>
                  <a:gd name="connsiteX25" fmla="*/ 30996 w 60123"/>
                  <a:gd name="connsiteY25" fmla="*/ 76752 h 80441"/>
                  <a:gd name="connsiteX26" fmla="*/ 30996 w 60123"/>
                  <a:gd name="connsiteY26" fmla="*/ 80442 h 80441"/>
                  <a:gd name="connsiteX27" fmla="*/ 30996 w 60123"/>
                  <a:gd name="connsiteY27" fmla="*/ 80442 h 80441"/>
                  <a:gd name="connsiteX28" fmla="*/ 21402 w 60123"/>
                  <a:gd name="connsiteY28" fmla="*/ 80442 h 80441"/>
                  <a:gd name="connsiteX29" fmla="*/ 21402 w 60123"/>
                  <a:gd name="connsiteY29" fmla="*/ 80442 h 80441"/>
                  <a:gd name="connsiteX30" fmla="*/ 14760 w 60123"/>
                  <a:gd name="connsiteY30" fmla="*/ 80442 h 80441"/>
                  <a:gd name="connsiteX31" fmla="*/ 14760 w 60123"/>
                  <a:gd name="connsiteY31" fmla="*/ 80442 h 80441"/>
                  <a:gd name="connsiteX32" fmla="*/ 14760 w 60123"/>
                  <a:gd name="connsiteY32" fmla="*/ 80442 h 80441"/>
                  <a:gd name="connsiteX33" fmla="*/ 14760 w 60123"/>
                  <a:gd name="connsiteY33" fmla="*/ 80442 h 80441"/>
                  <a:gd name="connsiteX34" fmla="*/ 14760 w 60123"/>
                  <a:gd name="connsiteY34" fmla="*/ 80442 h 80441"/>
                  <a:gd name="connsiteX35" fmla="*/ 14760 w 60123"/>
                  <a:gd name="connsiteY35" fmla="*/ 80442 h 80441"/>
                  <a:gd name="connsiteX36" fmla="*/ 14760 w 60123"/>
                  <a:gd name="connsiteY36" fmla="*/ 80442 h 80441"/>
                  <a:gd name="connsiteX37" fmla="*/ 14760 w 60123"/>
                  <a:gd name="connsiteY37" fmla="*/ 80442 h 80441"/>
                  <a:gd name="connsiteX38" fmla="*/ 14760 w 60123"/>
                  <a:gd name="connsiteY38" fmla="*/ 80442 h 80441"/>
                  <a:gd name="connsiteX39" fmla="*/ 14760 w 60123"/>
                  <a:gd name="connsiteY39" fmla="*/ 80442 h 80441"/>
                  <a:gd name="connsiteX40" fmla="*/ 14760 w 60123"/>
                  <a:gd name="connsiteY40" fmla="*/ 80442 h 80441"/>
                  <a:gd name="connsiteX41" fmla="*/ 14760 w 60123"/>
                  <a:gd name="connsiteY41" fmla="*/ 80442 h 80441"/>
                  <a:gd name="connsiteX42" fmla="*/ 14760 w 60123"/>
                  <a:gd name="connsiteY42" fmla="*/ 80442 h 80441"/>
                  <a:gd name="connsiteX43" fmla="*/ 14760 w 60123"/>
                  <a:gd name="connsiteY43" fmla="*/ 80442 h 80441"/>
                  <a:gd name="connsiteX44" fmla="*/ 14760 w 60123"/>
                  <a:gd name="connsiteY44" fmla="*/ 80442 h 80441"/>
                  <a:gd name="connsiteX45" fmla="*/ 14760 w 60123"/>
                  <a:gd name="connsiteY45" fmla="*/ 80442 h 80441"/>
                  <a:gd name="connsiteX46" fmla="*/ 14760 w 60123"/>
                  <a:gd name="connsiteY46" fmla="*/ 80442 h 80441"/>
                  <a:gd name="connsiteX47" fmla="*/ 14760 w 60123"/>
                  <a:gd name="connsiteY47" fmla="*/ 80442 h 80441"/>
                  <a:gd name="connsiteX48" fmla="*/ 14760 w 60123"/>
                  <a:gd name="connsiteY48" fmla="*/ 80442 h 80441"/>
                  <a:gd name="connsiteX49" fmla="*/ 14760 w 60123"/>
                  <a:gd name="connsiteY49" fmla="*/ 80442 h 80441"/>
                  <a:gd name="connsiteX50" fmla="*/ 14760 w 60123"/>
                  <a:gd name="connsiteY50" fmla="*/ 80442 h 80441"/>
                  <a:gd name="connsiteX51" fmla="*/ 14760 w 60123"/>
                  <a:gd name="connsiteY51" fmla="*/ 80442 h 80441"/>
                  <a:gd name="connsiteX52" fmla="*/ 14760 w 60123"/>
                  <a:gd name="connsiteY52" fmla="*/ 80442 h 80441"/>
                  <a:gd name="connsiteX53" fmla="*/ 14760 w 60123"/>
                  <a:gd name="connsiteY53" fmla="*/ 80442 h 80441"/>
                  <a:gd name="connsiteX54" fmla="*/ 14760 w 60123"/>
                  <a:gd name="connsiteY54" fmla="*/ 80442 h 80441"/>
                  <a:gd name="connsiteX55" fmla="*/ 14760 w 60123"/>
                  <a:gd name="connsiteY55" fmla="*/ 80442 h 80441"/>
                  <a:gd name="connsiteX56" fmla="*/ 18450 w 60123"/>
                  <a:gd name="connsiteY56" fmla="*/ 80442 h 80441"/>
                  <a:gd name="connsiteX57" fmla="*/ 25830 w 60123"/>
                  <a:gd name="connsiteY57" fmla="*/ 80442 h 80441"/>
                  <a:gd name="connsiteX58" fmla="*/ 20664 w 60123"/>
                  <a:gd name="connsiteY58" fmla="*/ 76752 h 80441"/>
                  <a:gd name="connsiteX59" fmla="*/ 16236 w 60123"/>
                  <a:gd name="connsiteY59" fmla="*/ 76752 h 80441"/>
                  <a:gd name="connsiteX60" fmla="*/ 16236 w 60123"/>
                  <a:gd name="connsiteY60" fmla="*/ 76752 h 80441"/>
                  <a:gd name="connsiteX61" fmla="*/ 16236 w 60123"/>
                  <a:gd name="connsiteY61" fmla="*/ 76752 h 80441"/>
                  <a:gd name="connsiteX62" fmla="*/ 16236 w 60123"/>
                  <a:gd name="connsiteY62" fmla="*/ 76752 h 80441"/>
                  <a:gd name="connsiteX63" fmla="*/ 16236 w 60123"/>
                  <a:gd name="connsiteY63" fmla="*/ 76752 h 80441"/>
                  <a:gd name="connsiteX64" fmla="*/ 16236 w 60123"/>
                  <a:gd name="connsiteY64" fmla="*/ 76752 h 80441"/>
                  <a:gd name="connsiteX65" fmla="*/ 16236 w 60123"/>
                  <a:gd name="connsiteY65" fmla="*/ 76752 h 80441"/>
                  <a:gd name="connsiteX66" fmla="*/ 16236 w 60123"/>
                  <a:gd name="connsiteY66" fmla="*/ 76752 h 80441"/>
                  <a:gd name="connsiteX67" fmla="*/ 16236 w 60123"/>
                  <a:gd name="connsiteY67" fmla="*/ 76752 h 80441"/>
                  <a:gd name="connsiteX68" fmla="*/ 16236 w 60123"/>
                  <a:gd name="connsiteY68" fmla="*/ 76752 h 80441"/>
                  <a:gd name="connsiteX69" fmla="*/ 16236 w 60123"/>
                  <a:gd name="connsiteY69" fmla="*/ 76752 h 80441"/>
                  <a:gd name="connsiteX70" fmla="*/ 8118 w 60123"/>
                  <a:gd name="connsiteY70" fmla="*/ 76752 h 80441"/>
                  <a:gd name="connsiteX71" fmla="*/ 8118 w 60123"/>
                  <a:gd name="connsiteY71" fmla="*/ 76752 h 80441"/>
                  <a:gd name="connsiteX72" fmla="*/ 8118 w 60123"/>
                  <a:gd name="connsiteY72" fmla="*/ 76752 h 80441"/>
                  <a:gd name="connsiteX73" fmla="*/ 8118 w 60123"/>
                  <a:gd name="connsiteY73" fmla="*/ 76752 h 80441"/>
                  <a:gd name="connsiteX74" fmla="*/ 3690 w 60123"/>
                  <a:gd name="connsiteY74" fmla="*/ 76752 h 80441"/>
                  <a:gd name="connsiteX75" fmla="*/ 3690 w 60123"/>
                  <a:gd name="connsiteY75" fmla="*/ 76752 h 80441"/>
                  <a:gd name="connsiteX76" fmla="*/ 3690 w 60123"/>
                  <a:gd name="connsiteY76" fmla="*/ 76752 h 80441"/>
                  <a:gd name="connsiteX77" fmla="*/ 3690 w 60123"/>
                  <a:gd name="connsiteY77" fmla="*/ 76752 h 80441"/>
                  <a:gd name="connsiteX78" fmla="*/ 3690 w 60123"/>
                  <a:gd name="connsiteY78" fmla="*/ 76752 h 80441"/>
                  <a:gd name="connsiteX79" fmla="*/ 3690 w 60123"/>
                  <a:gd name="connsiteY79" fmla="*/ 76752 h 80441"/>
                  <a:gd name="connsiteX80" fmla="*/ 3690 w 60123"/>
                  <a:gd name="connsiteY80" fmla="*/ 76752 h 80441"/>
                  <a:gd name="connsiteX81" fmla="*/ 3690 w 60123"/>
                  <a:gd name="connsiteY81" fmla="*/ 76752 h 80441"/>
                  <a:gd name="connsiteX82" fmla="*/ 3690 w 60123"/>
                  <a:gd name="connsiteY82" fmla="*/ 76752 h 80441"/>
                  <a:gd name="connsiteX83" fmla="*/ 3690 w 60123"/>
                  <a:gd name="connsiteY83" fmla="*/ 76752 h 80441"/>
                  <a:gd name="connsiteX84" fmla="*/ 9594 w 60123"/>
                  <a:gd name="connsiteY84" fmla="*/ 76752 h 80441"/>
                  <a:gd name="connsiteX85" fmla="*/ 9594 w 60123"/>
                  <a:gd name="connsiteY85" fmla="*/ 76752 h 80441"/>
                  <a:gd name="connsiteX86" fmla="*/ 9594 w 60123"/>
                  <a:gd name="connsiteY86" fmla="*/ 76752 h 80441"/>
                  <a:gd name="connsiteX87" fmla="*/ 9594 w 60123"/>
                  <a:gd name="connsiteY87" fmla="*/ 76752 h 80441"/>
                  <a:gd name="connsiteX88" fmla="*/ 9594 w 60123"/>
                  <a:gd name="connsiteY88" fmla="*/ 76752 h 80441"/>
                  <a:gd name="connsiteX89" fmla="*/ 9594 w 60123"/>
                  <a:gd name="connsiteY89" fmla="*/ 76752 h 80441"/>
                  <a:gd name="connsiteX90" fmla="*/ 2214 w 60123"/>
                  <a:gd name="connsiteY90" fmla="*/ 76752 h 80441"/>
                  <a:gd name="connsiteX91" fmla="*/ 2214 w 60123"/>
                  <a:gd name="connsiteY91" fmla="*/ 76752 h 80441"/>
                  <a:gd name="connsiteX92" fmla="*/ 0 w 60123"/>
                  <a:gd name="connsiteY92" fmla="*/ 76752 h 80441"/>
                  <a:gd name="connsiteX93" fmla="*/ 0 w 60123"/>
                  <a:gd name="connsiteY93" fmla="*/ 76752 h 80441"/>
                  <a:gd name="connsiteX94" fmla="*/ 0 w 60123"/>
                  <a:gd name="connsiteY94" fmla="*/ 76752 h 80441"/>
                  <a:gd name="connsiteX95" fmla="*/ 0 w 60123"/>
                  <a:gd name="connsiteY95" fmla="*/ 76752 h 80441"/>
                  <a:gd name="connsiteX96" fmla="*/ 0 w 60123"/>
                  <a:gd name="connsiteY96" fmla="*/ 76752 h 80441"/>
                  <a:gd name="connsiteX97" fmla="*/ 0 w 60123"/>
                  <a:gd name="connsiteY97" fmla="*/ 76752 h 80441"/>
                  <a:gd name="connsiteX98" fmla="*/ 0 w 60123"/>
                  <a:gd name="connsiteY98" fmla="*/ 76752 h 80441"/>
                  <a:gd name="connsiteX99" fmla="*/ 0 w 60123"/>
                  <a:gd name="connsiteY99" fmla="*/ 76752 h 80441"/>
                  <a:gd name="connsiteX100" fmla="*/ 0 w 60123"/>
                  <a:gd name="connsiteY100" fmla="*/ 76752 h 80441"/>
                  <a:gd name="connsiteX101" fmla="*/ 0 w 60123"/>
                  <a:gd name="connsiteY101" fmla="*/ 76752 h 80441"/>
                  <a:gd name="connsiteX102" fmla="*/ 8856 w 60123"/>
                  <a:gd name="connsiteY102" fmla="*/ 76752 h 80441"/>
                  <a:gd name="connsiteX103" fmla="*/ 8856 w 60123"/>
                  <a:gd name="connsiteY103" fmla="*/ 76752 h 80441"/>
                  <a:gd name="connsiteX104" fmla="*/ 8856 w 60123"/>
                  <a:gd name="connsiteY104" fmla="*/ 76752 h 80441"/>
                  <a:gd name="connsiteX105" fmla="*/ 8856 w 60123"/>
                  <a:gd name="connsiteY105" fmla="*/ 76752 h 80441"/>
                  <a:gd name="connsiteX106" fmla="*/ 8856 w 60123"/>
                  <a:gd name="connsiteY106" fmla="*/ 76752 h 80441"/>
                  <a:gd name="connsiteX107" fmla="*/ 8856 w 60123"/>
                  <a:gd name="connsiteY107" fmla="*/ 14760 h 80441"/>
                  <a:gd name="connsiteX108" fmla="*/ 8856 w 60123"/>
                  <a:gd name="connsiteY108" fmla="*/ 14760 h 80441"/>
                  <a:gd name="connsiteX109" fmla="*/ 16974 w 60123"/>
                  <a:gd name="connsiteY109" fmla="*/ 14760 h 80441"/>
                  <a:gd name="connsiteX110" fmla="*/ 16974 w 60123"/>
                  <a:gd name="connsiteY110" fmla="*/ 14760 h 80441"/>
                  <a:gd name="connsiteX111" fmla="*/ 16974 w 60123"/>
                  <a:gd name="connsiteY111" fmla="*/ 14760 h 80441"/>
                  <a:gd name="connsiteX112" fmla="*/ 16974 w 60123"/>
                  <a:gd name="connsiteY112" fmla="*/ 14760 h 80441"/>
                  <a:gd name="connsiteX113" fmla="*/ 16974 w 60123"/>
                  <a:gd name="connsiteY113" fmla="*/ 14760 h 80441"/>
                  <a:gd name="connsiteX114" fmla="*/ 16974 w 60123"/>
                  <a:gd name="connsiteY114" fmla="*/ 14760 h 80441"/>
                  <a:gd name="connsiteX115" fmla="*/ 16974 w 60123"/>
                  <a:gd name="connsiteY115" fmla="*/ 14760 h 80441"/>
                  <a:gd name="connsiteX116" fmla="*/ 16974 w 60123"/>
                  <a:gd name="connsiteY116" fmla="*/ 14760 h 80441"/>
                  <a:gd name="connsiteX117" fmla="*/ 16974 w 60123"/>
                  <a:gd name="connsiteY117" fmla="*/ 14760 h 80441"/>
                  <a:gd name="connsiteX118" fmla="*/ 16974 w 60123"/>
                  <a:gd name="connsiteY118" fmla="*/ 14760 h 80441"/>
                  <a:gd name="connsiteX119" fmla="*/ 16974 w 60123"/>
                  <a:gd name="connsiteY119" fmla="*/ 14760 h 80441"/>
                  <a:gd name="connsiteX120" fmla="*/ 30996 w 60123"/>
                  <a:gd name="connsiteY120" fmla="*/ 14760 h 80441"/>
                  <a:gd name="connsiteX121" fmla="*/ 30996 w 60123"/>
                  <a:gd name="connsiteY121" fmla="*/ 14760 h 80441"/>
                  <a:gd name="connsiteX122" fmla="*/ 30996 w 60123"/>
                  <a:gd name="connsiteY122" fmla="*/ 14760 h 80441"/>
                  <a:gd name="connsiteX123" fmla="*/ 36162 w 60123"/>
                  <a:gd name="connsiteY123" fmla="*/ 14760 h 80441"/>
                  <a:gd name="connsiteX124" fmla="*/ 40590 w 60123"/>
                  <a:gd name="connsiteY124" fmla="*/ 14760 h 80441"/>
                  <a:gd name="connsiteX125" fmla="*/ 45756 w 60123"/>
                  <a:gd name="connsiteY125" fmla="*/ 14760 h 80441"/>
                  <a:gd name="connsiteX126" fmla="*/ 45756 w 60123"/>
                  <a:gd name="connsiteY126" fmla="*/ 20664 h 80441"/>
                  <a:gd name="connsiteX127" fmla="*/ 45756 w 60123"/>
                  <a:gd name="connsiteY127" fmla="*/ 20664 h 80441"/>
                  <a:gd name="connsiteX128" fmla="*/ 45756 w 60123"/>
                  <a:gd name="connsiteY128" fmla="*/ 14760 h 80441"/>
                  <a:gd name="connsiteX129" fmla="*/ 45756 w 60123"/>
                  <a:gd name="connsiteY129" fmla="*/ 14760 h 80441"/>
                  <a:gd name="connsiteX130" fmla="*/ 45756 w 60123"/>
                  <a:gd name="connsiteY130" fmla="*/ 14760 h 80441"/>
                  <a:gd name="connsiteX131" fmla="*/ 45756 w 60123"/>
                  <a:gd name="connsiteY131" fmla="*/ 14760 h 80441"/>
                  <a:gd name="connsiteX132" fmla="*/ 45756 w 60123"/>
                  <a:gd name="connsiteY132" fmla="*/ 14760 h 80441"/>
                  <a:gd name="connsiteX133" fmla="*/ 45756 w 60123"/>
                  <a:gd name="connsiteY133" fmla="*/ 14760 h 80441"/>
                  <a:gd name="connsiteX134" fmla="*/ 45756 w 60123"/>
                  <a:gd name="connsiteY134" fmla="*/ 14760 h 80441"/>
                  <a:gd name="connsiteX135" fmla="*/ 45756 w 60123"/>
                  <a:gd name="connsiteY135" fmla="*/ 14760 h 80441"/>
                  <a:gd name="connsiteX136" fmla="*/ 45756 w 60123"/>
                  <a:gd name="connsiteY136" fmla="*/ 14760 h 80441"/>
                  <a:gd name="connsiteX137" fmla="*/ 45756 w 60123"/>
                  <a:gd name="connsiteY137" fmla="*/ 14760 h 80441"/>
                  <a:gd name="connsiteX138" fmla="*/ 45756 w 60123"/>
                  <a:gd name="connsiteY138" fmla="*/ 14760 h 80441"/>
                  <a:gd name="connsiteX139" fmla="*/ 45756 w 60123"/>
                  <a:gd name="connsiteY139" fmla="*/ 14760 h 80441"/>
                  <a:gd name="connsiteX140" fmla="*/ 45756 w 60123"/>
                  <a:gd name="connsiteY140" fmla="*/ 14760 h 80441"/>
                  <a:gd name="connsiteX141" fmla="*/ 45756 w 60123"/>
                  <a:gd name="connsiteY141" fmla="*/ 14760 h 80441"/>
                  <a:gd name="connsiteX142" fmla="*/ 45756 w 60123"/>
                  <a:gd name="connsiteY142" fmla="*/ 14760 h 80441"/>
                  <a:gd name="connsiteX143" fmla="*/ 45756 w 60123"/>
                  <a:gd name="connsiteY143" fmla="*/ 19188 h 80441"/>
                  <a:gd name="connsiteX144" fmla="*/ 45756 w 60123"/>
                  <a:gd name="connsiteY144" fmla="*/ 19188 h 80441"/>
                  <a:gd name="connsiteX145" fmla="*/ 45756 w 60123"/>
                  <a:gd name="connsiteY145" fmla="*/ 19188 h 80441"/>
                  <a:gd name="connsiteX146" fmla="*/ 45756 w 60123"/>
                  <a:gd name="connsiteY146" fmla="*/ 19188 h 80441"/>
                  <a:gd name="connsiteX147" fmla="*/ 45756 w 60123"/>
                  <a:gd name="connsiteY147" fmla="*/ 19188 h 80441"/>
                  <a:gd name="connsiteX148" fmla="*/ 49446 w 60123"/>
                  <a:gd name="connsiteY148" fmla="*/ 27306 h 80441"/>
                  <a:gd name="connsiteX149" fmla="*/ 49446 w 60123"/>
                  <a:gd name="connsiteY149" fmla="*/ 27306 h 80441"/>
                  <a:gd name="connsiteX150" fmla="*/ 59040 w 60123"/>
                  <a:gd name="connsiteY150" fmla="*/ 31734 h 80441"/>
                  <a:gd name="connsiteX151" fmla="*/ 59040 w 60123"/>
                  <a:gd name="connsiteY151" fmla="*/ 31734 h 80441"/>
                  <a:gd name="connsiteX152" fmla="*/ 59040 w 60123"/>
                  <a:gd name="connsiteY152" fmla="*/ 21402 h 80441"/>
                  <a:gd name="connsiteX153" fmla="*/ 59040 w 60123"/>
                  <a:gd name="connsiteY153" fmla="*/ 12546 h 80441"/>
                  <a:gd name="connsiteX154" fmla="*/ 59040 w 60123"/>
                  <a:gd name="connsiteY154" fmla="*/ 12546 h 80441"/>
                  <a:gd name="connsiteX155" fmla="*/ 59040 w 60123"/>
                  <a:gd name="connsiteY155" fmla="*/ 5904 h 80441"/>
                  <a:gd name="connsiteX156" fmla="*/ 59040 w 60123"/>
                  <a:gd name="connsiteY156" fmla="*/ 5904 h 80441"/>
                  <a:gd name="connsiteX157" fmla="*/ 59040 w 60123"/>
                  <a:gd name="connsiteY157" fmla="*/ 5904 h 80441"/>
                  <a:gd name="connsiteX158" fmla="*/ 59040 w 60123"/>
                  <a:gd name="connsiteY158" fmla="*/ 5904 h 80441"/>
                  <a:gd name="connsiteX159" fmla="*/ 59040 w 60123"/>
                  <a:gd name="connsiteY159" fmla="*/ 5904 h 80441"/>
                  <a:gd name="connsiteX160" fmla="*/ 59040 w 60123"/>
                  <a:gd name="connsiteY160" fmla="*/ 5904 h 80441"/>
                  <a:gd name="connsiteX161" fmla="*/ 59040 w 60123"/>
                  <a:gd name="connsiteY161" fmla="*/ 5904 h 80441"/>
                  <a:gd name="connsiteX162" fmla="*/ 59040 w 60123"/>
                  <a:gd name="connsiteY162" fmla="*/ 5904 h 80441"/>
                  <a:gd name="connsiteX163" fmla="*/ 59040 w 60123"/>
                  <a:gd name="connsiteY163" fmla="*/ 5904 h 80441"/>
                  <a:gd name="connsiteX164" fmla="*/ 59040 w 60123"/>
                  <a:gd name="connsiteY164" fmla="*/ 5904 h 80441"/>
                  <a:gd name="connsiteX165" fmla="*/ 59040 w 60123"/>
                  <a:gd name="connsiteY165" fmla="*/ 11070 h 80441"/>
                  <a:gd name="connsiteX166" fmla="*/ 59040 w 60123"/>
                  <a:gd name="connsiteY166" fmla="*/ 11070 h 80441"/>
                  <a:gd name="connsiteX167" fmla="*/ 59040 w 60123"/>
                  <a:gd name="connsiteY167" fmla="*/ 11070 h 80441"/>
                  <a:gd name="connsiteX168" fmla="*/ 59040 w 60123"/>
                  <a:gd name="connsiteY168" fmla="*/ 11070 h 80441"/>
                  <a:gd name="connsiteX169" fmla="*/ 59040 w 60123"/>
                  <a:gd name="connsiteY169" fmla="*/ 11070 h 80441"/>
                  <a:gd name="connsiteX170" fmla="*/ 59040 w 60123"/>
                  <a:gd name="connsiteY170" fmla="*/ 11070 h 80441"/>
                  <a:gd name="connsiteX171" fmla="*/ 59040 w 60123"/>
                  <a:gd name="connsiteY171" fmla="*/ 11070 h 80441"/>
                  <a:gd name="connsiteX172" fmla="*/ 59040 w 60123"/>
                  <a:gd name="connsiteY172" fmla="*/ 11070 h 80441"/>
                  <a:gd name="connsiteX173" fmla="*/ 59040 w 60123"/>
                  <a:gd name="connsiteY173" fmla="*/ 19188 h 80441"/>
                  <a:gd name="connsiteX174" fmla="*/ 59040 w 60123"/>
                  <a:gd name="connsiteY174" fmla="*/ 19188 h 80441"/>
                  <a:gd name="connsiteX175" fmla="*/ 59040 w 60123"/>
                  <a:gd name="connsiteY175" fmla="*/ 28044 h 80441"/>
                  <a:gd name="connsiteX176" fmla="*/ 59040 w 60123"/>
                  <a:gd name="connsiteY176" fmla="*/ 28044 h 80441"/>
                  <a:gd name="connsiteX177" fmla="*/ 59040 w 60123"/>
                  <a:gd name="connsiteY177" fmla="*/ 36900 h 80441"/>
                  <a:gd name="connsiteX178" fmla="*/ 53874 w 60123"/>
                  <a:gd name="connsiteY178" fmla="*/ 36900 h 80441"/>
                  <a:gd name="connsiteX179" fmla="*/ 45756 w 60123"/>
                  <a:gd name="connsiteY179" fmla="*/ 36900 h 80441"/>
                  <a:gd name="connsiteX180" fmla="*/ 45756 w 60123"/>
                  <a:gd name="connsiteY180" fmla="*/ 42066 h 80441"/>
                  <a:gd name="connsiteX181" fmla="*/ 45756 w 60123"/>
                  <a:gd name="connsiteY181" fmla="*/ 42066 h 80441"/>
                  <a:gd name="connsiteX182" fmla="*/ 45756 w 60123"/>
                  <a:gd name="connsiteY182" fmla="*/ 42066 h 80441"/>
                  <a:gd name="connsiteX183" fmla="*/ 45756 w 60123"/>
                  <a:gd name="connsiteY183" fmla="*/ 42066 h 80441"/>
                  <a:gd name="connsiteX184" fmla="*/ 45756 w 60123"/>
                  <a:gd name="connsiteY184" fmla="*/ 42066 h 80441"/>
                  <a:gd name="connsiteX185" fmla="*/ 45756 w 60123"/>
                  <a:gd name="connsiteY185" fmla="*/ 42066 h 80441"/>
                  <a:gd name="connsiteX186" fmla="*/ 45756 w 60123"/>
                  <a:gd name="connsiteY186" fmla="*/ 42066 h 80441"/>
                  <a:gd name="connsiteX187" fmla="*/ 45756 w 60123"/>
                  <a:gd name="connsiteY187" fmla="*/ 46494 h 80441"/>
                  <a:gd name="connsiteX188" fmla="*/ 45756 w 60123"/>
                  <a:gd name="connsiteY188" fmla="*/ 46494 h 80441"/>
                  <a:gd name="connsiteX189" fmla="*/ 45756 w 60123"/>
                  <a:gd name="connsiteY189" fmla="*/ 46494 h 80441"/>
                  <a:gd name="connsiteX190" fmla="*/ 45756 w 60123"/>
                  <a:gd name="connsiteY190" fmla="*/ 46494 h 80441"/>
                  <a:gd name="connsiteX191" fmla="*/ 45756 w 60123"/>
                  <a:gd name="connsiteY191" fmla="*/ 46494 h 80441"/>
                  <a:gd name="connsiteX192" fmla="*/ 45756 w 60123"/>
                  <a:gd name="connsiteY192" fmla="*/ 71586 h 80441"/>
                  <a:gd name="connsiteX193" fmla="*/ 50184 w 60123"/>
                  <a:gd name="connsiteY193" fmla="*/ 71586 h 80441"/>
                  <a:gd name="connsiteX194" fmla="*/ 50184 w 60123"/>
                  <a:gd name="connsiteY194" fmla="*/ 71586 h 80441"/>
                  <a:gd name="connsiteX195" fmla="*/ 45756 w 60123"/>
                  <a:gd name="connsiteY195" fmla="*/ 71586 h 80441"/>
                  <a:gd name="connsiteX196" fmla="*/ 45756 w 60123"/>
                  <a:gd name="connsiteY196" fmla="*/ 67158 h 80441"/>
                  <a:gd name="connsiteX197" fmla="*/ 45756 w 60123"/>
                  <a:gd name="connsiteY197" fmla="*/ 67158 h 80441"/>
                  <a:gd name="connsiteX198" fmla="*/ 45756 w 60123"/>
                  <a:gd name="connsiteY198" fmla="*/ 67158 h 80441"/>
                  <a:gd name="connsiteX199" fmla="*/ 45756 w 60123"/>
                  <a:gd name="connsiteY199" fmla="*/ 67158 h 80441"/>
                  <a:gd name="connsiteX200" fmla="*/ 45756 w 60123"/>
                  <a:gd name="connsiteY200" fmla="*/ 67158 h 80441"/>
                  <a:gd name="connsiteX201" fmla="*/ 45756 w 60123"/>
                  <a:gd name="connsiteY201" fmla="*/ 67158 h 80441"/>
                  <a:gd name="connsiteX202" fmla="*/ 45756 w 60123"/>
                  <a:gd name="connsiteY202" fmla="*/ 62730 h 80441"/>
                  <a:gd name="connsiteX203" fmla="*/ 36531 w 60123"/>
                  <a:gd name="connsiteY203" fmla="*/ 53505 h 80441"/>
                  <a:gd name="connsiteX204" fmla="*/ 45756 w 60123"/>
                  <a:gd name="connsiteY204" fmla="*/ 44280 h 80441"/>
                  <a:gd name="connsiteX205" fmla="*/ 45756 w 60123"/>
                  <a:gd name="connsiteY205" fmla="*/ 44280 h 80441"/>
                  <a:gd name="connsiteX206" fmla="*/ 50184 w 60123"/>
                  <a:gd name="connsiteY206" fmla="*/ 44280 h 80441"/>
                  <a:gd name="connsiteX207" fmla="*/ 50184 w 60123"/>
                  <a:gd name="connsiteY207" fmla="*/ 36162 h 80441"/>
                  <a:gd name="connsiteX208" fmla="*/ 50184 w 60123"/>
                  <a:gd name="connsiteY208" fmla="*/ 36162 h 80441"/>
                  <a:gd name="connsiteX209" fmla="*/ 50184 w 60123"/>
                  <a:gd name="connsiteY209" fmla="*/ 28044 h 80441"/>
                  <a:gd name="connsiteX210" fmla="*/ 50184 w 60123"/>
                  <a:gd name="connsiteY210" fmla="*/ 28044 h 80441"/>
                  <a:gd name="connsiteX211" fmla="*/ 50184 w 60123"/>
                  <a:gd name="connsiteY211" fmla="*/ 18450 h 80441"/>
                  <a:gd name="connsiteX212" fmla="*/ 50184 w 60123"/>
                  <a:gd name="connsiteY212" fmla="*/ 18450 h 80441"/>
                  <a:gd name="connsiteX213" fmla="*/ 50184 w 60123"/>
                  <a:gd name="connsiteY213" fmla="*/ 18450 h 80441"/>
                  <a:gd name="connsiteX214" fmla="*/ 50184 w 60123"/>
                  <a:gd name="connsiteY214" fmla="*/ 18450 h 80441"/>
                  <a:gd name="connsiteX215" fmla="*/ 50184 w 60123"/>
                  <a:gd name="connsiteY215" fmla="*/ 18450 h 80441"/>
                  <a:gd name="connsiteX216" fmla="*/ 50184 w 60123"/>
                  <a:gd name="connsiteY216" fmla="*/ 18450 h 80441"/>
                  <a:gd name="connsiteX217" fmla="*/ 50184 w 60123"/>
                  <a:gd name="connsiteY217" fmla="*/ 18450 h 80441"/>
                  <a:gd name="connsiteX218" fmla="*/ 50184 w 60123"/>
                  <a:gd name="connsiteY218" fmla="*/ 14022 h 80441"/>
                  <a:gd name="connsiteX219" fmla="*/ 50184 w 60123"/>
                  <a:gd name="connsiteY219" fmla="*/ 14022 h 80441"/>
                  <a:gd name="connsiteX220" fmla="*/ 50184 w 60123"/>
                  <a:gd name="connsiteY220" fmla="*/ 14022 h 80441"/>
                  <a:gd name="connsiteX221" fmla="*/ 50184 w 60123"/>
                  <a:gd name="connsiteY221" fmla="*/ 14022 h 80441"/>
                  <a:gd name="connsiteX222" fmla="*/ 50184 w 60123"/>
                  <a:gd name="connsiteY222" fmla="*/ 14022 h 80441"/>
                  <a:gd name="connsiteX223" fmla="*/ 50184 w 60123"/>
                  <a:gd name="connsiteY223" fmla="*/ 14022 h 80441"/>
                  <a:gd name="connsiteX224" fmla="*/ 50184 w 60123"/>
                  <a:gd name="connsiteY224" fmla="*/ 14022 h 80441"/>
                  <a:gd name="connsiteX225" fmla="*/ 50184 w 60123"/>
                  <a:gd name="connsiteY225" fmla="*/ 14022 h 80441"/>
                  <a:gd name="connsiteX226" fmla="*/ 50184 w 60123"/>
                  <a:gd name="connsiteY226" fmla="*/ 14022 h 80441"/>
                  <a:gd name="connsiteX227" fmla="*/ 50184 w 60123"/>
                  <a:gd name="connsiteY227" fmla="*/ 14022 h 80441"/>
                  <a:gd name="connsiteX228" fmla="*/ 50184 w 60123"/>
                  <a:gd name="connsiteY228" fmla="*/ 17712 h 80441"/>
                  <a:gd name="connsiteX229" fmla="*/ 53136 w 60123"/>
                  <a:gd name="connsiteY229" fmla="*/ 14760 h 80441"/>
                  <a:gd name="connsiteX230" fmla="*/ 53136 w 60123"/>
                  <a:gd name="connsiteY230" fmla="*/ 14760 h 80441"/>
                  <a:gd name="connsiteX231" fmla="*/ 53136 w 60123"/>
                  <a:gd name="connsiteY231" fmla="*/ 23616 h 80441"/>
                  <a:gd name="connsiteX232" fmla="*/ 53136 w 60123"/>
                  <a:gd name="connsiteY232" fmla="*/ 33948 h 80441"/>
                  <a:gd name="connsiteX233" fmla="*/ 53136 w 60123"/>
                  <a:gd name="connsiteY233" fmla="*/ 33948 h 80441"/>
                  <a:gd name="connsiteX234" fmla="*/ 42804 w 60123"/>
                  <a:gd name="connsiteY234" fmla="*/ 28782 h 80441"/>
                  <a:gd name="connsiteX235" fmla="*/ 42804 w 60123"/>
                  <a:gd name="connsiteY235" fmla="*/ 28782 h 80441"/>
                  <a:gd name="connsiteX236" fmla="*/ 42804 w 60123"/>
                  <a:gd name="connsiteY236" fmla="*/ 19926 h 80441"/>
                  <a:gd name="connsiteX237" fmla="*/ 42804 w 60123"/>
                  <a:gd name="connsiteY237" fmla="*/ 19926 h 80441"/>
                  <a:gd name="connsiteX238" fmla="*/ 42804 w 60123"/>
                  <a:gd name="connsiteY238" fmla="*/ 19926 h 80441"/>
                  <a:gd name="connsiteX239" fmla="*/ 42804 w 60123"/>
                  <a:gd name="connsiteY239" fmla="*/ 19926 h 80441"/>
                  <a:gd name="connsiteX240" fmla="*/ 42804 w 60123"/>
                  <a:gd name="connsiteY240" fmla="*/ 19926 h 80441"/>
                  <a:gd name="connsiteX241" fmla="*/ 42804 w 60123"/>
                  <a:gd name="connsiteY241" fmla="*/ 19926 h 80441"/>
                  <a:gd name="connsiteX242" fmla="*/ 42804 w 60123"/>
                  <a:gd name="connsiteY242" fmla="*/ 19926 h 80441"/>
                  <a:gd name="connsiteX243" fmla="*/ 42804 w 60123"/>
                  <a:gd name="connsiteY243" fmla="*/ 19926 h 80441"/>
                  <a:gd name="connsiteX244" fmla="*/ 45756 w 60123"/>
                  <a:gd name="connsiteY244" fmla="*/ 19926 h 80441"/>
                  <a:gd name="connsiteX245" fmla="*/ 45756 w 60123"/>
                  <a:gd name="connsiteY245" fmla="*/ 19926 h 80441"/>
                  <a:gd name="connsiteX246" fmla="*/ 45756 w 60123"/>
                  <a:gd name="connsiteY246" fmla="*/ 19926 h 80441"/>
                  <a:gd name="connsiteX247" fmla="*/ 45756 w 60123"/>
                  <a:gd name="connsiteY247" fmla="*/ 14760 h 80441"/>
                  <a:gd name="connsiteX248" fmla="*/ 45756 w 60123"/>
                  <a:gd name="connsiteY248" fmla="*/ 14760 h 80441"/>
                  <a:gd name="connsiteX249" fmla="*/ 45756 w 60123"/>
                  <a:gd name="connsiteY249" fmla="*/ 14760 h 80441"/>
                  <a:gd name="connsiteX250" fmla="*/ 45756 w 60123"/>
                  <a:gd name="connsiteY250" fmla="*/ 10332 h 80441"/>
                  <a:gd name="connsiteX251" fmla="*/ 45756 w 60123"/>
                  <a:gd name="connsiteY251" fmla="*/ 10332 h 80441"/>
                  <a:gd name="connsiteX252" fmla="*/ 45756 w 60123"/>
                  <a:gd name="connsiteY252" fmla="*/ 4428 h 80441"/>
                  <a:gd name="connsiteX253" fmla="*/ 45756 w 60123"/>
                  <a:gd name="connsiteY253" fmla="*/ 0 h 80441"/>
                  <a:gd name="connsiteX254" fmla="*/ 40590 w 60123"/>
                  <a:gd name="connsiteY254" fmla="*/ 0 h 80441"/>
                  <a:gd name="connsiteX255" fmla="*/ 25092 w 60123"/>
                  <a:gd name="connsiteY255" fmla="*/ 0 h 80441"/>
                  <a:gd name="connsiteX256" fmla="*/ 25092 w 60123"/>
                  <a:gd name="connsiteY256" fmla="*/ 0 h 80441"/>
                  <a:gd name="connsiteX257" fmla="*/ 25092 w 60123"/>
                  <a:gd name="connsiteY257" fmla="*/ 0 h 80441"/>
                  <a:gd name="connsiteX258" fmla="*/ 25092 w 60123"/>
                  <a:gd name="connsiteY258" fmla="*/ 4428 h 80441"/>
                  <a:gd name="connsiteX259" fmla="*/ 25092 w 60123"/>
                  <a:gd name="connsiteY259" fmla="*/ 4428 h 80441"/>
                  <a:gd name="connsiteX260" fmla="*/ 25092 w 60123"/>
                  <a:gd name="connsiteY260" fmla="*/ 4428 h 80441"/>
                  <a:gd name="connsiteX261" fmla="*/ 25092 w 60123"/>
                  <a:gd name="connsiteY261" fmla="*/ 4428 h 80441"/>
                  <a:gd name="connsiteX262" fmla="*/ 25092 w 60123"/>
                  <a:gd name="connsiteY262" fmla="*/ 4428 h 80441"/>
                  <a:gd name="connsiteX263" fmla="*/ 25092 w 60123"/>
                  <a:gd name="connsiteY263" fmla="*/ 4428 h 80441"/>
                  <a:gd name="connsiteX264" fmla="*/ 16236 w 60123"/>
                  <a:gd name="connsiteY264" fmla="*/ 4428 h 80441"/>
                  <a:gd name="connsiteX265" fmla="*/ 8856 w 60123"/>
                  <a:gd name="connsiteY265" fmla="*/ 4428 h 80441"/>
                  <a:gd name="connsiteX266" fmla="*/ 8856 w 60123"/>
                  <a:gd name="connsiteY266" fmla="*/ 4428 h 80441"/>
                  <a:gd name="connsiteX267" fmla="*/ 8856 w 60123"/>
                  <a:gd name="connsiteY267" fmla="*/ 4428 h 80441"/>
                  <a:gd name="connsiteX268" fmla="*/ 8856 w 60123"/>
                  <a:gd name="connsiteY268" fmla="*/ 4428 h 80441"/>
                  <a:gd name="connsiteX269" fmla="*/ 8856 w 60123"/>
                  <a:gd name="connsiteY269" fmla="*/ 4428 h 80441"/>
                  <a:gd name="connsiteX270" fmla="*/ 8856 w 60123"/>
                  <a:gd name="connsiteY270" fmla="*/ 4428 h 80441"/>
                  <a:gd name="connsiteX271" fmla="*/ 8856 w 60123"/>
                  <a:gd name="connsiteY271" fmla="*/ 4428 h 80441"/>
                  <a:gd name="connsiteX272" fmla="*/ 8856 w 60123"/>
                  <a:gd name="connsiteY272" fmla="*/ 4428 h 80441"/>
                  <a:gd name="connsiteX273" fmla="*/ 8856 w 60123"/>
                  <a:gd name="connsiteY273" fmla="*/ 4428 h 80441"/>
                  <a:gd name="connsiteX274" fmla="*/ 8856 w 60123"/>
                  <a:gd name="connsiteY274" fmla="*/ 4428 h 80441"/>
                  <a:gd name="connsiteX275" fmla="*/ 8856 w 60123"/>
                  <a:gd name="connsiteY275" fmla="*/ 4428 h 80441"/>
                  <a:gd name="connsiteX276" fmla="*/ 8856 w 60123"/>
                  <a:gd name="connsiteY276" fmla="*/ 4428 h 80441"/>
                  <a:gd name="connsiteX277" fmla="*/ 8856 w 60123"/>
                  <a:gd name="connsiteY277" fmla="*/ 14760 h 80441"/>
                  <a:gd name="connsiteX278" fmla="*/ 8856 w 60123"/>
                  <a:gd name="connsiteY278" fmla="*/ 14760 h 80441"/>
                  <a:gd name="connsiteX279" fmla="*/ 8856 w 60123"/>
                  <a:gd name="connsiteY279" fmla="*/ 14760 h 80441"/>
                  <a:gd name="connsiteX280" fmla="*/ 8856 w 60123"/>
                  <a:gd name="connsiteY280" fmla="*/ 14760 h 80441"/>
                  <a:gd name="connsiteX281" fmla="*/ 8856 w 60123"/>
                  <a:gd name="connsiteY281" fmla="*/ 14760 h 80441"/>
                  <a:gd name="connsiteX282" fmla="*/ 8856 w 60123"/>
                  <a:gd name="connsiteY282" fmla="*/ 14760 h 80441"/>
                  <a:gd name="connsiteX283" fmla="*/ 8856 w 60123"/>
                  <a:gd name="connsiteY283" fmla="*/ 14760 h 80441"/>
                  <a:gd name="connsiteX284" fmla="*/ 8856 w 60123"/>
                  <a:gd name="connsiteY284" fmla="*/ 14760 h 80441"/>
                  <a:gd name="connsiteX285" fmla="*/ 8856 w 60123"/>
                  <a:gd name="connsiteY285" fmla="*/ 14760 h 80441"/>
                  <a:gd name="connsiteX286" fmla="*/ 4428 w 60123"/>
                  <a:gd name="connsiteY286" fmla="*/ 14760 h 80441"/>
                  <a:gd name="connsiteX287" fmla="*/ 4428 w 60123"/>
                  <a:gd name="connsiteY287" fmla="*/ 14760 h 80441"/>
                  <a:gd name="connsiteX288" fmla="*/ 4428 w 60123"/>
                  <a:gd name="connsiteY288" fmla="*/ 14760 h 80441"/>
                  <a:gd name="connsiteX289" fmla="*/ 4428 w 60123"/>
                  <a:gd name="connsiteY289" fmla="*/ 14760 h 80441"/>
                  <a:gd name="connsiteX290" fmla="*/ 4428 w 60123"/>
                  <a:gd name="connsiteY290" fmla="*/ 14760 h 80441"/>
                  <a:gd name="connsiteX291" fmla="*/ 9594 w 60123"/>
                  <a:gd name="connsiteY291" fmla="*/ 14760 h 80441"/>
                  <a:gd name="connsiteX292" fmla="*/ 9594 w 60123"/>
                  <a:gd name="connsiteY292" fmla="*/ 14760 h 80441"/>
                  <a:gd name="connsiteX293" fmla="*/ 9594 w 60123"/>
                  <a:gd name="connsiteY293" fmla="*/ 14760 h 80441"/>
                  <a:gd name="connsiteX294" fmla="*/ 16236 w 60123"/>
                  <a:gd name="connsiteY294" fmla="*/ 14760 h 80441"/>
                  <a:gd name="connsiteX295" fmla="*/ 16236 w 60123"/>
                  <a:gd name="connsiteY295" fmla="*/ 14760 h 80441"/>
                  <a:gd name="connsiteX296" fmla="*/ 16236 w 60123"/>
                  <a:gd name="connsiteY296" fmla="*/ 14760 h 80441"/>
                  <a:gd name="connsiteX297" fmla="*/ 16236 w 60123"/>
                  <a:gd name="connsiteY297" fmla="*/ 14760 h 80441"/>
                  <a:gd name="connsiteX298" fmla="*/ 16236 w 60123"/>
                  <a:gd name="connsiteY298" fmla="*/ 14760 h 80441"/>
                  <a:gd name="connsiteX299" fmla="*/ 16236 w 60123"/>
                  <a:gd name="connsiteY299" fmla="*/ 14760 h 80441"/>
                  <a:gd name="connsiteX300" fmla="*/ 16236 w 60123"/>
                  <a:gd name="connsiteY300" fmla="*/ 14760 h 80441"/>
                  <a:gd name="connsiteX301" fmla="*/ 16236 w 60123"/>
                  <a:gd name="connsiteY301" fmla="*/ 14760 h 80441"/>
                  <a:gd name="connsiteX302" fmla="*/ 16236 w 60123"/>
                  <a:gd name="connsiteY302" fmla="*/ 14760 h 80441"/>
                  <a:gd name="connsiteX303" fmla="*/ 16236 w 60123"/>
                  <a:gd name="connsiteY303" fmla="*/ 14760 h 80441"/>
                  <a:gd name="connsiteX304" fmla="*/ 16236 w 60123"/>
                  <a:gd name="connsiteY304" fmla="*/ 14760 h 80441"/>
                  <a:gd name="connsiteX305" fmla="*/ 16236 w 60123"/>
                  <a:gd name="connsiteY305" fmla="*/ 19188 h 80441"/>
                  <a:gd name="connsiteX306" fmla="*/ 22878 w 60123"/>
                  <a:gd name="connsiteY306" fmla="*/ 19188 h 80441"/>
                  <a:gd name="connsiteX307" fmla="*/ 25830 w 60123"/>
                  <a:gd name="connsiteY307" fmla="*/ 19188 h 80441"/>
                  <a:gd name="connsiteX308" fmla="*/ 25830 w 60123"/>
                  <a:gd name="connsiteY308" fmla="*/ 19188 h 80441"/>
                  <a:gd name="connsiteX309" fmla="*/ 25830 w 60123"/>
                  <a:gd name="connsiteY309" fmla="*/ 19188 h 80441"/>
                  <a:gd name="connsiteX310" fmla="*/ 25830 w 60123"/>
                  <a:gd name="connsiteY310" fmla="*/ 24354 h 80441"/>
                  <a:gd name="connsiteX311" fmla="*/ 25830 w 60123"/>
                  <a:gd name="connsiteY311" fmla="*/ 24354 h 80441"/>
                  <a:gd name="connsiteX312" fmla="*/ 25830 w 60123"/>
                  <a:gd name="connsiteY312" fmla="*/ 24354 h 80441"/>
                  <a:gd name="connsiteX313" fmla="*/ 25830 w 60123"/>
                  <a:gd name="connsiteY313" fmla="*/ 24354 h 80441"/>
                  <a:gd name="connsiteX314" fmla="*/ 25830 w 60123"/>
                  <a:gd name="connsiteY314" fmla="*/ 24354 h 80441"/>
                  <a:gd name="connsiteX315" fmla="*/ 25830 w 60123"/>
                  <a:gd name="connsiteY315" fmla="*/ 24354 h 80441"/>
                  <a:gd name="connsiteX316" fmla="*/ 25830 w 60123"/>
                  <a:gd name="connsiteY316" fmla="*/ 24354 h 80441"/>
                  <a:gd name="connsiteX317" fmla="*/ 25830 w 60123"/>
                  <a:gd name="connsiteY317" fmla="*/ 24354 h 80441"/>
                  <a:gd name="connsiteX318" fmla="*/ 25830 w 60123"/>
                  <a:gd name="connsiteY318" fmla="*/ 24354 h 80441"/>
                  <a:gd name="connsiteX319" fmla="*/ 25830 w 60123"/>
                  <a:gd name="connsiteY319" fmla="*/ 24354 h 80441"/>
                  <a:gd name="connsiteX320" fmla="*/ 25830 w 60123"/>
                  <a:gd name="connsiteY320" fmla="*/ 24354 h 80441"/>
                  <a:gd name="connsiteX321" fmla="*/ 25830 w 60123"/>
                  <a:gd name="connsiteY321" fmla="*/ 24354 h 80441"/>
                  <a:gd name="connsiteX322" fmla="*/ 21402 w 60123"/>
                  <a:gd name="connsiteY322" fmla="*/ 24354 h 80441"/>
                  <a:gd name="connsiteX323" fmla="*/ 21402 w 60123"/>
                  <a:gd name="connsiteY323" fmla="*/ 24354 h 80441"/>
                  <a:gd name="connsiteX324" fmla="*/ 21402 w 60123"/>
                  <a:gd name="connsiteY324" fmla="*/ 24354 h 80441"/>
                  <a:gd name="connsiteX325" fmla="*/ 21402 w 60123"/>
                  <a:gd name="connsiteY325" fmla="*/ 24354 h 80441"/>
                  <a:gd name="connsiteX326" fmla="*/ 21402 w 60123"/>
                  <a:gd name="connsiteY326" fmla="*/ 24354 h 80441"/>
                  <a:gd name="connsiteX327" fmla="*/ 21402 w 60123"/>
                  <a:gd name="connsiteY327" fmla="*/ 24354 h 80441"/>
                  <a:gd name="connsiteX328" fmla="*/ 21402 w 60123"/>
                  <a:gd name="connsiteY328" fmla="*/ 24354 h 80441"/>
                  <a:gd name="connsiteX329" fmla="*/ 21402 w 60123"/>
                  <a:gd name="connsiteY329" fmla="*/ 24354 h 80441"/>
                  <a:gd name="connsiteX330" fmla="*/ 21402 w 60123"/>
                  <a:gd name="connsiteY330" fmla="*/ 24354 h 80441"/>
                  <a:gd name="connsiteX331" fmla="*/ 33948 w 60123"/>
                  <a:gd name="connsiteY331" fmla="*/ 24354 h 80441"/>
                  <a:gd name="connsiteX332" fmla="*/ 33948 w 60123"/>
                  <a:gd name="connsiteY332" fmla="*/ 24354 h 80441"/>
                  <a:gd name="connsiteX333" fmla="*/ 33948 w 60123"/>
                  <a:gd name="connsiteY333" fmla="*/ 24354 h 80441"/>
                  <a:gd name="connsiteX334" fmla="*/ 33948 w 60123"/>
                  <a:gd name="connsiteY334" fmla="*/ 19188 h 80441"/>
                  <a:gd name="connsiteX335" fmla="*/ 39852 w 60123"/>
                  <a:gd name="connsiteY335" fmla="*/ 19188 h 80441"/>
                  <a:gd name="connsiteX336" fmla="*/ 39852 w 60123"/>
                  <a:gd name="connsiteY336" fmla="*/ 19188 h 80441"/>
                  <a:gd name="connsiteX337" fmla="*/ 39852 w 60123"/>
                  <a:gd name="connsiteY337" fmla="*/ 19188 h 80441"/>
                  <a:gd name="connsiteX338" fmla="*/ 39852 w 60123"/>
                  <a:gd name="connsiteY338" fmla="*/ 19188 h 80441"/>
                  <a:gd name="connsiteX339" fmla="*/ 39852 w 60123"/>
                  <a:gd name="connsiteY339" fmla="*/ 19188 h 80441"/>
                  <a:gd name="connsiteX340" fmla="*/ 39852 w 60123"/>
                  <a:gd name="connsiteY340" fmla="*/ 19188 h 80441"/>
                  <a:gd name="connsiteX341" fmla="*/ 39852 w 60123"/>
                  <a:gd name="connsiteY341" fmla="*/ 19188 h 80441"/>
                  <a:gd name="connsiteX342" fmla="*/ 39852 w 60123"/>
                  <a:gd name="connsiteY342" fmla="*/ 19188 h 80441"/>
                  <a:gd name="connsiteX343" fmla="*/ 45756 w 60123"/>
                  <a:gd name="connsiteY343" fmla="*/ 19188 h 80441"/>
                  <a:gd name="connsiteX344" fmla="*/ 45756 w 60123"/>
                  <a:gd name="connsiteY344" fmla="*/ 19188 h 80441"/>
                  <a:gd name="connsiteX345" fmla="*/ 45756 w 60123"/>
                  <a:gd name="connsiteY345" fmla="*/ 19188 h 80441"/>
                  <a:gd name="connsiteX346" fmla="*/ 45756 w 60123"/>
                  <a:gd name="connsiteY346" fmla="*/ 19188 h 80441"/>
                  <a:gd name="connsiteX347" fmla="*/ 45756 w 60123"/>
                  <a:gd name="connsiteY347" fmla="*/ 19188 h 80441"/>
                  <a:gd name="connsiteX348" fmla="*/ 45756 w 60123"/>
                  <a:gd name="connsiteY348" fmla="*/ 22878 h 80441"/>
                  <a:gd name="connsiteX349" fmla="*/ 45756 w 60123"/>
                  <a:gd name="connsiteY349" fmla="*/ 22878 h 80441"/>
                  <a:gd name="connsiteX350" fmla="*/ 45756 w 60123"/>
                  <a:gd name="connsiteY350" fmla="*/ 22878 h 80441"/>
                  <a:gd name="connsiteX351" fmla="*/ 45756 w 60123"/>
                  <a:gd name="connsiteY351" fmla="*/ 22878 h 80441"/>
                  <a:gd name="connsiteX352" fmla="*/ 45756 w 60123"/>
                  <a:gd name="connsiteY352" fmla="*/ 22878 h 80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0123" h="80441">
                    <a:moveTo>
                      <a:pt x="45756" y="71586"/>
                    </a:moveTo>
                    <a:lnTo>
                      <a:pt x="45756" y="71586"/>
                    </a:lnTo>
                    <a:cubicBezTo>
                      <a:pt x="45756" y="71586"/>
                      <a:pt x="45756" y="71586"/>
                      <a:pt x="45756" y="71586"/>
                    </a:cubicBezTo>
                    <a:lnTo>
                      <a:pt x="45756" y="71586"/>
                    </a:lnTo>
                    <a:cubicBezTo>
                      <a:pt x="45756" y="71586"/>
                      <a:pt x="45756" y="71586"/>
                      <a:pt x="45756" y="71586"/>
                    </a:cubicBezTo>
                    <a:lnTo>
                      <a:pt x="45756" y="71586"/>
                    </a:lnTo>
                    <a:cubicBezTo>
                      <a:pt x="45756" y="71586"/>
                      <a:pt x="45756" y="71586"/>
                      <a:pt x="45756" y="71586"/>
                    </a:cubicBezTo>
                    <a:lnTo>
                      <a:pt x="45756" y="71586"/>
                    </a:lnTo>
                    <a:lnTo>
                      <a:pt x="45756" y="71586"/>
                    </a:lnTo>
                    <a:lnTo>
                      <a:pt x="45756" y="71586"/>
                    </a:lnTo>
                    <a:cubicBezTo>
                      <a:pt x="45756" y="71586"/>
                      <a:pt x="45756" y="71586"/>
                      <a:pt x="45756" y="71586"/>
                    </a:cubicBezTo>
                    <a:lnTo>
                      <a:pt x="45756" y="71586"/>
                    </a:lnTo>
                    <a:lnTo>
                      <a:pt x="45756" y="71586"/>
                    </a:lnTo>
                    <a:lnTo>
                      <a:pt x="45756" y="71586"/>
                    </a:lnTo>
                    <a:lnTo>
                      <a:pt x="45756" y="71586"/>
                    </a:lnTo>
                    <a:lnTo>
                      <a:pt x="45756" y="71586"/>
                    </a:lnTo>
                    <a:lnTo>
                      <a:pt x="45756" y="71586"/>
                    </a:lnTo>
                    <a:lnTo>
                      <a:pt x="45756" y="71586"/>
                    </a:lnTo>
                    <a:lnTo>
                      <a:pt x="45756" y="71586"/>
                    </a:lnTo>
                    <a:lnTo>
                      <a:pt x="45756" y="71586"/>
                    </a:lnTo>
                    <a:lnTo>
                      <a:pt x="45756" y="71586"/>
                    </a:lnTo>
                    <a:cubicBezTo>
                      <a:pt x="45756" y="71586"/>
                      <a:pt x="45756" y="71586"/>
                      <a:pt x="45756" y="71586"/>
                    </a:cubicBezTo>
                    <a:lnTo>
                      <a:pt x="45756" y="71586"/>
                    </a:lnTo>
                    <a:lnTo>
                      <a:pt x="30996" y="71586"/>
                    </a:lnTo>
                    <a:cubicBezTo>
                      <a:pt x="30763" y="73300"/>
                      <a:pt x="30763" y="75038"/>
                      <a:pt x="30996" y="76752"/>
                    </a:cubicBezTo>
                    <a:lnTo>
                      <a:pt x="30996" y="76752"/>
                    </a:lnTo>
                    <a:cubicBezTo>
                      <a:pt x="31235" y="77970"/>
                      <a:pt x="31235" y="79224"/>
                      <a:pt x="30996" y="80442"/>
                    </a:cubicBezTo>
                    <a:lnTo>
                      <a:pt x="30996" y="80442"/>
                    </a:lnTo>
                    <a:lnTo>
                      <a:pt x="21402" y="80442"/>
                    </a:lnTo>
                    <a:lnTo>
                      <a:pt x="21402" y="80442"/>
                    </a:lnTo>
                    <a:lnTo>
                      <a:pt x="14760" y="80442"/>
                    </a:lnTo>
                    <a:cubicBezTo>
                      <a:pt x="14760" y="80442"/>
                      <a:pt x="14760" y="80442"/>
                      <a:pt x="14760" y="80442"/>
                    </a:cubicBez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cubicBezTo>
                      <a:pt x="14760" y="80442"/>
                      <a:pt x="14760" y="80442"/>
                      <a:pt x="14760" y="80442"/>
                    </a:cubicBez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cubicBezTo>
                      <a:pt x="14760" y="80442"/>
                      <a:pt x="14760" y="80442"/>
                      <a:pt x="14760" y="80442"/>
                    </a:cubicBezTo>
                    <a:cubicBezTo>
                      <a:pt x="14760" y="80442"/>
                      <a:pt x="14760" y="80442"/>
                      <a:pt x="14760" y="80442"/>
                    </a:cubicBezTo>
                    <a:lnTo>
                      <a:pt x="14760" y="80442"/>
                    </a:lnTo>
                    <a:cubicBezTo>
                      <a:pt x="14760" y="80442"/>
                      <a:pt x="14760" y="80442"/>
                      <a:pt x="14760" y="80442"/>
                    </a:cubicBez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cubicBezTo>
                      <a:pt x="14760" y="80442"/>
                      <a:pt x="14760" y="80442"/>
                      <a:pt x="14760" y="80442"/>
                    </a:cubicBezTo>
                    <a:lnTo>
                      <a:pt x="14760" y="80442"/>
                    </a:lnTo>
                    <a:lnTo>
                      <a:pt x="14760" y="80442"/>
                    </a:lnTo>
                    <a:lnTo>
                      <a:pt x="14760" y="80442"/>
                    </a:lnTo>
                    <a:cubicBezTo>
                      <a:pt x="15902" y="79783"/>
                      <a:pt x="17308" y="79783"/>
                      <a:pt x="18450" y="80442"/>
                    </a:cubicBezTo>
                    <a:lnTo>
                      <a:pt x="25830" y="80442"/>
                    </a:lnTo>
                    <a:lnTo>
                      <a:pt x="20664" y="76752"/>
                    </a:lnTo>
                    <a:lnTo>
                      <a:pt x="16236" y="76752"/>
                    </a:lnTo>
                    <a:cubicBezTo>
                      <a:pt x="16236" y="76752"/>
                      <a:pt x="16236" y="76752"/>
                      <a:pt x="16236" y="76752"/>
                    </a:cubicBezTo>
                    <a:lnTo>
                      <a:pt x="16236" y="76752"/>
                    </a:lnTo>
                    <a:lnTo>
                      <a:pt x="16236" y="76752"/>
                    </a:lnTo>
                    <a:lnTo>
                      <a:pt x="16236" y="76752"/>
                    </a:lnTo>
                    <a:lnTo>
                      <a:pt x="16236" y="76752"/>
                    </a:lnTo>
                    <a:lnTo>
                      <a:pt x="16236" y="76752"/>
                    </a:lnTo>
                    <a:lnTo>
                      <a:pt x="16236" y="76752"/>
                    </a:lnTo>
                    <a:lnTo>
                      <a:pt x="16236" y="76752"/>
                    </a:lnTo>
                    <a:lnTo>
                      <a:pt x="16236" y="76752"/>
                    </a:lnTo>
                    <a:lnTo>
                      <a:pt x="16236" y="76752"/>
                    </a:lnTo>
                    <a:lnTo>
                      <a:pt x="8118" y="76752"/>
                    </a:lnTo>
                    <a:lnTo>
                      <a:pt x="8118" y="76752"/>
                    </a:lnTo>
                    <a:cubicBezTo>
                      <a:pt x="8118" y="76752"/>
                      <a:pt x="8118" y="76752"/>
                      <a:pt x="8118" y="76752"/>
                    </a:cubicBezTo>
                    <a:lnTo>
                      <a:pt x="8118" y="76752"/>
                    </a:lnTo>
                    <a:lnTo>
                      <a:pt x="3690" y="76752"/>
                    </a:lnTo>
                    <a:lnTo>
                      <a:pt x="3690" y="76752"/>
                    </a:lnTo>
                    <a:lnTo>
                      <a:pt x="3690" y="76752"/>
                    </a:lnTo>
                    <a:lnTo>
                      <a:pt x="3690" y="76752"/>
                    </a:lnTo>
                    <a:lnTo>
                      <a:pt x="3690" y="76752"/>
                    </a:lnTo>
                    <a:lnTo>
                      <a:pt x="3690" y="76752"/>
                    </a:lnTo>
                    <a:lnTo>
                      <a:pt x="3690" y="76752"/>
                    </a:lnTo>
                    <a:cubicBezTo>
                      <a:pt x="3690" y="76752"/>
                      <a:pt x="3690" y="76752"/>
                      <a:pt x="3690" y="76752"/>
                    </a:cubicBezTo>
                    <a:lnTo>
                      <a:pt x="3690" y="76752"/>
                    </a:lnTo>
                    <a:lnTo>
                      <a:pt x="3690" y="76752"/>
                    </a:lnTo>
                    <a:lnTo>
                      <a:pt x="9594" y="76752"/>
                    </a:lnTo>
                    <a:lnTo>
                      <a:pt x="9594" y="76752"/>
                    </a:lnTo>
                    <a:lnTo>
                      <a:pt x="9594" y="76752"/>
                    </a:lnTo>
                    <a:lnTo>
                      <a:pt x="9594" y="76752"/>
                    </a:lnTo>
                    <a:lnTo>
                      <a:pt x="9594" y="76752"/>
                    </a:lnTo>
                    <a:lnTo>
                      <a:pt x="9594" y="76752"/>
                    </a:lnTo>
                    <a:lnTo>
                      <a:pt x="2214" y="76752"/>
                    </a:lnTo>
                    <a:lnTo>
                      <a:pt x="2214" y="76752"/>
                    </a:lnTo>
                    <a:lnTo>
                      <a:pt x="0" y="76752"/>
                    </a:lnTo>
                    <a:cubicBezTo>
                      <a:pt x="0" y="76752"/>
                      <a:pt x="0" y="76752"/>
                      <a:pt x="0" y="76752"/>
                    </a:cubicBezTo>
                    <a:lnTo>
                      <a:pt x="0" y="76752"/>
                    </a:lnTo>
                    <a:cubicBezTo>
                      <a:pt x="0" y="76752"/>
                      <a:pt x="0" y="76752"/>
                      <a:pt x="0" y="76752"/>
                    </a:cubicBezTo>
                    <a:lnTo>
                      <a:pt x="0" y="76752"/>
                    </a:lnTo>
                    <a:lnTo>
                      <a:pt x="0" y="76752"/>
                    </a:lnTo>
                    <a:lnTo>
                      <a:pt x="0" y="76752"/>
                    </a:lnTo>
                    <a:lnTo>
                      <a:pt x="0" y="76752"/>
                    </a:lnTo>
                    <a:lnTo>
                      <a:pt x="0" y="76752"/>
                    </a:lnTo>
                    <a:lnTo>
                      <a:pt x="0" y="76752"/>
                    </a:lnTo>
                    <a:lnTo>
                      <a:pt x="8856" y="76752"/>
                    </a:lnTo>
                    <a:lnTo>
                      <a:pt x="8856" y="76752"/>
                    </a:lnTo>
                    <a:cubicBezTo>
                      <a:pt x="8856" y="76752"/>
                      <a:pt x="8856" y="76752"/>
                      <a:pt x="8856" y="76752"/>
                    </a:cubicBezTo>
                    <a:lnTo>
                      <a:pt x="8856" y="76752"/>
                    </a:lnTo>
                    <a:lnTo>
                      <a:pt x="8856" y="76752"/>
                    </a:lnTo>
                    <a:lnTo>
                      <a:pt x="8856" y="14760"/>
                    </a:lnTo>
                    <a:lnTo>
                      <a:pt x="8856" y="14760"/>
                    </a:lnTo>
                    <a:lnTo>
                      <a:pt x="16974" y="14760"/>
                    </a:lnTo>
                    <a:lnTo>
                      <a:pt x="16974" y="14760"/>
                    </a:lnTo>
                    <a:lnTo>
                      <a:pt x="16974" y="14760"/>
                    </a:lnTo>
                    <a:lnTo>
                      <a:pt x="16974" y="14760"/>
                    </a:lnTo>
                    <a:lnTo>
                      <a:pt x="16974" y="14760"/>
                    </a:lnTo>
                    <a:lnTo>
                      <a:pt x="16974" y="14760"/>
                    </a:lnTo>
                    <a:cubicBezTo>
                      <a:pt x="16974" y="14760"/>
                      <a:pt x="16974" y="14760"/>
                      <a:pt x="16974" y="14760"/>
                    </a:cubicBezTo>
                    <a:cubicBezTo>
                      <a:pt x="16974" y="14760"/>
                      <a:pt x="16974" y="14760"/>
                      <a:pt x="16974" y="14760"/>
                    </a:cubicBezTo>
                    <a:lnTo>
                      <a:pt x="16974" y="14760"/>
                    </a:lnTo>
                    <a:lnTo>
                      <a:pt x="16974" y="14760"/>
                    </a:lnTo>
                    <a:cubicBezTo>
                      <a:pt x="16974" y="14760"/>
                      <a:pt x="16974" y="14760"/>
                      <a:pt x="16974" y="14760"/>
                    </a:cubicBezTo>
                    <a:lnTo>
                      <a:pt x="30996" y="14760"/>
                    </a:lnTo>
                    <a:cubicBezTo>
                      <a:pt x="30996" y="14760"/>
                      <a:pt x="30996" y="14760"/>
                      <a:pt x="30996" y="14760"/>
                    </a:cubicBezTo>
                    <a:lnTo>
                      <a:pt x="30996" y="14760"/>
                    </a:lnTo>
                    <a:lnTo>
                      <a:pt x="36162" y="14760"/>
                    </a:lnTo>
                    <a:lnTo>
                      <a:pt x="40590" y="14760"/>
                    </a:lnTo>
                    <a:lnTo>
                      <a:pt x="45756" y="14760"/>
                    </a:lnTo>
                    <a:lnTo>
                      <a:pt x="45756" y="20664"/>
                    </a:lnTo>
                    <a:lnTo>
                      <a:pt x="45756" y="20664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cubicBezTo>
                      <a:pt x="45756" y="14760"/>
                      <a:pt x="45756" y="14760"/>
                      <a:pt x="45756" y="14760"/>
                    </a:cubicBezTo>
                    <a:cubicBezTo>
                      <a:pt x="45883" y="16233"/>
                      <a:pt x="45883" y="17715"/>
                      <a:pt x="45756" y="19188"/>
                    </a:cubicBezTo>
                    <a:lnTo>
                      <a:pt x="45756" y="19188"/>
                    </a:lnTo>
                    <a:lnTo>
                      <a:pt x="45756" y="19188"/>
                    </a:lnTo>
                    <a:lnTo>
                      <a:pt x="45756" y="19188"/>
                    </a:lnTo>
                    <a:lnTo>
                      <a:pt x="45756" y="19188"/>
                    </a:lnTo>
                    <a:cubicBezTo>
                      <a:pt x="46357" y="22138"/>
                      <a:pt x="47619" y="24913"/>
                      <a:pt x="49446" y="27306"/>
                    </a:cubicBezTo>
                    <a:lnTo>
                      <a:pt x="49446" y="27306"/>
                    </a:lnTo>
                    <a:cubicBezTo>
                      <a:pt x="51115" y="30946"/>
                      <a:pt x="55188" y="32826"/>
                      <a:pt x="59040" y="31734"/>
                    </a:cubicBezTo>
                    <a:lnTo>
                      <a:pt x="59040" y="31734"/>
                    </a:lnTo>
                    <a:cubicBezTo>
                      <a:pt x="60114" y="28374"/>
                      <a:pt x="60114" y="24762"/>
                      <a:pt x="59040" y="21402"/>
                    </a:cubicBezTo>
                    <a:cubicBezTo>
                      <a:pt x="58605" y="18466"/>
                      <a:pt x="58605" y="15482"/>
                      <a:pt x="59040" y="12546"/>
                    </a:cubicBezTo>
                    <a:cubicBezTo>
                      <a:pt x="59040" y="12546"/>
                      <a:pt x="59040" y="12546"/>
                      <a:pt x="59040" y="12546"/>
                    </a:cubicBezTo>
                    <a:cubicBezTo>
                      <a:pt x="58621" y="10352"/>
                      <a:pt x="58621" y="8098"/>
                      <a:pt x="59040" y="5904"/>
                    </a:cubicBezTo>
                    <a:lnTo>
                      <a:pt x="59040" y="5904"/>
                    </a:lnTo>
                    <a:lnTo>
                      <a:pt x="59040" y="5904"/>
                    </a:lnTo>
                    <a:lnTo>
                      <a:pt x="59040" y="5904"/>
                    </a:lnTo>
                    <a:lnTo>
                      <a:pt x="59040" y="5904"/>
                    </a:lnTo>
                    <a:lnTo>
                      <a:pt x="59040" y="5904"/>
                    </a:lnTo>
                    <a:cubicBezTo>
                      <a:pt x="59040" y="5904"/>
                      <a:pt x="59040" y="5904"/>
                      <a:pt x="59040" y="5904"/>
                    </a:cubicBezTo>
                    <a:lnTo>
                      <a:pt x="59040" y="5904"/>
                    </a:lnTo>
                    <a:lnTo>
                      <a:pt x="59040" y="5904"/>
                    </a:lnTo>
                    <a:lnTo>
                      <a:pt x="59040" y="5904"/>
                    </a:lnTo>
                    <a:cubicBezTo>
                      <a:pt x="59303" y="7616"/>
                      <a:pt x="59303" y="9358"/>
                      <a:pt x="59040" y="11070"/>
                    </a:cubicBezTo>
                    <a:lnTo>
                      <a:pt x="59040" y="11070"/>
                    </a:lnTo>
                    <a:lnTo>
                      <a:pt x="59040" y="11070"/>
                    </a:lnTo>
                    <a:lnTo>
                      <a:pt x="59040" y="11070"/>
                    </a:lnTo>
                    <a:cubicBezTo>
                      <a:pt x="59040" y="11070"/>
                      <a:pt x="59040" y="11070"/>
                      <a:pt x="59040" y="11070"/>
                    </a:cubicBezTo>
                    <a:lnTo>
                      <a:pt x="59040" y="11070"/>
                    </a:lnTo>
                    <a:cubicBezTo>
                      <a:pt x="59040" y="11070"/>
                      <a:pt x="59040" y="11070"/>
                      <a:pt x="59040" y="11070"/>
                    </a:cubicBezTo>
                    <a:lnTo>
                      <a:pt x="59040" y="11070"/>
                    </a:lnTo>
                    <a:cubicBezTo>
                      <a:pt x="59040" y="11070"/>
                      <a:pt x="59040" y="18450"/>
                      <a:pt x="59040" y="19188"/>
                    </a:cubicBezTo>
                    <a:lnTo>
                      <a:pt x="59040" y="19188"/>
                    </a:lnTo>
                    <a:cubicBezTo>
                      <a:pt x="59369" y="22131"/>
                      <a:pt x="59369" y="25101"/>
                      <a:pt x="59040" y="28044"/>
                    </a:cubicBezTo>
                    <a:lnTo>
                      <a:pt x="59040" y="28044"/>
                    </a:lnTo>
                    <a:cubicBezTo>
                      <a:pt x="60484" y="30820"/>
                      <a:pt x="60484" y="34124"/>
                      <a:pt x="59040" y="36900"/>
                    </a:cubicBezTo>
                    <a:cubicBezTo>
                      <a:pt x="59040" y="36900"/>
                      <a:pt x="59040" y="36900"/>
                      <a:pt x="53874" y="36900"/>
                    </a:cubicBezTo>
                    <a:lnTo>
                      <a:pt x="45756" y="36900"/>
                    </a:lnTo>
                    <a:cubicBezTo>
                      <a:pt x="44963" y="38531"/>
                      <a:pt x="44963" y="40436"/>
                      <a:pt x="45756" y="42066"/>
                    </a:cubicBezTo>
                    <a:lnTo>
                      <a:pt x="45756" y="42066"/>
                    </a:lnTo>
                    <a:lnTo>
                      <a:pt x="45756" y="42066"/>
                    </a:lnTo>
                    <a:lnTo>
                      <a:pt x="45756" y="42066"/>
                    </a:lnTo>
                    <a:cubicBezTo>
                      <a:pt x="45756" y="42066"/>
                      <a:pt x="45756" y="42066"/>
                      <a:pt x="45756" y="42066"/>
                    </a:cubicBezTo>
                    <a:lnTo>
                      <a:pt x="45756" y="42066"/>
                    </a:lnTo>
                    <a:lnTo>
                      <a:pt x="45756" y="42066"/>
                    </a:lnTo>
                    <a:cubicBezTo>
                      <a:pt x="45756" y="42066"/>
                      <a:pt x="45756" y="45756"/>
                      <a:pt x="45756" y="46494"/>
                    </a:cubicBezTo>
                    <a:lnTo>
                      <a:pt x="45756" y="46494"/>
                    </a:lnTo>
                    <a:lnTo>
                      <a:pt x="45756" y="46494"/>
                    </a:lnTo>
                    <a:lnTo>
                      <a:pt x="45756" y="46494"/>
                    </a:lnTo>
                    <a:lnTo>
                      <a:pt x="45756" y="46494"/>
                    </a:lnTo>
                    <a:close/>
                    <a:moveTo>
                      <a:pt x="45756" y="71586"/>
                    </a:moveTo>
                    <a:lnTo>
                      <a:pt x="50184" y="71586"/>
                    </a:lnTo>
                    <a:lnTo>
                      <a:pt x="50184" y="71586"/>
                    </a:lnTo>
                    <a:lnTo>
                      <a:pt x="45756" y="71586"/>
                    </a:lnTo>
                    <a:cubicBezTo>
                      <a:pt x="45756" y="71586"/>
                      <a:pt x="45756" y="71586"/>
                      <a:pt x="45756" y="67158"/>
                    </a:cubicBezTo>
                    <a:lnTo>
                      <a:pt x="45756" y="67158"/>
                    </a:lnTo>
                    <a:lnTo>
                      <a:pt x="45756" y="67158"/>
                    </a:lnTo>
                    <a:lnTo>
                      <a:pt x="45756" y="67158"/>
                    </a:lnTo>
                    <a:lnTo>
                      <a:pt x="45756" y="67158"/>
                    </a:lnTo>
                    <a:lnTo>
                      <a:pt x="45756" y="67158"/>
                    </a:lnTo>
                    <a:cubicBezTo>
                      <a:pt x="45091" y="65757"/>
                      <a:pt x="45091" y="64131"/>
                      <a:pt x="45756" y="62730"/>
                    </a:cubicBezTo>
                    <a:cubicBezTo>
                      <a:pt x="40661" y="62730"/>
                      <a:pt x="36531" y="58600"/>
                      <a:pt x="36531" y="53505"/>
                    </a:cubicBezTo>
                    <a:cubicBezTo>
                      <a:pt x="36531" y="48410"/>
                      <a:pt x="40661" y="44280"/>
                      <a:pt x="45756" y="44280"/>
                    </a:cubicBezTo>
                    <a:lnTo>
                      <a:pt x="45756" y="44280"/>
                    </a:lnTo>
                    <a:cubicBezTo>
                      <a:pt x="45756" y="44280"/>
                      <a:pt x="49446" y="44280"/>
                      <a:pt x="50184" y="44280"/>
                    </a:cubicBezTo>
                    <a:cubicBezTo>
                      <a:pt x="50922" y="44280"/>
                      <a:pt x="50184" y="38376"/>
                      <a:pt x="50184" y="36162"/>
                    </a:cubicBezTo>
                    <a:lnTo>
                      <a:pt x="50184" y="36162"/>
                    </a:lnTo>
                    <a:cubicBezTo>
                      <a:pt x="50684" y="33479"/>
                      <a:pt x="50684" y="30727"/>
                      <a:pt x="50184" y="28044"/>
                    </a:cubicBezTo>
                    <a:lnTo>
                      <a:pt x="50184" y="28044"/>
                    </a:lnTo>
                    <a:cubicBezTo>
                      <a:pt x="50184" y="28044"/>
                      <a:pt x="50184" y="20664"/>
                      <a:pt x="50184" y="18450"/>
                    </a:cubicBezTo>
                    <a:lnTo>
                      <a:pt x="50184" y="18450"/>
                    </a:lnTo>
                    <a:cubicBezTo>
                      <a:pt x="50184" y="18450"/>
                      <a:pt x="50184" y="18450"/>
                      <a:pt x="50184" y="18450"/>
                    </a:cubicBezTo>
                    <a:cubicBezTo>
                      <a:pt x="50184" y="18450"/>
                      <a:pt x="50184" y="18450"/>
                      <a:pt x="50184" y="18450"/>
                    </a:cubicBezTo>
                    <a:lnTo>
                      <a:pt x="50184" y="18450"/>
                    </a:lnTo>
                    <a:cubicBezTo>
                      <a:pt x="50184" y="18450"/>
                      <a:pt x="50184" y="18450"/>
                      <a:pt x="50184" y="18450"/>
                    </a:cubicBezTo>
                    <a:lnTo>
                      <a:pt x="50184" y="18450"/>
                    </a:lnTo>
                    <a:lnTo>
                      <a:pt x="50184" y="14022"/>
                    </a:lnTo>
                    <a:cubicBezTo>
                      <a:pt x="50184" y="14022"/>
                      <a:pt x="50184" y="14022"/>
                      <a:pt x="50184" y="14022"/>
                    </a:cubicBezTo>
                    <a:lnTo>
                      <a:pt x="50184" y="14022"/>
                    </a:lnTo>
                    <a:lnTo>
                      <a:pt x="50184" y="14022"/>
                    </a:lnTo>
                    <a:lnTo>
                      <a:pt x="50184" y="14022"/>
                    </a:lnTo>
                    <a:cubicBezTo>
                      <a:pt x="50184" y="14022"/>
                      <a:pt x="50184" y="14022"/>
                      <a:pt x="50184" y="14022"/>
                    </a:cubicBezTo>
                    <a:lnTo>
                      <a:pt x="50184" y="14022"/>
                    </a:lnTo>
                    <a:lnTo>
                      <a:pt x="50184" y="14022"/>
                    </a:lnTo>
                    <a:lnTo>
                      <a:pt x="50184" y="14022"/>
                    </a:lnTo>
                    <a:lnTo>
                      <a:pt x="50184" y="14022"/>
                    </a:lnTo>
                    <a:cubicBezTo>
                      <a:pt x="50184" y="14022"/>
                      <a:pt x="50184" y="14022"/>
                      <a:pt x="50184" y="17712"/>
                    </a:cubicBezTo>
                    <a:cubicBezTo>
                      <a:pt x="51495" y="17120"/>
                      <a:pt x="52544" y="16071"/>
                      <a:pt x="53136" y="14760"/>
                    </a:cubicBezTo>
                    <a:cubicBezTo>
                      <a:pt x="53136" y="14760"/>
                      <a:pt x="53136" y="14760"/>
                      <a:pt x="53136" y="14760"/>
                    </a:cubicBezTo>
                    <a:cubicBezTo>
                      <a:pt x="52701" y="17696"/>
                      <a:pt x="52701" y="20680"/>
                      <a:pt x="53136" y="23616"/>
                    </a:cubicBezTo>
                    <a:cubicBezTo>
                      <a:pt x="54620" y="26900"/>
                      <a:pt x="54620" y="30664"/>
                      <a:pt x="53136" y="33948"/>
                    </a:cubicBezTo>
                    <a:cubicBezTo>
                      <a:pt x="53136" y="33948"/>
                      <a:pt x="53136" y="33948"/>
                      <a:pt x="53136" y="33948"/>
                    </a:cubicBezTo>
                    <a:cubicBezTo>
                      <a:pt x="53136" y="33948"/>
                      <a:pt x="45018" y="33948"/>
                      <a:pt x="42804" y="28782"/>
                    </a:cubicBezTo>
                    <a:lnTo>
                      <a:pt x="42804" y="28782"/>
                    </a:lnTo>
                    <a:cubicBezTo>
                      <a:pt x="42227" y="25858"/>
                      <a:pt x="42227" y="22850"/>
                      <a:pt x="42804" y="19926"/>
                    </a:cubicBezTo>
                    <a:lnTo>
                      <a:pt x="42804" y="19926"/>
                    </a:lnTo>
                    <a:lnTo>
                      <a:pt x="42804" y="19926"/>
                    </a:lnTo>
                    <a:lnTo>
                      <a:pt x="42804" y="19926"/>
                    </a:lnTo>
                    <a:lnTo>
                      <a:pt x="42804" y="19926"/>
                    </a:lnTo>
                    <a:lnTo>
                      <a:pt x="42804" y="19926"/>
                    </a:lnTo>
                    <a:lnTo>
                      <a:pt x="42804" y="19926"/>
                    </a:lnTo>
                    <a:lnTo>
                      <a:pt x="42804" y="19926"/>
                    </a:lnTo>
                    <a:lnTo>
                      <a:pt x="45756" y="19926"/>
                    </a:lnTo>
                    <a:lnTo>
                      <a:pt x="45756" y="19926"/>
                    </a:lnTo>
                    <a:lnTo>
                      <a:pt x="45756" y="19926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4760"/>
                    </a:lnTo>
                    <a:lnTo>
                      <a:pt x="45756" y="10332"/>
                    </a:lnTo>
                    <a:lnTo>
                      <a:pt x="45756" y="10332"/>
                    </a:lnTo>
                    <a:lnTo>
                      <a:pt x="45756" y="4428"/>
                    </a:lnTo>
                    <a:lnTo>
                      <a:pt x="45756" y="0"/>
                    </a:lnTo>
                    <a:lnTo>
                      <a:pt x="40590" y="0"/>
                    </a:lnTo>
                    <a:lnTo>
                      <a:pt x="25092" y="0"/>
                    </a:lnTo>
                    <a:cubicBezTo>
                      <a:pt x="25092" y="0"/>
                      <a:pt x="25092" y="0"/>
                      <a:pt x="25092" y="0"/>
                    </a:cubicBezTo>
                    <a:lnTo>
                      <a:pt x="25092" y="0"/>
                    </a:lnTo>
                    <a:cubicBezTo>
                      <a:pt x="25092" y="0"/>
                      <a:pt x="25092" y="0"/>
                      <a:pt x="25092" y="4428"/>
                    </a:cubicBezTo>
                    <a:cubicBezTo>
                      <a:pt x="25092" y="8856"/>
                      <a:pt x="25092" y="4428"/>
                      <a:pt x="25092" y="4428"/>
                    </a:cubicBezTo>
                    <a:lnTo>
                      <a:pt x="25092" y="4428"/>
                    </a:lnTo>
                    <a:lnTo>
                      <a:pt x="25092" y="4428"/>
                    </a:lnTo>
                    <a:cubicBezTo>
                      <a:pt x="25092" y="4428"/>
                      <a:pt x="25092" y="4428"/>
                      <a:pt x="25092" y="4428"/>
                    </a:cubicBezTo>
                    <a:lnTo>
                      <a:pt x="25092" y="4428"/>
                    </a:lnTo>
                    <a:lnTo>
                      <a:pt x="16236" y="4428"/>
                    </a:lnTo>
                    <a:lnTo>
                      <a:pt x="8856" y="4428"/>
                    </a:lnTo>
                    <a:cubicBezTo>
                      <a:pt x="8856" y="4428"/>
                      <a:pt x="8856" y="4428"/>
                      <a:pt x="8856" y="4428"/>
                    </a:cubicBezTo>
                    <a:lnTo>
                      <a:pt x="8856" y="4428"/>
                    </a:lnTo>
                    <a:lnTo>
                      <a:pt x="8856" y="4428"/>
                    </a:lnTo>
                    <a:lnTo>
                      <a:pt x="8856" y="4428"/>
                    </a:lnTo>
                    <a:cubicBezTo>
                      <a:pt x="8856" y="4428"/>
                      <a:pt x="8856" y="4428"/>
                      <a:pt x="8856" y="4428"/>
                    </a:cubicBezTo>
                    <a:cubicBezTo>
                      <a:pt x="8856" y="4428"/>
                      <a:pt x="8856" y="4428"/>
                      <a:pt x="8856" y="4428"/>
                    </a:cubicBezTo>
                    <a:lnTo>
                      <a:pt x="8856" y="4428"/>
                    </a:lnTo>
                    <a:lnTo>
                      <a:pt x="8856" y="4428"/>
                    </a:lnTo>
                    <a:lnTo>
                      <a:pt x="8856" y="4428"/>
                    </a:lnTo>
                    <a:lnTo>
                      <a:pt x="8856" y="4428"/>
                    </a:lnTo>
                    <a:lnTo>
                      <a:pt x="8856" y="4428"/>
                    </a:lnTo>
                    <a:lnTo>
                      <a:pt x="8856" y="14760"/>
                    </a:lnTo>
                    <a:lnTo>
                      <a:pt x="8856" y="14760"/>
                    </a:lnTo>
                    <a:lnTo>
                      <a:pt x="8856" y="14760"/>
                    </a:lnTo>
                    <a:lnTo>
                      <a:pt x="8856" y="14760"/>
                    </a:lnTo>
                    <a:lnTo>
                      <a:pt x="8856" y="14760"/>
                    </a:lnTo>
                    <a:lnTo>
                      <a:pt x="8856" y="14760"/>
                    </a:lnTo>
                    <a:lnTo>
                      <a:pt x="8856" y="14760"/>
                    </a:lnTo>
                    <a:lnTo>
                      <a:pt x="8856" y="14760"/>
                    </a:lnTo>
                    <a:lnTo>
                      <a:pt x="8856" y="14760"/>
                    </a:lnTo>
                    <a:cubicBezTo>
                      <a:pt x="7486" y="15551"/>
                      <a:pt x="5798" y="15551"/>
                      <a:pt x="4428" y="14760"/>
                    </a:cubicBezTo>
                    <a:lnTo>
                      <a:pt x="4428" y="14760"/>
                    </a:lnTo>
                    <a:lnTo>
                      <a:pt x="4428" y="14760"/>
                    </a:lnTo>
                    <a:lnTo>
                      <a:pt x="4428" y="14760"/>
                    </a:lnTo>
                    <a:lnTo>
                      <a:pt x="4428" y="14760"/>
                    </a:lnTo>
                    <a:lnTo>
                      <a:pt x="9594" y="14760"/>
                    </a:lnTo>
                    <a:cubicBezTo>
                      <a:pt x="9594" y="14760"/>
                      <a:pt x="9594" y="14760"/>
                      <a:pt x="9594" y="14760"/>
                    </a:cubicBezTo>
                    <a:lnTo>
                      <a:pt x="9594" y="14760"/>
                    </a:lnTo>
                    <a:lnTo>
                      <a:pt x="16236" y="14760"/>
                    </a:lnTo>
                    <a:lnTo>
                      <a:pt x="16236" y="14760"/>
                    </a:lnTo>
                    <a:lnTo>
                      <a:pt x="16236" y="14760"/>
                    </a:lnTo>
                    <a:lnTo>
                      <a:pt x="16236" y="14760"/>
                    </a:lnTo>
                    <a:cubicBezTo>
                      <a:pt x="16236" y="14760"/>
                      <a:pt x="16236" y="14760"/>
                      <a:pt x="16236" y="14760"/>
                    </a:cubicBezTo>
                    <a:lnTo>
                      <a:pt x="16236" y="14760"/>
                    </a:lnTo>
                    <a:lnTo>
                      <a:pt x="16236" y="14760"/>
                    </a:lnTo>
                    <a:lnTo>
                      <a:pt x="16236" y="14760"/>
                    </a:lnTo>
                    <a:lnTo>
                      <a:pt x="16236" y="14760"/>
                    </a:lnTo>
                    <a:lnTo>
                      <a:pt x="16236" y="14760"/>
                    </a:lnTo>
                    <a:lnTo>
                      <a:pt x="16236" y="14760"/>
                    </a:lnTo>
                    <a:lnTo>
                      <a:pt x="16236" y="19188"/>
                    </a:lnTo>
                    <a:lnTo>
                      <a:pt x="22878" y="19188"/>
                    </a:lnTo>
                    <a:lnTo>
                      <a:pt x="25830" y="19188"/>
                    </a:lnTo>
                    <a:lnTo>
                      <a:pt x="25830" y="19188"/>
                    </a:lnTo>
                    <a:lnTo>
                      <a:pt x="25830" y="19188"/>
                    </a:lnTo>
                    <a:lnTo>
                      <a:pt x="25830" y="24354"/>
                    </a:lnTo>
                    <a:lnTo>
                      <a:pt x="25830" y="24354"/>
                    </a:lnTo>
                    <a:lnTo>
                      <a:pt x="25830" y="24354"/>
                    </a:lnTo>
                    <a:lnTo>
                      <a:pt x="25830" y="24354"/>
                    </a:lnTo>
                    <a:lnTo>
                      <a:pt x="25830" y="24354"/>
                    </a:lnTo>
                    <a:lnTo>
                      <a:pt x="25830" y="24354"/>
                    </a:lnTo>
                    <a:lnTo>
                      <a:pt x="25830" y="24354"/>
                    </a:lnTo>
                    <a:lnTo>
                      <a:pt x="25830" y="24354"/>
                    </a:lnTo>
                    <a:lnTo>
                      <a:pt x="25830" y="24354"/>
                    </a:lnTo>
                    <a:lnTo>
                      <a:pt x="25830" y="24354"/>
                    </a:lnTo>
                    <a:lnTo>
                      <a:pt x="25830" y="24354"/>
                    </a:lnTo>
                    <a:cubicBezTo>
                      <a:pt x="25830" y="24354"/>
                      <a:pt x="25830" y="24354"/>
                      <a:pt x="25830" y="24354"/>
                    </a:cubicBezTo>
                    <a:cubicBezTo>
                      <a:pt x="25830" y="24354"/>
                      <a:pt x="25830" y="24354"/>
                      <a:pt x="21402" y="24354"/>
                    </a:cubicBezTo>
                    <a:lnTo>
                      <a:pt x="21402" y="24354"/>
                    </a:lnTo>
                    <a:lnTo>
                      <a:pt x="21402" y="24354"/>
                    </a:lnTo>
                    <a:cubicBezTo>
                      <a:pt x="21402" y="24354"/>
                      <a:pt x="21402" y="24354"/>
                      <a:pt x="21402" y="24354"/>
                    </a:cubicBezTo>
                    <a:cubicBezTo>
                      <a:pt x="21402" y="24354"/>
                      <a:pt x="21402" y="24354"/>
                      <a:pt x="21402" y="24354"/>
                    </a:cubicBezTo>
                    <a:lnTo>
                      <a:pt x="21402" y="24354"/>
                    </a:lnTo>
                    <a:lnTo>
                      <a:pt x="21402" y="24354"/>
                    </a:lnTo>
                    <a:lnTo>
                      <a:pt x="21402" y="24354"/>
                    </a:lnTo>
                    <a:lnTo>
                      <a:pt x="21402" y="24354"/>
                    </a:lnTo>
                    <a:lnTo>
                      <a:pt x="33948" y="24354"/>
                    </a:lnTo>
                    <a:lnTo>
                      <a:pt x="33948" y="24354"/>
                    </a:lnTo>
                    <a:lnTo>
                      <a:pt x="33948" y="24354"/>
                    </a:lnTo>
                    <a:cubicBezTo>
                      <a:pt x="33715" y="22640"/>
                      <a:pt x="33715" y="20902"/>
                      <a:pt x="33948" y="19188"/>
                    </a:cubicBezTo>
                    <a:lnTo>
                      <a:pt x="39852" y="19188"/>
                    </a:lnTo>
                    <a:lnTo>
                      <a:pt x="39852" y="19188"/>
                    </a:lnTo>
                    <a:lnTo>
                      <a:pt x="39852" y="19188"/>
                    </a:lnTo>
                    <a:lnTo>
                      <a:pt x="39852" y="19188"/>
                    </a:lnTo>
                    <a:lnTo>
                      <a:pt x="39852" y="19188"/>
                    </a:lnTo>
                    <a:lnTo>
                      <a:pt x="39852" y="19188"/>
                    </a:lnTo>
                    <a:lnTo>
                      <a:pt x="39852" y="19188"/>
                    </a:lnTo>
                    <a:lnTo>
                      <a:pt x="39852" y="19188"/>
                    </a:lnTo>
                    <a:lnTo>
                      <a:pt x="45756" y="19188"/>
                    </a:lnTo>
                    <a:lnTo>
                      <a:pt x="45756" y="19188"/>
                    </a:lnTo>
                    <a:lnTo>
                      <a:pt x="45756" y="19188"/>
                    </a:lnTo>
                    <a:lnTo>
                      <a:pt x="45756" y="19188"/>
                    </a:lnTo>
                    <a:lnTo>
                      <a:pt x="45756" y="19188"/>
                    </a:lnTo>
                    <a:lnTo>
                      <a:pt x="45756" y="22878"/>
                    </a:lnTo>
                    <a:lnTo>
                      <a:pt x="45756" y="22878"/>
                    </a:lnTo>
                    <a:lnTo>
                      <a:pt x="45756" y="22878"/>
                    </a:lnTo>
                    <a:lnTo>
                      <a:pt x="45756" y="22878"/>
                    </a:lnTo>
                    <a:lnTo>
                      <a:pt x="45756" y="2287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C140668-DC69-4190-B831-2A8794191A45}"/>
                </a:ext>
              </a:extLst>
            </p:cNvPr>
            <p:cNvSpPr/>
            <p:nvPr/>
          </p:nvSpPr>
          <p:spPr>
            <a:xfrm>
              <a:off x="9954479" y="19573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087DED12-A79B-4B87-8794-103D0DFB0BDF}"/>
                </a:ext>
              </a:extLst>
            </p:cNvPr>
            <p:cNvSpPr/>
            <p:nvPr/>
          </p:nvSpPr>
          <p:spPr>
            <a:xfrm>
              <a:off x="9954479" y="19573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0E7267E3-BA14-4290-98C0-3FC8AADA7C44}"/>
                </a:ext>
              </a:extLst>
            </p:cNvPr>
            <p:cNvSpPr/>
            <p:nvPr/>
          </p:nvSpPr>
          <p:spPr>
            <a:xfrm>
              <a:off x="9961860" y="19543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5B1DE0D5-4D62-4B39-B060-4D48BBA4FC94}"/>
                </a:ext>
              </a:extLst>
            </p:cNvPr>
            <p:cNvSpPr/>
            <p:nvPr/>
          </p:nvSpPr>
          <p:spPr>
            <a:xfrm>
              <a:off x="9964812" y="19558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05BDE0D0-98E4-493D-BDDF-CA4D9E776434}"/>
                </a:ext>
              </a:extLst>
            </p:cNvPr>
            <p:cNvSpPr/>
            <p:nvPr/>
          </p:nvSpPr>
          <p:spPr>
            <a:xfrm>
              <a:off x="9975144" y="19691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32B30546-F080-4B23-83F4-C2D6B5EA4F49}"/>
                </a:ext>
              </a:extLst>
            </p:cNvPr>
            <p:cNvSpPr/>
            <p:nvPr/>
          </p:nvSpPr>
          <p:spPr>
            <a:xfrm>
              <a:off x="9933816" y="19566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1AF809F-82D0-4786-9866-952143FF356E}"/>
                </a:ext>
              </a:extLst>
            </p:cNvPr>
            <p:cNvSpPr/>
            <p:nvPr/>
          </p:nvSpPr>
          <p:spPr>
            <a:xfrm>
              <a:off x="9934553" y="1956608"/>
              <a:ext cx="2214" cy="1475"/>
            </a:xfrm>
            <a:custGeom>
              <a:avLst/>
              <a:gdLst>
                <a:gd name="connsiteX0" fmla="*/ 2214 w 2214"/>
                <a:gd name="connsiteY0" fmla="*/ 1476 h 1475"/>
                <a:gd name="connsiteX1" fmla="*/ 2214 w 2214"/>
                <a:gd name="connsiteY1" fmla="*/ 1476 h 1475"/>
                <a:gd name="connsiteX2" fmla="*/ 2214 w 2214"/>
                <a:gd name="connsiteY2" fmla="*/ 1476 h 1475"/>
                <a:gd name="connsiteX3" fmla="*/ 2214 w 2214"/>
                <a:gd name="connsiteY3" fmla="*/ 1476 h 1475"/>
                <a:gd name="connsiteX4" fmla="*/ 2214 w 2214"/>
                <a:gd name="connsiteY4" fmla="*/ 1476 h 1475"/>
                <a:gd name="connsiteX5" fmla="*/ 2214 w 2214"/>
                <a:gd name="connsiteY5" fmla="*/ 1476 h 1475"/>
                <a:gd name="connsiteX6" fmla="*/ 2214 w 2214"/>
                <a:gd name="connsiteY6" fmla="*/ 1476 h 1475"/>
                <a:gd name="connsiteX7" fmla="*/ 2214 w 2214"/>
                <a:gd name="connsiteY7" fmla="*/ 1476 h 1475"/>
                <a:gd name="connsiteX8" fmla="*/ 2214 w 2214"/>
                <a:gd name="connsiteY8" fmla="*/ 1476 h 1475"/>
                <a:gd name="connsiteX9" fmla="*/ 2214 w 2214"/>
                <a:gd name="connsiteY9" fmla="*/ 1476 h 1475"/>
                <a:gd name="connsiteX10" fmla="*/ 2214 w 2214"/>
                <a:gd name="connsiteY10" fmla="*/ 1476 h 1475"/>
                <a:gd name="connsiteX11" fmla="*/ 2214 w 2214"/>
                <a:gd name="connsiteY11" fmla="*/ 1476 h 1475"/>
                <a:gd name="connsiteX12" fmla="*/ 2214 w 2214"/>
                <a:gd name="connsiteY12" fmla="*/ 1476 h 1475"/>
                <a:gd name="connsiteX13" fmla="*/ 0 w 2214"/>
                <a:gd name="connsiteY1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14" h="1475">
                  <a:moveTo>
                    <a:pt x="2214" y="1476"/>
                  </a:moveTo>
                  <a:lnTo>
                    <a:pt x="2214" y="1476"/>
                  </a:lnTo>
                  <a:lnTo>
                    <a:pt x="2214" y="1476"/>
                  </a:lnTo>
                  <a:lnTo>
                    <a:pt x="2214" y="1476"/>
                  </a:lnTo>
                  <a:lnTo>
                    <a:pt x="2214" y="1476"/>
                  </a:lnTo>
                  <a:lnTo>
                    <a:pt x="2214" y="1476"/>
                  </a:lnTo>
                  <a:lnTo>
                    <a:pt x="2214" y="1476"/>
                  </a:lnTo>
                  <a:lnTo>
                    <a:pt x="2214" y="1476"/>
                  </a:lnTo>
                  <a:close/>
                  <a:moveTo>
                    <a:pt x="2214" y="1476"/>
                  </a:moveTo>
                  <a:lnTo>
                    <a:pt x="2214" y="1476"/>
                  </a:lnTo>
                  <a:lnTo>
                    <a:pt x="2214" y="1476"/>
                  </a:lnTo>
                  <a:cubicBezTo>
                    <a:pt x="2214" y="1476"/>
                    <a:pt x="2214" y="1476"/>
                    <a:pt x="2214" y="1476"/>
                  </a:cubicBezTo>
                  <a:cubicBezTo>
                    <a:pt x="2214" y="1476"/>
                    <a:pt x="2214" y="1476"/>
                    <a:pt x="2214" y="147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88096F0-9287-4C0C-B1FC-8C7A99AA1C57}"/>
                </a:ext>
              </a:extLst>
            </p:cNvPr>
            <p:cNvSpPr/>
            <p:nvPr/>
          </p:nvSpPr>
          <p:spPr>
            <a:xfrm>
              <a:off x="9930125" y="19588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02C02FD5-DA5C-4618-951F-EBB167BB0094}"/>
                </a:ext>
              </a:extLst>
            </p:cNvPr>
            <p:cNvSpPr/>
            <p:nvPr/>
          </p:nvSpPr>
          <p:spPr>
            <a:xfrm>
              <a:off x="9927912" y="196103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0C23242C-137C-418A-A4C3-581CAD21F254}"/>
                </a:ext>
              </a:extLst>
            </p:cNvPr>
            <p:cNvSpPr/>
            <p:nvPr/>
          </p:nvSpPr>
          <p:spPr>
            <a:xfrm>
              <a:off x="9927912" y="19639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AC0171AA-7AE1-402D-85D4-CF8302DE9DB8}"/>
                </a:ext>
              </a:extLst>
            </p:cNvPr>
            <p:cNvSpPr/>
            <p:nvPr/>
          </p:nvSpPr>
          <p:spPr>
            <a:xfrm>
              <a:off x="9924960" y="19691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  <a:gd name="connsiteX12" fmla="*/ 0 w 73800"/>
                <a:gd name="connsiteY1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4CBF3E83-0C0E-4718-B3FD-2BA89008A7F8}"/>
                </a:ext>
              </a:extLst>
            </p:cNvPr>
            <p:cNvSpPr/>
            <p:nvPr/>
          </p:nvSpPr>
          <p:spPr>
            <a:xfrm>
              <a:off x="9954479" y="19639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65DDE075-06E6-4442-AE63-A1D082842E2D}"/>
                </a:ext>
              </a:extLst>
            </p:cNvPr>
            <p:cNvSpPr/>
            <p:nvPr/>
          </p:nvSpPr>
          <p:spPr>
            <a:xfrm>
              <a:off x="9953742" y="19647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5487AD76-75C8-4CC5-8B0D-A3078C260CFD}"/>
                </a:ext>
              </a:extLst>
            </p:cNvPr>
            <p:cNvSpPr/>
            <p:nvPr/>
          </p:nvSpPr>
          <p:spPr>
            <a:xfrm>
              <a:off x="9955955" y="19639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6CF2BA9C-99CC-49CE-8048-DDE14D66884C}"/>
                </a:ext>
              </a:extLst>
            </p:cNvPr>
            <p:cNvSpPr/>
            <p:nvPr/>
          </p:nvSpPr>
          <p:spPr>
            <a:xfrm>
              <a:off x="9955218" y="19639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B4D3FD2B-5BC4-4CB7-A81E-345BA3A56BD1}"/>
                </a:ext>
              </a:extLst>
            </p:cNvPr>
            <p:cNvSpPr/>
            <p:nvPr/>
          </p:nvSpPr>
          <p:spPr>
            <a:xfrm>
              <a:off x="9955218" y="19580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D2C8785B-EF19-4B55-AB69-7461B2F74B0E}"/>
                </a:ext>
              </a:extLst>
            </p:cNvPr>
            <p:cNvSpPr/>
            <p:nvPr/>
          </p:nvSpPr>
          <p:spPr>
            <a:xfrm>
              <a:off x="9955218" y="19595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79EBA7FE-4DCB-4A2E-A4D8-2D6B24E71101}"/>
                </a:ext>
              </a:extLst>
            </p:cNvPr>
            <p:cNvSpPr/>
            <p:nvPr/>
          </p:nvSpPr>
          <p:spPr>
            <a:xfrm>
              <a:off x="9956694" y="19588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3F3AF1C9-583D-4619-960F-DEB988D90533}"/>
                </a:ext>
              </a:extLst>
            </p:cNvPr>
            <p:cNvSpPr/>
            <p:nvPr/>
          </p:nvSpPr>
          <p:spPr>
            <a:xfrm>
              <a:off x="9957432" y="19602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EC63C86F-149B-46C5-88FB-BDF0E562D52B}"/>
                </a:ext>
              </a:extLst>
            </p:cNvPr>
            <p:cNvSpPr/>
            <p:nvPr/>
          </p:nvSpPr>
          <p:spPr>
            <a:xfrm>
              <a:off x="9944147" y="1969155"/>
              <a:ext cx="8855" cy="16235"/>
            </a:xfrm>
            <a:custGeom>
              <a:avLst/>
              <a:gdLst>
                <a:gd name="connsiteX0" fmla="*/ 8118 w 8855"/>
                <a:gd name="connsiteY0" fmla="*/ 16236 h 16235"/>
                <a:gd name="connsiteX1" fmla="*/ 8118 w 8855"/>
                <a:gd name="connsiteY1" fmla="*/ 16236 h 16235"/>
                <a:gd name="connsiteX2" fmla="*/ 8118 w 8855"/>
                <a:gd name="connsiteY2" fmla="*/ 16236 h 16235"/>
                <a:gd name="connsiteX3" fmla="*/ 8118 w 8855"/>
                <a:gd name="connsiteY3" fmla="*/ 16236 h 16235"/>
                <a:gd name="connsiteX4" fmla="*/ 8118 w 8855"/>
                <a:gd name="connsiteY4" fmla="*/ 16236 h 16235"/>
                <a:gd name="connsiteX5" fmla="*/ 8118 w 8855"/>
                <a:gd name="connsiteY5" fmla="*/ 16236 h 16235"/>
                <a:gd name="connsiteX6" fmla="*/ 8118 w 8855"/>
                <a:gd name="connsiteY6" fmla="*/ 16236 h 16235"/>
                <a:gd name="connsiteX7" fmla="*/ 8118 w 8855"/>
                <a:gd name="connsiteY7" fmla="*/ 16236 h 16235"/>
                <a:gd name="connsiteX8" fmla="*/ 8118 w 8855"/>
                <a:gd name="connsiteY8" fmla="*/ 16236 h 16235"/>
                <a:gd name="connsiteX9" fmla="*/ 8118 w 8855"/>
                <a:gd name="connsiteY9" fmla="*/ 16236 h 16235"/>
                <a:gd name="connsiteX10" fmla="*/ 8118 w 8855"/>
                <a:gd name="connsiteY10" fmla="*/ 16236 h 16235"/>
                <a:gd name="connsiteX11" fmla="*/ 8118 w 8855"/>
                <a:gd name="connsiteY11" fmla="*/ 16236 h 16235"/>
                <a:gd name="connsiteX12" fmla="*/ 8118 w 8855"/>
                <a:gd name="connsiteY12" fmla="*/ 16236 h 16235"/>
                <a:gd name="connsiteX13" fmla="*/ 8118 w 8855"/>
                <a:gd name="connsiteY13" fmla="*/ 16236 h 16235"/>
                <a:gd name="connsiteX14" fmla="*/ 8118 w 8855"/>
                <a:gd name="connsiteY14" fmla="*/ 16236 h 16235"/>
                <a:gd name="connsiteX15" fmla="*/ 8118 w 8855"/>
                <a:gd name="connsiteY15" fmla="*/ 16236 h 16235"/>
                <a:gd name="connsiteX16" fmla="*/ 0 w 8855"/>
                <a:gd name="connsiteY16" fmla="*/ 16236 h 16235"/>
                <a:gd name="connsiteX17" fmla="*/ 0 w 8855"/>
                <a:gd name="connsiteY17" fmla="*/ 0 h 16235"/>
                <a:gd name="connsiteX18" fmla="*/ 0 w 8855"/>
                <a:gd name="connsiteY18" fmla="*/ 0 h 16235"/>
                <a:gd name="connsiteX19" fmla="*/ 0 w 8855"/>
                <a:gd name="connsiteY19" fmla="*/ 0 h 16235"/>
                <a:gd name="connsiteX20" fmla="*/ 0 w 8855"/>
                <a:gd name="connsiteY20" fmla="*/ 0 h 16235"/>
                <a:gd name="connsiteX21" fmla="*/ 0 w 8855"/>
                <a:gd name="connsiteY21" fmla="*/ 0 h 16235"/>
                <a:gd name="connsiteX22" fmla="*/ 8856 w 8855"/>
                <a:gd name="connsiteY22" fmla="*/ 0 h 16235"/>
                <a:gd name="connsiteX23" fmla="*/ 8856 w 8855"/>
                <a:gd name="connsiteY23" fmla="*/ 0 h 16235"/>
                <a:gd name="connsiteX24" fmla="*/ 8856 w 8855"/>
                <a:gd name="connsiteY24" fmla="*/ 0 h 16235"/>
                <a:gd name="connsiteX25" fmla="*/ 8856 w 8855"/>
                <a:gd name="connsiteY25" fmla="*/ 0 h 16235"/>
                <a:gd name="connsiteX26" fmla="*/ 8856 w 8855"/>
                <a:gd name="connsiteY26" fmla="*/ 0 h 16235"/>
                <a:gd name="connsiteX27" fmla="*/ 8856 w 8855"/>
                <a:gd name="connsiteY27" fmla="*/ 0 h 16235"/>
                <a:gd name="connsiteX28" fmla="*/ 8856 w 8855"/>
                <a:gd name="connsiteY28" fmla="*/ 0 h 16235"/>
                <a:gd name="connsiteX29" fmla="*/ 8856 w 8855"/>
                <a:gd name="connsiteY29" fmla="*/ 0 h 16235"/>
                <a:gd name="connsiteX30" fmla="*/ 8856 w 8855"/>
                <a:gd name="connsiteY30" fmla="*/ 0 h 16235"/>
                <a:gd name="connsiteX31" fmla="*/ 8856 w 8855"/>
                <a:gd name="connsiteY31" fmla="*/ 0 h 16235"/>
                <a:gd name="connsiteX32" fmla="*/ 8856 w 8855"/>
                <a:gd name="connsiteY32" fmla="*/ 0 h 16235"/>
                <a:gd name="connsiteX33" fmla="*/ 8856 w 8855"/>
                <a:gd name="connsiteY33" fmla="*/ 0 h 16235"/>
                <a:gd name="connsiteX34" fmla="*/ 8856 w 8855"/>
                <a:gd name="connsiteY34" fmla="*/ 0 h 16235"/>
                <a:gd name="connsiteX35" fmla="*/ 8856 w 8855"/>
                <a:gd name="connsiteY35" fmla="*/ 0 h 16235"/>
                <a:gd name="connsiteX36" fmla="*/ 8856 w 8855"/>
                <a:gd name="connsiteY36" fmla="*/ 0 h 16235"/>
                <a:gd name="connsiteX37" fmla="*/ 8856 w 8855"/>
                <a:gd name="connsiteY37" fmla="*/ 0 h 16235"/>
                <a:gd name="connsiteX38" fmla="*/ 8856 w 8855"/>
                <a:gd name="connsiteY38" fmla="*/ 0 h 16235"/>
                <a:gd name="connsiteX39" fmla="*/ 8856 w 8855"/>
                <a:gd name="connsiteY39" fmla="*/ 0 h 16235"/>
                <a:gd name="connsiteX40" fmla="*/ 8856 w 8855"/>
                <a:gd name="connsiteY40" fmla="*/ 0 h 16235"/>
                <a:gd name="connsiteX41" fmla="*/ 8856 w 8855"/>
                <a:gd name="connsiteY41" fmla="*/ 0 h 16235"/>
                <a:gd name="connsiteX42" fmla="*/ 8856 w 8855"/>
                <a:gd name="connsiteY42" fmla="*/ 0 h 16235"/>
                <a:gd name="connsiteX43" fmla="*/ 8856 w 8855"/>
                <a:gd name="connsiteY43" fmla="*/ 0 h 16235"/>
                <a:gd name="connsiteX44" fmla="*/ 8856 w 8855"/>
                <a:gd name="connsiteY44" fmla="*/ 0 h 16235"/>
                <a:gd name="connsiteX45" fmla="*/ 8856 w 8855"/>
                <a:gd name="connsiteY45" fmla="*/ 0 h 16235"/>
                <a:gd name="connsiteX46" fmla="*/ 8856 w 8855"/>
                <a:gd name="connsiteY46" fmla="*/ 0 h 16235"/>
                <a:gd name="connsiteX47" fmla="*/ 8856 w 8855"/>
                <a:gd name="connsiteY47" fmla="*/ 0 h 16235"/>
                <a:gd name="connsiteX48" fmla="*/ 8856 w 8855"/>
                <a:gd name="connsiteY48" fmla="*/ 0 h 16235"/>
                <a:gd name="connsiteX49" fmla="*/ 8856 w 8855"/>
                <a:gd name="connsiteY49" fmla="*/ 0 h 16235"/>
                <a:gd name="connsiteX50" fmla="*/ 8856 w 8855"/>
                <a:gd name="connsiteY50" fmla="*/ 0 h 16235"/>
                <a:gd name="connsiteX51" fmla="*/ 8856 w 8855"/>
                <a:gd name="connsiteY51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8855" h="16235">
                  <a:moveTo>
                    <a:pt x="8118" y="16236"/>
                  </a:moveTo>
                  <a:lnTo>
                    <a:pt x="8118" y="16236"/>
                  </a:lnTo>
                  <a:lnTo>
                    <a:pt x="8118" y="16236"/>
                  </a:lnTo>
                  <a:lnTo>
                    <a:pt x="8118" y="16236"/>
                  </a:lnTo>
                  <a:lnTo>
                    <a:pt x="8118" y="16236"/>
                  </a:lnTo>
                  <a:cubicBezTo>
                    <a:pt x="8118" y="16236"/>
                    <a:pt x="8118" y="16236"/>
                    <a:pt x="8118" y="16236"/>
                  </a:cubicBezTo>
                  <a:lnTo>
                    <a:pt x="8118" y="16236"/>
                  </a:lnTo>
                  <a:lnTo>
                    <a:pt x="8118" y="16236"/>
                  </a:lnTo>
                  <a:lnTo>
                    <a:pt x="8118" y="16236"/>
                  </a:lnTo>
                  <a:lnTo>
                    <a:pt x="8118" y="16236"/>
                  </a:lnTo>
                  <a:cubicBezTo>
                    <a:pt x="8118" y="16236"/>
                    <a:pt x="8118" y="16236"/>
                    <a:pt x="8118" y="16236"/>
                  </a:cubicBezTo>
                  <a:lnTo>
                    <a:pt x="8118" y="16236"/>
                  </a:lnTo>
                  <a:cubicBezTo>
                    <a:pt x="8118" y="16236"/>
                    <a:pt x="8118" y="16236"/>
                    <a:pt x="8118" y="16236"/>
                  </a:cubicBezTo>
                  <a:lnTo>
                    <a:pt x="8118" y="16236"/>
                  </a:lnTo>
                  <a:lnTo>
                    <a:pt x="8118" y="16236"/>
                  </a:lnTo>
                  <a:lnTo>
                    <a:pt x="8118" y="16236"/>
                  </a:lnTo>
                  <a:lnTo>
                    <a:pt x="0" y="162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ED87E272-9496-4D7F-B67D-02C32BA8200C}"/>
                </a:ext>
              </a:extLst>
            </p:cNvPr>
            <p:cNvSpPr/>
            <p:nvPr/>
          </p:nvSpPr>
          <p:spPr>
            <a:xfrm>
              <a:off x="9932340" y="1982438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0 w 4427"/>
                <a:gd name="connsiteY1" fmla="*/ 0 h 73800"/>
                <a:gd name="connsiteX2" fmla="*/ 0 w 4427"/>
                <a:gd name="connsiteY2" fmla="*/ 0 h 73800"/>
                <a:gd name="connsiteX3" fmla="*/ 4428 w 4427"/>
                <a:gd name="connsiteY3" fmla="*/ 0 h 73800"/>
                <a:gd name="connsiteX4" fmla="*/ 4428 w 44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072A596C-4314-481F-85C4-67A71180E8B8}"/>
                </a:ext>
              </a:extLst>
            </p:cNvPr>
            <p:cNvSpPr/>
            <p:nvPr/>
          </p:nvSpPr>
          <p:spPr>
            <a:xfrm>
              <a:off x="9930864" y="19853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716BC5A9-A90A-4C46-8C3C-06ECA1CE9832}"/>
                </a:ext>
              </a:extLst>
            </p:cNvPr>
            <p:cNvSpPr/>
            <p:nvPr/>
          </p:nvSpPr>
          <p:spPr>
            <a:xfrm>
              <a:off x="9930864" y="19883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AA6BC0BE-4DA2-4A67-9172-AC845144BE19}"/>
                </a:ext>
              </a:extLst>
            </p:cNvPr>
            <p:cNvSpPr/>
            <p:nvPr/>
          </p:nvSpPr>
          <p:spPr>
            <a:xfrm>
              <a:off x="9927173" y="1992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F4FC1AFC-B709-4486-A7CF-15C71033EFE9}"/>
                </a:ext>
              </a:extLst>
            </p:cNvPr>
            <p:cNvSpPr/>
            <p:nvPr/>
          </p:nvSpPr>
          <p:spPr>
            <a:xfrm>
              <a:off x="9933816" y="19927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9E39AF11-7215-4C84-8E6B-33C5CDD23C5E}"/>
                </a:ext>
              </a:extLst>
            </p:cNvPr>
            <p:cNvSpPr/>
            <p:nvPr/>
          </p:nvSpPr>
          <p:spPr>
            <a:xfrm>
              <a:off x="9936768" y="19971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8AB8D285-F623-46AE-85B7-CB43AC185A74}"/>
                </a:ext>
              </a:extLst>
            </p:cNvPr>
            <p:cNvSpPr/>
            <p:nvPr/>
          </p:nvSpPr>
          <p:spPr>
            <a:xfrm>
              <a:off x="9965549" y="2000151"/>
              <a:ext cx="3690" cy="6241"/>
            </a:xfrm>
            <a:custGeom>
              <a:avLst/>
              <a:gdLst>
                <a:gd name="connsiteX0" fmla="*/ 0 w 3690"/>
                <a:gd name="connsiteY0" fmla="*/ 4428 h 6241"/>
                <a:gd name="connsiteX1" fmla="*/ 0 w 3690"/>
                <a:gd name="connsiteY1" fmla="*/ 4428 h 6241"/>
                <a:gd name="connsiteX2" fmla="*/ 0 w 3690"/>
                <a:gd name="connsiteY2" fmla="*/ 0 h 6241"/>
                <a:gd name="connsiteX3" fmla="*/ 0 w 3690"/>
                <a:gd name="connsiteY3" fmla="*/ 0 h 6241"/>
                <a:gd name="connsiteX4" fmla="*/ 0 w 3690"/>
                <a:gd name="connsiteY4" fmla="*/ 0 h 6241"/>
                <a:gd name="connsiteX5" fmla="*/ 3690 w 3690"/>
                <a:gd name="connsiteY5" fmla="*/ 4428 h 6241"/>
                <a:gd name="connsiteX6" fmla="*/ 0 w 3690"/>
                <a:gd name="connsiteY6" fmla="*/ 4428 h 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6241">
                  <a:moveTo>
                    <a:pt x="0" y="4428"/>
                  </a:moveTo>
                  <a:lnTo>
                    <a:pt x="0" y="4428"/>
                  </a:lnTo>
                  <a:cubicBezTo>
                    <a:pt x="345" y="2972"/>
                    <a:pt x="345" y="145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3690" y="0"/>
                    <a:pt x="3690" y="4428"/>
                  </a:cubicBezTo>
                  <a:cubicBezTo>
                    <a:pt x="3690" y="8856"/>
                    <a:pt x="0" y="3690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DA8EA64F-5D3F-43E7-BC29-571592CBAF18}"/>
                </a:ext>
              </a:extLst>
            </p:cNvPr>
            <p:cNvSpPr/>
            <p:nvPr/>
          </p:nvSpPr>
          <p:spPr>
            <a:xfrm>
              <a:off x="9947099" y="200605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C695578-B936-4378-A41C-634696909EAB}"/>
                </a:ext>
              </a:extLst>
            </p:cNvPr>
            <p:cNvSpPr/>
            <p:nvPr/>
          </p:nvSpPr>
          <p:spPr>
            <a:xfrm>
              <a:off x="9944886" y="20082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D54BF4C1-404B-4B5E-B6D3-390E6595557D}"/>
                </a:ext>
              </a:extLst>
            </p:cNvPr>
            <p:cNvSpPr/>
            <p:nvPr/>
          </p:nvSpPr>
          <p:spPr>
            <a:xfrm>
              <a:off x="9942671" y="20112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52156B55-94A3-46F2-AD03-C0C0E264DF91}"/>
                </a:ext>
              </a:extLst>
            </p:cNvPr>
            <p:cNvSpPr/>
            <p:nvPr/>
          </p:nvSpPr>
          <p:spPr>
            <a:xfrm>
              <a:off x="9939719" y="20149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3FE58F14-A8FC-4530-9F1D-A55E54986C48}"/>
                </a:ext>
              </a:extLst>
            </p:cNvPr>
            <p:cNvSpPr/>
            <p:nvPr/>
          </p:nvSpPr>
          <p:spPr>
            <a:xfrm>
              <a:off x="9946362" y="20163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76CD1830-CF81-4263-AA24-9256F26B5559}"/>
                </a:ext>
              </a:extLst>
            </p:cNvPr>
            <p:cNvSpPr/>
            <p:nvPr/>
          </p:nvSpPr>
          <p:spPr>
            <a:xfrm>
              <a:off x="9949314" y="20208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FCB5256D-36FB-49EC-ADF0-C24F4A736C92}"/>
                </a:ext>
              </a:extLst>
            </p:cNvPr>
            <p:cNvSpPr/>
            <p:nvPr/>
          </p:nvSpPr>
          <p:spPr>
            <a:xfrm>
              <a:off x="9969240" y="201860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5649A08-C8BD-4574-8907-E68507D91C6F}"/>
                </a:ext>
              </a:extLst>
            </p:cNvPr>
            <p:cNvSpPr/>
            <p:nvPr/>
          </p:nvSpPr>
          <p:spPr>
            <a:xfrm>
              <a:off x="9964812" y="20222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FA78328D-8783-47AB-B066-46D407671405}"/>
                </a:ext>
              </a:extLst>
            </p:cNvPr>
            <p:cNvSpPr/>
            <p:nvPr/>
          </p:nvSpPr>
          <p:spPr>
            <a:xfrm>
              <a:off x="9969977" y="2023766"/>
              <a:ext cx="5166" cy="73800"/>
            </a:xfrm>
            <a:custGeom>
              <a:avLst/>
              <a:gdLst>
                <a:gd name="connsiteX0" fmla="*/ 0 w 5166"/>
                <a:gd name="connsiteY0" fmla="*/ 0 h 73800"/>
                <a:gd name="connsiteX1" fmla="*/ 0 w 5166"/>
                <a:gd name="connsiteY1" fmla="*/ 0 h 73800"/>
                <a:gd name="connsiteX2" fmla="*/ 0 w 5166"/>
                <a:gd name="connsiteY2" fmla="*/ 0 h 73800"/>
                <a:gd name="connsiteX3" fmla="*/ 0 w 5166"/>
                <a:gd name="connsiteY3" fmla="*/ 0 h 73800"/>
                <a:gd name="connsiteX4" fmla="*/ 5166 w 5166"/>
                <a:gd name="connsiteY4" fmla="*/ 0 h 73800"/>
                <a:gd name="connsiteX5" fmla="*/ 5166 w 5166"/>
                <a:gd name="connsiteY5" fmla="*/ 0 h 73800"/>
                <a:gd name="connsiteX6" fmla="*/ 5166 w 5166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5166" y="0"/>
                  </a:lnTo>
                  <a:lnTo>
                    <a:pt x="5166" y="0"/>
                  </a:lnTo>
                  <a:lnTo>
                    <a:pt x="5166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7DC4CDE9-E483-4877-B92F-7CA376A83836}"/>
                </a:ext>
              </a:extLst>
            </p:cNvPr>
            <p:cNvSpPr/>
            <p:nvPr/>
          </p:nvSpPr>
          <p:spPr>
            <a:xfrm>
              <a:off x="9970716" y="2024505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5166 h 5166"/>
                <a:gd name="connsiteX2" fmla="*/ 0 w 73800"/>
                <a:gd name="connsiteY2" fmla="*/ 5166 h 5166"/>
                <a:gd name="connsiteX3" fmla="*/ 0 w 73800"/>
                <a:gd name="connsiteY3" fmla="*/ 5166 h 5166"/>
                <a:gd name="connsiteX4" fmla="*/ 0 w 73800"/>
                <a:gd name="connsiteY4" fmla="*/ 5166 h 5166"/>
                <a:gd name="connsiteX5" fmla="*/ 0 w 73800"/>
                <a:gd name="connsiteY5" fmla="*/ 5166 h 5166"/>
                <a:gd name="connsiteX6" fmla="*/ 0 w 73800"/>
                <a:gd name="connsiteY6" fmla="*/ 0 h 5166"/>
                <a:gd name="connsiteX7" fmla="*/ 0 w 73800"/>
                <a:gd name="connsiteY7" fmla="*/ 0 h 5166"/>
                <a:gd name="connsiteX8" fmla="*/ 0 w 73800"/>
                <a:gd name="connsiteY8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0" y="5166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8754FEC7-FEE7-4E7D-B044-167D00CF7485}"/>
                </a:ext>
              </a:extLst>
            </p:cNvPr>
            <p:cNvSpPr/>
            <p:nvPr/>
          </p:nvSpPr>
          <p:spPr>
            <a:xfrm>
              <a:off x="9975144" y="20259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DB444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75CA081A-14C6-4DFC-A57B-4E78C5407EF4}"/>
                </a:ext>
              </a:extLst>
            </p:cNvPr>
            <p:cNvSpPr/>
            <p:nvPr/>
          </p:nvSpPr>
          <p:spPr>
            <a:xfrm>
              <a:off x="9975144" y="2025980"/>
              <a:ext cx="3690" cy="3690"/>
            </a:xfrm>
            <a:custGeom>
              <a:avLst/>
              <a:gdLst>
                <a:gd name="connsiteX0" fmla="*/ 3690 w 3690"/>
                <a:gd name="connsiteY0" fmla="*/ 3690 h 3690"/>
                <a:gd name="connsiteX1" fmla="*/ 0 w 3690"/>
                <a:gd name="connsiteY1" fmla="*/ 3690 h 3690"/>
                <a:gd name="connsiteX2" fmla="*/ 0 w 3690"/>
                <a:gd name="connsiteY2" fmla="*/ 3690 h 3690"/>
                <a:gd name="connsiteX3" fmla="*/ 0 w 3690"/>
                <a:gd name="connsiteY3" fmla="*/ 3690 h 3690"/>
                <a:gd name="connsiteX4" fmla="*/ 0 w 3690"/>
                <a:gd name="connsiteY4" fmla="*/ 3690 h 3690"/>
                <a:gd name="connsiteX5" fmla="*/ 0 w 3690"/>
                <a:gd name="connsiteY5" fmla="*/ 3690 h 3690"/>
                <a:gd name="connsiteX6" fmla="*/ 0 w 3690"/>
                <a:gd name="connsiteY6" fmla="*/ 3690 h 3690"/>
                <a:gd name="connsiteX7" fmla="*/ 3690 w 3690"/>
                <a:gd name="connsiteY7" fmla="*/ 0 h 3690"/>
                <a:gd name="connsiteX8" fmla="*/ 3690 w 3690"/>
                <a:gd name="connsiteY8" fmla="*/ 0 h 3690"/>
                <a:gd name="connsiteX9" fmla="*/ 0 w 3690"/>
                <a:gd name="connsiteY9" fmla="*/ 0 h 3690"/>
                <a:gd name="connsiteX10" fmla="*/ 0 w 3690"/>
                <a:gd name="connsiteY10" fmla="*/ 0 h 3690"/>
                <a:gd name="connsiteX11" fmla="*/ 0 w 3690"/>
                <a:gd name="connsiteY11" fmla="*/ 0 h 3690"/>
                <a:gd name="connsiteX12" fmla="*/ 0 w 3690"/>
                <a:gd name="connsiteY12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0" h="3690">
                  <a:moveTo>
                    <a:pt x="369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lose/>
                  <a:moveTo>
                    <a:pt x="3690" y="0"/>
                  </a:moveTo>
                  <a:cubicBezTo>
                    <a:pt x="3690" y="0"/>
                    <a:pt x="3690" y="0"/>
                    <a:pt x="369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585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01194" y="2124871"/>
              <a:ext cx="22289" cy="18451"/>
              <a:chOff x="9901194" y="2124871"/>
              <a:chExt cx="22289" cy="18451"/>
            </a:xfrm>
          </p:grpSpPr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07CA8B60-8472-4C98-8E7F-ADB3FC713B46}"/>
                  </a:ext>
                </a:extLst>
              </p:cNvPr>
              <p:cNvSpPr/>
              <p:nvPr/>
            </p:nvSpPr>
            <p:spPr>
              <a:xfrm>
                <a:off x="9904295" y="2126349"/>
                <a:ext cx="19188" cy="16973"/>
              </a:xfrm>
              <a:custGeom>
                <a:avLst/>
                <a:gdLst>
                  <a:gd name="connsiteX0" fmla="*/ 13284 w 19188"/>
                  <a:gd name="connsiteY0" fmla="*/ 0 h 16973"/>
                  <a:gd name="connsiteX1" fmla="*/ 19188 w 19188"/>
                  <a:gd name="connsiteY1" fmla="*/ 7380 h 16973"/>
                  <a:gd name="connsiteX2" fmla="*/ 9594 w 19188"/>
                  <a:gd name="connsiteY2" fmla="*/ 16974 h 16973"/>
                  <a:gd name="connsiteX3" fmla="*/ 0 w 19188"/>
                  <a:gd name="connsiteY3" fmla="*/ 7380 h 16973"/>
                  <a:gd name="connsiteX4" fmla="*/ 5166 w 19188"/>
                  <a:gd name="connsiteY4" fmla="*/ 738 h 16973"/>
                  <a:gd name="connsiteX5" fmla="*/ 5166 w 19188"/>
                  <a:gd name="connsiteY5" fmla="*/ 738 h 16973"/>
                  <a:gd name="connsiteX6" fmla="*/ 5166 w 19188"/>
                  <a:gd name="connsiteY6" fmla="*/ 738 h 16973"/>
                  <a:gd name="connsiteX7" fmla="*/ 5166 w 19188"/>
                  <a:gd name="connsiteY7" fmla="*/ 738 h 16973"/>
                  <a:gd name="connsiteX8" fmla="*/ 5166 w 19188"/>
                  <a:gd name="connsiteY8" fmla="*/ 738 h 16973"/>
                  <a:gd name="connsiteX9" fmla="*/ 5166 w 19188"/>
                  <a:gd name="connsiteY9" fmla="*/ 738 h 16973"/>
                  <a:gd name="connsiteX10" fmla="*/ 5166 w 19188"/>
                  <a:gd name="connsiteY10" fmla="*/ 738 h 16973"/>
                  <a:gd name="connsiteX11" fmla="*/ 5166 w 19188"/>
                  <a:gd name="connsiteY11" fmla="*/ 738 h 16973"/>
                  <a:gd name="connsiteX12" fmla="*/ 5166 w 19188"/>
                  <a:gd name="connsiteY12" fmla="*/ 738 h 16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188" h="16973">
                    <a:moveTo>
                      <a:pt x="13284" y="0"/>
                    </a:moveTo>
                    <a:cubicBezTo>
                      <a:pt x="16629" y="942"/>
                      <a:pt x="19003" y="3910"/>
                      <a:pt x="19188" y="7380"/>
                    </a:cubicBezTo>
                    <a:cubicBezTo>
                      <a:pt x="19188" y="12679"/>
                      <a:pt x="14893" y="16974"/>
                      <a:pt x="9594" y="16974"/>
                    </a:cubicBezTo>
                    <a:cubicBezTo>
                      <a:pt x="4295" y="16974"/>
                      <a:pt x="0" y="12679"/>
                      <a:pt x="0" y="7380"/>
                    </a:cubicBezTo>
                    <a:cubicBezTo>
                      <a:pt x="0" y="7380"/>
                      <a:pt x="0" y="738"/>
                      <a:pt x="5166" y="738"/>
                    </a:cubicBezTo>
                    <a:lnTo>
                      <a:pt x="5166" y="738"/>
                    </a:lnTo>
                    <a:lnTo>
                      <a:pt x="5166" y="738"/>
                    </a:lnTo>
                    <a:lnTo>
                      <a:pt x="5166" y="738"/>
                    </a:lnTo>
                    <a:lnTo>
                      <a:pt x="5166" y="738"/>
                    </a:lnTo>
                    <a:lnTo>
                      <a:pt x="5166" y="738"/>
                    </a:lnTo>
                    <a:lnTo>
                      <a:pt x="5166" y="738"/>
                    </a:lnTo>
                    <a:lnTo>
                      <a:pt x="5166" y="738"/>
                    </a:lnTo>
                    <a:lnTo>
                      <a:pt x="5166" y="738"/>
                    </a:lnTo>
                  </a:path>
                </a:pathLst>
              </a:custGeom>
              <a:solidFill>
                <a:srgbClr val="FFD691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A57AA1D5-A759-4B13-9303-BAF6A993A761}"/>
                  </a:ext>
                </a:extLst>
              </p:cNvPr>
              <p:cNvSpPr/>
              <p:nvPr/>
            </p:nvSpPr>
            <p:spPr>
              <a:xfrm>
                <a:off x="9901194" y="2124871"/>
                <a:ext cx="19513" cy="17460"/>
              </a:xfrm>
              <a:custGeom>
                <a:avLst/>
                <a:gdLst>
                  <a:gd name="connsiteX0" fmla="*/ 12695 w 19513"/>
                  <a:gd name="connsiteY0" fmla="*/ 16976 h 17460"/>
                  <a:gd name="connsiteX1" fmla="*/ 580 w 19513"/>
                  <a:gd name="connsiteY1" fmla="*/ 10867 h 17460"/>
                  <a:gd name="connsiteX2" fmla="*/ 149 w 19513"/>
                  <a:gd name="connsiteY2" fmla="*/ 8858 h 17460"/>
                  <a:gd name="connsiteX3" fmla="*/ 5315 w 19513"/>
                  <a:gd name="connsiteY3" fmla="*/ 1478 h 17460"/>
                  <a:gd name="connsiteX4" fmla="*/ 5315 w 19513"/>
                  <a:gd name="connsiteY4" fmla="*/ 1478 h 17460"/>
                  <a:gd name="connsiteX5" fmla="*/ 5315 w 19513"/>
                  <a:gd name="connsiteY5" fmla="*/ 1478 h 17460"/>
                  <a:gd name="connsiteX6" fmla="*/ 9743 w 19513"/>
                  <a:gd name="connsiteY6" fmla="*/ 1478 h 17460"/>
                  <a:gd name="connsiteX7" fmla="*/ 9743 w 19513"/>
                  <a:gd name="connsiteY7" fmla="*/ 1478 h 17460"/>
                  <a:gd name="connsiteX8" fmla="*/ 9743 w 19513"/>
                  <a:gd name="connsiteY8" fmla="*/ 1478 h 17460"/>
                  <a:gd name="connsiteX9" fmla="*/ 9743 w 19513"/>
                  <a:gd name="connsiteY9" fmla="*/ 1478 h 17460"/>
                  <a:gd name="connsiteX10" fmla="*/ 9743 w 19513"/>
                  <a:gd name="connsiteY10" fmla="*/ 1478 h 17460"/>
                  <a:gd name="connsiteX11" fmla="*/ 9743 w 19513"/>
                  <a:gd name="connsiteY11" fmla="*/ 1478 h 17460"/>
                  <a:gd name="connsiteX12" fmla="*/ 9743 w 19513"/>
                  <a:gd name="connsiteY12" fmla="*/ 1478 h 17460"/>
                  <a:gd name="connsiteX13" fmla="*/ 15647 w 19513"/>
                  <a:gd name="connsiteY13" fmla="*/ 8858 h 17460"/>
                  <a:gd name="connsiteX14" fmla="*/ 12695 w 19513"/>
                  <a:gd name="connsiteY14" fmla="*/ 16976 h 17460"/>
                  <a:gd name="connsiteX15" fmla="*/ 7529 w 19513"/>
                  <a:gd name="connsiteY15" fmla="*/ 2 h 17460"/>
                  <a:gd name="connsiteX16" fmla="*/ 7529 w 19513"/>
                  <a:gd name="connsiteY16" fmla="*/ 2 h 17460"/>
                  <a:gd name="connsiteX17" fmla="*/ 2 w 19513"/>
                  <a:gd name="connsiteY17" fmla="*/ 7230 h 17460"/>
                  <a:gd name="connsiteX18" fmla="*/ 149 w 19513"/>
                  <a:gd name="connsiteY18" fmla="*/ 8858 h 17460"/>
                  <a:gd name="connsiteX19" fmla="*/ 9743 w 19513"/>
                  <a:gd name="connsiteY19" fmla="*/ 16238 h 17460"/>
                  <a:gd name="connsiteX20" fmla="*/ 18599 w 19513"/>
                  <a:gd name="connsiteY20" fmla="*/ 8858 h 17460"/>
                  <a:gd name="connsiteX21" fmla="*/ 13433 w 19513"/>
                  <a:gd name="connsiteY21" fmla="*/ 2216 h 17460"/>
                  <a:gd name="connsiteX22" fmla="*/ 13433 w 19513"/>
                  <a:gd name="connsiteY22" fmla="*/ 2216 h 17460"/>
                  <a:gd name="connsiteX23" fmla="*/ 13433 w 19513"/>
                  <a:gd name="connsiteY23" fmla="*/ 2216 h 17460"/>
                  <a:gd name="connsiteX24" fmla="*/ 7529 w 19513"/>
                  <a:gd name="connsiteY24" fmla="*/ 2216 h 1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9513" h="17460">
                    <a:moveTo>
                      <a:pt x="12695" y="16976"/>
                    </a:moveTo>
                    <a:cubicBezTo>
                      <a:pt x="7663" y="18635"/>
                      <a:pt x="2238" y="15900"/>
                      <a:pt x="580" y="10867"/>
                    </a:cubicBezTo>
                    <a:cubicBezTo>
                      <a:pt x="365" y="10215"/>
                      <a:pt x="220" y="9541"/>
                      <a:pt x="149" y="8858"/>
                    </a:cubicBezTo>
                    <a:cubicBezTo>
                      <a:pt x="-4" y="5510"/>
                      <a:pt x="2117" y="2480"/>
                      <a:pt x="5315" y="1478"/>
                    </a:cubicBezTo>
                    <a:lnTo>
                      <a:pt x="5315" y="1478"/>
                    </a:lnTo>
                    <a:lnTo>
                      <a:pt x="5315" y="1478"/>
                    </a:lnTo>
                    <a:lnTo>
                      <a:pt x="9743" y="1478"/>
                    </a:lnTo>
                    <a:lnTo>
                      <a:pt x="9743" y="1478"/>
                    </a:lnTo>
                    <a:lnTo>
                      <a:pt x="9743" y="1478"/>
                    </a:lnTo>
                    <a:lnTo>
                      <a:pt x="9743" y="1478"/>
                    </a:lnTo>
                    <a:lnTo>
                      <a:pt x="9743" y="1478"/>
                    </a:lnTo>
                    <a:lnTo>
                      <a:pt x="9743" y="1478"/>
                    </a:lnTo>
                    <a:lnTo>
                      <a:pt x="9743" y="1478"/>
                    </a:lnTo>
                    <a:cubicBezTo>
                      <a:pt x="13088" y="2420"/>
                      <a:pt x="15462" y="5387"/>
                      <a:pt x="15647" y="8858"/>
                    </a:cubicBezTo>
                    <a:cubicBezTo>
                      <a:pt x="23027" y="14024"/>
                      <a:pt x="18599" y="16976"/>
                      <a:pt x="12695" y="16976"/>
                    </a:cubicBezTo>
                    <a:close/>
                    <a:moveTo>
                      <a:pt x="7529" y="2"/>
                    </a:moveTo>
                    <a:lnTo>
                      <a:pt x="7529" y="2"/>
                    </a:lnTo>
                    <a:cubicBezTo>
                      <a:pt x="3454" y="-81"/>
                      <a:pt x="83" y="3156"/>
                      <a:pt x="2" y="7230"/>
                    </a:cubicBezTo>
                    <a:cubicBezTo>
                      <a:pt x="-10" y="7776"/>
                      <a:pt x="40" y="8323"/>
                      <a:pt x="149" y="8858"/>
                    </a:cubicBezTo>
                    <a:cubicBezTo>
                      <a:pt x="149" y="13286"/>
                      <a:pt x="4577" y="16238"/>
                      <a:pt x="9743" y="16238"/>
                    </a:cubicBezTo>
                    <a:cubicBezTo>
                      <a:pt x="14909" y="16238"/>
                      <a:pt x="18599" y="16238"/>
                      <a:pt x="18599" y="8858"/>
                    </a:cubicBezTo>
                    <a:cubicBezTo>
                      <a:pt x="18678" y="5696"/>
                      <a:pt x="16516" y="2917"/>
                      <a:pt x="13433" y="2216"/>
                    </a:cubicBezTo>
                    <a:lnTo>
                      <a:pt x="13433" y="2216"/>
                    </a:lnTo>
                    <a:lnTo>
                      <a:pt x="13433" y="2216"/>
                    </a:lnTo>
                    <a:lnTo>
                      <a:pt x="7529" y="2216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88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92488" y="2140370"/>
              <a:ext cx="20663" cy="8855"/>
              <a:chOff x="9892488" y="2140370"/>
              <a:chExt cx="20663" cy="8855"/>
            </a:xfrm>
          </p:grpSpPr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3F12F100-8FD8-4A75-B338-C22EA552922B}"/>
                  </a:ext>
                </a:extLst>
              </p:cNvPr>
              <p:cNvSpPr/>
              <p:nvPr/>
            </p:nvSpPr>
            <p:spPr>
              <a:xfrm>
                <a:off x="9892488" y="2140370"/>
                <a:ext cx="20663" cy="6561"/>
              </a:xfrm>
              <a:custGeom>
                <a:avLst/>
                <a:gdLst>
                  <a:gd name="connsiteX0" fmla="*/ 20664 w 20663"/>
                  <a:gd name="connsiteY0" fmla="*/ 5904 h 6561"/>
                  <a:gd name="connsiteX1" fmla="*/ 8856 w 20663"/>
                  <a:gd name="connsiteY1" fmla="*/ 0 h 6561"/>
                  <a:gd name="connsiteX2" fmla="*/ 0 w 20663"/>
                  <a:gd name="connsiteY2" fmla="*/ 0 h 6561"/>
                  <a:gd name="connsiteX3" fmla="*/ 0 w 20663"/>
                  <a:gd name="connsiteY3" fmla="*/ 0 h 6561"/>
                  <a:gd name="connsiteX4" fmla="*/ 8856 w 20663"/>
                  <a:gd name="connsiteY4" fmla="*/ 5904 h 6561"/>
                  <a:gd name="connsiteX5" fmla="*/ 19926 w 20663"/>
                  <a:gd name="connsiteY5" fmla="*/ 5904 h 6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663" h="6561">
                    <a:moveTo>
                      <a:pt x="20664" y="5904"/>
                    </a:moveTo>
                    <a:cubicBezTo>
                      <a:pt x="16978" y="3472"/>
                      <a:pt x="13013" y="1490"/>
                      <a:pt x="8856" y="0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2061" y="3055"/>
                      <a:pt x="5243" y="5176"/>
                      <a:pt x="8856" y="5904"/>
                    </a:cubicBezTo>
                    <a:cubicBezTo>
                      <a:pt x="12494" y="6781"/>
                      <a:pt x="16288" y="6781"/>
                      <a:pt x="19926" y="5904"/>
                    </a:cubicBezTo>
                  </a:path>
                </a:pathLst>
              </a:custGeom>
              <a:solidFill>
                <a:srgbClr val="058E6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B5366659-3804-481A-AA45-678E34A17EA8}"/>
                  </a:ext>
                </a:extLst>
              </p:cNvPr>
              <p:cNvSpPr/>
              <p:nvPr/>
            </p:nvSpPr>
            <p:spPr>
              <a:xfrm>
                <a:off x="9893225" y="2141108"/>
                <a:ext cx="18450" cy="8117"/>
              </a:xfrm>
              <a:custGeom>
                <a:avLst/>
                <a:gdLst>
                  <a:gd name="connsiteX0" fmla="*/ 13284 w 18450"/>
                  <a:gd name="connsiteY0" fmla="*/ 6642 h 8117"/>
                  <a:gd name="connsiteX1" fmla="*/ 8118 w 18450"/>
                  <a:gd name="connsiteY1" fmla="*/ 6642 h 8117"/>
                  <a:gd name="connsiteX2" fmla="*/ 2214 w 18450"/>
                  <a:gd name="connsiteY2" fmla="*/ 2952 h 8117"/>
                  <a:gd name="connsiteX3" fmla="*/ 2214 w 18450"/>
                  <a:gd name="connsiteY3" fmla="*/ 2952 h 8117"/>
                  <a:gd name="connsiteX4" fmla="*/ 2214 w 18450"/>
                  <a:gd name="connsiteY4" fmla="*/ 2952 h 8117"/>
                  <a:gd name="connsiteX5" fmla="*/ 2214 w 18450"/>
                  <a:gd name="connsiteY5" fmla="*/ 2952 h 8117"/>
                  <a:gd name="connsiteX6" fmla="*/ 8118 w 18450"/>
                  <a:gd name="connsiteY6" fmla="*/ 2952 h 8117"/>
                  <a:gd name="connsiteX7" fmla="*/ 18450 w 18450"/>
                  <a:gd name="connsiteY7" fmla="*/ 8118 h 8117"/>
                  <a:gd name="connsiteX8" fmla="*/ 13284 w 18450"/>
                  <a:gd name="connsiteY8" fmla="*/ 8118 h 8117"/>
                  <a:gd name="connsiteX9" fmla="*/ 0 w 18450"/>
                  <a:gd name="connsiteY9" fmla="*/ 0 h 8117"/>
                  <a:gd name="connsiteX10" fmla="*/ 0 w 18450"/>
                  <a:gd name="connsiteY10" fmla="*/ 0 h 8117"/>
                  <a:gd name="connsiteX11" fmla="*/ 8118 w 18450"/>
                  <a:gd name="connsiteY11" fmla="*/ 5166 h 8117"/>
                  <a:gd name="connsiteX12" fmla="*/ 17712 w 18450"/>
                  <a:gd name="connsiteY12" fmla="*/ 5166 h 8117"/>
                  <a:gd name="connsiteX13" fmla="*/ 8118 w 18450"/>
                  <a:gd name="connsiteY13" fmla="*/ 0 h 8117"/>
                  <a:gd name="connsiteX14" fmla="*/ 0 w 18450"/>
                  <a:gd name="connsiteY14" fmla="*/ 0 h 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8450" h="8117">
                    <a:moveTo>
                      <a:pt x="13284" y="6642"/>
                    </a:moveTo>
                    <a:lnTo>
                      <a:pt x="8118" y="6642"/>
                    </a:lnTo>
                    <a:cubicBezTo>
                      <a:pt x="8118" y="6642"/>
                      <a:pt x="2952" y="6642"/>
                      <a:pt x="2214" y="2952"/>
                    </a:cubicBezTo>
                    <a:lnTo>
                      <a:pt x="2214" y="2952"/>
                    </a:lnTo>
                    <a:lnTo>
                      <a:pt x="2214" y="2952"/>
                    </a:lnTo>
                    <a:lnTo>
                      <a:pt x="2214" y="2952"/>
                    </a:lnTo>
                    <a:lnTo>
                      <a:pt x="8118" y="2952"/>
                    </a:lnTo>
                    <a:lnTo>
                      <a:pt x="18450" y="8118"/>
                    </a:lnTo>
                    <a:lnTo>
                      <a:pt x="13284" y="8118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1850" y="2796"/>
                      <a:pt x="4801" y="4675"/>
                      <a:pt x="8118" y="5166"/>
                    </a:cubicBezTo>
                    <a:lnTo>
                      <a:pt x="17712" y="5166"/>
                    </a:lnTo>
                    <a:lnTo>
                      <a:pt x="81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91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11675" y="2140359"/>
              <a:ext cx="24353" cy="11082"/>
              <a:chOff x="9911675" y="2140359"/>
              <a:chExt cx="24353" cy="11082"/>
            </a:xfrm>
          </p:grpSpPr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9BAFD1E4-511C-466C-9515-9B4429B58E8D}"/>
                  </a:ext>
                </a:extLst>
              </p:cNvPr>
              <p:cNvSpPr/>
              <p:nvPr/>
            </p:nvSpPr>
            <p:spPr>
              <a:xfrm>
                <a:off x="9915366" y="2140359"/>
                <a:ext cx="20663" cy="6653"/>
              </a:xfrm>
              <a:custGeom>
                <a:avLst/>
                <a:gdLst>
                  <a:gd name="connsiteX0" fmla="*/ 0 w 20663"/>
                  <a:gd name="connsiteY0" fmla="*/ 6654 h 6653"/>
                  <a:gd name="connsiteX1" fmla="*/ 8856 w 20663"/>
                  <a:gd name="connsiteY1" fmla="*/ 750 h 6653"/>
                  <a:gd name="connsiteX2" fmla="*/ 20664 w 20663"/>
                  <a:gd name="connsiteY2" fmla="*/ 750 h 6653"/>
                  <a:gd name="connsiteX3" fmla="*/ 20664 w 20663"/>
                  <a:gd name="connsiteY3" fmla="*/ 750 h 6653"/>
                  <a:gd name="connsiteX4" fmla="*/ 13284 w 20663"/>
                  <a:gd name="connsiteY4" fmla="*/ 750 h 6653"/>
                  <a:gd name="connsiteX5" fmla="*/ 0 w 20663"/>
                  <a:gd name="connsiteY5" fmla="*/ 750 h 6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663" h="6653">
                    <a:moveTo>
                      <a:pt x="0" y="6654"/>
                    </a:moveTo>
                    <a:cubicBezTo>
                      <a:pt x="2337" y="3890"/>
                      <a:pt x="5407" y="1844"/>
                      <a:pt x="8856" y="750"/>
                    </a:cubicBezTo>
                    <a:cubicBezTo>
                      <a:pt x="12728" y="-250"/>
                      <a:pt x="16792" y="-250"/>
                      <a:pt x="20664" y="750"/>
                    </a:cubicBezTo>
                    <a:lnTo>
                      <a:pt x="20664" y="750"/>
                    </a:lnTo>
                    <a:cubicBezTo>
                      <a:pt x="18302" y="1734"/>
                      <a:pt x="15646" y="1734"/>
                      <a:pt x="13284" y="750"/>
                    </a:cubicBezTo>
                    <a:lnTo>
                      <a:pt x="0" y="750"/>
                    </a:lnTo>
                  </a:path>
                </a:pathLst>
              </a:custGeom>
              <a:solidFill>
                <a:srgbClr val="058E6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7C89BC59-61C6-4AF9-8B6C-FCF9D19481D4}"/>
                  </a:ext>
                </a:extLst>
              </p:cNvPr>
              <p:cNvSpPr/>
              <p:nvPr/>
            </p:nvSpPr>
            <p:spPr>
              <a:xfrm>
                <a:off x="9911675" y="2140359"/>
                <a:ext cx="23616" cy="11082"/>
              </a:xfrm>
              <a:custGeom>
                <a:avLst/>
                <a:gdLst>
                  <a:gd name="connsiteX0" fmla="*/ 2214 w 23616"/>
                  <a:gd name="connsiteY0" fmla="*/ 6654 h 11082"/>
                  <a:gd name="connsiteX1" fmla="*/ 2214 w 23616"/>
                  <a:gd name="connsiteY1" fmla="*/ 6654 h 11082"/>
                  <a:gd name="connsiteX2" fmla="*/ 11808 w 23616"/>
                  <a:gd name="connsiteY2" fmla="*/ 750 h 11082"/>
                  <a:gd name="connsiteX3" fmla="*/ 23616 w 23616"/>
                  <a:gd name="connsiteY3" fmla="*/ 750 h 11082"/>
                  <a:gd name="connsiteX4" fmla="*/ 23616 w 23616"/>
                  <a:gd name="connsiteY4" fmla="*/ 750 h 11082"/>
                  <a:gd name="connsiteX5" fmla="*/ 23616 w 23616"/>
                  <a:gd name="connsiteY5" fmla="*/ 750 h 11082"/>
                  <a:gd name="connsiteX6" fmla="*/ 23616 w 23616"/>
                  <a:gd name="connsiteY6" fmla="*/ 750 h 11082"/>
                  <a:gd name="connsiteX7" fmla="*/ 16236 w 23616"/>
                  <a:gd name="connsiteY7" fmla="*/ 750 h 11082"/>
                  <a:gd name="connsiteX8" fmla="*/ 2214 w 23616"/>
                  <a:gd name="connsiteY8" fmla="*/ 750 h 11082"/>
                  <a:gd name="connsiteX9" fmla="*/ 2214 w 23616"/>
                  <a:gd name="connsiteY9" fmla="*/ 6654 h 11082"/>
                  <a:gd name="connsiteX10" fmla="*/ 11070 w 23616"/>
                  <a:gd name="connsiteY10" fmla="*/ 6654 h 11082"/>
                  <a:gd name="connsiteX11" fmla="*/ 18450 w 23616"/>
                  <a:gd name="connsiteY11" fmla="*/ 6654 h 11082"/>
                  <a:gd name="connsiteX12" fmla="*/ 18450 w 23616"/>
                  <a:gd name="connsiteY12" fmla="*/ 6654 h 11082"/>
                  <a:gd name="connsiteX13" fmla="*/ 8118 w 23616"/>
                  <a:gd name="connsiteY13" fmla="*/ 6654 h 11082"/>
                  <a:gd name="connsiteX14" fmla="*/ 0 w 23616"/>
                  <a:gd name="connsiteY14" fmla="*/ 11082 h 1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3616" h="11082">
                    <a:moveTo>
                      <a:pt x="2214" y="6654"/>
                    </a:moveTo>
                    <a:lnTo>
                      <a:pt x="2214" y="6654"/>
                    </a:lnTo>
                    <a:cubicBezTo>
                      <a:pt x="4889" y="3941"/>
                      <a:pt x="8181" y="1915"/>
                      <a:pt x="11808" y="750"/>
                    </a:cubicBezTo>
                    <a:cubicBezTo>
                      <a:pt x="15680" y="-250"/>
                      <a:pt x="19744" y="-250"/>
                      <a:pt x="23616" y="750"/>
                    </a:cubicBezTo>
                    <a:lnTo>
                      <a:pt x="23616" y="750"/>
                    </a:lnTo>
                    <a:lnTo>
                      <a:pt x="23616" y="750"/>
                    </a:lnTo>
                    <a:lnTo>
                      <a:pt x="23616" y="750"/>
                    </a:lnTo>
                    <a:cubicBezTo>
                      <a:pt x="21212" y="1490"/>
                      <a:pt x="18640" y="1490"/>
                      <a:pt x="16236" y="750"/>
                    </a:cubicBezTo>
                    <a:lnTo>
                      <a:pt x="2214" y="750"/>
                    </a:lnTo>
                    <a:close/>
                    <a:moveTo>
                      <a:pt x="2214" y="6654"/>
                    </a:moveTo>
                    <a:lnTo>
                      <a:pt x="11070" y="6654"/>
                    </a:lnTo>
                    <a:cubicBezTo>
                      <a:pt x="13491" y="7279"/>
                      <a:pt x="16029" y="7279"/>
                      <a:pt x="18450" y="6654"/>
                    </a:cubicBezTo>
                    <a:lnTo>
                      <a:pt x="18450" y="6654"/>
                    </a:lnTo>
                    <a:cubicBezTo>
                      <a:pt x="15051" y="5866"/>
                      <a:pt x="11517" y="5866"/>
                      <a:pt x="8118" y="6654"/>
                    </a:cubicBezTo>
                    <a:cubicBezTo>
                      <a:pt x="4947" y="7043"/>
                      <a:pt x="2044" y="8626"/>
                      <a:pt x="0" y="1108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9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13100" y="2127087"/>
              <a:ext cx="1527" cy="14021"/>
              <a:chOff x="9913100" y="2127087"/>
              <a:chExt cx="1527" cy="14021"/>
            </a:xfrm>
          </p:grpSpPr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A428F0CC-7A38-4176-AE5F-5C1867C254B6}"/>
                  </a:ext>
                </a:extLst>
              </p:cNvPr>
              <p:cNvSpPr/>
              <p:nvPr/>
            </p:nvSpPr>
            <p:spPr>
              <a:xfrm>
                <a:off x="9913100" y="2127087"/>
                <a:ext cx="1382" cy="13283"/>
              </a:xfrm>
              <a:custGeom>
                <a:avLst/>
                <a:gdLst>
                  <a:gd name="connsiteX0" fmla="*/ 789 w 1382"/>
                  <a:gd name="connsiteY0" fmla="*/ 13284 h 13283"/>
                  <a:gd name="connsiteX1" fmla="*/ 789 w 1382"/>
                  <a:gd name="connsiteY1" fmla="*/ 6642 h 13283"/>
                  <a:gd name="connsiteX2" fmla="*/ 789 w 1382"/>
                  <a:gd name="connsiteY2" fmla="*/ 0 h 13283"/>
                  <a:gd name="connsiteX3" fmla="*/ 789 w 1382"/>
                  <a:gd name="connsiteY3" fmla="*/ 6642 h 13283"/>
                  <a:gd name="connsiteX4" fmla="*/ 789 w 1382"/>
                  <a:gd name="connsiteY4" fmla="*/ 13284 h 1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2" h="13283">
                    <a:moveTo>
                      <a:pt x="789" y="13284"/>
                    </a:moveTo>
                    <a:cubicBezTo>
                      <a:pt x="-263" y="11195"/>
                      <a:pt x="-263" y="8731"/>
                      <a:pt x="789" y="6642"/>
                    </a:cubicBezTo>
                    <a:cubicBezTo>
                      <a:pt x="-158" y="4529"/>
                      <a:pt x="-158" y="2113"/>
                      <a:pt x="789" y="0"/>
                    </a:cubicBezTo>
                    <a:cubicBezTo>
                      <a:pt x="1469" y="2162"/>
                      <a:pt x="1469" y="4480"/>
                      <a:pt x="789" y="6642"/>
                    </a:cubicBezTo>
                    <a:cubicBezTo>
                      <a:pt x="1580" y="8785"/>
                      <a:pt x="1580" y="11141"/>
                      <a:pt x="789" y="13284"/>
                    </a:cubicBezTo>
                  </a:path>
                </a:pathLst>
              </a:custGeom>
              <a:solidFill>
                <a:srgbClr val="AD151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C90A0F64-2843-40F3-A684-D4F4C9460043}"/>
                  </a:ext>
                </a:extLst>
              </p:cNvPr>
              <p:cNvSpPr/>
              <p:nvPr/>
            </p:nvSpPr>
            <p:spPr>
              <a:xfrm>
                <a:off x="9913366" y="2127087"/>
                <a:ext cx="1260" cy="14021"/>
              </a:xfrm>
              <a:custGeom>
                <a:avLst/>
                <a:gdLst>
                  <a:gd name="connsiteX0" fmla="*/ 523 w 1260"/>
                  <a:gd name="connsiteY0" fmla="*/ 14022 h 14021"/>
                  <a:gd name="connsiteX1" fmla="*/ 523 w 1260"/>
                  <a:gd name="connsiteY1" fmla="*/ 14022 h 14021"/>
                  <a:gd name="connsiteX2" fmla="*/ 523 w 1260"/>
                  <a:gd name="connsiteY2" fmla="*/ 6642 h 14021"/>
                  <a:gd name="connsiteX3" fmla="*/ 523 w 1260"/>
                  <a:gd name="connsiteY3" fmla="*/ 0 h 14021"/>
                  <a:gd name="connsiteX4" fmla="*/ 523 w 1260"/>
                  <a:gd name="connsiteY4" fmla="*/ 0 h 14021"/>
                  <a:gd name="connsiteX5" fmla="*/ 523 w 1260"/>
                  <a:gd name="connsiteY5" fmla="*/ 6642 h 14021"/>
                  <a:gd name="connsiteX6" fmla="*/ 523 w 1260"/>
                  <a:gd name="connsiteY6" fmla="*/ 14022 h 14021"/>
                  <a:gd name="connsiteX7" fmla="*/ 523 w 1260"/>
                  <a:gd name="connsiteY7" fmla="*/ 738 h 14021"/>
                  <a:gd name="connsiteX8" fmla="*/ 523 w 1260"/>
                  <a:gd name="connsiteY8" fmla="*/ 6642 h 14021"/>
                  <a:gd name="connsiteX9" fmla="*/ 523 w 1260"/>
                  <a:gd name="connsiteY9" fmla="*/ 13284 h 14021"/>
                  <a:gd name="connsiteX10" fmla="*/ 523 w 1260"/>
                  <a:gd name="connsiteY10" fmla="*/ 6642 h 14021"/>
                  <a:gd name="connsiteX11" fmla="*/ 523 w 1260"/>
                  <a:gd name="connsiteY11" fmla="*/ 738 h 14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0" h="14021">
                    <a:moveTo>
                      <a:pt x="523" y="14022"/>
                    </a:moveTo>
                    <a:lnTo>
                      <a:pt x="523" y="14022"/>
                    </a:lnTo>
                    <a:cubicBezTo>
                      <a:pt x="-174" y="11612"/>
                      <a:pt x="-174" y="9052"/>
                      <a:pt x="523" y="6642"/>
                    </a:cubicBezTo>
                    <a:cubicBezTo>
                      <a:pt x="-157" y="4480"/>
                      <a:pt x="-157" y="2162"/>
                      <a:pt x="523" y="0"/>
                    </a:cubicBezTo>
                    <a:lnTo>
                      <a:pt x="523" y="0"/>
                    </a:lnTo>
                    <a:cubicBezTo>
                      <a:pt x="1470" y="2113"/>
                      <a:pt x="1470" y="4529"/>
                      <a:pt x="523" y="6642"/>
                    </a:cubicBezTo>
                    <a:cubicBezTo>
                      <a:pt x="1507" y="9004"/>
                      <a:pt x="1507" y="11660"/>
                      <a:pt x="523" y="14022"/>
                    </a:cubicBezTo>
                    <a:close/>
                    <a:moveTo>
                      <a:pt x="523" y="738"/>
                    </a:moveTo>
                    <a:cubicBezTo>
                      <a:pt x="-152" y="2648"/>
                      <a:pt x="-152" y="4732"/>
                      <a:pt x="523" y="6642"/>
                    </a:cubicBezTo>
                    <a:cubicBezTo>
                      <a:pt x="-39" y="8821"/>
                      <a:pt x="-39" y="11105"/>
                      <a:pt x="523" y="13284"/>
                    </a:cubicBezTo>
                    <a:cubicBezTo>
                      <a:pt x="1158" y="11116"/>
                      <a:pt x="1158" y="8810"/>
                      <a:pt x="523" y="6642"/>
                    </a:cubicBezTo>
                    <a:cubicBezTo>
                      <a:pt x="1264" y="4744"/>
                      <a:pt x="1264" y="2636"/>
                      <a:pt x="523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597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10938" y="2141847"/>
              <a:ext cx="965" cy="9594"/>
              <a:chOff x="9910938" y="2141847"/>
              <a:chExt cx="965" cy="9594"/>
            </a:xfrm>
          </p:grpSpPr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7C05723A-FB5E-45B8-A8B8-298C287E4815}"/>
                  </a:ext>
                </a:extLst>
              </p:cNvPr>
              <p:cNvSpPr/>
              <p:nvPr/>
            </p:nvSpPr>
            <p:spPr>
              <a:xfrm>
                <a:off x="9911675" y="2141847"/>
                <a:ext cx="227" cy="8855"/>
              </a:xfrm>
              <a:custGeom>
                <a:avLst/>
                <a:gdLst>
                  <a:gd name="connsiteX0" fmla="*/ 0 w 227"/>
                  <a:gd name="connsiteY0" fmla="*/ 8856 h 8855"/>
                  <a:gd name="connsiteX1" fmla="*/ 0 w 227"/>
                  <a:gd name="connsiteY1" fmla="*/ 3690 h 8855"/>
                  <a:gd name="connsiteX2" fmla="*/ 0 w 227"/>
                  <a:gd name="connsiteY2" fmla="*/ 0 h 8855"/>
                  <a:gd name="connsiteX3" fmla="*/ 0 w 227"/>
                  <a:gd name="connsiteY3" fmla="*/ 0 h 8855"/>
                  <a:gd name="connsiteX4" fmla="*/ 0 w 227"/>
                  <a:gd name="connsiteY4" fmla="*/ 8118 h 8855"/>
                  <a:gd name="connsiteX5" fmla="*/ 0 w 227"/>
                  <a:gd name="connsiteY5" fmla="*/ 8118 h 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7" h="8855">
                    <a:moveTo>
                      <a:pt x="0" y="8856"/>
                    </a:moveTo>
                    <a:cubicBezTo>
                      <a:pt x="303" y="7147"/>
                      <a:pt x="303" y="5398"/>
                      <a:pt x="0" y="369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8118"/>
                    </a:lnTo>
                    <a:lnTo>
                      <a:pt x="0" y="8118"/>
                    </a:lnTo>
                  </a:path>
                </a:pathLst>
              </a:custGeom>
              <a:solidFill>
                <a:srgbClr val="058E6E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441022FF-BD88-4263-B51E-60729E1EDFCF}"/>
                  </a:ext>
                </a:extLst>
              </p:cNvPr>
              <p:cNvSpPr/>
              <p:nvPr/>
            </p:nvSpPr>
            <p:spPr>
              <a:xfrm>
                <a:off x="9910938" y="2141847"/>
                <a:ext cx="151" cy="9594"/>
              </a:xfrm>
              <a:custGeom>
                <a:avLst/>
                <a:gdLst>
                  <a:gd name="connsiteX0" fmla="*/ 0 w 151"/>
                  <a:gd name="connsiteY0" fmla="*/ 9594 h 9594"/>
                  <a:gd name="connsiteX1" fmla="*/ 0 w 151"/>
                  <a:gd name="connsiteY1" fmla="*/ 9594 h 9594"/>
                  <a:gd name="connsiteX2" fmla="*/ 0 w 151"/>
                  <a:gd name="connsiteY2" fmla="*/ 4428 h 9594"/>
                  <a:gd name="connsiteX3" fmla="*/ 0 w 151"/>
                  <a:gd name="connsiteY3" fmla="*/ 0 h 9594"/>
                  <a:gd name="connsiteX4" fmla="*/ 0 w 151"/>
                  <a:gd name="connsiteY4" fmla="*/ 0 h 9594"/>
                  <a:gd name="connsiteX5" fmla="*/ 0 w 151"/>
                  <a:gd name="connsiteY5" fmla="*/ 4428 h 9594"/>
                  <a:gd name="connsiteX6" fmla="*/ 0 w 151"/>
                  <a:gd name="connsiteY6" fmla="*/ 8856 h 9594"/>
                  <a:gd name="connsiteX7" fmla="*/ 0 w 151"/>
                  <a:gd name="connsiteY7" fmla="*/ 8856 h 9594"/>
                  <a:gd name="connsiteX8" fmla="*/ 0 w 151"/>
                  <a:gd name="connsiteY8" fmla="*/ 0 h 9594"/>
                  <a:gd name="connsiteX9" fmla="*/ 0 w 151"/>
                  <a:gd name="connsiteY9" fmla="*/ 3690 h 9594"/>
                  <a:gd name="connsiteX10" fmla="*/ 0 w 151"/>
                  <a:gd name="connsiteY10" fmla="*/ 8118 h 9594"/>
                  <a:gd name="connsiteX11" fmla="*/ 0 w 151"/>
                  <a:gd name="connsiteY11" fmla="*/ 8118 h 9594"/>
                  <a:gd name="connsiteX12" fmla="*/ 0 w 151"/>
                  <a:gd name="connsiteY12" fmla="*/ 4428 h 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1" h="9594">
                    <a:moveTo>
                      <a:pt x="0" y="9594"/>
                    </a:moveTo>
                    <a:lnTo>
                      <a:pt x="0" y="9594"/>
                    </a:lnTo>
                    <a:cubicBezTo>
                      <a:pt x="173" y="7877"/>
                      <a:pt x="173" y="6145"/>
                      <a:pt x="0" y="4428"/>
                    </a:cubicBezTo>
                    <a:lnTo>
                      <a:pt x="0" y="0"/>
                    </a:lnTo>
                    <a:lnTo>
                      <a:pt x="0" y="0"/>
                    </a:lnTo>
                    <a:cubicBezTo>
                      <a:pt x="202" y="1469"/>
                      <a:pt x="202" y="2959"/>
                      <a:pt x="0" y="4428"/>
                    </a:cubicBezTo>
                    <a:lnTo>
                      <a:pt x="0" y="8856"/>
                    </a:lnTo>
                    <a:lnTo>
                      <a:pt x="0" y="8856"/>
                    </a:lnTo>
                    <a:close/>
                    <a:moveTo>
                      <a:pt x="0" y="0"/>
                    </a:moveTo>
                    <a:cubicBezTo>
                      <a:pt x="72" y="1229"/>
                      <a:pt x="72" y="2461"/>
                      <a:pt x="0" y="3690"/>
                    </a:cubicBezTo>
                    <a:lnTo>
                      <a:pt x="0" y="8118"/>
                    </a:lnTo>
                    <a:lnTo>
                      <a:pt x="0" y="8118"/>
                    </a:lnTo>
                    <a:cubicBezTo>
                      <a:pt x="72" y="6889"/>
                      <a:pt x="72" y="5657"/>
                      <a:pt x="0" y="4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6BFDCB0C-64EC-4874-AE57-58B4EAD0CF54}"/>
                </a:ext>
              </a:extLst>
            </p:cNvPr>
            <p:cNvSpPr/>
            <p:nvPr/>
          </p:nvSpPr>
          <p:spPr>
            <a:xfrm>
              <a:off x="10003188" y="188871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92C7B74B-2426-4C8C-8922-E386EAEC7550}"/>
                </a:ext>
              </a:extLst>
            </p:cNvPr>
            <p:cNvSpPr/>
            <p:nvPr/>
          </p:nvSpPr>
          <p:spPr>
            <a:xfrm>
              <a:off x="10005401" y="1886499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738 h 4427"/>
                <a:gd name="connsiteX5" fmla="*/ 0 w 73800"/>
                <a:gd name="connsiteY5" fmla="*/ 738 h 4427"/>
                <a:gd name="connsiteX6" fmla="*/ 0 w 73800"/>
                <a:gd name="connsiteY6" fmla="*/ 738 h 4427"/>
                <a:gd name="connsiteX7" fmla="*/ 0 w 73800"/>
                <a:gd name="connsiteY7" fmla="*/ 738 h 4427"/>
                <a:gd name="connsiteX8" fmla="*/ 0 w 73800"/>
                <a:gd name="connsiteY8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D9FECADD-8DA3-4779-911D-05A50FD25378}"/>
                </a:ext>
              </a:extLst>
            </p:cNvPr>
            <p:cNvSpPr/>
            <p:nvPr/>
          </p:nvSpPr>
          <p:spPr>
            <a:xfrm>
              <a:off x="10006140" y="18835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FBA4CAD0-1C7A-4F30-9EEF-C336A284871A}"/>
                </a:ext>
              </a:extLst>
            </p:cNvPr>
            <p:cNvSpPr/>
            <p:nvPr/>
          </p:nvSpPr>
          <p:spPr>
            <a:xfrm>
              <a:off x="10008353" y="1882071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  <a:gd name="connsiteX5" fmla="*/ 0 w 73800"/>
                <a:gd name="connsiteY5" fmla="*/ 0 h 4427"/>
                <a:gd name="connsiteX6" fmla="*/ 0 w 73800"/>
                <a:gd name="connsiteY6" fmla="*/ 0 h 4427"/>
                <a:gd name="connsiteX7" fmla="*/ 0 w 73800"/>
                <a:gd name="connsiteY7" fmla="*/ 0 h 4427"/>
                <a:gd name="connsiteX8" fmla="*/ 0 w 73800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936CD071-9DEB-4A0B-969E-EBAFB01D4317}"/>
                </a:ext>
              </a:extLst>
            </p:cNvPr>
            <p:cNvSpPr/>
            <p:nvPr/>
          </p:nvSpPr>
          <p:spPr>
            <a:xfrm>
              <a:off x="10007616" y="18783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AE403AAE-B0B3-4FC5-90C1-0DDC170C9FEA}"/>
                </a:ext>
              </a:extLst>
            </p:cNvPr>
            <p:cNvSpPr/>
            <p:nvPr/>
          </p:nvSpPr>
          <p:spPr>
            <a:xfrm>
              <a:off x="10009829" y="1876166"/>
              <a:ext cx="73800" cy="4428"/>
            </a:xfrm>
            <a:custGeom>
              <a:avLst/>
              <a:gdLst>
                <a:gd name="connsiteX0" fmla="*/ 0 w 73800"/>
                <a:gd name="connsiteY0" fmla="*/ 4428 h 4428"/>
                <a:gd name="connsiteX1" fmla="*/ 0 w 73800"/>
                <a:gd name="connsiteY1" fmla="*/ 0 h 4428"/>
                <a:gd name="connsiteX2" fmla="*/ 0 w 73800"/>
                <a:gd name="connsiteY2" fmla="*/ 4428 h 4428"/>
                <a:gd name="connsiteX3" fmla="*/ 0 w 73800"/>
                <a:gd name="connsiteY3" fmla="*/ 4428 h 4428"/>
                <a:gd name="connsiteX4" fmla="*/ 0 w 73800"/>
                <a:gd name="connsiteY4" fmla="*/ 4428 h 4428"/>
                <a:gd name="connsiteX5" fmla="*/ 0 w 73800"/>
                <a:gd name="connsiteY5" fmla="*/ 4428 h 4428"/>
                <a:gd name="connsiteX6" fmla="*/ 0 w 73800"/>
                <a:gd name="connsiteY6" fmla="*/ 4428 h 4428"/>
                <a:gd name="connsiteX7" fmla="*/ 0 w 73800"/>
                <a:gd name="connsiteY7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8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38710D01-7168-41AE-A9A3-C02CE664BAB6}"/>
                </a:ext>
              </a:extLst>
            </p:cNvPr>
            <p:cNvSpPr/>
            <p:nvPr/>
          </p:nvSpPr>
          <p:spPr>
            <a:xfrm>
              <a:off x="10008353" y="18724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9DB38CD8-AA98-4E7B-B74D-6B635C21FD33}"/>
                </a:ext>
              </a:extLst>
            </p:cNvPr>
            <p:cNvSpPr/>
            <p:nvPr/>
          </p:nvSpPr>
          <p:spPr>
            <a:xfrm>
              <a:off x="10009829" y="1871001"/>
              <a:ext cx="655" cy="3689"/>
            </a:xfrm>
            <a:custGeom>
              <a:avLst/>
              <a:gdLst>
                <a:gd name="connsiteX0" fmla="*/ 0 w 655"/>
                <a:gd name="connsiteY0" fmla="*/ 3690 h 3689"/>
                <a:gd name="connsiteX1" fmla="*/ 0 w 655"/>
                <a:gd name="connsiteY1" fmla="*/ 3690 h 3689"/>
                <a:gd name="connsiteX2" fmla="*/ 0 w 655"/>
                <a:gd name="connsiteY2" fmla="*/ 3690 h 3689"/>
                <a:gd name="connsiteX3" fmla="*/ 0 w 655"/>
                <a:gd name="connsiteY3" fmla="*/ 3690 h 3689"/>
                <a:gd name="connsiteX4" fmla="*/ 0 w 655"/>
                <a:gd name="connsiteY4" fmla="*/ 3690 h 3689"/>
                <a:gd name="connsiteX5" fmla="*/ 0 w 655"/>
                <a:gd name="connsiteY5" fmla="*/ 3690 h 3689"/>
                <a:gd name="connsiteX6" fmla="*/ 0 w 655"/>
                <a:gd name="connsiteY6" fmla="*/ 3690 h 3689"/>
                <a:gd name="connsiteX7" fmla="*/ 0 w 655"/>
                <a:gd name="connsiteY7" fmla="*/ 3690 h 3689"/>
                <a:gd name="connsiteX8" fmla="*/ 0 w 655"/>
                <a:gd name="connsiteY8" fmla="*/ 3690 h 3689"/>
                <a:gd name="connsiteX9" fmla="*/ 0 w 655"/>
                <a:gd name="connsiteY9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5" h="3689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lose/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6FEEC970-B8D6-4766-980D-8DBB87BD008E}"/>
                </a:ext>
              </a:extLst>
            </p:cNvPr>
            <p:cNvSpPr/>
            <p:nvPr/>
          </p:nvSpPr>
          <p:spPr>
            <a:xfrm>
              <a:off x="10006877" y="18665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B82E16E7-0D7F-4053-A53D-D8AD131E5FE7}"/>
                </a:ext>
              </a:extLst>
            </p:cNvPr>
            <p:cNvSpPr/>
            <p:nvPr/>
          </p:nvSpPr>
          <p:spPr>
            <a:xfrm>
              <a:off x="10008353" y="1865097"/>
              <a:ext cx="655" cy="3689"/>
            </a:xfrm>
            <a:custGeom>
              <a:avLst/>
              <a:gdLst>
                <a:gd name="connsiteX0" fmla="*/ 0 w 655"/>
                <a:gd name="connsiteY0" fmla="*/ 3690 h 3689"/>
                <a:gd name="connsiteX1" fmla="*/ 0 w 655"/>
                <a:gd name="connsiteY1" fmla="*/ 3690 h 3689"/>
                <a:gd name="connsiteX2" fmla="*/ 0 w 655"/>
                <a:gd name="connsiteY2" fmla="*/ 3690 h 3689"/>
                <a:gd name="connsiteX3" fmla="*/ 0 w 655"/>
                <a:gd name="connsiteY3" fmla="*/ 3690 h 3689"/>
                <a:gd name="connsiteX4" fmla="*/ 0 w 655"/>
                <a:gd name="connsiteY4" fmla="*/ 3690 h 3689"/>
                <a:gd name="connsiteX5" fmla="*/ 0 w 655"/>
                <a:gd name="connsiteY5" fmla="*/ 3690 h 3689"/>
                <a:gd name="connsiteX6" fmla="*/ 0 w 655"/>
                <a:gd name="connsiteY6" fmla="*/ 3690 h 3689"/>
                <a:gd name="connsiteX7" fmla="*/ 0 w 655"/>
                <a:gd name="connsiteY7" fmla="*/ 3690 h 3689"/>
                <a:gd name="connsiteX8" fmla="*/ 0 w 655"/>
                <a:gd name="connsiteY8" fmla="*/ 3690 h 3689"/>
                <a:gd name="connsiteX9" fmla="*/ 0 w 655"/>
                <a:gd name="connsiteY9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5" h="3689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lose/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FECF650D-E493-4263-8FDA-F4C71AC18CC0}"/>
                </a:ext>
              </a:extLst>
            </p:cNvPr>
            <p:cNvSpPr/>
            <p:nvPr/>
          </p:nvSpPr>
          <p:spPr>
            <a:xfrm>
              <a:off x="10003925" y="18606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A21AA420-1389-446D-8EE6-7D0C498CADCB}"/>
                </a:ext>
              </a:extLst>
            </p:cNvPr>
            <p:cNvSpPr/>
            <p:nvPr/>
          </p:nvSpPr>
          <p:spPr>
            <a:xfrm>
              <a:off x="10005401" y="1859193"/>
              <a:ext cx="4427" cy="4427"/>
            </a:xfrm>
            <a:custGeom>
              <a:avLst/>
              <a:gdLst>
                <a:gd name="connsiteX0" fmla="*/ 0 w 4427"/>
                <a:gd name="connsiteY0" fmla="*/ 4428 h 4427"/>
                <a:gd name="connsiteX1" fmla="*/ 0 w 4427"/>
                <a:gd name="connsiteY1" fmla="*/ 4428 h 4427"/>
                <a:gd name="connsiteX2" fmla="*/ 4428 w 4427"/>
                <a:gd name="connsiteY2" fmla="*/ 4428 h 4427"/>
                <a:gd name="connsiteX3" fmla="*/ 0 w 4427"/>
                <a:gd name="connsiteY3" fmla="*/ 4428 h 4427"/>
                <a:gd name="connsiteX4" fmla="*/ 0 w 4427"/>
                <a:gd name="connsiteY4" fmla="*/ 0 h 4427"/>
                <a:gd name="connsiteX5" fmla="*/ 0 w 4427"/>
                <a:gd name="connsiteY5" fmla="*/ 0 h 4427"/>
                <a:gd name="connsiteX6" fmla="*/ 0 w 4427"/>
                <a:gd name="connsiteY6" fmla="*/ 0 h 4427"/>
                <a:gd name="connsiteX7" fmla="*/ 0 w 4427"/>
                <a:gd name="connsiteY7" fmla="*/ 0 h 4427"/>
                <a:gd name="connsiteX8" fmla="*/ 0 w 4427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4427"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lnTo>
                    <a:pt x="4428" y="4428"/>
                  </a:lnTo>
                  <a:cubicBezTo>
                    <a:pt x="4428" y="4428"/>
                    <a:pt x="1476" y="4428"/>
                    <a:pt x="0" y="4428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EEDF7B6E-1EA1-4252-9C52-675B02E99D85}"/>
                </a:ext>
              </a:extLst>
            </p:cNvPr>
            <p:cNvSpPr/>
            <p:nvPr/>
          </p:nvSpPr>
          <p:spPr>
            <a:xfrm>
              <a:off x="9999497" y="185697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624DEA05-3658-4474-A58F-A8CB0EA9A05D}"/>
                </a:ext>
              </a:extLst>
            </p:cNvPr>
            <p:cNvSpPr/>
            <p:nvPr/>
          </p:nvSpPr>
          <p:spPr>
            <a:xfrm>
              <a:off x="10001712" y="1854764"/>
              <a:ext cx="327" cy="4428"/>
            </a:xfrm>
            <a:custGeom>
              <a:avLst/>
              <a:gdLst>
                <a:gd name="connsiteX0" fmla="*/ 0 w 327"/>
                <a:gd name="connsiteY0" fmla="*/ 4428 h 4428"/>
                <a:gd name="connsiteX1" fmla="*/ 0 w 327"/>
                <a:gd name="connsiteY1" fmla="*/ 4428 h 4428"/>
                <a:gd name="connsiteX2" fmla="*/ 0 w 327"/>
                <a:gd name="connsiteY2" fmla="*/ 4428 h 4428"/>
                <a:gd name="connsiteX3" fmla="*/ 0 w 327"/>
                <a:gd name="connsiteY3" fmla="*/ 4428 h 4428"/>
                <a:gd name="connsiteX4" fmla="*/ 0 w 327"/>
                <a:gd name="connsiteY4" fmla="*/ 0 h 4428"/>
                <a:gd name="connsiteX5" fmla="*/ 0 w 327"/>
                <a:gd name="connsiteY5" fmla="*/ 0 h 4428"/>
                <a:gd name="connsiteX6" fmla="*/ 0 w 327"/>
                <a:gd name="connsiteY6" fmla="*/ 0 h 4428"/>
                <a:gd name="connsiteX7" fmla="*/ 0 w 327"/>
                <a:gd name="connsiteY7" fmla="*/ 0 h 4428"/>
                <a:gd name="connsiteX8" fmla="*/ 0 w 327"/>
                <a:gd name="connsiteY8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7" h="4428"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7A1B3920-C7F4-4715-A60F-7022DF0FDCA8}"/>
                </a:ext>
              </a:extLst>
            </p:cNvPr>
            <p:cNvSpPr/>
            <p:nvPr/>
          </p:nvSpPr>
          <p:spPr>
            <a:xfrm>
              <a:off x="9995069" y="18532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8C9AA916-0271-4733-98E3-EBCB51349A57}"/>
                </a:ext>
              </a:extLst>
            </p:cNvPr>
            <p:cNvSpPr/>
            <p:nvPr/>
          </p:nvSpPr>
          <p:spPr>
            <a:xfrm>
              <a:off x="9996545" y="1851075"/>
              <a:ext cx="4427" cy="4427"/>
            </a:xfrm>
            <a:custGeom>
              <a:avLst/>
              <a:gdLst>
                <a:gd name="connsiteX0" fmla="*/ 0 w 4427"/>
                <a:gd name="connsiteY0" fmla="*/ 4428 h 4427"/>
                <a:gd name="connsiteX1" fmla="*/ 0 w 4427"/>
                <a:gd name="connsiteY1" fmla="*/ 4428 h 4427"/>
                <a:gd name="connsiteX2" fmla="*/ 4428 w 4427"/>
                <a:gd name="connsiteY2" fmla="*/ 4428 h 4427"/>
                <a:gd name="connsiteX3" fmla="*/ 0 w 4427"/>
                <a:gd name="connsiteY3" fmla="*/ 4428 h 4427"/>
                <a:gd name="connsiteX4" fmla="*/ 0 w 4427"/>
                <a:gd name="connsiteY4" fmla="*/ 0 h 4427"/>
                <a:gd name="connsiteX5" fmla="*/ 0 w 4427"/>
                <a:gd name="connsiteY5" fmla="*/ 0 h 4427"/>
                <a:gd name="connsiteX6" fmla="*/ 0 w 4427"/>
                <a:gd name="connsiteY6" fmla="*/ 0 h 4427"/>
                <a:gd name="connsiteX7" fmla="*/ 0 w 4427"/>
                <a:gd name="connsiteY7" fmla="*/ 0 h 4427"/>
                <a:gd name="connsiteX8" fmla="*/ 0 w 4427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4427">
                  <a:moveTo>
                    <a:pt x="0" y="4428"/>
                  </a:moveTo>
                  <a:lnTo>
                    <a:pt x="0" y="4428"/>
                  </a:lnTo>
                  <a:lnTo>
                    <a:pt x="4428" y="4428"/>
                  </a:ln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E6B4FFA1-6E05-48AB-B38D-D106D163F87C}"/>
                </a:ext>
              </a:extLst>
            </p:cNvPr>
            <p:cNvSpPr/>
            <p:nvPr/>
          </p:nvSpPr>
          <p:spPr>
            <a:xfrm>
              <a:off x="9989166" y="18495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1F52F81-ACBA-48B5-9B92-8D2D60E7A8CB}"/>
                </a:ext>
              </a:extLst>
            </p:cNvPr>
            <p:cNvSpPr/>
            <p:nvPr/>
          </p:nvSpPr>
          <p:spPr>
            <a:xfrm>
              <a:off x="9988427" y="1848123"/>
              <a:ext cx="8118" cy="4427"/>
            </a:xfrm>
            <a:custGeom>
              <a:avLst/>
              <a:gdLst>
                <a:gd name="connsiteX0" fmla="*/ 2952 w 8118"/>
                <a:gd name="connsiteY0" fmla="*/ 4428 h 4427"/>
                <a:gd name="connsiteX1" fmla="*/ 2952 w 8118"/>
                <a:gd name="connsiteY1" fmla="*/ 4428 h 4427"/>
                <a:gd name="connsiteX2" fmla="*/ 8118 w 8118"/>
                <a:gd name="connsiteY2" fmla="*/ 4428 h 4427"/>
                <a:gd name="connsiteX3" fmla="*/ 0 w 8118"/>
                <a:gd name="connsiteY3" fmla="*/ 1476 h 4427"/>
                <a:gd name="connsiteX4" fmla="*/ 2952 w 8118"/>
                <a:gd name="connsiteY4" fmla="*/ 0 h 4427"/>
                <a:gd name="connsiteX5" fmla="*/ 2952 w 8118"/>
                <a:gd name="connsiteY5" fmla="*/ 0 h 4427"/>
                <a:gd name="connsiteX6" fmla="*/ 2952 w 8118"/>
                <a:gd name="connsiteY6" fmla="*/ 0 h 4427"/>
                <a:gd name="connsiteX7" fmla="*/ 2952 w 8118"/>
                <a:gd name="connsiteY7" fmla="*/ 0 h 4427"/>
                <a:gd name="connsiteX8" fmla="*/ 2952 w 8118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8" h="4427">
                  <a:moveTo>
                    <a:pt x="2952" y="4428"/>
                  </a:moveTo>
                  <a:lnTo>
                    <a:pt x="2952" y="4428"/>
                  </a:lnTo>
                  <a:lnTo>
                    <a:pt x="8118" y="4428"/>
                  </a:lnTo>
                  <a:lnTo>
                    <a:pt x="0" y="1476"/>
                  </a:lnTo>
                  <a:close/>
                  <a:moveTo>
                    <a:pt x="2952" y="0"/>
                  </a:moveTo>
                  <a:cubicBezTo>
                    <a:pt x="2952" y="0"/>
                    <a:pt x="2952" y="0"/>
                    <a:pt x="2952" y="0"/>
                  </a:cubicBezTo>
                  <a:lnTo>
                    <a:pt x="2952" y="0"/>
                  </a:lnTo>
                  <a:cubicBezTo>
                    <a:pt x="2952" y="0"/>
                    <a:pt x="2952" y="0"/>
                    <a:pt x="2952" y="0"/>
                  </a:cubicBezTo>
                  <a:lnTo>
                    <a:pt x="295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F8019B59-138B-4051-844D-83CA86836493}"/>
                </a:ext>
              </a:extLst>
            </p:cNvPr>
            <p:cNvSpPr/>
            <p:nvPr/>
          </p:nvSpPr>
          <p:spPr>
            <a:xfrm>
              <a:off x="9983262" y="18481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0E86367-EB14-48F4-A12A-B1EC38BB7092}"/>
                </a:ext>
              </a:extLst>
            </p:cNvPr>
            <p:cNvSpPr/>
            <p:nvPr/>
          </p:nvSpPr>
          <p:spPr>
            <a:xfrm>
              <a:off x="9985475" y="1846647"/>
              <a:ext cx="328" cy="3689"/>
            </a:xfrm>
            <a:custGeom>
              <a:avLst/>
              <a:gdLst>
                <a:gd name="connsiteX0" fmla="*/ 0 w 328"/>
                <a:gd name="connsiteY0" fmla="*/ 3690 h 3689"/>
                <a:gd name="connsiteX1" fmla="*/ 0 w 328"/>
                <a:gd name="connsiteY1" fmla="*/ 3690 h 3689"/>
                <a:gd name="connsiteX2" fmla="*/ 0 w 328"/>
                <a:gd name="connsiteY2" fmla="*/ 3690 h 3689"/>
                <a:gd name="connsiteX3" fmla="*/ 0 w 328"/>
                <a:gd name="connsiteY3" fmla="*/ 3690 h 3689"/>
                <a:gd name="connsiteX4" fmla="*/ 0 w 328"/>
                <a:gd name="connsiteY4" fmla="*/ 3690 h 3689"/>
                <a:gd name="connsiteX5" fmla="*/ 0 w 328"/>
                <a:gd name="connsiteY5" fmla="*/ 3690 h 3689"/>
                <a:gd name="connsiteX6" fmla="*/ 0 w 328"/>
                <a:gd name="connsiteY6" fmla="*/ 3690 h 3689"/>
                <a:gd name="connsiteX7" fmla="*/ 0 w 328"/>
                <a:gd name="connsiteY7" fmla="*/ 3690 h 3689"/>
                <a:gd name="connsiteX8" fmla="*/ 0 w 328"/>
                <a:gd name="connsiteY8" fmla="*/ 3690 h 3689"/>
                <a:gd name="connsiteX9" fmla="*/ 0 w 328"/>
                <a:gd name="connsiteY9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" h="3689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lose/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034744D9-E360-43BA-B054-BEBB55F658FC}"/>
                </a:ext>
              </a:extLst>
            </p:cNvPr>
            <p:cNvSpPr/>
            <p:nvPr/>
          </p:nvSpPr>
          <p:spPr>
            <a:xfrm>
              <a:off x="9975144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49A6541B-C47B-47AC-B0DE-913D6F98F0D0}"/>
                </a:ext>
              </a:extLst>
            </p:cNvPr>
            <p:cNvSpPr/>
            <p:nvPr/>
          </p:nvSpPr>
          <p:spPr>
            <a:xfrm>
              <a:off x="9978834" y="184886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  <a:gd name="connsiteX4" fmla="*/ 0 w 73800"/>
                <a:gd name="connsiteY4" fmla="*/ 0 h 4427"/>
                <a:gd name="connsiteX5" fmla="*/ 0 w 73800"/>
                <a:gd name="connsiteY5" fmla="*/ 0 h 4427"/>
                <a:gd name="connsiteX6" fmla="*/ 0 w 73800"/>
                <a:gd name="connsiteY6" fmla="*/ 0 h 4427"/>
                <a:gd name="connsiteX7" fmla="*/ 0 w 73800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3A1CA8B8-0B73-4D68-B503-231E2111FB0D}"/>
                </a:ext>
              </a:extLst>
            </p:cNvPr>
            <p:cNvSpPr/>
            <p:nvPr/>
          </p:nvSpPr>
          <p:spPr>
            <a:xfrm>
              <a:off x="9969977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2C994E4E-BC77-438C-99BF-ADD2CB65C517}"/>
                </a:ext>
              </a:extLst>
            </p:cNvPr>
            <p:cNvSpPr/>
            <p:nvPr/>
          </p:nvSpPr>
          <p:spPr>
            <a:xfrm>
              <a:off x="9975144" y="1845171"/>
              <a:ext cx="4427" cy="3689"/>
            </a:xfrm>
            <a:custGeom>
              <a:avLst/>
              <a:gdLst>
                <a:gd name="connsiteX0" fmla="*/ 0 w 4427"/>
                <a:gd name="connsiteY0" fmla="*/ 3690 h 3689"/>
                <a:gd name="connsiteX1" fmla="*/ 0 w 4427"/>
                <a:gd name="connsiteY1" fmla="*/ 3690 h 3689"/>
                <a:gd name="connsiteX2" fmla="*/ 4428 w 4427"/>
                <a:gd name="connsiteY2" fmla="*/ 3690 h 3689"/>
                <a:gd name="connsiteX3" fmla="*/ 0 w 4427"/>
                <a:gd name="connsiteY3" fmla="*/ 3690 h 3689"/>
                <a:gd name="connsiteX4" fmla="*/ 0 w 4427"/>
                <a:gd name="connsiteY4" fmla="*/ 3690 h 3689"/>
                <a:gd name="connsiteX5" fmla="*/ 0 w 4427"/>
                <a:gd name="connsiteY5" fmla="*/ 3690 h 3689"/>
                <a:gd name="connsiteX6" fmla="*/ 0 w 4427"/>
                <a:gd name="connsiteY6" fmla="*/ 3690 h 3689"/>
                <a:gd name="connsiteX7" fmla="*/ 0 w 4427"/>
                <a:gd name="connsiteY7" fmla="*/ 3690 h 3689"/>
                <a:gd name="connsiteX8" fmla="*/ 0 w 4427"/>
                <a:gd name="connsiteY8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3689">
                  <a:moveTo>
                    <a:pt x="0" y="3690"/>
                  </a:moveTo>
                  <a:lnTo>
                    <a:pt x="0" y="3690"/>
                  </a:lnTo>
                  <a:lnTo>
                    <a:pt x="4428" y="3690"/>
                  </a:lnTo>
                  <a:lnTo>
                    <a:pt x="0" y="3690"/>
                  </a:lnTo>
                  <a:close/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880524F-9EB3-447E-904D-D061EDA067CD}"/>
                </a:ext>
              </a:extLst>
            </p:cNvPr>
            <p:cNvSpPr/>
            <p:nvPr/>
          </p:nvSpPr>
          <p:spPr>
            <a:xfrm>
              <a:off x="9964073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7BEABF49-8F30-4E6B-94BE-FBAEB701B8CD}"/>
                </a:ext>
              </a:extLst>
            </p:cNvPr>
            <p:cNvSpPr/>
            <p:nvPr/>
          </p:nvSpPr>
          <p:spPr>
            <a:xfrm>
              <a:off x="9966288" y="1844432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  <a:gd name="connsiteX5" fmla="*/ 0 w 73800"/>
                <a:gd name="connsiteY5" fmla="*/ 4428 h 4427"/>
                <a:gd name="connsiteX6" fmla="*/ 0 w 73800"/>
                <a:gd name="connsiteY6" fmla="*/ 4428 h 4427"/>
                <a:gd name="connsiteX7" fmla="*/ 0 w 73800"/>
                <a:gd name="connsiteY7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EAB86FB-11B5-4864-BAB6-2EDE0647C12D}"/>
                </a:ext>
              </a:extLst>
            </p:cNvPr>
            <p:cNvSpPr/>
            <p:nvPr/>
          </p:nvSpPr>
          <p:spPr>
            <a:xfrm>
              <a:off x="9958169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BEF4B019-2E6C-4449-9437-391FD983B3E7}"/>
                </a:ext>
              </a:extLst>
            </p:cNvPr>
            <p:cNvSpPr/>
            <p:nvPr/>
          </p:nvSpPr>
          <p:spPr>
            <a:xfrm>
              <a:off x="9960384" y="184886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  <a:gd name="connsiteX4" fmla="*/ 0 w 73800"/>
                <a:gd name="connsiteY4" fmla="*/ 0 h 4427"/>
                <a:gd name="connsiteX5" fmla="*/ 0 w 73800"/>
                <a:gd name="connsiteY5" fmla="*/ 0 h 4427"/>
                <a:gd name="connsiteX6" fmla="*/ 0 w 73800"/>
                <a:gd name="connsiteY6" fmla="*/ 0 h 4427"/>
                <a:gd name="connsiteX7" fmla="*/ 0 w 73800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628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61121" y="1849599"/>
              <a:ext cx="2214" cy="4427"/>
              <a:chOff x="9961121" y="1849599"/>
              <a:chExt cx="2214" cy="4427"/>
            </a:xfrm>
          </p:grpSpPr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F3BF1783-5B3A-42C4-9828-F1BD7A29658E}"/>
                  </a:ext>
                </a:extLst>
              </p:cNvPr>
              <p:cNvSpPr/>
              <p:nvPr/>
            </p:nvSpPr>
            <p:spPr>
              <a:xfrm>
                <a:off x="9961121" y="1851812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DDA78C10-F215-4AF8-B101-716C2E98F8AB}"/>
                  </a:ext>
                </a:extLst>
              </p:cNvPr>
              <p:cNvSpPr/>
              <p:nvPr/>
            </p:nvSpPr>
            <p:spPr>
              <a:xfrm>
                <a:off x="9963336" y="1849599"/>
                <a:ext cx="73800" cy="4427"/>
              </a:xfrm>
              <a:custGeom>
                <a:avLst/>
                <a:gdLst>
                  <a:gd name="connsiteX0" fmla="*/ 0 w 73800"/>
                  <a:gd name="connsiteY0" fmla="*/ 4428 h 4427"/>
                  <a:gd name="connsiteX1" fmla="*/ 0 w 73800"/>
                  <a:gd name="connsiteY1" fmla="*/ 0 h 4427"/>
                  <a:gd name="connsiteX2" fmla="*/ 0 w 73800"/>
                  <a:gd name="connsiteY2" fmla="*/ 4428 h 4427"/>
                  <a:gd name="connsiteX3" fmla="*/ 0 w 73800"/>
                  <a:gd name="connsiteY3" fmla="*/ 738 h 4427"/>
                  <a:gd name="connsiteX4" fmla="*/ 0 w 73800"/>
                  <a:gd name="connsiteY4" fmla="*/ 738 h 4427"/>
                  <a:gd name="connsiteX5" fmla="*/ 0 w 73800"/>
                  <a:gd name="connsiteY5" fmla="*/ 738 h 4427"/>
                  <a:gd name="connsiteX6" fmla="*/ 0 w 73800"/>
                  <a:gd name="connsiteY6" fmla="*/ 73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800" h="4427">
                    <a:moveTo>
                      <a:pt x="0" y="4428"/>
                    </a:moveTo>
                    <a:lnTo>
                      <a:pt x="0" y="0"/>
                    </a:lnTo>
                    <a:lnTo>
                      <a:pt x="0" y="4428"/>
                    </a:lnTo>
                    <a:close/>
                    <a:moveTo>
                      <a:pt x="0" y="738"/>
                    </a:moveTo>
                    <a:lnTo>
                      <a:pt x="0" y="738"/>
                    </a:lnTo>
                    <a:lnTo>
                      <a:pt x="0" y="738"/>
                    </a:lnTo>
                    <a:lnTo>
                      <a:pt x="0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631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62597" y="1855503"/>
              <a:ext cx="2131" cy="4427"/>
              <a:chOff x="9962597" y="1855503"/>
              <a:chExt cx="2131" cy="4427"/>
            </a:xfrm>
          </p:grpSpPr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C7DF4735-2146-4FF1-9DFE-D25A7828F244}"/>
                  </a:ext>
                </a:extLst>
              </p:cNvPr>
              <p:cNvSpPr/>
              <p:nvPr/>
            </p:nvSpPr>
            <p:spPr>
              <a:xfrm>
                <a:off x="9962597" y="1857716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EC838D83-C4A4-40D7-9011-42A5000719E8}"/>
                  </a:ext>
                </a:extLst>
              </p:cNvPr>
              <p:cNvSpPr/>
              <p:nvPr/>
            </p:nvSpPr>
            <p:spPr>
              <a:xfrm>
                <a:off x="9964073" y="1855503"/>
                <a:ext cx="655" cy="4427"/>
              </a:xfrm>
              <a:custGeom>
                <a:avLst/>
                <a:gdLst>
                  <a:gd name="connsiteX0" fmla="*/ 0 w 655"/>
                  <a:gd name="connsiteY0" fmla="*/ 4428 h 4427"/>
                  <a:gd name="connsiteX1" fmla="*/ 0 w 655"/>
                  <a:gd name="connsiteY1" fmla="*/ 0 h 4427"/>
                  <a:gd name="connsiteX2" fmla="*/ 0 w 655"/>
                  <a:gd name="connsiteY2" fmla="*/ 0 h 4427"/>
                  <a:gd name="connsiteX3" fmla="*/ 0 w 655"/>
                  <a:gd name="connsiteY3" fmla="*/ 4428 h 4427"/>
                  <a:gd name="connsiteX4" fmla="*/ 0 w 655"/>
                  <a:gd name="connsiteY4" fmla="*/ 4428 h 4427"/>
                  <a:gd name="connsiteX5" fmla="*/ 0 w 655"/>
                  <a:gd name="connsiteY5" fmla="*/ 4428 h 4427"/>
                  <a:gd name="connsiteX6" fmla="*/ 0 w 655"/>
                  <a:gd name="connsiteY6" fmla="*/ 4428 h 4427"/>
                  <a:gd name="connsiteX7" fmla="*/ 0 w 655"/>
                  <a:gd name="connsiteY7" fmla="*/ 4428 h 4427"/>
                  <a:gd name="connsiteX8" fmla="*/ 0 w 655"/>
                  <a:gd name="connsiteY8" fmla="*/ 73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" h="4427">
                    <a:moveTo>
                      <a:pt x="0" y="4428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476" y="4428"/>
                      <a:pt x="0" y="4428"/>
                    </a:cubicBez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cubicBezTo>
                      <a:pt x="0" y="4428"/>
                      <a:pt x="0" y="4428"/>
                      <a:pt x="0" y="4428"/>
                    </a:cubicBezTo>
                    <a:cubicBezTo>
                      <a:pt x="0" y="4428"/>
                      <a:pt x="1476" y="738"/>
                      <a:pt x="0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63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62597" y="1862145"/>
              <a:ext cx="2214" cy="3689"/>
              <a:chOff x="9962597" y="1862145"/>
              <a:chExt cx="2214" cy="3689"/>
            </a:xfrm>
          </p:grpSpPr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73B7F3BE-0C59-4ED8-BD2F-B7DA1B691254}"/>
                  </a:ext>
                </a:extLst>
              </p:cNvPr>
              <p:cNvSpPr/>
              <p:nvPr/>
            </p:nvSpPr>
            <p:spPr>
              <a:xfrm>
                <a:off x="9962597" y="1863621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D0EA9140-DAAC-49EF-8EDC-7C9C7DB802CD}"/>
                  </a:ext>
                </a:extLst>
              </p:cNvPr>
              <p:cNvSpPr/>
              <p:nvPr/>
            </p:nvSpPr>
            <p:spPr>
              <a:xfrm>
                <a:off x="9964812" y="1862145"/>
                <a:ext cx="73800" cy="3689"/>
              </a:xfrm>
              <a:custGeom>
                <a:avLst/>
                <a:gdLst>
                  <a:gd name="connsiteX0" fmla="*/ 0 w 73800"/>
                  <a:gd name="connsiteY0" fmla="*/ 3690 h 3689"/>
                  <a:gd name="connsiteX1" fmla="*/ 0 w 73800"/>
                  <a:gd name="connsiteY1" fmla="*/ 3690 h 3689"/>
                  <a:gd name="connsiteX2" fmla="*/ 0 w 73800"/>
                  <a:gd name="connsiteY2" fmla="*/ 3690 h 3689"/>
                  <a:gd name="connsiteX3" fmla="*/ 0 w 73800"/>
                  <a:gd name="connsiteY3" fmla="*/ 3690 h 3689"/>
                  <a:gd name="connsiteX4" fmla="*/ 0 w 73800"/>
                  <a:gd name="connsiteY4" fmla="*/ 3690 h 3689"/>
                  <a:gd name="connsiteX5" fmla="*/ 0 w 73800"/>
                  <a:gd name="connsiteY5" fmla="*/ 3690 h 3689"/>
                  <a:gd name="connsiteX6" fmla="*/ 0 w 73800"/>
                  <a:gd name="connsiteY6" fmla="*/ 3690 h 3689"/>
                  <a:gd name="connsiteX7" fmla="*/ 0 w 73800"/>
                  <a:gd name="connsiteY7" fmla="*/ 3690 h 3689"/>
                  <a:gd name="connsiteX8" fmla="*/ 0 w 73800"/>
                  <a:gd name="connsiteY8" fmla="*/ 0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0" h="3689">
                    <a:moveTo>
                      <a:pt x="0" y="3690"/>
                    </a:moveTo>
                    <a:lnTo>
                      <a:pt x="0" y="3690"/>
                    </a:lnTo>
                    <a:lnTo>
                      <a:pt x="0" y="3690"/>
                    </a:lnTo>
                    <a:lnTo>
                      <a:pt x="0" y="3690"/>
                    </a:lnTo>
                    <a:close/>
                    <a:moveTo>
                      <a:pt x="0" y="3690"/>
                    </a:moveTo>
                    <a:cubicBezTo>
                      <a:pt x="0" y="3690"/>
                      <a:pt x="0" y="3690"/>
                      <a:pt x="0" y="3690"/>
                    </a:cubicBezTo>
                    <a:lnTo>
                      <a:pt x="0" y="3690"/>
                    </a:lnTo>
                    <a:lnTo>
                      <a:pt x="0" y="369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637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61121" y="1866573"/>
              <a:ext cx="1475" cy="4427"/>
              <a:chOff x="9961121" y="1866573"/>
              <a:chExt cx="1475" cy="4427"/>
            </a:xfrm>
          </p:grpSpPr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7B94E6AB-65CE-45FF-AB18-3E38C90407DD}"/>
                  </a:ext>
                </a:extLst>
              </p:cNvPr>
              <p:cNvSpPr/>
              <p:nvPr/>
            </p:nvSpPr>
            <p:spPr>
              <a:xfrm>
                <a:off x="9961121" y="1868786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68AEF669-43F2-464A-9A48-7CBD32F4999E}"/>
                  </a:ext>
                </a:extLst>
              </p:cNvPr>
              <p:cNvSpPr/>
              <p:nvPr/>
            </p:nvSpPr>
            <p:spPr>
              <a:xfrm>
                <a:off x="9962597" y="1866573"/>
                <a:ext cx="73800" cy="4427"/>
              </a:xfrm>
              <a:custGeom>
                <a:avLst/>
                <a:gdLst>
                  <a:gd name="connsiteX0" fmla="*/ 0 w 73800"/>
                  <a:gd name="connsiteY0" fmla="*/ 4428 h 4427"/>
                  <a:gd name="connsiteX1" fmla="*/ 0 w 73800"/>
                  <a:gd name="connsiteY1" fmla="*/ 0 h 4427"/>
                  <a:gd name="connsiteX2" fmla="*/ 0 w 73800"/>
                  <a:gd name="connsiteY2" fmla="*/ 4428 h 4427"/>
                  <a:gd name="connsiteX3" fmla="*/ 0 w 73800"/>
                  <a:gd name="connsiteY3" fmla="*/ 4428 h 4427"/>
                  <a:gd name="connsiteX4" fmla="*/ 0 w 73800"/>
                  <a:gd name="connsiteY4" fmla="*/ 4428 h 4427"/>
                  <a:gd name="connsiteX5" fmla="*/ 0 w 73800"/>
                  <a:gd name="connsiteY5" fmla="*/ 4428 h 4427"/>
                  <a:gd name="connsiteX6" fmla="*/ 0 w 73800"/>
                  <a:gd name="connsiteY6" fmla="*/ 442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800" h="4427">
                    <a:moveTo>
                      <a:pt x="0" y="4428"/>
                    </a:moveTo>
                    <a:lnTo>
                      <a:pt x="0" y="0"/>
                    </a:lnTo>
                    <a:lnTo>
                      <a:pt x="0" y="4428"/>
                    </a:ln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cubicBezTo>
                      <a:pt x="0" y="4428"/>
                      <a:pt x="0" y="4428"/>
                      <a:pt x="0" y="44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640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957432" y="1871738"/>
              <a:ext cx="2213" cy="3690"/>
              <a:chOff x="9957432" y="1871738"/>
              <a:chExt cx="2213" cy="3690"/>
            </a:xfrm>
          </p:grpSpPr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1B630FC1-CC7D-4FCA-B6C8-FB569AB20C50}"/>
                  </a:ext>
                </a:extLst>
              </p:cNvPr>
              <p:cNvSpPr/>
              <p:nvPr/>
            </p:nvSpPr>
            <p:spPr>
              <a:xfrm>
                <a:off x="9957432" y="1873214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39D908B7-6755-4BF2-9FC8-9B9581589C87}"/>
                  </a:ext>
                </a:extLst>
              </p:cNvPr>
              <p:cNvSpPr/>
              <p:nvPr/>
            </p:nvSpPr>
            <p:spPr>
              <a:xfrm>
                <a:off x="9959645" y="1871738"/>
                <a:ext cx="73800" cy="3690"/>
              </a:xfrm>
              <a:custGeom>
                <a:avLst/>
                <a:gdLst>
                  <a:gd name="connsiteX0" fmla="*/ 0 w 73800"/>
                  <a:gd name="connsiteY0" fmla="*/ 3690 h 3690"/>
                  <a:gd name="connsiteX1" fmla="*/ 0 w 73800"/>
                  <a:gd name="connsiteY1" fmla="*/ 3690 h 3690"/>
                  <a:gd name="connsiteX2" fmla="*/ 0 w 73800"/>
                  <a:gd name="connsiteY2" fmla="*/ 3690 h 3690"/>
                  <a:gd name="connsiteX3" fmla="*/ 0 w 73800"/>
                  <a:gd name="connsiteY3" fmla="*/ 3690 h 3690"/>
                  <a:gd name="connsiteX4" fmla="*/ 0 w 73800"/>
                  <a:gd name="connsiteY4" fmla="*/ 3690 h 3690"/>
                  <a:gd name="connsiteX5" fmla="*/ 0 w 73800"/>
                  <a:gd name="connsiteY5" fmla="*/ 0 h 3690"/>
                  <a:gd name="connsiteX6" fmla="*/ 0 w 73800"/>
                  <a:gd name="connsiteY6" fmla="*/ 0 h 3690"/>
                  <a:gd name="connsiteX7" fmla="*/ 0 w 73800"/>
                  <a:gd name="connsiteY7" fmla="*/ 0 h 3690"/>
                  <a:gd name="connsiteX8" fmla="*/ 0 w 73800"/>
                  <a:gd name="connsiteY8" fmla="*/ 0 h 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0" h="3690">
                    <a:moveTo>
                      <a:pt x="0" y="3690"/>
                    </a:moveTo>
                    <a:cubicBezTo>
                      <a:pt x="0" y="3690"/>
                      <a:pt x="0" y="3690"/>
                      <a:pt x="0" y="3690"/>
                    </a:cubicBezTo>
                    <a:lnTo>
                      <a:pt x="0" y="3690"/>
                    </a:lnTo>
                    <a:lnTo>
                      <a:pt x="0" y="3690"/>
                    </a:lnTo>
                    <a:lnTo>
                      <a:pt x="0" y="3690"/>
                    </a:ln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3F33FEEF-3091-4A4D-90F0-79EDE582145B}"/>
                </a:ext>
              </a:extLst>
            </p:cNvPr>
            <p:cNvSpPr/>
            <p:nvPr/>
          </p:nvSpPr>
          <p:spPr>
            <a:xfrm>
              <a:off x="9953742" y="18429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86A73D42-63F2-49DD-A368-622CEC9727DF}"/>
                </a:ext>
              </a:extLst>
            </p:cNvPr>
            <p:cNvSpPr/>
            <p:nvPr/>
          </p:nvSpPr>
          <p:spPr>
            <a:xfrm>
              <a:off x="9955218" y="1840743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738 h 4427"/>
                <a:gd name="connsiteX4" fmla="*/ 0 w 73800"/>
                <a:gd name="connsiteY4" fmla="*/ 738 h 4427"/>
                <a:gd name="connsiteX5" fmla="*/ 0 w 73800"/>
                <a:gd name="connsiteY5" fmla="*/ 738 h 4427"/>
                <a:gd name="connsiteX6" fmla="*/ 0 w 73800"/>
                <a:gd name="connsiteY6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close/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52F2125-D1D2-4DAF-BEA1-BBCC6AB9A6BB}"/>
                </a:ext>
              </a:extLst>
            </p:cNvPr>
            <p:cNvSpPr/>
            <p:nvPr/>
          </p:nvSpPr>
          <p:spPr>
            <a:xfrm>
              <a:off x="9947838" y="18400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05EDB762-4A86-4193-AFD0-8570BDB851A0}"/>
                </a:ext>
              </a:extLst>
            </p:cNvPr>
            <p:cNvSpPr/>
            <p:nvPr/>
          </p:nvSpPr>
          <p:spPr>
            <a:xfrm>
              <a:off x="9950051" y="184221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0 w 4427"/>
                <a:gd name="connsiteY1" fmla="*/ 0 h 73800"/>
                <a:gd name="connsiteX2" fmla="*/ 4428 w 4427"/>
                <a:gd name="connsiteY2" fmla="*/ 0 h 73800"/>
                <a:gd name="connsiteX3" fmla="*/ 0 w 4427"/>
                <a:gd name="connsiteY3" fmla="*/ 0 h 73800"/>
                <a:gd name="connsiteX4" fmla="*/ 0 w 4427"/>
                <a:gd name="connsiteY4" fmla="*/ 0 h 73800"/>
                <a:gd name="connsiteX5" fmla="*/ 0 w 4427"/>
                <a:gd name="connsiteY5" fmla="*/ 0 h 73800"/>
                <a:gd name="connsiteX6" fmla="*/ 0 w 4427"/>
                <a:gd name="connsiteY6" fmla="*/ 0 h 73800"/>
                <a:gd name="connsiteX7" fmla="*/ 0 w 4427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F4B6BB9C-5D3C-4C6B-B81E-0156C387FC0A}"/>
                </a:ext>
              </a:extLst>
            </p:cNvPr>
            <p:cNvSpPr/>
            <p:nvPr/>
          </p:nvSpPr>
          <p:spPr>
            <a:xfrm>
              <a:off x="9941934" y="18377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B63BB8F3-3FF5-4D90-B587-8B8B5C3D126D}"/>
                </a:ext>
              </a:extLst>
            </p:cNvPr>
            <p:cNvSpPr/>
            <p:nvPr/>
          </p:nvSpPr>
          <p:spPr>
            <a:xfrm>
              <a:off x="9944147" y="1840005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0 w 4427"/>
                <a:gd name="connsiteY1" fmla="*/ 0 h 73800"/>
                <a:gd name="connsiteX2" fmla="*/ 4428 w 4427"/>
                <a:gd name="connsiteY2" fmla="*/ 0 h 73800"/>
                <a:gd name="connsiteX3" fmla="*/ 0 w 4427"/>
                <a:gd name="connsiteY3" fmla="*/ 0 h 73800"/>
                <a:gd name="connsiteX4" fmla="*/ 0 w 4427"/>
                <a:gd name="connsiteY4" fmla="*/ 0 h 73800"/>
                <a:gd name="connsiteX5" fmla="*/ 0 w 4427"/>
                <a:gd name="connsiteY5" fmla="*/ 0 h 73800"/>
                <a:gd name="connsiteX6" fmla="*/ 0 w 4427"/>
                <a:gd name="connsiteY6" fmla="*/ 0 h 73800"/>
                <a:gd name="connsiteX7" fmla="*/ 0 w 4427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FAC07E07-E70C-41F5-A40B-21F47CFD5853}"/>
                </a:ext>
              </a:extLst>
            </p:cNvPr>
            <p:cNvSpPr/>
            <p:nvPr/>
          </p:nvSpPr>
          <p:spPr>
            <a:xfrm>
              <a:off x="9936029" y="18370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0CECDED9-C097-43C3-B174-D9E7A19171FF}"/>
                </a:ext>
              </a:extLst>
            </p:cNvPr>
            <p:cNvSpPr/>
            <p:nvPr/>
          </p:nvSpPr>
          <p:spPr>
            <a:xfrm>
              <a:off x="9937505" y="1834838"/>
              <a:ext cx="656" cy="4427"/>
            </a:xfrm>
            <a:custGeom>
              <a:avLst/>
              <a:gdLst>
                <a:gd name="connsiteX0" fmla="*/ 0 w 656"/>
                <a:gd name="connsiteY0" fmla="*/ 4428 h 4427"/>
                <a:gd name="connsiteX1" fmla="*/ 0 w 656"/>
                <a:gd name="connsiteY1" fmla="*/ 0 h 4427"/>
                <a:gd name="connsiteX2" fmla="*/ 0 w 656"/>
                <a:gd name="connsiteY2" fmla="*/ 4428 h 4427"/>
                <a:gd name="connsiteX3" fmla="*/ 0 w 656"/>
                <a:gd name="connsiteY3" fmla="*/ 4428 h 4427"/>
                <a:gd name="connsiteX4" fmla="*/ 0 w 656"/>
                <a:gd name="connsiteY4" fmla="*/ 4428 h 4427"/>
                <a:gd name="connsiteX5" fmla="*/ 0 w 656"/>
                <a:gd name="connsiteY5" fmla="*/ 4428 h 4427"/>
                <a:gd name="connsiteX6" fmla="*/ 0 w 656"/>
                <a:gd name="connsiteY6" fmla="*/ 4428 h 4427"/>
                <a:gd name="connsiteX7" fmla="*/ 0 w 656"/>
                <a:gd name="connsiteY7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1476" y="738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916996F9-A96F-4AB7-B061-81C333488A5A}"/>
                </a:ext>
              </a:extLst>
            </p:cNvPr>
            <p:cNvSpPr/>
            <p:nvPr/>
          </p:nvSpPr>
          <p:spPr>
            <a:xfrm>
              <a:off x="9929388" y="1837053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D3F3C20C-1376-4B15-9633-4619B1A25035}"/>
                </a:ext>
              </a:extLst>
            </p:cNvPr>
            <p:cNvSpPr/>
            <p:nvPr/>
          </p:nvSpPr>
          <p:spPr>
            <a:xfrm>
              <a:off x="9931601" y="1834838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  <a:gd name="connsiteX5" fmla="*/ 0 w 73800"/>
                <a:gd name="connsiteY5" fmla="*/ 4428 h 4427"/>
                <a:gd name="connsiteX6" fmla="*/ 0 w 73800"/>
                <a:gd name="connsiteY6" fmla="*/ 4428 h 4427"/>
                <a:gd name="connsiteX7" fmla="*/ 0 w 73800"/>
                <a:gd name="connsiteY7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F94998D9-E969-4169-9B05-811D7DED8D75}"/>
                </a:ext>
              </a:extLst>
            </p:cNvPr>
            <p:cNvSpPr/>
            <p:nvPr/>
          </p:nvSpPr>
          <p:spPr>
            <a:xfrm>
              <a:off x="9923484" y="18385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AD4D62C4-C877-45E1-B3A4-738F2217356B}"/>
                </a:ext>
              </a:extLst>
            </p:cNvPr>
            <p:cNvSpPr/>
            <p:nvPr/>
          </p:nvSpPr>
          <p:spPr>
            <a:xfrm>
              <a:off x="9924960" y="1835577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  <a:gd name="connsiteX2" fmla="*/ 0 w 73800"/>
                <a:gd name="connsiteY2" fmla="*/ 0 h 5166"/>
                <a:gd name="connsiteX3" fmla="*/ 0 w 73800"/>
                <a:gd name="connsiteY3" fmla="*/ 5166 h 5166"/>
                <a:gd name="connsiteX4" fmla="*/ 0 w 73800"/>
                <a:gd name="connsiteY4" fmla="*/ 738 h 5166"/>
                <a:gd name="connsiteX5" fmla="*/ 0 w 73800"/>
                <a:gd name="connsiteY5" fmla="*/ 738 h 5166"/>
                <a:gd name="connsiteX6" fmla="*/ 0 w 73800"/>
                <a:gd name="connsiteY6" fmla="*/ 738 h 5166"/>
                <a:gd name="connsiteX7" fmla="*/ 0 w 73800"/>
                <a:gd name="connsiteY7" fmla="*/ 738 h 5166"/>
                <a:gd name="connsiteX8" fmla="*/ 0 w 73800"/>
                <a:gd name="connsiteY8" fmla="*/ 73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close/>
                  <a:moveTo>
                    <a:pt x="0" y="738"/>
                  </a:move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BCD11274-F070-425F-B1FA-64A81AC642F4}"/>
                </a:ext>
              </a:extLst>
            </p:cNvPr>
            <p:cNvSpPr/>
            <p:nvPr/>
          </p:nvSpPr>
          <p:spPr>
            <a:xfrm>
              <a:off x="9917579" y="18400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74674E8D-2766-4AE4-B836-B70CB60E9A06}"/>
                </a:ext>
              </a:extLst>
            </p:cNvPr>
            <p:cNvSpPr/>
            <p:nvPr/>
          </p:nvSpPr>
          <p:spPr>
            <a:xfrm>
              <a:off x="9919055" y="1838529"/>
              <a:ext cx="656" cy="3690"/>
            </a:xfrm>
            <a:custGeom>
              <a:avLst/>
              <a:gdLst>
                <a:gd name="connsiteX0" fmla="*/ 0 w 656"/>
                <a:gd name="connsiteY0" fmla="*/ 3690 h 3690"/>
                <a:gd name="connsiteX1" fmla="*/ 0 w 656"/>
                <a:gd name="connsiteY1" fmla="*/ 3690 h 3690"/>
                <a:gd name="connsiteX2" fmla="*/ 0 w 656"/>
                <a:gd name="connsiteY2" fmla="*/ 3690 h 3690"/>
                <a:gd name="connsiteX3" fmla="*/ 0 w 656"/>
                <a:gd name="connsiteY3" fmla="*/ 3690 h 3690"/>
                <a:gd name="connsiteX4" fmla="*/ 0 w 656"/>
                <a:gd name="connsiteY4" fmla="*/ 3690 h 3690"/>
                <a:gd name="connsiteX5" fmla="*/ 0 w 656"/>
                <a:gd name="connsiteY5" fmla="*/ 3690 h 3690"/>
                <a:gd name="connsiteX6" fmla="*/ 0 w 656"/>
                <a:gd name="connsiteY6" fmla="*/ 3690 h 3690"/>
                <a:gd name="connsiteX7" fmla="*/ 0 w 656"/>
                <a:gd name="connsiteY7" fmla="*/ 3690 h 3690"/>
                <a:gd name="connsiteX8" fmla="*/ 0 w 656"/>
                <a:gd name="connsiteY8" fmla="*/ 3690 h 3690"/>
                <a:gd name="connsiteX9" fmla="*/ 0 w 656"/>
                <a:gd name="connsiteY9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" h="3690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1476" y="3690"/>
                    <a:pt x="0" y="3690"/>
                  </a:cubicBezTo>
                  <a:close/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F77D3B63-84D0-43C4-833A-01B702A522C3}"/>
                </a:ext>
              </a:extLst>
            </p:cNvPr>
            <p:cNvSpPr/>
            <p:nvPr/>
          </p:nvSpPr>
          <p:spPr>
            <a:xfrm>
              <a:off x="9817949" y="1888712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F73DEF12-ABEA-4492-98F6-91903F6B7794}"/>
                </a:ext>
              </a:extLst>
            </p:cNvPr>
            <p:cNvSpPr/>
            <p:nvPr/>
          </p:nvSpPr>
          <p:spPr>
            <a:xfrm>
              <a:off x="9819425" y="1886499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738 h 4427"/>
                <a:gd name="connsiteX5" fmla="*/ 0 w 73800"/>
                <a:gd name="connsiteY5" fmla="*/ 738 h 4427"/>
                <a:gd name="connsiteX6" fmla="*/ 0 w 73800"/>
                <a:gd name="connsiteY6" fmla="*/ 738 h 4427"/>
                <a:gd name="connsiteX7" fmla="*/ 0 w 73800"/>
                <a:gd name="connsiteY7" fmla="*/ 738 h 4427"/>
                <a:gd name="connsiteX8" fmla="*/ 0 w 73800"/>
                <a:gd name="connsiteY8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480B3301-672A-4524-8F1B-D1B1F5236B2C}"/>
                </a:ext>
              </a:extLst>
            </p:cNvPr>
            <p:cNvSpPr/>
            <p:nvPr/>
          </p:nvSpPr>
          <p:spPr>
            <a:xfrm>
              <a:off x="9814997" y="18835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BEAD70-60F3-4560-8EC7-8760966649F1}"/>
                </a:ext>
              </a:extLst>
            </p:cNvPr>
            <p:cNvSpPr/>
            <p:nvPr/>
          </p:nvSpPr>
          <p:spPr>
            <a:xfrm>
              <a:off x="9817212" y="1882071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  <a:gd name="connsiteX5" fmla="*/ 0 w 73800"/>
                <a:gd name="connsiteY5" fmla="*/ 0 h 4427"/>
                <a:gd name="connsiteX6" fmla="*/ 0 w 73800"/>
                <a:gd name="connsiteY6" fmla="*/ 0 h 4427"/>
                <a:gd name="connsiteX7" fmla="*/ 0 w 73800"/>
                <a:gd name="connsiteY7" fmla="*/ 0 h 4427"/>
                <a:gd name="connsiteX8" fmla="*/ 0 w 73800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5CA92BDC-AC7A-4293-A8EF-FE8407B9DAB2}"/>
                </a:ext>
              </a:extLst>
            </p:cNvPr>
            <p:cNvSpPr/>
            <p:nvPr/>
          </p:nvSpPr>
          <p:spPr>
            <a:xfrm>
              <a:off x="9812784" y="18783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B4FF2C2-515E-49C8-A51B-399BBD789037}"/>
                </a:ext>
              </a:extLst>
            </p:cNvPr>
            <p:cNvSpPr/>
            <p:nvPr/>
          </p:nvSpPr>
          <p:spPr>
            <a:xfrm>
              <a:off x="9814997" y="1876166"/>
              <a:ext cx="73800" cy="4428"/>
            </a:xfrm>
            <a:custGeom>
              <a:avLst/>
              <a:gdLst>
                <a:gd name="connsiteX0" fmla="*/ 0 w 73800"/>
                <a:gd name="connsiteY0" fmla="*/ 4428 h 4428"/>
                <a:gd name="connsiteX1" fmla="*/ 0 w 73800"/>
                <a:gd name="connsiteY1" fmla="*/ 0 h 4428"/>
                <a:gd name="connsiteX2" fmla="*/ 0 w 73800"/>
                <a:gd name="connsiteY2" fmla="*/ 4428 h 4428"/>
                <a:gd name="connsiteX3" fmla="*/ 0 w 73800"/>
                <a:gd name="connsiteY3" fmla="*/ 4428 h 4428"/>
                <a:gd name="connsiteX4" fmla="*/ 0 w 73800"/>
                <a:gd name="connsiteY4" fmla="*/ 4428 h 4428"/>
                <a:gd name="connsiteX5" fmla="*/ 0 w 73800"/>
                <a:gd name="connsiteY5" fmla="*/ 4428 h 4428"/>
                <a:gd name="connsiteX6" fmla="*/ 0 w 73800"/>
                <a:gd name="connsiteY6" fmla="*/ 4428 h 4428"/>
                <a:gd name="connsiteX7" fmla="*/ 0 w 73800"/>
                <a:gd name="connsiteY7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8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3D54201B-C2CF-408A-9F25-F310D3BC6670}"/>
                </a:ext>
              </a:extLst>
            </p:cNvPr>
            <p:cNvSpPr/>
            <p:nvPr/>
          </p:nvSpPr>
          <p:spPr>
            <a:xfrm>
              <a:off x="9812784" y="18724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226C9D0E-AD72-469F-9B89-C4C34B35583C}"/>
                </a:ext>
              </a:extLst>
            </p:cNvPr>
            <p:cNvSpPr/>
            <p:nvPr/>
          </p:nvSpPr>
          <p:spPr>
            <a:xfrm>
              <a:off x="9814997" y="1871001"/>
              <a:ext cx="4427" cy="3689"/>
            </a:xfrm>
            <a:custGeom>
              <a:avLst/>
              <a:gdLst>
                <a:gd name="connsiteX0" fmla="*/ 0 w 4427"/>
                <a:gd name="connsiteY0" fmla="*/ 3690 h 3689"/>
                <a:gd name="connsiteX1" fmla="*/ 0 w 4427"/>
                <a:gd name="connsiteY1" fmla="*/ 3690 h 3689"/>
                <a:gd name="connsiteX2" fmla="*/ 4428 w 4427"/>
                <a:gd name="connsiteY2" fmla="*/ 3690 h 3689"/>
                <a:gd name="connsiteX3" fmla="*/ 0 w 4427"/>
                <a:gd name="connsiteY3" fmla="*/ 3690 h 3689"/>
                <a:gd name="connsiteX4" fmla="*/ 0 w 4427"/>
                <a:gd name="connsiteY4" fmla="*/ 3690 h 3689"/>
                <a:gd name="connsiteX5" fmla="*/ 0 w 4427"/>
                <a:gd name="connsiteY5" fmla="*/ 3690 h 3689"/>
                <a:gd name="connsiteX6" fmla="*/ 0 w 4427"/>
                <a:gd name="connsiteY6" fmla="*/ 3690 h 3689"/>
                <a:gd name="connsiteX7" fmla="*/ 0 w 4427"/>
                <a:gd name="connsiteY7" fmla="*/ 3690 h 3689"/>
                <a:gd name="connsiteX8" fmla="*/ 0 w 4427"/>
                <a:gd name="connsiteY8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3689">
                  <a:moveTo>
                    <a:pt x="0" y="3690"/>
                  </a:moveTo>
                  <a:lnTo>
                    <a:pt x="0" y="3690"/>
                  </a:lnTo>
                  <a:lnTo>
                    <a:pt x="4428" y="3690"/>
                  </a:lnTo>
                  <a:lnTo>
                    <a:pt x="0" y="3690"/>
                  </a:lnTo>
                  <a:close/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D5DC10AB-39A6-42DC-8C35-E7A3260B00E6}"/>
                </a:ext>
              </a:extLst>
            </p:cNvPr>
            <p:cNvSpPr/>
            <p:nvPr/>
          </p:nvSpPr>
          <p:spPr>
            <a:xfrm>
              <a:off x="9814260" y="186657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3EB761E5-8837-4831-8072-02777D95EB52}"/>
                </a:ext>
              </a:extLst>
            </p:cNvPr>
            <p:cNvSpPr/>
            <p:nvPr/>
          </p:nvSpPr>
          <p:spPr>
            <a:xfrm>
              <a:off x="9816473" y="1868049"/>
              <a:ext cx="4427" cy="737"/>
            </a:xfrm>
            <a:custGeom>
              <a:avLst/>
              <a:gdLst>
                <a:gd name="connsiteX0" fmla="*/ 0 w 4427"/>
                <a:gd name="connsiteY0" fmla="*/ 738 h 737"/>
                <a:gd name="connsiteX1" fmla="*/ 0 w 4427"/>
                <a:gd name="connsiteY1" fmla="*/ 738 h 737"/>
                <a:gd name="connsiteX2" fmla="*/ 4428 w 4427"/>
                <a:gd name="connsiteY2" fmla="*/ 738 h 737"/>
                <a:gd name="connsiteX3" fmla="*/ 0 w 4427"/>
                <a:gd name="connsiteY3" fmla="*/ 738 h 737"/>
                <a:gd name="connsiteX4" fmla="*/ 0 w 4427"/>
                <a:gd name="connsiteY4" fmla="*/ 738 h 737"/>
                <a:gd name="connsiteX5" fmla="*/ 0 w 4427"/>
                <a:gd name="connsiteY5" fmla="*/ 738 h 737"/>
                <a:gd name="connsiteX6" fmla="*/ 0 w 4427"/>
                <a:gd name="connsiteY6" fmla="*/ 738 h 737"/>
                <a:gd name="connsiteX7" fmla="*/ 0 w 4427"/>
                <a:gd name="connsiteY7" fmla="*/ 738 h 737"/>
                <a:gd name="connsiteX8" fmla="*/ 0 w 4427"/>
                <a:gd name="connsiteY8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737">
                  <a:moveTo>
                    <a:pt x="0" y="738"/>
                  </a:moveTo>
                  <a:lnTo>
                    <a:pt x="0" y="738"/>
                  </a:lnTo>
                  <a:lnTo>
                    <a:pt x="4428" y="738"/>
                  </a:lnTo>
                  <a:lnTo>
                    <a:pt x="0" y="738"/>
                  </a:lnTo>
                  <a:close/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ECE19AD4-9639-49BA-9F23-5D3723D28131}"/>
                </a:ext>
              </a:extLst>
            </p:cNvPr>
            <p:cNvSpPr/>
            <p:nvPr/>
          </p:nvSpPr>
          <p:spPr>
            <a:xfrm>
              <a:off x="9817212" y="18606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F3EAC5E7-CEEE-4B72-87FC-4F280B358C89}"/>
                </a:ext>
              </a:extLst>
            </p:cNvPr>
            <p:cNvSpPr/>
            <p:nvPr/>
          </p:nvSpPr>
          <p:spPr>
            <a:xfrm>
              <a:off x="9819425" y="1859193"/>
              <a:ext cx="4427" cy="4427"/>
            </a:xfrm>
            <a:custGeom>
              <a:avLst/>
              <a:gdLst>
                <a:gd name="connsiteX0" fmla="*/ 0 w 4427"/>
                <a:gd name="connsiteY0" fmla="*/ 4428 h 4427"/>
                <a:gd name="connsiteX1" fmla="*/ 0 w 4427"/>
                <a:gd name="connsiteY1" fmla="*/ 4428 h 4427"/>
                <a:gd name="connsiteX2" fmla="*/ 4428 w 4427"/>
                <a:gd name="connsiteY2" fmla="*/ 4428 h 4427"/>
                <a:gd name="connsiteX3" fmla="*/ 0 w 4427"/>
                <a:gd name="connsiteY3" fmla="*/ 4428 h 4427"/>
                <a:gd name="connsiteX4" fmla="*/ 0 w 4427"/>
                <a:gd name="connsiteY4" fmla="*/ 0 h 4427"/>
                <a:gd name="connsiteX5" fmla="*/ 0 w 4427"/>
                <a:gd name="connsiteY5" fmla="*/ 0 h 4427"/>
                <a:gd name="connsiteX6" fmla="*/ 0 w 4427"/>
                <a:gd name="connsiteY6" fmla="*/ 0 h 4427"/>
                <a:gd name="connsiteX7" fmla="*/ 0 w 4427"/>
                <a:gd name="connsiteY7" fmla="*/ 0 h 4427"/>
                <a:gd name="connsiteX8" fmla="*/ 0 w 4427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4427">
                  <a:moveTo>
                    <a:pt x="0" y="4428"/>
                  </a:moveTo>
                  <a:cubicBezTo>
                    <a:pt x="0" y="4428"/>
                    <a:pt x="0" y="4428"/>
                    <a:pt x="0" y="4428"/>
                  </a:cubicBezTo>
                  <a:lnTo>
                    <a:pt x="4428" y="4428"/>
                  </a:lnTo>
                  <a:cubicBezTo>
                    <a:pt x="4428" y="4428"/>
                    <a:pt x="1476" y="4428"/>
                    <a:pt x="0" y="4428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F5223AD-1C38-4677-B047-E129DD4A8108}"/>
                </a:ext>
              </a:extLst>
            </p:cNvPr>
            <p:cNvSpPr/>
            <p:nvPr/>
          </p:nvSpPr>
          <p:spPr>
            <a:xfrm>
              <a:off x="9821640" y="185697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45AACA61-388A-4B42-9FAE-25CC215EE700}"/>
                </a:ext>
              </a:extLst>
            </p:cNvPr>
            <p:cNvSpPr/>
            <p:nvPr/>
          </p:nvSpPr>
          <p:spPr>
            <a:xfrm>
              <a:off x="9823116" y="1854027"/>
              <a:ext cx="73800" cy="5166"/>
            </a:xfrm>
            <a:custGeom>
              <a:avLst/>
              <a:gdLst>
                <a:gd name="connsiteX0" fmla="*/ 0 w 73800"/>
                <a:gd name="connsiteY0" fmla="*/ 5166 h 5166"/>
                <a:gd name="connsiteX1" fmla="*/ 0 w 73800"/>
                <a:gd name="connsiteY1" fmla="*/ 0 h 5166"/>
                <a:gd name="connsiteX2" fmla="*/ 0 w 73800"/>
                <a:gd name="connsiteY2" fmla="*/ 0 h 5166"/>
                <a:gd name="connsiteX3" fmla="*/ 0 w 73800"/>
                <a:gd name="connsiteY3" fmla="*/ 5166 h 5166"/>
                <a:gd name="connsiteX4" fmla="*/ 0 w 73800"/>
                <a:gd name="connsiteY4" fmla="*/ 738 h 5166"/>
                <a:gd name="connsiteX5" fmla="*/ 0 w 73800"/>
                <a:gd name="connsiteY5" fmla="*/ 738 h 5166"/>
                <a:gd name="connsiteX6" fmla="*/ 0 w 73800"/>
                <a:gd name="connsiteY6" fmla="*/ 738 h 5166"/>
                <a:gd name="connsiteX7" fmla="*/ 0 w 73800"/>
                <a:gd name="connsiteY7" fmla="*/ 738 h 5166"/>
                <a:gd name="connsiteX8" fmla="*/ 0 w 73800"/>
                <a:gd name="connsiteY8" fmla="*/ 738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5166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166"/>
                  </a:lnTo>
                  <a:close/>
                  <a:moveTo>
                    <a:pt x="0" y="738"/>
                  </a:move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7FF4F613-6C63-40BE-91B8-89A465D1F1DE}"/>
                </a:ext>
              </a:extLst>
            </p:cNvPr>
            <p:cNvSpPr/>
            <p:nvPr/>
          </p:nvSpPr>
          <p:spPr>
            <a:xfrm>
              <a:off x="9827544" y="185328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2A998A82-1840-4769-B3C5-D40767AD62DF}"/>
                </a:ext>
              </a:extLst>
            </p:cNvPr>
            <p:cNvSpPr/>
            <p:nvPr/>
          </p:nvSpPr>
          <p:spPr>
            <a:xfrm>
              <a:off x="9827544" y="1851075"/>
              <a:ext cx="4427" cy="4427"/>
            </a:xfrm>
            <a:custGeom>
              <a:avLst/>
              <a:gdLst>
                <a:gd name="connsiteX0" fmla="*/ 0 w 4427"/>
                <a:gd name="connsiteY0" fmla="*/ 4428 h 4427"/>
                <a:gd name="connsiteX1" fmla="*/ 0 w 4427"/>
                <a:gd name="connsiteY1" fmla="*/ 4428 h 4427"/>
                <a:gd name="connsiteX2" fmla="*/ 4428 w 4427"/>
                <a:gd name="connsiteY2" fmla="*/ 4428 h 4427"/>
                <a:gd name="connsiteX3" fmla="*/ 0 w 4427"/>
                <a:gd name="connsiteY3" fmla="*/ 4428 h 4427"/>
                <a:gd name="connsiteX4" fmla="*/ 0 w 4427"/>
                <a:gd name="connsiteY4" fmla="*/ 0 h 4427"/>
                <a:gd name="connsiteX5" fmla="*/ 0 w 4427"/>
                <a:gd name="connsiteY5" fmla="*/ 0 h 4427"/>
                <a:gd name="connsiteX6" fmla="*/ 0 w 4427"/>
                <a:gd name="connsiteY6" fmla="*/ 0 h 4427"/>
                <a:gd name="connsiteX7" fmla="*/ 0 w 4427"/>
                <a:gd name="connsiteY7" fmla="*/ 0 h 4427"/>
                <a:gd name="connsiteX8" fmla="*/ 0 w 4427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4427">
                  <a:moveTo>
                    <a:pt x="0" y="4428"/>
                  </a:moveTo>
                  <a:lnTo>
                    <a:pt x="0" y="4428"/>
                  </a:lnTo>
                  <a:lnTo>
                    <a:pt x="4428" y="4428"/>
                  </a:ln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2D7B1B83-2DAB-427D-9D7A-F5B10171AAE6}"/>
                </a:ext>
              </a:extLst>
            </p:cNvPr>
            <p:cNvSpPr/>
            <p:nvPr/>
          </p:nvSpPr>
          <p:spPr>
            <a:xfrm>
              <a:off x="9831971" y="18495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1D572C7-C284-43B2-AB0A-8263A71E01AD}"/>
                </a:ext>
              </a:extLst>
            </p:cNvPr>
            <p:cNvSpPr/>
            <p:nvPr/>
          </p:nvSpPr>
          <p:spPr>
            <a:xfrm>
              <a:off x="9834186" y="1848123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  <a:gd name="connsiteX5" fmla="*/ 0 w 73800"/>
                <a:gd name="connsiteY5" fmla="*/ 0 h 4427"/>
                <a:gd name="connsiteX6" fmla="*/ 0 w 73800"/>
                <a:gd name="connsiteY6" fmla="*/ 0 h 4427"/>
                <a:gd name="connsiteX7" fmla="*/ 0 w 73800"/>
                <a:gd name="connsiteY7" fmla="*/ 0 h 4427"/>
                <a:gd name="connsiteX8" fmla="*/ 0 w 73800"/>
                <a:gd name="connsiteY8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31A3210-5A33-42F0-BAB8-659FC118D058}"/>
                </a:ext>
              </a:extLst>
            </p:cNvPr>
            <p:cNvSpPr/>
            <p:nvPr/>
          </p:nvSpPr>
          <p:spPr>
            <a:xfrm>
              <a:off x="9837875" y="18481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27560D7E-FC6F-45B9-8DF1-720CB0818E0C}"/>
                </a:ext>
              </a:extLst>
            </p:cNvPr>
            <p:cNvSpPr/>
            <p:nvPr/>
          </p:nvSpPr>
          <p:spPr>
            <a:xfrm>
              <a:off x="9840090" y="1846647"/>
              <a:ext cx="327" cy="3689"/>
            </a:xfrm>
            <a:custGeom>
              <a:avLst/>
              <a:gdLst>
                <a:gd name="connsiteX0" fmla="*/ 0 w 327"/>
                <a:gd name="connsiteY0" fmla="*/ 3690 h 3689"/>
                <a:gd name="connsiteX1" fmla="*/ 0 w 327"/>
                <a:gd name="connsiteY1" fmla="*/ 3690 h 3689"/>
                <a:gd name="connsiteX2" fmla="*/ 0 w 327"/>
                <a:gd name="connsiteY2" fmla="*/ 3690 h 3689"/>
                <a:gd name="connsiteX3" fmla="*/ 0 w 327"/>
                <a:gd name="connsiteY3" fmla="*/ 3690 h 3689"/>
                <a:gd name="connsiteX4" fmla="*/ 0 w 327"/>
                <a:gd name="connsiteY4" fmla="*/ 3690 h 3689"/>
                <a:gd name="connsiteX5" fmla="*/ 0 w 327"/>
                <a:gd name="connsiteY5" fmla="*/ 3690 h 3689"/>
                <a:gd name="connsiteX6" fmla="*/ 0 w 327"/>
                <a:gd name="connsiteY6" fmla="*/ 3690 h 3689"/>
                <a:gd name="connsiteX7" fmla="*/ 0 w 327"/>
                <a:gd name="connsiteY7" fmla="*/ 3690 h 3689"/>
                <a:gd name="connsiteX8" fmla="*/ 0 w 327"/>
                <a:gd name="connsiteY8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7" h="3689"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lose/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cubicBezTo>
                    <a:pt x="0" y="369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F158B27F-DAA5-4965-A2B7-CFA87A19F280}"/>
                </a:ext>
              </a:extLst>
            </p:cNvPr>
            <p:cNvSpPr/>
            <p:nvPr/>
          </p:nvSpPr>
          <p:spPr>
            <a:xfrm>
              <a:off x="9844518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65F1D9B8-9203-4D0B-B8F7-04DDD99DD180}"/>
                </a:ext>
              </a:extLst>
            </p:cNvPr>
            <p:cNvSpPr/>
            <p:nvPr/>
          </p:nvSpPr>
          <p:spPr>
            <a:xfrm>
              <a:off x="9846732" y="184886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  <a:gd name="connsiteX4" fmla="*/ 0 w 73800"/>
                <a:gd name="connsiteY4" fmla="*/ 0 h 4427"/>
                <a:gd name="connsiteX5" fmla="*/ 0 w 73800"/>
                <a:gd name="connsiteY5" fmla="*/ 0 h 4427"/>
                <a:gd name="connsiteX6" fmla="*/ 0 w 73800"/>
                <a:gd name="connsiteY6" fmla="*/ 0 h 4427"/>
                <a:gd name="connsiteX7" fmla="*/ 0 w 73800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52970DC6-B80E-4466-ABA6-AA87B62D4CC5}"/>
                </a:ext>
              </a:extLst>
            </p:cNvPr>
            <p:cNvSpPr/>
            <p:nvPr/>
          </p:nvSpPr>
          <p:spPr>
            <a:xfrm>
              <a:off x="9850421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E539542F-6250-4A00-B6E3-24151D37010A}"/>
                </a:ext>
              </a:extLst>
            </p:cNvPr>
            <p:cNvSpPr/>
            <p:nvPr/>
          </p:nvSpPr>
          <p:spPr>
            <a:xfrm>
              <a:off x="9852636" y="1845171"/>
              <a:ext cx="4427" cy="3689"/>
            </a:xfrm>
            <a:custGeom>
              <a:avLst/>
              <a:gdLst>
                <a:gd name="connsiteX0" fmla="*/ 0 w 4427"/>
                <a:gd name="connsiteY0" fmla="*/ 3690 h 3689"/>
                <a:gd name="connsiteX1" fmla="*/ 0 w 4427"/>
                <a:gd name="connsiteY1" fmla="*/ 3690 h 3689"/>
                <a:gd name="connsiteX2" fmla="*/ 4428 w 4427"/>
                <a:gd name="connsiteY2" fmla="*/ 3690 h 3689"/>
                <a:gd name="connsiteX3" fmla="*/ 0 w 4427"/>
                <a:gd name="connsiteY3" fmla="*/ 3690 h 3689"/>
                <a:gd name="connsiteX4" fmla="*/ 0 w 4427"/>
                <a:gd name="connsiteY4" fmla="*/ 3690 h 3689"/>
                <a:gd name="connsiteX5" fmla="*/ 0 w 4427"/>
                <a:gd name="connsiteY5" fmla="*/ 3690 h 3689"/>
                <a:gd name="connsiteX6" fmla="*/ 0 w 4427"/>
                <a:gd name="connsiteY6" fmla="*/ 3690 h 3689"/>
                <a:gd name="connsiteX7" fmla="*/ 0 w 4427"/>
                <a:gd name="connsiteY7" fmla="*/ 3690 h 3689"/>
                <a:gd name="connsiteX8" fmla="*/ 0 w 4427"/>
                <a:gd name="connsiteY8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7" h="3689">
                  <a:moveTo>
                    <a:pt x="0" y="3690"/>
                  </a:moveTo>
                  <a:lnTo>
                    <a:pt x="0" y="3690"/>
                  </a:lnTo>
                  <a:lnTo>
                    <a:pt x="4428" y="3690"/>
                  </a:lnTo>
                  <a:lnTo>
                    <a:pt x="0" y="3690"/>
                  </a:lnTo>
                  <a:close/>
                  <a:moveTo>
                    <a:pt x="0" y="3690"/>
                  </a:moveTo>
                  <a:cubicBezTo>
                    <a:pt x="0" y="3690"/>
                    <a:pt x="0" y="3690"/>
                    <a:pt x="0" y="3690"/>
                  </a:cubicBez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54900BFB-C741-41F7-AE52-ED94F9E41F67}"/>
                </a:ext>
              </a:extLst>
            </p:cNvPr>
            <p:cNvSpPr/>
            <p:nvPr/>
          </p:nvSpPr>
          <p:spPr>
            <a:xfrm>
              <a:off x="9857064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3173D6E5-A78B-42D5-BA5A-DEEB7C4D35F3}"/>
                </a:ext>
              </a:extLst>
            </p:cNvPr>
            <p:cNvSpPr/>
            <p:nvPr/>
          </p:nvSpPr>
          <p:spPr>
            <a:xfrm>
              <a:off x="9858540" y="1844432"/>
              <a:ext cx="655" cy="4427"/>
            </a:xfrm>
            <a:custGeom>
              <a:avLst/>
              <a:gdLst>
                <a:gd name="connsiteX0" fmla="*/ 0 w 655"/>
                <a:gd name="connsiteY0" fmla="*/ 4428 h 4427"/>
                <a:gd name="connsiteX1" fmla="*/ 0 w 655"/>
                <a:gd name="connsiteY1" fmla="*/ 0 h 4427"/>
                <a:gd name="connsiteX2" fmla="*/ 0 w 655"/>
                <a:gd name="connsiteY2" fmla="*/ 4428 h 4427"/>
                <a:gd name="connsiteX3" fmla="*/ 0 w 655"/>
                <a:gd name="connsiteY3" fmla="*/ 4428 h 4427"/>
                <a:gd name="connsiteX4" fmla="*/ 0 w 655"/>
                <a:gd name="connsiteY4" fmla="*/ 4428 h 4427"/>
                <a:gd name="connsiteX5" fmla="*/ 0 w 655"/>
                <a:gd name="connsiteY5" fmla="*/ 4428 h 4427"/>
                <a:gd name="connsiteX6" fmla="*/ 0 w 655"/>
                <a:gd name="connsiteY6" fmla="*/ 4428 h 4427"/>
                <a:gd name="connsiteX7" fmla="*/ 0 w 655"/>
                <a:gd name="connsiteY7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1476" y="738"/>
                    <a:pt x="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2AF59552-893A-4BD1-BDF0-DC6E340AD6C7}"/>
                </a:ext>
              </a:extLst>
            </p:cNvPr>
            <p:cNvSpPr/>
            <p:nvPr/>
          </p:nvSpPr>
          <p:spPr>
            <a:xfrm>
              <a:off x="9862968" y="18466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D08D532A-6560-4BEC-9E11-EFA1A360F523}"/>
                </a:ext>
              </a:extLst>
            </p:cNvPr>
            <p:cNvSpPr/>
            <p:nvPr/>
          </p:nvSpPr>
          <p:spPr>
            <a:xfrm>
              <a:off x="9865182" y="1848860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0 h 4427"/>
                <a:gd name="connsiteX3" fmla="*/ 0 w 73800"/>
                <a:gd name="connsiteY3" fmla="*/ 4428 h 4427"/>
                <a:gd name="connsiteX4" fmla="*/ 0 w 73800"/>
                <a:gd name="connsiteY4" fmla="*/ 0 h 4427"/>
                <a:gd name="connsiteX5" fmla="*/ 0 w 73800"/>
                <a:gd name="connsiteY5" fmla="*/ 0 h 4427"/>
                <a:gd name="connsiteX6" fmla="*/ 0 w 73800"/>
                <a:gd name="connsiteY6" fmla="*/ 0 h 4427"/>
                <a:gd name="connsiteX7" fmla="*/ 0 w 73800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685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60016" y="1849599"/>
              <a:ext cx="2131" cy="6641"/>
              <a:chOff x="9860016" y="1849599"/>
              <a:chExt cx="2131" cy="6641"/>
            </a:xfrm>
          </p:grpSpPr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39F533A5-452D-4549-BEB8-AEA3187823D3}"/>
                  </a:ext>
                </a:extLst>
              </p:cNvPr>
              <p:cNvSpPr/>
              <p:nvPr/>
            </p:nvSpPr>
            <p:spPr>
              <a:xfrm>
                <a:off x="9860016" y="1851812"/>
                <a:ext cx="73800" cy="4427"/>
              </a:xfrm>
              <a:custGeom>
                <a:avLst/>
                <a:gdLst>
                  <a:gd name="connsiteX0" fmla="*/ 0 w 73800"/>
                  <a:gd name="connsiteY0" fmla="*/ 0 h 4427"/>
                  <a:gd name="connsiteX1" fmla="*/ 0 w 73800"/>
                  <a:gd name="connsiteY1" fmla="*/ 0 h 4427"/>
                  <a:gd name="connsiteX2" fmla="*/ 0 w 73800"/>
                  <a:gd name="connsiteY2" fmla="*/ 4428 h 4427"/>
                  <a:gd name="connsiteX3" fmla="*/ 0 w 73800"/>
                  <a:gd name="connsiteY3" fmla="*/ 442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00" h="442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4428"/>
                    </a:lnTo>
                    <a:cubicBezTo>
                      <a:pt x="0" y="4428"/>
                      <a:pt x="0" y="4428"/>
                      <a:pt x="0" y="4428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BA12B456-69EB-4533-98CD-41F6472F0382}"/>
                  </a:ext>
                </a:extLst>
              </p:cNvPr>
              <p:cNvSpPr/>
              <p:nvPr/>
            </p:nvSpPr>
            <p:spPr>
              <a:xfrm>
                <a:off x="9861492" y="1849599"/>
                <a:ext cx="655" cy="4427"/>
              </a:xfrm>
              <a:custGeom>
                <a:avLst/>
                <a:gdLst>
                  <a:gd name="connsiteX0" fmla="*/ 0 w 655"/>
                  <a:gd name="connsiteY0" fmla="*/ 4428 h 4427"/>
                  <a:gd name="connsiteX1" fmla="*/ 0 w 655"/>
                  <a:gd name="connsiteY1" fmla="*/ 0 h 4427"/>
                  <a:gd name="connsiteX2" fmla="*/ 0 w 655"/>
                  <a:gd name="connsiteY2" fmla="*/ 0 h 4427"/>
                  <a:gd name="connsiteX3" fmla="*/ 0 w 655"/>
                  <a:gd name="connsiteY3" fmla="*/ 4428 h 4427"/>
                  <a:gd name="connsiteX4" fmla="*/ 0 w 655"/>
                  <a:gd name="connsiteY4" fmla="*/ 738 h 4427"/>
                  <a:gd name="connsiteX5" fmla="*/ 0 w 655"/>
                  <a:gd name="connsiteY5" fmla="*/ 738 h 4427"/>
                  <a:gd name="connsiteX6" fmla="*/ 0 w 655"/>
                  <a:gd name="connsiteY6" fmla="*/ 738 h 4427"/>
                  <a:gd name="connsiteX7" fmla="*/ 0 w 655"/>
                  <a:gd name="connsiteY7" fmla="*/ 738 h 4427"/>
                  <a:gd name="connsiteX8" fmla="*/ 0 w 655"/>
                  <a:gd name="connsiteY8" fmla="*/ 73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" h="4427">
                    <a:moveTo>
                      <a:pt x="0" y="4428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476" y="4428"/>
                      <a:pt x="0" y="4428"/>
                    </a:cubicBezTo>
                    <a:close/>
                    <a:moveTo>
                      <a:pt x="0" y="738"/>
                    </a:moveTo>
                    <a:lnTo>
                      <a:pt x="0" y="738"/>
                    </a:lnTo>
                    <a:lnTo>
                      <a:pt x="0" y="738"/>
                    </a:lnTo>
                    <a:cubicBezTo>
                      <a:pt x="0" y="738"/>
                      <a:pt x="0" y="738"/>
                      <a:pt x="0" y="738"/>
                    </a:cubicBezTo>
                    <a:cubicBezTo>
                      <a:pt x="0" y="738"/>
                      <a:pt x="1476" y="738"/>
                      <a:pt x="0" y="7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688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8540" y="1855503"/>
              <a:ext cx="2213" cy="4427"/>
              <a:chOff x="9858540" y="1855503"/>
              <a:chExt cx="2213" cy="4427"/>
            </a:xfrm>
          </p:grpSpPr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FA9B1951-39C5-4D14-910B-B133DC562CF7}"/>
                  </a:ext>
                </a:extLst>
              </p:cNvPr>
              <p:cNvSpPr/>
              <p:nvPr/>
            </p:nvSpPr>
            <p:spPr>
              <a:xfrm>
                <a:off x="9858540" y="1857716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65F2999C-E94E-4FC9-A5C0-A47323BCA639}"/>
                  </a:ext>
                </a:extLst>
              </p:cNvPr>
              <p:cNvSpPr/>
              <p:nvPr/>
            </p:nvSpPr>
            <p:spPr>
              <a:xfrm>
                <a:off x="9860753" y="1855503"/>
                <a:ext cx="73800" cy="4427"/>
              </a:xfrm>
              <a:custGeom>
                <a:avLst/>
                <a:gdLst>
                  <a:gd name="connsiteX0" fmla="*/ 0 w 73800"/>
                  <a:gd name="connsiteY0" fmla="*/ 4428 h 4427"/>
                  <a:gd name="connsiteX1" fmla="*/ 0 w 73800"/>
                  <a:gd name="connsiteY1" fmla="*/ 0 h 4427"/>
                  <a:gd name="connsiteX2" fmla="*/ 0 w 73800"/>
                  <a:gd name="connsiteY2" fmla="*/ 4428 h 4427"/>
                  <a:gd name="connsiteX3" fmla="*/ 0 w 73800"/>
                  <a:gd name="connsiteY3" fmla="*/ 4428 h 4427"/>
                  <a:gd name="connsiteX4" fmla="*/ 0 w 73800"/>
                  <a:gd name="connsiteY4" fmla="*/ 4428 h 4427"/>
                  <a:gd name="connsiteX5" fmla="*/ 0 w 73800"/>
                  <a:gd name="connsiteY5" fmla="*/ 4428 h 4427"/>
                  <a:gd name="connsiteX6" fmla="*/ 0 w 73800"/>
                  <a:gd name="connsiteY6" fmla="*/ 4428 h 4427"/>
                  <a:gd name="connsiteX7" fmla="*/ 0 w 73800"/>
                  <a:gd name="connsiteY7" fmla="*/ 4428 h 4427"/>
                  <a:gd name="connsiteX8" fmla="*/ 0 w 73800"/>
                  <a:gd name="connsiteY8" fmla="*/ 73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0" h="4427">
                    <a:moveTo>
                      <a:pt x="0" y="4428"/>
                    </a:moveTo>
                    <a:lnTo>
                      <a:pt x="0" y="0"/>
                    </a:lnTo>
                    <a:lnTo>
                      <a:pt x="0" y="4428"/>
                    </a:lnTo>
                    <a:lnTo>
                      <a:pt x="0" y="4428"/>
                    </a:ln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lnTo>
                      <a:pt x="0" y="4428"/>
                    </a:lnTo>
                    <a:lnTo>
                      <a:pt x="0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691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8540" y="1862145"/>
              <a:ext cx="2131" cy="3689"/>
              <a:chOff x="9858540" y="1862145"/>
              <a:chExt cx="2131" cy="3689"/>
            </a:xfrm>
          </p:grpSpPr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48454C16-4905-4BB7-8179-D07130C076F0}"/>
                  </a:ext>
                </a:extLst>
              </p:cNvPr>
              <p:cNvSpPr/>
              <p:nvPr/>
            </p:nvSpPr>
            <p:spPr>
              <a:xfrm>
                <a:off x="9858540" y="1863621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282836E1-2022-4D6B-A7AB-51A2D6EE6837}"/>
                  </a:ext>
                </a:extLst>
              </p:cNvPr>
              <p:cNvSpPr/>
              <p:nvPr/>
            </p:nvSpPr>
            <p:spPr>
              <a:xfrm>
                <a:off x="9860016" y="1862145"/>
                <a:ext cx="655" cy="3689"/>
              </a:xfrm>
              <a:custGeom>
                <a:avLst/>
                <a:gdLst>
                  <a:gd name="connsiteX0" fmla="*/ 0 w 655"/>
                  <a:gd name="connsiteY0" fmla="*/ 3690 h 3689"/>
                  <a:gd name="connsiteX1" fmla="*/ 0 w 655"/>
                  <a:gd name="connsiteY1" fmla="*/ 3690 h 3689"/>
                  <a:gd name="connsiteX2" fmla="*/ 0 w 655"/>
                  <a:gd name="connsiteY2" fmla="*/ 3690 h 3689"/>
                  <a:gd name="connsiteX3" fmla="*/ 0 w 655"/>
                  <a:gd name="connsiteY3" fmla="*/ 3690 h 3689"/>
                  <a:gd name="connsiteX4" fmla="*/ 0 w 655"/>
                  <a:gd name="connsiteY4" fmla="*/ 3690 h 3689"/>
                  <a:gd name="connsiteX5" fmla="*/ 0 w 655"/>
                  <a:gd name="connsiteY5" fmla="*/ 3690 h 3689"/>
                  <a:gd name="connsiteX6" fmla="*/ 0 w 655"/>
                  <a:gd name="connsiteY6" fmla="*/ 3690 h 3689"/>
                  <a:gd name="connsiteX7" fmla="*/ 0 w 655"/>
                  <a:gd name="connsiteY7" fmla="*/ 3690 h 3689"/>
                  <a:gd name="connsiteX8" fmla="*/ 0 w 655"/>
                  <a:gd name="connsiteY8" fmla="*/ 3690 h 3689"/>
                  <a:gd name="connsiteX9" fmla="*/ 0 w 655"/>
                  <a:gd name="connsiteY9" fmla="*/ 0 h 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5" h="3689">
                    <a:moveTo>
                      <a:pt x="0" y="3690"/>
                    </a:moveTo>
                    <a:lnTo>
                      <a:pt x="0" y="3690"/>
                    </a:lnTo>
                    <a:lnTo>
                      <a:pt x="0" y="3690"/>
                    </a:lnTo>
                    <a:cubicBezTo>
                      <a:pt x="0" y="3690"/>
                      <a:pt x="0" y="3690"/>
                      <a:pt x="0" y="3690"/>
                    </a:cubicBezTo>
                    <a:lnTo>
                      <a:pt x="0" y="3690"/>
                    </a:lnTo>
                    <a:close/>
                    <a:moveTo>
                      <a:pt x="0" y="3690"/>
                    </a:moveTo>
                    <a:lnTo>
                      <a:pt x="0" y="3690"/>
                    </a:lnTo>
                    <a:lnTo>
                      <a:pt x="0" y="3690"/>
                    </a:lnTo>
                    <a:cubicBezTo>
                      <a:pt x="0" y="3690"/>
                      <a:pt x="0" y="3690"/>
                      <a:pt x="0" y="3690"/>
                    </a:cubicBezTo>
                    <a:cubicBezTo>
                      <a:pt x="0" y="3690"/>
                      <a:pt x="1476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69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60016" y="1866573"/>
              <a:ext cx="2213" cy="4427"/>
              <a:chOff x="9860016" y="1866573"/>
              <a:chExt cx="2213" cy="4427"/>
            </a:xfrm>
          </p:grpSpPr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33184AE5-4D09-4A2B-AB31-B689D03E2365}"/>
                  </a:ext>
                </a:extLst>
              </p:cNvPr>
              <p:cNvSpPr/>
              <p:nvPr/>
            </p:nvSpPr>
            <p:spPr>
              <a:xfrm>
                <a:off x="9860016" y="1868786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73004F9C-5002-4742-A999-42697BD528A4}"/>
                  </a:ext>
                </a:extLst>
              </p:cNvPr>
              <p:cNvSpPr/>
              <p:nvPr/>
            </p:nvSpPr>
            <p:spPr>
              <a:xfrm>
                <a:off x="9862229" y="1866573"/>
                <a:ext cx="73800" cy="4427"/>
              </a:xfrm>
              <a:custGeom>
                <a:avLst/>
                <a:gdLst>
                  <a:gd name="connsiteX0" fmla="*/ 0 w 73800"/>
                  <a:gd name="connsiteY0" fmla="*/ 4428 h 4427"/>
                  <a:gd name="connsiteX1" fmla="*/ 0 w 73800"/>
                  <a:gd name="connsiteY1" fmla="*/ 0 h 4427"/>
                  <a:gd name="connsiteX2" fmla="*/ 0 w 73800"/>
                  <a:gd name="connsiteY2" fmla="*/ 4428 h 4427"/>
                  <a:gd name="connsiteX3" fmla="*/ 0 w 73800"/>
                  <a:gd name="connsiteY3" fmla="*/ 4428 h 4427"/>
                  <a:gd name="connsiteX4" fmla="*/ 0 w 73800"/>
                  <a:gd name="connsiteY4" fmla="*/ 4428 h 4427"/>
                  <a:gd name="connsiteX5" fmla="*/ 0 w 73800"/>
                  <a:gd name="connsiteY5" fmla="*/ 4428 h 4427"/>
                  <a:gd name="connsiteX6" fmla="*/ 0 w 73800"/>
                  <a:gd name="connsiteY6" fmla="*/ 4428 h 4427"/>
                  <a:gd name="connsiteX7" fmla="*/ 0 w 73800"/>
                  <a:gd name="connsiteY7" fmla="*/ 4428 h 4427"/>
                  <a:gd name="connsiteX8" fmla="*/ 0 w 73800"/>
                  <a:gd name="connsiteY8" fmla="*/ 73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0" h="4427">
                    <a:moveTo>
                      <a:pt x="0" y="4428"/>
                    </a:moveTo>
                    <a:lnTo>
                      <a:pt x="0" y="0"/>
                    </a:lnTo>
                    <a:lnTo>
                      <a:pt x="0" y="4428"/>
                    </a:lnTo>
                    <a:lnTo>
                      <a:pt x="0" y="4428"/>
                    </a:lnTo>
                    <a:close/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lnTo>
                      <a:pt x="0" y="4428"/>
                    </a:lnTo>
                    <a:lnTo>
                      <a:pt x="0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697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63705" y="1871738"/>
              <a:ext cx="7380" cy="3690"/>
              <a:chOff x="9863705" y="1871738"/>
              <a:chExt cx="7380" cy="3690"/>
            </a:xfrm>
          </p:grpSpPr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781513A7-10AB-4862-98D7-6C96CD8C4105}"/>
                  </a:ext>
                </a:extLst>
              </p:cNvPr>
              <p:cNvSpPr/>
              <p:nvPr/>
            </p:nvSpPr>
            <p:spPr>
              <a:xfrm>
                <a:off x="9863705" y="1873214"/>
                <a:ext cx="73800" cy="73800"/>
              </a:xfrm>
              <a:custGeom>
                <a:avLst/>
                <a:gdLst>
                  <a:gd name="connsiteX0" fmla="*/ 0 w 73800"/>
                  <a:gd name="connsiteY0" fmla="*/ 0 h 73800"/>
                  <a:gd name="connsiteX1" fmla="*/ 0 w 73800"/>
                  <a:gd name="connsiteY1" fmla="*/ 0 h 73800"/>
                  <a:gd name="connsiteX2" fmla="*/ 0 w 73800"/>
                  <a:gd name="connsiteY2" fmla="*/ 0 h 73800"/>
                  <a:gd name="connsiteX3" fmla="*/ 0 w 73800"/>
                  <a:gd name="connsiteY3" fmla="*/ 0 h 73800"/>
                  <a:gd name="connsiteX4" fmla="*/ 0 w 73800"/>
                  <a:gd name="connsiteY4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00" h="7380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0FCA0F0C-CCE5-4BB3-B73A-9165BBC2A88D}"/>
                  </a:ext>
                </a:extLst>
              </p:cNvPr>
              <p:cNvSpPr/>
              <p:nvPr/>
            </p:nvSpPr>
            <p:spPr>
              <a:xfrm>
                <a:off x="9865919" y="1871738"/>
                <a:ext cx="5166" cy="3690"/>
              </a:xfrm>
              <a:custGeom>
                <a:avLst/>
                <a:gdLst>
                  <a:gd name="connsiteX0" fmla="*/ 0 w 5166"/>
                  <a:gd name="connsiteY0" fmla="*/ 3690 h 3690"/>
                  <a:gd name="connsiteX1" fmla="*/ 0 w 5166"/>
                  <a:gd name="connsiteY1" fmla="*/ 3690 h 3690"/>
                  <a:gd name="connsiteX2" fmla="*/ 5166 w 5166"/>
                  <a:gd name="connsiteY2" fmla="*/ 3690 h 3690"/>
                  <a:gd name="connsiteX3" fmla="*/ 0 w 5166"/>
                  <a:gd name="connsiteY3" fmla="*/ 3690 h 3690"/>
                  <a:gd name="connsiteX4" fmla="*/ 0 w 5166"/>
                  <a:gd name="connsiteY4" fmla="*/ 0 h 3690"/>
                  <a:gd name="connsiteX5" fmla="*/ 0 w 5166"/>
                  <a:gd name="connsiteY5" fmla="*/ 0 h 3690"/>
                  <a:gd name="connsiteX6" fmla="*/ 0 w 5166"/>
                  <a:gd name="connsiteY6" fmla="*/ 0 h 3690"/>
                  <a:gd name="connsiteX7" fmla="*/ 0 w 5166"/>
                  <a:gd name="connsiteY7" fmla="*/ 0 h 3690"/>
                  <a:gd name="connsiteX8" fmla="*/ 0 w 5166"/>
                  <a:gd name="connsiteY8" fmla="*/ 0 h 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66" h="3690">
                    <a:moveTo>
                      <a:pt x="0" y="3690"/>
                    </a:moveTo>
                    <a:cubicBezTo>
                      <a:pt x="0" y="3690"/>
                      <a:pt x="0" y="3690"/>
                      <a:pt x="0" y="3690"/>
                    </a:cubicBezTo>
                    <a:lnTo>
                      <a:pt x="5166" y="3690"/>
                    </a:lnTo>
                    <a:lnTo>
                      <a:pt x="0" y="3690"/>
                    </a:ln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6467A323-0DD9-4E9C-8775-55F2E4B91194}"/>
                </a:ext>
              </a:extLst>
            </p:cNvPr>
            <p:cNvSpPr/>
            <p:nvPr/>
          </p:nvSpPr>
          <p:spPr>
            <a:xfrm>
              <a:off x="9867395" y="18429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CD22F4D7-BF27-4FA5-B62A-504C5BA561B8}"/>
                </a:ext>
              </a:extLst>
            </p:cNvPr>
            <p:cNvSpPr/>
            <p:nvPr/>
          </p:nvSpPr>
          <p:spPr>
            <a:xfrm>
              <a:off x="9869610" y="1840743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738 h 4427"/>
                <a:gd name="connsiteX5" fmla="*/ 0 w 73800"/>
                <a:gd name="connsiteY5" fmla="*/ 738 h 4427"/>
                <a:gd name="connsiteX6" fmla="*/ 0 w 73800"/>
                <a:gd name="connsiteY6" fmla="*/ 738 h 4427"/>
                <a:gd name="connsiteX7" fmla="*/ 0 w 73800"/>
                <a:gd name="connsiteY7" fmla="*/ 73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5FFDF73D-D963-46A7-A13A-FF4FE5CDC105}"/>
                </a:ext>
              </a:extLst>
            </p:cNvPr>
            <p:cNvSpPr/>
            <p:nvPr/>
          </p:nvSpPr>
          <p:spPr>
            <a:xfrm>
              <a:off x="9873299" y="18400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E97DA928-926A-495B-B821-CB035762C689}"/>
                </a:ext>
              </a:extLst>
            </p:cNvPr>
            <p:cNvSpPr/>
            <p:nvPr/>
          </p:nvSpPr>
          <p:spPr>
            <a:xfrm>
              <a:off x="9874775" y="18422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63E8C9D5-3F42-45C4-8707-4257863CC366}"/>
                </a:ext>
              </a:extLst>
            </p:cNvPr>
            <p:cNvSpPr/>
            <p:nvPr/>
          </p:nvSpPr>
          <p:spPr>
            <a:xfrm>
              <a:off x="9879203" y="18377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7AF93DDD-96E8-4005-9235-9A8D004D744B}"/>
                </a:ext>
              </a:extLst>
            </p:cNvPr>
            <p:cNvSpPr/>
            <p:nvPr/>
          </p:nvSpPr>
          <p:spPr>
            <a:xfrm>
              <a:off x="9880679" y="1836314"/>
              <a:ext cx="655" cy="3690"/>
            </a:xfrm>
            <a:custGeom>
              <a:avLst/>
              <a:gdLst>
                <a:gd name="connsiteX0" fmla="*/ 0 w 655"/>
                <a:gd name="connsiteY0" fmla="*/ 3690 h 3690"/>
                <a:gd name="connsiteX1" fmla="*/ 0 w 655"/>
                <a:gd name="connsiteY1" fmla="*/ 3690 h 3690"/>
                <a:gd name="connsiteX2" fmla="*/ 0 w 655"/>
                <a:gd name="connsiteY2" fmla="*/ 3690 h 3690"/>
                <a:gd name="connsiteX3" fmla="*/ 0 w 655"/>
                <a:gd name="connsiteY3" fmla="*/ 3690 h 3690"/>
                <a:gd name="connsiteX4" fmla="*/ 0 w 655"/>
                <a:gd name="connsiteY4" fmla="*/ 3690 h 3690"/>
                <a:gd name="connsiteX5" fmla="*/ 0 w 655"/>
                <a:gd name="connsiteY5" fmla="*/ 3690 h 3690"/>
                <a:gd name="connsiteX6" fmla="*/ 0 w 655"/>
                <a:gd name="connsiteY6" fmla="*/ 3690 h 3690"/>
                <a:gd name="connsiteX7" fmla="*/ 0 w 655"/>
                <a:gd name="connsiteY7" fmla="*/ 3690 h 3690"/>
                <a:gd name="connsiteX8" fmla="*/ 0 w 655"/>
                <a:gd name="connsiteY8" fmla="*/ 3690 h 3690"/>
                <a:gd name="connsiteX9" fmla="*/ 0 w 655"/>
                <a:gd name="connsiteY9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5" h="3690">
                  <a:moveTo>
                    <a:pt x="0" y="3690"/>
                  </a:moveTo>
                  <a:lnTo>
                    <a:pt x="0" y="3690"/>
                  </a:lnTo>
                  <a:lnTo>
                    <a:pt x="0" y="3690"/>
                  </a:lnTo>
                  <a:lnTo>
                    <a:pt x="0" y="3690"/>
                  </a:lnTo>
                  <a:cubicBezTo>
                    <a:pt x="0" y="3690"/>
                    <a:pt x="1476" y="3690"/>
                    <a:pt x="0" y="3690"/>
                  </a:cubicBezTo>
                  <a:close/>
                  <a:moveTo>
                    <a:pt x="0" y="3690"/>
                  </a:moveTo>
                  <a:lnTo>
                    <a:pt x="0" y="3690"/>
                  </a:ln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0" y="3690"/>
                    <a:pt x="0" y="3690"/>
                  </a:cubicBezTo>
                  <a:cubicBezTo>
                    <a:pt x="0" y="369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172067C9-F885-471B-BA67-8B3A6ADF0EE5}"/>
                </a:ext>
              </a:extLst>
            </p:cNvPr>
            <p:cNvSpPr/>
            <p:nvPr/>
          </p:nvSpPr>
          <p:spPr>
            <a:xfrm>
              <a:off x="9885108" y="18370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CF28493-F357-4BB7-9316-DAF705EF5E59}"/>
                </a:ext>
              </a:extLst>
            </p:cNvPr>
            <p:cNvSpPr/>
            <p:nvPr/>
          </p:nvSpPr>
          <p:spPr>
            <a:xfrm>
              <a:off x="9887321" y="1834838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  <a:gd name="connsiteX5" fmla="*/ 0 w 73800"/>
                <a:gd name="connsiteY5" fmla="*/ 4428 h 4427"/>
                <a:gd name="connsiteX6" fmla="*/ 0 w 73800"/>
                <a:gd name="connsiteY6" fmla="*/ 4428 h 4427"/>
                <a:gd name="connsiteX7" fmla="*/ 0 w 73800"/>
                <a:gd name="connsiteY7" fmla="*/ 4428 h 4427"/>
                <a:gd name="connsiteX8" fmla="*/ 0 w 73800"/>
                <a:gd name="connsiteY8" fmla="*/ 369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DCBF053A-A023-48E5-BDCD-E562364EE67C}"/>
                </a:ext>
              </a:extLst>
            </p:cNvPr>
            <p:cNvSpPr/>
            <p:nvPr/>
          </p:nvSpPr>
          <p:spPr>
            <a:xfrm>
              <a:off x="9891012" y="1837053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C5CB014B-B2C4-480F-8610-1E3293C1682B}"/>
                </a:ext>
              </a:extLst>
            </p:cNvPr>
            <p:cNvSpPr/>
            <p:nvPr/>
          </p:nvSpPr>
          <p:spPr>
            <a:xfrm>
              <a:off x="9893225" y="1834838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0 h 4427"/>
                <a:gd name="connsiteX2" fmla="*/ 0 w 73800"/>
                <a:gd name="connsiteY2" fmla="*/ 4428 h 4427"/>
                <a:gd name="connsiteX3" fmla="*/ 0 w 73800"/>
                <a:gd name="connsiteY3" fmla="*/ 4428 h 4427"/>
                <a:gd name="connsiteX4" fmla="*/ 0 w 73800"/>
                <a:gd name="connsiteY4" fmla="*/ 4428 h 4427"/>
                <a:gd name="connsiteX5" fmla="*/ 0 w 73800"/>
                <a:gd name="connsiteY5" fmla="*/ 4428 h 4427"/>
                <a:gd name="connsiteX6" fmla="*/ 0 w 73800"/>
                <a:gd name="connsiteY6" fmla="*/ 4428 h 4427"/>
                <a:gd name="connsiteX7" fmla="*/ 0 w 73800"/>
                <a:gd name="connsiteY7" fmla="*/ 4428 h 4427"/>
                <a:gd name="connsiteX8" fmla="*/ 0 w 73800"/>
                <a:gd name="connsiteY8" fmla="*/ 369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0"/>
                  </a:lnTo>
                  <a:lnTo>
                    <a:pt x="0" y="4428"/>
                  </a:lnTo>
                  <a:lnTo>
                    <a:pt x="0" y="4428"/>
                  </a:lnTo>
                  <a:close/>
                  <a:moveTo>
                    <a:pt x="0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0" y="4428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56967D55-8BA6-45BD-B701-7C2CD9D08679}"/>
                </a:ext>
              </a:extLst>
            </p:cNvPr>
            <p:cNvSpPr/>
            <p:nvPr/>
          </p:nvSpPr>
          <p:spPr>
            <a:xfrm>
              <a:off x="9901344" y="18385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10290CAC-A2D4-4465-A066-E08F24F0949E}"/>
                </a:ext>
              </a:extLst>
            </p:cNvPr>
            <p:cNvSpPr/>
            <p:nvPr/>
          </p:nvSpPr>
          <p:spPr>
            <a:xfrm>
              <a:off x="9901344" y="1836314"/>
              <a:ext cx="73800" cy="4428"/>
            </a:xfrm>
            <a:custGeom>
              <a:avLst/>
              <a:gdLst>
                <a:gd name="connsiteX0" fmla="*/ 0 w 73800"/>
                <a:gd name="connsiteY0" fmla="*/ 4428 h 4428"/>
                <a:gd name="connsiteX1" fmla="*/ 0 w 73800"/>
                <a:gd name="connsiteY1" fmla="*/ 4428 h 4428"/>
                <a:gd name="connsiteX2" fmla="*/ 0 w 73800"/>
                <a:gd name="connsiteY2" fmla="*/ 4428 h 4428"/>
                <a:gd name="connsiteX3" fmla="*/ 0 w 73800"/>
                <a:gd name="connsiteY3" fmla="*/ 4428 h 4428"/>
                <a:gd name="connsiteX4" fmla="*/ 0 w 73800"/>
                <a:gd name="connsiteY4" fmla="*/ 4428 h 4428"/>
                <a:gd name="connsiteX5" fmla="*/ 0 w 73800"/>
                <a:gd name="connsiteY5" fmla="*/ 0 h 4428"/>
                <a:gd name="connsiteX6" fmla="*/ 0 w 73800"/>
                <a:gd name="connsiteY6" fmla="*/ 0 h 4428"/>
                <a:gd name="connsiteX7" fmla="*/ 0 w 73800"/>
                <a:gd name="connsiteY7" fmla="*/ 0 h 4428"/>
                <a:gd name="connsiteX8" fmla="*/ 0 w 73800"/>
                <a:gd name="connsiteY8" fmla="*/ 0 h 4428"/>
                <a:gd name="connsiteX9" fmla="*/ 0 w 73800"/>
                <a:gd name="connsiteY9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4428"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lnTo>
                    <a:pt x="0" y="4428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DA6FA184-F888-43E9-961B-967519F1A233}"/>
                </a:ext>
              </a:extLst>
            </p:cNvPr>
            <p:cNvSpPr/>
            <p:nvPr/>
          </p:nvSpPr>
          <p:spPr>
            <a:xfrm>
              <a:off x="9901344" y="18400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360A1596-D0D2-47DE-A5C0-F2AD5D4B56C6}"/>
                </a:ext>
              </a:extLst>
            </p:cNvPr>
            <p:cNvSpPr/>
            <p:nvPr/>
          </p:nvSpPr>
          <p:spPr>
            <a:xfrm>
              <a:off x="9905771" y="184221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0 w 4427"/>
                <a:gd name="connsiteY1" fmla="*/ 0 h 73800"/>
                <a:gd name="connsiteX2" fmla="*/ 4428 w 4427"/>
                <a:gd name="connsiteY2" fmla="*/ 0 h 73800"/>
                <a:gd name="connsiteX3" fmla="*/ 0 w 4427"/>
                <a:gd name="connsiteY3" fmla="*/ 0 h 73800"/>
                <a:gd name="connsiteX4" fmla="*/ 0 w 4427"/>
                <a:gd name="connsiteY4" fmla="*/ 0 h 73800"/>
                <a:gd name="connsiteX5" fmla="*/ 0 w 4427"/>
                <a:gd name="connsiteY5" fmla="*/ 0 h 73800"/>
                <a:gd name="connsiteX6" fmla="*/ 0 w 4427"/>
                <a:gd name="connsiteY6" fmla="*/ 0 h 73800"/>
                <a:gd name="connsiteX7" fmla="*/ 0 w 4427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714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41566" y="1948490"/>
              <a:ext cx="67157" cy="88560"/>
              <a:chOff x="9841566" y="1948490"/>
              <a:chExt cx="67157" cy="88560"/>
            </a:xfrm>
          </p:grpSpPr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2CF86FF8-D265-48D0-81DF-92BC4AAA0BB6}"/>
                  </a:ext>
                </a:extLst>
              </p:cNvPr>
              <p:cNvSpPr/>
              <p:nvPr/>
            </p:nvSpPr>
            <p:spPr>
              <a:xfrm>
                <a:off x="9841566" y="1949229"/>
                <a:ext cx="51659" cy="87822"/>
              </a:xfrm>
              <a:custGeom>
                <a:avLst/>
                <a:gdLst>
                  <a:gd name="connsiteX0" fmla="*/ 11808 w 51659"/>
                  <a:gd name="connsiteY0" fmla="*/ 11808 h 87822"/>
                  <a:gd name="connsiteX1" fmla="*/ 11808 w 51659"/>
                  <a:gd name="connsiteY1" fmla="*/ 11808 h 87822"/>
                  <a:gd name="connsiteX2" fmla="*/ 11808 w 51659"/>
                  <a:gd name="connsiteY2" fmla="*/ 11808 h 87822"/>
                  <a:gd name="connsiteX3" fmla="*/ 11808 w 51659"/>
                  <a:gd name="connsiteY3" fmla="*/ 11808 h 87822"/>
                  <a:gd name="connsiteX4" fmla="*/ 11808 w 51659"/>
                  <a:gd name="connsiteY4" fmla="*/ 19926 h 87822"/>
                  <a:gd name="connsiteX5" fmla="*/ 11808 w 51659"/>
                  <a:gd name="connsiteY5" fmla="*/ 19926 h 87822"/>
                  <a:gd name="connsiteX6" fmla="*/ 11808 w 51659"/>
                  <a:gd name="connsiteY6" fmla="*/ 19926 h 87822"/>
                  <a:gd name="connsiteX7" fmla="*/ 3690 w 51659"/>
                  <a:gd name="connsiteY7" fmla="*/ 19926 h 87822"/>
                  <a:gd name="connsiteX8" fmla="*/ 3690 w 51659"/>
                  <a:gd name="connsiteY8" fmla="*/ 34686 h 87822"/>
                  <a:gd name="connsiteX9" fmla="*/ 3690 w 51659"/>
                  <a:gd name="connsiteY9" fmla="*/ 34686 h 87822"/>
                  <a:gd name="connsiteX10" fmla="*/ 3690 w 51659"/>
                  <a:gd name="connsiteY10" fmla="*/ 61992 h 87822"/>
                  <a:gd name="connsiteX11" fmla="*/ 0 w 51659"/>
                  <a:gd name="connsiteY11" fmla="*/ 61992 h 87822"/>
                  <a:gd name="connsiteX12" fmla="*/ 0 w 51659"/>
                  <a:gd name="connsiteY12" fmla="*/ 75276 h 87822"/>
                  <a:gd name="connsiteX13" fmla="*/ 51660 w 51659"/>
                  <a:gd name="connsiteY13" fmla="*/ 75276 h 87822"/>
                  <a:gd name="connsiteX14" fmla="*/ 51660 w 51659"/>
                  <a:gd name="connsiteY14" fmla="*/ 61992 h 87822"/>
                  <a:gd name="connsiteX15" fmla="*/ 45018 w 51659"/>
                  <a:gd name="connsiteY15" fmla="*/ 61992 h 87822"/>
                  <a:gd name="connsiteX16" fmla="*/ 45018 w 51659"/>
                  <a:gd name="connsiteY16" fmla="*/ 34686 h 87822"/>
                  <a:gd name="connsiteX17" fmla="*/ 45018 w 51659"/>
                  <a:gd name="connsiteY17" fmla="*/ 34686 h 87822"/>
                  <a:gd name="connsiteX18" fmla="*/ 45018 w 51659"/>
                  <a:gd name="connsiteY18" fmla="*/ 19926 h 87822"/>
                  <a:gd name="connsiteX19" fmla="*/ 42066 w 51659"/>
                  <a:gd name="connsiteY19" fmla="*/ 19926 h 87822"/>
                  <a:gd name="connsiteX20" fmla="*/ 42066 w 51659"/>
                  <a:gd name="connsiteY20" fmla="*/ 19926 h 87822"/>
                  <a:gd name="connsiteX21" fmla="*/ 42066 w 51659"/>
                  <a:gd name="connsiteY21" fmla="*/ 19926 h 87822"/>
                  <a:gd name="connsiteX22" fmla="*/ 42066 w 51659"/>
                  <a:gd name="connsiteY22" fmla="*/ 10332 h 87822"/>
                  <a:gd name="connsiteX23" fmla="*/ 42066 w 51659"/>
                  <a:gd name="connsiteY23" fmla="*/ 10332 h 87822"/>
                  <a:gd name="connsiteX24" fmla="*/ 42066 w 51659"/>
                  <a:gd name="connsiteY24" fmla="*/ 10332 h 87822"/>
                  <a:gd name="connsiteX25" fmla="*/ 42066 w 51659"/>
                  <a:gd name="connsiteY25" fmla="*/ 10332 h 87822"/>
                  <a:gd name="connsiteX26" fmla="*/ 42066 w 51659"/>
                  <a:gd name="connsiteY26" fmla="*/ 10332 h 87822"/>
                  <a:gd name="connsiteX27" fmla="*/ 42066 w 51659"/>
                  <a:gd name="connsiteY27" fmla="*/ 10332 h 87822"/>
                  <a:gd name="connsiteX28" fmla="*/ 42066 w 51659"/>
                  <a:gd name="connsiteY28" fmla="*/ 10332 h 87822"/>
                  <a:gd name="connsiteX29" fmla="*/ 42066 w 51659"/>
                  <a:gd name="connsiteY29" fmla="*/ 10332 h 87822"/>
                  <a:gd name="connsiteX30" fmla="*/ 42066 w 51659"/>
                  <a:gd name="connsiteY30" fmla="*/ 10332 h 87822"/>
                  <a:gd name="connsiteX31" fmla="*/ 42066 w 51659"/>
                  <a:gd name="connsiteY31" fmla="*/ 10332 h 87822"/>
                  <a:gd name="connsiteX32" fmla="*/ 42066 w 51659"/>
                  <a:gd name="connsiteY32" fmla="*/ 19926 h 87822"/>
                  <a:gd name="connsiteX33" fmla="*/ 42066 w 51659"/>
                  <a:gd name="connsiteY33" fmla="*/ 19926 h 87822"/>
                  <a:gd name="connsiteX34" fmla="*/ 42066 w 51659"/>
                  <a:gd name="connsiteY34" fmla="*/ 19926 h 87822"/>
                  <a:gd name="connsiteX35" fmla="*/ 28782 w 51659"/>
                  <a:gd name="connsiteY35" fmla="*/ 19926 h 87822"/>
                  <a:gd name="connsiteX36" fmla="*/ 28782 w 51659"/>
                  <a:gd name="connsiteY36" fmla="*/ 5166 h 87822"/>
                  <a:gd name="connsiteX37" fmla="*/ 28782 w 51659"/>
                  <a:gd name="connsiteY37" fmla="*/ 5166 h 87822"/>
                  <a:gd name="connsiteX38" fmla="*/ 28782 w 51659"/>
                  <a:gd name="connsiteY38" fmla="*/ 0 h 87822"/>
                  <a:gd name="connsiteX39" fmla="*/ 28782 w 51659"/>
                  <a:gd name="connsiteY39" fmla="*/ 0 h 87822"/>
                  <a:gd name="connsiteX40" fmla="*/ 28782 w 51659"/>
                  <a:gd name="connsiteY40" fmla="*/ 0 h 87822"/>
                  <a:gd name="connsiteX41" fmla="*/ 28782 w 51659"/>
                  <a:gd name="connsiteY41" fmla="*/ 0 h 87822"/>
                  <a:gd name="connsiteX42" fmla="*/ 28782 w 51659"/>
                  <a:gd name="connsiteY42" fmla="*/ 0 h 87822"/>
                  <a:gd name="connsiteX43" fmla="*/ 28782 w 51659"/>
                  <a:gd name="connsiteY43" fmla="*/ 0 h 87822"/>
                  <a:gd name="connsiteX44" fmla="*/ 28782 w 51659"/>
                  <a:gd name="connsiteY44" fmla="*/ 0 h 87822"/>
                  <a:gd name="connsiteX45" fmla="*/ 28782 w 51659"/>
                  <a:gd name="connsiteY45" fmla="*/ 0 h 87822"/>
                  <a:gd name="connsiteX46" fmla="*/ 28782 w 51659"/>
                  <a:gd name="connsiteY46" fmla="*/ 0 h 87822"/>
                  <a:gd name="connsiteX47" fmla="*/ 28782 w 51659"/>
                  <a:gd name="connsiteY47" fmla="*/ 0 h 87822"/>
                  <a:gd name="connsiteX48" fmla="*/ 28782 w 51659"/>
                  <a:gd name="connsiteY48" fmla="*/ 6642 h 87822"/>
                  <a:gd name="connsiteX49" fmla="*/ 28782 w 51659"/>
                  <a:gd name="connsiteY49" fmla="*/ 6642 h 87822"/>
                  <a:gd name="connsiteX50" fmla="*/ 28782 w 51659"/>
                  <a:gd name="connsiteY50" fmla="*/ 19926 h 87822"/>
                  <a:gd name="connsiteX51" fmla="*/ 16236 w 51659"/>
                  <a:gd name="connsiteY51" fmla="*/ 19926 h 87822"/>
                  <a:gd name="connsiteX52" fmla="*/ 16236 w 51659"/>
                  <a:gd name="connsiteY52" fmla="*/ 19926 h 87822"/>
                  <a:gd name="connsiteX53" fmla="*/ 16236 w 51659"/>
                  <a:gd name="connsiteY53" fmla="*/ 19926 h 87822"/>
                  <a:gd name="connsiteX54" fmla="*/ 16236 w 51659"/>
                  <a:gd name="connsiteY54" fmla="*/ 10332 h 87822"/>
                  <a:gd name="connsiteX55" fmla="*/ 16236 w 51659"/>
                  <a:gd name="connsiteY55" fmla="*/ 10332 h 87822"/>
                  <a:gd name="connsiteX56" fmla="*/ 16236 w 51659"/>
                  <a:gd name="connsiteY56" fmla="*/ 10332 h 87822"/>
                  <a:gd name="connsiteX57" fmla="*/ 16236 w 51659"/>
                  <a:gd name="connsiteY57" fmla="*/ 10332 h 87822"/>
                  <a:gd name="connsiteX58" fmla="*/ 16236 w 51659"/>
                  <a:gd name="connsiteY58" fmla="*/ 10332 h 87822"/>
                  <a:gd name="connsiteX59" fmla="*/ 16236 w 51659"/>
                  <a:gd name="connsiteY59" fmla="*/ 10332 h 87822"/>
                  <a:gd name="connsiteX60" fmla="*/ 16236 w 51659"/>
                  <a:gd name="connsiteY60" fmla="*/ 10332 h 87822"/>
                  <a:gd name="connsiteX61" fmla="*/ 0 w 51659"/>
                  <a:gd name="connsiteY61" fmla="*/ 75276 h 87822"/>
                  <a:gd name="connsiteX62" fmla="*/ 51660 w 51659"/>
                  <a:gd name="connsiteY62" fmla="*/ 75276 h 87822"/>
                  <a:gd name="connsiteX63" fmla="*/ 0 w 51659"/>
                  <a:gd name="connsiteY63" fmla="*/ 75276 h 87822"/>
                  <a:gd name="connsiteX64" fmla="*/ 51660 w 51659"/>
                  <a:gd name="connsiteY64" fmla="*/ 75276 h 87822"/>
                  <a:gd name="connsiteX65" fmla="*/ 0 w 51659"/>
                  <a:gd name="connsiteY65" fmla="*/ 75276 h 87822"/>
                  <a:gd name="connsiteX66" fmla="*/ 51660 w 51659"/>
                  <a:gd name="connsiteY66" fmla="*/ 75276 h 87822"/>
                  <a:gd name="connsiteX67" fmla="*/ 0 w 51659"/>
                  <a:gd name="connsiteY67" fmla="*/ 75276 h 87822"/>
                  <a:gd name="connsiteX68" fmla="*/ 51660 w 51659"/>
                  <a:gd name="connsiteY68" fmla="*/ 75276 h 87822"/>
                  <a:gd name="connsiteX69" fmla="*/ 0 w 51659"/>
                  <a:gd name="connsiteY69" fmla="*/ 75276 h 87822"/>
                  <a:gd name="connsiteX70" fmla="*/ 51660 w 51659"/>
                  <a:gd name="connsiteY70" fmla="*/ 75276 h 87822"/>
                  <a:gd name="connsiteX71" fmla="*/ 6642 w 51659"/>
                  <a:gd name="connsiteY71" fmla="*/ 75276 h 87822"/>
                  <a:gd name="connsiteX72" fmla="*/ 45018 w 51659"/>
                  <a:gd name="connsiteY72" fmla="*/ 75276 h 87822"/>
                  <a:gd name="connsiteX73" fmla="*/ 6642 w 51659"/>
                  <a:gd name="connsiteY73" fmla="*/ 75276 h 87822"/>
                  <a:gd name="connsiteX74" fmla="*/ 45018 w 51659"/>
                  <a:gd name="connsiteY74" fmla="*/ 75276 h 87822"/>
                  <a:gd name="connsiteX75" fmla="*/ 6642 w 51659"/>
                  <a:gd name="connsiteY75" fmla="*/ 71586 h 87822"/>
                  <a:gd name="connsiteX76" fmla="*/ 45018 w 51659"/>
                  <a:gd name="connsiteY76" fmla="*/ 71586 h 87822"/>
                  <a:gd name="connsiteX77" fmla="*/ 6642 w 51659"/>
                  <a:gd name="connsiteY77" fmla="*/ 71586 h 87822"/>
                  <a:gd name="connsiteX78" fmla="*/ 45018 w 51659"/>
                  <a:gd name="connsiteY78" fmla="*/ 71586 h 87822"/>
                  <a:gd name="connsiteX79" fmla="*/ 6642 w 51659"/>
                  <a:gd name="connsiteY79" fmla="*/ 71586 h 87822"/>
                  <a:gd name="connsiteX80" fmla="*/ 45018 w 51659"/>
                  <a:gd name="connsiteY80" fmla="*/ 71586 h 87822"/>
                  <a:gd name="connsiteX81" fmla="*/ 6642 w 51659"/>
                  <a:gd name="connsiteY81" fmla="*/ 71586 h 87822"/>
                  <a:gd name="connsiteX82" fmla="*/ 45018 w 51659"/>
                  <a:gd name="connsiteY82" fmla="*/ 71586 h 87822"/>
                  <a:gd name="connsiteX83" fmla="*/ 6642 w 51659"/>
                  <a:gd name="connsiteY83" fmla="*/ 71586 h 87822"/>
                  <a:gd name="connsiteX84" fmla="*/ 45018 w 51659"/>
                  <a:gd name="connsiteY84" fmla="*/ 71586 h 87822"/>
                  <a:gd name="connsiteX85" fmla="*/ 3690 w 51659"/>
                  <a:gd name="connsiteY85" fmla="*/ 71586 h 87822"/>
                  <a:gd name="connsiteX86" fmla="*/ 48708 w 51659"/>
                  <a:gd name="connsiteY86" fmla="*/ 71586 h 87822"/>
                  <a:gd name="connsiteX87" fmla="*/ 3690 w 51659"/>
                  <a:gd name="connsiteY87" fmla="*/ 71586 h 87822"/>
                  <a:gd name="connsiteX88" fmla="*/ 48708 w 51659"/>
                  <a:gd name="connsiteY88" fmla="*/ 71586 h 87822"/>
                  <a:gd name="connsiteX89" fmla="*/ 3690 w 51659"/>
                  <a:gd name="connsiteY89" fmla="*/ 71586 h 87822"/>
                  <a:gd name="connsiteX90" fmla="*/ 48708 w 51659"/>
                  <a:gd name="connsiteY90" fmla="*/ 71586 h 87822"/>
                  <a:gd name="connsiteX91" fmla="*/ 3690 w 51659"/>
                  <a:gd name="connsiteY91" fmla="*/ 71586 h 87822"/>
                  <a:gd name="connsiteX92" fmla="*/ 48708 w 51659"/>
                  <a:gd name="connsiteY92" fmla="*/ 71586 h 87822"/>
                  <a:gd name="connsiteX93" fmla="*/ 9594 w 51659"/>
                  <a:gd name="connsiteY93" fmla="*/ 19926 h 87822"/>
                  <a:gd name="connsiteX94" fmla="*/ 42066 w 51659"/>
                  <a:gd name="connsiteY94" fmla="*/ 19926 h 87822"/>
                  <a:gd name="connsiteX95" fmla="*/ 22878 w 51659"/>
                  <a:gd name="connsiteY95" fmla="*/ 19926 h 87822"/>
                  <a:gd name="connsiteX96" fmla="*/ 28782 w 51659"/>
                  <a:gd name="connsiteY96" fmla="*/ 19926 h 87822"/>
                  <a:gd name="connsiteX97" fmla="*/ 22878 w 51659"/>
                  <a:gd name="connsiteY97" fmla="*/ 19926 h 87822"/>
                  <a:gd name="connsiteX98" fmla="*/ 28782 w 51659"/>
                  <a:gd name="connsiteY98" fmla="*/ 19926 h 87822"/>
                  <a:gd name="connsiteX99" fmla="*/ 22878 w 51659"/>
                  <a:gd name="connsiteY99" fmla="*/ 19926 h 87822"/>
                  <a:gd name="connsiteX100" fmla="*/ 28782 w 51659"/>
                  <a:gd name="connsiteY100" fmla="*/ 19926 h 87822"/>
                  <a:gd name="connsiteX101" fmla="*/ 22878 w 51659"/>
                  <a:gd name="connsiteY101" fmla="*/ 19926 h 87822"/>
                  <a:gd name="connsiteX102" fmla="*/ 28782 w 51659"/>
                  <a:gd name="connsiteY102" fmla="*/ 19926 h 87822"/>
                  <a:gd name="connsiteX103" fmla="*/ 19188 w 51659"/>
                  <a:gd name="connsiteY103" fmla="*/ 15498 h 87822"/>
                  <a:gd name="connsiteX104" fmla="*/ 32472 w 51659"/>
                  <a:gd name="connsiteY104" fmla="*/ 15498 h 87822"/>
                  <a:gd name="connsiteX105" fmla="*/ 9594 w 51659"/>
                  <a:gd name="connsiteY105" fmla="*/ 19926 h 87822"/>
                  <a:gd name="connsiteX106" fmla="*/ 16236 w 51659"/>
                  <a:gd name="connsiteY106" fmla="*/ 19926 h 87822"/>
                  <a:gd name="connsiteX107" fmla="*/ 6642 w 51659"/>
                  <a:gd name="connsiteY107" fmla="*/ 19926 h 87822"/>
                  <a:gd name="connsiteX108" fmla="*/ 19188 w 51659"/>
                  <a:gd name="connsiteY108" fmla="*/ 19926 h 87822"/>
                  <a:gd name="connsiteX109" fmla="*/ 6642 w 51659"/>
                  <a:gd name="connsiteY109" fmla="*/ 81180 h 87822"/>
                  <a:gd name="connsiteX110" fmla="*/ 6642 w 51659"/>
                  <a:gd name="connsiteY110" fmla="*/ 81180 h 87822"/>
                  <a:gd name="connsiteX111" fmla="*/ 6642 w 51659"/>
                  <a:gd name="connsiteY111" fmla="*/ 81180 h 87822"/>
                  <a:gd name="connsiteX112" fmla="*/ 6642 w 51659"/>
                  <a:gd name="connsiteY112" fmla="*/ 81180 h 87822"/>
                  <a:gd name="connsiteX113" fmla="*/ 6642 w 51659"/>
                  <a:gd name="connsiteY113" fmla="*/ 81180 h 87822"/>
                  <a:gd name="connsiteX114" fmla="*/ 6642 w 51659"/>
                  <a:gd name="connsiteY114" fmla="*/ 81180 h 87822"/>
                  <a:gd name="connsiteX115" fmla="*/ 12546 w 51659"/>
                  <a:gd name="connsiteY115" fmla="*/ 81180 h 87822"/>
                  <a:gd name="connsiteX116" fmla="*/ 12546 w 51659"/>
                  <a:gd name="connsiteY116" fmla="*/ 81180 h 87822"/>
                  <a:gd name="connsiteX117" fmla="*/ 12546 w 51659"/>
                  <a:gd name="connsiteY117" fmla="*/ 87822 h 87822"/>
                  <a:gd name="connsiteX118" fmla="*/ 12546 w 51659"/>
                  <a:gd name="connsiteY118" fmla="*/ 87822 h 87822"/>
                  <a:gd name="connsiteX119" fmla="*/ 12546 w 51659"/>
                  <a:gd name="connsiteY119" fmla="*/ 87822 h 87822"/>
                  <a:gd name="connsiteX120" fmla="*/ 12546 w 51659"/>
                  <a:gd name="connsiteY120" fmla="*/ 87822 h 87822"/>
                  <a:gd name="connsiteX121" fmla="*/ 12546 w 51659"/>
                  <a:gd name="connsiteY121" fmla="*/ 87822 h 87822"/>
                  <a:gd name="connsiteX122" fmla="*/ 12546 w 51659"/>
                  <a:gd name="connsiteY122" fmla="*/ 87822 h 87822"/>
                  <a:gd name="connsiteX123" fmla="*/ 12546 w 51659"/>
                  <a:gd name="connsiteY123" fmla="*/ 87822 h 87822"/>
                  <a:gd name="connsiteX124" fmla="*/ 12546 w 51659"/>
                  <a:gd name="connsiteY124" fmla="*/ 51660 h 87822"/>
                  <a:gd name="connsiteX125" fmla="*/ 12546 w 51659"/>
                  <a:gd name="connsiteY125" fmla="*/ 65682 h 87822"/>
                  <a:gd name="connsiteX126" fmla="*/ 12546 w 51659"/>
                  <a:gd name="connsiteY126" fmla="*/ 65682 h 87822"/>
                  <a:gd name="connsiteX127" fmla="*/ 6642 w 51659"/>
                  <a:gd name="connsiteY127" fmla="*/ 65682 h 87822"/>
                  <a:gd name="connsiteX128" fmla="*/ 6642 w 51659"/>
                  <a:gd name="connsiteY128" fmla="*/ 65682 h 87822"/>
                  <a:gd name="connsiteX129" fmla="*/ 19188 w 51659"/>
                  <a:gd name="connsiteY129" fmla="*/ 65682 h 87822"/>
                  <a:gd name="connsiteX130" fmla="*/ 19188 w 51659"/>
                  <a:gd name="connsiteY130" fmla="*/ 65682 h 87822"/>
                  <a:gd name="connsiteX131" fmla="*/ 19188 w 51659"/>
                  <a:gd name="connsiteY131" fmla="*/ 65682 h 87822"/>
                  <a:gd name="connsiteX132" fmla="*/ 19188 w 51659"/>
                  <a:gd name="connsiteY132" fmla="*/ 65682 h 87822"/>
                  <a:gd name="connsiteX133" fmla="*/ 9594 w 51659"/>
                  <a:gd name="connsiteY133" fmla="*/ 65682 h 87822"/>
                  <a:gd name="connsiteX134" fmla="*/ 9594 w 51659"/>
                  <a:gd name="connsiteY134" fmla="*/ 65682 h 87822"/>
                  <a:gd name="connsiteX135" fmla="*/ 16236 w 51659"/>
                  <a:gd name="connsiteY135" fmla="*/ 65682 h 87822"/>
                  <a:gd name="connsiteX136" fmla="*/ 16236 w 51659"/>
                  <a:gd name="connsiteY136" fmla="*/ 65682 h 87822"/>
                  <a:gd name="connsiteX137" fmla="*/ 22878 w 51659"/>
                  <a:gd name="connsiteY137" fmla="*/ 65682 h 87822"/>
                  <a:gd name="connsiteX138" fmla="*/ 22878 w 51659"/>
                  <a:gd name="connsiteY138" fmla="*/ 65682 h 87822"/>
                  <a:gd name="connsiteX139" fmla="*/ 22878 w 51659"/>
                  <a:gd name="connsiteY139" fmla="*/ 65682 h 87822"/>
                  <a:gd name="connsiteX140" fmla="*/ 22878 w 51659"/>
                  <a:gd name="connsiteY140" fmla="*/ 51660 h 87822"/>
                  <a:gd name="connsiteX141" fmla="*/ 22878 w 51659"/>
                  <a:gd name="connsiteY141" fmla="*/ 51660 h 87822"/>
                  <a:gd name="connsiteX142" fmla="*/ 22878 w 51659"/>
                  <a:gd name="connsiteY142" fmla="*/ 51660 h 87822"/>
                  <a:gd name="connsiteX143" fmla="*/ 22878 w 51659"/>
                  <a:gd name="connsiteY143" fmla="*/ 41328 h 87822"/>
                  <a:gd name="connsiteX144" fmla="*/ 22878 w 51659"/>
                  <a:gd name="connsiteY144" fmla="*/ 41328 h 87822"/>
                  <a:gd name="connsiteX145" fmla="*/ 22878 w 51659"/>
                  <a:gd name="connsiteY145" fmla="*/ 34686 h 87822"/>
                  <a:gd name="connsiteX146" fmla="*/ 22878 w 51659"/>
                  <a:gd name="connsiteY146" fmla="*/ 34686 h 87822"/>
                  <a:gd name="connsiteX147" fmla="*/ 22878 w 51659"/>
                  <a:gd name="connsiteY147" fmla="*/ 28044 h 87822"/>
                  <a:gd name="connsiteX148" fmla="*/ 22878 w 51659"/>
                  <a:gd name="connsiteY148" fmla="*/ 28044 h 87822"/>
                  <a:gd name="connsiteX149" fmla="*/ 16236 w 51659"/>
                  <a:gd name="connsiteY149" fmla="*/ 28044 h 87822"/>
                  <a:gd name="connsiteX150" fmla="*/ 16236 w 51659"/>
                  <a:gd name="connsiteY150" fmla="*/ 28044 h 87822"/>
                  <a:gd name="connsiteX151" fmla="*/ 9594 w 51659"/>
                  <a:gd name="connsiteY151" fmla="*/ 28044 h 87822"/>
                  <a:gd name="connsiteX152" fmla="*/ 9594 w 51659"/>
                  <a:gd name="connsiteY152" fmla="*/ 28044 h 87822"/>
                  <a:gd name="connsiteX153" fmla="*/ 9594 w 51659"/>
                  <a:gd name="connsiteY153" fmla="*/ 21402 h 87822"/>
                  <a:gd name="connsiteX154" fmla="*/ 9594 w 51659"/>
                  <a:gd name="connsiteY154" fmla="*/ 21402 h 87822"/>
                  <a:gd name="connsiteX155" fmla="*/ 16236 w 51659"/>
                  <a:gd name="connsiteY155" fmla="*/ 21402 h 87822"/>
                  <a:gd name="connsiteX156" fmla="*/ 16236 w 51659"/>
                  <a:gd name="connsiteY156" fmla="*/ 21402 h 87822"/>
                  <a:gd name="connsiteX157" fmla="*/ 22140 w 51659"/>
                  <a:gd name="connsiteY157" fmla="*/ 21402 h 87822"/>
                  <a:gd name="connsiteX158" fmla="*/ 22140 w 51659"/>
                  <a:gd name="connsiteY158" fmla="*/ 21402 h 87822"/>
                  <a:gd name="connsiteX159" fmla="*/ 22140 w 51659"/>
                  <a:gd name="connsiteY159" fmla="*/ 14760 h 87822"/>
                  <a:gd name="connsiteX160" fmla="*/ 22140 w 51659"/>
                  <a:gd name="connsiteY160" fmla="*/ 14760 h 87822"/>
                  <a:gd name="connsiteX161" fmla="*/ 15498 w 51659"/>
                  <a:gd name="connsiteY161" fmla="*/ 14760 h 87822"/>
                  <a:gd name="connsiteX162" fmla="*/ 15498 w 51659"/>
                  <a:gd name="connsiteY162" fmla="*/ 14760 h 87822"/>
                  <a:gd name="connsiteX163" fmla="*/ 8856 w 51659"/>
                  <a:gd name="connsiteY163" fmla="*/ 14760 h 87822"/>
                  <a:gd name="connsiteX164" fmla="*/ 8856 w 51659"/>
                  <a:gd name="connsiteY164" fmla="*/ 14760 h 87822"/>
                  <a:gd name="connsiteX165" fmla="*/ 8856 w 51659"/>
                  <a:gd name="connsiteY165" fmla="*/ 8118 h 87822"/>
                  <a:gd name="connsiteX166" fmla="*/ 8856 w 51659"/>
                  <a:gd name="connsiteY166" fmla="*/ 8118 h 87822"/>
                  <a:gd name="connsiteX167" fmla="*/ 21402 w 51659"/>
                  <a:gd name="connsiteY167" fmla="*/ 8118 h 87822"/>
                  <a:gd name="connsiteX168" fmla="*/ 21402 w 51659"/>
                  <a:gd name="connsiteY168" fmla="*/ 8118 h 87822"/>
                  <a:gd name="connsiteX169" fmla="*/ 13284 w 51659"/>
                  <a:gd name="connsiteY169" fmla="*/ 19926 h 87822"/>
                  <a:gd name="connsiteX170" fmla="*/ 13284 w 51659"/>
                  <a:gd name="connsiteY170" fmla="*/ 19926 h 87822"/>
                  <a:gd name="connsiteX171" fmla="*/ 42066 w 51659"/>
                  <a:gd name="connsiteY171" fmla="*/ 19926 h 87822"/>
                  <a:gd name="connsiteX172" fmla="*/ 35424 w 51659"/>
                  <a:gd name="connsiteY172" fmla="*/ 19926 h 87822"/>
                  <a:gd name="connsiteX173" fmla="*/ 45018 w 51659"/>
                  <a:gd name="connsiteY173" fmla="*/ 19926 h 87822"/>
                  <a:gd name="connsiteX174" fmla="*/ 32472 w 51659"/>
                  <a:gd name="connsiteY174" fmla="*/ 19926 h 87822"/>
                  <a:gd name="connsiteX175" fmla="*/ 45018 w 51659"/>
                  <a:gd name="connsiteY175" fmla="*/ 81180 h 87822"/>
                  <a:gd name="connsiteX176" fmla="*/ 45018 w 51659"/>
                  <a:gd name="connsiteY176" fmla="*/ 81180 h 87822"/>
                  <a:gd name="connsiteX177" fmla="*/ 45018 w 51659"/>
                  <a:gd name="connsiteY177" fmla="*/ 81180 h 87822"/>
                  <a:gd name="connsiteX178" fmla="*/ 45018 w 51659"/>
                  <a:gd name="connsiteY178" fmla="*/ 81180 h 87822"/>
                  <a:gd name="connsiteX179" fmla="*/ 45018 w 51659"/>
                  <a:gd name="connsiteY179" fmla="*/ 81180 h 87822"/>
                  <a:gd name="connsiteX180" fmla="*/ 45018 w 51659"/>
                  <a:gd name="connsiteY180" fmla="*/ 81180 h 87822"/>
                  <a:gd name="connsiteX181" fmla="*/ 38376 w 51659"/>
                  <a:gd name="connsiteY181" fmla="*/ 81180 h 87822"/>
                  <a:gd name="connsiteX182" fmla="*/ 38376 w 51659"/>
                  <a:gd name="connsiteY182" fmla="*/ 81180 h 87822"/>
                  <a:gd name="connsiteX183" fmla="*/ 38376 w 51659"/>
                  <a:gd name="connsiteY183" fmla="*/ 87822 h 87822"/>
                  <a:gd name="connsiteX184" fmla="*/ 38376 w 51659"/>
                  <a:gd name="connsiteY184" fmla="*/ 87822 h 87822"/>
                  <a:gd name="connsiteX185" fmla="*/ 38376 w 51659"/>
                  <a:gd name="connsiteY185" fmla="*/ 87822 h 87822"/>
                  <a:gd name="connsiteX186" fmla="*/ 38376 w 51659"/>
                  <a:gd name="connsiteY186" fmla="*/ 87822 h 87822"/>
                  <a:gd name="connsiteX187" fmla="*/ 38376 w 51659"/>
                  <a:gd name="connsiteY187" fmla="*/ 87822 h 87822"/>
                  <a:gd name="connsiteX188" fmla="*/ 38376 w 51659"/>
                  <a:gd name="connsiteY188" fmla="*/ 87822 h 87822"/>
                  <a:gd name="connsiteX189" fmla="*/ 38376 w 51659"/>
                  <a:gd name="connsiteY189" fmla="*/ 87822 h 87822"/>
                  <a:gd name="connsiteX190" fmla="*/ 38376 w 51659"/>
                  <a:gd name="connsiteY190" fmla="*/ 51660 h 87822"/>
                  <a:gd name="connsiteX191" fmla="*/ 38376 w 51659"/>
                  <a:gd name="connsiteY191" fmla="*/ 65682 h 87822"/>
                  <a:gd name="connsiteX192" fmla="*/ 38376 w 51659"/>
                  <a:gd name="connsiteY192" fmla="*/ 65682 h 87822"/>
                  <a:gd name="connsiteX193" fmla="*/ 45018 w 51659"/>
                  <a:gd name="connsiteY193" fmla="*/ 65682 h 87822"/>
                  <a:gd name="connsiteX194" fmla="*/ 45018 w 51659"/>
                  <a:gd name="connsiteY194" fmla="*/ 65682 h 87822"/>
                  <a:gd name="connsiteX195" fmla="*/ 31734 w 51659"/>
                  <a:gd name="connsiteY195" fmla="*/ 65682 h 87822"/>
                  <a:gd name="connsiteX196" fmla="*/ 31734 w 51659"/>
                  <a:gd name="connsiteY196" fmla="*/ 65682 h 87822"/>
                  <a:gd name="connsiteX197" fmla="*/ 31734 w 51659"/>
                  <a:gd name="connsiteY197" fmla="*/ 65682 h 87822"/>
                  <a:gd name="connsiteX198" fmla="*/ 31734 w 51659"/>
                  <a:gd name="connsiteY198" fmla="*/ 65682 h 87822"/>
                  <a:gd name="connsiteX199" fmla="*/ 41328 w 51659"/>
                  <a:gd name="connsiteY199" fmla="*/ 65682 h 87822"/>
                  <a:gd name="connsiteX200" fmla="*/ 41328 w 51659"/>
                  <a:gd name="connsiteY200" fmla="*/ 65682 h 87822"/>
                  <a:gd name="connsiteX201" fmla="*/ 34686 w 51659"/>
                  <a:gd name="connsiteY201" fmla="*/ 65682 h 87822"/>
                  <a:gd name="connsiteX202" fmla="*/ 34686 w 51659"/>
                  <a:gd name="connsiteY202" fmla="*/ 65682 h 87822"/>
                  <a:gd name="connsiteX203" fmla="*/ 28044 w 51659"/>
                  <a:gd name="connsiteY203" fmla="*/ 65682 h 87822"/>
                  <a:gd name="connsiteX204" fmla="*/ 28044 w 51659"/>
                  <a:gd name="connsiteY204" fmla="*/ 65682 h 87822"/>
                  <a:gd name="connsiteX205" fmla="*/ 28044 w 51659"/>
                  <a:gd name="connsiteY205" fmla="*/ 65682 h 87822"/>
                  <a:gd name="connsiteX206" fmla="*/ 28044 w 51659"/>
                  <a:gd name="connsiteY206" fmla="*/ 51660 h 87822"/>
                  <a:gd name="connsiteX207" fmla="*/ 28044 w 51659"/>
                  <a:gd name="connsiteY207" fmla="*/ 51660 h 87822"/>
                  <a:gd name="connsiteX208" fmla="*/ 28044 w 51659"/>
                  <a:gd name="connsiteY208" fmla="*/ 51660 h 87822"/>
                  <a:gd name="connsiteX209" fmla="*/ 28044 w 51659"/>
                  <a:gd name="connsiteY209" fmla="*/ 41328 h 87822"/>
                  <a:gd name="connsiteX210" fmla="*/ 28044 w 51659"/>
                  <a:gd name="connsiteY210" fmla="*/ 41328 h 87822"/>
                  <a:gd name="connsiteX211" fmla="*/ 28044 w 51659"/>
                  <a:gd name="connsiteY211" fmla="*/ 34686 h 87822"/>
                  <a:gd name="connsiteX212" fmla="*/ 28044 w 51659"/>
                  <a:gd name="connsiteY212" fmla="*/ 34686 h 87822"/>
                  <a:gd name="connsiteX213" fmla="*/ 28044 w 51659"/>
                  <a:gd name="connsiteY213" fmla="*/ 28044 h 87822"/>
                  <a:gd name="connsiteX214" fmla="*/ 28044 w 51659"/>
                  <a:gd name="connsiteY214" fmla="*/ 28044 h 87822"/>
                  <a:gd name="connsiteX215" fmla="*/ 34686 w 51659"/>
                  <a:gd name="connsiteY215" fmla="*/ 28044 h 87822"/>
                  <a:gd name="connsiteX216" fmla="*/ 34686 w 51659"/>
                  <a:gd name="connsiteY216" fmla="*/ 28044 h 87822"/>
                  <a:gd name="connsiteX217" fmla="*/ 41328 w 51659"/>
                  <a:gd name="connsiteY217" fmla="*/ 28044 h 87822"/>
                  <a:gd name="connsiteX218" fmla="*/ 41328 w 51659"/>
                  <a:gd name="connsiteY218" fmla="*/ 28044 h 87822"/>
                  <a:gd name="connsiteX219" fmla="*/ 41328 w 51659"/>
                  <a:gd name="connsiteY219" fmla="*/ 21402 h 87822"/>
                  <a:gd name="connsiteX220" fmla="*/ 41328 w 51659"/>
                  <a:gd name="connsiteY220" fmla="*/ 21402 h 87822"/>
                  <a:gd name="connsiteX221" fmla="*/ 35424 w 51659"/>
                  <a:gd name="connsiteY221" fmla="*/ 21402 h 87822"/>
                  <a:gd name="connsiteX222" fmla="*/ 35424 w 51659"/>
                  <a:gd name="connsiteY222" fmla="*/ 21402 h 87822"/>
                  <a:gd name="connsiteX223" fmla="*/ 28782 w 51659"/>
                  <a:gd name="connsiteY223" fmla="*/ 21402 h 87822"/>
                  <a:gd name="connsiteX224" fmla="*/ 28782 w 51659"/>
                  <a:gd name="connsiteY224" fmla="*/ 21402 h 87822"/>
                  <a:gd name="connsiteX225" fmla="*/ 28782 w 51659"/>
                  <a:gd name="connsiteY225" fmla="*/ 14760 h 87822"/>
                  <a:gd name="connsiteX226" fmla="*/ 28782 w 51659"/>
                  <a:gd name="connsiteY226" fmla="*/ 14760 h 87822"/>
                  <a:gd name="connsiteX227" fmla="*/ 35424 w 51659"/>
                  <a:gd name="connsiteY227" fmla="*/ 14760 h 87822"/>
                  <a:gd name="connsiteX228" fmla="*/ 35424 w 51659"/>
                  <a:gd name="connsiteY228" fmla="*/ 14760 h 87822"/>
                  <a:gd name="connsiteX229" fmla="*/ 42066 w 51659"/>
                  <a:gd name="connsiteY229" fmla="*/ 14760 h 87822"/>
                  <a:gd name="connsiteX230" fmla="*/ 42066 w 51659"/>
                  <a:gd name="connsiteY230" fmla="*/ 14760 h 87822"/>
                  <a:gd name="connsiteX231" fmla="*/ 42066 w 51659"/>
                  <a:gd name="connsiteY231" fmla="*/ 8118 h 87822"/>
                  <a:gd name="connsiteX232" fmla="*/ 42066 w 51659"/>
                  <a:gd name="connsiteY232" fmla="*/ 8118 h 87822"/>
                  <a:gd name="connsiteX233" fmla="*/ 29520 w 51659"/>
                  <a:gd name="connsiteY233" fmla="*/ 8118 h 87822"/>
                  <a:gd name="connsiteX234" fmla="*/ 29520 w 51659"/>
                  <a:gd name="connsiteY234" fmla="*/ 8118 h 87822"/>
                  <a:gd name="connsiteX235" fmla="*/ 39114 w 51659"/>
                  <a:gd name="connsiteY235" fmla="*/ 19926 h 87822"/>
                  <a:gd name="connsiteX236" fmla="*/ 39114 w 51659"/>
                  <a:gd name="connsiteY236" fmla="*/ 19926 h 87822"/>
                  <a:gd name="connsiteX237" fmla="*/ 25830 w 51659"/>
                  <a:gd name="connsiteY237" fmla="*/ 53874 h 87822"/>
                  <a:gd name="connsiteX238" fmla="*/ 25830 w 51659"/>
                  <a:gd name="connsiteY238" fmla="*/ 51660 h 87822"/>
                  <a:gd name="connsiteX239" fmla="*/ 25830 w 51659"/>
                  <a:gd name="connsiteY239" fmla="*/ 41328 h 87822"/>
                  <a:gd name="connsiteX240" fmla="*/ 25830 w 51659"/>
                  <a:gd name="connsiteY240" fmla="*/ 41328 h 87822"/>
                  <a:gd name="connsiteX241" fmla="*/ 25830 w 51659"/>
                  <a:gd name="connsiteY241" fmla="*/ 50922 h 87822"/>
                  <a:gd name="connsiteX242" fmla="*/ 25830 w 51659"/>
                  <a:gd name="connsiteY242" fmla="*/ 50922 h 87822"/>
                  <a:gd name="connsiteX243" fmla="*/ 25830 w 51659"/>
                  <a:gd name="connsiteY243" fmla="*/ 40590 h 87822"/>
                  <a:gd name="connsiteX244" fmla="*/ 25830 w 51659"/>
                  <a:gd name="connsiteY244" fmla="*/ 40590 h 87822"/>
                  <a:gd name="connsiteX245" fmla="*/ 25830 w 51659"/>
                  <a:gd name="connsiteY245" fmla="*/ 40590 h 87822"/>
                  <a:gd name="connsiteX246" fmla="*/ 25830 w 51659"/>
                  <a:gd name="connsiteY246" fmla="*/ 40590 h 87822"/>
                  <a:gd name="connsiteX247" fmla="*/ 25830 w 51659"/>
                  <a:gd name="connsiteY247" fmla="*/ 33210 h 87822"/>
                  <a:gd name="connsiteX248" fmla="*/ 25830 w 51659"/>
                  <a:gd name="connsiteY248" fmla="*/ 33210 h 87822"/>
                  <a:gd name="connsiteX249" fmla="*/ 25830 w 51659"/>
                  <a:gd name="connsiteY249" fmla="*/ 33210 h 87822"/>
                  <a:gd name="connsiteX250" fmla="*/ 25830 w 51659"/>
                  <a:gd name="connsiteY250" fmla="*/ 33210 h 87822"/>
                  <a:gd name="connsiteX251" fmla="*/ 9594 w 51659"/>
                  <a:gd name="connsiteY251" fmla="*/ 19926 h 87822"/>
                  <a:gd name="connsiteX252" fmla="*/ 16236 w 51659"/>
                  <a:gd name="connsiteY252" fmla="*/ 19926 h 87822"/>
                  <a:gd name="connsiteX253" fmla="*/ 22878 w 51659"/>
                  <a:gd name="connsiteY253" fmla="*/ 9594 h 87822"/>
                  <a:gd name="connsiteX254" fmla="*/ 28782 w 51659"/>
                  <a:gd name="connsiteY254" fmla="*/ 9594 h 87822"/>
                  <a:gd name="connsiteX255" fmla="*/ 35424 w 51659"/>
                  <a:gd name="connsiteY255" fmla="*/ 19926 h 87822"/>
                  <a:gd name="connsiteX256" fmla="*/ 42066 w 51659"/>
                  <a:gd name="connsiteY256" fmla="*/ 19926 h 87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51659" h="87822">
                    <a:moveTo>
                      <a:pt x="11808" y="11808"/>
                    </a:moveTo>
                    <a:lnTo>
                      <a:pt x="11808" y="11808"/>
                    </a:lnTo>
                    <a:lnTo>
                      <a:pt x="11808" y="11808"/>
                    </a:lnTo>
                    <a:lnTo>
                      <a:pt x="11808" y="11808"/>
                    </a:lnTo>
                    <a:lnTo>
                      <a:pt x="11808" y="19926"/>
                    </a:lnTo>
                    <a:lnTo>
                      <a:pt x="11808" y="19926"/>
                    </a:lnTo>
                    <a:lnTo>
                      <a:pt x="11808" y="19926"/>
                    </a:lnTo>
                    <a:lnTo>
                      <a:pt x="3690" y="19926"/>
                    </a:lnTo>
                    <a:lnTo>
                      <a:pt x="3690" y="34686"/>
                    </a:lnTo>
                    <a:lnTo>
                      <a:pt x="3690" y="34686"/>
                    </a:lnTo>
                    <a:lnTo>
                      <a:pt x="3690" y="61992"/>
                    </a:lnTo>
                    <a:lnTo>
                      <a:pt x="0" y="61992"/>
                    </a:lnTo>
                    <a:lnTo>
                      <a:pt x="0" y="75276"/>
                    </a:lnTo>
                    <a:lnTo>
                      <a:pt x="51660" y="75276"/>
                    </a:lnTo>
                    <a:lnTo>
                      <a:pt x="51660" y="61992"/>
                    </a:lnTo>
                    <a:lnTo>
                      <a:pt x="45018" y="61992"/>
                    </a:lnTo>
                    <a:lnTo>
                      <a:pt x="45018" y="34686"/>
                    </a:lnTo>
                    <a:lnTo>
                      <a:pt x="45018" y="34686"/>
                    </a:lnTo>
                    <a:lnTo>
                      <a:pt x="45018" y="19926"/>
                    </a:lnTo>
                    <a:lnTo>
                      <a:pt x="42066" y="19926"/>
                    </a:lnTo>
                    <a:lnTo>
                      <a:pt x="42066" y="19926"/>
                    </a:lnTo>
                    <a:lnTo>
                      <a:pt x="42066" y="19926"/>
                    </a:lnTo>
                    <a:lnTo>
                      <a:pt x="42066" y="10332"/>
                    </a:lnTo>
                    <a:lnTo>
                      <a:pt x="42066" y="10332"/>
                    </a:lnTo>
                    <a:lnTo>
                      <a:pt x="42066" y="10332"/>
                    </a:lnTo>
                    <a:lnTo>
                      <a:pt x="42066" y="10332"/>
                    </a:lnTo>
                    <a:lnTo>
                      <a:pt x="42066" y="10332"/>
                    </a:lnTo>
                    <a:lnTo>
                      <a:pt x="42066" y="10332"/>
                    </a:lnTo>
                    <a:lnTo>
                      <a:pt x="42066" y="10332"/>
                    </a:lnTo>
                    <a:lnTo>
                      <a:pt x="42066" y="10332"/>
                    </a:lnTo>
                    <a:lnTo>
                      <a:pt x="42066" y="10332"/>
                    </a:lnTo>
                    <a:lnTo>
                      <a:pt x="42066" y="10332"/>
                    </a:lnTo>
                    <a:lnTo>
                      <a:pt x="42066" y="19926"/>
                    </a:lnTo>
                    <a:lnTo>
                      <a:pt x="42066" y="19926"/>
                    </a:lnTo>
                    <a:lnTo>
                      <a:pt x="42066" y="19926"/>
                    </a:lnTo>
                    <a:lnTo>
                      <a:pt x="28782" y="19926"/>
                    </a:lnTo>
                    <a:lnTo>
                      <a:pt x="28782" y="5166"/>
                    </a:lnTo>
                    <a:lnTo>
                      <a:pt x="28782" y="5166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6642"/>
                    </a:lnTo>
                    <a:lnTo>
                      <a:pt x="28782" y="6642"/>
                    </a:lnTo>
                    <a:lnTo>
                      <a:pt x="28782" y="19926"/>
                    </a:lnTo>
                    <a:lnTo>
                      <a:pt x="16236" y="19926"/>
                    </a:lnTo>
                    <a:lnTo>
                      <a:pt x="16236" y="19926"/>
                    </a:lnTo>
                    <a:lnTo>
                      <a:pt x="16236" y="19926"/>
                    </a:lnTo>
                    <a:lnTo>
                      <a:pt x="16236" y="10332"/>
                    </a:lnTo>
                    <a:lnTo>
                      <a:pt x="16236" y="10332"/>
                    </a:lnTo>
                    <a:lnTo>
                      <a:pt x="16236" y="10332"/>
                    </a:lnTo>
                    <a:lnTo>
                      <a:pt x="16236" y="10332"/>
                    </a:lnTo>
                    <a:lnTo>
                      <a:pt x="16236" y="10332"/>
                    </a:lnTo>
                    <a:lnTo>
                      <a:pt x="16236" y="10332"/>
                    </a:lnTo>
                    <a:lnTo>
                      <a:pt x="16236" y="10332"/>
                    </a:lnTo>
                    <a:close/>
                    <a:moveTo>
                      <a:pt x="0" y="75276"/>
                    </a:moveTo>
                    <a:lnTo>
                      <a:pt x="51660" y="75276"/>
                    </a:lnTo>
                    <a:moveTo>
                      <a:pt x="0" y="75276"/>
                    </a:moveTo>
                    <a:lnTo>
                      <a:pt x="51660" y="75276"/>
                    </a:lnTo>
                    <a:moveTo>
                      <a:pt x="0" y="75276"/>
                    </a:moveTo>
                    <a:lnTo>
                      <a:pt x="51660" y="75276"/>
                    </a:lnTo>
                    <a:moveTo>
                      <a:pt x="0" y="75276"/>
                    </a:moveTo>
                    <a:lnTo>
                      <a:pt x="51660" y="75276"/>
                    </a:lnTo>
                    <a:moveTo>
                      <a:pt x="0" y="75276"/>
                    </a:moveTo>
                    <a:lnTo>
                      <a:pt x="51660" y="75276"/>
                    </a:lnTo>
                    <a:moveTo>
                      <a:pt x="6642" y="75276"/>
                    </a:moveTo>
                    <a:lnTo>
                      <a:pt x="45018" y="75276"/>
                    </a:lnTo>
                    <a:moveTo>
                      <a:pt x="6642" y="75276"/>
                    </a:moveTo>
                    <a:lnTo>
                      <a:pt x="45018" y="75276"/>
                    </a:lnTo>
                    <a:moveTo>
                      <a:pt x="6642" y="71586"/>
                    </a:moveTo>
                    <a:lnTo>
                      <a:pt x="45018" y="71586"/>
                    </a:lnTo>
                    <a:moveTo>
                      <a:pt x="6642" y="71586"/>
                    </a:moveTo>
                    <a:lnTo>
                      <a:pt x="45018" y="71586"/>
                    </a:lnTo>
                    <a:moveTo>
                      <a:pt x="6642" y="71586"/>
                    </a:moveTo>
                    <a:lnTo>
                      <a:pt x="45018" y="71586"/>
                    </a:lnTo>
                    <a:moveTo>
                      <a:pt x="6642" y="71586"/>
                    </a:moveTo>
                    <a:lnTo>
                      <a:pt x="45018" y="71586"/>
                    </a:lnTo>
                    <a:moveTo>
                      <a:pt x="6642" y="71586"/>
                    </a:moveTo>
                    <a:lnTo>
                      <a:pt x="45018" y="71586"/>
                    </a:lnTo>
                    <a:moveTo>
                      <a:pt x="3690" y="71586"/>
                    </a:moveTo>
                    <a:lnTo>
                      <a:pt x="48708" y="71586"/>
                    </a:lnTo>
                    <a:moveTo>
                      <a:pt x="3690" y="71586"/>
                    </a:moveTo>
                    <a:lnTo>
                      <a:pt x="48708" y="71586"/>
                    </a:lnTo>
                    <a:moveTo>
                      <a:pt x="3690" y="71586"/>
                    </a:moveTo>
                    <a:lnTo>
                      <a:pt x="48708" y="71586"/>
                    </a:lnTo>
                    <a:moveTo>
                      <a:pt x="3690" y="71586"/>
                    </a:moveTo>
                    <a:lnTo>
                      <a:pt x="48708" y="71586"/>
                    </a:lnTo>
                    <a:moveTo>
                      <a:pt x="9594" y="19926"/>
                    </a:moveTo>
                    <a:lnTo>
                      <a:pt x="42066" y="19926"/>
                    </a:lnTo>
                    <a:moveTo>
                      <a:pt x="22878" y="19926"/>
                    </a:moveTo>
                    <a:lnTo>
                      <a:pt x="28782" y="19926"/>
                    </a:lnTo>
                    <a:moveTo>
                      <a:pt x="22878" y="19926"/>
                    </a:moveTo>
                    <a:lnTo>
                      <a:pt x="28782" y="19926"/>
                    </a:lnTo>
                    <a:moveTo>
                      <a:pt x="22878" y="19926"/>
                    </a:moveTo>
                    <a:lnTo>
                      <a:pt x="28782" y="19926"/>
                    </a:lnTo>
                    <a:moveTo>
                      <a:pt x="22878" y="19926"/>
                    </a:moveTo>
                    <a:lnTo>
                      <a:pt x="28782" y="19926"/>
                    </a:lnTo>
                    <a:moveTo>
                      <a:pt x="19188" y="15498"/>
                    </a:moveTo>
                    <a:lnTo>
                      <a:pt x="32472" y="15498"/>
                    </a:lnTo>
                    <a:moveTo>
                      <a:pt x="9594" y="19926"/>
                    </a:moveTo>
                    <a:lnTo>
                      <a:pt x="16236" y="19926"/>
                    </a:lnTo>
                    <a:moveTo>
                      <a:pt x="6642" y="19926"/>
                    </a:moveTo>
                    <a:lnTo>
                      <a:pt x="19188" y="19926"/>
                    </a:lnTo>
                    <a:moveTo>
                      <a:pt x="6642" y="81180"/>
                    </a:moveTo>
                    <a:lnTo>
                      <a:pt x="6642" y="81180"/>
                    </a:lnTo>
                    <a:moveTo>
                      <a:pt x="6642" y="81180"/>
                    </a:moveTo>
                    <a:lnTo>
                      <a:pt x="6642" y="81180"/>
                    </a:lnTo>
                    <a:moveTo>
                      <a:pt x="6642" y="81180"/>
                    </a:moveTo>
                    <a:lnTo>
                      <a:pt x="6642" y="81180"/>
                    </a:lnTo>
                    <a:moveTo>
                      <a:pt x="12546" y="81180"/>
                    </a:moveTo>
                    <a:lnTo>
                      <a:pt x="12546" y="81180"/>
                    </a:lnTo>
                    <a:moveTo>
                      <a:pt x="12546" y="87822"/>
                    </a:moveTo>
                    <a:lnTo>
                      <a:pt x="12546" y="87822"/>
                    </a:lnTo>
                    <a:moveTo>
                      <a:pt x="12546" y="87822"/>
                    </a:moveTo>
                    <a:lnTo>
                      <a:pt x="12546" y="87822"/>
                    </a:lnTo>
                    <a:moveTo>
                      <a:pt x="12546" y="87822"/>
                    </a:moveTo>
                    <a:lnTo>
                      <a:pt x="12546" y="87822"/>
                    </a:lnTo>
                    <a:moveTo>
                      <a:pt x="12546" y="87822"/>
                    </a:moveTo>
                    <a:lnTo>
                      <a:pt x="12546" y="51660"/>
                    </a:lnTo>
                    <a:moveTo>
                      <a:pt x="12546" y="65682"/>
                    </a:moveTo>
                    <a:lnTo>
                      <a:pt x="12546" y="65682"/>
                    </a:lnTo>
                    <a:moveTo>
                      <a:pt x="6642" y="65682"/>
                    </a:moveTo>
                    <a:lnTo>
                      <a:pt x="6642" y="65682"/>
                    </a:lnTo>
                    <a:moveTo>
                      <a:pt x="19188" y="65682"/>
                    </a:moveTo>
                    <a:lnTo>
                      <a:pt x="19188" y="65682"/>
                    </a:lnTo>
                    <a:moveTo>
                      <a:pt x="19188" y="65682"/>
                    </a:moveTo>
                    <a:lnTo>
                      <a:pt x="19188" y="65682"/>
                    </a:lnTo>
                    <a:moveTo>
                      <a:pt x="9594" y="65682"/>
                    </a:moveTo>
                    <a:lnTo>
                      <a:pt x="9594" y="65682"/>
                    </a:lnTo>
                    <a:moveTo>
                      <a:pt x="16236" y="65682"/>
                    </a:moveTo>
                    <a:lnTo>
                      <a:pt x="16236" y="65682"/>
                    </a:lnTo>
                    <a:moveTo>
                      <a:pt x="22878" y="65682"/>
                    </a:moveTo>
                    <a:lnTo>
                      <a:pt x="22878" y="65682"/>
                    </a:lnTo>
                    <a:moveTo>
                      <a:pt x="22878" y="65682"/>
                    </a:moveTo>
                    <a:lnTo>
                      <a:pt x="22878" y="51660"/>
                    </a:lnTo>
                    <a:moveTo>
                      <a:pt x="22878" y="51660"/>
                    </a:moveTo>
                    <a:lnTo>
                      <a:pt x="22878" y="51660"/>
                    </a:lnTo>
                    <a:moveTo>
                      <a:pt x="22878" y="41328"/>
                    </a:moveTo>
                    <a:lnTo>
                      <a:pt x="22878" y="41328"/>
                    </a:lnTo>
                    <a:moveTo>
                      <a:pt x="22878" y="34686"/>
                    </a:moveTo>
                    <a:lnTo>
                      <a:pt x="22878" y="34686"/>
                    </a:lnTo>
                    <a:moveTo>
                      <a:pt x="22878" y="28044"/>
                    </a:moveTo>
                    <a:lnTo>
                      <a:pt x="22878" y="28044"/>
                    </a:lnTo>
                    <a:moveTo>
                      <a:pt x="16236" y="28044"/>
                    </a:moveTo>
                    <a:lnTo>
                      <a:pt x="16236" y="28044"/>
                    </a:lnTo>
                    <a:moveTo>
                      <a:pt x="9594" y="28044"/>
                    </a:moveTo>
                    <a:lnTo>
                      <a:pt x="9594" y="28044"/>
                    </a:lnTo>
                    <a:moveTo>
                      <a:pt x="9594" y="21402"/>
                    </a:moveTo>
                    <a:lnTo>
                      <a:pt x="9594" y="21402"/>
                    </a:lnTo>
                    <a:moveTo>
                      <a:pt x="16236" y="21402"/>
                    </a:moveTo>
                    <a:lnTo>
                      <a:pt x="16236" y="21402"/>
                    </a:lnTo>
                    <a:moveTo>
                      <a:pt x="22140" y="21402"/>
                    </a:moveTo>
                    <a:lnTo>
                      <a:pt x="22140" y="21402"/>
                    </a:lnTo>
                    <a:moveTo>
                      <a:pt x="22140" y="14760"/>
                    </a:moveTo>
                    <a:lnTo>
                      <a:pt x="22140" y="14760"/>
                    </a:lnTo>
                    <a:moveTo>
                      <a:pt x="15498" y="14760"/>
                    </a:moveTo>
                    <a:lnTo>
                      <a:pt x="15498" y="14760"/>
                    </a:lnTo>
                    <a:moveTo>
                      <a:pt x="8856" y="14760"/>
                    </a:moveTo>
                    <a:lnTo>
                      <a:pt x="8856" y="14760"/>
                    </a:lnTo>
                    <a:moveTo>
                      <a:pt x="8856" y="8118"/>
                    </a:moveTo>
                    <a:lnTo>
                      <a:pt x="8856" y="8118"/>
                    </a:lnTo>
                    <a:moveTo>
                      <a:pt x="21402" y="8118"/>
                    </a:moveTo>
                    <a:lnTo>
                      <a:pt x="21402" y="8118"/>
                    </a:lnTo>
                    <a:moveTo>
                      <a:pt x="13284" y="19926"/>
                    </a:moveTo>
                    <a:lnTo>
                      <a:pt x="13284" y="19926"/>
                    </a:lnTo>
                    <a:moveTo>
                      <a:pt x="42066" y="19926"/>
                    </a:moveTo>
                    <a:lnTo>
                      <a:pt x="35424" y="19926"/>
                    </a:lnTo>
                    <a:moveTo>
                      <a:pt x="45018" y="19926"/>
                    </a:moveTo>
                    <a:lnTo>
                      <a:pt x="32472" y="19926"/>
                    </a:lnTo>
                    <a:moveTo>
                      <a:pt x="45018" y="81180"/>
                    </a:moveTo>
                    <a:lnTo>
                      <a:pt x="45018" y="81180"/>
                    </a:lnTo>
                    <a:moveTo>
                      <a:pt x="45018" y="81180"/>
                    </a:moveTo>
                    <a:lnTo>
                      <a:pt x="45018" y="81180"/>
                    </a:lnTo>
                    <a:moveTo>
                      <a:pt x="45018" y="81180"/>
                    </a:moveTo>
                    <a:lnTo>
                      <a:pt x="45018" y="81180"/>
                    </a:lnTo>
                    <a:moveTo>
                      <a:pt x="38376" y="81180"/>
                    </a:moveTo>
                    <a:lnTo>
                      <a:pt x="38376" y="81180"/>
                    </a:lnTo>
                    <a:moveTo>
                      <a:pt x="38376" y="87822"/>
                    </a:moveTo>
                    <a:lnTo>
                      <a:pt x="38376" y="87822"/>
                    </a:lnTo>
                    <a:moveTo>
                      <a:pt x="38376" y="87822"/>
                    </a:moveTo>
                    <a:lnTo>
                      <a:pt x="38376" y="87822"/>
                    </a:lnTo>
                    <a:moveTo>
                      <a:pt x="38376" y="87822"/>
                    </a:moveTo>
                    <a:lnTo>
                      <a:pt x="38376" y="87822"/>
                    </a:lnTo>
                    <a:moveTo>
                      <a:pt x="38376" y="87822"/>
                    </a:moveTo>
                    <a:lnTo>
                      <a:pt x="38376" y="51660"/>
                    </a:lnTo>
                    <a:moveTo>
                      <a:pt x="38376" y="65682"/>
                    </a:moveTo>
                    <a:lnTo>
                      <a:pt x="38376" y="65682"/>
                    </a:lnTo>
                    <a:moveTo>
                      <a:pt x="45018" y="65682"/>
                    </a:moveTo>
                    <a:lnTo>
                      <a:pt x="45018" y="65682"/>
                    </a:lnTo>
                    <a:moveTo>
                      <a:pt x="31734" y="65682"/>
                    </a:moveTo>
                    <a:lnTo>
                      <a:pt x="31734" y="65682"/>
                    </a:lnTo>
                    <a:moveTo>
                      <a:pt x="31734" y="65682"/>
                    </a:moveTo>
                    <a:lnTo>
                      <a:pt x="31734" y="65682"/>
                    </a:lnTo>
                    <a:moveTo>
                      <a:pt x="41328" y="65682"/>
                    </a:moveTo>
                    <a:lnTo>
                      <a:pt x="41328" y="65682"/>
                    </a:lnTo>
                    <a:moveTo>
                      <a:pt x="34686" y="65682"/>
                    </a:moveTo>
                    <a:lnTo>
                      <a:pt x="34686" y="65682"/>
                    </a:lnTo>
                    <a:moveTo>
                      <a:pt x="28044" y="65682"/>
                    </a:moveTo>
                    <a:lnTo>
                      <a:pt x="28044" y="65682"/>
                    </a:lnTo>
                    <a:moveTo>
                      <a:pt x="28044" y="65682"/>
                    </a:moveTo>
                    <a:lnTo>
                      <a:pt x="28044" y="51660"/>
                    </a:lnTo>
                    <a:moveTo>
                      <a:pt x="28044" y="51660"/>
                    </a:moveTo>
                    <a:lnTo>
                      <a:pt x="28044" y="51660"/>
                    </a:lnTo>
                    <a:moveTo>
                      <a:pt x="28044" y="41328"/>
                    </a:moveTo>
                    <a:lnTo>
                      <a:pt x="28044" y="41328"/>
                    </a:lnTo>
                    <a:moveTo>
                      <a:pt x="28044" y="34686"/>
                    </a:moveTo>
                    <a:lnTo>
                      <a:pt x="28044" y="34686"/>
                    </a:lnTo>
                    <a:moveTo>
                      <a:pt x="28044" y="28044"/>
                    </a:moveTo>
                    <a:lnTo>
                      <a:pt x="28044" y="28044"/>
                    </a:lnTo>
                    <a:moveTo>
                      <a:pt x="34686" y="28044"/>
                    </a:moveTo>
                    <a:lnTo>
                      <a:pt x="34686" y="28044"/>
                    </a:lnTo>
                    <a:moveTo>
                      <a:pt x="41328" y="28044"/>
                    </a:moveTo>
                    <a:lnTo>
                      <a:pt x="41328" y="28044"/>
                    </a:lnTo>
                    <a:moveTo>
                      <a:pt x="41328" y="21402"/>
                    </a:moveTo>
                    <a:lnTo>
                      <a:pt x="41328" y="21402"/>
                    </a:lnTo>
                    <a:moveTo>
                      <a:pt x="35424" y="21402"/>
                    </a:moveTo>
                    <a:lnTo>
                      <a:pt x="35424" y="21402"/>
                    </a:lnTo>
                    <a:moveTo>
                      <a:pt x="28782" y="21402"/>
                    </a:moveTo>
                    <a:lnTo>
                      <a:pt x="28782" y="21402"/>
                    </a:lnTo>
                    <a:moveTo>
                      <a:pt x="28782" y="14760"/>
                    </a:moveTo>
                    <a:lnTo>
                      <a:pt x="28782" y="14760"/>
                    </a:lnTo>
                    <a:moveTo>
                      <a:pt x="35424" y="14760"/>
                    </a:moveTo>
                    <a:lnTo>
                      <a:pt x="35424" y="14760"/>
                    </a:lnTo>
                    <a:moveTo>
                      <a:pt x="42066" y="14760"/>
                    </a:moveTo>
                    <a:lnTo>
                      <a:pt x="42066" y="14760"/>
                    </a:lnTo>
                    <a:moveTo>
                      <a:pt x="42066" y="8118"/>
                    </a:moveTo>
                    <a:lnTo>
                      <a:pt x="42066" y="8118"/>
                    </a:lnTo>
                    <a:moveTo>
                      <a:pt x="29520" y="8118"/>
                    </a:moveTo>
                    <a:lnTo>
                      <a:pt x="29520" y="8118"/>
                    </a:lnTo>
                    <a:moveTo>
                      <a:pt x="39114" y="19926"/>
                    </a:moveTo>
                    <a:lnTo>
                      <a:pt x="39114" y="19926"/>
                    </a:lnTo>
                    <a:moveTo>
                      <a:pt x="25830" y="53874"/>
                    </a:moveTo>
                    <a:lnTo>
                      <a:pt x="25830" y="51660"/>
                    </a:lnTo>
                    <a:moveTo>
                      <a:pt x="25830" y="41328"/>
                    </a:moveTo>
                    <a:lnTo>
                      <a:pt x="25830" y="41328"/>
                    </a:lnTo>
                    <a:moveTo>
                      <a:pt x="25830" y="50922"/>
                    </a:moveTo>
                    <a:lnTo>
                      <a:pt x="25830" y="50922"/>
                    </a:lnTo>
                    <a:moveTo>
                      <a:pt x="25830" y="40590"/>
                    </a:moveTo>
                    <a:lnTo>
                      <a:pt x="25830" y="40590"/>
                    </a:lnTo>
                    <a:moveTo>
                      <a:pt x="25830" y="40590"/>
                    </a:moveTo>
                    <a:lnTo>
                      <a:pt x="25830" y="40590"/>
                    </a:lnTo>
                    <a:moveTo>
                      <a:pt x="25830" y="33210"/>
                    </a:moveTo>
                    <a:lnTo>
                      <a:pt x="25830" y="33210"/>
                    </a:lnTo>
                    <a:moveTo>
                      <a:pt x="25830" y="33210"/>
                    </a:moveTo>
                    <a:lnTo>
                      <a:pt x="25830" y="33210"/>
                    </a:lnTo>
                    <a:moveTo>
                      <a:pt x="9594" y="19926"/>
                    </a:moveTo>
                    <a:lnTo>
                      <a:pt x="16236" y="19926"/>
                    </a:lnTo>
                    <a:moveTo>
                      <a:pt x="22878" y="9594"/>
                    </a:moveTo>
                    <a:lnTo>
                      <a:pt x="28782" y="9594"/>
                    </a:lnTo>
                    <a:moveTo>
                      <a:pt x="35424" y="19926"/>
                    </a:moveTo>
                    <a:lnTo>
                      <a:pt x="42066" y="19926"/>
                    </a:lnTo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FAAD0B0A-915B-4BFD-8996-0B793D67838C}"/>
                  </a:ext>
                </a:extLst>
              </p:cNvPr>
              <p:cNvSpPr/>
              <p:nvPr/>
            </p:nvSpPr>
            <p:spPr>
              <a:xfrm>
                <a:off x="9841566" y="1948490"/>
                <a:ext cx="67157" cy="76752"/>
              </a:xfrm>
              <a:custGeom>
                <a:avLst/>
                <a:gdLst>
                  <a:gd name="connsiteX0" fmla="*/ 52398 w 67157"/>
                  <a:gd name="connsiteY0" fmla="*/ 76752 h 76752"/>
                  <a:gd name="connsiteX1" fmla="*/ 0 w 67157"/>
                  <a:gd name="connsiteY1" fmla="*/ 76752 h 76752"/>
                  <a:gd name="connsiteX2" fmla="*/ 0 w 67157"/>
                  <a:gd name="connsiteY2" fmla="*/ 61992 h 76752"/>
                  <a:gd name="connsiteX3" fmla="*/ 6642 w 67157"/>
                  <a:gd name="connsiteY3" fmla="*/ 61992 h 76752"/>
                  <a:gd name="connsiteX4" fmla="*/ 6642 w 67157"/>
                  <a:gd name="connsiteY4" fmla="*/ 36162 h 76752"/>
                  <a:gd name="connsiteX5" fmla="*/ 6642 w 67157"/>
                  <a:gd name="connsiteY5" fmla="*/ 36162 h 76752"/>
                  <a:gd name="connsiteX6" fmla="*/ 6642 w 67157"/>
                  <a:gd name="connsiteY6" fmla="*/ 20664 h 76752"/>
                  <a:gd name="connsiteX7" fmla="*/ 13284 w 67157"/>
                  <a:gd name="connsiteY7" fmla="*/ 20664 h 76752"/>
                  <a:gd name="connsiteX8" fmla="*/ 13284 w 67157"/>
                  <a:gd name="connsiteY8" fmla="*/ 20664 h 76752"/>
                  <a:gd name="connsiteX9" fmla="*/ 13284 w 67157"/>
                  <a:gd name="connsiteY9" fmla="*/ 20664 h 76752"/>
                  <a:gd name="connsiteX10" fmla="*/ 13284 w 67157"/>
                  <a:gd name="connsiteY10" fmla="*/ 13284 h 76752"/>
                  <a:gd name="connsiteX11" fmla="*/ 13284 w 67157"/>
                  <a:gd name="connsiteY11" fmla="*/ 13284 h 76752"/>
                  <a:gd name="connsiteX12" fmla="*/ 13284 w 67157"/>
                  <a:gd name="connsiteY12" fmla="*/ 13284 h 76752"/>
                  <a:gd name="connsiteX13" fmla="*/ 13284 w 67157"/>
                  <a:gd name="connsiteY13" fmla="*/ 13284 h 76752"/>
                  <a:gd name="connsiteX14" fmla="*/ 13284 w 67157"/>
                  <a:gd name="connsiteY14" fmla="*/ 13284 h 76752"/>
                  <a:gd name="connsiteX15" fmla="*/ 15498 w 67157"/>
                  <a:gd name="connsiteY15" fmla="*/ 13284 h 76752"/>
                  <a:gd name="connsiteX16" fmla="*/ 15498 w 67157"/>
                  <a:gd name="connsiteY16" fmla="*/ 13284 h 76752"/>
                  <a:gd name="connsiteX17" fmla="*/ 15498 w 67157"/>
                  <a:gd name="connsiteY17" fmla="*/ 13284 h 76752"/>
                  <a:gd name="connsiteX18" fmla="*/ 15498 w 67157"/>
                  <a:gd name="connsiteY18" fmla="*/ 13284 h 76752"/>
                  <a:gd name="connsiteX19" fmla="*/ 15498 w 67157"/>
                  <a:gd name="connsiteY19" fmla="*/ 13284 h 76752"/>
                  <a:gd name="connsiteX20" fmla="*/ 15498 w 67157"/>
                  <a:gd name="connsiteY20" fmla="*/ 20664 h 76752"/>
                  <a:gd name="connsiteX21" fmla="*/ 15498 w 67157"/>
                  <a:gd name="connsiteY21" fmla="*/ 20664 h 76752"/>
                  <a:gd name="connsiteX22" fmla="*/ 15498 w 67157"/>
                  <a:gd name="connsiteY22" fmla="*/ 20664 h 76752"/>
                  <a:gd name="connsiteX23" fmla="*/ 20664 w 67157"/>
                  <a:gd name="connsiteY23" fmla="*/ 20664 h 76752"/>
                  <a:gd name="connsiteX24" fmla="*/ 20664 w 67157"/>
                  <a:gd name="connsiteY24" fmla="*/ 8118 h 76752"/>
                  <a:gd name="connsiteX25" fmla="*/ 20664 w 67157"/>
                  <a:gd name="connsiteY25" fmla="*/ 8118 h 76752"/>
                  <a:gd name="connsiteX26" fmla="*/ 20664 w 67157"/>
                  <a:gd name="connsiteY26" fmla="*/ 0 h 76752"/>
                  <a:gd name="connsiteX27" fmla="*/ 25092 w 67157"/>
                  <a:gd name="connsiteY27" fmla="*/ 0 h 76752"/>
                  <a:gd name="connsiteX28" fmla="*/ 25092 w 67157"/>
                  <a:gd name="connsiteY28" fmla="*/ 0 h 76752"/>
                  <a:gd name="connsiteX29" fmla="*/ 25092 w 67157"/>
                  <a:gd name="connsiteY29" fmla="*/ 0 h 76752"/>
                  <a:gd name="connsiteX30" fmla="*/ 25092 w 67157"/>
                  <a:gd name="connsiteY30" fmla="*/ 0 h 76752"/>
                  <a:gd name="connsiteX31" fmla="*/ 28782 w 67157"/>
                  <a:gd name="connsiteY31" fmla="*/ 0 h 76752"/>
                  <a:gd name="connsiteX32" fmla="*/ 28782 w 67157"/>
                  <a:gd name="connsiteY32" fmla="*/ 0 h 76752"/>
                  <a:gd name="connsiteX33" fmla="*/ 28782 w 67157"/>
                  <a:gd name="connsiteY33" fmla="*/ 0 h 76752"/>
                  <a:gd name="connsiteX34" fmla="*/ 28782 w 67157"/>
                  <a:gd name="connsiteY34" fmla="*/ 0 h 76752"/>
                  <a:gd name="connsiteX35" fmla="*/ 33210 w 67157"/>
                  <a:gd name="connsiteY35" fmla="*/ 0 h 76752"/>
                  <a:gd name="connsiteX36" fmla="*/ 33210 w 67157"/>
                  <a:gd name="connsiteY36" fmla="*/ 8118 h 76752"/>
                  <a:gd name="connsiteX37" fmla="*/ 33210 w 67157"/>
                  <a:gd name="connsiteY37" fmla="*/ 8118 h 76752"/>
                  <a:gd name="connsiteX38" fmla="*/ 33210 w 67157"/>
                  <a:gd name="connsiteY38" fmla="*/ 20664 h 76752"/>
                  <a:gd name="connsiteX39" fmla="*/ 38376 w 67157"/>
                  <a:gd name="connsiteY39" fmla="*/ 20664 h 76752"/>
                  <a:gd name="connsiteX40" fmla="*/ 38376 w 67157"/>
                  <a:gd name="connsiteY40" fmla="*/ 20664 h 76752"/>
                  <a:gd name="connsiteX41" fmla="*/ 38376 w 67157"/>
                  <a:gd name="connsiteY41" fmla="*/ 20664 h 76752"/>
                  <a:gd name="connsiteX42" fmla="*/ 38376 w 67157"/>
                  <a:gd name="connsiteY42" fmla="*/ 13284 h 76752"/>
                  <a:gd name="connsiteX43" fmla="*/ 42804 w 67157"/>
                  <a:gd name="connsiteY43" fmla="*/ 13284 h 76752"/>
                  <a:gd name="connsiteX44" fmla="*/ 42804 w 67157"/>
                  <a:gd name="connsiteY44" fmla="*/ 13284 h 76752"/>
                  <a:gd name="connsiteX45" fmla="*/ 42804 w 67157"/>
                  <a:gd name="connsiteY45" fmla="*/ 13284 h 76752"/>
                  <a:gd name="connsiteX46" fmla="*/ 42804 w 67157"/>
                  <a:gd name="connsiteY46" fmla="*/ 13284 h 76752"/>
                  <a:gd name="connsiteX47" fmla="*/ 42804 w 67157"/>
                  <a:gd name="connsiteY47" fmla="*/ 13284 h 76752"/>
                  <a:gd name="connsiteX48" fmla="*/ 42804 w 67157"/>
                  <a:gd name="connsiteY48" fmla="*/ 13284 h 76752"/>
                  <a:gd name="connsiteX49" fmla="*/ 42804 w 67157"/>
                  <a:gd name="connsiteY49" fmla="*/ 13284 h 76752"/>
                  <a:gd name="connsiteX50" fmla="*/ 42804 w 67157"/>
                  <a:gd name="connsiteY50" fmla="*/ 13284 h 76752"/>
                  <a:gd name="connsiteX51" fmla="*/ 42804 w 67157"/>
                  <a:gd name="connsiteY51" fmla="*/ 13284 h 76752"/>
                  <a:gd name="connsiteX52" fmla="*/ 42804 w 67157"/>
                  <a:gd name="connsiteY52" fmla="*/ 20664 h 76752"/>
                  <a:gd name="connsiteX53" fmla="*/ 42804 w 67157"/>
                  <a:gd name="connsiteY53" fmla="*/ 20664 h 76752"/>
                  <a:gd name="connsiteX54" fmla="*/ 42804 w 67157"/>
                  <a:gd name="connsiteY54" fmla="*/ 20664 h 76752"/>
                  <a:gd name="connsiteX55" fmla="*/ 48708 w 67157"/>
                  <a:gd name="connsiteY55" fmla="*/ 20664 h 76752"/>
                  <a:gd name="connsiteX56" fmla="*/ 48708 w 67157"/>
                  <a:gd name="connsiteY56" fmla="*/ 35424 h 76752"/>
                  <a:gd name="connsiteX57" fmla="*/ 48708 w 67157"/>
                  <a:gd name="connsiteY57" fmla="*/ 35424 h 76752"/>
                  <a:gd name="connsiteX58" fmla="*/ 48708 w 67157"/>
                  <a:gd name="connsiteY58" fmla="*/ 61254 h 76752"/>
                  <a:gd name="connsiteX59" fmla="*/ 52398 w 67157"/>
                  <a:gd name="connsiteY59" fmla="*/ 61254 h 76752"/>
                  <a:gd name="connsiteX60" fmla="*/ 45756 w 67157"/>
                  <a:gd name="connsiteY60" fmla="*/ 76752 h 76752"/>
                  <a:gd name="connsiteX61" fmla="*/ 51660 w 67157"/>
                  <a:gd name="connsiteY61" fmla="*/ 76752 h 76752"/>
                  <a:gd name="connsiteX62" fmla="*/ 51660 w 67157"/>
                  <a:gd name="connsiteY62" fmla="*/ 76752 h 76752"/>
                  <a:gd name="connsiteX63" fmla="*/ 45756 w 67157"/>
                  <a:gd name="connsiteY63" fmla="*/ 76752 h 76752"/>
                  <a:gd name="connsiteX64" fmla="*/ 39114 w 67157"/>
                  <a:gd name="connsiteY64" fmla="*/ 76752 h 76752"/>
                  <a:gd name="connsiteX65" fmla="*/ 45018 w 67157"/>
                  <a:gd name="connsiteY65" fmla="*/ 76752 h 76752"/>
                  <a:gd name="connsiteX66" fmla="*/ 45018 w 67157"/>
                  <a:gd name="connsiteY66" fmla="*/ 76752 h 76752"/>
                  <a:gd name="connsiteX67" fmla="*/ 39114 w 67157"/>
                  <a:gd name="connsiteY67" fmla="*/ 76752 h 76752"/>
                  <a:gd name="connsiteX68" fmla="*/ 13284 w 67157"/>
                  <a:gd name="connsiteY68" fmla="*/ 76752 h 76752"/>
                  <a:gd name="connsiteX69" fmla="*/ 38376 w 67157"/>
                  <a:gd name="connsiteY69" fmla="*/ 76752 h 76752"/>
                  <a:gd name="connsiteX70" fmla="*/ 38376 w 67157"/>
                  <a:gd name="connsiteY70" fmla="*/ 76752 h 76752"/>
                  <a:gd name="connsiteX71" fmla="*/ 13284 w 67157"/>
                  <a:gd name="connsiteY71" fmla="*/ 76752 h 76752"/>
                  <a:gd name="connsiteX72" fmla="*/ 7380 w 67157"/>
                  <a:gd name="connsiteY72" fmla="*/ 76752 h 76752"/>
                  <a:gd name="connsiteX73" fmla="*/ 12546 w 67157"/>
                  <a:gd name="connsiteY73" fmla="*/ 76752 h 76752"/>
                  <a:gd name="connsiteX74" fmla="*/ 12546 w 67157"/>
                  <a:gd name="connsiteY74" fmla="*/ 76752 h 76752"/>
                  <a:gd name="connsiteX75" fmla="*/ 7380 w 67157"/>
                  <a:gd name="connsiteY75" fmla="*/ 76752 h 76752"/>
                  <a:gd name="connsiteX76" fmla="*/ 738 w 67157"/>
                  <a:gd name="connsiteY76" fmla="*/ 76752 h 76752"/>
                  <a:gd name="connsiteX77" fmla="*/ 6642 w 67157"/>
                  <a:gd name="connsiteY77" fmla="*/ 76752 h 76752"/>
                  <a:gd name="connsiteX78" fmla="*/ 6642 w 67157"/>
                  <a:gd name="connsiteY78" fmla="*/ 76752 h 76752"/>
                  <a:gd name="connsiteX79" fmla="*/ 738 w 67157"/>
                  <a:gd name="connsiteY79" fmla="*/ 76752 h 76752"/>
                  <a:gd name="connsiteX80" fmla="*/ 48708 w 67157"/>
                  <a:gd name="connsiteY80" fmla="*/ 76752 h 76752"/>
                  <a:gd name="connsiteX81" fmla="*/ 48708 w 67157"/>
                  <a:gd name="connsiteY81" fmla="*/ 76752 h 76752"/>
                  <a:gd name="connsiteX82" fmla="*/ 48708 w 67157"/>
                  <a:gd name="connsiteY82" fmla="*/ 76752 h 76752"/>
                  <a:gd name="connsiteX83" fmla="*/ 48708 w 67157"/>
                  <a:gd name="connsiteY83" fmla="*/ 76752 h 76752"/>
                  <a:gd name="connsiteX84" fmla="*/ 42804 w 67157"/>
                  <a:gd name="connsiteY84" fmla="*/ 76752 h 76752"/>
                  <a:gd name="connsiteX85" fmla="*/ 47970 w 67157"/>
                  <a:gd name="connsiteY85" fmla="*/ 76752 h 76752"/>
                  <a:gd name="connsiteX86" fmla="*/ 47970 w 67157"/>
                  <a:gd name="connsiteY86" fmla="*/ 76752 h 76752"/>
                  <a:gd name="connsiteX87" fmla="*/ 42804 w 67157"/>
                  <a:gd name="connsiteY87" fmla="*/ 76752 h 76752"/>
                  <a:gd name="connsiteX88" fmla="*/ 10332 w 67157"/>
                  <a:gd name="connsiteY88" fmla="*/ 76752 h 76752"/>
                  <a:gd name="connsiteX89" fmla="*/ 42066 w 67157"/>
                  <a:gd name="connsiteY89" fmla="*/ 76752 h 76752"/>
                  <a:gd name="connsiteX90" fmla="*/ 42066 w 67157"/>
                  <a:gd name="connsiteY90" fmla="*/ 76752 h 76752"/>
                  <a:gd name="connsiteX91" fmla="*/ 10332 w 67157"/>
                  <a:gd name="connsiteY91" fmla="*/ 76752 h 76752"/>
                  <a:gd name="connsiteX92" fmla="*/ 3690 w 67157"/>
                  <a:gd name="connsiteY92" fmla="*/ 76752 h 76752"/>
                  <a:gd name="connsiteX93" fmla="*/ 9594 w 67157"/>
                  <a:gd name="connsiteY93" fmla="*/ 76752 h 76752"/>
                  <a:gd name="connsiteX94" fmla="*/ 9594 w 67157"/>
                  <a:gd name="connsiteY94" fmla="*/ 76752 h 76752"/>
                  <a:gd name="connsiteX95" fmla="*/ 3690 w 67157"/>
                  <a:gd name="connsiteY95" fmla="*/ 76752 h 76752"/>
                  <a:gd name="connsiteX96" fmla="*/ 3690 w 67157"/>
                  <a:gd name="connsiteY96" fmla="*/ 76752 h 76752"/>
                  <a:gd name="connsiteX97" fmla="*/ 3690 w 67157"/>
                  <a:gd name="connsiteY97" fmla="*/ 76752 h 76752"/>
                  <a:gd name="connsiteX98" fmla="*/ 3690 w 67157"/>
                  <a:gd name="connsiteY98" fmla="*/ 76752 h 76752"/>
                  <a:gd name="connsiteX99" fmla="*/ 3690 w 67157"/>
                  <a:gd name="connsiteY99" fmla="*/ 76752 h 76752"/>
                  <a:gd name="connsiteX100" fmla="*/ 48708 w 67157"/>
                  <a:gd name="connsiteY100" fmla="*/ 76752 h 76752"/>
                  <a:gd name="connsiteX101" fmla="*/ 54612 w 67157"/>
                  <a:gd name="connsiteY101" fmla="*/ 76752 h 76752"/>
                  <a:gd name="connsiteX102" fmla="*/ 54612 w 67157"/>
                  <a:gd name="connsiteY102" fmla="*/ 76752 h 76752"/>
                  <a:gd name="connsiteX103" fmla="*/ 45756 w 67157"/>
                  <a:gd name="connsiteY103" fmla="*/ 76752 h 76752"/>
                  <a:gd name="connsiteX104" fmla="*/ 42066 w 67157"/>
                  <a:gd name="connsiteY104" fmla="*/ 76752 h 76752"/>
                  <a:gd name="connsiteX105" fmla="*/ 45018 w 67157"/>
                  <a:gd name="connsiteY105" fmla="*/ 76752 h 76752"/>
                  <a:gd name="connsiteX106" fmla="*/ 45018 w 67157"/>
                  <a:gd name="connsiteY106" fmla="*/ 76752 h 76752"/>
                  <a:gd name="connsiteX107" fmla="*/ 39114 w 67157"/>
                  <a:gd name="connsiteY107" fmla="*/ 76752 h 76752"/>
                  <a:gd name="connsiteX108" fmla="*/ 16236 w 67157"/>
                  <a:gd name="connsiteY108" fmla="*/ 76752 h 76752"/>
                  <a:gd name="connsiteX109" fmla="*/ 41328 w 67157"/>
                  <a:gd name="connsiteY109" fmla="*/ 76752 h 76752"/>
                  <a:gd name="connsiteX110" fmla="*/ 41328 w 67157"/>
                  <a:gd name="connsiteY110" fmla="*/ 76752 h 76752"/>
                  <a:gd name="connsiteX111" fmla="*/ 13284 w 67157"/>
                  <a:gd name="connsiteY111" fmla="*/ 76752 h 76752"/>
                  <a:gd name="connsiteX112" fmla="*/ 10332 w 67157"/>
                  <a:gd name="connsiteY112" fmla="*/ 76752 h 76752"/>
                  <a:gd name="connsiteX113" fmla="*/ 15498 w 67157"/>
                  <a:gd name="connsiteY113" fmla="*/ 76752 h 76752"/>
                  <a:gd name="connsiteX114" fmla="*/ 15498 w 67157"/>
                  <a:gd name="connsiteY114" fmla="*/ 76752 h 76752"/>
                  <a:gd name="connsiteX115" fmla="*/ 7380 w 67157"/>
                  <a:gd name="connsiteY115" fmla="*/ 76752 h 76752"/>
                  <a:gd name="connsiteX116" fmla="*/ 3690 w 67157"/>
                  <a:gd name="connsiteY116" fmla="*/ 76752 h 76752"/>
                  <a:gd name="connsiteX117" fmla="*/ 9594 w 67157"/>
                  <a:gd name="connsiteY117" fmla="*/ 76752 h 76752"/>
                  <a:gd name="connsiteX118" fmla="*/ 9594 w 67157"/>
                  <a:gd name="connsiteY118" fmla="*/ 76752 h 76752"/>
                  <a:gd name="connsiteX119" fmla="*/ 738 w 67157"/>
                  <a:gd name="connsiteY119" fmla="*/ 76752 h 76752"/>
                  <a:gd name="connsiteX120" fmla="*/ 51660 w 67157"/>
                  <a:gd name="connsiteY120" fmla="*/ 76752 h 76752"/>
                  <a:gd name="connsiteX121" fmla="*/ 51660 w 67157"/>
                  <a:gd name="connsiteY121" fmla="*/ 76752 h 76752"/>
                  <a:gd name="connsiteX122" fmla="*/ 51660 w 67157"/>
                  <a:gd name="connsiteY122" fmla="*/ 76752 h 76752"/>
                  <a:gd name="connsiteX123" fmla="*/ 51660 w 67157"/>
                  <a:gd name="connsiteY123" fmla="*/ 76752 h 76752"/>
                  <a:gd name="connsiteX124" fmla="*/ 45756 w 67157"/>
                  <a:gd name="connsiteY124" fmla="*/ 76752 h 76752"/>
                  <a:gd name="connsiteX125" fmla="*/ 50922 w 67157"/>
                  <a:gd name="connsiteY125" fmla="*/ 76752 h 76752"/>
                  <a:gd name="connsiteX126" fmla="*/ 50922 w 67157"/>
                  <a:gd name="connsiteY126" fmla="*/ 76752 h 76752"/>
                  <a:gd name="connsiteX127" fmla="*/ 42804 w 67157"/>
                  <a:gd name="connsiteY127" fmla="*/ 76752 h 76752"/>
                  <a:gd name="connsiteX128" fmla="*/ 39114 w 67157"/>
                  <a:gd name="connsiteY128" fmla="*/ 76752 h 76752"/>
                  <a:gd name="connsiteX129" fmla="*/ 45018 w 67157"/>
                  <a:gd name="connsiteY129" fmla="*/ 76752 h 76752"/>
                  <a:gd name="connsiteX130" fmla="*/ 45018 w 67157"/>
                  <a:gd name="connsiteY130" fmla="*/ 76752 h 76752"/>
                  <a:gd name="connsiteX131" fmla="*/ 36162 w 67157"/>
                  <a:gd name="connsiteY131" fmla="*/ 76752 h 76752"/>
                  <a:gd name="connsiteX132" fmla="*/ 19926 w 67157"/>
                  <a:gd name="connsiteY132" fmla="*/ 76752 h 76752"/>
                  <a:gd name="connsiteX133" fmla="*/ 37638 w 67157"/>
                  <a:gd name="connsiteY133" fmla="*/ 76752 h 76752"/>
                  <a:gd name="connsiteX134" fmla="*/ 37638 w 67157"/>
                  <a:gd name="connsiteY134" fmla="*/ 76752 h 76752"/>
                  <a:gd name="connsiteX135" fmla="*/ 16974 w 67157"/>
                  <a:gd name="connsiteY135" fmla="*/ 76752 h 76752"/>
                  <a:gd name="connsiteX136" fmla="*/ 13284 w 67157"/>
                  <a:gd name="connsiteY136" fmla="*/ 76752 h 76752"/>
                  <a:gd name="connsiteX137" fmla="*/ 19188 w 67157"/>
                  <a:gd name="connsiteY137" fmla="*/ 76752 h 76752"/>
                  <a:gd name="connsiteX138" fmla="*/ 19188 w 67157"/>
                  <a:gd name="connsiteY138" fmla="*/ 76752 h 76752"/>
                  <a:gd name="connsiteX139" fmla="*/ 10332 w 67157"/>
                  <a:gd name="connsiteY139" fmla="*/ 76752 h 76752"/>
                  <a:gd name="connsiteX140" fmla="*/ 6642 w 67157"/>
                  <a:gd name="connsiteY140" fmla="*/ 76752 h 76752"/>
                  <a:gd name="connsiteX141" fmla="*/ 12546 w 67157"/>
                  <a:gd name="connsiteY141" fmla="*/ 76752 h 76752"/>
                  <a:gd name="connsiteX142" fmla="*/ 12546 w 67157"/>
                  <a:gd name="connsiteY142" fmla="*/ 76752 h 76752"/>
                  <a:gd name="connsiteX143" fmla="*/ 3690 w 67157"/>
                  <a:gd name="connsiteY143" fmla="*/ 76752 h 76752"/>
                  <a:gd name="connsiteX144" fmla="*/ 6642 w 67157"/>
                  <a:gd name="connsiteY144" fmla="*/ 76752 h 76752"/>
                  <a:gd name="connsiteX145" fmla="*/ 6642 w 67157"/>
                  <a:gd name="connsiteY145" fmla="*/ 76752 h 76752"/>
                  <a:gd name="connsiteX146" fmla="*/ 6642 w 67157"/>
                  <a:gd name="connsiteY146" fmla="*/ 76752 h 76752"/>
                  <a:gd name="connsiteX147" fmla="*/ 6642 w 67157"/>
                  <a:gd name="connsiteY147" fmla="*/ 76752 h 76752"/>
                  <a:gd name="connsiteX148" fmla="*/ 45018 w 67157"/>
                  <a:gd name="connsiteY148" fmla="*/ 73062 h 76752"/>
                  <a:gd name="connsiteX149" fmla="*/ 45018 w 67157"/>
                  <a:gd name="connsiteY149" fmla="*/ 73062 h 76752"/>
                  <a:gd name="connsiteX150" fmla="*/ 45018 w 67157"/>
                  <a:gd name="connsiteY150" fmla="*/ 73062 h 76752"/>
                  <a:gd name="connsiteX151" fmla="*/ 39114 w 67157"/>
                  <a:gd name="connsiteY151" fmla="*/ 73062 h 76752"/>
                  <a:gd name="connsiteX152" fmla="*/ 39114 w 67157"/>
                  <a:gd name="connsiteY152" fmla="*/ 73062 h 76752"/>
                  <a:gd name="connsiteX153" fmla="*/ 44280 w 67157"/>
                  <a:gd name="connsiteY153" fmla="*/ 73062 h 76752"/>
                  <a:gd name="connsiteX154" fmla="*/ 44280 w 67157"/>
                  <a:gd name="connsiteY154" fmla="*/ 73062 h 76752"/>
                  <a:gd name="connsiteX155" fmla="*/ 33210 w 67157"/>
                  <a:gd name="connsiteY155" fmla="*/ 73062 h 76752"/>
                  <a:gd name="connsiteX156" fmla="*/ 25830 w 67157"/>
                  <a:gd name="connsiteY156" fmla="*/ 73062 h 76752"/>
                  <a:gd name="connsiteX157" fmla="*/ 37638 w 67157"/>
                  <a:gd name="connsiteY157" fmla="*/ 73062 h 76752"/>
                  <a:gd name="connsiteX158" fmla="*/ 37638 w 67157"/>
                  <a:gd name="connsiteY158" fmla="*/ 73062 h 76752"/>
                  <a:gd name="connsiteX159" fmla="*/ 19926 w 67157"/>
                  <a:gd name="connsiteY159" fmla="*/ 73062 h 76752"/>
                  <a:gd name="connsiteX160" fmla="*/ 19188 w 67157"/>
                  <a:gd name="connsiteY160" fmla="*/ 73062 h 76752"/>
                  <a:gd name="connsiteX161" fmla="*/ 25092 w 67157"/>
                  <a:gd name="connsiteY161" fmla="*/ 73062 h 76752"/>
                  <a:gd name="connsiteX162" fmla="*/ 25092 w 67157"/>
                  <a:gd name="connsiteY162" fmla="*/ 73062 h 76752"/>
                  <a:gd name="connsiteX163" fmla="*/ 13284 w 67157"/>
                  <a:gd name="connsiteY163" fmla="*/ 73062 h 76752"/>
                  <a:gd name="connsiteX164" fmla="*/ 13284 w 67157"/>
                  <a:gd name="connsiteY164" fmla="*/ 73062 h 76752"/>
                  <a:gd name="connsiteX165" fmla="*/ 18450 w 67157"/>
                  <a:gd name="connsiteY165" fmla="*/ 73062 h 76752"/>
                  <a:gd name="connsiteX166" fmla="*/ 18450 w 67157"/>
                  <a:gd name="connsiteY166" fmla="*/ 73062 h 76752"/>
                  <a:gd name="connsiteX167" fmla="*/ 7380 w 67157"/>
                  <a:gd name="connsiteY167" fmla="*/ 73062 h 76752"/>
                  <a:gd name="connsiteX168" fmla="*/ 48708 w 67157"/>
                  <a:gd name="connsiteY168" fmla="*/ 73062 h 76752"/>
                  <a:gd name="connsiteX169" fmla="*/ 48708 w 67157"/>
                  <a:gd name="connsiteY169" fmla="*/ 73062 h 76752"/>
                  <a:gd name="connsiteX170" fmla="*/ 48708 w 67157"/>
                  <a:gd name="connsiteY170" fmla="*/ 73062 h 76752"/>
                  <a:gd name="connsiteX171" fmla="*/ 48708 w 67157"/>
                  <a:gd name="connsiteY171" fmla="*/ 73062 h 76752"/>
                  <a:gd name="connsiteX172" fmla="*/ 42066 w 67157"/>
                  <a:gd name="connsiteY172" fmla="*/ 73062 h 76752"/>
                  <a:gd name="connsiteX173" fmla="*/ 47970 w 67157"/>
                  <a:gd name="connsiteY173" fmla="*/ 73062 h 76752"/>
                  <a:gd name="connsiteX174" fmla="*/ 47970 w 67157"/>
                  <a:gd name="connsiteY174" fmla="*/ 73062 h 76752"/>
                  <a:gd name="connsiteX175" fmla="*/ 36162 w 67157"/>
                  <a:gd name="connsiteY175" fmla="*/ 73062 h 76752"/>
                  <a:gd name="connsiteX176" fmla="*/ 35424 w 67157"/>
                  <a:gd name="connsiteY176" fmla="*/ 73062 h 76752"/>
                  <a:gd name="connsiteX177" fmla="*/ 40590 w 67157"/>
                  <a:gd name="connsiteY177" fmla="*/ 73062 h 76752"/>
                  <a:gd name="connsiteX178" fmla="*/ 40590 w 67157"/>
                  <a:gd name="connsiteY178" fmla="*/ 73062 h 76752"/>
                  <a:gd name="connsiteX179" fmla="*/ 29520 w 67157"/>
                  <a:gd name="connsiteY179" fmla="*/ 73062 h 76752"/>
                  <a:gd name="connsiteX180" fmla="*/ 29520 w 67157"/>
                  <a:gd name="connsiteY180" fmla="*/ 73062 h 76752"/>
                  <a:gd name="connsiteX181" fmla="*/ 34686 w 67157"/>
                  <a:gd name="connsiteY181" fmla="*/ 73062 h 76752"/>
                  <a:gd name="connsiteX182" fmla="*/ 34686 w 67157"/>
                  <a:gd name="connsiteY182" fmla="*/ 73062 h 76752"/>
                  <a:gd name="connsiteX183" fmla="*/ 23616 w 67157"/>
                  <a:gd name="connsiteY183" fmla="*/ 73062 h 76752"/>
                  <a:gd name="connsiteX184" fmla="*/ 22878 w 67157"/>
                  <a:gd name="connsiteY184" fmla="*/ 73062 h 76752"/>
                  <a:gd name="connsiteX185" fmla="*/ 28044 w 67157"/>
                  <a:gd name="connsiteY185" fmla="*/ 73062 h 76752"/>
                  <a:gd name="connsiteX186" fmla="*/ 28044 w 67157"/>
                  <a:gd name="connsiteY186" fmla="*/ 73062 h 76752"/>
                  <a:gd name="connsiteX187" fmla="*/ 16974 w 67157"/>
                  <a:gd name="connsiteY187" fmla="*/ 73062 h 76752"/>
                  <a:gd name="connsiteX188" fmla="*/ 16236 w 67157"/>
                  <a:gd name="connsiteY188" fmla="*/ 73062 h 76752"/>
                  <a:gd name="connsiteX189" fmla="*/ 22140 w 67157"/>
                  <a:gd name="connsiteY189" fmla="*/ 73062 h 76752"/>
                  <a:gd name="connsiteX190" fmla="*/ 22140 w 67157"/>
                  <a:gd name="connsiteY190" fmla="*/ 73062 h 76752"/>
                  <a:gd name="connsiteX191" fmla="*/ 10332 w 67157"/>
                  <a:gd name="connsiteY191" fmla="*/ 73062 h 76752"/>
                  <a:gd name="connsiteX192" fmla="*/ 16236 w 67157"/>
                  <a:gd name="connsiteY192" fmla="*/ 73062 h 76752"/>
                  <a:gd name="connsiteX193" fmla="*/ 16236 w 67157"/>
                  <a:gd name="connsiteY193" fmla="*/ 73062 h 76752"/>
                  <a:gd name="connsiteX194" fmla="*/ 16236 w 67157"/>
                  <a:gd name="connsiteY194" fmla="*/ 73062 h 76752"/>
                  <a:gd name="connsiteX195" fmla="*/ 16236 w 67157"/>
                  <a:gd name="connsiteY195" fmla="*/ 73062 h 76752"/>
                  <a:gd name="connsiteX196" fmla="*/ 47970 w 67157"/>
                  <a:gd name="connsiteY196" fmla="*/ 73062 h 76752"/>
                  <a:gd name="connsiteX197" fmla="*/ 45018 w 67157"/>
                  <a:gd name="connsiteY197" fmla="*/ 73062 h 76752"/>
                  <a:gd name="connsiteX198" fmla="*/ 45018 w 67157"/>
                  <a:gd name="connsiteY198" fmla="*/ 73062 h 76752"/>
                  <a:gd name="connsiteX199" fmla="*/ 39114 w 67157"/>
                  <a:gd name="connsiteY199" fmla="*/ 73062 h 76752"/>
                  <a:gd name="connsiteX200" fmla="*/ 42066 w 67157"/>
                  <a:gd name="connsiteY200" fmla="*/ 73062 h 76752"/>
                  <a:gd name="connsiteX201" fmla="*/ 47232 w 67157"/>
                  <a:gd name="connsiteY201" fmla="*/ 73062 h 76752"/>
                  <a:gd name="connsiteX202" fmla="*/ 47232 w 67157"/>
                  <a:gd name="connsiteY202" fmla="*/ 73062 h 76752"/>
                  <a:gd name="connsiteX203" fmla="*/ 33210 w 67157"/>
                  <a:gd name="connsiteY203" fmla="*/ 73062 h 76752"/>
                  <a:gd name="connsiteX204" fmla="*/ 35424 w 67157"/>
                  <a:gd name="connsiteY204" fmla="*/ 73062 h 76752"/>
                  <a:gd name="connsiteX205" fmla="*/ 40590 w 67157"/>
                  <a:gd name="connsiteY205" fmla="*/ 73062 h 76752"/>
                  <a:gd name="connsiteX206" fmla="*/ 40590 w 67157"/>
                  <a:gd name="connsiteY206" fmla="*/ 73062 h 76752"/>
                  <a:gd name="connsiteX207" fmla="*/ 26568 w 67157"/>
                  <a:gd name="connsiteY207" fmla="*/ 73062 h 76752"/>
                  <a:gd name="connsiteX208" fmla="*/ 28782 w 67157"/>
                  <a:gd name="connsiteY208" fmla="*/ 73062 h 76752"/>
                  <a:gd name="connsiteX209" fmla="*/ 33948 w 67157"/>
                  <a:gd name="connsiteY209" fmla="*/ 73062 h 76752"/>
                  <a:gd name="connsiteX210" fmla="*/ 33948 w 67157"/>
                  <a:gd name="connsiteY210" fmla="*/ 73062 h 76752"/>
                  <a:gd name="connsiteX211" fmla="*/ 19926 w 67157"/>
                  <a:gd name="connsiteY211" fmla="*/ 73062 h 76752"/>
                  <a:gd name="connsiteX212" fmla="*/ 22140 w 67157"/>
                  <a:gd name="connsiteY212" fmla="*/ 73062 h 76752"/>
                  <a:gd name="connsiteX213" fmla="*/ 28044 w 67157"/>
                  <a:gd name="connsiteY213" fmla="*/ 73062 h 76752"/>
                  <a:gd name="connsiteX214" fmla="*/ 28044 w 67157"/>
                  <a:gd name="connsiteY214" fmla="*/ 73062 h 76752"/>
                  <a:gd name="connsiteX215" fmla="*/ 13284 w 67157"/>
                  <a:gd name="connsiteY215" fmla="*/ 73062 h 76752"/>
                  <a:gd name="connsiteX216" fmla="*/ 16236 w 67157"/>
                  <a:gd name="connsiteY216" fmla="*/ 73062 h 76752"/>
                  <a:gd name="connsiteX217" fmla="*/ 21402 w 67157"/>
                  <a:gd name="connsiteY217" fmla="*/ 73062 h 76752"/>
                  <a:gd name="connsiteX218" fmla="*/ 21402 w 67157"/>
                  <a:gd name="connsiteY218" fmla="*/ 73062 h 76752"/>
                  <a:gd name="connsiteX219" fmla="*/ 7380 w 67157"/>
                  <a:gd name="connsiteY219" fmla="*/ 73062 h 76752"/>
                  <a:gd name="connsiteX220" fmla="*/ 38376 w 67157"/>
                  <a:gd name="connsiteY220" fmla="*/ 68634 h 76752"/>
                  <a:gd name="connsiteX221" fmla="*/ 45018 w 67157"/>
                  <a:gd name="connsiteY221" fmla="*/ 68634 h 76752"/>
                  <a:gd name="connsiteX222" fmla="*/ 45018 w 67157"/>
                  <a:gd name="connsiteY222" fmla="*/ 68634 h 76752"/>
                  <a:gd name="connsiteX223" fmla="*/ 29520 w 67157"/>
                  <a:gd name="connsiteY223" fmla="*/ 68634 h 76752"/>
                  <a:gd name="connsiteX224" fmla="*/ 32472 w 67157"/>
                  <a:gd name="connsiteY224" fmla="*/ 68634 h 76752"/>
                  <a:gd name="connsiteX225" fmla="*/ 37638 w 67157"/>
                  <a:gd name="connsiteY225" fmla="*/ 68634 h 76752"/>
                  <a:gd name="connsiteX226" fmla="*/ 37638 w 67157"/>
                  <a:gd name="connsiteY226" fmla="*/ 68634 h 76752"/>
                  <a:gd name="connsiteX227" fmla="*/ 23616 w 67157"/>
                  <a:gd name="connsiteY227" fmla="*/ 68634 h 76752"/>
                  <a:gd name="connsiteX228" fmla="*/ 16236 w 67157"/>
                  <a:gd name="connsiteY228" fmla="*/ 68634 h 76752"/>
                  <a:gd name="connsiteX229" fmla="*/ 30996 w 67157"/>
                  <a:gd name="connsiteY229" fmla="*/ 68634 h 76752"/>
                  <a:gd name="connsiteX230" fmla="*/ 30996 w 67157"/>
                  <a:gd name="connsiteY230" fmla="*/ 68634 h 76752"/>
                  <a:gd name="connsiteX231" fmla="*/ 16236 w 67157"/>
                  <a:gd name="connsiteY231" fmla="*/ 68634 h 76752"/>
                  <a:gd name="connsiteX232" fmla="*/ 35424 w 67157"/>
                  <a:gd name="connsiteY232" fmla="*/ 68634 h 76752"/>
                  <a:gd name="connsiteX233" fmla="*/ 45018 w 67157"/>
                  <a:gd name="connsiteY233" fmla="*/ 68634 h 76752"/>
                  <a:gd name="connsiteX234" fmla="*/ 45018 w 67157"/>
                  <a:gd name="connsiteY234" fmla="*/ 68634 h 76752"/>
                  <a:gd name="connsiteX235" fmla="*/ 26568 w 67157"/>
                  <a:gd name="connsiteY235" fmla="*/ 68634 h 76752"/>
                  <a:gd name="connsiteX236" fmla="*/ 16236 w 67157"/>
                  <a:gd name="connsiteY236" fmla="*/ 68634 h 76752"/>
                  <a:gd name="connsiteX237" fmla="*/ 33948 w 67157"/>
                  <a:gd name="connsiteY237" fmla="*/ 68634 h 76752"/>
                  <a:gd name="connsiteX238" fmla="*/ 33948 w 67157"/>
                  <a:gd name="connsiteY238" fmla="*/ 68634 h 76752"/>
                  <a:gd name="connsiteX239" fmla="*/ 7380 w 67157"/>
                  <a:gd name="connsiteY239" fmla="*/ 68634 h 76752"/>
                  <a:gd name="connsiteX240" fmla="*/ 38376 w 67157"/>
                  <a:gd name="connsiteY240" fmla="*/ 68634 h 76752"/>
                  <a:gd name="connsiteX241" fmla="*/ 45018 w 67157"/>
                  <a:gd name="connsiteY241" fmla="*/ 68634 h 76752"/>
                  <a:gd name="connsiteX242" fmla="*/ 45018 w 67157"/>
                  <a:gd name="connsiteY242" fmla="*/ 68634 h 76752"/>
                  <a:gd name="connsiteX243" fmla="*/ 29520 w 67157"/>
                  <a:gd name="connsiteY243" fmla="*/ 68634 h 76752"/>
                  <a:gd name="connsiteX244" fmla="*/ 32472 w 67157"/>
                  <a:gd name="connsiteY244" fmla="*/ 68634 h 76752"/>
                  <a:gd name="connsiteX245" fmla="*/ 37638 w 67157"/>
                  <a:gd name="connsiteY245" fmla="*/ 68634 h 76752"/>
                  <a:gd name="connsiteX246" fmla="*/ 37638 w 67157"/>
                  <a:gd name="connsiteY246" fmla="*/ 68634 h 76752"/>
                  <a:gd name="connsiteX247" fmla="*/ 23616 w 67157"/>
                  <a:gd name="connsiteY247" fmla="*/ 68634 h 76752"/>
                  <a:gd name="connsiteX248" fmla="*/ 16236 w 67157"/>
                  <a:gd name="connsiteY248" fmla="*/ 68634 h 76752"/>
                  <a:gd name="connsiteX249" fmla="*/ 30996 w 67157"/>
                  <a:gd name="connsiteY249" fmla="*/ 68634 h 76752"/>
                  <a:gd name="connsiteX250" fmla="*/ 30996 w 67157"/>
                  <a:gd name="connsiteY250" fmla="*/ 68634 h 76752"/>
                  <a:gd name="connsiteX251" fmla="*/ 16236 w 67157"/>
                  <a:gd name="connsiteY251" fmla="*/ 68634 h 76752"/>
                  <a:gd name="connsiteX252" fmla="*/ 42066 w 67157"/>
                  <a:gd name="connsiteY252" fmla="*/ 68634 h 76752"/>
                  <a:gd name="connsiteX253" fmla="*/ 45018 w 67157"/>
                  <a:gd name="connsiteY253" fmla="*/ 68634 h 76752"/>
                  <a:gd name="connsiteX254" fmla="*/ 45018 w 67157"/>
                  <a:gd name="connsiteY254" fmla="*/ 68634 h 76752"/>
                  <a:gd name="connsiteX255" fmla="*/ 33210 w 67157"/>
                  <a:gd name="connsiteY255" fmla="*/ 68634 h 76752"/>
                  <a:gd name="connsiteX256" fmla="*/ 35424 w 67157"/>
                  <a:gd name="connsiteY256" fmla="*/ 68634 h 76752"/>
                  <a:gd name="connsiteX257" fmla="*/ 40590 w 67157"/>
                  <a:gd name="connsiteY257" fmla="*/ 68634 h 76752"/>
                  <a:gd name="connsiteX258" fmla="*/ 40590 w 67157"/>
                  <a:gd name="connsiteY258" fmla="*/ 68634 h 76752"/>
                  <a:gd name="connsiteX259" fmla="*/ 26568 w 67157"/>
                  <a:gd name="connsiteY259" fmla="*/ 68634 h 76752"/>
                  <a:gd name="connsiteX260" fmla="*/ 28782 w 67157"/>
                  <a:gd name="connsiteY260" fmla="*/ 68634 h 76752"/>
                  <a:gd name="connsiteX261" fmla="*/ 33948 w 67157"/>
                  <a:gd name="connsiteY261" fmla="*/ 68634 h 76752"/>
                  <a:gd name="connsiteX262" fmla="*/ 33948 w 67157"/>
                  <a:gd name="connsiteY262" fmla="*/ 68634 h 76752"/>
                  <a:gd name="connsiteX263" fmla="*/ 19926 w 67157"/>
                  <a:gd name="connsiteY263" fmla="*/ 68634 h 76752"/>
                  <a:gd name="connsiteX264" fmla="*/ 16236 w 67157"/>
                  <a:gd name="connsiteY264" fmla="*/ 68634 h 76752"/>
                  <a:gd name="connsiteX265" fmla="*/ 28044 w 67157"/>
                  <a:gd name="connsiteY265" fmla="*/ 68634 h 76752"/>
                  <a:gd name="connsiteX266" fmla="*/ 28044 w 67157"/>
                  <a:gd name="connsiteY266" fmla="*/ 68634 h 76752"/>
                  <a:gd name="connsiteX267" fmla="*/ 7380 w 67157"/>
                  <a:gd name="connsiteY267" fmla="*/ 68634 h 76752"/>
                  <a:gd name="connsiteX268" fmla="*/ 51660 w 67157"/>
                  <a:gd name="connsiteY268" fmla="*/ 68634 h 76752"/>
                  <a:gd name="connsiteX269" fmla="*/ 51660 w 67157"/>
                  <a:gd name="connsiteY269" fmla="*/ 68634 h 76752"/>
                  <a:gd name="connsiteX270" fmla="*/ 51660 w 67157"/>
                  <a:gd name="connsiteY270" fmla="*/ 68634 h 76752"/>
                  <a:gd name="connsiteX271" fmla="*/ 51660 w 67157"/>
                  <a:gd name="connsiteY271" fmla="*/ 68634 h 76752"/>
                  <a:gd name="connsiteX272" fmla="*/ 45018 w 67157"/>
                  <a:gd name="connsiteY272" fmla="*/ 68634 h 76752"/>
                  <a:gd name="connsiteX273" fmla="*/ 50922 w 67157"/>
                  <a:gd name="connsiteY273" fmla="*/ 68634 h 76752"/>
                  <a:gd name="connsiteX274" fmla="*/ 50922 w 67157"/>
                  <a:gd name="connsiteY274" fmla="*/ 68634 h 76752"/>
                  <a:gd name="connsiteX275" fmla="*/ 36162 w 67157"/>
                  <a:gd name="connsiteY275" fmla="*/ 68634 h 76752"/>
                  <a:gd name="connsiteX276" fmla="*/ 38376 w 67157"/>
                  <a:gd name="connsiteY276" fmla="*/ 68634 h 76752"/>
                  <a:gd name="connsiteX277" fmla="*/ 43542 w 67157"/>
                  <a:gd name="connsiteY277" fmla="*/ 68634 h 76752"/>
                  <a:gd name="connsiteX278" fmla="*/ 43542 w 67157"/>
                  <a:gd name="connsiteY278" fmla="*/ 68634 h 76752"/>
                  <a:gd name="connsiteX279" fmla="*/ 29520 w 67157"/>
                  <a:gd name="connsiteY279" fmla="*/ 68634 h 76752"/>
                  <a:gd name="connsiteX280" fmla="*/ 32472 w 67157"/>
                  <a:gd name="connsiteY280" fmla="*/ 68634 h 76752"/>
                  <a:gd name="connsiteX281" fmla="*/ 37638 w 67157"/>
                  <a:gd name="connsiteY281" fmla="*/ 68634 h 76752"/>
                  <a:gd name="connsiteX282" fmla="*/ 37638 w 67157"/>
                  <a:gd name="connsiteY282" fmla="*/ 68634 h 76752"/>
                  <a:gd name="connsiteX283" fmla="*/ 23616 w 67157"/>
                  <a:gd name="connsiteY283" fmla="*/ 68634 h 76752"/>
                  <a:gd name="connsiteX284" fmla="*/ 25830 w 67157"/>
                  <a:gd name="connsiteY284" fmla="*/ 68634 h 76752"/>
                  <a:gd name="connsiteX285" fmla="*/ 30996 w 67157"/>
                  <a:gd name="connsiteY285" fmla="*/ 68634 h 76752"/>
                  <a:gd name="connsiteX286" fmla="*/ 30996 w 67157"/>
                  <a:gd name="connsiteY286" fmla="*/ 68634 h 76752"/>
                  <a:gd name="connsiteX287" fmla="*/ 16974 w 67157"/>
                  <a:gd name="connsiteY287" fmla="*/ 68634 h 76752"/>
                  <a:gd name="connsiteX288" fmla="*/ 19188 w 67157"/>
                  <a:gd name="connsiteY288" fmla="*/ 68634 h 76752"/>
                  <a:gd name="connsiteX289" fmla="*/ 25092 w 67157"/>
                  <a:gd name="connsiteY289" fmla="*/ 68634 h 76752"/>
                  <a:gd name="connsiteX290" fmla="*/ 25092 w 67157"/>
                  <a:gd name="connsiteY290" fmla="*/ 68634 h 76752"/>
                  <a:gd name="connsiteX291" fmla="*/ 10332 w 67157"/>
                  <a:gd name="connsiteY291" fmla="*/ 68634 h 76752"/>
                  <a:gd name="connsiteX292" fmla="*/ 19188 w 67157"/>
                  <a:gd name="connsiteY292" fmla="*/ 68634 h 76752"/>
                  <a:gd name="connsiteX293" fmla="*/ 19188 w 67157"/>
                  <a:gd name="connsiteY293" fmla="*/ 68634 h 76752"/>
                  <a:gd name="connsiteX294" fmla="*/ 19188 w 67157"/>
                  <a:gd name="connsiteY294" fmla="*/ 68634 h 76752"/>
                  <a:gd name="connsiteX295" fmla="*/ 19188 w 67157"/>
                  <a:gd name="connsiteY295" fmla="*/ 68634 h 76752"/>
                  <a:gd name="connsiteX296" fmla="*/ 57564 w 67157"/>
                  <a:gd name="connsiteY296" fmla="*/ 68634 h 76752"/>
                  <a:gd name="connsiteX297" fmla="*/ 57564 w 67157"/>
                  <a:gd name="connsiteY297" fmla="*/ 68634 h 76752"/>
                  <a:gd name="connsiteX298" fmla="*/ 57564 w 67157"/>
                  <a:gd name="connsiteY298" fmla="*/ 68634 h 76752"/>
                  <a:gd name="connsiteX299" fmla="*/ 57564 w 67157"/>
                  <a:gd name="connsiteY299" fmla="*/ 68634 h 76752"/>
                  <a:gd name="connsiteX300" fmla="*/ 50922 w 67157"/>
                  <a:gd name="connsiteY300" fmla="*/ 68634 h 76752"/>
                  <a:gd name="connsiteX301" fmla="*/ 45018 w 67157"/>
                  <a:gd name="connsiteY301" fmla="*/ 68634 h 76752"/>
                  <a:gd name="connsiteX302" fmla="*/ 45018 w 67157"/>
                  <a:gd name="connsiteY302" fmla="*/ 68634 h 76752"/>
                  <a:gd name="connsiteX303" fmla="*/ 39114 w 67157"/>
                  <a:gd name="connsiteY303" fmla="*/ 68634 h 76752"/>
                  <a:gd name="connsiteX304" fmla="*/ 45018 w 67157"/>
                  <a:gd name="connsiteY304" fmla="*/ 68634 h 76752"/>
                  <a:gd name="connsiteX305" fmla="*/ 50184 w 67157"/>
                  <a:gd name="connsiteY305" fmla="*/ 68634 h 76752"/>
                  <a:gd name="connsiteX306" fmla="*/ 50184 w 67157"/>
                  <a:gd name="connsiteY306" fmla="*/ 68634 h 76752"/>
                  <a:gd name="connsiteX307" fmla="*/ 33210 w 67157"/>
                  <a:gd name="connsiteY307" fmla="*/ 68634 h 76752"/>
                  <a:gd name="connsiteX308" fmla="*/ 38376 w 67157"/>
                  <a:gd name="connsiteY308" fmla="*/ 68634 h 76752"/>
                  <a:gd name="connsiteX309" fmla="*/ 43542 w 67157"/>
                  <a:gd name="connsiteY309" fmla="*/ 68634 h 76752"/>
                  <a:gd name="connsiteX310" fmla="*/ 43542 w 67157"/>
                  <a:gd name="connsiteY310" fmla="*/ 68634 h 76752"/>
                  <a:gd name="connsiteX311" fmla="*/ 26568 w 67157"/>
                  <a:gd name="connsiteY311" fmla="*/ 68634 h 76752"/>
                  <a:gd name="connsiteX312" fmla="*/ 31734 w 67157"/>
                  <a:gd name="connsiteY312" fmla="*/ 68634 h 76752"/>
                  <a:gd name="connsiteX313" fmla="*/ 36900 w 67157"/>
                  <a:gd name="connsiteY313" fmla="*/ 68634 h 76752"/>
                  <a:gd name="connsiteX314" fmla="*/ 36900 w 67157"/>
                  <a:gd name="connsiteY314" fmla="*/ 68634 h 76752"/>
                  <a:gd name="connsiteX315" fmla="*/ 19926 w 67157"/>
                  <a:gd name="connsiteY315" fmla="*/ 68634 h 76752"/>
                  <a:gd name="connsiteX316" fmla="*/ 25092 w 67157"/>
                  <a:gd name="connsiteY316" fmla="*/ 68634 h 76752"/>
                  <a:gd name="connsiteX317" fmla="*/ 30996 w 67157"/>
                  <a:gd name="connsiteY317" fmla="*/ 68634 h 76752"/>
                  <a:gd name="connsiteX318" fmla="*/ 30996 w 67157"/>
                  <a:gd name="connsiteY318" fmla="*/ 68634 h 76752"/>
                  <a:gd name="connsiteX319" fmla="*/ 13284 w 67157"/>
                  <a:gd name="connsiteY319" fmla="*/ 68634 h 76752"/>
                  <a:gd name="connsiteX320" fmla="*/ 19188 w 67157"/>
                  <a:gd name="connsiteY320" fmla="*/ 68634 h 76752"/>
                  <a:gd name="connsiteX321" fmla="*/ 24354 w 67157"/>
                  <a:gd name="connsiteY321" fmla="*/ 68634 h 76752"/>
                  <a:gd name="connsiteX322" fmla="*/ 24354 w 67157"/>
                  <a:gd name="connsiteY322" fmla="*/ 68634 h 76752"/>
                  <a:gd name="connsiteX323" fmla="*/ 7380 w 67157"/>
                  <a:gd name="connsiteY323" fmla="*/ 68634 h 76752"/>
                  <a:gd name="connsiteX324" fmla="*/ 19188 w 67157"/>
                  <a:gd name="connsiteY324" fmla="*/ 68634 h 76752"/>
                  <a:gd name="connsiteX325" fmla="*/ 19188 w 67157"/>
                  <a:gd name="connsiteY325" fmla="*/ 68634 h 76752"/>
                  <a:gd name="connsiteX326" fmla="*/ 19188 w 67157"/>
                  <a:gd name="connsiteY326" fmla="*/ 68634 h 76752"/>
                  <a:gd name="connsiteX327" fmla="*/ 19188 w 67157"/>
                  <a:gd name="connsiteY327" fmla="*/ 68634 h 76752"/>
                  <a:gd name="connsiteX328" fmla="*/ 58302 w 67157"/>
                  <a:gd name="connsiteY328" fmla="*/ 68634 h 76752"/>
                  <a:gd name="connsiteX329" fmla="*/ 63468 w 67157"/>
                  <a:gd name="connsiteY329" fmla="*/ 68634 h 76752"/>
                  <a:gd name="connsiteX330" fmla="*/ 63468 w 67157"/>
                  <a:gd name="connsiteY330" fmla="*/ 68634 h 76752"/>
                  <a:gd name="connsiteX331" fmla="*/ 42804 w 67157"/>
                  <a:gd name="connsiteY331" fmla="*/ 68634 h 76752"/>
                  <a:gd name="connsiteX332" fmla="*/ 51660 w 67157"/>
                  <a:gd name="connsiteY332" fmla="*/ 68634 h 76752"/>
                  <a:gd name="connsiteX333" fmla="*/ 57564 w 67157"/>
                  <a:gd name="connsiteY333" fmla="*/ 68634 h 76752"/>
                  <a:gd name="connsiteX334" fmla="*/ 57564 w 67157"/>
                  <a:gd name="connsiteY334" fmla="*/ 68634 h 76752"/>
                  <a:gd name="connsiteX335" fmla="*/ 36162 w 67157"/>
                  <a:gd name="connsiteY335" fmla="*/ 68634 h 76752"/>
                  <a:gd name="connsiteX336" fmla="*/ 45018 w 67157"/>
                  <a:gd name="connsiteY336" fmla="*/ 68634 h 76752"/>
                  <a:gd name="connsiteX337" fmla="*/ 50184 w 67157"/>
                  <a:gd name="connsiteY337" fmla="*/ 68634 h 76752"/>
                  <a:gd name="connsiteX338" fmla="*/ 50184 w 67157"/>
                  <a:gd name="connsiteY338" fmla="*/ 68634 h 76752"/>
                  <a:gd name="connsiteX339" fmla="*/ 29520 w 67157"/>
                  <a:gd name="connsiteY339" fmla="*/ 68634 h 76752"/>
                  <a:gd name="connsiteX340" fmla="*/ 39114 w 67157"/>
                  <a:gd name="connsiteY340" fmla="*/ 68634 h 76752"/>
                  <a:gd name="connsiteX341" fmla="*/ 44280 w 67157"/>
                  <a:gd name="connsiteY341" fmla="*/ 68634 h 76752"/>
                  <a:gd name="connsiteX342" fmla="*/ 44280 w 67157"/>
                  <a:gd name="connsiteY342" fmla="*/ 68634 h 76752"/>
                  <a:gd name="connsiteX343" fmla="*/ 23616 w 67157"/>
                  <a:gd name="connsiteY343" fmla="*/ 68634 h 76752"/>
                  <a:gd name="connsiteX344" fmla="*/ 32472 w 67157"/>
                  <a:gd name="connsiteY344" fmla="*/ 68634 h 76752"/>
                  <a:gd name="connsiteX345" fmla="*/ 37638 w 67157"/>
                  <a:gd name="connsiteY345" fmla="*/ 68634 h 76752"/>
                  <a:gd name="connsiteX346" fmla="*/ 37638 w 67157"/>
                  <a:gd name="connsiteY346" fmla="*/ 68634 h 76752"/>
                  <a:gd name="connsiteX347" fmla="*/ 16974 w 67157"/>
                  <a:gd name="connsiteY347" fmla="*/ 68634 h 76752"/>
                  <a:gd name="connsiteX348" fmla="*/ 25830 w 67157"/>
                  <a:gd name="connsiteY348" fmla="*/ 68634 h 76752"/>
                  <a:gd name="connsiteX349" fmla="*/ 31734 w 67157"/>
                  <a:gd name="connsiteY349" fmla="*/ 68634 h 76752"/>
                  <a:gd name="connsiteX350" fmla="*/ 31734 w 67157"/>
                  <a:gd name="connsiteY350" fmla="*/ 68634 h 76752"/>
                  <a:gd name="connsiteX351" fmla="*/ 10332 w 67157"/>
                  <a:gd name="connsiteY351" fmla="*/ 68634 h 76752"/>
                  <a:gd name="connsiteX352" fmla="*/ 19188 w 67157"/>
                  <a:gd name="connsiteY352" fmla="*/ 68634 h 76752"/>
                  <a:gd name="connsiteX353" fmla="*/ 25092 w 67157"/>
                  <a:gd name="connsiteY353" fmla="*/ 68634 h 76752"/>
                  <a:gd name="connsiteX354" fmla="*/ 25092 w 67157"/>
                  <a:gd name="connsiteY354" fmla="*/ 68634 h 76752"/>
                  <a:gd name="connsiteX355" fmla="*/ 3690 w 67157"/>
                  <a:gd name="connsiteY355" fmla="*/ 68634 h 76752"/>
                  <a:gd name="connsiteX356" fmla="*/ 61254 w 67157"/>
                  <a:gd name="connsiteY356" fmla="*/ 68634 h 76752"/>
                  <a:gd name="connsiteX357" fmla="*/ 61254 w 67157"/>
                  <a:gd name="connsiteY357" fmla="*/ 68634 h 76752"/>
                  <a:gd name="connsiteX358" fmla="*/ 61254 w 67157"/>
                  <a:gd name="connsiteY358" fmla="*/ 68634 h 76752"/>
                  <a:gd name="connsiteX359" fmla="*/ 61254 w 67157"/>
                  <a:gd name="connsiteY359" fmla="*/ 68634 h 76752"/>
                  <a:gd name="connsiteX360" fmla="*/ 48708 w 67157"/>
                  <a:gd name="connsiteY360" fmla="*/ 68634 h 76752"/>
                  <a:gd name="connsiteX361" fmla="*/ 45018 w 67157"/>
                  <a:gd name="connsiteY361" fmla="*/ 68634 h 76752"/>
                  <a:gd name="connsiteX362" fmla="*/ 45018 w 67157"/>
                  <a:gd name="connsiteY362" fmla="*/ 68634 h 76752"/>
                  <a:gd name="connsiteX363" fmla="*/ 33210 w 67157"/>
                  <a:gd name="connsiteY363" fmla="*/ 68634 h 76752"/>
                  <a:gd name="connsiteX364" fmla="*/ 42066 w 67157"/>
                  <a:gd name="connsiteY364" fmla="*/ 68634 h 76752"/>
                  <a:gd name="connsiteX365" fmla="*/ 47232 w 67157"/>
                  <a:gd name="connsiteY365" fmla="*/ 68634 h 76752"/>
                  <a:gd name="connsiteX366" fmla="*/ 47232 w 67157"/>
                  <a:gd name="connsiteY366" fmla="*/ 68634 h 76752"/>
                  <a:gd name="connsiteX367" fmla="*/ 26568 w 67157"/>
                  <a:gd name="connsiteY367" fmla="*/ 68634 h 76752"/>
                  <a:gd name="connsiteX368" fmla="*/ 35424 w 67157"/>
                  <a:gd name="connsiteY368" fmla="*/ 68634 h 76752"/>
                  <a:gd name="connsiteX369" fmla="*/ 40590 w 67157"/>
                  <a:gd name="connsiteY369" fmla="*/ 68634 h 76752"/>
                  <a:gd name="connsiteX370" fmla="*/ 40590 w 67157"/>
                  <a:gd name="connsiteY370" fmla="*/ 68634 h 76752"/>
                  <a:gd name="connsiteX371" fmla="*/ 19926 w 67157"/>
                  <a:gd name="connsiteY371" fmla="*/ 68634 h 76752"/>
                  <a:gd name="connsiteX372" fmla="*/ 22878 w 67157"/>
                  <a:gd name="connsiteY372" fmla="*/ 68634 h 76752"/>
                  <a:gd name="connsiteX373" fmla="*/ 34686 w 67157"/>
                  <a:gd name="connsiteY373" fmla="*/ 68634 h 76752"/>
                  <a:gd name="connsiteX374" fmla="*/ 34686 w 67157"/>
                  <a:gd name="connsiteY374" fmla="*/ 68634 h 76752"/>
                  <a:gd name="connsiteX375" fmla="*/ 7380 w 67157"/>
                  <a:gd name="connsiteY375" fmla="*/ 68634 h 76752"/>
                  <a:gd name="connsiteX376" fmla="*/ 22878 w 67157"/>
                  <a:gd name="connsiteY376" fmla="*/ 68634 h 76752"/>
                  <a:gd name="connsiteX377" fmla="*/ 22878 w 67157"/>
                  <a:gd name="connsiteY377" fmla="*/ 68634 h 76752"/>
                  <a:gd name="connsiteX378" fmla="*/ 22878 w 67157"/>
                  <a:gd name="connsiteY378" fmla="*/ 68634 h 76752"/>
                  <a:gd name="connsiteX379" fmla="*/ 22878 w 67157"/>
                  <a:gd name="connsiteY379" fmla="*/ 68634 h 76752"/>
                  <a:gd name="connsiteX380" fmla="*/ 22878 w 67157"/>
                  <a:gd name="connsiteY380" fmla="*/ 64944 h 76752"/>
                  <a:gd name="connsiteX381" fmla="*/ 67158 w 67157"/>
                  <a:gd name="connsiteY381" fmla="*/ 64944 h 76752"/>
                  <a:gd name="connsiteX382" fmla="*/ 67158 w 67157"/>
                  <a:gd name="connsiteY382" fmla="*/ 20664 h 76752"/>
                  <a:gd name="connsiteX383" fmla="*/ 22878 w 67157"/>
                  <a:gd name="connsiteY383" fmla="*/ 20664 h 76752"/>
                  <a:gd name="connsiteX384" fmla="*/ 58302 w 67157"/>
                  <a:gd name="connsiteY384" fmla="*/ 64944 h 76752"/>
                  <a:gd name="connsiteX385" fmla="*/ 58302 w 67157"/>
                  <a:gd name="connsiteY385" fmla="*/ 64944 h 76752"/>
                  <a:gd name="connsiteX386" fmla="*/ 58302 w 67157"/>
                  <a:gd name="connsiteY386" fmla="*/ 20664 h 76752"/>
                  <a:gd name="connsiteX387" fmla="*/ 58302 w 67157"/>
                  <a:gd name="connsiteY387" fmla="*/ 20664 h 76752"/>
                  <a:gd name="connsiteX388" fmla="*/ 58302 w 67157"/>
                  <a:gd name="connsiteY388" fmla="*/ 64944 h 76752"/>
                  <a:gd name="connsiteX389" fmla="*/ 58302 w 67157"/>
                  <a:gd name="connsiteY389" fmla="*/ 64944 h 76752"/>
                  <a:gd name="connsiteX390" fmla="*/ 58302 w 67157"/>
                  <a:gd name="connsiteY390" fmla="*/ 20664 h 76752"/>
                  <a:gd name="connsiteX391" fmla="*/ 58302 w 67157"/>
                  <a:gd name="connsiteY391" fmla="*/ 20664 h 76752"/>
                  <a:gd name="connsiteX392" fmla="*/ 23616 w 67157"/>
                  <a:gd name="connsiteY392" fmla="*/ 20664 h 76752"/>
                  <a:gd name="connsiteX393" fmla="*/ 28782 w 67157"/>
                  <a:gd name="connsiteY393" fmla="*/ 20664 h 76752"/>
                  <a:gd name="connsiteX394" fmla="*/ 28782 w 67157"/>
                  <a:gd name="connsiteY394" fmla="*/ 20664 h 76752"/>
                  <a:gd name="connsiteX395" fmla="*/ 23616 w 67157"/>
                  <a:gd name="connsiteY395" fmla="*/ 20664 h 76752"/>
                  <a:gd name="connsiteX396" fmla="*/ 13284 w 67157"/>
                  <a:gd name="connsiteY396" fmla="*/ 20664 h 76752"/>
                  <a:gd name="connsiteX397" fmla="*/ 13284 w 67157"/>
                  <a:gd name="connsiteY397" fmla="*/ 20664 h 76752"/>
                  <a:gd name="connsiteX398" fmla="*/ 13284 w 67157"/>
                  <a:gd name="connsiteY398" fmla="*/ 20664 h 76752"/>
                  <a:gd name="connsiteX399" fmla="*/ 13284 w 67157"/>
                  <a:gd name="connsiteY399" fmla="*/ 20664 h 76752"/>
                  <a:gd name="connsiteX400" fmla="*/ 13284 w 67157"/>
                  <a:gd name="connsiteY400" fmla="*/ 20664 h 76752"/>
                  <a:gd name="connsiteX401" fmla="*/ 13284 w 67157"/>
                  <a:gd name="connsiteY401" fmla="*/ 20664 h 76752"/>
                  <a:gd name="connsiteX402" fmla="*/ 13284 w 67157"/>
                  <a:gd name="connsiteY402" fmla="*/ 20664 h 76752"/>
                  <a:gd name="connsiteX403" fmla="*/ 13284 w 67157"/>
                  <a:gd name="connsiteY403" fmla="*/ 20664 h 76752"/>
                  <a:gd name="connsiteX404" fmla="*/ 39114 w 67157"/>
                  <a:gd name="connsiteY404" fmla="*/ 20664 h 76752"/>
                  <a:gd name="connsiteX405" fmla="*/ 39114 w 67157"/>
                  <a:gd name="connsiteY405" fmla="*/ 20664 h 76752"/>
                  <a:gd name="connsiteX406" fmla="*/ 26568 w 67157"/>
                  <a:gd name="connsiteY406" fmla="*/ 20664 h 76752"/>
                  <a:gd name="connsiteX407" fmla="*/ 26568 w 67157"/>
                  <a:gd name="connsiteY407" fmla="*/ 20664 h 76752"/>
                  <a:gd name="connsiteX408" fmla="*/ 26568 w 67157"/>
                  <a:gd name="connsiteY408" fmla="*/ 20664 h 76752"/>
                  <a:gd name="connsiteX409" fmla="*/ 26568 w 67157"/>
                  <a:gd name="connsiteY409" fmla="*/ 20664 h 76752"/>
                  <a:gd name="connsiteX410" fmla="*/ 26568 w 67157"/>
                  <a:gd name="connsiteY410" fmla="*/ 20664 h 76752"/>
                  <a:gd name="connsiteX411" fmla="*/ 26568 w 67157"/>
                  <a:gd name="connsiteY411" fmla="*/ 20664 h 76752"/>
                  <a:gd name="connsiteX412" fmla="*/ 26568 w 67157"/>
                  <a:gd name="connsiteY412" fmla="*/ 20664 h 76752"/>
                  <a:gd name="connsiteX413" fmla="*/ 26568 w 67157"/>
                  <a:gd name="connsiteY413" fmla="*/ 20664 h 76752"/>
                  <a:gd name="connsiteX414" fmla="*/ 10332 w 67157"/>
                  <a:gd name="connsiteY414" fmla="*/ 20664 h 76752"/>
                  <a:gd name="connsiteX415" fmla="*/ 10332 w 67157"/>
                  <a:gd name="connsiteY415" fmla="*/ 20664 h 76752"/>
                  <a:gd name="connsiteX416" fmla="*/ 42066 w 67157"/>
                  <a:gd name="connsiteY416" fmla="*/ 20664 h 76752"/>
                  <a:gd name="connsiteX417" fmla="*/ 42066 w 67157"/>
                  <a:gd name="connsiteY417" fmla="*/ 20664 h 76752"/>
                  <a:gd name="connsiteX418" fmla="*/ 42066 w 67157"/>
                  <a:gd name="connsiteY418" fmla="*/ 20664 h 76752"/>
                  <a:gd name="connsiteX419" fmla="*/ 33210 w 67157"/>
                  <a:gd name="connsiteY419" fmla="*/ 20664 h 76752"/>
                  <a:gd name="connsiteX420" fmla="*/ 33210 w 67157"/>
                  <a:gd name="connsiteY420" fmla="*/ 20664 h 76752"/>
                  <a:gd name="connsiteX421" fmla="*/ 16236 w 67157"/>
                  <a:gd name="connsiteY421" fmla="*/ 20664 h 76752"/>
                  <a:gd name="connsiteX422" fmla="*/ 16236 w 67157"/>
                  <a:gd name="connsiteY422" fmla="*/ 20664 h 76752"/>
                  <a:gd name="connsiteX423" fmla="*/ 16236 w 67157"/>
                  <a:gd name="connsiteY423" fmla="*/ 20664 h 76752"/>
                  <a:gd name="connsiteX424" fmla="*/ 7380 w 67157"/>
                  <a:gd name="connsiteY424" fmla="*/ 20664 h 76752"/>
                  <a:gd name="connsiteX425" fmla="*/ 7380 w 67157"/>
                  <a:gd name="connsiteY425" fmla="*/ 20664 h 76752"/>
                  <a:gd name="connsiteX426" fmla="*/ 23616 w 67157"/>
                  <a:gd name="connsiteY426" fmla="*/ 20664 h 76752"/>
                  <a:gd name="connsiteX427" fmla="*/ 28782 w 67157"/>
                  <a:gd name="connsiteY427" fmla="*/ 20664 h 76752"/>
                  <a:gd name="connsiteX428" fmla="*/ 28782 w 67157"/>
                  <a:gd name="connsiteY428" fmla="*/ 20664 h 76752"/>
                  <a:gd name="connsiteX429" fmla="*/ 23616 w 67157"/>
                  <a:gd name="connsiteY429" fmla="*/ 20664 h 76752"/>
                  <a:gd name="connsiteX430" fmla="*/ 33210 w 67157"/>
                  <a:gd name="connsiteY430" fmla="*/ 20664 h 76752"/>
                  <a:gd name="connsiteX431" fmla="*/ 45018 w 67157"/>
                  <a:gd name="connsiteY431" fmla="*/ 20664 h 76752"/>
                  <a:gd name="connsiteX432" fmla="*/ 45018 w 67157"/>
                  <a:gd name="connsiteY432" fmla="*/ 20664 h 76752"/>
                  <a:gd name="connsiteX433" fmla="*/ 45018 w 67157"/>
                  <a:gd name="connsiteY433" fmla="*/ 20664 h 76752"/>
                  <a:gd name="connsiteX434" fmla="*/ 45018 w 67157"/>
                  <a:gd name="connsiteY434" fmla="*/ 20664 h 76752"/>
                  <a:gd name="connsiteX435" fmla="*/ 45018 w 67157"/>
                  <a:gd name="connsiteY435" fmla="*/ 20664 h 76752"/>
                  <a:gd name="connsiteX436" fmla="*/ 45018 w 67157"/>
                  <a:gd name="connsiteY436" fmla="*/ 20664 h 76752"/>
                  <a:gd name="connsiteX437" fmla="*/ 45018 w 67157"/>
                  <a:gd name="connsiteY437" fmla="*/ 20664 h 76752"/>
                  <a:gd name="connsiteX438" fmla="*/ 45018 w 67157"/>
                  <a:gd name="connsiteY438" fmla="*/ 20664 h 76752"/>
                  <a:gd name="connsiteX439" fmla="*/ 45018 w 67157"/>
                  <a:gd name="connsiteY439" fmla="*/ 20664 h 76752"/>
                  <a:gd name="connsiteX440" fmla="*/ 45018 w 67157"/>
                  <a:gd name="connsiteY440" fmla="*/ 20664 h 76752"/>
                  <a:gd name="connsiteX441" fmla="*/ 45018 w 67157"/>
                  <a:gd name="connsiteY441" fmla="*/ 20664 h 76752"/>
                  <a:gd name="connsiteX442" fmla="*/ 7380 w 67157"/>
                  <a:gd name="connsiteY442" fmla="*/ 20664 h 76752"/>
                  <a:gd name="connsiteX443" fmla="*/ 19188 w 67157"/>
                  <a:gd name="connsiteY443" fmla="*/ 20664 h 76752"/>
                  <a:gd name="connsiteX444" fmla="*/ 19188 w 67157"/>
                  <a:gd name="connsiteY444" fmla="*/ 20664 h 76752"/>
                  <a:gd name="connsiteX445" fmla="*/ 19188 w 67157"/>
                  <a:gd name="connsiteY445" fmla="*/ 20664 h 76752"/>
                  <a:gd name="connsiteX446" fmla="*/ 19188 w 67157"/>
                  <a:gd name="connsiteY446" fmla="*/ 20664 h 76752"/>
                  <a:gd name="connsiteX447" fmla="*/ 19188 w 67157"/>
                  <a:gd name="connsiteY447" fmla="*/ 20664 h 76752"/>
                  <a:gd name="connsiteX448" fmla="*/ 19188 w 67157"/>
                  <a:gd name="connsiteY448" fmla="*/ 20664 h 76752"/>
                  <a:gd name="connsiteX449" fmla="*/ 19188 w 67157"/>
                  <a:gd name="connsiteY449" fmla="*/ 20664 h 76752"/>
                  <a:gd name="connsiteX450" fmla="*/ 19188 w 67157"/>
                  <a:gd name="connsiteY450" fmla="*/ 20664 h 76752"/>
                  <a:gd name="connsiteX451" fmla="*/ 19188 w 67157"/>
                  <a:gd name="connsiteY451" fmla="*/ 20664 h 76752"/>
                  <a:gd name="connsiteX452" fmla="*/ 19188 w 67157"/>
                  <a:gd name="connsiteY452" fmla="*/ 20664 h 76752"/>
                  <a:gd name="connsiteX453" fmla="*/ 19188 w 67157"/>
                  <a:gd name="connsiteY453" fmla="*/ 20664 h 76752"/>
                  <a:gd name="connsiteX454" fmla="*/ 26568 w 67157"/>
                  <a:gd name="connsiteY454" fmla="*/ 20664 h 76752"/>
                  <a:gd name="connsiteX455" fmla="*/ 26568 w 67157"/>
                  <a:gd name="connsiteY455" fmla="*/ 20664 h 76752"/>
                  <a:gd name="connsiteX456" fmla="*/ 26568 w 67157"/>
                  <a:gd name="connsiteY456" fmla="*/ 20664 h 76752"/>
                  <a:gd name="connsiteX457" fmla="*/ 26568 w 67157"/>
                  <a:gd name="connsiteY457" fmla="*/ 20664 h 76752"/>
                  <a:gd name="connsiteX458" fmla="*/ 26568 w 67157"/>
                  <a:gd name="connsiteY458" fmla="*/ 20664 h 76752"/>
                  <a:gd name="connsiteX459" fmla="*/ 26568 w 67157"/>
                  <a:gd name="connsiteY459" fmla="*/ 20664 h 76752"/>
                  <a:gd name="connsiteX460" fmla="*/ 26568 w 67157"/>
                  <a:gd name="connsiteY460" fmla="*/ 20664 h 76752"/>
                  <a:gd name="connsiteX461" fmla="*/ 26568 w 67157"/>
                  <a:gd name="connsiteY461" fmla="*/ 20664 h 76752"/>
                  <a:gd name="connsiteX462" fmla="*/ 26568 w 67157"/>
                  <a:gd name="connsiteY462" fmla="*/ 20664 h 76752"/>
                  <a:gd name="connsiteX463" fmla="*/ 26568 w 67157"/>
                  <a:gd name="connsiteY463" fmla="*/ 20664 h 76752"/>
                  <a:gd name="connsiteX464" fmla="*/ 31734 w 67157"/>
                  <a:gd name="connsiteY464" fmla="*/ 20664 h 76752"/>
                  <a:gd name="connsiteX465" fmla="*/ 31734 w 67157"/>
                  <a:gd name="connsiteY465" fmla="*/ 20664 h 76752"/>
                  <a:gd name="connsiteX466" fmla="*/ 31734 w 67157"/>
                  <a:gd name="connsiteY466" fmla="*/ 20664 h 76752"/>
                  <a:gd name="connsiteX467" fmla="*/ 19926 w 67157"/>
                  <a:gd name="connsiteY467" fmla="*/ 20664 h 76752"/>
                  <a:gd name="connsiteX468" fmla="*/ 19926 w 67157"/>
                  <a:gd name="connsiteY468" fmla="*/ 20664 h 76752"/>
                  <a:gd name="connsiteX469" fmla="*/ 22878 w 67157"/>
                  <a:gd name="connsiteY469" fmla="*/ 20664 h 76752"/>
                  <a:gd name="connsiteX470" fmla="*/ 34686 w 67157"/>
                  <a:gd name="connsiteY470" fmla="*/ 20664 h 76752"/>
                  <a:gd name="connsiteX471" fmla="*/ 34686 w 67157"/>
                  <a:gd name="connsiteY471" fmla="*/ 20664 h 76752"/>
                  <a:gd name="connsiteX472" fmla="*/ 34686 w 67157"/>
                  <a:gd name="connsiteY472" fmla="*/ 20664 h 76752"/>
                  <a:gd name="connsiteX473" fmla="*/ 34686 w 67157"/>
                  <a:gd name="connsiteY473" fmla="*/ 20664 h 76752"/>
                  <a:gd name="connsiteX474" fmla="*/ 34686 w 67157"/>
                  <a:gd name="connsiteY474" fmla="*/ 20664 h 76752"/>
                  <a:gd name="connsiteX475" fmla="*/ 34686 w 67157"/>
                  <a:gd name="connsiteY475" fmla="*/ 20664 h 76752"/>
                  <a:gd name="connsiteX476" fmla="*/ 34686 w 67157"/>
                  <a:gd name="connsiteY476" fmla="*/ 20664 h 76752"/>
                  <a:gd name="connsiteX477" fmla="*/ 34686 w 67157"/>
                  <a:gd name="connsiteY477" fmla="*/ 20664 h 76752"/>
                  <a:gd name="connsiteX478" fmla="*/ 34686 w 67157"/>
                  <a:gd name="connsiteY478" fmla="*/ 20664 h 76752"/>
                  <a:gd name="connsiteX479" fmla="*/ 34686 w 67157"/>
                  <a:gd name="connsiteY479" fmla="*/ 20664 h 76752"/>
                  <a:gd name="connsiteX480" fmla="*/ 34686 w 67157"/>
                  <a:gd name="connsiteY480" fmla="*/ 20664 h 7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</a:cxnLst>
                <a:rect l="l" t="t" r="r" b="b"/>
                <a:pathLst>
                  <a:path w="67157" h="76752">
                    <a:moveTo>
                      <a:pt x="52398" y="76752"/>
                    </a:moveTo>
                    <a:lnTo>
                      <a:pt x="0" y="76752"/>
                    </a:lnTo>
                    <a:lnTo>
                      <a:pt x="0" y="61992"/>
                    </a:lnTo>
                    <a:lnTo>
                      <a:pt x="6642" y="61992"/>
                    </a:lnTo>
                    <a:lnTo>
                      <a:pt x="6642" y="36162"/>
                    </a:lnTo>
                    <a:lnTo>
                      <a:pt x="6642" y="36162"/>
                    </a:lnTo>
                    <a:lnTo>
                      <a:pt x="6642" y="20664"/>
                    </a:lnTo>
                    <a:lnTo>
                      <a:pt x="13284" y="20664"/>
                    </a:lnTo>
                    <a:lnTo>
                      <a:pt x="13284" y="20664"/>
                    </a:lnTo>
                    <a:lnTo>
                      <a:pt x="13284" y="20664"/>
                    </a:lnTo>
                    <a:lnTo>
                      <a:pt x="13284" y="13284"/>
                    </a:lnTo>
                    <a:lnTo>
                      <a:pt x="13284" y="13284"/>
                    </a:lnTo>
                    <a:lnTo>
                      <a:pt x="13284" y="13284"/>
                    </a:lnTo>
                    <a:lnTo>
                      <a:pt x="13284" y="13284"/>
                    </a:lnTo>
                    <a:lnTo>
                      <a:pt x="13284" y="13284"/>
                    </a:lnTo>
                    <a:lnTo>
                      <a:pt x="15498" y="13284"/>
                    </a:lnTo>
                    <a:lnTo>
                      <a:pt x="15498" y="13284"/>
                    </a:lnTo>
                    <a:lnTo>
                      <a:pt x="15498" y="13284"/>
                    </a:lnTo>
                    <a:lnTo>
                      <a:pt x="15498" y="13284"/>
                    </a:lnTo>
                    <a:lnTo>
                      <a:pt x="15498" y="13284"/>
                    </a:lnTo>
                    <a:lnTo>
                      <a:pt x="15498" y="20664"/>
                    </a:lnTo>
                    <a:lnTo>
                      <a:pt x="15498" y="20664"/>
                    </a:lnTo>
                    <a:lnTo>
                      <a:pt x="15498" y="20664"/>
                    </a:lnTo>
                    <a:lnTo>
                      <a:pt x="20664" y="20664"/>
                    </a:lnTo>
                    <a:lnTo>
                      <a:pt x="20664" y="8118"/>
                    </a:lnTo>
                    <a:lnTo>
                      <a:pt x="20664" y="8118"/>
                    </a:lnTo>
                    <a:lnTo>
                      <a:pt x="20664" y="0"/>
                    </a:lnTo>
                    <a:lnTo>
                      <a:pt x="25092" y="0"/>
                    </a:lnTo>
                    <a:lnTo>
                      <a:pt x="25092" y="0"/>
                    </a:lnTo>
                    <a:lnTo>
                      <a:pt x="25092" y="0"/>
                    </a:lnTo>
                    <a:lnTo>
                      <a:pt x="2509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28782" y="0"/>
                    </a:lnTo>
                    <a:lnTo>
                      <a:pt x="33210" y="0"/>
                    </a:lnTo>
                    <a:lnTo>
                      <a:pt x="33210" y="8118"/>
                    </a:lnTo>
                    <a:lnTo>
                      <a:pt x="33210" y="8118"/>
                    </a:lnTo>
                    <a:lnTo>
                      <a:pt x="33210" y="20664"/>
                    </a:lnTo>
                    <a:lnTo>
                      <a:pt x="38376" y="20664"/>
                    </a:lnTo>
                    <a:lnTo>
                      <a:pt x="38376" y="20664"/>
                    </a:lnTo>
                    <a:lnTo>
                      <a:pt x="38376" y="20664"/>
                    </a:lnTo>
                    <a:lnTo>
                      <a:pt x="38376" y="13284"/>
                    </a:lnTo>
                    <a:lnTo>
                      <a:pt x="42804" y="13284"/>
                    </a:lnTo>
                    <a:lnTo>
                      <a:pt x="42804" y="13284"/>
                    </a:lnTo>
                    <a:lnTo>
                      <a:pt x="42804" y="13284"/>
                    </a:lnTo>
                    <a:lnTo>
                      <a:pt x="42804" y="13284"/>
                    </a:lnTo>
                    <a:lnTo>
                      <a:pt x="42804" y="13284"/>
                    </a:lnTo>
                    <a:lnTo>
                      <a:pt x="42804" y="13284"/>
                    </a:lnTo>
                    <a:lnTo>
                      <a:pt x="42804" y="13284"/>
                    </a:lnTo>
                    <a:lnTo>
                      <a:pt x="42804" y="13284"/>
                    </a:lnTo>
                    <a:lnTo>
                      <a:pt x="42804" y="13284"/>
                    </a:lnTo>
                    <a:lnTo>
                      <a:pt x="42804" y="20664"/>
                    </a:lnTo>
                    <a:lnTo>
                      <a:pt x="42804" y="20664"/>
                    </a:lnTo>
                    <a:lnTo>
                      <a:pt x="42804" y="20664"/>
                    </a:lnTo>
                    <a:lnTo>
                      <a:pt x="48708" y="20664"/>
                    </a:lnTo>
                    <a:lnTo>
                      <a:pt x="48708" y="35424"/>
                    </a:lnTo>
                    <a:lnTo>
                      <a:pt x="48708" y="35424"/>
                    </a:lnTo>
                    <a:lnTo>
                      <a:pt x="48708" y="61254"/>
                    </a:lnTo>
                    <a:lnTo>
                      <a:pt x="52398" y="61254"/>
                    </a:lnTo>
                    <a:close/>
                    <a:moveTo>
                      <a:pt x="45756" y="76752"/>
                    </a:moveTo>
                    <a:lnTo>
                      <a:pt x="51660" y="76752"/>
                    </a:lnTo>
                    <a:lnTo>
                      <a:pt x="51660" y="76752"/>
                    </a:lnTo>
                    <a:lnTo>
                      <a:pt x="45756" y="76752"/>
                    </a:lnTo>
                    <a:close/>
                    <a:moveTo>
                      <a:pt x="39114" y="76752"/>
                    </a:moveTo>
                    <a:lnTo>
                      <a:pt x="45018" y="76752"/>
                    </a:lnTo>
                    <a:lnTo>
                      <a:pt x="45018" y="76752"/>
                    </a:lnTo>
                    <a:lnTo>
                      <a:pt x="39114" y="76752"/>
                    </a:lnTo>
                    <a:close/>
                    <a:moveTo>
                      <a:pt x="13284" y="76752"/>
                    </a:moveTo>
                    <a:lnTo>
                      <a:pt x="38376" y="76752"/>
                    </a:lnTo>
                    <a:lnTo>
                      <a:pt x="38376" y="76752"/>
                    </a:lnTo>
                    <a:lnTo>
                      <a:pt x="13284" y="76752"/>
                    </a:lnTo>
                    <a:close/>
                    <a:moveTo>
                      <a:pt x="7380" y="76752"/>
                    </a:moveTo>
                    <a:lnTo>
                      <a:pt x="12546" y="76752"/>
                    </a:lnTo>
                    <a:lnTo>
                      <a:pt x="12546" y="76752"/>
                    </a:lnTo>
                    <a:lnTo>
                      <a:pt x="7380" y="76752"/>
                    </a:lnTo>
                    <a:close/>
                    <a:moveTo>
                      <a:pt x="738" y="76752"/>
                    </a:moveTo>
                    <a:lnTo>
                      <a:pt x="6642" y="76752"/>
                    </a:lnTo>
                    <a:lnTo>
                      <a:pt x="6642" y="76752"/>
                    </a:lnTo>
                    <a:lnTo>
                      <a:pt x="738" y="76752"/>
                    </a:lnTo>
                    <a:close/>
                    <a:moveTo>
                      <a:pt x="48708" y="76752"/>
                    </a:moveTo>
                    <a:lnTo>
                      <a:pt x="48708" y="76752"/>
                    </a:lnTo>
                    <a:lnTo>
                      <a:pt x="48708" y="76752"/>
                    </a:lnTo>
                    <a:lnTo>
                      <a:pt x="48708" y="76752"/>
                    </a:lnTo>
                    <a:close/>
                    <a:moveTo>
                      <a:pt x="42804" y="76752"/>
                    </a:moveTo>
                    <a:lnTo>
                      <a:pt x="47970" y="76752"/>
                    </a:lnTo>
                    <a:lnTo>
                      <a:pt x="47970" y="76752"/>
                    </a:lnTo>
                    <a:lnTo>
                      <a:pt x="42804" y="76752"/>
                    </a:lnTo>
                    <a:close/>
                    <a:moveTo>
                      <a:pt x="10332" y="76752"/>
                    </a:moveTo>
                    <a:lnTo>
                      <a:pt x="42066" y="76752"/>
                    </a:lnTo>
                    <a:lnTo>
                      <a:pt x="42066" y="76752"/>
                    </a:lnTo>
                    <a:lnTo>
                      <a:pt x="10332" y="76752"/>
                    </a:lnTo>
                    <a:close/>
                    <a:moveTo>
                      <a:pt x="3690" y="76752"/>
                    </a:moveTo>
                    <a:lnTo>
                      <a:pt x="9594" y="76752"/>
                    </a:lnTo>
                    <a:lnTo>
                      <a:pt x="9594" y="76752"/>
                    </a:lnTo>
                    <a:lnTo>
                      <a:pt x="3690" y="76752"/>
                    </a:lnTo>
                    <a:close/>
                    <a:moveTo>
                      <a:pt x="3690" y="76752"/>
                    </a:moveTo>
                    <a:lnTo>
                      <a:pt x="3690" y="76752"/>
                    </a:lnTo>
                    <a:lnTo>
                      <a:pt x="3690" y="76752"/>
                    </a:lnTo>
                    <a:lnTo>
                      <a:pt x="3690" y="76752"/>
                    </a:lnTo>
                    <a:close/>
                    <a:moveTo>
                      <a:pt x="48708" y="76752"/>
                    </a:moveTo>
                    <a:lnTo>
                      <a:pt x="54612" y="76752"/>
                    </a:lnTo>
                    <a:lnTo>
                      <a:pt x="54612" y="76752"/>
                    </a:lnTo>
                    <a:lnTo>
                      <a:pt x="45756" y="76752"/>
                    </a:lnTo>
                    <a:close/>
                    <a:moveTo>
                      <a:pt x="42066" y="76752"/>
                    </a:moveTo>
                    <a:lnTo>
                      <a:pt x="45018" y="76752"/>
                    </a:lnTo>
                    <a:lnTo>
                      <a:pt x="45018" y="76752"/>
                    </a:lnTo>
                    <a:lnTo>
                      <a:pt x="39114" y="76752"/>
                    </a:lnTo>
                    <a:close/>
                    <a:moveTo>
                      <a:pt x="16236" y="76752"/>
                    </a:moveTo>
                    <a:lnTo>
                      <a:pt x="41328" y="76752"/>
                    </a:lnTo>
                    <a:lnTo>
                      <a:pt x="41328" y="76752"/>
                    </a:lnTo>
                    <a:lnTo>
                      <a:pt x="13284" y="76752"/>
                    </a:lnTo>
                    <a:close/>
                    <a:moveTo>
                      <a:pt x="10332" y="76752"/>
                    </a:moveTo>
                    <a:lnTo>
                      <a:pt x="15498" y="76752"/>
                    </a:lnTo>
                    <a:lnTo>
                      <a:pt x="15498" y="76752"/>
                    </a:lnTo>
                    <a:lnTo>
                      <a:pt x="7380" y="76752"/>
                    </a:lnTo>
                    <a:close/>
                    <a:moveTo>
                      <a:pt x="3690" y="76752"/>
                    </a:moveTo>
                    <a:lnTo>
                      <a:pt x="9594" y="76752"/>
                    </a:lnTo>
                    <a:lnTo>
                      <a:pt x="9594" y="76752"/>
                    </a:lnTo>
                    <a:lnTo>
                      <a:pt x="738" y="76752"/>
                    </a:lnTo>
                    <a:close/>
                    <a:moveTo>
                      <a:pt x="51660" y="76752"/>
                    </a:moveTo>
                    <a:lnTo>
                      <a:pt x="51660" y="76752"/>
                    </a:lnTo>
                    <a:lnTo>
                      <a:pt x="51660" y="76752"/>
                    </a:lnTo>
                    <a:lnTo>
                      <a:pt x="51660" y="76752"/>
                    </a:lnTo>
                    <a:close/>
                    <a:moveTo>
                      <a:pt x="45756" y="76752"/>
                    </a:moveTo>
                    <a:lnTo>
                      <a:pt x="50922" y="76752"/>
                    </a:lnTo>
                    <a:lnTo>
                      <a:pt x="50922" y="76752"/>
                    </a:lnTo>
                    <a:lnTo>
                      <a:pt x="42804" y="76752"/>
                    </a:lnTo>
                    <a:close/>
                    <a:moveTo>
                      <a:pt x="39114" y="76752"/>
                    </a:moveTo>
                    <a:lnTo>
                      <a:pt x="45018" y="76752"/>
                    </a:lnTo>
                    <a:lnTo>
                      <a:pt x="45018" y="76752"/>
                    </a:lnTo>
                    <a:lnTo>
                      <a:pt x="36162" y="76752"/>
                    </a:lnTo>
                    <a:close/>
                    <a:moveTo>
                      <a:pt x="19926" y="76752"/>
                    </a:moveTo>
                    <a:lnTo>
                      <a:pt x="37638" y="76752"/>
                    </a:lnTo>
                    <a:lnTo>
                      <a:pt x="37638" y="76752"/>
                    </a:lnTo>
                    <a:lnTo>
                      <a:pt x="16974" y="76752"/>
                    </a:lnTo>
                    <a:close/>
                    <a:moveTo>
                      <a:pt x="13284" y="76752"/>
                    </a:moveTo>
                    <a:lnTo>
                      <a:pt x="19188" y="76752"/>
                    </a:lnTo>
                    <a:lnTo>
                      <a:pt x="19188" y="76752"/>
                    </a:lnTo>
                    <a:lnTo>
                      <a:pt x="10332" y="76752"/>
                    </a:lnTo>
                    <a:close/>
                    <a:moveTo>
                      <a:pt x="6642" y="76752"/>
                    </a:moveTo>
                    <a:lnTo>
                      <a:pt x="12546" y="76752"/>
                    </a:lnTo>
                    <a:lnTo>
                      <a:pt x="12546" y="76752"/>
                    </a:lnTo>
                    <a:lnTo>
                      <a:pt x="3690" y="76752"/>
                    </a:lnTo>
                    <a:close/>
                    <a:moveTo>
                      <a:pt x="6642" y="76752"/>
                    </a:moveTo>
                    <a:lnTo>
                      <a:pt x="6642" y="76752"/>
                    </a:lnTo>
                    <a:lnTo>
                      <a:pt x="6642" y="76752"/>
                    </a:lnTo>
                    <a:lnTo>
                      <a:pt x="6642" y="76752"/>
                    </a:lnTo>
                    <a:close/>
                    <a:moveTo>
                      <a:pt x="45018" y="73062"/>
                    </a:moveTo>
                    <a:lnTo>
                      <a:pt x="45018" y="73062"/>
                    </a:lnTo>
                    <a:lnTo>
                      <a:pt x="45018" y="73062"/>
                    </a:lnTo>
                    <a:lnTo>
                      <a:pt x="39114" y="73062"/>
                    </a:lnTo>
                    <a:close/>
                    <a:moveTo>
                      <a:pt x="39114" y="73062"/>
                    </a:moveTo>
                    <a:lnTo>
                      <a:pt x="44280" y="73062"/>
                    </a:lnTo>
                    <a:lnTo>
                      <a:pt x="44280" y="73062"/>
                    </a:lnTo>
                    <a:lnTo>
                      <a:pt x="33210" y="73062"/>
                    </a:lnTo>
                    <a:close/>
                    <a:moveTo>
                      <a:pt x="25830" y="73062"/>
                    </a:moveTo>
                    <a:lnTo>
                      <a:pt x="37638" y="73062"/>
                    </a:lnTo>
                    <a:lnTo>
                      <a:pt x="37638" y="73062"/>
                    </a:lnTo>
                    <a:lnTo>
                      <a:pt x="19926" y="73062"/>
                    </a:lnTo>
                    <a:close/>
                    <a:moveTo>
                      <a:pt x="19188" y="73062"/>
                    </a:moveTo>
                    <a:lnTo>
                      <a:pt x="25092" y="73062"/>
                    </a:lnTo>
                    <a:lnTo>
                      <a:pt x="25092" y="73062"/>
                    </a:lnTo>
                    <a:lnTo>
                      <a:pt x="13284" y="73062"/>
                    </a:lnTo>
                    <a:close/>
                    <a:moveTo>
                      <a:pt x="13284" y="73062"/>
                    </a:moveTo>
                    <a:lnTo>
                      <a:pt x="18450" y="73062"/>
                    </a:lnTo>
                    <a:lnTo>
                      <a:pt x="18450" y="73062"/>
                    </a:lnTo>
                    <a:lnTo>
                      <a:pt x="7380" y="73062"/>
                    </a:lnTo>
                    <a:close/>
                    <a:moveTo>
                      <a:pt x="48708" y="73062"/>
                    </a:moveTo>
                    <a:lnTo>
                      <a:pt x="48708" y="73062"/>
                    </a:lnTo>
                    <a:lnTo>
                      <a:pt x="48708" y="73062"/>
                    </a:lnTo>
                    <a:lnTo>
                      <a:pt x="48708" y="73062"/>
                    </a:lnTo>
                    <a:close/>
                    <a:moveTo>
                      <a:pt x="42066" y="73062"/>
                    </a:moveTo>
                    <a:lnTo>
                      <a:pt x="47970" y="73062"/>
                    </a:lnTo>
                    <a:lnTo>
                      <a:pt x="47970" y="73062"/>
                    </a:lnTo>
                    <a:lnTo>
                      <a:pt x="36162" y="73062"/>
                    </a:lnTo>
                    <a:close/>
                    <a:moveTo>
                      <a:pt x="35424" y="73062"/>
                    </a:moveTo>
                    <a:lnTo>
                      <a:pt x="40590" y="73062"/>
                    </a:lnTo>
                    <a:lnTo>
                      <a:pt x="40590" y="73062"/>
                    </a:lnTo>
                    <a:lnTo>
                      <a:pt x="29520" y="73062"/>
                    </a:lnTo>
                    <a:close/>
                    <a:moveTo>
                      <a:pt x="29520" y="73062"/>
                    </a:moveTo>
                    <a:lnTo>
                      <a:pt x="34686" y="73062"/>
                    </a:lnTo>
                    <a:lnTo>
                      <a:pt x="34686" y="73062"/>
                    </a:lnTo>
                    <a:lnTo>
                      <a:pt x="23616" y="73062"/>
                    </a:lnTo>
                    <a:close/>
                    <a:moveTo>
                      <a:pt x="22878" y="73062"/>
                    </a:moveTo>
                    <a:lnTo>
                      <a:pt x="28044" y="73062"/>
                    </a:lnTo>
                    <a:lnTo>
                      <a:pt x="28044" y="73062"/>
                    </a:lnTo>
                    <a:lnTo>
                      <a:pt x="16974" y="73062"/>
                    </a:lnTo>
                    <a:close/>
                    <a:moveTo>
                      <a:pt x="16236" y="73062"/>
                    </a:moveTo>
                    <a:lnTo>
                      <a:pt x="22140" y="73062"/>
                    </a:lnTo>
                    <a:lnTo>
                      <a:pt x="22140" y="73062"/>
                    </a:lnTo>
                    <a:lnTo>
                      <a:pt x="10332" y="73062"/>
                    </a:lnTo>
                    <a:close/>
                    <a:moveTo>
                      <a:pt x="16236" y="73062"/>
                    </a:moveTo>
                    <a:lnTo>
                      <a:pt x="16236" y="73062"/>
                    </a:lnTo>
                    <a:lnTo>
                      <a:pt x="16236" y="73062"/>
                    </a:lnTo>
                    <a:lnTo>
                      <a:pt x="16236" y="73062"/>
                    </a:lnTo>
                    <a:close/>
                    <a:moveTo>
                      <a:pt x="47970" y="73062"/>
                    </a:moveTo>
                    <a:lnTo>
                      <a:pt x="45018" y="73062"/>
                    </a:lnTo>
                    <a:lnTo>
                      <a:pt x="45018" y="73062"/>
                    </a:lnTo>
                    <a:lnTo>
                      <a:pt x="39114" y="73062"/>
                    </a:lnTo>
                    <a:close/>
                    <a:moveTo>
                      <a:pt x="42066" y="73062"/>
                    </a:moveTo>
                    <a:lnTo>
                      <a:pt x="47232" y="73062"/>
                    </a:lnTo>
                    <a:lnTo>
                      <a:pt x="47232" y="73062"/>
                    </a:lnTo>
                    <a:lnTo>
                      <a:pt x="33210" y="73062"/>
                    </a:lnTo>
                    <a:close/>
                    <a:moveTo>
                      <a:pt x="35424" y="73062"/>
                    </a:moveTo>
                    <a:lnTo>
                      <a:pt x="40590" y="73062"/>
                    </a:lnTo>
                    <a:lnTo>
                      <a:pt x="40590" y="73062"/>
                    </a:lnTo>
                    <a:lnTo>
                      <a:pt x="26568" y="73062"/>
                    </a:lnTo>
                    <a:close/>
                    <a:moveTo>
                      <a:pt x="28782" y="73062"/>
                    </a:moveTo>
                    <a:lnTo>
                      <a:pt x="33948" y="73062"/>
                    </a:lnTo>
                    <a:lnTo>
                      <a:pt x="33948" y="73062"/>
                    </a:lnTo>
                    <a:lnTo>
                      <a:pt x="19926" y="73062"/>
                    </a:lnTo>
                    <a:close/>
                    <a:moveTo>
                      <a:pt x="22140" y="73062"/>
                    </a:moveTo>
                    <a:lnTo>
                      <a:pt x="28044" y="73062"/>
                    </a:lnTo>
                    <a:lnTo>
                      <a:pt x="28044" y="73062"/>
                    </a:lnTo>
                    <a:lnTo>
                      <a:pt x="13284" y="73062"/>
                    </a:lnTo>
                    <a:close/>
                    <a:moveTo>
                      <a:pt x="16236" y="73062"/>
                    </a:moveTo>
                    <a:lnTo>
                      <a:pt x="21402" y="73062"/>
                    </a:lnTo>
                    <a:lnTo>
                      <a:pt x="21402" y="73062"/>
                    </a:lnTo>
                    <a:lnTo>
                      <a:pt x="7380" y="73062"/>
                    </a:lnTo>
                    <a:close/>
                    <a:moveTo>
                      <a:pt x="38376" y="68634"/>
                    </a:moveTo>
                    <a:lnTo>
                      <a:pt x="45018" y="68634"/>
                    </a:lnTo>
                    <a:lnTo>
                      <a:pt x="45018" y="68634"/>
                    </a:lnTo>
                    <a:lnTo>
                      <a:pt x="29520" y="68634"/>
                    </a:lnTo>
                    <a:close/>
                    <a:moveTo>
                      <a:pt x="32472" y="68634"/>
                    </a:moveTo>
                    <a:lnTo>
                      <a:pt x="37638" y="68634"/>
                    </a:lnTo>
                    <a:lnTo>
                      <a:pt x="37638" y="68634"/>
                    </a:lnTo>
                    <a:lnTo>
                      <a:pt x="23616" y="68634"/>
                    </a:lnTo>
                    <a:close/>
                    <a:moveTo>
                      <a:pt x="16236" y="68634"/>
                    </a:moveTo>
                    <a:lnTo>
                      <a:pt x="30996" y="68634"/>
                    </a:lnTo>
                    <a:lnTo>
                      <a:pt x="30996" y="68634"/>
                    </a:lnTo>
                    <a:lnTo>
                      <a:pt x="16236" y="68634"/>
                    </a:lnTo>
                    <a:close/>
                    <a:moveTo>
                      <a:pt x="35424" y="68634"/>
                    </a:moveTo>
                    <a:lnTo>
                      <a:pt x="45018" y="68634"/>
                    </a:lnTo>
                    <a:lnTo>
                      <a:pt x="45018" y="68634"/>
                    </a:lnTo>
                    <a:lnTo>
                      <a:pt x="26568" y="68634"/>
                    </a:lnTo>
                    <a:close/>
                    <a:moveTo>
                      <a:pt x="16236" y="68634"/>
                    </a:moveTo>
                    <a:lnTo>
                      <a:pt x="33948" y="68634"/>
                    </a:lnTo>
                    <a:lnTo>
                      <a:pt x="33948" y="68634"/>
                    </a:lnTo>
                    <a:lnTo>
                      <a:pt x="7380" y="68634"/>
                    </a:lnTo>
                    <a:close/>
                    <a:moveTo>
                      <a:pt x="38376" y="68634"/>
                    </a:moveTo>
                    <a:lnTo>
                      <a:pt x="45018" y="68634"/>
                    </a:lnTo>
                    <a:lnTo>
                      <a:pt x="45018" y="68634"/>
                    </a:lnTo>
                    <a:lnTo>
                      <a:pt x="29520" y="68634"/>
                    </a:lnTo>
                    <a:close/>
                    <a:moveTo>
                      <a:pt x="32472" y="68634"/>
                    </a:moveTo>
                    <a:lnTo>
                      <a:pt x="37638" y="68634"/>
                    </a:lnTo>
                    <a:lnTo>
                      <a:pt x="37638" y="68634"/>
                    </a:lnTo>
                    <a:lnTo>
                      <a:pt x="23616" y="68634"/>
                    </a:lnTo>
                    <a:close/>
                    <a:moveTo>
                      <a:pt x="16236" y="68634"/>
                    </a:moveTo>
                    <a:lnTo>
                      <a:pt x="30996" y="68634"/>
                    </a:lnTo>
                    <a:lnTo>
                      <a:pt x="30996" y="68634"/>
                    </a:lnTo>
                    <a:lnTo>
                      <a:pt x="16236" y="68634"/>
                    </a:lnTo>
                    <a:close/>
                    <a:moveTo>
                      <a:pt x="42066" y="68634"/>
                    </a:moveTo>
                    <a:lnTo>
                      <a:pt x="45018" y="68634"/>
                    </a:lnTo>
                    <a:lnTo>
                      <a:pt x="45018" y="68634"/>
                    </a:lnTo>
                    <a:lnTo>
                      <a:pt x="33210" y="68634"/>
                    </a:lnTo>
                    <a:close/>
                    <a:moveTo>
                      <a:pt x="35424" y="68634"/>
                    </a:moveTo>
                    <a:lnTo>
                      <a:pt x="40590" y="68634"/>
                    </a:lnTo>
                    <a:lnTo>
                      <a:pt x="40590" y="68634"/>
                    </a:lnTo>
                    <a:lnTo>
                      <a:pt x="26568" y="68634"/>
                    </a:lnTo>
                    <a:close/>
                    <a:moveTo>
                      <a:pt x="28782" y="68634"/>
                    </a:moveTo>
                    <a:lnTo>
                      <a:pt x="33948" y="68634"/>
                    </a:lnTo>
                    <a:lnTo>
                      <a:pt x="33948" y="68634"/>
                    </a:lnTo>
                    <a:lnTo>
                      <a:pt x="19926" y="68634"/>
                    </a:lnTo>
                    <a:close/>
                    <a:moveTo>
                      <a:pt x="16236" y="68634"/>
                    </a:moveTo>
                    <a:lnTo>
                      <a:pt x="28044" y="68634"/>
                    </a:lnTo>
                    <a:lnTo>
                      <a:pt x="28044" y="68634"/>
                    </a:lnTo>
                    <a:lnTo>
                      <a:pt x="7380" y="68634"/>
                    </a:lnTo>
                    <a:close/>
                    <a:moveTo>
                      <a:pt x="51660" y="68634"/>
                    </a:moveTo>
                    <a:lnTo>
                      <a:pt x="51660" y="68634"/>
                    </a:lnTo>
                    <a:lnTo>
                      <a:pt x="51660" y="68634"/>
                    </a:lnTo>
                    <a:lnTo>
                      <a:pt x="51660" y="68634"/>
                    </a:lnTo>
                    <a:close/>
                    <a:moveTo>
                      <a:pt x="45018" y="68634"/>
                    </a:moveTo>
                    <a:lnTo>
                      <a:pt x="50922" y="68634"/>
                    </a:lnTo>
                    <a:lnTo>
                      <a:pt x="50922" y="68634"/>
                    </a:lnTo>
                    <a:lnTo>
                      <a:pt x="36162" y="68634"/>
                    </a:lnTo>
                    <a:close/>
                    <a:moveTo>
                      <a:pt x="38376" y="68634"/>
                    </a:moveTo>
                    <a:lnTo>
                      <a:pt x="43542" y="68634"/>
                    </a:lnTo>
                    <a:lnTo>
                      <a:pt x="43542" y="68634"/>
                    </a:lnTo>
                    <a:lnTo>
                      <a:pt x="29520" y="68634"/>
                    </a:lnTo>
                    <a:close/>
                    <a:moveTo>
                      <a:pt x="32472" y="68634"/>
                    </a:moveTo>
                    <a:lnTo>
                      <a:pt x="37638" y="68634"/>
                    </a:lnTo>
                    <a:lnTo>
                      <a:pt x="37638" y="68634"/>
                    </a:lnTo>
                    <a:lnTo>
                      <a:pt x="23616" y="68634"/>
                    </a:lnTo>
                    <a:close/>
                    <a:moveTo>
                      <a:pt x="25830" y="68634"/>
                    </a:moveTo>
                    <a:lnTo>
                      <a:pt x="30996" y="68634"/>
                    </a:lnTo>
                    <a:lnTo>
                      <a:pt x="30996" y="68634"/>
                    </a:lnTo>
                    <a:lnTo>
                      <a:pt x="16974" y="68634"/>
                    </a:lnTo>
                    <a:close/>
                    <a:moveTo>
                      <a:pt x="19188" y="68634"/>
                    </a:moveTo>
                    <a:lnTo>
                      <a:pt x="25092" y="68634"/>
                    </a:lnTo>
                    <a:lnTo>
                      <a:pt x="25092" y="68634"/>
                    </a:lnTo>
                    <a:lnTo>
                      <a:pt x="10332" y="68634"/>
                    </a:lnTo>
                    <a:close/>
                    <a:moveTo>
                      <a:pt x="19188" y="68634"/>
                    </a:moveTo>
                    <a:lnTo>
                      <a:pt x="19188" y="68634"/>
                    </a:lnTo>
                    <a:lnTo>
                      <a:pt x="19188" y="68634"/>
                    </a:lnTo>
                    <a:lnTo>
                      <a:pt x="19188" y="68634"/>
                    </a:lnTo>
                    <a:close/>
                    <a:moveTo>
                      <a:pt x="57564" y="68634"/>
                    </a:moveTo>
                    <a:lnTo>
                      <a:pt x="57564" y="68634"/>
                    </a:lnTo>
                    <a:lnTo>
                      <a:pt x="57564" y="68634"/>
                    </a:lnTo>
                    <a:lnTo>
                      <a:pt x="57564" y="68634"/>
                    </a:lnTo>
                    <a:close/>
                    <a:moveTo>
                      <a:pt x="50922" y="68634"/>
                    </a:moveTo>
                    <a:lnTo>
                      <a:pt x="45018" y="68634"/>
                    </a:lnTo>
                    <a:lnTo>
                      <a:pt x="45018" y="68634"/>
                    </a:lnTo>
                    <a:lnTo>
                      <a:pt x="39114" y="68634"/>
                    </a:lnTo>
                    <a:close/>
                    <a:moveTo>
                      <a:pt x="45018" y="68634"/>
                    </a:moveTo>
                    <a:lnTo>
                      <a:pt x="50184" y="68634"/>
                    </a:lnTo>
                    <a:lnTo>
                      <a:pt x="50184" y="68634"/>
                    </a:lnTo>
                    <a:lnTo>
                      <a:pt x="33210" y="68634"/>
                    </a:lnTo>
                    <a:close/>
                    <a:moveTo>
                      <a:pt x="38376" y="68634"/>
                    </a:moveTo>
                    <a:lnTo>
                      <a:pt x="43542" y="68634"/>
                    </a:lnTo>
                    <a:lnTo>
                      <a:pt x="43542" y="68634"/>
                    </a:lnTo>
                    <a:lnTo>
                      <a:pt x="26568" y="68634"/>
                    </a:lnTo>
                    <a:close/>
                    <a:moveTo>
                      <a:pt x="31734" y="68634"/>
                    </a:moveTo>
                    <a:lnTo>
                      <a:pt x="36900" y="68634"/>
                    </a:lnTo>
                    <a:lnTo>
                      <a:pt x="36900" y="68634"/>
                    </a:lnTo>
                    <a:lnTo>
                      <a:pt x="19926" y="68634"/>
                    </a:lnTo>
                    <a:close/>
                    <a:moveTo>
                      <a:pt x="25092" y="68634"/>
                    </a:moveTo>
                    <a:lnTo>
                      <a:pt x="30996" y="68634"/>
                    </a:lnTo>
                    <a:lnTo>
                      <a:pt x="30996" y="68634"/>
                    </a:lnTo>
                    <a:lnTo>
                      <a:pt x="13284" y="68634"/>
                    </a:lnTo>
                    <a:close/>
                    <a:moveTo>
                      <a:pt x="19188" y="68634"/>
                    </a:moveTo>
                    <a:lnTo>
                      <a:pt x="24354" y="68634"/>
                    </a:lnTo>
                    <a:lnTo>
                      <a:pt x="24354" y="68634"/>
                    </a:lnTo>
                    <a:lnTo>
                      <a:pt x="7380" y="68634"/>
                    </a:lnTo>
                    <a:close/>
                    <a:moveTo>
                      <a:pt x="19188" y="68634"/>
                    </a:moveTo>
                    <a:lnTo>
                      <a:pt x="19188" y="68634"/>
                    </a:lnTo>
                    <a:lnTo>
                      <a:pt x="19188" y="68634"/>
                    </a:lnTo>
                    <a:lnTo>
                      <a:pt x="19188" y="68634"/>
                    </a:lnTo>
                    <a:close/>
                    <a:moveTo>
                      <a:pt x="58302" y="68634"/>
                    </a:moveTo>
                    <a:lnTo>
                      <a:pt x="63468" y="68634"/>
                    </a:lnTo>
                    <a:lnTo>
                      <a:pt x="63468" y="68634"/>
                    </a:lnTo>
                    <a:lnTo>
                      <a:pt x="42804" y="68634"/>
                    </a:lnTo>
                    <a:close/>
                    <a:moveTo>
                      <a:pt x="51660" y="68634"/>
                    </a:moveTo>
                    <a:lnTo>
                      <a:pt x="57564" y="68634"/>
                    </a:lnTo>
                    <a:lnTo>
                      <a:pt x="57564" y="68634"/>
                    </a:lnTo>
                    <a:lnTo>
                      <a:pt x="36162" y="68634"/>
                    </a:lnTo>
                    <a:close/>
                    <a:moveTo>
                      <a:pt x="45018" y="68634"/>
                    </a:moveTo>
                    <a:lnTo>
                      <a:pt x="50184" y="68634"/>
                    </a:lnTo>
                    <a:lnTo>
                      <a:pt x="50184" y="68634"/>
                    </a:lnTo>
                    <a:lnTo>
                      <a:pt x="29520" y="68634"/>
                    </a:lnTo>
                    <a:close/>
                    <a:moveTo>
                      <a:pt x="39114" y="68634"/>
                    </a:moveTo>
                    <a:lnTo>
                      <a:pt x="44280" y="68634"/>
                    </a:lnTo>
                    <a:lnTo>
                      <a:pt x="44280" y="68634"/>
                    </a:lnTo>
                    <a:lnTo>
                      <a:pt x="23616" y="68634"/>
                    </a:lnTo>
                    <a:close/>
                    <a:moveTo>
                      <a:pt x="32472" y="68634"/>
                    </a:moveTo>
                    <a:lnTo>
                      <a:pt x="37638" y="68634"/>
                    </a:lnTo>
                    <a:lnTo>
                      <a:pt x="37638" y="68634"/>
                    </a:lnTo>
                    <a:lnTo>
                      <a:pt x="16974" y="68634"/>
                    </a:lnTo>
                    <a:close/>
                    <a:moveTo>
                      <a:pt x="25830" y="68634"/>
                    </a:moveTo>
                    <a:lnTo>
                      <a:pt x="31734" y="68634"/>
                    </a:lnTo>
                    <a:lnTo>
                      <a:pt x="31734" y="68634"/>
                    </a:lnTo>
                    <a:lnTo>
                      <a:pt x="10332" y="68634"/>
                    </a:lnTo>
                    <a:close/>
                    <a:moveTo>
                      <a:pt x="19188" y="68634"/>
                    </a:moveTo>
                    <a:lnTo>
                      <a:pt x="25092" y="68634"/>
                    </a:lnTo>
                    <a:lnTo>
                      <a:pt x="25092" y="68634"/>
                    </a:lnTo>
                    <a:lnTo>
                      <a:pt x="3690" y="68634"/>
                    </a:lnTo>
                    <a:close/>
                    <a:moveTo>
                      <a:pt x="61254" y="68634"/>
                    </a:moveTo>
                    <a:lnTo>
                      <a:pt x="61254" y="68634"/>
                    </a:lnTo>
                    <a:lnTo>
                      <a:pt x="61254" y="68634"/>
                    </a:lnTo>
                    <a:lnTo>
                      <a:pt x="61254" y="68634"/>
                    </a:lnTo>
                    <a:close/>
                    <a:moveTo>
                      <a:pt x="48708" y="68634"/>
                    </a:moveTo>
                    <a:lnTo>
                      <a:pt x="45018" y="68634"/>
                    </a:lnTo>
                    <a:lnTo>
                      <a:pt x="45018" y="68634"/>
                    </a:lnTo>
                    <a:lnTo>
                      <a:pt x="33210" y="68634"/>
                    </a:lnTo>
                    <a:close/>
                    <a:moveTo>
                      <a:pt x="42066" y="68634"/>
                    </a:moveTo>
                    <a:lnTo>
                      <a:pt x="47232" y="68634"/>
                    </a:lnTo>
                    <a:lnTo>
                      <a:pt x="47232" y="68634"/>
                    </a:lnTo>
                    <a:lnTo>
                      <a:pt x="26568" y="68634"/>
                    </a:lnTo>
                    <a:close/>
                    <a:moveTo>
                      <a:pt x="35424" y="68634"/>
                    </a:moveTo>
                    <a:lnTo>
                      <a:pt x="40590" y="68634"/>
                    </a:lnTo>
                    <a:lnTo>
                      <a:pt x="40590" y="68634"/>
                    </a:lnTo>
                    <a:lnTo>
                      <a:pt x="19926" y="68634"/>
                    </a:lnTo>
                    <a:close/>
                    <a:moveTo>
                      <a:pt x="22878" y="68634"/>
                    </a:moveTo>
                    <a:lnTo>
                      <a:pt x="34686" y="68634"/>
                    </a:lnTo>
                    <a:lnTo>
                      <a:pt x="34686" y="68634"/>
                    </a:lnTo>
                    <a:lnTo>
                      <a:pt x="7380" y="68634"/>
                    </a:lnTo>
                    <a:close/>
                    <a:moveTo>
                      <a:pt x="22878" y="68634"/>
                    </a:moveTo>
                    <a:lnTo>
                      <a:pt x="22878" y="68634"/>
                    </a:lnTo>
                    <a:lnTo>
                      <a:pt x="22878" y="68634"/>
                    </a:lnTo>
                    <a:lnTo>
                      <a:pt x="22878" y="68634"/>
                    </a:lnTo>
                    <a:close/>
                    <a:moveTo>
                      <a:pt x="22878" y="64944"/>
                    </a:moveTo>
                    <a:lnTo>
                      <a:pt x="67158" y="64944"/>
                    </a:lnTo>
                    <a:lnTo>
                      <a:pt x="67158" y="20664"/>
                    </a:lnTo>
                    <a:lnTo>
                      <a:pt x="22878" y="20664"/>
                    </a:lnTo>
                    <a:close/>
                    <a:moveTo>
                      <a:pt x="58302" y="64944"/>
                    </a:moveTo>
                    <a:lnTo>
                      <a:pt x="58302" y="64944"/>
                    </a:lnTo>
                    <a:lnTo>
                      <a:pt x="58302" y="20664"/>
                    </a:lnTo>
                    <a:lnTo>
                      <a:pt x="58302" y="20664"/>
                    </a:lnTo>
                    <a:close/>
                    <a:moveTo>
                      <a:pt x="58302" y="64944"/>
                    </a:moveTo>
                    <a:lnTo>
                      <a:pt x="58302" y="64944"/>
                    </a:lnTo>
                    <a:lnTo>
                      <a:pt x="58302" y="20664"/>
                    </a:lnTo>
                    <a:lnTo>
                      <a:pt x="58302" y="20664"/>
                    </a:lnTo>
                    <a:close/>
                    <a:moveTo>
                      <a:pt x="23616" y="20664"/>
                    </a:moveTo>
                    <a:lnTo>
                      <a:pt x="28782" y="20664"/>
                    </a:lnTo>
                    <a:lnTo>
                      <a:pt x="28782" y="20664"/>
                    </a:lnTo>
                    <a:lnTo>
                      <a:pt x="23616" y="20664"/>
                    </a:lnTo>
                    <a:close/>
                    <a:moveTo>
                      <a:pt x="13284" y="20664"/>
                    </a:moveTo>
                    <a:lnTo>
                      <a:pt x="13284" y="20664"/>
                    </a:lnTo>
                    <a:lnTo>
                      <a:pt x="13284" y="20664"/>
                    </a:lnTo>
                    <a:lnTo>
                      <a:pt x="13284" y="20664"/>
                    </a:lnTo>
                    <a:close/>
                    <a:moveTo>
                      <a:pt x="13284" y="20664"/>
                    </a:moveTo>
                    <a:lnTo>
                      <a:pt x="13284" y="20664"/>
                    </a:lnTo>
                    <a:lnTo>
                      <a:pt x="13284" y="20664"/>
                    </a:lnTo>
                    <a:lnTo>
                      <a:pt x="13284" y="20664"/>
                    </a:lnTo>
                    <a:close/>
                    <a:moveTo>
                      <a:pt x="39114" y="20664"/>
                    </a:moveTo>
                    <a:lnTo>
                      <a:pt x="39114" y="20664"/>
                    </a:lnTo>
                    <a:close/>
                    <a:moveTo>
                      <a:pt x="26568" y="20664"/>
                    </a:moveTo>
                    <a:lnTo>
                      <a:pt x="26568" y="20664"/>
                    </a:lnTo>
                    <a:lnTo>
                      <a:pt x="26568" y="20664"/>
                    </a:lnTo>
                    <a:lnTo>
                      <a:pt x="26568" y="20664"/>
                    </a:lnTo>
                    <a:close/>
                    <a:moveTo>
                      <a:pt x="26568" y="20664"/>
                    </a:moveTo>
                    <a:lnTo>
                      <a:pt x="26568" y="20664"/>
                    </a:lnTo>
                    <a:lnTo>
                      <a:pt x="26568" y="20664"/>
                    </a:lnTo>
                    <a:lnTo>
                      <a:pt x="26568" y="20664"/>
                    </a:lnTo>
                    <a:close/>
                    <a:moveTo>
                      <a:pt x="10332" y="20664"/>
                    </a:moveTo>
                    <a:lnTo>
                      <a:pt x="10332" y="20664"/>
                    </a:lnTo>
                    <a:close/>
                    <a:moveTo>
                      <a:pt x="42066" y="20664"/>
                    </a:moveTo>
                    <a:lnTo>
                      <a:pt x="42066" y="20664"/>
                    </a:lnTo>
                    <a:lnTo>
                      <a:pt x="42066" y="20664"/>
                    </a:lnTo>
                    <a:lnTo>
                      <a:pt x="33210" y="20664"/>
                    </a:lnTo>
                    <a:lnTo>
                      <a:pt x="33210" y="20664"/>
                    </a:lnTo>
                    <a:close/>
                    <a:moveTo>
                      <a:pt x="16236" y="20664"/>
                    </a:moveTo>
                    <a:lnTo>
                      <a:pt x="16236" y="20664"/>
                    </a:lnTo>
                    <a:lnTo>
                      <a:pt x="16236" y="20664"/>
                    </a:lnTo>
                    <a:lnTo>
                      <a:pt x="7380" y="20664"/>
                    </a:lnTo>
                    <a:lnTo>
                      <a:pt x="7380" y="20664"/>
                    </a:lnTo>
                    <a:close/>
                    <a:moveTo>
                      <a:pt x="23616" y="20664"/>
                    </a:moveTo>
                    <a:lnTo>
                      <a:pt x="28782" y="20664"/>
                    </a:lnTo>
                    <a:lnTo>
                      <a:pt x="28782" y="20664"/>
                    </a:lnTo>
                    <a:lnTo>
                      <a:pt x="23616" y="20664"/>
                    </a:lnTo>
                    <a:close/>
                    <a:moveTo>
                      <a:pt x="33210" y="20664"/>
                    </a:moveTo>
                    <a:lnTo>
                      <a:pt x="45018" y="20664"/>
                    </a:lnTo>
                    <a:lnTo>
                      <a:pt x="45018" y="20664"/>
                    </a:lnTo>
                    <a:lnTo>
                      <a:pt x="45018" y="20664"/>
                    </a:lnTo>
                    <a:lnTo>
                      <a:pt x="45018" y="20664"/>
                    </a:lnTo>
                    <a:lnTo>
                      <a:pt x="45018" y="20664"/>
                    </a:lnTo>
                    <a:lnTo>
                      <a:pt x="45018" y="20664"/>
                    </a:lnTo>
                    <a:lnTo>
                      <a:pt x="45018" y="20664"/>
                    </a:lnTo>
                    <a:lnTo>
                      <a:pt x="45018" y="20664"/>
                    </a:lnTo>
                    <a:lnTo>
                      <a:pt x="45018" y="20664"/>
                    </a:lnTo>
                    <a:lnTo>
                      <a:pt x="45018" y="20664"/>
                    </a:lnTo>
                    <a:lnTo>
                      <a:pt x="45018" y="20664"/>
                    </a:lnTo>
                    <a:close/>
                    <a:moveTo>
                      <a:pt x="7380" y="20664"/>
                    </a:moveTo>
                    <a:lnTo>
                      <a:pt x="19188" y="20664"/>
                    </a:lnTo>
                    <a:lnTo>
                      <a:pt x="19188" y="20664"/>
                    </a:lnTo>
                    <a:lnTo>
                      <a:pt x="19188" y="20664"/>
                    </a:lnTo>
                    <a:lnTo>
                      <a:pt x="19188" y="20664"/>
                    </a:lnTo>
                    <a:lnTo>
                      <a:pt x="19188" y="20664"/>
                    </a:lnTo>
                    <a:lnTo>
                      <a:pt x="19188" y="20664"/>
                    </a:lnTo>
                    <a:lnTo>
                      <a:pt x="19188" y="20664"/>
                    </a:lnTo>
                    <a:lnTo>
                      <a:pt x="19188" y="20664"/>
                    </a:lnTo>
                    <a:lnTo>
                      <a:pt x="19188" y="20664"/>
                    </a:lnTo>
                    <a:lnTo>
                      <a:pt x="19188" y="20664"/>
                    </a:lnTo>
                    <a:lnTo>
                      <a:pt x="19188" y="20664"/>
                    </a:lnTo>
                    <a:close/>
                    <a:moveTo>
                      <a:pt x="26568" y="20664"/>
                    </a:moveTo>
                    <a:lnTo>
                      <a:pt x="26568" y="20664"/>
                    </a:lnTo>
                    <a:lnTo>
                      <a:pt x="26568" y="20664"/>
                    </a:lnTo>
                    <a:lnTo>
                      <a:pt x="26568" y="20664"/>
                    </a:lnTo>
                    <a:close/>
                    <a:moveTo>
                      <a:pt x="26568" y="20664"/>
                    </a:moveTo>
                    <a:lnTo>
                      <a:pt x="26568" y="20664"/>
                    </a:lnTo>
                    <a:lnTo>
                      <a:pt x="26568" y="20664"/>
                    </a:lnTo>
                    <a:lnTo>
                      <a:pt x="26568" y="20664"/>
                    </a:lnTo>
                    <a:close/>
                    <a:moveTo>
                      <a:pt x="26568" y="20664"/>
                    </a:moveTo>
                    <a:lnTo>
                      <a:pt x="26568" y="20664"/>
                    </a:lnTo>
                    <a:close/>
                    <a:moveTo>
                      <a:pt x="31734" y="20664"/>
                    </a:moveTo>
                    <a:lnTo>
                      <a:pt x="31734" y="20664"/>
                    </a:lnTo>
                    <a:lnTo>
                      <a:pt x="31734" y="20664"/>
                    </a:lnTo>
                    <a:lnTo>
                      <a:pt x="19926" y="20664"/>
                    </a:lnTo>
                    <a:lnTo>
                      <a:pt x="19926" y="20664"/>
                    </a:lnTo>
                    <a:close/>
                    <a:moveTo>
                      <a:pt x="22878" y="20664"/>
                    </a:moveTo>
                    <a:lnTo>
                      <a:pt x="34686" y="20664"/>
                    </a:lnTo>
                    <a:lnTo>
                      <a:pt x="34686" y="20664"/>
                    </a:lnTo>
                    <a:lnTo>
                      <a:pt x="34686" y="20664"/>
                    </a:lnTo>
                    <a:lnTo>
                      <a:pt x="34686" y="20664"/>
                    </a:lnTo>
                    <a:lnTo>
                      <a:pt x="34686" y="20664"/>
                    </a:lnTo>
                    <a:lnTo>
                      <a:pt x="34686" y="20664"/>
                    </a:lnTo>
                    <a:lnTo>
                      <a:pt x="34686" y="20664"/>
                    </a:lnTo>
                    <a:lnTo>
                      <a:pt x="34686" y="20664"/>
                    </a:lnTo>
                    <a:lnTo>
                      <a:pt x="34686" y="20664"/>
                    </a:lnTo>
                    <a:lnTo>
                      <a:pt x="34686" y="20664"/>
                    </a:lnTo>
                    <a:lnTo>
                      <a:pt x="34686" y="20664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717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8540" y="2009006"/>
              <a:ext cx="17711" cy="16236"/>
              <a:chOff x="9858540" y="2009006"/>
              <a:chExt cx="17711" cy="16236"/>
            </a:xfrm>
          </p:grpSpPr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3CD96983-303C-43E5-AC11-A2C79250E418}"/>
                  </a:ext>
                </a:extLst>
              </p:cNvPr>
              <p:cNvSpPr/>
              <p:nvPr/>
            </p:nvSpPr>
            <p:spPr>
              <a:xfrm>
                <a:off x="9859262" y="2009006"/>
                <a:ext cx="16989" cy="15498"/>
              </a:xfrm>
              <a:custGeom>
                <a:avLst/>
                <a:gdLst>
                  <a:gd name="connsiteX0" fmla="*/ 16989 w 16989"/>
                  <a:gd name="connsiteY0" fmla="*/ 15498 h 15498"/>
                  <a:gd name="connsiteX1" fmla="*/ 16989 w 16989"/>
                  <a:gd name="connsiteY1" fmla="*/ 6642 h 15498"/>
                  <a:gd name="connsiteX2" fmla="*/ 8133 w 16989"/>
                  <a:gd name="connsiteY2" fmla="*/ 0 h 15498"/>
                  <a:gd name="connsiteX3" fmla="*/ 15 w 16989"/>
                  <a:gd name="connsiteY3" fmla="*/ 6642 h 15498"/>
                  <a:gd name="connsiteX4" fmla="*/ 15 w 16989"/>
                  <a:gd name="connsiteY4" fmla="*/ 15498 h 15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89" h="15498">
                    <a:moveTo>
                      <a:pt x="16989" y="15498"/>
                    </a:moveTo>
                    <a:lnTo>
                      <a:pt x="16989" y="6642"/>
                    </a:lnTo>
                    <a:cubicBezTo>
                      <a:pt x="16989" y="6642"/>
                      <a:pt x="16989" y="0"/>
                      <a:pt x="8133" y="0"/>
                    </a:cubicBezTo>
                    <a:cubicBezTo>
                      <a:pt x="-723" y="0"/>
                      <a:pt x="15" y="5166"/>
                      <a:pt x="15" y="6642"/>
                    </a:cubicBezTo>
                    <a:lnTo>
                      <a:pt x="15" y="15498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0C5E9D3F-3012-4B98-B637-F2E20F400E33}"/>
                  </a:ext>
                </a:extLst>
              </p:cNvPr>
              <p:cNvSpPr/>
              <p:nvPr/>
            </p:nvSpPr>
            <p:spPr>
              <a:xfrm>
                <a:off x="9858540" y="2009006"/>
                <a:ext cx="17711" cy="16236"/>
              </a:xfrm>
              <a:custGeom>
                <a:avLst/>
                <a:gdLst>
                  <a:gd name="connsiteX0" fmla="*/ 17712 w 17711"/>
                  <a:gd name="connsiteY0" fmla="*/ 16236 h 16236"/>
                  <a:gd name="connsiteX1" fmla="*/ 0 w 17711"/>
                  <a:gd name="connsiteY1" fmla="*/ 16236 h 16236"/>
                  <a:gd name="connsiteX2" fmla="*/ 0 w 17711"/>
                  <a:gd name="connsiteY2" fmla="*/ 6642 h 16236"/>
                  <a:gd name="connsiteX3" fmla="*/ 8856 w 17711"/>
                  <a:gd name="connsiteY3" fmla="*/ 0 h 16236"/>
                  <a:gd name="connsiteX4" fmla="*/ 17712 w 17711"/>
                  <a:gd name="connsiteY4" fmla="*/ 6642 h 16236"/>
                  <a:gd name="connsiteX5" fmla="*/ 738 w 17711"/>
                  <a:gd name="connsiteY5" fmla="*/ 16236 h 16236"/>
                  <a:gd name="connsiteX6" fmla="*/ 16974 w 17711"/>
                  <a:gd name="connsiteY6" fmla="*/ 16236 h 16236"/>
                  <a:gd name="connsiteX7" fmla="*/ 16974 w 17711"/>
                  <a:gd name="connsiteY7" fmla="*/ 6642 h 16236"/>
                  <a:gd name="connsiteX8" fmla="*/ 8856 w 17711"/>
                  <a:gd name="connsiteY8" fmla="*/ 738 h 16236"/>
                  <a:gd name="connsiteX9" fmla="*/ 738 w 17711"/>
                  <a:gd name="connsiteY9" fmla="*/ 6642 h 1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711" h="16236">
                    <a:moveTo>
                      <a:pt x="17712" y="16236"/>
                    </a:moveTo>
                    <a:lnTo>
                      <a:pt x="0" y="16236"/>
                    </a:lnTo>
                    <a:lnTo>
                      <a:pt x="0" y="6642"/>
                    </a:lnTo>
                    <a:cubicBezTo>
                      <a:pt x="0" y="6642"/>
                      <a:pt x="0" y="0"/>
                      <a:pt x="8856" y="0"/>
                    </a:cubicBezTo>
                    <a:cubicBezTo>
                      <a:pt x="17712" y="0"/>
                      <a:pt x="17712" y="5904"/>
                      <a:pt x="17712" y="6642"/>
                    </a:cubicBezTo>
                    <a:close/>
                    <a:moveTo>
                      <a:pt x="738" y="16236"/>
                    </a:moveTo>
                    <a:lnTo>
                      <a:pt x="16974" y="16236"/>
                    </a:lnTo>
                    <a:lnTo>
                      <a:pt x="16974" y="6642"/>
                    </a:lnTo>
                    <a:cubicBezTo>
                      <a:pt x="16974" y="6642"/>
                      <a:pt x="16974" y="738"/>
                      <a:pt x="8856" y="738"/>
                    </a:cubicBezTo>
                    <a:cubicBezTo>
                      <a:pt x="738" y="738"/>
                      <a:pt x="738" y="5904"/>
                      <a:pt x="738" y="66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720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7064" y="2011958"/>
              <a:ext cx="5165" cy="5166"/>
              <a:chOff x="9857064" y="2011958"/>
              <a:chExt cx="5165" cy="5166"/>
            </a:xfrm>
          </p:grpSpPr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17E0B2F3-DBA5-4F49-93A0-236F84779E70}"/>
                  </a:ext>
                </a:extLst>
              </p:cNvPr>
              <p:cNvSpPr/>
              <p:nvPr/>
            </p:nvSpPr>
            <p:spPr>
              <a:xfrm>
                <a:off x="9857801" y="2011958"/>
                <a:ext cx="4427" cy="4427"/>
              </a:xfrm>
              <a:custGeom>
                <a:avLst/>
                <a:gdLst>
                  <a:gd name="connsiteX0" fmla="*/ 4428 w 4427"/>
                  <a:gd name="connsiteY0" fmla="*/ 4428 h 4427"/>
                  <a:gd name="connsiteX1" fmla="*/ 0 w 4427"/>
                  <a:gd name="connsiteY1" fmla="*/ 4428 h 4427"/>
                  <a:gd name="connsiteX2" fmla="*/ 0 w 4427"/>
                  <a:gd name="connsiteY2" fmla="*/ 0 h 4427"/>
                  <a:gd name="connsiteX3" fmla="*/ 3690 w 4427"/>
                  <a:gd name="connsiteY3" fmla="*/ 0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7" h="4427">
                    <a:moveTo>
                      <a:pt x="4428" y="4428"/>
                    </a:moveTo>
                    <a:lnTo>
                      <a:pt x="0" y="4428"/>
                    </a:lnTo>
                    <a:cubicBezTo>
                      <a:pt x="0" y="4428"/>
                      <a:pt x="0" y="4428"/>
                      <a:pt x="0" y="0"/>
                    </a:cubicBezTo>
                    <a:lnTo>
                      <a:pt x="3690" y="0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1D6D1713-08D8-4BBB-B3DF-1BEF0548E6BD}"/>
                  </a:ext>
                </a:extLst>
              </p:cNvPr>
              <p:cNvSpPr/>
              <p:nvPr/>
            </p:nvSpPr>
            <p:spPr>
              <a:xfrm>
                <a:off x="9857064" y="2011958"/>
                <a:ext cx="5165" cy="5166"/>
              </a:xfrm>
              <a:custGeom>
                <a:avLst/>
                <a:gdLst>
                  <a:gd name="connsiteX0" fmla="*/ 5166 w 5165"/>
                  <a:gd name="connsiteY0" fmla="*/ 5166 h 5166"/>
                  <a:gd name="connsiteX1" fmla="*/ 0 w 5165"/>
                  <a:gd name="connsiteY1" fmla="*/ 5166 h 5166"/>
                  <a:gd name="connsiteX2" fmla="*/ 0 w 5165"/>
                  <a:gd name="connsiteY2" fmla="*/ 0 h 5166"/>
                  <a:gd name="connsiteX3" fmla="*/ 0 w 5165"/>
                  <a:gd name="connsiteY3" fmla="*/ 0 h 5166"/>
                  <a:gd name="connsiteX4" fmla="*/ 4428 w 5165"/>
                  <a:gd name="connsiteY4" fmla="*/ 3690 h 5166"/>
                  <a:gd name="connsiteX5" fmla="*/ 4428 w 5165"/>
                  <a:gd name="connsiteY5" fmla="*/ 3690 h 5166"/>
                  <a:gd name="connsiteX6" fmla="*/ 4428 w 5165"/>
                  <a:gd name="connsiteY6" fmla="*/ 3690 h 5166"/>
                  <a:gd name="connsiteX7" fmla="*/ 738 w 5165"/>
                  <a:gd name="connsiteY7" fmla="*/ 5166 h 5166"/>
                  <a:gd name="connsiteX8" fmla="*/ 738 w 5165"/>
                  <a:gd name="connsiteY8" fmla="*/ 5166 h 5166"/>
                  <a:gd name="connsiteX9" fmla="*/ 738 w 5165"/>
                  <a:gd name="connsiteY9" fmla="*/ 5166 h 5166"/>
                  <a:gd name="connsiteX10" fmla="*/ 738 w 5165"/>
                  <a:gd name="connsiteY10" fmla="*/ 5166 h 5166"/>
                  <a:gd name="connsiteX11" fmla="*/ 738 w 5165"/>
                  <a:gd name="connsiteY11" fmla="*/ 3690 h 5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165" h="5166">
                    <a:moveTo>
                      <a:pt x="5166" y="5166"/>
                    </a:moveTo>
                    <a:lnTo>
                      <a:pt x="0" y="5166"/>
                    </a:lnTo>
                    <a:cubicBezTo>
                      <a:pt x="0" y="5166"/>
                      <a:pt x="0" y="738"/>
                      <a:pt x="0" y="0"/>
                    </a:cubicBezTo>
                    <a:lnTo>
                      <a:pt x="0" y="0"/>
                    </a:lnTo>
                    <a:lnTo>
                      <a:pt x="4428" y="3690"/>
                    </a:lnTo>
                    <a:lnTo>
                      <a:pt x="4428" y="3690"/>
                    </a:lnTo>
                    <a:lnTo>
                      <a:pt x="4428" y="3690"/>
                    </a:lnTo>
                    <a:close/>
                    <a:moveTo>
                      <a:pt x="738" y="5166"/>
                    </a:moveTo>
                    <a:lnTo>
                      <a:pt x="738" y="5166"/>
                    </a:lnTo>
                    <a:lnTo>
                      <a:pt x="738" y="5166"/>
                    </a:lnTo>
                    <a:lnTo>
                      <a:pt x="738" y="5166"/>
                    </a:lnTo>
                    <a:cubicBezTo>
                      <a:pt x="783" y="4675"/>
                      <a:pt x="783" y="4181"/>
                      <a:pt x="738" y="36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723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72562" y="2011958"/>
              <a:ext cx="5664" cy="6642"/>
              <a:chOff x="9872562" y="2011958"/>
              <a:chExt cx="5664" cy="6642"/>
            </a:xfrm>
          </p:grpSpPr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97452CA3-894F-4F31-8D70-B90B1686D9D8}"/>
                  </a:ext>
                </a:extLst>
              </p:cNvPr>
              <p:cNvSpPr/>
              <p:nvPr/>
            </p:nvSpPr>
            <p:spPr>
              <a:xfrm>
                <a:off x="9873299" y="2011958"/>
                <a:ext cx="4926" cy="4427"/>
              </a:xfrm>
              <a:custGeom>
                <a:avLst/>
                <a:gdLst>
                  <a:gd name="connsiteX0" fmla="*/ 0 w 4926"/>
                  <a:gd name="connsiteY0" fmla="*/ 4428 h 4427"/>
                  <a:gd name="connsiteX1" fmla="*/ 4428 w 4926"/>
                  <a:gd name="connsiteY1" fmla="*/ 4428 h 4427"/>
                  <a:gd name="connsiteX2" fmla="*/ 4428 w 4926"/>
                  <a:gd name="connsiteY2" fmla="*/ 0 h 4427"/>
                  <a:gd name="connsiteX3" fmla="*/ 738 w 4926"/>
                  <a:gd name="connsiteY3" fmla="*/ 0 h 4427"/>
                  <a:gd name="connsiteX4" fmla="*/ 0 w 4926"/>
                  <a:gd name="connsiteY4" fmla="*/ 442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" h="4427">
                    <a:moveTo>
                      <a:pt x="0" y="4428"/>
                    </a:moveTo>
                    <a:lnTo>
                      <a:pt x="4428" y="4428"/>
                    </a:lnTo>
                    <a:cubicBezTo>
                      <a:pt x="5093" y="3027"/>
                      <a:pt x="5093" y="1401"/>
                      <a:pt x="4428" y="0"/>
                    </a:cubicBezTo>
                    <a:lnTo>
                      <a:pt x="738" y="0"/>
                    </a:lnTo>
                    <a:cubicBezTo>
                      <a:pt x="738" y="0"/>
                      <a:pt x="0" y="3690"/>
                      <a:pt x="0" y="4428"/>
                    </a:cubicBez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8E90577F-32D7-41AA-B807-7C857AADEE9D}"/>
                  </a:ext>
                </a:extLst>
              </p:cNvPr>
              <p:cNvSpPr/>
              <p:nvPr/>
            </p:nvSpPr>
            <p:spPr>
              <a:xfrm>
                <a:off x="9872562" y="2012697"/>
                <a:ext cx="4756" cy="5903"/>
              </a:xfrm>
              <a:custGeom>
                <a:avLst/>
                <a:gdLst>
                  <a:gd name="connsiteX0" fmla="*/ 0 w 4756"/>
                  <a:gd name="connsiteY0" fmla="*/ 4428 h 5903"/>
                  <a:gd name="connsiteX1" fmla="*/ 0 w 4756"/>
                  <a:gd name="connsiteY1" fmla="*/ 4428 h 5903"/>
                  <a:gd name="connsiteX2" fmla="*/ 0 w 4756"/>
                  <a:gd name="connsiteY2" fmla="*/ 4428 h 5903"/>
                  <a:gd name="connsiteX3" fmla="*/ 0 w 4756"/>
                  <a:gd name="connsiteY3" fmla="*/ 4428 h 5903"/>
                  <a:gd name="connsiteX4" fmla="*/ 4428 w 4756"/>
                  <a:gd name="connsiteY4" fmla="*/ 738 h 5903"/>
                  <a:gd name="connsiteX5" fmla="*/ 4428 w 4756"/>
                  <a:gd name="connsiteY5" fmla="*/ 738 h 5903"/>
                  <a:gd name="connsiteX6" fmla="*/ 4428 w 4756"/>
                  <a:gd name="connsiteY6" fmla="*/ 5904 h 5903"/>
                  <a:gd name="connsiteX7" fmla="*/ 0 w 4756"/>
                  <a:gd name="connsiteY7" fmla="*/ 5904 h 5903"/>
                  <a:gd name="connsiteX8" fmla="*/ 0 w 4756"/>
                  <a:gd name="connsiteY8" fmla="*/ 4428 h 5903"/>
                  <a:gd name="connsiteX9" fmla="*/ 0 w 4756"/>
                  <a:gd name="connsiteY9" fmla="*/ 4428 h 5903"/>
                  <a:gd name="connsiteX10" fmla="*/ 0 w 4756"/>
                  <a:gd name="connsiteY10" fmla="*/ 4428 h 5903"/>
                  <a:gd name="connsiteX11" fmla="*/ 0 w 4756"/>
                  <a:gd name="connsiteY11" fmla="*/ 0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56" h="5903">
                    <a:moveTo>
                      <a:pt x="0" y="4428"/>
                    </a:moveTo>
                    <a:lnTo>
                      <a:pt x="0" y="4428"/>
                    </a:lnTo>
                    <a:lnTo>
                      <a:pt x="0" y="4428"/>
                    </a:lnTo>
                    <a:lnTo>
                      <a:pt x="0" y="4428"/>
                    </a:lnTo>
                    <a:lnTo>
                      <a:pt x="4428" y="738"/>
                    </a:lnTo>
                    <a:lnTo>
                      <a:pt x="4428" y="738"/>
                    </a:lnTo>
                    <a:cubicBezTo>
                      <a:pt x="4866" y="2432"/>
                      <a:pt x="4866" y="4210"/>
                      <a:pt x="4428" y="5904"/>
                    </a:cubicBezTo>
                    <a:lnTo>
                      <a:pt x="0" y="5904"/>
                    </a:lnTo>
                    <a:close/>
                    <a:moveTo>
                      <a:pt x="0" y="4428"/>
                    </a:moveTo>
                    <a:cubicBezTo>
                      <a:pt x="0" y="4428"/>
                      <a:pt x="0" y="4428"/>
                      <a:pt x="0" y="4428"/>
                    </a:cubicBezTo>
                    <a:lnTo>
                      <a:pt x="0" y="4428"/>
                    </a:lnTo>
                    <a:cubicBezTo>
                      <a:pt x="410" y="2981"/>
                      <a:pt x="410" y="1447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726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61492" y="2008269"/>
              <a:ext cx="10331" cy="4427"/>
              <a:chOff x="9861492" y="2008269"/>
              <a:chExt cx="10331" cy="4427"/>
            </a:xfrm>
          </p:grpSpPr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67E221AA-E403-43CD-A147-62C01211D4E6}"/>
                  </a:ext>
                </a:extLst>
              </p:cNvPr>
              <p:cNvSpPr/>
              <p:nvPr/>
            </p:nvSpPr>
            <p:spPr>
              <a:xfrm>
                <a:off x="9861492" y="2011958"/>
                <a:ext cx="7379" cy="73800"/>
              </a:xfrm>
              <a:custGeom>
                <a:avLst/>
                <a:gdLst>
                  <a:gd name="connsiteX0" fmla="*/ 7380 w 7379"/>
                  <a:gd name="connsiteY0" fmla="*/ 0 h 73800"/>
                  <a:gd name="connsiteX1" fmla="*/ 7380 w 7379"/>
                  <a:gd name="connsiteY1" fmla="*/ 0 h 73800"/>
                  <a:gd name="connsiteX2" fmla="*/ 0 w 7379"/>
                  <a:gd name="connsiteY2" fmla="*/ 0 h 73800"/>
                  <a:gd name="connsiteX3" fmla="*/ 0 w 7379"/>
                  <a:gd name="connsiteY3" fmla="*/ 0 h 7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79" h="73800">
                    <a:moveTo>
                      <a:pt x="7380" y="0"/>
                    </a:moveTo>
                    <a:lnTo>
                      <a:pt x="738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4C047494-7F5E-4056-A82D-4D6FBBFEFE39}"/>
                  </a:ext>
                </a:extLst>
              </p:cNvPr>
              <p:cNvSpPr/>
              <p:nvPr/>
            </p:nvSpPr>
            <p:spPr>
              <a:xfrm>
                <a:off x="9864444" y="2008269"/>
                <a:ext cx="7379" cy="4427"/>
              </a:xfrm>
              <a:custGeom>
                <a:avLst/>
                <a:gdLst>
                  <a:gd name="connsiteX0" fmla="*/ 5166 w 7379"/>
                  <a:gd name="connsiteY0" fmla="*/ 4428 h 4427"/>
                  <a:gd name="connsiteX1" fmla="*/ 1476 w 7379"/>
                  <a:gd name="connsiteY1" fmla="*/ 4428 h 4427"/>
                  <a:gd name="connsiteX2" fmla="*/ 1476 w 7379"/>
                  <a:gd name="connsiteY2" fmla="*/ 0 h 4427"/>
                  <a:gd name="connsiteX3" fmla="*/ 7380 w 7379"/>
                  <a:gd name="connsiteY3" fmla="*/ 0 h 4427"/>
                  <a:gd name="connsiteX4" fmla="*/ 5166 w 7379"/>
                  <a:gd name="connsiteY4" fmla="*/ 4428 h 4427"/>
                  <a:gd name="connsiteX5" fmla="*/ 5166 w 7379"/>
                  <a:gd name="connsiteY5" fmla="*/ 4428 h 4427"/>
                  <a:gd name="connsiteX6" fmla="*/ 5166 w 7379"/>
                  <a:gd name="connsiteY6" fmla="*/ 4428 h 4427"/>
                  <a:gd name="connsiteX7" fmla="*/ 0 w 7379"/>
                  <a:gd name="connsiteY7" fmla="*/ 4428 h 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79" h="4427">
                    <a:moveTo>
                      <a:pt x="5166" y="4428"/>
                    </a:moveTo>
                    <a:lnTo>
                      <a:pt x="1476" y="4428"/>
                    </a:lnTo>
                    <a:lnTo>
                      <a:pt x="1476" y="0"/>
                    </a:lnTo>
                    <a:lnTo>
                      <a:pt x="7380" y="0"/>
                    </a:lnTo>
                    <a:close/>
                    <a:moveTo>
                      <a:pt x="5166" y="4428"/>
                    </a:moveTo>
                    <a:lnTo>
                      <a:pt x="5166" y="4428"/>
                    </a:lnTo>
                    <a:lnTo>
                      <a:pt x="5166" y="4428"/>
                    </a:lnTo>
                    <a:lnTo>
                      <a:pt x="0" y="442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729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1160" y="1987605"/>
              <a:ext cx="10331" cy="14759"/>
              <a:chOff x="9851160" y="1987605"/>
              <a:chExt cx="10331" cy="14759"/>
            </a:xfrm>
          </p:grpSpPr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F905A9C9-E868-46A9-8891-A96B64292676}"/>
                  </a:ext>
                </a:extLst>
              </p:cNvPr>
              <p:cNvSpPr/>
              <p:nvPr/>
            </p:nvSpPr>
            <p:spPr>
              <a:xfrm>
                <a:off x="9851897" y="1987605"/>
                <a:ext cx="8855" cy="14022"/>
              </a:xfrm>
              <a:custGeom>
                <a:avLst/>
                <a:gdLst>
                  <a:gd name="connsiteX0" fmla="*/ 8856 w 8855"/>
                  <a:gd name="connsiteY0" fmla="*/ 14022 h 14022"/>
                  <a:gd name="connsiteX1" fmla="*/ 8856 w 8855"/>
                  <a:gd name="connsiteY1" fmla="*/ 5166 h 14022"/>
                  <a:gd name="connsiteX2" fmla="*/ 4428 w 8855"/>
                  <a:gd name="connsiteY2" fmla="*/ 0 h 14022"/>
                  <a:gd name="connsiteX3" fmla="*/ 0 w 8855"/>
                  <a:gd name="connsiteY3" fmla="*/ 5166 h 14022"/>
                  <a:gd name="connsiteX4" fmla="*/ 0 w 8855"/>
                  <a:gd name="connsiteY4" fmla="*/ 14022 h 14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55" h="14022">
                    <a:moveTo>
                      <a:pt x="8856" y="14022"/>
                    </a:moveTo>
                    <a:lnTo>
                      <a:pt x="8856" y="5166"/>
                    </a:lnTo>
                    <a:cubicBezTo>
                      <a:pt x="8856" y="5166"/>
                      <a:pt x="8856" y="0"/>
                      <a:pt x="4428" y="0"/>
                    </a:cubicBezTo>
                    <a:cubicBezTo>
                      <a:pt x="0" y="0"/>
                      <a:pt x="0" y="0"/>
                      <a:pt x="0" y="5166"/>
                    </a:cubicBezTo>
                    <a:lnTo>
                      <a:pt x="0" y="14022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D8E21CEF-0754-4622-82C4-B6148865092D}"/>
                  </a:ext>
                </a:extLst>
              </p:cNvPr>
              <p:cNvSpPr/>
              <p:nvPr/>
            </p:nvSpPr>
            <p:spPr>
              <a:xfrm>
                <a:off x="9851160" y="1987605"/>
                <a:ext cx="10331" cy="14759"/>
              </a:xfrm>
              <a:custGeom>
                <a:avLst/>
                <a:gdLst>
                  <a:gd name="connsiteX0" fmla="*/ 10332 w 10331"/>
                  <a:gd name="connsiteY0" fmla="*/ 14760 h 14759"/>
                  <a:gd name="connsiteX1" fmla="*/ 0 w 10331"/>
                  <a:gd name="connsiteY1" fmla="*/ 14760 h 14759"/>
                  <a:gd name="connsiteX2" fmla="*/ 0 w 10331"/>
                  <a:gd name="connsiteY2" fmla="*/ 5166 h 14759"/>
                  <a:gd name="connsiteX3" fmla="*/ 5166 w 10331"/>
                  <a:gd name="connsiteY3" fmla="*/ 0 h 14759"/>
                  <a:gd name="connsiteX4" fmla="*/ 10332 w 10331"/>
                  <a:gd name="connsiteY4" fmla="*/ 5166 h 14759"/>
                  <a:gd name="connsiteX5" fmla="*/ 738 w 10331"/>
                  <a:gd name="connsiteY5" fmla="*/ 14760 h 14759"/>
                  <a:gd name="connsiteX6" fmla="*/ 9594 w 10331"/>
                  <a:gd name="connsiteY6" fmla="*/ 14760 h 14759"/>
                  <a:gd name="connsiteX7" fmla="*/ 9594 w 10331"/>
                  <a:gd name="connsiteY7" fmla="*/ 5166 h 14759"/>
                  <a:gd name="connsiteX8" fmla="*/ 5166 w 10331"/>
                  <a:gd name="connsiteY8" fmla="*/ 738 h 14759"/>
                  <a:gd name="connsiteX9" fmla="*/ 738 w 10331"/>
                  <a:gd name="connsiteY9" fmla="*/ 5166 h 1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331" h="14759">
                    <a:moveTo>
                      <a:pt x="10332" y="14760"/>
                    </a:moveTo>
                    <a:lnTo>
                      <a:pt x="0" y="14760"/>
                    </a:lnTo>
                    <a:lnTo>
                      <a:pt x="0" y="5166"/>
                    </a:lnTo>
                    <a:cubicBezTo>
                      <a:pt x="0" y="2313"/>
                      <a:pt x="2313" y="0"/>
                      <a:pt x="5166" y="0"/>
                    </a:cubicBezTo>
                    <a:cubicBezTo>
                      <a:pt x="8019" y="0"/>
                      <a:pt x="10332" y="2313"/>
                      <a:pt x="10332" y="5166"/>
                    </a:cubicBezTo>
                    <a:close/>
                    <a:moveTo>
                      <a:pt x="738" y="14760"/>
                    </a:moveTo>
                    <a:lnTo>
                      <a:pt x="9594" y="14760"/>
                    </a:lnTo>
                    <a:lnTo>
                      <a:pt x="9594" y="5166"/>
                    </a:lnTo>
                    <a:cubicBezTo>
                      <a:pt x="9594" y="2720"/>
                      <a:pt x="7612" y="738"/>
                      <a:pt x="5166" y="738"/>
                    </a:cubicBezTo>
                    <a:cubicBezTo>
                      <a:pt x="2720" y="738"/>
                      <a:pt x="738" y="2720"/>
                      <a:pt x="738" y="5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732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73299" y="1987605"/>
              <a:ext cx="10332" cy="14759"/>
              <a:chOff x="9873299" y="1987605"/>
              <a:chExt cx="10332" cy="14759"/>
            </a:xfrm>
          </p:grpSpPr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5760466C-4DD8-443E-AED5-65C1E8A77C0D}"/>
                  </a:ext>
                </a:extLst>
              </p:cNvPr>
              <p:cNvSpPr/>
              <p:nvPr/>
            </p:nvSpPr>
            <p:spPr>
              <a:xfrm>
                <a:off x="9874038" y="1987605"/>
                <a:ext cx="9594" cy="14022"/>
              </a:xfrm>
              <a:custGeom>
                <a:avLst/>
                <a:gdLst>
                  <a:gd name="connsiteX0" fmla="*/ 0 w 9594"/>
                  <a:gd name="connsiteY0" fmla="*/ 14022 h 14022"/>
                  <a:gd name="connsiteX1" fmla="*/ 0 w 9594"/>
                  <a:gd name="connsiteY1" fmla="*/ 5166 h 14022"/>
                  <a:gd name="connsiteX2" fmla="*/ 4428 w 9594"/>
                  <a:gd name="connsiteY2" fmla="*/ 0 h 14022"/>
                  <a:gd name="connsiteX3" fmla="*/ 9594 w 9594"/>
                  <a:gd name="connsiteY3" fmla="*/ 5166 h 14022"/>
                  <a:gd name="connsiteX4" fmla="*/ 9594 w 9594"/>
                  <a:gd name="connsiteY4" fmla="*/ 14022 h 14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94" h="14022">
                    <a:moveTo>
                      <a:pt x="0" y="14022"/>
                    </a:moveTo>
                    <a:lnTo>
                      <a:pt x="0" y="5166"/>
                    </a:lnTo>
                    <a:cubicBezTo>
                      <a:pt x="0" y="5166"/>
                      <a:pt x="0" y="0"/>
                      <a:pt x="4428" y="0"/>
                    </a:cubicBezTo>
                    <a:cubicBezTo>
                      <a:pt x="7281" y="0"/>
                      <a:pt x="9594" y="2313"/>
                      <a:pt x="9594" y="5166"/>
                    </a:cubicBezTo>
                    <a:lnTo>
                      <a:pt x="9594" y="14022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8BF262BD-AD5B-4314-9049-D3409805157A}"/>
                  </a:ext>
                </a:extLst>
              </p:cNvPr>
              <p:cNvSpPr/>
              <p:nvPr/>
            </p:nvSpPr>
            <p:spPr>
              <a:xfrm>
                <a:off x="9873299" y="1987605"/>
                <a:ext cx="10332" cy="14759"/>
              </a:xfrm>
              <a:custGeom>
                <a:avLst/>
                <a:gdLst>
                  <a:gd name="connsiteX0" fmla="*/ 10332 w 10332"/>
                  <a:gd name="connsiteY0" fmla="*/ 14760 h 14759"/>
                  <a:gd name="connsiteX1" fmla="*/ 0 w 10332"/>
                  <a:gd name="connsiteY1" fmla="*/ 14760 h 14759"/>
                  <a:gd name="connsiteX2" fmla="*/ 0 w 10332"/>
                  <a:gd name="connsiteY2" fmla="*/ 5166 h 14759"/>
                  <a:gd name="connsiteX3" fmla="*/ 5166 w 10332"/>
                  <a:gd name="connsiteY3" fmla="*/ 0 h 14759"/>
                  <a:gd name="connsiteX4" fmla="*/ 10332 w 10332"/>
                  <a:gd name="connsiteY4" fmla="*/ 5166 h 14759"/>
                  <a:gd name="connsiteX5" fmla="*/ 1476 w 10332"/>
                  <a:gd name="connsiteY5" fmla="*/ 14760 h 14759"/>
                  <a:gd name="connsiteX6" fmla="*/ 9594 w 10332"/>
                  <a:gd name="connsiteY6" fmla="*/ 14760 h 14759"/>
                  <a:gd name="connsiteX7" fmla="*/ 9594 w 10332"/>
                  <a:gd name="connsiteY7" fmla="*/ 5166 h 14759"/>
                  <a:gd name="connsiteX8" fmla="*/ 6832 w 10332"/>
                  <a:gd name="connsiteY8" fmla="*/ 738 h 14759"/>
                  <a:gd name="connsiteX9" fmla="*/ 5166 w 10332"/>
                  <a:gd name="connsiteY9" fmla="*/ 738 h 14759"/>
                  <a:gd name="connsiteX10" fmla="*/ 1476 w 10332"/>
                  <a:gd name="connsiteY10" fmla="*/ 5166 h 1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332" h="14759">
                    <a:moveTo>
                      <a:pt x="10332" y="14760"/>
                    </a:moveTo>
                    <a:lnTo>
                      <a:pt x="0" y="14760"/>
                    </a:lnTo>
                    <a:lnTo>
                      <a:pt x="0" y="5166"/>
                    </a:lnTo>
                    <a:cubicBezTo>
                      <a:pt x="0" y="2313"/>
                      <a:pt x="2313" y="0"/>
                      <a:pt x="5166" y="0"/>
                    </a:cubicBezTo>
                    <a:cubicBezTo>
                      <a:pt x="8019" y="0"/>
                      <a:pt x="10332" y="2313"/>
                      <a:pt x="10332" y="5166"/>
                    </a:cubicBezTo>
                    <a:close/>
                    <a:moveTo>
                      <a:pt x="1476" y="14760"/>
                    </a:moveTo>
                    <a:lnTo>
                      <a:pt x="9594" y="14760"/>
                    </a:lnTo>
                    <a:lnTo>
                      <a:pt x="9594" y="5166"/>
                    </a:lnTo>
                    <a:cubicBezTo>
                      <a:pt x="10055" y="3181"/>
                      <a:pt x="8818" y="1199"/>
                      <a:pt x="6832" y="738"/>
                    </a:cubicBezTo>
                    <a:cubicBezTo>
                      <a:pt x="6284" y="611"/>
                      <a:pt x="5714" y="611"/>
                      <a:pt x="5166" y="738"/>
                    </a:cubicBezTo>
                    <a:cubicBezTo>
                      <a:pt x="5166" y="738"/>
                      <a:pt x="1476" y="738"/>
                      <a:pt x="1476" y="5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735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62968" y="1969155"/>
              <a:ext cx="8855" cy="10331"/>
              <a:chOff x="9862968" y="1969155"/>
              <a:chExt cx="8855" cy="10331"/>
            </a:xfrm>
          </p:grpSpPr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D966EA1E-7A70-491B-AF31-02A85AB6FD83}"/>
                  </a:ext>
                </a:extLst>
              </p:cNvPr>
              <p:cNvSpPr/>
              <p:nvPr/>
            </p:nvSpPr>
            <p:spPr>
              <a:xfrm>
                <a:off x="9863705" y="1969155"/>
                <a:ext cx="8118" cy="9594"/>
              </a:xfrm>
              <a:custGeom>
                <a:avLst/>
                <a:gdLst>
                  <a:gd name="connsiteX0" fmla="*/ 6642 w 8118"/>
                  <a:gd name="connsiteY0" fmla="*/ 9594 h 9594"/>
                  <a:gd name="connsiteX1" fmla="*/ 8118 w 8118"/>
                  <a:gd name="connsiteY1" fmla="*/ 0 h 9594"/>
                  <a:gd name="connsiteX2" fmla="*/ 0 w 8118"/>
                  <a:gd name="connsiteY2" fmla="*/ 0 h 9594"/>
                  <a:gd name="connsiteX3" fmla="*/ 0 w 8118"/>
                  <a:gd name="connsiteY3" fmla="*/ 8118 h 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18" h="9594">
                    <a:moveTo>
                      <a:pt x="6642" y="9594"/>
                    </a:moveTo>
                    <a:lnTo>
                      <a:pt x="8118" y="0"/>
                    </a:lnTo>
                    <a:lnTo>
                      <a:pt x="0" y="0"/>
                    </a:lnTo>
                    <a:lnTo>
                      <a:pt x="0" y="8118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A6DF6F6C-C458-4803-9926-384624372202}"/>
                  </a:ext>
                </a:extLst>
              </p:cNvPr>
              <p:cNvSpPr/>
              <p:nvPr/>
            </p:nvSpPr>
            <p:spPr>
              <a:xfrm>
                <a:off x="9862968" y="1969155"/>
                <a:ext cx="8855" cy="10331"/>
              </a:xfrm>
              <a:custGeom>
                <a:avLst/>
                <a:gdLst>
                  <a:gd name="connsiteX0" fmla="*/ 8118 w 8855"/>
                  <a:gd name="connsiteY0" fmla="*/ 10332 h 10331"/>
                  <a:gd name="connsiteX1" fmla="*/ 738 w 8855"/>
                  <a:gd name="connsiteY1" fmla="*/ 10332 h 10331"/>
                  <a:gd name="connsiteX2" fmla="*/ 738 w 8855"/>
                  <a:gd name="connsiteY2" fmla="*/ 0 h 10331"/>
                  <a:gd name="connsiteX3" fmla="*/ 8856 w 8855"/>
                  <a:gd name="connsiteY3" fmla="*/ 0 h 10331"/>
                  <a:gd name="connsiteX4" fmla="*/ 1476 w 8855"/>
                  <a:gd name="connsiteY4" fmla="*/ 10332 h 10331"/>
                  <a:gd name="connsiteX5" fmla="*/ 7380 w 8855"/>
                  <a:gd name="connsiteY5" fmla="*/ 10332 h 10331"/>
                  <a:gd name="connsiteX6" fmla="*/ 7380 w 8855"/>
                  <a:gd name="connsiteY6" fmla="*/ 0 h 10331"/>
                  <a:gd name="connsiteX7" fmla="*/ 0 w 8855"/>
                  <a:gd name="connsiteY7" fmla="*/ 0 h 1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55" h="10331">
                    <a:moveTo>
                      <a:pt x="8118" y="10332"/>
                    </a:moveTo>
                    <a:lnTo>
                      <a:pt x="738" y="10332"/>
                    </a:lnTo>
                    <a:lnTo>
                      <a:pt x="738" y="0"/>
                    </a:lnTo>
                    <a:lnTo>
                      <a:pt x="8856" y="0"/>
                    </a:lnTo>
                    <a:close/>
                    <a:moveTo>
                      <a:pt x="1476" y="10332"/>
                    </a:moveTo>
                    <a:lnTo>
                      <a:pt x="7380" y="10332"/>
                    </a:lnTo>
                    <a:lnTo>
                      <a:pt x="738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738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76251" y="1969155"/>
              <a:ext cx="9594" cy="10331"/>
              <a:chOff x="9876251" y="1969155"/>
              <a:chExt cx="9594" cy="10331"/>
            </a:xfrm>
          </p:grpSpPr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59811779-D6D1-40A5-8C12-4893049134AF}"/>
                  </a:ext>
                </a:extLst>
              </p:cNvPr>
              <p:cNvSpPr/>
              <p:nvPr/>
            </p:nvSpPr>
            <p:spPr>
              <a:xfrm>
                <a:off x="9876990" y="1969155"/>
                <a:ext cx="8118" cy="9594"/>
              </a:xfrm>
              <a:custGeom>
                <a:avLst/>
                <a:gdLst>
                  <a:gd name="connsiteX0" fmla="*/ 0 w 8118"/>
                  <a:gd name="connsiteY0" fmla="*/ 9594 h 9594"/>
                  <a:gd name="connsiteX1" fmla="*/ 0 w 8118"/>
                  <a:gd name="connsiteY1" fmla="*/ 0 h 9594"/>
                  <a:gd name="connsiteX2" fmla="*/ 8118 w 8118"/>
                  <a:gd name="connsiteY2" fmla="*/ 0 h 9594"/>
                  <a:gd name="connsiteX3" fmla="*/ 8118 w 8118"/>
                  <a:gd name="connsiteY3" fmla="*/ 8118 h 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18" h="9594">
                    <a:moveTo>
                      <a:pt x="0" y="9594"/>
                    </a:moveTo>
                    <a:lnTo>
                      <a:pt x="0" y="0"/>
                    </a:lnTo>
                    <a:lnTo>
                      <a:pt x="8118" y="0"/>
                    </a:lnTo>
                    <a:lnTo>
                      <a:pt x="8118" y="8118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236B84CC-D16C-4D5C-9FF9-AB583DC5D064}"/>
                  </a:ext>
                </a:extLst>
              </p:cNvPr>
              <p:cNvSpPr/>
              <p:nvPr/>
            </p:nvSpPr>
            <p:spPr>
              <a:xfrm>
                <a:off x="9876251" y="1969155"/>
                <a:ext cx="9594" cy="10331"/>
              </a:xfrm>
              <a:custGeom>
                <a:avLst/>
                <a:gdLst>
                  <a:gd name="connsiteX0" fmla="*/ 8118 w 9594"/>
                  <a:gd name="connsiteY0" fmla="*/ 10332 h 10331"/>
                  <a:gd name="connsiteX1" fmla="*/ 0 w 9594"/>
                  <a:gd name="connsiteY1" fmla="*/ 10332 h 10331"/>
                  <a:gd name="connsiteX2" fmla="*/ 0 w 9594"/>
                  <a:gd name="connsiteY2" fmla="*/ 0 h 10331"/>
                  <a:gd name="connsiteX3" fmla="*/ 9594 w 9594"/>
                  <a:gd name="connsiteY3" fmla="*/ 0 h 10331"/>
                  <a:gd name="connsiteX4" fmla="*/ 1476 w 9594"/>
                  <a:gd name="connsiteY4" fmla="*/ 10332 h 10331"/>
                  <a:gd name="connsiteX5" fmla="*/ 7380 w 9594"/>
                  <a:gd name="connsiteY5" fmla="*/ 10332 h 10331"/>
                  <a:gd name="connsiteX6" fmla="*/ 7380 w 9594"/>
                  <a:gd name="connsiteY6" fmla="*/ 0 h 10331"/>
                  <a:gd name="connsiteX7" fmla="*/ 0 w 9594"/>
                  <a:gd name="connsiteY7" fmla="*/ 0 h 1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94" h="10331">
                    <a:moveTo>
                      <a:pt x="8118" y="10332"/>
                    </a:moveTo>
                    <a:lnTo>
                      <a:pt x="0" y="10332"/>
                    </a:lnTo>
                    <a:lnTo>
                      <a:pt x="0" y="0"/>
                    </a:lnTo>
                    <a:lnTo>
                      <a:pt x="9594" y="0"/>
                    </a:lnTo>
                    <a:close/>
                    <a:moveTo>
                      <a:pt x="1476" y="10332"/>
                    </a:moveTo>
                    <a:lnTo>
                      <a:pt x="7380" y="10332"/>
                    </a:lnTo>
                    <a:lnTo>
                      <a:pt x="738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grpSp>
          <p:nvGrpSpPr>
            <p:cNvPr id="741" name="Graphic 110">
              <a:extLst>
                <a:ext uri="{FF2B5EF4-FFF2-40B4-BE49-F238E27FC236}">
                  <a16:creationId xmlns:a16="http://schemas.microsoft.com/office/drawing/2014/main" id="{482676E5-FB03-49FF-AFD6-2F7178E54730}"/>
                </a:ext>
              </a:extLst>
            </p:cNvPr>
            <p:cNvGrpSpPr/>
            <p:nvPr/>
          </p:nvGrpSpPr>
          <p:grpSpPr>
            <a:xfrm>
              <a:off x="9850421" y="1969155"/>
              <a:ext cx="9594" cy="10331"/>
              <a:chOff x="9850421" y="1969155"/>
              <a:chExt cx="9594" cy="10331"/>
            </a:xfrm>
          </p:grpSpPr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A0718FF9-572A-498B-9BA4-494B486B0DA9}"/>
                  </a:ext>
                </a:extLst>
              </p:cNvPr>
              <p:cNvSpPr/>
              <p:nvPr/>
            </p:nvSpPr>
            <p:spPr>
              <a:xfrm>
                <a:off x="9850421" y="1969155"/>
                <a:ext cx="7379" cy="9594"/>
              </a:xfrm>
              <a:custGeom>
                <a:avLst/>
                <a:gdLst>
                  <a:gd name="connsiteX0" fmla="*/ 7380 w 7379"/>
                  <a:gd name="connsiteY0" fmla="*/ 9594 h 9594"/>
                  <a:gd name="connsiteX1" fmla="*/ 7380 w 7379"/>
                  <a:gd name="connsiteY1" fmla="*/ 0 h 9594"/>
                  <a:gd name="connsiteX2" fmla="*/ 0 w 7379"/>
                  <a:gd name="connsiteY2" fmla="*/ 0 h 9594"/>
                  <a:gd name="connsiteX3" fmla="*/ 0 w 7379"/>
                  <a:gd name="connsiteY3" fmla="*/ 8118 h 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79" h="9594">
                    <a:moveTo>
                      <a:pt x="7380" y="9594"/>
                    </a:moveTo>
                    <a:lnTo>
                      <a:pt x="7380" y="0"/>
                    </a:lnTo>
                    <a:lnTo>
                      <a:pt x="0" y="0"/>
                    </a:lnTo>
                    <a:lnTo>
                      <a:pt x="0" y="8118"/>
                    </a:lnTo>
                    <a:close/>
                  </a:path>
                </a:pathLst>
              </a:custGeom>
              <a:solidFill>
                <a:srgbClr val="C8B1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B4EC40FF-14BF-460B-A5F4-A44F74AACFA0}"/>
                  </a:ext>
                </a:extLst>
              </p:cNvPr>
              <p:cNvSpPr/>
              <p:nvPr/>
            </p:nvSpPr>
            <p:spPr>
              <a:xfrm>
                <a:off x="9851160" y="1969155"/>
                <a:ext cx="8855" cy="10331"/>
              </a:xfrm>
              <a:custGeom>
                <a:avLst/>
                <a:gdLst>
                  <a:gd name="connsiteX0" fmla="*/ 7380 w 8855"/>
                  <a:gd name="connsiteY0" fmla="*/ 10332 h 10331"/>
                  <a:gd name="connsiteX1" fmla="*/ 0 w 8855"/>
                  <a:gd name="connsiteY1" fmla="*/ 10332 h 10331"/>
                  <a:gd name="connsiteX2" fmla="*/ 0 w 8855"/>
                  <a:gd name="connsiteY2" fmla="*/ 0 h 10331"/>
                  <a:gd name="connsiteX3" fmla="*/ 8856 w 8855"/>
                  <a:gd name="connsiteY3" fmla="*/ 0 h 10331"/>
                  <a:gd name="connsiteX4" fmla="*/ 738 w 8855"/>
                  <a:gd name="connsiteY4" fmla="*/ 10332 h 10331"/>
                  <a:gd name="connsiteX5" fmla="*/ 6642 w 8855"/>
                  <a:gd name="connsiteY5" fmla="*/ 10332 h 10331"/>
                  <a:gd name="connsiteX6" fmla="*/ 6642 w 8855"/>
                  <a:gd name="connsiteY6" fmla="*/ 0 h 10331"/>
                  <a:gd name="connsiteX7" fmla="*/ 0 w 8855"/>
                  <a:gd name="connsiteY7" fmla="*/ 0 h 1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55" h="10331">
                    <a:moveTo>
                      <a:pt x="7380" y="10332"/>
                    </a:moveTo>
                    <a:lnTo>
                      <a:pt x="0" y="10332"/>
                    </a:lnTo>
                    <a:lnTo>
                      <a:pt x="0" y="0"/>
                    </a:lnTo>
                    <a:lnTo>
                      <a:pt x="8856" y="0"/>
                    </a:lnTo>
                    <a:close/>
                    <a:moveTo>
                      <a:pt x="738" y="10332"/>
                    </a:moveTo>
                    <a:lnTo>
                      <a:pt x="6642" y="10332"/>
                    </a:lnTo>
                    <a:lnTo>
                      <a:pt x="664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AD5D579A-7686-49FA-A71F-D8F45335BCFD}"/>
                </a:ext>
              </a:extLst>
            </p:cNvPr>
            <p:cNvSpPr/>
            <p:nvPr/>
          </p:nvSpPr>
          <p:spPr>
            <a:xfrm>
              <a:off x="9862229" y="2011906"/>
              <a:ext cx="11070" cy="12598"/>
            </a:xfrm>
            <a:custGeom>
              <a:avLst/>
              <a:gdLst>
                <a:gd name="connsiteX0" fmla="*/ 11070 w 11070"/>
                <a:gd name="connsiteY0" fmla="*/ 12599 h 12598"/>
                <a:gd name="connsiteX1" fmla="*/ 11070 w 11070"/>
                <a:gd name="connsiteY1" fmla="*/ 5219 h 12598"/>
                <a:gd name="connsiteX2" fmla="*/ 5957 w 11070"/>
                <a:gd name="connsiteY2" fmla="*/ 0 h 12598"/>
                <a:gd name="connsiteX3" fmla="*/ 5166 w 11070"/>
                <a:gd name="connsiteY3" fmla="*/ 53 h 12598"/>
                <a:gd name="connsiteX4" fmla="*/ 0 w 11070"/>
                <a:gd name="connsiteY4" fmla="*/ 5219 h 12598"/>
                <a:gd name="connsiteX5" fmla="*/ 0 w 11070"/>
                <a:gd name="connsiteY5" fmla="*/ 12599 h 1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70" h="12598">
                  <a:moveTo>
                    <a:pt x="11070" y="12599"/>
                  </a:moveTo>
                  <a:lnTo>
                    <a:pt x="11070" y="5219"/>
                  </a:lnTo>
                  <a:cubicBezTo>
                    <a:pt x="11100" y="2366"/>
                    <a:pt x="8810" y="29"/>
                    <a:pt x="5957" y="0"/>
                  </a:cubicBezTo>
                  <a:cubicBezTo>
                    <a:pt x="5692" y="-3"/>
                    <a:pt x="5428" y="15"/>
                    <a:pt x="5166" y="53"/>
                  </a:cubicBezTo>
                  <a:cubicBezTo>
                    <a:pt x="2313" y="53"/>
                    <a:pt x="0" y="2366"/>
                    <a:pt x="0" y="5219"/>
                  </a:cubicBezTo>
                  <a:lnTo>
                    <a:pt x="0" y="12599"/>
                  </a:lnTo>
                  <a:close/>
                </a:path>
              </a:pathLst>
            </a:custGeom>
            <a:solidFill>
              <a:srgbClr val="0039F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25D733FC-CBEA-4BD5-B266-C89F51A53D63}"/>
                </a:ext>
              </a:extLst>
            </p:cNvPr>
            <p:cNvSpPr/>
            <p:nvPr/>
          </p:nvSpPr>
          <p:spPr>
            <a:xfrm>
              <a:off x="9855732" y="1988343"/>
              <a:ext cx="4283" cy="12545"/>
            </a:xfrm>
            <a:custGeom>
              <a:avLst/>
              <a:gdLst>
                <a:gd name="connsiteX0" fmla="*/ 4283 w 4283"/>
                <a:gd name="connsiteY0" fmla="*/ 12546 h 12545"/>
                <a:gd name="connsiteX1" fmla="*/ 4283 w 4283"/>
                <a:gd name="connsiteY1" fmla="*/ 4428 h 12545"/>
                <a:gd name="connsiteX2" fmla="*/ 593 w 4283"/>
                <a:gd name="connsiteY2" fmla="*/ 0 h 12545"/>
                <a:gd name="connsiteX3" fmla="*/ 593 w 4283"/>
                <a:gd name="connsiteY3" fmla="*/ 4428 h 12545"/>
                <a:gd name="connsiteX4" fmla="*/ 593 w 4283"/>
                <a:gd name="connsiteY4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83" h="12545">
                  <a:moveTo>
                    <a:pt x="4283" y="12546"/>
                  </a:moveTo>
                  <a:lnTo>
                    <a:pt x="4283" y="4428"/>
                  </a:lnTo>
                  <a:cubicBezTo>
                    <a:pt x="4283" y="4428"/>
                    <a:pt x="4283" y="0"/>
                    <a:pt x="593" y="0"/>
                  </a:cubicBezTo>
                  <a:cubicBezTo>
                    <a:pt x="-198" y="1370"/>
                    <a:pt x="-198" y="3058"/>
                    <a:pt x="593" y="4428"/>
                  </a:cubicBezTo>
                  <a:lnTo>
                    <a:pt x="593" y="12546"/>
                  </a:lnTo>
                  <a:close/>
                </a:path>
              </a:pathLst>
            </a:custGeom>
            <a:solidFill>
              <a:srgbClr val="0039F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2EB999A-3250-43EE-A68D-599B8BBEF929}"/>
                </a:ext>
              </a:extLst>
            </p:cNvPr>
            <p:cNvSpPr/>
            <p:nvPr/>
          </p:nvSpPr>
          <p:spPr>
            <a:xfrm>
              <a:off x="9874775" y="1988343"/>
              <a:ext cx="3690" cy="12545"/>
            </a:xfrm>
            <a:custGeom>
              <a:avLst/>
              <a:gdLst>
                <a:gd name="connsiteX0" fmla="*/ 0 w 3690"/>
                <a:gd name="connsiteY0" fmla="*/ 12546 h 12545"/>
                <a:gd name="connsiteX1" fmla="*/ 0 w 3690"/>
                <a:gd name="connsiteY1" fmla="*/ 4428 h 12545"/>
                <a:gd name="connsiteX2" fmla="*/ 3690 w 3690"/>
                <a:gd name="connsiteY2" fmla="*/ 0 h 12545"/>
                <a:gd name="connsiteX3" fmla="*/ 3690 w 3690"/>
                <a:gd name="connsiteY3" fmla="*/ 4428 h 12545"/>
                <a:gd name="connsiteX4" fmla="*/ 3690 w 3690"/>
                <a:gd name="connsiteY4" fmla="*/ 12546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12545">
                  <a:moveTo>
                    <a:pt x="0" y="12546"/>
                  </a:moveTo>
                  <a:lnTo>
                    <a:pt x="0" y="4428"/>
                  </a:lnTo>
                  <a:cubicBezTo>
                    <a:pt x="-30" y="2244"/>
                    <a:pt x="1537" y="364"/>
                    <a:pt x="3690" y="0"/>
                  </a:cubicBezTo>
                  <a:cubicBezTo>
                    <a:pt x="3690" y="0"/>
                    <a:pt x="3690" y="0"/>
                    <a:pt x="3690" y="4428"/>
                  </a:cubicBezTo>
                  <a:lnTo>
                    <a:pt x="3690" y="12546"/>
                  </a:lnTo>
                  <a:close/>
                </a:path>
              </a:pathLst>
            </a:custGeom>
            <a:solidFill>
              <a:srgbClr val="0039F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6F89B6BD-56DE-490A-BD27-7C666E6B091B}"/>
                </a:ext>
              </a:extLst>
            </p:cNvPr>
            <p:cNvSpPr/>
            <p:nvPr/>
          </p:nvSpPr>
          <p:spPr>
            <a:xfrm>
              <a:off x="9883593" y="2012694"/>
              <a:ext cx="58849" cy="59042"/>
            </a:xfrm>
            <a:custGeom>
              <a:avLst/>
              <a:gdLst>
                <a:gd name="connsiteX0" fmla="*/ 39 w 58849"/>
                <a:gd name="connsiteY0" fmla="*/ 25832 h 59042"/>
                <a:gd name="connsiteX1" fmla="*/ 33018 w 58849"/>
                <a:gd name="connsiteY1" fmla="*/ 235 h 59042"/>
                <a:gd name="connsiteX2" fmla="*/ 58615 w 58849"/>
                <a:gd name="connsiteY2" fmla="*/ 33214 h 59042"/>
                <a:gd name="connsiteX3" fmla="*/ 29559 w 58849"/>
                <a:gd name="connsiteY3" fmla="*/ 59042 h 59042"/>
                <a:gd name="connsiteX4" fmla="*/ 39 w 58849"/>
                <a:gd name="connsiteY4" fmla="*/ 25832 h 59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849" h="59042">
                  <a:moveTo>
                    <a:pt x="39" y="25832"/>
                  </a:moveTo>
                  <a:cubicBezTo>
                    <a:pt x="2077" y="9657"/>
                    <a:pt x="16842" y="-1804"/>
                    <a:pt x="33018" y="235"/>
                  </a:cubicBezTo>
                  <a:cubicBezTo>
                    <a:pt x="49193" y="2273"/>
                    <a:pt x="60653" y="17038"/>
                    <a:pt x="58615" y="33214"/>
                  </a:cubicBezTo>
                  <a:cubicBezTo>
                    <a:pt x="56766" y="47886"/>
                    <a:pt x="44347" y="58926"/>
                    <a:pt x="29559" y="59042"/>
                  </a:cubicBezTo>
                  <a:cubicBezTo>
                    <a:pt x="12317" y="57857"/>
                    <a:pt x="-806" y="43093"/>
                    <a:pt x="39" y="25832"/>
                  </a:cubicBezTo>
                </a:path>
              </a:pathLst>
            </a:custGeom>
            <a:solidFill>
              <a:srgbClr val="AD151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328EDA60-5606-495B-B815-10DF8508D015}"/>
                </a:ext>
              </a:extLst>
            </p:cNvPr>
            <p:cNvSpPr/>
            <p:nvPr/>
          </p:nvSpPr>
          <p:spPr>
            <a:xfrm>
              <a:off x="9879203" y="2004579"/>
              <a:ext cx="67896" cy="67896"/>
            </a:xfrm>
            <a:custGeom>
              <a:avLst/>
              <a:gdLst>
                <a:gd name="connsiteX0" fmla="*/ 33948 w 67896"/>
                <a:gd name="connsiteY0" fmla="*/ 67896 h 67896"/>
                <a:gd name="connsiteX1" fmla="*/ 0 w 67896"/>
                <a:gd name="connsiteY1" fmla="*/ 33948 h 67896"/>
                <a:gd name="connsiteX2" fmla="*/ 33948 w 67896"/>
                <a:gd name="connsiteY2" fmla="*/ 0 h 67896"/>
                <a:gd name="connsiteX3" fmla="*/ 67896 w 67896"/>
                <a:gd name="connsiteY3" fmla="*/ 33948 h 67896"/>
                <a:gd name="connsiteX4" fmla="*/ 33948 w 67896"/>
                <a:gd name="connsiteY4" fmla="*/ 67896 h 67896"/>
                <a:gd name="connsiteX5" fmla="*/ 33948 w 67896"/>
                <a:gd name="connsiteY5" fmla="*/ 1476 h 67896"/>
                <a:gd name="connsiteX6" fmla="*/ 5114 w 67896"/>
                <a:gd name="connsiteY6" fmla="*/ 33094 h 67896"/>
                <a:gd name="connsiteX7" fmla="*/ 5166 w 67896"/>
                <a:gd name="connsiteY7" fmla="*/ 33948 h 67896"/>
                <a:gd name="connsiteX8" fmla="*/ 33948 w 67896"/>
                <a:gd name="connsiteY8" fmla="*/ 62730 h 67896"/>
                <a:gd name="connsiteX9" fmla="*/ 62730 w 67896"/>
                <a:gd name="connsiteY9" fmla="*/ 33948 h 67896"/>
                <a:gd name="connsiteX10" fmla="*/ 34802 w 67896"/>
                <a:gd name="connsiteY10" fmla="*/ 1528 h 67896"/>
                <a:gd name="connsiteX11" fmla="*/ 33948 w 67896"/>
                <a:gd name="connsiteY11" fmla="*/ 1476 h 6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7896" h="67896">
                  <a:moveTo>
                    <a:pt x="33948" y="67896"/>
                  </a:moveTo>
                  <a:cubicBezTo>
                    <a:pt x="15199" y="67896"/>
                    <a:pt x="0" y="52697"/>
                    <a:pt x="0" y="33948"/>
                  </a:cubicBezTo>
                  <a:cubicBezTo>
                    <a:pt x="0" y="15199"/>
                    <a:pt x="15199" y="0"/>
                    <a:pt x="33948" y="0"/>
                  </a:cubicBezTo>
                  <a:cubicBezTo>
                    <a:pt x="52697" y="0"/>
                    <a:pt x="67896" y="15199"/>
                    <a:pt x="67896" y="33948"/>
                  </a:cubicBezTo>
                  <a:cubicBezTo>
                    <a:pt x="67896" y="52697"/>
                    <a:pt x="52697" y="67896"/>
                    <a:pt x="33948" y="67896"/>
                  </a:cubicBezTo>
                  <a:close/>
                  <a:moveTo>
                    <a:pt x="33948" y="1476"/>
                  </a:moveTo>
                  <a:cubicBezTo>
                    <a:pt x="17254" y="2245"/>
                    <a:pt x="4345" y="16401"/>
                    <a:pt x="5114" y="33094"/>
                  </a:cubicBezTo>
                  <a:cubicBezTo>
                    <a:pt x="5128" y="33379"/>
                    <a:pt x="5145" y="33664"/>
                    <a:pt x="5166" y="33948"/>
                  </a:cubicBezTo>
                  <a:cubicBezTo>
                    <a:pt x="5166" y="49844"/>
                    <a:pt x="18052" y="62730"/>
                    <a:pt x="33948" y="62730"/>
                  </a:cubicBezTo>
                  <a:cubicBezTo>
                    <a:pt x="49844" y="62730"/>
                    <a:pt x="62730" y="49844"/>
                    <a:pt x="62730" y="33948"/>
                  </a:cubicBezTo>
                  <a:cubicBezTo>
                    <a:pt x="63971" y="17283"/>
                    <a:pt x="51467" y="2768"/>
                    <a:pt x="34802" y="1528"/>
                  </a:cubicBezTo>
                  <a:cubicBezTo>
                    <a:pt x="34517" y="1506"/>
                    <a:pt x="34233" y="1489"/>
                    <a:pt x="33948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4D37ACB0-4261-4581-A36C-7F39D6909F19}"/>
                </a:ext>
              </a:extLst>
            </p:cNvPr>
            <p:cNvSpPr/>
            <p:nvPr/>
          </p:nvSpPr>
          <p:spPr>
            <a:xfrm>
              <a:off x="9892432" y="2014173"/>
              <a:ext cx="41499" cy="48707"/>
            </a:xfrm>
            <a:custGeom>
              <a:avLst/>
              <a:gdLst>
                <a:gd name="connsiteX0" fmla="*/ 55 w 41499"/>
                <a:gd name="connsiteY0" fmla="*/ 24354 h 48707"/>
                <a:gd name="connsiteX1" fmla="*/ 20719 w 41499"/>
                <a:gd name="connsiteY1" fmla="*/ 0 h 48707"/>
                <a:gd name="connsiteX2" fmla="*/ 41456 w 41499"/>
                <a:gd name="connsiteY2" fmla="*/ 23459 h 48707"/>
                <a:gd name="connsiteX3" fmla="*/ 41383 w 41499"/>
                <a:gd name="connsiteY3" fmla="*/ 24354 h 48707"/>
                <a:gd name="connsiteX4" fmla="*/ 20719 w 41499"/>
                <a:gd name="connsiteY4" fmla="*/ 48708 h 48707"/>
                <a:gd name="connsiteX5" fmla="*/ 55 w 41499"/>
                <a:gd name="connsiteY5" fmla="*/ 24354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9" h="48707">
                  <a:moveTo>
                    <a:pt x="55" y="24354"/>
                  </a:moveTo>
                  <a:cubicBezTo>
                    <a:pt x="-801" y="11976"/>
                    <a:pt x="8367" y="1171"/>
                    <a:pt x="20719" y="0"/>
                  </a:cubicBezTo>
                  <a:cubicBezTo>
                    <a:pt x="32924" y="751"/>
                    <a:pt x="42208" y="11254"/>
                    <a:pt x="41456" y="23459"/>
                  </a:cubicBezTo>
                  <a:cubicBezTo>
                    <a:pt x="41438" y="23758"/>
                    <a:pt x="41414" y="24056"/>
                    <a:pt x="41383" y="24354"/>
                  </a:cubicBezTo>
                  <a:cubicBezTo>
                    <a:pt x="42239" y="36732"/>
                    <a:pt x="33072" y="47537"/>
                    <a:pt x="20719" y="48708"/>
                  </a:cubicBezTo>
                  <a:cubicBezTo>
                    <a:pt x="8367" y="47537"/>
                    <a:pt x="-801" y="36732"/>
                    <a:pt x="55" y="24354"/>
                  </a:cubicBezTo>
                </a:path>
              </a:pathLst>
            </a:custGeom>
            <a:solidFill>
              <a:srgbClr val="005BB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681447D-39C5-405C-96A1-A0A9A9C9725C}"/>
                </a:ext>
              </a:extLst>
            </p:cNvPr>
            <p:cNvSpPr/>
            <p:nvPr/>
          </p:nvSpPr>
          <p:spPr>
            <a:xfrm>
              <a:off x="9891696" y="2014173"/>
              <a:ext cx="42910" cy="49446"/>
            </a:xfrm>
            <a:custGeom>
              <a:avLst/>
              <a:gdLst>
                <a:gd name="connsiteX0" fmla="*/ 21455 w 42910"/>
                <a:gd name="connsiteY0" fmla="*/ 49446 h 49446"/>
                <a:gd name="connsiteX1" fmla="*/ 53 w 42910"/>
                <a:gd name="connsiteY1" fmla="*/ 24354 h 49446"/>
                <a:gd name="connsiteX2" fmla="*/ 21455 w 42910"/>
                <a:gd name="connsiteY2" fmla="*/ 2952 h 49446"/>
                <a:gd name="connsiteX3" fmla="*/ 42857 w 42910"/>
                <a:gd name="connsiteY3" fmla="*/ 24354 h 49446"/>
                <a:gd name="connsiteX4" fmla="*/ 21455 w 42910"/>
                <a:gd name="connsiteY4" fmla="*/ 49446 h 49446"/>
                <a:gd name="connsiteX5" fmla="*/ 21455 w 42910"/>
                <a:gd name="connsiteY5" fmla="*/ 0 h 49446"/>
                <a:gd name="connsiteX6" fmla="*/ 1529 w 42910"/>
                <a:gd name="connsiteY6" fmla="*/ 24354 h 49446"/>
                <a:gd name="connsiteX7" fmla="*/ 21455 w 42910"/>
                <a:gd name="connsiteY7" fmla="*/ 47970 h 49446"/>
                <a:gd name="connsiteX8" fmla="*/ 42126 w 42910"/>
                <a:gd name="connsiteY8" fmla="*/ 24452 h 49446"/>
                <a:gd name="connsiteX9" fmla="*/ 42119 w 42910"/>
                <a:gd name="connsiteY9" fmla="*/ 24354 h 49446"/>
                <a:gd name="connsiteX10" fmla="*/ 21455 w 42910"/>
                <a:gd name="connsiteY10" fmla="*/ 0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910" h="49446">
                  <a:moveTo>
                    <a:pt x="21455" y="49446"/>
                  </a:moveTo>
                  <a:cubicBezTo>
                    <a:pt x="8695" y="48273"/>
                    <a:pt x="-801" y="37139"/>
                    <a:pt x="53" y="24354"/>
                  </a:cubicBezTo>
                  <a:cubicBezTo>
                    <a:pt x="53" y="12534"/>
                    <a:pt x="9636" y="2952"/>
                    <a:pt x="21455" y="2952"/>
                  </a:cubicBezTo>
                  <a:cubicBezTo>
                    <a:pt x="33275" y="2952"/>
                    <a:pt x="42857" y="12534"/>
                    <a:pt x="42857" y="24354"/>
                  </a:cubicBezTo>
                  <a:cubicBezTo>
                    <a:pt x="43712" y="37139"/>
                    <a:pt x="34215" y="48273"/>
                    <a:pt x="21455" y="49446"/>
                  </a:cubicBezTo>
                  <a:close/>
                  <a:moveTo>
                    <a:pt x="21455" y="0"/>
                  </a:moveTo>
                  <a:cubicBezTo>
                    <a:pt x="9399" y="1536"/>
                    <a:pt x="648" y="12232"/>
                    <a:pt x="1529" y="24354"/>
                  </a:cubicBezTo>
                  <a:cubicBezTo>
                    <a:pt x="672" y="36326"/>
                    <a:pt x="9510" y="46800"/>
                    <a:pt x="21455" y="47970"/>
                  </a:cubicBezTo>
                  <a:cubicBezTo>
                    <a:pt x="33658" y="47184"/>
                    <a:pt x="42912" y="36654"/>
                    <a:pt x="42126" y="24452"/>
                  </a:cubicBezTo>
                  <a:cubicBezTo>
                    <a:pt x="42124" y="24420"/>
                    <a:pt x="42122" y="24386"/>
                    <a:pt x="42119" y="24354"/>
                  </a:cubicBezTo>
                  <a:cubicBezTo>
                    <a:pt x="42976" y="11976"/>
                    <a:pt x="33808" y="1171"/>
                    <a:pt x="2145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CC2172F3-E327-4175-8AB6-B48B04AC1DC8}"/>
                </a:ext>
              </a:extLst>
            </p:cNvPr>
            <p:cNvSpPr/>
            <p:nvPr/>
          </p:nvSpPr>
          <p:spPr>
            <a:xfrm>
              <a:off x="9901084" y="2021553"/>
              <a:ext cx="564" cy="21401"/>
            </a:xfrm>
            <a:custGeom>
              <a:avLst/>
              <a:gdLst>
                <a:gd name="connsiteX0" fmla="*/ 259 w 564"/>
                <a:gd name="connsiteY0" fmla="*/ 0 h 21401"/>
                <a:gd name="connsiteX1" fmla="*/ 259 w 564"/>
                <a:gd name="connsiteY1" fmla="*/ 5166 h 21401"/>
                <a:gd name="connsiteX2" fmla="*/ 259 w 564"/>
                <a:gd name="connsiteY2" fmla="*/ 9594 h 21401"/>
                <a:gd name="connsiteX3" fmla="*/ 259 w 564"/>
                <a:gd name="connsiteY3" fmla="*/ 9594 h 21401"/>
                <a:gd name="connsiteX4" fmla="*/ 259 w 564"/>
                <a:gd name="connsiteY4" fmla="*/ 9594 h 21401"/>
                <a:gd name="connsiteX5" fmla="*/ 259 w 564"/>
                <a:gd name="connsiteY5" fmla="*/ 14022 h 21401"/>
                <a:gd name="connsiteX6" fmla="*/ 259 w 564"/>
                <a:gd name="connsiteY6" fmla="*/ 14022 h 21401"/>
                <a:gd name="connsiteX7" fmla="*/ 259 w 564"/>
                <a:gd name="connsiteY7" fmla="*/ 14022 h 21401"/>
                <a:gd name="connsiteX8" fmla="*/ 259 w 564"/>
                <a:gd name="connsiteY8" fmla="*/ 14022 h 21401"/>
                <a:gd name="connsiteX9" fmla="*/ 259 w 564"/>
                <a:gd name="connsiteY9" fmla="*/ 14022 h 21401"/>
                <a:gd name="connsiteX10" fmla="*/ 259 w 564"/>
                <a:gd name="connsiteY10" fmla="*/ 14022 h 21401"/>
                <a:gd name="connsiteX11" fmla="*/ 259 w 564"/>
                <a:gd name="connsiteY11" fmla="*/ 21402 h 21401"/>
                <a:gd name="connsiteX12" fmla="*/ 259 w 564"/>
                <a:gd name="connsiteY12" fmla="*/ 21402 h 21401"/>
                <a:gd name="connsiteX13" fmla="*/ 259 w 564"/>
                <a:gd name="connsiteY13" fmla="*/ 21402 h 21401"/>
                <a:gd name="connsiteX14" fmla="*/ 259 w 564"/>
                <a:gd name="connsiteY14" fmla="*/ 21402 h 21401"/>
                <a:gd name="connsiteX15" fmla="*/ 259 w 564"/>
                <a:gd name="connsiteY15" fmla="*/ 21402 h 21401"/>
                <a:gd name="connsiteX16" fmla="*/ 259 w 564"/>
                <a:gd name="connsiteY16" fmla="*/ 21402 h 21401"/>
                <a:gd name="connsiteX17" fmla="*/ 259 w 564"/>
                <a:gd name="connsiteY17" fmla="*/ 21402 h 21401"/>
                <a:gd name="connsiteX18" fmla="*/ 259 w 564"/>
                <a:gd name="connsiteY18" fmla="*/ 21402 h 21401"/>
                <a:gd name="connsiteX19" fmla="*/ 259 w 564"/>
                <a:gd name="connsiteY19" fmla="*/ 21402 h 21401"/>
                <a:gd name="connsiteX20" fmla="*/ 259 w 564"/>
                <a:gd name="connsiteY20" fmla="*/ 21402 h 21401"/>
                <a:gd name="connsiteX21" fmla="*/ 259 w 564"/>
                <a:gd name="connsiteY21" fmla="*/ 21402 h 21401"/>
                <a:gd name="connsiteX22" fmla="*/ 259 w 564"/>
                <a:gd name="connsiteY22" fmla="*/ 21402 h 21401"/>
                <a:gd name="connsiteX23" fmla="*/ 259 w 564"/>
                <a:gd name="connsiteY23" fmla="*/ 21402 h 21401"/>
                <a:gd name="connsiteX24" fmla="*/ 259 w 564"/>
                <a:gd name="connsiteY24" fmla="*/ 21402 h 21401"/>
                <a:gd name="connsiteX25" fmla="*/ 259 w 564"/>
                <a:gd name="connsiteY25" fmla="*/ 21402 h 21401"/>
                <a:gd name="connsiteX26" fmla="*/ 259 w 564"/>
                <a:gd name="connsiteY26" fmla="*/ 16974 h 21401"/>
                <a:gd name="connsiteX27" fmla="*/ 259 w 564"/>
                <a:gd name="connsiteY27" fmla="*/ 11808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64" h="21401">
                  <a:moveTo>
                    <a:pt x="259" y="0"/>
                  </a:moveTo>
                  <a:cubicBezTo>
                    <a:pt x="259" y="0"/>
                    <a:pt x="259" y="0"/>
                    <a:pt x="259" y="5166"/>
                  </a:cubicBezTo>
                  <a:cubicBezTo>
                    <a:pt x="-86" y="6622"/>
                    <a:pt x="-86" y="8138"/>
                    <a:pt x="259" y="9594"/>
                  </a:cubicBezTo>
                  <a:lnTo>
                    <a:pt x="259" y="9594"/>
                  </a:lnTo>
                  <a:lnTo>
                    <a:pt x="259" y="9594"/>
                  </a:lnTo>
                  <a:lnTo>
                    <a:pt x="259" y="14022"/>
                  </a:lnTo>
                  <a:lnTo>
                    <a:pt x="259" y="14022"/>
                  </a:lnTo>
                  <a:lnTo>
                    <a:pt x="259" y="14022"/>
                  </a:lnTo>
                  <a:lnTo>
                    <a:pt x="259" y="14022"/>
                  </a:lnTo>
                  <a:lnTo>
                    <a:pt x="259" y="14022"/>
                  </a:lnTo>
                  <a:lnTo>
                    <a:pt x="259" y="1402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lnTo>
                    <a:pt x="259" y="21402"/>
                  </a:lnTo>
                  <a:cubicBezTo>
                    <a:pt x="259" y="21402"/>
                    <a:pt x="259" y="21402"/>
                    <a:pt x="259" y="21402"/>
                  </a:cubicBezTo>
                  <a:lnTo>
                    <a:pt x="259" y="21402"/>
                  </a:lnTo>
                  <a:lnTo>
                    <a:pt x="259" y="21402"/>
                  </a:lnTo>
                  <a:cubicBezTo>
                    <a:pt x="461" y="19933"/>
                    <a:pt x="461" y="18443"/>
                    <a:pt x="259" y="16974"/>
                  </a:cubicBezTo>
                  <a:cubicBezTo>
                    <a:pt x="666" y="15276"/>
                    <a:pt x="666" y="13506"/>
                    <a:pt x="259" y="11808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722FE8BF-6E14-4A6B-A378-BB0AE127051B}"/>
                </a:ext>
              </a:extLst>
            </p:cNvPr>
            <p:cNvSpPr/>
            <p:nvPr/>
          </p:nvSpPr>
          <p:spPr>
            <a:xfrm>
              <a:off x="9900964" y="2034099"/>
              <a:ext cx="759" cy="11151"/>
            </a:xfrm>
            <a:custGeom>
              <a:avLst/>
              <a:gdLst>
                <a:gd name="connsiteX0" fmla="*/ 380 w 759"/>
                <a:gd name="connsiteY0" fmla="*/ 8856 h 11151"/>
                <a:gd name="connsiteX1" fmla="*/ 380 w 759"/>
                <a:gd name="connsiteY1" fmla="*/ 8856 h 11151"/>
                <a:gd name="connsiteX2" fmla="*/ 380 w 759"/>
                <a:gd name="connsiteY2" fmla="*/ 8856 h 11151"/>
                <a:gd name="connsiteX3" fmla="*/ 380 w 759"/>
                <a:gd name="connsiteY3" fmla="*/ 8856 h 11151"/>
                <a:gd name="connsiteX4" fmla="*/ 380 w 759"/>
                <a:gd name="connsiteY4" fmla="*/ 8856 h 11151"/>
                <a:gd name="connsiteX5" fmla="*/ 380 w 759"/>
                <a:gd name="connsiteY5" fmla="*/ 8856 h 11151"/>
                <a:gd name="connsiteX6" fmla="*/ 380 w 759"/>
                <a:gd name="connsiteY6" fmla="*/ 8856 h 11151"/>
                <a:gd name="connsiteX7" fmla="*/ 380 w 759"/>
                <a:gd name="connsiteY7" fmla="*/ 8856 h 11151"/>
                <a:gd name="connsiteX8" fmla="*/ 380 w 759"/>
                <a:gd name="connsiteY8" fmla="*/ 8856 h 11151"/>
                <a:gd name="connsiteX9" fmla="*/ 380 w 759"/>
                <a:gd name="connsiteY9" fmla="*/ 8856 h 11151"/>
                <a:gd name="connsiteX10" fmla="*/ 380 w 759"/>
                <a:gd name="connsiteY10" fmla="*/ 8856 h 11151"/>
                <a:gd name="connsiteX11" fmla="*/ 380 w 759"/>
                <a:gd name="connsiteY11" fmla="*/ 8856 h 11151"/>
                <a:gd name="connsiteX12" fmla="*/ 380 w 759"/>
                <a:gd name="connsiteY12" fmla="*/ 8856 h 11151"/>
                <a:gd name="connsiteX13" fmla="*/ 380 w 759"/>
                <a:gd name="connsiteY13" fmla="*/ 8856 h 11151"/>
                <a:gd name="connsiteX14" fmla="*/ 380 w 759"/>
                <a:gd name="connsiteY14" fmla="*/ 8856 h 11151"/>
                <a:gd name="connsiteX15" fmla="*/ 380 w 759"/>
                <a:gd name="connsiteY15" fmla="*/ 8856 h 11151"/>
                <a:gd name="connsiteX16" fmla="*/ 380 w 759"/>
                <a:gd name="connsiteY16" fmla="*/ 3690 h 11151"/>
                <a:gd name="connsiteX17" fmla="*/ 380 w 759"/>
                <a:gd name="connsiteY17" fmla="*/ 3690 h 11151"/>
                <a:gd name="connsiteX18" fmla="*/ 380 w 759"/>
                <a:gd name="connsiteY18" fmla="*/ 8856 h 11151"/>
                <a:gd name="connsiteX19" fmla="*/ 380 w 759"/>
                <a:gd name="connsiteY19" fmla="*/ 8856 h 11151"/>
                <a:gd name="connsiteX20" fmla="*/ 380 w 759"/>
                <a:gd name="connsiteY20" fmla="*/ 8856 h 11151"/>
                <a:gd name="connsiteX21" fmla="*/ 380 w 759"/>
                <a:gd name="connsiteY21" fmla="*/ 8856 h 11151"/>
                <a:gd name="connsiteX22" fmla="*/ 380 w 759"/>
                <a:gd name="connsiteY22" fmla="*/ 1476 h 11151"/>
                <a:gd name="connsiteX23" fmla="*/ 380 w 759"/>
                <a:gd name="connsiteY23" fmla="*/ 1476 h 11151"/>
                <a:gd name="connsiteX24" fmla="*/ 380 w 759"/>
                <a:gd name="connsiteY24" fmla="*/ 1476 h 11151"/>
                <a:gd name="connsiteX25" fmla="*/ 380 w 759"/>
                <a:gd name="connsiteY25" fmla="*/ 1476 h 11151"/>
                <a:gd name="connsiteX26" fmla="*/ 380 w 759"/>
                <a:gd name="connsiteY26" fmla="*/ 1476 h 11151"/>
                <a:gd name="connsiteX27" fmla="*/ 380 w 759"/>
                <a:gd name="connsiteY27" fmla="*/ 1476 h 11151"/>
                <a:gd name="connsiteX28" fmla="*/ 380 w 759"/>
                <a:gd name="connsiteY28" fmla="*/ 1476 h 11151"/>
                <a:gd name="connsiteX29" fmla="*/ 380 w 759"/>
                <a:gd name="connsiteY29" fmla="*/ 1476 h 11151"/>
                <a:gd name="connsiteX30" fmla="*/ 380 w 759"/>
                <a:gd name="connsiteY30" fmla="*/ 8856 h 11151"/>
                <a:gd name="connsiteX31" fmla="*/ 380 w 759"/>
                <a:gd name="connsiteY31" fmla="*/ 8856 h 11151"/>
                <a:gd name="connsiteX32" fmla="*/ 380 w 759"/>
                <a:gd name="connsiteY32" fmla="*/ 8856 h 11151"/>
                <a:gd name="connsiteX33" fmla="*/ 380 w 759"/>
                <a:gd name="connsiteY33" fmla="*/ 8856 h 11151"/>
                <a:gd name="connsiteX34" fmla="*/ 380 w 759"/>
                <a:gd name="connsiteY34" fmla="*/ 8856 h 11151"/>
                <a:gd name="connsiteX35" fmla="*/ 380 w 759"/>
                <a:gd name="connsiteY35" fmla="*/ 8856 h 11151"/>
                <a:gd name="connsiteX36" fmla="*/ 380 w 759"/>
                <a:gd name="connsiteY36" fmla="*/ 8856 h 11151"/>
                <a:gd name="connsiteX37" fmla="*/ 380 w 759"/>
                <a:gd name="connsiteY37" fmla="*/ 8856 h 11151"/>
                <a:gd name="connsiteX38" fmla="*/ 380 w 759"/>
                <a:gd name="connsiteY38" fmla="*/ 8856 h 11151"/>
                <a:gd name="connsiteX39" fmla="*/ 380 w 759"/>
                <a:gd name="connsiteY39" fmla="*/ 8856 h 11151"/>
                <a:gd name="connsiteX40" fmla="*/ 380 w 759"/>
                <a:gd name="connsiteY40" fmla="*/ 8856 h 11151"/>
                <a:gd name="connsiteX41" fmla="*/ 380 w 759"/>
                <a:gd name="connsiteY41" fmla="*/ 8856 h 11151"/>
                <a:gd name="connsiteX42" fmla="*/ 380 w 759"/>
                <a:gd name="connsiteY42" fmla="*/ 8856 h 11151"/>
                <a:gd name="connsiteX43" fmla="*/ 380 w 759"/>
                <a:gd name="connsiteY43" fmla="*/ 8856 h 11151"/>
                <a:gd name="connsiteX44" fmla="*/ 380 w 759"/>
                <a:gd name="connsiteY44" fmla="*/ 8856 h 11151"/>
                <a:gd name="connsiteX45" fmla="*/ 380 w 759"/>
                <a:gd name="connsiteY45" fmla="*/ 8856 h 11151"/>
                <a:gd name="connsiteX46" fmla="*/ 380 w 759"/>
                <a:gd name="connsiteY46" fmla="*/ 8856 h 11151"/>
                <a:gd name="connsiteX47" fmla="*/ 380 w 759"/>
                <a:gd name="connsiteY47" fmla="*/ 4428 h 11151"/>
                <a:gd name="connsiteX48" fmla="*/ 380 w 759"/>
                <a:gd name="connsiteY48" fmla="*/ 0 h 11151"/>
                <a:gd name="connsiteX49" fmla="*/ 380 w 759"/>
                <a:gd name="connsiteY49" fmla="*/ 4428 h 11151"/>
                <a:gd name="connsiteX50" fmla="*/ 380 w 759"/>
                <a:gd name="connsiteY50" fmla="*/ 8856 h 11151"/>
                <a:gd name="connsiteX51" fmla="*/ 380 w 759"/>
                <a:gd name="connsiteY51" fmla="*/ 8856 h 11151"/>
                <a:gd name="connsiteX52" fmla="*/ 380 w 759"/>
                <a:gd name="connsiteY52" fmla="*/ 8856 h 11151"/>
                <a:gd name="connsiteX53" fmla="*/ 380 w 759"/>
                <a:gd name="connsiteY53" fmla="*/ 8856 h 11151"/>
                <a:gd name="connsiteX54" fmla="*/ 380 w 759"/>
                <a:gd name="connsiteY54" fmla="*/ 8856 h 11151"/>
                <a:gd name="connsiteX55" fmla="*/ 380 w 759"/>
                <a:gd name="connsiteY55" fmla="*/ 8856 h 11151"/>
                <a:gd name="connsiteX56" fmla="*/ 380 w 759"/>
                <a:gd name="connsiteY56" fmla="*/ 8856 h 11151"/>
                <a:gd name="connsiteX57" fmla="*/ 380 w 759"/>
                <a:gd name="connsiteY57" fmla="*/ 8856 h 11151"/>
                <a:gd name="connsiteX58" fmla="*/ 380 w 759"/>
                <a:gd name="connsiteY58" fmla="*/ 8856 h 11151"/>
                <a:gd name="connsiteX59" fmla="*/ 380 w 759"/>
                <a:gd name="connsiteY59" fmla="*/ 8856 h 11151"/>
                <a:gd name="connsiteX60" fmla="*/ 380 w 759"/>
                <a:gd name="connsiteY60" fmla="*/ 8856 h 11151"/>
                <a:gd name="connsiteX61" fmla="*/ 380 w 759"/>
                <a:gd name="connsiteY61" fmla="*/ 8856 h 1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59" h="11151">
                  <a:moveTo>
                    <a:pt x="380" y="8856"/>
                  </a:move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lnTo>
                    <a:pt x="380" y="8856"/>
                  </a:ln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cubicBezTo>
                    <a:pt x="380" y="8856"/>
                    <a:pt x="380" y="8856"/>
                    <a:pt x="380" y="8856"/>
                  </a:cubicBez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cubicBezTo>
                    <a:pt x="-28" y="7158"/>
                    <a:pt x="-28" y="5388"/>
                    <a:pt x="380" y="3690"/>
                  </a:cubicBezTo>
                  <a:lnTo>
                    <a:pt x="380" y="3690"/>
                  </a:lnTo>
                  <a:cubicBezTo>
                    <a:pt x="380" y="3690"/>
                    <a:pt x="380" y="3690"/>
                    <a:pt x="380" y="8856"/>
                  </a:cubicBezTo>
                  <a:cubicBezTo>
                    <a:pt x="380" y="14022"/>
                    <a:pt x="380" y="8856"/>
                    <a:pt x="380" y="8856"/>
                  </a:cubicBez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lnTo>
                    <a:pt x="380" y="1476"/>
                  </a:lnTo>
                  <a:lnTo>
                    <a:pt x="380" y="1476"/>
                  </a:lnTo>
                  <a:lnTo>
                    <a:pt x="380" y="1476"/>
                  </a:lnTo>
                  <a:lnTo>
                    <a:pt x="380" y="1476"/>
                  </a:lnTo>
                  <a:lnTo>
                    <a:pt x="380" y="1476"/>
                  </a:lnTo>
                  <a:lnTo>
                    <a:pt x="380" y="1476"/>
                  </a:lnTo>
                  <a:lnTo>
                    <a:pt x="380" y="1476"/>
                  </a:lnTo>
                  <a:lnTo>
                    <a:pt x="380" y="1476"/>
                  </a:lnTo>
                  <a:lnTo>
                    <a:pt x="380" y="8856"/>
                  </a:lnTo>
                  <a:close/>
                  <a:moveTo>
                    <a:pt x="380" y="8856"/>
                  </a:move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cubicBezTo>
                    <a:pt x="507" y="7383"/>
                    <a:pt x="507" y="5901"/>
                    <a:pt x="380" y="4428"/>
                  </a:cubicBezTo>
                  <a:cubicBezTo>
                    <a:pt x="886" y="2996"/>
                    <a:pt x="886" y="1432"/>
                    <a:pt x="380" y="0"/>
                  </a:cubicBezTo>
                  <a:cubicBezTo>
                    <a:pt x="-127" y="1432"/>
                    <a:pt x="-127" y="2996"/>
                    <a:pt x="380" y="4428"/>
                  </a:cubicBezTo>
                  <a:cubicBezTo>
                    <a:pt x="253" y="5901"/>
                    <a:pt x="253" y="7383"/>
                    <a:pt x="380" y="8856"/>
                  </a:cubicBez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AF02055B-56CF-471D-B4EA-7C5AB0066747}"/>
                </a:ext>
              </a:extLst>
            </p:cNvPr>
            <p:cNvSpPr/>
            <p:nvPr/>
          </p:nvSpPr>
          <p:spPr>
            <a:xfrm>
              <a:off x="9901344" y="2038527"/>
              <a:ext cx="8118" cy="73800"/>
            </a:xfrm>
            <a:custGeom>
              <a:avLst/>
              <a:gdLst>
                <a:gd name="connsiteX0" fmla="*/ 0 w 8118"/>
                <a:gd name="connsiteY0" fmla="*/ 0 h 73800"/>
                <a:gd name="connsiteX1" fmla="*/ 8118 w 8118"/>
                <a:gd name="connsiteY1" fmla="*/ 0 h 73800"/>
                <a:gd name="connsiteX2" fmla="*/ 8118 w 8118"/>
                <a:gd name="connsiteY2" fmla="*/ 0 h 73800"/>
                <a:gd name="connsiteX3" fmla="*/ 0 w 811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8" h="73800">
                  <a:moveTo>
                    <a:pt x="0" y="0"/>
                  </a:moveTo>
                  <a:lnTo>
                    <a:pt x="8118" y="0"/>
                  </a:lnTo>
                  <a:lnTo>
                    <a:pt x="8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323027E6-B8EE-4223-BB38-F215CC978CFD}"/>
                </a:ext>
              </a:extLst>
            </p:cNvPr>
            <p:cNvSpPr/>
            <p:nvPr/>
          </p:nvSpPr>
          <p:spPr>
            <a:xfrm>
              <a:off x="9901344" y="2038527"/>
              <a:ext cx="8855" cy="4427"/>
            </a:xfrm>
            <a:custGeom>
              <a:avLst/>
              <a:gdLst>
                <a:gd name="connsiteX0" fmla="*/ 6642 w 8855"/>
                <a:gd name="connsiteY0" fmla="*/ 4428 h 4427"/>
                <a:gd name="connsiteX1" fmla="*/ 0 w 8855"/>
                <a:gd name="connsiteY1" fmla="*/ 4428 h 4427"/>
                <a:gd name="connsiteX2" fmla="*/ 0 w 8855"/>
                <a:gd name="connsiteY2" fmla="*/ 4428 h 4427"/>
                <a:gd name="connsiteX3" fmla="*/ 8856 w 8855"/>
                <a:gd name="connsiteY3" fmla="*/ 4428 h 4427"/>
                <a:gd name="connsiteX4" fmla="*/ 0 w 8855"/>
                <a:gd name="connsiteY4" fmla="*/ 0 h 4427"/>
                <a:gd name="connsiteX5" fmla="*/ 7380 w 8855"/>
                <a:gd name="connsiteY5" fmla="*/ 0 h 4427"/>
                <a:gd name="connsiteX6" fmla="*/ 7380 w 8855"/>
                <a:gd name="connsiteY6" fmla="*/ 0 h 4427"/>
                <a:gd name="connsiteX7" fmla="*/ 0 w 8855"/>
                <a:gd name="connsiteY7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4427">
                  <a:moveTo>
                    <a:pt x="6642" y="4428"/>
                  </a:moveTo>
                  <a:lnTo>
                    <a:pt x="0" y="4428"/>
                  </a:lnTo>
                  <a:lnTo>
                    <a:pt x="0" y="4428"/>
                  </a:lnTo>
                  <a:lnTo>
                    <a:pt x="8856" y="4428"/>
                  </a:lnTo>
                  <a:close/>
                  <a:moveTo>
                    <a:pt x="0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A6A42415-891B-4491-B543-963E08A81CA4}"/>
                </a:ext>
              </a:extLst>
            </p:cNvPr>
            <p:cNvSpPr/>
            <p:nvPr/>
          </p:nvSpPr>
          <p:spPr>
            <a:xfrm>
              <a:off x="9922440" y="2021553"/>
              <a:ext cx="611" cy="9594"/>
            </a:xfrm>
            <a:custGeom>
              <a:avLst/>
              <a:gdLst>
                <a:gd name="connsiteX0" fmla="*/ 306 w 611"/>
                <a:gd name="connsiteY0" fmla="*/ 0 h 9594"/>
                <a:gd name="connsiteX1" fmla="*/ 306 w 611"/>
                <a:gd name="connsiteY1" fmla="*/ 5166 h 9594"/>
                <a:gd name="connsiteX2" fmla="*/ 306 w 611"/>
                <a:gd name="connsiteY2" fmla="*/ 9594 h 9594"/>
                <a:gd name="connsiteX3" fmla="*/ 306 w 611"/>
                <a:gd name="connsiteY3" fmla="*/ 9594 h 9594"/>
                <a:gd name="connsiteX4" fmla="*/ 306 w 611"/>
                <a:gd name="connsiteY4" fmla="*/ 9594 h 9594"/>
                <a:gd name="connsiteX5" fmla="*/ 306 w 611"/>
                <a:gd name="connsiteY5" fmla="*/ 9594 h 9594"/>
                <a:gd name="connsiteX6" fmla="*/ 306 w 611"/>
                <a:gd name="connsiteY6" fmla="*/ 9594 h 9594"/>
                <a:gd name="connsiteX7" fmla="*/ 306 w 611"/>
                <a:gd name="connsiteY7" fmla="*/ 9594 h 9594"/>
                <a:gd name="connsiteX8" fmla="*/ 306 w 611"/>
                <a:gd name="connsiteY8" fmla="*/ 9594 h 9594"/>
                <a:gd name="connsiteX9" fmla="*/ 306 w 611"/>
                <a:gd name="connsiteY9" fmla="*/ 9594 h 9594"/>
                <a:gd name="connsiteX10" fmla="*/ 306 w 611"/>
                <a:gd name="connsiteY10" fmla="*/ 9594 h 9594"/>
                <a:gd name="connsiteX11" fmla="*/ 306 w 611"/>
                <a:gd name="connsiteY11" fmla="*/ 9594 h 9594"/>
                <a:gd name="connsiteX12" fmla="*/ 306 w 611"/>
                <a:gd name="connsiteY12" fmla="*/ 9594 h 9594"/>
                <a:gd name="connsiteX13" fmla="*/ 306 w 611"/>
                <a:gd name="connsiteY13" fmla="*/ 9594 h 9594"/>
                <a:gd name="connsiteX14" fmla="*/ 306 w 611"/>
                <a:gd name="connsiteY14" fmla="*/ 9594 h 9594"/>
                <a:gd name="connsiteX15" fmla="*/ 306 w 611"/>
                <a:gd name="connsiteY15" fmla="*/ 9594 h 9594"/>
                <a:gd name="connsiteX16" fmla="*/ 306 w 611"/>
                <a:gd name="connsiteY16" fmla="*/ 9594 h 9594"/>
                <a:gd name="connsiteX17" fmla="*/ 306 w 611"/>
                <a:gd name="connsiteY17" fmla="*/ 9594 h 9594"/>
                <a:gd name="connsiteX18" fmla="*/ 306 w 611"/>
                <a:gd name="connsiteY18" fmla="*/ 9594 h 9594"/>
                <a:gd name="connsiteX19" fmla="*/ 306 w 611"/>
                <a:gd name="connsiteY19" fmla="*/ 9594 h 9594"/>
                <a:gd name="connsiteX20" fmla="*/ 306 w 611"/>
                <a:gd name="connsiteY20" fmla="*/ 9594 h 9594"/>
                <a:gd name="connsiteX21" fmla="*/ 306 w 611"/>
                <a:gd name="connsiteY21" fmla="*/ 9594 h 9594"/>
                <a:gd name="connsiteX22" fmla="*/ 306 w 611"/>
                <a:gd name="connsiteY22" fmla="*/ 9594 h 9594"/>
                <a:gd name="connsiteX23" fmla="*/ 306 w 611"/>
                <a:gd name="connsiteY23" fmla="*/ 9594 h 9594"/>
                <a:gd name="connsiteX24" fmla="*/ 306 w 611"/>
                <a:gd name="connsiteY24" fmla="*/ 9594 h 9594"/>
                <a:gd name="connsiteX25" fmla="*/ 306 w 611"/>
                <a:gd name="connsiteY25" fmla="*/ 9594 h 9594"/>
                <a:gd name="connsiteX26" fmla="*/ 306 w 611"/>
                <a:gd name="connsiteY26" fmla="*/ 9594 h 9594"/>
                <a:gd name="connsiteX27" fmla="*/ 306 w 611"/>
                <a:gd name="connsiteY27" fmla="*/ 5166 h 9594"/>
                <a:gd name="connsiteX28" fmla="*/ 306 w 611"/>
                <a:gd name="connsiteY28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611" h="9594">
                  <a:moveTo>
                    <a:pt x="306" y="0"/>
                  </a:moveTo>
                  <a:cubicBezTo>
                    <a:pt x="-102" y="1698"/>
                    <a:pt x="-102" y="3468"/>
                    <a:pt x="306" y="5166"/>
                  </a:cubicBezTo>
                  <a:cubicBezTo>
                    <a:pt x="103" y="6635"/>
                    <a:pt x="103" y="8125"/>
                    <a:pt x="306" y="9594"/>
                  </a:cubicBez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lnTo>
                    <a:pt x="306" y="9594"/>
                  </a:lnTo>
                  <a:cubicBezTo>
                    <a:pt x="508" y="8125"/>
                    <a:pt x="508" y="6635"/>
                    <a:pt x="306" y="5166"/>
                  </a:cubicBezTo>
                  <a:cubicBezTo>
                    <a:pt x="713" y="3468"/>
                    <a:pt x="713" y="1698"/>
                    <a:pt x="306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DA83DD7A-1CCA-4B0B-A895-3994B11B12B5}"/>
                </a:ext>
              </a:extLst>
            </p:cNvPr>
            <p:cNvSpPr/>
            <p:nvPr/>
          </p:nvSpPr>
          <p:spPr>
            <a:xfrm>
              <a:off x="9922366" y="2034099"/>
              <a:ext cx="759" cy="11151"/>
            </a:xfrm>
            <a:custGeom>
              <a:avLst/>
              <a:gdLst>
                <a:gd name="connsiteX0" fmla="*/ 380 w 759"/>
                <a:gd name="connsiteY0" fmla="*/ 8856 h 11151"/>
                <a:gd name="connsiteX1" fmla="*/ 380 w 759"/>
                <a:gd name="connsiteY1" fmla="*/ 8856 h 11151"/>
                <a:gd name="connsiteX2" fmla="*/ 380 w 759"/>
                <a:gd name="connsiteY2" fmla="*/ 8856 h 11151"/>
                <a:gd name="connsiteX3" fmla="*/ 380 w 759"/>
                <a:gd name="connsiteY3" fmla="*/ 8856 h 11151"/>
                <a:gd name="connsiteX4" fmla="*/ 380 w 759"/>
                <a:gd name="connsiteY4" fmla="*/ 8856 h 11151"/>
                <a:gd name="connsiteX5" fmla="*/ 380 w 759"/>
                <a:gd name="connsiteY5" fmla="*/ 8856 h 11151"/>
                <a:gd name="connsiteX6" fmla="*/ 380 w 759"/>
                <a:gd name="connsiteY6" fmla="*/ 8856 h 11151"/>
                <a:gd name="connsiteX7" fmla="*/ 380 w 759"/>
                <a:gd name="connsiteY7" fmla="*/ 8856 h 11151"/>
                <a:gd name="connsiteX8" fmla="*/ 380 w 759"/>
                <a:gd name="connsiteY8" fmla="*/ 8856 h 11151"/>
                <a:gd name="connsiteX9" fmla="*/ 380 w 759"/>
                <a:gd name="connsiteY9" fmla="*/ 8856 h 11151"/>
                <a:gd name="connsiteX10" fmla="*/ 380 w 759"/>
                <a:gd name="connsiteY10" fmla="*/ 8856 h 11151"/>
                <a:gd name="connsiteX11" fmla="*/ 380 w 759"/>
                <a:gd name="connsiteY11" fmla="*/ 8856 h 11151"/>
                <a:gd name="connsiteX12" fmla="*/ 380 w 759"/>
                <a:gd name="connsiteY12" fmla="*/ 8856 h 11151"/>
                <a:gd name="connsiteX13" fmla="*/ 380 w 759"/>
                <a:gd name="connsiteY13" fmla="*/ 8856 h 11151"/>
                <a:gd name="connsiteX14" fmla="*/ 380 w 759"/>
                <a:gd name="connsiteY14" fmla="*/ 8856 h 11151"/>
                <a:gd name="connsiteX15" fmla="*/ 380 w 759"/>
                <a:gd name="connsiteY15" fmla="*/ 8856 h 11151"/>
                <a:gd name="connsiteX16" fmla="*/ 380 w 759"/>
                <a:gd name="connsiteY16" fmla="*/ 3690 h 11151"/>
                <a:gd name="connsiteX17" fmla="*/ 380 w 759"/>
                <a:gd name="connsiteY17" fmla="*/ 3690 h 11151"/>
                <a:gd name="connsiteX18" fmla="*/ 380 w 759"/>
                <a:gd name="connsiteY18" fmla="*/ 8856 h 11151"/>
                <a:gd name="connsiteX19" fmla="*/ 380 w 759"/>
                <a:gd name="connsiteY19" fmla="*/ 8856 h 11151"/>
                <a:gd name="connsiteX20" fmla="*/ 380 w 759"/>
                <a:gd name="connsiteY20" fmla="*/ 8856 h 11151"/>
                <a:gd name="connsiteX21" fmla="*/ 380 w 759"/>
                <a:gd name="connsiteY21" fmla="*/ 8856 h 11151"/>
                <a:gd name="connsiteX22" fmla="*/ 380 w 759"/>
                <a:gd name="connsiteY22" fmla="*/ 8856 h 11151"/>
                <a:gd name="connsiteX23" fmla="*/ 380 w 759"/>
                <a:gd name="connsiteY23" fmla="*/ 8856 h 11151"/>
                <a:gd name="connsiteX24" fmla="*/ 380 w 759"/>
                <a:gd name="connsiteY24" fmla="*/ 8856 h 11151"/>
                <a:gd name="connsiteX25" fmla="*/ 380 w 759"/>
                <a:gd name="connsiteY25" fmla="*/ 8856 h 11151"/>
                <a:gd name="connsiteX26" fmla="*/ 380 w 759"/>
                <a:gd name="connsiteY26" fmla="*/ 8856 h 11151"/>
                <a:gd name="connsiteX27" fmla="*/ 380 w 759"/>
                <a:gd name="connsiteY27" fmla="*/ 8856 h 11151"/>
                <a:gd name="connsiteX28" fmla="*/ 380 w 759"/>
                <a:gd name="connsiteY28" fmla="*/ 8856 h 11151"/>
                <a:gd name="connsiteX29" fmla="*/ 380 w 759"/>
                <a:gd name="connsiteY29" fmla="*/ 8856 h 11151"/>
                <a:gd name="connsiteX30" fmla="*/ 380 w 759"/>
                <a:gd name="connsiteY30" fmla="*/ 8856 h 11151"/>
                <a:gd name="connsiteX31" fmla="*/ 380 w 759"/>
                <a:gd name="connsiteY31" fmla="*/ 8856 h 11151"/>
                <a:gd name="connsiteX32" fmla="*/ 380 w 759"/>
                <a:gd name="connsiteY32" fmla="*/ 8856 h 11151"/>
                <a:gd name="connsiteX33" fmla="*/ 380 w 759"/>
                <a:gd name="connsiteY33" fmla="*/ 8856 h 11151"/>
                <a:gd name="connsiteX34" fmla="*/ 380 w 759"/>
                <a:gd name="connsiteY34" fmla="*/ 8856 h 11151"/>
                <a:gd name="connsiteX35" fmla="*/ 380 w 759"/>
                <a:gd name="connsiteY35" fmla="*/ 8856 h 11151"/>
                <a:gd name="connsiteX36" fmla="*/ 380 w 759"/>
                <a:gd name="connsiteY36" fmla="*/ 8856 h 11151"/>
                <a:gd name="connsiteX37" fmla="*/ 380 w 759"/>
                <a:gd name="connsiteY37" fmla="*/ 8856 h 11151"/>
                <a:gd name="connsiteX38" fmla="*/ 380 w 759"/>
                <a:gd name="connsiteY38" fmla="*/ 8856 h 11151"/>
                <a:gd name="connsiteX39" fmla="*/ 380 w 759"/>
                <a:gd name="connsiteY39" fmla="*/ 8856 h 11151"/>
                <a:gd name="connsiteX40" fmla="*/ 380 w 759"/>
                <a:gd name="connsiteY40" fmla="*/ 8856 h 11151"/>
                <a:gd name="connsiteX41" fmla="*/ 380 w 759"/>
                <a:gd name="connsiteY41" fmla="*/ 8856 h 11151"/>
                <a:gd name="connsiteX42" fmla="*/ 380 w 759"/>
                <a:gd name="connsiteY42" fmla="*/ 8856 h 11151"/>
                <a:gd name="connsiteX43" fmla="*/ 380 w 759"/>
                <a:gd name="connsiteY43" fmla="*/ 8856 h 11151"/>
                <a:gd name="connsiteX44" fmla="*/ 380 w 759"/>
                <a:gd name="connsiteY44" fmla="*/ 8856 h 11151"/>
                <a:gd name="connsiteX45" fmla="*/ 380 w 759"/>
                <a:gd name="connsiteY45" fmla="*/ 8856 h 11151"/>
                <a:gd name="connsiteX46" fmla="*/ 380 w 759"/>
                <a:gd name="connsiteY46" fmla="*/ 8856 h 11151"/>
                <a:gd name="connsiteX47" fmla="*/ 380 w 759"/>
                <a:gd name="connsiteY47" fmla="*/ 8856 h 11151"/>
                <a:gd name="connsiteX48" fmla="*/ 380 w 759"/>
                <a:gd name="connsiteY48" fmla="*/ 8856 h 11151"/>
                <a:gd name="connsiteX49" fmla="*/ 380 w 759"/>
                <a:gd name="connsiteY49" fmla="*/ 4428 h 11151"/>
                <a:gd name="connsiteX50" fmla="*/ 380 w 759"/>
                <a:gd name="connsiteY50" fmla="*/ 0 h 11151"/>
                <a:gd name="connsiteX51" fmla="*/ 380 w 759"/>
                <a:gd name="connsiteY51" fmla="*/ 4428 h 11151"/>
                <a:gd name="connsiteX52" fmla="*/ 380 w 759"/>
                <a:gd name="connsiteY52" fmla="*/ 8856 h 11151"/>
                <a:gd name="connsiteX53" fmla="*/ 380 w 759"/>
                <a:gd name="connsiteY53" fmla="*/ 8856 h 11151"/>
                <a:gd name="connsiteX54" fmla="*/ 380 w 759"/>
                <a:gd name="connsiteY54" fmla="*/ 8856 h 11151"/>
                <a:gd name="connsiteX55" fmla="*/ 380 w 759"/>
                <a:gd name="connsiteY55" fmla="*/ 8856 h 11151"/>
                <a:gd name="connsiteX56" fmla="*/ 380 w 759"/>
                <a:gd name="connsiteY56" fmla="*/ 8856 h 11151"/>
                <a:gd name="connsiteX57" fmla="*/ 380 w 759"/>
                <a:gd name="connsiteY57" fmla="*/ 8856 h 11151"/>
                <a:gd name="connsiteX58" fmla="*/ 380 w 759"/>
                <a:gd name="connsiteY58" fmla="*/ 8856 h 11151"/>
                <a:gd name="connsiteX59" fmla="*/ 380 w 759"/>
                <a:gd name="connsiteY59" fmla="*/ 8856 h 11151"/>
                <a:gd name="connsiteX60" fmla="*/ 380 w 759"/>
                <a:gd name="connsiteY60" fmla="*/ 8856 h 11151"/>
                <a:gd name="connsiteX61" fmla="*/ 380 w 759"/>
                <a:gd name="connsiteY61" fmla="*/ 8856 h 11151"/>
                <a:gd name="connsiteX62" fmla="*/ 380 w 759"/>
                <a:gd name="connsiteY62" fmla="*/ 8856 h 11151"/>
                <a:gd name="connsiteX63" fmla="*/ 380 w 759"/>
                <a:gd name="connsiteY63" fmla="*/ 8856 h 1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759" h="11151">
                  <a:moveTo>
                    <a:pt x="380" y="8856"/>
                  </a:move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lnTo>
                    <a:pt x="380" y="8856"/>
                  </a:ln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cubicBezTo>
                    <a:pt x="380" y="8856"/>
                    <a:pt x="380" y="8856"/>
                    <a:pt x="380" y="8856"/>
                  </a:cubicBez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cubicBezTo>
                    <a:pt x="380" y="8856"/>
                    <a:pt x="380" y="3690"/>
                    <a:pt x="380" y="3690"/>
                  </a:cubicBezTo>
                  <a:lnTo>
                    <a:pt x="380" y="3690"/>
                  </a:lnTo>
                  <a:cubicBezTo>
                    <a:pt x="380" y="3690"/>
                    <a:pt x="380" y="3690"/>
                    <a:pt x="380" y="8856"/>
                  </a:cubicBezTo>
                  <a:cubicBezTo>
                    <a:pt x="380" y="14022"/>
                    <a:pt x="380" y="8856"/>
                    <a:pt x="380" y="8856"/>
                  </a:cubicBez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cubicBezTo>
                    <a:pt x="380" y="8856"/>
                    <a:pt x="380" y="8856"/>
                    <a:pt x="380" y="8856"/>
                  </a:cubicBezTo>
                  <a:lnTo>
                    <a:pt x="380" y="8856"/>
                  </a:lnTo>
                  <a:lnTo>
                    <a:pt x="380" y="8856"/>
                  </a:lnTo>
                  <a:cubicBezTo>
                    <a:pt x="380" y="8856"/>
                    <a:pt x="380" y="8856"/>
                    <a:pt x="380" y="8856"/>
                  </a:cubicBez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close/>
                  <a:moveTo>
                    <a:pt x="380" y="8856"/>
                  </a:move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cubicBezTo>
                    <a:pt x="507" y="7383"/>
                    <a:pt x="507" y="5901"/>
                    <a:pt x="380" y="4428"/>
                  </a:cubicBezTo>
                  <a:cubicBezTo>
                    <a:pt x="886" y="2996"/>
                    <a:pt x="886" y="1432"/>
                    <a:pt x="380" y="0"/>
                  </a:cubicBezTo>
                  <a:cubicBezTo>
                    <a:pt x="-127" y="1432"/>
                    <a:pt x="-127" y="2996"/>
                    <a:pt x="380" y="4428"/>
                  </a:cubicBezTo>
                  <a:cubicBezTo>
                    <a:pt x="253" y="5901"/>
                    <a:pt x="253" y="7383"/>
                    <a:pt x="380" y="8856"/>
                  </a:cubicBez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lnTo>
                    <a:pt x="380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ED5CB973-5B9E-4896-8347-B1B52375A5EA}"/>
                </a:ext>
              </a:extLst>
            </p:cNvPr>
            <p:cNvSpPr/>
            <p:nvPr/>
          </p:nvSpPr>
          <p:spPr>
            <a:xfrm>
              <a:off x="9919055" y="2038527"/>
              <a:ext cx="7380" cy="73800"/>
            </a:xfrm>
            <a:custGeom>
              <a:avLst/>
              <a:gdLst>
                <a:gd name="connsiteX0" fmla="*/ 0 w 7380"/>
                <a:gd name="connsiteY0" fmla="*/ 0 h 73800"/>
                <a:gd name="connsiteX1" fmla="*/ 7380 w 7380"/>
                <a:gd name="connsiteY1" fmla="*/ 0 h 73800"/>
                <a:gd name="connsiteX2" fmla="*/ 7380 w 7380"/>
                <a:gd name="connsiteY2" fmla="*/ 0 h 73800"/>
                <a:gd name="connsiteX3" fmla="*/ 0 w 738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73800">
                  <a:moveTo>
                    <a:pt x="0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AE1E22E-5D87-4FFE-9F77-0CB36706AD01}"/>
                </a:ext>
              </a:extLst>
            </p:cNvPr>
            <p:cNvSpPr/>
            <p:nvPr/>
          </p:nvSpPr>
          <p:spPr>
            <a:xfrm>
              <a:off x="9918318" y="2042955"/>
              <a:ext cx="8855" cy="73800"/>
            </a:xfrm>
            <a:custGeom>
              <a:avLst/>
              <a:gdLst>
                <a:gd name="connsiteX0" fmla="*/ 8856 w 8855"/>
                <a:gd name="connsiteY0" fmla="*/ 0 h 73800"/>
                <a:gd name="connsiteX1" fmla="*/ 0 w 8855"/>
                <a:gd name="connsiteY1" fmla="*/ 0 h 73800"/>
                <a:gd name="connsiteX2" fmla="*/ 0 w 8855"/>
                <a:gd name="connsiteY2" fmla="*/ 0 h 73800"/>
                <a:gd name="connsiteX3" fmla="*/ 8856 w 8855"/>
                <a:gd name="connsiteY3" fmla="*/ 0 h 73800"/>
                <a:gd name="connsiteX4" fmla="*/ 738 w 8855"/>
                <a:gd name="connsiteY4" fmla="*/ 0 h 73800"/>
                <a:gd name="connsiteX5" fmla="*/ 8118 w 8855"/>
                <a:gd name="connsiteY5" fmla="*/ 0 h 73800"/>
                <a:gd name="connsiteX6" fmla="*/ 8118 w 8855"/>
                <a:gd name="connsiteY6" fmla="*/ 0 h 73800"/>
                <a:gd name="connsiteX7" fmla="*/ 738 w 8855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73800">
                  <a:moveTo>
                    <a:pt x="88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856" y="0"/>
                  </a:lnTo>
                  <a:close/>
                  <a:moveTo>
                    <a:pt x="738" y="0"/>
                  </a:moveTo>
                  <a:lnTo>
                    <a:pt x="8118" y="0"/>
                  </a:lnTo>
                  <a:lnTo>
                    <a:pt x="811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89FBC27C-F959-4B8B-8068-87AC283106B0}"/>
                </a:ext>
              </a:extLst>
            </p:cNvPr>
            <p:cNvSpPr/>
            <p:nvPr/>
          </p:nvSpPr>
          <p:spPr>
            <a:xfrm>
              <a:off x="9912730" y="2038527"/>
              <a:ext cx="843" cy="9594"/>
            </a:xfrm>
            <a:custGeom>
              <a:avLst/>
              <a:gdLst>
                <a:gd name="connsiteX0" fmla="*/ 422 w 843"/>
                <a:gd name="connsiteY0" fmla="*/ 0 h 9594"/>
                <a:gd name="connsiteX1" fmla="*/ 422 w 843"/>
                <a:gd name="connsiteY1" fmla="*/ 5166 h 9594"/>
                <a:gd name="connsiteX2" fmla="*/ 422 w 843"/>
                <a:gd name="connsiteY2" fmla="*/ 9594 h 9594"/>
                <a:gd name="connsiteX3" fmla="*/ 422 w 843"/>
                <a:gd name="connsiteY3" fmla="*/ 9594 h 9594"/>
                <a:gd name="connsiteX4" fmla="*/ 422 w 843"/>
                <a:gd name="connsiteY4" fmla="*/ 9594 h 9594"/>
                <a:gd name="connsiteX5" fmla="*/ 422 w 843"/>
                <a:gd name="connsiteY5" fmla="*/ 9594 h 9594"/>
                <a:gd name="connsiteX6" fmla="*/ 422 w 843"/>
                <a:gd name="connsiteY6" fmla="*/ 9594 h 9594"/>
                <a:gd name="connsiteX7" fmla="*/ 422 w 843"/>
                <a:gd name="connsiteY7" fmla="*/ 9594 h 9594"/>
                <a:gd name="connsiteX8" fmla="*/ 422 w 843"/>
                <a:gd name="connsiteY8" fmla="*/ 9594 h 9594"/>
                <a:gd name="connsiteX9" fmla="*/ 422 w 843"/>
                <a:gd name="connsiteY9" fmla="*/ 9594 h 9594"/>
                <a:gd name="connsiteX10" fmla="*/ 422 w 843"/>
                <a:gd name="connsiteY10" fmla="*/ 9594 h 9594"/>
                <a:gd name="connsiteX11" fmla="*/ 422 w 843"/>
                <a:gd name="connsiteY11" fmla="*/ 9594 h 9594"/>
                <a:gd name="connsiteX12" fmla="*/ 422 w 843"/>
                <a:gd name="connsiteY12" fmla="*/ 9594 h 9594"/>
                <a:gd name="connsiteX13" fmla="*/ 422 w 843"/>
                <a:gd name="connsiteY13" fmla="*/ 9594 h 9594"/>
                <a:gd name="connsiteX14" fmla="*/ 422 w 843"/>
                <a:gd name="connsiteY14" fmla="*/ 9594 h 9594"/>
                <a:gd name="connsiteX15" fmla="*/ 422 w 843"/>
                <a:gd name="connsiteY15" fmla="*/ 9594 h 9594"/>
                <a:gd name="connsiteX16" fmla="*/ 422 w 843"/>
                <a:gd name="connsiteY16" fmla="*/ 9594 h 9594"/>
                <a:gd name="connsiteX17" fmla="*/ 422 w 843"/>
                <a:gd name="connsiteY17" fmla="*/ 9594 h 9594"/>
                <a:gd name="connsiteX18" fmla="*/ 422 w 843"/>
                <a:gd name="connsiteY18" fmla="*/ 9594 h 9594"/>
                <a:gd name="connsiteX19" fmla="*/ 422 w 843"/>
                <a:gd name="connsiteY19" fmla="*/ 9594 h 9594"/>
                <a:gd name="connsiteX20" fmla="*/ 422 w 843"/>
                <a:gd name="connsiteY20" fmla="*/ 9594 h 9594"/>
                <a:gd name="connsiteX21" fmla="*/ 422 w 843"/>
                <a:gd name="connsiteY21" fmla="*/ 9594 h 9594"/>
                <a:gd name="connsiteX22" fmla="*/ 422 w 843"/>
                <a:gd name="connsiteY22" fmla="*/ 9594 h 9594"/>
                <a:gd name="connsiteX23" fmla="*/ 422 w 843"/>
                <a:gd name="connsiteY23" fmla="*/ 9594 h 9594"/>
                <a:gd name="connsiteX24" fmla="*/ 422 w 843"/>
                <a:gd name="connsiteY24" fmla="*/ 9594 h 9594"/>
                <a:gd name="connsiteX25" fmla="*/ 422 w 843"/>
                <a:gd name="connsiteY25" fmla="*/ 5166 h 9594"/>
                <a:gd name="connsiteX26" fmla="*/ 422 w 843"/>
                <a:gd name="connsiteY26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43" h="9594">
                  <a:moveTo>
                    <a:pt x="422" y="0"/>
                  </a:moveTo>
                  <a:cubicBezTo>
                    <a:pt x="-141" y="1676"/>
                    <a:pt x="-141" y="3490"/>
                    <a:pt x="422" y="5166"/>
                  </a:cubicBezTo>
                  <a:cubicBezTo>
                    <a:pt x="220" y="6635"/>
                    <a:pt x="220" y="8125"/>
                    <a:pt x="422" y="9594"/>
                  </a:cubicBez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lnTo>
                    <a:pt x="422" y="9594"/>
                  </a:lnTo>
                  <a:cubicBezTo>
                    <a:pt x="422" y="9594"/>
                    <a:pt x="422" y="9594"/>
                    <a:pt x="422" y="9594"/>
                  </a:cubicBezTo>
                  <a:lnTo>
                    <a:pt x="422" y="9594"/>
                  </a:lnTo>
                  <a:lnTo>
                    <a:pt x="422" y="9594"/>
                  </a:lnTo>
                  <a:cubicBezTo>
                    <a:pt x="422" y="9594"/>
                    <a:pt x="422" y="9594"/>
                    <a:pt x="422" y="9594"/>
                  </a:cubicBezTo>
                  <a:cubicBezTo>
                    <a:pt x="422" y="9594"/>
                    <a:pt x="422" y="9594"/>
                    <a:pt x="422" y="9594"/>
                  </a:cubicBezTo>
                  <a:cubicBezTo>
                    <a:pt x="624" y="8125"/>
                    <a:pt x="624" y="6635"/>
                    <a:pt x="422" y="5166"/>
                  </a:cubicBezTo>
                  <a:cubicBezTo>
                    <a:pt x="984" y="3490"/>
                    <a:pt x="984" y="1676"/>
                    <a:pt x="422" y="0"/>
                  </a:cubicBez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6CCEAB6B-CE3A-4EF0-A6A5-C8666B9E6E0A}"/>
                </a:ext>
              </a:extLst>
            </p:cNvPr>
            <p:cNvSpPr/>
            <p:nvPr/>
          </p:nvSpPr>
          <p:spPr>
            <a:xfrm>
              <a:off x="9912540" y="2042955"/>
              <a:ext cx="3563" cy="16235"/>
            </a:xfrm>
            <a:custGeom>
              <a:avLst/>
              <a:gdLst>
                <a:gd name="connsiteX0" fmla="*/ 612 w 3563"/>
                <a:gd name="connsiteY0" fmla="*/ 16236 h 16235"/>
                <a:gd name="connsiteX1" fmla="*/ 612 w 3563"/>
                <a:gd name="connsiteY1" fmla="*/ 16236 h 16235"/>
                <a:gd name="connsiteX2" fmla="*/ 612 w 3563"/>
                <a:gd name="connsiteY2" fmla="*/ 16236 h 16235"/>
                <a:gd name="connsiteX3" fmla="*/ 612 w 3563"/>
                <a:gd name="connsiteY3" fmla="*/ 16236 h 16235"/>
                <a:gd name="connsiteX4" fmla="*/ 612 w 3563"/>
                <a:gd name="connsiteY4" fmla="*/ 16236 h 16235"/>
                <a:gd name="connsiteX5" fmla="*/ 612 w 3563"/>
                <a:gd name="connsiteY5" fmla="*/ 16236 h 16235"/>
                <a:gd name="connsiteX6" fmla="*/ 612 w 3563"/>
                <a:gd name="connsiteY6" fmla="*/ 16236 h 16235"/>
                <a:gd name="connsiteX7" fmla="*/ 612 w 3563"/>
                <a:gd name="connsiteY7" fmla="*/ 16236 h 16235"/>
                <a:gd name="connsiteX8" fmla="*/ 612 w 3563"/>
                <a:gd name="connsiteY8" fmla="*/ 16236 h 16235"/>
                <a:gd name="connsiteX9" fmla="*/ 612 w 3563"/>
                <a:gd name="connsiteY9" fmla="*/ 16236 h 16235"/>
                <a:gd name="connsiteX10" fmla="*/ 612 w 3563"/>
                <a:gd name="connsiteY10" fmla="*/ 16236 h 16235"/>
                <a:gd name="connsiteX11" fmla="*/ 612 w 3563"/>
                <a:gd name="connsiteY11" fmla="*/ 16236 h 16235"/>
                <a:gd name="connsiteX12" fmla="*/ 612 w 3563"/>
                <a:gd name="connsiteY12" fmla="*/ 16236 h 16235"/>
                <a:gd name="connsiteX13" fmla="*/ 612 w 3563"/>
                <a:gd name="connsiteY13" fmla="*/ 16236 h 16235"/>
                <a:gd name="connsiteX14" fmla="*/ 612 w 3563"/>
                <a:gd name="connsiteY14" fmla="*/ 10332 h 16235"/>
                <a:gd name="connsiteX15" fmla="*/ 612 w 3563"/>
                <a:gd name="connsiteY15" fmla="*/ 10332 h 16235"/>
                <a:gd name="connsiteX16" fmla="*/ 3564 w 3563"/>
                <a:gd name="connsiteY16" fmla="*/ 0 h 16235"/>
                <a:gd name="connsiteX17" fmla="*/ 3564 w 3563"/>
                <a:gd name="connsiteY17" fmla="*/ 0 h 16235"/>
                <a:gd name="connsiteX18" fmla="*/ 3564 w 3563"/>
                <a:gd name="connsiteY18" fmla="*/ 0 h 16235"/>
                <a:gd name="connsiteX19" fmla="*/ 3564 w 3563"/>
                <a:gd name="connsiteY19" fmla="*/ 0 h 16235"/>
                <a:gd name="connsiteX20" fmla="*/ 3564 w 3563"/>
                <a:gd name="connsiteY20" fmla="*/ 0 h 16235"/>
                <a:gd name="connsiteX21" fmla="*/ 3564 w 3563"/>
                <a:gd name="connsiteY21" fmla="*/ 0 h 16235"/>
                <a:gd name="connsiteX22" fmla="*/ 3564 w 3563"/>
                <a:gd name="connsiteY22" fmla="*/ 0 h 16235"/>
                <a:gd name="connsiteX23" fmla="*/ 3564 w 3563"/>
                <a:gd name="connsiteY23" fmla="*/ 0 h 16235"/>
                <a:gd name="connsiteX24" fmla="*/ 3564 w 3563"/>
                <a:gd name="connsiteY24" fmla="*/ 0 h 16235"/>
                <a:gd name="connsiteX25" fmla="*/ 3564 w 3563"/>
                <a:gd name="connsiteY25" fmla="*/ 0 h 16235"/>
                <a:gd name="connsiteX26" fmla="*/ 3564 w 3563"/>
                <a:gd name="connsiteY26" fmla="*/ 0 h 16235"/>
                <a:gd name="connsiteX27" fmla="*/ 3564 w 3563"/>
                <a:gd name="connsiteY27" fmla="*/ 0 h 16235"/>
                <a:gd name="connsiteX28" fmla="*/ 3564 w 3563"/>
                <a:gd name="connsiteY28" fmla="*/ 0 h 16235"/>
                <a:gd name="connsiteX29" fmla="*/ 3564 w 3563"/>
                <a:gd name="connsiteY29" fmla="*/ 0 h 16235"/>
                <a:gd name="connsiteX30" fmla="*/ 612 w 3563"/>
                <a:gd name="connsiteY30" fmla="*/ 16236 h 16235"/>
                <a:gd name="connsiteX31" fmla="*/ 612 w 3563"/>
                <a:gd name="connsiteY31" fmla="*/ 16236 h 16235"/>
                <a:gd name="connsiteX32" fmla="*/ 612 w 3563"/>
                <a:gd name="connsiteY32" fmla="*/ 16236 h 16235"/>
                <a:gd name="connsiteX33" fmla="*/ 612 w 3563"/>
                <a:gd name="connsiteY33" fmla="*/ 16236 h 16235"/>
                <a:gd name="connsiteX34" fmla="*/ 612 w 3563"/>
                <a:gd name="connsiteY34" fmla="*/ 16236 h 16235"/>
                <a:gd name="connsiteX35" fmla="*/ 612 w 3563"/>
                <a:gd name="connsiteY35" fmla="*/ 16236 h 16235"/>
                <a:gd name="connsiteX36" fmla="*/ 612 w 3563"/>
                <a:gd name="connsiteY36" fmla="*/ 16236 h 16235"/>
                <a:gd name="connsiteX37" fmla="*/ 612 w 3563"/>
                <a:gd name="connsiteY37" fmla="*/ 16236 h 16235"/>
                <a:gd name="connsiteX38" fmla="*/ 612 w 3563"/>
                <a:gd name="connsiteY38" fmla="*/ 16236 h 16235"/>
                <a:gd name="connsiteX39" fmla="*/ 612 w 3563"/>
                <a:gd name="connsiteY39" fmla="*/ 16236 h 16235"/>
                <a:gd name="connsiteX40" fmla="*/ 612 w 3563"/>
                <a:gd name="connsiteY40" fmla="*/ 16236 h 16235"/>
                <a:gd name="connsiteX41" fmla="*/ 612 w 3563"/>
                <a:gd name="connsiteY41" fmla="*/ 16236 h 16235"/>
                <a:gd name="connsiteX42" fmla="*/ 612 w 3563"/>
                <a:gd name="connsiteY42" fmla="*/ 16236 h 16235"/>
                <a:gd name="connsiteX43" fmla="*/ 612 w 3563"/>
                <a:gd name="connsiteY43" fmla="*/ 16236 h 16235"/>
                <a:gd name="connsiteX44" fmla="*/ 612 w 3563"/>
                <a:gd name="connsiteY44" fmla="*/ 16236 h 16235"/>
                <a:gd name="connsiteX45" fmla="*/ 612 w 3563"/>
                <a:gd name="connsiteY45" fmla="*/ 11070 h 16235"/>
                <a:gd name="connsiteX46" fmla="*/ 612 w 3563"/>
                <a:gd name="connsiteY46" fmla="*/ 16236 h 16235"/>
                <a:gd name="connsiteX47" fmla="*/ 612 w 3563"/>
                <a:gd name="connsiteY47" fmla="*/ 16236 h 16235"/>
                <a:gd name="connsiteX48" fmla="*/ 612 w 3563"/>
                <a:gd name="connsiteY48" fmla="*/ 16236 h 16235"/>
                <a:gd name="connsiteX49" fmla="*/ 612 w 3563"/>
                <a:gd name="connsiteY49" fmla="*/ 16236 h 16235"/>
                <a:gd name="connsiteX50" fmla="*/ 612 w 3563"/>
                <a:gd name="connsiteY50" fmla="*/ 16236 h 16235"/>
                <a:gd name="connsiteX51" fmla="*/ 612 w 3563"/>
                <a:gd name="connsiteY51" fmla="*/ 16236 h 16235"/>
                <a:gd name="connsiteX52" fmla="*/ 612 w 3563"/>
                <a:gd name="connsiteY52" fmla="*/ 16236 h 16235"/>
                <a:gd name="connsiteX53" fmla="*/ 612 w 3563"/>
                <a:gd name="connsiteY53" fmla="*/ 16236 h 16235"/>
                <a:gd name="connsiteX54" fmla="*/ 612 w 3563"/>
                <a:gd name="connsiteY54" fmla="*/ 16236 h 16235"/>
                <a:gd name="connsiteX55" fmla="*/ 612 w 3563"/>
                <a:gd name="connsiteY55" fmla="*/ 16236 h 16235"/>
                <a:gd name="connsiteX56" fmla="*/ 612 w 3563"/>
                <a:gd name="connsiteY56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563" h="16235">
                  <a:moveTo>
                    <a:pt x="612" y="16236"/>
                  </a:move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cubicBezTo>
                    <a:pt x="612" y="16236"/>
                    <a:pt x="612" y="11070"/>
                    <a:pt x="612" y="10332"/>
                  </a:cubicBezTo>
                  <a:lnTo>
                    <a:pt x="612" y="10332"/>
                  </a:lnTo>
                  <a:cubicBezTo>
                    <a:pt x="-845" y="6616"/>
                    <a:pt x="364" y="2385"/>
                    <a:pt x="3564" y="0"/>
                  </a:cubicBez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lnTo>
                    <a:pt x="3564" y="0"/>
                  </a:lnTo>
                  <a:close/>
                  <a:moveTo>
                    <a:pt x="612" y="16236"/>
                  </a:move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cubicBezTo>
                    <a:pt x="612" y="16236"/>
                    <a:pt x="612" y="16236"/>
                    <a:pt x="612" y="16236"/>
                  </a:cubicBezTo>
                  <a:lnTo>
                    <a:pt x="612" y="16236"/>
                  </a:lnTo>
                  <a:lnTo>
                    <a:pt x="612" y="16236"/>
                  </a:lnTo>
                  <a:cubicBezTo>
                    <a:pt x="612" y="16236"/>
                    <a:pt x="612" y="16236"/>
                    <a:pt x="612" y="16236"/>
                  </a:cubicBezTo>
                  <a:lnTo>
                    <a:pt x="612" y="16236"/>
                  </a:lnTo>
                  <a:lnTo>
                    <a:pt x="612" y="16236"/>
                  </a:lnTo>
                  <a:cubicBezTo>
                    <a:pt x="1174" y="14560"/>
                    <a:pt x="1174" y="12746"/>
                    <a:pt x="612" y="11070"/>
                  </a:cubicBezTo>
                  <a:cubicBezTo>
                    <a:pt x="49" y="12746"/>
                    <a:pt x="49" y="14560"/>
                    <a:pt x="612" y="16236"/>
                  </a:cubicBezTo>
                  <a:lnTo>
                    <a:pt x="612" y="16236"/>
                  </a:lnTo>
                  <a:cubicBezTo>
                    <a:pt x="612" y="16236"/>
                    <a:pt x="612" y="16236"/>
                    <a:pt x="612" y="16236"/>
                  </a:cubicBez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cubicBezTo>
                    <a:pt x="612" y="16236"/>
                    <a:pt x="612" y="16236"/>
                    <a:pt x="612" y="16236"/>
                  </a:cubicBez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lnTo>
                    <a:pt x="612" y="1623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05EC8B49-D7ED-48DD-8409-F4968E13DD69}"/>
                </a:ext>
              </a:extLst>
            </p:cNvPr>
            <p:cNvSpPr/>
            <p:nvPr/>
          </p:nvSpPr>
          <p:spPr>
            <a:xfrm>
              <a:off x="9909462" y="2055501"/>
              <a:ext cx="7379" cy="73800"/>
            </a:xfrm>
            <a:custGeom>
              <a:avLst/>
              <a:gdLst>
                <a:gd name="connsiteX0" fmla="*/ 0 w 7379"/>
                <a:gd name="connsiteY0" fmla="*/ 0 h 73800"/>
                <a:gd name="connsiteX1" fmla="*/ 7380 w 7379"/>
                <a:gd name="connsiteY1" fmla="*/ 0 h 73800"/>
                <a:gd name="connsiteX2" fmla="*/ 7380 w 7379"/>
                <a:gd name="connsiteY2" fmla="*/ 0 h 73800"/>
                <a:gd name="connsiteX3" fmla="*/ 0 w 7379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73800">
                  <a:moveTo>
                    <a:pt x="0" y="0"/>
                  </a:moveTo>
                  <a:lnTo>
                    <a:pt x="7380" y="0"/>
                  </a:lnTo>
                  <a:lnTo>
                    <a:pt x="7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9FEB4E6C-BE6E-4865-822E-8F090156EFF4}"/>
                </a:ext>
              </a:extLst>
            </p:cNvPr>
            <p:cNvSpPr/>
            <p:nvPr/>
          </p:nvSpPr>
          <p:spPr>
            <a:xfrm>
              <a:off x="9908723" y="2055501"/>
              <a:ext cx="8855" cy="73800"/>
            </a:xfrm>
            <a:custGeom>
              <a:avLst/>
              <a:gdLst>
                <a:gd name="connsiteX0" fmla="*/ 8856 w 8855"/>
                <a:gd name="connsiteY0" fmla="*/ 0 h 73800"/>
                <a:gd name="connsiteX1" fmla="*/ 0 w 8855"/>
                <a:gd name="connsiteY1" fmla="*/ 0 h 73800"/>
                <a:gd name="connsiteX2" fmla="*/ 0 w 8855"/>
                <a:gd name="connsiteY2" fmla="*/ 0 h 73800"/>
                <a:gd name="connsiteX3" fmla="*/ 8856 w 8855"/>
                <a:gd name="connsiteY3" fmla="*/ 0 h 73800"/>
                <a:gd name="connsiteX4" fmla="*/ 738 w 8855"/>
                <a:gd name="connsiteY4" fmla="*/ 0 h 73800"/>
                <a:gd name="connsiteX5" fmla="*/ 8118 w 8855"/>
                <a:gd name="connsiteY5" fmla="*/ 0 h 73800"/>
                <a:gd name="connsiteX6" fmla="*/ 8118 w 8855"/>
                <a:gd name="connsiteY6" fmla="*/ 0 h 73800"/>
                <a:gd name="connsiteX7" fmla="*/ 738 w 8855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73800">
                  <a:moveTo>
                    <a:pt x="88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856" y="0"/>
                  </a:lnTo>
                  <a:close/>
                  <a:moveTo>
                    <a:pt x="738" y="0"/>
                  </a:moveTo>
                  <a:lnTo>
                    <a:pt x="8118" y="0"/>
                  </a:lnTo>
                  <a:lnTo>
                    <a:pt x="811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D5830459-47DE-405C-ACD6-E967AC997FC2}"/>
                </a:ext>
              </a:extLst>
            </p:cNvPr>
            <p:cNvSpPr/>
            <p:nvPr/>
          </p:nvSpPr>
          <p:spPr>
            <a:xfrm>
              <a:off x="9975144" y="1950705"/>
              <a:ext cx="5903" cy="8118"/>
            </a:xfrm>
            <a:custGeom>
              <a:avLst/>
              <a:gdLst>
                <a:gd name="connsiteX0" fmla="*/ 0 w 5903"/>
                <a:gd name="connsiteY0" fmla="*/ 0 h 8118"/>
                <a:gd name="connsiteX1" fmla="*/ 0 w 5903"/>
                <a:gd name="connsiteY1" fmla="*/ 0 h 8118"/>
                <a:gd name="connsiteX2" fmla="*/ 0 w 5903"/>
                <a:gd name="connsiteY2" fmla="*/ 0 h 8118"/>
                <a:gd name="connsiteX3" fmla="*/ 0 w 5903"/>
                <a:gd name="connsiteY3" fmla="*/ 0 h 8118"/>
                <a:gd name="connsiteX4" fmla="*/ 0 w 5903"/>
                <a:gd name="connsiteY4" fmla="*/ 0 h 8118"/>
                <a:gd name="connsiteX5" fmla="*/ 0 w 5903"/>
                <a:gd name="connsiteY5" fmla="*/ 0 h 8118"/>
                <a:gd name="connsiteX6" fmla="*/ 0 w 5903"/>
                <a:gd name="connsiteY6" fmla="*/ 4428 h 8118"/>
                <a:gd name="connsiteX7" fmla="*/ 5904 w 5903"/>
                <a:gd name="connsiteY7" fmla="*/ 4428 h 8118"/>
                <a:gd name="connsiteX8" fmla="*/ 0 w 5903"/>
                <a:gd name="connsiteY8" fmla="*/ 8118 h 8118"/>
                <a:gd name="connsiteX9" fmla="*/ 0 w 5903"/>
                <a:gd name="connsiteY9" fmla="*/ 8118 h 8118"/>
                <a:gd name="connsiteX10" fmla="*/ 0 w 5903"/>
                <a:gd name="connsiteY10" fmla="*/ 8118 h 8118"/>
                <a:gd name="connsiteX11" fmla="*/ 0 w 5903"/>
                <a:gd name="connsiteY11" fmla="*/ 8118 h 8118"/>
                <a:gd name="connsiteX12" fmla="*/ 0 w 5903"/>
                <a:gd name="connsiteY12" fmla="*/ 8118 h 8118"/>
                <a:gd name="connsiteX13" fmla="*/ 0 w 5903"/>
                <a:gd name="connsiteY13" fmla="*/ 8118 h 8118"/>
                <a:gd name="connsiteX14" fmla="*/ 0 w 5903"/>
                <a:gd name="connsiteY14" fmla="*/ 8118 h 8118"/>
                <a:gd name="connsiteX15" fmla="*/ 0 w 5903"/>
                <a:gd name="connsiteY15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03" h="811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4428"/>
                  </a:lnTo>
                  <a:lnTo>
                    <a:pt x="5904" y="4428"/>
                  </a:lnTo>
                  <a:lnTo>
                    <a:pt x="0" y="8118"/>
                  </a:lnTo>
                  <a:lnTo>
                    <a:pt x="0" y="8118"/>
                  </a:ln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CBD9E48C-200F-4954-A510-461509966F0D}"/>
                </a:ext>
              </a:extLst>
            </p:cNvPr>
            <p:cNvSpPr/>
            <p:nvPr/>
          </p:nvSpPr>
          <p:spPr>
            <a:xfrm>
              <a:off x="9964812" y="1947014"/>
              <a:ext cx="11070" cy="11808"/>
            </a:xfrm>
            <a:custGeom>
              <a:avLst/>
              <a:gdLst>
                <a:gd name="connsiteX0" fmla="*/ 10332 w 11070"/>
                <a:gd name="connsiteY0" fmla="*/ 11808 h 11808"/>
                <a:gd name="connsiteX1" fmla="*/ 10332 w 11070"/>
                <a:gd name="connsiteY1" fmla="*/ 11808 h 11808"/>
                <a:gd name="connsiteX2" fmla="*/ 10332 w 11070"/>
                <a:gd name="connsiteY2" fmla="*/ 7380 h 11808"/>
                <a:gd name="connsiteX3" fmla="*/ 4428 w 11070"/>
                <a:gd name="connsiteY3" fmla="*/ 7380 h 11808"/>
                <a:gd name="connsiteX4" fmla="*/ 4428 w 11070"/>
                <a:gd name="connsiteY4" fmla="*/ 7380 h 11808"/>
                <a:gd name="connsiteX5" fmla="*/ 4428 w 11070"/>
                <a:gd name="connsiteY5" fmla="*/ 0 h 11808"/>
                <a:gd name="connsiteX6" fmla="*/ 4428 w 11070"/>
                <a:gd name="connsiteY6" fmla="*/ 0 h 11808"/>
                <a:gd name="connsiteX7" fmla="*/ 4428 w 11070"/>
                <a:gd name="connsiteY7" fmla="*/ 0 h 11808"/>
                <a:gd name="connsiteX8" fmla="*/ 4428 w 11070"/>
                <a:gd name="connsiteY8" fmla="*/ 0 h 11808"/>
                <a:gd name="connsiteX9" fmla="*/ 4428 w 11070"/>
                <a:gd name="connsiteY9" fmla="*/ 0 h 11808"/>
                <a:gd name="connsiteX10" fmla="*/ 4428 w 11070"/>
                <a:gd name="connsiteY10" fmla="*/ 0 h 11808"/>
                <a:gd name="connsiteX11" fmla="*/ 4428 w 11070"/>
                <a:gd name="connsiteY11" fmla="*/ 0 h 11808"/>
                <a:gd name="connsiteX12" fmla="*/ 10332 w 11070"/>
                <a:gd name="connsiteY12" fmla="*/ 0 h 11808"/>
                <a:gd name="connsiteX13" fmla="*/ 1476 w 11070"/>
                <a:gd name="connsiteY13" fmla="*/ 4428 h 11808"/>
                <a:gd name="connsiteX14" fmla="*/ 6642 w 11070"/>
                <a:gd name="connsiteY14" fmla="*/ 4428 h 11808"/>
                <a:gd name="connsiteX15" fmla="*/ 11070 w 11070"/>
                <a:gd name="connsiteY15" fmla="*/ 4428 h 11808"/>
                <a:gd name="connsiteX16" fmla="*/ 10332 w 11070"/>
                <a:gd name="connsiteY16" fmla="*/ 4428 h 11808"/>
                <a:gd name="connsiteX17" fmla="*/ 10332 w 11070"/>
                <a:gd name="connsiteY17" fmla="*/ 4428 h 11808"/>
                <a:gd name="connsiteX18" fmla="*/ 0 w 11070"/>
                <a:gd name="connsiteY18" fmla="*/ 4428 h 11808"/>
                <a:gd name="connsiteX19" fmla="*/ 0 w 11070"/>
                <a:gd name="connsiteY19" fmla="*/ 4428 h 11808"/>
                <a:gd name="connsiteX20" fmla="*/ 0 w 11070"/>
                <a:gd name="connsiteY20" fmla="*/ 442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070" h="11808">
                  <a:moveTo>
                    <a:pt x="10332" y="11808"/>
                  </a:moveTo>
                  <a:lnTo>
                    <a:pt x="10332" y="11808"/>
                  </a:lnTo>
                  <a:lnTo>
                    <a:pt x="10332" y="7380"/>
                  </a:lnTo>
                  <a:lnTo>
                    <a:pt x="4428" y="7380"/>
                  </a:lnTo>
                  <a:lnTo>
                    <a:pt x="4428" y="738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  <a:lnTo>
                    <a:pt x="10332" y="0"/>
                  </a:lnTo>
                  <a:close/>
                  <a:moveTo>
                    <a:pt x="1476" y="4428"/>
                  </a:moveTo>
                  <a:cubicBezTo>
                    <a:pt x="1476" y="4428"/>
                    <a:pt x="1476" y="4428"/>
                    <a:pt x="6642" y="4428"/>
                  </a:cubicBezTo>
                  <a:lnTo>
                    <a:pt x="11070" y="4428"/>
                  </a:lnTo>
                  <a:lnTo>
                    <a:pt x="10332" y="4428"/>
                  </a:lnTo>
                  <a:lnTo>
                    <a:pt x="10332" y="4428"/>
                  </a:lnTo>
                  <a:lnTo>
                    <a:pt x="0" y="4428"/>
                  </a:lnTo>
                  <a:cubicBezTo>
                    <a:pt x="0" y="4428"/>
                    <a:pt x="0" y="4428"/>
                    <a:pt x="0" y="4428"/>
                  </a:cubicBezTo>
                  <a:cubicBezTo>
                    <a:pt x="0" y="4428"/>
                    <a:pt x="0" y="4428"/>
                    <a:pt x="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14141DBD-D35D-45B1-B237-842D56B72260}"/>
                </a:ext>
              </a:extLst>
            </p:cNvPr>
            <p:cNvSpPr/>
            <p:nvPr/>
          </p:nvSpPr>
          <p:spPr>
            <a:xfrm>
              <a:off x="9967764" y="19521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55784F19-949F-4E56-AF35-B953B695B1B7}"/>
                </a:ext>
              </a:extLst>
            </p:cNvPr>
            <p:cNvSpPr/>
            <p:nvPr/>
          </p:nvSpPr>
          <p:spPr>
            <a:xfrm>
              <a:off x="9968501" y="19521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254111D3-E9DA-4636-9D08-F4BCFF0DCDD7}"/>
                </a:ext>
              </a:extLst>
            </p:cNvPr>
            <p:cNvSpPr/>
            <p:nvPr/>
          </p:nvSpPr>
          <p:spPr>
            <a:xfrm>
              <a:off x="9969977" y="19529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E887208F-BC84-4140-9E83-05FE0FB5A22F}"/>
                </a:ext>
              </a:extLst>
            </p:cNvPr>
            <p:cNvSpPr/>
            <p:nvPr/>
          </p:nvSpPr>
          <p:spPr>
            <a:xfrm>
              <a:off x="9970716" y="19536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1BA7AE0E-6DC6-4169-BBD0-A9E0D6078FC4}"/>
                </a:ext>
              </a:extLst>
            </p:cNvPr>
            <p:cNvSpPr/>
            <p:nvPr/>
          </p:nvSpPr>
          <p:spPr>
            <a:xfrm>
              <a:off x="9967025" y="19514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3D859CD3-BBBC-4576-A188-C8C73E186E03}"/>
                </a:ext>
              </a:extLst>
            </p:cNvPr>
            <p:cNvSpPr/>
            <p:nvPr/>
          </p:nvSpPr>
          <p:spPr>
            <a:xfrm>
              <a:off x="9458544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4434A52D-8DF1-4898-8CE4-22D177E68F8F}"/>
                </a:ext>
              </a:extLst>
            </p:cNvPr>
            <p:cNvSpPr/>
            <p:nvPr/>
          </p:nvSpPr>
          <p:spPr>
            <a:xfrm>
              <a:off x="9964812" y="19499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5605090B-F831-455D-9C40-767CADCD93DF}"/>
                </a:ext>
              </a:extLst>
            </p:cNvPr>
            <p:cNvSpPr/>
            <p:nvPr/>
          </p:nvSpPr>
          <p:spPr>
            <a:xfrm>
              <a:off x="9964812" y="19507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E8BE161-A00A-4E5D-96FA-F504C94B92F9}"/>
                </a:ext>
              </a:extLst>
            </p:cNvPr>
            <p:cNvSpPr/>
            <p:nvPr/>
          </p:nvSpPr>
          <p:spPr>
            <a:xfrm>
              <a:off x="9975144" y="19543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7A2C6541-B5E3-4394-A3FF-32701A712922}"/>
                </a:ext>
              </a:extLst>
            </p:cNvPr>
            <p:cNvSpPr/>
            <p:nvPr/>
          </p:nvSpPr>
          <p:spPr>
            <a:xfrm>
              <a:off x="9458544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8911E36E-9588-4204-9FC1-21565A00E42E}"/>
                </a:ext>
              </a:extLst>
            </p:cNvPr>
            <p:cNvSpPr/>
            <p:nvPr/>
          </p:nvSpPr>
          <p:spPr>
            <a:xfrm>
              <a:off x="9975144" y="19558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15D71E94-FAAA-485F-8E28-949D6E376E27}"/>
                </a:ext>
              </a:extLst>
            </p:cNvPr>
            <p:cNvSpPr/>
            <p:nvPr/>
          </p:nvSpPr>
          <p:spPr>
            <a:xfrm>
              <a:off x="9975144" y="19566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851A3599-DB90-483C-B6C6-EDEEC2855E99}"/>
                </a:ext>
              </a:extLst>
            </p:cNvPr>
            <p:cNvSpPr/>
            <p:nvPr/>
          </p:nvSpPr>
          <p:spPr>
            <a:xfrm>
              <a:off x="9975144" y="19573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28A555D2-8E03-4322-906A-EF1E6A4855D4}"/>
                </a:ext>
              </a:extLst>
            </p:cNvPr>
            <p:cNvSpPr/>
            <p:nvPr/>
          </p:nvSpPr>
          <p:spPr>
            <a:xfrm>
              <a:off x="9458544" y="1526355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78C36FD9-A74D-451F-9ACD-9066E5C27914}"/>
                </a:ext>
              </a:extLst>
            </p:cNvPr>
            <p:cNvSpPr/>
            <p:nvPr/>
          </p:nvSpPr>
          <p:spPr>
            <a:xfrm>
              <a:off x="9969240" y="19462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A8BED8B5-3DFD-4573-A2EC-0678071A9927}"/>
                </a:ext>
              </a:extLst>
            </p:cNvPr>
            <p:cNvSpPr/>
            <p:nvPr/>
          </p:nvSpPr>
          <p:spPr>
            <a:xfrm>
              <a:off x="9968501" y="19484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54E99156-E344-4CAD-9955-11BB5817AF87}"/>
                </a:ext>
              </a:extLst>
            </p:cNvPr>
            <p:cNvSpPr/>
            <p:nvPr/>
          </p:nvSpPr>
          <p:spPr>
            <a:xfrm>
              <a:off x="9966288" y="19470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45354720-24AA-4B67-A555-2EFC61087ECD}"/>
                </a:ext>
              </a:extLst>
            </p:cNvPr>
            <p:cNvSpPr/>
            <p:nvPr/>
          </p:nvSpPr>
          <p:spPr>
            <a:xfrm>
              <a:off x="9968501" y="194849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CB783C79-46C1-47B7-BCD8-84CCF0AFB941}"/>
                </a:ext>
              </a:extLst>
            </p:cNvPr>
            <p:cNvSpPr/>
            <p:nvPr/>
          </p:nvSpPr>
          <p:spPr>
            <a:xfrm>
              <a:off x="9969977" y="19492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924C739C-A5B3-4874-AAFC-3AB2255950A8}"/>
                </a:ext>
              </a:extLst>
            </p:cNvPr>
            <p:cNvSpPr/>
            <p:nvPr/>
          </p:nvSpPr>
          <p:spPr>
            <a:xfrm>
              <a:off x="9969240" y="19499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948A1860-7EA0-4441-9268-36ED5F3FFCE1}"/>
                </a:ext>
              </a:extLst>
            </p:cNvPr>
            <p:cNvSpPr/>
            <p:nvPr/>
          </p:nvSpPr>
          <p:spPr>
            <a:xfrm>
              <a:off x="9967764" y="19477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201EC849-C420-4C3B-AA89-49E6C3BB39EE}"/>
                </a:ext>
              </a:extLst>
            </p:cNvPr>
            <p:cNvSpPr/>
            <p:nvPr/>
          </p:nvSpPr>
          <p:spPr>
            <a:xfrm>
              <a:off x="9968501" y="19492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F8C97DDA-3ECD-4A11-9441-75590E88BD20}"/>
                </a:ext>
              </a:extLst>
            </p:cNvPr>
            <p:cNvSpPr/>
            <p:nvPr/>
          </p:nvSpPr>
          <p:spPr>
            <a:xfrm>
              <a:off x="9964073" y="19462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1EDCE592-1FFF-4F24-AB0C-4667ABFE9EB1}"/>
                </a:ext>
              </a:extLst>
            </p:cNvPr>
            <p:cNvSpPr/>
            <p:nvPr/>
          </p:nvSpPr>
          <p:spPr>
            <a:xfrm>
              <a:off x="9964073" y="19462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9E6BF703-64DF-4741-9E5C-0E97F9E102F3}"/>
                </a:ext>
              </a:extLst>
            </p:cNvPr>
            <p:cNvSpPr/>
            <p:nvPr/>
          </p:nvSpPr>
          <p:spPr>
            <a:xfrm>
              <a:off x="9965549" y="19470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78F4720E-D4A0-41DF-B79F-64F2224942B5}"/>
                </a:ext>
              </a:extLst>
            </p:cNvPr>
            <p:cNvSpPr/>
            <p:nvPr/>
          </p:nvSpPr>
          <p:spPr>
            <a:xfrm>
              <a:off x="9964812" y="194775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91E7171C-2356-4F07-B3BB-5ADB44014DEE}"/>
                </a:ext>
              </a:extLst>
            </p:cNvPr>
            <p:cNvSpPr/>
            <p:nvPr/>
          </p:nvSpPr>
          <p:spPr>
            <a:xfrm>
              <a:off x="9964073" y="19462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EDFAF96A-FB81-4BC6-B0DC-64BBE753CF47}"/>
                </a:ext>
              </a:extLst>
            </p:cNvPr>
            <p:cNvSpPr/>
            <p:nvPr/>
          </p:nvSpPr>
          <p:spPr>
            <a:xfrm>
              <a:off x="9964073" y="19470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37B249DD-90B5-4C17-8617-C6E66DA0289A}"/>
                </a:ext>
              </a:extLst>
            </p:cNvPr>
            <p:cNvSpPr/>
            <p:nvPr/>
          </p:nvSpPr>
          <p:spPr>
            <a:xfrm>
              <a:off x="9975144" y="19492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1194D257-0E55-4BC3-A92E-94DEEED63C48}"/>
                </a:ext>
              </a:extLst>
            </p:cNvPr>
            <p:cNvSpPr/>
            <p:nvPr/>
          </p:nvSpPr>
          <p:spPr>
            <a:xfrm>
              <a:off x="9975144" y="19507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0E8523E7-4404-42C5-A673-C71F58774B8C}"/>
                </a:ext>
              </a:extLst>
            </p:cNvPr>
            <p:cNvSpPr/>
            <p:nvPr/>
          </p:nvSpPr>
          <p:spPr>
            <a:xfrm>
              <a:off x="9970716" y="194922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0 w 4427"/>
                <a:gd name="connsiteY1" fmla="*/ 0 h 73800"/>
                <a:gd name="connsiteX2" fmla="*/ 4428 w 4427"/>
                <a:gd name="connsiteY2" fmla="*/ 0 h 73800"/>
                <a:gd name="connsiteX3" fmla="*/ 4428 w 4427"/>
                <a:gd name="connsiteY3" fmla="*/ 0 h 73800"/>
                <a:gd name="connsiteX4" fmla="*/ 4428 w 44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0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6D8C3030-B2EA-4433-BDED-2239C48C6496}"/>
                </a:ext>
              </a:extLst>
            </p:cNvPr>
            <p:cNvSpPr/>
            <p:nvPr/>
          </p:nvSpPr>
          <p:spPr>
            <a:xfrm>
              <a:off x="9975144" y="195070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3F594189-E9EC-4CBF-A2EC-77B8F6A01689}"/>
                </a:ext>
              </a:extLst>
            </p:cNvPr>
            <p:cNvSpPr/>
            <p:nvPr/>
          </p:nvSpPr>
          <p:spPr>
            <a:xfrm>
              <a:off x="9975144" y="19514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9A916B3-12E3-4937-B015-49F58641AE7F}"/>
                </a:ext>
              </a:extLst>
            </p:cNvPr>
            <p:cNvSpPr/>
            <p:nvPr/>
          </p:nvSpPr>
          <p:spPr>
            <a:xfrm>
              <a:off x="9975144" y="19521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246D4CA6-A3BB-4D4D-A738-7DA11C0D5A8D}"/>
                </a:ext>
              </a:extLst>
            </p:cNvPr>
            <p:cNvSpPr/>
            <p:nvPr/>
          </p:nvSpPr>
          <p:spPr>
            <a:xfrm>
              <a:off x="9975144" y="194996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46CEB0F1-8982-4D01-B9E9-4A87B81E71B4}"/>
                </a:ext>
              </a:extLst>
            </p:cNvPr>
            <p:cNvSpPr/>
            <p:nvPr/>
          </p:nvSpPr>
          <p:spPr>
            <a:xfrm>
              <a:off x="9975144" y="19514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3B19B8EA-661B-42E5-A51B-C63CA0711B8A}"/>
                </a:ext>
              </a:extLst>
            </p:cNvPr>
            <p:cNvSpPr/>
            <p:nvPr/>
          </p:nvSpPr>
          <p:spPr>
            <a:xfrm>
              <a:off x="9975144" y="19521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68D4FD73-99C4-4BA6-9BA3-A979B83B970A}"/>
                </a:ext>
              </a:extLst>
            </p:cNvPr>
            <p:cNvSpPr/>
            <p:nvPr/>
          </p:nvSpPr>
          <p:spPr>
            <a:xfrm>
              <a:off x="9975144" y="19543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47A92668-0BE7-420A-8D7B-E32BA0C8E63B}"/>
                </a:ext>
              </a:extLst>
            </p:cNvPr>
            <p:cNvSpPr/>
            <p:nvPr/>
          </p:nvSpPr>
          <p:spPr>
            <a:xfrm>
              <a:off x="9975144" y="19551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786BB0F2-89C8-45F2-B23D-8E72F3BCB042}"/>
                </a:ext>
              </a:extLst>
            </p:cNvPr>
            <p:cNvSpPr/>
            <p:nvPr/>
          </p:nvSpPr>
          <p:spPr>
            <a:xfrm>
              <a:off x="9975144" y="19558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CE83219-708F-4CD5-B3C2-7D34F3DE86A3}"/>
                </a:ext>
              </a:extLst>
            </p:cNvPr>
            <p:cNvSpPr/>
            <p:nvPr/>
          </p:nvSpPr>
          <p:spPr>
            <a:xfrm>
              <a:off x="9975144" y="19521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537ABCAA-5007-46C2-9D51-EE62DA3AAA60}"/>
                </a:ext>
              </a:extLst>
            </p:cNvPr>
            <p:cNvSpPr/>
            <p:nvPr/>
          </p:nvSpPr>
          <p:spPr>
            <a:xfrm>
              <a:off x="9975144" y="19543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0B3694D3-02A5-4375-8F7F-D5CA1FB7EC23}"/>
                </a:ext>
              </a:extLst>
            </p:cNvPr>
            <p:cNvSpPr/>
            <p:nvPr/>
          </p:nvSpPr>
          <p:spPr>
            <a:xfrm>
              <a:off x="9975144" y="19543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851868B1-DB1B-4C48-96DF-5C425600BCBC}"/>
                </a:ext>
              </a:extLst>
            </p:cNvPr>
            <p:cNvSpPr/>
            <p:nvPr/>
          </p:nvSpPr>
          <p:spPr>
            <a:xfrm>
              <a:off x="9975144" y="19543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8859F605-BDF1-42A4-BDCD-B1E8AA212D0B}"/>
                </a:ext>
              </a:extLst>
            </p:cNvPr>
            <p:cNvSpPr/>
            <p:nvPr/>
          </p:nvSpPr>
          <p:spPr>
            <a:xfrm>
              <a:off x="9975144" y="19573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29CF0EC5-748F-4917-869F-20EB92CDBD1B}"/>
                </a:ext>
              </a:extLst>
            </p:cNvPr>
            <p:cNvSpPr/>
            <p:nvPr/>
          </p:nvSpPr>
          <p:spPr>
            <a:xfrm>
              <a:off x="9981047" y="19580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C6591880-3AB9-41D1-A0F9-BC08CA372B14}"/>
                </a:ext>
              </a:extLst>
            </p:cNvPr>
            <p:cNvSpPr/>
            <p:nvPr/>
          </p:nvSpPr>
          <p:spPr>
            <a:xfrm>
              <a:off x="9975144" y="19558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92C1C08B-F2F3-4059-AC9B-C533EEAE1000}"/>
                </a:ext>
              </a:extLst>
            </p:cNvPr>
            <p:cNvSpPr/>
            <p:nvPr/>
          </p:nvSpPr>
          <p:spPr>
            <a:xfrm>
              <a:off x="9975144" y="19580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C48057DD-4708-4909-B944-2AE19038BCAC}"/>
                </a:ext>
              </a:extLst>
            </p:cNvPr>
            <p:cNvSpPr/>
            <p:nvPr/>
          </p:nvSpPr>
          <p:spPr>
            <a:xfrm>
              <a:off x="9978834" y="19573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8B1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B6708152-6175-4C05-8927-5FC44B5237F9}"/>
                </a:ext>
              </a:extLst>
            </p:cNvPr>
            <p:cNvSpPr/>
            <p:nvPr/>
          </p:nvSpPr>
          <p:spPr>
            <a:xfrm>
              <a:off x="9975144" y="19580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7E0AE85B-DCAC-42BD-A685-CCBEFE797E72}"/>
                </a:ext>
              </a:extLst>
            </p:cNvPr>
            <p:cNvSpPr/>
            <p:nvPr/>
          </p:nvSpPr>
          <p:spPr>
            <a:xfrm>
              <a:off x="10048944" y="1916756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738 h 738"/>
                <a:gd name="connsiteX4" fmla="*/ 0 w 73800"/>
                <a:gd name="connsiteY4" fmla="*/ 738 h 738"/>
                <a:gd name="connsiteX5" fmla="*/ 0 w 73800"/>
                <a:gd name="connsiteY5" fmla="*/ 738 h 738"/>
                <a:gd name="connsiteX6" fmla="*/ 0 w 73800"/>
                <a:gd name="connsiteY6" fmla="*/ 738 h 738"/>
                <a:gd name="connsiteX7" fmla="*/ 0 w 73800"/>
                <a:gd name="connsiteY7" fmla="*/ 738 h 738"/>
                <a:gd name="connsiteX8" fmla="*/ 0 w 73800"/>
                <a:gd name="connsiteY8" fmla="*/ 738 h 738"/>
                <a:gd name="connsiteX9" fmla="*/ 0 w 73800"/>
                <a:gd name="connsiteY9" fmla="*/ 738 h 738"/>
                <a:gd name="connsiteX10" fmla="*/ 0 w 73800"/>
                <a:gd name="connsiteY10" fmla="*/ 738 h 738"/>
                <a:gd name="connsiteX11" fmla="*/ 0 w 73800"/>
                <a:gd name="connsiteY11" fmla="*/ 738 h 738"/>
                <a:gd name="connsiteX12" fmla="*/ 0 w 73800"/>
                <a:gd name="connsiteY12" fmla="*/ 738 h 738"/>
                <a:gd name="connsiteX13" fmla="*/ 0 w 73800"/>
                <a:gd name="connsiteY13" fmla="*/ 738 h 738"/>
                <a:gd name="connsiteX14" fmla="*/ 0 w 73800"/>
                <a:gd name="connsiteY14" fmla="*/ 738 h 738"/>
                <a:gd name="connsiteX15" fmla="*/ 0 w 73800"/>
                <a:gd name="connsiteY15" fmla="*/ 738 h 738"/>
                <a:gd name="connsiteX16" fmla="*/ 0 w 73800"/>
                <a:gd name="connsiteY16" fmla="*/ 0 h 738"/>
                <a:gd name="connsiteX17" fmla="*/ 0 w 73800"/>
                <a:gd name="connsiteY17" fmla="*/ 0 h 738"/>
                <a:gd name="connsiteX18" fmla="*/ 0 w 73800"/>
                <a:gd name="connsiteY18" fmla="*/ 0 h 738"/>
                <a:gd name="connsiteX19" fmla="*/ 0 w 73800"/>
                <a:gd name="connsiteY19" fmla="*/ 0 h 738"/>
                <a:gd name="connsiteX20" fmla="*/ 0 w 73800"/>
                <a:gd name="connsiteY20" fmla="*/ 0 h 738"/>
                <a:gd name="connsiteX21" fmla="*/ 0 w 73800"/>
                <a:gd name="connsiteY21" fmla="*/ 0 h 738"/>
                <a:gd name="connsiteX22" fmla="*/ 0 w 73800"/>
                <a:gd name="connsiteY22" fmla="*/ 0 h 738"/>
                <a:gd name="connsiteX23" fmla="*/ 0 w 73800"/>
                <a:gd name="connsiteY23" fmla="*/ 0 h 738"/>
                <a:gd name="connsiteX24" fmla="*/ 0 w 73800"/>
                <a:gd name="connsiteY24" fmla="*/ 0 h 738"/>
                <a:gd name="connsiteX25" fmla="*/ 0 w 73800"/>
                <a:gd name="connsiteY25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2000B3A0-A319-4EE9-8ACE-3D3E3678C5EC}"/>
                </a:ext>
              </a:extLst>
            </p:cNvPr>
            <p:cNvSpPr/>
            <p:nvPr/>
          </p:nvSpPr>
          <p:spPr>
            <a:xfrm>
              <a:off x="9774408" y="19388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4AE93DA6-9928-42FC-B49A-8C1F52184911}"/>
                </a:ext>
              </a:extLst>
            </p:cNvPr>
            <p:cNvSpPr/>
            <p:nvPr/>
          </p:nvSpPr>
          <p:spPr>
            <a:xfrm>
              <a:off x="9772932" y="19381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CE82431-2B85-403B-8D9D-004707FD2E63}"/>
                </a:ext>
              </a:extLst>
            </p:cNvPr>
            <p:cNvSpPr/>
            <p:nvPr/>
          </p:nvSpPr>
          <p:spPr>
            <a:xfrm>
              <a:off x="9772194" y="19381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FDD7068C-A986-4206-822C-3E5BEF8C7326}"/>
                </a:ext>
              </a:extLst>
            </p:cNvPr>
            <p:cNvSpPr/>
            <p:nvPr/>
          </p:nvSpPr>
          <p:spPr>
            <a:xfrm>
              <a:off x="9769979" y="19381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83DC915B-1E98-4A8E-BC27-BB7A30758DD0}"/>
                </a:ext>
              </a:extLst>
            </p:cNvPr>
            <p:cNvSpPr/>
            <p:nvPr/>
          </p:nvSpPr>
          <p:spPr>
            <a:xfrm>
              <a:off x="9777360" y="19388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795BC02E-1AAE-4854-89A1-92C9D0F64B69}"/>
                </a:ext>
              </a:extLst>
            </p:cNvPr>
            <p:cNvSpPr/>
            <p:nvPr/>
          </p:nvSpPr>
          <p:spPr>
            <a:xfrm>
              <a:off x="10048944" y="19388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4D36B737-31FB-4CAA-9A47-404BFE28E0D6}"/>
                </a:ext>
              </a:extLst>
            </p:cNvPr>
            <p:cNvSpPr/>
            <p:nvPr/>
          </p:nvSpPr>
          <p:spPr>
            <a:xfrm>
              <a:off x="10044516" y="19388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C1FC330F-A4AF-4B4C-B039-F7CAAE8B59B6}"/>
                </a:ext>
              </a:extLst>
            </p:cNvPr>
            <p:cNvSpPr/>
            <p:nvPr/>
          </p:nvSpPr>
          <p:spPr>
            <a:xfrm>
              <a:off x="10043777" y="19381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  <a:gd name="connsiteX9" fmla="*/ 0 w 73800"/>
                <a:gd name="connsiteY9" fmla="*/ 0 h 73800"/>
                <a:gd name="connsiteX10" fmla="*/ 0 w 73800"/>
                <a:gd name="connsiteY10" fmla="*/ 0 h 73800"/>
                <a:gd name="connsiteX11" fmla="*/ 0 w 73800"/>
                <a:gd name="connsiteY1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C1F2CD14-0816-47BE-A534-347867F022CD}"/>
                </a:ext>
              </a:extLst>
            </p:cNvPr>
            <p:cNvSpPr/>
            <p:nvPr/>
          </p:nvSpPr>
          <p:spPr>
            <a:xfrm>
              <a:off x="10041564" y="19381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29DEA2DE-4529-499D-BD4B-F8111F635CA1}"/>
                </a:ext>
              </a:extLst>
            </p:cNvPr>
            <p:cNvSpPr/>
            <p:nvPr/>
          </p:nvSpPr>
          <p:spPr>
            <a:xfrm>
              <a:off x="10048944" y="19388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  <a:gd name="connsiteX6" fmla="*/ 0 w 73800"/>
                <a:gd name="connsiteY6" fmla="*/ 0 h 73800"/>
                <a:gd name="connsiteX7" fmla="*/ 0 w 73800"/>
                <a:gd name="connsiteY7" fmla="*/ 0 h 73800"/>
                <a:gd name="connsiteX8" fmla="*/ 0 w 73800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9" name="Group 1038">
            <a:extLst>
              <a:ext uri="{FF2B5EF4-FFF2-40B4-BE49-F238E27FC236}">
                <a16:creationId xmlns:a16="http://schemas.microsoft.com/office/drawing/2014/main" id="{1C9B2368-FEF7-448D-B501-4F5E814FED82}"/>
              </a:ext>
            </a:extLst>
          </p:cNvPr>
          <p:cNvGrpSpPr/>
          <p:nvPr/>
        </p:nvGrpSpPr>
        <p:grpSpPr>
          <a:xfrm>
            <a:off x="799610" y="3259760"/>
            <a:ext cx="1568988" cy="915119"/>
            <a:chOff x="799610" y="3259760"/>
            <a:chExt cx="1568988" cy="915119"/>
          </a:xfrm>
        </p:grpSpPr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D213FF93-00A0-48C9-8533-00183DF66F93}"/>
                </a:ext>
              </a:extLst>
            </p:cNvPr>
            <p:cNvSpPr/>
            <p:nvPr/>
          </p:nvSpPr>
          <p:spPr>
            <a:xfrm>
              <a:off x="799610" y="3259760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597780 w 1568988"/>
                <a:gd name="connsiteY4" fmla="*/ 819180 h 915119"/>
                <a:gd name="connsiteX5" fmla="*/ 69372 w 1568988"/>
                <a:gd name="connsiteY5" fmla="*/ 819180 h 915119"/>
                <a:gd name="connsiteX6" fmla="*/ 69372 w 1568988"/>
                <a:gd name="connsiteY6" fmla="*/ 95940 h 915119"/>
                <a:gd name="connsiteX7" fmla="*/ 597780 w 1568988"/>
                <a:gd name="connsiteY7" fmla="*/ 95940 h 915119"/>
                <a:gd name="connsiteX8" fmla="*/ 1499616 w 1568988"/>
                <a:gd name="connsiteY8" fmla="*/ 819180 h 915119"/>
                <a:gd name="connsiteX9" fmla="*/ 664200 w 1568988"/>
                <a:gd name="connsiteY9" fmla="*/ 819180 h 915119"/>
                <a:gd name="connsiteX10" fmla="*/ 664200 w 1568988"/>
                <a:gd name="connsiteY10" fmla="*/ 95940 h 915119"/>
                <a:gd name="connsiteX11" fmla="*/ 1499616 w 1568988"/>
                <a:gd name="connsiteY11" fmla="*/ 9594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597780" y="819180"/>
                  </a:moveTo>
                  <a:lnTo>
                    <a:pt x="69372" y="819180"/>
                  </a:lnTo>
                  <a:lnTo>
                    <a:pt x="69372" y="95940"/>
                  </a:lnTo>
                  <a:lnTo>
                    <a:pt x="597780" y="95940"/>
                  </a:lnTo>
                  <a:close/>
                  <a:moveTo>
                    <a:pt x="1499616" y="819180"/>
                  </a:moveTo>
                  <a:lnTo>
                    <a:pt x="664200" y="819180"/>
                  </a:lnTo>
                  <a:lnTo>
                    <a:pt x="664200" y="95940"/>
                  </a:lnTo>
                  <a:lnTo>
                    <a:pt x="1499616" y="9594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0333EA4C-FB64-4175-B4A6-D5B9E2D1078E}"/>
                </a:ext>
              </a:extLst>
            </p:cNvPr>
            <p:cNvSpPr/>
            <p:nvPr/>
          </p:nvSpPr>
          <p:spPr>
            <a:xfrm>
              <a:off x="1131710" y="3355700"/>
              <a:ext cx="265680" cy="723240"/>
            </a:xfrm>
            <a:custGeom>
              <a:avLst/>
              <a:gdLst>
                <a:gd name="connsiteX0" fmla="*/ 0 w 265680"/>
                <a:gd name="connsiteY0" fmla="*/ 0 h 723240"/>
                <a:gd name="connsiteX1" fmla="*/ 265680 w 265680"/>
                <a:gd name="connsiteY1" fmla="*/ 0 h 723240"/>
                <a:gd name="connsiteX2" fmla="*/ 265680 w 265680"/>
                <a:gd name="connsiteY2" fmla="*/ 723240 h 723240"/>
                <a:gd name="connsiteX3" fmla="*/ 0 w 265680"/>
                <a:gd name="connsiteY3" fmla="*/ 723240 h 723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680" h="723240">
                  <a:moveTo>
                    <a:pt x="0" y="0"/>
                  </a:moveTo>
                  <a:lnTo>
                    <a:pt x="265680" y="0"/>
                  </a:lnTo>
                  <a:lnTo>
                    <a:pt x="265680" y="723240"/>
                  </a:lnTo>
                  <a:lnTo>
                    <a:pt x="0" y="723240"/>
                  </a:lnTo>
                  <a:close/>
                </a:path>
              </a:pathLst>
            </a:custGeom>
            <a:solidFill>
              <a:srgbClr val="FF5B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B0325D4C-C07D-44E8-99F3-C7B32AAFBC14}"/>
                </a:ext>
              </a:extLst>
            </p:cNvPr>
            <p:cNvSpPr/>
            <p:nvPr/>
          </p:nvSpPr>
          <p:spPr>
            <a:xfrm>
              <a:off x="868981" y="3355699"/>
              <a:ext cx="262728" cy="723240"/>
            </a:xfrm>
            <a:custGeom>
              <a:avLst/>
              <a:gdLst>
                <a:gd name="connsiteX0" fmla="*/ 261990 w 262728"/>
                <a:gd name="connsiteY0" fmla="*/ 0 h 723240"/>
                <a:gd name="connsiteX1" fmla="*/ 0 w 262728"/>
                <a:gd name="connsiteY1" fmla="*/ 0 h 723240"/>
                <a:gd name="connsiteX2" fmla="*/ 0 w 262728"/>
                <a:gd name="connsiteY2" fmla="*/ 723240 h 723240"/>
                <a:gd name="connsiteX3" fmla="*/ 262728 w 262728"/>
                <a:gd name="connsiteY3" fmla="*/ 723240 h 723240"/>
                <a:gd name="connsiteX4" fmla="*/ 262728 w 262728"/>
                <a:gd name="connsiteY4" fmla="*/ 723240 h 723240"/>
                <a:gd name="connsiteX5" fmla="*/ 262728 w 262728"/>
                <a:gd name="connsiteY5" fmla="*/ 0 h 723240"/>
                <a:gd name="connsiteX6" fmla="*/ 261990 w 262728"/>
                <a:gd name="connsiteY6" fmla="*/ 0 h 723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2728" h="723240">
                  <a:moveTo>
                    <a:pt x="261990" y="0"/>
                  </a:moveTo>
                  <a:lnTo>
                    <a:pt x="0" y="0"/>
                  </a:lnTo>
                  <a:lnTo>
                    <a:pt x="0" y="723240"/>
                  </a:lnTo>
                  <a:lnTo>
                    <a:pt x="262728" y="723240"/>
                  </a:lnTo>
                  <a:lnTo>
                    <a:pt x="262728" y="723240"/>
                  </a:lnTo>
                  <a:lnTo>
                    <a:pt x="262728" y="0"/>
                  </a:lnTo>
                  <a:lnTo>
                    <a:pt x="261990" y="0"/>
                  </a:lnTo>
                  <a:close/>
                </a:path>
              </a:pathLst>
            </a:custGeom>
            <a:solidFill>
              <a:srgbClr val="00564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8247844E-E15D-4CA6-B2F6-E4F5599E9F32}"/>
                </a:ext>
              </a:extLst>
            </p:cNvPr>
            <p:cNvSpPr/>
            <p:nvPr/>
          </p:nvSpPr>
          <p:spPr>
            <a:xfrm>
              <a:off x="1463810" y="3355699"/>
              <a:ext cx="835415" cy="723240"/>
            </a:xfrm>
            <a:custGeom>
              <a:avLst/>
              <a:gdLst>
                <a:gd name="connsiteX0" fmla="*/ 0 w 835415"/>
                <a:gd name="connsiteY0" fmla="*/ 723240 h 723240"/>
                <a:gd name="connsiteX1" fmla="*/ 835416 w 835415"/>
                <a:gd name="connsiteY1" fmla="*/ 723240 h 723240"/>
                <a:gd name="connsiteX2" fmla="*/ 835416 w 835415"/>
                <a:gd name="connsiteY2" fmla="*/ 0 h 723240"/>
                <a:gd name="connsiteX3" fmla="*/ 0 w 835415"/>
                <a:gd name="connsiteY3" fmla="*/ 0 h 723240"/>
                <a:gd name="connsiteX4" fmla="*/ 81180 w 835415"/>
                <a:gd name="connsiteY4" fmla="*/ 45756 h 723240"/>
                <a:gd name="connsiteX5" fmla="*/ 105534 w 835415"/>
                <a:gd name="connsiteY5" fmla="*/ 90774 h 723240"/>
                <a:gd name="connsiteX6" fmla="*/ 115866 w 835415"/>
                <a:gd name="connsiteY6" fmla="*/ 113652 h 723240"/>
                <a:gd name="connsiteX7" fmla="*/ 89298 w 835415"/>
                <a:gd name="connsiteY7" fmla="*/ 109224 h 723240"/>
                <a:gd name="connsiteX8" fmla="*/ 32472 w 835415"/>
                <a:gd name="connsiteY8" fmla="*/ 87822 h 723240"/>
                <a:gd name="connsiteX9" fmla="*/ 37638 w 835415"/>
                <a:gd name="connsiteY9" fmla="*/ 51660 h 723240"/>
                <a:gd name="connsiteX10" fmla="*/ 25092 w 835415"/>
                <a:gd name="connsiteY10" fmla="*/ 34686 h 723240"/>
                <a:gd name="connsiteX11" fmla="*/ 19926 w 835415"/>
                <a:gd name="connsiteY11" fmla="*/ 30996 h 723240"/>
                <a:gd name="connsiteX12" fmla="*/ 24354 w 835415"/>
                <a:gd name="connsiteY12" fmla="*/ 26568 h 723240"/>
                <a:gd name="connsiteX13" fmla="*/ 45018 w 835415"/>
                <a:gd name="connsiteY13" fmla="*/ 45018 h 723240"/>
                <a:gd name="connsiteX14" fmla="*/ 81180 w 835415"/>
                <a:gd name="connsiteY14" fmla="*/ 45756 h 723240"/>
                <a:gd name="connsiteX15" fmla="*/ 81180 w 835415"/>
                <a:gd name="connsiteY15" fmla="*/ 689292 h 723240"/>
                <a:gd name="connsiteX16" fmla="*/ 47232 w 835415"/>
                <a:gd name="connsiteY16" fmla="*/ 684126 h 723240"/>
                <a:gd name="connsiteX17" fmla="*/ 30258 w 835415"/>
                <a:gd name="connsiteY17" fmla="*/ 696672 h 723240"/>
                <a:gd name="connsiteX18" fmla="*/ 25830 w 835415"/>
                <a:gd name="connsiteY18" fmla="*/ 701838 h 723240"/>
                <a:gd name="connsiteX19" fmla="*/ 22140 w 835415"/>
                <a:gd name="connsiteY19" fmla="*/ 697410 h 723240"/>
                <a:gd name="connsiteX20" fmla="*/ 41328 w 835415"/>
                <a:gd name="connsiteY20" fmla="*/ 676746 h 723240"/>
                <a:gd name="connsiteX21" fmla="*/ 34686 w 835415"/>
                <a:gd name="connsiteY21" fmla="*/ 661248 h 723240"/>
                <a:gd name="connsiteX22" fmla="*/ 42066 w 835415"/>
                <a:gd name="connsiteY22" fmla="*/ 642060 h 723240"/>
                <a:gd name="connsiteX23" fmla="*/ 87822 w 835415"/>
                <a:gd name="connsiteY23" fmla="*/ 617706 h 723240"/>
                <a:gd name="connsiteX24" fmla="*/ 108486 w 835415"/>
                <a:gd name="connsiteY24" fmla="*/ 607374 h 723240"/>
                <a:gd name="connsiteX25" fmla="*/ 108486 w 835415"/>
                <a:gd name="connsiteY25" fmla="*/ 607374 h 723240"/>
                <a:gd name="connsiteX26" fmla="*/ 102582 w 835415"/>
                <a:gd name="connsiteY26" fmla="*/ 635418 h 723240"/>
                <a:gd name="connsiteX27" fmla="*/ 84132 w 835415"/>
                <a:gd name="connsiteY27" fmla="*/ 689292 h 723240"/>
                <a:gd name="connsiteX28" fmla="*/ 111438 w 835415"/>
                <a:gd name="connsiteY28" fmla="*/ 605898 h 723240"/>
                <a:gd name="connsiteX29" fmla="*/ 111438 w 835415"/>
                <a:gd name="connsiteY29" fmla="*/ 605898 h 723240"/>
                <a:gd name="connsiteX30" fmla="*/ 111438 w 835415"/>
                <a:gd name="connsiteY30" fmla="*/ 605898 h 723240"/>
                <a:gd name="connsiteX31" fmla="*/ 185238 w 835415"/>
                <a:gd name="connsiteY31" fmla="*/ 509220 h 723240"/>
                <a:gd name="connsiteX32" fmla="*/ 185238 w 835415"/>
                <a:gd name="connsiteY32" fmla="*/ 515862 h 723240"/>
                <a:gd name="connsiteX33" fmla="*/ 198522 w 835415"/>
                <a:gd name="connsiteY33" fmla="*/ 525456 h 723240"/>
                <a:gd name="connsiteX34" fmla="*/ 184500 w 835415"/>
                <a:gd name="connsiteY34" fmla="*/ 525456 h 723240"/>
                <a:gd name="connsiteX35" fmla="*/ 180810 w 835415"/>
                <a:gd name="connsiteY35" fmla="*/ 539478 h 723240"/>
                <a:gd name="connsiteX36" fmla="*/ 174168 w 835415"/>
                <a:gd name="connsiteY36" fmla="*/ 527670 h 723240"/>
                <a:gd name="connsiteX37" fmla="*/ 161622 w 835415"/>
                <a:gd name="connsiteY37" fmla="*/ 527670 h 723240"/>
                <a:gd name="connsiteX38" fmla="*/ 175644 w 835415"/>
                <a:gd name="connsiteY38" fmla="*/ 509958 h 723240"/>
                <a:gd name="connsiteX39" fmla="*/ 146124 w 835415"/>
                <a:gd name="connsiteY39" fmla="*/ 486342 h 723240"/>
                <a:gd name="connsiteX40" fmla="*/ 157194 w 835415"/>
                <a:gd name="connsiteY40" fmla="*/ 503316 h 723240"/>
                <a:gd name="connsiteX41" fmla="*/ 171755 w 835415"/>
                <a:gd name="connsiteY41" fmla="*/ 493183 h 723240"/>
                <a:gd name="connsiteX42" fmla="*/ 171954 w 835415"/>
                <a:gd name="connsiteY42" fmla="*/ 490770 h 723240"/>
                <a:gd name="connsiteX43" fmla="*/ 170972 w 835415"/>
                <a:gd name="connsiteY43" fmla="*/ 468874 h 723240"/>
                <a:gd name="connsiteX44" fmla="*/ 171954 w 835415"/>
                <a:gd name="connsiteY44" fmla="*/ 467892 h 723240"/>
                <a:gd name="connsiteX45" fmla="*/ 144648 w 835415"/>
                <a:gd name="connsiteY45" fmla="*/ 447228 h 723240"/>
                <a:gd name="connsiteX46" fmla="*/ 163098 w 835415"/>
                <a:gd name="connsiteY46" fmla="*/ 458298 h 723240"/>
                <a:gd name="connsiteX47" fmla="*/ 188928 w 835415"/>
                <a:gd name="connsiteY47" fmla="*/ 458298 h 723240"/>
                <a:gd name="connsiteX48" fmla="*/ 207378 w 835415"/>
                <a:gd name="connsiteY48" fmla="*/ 449442 h 723240"/>
                <a:gd name="connsiteX49" fmla="*/ 183024 w 835415"/>
                <a:gd name="connsiteY49" fmla="*/ 467892 h 723240"/>
                <a:gd name="connsiteX50" fmla="*/ 183024 w 835415"/>
                <a:gd name="connsiteY50" fmla="*/ 493722 h 723240"/>
                <a:gd name="connsiteX51" fmla="*/ 196308 w 835415"/>
                <a:gd name="connsiteY51" fmla="*/ 504054 h 723240"/>
                <a:gd name="connsiteX52" fmla="*/ 182286 w 835415"/>
                <a:gd name="connsiteY52" fmla="*/ 509220 h 723240"/>
                <a:gd name="connsiteX53" fmla="*/ 173430 w 835415"/>
                <a:gd name="connsiteY53" fmla="*/ 420660 h 723240"/>
                <a:gd name="connsiteX54" fmla="*/ 173430 w 835415"/>
                <a:gd name="connsiteY54" fmla="*/ 420660 h 723240"/>
                <a:gd name="connsiteX55" fmla="*/ 146124 w 835415"/>
                <a:gd name="connsiteY55" fmla="*/ 412542 h 723240"/>
                <a:gd name="connsiteX56" fmla="*/ 152028 w 835415"/>
                <a:gd name="connsiteY56" fmla="*/ 412542 h 723240"/>
                <a:gd name="connsiteX57" fmla="*/ 160884 w 835415"/>
                <a:gd name="connsiteY57" fmla="*/ 412542 h 723240"/>
                <a:gd name="connsiteX58" fmla="*/ 172692 w 835415"/>
                <a:gd name="connsiteY58" fmla="*/ 412542 h 723240"/>
                <a:gd name="connsiteX59" fmla="*/ 183762 w 835415"/>
                <a:gd name="connsiteY59" fmla="*/ 412542 h 723240"/>
                <a:gd name="connsiteX60" fmla="*/ 194094 w 835415"/>
                <a:gd name="connsiteY60" fmla="*/ 412542 h 723240"/>
                <a:gd name="connsiteX61" fmla="*/ 200736 w 835415"/>
                <a:gd name="connsiteY61" fmla="*/ 412542 h 723240"/>
                <a:gd name="connsiteX62" fmla="*/ 173430 w 835415"/>
                <a:gd name="connsiteY62" fmla="*/ 420660 h 723240"/>
                <a:gd name="connsiteX63" fmla="*/ 199260 w 835415"/>
                <a:gd name="connsiteY63" fmla="*/ 420660 h 723240"/>
                <a:gd name="connsiteX64" fmla="*/ 171216 w 835415"/>
                <a:gd name="connsiteY64" fmla="*/ 430254 h 723240"/>
                <a:gd name="connsiteX65" fmla="*/ 171216 w 835415"/>
                <a:gd name="connsiteY65" fmla="*/ 430254 h 723240"/>
                <a:gd name="connsiteX66" fmla="*/ 147600 w 835415"/>
                <a:gd name="connsiteY66" fmla="*/ 425826 h 723240"/>
                <a:gd name="connsiteX67" fmla="*/ 147600 w 835415"/>
                <a:gd name="connsiteY67" fmla="*/ 425826 h 723240"/>
                <a:gd name="connsiteX68" fmla="*/ 152028 w 835415"/>
                <a:gd name="connsiteY68" fmla="*/ 425826 h 723240"/>
                <a:gd name="connsiteX69" fmla="*/ 158670 w 835415"/>
                <a:gd name="connsiteY69" fmla="*/ 425826 h 723240"/>
                <a:gd name="connsiteX70" fmla="*/ 170478 w 835415"/>
                <a:gd name="connsiteY70" fmla="*/ 425826 h 723240"/>
                <a:gd name="connsiteX71" fmla="*/ 184500 w 835415"/>
                <a:gd name="connsiteY71" fmla="*/ 425826 h 723240"/>
                <a:gd name="connsiteX72" fmla="*/ 194832 w 835415"/>
                <a:gd name="connsiteY72" fmla="*/ 425826 h 723240"/>
                <a:gd name="connsiteX73" fmla="*/ 199260 w 835415"/>
                <a:gd name="connsiteY73" fmla="*/ 420660 h 723240"/>
                <a:gd name="connsiteX74" fmla="*/ 155718 w 835415"/>
                <a:gd name="connsiteY74" fmla="*/ 433944 h 723240"/>
                <a:gd name="connsiteX75" fmla="*/ 174168 w 835415"/>
                <a:gd name="connsiteY75" fmla="*/ 433944 h 723240"/>
                <a:gd name="connsiteX76" fmla="*/ 188928 w 835415"/>
                <a:gd name="connsiteY76" fmla="*/ 433944 h 723240"/>
                <a:gd name="connsiteX77" fmla="*/ 197784 w 835415"/>
                <a:gd name="connsiteY77" fmla="*/ 433944 h 723240"/>
                <a:gd name="connsiteX78" fmla="*/ 197784 w 835415"/>
                <a:gd name="connsiteY78" fmla="*/ 433944 h 723240"/>
                <a:gd name="connsiteX79" fmla="*/ 171216 w 835415"/>
                <a:gd name="connsiteY79" fmla="*/ 443538 h 723240"/>
                <a:gd name="connsiteX80" fmla="*/ 164574 w 835415"/>
                <a:gd name="connsiteY80" fmla="*/ 443538 h 723240"/>
                <a:gd name="connsiteX81" fmla="*/ 143910 w 835415"/>
                <a:gd name="connsiteY81" fmla="*/ 437634 h 723240"/>
                <a:gd name="connsiteX82" fmla="*/ 155718 w 835415"/>
                <a:gd name="connsiteY82" fmla="*/ 435420 h 723240"/>
                <a:gd name="connsiteX83" fmla="*/ 171954 w 835415"/>
                <a:gd name="connsiteY83" fmla="*/ 400734 h 723240"/>
                <a:gd name="connsiteX84" fmla="*/ 171954 w 835415"/>
                <a:gd name="connsiteY84" fmla="*/ 400734 h 723240"/>
                <a:gd name="connsiteX85" fmla="*/ 144648 w 835415"/>
                <a:gd name="connsiteY85" fmla="*/ 394830 h 723240"/>
                <a:gd name="connsiteX86" fmla="*/ 144648 w 835415"/>
                <a:gd name="connsiteY86" fmla="*/ 394830 h 723240"/>
                <a:gd name="connsiteX87" fmla="*/ 160146 w 835415"/>
                <a:gd name="connsiteY87" fmla="*/ 394830 h 723240"/>
                <a:gd name="connsiteX88" fmla="*/ 175644 w 835415"/>
                <a:gd name="connsiteY88" fmla="*/ 394830 h 723240"/>
                <a:gd name="connsiteX89" fmla="*/ 189666 w 835415"/>
                <a:gd name="connsiteY89" fmla="*/ 394830 h 723240"/>
                <a:gd name="connsiteX90" fmla="*/ 202212 w 835415"/>
                <a:gd name="connsiteY90" fmla="*/ 394830 h 723240"/>
                <a:gd name="connsiteX91" fmla="*/ 202212 w 835415"/>
                <a:gd name="connsiteY91" fmla="*/ 394830 h 723240"/>
                <a:gd name="connsiteX92" fmla="*/ 171954 w 835415"/>
                <a:gd name="connsiteY92" fmla="*/ 402210 h 723240"/>
                <a:gd name="connsiteX93" fmla="*/ 230994 w 835415"/>
                <a:gd name="connsiteY93" fmla="*/ 462726 h 723240"/>
                <a:gd name="connsiteX94" fmla="*/ 230994 w 835415"/>
                <a:gd name="connsiteY94" fmla="*/ 462726 h 723240"/>
                <a:gd name="connsiteX95" fmla="*/ 230994 w 835415"/>
                <a:gd name="connsiteY95" fmla="*/ 473796 h 723240"/>
                <a:gd name="connsiteX96" fmla="*/ 210330 w 835415"/>
                <a:gd name="connsiteY96" fmla="*/ 467154 h 723240"/>
                <a:gd name="connsiteX97" fmla="*/ 216972 w 835415"/>
                <a:gd name="connsiteY97" fmla="*/ 457560 h 723240"/>
                <a:gd name="connsiteX98" fmla="*/ 216972 w 835415"/>
                <a:gd name="connsiteY98" fmla="*/ 450180 h 723240"/>
                <a:gd name="connsiteX99" fmla="*/ 205164 w 835415"/>
                <a:gd name="connsiteY99" fmla="*/ 427302 h 723240"/>
                <a:gd name="connsiteX100" fmla="*/ 205164 w 835415"/>
                <a:gd name="connsiteY100" fmla="*/ 427302 h 723240"/>
                <a:gd name="connsiteX101" fmla="*/ 211068 w 835415"/>
                <a:gd name="connsiteY101" fmla="*/ 422136 h 723240"/>
                <a:gd name="connsiteX102" fmla="*/ 211068 w 835415"/>
                <a:gd name="connsiteY102" fmla="*/ 416232 h 723240"/>
                <a:gd name="connsiteX103" fmla="*/ 211068 w 835415"/>
                <a:gd name="connsiteY103" fmla="*/ 416232 h 723240"/>
                <a:gd name="connsiteX104" fmla="*/ 211068 w 835415"/>
                <a:gd name="connsiteY104" fmla="*/ 416232 h 723240"/>
                <a:gd name="connsiteX105" fmla="*/ 216234 w 835415"/>
                <a:gd name="connsiteY105" fmla="*/ 411804 h 723240"/>
                <a:gd name="connsiteX106" fmla="*/ 216234 w 835415"/>
                <a:gd name="connsiteY106" fmla="*/ 405900 h 723240"/>
                <a:gd name="connsiteX107" fmla="*/ 216234 w 835415"/>
                <a:gd name="connsiteY107" fmla="*/ 405900 h 723240"/>
                <a:gd name="connsiteX108" fmla="*/ 220662 w 835415"/>
                <a:gd name="connsiteY108" fmla="*/ 405900 h 723240"/>
                <a:gd name="connsiteX109" fmla="*/ 220662 w 835415"/>
                <a:gd name="connsiteY109" fmla="*/ 397782 h 723240"/>
                <a:gd name="connsiteX110" fmla="*/ 220662 w 835415"/>
                <a:gd name="connsiteY110" fmla="*/ 397782 h 723240"/>
                <a:gd name="connsiteX111" fmla="*/ 225828 w 835415"/>
                <a:gd name="connsiteY111" fmla="*/ 391878 h 723240"/>
                <a:gd name="connsiteX112" fmla="*/ 264204 w 835415"/>
                <a:gd name="connsiteY112" fmla="*/ 424350 h 723240"/>
                <a:gd name="connsiteX113" fmla="*/ 278964 w 835415"/>
                <a:gd name="connsiteY113" fmla="*/ 452394 h 723240"/>
                <a:gd name="connsiteX114" fmla="*/ 304056 w 835415"/>
                <a:gd name="connsiteY114" fmla="*/ 489294 h 723240"/>
                <a:gd name="connsiteX115" fmla="*/ 287458 w 835415"/>
                <a:gd name="connsiteY115" fmla="*/ 505163 h 723240"/>
                <a:gd name="connsiteX116" fmla="*/ 281916 w 835415"/>
                <a:gd name="connsiteY116" fmla="*/ 504054 h 723240"/>
                <a:gd name="connsiteX117" fmla="*/ 250182 w 835415"/>
                <a:gd name="connsiteY117" fmla="*/ 479700 h 723240"/>
                <a:gd name="connsiteX118" fmla="*/ 202212 w 835415"/>
                <a:gd name="connsiteY118" fmla="*/ 425088 h 723240"/>
                <a:gd name="connsiteX119" fmla="*/ 202212 w 835415"/>
                <a:gd name="connsiteY119" fmla="*/ 425088 h 723240"/>
                <a:gd name="connsiteX120" fmla="*/ 470844 w 835415"/>
                <a:gd name="connsiteY120" fmla="*/ 580068 h 723240"/>
                <a:gd name="connsiteX121" fmla="*/ 470844 w 835415"/>
                <a:gd name="connsiteY121" fmla="*/ 580068 h 723240"/>
                <a:gd name="connsiteX122" fmla="*/ 605160 w 835415"/>
                <a:gd name="connsiteY122" fmla="*/ 499626 h 723240"/>
                <a:gd name="connsiteX123" fmla="*/ 605160 w 835415"/>
                <a:gd name="connsiteY123" fmla="*/ 499626 h 723240"/>
                <a:gd name="connsiteX124" fmla="*/ 512172 w 835415"/>
                <a:gd name="connsiteY124" fmla="*/ 583758 h 723240"/>
                <a:gd name="connsiteX125" fmla="*/ 512172 w 835415"/>
                <a:gd name="connsiteY125" fmla="*/ 580068 h 723240"/>
                <a:gd name="connsiteX126" fmla="*/ 512172 w 835415"/>
                <a:gd name="connsiteY126" fmla="*/ 583758 h 723240"/>
                <a:gd name="connsiteX127" fmla="*/ 516600 w 835415"/>
                <a:gd name="connsiteY127" fmla="*/ 575640 h 723240"/>
                <a:gd name="connsiteX128" fmla="*/ 520290 w 835415"/>
                <a:gd name="connsiteY128" fmla="*/ 568260 h 723240"/>
                <a:gd name="connsiteX129" fmla="*/ 520290 w 835415"/>
                <a:gd name="connsiteY129" fmla="*/ 568260 h 723240"/>
                <a:gd name="connsiteX130" fmla="*/ 520290 w 835415"/>
                <a:gd name="connsiteY130" fmla="*/ 568260 h 723240"/>
                <a:gd name="connsiteX131" fmla="*/ 520290 w 835415"/>
                <a:gd name="connsiteY131" fmla="*/ 568260 h 723240"/>
                <a:gd name="connsiteX132" fmla="*/ 520290 w 835415"/>
                <a:gd name="connsiteY132" fmla="*/ 568260 h 723240"/>
                <a:gd name="connsiteX133" fmla="*/ 520290 w 835415"/>
                <a:gd name="connsiteY133" fmla="*/ 573426 h 723240"/>
                <a:gd name="connsiteX134" fmla="*/ 516600 w 835415"/>
                <a:gd name="connsiteY134" fmla="*/ 568260 h 723240"/>
                <a:gd name="connsiteX135" fmla="*/ 505530 w 835415"/>
                <a:gd name="connsiteY135" fmla="*/ 583020 h 723240"/>
                <a:gd name="connsiteX136" fmla="*/ 487818 w 835415"/>
                <a:gd name="connsiteY136" fmla="*/ 583020 h 723240"/>
                <a:gd name="connsiteX137" fmla="*/ 493722 w 835415"/>
                <a:gd name="connsiteY137" fmla="*/ 574164 h 723240"/>
                <a:gd name="connsiteX138" fmla="*/ 504792 w 835415"/>
                <a:gd name="connsiteY138" fmla="*/ 568260 h 723240"/>
                <a:gd name="connsiteX139" fmla="*/ 504792 w 835415"/>
                <a:gd name="connsiteY139" fmla="*/ 568260 h 723240"/>
                <a:gd name="connsiteX140" fmla="*/ 473058 w 835415"/>
                <a:gd name="connsiteY140" fmla="*/ 588186 h 723240"/>
                <a:gd name="connsiteX141" fmla="*/ 498150 w 835415"/>
                <a:gd name="connsiteY141" fmla="*/ 560142 h 723240"/>
                <a:gd name="connsiteX142" fmla="*/ 518076 w 835415"/>
                <a:gd name="connsiteY142" fmla="*/ 563832 h 723240"/>
                <a:gd name="connsiteX143" fmla="*/ 518076 w 835415"/>
                <a:gd name="connsiteY143" fmla="*/ 563832 h 723240"/>
                <a:gd name="connsiteX144" fmla="*/ 518076 w 835415"/>
                <a:gd name="connsiteY144" fmla="*/ 556452 h 723240"/>
                <a:gd name="connsiteX145" fmla="*/ 518076 w 835415"/>
                <a:gd name="connsiteY145" fmla="*/ 513648 h 723240"/>
                <a:gd name="connsiteX146" fmla="*/ 516600 w 835415"/>
                <a:gd name="connsiteY146" fmla="*/ 499626 h 723240"/>
                <a:gd name="connsiteX147" fmla="*/ 498888 w 835415"/>
                <a:gd name="connsiteY147" fmla="*/ 461250 h 723240"/>
                <a:gd name="connsiteX148" fmla="*/ 557190 w 835415"/>
                <a:gd name="connsiteY148" fmla="*/ 432468 h 723240"/>
                <a:gd name="connsiteX149" fmla="*/ 585972 w 835415"/>
                <a:gd name="connsiteY149" fmla="*/ 453132 h 723240"/>
                <a:gd name="connsiteX150" fmla="*/ 575640 w 835415"/>
                <a:gd name="connsiteY150" fmla="*/ 501102 h 723240"/>
                <a:gd name="connsiteX151" fmla="*/ 575640 w 835415"/>
                <a:gd name="connsiteY151" fmla="*/ 507006 h 723240"/>
                <a:gd name="connsiteX152" fmla="*/ 575640 w 835415"/>
                <a:gd name="connsiteY152" fmla="*/ 507006 h 723240"/>
                <a:gd name="connsiteX153" fmla="*/ 580806 w 835415"/>
                <a:gd name="connsiteY153" fmla="*/ 507006 h 723240"/>
                <a:gd name="connsiteX154" fmla="*/ 598518 w 835415"/>
                <a:gd name="connsiteY154" fmla="*/ 501840 h 723240"/>
                <a:gd name="connsiteX155" fmla="*/ 605898 w 835415"/>
                <a:gd name="connsiteY155" fmla="*/ 501840 h 723240"/>
                <a:gd name="connsiteX156" fmla="*/ 579330 w 835415"/>
                <a:gd name="connsiteY156" fmla="*/ 529146 h 723240"/>
                <a:gd name="connsiteX157" fmla="*/ 563832 w 835415"/>
                <a:gd name="connsiteY157" fmla="*/ 585234 h 723240"/>
                <a:gd name="connsiteX158" fmla="*/ 516600 w 835415"/>
                <a:gd name="connsiteY158" fmla="*/ 585234 h 723240"/>
                <a:gd name="connsiteX159" fmla="*/ 489294 w 835415"/>
                <a:gd name="connsiteY159" fmla="*/ 583758 h 723240"/>
                <a:gd name="connsiteX160" fmla="*/ 493722 w 835415"/>
                <a:gd name="connsiteY160" fmla="*/ 578592 h 723240"/>
                <a:gd name="connsiteX161" fmla="*/ 493722 w 835415"/>
                <a:gd name="connsiteY161" fmla="*/ 583758 h 723240"/>
                <a:gd name="connsiteX162" fmla="*/ 520290 w 835415"/>
                <a:gd name="connsiteY162" fmla="*/ 559404 h 723240"/>
                <a:gd name="connsiteX163" fmla="*/ 520290 w 835415"/>
                <a:gd name="connsiteY163" fmla="*/ 559404 h 723240"/>
                <a:gd name="connsiteX164" fmla="*/ 775638 w 835415"/>
                <a:gd name="connsiteY164" fmla="*/ 40590 h 723240"/>
                <a:gd name="connsiteX165" fmla="*/ 796302 w 835415"/>
                <a:gd name="connsiteY165" fmla="*/ 47232 h 723240"/>
                <a:gd name="connsiteX166" fmla="*/ 815490 w 835415"/>
                <a:gd name="connsiteY166" fmla="*/ 28782 h 723240"/>
                <a:gd name="connsiteX167" fmla="*/ 819918 w 835415"/>
                <a:gd name="connsiteY167" fmla="*/ 28782 h 723240"/>
                <a:gd name="connsiteX168" fmla="*/ 811800 w 835415"/>
                <a:gd name="connsiteY168" fmla="*/ 36900 h 723240"/>
                <a:gd name="connsiteX169" fmla="*/ 799992 w 835415"/>
                <a:gd name="connsiteY169" fmla="*/ 54612 h 723240"/>
                <a:gd name="connsiteX170" fmla="*/ 805158 w 835415"/>
                <a:gd name="connsiteY170" fmla="*/ 87822 h 723240"/>
                <a:gd name="connsiteX171" fmla="*/ 747594 w 835415"/>
                <a:gd name="connsiteY171" fmla="*/ 109224 h 723240"/>
                <a:gd name="connsiteX172" fmla="*/ 721026 w 835415"/>
                <a:gd name="connsiteY172" fmla="*/ 113652 h 723240"/>
                <a:gd name="connsiteX173" fmla="*/ 738000 w 835415"/>
                <a:gd name="connsiteY173" fmla="*/ 90774 h 723240"/>
                <a:gd name="connsiteX174" fmla="*/ 762354 w 835415"/>
                <a:gd name="connsiteY174" fmla="*/ 45756 h 723240"/>
                <a:gd name="connsiteX175" fmla="*/ 775638 w 835415"/>
                <a:gd name="connsiteY175" fmla="*/ 40590 h 723240"/>
                <a:gd name="connsiteX176" fmla="*/ 806634 w 835415"/>
                <a:gd name="connsiteY176" fmla="*/ 636894 h 723240"/>
                <a:gd name="connsiteX177" fmla="*/ 801468 w 835415"/>
                <a:gd name="connsiteY177" fmla="*/ 670842 h 723240"/>
                <a:gd name="connsiteX178" fmla="*/ 813276 w 835415"/>
                <a:gd name="connsiteY178" fmla="*/ 687816 h 723240"/>
                <a:gd name="connsiteX179" fmla="*/ 818442 w 835415"/>
                <a:gd name="connsiteY179" fmla="*/ 691506 h 723240"/>
                <a:gd name="connsiteX180" fmla="*/ 814014 w 835415"/>
                <a:gd name="connsiteY180" fmla="*/ 691506 h 723240"/>
                <a:gd name="connsiteX181" fmla="*/ 793350 w 835415"/>
                <a:gd name="connsiteY181" fmla="*/ 673056 h 723240"/>
                <a:gd name="connsiteX182" fmla="*/ 757188 w 835415"/>
                <a:gd name="connsiteY182" fmla="*/ 673056 h 723240"/>
                <a:gd name="connsiteX183" fmla="*/ 732834 w 835415"/>
                <a:gd name="connsiteY183" fmla="*/ 627300 h 723240"/>
                <a:gd name="connsiteX184" fmla="*/ 722502 w 835415"/>
                <a:gd name="connsiteY184" fmla="*/ 606636 h 723240"/>
                <a:gd name="connsiteX185" fmla="*/ 722502 w 835415"/>
                <a:gd name="connsiteY185" fmla="*/ 606636 h 723240"/>
                <a:gd name="connsiteX186" fmla="*/ 750546 w 835415"/>
                <a:gd name="connsiteY186" fmla="*/ 612540 h 723240"/>
                <a:gd name="connsiteX187" fmla="*/ 806634 w 835415"/>
                <a:gd name="connsiteY187" fmla="*/ 634680 h 723240"/>
                <a:gd name="connsiteX188" fmla="*/ 722502 w 835415"/>
                <a:gd name="connsiteY188" fmla="*/ 610326 h 723240"/>
                <a:gd name="connsiteX189" fmla="*/ 722502 w 835415"/>
                <a:gd name="connsiteY189" fmla="*/ 610326 h 723240"/>
                <a:gd name="connsiteX190" fmla="*/ 295200 w 835415"/>
                <a:gd name="connsiteY190" fmla="*/ 290772 h 723240"/>
                <a:gd name="connsiteX191" fmla="*/ 295200 w 835415"/>
                <a:gd name="connsiteY191" fmla="*/ 290772 h 723240"/>
                <a:gd name="connsiteX192" fmla="*/ 295200 w 835415"/>
                <a:gd name="connsiteY192" fmla="*/ 280440 h 723240"/>
                <a:gd name="connsiteX193" fmla="*/ 295200 w 835415"/>
                <a:gd name="connsiteY193" fmla="*/ 280440 h 723240"/>
                <a:gd name="connsiteX194" fmla="*/ 244278 w 835415"/>
                <a:gd name="connsiteY194" fmla="*/ 266418 h 723240"/>
                <a:gd name="connsiteX195" fmla="*/ 244278 w 835415"/>
                <a:gd name="connsiteY195" fmla="*/ 261990 h 723240"/>
                <a:gd name="connsiteX196" fmla="*/ 309960 w 835415"/>
                <a:gd name="connsiteY196" fmla="*/ 270108 h 723240"/>
                <a:gd name="connsiteX197" fmla="*/ 318078 w 835415"/>
                <a:gd name="connsiteY197" fmla="*/ 270108 h 723240"/>
                <a:gd name="connsiteX198" fmla="*/ 318078 w 835415"/>
                <a:gd name="connsiteY198" fmla="*/ 270108 h 723240"/>
                <a:gd name="connsiteX199" fmla="*/ 336528 w 835415"/>
                <a:gd name="connsiteY199" fmla="*/ 296676 h 723240"/>
                <a:gd name="connsiteX200" fmla="*/ 316602 w 835415"/>
                <a:gd name="connsiteY200" fmla="*/ 291510 h 723240"/>
                <a:gd name="connsiteX201" fmla="*/ 298890 w 835415"/>
                <a:gd name="connsiteY201" fmla="*/ 291510 h 723240"/>
                <a:gd name="connsiteX202" fmla="*/ 249444 w 835415"/>
                <a:gd name="connsiteY202" fmla="*/ 300366 h 723240"/>
                <a:gd name="connsiteX203" fmla="*/ 242802 w 835415"/>
                <a:gd name="connsiteY203" fmla="*/ 276750 h 723240"/>
                <a:gd name="connsiteX204" fmla="*/ 258300 w 835415"/>
                <a:gd name="connsiteY204" fmla="*/ 281178 h 723240"/>
                <a:gd name="connsiteX205" fmla="*/ 270846 w 835415"/>
                <a:gd name="connsiteY205" fmla="*/ 281178 h 723240"/>
                <a:gd name="connsiteX206" fmla="*/ 278226 w 835415"/>
                <a:gd name="connsiteY206" fmla="*/ 281178 h 723240"/>
                <a:gd name="connsiteX207" fmla="*/ 287820 w 835415"/>
                <a:gd name="connsiteY207" fmla="*/ 281178 h 723240"/>
                <a:gd name="connsiteX208" fmla="*/ 295200 w 835415"/>
                <a:gd name="connsiteY208" fmla="*/ 281178 h 723240"/>
                <a:gd name="connsiteX209" fmla="*/ 295200 w 835415"/>
                <a:gd name="connsiteY209" fmla="*/ 292248 h 723240"/>
                <a:gd name="connsiteX210" fmla="*/ 300366 w 835415"/>
                <a:gd name="connsiteY210" fmla="*/ 292248 h 723240"/>
                <a:gd name="connsiteX211" fmla="*/ 335790 w 835415"/>
                <a:gd name="connsiteY211" fmla="*/ 292248 h 723240"/>
                <a:gd name="connsiteX212" fmla="*/ 335790 w 835415"/>
                <a:gd name="connsiteY212" fmla="*/ 292248 h 723240"/>
                <a:gd name="connsiteX213" fmla="*/ 335790 w 835415"/>
                <a:gd name="connsiteY213" fmla="*/ 292248 h 723240"/>
                <a:gd name="connsiteX214" fmla="*/ 335790 w 835415"/>
                <a:gd name="connsiteY214" fmla="*/ 292248 h 723240"/>
                <a:gd name="connsiteX215" fmla="*/ 326934 w 835415"/>
                <a:gd name="connsiteY215" fmla="*/ 270108 h 723240"/>
                <a:gd name="connsiteX216" fmla="*/ 301104 w 835415"/>
                <a:gd name="connsiteY216" fmla="*/ 243540 h 723240"/>
                <a:gd name="connsiteX217" fmla="*/ 301104 w 835415"/>
                <a:gd name="connsiteY217" fmla="*/ 259038 h 723240"/>
                <a:gd name="connsiteX218" fmla="*/ 274536 w 835415"/>
                <a:gd name="connsiteY218" fmla="*/ 236160 h 723240"/>
                <a:gd name="connsiteX219" fmla="*/ 262728 w 835415"/>
                <a:gd name="connsiteY219" fmla="*/ 243540 h 723240"/>
                <a:gd name="connsiteX220" fmla="*/ 256086 w 835415"/>
                <a:gd name="connsiteY220" fmla="*/ 205164 h 723240"/>
                <a:gd name="connsiteX221" fmla="*/ 256086 w 835415"/>
                <a:gd name="connsiteY221" fmla="*/ 220662 h 723240"/>
                <a:gd name="connsiteX222" fmla="*/ 318078 w 835415"/>
                <a:gd name="connsiteY222" fmla="*/ 205164 h 723240"/>
                <a:gd name="connsiteX223" fmla="*/ 296676 w 835415"/>
                <a:gd name="connsiteY223" fmla="*/ 192618 h 723240"/>
                <a:gd name="connsiteX224" fmla="*/ 333576 w 835415"/>
                <a:gd name="connsiteY224" fmla="*/ 200736 h 723240"/>
                <a:gd name="connsiteX225" fmla="*/ 346122 w 835415"/>
                <a:gd name="connsiteY225" fmla="*/ 174168 h 723240"/>
                <a:gd name="connsiteX226" fmla="*/ 374166 w 835415"/>
                <a:gd name="connsiteY226" fmla="*/ 192618 h 723240"/>
                <a:gd name="connsiteX227" fmla="*/ 383760 w 835415"/>
                <a:gd name="connsiteY227" fmla="*/ 169002 h 723240"/>
                <a:gd name="connsiteX228" fmla="*/ 404424 w 835415"/>
                <a:gd name="connsiteY228" fmla="*/ 194094 h 723240"/>
                <a:gd name="connsiteX229" fmla="*/ 441324 w 835415"/>
                <a:gd name="connsiteY229" fmla="*/ 185976 h 723240"/>
                <a:gd name="connsiteX230" fmla="*/ 421398 w 835415"/>
                <a:gd name="connsiteY230" fmla="*/ 213282 h 723240"/>
                <a:gd name="connsiteX231" fmla="*/ 431730 w 835415"/>
                <a:gd name="connsiteY231" fmla="*/ 248706 h 723240"/>
                <a:gd name="connsiteX232" fmla="*/ 424350 w 835415"/>
                <a:gd name="connsiteY232" fmla="*/ 248706 h 723240"/>
                <a:gd name="connsiteX233" fmla="*/ 424350 w 835415"/>
                <a:gd name="connsiteY233" fmla="*/ 280440 h 723240"/>
                <a:gd name="connsiteX234" fmla="*/ 416232 w 835415"/>
                <a:gd name="connsiteY234" fmla="*/ 280440 h 723240"/>
                <a:gd name="connsiteX235" fmla="*/ 428040 w 835415"/>
                <a:gd name="connsiteY235" fmla="*/ 315126 h 723240"/>
                <a:gd name="connsiteX236" fmla="*/ 422874 w 835415"/>
                <a:gd name="connsiteY236" fmla="*/ 323244 h 723240"/>
                <a:gd name="connsiteX237" fmla="*/ 436158 w 835415"/>
                <a:gd name="connsiteY237" fmla="*/ 323244 h 723240"/>
                <a:gd name="connsiteX238" fmla="*/ 501102 w 835415"/>
                <a:gd name="connsiteY238" fmla="*/ 312912 h 723240"/>
                <a:gd name="connsiteX239" fmla="*/ 605160 w 835415"/>
                <a:gd name="connsiteY239" fmla="*/ 295200 h 723240"/>
                <a:gd name="connsiteX240" fmla="*/ 659034 w 835415"/>
                <a:gd name="connsiteY240" fmla="*/ 307008 h 723240"/>
                <a:gd name="connsiteX241" fmla="*/ 659034 w 835415"/>
                <a:gd name="connsiteY241" fmla="*/ 287820 h 723240"/>
                <a:gd name="connsiteX242" fmla="*/ 628038 w 835415"/>
                <a:gd name="connsiteY242" fmla="*/ 253134 h 723240"/>
                <a:gd name="connsiteX243" fmla="*/ 585972 w 835415"/>
                <a:gd name="connsiteY243" fmla="*/ 264204 h 723240"/>
                <a:gd name="connsiteX244" fmla="*/ 532098 w 835415"/>
                <a:gd name="connsiteY244" fmla="*/ 268632 h 723240"/>
                <a:gd name="connsiteX245" fmla="*/ 472320 w 835415"/>
                <a:gd name="connsiteY245" fmla="*/ 246492 h 723240"/>
                <a:gd name="connsiteX246" fmla="*/ 450918 w 835415"/>
                <a:gd name="connsiteY246" fmla="*/ 273798 h 723240"/>
                <a:gd name="connsiteX247" fmla="*/ 454210 w 835415"/>
                <a:gd name="connsiteY247" fmla="*/ 234275 h 723240"/>
                <a:gd name="connsiteX248" fmla="*/ 454608 w 835415"/>
                <a:gd name="connsiteY248" fmla="*/ 233946 h 723240"/>
                <a:gd name="connsiteX249" fmla="*/ 512172 w 835415"/>
                <a:gd name="connsiteY249" fmla="*/ 164574 h 723240"/>
                <a:gd name="connsiteX250" fmla="*/ 655344 w 835415"/>
                <a:gd name="connsiteY250" fmla="*/ 218448 h 723240"/>
                <a:gd name="connsiteX251" fmla="*/ 662724 w 835415"/>
                <a:gd name="connsiteY251" fmla="*/ 199260 h 723240"/>
                <a:gd name="connsiteX252" fmla="*/ 678222 w 835415"/>
                <a:gd name="connsiteY252" fmla="*/ 205478 h 723240"/>
                <a:gd name="connsiteX253" fmla="*/ 678222 w 835415"/>
                <a:gd name="connsiteY253" fmla="*/ 214758 h 723240"/>
                <a:gd name="connsiteX254" fmla="*/ 604422 w 835415"/>
                <a:gd name="connsiteY254" fmla="*/ 202950 h 723240"/>
                <a:gd name="connsiteX255" fmla="*/ 611802 w 835415"/>
                <a:gd name="connsiteY255" fmla="*/ 218448 h 723240"/>
                <a:gd name="connsiteX256" fmla="*/ 569736 w 835415"/>
                <a:gd name="connsiteY256" fmla="*/ 191142 h 723240"/>
                <a:gd name="connsiteX257" fmla="*/ 546120 w 835415"/>
                <a:gd name="connsiteY257" fmla="*/ 210330 h 723240"/>
                <a:gd name="connsiteX258" fmla="*/ 546120 w 835415"/>
                <a:gd name="connsiteY258" fmla="*/ 183762 h 723240"/>
                <a:gd name="connsiteX259" fmla="*/ 542430 w 835415"/>
                <a:gd name="connsiteY259" fmla="*/ 206640 h 723240"/>
                <a:gd name="connsiteX260" fmla="*/ 523242 w 835415"/>
                <a:gd name="connsiteY260" fmla="*/ 180072 h 723240"/>
                <a:gd name="connsiteX261" fmla="*/ 523242 w 835415"/>
                <a:gd name="connsiteY261" fmla="*/ 206640 h 723240"/>
                <a:gd name="connsiteX262" fmla="*/ 496674 w 835415"/>
                <a:gd name="connsiteY262" fmla="*/ 191142 h 723240"/>
                <a:gd name="connsiteX263" fmla="*/ 473058 w 835415"/>
                <a:gd name="connsiteY263" fmla="*/ 222138 h 723240"/>
                <a:gd name="connsiteX264" fmla="*/ 507744 w 835415"/>
                <a:gd name="connsiteY264" fmla="*/ 210330 h 723240"/>
                <a:gd name="connsiteX265" fmla="*/ 503560 w 835415"/>
                <a:gd name="connsiteY265" fmla="*/ 237142 h 723240"/>
                <a:gd name="connsiteX266" fmla="*/ 507744 w 835415"/>
                <a:gd name="connsiteY266" fmla="*/ 241326 h 723240"/>
                <a:gd name="connsiteX267" fmla="*/ 516600 w 835415"/>
                <a:gd name="connsiteY267" fmla="*/ 221400 h 723240"/>
                <a:gd name="connsiteX268" fmla="*/ 552024 w 835415"/>
                <a:gd name="connsiteY268" fmla="*/ 245016 h 723240"/>
                <a:gd name="connsiteX269" fmla="*/ 586710 w 835415"/>
                <a:gd name="connsiteY269" fmla="*/ 237636 h 723240"/>
                <a:gd name="connsiteX270" fmla="*/ 690768 w 835415"/>
                <a:gd name="connsiteY270" fmla="*/ 298890 h 723240"/>
                <a:gd name="connsiteX271" fmla="*/ 675270 w 835415"/>
                <a:gd name="connsiteY271" fmla="*/ 326196 h 723240"/>
                <a:gd name="connsiteX272" fmla="*/ 671580 w 835415"/>
                <a:gd name="connsiteY272" fmla="*/ 449442 h 723240"/>
                <a:gd name="connsiteX273" fmla="*/ 707004 w 835415"/>
                <a:gd name="connsiteY273" fmla="*/ 501102 h 723240"/>
                <a:gd name="connsiteX274" fmla="*/ 671580 w 835415"/>
                <a:gd name="connsiteY274" fmla="*/ 518814 h 723240"/>
                <a:gd name="connsiteX275" fmla="*/ 683388 w 835415"/>
                <a:gd name="connsiteY275" fmla="*/ 532098 h 723240"/>
                <a:gd name="connsiteX276" fmla="*/ 678960 w 835415"/>
                <a:gd name="connsiteY276" fmla="*/ 580068 h 723240"/>
                <a:gd name="connsiteX277" fmla="*/ 640584 w 835415"/>
                <a:gd name="connsiteY277" fmla="*/ 576378 h 723240"/>
                <a:gd name="connsiteX278" fmla="*/ 640584 w 835415"/>
                <a:gd name="connsiteY278" fmla="*/ 587448 h 723240"/>
                <a:gd name="connsiteX279" fmla="*/ 611064 w 835415"/>
                <a:gd name="connsiteY279" fmla="*/ 587448 h 723240"/>
                <a:gd name="connsiteX280" fmla="*/ 616968 w 835415"/>
                <a:gd name="connsiteY280" fmla="*/ 568260 h 723240"/>
                <a:gd name="connsiteX281" fmla="*/ 585972 w 835415"/>
                <a:gd name="connsiteY281" fmla="*/ 583758 h 723240"/>
                <a:gd name="connsiteX282" fmla="*/ 595566 w 835415"/>
                <a:gd name="connsiteY282" fmla="*/ 568260 h 723240"/>
                <a:gd name="connsiteX283" fmla="*/ 570474 w 835415"/>
                <a:gd name="connsiteY283" fmla="*/ 584496 h 723240"/>
                <a:gd name="connsiteX284" fmla="*/ 605160 w 835415"/>
                <a:gd name="connsiteY284" fmla="*/ 549810 h 723240"/>
                <a:gd name="connsiteX285" fmla="*/ 626562 w 835415"/>
                <a:gd name="connsiteY285" fmla="*/ 549810 h 723240"/>
                <a:gd name="connsiteX286" fmla="*/ 626562 w 835415"/>
                <a:gd name="connsiteY286" fmla="*/ 512910 h 723240"/>
                <a:gd name="connsiteX287" fmla="*/ 602946 w 835415"/>
                <a:gd name="connsiteY287" fmla="*/ 461988 h 723240"/>
                <a:gd name="connsiteX288" fmla="*/ 580806 w 835415"/>
                <a:gd name="connsiteY288" fmla="*/ 442062 h 723240"/>
                <a:gd name="connsiteX289" fmla="*/ 554238 w 835415"/>
                <a:gd name="connsiteY289" fmla="*/ 428040 h 723240"/>
                <a:gd name="connsiteX290" fmla="*/ 540216 w 835415"/>
                <a:gd name="connsiteY290" fmla="*/ 428040 h 723240"/>
                <a:gd name="connsiteX291" fmla="*/ 506268 w 835415"/>
                <a:gd name="connsiteY291" fmla="*/ 443538 h 723240"/>
                <a:gd name="connsiteX292" fmla="*/ 490770 w 835415"/>
                <a:gd name="connsiteY292" fmla="*/ 451656 h 723240"/>
                <a:gd name="connsiteX293" fmla="*/ 375642 w 835415"/>
                <a:gd name="connsiteY293" fmla="*/ 498150 h 723240"/>
                <a:gd name="connsiteX294" fmla="*/ 375642 w 835415"/>
                <a:gd name="connsiteY294" fmla="*/ 492246 h 723240"/>
                <a:gd name="connsiteX295" fmla="*/ 424350 w 835415"/>
                <a:gd name="connsiteY295" fmla="*/ 399996 h 723240"/>
                <a:gd name="connsiteX296" fmla="*/ 371214 w 835415"/>
                <a:gd name="connsiteY296" fmla="*/ 496674 h 723240"/>
                <a:gd name="connsiteX297" fmla="*/ 360144 w 835415"/>
                <a:gd name="connsiteY297" fmla="*/ 526194 h 723240"/>
                <a:gd name="connsiteX298" fmla="*/ 401472 w 835415"/>
                <a:gd name="connsiteY298" fmla="*/ 513648 h 723240"/>
                <a:gd name="connsiteX299" fmla="*/ 371214 w 835415"/>
                <a:gd name="connsiteY299" fmla="*/ 543906 h 723240"/>
                <a:gd name="connsiteX300" fmla="*/ 371214 w 835415"/>
                <a:gd name="connsiteY300" fmla="*/ 578592 h 723240"/>
                <a:gd name="connsiteX301" fmla="*/ 309222 w 835415"/>
                <a:gd name="connsiteY301" fmla="*/ 578592 h 723240"/>
                <a:gd name="connsiteX302" fmla="*/ 321768 w 835415"/>
                <a:gd name="connsiteY302" fmla="*/ 568260 h 723240"/>
                <a:gd name="connsiteX303" fmla="*/ 290034 w 835415"/>
                <a:gd name="connsiteY303" fmla="*/ 585234 h 723240"/>
                <a:gd name="connsiteX304" fmla="*/ 298152 w 835415"/>
                <a:gd name="connsiteY304" fmla="*/ 568998 h 723240"/>
                <a:gd name="connsiteX305" fmla="*/ 269370 w 835415"/>
                <a:gd name="connsiteY305" fmla="*/ 584496 h 723240"/>
                <a:gd name="connsiteX306" fmla="*/ 289296 w 835415"/>
                <a:gd name="connsiteY306" fmla="*/ 557928 h 723240"/>
                <a:gd name="connsiteX307" fmla="*/ 319554 w 835415"/>
                <a:gd name="connsiteY307" fmla="*/ 549810 h 723240"/>
                <a:gd name="connsiteX308" fmla="*/ 312912 w 835415"/>
                <a:gd name="connsiteY308" fmla="*/ 465678 h 723240"/>
                <a:gd name="connsiteX309" fmla="*/ 308484 w 835415"/>
                <a:gd name="connsiteY309" fmla="*/ 420660 h 723240"/>
                <a:gd name="connsiteX310" fmla="*/ 312174 w 835415"/>
                <a:gd name="connsiteY310" fmla="*/ 490032 h 723240"/>
                <a:gd name="connsiteX311" fmla="*/ 282654 w 835415"/>
                <a:gd name="connsiteY311" fmla="*/ 468630 h 723240"/>
                <a:gd name="connsiteX312" fmla="*/ 265680 w 835415"/>
                <a:gd name="connsiteY312" fmla="*/ 450180 h 723240"/>
                <a:gd name="connsiteX313" fmla="*/ 265680 w 835415"/>
                <a:gd name="connsiteY313" fmla="*/ 450180 h 723240"/>
                <a:gd name="connsiteX314" fmla="*/ 281931 w 835415"/>
                <a:gd name="connsiteY314" fmla="*/ 365092 h 723240"/>
                <a:gd name="connsiteX315" fmla="*/ 286344 w 835415"/>
                <a:gd name="connsiteY315" fmla="*/ 362358 h 723240"/>
                <a:gd name="connsiteX316" fmla="*/ 329886 w 835415"/>
                <a:gd name="connsiteY316" fmla="*/ 336528 h 723240"/>
                <a:gd name="connsiteX317" fmla="*/ 321768 w 835415"/>
                <a:gd name="connsiteY317" fmla="*/ 312912 h 723240"/>
                <a:gd name="connsiteX318" fmla="*/ 305532 w 835415"/>
                <a:gd name="connsiteY318" fmla="*/ 327672 h 723240"/>
                <a:gd name="connsiteX319" fmla="*/ 309960 w 835415"/>
                <a:gd name="connsiteY319" fmla="*/ 308484 h 723240"/>
                <a:gd name="connsiteX320" fmla="*/ 298890 w 835415"/>
                <a:gd name="connsiteY320" fmla="*/ 333576 h 723240"/>
                <a:gd name="connsiteX321" fmla="*/ 290588 w 835415"/>
                <a:gd name="connsiteY321" fmla="*/ 308839 h 723240"/>
                <a:gd name="connsiteX322" fmla="*/ 290772 w 835415"/>
                <a:gd name="connsiteY322" fmla="*/ 308484 h 723240"/>
                <a:gd name="connsiteX323" fmla="*/ 282654 w 835415"/>
                <a:gd name="connsiteY323" fmla="*/ 308484 h 723240"/>
                <a:gd name="connsiteX324" fmla="*/ 270108 w 835415"/>
                <a:gd name="connsiteY324" fmla="*/ 335790 h 723240"/>
                <a:gd name="connsiteX325" fmla="*/ 275274 w 835415"/>
                <a:gd name="connsiteY325" fmla="*/ 308484 h 723240"/>
                <a:gd name="connsiteX326" fmla="*/ 242064 w 835415"/>
                <a:gd name="connsiteY326" fmla="*/ 324720 h 723240"/>
                <a:gd name="connsiteX327" fmla="*/ 252396 w 835415"/>
                <a:gd name="connsiteY327" fmla="*/ 300366 h 723240"/>
                <a:gd name="connsiteX328" fmla="*/ 201474 w 835415"/>
                <a:gd name="connsiteY328" fmla="*/ 130626 h 723240"/>
                <a:gd name="connsiteX329" fmla="*/ 193356 w 835415"/>
                <a:gd name="connsiteY329" fmla="*/ 368262 h 723240"/>
                <a:gd name="connsiteX330" fmla="*/ 173430 w 835415"/>
                <a:gd name="connsiteY330" fmla="*/ 372690 h 723240"/>
                <a:gd name="connsiteX331" fmla="*/ 155718 w 835415"/>
                <a:gd name="connsiteY331" fmla="*/ 372690 h 723240"/>
                <a:gd name="connsiteX332" fmla="*/ 155718 w 835415"/>
                <a:gd name="connsiteY332" fmla="*/ 347598 h 723240"/>
                <a:gd name="connsiteX333" fmla="*/ 187452 w 835415"/>
                <a:gd name="connsiteY333" fmla="*/ 148338 h 723240"/>
                <a:gd name="connsiteX334" fmla="*/ 204426 w 835415"/>
                <a:gd name="connsiteY334" fmla="*/ 130626 h 723240"/>
                <a:gd name="connsiteX335" fmla="*/ 201474 w 835415"/>
                <a:gd name="connsiteY335" fmla="*/ 130626 h 723240"/>
                <a:gd name="connsiteX336" fmla="*/ 201474 w 835415"/>
                <a:gd name="connsiteY336" fmla="*/ 130626 h 723240"/>
                <a:gd name="connsiteX337" fmla="*/ 201474 w 835415"/>
                <a:gd name="connsiteY337" fmla="*/ 144648 h 723240"/>
                <a:gd name="connsiteX338" fmla="*/ 205164 w 835415"/>
                <a:gd name="connsiteY338" fmla="*/ 130626 h 723240"/>
                <a:gd name="connsiteX339" fmla="*/ 147600 w 835415"/>
                <a:gd name="connsiteY339" fmla="*/ 363834 h 723240"/>
                <a:gd name="connsiteX340" fmla="*/ 201474 w 835415"/>
                <a:gd name="connsiteY340" fmla="*/ 368262 h 723240"/>
                <a:gd name="connsiteX341" fmla="*/ 216972 w 835415"/>
                <a:gd name="connsiteY341" fmla="*/ 368262 h 723240"/>
                <a:gd name="connsiteX342" fmla="*/ 127674 w 835415"/>
                <a:gd name="connsiteY342" fmla="*/ 360882 h 723240"/>
                <a:gd name="connsiteX343" fmla="*/ 147600 w 835415"/>
                <a:gd name="connsiteY343" fmla="*/ 363834 h 723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</a:cxnLst>
              <a:rect l="l" t="t" r="r" b="b"/>
              <a:pathLst>
                <a:path w="835415" h="723240">
                  <a:moveTo>
                    <a:pt x="0" y="723240"/>
                  </a:moveTo>
                  <a:lnTo>
                    <a:pt x="835416" y="723240"/>
                  </a:lnTo>
                  <a:lnTo>
                    <a:pt x="835416" y="0"/>
                  </a:lnTo>
                  <a:lnTo>
                    <a:pt x="0" y="0"/>
                  </a:lnTo>
                  <a:close/>
                  <a:moveTo>
                    <a:pt x="81180" y="45756"/>
                  </a:moveTo>
                  <a:cubicBezTo>
                    <a:pt x="90774" y="59914"/>
                    <a:pt x="98936" y="74995"/>
                    <a:pt x="105534" y="90774"/>
                  </a:cubicBezTo>
                  <a:lnTo>
                    <a:pt x="115866" y="113652"/>
                  </a:lnTo>
                  <a:cubicBezTo>
                    <a:pt x="107327" y="110665"/>
                    <a:pt x="98346" y="109168"/>
                    <a:pt x="89298" y="109224"/>
                  </a:cubicBezTo>
                  <a:cubicBezTo>
                    <a:pt x="68634" y="109224"/>
                    <a:pt x="42804" y="104796"/>
                    <a:pt x="32472" y="87822"/>
                  </a:cubicBezTo>
                  <a:cubicBezTo>
                    <a:pt x="27979" y="75669"/>
                    <a:pt x="29921" y="62069"/>
                    <a:pt x="37638" y="51660"/>
                  </a:cubicBezTo>
                  <a:cubicBezTo>
                    <a:pt x="35278" y="44859"/>
                    <a:pt x="30902" y="38938"/>
                    <a:pt x="25092" y="34686"/>
                  </a:cubicBezTo>
                  <a:lnTo>
                    <a:pt x="19926" y="30996"/>
                  </a:lnTo>
                  <a:cubicBezTo>
                    <a:pt x="20945" y="29124"/>
                    <a:pt x="22482" y="27587"/>
                    <a:pt x="24354" y="26568"/>
                  </a:cubicBezTo>
                  <a:cubicBezTo>
                    <a:pt x="29520" y="30996"/>
                    <a:pt x="43542" y="45018"/>
                    <a:pt x="45018" y="45018"/>
                  </a:cubicBezTo>
                  <a:cubicBezTo>
                    <a:pt x="56106" y="37907"/>
                    <a:pt x="70391" y="38198"/>
                    <a:pt x="81180" y="45756"/>
                  </a:cubicBezTo>
                  <a:close/>
                  <a:moveTo>
                    <a:pt x="81180" y="689292"/>
                  </a:moveTo>
                  <a:cubicBezTo>
                    <a:pt x="69664" y="692783"/>
                    <a:pt x="57188" y="690886"/>
                    <a:pt x="47232" y="684126"/>
                  </a:cubicBezTo>
                  <a:cubicBezTo>
                    <a:pt x="40531" y="686672"/>
                    <a:pt x="34659" y="691012"/>
                    <a:pt x="30258" y="696672"/>
                  </a:cubicBezTo>
                  <a:cubicBezTo>
                    <a:pt x="29205" y="698716"/>
                    <a:pt x="27688" y="700488"/>
                    <a:pt x="25830" y="701838"/>
                  </a:cubicBezTo>
                  <a:lnTo>
                    <a:pt x="22140" y="697410"/>
                  </a:lnTo>
                  <a:cubicBezTo>
                    <a:pt x="26568" y="692244"/>
                    <a:pt x="41328" y="678222"/>
                    <a:pt x="41328" y="676746"/>
                  </a:cubicBezTo>
                  <a:cubicBezTo>
                    <a:pt x="37011" y="672761"/>
                    <a:pt x="34596" y="667122"/>
                    <a:pt x="34686" y="661248"/>
                  </a:cubicBezTo>
                  <a:cubicBezTo>
                    <a:pt x="34700" y="654163"/>
                    <a:pt x="37328" y="647329"/>
                    <a:pt x="42066" y="642060"/>
                  </a:cubicBezTo>
                  <a:cubicBezTo>
                    <a:pt x="56405" y="632332"/>
                    <a:pt x="71745" y="624168"/>
                    <a:pt x="87822" y="617706"/>
                  </a:cubicBezTo>
                  <a:cubicBezTo>
                    <a:pt x="94995" y="614862"/>
                    <a:pt x="101910" y="611405"/>
                    <a:pt x="108486" y="607374"/>
                  </a:cubicBezTo>
                  <a:lnTo>
                    <a:pt x="108486" y="607374"/>
                  </a:lnTo>
                  <a:cubicBezTo>
                    <a:pt x="104331" y="616124"/>
                    <a:pt x="102302" y="625735"/>
                    <a:pt x="102582" y="635418"/>
                  </a:cubicBezTo>
                  <a:cubicBezTo>
                    <a:pt x="104058" y="653130"/>
                    <a:pt x="101844" y="678960"/>
                    <a:pt x="84132" y="689292"/>
                  </a:cubicBezTo>
                  <a:close/>
                  <a:moveTo>
                    <a:pt x="111438" y="605898"/>
                  </a:moveTo>
                  <a:lnTo>
                    <a:pt x="111438" y="605898"/>
                  </a:lnTo>
                  <a:lnTo>
                    <a:pt x="111438" y="605898"/>
                  </a:lnTo>
                  <a:close/>
                  <a:moveTo>
                    <a:pt x="185238" y="509220"/>
                  </a:moveTo>
                  <a:cubicBezTo>
                    <a:pt x="185238" y="509220"/>
                    <a:pt x="185238" y="513648"/>
                    <a:pt x="185238" y="515862"/>
                  </a:cubicBezTo>
                  <a:cubicBezTo>
                    <a:pt x="185238" y="518076"/>
                    <a:pt x="196308" y="515862"/>
                    <a:pt x="198522" y="525456"/>
                  </a:cubicBezTo>
                  <a:cubicBezTo>
                    <a:pt x="200736" y="535050"/>
                    <a:pt x="191142" y="529884"/>
                    <a:pt x="184500" y="525456"/>
                  </a:cubicBezTo>
                  <a:cubicBezTo>
                    <a:pt x="177858" y="521028"/>
                    <a:pt x="184500" y="536526"/>
                    <a:pt x="180810" y="539478"/>
                  </a:cubicBezTo>
                  <a:cubicBezTo>
                    <a:pt x="177054" y="536635"/>
                    <a:pt x="174648" y="532357"/>
                    <a:pt x="174168" y="527670"/>
                  </a:cubicBezTo>
                  <a:cubicBezTo>
                    <a:pt x="170478" y="527670"/>
                    <a:pt x="166050" y="527670"/>
                    <a:pt x="161622" y="527670"/>
                  </a:cubicBezTo>
                  <a:cubicBezTo>
                    <a:pt x="157194" y="527670"/>
                    <a:pt x="176382" y="522504"/>
                    <a:pt x="175644" y="509958"/>
                  </a:cubicBezTo>
                  <a:cubicBezTo>
                    <a:pt x="175644" y="509958"/>
                    <a:pt x="123984" y="516600"/>
                    <a:pt x="146124" y="486342"/>
                  </a:cubicBezTo>
                  <a:cubicBezTo>
                    <a:pt x="164574" y="478224"/>
                    <a:pt x="163836" y="497412"/>
                    <a:pt x="157194" y="503316"/>
                  </a:cubicBezTo>
                  <a:cubicBezTo>
                    <a:pt x="164013" y="504540"/>
                    <a:pt x="170537" y="500003"/>
                    <a:pt x="171755" y="493183"/>
                  </a:cubicBezTo>
                  <a:cubicBezTo>
                    <a:pt x="171902" y="492387"/>
                    <a:pt x="171969" y="491579"/>
                    <a:pt x="171954" y="490770"/>
                  </a:cubicBezTo>
                  <a:cubicBezTo>
                    <a:pt x="165637" y="484995"/>
                    <a:pt x="165194" y="475192"/>
                    <a:pt x="170972" y="468874"/>
                  </a:cubicBezTo>
                  <a:cubicBezTo>
                    <a:pt x="171282" y="468533"/>
                    <a:pt x="171615" y="468205"/>
                    <a:pt x="171954" y="467892"/>
                  </a:cubicBezTo>
                  <a:cubicBezTo>
                    <a:pt x="136530" y="476010"/>
                    <a:pt x="132102" y="450918"/>
                    <a:pt x="144648" y="447228"/>
                  </a:cubicBezTo>
                  <a:cubicBezTo>
                    <a:pt x="157194" y="443538"/>
                    <a:pt x="156456" y="453870"/>
                    <a:pt x="163098" y="458298"/>
                  </a:cubicBezTo>
                  <a:cubicBezTo>
                    <a:pt x="174906" y="447228"/>
                    <a:pt x="182286" y="446490"/>
                    <a:pt x="188928" y="458298"/>
                  </a:cubicBezTo>
                  <a:cubicBezTo>
                    <a:pt x="192404" y="451553"/>
                    <a:pt x="199939" y="447938"/>
                    <a:pt x="207378" y="449442"/>
                  </a:cubicBezTo>
                  <a:cubicBezTo>
                    <a:pt x="219186" y="469368"/>
                    <a:pt x="193356" y="470106"/>
                    <a:pt x="183024" y="467892"/>
                  </a:cubicBezTo>
                  <a:cubicBezTo>
                    <a:pt x="188803" y="475532"/>
                    <a:pt x="188803" y="486082"/>
                    <a:pt x="183024" y="493722"/>
                  </a:cubicBezTo>
                  <a:cubicBezTo>
                    <a:pt x="183024" y="500364"/>
                    <a:pt x="188190" y="501102"/>
                    <a:pt x="196308" y="504054"/>
                  </a:cubicBezTo>
                  <a:cubicBezTo>
                    <a:pt x="183024" y="453870"/>
                    <a:pt x="261990" y="515862"/>
                    <a:pt x="182286" y="509220"/>
                  </a:cubicBezTo>
                  <a:close/>
                  <a:moveTo>
                    <a:pt x="173430" y="420660"/>
                  </a:moveTo>
                  <a:lnTo>
                    <a:pt x="173430" y="420660"/>
                  </a:lnTo>
                  <a:cubicBezTo>
                    <a:pt x="160884" y="420660"/>
                    <a:pt x="146124" y="420660"/>
                    <a:pt x="146124" y="412542"/>
                  </a:cubicBezTo>
                  <a:cubicBezTo>
                    <a:pt x="147954" y="411487"/>
                    <a:pt x="150198" y="411487"/>
                    <a:pt x="152028" y="412542"/>
                  </a:cubicBezTo>
                  <a:lnTo>
                    <a:pt x="160884" y="412542"/>
                  </a:lnTo>
                  <a:cubicBezTo>
                    <a:pt x="164781" y="413318"/>
                    <a:pt x="168795" y="413318"/>
                    <a:pt x="172692" y="412542"/>
                  </a:cubicBezTo>
                  <a:lnTo>
                    <a:pt x="183762" y="412542"/>
                  </a:lnTo>
                  <a:lnTo>
                    <a:pt x="194094" y="412542"/>
                  </a:lnTo>
                  <a:cubicBezTo>
                    <a:pt x="194094" y="412542"/>
                    <a:pt x="199998" y="412542"/>
                    <a:pt x="200736" y="412542"/>
                  </a:cubicBezTo>
                  <a:cubicBezTo>
                    <a:pt x="201474" y="412542"/>
                    <a:pt x="183762" y="420660"/>
                    <a:pt x="173430" y="420660"/>
                  </a:cubicBezTo>
                  <a:close/>
                  <a:moveTo>
                    <a:pt x="199260" y="420660"/>
                  </a:moveTo>
                  <a:cubicBezTo>
                    <a:pt x="199260" y="425826"/>
                    <a:pt x="182286" y="430254"/>
                    <a:pt x="171216" y="430254"/>
                  </a:cubicBezTo>
                  <a:lnTo>
                    <a:pt x="171216" y="430254"/>
                  </a:lnTo>
                  <a:cubicBezTo>
                    <a:pt x="163069" y="431454"/>
                    <a:pt x="154759" y="429895"/>
                    <a:pt x="147600" y="425826"/>
                  </a:cubicBezTo>
                  <a:cubicBezTo>
                    <a:pt x="147600" y="425826"/>
                    <a:pt x="147600" y="425826"/>
                    <a:pt x="147600" y="425826"/>
                  </a:cubicBezTo>
                  <a:cubicBezTo>
                    <a:pt x="147600" y="425826"/>
                    <a:pt x="147600" y="425826"/>
                    <a:pt x="152028" y="425826"/>
                  </a:cubicBezTo>
                  <a:lnTo>
                    <a:pt x="158670" y="425826"/>
                  </a:lnTo>
                  <a:lnTo>
                    <a:pt x="170478" y="425826"/>
                  </a:lnTo>
                  <a:cubicBezTo>
                    <a:pt x="175120" y="426596"/>
                    <a:pt x="179858" y="426596"/>
                    <a:pt x="184500" y="425826"/>
                  </a:cubicBezTo>
                  <a:lnTo>
                    <a:pt x="194832" y="425826"/>
                  </a:lnTo>
                  <a:cubicBezTo>
                    <a:pt x="194832" y="425826"/>
                    <a:pt x="199260" y="420660"/>
                    <a:pt x="199260" y="420660"/>
                  </a:cubicBezTo>
                  <a:close/>
                  <a:moveTo>
                    <a:pt x="155718" y="433944"/>
                  </a:moveTo>
                  <a:lnTo>
                    <a:pt x="174168" y="433944"/>
                  </a:lnTo>
                  <a:cubicBezTo>
                    <a:pt x="179061" y="434661"/>
                    <a:pt x="184035" y="434661"/>
                    <a:pt x="188928" y="433944"/>
                  </a:cubicBezTo>
                  <a:lnTo>
                    <a:pt x="197784" y="433944"/>
                  </a:lnTo>
                  <a:cubicBezTo>
                    <a:pt x="197784" y="433944"/>
                    <a:pt x="197784" y="433944"/>
                    <a:pt x="197784" y="433944"/>
                  </a:cubicBezTo>
                  <a:cubicBezTo>
                    <a:pt x="197784" y="433944"/>
                    <a:pt x="183762" y="442800"/>
                    <a:pt x="171216" y="443538"/>
                  </a:cubicBezTo>
                  <a:lnTo>
                    <a:pt x="164574" y="443538"/>
                  </a:lnTo>
                  <a:cubicBezTo>
                    <a:pt x="159408" y="443538"/>
                    <a:pt x="144648" y="443538"/>
                    <a:pt x="143910" y="437634"/>
                  </a:cubicBezTo>
                  <a:cubicBezTo>
                    <a:pt x="143172" y="431730"/>
                    <a:pt x="147600" y="435420"/>
                    <a:pt x="155718" y="435420"/>
                  </a:cubicBezTo>
                  <a:close/>
                  <a:moveTo>
                    <a:pt x="171954" y="400734"/>
                  </a:moveTo>
                  <a:lnTo>
                    <a:pt x="171954" y="400734"/>
                  </a:lnTo>
                  <a:cubicBezTo>
                    <a:pt x="166788" y="400734"/>
                    <a:pt x="149076" y="400734"/>
                    <a:pt x="144648" y="394830"/>
                  </a:cubicBezTo>
                  <a:cubicBezTo>
                    <a:pt x="140220" y="388926"/>
                    <a:pt x="144648" y="394830"/>
                    <a:pt x="144648" y="394830"/>
                  </a:cubicBezTo>
                  <a:cubicBezTo>
                    <a:pt x="144648" y="394830"/>
                    <a:pt x="152028" y="394830"/>
                    <a:pt x="160146" y="394830"/>
                  </a:cubicBezTo>
                  <a:lnTo>
                    <a:pt x="175644" y="394830"/>
                  </a:lnTo>
                  <a:lnTo>
                    <a:pt x="189666" y="394830"/>
                  </a:lnTo>
                  <a:cubicBezTo>
                    <a:pt x="196308" y="394830"/>
                    <a:pt x="200736" y="394830"/>
                    <a:pt x="202212" y="394830"/>
                  </a:cubicBezTo>
                  <a:cubicBezTo>
                    <a:pt x="203688" y="394830"/>
                    <a:pt x="202212" y="394830"/>
                    <a:pt x="202212" y="394830"/>
                  </a:cubicBezTo>
                  <a:cubicBezTo>
                    <a:pt x="202212" y="394830"/>
                    <a:pt x="181548" y="402210"/>
                    <a:pt x="171954" y="402210"/>
                  </a:cubicBezTo>
                  <a:close/>
                  <a:moveTo>
                    <a:pt x="230994" y="462726"/>
                  </a:moveTo>
                  <a:lnTo>
                    <a:pt x="230994" y="462726"/>
                  </a:lnTo>
                  <a:cubicBezTo>
                    <a:pt x="230994" y="462726"/>
                    <a:pt x="230994" y="472320"/>
                    <a:pt x="230994" y="473796"/>
                  </a:cubicBezTo>
                  <a:cubicBezTo>
                    <a:pt x="230994" y="475272"/>
                    <a:pt x="213282" y="473796"/>
                    <a:pt x="210330" y="467154"/>
                  </a:cubicBezTo>
                  <a:lnTo>
                    <a:pt x="216972" y="457560"/>
                  </a:lnTo>
                  <a:cubicBezTo>
                    <a:pt x="217762" y="455163"/>
                    <a:pt x="217762" y="452577"/>
                    <a:pt x="216972" y="450180"/>
                  </a:cubicBezTo>
                  <a:cubicBezTo>
                    <a:pt x="215230" y="441607"/>
                    <a:pt x="211142" y="433687"/>
                    <a:pt x="205164" y="427302"/>
                  </a:cubicBezTo>
                  <a:lnTo>
                    <a:pt x="205164" y="427302"/>
                  </a:lnTo>
                  <a:cubicBezTo>
                    <a:pt x="208854" y="427302"/>
                    <a:pt x="211068" y="427302"/>
                    <a:pt x="211068" y="422136"/>
                  </a:cubicBezTo>
                  <a:cubicBezTo>
                    <a:pt x="211068" y="416970"/>
                    <a:pt x="211068" y="418446"/>
                    <a:pt x="211068" y="416232"/>
                  </a:cubicBezTo>
                  <a:lnTo>
                    <a:pt x="211068" y="416232"/>
                  </a:lnTo>
                  <a:lnTo>
                    <a:pt x="211068" y="416232"/>
                  </a:lnTo>
                  <a:cubicBezTo>
                    <a:pt x="213238" y="415382"/>
                    <a:pt x="215061" y="413821"/>
                    <a:pt x="216234" y="411804"/>
                  </a:cubicBezTo>
                  <a:cubicBezTo>
                    <a:pt x="217466" y="410030"/>
                    <a:pt x="217466" y="407674"/>
                    <a:pt x="216234" y="405900"/>
                  </a:cubicBezTo>
                  <a:lnTo>
                    <a:pt x="216234" y="405900"/>
                  </a:lnTo>
                  <a:cubicBezTo>
                    <a:pt x="217673" y="406353"/>
                    <a:pt x="219223" y="406353"/>
                    <a:pt x="220662" y="405900"/>
                  </a:cubicBezTo>
                  <a:cubicBezTo>
                    <a:pt x="220662" y="405900"/>
                    <a:pt x="220662" y="399996"/>
                    <a:pt x="220662" y="397782"/>
                  </a:cubicBezTo>
                  <a:lnTo>
                    <a:pt x="220662" y="397782"/>
                  </a:lnTo>
                  <a:cubicBezTo>
                    <a:pt x="220662" y="397782"/>
                    <a:pt x="220662" y="397782"/>
                    <a:pt x="225828" y="391878"/>
                  </a:cubicBezTo>
                  <a:cubicBezTo>
                    <a:pt x="249444" y="391878"/>
                    <a:pt x="256086" y="405900"/>
                    <a:pt x="264204" y="424350"/>
                  </a:cubicBezTo>
                  <a:cubicBezTo>
                    <a:pt x="267466" y="434480"/>
                    <a:pt x="272462" y="443968"/>
                    <a:pt x="278964" y="452394"/>
                  </a:cubicBezTo>
                  <a:cubicBezTo>
                    <a:pt x="286344" y="459774"/>
                    <a:pt x="304056" y="478224"/>
                    <a:pt x="304056" y="489294"/>
                  </a:cubicBezTo>
                  <a:cubicBezTo>
                    <a:pt x="303857" y="498258"/>
                    <a:pt x="296425" y="505363"/>
                    <a:pt x="287458" y="505163"/>
                  </a:cubicBezTo>
                  <a:cubicBezTo>
                    <a:pt x="285562" y="505120"/>
                    <a:pt x="283687" y="504746"/>
                    <a:pt x="281916" y="504054"/>
                  </a:cubicBezTo>
                  <a:cubicBezTo>
                    <a:pt x="269090" y="499390"/>
                    <a:pt x="258005" y="490886"/>
                    <a:pt x="250182" y="479700"/>
                  </a:cubicBezTo>
                  <a:close/>
                  <a:moveTo>
                    <a:pt x="202212" y="425088"/>
                  </a:moveTo>
                  <a:lnTo>
                    <a:pt x="202212" y="425088"/>
                  </a:lnTo>
                  <a:close/>
                  <a:moveTo>
                    <a:pt x="470844" y="580068"/>
                  </a:moveTo>
                  <a:lnTo>
                    <a:pt x="470844" y="580068"/>
                  </a:lnTo>
                  <a:close/>
                  <a:moveTo>
                    <a:pt x="605160" y="499626"/>
                  </a:moveTo>
                  <a:lnTo>
                    <a:pt x="605160" y="499626"/>
                  </a:lnTo>
                  <a:close/>
                  <a:moveTo>
                    <a:pt x="512172" y="583758"/>
                  </a:moveTo>
                  <a:lnTo>
                    <a:pt x="512172" y="580068"/>
                  </a:lnTo>
                  <a:lnTo>
                    <a:pt x="512172" y="583758"/>
                  </a:lnTo>
                  <a:close/>
                  <a:moveTo>
                    <a:pt x="516600" y="575640"/>
                  </a:moveTo>
                  <a:lnTo>
                    <a:pt x="520290" y="568260"/>
                  </a:lnTo>
                  <a:lnTo>
                    <a:pt x="520290" y="568260"/>
                  </a:lnTo>
                  <a:lnTo>
                    <a:pt x="520290" y="568260"/>
                  </a:lnTo>
                  <a:lnTo>
                    <a:pt x="520290" y="568260"/>
                  </a:lnTo>
                  <a:lnTo>
                    <a:pt x="520290" y="568260"/>
                  </a:lnTo>
                  <a:lnTo>
                    <a:pt x="520290" y="573426"/>
                  </a:lnTo>
                  <a:lnTo>
                    <a:pt x="516600" y="568260"/>
                  </a:lnTo>
                  <a:lnTo>
                    <a:pt x="505530" y="583020"/>
                  </a:lnTo>
                  <a:lnTo>
                    <a:pt x="487818" y="583020"/>
                  </a:lnTo>
                  <a:lnTo>
                    <a:pt x="493722" y="574164"/>
                  </a:lnTo>
                  <a:lnTo>
                    <a:pt x="504792" y="568260"/>
                  </a:lnTo>
                  <a:lnTo>
                    <a:pt x="504792" y="568260"/>
                  </a:lnTo>
                  <a:cubicBezTo>
                    <a:pt x="504792" y="568260"/>
                    <a:pt x="487818" y="588186"/>
                    <a:pt x="473058" y="588186"/>
                  </a:cubicBezTo>
                  <a:cubicBezTo>
                    <a:pt x="473058" y="568998"/>
                    <a:pt x="483390" y="560142"/>
                    <a:pt x="498150" y="560142"/>
                  </a:cubicBezTo>
                  <a:cubicBezTo>
                    <a:pt x="504917" y="560550"/>
                    <a:pt x="511611" y="561789"/>
                    <a:pt x="518076" y="563832"/>
                  </a:cubicBezTo>
                  <a:lnTo>
                    <a:pt x="518076" y="563832"/>
                  </a:lnTo>
                  <a:lnTo>
                    <a:pt x="518076" y="556452"/>
                  </a:lnTo>
                  <a:cubicBezTo>
                    <a:pt x="523220" y="542648"/>
                    <a:pt x="523220" y="527452"/>
                    <a:pt x="518076" y="513648"/>
                  </a:cubicBezTo>
                  <a:lnTo>
                    <a:pt x="516600" y="499626"/>
                  </a:lnTo>
                  <a:cubicBezTo>
                    <a:pt x="506268" y="488556"/>
                    <a:pt x="492984" y="475272"/>
                    <a:pt x="498888" y="461250"/>
                  </a:cubicBezTo>
                  <a:cubicBezTo>
                    <a:pt x="513574" y="444094"/>
                    <a:pt x="534637" y="433695"/>
                    <a:pt x="557190" y="432468"/>
                  </a:cubicBezTo>
                  <a:cubicBezTo>
                    <a:pt x="570474" y="431655"/>
                    <a:pt x="582496" y="440288"/>
                    <a:pt x="585972" y="453132"/>
                  </a:cubicBezTo>
                  <a:cubicBezTo>
                    <a:pt x="585795" y="469655"/>
                    <a:pt x="582282" y="485972"/>
                    <a:pt x="575640" y="501102"/>
                  </a:cubicBezTo>
                  <a:lnTo>
                    <a:pt x="575640" y="507006"/>
                  </a:lnTo>
                  <a:lnTo>
                    <a:pt x="575640" y="507006"/>
                  </a:lnTo>
                  <a:lnTo>
                    <a:pt x="580806" y="507006"/>
                  </a:lnTo>
                  <a:cubicBezTo>
                    <a:pt x="586120" y="503682"/>
                    <a:pt x="592252" y="501894"/>
                    <a:pt x="598518" y="501840"/>
                  </a:cubicBezTo>
                  <a:lnTo>
                    <a:pt x="605898" y="501840"/>
                  </a:lnTo>
                  <a:cubicBezTo>
                    <a:pt x="602208" y="516600"/>
                    <a:pt x="580068" y="527670"/>
                    <a:pt x="579330" y="529146"/>
                  </a:cubicBezTo>
                  <a:cubicBezTo>
                    <a:pt x="576474" y="548405"/>
                    <a:pt x="571271" y="567241"/>
                    <a:pt x="563832" y="585234"/>
                  </a:cubicBezTo>
                  <a:lnTo>
                    <a:pt x="516600" y="585234"/>
                  </a:lnTo>
                  <a:close/>
                  <a:moveTo>
                    <a:pt x="489294" y="583758"/>
                  </a:moveTo>
                  <a:lnTo>
                    <a:pt x="493722" y="578592"/>
                  </a:lnTo>
                  <a:lnTo>
                    <a:pt x="493722" y="583758"/>
                  </a:lnTo>
                  <a:close/>
                  <a:moveTo>
                    <a:pt x="520290" y="559404"/>
                  </a:moveTo>
                  <a:lnTo>
                    <a:pt x="520290" y="559404"/>
                  </a:lnTo>
                  <a:close/>
                  <a:moveTo>
                    <a:pt x="775638" y="40590"/>
                  </a:moveTo>
                  <a:cubicBezTo>
                    <a:pt x="783062" y="40536"/>
                    <a:pt x="790302" y="42865"/>
                    <a:pt x="796302" y="47232"/>
                  </a:cubicBezTo>
                  <a:lnTo>
                    <a:pt x="815490" y="28782"/>
                  </a:lnTo>
                  <a:lnTo>
                    <a:pt x="819918" y="28782"/>
                  </a:lnTo>
                  <a:cubicBezTo>
                    <a:pt x="818235" y="32349"/>
                    <a:pt x="815365" y="35219"/>
                    <a:pt x="811800" y="36900"/>
                  </a:cubicBezTo>
                  <a:cubicBezTo>
                    <a:pt x="805852" y="41179"/>
                    <a:pt x="801652" y="47473"/>
                    <a:pt x="799992" y="54612"/>
                  </a:cubicBezTo>
                  <a:cubicBezTo>
                    <a:pt x="806339" y="64450"/>
                    <a:pt x="808221" y="76520"/>
                    <a:pt x="805158" y="87822"/>
                  </a:cubicBezTo>
                  <a:cubicBezTo>
                    <a:pt x="794826" y="104796"/>
                    <a:pt x="768258" y="107010"/>
                    <a:pt x="747594" y="109224"/>
                  </a:cubicBezTo>
                  <a:cubicBezTo>
                    <a:pt x="738546" y="109168"/>
                    <a:pt x="729565" y="110665"/>
                    <a:pt x="721026" y="113652"/>
                  </a:cubicBezTo>
                  <a:lnTo>
                    <a:pt x="738000" y="90774"/>
                  </a:lnTo>
                  <a:cubicBezTo>
                    <a:pt x="744598" y="74995"/>
                    <a:pt x="752760" y="59914"/>
                    <a:pt x="762354" y="45756"/>
                  </a:cubicBezTo>
                  <a:cubicBezTo>
                    <a:pt x="766243" y="42888"/>
                    <a:pt x="770834" y="41106"/>
                    <a:pt x="775638" y="40590"/>
                  </a:cubicBezTo>
                  <a:close/>
                  <a:moveTo>
                    <a:pt x="806634" y="636894"/>
                  </a:moveTo>
                  <a:cubicBezTo>
                    <a:pt x="809549" y="648444"/>
                    <a:pt x="807689" y="660680"/>
                    <a:pt x="801468" y="670842"/>
                  </a:cubicBezTo>
                  <a:cubicBezTo>
                    <a:pt x="803498" y="677609"/>
                    <a:pt x="807638" y="683558"/>
                    <a:pt x="813276" y="687816"/>
                  </a:cubicBezTo>
                  <a:lnTo>
                    <a:pt x="818442" y="691506"/>
                  </a:lnTo>
                  <a:cubicBezTo>
                    <a:pt x="817003" y="691956"/>
                    <a:pt x="815453" y="691956"/>
                    <a:pt x="814014" y="691506"/>
                  </a:cubicBezTo>
                  <a:cubicBezTo>
                    <a:pt x="808110" y="687078"/>
                    <a:pt x="794826" y="673056"/>
                    <a:pt x="793350" y="673056"/>
                  </a:cubicBezTo>
                  <a:cubicBezTo>
                    <a:pt x="782413" y="680392"/>
                    <a:pt x="768125" y="680392"/>
                    <a:pt x="757188" y="673056"/>
                  </a:cubicBezTo>
                  <a:cubicBezTo>
                    <a:pt x="747461" y="658717"/>
                    <a:pt x="739299" y="643374"/>
                    <a:pt x="732834" y="627300"/>
                  </a:cubicBezTo>
                  <a:cubicBezTo>
                    <a:pt x="729993" y="620128"/>
                    <a:pt x="726532" y="613215"/>
                    <a:pt x="722502" y="606636"/>
                  </a:cubicBezTo>
                  <a:lnTo>
                    <a:pt x="722502" y="606636"/>
                  </a:lnTo>
                  <a:cubicBezTo>
                    <a:pt x="731255" y="610794"/>
                    <a:pt x="740863" y="612818"/>
                    <a:pt x="750546" y="612540"/>
                  </a:cubicBezTo>
                  <a:cubicBezTo>
                    <a:pt x="769734" y="614754"/>
                    <a:pt x="796302" y="617706"/>
                    <a:pt x="806634" y="634680"/>
                  </a:cubicBezTo>
                  <a:close/>
                  <a:moveTo>
                    <a:pt x="722502" y="610326"/>
                  </a:moveTo>
                  <a:lnTo>
                    <a:pt x="722502" y="610326"/>
                  </a:lnTo>
                  <a:close/>
                  <a:moveTo>
                    <a:pt x="295200" y="290772"/>
                  </a:moveTo>
                  <a:lnTo>
                    <a:pt x="295200" y="290772"/>
                  </a:lnTo>
                  <a:cubicBezTo>
                    <a:pt x="296447" y="287441"/>
                    <a:pt x="296447" y="283771"/>
                    <a:pt x="295200" y="280440"/>
                  </a:cubicBezTo>
                  <a:lnTo>
                    <a:pt x="295200" y="280440"/>
                  </a:lnTo>
                  <a:cubicBezTo>
                    <a:pt x="269370" y="287082"/>
                    <a:pt x="253134" y="280440"/>
                    <a:pt x="244278" y="266418"/>
                  </a:cubicBezTo>
                  <a:cubicBezTo>
                    <a:pt x="244278" y="266418"/>
                    <a:pt x="244278" y="266418"/>
                    <a:pt x="244278" y="261990"/>
                  </a:cubicBezTo>
                  <a:cubicBezTo>
                    <a:pt x="265503" y="268633"/>
                    <a:pt x="287754" y="271383"/>
                    <a:pt x="309960" y="270108"/>
                  </a:cubicBezTo>
                  <a:cubicBezTo>
                    <a:pt x="312632" y="269479"/>
                    <a:pt x="315406" y="269479"/>
                    <a:pt x="318078" y="270108"/>
                  </a:cubicBezTo>
                  <a:lnTo>
                    <a:pt x="318078" y="270108"/>
                  </a:lnTo>
                  <a:cubicBezTo>
                    <a:pt x="328513" y="275053"/>
                    <a:pt x="335539" y="285169"/>
                    <a:pt x="336528" y="296676"/>
                  </a:cubicBezTo>
                  <a:cubicBezTo>
                    <a:pt x="330513" y="293099"/>
                    <a:pt x="323598" y="291307"/>
                    <a:pt x="316602" y="291510"/>
                  </a:cubicBezTo>
                  <a:cubicBezTo>
                    <a:pt x="310750" y="290410"/>
                    <a:pt x="304742" y="290410"/>
                    <a:pt x="298890" y="291510"/>
                  </a:cubicBezTo>
                  <a:close/>
                  <a:moveTo>
                    <a:pt x="249444" y="300366"/>
                  </a:moveTo>
                  <a:cubicBezTo>
                    <a:pt x="248248" y="292242"/>
                    <a:pt x="246020" y="284306"/>
                    <a:pt x="242802" y="276750"/>
                  </a:cubicBezTo>
                  <a:lnTo>
                    <a:pt x="258300" y="281178"/>
                  </a:lnTo>
                  <a:lnTo>
                    <a:pt x="270846" y="281178"/>
                  </a:lnTo>
                  <a:lnTo>
                    <a:pt x="278226" y="281178"/>
                  </a:lnTo>
                  <a:cubicBezTo>
                    <a:pt x="281414" y="281520"/>
                    <a:pt x="284632" y="281520"/>
                    <a:pt x="287820" y="281178"/>
                  </a:cubicBezTo>
                  <a:lnTo>
                    <a:pt x="295200" y="281178"/>
                  </a:lnTo>
                  <a:lnTo>
                    <a:pt x="295200" y="292248"/>
                  </a:lnTo>
                  <a:lnTo>
                    <a:pt x="300366" y="292248"/>
                  </a:lnTo>
                  <a:cubicBezTo>
                    <a:pt x="311783" y="287942"/>
                    <a:pt x="324373" y="287942"/>
                    <a:pt x="335790" y="292248"/>
                  </a:cubicBezTo>
                  <a:lnTo>
                    <a:pt x="335790" y="292248"/>
                  </a:lnTo>
                  <a:lnTo>
                    <a:pt x="335790" y="292248"/>
                  </a:lnTo>
                  <a:lnTo>
                    <a:pt x="335790" y="292248"/>
                  </a:lnTo>
                  <a:cubicBezTo>
                    <a:pt x="335679" y="284026"/>
                    <a:pt x="332528" y="276137"/>
                    <a:pt x="326934" y="270108"/>
                  </a:cubicBezTo>
                  <a:cubicBezTo>
                    <a:pt x="320292" y="261252"/>
                    <a:pt x="310698" y="255348"/>
                    <a:pt x="301104" y="243540"/>
                  </a:cubicBezTo>
                  <a:lnTo>
                    <a:pt x="301104" y="259038"/>
                  </a:lnTo>
                  <a:cubicBezTo>
                    <a:pt x="288536" y="257259"/>
                    <a:pt x="278160" y="248322"/>
                    <a:pt x="274536" y="236160"/>
                  </a:cubicBezTo>
                  <a:lnTo>
                    <a:pt x="262728" y="243540"/>
                  </a:lnTo>
                  <a:cubicBezTo>
                    <a:pt x="242802" y="231732"/>
                    <a:pt x="227304" y="202950"/>
                    <a:pt x="256086" y="205164"/>
                  </a:cubicBezTo>
                  <a:cubicBezTo>
                    <a:pt x="273798" y="205164"/>
                    <a:pt x="256086" y="220662"/>
                    <a:pt x="256086" y="220662"/>
                  </a:cubicBezTo>
                  <a:cubicBezTo>
                    <a:pt x="276359" y="214051"/>
                    <a:pt x="297075" y="208872"/>
                    <a:pt x="318078" y="205164"/>
                  </a:cubicBezTo>
                  <a:cubicBezTo>
                    <a:pt x="313362" y="197796"/>
                    <a:pt x="305407" y="193131"/>
                    <a:pt x="296676" y="192618"/>
                  </a:cubicBezTo>
                  <a:cubicBezTo>
                    <a:pt x="309960" y="182286"/>
                    <a:pt x="323244" y="179334"/>
                    <a:pt x="333576" y="200736"/>
                  </a:cubicBezTo>
                  <a:cubicBezTo>
                    <a:pt x="343170" y="200736"/>
                    <a:pt x="352026" y="189666"/>
                    <a:pt x="346122" y="174168"/>
                  </a:cubicBezTo>
                  <a:cubicBezTo>
                    <a:pt x="358122" y="174793"/>
                    <a:pt x="368845" y="181848"/>
                    <a:pt x="374166" y="192618"/>
                  </a:cubicBezTo>
                  <a:cubicBezTo>
                    <a:pt x="379332" y="192618"/>
                    <a:pt x="384498" y="188190"/>
                    <a:pt x="383760" y="169002"/>
                  </a:cubicBezTo>
                  <a:cubicBezTo>
                    <a:pt x="397044" y="180810"/>
                    <a:pt x="403686" y="183762"/>
                    <a:pt x="404424" y="194094"/>
                  </a:cubicBezTo>
                  <a:cubicBezTo>
                    <a:pt x="417295" y="195864"/>
                    <a:pt x="430379" y="192986"/>
                    <a:pt x="441324" y="185976"/>
                  </a:cubicBezTo>
                  <a:cubicBezTo>
                    <a:pt x="436896" y="201474"/>
                    <a:pt x="436896" y="205164"/>
                    <a:pt x="421398" y="213282"/>
                  </a:cubicBezTo>
                  <a:cubicBezTo>
                    <a:pt x="430018" y="222923"/>
                    <a:pt x="433811" y="235944"/>
                    <a:pt x="431730" y="248706"/>
                  </a:cubicBezTo>
                  <a:lnTo>
                    <a:pt x="424350" y="248706"/>
                  </a:lnTo>
                  <a:cubicBezTo>
                    <a:pt x="424350" y="254610"/>
                    <a:pt x="424350" y="270846"/>
                    <a:pt x="424350" y="280440"/>
                  </a:cubicBezTo>
                  <a:lnTo>
                    <a:pt x="416232" y="280440"/>
                  </a:lnTo>
                  <a:lnTo>
                    <a:pt x="428040" y="315126"/>
                  </a:lnTo>
                  <a:lnTo>
                    <a:pt x="422874" y="323244"/>
                  </a:lnTo>
                  <a:lnTo>
                    <a:pt x="436158" y="323244"/>
                  </a:lnTo>
                  <a:cubicBezTo>
                    <a:pt x="457560" y="318078"/>
                    <a:pt x="479700" y="318816"/>
                    <a:pt x="501102" y="312912"/>
                  </a:cubicBezTo>
                  <a:cubicBezTo>
                    <a:pt x="535330" y="304593"/>
                    <a:pt x="570105" y="298674"/>
                    <a:pt x="605160" y="295200"/>
                  </a:cubicBezTo>
                  <a:cubicBezTo>
                    <a:pt x="628038" y="295200"/>
                    <a:pt x="628038" y="307008"/>
                    <a:pt x="659034" y="307008"/>
                  </a:cubicBezTo>
                  <a:lnTo>
                    <a:pt x="659034" y="287820"/>
                  </a:lnTo>
                  <a:cubicBezTo>
                    <a:pt x="658207" y="270381"/>
                    <a:pt x="645278" y="255907"/>
                    <a:pt x="628038" y="253134"/>
                  </a:cubicBezTo>
                  <a:cubicBezTo>
                    <a:pt x="613618" y="255082"/>
                    <a:pt x="599485" y="258800"/>
                    <a:pt x="585972" y="264204"/>
                  </a:cubicBezTo>
                  <a:cubicBezTo>
                    <a:pt x="568260" y="267875"/>
                    <a:pt x="550172" y="269362"/>
                    <a:pt x="532098" y="268632"/>
                  </a:cubicBezTo>
                  <a:cubicBezTo>
                    <a:pt x="481914" y="260514"/>
                    <a:pt x="489294" y="256086"/>
                    <a:pt x="472320" y="246492"/>
                  </a:cubicBezTo>
                  <a:cubicBezTo>
                    <a:pt x="461988" y="246492"/>
                    <a:pt x="456084" y="258300"/>
                    <a:pt x="450918" y="273798"/>
                  </a:cubicBezTo>
                  <a:cubicBezTo>
                    <a:pt x="440911" y="261975"/>
                    <a:pt x="442387" y="244279"/>
                    <a:pt x="454210" y="234275"/>
                  </a:cubicBezTo>
                  <a:cubicBezTo>
                    <a:pt x="454342" y="234164"/>
                    <a:pt x="454475" y="234054"/>
                    <a:pt x="454608" y="233946"/>
                  </a:cubicBezTo>
                  <a:cubicBezTo>
                    <a:pt x="442800" y="191142"/>
                    <a:pt x="473796" y="171954"/>
                    <a:pt x="512172" y="164574"/>
                  </a:cubicBezTo>
                  <a:cubicBezTo>
                    <a:pt x="563898" y="169216"/>
                    <a:pt x="613389" y="187839"/>
                    <a:pt x="655344" y="218448"/>
                  </a:cubicBezTo>
                  <a:cubicBezTo>
                    <a:pt x="655344" y="210330"/>
                    <a:pt x="655344" y="202950"/>
                    <a:pt x="662724" y="199260"/>
                  </a:cubicBezTo>
                  <a:cubicBezTo>
                    <a:pt x="668724" y="196698"/>
                    <a:pt x="675661" y="199481"/>
                    <a:pt x="678222" y="205478"/>
                  </a:cubicBezTo>
                  <a:cubicBezTo>
                    <a:pt x="679491" y="208442"/>
                    <a:pt x="679491" y="211794"/>
                    <a:pt x="678222" y="214758"/>
                  </a:cubicBezTo>
                  <a:cubicBezTo>
                    <a:pt x="666414" y="241326"/>
                    <a:pt x="620658" y="210330"/>
                    <a:pt x="604422" y="202950"/>
                  </a:cubicBezTo>
                  <a:lnTo>
                    <a:pt x="611802" y="218448"/>
                  </a:lnTo>
                  <a:cubicBezTo>
                    <a:pt x="588924" y="218448"/>
                    <a:pt x="585234" y="210330"/>
                    <a:pt x="569736" y="191142"/>
                  </a:cubicBezTo>
                  <a:cubicBezTo>
                    <a:pt x="566046" y="206640"/>
                    <a:pt x="566046" y="210330"/>
                    <a:pt x="546120" y="210330"/>
                  </a:cubicBezTo>
                  <a:cubicBezTo>
                    <a:pt x="553500" y="199260"/>
                    <a:pt x="556452" y="195570"/>
                    <a:pt x="546120" y="183762"/>
                  </a:cubicBezTo>
                  <a:lnTo>
                    <a:pt x="542430" y="206640"/>
                  </a:lnTo>
                  <a:lnTo>
                    <a:pt x="523242" y="180072"/>
                  </a:lnTo>
                  <a:lnTo>
                    <a:pt x="523242" y="206640"/>
                  </a:lnTo>
                  <a:cubicBezTo>
                    <a:pt x="515788" y="199374"/>
                    <a:pt x="506667" y="194051"/>
                    <a:pt x="496674" y="191142"/>
                  </a:cubicBezTo>
                  <a:cubicBezTo>
                    <a:pt x="484866" y="187452"/>
                    <a:pt x="476748" y="210330"/>
                    <a:pt x="473058" y="222138"/>
                  </a:cubicBezTo>
                  <a:cubicBezTo>
                    <a:pt x="484866" y="210330"/>
                    <a:pt x="488556" y="202950"/>
                    <a:pt x="507744" y="210330"/>
                  </a:cubicBezTo>
                  <a:cubicBezTo>
                    <a:pt x="499183" y="216578"/>
                    <a:pt x="497309" y="228582"/>
                    <a:pt x="503560" y="237142"/>
                  </a:cubicBezTo>
                  <a:cubicBezTo>
                    <a:pt x="504733" y="238744"/>
                    <a:pt x="506143" y="240156"/>
                    <a:pt x="507744" y="241326"/>
                  </a:cubicBezTo>
                  <a:cubicBezTo>
                    <a:pt x="510268" y="234503"/>
                    <a:pt x="513227" y="227848"/>
                    <a:pt x="516600" y="221400"/>
                  </a:cubicBezTo>
                  <a:cubicBezTo>
                    <a:pt x="522504" y="226566"/>
                    <a:pt x="535788" y="243540"/>
                    <a:pt x="552024" y="245016"/>
                  </a:cubicBezTo>
                  <a:cubicBezTo>
                    <a:pt x="563884" y="244262"/>
                    <a:pt x="575574" y="241775"/>
                    <a:pt x="586710" y="237636"/>
                  </a:cubicBezTo>
                  <a:cubicBezTo>
                    <a:pt x="625086" y="237636"/>
                    <a:pt x="709956" y="241326"/>
                    <a:pt x="690768" y="298890"/>
                  </a:cubicBezTo>
                  <a:cubicBezTo>
                    <a:pt x="687860" y="309100"/>
                    <a:pt x="682547" y="318463"/>
                    <a:pt x="675270" y="326196"/>
                  </a:cubicBezTo>
                  <a:cubicBezTo>
                    <a:pt x="729144" y="345384"/>
                    <a:pt x="682650" y="414756"/>
                    <a:pt x="671580" y="449442"/>
                  </a:cubicBezTo>
                  <a:cubicBezTo>
                    <a:pt x="660510" y="484128"/>
                    <a:pt x="671580" y="504792"/>
                    <a:pt x="707004" y="501102"/>
                  </a:cubicBezTo>
                  <a:cubicBezTo>
                    <a:pt x="700222" y="513996"/>
                    <a:pt x="685964" y="521123"/>
                    <a:pt x="671580" y="518814"/>
                  </a:cubicBezTo>
                  <a:cubicBezTo>
                    <a:pt x="673108" y="524908"/>
                    <a:pt x="677514" y="529870"/>
                    <a:pt x="683388" y="532098"/>
                  </a:cubicBezTo>
                  <a:cubicBezTo>
                    <a:pt x="666414" y="546858"/>
                    <a:pt x="688554" y="568998"/>
                    <a:pt x="678960" y="580068"/>
                  </a:cubicBezTo>
                  <a:cubicBezTo>
                    <a:pt x="666207" y="584168"/>
                    <a:pt x="652326" y="582833"/>
                    <a:pt x="640584" y="576378"/>
                  </a:cubicBezTo>
                  <a:lnTo>
                    <a:pt x="640584" y="587448"/>
                  </a:lnTo>
                  <a:cubicBezTo>
                    <a:pt x="630754" y="588125"/>
                    <a:pt x="620894" y="588125"/>
                    <a:pt x="611064" y="587448"/>
                  </a:cubicBezTo>
                  <a:lnTo>
                    <a:pt x="616968" y="568260"/>
                  </a:lnTo>
                  <a:cubicBezTo>
                    <a:pt x="608850" y="580068"/>
                    <a:pt x="601470" y="586710"/>
                    <a:pt x="585972" y="583758"/>
                  </a:cubicBezTo>
                  <a:cubicBezTo>
                    <a:pt x="587662" y="577799"/>
                    <a:pt x="590983" y="572430"/>
                    <a:pt x="595566" y="568260"/>
                  </a:cubicBezTo>
                  <a:cubicBezTo>
                    <a:pt x="583758" y="580068"/>
                    <a:pt x="582282" y="585234"/>
                    <a:pt x="570474" y="584496"/>
                  </a:cubicBezTo>
                  <a:cubicBezTo>
                    <a:pt x="570474" y="565308"/>
                    <a:pt x="581544" y="542430"/>
                    <a:pt x="605160" y="549810"/>
                  </a:cubicBezTo>
                  <a:cubicBezTo>
                    <a:pt x="608850" y="549810"/>
                    <a:pt x="621396" y="559404"/>
                    <a:pt x="626562" y="549810"/>
                  </a:cubicBezTo>
                  <a:cubicBezTo>
                    <a:pt x="631728" y="540216"/>
                    <a:pt x="626562" y="520290"/>
                    <a:pt x="626562" y="512910"/>
                  </a:cubicBezTo>
                  <a:cubicBezTo>
                    <a:pt x="626562" y="478962"/>
                    <a:pt x="622134" y="481176"/>
                    <a:pt x="602946" y="461988"/>
                  </a:cubicBezTo>
                  <a:cubicBezTo>
                    <a:pt x="595219" y="455738"/>
                    <a:pt x="587832" y="449086"/>
                    <a:pt x="580806" y="442062"/>
                  </a:cubicBezTo>
                  <a:cubicBezTo>
                    <a:pt x="575286" y="432771"/>
                    <a:pt x="565028" y="427355"/>
                    <a:pt x="554238" y="428040"/>
                  </a:cubicBezTo>
                  <a:lnTo>
                    <a:pt x="540216" y="428040"/>
                  </a:lnTo>
                  <a:cubicBezTo>
                    <a:pt x="527995" y="430934"/>
                    <a:pt x="516460" y="436200"/>
                    <a:pt x="506268" y="443538"/>
                  </a:cubicBezTo>
                  <a:lnTo>
                    <a:pt x="490770" y="451656"/>
                  </a:lnTo>
                  <a:cubicBezTo>
                    <a:pt x="455693" y="474317"/>
                    <a:pt x="416623" y="490096"/>
                    <a:pt x="375642" y="498150"/>
                  </a:cubicBezTo>
                  <a:cubicBezTo>
                    <a:pt x="375922" y="496192"/>
                    <a:pt x="375922" y="494204"/>
                    <a:pt x="375642" y="492246"/>
                  </a:cubicBezTo>
                  <a:cubicBezTo>
                    <a:pt x="401369" y="467527"/>
                    <a:pt x="418446" y="435180"/>
                    <a:pt x="424350" y="399996"/>
                  </a:cubicBezTo>
                  <a:cubicBezTo>
                    <a:pt x="413597" y="435585"/>
                    <a:pt x="395494" y="468521"/>
                    <a:pt x="371214" y="496674"/>
                  </a:cubicBezTo>
                  <a:cubicBezTo>
                    <a:pt x="368712" y="506920"/>
                    <a:pt x="365000" y="516831"/>
                    <a:pt x="360144" y="526194"/>
                  </a:cubicBezTo>
                  <a:cubicBezTo>
                    <a:pt x="372889" y="519168"/>
                    <a:pt x="386970" y="514894"/>
                    <a:pt x="401472" y="513648"/>
                  </a:cubicBezTo>
                  <a:cubicBezTo>
                    <a:pt x="397044" y="537264"/>
                    <a:pt x="374904" y="532836"/>
                    <a:pt x="371214" y="543906"/>
                  </a:cubicBezTo>
                  <a:cubicBezTo>
                    <a:pt x="367524" y="554976"/>
                    <a:pt x="385974" y="571212"/>
                    <a:pt x="371214" y="578592"/>
                  </a:cubicBezTo>
                  <a:lnTo>
                    <a:pt x="309222" y="578592"/>
                  </a:lnTo>
                  <a:cubicBezTo>
                    <a:pt x="313834" y="575706"/>
                    <a:pt x="318048" y="572233"/>
                    <a:pt x="321768" y="568260"/>
                  </a:cubicBezTo>
                  <a:cubicBezTo>
                    <a:pt x="313650" y="573426"/>
                    <a:pt x="308484" y="586710"/>
                    <a:pt x="290034" y="585234"/>
                  </a:cubicBezTo>
                  <a:cubicBezTo>
                    <a:pt x="290034" y="580068"/>
                    <a:pt x="299628" y="571950"/>
                    <a:pt x="298152" y="568998"/>
                  </a:cubicBezTo>
                  <a:cubicBezTo>
                    <a:pt x="287820" y="578592"/>
                    <a:pt x="282654" y="586710"/>
                    <a:pt x="269370" y="584496"/>
                  </a:cubicBezTo>
                  <a:cubicBezTo>
                    <a:pt x="273798" y="573426"/>
                    <a:pt x="273798" y="557928"/>
                    <a:pt x="289296" y="557928"/>
                  </a:cubicBezTo>
                  <a:cubicBezTo>
                    <a:pt x="304794" y="557928"/>
                    <a:pt x="312174" y="561618"/>
                    <a:pt x="319554" y="549810"/>
                  </a:cubicBezTo>
                  <a:cubicBezTo>
                    <a:pt x="326934" y="538002"/>
                    <a:pt x="319554" y="488556"/>
                    <a:pt x="312912" y="465678"/>
                  </a:cubicBezTo>
                  <a:cubicBezTo>
                    <a:pt x="313311" y="450546"/>
                    <a:pt x="311820" y="435424"/>
                    <a:pt x="308484" y="420660"/>
                  </a:cubicBezTo>
                  <a:lnTo>
                    <a:pt x="312174" y="490032"/>
                  </a:lnTo>
                  <a:cubicBezTo>
                    <a:pt x="301842" y="481914"/>
                    <a:pt x="291510" y="476010"/>
                    <a:pt x="282654" y="468630"/>
                  </a:cubicBezTo>
                  <a:cubicBezTo>
                    <a:pt x="277532" y="462009"/>
                    <a:pt x="271850" y="455838"/>
                    <a:pt x="265680" y="450180"/>
                  </a:cubicBezTo>
                  <a:lnTo>
                    <a:pt x="265680" y="450180"/>
                  </a:lnTo>
                  <a:cubicBezTo>
                    <a:pt x="246669" y="422197"/>
                    <a:pt x="253946" y="384101"/>
                    <a:pt x="281931" y="365092"/>
                  </a:cubicBezTo>
                  <a:cubicBezTo>
                    <a:pt x="283362" y="364118"/>
                    <a:pt x="284831" y="363206"/>
                    <a:pt x="286344" y="362358"/>
                  </a:cubicBezTo>
                  <a:cubicBezTo>
                    <a:pt x="299377" y="351463"/>
                    <a:pt x="314078" y="342741"/>
                    <a:pt x="329886" y="336528"/>
                  </a:cubicBezTo>
                  <a:cubicBezTo>
                    <a:pt x="325458" y="325458"/>
                    <a:pt x="335052" y="316602"/>
                    <a:pt x="321768" y="312912"/>
                  </a:cubicBezTo>
                  <a:cubicBezTo>
                    <a:pt x="317340" y="320292"/>
                    <a:pt x="313650" y="328410"/>
                    <a:pt x="305532" y="327672"/>
                  </a:cubicBezTo>
                  <a:lnTo>
                    <a:pt x="309960" y="308484"/>
                  </a:lnTo>
                  <a:cubicBezTo>
                    <a:pt x="309960" y="308484"/>
                    <a:pt x="295938" y="308484"/>
                    <a:pt x="298890" y="333576"/>
                  </a:cubicBezTo>
                  <a:cubicBezTo>
                    <a:pt x="289768" y="329037"/>
                    <a:pt x="286049" y="317961"/>
                    <a:pt x="290588" y="308839"/>
                  </a:cubicBezTo>
                  <a:cubicBezTo>
                    <a:pt x="290647" y="308720"/>
                    <a:pt x="290713" y="308601"/>
                    <a:pt x="290772" y="308484"/>
                  </a:cubicBezTo>
                  <a:lnTo>
                    <a:pt x="282654" y="308484"/>
                  </a:lnTo>
                  <a:cubicBezTo>
                    <a:pt x="282654" y="308484"/>
                    <a:pt x="282654" y="331362"/>
                    <a:pt x="270108" y="335790"/>
                  </a:cubicBezTo>
                  <a:cubicBezTo>
                    <a:pt x="272684" y="326871"/>
                    <a:pt x="274418" y="317728"/>
                    <a:pt x="275274" y="308484"/>
                  </a:cubicBezTo>
                  <a:cubicBezTo>
                    <a:pt x="275274" y="308484"/>
                    <a:pt x="254610" y="332838"/>
                    <a:pt x="242064" y="324720"/>
                  </a:cubicBezTo>
                  <a:cubicBezTo>
                    <a:pt x="247968" y="311436"/>
                    <a:pt x="253134" y="309960"/>
                    <a:pt x="252396" y="300366"/>
                  </a:cubicBezTo>
                  <a:close/>
                  <a:moveTo>
                    <a:pt x="201474" y="130626"/>
                  </a:moveTo>
                  <a:cubicBezTo>
                    <a:pt x="191253" y="209402"/>
                    <a:pt x="188529" y="288971"/>
                    <a:pt x="193356" y="368262"/>
                  </a:cubicBezTo>
                  <a:cubicBezTo>
                    <a:pt x="187223" y="371476"/>
                    <a:pt x="180345" y="373004"/>
                    <a:pt x="173430" y="372690"/>
                  </a:cubicBezTo>
                  <a:lnTo>
                    <a:pt x="155718" y="372690"/>
                  </a:lnTo>
                  <a:cubicBezTo>
                    <a:pt x="155718" y="372690"/>
                    <a:pt x="155718" y="361620"/>
                    <a:pt x="155718" y="347598"/>
                  </a:cubicBezTo>
                  <a:cubicBezTo>
                    <a:pt x="158419" y="280161"/>
                    <a:pt x="169068" y="213278"/>
                    <a:pt x="187452" y="148338"/>
                  </a:cubicBezTo>
                  <a:cubicBezTo>
                    <a:pt x="190928" y="140671"/>
                    <a:pt x="196913" y="134422"/>
                    <a:pt x="204426" y="130626"/>
                  </a:cubicBezTo>
                  <a:close/>
                  <a:moveTo>
                    <a:pt x="201474" y="130626"/>
                  </a:moveTo>
                  <a:lnTo>
                    <a:pt x="201474" y="130626"/>
                  </a:lnTo>
                  <a:cubicBezTo>
                    <a:pt x="200345" y="135232"/>
                    <a:pt x="200345" y="140042"/>
                    <a:pt x="201474" y="144648"/>
                  </a:cubicBezTo>
                  <a:cubicBezTo>
                    <a:pt x="201939" y="139805"/>
                    <a:pt x="203186" y="135070"/>
                    <a:pt x="205164" y="130626"/>
                  </a:cubicBezTo>
                  <a:close/>
                  <a:moveTo>
                    <a:pt x="147600" y="363834"/>
                  </a:moveTo>
                  <a:cubicBezTo>
                    <a:pt x="157932" y="380070"/>
                    <a:pt x="189666" y="377856"/>
                    <a:pt x="201474" y="368262"/>
                  </a:cubicBezTo>
                  <a:cubicBezTo>
                    <a:pt x="191142" y="349812"/>
                    <a:pt x="218448" y="353502"/>
                    <a:pt x="216972" y="368262"/>
                  </a:cubicBezTo>
                  <a:cubicBezTo>
                    <a:pt x="215496" y="383022"/>
                    <a:pt x="123984" y="390402"/>
                    <a:pt x="127674" y="360882"/>
                  </a:cubicBezTo>
                  <a:cubicBezTo>
                    <a:pt x="132102" y="346860"/>
                    <a:pt x="164574" y="346860"/>
                    <a:pt x="147600" y="363834"/>
                  </a:cubicBez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CCCE591-0760-416A-B737-F657504C57B0}"/>
                </a:ext>
              </a:extLst>
            </p:cNvPr>
            <p:cNvSpPr/>
            <p:nvPr/>
          </p:nvSpPr>
          <p:spPr>
            <a:xfrm>
              <a:off x="1635025" y="37859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C2381683-B005-4FEA-93C9-36CAE087E869}"/>
                </a:ext>
              </a:extLst>
            </p:cNvPr>
            <p:cNvSpPr/>
            <p:nvPr/>
          </p:nvSpPr>
          <p:spPr>
            <a:xfrm>
              <a:off x="1635763" y="37564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FBC1BB57-CE27-4458-8CA3-B41E0AD2117C}"/>
                </a:ext>
              </a:extLst>
            </p:cNvPr>
            <p:cNvSpPr/>
            <p:nvPr/>
          </p:nvSpPr>
          <p:spPr>
            <a:xfrm>
              <a:off x="1702921" y="3520273"/>
              <a:ext cx="468630" cy="422643"/>
            </a:xfrm>
            <a:custGeom>
              <a:avLst/>
              <a:gdLst>
                <a:gd name="connsiteX0" fmla="*/ 34686 w 468630"/>
                <a:gd name="connsiteY0" fmla="*/ 138744 h 422643"/>
                <a:gd name="connsiteX1" fmla="*/ 29520 w 468630"/>
                <a:gd name="connsiteY1" fmla="*/ 166050 h 422643"/>
                <a:gd name="connsiteX2" fmla="*/ 42066 w 468630"/>
                <a:gd name="connsiteY2" fmla="*/ 138744 h 422643"/>
                <a:gd name="connsiteX3" fmla="*/ 50184 w 468630"/>
                <a:gd name="connsiteY3" fmla="*/ 138744 h 422643"/>
                <a:gd name="connsiteX4" fmla="*/ 57948 w 468630"/>
                <a:gd name="connsiteY4" fmla="*/ 163654 h 422643"/>
                <a:gd name="connsiteX5" fmla="*/ 58302 w 468630"/>
                <a:gd name="connsiteY5" fmla="*/ 163836 h 422643"/>
                <a:gd name="connsiteX6" fmla="*/ 69372 w 468630"/>
                <a:gd name="connsiteY6" fmla="*/ 138744 h 422643"/>
                <a:gd name="connsiteX7" fmla="*/ 64944 w 468630"/>
                <a:gd name="connsiteY7" fmla="*/ 157932 h 422643"/>
                <a:gd name="connsiteX8" fmla="*/ 81180 w 468630"/>
                <a:gd name="connsiteY8" fmla="*/ 143172 h 422643"/>
                <a:gd name="connsiteX9" fmla="*/ 89298 w 468630"/>
                <a:gd name="connsiteY9" fmla="*/ 166788 h 422643"/>
                <a:gd name="connsiteX10" fmla="*/ 45756 w 468630"/>
                <a:gd name="connsiteY10" fmla="*/ 192618 h 422643"/>
                <a:gd name="connsiteX11" fmla="*/ 22361 w 468630"/>
                <a:gd name="connsiteY11" fmla="*/ 276025 h 422643"/>
                <a:gd name="connsiteX12" fmla="*/ 25092 w 468630"/>
                <a:gd name="connsiteY12" fmla="*/ 280440 h 422643"/>
                <a:gd name="connsiteX13" fmla="*/ 25092 w 468630"/>
                <a:gd name="connsiteY13" fmla="*/ 280440 h 422643"/>
                <a:gd name="connsiteX14" fmla="*/ 42066 w 468630"/>
                <a:gd name="connsiteY14" fmla="*/ 298890 h 422643"/>
                <a:gd name="connsiteX15" fmla="*/ 71586 w 468630"/>
                <a:gd name="connsiteY15" fmla="*/ 320292 h 422643"/>
                <a:gd name="connsiteX16" fmla="*/ 69372 w 468630"/>
                <a:gd name="connsiteY16" fmla="*/ 256086 h 422643"/>
                <a:gd name="connsiteX17" fmla="*/ 73800 w 468630"/>
                <a:gd name="connsiteY17" fmla="*/ 302580 h 422643"/>
                <a:gd name="connsiteX18" fmla="*/ 80442 w 468630"/>
                <a:gd name="connsiteY18" fmla="*/ 386712 h 422643"/>
                <a:gd name="connsiteX19" fmla="*/ 50184 w 468630"/>
                <a:gd name="connsiteY19" fmla="*/ 394830 h 422643"/>
                <a:gd name="connsiteX20" fmla="*/ 30258 w 468630"/>
                <a:gd name="connsiteY20" fmla="*/ 421398 h 422643"/>
                <a:gd name="connsiteX21" fmla="*/ 59040 w 468630"/>
                <a:gd name="connsiteY21" fmla="*/ 405900 h 422643"/>
                <a:gd name="connsiteX22" fmla="*/ 50922 w 468630"/>
                <a:gd name="connsiteY22" fmla="*/ 422136 h 422643"/>
                <a:gd name="connsiteX23" fmla="*/ 82656 w 468630"/>
                <a:gd name="connsiteY23" fmla="*/ 405162 h 422643"/>
                <a:gd name="connsiteX24" fmla="*/ 73062 w 468630"/>
                <a:gd name="connsiteY24" fmla="*/ 421398 h 422643"/>
                <a:gd name="connsiteX25" fmla="*/ 135054 w 468630"/>
                <a:gd name="connsiteY25" fmla="*/ 421398 h 422643"/>
                <a:gd name="connsiteX26" fmla="*/ 135054 w 468630"/>
                <a:gd name="connsiteY26" fmla="*/ 386712 h 422643"/>
                <a:gd name="connsiteX27" fmla="*/ 165312 w 468630"/>
                <a:gd name="connsiteY27" fmla="*/ 356454 h 422643"/>
                <a:gd name="connsiteX28" fmla="*/ 123984 w 468630"/>
                <a:gd name="connsiteY28" fmla="*/ 369000 h 422643"/>
                <a:gd name="connsiteX29" fmla="*/ 135054 w 468630"/>
                <a:gd name="connsiteY29" fmla="*/ 339480 h 422643"/>
                <a:gd name="connsiteX30" fmla="*/ 188190 w 468630"/>
                <a:gd name="connsiteY30" fmla="*/ 242802 h 422643"/>
                <a:gd name="connsiteX31" fmla="*/ 139482 w 468630"/>
                <a:gd name="connsiteY31" fmla="*/ 329886 h 422643"/>
                <a:gd name="connsiteX32" fmla="*/ 139482 w 468630"/>
                <a:gd name="connsiteY32" fmla="*/ 335790 h 422643"/>
                <a:gd name="connsiteX33" fmla="*/ 254610 w 468630"/>
                <a:gd name="connsiteY33" fmla="*/ 289296 h 422643"/>
                <a:gd name="connsiteX34" fmla="*/ 270108 w 468630"/>
                <a:gd name="connsiteY34" fmla="*/ 281178 h 422643"/>
                <a:gd name="connsiteX35" fmla="*/ 304056 w 468630"/>
                <a:gd name="connsiteY35" fmla="*/ 265680 h 422643"/>
                <a:gd name="connsiteX36" fmla="*/ 318078 w 468630"/>
                <a:gd name="connsiteY36" fmla="*/ 265680 h 422643"/>
                <a:gd name="connsiteX37" fmla="*/ 344646 w 468630"/>
                <a:gd name="connsiteY37" fmla="*/ 279702 h 422643"/>
                <a:gd name="connsiteX38" fmla="*/ 366786 w 468630"/>
                <a:gd name="connsiteY38" fmla="*/ 299628 h 422643"/>
                <a:gd name="connsiteX39" fmla="*/ 390402 w 468630"/>
                <a:gd name="connsiteY39" fmla="*/ 350550 h 422643"/>
                <a:gd name="connsiteX40" fmla="*/ 390402 w 468630"/>
                <a:gd name="connsiteY40" fmla="*/ 387450 h 422643"/>
                <a:gd name="connsiteX41" fmla="*/ 369000 w 468630"/>
                <a:gd name="connsiteY41" fmla="*/ 387450 h 422643"/>
                <a:gd name="connsiteX42" fmla="*/ 334314 w 468630"/>
                <a:gd name="connsiteY42" fmla="*/ 422136 h 422643"/>
                <a:gd name="connsiteX43" fmla="*/ 359406 w 468630"/>
                <a:gd name="connsiteY43" fmla="*/ 405900 h 422643"/>
                <a:gd name="connsiteX44" fmla="*/ 349812 w 468630"/>
                <a:gd name="connsiteY44" fmla="*/ 422136 h 422643"/>
                <a:gd name="connsiteX45" fmla="*/ 380808 w 468630"/>
                <a:gd name="connsiteY45" fmla="*/ 406638 h 422643"/>
                <a:gd name="connsiteX46" fmla="*/ 372690 w 468630"/>
                <a:gd name="connsiteY46" fmla="*/ 422136 h 422643"/>
                <a:gd name="connsiteX47" fmla="*/ 402210 w 468630"/>
                <a:gd name="connsiteY47" fmla="*/ 422136 h 422643"/>
                <a:gd name="connsiteX48" fmla="*/ 402210 w 468630"/>
                <a:gd name="connsiteY48" fmla="*/ 411066 h 422643"/>
                <a:gd name="connsiteX49" fmla="*/ 440586 w 468630"/>
                <a:gd name="connsiteY49" fmla="*/ 414756 h 422643"/>
                <a:gd name="connsiteX50" fmla="*/ 445014 w 468630"/>
                <a:gd name="connsiteY50" fmla="*/ 366786 h 422643"/>
                <a:gd name="connsiteX51" fmla="*/ 433206 w 468630"/>
                <a:gd name="connsiteY51" fmla="*/ 353502 h 422643"/>
                <a:gd name="connsiteX52" fmla="*/ 468630 w 468630"/>
                <a:gd name="connsiteY52" fmla="*/ 335790 h 422643"/>
                <a:gd name="connsiteX53" fmla="*/ 433206 w 468630"/>
                <a:gd name="connsiteY53" fmla="*/ 284130 h 422643"/>
                <a:gd name="connsiteX54" fmla="*/ 436896 w 468630"/>
                <a:gd name="connsiteY54" fmla="*/ 160884 h 422643"/>
                <a:gd name="connsiteX55" fmla="*/ 452394 w 468630"/>
                <a:gd name="connsiteY55" fmla="*/ 133578 h 422643"/>
                <a:gd name="connsiteX56" fmla="*/ 348336 w 468630"/>
                <a:gd name="connsiteY56" fmla="*/ 72324 h 422643"/>
                <a:gd name="connsiteX57" fmla="*/ 313650 w 468630"/>
                <a:gd name="connsiteY57" fmla="*/ 79704 h 422643"/>
                <a:gd name="connsiteX58" fmla="*/ 278226 w 468630"/>
                <a:gd name="connsiteY58" fmla="*/ 56088 h 422643"/>
                <a:gd name="connsiteX59" fmla="*/ 274536 w 468630"/>
                <a:gd name="connsiteY59" fmla="*/ 76014 h 422643"/>
                <a:gd name="connsiteX60" fmla="*/ 270352 w 468630"/>
                <a:gd name="connsiteY60" fmla="*/ 49202 h 422643"/>
                <a:gd name="connsiteX61" fmla="*/ 274536 w 468630"/>
                <a:gd name="connsiteY61" fmla="*/ 45018 h 422643"/>
                <a:gd name="connsiteX62" fmla="*/ 239850 w 468630"/>
                <a:gd name="connsiteY62" fmla="*/ 56826 h 422643"/>
                <a:gd name="connsiteX63" fmla="*/ 263466 w 468630"/>
                <a:gd name="connsiteY63" fmla="*/ 25830 h 422643"/>
                <a:gd name="connsiteX64" fmla="*/ 290034 w 468630"/>
                <a:gd name="connsiteY64" fmla="*/ 41328 h 422643"/>
                <a:gd name="connsiteX65" fmla="*/ 290034 w 468630"/>
                <a:gd name="connsiteY65" fmla="*/ 15498 h 422643"/>
                <a:gd name="connsiteX66" fmla="*/ 309222 w 468630"/>
                <a:gd name="connsiteY66" fmla="*/ 42066 h 422643"/>
                <a:gd name="connsiteX67" fmla="*/ 312912 w 468630"/>
                <a:gd name="connsiteY67" fmla="*/ 19188 h 422643"/>
                <a:gd name="connsiteX68" fmla="*/ 312912 w 468630"/>
                <a:gd name="connsiteY68" fmla="*/ 45756 h 422643"/>
                <a:gd name="connsiteX69" fmla="*/ 336528 w 468630"/>
                <a:gd name="connsiteY69" fmla="*/ 26568 h 422643"/>
                <a:gd name="connsiteX70" fmla="*/ 378594 w 468630"/>
                <a:gd name="connsiteY70" fmla="*/ 53874 h 422643"/>
                <a:gd name="connsiteX71" fmla="*/ 371214 w 468630"/>
                <a:gd name="connsiteY71" fmla="*/ 38376 h 422643"/>
                <a:gd name="connsiteX72" fmla="*/ 445014 w 468630"/>
                <a:gd name="connsiteY72" fmla="*/ 50184 h 422643"/>
                <a:gd name="connsiteX73" fmla="*/ 442800 w 468630"/>
                <a:gd name="connsiteY73" fmla="*/ 32472 h 422643"/>
                <a:gd name="connsiteX74" fmla="*/ 425088 w 468630"/>
                <a:gd name="connsiteY74" fmla="*/ 34686 h 422643"/>
                <a:gd name="connsiteX75" fmla="*/ 417708 w 468630"/>
                <a:gd name="connsiteY75" fmla="*/ 53874 h 422643"/>
                <a:gd name="connsiteX76" fmla="*/ 274536 w 468630"/>
                <a:gd name="connsiteY76" fmla="*/ 0 h 422643"/>
                <a:gd name="connsiteX77" fmla="*/ 216972 w 468630"/>
                <a:gd name="connsiteY77" fmla="*/ 69372 h 422643"/>
                <a:gd name="connsiteX78" fmla="*/ 212950 w 468630"/>
                <a:gd name="connsiteY78" fmla="*/ 108828 h 422643"/>
                <a:gd name="connsiteX79" fmla="*/ 213282 w 468630"/>
                <a:gd name="connsiteY79" fmla="*/ 109224 h 422643"/>
                <a:gd name="connsiteX80" fmla="*/ 234684 w 468630"/>
                <a:gd name="connsiteY80" fmla="*/ 81918 h 422643"/>
                <a:gd name="connsiteX81" fmla="*/ 294462 w 468630"/>
                <a:gd name="connsiteY81" fmla="*/ 104058 h 422643"/>
                <a:gd name="connsiteX82" fmla="*/ 348336 w 468630"/>
                <a:gd name="connsiteY82" fmla="*/ 99630 h 422643"/>
                <a:gd name="connsiteX83" fmla="*/ 390402 w 468630"/>
                <a:gd name="connsiteY83" fmla="*/ 88560 h 422643"/>
                <a:gd name="connsiteX84" fmla="*/ 421398 w 468630"/>
                <a:gd name="connsiteY84" fmla="*/ 123246 h 422643"/>
                <a:gd name="connsiteX85" fmla="*/ 421398 w 468630"/>
                <a:gd name="connsiteY85" fmla="*/ 142434 h 422643"/>
                <a:gd name="connsiteX86" fmla="*/ 367524 w 468630"/>
                <a:gd name="connsiteY86" fmla="*/ 130626 h 422643"/>
                <a:gd name="connsiteX87" fmla="*/ 270846 w 468630"/>
                <a:gd name="connsiteY87" fmla="*/ 146124 h 422643"/>
                <a:gd name="connsiteX88" fmla="*/ 205902 w 468630"/>
                <a:gd name="connsiteY88" fmla="*/ 156456 h 422643"/>
                <a:gd name="connsiteX89" fmla="*/ 192618 w 468630"/>
                <a:gd name="connsiteY89" fmla="*/ 156456 h 422643"/>
                <a:gd name="connsiteX90" fmla="*/ 197784 w 468630"/>
                <a:gd name="connsiteY90" fmla="*/ 148338 h 422643"/>
                <a:gd name="connsiteX91" fmla="*/ 185976 w 468630"/>
                <a:gd name="connsiteY91" fmla="*/ 113652 h 422643"/>
                <a:gd name="connsiteX92" fmla="*/ 194094 w 468630"/>
                <a:gd name="connsiteY92" fmla="*/ 113652 h 422643"/>
                <a:gd name="connsiteX93" fmla="*/ 194094 w 468630"/>
                <a:gd name="connsiteY93" fmla="*/ 81918 h 422643"/>
                <a:gd name="connsiteX94" fmla="*/ 201474 w 468630"/>
                <a:gd name="connsiteY94" fmla="*/ 81918 h 422643"/>
                <a:gd name="connsiteX95" fmla="*/ 191142 w 468630"/>
                <a:gd name="connsiteY95" fmla="*/ 46494 h 422643"/>
                <a:gd name="connsiteX96" fmla="*/ 211068 w 468630"/>
                <a:gd name="connsiteY96" fmla="*/ 19188 h 422643"/>
                <a:gd name="connsiteX97" fmla="*/ 174168 w 468630"/>
                <a:gd name="connsiteY97" fmla="*/ 27306 h 422643"/>
                <a:gd name="connsiteX98" fmla="*/ 153504 w 468630"/>
                <a:gd name="connsiteY98" fmla="*/ 2214 h 422643"/>
                <a:gd name="connsiteX99" fmla="*/ 143910 w 468630"/>
                <a:gd name="connsiteY99" fmla="*/ 25830 h 422643"/>
                <a:gd name="connsiteX100" fmla="*/ 115866 w 468630"/>
                <a:gd name="connsiteY100" fmla="*/ 7380 h 422643"/>
                <a:gd name="connsiteX101" fmla="*/ 103320 w 468630"/>
                <a:gd name="connsiteY101" fmla="*/ 33948 h 422643"/>
                <a:gd name="connsiteX102" fmla="*/ 66420 w 468630"/>
                <a:gd name="connsiteY102" fmla="*/ 25830 h 422643"/>
                <a:gd name="connsiteX103" fmla="*/ 87822 w 468630"/>
                <a:gd name="connsiteY103" fmla="*/ 38376 h 422643"/>
                <a:gd name="connsiteX104" fmla="*/ 25830 w 468630"/>
                <a:gd name="connsiteY104" fmla="*/ 53874 h 422643"/>
                <a:gd name="connsiteX105" fmla="*/ 25830 w 468630"/>
                <a:gd name="connsiteY105" fmla="*/ 38376 h 422643"/>
                <a:gd name="connsiteX106" fmla="*/ 32472 w 468630"/>
                <a:gd name="connsiteY106" fmla="*/ 76752 h 422643"/>
                <a:gd name="connsiteX107" fmla="*/ 44280 w 468630"/>
                <a:gd name="connsiteY107" fmla="*/ 69372 h 422643"/>
                <a:gd name="connsiteX108" fmla="*/ 70848 w 468630"/>
                <a:gd name="connsiteY108" fmla="*/ 92250 h 422643"/>
                <a:gd name="connsiteX109" fmla="*/ 70848 w 468630"/>
                <a:gd name="connsiteY109" fmla="*/ 80442 h 422643"/>
                <a:gd name="connsiteX110" fmla="*/ 96678 w 468630"/>
                <a:gd name="connsiteY110" fmla="*/ 107010 h 422643"/>
                <a:gd name="connsiteX111" fmla="*/ 105534 w 468630"/>
                <a:gd name="connsiteY111" fmla="*/ 129150 h 422643"/>
                <a:gd name="connsiteX112" fmla="*/ 105534 w 468630"/>
                <a:gd name="connsiteY112" fmla="*/ 129150 h 422643"/>
                <a:gd name="connsiteX113" fmla="*/ 105534 w 468630"/>
                <a:gd name="connsiteY113" fmla="*/ 129150 h 422643"/>
                <a:gd name="connsiteX114" fmla="*/ 105534 w 468630"/>
                <a:gd name="connsiteY114" fmla="*/ 129150 h 422643"/>
                <a:gd name="connsiteX115" fmla="*/ 70110 w 468630"/>
                <a:gd name="connsiteY115" fmla="*/ 129150 h 422643"/>
                <a:gd name="connsiteX116" fmla="*/ 56088 w 468630"/>
                <a:gd name="connsiteY116" fmla="*/ 129150 h 422643"/>
                <a:gd name="connsiteX117" fmla="*/ 56088 w 468630"/>
                <a:gd name="connsiteY117" fmla="*/ 115128 h 422643"/>
                <a:gd name="connsiteX118" fmla="*/ 50184 w 468630"/>
                <a:gd name="connsiteY118" fmla="*/ 115128 h 422643"/>
                <a:gd name="connsiteX119" fmla="*/ 40590 w 468630"/>
                <a:gd name="connsiteY119" fmla="*/ 115128 h 422643"/>
                <a:gd name="connsiteX120" fmla="*/ 33210 w 468630"/>
                <a:gd name="connsiteY120" fmla="*/ 115128 h 422643"/>
                <a:gd name="connsiteX121" fmla="*/ 20664 w 468630"/>
                <a:gd name="connsiteY121" fmla="*/ 115128 h 422643"/>
                <a:gd name="connsiteX122" fmla="*/ 5166 w 468630"/>
                <a:gd name="connsiteY122" fmla="*/ 110700 h 422643"/>
                <a:gd name="connsiteX123" fmla="*/ 11808 w 468630"/>
                <a:gd name="connsiteY123" fmla="*/ 134316 h 422643"/>
                <a:gd name="connsiteX124" fmla="*/ 0 w 468630"/>
                <a:gd name="connsiteY124" fmla="*/ 153504 h 422643"/>
                <a:gd name="connsiteX125" fmla="*/ 34686 w 468630"/>
                <a:gd name="connsiteY125" fmla="*/ 138744 h 422643"/>
                <a:gd name="connsiteX126" fmla="*/ 102582 w 468630"/>
                <a:gd name="connsiteY126" fmla="*/ 167526 h 422643"/>
                <a:gd name="connsiteX127" fmla="*/ 102582 w 468630"/>
                <a:gd name="connsiteY127" fmla="*/ 167526 h 422643"/>
                <a:gd name="connsiteX128" fmla="*/ 102582 w 468630"/>
                <a:gd name="connsiteY128" fmla="*/ 151290 h 422643"/>
                <a:gd name="connsiteX129" fmla="*/ 121770 w 468630"/>
                <a:gd name="connsiteY129" fmla="*/ 174906 h 422643"/>
                <a:gd name="connsiteX130" fmla="*/ 118080 w 468630"/>
                <a:gd name="connsiteY130" fmla="*/ 143910 h 422643"/>
                <a:gd name="connsiteX131" fmla="*/ 122508 w 468630"/>
                <a:gd name="connsiteY131" fmla="*/ 175644 h 422643"/>
                <a:gd name="connsiteX132" fmla="*/ 122508 w 468630"/>
                <a:gd name="connsiteY132" fmla="*/ 175644 h 422643"/>
                <a:gd name="connsiteX133" fmla="*/ 102582 w 468630"/>
                <a:gd name="connsiteY133" fmla="*/ 151290 h 422643"/>
                <a:gd name="connsiteX134" fmla="*/ 125460 w 468630"/>
                <a:gd name="connsiteY134" fmla="*/ 147600 h 422643"/>
                <a:gd name="connsiteX135" fmla="*/ 125460 w 468630"/>
                <a:gd name="connsiteY135" fmla="*/ 147600 h 422643"/>
                <a:gd name="connsiteX136" fmla="*/ 125460 w 468630"/>
                <a:gd name="connsiteY136" fmla="*/ 147600 h 422643"/>
                <a:gd name="connsiteX137" fmla="*/ 152028 w 468630"/>
                <a:gd name="connsiteY137" fmla="*/ 180072 h 422643"/>
                <a:gd name="connsiteX138" fmla="*/ 152028 w 468630"/>
                <a:gd name="connsiteY138" fmla="*/ 180072 h 422643"/>
                <a:gd name="connsiteX139" fmla="*/ 138006 w 468630"/>
                <a:gd name="connsiteY139" fmla="*/ 149076 h 422643"/>
                <a:gd name="connsiteX140" fmla="*/ 166788 w 468630"/>
                <a:gd name="connsiteY140" fmla="*/ 179334 h 422643"/>
                <a:gd name="connsiteX141" fmla="*/ 157932 w 468630"/>
                <a:gd name="connsiteY141" fmla="*/ 145386 h 422643"/>
                <a:gd name="connsiteX142" fmla="*/ 157932 w 468630"/>
                <a:gd name="connsiteY142" fmla="*/ 145386 h 422643"/>
                <a:gd name="connsiteX143" fmla="*/ 157932 w 468630"/>
                <a:gd name="connsiteY143" fmla="*/ 145386 h 422643"/>
                <a:gd name="connsiteX144" fmla="*/ 183024 w 468630"/>
                <a:gd name="connsiteY144" fmla="*/ 173430 h 422643"/>
                <a:gd name="connsiteX145" fmla="*/ 183024 w 468630"/>
                <a:gd name="connsiteY145" fmla="*/ 159408 h 422643"/>
                <a:gd name="connsiteX146" fmla="*/ 183024 w 468630"/>
                <a:gd name="connsiteY146" fmla="*/ 159408 h 422643"/>
                <a:gd name="connsiteX147" fmla="*/ 183024 w 468630"/>
                <a:gd name="connsiteY147" fmla="*/ 174168 h 422643"/>
                <a:gd name="connsiteX148" fmla="*/ 159408 w 468630"/>
                <a:gd name="connsiteY148" fmla="*/ 149076 h 422643"/>
                <a:gd name="connsiteX149" fmla="*/ 165312 w 468630"/>
                <a:gd name="connsiteY149" fmla="*/ 177858 h 422643"/>
                <a:gd name="connsiteX150" fmla="*/ 136530 w 468630"/>
                <a:gd name="connsiteY150" fmla="*/ 149076 h 422643"/>
                <a:gd name="connsiteX151" fmla="*/ 150552 w 468630"/>
                <a:gd name="connsiteY151" fmla="*/ 177858 h 422643"/>
                <a:gd name="connsiteX152" fmla="*/ 150552 w 468630"/>
                <a:gd name="connsiteY152" fmla="*/ 177858 h 422643"/>
                <a:gd name="connsiteX153" fmla="*/ 125460 w 468630"/>
                <a:gd name="connsiteY153" fmla="*/ 147600 h 422643"/>
                <a:gd name="connsiteX154" fmla="*/ 190404 w 468630"/>
                <a:gd name="connsiteY154" fmla="*/ 138744 h 422643"/>
                <a:gd name="connsiteX155" fmla="*/ 185976 w 468630"/>
                <a:gd name="connsiteY155" fmla="*/ 138744 h 422643"/>
                <a:gd name="connsiteX156" fmla="*/ 185976 w 468630"/>
                <a:gd name="connsiteY156" fmla="*/ 138744 h 422643"/>
                <a:gd name="connsiteX157" fmla="*/ 164574 w 468630"/>
                <a:gd name="connsiteY157" fmla="*/ 95940 h 422643"/>
                <a:gd name="connsiteX158" fmla="*/ 164574 w 468630"/>
                <a:gd name="connsiteY158" fmla="*/ 126936 h 422643"/>
                <a:gd name="connsiteX159" fmla="*/ 141696 w 468630"/>
                <a:gd name="connsiteY159" fmla="*/ 96678 h 422643"/>
                <a:gd name="connsiteX160" fmla="*/ 147600 w 468630"/>
                <a:gd name="connsiteY160" fmla="*/ 124722 h 422643"/>
                <a:gd name="connsiteX161" fmla="*/ 127674 w 468630"/>
                <a:gd name="connsiteY161" fmla="*/ 112914 h 422643"/>
                <a:gd name="connsiteX162" fmla="*/ 127674 w 468630"/>
                <a:gd name="connsiteY162" fmla="*/ 139482 h 422643"/>
                <a:gd name="connsiteX163" fmla="*/ 110700 w 468630"/>
                <a:gd name="connsiteY163" fmla="*/ 119556 h 422643"/>
                <a:gd name="connsiteX164" fmla="*/ 110700 w 468630"/>
                <a:gd name="connsiteY164" fmla="*/ 119556 h 422643"/>
                <a:gd name="connsiteX165" fmla="*/ 126198 w 468630"/>
                <a:gd name="connsiteY165" fmla="*/ 139482 h 422643"/>
                <a:gd name="connsiteX166" fmla="*/ 126198 w 468630"/>
                <a:gd name="connsiteY166" fmla="*/ 113652 h 422643"/>
                <a:gd name="connsiteX167" fmla="*/ 144648 w 468630"/>
                <a:gd name="connsiteY167" fmla="*/ 124722 h 422643"/>
                <a:gd name="connsiteX168" fmla="*/ 140220 w 468630"/>
                <a:gd name="connsiteY168" fmla="*/ 97416 h 422643"/>
                <a:gd name="connsiteX169" fmla="*/ 162360 w 468630"/>
                <a:gd name="connsiteY169" fmla="*/ 126936 h 422643"/>
                <a:gd name="connsiteX170" fmla="*/ 162360 w 468630"/>
                <a:gd name="connsiteY170" fmla="*/ 97416 h 422643"/>
                <a:gd name="connsiteX171" fmla="*/ 183762 w 468630"/>
                <a:gd name="connsiteY171" fmla="*/ 138744 h 422643"/>
                <a:gd name="connsiteX172" fmla="*/ 183762 w 468630"/>
                <a:gd name="connsiteY172" fmla="*/ 138744 h 422643"/>
                <a:gd name="connsiteX173" fmla="*/ 190404 w 468630"/>
                <a:gd name="connsiteY173" fmla="*/ 138744 h 422643"/>
                <a:gd name="connsiteX174" fmla="*/ 86346 w 468630"/>
                <a:gd name="connsiteY174" fmla="*/ 78228 h 422643"/>
                <a:gd name="connsiteX175" fmla="*/ 86346 w 468630"/>
                <a:gd name="connsiteY175" fmla="*/ 78228 h 422643"/>
                <a:gd name="connsiteX176" fmla="*/ 79704 w 468630"/>
                <a:gd name="connsiteY176" fmla="*/ 70110 h 422643"/>
                <a:gd name="connsiteX177" fmla="*/ 79704 w 468630"/>
                <a:gd name="connsiteY177" fmla="*/ 56088 h 422643"/>
                <a:gd name="connsiteX178" fmla="*/ 91512 w 468630"/>
                <a:gd name="connsiteY178" fmla="*/ 68634 h 422643"/>
                <a:gd name="connsiteX179" fmla="*/ 86346 w 468630"/>
                <a:gd name="connsiteY179" fmla="*/ 78228 h 422643"/>
                <a:gd name="connsiteX180" fmla="*/ 82656 w 468630"/>
                <a:gd name="connsiteY180" fmla="*/ 50184 h 422643"/>
                <a:gd name="connsiteX181" fmla="*/ 82656 w 468630"/>
                <a:gd name="connsiteY181" fmla="*/ 50184 h 422643"/>
                <a:gd name="connsiteX182" fmla="*/ 90036 w 468630"/>
                <a:gd name="connsiteY182" fmla="*/ 56088 h 422643"/>
                <a:gd name="connsiteX183" fmla="*/ 125460 w 468630"/>
                <a:gd name="connsiteY183" fmla="*/ 73062 h 422643"/>
                <a:gd name="connsiteX184" fmla="*/ 112914 w 468630"/>
                <a:gd name="connsiteY184" fmla="*/ 53874 h 422643"/>
                <a:gd name="connsiteX185" fmla="*/ 153504 w 468630"/>
                <a:gd name="connsiteY185" fmla="*/ 66420 h 422643"/>
                <a:gd name="connsiteX186" fmla="*/ 153504 w 468630"/>
                <a:gd name="connsiteY186" fmla="*/ 66420 h 422643"/>
                <a:gd name="connsiteX187" fmla="*/ 143172 w 468630"/>
                <a:gd name="connsiteY187" fmla="*/ 53874 h 422643"/>
                <a:gd name="connsiteX188" fmla="*/ 146862 w 468630"/>
                <a:gd name="connsiteY188" fmla="*/ 53874 h 422643"/>
                <a:gd name="connsiteX189" fmla="*/ 180072 w 468630"/>
                <a:gd name="connsiteY189" fmla="*/ 53874 h 422643"/>
                <a:gd name="connsiteX190" fmla="*/ 146862 w 468630"/>
                <a:gd name="connsiteY190" fmla="*/ 53874 h 422643"/>
                <a:gd name="connsiteX191" fmla="*/ 146862 w 468630"/>
                <a:gd name="connsiteY191" fmla="*/ 53874 h 422643"/>
                <a:gd name="connsiteX192" fmla="*/ 157932 w 468630"/>
                <a:gd name="connsiteY192" fmla="*/ 64944 h 422643"/>
                <a:gd name="connsiteX193" fmla="*/ 157932 w 468630"/>
                <a:gd name="connsiteY193" fmla="*/ 64944 h 422643"/>
                <a:gd name="connsiteX194" fmla="*/ 116604 w 468630"/>
                <a:gd name="connsiteY194" fmla="*/ 53874 h 422643"/>
                <a:gd name="connsiteX195" fmla="*/ 128412 w 468630"/>
                <a:gd name="connsiteY195" fmla="*/ 72324 h 422643"/>
                <a:gd name="connsiteX196" fmla="*/ 124722 w 468630"/>
                <a:gd name="connsiteY196" fmla="*/ 72324 h 422643"/>
                <a:gd name="connsiteX197" fmla="*/ 91512 w 468630"/>
                <a:gd name="connsiteY197" fmla="*/ 55350 h 422643"/>
                <a:gd name="connsiteX198" fmla="*/ 97416 w 468630"/>
                <a:gd name="connsiteY198" fmla="*/ 87084 h 422643"/>
                <a:gd name="connsiteX199" fmla="*/ 97416 w 468630"/>
                <a:gd name="connsiteY199" fmla="*/ 87084 h 422643"/>
                <a:gd name="connsiteX200" fmla="*/ 97416 w 468630"/>
                <a:gd name="connsiteY200" fmla="*/ 87084 h 422643"/>
                <a:gd name="connsiteX201" fmla="*/ 123246 w 468630"/>
                <a:gd name="connsiteY201" fmla="*/ 107748 h 422643"/>
                <a:gd name="connsiteX202" fmla="*/ 112914 w 468630"/>
                <a:gd name="connsiteY202" fmla="*/ 83394 h 422643"/>
                <a:gd name="connsiteX203" fmla="*/ 132102 w 468630"/>
                <a:gd name="connsiteY203" fmla="*/ 95940 h 422643"/>
                <a:gd name="connsiteX204" fmla="*/ 132102 w 468630"/>
                <a:gd name="connsiteY204" fmla="*/ 80442 h 422643"/>
                <a:gd name="connsiteX205" fmla="*/ 151290 w 468630"/>
                <a:gd name="connsiteY205" fmla="*/ 92250 h 422643"/>
                <a:gd name="connsiteX206" fmla="*/ 151290 w 468630"/>
                <a:gd name="connsiteY206" fmla="*/ 80442 h 422643"/>
                <a:gd name="connsiteX207" fmla="*/ 163836 w 468630"/>
                <a:gd name="connsiteY207" fmla="*/ 90036 h 422643"/>
                <a:gd name="connsiteX208" fmla="*/ 163836 w 468630"/>
                <a:gd name="connsiteY208" fmla="*/ 60516 h 422643"/>
                <a:gd name="connsiteX209" fmla="*/ 190404 w 468630"/>
                <a:gd name="connsiteY209" fmla="*/ 84132 h 422643"/>
                <a:gd name="connsiteX210" fmla="*/ 164574 w 468630"/>
                <a:gd name="connsiteY210" fmla="*/ 61254 h 422643"/>
                <a:gd name="connsiteX211" fmla="*/ 164574 w 468630"/>
                <a:gd name="connsiteY211" fmla="*/ 91512 h 422643"/>
                <a:gd name="connsiteX212" fmla="*/ 152028 w 468630"/>
                <a:gd name="connsiteY212" fmla="*/ 80442 h 422643"/>
                <a:gd name="connsiteX213" fmla="*/ 152028 w 468630"/>
                <a:gd name="connsiteY213" fmla="*/ 93726 h 422643"/>
                <a:gd name="connsiteX214" fmla="*/ 132102 w 468630"/>
                <a:gd name="connsiteY214" fmla="*/ 81180 h 422643"/>
                <a:gd name="connsiteX215" fmla="*/ 132102 w 468630"/>
                <a:gd name="connsiteY215" fmla="*/ 96678 h 422643"/>
                <a:gd name="connsiteX216" fmla="*/ 132102 w 468630"/>
                <a:gd name="connsiteY216" fmla="*/ 96678 h 422643"/>
                <a:gd name="connsiteX217" fmla="*/ 112914 w 468630"/>
                <a:gd name="connsiteY217" fmla="*/ 82656 h 422643"/>
                <a:gd name="connsiteX218" fmla="*/ 123246 w 468630"/>
                <a:gd name="connsiteY218" fmla="*/ 108486 h 422643"/>
                <a:gd name="connsiteX219" fmla="*/ 123246 w 468630"/>
                <a:gd name="connsiteY219" fmla="*/ 108486 h 422643"/>
                <a:gd name="connsiteX220" fmla="*/ 97416 w 468630"/>
                <a:gd name="connsiteY220" fmla="*/ 87084 h 422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468630" h="422643">
                  <a:moveTo>
                    <a:pt x="34686" y="138744"/>
                  </a:moveTo>
                  <a:cubicBezTo>
                    <a:pt x="33830" y="147988"/>
                    <a:pt x="32096" y="157131"/>
                    <a:pt x="29520" y="166050"/>
                  </a:cubicBezTo>
                  <a:cubicBezTo>
                    <a:pt x="42066" y="161622"/>
                    <a:pt x="42066" y="138744"/>
                    <a:pt x="42066" y="138744"/>
                  </a:cubicBezTo>
                  <a:lnTo>
                    <a:pt x="50184" y="138744"/>
                  </a:lnTo>
                  <a:cubicBezTo>
                    <a:pt x="45446" y="147767"/>
                    <a:pt x="48922" y="158919"/>
                    <a:pt x="57948" y="163654"/>
                  </a:cubicBezTo>
                  <a:cubicBezTo>
                    <a:pt x="58066" y="163716"/>
                    <a:pt x="58184" y="163777"/>
                    <a:pt x="58302" y="163836"/>
                  </a:cubicBezTo>
                  <a:cubicBezTo>
                    <a:pt x="58302" y="139482"/>
                    <a:pt x="69372" y="138744"/>
                    <a:pt x="69372" y="138744"/>
                  </a:cubicBezTo>
                  <a:lnTo>
                    <a:pt x="64944" y="157932"/>
                  </a:lnTo>
                  <a:cubicBezTo>
                    <a:pt x="73062" y="157932"/>
                    <a:pt x="76752" y="150552"/>
                    <a:pt x="81180" y="143172"/>
                  </a:cubicBezTo>
                  <a:cubicBezTo>
                    <a:pt x="94464" y="143172"/>
                    <a:pt x="84870" y="155718"/>
                    <a:pt x="89298" y="166788"/>
                  </a:cubicBezTo>
                  <a:cubicBezTo>
                    <a:pt x="73490" y="173000"/>
                    <a:pt x="58789" y="181723"/>
                    <a:pt x="45756" y="192618"/>
                  </a:cubicBezTo>
                  <a:cubicBezTo>
                    <a:pt x="16266" y="209189"/>
                    <a:pt x="5786" y="246532"/>
                    <a:pt x="22361" y="276025"/>
                  </a:cubicBezTo>
                  <a:cubicBezTo>
                    <a:pt x="23210" y="277535"/>
                    <a:pt x="24118" y="279008"/>
                    <a:pt x="25092" y="280440"/>
                  </a:cubicBezTo>
                  <a:lnTo>
                    <a:pt x="25092" y="280440"/>
                  </a:lnTo>
                  <a:cubicBezTo>
                    <a:pt x="31262" y="286098"/>
                    <a:pt x="36944" y="292269"/>
                    <a:pt x="42066" y="298890"/>
                  </a:cubicBezTo>
                  <a:cubicBezTo>
                    <a:pt x="50922" y="306270"/>
                    <a:pt x="61254" y="312174"/>
                    <a:pt x="71586" y="320292"/>
                  </a:cubicBezTo>
                  <a:lnTo>
                    <a:pt x="69372" y="256086"/>
                  </a:lnTo>
                  <a:cubicBezTo>
                    <a:pt x="72833" y="271330"/>
                    <a:pt x="74324" y="286957"/>
                    <a:pt x="73800" y="302580"/>
                  </a:cubicBezTo>
                  <a:cubicBezTo>
                    <a:pt x="78228" y="325458"/>
                    <a:pt x="95940" y="367524"/>
                    <a:pt x="80442" y="386712"/>
                  </a:cubicBezTo>
                  <a:cubicBezTo>
                    <a:pt x="64944" y="405900"/>
                    <a:pt x="61254" y="391140"/>
                    <a:pt x="50184" y="394830"/>
                  </a:cubicBezTo>
                  <a:cubicBezTo>
                    <a:pt x="39114" y="398520"/>
                    <a:pt x="34686" y="410328"/>
                    <a:pt x="30258" y="421398"/>
                  </a:cubicBezTo>
                  <a:cubicBezTo>
                    <a:pt x="43542" y="421398"/>
                    <a:pt x="48708" y="415494"/>
                    <a:pt x="59040" y="405900"/>
                  </a:cubicBezTo>
                  <a:cubicBezTo>
                    <a:pt x="59040" y="405900"/>
                    <a:pt x="51660" y="416970"/>
                    <a:pt x="50922" y="422136"/>
                  </a:cubicBezTo>
                  <a:cubicBezTo>
                    <a:pt x="69372" y="422136"/>
                    <a:pt x="74538" y="410328"/>
                    <a:pt x="82656" y="405162"/>
                  </a:cubicBezTo>
                  <a:cubicBezTo>
                    <a:pt x="80294" y="411027"/>
                    <a:pt x="77062" y="416501"/>
                    <a:pt x="73062" y="421398"/>
                  </a:cubicBezTo>
                  <a:lnTo>
                    <a:pt x="135054" y="421398"/>
                  </a:lnTo>
                  <a:cubicBezTo>
                    <a:pt x="149814" y="414018"/>
                    <a:pt x="135054" y="398520"/>
                    <a:pt x="135054" y="386712"/>
                  </a:cubicBezTo>
                  <a:cubicBezTo>
                    <a:pt x="135054" y="374904"/>
                    <a:pt x="160884" y="380070"/>
                    <a:pt x="165312" y="356454"/>
                  </a:cubicBezTo>
                  <a:cubicBezTo>
                    <a:pt x="150810" y="357700"/>
                    <a:pt x="136729" y="361973"/>
                    <a:pt x="123984" y="369000"/>
                  </a:cubicBezTo>
                  <a:cubicBezTo>
                    <a:pt x="128840" y="359637"/>
                    <a:pt x="132552" y="349726"/>
                    <a:pt x="135054" y="339480"/>
                  </a:cubicBezTo>
                  <a:cubicBezTo>
                    <a:pt x="159334" y="311327"/>
                    <a:pt x="177437" y="278391"/>
                    <a:pt x="188190" y="242802"/>
                  </a:cubicBezTo>
                  <a:cubicBezTo>
                    <a:pt x="181268" y="276137"/>
                    <a:pt x="164264" y="306538"/>
                    <a:pt x="139482" y="329886"/>
                  </a:cubicBezTo>
                  <a:cubicBezTo>
                    <a:pt x="139762" y="331844"/>
                    <a:pt x="139762" y="333832"/>
                    <a:pt x="139482" y="335790"/>
                  </a:cubicBezTo>
                  <a:cubicBezTo>
                    <a:pt x="180463" y="327736"/>
                    <a:pt x="219533" y="311957"/>
                    <a:pt x="254610" y="289296"/>
                  </a:cubicBezTo>
                  <a:lnTo>
                    <a:pt x="270108" y="281178"/>
                  </a:lnTo>
                  <a:cubicBezTo>
                    <a:pt x="280300" y="273840"/>
                    <a:pt x="291835" y="268574"/>
                    <a:pt x="304056" y="265680"/>
                  </a:cubicBezTo>
                  <a:lnTo>
                    <a:pt x="318078" y="265680"/>
                  </a:lnTo>
                  <a:cubicBezTo>
                    <a:pt x="328868" y="264995"/>
                    <a:pt x="339126" y="270411"/>
                    <a:pt x="344646" y="279702"/>
                  </a:cubicBezTo>
                  <a:cubicBezTo>
                    <a:pt x="351672" y="286726"/>
                    <a:pt x="359059" y="293378"/>
                    <a:pt x="366786" y="299628"/>
                  </a:cubicBezTo>
                  <a:cubicBezTo>
                    <a:pt x="385974" y="318816"/>
                    <a:pt x="392616" y="316602"/>
                    <a:pt x="390402" y="350550"/>
                  </a:cubicBezTo>
                  <a:cubicBezTo>
                    <a:pt x="390402" y="357930"/>
                    <a:pt x="390402" y="380808"/>
                    <a:pt x="390402" y="387450"/>
                  </a:cubicBezTo>
                  <a:cubicBezTo>
                    <a:pt x="390402" y="394092"/>
                    <a:pt x="372690" y="387450"/>
                    <a:pt x="369000" y="387450"/>
                  </a:cubicBezTo>
                  <a:cubicBezTo>
                    <a:pt x="345384" y="380070"/>
                    <a:pt x="334314" y="402948"/>
                    <a:pt x="334314" y="422136"/>
                  </a:cubicBezTo>
                  <a:cubicBezTo>
                    <a:pt x="346122" y="422136"/>
                    <a:pt x="347598" y="417708"/>
                    <a:pt x="359406" y="405900"/>
                  </a:cubicBezTo>
                  <a:cubicBezTo>
                    <a:pt x="354705" y="410271"/>
                    <a:pt x="351377" y="415910"/>
                    <a:pt x="349812" y="422136"/>
                  </a:cubicBezTo>
                  <a:cubicBezTo>
                    <a:pt x="365310" y="422136"/>
                    <a:pt x="372690" y="418446"/>
                    <a:pt x="380808" y="406638"/>
                  </a:cubicBezTo>
                  <a:lnTo>
                    <a:pt x="372690" y="422136"/>
                  </a:lnTo>
                  <a:cubicBezTo>
                    <a:pt x="382520" y="422813"/>
                    <a:pt x="392380" y="422813"/>
                    <a:pt x="402210" y="422136"/>
                  </a:cubicBezTo>
                  <a:lnTo>
                    <a:pt x="402210" y="411066"/>
                  </a:lnTo>
                  <a:cubicBezTo>
                    <a:pt x="413952" y="417522"/>
                    <a:pt x="427833" y="418856"/>
                    <a:pt x="440586" y="414756"/>
                  </a:cubicBezTo>
                  <a:cubicBezTo>
                    <a:pt x="450180" y="403686"/>
                    <a:pt x="428040" y="381546"/>
                    <a:pt x="445014" y="366786"/>
                  </a:cubicBezTo>
                  <a:cubicBezTo>
                    <a:pt x="439139" y="364558"/>
                    <a:pt x="434734" y="359596"/>
                    <a:pt x="433206" y="353502"/>
                  </a:cubicBezTo>
                  <a:cubicBezTo>
                    <a:pt x="447590" y="355811"/>
                    <a:pt x="461848" y="348684"/>
                    <a:pt x="468630" y="335790"/>
                  </a:cubicBezTo>
                  <a:cubicBezTo>
                    <a:pt x="430254" y="339480"/>
                    <a:pt x="425088" y="315126"/>
                    <a:pt x="433206" y="284130"/>
                  </a:cubicBezTo>
                  <a:cubicBezTo>
                    <a:pt x="441324" y="253134"/>
                    <a:pt x="490770" y="180072"/>
                    <a:pt x="436896" y="160884"/>
                  </a:cubicBezTo>
                  <a:cubicBezTo>
                    <a:pt x="444173" y="153151"/>
                    <a:pt x="449486" y="143788"/>
                    <a:pt x="452394" y="133578"/>
                  </a:cubicBezTo>
                  <a:cubicBezTo>
                    <a:pt x="471582" y="76014"/>
                    <a:pt x="386712" y="68634"/>
                    <a:pt x="348336" y="72324"/>
                  </a:cubicBezTo>
                  <a:cubicBezTo>
                    <a:pt x="337200" y="76463"/>
                    <a:pt x="325510" y="78950"/>
                    <a:pt x="313650" y="79704"/>
                  </a:cubicBezTo>
                  <a:cubicBezTo>
                    <a:pt x="297414" y="79704"/>
                    <a:pt x="284130" y="61254"/>
                    <a:pt x="278226" y="56088"/>
                  </a:cubicBezTo>
                  <a:cubicBezTo>
                    <a:pt x="276602" y="62652"/>
                    <a:pt x="275370" y="69306"/>
                    <a:pt x="274536" y="76014"/>
                  </a:cubicBezTo>
                  <a:cubicBezTo>
                    <a:pt x="265975" y="69766"/>
                    <a:pt x="264101" y="57762"/>
                    <a:pt x="270352" y="49202"/>
                  </a:cubicBezTo>
                  <a:cubicBezTo>
                    <a:pt x="271525" y="47600"/>
                    <a:pt x="272935" y="46188"/>
                    <a:pt x="274536" y="45018"/>
                  </a:cubicBezTo>
                  <a:cubicBezTo>
                    <a:pt x="255348" y="37638"/>
                    <a:pt x="251658" y="45018"/>
                    <a:pt x="239850" y="56826"/>
                  </a:cubicBezTo>
                  <a:cubicBezTo>
                    <a:pt x="243540" y="45018"/>
                    <a:pt x="251658" y="22140"/>
                    <a:pt x="263466" y="25830"/>
                  </a:cubicBezTo>
                  <a:cubicBezTo>
                    <a:pt x="273459" y="28739"/>
                    <a:pt x="282580" y="34062"/>
                    <a:pt x="290034" y="41328"/>
                  </a:cubicBezTo>
                  <a:lnTo>
                    <a:pt x="290034" y="15498"/>
                  </a:lnTo>
                  <a:lnTo>
                    <a:pt x="309222" y="42066"/>
                  </a:lnTo>
                  <a:lnTo>
                    <a:pt x="312912" y="19188"/>
                  </a:lnTo>
                  <a:cubicBezTo>
                    <a:pt x="323244" y="30996"/>
                    <a:pt x="320292" y="34686"/>
                    <a:pt x="312912" y="45756"/>
                  </a:cubicBezTo>
                  <a:cubicBezTo>
                    <a:pt x="332838" y="45756"/>
                    <a:pt x="332838" y="42066"/>
                    <a:pt x="336528" y="26568"/>
                  </a:cubicBezTo>
                  <a:cubicBezTo>
                    <a:pt x="352026" y="45756"/>
                    <a:pt x="355716" y="50184"/>
                    <a:pt x="378594" y="53874"/>
                  </a:cubicBezTo>
                  <a:lnTo>
                    <a:pt x="371214" y="38376"/>
                  </a:lnTo>
                  <a:cubicBezTo>
                    <a:pt x="386712" y="45756"/>
                    <a:pt x="432468" y="76752"/>
                    <a:pt x="445014" y="50184"/>
                  </a:cubicBezTo>
                  <a:cubicBezTo>
                    <a:pt x="449294" y="44681"/>
                    <a:pt x="448306" y="36752"/>
                    <a:pt x="442800" y="32472"/>
                  </a:cubicBezTo>
                  <a:cubicBezTo>
                    <a:pt x="437295" y="28192"/>
                    <a:pt x="429368" y="29183"/>
                    <a:pt x="425088" y="34686"/>
                  </a:cubicBezTo>
                  <a:cubicBezTo>
                    <a:pt x="417708" y="34686"/>
                    <a:pt x="417708" y="45756"/>
                    <a:pt x="417708" y="53874"/>
                  </a:cubicBezTo>
                  <a:cubicBezTo>
                    <a:pt x="375753" y="23265"/>
                    <a:pt x="326262" y="4642"/>
                    <a:pt x="274536" y="0"/>
                  </a:cubicBezTo>
                  <a:cubicBezTo>
                    <a:pt x="236160" y="7380"/>
                    <a:pt x="205164" y="26568"/>
                    <a:pt x="216972" y="69372"/>
                  </a:cubicBezTo>
                  <a:cubicBezTo>
                    <a:pt x="204965" y="79158"/>
                    <a:pt x="203164" y="96823"/>
                    <a:pt x="212950" y="108828"/>
                  </a:cubicBezTo>
                  <a:cubicBezTo>
                    <a:pt x="213061" y="108961"/>
                    <a:pt x="213171" y="109093"/>
                    <a:pt x="213282" y="109224"/>
                  </a:cubicBezTo>
                  <a:cubicBezTo>
                    <a:pt x="218448" y="93726"/>
                    <a:pt x="224352" y="84870"/>
                    <a:pt x="234684" y="81918"/>
                  </a:cubicBezTo>
                  <a:cubicBezTo>
                    <a:pt x="251658" y="91512"/>
                    <a:pt x="244278" y="95940"/>
                    <a:pt x="294462" y="104058"/>
                  </a:cubicBezTo>
                  <a:cubicBezTo>
                    <a:pt x="312536" y="104788"/>
                    <a:pt x="330624" y="103301"/>
                    <a:pt x="348336" y="99630"/>
                  </a:cubicBezTo>
                  <a:cubicBezTo>
                    <a:pt x="361849" y="94226"/>
                    <a:pt x="375982" y="90508"/>
                    <a:pt x="390402" y="88560"/>
                  </a:cubicBezTo>
                  <a:cubicBezTo>
                    <a:pt x="407642" y="91333"/>
                    <a:pt x="420572" y="105807"/>
                    <a:pt x="421398" y="123246"/>
                  </a:cubicBezTo>
                  <a:lnTo>
                    <a:pt x="421398" y="142434"/>
                  </a:lnTo>
                  <a:cubicBezTo>
                    <a:pt x="390402" y="142434"/>
                    <a:pt x="390402" y="130626"/>
                    <a:pt x="367524" y="130626"/>
                  </a:cubicBezTo>
                  <a:cubicBezTo>
                    <a:pt x="335000" y="133699"/>
                    <a:pt x="302705" y="138875"/>
                    <a:pt x="270846" y="146124"/>
                  </a:cubicBezTo>
                  <a:cubicBezTo>
                    <a:pt x="249444" y="152028"/>
                    <a:pt x="227304" y="151290"/>
                    <a:pt x="205902" y="156456"/>
                  </a:cubicBezTo>
                  <a:lnTo>
                    <a:pt x="192618" y="156456"/>
                  </a:lnTo>
                  <a:lnTo>
                    <a:pt x="197784" y="148338"/>
                  </a:lnTo>
                  <a:lnTo>
                    <a:pt x="185976" y="113652"/>
                  </a:lnTo>
                  <a:lnTo>
                    <a:pt x="194094" y="113652"/>
                  </a:lnTo>
                  <a:cubicBezTo>
                    <a:pt x="194094" y="104058"/>
                    <a:pt x="194094" y="87822"/>
                    <a:pt x="194094" y="81918"/>
                  </a:cubicBezTo>
                  <a:lnTo>
                    <a:pt x="201474" y="81918"/>
                  </a:lnTo>
                  <a:cubicBezTo>
                    <a:pt x="203555" y="69156"/>
                    <a:pt x="199762" y="56135"/>
                    <a:pt x="191142" y="46494"/>
                  </a:cubicBezTo>
                  <a:cubicBezTo>
                    <a:pt x="206640" y="38376"/>
                    <a:pt x="206640" y="34686"/>
                    <a:pt x="211068" y="19188"/>
                  </a:cubicBezTo>
                  <a:cubicBezTo>
                    <a:pt x="200124" y="26198"/>
                    <a:pt x="187039" y="29076"/>
                    <a:pt x="174168" y="27306"/>
                  </a:cubicBezTo>
                  <a:cubicBezTo>
                    <a:pt x="174168" y="16974"/>
                    <a:pt x="166788" y="14022"/>
                    <a:pt x="153504" y="2214"/>
                  </a:cubicBezTo>
                  <a:cubicBezTo>
                    <a:pt x="153504" y="21402"/>
                    <a:pt x="149076" y="26568"/>
                    <a:pt x="143910" y="25830"/>
                  </a:cubicBezTo>
                  <a:cubicBezTo>
                    <a:pt x="138589" y="15060"/>
                    <a:pt x="127866" y="8005"/>
                    <a:pt x="115866" y="7380"/>
                  </a:cubicBezTo>
                  <a:cubicBezTo>
                    <a:pt x="121770" y="22878"/>
                    <a:pt x="115866" y="34686"/>
                    <a:pt x="103320" y="33948"/>
                  </a:cubicBezTo>
                  <a:cubicBezTo>
                    <a:pt x="92988" y="12546"/>
                    <a:pt x="79704" y="15498"/>
                    <a:pt x="66420" y="25830"/>
                  </a:cubicBezTo>
                  <a:cubicBezTo>
                    <a:pt x="75151" y="26343"/>
                    <a:pt x="83106" y="31008"/>
                    <a:pt x="87822" y="38376"/>
                  </a:cubicBezTo>
                  <a:cubicBezTo>
                    <a:pt x="66819" y="42084"/>
                    <a:pt x="46103" y="47263"/>
                    <a:pt x="25830" y="53874"/>
                  </a:cubicBezTo>
                  <a:cubicBezTo>
                    <a:pt x="25830" y="53874"/>
                    <a:pt x="40590" y="40590"/>
                    <a:pt x="25830" y="38376"/>
                  </a:cubicBezTo>
                  <a:cubicBezTo>
                    <a:pt x="-2952" y="38376"/>
                    <a:pt x="12546" y="64944"/>
                    <a:pt x="32472" y="76752"/>
                  </a:cubicBezTo>
                  <a:lnTo>
                    <a:pt x="44280" y="69372"/>
                  </a:lnTo>
                  <a:cubicBezTo>
                    <a:pt x="47904" y="81534"/>
                    <a:pt x="58280" y="90471"/>
                    <a:pt x="70848" y="92250"/>
                  </a:cubicBezTo>
                  <a:lnTo>
                    <a:pt x="70848" y="80442"/>
                  </a:lnTo>
                  <a:cubicBezTo>
                    <a:pt x="80442" y="92250"/>
                    <a:pt x="90036" y="98154"/>
                    <a:pt x="96678" y="107010"/>
                  </a:cubicBezTo>
                  <a:cubicBezTo>
                    <a:pt x="102272" y="113039"/>
                    <a:pt x="105423" y="120928"/>
                    <a:pt x="105534" y="129150"/>
                  </a:cubicBezTo>
                  <a:lnTo>
                    <a:pt x="105534" y="129150"/>
                  </a:lnTo>
                  <a:lnTo>
                    <a:pt x="105534" y="129150"/>
                  </a:lnTo>
                  <a:lnTo>
                    <a:pt x="105534" y="129150"/>
                  </a:lnTo>
                  <a:cubicBezTo>
                    <a:pt x="94117" y="124844"/>
                    <a:pt x="81527" y="124844"/>
                    <a:pt x="70110" y="129150"/>
                  </a:cubicBezTo>
                  <a:lnTo>
                    <a:pt x="56088" y="129150"/>
                  </a:lnTo>
                  <a:lnTo>
                    <a:pt x="56088" y="115128"/>
                  </a:lnTo>
                  <a:lnTo>
                    <a:pt x="50184" y="115128"/>
                  </a:lnTo>
                  <a:cubicBezTo>
                    <a:pt x="46996" y="115470"/>
                    <a:pt x="43778" y="115470"/>
                    <a:pt x="40590" y="115128"/>
                  </a:cubicBezTo>
                  <a:lnTo>
                    <a:pt x="33210" y="115128"/>
                  </a:lnTo>
                  <a:lnTo>
                    <a:pt x="20664" y="115128"/>
                  </a:lnTo>
                  <a:lnTo>
                    <a:pt x="5166" y="110700"/>
                  </a:lnTo>
                  <a:cubicBezTo>
                    <a:pt x="8384" y="118256"/>
                    <a:pt x="10612" y="126192"/>
                    <a:pt x="11808" y="134316"/>
                  </a:cubicBezTo>
                  <a:cubicBezTo>
                    <a:pt x="11808" y="143910"/>
                    <a:pt x="7380" y="145386"/>
                    <a:pt x="0" y="153504"/>
                  </a:cubicBezTo>
                  <a:cubicBezTo>
                    <a:pt x="14022" y="163098"/>
                    <a:pt x="34686" y="138744"/>
                    <a:pt x="34686" y="138744"/>
                  </a:cubicBezTo>
                  <a:close/>
                  <a:moveTo>
                    <a:pt x="102582" y="167526"/>
                  </a:moveTo>
                  <a:lnTo>
                    <a:pt x="102582" y="167526"/>
                  </a:lnTo>
                  <a:lnTo>
                    <a:pt x="102582" y="151290"/>
                  </a:lnTo>
                  <a:cubicBezTo>
                    <a:pt x="107010" y="157194"/>
                    <a:pt x="115866" y="174906"/>
                    <a:pt x="121770" y="174906"/>
                  </a:cubicBezTo>
                  <a:cubicBezTo>
                    <a:pt x="118346" y="164956"/>
                    <a:pt x="117084" y="154387"/>
                    <a:pt x="118080" y="143910"/>
                  </a:cubicBezTo>
                  <a:cubicBezTo>
                    <a:pt x="118080" y="143910"/>
                    <a:pt x="118080" y="157932"/>
                    <a:pt x="122508" y="175644"/>
                  </a:cubicBezTo>
                  <a:lnTo>
                    <a:pt x="122508" y="175644"/>
                  </a:lnTo>
                  <a:cubicBezTo>
                    <a:pt x="113652" y="175644"/>
                    <a:pt x="104058" y="153504"/>
                    <a:pt x="102582" y="151290"/>
                  </a:cubicBezTo>
                  <a:close/>
                  <a:moveTo>
                    <a:pt x="125460" y="147600"/>
                  </a:moveTo>
                  <a:lnTo>
                    <a:pt x="125460" y="147600"/>
                  </a:lnTo>
                  <a:lnTo>
                    <a:pt x="125460" y="147600"/>
                  </a:lnTo>
                  <a:cubicBezTo>
                    <a:pt x="125460" y="147600"/>
                    <a:pt x="141696" y="177858"/>
                    <a:pt x="152028" y="180072"/>
                  </a:cubicBezTo>
                  <a:lnTo>
                    <a:pt x="152028" y="180072"/>
                  </a:lnTo>
                  <a:cubicBezTo>
                    <a:pt x="142781" y="172489"/>
                    <a:pt x="137593" y="161029"/>
                    <a:pt x="138006" y="149076"/>
                  </a:cubicBezTo>
                  <a:cubicBezTo>
                    <a:pt x="138006" y="149076"/>
                    <a:pt x="146862" y="171954"/>
                    <a:pt x="166788" y="179334"/>
                  </a:cubicBezTo>
                  <a:cubicBezTo>
                    <a:pt x="165533" y="167642"/>
                    <a:pt x="162545" y="156201"/>
                    <a:pt x="157932" y="145386"/>
                  </a:cubicBezTo>
                  <a:lnTo>
                    <a:pt x="157932" y="145386"/>
                  </a:lnTo>
                  <a:lnTo>
                    <a:pt x="157932" y="145386"/>
                  </a:lnTo>
                  <a:cubicBezTo>
                    <a:pt x="164574" y="154242"/>
                    <a:pt x="177120" y="172692"/>
                    <a:pt x="183024" y="173430"/>
                  </a:cubicBezTo>
                  <a:cubicBezTo>
                    <a:pt x="184655" y="168899"/>
                    <a:pt x="184655" y="163939"/>
                    <a:pt x="183024" y="159408"/>
                  </a:cubicBezTo>
                  <a:lnTo>
                    <a:pt x="183024" y="159408"/>
                  </a:lnTo>
                  <a:cubicBezTo>
                    <a:pt x="183024" y="159408"/>
                    <a:pt x="186714" y="166788"/>
                    <a:pt x="183024" y="174168"/>
                  </a:cubicBezTo>
                  <a:cubicBezTo>
                    <a:pt x="179334" y="181548"/>
                    <a:pt x="164574" y="157932"/>
                    <a:pt x="159408" y="149076"/>
                  </a:cubicBezTo>
                  <a:cubicBezTo>
                    <a:pt x="163283" y="158177"/>
                    <a:pt x="165290" y="167965"/>
                    <a:pt x="165312" y="177858"/>
                  </a:cubicBezTo>
                  <a:cubicBezTo>
                    <a:pt x="151681" y="173397"/>
                    <a:pt x="140995" y="162707"/>
                    <a:pt x="136530" y="149076"/>
                  </a:cubicBezTo>
                  <a:cubicBezTo>
                    <a:pt x="137770" y="159992"/>
                    <a:pt x="142722" y="170153"/>
                    <a:pt x="150552" y="177858"/>
                  </a:cubicBezTo>
                  <a:lnTo>
                    <a:pt x="150552" y="177858"/>
                  </a:lnTo>
                  <a:cubicBezTo>
                    <a:pt x="142434" y="182286"/>
                    <a:pt x="129888" y="149076"/>
                    <a:pt x="125460" y="147600"/>
                  </a:cubicBezTo>
                  <a:close/>
                  <a:moveTo>
                    <a:pt x="190404" y="138744"/>
                  </a:moveTo>
                  <a:lnTo>
                    <a:pt x="185976" y="138744"/>
                  </a:lnTo>
                  <a:lnTo>
                    <a:pt x="185976" y="138744"/>
                  </a:lnTo>
                  <a:cubicBezTo>
                    <a:pt x="180810" y="138744"/>
                    <a:pt x="168264" y="106272"/>
                    <a:pt x="164574" y="95940"/>
                  </a:cubicBezTo>
                  <a:cubicBezTo>
                    <a:pt x="166131" y="106213"/>
                    <a:pt x="166131" y="116663"/>
                    <a:pt x="164574" y="126936"/>
                  </a:cubicBezTo>
                  <a:cubicBezTo>
                    <a:pt x="164574" y="126936"/>
                    <a:pt x="164574" y="126936"/>
                    <a:pt x="141696" y="96678"/>
                  </a:cubicBezTo>
                  <a:cubicBezTo>
                    <a:pt x="145475" y="105550"/>
                    <a:pt x="147482" y="115078"/>
                    <a:pt x="147600" y="124722"/>
                  </a:cubicBezTo>
                  <a:cubicBezTo>
                    <a:pt x="143910" y="124722"/>
                    <a:pt x="131364" y="115866"/>
                    <a:pt x="127674" y="112914"/>
                  </a:cubicBezTo>
                  <a:lnTo>
                    <a:pt x="127674" y="139482"/>
                  </a:lnTo>
                  <a:lnTo>
                    <a:pt x="110700" y="119556"/>
                  </a:lnTo>
                  <a:lnTo>
                    <a:pt x="110700" y="119556"/>
                  </a:lnTo>
                  <a:lnTo>
                    <a:pt x="126198" y="139482"/>
                  </a:lnTo>
                  <a:lnTo>
                    <a:pt x="126198" y="113652"/>
                  </a:lnTo>
                  <a:cubicBezTo>
                    <a:pt x="131969" y="117941"/>
                    <a:pt x="138146" y="121648"/>
                    <a:pt x="144648" y="124722"/>
                  </a:cubicBezTo>
                  <a:cubicBezTo>
                    <a:pt x="144198" y="115483"/>
                    <a:pt x="142714" y="106323"/>
                    <a:pt x="140220" y="97416"/>
                  </a:cubicBezTo>
                  <a:cubicBezTo>
                    <a:pt x="148338" y="108486"/>
                    <a:pt x="160884" y="126198"/>
                    <a:pt x="162360" y="126936"/>
                  </a:cubicBezTo>
                  <a:cubicBezTo>
                    <a:pt x="163113" y="117110"/>
                    <a:pt x="163113" y="107242"/>
                    <a:pt x="162360" y="97416"/>
                  </a:cubicBezTo>
                  <a:cubicBezTo>
                    <a:pt x="167836" y="111989"/>
                    <a:pt x="175024" y="125861"/>
                    <a:pt x="183762" y="138744"/>
                  </a:cubicBezTo>
                  <a:lnTo>
                    <a:pt x="183762" y="138744"/>
                  </a:lnTo>
                  <a:cubicBezTo>
                    <a:pt x="183762" y="138744"/>
                    <a:pt x="191880" y="136530"/>
                    <a:pt x="190404" y="138744"/>
                  </a:cubicBezTo>
                  <a:close/>
                  <a:moveTo>
                    <a:pt x="86346" y="78228"/>
                  </a:moveTo>
                  <a:lnTo>
                    <a:pt x="86346" y="78228"/>
                  </a:lnTo>
                  <a:cubicBezTo>
                    <a:pt x="86346" y="78228"/>
                    <a:pt x="81180" y="78228"/>
                    <a:pt x="79704" y="70110"/>
                  </a:cubicBezTo>
                  <a:cubicBezTo>
                    <a:pt x="78228" y="61992"/>
                    <a:pt x="79704" y="57564"/>
                    <a:pt x="79704" y="56088"/>
                  </a:cubicBezTo>
                  <a:cubicBezTo>
                    <a:pt x="79704" y="54612"/>
                    <a:pt x="90036" y="62730"/>
                    <a:pt x="91512" y="68634"/>
                  </a:cubicBezTo>
                  <a:cubicBezTo>
                    <a:pt x="92191" y="72638"/>
                    <a:pt x="90066" y="76593"/>
                    <a:pt x="86346" y="78228"/>
                  </a:cubicBezTo>
                  <a:close/>
                  <a:moveTo>
                    <a:pt x="82656" y="50184"/>
                  </a:moveTo>
                  <a:lnTo>
                    <a:pt x="82656" y="50184"/>
                  </a:lnTo>
                  <a:lnTo>
                    <a:pt x="90036" y="56088"/>
                  </a:lnTo>
                  <a:cubicBezTo>
                    <a:pt x="99291" y="66002"/>
                    <a:pt x="111940" y="72064"/>
                    <a:pt x="125460" y="73062"/>
                  </a:cubicBezTo>
                  <a:cubicBezTo>
                    <a:pt x="110700" y="62730"/>
                    <a:pt x="112914" y="53874"/>
                    <a:pt x="112914" y="53874"/>
                  </a:cubicBezTo>
                  <a:cubicBezTo>
                    <a:pt x="124316" y="63147"/>
                    <a:pt x="138862" y="67644"/>
                    <a:pt x="153504" y="66420"/>
                  </a:cubicBezTo>
                  <a:lnTo>
                    <a:pt x="153504" y="66420"/>
                  </a:lnTo>
                  <a:cubicBezTo>
                    <a:pt x="146862" y="61254"/>
                    <a:pt x="144648" y="60516"/>
                    <a:pt x="143172" y="53874"/>
                  </a:cubicBezTo>
                  <a:lnTo>
                    <a:pt x="146862" y="53874"/>
                  </a:lnTo>
                  <a:cubicBezTo>
                    <a:pt x="157733" y="56822"/>
                    <a:pt x="169201" y="56822"/>
                    <a:pt x="180072" y="53874"/>
                  </a:cubicBezTo>
                  <a:cubicBezTo>
                    <a:pt x="169305" y="57529"/>
                    <a:pt x="157629" y="57529"/>
                    <a:pt x="146862" y="53874"/>
                  </a:cubicBezTo>
                  <a:lnTo>
                    <a:pt x="146862" y="53874"/>
                  </a:lnTo>
                  <a:cubicBezTo>
                    <a:pt x="146862" y="58302"/>
                    <a:pt x="150552" y="59778"/>
                    <a:pt x="157932" y="64944"/>
                  </a:cubicBezTo>
                  <a:lnTo>
                    <a:pt x="157932" y="64944"/>
                  </a:lnTo>
                  <a:cubicBezTo>
                    <a:pt x="143179" y="68063"/>
                    <a:pt x="127822" y="63950"/>
                    <a:pt x="116604" y="53874"/>
                  </a:cubicBezTo>
                  <a:cubicBezTo>
                    <a:pt x="118228" y="61230"/>
                    <a:pt x="122412" y="67771"/>
                    <a:pt x="128412" y="72324"/>
                  </a:cubicBezTo>
                  <a:lnTo>
                    <a:pt x="124722" y="72324"/>
                  </a:lnTo>
                  <a:cubicBezTo>
                    <a:pt x="112021" y="70678"/>
                    <a:pt x="100287" y="64680"/>
                    <a:pt x="91512" y="55350"/>
                  </a:cubicBezTo>
                  <a:close/>
                  <a:moveTo>
                    <a:pt x="97416" y="87084"/>
                  </a:moveTo>
                  <a:lnTo>
                    <a:pt x="97416" y="87084"/>
                  </a:lnTo>
                  <a:lnTo>
                    <a:pt x="97416" y="87084"/>
                  </a:lnTo>
                  <a:cubicBezTo>
                    <a:pt x="105121" y="95033"/>
                    <a:pt x="113800" y="101976"/>
                    <a:pt x="123246" y="107748"/>
                  </a:cubicBezTo>
                  <a:cubicBezTo>
                    <a:pt x="120456" y="99367"/>
                    <a:pt x="117003" y="91223"/>
                    <a:pt x="112914" y="83394"/>
                  </a:cubicBezTo>
                  <a:cubicBezTo>
                    <a:pt x="119076" y="87922"/>
                    <a:pt x="125482" y="92110"/>
                    <a:pt x="132102" y="95940"/>
                  </a:cubicBezTo>
                  <a:cubicBezTo>
                    <a:pt x="132102" y="95940"/>
                    <a:pt x="132102" y="85608"/>
                    <a:pt x="132102" y="80442"/>
                  </a:cubicBezTo>
                  <a:cubicBezTo>
                    <a:pt x="138227" y="84797"/>
                    <a:pt x="144641" y="88742"/>
                    <a:pt x="151290" y="92250"/>
                  </a:cubicBezTo>
                  <a:cubicBezTo>
                    <a:pt x="151290" y="92250"/>
                    <a:pt x="151290" y="86346"/>
                    <a:pt x="151290" y="80442"/>
                  </a:cubicBezTo>
                  <a:cubicBezTo>
                    <a:pt x="155866" y="83086"/>
                    <a:pt x="160087" y="86310"/>
                    <a:pt x="163836" y="90036"/>
                  </a:cubicBezTo>
                  <a:cubicBezTo>
                    <a:pt x="163836" y="90036"/>
                    <a:pt x="163836" y="71586"/>
                    <a:pt x="163836" y="60516"/>
                  </a:cubicBezTo>
                  <a:cubicBezTo>
                    <a:pt x="174168" y="68634"/>
                    <a:pt x="188190" y="83394"/>
                    <a:pt x="190404" y="84132"/>
                  </a:cubicBezTo>
                  <a:cubicBezTo>
                    <a:pt x="192618" y="84870"/>
                    <a:pt x="190404" y="84132"/>
                    <a:pt x="164574" y="61254"/>
                  </a:cubicBezTo>
                  <a:cubicBezTo>
                    <a:pt x="164574" y="90036"/>
                    <a:pt x="164574" y="90774"/>
                    <a:pt x="164574" y="91512"/>
                  </a:cubicBezTo>
                  <a:cubicBezTo>
                    <a:pt x="164574" y="92250"/>
                    <a:pt x="164574" y="91512"/>
                    <a:pt x="152028" y="80442"/>
                  </a:cubicBezTo>
                  <a:cubicBezTo>
                    <a:pt x="152028" y="84132"/>
                    <a:pt x="152028" y="92988"/>
                    <a:pt x="152028" y="93726"/>
                  </a:cubicBezTo>
                  <a:cubicBezTo>
                    <a:pt x="152028" y="94464"/>
                    <a:pt x="136530" y="84870"/>
                    <a:pt x="132102" y="81180"/>
                  </a:cubicBezTo>
                  <a:cubicBezTo>
                    <a:pt x="134729" y="86012"/>
                    <a:pt x="134729" y="91846"/>
                    <a:pt x="132102" y="96678"/>
                  </a:cubicBezTo>
                  <a:lnTo>
                    <a:pt x="132102" y="96678"/>
                  </a:lnTo>
                  <a:cubicBezTo>
                    <a:pt x="124988" y="93071"/>
                    <a:pt x="118508" y="88336"/>
                    <a:pt x="112914" y="82656"/>
                  </a:cubicBezTo>
                  <a:cubicBezTo>
                    <a:pt x="122508" y="98154"/>
                    <a:pt x="125460" y="107010"/>
                    <a:pt x="123246" y="108486"/>
                  </a:cubicBezTo>
                  <a:lnTo>
                    <a:pt x="123246" y="108486"/>
                  </a:lnTo>
                  <a:cubicBezTo>
                    <a:pt x="113637" y="102651"/>
                    <a:pt x="104936" y="95441"/>
                    <a:pt x="97416" y="87084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FCB4DD74-5E94-437C-A116-612CEE2336D6}"/>
                </a:ext>
              </a:extLst>
            </p:cNvPr>
            <p:cNvSpPr/>
            <p:nvPr/>
          </p:nvSpPr>
          <p:spPr>
            <a:xfrm>
              <a:off x="1953104" y="3933554"/>
              <a:ext cx="4427" cy="5903"/>
            </a:xfrm>
            <a:custGeom>
              <a:avLst/>
              <a:gdLst>
                <a:gd name="connsiteX0" fmla="*/ 0 w 4427"/>
                <a:gd name="connsiteY0" fmla="*/ 5904 h 5903"/>
                <a:gd name="connsiteX1" fmla="*/ 738 w 4427"/>
                <a:gd name="connsiteY1" fmla="*/ 5904 h 5903"/>
                <a:gd name="connsiteX2" fmla="*/ 4428 w 4427"/>
                <a:gd name="connsiteY2" fmla="*/ 0 h 5903"/>
                <a:gd name="connsiteX3" fmla="*/ 0 w 4427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5903">
                  <a:moveTo>
                    <a:pt x="0" y="5904"/>
                  </a:moveTo>
                  <a:lnTo>
                    <a:pt x="738" y="5904"/>
                  </a:lnTo>
                  <a:lnTo>
                    <a:pt x="4428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8ABCAB39-B358-4E57-B18D-FF8C408C4182}"/>
                </a:ext>
              </a:extLst>
            </p:cNvPr>
            <p:cNvSpPr/>
            <p:nvPr/>
          </p:nvSpPr>
          <p:spPr>
            <a:xfrm>
              <a:off x="799610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35FBC0C-16DE-4359-A1FA-B1B774551A40}"/>
                </a:ext>
              </a:extLst>
            </p:cNvPr>
            <p:cNvSpPr/>
            <p:nvPr/>
          </p:nvSpPr>
          <p:spPr>
            <a:xfrm>
              <a:off x="1942771" y="3788115"/>
              <a:ext cx="125460" cy="152818"/>
            </a:xfrm>
            <a:custGeom>
              <a:avLst/>
              <a:gdLst>
                <a:gd name="connsiteX0" fmla="*/ 83394 w 125460"/>
                <a:gd name="connsiteY0" fmla="*/ 150605 h 152818"/>
                <a:gd name="connsiteX1" fmla="*/ 98892 w 125460"/>
                <a:gd name="connsiteY1" fmla="*/ 94517 h 152818"/>
                <a:gd name="connsiteX2" fmla="*/ 125460 w 125460"/>
                <a:gd name="connsiteY2" fmla="*/ 67211 h 152818"/>
                <a:gd name="connsiteX3" fmla="*/ 118080 w 125460"/>
                <a:gd name="connsiteY3" fmla="*/ 67211 h 152818"/>
                <a:gd name="connsiteX4" fmla="*/ 100368 w 125460"/>
                <a:gd name="connsiteY4" fmla="*/ 72377 h 152818"/>
                <a:gd name="connsiteX5" fmla="*/ 95202 w 125460"/>
                <a:gd name="connsiteY5" fmla="*/ 72377 h 152818"/>
                <a:gd name="connsiteX6" fmla="*/ 95202 w 125460"/>
                <a:gd name="connsiteY6" fmla="*/ 72377 h 152818"/>
                <a:gd name="connsiteX7" fmla="*/ 95202 w 125460"/>
                <a:gd name="connsiteY7" fmla="*/ 68687 h 152818"/>
                <a:gd name="connsiteX8" fmla="*/ 105534 w 125460"/>
                <a:gd name="connsiteY8" fmla="*/ 20717 h 152818"/>
                <a:gd name="connsiteX9" fmla="*/ 76752 w 125460"/>
                <a:gd name="connsiteY9" fmla="*/ 53 h 152818"/>
                <a:gd name="connsiteX10" fmla="*/ 18450 w 125460"/>
                <a:gd name="connsiteY10" fmla="*/ 28835 h 152818"/>
                <a:gd name="connsiteX11" fmla="*/ 36162 w 125460"/>
                <a:gd name="connsiteY11" fmla="*/ 67211 h 152818"/>
                <a:gd name="connsiteX12" fmla="*/ 45018 w 125460"/>
                <a:gd name="connsiteY12" fmla="*/ 78281 h 152818"/>
                <a:gd name="connsiteX13" fmla="*/ 45018 w 125460"/>
                <a:gd name="connsiteY13" fmla="*/ 121085 h 152818"/>
                <a:gd name="connsiteX14" fmla="*/ 45018 w 125460"/>
                <a:gd name="connsiteY14" fmla="*/ 128465 h 152818"/>
                <a:gd name="connsiteX15" fmla="*/ 45018 w 125460"/>
                <a:gd name="connsiteY15" fmla="*/ 128465 h 152818"/>
                <a:gd name="connsiteX16" fmla="*/ 25092 w 125460"/>
                <a:gd name="connsiteY16" fmla="*/ 124775 h 152818"/>
                <a:gd name="connsiteX17" fmla="*/ 0 w 125460"/>
                <a:gd name="connsiteY17" fmla="*/ 152819 h 152818"/>
                <a:gd name="connsiteX18" fmla="*/ 31734 w 125460"/>
                <a:gd name="connsiteY18" fmla="*/ 132893 h 152818"/>
                <a:gd name="connsiteX19" fmla="*/ 31734 w 125460"/>
                <a:gd name="connsiteY19" fmla="*/ 132893 h 152818"/>
                <a:gd name="connsiteX20" fmla="*/ 23616 w 125460"/>
                <a:gd name="connsiteY20" fmla="*/ 143225 h 152818"/>
                <a:gd name="connsiteX21" fmla="*/ 17712 w 125460"/>
                <a:gd name="connsiteY21" fmla="*/ 152081 h 152818"/>
                <a:gd name="connsiteX22" fmla="*/ 35424 w 125460"/>
                <a:gd name="connsiteY22" fmla="*/ 152081 h 152818"/>
                <a:gd name="connsiteX23" fmla="*/ 37638 w 125460"/>
                <a:gd name="connsiteY23" fmla="*/ 135845 h 152818"/>
                <a:gd name="connsiteX24" fmla="*/ 37638 w 125460"/>
                <a:gd name="connsiteY24" fmla="*/ 135845 h 152818"/>
                <a:gd name="connsiteX25" fmla="*/ 37638 w 125460"/>
                <a:gd name="connsiteY25" fmla="*/ 135845 h 152818"/>
                <a:gd name="connsiteX26" fmla="*/ 37638 w 125460"/>
                <a:gd name="connsiteY26" fmla="*/ 135845 h 152818"/>
                <a:gd name="connsiteX27" fmla="*/ 37638 w 125460"/>
                <a:gd name="connsiteY27" fmla="*/ 143225 h 152818"/>
                <a:gd name="connsiteX28" fmla="*/ 37638 w 125460"/>
                <a:gd name="connsiteY28" fmla="*/ 151343 h 152818"/>
                <a:gd name="connsiteX29" fmla="*/ 86346 w 125460"/>
                <a:gd name="connsiteY29" fmla="*/ 151343 h 152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5460" h="152818">
                  <a:moveTo>
                    <a:pt x="83394" y="150605"/>
                  </a:moveTo>
                  <a:cubicBezTo>
                    <a:pt x="90833" y="132612"/>
                    <a:pt x="96036" y="113776"/>
                    <a:pt x="98892" y="94517"/>
                  </a:cubicBezTo>
                  <a:cubicBezTo>
                    <a:pt x="98892" y="94517"/>
                    <a:pt x="121770" y="81971"/>
                    <a:pt x="125460" y="67211"/>
                  </a:cubicBezTo>
                  <a:lnTo>
                    <a:pt x="118080" y="67211"/>
                  </a:lnTo>
                  <a:cubicBezTo>
                    <a:pt x="111814" y="67265"/>
                    <a:pt x="105682" y="69053"/>
                    <a:pt x="100368" y="72377"/>
                  </a:cubicBezTo>
                  <a:lnTo>
                    <a:pt x="95202" y="72377"/>
                  </a:lnTo>
                  <a:lnTo>
                    <a:pt x="95202" y="72377"/>
                  </a:lnTo>
                  <a:lnTo>
                    <a:pt x="95202" y="68687"/>
                  </a:lnTo>
                  <a:cubicBezTo>
                    <a:pt x="101844" y="53557"/>
                    <a:pt x="105357" y="37240"/>
                    <a:pt x="105534" y="20717"/>
                  </a:cubicBezTo>
                  <a:cubicBezTo>
                    <a:pt x="102058" y="7873"/>
                    <a:pt x="90036" y="-760"/>
                    <a:pt x="76752" y="53"/>
                  </a:cubicBezTo>
                  <a:cubicBezTo>
                    <a:pt x="54199" y="1279"/>
                    <a:pt x="33136" y="11679"/>
                    <a:pt x="18450" y="28835"/>
                  </a:cubicBezTo>
                  <a:cubicBezTo>
                    <a:pt x="12546" y="42857"/>
                    <a:pt x="25830" y="56141"/>
                    <a:pt x="36162" y="67211"/>
                  </a:cubicBezTo>
                  <a:lnTo>
                    <a:pt x="45018" y="78281"/>
                  </a:lnTo>
                  <a:cubicBezTo>
                    <a:pt x="50162" y="92084"/>
                    <a:pt x="50162" y="107281"/>
                    <a:pt x="45018" y="121085"/>
                  </a:cubicBezTo>
                  <a:lnTo>
                    <a:pt x="45018" y="128465"/>
                  </a:lnTo>
                  <a:lnTo>
                    <a:pt x="45018" y="128465"/>
                  </a:lnTo>
                  <a:cubicBezTo>
                    <a:pt x="38553" y="126422"/>
                    <a:pt x="31859" y="125183"/>
                    <a:pt x="25092" y="124775"/>
                  </a:cubicBezTo>
                  <a:cubicBezTo>
                    <a:pt x="10332" y="124775"/>
                    <a:pt x="2214" y="133631"/>
                    <a:pt x="0" y="152819"/>
                  </a:cubicBezTo>
                  <a:cubicBezTo>
                    <a:pt x="14760" y="152819"/>
                    <a:pt x="31734" y="132893"/>
                    <a:pt x="31734" y="132893"/>
                  </a:cubicBezTo>
                  <a:lnTo>
                    <a:pt x="31734" y="132893"/>
                  </a:lnTo>
                  <a:lnTo>
                    <a:pt x="23616" y="143225"/>
                  </a:lnTo>
                  <a:lnTo>
                    <a:pt x="17712" y="152081"/>
                  </a:lnTo>
                  <a:lnTo>
                    <a:pt x="35424" y="152081"/>
                  </a:lnTo>
                  <a:lnTo>
                    <a:pt x="37638" y="135845"/>
                  </a:lnTo>
                  <a:lnTo>
                    <a:pt x="37638" y="135845"/>
                  </a:lnTo>
                  <a:lnTo>
                    <a:pt x="37638" y="135845"/>
                  </a:lnTo>
                  <a:lnTo>
                    <a:pt x="37638" y="135845"/>
                  </a:lnTo>
                  <a:lnTo>
                    <a:pt x="37638" y="143225"/>
                  </a:lnTo>
                  <a:lnTo>
                    <a:pt x="37638" y="151343"/>
                  </a:lnTo>
                  <a:lnTo>
                    <a:pt x="86346" y="151343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137255F4-DC0A-4633-A28C-420349800DAE}"/>
                </a:ext>
              </a:extLst>
            </p:cNvPr>
            <p:cNvSpPr/>
            <p:nvPr/>
          </p:nvSpPr>
          <p:spPr>
            <a:xfrm>
              <a:off x="1934654" y="394019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F752D3BF-9E81-4CC7-AA0F-A9C07B176D3F}"/>
                </a:ext>
              </a:extLst>
            </p:cNvPr>
            <p:cNvSpPr/>
            <p:nvPr/>
          </p:nvSpPr>
          <p:spPr>
            <a:xfrm>
              <a:off x="1975981" y="3935767"/>
              <a:ext cx="2214" cy="3690"/>
            </a:xfrm>
            <a:custGeom>
              <a:avLst/>
              <a:gdLst>
                <a:gd name="connsiteX0" fmla="*/ 0 w 2214"/>
                <a:gd name="connsiteY0" fmla="*/ 3690 h 3690"/>
                <a:gd name="connsiteX1" fmla="*/ 738 w 2214"/>
                <a:gd name="connsiteY1" fmla="*/ 3690 h 3690"/>
                <a:gd name="connsiteX2" fmla="*/ 2214 w 2214"/>
                <a:gd name="connsiteY2" fmla="*/ 0 h 3690"/>
                <a:gd name="connsiteX3" fmla="*/ 0 w 2214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4" h="3690">
                  <a:moveTo>
                    <a:pt x="0" y="3690"/>
                  </a:moveTo>
                  <a:lnTo>
                    <a:pt x="738" y="3690"/>
                  </a:lnTo>
                  <a:lnTo>
                    <a:pt x="2214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CF545AF2-07F1-49BE-A31D-D5BFD88015D0}"/>
                </a:ext>
              </a:extLst>
            </p:cNvPr>
            <p:cNvSpPr/>
            <p:nvPr/>
          </p:nvSpPr>
          <p:spPr>
            <a:xfrm>
              <a:off x="1978196" y="3923960"/>
              <a:ext cx="5166" cy="8117"/>
            </a:xfrm>
            <a:custGeom>
              <a:avLst/>
              <a:gdLst>
                <a:gd name="connsiteX0" fmla="*/ 0 w 5166"/>
                <a:gd name="connsiteY0" fmla="*/ 8118 h 8117"/>
                <a:gd name="connsiteX1" fmla="*/ 3690 w 5166"/>
                <a:gd name="connsiteY1" fmla="*/ 2952 h 8117"/>
                <a:gd name="connsiteX2" fmla="*/ 5166 w 5166"/>
                <a:gd name="connsiteY2" fmla="*/ 0 h 8117"/>
                <a:gd name="connsiteX3" fmla="*/ 5166 w 5166"/>
                <a:gd name="connsiteY3" fmla="*/ 0 h 8117"/>
                <a:gd name="connsiteX4" fmla="*/ 0 w 5166"/>
                <a:gd name="connsiteY4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66" h="8117">
                  <a:moveTo>
                    <a:pt x="0" y="8118"/>
                  </a:moveTo>
                  <a:lnTo>
                    <a:pt x="3690" y="2952"/>
                  </a:lnTo>
                  <a:lnTo>
                    <a:pt x="5166" y="0"/>
                  </a:lnTo>
                  <a:lnTo>
                    <a:pt x="5166" y="0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6ED88A9E-0533-46F8-BC9F-A3037B6525FD}"/>
                </a:ext>
              </a:extLst>
            </p:cNvPr>
            <p:cNvSpPr/>
            <p:nvPr/>
          </p:nvSpPr>
          <p:spPr>
            <a:xfrm>
              <a:off x="2038712" y="3861967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AF67C226-AAB9-4576-BAC3-DEF3ACD6C242}"/>
                </a:ext>
              </a:extLst>
            </p:cNvPr>
            <p:cNvSpPr/>
            <p:nvPr/>
          </p:nvSpPr>
          <p:spPr>
            <a:xfrm>
              <a:off x="1984099" y="3915104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738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738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C5EDF2DB-26D5-4EB1-B94E-DA3124A231AE}"/>
                </a:ext>
              </a:extLst>
            </p:cNvPr>
            <p:cNvSpPr/>
            <p:nvPr/>
          </p:nvSpPr>
          <p:spPr>
            <a:xfrm>
              <a:off x="1983362" y="3923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7C56859-5CE7-42C8-93CD-55B0E68E6CFF}"/>
                </a:ext>
              </a:extLst>
            </p:cNvPr>
            <p:cNvSpPr/>
            <p:nvPr/>
          </p:nvSpPr>
          <p:spPr>
            <a:xfrm>
              <a:off x="1779428" y="3577100"/>
              <a:ext cx="9101" cy="19925"/>
            </a:xfrm>
            <a:custGeom>
              <a:avLst/>
              <a:gdLst>
                <a:gd name="connsiteX0" fmla="*/ 9102 w 9101"/>
                <a:gd name="connsiteY0" fmla="*/ 19188 h 19925"/>
                <a:gd name="connsiteX1" fmla="*/ 9102 w 9101"/>
                <a:gd name="connsiteY1" fmla="*/ 11808 h 19925"/>
                <a:gd name="connsiteX2" fmla="*/ 984 w 9101"/>
                <a:gd name="connsiteY2" fmla="*/ 0 h 19925"/>
                <a:gd name="connsiteX3" fmla="*/ 984 w 9101"/>
                <a:gd name="connsiteY3" fmla="*/ 12546 h 19925"/>
                <a:gd name="connsiteX4" fmla="*/ 6150 w 9101"/>
                <a:gd name="connsiteY4" fmla="*/ 19926 h 19925"/>
                <a:gd name="connsiteX5" fmla="*/ 6150 w 9101"/>
                <a:gd name="connsiteY5" fmla="*/ 19926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01" h="19925">
                  <a:moveTo>
                    <a:pt x="9102" y="19188"/>
                  </a:moveTo>
                  <a:cubicBezTo>
                    <a:pt x="9102" y="19188"/>
                    <a:pt x="9102" y="14760"/>
                    <a:pt x="9102" y="11808"/>
                  </a:cubicBezTo>
                  <a:cubicBezTo>
                    <a:pt x="9102" y="8856"/>
                    <a:pt x="3198" y="0"/>
                    <a:pt x="984" y="0"/>
                  </a:cubicBezTo>
                  <a:cubicBezTo>
                    <a:pt x="-1230" y="0"/>
                    <a:pt x="984" y="7380"/>
                    <a:pt x="984" y="12546"/>
                  </a:cubicBezTo>
                  <a:cubicBezTo>
                    <a:pt x="984" y="17712"/>
                    <a:pt x="984" y="19926"/>
                    <a:pt x="6150" y="19926"/>
                  </a:cubicBezTo>
                  <a:lnTo>
                    <a:pt x="6150" y="19926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BA6C7283-0B4D-4D59-A5E1-8EE675BC9453}"/>
                </a:ext>
              </a:extLst>
            </p:cNvPr>
            <p:cNvSpPr/>
            <p:nvPr/>
          </p:nvSpPr>
          <p:spPr>
            <a:xfrm>
              <a:off x="1779510" y="3576310"/>
              <a:ext cx="12253" cy="22191"/>
            </a:xfrm>
            <a:custGeom>
              <a:avLst/>
              <a:gdLst>
                <a:gd name="connsiteX0" fmla="*/ 1640 w 12253"/>
                <a:gd name="connsiteY0" fmla="*/ 51 h 22191"/>
                <a:gd name="connsiteX1" fmla="*/ 1640 w 12253"/>
                <a:gd name="connsiteY1" fmla="*/ 14073 h 22191"/>
                <a:gd name="connsiteX2" fmla="*/ 8282 w 12253"/>
                <a:gd name="connsiteY2" fmla="*/ 22191 h 22191"/>
                <a:gd name="connsiteX3" fmla="*/ 8282 w 12253"/>
                <a:gd name="connsiteY3" fmla="*/ 22191 h 22191"/>
                <a:gd name="connsiteX4" fmla="*/ 11972 w 12253"/>
                <a:gd name="connsiteY4" fmla="*/ 12597 h 22191"/>
                <a:gd name="connsiteX5" fmla="*/ 1640 w 12253"/>
                <a:gd name="connsiteY5" fmla="*/ 51 h 22191"/>
                <a:gd name="connsiteX6" fmla="*/ 6806 w 12253"/>
                <a:gd name="connsiteY6" fmla="*/ 20715 h 22191"/>
                <a:gd name="connsiteX7" fmla="*/ 1640 w 12253"/>
                <a:gd name="connsiteY7" fmla="*/ 13335 h 22191"/>
                <a:gd name="connsiteX8" fmla="*/ 1640 w 12253"/>
                <a:gd name="connsiteY8" fmla="*/ 789 h 22191"/>
                <a:gd name="connsiteX9" fmla="*/ 9758 w 12253"/>
                <a:gd name="connsiteY9" fmla="*/ 12597 h 22191"/>
                <a:gd name="connsiteX10" fmla="*/ 9758 w 12253"/>
                <a:gd name="connsiteY10" fmla="*/ 19977 h 22191"/>
                <a:gd name="connsiteX11" fmla="*/ 9758 w 12253"/>
                <a:gd name="connsiteY11" fmla="*/ 19977 h 2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253" h="22191">
                  <a:moveTo>
                    <a:pt x="1640" y="51"/>
                  </a:moveTo>
                  <a:cubicBezTo>
                    <a:pt x="1640" y="51"/>
                    <a:pt x="-2050" y="8169"/>
                    <a:pt x="1640" y="14073"/>
                  </a:cubicBezTo>
                  <a:cubicBezTo>
                    <a:pt x="5330" y="19977"/>
                    <a:pt x="6068" y="22191"/>
                    <a:pt x="8282" y="22191"/>
                  </a:cubicBezTo>
                  <a:lnTo>
                    <a:pt x="8282" y="22191"/>
                  </a:lnTo>
                  <a:cubicBezTo>
                    <a:pt x="11433" y="20107"/>
                    <a:pt x="12917" y="16255"/>
                    <a:pt x="11972" y="12597"/>
                  </a:cubicBezTo>
                  <a:cubicBezTo>
                    <a:pt x="11972" y="6693"/>
                    <a:pt x="6806" y="-687"/>
                    <a:pt x="1640" y="51"/>
                  </a:cubicBezTo>
                  <a:close/>
                  <a:moveTo>
                    <a:pt x="6806" y="20715"/>
                  </a:moveTo>
                  <a:cubicBezTo>
                    <a:pt x="6806" y="20715"/>
                    <a:pt x="2378" y="17025"/>
                    <a:pt x="1640" y="13335"/>
                  </a:cubicBezTo>
                  <a:cubicBezTo>
                    <a:pt x="902" y="9645"/>
                    <a:pt x="1640" y="2265"/>
                    <a:pt x="1640" y="789"/>
                  </a:cubicBezTo>
                  <a:cubicBezTo>
                    <a:pt x="1640" y="-687"/>
                    <a:pt x="9020" y="6693"/>
                    <a:pt x="9758" y="12597"/>
                  </a:cubicBezTo>
                  <a:cubicBezTo>
                    <a:pt x="10496" y="18501"/>
                    <a:pt x="9758" y="18501"/>
                    <a:pt x="9758" y="19977"/>
                  </a:cubicBezTo>
                  <a:lnTo>
                    <a:pt x="9758" y="19977"/>
                  </a:ln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88FA86E0-FC15-42E6-98C3-0F40C1F5393C}"/>
                </a:ext>
              </a:extLst>
            </p:cNvPr>
            <p:cNvSpPr/>
            <p:nvPr/>
          </p:nvSpPr>
          <p:spPr>
            <a:xfrm>
              <a:off x="1787054" y="3571195"/>
              <a:ext cx="97415" cy="22878"/>
            </a:xfrm>
            <a:custGeom>
              <a:avLst/>
              <a:gdLst>
                <a:gd name="connsiteX0" fmla="*/ 39114 w 97415"/>
                <a:gd name="connsiteY0" fmla="*/ 22140 h 22878"/>
                <a:gd name="connsiteX1" fmla="*/ 45756 w 97415"/>
                <a:gd name="connsiteY1" fmla="*/ 22140 h 22878"/>
                <a:gd name="connsiteX2" fmla="*/ 33948 w 97415"/>
                <a:gd name="connsiteY2" fmla="*/ 3690 h 22878"/>
                <a:gd name="connsiteX3" fmla="*/ 75276 w 97415"/>
                <a:gd name="connsiteY3" fmla="*/ 14760 h 22878"/>
                <a:gd name="connsiteX4" fmla="*/ 75276 w 97415"/>
                <a:gd name="connsiteY4" fmla="*/ 14760 h 22878"/>
                <a:gd name="connsiteX5" fmla="*/ 64206 w 97415"/>
                <a:gd name="connsiteY5" fmla="*/ 3690 h 22878"/>
                <a:gd name="connsiteX6" fmla="*/ 64206 w 97415"/>
                <a:gd name="connsiteY6" fmla="*/ 3690 h 22878"/>
                <a:gd name="connsiteX7" fmla="*/ 97416 w 97415"/>
                <a:gd name="connsiteY7" fmla="*/ 3690 h 22878"/>
                <a:gd name="connsiteX8" fmla="*/ 64206 w 97415"/>
                <a:gd name="connsiteY8" fmla="*/ 3690 h 22878"/>
                <a:gd name="connsiteX9" fmla="*/ 60516 w 97415"/>
                <a:gd name="connsiteY9" fmla="*/ 3690 h 22878"/>
                <a:gd name="connsiteX10" fmla="*/ 70848 w 97415"/>
                <a:gd name="connsiteY10" fmla="*/ 16236 h 22878"/>
                <a:gd name="connsiteX11" fmla="*/ 70848 w 97415"/>
                <a:gd name="connsiteY11" fmla="*/ 16236 h 22878"/>
                <a:gd name="connsiteX12" fmla="*/ 30258 w 97415"/>
                <a:gd name="connsiteY12" fmla="*/ 3690 h 22878"/>
                <a:gd name="connsiteX13" fmla="*/ 42804 w 97415"/>
                <a:gd name="connsiteY13" fmla="*/ 22878 h 22878"/>
                <a:gd name="connsiteX14" fmla="*/ 7380 w 97415"/>
                <a:gd name="connsiteY14" fmla="*/ 5904 h 22878"/>
                <a:gd name="connsiteX15" fmla="*/ 0 w 97415"/>
                <a:gd name="connsiteY15" fmla="*/ 0 h 22878"/>
                <a:gd name="connsiteX16" fmla="*/ 0 w 97415"/>
                <a:gd name="connsiteY16" fmla="*/ 0 h 22878"/>
                <a:gd name="connsiteX17" fmla="*/ 7380 w 97415"/>
                <a:gd name="connsiteY17" fmla="*/ 5904 h 22878"/>
                <a:gd name="connsiteX18" fmla="*/ 39114 w 97415"/>
                <a:gd name="connsiteY18" fmla="*/ 2214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415" h="22878">
                  <a:moveTo>
                    <a:pt x="39114" y="22140"/>
                  </a:moveTo>
                  <a:lnTo>
                    <a:pt x="45756" y="22140"/>
                  </a:lnTo>
                  <a:cubicBezTo>
                    <a:pt x="39756" y="17587"/>
                    <a:pt x="35572" y="11046"/>
                    <a:pt x="33948" y="3690"/>
                  </a:cubicBezTo>
                  <a:cubicBezTo>
                    <a:pt x="45166" y="13766"/>
                    <a:pt x="60523" y="17879"/>
                    <a:pt x="75276" y="14760"/>
                  </a:cubicBezTo>
                  <a:lnTo>
                    <a:pt x="75276" y="14760"/>
                  </a:lnTo>
                  <a:cubicBezTo>
                    <a:pt x="67896" y="9594"/>
                    <a:pt x="66420" y="8118"/>
                    <a:pt x="64206" y="3690"/>
                  </a:cubicBezTo>
                  <a:lnTo>
                    <a:pt x="64206" y="3690"/>
                  </a:lnTo>
                  <a:cubicBezTo>
                    <a:pt x="74973" y="7345"/>
                    <a:pt x="86649" y="7345"/>
                    <a:pt x="97416" y="3690"/>
                  </a:cubicBezTo>
                  <a:cubicBezTo>
                    <a:pt x="86545" y="6638"/>
                    <a:pt x="75077" y="6638"/>
                    <a:pt x="64206" y="3690"/>
                  </a:cubicBezTo>
                  <a:lnTo>
                    <a:pt x="60516" y="3690"/>
                  </a:lnTo>
                  <a:cubicBezTo>
                    <a:pt x="60516" y="10332"/>
                    <a:pt x="64206" y="11070"/>
                    <a:pt x="70848" y="16236"/>
                  </a:cubicBezTo>
                  <a:lnTo>
                    <a:pt x="70848" y="16236"/>
                  </a:lnTo>
                  <a:cubicBezTo>
                    <a:pt x="56206" y="17459"/>
                    <a:pt x="41660" y="12963"/>
                    <a:pt x="30258" y="3690"/>
                  </a:cubicBezTo>
                  <a:cubicBezTo>
                    <a:pt x="30258" y="3690"/>
                    <a:pt x="30258" y="12546"/>
                    <a:pt x="42804" y="22878"/>
                  </a:cubicBezTo>
                  <a:cubicBezTo>
                    <a:pt x="29284" y="21879"/>
                    <a:pt x="16635" y="15818"/>
                    <a:pt x="7380" y="5904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7380" y="5904"/>
                  </a:lnTo>
                  <a:cubicBezTo>
                    <a:pt x="15882" y="14667"/>
                    <a:pt x="27033" y="20375"/>
                    <a:pt x="39114" y="22140"/>
                  </a:cubicBez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F6AB4A38-66C3-47D7-AE26-FCA20800B020}"/>
                </a:ext>
              </a:extLst>
            </p:cNvPr>
            <p:cNvSpPr/>
            <p:nvPr/>
          </p:nvSpPr>
          <p:spPr>
            <a:xfrm>
              <a:off x="1804765" y="3664184"/>
              <a:ext cx="19926" cy="31733"/>
            </a:xfrm>
            <a:custGeom>
              <a:avLst/>
              <a:gdLst>
                <a:gd name="connsiteX0" fmla="*/ 19926 w 19926"/>
                <a:gd name="connsiteY0" fmla="*/ 31734 h 31733"/>
                <a:gd name="connsiteX1" fmla="*/ 19926 w 19926"/>
                <a:gd name="connsiteY1" fmla="*/ 31734 h 31733"/>
                <a:gd name="connsiteX2" fmla="*/ 15498 w 19926"/>
                <a:gd name="connsiteY2" fmla="*/ 0 h 31733"/>
                <a:gd name="connsiteX3" fmla="*/ 19188 w 19926"/>
                <a:gd name="connsiteY3" fmla="*/ 30996 h 31733"/>
                <a:gd name="connsiteX4" fmla="*/ 0 w 19926"/>
                <a:gd name="connsiteY4" fmla="*/ 7380 h 31733"/>
                <a:gd name="connsiteX5" fmla="*/ 0 w 19926"/>
                <a:gd name="connsiteY5" fmla="*/ 23616 h 31733"/>
                <a:gd name="connsiteX6" fmla="*/ 0 w 19926"/>
                <a:gd name="connsiteY6" fmla="*/ 23616 h 31733"/>
                <a:gd name="connsiteX7" fmla="*/ 0 w 19926"/>
                <a:gd name="connsiteY7" fmla="*/ 7380 h 31733"/>
                <a:gd name="connsiteX8" fmla="*/ 19926 w 19926"/>
                <a:gd name="connsiteY8" fmla="*/ 31734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26" h="31733">
                  <a:moveTo>
                    <a:pt x="19926" y="31734"/>
                  </a:moveTo>
                  <a:lnTo>
                    <a:pt x="19926" y="31734"/>
                  </a:lnTo>
                  <a:cubicBezTo>
                    <a:pt x="15498" y="14022"/>
                    <a:pt x="19926" y="0"/>
                    <a:pt x="15498" y="0"/>
                  </a:cubicBezTo>
                  <a:cubicBezTo>
                    <a:pt x="14502" y="10477"/>
                    <a:pt x="15764" y="21046"/>
                    <a:pt x="19188" y="30996"/>
                  </a:cubicBezTo>
                  <a:cubicBezTo>
                    <a:pt x="13284" y="30996"/>
                    <a:pt x="4428" y="13284"/>
                    <a:pt x="0" y="7380"/>
                  </a:cubicBezTo>
                  <a:lnTo>
                    <a:pt x="0" y="23616"/>
                  </a:lnTo>
                  <a:lnTo>
                    <a:pt x="0" y="23616"/>
                  </a:lnTo>
                  <a:lnTo>
                    <a:pt x="0" y="7380"/>
                  </a:lnTo>
                  <a:cubicBezTo>
                    <a:pt x="0" y="7380"/>
                    <a:pt x="11070" y="31734"/>
                    <a:pt x="19926" y="31734"/>
                  </a:cubicBez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2D80D166-FA5D-45DD-9A29-7021DF4644A3}"/>
                </a:ext>
              </a:extLst>
            </p:cNvPr>
            <p:cNvSpPr/>
            <p:nvPr/>
          </p:nvSpPr>
          <p:spPr>
            <a:xfrm>
              <a:off x="1866019" y="36649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7F0FE13E-9F4C-48FB-89D9-870AB806A213}"/>
                </a:ext>
              </a:extLst>
            </p:cNvPr>
            <p:cNvSpPr/>
            <p:nvPr/>
          </p:nvSpPr>
          <p:spPr>
            <a:xfrm>
              <a:off x="1831333" y="3670087"/>
              <a:ext cx="60844" cy="34686"/>
            </a:xfrm>
            <a:custGeom>
              <a:avLst/>
              <a:gdLst>
                <a:gd name="connsiteX0" fmla="*/ 25092 w 60844"/>
                <a:gd name="connsiteY0" fmla="*/ 32472 h 34686"/>
                <a:gd name="connsiteX1" fmla="*/ 25092 w 60844"/>
                <a:gd name="connsiteY1" fmla="*/ 32472 h 34686"/>
                <a:gd name="connsiteX2" fmla="*/ 11070 w 60844"/>
                <a:gd name="connsiteY2" fmla="*/ 3690 h 34686"/>
                <a:gd name="connsiteX3" fmla="*/ 39852 w 60844"/>
                <a:gd name="connsiteY3" fmla="*/ 32472 h 34686"/>
                <a:gd name="connsiteX4" fmla="*/ 33948 w 60844"/>
                <a:gd name="connsiteY4" fmla="*/ 3690 h 34686"/>
                <a:gd name="connsiteX5" fmla="*/ 57564 w 60844"/>
                <a:gd name="connsiteY5" fmla="*/ 28782 h 34686"/>
                <a:gd name="connsiteX6" fmla="*/ 57564 w 60844"/>
                <a:gd name="connsiteY6" fmla="*/ 14022 h 34686"/>
                <a:gd name="connsiteX7" fmla="*/ 57564 w 60844"/>
                <a:gd name="connsiteY7" fmla="*/ 14022 h 34686"/>
                <a:gd name="connsiteX8" fmla="*/ 57564 w 60844"/>
                <a:gd name="connsiteY8" fmla="*/ 28044 h 34686"/>
                <a:gd name="connsiteX9" fmla="*/ 32472 w 60844"/>
                <a:gd name="connsiteY9" fmla="*/ 0 h 34686"/>
                <a:gd name="connsiteX10" fmla="*/ 32472 w 60844"/>
                <a:gd name="connsiteY10" fmla="*/ 0 h 34686"/>
                <a:gd name="connsiteX11" fmla="*/ 41328 w 60844"/>
                <a:gd name="connsiteY11" fmla="*/ 33948 h 34686"/>
                <a:gd name="connsiteX12" fmla="*/ 12546 w 60844"/>
                <a:gd name="connsiteY12" fmla="*/ 3690 h 34686"/>
                <a:gd name="connsiteX13" fmla="*/ 26568 w 60844"/>
                <a:gd name="connsiteY13" fmla="*/ 34686 h 34686"/>
                <a:gd name="connsiteX14" fmla="*/ 26568 w 60844"/>
                <a:gd name="connsiteY14" fmla="*/ 34686 h 34686"/>
                <a:gd name="connsiteX15" fmla="*/ 0 w 60844"/>
                <a:gd name="connsiteY15" fmla="*/ 2214 h 34686"/>
                <a:gd name="connsiteX16" fmla="*/ 0 w 60844"/>
                <a:gd name="connsiteY16" fmla="*/ 2214 h 34686"/>
                <a:gd name="connsiteX17" fmla="*/ 0 w 60844"/>
                <a:gd name="connsiteY17" fmla="*/ 2214 h 34686"/>
                <a:gd name="connsiteX18" fmla="*/ 25092 w 60844"/>
                <a:gd name="connsiteY18" fmla="*/ 32472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844" h="34686">
                  <a:moveTo>
                    <a:pt x="25092" y="32472"/>
                  </a:moveTo>
                  <a:lnTo>
                    <a:pt x="25092" y="32472"/>
                  </a:lnTo>
                  <a:cubicBezTo>
                    <a:pt x="17262" y="24767"/>
                    <a:pt x="12310" y="14606"/>
                    <a:pt x="11070" y="3690"/>
                  </a:cubicBezTo>
                  <a:cubicBezTo>
                    <a:pt x="15535" y="17321"/>
                    <a:pt x="26221" y="28011"/>
                    <a:pt x="39852" y="32472"/>
                  </a:cubicBezTo>
                  <a:cubicBezTo>
                    <a:pt x="39830" y="22579"/>
                    <a:pt x="37823" y="12791"/>
                    <a:pt x="33948" y="3690"/>
                  </a:cubicBezTo>
                  <a:cubicBezTo>
                    <a:pt x="39114" y="12546"/>
                    <a:pt x="50184" y="28782"/>
                    <a:pt x="57564" y="28782"/>
                  </a:cubicBezTo>
                  <a:cubicBezTo>
                    <a:pt x="64944" y="28782"/>
                    <a:pt x="57564" y="14022"/>
                    <a:pt x="57564" y="14022"/>
                  </a:cubicBezTo>
                  <a:lnTo>
                    <a:pt x="57564" y="14022"/>
                  </a:lnTo>
                  <a:cubicBezTo>
                    <a:pt x="59195" y="18553"/>
                    <a:pt x="59195" y="23513"/>
                    <a:pt x="57564" y="28044"/>
                  </a:cubicBezTo>
                  <a:cubicBezTo>
                    <a:pt x="51660" y="28044"/>
                    <a:pt x="39114" y="8856"/>
                    <a:pt x="32472" y="0"/>
                  </a:cubicBezTo>
                  <a:lnTo>
                    <a:pt x="32472" y="0"/>
                  </a:lnTo>
                  <a:cubicBezTo>
                    <a:pt x="37085" y="10815"/>
                    <a:pt x="40073" y="22256"/>
                    <a:pt x="41328" y="33948"/>
                  </a:cubicBezTo>
                  <a:cubicBezTo>
                    <a:pt x="21402" y="26568"/>
                    <a:pt x="14022" y="3690"/>
                    <a:pt x="12546" y="3690"/>
                  </a:cubicBezTo>
                  <a:cubicBezTo>
                    <a:pt x="12133" y="15643"/>
                    <a:pt x="17321" y="27103"/>
                    <a:pt x="26568" y="34686"/>
                  </a:cubicBezTo>
                  <a:lnTo>
                    <a:pt x="26568" y="34686"/>
                  </a:lnTo>
                  <a:cubicBezTo>
                    <a:pt x="16236" y="34686"/>
                    <a:pt x="0" y="2952"/>
                    <a:pt x="0" y="2214"/>
                  </a:cubicBezTo>
                  <a:lnTo>
                    <a:pt x="0" y="2214"/>
                  </a:lnTo>
                  <a:lnTo>
                    <a:pt x="0" y="2214"/>
                  </a:lnTo>
                  <a:cubicBezTo>
                    <a:pt x="0" y="2214"/>
                    <a:pt x="14022" y="32472"/>
                    <a:pt x="25092" y="32472"/>
                  </a:cubicBez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FE2E900F-9336-4D6A-B3AA-0ADA7B18B2A3}"/>
                </a:ext>
              </a:extLst>
            </p:cNvPr>
            <p:cNvSpPr/>
            <p:nvPr/>
          </p:nvSpPr>
          <p:spPr>
            <a:xfrm>
              <a:off x="1817311" y="3612524"/>
              <a:ext cx="79703" cy="47969"/>
            </a:xfrm>
            <a:custGeom>
              <a:avLst/>
              <a:gdLst>
                <a:gd name="connsiteX0" fmla="*/ 74538 w 79703"/>
                <a:gd name="connsiteY0" fmla="*/ 41328 h 47969"/>
                <a:gd name="connsiteX1" fmla="*/ 74538 w 79703"/>
                <a:gd name="connsiteY1" fmla="*/ 41328 h 47969"/>
                <a:gd name="connsiteX2" fmla="*/ 53136 w 79703"/>
                <a:gd name="connsiteY2" fmla="*/ 0 h 47969"/>
                <a:gd name="connsiteX3" fmla="*/ 53136 w 79703"/>
                <a:gd name="connsiteY3" fmla="*/ 29520 h 47969"/>
                <a:gd name="connsiteX4" fmla="*/ 30996 w 79703"/>
                <a:gd name="connsiteY4" fmla="*/ 0 h 47969"/>
                <a:gd name="connsiteX5" fmla="*/ 35424 w 79703"/>
                <a:gd name="connsiteY5" fmla="*/ 27306 h 47969"/>
                <a:gd name="connsiteX6" fmla="*/ 15498 w 79703"/>
                <a:gd name="connsiteY6" fmla="*/ 21402 h 47969"/>
                <a:gd name="connsiteX7" fmla="*/ 15498 w 79703"/>
                <a:gd name="connsiteY7" fmla="*/ 47970 h 47969"/>
                <a:gd name="connsiteX8" fmla="*/ 0 w 79703"/>
                <a:gd name="connsiteY8" fmla="*/ 28044 h 47969"/>
                <a:gd name="connsiteX9" fmla="*/ 0 w 79703"/>
                <a:gd name="connsiteY9" fmla="*/ 28044 h 47969"/>
                <a:gd name="connsiteX10" fmla="*/ 16974 w 79703"/>
                <a:gd name="connsiteY10" fmla="*/ 47970 h 47969"/>
                <a:gd name="connsiteX11" fmla="*/ 16974 w 79703"/>
                <a:gd name="connsiteY11" fmla="*/ 22140 h 47969"/>
                <a:gd name="connsiteX12" fmla="*/ 36900 w 79703"/>
                <a:gd name="connsiteY12" fmla="*/ 33948 h 47969"/>
                <a:gd name="connsiteX13" fmla="*/ 30996 w 79703"/>
                <a:gd name="connsiteY13" fmla="*/ 5904 h 47969"/>
                <a:gd name="connsiteX14" fmla="*/ 53874 w 79703"/>
                <a:gd name="connsiteY14" fmla="*/ 36162 h 47969"/>
                <a:gd name="connsiteX15" fmla="*/ 53874 w 79703"/>
                <a:gd name="connsiteY15" fmla="*/ 5166 h 47969"/>
                <a:gd name="connsiteX16" fmla="*/ 75276 w 79703"/>
                <a:gd name="connsiteY16" fmla="*/ 47970 h 47969"/>
                <a:gd name="connsiteX17" fmla="*/ 75276 w 79703"/>
                <a:gd name="connsiteY17" fmla="*/ 47970 h 47969"/>
                <a:gd name="connsiteX18" fmla="*/ 79704 w 79703"/>
                <a:gd name="connsiteY18" fmla="*/ 47970 h 47969"/>
                <a:gd name="connsiteX19" fmla="*/ 74538 w 79703"/>
                <a:gd name="connsiteY19" fmla="*/ 41328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703" h="47969">
                  <a:moveTo>
                    <a:pt x="74538" y="41328"/>
                  </a:moveTo>
                  <a:lnTo>
                    <a:pt x="74538" y="41328"/>
                  </a:lnTo>
                  <a:cubicBezTo>
                    <a:pt x="65800" y="28445"/>
                    <a:pt x="58612" y="14573"/>
                    <a:pt x="53136" y="0"/>
                  </a:cubicBezTo>
                  <a:cubicBezTo>
                    <a:pt x="53889" y="9826"/>
                    <a:pt x="53889" y="19694"/>
                    <a:pt x="53136" y="29520"/>
                  </a:cubicBezTo>
                  <a:cubicBezTo>
                    <a:pt x="53136" y="29520"/>
                    <a:pt x="39114" y="11070"/>
                    <a:pt x="30996" y="0"/>
                  </a:cubicBezTo>
                  <a:cubicBezTo>
                    <a:pt x="33490" y="8907"/>
                    <a:pt x="34974" y="18067"/>
                    <a:pt x="35424" y="27306"/>
                  </a:cubicBezTo>
                  <a:cubicBezTo>
                    <a:pt x="28612" y="25976"/>
                    <a:pt x="21941" y="23999"/>
                    <a:pt x="15498" y="21402"/>
                  </a:cubicBezTo>
                  <a:lnTo>
                    <a:pt x="15498" y="47970"/>
                  </a:lnTo>
                  <a:lnTo>
                    <a:pt x="0" y="28044"/>
                  </a:lnTo>
                  <a:lnTo>
                    <a:pt x="0" y="28044"/>
                  </a:lnTo>
                  <a:lnTo>
                    <a:pt x="16974" y="47970"/>
                  </a:lnTo>
                  <a:lnTo>
                    <a:pt x="16974" y="22140"/>
                  </a:lnTo>
                  <a:cubicBezTo>
                    <a:pt x="16974" y="22140"/>
                    <a:pt x="33210" y="34686"/>
                    <a:pt x="36900" y="33948"/>
                  </a:cubicBezTo>
                  <a:cubicBezTo>
                    <a:pt x="36782" y="24304"/>
                    <a:pt x="34775" y="14776"/>
                    <a:pt x="30996" y="5904"/>
                  </a:cubicBezTo>
                  <a:cubicBezTo>
                    <a:pt x="51660" y="37638"/>
                    <a:pt x="53136" y="36900"/>
                    <a:pt x="53874" y="36162"/>
                  </a:cubicBezTo>
                  <a:cubicBezTo>
                    <a:pt x="55431" y="25889"/>
                    <a:pt x="55431" y="15439"/>
                    <a:pt x="53874" y="5166"/>
                  </a:cubicBezTo>
                  <a:cubicBezTo>
                    <a:pt x="53874" y="15498"/>
                    <a:pt x="70110" y="47970"/>
                    <a:pt x="75276" y="47970"/>
                  </a:cubicBezTo>
                  <a:lnTo>
                    <a:pt x="75276" y="47970"/>
                  </a:lnTo>
                  <a:lnTo>
                    <a:pt x="79704" y="47970"/>
                  </a:lnTo>
                  <a:cubicBezTo>
                    <a:pt x="79704" y="47970"/>
                    <a:pt x="76014" y="40590"/>
                    <a:pt x="74538" y="41328"/>
                  </a:cubicBez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F5EDD630-406A-4D03-A79F-9F9DD0A8AB26}"/>
                </a:ext>
              </a:extLst>
            </p:cNvPr>
            <p:cNvSpPr/>
            <p:nvPr/>
          </p:nvSpPr>
          <p:spPr>
            <a:xfrm>
              <a:off x="1801813" y="3580789"/>
              <a:ext cx="92988" cy="47970"/>
            </a:xfrm>
            <a:custGeom>
              <a:avLst/>
              <a:gdLst>
                <a:gd name="connsiteX0" fmla="*/ 25830 w 92988"/>
                <a:gd name="connsiteY0" fmla="*/ 47970 h 47970"/>
                <a:gd name="connsiteX1" fmla="*/ 15498 w 92988"/>
                <a:gd name="connsiteY1" fmla="*/ 22140 h 47970"/>
                <a:gd name="connsiteX2" fmla="*/ 34686 w 92988"/>
                <a:gd name="connsiteY2" fmla="*/ 36162 h 47970"/>
                <a:gd name="connsiteX3" fmla="*/ 34686 w 92988"/>
                <a:gd name="connsiteY3" fmla="*/ 36162 h 47970"/>
                <a:gd name="connsiteX4" fmla="*/ 34686 w 92988"/>
                <a:gd name="connsiteY4" fmla="*/ 20664 h 47970"/>
                <a:gd name="connsiteX5" fmla="*/ 54612 w 92988"/>
                <a:gd name="connsiteY5" fmla="*/ 33210 h 47970"/>
                <a:gd name="connsiteX6" fmla="*/ 54612 w 92988"/>
                <a:gd name="connsiteY6" fmla="*/ 19926 h 47970"/>
                <a:gd name="connsiteX7" fmla="*/ 67158 w 92988"/>
                <a:gd name="connsiteY7" fmla="*/ 30996 h 47970"/>
                <a:gd name="connsiteX8" fmla="*/ 67158 w 92988"/>
                <a:gd name="connsiteY8" fmla="*/ 738 h 47970"/>
                <a:gd name="connsiteX9" fmla="*/ 92988 w 92988"/>
                <a:gd name="connsiteY9" fmla="*/ 23616 h 47970"/>
                <a:gd name="connsiteX10" fmla="*/ 66420 w 92988"/>
                <a:gd name="connsiteY10" fmla="*/ 0 h 47970"/>
                <a:gd name="connsiteX11" fmla="*/ 66420 w 92988"/>
                <a:gd name="connsiteY11" fmla="*/ 29520 h 47970"/>
                <a:gd name="connsiteX12" fmla="*/ 53874 w 92988"/>
                <a:gd name="connsiteY12" fmla="*/ 19926 h 47970"/>
                <a:gd name="connsiteX13" fmla="*/ 53874 w 92988"/>
                <a:gd name="connsiteY13" fmla="*/ 31734 h 47970"/>
                <a:gd name="connsiteX14" fmla="*/ 34686 w 92988"/>
                <a:gd name="connsiteY14" fmla="*/ 19926 h 47970"/>
                <a:gd name="connsiteX15" fmla="*/ 34686 w 92988"/>
                <a:gd name="connsiteY15" fmla="*/ 35424 h 47970"/>
                <a:gd name="connsiteX16" fmla="*/ 15498 w 92988"/>
                <a:gd name="connsiteY16" fmla="*/ 22878 h 47970"/>
                <a:gd name="connsiteX17" fmla="*/ 25830 w 92988"/>
                <a:gd name="connsiteY17" fmla="*/ 47232 h 47970"/>
                <a:gd name="connsiteX18" fmla="*/ 0 w 92988"/>
                <a:gd name="connsiteY18" fmla="*/ 26568 h 47970"/>
                <a:gd name="connsiteX19" fmla="*/ 0 w 92988"/>
                <a:gd name="connsiteY19" fmla="*/ 26568 h 47970"/>
                <a:gd name="connsiteX20" fmla="*/ 0 w 92988"/>
                <a:gd name="connsiteY20" fmla="*/ 26568 h 47970"/>
                <a:gd name="connsiteX21" fmla="*/ 27306 w 92988"/>
                <a:gd name="connsiteY21" fmla="*/ 47232 h 4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2988" h="47970">
                  <a:moveTo>
                    <a:pt x="25830" y="47970"/>
                  </a:moveTo>
                  <a:cubicBezTo>
                    <a:pt x="25830" y="47970"/>
                    <a:pt x="25830" y="37638"/>
                    <a:pt x="15498" y="22140"/>
                  </a:cubicBezTo>
                  <a:cubicBezTo>
                    <a:pt x="21092" y="27820"/>
                    <a:pt x="27572" y="32555"/>
                    <a:pt x="34686" y="36162"/>
                  </a:cubicBezTo>
                  <a:lnTo>
                    <a:pt x="34686" y="36162"/>
                  </a:lnTo>
                  <a:cubicBezTo>
                    <a:pt x="37313" y="31330"/>
                    <a:pt x="37313" y="25496"/>
                    <a:pt x="34686" y="20664"/>
                  </a:cubicBezTo>
                  <a:cubicBezTo>
                    <a:pt x="39114" y="20664"/>
                    <a:pt x="51660" y="33948"/>
                    <a:pt x="54612" y="33210"/>
                  </a:cubicBezTo>
                  <a:cubicBezTo>
                    <a:pt x="57564" y="32472"/>
                    <a:pt x="54612" y="23616"/>
                    <a:pt x="54612" y="19926"/>
                  </a:cubicBezTo>
                  <a:cubicBezTo>
                    <a:pt x="65682" y="30996"/>
                    <a:pt x="66420" y="30996"/>
                    <a:pt x="67158" y="30996"/>
                  </a:cubicBezTo>
                  <a:cubicBezTo>
                    <a:pt x="67896" y="30996"/>
                    <a:pt x="67158" y="30996"/>
                    <a:pt x="67158" y="738"/>
                  </a:cubicBezTo>
                  <a:cubicBezTo>
                    <a:pt x="90774" y="25830"/>
                    <a:pt x="92988" y="25830"/>
                    <a:pt x="92988" y="23616"/>
                  </a:cubicBezTo>
                  <a:cubicBezTo>
                    <a:pt x="92988" y="21402"/>
                    <a:pt x="76752" y="8118"/>
                    <a:pt x="66420" y="0"/>
                  </a:cubicBezTo>
                  <a:cubicBezTo>
                    <a:pt x="66420" y="11070"/>
                    <a:pt x="66420" y="28782"/>
                    <a:pt x="66420" y="29520"/>
                  </a:cubicBezTo>
                  <a:cubicBezTo>
                    <a:pt x="62671" y="25794"/>
                    <a:pt x="58450" y="22570"/>
                    <a:pt x="53874" y="19926"/>
                  </a:cubicBezTo>
                  <a:cubicBezTo>
                    <a:pt x="53874" y="25830"/>
                    <a:pt x="53874" y="31734"/>
                    <a:pt x="53874" y="31734"/>
                  </a:cubicBezTo>
                  <a:cubicBezTo>
                    <a:pt x="47225" y="28226"/>
                    <a:pt x="40811" y="24281"/>
                    <a:pt x="34686" y="19926"/>
                  </a:cubicBezTo>
                  <a:cubicBezTo>
                    <a:pt x="34686" y="25092"/>
                    <a:pt x="34686" y="33210"/>
                    <a:pt x="34686" y="35424"/>
                  </a:cubicBezTo>
                  <a:cubicBezTo>
                    <a:pt x="28066" y="31594"/>
                    <a:pt x="21660" y="27406"/>
                    <a:pt x="15498" y="22878"/>
                  </a:cubicBezTo>
                  <a:cubicBezTo>
                    <a:pt x="19587" y="30707"/>
                    <a:pt x="23040" y="38851"/>
                    <a:pt x="25830" y="47232"/>
                  </a:cubicBezTo>
                  <a:cubicBezTo>
                    <a:pt x="16384" y="41460"/>
                    <a:pt x="7705" y="34517"/>
                    <a:pt x="0" y="26568"/>
                  </a:cubicBezTo>
                  <a:lnTo>
                    <a:pt x="0" y="26568"/>
                  </a:lnTo>
                  <a:lnTo>
                    <a:pt x="0" y="26568"/>
                  </a:lnTo>
                  <a:cubicBezTo>
                    <a:pt x="8022" y="34779"/>
                    <a:pt x="17225" y="41743"/>
                    <a:pt x="27306" y="47232"/>
                  </a:cubicBezTo>
                  <a:close/>
                </a:path>
              </a:pathLst>
            </a:custGeom>
            <a:solidFill>
              <a:srgbClr val="8D2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7CB5C94A-1C63-4819-AC62-A8C75E44E08A}"/>
                </a:ext>
              </a:extLst>
            </p:cNvPr>
            <p:cNvSpPr/>
            <p:nvPr/>
          </p:nvSpPr>
          <p:spPr>
            <a:xfrm>
              <a:off x="1708825" y="3613261"/>
              <a:ext cx="92250" cy="34686"/>
            </a:xfrm>
            <a:custGeom>
              <a:avLst/>
              <a:gdLst>
                <a:gd name="connsiteX0" fmla="*/ 92250 w 92250"/>
                <a:gd name="connsiteY0" fmla="*/ 34686 h 34686"/>
                <a:gd name="connsiteX1" fmla="*/ 73800 w 92250"/>
                <a:gd name="connsiteY1" fmla="*/ 8118 h 34686"/>
                <a:gd name="connsiteX2" fmla="*/ 73800 w 92250"/>
                <a:gd name="connsiteY2" fmla="*/ 8118 h 34686"/>
                <a:gd name="connsiteX3" fmla="*/ 65682 w 92250"/>
                <a:gd name="connsiteY3" fmla="*/ 8118 h 34686"/>
                <a:gd name="connsiteX4" fmla="*/ 0 w 92250"/>
                <a:gd name="connsiteY4" fmla="*/ 0 h 34686"/>
                <a:gd name="connsiteX5" fmla="*/ 0 w 92250"/>
                <a:gd name="connsiteY5" fmla="*/ 4428 h 34686"/>
                <a:gd name="connsiteX6" fmla="*/ 50922 w 92250"/>
                <a:gd name="connsiteY6" fmla="*/ 18450 h 34686"/>
                <a:gd name="connsiteX7" fmla="*/ 50922 w 92250"/>
                <a:gd name="connsiteY7" fmla="*/ 18450 h 34686"/>
                <a:gd name="connsiteX8" fmla="*/ 50922 w 92250"/>
                <a:gd name="connsiteY8" fmla="*/ 28782 h 34686"/>
                <a:gd name="connsiteX9" fmla="*/ 50922 w 92250"/>
                <a:gd name="connsiteY9" fmla="*/ 28782 h 34686"/>
                <a:gd name="connsiteX10" fmla="*/ 50922 w 92250"/>
                <a:gd name="connsiteY10" fmla="*/ 28782 h 34686"/>
                <a:gd name="connsiteX11" fmla="*/ 68634 w 92250"/>
                <a:gd name="connsiteY11" fmla="*/ 28782 h 34686"/>
                <a:gd name="connsiteX12" fmla="*/ 92250 w 92250"/>
                <a:gd name="connsiteY12" fmla="*/ 34686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250" h="34686">
                  <a:moveTo>
                    <a:pt x="92250" y="34686"/>
                  </a:moveTo>
                  <a:cubicBezTo>
                    <a:pt x="91261" y="23179"/>
                    <a:pt x="84235" y="13063"/>
                    <a:pt x="73800" y="8118"/>
                  </a:cubicBezTo>
                  <a:lnTo>
                    <a:pt x="73800" y="8118"/>
                  </a:lnTo>
                  <a:cubicBezTo>
                    <a:pt x="71128" y="7489"/>
                    <a:pt x="68354" y="7489"/>
                    <a:pt x="65682" y="8118"/>
                  </a:cubicBezTo>
                  <a:cubicBezTo>
                    <a:pt x="43476" y="9393"/>
                    <a:pt x="21225" y="6643"/>
                    <a:pt x="0" y="0"/>
                  </a:cubicBezTo>
                  <a:cubicBezTo>
                    <a:pt x="0" y="0"/>
                    <a:pt x="0" y="0"/>
                    <a:pt x="0" y="4428"/>
                  </a:cubicBezTo>
                  <a:cubicBezTo>
                    <a:pt x="8856" y="19926"/>
                    <a:pt x="25092" y="25092"/>
                    <a:pt x="50922" y="18450"/>
                  </a:cubicBezTo>
                  <a:lnTo>
                    <a:pt x="50922" y="18450"/>
                  </a:lnTo>
                  <a:cubicBezTo>
                    <a:pt x="52169" y="21781"/>
                    <a:pt x="52169" y="25451"/>
                    <a:pt x="50922" y="28782"/>
                  </a:cubicBezTo>
                  <a:lnTo>
                    <a:pt x="50922" y="28782"/>
                  </a:lnTo>
                  <a:lnTo>
                    <a:pt x="50922" y="28782"/>
                  </a:lnTo>
                  <a:cubicBezTo>
                    <a:pt x="56774" y="27682"/>
                    <a:pt x="62782" y="27682"/>
                    <a:pt x="68634" y="28782"/>
                  </a:cubicBezTo>
                  <a:cubicBezTo>
                    <a:pt x="76944" y="28022"/>
                    <a:pt x="85276" y="30103"/>
                    <a:pt x="92250" y="34686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0F95CEE1-80F0-445B-B6CF-1F78B5A7AC31}"/>
                </a:ext>
              </a:extLst>
            </p:cNvPr>
            <p:cNvSpPr/>
            <p:nvPr/>
          </p:nvSpPr>
          <p:spPr>
            <a:xfrm>
              <a:off x="1666021" y="3785954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86F3C72F-25AB-4AEA-80F4-3776EFA15F90}"/>
                </a:ext>
              </a:extLst>
            </p:cNvPr>
            <p:cNvSpPr/>
            <p:nvPr/>
          </p:nvSpPr>
          <p:spPr>
            <a:xfrm>
              <a:off x="1667498" y="3761600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5A1D167D-FE69-4967-97AC-BE80DD16E62C}"/>
                </a:ext>
              </a:extLst>
            </p:cNvPr>
            <p:cNvSpPr/>
            <p:nvPr/>
          </p:nvSpPr>
          <p:spPr>
            <a:xfrm>
              <a:off x="1654952" y="3743396"/>
              <a:ext cx="98892" cy="113784"/>
            </a:xfrm>
            <a:custGeom>
              <a:avLst/>
              <a:gdLst>
                <a:gd name="connsiteX0" fmla="*/ 76752 w 98892"/>
                <a:gd name="connsiteY0" fmla="*/ 112667 h 113784"/>
                <a:gd name="connsiteX1" fmla="*/ 97785 w 98892"/>
                <a:gd name="connsiteY1" fmla="*/ 103453 h 113784"/>
                <a:gd name="connsiteX2" fmla="*/ 98892 w 98892"/>
                <a:gd name="connsiteY2" fmla="*/ 97907 h 113784"/>
                <a:gd name="connsiteX3" fmla="*/ 73800 w 98892"/>
                <a:gd name="connsiteY3" fmla="*/ 61007 h 113784"/>
                <a:gd name="connsiteX4" fmla="*/ 59040 w 98892"/>
                <a:gd name="connsiteY4" fmla="*/ 32963 h 113784"/>
                <a:gd name="connsiteX5" fmla="*/ 20664 w 98892"/>
                <a:gd name="connsiteY5" fmla="*/ 491 h 113784"/>
                <a:gd name="connsiteX6" fmla="*/ 15498 w 98892"/>
                <a:gd name="connsiteY6" fmla="*/ 6395 h 113784"/>
                <a:gd name="connsiteX7" fmla="*/ 15498 w 98892"/>
                <a:gd name="connsiteY7" fmla="*/ 6395 h 113784"/>
                <a:gd name="connsiteX8" fmla="*/ 15498 w 98892"/>
                <a:gd name="connsiteY8" fmla="*/ 14513 h 113784"/>
                <a:gd name="connsiteX9" fmla="*/ 11070 w 98892"/>
                <a:gd name="connsiteY9" fmla="*/ 14513 h 113784"/>
                <a:gd name="connsiteX10" fmla="*/ 11070 w 98892"/>
                <a:gd name="connsiteY10" fmla="*/ 14513 h 113784"/>
                <a:gd name="connsiteX11" fmla="*/ 11070 w 98892"/>
                <a:gd name="connsiteY11" fmla="*/ 20417 h 113784"/>
                <a:gd name="connsiteX12" fmla="*/ 5904 w 98892"/>
                <a:gd name="connsiteY12" fmla="*/ 24845 h 113784"/>
                <a:gd name="connsiteX13" fmla="*/ 5904 w 98892"/>
                <a:gd name="connsiteY13" fmla="*/ 24845 h 113784"/>
                <a:gd name="connsiteX14" fmla="*/ 5904 w 98892"/>
                <a:gd name="connsiteY14" fmla="*/ 24845 h 113784"/>
                <a:gd name="connsiteX15" fmla="*/ 5904 w 98892"/>
                <a:gd name="connsiteY15" fmla="*/ 30749 h 113784"/>
                <a:gd name="connsiteX16" fmla="*/ 0 w 98892"/>
                <a:gd name="connsiteY16" fmla="*/ 35915 h 113784"/>
                <a:gd name="connsiteX17" fmla="*/ 0 w 98892"/>
                <a:gd name="connsiteY17" fmla="*/ 35915 h 113784"/>
                <a:gd name="connsiteX18" fmla="*/ 11808 w 98892"/>
                <a:gd name="connsiteY18" fmla="*/ 58793 h 113784"/>
                <a:gd name="connsiteX19" fmla="*/ 11808 w 98892"/>
                <a:gd name="connsiteY19" fmla="*/ 66173 h 113784"/>
                <a:gd name="connsiteX20" fmla="*/ 5166 w 98892"/>
                <a:gd name="connsiteY20" fmla="*/ 75767 h 113784"/>
                <a:gd name="connsiteX21" fmla="*/ 25830 w 98892"/>
                <a:gd name="connsiteY21" fmla="*/ 82409 h 113784"/>
                <a:gd name="connsiteX22" fmla="*/ 25830 w 98892"/>
                <a:gd name="connsiteY22" fmla="*/ 71339 h 113784"/>
                <a:gd name="connsiteX23" fmla="*/ 25830 w 98892"/>
                <a:gd name="connsiteY23" fmla="*/ 71339 h 113784"/>
                <a:gd name="connsiteX24" fmla="*/ 30996 w 98892"/>
                <a:gd name="connsiteY24" fmla="*/ 79457 h 113784"/>
                <a:gd name="connsiteX25" fmla="*/ 76752 w 98892"/>
                <a:gd name="connsiteY25" fmla="*/ 112667 h 11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8892" h="113784">
                  <a:moveTo>
                    <a:pt x="76752" y="112667"/>
                  </a:moveTo>
                  <a:cubicBezTo>
                    <a:pt x="85106" y="115930"/>
                    <a:pt x="94523" y="111805"/>
                    <a:pt x="97785" y="103453"/>
                  </a:cubicBezTo>
                  <a:cubicBezTo>
                    <a:pt x="98471" y="101683"/>
                    <a:pt x="98848" y="99806"/>
                    <a:pt x="98892" y="97907"/>
                  </a:cubicBezTo>
                  <a:cubicBezTo>
                    <a:pt x="98892" y="86837"/>
                    <a:pt x="81180" y="68387"/>
                    <a:pt x="73800" y="61007"/>
                  </a:cubicBezTo>
                  <a:cubicBezTo>
                    <a:pt x="67298" y="52581"/>
                    <a:pt x="62302" y="43093"/>
                    <a:pt x="59040" y="32963"/>
                  </a:cubicBezTo>
                  <a:cubicBezTo>
                    <a:pt x="50922" y="14513"/>
                    <a:pt x="44280" y="-3199"/>
                    <a:pt x="20664" y="491"/>
                  </a:cubicBezTo>
                  <a:cubicBezTo>
                    <a:pt x="20664" y="491"/>
                    <a:pt x="20664" y="5657"/>
                    <a:pt x="15498" y="6395"/>
                  </a:cubicBezTo>
                  <a:lnTo>
                    <a:pt x="15498" y="6395"/>
                  </a:lnTo>
                  <a:cubicBezTo>
                    <a:pt x="15498" y="6395"/>
                    <a:pt x="15498" y="12299"/>
                    <a:pt x="15498" y="14513"/>
                  </a:cubicBezTo>
                  <a:cubicBezTo>
                    <a:pt x="14059" y="14966"/>
                    <a:pt x="12509" y="14966"/>
                    <a:pt x="11070" y="14513"/>
                  </a:cubicBezTo>
                  <a:lnTo>
                    <a:pt x="11070" y="14513"/>
                  </a:lnTo>
                  <a:cubicBezTo>
                    <a:pt x="12302" y="16287"/>
                    <a:pt x="12302" y="18643"/>
                    <a:pt x="11070" y="20417"/>
                  </a:cubicBezTo>
                  <a:cubicBezTo>
                    <a:pt x="9897" y="22434"/>
                    <a:pt x="8074" y="23995"/>
                    <a:pt x="5904" y="24845"/>
                  </a:cubicBezTo>
                  <a:lnTo>
                    <a:pt x="5904" y="24845"/>
                  </a:lnTo>
                  <a:lnTo>
                    <a:pt x="5904" y="24845"/>
                  </a:lnTo>
                  <a:cubicBezTo>
                    <a:pt x="5904" y="24845"/>
                    <a:pt x="9594" y="24845"/>
                    <a:pt x="5904" y="30749"/>
                  </a:cubicBezTo>
                  <a:cubicBezTo>
                    <a:pt x="2214" y="36653"/>
                    <a:pt x="5904" y="30749"/>
                    <a:pt x="0" y="35915"/>
                  </a:cubicBezTo>
                  <a:lnTo>
                    <a:pt x="0" y="35915"/>
                  </a:lnTo>
                  <a:cubicBezTo>
                    <a:pt x="5978" y="42300"/>
                    <a:pt x="10066" y="50221"/>
                    <a:pt x="11808" y="58793"/>
                  </a:cubicBezTo>
                  <a:cubicBezTo>
                    <a:pt x="12598" y="61190"/>
                    <a:pt x="12598" y="63776"/>
                    <a:pt x="11808" y="66173"/>
                  </a:cubicBezTo>
                  <a:lnTo>
                    <a:pt x="5166" y="75767"/>
                  </a:lnTo>
                  <a:cubicBezTo>
                    <a:pt x="5166" y="75767"/>
                    <a:pt x="22878" y="84623"/>
                    <a:pt x="25830" y="82409"/>
                  </a:cubicBezTo>
                  <a:cubicBezTo>
                    <a:pt x="28782" y="80195"/>
                    <a:pt x="25830" y="73553"/>
                    <a:pt x="25830" y="71339"/>
                  </a:cubicBezTo>
                  <a:lnTo>
                    <a:pt x="25830" y="71339"/>
                  </a:lnTo>
                  <a:lnTo>
                    <a:pt x="30996" y="79457"/>
                  </a:lnTo>
                  <a:cubicBezTo>
                    <a:pt x="40538" y="96790"/>
                    <a:pt x="57313" y="108966"/>
                    <a:pt x="76752" y="112667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3D6F6773-DC77-46A3-839A-F9F8A28543D6}"/>
                </a:ext>
              </a:extLst>
            </p:cNvPr>
            <p:cNvSpPr/>
            <p:nvPr/>
          </p:nvSpPr>
          <p:spPr>
            <a:xfrm>
              <a:off x="1668127" y="3486325"/>
              <a:ext cx="846" cy="14022"/>
            </a:xfrm>
            <a:custGeom>
              <a:avLst/>
              <a:gdLst>
                <a:gd name="connsiteX0" fmla="*/ 847 w 846"/>
                <a:gd name="connsiteY0" fmla="*/ 0 h 14022"/>
                <a:gd name="connsiteX1" fmla="*/ 847 w 846"/>
                <a:gd name="connsiteY1" fmla="*/ 14022 h 14022"/>
                <a:gd name="connsiteX2" fmla="*/ 847 w 846"/>
                <a:gd name="connsiteY2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" h="14022">
                  <a:moveTo>
                    <a:pt x="847" y="0"/>
                  </a:moveTo>
                  <a:cubicBezTo>
                    <a:pt x="116" y="4645"/>
                    <a:pt x="116" y="9377"/>
                    <a:pt x="847" y="14022"/>
                  </a:cubicBezTo>
                  <a:cubicBezTo>
                    <a:pt x="-282" y="9416"/>
                    <a:pt x="-282" y="4606"/>
                    <a:pt x="847" y="0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49162902-3800-470A-B1AB-531570882173}"/>
                </a:ext>
              </a:extLst>
            </p:cNvPr>
            <p:cNvSpPr/>
            <p:nvPr/>
          </p:nvSpPr>
          <p:spPr>
            <a:xfrm>
              <a:off x="1622479" y="3484849"/>
              <a:ext cx="45756" cy="242104"/>
            </a:xfrm>
            <a:custGeom>
              <a:avLst/>
              <a:gdLst>
                <a:gd name="connsiteX0" fmla="*/ 0 w 45756"/>
                <a:gd name="connsiteY0" fmla="*/ 242064 h 242104"/>
                <a:gd name="connsiteX1" fmla="*/ 17712 w 45756"/>
                <a:gd name="connsiteY1" fmla="*/ 242064 h 242104"/>
                <a:gd name="connsiteX2" fmla="*/ 37638 w 45756"/>
                <a:gd name="connsiteY2" fmla="*/ 237636 h 242104"/>
                <a:gd name="connsiteX3" fmla="*/ 45756 w 45756"/>
                <a:gd name="connsiteY3" fmla="*/ 0 h 242104"/>
                <a:gd name="connsiteX4" fmla="*/ 33948 w 45756"/>
                <a:gd name="connsiteY4" fmla="*/ 16236 h 242104"/>
                <a:gd name="connsiteX5" fmla="*/ 2214 w 45756"/>
                <a:gd name="connsiteY5" fmla="*/ 217710 h 242104"/>
                <a:gd name="connsiteX6" fmla="*/ 0 w 45756"/>
                <a:gd name="connsiteY6" fmla="*/ 242064 h 242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56" h="242104">
                  <a:moveTo>
                    <a:pt x="0" y="242064"/>
                  </a:moveTo>
                  <a:lnTo>
                    <a:pt x="17712" y="242064"/>
                  </a:lnTo>
                  <a:cubicBezTo>
                    <a:pt x="24627" y="242378"/>
                    <a:pt x="31505" y="240850"/>
                    <a:pt x="37638" y="237636"/>
                  </a:cubicBezTo>
                  <a:cubicBezTo>
                    <a:pt x="32811" y="158345"/>
                    <a:pt x="35535" y="78776"/>
                    <a:pt x="45756" y="0"/>
                  </a:cubicBezTo>
                  <a:cubicBezTo>
                    <a:pt x="40398" y="4217"/>
                    <a:pt x="36310" y="9837"/>
                    <a:pt x="33948" y="16236"/>
                  </a:cubicBezTo>
                  <a:cubicBezTo>
                    <a:pt x="15395" y="81892"/>
                    <a:pt x="4738" y="149528"/>
                    <a:pt x="2214" y="217710"/>
                  </a:cubicBezTo>
                  <a:cubicBezTo>
                    <a:pt x="738" y="230994"/>
                    <a:pt x="0" y="239850"/>
                    <a:pt x="0" y="242064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15BC7B5-C778-46D8-8E42-842CCE958637}"/>
                </a:ext>
              </a:extLst>
            </p:cNvPr>
            <p:cNvSpPr/>
            <p:nvPr/>
          </p:nvSpPr>
          <p:spPr>
            <a:xfrm>
              <a:off x="1603152" y="3801399"/>
              <a:ext cx="81161" cy="92302"/>
            </a:xfrm>
            <a:custGeom>
              <a:avLst/>
              <a:gdLst>
                <a:gd name="connsiteX0" fmla="*/ 60656 w 81161"/>
                <a:gd name="connsiteY0" fmla="*/ 56878 h 92302"/>
                <a:gd name="connsiteX1" fmla="*/ 47372 w 81161"/>
                <a:gd name="connsiteY1" fmla="*/ 46546 h 92302"/>
                <a:gd name="connsiteX2" fmla="*/ 47372 w 81161"/>
                <a:gd name="connsiteY2" fmla="*/ 20716 h 92302"/>
                <a:gd name="connsiteX3" fmla="*/ 71726 w 81161"/>
                <a:gd name="connsiteY3" fmla="*/ 2266 h 92302"/>
                <a:gd name="connsiteX4" fmla="*/ 53276 w 81161"/>
                <a:gd name="connsiteY4" fmla="*/ 11122 h 92302"/>
                <a:gd name="connsiteX5" fmla="*/ 27446 w 81161"/>
                <a:gd name="connsiteY5" fmla="*/ 11122 h 92302"/>
                <a:gd name="connsiteX6" fmla="*/ 8996 w 81161"/>
                <a:gd name="connsiteY6" fmla="*/ 52 h 92302"/>
                <a:gd name="connsiteX7" fmla="*/ 36302 w 81161"/>
                <a:gd name="connsiteY7" fmla="*/ 20716 h 92302"/>
                <a:gd name="connsiteX8" fmla="*/ 35320 w 81161"/>
                <a:gd name="connsiteY8" fmla="*/ 42612 h 92302"/>
                <a:gd name="connsiteX9" fmla="*/ 36302 w 81161"/>
                <a:gd name="connsiteY9" fmla="*/ 43594 h 92302"/>
                <a:gd name="connsiteX10" fmla="*/ 23955 w 81161"/>
                <a:gd name="connsiteY10" fmla="*/ 56336 h 92302"/>
                <a:gd name="connsiteX11" fmla="*/ 21542 w 81161"/>
                <a:gd name="connsiteY11" fmla="*/ 56140 h 92302"/>
                <a:gd name="connsiteX12" fmla="*/ 10472 w 81161"/>
                <a:gd name="connsiteY12" fmla="*/ 39166 h 92302"/>
                <a:gd name="connsiteX13" fmla="*/ 39992 w 81161"/>
                <a:gd name="connsiteY13" fmla="*/ 62782 h 92302"/>
                <a:gd name="connsiteX14" fmla="*/ 25970 w 81161"/>
                <a:gd name="connsiteY14" fmla="*/ 80494 h 92302"/>
                <a:gd name="connsiteX15" fmla="*/ 38516 w 81161"/>
                <a:gd name="connsiteY15" fmla="*/ 80494 h 92302"/>
                <a:gd name="connsiteX16" fmla="*/ 45158 w 81161"/>
                <a:gd name="connsiteY16" fmla="*/ 92302 h 92302"/>
                <a:gd name="connsiteX17" fmla="*/ 48848 w 81161"/>
                <a:gd name="connsiteY17" fmla="*/ 78280 h 92302"/>
                <a:gd name="connsiteX18" fmla="*/ 62870 w 81161"/>
                <a:gd name="connsiteY18" fmla="*/ 78280 h 92302"/>
                <a:gd name="connsiteX19" fmla="*/ 49586 w 81161"/>
                <a:gd name="connsiteY19" fmla="*/ 68686 h 92302"/>
                <a:gd name="connsiteX20" fmla="*/ 49586 w 81161"/>
                <a:gd name="connsiteY20" fmla="*/ 62044 h 92302"/>
                <a:gd name="connsiteX21" fmla="*/ 60656 w 81161"/>
                <a:gd name="connsiteY21" fmla="*/ 56878 h 9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61" h="92302">
                  <a:moveTo>
                    <a:pt x="60656" y="56878"/>
                  </a:moveTo>
                  <a:cubicBezTo>
                    <a:pt x="52538" y="56878"/>
                    <a:pt x="47372" y="56878"/>
                    <a:pt x="47372" y="46546"/>
                  </a:cubicBezTo>
                  <a:cubicBezTo>
                    <a:pt x="53150" y="38907"/>
                    <a:pt x="53150" y="28356"/>
                    <a:pt x="47372" y="20716"/>
                  </a:cubicBezTo>
                  <a:cubicBezTo>
                    <a:pt x="57704" y="20716"/>
                    <a:pt x="83534" y="20716"/>
                    <a:pt x="71726" y="2266"/>
                  </a:cubicBezTo>
                  <a:cubicBezTo>
                    <a:pt x="64287" y="762"/>
                    <a:pt x="56752" y="4378"/>
                    <a:pt x="53276" y="11122"/>
                  </a:cubicBezTo>
                  <a:cubicBezTo>
                    <a:pt x="46634" y="52"/>
                    <a:pt x="39254" y="790"/>
                    <a:pt x="27446" y="11122"/>
                  </a:cubicBezTo>
                  <a:cubicBezTo>
                    <a:pt x="20804" y="6694"/>
                    <a:pt x="27446" y="1528"/>
                    <a:pt x="8996" y="52"/>
                  </a:cubicBezTo>
                  <a:cubicBezTo>
                    <a:pt x="-9454" y="-1424"/>
                    <a:pt x="878" y="28834"/>
                    <a:pt x="36302" y="20716"/>
                  </a:cubicBezTo>
                  <a:cubicBezTo>
                    <a:pt x="29984" y="26491"/>
                    <a:pt x="29541" y="36294"/>
                    <a:pt x="35320" y="42612"/>
                  </a:cubicBezTo>
                  <a:cubicBezTo>
                    <a:pt x="35630" y="42954"/>
                    <a:pt x="35962" y="43281"/>
                    <a:pt x="36302" y="43594"/>
                  </a:cubicBezTo>
                  <a:cubicBezTo>
                    <a:pt x="36412" y="50523"/>
                    <a:pt x="30885" y="56227"/>
                    <a:pt x="23955" y="56336"/>
                  </a:cubicBezTo>
                  <a:cubicBezTo>
                    <a:pt x="23143" y="56349"/>
                    <a:pt x="22339" y="56284"/>
                    <a:pt x="21542" y="56140"/>
                  </a:cubicBezTo>
                  <a:cubicBezTo>
                    <a:pt x="28184" y="50236"/>
                    <a:pt x="28922" y="31048"/>
                    <a:pt x="10472" y="39166"/>
                  </a:cubicBezTo>
                  <a:cubicBezTo>
                    <a:pt x="-11668" y="69424"/>
                    <a:pt x="39992" y="62782"/>
                    <a:pt x="39992" y="62782"/>
                  </a:cubicBezTo>
                  <a:cubicBezTo>
                    <a:pt x="39992" y="75328"/>
                    <a:pt x="29660" y="71638"/>
                    <a:pt x="25970" y="80494"/>
                  </a:cubicBezTo>
                  <a:cubicBezTo>
                    <a:pt x="22280" y="89350"/>
                    <a:pt x="34826" y="86398"/>
                    <a:pt x="38516" y="80494"/>
                  </a:cubicBezTo>
                  <a:cubicBezTo>
                    <a:pt x="38995" y="85181"/>
                    <a:pt x="41401" y="89459"/>
                    <a:pt x="45158" y="92302"/>
                  </a:cubicBezTo>
                  <a:cubicBezTo>
                    <a:pt x="52538" y="92302"/>
                    <a:pt x="48848" y="78280"/>
                    <a:pt x="48848" y="78280"/>
                  </a:cubicBezTo>
                  <a:cubicBezTo>
                    <a:pt x="48848" y="78280"/>
                    <a:pt x="59918" y="78280"/>
                    <a:pt x="62870" y="78280"/>
                  </a:cubicBezTo>
                  <a:cubicBezTo>
                    <a:pt x="65822" y="78280"/>
                    <a:pt x="55490" y="70162"/>
                    <a:pt x="49586" y="68686"/>
                  </a:cubicBezTo>
                  <a:cubicBezTo>
                    <a:pt x="43682" y="67210"/>
                    <a:pt x="49586" y="64258"/>
                    <a:pt x="49586" y="62044"/>
                  </a:cubicBezTo>
                  <a:cubicBezTo>
                    <a:pt x="122648" y="70162"/>
                    <a:pt x="43682" y="8170"/>
                    <a:pt x="60656" y="56878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752D3207-073A-48BF-8CC7-DA07CE4868EC}"/>
                </a:ext>
              </a:extLst>
            </p:cNvPr>
            <p:cNvSpPr/>
            <p:nvPr/>
          </p:nvSpPr>
          <p:spPr>
            <a:xfrm>
              <a:off x="1595562" y="3707619"/>
              <a:ext cx="89647" cy="33895"/>
            </a:xfrm>
            <a:custGeom>
              <a:avLst/>
              <a:gdLst>
                <a:gd name="connsiteX0" fmla="*/ 89648 w 89647"/>
                <a:gd name="connsiteY0" fmla="*/ 16343 h 33895"/>
                <a:gd name="connsiteX1" fmla="*/ 74150 w 89647"/>
                <a:gd name="connsiteY1" fmla="*/ 16343 h 33895"/>
                <a:gd name="connsiteX2" fmla="*/ 20276 w 89647"/>
                <a:gd name="connsiteY2" fmla="*/ 11915 h 33895"/>
                <a:gd name="connsiteX3" fmla="*/ 350 w 89647"/>
                <a:gd name="connsiteY3" fmla="*/ 11915 h 33895"/>
                <a:gd name="connsiteX4" fmla="*/ 89648 w 89647"/>
                <a:gd name="connsiteY4" fmla="*/ 16343 h 3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47" h="33895">
                  <a:moveTo>
                    <a:pt x="89648" y="16343"/>
                  </a:moveTo>
                  <a:cubicBezTo>
                    <a:pt x="89648" y="1583"/>
                    <a:pt x="63818" y="-2107"/>
                    <a:pt x="74150" y="16343"/>
                  </a:cubicBezTo>
                  <a:cubicBezTo>
                    <a:pt x="62342" y="25937"/>
                    <a:pt x="30608" y="28151"/>
                    <a:pt x="20276" y="11915"/>
                  </a:cubicBezTo>
                  <a:cubicBezTo>
                    <a:pt x="35774" y="-2845"/>
                    <a:pt x="3302" y="-5059"/>
                    <a:pt x="350" y="11915"/>
                  </a:cubicBezTo>
                  <a:cubicBezTo>
                    <a:pt x="-6292" y="38483"/>
                    <a:pt x="83744" y="42173"/>
                    <a:pt x="89648" y="16343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598ED02A-D2B5-4E6A-9250-ADCF8F8747F0}"/>
                </a:ext>
              </a:extLst>
            </p:cNvPr>
            <p:cNvSpPr/>
            <p:nvPr/>
          </p:nvSpPr>
          <p:spPr>
            <a:xfrm>
              <a:off x="2186312" y="396381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0D5945C7-892D-4DCC-9066-09FB0EF0C655}"/>
                </a:ext>
              </a:extLst>
            </p:cNvPr>
            <p:cNvSpPr/>
            <p:nvPr/>
          </p:nvSpPr>
          <p:spPr>
            <a:xfrm>
              <a:off x="2183360" y="3963073"/>
              <a:ext cx="98892" cy="88159"/>
            </a:xfrm>
            <a:custGeom>
              <a:avLst/>
              <a:gdLst>
                <a:gd name="connsiteX0" fmla="*/ 2952 w 98892"/>
                <a:gd name="connsiteY0" fmla="*/ 2952 h 88159"/>
                <a:gd name="connsiteX1" fmla="*/ 13284 w 98892"/>
                <a:gd name="connsiteY1" fmla="*/ 23616 h 88159"/>
                <a:gd name="connsiteX2" fmla="*/ 37638 w 98892"/>
                <a:gd name="connsiteY2" fmla="*/ 69372 h 88159"/>
                <a:gd name="connsiteX3" fmla="*/ 73800 w 98892"/>
                <a:gd name="connsiteY3" fmla="*/ 69372 h 88159"/>
                <a:gd name="connsiteX4" fmla="*/ 94464 w 98892"/>
                <a:gd name="connsiteY4" fmla="*/ 87822 h 88159"/>
                <a:gd name="connsiteX5" fmla="*/ 98892 w 98892"/>
                <a:gd name="connsiteY5" fmla="*/ 87822 h 88159"/>
                <a:gd name="connsiteX6" fmla="*/ 92250 w 98892"/>
                <a:gd name="connsiteY6" fmla="*/ 78228 h 88159"/>
                <a:gd name="connsiteX7" fmla="*/ 80442 w 98892"/>
                <a:gd name="connsiteY7" fmla="*/ 61254 h 88159"/>
                <a:gd name="connsiteX8" fmla="*/ 85608 w 98892"/>
                <a:gd name="connsiteY8" fmla="*/ 27306 h 88159"/>
                <a:gd name="connsiteX9" fmla="*/ 28044 w 98892"/>
                <a:gd name="connsiteY9" fmla="*/ 5904 h 88159"/>
                <a:gd name="connsiteX10" fmla="*/ 0 w 98892"/>
                <a:gd name="connsiteY10" fmla="*/ 0 h 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8892" h="88159">
                  <a:moveTo>
                    <a:pt x="2952" y="2952"/>
                  </a:moveTo>
                  <a:cubicBezTo>
                    <a:pt x="6982" y="9531"/>
                    <a:pt x="10443" y="16444"/>
                    <a:pt x="13284" y="23616"/>
                  </a:cubicBezTo>
                  <a:cubicBezTo>
                    <a:pt x="19749" y="39690"/>
                    <a:pt x="27911" y="55033"/>
                    <a:pt x="37638" y="69372"/>
                  </a:cubicBezTo>
                  <a:cubicBezTo>
                    <a:pt x="48575" y="76708"/>
                    <a:pt x="62863" y="76708"/>
                    <a:pt x="73800" y="69372"/>
                  </a:cubicBezTo>
                  <a:cubicBezTo>
                    <a:pt x="73800" y="69372"/>
                    <a:pt x="88560" y="83394"/>
                    <a:pt x="94464" y="87822"/>
                  </a:cubicBezTo>
                  <a:cubicBezTo>
                    <a:pt x="95903" y="88272"/>
                    <a:pt x="97453" y="88272"/>
                    <a:pt x="98892" y="87822"/>
                  </a:cubicBezTo>
                  <a:lnTo>
                    <a:pt x="92250" y="78228"/>
                  </a:lnTo>
                  <a:cubicBezTo>
                    <a:pt x="86604" y="73970"/>
                    <a:pt x="82472" y="68021"/>
                    <a:pt x="80442" y="61254"/>
                  </a:cubicBezTo>
                  <a:cubicBezTo>
                    <a:pt x="86663" y="51092"/>
                    <a:pt x="88523" y="38856"/>
                    <a:pt x="85608" y="27306"/>
                  </a:cubicBezTo>
                  <a:cubicBezTo>
                    <a:pt x="75276" y="10332"/>
                    <a:pt x="48708" y="7380"/>
                    <a:pt x="28044" y="5904"/>
                  </a:cubicBezTo>
                  <a:cubicBezTo>
                    <a:pt x="18361" y="6182"/>
                    <a:pt x="8753" y="4158"/>
                    <a:pt x="0" y="0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C22359A6-E8B6-4349-A2D8-A290A94A7975}"/>
                </a:ext>
              </a:extLst>
            </p:cNvPr>
            <p:cNvSpPr/>
            <p:nvPr/>
          </p:nvSpPr>
          <p:spPr>
            <a:xfrm>
              <a:off x="1483736" y="3384482"/>
              <a:ext cx="95939" cy="82655"/>
            </a:xfrm>
            <a:custGeom>
              <a:avLst/>
              <a:gdLst>
                <a:gd name="connsiteX0" fmla="*/ 4428 w 95939"/>
                <a:gd name="connsiteY0" fmla="*/ 0 h 82655"/>
                <a:gd name="connsiteX1" fmla="*/ 0 w 95939"/>
                <a:gd name="connsiteY1" fmla="*/ 4428 h 82655"/>
                <a:gd name="connsiteX2" fmla="*/ 5166 w 95939"/>
                <a:gd name="connsiteY2" fmla="*/ 8118 h 82655"/>
                <a:gd name="connsiteX3" fmla="*/ 17712 w 95939"/>
                <a:gd name="connsiteY3" fmla="*/ 22878 h 82655"/>
                <a:gd name="connsiteX4" fmla="*/ 12546 w 95939"/>
                <a:gd name="connsiteY4" fmla="*/ 56826 h 82655"/>
                <a:gd name="connsiteX5" fmla="*/ 69372 w 95939"/>
                <a:gd name="connsiteY5" fmla="*/ 78228 h 82655"/>
                <a:gd name="connsiteX6" fmla="*/ 95940 w 95939"/>
                <a:gd name="connsiteY6" fmla="*/ 82656 h 82655"/>
                <a:gd name="connsiteX7" fmla="*/ 85608 w 95939"/>
                <a:gd name="connsiteY7" fmla="*/ 59778 h 82655"/>
                <a:gd name="connsiteX8" fmla="*/ 61254 w 95939"/>
                <a:gd name="connsiteY8" fmla="*/ 14760 h 82655"/>
                <a:gd name="connsiteX9" fmla="*/ 25092 w 95939"/>
                <a:gd name="connsiteY9" fmla="*/ 14760 h 82655"/>
                <a:gd name="connsiteX10" fmla="*/ 4428 w 95939"/>
                <a:gd name="connsiteY10" fmla="*/ 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939" h="82655">
                  <a:moveTo>
                    <a:pt x="4428" y="0"/>
                  </a:moveTo>
                  <a:cubicBezTo>
                    <a:pt x="2556" y="1019"/>
                    <a:pt x="1019" y="2556"/>
                    <a:pt x="0" y="4428"/>
                  </a:cubicBezTo>
                  <a:lnTo>
                    <a:pt x="5166" y="8118"/>
                  </a:lnTo>
                  <a:cubicBezTo>
                    <a:pt x="10638" y="11777"/>
                    <a:pt x="14983" y="16888"/>
                    <a:pt x="17712" y="22878"/>
                  </a:cubicBezTo>
                  <a:cubicBezTo>
                    <a:pt x="10741" y="32749"/>
                    <a:pt x="8826" y="45328"/>
                    <a:pt x="12546" y="56826"/>
                  </a:cubicBezTo>
                  <a:cubicBezTo>
                    <a:pt x="22878" y="73800"/>
                    <a:pt x="48708" y="76014"/>
                    <a:pt x="69372" y="78228"/>
                  </a:cubicBezTo>
                  <a:cubicBezTo>
                    <a:pt x="78420" y="78172"/>
                    <a:pt x="87401" y="79669"/>
                    <a:pt x="95940" y="82656"/>
                  </a:cubicBezTo>
                  <a:lnTo>
                    <a:pt x="85608" y="59778"/>
                  </a:lnTo>
                  <a:cubicBezTo>
                    <a:pt x="79010" y="43999"/>
                    <a:pt x="70848" y="28918"/>
                    <a:pt x="61254" y="14760"/>
                  </a:cubicBezTo>
                  <a:cubicBezTo>
                    <a:pt x="50315" y="7427"/>
                    <a:pt x="36031" y="7427"/>
                    <a:pt x="25092" y="14760"/>
                  </a:cubicBezTo>
                  <a:cubicBezTo>
                    <a:pt x="25092" y="14760"/>
                    <a:pt x="9594" y="4428"/>
                    <a:pt x="4428" y="0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A44816FE-D57C-4CE3-A3BA-276C182FCB25}"/>
                </a:ext>
              </a:extLst>
            </p:cNvPr>
            <p:cNvSpPr/>
            <p:nvPr/>
          </p:nvSpPr>
          <p:spPr>
            <a:xfrm>
              <a:off x="1508827" y="34021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BF06ADE4-9CE6-4EB9-91D3-76A0819E5947}"/>
                </a:ext>
              </a:extLst>
            </p:cNvPr>
            <p:cNvSpPr/>
            <p:nvPr/>
          </p:nvSpPr>
          <p:spPr>
            <a:xfrm>
              <a:off x="1488902" y="3960121"/>
              <a:ext cx="86346" cy="97416"/>
            </a:xfrm>
            <a:custGeom>
              <a:avLst/>
              <a:gdLst>
                <a:gd name="connsiteX0" fmla="*/ 83394 w 86346"/>
                <a:gd name="connsiteY0" fmla="*/ 1476 h 97416"/>
                <a:gd name="connsiteX1" fmla="*/ 62730 w 86346"/>
                <a:gd name="connsiteY1" fmla="*/ 11808 h 97416"/>
                <a:gd name="connsiteX2" fmla="*/ 16974 w 86346"/>
                <a:gd name="connsiteY2" fmla="*/ 36162 h 97416"/>
                <a:gd name="connsiteX3" fmla="*/ 12546 w 86346"/>
                <a:gd name="connsiteY3" fmla="*/ 56826 h 97416"/>
                <a:gd name="connsiteX4" fmla="*/ 19188 w 86346"/>
                <a:gd name="connsiteY4" fmla="*/ 72324 h 97416"/>
                <a:gd name="connsiteX5" fmla="*/ 0 w 86346"/>
                <a:gd name="connsiteY5" fmla="*/ 92988 h 97416"/>
                <a:gd name="connsiteX6" fmla="*/ 3690 w 86346"/>
                <a:gd name="connsiteY6" fmla="*/ 97416 h 97416"/>
                <a:gd name="connsiteX7" fmla="*/ 8118 w 86346"/>
                <a:gd name="connsiteY7" fmla="*/ 92250 h 97416"/>
                <a:gd name="connsiteX8" fmla="*/ 25092 w 86346"/>
                <a:gd name="connsiteY8" fmla="*/ 79704 h 97416"/>
                <a:gd name="connsiteX9" fmla="*/ 59040 w 86346"/>
                <a:gd name="connsiteY9" fmla="*/ 84870 h 97416"/>
                <a:gd name="connsiteX10" fmla="*/ 80442 w 86346"/>
                <a:gd name="connsiteY10" fmla="*/ 28044 h 97416"/>
                <a:gd name="connsiteX11" fmla="*/ 86346 w 86346"/>
                <a:gd name="connsiteY11" fmla="*/ 0 h 97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346" h="97416">
                  <a:moveTo>
                    <a:pt x="83394" y="1476"/>
                  </a:moveTo>
                  <a:cubicBezTo>
                    <a:pt x="76818" y="5507"/>
                    <a:pt x="69903" y="8964"/>
                    <a:pt x="62730" y="11808"/>
                  </a:cubicBezTo>
                  <a:cubicBezTo>
                    <a:pt x="46653" y="18270"/>
                    <a:pt x="31313" y="26434"/>
                    <a:pt x="16974" y="36162"/>
                  </a:cubicBezTo>
                  <a:cubicBezTo>
                    <a:pt x="12931" y="42236"/>
                    <a:pt x="11348" y="49623"/>
                    <a:pt x="12546" y="56826"/>
                  </a:cubicBezTo>
                  <a:cubicBezTo>
                    <a:pt x="12456" y="62700"/>
                    <a:pt x="14871" y="68339"/>
                    <a:pt x="19188" y="72324"/>
                  </a:cubicBezTo>
                  <a:cubicBezTo>
                    <a:pt x="19188" y="72324"/>
                    <a:pt x="4428" y="87822"/>
                    <a:pt x="0" y="92988"/>
                  </a:cubicBezTo>
                  <a:lnTo>
                    <a:pt x="3690" y="97416"/>
                  </a:lnTo>
                  <a:cubicBezTo>
                    <a:pt x="5548" y="96066"/>
                    <a:pt x="7064" y="94294"/>
                    <a:pt x="8118" y="92250"/>
                  </a:cubicBezTo>
                  <a:cubicBezTo>
                    <a:pt x="12519" y="86590"/>
                    <a:pt x="18391" y="82250"/>
                    <a:pt x="25092" y="79704"/>
                  </a:cubicBezTo>
                  <a:cubicBezTo>
                    <a:pt x="35048" y="86464"/>
                    <a:pt x="47524" y="88361"/>
                    <a:pt x="59040" y="84870"/>
                  </a:cubicBezTo>
                  <a:cubicBezTo>
                    <a:pt x="76752" y="74538"/>
                    <a:pt x="78966" y="48708"/>
                    <a:pt x="80442" y="28044"/>
                  </a:cubicBezTo>
                  <a:cubicBezTo>
                    <a:pt x="80162" y="18361"/>
                    <a:pt x="82191" y="8750"/>
                    <a:pt x="86346" y="0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4971FA0A-A82E-45B0-A76A-6F610ABE5731}"/>
                </a:ext>
              </a:extLst>
            </p:cNvPr>
            <p:cNvSpPr/>
            <p:nvPr/>
          </p:nvSpPr>
          <p:spPr>
            <a:xfrm>
              <a:off x="1575248" y="39615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F636BD5C-F2D6-480D-94B2-3325047921BD}"/>
                </a:ext>
              </a:extLst>
            </p:cNvPr>
            <p:cNvSpPr/>
            <p:nvPr/>
          </p:nvSpPr>
          <p:spPr>
            <a:xfrm>
              <a:off x="2260112" y="34021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62624264-5E85-4E27-B166-088DD693926B}"/>
                </a:ext>
              </a:extLst>
            </p:cNvPr>
            <p:cNvSpPr/>
            <p:nvPr/>
          </p:nvSpPr>
          <p:spPr>
            <a:xfrm>
              <a:off x="2187787" y="3387434"/>
              <a:ext cx="92988" cy="81917"/>
            </a:xfrm>
            <a:custGeom>
              <a:avLst/>
              <a:gdLst>
                <a:gd name="connsiteX0" fmla="*/ 0 w 92988"/>
                <a:gd name="connsiteY0" fmla="*/ 81918 h 81917"/>
                <a:gd name="connsiteX1" fmla="*/ 26568 w 92988"/>
                <a:gd name="connsiteY1" fmla="*/ 77490 h 81917"/>
                <a:gd name="connsiteX2" fmla="*/ 84132 w 92988"/>
                <a:gd name="connsiteY2" fmla="*/ 56088 h 81917"/>
                <a:gd name="connsiteX3" fmla="*/ 78966 w 92988"/>
                <a:gd name="connsiteY3" fmla="*/ 19926 h 81917"/>
                <a:gd name="connsiteX4" fmla="*/ 87822 w 92988"/>
                <a:gd name="connsiteY4" fmla="*/ 5166 h 81917"/>
                <a:gd name="connsiteX5" fmla="*/ 92988 w 92988"/>
                <a:gd name="connsiteY5" fmla="*/ 0 h 81917"/>
                <a:gd name="connsiteX6" fmla="*/ 88560 w 92988"/>
                <a:gd name="connsiteY6" fmla="*/ 0 h 81917"/>
                <a:gd name="connsiteX7" fmla="*/ 69372 w 92988"/>
                <a:gd name="connsiteY7" fmla="*/ 18450 h 81917"/>
                <a:gd name="connsiteX8" fmla="*/ 48708 w 92988"/>
                <a:gd name="connsiteY8" fmla="*/ 11808 h 81917"/>
                <a:gd name="connsiteX9" fmla="*/ 31734 w 92988"/>
                <a:gd name="connsiteY9" fmla="*/ 16974 h 81917"/>
                <a:gd name="connsiteX10" fmla="*/ 7380 w 92988"/>
                <a:gd name="connsiteY10" fmla="*/ 61992 h 81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2988" h="81917">
                  <a:moveTo>
                    <a:pt x="0" y="81918"/>
                  </a:moveTo>
                  <a:cubicBezTo>
                    <a:pt x="8539" y="78931"/>
                    <a:pt x="17520" y="77434"/>
                    <a:pt x="26568" y="77490"/>
                  </a:cubicBezTo>
                  <a:cubicBezTo>
                    <a:pt x="47232" y="77490"/>
                    <a:pt x="73800" y="73062"/>
                    <a:pt x="84132" y="56088"/>
                  </a:cubicBezTo>
                  <a:cubicBezTo>
                    <a:pt x="88117" y="43886"/>
                    <a:pt x="86213" y="30524"/>
                    <a:pt x="78966" y="19926"/>
                  </a:cubicBezTo>
                  <a:cubicBezTo>
                    <a:pt x="80427" y="14252"/>
                    <a:pt x="83505" y="9125"/>
                    <a:pt x="87822" y="5166"/>
                  </a:cubicBezTo>
                  <a:cubicBezTo>
                    <a:pt x="89896" y="3839"/>
                    <a:pt x="91660" y="2077"/>
                    <a:pt x="92988" y="0"/>
                  </a:cubicBezTo>
                  <a:lnTo>
                    <a:pt x="88560" y="0"/>
                  </a:lnTo>
                  <a:lnTo>
                    <a:pt x="69372" y="18450"/>
                  </a:lnTo>
                  <a:cubicBezTo>
                    <a:pt x="63372" y="14083"/>
                    <a:pt x="56132" y="11754"/>
                    <a:pt x="48708" y="11808"/>
                  </a:cubicBezTo>
                  <a:cubicBezTo>
                    <a:pt x="42634" y="11592"/>
                    <a:pt x="36656" y="13410"/>
                    <a:pt x="31734" y="16974"/>
                  </a:cubicBezTo>
                  <a:cubicBezTo>
                    <a:pt x="22140" y="31132"/>
                    <a:pt x="13978" y="46213"/>
                    <a:pt x="7380" y="61992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CE22EF2C-84A8-48FD-94C6-0B67F4BAC6E6}"/>
                </a:ext>
              </a:extLst>
            </p:cNvPr>
            <p:cNvSpPr/>
            <p:nvPr/>
          </p:nvSpPr>
          <p:spPr>
            <a:xfrm>
              <a:off x="1605997" y="3743295"/>
              <a:ext cx="58853" cy="10186"/>
            </a:xfrm>
            <a:custGeom>
              <a:avLst/>
              <a:gdLst>
                <a:gd name="connsiteX0" fmla="*/ 58548 w 58853"/>
                <a:gd name="connsiteY0" fmla="*/ 4282 h 10186"/>
                <a:gd name="connsiteX1" fmla="*/ 46002 w 58853"/>
                <a:gd name="connsiteY1" fmla="*/ 4282 h 10186"/>
                <a:gd name="connsiteX2" fmla="*/ 31980 w 58853"/>
                <a:gd name="connsiteY2" fmla="*/ 4282 h 10186"/>
                <a:gd name="connsiteX3" fmla="*/ 16482 w 58853"/>
                <a:gd name="connsiteY3" fmla="*/ 4282 h 10186"/>
                <a:gd name="connsiteX4" fmla="*/ 984 w 58853"/>
                <a:gd name="connsiteY4" fmla="*/ 4282 h 10186"/>
                <a:gd name="connsiteX5" fmla="*/ 984 w 58853"/>
                <a:gd name="connsiteY5" fmla="*/ 4282 h 10186"/>
                <a:gd name="connsiteX6" fmla="*/ 28290 w 58853"/>
                <a:gd name="connsiteY6" fmla="*/ 10186 h 10186"/>
                <a:gd name="connsiteX7" fmla="*/ 28290 w 58853"/>
                <a:gd name="connsiteY7" fmla="*/ 10186 h 10186"/>
                <a:gd name="connsiteX8" fmla="*/ 57810 w 58853"/>
                <a:gd name="connsiteY8" fmla="*/ 2806 h 10186"/>
                <a:gd name="connsiteX9" fmla="*/ 58548 w 58853"/>
                <a:gd name="connsiteY9" fmla="*/ 4282 h 1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853" h="10186">
                  <a:moveTo>
                    <a:pt x="58548" y="4282"/>
                  </a:moveTo>
                  <a:cubicBezTo>
                    <a:pt x="58548" y="4282"/>
                    <a:pt x="52644" y="4282"/>
                    <a:pt x="46002" y="4282"/>
                  </a:cubicBezTo>
                  <a:lnTo>
                    <a:pt x="31980" y="4282"/>
                  </a:lnTo>
                  <a:lnTo>
                    <a:pt x="16482" y="4282"/>
                  </a:lnTo>
                  <a:cubicBezTo>
                    <a:pt x="8364" y="4282"/>
                    <a:pt x="3198" y="4282"/>
                    <a:pt x="984" y="4282"/>
                  </a:cubicBezTo>
                  <a:cubicBezTo>
                    <a:pt x="-1230" y="4282"/>
                    <a:pt x="984" y="4282"/>
                    <a:pt x="984" y="4282"/>
                  </a:cubicBezTo>
                  <a:cubicBezTo>
                    <a:pt x="984" y="4282"/>
                    <a:pt x="23124" y="10186"/>
                    <a:pt x="28290" y="10186"/>
                  </a:cubicBezTo>
                  <a:lnTo>
                    <a:pt x="28290" y="10186"/>
                  </a:lnTo>
                  <a:cubicBezTo>
                    <a:pt x="37884" y="10186"/>
                    <a:pt x="57072" y="10186"/>
                    <a:pt x="57810" y="2806"/>
                  </a:cubicBezTo>
                  <a:cubicBezTo>
                    <a:pt x="58548" y="-4574"/>
                    <a:pt x="59286" y="5020"/>
                    <a:pt x="58548" y="4282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50D287A-1960-4530-B157-65BFA743F9EC}"/>
                </a:ext>
              </a:extLst>
            </p:cNvPr>
            <p:cNvSpPr/>
            <p:nvPr/>
          </p:nvSpPr>
          <p:spPr>
            <a:xfrm>
              <a:off x="1605506" y="3758855"/>
              <a:ext cx="53315" cy="10862"/>
            </a:xfrm>
            <a:custGeom>
              <a:avLst/>
              <a:gdLst>
                <a:gd name="connsiteX0" fmla="*/ 50184 w 53315"/>
                <a:gd name="connsiteY0" fmla="*/ 2745 h 10862"/>
                <a:gd name="connsiteX1" fmla="*/ 39852 w 53315"/>
                <a:gd name="connsiteY1" fmla="*/ 2745 h 10862"/>
                <a:gd name="connsiteX2" fmla="*/ 28782 w 53315"/>
                <a:gd name="connsiteY2" fmla="*/ 2745 h 10862"/>
                <a:gd name="connsiteX3" fmla="*/ 16974 w 53315"/>
                <a:gd name="connsiteY3" fmla="*/ 2745 h 10862"/>
                <a:gd name="connsiteX4" fmla="*/ 5904 w 53315"/>
                <a:gd name="connsiteY4" fmla="*/ 2745 h 10862"/>
                <a:gd name="connsiteX5" fmla="*/ 0 w 53315"/>
                <a:gd name="connsiteY5" fmla="*/ 2745 h 10862"/>
                <a:gd name="connsiteX6" fmla="*/ 27306 w 53315"/>
                <a:gd name="connsiteY6" fmla="*/ 10863 h 10862"/>
                <a:gd name="connsiteX7" fmla="*/ 27306 w 53315"/>
                <a:gd name="connsiteY7" fmla="*/ 10863 h 10862"/>
                <a:gd name="connsiteX8" fmla="*/ 52398 w 53315"/>
                <a:gd name="connsiteY8" fmla="*/ 3483 h 10862"/>
                <a:gd name="connsiteX9" fmla="*/ 50184 w 53315"/>
                <a:gd name="connsiteY9" fmla="*/ 2745 h 1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315" h="10862">
                  <a:moveTo>
                    <a:pt x="50184" y="2745"/>
                  </a:moveTo>
                  <a:lnTo>
                    <a:pt x="39852" y="2745"/>
                  </a:lnTo>
                  <a:lnTo>
                    <a:pt x="28782" y="2745"/>
                  </a:lnTo>
                  <a:cubicBezTo>
                    <a:pt x="24885" y="3521"/>
                    <a:pt x="20871" y="3521"/>
                    <a:pt x="16974" y="2745"/>
                  </a:cubicBezTo>
                  <a:lnTo>
                    <a:pt x="5904" y="2745"/>
                  </a:lnTo>
                  <a:cubicBezTo>
                    <a:pt x="4074" y="1690"/>
                    <a:pt x="1830" y="1690"/>
                    <a:pt x="0" y="2745"/>
                  </a:cubicBezTo>
                  <a:cubicBezTo>
                    <a:pt x="0" y="8649"/>
                    <a:pt x="14760" y="10125"/>
                    <a:pt x="27306" y="10863"/>
                  </a:cubicBezTo>
                  <a:lnTo>
                    <a:pt x="27306" y="10863"/>
                  </a:lnTo>
                  <a:cubicBezTo>
                    <a:pt x="37638" y="10863"/>
                    <a:pt x="50184" y="10863"/>
                    <a:pt x="52398" y="3483"/>
                  </a:cubicBezTo>
                  <a:cubicBezTo>
                    <a:pt x="54612" y="-3897"/>
                    <a:pt x="52398" y="2745"/>
                    <a:pt x="50184" y="2745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8A6E216A-68C7-426F-B0D2-8BFBC23DDC2E}"/>
                </a:ext>
              </a:extLst>
            </p:cNvPr>
            <p:cNvSpPr/>
            <p:nvPr/>
          </p:nvSpPr>
          <p:spPr>
            <a:xfrm>
              <a:off x="1611410" y="3770373"/>
              <a:ext cx="50921" cy="11989"/>
            </a:xfrm>
            <a:custGeom>
              <a:avLst/>
              <a:gdLst>
                <a:gd name="connsiteX0" fmla="*/ 36900 w 50921"/>
                <a:gd name="connsiteY0" fmla="*/ 5986 h 11989"/>
                <a:gd name="connsiteX1" fmla="*/ 22878 w 50921"/>
                <a:gd name="connsiteY1" fmla="*/ 5986 h 11989"/>
                <a:gd name="connsiteX2" fmla="*/ 11070 w 50921"/>
                <a:gd name="connsiteY2" fmla="*/ 5986 h 11989"/>
                <a:gd name="connsiteX3" fmla="*/ 4428 w 50921"/>
                <a:gd name="connsiteY3" fmla="*/ 5986 h 11989"/>
                <a:gd name="connsiteX4" fmla="*/ 0 w 50921"/>
                <a:gd name="connsiteY4" fmla="*/ 5986 h 11989"/>
                <a:gd name="connsiteX5" fmla="*/ 0 w 50921"/>
                <a:gd name="connsiteY5" fmla="*/ 5986 h 11989"/>
                <a:gd name="connsiteX6" fmla="*/ 22878 w 50921"/>
                <a:gd name="connsiteY6" fmla="*/ 11890 h 11989"/>
                <a:gd name="connsiteX7" fmla="*/ 22878 w 50921"/>
                <a:gd name="connsiteY7" fmla="*/ 11890 h 11989"/>
                <a:gd name="connsiteX8" fmla="*/ 50922 w 50921"/>
                <a:gd name="connsiteY8" fmla="*/ 2296 h 11989"/>
                <a:gd name="connsiteX9" fmla="*/ 46494 w 50921"/>
                <a:gd name="connsiteY9" fmla="*/ 2296 h 11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1" h="11989">
                  <a:moveTo>
                    <a:pt x="36900" y="5986"/>
                  </a:moveTo>
                  <a:cubicBezTo>
                    <a:pt x="32258" y="6756"/>
                    <a:pt x="27520" y="6756"/>
                    <a:pt x="22878" y="5986"/>
                  </a:cubicBezTo>
                  <a:lnTo>
                    <a:pt x="11070" y="5986"/>
                  </a:lnTo>
                  <a:lnTo>
                    <a:pt x="4428" y="5986"/>
                  </a:lnTo>
                  <a:cubicBezTo>
                    <a:pt x="4428" y="5986"/>
                    <a:pt x="0" y="5986"/>
                    <a:pt x="0" y="5986"/>
                  </a:cubicBezTo>
                  <a:cubicBezTo>
                    <a:pt x="0" y="5986"/>
                    <a:pt x="0" y="5986"/>
                    <a:pt x="0" y="5986"/>
                  </a:cubicBezTo>
                  <a:cubicBezTo>
                    <a:pt x="6775" y="10408"/>
                    <a:pt x="14812" y="12483"/>
                    <a:pt x="22878" y="11890"/>
                  </a:cubicBezTo>
                  <a:lnTo>
                    <a:pt x="22878" y="11890"/>
                  </a:lnTo>
                  <a:cubicBezTo>
                    <a:pt x="33948" y="11890"/>
                    <a:pt x="50922" y="7462"/>
                    <a:pt x="50922" y="2296"/>
                  </a:cubicBezTo>
                  <a:cubicBezTo>
                    <a:pt x="50922" y="-2870"/>
                    <a:pt x="50922" y="2296"/>
                    <a:pt x="46494" y="2296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3EFA6AB0-670F-4D87-B62F-615D02D712D0}"/>
                </a:ext>
              </a:extLst>
            </p:cNvPr>
            <p:cNvSpPr/>
            <p:nvPr/>
          </p:nvSpPr>
          <p:spPr>
            <a:xfrm>
              <a:off x="1613515" y="3788085"/>
              <a:ext cx="51358" cy="11890"/>
            </a:xfrm>
            <a:custGeom>
              <a:avLst/>
              <a:gdLst>
                <a:gd name="connsiteX0" fmla="*/ 17820 w 51358"/>
                <a:gd name="connsiteY0" fmla="*/ 11890 h 11890"/>
                <a:gd name="connsiteX1" fmla="*/ 24462 w 51358"/>
                <a:gd name="connsiteY1" fmla="*/ 11890 h 11890"/>
                <a:gd name="connsiteX2" fmla="*/ 51030 w 51358"/>
                <a:gd name="connsiteY2" fmla="*/ 2296 h 11890"/>
                <a:gd name="connsiteX3" fmla="*/ 51030 w 51358"/>
                <a:gd name="connsiteY3" fmla="*/ 2296 h 11890"/>
                <a:gd name="connsiteX4" fmla="*/ 42174 w 51358"/>
                <a:gd name="connsiteY4" fmla="*/ 2296 h 11890"/>
                <a:gd name="connsiteX5" fmla="*/ 27414 w 51358"/>
                <a:gd name="connsiteY5" fmla="*/ 2296 h 11890"/>
                <a:gd name="connsiteX6" fmla="*/ 8964 w 51358"/>
                <a:gd name="connsiteY6" fmla="*/ 2296 h 11890"/>
                <a:gd name="connsiteX7" fmla="*/ 108 w 51358"/>
                <a:gd name="connsiteY7" fmla="*/ 2296 h 11890"/>
                <a:gd name="connsiteX8" fmla="*/ 17820 w 51358"/>
                <a:gd name="connsiteY8" fmla="*/ 11890 h 11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358" h="11890">
                  <a:moveTo>
                    <a:pt x="17820" y="11890"/>
                  </a:moveTo>
                  <a:lnTo>
                    <a:pt x="24462" y="11890"/>
                  </a:lnTo>
                  <a:cubicBezTo>
                    <a:pt x="37008" y="11890"/>
                    <a:pt x="50292" y="7462"/>
                    <a:pt x="51030" y="2296"/>
                  </a:cubicBezTo>
                  <a:cubicBezTo>
                    <a:pt x="51768" y="-2870"/>
                    <a:pt x="51030" y="2296"/>
                    <a:pt x="51030" y="2296"/>
                  </a:cubicBezTo>
                  <a:lnTo>
                    <a:pt x="42174" y="2296"/>
                  </a:lnTo>
                  <a:cubicBezTo>
                    <a:pt x="37281" y="3013"/>
                    <a:pt x="32307" y="3013"/>
                    <a:pt x="27414" y="2296"/>
                  </a:cubicBezTo>
                  <a:lnTo>
                    <a:pt x="8964" y="2296"/>
                  </a:lnTo>
                  <a:cubicBezTo>
                    <a:pt x="3798" y="2296"/>
                    <a:pt x="1584" y="2296"/>
                    <a:pt x="108" y="2296"/>
                  </a:cubicBezTo>
                  <a:cubicBezTo>
                    <a:pt x="-1368" y="2296"/>
                    <a:pt x="12654" y="11890"/>
                    <a:pt x="17820" y="11890"/>
                  </a:cubicBezTo>
                  <a:close/>
                </a:path>
              </a:pathLst>
            </a:custGeom>
            <a:solidFill>
              <a:srgbClr val="FFB7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8" name="Group 1037">
            <a:extLst>
              <a:ext uri="{FF2B5EF4-FFF2-40B4-BE49-F238E27FC236}">
                <a16:creationId xmlns:a16="http://schemas.microsoft.com/office/drawing/2014/main" id="{FBFE01D9-0DA7-4B8A-AD22-7A717952DB33}"/>
              </a:ext>
            </a:extLst>
          </p:cNvPr>
          <p:cNvGrpSpPr/>
          <p:nvPr/>
        </p:nvGrpSpPr>
        <p:grpSpPr>
          <a:xfrm>
            <a:off x="2964343" y="3259760"/>
            <a:ext cx="1568988" cy="915119"/>
            <a:chOff x="2964343" y="3259760"/>
            <a:chExt cx="1568988" cy="915119"/>
          </a:xfrm>
        </p:grpSpPr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97369853-440C-4FFB-9AD5-5351EE043318}"/>
                </a:ext>
              </a:extLst>
            </p:cNvPr>
            <p:cNvSpPr/>
            <p:nvPr/>
          </p:nvSpPr>
          <p:spPr>
            <a:xfrm>
              <a:off x="2964343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406638 w 1568988"/>
                <a:gd name="connsiteY1" fmla="*/ 304794 h 304794"/>
                <a:gd name="connsiteX2" fmla="*/ 1568988 w 1568988"/>
                <a:gd name="connsiteY2" fmla="*/ 304794 h 304794"/>
                <a:gd name="connsiteX3" fmla="*/ 1568988 w 1568988"/>
                <a:gd name="connsiteY3" fmla="*/ 0 h 304794"/>
                <a:gd name="connsiteX4" fmla="*/ 0 w 1568988"/>
                <a:gd name="connsiteY4" fmla="*/ 0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406638" y="304794"/>
                  </a:lnTo>
                  <a:lnTo>
                    <a:pt x="1568988" y="304794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1E9A928B-B328-4F53-8671-035D565D41F9}"/>
                </a:ext>
              </a:extLst>
            </p:cNvPr>
            <p:cNvSpPr/>
            <p:nvPr/>
          </p:nvSpPr>
          <p:spPr>
            <a:xfrm>
              <a:off x="3370981" y="3564554"/>
              <a:ext cx="1162350" cy="305532"/>
            </a:xfrm>
            <a:custGeom>
              <a:avLst/>
              <a:gdLst>
                <a:gd name="connsiteX0" fmla="*/ 203688 w 1162350"/>
                <a:gd name="connsiteY0" fmla="*/ 152766 h 305532"/>
                <a:gd name="connsiteX1" fmla="*/ 0 w 1162350"/>
                <a:gd name="connsiteY1" fmla="*/ 305532 h 305532"/>
                <a:gd name="connsiteX2" fmla="*/ 1162350 w 1162350"/>
                <a:gd name="connsiteY2" fmla="*/ 305532 h 305532"/>
                <a:gd name="connsiteX3" fmla="*/ 1162350 w 1162350"/>
                <a:gd name="connsiteY3" fmla="*/ 0 h 305532"/>
                <a:gd name="connsiteX4" fmla="*/ 0 w 1162350"/>
                <a:gd name="connsiteY4" fmla="*/ 0 h 305532"/>
                <a:gd name="connsiteX5" fmla="*/ 203688 w 1162350"/>
                <a:gd name="connsiteY5" fmla="*/ 152766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2350" h="305532">
                  <a:moveTo>
                    <a:pt x="203688" y="152766"/>
                  </a:moveTo>
                  <a:lnTo>
                    <a:pt x="0" y="305532"/>
                  </a:lnTo>
                  <a:lnTo>
                    <a:pt x="1162350" y="305532"/>
                  </a:lnTo>
                  <a:lnTo>
                    <a:pt x="1162350" y="0"/>
                  </a:lnTo>
                  <a:lnTo>
                    <a:pt x="0" y="0"/>
                  </a:lnTo>
                  <a:lnTo>
                    <a:pt x="203688" y="1527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13F2659A-2710-42EC-82FD-C2042D85D872}"/>
                </a:ext>
              </a:extLst>
            </p:cNvPr>
            <p:cNvSpPr/>
            <p:nvPr/>
          </p:nvSpPr>
          <p:spPr>
            <a:xfrm>
              <a:off x="2964343" y="3870086"/>
              <a:ext cx="1568988" cy="304793"/>
            </a:xfrm>
            <a:custGeom>
              <a:avLst/>
              <a:gdLst>
                <a:gd name="connsiteX0" fmla="*/ 0 w 1568988"/>
                <a:gd name="connsiteY0" fmla="*/ 304794 h 304793"/>
                <a:gd name="connsiteX1" fmla="*/ 1568988 w 1568988"/>
                <a:gd name="connsiteY1" fmla="*/ 304794 h 304793"/>
                <a:gd name="connsiteX2" fmla="*/ 1568988 w 1568988"/>
                <a:gd name="connsiteY2" fmla="*/ 0 h 304793"/>
                <a:gd name="connsiteX3" fmla="*/ 406638 w 1568988"/>
                <a:gd name="connsiteY3" fmla="*/ 0 h 304793"/>
                <a:gd name="connsiteX4" fmla="*/ 0 w 1568988"/>
                <a:gd name="connsiteY4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304793">
                  <a:moveTo>
                    <a:pt x="0" y="304794"/>
                  </a:moveTo>
                  <a:lnTo>
                    <a:pt x="1568988" y="304794"/>
                  </a:lnTo>
                  <a:lnTo>
                    <a:pt x="1568988" y="0"/>
                  </a:lnTo>
                  <a:lnTo>
                    <a:pt x="406638" y="0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0726BD9F-EC5E-4454-BBAE-4192A2A4DDF6}"/>
                </a:ext>
              </a:extLst>
            </p:cNvPr>
            <p:cNvSpPr/>
            <p:nvPr/>
          </p:nvSpPr>
          <p:spPr>
            <a:xfrm>
              <a:off x="2964343" y="3259760"/>
              <a:ext cx="610326" cy="915119"/>
            </a:xfrm>
            <a:custGeom>
              <a:avLst/>
              <a:gdLst>
                <a:gd name="connsiteX0" fmla="*/ 610326 w 610326"/>
                <a:gd name="connsiteY0" fmla="*/ 457560 h 915119"/>
                <a:gd name="connsiteX1" fmla="*/ 406638 w 610326"/>
                <a:gd name="connsiteY1" fmla="*/ 304794 h 915119"/>
                <a:gd name="connsiteX2" fmla="*/ 0 w 610326"/>
                <a:gd name="connsiteY2" fmla="*/ 0 h 915119"/>
                <a:gd name="connsiteX3" fmla="*/ 0 w 610326"/>
                <a:gd name="connsiteY3" fmla="*/ 304794 h 915119"/>
                <a:gd name="connsiteX4" fmla="*/ 0 w 610326"/>
                <a:gd name="connsiteY4" fmla="*/ 610326 h 915119"/>
                <a:gd name="connsiteX5" fmla="*/ 0 w 610326"/>
                <a:gd name="connsiteY5" fmla="*/ 915120 h 915119"/>
                <a:gd name="connsiteX6" fmla="*/ 406638 w 610326"/>
                <a:gd name="connsiteY6" fmla="*/ 610326 h 915119"/>
                <a:gd name="connsiteX7" fmla="*/ 610326 w 610326"/>
                <a:gd name="connsiteY7" fmla="*/ 45756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0326" h="915119">
                  <a:moveTo>
                    <a:pt x="610326" y="457560"/>
                  </a:moveTo>
                  <a:lnTo>
                    <a:pt x="406638" y="304794"/>
                  </a:lnTo>
                  <a:lnTo>
                    <a:pt x="0" y="0"/>
                  </a:lnTo>
                  <a:lnTo>
                    <a:pt x="0" y="304794"/>
                  </a:lnTo>
                  <a:lnTo>
                    <a:pt x="0" y="610326"/>
                  </a:lnTo>
                  <a:lnTo>
                    <a:pt x="0" y="915120"/>
                  </a:lnTo>
                  <a:lnTo>
                    <a:pt x="406638" y="610326"/>
                  </a:lnTo>
                  <a:lnTo>
                    <a:pt x="610326" y="457560"/>
                  </a:lnTo>
                  <a:close/>
                </a:path>
              </a:pathLst>
            </a:custGeom>
            <a:solidFill>
              <a:srgbClr val="0072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6012C9BF-F4A3-4F5B-B132-60DC2554CEBF}"/>
              </a:ext>
            </a:extLst>
          </p:cNvPr>
          <p:cNvGrpSpPr/>
          <p:nvPr/>
        </p:nvGrpSpPr>
        <p:grpSpPr>
          <a:xfrm>
            <a:off x="5129076" y="3259760"/>
            <a:ext cx="1568988" cy="915120"/>
            <a:chOff x="5129076" y="3259760"/>
            <a:chExt cx="1568988" cy="915120"/>
          </a:xfrm>
        </p:grpSpPr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DDAC191A-61E2-4687-AA94-4458AC9A9532}"/>
                </a:ext>
              </a:extLst>
            </p:cNvPr>
            <p:cNvSpPr/>
            <p:nvPr/>
          </p:nvSpPr>
          <p:spPr>
            <a:xfrm>
              <a:off x="5129076" y="3259760"/>
              <a:ext cx="1568988" cy="183024"/>
            </a:xfrm>
            <a:custGeom>
              <a:avLst/>
              <a:gdLst>
                <a:gd name="connsiteX0" fmla="*/ 0 w 1568988"/>
                <a:gd name="connsiteY0" fmla="*/ 0 h 183024"/>
                <a:gd name="connsiteX1" fmla="*/ 1568988 w 1568988"/>
                <a:gd name="connsiteY1" fmla="*/ 0 h 183024"/>
                <a:gd name="connsiteX2" fmla="*/ 1568988 w 1568988"/>
                <a:gd name="connsiteY2" fmla="*/ 183024 h 183024"/>
                <a:gd name="connsiteX3" fmla="*/ 0 w 1568988"/>
                <a:gd name="connsiteY3" fmla="*/ 183024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83024">
                  <a:moveTo>
                    <a:pt x="0" y="0"/>
                  </a:moveTo>
                  <a:lnTo>
                    <a:pt x="1568988" y="0"/>
                  </a:lnTo>
                  <a:lnTo>
                    <a:pt x="1568988" y="183024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118A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95C4765D-BBC6-4985-B931-0A8ED3AB1696}"/>
                </a:ext>
              </a:extLst>
            </p:cNvPr>
            <p:cNvSpPr/>
            <p:nvPr/>
          </p:nvSpPr>
          <p:spPr>
            <a:xfrm>
              <a:off x="5129076" y="3991856"/>
              <a:ext cx="1568988" cy="183024"/>
            </a:xfrm>
            <a:custGeom>
              <a:avLst/>
              <a:gdLst>
                <a:gd name="connsiteX0" fmla="*/ 0 w 1568988"/>
                <a:gd name="connsiteY0" fmla="*/ 0 h 183024"/>
                <a:gd name="connsiteX1" fmla="*/ 1568988 w 1568988"/>
                <a:gd name="connsiteY1" fmla="*/ 0 h 183024"/>
                <a:gd name="connsiteX2" fmla="*/ 1568988 w 1568988"/>
                <a:gd name="connsiteY2" fmla="*/ 183024 h 183024"/>
                <a:gd name="connsiteX3" fmla="*/ 0 w 1568988"/>
                <a:gd name="connsiteY3" fmla="*/ 183024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83024">
                  <a:moveTo>
                    <a:pt x="0" y="0"/>
                  </a:moveTo>
                  <a:lnTo>
                    <a:pt x="1568988" y="0"/>
                  </a:lnTo>
                  <a:lnTo>
                    <a:pt x="1568988" y="183024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118A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AA94B2E2-BC83-4475-AF31-77C4394E9B93}"/>
                </a:ext>
              </a:extLst>
            </p:cNvPr>
            <p:cNvSpPr/>
            <p:nvPr/>
          </p:nvSpPr>
          <p:spPr>
            <a:xfrm>
              <a:off x="5129076" y="3442784"/>
              <a:ext cx="1568988" cy="91511"/>
            </a:xfrm>
            <a:custGeom>
              <a:avLst/>
              <a:gdLst>
                <a:gd name="connsiteX0" fmla="*/ 0 w 1568988"/>
                <a:gd name="connsiteY0" fmla="*/ 0 h 91511"/>
                <a:gd name="connsiteX1" fmla="*/ 1568988 w 1568988"/>
                <a:gd name="connsiteY1" fmla="*/ 0 h 91511"/>
                <a:gd name="connsiteX2" fmla="*/ 1568988 w 1568988"/>
                <a:gd name="connsiteY2" fmla="*/ 91512 h 91511"/>
                <a:gd name="connsiteX3" fmla="*/ 0 w 1568988"/>
                <a:gd name="connsiteY3" fmla="*/ 91512 h 91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1">
                  <a:moveTo>
                    <a:pt x="0" y="0"/>
                  </a:moveTo>
                  <a:lnTo>
                    <a:pt x="1568988" y="0"/>
                  </a:lnTo>
                  <a:lnTo>
                    <a:pt x="1568988" y="91512"/>
                  </a:lnTo>
                  <a:lnTo>
                    <a:pt x="0" y="915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3526FF43-126C-401A-83F9-28A1670C8241}"/>
                </a:ext>
              </a:extLst>
            </p:cNvPr>
            <p:cNvSpPr/>
            <p:nvPr/>
          </p:nvSpPr>
          <p:spPr>
            <a:xfrm>
              <a:off x="5129076" y="3900344"/>
              <a:ext cx="1568988" cy="91512"/>
            </a:xfrm>
            <a:custGeom>
              <a:avLst/>
              <a:gdLst>
                <a:gd name="connsiteX0" fmla="*/ 0 w 1568988"/>
                <a:gd name="connsiteY0" fmla="*/ 0 h 91512"/>
                <a:gd name="connsiteX1" fmla="*/ 1568988 w 1568988"/>
                <a:gd name="connsiteY1" fmla="*/ 0 h 91512"/>
                <a:gd name="connsiteX2" fmla="*/ 1568988 w 1568988"/>
                <a:gd name="connsiteY2" fmla="*/ 91512 h 91512"/>
                <a:gd name="connsiteX3" fmla="*/ 0 w 1568988"/>
                <a:gd name="connsiteY3" fmla="*/ 91512 h 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">
                  <a:moveTo>
                    <a:pt x="0" y="0"/>
                  </a:moveTo>
                  <a:lnTo>
                    <a:pt x="1568988" y="0"/>
                  </a:lnTo>
                  <a:lnTo>
                    <a:pt x="1568988" y="91512"/>
                  </a:lnTo>
                  <a:lnTo>
                    <a:pt x="0" y="915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15E0935C-C838-481C-920D-8ADD80C9A575}"/>
                </a:ext>
              </a:extLst>
            </p:cNvPr>
            <p:cNvSpPr/>
            <p:nvPr/>
          </p:nvSpPr>
          <p:spPr>
            <a:xfrm>
              <a:off x="5129076" y="3531344"/>
              <a:ext cx="1568988" cy="369000"/>
            </a:xfrm>
            <a:custGeom>
              <a:avLst/>
              <a:gdLst>
                <a:gd name="connsiteX0" fmla="*/ 0 w 1568988"/>
                <a:gd name="connsiteY0" fmla="*/ 369000 h 369000"/>
                <a:gd name="connsiteX1" fmla="*/ 1568988 w 1568988"/>
                <a:gd name="connsiteY1" fmla="*/ 369000 h 369000"/>
                <a:gd name="connsiteX2" fmla="*/ 1568988 w 1568988"/>
                <a:gd name="connsiteY2" fmla="*/ 0 h 369000"/>
                <a:gd name="connsiteX3" fmla="*/ 0 w 1568988"/>
                <a:gd name="connsiteY3" fmla="*/ 0 h 369000"/>
                <a:gd name="connsiteX4" fmla="*/ 742428 w 1568988"/>
                <a:gd name="connsiteY4" fmla="*/ 147600 h 369000"/>
                <a:gd name="connsiteX5" fmla="*/ 784494 w 1568988"/>
                <a:gd name="connsiteY5" fmla="*/ 17712 h 369000"/>
                <a:gd name="connsiteX6" fmla="*/ 826560 w 1568988"/>
                <a:gd name="connsiteY6" fmla="*/ 148338 h 369000"/>
                <a:gd name="connsiteX7" fmla="*/ 963828 w 1568988"/>
                <a:gd name="connsiteY7" fmla="*/ 148338 h 369000"/>
                <a:gd name="connsiteX8" fmla="*/ 853128 w 1568988"/>
                <a:gd name="connsiteY8" fmla="*/ 228780 h 369000"/>
                <a:gd name="connsiteX9" fmla="*/ 895194 w 1568988"/>
                <a:gd name="connsiteY9" fmla="*/ 358668 h 369000"/>
                <a:gd name="connsiteX10" fmla="*/ 784494 w 1568988"/>
                <a:gd name="connsiteY10" fmla="*/ 274536 h 369000"/>
                <a:gd name="connsiteX11" fmla="*/ 673056 w 1568988"/>
                <a:gd name="connsiteY11" fmla="*/ 354978 h 369000"/>
                <a:gd name="connsiteX12" fmla="*/ 715860 w 1568988"/>
                <a:gd name="connsiteY12" fmla="*/ 224352 h 369000"/>
                <a:gd name="connsiteX13" fmla="*/ 605160 w 1568988"/>
                <a:gd name="connsiteY13" fmla="*/ 143910 h 36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8" h="369000">
                  <a:moveTo>
                    <a:pt x="0" y="369000"/>
                  </a:moveTo>
                  <a:lnTo>
                    <a:pt x="1568988" y="369000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742428" y="147600"/>
                  </a:moveTo>
                  <a:lnTo>
                    <a:pt x="784494" y="17712"/>
                  </a:lnTo>
                  <a:lnTo>
                    <a:pt x="826560" y="148338"/>
                  </a:lnTo>
                  <a:lnTo>
                    <a:pt x="963828" y="148338"/>
                  </a:lnTo>
                  <a:lnTo>
                    <a:pt x="853128" y="228780"/>
                  </a:lnTo>
                  <a:lnTo>
                    <a:pt x="895194" y="358668"/>
                  </a:lnTo>
                  <a:lnTo>
                    <a:pt x="784494" y="274536"/>
                  </a:lnTo>
                  <a:lnTo>
                    <a:pt x="673056" y="354978"/>
                  </a:lnTo>
                  <a:lnTo>
                    <a:pt x="715860" y="224352"/>
                  </a:lnTo>
                  <a:lnTo>
                    <a:pt x="605160" y="143910"/>
                  </a:lnTo>
                  <a:close/>
                </a:path>
              </a:pathLst>
            </a:custGeom>
            <a:solidFill>
              <a:srgbClr val="D921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C9CC52FA-D70B-4444-9F96-838648927FA0}"/>
                </a:ext>
              </a:extLst>
            </p:cNvPr>
            <p:cNvSpPr/>
            <p:nvPr/>
          </p:nvSpPr>
          <p:spPr>
            <a:xfrm>
              <a:off x="5734235" y="3545365"/>
              <a:ext cx="358668" cy="340955"/>
            </a:xfrm>
            <a:custGeom>
              <a:avLst/>
              <a:gdLst>
                <a:gd name="connsiteX0" fmla="*/ 67896 w 358668"/>
                <a:gd name="connsiteY0" fmla="*/ 340956 h 340955"/>
                <a:gd name="connsiteX1" fmla="*/ 179334 w 358668"/>
                <a:gd name="connsiteY1" fmla="*/ 260514 h 340955"/>
                <a:gd name="connsiteX2" fmla="*/ 290034 w 358668"/>
                <a:gd name="connsiteY2" fmla="*/ 340956 h 340955"/>
                <a:gd name="connsiteX3" fmla="*/ 247230 w 358668"/>
                <a:gd name="connsiteY3" fmla="*/ 211068 h 340955"/>
                <a:gd name="connsiteX4" fmla="*/ 358668 w 358668"/>
                <a:gd name="connsiteY4" fmla="*/ 129888 h 340955"/>
                <a:gd name="connsiteX5" fmla="*/ 221400 w 358668"/>
                <a:gd name="connsiteY5" fmla="*/ 129888 h 340955"/>
                <a:gd name="connsiteX6" fmla="*/ 179334 w 358668"/>
                <a:gd name="connsiteY6" fmla="*/ 0 h 340955"/>
                <a:gd name="connsiteX7" fmla="*/ 136530 w 358668"/>
                <a:gd name="connsiteY7" fmla="*/ 129888 h 340955"/>
                <a:gd name="connsiteX8" fmla="*/ 0 w 358668"/>
                <a:gd name="connsiteY8" fmla="*/ 129888 h 340955"/>
                <a:gd name="connsiteX9" fmla="*/ 110700 w 358668"/>
                <a:gd name="connsiteY9" fmla="*/ 210330 h 340955"/>
                <a:gd name="connsiteX10" fmla="*/ 67896 w 358668"/>
                <a:gd name="connsiteY10" fmla="*/ 340956 h 340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668" h="340955">
                  <a:moveTo>
                    <a:pt x="67896" y="340956"/>
                  </a:moveTo>
                  <a:lnTo>
                    <a:pt x="179334" y="260514"/>
                  </a:lnTo>
                  <a:lnTo>
                    <a:pt x="290034" y="340956"/>
                  </a:lnTo>
                  <a:lnTo>
                    <a:pt x="247230" y="211068"/>
                  </a:lnTo>
                  <a:lnTo>
                    <a:pt x="358668" y="129888"/>
                  </a:lnTo>
                  <a:lnTo>
                    <a:pt x="221400" y="129888"/>
                  </a:lnTo>
                  <a:lnTo>
                    <a:pt x="179334" y="0"/>
                  </a:lnTo>
                  <a:lnTo>
                    <a:pt x="136530" y="129888"/>
                  </a:lnTo>
                  <a:lnTo>
                    <a:pt x="0" y="129888"/>
                  </a:lnTo>
                  <a:lnTo>
                    <a:pt x="110700" y="210330"/>
                  </a:lnTo>
                  <a:lnTo>
                    <a:pt x="67896" y="340956"/>
                  </a:lnTo>
                  <a:close/>
                </a:path>
              </a:pathLst>
            </a:custGeom>
            <a:solidFill>
              <a:srgbClr val="F1CC1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6" name="Group 1035">
            <a:extLst>
              <a:ext uri="{FF2B5EF4-FFF2-40B4-BE49-F238E27FC236}">
                <a16:creationId xmlns:a16="http://schemas.microsoft.com/office/drawing/2014/main" id="{427D332B-1B52-4DAB-9A30-CCB2B696A55B}"/>
              </a:ext>
            </a:extLst>
          </p:cNvPr>
          <p:cNvGrpSpPr/>
          <p:nvPr/>
        </p:nvGrpSpPr>
        <p:grpSpPr>
          <a:xfrm>
            <a:off x="7293809" y="3259760"/>
            <a:ext cx="1568988" cy="915119"/>
            <a:chOff x="7293809" y="3259760"/>
            <a:chExt cx="1568988" cy="915119"/>
          </a:xfrm>
        </p:grpSpPr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496A6434-6BA0-4F7C-8AAD-4707B625FF13}"/>
                </a:ext>
              </a:extLst>
            </p:cNvPr>
            <p:cNvSpPr/>
            <p:nvPr/>
          </p:nvSpPr>
          <p:spPr>
            <a:xfrm>
              <a:off x="7293809" y="3259760"/>
              <a:ext cx="1568988" cy="163098"/>
            </a:xfrm>
            <a:custGeom>
              <a:avLst/>
              <a:gdLst>
                <a:gd name="connsiteX0" fmla="*/ 0 w 1568988"/>
                <a:gd name="connsiteY0" fmla="*/ 0 h 163098"/>
                <a:gd name="connsiteX1" fmla="*/ 1568988 w 1568988"/>
                <a:gd name="connsiteY1" fmla="*/ 0 h 163098"/>
                <a:gd name="connsiteX2" fmla="*/ 1568988 w 1568988"/>
                <a:gd name="connsiteY2" fmla="*/ 163098 h 163098"/>
                <a:gd name="connsiteX3" fmla="*/ 0 w 1568988"/>
                <a:gd name="connsiteY3" fmla="*/ 163098 h 16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63098">
                  <a:moveTo>
                    <a:pt x="0" y="0"/>
                  </a:moveTo>
                  <a:lnTo>
                    <a:pt x="1568988" y="0"/>
                  </a:lnTo>
                  <a:lnTo>
                    <a:pt x="1568988" y="163098"/>
                  </a:lnTo>
                  <a:lnTo>
                    <a:pt x="0" y="163098"/>
                  </a:lnTo>
                  <a:close/>
                </a:path>
              </a:pathLst>
            </a:custGeom>
            <a:solidFill>
              <a:srgbClr val="3E5EB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7C0009B3-C03E-4410-AC51-3921A7609A45}"/>
                </a:ext>
              </a:extLst>
            </p:cNvPr>
            <p:cNvSpPr/>
            <p:nvPr/>
          </p:nvSpPr>
          <p:spPr>
            <a:xfrm>
              <a:off x="7293809" y="4011782"/>
              <a:ext cx="1568988" cy="163097"/>
            </a:xfrm>
            <a:custGeom>
              <a:avLst/>
              <a:gdLst>
                <a:gd name="connsiteX0" fmla="*/ 0 w 1568988"/>
                <a:gd name="connsiteY0" fmla="*/ 0 h 163097"/>
                <a:gd name="connsiteX1" fmla="*/ 1568988 w 1568988"/>
                <a:gd name="connsiteY1" fmla="*/ 0 h 163097"/>
                <a:gd name="connsiteX2" fmla="*/ 1568988 w 1568988"/>
                <a:gd name="connsiteY2" fmla="*/ 163098 h 163097"/>
                <a:gd name="connsiteX3" fmla="*/ 0 w 1568988"/>
                <a:gd name="connsiteY3" fmla="*/ 163098 h 16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63097">
                  <a:moveTo>
                    <a:pt x="0" y="0"/>
                  </a:moveTo>
                  <a:lnTo>
                    <a:pt x="1568988" y="0"/>
                  </a:lnTo>
                  <a:lnTo>
                    <a:pt x="1568988" y="163098"/>
                  </a:lnTo>
                  <a:lnTo>
                    <a:pt x="0" y="163098"/>
                  </a:lnTo>
                  <a:close/>
                </a:path>
              </a:pathLst>
            </a:custGeom>
            <a:solidFill>
              <a:srgbClr val="3E5EB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EBA02194-692C-4C45-B2EE-8CF3751F807E}"/>
                </a:ext>
              </a:extLst>
            </p:cNvPr>
            <p:cNvSpPr/>
            <p:nvPr/>
          </p:nvSpPr>
          <p:spPr>
            <a:xfrm>
              <a:off x="7293809" y="3422858"/>
              <a:ext cx="1568988" cy="65682"/>
            </a:xfrm>
            <a:custGeom>
              <a:avLst/>
              <a:gdLst>
                <a:gd name="connsiteX0" fmla="*/ 0 w 1568988"/>
                <a:gd name="connsiteY0" fmla="*/ 0 h 65682"/>
                <a:gd name="connsiteX1" fmla="*/ 1568988 w 1568988"/>
                <a:gd name="connsiteY1" fmla="*/ 0 h 65682"/>
                <a:gd name="connsiteX2" fmla="*/ 1568988 w 1568988"/>
                <a:gd name="connsiteY2" fmla="*/ 65682 h 65682"/>
                <a:gd name="connsiteX3" fmla="*/ 0 w 1568988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5682">
                  <a:moveTo>
                    <a:pt x="0" y="0"/>
                  </a:moveTo>
                  <a:lnTo>
                    <a:pt x="1568988" y="0"/>
                  </a:lnTo>
                  <a:lnTo>
                    <a:pt x="156898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0B6A621A-7E3D-417A-9F85-4B8D56AEF694}"/>
                </a:ext>
              </a:extLst>
            </p:cNvPr>
            <p:cNvSpPr/>
            <p:nvPr/>
          </p:nvSpPr>
          <p:spPr>
            <a:xfrm>
              <a:off x="7293809" y="3946100"/>
              <a:ext cx="1568988" cy="65682"/>
            </a:xfrm>
            <a:custGeom>
              <a:avLst/>
              <a:gdLst>
                <a:gd name="connsiteX0" fmla="*/ 0 w 1568988"/>
                <a:gd name="connsiteY0" fmla="*/ 0 h 65682"/>
                <a:gd name="connsiteX1" fmla="*/ 1568988 w 1568988"/>
                <a:gd name="connsiteY1" fmla="*/ 0 h 65682"/>
                <a:gd name="connsiteX2" fmla="*/ 1568988 w 1568988"/>
                <a:gd name="connsiteY2" fmla="*/ 65682 h 65682"/>
                <a:gd name="connsiteX3" fmla="*/ 0 w 1568988"/>
                <a:gd name="connsiteY3" fmla="*/ 65682 h 6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65682">
                  <a:moveTo>
                    <a:pt x="0" y="0"/>
                  </a:moveTo>
                  <a:lnTo>
                    <a:pt x="1568988" y="0"/>
                  </a:lnTo>
                  <a:lnTo>
                    <a:pt x="1568988" y="65682"/>
                  </a:lnTo>
                  <a:lnTo>
                    <a:pt x="0" y="65682"/>
                  </a:ln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8EE08AB3-82CF-4C8D-8DCF-EC68B26577BE}"/>
                </a:ext>
              </a:extLst>
            </p:cNvPr>
            <p:cNvSpPr/>
            <p:nvPr/>
          </p:nvSpPr>
          <p:spPr>
            <a:xfrm>
              <a:off x="7293809" y="3488539"/>
              <a:ext cx="1568988" cy="457560"/>
            </a:xfrm>
            <a:custGeom>
              <a:avLst/>
              <a:gdLst>
                <a:gd name="connsiteX0" fmla="*/ 0 w 1568988"/>
                <a:gd name="connsiteY0" fmla="*/ 457560 h 457560"/>
                <a:gd name="connsiteX1" fmla="*/ 1568988 w 1568988"/>
                <a:gd name="connsiteY1" fmla="*/ 457560 h 457560"/>
                <a:gd name="connsiteX2" fmla="*/ 1568988 w 1568988"/>
                <a:gd name="connsiteY2" fmla="*/ 0 h 457560"/>
                <a:gd name="connsiteX3" fmla="*/ 0 w 1568988"/>
                <a:gd name="connsiteY3" fmla="*/ 0 h 457560"/>
                <a:gd name="connsiteX4" fmla="*/ 244278 w 1568988"/>
                <a:gd name="connsiteY4" fmla="*/ 217710 h 457560"/>
                <a:gd name="connsiteX5" fmla="*/ 465678 w 1568988"/>
                <a:gd name="connsiteY5" fmla="*/ 217710 h 457560"/>
                <a:gd name="connsiteX6" fmla="*/ 476748 w 1568988"/>
                <a:gd name="connsiteY6" fmla="*/ 205902 h 457560"/>
                <a:gd name="connsiteX7" fmla="*/ 491508 w 1568988"/>
                <a:gd name="connsiteY7" fmla="*/ 190404 h 457560"/>
                <a:gd name="connsiteX8" fmla="*/ 333576 w 1568988"/>
                <a:gd name="connsiteY8" fmla="*/ 190404 h 457560"/>
                <a:gd name="connsiteX9" fmla="*/ 326196 w 1568988"/>
                <a:gd name="connsiteY9" fmla="*/ 183024 h 457560"/>
                <a:gd name="connsiteX10" fmla="*/ 333576 w 1568988"/>
                <a:gd name="connsiteY10" fmla="*/ 175644 h 457560"/>
                <a:gd name="connsiteX11" fmla="*/ 508482 w 1568988"/>
                <a:gd name="connsiteY11" fmla="*/ 175644 h 457560"/>
                <a:gd name="connsiteX12" fmla="*/ 532836 w 1568988"/>
                <a:gd name="connsiteY12" fmla="*/ 151290 h 457560"/>
                <a:gd name="connsiteX13" fmla="*/ 385236 w 1568988"/>
                <a:gd name="connsiteY13" fmla="*/ 151290 h 457560"/>
                <a:gd name="connsiteX14" fmla="*/ 377118 w 1568988"/>
                <a:gd name="connsiteY14" fmla="*/ 143910 h 457560"/>
                <a:gd name="connsiteX15" fmla="*/ 385236 w 1568988"/>
                <a:gd name="connsiteY15" fmla="*/ 135792 h 457560"/>
                <a:gd name="connsiteX16" fmla="*/ 549810 w 1568988"/>
                <a:gd name="connsiteY16" fmla="*/ 135792 h 457560"/>
                <a:gd name="connsiteX17" fmla="*/ 784494 w 1568988"/>
                <a:gd name="connsiteY17" fmla="*/ 31734 h 457560"/>
                <a:gd name="connsiteX18" fmla="*/ 1024344 w 1568988"/>
                <a:gd name="connsiteY18" fmla="*/ 135792 h 457560"/>
                <a:gd name="connsiteX19" fmla="*/ 1188918 w 1568988"/>
                <a:gd name="connsiteY19" fmla="*/ 135792 h 457560"/>
                <a:gd name="connsiteX20" fmla="*/ 1225080 w 1568988"/>
                <a:gd name="connsiteY20" fmla="*/ 123246 h 457560"/>
                <a:gd name="connsiteX21" fmla="*/ 1284858 w 1568988"/>
                <a:gd name="connsiteY21" fmla="*/ 143910 h 457560"/>
                <a:gd name="connsiteX22" fmla="*/ 1225818 w 1568988"/>
                <a:gd name="connsiteY22" fmla="*/ 164574 h 457560"/>
                <a:gd name="connsiteX23" fmla="*/ 1188180 w 1568988"/>
                <a:gd name="connsiteY23" fmla="*/ 151290 h 457560"/>
                <a:gd name="connsiteX24" fmla="*/ 1040580 w 1568988"/>
                <a:gd name="connsiteY24" fmla="*/ 151290 h 457560"/>
                <a:gd name="connsiteX25" fmla="*/ 1063458 w 1568988"/>
                <a:gd name="connsiteY25" fmla="*/ 175644 h 457560"/>
                <a:gd name="connsiteX26" fmla="*/ 1137258 w 1568988"/>
                <a:gd name="connsiteY26" fmla="*/ 175644 h 457560"/>
                <a:gd name="connsiteX27" fmla="*/ 1174158 w 1568988"/>
                <a:gd name="connsiteY27" fmla="*/ 162360 h 457560"/>
                <a:gd name="connsiteX28" fmla="*/ 1233198 w 1568988"/>
                <a:gd name="connsiteY28" fmla="*/ 183024 h 457560"/>
                <a:gd name="connsiteX29" fmla="*/ 1174158 w 1568988"/>
                <a:gd name="connsiteY29" fmla="*/ 203688 h 457560"/>
                <a:gd name="connsiteX30" fmla="*/ 1136520 w 1568988"/>
                <a:gd name="connsiteY30" fmla="*/ 190404 h 457560"/>
                <a:gd name="connsiteX31" fmla="*/ 1077480 w 1568988"/>
                <a:gd name="connsiteY31" fmla="*/ 190404 h 457560"/>
                <a:gd name="connsiteX32" fmla="*/ 1077480 w 1568988"/>
                <a:gd name="connsiteY32" fmla="*/ 194094 h 457560"/>
                <a:gd name="connsiteX33" fmla="*/ 1099620 w 1568988"/>
                <a:gd name="connsiteY33" fmla="*/ 217710 h 457560"/>
                <a:gd name="connsiteX34" fmla="*/ 1334304 w 1568988"/>
                <a:gd name="connsiteY34" fmla="*/ 217710 h 457560"/>
                <a:gd name="connsiteX35" fmla="*/ 1345374 w 1568988"/>
                <a:gd name="connsiteY35" fmla="*/ 228780 h 457560"/>
                <a:gd name="connsiteX36" fmla="*/ 1334304 w 1568988"/>
                <a:gd name="connsiteY36" fmla="*/ 239850 h 457560"/>
                <a:gd name="connsiteX37" fmla="*/ 1310688 w 1568988"/>
                <a:gd name="connsiteY37" fmla="*/ 239850 h 457560"/>
                <a:gd name="connsiteX38" fmla="*/ 1316592 w 1568988"/>
                <a:gd name="connsiteY38" fmla="*/ 243540 h 457560"/>
                <a:gd name="connsiteX39" fmla="*/ 1332090 w 1568988"/>
                <a:gd name="connsiteY39" fmla="*/ 273060 h 457560"/>
                <a:gd name="connsiteX40" fmla="*/ 1332090 w 1568988"/>
                <a:gd name="connsiteY40" fmla="*/ 273060 h 457560"/>
                <a:gd name="connsiteX41" fmla="*/ 1332090 w 1568988"/>
                <a:gd name="connsiteY41" fmla="*/ 273060 h 457560"/>
                <a:gd name="connsiteX42" fmla="*/ 1332090 w 1568988"/>
                <a:gd name="connsiteY42" fmla="*/ 273060 h 457560"/>
                <a:gd name="connsiteX43" fmla="*/ 1332090 w 1568988"/>
                <a:gd name="connsiteY43" fmla="*/ 273060 h 457560"/>
                <a:gd name="connsiteX44" fmla="*/ 1332090 w 1568988"/>
                <a:gd name="connsiteY44" fmla="*/ 287082 h 457560"/>
                <a:gd name="connsiteX45" fmla="*/ 1332090 w 1568988"/>
                <a:gd name="connsiteY45" fmla="*/ 295938 h 457560"/>
                <a:gd name="connsiteX46" fmla="*/ 1332090 w 1568988"/>
                <a:gd name="connsiteY46" fmla="*/ 295938 h 457560"/>
                <a:gd name="connsiteX47" fmla="*/ 1323972 w 1568988"/>
                <a:gd name="connsiteY47" fmla="*/ 287820 h 457560"/>
                <a:gd name="connsiteX48" fmla="*/ 1323972 w 1568988"/>
                <a:gd name="connsiteY48" fmla="*/ 287820 h 457560"/>
                <a:gd name="connsiteX49" fmla="*/ 1323972 w 1568988"/>
                <a:gd name="connsiteY49" fmla="*/ 306270 h 457560"/>
                <a:gd name="connsiteX50" fmla="*/ 1323972 w 1568988"/>
                <a:gd name="connsiteY50" fmla="*/ 306270 h 457560"/>
                <a:gd name="connsiteX51" fmla="*/ 1318806 w 1568988"/>
                <a:gd name="connsiteY51" fmla="*/ 306270 h 457560"/>
                <a:gd name="connsiteX52" fmla="*/ 1318806 w 1568988"/>
                <a:gd name="connsiteY52" fmla="*/ 306270 h 457560"/>
                <a:gd name="connsiteX53" fmla="*/ 1318806 w 1568988"/>
                <a:gd name="connsiteY53" fmla="*/ 306270 h 457560"/>
                <a:gd name="connsiteX54" fmla="*/ 1318806 w 1568988"/>
                <a:gd name="connsiteY54" fmla="*/ 315864 h 457560"/>
                <a:gd name="connsiteX55" fmla="*/ 1318806 w 1568988"/>
                <a:gd name="connsiteY55" fmla="*/ 326196 h 457560"/>
                <a:gd name="connsiteX56" fmla="*/ 1318806 w 1568988"/>
                <a:gd name="connsiteY56" fmla="*/ 326196 h 457560"/>
                <a:gd name="connsiteX57" fmla="*/ 1318806 w 1568988"/>
                <a:gd name="connsiteY57" fmla="*/ 326196 h 457560"/>
                <a:gd name="connsiteX58" fmla="*/ 1313640 w 1568988"/>
                <a:gd name="connsiteY58" fmla="*/ 326196 h 457560"/>
                <a:gd name="connsiteX59" fmla="*/ 1313640 w 1568988"/>
                <a:gd name="connsiteY59" fmla="*/ 326196 h 457560"/>
                <a:gd name="connsiteX60" fmla="*/ 1313640 w 1568988"/>
                <a:gd name="connsiteY60" fmla="*/ 326196 h 457560"/>
                <a:gd name="connsiteX61" fmla="*/ 1313640 w 1568988"/>
                <a:gd name="connsiteY61" fmla="*/ 333576 h 457560"/>
                <a:gd name="connsiteX62" fmla="*/ 1313640 w 1568988"/>
                <a:gd name="connsiteY62" fmla="*/ 341694 h 457560"/>
                <a:gd name="connsiteX63" fmla="*/ 1313640 w 1568988"/>
                <a:gd name="connsiteY63" fmla="*/ 341694 h 457560"/>
                <a:gd name="connsiteX64" fmla="*/ 1313640 w 1568988"/>
                <a:gd name="connsiteY64" fmla="*/ 337266 h 457560"/>
                <a:gd name="connsiteX65" fmla="*/ 1313640 w 1568988"/>
                <a:gd name="connsiteY65" fmla="*/ 337266 h 457560"/>
                <a:gd name="connsiteX66" fmla="*/ 1301832 w 1568988"/>
                <a:gd name="connsiteY66" fmla="*/ 357930 h 457560"/>
                <a:gd name="connsiteX67" fmla="*/ 1301832 w 1568988"/>
                <a:gd name="connsiteY67" fmla="*/ 357930 h 457560"/>
                <a:gd name="connsiteX68" fmla="*/ 1301832 w 1568988"/>
                <a:gd name="connsiteY68" fmla="*/ 357930 h 457560"/>
                <a:gd name="connsiteX69" fmla="*/ 1269360 w 1568988"/>
                <a:gd name="connsiteY69" fmla="*/ 322506 h 457560"/>
                <a:gd name="connsiteX70" fmla="*/ 1269360 w 1568988"/>
                <a:gd name="connsiteY70" fmla="*/ 322506 h 457560"/>
                <a:gd name="connsiteX71" fmla="*/ 1258290 w 1568988"/>
                <a:gd name="connsiteY71" fmla="*/ 332100 h 457560"/>
                <a:gd name="connsiteX72" fmla="*/ 1258290 w 1568988"/>
                <a:gd name="connsiteY72" fmla="*/ 332100 h 457560"/>
                <a:gd name="connsiteX73" fmla="*/ 1253862 w 1568988"/>
                <a:gd name="connsiteY73" fmla="*/ 315864 h 457560"/>
                <a:gd name="connsiteX74" fmla="*/ 1249434 w 1568988"/>
                <a:gd name="connsiteY74" fmla="*/ 284130 h 457560"/>
                <a:gd name="connsiteX75" fmla="*/ 1249434 w 1568988"/>
                <a:gd name="connsiteY75" fmla="*/ 284130 h 457560"/>
                <a:gd name="connsiteX76" fmla="*/ 1242054 w 1568988"/>
                <a:gd name="connsiteY76" fmla="*/ 290772 h 457560"/>
                <a:gd name="connsiteX77" fmla="*/ 1242054 w 1568988"/>
                <a:gd name="connsiteY77" fmla="*/ 290772 h 457560"/>
                <a:gd name="connsiteX78" fmla="*/ 1246482 w 1568988"/>
                <a:gd name="connsiteY78" fmla="*/ 275274 h 457560"/>
                <a:gd name="connsiteX79" fmla="*/ 1267146 w 1568988"/>
                <a:gd name="connsiteY79" fmla="*/ 245016 h 457560"/>
                <a:gd name="connsiteX80" fmla="*/ 1101834 w 1568988"/>
                <a:gd name="connsiteY80" fmla="*/ 245016 h 457560"/>
                <a:gd name="connsiteX81" fmla="*/ 1079694 w 1568988"/>
                <a:gd name="connsiteY81" fmla="*/ 269370 h 457560"/>
                <a:gd name="connsiteX82" fmla="*/ 784494 w 1568988"/>
                <a:gd name="connsiteY82" fmla="*/ 430992 h 457560"/>
                <a:gd name="connsiteX83" fmla="*/ 478962 w 1568988"/>
                <a:gd name="connsiteY83" fmla="*/ 256824 h 457560"/>
                <a:gd name="connsiteX84" fmla="*/ 467154 w 1568988"/>
                <a:gd name="connsiteY84" fmla="*/ 245016 h 457560"/>
                <a:gd name="connsiteX85" fmla="*/ 355716 w 1568988"/>
                <a:gd name="connsiteY85" fmla="*/ 245016 h 457560"/>
                <a:gd name="connsiteX86" fmla="*/ 355716 w 1568988"/>
                <a:gd name="connsiteY86" fmla="*/ 264204 h 457560"/>
                <a:gd name="connsiteX87" fmla="*/ 355716 w 1568988"/>
                <a:gd name="connsiteY87" fmla="*/ 272322 h 457560"/>
                <a:gd name="connsiteX88" fmla="*/ 355716 w 1568988"/>
                <a:gd name="connsiteY88" fmla="*/ 272322 h 457560"/>
                <a:gd name="connsiteX89" fmla="*/ 355716 w 1568988"/>
                <a:gd name="connsiteY89" fmla="*/ 272322 h 457560"/>
                <a:gd name="connsiteX90" fmla="*/ 352026 w 1568988"/>
                <a:gd name="connsiteY90" fmla="*/ 272322 h 457560"/>
                <a:gd name="connsiteX91" fmla="*/ 352026 w 1568988"/>
                <a:gd name="connsiteY91" fmla="*/ 297414 h 457560"/>
                <a:gd name="connsiteX92" fmla="*/ 352026 w 1568988"/>
                <a:gd name="connsiteY92" fmla="*/ 311436 h 457560"/>
                <a:gd name="connsiteX93" fmla="*/ 352026 w 1568988"/>
                <a:gd name="connsiteY93" fmla="*/ 316602 h 457560"/>
                <a:gd name="connsiteX94" fmla="*/ 352026 w 1568988"/>
                <a:gd name="connsiteY94" fmla="*/ 312174 h 457560"/>
                <a:gd name="connsiteX95" fmla="*/ 352026 w 1568988"/>
                <a:gd name="connsiteY95" fmla="*/ 312174 h 457560"/>
                <a:gd name="connsiteX96" fmla="*/ 352026 w 1568988"/>
                <a:gd name="connsiteY96" fmla="*/ 312174 h 457560"/>
                <a:gd name="connsiteX97" fmla="*/ 352026 w 1568988"/>
                <a:gd name="connsiteY97" fmla="*/ 319554 h 457560"/>
                <a:gd name="connsiteX98" fmla="*/ 347598 w 1568988"/>
                <a:gd name="connsiteY98" fmla="*/ 336528 h 457560"/>
                <a:gd name="connsiteX99" fmla="*/ 347598 w 1568988"/>
                <a:gd name="connsiteY99" fmla="*/ 345384 h 457560"/>
                <a:gd name="connsiteX100" fmla="*/ 347598 w 1568988"/>
                <a:gd name="connsiteY100" fmla="*/ 337266 h 457560"/>
                <a:gd name="connsiteX101" fmla="*/ 347598 w 1568988"/>
                <a:gd name="connsiteY101" fmla="*/ 332838 h 457560"/>
                <a:gd name="connsiteX102" fmla="*/ 347598 w 1568988"/>
                <a:gd name="connsiteY102" fmla="*/ 332838 h 457560"/>
                <a:gd name="connsiteX103" fmla="*/ 337266 w 1568988"/>
                <a:gd name="connsiteY103" fmla="*/ 340956 h 457560"/>
                <a:gd name="connsiteX104" fmla="*/ 326196 w 1568988"/>
                <a:gd name="connsiteY104" fmla="*/ 350550 h 457560"/>
                <a:gd name="connsiteX105" fmla="*/ 326196 w 1568988"/>
                <a:gd name="connsiteY105" fmla="*/ 350550 h 457560"/>
                <a:gd name="connsiteX106" fmla="*/ 326196 w 1568988"/>
                <a:gd name="connsiteY106" fmla="*/ 350550 h 457560"/>
                <a:gd name="connsiteX107" fmla="*/ 317340 w 1568988"/>
                <a:gd name="connsiteY107" fmla="*/ 346122 h 457560"/>
                <a:gd name="connsiteX108" fmla="*/ 296564 w 1568988"/>
                <a:gd name="connsiteY108" fmla="*/ 339143 h 457560"/>
                <a:gd name="connsiteX109" fmla="*/ 295200 w 1568988"/>
                <a:gd name="connsiteY109" fmla="*/ 335052 h 457560"/>
                <a:gd name="connsiteX110" fmla="*/ 295200 w 1568988"/>
                <a:gd name="connsiteY110" fmla="*/ 335052 h 457560"/>
                <a:gd name="connsiteX111" fmla="*/ 295200 w 1568988"/>
                <a:gd name="connsiteY111" fmla="*/ 340218 h 457560"/>
                <a:gd name="connsiteX112" fmla="*/ 279702 w 1568988"/>
                <a:gd name="connsiteY112" fmla="*/ 322506 h 457560"/>
                <a:gd name="connsiteX113" fmla="*/ 270846 w 1568988"/>
                <a:gd name="connsiteY113" fmla="*/ 307008 h 457560"/>
                <a:gd name="connsiteX114" fmla="*/ 270846 w 1568988"/>
                <a:gd name="connsiteY114" fmla="*/ 307008 h 457560"/>
                <a:gd name="connsiteX115" fmla="*/ 270846 w 1568988"/>
                <a:gd name="connsiteY115" fmla="*/ 310698 h 457560"/>
                <a:gd name="connsiteX116" fmla="*/ 270846 w 1568988"/>
                <a:gd name="connsiteY116" fmla="*/ 317340 h 457560"/>
                <a:gd name="connsiteX117" fmla="*/ 270846 w 1568988"/>
                <a:gd name="connsiteY117" fmla="*/ 317340 h 457560"/>
                <a:gd name="connsiteX118" fmla="*/ 270846 w 1568988"/>
                <a:gd name="connsiteY118" fmla="*/ 317340 h 457560"/>
                <a:gd name="connsiteX119" fmla="*/ 270846 w 1568988"/>
                <a:gd name="connsiteY119" fmla="*/ 307746 h 457560"/>
                <a:gd name="connsiteX120" fmla="*/ 270846 w 1568988"/>
                <a:gd name="connsiteY120" fmla="*/ 295200 h 457560"/>
                <a:gd name="connsiteX121" fmla="*/ 270846 w 1568988"/>
                <a:gd name="connsiteY121" fmla="*/ 295200 h 457560"/>
                <a:gd name="connsiteX122" fmla="*/ 270846 w 1568988"/>
                <a:gd name="connsiteY122" fmla="*/ 300366 h 457560"/>
                <a:gd name="connsiteX123" fmla="*/ 270846 w 1568988"/>
                <a:gd name="connsiteY123" fmla="*/ 300366 h 457560"/>
                <a:gd name="connsiteX124" fmla="*/ 270846 w 1568988"/>
                <a:gd name="connsiteY124" fmla="*/ 300366 h 457560"/>
                <a:gd name="connsiteX125" fmla="*/ 270846 w 1568988"/>
                <a:gd name="connsiteY125" fmla="*/ 289296 h 457560"/>
                <a:gd name="connsiteX126" fmla="*/ 270846 w 1568988"/>
                <a:gd name="connsiteY126" fmla="*/ 278964 h 457560"/>
                <a:gd name="connsiteX127" fmla="*/ 270846 w 1568988"/>
                <a:gd name="connsiteY127" fmla="*/ 278964 h 457560"/>
                <a:gd name="connsiteX128" fmla="*/ 267156 w 1568988"/>
                <a:gd name="connsiteY128" fmla="*/ 278964 h 457560"/>
                <a:gd name="connsiteX129" fmla="*/ 267156 w 1568988"/>
                <a:gd name="connsiteY129" fmla="*/ 278964 h 457560"/>
                <a:gd name="connsiteX130" fmla="*/ 267156 w 1568988"/>
                <a:gd name="connsiteY130" fmla="*/ 287820 h 457560"/>
                <a:gd name="connsiteX131" fmla="*/ 289296 w 1568988"/>
                <a:gd name="connsiteY131" fmla="*/ 242802 h 457560"/>
                <a:gd name="connsiteX132" fmla="*/ 244278 w 1568988"/>
                <a:gd name="connsiteY132" fmla="*/ 242802 h 457560"/>
                <a:gd name="connsiteX133" fmla="*/ 233208 w 1568988"/>
                <a:gd name="connsiteY133" fmla="*/ 231732 h 457560"/>
                <a:gd name="connsiteX134" fmla="*/ 244278 w 1568988"/>
                <a:gd name="connsiteY134" fmla="*/ 220662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1568988" h="457560">
                  <a:moveTo>
                    <a:pt x="0" y="457560"/>
                  </a:moveTo>
                  <a:lnTo>
                    <a:pt x="1568988" y="457560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244278" y="217710"/>
                  </a:moveTo>
                  <a:lnTo>
                    <a:pt x="465678" y="217710"/>
                  </a:lnTo>
                  <a:lnTo>
                    <a:pt x="476748" y="205902"/>
                  </a:lnTo>
                  <a:lnTo>
                    <a:pt x="491508" y="190404"/>
                  </a:lnTo>
                  <a:lnTo>
                    <a:pt x="333576" y="190404"/>
                  </a:lnTo>
                  <a:cubicBezTo>
                    <a:pt x="329500" y="190404"/>
                    <a:pt x="326196" y="187100"/>
                    <a:pt x="326196" y="183024"/>
                  </a:cubicBezTo>
                  <a:cubicBezTo>
                    <a:pt x="326196" y="178948"/>
                    <a:pt x="329500" y="175644"/>
                    <a:pt x="333576" y="175644"/>
                  </a:cubicBezTo>
                  <a:lnTo>
                    <a:pt x="508482" y="175644"/>
                  </a:lnTo>
                  <a:lnTo>
                    <a:pt x="532836" y="151290"/>
                  </a:lnTo>
                  <a:lnTo>
                    <a:pt x="385236" y="151290"/>
                  </a:lnTo>
                  <a:cubicBezTo>
                    <a:pt x="381026" y="151308"/>
                    <a:pt x="377501" y="148103"/>
                    <a:pt x="377118" y="143910"/>
                  </a:cubicBezTo>
                  <a:cubicBezTo>
                    <a:pt x="377118" y="139427"/>
                    <a:pt x="380753" y="135792"/>
                    <a:pt x="385236" y="135792"/>
                  </a:cubicBezTo>
                  <a:lnTo>
                    <a:pt x="549810" y="135792"/>
                  </a:lnTo>
                  <a:cubicBezTo>
                    <a:pt x="612600" y="73455"/>
                    <a:pt x="696140" y="36414"/>
                    <a:pt x="784494" y="31734"/>
                  </a:cubicBezTo>
                  <a:cubicBezTo>
                    <a:pt x="875187" y="32760"/>
                    <a:pt x="961636" y="70268"/>
                    <a:pt x="1024344" y="135792"/>
                  </a:cubicBezTo>
                  <a:lnTo>
                    <a:pt x="1188918" y="135792"/>
                  </a:lnTo>
                  <a:lnTo>
                    <a:pt x="1225080" y="123246"/>
                  </a:lnTo>
                  <a:lnTo>
                    <a:pt x="1284858" y="143910"/>
                  </a:lnTo>
                  <a:lnTo>
                    <a:pt x="1225818" y="164574"/>
                  </a:lnTo>
                  <a:lnTo>
                    <a:pt x="1188180" y="151290"/>
                  </a:lnTo>
                  <a:lnTo>
                    <a:pt x="1040580" y="151290"/>
                  </a:lnTo>
                  <a:lnTo>
                    <a:pt x="1063458" y="175644"/>
                  </a:lnTo>
                  <a:lnTo>
                    <a:pt x="1137258" y="175644"/>
                  </a:lnTo>
                  <a:lnTo>
                    <a:pt x="1174158" y="162360"/>
                  </a:lnTo>
                  <a:lnTo>
                    <a:pt x="1233198" y="183024"/>
                  </a:lnTo>
                  <a:lnTo>
                    <a:pt x="1174158" y="203688"/>
                  </a:lnTo>
                  <a:lnTo>
                    <a:pt x="1136520" y="190404"/>
                  </a:lnTo>
                  <a:lnTo>
                    <a:pt x="1077480" y="190404"/>
                  </a:lnTo>
                  <a:lnTo>
                    <a:pt x="1077480" y="194094"/>
                  </a:lnTo>
                  <a:lnTo>
                    <a:pt x="1099620" y="217710"/>
                  </a:lnTo>
                  <a:lnTo>
                    <a:pt x="1334304" y="217710"/>
                  </a:lnTo>
                  <a:cubicBezTo>
                    <a:pt x="1340415" y="217710"/>
                    <a:pt x="1345374" y="222666"/>
                    <a:pt x="1345374" y="228780"/>
                  </a:cubicBezTo>
                  <a:cubicBezTo>
                    <a:pt x="1345374" y="234894"/>
                    <a:pt x="1340415" y="239850"/>
                    <a:pt x="1334304" y="239850"/>
                  </a:cubicBezTo>
                  <a:lnTo>
                    <a:pt x="1310688" y="239850"/>
                  </a:lnTo>
                  <a:lnTo>
                    <a:pt x="1316592" y="243540"/>
                  </a:lnTo>
                  <a:cubicBezTo>
                    <a:pt x="1325751" y="250706"/>
                    <a:pt x="1331389" y="261454"/>
                    <a:pt x="1332090" y="273060"/>
                  </a:cubicBezTo>
                  <a:lnTo>
                    <a:pt x="1332090" y="273060"/>
                  </a:lnTo>
                  <a:lnTo>
                    <a:pt x="1332090" y="273060"/>
                  </a:lnTo>
                  <a:lnTo>
                    <a:pt x="1332090" y="273060"/>
                  </a:lnTo>
                  <a:lnTo>
                    <a:pt x="1332090" y="273060"/>
                  </a:lnTo>
                  <a:cubicBezTo>
                    <a:pt x="1331610" y="277722"/>
                    <a:pt x="1331610" y="282420"/>
                    <a:pt x="1332090" y="287082"/>
                  </a:cubicBezTo>
                  <a:cubicBezTo>
                    <a:pt x="1332267" y="290031"/>
                    <a:pt x="1332267" y="292989"/>
                    <a:pt x="1332090" y="295938"/>
                  </a:cubicBezTo>
                  <a:lnTo>
                    <a:pt x="1332090" y="295938"/>
                  </a:lnTo>
                  <a:cubicBezTo>
                    <a:pt x="1327994" y="295123"/>
                    <a:pt x="1324784" y="291919"/>
                    <a:pt x="1323972" y="287820"/>
                  </a:cubicBezTo>
                  <a:lnTo>
                    <a:pt x="1323972" y="287820"/>
                  </a:lnTo>
                  <a:cubicBezTo>
                    <a:pt x="1322776" y="293912"/>
                    <a:pt x="1322776" y="300178"/>
                    <a:pt x="1323972" y="306270"/>
                  </a:cubicBezTo>
                  <a:lnTo>
                    <a:pt x="1323972" y="306270"/>
                  </a:lnTo>
                  <a:cubicBezTo>
                    <a:pt x="1322371" y="307193"/>
                    <a:pt x="1320408" y="307193"/>
                    <a:pt x="1318806" y="306270"/>
                  </a:cubicBezTo>
                  <a:lnTo>
                    <a:pt x="1318806" y="306270"/>
                  </a:lnTo>
                  <a:lnTo>
                    <a:pt x="1318806" y="306270"/>
                  </a:lnTo>
                  <a:cubicBezTo>
                    <a:pt x="1319935" y="309369"/>
                    <a:pt x="1319935" y="312765"/>
                    <a:pt x="1318806" y="315864"/>
                  </a:cubicBezTo>
                  <a:cubicBezTo>
                    <a:pt x="1318437" y="319298"/>
                    <a:pt x="1318437" y="322762"/>
                    <a:pt x="1318806" y="326196"/>
                  </a:cubicBezTo>
                  <a:lnTo>
                    <a:pt x="1318806" y="326196"/>
                  </a:lnTo>
                  <a:lnTo>
                    <a:pt x="1318806" y="326196"/>
                  </a:lnTo>
                  <a:lnTo>
                    <a:pt x="1313640" y="326196"/>
                  </a:lnTo>
                  <a:lnTo>
                    <a:pt x="1313640" y="326196"/>
                  </a:lnTo>
                  <a:lnTo>
                    <a:pt x="1313640" y="326196"/>
                  </a:lnTo>
                  <a:cubicBezTo>
                    <a:pt x="1314622" y="328558"/>
                    <a:pt x="1314622" y="331214"/>
                    <a:pt x="1313640" y="333576"/>
                  </a:cubicBezTo>
                  <a:cubicBezTo>
                    <a:pt x="1313345" y="336274"/>
                    <a:pt x="1313345" y="338996"/>
                    <a:pt x="1313640" y="341694"/>
                  </a:cubicBezTo>
                  <a:lnTo>
                    <a:pt x="1313640" y="341694"/>
                  </a:lnTo>
                  <a:cubicBezTo>
                    <a:pt x="1312976" y="340293"/>
                    <a:pt x="1312976" y="338667"/>
                    <a:pt x="1313640" y="337266"/>
                  </a:cubicBezTo>
                  <a:lnTo>
                    <a:pt x="1313640" y="337266"/>
                  </a:lnTo>
                  <a:cubicBezTo>
                    <a:pt x="1309227" y="343868"/>
                    <a:pt x="1305279" y="350773"/>
                    <a:pt x="1301832" y="357930"/>
                  </a:cubicBezTo>
                  <a:lnTo>
                    <a:pt x="1301832" y="357930"/>
                  </a:lnTo>
                  <a:lnTo>
                    <a:pt x="1301832" y="357930"/>
                  </a:lnTo>
                  <a:cubicBezTo>
                    <a:pt x="1289257" y="347856"/>
                    <a:pt x="1278305" y="335909"/>
                    <a:pt x="1269360" y="322506"/>
                  </a:cubicBezTo>
                  <a:lnTo>
                    <a:pt x="1269360" y="322506"/>
                  </a:lnTo>
                  <a:cubicBezTo>
                    <a:pt x="1269360" y="322506"/>
                    <a:pt x="1264194" y="328410"/>
                    <a:pt x="1258290" y="332100"/>
                  </a:cubicBezTo>
                  <a:lnTo>
                    <a:pt x="1258290" y="332100"/>
                  </a:lnTo>
                  <a:lnTo>
                    <a:pt x="1253862" y="315864"/>
                  </a:lnTo>
                  <a:cubicBezTo>
                    <a:pt x="1249250" y="305967"/>
                    <a:pt x="1247707" y="294913"/>
                    <a:pt x="1249434" y="284130"/>
                  </a:cubicBezTo>
                  <a:lnTo>
                    <a:pt x="1249434" y="284130"/>
                  </a:lnTo>
                  <a:lnTo>
                    <a:pt x="1242054" y="290772"/>
                  </a:lnTo>
                  <a:lnTo>
                    <a:pt x="1242054" y="290772"/>
                  </a:lnTo>
                  <a:cubicBezTo>
                    <a:pt x="1242844" y="285433"/>
                    <a:pt x="1244327" y="280222"/>
                    <a:pt x="1246482" y="275274"/>
                  </a:cubicBezTo>
                  <a:cubicBezTo>
                    <a:pt x="1251279" y="263908"/>
                    <a:pt x="1258305" y="253619"/>
                    <a:pt x="1267146" y="245016"/>
                  </a:cubicBezTo>
                  <a:lnTo>
                    <a:pt x="1101834" y="245016"/>
                  </a:lnTo>
                  <a:lnTo>
                    <a:pt x="1079694" y="269370"/>
                  </a:lnTo>
                  <a:cubicBezTo>
                    <a:pt x="1010684" y="364987"/>
                    <a:pt x="902227" y="424369"/>
                    <a:pt x="784494" y="430992"/>
                  </a:cubicBezTo>
                  <a:cubicBezTo>
                    <a:pt x="647226" y="430992"/>
                    <a:pt x="546120" y="326196"/>
                    <a:pt x="478962" y="256824"/>
                  </a:cubicBezTo>
                  <a:lnTo>
                    <a:pt x="467154" y="245016"/>
                  </a:lnTo>
                  <a:lnTo>
                    <a:pt x="355716" y="245016"/>
                  </a:lnTo>
                  <a:cubicBezTo>
                    <a:pt x="357250" y="251320"/>
                    <a:pt x="357250" y="257900"/>
                    <a:pt x="355716" y="264204"/>
                  </a:cubicBezTo>
                  <a:cubicBezTo>
                    <a:pt x="355312" y="266895"/>
                    <a:pt x="355312" y="269631"/>
                    <a:pt x="355716" y="272322"/>
                  </a:cubicBezTo>
                  <a:lnTo>
                    <a:pt x="355716" y="272322"/>
                  </a:lnTo>
                  <a:lnTo>
                    <a:pt x="355716" y="272322"/>
                  </a:lnTo>
                  <a:cubicBezTo>
                    <a:pt x="354528" y="272777"/>
                    <a:pt x="353214" y="272777"/>
                    <a:pt x="352026" y="272322"/>
                  </a:cubicBezTo>
                  <a:cubicBezTo>
                    <a:pt x="353133" y="280650"/>
                    <a:pt x="353133" y="289086"/>
                    <a:pt x="352026" y="297414"/>
                  </a:cubicBezTo>
                  <a:cubicBezTo>
                    <a:pt x="351694" y="302082"/>
                    <a:pt x="351694" y="306768"/>
                    <a:pt x="352026" y="311436"/>
                  </a:cubicBezTo>
                  <a:lnTo>
                    <a:pt x="352026" y="316602"/>
                  </a:lnTo>
                  <a:lnTo>
                    <a:pt x="352026" y="312174"/>
                  </a:lnTo>
                  <a:lnTo>
                    <a:pt x="352026" y="312174"/>
                  </a:lnTo>
                  <a:lnTo>
                    <a:pt x="352026" y="312174"/>
                  </a:lnTo>
                  <a:lnTo>
                    <a:pt x="352026" y="319554"/>
                  </a:lnTo>
                  <a:cubicBezTo>
                    <a:pt x="349150" y="324751"/>
                    <a:pt x="347628" y="330589"/>
                    <a:pt x="347598" y="336528"/>
                  </a:cubicBezTo>
                  <a:lnTo>
                    <a:pt x="347598" y="345384"/>
                  </a:lnTo>
                  <a:lnTo>
                    <a:pt x="347598" y="337266"/>
                  </a:lnTo>
                  <a:cubicBezTo>
                    <a:pt x="347439" y="335794"/>
                    <a:pt x="347439" y="334310"/>
                    <a:pt x="347598" y="332838"/>
                  </a:cubicBezTo>
                  <a:lnTo>
                    <a:pt x="347598" y="332838"/>
                  </a:lnTo>
                  <a:cubicBezTo>
                    <a:pt x="344636" y="336107"/>
                    <a:pt x="341143" y="338852"/>
                    <a:pt x="337266" y="340956"/>
                  </a:cubicBezTo>
                  <a:cubicBezTo>
                    <a:pt x="332100" y="340956"/>
                    <a:pt x="326934" y="347598"/>
                    <a:pt x="326196" y="350550"/>
                  </a:cubicBezTo>
                  <a:cubicBezTo>
                    <a:pt x="325458" y="353502"/>
                    <a:pt x="326196" y="350550"/>
                    <a:pt x="326196" y="350550"/>
                  </a:cubicBezTo>
                  <a:lnTo>
                    <a:pt x="326196" y="350550"/>
                  </a:lnTo>
                  <a:lnTo>
                    <a:pt x="317340" y="346122"/>
                  </a:lnTo>
                  <a:cubicBezTo>
                    <a:pt x="309675" y="349932"/>
                    <a:pt x="300373" y="346807"/>
                    <a:pt x="296564" y="339143"/>
                  </a:cubicBezTo>
                  <a:cubicBezTo>
                    <a:pt x="295920" y="337849"/>
                    <a:pt x="295462" y="336473"/>
                    <a:pt x="295200" y="335052"/>
                  </a:cubicBezTo>
                  <a:lnTo>
                    <a:pt x="295200" y="335052"/>
                  </a:lnTo>
                  <a:lnTo>
                    <a:pt x="295200" y="340218"/>
                  </a:lnTo>
                  <a:cubicBezTo>
                    <a:pt x="287160" y="337628"/>
                    <a:pt x="281202" y="330818"/>
                    <a:pt x="279702" y="322506"/>
                  </a:cubicBezTo>
                  <a:cubicBezTo>
                    <a:pt x="278063" y="316693"/>
                    <a:pt x="275022" y="311371"/>
                    <a:pt x="270846" y="307008"/>
                  </a:cubicBezTo>
                  <a:lnTo>
                    <a:pt x="270846" y="307008"/>
                  </a:lnTo>
                  <a:lnTo>
                    <a:pt x="270846" y="310698"/>
                  </a:lnTo>
                  <a:cubicBezTo>
                    <a:pt x="270954" y="312911"/>
                    <a:pt x="270954" y="315127"/>
                    <a:pt x="270846" y="317340"/>
                  </a:cubicBezTo>
                  <a:lnTo>
                    <a:pt x="270846" y="317340"/>
                  </a:lnTo>
                  <a:lnTo>
                    <a:pt x="270846" y="317340"/>
                  </a:lnTo>
                  <a:lnTo>
                    <a:pt x="270846" y="307746"/>
                  </a:lnTo>
                  <a:cubicBezTo>
                    <a:pt x="271202" y="303572"/>
                    <a:pt x="271202" y="299374"/>
                    <a:pt x="270846" y="295200"/>
                  </a:cubicBezTo>
                  <a:lnTo>
                    <a:pt x="270846" y="295200"/>
                  </a:lnTo>
                  <a:cubicBezTo>
                    <a:pt x="270439" y="296898"/>
                    <a:pt x="270439" y="298668"/>
                    <a:pt x="270846" y="300366"/>
                  </a:cubicBezTo>
                  <a:lnTo>
                    <a:pt x="270846" y="300366"/>
                  </a:lnTo>
                  <a:lnTo>
                    <a:pt x="270846" y="300366"/>
                  </a:lnTo>
                  <a:cubicBezTo>
                    <a:pt x="271123" y="296681"/>
                    <a:pt x="271123" y="292981"/>
                    <a:pt x="270846" y="289296"/>
                  </a:cubicBezTo>
                  <a:cubicBezTo>
                    <a:pt x="270436" y="285864"/>
                    <a:pt x="270436" y="282396"/>
                    <a:pt x="270846" y="278964"/>
                  </a:cubicBezTo>
                  <a:lnTo>
                    <a:pt x="270846" y="278964"/>
                  </a:lnTo>
                  <a:cubicBezTo>
                    <a:pt x="269632" y="279247"/>
                    <a:pt x="268370" y="279247"/>
                    <a:pt x="267156" y="278964"/>
                  </a:cubicBezTo>
                  <a:lnTo>
                    <a:pt x="267156" y="278964"/>
                  </a:lnTo>
                  <a:lnTo>
                    <a:pt x="267156" y="287820"/>
                  </a:lnTo>
                  <a:cubicBezTo>
                    <a:pt x="269053" y="270689"/>
                    <a:pt x="276886" y="254762"/>
                    <a:pt x="289296" y="242802"/>
                  </a:cubicBezTo>
                  <a:lnTo>
                    <a:pt x="244278" y="242802"/>
                  </a:lnTo>
                  <a:cubicBezTo>
                    <a:pt x="238164" y="242802"/>
                    <a:pt x="233208" y="237846"/>
                    <a:pt x="233208" y="231732"/>
                  </a:cubicBezTo>
                  <a:cubicBezTo>
                    <a:pt x="233208" y="225618"/>
                    <a:pt x="238164" y="220662"/>
                    <a:pt x="244278" y="220662"/>
                  </a:cubicBez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48A6FE6E-3D09-4A3B-AF65-CE98662F5A8A}"/>
                </a:ext>
              </a:extLst>
            </p:cNvPr>
            <p:cNvSpPr/>
            <p:nvPr/>
          </p:nvSpPr>
          <p:spPr>
            <a:xfrm>
              <a:off x="8625898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DD6BDE6-58A2-4A32-911C-D6CF51671E53}"/>
                </a:ext>
              </a:extLst>
            </p:cNvPr>
            <p:cNvSpPr/>
            <p:nvPr/>
          </p:nvSpPr>
          <p:spPr>
            <a:xfrm>
              <a:off x="8622209" y="37955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4BFA4224-0248-4A3A-967F-AB767E0533D6}"/>
                </a:ext>
              </a:extLst>
            </p:cNvPr>
            <p:cNvSpPr/>
            <p:nvPr/>
          </p:nvSpPr>
          <p:spPr>
            <a:xfrm>
              <a:off x="8610401" y="38103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6EB1113A-15E9-45F3-A44C-DA739160CEE4}"/>
                </a:ext>
              </a:extLst>
            </p:cNvPr>
            <p:cNvSpPr/>
            <p:nvPr/>
          </p:nvSpPr>
          <p:spPr>
            <a:xfrm>
              <a:off x="7564655" y="37955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6C96EB66-5748-4528-A465-47F36FDC1BB8}"/>
                </a:ext>
              </a:extLst>
            </p:cNvPr>
            <p:cNvSpPr/>
            <p:nvPr/>
          </p:nvSpPr>
          <p:spPr>
            <a:xfrm>
              <a:off x="8610401" y="3789643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DF7127F8-F90B-4566-A6A5-7D260AFC85AE}"/>
                </a:ext>
              </a:extLst>
            </p:cNvPr>
            <p:cNvSpPr/>
            <p:nvPr/>
          </p:nvSpPr>
          <p:spPr>
            <a:xfrm>
              <a:off x="8602282" y="38044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6C7ACD3E-4F6B-4C11-958A-1E5A23EC6B74}"/>
                </a:ext>
              </a:extLst>
            </p:cNvPr>
            <p:cNvSpPr/>
            <p:nvPr/>
          </p:nvSpPr>
          <p:spPr>
            <a:xfrm>
              <a:off x="8591951" y="3814735"/>
              <a:ext cx="738" cy="738"/>
            </a:xfrm>
            <a:custGeom>
              <a:avLst/>
              <a:gdLst>
                <a:gd name="connsiteX0" fmla="*/ 0 w 738"/>
                <a:gd name="connsiteY0" fmla="*/ 0 h 738"/>
                <a:gd name="connsiteX1" fmla="*/ 738 w 738"/>
                <a:gd name="connsiteY1" fmla="*/ 738 h 738"/>
                <a:gd name="connsiteX2" fmla="*/ 738 w 738"/>
                <a:gd name="connsiteY2" fmla="*/ 0 h 738"/>
                <a:gd name="connsiteX3" fmla="*/ 0 w 738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0" y="0"/>
                  </a:moveTo>
                  <a:lnTo>
                    <a:pt x="738" y="738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AA3D81C1-B21D-4EB7-A67C-933BC5C34C5E}"/>
                </a:ext>
              </a:extLst>
            </p:cNvPr>
            <p:cNvSpPr/>
            <p:nvPr/>
          </p:nvSpPr>
          <p:spPr>
            <a:xfrm>
              <a:off x="8596378" y="3819163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CC31833-FB76-4785-BF17-04DF97A36CF0}"/>
                </a:ext>
              </a:extLst>
            </p:cNvPr>
            <p:cNvSpPr/>
            <p:nvPr/>
          </p:nvSpPr>
          <p:spPr>
            <a:xfrm>
              <a:off x="8617043" y="37704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60F76282-A1CA-4BE8-9884-B97CD71765AF}"/>
                </a:ext>
              </a:extLst>
            </p:cNvPr>
            <p:cNvSpPr/>
            <p:nvPr/>
          </p:nvSpPr>
          <p:spPr>
            <a:xfrm>
              <a:off x="8626636" y="3754219"/>
              <a:ext cx="354" cy="5904"/>
            </a:xfrm>
            <a:custGeom>
              <a:avLst/>
              <a:gdLst>
                <a:gd name="connsiteX0" fmla="*/ 0 w 354"/>
                <a:gd name="connsiteY0" fmla="*/ 5904 h 5904"/>
                <a:gd name="connsiteX1" fmla="*/ 0 w 354"/>
                <a:gd name="connsiteY1" fmla="*/ 5904 h 5904"/>
                <a:gd name="connsiteX2" fmla="*/ 0 w 354"/>
                <a:gd name="connsiteY2" fmla="*/ 0 h 5904"/>
                <a:gd name="connsiteX3" fmla="*/ 0 w 354"/>
                <a:gd name="connsiteY3" fmla="*/ 5904 h 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4" h="5904">
                  <a:moveTo>
                    <a:pt x="0" y="5904"/>
                  </a:moveTo>
                  <a:lnTo>
                    <a:pt x="0" y="5904"/>
                  </a:lnTo>
                  <a:cubicBezTo>
                    <a:pt x="258" y="3945"/>
                    <a:pt x="258" y="1959"/>
                    <a:pt x="0" y="0"/>
                  </a:cubicBezTo>
                  <a:cubicBezTo>
                    <a:pt x="472" y="1940"/>
                    <a:pt x="472" y="3964"/>
                    <a:pt x="0" y="5904"/>
                  </a:cubicBez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EF069C89-3FED-4221-8089-A2D980E33CEC}"/>
                </a:ext>
              </a:extLst>
            </p:cNvPr>
            <p:cNvSpPr/>
            <p:nvPr/>
          </p:nvSpPr>
          <p:spPr>
            <a:xfrm>
              <a:off x="8541766" y="38021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66F167BA-BACD-445E-B4D6-21DC6A4F95FC}"/>
                </a:ext>
              </a:extLst>
            </p:cNvPr>
            <p:cNvSpPr/>
            <p:nvPr/>
          </p:nvSpPr>
          <p:spPr>
            <a:xfrm>
              <a:off x="8529220" y="38132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097874FA-F208-4477-86F5-66B8E850125B}"/>
                </a:ext>
              </a:extLst>
            </p:cNvPr>
            <p:cNvSpPr/>
            <p:nvPr/>
          </p:nvSpPr>
          <p:spPr>
            <a:xfrm>
              <a:off x="8509294" y="3776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513F5445-74B0-440A-8E08-607C0222B16A}"/>
                </a:ext>
              </a:extLst>
            </p:cNvPr>
            <p:cNvSpPr/>
            <p:nvPr/>
          </p:nvSpPr>
          <p:spPr>
            <a:xfrm>
              <a:off x="8519366" y="3762337"/>
              <a:ext cx="260" cy="3690"/>
            </a:xfrm>
            <a:custGeom>
              <a:avLst/>
              <a:gdLst>
                <a:gd name="connsiteX0" fmla="*/ 260 w 260"/>
                <a:gd name="connsiteY0" fmla="*/ 3690 h 3690"/>
                <a:gd name="connsiteX1" fmla="*/ 260 w 260"/>
                <a:gd name="connsiteY1" fmla="*/ 3690 h 3690"/>
                <a:gd name="connsiteX2" fmla="*/ 260 w 260"/>
                <a:gd name="connsiteY2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0" h="3690">
                  <a:moveTo>
                    <a:pt x="260" y="3690"/>
                  </a:moveTo>
                  <a:lnTo>
                    <a:pt x="260" y="3690"/>
                  </a:lnTo>
                  <a:cubicBezTo>
                    <a:pt x="-87" y="2485"/>
                    <a:pt x="-87" y="1205"/>
                    <a:pt x="260" y="0"/>
                  </a:cubicBezTo>
                  <a:close/>
                </a:path>
              </a:pathLst>
            </a:custGeom>
            <a:solidFill>
              <a:srgbClr val="B10C0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6B52CC9F-0C28-4B39-9A55-1EF78C051870}"/>
                </a:ext>
              </a:extLst>
            </p:cNvPr>
            <p:cNvSpPr/>
            <p:nvPr/>
          </p:nvSpPr>
          <p:spPr>
            <a:xfrm>
              <a:off x="8547670" y="3709202"/>
              <a:ext cx="13284" cy="8855"/>
            </a:xfrm>
            <a:custGeom>
              <a:avLst/>
              <a:gdLst>
                <a:gd name="connsiteX0" fmla="*/ 13284 w 13284"/>
                <a:gd name="connsiteY0" fmla="*/ 0 h 8855"/>
                <a:gd name="connsiteX1" fmla="*/ 0 w 13284"/>
                <a:gd name="connsiteY1" fmla="*/ 8856 h 8855"/>
                <a:gd name="connsiteX2" fmla="*/ 12546 w 13284"/>
                <a:gd name="connsiteY2" fmla="*/ 73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84" h="8855">
                  <a:moveTo>
                    <a:pt x="13284" y="0"/>
                  </a:moveTo>
                  <a:cubicBezTo>
                    <a:pt x="8531" y="2431"/>
                    <a:pt x="4074" y="5403"/>
                    <a:pt x="0" y="8856"/>
                  </a:cubicBezTo>
                  <a:lnTo>
                    <a:pt x="12546" y="738"/>
                  </a:ln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CFEB88B2-B087-4F1C-8F8A-DE0328F00A1B}"/>
                </a:ext>
              </a:extLst>
            </p:cNvPr>
            <p:cNvSpPr/>
            <p:nvPr/>
          </p:nvSpPr>
          <p:spPr>
            <a:xfrm>
              <a:off x="8561693" y="3706987"/>
              <a:ext cx="78965" cy="17712"/>
            </a:xfrm>
            <a:custGeom>
              <a:avLst/>
              <a:gdLst>
                <a:gd name="connsiteX0" fmla="*/ 0 w 78965"/>
                <a:gd name="connsiteY0" fmla="*/ 2214 h 17712"/>
                <a:gd name="connsiteX1" fmla="*/ 0 w 78965"/>
                <a:gd name="connsiteY1" fmla="*/ 2214 h 17712"/>
                <a:gd name="connsiteX2" fmla="*/ 0 w 78965"/>
                <a:gd name="connsiteY2" fmla="*/ 7380 h 17712"/>
                <a:gd name="connsiteX3" fmla="*/ 6642 w 78965"/>
                <a:gd name="connsiteY3" fmla="*/ 7380 h 17712"/>
                <a:gd name="connsiteX4" fmla="*/ 42804 w 78965"/>
                <a:gd name="connsiteY4" fmla="*/ 17712 h 17712"/>
                <a:gd name="connsiteX5" fmla="*/ 70110 w 78965"/>
                <a:gd name="connsiteY5" fmla="*/ 17712 h 17712"/>
                <a:gd name="connsiteX6" fmla="*/ 78966 w 78965"/>
                <a:gd name="connsiteY6" fmla="*/ 8856 h 17712"/>
                <a:gd name="connsiteX7" fmla="*/ 70110 w 78965"/>
                <a:gd name="connsiteY7" fmla="*/ 0 h 17712"/>
                <a:gd name="connsiteX8" fmla="*/ 1476 w 78965"/>
                <a:gd name="connsiteY8" fmla="*/ 0 h 17712"/>
                <a:gd name="connsiteX9" fmla="*/ 1476 w 78965"/>
                <a:gd name="connsiteY9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8965" h="17712">
                  <a:moveTo>
                    <a:pt x="0" y="2214"/>
                  </a:moveTo>
                  <a:lnTo>
                    <a:pt x="0" y="2214"/>
                  </a:lnTo>
                  <a:cubicBezTo>
                    <a:pt x="0" y="2214"/>
                    <a:pt x="0" y="6642"/>
                    <a:pt x="0" y="7380"/>
                  </a:cubicBezTo>
                  <a:lnTo>
                    <a:pt x="6642" y="7380"/>
                  </a:lnTo>
                  <a:cubicBezTo>
                    <a:pt x="19417" y="7429"/>
                    <a:pt x="31933" y="11004"/>
                    <a:pt x="42804" y="17712"/>
                  </a:cubicBezTo>
                  <a:lnTo>
                    <a:pt x="70110" y="17712"/>
                  </a:lnTo>
                  <a:cubicBezTo>
                    <a:pt x="75003" y="17712"/>
                    <a:pt x="78966" y="13747"/>
                    <a:pt x="78966" y="8856"/>
                  </a:cubicBezTo>
                  <a:cubicBezTo>
                    <a:pt x="78966" y="3965"/>
                    <a:pt x="75003" y="0"/>
                    <a:pt x="70110" y="0"/>
                  </a:cubicBez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24868A42-396C-4E8D-957D-508658C0BE9F}"/>
                </a:ext>
              </a:extLst>
            </p:cNvPr>
            <p:cNvSpPr/>
            <p:nvPr/>
          </p:nvSpPr>
          <p:spPr>
            <a:xfrm>
              <a:off x="8400809" y="3708463"/>
              <a:ext cx="164573" cy="17712"/>
            </a:xfrm>
            <a:custGeom>
              <a:avLst/>
              <a:gdLst>
                <a:gd name="connsiteX0" fmla="*/ 5166 w 164573"/>
                <a:gd name="connsiteY0" fmla="*/ 8118 h 17712"/>
                <a:gd name="connsiteX1" fmla="*/ 0 w 164573"/>
                <a:gd name="connsiteY1" fmla="*/ 17712 h 17712"/>
                <a:gd name="connsiteX2" fmla="*/ 138744 w 164573"/>
                <a:gd name="connsiteY2" fmla="*/ 17712 h 17712"/>
                <a:gd name="connsiteX3" fmla="*/ 164574 w 164573"/>
                <a:gd name="connsiteY3" fmla="*/ 0 h 17712"/>
                <a:gd name="connsiteX4" fmla="*/ 0 w 164573"/>
                <a:gd name="connsiteY4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73" h="17712">
                  <a:moveTo>
                    <a:pt x="5166" y="8118"/>
                  </a:moveTo>
                  <a:lnTo>
                    <a:pt x="0" y="17712"/>
                  </a:lnTo>
                  <a:lnTo>
                    <a:pt x="138744" y="17712"/>
                  </a:lnTo>
                  <a:cubicBezTo>
                    <a:pt x="146375" y="10493"/>
                    <a:pt x="155091" y="4516"/>
                    <a:pt x="16457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0A0F4699-429C-4238-9459-9E8148243610}"/>
                </a:ext>
              </a:extLst>
            </p:cNvPr>
            <p:cNvSpPr/>
            <p:nvPr/>
          </p:nvSpPr>
          <p:spPr>
            <a:xfrm>
              <a:off x="7528493" y="3706987"/>
              <a:ext cx="230256" cy="19188"/>
            </a:xfrm>
            <a:custGeom>
              <a:avLst/>
              <a:gdLst>
                <a:gd name="connsiteX0" fmla="*/ 9594 w 230256"/>
                <a:gd name="connsiteY0" fmla="*/ 19188 h 19188"/>
                <a:gd name="connsiteX1" fmla="*/ 34686 w 230256"/>
                <a:gd name="connsiteY1" fmla="*/ 19188 h 19188"/>
                <a:gd name="connsiteX2" fmla="*/ 47232 w 230256"/>
                <a:gd name="connsiteY2" fmla="*/ 19188 h 19188"/>
                <a:gd name="connsiteX3" fmla="*/ 47232 w 230256"/>
                <a:gd name="connsiteY3" fmla="*/ 19188 h 19188"/>
                <a:gd name="connsiteX4" fmla="*/ 47232 w 230256"/>
                <a:gd name="connsiteY4" fmla="*/ 14022 h 19188"/>
                <a:gd name="connsiteX5" fmla="*/ 47232 w 230256"/>
                <a:gd name="connsiteY5" fmla="*/ 14022 h 19188"/>
                <a:gd name="connsiteX6" fmla="*/ 51660 w 230256"/>
                <a:gd name="connsiteY6" fmla="*/ 14022 h 19188"/>
                <a:gd name="connsiteX7" fmla="*/ 56088 w 230256"/>
                <a:gd name="connsiteY7" fmla="*/ 14022 h 19188"/>
                <a:gd name="connsiteX8" fmla="*/ 61254 w 230256"/>
                <a:gd name="connsiteY8" fmla="*/ 14022 h 19188"/>
                <a:gd name="connsiteX9" fmla="*/ 61254 w 230256"/>
                <a:gd name="connsiteY9" fmla="*/ 8856 h 19188"/>
                <a:gd name="connsiteX10" fmla="*/ 61254 w 230256"/>
                <a:gd name="connsiteY10" fmla="*/ 8856 h 19188"/>
                <a:gd name="connsiteX11" fmla="*/ 61254 w 230256"/>
                <a:gd name="connsiteY11" fmla="*/ 8856 h 19188"/>
                <a:gd name="connsiteX12" fmla="*/ 78966 w 230256"/>
                <a:gd name="connsiteY12" fmla="*/ 13284 h 19188"/>
                <a:gd name="connsiteX13" fmla="*/ 88560 w 230256"/>
                <a:gd name="connsiteY13" fmla="*/ 13284 h 19188"/>
                <a:gd name="connsiteX14" fmla="*/ 96678 w 230256"/>
                <a:gd name="connsiteY14" fmla="*/ 13284 h 19188"/>
                <a:gd name="connsiteX15" fmla="*/ 121032 w 230256"/>
                <a:gd name="connsiteY15" fmla="*/ 13284 h 19188"/>
                <a:gd name="connsiteX16" fmla="*/ 121032 w 230256"/>
                <a:gd name="connsiteY16" fmla="*/ 17712 h 19188"/>
                <a:gd name="connsiteX17" fmla="*/ 230256 w 230256"/>
                <a:gd name="connsiteY17" fmla="*/ 17712 h 19188"/>
                <a:gd name="connsiteX18" fmla="*/ 222138 w 230256"/>
                <a:gd name="connsiteY18" fmla="*/ 9594 h 19188"/>
                <a:gd name="connsiteX19" fmla="*/ 230256 w 230256"/>
                <a:gd name="connsiteY19" fmla="*/ 0 h 19188"/>
                <a:gd name="connsiteX20" fmla="*/ 8856 w 230256"/>
                <a:gd name="connsiteY20" fmla="*/ 0 h 19188"/>
                <a:gd name="connsiteX21" fmla="*/ 0 w 230256"/>
                <a:gd name="connsiteY21" fmla="*/ 8856 h 19188"/>
                <a:gd name="connsiteX22" fmla="*/ 8856 w 230256"/>
                <a:gd name="connsiteY22" fmla="*/ 17712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30256" h="19188">
                  <a:moveTo>
                    <a:pt x="9594" y="19188"/>
                  </a:moveTo>
                  <a:lnTo>
                    <a:pt x="34686" y="19188"/>
                  </a:lnTo>
                  <a:cubicBezTo>
                    <a:pt x="38740" y="17722"/>
                    <a:pt x="43178" y="17722"/>
                    <a:pt x="47232" y="19188"/>
                  </a:cubicBezTo>
                  <a:lnTo>
                    <a:pt x="47232" y="19188"/>
                  </a:lnTo>
                  <a:cubicBezTo>
                    <a:pt x="47794" y="17512"/>
                    <a:pt x="47794" y="15698"/>
                    <a:pt x="47232" y="14022"/>
                  </a:cubicBezTo>
                  <a:lnTo>
                    <a:pt x="47232" y="14022"/>
                  </a:lnTo>
                  <a:lnTo>
                    <a:pt x="51660" y="14022"/>
                  </a:lnTo>
                  <a:lnTo>
                    <a:pt x="56088" y="14022"/>
                  </a:lnTo>
                  <a:cubicBezTo>
                    <a:pt x="56088" y="14022"/>
                    <a:pt x="56088" y="14022"/>
                    <a:pt x="61254" y="14022"/>
                  </a:cubicBezTo>
                  <a:cubicBezTo>
                    <a:pt x="66420" y="14022"/>
                    <a:pt x="61254" y="14022"/>
                    <a:pt x="61254" y="8856"/>
                  </a:cubicBezTo>
                  <a:lnTo>
                    <a:pt x="61254" y="8856"/>
                  </a:lnTo>
                  <a:lnTo>
                    <a:pt x="61254" y="8856"/>
                  </a:lnTo>
                  <a:cubicBezTo>
                    <a:pt x="67319" y="9593"/>
                    <a:pt x="73268" y="11080"/>
                    <a:pt x="78966" y="13284"/>
                  </a:cubicBezTo>
                  <a:lnTo>
                    <a:pt x="88560" y="13284"/>
                  </a:lnTo>
                  <a:lnTo>
                    <a:pt x="96678" y="13284"/>
                  </a:lnTo>
                  <a:cubicBezTo>
                    <a:pt x="104170" y="8776"/>
                    <a:pt x="113540" y="8776"/>
                    <a:pt x="121032" y="13284"/>
                  </a:cubicBezTo>
                  <a:lnTo>
                    <a:pt x="121032" y="17712"/>
                  </a:lnTo>
                  <a:lnTo>
                    <a:pt x="230256" y="17712"/>
                  </a:lnTo>
                  <a:lnTo>
                    <a:pt x="222138" y="9594"/>
                  </a:lnTo>
                  <a:lnTo>
                    <a:pt x="230256" y="0"/>
                  </a:lnTo>
                  <a:lnTo>
                    <a:pt x="8856" y="0"/>
                  </a:lnTo>
                  <a:cubicBezTo>
                    <a:pt x="3965" y="0"/>
                    <a:pt x="0" y="3965"/>
                    <a:pt x="0" y="8856"/>
                  </a:cubicBezTo>
                  <a:cubicBezTo>
                    <a:pt x="0" y="13747"/>
                    <a:pt x="3965" y="17712"/>
                    <a:pt x="8856" y="17712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71D69BC6-5621-4209-90C8-CC19425C070D}"/>
                </a:ext>
              </a:extLst>
            </p:cNvPr>
            <p:cNvSpPr/>
            <p:nvPr/>
          </p:nvSpPr>
          <p:spPr>
            <a:xfrm>
              <a:off x="7528493" y="3512156"/>
              <a:ext cx="1113642" cy="399996"/>
            </a:xfrm>
            <a:custGeom>
              <a:avLst/>
              <a:gdLst>
                <a:gd name="connsiteX0" fmla="*/ 9594 w 1113642"/>
                <a:gd name="connsiteY0" fmla="*/ 216234 h 399996"/>
                <a:gd name="connsiteX1" fmla="*/ 30996 w 1113642"/>
                <a:gd name="connsiteY1" fmla="*/ 216234 h 399996"/>
                <a:gd name="connsiteX2" fmla="*/ 8856 w 1113642"/>
                <a:gd name="connsiteY2" fmla="*/ 264204 h 399996"/>
                <a:gd name="connsiteX3" fmla="*/ 8856 w 1113642"/>
                <a:gd name="connsiteY3" fmla="*/ 264204 h 399996"/>
                <a:gd name="connsiteX4" fmla="*/ 8856 w 1113642"/>
                <a:gd name="connsiteY4" fmla="*/ 264204 h 399996"/>
                <a:gd name="connsiteX5" fmla="*/ 12546 w 1113642"/>
                <a:gd name="connsiteY5" fmla="*/ 264204 h 399996"/>
                <a:gd name="connsiteX6" fmla="*/ 12546 w 1113642"/>
                <a:gd name="connsiteY6" fmla="*/ 264204 h 399996"/>
                <a:gd name="connsiteX7" fmla="*/ 12546 w 1113642"/>
                <a:gd name="connsiteY7" fmla="*/ 274536 h 399996"/>
                <a:gd name="connsiteX8" fmla="*/ 12546 w 1113642"/>
                <a:gd name="connsiteY8" fmla="*/ 285606 h 399996"/>
                <a:gd name="connsiteX9" fmla="*/ 12546 w 1113642"/>
                <a:gd name="connsiteY9" fmla="*/ 285606 h 399996"/>
                <a:gd name="connsiteX10" fmla="*/ 12546 w 1113642"/>
                <a:gd name="connsiteY10" fmla="*/ 285606 h 399996"/>
                <a:gd name="connsiteX11" fmla="*/ 12546 w 1113642"/>
                <a:gd name="connsiteY11" fmla="*/ 280440 h 399996"/>
                <a:gd name="connsiteX12" fmla="*/ 12546 w 1113642"/>
                <a:gd name="connsiteY12" fmla="*/ 280440 h 399996"/>
                <a:gd name="connsiteX13" fmla="*/ 12546 w 1113642"/>
                <a:gd name="connsiteY13" fmla="*/ 292986 h 399996"/>
                <a:gd name="connsiteX14" fmla="*/ 12546 w 1113642"/>
                <a:gd name="connsiteY14" fmla="*/ 302580 h 399996"/>
                <a:gd name="connsiteX15" fmla="*/ 12546 w 1113642"/>
                <a:gd name="connsiteY15" fmla="*/ 302580 h 399996"/>
                <a:gd name="connsiteX16" fmla="*/ 12546 w 1113642"/>
                <a:gd name="connsiteY16" fmla="*/ 302580 h 399996"/>
                <a:gd name="connsiteX17" fmla="*/ 12546 w 1113642"/>
                <a:gd name="connsiteY17" fmla="*/ 295938 h 399996"/>
                <a:gd name="connsiteX18" fmla="*/ 12546 w 1113642"/>
                <a:gd name="connsiteY18" fmla="*/ 284130 h 399996"/>
                <a:gd name="connsiteX19" fmla="*/ 12546 w 1113642"/>
                <a:gd name="connsiteY19" fmla="*/ 284130 h 399996"/>
                <a:gd name="connsiteX20" fmla="*/ 21402 w 1113642"/>
                <a:gd name="connsiteY20" fmla="*/ 299628 h 399996"/>
                <a:gd name="connsiteX21" fmla="*/ 42566 w 1113642"/>
                <a:gd name="connsiteY21" fmla="*/ 324101 h 399996"/>
                <a:gd name="connsiteX22" fmla="*/ 60516 w 1113642"/>
                <a:gd name="connsiteY22" fmla="*/ 317340 h 399996"/>
                <a:gd name="connsiteX23" fmla="*/ 60516 w 1113642"/>
                <a:gd name="connsiteY23" fmla="*/ 312174 h 399996"/>
                <a:gd name="connsiteX24" fmla="*/ 60516 w 1113642"/>
                <a:gd name="connsiteY24" fmla="*/ 312174 h 399996"/>
                <a:gd name="connsiteX25" fmla="*/ 69372 w 1113642"/>
                <a:gd name="connsiteY25" fmla="*/ 317340 h 399996"/>
                <a:gd name="connsiteX26" fmla="*/ 78228 w 1113642"/>
                <a:gd name="connsiteY26" fmla="*/ 321768 h 399996"/>
                <a:gd name="connsiteX27" fmla="*/ 78228 w 1113642"/>
                <a:gd name="connsiteY27" fmla="*/ 321768 h 399996"/>
                <a:gd name="connsiteX28" fmla="*/ 78228 w 1113642"/>
                <a:gd name="connsiteY28" fmla="*/ 321768 h 399996"/>
                <a:gd name="connsiteX29" fmla="*/ 89298 w 1113642"/>
                <a:gd name="connsiteY29" fmla="*/ 312174 h 399996"/>
                <a:gd name="connsiteX30" fmla="*/ 99630 w 1113642"/>
                <a:gd name="connsiteY30" fmla="*/ 304056 h 399996"/>
                <a:gd name="connsiteX31" fmla="*/ 99630 w 1113642"/>
                <a:gd name="connsiteY31" fmla="*/ 304056 h 399996"/>
                <a:gd name="connsiteX32" fmla="*/ 99630 w 1113642"/>
                <a:gd name="connsiteY32" fmla="*/ 308484 h 399996"/>
                <a:gd name="connsiteX33" fmla="*/ 99630 w 1113642"/>
                <a:gd name="connsiteY33" fmla="*/ 316602 h 399996"/>
                <a:gd name="connsiteX34" fmla="*/ 99630 w 1113642"/>
                <a:gd name="connsiteY34" fmla="*/ 302580 h 399996"/>
                <a:gd name="connsiteX35" fmla="*/ 104058 w 1113642"/>
                <a:gd name="connsiteY35" fmla="*/ 285606 h 399996"/>
                <a:gd name="connsiteX36" fmla="*/ 104058 w 1113642"/>
                <a:gd name="connsiteY36" fmla="*/ 278226 h 399996"/>
                <a:gd name="connsiteX37" fmla="*/ 104058 w 1113642"/>
                <a:gd name="connsiteY37" fmla="*/ 278226 h 399996"/>
                <a:gd name="connsiteX38" fmla="*/ 104058 w 1113642"/>
                <a:gd name="connsiteY38" fmla="*/ 278226 h 399996"/>
                <a:gd name="connsiteX39" fmla="*/ 104058 w 1113642"/>
                <a:gd name="connsiteY39" fmla="*/ 282654 h 399996"/>
                <a:gd name="connsiteX40" fmla="*/ 104058 w 1113642"/>
                <a:gd name="connsiteY40" fmla="*/ 280440 h 399996"/>
                <a:gd name="connsiteX41" fmla="*/ 104058 w 1113642"/>
                <a:gd name="connsiteY41" fmla="*/ 266418 h 399996"/>
                <a:gd name="connsiteX42" fmla="*/ 104058 w 1113642"/>
                <a:gd name="connsiteY42" fmla="*/ 241326 h 399996"/>
                <a:gd name="connsiteX43" fmla="*/ 107748 w 1113642"/>
                <a:gd name="connsiteY43" fmla="*/ 241326 h 399996"/>
                <a:gd name="connsiteX44" fmla="*/ 107748 w 1113642"/>
                <a:gd name="connsiteY44" fmla="*/ 241326 h 399996"/>
                <a:gd name="connsiteX45" fmla="*/ 107748 w 1113642"/>
                <a:gd name="connsiteY45" fmla="*/ 241326 h 399996"/>
                <a:gd name="connsiteX46" fmla="*/ 107748 w 1113642"/>
                <a:gd name="connsiteY46" fmla="*/ 233208 h 399996"/>
                <a:gd name="connsiteX47" fmla="*/ 107748 w 1113642"/>
                <a:gd name="connsiteY47" fmla="*/ 214020 h 399996"/>
                <a:gd name="connsiteX48" fmla="*/ 232470 w 1113642"/>
                <a:gd name="connsiteY48" fmla="*/ 214020 h 399996"/>
                <a:gd name="connsiteX49" fmla="*/ 244278 w 1113642"/>
                <a:gd name="connsiteY49" fmla="*/ 225828 h 399996"/>
                <a:gd name="connsiteX50" fmla="*/ 549810 w 1113642"/>
                <a:gd name="connsiteY50" fmla="*/ 399996 h 399996"/>
                <a:gd name="connsiteX51" fmla="*/ 845010 w 1113642"/>
                <a:gd name="connsiteY51" fmla="*/ 238374 h 399996"/>
                <a:gd name="connsiteX52" fmla="*/ 867150 w 1113642"/>
                <a:gd name="connsiteY52" fmla="*/ 214020 h 399996"/>
                <a:gd name="connsiteX53" fmla="*/ 1005156 w 1113642"/>
                <a:gd name="connsiteY53" fmla="*/ 214020 h 399996"/>
                <a:gd name="connsiteX54" fmla="*/ 984492 w 1113642"/>
                <a:gd name="connsiteY54" fmla="*/ 244278 h 399996"/>
                <a:gd name="connsiteX55" fmla="*/ 980802 w 1113642"/>
                <a:gd name="connsiteY55" fmla="*/ 259038 h 399996"/>
                <a:gd name="connsiteX56" fmla="*/ 980802 w 1113642"/>
                <a:gd name="connsiteY56" fmla="*/ 259038 h 399996"/>
                <a:gd name="connsiteX57" fmla="*/ 988182 w 1113642"/>
                <a:gd name="connsiteY57" fmla="*/ 252396 h 399996"/>
                <a:gd name="connsiteX58" fmla="*/ 988182 w 1113642"/>
                <a:gd name="connsiteY58" fmla="*/ 252396 h 399996"/>
                <a:gd name="connsiteX59" fmla="*/ 988182 w 1113642"/>
                <a:gd name="connsiteY59" fmla="*/ 252396 h 399996"/>
                <a:gd name="connsiteX60" fmla="*/ 992610 w 1113642"/>
                <a:gd name="connsiteY60" fmla="*/ 284130 h 399996"/>
                <a:gd name="connsiteX61" fmla="*/ 997038 w 1113642"/>
                <a:gd name="connsiteY61" fmla="*/ 300366 h 399996"/>
                <a:gd name="connsiteX62" fmla="*/ 997038 w 1113642"/>
                <a:gd name="connsiteY62" fmla="*/ 300366 h 399996"/>
                <a:gd name="connsiteX63" fmla="*/ 1008108 w 1113642"/>
                <a:gd name="connsiteY63" fmla="*/ 290772 h 399996"/>
                <a:gd name="connsiteX64" fmla="*/ 1008108 w 1113642"/>
                <a:gd name="connsiteY64" fmla="*/ 290772 h 399996"/>
                <a:gd name="connsiteX65" fmla="*/ 1008108 w 1113642"/>
                <a:gd name="connsiteY65" fmla="*/ 290772 h 399996"/>
                <a:gd name="connsiteX66" fmla="*/ 1040580 w 1113642"/>
                <a:gd name="connsiteY66" fmla="*/ 326196 h 399996"/>
                <a:gd name="connsiteX67" fmla="*/ 1040580 w 1113642"/>
                <a:gd name="connsiteY67" fmla="*/ 326196 h 399996"/>
                <a:gd name="connsiteX68" fmla="*/ 1040580 w 1113642"/>
                <a:gd name="connsiteY68" fmla="*/ 326196 h 399996"/>
                <a:gd name="connsiteX69" fmla="*/ 1052388 w 1113642"/>
                <a:gd name="connsiteY69" fmla="*/ 305532 h 399996"/>
                <a:gd name="connsiteX70" fmla="*/ 1052388 w 1113642"/>
                <a:gd name="connsiteY70" fmla="*/ 305532 h 399996"/>
                <a:gd name="connsiteX71" fmla="*/ 1052388 w 1113642"/>
                <a:gd name="connsiteY71" fmla="*/ 305532 h 399996"/>
                <a:gd name="connsiteX72" fmla="*/ 1052388 w 1113642"/>
                <a:gd name="connsiteY72" fmla="*/ 309960 h 399996"/>
                <a:gd name="connsiteX73" fmla="*/ 1052388 w 1113642"/>
                <a:gd name="connsiteY73" fmla="*/ 309960 h 399996"/>
                <a:gd name="connsiteX74" fmla="*/ 1052388 w 1113642"/>
                <a:gd name="connsiteY74" fmla="*/ 301842 h 399996"/>
                <a:gd name="connsiteX75" fmla="*/ 1052388 w 1113642"/>
                <a:gd name="connsiteY75" fmla="*/ 294462 h 399996"/>
                <a:gd name="connsiteX76" fmla="*/ 1052388 w 1113642"/>
                <a:gd name="connsiteY76" fmla="*/ 294462 h 399996"/>
                <a:gd name="connsiteX77" fmla="*/ 1052388 w 1113642"/>
                <a:gd name="connsiteY77" fmla="*/ 294462 h 399996"/>
                <a:gd name="connsiteX78" fmla="*/ 1057554 w 1113642"/>
                <a:gd name="connsiteY78" fmla="*/ 294462 h 399996"/>
                <a:gd name="connsiteX79" fmla="*/ 1057554 w 1113642"/>
                <a:gd name="connsiteY79" fmla="*/ 294462 h 399996"/>
                <a:gd name="connsiteX80" fmla="*/ 1057554 w 1113642"/>
                <a:gd name="connsiteY80" fmla="*/ 284130 h 399996"/>
                <a:gd name="connsiteX81" fmla="*/ 1057554 w 1113642"/>
                <a:gd name="connsiteY81" fmla="*/ 274536 h 399996"/>
                <a:gd name="connsiteX82" fmla="*/ 1057554 w 1113642"/>
                <a:gd name="connsiteY82" fmla="*/ 274536 h 399996"/>
                <a:gd name="connsiteX83" fmla="*/ 1057554 w 1113642"/>
                <a:gd name="connsiteY83" fmla="*/ 274536 h 399996"/>
                <a:gd name="connsiteX84" fmla="*/ 1062720 w 1113642"/>
                <a:gd name="connsiteY84" fmla="*/ 274536 h 399996"/>
                <a:gd name="connsiteX85" fmla="*/ 1062720 w 1113642"/>
                <a:gd name="connsiteY85" fmla="*/ 274536 h 399996"/>
                <a:gd name="connsiteX86" fmla="*/ 1062720 w 1113642"/>
                <a:gd name="connsiteY86" fmla="*/ 256086 h 399996"/>
                <a:gd name="connsiteX87" fmla="*/ 1062720 w 1113642"/>
                <a:gd name="connsiteY87" fmla="*/ 264204 h 399996"/>
                <a:gd name="connsiteX88" fmla="*/ 1078218 w 1113642"/>
                <a:gd name="connsiteY88" fmla="*/ 279702 h 399996"/>
                <a:gd name="connsiteX89" fmla="*/ 1093716 w 1113642"/>
                <a:gd name="connsiteY89" fmla="*/ 264204 h 399996"/>
                <a:gd name="connsiteX90" fmla="*/ 1093716 w 1113642"/>
                <a:gd name="connsiteY90" fmla="*/ 264204 h 399996"/>
                <a:gd name="connsiteX91" fmla="*/ 1093716 w 1113642"/>
                <a:gd name="connsiteY91" fmla="*/ 255348 h 399996"/>
                <a:gd name="connsiteX92" fmla="*/ 1093716 w 1113642"/>
                <a:gd name="connsiteY92" fmla="*/ 241326 h 399996"/>
                <a:gd name="connsiteX93" fmla="*/ 1093716 w 1113642"/>
                <a:gd name="connsiteY93" fmla="*/ 241326 h 399996"/>
                <a:gd name="connsiteX94" fmla="*/ 1093716 w 1113642"/>
                <a:gd name="connsiteY94" fmla="*/ 241326 h 399996"/>
                <a:gd name="connsiteX95" fmla="*/ 1093716 w 1113642"/>
                <a:gd name="connsiteY95" fmla="*/ 241326 h 399996"/>
                <a:gd name="connsiteX96" fmla="*/ 1093716 w 1113642"/>
                <a:gd name="connsiteY96" fmla="*/ 241326 h 399996"/>
                <a:gd name="connsiteX97" fmla="*/ 1078218 w 1113642"/>
                <a:gd name="connsiteY97" fmla="*/ 211806 h 399996"/>
                <a:gd name="connsiteX98" fmla="*/ 1072314 w 1113642"/>
                <a:gd name="connsiteY98" fmla="*/ 208116 h 399996"/>
                <a:gd name="connsiteX99" fmla="*/ 1095930 w 1113642"/>
                <a:gd name="connsiteY99" fmla="*/ 208116 h 399996"/>
                <a:gd name="connsiteX100" fmla="*/ 1107000 w 1113642"/>
                <a:gd name="connsiteY100" fmla="*/ 197046 h 399996"/>
                <a:gd name="connsiteX101" fmla="*/ 1095930 w 1113642"/>
                <a:gd name="connsiteY101" fmla="*/ 185976 h 399996"/>
                <a:gd name="connsiteX102" fmla="*/ 867150 w 1113642"/>
                <a:gd name="connsiteY102" fmla="*/ 185976 h 399996"/>
                <a:gd name="connsiteX103" fmla="*/ 845010 w 1113642"/>
                <a:gd name="connsiteY103" fmla="*/ 162360 h 399996"/>
                <a:gd name="connsiteX104" fmla="*/ 845010 w 1113642"/>
                <a:gd name="connsiteY104" fmla="*/ 158670 h 399996"/>
                <a:gd name="connsiteX105" fmla="*/ 903312 w 1113642"/>
                <a:gd name="connsiteY105" fmla="*/ 158670 h 399996"/>
                <a:gd name="connsiteX106" fmla="*/ 940950 w 1113642"/>
                <a:gd name="connsiteY106" fmla="*/ 171954 h 399996"/>
                <a:gd name="connsiteX107" fmla="*/ 999990 w 1113642"/>
                <a:gd name="connsiteY107" fmla="*/ 151290 h 399996"/>
                <a:gd name="connsiteX108" fmla="*/ 940950 w 1113642"/>
                <a:gd name="connsiteY108" fmla="*/ 130626 h 399996"/>
                <a:gd name="connsiteX109" fmla="*/ 904050 w 1113642"/>
                <a:gd name="connsiteY109" fmla="*/ 143910 h 399996"/>
                <a:gd name="connsiteX110" fmla="*/ 830250 w 1113642"/>
                <a:gd name="connsiteY110" fmla="*/ 143910 h 399996"/>
                <a:gd name="connsiteX111" fmla="*/ 807372 w 1113642"/>
                <a:gd name="connsiteY111" fmla="*/ 119556 h 399996"/>
                <a:gd name="connsiteX112" fmla="*/ 954972 w 1113642"/>
                <a:gd name="connsiteY112" fmla="*/ 119556 h 399996"/>
                <a:gd name="connsiteX113" fmla="*/ 992610 w 1113642"/>
                <a:gd name="connsiteY113" fmla="*/ 132840 h 399996"/>
                <a:gd name="connsiteX114" fmla="*/ 1051650 w 1113642"/>
                <a:gd name="connsiteY114" fmla="*/ 112176 h 399996"/>
                <a:gd name="connsiteX115" fmla="*/ 991872 w 1113642"/>
                <a:gd name="connsiteY115" fmla="*/ 91512 h 399996"/>
                <a:gd name="connsiteX116" fmla="*/ 955710 w 1113642"/>
                <a:gd name="connsiteY116" fmla="*/ 104058 h 399996"/>
                <a:gd name="connsiteX117" fmla="*/ 789660 w 1113642"/>
                <a:gd name="connsiteY117" fmla="*/ 104058 h 399996"/>
                <a:gd name="connsiteX118" fmla="*/ 549810 w 1113642"/>
                <a:gd name="connsiteY118" fmla="*/ 0 h 399996"/>
                <a:gd name="connsiteX119" fmla="*/ 315126 w 1113642"/>
                <a:gd name="connsiteY119" fmla="*/ 112176 h 399996"/>
                <a:gd name="connsiteX120" fmla="*/ 151290 w 1113642"/>
                <a:gd name="connsiteY120" fmla="*/ 112176 h 399996"/>
                <a:gd name="connsiteX121" fmla="*/ 143172 w 1113642"/>
                <a:gd name="connsiteY121" fmla="*/ 120294 h 399996"/>
                <a:gd name="connsiteX122" fmla="*/ 151290 w 1113642"/>
                <a:gd name="connsiteY122" fmla="*/ 127674 h 399996"/>
                <a:gd name="connsiteX123" fmla="*/ 298890 w 1113642"/>
                <a:gd name="connsiteY123" fmla="*/ 127674 h 399996"/>
                <a:gd name="connsiteX124" fmla="*/ 274536 w 1113642"/>
                <a:gd name="connsiteY124" fmla="*/ 152028 h 399996"/>
                <a:gd name="connsiteX125" fmla="*/ 98892 w 1113642"/>
                <a:gd name="connsiteY125" fmla="*/ 152028 h 399996"/>
                <a:gd name="connsiteX126" fmla="*/ 91512 w 1113642"/>
                <a:gd name="connsiteY126" fmla="*/ 159408 h 399996"/>
                <a:gd name="connsiteX127" fmla="*/ 98892 w 1113642"/>
                <a:gd name="connsiteY127" fmla="*/ 166788 h 399996"/>
                <a:gd name="connsiteX128" fmla="*/ 258300 w 1113642"/>
                <a:gd name="connsiteY128" fmla="*/ 166788 h 399996"/>
                <a:gd name="connsiteX129" fmla="*/ 243540 w 1113642"/>
                <a:gd name="connsiteY129" fmla="*/ 182286 h 399996"/>
                <a:gd name="connsiteX130" fmla="*/ 232470 w 1113642"/>
                <a:gd name="connsiteY130" fmla="*/ 194094 h 399996"/>
                <a:gd name="connsiteX131" fmla="*/ 11070 w 1113642"/>
                <a:gd name="connsiteY131" fmla="*/ 194094 h 399996"/>
                <a:gd name="connsiteX132" fmla="*/ 0 w 1113642"/>
                <a:gd name="connsiteY132" fmla="*/ 205164 h 399996"/>
                <a:gd name="connsiteX133" fmla="*/ 11070 w 1113642"/>
                <a:gd name="connsiteY133" fmla="*/ 216234 h 399996"/>
                <a:gd name="connsiteX134" fmla="*/ 9594 w 1113642"/>
                <a:gd name="connsiteY134" fmla="*/ 196308 h 399996"/>
                <a:gd name="connsiteX135" fmla="*/ 230994 w 1113642"/>
                <a:gd name="connsiteY135" fmla="*/ 196308 h 399996"/>
                <a:gd name="connsiteX136" fmla="*/ 222876 w 1113642"/>
                <a:gd name="connsiteY136" fmla="*/ 205902 h 399996"/>
                <a:gd name="connsiteX137" fmla="*/ 230994 w 1113642"/>
                <a:gd name="connsiteY137" fmla="*/ 214020 h 399996"/>
                <a:gd name="connsiteX138" fmla="*/ 119556 w 1113642"/>
                <a:gd name="connsiteY138" fmla="*/ 214020 h 399996"/>
                <a:gd name="connsiteX139" fmla="*/ 119556 w 1113642"/>
                <a:gd name="connsiteY139" fmla="*/ 209592 h 399996"/>
                <a:gd name="connsiteX140" fmla="*/ 95202 w 1113642"/>
                <a:gd name="connsiteY140" fmla="*/ 209592 h 399996"/>
                <a:gd name="connsiteX141" fmla="*/ 83394 w 1113642"/>
                <a:gd name="connsiteY141" fmla="*/ 209592 h 399996"/>
                <a:gd name="connsiteX142" fmla="*/ 73800 w 1113642"/>
                <a:gd name="connsiteY142" fmla="*/ 209592 h 399996"/>
                <a:gd name="connsiteX143" fmla="*/ 56088 w 1113642"/>
                <a:gd name="connsiteY143" fmla="*/ 205164 h 399996"/>
                <a:gd name="connsiteX144" fmla="*/ 56088 w 1113642"/>
                <a:gd name="connsiteY144" fmla="*/ 205164 h 399996"/>
                <a:gd name="connsiteX145" fmla="*/ 56088 w 1113642"/>
                <a:gd name="connsiteY145" fmla="*/ 205164 h 399996"/>
                <a:gd name="connsiteX146" fmla="*/ 56088 w 1113642"/>
                <a:gd name="connsiteY146" fmla="*/ 210330 h 399996"/>
                <a:gd name="connsiteX147" fmla="*/ 50922 w 1113642"/>
                <a:gd name="connsiteY147" fmla="*/ 210330 h 399996"/>
                <a:gd name="connsiteX148" fmla="*/ 46494 w 1113642"/>
                <a:gd name="connsiteY148" fmla="*/ 210330 h 399996"/>
                <a:gd name="connsiteX149" fmla="*/ 42066 w 1113642"/>
                <a:gd name="connsiteY149" fmla="*/ 210330 h 399996"/>
                <a:gd name="connsiteX150" fmla="*/ 42066 w 1113642"/>
                <a:gd name="connsiteY150" fmla="*/ 210330 h 399996"/>
                <a:gd name="connsiteX151" fmla="*/ 42066 w 1113642"/>
                <a:gd name="connsiteY151" fmla="*/ 215496 h 399996"/>
                <a:gd name="connsiteX152" fmla="*/ 42066 w 1113642"/>
                <a:gd name="connsiteY152" fmla="*/ 215496 h 399996"/>
                <a:gd name="connsiteX153" fmla="*/ 29520 w 1113642"/>
                <a:gd name="connsiteY153" fmla="*/ 215496 h 399996"/>
                <a:gd name="connsiteX154" fmla="*/ 9594 w 1113642"/>
                <a:gd name="connsiteY154" fmla="*/ 215496 h 399996"/>
                <a:gd name="connsiteX155" fmla="*/ 738 w 1113642"/>
                <a:gd name="connsiteY155" fmla="*/ 206640 h 399996"/>
                <a:gd name="connsiteX156" fmla="*/ 9594 w 1113642"/>
                <a:gd name="connsiteY156" fmla="*/ 197784 h 399996"/>
                <a:gd name="connsiteX157" fmla="*/ 991134 w 1113642"/>
                <a:gd name="connsiteY157" fmla="*/ 138744 h 399996"/>
                <a:gd name="connsiteX158" fmla="*/ 957924 w 1113642"/>
                <a:gd name="connsiteY158" fmla="*/ 126936 h 399996"/>
                <a:gd name="connsiteX159" fmla="*/ 964566 w 1113642"/>
                <a:gd name="connsiteY159" fmla="*/ 120294 h 399996"/>
                <a:gd name="connsiteX160" fmla="*/ 957924 w 1113642"/>
                <a:gd name="connsiteY160" fmla="*/ 113652 h 399996"/>
                <a:gd name="connsiteX161" fmla="*/ 990396 w 1113642"/>
                <a:gd name="connsiteY161" fmla="*/ 101844 h 399996"/>
                <a:gd name="connsiteX162" fmla="*/ 1043532 w 1113642"/>
                <a:gd name="connsiteY162" fmla="*/ 120294 h 399996"/>
                <a:gd name="connsiteX163" fmla="*/ 954234 w 1113642"/>
                <a:gd name="connsiteY163" fmla="*/ 116604 h 399996"/>
                <a:gd name="connsiteX164" fmla="*/ 959400 w 1113642"/>
                <a:gd name="connsiteY164" fmla="*/ 121770 h 399996"/>
                <a:gd name="connsiteX165" fmla="*/ 954234 w 1113642"/>
                <a:gd name="connsiteY165" fmla="*/ 126936 h 399996"/>
                <a:gd name="connsiteX166" fmla="*/ 946116 w 1113642"/>
                <a:gd name="connsiteY166" fmla="*/ 126936 h 399996"/>
                <a:gd name="connsiteX167" fmla="*/ 946116 w 1113642"/>
                <a:gd name="connsiteY167" fmla="*/ 121770 h 399996"/>
                <a:gd name="connsiteX168" fmla="*/ 946116 w 1113642"/>
                <a:gd name="connsiteY168" fmla="*/ 116604 h 399996"/>
                <a:gd name="connsiteX169" fmla="*/ 946116 w 1113642"/>
                <a:gd name="connsiteY169" fmla="*/ 120294 h 399996"/>
                <a:gd name="connsiteX170" fmla="*/ 940212 w 1113642"/>
                <a:gd name="connsiteY170" fmla="*/ 125460 h 399996"/>
                <a:gd name="connsiteX171" fmla="*/ 940212 w 1113642"/>
                <a:gd name="connsiteY171" fmla="*/ 125460 h 399996"/>
                <a:gd name="connsiteX172" fmla="*/ 940212 w 1113642"/>
                <a:gd name="connsiteY172" fmla="*/ 120294 h 399996"/>
                <a:gd name="connsiteX173" fmla="*/ 940212 w 1113642"/>
                <a:gd name="connsiteY173" fmla="*/ 115128 h 399996"/>
                <a:gd name="connsiteX174" fmla="*/ 940212 w 1113642"/>
                <a:gd name="connsiteY174" fmla="*/ 115128 h 399996"/>
                <a:gd name="connsiteX175" fmla="*/ 946116 w 1113642"/>
                <a:gd name="connsiteY175" fmla="*/ 120294 h 399996"/>
                <a:gd name="connsiteX176" fmla="*/ 939474 w 1113642"/>
                <a:gd name="connsiteY176" fmla="*/ 120294 h 399996"/>
                <a:gd name="connsiteX177" fmla="*/ 934308 w 1113642"/>
                <a:gd name="connsiteY177" fmla="*/ 125460 h 399996"/>
                <a:gd name="connsiteX178" fmla="*/ 934308 w 1113642"/>
                <a:gd name="connsiteY178" fmla="*/ 125460 h 399996"/>
                <a:gd name="connsiteX179" fmla="*/ 934308 w 1113642"/>
                <a:gd name="connsiteY179" fmla="*/ 120294 h 399996"/>
                <a:gd name="connsiteX180" fmla="*/ 934308 w 1113642"/>
                <a:gd name="connsiteY180" fmla="*/ 115128 h 399996"/>
                <a:gd name="connsiteX181" fmla="*/ 934308 w 1113642"/>
                <a:gd name="connsiteY181" fmla="*/ 115128 h 399996"/>
                <a:gd name="connsiteX182" fmla="*/ 940935 w 1113642"/>
                <a:gd name="connsiteY182" fmla="*/ 120202 h 399996"/>
                <a:gd name="connsiteX183" fmla="*/ 940950 w 1113642"/>
                <a:gd name="connsiteY183" fmla="*/ 120294 h 399996"/>
                <a:gd name="connsiteX184" fmla="*/ 932832 w 1113642"/>
                <a:gd name="connsiteY184" fmla="*/ 120294 h 399996"/>
                <a:gd name="connsiteX185" fmla="*/ 927666 w 1113642"/>
                <a:gd name="connsiteY185" fmla="*/ 125460 h 399996"/>
                <a:gd name="connsiteX186" fmla="*/ 802944 w 1113642"/>
                <a:gd name="connsiteY186" fmla="*/ 125460 h 399996"/>
                <a:gd name="connsiteX187" fmla="*/ 792612 w 1113642"/>
                <a:gd name="connsiteY187" fmla="*/ 116604 h 399996"/>
                <a:gd name="connsiteX188" fmla="*/ 929142 w 1113642"/>
                <a:gd name="connsiteY188" fmla="*/ 116604 h 399996"/>
                <a:gd name="connsiteX189" fmla="*/ 934308 w 1113642"/>
                <a:gd name="connsiteY189" fmla="*/ 120294 h 399996"/>
                <a:gd name="connsiteX190" fmla="*/ 842058 w 1113642"/>
                <a:gd name="connsiteY190" fmla="*/ 171954 h 399996"/>
                <a:gd name="connsiteX191" fmla="*/ 874530 w 1113642"/>
                <a:gd name="connsiteY191" fmla="*/ 204426 h 399996"/>
                <a:gd name="connsiteX192" fmla="*/ 842058 w 1113642"/>
                <a:gd name="connsiteY192" fmla="*/ 238374 h 399996"/>
                <a:gd name="connsiteX193" fmla="*/ 615492 w 1113642"/>
                <a:gd name="connsiteY193" fmla="*/ 393354 h 399996"/>
                <a:gd name="connsiteX194" fmla="*/ 535788 w 1113642"/>
                <a:gd name="connsiteY194" fmla="*/ 339480 h 399996"/>
                <a:gd name="connsiteX195" fmla="*/ 592614 w 1113642"/>
                <a:gd name="connsiteY195" fmla="*/ 317340 h 399996"/>
                <a:gd name="connsiteX196" fmla="*/ 543906 w 1113642"/>
                <a:gd name="connsiteY196" fmla="*/ 286344 h 399996"/>
                <a:gd name="connsiteX197" fmla="*/ 571212 w 1113642"/>
                <a:gd name="connsiteY197" fmla="*/ 250920 h 399996"/>
                <a:gd name="connsiteX198" fmla="*/ 602208 w 1113642"/>
                <a:gd name="connsiteY198" fmla="*/ 204426 h 399996"/>
                <a:gd name="connsiteX199" fmla="*/ 581544 w 1113642"/>
                <a:gd name="connsiteY199" fmla="*/ 188928 h 399996"/>
                <a:gd name="connsiteX200" fmla="*/ 571212 w 1113642"/>
                <a:gd name="connsiteY200" fmla="*/ 126936 h 399996"/>
                <a:gd name="connsiteX201" fmla="*/ 546858 w 1113642"/>
                <a:gd name="connsiteY201" fmla="*/ 106272 h 399996"/>
                <a:gd name="connsiteX202" fmla="*/ 525456 w 1113642"/>
                <a:gd name="connsiteY202" fmla="*/ 77490 h 399996"/>
                <a:gd name="connsiteX203" fmla="*/ 547596 w 1113642"/>
                <a:gd name="connsiteY203" fmla="*/ 10332 h 399996"/>
                <a:gd name="connsiteX204" fmla="*/ 547596 w 1113642"/>
                <a:gd name="connsiteY204" fmla="*/ 10332 h 399996"/>
                <a:gd name="connsiteX205" fmla="*/ 843534 w 1113642"/>
                <a:gd name="connsiteY205" fmla="*/ 171954 h 399996"/>
                <a:gd name="connsiteX206" fmla="*/ 904050 w 1113642"/>
                <a:gd name="connsiteY206" fmla="*/ 166050 h 399996"/>
                <a:gd name="connsiteX207" fmla="*/ 910692 w 1113642"/>
                <a:gd name="connsiteY207" fmla="*/ 159408 h 399996"/>
                <a:gd name="connsiteX208" fmla="*/ 904050 w 1113642"/>
                <a:gd name="connsiteY208" fmla="*/ 152766 h 399996"/>
                <a:gd name="connsiteX209" fmla="*/ 937260 w 1113642"/>
                <a:gd name="connsiteY209" fmla="*/ 140958 h 399996"/>
                <a:gd name="connsiteX210" fmla="*/ 989658 w 1113642"/>
                <a:gd name="connsiteY210" fmla="*/ 159408 h 399996"/>
                <a:gd name="connsiteX211" fmla="*/ 937260 w 1113642"/>
                <a:gd name="connsiteY211" fmla="*/ 177858 h 399996"/>
                <a:gd name="connsiteX212" fmla="*/ 904050 w 1113642"/>
                <a:gd name="connsiteY212" fmla="*/ 154242 h 399996"/>
                <a:gd name="connsiteX213" fmla="*/ 909216 w 1113642"/>
                <a:gd name="connsiteY213" fmla="*/ 159408 h 399996"/>
                <a:gd name="connsiteX214" fmla="*/ 904050 w 1113642"/>
                <a:gd name="connsiteY214" fmla="*/ 164574 h 399996"/>
                <a:gd name="connsiteX215" fmla="*/ 896670 w 1113642"/>
                <a:gd name="connsiteY215" fmla="*/ 164574 h 399996"/>
                <a:gd name="connsiteX216" fmla="*/ 896670 w 1113642"/>
                <a:gd name="connsiteY216" fmla="*/ 159408 h 399996"/>
                <a:gd name="connsiteX217" fmla="*/ 896670 w 1113642"/>
                <a:gd name="connsiteY217" fmla="*/ 154242 h 399996"/>
                <a:gd name="connsiteX218" fmla="*/ 896670 w 1113642"/>
                <a:gd name="connsiteY218" fmla="*/ 159408 h 399996"/>
                <a:gd name="connsiteX219" fmla="*/ 890766 w 1113642"/>
                <a:gd name="connsiteY219" fmla="*/ 164574 h 399996"/>
                <a:gd name="connsiteX220" fmla="*/ 890766 w 1113642"/>
                <a:gd name="connsiteY220" fmla="*/ 164574 h 399996"/>
                <a:gd name="connsiteX221" fmla="*/ 890766 w 1113642"/>
                <a:gd name="connsiteY221" fmla="*/ 159408 h 399996"/>
                <a:gd name="connsiteX222" fmla="*/ 890766 w 1113642"/>
                <a:gd name="connsiteY222" fmla="*/ 154242 h 399996"/>
                <a:gd name="connsiteX223" fmla="*/ 890766 w 1113642"/>
                <a:gd name="connsiteY223" fmla="*/ 154242 h 399996"/>
                <a:gd name="connsiteX224" fmla="*/ 895194 w 1113642"/>
                <a:gd name="connsiteY224" fmla="*/ 159408 h 399996"/>
                <a:gd name="connsiteX225" fmla="*/ 890028 w 1113642"/>
                <a:gd name="connsiteY225" fmla="*/ 159408 h 399996"/>
                <a:gd name="connsiteX226" fmla="*/ 884862 w 1113642"/>
                <a:gd name="connsiteY226" fmla="*/ 164574 h 399996"/>
                <a:gd name="connsiteX227" fmla="*/ 884862 w 1113642"/>
                <a:gd name="connsiteY227" fmla="*/ 164574 h 399996"/>
                <a:gd name="connsiteX228" fmla="*/ 884862 w 1113642"/>
                <a:gd name="connsiteY228" fmla="*/ 154242 h 399996"/>
                <a:gd name="connsiteX229" fmla="*/ 884862 w 1113642"/>
                <a:gd name="connsiteY229" fmla="*/ 154242 h 399996"/>
                <a:gd name="connsiteX230" fmla="*/ 888552 w 1113642"/>
                <a:gd name="connsiteY230" fmla="*/ 159408 h 399996"/>
                <a:gd name="connsiteX231" fmla="*/ 883386 w 1113642"/>
                <a:gd name="connsiteY231" fmla="*/ 159408 h 399996"/>
                <a:gd name="connsiteX232" fmla="*/ 878220 w 1113642"/>
                <a:gd name="connsiteY232" fmla="*/ 164574 h 399996"/>
                <a:gd name="connsiteX233" fmla="*/ 842058 w 1113642"/>
                <a:gd name="connsiteY233" fmla="*/ 164574 h 399996"/>
                <a:gd name="connsiteX234" fmla="*/ 831726 w 1113642"/>
                <a:gd name="connsiteY234" fmla="*/ 154242 h 399996"/>
                <a:gd name="connsiteX235" fmla="*/ 878220 w 1113642"/>
                <a:gd name="connsiteY235" fmla="*/ 154242 h 399996"/>
                <a:gd name="connsiteX236" fmla="*/ 881910 w 1113642"/>
                <a:gd name="connsiteY236" fmla="*/ 159408 h 399996"/>
                <a:gd name="connsiteX237" fmla="*/ 1104786 w 1113642"/>
                <a:gd name="connsiteY237" fmla="*/ 196308 h 399996"/>
                <a:gd name="connsiteX238" fmla="*/ 1113642 w 1113642"/>
                <a:gd name="connsiteY238" fmla="*/ 205164 h 399996"/>
                <a:gd name="connsiteX239" fmla="*/ 1104786 w 1113642"/>
                <a:gd name="connsiteY239" fmla="*/ 214020 h 399996"/>
                <a:gd name="connsiteX240" fmla="*/ 1077480 w 1113642"/>
                <a:gd name="connsiteY240" fmla="*/ 214020 h 399996"/>
                <a:gd name="connsiteX241" fmla="*/ 1041318 w 1113642"/>
                <a:gd name="connsiteY241" fmla="*/ 203688 h 399996"/>
                <a:gd name="connsiteX242" fmla="*/ 1034676 w 1113642"/>
                <a:gd name="connsiteY242" fmla="*/ 203688 h 399996"/>
                <a:gd name="connsiteX243" fmla="*/ 1034676 w 1113642"/>
                <a:gd name="connsiteY243" fmla="*/ 198522 h 399996"/>
                <a:gd name="connsiteX244" fmla="*/ 1034676 w 1113642"/>
                <a:gd name="connsiteY244" fmla="*/ 198522 h 399996"/>
                <a:gd name="connsiteX245" fmla="*/ 1034676 w 1113642"/>
                <a:gd name="connsiteY245" fmla="*/ 198522 h 399996"/>
                <a:gd name="connsiteX246" fmla="*/ 1008846 w 1113642"/>
                <a:gd name="connsiteY246" fmla="*/ 216234 h 399996"/>
                <a:gd name="connsiteX247" fmla="*/ 872316 w 1113642"/>
                <a:gd name="connsiteY247" fmla="*/ 216234 h 399996"/>
                <a:gd name="connsiteX248" fmla="*/ 881172 w 1113642"/>
                <a:gd name="connsiteY248" fmla="*/ 206640 h 399996"/>
                <a:gd name="connsiteX249" fmla="*/ 872316 w 1113642"/>
                <a:gd name="connsiteY249" fmla="*/ 196308 h 399996"/>
                <a:gd name="connsiteX250" fmla="*/ 1104048 w 1113642"/>
                <a:gd name="connsiteY250" fmla="*/ 196308 h 399996"/>
                <a:gd name="connsiteX251" fmla="*/ 522504 w 1113642"/>
                <a:gd name="connsiteY251" fmla="*/ 222876 h 399996"/>
                <a:gd name="connsiteX252" fmla="*/ 522504 w 1113642"/>
                <a:gd name="connsiteY252" fmla="*/ 275274 h 399996"/>
                <a:gd name="connsiteX253" fmla="*/ 503316 w 1113642"/>
                <a:gd name="connsiteY253" fmla="*/ 275274 h 399996"/>
                <a:gd name="connsiteX254" fmla="*/ 503316 w 1113642"/>
                <a:gd name="connsiteY254" fmla="*/ 222876 h 399996"/>
                <a:gd name="connsiteX255" fmla="*/ 490770 w 1113642"/>
                <a:gd name="connsiteY255" fmla="*/ 222876 h 399996"/>
                <a:gd name="connsiteX256" fmla="*/ 490770 w 1113642"/>
                <a:gd name="connsiteY256" fmla="*/ 275274 h 399996"/>
                <a:gd name="connsiteX257" fmla="*/ 471582 w 1113642"/>
                <a:gd name="connsiteY257" fmla="*/ 275274 h 399996"/>
                <a:gd name="connsiteX258" fmla="*/ 471582 w 1113642"/>
                <a:gd name="connsiteY258" fmla="*/ 222876 h 399996"/>
                <a:gd name="connsiteX259" fmla="*/ 459036 w 1113642"/>
                <a:gd name="connsiteY259" fmla="*/ 222876 h 399996"/>
                <a:gd name="connsiteX260" fmla="*/ 459036 w 1113642"/>
                <a:gd name="connsiteY260" fmla="*/ 275274 h 399996"/>
                <a:gd name="connsiteX261" fmla="*/ 439848 w 1113642"/>
                <a:gd name="connsiteY261" fmla="*/ 275274 h 399996"/>
                <a:gd name="connsiteX262" fmla="*/ 439848 w 1113642"/>
                <a:gd name="connsiteY262" fmla="*/ 222876 h 399996"/>
                <a:gd name="connsiteX263" fmla="*/ 427302 w 1113642"/>
                <a:gd name="connsiteY263" fmla="*/ 222876 h 399996"/>
                <a:gd name="connsiteX264" fmla="*/ 427302 w 1113642"/>
                <a:gd name="connsiteY264" fmla="*/ 275274 h 399996"/>
                <a:gd name="connsiteX265" fmla="*/ 408114 w 1113642"/>
                <a:gd name="connsiteY265" fmla="*/ 275274 h 399996"/>
                <a:gd name="connsiteX266" fmla="*/ 408114 w 1113642"/>
                <a:gd name="connsiteY266" fmla="*/ 222876 h 399996"/>
                <a:gd name="connsiteX267" fmla="*/ 395568 w 1113642"/>
                <a:gd name="connsiteY267" fmla="*/ 222876 h 399996"/>
                <a:gd name="connsiteX268" fmla="*/ 395568 w 1113642"/>
                <a:gd name="connsiteY268" fmla="*/ 275274 h 399996"/>
                <a:gd name="connsiteX269" fmla="*/ 376380 w 1113642"/>
                <a:gd name="connsiteY269" fmla="*/ 275274 h 399996"/>
                <a:gd name="connsiteX270" fmla="*/ 376380 w 1113642"/>
                <a:gd name="connsiteY270" fmla="*/ 222876 h 399996"/>
                <a:gd name="connsiteX271" fmla="*/ 363834 w 1113642"/>
                <a:gd name="connsiteY271" fmla="*/ 222876 h 399996"/>
                <a:gd name="connsiteX272" fmla="*/ 363834 w 1113642"/>
                <a:gd name="connsiteY272" fmla="*/ 275274 h 399996"/>
                <a:gd name="connsiteX273" fmla="*/ 344646 w 1113642"/>
                <a:gd name="connsiteY273" fmla="*/ 275274 h 399996"/>
                <a:gd name="connsiteX274" fmla="*/ 344646 w 1113642"/>
                <a:gd name="connsiteY274" fmla="*/ 222876 h 399996"/>
                <a:gd name="connsiteX275" fmla="*/ 344646 w 1113642"/>
                <a:gd name="connsiteY275" fmla="*/ 135792 h 399996"/>
                <a:gd name="connsiteX276" fmla="*/ 360882 w 1113642"/>
                <a:gd name="connsiteY276" fmla="*/ 135792 h 399996"/>
                <a:gd name="connsiteX277" fmla="*/ 360882 w 1113642"/>
                <a:gd name="connsiteY277" fmla="*/ 190404 h 399996"/>
                <a:gd name="connsiteX278" fmla="*/ 344646 w 1113642"/>
                <a:gd name="connsiteY278" fmla="*/ 190404 h 399996"/>
                <a:gd name="connsiteX279" fmla="*/ 519552 w 1113642"/>
                <a:gd name="connsiteY279" fmla="*/ 187452 h 399996"/>
                <a:gd name="connsiteX280" fmla="*/ 503316 w 1113642"/>
                <a:gd name="connsiteY280" fmla="*/ 187452 h 399996"/>
                <a:gd name="connsiteX281" fmla="*/ 503316 w 1113642"/>
                <a:gd name="connsiteY281" fmla="*/ 143172 h 399996"/>
                <a:gd name="connsiteX282" fmla="*/ 503316 w 1113642"/>
                <a:gd name="connsiteY282" fmla="*/ 143172 h 399996"/>
                <a:gd name="connsiteX283" fmla="*/ 503316 w 1113642"/>
                <a:gd name="connsiteY283" fmla="*/ 143172 h 399996"/>
                <a:gd name="connsiteX284" fmla="*/ 503316 w 1113642"/>
                <a:gd name="connsiteY284" fmla="*/ 143172 h 399996"/>
                <a:gd name="connsiteX285" fmla="*/ 503316 w 1113642"/>
                <a:gd name="connsiteY285" fmla="*/ 135054 h 399996"/>
                <a:gd name="connsiteX286" fmla="*/ 518814 w 1113642"/>
                <a:gd name="connsiteY286" fmla="*/ 135054 h 399996"/>
                <a:gd name="connsiteX287" fmla="*/ 376380 w 1113642"/>
                <a:gd name="connsiteY287" fmla="*/ 135792 h 399996"/>
                <a:gd name="connsiteX288" fmla="*/ 392616 w 1113642"/>
                <a:gd name="connsiteY288" fmla="*/ 135792 h 399996"/>
                <a:gd name="connsiteX289" fmla="*/ 392616 w 1113642"/>
                <a:gd name="connsiteY289" fmla="*/ 190404 h 399996"/>
                <a:gd name="connsiteX290" fmla="*/ 376380 w 1113642"/>
                <a:gd name="connsiteY290" fmla="*/ 190404 h 399996"/>
                <a:gd name="connsiteX291" fmla="*/ 429516 w 1113642"/>
                <a:gd name="connsiteY291" fmla="*/ 52398 h 399996"/>
                <a:gd name="connsiteX292" fmla="*/ 442800 w 1113642"/>
                <a:gd name="connsiteY292" fmla="*/ 42804 h 399996"/>
                <a:gd name="connsiteX293" fmla="*/ 442800 w 1113642"/>
                <a:gd name="connsiteY293" fmla="*/ 48708 h 399996"/>
                <a:gd name="connsiteX294" fmla="*/ 448704 w 1113642"/>
                <a:gd name="connsiteY294" fmla="*/ 48708 h 399996"/>
                <a:gd name="connsiteX295" fmla="*/ 454608 w 1113642"/>
                <a:gd name="connsiteY295" fmla="*/ 48708 h 399996"/>
                <a:gd name="connsiteX296" fmla="*/ 499626 w 1113642"/>
                <a:gd name="connsiteY296" fmla="*/ 64944 h 399996"/>
                <a:gd name="connsiteX297" fmla="*/ 517338 w 1113642"/>
                <a:gd name="connsiteY297" fmla="*/ 98154 h 399996"/>
                <a:gd name="connsiteX298" fmla="*/ 517338 w 1113642"/>
                <a:gd name="connsiteY298" fmla="*/ 98154 h 399996"/>
                <a:gd name="connsiteX299" fmla="*/ 495198 w 1113642"/>
                <a:gd name="connsiteY299" fmla="*/ 90036 h 399996"/>
                <a:gd name="connsiteX300" fmla="*/ 495198 w 1113642"/>
                <a:gd name="connsiteY300" fmla="*/ 90036 h 399996"/>
                <a:gd name="connsiteX301" fmla="*/ 511434 w 1113642"/>
                <a:gd name="connsiteY301" fmla="*/ 115866 h 399996"/>
                <a:gd name="connsiteX302" fmla="*/ 511434 w 1113642"/>
                <a:gd name="connsiteY302" fmla="*/ 125460 h 399996"/>
                <a:gd name="connsiteX303" fmla="*/ 506268 w 1113642"/>
                <a:gd name="connsiteY303" fmla="*/ 125460 h 399996"/>
                <a:gd name="connsiteX304" fmla="*/ 501102 w 1113642"/>
                <a:gd name="connsiteY304" fmla="*/ 125460 h 399996"/>
                <a:gd name="connsiteX305" fmla="*/ 501102 w 1113642"/>
                <a:gd name="connsiteY305" fmla="*/ 125460 h 399996"/>
                <a:gd name="connsiteX306" fmla="*/ 501102 w 1113642"/>
                <a:gd name="connsiteY306" fmla="*/ 134316 h 399996"/>
                <a:gd name="connsiteX307" fmla="*/ 501102 w 1113642"/>
                <a:gd name="connsiteY307" fmla="*/ 142434 h 399996"/>
                <a:gd name="connsiteX308" fmla="*/ 501102 w 1113642"/>
                <a:gd name="connsiteY308" fmla="*/ 142434 h 399996"/>
                <a:gd name="connsiteX309" fmla="*/ 501102 w 1113642"/>
                <a:gd name="connsiteY309" fmla="*/ 142434 h 399996"/>
                <a:gd name="connsiteX310" fmla="*/ 490770 w 1113642"/>
                <a:gd name="connsiteY310" fmla="*/ 136530 h 399996"/>
                <a:gd name="connsiteX311" fmla="*/ 490770 w 1113642"/>
                <a:gd name="connsiteY311" fmla="*/ 136530 h 399996"/>
                <a:gd name="connsiteX312" fmla="*/ 490770 w 1113642"/>
                <a:gd name="connsiteY312" fmla="*/ 154980 h 399996"/>
                <a:gd name="connsiteX313" fmla="*/ 490770 w 1113642"/>
                <a:gd name="connsiteY313" fmla="*/ 171216 h 399996"/>
                <a:gd name="connsiteX314" fmla="*/ 457560 w 1113642"/>
                <a:gd name="connsiteY314" fmla="*/ 150552 h 399996"/>
                <a:gd name="connsiteX315" fmla="*/ 457560 w 1113642"/>
                <a:gd name="connsiteY315" fmla="*/ 157194 h 399996"/>
                <a:gd name="connsiteX316" fmla="*/ 457560 w 1113642"/>
                <a:gd name="connsiteY316" fmla="*/ 157194 h 399996"/>
                <a:gd name="connsiteX317" fmla="*/ 457560 w 1113642"/>
                <a:gd name="connsiteY317" fmla="*/ 157194 h 399996"/>
                <a:gd name="connsiteX318" fmla="*/ 437634 w 1113642"/>
                <a:gd name="connsiteY318" fmla="*/ 138006 h 399996"/>
                <a:gd name="connsiteX319" fmla="*/ 437634 w 1113642"/>
                <a:gd name="connsiteY319" fmla="*/ 138006 h 399996"/>
                <a:gd name="connsiteX320" fmla="*/ 429516 w 1113642"/>
                <a:gd name="connsiteY320" fmla="*/ 138006 h 399996"/>
                <a:gd name="connsiteX321" fmla="*/ 429516 w 1113642"/>
                <a:gd name="connsiteY321" fmla="*/ 146862 h 399996"/>
                <a:gd name="connsiteX322" fmla="*/ 429516 w 1113642"/>
                <a:gd name="connsiteY322" fmla="*/ 146862 h 399996"/>
                <a:gd name="connsiteX323" fmla="*/ 412542 w 1113642"/>
                <a:gd name="connsiteY323" fmla="*/ 126198 h 399996"/>
                <a:gd name="connsiteX324" fmla="*/ 412542 w 1113642"/>
                <a:gd name="connsiteY324" fmla="*/ 121770 h 399996"/>
                <a:gd name="connsiteX325" fmla="*/ 412542 w 1113642"/>
                <a:gd name="connsiteY325" fmla="*/ 121770 h 399996"/>
                <a:gd name="connsiteX326" fmla="*/ 408852 w 1113642"/>
                <a:gd name="connsiteY326" fmla="*/ 126198 h 399996"/>
                <a:gd name="connsiteX327" fmla="*/ 408852 w 1113642"/>
                <a:gd name="connsiteY327" fmla="*/ 130626 h 399996"/>
                <a:gd name="connsiteX328" fmla="*/ 408852 w 1113642"/>
                <a:gd name="connsiteY328" fmla="*/ 130626 h 399996"/>
                <a:gd name="connsiteX329" fmla="*/ 408852 w 1113642"/>
                <a:gd name="connsiteY329" fmla="*/ 103320 h 399996"/>
                <a:gd name="connsiteX330" fmla="*/ 408852 w 1113642"/>
                <a:gd name="connsiteY330" fmla="*/ 103320 h 399996"/>
                <a:gd name="connsiteX331" fmla="*/ 408852 w 1113642"/>
                <a:gd name="connsiteY331" fmla="*/ 103320 h 399996"/>
                <a:gd name="connsiteX332" fmla="*/ 401472 w 1113642"/>
                <a:gd name="connsiteY332" fmla="*/ 109962 h 399996"/>
                <a:gd name="connsiteX333" fmla="*/ 401472 w 1113642"/>
                <a:gd name="connsiteY333" fmla="*/ 109962 h 399996"/>
                <a:gd name="connsiteX334" fmla="*/ 429516 w 1113642"/>
                <a:gd name="connsiteY334" fmla="*/ 52398 h 399996"/>
                <a:gd name="connsiteX335" fmla="*/ 515862 w 1113642"/>
                <a:gd name="connsiteY335" fmla="*/ 104058 h 399996"/>
                <a:gd name="connsiteX336" fmla="*/ 515862 w 1113642"/>
                <a:gd name="connsiteY336" fmla="*/ 104058 h 399996"/>
                <a:gd name="connsiteX337" fmla="*/ 495198 w 1113642"/>
                <a:gd name="connsiteY337" fmla="*/ 96678 h 399996"/>
                <a:gd name="connsiteX338" fmla="*/ 495198 w 1113642"/>
                <a:gd name="connsiteY338" fmla="*/ 96678 h 399996"/>
                <a:gd name="connsiteX339" fmla="*/ 509958 w 1113642"/>
                <a:gd name="connsiteY339" fmla="*/ 132102 h 399996"/>
                <a:gd name="connsiteX340" fmla="*/ 509958 w 1113642"/>
                <a:gd name="connsiteY340" fmla="*/ 132102 h 399996"/>
                <a:gd name="connsiteX341" fmla="*/ 492984 w 1113642"/>
                <a:gd name="connsiteY341" fmla="*/ 139482 h 399996"/>
                <a:gd name="connsiteX342" fmla="*/ 492984 w 1113642"/>
                <a:gd name="connsiteY342" fmla="*/ 139482 h 399996"/>
                <a:gd name="connsiteX343" fmla="*/ 492984 w 1113642"/>
                <a:gd name="connsiteY343" fmla="*/ 139482 h 399996"/>
                <a:gd name="connsiteX344" fmla="*/ 409590 w 1113642"/>
                <a:gd name="connsiteY344" fmla="*/ 123246 h 399996"/>
                <a:gd name="connsiteX345" fmla="*/ 409590 w 1113642"/>
                <a:gd name="connsiteY345" fmla="*/ 123246 h 399996"/>
                <a:gd name="connsiteX346" fmla="*/ 409590 w 1113642"/>
                <a:gd name="connsiteY346" fmla="*/ 123246 h 399996"/>
                <a:gd name="connsiteX347" fmla="*/ 429516 w 1113642"/>
                <a:gd name="connsiteY347" fmla="*/ 148338 h 399996"/>
                <a:gd name="connsiteX348" fmla="*/ 425826 w 1113642"/>
                <a:gd name="connsiteY348" fmla="*/ 143910 h 399996"/>
                <a:gd name="connsiteX349" fmla="*/ 430254 w 1113642"/>
                <a:gd name="connsiteY349" fmla="*/ 143910 h 399996"/>
                <a:gd name="connsiteX350" fmla="*/ 429516 w 1113642"/>
                <a:gd name="connsiteY350" fmla="*/ 139482 h 399996"/>
                <a:gd name="connsiteX351" fmla="*/ 429516 w 1113642"/>
                <a:gd name="connsiteY351" fmla="*/ 139482 h 399996"/>
                <a:gd name="connsiteX352" fmla="*/ 429516 w 1113642"/>
                <a:gd name="connsiteY352" fmla="*/ 139482 h 399996"/>
                <a:gd name="connsiteX353" fmla="*/ 405162 w 1113642"/>
                <a:gd name="connsiteY353" fmla="*/ 101844 h 399996"/>
                <a:gd name="connsiteX354" fmla="*/ 405162 w 1113642"/>
                <a:gd name="connsiteY354" fmla="*/ 101844 h 399996"/>
                <a:gd name="connsiteX355" fmla="*/ 405162 w 1113642"/>
                <a:gd name="connsiteY355" fmla="*/ 135792 h 399996"/>
                <a:gd name="connsiteX356" fmla="*/ 414018 w 1113642"/>
                <a:gd name="connsiteY356" fmla="*/ 135792 h 399996"/>
                <a:gd name="connsiteX357" fmla="*/ 421398 w 1113642"/>
                <a:gd name="connsiteY357" fmla="*/ 143172 h 399996"/>
                <a:gd name="connsiteX358" fmla="*/ 421398 w 1113642"/>
                <a:gd name="connsiteY358" fmla="*/ 190404 h 399996"/>
                <a:gd name="connsiteX359" fmla="*/ 408114 w 1113642"/>
                <a:gd name="connsiteY359" fmla="*/ 190404 h 399996"/>
                <a:gd name="connsiteX360" fmla="*/ 436896 w 1113642"/>
                <a:gd name="connsiteY360" fmla="*/ 149814 h 399996"/>
                <a:gd name="connsiteX361" fmla="*/ 449442 w 1113642"/>
                <a:gd name="connsiteY361" fmla="*/ 159408 h 399996"/>
                <a:gd name="connsiteX362" fmla="*/ 449442 w 1113642"/>
                <a:gd name="connsiteY362" fmla="*/ 159408 h 399996"/>
                <a:gd name="connsiteX363" fmla="*/ 449442 w 1113642"/>
                <a:gd name="connsiteY363" fmla="*/ 152028 h 399996"/>
                <a:gd name="connsiteX364" fmla="*/ 449442 w 1113642"/>
                <a:gd name="connsiteY364" fmla="*/ 152028 h 399996"/>
                <a:gd name="connsiteX365" fmla="*/ 449442 w 1113642"/>
                <a:gd name="connsiteY365" fmla="*/ 190404 h 399996"/>
                <a:gd name="connsiteX366" fmla="*/ 439848 w 1113642"/>
                <a:gd name="connsiteY366" fmla="*/ 190404 h 399996"/>
                <a:gd name="connsiteX367" fmla="*/ 468630 w 1113642"/>
                <a:gd name="connsiteY367" fmla="*/ 166050 h 399996"/>
                <a:gd name="connsiteX368" fmla="*/ 484866 w 1113642"/>
                <a:gd name="connsiteY368" fmla="*/ 171954 h 399996"/>
                <a:gd name="connsiteX369" fmla="*/ 484866 w 1113642"/>
                <a:gd name="connsiteY369" fmla="*/ 190404 h 399996"/>
                <a:gd name="connsiteX370" fmla="*/ 471582 w 1113642"/>
                <a:gd name="connsiteY370" fmla="*/ 190404 h 399996"/>
                <a:gd name="connsiteX371" fmla="*/ 443538 w 1113642"/>
                <a:gd name="connsiteY371" fmla="*/ 42804 h 399996"/>
                <a:gd name="connsiteX372" fmla="*/ 443538 w 1113642"/>
                <a:gd name="connsiteY372" fmla="*/ 42804 h 399996"/>
                <a:gd name="connsiteX373" fmla="*/ 396306 w 1113642"/>
                <a:gd name="connsiteY373" fmla="*/ 106272 h 399996"/>
                <a:gd name="connsiteX374" fmla="*/ 396306 w 1113642"/>
                <a:gd name="connsiteY374" fmla="*/ 106272 h 399996"/>
                <a:gd name="connsiteX375" fmla="*/ 400734 w 1113642"/>
                <a:gd name="connsiteY375" fmla="*/ 92250 h 399996"/>
                <a:gd name="connsiteX376" fmla="*/ 396306 w 1113642"/>
                <a:gd name="connsiteY376" fmla="*/ 108486 h 399996"/>
                <a:gd name="connsiteX377" fmla="*/ 301104 w 1113642"/>
                <a:gd name="connsiteY377" fmla="*/ 123246 h 399996"/>
                <a:gd name="connsiteX378" fmla="*/ 153504 w 1113642"/>
                <a:gd name="connsiteY378" fmla="*/ 123246 h 399996"/>
                <a:gd name="connsiteX379" fmla="*/ 148338 w 1113642"/>
                <a:gd name="connsiteY379" fmla="*/ 118080 h 399996"/>
                <a:gd name="connsiteX380" fmla="*/ 153504 w 1113642"/>
                <a:gd name="connsiteY380" fmla="*/ 112914 h 399996"/>
                <a:gd name="connsiteX381" fmla="*/ 312912 w 1113642"/>
                <a:gd name="connsiteY381" fmla="*/ 112914 h 399996"/>
                <a:gd name="connsiteX382" fmla="*/ 301104 w 1113642"/>
                <a:gd name="connsiteY382" fmla="*/ 125460 h 399996"/>
                <a:gd name="connsiteX383" fmla="*/ 260514 w 1113642"/>
                <a:gd name="connsiteY383" fmla="*/ 162360 h 399996"/>
                <a:gd name="connsiteX384" fmla="*/ 98892 w 1113642"/>
                <a:gd name="connsiteY384" fmla="*/ 162360 h 399996"/>
                <a:gd name="connsiteX385" fmla="*/ 93726 w 1113642"/>
                <a:gd name="connsiteY385" fmla="*/ 157194 h 399996"/>
                <a:gd name="connsiteX386" fmla="*/ 98892 w 1113642"/>
                <a:gd name="connsiteY386" fmla="*/ 152028 h 399996"/>
                <a:gd name="connsiteX387" fmla="*/ 271584 w 1113642"/>
                <a:gd name="connsiteY387" fmla="*/ 152028 h 399996"/>
                <a:gd name="connsiteX388" fmla="*/ 60516 w 1113642"/>
                <a:gd name="connsiteY388" fmla="*/ 315864 h 399996"/>
                <a:gd name="connsiteX389" fmla="*/ 47970 w 1113642"/>
                <a:gd name="connsiteY389" fmla="*/ 298890 h 399996"/>
                <a:gd name="connsiteX390" fmla="*/ 38376 w 1113642"/>
                <a:gd name="connsiteY390" fmla="*/ 284130 h 399996"/>
                <a:gd name="connsiteX391" fmla="*/ 38376 w 1113642"/>
                <a:gd name="connsiteY391" fmla="*/ 284130 h 399996"/>
                <a:gd name="connsiteX392" fmla="*/ 38376 w 1113642"/>
                <a:gd name="connsiteY392" fmla="*/ 289296 h 399996"/>
                <a:gd name="connsiteX393" fmla="*/ 38376 w 1113642"/>
                <a:gd name="connsiteY393" fmla="*/ 289296 h 399996"/>
                <a:gd name="connsiteX394" fmla="*/ 38376 w 1113642"/>
                <a:gd name="connsiteY394" fmla="*/ 284130 h 399996"/>
                <a:gd name="connsiteX395" fmla="*/ 38376 w 1113642"/>
                <a:gd name="connsiteY395" fmla="*/ 269370 h 399996"/>
                <a:gd name="connsiteX396" fmla="*/ 38376 w 1113642"/>
                <a:gd name="connsiteY396" fmla="*/ 264204 h 399996"/>
                <a:gd name="connsiteX397" fmla="*/ 38376 w 1113642"/>
                <a:gd name="connsiteY397" fmla="*/ 264204 h 399996"/>
                <a:gd name="connsiteX398" fmla="*/ 38376 w 1113642"/>
                <a:gd name="connsiteY398" fmla="*/ 264204 h 399996"/>
                <a:gd name="connsiteX399" fmla="*/ 38376 w 1113642"/>
                <a:gd name="connsiteY399" fmla="*/ 264204 h 399996"/>
                <a:gd name="connsiteX400" fmla="*/ 38376 w 1113642"/>
                <a:gd name="connsiteY400" fmla="*/ 255348 h 399996"/>
                <a:gd name="connsiteX401" fmla="*/ 38376 w 1113642"/>
                <a:gd name="connsiteY401" fmla="*/ 243540 h 399996"/>
                <a:gd name="connsiteX402" fmla="*/ 38376 w 1113642"/>
                <a:gd name="connsiteY402" fmla="*/ 243540 h 399996"/>
                <a:gd name="connsiteX403" fmla="*/ 38376 w 1113642"/>
                <a:gd name="connsiteY403" fmla="*/ 243540 h 399996"/>
                <a:gd name="connsiteX404" fmla="*/ 34686 w 1113642"/>
                <a:gd name="connsiteY404" fmla="*/ 243540 h 399996"/>
                <a:gd name="connsiteX405" fmla="*/ 34686 w 1113642"/>
                <a:gd name="connsiteY405" fmla="*/ 243540 h 399996"/>
                <a:gd name="connsiteX406" fmla="*/ 70848 w 1113642"/>
                <a:gd name="connsiteY406" fmla="*/ 199998 h 399996"/>
                <a:gd name="connsiteX407" fmla="*/ 70848 w 1113642"/>
                <a:gd name="connsiteY407" fmla="*/ 199998 h 399996"/>
                <a:gd name="connsiteX408" fmla="*/ 70848 w 1113642"/>
                <a:gd name="connsiteY408" fmla="*/ 192618 h 399996"/>
                <a:gd name="connsiteX409" fmla="*/ 78966 w 1113642"/>
                <a:gd name="connsiteY409" fmla="*/ 192618 h 399996"/>
                <a:gd name="connsiteX410" fmla="*/ 78966 w 1113642"/>
                <a:gd name="connsiteY410" fmla="*/ 186714 h 399996"/>
                <a:gd name="connsiteX411" fmla="*/ 93726 w 1113642"/>
                <a:gd name="connsiteY411" fmla="*/ 186714 h 399996"/>
                <a:gd name="connsiteX412" fmla="*/ 104796 w 1113642"/>
                <a:gd name="connsiteY412" fmla="*/ 186714 h 399996"/>
                <a:gd name="connsiteX413" fmla="*/ 112176 w 1113642"/>
                <a:gd name="connsiteY413" fmla="*/ 186714 h 399996"/>
                <a:gd name="connsiteX414" fmla="*/ 135054 w 1113642"/>
                <a:gd name="connsiteY414" fmla="*/ 186714 h 399996"/>
                <a:gd name="connsiteX415" fmla="*/ 141696 w 1113642"/>
                <a:gd name="connsiteY415" fmla="*/ 211068 h 399996"/>
                <a:gd name="connsiteX416" fmla="*/ 141696 w 1113642"/>
                <a:gd name="connsiteY416" fmla="*/ 216972 h 399996"/>
                <a:gd name="connsiteX417" fmla="*/ 141696 w 1113642"/>
                <a:gd name="connsiteY417" fmla="*/ 216972 h 399996"/>
                <a:gd name="connsiteX418" fmla="*/ 141696 w 1113642"/>
                <a:gd name="connsiteY418" fmla="*/ 211806 h 399996"/>
                <a:gd name="connsiteX419" fmla="*/ 141696 w 1113642"/>
                <a:gd name="connsiteY419" fmla="*/ 211806 h 399996"/>
                <a:gd name="connsiteX420" fmla="*/ 141696 w 1113642"/>
                <a:gd name="connsiteY420" fmla="*/ 216972 h 399996"/>
                <a:gd name="connsiteX421" fmla="*/ 141696 w 1113642"/>
                <a:gd name="connsiteY421" fmla="*/ 247230 h 399996"/>
                <a:gd name="connsiteX422" fmla="*/ 141696 w 1113642"/>
                <a:gd name="connsiteY422" fmla="*/ 257562 h 399996"/>
                <a:gd name="connsiteX423" fmla="*/ 141696 w 1113642"/>
                <a:gd name="connsiteY423" fmla="*/ 257562 h 399996"/>
                <a:gd name="connsiteX424" fmla="*/ 141696 w 1113642"/>
                <a:gd name="connsiteY424" fmla="*/ 257562 h 399996"/>
                <a:gd name="connsiteX425" fmla="*/ 141696 w 1113642"/>
                <a:gd name="connsiteY425" fmla="*/ 257562 h 399996"/>
                <a:gd name="connsiteX426" fmla="*/ 137268 w 1113642"/>
                <a:gd name="connsiteY426" fmla="*/ 267156 h 399996"/>
                <a:gd name="connsiteX427" fmla="*/ 137268 w 1113642"/>
                <a:gd name="connsiteY427" fmla="*/ 277488 h 399996"/>
                <a:gd name="connsiteX428" fmla="*/ 137268 w 1113642"/>
                <a:gd name="connsiteY428" fmla="*/ 277488 h 399996"/>
                <a:gd name="connsiteX429" fmla="*/ 137268 w 1113642"/>
                <a:gd name="connsiteY429" fmla="*/ 277488 h 399996"/>
                <a:gd name="connsiteX430" fmla="*/ 137268 w 1113642"/>
                <a:gd name="connsiteY430" fmla="*/ 277488 h 399996"/>
                <a:gd name="connsiteX431" fmla="*/ 126198 w 1113642"/>
                <a:gd name="connsiteY431" fmla="*/ 286344 h 399996"/>
                <a:gd name="connsiteX432" fmla="*/ 114390 w 1113642"/>
                <a:gd name="connsiteY432" fmla="*/ 298152 h 399996"/>
                <a:gd name="connsiteX433" fmla="*/ 114390 w 1113642"/>
                <a:gd name="connsiteY433" fmla="*/ 298152 h 399996"/>
                <a:gd name="connsiteX434" fmla="*/ 109224 w 1113642"/>
                <a:gd name="connsiteY434" fmla="*/ 298152 h 399996"/>
                <a:gd name="connsiteX435" fmla="*/ 60516 w 1113642"/>
                <a:gd name="connsiteY435" fmla="*/ 309960 h 399996"/>
                <a:gd name="connsiteX436" fmla="*/ 60516 w 1113642"/>
                <a:gd name="connsiteY436" fmla="*/ 315864 h 399996"/>
                <a:gd name="connsiteX437" fmla="*/ 1098882 w 1113642"/>
                <a:gd name="connsiteY437" fmla="*/ 247968 h 399996"/>
                <a:gd name="connsiteX438" fmla="*/ 1098882 w 1113642"/>
                <a:gd name="connsiteY438" fmla="*/ 247968 h 399996"/>
                <a:gd name="connsiteX439" fmla="*/ 1095192 w 1113642"/>
                <a:gd name="connsiteY439" fmla="*/ 247968 h 399996"/>
                <a:gd name="connsiteX440" fmla="*/ 1095192 w 1113642"/>
                <a:gd name="connsiteY440" fmla="*/ 264204 h 399996"/>
                <a:gd name="connsiteX441" fmla="*/ 1093716 w 1113642"/>
                <a:gd name="connsiteY441" fmla="*/ 264204 h 399996"/>
                <a:gd name="connsiteX442" fmla="*/ 1093716 w 1113642"/>
                <a:gd name="connsiteY442" fmla="*/ 264204 h 399996"/>
                <a:gd name="connsiteX443" fmla="*/ 1093716 w 1113642"/>
                <a:gd name="connsiteY443" fmla="*/ 259776 h 399996"/>
                <a:gd name="connsiteX444" fmla="*/ 1093716 w 1113642"/>
                <a:gd name="connsiteY444" fmla="*/ 259776 h 399996"/>
                <a:gd name="connsiteX445" fmla="*/ 1093716 w 1113642"/>
                <a:gd name="connsiteY445" fmla="*/ 259776 h 399996"/>
                <a:gd name="connsiteX446" fmla="*/ 1093716 w 1113642"/>
                <a:gd name="connsiteY446" fmla="*/ 264204 h 399996"/>
                <a:gd name="connsiteX447" fmla="*/ 1093716 w 1113642"/>
                <a:gd name="connsiteY447" fmla="*/ 280440 h 399996"/>
                <a:gd name="connsiteX448" fmla="*/ 1093716 w 1113642"/>
                <a:gd name="connsiteY448" fmla="*/ 280440 h 399996"/>
                <a:gd name="connsiteX449" fmla="*/ 1093716 w 1113642"/>
                <a:gd name="connsiteY449" fmla="*/ 280440 h 399996"/>
                <a:gd name="connsiteX450" fmla="*/ 1090026 w 1113642"/>
                <a:gd name="connsiteY450" fmla="*/ 280440 h 399996"/>
                <a:gd name="connsiteX451" fmla="*/ 1090026 w 1113642"/>
                <a:gd name="connsiteY451" fmla="*/ 280440 h 399996"/>
                <a:gd name="connsiteX452" fmla="*/ 1090026 w 1113642"/>
                <a:gd name="connsiteY452" fmla="*/ 280440 h 399996"/>
                <a:gd name="connsiteX453" fmla="*/ 1090026 w 1113642"/>
                <a:gd name="connsiteY453" fmla="*/ 291510 h 399996"/>
                <a:gd name="connsiteX454" fmla="*/ 1090026 w 1113642"/>
                <a:gd name="connsiteY454" fmla="*/ 299628 h 399996"/>
                <a:gd name="connsiteX455" fmla="*/ 1090026 w 1113642"/>
                <a:gd name="connsiteY455" fmla="*/ 299628 h 399996"/>
                <a:gd name="connsiteX456" fmla="*/ 1090026 w 1113642"/>
                <a:gd name="connsiteY456" fmla="*/ 299628 h 399996"/>
                <a:gd name="connsiteX457" fmla="*/ 1084860 w 1113642"/>
                <a:gd name="connsiteY457" fmla="*/ 295200 h 399996"/>
                <a:gd name="connsiteX458" fmla="*/ 1084860 w 1113642"/>
                <a:gd name="connsiteY458" fmla="*/ 295200 h 399996"/>
                <a:gd name="connsiteX459" fmla="*/ 1084860 w 1113642"/>
                <a:gd name="connsiteY459" fmla="*/ 302580 h 399996"/>
                <a:gd name="connsiteX460" fmla="*/ 1084860 w 1113642"/>
                <a:gd name="connsiteY460" fmla="*/ 309960 h 399996"/>
                <a:gd name="connsiteX461" fmla="*/ 1084860 w 1113642"/>
                <a:gd name="connsiteY461" fmla="*/ 309960 h 399996"/>
                <a:gd name="connsiteX462" fmla="*/ 1084860 w 1113642"/>
                <a:gd name="connsiteY462" fmla="*/ 305532 h 399996"/>
                <a:gd name="connsiteX463" fmla="*/ 1084860 w 1113642"/>
                <a:gd name="connsiteY463" fmla="*/ 305532 h 399996"/>
                <a:gd name="connsiteX464" fmla="*/ 1069362 w 1113642"/>
                <a:gd name="connsiteY464" fmla="*/ 328410 h 399996"/>
                <a:gd name="connsiteX465" fmla="*/ 1069362 w 1113642"/>
                <a:gd name="connsiteY465" fmla="*/ 328410 h 399996"/>
                <a:gd name="connsiteX466" fmla="*/ 1038366 w 1113642"/>
                <a:gd name="connsiteY466" fmla="*/ 297414 h 399996"/>
                <a:gd name="connsiteX467" fmla="*/ 1038366 w 1113642"/>
                <a:gd name="connsiteY467" fmla="*/ 297414 h 399996"/>
                <a:gd name="connsiteX468" fmla="*/ 1038366 w 1113642"/>
                <a:gd name="connsiteY468" fmla="*/ 297414 h 399996"/>
                <a:gd name="connsiteX469" fmla="*/ 1028772 w 1113642"/>
                <a:gd name="connsiteY469" fmla="*/ 307008 h 399996"/>
                <a:gd name="connsiteX470" fmla="*/ 1028772 w 1113642"/>
                <a:gd name="connsiteY470" fmla="*/ 307008 h 399996"/>
                <a:gd name="connsiteX471" fmla="*/ 1028772 w 1113642"/>
                <a:gd name="connsiteY471" fmla="*/ 307008 h 399996"/>
                <a:gd name="connsiteX472" fmla="*/ 1024344 w 1113642"/>
                <a:gd name="connsiteY472" fmla="*/ 290772 h 399996"/>
                <a:gd name="connsiteX473" fmla="*/ 1019178 w 1113642"/>
                <a:gd name="connsiteY473" fmla="*/ 262728 h 399996"/>
                <a:gd name="connsiteX474" fmla="*/ 1019178 w 1113642"/>
                <a:gd name="connsiteY474" fmla="*/ 252396 h 399996"/>
                <a:gd name="connsiteX475" fmla="*/ 1011060 w 1113642"/>
                <a:gd name="connsiteY475" fmla="*/ 259776 h 399996"/>
                <a:gd name="connsiteX476" fmla="*/ 1011060 w 1113642"/>
                <a:gd name="connsiteY476" fmla="*/ 259776 h 399996"/>
                <a:gd name="connsiteX477" fmla="*/ 1011060 w 1113642"/>
                <a:gd name="connsiteY477" fmla="*/ 259776 h 399996"/>
                <a:gd name="connsiteX478" fmla="*/ 1019916 w 1113642"/>
                <a:gd name="connsiteY478" fmla="*/ 205902 h 399996"/>
                <a:gd name="connsiteX479" fmla="*/ 1033200 w 1113642"/>
                <a:gd name="connsiteY479" fmla="*/ 197046 h 399996"/>
                <a:gd name="connsiteX480" fmla="*/ 1033200 w 1113642"/>
                <a:gd name="connsiteY480" fmla="*/ 197046 h 399996"/>
                <a:gd name="connsiteX481" fmla="*/ 1033200 w 1113642"/>
                <a:gd name="connsiteY481" fmla="*/ 203688 h 399996"/>
                <a:gd name="connsiteX482" fmla="*/ 1041318 w 1113642"/>
                <a:gd name="connsiteY482" fmla="*/ 203688 h 399996"/>
                <a:gd name="connsiteX483" fmla="*/ 1086336 w 1113642"/>
                <a:gd name="connsiteY483" fmla="*/ 219924 h 399996"/>
                <a:gd name="connsiteX484" fmla="*/ 1100358 w 1113642"/>
                <a:gd name="connsiteY484" fmla="*/ 241326 h 399996"/>
                <a:gd name="connsiteX485" fmla="*/ 1100358 w 1113642"/>
                <a:gd name="connsiteY485" fmla="*/ 247230 h 39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113642" h="399996">
                  <a:moveTo>
                    <a:pt x="9594" y="216234"/>
                  </a:moveTo>
                  <a:lnTo>
                    <a:pt x="30996" y="216234"/>
                  </a:lnTo>
                  <a:cubicBezTo>
                    <a:pt x="17949" y="228944"/>
                    <a:pt x="10063" y="246030"/>
                    <a:pt x="8856" y="264204"/>
                  </a:cubicBezTo>
                  <a:lnTo>
                    <a:pt x="8856" y="264204"/>
                  </a:lnTo>
                  <a:lnTo>
                    <a:pt x="8856" y="264204"/>
                  </a:lnTo>
                  <a:cubicBezTo>
                    <a:pt x="10070" y="264487"/>
                    <a:pt x="11332" y="264487"/>
                    <a:pt x="12546" y="264204"/>
                  </a:cubicBezTo>
                  <a:lnTo>
                    <a:pt x="12546" y="264204"/>
                  </a:lnTo>
                  <a:cubicBezTo>
                    <a:pt x="12136" y="267636"/>
                    <a:pt x="12136" y="271104"/>
                    <a:pt x="12546" y="274536"/>
                  </a:cubicBezTo>
                  <a:cubicBezTo>
                    <a:pt x="12823" y="278221"/>
                    <a:pt x="12823" y="281921"/>
                    <a:pt x="12546" y="285606"/>
                  </a:cubicBezTo>
                  <a:lnTo>
                    <a:pt x="12546" y="285606"/>
                  </a:lnTo>
                  <a:lnTo>
                    <a:pt x="12546" y="285606"/>
                  </a:lnTo>
                  <a:cubicBezTo>
                    <a:pt x="12139" y="283908"/>
                    <a:pt x="12139" y="282138"/>
                    <a:pt x="12546" y="280440"/>
                  </a:cubicBezTo>
                  <a:lnTo>
                    <a:pt x="12546" y="280440"/>
                  </a:lnTo>
                  <a:cubicBezTo>
                    <a:pt x="12902" y="284614"/>
                    <a:pt x="12902" y="288812"/>
                    <a:pt x="12546" y="292986"/>
                  </a:cubicBezTo>
                  <a:lnTo>
                    <a:pt x="12546" y="302580"/>
                  </a:lnTo>
                  <a:lnTo>
                    <a:pt x="12546" y="302580"/>
                  </a:lnTo>
                  <a:lnTo>
                    <a:pt x="12546" y="302580"/>
                  </a:lnTo>
                  <a:cubicBezTo>
                    <a:pt x="12654" y="300367"/>
                    <a:pt x="12654" y="298151"/>
                    <a:pt x="12546" y="295938"/>
                  </a:cubicBezTo>
                  <a:lnTo>
                    <a:pt x="12546" y="284130"/>
                  </a:lnTo>
                  <a:lnTo>
                    <a:pt x="12546" y="284130"/>
                  </a:lnTo>
                  <a:cubicBezTo>
                    <a:pt x="16722" y="288493"/>
                    <a:pt x="19763" y="293815"/>
                    <a:pt x="21402" y="299628"/>
                  </a:cubicBezTo>
                  <a:cubicBezTo>
                    <a:pt x="20488" y="312230"/>
                    <a:pt x="29964" y="323186"/>
                    <a:pt x="42566" y="324101"/>
                  </a:cubicBezTo>
                  <a:cubicBezTo>
                    <a:pt x="49250" y="324585"/>
                    <a:pt x="55812" y="322114"/>
                    <a:pt x="60516" y="317340"/>
                  </a:cubicBezTo>
                  <a:lnTo>
                    <a:pt x="60516" y="312174"/>
                  </a:lnTo>
                  <a:lnTo>
                    <a:pt x="60516" y="312174"/>
                  </a:lnTo>
                  <a:cubicBezTo>
                    <a:pt x="62796" y="314851"/>
                    <a:pt x="65920" y="316673"/>
                    <a:pt x="69372" y="317340"/>
                  </a:cubicBezTo>
                  <a:lnTo>
                    <a:pt x="78228" y="321768"/>
                  </a:lnTo>
                  <a:lnTo>
                    <a:pt x="78228" y="321768"/>
                  </a:lnTo>
                  <a:cubicBezTo>
                    <a:pt x="78228" y="321768"/>
                    <a:pt x="78228" y="321768"/>
                    <a:pt x="78228" y="321768"/>
                  </a:cubicBezTo>
                  <a:cubicBezTo>
                    <a:pt x="78228" y="321768"/>
                    <a:pt x="84132" y="315864"/>
                    <a:pt x="89298" y="312174"/>
                  </a:cubicBezTo>
                  <a:cubicBezTo>
                    <a:pt x="93175" y="310070"/>
                    <a:pt x="96668" y="307325"/>
                    <a:pt x="99630" y="304056"/>
                  </a:cubicBezTo>
                  <a:lnTo>
                    <a:pt x="99630" y="304056"/>
                  </a:lnTo>
                  <a:cubicBezTo>
                    <a:pt x="99471" y="305528"/>
                    <a:pt x="99471" y="307012"/>
                    <a:pt x="99630" y="308484"/>
                  </a:cubicBezTo>
                  <a:lnTo>
                    <a:pt x="99630" y="316602"/>
                  </a:lnTo>
                  <a:lnTo>
                    <a:pt x="99630" y="302580"/>
                  </a:lnTo>
                  <a:cubicBezTo>
                    <a:pt x="99660" y="296641"/>
                    <a:pt x="101182" y="290803"/>
                    <a:pt x="104058" y="285606"/>
                  </a:cubicBezTo>
                  <a:lnTo>
                    <a:pt x="104058" y="278226"/>
                  </a:lnTo>
                  <a:lnTo>
                    <a:pt x="104058" y="278226"/>
                  </a:lnTo>
                  <a:lnTo>
                    <a:pt x="104058" y="278226"/>
                  </a:lnTo>
                  <a:lnTo>
                    <a:pt x="104058" y="282654"/>
                  </a:lnTo>
                  <a:lnTo>
                    <a:pt x="104058" y="280440"/>
                  </a:lnTo>
                  <a:cubicBezTo>
                    <a:pt x="103726" y="275772"/>
                    <a:pt x="103726" y="271086"/>
                    <a:pt x="104058" y="266418"/>
                  </a:cubicBezTo>
                  <a:cubicBezTo>
                    <a:pt x="105165" y="258090"/>
                    <a:pt x="105165" y="249654"/>
                    <a:pt x="104058" y="241326"/>
                  </a:cubicBezTo>
                  <a:cubicBezTo>
                    <a:pt x="105246" y="241781"/>
                    <a:pt x="106560" y="241781"/>
                    <a:pt x="107748" y="241326"/>
                  </a:cubicBezTo>
                  <a:lnTo>
                    <a:pt x="107748" y="241326"/>
                  </a:lnTo>
                  <a:lnTo>
                    <a:pt x="107748" y="241326"/>
                  </a:lnTo>
                  <a:cubicBezTo>
                    <a:pt x="107344" y="238635"/>
                    <a:pt x="107344" y="235899"/>
                    <a:pt x="107748" y="233208"/>
                  </a:cubicBezTo>
                  <a:cubicBezTo>
                    <a:pt x="109282" y="226904"/>
                    <a:pt x="109282" y="220324"/>
                    <a:pt x="107748" y="214020"/>
                  </a:cubicBezTo>
                  <a:lnTo>
                    <a:pt x="232470" y="214020"/>
                  </a:lnTo>
                  <a:lnTo>
                    <a:pt x="244278" y="225828"/>
                  </a:lnTo>
                  <a:cubicBezTo>
                    <a:pt x="311436" y="295200"/>
                    <a:pt x="412542" y="399996"/>
                    <a:pt x="549810" y="399996"/>
                  </a:cubicBezTo>
                  <a:cubicBezTo>
                    <a:pt x="667543" y="393373"/>
                    <a:pt x="776000" y="333991"/>
                    <a:pt x="845010" y="238374"/>
                  </a:cubicBezTo>
                  <a:lnTo>
                    <a:pt x="867150" y="214020"/>
                  </a:lnTo>
                  <a:lnTo>
                    <a:pt x="1005156" y="214020"/>
                  </a:lnTo>
                  <a:cubicBezTo>
                    <a:pt x="996315" y="222623"/>
                    <a:pt x="989289" y="232912"/>
                    <a:pt x="984492" y="244278"/>
                  </a:cubicBezTo>
                  <a:cubicBezTo>
                    <a:pt x="982831" y="249080"/>
                    <a:pt x="981592" y="254019"/>
                    <a:pt x="980802" y="259038"/>
                  </a:cubicBezTo>
                  <a:lnTo>
                    <a:pt x="980802" y="259038"/>
                  </a:lnTo>
                  <a:lnTo>
                    <a:pt x="988182" y="252396"/>
                  </a:lnTo>
                  <a:lnTo>
                    <a:pt x="988182" y="252396"/>
                  </a:lnTo>
                  <a:lnTo>
                    <a:pt x="988182" y="252396"/>
                  </a:lnTo>
                  <a:cubicBezTo>
                    <a:pt x="986455" y="263179"/>
                    <a:pt x="987997" y="274233"/>
                    <a:pt x="992610" y="284130"/>
                  </a:cubicBezTo>
                  <a:lnTo>
                    <a:pt x="997038" y="300366"/>
                  </a:lnTo>
                  <a:lnTo>
                    <a:pt x="997038" y="300366"/>
                  </a:lnTo>
                  <a:cubicBezTo>
                    <a:pt x="1002942" y="300366"/>
                    <a:pt x="1006632" y="294462"/>
                    <a:pt x="1008108" y="290772"/>
                  </a:cubicBezTo>
                  <a:lnTo>
                    <a:pt x="1008108" y="290772"/>
                  </a:lnTo>
                  <a:lnTo>
                    <a:pt x="1008108" y="290772"/>
                  </a:lnTo>
                  <a:cubicBezTo>
                    <a:pt x="1017053" y="304175"/>
                    <a:pt x="1028005" y="316122"/>
                    <a:pt x="1040580" y="326196"/>
                  </a:cubicBezTo>
                  <a:lnTo>
                    <a:pt x="1040580" y="326196"/>
                  </a:lnTo>
                  <a:lnTo>
                    <a:pt x="1040580" y="326196"/>
                  </a:lnTo>
                  <a:cubicBezTo>
                    <a:pt x="1044027" y="319039"/>
                    <a:pt x="1047975" y="312134"/>
                    <a:pt x="1052388" y="305532"/>
                  </a:cubicBezTo>
                  <a:lnTo>
                    <a:pt x="1052388" y="305532"/>
                  </a:lnTo>
                  <a:lnTo>
                    <a:pt x="1052388" y="305532"/>
                  </a:lnTo>
                  <a:cubicBezTo>
                    <a:pt x="1051724" y="306933"/>
                    <a:pt x="1051724" y="308559"/>
                    <a:pt x="1052388" y="309960"/>
                  </a:cubicBezTo>
                  <a:lnTo>
                    <a:pt x="1052388" y="309960"/>
                  </a:lnTo>
                  <a:cubicBezTo>
                    <a:pt x="1052093" y="307262"/>
                    <a:pt x="1052093" y="304540"/>
                    <a:pt x="1052388" y="301842"/>
                  </a:cubicBezTo>
                  <a:cubicBezTo>
                    <a:pt x="1053370" y="299480"/>
                    <a:pt x="1053370" y="296824"/>
                    <a:pt x="1052388" y="294462"/>
                  </a:cubicBezTo>
                  <a:lnTo>
                    <a:pt x="1052388" y="294462"/>
                  </a:lnTo>
                  <a:lnTo>
                    <a:pt x="1052388" y="294462"/>
                  </a:lnTo>
                  <a:lnTo>
                    <a:pt x="1057554" y="294462"/>
                  </a:lnTo>
                  <a:lnTo>
                    <a:pt x="1057554" y="294462"/>
                  </a:lnTo>
                  <a:cubicBezTo>
                    <a:pt x="1057185" y="291028"/>
                    <a:pt x="1057185" y="287564"/>
                    <a:pt x="1057554" y="284130"/>
                  </a:cubicBezTo>
                  <a:cubicBezTo>
                    <a:pt x="1058683" y="281031"/>
                    <a:pt x="1058683" y="277635"/>
                    <a:pt x="1057554" y="274536"/>
                  </a:cubicBezTo>
                  <a:lnTo>
                    <a:pt x="1057554" y="274536"/>
                  </a:lnTo>
                  <a:lnTo>
                    <a:pt x="1057554" y="274536"/>
                  </a:lnTo>
                  <a:cubicBezTo>
                    <a:pt x="1059156" y="275459"/>
                    <a:pt x="1061119" y="275459"/>
                    <a:pt x="1062720" y="274536"/>
                  </a:cubicBezTo>
                  <a:lnTo>
                    <a:pt x="1062720" y="274536"/>
                  </a:lnTo>
                  <a:cubicBezTo>
                    <a:pt x="1061525" y="268444"/>
                    <a:pt x="1061525" y="262178"/>
                    <a:pt x="1062720" y="256086"/>
                  </a:cubicBezTo>
                  <a:lnTo>
                    <a:pt x="1062720" y="264204"/>
                  </a:lnTo>
                  <a:cubicBezTo>
                    <a:pt x="1062720" y="272763"/>
                    <a:pt x="1069657" y="279702"/>
                    <a:pt x="1078218" y="279702"/>
                  </a:cubicBezTo>
                  <a:cubicBezTo>
                    <a:pt x="1086779" y="279702"/>
                    <a:pt x="1093716" y="272763"/>
                    <a:pt x="1093716" y="264204"/>
                  </a:cubicBezTo>
                  <a:lnTo>
                    <a:pt x="1093716" y="264204"/>
                  </a:lnTo>
                  <a:cubicBezTo>
                    <a:pt x="1093893" y="261255"/>
                    <a:pt x="1093893" y="258297"/>
                    <a:pt x="1093716" y="255348"/>
                  </a:cubicBezTo>
                  <a:cubicBezTo>
                    <a:pt x="1093236" y="250686"/>
                    <a:pt x="1093236" y="245988"/>
                    <a:pt x="1093716" y="241326"/>
                  </a:cubicBezTo>
                  <a:lnTo>
                    <a:pt x="1093716" y="241326"/>
                  </a:lnTo>
                  <a:lnTo>
                    <a:pt x="1093716" y="241326"/>
                  </a:lnTo>
                  <a:lnTo>
                    <a:pt x="1093716" y="241326"/>
                  </a:lnTo>
                  <a:lnTo>
                    <a:pt x="1093716" y="241326"/>
                  </a:lnTo>
                  <a:cubicBezTo>
                    <a:pt x="1093015" y="229720"/>
                    <a:pt x="1087377" y="218972"/>
                    <a:pt x="1078218" y="211806"/>
                  </a:cubicBezTo>
                  <a:lnTo>
                    <a:pt x="1072314" y="208116"/>
                  </a:lnTo>
                  <a:lnTo>
                    <a:pt x="1095930" y="208116"/>
                  </a:lnTo>
                  <a:cubicBezTo>
                    <a:pt x="1102041" y="208116"/>
                    <a:pt x="1107000" y="203160"/>
                    <a:pt x="1107000" y="197046"/>
                  </a:cubicBezTo>
                  <a:cubicBezTo>
                    <a:pt x="1107000" y="190932"/>
                    <a:pt x="1102041" y="185976"/>
                    <a:pt x="1095930" y="185976"/>
                  </a:cubicBezTo>
                  <a:lnTo>
                    <a:pt x="867150" y="185976"/>
                  </a:lnTo>
                  <a:lnTo>
                    <a:pt x="845010" y="162360"/>
                  </a:lnTo>
                  <a:lnTo>
                    <a:pt x="845010" y="158670"/>
                  </a:lnTo>
                  <a:lnTo>
                    <a:pt x="903312" y="158670"/>
                  </a:lnTo>
                  <a:lnTo>
                    <a:pt x="940950" y="171954"/>
                  </a:lnTo>
                  <a:lnTo>
                    <a:pt x="999990" y="151290"/>
                  </a:lnTo>
                  <a:lnTo>
                    <a:pt x="940950" y="130626"/>
                  </a:lnTo>
                  <a:lnTo>
                    <a:pt x="904050" y="143910"/>
                  </a:lnTo>
                  <a:lnTo>
                    <a:pt x="830250" y="143910"/>
                  </a:lnTo>
                  <a:lnTo>
                    <a:pt x="807372" y="119556"/>
                  </a:lnTo>
                  <a:lnTo>
                    <a:pt x="954972" y="119556"/>
                  </a:lnTo>
                  <a:lnTo>
                    <a:pt x="992610" y="132840"/>
                  </a:lnTo>
                  <a:lnTo>
                    <a:pt x="1051650" y="112176"/>
                  </a:lnTo>
                  <a:lnTo>
                    <a:pt x="991872" y="91512"/>
                  </a:lnTo>
                  <a:lnTo>
                    <a:pt x="955710" y="104058"/>
                  </a:lnTo>
                  <a:lnTo>
                    <a:pt x="789660" y="104058"/>
                  </a:lnTo>
                  <a:cubicBezTo>
                    <a:pt x="726952" y="38534"/>
                    <a:pt x="640503" y="1026"/>
                    <a:pt x="549810" y="0"/>
                  </a:cubicBezTo>
                  <a:cubicBezTo>
                    <a:pt x="460339" y="6849"/>
                    <a:pt x="376647" y="46853"/>
                    <a:pt x="315126" y="112176"/>
                  </a:cubicBezTo>
                  <a:lnTo>
                    <a:pt x="151290" y="112176"/>
                  </a:lnTo>
                  <a:cubicBezTo>
                    <a:pt x="146807" y="112176"/>
                    <a:pt x="143172" y="115811"/>
                    <a:pt x="143172" y="120294"/>
                  </a:cubicBezTo>
                  <a:cubicBezTo>
                    <a:pt x="143555" y="124487"/>
                    <a:pt x="147080" y="127692"/>
                    <a:pt x="151290" y="127674"/>
                  </a:cubicBezTo>
                  <a:lnTo>
                    <a:pt x="298890" y="127674"/>
                  </a:lnTo>
                  <a:lnTo>
                    <a:pt x="274536" y="152028"/>
                  </a:lnTo>
                  <a:lnTo>
                    <a:pt x="98892" y="152028"/>
                  </a:lnTo>
                  <a:cubicBezTo>
                    <a:pt x="94816" y="152028"/>
                    <a:pt x="91512" y="155332"/>
                    <a:pt x="91512" y="159408"/>
                  </a:cubicBezTo>
                  <a:cubicBezTo>
                    <a:pt x="91512" y="163484"/>
                    <a:pt x="94816" y="166788"/>
                    <a:pt x="98892" y="166788"/>
                  </a:cubicBezTo>
                  <a:lnTo>
                    <a:pt x="258300" y="166788"/>
                  </a:lnTo>
                  <a:lnTo>
                    <a:pt x="243540" y="182286"/>
                  </a:lnTo>
                  <a:lnTo>
                    <a:pt x="232470" y="194094"/>
                  </a:lnTo>
                  <a:lnTo>
                    <a:pt x="11070" y="194094"/>
                  </a:lnTo>
                  <a:cubicBezTo>
                    <a:pt x="4956" y="194094"/>
                    <a:pt x="0" y="199050"/>
                    <a:pt x="0" y="205164"/>
                  </a:cubicBezTo>
                  <a:cubicBezTo>
                    <a:pt x="0" y="211278"/>
                    <a:pt x="4956" y="216234"/>
                    <a:pt x="11070" y="216234"/>
                  </a:cubicBezTo>
                  <a:close/>
                  <a:moveTo>
                    <a:pt x="9594" y="196308"/>
                  </a:moveTo>
                  <a:lnTo>
                    <a:pt x="230994" y="196308"/>
                  </a:lnTo>
                  <a:lnTo>
                    <a:pt x="222876" y="205902"/>
                  </a:lnTo>
                  <a:lnTo>
                    <a:pt x="230994" y="214020"/>
                  </a:lnTo>
                  <a:lnTo>
                    <a:pt x="119556" y="214020"/>
                  </a:lnTo>
                  <a:lnTo>
                    <a:pt x="119556" y="209592"/>
                  </a:lnTo>
                  <a:cubicBezTo>
                    <a:pt x="112064" y="205084"/>
                    <a:pt x="102694" y="205084"/>
                    <a:pt x="95202" y="209592"/>
                  </a:cubicBezTo>
                  <a:lnTo>
                    <a:pt x="83394" y="209592"/>
                  </a:lnTo>
                  <a:lnTo>
                    <a:pt x="73800" y="209592"/>
                  </a:lnTo>
                  <a:cubicBezTo>
                    <a:pt x="68102" y="207388"/>
                    <a:pt x="62152" y="205901"/>
                    <a:pt x="56088" y="205164"/>
                  </a:cubicBezTo>
                  <a:lnTo>
                    <a:pt x="56088" y="205164"/>
                  </a:lnTo>
                  <a:lnTo>
                    <a:pt x="56088" y="205164"/>
                  </a:lnTo>
                  <a:cubicBezTo>
                    <a:pt x="56088" y="209592"/>
                    <a:pt x="56088" y="209592"/>
                    <a:pt x="56088" y="210330"/>
                  </a:cubicBezTo>
                  <a:cubicBezTo>
                    <a:pt x="56088" y="211068"/>
                    <a:pt x="52398" y="210330"/>
                    <a:pt x="50922" y="210330"/>
                  </a:cubicBezTo>
                  <a:lnTo>
                    <a:pt x="46494" y="210330"/>
                  </a:lnTo>
                  <a:lnTo>
                    <a:pt x="42066" y="210330"/>
                  </a:lnTo>
                  <a:lnTo>
                    <a:pt x="42066" y="210330"/>
                  </a:lnTo>
                  <a:cubicBezTo>
                    <a:pt x="42628" y="212006"/>
                    <a:pt x="42628" y="213820"/>
                    <a:pt x="42066" y="215496"/>
                  </a:cubicBezTo>
                  <a:lnTo>
                    <a:pt x="42066" y="215496"/>
                  </a:lnTo>
                  <a:cubicBezTo>
                    <a:pt x="38012" y="214030"/>
                    <a:pt x="33574" y="214030"/>
                    <a:pt x="29520" y="215496"/>
                  </a:cubicBezTo>
                  <a:lnTo>
                    <a:pt x="9594" y="215496"/>
                  </a:lnTo>
                  <a:cubicBezTo>
                    <a:pt x="4703" y="215496"/>
                    <a:pt x="738" y="211531"/>
                    <a:pt x="738" y="206640"/>
                  </a:cubicBezTo>
                  <a:cubicBezTo>
                    <a:pt x="738" y="201749"/>
                    <a:pt x="4703" y="197784"/>
                    <a:pt x="9594" y="197784"/>
                  </a:cubicBezTo>
                  <a:close/>
                  <a:moveTo>
                    <a:pt x="991134" y="138744"/>
                  </a:moveTo>
                  <a:lnTo>
                    <a:pt x="957924" y="126936"/>
                  </a:lnTo>
                  <a:cubicBezTo>
                    <a:pt x="961592" y="126936"/>
                    <a:pt x="964566" y="123963"/>
                    <a:pt x="964566" y="120294"/>
                  </a:cubicBezTo>
                  <a:cubicBezTo>
                    <a:pt x="964566" y="116625"/>
                    <a:pt x="961592" y="113652"/>
                    <a:pt x="957924" y="113652"/>
                  </a:cubicBezTo>
                  <a:lnTo>
                    <a:pt x="990396" y="101844"/>
                  </a:lnTo>
                  <a:lnTo>
                    <a:pt x="1043532" y="120294"/>
                  </a:lnTo>
                  <a:close/>
                  <a:moveTo>
                    <a:pt x="954234" y="116604"/>
                  </a:moveTo>
                  <a:cubicBezTo>
                    <a:pt x="957090" y="116604"/>
                    <a:pt x="959400" y="118917"/>
                    <a:pt x="959400" y="121770"/>
                  </a:cubicBezTo>
                  <a:cubicBezTo>
                    <a:pt x="959400" y="124623"/>
                    <a:pt x="957090" y="126936"/>
                    <a:pt x="954234" y="126936"/>
                  </a:cubicBezTo>
                  <a:lnTo>
                    <a:pt x="946116" y="126936"/>
                  </a:lnTo>
                  <a:cubicBezTo>
                    <a:pt x="946677" y="125260"/>
                    <a:pt x="946677" y="123446"/>
                    <a:pt x="946116" y="121770"/>
                  </a:cubicBezTo>
                  <a:cubicBezTo>
                    <a:pt x="946736" y="120104"/>
                    <a:pt x="946736" y="118270"/>
                    <a:pt x="946116" y="116604"/>
                  </a:cubicBezTo>
                  <a:close/>
                  <a:moveTo>
                    <a:pt x="946116" y="120294"/>
                  </a:moveTo>
                  <a:cubicBezTo>
                    <a:pt x="945481" y="123118"/>
                    <a:pt x="943098" y="125208"/>
                    <a:pt x="940212" y="125460"/>
                  </a:cubicBezTo>
                  <a:lnTo>
                    <a:pt x="940212" y="125460"/>
                  </a:lnTo>
                  <a:cubicBezTo>
                    <a:pt x="940773" y="123784"/>
                    <a:pt x="940773" y="121970"/>
                    <a:pt x="940212" y="120294"/>
                  </a:cubicBezTo>
                  <a:cubicBezTo>
                    <a:pt x="940906" y="118642"/>
                    <a:pt x="940906" y="116780"/>
                    <a:pt x="940212" y="115128"/>
                  </a:cubicBezTo>
                  <a:lnTo>
                    <a:pt x="940212" y="115128"/>
                  </a:lnTo>
                  <a:cubicBezTo>
                    <a:pt x="943208" y="115104"/>
                    <a:pt x="945740" y="117324"/>
                    <a:pt x="946116" y="120294"/>
                  </a:cubicBezTo>
                  <a:close/>
                  <a:moveTo>
                    <a:pt x="939474" y="120294"/>
                  </a:moveTo>
                  <a:cubicBezTo>
                    <a:pt x="939149" y="123002"/>
                    <a:pt x="937017" y="125138"/>
                    <a:pt x="934308" y="125460"/>
                  </a:cubicBezTo>
                  <a:lnTo>
                    <a:pt x="934308" y="125460"/>
                  </a:lnTo>
                  <a:cubicBezTo>
                    <a:pt x="934869" y="123784"/>
                    <a:pt x="934869" y="121970"/>
                    <a:pt x="934308" y="120294"/>
                  </a:cubicBezTo>
                  <a:cubicBezTo>
                    <a:pt x="935002" y="118642"/>
                    <a:pt x="935002" y="116780"/>
                    <a:pt x="934308" y="115128"/>
                  </a:cubicBezTo>
                  <a:lnTo>
                    <a:pt x="934308" y="115128"/>
                  </a:lnTo>
                  <a:cubicBezTo>
                    <a:pt x="937540" y="114698"/>
                    <a:pt x="940507" y="116970"/>
                    <a:pt x="940935" y="120202"/>
                  </a:cubicBezTo>
                  <a:cubicBezTo>
                    <a:pt x="940943" y="120233"/>
                    <a:pt x="940950" y="120264"/>
                    <a:pt x="940950" y="120294"/>
                  </a:cubicBezTo>
                  <a:close/>
                  <a:moveTo>
                    <a:pt x="932832" y="120294"/>
                  </a:moveTo>
                  <a:cubicBezTo>
                    <a:pt x="932507" y="123002"/>
                    <a:pt x="930375" y="125138"/>
                    <a:pt x="927666" y="125460"/>
                  </a:cubicBezTo>
                  <a:lnTo>
                    <a:pt x="802944" y="125460"/>
                  </a:lnTo>
                  <a:cubicBezTo>
                    <a:pt x="799800" y="122173"/>
                    <a:pt x="796339" y="119206"/>
                    <a:pt x="792612" y="116604"/>
                  </a:cubicBezTo>
                  <a:lnTo>
                    <a:pt x="929142" y="116604"/>
                  </a:lnTo>
                  <a:cubicBezTo>
                    <a:pt x="931437" y="116725"/>
                    <a:pt x="933452" y="118164"/>
                    <a:pt x="934308" y="120294"/>
                  </a:cubicBezTo>
                  <a:close/>
                  <a:moveTo>
                    <a:pt x="842058" y="171954"/>
                  </a:moveTo>
                  <a:cubicBezTo>
                    <a:pt x="853866" y="183762"/>
                    <a:pt x="864198" y="195570"/>
                    <a:pt x="874530" y="204426"/>
                  </a:cubicBezTo>
                  <a:lnTo>
                    <a:pt x="842058" y="238374"/>
                  </a:lnTo>
                  <a:cubicBezTo>
                    <a:pt x="785409" y="313307"/>
                    <a:pt x="705860" y="367718"/>
                    <a:pt x="615492" y="393354"/>
                  </a:cubicBezTo>
                  <a:cubicBezTo>
                    <a:pt x="608112" y="360144"/>
                    <a:pt x="534312" y="351288"/>
                    <a:pt x="535788" y="339480"/>
                  </a:cubicBezTo>
                  <a:cubicBezTo>
                    <a:pt x="537264" y="327672"/>
                    <a:pt x="591876" y="329148"/>
                    <a:pt x="592614" y="317340"/>
                  </a:cubicBezTo>
                  <a:cubicBezTo>
                    <a:pt x="593352" y="305532"/>
                    <a:pt x="542430" y="298890"/>
                    <a:pt x="543906" y="286344"/>
                  </a:cubicBezTo>
                  <a:cubicBezTo>
                    <a:pt x="545382" y="273798"/>
                    <a:pt x="570474" y="271584"/>
                    <a:pt x="571212" y="250920"/>
                  </a:cubicBezTo>
                  <a:cubicBezTo>
                    <a:pt x="571212" y="214758"/>
                    <a:pt x="602208" y="216234"/>
                    <a:pt x="602208" y="204426"/>
                  </a:cubicBezTo>
                  <a:cubicBezTo>
                    <a:pt x="602208" y="192618"/>
                    <a:pt x="592614" y="204426"/>
                    <a:pt x="581544" y="188928"/>
                  </a:cubicBezTo>
                  <a:cubicBezTo>
                    <a:pt x="570474" y="173430"/>
                    <a:pt x="581544" y="127674"/>
                    <a:pt x="571212" y="126936"/>
                  </a:cubicBezTo>
                  <a:cubicBezTo>
                    <a:pt x="560880" y="126198"/>
                    <a:pt x="566046" y="107010"/>
                    <a:pt x="546858" y="106272"/>
                  </a:cubicBezTo>
                  <a:cubicBezTo>
                    <a:pt x="527670" y="105534"/>
                    <a:pt x="542430" y="96678"/>
                    <a:pt x="525456" y="77490"/>
                  </a:cubicBezTo>
                  <a:cubicBezTo>
                    <a:pt x="508482" y="58302"/>
                    <a:pt x="540954" y="16236"/>
                    <a:pt x="547596" y="10332"/>
                  </a:cubicBezTo>
                  <a:lnTo>
                    <a:pt x="547596" y="10332"/>
                  </a:lnTo>
                  <a:cubicBezTo>
                    <a:pt x="665772" y="16097"/>
                    <a:pt x="774804" y="75645"/>
                    <a:pt x="843534" y="171954"/>
                  </a:cubicBezTo>
                  <a:close/>
                  <a:moveTo>
                    <a:pt x="904050" y="166050"/>
                  </a:moveTo>
                  <a:cubicBezTo>
                    <a:pt x="907718" y="166050"/>
                    <a:pt x="910692" y="163077"/>
                    <a:pt x="910692" y="159408"/>
                  </a:cubicBezTo>
                  <a:cubicBezTo>
                    <a:pt x="910692" y="155739"/>
                    <a:pt x="907718" y="152766"/>
                    <a:pt x="904050" y="152766"/>
                  </a:cubicBezTo>
                  <a:lnTo>
                    <a:pt x="937260" y="140958"/>
                  </a:lnTo>
                  <a:lnTo>
                    <a:pt x="989658" y="159408"/>
                  </a:lnTo>
                  <a:lnTo>
                    <a:pt x="937260" y="177858"/>
                  </a:lnTo>
                  <a:close/>
                  <a:moveTo>
                    <a:pt x="904050" y="154242"/>
                  </a:moveTo>
                  <a:cubicBezTo>
                    <a:pt x="906906" y="154242"/>
                    <a:pt x="909216" y="156555"/>
                    <a:pt x="909216" y="159408"/>
                  </a:cubicBezTo>
                  <a:cubicBezTo>
                    <a:pt x="909216" y="162261"/>
                    <a:pt x="906906" y="164574"/>
                    <a:pt x="904050" y="164574"/>
                  </a:cubicBezTo>
                  <a:lnTo>
                    <a:pt x="896670" y="164574"/>
                  </a:lnTo>
                  <a:cubicBezTo>
                    <a:pt x="897364" y="162922"/>
                    <a:pt x="897364" y="161060"/>
                    <a:pt x="896670" y="159408"/>
                  </a:cubicBezTo>
                  <a:cubicBezTo>
                    <a:pt x="897290" y="157742"/>
                    <a:pt x="897290" y="155908"/>
                    <a:pt x="896670" y="154242"/>
                  </a:cubicBezTo>
                  <a:close/>
                  <a:moveTo>
                    <a:pt x="896670" y="159408"/>
                  </a:moveTo>
                  <a:cubicBezTo>
                    <a:pt x="896294" y="162378"/>
                    <a:pt x="893762" y="164598"/>
                    <a:pt x="890766" y="164574"/>
                  </a:cubicBezTo>
                  <a:lnTo>
                    <a:pt x="890766" y="164574"/>
                  </a:lnTo>
                  <a:cubicBezTo>
                    <a:pt x="891460" y="162922"/>
                    <a:pt x="891460" y="161060"/>
                    <a:pt x="890766" y="159408"/>
                  </a:cubicBezTo>
                  <a:cubicBezTo>
                    <a:pt x="891556" y="157777"/>
                    <a:pt x="891556" y="155872"/>
                    <a:pt x="890766" y="154242"/>
                  </a:cubicBezTo>
                  <a:lnTo>
                    <a:pt x="890766" y="154242"/>
                  </a:lnTo>
                  <a:cubicBezTo>
                    <a:pt x="893187" y="154855"/>
                    <a:pt x="894958" y="156923"/>
                    <a:pt x="895194" y="159408"/>
                  </a:cubicBezTo>
                  <a:close/>
                  <a:moveTo>
                    <a:pt x="890028" y="159408"/>
                  </a:moveTo>
                  <a:cubicBezTo>
                    <a:pt x="889703" y="162116"/>
                    <a:pt x="887571" y="164252"/>
                    <a:pt x="884862" y="164574"/>
                  </a:cubicBezTo>
                  <a:lnTo>
                    <a:pt x="884862" y="164574"/>
                  </a:lnTo>
                  <a:cubicBezTo>
                    <a:pt x="887674" y="161705"/>
                    <a:pt x="887674" y="157111"/>
                    <a:pt x="884862" y="154242"/>
                  </a:cubicBezTo>
                  <a:lnTo>
                    <a:pt x="884862" y="154242"/>
                  </a:lnTo>
                  <a:cubicBezTo>
                    <a:pt x="886995" y="155100"/>
                    <a:pt x="888434" y="157115"/>
                    <a:pt x="888552" y="159408"/>
                  </a:cubicBezTo>
                  <a:close/>
                  <a:moveTo>
                    <a:pt x="883386" y="159408"/>
                  </a:moveTo>
                  <a:cubicBezTo>
                    <a:pt x="883061" y="162116"/>
                    <a:pt x="880928" y="164252"/>
                    <a:pt x="878220" y="164574"/>
                  </a:cubicBezTo>
                  <a:lnTo>
                    <a:pt x="842058" y="164574"/>
                  </a:lnTo>
                  <a:cubicBezTo>
                    <a:pt x="838803" y="160948"/>
                    <a:pt x="835350" y="157499"/>
                    <a:pt x="831726" y="154242"/>
                  </a:cubicBezTo>
                  <a:lnTo>
                    <a:pt x="878220" y="154242"/>
                  </a:lnTo>
                  <a:cubicBezTo>
                    <a:pt x="880353" y="155100"/>
                    <a:pt x="881792" y="157115"/>
                    <a:pt x="881910" y="159408"/>
                  </a:cubicBezTo>
                  <a:close/>
                  <a:moveTo>
                    <a:pt x="1104786" y="196308"/>
                  </a:moveTo>
                  <a:cubicBezTo>
                    <a:pt x="1109679" y="196308"/>
                    <a:pt x="1113642" y="200273"/>
                    <a:pt x="1113642" y="205164"/>
                  </a:cubicBezTo>
                  <a:cubicBezTo>
                    <a:pt x="1113642" y="210055"/>
                    <a:pt x="1109679" y="214020"/>
                    <a:pt x="1104786" y="214020"/>
                  </a:cubicBezTo>
                  <a:lnTo>
                    <a:pt x="1077480" y="214020"/>
                  </a:lnTo>
                  <a:cubicBezTo>
                    <a:pt x="1066609" y="207312"/>
                    <a:pt x="1054093" y="203737"/>
                    <a:pt x="1041318" y="203688"/>
                  </a:cubicBezTo>
                  <a:lnTo>
                    <a:pt x="1034676" y="203688"/>
                  </a:lnTo>
                  <a:cubicBezTo>
                    <a:pt x="1034676" y="203688"/>
                    <a:pt x="1034676" y="203688"/>
                    <a:pt x="1034676" y="198522"/>
                  </a:cubicBezTo>
                  <a:lnTo>
                    <a:pt x="1034676" y="198522"/>
                  </a:lnTo>
                  <a:lnTo>
                    <a:pt x="1034676" y="198522"/>
                  </a:lnTo>
                  <a:cubicBezTo>
                    <a:pt x="1025193" y="203038"/>
                    <a:pt x="1016477" y="209015"/>
                    <a:pt x="1008846" y="216234"/>
                  </a:cubicBezTo>
                  <a:lnTo>
                    <a:pt x="872316" y="216234"/>
                  </a:lnTo>
                  <a:lnTo>
                    <a:pt x="881172" y="206640"/>
                  </a:lnTo>
                  <a:lnTo>
                    <a:pt x="872316" y="196308"/>
                  </a:lnTo>
                  <a:lnTo>
                    <a:pt x="1104048" y="196308"/>
                  </a:lnTo>
                  <a:close/>
                  <a:moveTo>
                    <a:pt x="522504" y="222876"/>
                  </a:moveTo>
                  <a:lnTo>
                    <a:pt x="522504" y="275274"/>
                  </a:lnTo>
                  <a:lnTo>
                    <a:pt x="503316" y="275274"/>
                  </a:lnTo>
                  <a:lnTo>
                    <a:pt x="503316" y="222876"/>
                  </a:lnTo>
                  <a:close/>
                  <a:moveTo>
                    <a:pt x="490770" y="222876"/>
                  </a:moveTo>
                  <a:lnTo>
                    <a:pt x="490770" y="275274"/>
                  </a:lnTo>
                  <a:lnTo>
                    <a:pt x="471582" y="275274"/>
                  </a:lnTo>
                  <a:lnTo>
                    <a:pt x="471582" y="222876"/>
                  </a:lnTo>
                  <a:close/>
                  <a:moveTo>
                    <a:pt x="459036" y="222876"/>
                  </a:moveTo>
                  <a:lnTo>
                    <a:pt x="459036" y="275274"/>
                  </a:lnTo>
                  <a:lnTo>
                    <a:pt x="439848" y="275274"/>
                  </a:lnTo>
                  <a:lnTo>
                    <a:pt x="439848" y="222876"/>
                  </a:lnTo>
                  <a:close/>
                  <a:moveTo>
                    <a:pt x="427302" y="222876"/>
                  </a:moveTo>
                  <a:lnTo>
                    <a:pt x="427302" y="275274"/>
                  </a:lnTo>
                  <a:lnTo>
                    <a:pt x="408114" y="275274"/>
                  </a:lnTo>
                  <a:lnTo>
                    <a:pt x="408114" y="222876"/>
                  </a:lnTo>
                  <a:close/>
                  <a:moveTo>
                    <a:pt x="395568" y="222876"/>
                  </a:moveTo>
                  <a:lnTo>
                    <a:pt x="395568" y="275274"/>
                  </a:lnTo>
                  <a:lnTo>
                    <a:pt x="376380" y="275274"/>
                  </a:lnTo>
                  <a:lnTo>
                    <a:pt x="376380" y="222876"/>
                  </a:lnTo>
                  <a:close/>
                  <a:moveTo>
                    <a:pt x="363834" y="222876"/>
                  </a:moveTo>
                  <a:lnTo>
                    <a:pt x="363834" y="275274"/>
                  </a:lnTo>
                  <a:lnTo>
                    <a:pt x="344646" y="275274"/>
                  </a:lnTo>
                  <a:lnTo>
                    <a:pt x="344646" y="222876"/>
                  </a:lnTo>
                  <a:close/>
                  <a:moveTo>
                    <a:pt x="344646" y="135792"/>
                  </a:moveTo>
                  <a:lnTo>
                    <a:pt x="360882" y="135792"/>
                  </a:lnTo>
                  <a:lnTo>
                    <a:pt x="360882" y="190404"/>
                  </a:lnTo>
                  <a:lnTo>
                    <a:pt x="344646" y="190404"/>
                  </a:lnTo>
                  <a:close/>
                  <a:moveTo>
                    <a:pt x="519552" y="187452"/>
                  </a:moveTo>
                  <a:lnTo>
                    <a:pt x="503316" y="187452"/>
                  </a:lnTo>
                  <a:lnTo>
                    <a:pt x="503316" y="143172"/>
                  </a:lnTo>
                  <a:lnTo>
                    <a:pt x="503316" y="143172"/>
                  </a:lnTo>
                  <a:lnTo>
                    <a:pt x="503316" y="143172"/>
                  </a:lnTo>
                  <a:lnTo>
                    <a:pt x="503316" y="143172"/>
                  </a:lnTo>
                  <a:cubicBezTo>
                    <a:pt x="504076" y="140519"/>
                    <a:pt x="504076" y="137707"/>
                    <a:pt x="503316" y="135054"/>
                  </a:cubicBezTo>
                  <a:lnTo>
                    <a:pt x="518814" y="135054"/>
                  </a:lnTo>
                  <a:close/>
                  <a:moveTo>
                    <a:pt x="376380" y="135792"/>
                  </a:moveTo>
                  <a:lnTo>
                    <a:pt x="392616" y="135792"/>
                  </a:lnTo>
                  <a:lnTo>
                    <a:pt x="392616" y="190404"/>
                  </a:lnTo>
                  <a:lnTo>
                    <a:pt x="376380" y="190404"/>
                  </a:lnTo>
                  <a:close/>
                  <a:moveTo>
                    <a:pt x="429516" y="52398"/>
                  </a:moveTo>
                  <a:lnTo>
                    <a:pt x="442800" y="42804"/>
                  </a:lnTo>
                  <a:cubicBezTo>
                    <a:pt x="442800" y="42804"/>
                    <a:pt x="442800" y="47970"/>
                    <a:pt x="442800" y="48708"/>
                  </a:cubicBezTo>
                  <a:cubicBezTo>
                    <a:pt x="444698" y="49449"/>
                    <a:pt x="446806" y="49449"/>
                    <a:pt x="448704" y="48708"/>
                  </a:cubicBezTo>
                  <a:lnTo>
                    <a:pt x="454608" y="48708"/>
                  </a:lnTo>
                  <a:cubicBezTo>
                    <a:pt x="471001" y="48969"/>
                    <a:pt x="486840" y="54682"/>
                    <a:pt x="499626" y="64944"/>
                  </a:cubicBezTo>
                  <a:cubicBezTo>
                    <a:pt x="508298" y="74297"/>
                    <a:pt x="514401" y="85739"/>
                    <a:pt x="517338" y="98154"/>
                  </a:cubicBezTo>
                  <a:lnTo>
                    <a:pt x="517338" y="98154"/>
                  </a:lnTo>
                  <a:cubicBezTo>
                    <a:pt x="510696" y="98154"/>
                    <a:pt x="499626" y="90774"/>
                    <a:pt x="495198" y="90036"/>
                  </a:cubicBezTo>
                  <a:lnTo>
                    <a:pt x="495198" y="90036"/>
                  </a:lnTo>
                  <a:cubicBezTo>
                    <a:pt x="502350" y="97421"/>
                    <a:pt x="507877" y="106219"/>
                    <a:pt x="511434" y="115866"/>
                  </a:cubicBezTo>
                  <a:cubicBezTo>
                    <a:pt x="511840" y="119051"/>
                    <a:pt x="511840" y="122275"/>
                    <a:pt x="511434" y="125460"/>
                  </a:cubicBezTo>
                  <a:lnTo>
                    <a:pt x="506268" y="125460"/>
                  </a:lnTo>
                  <a:lnTo>
                    <a:pt x="501102" y="125460"/>
                  </a:lnTo>
                  <a:lnTo>
                    <a:pt x="501102" y="125460"/>
                  </a:lnTo>
                  <a:cubicBezTo>
                    <a:pt x="500352" y="128364"/>
                    <a:pt x="500352" y="131412"/>
                    <a:pt x="501102" y="134316"/>
                  </a:cubicBezTo>
                  <a:lnTo>
                    <a:pt x="501102" y="142434"/>
                  </a:lnTo>
                  <a:cubicBezTo>
                    <a:pt x="501102" y="142434"/>
                    <a:pt x="501102" y="142434"/>
                    <a:pt x="501102" y="142434"/>
                  </a:cubicBezTo>
                  <a:lnTo>
                    <a:pt x="501102" y="142434"/>
                  </a:lnTo>
                  <a:cubicBezTo>
                    <a:pt x="498181" y="139666"/>
                    <a:pt x="494638" y="137641"/>
                    <a:pt x="490770" y="136530"/>
                  </a:cubicBezTo>
                  <a:lnTo>
                    <a:pt x="490770" y="136530"/>
                  </a:lnTo>
                  <a:cubicBezTo>
                    <a:pt x="490770" y="140958"/>
                    <a:pt x="490770" y="148338"/>
                    <a:pt x="490770" y="154980"/>
                  </a:cubicBezTo>
                  <a:cubicBezTo>
                    <a:pt x="488714" y="160197"/>
                    <a:pt x="488714" y="165999"/>
                    <a:pt x="490770" y="171216"/>
                  </a:cubicBezTo>
                  <a:cubicBezTo>
                    <a:pt x="477739" y="168142"/>
                    <a:pt x="466074" y="160884"/>
                    <a:pt x="457560" y="150552"/>
                  </a:cubicBezTo>
                  <a:cubicBezTo>
                    <a:pt x="456197" y="152556"/>
                    <a:pt x="456197" y="155190"/>
                    <a:pt x="457560" y="157194"/>
                  </a:cubicBezTo>
                  <a:lnTo>
                    <a:pt x="457560" y="157194"/>
                  </a:lnTo>
                  <a:lnTo>
                    <a:pt x="457560" y="157194"/>
                  </a:lnTo>
                  <a:cubicBezTo>
                    <a:pt x="450032" y="151786"/>
                    <a:pt x="443322" y="145324"/>
                    <a:pt x="437634" y="138006"/>
                  </a:cubicBezTo>
                  <a:lnTo>
                    <a:pt x="437634" y="138006"/>
                  </a:lnTo>
                  <a:lnTo>
                    <a:pt x="429516" y="138006"/>
                  </a:lnTo>
                  <a:cubicBezTo>
                    <a:pt x="428367" y="140847"/>
                    <a:pt x="428367" y="144021"/>
                    <a:pt x="429516" y="146862"/>
                  </a:cubicBezTo>
                  <a:lnTo>
                    <a:pt x="429516" y="146862"/>
                  </a:lnTo>
                  <a:cubicBezTo>
                    <a:pt x="422869" y="140850"/>
                    <a:pt x="417149" y="133886"/>
                    <a:pt x="412542" y="126198"/>
                  </a:cubicBezTo>
                  <a:cubicBezTo>
                    <a:pt x="412222" y="124739"/>
                    <a:pt x="412222" y="123228"/>
                    <a:pt x="412542" y="121770"/>
                  </a:cubicBezTo>
                  <a:lnTo>
                    <a:pt x="412542" y="121770"/>
                  </a:lnTo>
                  <a:lnTo>
                    <a:pt x="408852" y="126198"/>
                  </a:lnTo>
                  <a:lnTo>
                    <a:pt x="408852" y="130626"/>
                  </a:lnTo>
                  <a:lnTo>
                    <a:pt x="408852" y="130626"/>
                  </a:lnTo>
                  <a:cubicBezTo>
                    <a:pt x="404736" y="121989"/>
                    <a:pt x="404736" y="111957"/>
                    <a:pt x="408852" y="103320"/>
                  </a:cubicBezTo>
                  <a:lnTo>
                    <a:pt x="408852" y="103320"/>
                  </a:lnTo>
                  <a:lnTo>
                    <a:pt x="408852" y="103320"/>
                  </a:lnTo>
                  <a:lnTo>
                    <a:pt x="401472" y="109962"/>
                  </a:lnTo>
                  <a:lnTo>
                    <a:pt x="401472" y="109962"/>
                  </a:lnTo>
                  <a:cubicBezTo>
                    <a:pt x="404388" y="88258"/>
                    <a:pt x="414222" y="68072"/>
                    <a:pt x="429516" y="52398"/>
                  </a:cubicBezTo>
                  <a:close/>
                  <a:moveTo>
                    <a:pt x="515862" y="104058"/>
                  </a:moveTo>
                  <a:lnTo>
                    <a:pt x="515862" y="104058"/>
                  </a:lnTo>
                  <a:close/>
                  <a:moveTo>
                    <a:pt x="495198" y="96678"/>
                  </a:moveTo>
                  <a:lnTo>
                    <a:pt x="495198" y="96678"/>
                  </a:lnTo>
                  <a:close/>
                  <a:moveTo>
                    <a:pt x="509958" y="132102"/>
                  </a:moveTo>
                  <a:lnTo>
                    <a:pt x="509958" y="132102"/>
                  </a:lnTo>
                  <a:close/>
                  <a:moveTo>
                    <a:pt x="492984" y="139482"/>
                  </a:moveTo>
                  <a:cubicBezTo>
                    <a:pt x="492984" y="139482"/>
                    <a:pt x="492984" y="139482"/>
                    <a:pt x="492984" y="139482"/>
                  </a:cubicBezTo>
                  <a:lnTo>
                    <a:pt x="492984" y="139482"/>
                  </a:lnTo>
                  <a:close/>
                  <a:moveTo>
                    <a:pt x="409590" y="123246"/>
                  </a:moveTo>
                  <a:lnTo>
                    <a:pt x="409590" y="123246"/>
                  </a:lnTo>
                  <a:lnTo>
                    <a:pt x="409590" y="123246"/>
                  </a:lnTo>
                  <a:close/>
                  <a:moveTo>
                    <a:pt x="429516" y="148338"/>
                  </a:moveTo>
                  <a:lnTo>
                    <a:pt x="425826" y="143910"/>
                  </a:lnTo>
                  <a:lnTo>
                    <a:pt x="430254" y="143910"/>
                  </a:lnTo>
                  <a:close/>
                  <a:moveTo>
                    <a:pt x="429516" y="139482"/>
                  </a:moveTo>
                  <a:lnTo>
                    <a:pt x="429516" y="139482"/>
                  </a:lnTo>
                  <a:lnTo>
                    <a:pt x="429516" y="139482"/>
                  </a:lnTo>
                  <a:close/>
                  <a:moveTo>
                    <a:pt x="405162" y="101844"/>
                  </a:moveTo>
                  <a:lnTo>
                    <a:pt x="405162" y="101844"/>
                  </a:lnTo>
                  <a:close/>
                  <a:moveTo>
                    <a:pt x="405162" y="135792"/>
                  </a:moveTo>
                  <a:lnTo>
                    <a:pt x="414018" y="135792"/>
                  </a:lnTo>
                  <a:lnTo>
                    <a:pt x="421398" y="143172"/>
                  </a:lnTo>
                  <a:lnTo>
                    <a:pt x="421398" y="190404"/>
                  </a:lnTo>
                  <a:lnTo>
                    <a:pt x="408114" y="190404"/>
                  </a:lnTo>
                  <a:close/>
                  <a:moveTo>
                    <a:pt x="436896" y="149814"/>
                  </a:moveTo>
                  <a:cubicBezTo>
                    <a:pt x="440611" y="153581"/>
                    <a:pt x="444834" y="156809"/>
                    <a:pt x="449442" y="159408"/>
                  </a:cubicBezTo>
                  <a:lnTo>
                    <a:pt x="449442" y="159408"/>
                  </a:lnTo>
                  <a:cubicBezTo>
                    <a:pt x="448654" y="157011"/>
                    <a:pt x="448654" y="154425"/>
                    <a:pt x="449442" y="152028"/>
                  </a:cubicBezTo>
                  <a:lnTo>
                    <a:pt x="449442" y="152028"/>
                  </a:lnTo>
                  <a:lnTo>
                    <a:pt x="449442" y="190404"/>
                  </a:lnTo>
                  <a:lnTo>
                    <a:pt x="439848" y="190404"/>
                  </a:lnTo>
                  <a:close/>
                  <a:moveTo>
                    <a:pt x="468630" y="166050"/>
                  </a:moveTo>
                  <a:cubicBezTo>
                    <a:pt x="473584" y="169101"/>
                    <a:pt x="479109" y="171110"/>
                    <a:pt x="484866" y="171954"/>
                  </a:cubicBezTo>
                  <a:lnTo>
                    <a:pt x="484866" y="190404"/>
                  </a:lnTo>
                  <a:lnTo>
                    <a:pt x="471582" y="190404"/>
                  </a:lnTo>
                  <a:close/>
                  <a:moveTo>
                    <a:pt x="443538" y="42804"/>
                  </a:moveTo>
                  <a:lnTo>
                    <a:pt x="443538" y="42804"/>
                  </a:lnTo>
                  <a:close/>
                  <a:moveTo>
                    <a:pt x="396306" y="106272"/>
                  </a:moveTo>
                  <a:lnTo>
                    <a:pt x="396306" y="106272"/>
                  </a:lnTo>
                  <a:cubicBezTo>
                    <a:pt x="397106" y="101411"/>
                    <a:pt x="398597" y="96689"/>
                    <a:pt x="400734" y="92250"/>
                  </a:cubicBezTo>
                  <a:cubicBezTo>
                    <a:pt x="398198" y="97316"/>
                    <a:pt x="396693" y="102834"/>
                    <a:pt x="396306" y="108486"/>
                  </a:cubicBezTo>
                  <a:close/>
                  <a:moveTo>
                    <a:pt x="301104" y="123246"/>
                  </a:moveTo>
                  <a:lnTo>
                    <a:pt x="153504" y="123246"/>
                  </a:lnTo>
                  <a:cubicBezTo>
                    <a:pt x="150651" y="123246"/>
                    <a:pt x="148338" y="120933"/>
                    <a:pt x="148338" y="118080"/>
                  </a:cubicBezTo>
                  <a:cubicBezTo>
                    <a:pt x="148338" y="115227"/>
                    <a:pt x="150651" y="112914"/>
                    <a:pt x="153504" y="112914"/>
                  </a:cubicBezTo>
                  <a:lnTo>
                    <a:pt x="312912" y="112914"/>
                  </a:lnTo>
                  <a:cubicBezTo>
                    <a:pt x="308531" y="116653"/>
                    <a:pt x="304570" y="120860"/>
                    <a:pt x="301104" y="125460"/>
                  </a:cubicBezTo>
                  <a:close/>
                  <a:moveTo>
                    <a:pt x="260514" y="162360"/>
                  </a:moveTo>
                  <a:lnTo>
                    <a:pt x="98892" y="162360"/>
                  </a:lnTo>
                  <a:cubicBezTo>
                    <a:pt x="96039" y="162360"/>
                    <a:pt x="93726" y="160047"/>
                    <a:pt x="93726" y="157194"/>
                  </a:cubicBezTo>
                  <a:cubicBezTo>
                    <a:pt x="93726" y="154341"/>
                    <a:pt x="96039" y="152028"/>
                    <a:pt x="98892" y="152028"/>
                  </a:cubicBezTo>
                  <a:lnTo>
                    <a:pt x="271584" y="152028"/>
                  </a:lnTo>
                  <a:close/>
                  <a:moveTo>
                    <a:pt x="60516" y="315864"/>
                  </a:moveTo>
                  <a:cubicBezTo>
                    <a:pt x="53972" y="312406"/>
                    <a:pt x="49355" y="306161"/>
                    <a:pt x="47970" y="298890"/>
                  </a:cubicBezTo>
                  <a:cubicBezTo>
                    <a:pt x="46599" y="292999"/>
                    <a:pt x="43204" y="287775"/>
                    <a:pt x="38376" y="284130"/>
                  </a:cubicBezTo>
                  <a:lnTo>
                    <a:pt x="38376" y="284130"/>
                  </a:lnTo>
                  <a:cubicBezTo>
                    <a:pt x="37814" y="285806"/>
                    <a:pt x="37814" y="287620"/>
                    <a:pt x="38376" y="289296"/>
                  </a:cubicBezTo>
                  <a:lnTo>
                    <a:pt x="38376" y="289296"/>
                  </a:lnTo>
                  <a:cubicBezTo>
                    <a:pt x="38376" y="289296"/>
                    <a:pt x="38376" y="289296"/>
                    <a:pt x="38376" y="284130"/>
                  </a:cubicBezTo>
                  <a:cubicBezTo>
                    <a:pt x="38713" y="279216"/>
                    <a:pt x="38713" y="274284"/>
                    <a:pt x="38376" y="269370"/>
                  </a:cubicBezTo>
                  <a:lnTo>
                    <a:pt x="38376" y="264204"/>
                  </a:lnTo>
                  <a:lnTo>
                    <a:pt x="38376" y="264204"/>
                  </a:lnTo>
                  <a:lnTo>
                    <a:pt x="38376" y="264204"/>
                  </a:lnTo>
                  <a:lnTo>
                    <a:pt x="38376" y="264204"/>
                  </a:lnTo>
                  <a:cubicBezTo>
                    <a:pt x="38553" y="261255"/>
                    <a:pt x="38553" y="258297"/>
                    <a:pt x="38376" y="255348"/>
                  </a:cubicBezTo>
                  <a:cubicBezTo>
                    <a:pt x="37620" y="251448"/>
                    <a:pt x="37620" y="247440"/>
                    <a:pt x="38376" y="243540"/>
                  </a:cubicBezTo>
                  <a:lnTo>
                    <a:pt x="38376" y="243540"/>
                  </a:lnTo>
                  <a:lnTo>
                    <a:pt x="38376" y="243540"/>
                  </a:lnTo>
                  <a:lnTo>
                    <a:pt x="34686" y="243540"/>
                  </a:lnTo>
                  <a:lnTo>
                    <a:pt x="34686" y="243540"/>
                  </a:lnTo>
                  <a:cubicBezTo>
                    <a:pt x="39852" y="212544"/>
                    <a:pt x="59040" y="194094"/>
                    <a:pt x="70848" y="199998"/>
                  </a:cubicBezTo>
                  <a:lnTo>
                    <a:pt x="70848" y="199998"/>
                  </a:lnTo>
                  <a:lnTo>
                    <a:pt x="70848" y="192618"/>
                  </a:lnTo>
                  <a:cubicBezTo>
                    <a:pt x="70848" y="192618"/>
                    <a:pt x="74538" y="192618"/>
                    <a:pt x="78966" y="192618"/>
                  </a:cubicBezTo>
                  <a:cubicBezTo>
                    <a:pt x="83394" y="192618"/>
                    <a:pt x="78966" y="192618"/>
                    <a:pt x="78966" y="186714"/>
                  </a:cubicBezTo>
                  <a:lnTo>
                    <a:pt x="93726" y="186714"/>
                  </a:lnTo>
                  <a:lnTo>
                    <a:pt x="104796" y="186714"/>
                  </a:lnTo>
                  <a:lnTo>
                    <a:pt x="112176" y="186714"/>
                  </a:lnTo>
                  <a:cubicBezTo>
                    <a:pt x="119254" y="182627"/>
                    <a:pt x="127976" y="182627"/>
                    <a:pt x="135054" y="186714"/>
                  </a:cubicBezTo>
                  <a:cubicBezTo>
                    <a:pt x="140900" y="193376"/>
                    <a:pt x="143350" y="202360"/>
                    <a:pt x="141696" y="211068"/>
                  </a:cubicBezTo>
                  <a:cubicBezTo>
                    <a:pt x="141277" y="213013"/>
                    <a:pt x="141277" y="215027"/>
                    <a:pt x="141696" y="216972"/>
                  </a:cubicBezTo>
                  <a:cubicBezTo>
                    <a:pt x="141696" y="216972"/>
                    <a:pt x="141696" y="216972"/>
                    <a:pt x="141696" y="216972"/>
                  </a:cubicBezTo>
                  <a:lnTo>
                    <a:pt x="141696" y="211806"/>
                  </a:lnTo>
                  <a:lnTo>
                    <a:pt x="141696" y="211806"/>
                  </a:lnTo>
                  <a:lnTo>
                    <a:pt x="141696" y="216972"/>
                  </a:lnTo>
                  <a:cubicBezTo>
                    <a:pt x="143203" y="227001"/>
                    <a:pt x="143203" y="237201"/>
                    <a:pt x="141696" y="247230"/>
                  </a:cubicBezTo>
                  <a:cubicBezTo>
                    <a:pt x="141356" y="250665"/>
                    <a:pt x="141356" y="254127"/>
                    <a:pt x="141696" y="257562"/>
                  </a:cubicBezTo>
                  <a:lnTo>
                    <a:pt x="141696" y="257562"/>
                  </a:lnTo>
                  <a:lnTo>
                    <a:pt x="141696" y="257562"/>
                  </a:lnTo>
                  <a:lnTo>
                    <a:pt x="141696" y="257562"/>
                  </a:lnTo>
                  <a:lnTo>
                    <a:pt x="137268" y="267156"/>
                  </a:lnTo>
                  <a:cubicBezTo>
                    <a:pt x="136741" y="270580"/>
                    <a:pt x="136741" y="274064"/>
                    <a:pt x="137268" y="277488"/>
                  </a:cubicBezTo>
                  <a:lnTo>
                    <a:pt x="137268" y="277488"/>
                  </a:lnTo>
                  <a:lnTo>
                    <a:pt x="137268" y="277488"/>
                  </a:lnTo>
                  <a:lnTo>
                    <a:pt x="137268" y="277488"/>
                  </a:lnTo>
                  <a:cubicBezTo>
                    <a:pt x="134199" y="281141"/>
                    <a:pt x="130436" y="284151"/>
                    <a:pt x="126198" y="286344"/>
                  </a:cubicBezTo>
                  <a:cubicBezTo>
                    <a:pt x="120294" y="290772"/>
                    <a:pt x="115128" y="293724"/>
                    <a:pt x="114390" y="298152"/>
                  </a:cubicBezTo>
                  <a:lnTo>
                    <a:pt x="114390" y="298152"/>
                  </a:lnTo>
                  <a:cubicBezTo>
                    <a:pt x="114390" y="298152"/>
                    <a:pt x="114390" y="298152"/>
                    <a:pt x="109224" y="298152"/>
                  </a:cubicBezTo>
                  <a:cubicBezTo>
                    <a:pt x="97499" y="312607"/>
                    <a:pt x="77559" y="317441"/>
                    <a:pt x="60516" y="309960"/>
                  </a:cubicBezTo>
                  <a:cubicBezTo>
                    <a:pt x="60016" y="311897"/>
                    <a:pt x="60016" y="313927"/>
                    <a:pt x="60516" y="315864"/>
                  </a:cubicBezTo>
                  <a:close/>
                  <a:moveTo>
                    <a:pt x="1098882" y="247968"/>
                  </a:moveTo>
                  <a:lnTo>
                    <a:pt x="1098882" y="247968"/>
                  </a:lnTo>
                  <a:cubicBezTo>
                    <a:pt x="1097672" y="247685"/>
                    <a:pt x="1096402" y="247685"/>
                    <a:pt x="1095192" y="247968"/>
                  </a:cubicBezTo>
                  <a:cubicBezTo>
                    <a:pt x="1095192" y="247968"/>
                    <a:pt x="1095192" y="256824"/>
                    <a:pt x="1095192" y="264204"/>
                  </a:cubicBezTo>
                  <a:cubicBezTo>
                    <a:pt x="1094698" y="264178"/>
                    <a:pt x="1094211" y="264178"/>
                    <a:pt x="1093716" y="264204"/>
                  </a:cubicBezTo>
                  <a:lnTo>
                    <a:pt x="1093716" y="264204"/>
                  </a:lnTo>
                  <a:cubicBezTo>
                    <a:pt x="1093539" y="262733"/>
                    <a:pt x="1093539" y="261247"/>
                    <a:pt x="1093716" y="259776"/>
                  </a:cubicBezTo>
                  <a:lnTo>
                    <a:pt x="1093716" y="259776"/>
                  </a:lnTo>
                  <a:lnTo>
                    <a:pt x="1093716" y="259776"/>
                  </a:lnTo>
                  <a:lnTo>
                    <a:pt x="1093716" y="264204"/>
                  </a:lnTo>
                  <a:cubicBezTo>
                    <a:pt x="1092196" y="269509"/>
                    <a:pt x="1092196" y="275135"/>
                    <a:pt x="1093716" y="280440"/>
                  </a:cubicBezTo>
                  <a:lnTo>
                    <a:pt x="1093716" y="280440"/>
                  </a:lnTo>
                  <a:lnTo>
                    <a:pt x="1093716" y="280440"/>
                  </a:lnTo>
                  <a:cubicBezTo>
                    <a:pt x="1092506" y="280723"/>
                    <a:pt x="1091236" y="280723"/>
                    <a:pt x="1090026" y="280440"/>
                  </a:cubicBezTo>
                  <a:cubicBezTo>
                    <a:pt x="1090026" y="280440"/>
                    <a:pt x="1090026" y="280440"/>
                    <a:pt x="1090026" y="280440"/>
                  </a:cubicBezTo>
                  <a:lnTo>
                    <a:pt x="1090026" y="280440"/>
                  </a:lnTo>
                  <a:cubicBezTo>
                    <a:pt x="1091111" y="284050"/>
                    <a:pt x="1091111" y="287900"/>
                    <a:pt x="1090026" y="291510"/>
                  </a:cubicBezTo>
                  <a:cubicBezTo>
                    <a:pt x="1089266" y="294163"/>
                    <a:pt x="1089266" y="296975"/>
                    <a:pt x="1090026" y="299628"/>
                  </a:cubicBezTo>
                  <a:lnTo>
                    <a:pt x="1090026" y="299628"/>
                  </a:lnTo>
                  <a:lnTo>
                    <a:pt x="1090026" y="299628"/>
                  </a:lnTo>
                  <a:lnTo>
                    <a:pt x="1084860" y="295200"/>
                  </a:lnTo>
                  <a:lnTo>
                    <a:pt x="1084860" y="295200"/>
                  </a:lnTo>
                  <a:cubicBezTo>
                    <a:pt x="1085222" y="297646"/>
                    <a:pt x="1085222" y="300134"/>
                    <a:pt x="1084860" y="302580"/>
                  </a:cubicBezTo>
                  <a:cubicBezTo>
                    <a:pt x="1084860" y="302580"/>
                    <a:pt x="1084860" y="309222"/>
                    <a:pt x="1084860" y="309960"/>
                  </a:cubicBezTo>
                  <a:lnTo>
                    <a:pt x="1084860" y="309960"/>
                  </a:lnTo>
                  <a:lnTo>
                    <a:pt x="1084860" y="305532"/>
                  </a:lnTo>
                  <a:lnTo>
                    <a:pt x="1084860" y="305532"/>
                  </a:lnTo>
                  <a:cubicBezTo>
                    <a:pt x="1078831" y="312533"/>
                    <a:pt x="1073628" y="320211"/>
                    <a:pt x="1069362" y="328410"/>
                  </a:cubicBezTo>
                  <a:lnTo>
                    <a:pt x="1069362" y="328410"/>
                  </a:lnTo>
                  <a:cubicBezTo>
                    <a:pt x="1058307" y="318830"/>
                    <a:pt x="1047945" y="308471"/>
                    <a:pt x="1038366" y="297414"/>
                  </a:cubicBezTo>
                  <a:lnTo>
                    <a:pt x="1038366" y="297414"/>
                  </a:lnTo>
                  <a:lnTo>
                    <a:pt x="1038366" y="297414"/>
                  </a:lnTo>
                  <a:cubicBezTo>
                    <a:pt x="1036145" y="301456"/>
                    <a:pt x="1032816" y="304784"/>
                    <a:pt x="1028772" y="307008"/>
                  </a:cubicBezTo>
                  <a:lnTo>
                    <a:pt x="1028772" y="307008"/>
                  </a:lnTo>
                  <a:lnTo>
                    <a:pt x="1028772" y="307008"/>
                  </a:lnTo>
                  <a:cubicBezTo>
                    <a:pt x="1027643" y="301508"/>
                    <a:pt x="1026160" y="296085"/>
                    <a:pt x="1024344" y="290772"/>
                  </a:cubicBezTo>
                  <a:cubicBezTo>
                    <a:pt x="1020566" y="281922"/>
                    <a:pt x="1018802" y="272343"/>
                    <a:pt x="1019178" y="262728"/>
                  </a:cubicBezTo>
                  <a:lnTo>
                    <a:pt x="1019178" y="252396"/>
                  </a:lnTo>
                  <a:cubicBezTo>
                    <a:pt x="1016130" y="254454"/>
                    <a:pt x="1013399" y="256940"/>
                    <a:pt x="1011060" y="259776"/>
                  </a:cubicBezTo>
                  <a:lnTo>
                    <a:pt x="1011060" y="259776"/>
                  </a:lnTo>
                  <a:lnTo>
                    <a:pt x="1011060" y="259776"/>
                  </a:lnTo>
                  <a:cubicBezTo>
                    <a:pt x="1008647" y="241338"/>
                    <a:pt x="1011724" y="222597"/>
                    <a:pt x="1019916" y="205902"/>
                  </a:cubicBezTo>
                  <a:cubicBezTo>
                    <a:pt x="1023990" y="202449"/>
                    <a:pt x="1028447" y="199477"/>
                    <a:pt x="1033200" y="197046"/>
                  </a:cubicBezTo>
                  <a:lnTo>
                    <a:pt x="1033200" y="197046"/>
                  </a:lnTo>
                  <a:cubicBezTo>
                    <a:pt x="1033200" y="200736"/>
                    <a:pt x="1033200" y="202212"/>
                    <a:pt x="1033200" y="203688"/>
                  </a:cubicBezTo>
                  <a:lnTo>
                    <a:pt x="1041318" y="203688"/>
                  </a:lnTo>
                  <a:cubicBezTo>
                    <a:pt x="1057709" y="203949"/>
                    <a:pt x="1073547" y="209662"/>
                    <a:pt x="1086336" y="219924"/>
                  </a:cubicBezTo>
                  <a:cubicBezTo>
                    <a:pt x="1092986" y="225551"/>
                    <a:pt x="1097849" y="232986"/>
                    <a:pt x="1100358" y="241326"/>
                  </a:cubicBezTo>
                  <a:cubicBezTo>
                    <a:pt x="1100616" y="243285"/>
                    <a:pt x="1100616" y="245270"/>
                    <a:pt x="1100358" y="2472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5C1C2B5F-3217-4655-BBFA-AEE3F5E18E83}"/>
                </a:ext>
              </a:extLst>
            </p:cNvPr>
            <p:cNvSpPr/>
            <p:nvPr/>
          </p:nvSpPr>
          <p:spPr>
            <a:xfrm>
              <a:off x="8486416" y="3614000"/>
              <a:ext cx="85607" cy="39851"/>
            </a:xfrm>
            <a:custGeom>
              <a:avLst/>
              <a:gdLst>
                <a:gd name="connsiteX0" fmla="*/ 0 w 85607"/>
                <a:gd name="connsiteY0" fmla="*/ 14760 h 39851"/>
                <a:gd name="connsiteX1" fmla="*/ 6642 w 85607"/>
                <a:gd name="connsiteY1" fmla="*/ 21402 h 39851"/>
                <a:gd name="connsiteX2" fmla="*/ 0 w 85607"/>
                <a:gd name="connsiteY2" fmla="*/ 28044 h 39851"/>
                <a:gd name="connsiteX3" fmla="*/ 33210 w 85607"/>
                <a:gd name="connsiteY3" fmla="*/ 39852 h 39851"/>
                <a:gd name="connsiteX4" fmla="*/ 85608 w 85607"/>
                <a:gd name="connsiteY4" fmla="*/ 21402 h 39851"/>
                <a:gd name="connsiteX5" fmla="*/ 32472 w 85607"/>
                <a:gd name="connsiteY5" fmla="*/ 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607" h="39851">
                  <a:moveTo>
                    <a:pt x="0" y="14760"/>
                  </a:moveTo>
                  <a:cubicBezTo>
                    <a:pt x="3668" y="14760"/>
                    <a:pt x="6642" y="17733"/>
                    <a:pt x="6642" y="21402"/>
                  </a:cubicBezTo>
                  <a:cubicBezTo>
                    <a:pt x="6642" y="25071"/>
                    <a:pt x="3668" y="28044"/>
                    <a:pt x="0" y="28044"/>
                  </a:cubicBezTo>
                  <a:lnTo>
                    <a:pt x="33210" y="39852"/>
                  </a:lnTo>
                  <a:lnTo>
                    <a:pt x="85608" y="21402"/>
                  </a:lnTo>
                  <a:lnTo>
                    <a:pt x="3247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F29725FB-86FA-49B6-85E8-564D1DE3A9FC}"/>
                </a:ext>
              </a:extLst>
            </p:cNvPr>
            <p:cNvSpPr/>
            <p:nvPr/>
          </p:nvSpPr>
          <p:spPr>
            <a:xfrm>
              <a:off x="8321105" y="3628760"/>
              <a:ext cx="141696" cy="8855"/>
            </a:xfrm>
            <a:custGeom>
              <a:avLst/>
              <a:gdLst>
                <a:gd name="connsiteX0" fmla="*/ 10332 w 141696"/>
                <a:gd name="connsiteY0" fmla="*/ 8856 h 8855"/>
                <a:gd name="connsiteX1" fmla="*/ 136530 w 141696"/>
                <a:gd name="connsiteY1" fmla="*/ 8856 h 8855"/>
                <a:gd name="connsiteX2" fmla="*/ 141696 w 141696"/>
                <a:gd name="connsiteY2" fmla="*/ 3690 h 8855"/>
                <a:gd name="connsiteX3" fmla="*/ 136530 w 141696"/>
                <a:gd name="connsiteY3" fmla="*/ 0 h 8855"/>
                <a:gd name="connsiteX4" fmla="*/ 0 w 141696"/>
                <a:gd name="connsiteY4" fmla="*/ 0 h 8855"/>
                <a:gd name="connsiteX5" fmla="*/ 10332 w 141696"/>
                <a:gd name="connsiteY5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696" h="8855">
                  <a:moveTo>
                    <a:pt x="10332" y="8856"/>
                  </a:moveTo>
                  <a:lnTo>
                    <a:pt x="136530" y="8856"/>
                  </a:lnTo>
                  <a:cubicBezTo>
                    <a:pt x="139238" y="8534"/>
                    <a:pt x="141371" y="6398"/>
                    <a:pt x="141696" y="3690"/>
                  </a:cubicBezTo>
                  <a:cubicBezTo>
                    <a:pt x="140840" y="1560"/>
                    <a:pt x="138825" y="121"/>
                    <a:pt x="136530" y="0"/>
                  </a:cubicBezTo>
                  <a:lnTo>
                    <a:pt x="0" y="0"/>
                  </a:lnTo>
                  <a:cubicBezTo>
                    <a:pt x="3727" y="2602"/>
                    <a:pt x="7188" y="5569"/>
                    <a:pt x="10332" y="8856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7B1A1D77-4302-40B2-B265-2D7E1221A251}"/>
                </a:ext>
              </a:extLst>
            </p:cNvPr>
            <p:cNvSpPr/>
            <p:nvPr/>
          </p:nvSpPr>
          <p:spPr>
            <a:xfrm>
              <a:off x="8464276" y="3628744"/>
              <a:ext cx="5903" cy="8871"/>
            </a:xfrm>
            <a:custGeom>
              <a:avLst/>
              <a:gdLst>
                <a:gd name="connsiteX0" fmla="*/ 738 w 5903"/>
                <a:gd name="connsiteY0" fmla="*/ 3705 h 8871"/>
                <a:gd name="connsiteX1" fmla="*/ 738 w 5903"/>
                <a:gd name="connsiteY1" fmla="*/ 8871 h 8871"/>
                <a:gd name="connsiteX2" fmla="*/ 738 w 5903"/>
                <a:gd name="connsiteY2" fmla="*/ 8871 h 8871"/>
                <a:gd name="connsiteX3" fmla="*/ 5904 w 5903"/>
                <a:gd name="connsiteY3" fmla="*/ 3705 h 8871"/>
                <a:gd name="connsiteX4" fmla="*/ 0 w 5903"/>
                <a:gd name="connsiteY4" fmla="*/ 15 h 8871"/>
                <a:gd name="connsiteX5" fmla="*/ 0 w 5903"/>
                <a:gd name="connsiteY5" fmla="*/ 15 h 8871"/>
                <a:gd name="connsiteX6" fmla="*/ 738 w 5903"/>
                <a:gd name="connsiteY6" fmla="*/ 3705 h 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3" h="8871">
                  <a:moveTo>
                    <a:pt x="738" y="3705"/>
                  </a:moveTo>
                  <a:cubicBezTo>
                    <a:pt x="1299" y="5381"/>
                    <a:pt x="1299" y="7195"/>
                    <a:pt x="738" y="8871"/>
                  </a:cubicBezTo>
                  <a:lnTo>
                    <a:pt x="738" y="8871"/>
                  </a:lnTo>
                  <a:cubicBezTo>
                    <a:pt x="3446" y="8550"/>
                    <a:pt x="5579" y="6414"/>
                    <a:pt x="5904" y="3705"/>
                  </a:cubicBezTo>
                  <a:cubicBezTo>
                    <a:pt x="4945" y="1322"/>
                    <a:pt x="2561" y="-169"/>
                    <a:pt x="0" y="15"/>
                  </a:cubicBezTo>
                  <a:lnTo>
                    <a:pt x="0" y="15"/>
                  </a:lnTo>
                  <a:cubicBezTo>
                    <a:pt x="598" y="1148"/>
                    <a:pt x="856" y="2430"/>
                    <a:pt x="738" y="3705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4BDA02ED-C23B-4040-85A1-10C564BAD164}"/>
                </a:ext>
              </a:extLst>
            </p:cNvPr>
            <p:cNvSpPr/>
            <p:nvPr/>
          </p:nvSpPr>
          <p:spPr>
            <a:xfrm>
              <a:off x="8474609" y="3628760"/>
              <a:ext cx="11807" cy="10331"/>
            </a:xfrm>
            <a:custGeom>
              <a:avLst/>
              <a:gdLst>
                <a:gd name="connsiteX0" fmla="*/ 0 w 11807"/>
                <a:gd name="connsiteY0" fmla="*/ 0 h 10331"/>
                <a:gd name="connsiteX1" fmla="*/ 0 w 11807"/>
                <a:gd name="connsiteY1" fmla="*/ 5166 h 10331"/>
                <a:gd name="connsiteX2" fmla="*/ 0 w 11807"/>
                <a:gd name="connsiteY2" fmla="*/ 10332 h 10331"/>
                <a:gd name="connsiteX3" fmla="*/ 6642 w 11807"/>
                <a:gd name="connsiteY3" fmla="*/ 10332 h 10331"/>
                <a:gd name="connsiteX4" fmla="*/ 11808 w 11807"/>
                <a:gd name="connsiteY4" fmla="*/ 5166 h 10331"/>
                <a:gd name="connsiteX5" fmla="*/ 6642 w 11807"/>
                <a:gd name="connsiteY5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10331">
                  <a:moveTo>
                    <a:pt x="0" y="0"/>
                  </a:moveTo>
                  <a:cubicBezTo>
                    <a:pt x="620" y="1666"/>
                    <a:pt x="620" y="3500"/>
                    <a:pt x="0" y="5166"/>
                  </a:cubicBezTo>
                  <a:cubicBezTo>
                    <a:pt x="561" y="6842"/>
                    <a:pt x="561" y="8656"/>
                    <a:pt x="0" y="10332"/>
                  </a:cubicBezTo>
                  <a:lnTo>
                    <a:pt x="6642" y="10332"/>
                  </a:lnTo>
                  <a:cubicBezTo>
                    <a:pt x="9498" y="10332"/>
                    <a:pt x="11808" y="8019"/>
                    <a:pt x="11808" y="5166"/>
                  </a:cubicBezTo>
                  <a:cubicBezTo>
                    <a:pt x="11808" y="2313"/>
                    <a:pt x="9498" y="0"/>
                    <a:pt x="6642" y="0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71E7E03D-925B-472C-963A-32BC6BE90253}"/>
                </a:ext>
              </a:extLst>
            </p:cNvPr>
            <p:cNvSpPr/>
            <p:nvPr/>
          </p:nvSpPr>
          <p:spPr>
            <a:xfrm>
              <a:off x="7673879" y="3628744"/>
              <a:ext cx="167525" cy="8871"/>
            </a:xfrm>
            <a:custGeom>
              <a:avLst/>
              <a:gdLst>
                <a:gd name="connsiteX0" fmla="*/ 0 w 167525"/>
                <a:gd name="connsiteY0" fmla="*/ 3705 h 8871"/>
                <a:gd name="connsiteX1" fmla="*/ 5904 w 167525"/>
                <a:gd name="connsiteY1" fmla="*/ 8871 h 8871"/>
                <a:gd name="connsiteX2" fmla="*/ 153504 w 167525"/>
                <a:gd name="connsiteY2" fmla="*/ 8871 h 8871"/>
                <a:gd name="connsiteX3" fmla="*/ 167526 w 167525"/>
                <a:gd name="connsiteY3" fmla="*/ 15 h 8871"/>
                <a:gd name="connsiteX4" fmla="*/ 5904 w 167525"/>
                <a:gd name="connsiteY4" fmla="*/ 15 h 8871"/>
                <a:gd name="connsiteX5" fmla="*/ 0 w 167525"/>
                <a:gd name="connsiteY5" fmla="*/ 3705 h 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525" h="8871">
                  <a:moveTo>
                    <a:pt x="0" y="3705"/>
                  </a:moveTo>
                  <a:cubicBezTo>
                    <a:pt x="374" y="6675"/>
                    <a:pt x="2911" y="8895"/>
                    <a:pt x="5904" y="8871"/>
                  </a:cubicBezTo>
                  <a:lnTo>
                    <a:pt x="153504" y="8871"/>
                  </a:lnTo>
                  <a:cubicBezTo>
                    <a:pt x="157855" y="5435"/>
                    <a:pt x="162554" y="2467"/>
                    <a:pt x="167526" y="15"/>
                  </a:cubicBezTo>
                  <a:lnTo>
                    <a:pt x="5904" y="15"/>
                  </a:lnTo>
                  <a:cubicBezTo>
                    <a:pt x="3343" y="-169"/>
                    <a:pt x="956" y="1322"/>
                    <a:pt x="0" y="3705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52D8E452-64B1-47D5-84C0-72536059E5B3}"/>
                </a:ext>
              </a:extLst>
            </p:cNvPr>
            <p:cNvSpPr/>
            <p:nvPr/>
          </p:nvSpPr>
          <p:spPr>
            <a:xfrm>
              <a:off x="8470180" y="3628760"/>
              <a:ext cx="4948" cy="8855"/>
            </a:xfrm>
            <a:custGeom>
              <a:avLst/>
              <a:gdLst>
                <a:gd name="connsiteX0" fmla="*/ 4428 w 4948"/>
                <a:gd name="connsiteY0" fmla="*/ 3690 h 8855"/>
                <a:gd name="connsiteX1" fmla="*/ 4428 w 4948"/>
                <a:gd name="connsiteY1" fmla="*/ 8856 h 8855"/>
                <a:gd name="connsiteX2" fmla="*/ 4428 w 4948"/>
                <a:gd name="connsiteY2" fmla="*/ 8856 h 8855"/>
                <a:gd name="connsiteX3" fmla="*/ 4428 w 4948"/>
                <a:gd name="connsiteY3" fmla="*/ 3690 h 8855"/>
                <a:gd name="connsiteX4" fmla="*/ 0 w 4948"/>
                <a:gd name="connsiteY4" fmla="*/ 0 h 8855"/>
                <a:gd name="connsiteX5" fmla="*/ 0 w 4948"/>
                <a:gd name="connsiteY5" fmla="*/ 0 h 8855"/>
                <a:gd name="connsiteX6" fmla="*/ 4428 w 4948"/>
                <a:gd name="connsiteY6" fmla="*/ 369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48" h="8855">
                  <a:moveTo>
                    <a:pt x="4428" y="3690"/>
                  </a:moveTo>
                  <a:cubicBezTo>
                    <a:pt x="4989" y="5366"/>
                    <a:pt x="4989" y="7180"/>
                    <a:pt x="4428" y="8856"/>
                  </a:cubicBezTo>
                  <a:lnTo>
                    <a:pt x="4428" y="8856"/>
                  </a:lnTo>
                  <a:cubicBezTo>
                    <a:pt x="5122" y="7204"/>
                    <a:pt x="5122" y="5342"/>
                    <a:pt x="4428" y="3690"/>
                  </a:cubicBezTo>
                  <a:cubicBezTo>
                    <a:pt x="3690" y="1774"/>
                    <a:pt x="2015" y="377"/>
                    <a:pt x="0" y="0"/>
                  </a:cubicBezTo>
                  <a:lnTo>
                    <a:pt x="0" y="0"/>
                  </a:lnTo>
                  <a:cubicBezTo>
                    <a:pt x="1963" y="492"/>
                    <a:pt x="3594" y="1850"/>
                    <a:pt x="4428" y="3690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60E71B15-8C14-4F1A-A4D5-33CAEE2D9BB0}"/>
                </a:ext>
              </a:extLst>
            </p:cNvPr>
            <p:cNvSpPr/>
            <p:nvPr/>
          </p:nvSpPr>
          <p:spPr>
            <a:xfrm>
              <a:off x="8434018" y="3653113"/>
              <a:ext cx="85608" cy="36900"/>
            </a:xfrm>
            <a:custGeom>
              <a:avLst/>
              <a:gdLst>
                <a:gd name="connsiteX0" fmla="*/ 33210 w 85608"/>
                <a:gd name="connsiteY0" fmla="*/ 0 h 36900"/>
                <a:gd name="connsiteX1" fmla="*/ 0 w 85608"/>
                <a:gd name="connsiteY1" fmla="*/ 11808 h 36900"/>
                <a:gd name="connsiteX2" fmla="*/ 6642 w 85608"/>
                <a:gd name="connsiteY2" fmla="*/ 18450 h 36900"/>
                <a:gd name="connsiteX3" fmla="*/ 0 w 85608"/>
                <a:gd name="connsiteY3" fmla="*/ 25092 h 36900"/>
                <a:gd name="connsiteX4" fmla="*/ 33210 w 85608"/>
                <a:gd name="connsiteY4" fmla="*/ 36900 h 36900"/>
                <a:gd name="connsiteX5" fmla="*/ 85608 w 85608"/>
                <a:gd name="connsiteY5" fmla="*/ 1845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608" h="36900">
                  <a:moveTo>
                    <a:pt x="33210" y="0"/>
                  </a:moveTo>
                  <a:lnTo>
                    <a:pt x="0" y="11808"/>
                  </a:lnTo>
                  <a:cubicBezTo>
                    <a:pt x="3668" y="11808"/>
                    <a:pt x="6642" y="14781"/>
                    <a:pt x="6642" y="18450"/>
                  </a:cubicBezTo>
                  <a:cubicBezTo>
                    <a:pt x="6642" y="22119"/>
                    <a:pt x="3668" y="25092"/>
                    <a:pt x="0" y="25092"/>
                  </a:cubicBezTo>
                  <a:lnTo>
                    <a:pt x="33210" y="36900"/>
                  </a:lnTo>
                  <a:lnTo>
                    <a:pt x="85608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F44269B8-7CB4-48BE-8511-A74EC681AB1E}"/>
                </a:ext>
              </a:extLst>
            </p:cNvPr>
            <p:cNvSpPr/>
            <p:nvPr/>
          </p:nvSpPr>
          <p:spPr>
            <a:xfrm>
              <a:off x="8358743" y="3666398"/>
              <a:ext cx="51659" cy="10331"/>
            </a:xfrm>
            <a:custGeom>
              <a:avLst/>
              <a:gdLst>
                <a:gd name="connsiteX0" fmla="*/ 10332 w 51659"/>
                <a:gd name="connsiteY0" fmla="*/ 10332 h 10331"/>
                <a:gd name="connsiteX1" fmla="*/ 46494 w 51659"/>
                <a:gd name="connsiteY1" fmla="*/ 10332 h 10331"/>
                <a:gd name="connsiteX2" fmla="*/ 51660 w 51659"/>
                <a:gd name="connsiteY2" fmla="*/ 5166 h 10331"/>
                <a:gd name="connsiteX3" fmla="*/ 46494 w 51659"/>
                <a:gd name="connsiteY3" fmla="*/ 0 h 10331"/>
                <a:gd name="connsiteX4" fmla="*/ 0 w 51659"/>
                <a:gd name="connsiteY4" fmla="*/ 0 h 10331"/>
                <a:gd name="connsiteX5" fmla="*/ 10332 w 51659"/>
                <a:gd name="connsiteY5" fmla="*/ 10332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59" h="10331">
                  <a:moveTo>
                    <a:pt x="10332" y="10332"/>
                  </a:moveTo>
                  <a:lnTo>
                    <a:pt x="46494" y="10332"/>
                  </a:lnTo>
                  <a:cubicBezTo>
                    <a:pt x="49350" y="10332"/>
                    <a:pt x="51660" y="8019"/>
                    <a:pt x="51660" y="5166"/>
                  </a:cubicBezTo>
                  <a:cubicBezTo>
                    <a:pt x="51660" y="2313"/>
                    <a:pt x="49350" y="0"/>
                    <a:pt x="46494" y="0"/>
                  </a:cubicBezTo>
                  <a:lnTo>
                    <a:pt x="0" y="0"/>
                  </a:lnTo>
                  <a:cubicBezTo>
                    <a:pt x="3624" y="3257"/>
                    <a:pt x="7077" y="6706"/>
                    <a:pt x="10332" y="10332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73667DD8-23F7-4951-856B-CA7DA69B0C11}"/>
                </a:ext>
              </a:extLst>
            </p:cNvPr>
            <p:cNvSpPr/>
            <p:nvPr/>
          </p:nvSpPr>
          <p:spPr>
            <a:xfrm>
              <a:off x="7621481" y="3666397"/>
              <a:ext cx="178596" cy="10332"/>
            </a:xfrm>
            <a:custGeom>
              <a:avLst/>
              <a:gdLst>
                <a:gd name="connsiteX0" fmla="*/ 0 w 178596"/>
                <a:gd name="connsiteY0" fmla="*/ 5166 h 10332"/>
                <a:gd name="connsiteX1" fmla="*/ 5904 w 178596"/>
                <a:gd name="connsiteY1" fmla="*/ 10332 h 10332"/>
                <a:gd name="connsiteX2" fmla="*/ 167526 w 178596"/>
                <a:gd name="connsiteY2" fmla="*/ 10332 h 10332"/>
                <a:gd name="connsiteX3" fmla="*/ 178596 w 178596"/>
                <a:gd name="connsiteY3" fmla="*/ 0 h 10332"/>
                <a:gd name="connsiteX4" fmla="*/ 5904 w 178596"/>
                <a:gd name="connsiteY4" fmla="*/ 0 h 10332"/>
                <a:gd name="connsiteX5" fmla="*/ 0 w 178596"/>
                <a:gd name="connsiteY5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596" h="10332">
                  <a:moveTo>
                    <a:pt x="0" y="5166"/>
                  </a:moveTo>
                  <a:cubicBezTo>
                    <a:pt x="374" y="8136"/>
                    <a:pt x="2911" y="10356"/>
                    <a:pt x="5904" y="10332"/>
                  </a:cubicBezTo>
                  <a:lnTo>
                    <a:pt x="167526" y="10332"/>
                  </a:lnTo>
                  <a:lnTo>
                    <a:pt x="178596" y="0"/>
                  </a:lnTo>
                  <a:lnTo>
                    <a:pt x="5904" y="0"/>
                  </a:lnTo>
                  <a:cubicBezTo>
                    <a:pt x="2911" y="-23"/>
                    <a:pt x="374" y="2196"/>
                    <a:pt x="0" y="5166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4D13D144-434B-4941-918E-80873E077B79}"/>
                </a:ext>
              </a:extLst>
            </p:cNvPr>
            <p:cNvSpPr/>
            <p:nvPr/>
          </p:nvSpPr>
          <p:spPr>
            <a:xfrm>
              <a:off x="8419259" y="3666398"/>
              <a:ext cx="5165" cy="10331"/>
            </a:xfrm>
            <a:custGeom>
              <a:avLst/>
              <a:gdLst>
                <a:gd name="connsiteX0" fmla="*/ 0 w 5165"/>
                <a:gd name="connsiteY0" fmla="*/ 5166 h 10331"/>
                <a:gd name="connsiteX1" fmla="*/ 0 w 5165"/>
                <a:gd name="connsiteY1" fmla="*/ 10332 h 10331"/>
                <a:gd name="connsiteX2" fmla="*/ 0 w 5165"/>
                <a:gd name="connsiteY2" fmla="*/ 10332 h 10331"/>
                <a:gd name="connsiteX3" fmla="*/ 5166 w 5165"/>
                <a:gd name="connsiteY3" fmla="*/ 5166 h 10331"/>
                <a:gd name="connsiteX4" fmla="*/ 0 w 5165"/>
                <a:gd name="connsiteY4" fmla="*/ 0 h 10331"/>
                <a:gd name="connsiteX5" fmla="*/ 0 w 5165"/>
                <a:gd name="connsiteY5" fmla="*/ 0 h 10331"/>
                <a:gd name="connsiteX6" fmla="*/ 0 w 5165"/>
                <a:gd name="connsiteY6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10331">
                  <a:moveTo>
                    <a:pt x="0" y="5166"/>
                  </a:moveTo>
                  <a:cubicBezTo>
                    <a:pt x="694" y="6818"/>
                    <a:pt x="694" y="8680"/>
                    <a:pt x="0" y="10332"/>
                  </a:cubicBezTo>
                  <a:lnTo>
                    <a:pt x="0" y="10332"/>
                  </a:lnTo>
                  <a:cubicBezTo>
                    <a:pt x="2856" y="10332"/>
                    <a:pt x="5166" y="8019"/>
                    <a:pt x="5166" y="5166"/>
                  </a:cubicBezTo>
                  <a:cubicBezTo>
                    <a:pt x="5166" y="2313"/>
                    <a:pt x="2856" y="0"/>
                    <a:pt x="0" y="0"/>
                  </a:cubicBezTo>
                  <a:lnTo>
                    <a:pt x="0" y="0"/>
                  </a:lnTo>
                  <a:cubicBezTo>
                    <a:pt x="790" y="1631"/>
                    <a:pt x="790" y="3536"/>
                    <a:pt x="0" y="5166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691B150B-2822-4765-B0D8-0B8F51B61FD0}"/>
                </a:ext>
              </a:extLst>
            </p:cNvPr>
            <p:cNvSpPr/>
            <p:nvPr/>
          </p:nvSpPr>
          <p:spPr>
            <a:xfrm>
              <a:off x="8412616" y="3666398"/>
              <a:ext cx="5165" cy="10331"/>
            </a:xfrm>
            <a:custGeom>
              <a:avLst/>
              <a:gdLst>
                <a:gd name="connsiteX0" fmla="*/ 0 w 5165"/>
                <a:gd name="connsiteY0" fmla="*/ 5166 h 10331"/>
                <a:gd name="connsiteX1" fmla="*/ 0 w 5165"/>
                <a:gd name="connsiteY1" fmla="*/ 10332 h 10331"/>
                <a:gd name="connsiteX2" fmla="*/ 0 w 5165"/>
                <a:gd name="connsiteY2" fmla="*/ 10332 h 10331"/>
                <a:gd name="connsiteX3" fmla="*/ 5166 w 5165"/>
                <a:gd name="connsiteY3" fmla="*/ 5166 h 10331"/>
                <a:gd name="connsiteX4" fmla="*/ 0 w 5165"/>
                <a:gd name="connsiteY4" fmla="*/ 0 h 10331"/>
                <a:gd name="connsiteX5" fmla="*/ 0 w 5165"/>
                <a:gd name="connsiteY5" fmla="*/ 0 h 10331"/>
                <a:gd name="connsiteX6" fmla="*/ 0 w 5165"/>
                <a:gd name="connsiteY6" fmla="*/ 5166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" h="10331">
                  <a:moveTo>
                    <a:pt x="0" y="5166"/>
                  </a:moveTo>
                  <a:cubicBezTo>
                    <a:pt x="694" y="6818"/>
                    <a:pt x="694" y="8680"/>
                    <a:pt x="0" y="10332"/>
                  </a:cubicBezTo>
                  <a:lnTo>
                    <a:pt x="0" y="10332"/>
                  </a:lnTo>
                  <a:cubicBezTo>
                    <a:pt x="2856" y="10332"/>
                    <a:pt x="5166" y="8019"/>
                    <a:pt x="5166" y="5166"/>
                  </a:cubicBezTo>
                  <a:cubicBezTo>
                    <a:pt x="5166" y="2313"/>
                    <a:pt x="2856" y="0"/>
                    <a:pt x="0" y="0"/>
                  </a:cubicBezTo>
                  <a:lnTo>
                    <a:pt x="0" y="0"/>
                  </a:lnTo>
                  <a:cubicBezTo>
                    <a:pt x="694" y="1652"/>
                    <a:pt x="694" y="3514"/>
                    <a:pt x="0" y="5166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32E8293D-588C-42A5-9DEB-20A6BB2947E4}"/>
                </a:ext>
              </a:extLst>
            </p:cNvPr>
            <p:cNvSpPr/>
            <p:nvPr/>
          </p:nvSpPr>
          <p:spPr>
            <a:xfrm>
              <a:off x="8422949" y="3666398"/>
              <a:ext cx="12546" cy="10331"/>
            </a:xfrm>
            <a:custGeom>
              <a:avLst/>
              <a:gdLst>
                <a:gd name="connsiteX0" fmla="*/ 0 w 12546"/>
                <a:gd name="connsiteY0" fmla="*/ 0 h 10331"/>
                <a:gd name="connsiteX1" fmla="*/ 0 w 12546"/>
                <a:gd name="connsiteY1" fmla="*/ 5166 h 10331"/>
                <a:gd name="connsiteX2" fmla="*/ 0 w 12546"/>
                <a:gd name="connsiteY2" fmla="*/ 10332 h 10331"/>
                <a:gd name="connsiteX3" fmla="*/ 7380 w 12546"/>
                <a:gd name="connsiteY3" fmla="*/ 10332 h 10331"/>
                <a:gd name="connsiteX4" fmla="*/ 12546 w 12546"/>
                <a:gd name="connsiteY4" fmla="*/ 5166 h 10331"/>
                <a:gd name="connsiteX5" fmla="*/ 7380 w 12546"/>
                <a:gd name="connsiteY5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0331">
                  <a:moveTo>
                    <a:pt x="0" y="0"/>
                  </a:moveTo>
                  <a:cubicBezTo>
                    <a:pt x="620" y="1666"/>
                    <a:pt x="620" y="3500"/>
                    <a:pt x="0" y="5166"/>
                  </a:cubicBezTo>
                  <a:cubicBezTo>
                    <a:pt x="694" y="6818"/>
                    <a:pt x="694" y="8680"/>
                    <a:pt x="0" y="10332"/>
                  </a:cubicBezTo>
                  <a:lnTo>
                    <a:pt x="7380" y="10332"/>
                  </a:lnTo>
                  <a:cubicBezTo>
                    <a:pt x="10236" y="10332"/>
                    <a:pt x="12546" y="8019"/>
                    <a:pt x="12546" y="5166"/>
                  </a:cubicBezTo>
                  <a:cubicBezTo>
                    <a:pt x="12546" y="2313"/>
                    <a:pt x="10236" y="0"/>
                    <a:pt x="7380" y="0"/>
                  </a:cubicBezTo>
                  <a:close/>
                </a:path>
              </a:pathLst>
            </a:custGeom>
            <a:solidFill>
              <a:srgbClr val="FFD9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E725D2EA-FB32-400D-B914-4DFFF14932D3}"/>
                </a:ext>
              </a:extLst>
            </p:cNvPr>
            <p:cNvSpPr/>
            <p:nvPr/>
          </p:nvSpPr>
          <p:spPr>
            <a:xfrm>
              <a:off x="8622209" y="379628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186736AE-4812-4268-BE8C-5BF8858F367B}"/>
                </a:ext>
              </a:extLst>
            </p:cNvPr>
            <p:cNvSpPr/>
            <p:nvPr/>
          </p:nvSpPr>
          <p:spPr>
            <a:xfrm>
              <a:off x="8510032" y="3710678"/>
              <a:ext cx="116137" cy="124722"/>
            </a:xfrm>
            <a:custGeom>
              <a:avLst/>
              <a:gdLst>
                <a:gd name="connsiteX0" fmla="*/ 101844 w 116137"/>
                <a:gd name="connsiteY0" fmla="*/ 22878 h 124722"/>
                <a:gd name="connsiteX1" fmla="*/ 56826 w 116137"/>
                <a:gd name="connsiteY1" fmla="*/ 6642 h 124722"/>
                <a:gd name="connsiteX2" fmla="*/ 48708 w 116137"/>
                <a:gd name="connsiteY2" fmla="*/ 6642 h 124722"/>
                <a:gd name="connsiteX3" fmla="*/ 48708 w 116137"/>
                <a:gd name="connsiteY3" fmla="*/ 0 h 124722"/>
                <a:gd name="connsiteX4" fmla="*/ 38376 w 116137"/>
                <a:gd name="connsiteY4" fmla="*/ 7380 h 124722"/>
                <a:gd name="connsiteX5" fmla="*/ 0 w 116137"/>
                <a:gd name="connsiteY5" fmla="*/ 62730 h 124722"/>
                <a:gd name="connsiteX6" fmla="*/ 0 w 116137"/>
                <a:gd name="connsiteY6" fmla="*/ 62730 h 124722"/>
                <a:gd name="connsiteX7" fmla="*/ 8118 w 116137"/>
                <a:gd name="connsiteY7" fmla="*/ 55350 h 124722"/>
                <a:gd name="connsiteX8" fmla="*/ 8118 w 116137"/>
                <a:gd name="connsiteY8" fmla="*/ 55350 h 124722"/>
                <a:gd name="connsiteX9" fmla="*/ 8118 w 116137"/>
                <a:gd name="connsiteY9" fmla="*/ 55350 h 124722"/>
                <a:gd name="connsiteX10" fmla="*/ 8118 w 116137"/>
                <a:gd name="connsiteY10" fmla="*/ 59040 h 124722"/>
                <a:gd name="connsiteX11" fmla="*/ 13284 w 116137"/>
                <a:gd name="connsiteY11" fmla="*/ 87084 h 124722"/>
                <a:gd name="connsiteX12" fmla="*/ 17712 w 116137"/>
                <a:gd name="connsiteY12" fmla="*/ 103320 h 124722"/>
                <a:gd name="connsiteX13" fmla="*/ 17712 w 116137"/>
                <a:gd name="connsiteY13" fmla="*/ 103320 h 124722"/>
                <a:gd name="connsiteX14" fmla="*/ 27306 w 116137"/>
                <a:gd name="connsiteY14" fmla="*/ 93726 h 124722"/>
                <a:gd name="connsiteX15" fmla="*/ 27306 w 116137"/>
                <a:gd name="connsiteY15" fmla="*/ 93726 h 124722"/>
                <a:gd name="connsiteX16" fmla="*/ 27306 w 116137"/>
                <a:gd name="connsiteY16" fmla="*/ 93726 h 124722"/>
                <a:gd name="connsiteX17" fmla="*/ 58302 w 116137"/>
                <a:gd name="connsiteY17" fmla="*/ 124722 h 124722"/>
                <a:gd name="connsiteX18" fmla="*/ 58302 w 116137"/>
                <a:gd name="connsiteY18" fmla="*/ 124722 h 124722"/>
                <a:gd name="connsiteX19" fmla="*/ 73800 w 116137"/>
                <a:gd name="connsiteY19" fmla="*/ 101844 h 124722"/>
                <a:gd name="connsiteX20" fmla="*/ 73800 w 116137"/>
                <a:gd name="connsiteY20" fmla="*/ 101844 h 124722"/>
                <a:gd name="connsiteX21" fmla="*/ 73800 w 116137"/>
                <a:gd name="connsiteY21" fmla="*/ 106272 h 124722"/>
                <a:gd name="connsiteX22" fmla="*/ 73800 w 116137"/>
                <a:gd name="connsiteY22" fmla="*/ 106272 h 124722"/>
                <a:gd name="connsiteX23" fmla="*/ 73800 w 116137"/>
                <a:gd name="connsiteY23" fmla="*/ 98892 h 124722"/>
                <a:gd name="connsiteX24" fmla="*/ 73800 w 116137"/>
                <a:gd name="connsiteY24" fmla="*/ 91512 h 124722"/>
                <a:gd name="connsiteX25" fmla="*/ 73800 w 116137"/>
                <a:gd name="connsiteY25" fmla="*/ 91512 h 124722"/>
                <a:gd name="connsiteX26" fmla="*/ 78966 w 116137"/>
                <a:gd name="connsiteY26" fmla="*/ 95940 h 124722"/>
                <a:gd name="connsiteX27" fmla="*/ 78966 w 116137"/>
                <a:gd name="connsiteY27" fmla="*/ 95940 h 124722"/>
                <a:gd name="connsiteX28" fmla="*/ 78966 w 116137"/>
                <a:gd name="connsiteY28" fmla="*/ 87822 h 124722"/>
                <a:gd name="connsiteX29" fmla="*/ 78966 w 116137"/>
                <a:gd name="connsiteY29" fmla="*/ 76752 h 124722"/>
                <a:gd name="connsiteX30" fmla="*/ 78966 w 116137"/>
                <a:gd name="connsiteY30" fmla="*/ 76752 h 124722"/>
                <a:gd name="connsiteX31" fmla="*/ 78966 w 116137"/>
                <a:gd name="connsiteY31" fmla="*/ 76752 h 124722"/>
                <a:gd name="connsiteX32" fmla="*/ 82656 w 116137"/>
                <a:gd name="connsiteY32" fmla="*/ 76752 h 124722"/>
                <a:gd name="connsiteX33" fmla="*/ 82656 w 116137"/>
                <a:gd name="connsiteY33" fmla="*/ 76752 h 124722"/>
                <a:gd name="connsiteX34" fmla="*/ 82656 w 116137"/>
                <a:gd name="connsiteY34" fmla="*/ 60516 h 124722"/>
                <a:gd name="connsiteX35" fmla="*/ 82656 w 116137"/>
                <a:gd name="connsiteY35" fmla="*/ 53136 h 124722"/>
                <a:gd name="connsiteX36" fmla="*/ 82656 w 116137"/>
                <a:gd name="connsiteY36" fmla="*/ 53136 h 124722"/>
                <a:gd name="connsiteX37" fmla="*/ 82656 w 116137"/>
                <a:gd name="connsiteY37" fmla="*/ 53136 h 124722"/>
                <a:gd name="connsiteX38" fmla="*/ 103106 w 116137"/>
                <a:gd name="connsiteY38" fmla="*/ 69342 h 124722"/>
                <a:gd name="connsiteX39" fmla="*/ 112176 w 116137"/>
                <a:gd name="connsiteY39" fmla="*/ 65682 h 124722"/>
                <a:gd name="connsiteX40" fmla="*/ 112176 w 116137"/>
                <a:gd name="connsiteY40" fmla="*/ 65682 h 124722"/>
                <a:gd name="connsiteX41" fmla="*/ 112176 w 116137"/>
                <a:gd name="connsiteY41" fmla="*/ 59040 h 124722"/>
                <a:gd name="connsiteX42" fmla="*/ 112176 w 116137"/>
                <a:gd name="connsiteY42" fmla="*/ 42804 h 124722"/>
                <a:gd name="connsiteX43" fmla="*/ 115866 w 116137"/>
                <a:gd name="connsiteY43" fmla="*/ 42804 h 124722"/>
                <a:gd name="connsiteX44" fmla="*/ 115866 w 116137"/>
                <a:gd name="connsiteY44" fmla="*/ 42804 h 124722"/>
                <a:gd name="connsiteX45" fmla="*/ 115866 w 116137"/>
                <a:gd name="connsiteY45" fmla="*/ 37638 h 124722"/>
                <a:gd name="connsiteX46" fmla="*/ 101844 w 116137"/>
                <a:gd name="connsiteY46" fmla="*/ 22878 h 124722"/>
                <a:gd name="connsiteX47" fmla="*/ 33948 w 116137"/>
                <a:gd name="connsiteY47" fmla="*/ 65682 h 124722"/>
                <a:gd name="connsiteX48" fmla="*/ 14760 w 116137"/>
                <a:gd name="connsiteY48" fmla="*/ 83394 h 124722"/>
                <a:gd name="connsiteX49" fmla="*/ 25092 w 116137"/>
                <a:gd name="connsiteY49" fmla="*/ 67158 h 124722"/>
                <a:gd name="connsiteX50" fmla="*/ 34686 w 116137"/>
                <a:gd name="connsiteY50" fmla="*/ 50922 h 124722"/>
                <a:gd name="connsiteX51" fmla="*/ 33948 w 116137"/>
                <a:gd name="connsiteY51" fmla="*/ 65682 h 124722"/>
                <a:gd name="connsiteX52" fmla="*/ 42804 w 116137"/>
                <a:gd name="connsiteY52" fmla="*/ 102582 h 124722"/>
                <a:gd name="connsiteX53" fmla="*/ 42804 w 116137"/>
                <a:gd name="connsiteY53" fmla="*/ 90036 h 124722"/>
                <a:gd name="connsiteX54" fmla="*/ 42804 w 116137"/>
                <a:gd name="connsiteY54" fmla="*/ 77490 h 124722"/>
                <a:gd name="connsiteX55" fmla="*/ 47970 w 116137"/>
                <a:gd name="connsiteY55" fmla="*/ 86346 h 124722"/>
                <a:gd name="connsiteX56" fmla="*/ 42804 w 116137"/>
                <a:gd name="connsiteY56" fmla="*/ 103320 h 124722"/>
                <a:gd name="connsiteX57" fmla="*/ 63468 w 116137"/>
                <a:gd name="connsiteY57" fmla="*/ 115128 h 124722"/>
                <a:gd name="connsiteX58" fmla="*/ 63468 w 116137"/>
                <a:gd name="connsiteY58" fmla="*/ 96678 h 124722"/>
                <a:gd name="connsiteX59" fmla="*/ 63468 w 116137"/>
                <a:gd name="connsiteY59" fmla="*/ 78966 h 124722"/>
                <a:gd name="connsiteX60" fmla="*/ 70110 w 116137"/>
                <a:gd name="connsiteY60" fmla="*/ 91512 h 124722"/>
                <a:gd name="connsiteX61" fmla="*/ 63468 w 116137"/>
                <a:gd name="connsiteY61" fmla="*/ 115866 h 124722"/>
                <a:gd name="connsiteX62" fmla="*/ 67896 w 116137"/>
                <a:gd name="connsiteY62" fmla="*/ 71586 h 124722"/>
                <a:gd name="connsiteX63" fmla="*/ 67896 w 116137"/>
                <a:gd name="connsiteY63" fmla="*/ 61992 h 124722"/>
                <a:gd name="connsiteX64" fmla="*/ 73800 w 116137"/>
                <a:gd name="connsiteY64" fmla="*/ 71586 h 124722"/>
                <a:gd name="connsiteX65" fmla="*/ 81180 w 116137"/>
                <a:gd name="connsiteY65" fmla="*/ 82656 h 124722"/>
                <a:gd name="connsiteX66" fmla="*/ 67896 w 116137"/>
                <a:gd name="connsiteY66" fmla="*/ 72324 h 124722"/>
                <a:gd name="connsiteX67" fmla="*/ 67896 w 116137"/>
                <a:gd name="connsiteY67" fmla="*/ 48708 h 124722"/>
                <a:gd name="connsiteX68" fmla="*/ 61992 w 116137"/>
                <a:gd name="connsiteY68" fmla="*/ 40590 h 124722"/>
                <a:gd name="connsiteX69" fmla="*/ 73062 w 116137"/>
                <a:gd name="connsiteY69" fmla="*/ 46494 h 124722"/>
                <a:gd name="connsiteX70" fmla="*/ 84132 w 116137"/>
                <a:gd name="connsiteY70" fmla="*/ 53874 h 124722"/>
                <a:gd name="connsiteX71" fmla="*/ 69372 w 116137"/>
                <a:gd name="connsiteY71" fmla="*/ 49446 h 12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16137" h="124722">
                  <a:moveTo>
                    <a:pt x="101844" y="22878"/>
                  </a:moveTo>
                  <a:cubicBezTo>
                    <a:pt x="89055" y="12616"/>
                    <a:pt x="73217" y="6903"/>
                    <a:pt x="56826" y="6642"/>
                  </a:cubicBezTo>
                  <a:lnTo>
                    <a:pt x="48708" y="6642"/>
                  </a:lnTo>
                  <a:cubicBezTo>
                    <a:pt x="48708" y="6642"/>
                    <a:pt x="48708" y="6642"/>
                    <a:pt x="48708" y="0"/>
                  </a:cubicBezTo>
                  <a:lnTo>
                    <a:pt x="38376" y="7380"/>
                  </a:lnTo>
                  <a:cubicBezTo>
                    <a:pt x="19218" y="20488"/>
                    <a:pt x="5557" y="40191"/>
                    <a:pt x="0" y="62730"/>
                  </a:cubicBezTo>
                  <a:lnTo>
                    <a:pt x="0" y="62730"/>
                  </a:lnTo>
                  <a:cubicBezTo>
                    <a:pt x="2339" y="59894"/>
                    <a:pt x="5070" y="57408"/>
                    <a:pt x="8118" y="55350"/>
                  </a:cubicBezTo>
                  <a:lnTo>
                    <a:pt x="8118" y="55350"/>
                  </a:lnTo>
                  <a:lnTo>
                    <a:pt x="8118" y="55350"/>
                  </a:lnTo>
                  <a:cubicBezTo>
                    <a:pt x="7771" y="56555"/>
                    <a:pt x="7771" y="57835"/>
                    <a:pt x="8118" y="59040"/>
                  </a:cubicBezTo>
                  <a:cubicBezTo>
                    <a:pt x="7742" y="68655"/>
                    <a:pt x="9506" y="78234"/>
                    <a:pt x="13284" y="87084"/>
                  </a:cubicBezTo>
                  <a:cubicBezTo>
                    <a:pt x="15100" y="92397"/>
                    <a:pt x="16583" y="97820"/>
                    <a:pt x="17712" y="103320"/>
                  </a:cubicBezTo>
                  <a:lnTo>
                    <a:pt x="17712" y="103320"/>
                  </a:lnTo>
                  <a:cubicBezTo>
                    <a:pt x="21756" y="101096"/>
                    <a:pt x="25085" y="97768"/>
                    <a:pt x="27306" y="93726"/>
                  </a:cubicBezTo>
                  <a:lnTo>
                    <a:pt x="27306" y="93726"/>
                  </a:lnTo>
                  <a:cubicBezTo>
                    <a:pt x="27306" y="93726"/>
                    <a:pt x="27306" y="93726"/>
                    <a:pt x="27306" y="93726"/>
                  </a:cubicBezTo>
                  <a:cubicBezTo>
                    <a:pt x="36885" y="104783"/>
                    <a:pt x="47247" y="115142"/>
                    <a:pt x="58302" y="124722"/>
                  </a:cubicBezTo>
                  <a:lnTo>
                    <a:pt x="58302" y="124722"/>
                  </a:lnTo>
                  <a:cubicBezTo>
                    <a:pt x="62568" y="116523"/>
                    <a:pt x="67771" y="108845"/>
                    <a:pt x="73800" y="101844"/>
                  </a:cubicBezTo>
                  <a:lnTo>
                    <a:pt x="73800" y="101844"/>
                  </a:lnTo>
                  <a:lnTo>
                    <a:pt x="73800" y="106272"/>
                  </a:lnTo>
                  <a:lnTo>
                    <a:pt x="73800" y="106272"/>
                  </a:lnTo>
                  <a:cubicBezTo>
                    <a:pt x="73800" y="106272"/>
                    <a:pt x="73800" y="106272"/>
                    <a:pt x="73800" y="98892"/>
                  </a:cubicBezTo>
                  <a:cubicBezTo>
                    <a:pt x="74162" y="96446"/>
                    <a:pt x="74162" y="93958"/>
                    <a:pt x="73800" y="91512"/>
                  </a:cubicBezTo>
                  <a:lnTo>
                    <a:pt x="73800" y="91512"/>
                  </a:lnTo>
                  <a:lnTo>
                    <a:pt x="78966" y="95940"/>
                  </a:lnTo>
                  <a:lnTo>
                    <a:pt x="78966" y="95940"/>
                  </a:lnTo>
                  <a:cubicBezTo>
                    <a:pt x="78206" y="93287"/>
                    <a:pt x="78206" y="90475"/>
                    <a:pt x="78966" y="87822"/>
                  </a:cubicBezTo>
                  <a:cubicBezTo>
                    <a:pt x="80051" y="84212"/>
                    <a:pt x="80051" y="80362"/>
                    <a:pt x="78966" y="76752"/>
                  </a:cubicBezTo>
                  <a:lnTo>
                    <a:pt x="78966" y="76752"/>
                  </a:lnTo>
                  <a:cubicBezTo>
                    <a:pt x="78966" y="76752"/>
                    <a:pt x="78966" y="76752"/>
                    <a:pt x="78966" y="76752"/>
                  </a:cubicBezTo>
                  <a:cubicBezTo>
                    <a:pt x="80176" y="77035"/>
                    <a:pt x="81446" y="77035"/>
                    <a:pt x="82656" y="76752"/>
                  </a:cubicBezTo>
                  <a:lnTo>
                    <a:pt x="82656" y="76752"/>
                  </a:lnTo>
                  <a:cubicBezTo>
                    <a:pt x="81136" y="71447"/>
                    <a:pt x="81136" y="65821"/>
                    <a:pt x="82656" y="60516"/>
                  </a:cubicBezTo>
                  <a:lnTo>
                    <a:pt x="82656" y="53136"/>
                  </a:lnTo>
                  <a:lnTo>
                    <a:pt x="82656" y="53136"/>
                  </a:lnTo>
                  <a:lnTo>
                    <a:pt x="82656" y="53136"/>
                  </a:lnTo>
                  <a:cubicBezTo>
                    <a:pt x="83829" y="63258"/>
                    <a:pt x="92981" y="70514"/>
                    <a:pt x="103106" y="69342"/>
                  </a:cubicBezTo>
                  <a:cubicBezTo>
                    <a:pt x="106405" y="68960"/>
                    <a:pt x="109534" y="67696"/>
                    <a:pt x="112176" y="65682"/>
                  </a:cubicBezTo>
                  <a:lnTo>
                    <a:pt x="112176" y="65682"/>
                  </a:lnTo>
                  <a:cubicBezTo>
                    <a:pt x="111645" y="63500"/>
                    <a:pt x="111645" y="61222"/>
                    <a:pt x="112176" y="59040"/>
                  </a:cubicBezTo>
                  <a:cubicBezTo>
                    <a:pt x="112176" y="51660"/>
                    <a:pt x="108486" y="45018"/>
                    <a:pt x="112176" y="42804"/>
                  </a:cubicBezTo>
                  <a:cubicBezTo>
                    <a:pt x="113386" y="42521"/>
                    <a:pt x="114656" y="42521"/>
                    <a:pt x="115866" y="42804"/>
                  </a:cubicBezTo>
                  <a:lnTo>
                    <a:pt x="115866" y="42804"/>
                  </a:lnTo>
                  <a:cubicBezTo>
                    <a:pt x="116228" y="41101"/>
                    <a:pt x="116228" y="39341"/>
                    <a:pt x="115866" y="37638"/>
                  </a:cubicBezTo>
                  <a:cubicBezTo>
                    <a:pt x="112383" y="31712"/>
                    <a:pt x="107586" y="26662"/>
                    <a:pt x="101844" y="22878"/>
                  </a:cubicBezTo>
                  <a:close/>
                  <a:moveTo>
                    <a:pt x="33948" y="65682"/>
                  </a:moveTo>
                  <a:cubicBezTo>
                    <a:pt x="29446" y="73352"/>
                    <a:pt x="22767" y="79516"/>
                    <a:pt x="14760" y="83394"/>
                  </a:cubicBezTo>
                  <a:cubicBezTo>
                    <a:pt x="19188" y="74538"/>
                    <a:pt x="22878" y="72324"/>
                    <a:pt x="25092" y="67158"/>
                  </a:cubicBezTo>
                  <a:cubicBezTo>
                    <a:pt x="27306" y="61992"/>
                    <a:pt x="30996" y="50184"/>
                    <a:pt x="34686" y="50922"/>
                  </a:cubicBezTo>
                  <a:cubicBezTo>
                    <a:pt x="38376" y="51660"/>
                    <a:pt x="38376" y="56826"/>
                    <a:pt x="33948" y="65682"/>
                  </a:cubicBezTo>
                  <a:close/>
                  <a:moveTo>
                    <a:pt x="42804" y="102582"/>
                  </a:moveTo>
                  <a:cubicBezTo>
                    <a:pt x="42804" y="96678"/>
                    <a:pt x="42804" y="93726"/>
                    <a:pt x="42804" y="90036"/>
                  </a:cubicBezTo>
                  <a:cubicBezTo>
                    <a:pt x="42804" y="86346"/>
                    <a:pt x="39114" y="77490"/>
                    <a:pt x="42804" y="77490"/>
                  </a:cubicBezTo>
                  <a:cubicBezTo>
                    <a:pt x="46494" y="77490"/>
                    <a:pt x="47970" y="77490"/>
                    <a:pt x="47970" y="86346"/>
                  </a:cubicBezTo>
                  <a:cubicBezTo>
                    <a:pt x="49121" y="92508"/>
                    <a:pt x="47195" y="98845"/>
                    <a:pt x="42804" y="103320"/>
                  </a:cubicBezTo>
                  <a:close/>
                  <a:moveTo>
                    <a:pt x="63468" y="115128"/>
                  </a:moveTo>
                  <a:cubicBezTo>
                    <a:pt x="63468" y="106272"/>
                    <a:pt x="63468" y="102582"/>
                    <a:pt x="63468" y="96678"/>
                  </a:cubicBezTo>
                  <a:cubicBezTo>
                    <a:pt x="63468" y="90774"/>
                    <a:pt x="58302" y="80442"/>
                    <a:pt x="63468" y="78966"/>
                  </a:cubicBezTo>
                  <a:cubicBezTo>
                    <a:pt x="68634" y="77490"/>
                    <a:pt x="68634" y="78966"/>
                    <a:pt x="70110" y="91512"/>
                  </a:cubicBezTo>
                  <a:cubicBezTo>
                    <a:pt x="71106" y="100182"/>
                    <a:pt x="68730" y="108904"/>
                    <a:pt x="63468" y="115866"/>
                  </a:cubicBezTo>
                  <a:close/>
                  <a:moveTo>
                    <a:pt x="67896" y="71586"/>
                  </a:moveTo>
                  <a:cubicBezTo>
                    <a:pt x="67896" y="65682"/>
                    <a:pt x="67896" y="62730"/>
                    <a:pt x="67896" y="61992"/>
                  </a:cubicBezTo>
                  <a:cubicBezTo>
                    <a:pt x="67896" y="61254"/>
                    <a:pt x="67896" y="61992"/>
                    <a:pt x="73800" y="71586"/>
                  </a:cubicBezTo>
                  <a:cubicBezTo>
                    <a:pt x="79704" y="81180"/>
                    <a:pt x="78966" y="76752"/>
                    <a:pt x="81180" y="82656"/>
                  </a:cubicBezTo>
                  <a:cubicBezTo>
                    <a:pt x="83394" y="88560"/>
                    <a:pt x="71586" y="78966"/>
                    <a:pt x="67896" y="72324"/>
                  </a:cubicBezTo>
                  <a:close/>
                  <a:moveTo>
                    <a:pt x="67896" y="48708"/>
                  </a:moveTo>
                  <a:cubicBezTo>
                    <a:pt x="61254" y="48708"/>
                    <a:pt x="59778" y="42804"/>
                    <a:pt x="61992" y="40590"/>
                  </a:cubicBezTo>
                  <a:cubicBezTo>
                    <a:pt x="64206" y="38376"/>
                    <a:pt x="67158" y="40590"/>
                    <a:pt x="73062" y="46494"/>
                  </a:cubicBezTo>
                  <a:cubicBezTo>
                    <a:pt x="78966" y="52398"/>
                    <a:pt x="78966" y="46494"/>
                    <a:pt x="84132" y="53874"/>
                  </a:cubicBezTo>
                  <a:cubicBezTo>
                    <a:pt x="78826" y="54357"/>
                    <a:pt x="73534" y="52770"/>
                    <a:pt x="69372" y="49446"/>
                  </a:cubicBez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3225D385-1034-4D0A-9C94-817344348A99}"/>
                </a:ext>
              </a:extLst>
            </p:cNvPr>
            <p:cNvSpPr/>
            <p:nvPr/>
          </p:nvSpPr>
          <p:spPr>
            <a:xfrm>
              <a:off x="8508556" y="3761600"/>
              <a:ext cx="3690" cy="14759"/>
            </a:xfrm>
            <a:custGeom>
              <a:avLst/>
              <a:gdLst>
                <a:gd name="connsiteX0" fmla="*/ 0 w 3690"/>
                <a:gd name="connsiteY0" fmla="*/ 14760 h 14759"/>
                <a:gd name="connsiteX1" fmla="*/ 0 w 3690"/>
                <a:gd name="connsiteY1" fmla="*/ 14760 h 14759"/>
                <a:gd name="connsiteX2" fmla="*/ 3690 w 3690"/>
                <a:gd name="connsiteY2" fmla="*/ 0 h 14759"/>
                <a:gd name="connsiteX3" fmla="*/ 0 w 3690"/>
                <a:gd name="connsiteY3" fmla="*/ 1476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14759">
                  <a:moveTo>
                    <a:pt x="0" y="14760"/>
                  </a:moveTo>
                  <a:lnTo>
                    <a:pt x="0" y="14760"/>
                  </a:lnTo>
                  <a:cubicBezTo>
                    <a:pt x="790" y="9741"/>
                    <a:pt x="2030" y="4802"/>
                    <a:pt x="3690" y="0"/>
                  </a:cubicBezTo>
                  <a:cubicBezTo>
                    <a:pt x="1852" y="4748"/>
                    <a:pt x="613" y="9705"/>
                    <a:pt x="0" y="14760"/>
                  </a:cubicBez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3C814BE-EE52-40FA-BD82-916DDEC537B2}"/>
                </a:ext>
              </a:extLst>
            </p:cNvPr>
            <p:cNvSpPr/>
            <p:nvPr/>
          </p:nvSpPr>
          <p:spPr>
            <a:xfrm>
              <a:off x="8609662" y="38110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26188BCA-09A1-454F-B6B8-5918DB44B6E3}"/>
                </a:ext>
              </a:extLst>
            </p:cNvPr>
            <p:cNvSpPr/>
            <p:nvPr/>
          </p:nvSpPr>
          <p:spPr>
            <a:xfrm>
              <a:off x="7293809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37A40E00-282F-4BFB-BA76-E7D153FE9AC0}"/>
                </a:ext>
              </a:extLst>
            </p:cNvPr>
            <p:cNvSpPr/>
            <p:nvPr/>
          </p:nvSpPr>
          <p:spPr>
            <a:xfrm>
              <a:off x="8516674" y="37675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BFD6B3B4-7497-4BA1-94A3-B4A3598DCA2E}"/>
                </a:ext>
              </a:extLst>
            </p:cNvPr>
            <p:cNvSpPr/>
            <p:nvPr/>
          </p:nvSpPr>
          <p:spPr>
            <a:xfrm>
              <a:off x="8620732" y="3755695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D77F1136-ABA5-451D-AC41-96087FDF2094}"/>
                </a:ext>
              </a:extLst>
            </p:cNvPr>
            <p:cNvSpPr/>
            <p:nvPr/>
          </p:nvSpPr>
          <p:spPr>
            <a:xfrm>
              <a:off x="8610401" y="3790382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738 w 738"/>
                <a:gd name="connsiteY1" fmla="*/ 0 h 737"/>
                <a:gd name="connsiteX2" fmla="*/ 0 w 738"/>
                <a:gd name="connsiteY2" fmla="*/ 0 h 737"/>
                <a:gd name="connsiteX3" fmla="*/ 738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531C383A-AB2D-4536-8913-A1B8DEAC28BA}"/>
                </a:ext>
              </a:extLst>
            </p:cNvPr>
            <p:cNvSpPr/>
            <p:nvPr/>
          </p:nvSpPr>
          <p:spPr>
            <a:xfrm>
              <a:off x="8589736" y="38184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D2FDE4CD-B993-4BC3-8919-0F41679E98D0}"/>
                </a:ext>
              </a:extLst>
            </p:cNvPr>
            <p:cNvSpPr/>
            <p:nvPr/>
          </p:nvSpPr>
          <p:spPr>
            <a:xfrm>
              <a:off x="8601544" y="3805141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9A692C1B-8E85-45EF-81B9-FD7C37BC964A}"/>
                </a:ext>
              </a:extLst>
            </p:cNvPr>
            <p:cNvSpPr/>
            <p:nvPr/>
          </p:nvSpPr>
          <p:spPr>
            <a:xfrm>
              <a:off x="8540290" y="38044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2E6D48A0-B4E9-4127-80B5-8AC18854164A}"/>
                </a:ext>
              </a:extLst>
            </p:cNvPr>
            <p:cNvSpPr/>
            <p:nvPr/>
          </p:nvSpPr>
          <p:spPr>
            <a:xfrm>
              <a:off x="7293809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2BABC7AF-3AD0-4441-8342-39075531C365}"/>
                </a:ext>
              </a:extLst>
            </p:cNvPr>
            <p:cNvSpPr/>
            <p:nvPr/>
          </p:nvSpPr>
          <p:spPr>
            <a:xfrm>
              <a:off x="8626636" y="37616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5E03BB74-DCC2-4815-A327-CF548E1CE357}"/>
                </a:ext>
              </a:extLst>
            </p:cNvPr>
            <p:cNvSpPr/>
            <p:nvPr/>
          </p:nvSpPr>
          <p:spPr>
            <a:xfrm>
              <a:off x="8561693" y="370993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C96C6AFC-91B5-48AB-AD7B-75706F239E0A}"/>
                </a:ext>
              </a:extLst>
            </p:cNvPr>
            <p:cNvSpPr/>
            <p:nvPr/>
          </p:nvSpPr>
          <p:spPr>
            <a:xfrm>
              <a:off x="8528482" y="3762337"/>
              <a:ext cx="19926" cy="32472"/>
            </a:xfrm>
            <a:custGeom>
              <a:avLst/>
              <a:gdLst>
                <a:gd name="connsiteX0" fmla="*/ 19926 w 19926"/>
                <a:gd name="connsiteY0" fmla="*/ 0 h 32472"/>
                <a:gd name="connsiteX1" fmla="*/ 10332 w 19926"/>
                <a:gd name="connsiteY1" fmla="*/ 16236 h 32472"/>
                <a:gd name="connsiteX2" fmla="*/ 0 w 19926"/>
                <a:gd name="connsiteY2" fmla="*/ 32472 h 32472"/>
                <a:gd name="connsiteX3" fmla="*/ 15498 w 19926"/>
                <a:gd name="connsiteY3" fmla="*/ 14022 h 32472"/>
                <a:gd name="connsiteX4" fmla="*/ 19926 w 19926"/>
                <a:gd name="connsiteY4" fmla="*/ 0 h 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26" h="32472">
                  <a:moveTo>
                    <a:pt x="19926" y="0"/>
                  </a:moveTo>
                  <a:cubicBezTo>
                    <a:pt x="16236" y="0"/>
                    <a:pt x="15498" y="6642"/>
                    <a:pt x="10332" y="16236"/>
                  </a:cubicBezTo>
                  <a:cubicBezTo>
                    <a:pt x="5166" y="25830"/>
                    <a:pt x="4428" y="23616"/>
                    <a:pt x="0" y="32472"/>
                  </a:cubicBezTo>
                  <a:cubicBezTo>
                    <a:pt x="6745" y="27845"/>
                    <a:pt x="12103" y="21466"/>
                    <a:pt x="15498" y="14022"/>
                  </a:cubicBezTo>
                  <a:cubicBezTo>
                    <a:pt x="19926" y="5166"/>
                    <a:pt x="19926" y="1476"/>
                    <a:pt x="19926" y="0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E4B7C3F2-C518-45EF-80F0-28C53CB2569F}"/>
                </a:ext>
              </a:extLst>
            </p:cNvPr>
            <p:cNvSpPr/>
            <p:nvPr/>
          </p:nvSpPr>
          <p:spPr>
            <a:xfrm>
              <a:off x="8552345" y="3788795"/>
              <a:ext cx="8681" cy="25202"/>
            </a:xfrm>
            <a:custGeom>
              <a:avLst/>
              <a:gdLst>
                <a:gd name="connsiteX0" fmla="*/ 1968 w 8681"/>
                <a:gd name="connsiteY0" fmla="*/ 111 h 25202"/>
                <a:gd name="connsiteX1" fmla="*/ 1968 w 8681"/>
                <a:gd name="connsiteY1" fmla="*/ 12657 h 25202"/>
                <a:gd name="connsiteX2" fmla="*/ 1968 w 8681"/>
                <a:gd name="connsiteY2" fmla="*/ 25203 h 25202"/>
                <a:gd name="connsiteX3" fmla="*/ 8610 w 8681"/>
                <a:gd name="connsiteY3" fmla="*/ 8967 h 25202"/>
                <a:gd name="connsiteX4" fmla="*/ 1968 w 8681"/>
                <a:gd name="connsiteY4" fmla="*/ 111 h 2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81" h="25202">
                  <a:moveTo>
                    <a:pt x="1968" y="111"/>
                  </a:moveTo>
                  <a:cubicBezTo>
                    <a:pt x="-2460" y="111"/>
                    <a:pt x="1968" y="5277"/>
                    <a:pt x="1968" y="12657"/>
                  </a:cubicBezTo>
                  <a:cubicBezTo>
                    <a:pt x="1968" y="20037"/>
                    <a:pt x="1968" y="19299"/>
                    <a:pt x="1968" y="25203"/>
                  </a:cubicBezTo>
                  <a:cubicBezTo>
                    <a:pt x="6669" y="21179"/>
                    <a:pt x="9141" y="15133"/>
                    <a:pt x="8610" y="8967"/>
                  </a:cubicBezTo>
                  <a:cubicBezTo>
                    <a:pt x="7134" y="2325"/>
                    <a:pt x="5658" y="-627"/>
                    <a:pt x="1968" y="111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93EA4412-2543-4BF6-83DE-578F8E4AD7C1}"/>
                </a:ext>
              </a:extLst>
            </p:cNvPr>
            <p:cNvSpPr/>
            <p:nvPr/>
          </p:nvSpPr>
          <p:spPr>
            <a:xfrm>
              <a:off x="8568908" y="3790274"/>
              <a:ext cx="6039" cy="36269"/>
            </a:xfrm>
            <a:custGeom>
              <a:avLst/>
              <a:gdLst>
                <a:gd name="connsiteX0" fmla="*/ 1640 w 6039"/>
                <a:gd name="connsiteY0" fmla="*/ 107 h 36269"/>
                <a:gd name="connsiteX1" fmla="*/ 1640 w 6039"/>
                <a:gd name="connsiteY1" fmla="*/ 17819 h 36269"/>
                <a:gd name="connsiteX2" fmla="*/ 1640 w 6039"/>
                <a:gd name="connsiteY2" fmla="*/ 36269 h 36269"/>
                <a:gd name="connsiteX3" fmla="*/ 5330 w 6039"/>
                <a:gd name="connsiteY3" fmla="*/ 12653 h 36269"/>
                <a:gd name="connsiteX4" fmla="*/ 1640 w 6039"/>
                <a:gd name="connsiteY4" fmla="*/ 107 h 3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9" h="36269">
                  <a:moveTo>
                    <a:pt x="1640" y="107"/>
                  </a:moveTo>
                  <a:cubicBezTo>
                    <a:pt x="-2050" y="107"/>
                    <a:pt x="1640" y="8225"/>
                    <a:pt x="1640" y="17819"/>
                  </a:cubicBezTo>
                  <a:cubicBezTo>
                    <a:pt x="1640" y="27413"/>
                    <a:pt x="1640" y="27413"/>
                    <a:pt x="1640" y="36269"/>
                  </a:cubicBezTo>
                  <a:cubicBezTo>
                    <a:pt x="5692" y="29105"/>
                    <a:pt x="7005" y="20712"/>
                    <a:pt x="5330" y="12653"/>
                  </a:cubicBezTo>
                  <a:cubicBezTo>
                    <a:pt x="6806" y="2321"/>
                    <a:pt x="4592" y="-631"/>
                    <a:pt x="1640" y="107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4BFCDB96-C171-44CD-9AF2-2C6CCBF43C26}"/>
                </a:ext>
              </a:extLst>
            </p:cNvPr>
            <p:cNvSpPr/>
            <p:nvPr/>
          </p:nvSpPr>
          <p:spPr>
            <a:xfrm>
              <a:off x="8573501" y="3751201"/>
              <a:ext cx="22139" cy="14229"/>
            </a:xfrm>
            <a:custGeom>
              <a:avLst/>
              <a:gdLst>
                <a:gd name="connsiteX0" fmla="*/ 0 w 22139"/>
                <a:gd name="connsiteY0" fmla="*/ 805 h 14229"/>
                <a:gd name="connsiteX1" fmla="*/ 5904 w 22139"/>
                <a:gd name="connsiteY1" fmla="*/ 8923 h 14229"/>
                <a:gd name="connsiteX2" fmla="*/ 22140 w 22139"/>
                <a:gd name="connsiteY2" fmla="*/ 14089 h 14229"/>
                <a:gd name="connsiteX3" fmla="*/ 11070 w 22139"/>
                <a:gd name="connsiteY3" fmla="*/ 6709 h 14229"/>
                <a:gd name="connsiteX4" fmla="*/ 0 w 22139"/>
                <a:gd name="connsiteY4" fmla="*/ 805 h 1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39" h="14229">
                  <a:moveTo>
                    <a:pt x="0" y="805"/>
                  </a:moveTo>
                  <a:cubicBezTo>
                    <a:pt x="0" y="805"/>
                    <a:pt x="0" y="5233"/>
                    <a:pt x="5904" y="8923"/>
                  </a:cubicBezTo>
                  <a:cubicBezTo>
                    <a:pt x="10325" y="12900"/>
                    <a:pt x="16236" y="14782"/>
                    <a:pt x="22140" y="14089"/>
                  </a:cubicBezTo>
                  <a:cubicBezTo>
                    <a:pt x="16974" y="9661"/>
                    <a:pt x="14022" y="9661"/>
                    <a:pt x="11070" y="6709"/>
                  </a:cubicBezTo>
                  <a:cubicBezTo>
                    <a:pt x="8118" y="3757"/>
                    <a:pt x="2214" y="-2147"/>
                    <a:pt x="0" y="805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F5B49DD6-035B-4BC1-A6B4-E8B76844289F}"/>
                </a:ext>
              </a:extLst>
            </p:cNvPr>
            <p:cNvSpPr/>
            <p:nvPr/>
          </p:nvSpPr>
          <p:spPr>
            <a:xfrm>
              <a:off x="8575899" y="3774946"/>
              <a:ext cx="19389" cy="22858"/>
            </a:xfrm>
            <a:custGeom>
              <a:avLst/>
              <a:gdLst>
                <a:gd name="connsiteX0" fmla="*/ 2767 w 19389"/>
                <a:gd name="connsiteY0" fmla="*/ 1413 h 22858"/>
                <a:gd name="connsiteX1" fmla="*/ 2767 w 19389"/>
                <a:gd name="connsiteY1" fmla="*/ 11007 h 22858"/>
                <a:gd name="connsiteX2" fmla="*/ 16789 w 19389"/>
                <a:gd name="connsiteY2" fmla="*/ 22077 h 22858"/>
                <a:gd name="connsiteX3" fmla="*/ 9409 w 19389"/>
                <a:gd name="connsiteY3" fmla="*/ 11007 h 22858"/>
                <a:gd name="connsiteX4" fmla="*/ 2767 w 19389"/>
                <a:gd name="connsiteY4" fmla="*/ 1413 h 22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89" h="22858">
                  <a:moveTo>
                    <a:pt x="2767" y="1413"/>
                  </a:moveTo>
                  <a:cubicBezTo>
                    <a:pt x="-922" y="1413"/>
                    <a:pt x="-922" y="1413"/>
                    <a:pt x="2767" y="11007"/>
                  </a:cubicBezTo>
                  <a:cubicBezTo>
                    <a:pt x="6457" y="20601"/>
                    <a:pt x="8671" y="18387"/>
                    <a:pt x="16789" y="22077"/>
                  </a:cubicBezTo>
                  <a:cubicBezTo>
                    <a:pt x="24907" y="25767"/>
                    <a:pt x="11624" y="15435"/>
                    <a:pt x="9409" y="11007"/>
                  </a:cubicBezTo>
                  <a:cubicBezTo>
                    <a:pt x="7195" y="6579"/>
                    <a:pt x="5720" y="-3753"/>
                    <a:pt x="2767" y="1413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B79B6044-06D4-4918-A854-FA67648B4335}"/>
                </a:ext>
              </a:extLst>
            </p:cNvPr>
            <p:cNvSpPr/>
            <p:nvPr/>
          </p:nvSpPr>
          <p:spPr>
            <a:xfrm>
              <a:off x="7527017" y="3712778"/>
              <a:ext cx="108140" cy="137150"/>
            </a:xfrm>
            <a:custGeom>
              <a:avLst/>
              <a:gdLst>
                <a:gd name="connsiteX0" fmla="*/ 74538 w 108140"/>
                <a:gd name="connsiteY0" fmla="*/ 114503 h 137150"/>
                <a:gd name="connsiteX1" fmla="*/ 79704 w 108140"/>
                <a:gd name="connsiteY1" fmla="*/ 114503 h 137150"/>
                <a:gd name="connsiteX2" fmla="*/ 79704 w 108140"/>
                <a:gd name="connsiteY2" fmla="*/ 114503 h 137150"/>
                <a:gd name="connsiteX3" fmla="*/ 91512 w 108140"/>
                <a:gd name="connsiteY3" fmla="*/ 102695 h 137150"/>
                <a:gd name="connsiteX4" fmla="*/ 102582 w 108140"/>
                <a:gd name="connsiteY4" fmla="*/ 93839 h 137150"/>
                <a:gd name="connsiteX5" fmla="*/ 102582 w 108140"/>
                <a:gd name="connsiteY5" fmla="*/ 93839 h 137150"/>
                <a:gd name="connsiteX6" fmla="*/ 102582 w 108140"/>
                <a:gd name="connsiteY6" fmla="*/ 93839 h 137150"/>
                <a:gd name="connsiteX7" fmla="*/ 102582 w 108140"/>
                <a:gd name="connsiteY7" fmla="*/ 93839 h 137150"/>
                <a:gd name="connsiteX8" fmla="*/ 102582 w 108140"/>
                <a:gd name="connsiteY8" fmla="*/ 83507 h 137150"/>
                <a:gd name="connsiteX9" fmla="*/ 107010 w 108140"/>
                <a:gd name="connsiteY9" fmla="*/ 73913 h 137150"/>
                <a:gd name="connsiteX10" fmla="*/ 107010 w 108140"/>
                <a:gd name="connsiteY10" fmla="*/ 73913 h 137150"/>
                <a:gd name="connsiteX11" fmla="*/ 107010 w 108140"/>
                <a:gd name="connsiteY11" fmla="*/ 73913 h 137150"/>
                <a:gd name="connsiteX12" fmla="*/ 107010 w 108140"/>
                <a:gd name="connsiteY12" fmla="*/ 73913 h 137150"/>
                <a:gd name="connsiteX13" fmla="*/ 107010 w 108140"/>
                <a:gd name="connsiteY13" fmla="*/ 63581 h 137150"/>
                <a:gd name="connsiteX14" fmla="*/ 107010 w 108140"/>
                <a:gd name="connsiteY14" fmla="*/ 33323 h 137150"/>
                <a:gd name="connsiteX15" fmla="*/ 107010 w 108140"/>
                <a:gd name="connsiteY15" fmla="*/ 28157 h 137150"/>
                <a:gd name="connsiteX16" fmla="*/ 107010 w 108140"/>
                <a:gd name="connsiteY16" fmla="*/ 28157 h 137150"/>
                <a:gd name="connsiteX17" fmla="*/ 107010 w 108140"/>
                <a:gd name="connsiteY17" fmla="*/ 33323 h 137150"/>
                <a:gd name="connsiteX18" fmla="*/ 107010 w 108140"/>
                <a:gd name="connsiteY18" fmla="*/ 33323 h 137150"/>
                <a:gd name="connsiteX19" fmla="*/ 107010 w 108140"/>
                <a:gd name="connsiteY19" fmla="*/ 27419 h 137150"/>
                <a:gd name="connsiteX20" fmla="*/ 100368 w 108140"/>
                <a:gd name="connsiteY20" fmla="*/ 3065 h 137150"/>
                <a:gd name="connsiteX21" fmla="*/ 77490 w 108140"/>
                <a:gd name="connsiteY21" fmla="*/ 3065 h 137150"/>
                <a:gd name="connsiteX22" fmla="*/ 70110 w 108140"/>
                <a:gd name="connsiteY22" fmla="*/ 3065 h 137150"/>
                <a:gd name="connsiteX23" fmla="*/ 59040 w 108140"/>
                <a:gd name="connsiteY23" fmla="*/ 3065 h 137150"/>
                <a:gd name="connsiteX24" fmla="*/ 44280 w 108140"/>
                <a:gd name="connsiteY24" fmla="*/ 3065 h 137150"/>
                <a:gd name="connsiteX25" fmla="*/ 44280 w 108140"/>
                <a:gd name="connsiteY25" fmla="*/ 8969 h 137150"/>
                <a:gd name="connsiteX26" fmla="*/ 36162 w 108140"/>
                <a:gd name="connsiteY26" fmla="*/ 8969 h 137150"/>
                <a:gd name="connsiteX27" fmla="*/ 36162 w 108140"/>
                <a:gd name="connsiteY27" fmla="*/ 16349 h 137150"/>
                <a:gd name="connsiteX28" fmla="*/ 36162 w 108140"/>
                <a:gd name="connsiteY28" fmla="*/ 16349 h 137150"/>
                <a:gd name="connsiteX29" fmla="*/ 0 w 108140"/>
                <a:gd name="connsiteY29" fmla="*/ 59891 h 137150"/>
                <a:gd name="connsiteX30" fmla="*/ 0 w 108140"/>
                <a:gd name="connsiteY30" fmla="*/ 59891 h 137150"/>
                <a:gd name="connsiteX31" fmla="*/ 3690 w 108140"/>
                <a:gd name="connsiteY31" fmla="*/ 59891 h 137150"/>
                <a:gd name="connsiteX32" fmla="*/ 3690 w 108140"/>
                <a:gd name="connsiteY32" fmla="*/ 59891 h 137150"/>
                <a:gd name="connsiteX33" fmla="*/ 3690 w 108140"/>
                <a:gd name="connsiteY33" fmla="*/ 59891 h 137150"/>
                <a:gd name="connsiteX34" fmla="*/ 3690 w 108140"/>
                <a:gd name="connsiteY34" fmla="*/ 71699 h 137150"/>
                <a:gd name="connsiteX35" fmla="*/ 3690 w 108140"/>
                <a:gd name="connsiteY35" fmla="*/ 80555 h 137150"/>
                <a:gd name="connsiteX36" fmla="*/ 3690 w 108140"/>
                <a:gd name="connsiteY36" fmla="*/ 80555 h 137150"/>
                <a:gd name="connsiteX37" fmla="*/ 3690 w 108140"/>
                <a:gd name="connsiteY37" fmla="*/ 80555 h 137150"/>
                <a:gd name="connsiteX38" fmla="*/ 3690 w 108140"/>
                <a:gd name="connsiteY38" fmla="*/ 80555 h 137150"/>
                <a:gd name="connsiteX39" fmla="*/ 3690 w 108140"/>
                <a:gd name="connsiteY39" fmla="*/ 80555 h 137150"/>
                <a:gd name="connsiteX40" fmla="*/ 3690 w 108140"/>
                <a:gd name="connsiteY40" fmla="*/ 95315 h 137150"/>
                <a:gd name="connsiteX41" fmla="*/ 3690 w 108140"/>
                <a:gd name="connsiteY41" fmla="*/ 100481 h 137150"/>
                <a:gd name="connsiteX42" fmla="*/ 3690 w 108140"/>
                <a:gd name="connsiteY42" fmla="*/ 100481 h 137150"/>
                <a:gd name="connsiteX43" fmla="*/ 3690 w 108140"/>
                <a:gd name="connsiteY43" fmla="*/ 95315 h 137150"/>
                <a:gd name="connsiteX44" fmla="*/ 3690 w 108140"/>
                <a:gd name="connsiteY44" fmla="*/ 95315 h 137150"/>
                <a:gd name="connsiteX45" fmla="*/ 3690 w 108140"/>
                <a:gd name="connsiteY45" fmla="*/ 95315 h 137150"/>
                <a:gd name="connsiteX46" fmla="*/ 13284 w 108140"/>
                <a:gd name="connsiteY46" fmla="*/ 110075 h 137150"/>
                <a:gd name="connsiteX47" fmla="*/ 35055 w 108140"/>
                <a:gd name="connsiteY47" fmla="*/ 137012 h 137150"/>
                <a:gd name="connsiteX48" fmla="*/ 61992 w 108140"/>
                <a:gd name="connsiteY48" fmla="*/ 115241 h 137150"/>
                <a:gd name="connsiteX49" fmla="*/ 61992 w 108140"/>
                <a:gd name="connsiteY49" fmla="*/ 109337 h 137150"/>
                <a:gd name="connsiteX50" fmla="*/ 74538 w 108140"/>
                <a:gd name="connsiteY50" fmla="*/ 114503 h 137150"/>
                <a:gd name="connsiteX51" fmla="*/ 81180 w 108140"/>
                <a:gd name="connsiteY51" fmla="*/ 63581 h 137150"/>
                <a:gd name="connsiteX52" fmla="*/ 81180 w 108140"/>
                <a:gd name="connsiteY52" fmla="*/ 49559 h 137150"/>
                <a:gd name="connsiteX53" fmla="*/ 91512 w 108140"/>
                <a:gd name="connsiteY53" fmla="*/ 63581 h 137150"/>
                <a:gd name="connsiteX54" fmla="*/ 104058 w 108140"/>
                <a:gd name="connsiteY54" fmla="*/ 78341 h 137150"/>
                <a:gd name="connsiteX55" fmla="*/ 81180 w 108140"/>
                <a:gd name="connsiteY55" fmla="*/ 63581 h 137150"/>
                <a:gd name="connsiteX56" fmla="*/ 81180 w 108140"/>
                <a:gd name="connsiteY56" fmla="*/ 36275 h 137150"/>
                <a:gd name="connsiteX57" fmla="*/ 73800 w 108140"/>
                <a:gd name="connsiteY57" fmla="*/ 20777 h 137150"/>
                <a:gd name="connsiteX58" fmla="*/ 89298 w 108140"/>
                <a:gd name="connsiteY58" fmla="*/ 34799 h 137150"/>
                <a:gd name="connsiteX59" fmla="*/ 107010 w 108140"/>
                <a:gd name="connsiteY59" fmla="*/ 48821 h 137150"/>
                <a:gd name="connsiteX60" fmla="*/ 78966 w 108140"/>
                <a:gd name="connsiteY60" fmla="*/ 37751 h 137150"/>
                <a:gd name="connsiteX61" fmla="*/ 29520 w 108140"/>
                <a:gd name="connsiteY61" fmla="*/ 63581 h 137150"/>
                <a:gd name="connsiteX62" fmla="*/ 40590 w 108140"/>
                <a:gd name="connsiteY62" fmla="*/ 42917 h 137150"/>
                <a:gd name="connsiteX63" fmla="*/ 50184 w 108140"/>
                <a:gd name="connsiteY63" fmla="*/ 24467 h 137150"/>
                <a:gd name="connsiteX64" fmla="*/ 50184 w 108140"/>
                <a:gd name="connsiteY64" fmla="*/ 42179 h 137150"/>
                <a:gd name="connsiteX65" fmla="*/ 29520 w 108140"/>
                <a:gd name="connsiteY65" fmla="*/ 63581 h 137150"/>
                <a:gd name="connsiteX66" fmla="*/ 57564 w 108140"/>
                <a:gd name="connsiteY66" fmla="*/ 67271 h 137150"/>
                <a:gd name="connsiteX67" fmla="*/ 45756 w 108140"/>
                <a:gd name="connsiteY67" fmla="*/ 88673 h 137150"/>
                <a:gd name="connsiteX68" fmla="*/ 50922 w 108140"/>
                <a:gd name="connsiteY68" fmla="*/ 70961 h 137150"/>
                <a:gd name="connsiteX69" fmla="*/ 55350 w 108140"/>
                <a:gd name="connsiteY69" fmla="*/ 53249 h 137150"/>
                <a:gd name="connsiteX70" fmla="*/ 57564 w 108140"/>
                <a:gd name="connsiteY70" fmla="*/ 68747 h 137150"/>
                <a:gd name="connsiteX71" fmla="*/ 69372 w 108140"/>
                <a:gd name="connsiteY71" fmla="*/ 71699 h 137150"/>
                <a:gd name="connsiteX72" fmla="*/ 73062 w 108140"/>
                <a:gd name="connsiteY72" fmla="*/ 84983 h 137150"/>
                <a:gd name="connsiteX73" fmla="*/ 61992 w 108140"/>
                <a:gd name="connsiteY73" fmla="*/ 107861 h 137150"/>
                <a:gd name="connsiteX74" fmla="*/ 61992 w 108140"/>
                <a:gd name="connsiteY74" fmla="*/ 90149 h 137150"/>
                <a:gd name="connsiteX75" fmla="*/ 69372 w 108140"/>
                <a:gd name="connsiteY75" fmla="*/ 73175 h 13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8140" h="137150">
                  <a:moveTo>
                    <a:pt x="74538" y="114503"/>
                  </a:moveTo>
                  <a:cubicBezTo>
                    <a:pt x="74538" y="114503"/>
                    <a:pt x="74538" y="114503"/>
                    <a:pt x="79704" y="114503"/>
                  </a:cubicBezTo>
                  <a:lnTo>
                    <a:pt x="79704" y="114503"/>
                  </a:lnTo>
                  <a:cubicBezTo>
                    <a:pt x="79704" y="110075"/>
                    <a:pt x="85608" y="107123"/>
                    <a:pt x="91512" y="102695"/>
                  </a:cubicBezTo>
                  <a:cubicBezTo>
                    <a:pt x="95750" y="100503"/>
                    <a:pt x="99513" y="97493"/>
                    <a:pt x="102582" y="93839"/>
                  </a:cubicBezTo>
                  <a:lnTo>
                    <a:pt x="102582" y="93839"/>
                  </a:lnTo>
                  <a:lnTo>
                    <a:pt x="102582" y="93839"/>
                  </a:lnTo>
                  <a:lnTo>
                    <a:pt x="102582" y="93839"/>
                  </a:lnTo>
                  <a:cubicBezTo>
                    <a:pt x="102055" y="90416"/>
                    <a:pt x="102055" y="86931"/>
                    <a:pt x="102582" y="83507"/>
                  </a:cubicBezTo>
                  <a:lnTo>
                    <a:pt x="107010" y="73913"/>
                  </a:lnTo>
                  <a:lnTo>
                    <a:pt x="107010" y="73913"/>
                  </a:lnTo>
                  <a:lnTo>
                    <a:pt x="107010" y="73913"/>
                  </a:lnTo>
                  <a:lnTo>
                    <a:pt x="107010" y="73913"/>
                  </a:lnTo>
                  <a:cubicBezTo>
                    <a:pt x="106670" y="70478"/>
                    <a:pt x="106670" y="67017"/>
                    <a:pt x="107010" y="63581"/>
                  </a:cubicBezTo>
                  <a:cubicBezTo>
                    <a:pt x="108517" y="53552"/>
                    <a:pt x="108517" y="43353"/>
                    <a:pt x="107010" y="33323"/>
                  </a:cubicBezTo>
                  <a:lnTo>
                    <a:pt x="107010" y="28157"/>
                  </a:lnTo>
                  <a:lnTo>
                    <a:pt x="107010" y="28157"/>
                  </a:lnTo>
                  <a:lnTo>
                    <a:pt x="107010" y="33323"/>
                  </a:lnTo>
                  <a:cubicBezTo>
                    <a:pt x="107010" y="33323"/>
                    <a:pt x="107010" y="33323"/>
                    <a:pt x="107010" y="33323"/>
                  </a:cubicBezTo>
                  <a:cubicBezTo>
                    <a:pt x="106591" y="31378"/>
                    <a:pt x="106591" y="29365"/>
                    <a:pt x="107010" y="27419"/>
                  </a:cubicBezTo>
                  <a:cubicBezTo>
                    <a:pt x="108664" y="18712"/>
                    <a:pt x="106214" y="9727"/>
                    <a:pt x="100368" y="3065"/>
                  </a:cubicBezTo>
                  <a:cubicBezTo>
                    <a:pt x="93290" y="-1022"/>
                    <a:pt x="84568" y="-1022"/>
                    <a:pt x="77490" y="3065"/>
                  </a:cubicBezTo>
                  <a:lnTo>
                    <a:pt x="70110" y="3065"/>
                  </a:lnTo>
                  <a:lnTo>
                    <a:pt x="59040" y="3065"/>
                  </a:lnTo>
                  <a:lnTo>
                    <a:pt x="44280" y="3065"/>
                  </a:lnTo>
                  <a:cubicBezTo>
                    <a:pt x="44280" y="3065"/>
                    <a:pt x="44280" y="7493"/>
                    <a:pt x="44280" y="8969"/>
                  </a:cubicBezTo>
                  <a:cubicBezTo>
                    <a:pt x="44280" y="10445"/>
                    <a:pt x="38376" y="8969"/>
                    <a:pt x="36162" y="8969"/>
                  </a:cubicBezTo>
                  <a:lnTo>
                    <a:pt x="36162" y="16349"/>
                  </a:lnTo>
                  <a:lnTo>
                    <a:pt x="36162" y="16349"/>
                  </a:lnTo>
                  <a:cubicBezTo>
                    <a:pt x="24354" y="10445"/>
                    <a:pt x="5166" y="28895"/>
                    <a:pt x="0" y="59891"/>
                  </a:cubicBezTo>
                  <a:lnTo>
                    <a:pt x="0" y="59891"/>
                  </a:lnTo>
                  <a:lnTo>
                    <a:pt x="3690" y="59891"/>
                  </a:lnTo>
                  <a:lnTo>
                    <a:pt x="3690" y="59891"/>
                  </a:lnTo>
                  <a:lnTo>
                    <a:pt x="3690" y="59891"/>
                  </a:lnTo>
                  <a:cubicBezTo>
                    <a:pt x="2934" y="63791"/>
                    <a:pt x="2934" y="67800"/>
                    <a:pt x="3690" y="71699"/>
                  </a:cubicBezTo>
                  <a:cubicBezTo>
                    <a:pt x="3867" y="74648"/>
                    <a:pt x="3867" y="77606"/>
                    <a:pt x="3690" y="80555"/>
                  </a:cubicBezTo>
                  <a:lnTo>
                    <a:pt x="3690" y="80555"/>
                  </a:lnTo>
                  <a:lnTo>
                    <a:pt x="3690" y="80555"/>
                  </a:lnTo>
                  <a:lnTo>
                    <a:pt x="3690" y="80555"/>
                  </a:lnTo>
                  <a:lnTo>
                    <a:pt x="3690" y="80555"/>
                  </a:lnTo>
                  <a:cubicBezTo>
                    <a:pt x="4027" y="85470"/>
                    <a:pt x="4027" y="90401"/>
                    <a:pt x="3690" y="95315"/>
                  </a:cubicBezTo>
                  <a:cubicBezTo>
                    <a:pt x="3690" y="95315"/>
                    <a:pt x="3690" y="99005"/>
                    <a:pt x="3690" y="100481"/>
                  </a:cubicBezTo>
                  <a:lnTo>
                    <a:pt x="3690" y="100481"/>
                  </a:lnTo>
                  <a:cubicBezTo>
                    <a:pt x="3128" y="98805"/>
                    <a:pt x="3128" y="96991"/>
                    <a:pt x="3690" y="95315"/>
                  </a:cubicBezTo>
                  <a:lnTo>
                    <a:pt x="3690" y="95315"/>
                  </a:lnTo>
                  <a:lnTo>
                    <a:pt x="3690" y="95315"/>
                  </a:lnTo>
                  <a:cubicBezTo>
                    <a:pt x="8518" y="98960"/>
                    <a:pt x="11913" y="104184"/>
                    <a:pt x="13284" y="110075"/>
                  </a:cubicBezTo>
                  <a:cubicBezTo>
                    <a:pt x="11857" y="123525"/>
                    <a:pt x="21605" y="135586"/>
                    <a:pt x="35055" y="137012"/>
                  </a:cubicBezTo>
                  <a:cubicBezTo>
                    <a:pt x="48505" y="138439"/>
                    <a:pt x="60565" y="128691"/>
                    <a:pt x="61992" y="115241"/>
                  </a:cubicBezTo>
                  <a:cubicBezTo>
                    <a:pt x="61492" y="113305"/>
                    <a:pt x="61492" y="111274"/>
                    <a:pt x="61992" y="109337"/>
                  </a:cubicBezTo>
                  <a:cubicBezTo>
                    <a:pt x="65861" y="111739"/>
                    <a:pt x="70100" y="113484"/>
                    <a:pt x="74538" y="114503"/>
                  </a:cubicBezTo>
                  <a:close/>
                  <a:moveTo>
                    <a:pt x="81180" y="63581"/>
                  </a:moveTo>
                  <a:cubicBezTo>
                    <a:pt x="74538" y="55463"/>
                    <a:pt x="73800" y="51035"/>
                    <a:pt x="81180" y="49559"/>
                  </a:cubicBezTo>
                  <a:cubicBezTo>
                    <a:pt x="88560" y="48083"/>
                    <a:pt x="86346" y="54725"/>
                    <a:pt x="91512" y="63581"/>
                  </a:cubicBezTo>
                  <a:cubicBezTo>
                    <a:pt x="96678" y="72437"/>
                    <a:pt x="98892" y="70961"/>
                    <a:pt x="104058" y="78341"/>
                  </a:cubicBezTo>
                  <a:cubicBezTo>
                    <a:pt x="94525" y="77324"/>
                    <a:pt x="86037" y="71848"/>
                    <a:pt x="81180" y="63581"/>
                  </a:cubicBezTo>
                  <a:close/>
                  <a:moveTo>
                    <a:pt x="81180" y="36275"/>
                  </a:moveTo>
                  <a:cubicBezTo>
                    <a:pt x="72324" y="28157"/>
                    <a:pt x="70110" y="23729"/>
                    <a:pt x="73800" y="20777"/>
                  </a:cubicBezTo>
                  <a:cubicBezTo>
                    <a:pt x="77490" y="17825"/>
                    <a:pt x="80442" y="25943"/>
                    <a:pt x="89298" y="34799"/>
                  </a:cubicBezTo>
                  <a:cubicBezTo>
                    <a:pt x="98154" y="43655"/>
                    <a:pt x="98892" y="41441"/>
                    <a:pt x="107010" y="48821"/>
                  </a:cubicBezTo>
                  <a:cubicBezTo>
                    <a:pt x="96668" y="48464"/>
                    <a:pt x="86764" y="44555"/>
                    <a:pt x="78966" y="37751"/>
                  </a:cubicBezTo>
                  <a:close/>
                  <a:moveTo>
                    <a:pt x="29520" y="63581"/>
                  </a:moveTo>
                  <a:cubicBezTo>
                    <a:pt x="33948" y="53249"/>
                    <a:pt x="37638" y="50297"/>
                    <a:pt x="40590" y="42917"/>
                  </a:cubicBezTo>
                  <a:cubicBezTo>
                    <a:pt x="43542" y="35537"/>
                    <a:pt x="45756" y="22991"/>
                    <a:pt x="50184" y="24467"/>
                  </a:cubicBezTo>
                  <a:cubicBezTo>
                    <a:pt x="54612" y="25943"/>
                    <a:pt x="53874" y="30371"/>
                    <a:pt x="50184" y="42179"/>
                  </a:cubicBezTo>
                  <a:cubicBezTo>
                    <a:pt x="45696" y="51294"/>
                    <a:pt x="38471" y="58777"/>
                    <a:pt x="29520" y="63581"/>
                  </a:cubicBezTo>
                  <a:close/>
                  <a:moveTo>
                    <a:pt x="57564" y="67271"/>
                  </a:moveTo>
                  <a:cubicBezTo>
                    <a:pt x="56174" y="75540"/>
                    <a:pt x="52009" y="83088"/>
                    <a:pt x="45756" y="88673"/>
                  </a:cubicBezTo>
                  <a:cubicBezTo>
                    <a:pt x="45756" y="79817"/>
                    <a:pt x="50184" y="76127"/>
                    <a:pt x="50922" y="70961"/>
                  </a:cubicBezTo>
                  <a:cubicBezTo>
                    <a:pt x="51660" y="65795"/>
                    <a:pt x="50922" y="52511"/>
                    <a:pt x="55350" y="53249"/>
                  </a:cubicBezTo>
                  <a:cubicBezTo>
                    <a:pt x="59778" y="53987"/>
                    <a:pt x="61992" y="58415"/>
                    <a:pt x="57564" y="68747"/>
                  </a:cubicBezTo>
                  <a:close/>
                  <a:moveTo>
                    <a:pt x="69372" y="71699"/>
                  </a:moveTo>
                  <a:cubicBezTo>
                    <a:pt x="73062" y="71699"/>
                    <a:pt x="74538" y="71699"/>
                    <a:pt x="73062" y="84983"/>
                  </a:cubicBezTo>
                  <a:cubicBezTo>
                    <a:pt x="72812" y="93841"/>
                    <a:pt x="68782" y="102168"/>
                    <a:pt x="61992" y="107861"/>
                  </a:cubicBezTo>
                  <a:cubicBezTo>
                    <a:pt x="61992" y="99005"/>
                    <a:pt x="61992" y="96053"/>
                    <a:pt x="61992" y="90149"/>
                  </a:cubicBezTo>
                  <a:cubicBezTo>
                    <a:pt x="61992" y="84245"/>
                    <a:pt x="65682" y="73175"/>
                    <a:pt x="69372" y="73175"/>
                  </a:cubicBez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2B722AF9-7FAF-4999-9ECD-BF9AC74DE6B6}"/>
                </a:ext>
              </a:extLst>
            </p:cNvPr>
            <p:cNvSpPr/>
            <p:nvPr/>
          </p:nvSpPr>
          <p:spPr>
            <a:xfrm>
              <a:off x="7591960" y="3823591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0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37105194-1752-4E96-BDBA-142F27EAFB3C}"/>
                </a:ext>
              </a:extLst>
            </p:cNvPr>
            <p:cNvSpPr/>
            <p:nvPr/>
          </p:nvSpPr>
          <p:spPr>
            <a:xfrm>
              <a:off x="7563917" y="3795548"/>
              <a:ext cx="737" cy="737"/>
            </a:xfrm>
            <a:custGeom>
              <a:avLst/>
              <a:gdLst>
                <a:gd name="connsiteX0" fmla="*/ 738 w 737"/>
                <a:gd name="connsiteY0" fmla="*/ 738 h 737"/>
                <a:gd name="connsiteX1" fmla="*/ 738 w 737"/>
                <a:gd name="connsiteY1" fmla="*/ 738 h 737"/>
                <a:gd name="connsiteX2" fmla="*/ 0 w 737"/>
                <a:gd name="connsiteY2" fmla="*/ 0 h 737"/>
                <a:gd name="connsiteX3" fmla="*/ 738 w 737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7">
                  <a:moveTo>
                    <a:pt x="738" y="738"/>
                  </a:moveTo>
                  <a:lnTo>
                    <a:pt x="738" y="738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3B876688-EA4C-461C-875B-09E1E98F8B3B}"/>
                </a:ext>
              </a:extLst>
            </p:cNvPr>
            <p:cNvSpPr/>
            <p:nvPr/>
          </p:nvSpPr>
          <p:spPr>
            <a:xfrm>
              <a:off x="7556536" y="3738721"/>
              <a:ext cx="23270" cy="39114"/>
            </a:xfrm>
            <a:custGeom>
              <a:avLst/>
              <a:gdLst>
                <a:gd name="connsiteX0" fmla="*/ 20664 w 23270"/>
                <a:gd name="connsiteY0" fmla="*/ 0 h 39114"/>
                <a:gd name="connsiteX1" fmla="*/ 11070 w 23270"/>
                <a:gd name="connsiteY1" fmla="*/ 18450 h 39114"/>
                <a:gd name="connsiteX2" fmla="*/ 0 w 23270"/>
                <a:gd name="connsiteY2" fmla="*/ 39114 h 39114"/>
                <a:gd name="connsiteX3" fmla="*/ 19188 w 23270"/>
                <a:gd name="connsiteY3" fmla="*/ 17712 h 39114"/>
                <a:gd name="connsiteX4" fmla="*/ 20664 w 23270"/>
                <a:gd name="connsiteY4" fmla="*/ 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70" h="39114">
                  <a:moveTo>
                    <a:pt x="20664" y="0"/>
                  </a:moveTo>
                  <a:cubicBezTo>
                    <a:pt x="16236" y="0"/>
                    <a:pt x="15498" y="7380"/>
                    <a:pt x="11070" y="18450"/>
                  </a:cubicBezTo>
                  <a:cubicBezTo>
                    <a:pt x="6642" y="29520"/>
                    <a:pt x="4428" y="28782"/>
                    <a:pt x="0" y="39114"/>
                  </a:cubicBezTo>
                  <a:cubicBezTo>
                    <a:pt x="8404" y="34073"/>
                    <a:pt x="15091" y="26614"/>
                    <a:pt x="19188" y="17712"/>
                  </a:cubicBezTo>
                  <a:cubicBezTo>
                    <a:pt x="24354" y="5904"/>
                    <a:pt x="24354" y="738"/>
                    <a:pt x="20664" y="0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66D7E339-4452-4B4D-8C3E-9B7A09C7CD56}"/>
                </a:ext>
              </a:extLst>
            </p:cNvPr>
            <p:cNvSpPr/>
            <p:nvPr/>
          </p:nvSpPr>
          <p:spPr>
            <a:xfrm>
              <a:off x="7572772" y="3767504"/>
              <a:ext cx="14894" cy="35424"/>
            </a:xfrm>
            <a:custGeom>
              <a:avLst/>
              <a:gdLst>
                <a:gd name="connsiteX0" fmla="*/ 9594 w 14894"/>
                <a:gd name="connsiteY0" fmla="*/ 0 h 35424"/>
                <a:gd name="connsiteX1" fmla="*/ 5166 w 14894"/>
                <a:gd name="connsiteY1" fmla="*/ 17712 h 35424"/>
                <a:gd name="connsiteX2" fmla="*/ 0 w 14894"/>
                <a:gd name="connsiteY2" fmla="*/ 35424 h 35424"/>
                <a:gd name="connsiteX3" fmla="*/ 11808 w 14894"/>
                <a:gd name="connsiteY3" fmla="*/ 14022 h 35424"/>
                <a:gd name="connsiteX4" fmla="*/ 9594 w 14894"/>
                <a:gd name="connsiteY4" fmla="*/ 0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94" h="35424">
                  <a:moveTo>
                    <a:pt x="9594" y="0"/>
                  </a:moveTo>
                  <a:cubicBezTo>
                    <a:pt x="5904" y="0"/>
                    <a:pt x="9594" y="6642"/>
                    <a:pt x="5166" y="17712"/>
                  </a:cubicBezTo>
                  <a:cubicBezTo>
                    <a:pt x="738" y="28782"/>
                    <a:pt x="1476" y="26568"/>
                    <a:pt x="0" y="35424"/>
                  </a:cubicBezTo>
                  <a:cubicBezTo>
                    <a:pt x="6253" y="29839"/>
                    <a:pt x="10418" y="22291"/>
                    <a:pt x="11808" y="14022"/>
                  </a:cubicBezTo>
                  <a:cubicBezTo>
                    <a:pt x="16236" y="3690"/>
                    <a:pt x="16236" y="0"/>
                    <a:pt x="9594" y="0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B79DB08B-A9D2-4C43-933C-B9B52BAB5245}"/>
                </a:ext>
              </a:extLst>
            </p:cNvPr>
            <p:cNvSpPr/>
            <p:nvPr/>
          </p:nvSpPr>
          <p:spPr>
            <a:xfrm>
              <a:off x="7589009" y="3785954"/>
              <a:ext cx="8855" cy="34685"/>
            </a:xfrm>
            <a:custGeom>
              <a:avLst/>
              <a:gdLst>
                <a:gd name="connsiteX0" fmla="*/ 0 w 8855"/>
                <a:gd name="connsiteY0" fmla="*/ 34686 h 34685"/>
                <a:gd name="connsiteX1" fmla="*/ 8856 w 8855"/>
                <a:gd name="connsiteY1" fmla="*/ 13284 h 34685"/>
                <a:gd name="connsiteX2" fmla="*/ 5166 w 8855"/>
                <a:gd name="connsiteY2" fmla="*/ 0 h 34685"/>
                <a:gd name="connsiteX3" fmla="*/ 5166 w 8855"/>
                <a:gd name="connsiteY3" fmla="*/ 16974 h 34685"/>
                <a:gd name="connsiteX4" fmla="*/ 0 w 8855"/>
                <a:gd name="connsiteY4" fmla="*/ 34686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34685">
                  <a:moveTo>
                    <a:pt x="0" y="34686"/>
                  </a:moveTo>
                  <a:cubicBezTo>
                    <a:pt x="5607" y="28964"/>
                    <a:pt x="8781" y="21294"/>
                    <a:pt x="8856" y="13284"/>
                  </a:cubicBezTo>
                  <a:cubicBezTo>
                    <a:pt x="8856" y="3690"/>
                    <a:pt x="8856" y="0"/>
                    <a:pt x="5166" y="0"/>
                  </a:cubicBezTo>
                  <a:cubicBezTo>
                    <a:pt x="1476" y="0"/>
                    <a:pt x="5166" y="6642"/>
                    <a:pt x="5166" y="16974"/>
                  </a:cubicBezTo>
                  <a:cubicBezTo>
                    <a:pt x="5166" y="27306"/>
                    <a:pt x="0" y="25830"/>
                    <a:pt x="0" y="34686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6E37ED4A-DD1D-4D13-8F4A-86B1D542C200}"/>
                </a:ext>
              </a:extLst>
            </p:cNvPr>
            <p:cNvSpPr/>
            <p:nvPr/>
          </p:nvSpPr>
          <p:spPr>
            <a:xfrm>
              <a:off x="7598603" y="3734565"/>
              <a:ext cx="33209" cy="28510"/>
            </a:xfrm>
            <a:custGeom>
              <a:avLst/>
              <a:gdLst>
                <a:gd name="connsiteX0" fmla="*/ 0 w 33209"/>
                <a:gd name="connsiteY0" fmla="*/ 467 h 28510"/>
                <a:gd name="connsiteX1" fmla="*/ 7380 w 33209"/>
                <a:gd name="connsiteY1" fmla="*/ 15965 h 28510"/>
                <a:gd name="connsiteX2" fmla="*/ 33210 w 33209"/>
                <a:gd name="connsiteY2" fmla="*/ 28511 h 28510"/>
                <a:gd name="connsiteX3" fmla="*/ 15498 w 33209"/>
                <a:gd name="connsiteY3" fmla="*/ 14489 h 28510"/>
                <a:gd name="connsiteX4" fmla="*/ 0 w 33209"/>
                <a:gd name="connsiteY4" fmla="*/ 467 h 28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09" h="28510">
                  <a:moveTo>
                    <a:pt x="0" y="467"/>
                  </a:moveTo>
                  <a:cubicBezTo>
                    <a:pt x="0" y="467"/>
                    <a:pt x="0" y="7847"/>
                    <a:pt x="7380" y="15965"/>
                  </a:cubicBezTo>
                  <a:cubicBezTo>
                    <a:pt x="14389" y="22854"/>
                    <a:pt x="23461" y="27261"/>
                    <a:pt x="33210" y="28511"/>
                  </a:cubicBezTo>
                  <a:cubicBezTo>
                    <a:pt x="25092" y="21131"/>
                    <a:pt x="20664" y="19655"/>
                    <a:pt x="15498" y="14489"/>
                  </a:cubicBezTo>
                  <a:cubicBezTo>
                    <a:pt x="10332" y="9323"/>
                    <a:pt x="2952" y="-2485"/>
                    <a:pt x="0" y="467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7C81FE5F-CFC5-4B6B-821D-9AAD545E4633}"/>
                </a:ext>
              </a:extLst>
            </p:cNvPr>
            <p:cNvSpPr/>
            <p:nvPr/>
          </p:nvSpPr>
          <p:spPr>
            <a:xfrm>
              <a:off x="7604507" y="3763525"/>
              <a:ext cx="19187" cy="29070"/>
            </a:xfrm>
            <a:custGeom>
              <a:avLst/>
              <a:gdLst>
                <a:gd name="connsiteX0" fmla="*/ 0 w 19187"/>
                <a:gd name="connsiteY0" fmla="*/ 289 h 29070"/>
                <a:gd name="connsiteX1" fmla="*/ 0 w 19187"/>
                <a:gd name="connsiteY1" fmla="*/ 14311 h 29070"/>
                <a:gd name="connsiteX2" fmla="*/ 19188 w 19187"/>
                <a:gd name="connsiteY2" fmla="*/ 29071 h 29070"/>
                <a:gd name="connsiteX3" fmla="*/ 6642 w 19187"/>
                <a:gd name="connsiteY3" fmla="*/ 14311 h 29070"/>
                <a:gd name="connsiteX4" fmla="*/ 0 w 19187"/>
                <a:gd name="connsiteY4" fmla="*/ 289 h 2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7" h="29070">
                  <a:moveTo>
                    <a:pt x="0" y="289"/>
                  </a:moveTo>
                  <a:cubicBezTo>
                    <a:pt x="0" y="289"/>
                    <a:pt x="0" y="6193"/>
                    <a:pt x="0" y="14311"/>
                  </a:cubicBezTo>
                  <a:cubicBezTo>
                    <a:pt x="4063" y="21687"/>
                    <a:pt x="11017" y="27036"/>
                    <a:pt x="19188" y="29071"/>
                  </a:cubicBezTo>
                  <a:cubicBezTo>
                    <a:pt x="14022" y="21691"/>
                    <a:pt x="10332" y="19477"/>
                    <a:pt x="6642" y="14311"/>
                  </a:cubicBezTo>
                  <a:cubicBezTo>
                    <a:pt x="2952" y="9145"/>
                    <a:pt x="2952" y="-1925"/>
                    <a:pt x="0" y="289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460F7A64-E95D-424B-BA72-67CBE677357F}"/>
                </a:ext>
              </a:extLst>
            </p:cNvPr>
            <p:cNvSpPr/>
            <p:nvPr/>
          </p:nvSpPr>
          <p:spPr>
            <a:xfrm>
              <a:off x="8049855" y="3522487"/>
              <a:ext cx="355381" cy="383022"/>
            </a:xfrm>
            <a:custGeom>
              <a:avLst/>
              <a:gdLst>
                <a:gd name="connsiteX0" fmla="*/ 28447 w 355381"/>
                <a:gd name="connsiteY0" fmla="*/ 0 h 383022"/>
                <a:gd name="connsiteX1" fmla="*/ 28447 w 355381"/>
                <a:gd name="connsiteY1" fmla="*/ 0 h 383022"/>
                <a:gd name="connsiteX2" fmla="*/ 6307 w 355381"/>
                <a:gd name="connsiteY2" fmla="*/ 67158 h 383022"/>
                <a:gd name="connsiteX3" fmla="*/ 27709 w 355381"/>
                <a:gd name="connsiteY3" fmla="*/ 95940 h 383022"/>
                <a:gd name="connsiteX4" fmla="*/ 52063 w 355381"/>
                <a:gd name="connsiteY4" fmla="*/ 116604 h 383022"/>
                <a:gd name="connsiteX5" fmla="*/ 62395 w 355381"/>
                <a:gd name="connsiteY5" fmla="*/ 178596 h 383022"/>
                <a:gd name="connsiteX6" fmla="*/ 83059 w 355381"/>
                <a:gd name="connsiteY6" fmla="*/ 194094 h 383022"/>
                <a:gd name="connsiteX7" fmla="*/ 52063 w 355381"/>
                <a:gd name="connsiteY7" fmla="*/ 240588 h 383022"/>
                <a:gd name="connsiteX8" fmla="*/ 24757 w 355381"/>
                <a:gd name="connsiteY8" fmla="*/ 276012 h 383022"/>
                <a:gd name="connsiteX9" fmla="*/ 73465 w 355381"/>
                <a:gd name="connsiteY9" fmla="*/ 307008 h 383022"/>
                <a:gd name="connsiteX10" fmla="*/ 16639 w 355381"/>
                <a:gd name="connsiteY10" fmla="*/ 329148 h 383022"/>
                <a:gd name="connsiteX11" fmla="*/ 96343 w 355381"/>
                <a:gd name="connsiteY11" fmla="*/ 383022 h 383022"/>
                <a:gd name="connsiteX12" fmla="*/ 322909 w 355381"/>
                <a:gd name="connsiteY12" fmla="*/ 228042 h 383022"/>
                <a:gd name="connsiteX13" fmla="*/ 355381 w 355381"/>
                <a:gd name="connsiteY13" fmla="*/ 194094 h 383022"/>
                <a:gd name="connsiteX14" fmla="*/ 322909 w 355381"/>
                <a:gd name="connsiteY14" fmla="*/ 161622 h 383022"/>
                <a:gd name="connsiteX15" fmla="*/ 28447 w 355381"/>
                <a:gd name="connsiteY15" fmla="*/ 0 h 383022"/>
                <a:gd name="connsiteX16" fmla="*/ 79369 w 355381"/>
                <a:gd name="connsiteY16" fmla="*/ 264942 h 383022"/>
                <a:gd name="connsiteX17" fmla="*/ 63133 w 355381"/>
                <a:gd name="connsiteY17" fmla="*/ 264942 h 383022"/>
                <a:gd name="connsiteX18" fmla="*/ 63133 w 355381"/>
                <a:gd name="connsiteY18" fmla="*/ 212544 h 383022"/>
                <a:gd name="connsiteX19" fmla="*/ 79369 w 355381"/>
                <a:gd name="connsiteY19" fmla="*/ 212544 h 383022"/>
                <a:gd name="connsiteX20" fmla="*/ 110365 w 355381"/>
                <a:gd name="connsiteY20" fmla="*/ 264942 h 383022"/>
                <a:gd name="connsiteX21" fmla="*/ 94867 w 355381"/>
                <a:gd name="connsiteY21" fmla="*/ 264942 h 383022"/>
                <a:gd name="connsiteX22" fmla="*/ 94867 w 355381"/>
                <a:gd name="connsiteY22" fmla="*/ 212544 h 383022"/>
                <a:gd name="connsiteX23" fmla="*/ 110365 w 355381"/>
                <a:gd name="connsiteY23" fmla="*/ 212544 h 383022"/>
                <a:gd name="connsiteX24" fmla="*/ 142837 w 355381"/>
                <a:gd name="connsiteY24" fmla="*/ 264942 h 383022"/>
                <a:gd name="connsiteX25" fmla="*/ 129553 w 355381"/>
                <a:gd name="connsiteY25" fmla="*/ 264942 h 383022"/>
                <a:gd name="connsiteX26" fmla="*/ 129553 w 355381"/>
                <a:gd name="connsiteY26" fmla="*/ 212544 h 383022"/>
                <a:gd name="connsiteX27" fmla="*/ 145789 w 355381"/>
                <a:gd name="connsiteY27" fmla="*/ 212544 h 383022"/>
                <a:gd name="connsiteX28" fmla="*/ 173833 w 355381"/>
                <a:gd name="connsiteY28" fmla="*/ 264942 h 383022"/>
                <a:gd name="connsiteX29" fmla="*/ 158335 w 355381"/>
                <a:gd name="connsiteY29" fmla="*/ 264942 h 383022"/>
                <a:gd name="connsiteX30" fmla="*/ 158335 w 355381"/>
                <a:gd name="connsiteY30" fmla="*/ 212544 h 383022"/>
                <a:gd name="connsiteX31" fmla="*/ 173833 w 355381"/>
                <a:gd name="connsiteY31" fmla="*/ 212544 h 383022"/>
                <a:gd name="connsiteX32" fmla="*/ 205567 w 355381"/>
                <a:gd name="connsiteY32" fmla="*/ 264942 h 383022"/>
                <a:gd name="connsiteX33" fmla="*/ 190069 w 355381"/>
                <a:gd name="connsiteY33" fmla="*/ 264942 h 383022"/>
                <a:gd name="connsiteX34" fmla="*/ 190069 w 355381"/>
                <a:gd name="connsiteY34" fmla="*/ 212544 h 383022"/>
                <a:gd name="connsiteX35" fmla="*/ 203353 w 355381"/>
                <a:gd name="connsiteY35" fmla="*/ 212544 h 383022"/>
                <a:gd name="connsiteX36" fmla="*/ 237301 w 355381"/>
                <a:gd name="connsiteY36" fmla="*/ 264942 h 383022"/>
                <a:gd name="connsiteX37" fmla="*/ 221803 w 355381"/>
                <a:gd name="connsiteY37" fmla="*/ 264942 h 383022"/>
                <a:gd name="connsiteX38" fmla="*/ 221803 w 355381"/>
                <a:gd name="connsiteY38" fmla="*/ 212544 h 383022"/>
                <a:gd name="connsiteX39" fmla="*/ 237301 w 355381"/>
                <a:gd name="connsiteY39" fmla="*/ 212544 h 383022"/>
                <a:gd name="connsiteX40" fmla="*/ 203353 w 355381"/>
                <a:gd name="connsiteY40" fmla="*/ 180072 h 383022"/>
                <a:gd name="connsiteX41" fmla="*/ 187855 w 355381"/>
                <a:gd name="connsiteY41" fmla="*/ 180072 h 383022"/>
                <a:gd name="connsiteX42" fmla="*/ 187855 w 355381"/>
                <a:gd name="connsiteY42" fmla="*/ 128412 h 383022"/>
                <a:gd name="connsiteX43" fmla="*/ 203353 w 355381"/>
                <a:gd name="connsiteY43" fmla="*/ 128412 h 383022"/>
                <a:gd name="connsiteX44" fmla="*/ 92653 w 355381"/>
                <a:gd name="connsiteY44" fmla="*/ 128412 h 383022"/>
                <a:gd name="connsiteX45" fmla="*/ 108151 w 355381"/>
                <a:gd name="connsiteY45" fmla="*/ 128412 h 383022"/>
                <a:gd name="connsiteX46" fmla="*/ 108151 w 355381"/>
                <a:gd name="connsiteY46" fmla="*/ 180072 h 383022"/>
                <a:gd name="connsiteX47" fmla="*/ 92653 w 355381"/>
                <a:gd name="connsiteY47" fmla="*/ 180072 h 383022"/>
                <a:gd name="connsiteX48" fmla="*/ 124387 w 355381"/>
                <a:gd name="connsiteY48" fmla="*/ 128412 h 383022"/>
                <a:gd name="connsiteX49" fmla="*/ 140623 w 355381"/>
                <a:gd name="connsiteY49" fmla="*/ 128412 h 383022"/>
                <a:gd name="connsiteX50" fmla="*/ 140623 w 355381"/>
                <a:gd name="connsiteY50" fmla="*/ 180072 h 383022"/>
                <a:gd name="connsiteX51" fmla="*/ 129553 w 355381"/>
                <a:gd name="connsiteY51" fmla="*/ 180072 h 383022"/>
                <a:gd name="connsiteX52" fmla="*/ 156121 w 355381"/>
                <a:gd name="connsiteY52" fmla="*/ 128412 h 383022"/>
                <a:gd name="connsiteX53" fmla="*/ 171619 w 355381"/>
                <a:gd name="connsiteY53" fmla="*/ 128412 h 383022"/>
                <a:gd name="connsiteX54" fmla="*/ 171619 w 355381"/>
                <a:gd name="connsiteY54" fmla="*/ 180072 h 383022"/>
                <a:gd name="connsiteX55" fmla="*/ 156121 w 355381"/>
                <a:gd name="connsiteY55" fmla="*/ 180072 h 383022"/>
                <a:gd name="connsiteX56" fmla="*/ 63133 w 355381"/>
                <a:gd name="connsiteY56" fmla="*/ 180072 h 383022"/>
                <a:gd name="connsiteX57" fmla="*/ 63133 w 355381"/>
                <a:gd name="connsiteY57" fmla="*/ 128412 h 383022"/>
                <a:gd name="connsiteX58" fmla="*/ 79369 w 355381"/>
                <a:gd name="connsiteY58" fmla="*/ 128412 h 383022"/>
                <a:gd name="connsiteX59" fmla="*/ 79369 w 355381"/>
                <a:gd name="connsiteY59" fmla="*/ 180072 h 383022"/>
                <a:gd name="connsiteX60" fmla="*/ 237301 w 355381"/>
                <a:gd name="connsiteY60" fmla="*/ 180072 h 383022"/>
                <a:gd name="connsiteX61" fmla="*/ 221803 w 355381"/>
                <a:gd name="connsiteY61" fmla="*/ 180072 h 383022"/>
                <a:gd name="connsiteX62" fmla="*/ 221803 w 355381"/>
                <a:gd name="connsiteY62" fmla="*/ 128412 h 383022"/>
                <a:gd name="connsiteX63" fmla="*/ 237301 w 355381"/>
                <a:gd name="connsiteY63" fmla="*/ 128412 h 383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55381" h="383022">
                  <a:moveTo>
                    <a:pt x="28447" y="0"/>
                  </a:moveTo>
                  <a:lnTo>
                    <a:pt x="28447" y="0"/>
                  </a:lnTo>
                  <a:cubicBezTo>
                    <a:pt x="21805" y="5904"/>
                    <a:pt x="-14357" y="42804"/>
                    <a:pt x="6307" y="67158"/>
                  </a:cubicBezTo>
                  <a:cubicBezTo>
                    <a:pt x="26971" y="91512"/>
                    <a:pt x="6307" y="94464"/>
                    <a:pt x="27709" y="95940"/>
                  </a:cubicBezTo>
                  <a:cubicBezTo>
                    <a:pt x="49111" y="97416"/>
                    <a:pt x="35827" y="116604"/>
                    <a:pt x="52063" y="116604"/>
                  </a:cubicBezTo>
                  <a:cubicBezTo>
                    <a:pt x="68299" y="116604"/>
                    <a:pt x="52063" y="163098"/>
                    <a:pt x="62395" y="178596"/>
                  </a:cubicBezTo>
                  <a:cubicBezTo>
                    <a:pt x="72727" y="194094"/>
                    <a:pt x="83059" y="183024"/>
                    <a:pt x="83059" y="194094"/>
                  </a:cubicBezTo>
                  <a:cubicBezTo>
                    <a:pt x="83059" y="205164"/>
                    <a:pt x="52801" y="204426"/>
                    <a:pt x="52063" y="240588"/>
                  </a:cubicBezTo>
                  <a:cubicBezTo>
                    <a:pt x="52063" y="261252"/>
                    <a:pt x="26233" y="262728"/>
                    <a:pt x="24757" y="276012"/>
                  </a:cubicBezTo>
                  <a:cubicBezTo>
                    <a:pt x="23281" y="289296"/>
                    <a:pt x="74203" y="295938"/>
                    <a:pt x="73465" y="307008"/>
                  </a:cubicBezTo>
                  <a:cubicBezTo>
                    <a:pt x="72727" y="318078"/>
                    <a:pt x="18853" y="316602"/>
                    <a:pt x="16639" y="329148"/>
                  </a:cubicBezTo>
                  <a:cubicBezTo>
                    <a:pt x="14425" y="341694"/>
                    <a:pt x="90439" y="349812"/>
                    <a:pt x="96343" y="383022"/>
                  </a:cubicBezTo>
                  <a:cubicBezTo>
                    <a:pt x="186711" y="357386"/>
                    <a:pt x="266260" y="302975"/>
                    <a:pt x="322909" y="228042"/>
                  </a:cubicBezTo>
                  <a:lnTo>
                    <a:pt x="355381" y="194094"/>
                  </a:lnTo>
                  <a:cubicBezTo>
                    <a:pt x="345049" y="185238"/>
                    <a:pt x="334717" y="173430"/>
                    <a:pt x="322909" y="161622"/>
                  </a:cubicBezTo>
                  <a:cubicBezTo>
                    <a:pt x="254496" y="65706"/>
                    <a:pt x="146099" y="6207"/>
                    <a:pt x="28447" y="0"/>
                  </a:cubicBezTo>
                  <a:close/>
                  <a:moveTo>
                    <a:pt x="79369" y="264942"/>
                  </a:moveTo>
                  <a:lnTo>
                    <a:pt x="63133" y="264942"/>
                  </a:lnTo>
                  <a:lnTo>
                    <a:pt x="63133" y="212544"/>
                  </a:lnTo>
                  <a:lnTo>
                    <a:pt x="79369" y="212544"/>
                  </a:lnTo>
                  <a:close/>
                  <a:moveTo>
                    <a:pt x="110365" y="264942"/>
                  </a:moveTo>
                  <a:lnTo>
                    <a:pt x="94867" y="264942"/>
                  </a:lnTo>
                  <a:lnTo>
                    <a:pt x="94867" y="212544"/>
                  </a:lnTo>
                  <a:lnTo>
                    <a:pt x="110365" y="212544"/>
                  </a:lnTo>
                  <a:close/>
                  <a:moveTo>
                    <a:pt x="142837" y="264942"/>
                  </a:moveTo>
                  <a:lnTo>
                    <a:pt x="129553" y="264942"/>
                  </a:lnTo>
                  <a:lnTo>
                    <a:pt x="129553" y="212544"/>
                  </a:lnTo>
                  <a:lnTo>
                    <a:pt x="145789" y="212544"/>
                  </a:lnTo>
                  <a:close/>
                  <a:moveTo>
                    <a:pt x="173833" y="264942"/>
                  </a:moveTo>
                  <a:lnTo>
                    <a:pt x="158335" y="264942"/>
                  </a:lnTo>
                  <a:lnTo>
                    <a:pt x="158335" y="212544"/>
                  </a:lnTo>
                  <a:lnTo>
                    <a:pt x="173833" y="212544"/>
                  </a:lnTo>
                  <a:close/>
                  <a:moveTo>
                    <a:pt x="205567" y="264942"/>
                  </a:moveTo>
                  <a:lnTo>
                    <a:pt x="190069" y="264942"/>
                  </a:lnTo>
                  <a:lnTo>
                    <a:pt x="190069" y="212544"/>
                  </a:lnTo>
                  <a:lnTo>
                    <a:pt x="203353" y="212544"/>
                  </a:lnTo>
                  <a:close/>
                  <a:moveTo>
                    <a:pt x="237301" y="264942"/>
                  </a:moveTo>
                  <a:lnTo>
                    <a:pt x="221803" y="264942"/>
                  </a:lnTo>
                  <a:lnTo>
                    <a:pt x="221803" y="212544"/>
                  </a:lnTo>
                  <a:lnTo>
                    <a:pt x="237301" y="212544"/>
                  </a:lnTo>
                  <a:close/>
                  <a:moveTo>
                    <a:pt x="203353" y="180072"/>
                  </a:moveTo>
                  <a:lnTo>
                    <a:pt x="187855" y="180072"/>
                  </a:lnTo>
                  <a:lnTo>
                    <a:pt x="187855" y="128412"/>
                  </a:lnTo>
                  <a:lnTo>
                    <a:pt x="203353" y="128412"/>
                  </a:lnTo>
                  <a:close/>
                  <a:moveTo>
                    <a:pt x="92653" y="128412"/>
                  </a:moveTo>
                  <a:lnTo>
                    <a:pt x="108151" y="128412"/>
                  </a:lnTo>
                  <a:lnTo>
                    <a:pt x="108151" y="180072"/>
                  </a:lnTo>
                  <a:lnTo>
                    <a:pt x="92653" y="180072"/>
                  </a:lnTo>
                  <a:close/>
                  <a:moveTo>
                    <a:pt x="124387" y="128412"/>
                  </a:moveTo>
                  <a:lnTo>
                    <a:pt x="140623" y="128412"/>
                  </a:lnTo>
                  <a:lnTo>
                    <a:pt x="140623" y="180072"/>
                  </a:lnTo>
                  <a:lnTo>
                    <a:pt x="129553" y="180072"/>
                  </a:lnTo>
                  <a:close/>
                  <a:moveTo>
                    <a:pt x="156121" y="128412"/>
                  </a:moveTo>
                  <a:lnTo>
                    <a:pt x="171619" y="128412"/>
                  </a:lnTo>
                  <a:lnTo>
                    <a:pt x="171619" y="180072"/>
                  </a:lnTo>
                  <a:lnTo>
                    <a:pt x="156121" y="180072"/>
                  </a:lnTo>
                  <a:close/>
                  <a:moveTo>
                    <a:pt x="63133" y="180072"/>
                  </a:moveTo>
                  <a:lnTo>
                    <a:pt x="63133" y="128412"/>
                  </a:lnTo>
                  <a:lnTo>
                    <a:pt x="79369" y="128412"/>
                  </a:lnTo>
                  <a:lnTo>
                    <a:pt x="79369" y="180072"/>
                  </a:lnTo>
                  <a:close/>
                  <a:moveTo>
                    <a:pt x="237301" y="180072"/>
                  </a:moveTo>
                  <a:lnTo>
                    <a:pt x="221803" y="180072"/>
                  </a:lnTo>
                  <a:lnTo>
                    <a:pt x="221803" y="128412"/>
                  </a:lnTo>
                  <a:lnTo>
                    <a:pt x="237301" y="1284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942C9094-4643-408C-A7BE-F3E106AF4286}"/>
                </a:ext>
              </a:extLst>
            </p:cNvPr>
            <p:cNvSpPr/>
            <p:nvPr/>
          </p:nvSpPr>
          <p:spPr>
            <a:xfrm>
              <a:off x="7873139" y="3647948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019EA02D-A1CB-4B2D-99AA-669747CFCFD5}"/>
                </a:ext>
              </a:extLst>
            </p:cNvPr>
            <p:cNvSpPr/>
            <p:nvPr/>
          </p:nvSpPr>
          <p:spPr>
            <a:xfrm>
              <a:off x="7873139" y="3735032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399C889-7F56-43CB-819E-BE2961F06415}"/>
                </a:ext>
              </a:extLst>
            </p:cNvPr>
            <p:cNvSpPr/>
            <p:nvPr/>
          </p:nvSpPr>
          <p:spPr>
            <a:xfrm>
              <a:off x="7904873" y="3647948"/>
              <a:ext cx="16236" cy="52398"/>
            </a:xfrm>
            <a:custGeom>
              <a:avLst/>
              <a:gdLst>
                <a:gd name="connsiteX0" fmla="*/ 0 w 16236"/>
                <a:gd name="connsiteY0" fmla="*/ 0 h 52398"/>
                <a:gd name="connsiteX1" fmla="*/ 16236 w 16236"/>
                <a:gd name="connsiteY1" fmla="*/ 0 h 52398"/>
                <a:gd name="connsiteX2" fmla="*/ 16236 w 16236"/>
                <a:gd name="connsiteY2" fmla="*/ 52398 h 52398"/>
                <a:gd name="connsiteX3" fmla="*/ 0 w 16236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52398">
                  <a:moveTo>
                    <a:pt x="0" y="0"/>
                  </a:moveTo>
                  <a:lnTo>
                    <a:pt x="16236" y="0"/>
                  </a:lnTo>
                  <a:lnTo>
                    <a:pt x="16236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88C880C4-200A-4622-8D46-46F81287102A}"/>
                </a:ext>
              </a:extLst>
            </p:cNvPr>
            <p:cNvSpPr/>
            <p:nvPr/>
          </p:nvSpPr>
          <p:spPr>
            <a:xfrm>
              <a:off x="7904873" y="3735032"/>
              <a:ext cx="16236" cy="52398"/>
            </a:xfrm>
            <a:custGeom>
              <a:avLst/>
              <a:gdLst>
                <a:gd name="connsiteX0" fmla="*/ 0 w 16236"/>
                <a:gd name="connsiteY0" fmla="*/ 0 h 52398"/>
                <a:gd name="connsiteX1" fmla="*/ 16236 w 16236"/>
                <a:gd name="connsiteY1" fmla="*/ 0 h 52398"/>
                <a:gd name="connsiteX2" fmla="*/ 16236 w 16236"/>
                <a:gd name="connsiteY2" fmla="*/ 52398 h 52398"/>
                <a:gd name="connsiteX3" fmla="*/ 0 w 16236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52398">
                  <a:moveTo>
                    <a:pt x="0" y="0"/>
                  </a:moveTo>
                  <a:lnTo>
                    <a:pt x="16236" y="0"/>
                  </a:lnTo>
                  <a:lnTo>
                    <a:pt x="16236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16C645BC-7F9C-44FD-BACD-A74341610464}"/>
                </a:ext>
              </a:extLst>
            </p:cNvPr>
            <p:cNvSpPr/>
            <p:nvPr/>
          </p:nvSpPr>
          <p:spPr>
            <a:xfrm>
              <a:off x="7936607" y="3647948"/>
              <a:ext cx="16236" cy="54611"/>
            </a:xfrm>
            <a:custGeom>
              <a:avLst/>
              <a:gdLst>
                <a:gd name="connsiteX0" fmla="*/ 16236 w 16236"/>
                <a:gd name="connsiteY0" fmla="*/ 7380 h 54611"/>
                <a:gd name="connsiteX1" fmla="*/ 8856 w 16236"/>
                <a:gd name="connsiteY1" fmla="*/ 0 h 54611"/>
                <a:gd name="connsiteX2" fmla="*/ 0 w 16236"/>
                <a:gd name="connsiteY2" fmla="*/ 0 h 54611"/>
                <a:gd name="connsiteX3" fmla="*/ 0 w 16236"/>
                <a:gd name="connsiteY3" fmla="*/ 54612 h 54611"/>
                <a:gd name="connsiteX4" fmla="*/ 16236 w 16236"/>
                <a:gd name="connsiteY4" fmla="*/ 54612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36" h="54611">
                  <a:moveTo>
                    <a:pt x="16236" y="7380"/>
                  </a:moveTo>
                  <a:lnTo>
                    <a:pt x="8856" y="0"/>
                  </a:lnTo>
                  <a:lnTo>
                    <a:pt x="0" y="0"/>
                  </a:lnTo>
                  <a:lnTo>
                    <a:pt x="0" y="54612"/>
                  </a:lnTo>
                  <a:lnTo>
                    <a:pt x="16236" y="546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40141116-3334-4272-A543-F94179D6B4F2}"/>
                </a:ext>
              </a:extLst>
            </p:cNvPr>
            <p:cNvSpPr/>
            <p:nvPr/>
          </p:nvSpPr>
          <p:spPr>
            <a:xfrm>
              <a:off x="7936607" y="3735032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2A5DEC8F-3AAA-4762-98F6-6F9314902CB1}"/>
                </a:ext>
              </a:extLst>
            </p:cNvPr>
            <p:cNvSpPr/>
            <p:nvPr/>
          </p:nvSpPr>
          <p:spPr>
            <a:xfrm>
              <a:off x="7972030" y="3661969"/>
              <a:ext cx="16236" cy="40590"/>
            </a:xfrm>
            <a:custGeom>
              <a:avLst/>
              <a:gdLst>
                <a:gd name="connsiteX0" fmla="*/ 12546 w 16236"/>
                <a:gd name="connsiteY0" fmla="*/ 2214 h 40590"/>
                <a:gd name="connsiteX1" fmla="*/ 12546 w 16236"/>
                <a:gd name="connsiteY1" fmla="*/ 2214 h 40590"/>
                <a:gd name="connsiteX2" fmla="*/ 12546 w 16236"/>
                <a:gd name="connsiteY2" fmla="*/ 9594 h 40590"/>
                <a:gd name="connsiteX3" fmla="*/ 12546 w 16236"/>
                <a:gd name="connsiteY3" fmla="*/ 9594 h 40590"/>
                <a:gd name="connsiteX4" fmla="*/ 0 w 16236"/>
                <a:gd name="connsiteY4" fmla="*/ 0 h 40590"/>
                <a:gd name="connsiteX5" fmla="*/ 0 w 16236"/>
                <a:gd name="connsiteY5" fmla="*/ 40590 h 40590"/>
                <a:gd name="connsiteX6" fmla="*/ 16236 w 16236"/>
                <a:gd name="connsiteY6" fmla="*/ 4059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40590">
                  <a:moveTo>
                    <a:pt x="12546" y="2214"/>
                  </a:moveTo>
                  <a:lnTo>
                    <a:pt x="12546" y="2214"/>
                  </a:lnTo>
                  <a:cubicBezTo>
                    <a:pt x="11758" y="4611"/>
                    <a:pt x="11758" y="7197"/>
                    <a:pt x="12546" y="9594"/>
                  </a:cubicBezTo>
                  <a:lnTo>
                    <a:pt x="12546" y="9594"/>
                  </a:lnTo>
                  <a:cubicBezTo>
                    <a:pt x="7938" y="6996"/>
                    <a:pt x="3715" y="3767"/>
                    <a:pt x="0" y="0"/>
                  </a:cubicBezTo>
                  <a:lnTo>
                    <a:pt x="0" y="40590"/>
                  </a:lnTo>
                  <a:lnTo>
                    <a:pt x="16236" y="405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6505793D-D944-442E-B443-571938AAAEBA}"/>
                </a:ext>
              </a:extLst>
            </p:cNvPr>
            <p:cNvSpPr/>
            <p:nvPr/>
          </p:nvSpPr>
          <p:spPr>
            <a:xfrm>
              <a:off x="7981624" y="36708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A78383C9-FF38-407A-B5FC-413AE92AB65C}"/>
                </a:ext>
              </a:extLst>
            </p:cNvPr>
            <p:cNvSpPr/>
            <p:nvPr/>
          </p:nvSpPr>
          <p:spPr>
            <a:xfrm>
              <a:off x="7968341" y="3735032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98C962B-0656-4E6D-AC84-F646ED79EA53}"/>
                </a:ext>
              </a:extLst>
            </p:cNvPr>
            <p:cNvSpPr/>
            <p:nvPr/>
          </p:nvSpPr>
          <p:spPr>
            <a:xfrm>
              <a:off x="8000074" y="3678206"/>
              <a:ext cx="16236" cy="24353"/>
            </a:xfrm>
            <a:custGeom>
              <a:avLst/>
              <a:gdLst>
                <a:gd name="connsiteX0" fmla="*/ 16236 w 16236"/>
                <a:gd name="connsiteY0" fmla="*/ 5904 h 24353"/>
                <a:gd name="connsiteX1" fmla="*/ 0 w 16236"/>
                <a:gd name="connsiteY1" fmla="*/ 0 h 24353"/>
                <a:gd name="connsiteX2" fmla="*/ 0 w 16236"/>
                <a:gd name="connsiteY2" fmla="*/ 24354 h 24353"/>
                <a:gd name="connsiteX3" fmla="*/ 16236 w 16236"/>
                <a:gd name="connsiteY3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24353">
                  <a:moveTo>
                    <a:pt x="16236" y="5904"/>
                  </a:moveTo>
                  <a:cubicBezTo>
                    <a:pt x="10479" y="5060"/>
                    <a:pt x="4954" y="3051"/>
                    <a:pt x="0" y="0"/>
                  </a:cubicBezTo>
                  <a:lnTo>
                    <a:pt x="0" y="24354"/>
                  </a:lnTo>
                  <a:lnTo>
                    <a:pt x="16236" y="2435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040A0D58-FC2E-412F-814C-2A594B4338BD}"/>
                </a:ext>
              </a:extLst>
            </p:cNvPr>
            <p:cNvSpPr/>
            <p:nvPr/>
          </p:nvSpPr>
          <p:spPr>
            <a:xfrm>
              <a:off x="8000075" y="3735032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78ADF9B6-B1CB-4910-8C68-856466828E5D}"/>
                </a:ext>
              </a:extLst>
            </p:cNvPr>
            <p:cNvSpPr/>
            <p:nvPr/>
          </p:nvSpPr>
          <p:spPr>
            <a:xfrm>
              <a:off x="8031809" y="36553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C4153D94-5983-48A2-A756-5E96D86BB488}"/>
                </a:ext>
              </a:extLst>
            </p:cNvPr>
            <p:cNvSpPr/>
            <p:nvPr/>
          </p:nvSpPr>
          <p:spPr>
            <a:xfrm>
              <a:off x="8031809" y="3650900"/>
              <a:ext cx="16236" cy="51659"/>
            </a:xfrm>
            <a:custGeom>
              <a:avLst/>
              <a:gdLst>
                <a:gd name="connsiteX0" fmla="*/ 0 w 16236"/>
                <a:gd name="connsiteY0" fmla="*/ 5166 h 51659"/>
                <a:gd name="connsiteX1" fmla="*/ 0 w 16236"/>
                <a:gd name="connsiteY1" fmla="*/ 5166 h 51659"/>
                <a:gd name="connsiteX2" fmla="*/ 0 w 16236"/>
                <a:gd name="connsiteY2" fmla="*/ 51660 h 51659"/>
                <a:gd name="connsiteX3" fmla="*/ 16236 w 16236"/>
                <a:gd name="connsiteY3" fmla="*/ 51660 h 51659"/>
                <a:gd name="connsiteX4" fmla="*/ 16236 w 16236"/>
                <a:gd name="connsiteY4" fmla="*/ 0 h 51659"/>
                <a:gd name="connsiteX5" fmla="*/ 0 w 16236"/>
                <a:gd name="connsiteY5" fmla="*/ 0 h 51659"/>
                <a:gd name="connsiteX6" fmla="*/ 0 w 16236"/>
                <a:gd name="connsiteY6" fmla="*/ 5166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51659">
                  <a:moveTo>
                    <a:pt x="0" y="5166"/>
                  </a:moveTo>
                  <a:lnTo>
                    <a:pt x="0" y="5166"/>
                  </a:lnTo>
                  <a:lnTo>
                    <a:pt x="0" y="51660"/>
                  </a:lnTo>
                  <a:lnTo>
                    <a:pt x="16236" y="51660"/>
                  </a:lnTo>
                  <a:lnTo>
                    <a:pt x="16236" y="0"/>
                  </a:lnTo>
                  <a:lnTo>
                    <a:pt x="0" y="0"/>
                  </a:lnTo>
                  <a:cubicBezTo>
                    <a:pt x="303" y="1708"/>
                    <a:pt x="303" y="3458"/>
                    <a:pt x="0" y="516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F160B6E0-6701-40C4-9D86-37F0563E5840}"/>
                </a:ext>
              </a:extLst>
            </p:cNvPr>
            <p:cNvSpPr/>
            <p:nvPr/>
          </p:nvSpPr>
          <p:spPr>
            <a:xfrm>
              <a:off x="8031809" y="3735032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2483A8C5-6515-4006-B881-42129015BA32}"/>
                </a:ext>
              </a:extLst>
            </p:cNvPr>
            <p:cNvSpPr/>
            <p:nvPr/>
          </p:nvSpPr>
          <p:spPr>
            <a:xfrm>
              <a:off x="8112989" y="3647948"/>
              <a:ext cx="16236" cy="52398"/>
            </a:xfrm>
            <a:custGeom>
              <a:avLst/>
              <a:gdLst>
                <a:gd name="connsiteX0" fmla="*/ 0 w 16236"/>
                <a:gd name="connsiteY0" fmla="*/ 0 h 52398"/>
                <a:gd name="connsiteX1" fmla="*/ 16236 w 16236"/>
                <a:gd name="connsiteY1" fmla="*/ 0 h 52398"/>
                <a:gd name="connsiteX2" fmla="*/ 16236 w 16236"/>
                <a:gd name="connsiteY2" fmla="*/ 52398 h 52398"/>
                <a:gd name="connsiteX3" fmla="*/ 0 w 16236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52398">
                  <a:moveTo>
                    <a:pt x="0" y="0"/>
                  </a:moveTo>
                  <a:lnTo>
                    <a:pt x="16236" y="0"/>
                  </a:lnTo>
                  <a:lnTo>
                    <a:pt x="16236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93F78B1-14EC-47D4-A838-05E287A426F4}"/>
                </a:ext>
              </a:extLst>
            </p:cNvPr>
            <p:cNvSpPr/>
            <p:nvPr/>
          </p:nvSpPr>
          <p:spPr>
            <a:xfrm>
              <a:off x="8112989" y="3735032"/>
              <a:ext cx="16236" cy="52398"/>
            </a:xfrm>
            <a:custGeom>
              <a:avLst/>
              <a:gdLst>
                <a:gd name="connsiteX0" fmla="*/ 0 w 16236"/>
                <a:gd name="connsiteY0" fmla="*/ 0 h 52398"/>
                <a:gd name="connsiteX1" fmla="*/ 16236 w 16236"/>
                <a:gd name="connsiteY1" fmla="*/ 0 h 52398"/>
                <a:gd name="connsiteX2" fmla="*/ 16236 w 16236"/>
                <a:gd name="connsiteY2" fmla="*/ 52398 h 52398"/>
                <a:gd name="connsiteX3" fmla="*/ 0 w 16236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52398">
                  <a:moveTo>
                    <a:pt x="0" y="0"/>
                  </a:moveTo>
                  <a:lnTo>
                    <a:pt x="16236" y="0"/>
                  </a:lnTo>
                  <a:lnTo>
                    <a:pt x="16236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610E6500-FBA3-4D7E-9F0A-D16CAB0E73D8}"/>
                </a:ext>
              </a:extLst>
            </p:cNvPr>
            <p:cNvSpPr/>
            <p:nvPr/>
          </p:nvSpPr>
          <p:spPr>
            <a:xfrm>
              <a:off x="8144723" y="3647948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4551805E-5EBD-4767-AAB2-FBE2C0E19384}"/>
                </a:ext>
              </a:extLst>
            </p:cNvPr>
            <p:cNvSpPr/>
            <p:nvPr/>
          </p:nvSpPr>
          <p:spPr>
            <a:xfrm>
              <a:off x="8144723" y="3735032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B3A90244-D078-4D93-8013-4A1B0CE151E9}"/>
                </a:ext>
              </a:extLst>
            </p:cNvPr>
            <p:cNvSpPr/>
            <p:nvPr/>
          </p:nvSpPr>
          <p:spPr>
            <a:xfrm>
              <a:off x="8176457" y="3647948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D09021B8-FB52-4D52-8331-A3AA051A6510}"/>
                </a:ext>
              </a:extLst>
            </p:cNvPr>
            <p:cNvSpPr/>
            <p:nvPr/>
          </p:nvSpPr>
          <p:spPr>
            <a:xfrm>
              <a:off x="8176457" y="3735032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5766A79C-C091-4CBC-B564-3C00717C72C3}"/>
                </a:ext>
              </a:extLst>
            </p:cNvPr>
            <p:cNvSpPr/>
            <p:nvPr/>
          </p:nvSpPr>
          <p:spPr>
            <a:xfrm>
              <a:off x="8208191" y="3647948"/>
              <a:ext cx="16236" cy="52398"/>
            </a:xfrm>
            <a:custGeom>
              <a:avLst/>
              <a:gdLst>
                <a:gd name="connsiteX0" fmla="*/ 0 w 16236"/>
                <a:gd name="connsiteY0" fmla="*/ 0 h 52398"/>
                <a:gd name="connsiteX1" fmla="*/ 16236 w 16236"/>
                <a:gd name="connsiteY1" fmla="*/ 0 h 52398"/>
                <a:gd name="connsiteX2" fmla="*/ 16236 w 16236"/>
                <a:gd name="connsiteY2" fmla="*/ 52398 h 52398"/>
                <a:gd name="connsiteX3" fmla="*/ 0 w 16236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52398">
                  <a:moveTo>
                    <a:pt x="0" y="0"/>
                  </a:moveTo>
                  <a:lnTo>
                    <a:pt x="16236" y="0"/>
                  </a:lnTo>
                  <a:lnTo>
                    <a:pt x="16236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3D61483C-2872-4750-A21A-722DA243042D}"/>
                </a:ext>
              </a:extLst>
            </p:cNvPr>
            <p:cNvSpPr/>
            <p:nvPr/>
          </p:nvSpPr>
          <p:spPr>
            <a:xfrm>
              <a:off x="8208191" y="3735032"/>
              <a:ext cx="16236" cy="52398"/>
            </a:xfrm>
            <a:custGeom>
              <a:avLst/>
              <a:gdLst>
                <a:gd name="connsiteX0" fmla="*/ 0 w 16236"/>
                <a:gd name="connsiteY0" fmla="*/ 0 h 52398"/>
                <a:gd name="connsiteX1" fmla="*/ 16236 w 16236"/>
                <a:gd name="connsiteY1" fmla="*/ 0 h 52398"/>
                <a:gd name="connsiteX2" fmla="*/ 16236 w 16236"/>
                <a:gd name="connsiteY2" fmla="*/ 52398 h 52398"/>
                <a:gd name="connsiteX3" fmla="*/ 0 w 16236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52398">
                  <a:moveTo>
                    <a:pt x="0" y="0"/>
                  </a:moveTo>
                  <a:lnTo>
                    <a:pt x="16236" y="0"/>
                  </a:lnTo>
                  <a:lnTo>
                    <a:pt x="16236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7AD566C9-601A-4797-9074-F9164592ED3F}"/>
                </a:ext>
              </a:extLst>
            </p:cNvPr>
            <p:cNvSpPr/>
            <p:nvPr/>
          </p:nvSpPr>
          <p:spPr>
            <a:xfrm>
              <a:off x="8239925" y="3647948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C3348499-EC13-4891-B8EB-209AB64409CE}"/>
                </a:ext>
              </a:extLst>
            </p:cNvPr>
            <p:cNvSpPr/>
            <p:nvPr/>
          </p:nvSpPr>
          <p:spPr>
            <a:xfrm>
              <a:off x="8239925" y="3735032"/>
              <a:ext cx="15498" cy="52398"/>
            </a:xfrm>
            <a:custGeom>
              <a:avLst/>
              <a:gdLst>
                <a:gd name="connsiteX0" fmla="*/ 0 w 15498"/>
                <a:gd name="connsiteY0" fmla="*/ 0 h 52398"/>
                <a:gd name="connsiteX1" fmla="*/ 15498 w 15498"/>
                <a:gd name="connsiteY1" fmla="*/ 0 h 52398"/>
                <a:gd name="connsiteX2" fmla="*/ 15498 w 15498"/>
                <a:gd name="connsiteY2" fmla="*/ 52398 h 52398"/>
                <a:gd name="connsiteX3" fmla="*/ 0 w 15498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52398">
                  <a:moveTo>
                    <a:pt x="0" y="0"/>
                  </a:moveTo>
                  <a:lnTo>
                    <a:pt x="15498" y="0"/>
                  </a:lnTo>
                  <a:lnTo>
                    <a:pt x="15498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63B552E-939B-46E2-BCA0-7657A3BC35D9}"/>
                </a:ext>
              </a:extLst>
            </p:cNvPr>
            <p:cNvSpPr/>
            <p:nvPr/>
          </p:nvSpPr>
          <p:spPr>
            <a:xfrm>
              <a:off x="8271659" y="3647948"/>
              <a:ext cx="16236" cy="52398"/>
            </a:xfrm>
            <a:custGeom>
              <a:avLst/>
              <a:gdLst>
                <a:gd name="connsiteX0" fmla="*/ 0 w 16236"/>
                <a:gd name="connsiteY0" fmla="*/ 0 h 52398"/>
                <a:gd name="connsiteX1" fmla="*/ 16236 w 16236"/>
                <a:gd name="connsiteY1" fmla="*/ 0 h 52398"/>
                <a:gd name="connsiteX2" fmla="*/ 16236 w 16236"/>
                <a:gd name="connsiteY2" fmla="*/ 52398 h 52398"/>
                <a:gd name="connsiteX3" fmla="*/ 0 w 16236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52398">
                  <a:moveTo>
                    <a:pt x="0" y="0"/>
                  </a:moveTo>
                  <a:lnTo>
                    <a:pt x="16236" y="0"/>
                  </a:lnTo>
                  <a:lnTo>
                    <a:pt x="16236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BEE0571A-9009-4FDD-9EB3-5E2AE62633D7}"/>
                </a:ext>
              </a:extLst>
            </p:cNvPr>
            <p:cNvSpPr/>
            <p:nvPr/>
          </p:nvSpPr>
          <p:spPr>
            <a:xfrm>
              <a:off x="8271659" y="3735032"/>
              <a:ext cx="16236" cy="52398"/>
            </a:xfrm>
            <a:custGeom>
              <a:avLst/>
              <a:gdLst>
                <a:gd name="connsiteX0" fmla="*/ 0 w 16236"/>
                <a:gd name="connsiteY0" fmla="*/ 0 h 52398"/>
                <a:gd name="connsiteX1" fmla="*/ 16236 w 16236"/>
                <a:gd name="connsiteY1" fmla="*/ 0 h 52398"/>
                <a:gd name="connsiteX2" fmla="*/ 16236 w 16236"/>
                <a:gd name="connsiteY2" fmla="*/ 52398 h 52398"/>
                <a:gd name="connsiteX3" fmla="*/ 0 w 16236"/>
                <a:gd name="connsiteY3" fmla="*/ 52398 h 5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52398">
                  <a:moveTo>
                    <a:pt x="0" y="0"/>
                  </a:moveTo>
                  <a:lnTo>
                    <a:pt x="16236" y="0"/>
                  </a:lnTo>
                  <a:lnTo>
                    <a:pt x="16236" y="52398"/>
                  </a:lnTo>
                  <a:lnTo>
                    <a:pt x="0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F951A945-DC3E-4361-BA8C-C15D39C294BE}"/>
                </a:ext>
              </a:extLst>
            </p:cNvPr>
            <p:cNvSpPr/>
            <p:nvPr/>
          </p:nvSpPr>
          <p:spPr>
            <a:xfrm>
              <a:off x="7920370" y="3607358"/>
              <a:ext cx="4428" cy="14022"/>
            </a:xfrm>
            <a:custGeom>
              <a:avLst/>
              <a:gdLst>
                <a:gd name="connsiteX0" fmla="*/ 4428 w 4428"/>
                <a:gd name="connsiteY0" fmla="*/ 13284 h 14022"/>
                <a:gd name="connsiteX1" fmla="*/ 4428 w 4428"/>
                <a:gd name="connsiteY1" fmla="*/ 0 h 14022"/>
                <a:gd name="connsiteX2" fmla="*/ 0 w 4428"/>
                <a:gd name="connsiteY2" fmla="*/ 14022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14022">
                  <a:moveTo>
                    <a:pt x="4428" y="13284"/>
                  </a:moveTo>
                  <a:cubicBezTo>
                    <a:pt x="3737" y="8883"/>
                    <a:pt x="3737" y="4401"/>
                    <a:pt x="4428" y="0"/>
                  </a:cubicBezTo>
                  <a:cubicBezTo>
                    <a:pt x="2291" y="4439"/>
                    <a:pt x="800" y="9161"/>
                    <a:pt x="0" y="14022"/>
                  </a:cubicBez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383B7622-82BD-47D4-95C8-030AD16F44D1}"/>
                </a:ext>
              </a:extLst>
            </p:cNvPr>
            <p:cNvSpPr/>
            <p:nvPr/>
          </p:nvSpPr>
          <p:spPr>
            <a:xfrm>
              <a:off x="7972030" y="35549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0C5E07A7-117E-42E1-9A2B-4FDA62A89703}"/>
                </a:ext>
              </a:extLst>
            </p:cNvPr>
            <p:cNvSpPr/>
            <p:nvPr/>
          </p:nvSpPr>
          <p:spPr>
            <a:xfrm>
              <a:off x="8038451" y="3643519"/>
              <a:ext cx="738" cy="738"/>
            </a:xfrm>
            <a:custGeom>
              <a:avLst/>
              <a:gdLst>
                <a:gd name="connsiteX0" fmla="*/ 738 w 738"/>
                <a:gd name="connsiteY0" fmla="*/ 738 h 738"/>
                <a:gd name="connsiteX1" fmla="*/ 738 w 738"/>
                <a:gd name="connsiteY1" fmla="*/ 0 h 738"/>
                <a:gd name="connsiteX2" fmla="*/ 0 w 738"/>
                <a:gd name="connsiteY2" fmla="*/ 0 h 738"/>
                <a:gd name="connsiteX3" fmla="*/ 738 w 738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">
                  <a:moveTo>
                    <a:pt x="738" y="738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3C38CDED-0A16-46E4-94F7-736F4658014F}"/>
                </a:ext>
              </a:extLst>
            </p:cNvPr>
            <p:cNvSpPr/>
            <p:nvPr/>
          </p:nvSpPr>
          <p:spPr>
            <a:xfrm>
              <a:off x="8022214" y="3651310"/>
              <a:ext cx="73800" cy="327"/>
            </a:xfrm>
            <a:custGeom>
              <a:avLst/>
              <a:gdLst>
                <a:gd name="connsiteX0" fmla="*/ 0 w 73800"/>
                <a:gd name="connsiteY0" fmla="*/ 328 h 327"/>
                <a:gd name="connsiteX1" fmla="*/ 0 w 73800"/>
                <a:gd name="connsiteY1" fmla="*/ 328 h 327"/>
                <a:gd name="connsiteX2" fmla="*/ 0 w 73800"/>
                <a:gd name="connsiteY2" fmla="*/ 328 h 327"/>
                <a:gd name="connsiteX3" fmla="*/ 0 w 73800"/>
                <a:gd name="connsiteY3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7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6C79B1C0-CC1D-4D10-B3F6-EF1BFA9F58EE}"/>
                </a:ext>
              </a:extLst>
            </p:cNvPr>
            <p:cNvSpPr/>
            <p:nvPr/>
          </p:nvSpPr>
          <p:spPr>
            <a:xfrm>
              <a:off x="7933655" y="361400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EF4DF75D-5569-4278-9A06-966E2914DF85}"/>
                </a:ext>
              </a:extLst>
            </p:cNvPr>
            <p:cNvSpPr/>
            <p:nvPr/>
          </p:nvSpPr>
          <p:spPr>
            <a:xfrm>
              <a:off x="8023691" y="3608095"/>
              <a:ext cx="737" cy="738"/>
            </a:xfrm>
            <a:custGeom>
              <a:avLst/>
              <a:gdLst>
                <a:gd name="connsiteX0" fmla="*/ 738 w 737"/>
                <a:gd name="connsiteY0" fmla="*/ 738 h 738"/>
                <a:gd name="connsiteX1" fmla="*/ 0 w 737"/>
                <a:gd name="connsiteY1" fmla="*/ 0 h 738"/>
                <a:gd name="connsiteX2" fmla="*/ 0 w 737"/>
                <a:gd name="connsiteY2" fmla="*/ 0 h 738"/>
                <a:gd name="connsiteX3" fmla="*/ 738 w 737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">
                  <a:moveTo>
                    <a:pt x="738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DDE9FC05-D68F-42CA-A5C7-07D65B97A070}"/>
                </a:ext>
              </a:extLst>
            </p:cNvPr>
            <p:cNvSpPr/>
            <p:nvPr/>
          </p:nvSpPr>
          <p:spPr>
            <a:xfrm>
              <a:off x="7958009" y="36516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4C74F475-4021-4669-A57E-981C4D92BAB0}"/>
                </a:ext>
              </a:extLst>
            </p:cNvPr>
            <p:cNvSpPr/>
            <p:nvPr/>
          </p:nvSpPr>
          <p:spPr>
            <a:xfrm>
              <a:off x="7293809" y="3259760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AF35300-74A4-49C1-ABB3-774B62AE22D0}"/>
                </a:ext>
              </a:extLst>
            </p:cNvPr>
            <p:cNvSpPr/>
            <p:nvPr/>
          </p:nvSpPr>
          <p:spPr>
            <a:xfrm>
              <a:off x="7953580" y="3660493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217D38E1-B2AC-4287-BD3D-61AFC0EDF21D}"/>
                </a:ext>
              </a:extLst>
            </p:cNvPr>
            <p:cNvSpPr/>
            <p:nvPr/>
          </p:nvSpPr>
          <p:spPr>
            <a:xfrm>
              <a:off x="7924060" y="3554960"/>
              <a:ext cx="113651" cy="128411"/>
            </a:xfrm>
            <a:custGeom>
              <a:avLst/>
              <a:gdLst>
                <a:gd name="connsiteX0" fmla="*/ 2214 w 113651"/>
                <a:gd name="connsiteY0" fmla="*/ 64206 h 128411"/>
                <a:gd name="connsiteX1" fmla="*/ 9594 w 113651"/>
                <a:gd name="connsiteY1" fmla="*/ 57564 h 128411"/>
                <a:gd name="connsiteX2" fmla="*/ 9594 w 113651"/>
                <a:gd name="connsiteY2" fmla="*/ 57564 h 128411"/>
                <a:gd name="connsiteX3" fmla="*/ 9594 w 113651"/>
                <a:gd name="connsiteY3" fmla="*/ 57564 h 128411"/>
                <a:gd name="connsiteX4" fmla="*/ 9594 w 113651"/>
                <a:gd name="connsiteY4" fmla="*/ 84870 h 128411"/>
                <a:gd name="connsiteX5" fmla="*/ 9594 w 113651"/>
                <a:gd name="connsiteY5" fmla="*/ 84870 h 128411"/>
                <a:gd name="connsiteX6" fmla="*/ 9594 w 113651"/>
                <a:gd name="connsiteY6" fmla="*/ 80442 h 128411"/>
                <a:gd name="connsiteX7" fmla="*/ 13284 w 113651"/>
                <a:gd name="connsiteY7" fmla="*/ 76014 h 128411"/>
                <a:gd name="connsiteX8" fmla="*/ 13284 w 113651"/>
                <a:gd name="connsiteY8" fmla="*/ 76014 h 128411"/>
                <a:gd name="connsiteX9" fmla="*/ 13284 w 113651"/>
                <a:gd name="connsiteY9" fmla="*/ 80442 h 128411"/>
                <a:gd name="connsiteX10" fmla="*/ 33948 w 113651"/>
                <a:gd name="connsiteY10" fmla="*/ 104058 h 128411"/>
                <a:gd name="connsiteX11" fmla="*/ 33948 w 113651"/>
                <a:gd name="connsiteY11" fmla="*/ 104058 h 128411"/>
                <a:gd name="connsiteX12" fmla="*/ 33948 w 113651"/>
                <a:gd name="connsiteY12" fmla="*/ 95202 h 128411"/>
                <a:gd name="connsiteX13" fmla="*/ 33948 w 113651"/>
                <a:gd name="connsiteY13" fmla="*/ 95202 h 128411"/>
                <a:gd name="connsiteX14" fmla="*/ 33948 w 113651"/>
                <a:gd name="connsiteY14" fmla="*/ 95202 h 128411"/>
                <a:gd name="connsiteX15" fmla="*/ 53874 w 113651"/>
                <a:gd name="connsiteY15" fmla="*/ 114390 h 128411"/>
                <a:gd name="connsiteX16" fmla="*/ 53874 w 113651"/>
                <a:gd name="connsiteY16" fmla="*/ 114390 h 128411"/>
                <a:gd name="connsiteX17" fmla="*/ 53874 w 113651"/>
                <a:gd name="connsiteY17" fmla="*/ 107748 h 128411"/>
                <a:gd name="connsiteX18" fmla="*/ 87084 w 113651"/>
                <a:gd name="connsiteY18" fmla="*/ 128412 h 128411"/>
                <a:gd name="connsiteX19" fmla="*/ 87084 w 113651"/>
                <a:gd name="connsiteY19" fmla="*/ 112176 h 128411"/>
                <a:gd name="connsiteX20" fmla="*/ 87084 w 113651"/>
                <a:gd name="connsiteY20" fmla="*/ 93726 h 128411"/>
                <a:gd name="connsiteX21" fmla="*/ 87084 w 113651"/>
                <a:gd name="connsiteY21" fmla="*/ 93726 h 128411"/>
                <a:gd name="connsiteX22" fmla="*/ 97416 w 113651"/>
                <a:gd name="connsiteY22" fmla="*/ 99630 h 128411"/>
                <a:gd name="connsiteX23" fmla="*/ 97416 w 113651"/>
                <a:gd name="connsiteY23" fmla="*/ 99630 h 128411"/>
                <a:gd name="connsiteX24" fmla="*/ 97416 w 113651"/>
                <a:gd name="connsiteY24" fmla="*/ 91512 h 128411"/>
                <a:gd name="connsiteX25" fmla="*/ 97416 w 113651"/>
                <a:gd name="connsiteY25" fmla="*/ 82656 h 128411"/>
                <a:gd name="connsiteX26" fmla="*/ 97416 w 113651"/>
                <a:gd name="connsiteY26" fmla="*/ 82656 h 128411"/>
                <a:gd name="connsiteX27" fmla="*/ 102582 w 113651"/>
                <a:gd name="connsiteY27" fmla="*/ 82656 h 128411"/>
                <a:gd name="connsiteX28" fmla="*/ 107748 w 113651"/>
                <a:gd name="connsiteY28" fmla="*/ 82656 h 128411"/>
                <a:gd name="connsiteX29" fmla="*/ 107748 w 113651"/>
                <a:gd name="connsiteY29" fmla="*/ 73062 h 128411"/>
                <a:gd name="connsiteX30" fmla="*/ 91512 w 113651"/>
                <a:gd name="connsiteY30" fmla="*/ 47232 h 128411"/>
                <a:gd name="connsiteX31" fmla="*/ 91512 w 113651"/>
                <a:gd name="connsiteY31" fmla="*/ 47232 h 128411"/>
                <a:gd name="connsiteX32" fmla="*/ 113652 w 113651"/>
                <a:gd name="connsiteY32" fmla="*/ 55350 h 128411"/>
                <a:gd name="connsiteX33" fmla="*/ 113652 w 113651"/>
                <a:gd name="connsiteY33" fmla="*/ 55350 h 128411"/>
                <a:gd name="connsiteX34" fmla="*/ 95940 w 113651"/>
                <a:gd name="connsiteY34" fmla="*/ 22140 h 128411"/>
                <a:gd name="connsiteX35" fmla="*/ 50922 w 113651"/>
                <a:gd name="connsiteY35" fmla="*/ 5904 h 128411"/>
                <a:gd name="connsiteX36" fmla="*/ 51660 w 113651"/>
                <a:gd name="connsiteY36" fmla="*/ 5904 h 128411"/>
                <a:gd name="connsiteX37" fmla="*/ 45756 w 113651"/>
                <a:gd name="connsiteY37" fmla="*/ 5904 h 128411"/>
                <a:gd name="connsiteX38" fmla="*/ 45756 w 113651"/>
                <a:gd name="connsiteY38" fmla="*/ 0 h 128411"/>
                <a:gd name="connsiteX39" fmla="*/ 33948 w 113651"/>
                <a:gd name="connsiteY39" fmla="*/ 9594 h 128411"/>
                <a:gd name="connsiteX40" fmla="*/ 0 w 113651"/>
                <a:gd name="connsiteY40" fmla="*/ 65682 h 128411"/>
                <a:gd name="connsiteX41" fmla="*/ 72324 w 113651"/>
                <a:gd name="connsiteY41" fmla="*/ 108486 h 128411"/>
                <a:gd name="connsiteX42" fmla="*/ 72324 w 113651"/>
                <a:gd name="connsiteY42" fmla="*/ 92988 h 128411"/>
                <a:gd name="connsiteX43" fmla="*/ 81918 w 113651"/>
                <a:gd name="connsiteY43" fmla="*/ 109962 h 128411"/>
                <a:gd name="connsiteX44" fmla="*/ 92250 w 113651"/>
                <a:gd name="connsiteY44" fmla="*/ 126936 h 128411"/>
                <a:gd name="connsiteX45" fmla="*/ 72324 w 113651"/>
                <a:gd name="connsiteY45" fmla="*/ 108486 h 128411"/>
                <a:gd name="connsiteX46" fmla="*/ 107748 w 113651"/>
                <a:gd name="connsiteY46" fmla="*/ 80442 h 128411"/>
                <a:gd name="connsiteX47" fmla="*/ 82656 w 113651"/>
                <a:gd name="connsiteY47" fmla="*/ 73800 h 128411"/>
                <a:gd name="connsiteX48" fmla="*/ 74538 w 113651"/>
                <a:gd name="connsiteY48" fmla="*/ 60516 h 128411"/>
                <a:gd name="connsiteX49" fmla="*/ 90774 w 113651"/>
                <a:gd name="connsiteY49" fmla="*/ 72324 h 128411"/>
                <a:gd name="connsiteX50" fmla="*/ 107748 w 113651"/>
                <a:gd name="connsiteY50" fmla="*/ 80442 h 128411"/>
                <a:gd name="connsiteX51" fmla="*/ 58302 w 113651"/>
                <a:gd name="connsiteY51" fmla="*/ 28044 h 128411"/>
                <a:gd name="connsiteX52" fmla="*/ 80442 w 113651"/>
                <a:gd name="connsiteY52" fmla="*/ 38376 h 128411"/>
                <a:gd name="connsiteX53" fmla="*/ 104058 w 113651"/>
                <a:gd name="connsiteY53" fmla="*/ 47970 h 128411"/>
                <a:gd name="connsiteX54" fmla="*/ 71586 w 113651"/>
                <a:gd name="connsiteY54" fmla="*/ 42066 h 128411"/>
                <a:gd name="connsiteX55" fmla="*/ 59040 w 113651"/>
                <a:gd name="connsiteY55" fmla="*/ 28044 h 128411"/>
                <a:gd name="connsiteX56" fmla="*/ 50922 w 113651"/>
                <a:gd name="connsiteY56" fmla="*/ 67896 h 128411"/>
                <a:gd name="connsiteX57" fmla="*/ 57564 w 113651"/>
                <a:gd name="connsiteY57" fmla="*/ 81918 h 128411"/>
                <a:gd name="connsiteX58" fmla="*/ 50922 w 113651"/>
                <a:gd name="connsiteY58" fmla="*/ 108486 h 128411"/>
                <a:gd name="connsiteX59" fmla="*/ 50922 w 113651"/>
                <a:gd name="connsiteY59" fmla="*/ 87822 h 128411"/>
                <a:gd name="connsiteX60" fmla="*/ 51660 w 113651"/>
                <a:gd name="connsiteY60" fmla="*/ 67896 h 128411"/>
                <a:gd name="connsiteX61" fmla="*/ 33948 w 113651"/>
                <a:gd name="connsiteY61" fmla="*/ 61992 h 128411"/>
                <a:gd name="connsiteX62" fmla="*/ 38376 w 113651"/>
                <a:gd name="connsiteY62" fmla="*/ 39114 h 128411"/>
                <a:gd name="connsiteX63" fmla="*/ 42066 w 113651"/>
                <a:gd name="connsiteY63" fmla="*/ 58302 h 128411"/>
                <a:gd name="connsiteX64" fmla="*/ 28044 w 113651"/>
                <a:gd name="connsiteY64" fmla="*/ 86346 h 128411"/>
                <a:gd name="connsiteX65" fmla="*/ 33948 w 113651"/>
                <a:gd name="connsiteY65" fmla="*/ 61992 h 12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13651" h="128411">
                  <a:moveTo>
                    <a:pt x="2214" y="64206"/>
                  </a:moveTo>
                  <a:lnTo>
                    <a:pt x="9594" y="57564"/>
                  </a:lnTo>
                  <a:lnTo>
                    <a:pt x="9594" y="57564"/>
                  </a:lnTo>
                  <a:lnTo>
                    <a:pt x="9594" y="57564"/>
                  </a:lnTo>
                  <a:cubicBezTo>
                    <a:pt x="5478" y="66201"/>
                    <a:pt x="5478" y="76233"/>
                    <a:pt x="9594" y="84870"/>
                  </a:cubicBezTo>
                  <a:lnTo>
                    <a:pt x="9594" y="84870"/>
                  </a:lnTo>
                  <a:lnTo>
                    <a:pt x="9594" y="80442"/>
                  </a:lnTo>
                  <a:lnTo>
                    <a:pt x="13284" y="76014"/>
                  </a:lnTo>
                  <a:lnTo>
                    <a:pt x="13284" y="76014"/>
                  </a:lnTo>
                  <a:cubicBezTo>
                    <a:pt x="12964" y="77473"/>
                    <a:pt x="12964" y="78984"/>
                    <a:pt x="13284" y="80442"/>
                  </a:cubicBezTo>
                  <a:cubicBezTo>
                    <a:pt x="18749" y="89454"/>
                    <a:pt x="25741" y="97446"/>
                    <a:pt x="33948" y="104058"/>
                  </a:cubicBezTo>
                  <a:lnTo>
                    <a:pt x="33948" y="104058"/>
                  </a:lnTo>
                  <a:cubicBezTo>
                    <a:pt x="32799" y="101217"/>
                    <a:pt x="32799" y="98043"/>
                    <a:pt x="33948" y="95202"/>
                  </a:cubicBezTo>
                  <a:lnTo>
                    <a:pt x="33948" y="95202"/>
                  </a:lnTo>
                  <a:lnTo>
                    <a:pt x="33948" y="95202"/>
                  </a:lnTo>
                  <a:cubicBezTo>
                    <a:pt x="39636" y="102520"/>
                    <a:pt x="46346" y="108982"/>
                    <a:pt x="53874" y="114390"/>
                  </a:cubicBezTo>
                  <a:lnTo>
                    <a:pt x="53874" y="114390"/>
                  </a:lnTo>
                  <a:cubicBezTo>
                    <a:pt x="52511" y="112386"/>
                    <a:pt x="52511" y="109752"/>
                    <a:pt x="53874" y="107748"/>
                  </a:cubicBezTo>
                  <a:cubicBezTo>
                    <a:pt x="62388" y="118080"/>
                    <a:pt x="74053" y="125338"/>
                    <a:pt x="87084" y="128412"/>
                  </a:cubicBezTo>
                  <a:cubicBezTo>
                    <a:pt x="85028" y="123195"/>
                    <a:pt x="85028" y="117393"/>
                    <a:pt x="87084" y="112176"/>
                  </a:cubicBezTo>
                  <a:cubicBezTo>
                    <a:pt x="87084" y="105534"/>
                    <a:pt x="91512" y="98154"/>
                    <a:pt x="87084" y="93726"/>
                  </a:cubicBezTo>
                  <a:lnTo>
                    <a:pt x="87084" y="93726"/>
                  </a:lnTo>
                  <a:cubicBezTo>
                    <a:pt x="90952" y="94837"/>
                    <a:pt x="94495" y="96862"/>
                    <a:pt x="97416" y="99630"/>
                  </a:cubicBezTo>
                  <a:lnTo>
                    <a:pt x="97416" y="99630"/>
                  </a:lnTo>
                  <a:lnTo>
                    <a:pt x="97416" y="91512"/>
                  </a:lnTo>
                  <a:cubicBezTo>
                    <a:pt x="96666" y="88607"/>
                    <a:pt x="96666" y="85560"/>
                    <a:pt x="97416" y="82656"/>
                  </a:cubicBezTo>
                  <a:lnTo>
                    <a:pt x="97416" y="82656"/>
                  </a:lnTo>
                  <a:lnTo>
                    <a:pt x="102582" y="82656"/>
                  </a:lnTo>
                  <a:lnTo>
                    <a:pt x="107748" y="82656"/>
                  </a:lnTo>
                  <a:cubicBezTo>
                    <a:pt x="108154" y="79471"/>
                    <a:pt x="108154" y="76247"/>
                    <a:pt x="107748" y="73062"/>
                  </a:cubicBezTo>
                  <a:cubicBezTo>
                    <a:pt x="104195" y="63415"/>
                    <a:pt x="98664" y="54617"/>
                    <a:pt x="91512" y="47232"/>
                  </a:cubicBezTo>
                  <a:lnTo>
                    <a:pt x="91512" y="47232"/>
                  </a:lnTo>
                  <a:cubicBezTo>
                    <a:pt x="95940" y="47232"/>
                    <a:pt x="107010" y="53874"/>
                    <a:pt x="113652" y="55350"/>
                  </a:cubicBezTo>
                  <a:lnTo>
                    <a:pt x="113652" y="55350"/>
                  </a:lnTo>
                  <a:cubicBezTo>
                    <a:pt x="110715" y="42935"/>
                    <a:pt x="104615" y="31493"/>
                    <a:pt x="95940" y="22140"/>
                  </a:cubicBezTo>
                  <a:cubicBezTo>
                    <a:pt x="83154" y="11878"/>
                    <a:pt x="67315" y="6165"/>
                    <a:pt x="50922" y="5904"/>
                  </a:cubicBezTo>
                  <a:lnTo>
                    <a:pt x="51660" y="5904"/>
                  </a:lnTo>
                  <a:cubicBezTo>
                    <a:pt x="49762" y="6645"/>
                    <a:pt x="47654" y="6645"/>
                    <a:pt x="45756" y="5904"/>
                  </a:cubicBezTo>
                  <a:cubicBezTo>
                    <a:pt x="45756" y="5904"/>
                    <a:pt x="45756" y="5904"/>
                    <a:pt x="45756" y="0"/>
                  </a:cubicBezTo>
                  <a:lnTo>
                    <a:pt x="33948" y="9594"/>
                  </a:lnTo>
                  <a:cubicBezTo>
                    <a:pt x="16759" y="24037"/>
                    <a:pt x="4824" y="43755"/>
                    <a:pt x="0" y="65682"/>
                  </a:cubicBezTo>
                  <a:close/>
                  <a:moveTo>
                    <a:pt x="72324" y="108486"/>
                  </a:moveTo>
                  <a:cubicBezTo>
                    <a:pt x="67158" y="98892"/>
                    <a:pt x="66420" y="94464"/>
                    <a:pt x="72324" y="92988"/>
                  </a:cubicBezTo>
                  <a:cubicBezTo>
                    <a:pt x="78228" y="91512"/>
                    <a:pt x="76752" y="99630"/>
                    <a:pt x="81918" y="109962"/>
                  </a:cubicBezTo>
                  <a:cubicBezTo>
                    <a:pt x="87084" y="120294"/>
                    <a:pt x="87822" y="118080"/>
                    <a:pt x="92250" y="126936"/>
                  </a:cubicBezTo>
                  <a:cubicBezTo>
                    <a:pt x="83687" y="123256"/>
                    <a:pt x="76651" y="116741"/>
                    <a:pt x="72324" y="108486"/>
                  </a:cubicBezTo>
                  <a:close/>
                  <a:moveTo>
                    <a:pt x="107748" y="80442"/>
                  </a:moveTo>
                  <a:cubicBezTo>
                    <a:pt x="98866" y="81210"/>
                    <a:pt x="89995" y="78861"/>
                    <a:pt x="82656" y="73800"/>
                  </a:cubicBezTo>
                  <a:cubicBezTo>
                    <a:pt x="73062" y="67158"/>
                    <a:pt x="70848" y="62730"/>
                    <a:pt x="74538" y="60516"/>
                  </a:cubicBezTo>
                  <a:cubicBezTo>
                    <a:pt x="78228" y="58302"/>
                    <a:pt x="81918" y="60516"/>
                    <a:pt x="90774" y="72324"/>
                  </a:cubicBezTo>
                  <a:cubicBezTo>
                    <a:pt x="99630" y="84132"/>
                    <a:pt x="100368" y="73800"/>
                    <a:pt x="107748" y="80442"/>
                  </a:cubicBezTo>
                  <a:close/>
                  <a:moveTo>
                    <a:pt x="58302" y="28044"/>
                  </a:moveTo>
                  <a:cubicBezTo>
                    <a:pt x="58302" y="28044"/>
                    <a:pt x="67896" y="28044"/>
                    <a:pt x="80442" y="38376"/>
                  </a:cubicBezTo>
                  <a:cubicBezTo>
                    <a:pt x="92988" y="48708"/>
                    <a:pt x="92988" y="42066"/>
                    <a:pt x="104058" y="47970"/>
                  </a:cubicBezTo>
                  <a:cubicBezTo>
                    <a:pt x="92877" y="49905"/>
                    <a:pt x="81371" y="47813"/>
                    <a:pt x="71586" y="42066"/>
                  </a:cubicBezTo>
                  <a:cubicBezTo>
                    <a:pt x="59778" y="36900"/>
                    <a:pt x="56088" y="32472"/>
                    <a:pt x="59040" y="28044"/>
                  </a:cubicBezTo>
                  <a:close/>
                  <a:moveTo>
                    <a:pt x="50922" y="67896"/>
                  </a:moveTo>
                  <a:cubicBezTo>
                    <a:pt x="50922" y="67896"/>
                    <a:pt x="56826" y="67896"/>
                    <a:pt x="57564" y="81918"/>
                  </a:cubicBezTo>
                  <a:cubicBezTo>
                    <a:pt x="58265" y="91258"/>
                    <a:pt x="55936" y="100575"/>
                    <a:pt x="50922" y="108486"/>
                  </a:cubicBezTo>
                  <a:cubicBezTo>
                    <a:pt x="50549" y="101603"/>
                    <a:pt x="50549" y="94705"/>
                    <a:pt x="50922" y="87822"/>
                  </a:cubicBezTo>
                  <a:cubicBezTo>
                    <a:pt x="50922" y="73800"/>
                    <a:pt x="47232" y="68634"/>
                    <a:pt x="51660" y="67896"/>
                  </a:cubicBezTo>
                  <a:close/>
                  <a:moveTo>
                    <a:pt x="33948" y="61992"/>
                  </a:moveTo>
                  <a:cubicBezTo>
                    <a:pt x="33948" y="48708"/>
                    <a:pt x="33948" y="38376"/>
                    <a:pt x="38376" y="39114"/>
                  </a:cubicBezTo>
                  <a:cubicBezTo>
                    <a:pt x="42804" y="39852"/>
                    <a:pt x="44280" y="44280"/>
                    <a:pt x="42066" y="58302"/>
                  </a:cubicBezTo>
                  <a:cubicBezTo>
                    <a:pt x="40780" y="68991"/>
                    <a:pt x="35824" y="78903"/>
                    <a:pt x="28044" y="86346"/>
                  </a:cubicBezTo>
                  <a:cubicBezTo>
                    <a:pt x="27306" y="73800"/>
                    <a:pt x="33948" y="73800"/>
                    <a:pt x="33948" y="61992"/>
                  </a:cubicBez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DCD49EBF-D109-4C3E-9113-6C416B181371}"/>
                </a:ext>
              </a:extLst>
            </p:cNvPr>
            <p:cNvSpPr/>
            <p:nvPr/>
          </p:nvSpPr>
          <p:spPr>
            <a:xfrm>
              <a:off x="7938082" y="36354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0DAB95AA-2847-4243-9DD7-F275FC43FE76}"/>
                </a:ext>
              </a:extLst>
            </p:cNvPr>
            <p:cNvSpPr/>
            <p:nvPr/>
          </p:nvSpPr>
          <p:spPr>
            <a:xfrm>
              <a:off x="7983839" y="3663445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80A14855-8476-4C11-998D-776116416E1B}"/>
                </a:ext>
              </a:extLst>
            </p:cNvPr>
            <p:cNvSpPr/>
            <p:nvPr/>
          </p:nvSpPr>
          <p:spPr>
            <a:xfrm>
              <a:off x="7980887" y="36715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460ACC2E-8EA7-48EF-9ED2-67E04F4E353F}"/>
                </a:ext>
              </a:extLst>
            </p:cNvPr>
            <p:cNvSpPr/>
            <p:nvPr/>
          </p:nvSpPr>
          <p:spPr>
            <a:xfrm>
              <a:off x="8031809" y="36560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85CA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22C7BF4D-8365-461A-9667-44422863205C}"/>
                </a:ext>
              </a:extLst>
            </p:cNvPr>
            <p:cNvSpPr/>
            <p:nvPr/>
          </p:nvSpPr>
          <p:spPr>
            <a:xfrm>
              <a:off x="7949891" y="3594074"/>
              <a:ext cx="14021" cy="47231"/>
            </a:xfrm>
            <a:custGeom>
              <a:avLst/>
              <a:gdLst>
                <a:gd name="connsiteX0" fmla="*/ 0 w 14021"/>
                <a:gd name="connsiteY0" fmla="*/ 47232 h 47231"/>
                <a:gd name="connsiteX1" fmla="*/ 14022 w 14021"/>
                <a:gd name="connsiteY1" fmla="*/ 19188 h 47231"/>
                <a:gd name="connsiteX2" fmla="*/ 10332 w 14021"/>
                <a:gd name="connsiteY2" fmla="*/ 0 h 47231"/>
                <a:gd name="connsiteX3" fmla="*/ 5904 w 14021"/>
                <a:gd name="connsiteY3" fmla="*/ 22878 h 47231"/>
                <a:gd name="connsiteX4" fmla="*/ 0 w 14021"/>
                <a:gd name="connsiteY4" fmla="*/ 47232 h 4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1" h="47231">
                  <a:moveTo>
                    <a:pt x="0" y="47232"/>
                  </a:moveTo>
                  <a:cubicBezTo>
                    <a:pt x="7780" y="39789"/>
                    <a:pt x="12736" y="29877"/>
                    <a:pt x="14022" y="19188"/>
                  </a:cubicBezTo>
                  <a:cubicBezTo>
                    <a:pt x="14022" y="5166"/>
                    <a:pt x="14022" y="0"/>
                    <a:pt x="10332" y="0"/>
                  </a:cubicBezTo>
                  <a:cubicBezTo>
                    <a:pt x="6642" y="0"/>
                    <a:pt x="10332" y="9594"/>
                    <a:pt x="5904" y="22878"/>
                  </a:cubicBezTo>
                  <a:cubicBezTo>
                    <a:pt x="1476" y="36162"/>
                    <a:pt x="1476" y="34686"/>
                    <a:pt x="0" y="47232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365B14D-8A9B-4A01-AF72-6070759B92A8}"/>
                </a:ext>
              </a:extLst>
            </p:cNvPr>
            <p:cNvSpPr/>
            <p:nvPr/>
          </p:nvSpPr>
          <p:spPr>
            <a:xfrm>
              <a:off x="7972598" y="3622765"/>
              <a:ext cx="9887" cy="40680"/>
            </a:xfrm>
            <a:custGeom>
              <a:avLst/>
              <a:gdLst>
                <a:gd name="connsiteX0" fmla="*/ 3123 w 9887"/>
                <a:gd name="connsiteY0" fmla="*/ 20017 h 40680"/>
                <a:gd name="connsiteX1" fmla="*/ 3123 w 9887"/>
                <a:gd name="connsiteY1" fmla="*/ 40681 h 40680"/>
                <a:gd name="connsiteX2" fmla="*/ 9765 w 9887"/>
                <a:gd name="connsiteY2" fmla="*/ 14113 h 40680"/>
                <a:gd name="connsiteX3" fmla="*/ 3123 w 9887"/>
                <a:gd name="connsiteY3" fmla="*/ 91 h 40680"/>
                <a:gd name="connsiteX4" fmla="*/ 3123 w 9887"/>
                <a:gd name="connsiteY4" fmla="*/ 20017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7" h="40680">
                  <a:moveTo>
                    <a:pt x="3123" y="20017"/>
                  </a:moveTo>
                  <a:cubicBezTo>
                    <a:pt x="2750" y="26900"/>
                    <a:pt x="2750" y="33798"/>
                    <a:pt x="3123" y="40681"/>
                  </a:cubicBezTo>
                  <a:cubicBezTo>
                    <a:pt x="8137" y="32769"/>
                    <a:pt x="10466" y="23453"/>
                    <a:pt x="9765" y="14113"/>
                  </a:cubicBezTo>
                  <a:cubicBezTo>
                    <a:pt x="9765" y="3043"/>
                    <a:pt x="9765" y="-647"/>
                    <a:pt x="3123" y="91"/>
                  </a:cubicBezTo>
                  <a:cubicBezTo>
                    <a:pt x="-3519" y="829"/>
                    <a:pt x="2385" y="5995"/>
                    <a:pt x="3123" y="20017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0067735-EE2F-4B8D-8A90-2F0885CFB129}"/>
                </a:ext>
              </a:extLst>
            </p:cNvPr>
            <p:cNvSpPr/>
            <p:nvPr/>
          </p:nvSpPr>
          <p:spPr>
            <a:xfrm>
              <a:off x="7992141" y="3647774"/>
              <a:ext cx="21217" cy="34121"/>
            </a:xfrm>
            <a:custGeom>
              <a:avLst/>
              <a:gdLst>
                <a:gd name="connsiteX0" fmla="*/ 12362 w 21217"/>
                <a:gd name="connsiteY0" fmla="*/ 17148 h 34121"/>
                <a:gd name="connsiteX1" fmla="*/ 2768 w 21217"/>
                <a:gd name="connsiteY1" fmla="*/ 174 h 34121"/>
                <a:gd name="connsiteX2" fmla="*/ 2768 w 21217"/>
                <a:gd name="connsiteY2" fmla="*/ 15672 h 34121"/>
                <a:gd name="connsiteX3" fmla="*/ 21218 w 21217"/>
                <a:gd name="connsiteY3" fmla="*/ 34122 h 34121"/>
                <a:gd name="connsiteX4" fmla="*/ 12362 w 21217"/>
                <a:gd name="connsiteY4" fmla="*/ 17148 h 34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7" h="34121">
                  <a:moveTo>
                    <a:pt x="12362" y="17148"/>
                  </a:moveTo>
                  <a:cubicBezTo>
                    <a:pt x="7196" y="6816"/>
                    <a:pt x="6458" y="-1302"/>
                    <a:pt x="2768" y="174"/>
                  </a:cubicBezTo>
                  <a:cubicBezTo>
                    <a:pt x="-923" y="1650"/>
                    <a:pt x="-923" y="6078"/>
                    <a:pt x="2768" y="15672"/>
                  </a:cubicBezTo>
                  <a:cubicBezTo>
                    <a:pt x="6719" y="23685"/>
                    <a:pt x="13204" y="30170"/>
                    <a:pt x="21218" y="34122"/>
                  </a:cubicBezTo>
                  <a:cubicBezTo>
                    <a:pt x="18266" y="25266"/>
                    <a:pt x="14575" y="22314"/>
                    <a:pt x="12362" y="17148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E38EC8FD-49A7-4CD4-8BF6-2B635AA7B312}"/>
                </a:ext>
              </a:extLst>
            </p:cNvPr>
            <p:cNvSpPr/>
            <p:nvPr/>
          </p:nvSpPr>
          <p:spPr>
            <a:xfrm>
              <a:off x="7982427" y="3582220"/>
              <a:ext cx="46429" cy="21412"/>
            </a:xfrm>
            <a:custGeom>
              <a:avLst/>
              <a:gdLst>
                <a:gd name="connsiteX0" fmla="*/ 13957 w 46429"/>
                <a:gd name="connsiteY0" fmla="*/ 14806 h 21412"/>
                <a:gd name="connsiteX1" fmla="*/ 46429 w 46429"/>
                <a:gd name="connsiteY1" fmla="*/ 20710 h 21412"/>
                <a:gd name="connsiteX2" fmla="*/ 22813 w 46429"/>
                <a:gd name="connsiteY2" fmla="*/ 11116 h 21412"/>
                <a:gd name="connsiteX3" fmla="*/ 673 w 46429"/>
                <a:gd name="connsiteY3" fmla="*/ 784 h 21412"/>
                <a:gd name="connsiteX4" fmla="*/ 13957 w 46429"/>
                <a:gd name="connsiteY4" fmla="*/ 14806 h 2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29" h="21412">
                  <a:moveTo>
                    <a:pt x="13957" y="14806"/>
                  </a:moveTo>
                  <a:cubicBezTo>
                    <a:pt x="23742" y="20553"/>
                    <a:pt x="35248" y="22645"/>
                    <a:pt x="46429" y="20710"/>
                  </a:cubicBezTo>
                  <a:cubicBezTo>
                    <a:pt x="35359" y="14806"/>
                    <a:pt x="29455" y="14806"/>
                    <a:pt x="22813" y="11116"/>
                  </a:cubicBezTo>
                  <a:cubicBezTo>
                    <a:pt x="16171" y="7426"/>
                    <a:pt x="2887" y="-2906"/>
                    <a:pt x="673" y="784"/>
                  </a:cubicBezTo>
                  <a:cubicBezTo>
                    <a:pt x="-1541" y="4474"/>
                    <a:pt x="1411" y="9640"/>
                    <a:pt x="13957" y="14806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BD62E10-2800-4163-BB63-E33DAD4BE938}"/>
                </a:ext>
              </a:extLst>
            </p:cNvPr>
            <p:cNvSpPr/>
            <p:nvPr/>
          </p:nvSpPr>
          <p:spPr>
            <a:xfrm>
              <a:off x="7997165" y="3611783"/>
              <a:ext cx="35381" cy="23621"/>
            </a:xfrm>
            <a:custGeom>
              <a:avLst/>
              <a:gdLst>
                <a:gd name="connsiteX0" fmla="*/ 1434 w 35381"/>
                <a:gd name="connsiteY0" fmla="*/ 741 h 23621"/>
                <a:gd name="connsiteX1" fmla="*/ 9552 w 35381"/>
                <a:gd name="connsiteY1" fmla="*/ 14025 h 23621"/>
                <a:gd name="connsiteX2" fmla="*/ 35382 w 35381"/>
                <a:gd name="connsiteY2" fmla="*/ 23619 h 23621"/>
                <a:gd name="connsiteX3" fmla="*/ 17670 w 35381"/>
                <a:gd name="connsiteY3" fmla="*/ 12549 h 23621"/>
                <a:gd name="connsiteX4" fmla="*/ 1434 w 35381"/>
                <a:gd name="connsiteY4" fmla="*/ 741 h 23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81" h="23621">
                  <a:moveTo>
                    <a:pt x="1434" y="741"/>
                  </a:moveTo>
                  <a:cubicBezTo>
                    <a:pt x="-2256" y="741"/>
                    <a:pt x="1434" y="7383"/>
                    <a:pt x="9552" y="14025"/>
                  </a:cubicBezTo>
                  <a:cubicBezTo>
                    <a:pt x="16677" y="20310"/>
                    <a:pt x="25881" y="23729"/>
                    <a:pt x="35382" y="23619"/>
                  </a:cubicBezTo>
                  <a:cubicBezTo>
                    <a:pt x="27264" y="16977"/>
                    <a:pt x="22836" y="16977"/>
                    <a:pt x="17670" y="12549"/>
                  </a:cubicBezTo>
                  <a:cubicBezTo>
                    <a:pt x="12504" y="8121"/>
                    <a:pt x="4386" y="-2949"/>
                    <a:pt x="1434" y="741"/>
                  </a:cubicBezTo>
                  <a:close/>
                </a:path>
              </a:pathLst>
            </a:custGeom>
            <a:solidFill>
              <a:srgbClr val="981B1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E9A3DB92-6877-48CA-97DB-87890C562BEA}"/>
              </a:ext>
            </a:extLst>
          </p:cNvPr>
          <p:cNvGrpSpPr/>
          <p:nvPr/>
        </p:nvGrpSpPr>
        <p:grpSpPr>
          <a:xfrm>
            <a:off x="9458544" y="3259760"/>
            <a:ext cx="1568988" cy="915120"/>
            <a:chOff x="9458544" y="3259760"/>
            <a:chExt cx="1568988" cy="915120"/>
          </a:xfrm>
        </p:grpSpPr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06B2EE-8036-4312-9FC1-2DBA8BE3810C}"/>
                </a:ext>
              </a:extLst>
            </p:cNvPr>
            <p:cNvSpPr/>
            <p:nvPr/>
          </p:nvSpPr>
          <p:spPr>
            <a:xfrm>
              <a:off x="10099128" y="3259760"/>
              <a:ext cx="928403" cy="366048"/>
            </a:xfrm>
            <a:custGeom>
              <a:avLst/>
              <a:gdLst>
                <a:gd name="connsiteX0" fmla="*/ 0 w 928403"/>
                <a:gd name="connsiteY0" fmla="*/ 0 h 366048"/>
                <a:gd name="connsiteX1" fmla="*/ 928404 w 928403"/>
                <a:gd name="connsiteY1" fmla="*/ 0 h 366048"/>
                <a:gd name="connsiteX2" fmla="*/ 928404 w 928403"/>
                <a:gd name="connsiteY2" fmla="*/ 366048 h 366048"/>
                <a:gd name="connsiteX3" fmla="*/ 0 w 928403"/>
                <a:gd name="connsiteY3" fmla="*/ 366048 h 366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8403" h="366048">
                  <a:moveTo>
                    <a:pt x="0" y="0"/>
                  </a:moveTo>
                  <a:lnTo>
                    <a:pt x="928404" y="0"/>
                  </a:lnTo>
                  <a:lnTo>
                    <a:pt x="928404" y="366048"/>
                  </a:lnTo>
                  <a:lnTo>
                    <a:pt x="0" y="366048"/>
                  </a:lnTo>
                  <a:close/>
                </a:path>
              </a:pathLst>
            </a:custGeom>
            <a:solidFill>
              <a:srgbClr val="006B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B29583F-E6B7-4661-B98A-0AEFBE7DFDEA}"/>
                </a:ext>
              </a:extLst>
            </p:cNvPr>
            <p:cNvSpPr/>
            <p:nvPr/>
          </p:nvSpPr>
          <p:spPr>
            <a:xfrm>
              <a:off x="9458544" y="3259760"/>
              <a:ext cx="457560" cy="366048"/>
            </a:xfrm>
            <a:custGeom>
              <a:avLst/>
              <a:gdLst>
                <a:gd name="connsiteX0" fmla="*/ 0 w 457560"/>
                <a:gd name="connsiteY0" fmla="*/ 0 h 366048"/>
                <a:gd name="connsiteX1" fmla="*/ 457560 w 457560"/>
                <a:gd name="connsiteY1" fmla="*/ 0 h 366048"/>
                <a:gd name="connsiteX2" fmla="*/ 457560 w 457560"/>
                <a:gd name="connsiteY2" fmla="*/ 366048 h 366048"/>
                <a:gd name="connsiteX3" fmla="*/ 0 w 457560"/>
                <a:gd name="connsiteY3" fmla="*/ 366048 h 366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560" h="366048">
                  <a:moveTo>
                    <a:pt x="0" y="0"/>
                  </a:moveTo>
                  <a:lnTo>
                    <a:pt x="457560" y="0"/>
                  </a:lnTo>
                  <a:lnTo>
                    <a:pt x="457560" y="366048"/>
                  </a:lnTo>
                  <a:lnTo>
                    <a:pt x="0" y="366048"/>
                  </a:lnTo>
                  <a:close/>
                </a:path>
              </a:pathLst>
            </a:custGeom>
            <a:solidFill>
              <a:srgbClr val="006B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EE432A-9F8E-42B1-9744-1F44D5D9EABA}"/>
                </a:ext>
              </a:extLst>
            </p:cNvPr>
            <p:cNvSpPr/>
            <p:nvPr/>
          </p:nvSpPr>
          <p:spPr>
            <a:xfrm>
              <a:off x="9458544" y="3808832"/>
              <a:ext cx="457560" cy="366048"/>
            </a:xfrm>
            <a:custGeom>
              <a:avLst/>
              <a:gdLst>
                <a:gd name="connsiteX0" fmla="*/ 0 w 457560"/>
                <a:gd name="connsiteY0" fmla="*/ 0 h 366048"/>
                <a:gd name="connsiteX1" fmla="*/ 457560 w 457560"/>
                <a:gd name="connsiteY1" fmla="*/ 0 h 366048"/>
                <a:gd name="connsiteX2" fmla="*/ 457560 w 457560"/>
                <a:gd name="connsiteY2" fmla="*/ 366048 h 366048"/>
                <a:gd name="connsiteX3" fmla="*/ 0 w 457560"/>
                <a:gd name="connsiteY3" fmla="*/ 366048 h 366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560" h="366048">
                  <a:moveTo>
                    <a:pt x="0" y="0"/>
                  </a:moveTo>
                  <a:lnTo>
                    <a:pt x="457560" y="0"/>
                  </a:lnTo>
                  <a:lnTo>
                    <a:pt x="457560" y="366048"/>
                  </a:lnTo>
                  <a:lnTo>
                    <a:pt x="0" y="366048"/>
                  </a:lnTo>
                  <a:close/>
                </a:path>
              </a:pathLst>
            </a:custGeom>
            <a:solidFill>
              <a:srgbClr val="006B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64E657FE-64DD-423C-B7AE-FB3A51561683}"/>
                </a:ext>
              </a:extLst>
            </p:cNvPr>
            <p:cNvSpPr/>
            <p:nvPr/>
          </p:nvSpPr>
          <p:spPr>
            <a:xfrm>
              <a:off x="10099128" y="3808832"/>
              <a:ext cx="928403" cy="366048"/>
            </a:xfrm>
            <a:custGeom>
              <a:avLst/>
              <a:gdLst>
                <a:gd name="connsiteX0" fmla="*/ 0 w 928403"/>
                <a:gd name="connsiteY0" fmla="*/ 0 h 366048"/>
                <a:gd name="connsiteX1" fmla="*/ 928404 w 928403"/>
                <a:gd name="connsiteY1" fmla="*/ 0 h 366048"/>
                <a:gd name="connsiteX2" fmla="*/ 928404 w 928403"/>
                <a:gd name="connsiteY2" fmla="*/ 366048 h 366048"/>
                <a:gd name="connsiteX3" fmla="*/ 0 w 928403"/>
                <a:gd name="connsiteY3" fmla="*/ 366048 h 366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8403" h="366048">
                  <a:moveTo>
                    <a:pt x="0" y="0"/>
                  </a:moveTo>
                  <a:lnTo>
                    <a:pt x="928404" y="0"/>
                  </a:lnTo>
                  <a:lnTo>
                    <a:pt x="928404" y="366048"/>
                  </a:lnTo>
                  <a:lnTo>
                    <a:pt x="0" y="366048"/>
                  </a:lnTo>
                  <a:close/>
                </a:path>
              </a:pathLst>
            </a:custGeom>
            <a:solidFill>
              <a:srgbClr val="006B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1EED694-8615-4DFF-848A-7DF92F8D43B0}"/>
                </a:ext>
              </a:extLst>
            </p:cNvPr>
            <p:cNvSpPr/>
            <p:nvPr/>
          </p:nvSpPr>
          <p:spPr>
            <a:xfrm>
              <a:off x="9458544" y="3259760"/>
              <a:ext cx="1568988" cy="915119"/>
            </a:xfrm>
            <a:custGeom>
              <a:avLst/>
              <a:gdLst>
                <a:gd name="connsiteX0" fmla="*/ 640584 w 1568988"/>
                <a:gd name="connsiteY0" fmla="*/ 0 h 915119"/>
                <a:gd name="connsiteX1" fmla="*/ 457560 w 1568988"/>
                <a:gd name="connsiteY1" fmla="*/ 0 h 915119"/>
                <a:gd name="connsiteX2" fmla="*/ 457560 w 1568988"/>
                <a:gd name="connsiteY2" fmla="*/ 366048 h 915119"/>
                <a:gd name="connsiteX3" fmla="*/ 0 w 1568988"/>
                <a:gd name="connsiteY3" fmla="*/ 366048 h 915119"/>
                <a:gd name="connsiteX4" fmla="*/ 0 w 1568988"/>
                <a:gd name="connsiteY4" fmla="*/ 549072 h 915119"/>
                <a:gd name="connsiteX5" fmla="*/ 457560 w 1568988"/>
                <a:gd name="connsiteY5" fmla="*/ 549072 h 915119"/>
                <a:gd name="connsiteX6" fmla="*/ 457560 w 1568988"/>
                <a:gd name="connsiteY6" fmla="*/ 915120 h 915119"/>
                <a:gd name="connsiteX7" fmla="*/ 640584 w 1568988"/>
                <a:gd name="connsiteY7" fmla="*/ 915120 h 915119"/>
                <a:gd name="connsiteX8" fmla="*/ 640584 w 1568988"/>
                <a:gd name="connsiteY8" fmla="*/ 549072 h 915119"/>
                <a:gd name="connsiteX9" fmla="*/ 1568988 w 1568988"/>
                <a:gd name="connsiteY9" fmla="*/ 549072 h 915119"/>
                <a:gd name="connsiteX10" fmla="*/ 1568988 w 1568988"/>
                <a:gd name="connsiteY10" fmla="*/ 366048 h 915119"/>
                <a:gd name="connsiteX11" fmla="*/ 640584 w 1568988"/>
                <a:gd name="connsiteY11" fmla="*/ 366048 h 915119"/>
                <a:gd name="connsiteX12" fmla="*/ 640584 w 1568988"/>
                <a:gd name="connsiteY12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68988" h="915119">
                  <a:moveTo>
                    <a:pt x="640584" y="0"/>
                  </a:moveTo>
                  <a:lnTo>
                    <a:pt x="457560" y="0"/>
                  </a:lnTo>
                  <a:lnTo>
                    <a:pt x="457560" y="366048"/>
                  </a:lnTo>
                  <a:lnTo>
                    <a:pt x="0" y="366048"/>
                  </a:lnTo>
                  <a:lnTo>
                    <a:pt x="0" y="549072"/>
                  </a:lnTo>
                  <a:lnTo>
                    <a:pt x="457560" y="549072"/>
                  </a:lnTo>
                  <a:lnTo>
                    <a:pt x="457560" y="915120"/>
                  </a:lnTo>
                  <a:lnTo>
                    <a:pt x="640584" y="915120"/>
                  </a:lnTo>
                  <a:lnTo>
                    <a:pt x="640584" y="549072"/>
                  </a:lnTo>
                  <a:lnTo>
                    <a:pt x="1568988" y="549072"/>
                  </a:lnTo>
                  <a:lnTo>
                    <a:pt x="1568988" y="366048"/>
                  </a:lnTo>
                  <a:lnTo>
                    <a:pt x="640584" y="366048"/>
                  </a:lnTo>
                  <a:lnTo>
                    <a:pt x="640584" y="0"/>
                  </a:lnTo>
                  <a:close/>
                </a:path>
              </a:pathLst>
            </a:custGeom>
            <a:solidFill>
              <a:srgbClr val="FECD0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40" name="Group 1039">
            <a:extLst>
              <a:ext uri="{FF2B5EF4-FFF2-40B4-BE49-F238E27FC236}">
                <a16:creationId xmlns:a16="http://schemas.microsoft.com/office/drawing/2014/main" id="{F0D3839F-8C2C-405A-8855-B7016E4D92C4}"/>
              </a:ext>
            </a:extLst>
          </p:cNvPr>
          <p:cNvGrpSpPr/>
          <p:nvPr/>
        </p:nvGrpSpPr>
        <p:grpSpPr>
          <a:xfrm>
            <a:off x="799610" y="4993549"/>
            <a:ext cx="1568988" cy="915119"/>
            <a:chOff x="799610" y="4993549"/>
            <a:chExt cx="1568988" cy="915119"/>
          </a:xfrm>
        </p:grpSpPr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F81A0937-C482-4EEB-9EF5-66E9E9CF8592}"/>
                </a:ext>
              </a:extLst>
            </p:cNvPr>
            <p:cNvSpPr/>
            <p:nvPr/>
          </p:nvSpPr>
          <p:spPr>
            <a:xfrm>
              <a:off x="799610" y="4993549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1070838 w 1568988"/>
                <a:gd name="connsiteY4" fmla="*/ 543168 h 915119"/>
                <a:gd name="connsiteX5" fmla="*/ 870102 w 1568988"/>
                <a:gd name="connsiteY5" fmla="*/ 543168 h 915119"/>
                <a:gd name="connsiteX6" fmla="*/ 870102 w 1568988"/>
                <a:gd name="connsiteY6" fmla="*/ 743166 h 915119"/>
                <a:gd name="connsiteX7" fmla="*/ 698886 w 1568988"/>
                <a:gd name="connsiteY7" fmla="*/ 743166 h 915119"/>
                <a:gd name="connsiteX8" fmla="*/ 698886 w 1568988"/>
                <a:gd name="connsiteY8" fmla="*/ 543168 h 915119"/>
                <a:gd name="connsiteX9" fmla="*/ 498888 w 1568988"/>
                <a:gd name="connsiteY9" fmla="*/ 543168 h 915119"/>
                <a:gd name="connsiteX10" fmla="*/ 498888 w 1568988"/>
                <a:gd name="connsiteY10" fmla="*/ 369000 h 915119"/>
                <a:gd name="connsiteX11" fmla="*/ 698886 w 1568988"/>
                <a:gd name="connsiteY11" fmla="*/ 369000 h 915119"/>
                <a:gd name="connsiteX12" fmla="*/ 698886 w 1568988"/>
                <a:gd name="connsiteY12" fmla="*/ 171216 h 915119"/>
                <a:gd name="connsiteX13" fmla="*/ 870102 w 1568988"/>
                <a:gd name="connsiteY13" fmla="*/ 171216 h 915119"/>
                <a:gd name="connsiteX14" fmla="*/ 870102 w 1568988"/>
                <a:gd name="connsiteY14" fmla="*/ 369000 h 915119"/>
                <a:gd name="connsiteX15" fmla="*/ 1070838 w 1568988"/>
                <a:gd name="connsiteY15" fmla="*/ 36900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1070838" y="543168"/>
                  </a:moveTo>
                  <a:lnTo>
                    <a:pt x="870102" y="543168"/>
                  </a:lnTo>
                  <a:lnTo>
                    <a:pt x="870102" y="743166"/>
                  </a:lnTo>
                  <a:lnTo>
                    <a:pt x="698886" y="743166"/>
                  </a:lnTo>
                  <a:lnTo>
                    <a:pt x="698886" y="543168"/>
                  </a:lnTo>
                  <a:lnTo>
                    <a:pt x="498888" y="543168"/>
                  </a:lnTo>
                  <a:lnTo>
                    <a:pt x="498888" y="369000"/>
                  </a:lnTo>
                  <a:lnTo>
                    <a:pt x="698886" y="369000"/>
                  </a:lnTo>
                  <a:lnTo>
                    <a:pt x="698886" y="171216"/>
                  </a:lnTo>
                  <a:lnTo>
                    <a:pt x="870102" y="171216"/>
                  </a:lnTo>
                  <a:lnTo>
                    <a:pt x="870102" y="369000"/>
                  </a:lnTo>
                  <a:lnTo>
                    <a:pt x="1070838" y="369000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4FD62430-691C-49A4-B73E-E157D4567907}"/>
                </a:ext>
              </a:extLst>
            </p:cNvPr>
            <p:cNvSpPr/>
            <p:nvPr/>
          </p:nvSpPr>
          <p:spPr>
            <a:xfrm>
              <a:off x="1298498" y="5165502"/>
              <a:ext cx="571950" cy="571211"/>
            </a:xfrm>
            <a:custGeom>
              <a:avLst/>
              <a:gdLst>
                <a:gd name="connsiteX0" fmla="*/ 371214 w 571950"/>
                <a:gd name="connsiteY0" fmla="*/ 0 h 571211"/>
                <a:gd name="connsiteX1" fmla="*/ 199998 w 571950"/>
                <a:gd name="connsiteY1" fmla="*/ 0 h 571211"/>
                <a:gd name="connsiteX2" fmla="*/ 199998 w 571950"/>
                <a:gd name="connsiteY2" fmla="*/ 199998 h 571211"/>
                <a:gd name="connsiteX3" fmla="*/ 0 w 571950"/>
                <a:gd name="connsiteY3" fmla="*/ 199998 h 571211"/>
                <a:gd name="connsiteX4" fmla="*/ 0 w 571950"/>
                <a:gd name="connsiteY4" fmla="*/ 371214 h 571211"/>
                <a:gd name="connsiteX5" fmla="*/ 199998 w 571950"/>
                <a:gd name="connsiteY5" fmla="*/ 371214 h 571211"/>
                <a:gd name="connsiteX6" fmla="*/ 199998 w 571950"/>
                <a:gd name="connsiteY6" fmla="*/ 571212 h 571211"/>
                <a:gd name="connsiteX7" fmla="*/ 371214 w 571950"/>
                <a:gd name="connsiteY7" fmla="*/ 571212 h 571211"/>
                <a:gd name="connsiteX8" fmla="*/ 371214 w 571950"/>
                <a:gd name="connsiteY8" fmla="*/ 371214 h 571211"/>
                <a:gd name="connsiteX9" fmla="*/ 571950 w 571950"/>
                <a:gd name="connsiteY9" fmla="*/ 371214 h 571211"/>
                <a:gd name="connsiteX10" fmla="*/ 571950 w 571950"/>
                <a:gd name="connsiteY10" fmla="*/ 199998 h 571211"/>
                <a:gd name="connsiteX11" fmla="*/ 371214 w 571950"/>
                <a:gd name="connsiteY11" fmla="*/ 199998 h 571211"/>
                <a:gd name="connsiteX12" fmla="*/ 371214 w 571950"/>
                <a:gd name="connsiteY12" fmla="*/ 0 h 571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950" h="571211">
                  <a:moveTo>
                    <a:pt x="371214" y="0"/>
                  </a:moveTo>
                  <a:lnTo>
                    <a:pt x="199998" y="0"/>
                  </a:lnTo>
                  <a:lnTo>
                    <a:pt x="199998" y="199998"/>
                  </a:lnTo>
                  <a:lnTo>
                    <a:pt x="0" y="199998"/>
                  </a:lnTo>
                  <a:lnTo>
                    <a:pt x="0" y="371214"/>
                  </a:lnTo>
                  <a:lnTo>
                    <a:pt x="199998" y="371214"/>
                  </a:lnTo>
                  <a:lnTo>
                    <a:pt x="199998" y="571212"/>
                  </a:lnTo>
                  <a:lnTo>
                    <a:pt x="371214" y="571212"/>
                  </a:lnTo>
                  <a:lnTo>
                    <a:pt x="371214" y="371214"/>
                  </a:lnTo>
                  <a:lnTo>
                    <a:pt x="571950" y="371214"/>
                  </a:lnTo>
                  <a:lnTo>
                    <a:pt x="571950" y="199998"/>
                  </a:lnTo>
                  <a:lnTo>
                    <a:pt x="371214" y="199998"/>
                  </a:lnTo>
                  <a:lnTo>
                    <a:pt x="37121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41" name="Group 1040">
            <a:extLst>
              <a:ext uri="{FF2B5EF4-FFF2-40B4-BE49-F238E27FC236}">
                <a16:creationId xmlns:a16="http://schemas.microsoft.com/office/drawing/2014/main" id="{6C83D078-B31C-4A36-B89A-2F26FE4DB85E}"/>
              </a:ext>
            </a:extLst>
          </p:cNvPr>
          <p:cNvGrpSpPr/>
          <p:nvPr/>
        </p:nvGrpSpPr>
        <p:grpSpPr>
          <a:xfrm>
            <a:off x="2964343" y="4993549"/>
            <a:ext cx="1568988" cy="915119"/>
            <a:chOff x="2964343" y="4993549"/>
            <a:chExt cx="1568988" cy="915119"/>
          </a:xfrm>
        </p:grpSpPr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720E9624-863A-4EB5-BF6D-A044D6885DF7}"/>
                </a:ext>
              </a:extLst>
            </p:cNvPr>
            <p:cNvSpPr/>
            <p:nvPr/>
          </p:nvSpPr>
          <p:spPr>
            <a:xfrm>
              <a:off x="2964343" y="5298343"/>
              <a:ext cx="1568988" cy="305532"/>
            </a:xfrm>
            <a:custGeom>
              <a:avLst/>
              <a:gdLst>
                <a:gd name="connsiteX0" fmla="*/ 0 w 1568988"/>
                <a:gd name="connsiteY0" fmla="*/ 305532 h 305532"/>
                <a:gd name="connsiteX1" fmla="*/ 1568988 w 1568988"/>
                <a:gd name="connsiteY1" fmla="*/ 305532 h 305532"/>
                <a:gd name="connsiteX2" fmla="*/ 1568988 w 1568988"/>
                <a:gd name="connsiteY2" fmla="*/ 0 h 305532"/>
                <a:gd name="connsiteX3" fmla="*/ 0 w 1568988"/>
                <a:gd name="connsiteY3" fmla="*/ 0 h 305532"/>
                <a:gd name="connsiteX4" fmla="*/ 1036890 w 1568988"/>
                <a:gd name="connsiteY4" fmla="*/ 122508 h 305532"/>
                <a:gd name="connsiteX5" fmla="*/ 1059030 w 1568988"/>
                <a:gd name="connsiteY5" fmla="*/ 53874 h 305532"/>
                <a:gd name="connsiteX6" fmla="*/ 1081170 w 1568988"/>
                <a:gd name="connsiteY6" fmla="*/ 122508 h 305532"/>
                <a:gd name="connsiteX7" fmla="*/ 1154970 w 1568988"/>
                <a:gd name="connsiteY7" fmla="*/ 122508 h 305532"/>
                <a:gd name="connsiteX8" fmla="*/ 1096668 w 1568988"/>
                <a:gd name="connsiteY8" fmla="*/ 164574 h 305532"/>
                <a:gd name="connsiteX9" fmla="*/ 1118808 w 1568988"/>
                <a:gd name="connsiteY9" fmla="*/ 233208 h 305532"/>
                <a:gd name="connsiteX10" fmla="*/ 1060506 w 1568988"/>
                <a:gd name="connsiteY10" fmla="*/ 191142 h 305532"/>
                <a:gd name="connsiteX11" fmla="*/ 1002204 w 1568988"/>
                <a:gd name="connsiteY11" fmla="*/ 233208 h 305532"/>
                <a:gd name="connsiteX12" fmla="*/ 1024344 w 1568988"/>
                <a:gd name="connsiteY12" fmla="*/ 164574 h 305532"/>
                <a:gd name="connsiteX13" fmla="*/ 966042 w 1568988"/>
                <a:gd name="connsiteY13" fmla="*/ 122508 h 305532"/>
                <a:gd name="connsiteX14" fmla="*/ 487818 w 1568988"/>
                <a:gd name="connsiteY14" fmla="*/ 122508 h 305532"/>
                <a:gd name="connsiteX15" fmla="*/ 509958 w 1568988"/>
                <a:gd name="connsiteY15" fmla="*/ 53874 h 305532"/>
                <a:gd name="connsiteX16" fmla="*/ 532098 w 1568988"/>
                <a:gd name="connsiteY16" fmla="*/ 122508 h 305532"/>
                <a:gd name="connsiteX17" fmla="*/ 605898 w 1568988"/>
                <a:gd name="connsiteY17" fmla="*/ 122508 h 305532"/>
                <a:gd name="connsiteX18" fmla="*/ 547596 w 1568988"/>
                <a:gd name="connsiteY18" fmla="*/ 164574 h 305532"/>
                <a:gd name="connsiteX19" fmla="*/ 569736 w 1568988"/>
                <a:gd name="connsiteY19" fmla="*/ 233208 h 305532"/>
                <a:gd name="connsiteX20" fmla="*/ 511434 w 1568988"/>
                <a:gd name="connsiteY20" fmla="*/ 191142 h 305532"/>
                <a:gd name="connsiteX21" fmla="*/ 453132 w 1568988"/>
                <a:gd name="connsiteY21" fmla="*/ 233208 h 305532"/>
                <a:gd name="connsiteX22" fmla="*/ 475272 w 1568988"/>
                <a:gd name="connsiteY22" fmla="*/ 164574 h 305532"/>
                <a:gd name="connsiteX23" fmla="*/ 416970 w 1568988"/>
                <a:gd name="connsiteY23" fmla="*/ 122508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68988" h="305532">
                  <a:moveTo>
                    <a:pt x="0" y="305532"/>
                  </a:moveTo>
                  <a:lnTo>
                    <a:pt x="1568988" y="305532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1036890" y="122508"/>
                  </a:moveTo>
                  <a:lnTo>
                    <a:pt x="1059030" y="53874"/>
                  </a:lnTo>
                  <a:lnTo>
                    <a:pt x="1081170" y="122508"/>
                  </a:lnTo>
                  <a:lnTo>
                    <a:pt x="1154970" y="122508"/>
                  </a:lnTo>
                  <a:lnTo>
                    <a:pt x="1096668" y="164574"/>
                  </a:lnTo>
                  <a:lnTo>
                    <a:pt x="1118808" y="233208"/>
                  </a:lnTo>
                  <a:lnTo>
                    <a:pt x="1060506" y="191142"/>
                  </a:lnTo>
                  <a:lnTo>
                    <a:pt x="1002204" y="233208"/>
                  </a:lnTo>
                  <a:lnTo>
                    <a:pt x="1024344" y="164574"/>
                  </a:lnTo>
                  <a:lnTo>
                    <a:pt x="966042" y="122508"/>
                  </a:lnTo>
                  <a:close/>
                  <a:moveTo>
                    <a:pt x="487818" y="122508"/>
                  </a:moveTo>
                  <a:lnTo>
                    <a:pt x="509958" y="53874"/>
                  </a:lnTo>
                  <a:lnTo>
                    <a:pt x="532098" y="122508"/>
                  </a:lnTo>
                  <a:lnTo>
                    <a:pt x="605898" y="122508"/>
                  </a:lnTo>
                  <a:lnTo>
                    <a:pt x="547596" y="164574"/>
                  </a:lnTo>
                  <a:lnTo>
                    <a:pt x="569736" y="233208"/>
                  </a:lnTo>
                  <a:lnTo>
                    <a:pt x="511434" y="191142"/>
                  </a:lnTo>
                  <a:lnTo>
                    <a:pt x="453132" y="233208"/>
                  </a:lnTo>
                  <a:lnTo>
                    <a:pt x="475272" y="164574"/>
                  </a:lnTo>
                  <a:lnTo>
                    <a:pt x="416970" y="1225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C8DCCC7A-A680-4F0D-8174-2E936E60F4F7}"/>
                </a:ext>
              </a:extLst>
            </p:cNvPr>
            <p:cNvSpPr/>
            <p:nvPr/>
          </p:nvSpPr>
          <p:spPr>
            <a:xfrm>
              <a:off x="2964343" y="4993549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3A8F0E3A-1E55-46AB-831F-72019800283F}"/>
                </a:ext>
              </a:extLst>
            </p:cNvPr>
            <p:cNvSpPr/>
            <p:nvPr/>
          </p:nvSpPr>
          <p:spPr>
            <a:xfrm>
              <a:off x="3928908" y="5352217"/>
              <a:ext cx="188928" cy="179333"/>
            </a:xfrm>
            <a:custGeom>
              <a:avLst/>
              <a:gdLst>
                <a:gd name="connsiteX0" fmla="*/ 36162 w 188928"/>
                <a:gd name="connsiteY0" fmla="*/ 179334 h 179333"/>
                <a:gd name="connsiteX1" fmla="*/ 94464 w 188928"/>
                <a:gd name="connsiteY1" fmla="*/ 136530 h 179333"/>
                <a:gd name="connsiteX2" fmla="*/ 152766 w 188928"/>
                <a:gd name="connsiteY2" fmla="*/ 179334 h 179333"/>
                <a:gd name="connsiteX3" fmla="*/ 130626 w 188928"/>
                <a:gd name="connsiteY3" fmla="*/ 110700 h 179333"/>
                <a:gd name="connsiteX4" fmla="*/ 188928 w 188928"/>
                <a:gd name="connsiteY4" fmla="*/ 68634 h 179333"/>
                <a:gd name="connsiteX5" fmla="*/ 116604 w 188928"/>
                <a:gd name="connsiteY5" fmla="*/ 68634 h 179333"/>
                <a:gd name="connsiteX6" fmla="*/ 94464 w 188928"/>
                <a:gd name="connsiteY6" fmla="*/ 0 h 179333"/>
                <a:gd name="connsiteX7" fmla="*/ 72324 w 188928"/>
                <a:gd name="connsiteY7" fmla="*/ 68634 h 179333"/>
                <a:gd name="connsiteX8" fmla="*/ 0 w 188928"/>
                <a:gd name="connsiteY8" fmla="*/ 68634 h 179333"/>
                <a:gd name="connsiteX9" fmla="*/ 58302 w 188928"/>
                <a:gd name="connsiteY9" fmla="*/ 110700 h 179333"/>
                <a:gd name="connsiteX10" fmla="*/ 36162 w 188928"/>
                <a:gd name="connsiteY10" fmla="*/ 179334 h 179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928" h="179333">
                  <a:moveTo>
                    <a:pt x="36162" y="179334"/>
                  </a:moveTo>
                  <a:lnTo>
                    <a:pt x="94464" y="136530"/>
                  </a:lnTo>
                  <a:lnTo>
                    <a:pt x="152766" y="179334"/>
                  </a:lnTo>
                  <a:lnTo>
                    <a:pt x="130626" y="110700"/>
                  </a:lnTo>
                  <a:lnTo>
                    <a:pt x="188928" y="68634"/>
                  </a:lnTo>
                  <a:lnTo>
                    <a:pt x="116604" y="68634"/>
                  </a:lnTo>
                  <a:lnTo>
                    <a:pt x="94464" y="0"/>
                  </a:lnTo>
                  <a:lnTo>
                    <a:pt x="72324" y="68634"/>
                  </a:lnTo>
                  <a:lnTo>
                    <a:pt x="0" y="68634"/>
                  </a:lnTo>
                  <a:lnTo>
                    <a:pt x="58302" y="110700"/>
                  </a:lnTo>
                  <a:lnTo>
                    <a:pt x="36162" y="179334"/>
                  </a:lnTo>
                  <a:close/>
                </a:path>
              </a:pathLst>
            </a:custGeom>
            <a:solidFill>
              <a:srgbClr val="007A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75EE1B55-E050-4829-B483-FB9FB9D509E6}"/>
                </a:ext>
              </a:extLst>
            </p:cNvPr>
            <p:cNvSpPr/>
            <p:nvPr/>
          </p:nvSpPr>
          <p:spPr>
            <a:xfrm>
              <a:off x="3379837" y="5352217"/>
              <a:ext cx="188927" cy="179333"/>
            </a:xfrm>
            <a:custGeom>
              <a:avLst/>
              <a:gdLst>
                <a:gd name="connsiteX0" fmla="*/ 36162 w 188927"/>
                <a:gd name="connsiteY0" fmla="*/ 179334 h 179333"/>
                <a:gd name="connsiteX1" fmla="*/ 94464 w 188927"/>
                <a:gd name="connsiteY1" fmla="*/ 136530 h 179333"/>
                <a:gd name="connsiteX2" fmla="*/ 152766 w 188927"/>
                <a:gd name="connsiteY2" fmla="*/ 179334 h 179333"/>
                <a:gd name="connsiteX3" fmla="*/ 130626 w 188927"/>
                <a:gd name="connsiteY3" fmla="*/ 110700 h 179333"/>
                <a:gd name="connsiteX4" fmla="*/ 188928 w 188927"/>
                <a:gd name="connsiteY4" fmla="*/ 68634 h 179333"/>
                <a:gd name="connsiteX5" fmla="*/ 116604 w 188927"/>
                <a:gd name="connsiteY5" fmla="*/ 68634 h 179333"/>
                <a:gd name="connsiteX6" fmla="*/ 94464 w 188927"/>
                <a:gd name="connsiteY6" fmla="*/ 0 h 179333"/>
                <a:gd name="connsiteX7" fmla="*/ 72324 w 188927"/>
                <a:gd name="connsiteY7" fmla="*/ 68634 h 179333"/>
                <a:gd name="connsiteX8" fmla="*/ 0 w 188927"/>
                <a:gd name="connsiteY8" fmla="*/ 68634 h 179333"/>
                <a:gd name="connsiteX9" fmla="*/ 58302 w 188927"/>
                <a:gd name="connsiteY9" fmla="*/ 110700 h 179333"/>
                <a:gd name="connsiteX10" fmla="*/ 36162 w 188927"/>
                <a:gd name="connsiteY10" fmla="*/ 179334 h 179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927" h="179333">
                  <a:moveTo>
                    <a:pt x="36162" y="179334"/>
                  </a:moveTo>
                  <a:lnTo>
                    <a:pt x="94464" y="136530"/>
                  </a:lnTo>
                  <a:lnTo>
                    <a:pt x="152766" y="179334"/>
                  </a:lnTo>
                  <a:lnTo>
                    <a:pt x="130626" y="110700"/>
                  </a:lnTo>
                  <a:lnTo>
                    <a:pt x="188928" y="68634"/>
                  </a:lnTo>
                  <a:lnTo>
                    <a:pt x="116604" y="68634"/>
                  </a:lnTo>
                  <a:lnTo>
                    <a:pt x="94464" y="0"/>
                  </a:lnTo>
                  <a:lnTo>
                    <a:pt x="72324" y="68634"/>
                  </a:lnTo>
                  <a:lnTo>
                    <a:pt x="0" y="68634"/>
                  </a:lnTo>
                  <a:lnTo>
                    <a:pt x="58302" y="110700"/>
                  </a:lnTo>
                  <a:lnTo>
                    <a:pt x="36162" y="179334"/>
                  </a:lnTo>
                  <a:close/>
                </a:path>
              </a:pathLst>
            </a:custGeom>
            <a:solidFill>
              <a:srgbClr val="007A3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E9F2EBB0-CD8C-41BC-9446-D3BFE735A9C6}"/>
                </a:ext>
              </a:extLst>
            </p:cNvPr>
            <p:cNvSpPr/>
            <p:nvPr/>
          </p:nvSpPr>
          <p:spPr>
            <a:xfrm>
              <a:off x="2964343" y="5603875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42" name="Group 1041">
            <a:extLst>
              <a:ext uri="{FF2B5EF4-FFF2-40B4-BE49-F238E27FC236}">
                <a16:creationId xmlns:a16="http://schemas.microsoft.com/office/drawing/2014/main" id="{EA799030-FEBD-40BC-8C0E-3F006D7EEAD6}"/>
              </a:ext>
            </a:extLst>
          </p:cNvPr>
          <p:cNvGrpSpPr/>
          <p:nvPr/>
        </p:nvGrpSpPr>
        <p:grpSpPr>
          <a:xfrm>
            <a:off x="5129076" y="4993549"/>
            <a:ext cx="1568988" cy="915119"/>
            <a:chOff x="5129076" y="4993549"/>
            <a:chExt cx="1568988" cy="915119"/>
          </a:xfrm>
        </p:grpSpPr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68E0D8F8-6670-4E5A-8D46-65E311B1CFDE}"/>
                </a:ext>
              </a:extLst>
            </p:cNvPr>
            <p:cNvSpPr/>
            <p:nvPr/>
          </p:nvSpPr>
          <p:spPr>
            <a:xfrm>
              <a:off x="5129076" y="5647417"/>
              <a:ext cx="1568988" cy="261251"/>
            </a:xfrm>
            <a:custGeom>
              <a:avLst/>
              <a:gdLst>
                <a:gd name="connsiteX0" fmla="*/ 0 w 1568988"/>
                <a:gd name="connsiteY0" fmla="*/ 0 h 261251"/>
                <a:gd name="connsiteX1" fmla="*/ 1568988 w 1568988"/>
                <a:gd name="connsiteY1" fmla="*/ 0 h 261251"/>
                <a:gd name="connsiteX2" fmla="*/ 1568988 w 1568988"/>
                <a:gd name="connsiteY2" fmla="*/ 261252 h 261251"/>
                <a:gd name="connsiteX3" fmla="*/ 0 w 1568988"/>
                <a:gd name="connsiteY3" fmla="*/ 261252 h 261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61251">
                  <a:moveTo>
                    <a:pt x="0" y="0"/>
                  </a:moveTo>
                  <a:lnTo>
                    <a:pt x="1568988" y="0"/>
                  </a:lnTo>
                  <a:lnTo>
                    <a:pt x="1568988" y="261252"/>
                  </a:lnTo>
                  <a:lnTo>
                    <a:pt x="0" y="261252"/>
                  </a:lnTo>
                  <a:close/>
                </a:path>
              </a:pathLst>
            </a:custGeom>
            <a:solidFill>
              <a:srgbClr val="0066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31661A96-27AB-47FF-A5BE-5B25DC7325D7}"/>
                </a:ext>
              </a:extLst>
            </p:cNvPr>
            <p:cNvSpPr/>
            <p:nvPr/>
          </p:nvSpPr>
          <p:spPr>
            <a:xfrm>
              <a:off x="5129076" y="5254800"/>
              <a:ext cx="1568988" cy="392615"/>
            </a:xfrm>
            <a:custGeom>
              <a:avLst/>
              <a:gdLst>
                <a:gd name="connsiteX0" fmla="*/ 0 w 1568988"/>
                <a:gd name="connsiteY0" fmla="*/ 392616 h 392615"/>
                <a:gd name="connsiteX1" fmla="*/ 1568988 w 1568988"/>
                <a:gd name="connsiteY1" fmla="*/ 392616 h 392615"/>
                <a:gd name="connsiteX2" fmla="*/ 1568988 w 1568988"/>
                <a:gd name="connsiteY2" fmla="*/ 0 h 392615"/>
                <a:gd name="connsiteX3" fmla="*/ 0 w 1568988"/>
                <a:gd name="connsiteY3" fmla="*/ 0 h 392615"/>
                <a:gd name="connsiteX4" fmla="*/ 851652 w 1568988"/>
                <a:gd name="connsiteY4" fmla="*/ 352764 h 392615"/>
                <a:gd name="connsiteX5" fmla="*/ 783018 w 1568988"/>
                <a:gd name="connsiteY5" fmla="*/ 329148 h 392615"/>
                <a:gd name="connsiteX6" fmla="*/ 714384 w 1568988"/>
                <a:gd name="connsiteY6" fmla="*/ 354240 h 392615"/>
                <a:gd name="connsiteX7" fmla="*/ 704790 w 1568988"/>
                <a:gd name="connsiteY7" fmla="*/ 343908 h 392615"/>
                <a:gd name="connsiteX8" fmla="*/ 728406 w 1568988"/>
                <a:gd name="connsiteY8" fmla="*/ 315864 h 392615"/>
                <a:gd name="connsiteX9" fmla="*/ 728406 w 1568988"/>
                <a:gd name="connsiteY9" fmla="*/ 299628 h 392615"/>
                <a:gd name="connsiteX10" fmla="*/ 728406 w 1568988"/>
                <a:gd name="connsiteY10" fmla="*/ 299628 h 392615"/>
                <a:gd name="connsiteX11" fmla="*/ 762354 w 1568988"/>
                <a:gd name="connsiteY11" fmla="*/ 312174 h 392615"/>
                <a:gd name="connsiteX12" fmla="*/ 785970 w 1568988"/>
                <a:gd name="connsiteY12" fmla="*/ 295938 h 392615"/>
                <a:gd name="connsiteX13" fmla="*/ 810324 w 1568988"/>
                <a:gd name="connsiteY13" fmla="*/ 312174 h 392615"/>
                <a:gd name="connsiteX14" fmla="*/ 844272 w 1568988"/>
                <a:gd name="connsiteY14" fmla="*/ 299628 h 392615"/>
                <a:gd name="connsiteX15" fmla="*/ 844272 w 1568988"/>
                <a:gd name="connsiteY15" fmla="*/ 299628 h 392615"/>
                <a:gd name="connsiteX16" fmla="*/ 840582 w 1568988"/>
                <a:gd name="connsiteY16" fmla="*/ 315864 h 392615"/>
                <a:gd name="connsiteX17" fmla="*/ 864198 w 1568988"/>
                <a:gd name="connsiteY17" fmla="*/ 343908 h 392615"/>
                <a:gd name="connsiteX18" fmla="*/ 979326 w 1568988"/>
                <a:gd name="connsiteY18" fmla="*/ 226566 h 392615"/>
                <a:gd name="connsiteX19" fmla="*/ 959400 w 1568988"/>
                <a:gd name="connsiteY19" fmla="*/ 239112 h 392615"/>
                <a:gd name="connsiteX20" fmla="*/ 966042 w 1568988"/>
                <a:gd name="connsiteY20" fmla="*/ 259776 h 392615"/>
                <a:gd name="connsiteX21" fmla="*/ 949068 w 1568988"/>
                <a:gd name="connsiteY21" fmla="*/ 247230 h 392615"/>
                <a:gd name="connsiteX22" fmla="*/ 932094 w 1568988"/>
                <a:gd name="connsiteY22" fmla="*/ 259776 h 392615"/>
                <a:gd name="connsiteX23" fmla="*/ 937998 w 1568988"/>
                <a:gd name="connsiteY23" fmla="*/ 239112 h 392615"/>
                <a:gd name="connsiteX24" fmla="*/ 921024 w 1568988"/>
                <a:gd name="connsiteY24" fmla="*/ 226566 h 392615"/>
                <a:gd name="connsiteX25" fmla="*/ 942426 w 1568988"/>
                <a:gd name="connsiteY25" fmla="*/ 226566 h 392615"/>
                <a:gd name="connsiteX26" fmla="*/ 949068 w 1568988"/>
                <a:gd name="connsiteY26" fmla="*/ 206640 h 392615"/>
                <a:gd name="connsiteX27" fmla="*/ 955710 w 1568988"/>
                <a:gd name="connsiteY27" fmla="*/ 226566 h 392615"/>
                <a:gd name="connsiteX28" fmla="*/ 922500 w 1568988"/>
                <a:gd name="connsiteY28" fmla="*/ 143910 h 392615"/>
                <a:gd name="connsiteX29" fmla="*/ 929142 w 1568988"/>
                <a:gd name="connsiteY29" fmla="*/ 123246 h 392615"/>
                <a:gd name="connsiteX30" fmla="*/ 935784 w 1568988"/>
                <a:gd name="connsiteY30" fmla="*/ 143910 h 392615"/>
                <a:gd name="connsiteX31" fmla="*/ 959400 w 1568988"/>
                <a:gd name="connsiteY31" fmla="*/ 143910 h 392615"/>
                <a:gd name="connsiteX32" fmla="*/ 942426 w 1568988"/>
                <a:gd name="connsiteY32" fmla="*/ 156456 h 392615"/>
                <a:gd name="connsiteX33" fmla="*/ 949068 w 1568988"/>
                <a:gd name="connsiteY33" fmla="*/ 176382 h 392615"/>
                <a:gd name="connsiteX34" fmla="*/ 932094 w 1568988"/>
                <a:gd name="connsiteY34" fmla="*/ 163836 h 392615"/>
                <a:gd name="connsiteX35" fmla="*/ 914382 w 1568988"/>
                <a:gd name="connsiteY35" fmla="*/ 176382 h 392615"/>
                <a:gd name="connsiteX36" fmla="*/ 921024 w 1568988"/>
                <a:gd name="connsiteY36" fmla="*/ 156456 h 392615"/>
                <a:gd name="connsiteX37" fmla="*/ 904050 w 1568988"/>
                <a:gd name="connsiteY37" fmla="*/ 143910 h 392615"/>
                <a:gd name="connsiteX38" fmla="*/ 861246 w 1568988"/>
                <a:gd name="connsiteY38" fmla="*/ 82656 h 392615"/>
                <a:gd name="connsiteX39" fmla="*/ 867888 w 1568988"/>
                <a:gd name="connsiteY39" fmla="*/ 61992 h 392615"/>
                <a:gd name="connsiteX40" fmla="*/ 874530 w 1568988"/>
                <a:gd name="connsiteY40" fmla="*/ 82656 h 392615"/>
                <a:gd name="connsiteX41" fmla="*/ 895932 w 1568988"/>
                <a:gd name="connsiteY41" fmla="*/ 82656 h 392615"/>
                <a:gd name="connsiteX42" fmla="*/ 878220 w 1568988"/>
                <a:gd name="connsiteY42" fmla="*/ 95202 h 392615"/>
                <a:gd name="connsiteX43" fmla="*/ 885600 w 1568988"/>
                <a:gd name="connsiteY43" fmla="*/ 115128 h 392615"/>
                <a:gd name="connsiteX44" fmla="*/ 868626 w 1568988"/>
                <a:gd name="connsiteY44" fmla="*/ 102582 h 392615"/>
                <a:gd name="connsiteX45" fmla="*/ 850914 w 1568988"/>
                <a:gd name="connsiteY45" fmla="*/ 115128 h 392615"/>
                <a:gd name="connsiteX46" fmla="*/ 857556 w 1568988"/>
                <a:gd name="connsiteY46" fmla="*/ 95202 h 392615"/>
                <a:gd name="connsiteX47" fmla="*/ 840582 w 1568988"/>
                <a:gd name="connsiteY47" fmla="*/ 82656 h 392615"/>
                <a:gd name="connsiteX48" fmla="*/ 777852 w 1568988"/>
                <a:gd name="connsiteY48" fmla="*/ 59778 h 392615"/>
                <a:gd name="connsiteX49" fmla="*/ 784494 w 1568988"/>
                <a:gd name="connsiteY49" fmla="*/ 39852 h 392615"/>
                <a:gd name="connsiteX50" fmla="*/ 791136 w 1568988"/>
                <a:gd name="connsiteY50" fmla="*/ 59778 h 392615"/>
                <a:gd name="connsiteX51" fmla="*/ 811800 w 1568988"/>
                <a:gd name="connsiteY51" fmla="*/ 59778 h 392615"/>
                <a:gd name="connsiteX52" fmla="*/ 794088 w 1568988"/>
                <a:gd name="connsiteY52" fmla="*/ 73062 h 392615"/>
                <a:gd name="connsiteX53" fmla="*/ 800730 w 1568988"/>
                <a:gd name="connsiteY53" fmla="*/ 92988 h 392615"/>
                <a:gd name="connsiteX54" fmla="*/ 783756 w 1568988"/>
                <a:gd name="connsiteY54" fmla="*/ 80442 h 392615"/>
                <a:gd name="connsiteX55" fmla="*/ 766044 w 1568988"/>
                <a:gd name="connsiteY55" fmla="*/ 92988 h 392615"/>
                <a:gd name="connsiteX56" fmla="*/ 772686 w 1568988"/>
                <a:gd name="connsiteY56" fmla="*/ 73062 h 392615"/>
                <a:gd name="connsiteX57" fmla="*/ 755712 w 1568988"/>
                <a:gd name="connsiteY57" fmla="*/ 59778 h 392615"/>
                <a:gd name="connsiteX58" fmla="*/ 783018 w 1568988"/>
                <a:gd name="connsiteY58" fmla="*/ 123984 h 392615"/>
                <a:gd name="connsiteX59" fmla="*/ 831726 w 1568988"/>
                <a:gd name="connsiteY59" fmla="*/ 154980 h 392615"/>
                <a:gd name="connsiteX60" fmla="*/ 794088 w 1568988"/>
                <a:gd name="connsiteY60" fmla="*/ 191880 h 392615"/>
                <a:gd name="connsiteX61" fmla="*/ 794088 w 1568988"/>
                <a:gd name="connsiteY61" fmla="*/ 265680 h 392615"/>
                <a:gd name="connsiteX62" fmla="*/ 841320 w 1568988"/>
                <a:gd name="connsiteY62" fmla="*/ 270108 h 392615"/>
                <a:gd name="connsiteX63" fmla="*/ 901836 w 1568988"/>
                <a:gd name="connsiteY63" fmla="*/ 305532 h 392615"/>
                <a:gd name="connsiteX64" fmla="*/ 843903 w 1568988"/>
                <a:gd name="connsiteY64" fmla="*/ 297813 h 392615"/>
                <a:gd name="connsiteX65" fmla="*/ 842058 w 1568988"/>
                <a:gd name="connsiteY65" fmla="*/ 295200 h 392615"/>
                <a:gd name="connsiteX66" fmla="*/ 783018 w 1568988"/>
                <a:gd name="connsiteY66" fmla="*/ 288558 h 392615"/>
                <a:gd name="connsiteX67" fmla="*/ 783018 w 1568988"/>
                <a:gd name="connsiteY67" fmla="*/ 288558 h 392615"/>
                <a:gd name="connsiteX68" fmla="*/ 723978 w 1568988"/>
                <a:gd name="connsiteY68" fmla="*/ 295200 h 392615"/>
                <a:gd name="connsiteX69" fmla="*/ 666993 w 1568988"/>
                <a:gd name="connsiteY69" fmla="*/ 308190 h 392615"/>
                <a:gd name="connsiteX70" fmla="*/ 664200 w 1568988"/>
                <a:gd name="connsiteY70" fmla="*/ 306270 h 392615"/>
                <a:gd name="connsiteX71" fmla="*/ 724716 w 1568988"/>
                <a:gd name="connsiteY71" fmla="*/ 270846 h 392615"/>
                <a:gd name="connsiteX72" fmla="*/ 772686 w 1568988"/>
                <a:gd name="connsiteY72" fmla="*/ 266418 h 392615"/>
                <a:gd name="connsiteX73" fmla="*/ 772686 w 1568988"/>
                <a:gd name="connsiteY73" fmla="*/ 192618 h 392615"/>
                <a:gd name="connsiteX74" fmla="*/ 738000 w 1568988"/>
                <a:gd name="connsiteY74" fmla="*/ 154980 h 392615"/>
                <a:gd name="connsiteX75" fmla="*/ 783018 w 1568988"/>
                <a:gd name="connsiteY75" fmla="*/ 123984 h 392615"/>
                <a:gd name="connsiteX76" fmla="*/ 694458 w 1568988"/>
                <a:gd name="connsiteY76" fmla="*/ 82656 h 392615"/>
                <a:gd name="connsiteX77" fmla="*/ 701100 w 1568988"/>
                <a:gd name="connsiteY77" fmla="*/ 61992 h 392615"/>
                <a:gd name="connsiteX78" fmla="*/ 707742 w 1568988"/>
                <a:gd name="connsiteY78" fmla="*/ 82656 h 392615"/>
                <a:gd name="connsiteX79" fmla="*/ 729144 w 1568988"/>
                <a:gd name="connsiteY79" fmla="*/ 82656 h 392615"/>
                <a:gd name="connsiteX80" fmla="*/ 711432 w 1568988"/>
                <a:gd name="connsiteY80" fmla="*/ 95202 h 392615"/>
                <a:gd name="connsiteX81" fmla="*/ 718074 w 1568988"/>
                <a:gd name="connsiteY81" fmla="*/ 115128 h 392615"/>
                <a:gd name="connsiteX82" fmla="*/ 701100 w 1568988"/>
                <a:gd name="connsiteY82" fmla="*/ 102582 h 392615"/>
                <a:gd name="connsiteX83" fmla="*/ 683388 w 1568988"/>
                <a:gd name="connsiteY83" fmla="*/ 115128 h 392615"/>
                <a:gd name="connsiteX84" fmla="*/ 690030 w 1568988"/>
                <a:gd name="connsiteY84" fmla="*/ 95202 h 392615"/>
                <a:gd name="connsiteX85" fmla="*/ 673056 w 1568988"/>
                <a:gd name="connsiteY85" fmla="*/ 82656 h 392615"/>
                <a:gd name="connsiteX86" fmla="*/ 633204 w 1568988"/>
                <a:gd name="connsiteY86" fmla="*/ 143910 h 392615"/>
                <a:gd name="connsiteX87" fmla="*/ 639846 w 1568988"/>
                <a:gd name="connsiteY87" fmla="*/ 123246 h 392615"/>
                <a:gd name="connsiteX88" fmla="*/ 646488 w 1568988"/>
                <a:gd name="connsiteY88" fmla="*/ 143910 h 392615"/>
                <a:gd name="connsiteX89" fmla="*/ 667890 w 1568988"/>
                <a:gd name="connsiteY89" fmla="*/ 143910 h 392615"/>
                <a:gd name="connsiteX90" fmla="*/ 650916 w 1568988"/>
                <a:gd name="connsiteY90" fmla="*/ 156456 h 392615"/>
                <a:gd name="connsiteX91" fmla="*/ 657558 w 1568988"/>
                <a:gd name="connsiteY91" fmla="*/ 176382 h 392615"/>
                <a:gd name="connsiteX92" fmla="*/ 639846 w 1568988"/>
                <a:gd name="connsiteY92" fmla="*/ 163836 h 392615"/>
                <a:gd name="connsiteX93" fmla="*/ 622872 w 1568988"/>
                <a:gd name="connsiteY93" fmla="*/ 176382 h 392615"/>
                <a:gd name="connsiteX94" fmla="*/ 629514 w 1568988"/>
                <a:gd name="connsiteY94" fmla="*/ 156456 h 392615"/>
                <a:gd name="connsiteX95" fmla="*/ 611802 w 1568988"/>
                <a:gd name="connsiteY95" fmla="*/ 143910 h 392615"/>
                <a:gd name="connsiteX96" fmla="*/ 611064 w 1568988"/>
                <a:gd name="connsiteY96" fmla="*/ 226566 h 392615"/>
                <a:gd name="connsiteX97" fmla="*/ 617706 w 1568988"/>
                <a:gd name="connsiteY97" fmla="*/ 206640 h 392615"/>
                <a:gd name="connsiteX98" fmla="*/ 624348 w 1568988"/>
                <a:gd name="connsiteY98" fmla="*/ 226566 h 392615"/>
                <a:gd name="connsiteX99" fmla="*/ 645750 w 1568988"/>
                <a:gd name="connsiteY99" fmla="*/ 226566 h 392615"/>
                <a:gd name="connsiteX100" fmla="*/ 628038 w 1568988"/>
                <a:gd name="connsiteY100" fmla="*/ 239112 h 392615"/>
                <a:gd name="connsiteX101" fmla="*/ 634680 w 1568988"/>
                <a:gd name="connsiteY101" fmla="*/ 259776 h 392615"/>
                <a:gd name="connsiteX102" fmla="*/ 617706 w 1568988"/>
                <a:gd name="connsiteY102" fmla="*/ 247230 h 392615"/>
                <a:gd name="connsiteX103" fmla="*/ 599994 w 1568988"/>
                <a:gd name="connsiteY103" fmla="*/ 259776 h 392615"/>
                <a:gd name="connsiteX104" fmla="*/ 606636 w 1568988"/>
                <a:gd name="connsiteY104" fmla="*/ 239112 h 392615"/>
                <a:gd name="connsiteX105" fmla="*/ 590400 w 1568988"/>
                <a:gd name="connsiteY105" fmla="*/ 226566 h 39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1568988" h="392615">
                  <a:moveTo>
                    <a:pt x="0" y="392616"/>
                  </a:moveTo>
                  <a:lnTo>
                    <a:pt x="1568988" y="392616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851652" y="352764"/>
                  </a:moveTo>
                  <a:cubicBezTo>
                    <a:pt x="833150" y="335529"/>
                    <a:pt x="808206" y="326948"/>
                    <a:pt x="783018" y="329148"/>
                  </a:cubicBezTo>
                  <a:cubicBezTo>
                    <a:pt x="757609" y="327339"/>
                    <a:pt x="732636" y="336469"/>
                    <a:pt x="714384" y="354240"/>
                  </a:cubicBezTo>
                  <a:lnTo>
                    <a:pt x="704790" y="343908"/>
                  </a:lnTo>
                  <a:cubicBezTo>
                    <a:pt x="713646" y="332838"/>
                    <a:pt x="725454" y="329148"/>
                    <a:pt x="728406" y="315864"/>
                  </a:cubicBezTo>
                  <a:cubicBezTo>
                    <a:pt x="731306" y="310840"/>
                    <a:pt x="731306" y="304652"/>
                    <a:pt x="728406" y="299628"/>
                  </a:cubicBezTo>
                  <a:lnTo>
                    <a:pt x="728406" y="299628"/>
                  </a:lnTo>
                  <a:cubicBezTo>
                    <a:pt x="737517" y="308298"/>
                    <a:pt x="749793" y="312835"/>
                    <a:pt x="762354" y="312174"/>
                  </a:cubicBezTo>
                  <a:cubicBezTo>
                    <a:pt x="772406" y="310944"/>
                    <a:pt x="781225" y="304883"/>
                    <a:pt x="785970" y="295938"/>
                  </a:cubicBezTo>
                  <a:cubicBezTo>
                    <a:pt x="791136" y="304829"/>
                    <a:pt x="800132" y="310824"/>
                    <a:pt x="810324" y="312174"/>
                  </a:cubicBezTo>
                  <a:cubicBezTo>
                    <a:pt x="822885" y="312835"/>
                    <a:pt x="835158" y="308298"/>
                    <a:pt x="844272" y="299628"/>
                  </a:cubicBezTo>
                  <a:lnTo>
                    <a:pt x="844272" y="299628"/>
                  </a:lnTo>
                  <a:cubicBezTo>
                    <a:pt x="840530" y="304146"/>
                    <a:pt x="839158" y="310173"/>
                    <a:pt x="840582" y="315864"/>
                  </a:cubicBezTo>
                  <a:cubicBezTo>
                    <a:pt x="840582" y="329148"/>
                    <a:pt x="855342" y="332838"/>
                    <a:pt x="864198" y="343908"/>
                  </a:cubicBezTo>
                  <a:close/>
                  <a:moveTo>
                    <a:pt x="979326" y="226566"/>
                  </a:moveTo>
                  <a:lnTo>
                    <a:pt x="959400" y="239112"/>
                  </a:lnTo>
                  <a:lnTo>
                    <a:pt x="966042" y="259776"/>
                  </a:lnTo>
                  <a:lnTo>
                    <a:pt x="949068" y="247230"/>
                  </a:lnTo>
                  <a:lnTo>
                    <a:pt x="932094" y="259776"/>
                  </a:lnTo>
                  <a:lnTo>
                    <a:pt x="937998" y="239112"/>
                  </a:lnTo>
                  <a:lnTo>
                    <a:pt x="921024" y="226566"/>
                  </a:lnTo>
                  <a:lnTo>
                    <a:pt x="942426" y="226566"/>
                  </a:lnTo>
                  <a:lnTo>
                    <a:pt x="949068" y="206640"/>
                  </a:lnTo>
                  <a:lnTo>
                    <a:pt x="955710" y="226566"/>
                  </a:lnTo>
                  <a:close/>
                  <a:moveTo>
                    <a:pt x="922500" y="143910"/>
                  </a:moveTo>
                  <a:lnTo>
                    <a:pt x="929142" y="123246"/>
                  </a:lnTo>
                  <a:lnTo>
                    <a:pt x="935784" y="143910"/>
                  </a:lnTo>
                  <a:lnTo>
                    <a:pt x="959400" y="143910"/>
                  </a:lnTo>
                  <a:lnTo>
                    <a:pt x="942426" y="156456"/>
                  </a:lnTo>
                  <a:lnTo>
                    <a:pt x="949068" y="176382"/>
                  </a:lnTo>
                  <a:lnTo>
                    <a:pt x="932094" y="163836"/>
                  </a:lnTo>
                  <a:lnTo>
                    <a:pt x="914382" y="176382"/>
                  </a:lnTo>
                  <a:lnTo>
                    <a:pt x="921024" y="156456"/>
                  </a:lnTo>
                  <a:lnTo>
                    <a:pt x="904050" y="143910"/>
                  </a:lnTo>
                  <a:close/>
                  <a:moveTo>
                    <a:pt x="861246" y="82656"/>
                  </a:moveTo>
                  <a:lnTo>
                    <a:pt x="867888" y="61992"/>
                  </a:lnTo>
                  <a:lnTo>
                    <a:pt x="874530" y="82656"/>
                  </a:lnTo>
                  <a:lnTo>
                    <a:pt x="895932" y="82656"/>
                  </a:lnTo>
                  <a:lnTo>
                    <a:pt x="878220" y="95202"/>
                  </a:lnTo>
                  <a:lnTo>
                    <a:pt x="885600" y="115128"/>
                  </a:lnTo>
                  <a:lnTo>
                    <a:pt x="868626" y="102582"/>
                  </a:lnTo>
                  <a:lnTo>
                    <a:pt x="850914" y="115128"/>
                  </a:lnTo>
                  <a:lnTo>
                    <a:pt x="857556" y="95202"/>
                  </a:lnTo>
                  <a:lnTo>
                    <a:pt x="840582" y="82656"/>
                  </a:lnTo>
                  <a:close/>
                  <a:moveTo>
                    <a:pt x="777852" y="59778"/>
                  </a:moveTo>
                  <a:lnTo>
                    <a:pt x="784494" y="39852"/>
                  </a:lnTo>
                  <a:lnTo>
                    <a:pt x="791136" y="59778"/>
                  </a:lnTo>
                  <a:lnTo>
                    <a:pt x="811800" y="59778"/>
                  </a:lnTo>
                  <a:lnTo>
                    <a:pt x="794088" y="73062"/>
                  </a:lnTo>
                  <a:lnTo>
                    <a:pt x="800730" y="92988"/>
                  </a:lnTo>
                  <a:lnTo>
                    <a:pt x="783756" y="80442"/>
                  </a:lnTo>
                  <a:lnTo>
                    <a:pt x="766044" y="92988"/>
                  </a:lnTo>
                  <a:lnTo>
                    <a:pt x="772686" y="73062"/>
                  </a:lnTo>
                  <a:lnTo>
                    <a:pt x="755712" y="59778"/>
                  </a:lnTo>
                  <a:close/>
                  <a:moveTo>
                    <a:pt x="783018" y="123984"/>
                  </a:moveTo>
                  <a:cubicBezTo>
                    <a:pt x="803638" y="124839"/>
                    <a:pt x="822221" y="136664"/>
                    <a:pt x="831726" y="154980"/>
                  </a:cubicBezTo>
                  <a:lnTo>
                    <a:pt x="794088" y="191880"/>
                  </a:lnTo>
                  <a:lnTo>
                    <a:pt x="794088" y="265680"/>
                  </a:lnTo>
                  <a:cubicBezTo>
                    <a:pt x="807239" y="277160"/>
                    <a:pt x="826265" y="278943"/>
                    <a:pt x="841320" y="270108"/>
                  </a:cubicBezTo>
                  <a:cubicBezTo>
                    <a:pt x="855165" y="290389"/>
                    <a:pt x="877371" y="303391"/>
                    <a:pt x="901836" y="305532"/>
                  </a:cubicBezTo>
                  <a:cubicBezTo>
                    <a:pt x="883703" y="319399"/>
                    <a:pt x="857770" y="315943"/>
                    <a:pt x="843903" y="297813"/>
                  </a:cubicBezTo>
                  <a:cubicBezTo>
                    <a:pt x="843254" y="296967"/>
                    <a:pt x="842641" y="296094"/>
                    <a:pt x="842058" y="295200"/>
                  </a:cubicBezTo>
                  <a:cubicBezTo>
                    <a:pt x="822789" y="304821"/>
                    <a:pt x="799667" y="302220"/>
                    <a:pt x="783018" y="288558"/>
                  </a:cubicBezTo>
                  <a:lnTo>
                    <a:pt x="783018" y="288558"/>
                  </a:lnTo>
                  <a:cubicBezTo>
                    <a:pt x="766450" y="302404"/>
                    <a:pt x="743210" y="305018"/>
                    <a:pt x="723978" y="295200"/>
                  </a:cubicBezTo>
                  <a:cubicBezTo>
                    <a:pt x="711829" y="314523"/>
                    <a:pt x="686316" y="320339"/>
                    <a:pt x="666993" y="308190"/>
                  </a:cubicBezTo>
                  <a:cubicBezTo>
                    <a:pt x="666036" y="307589"/>
                    <a:pt x="665104" y="306948"/>
                    <a:pt x="664200" y="306270"/>
                  </a:cubicBezTo>
                  <a:cubicBezTo>
                    <a:pt x="688761" y="304446"/>
                    <a:pt x="711101" y="291370"/>
                    <a:pt x="724716" y="270846"/>
                  </a:cubicBezTo>
                  <a:cubicBezTo>
                    <a:pt x="740052" y="279579"/>
                    <a:pt x="759210" y="277811"/>
                    <a:pt x="772686" y="266418"/>
                  </a:cubicBezTo>
                  <a:lnTo>
                    <a:pt x="772686" y="192618"/>
                  </a:lnTo>
                  <a:lnTo>
                    <a:pt x="738000" y="154980"/>
                  </a:lnTo>
                  <a:cubicBezTo>
                    <a:pt x="746834" y="137729"/>
                    <a:pt x="763749" y="126079"/>
                    <a:pt x="783018" y="123984"/>
                  </a:cubicBezTo>
                  <a:close/>
                  <a:moveTo>
                    <a:pt x="694458" y="82656"/>
                  </a:moveTo>
                  <a:lnTo>
                    <a:pt x="701100" y="61992"/>
                  </a:lnTo>
                  <a:lnTo>
                    <a:pt x="707742" y="82656"/>
                  </a:lnTo>
                  <a:lnTo>
                    <a:pt x="729144" y="82656"/>
                  </a:lnTo>
                  <a:lnTo>
                    <a:pt x="711432" y="95202"/>
                  </a:lnTo>
                  <a:lnTo>
                    <a:pt x="718074" y="115128"/>
                  </a:lnTo>
                  <a:lnTo>
                    <a:pt x="701100" y="102582"/>
                  </a:lnTo>
                  <a:lnTo>
                    <a:pt x="683388" y="115128"/>
                  </a:lnTo>
                  <a:lnTo>
                    <a:pt x="690030" y="95202"/>
                  </a:lnTo>
                  <a:lnTo>
                    <a:pt x="673056" y="82656"/>
                  </a:lnTo>
                  <a:close/>
                  <a:moveTo>
                    <a:pt x="633204" y="143910"/>
                  </a:moveTo>
                  <a:lnTo>
                    <a:pt x="639846" y="123246"/>
                  </a:lnTo>
                  <a:lnTo>
                    <a:pt x="646488" y="143910"/>
                  </a:lnTo>
                  <a:lnTo>
                    <a:pt x="667890" y="143910"/>
                  </a:lnTo>
                  <a:lnTo>
                    <a:pt x="650916" y="156456"/>
                  </a:lnTo>
                  <a:lnTo>
                    <a:pt x="657558" y="176382"/>
                  </a:lnTo>
                  <a:lnTo>
                    <a:pt x="639846" y="163836"/>
                  </a:lnTo>
                  <a:lnTo>
                    <a:pt x="622872" y="176382"/>
                  </a:lnTo>
                  <a:lnTo>
                    <a:pt x="629514" y="156456"/>
                  </a:lnTo>
                  <a:lnTo>
                    <a:pt x="611802" y="143910"/>
                  </a:lnTo>
                  <a:close/>
                  <a:moveTo>
                    <a:pt x="611064" y="226566"/>
                  </a:moveTo>
                  <a:lnTo>
                    <a:pt x="617706" y="206640"/>
                  </a:lnTo>
                  <a:lnTo>
                    <a:pt x="624348" y="226566"/>
                  </a:lnTo>
                  <a:lnTo>
                    <a:pt x="645750" y="226566"/>
                  </a:lnTo>
                  <a:lnTo>
                    <a:pt x="628038" y="239112"/>
                  </a:lnTo>
                  <a:lnTo>
                    <a:pt x="634680" y="259776"/>
                  </a:lnTo>
                  <a:lnTo>
                    <a:pt x="617706" y="247230"/>
                  </a:lnTo>
                  <a:lnTo>
                    <a:pt x="599994" y="259776"/>
                  </a:lnTo>
                  <a:lnTo>
                    <a:pt x="606636" y="239112"/>
                  </a:lnTo>
                  <a:lnTo>
                    <a:pt x="590400" y="22656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B95D90F8-14B1-49C9-980E-3EE09E4A403F}"/>
                </a:ext>
              </a:extLst>
            </p:cNvPr>
            <p:cNvSpPr/>
            <p:nvPr/>
          </p:nvSpPr>
          <p:spPr>
            <a:xfrm>
              <a:off x="5129076" y="4993549"/>
              <a:ext cx="1568988" cy="261252"/>
            </a:xfrm>
            <a:custGeom>
              <a:avLst/>
              <a:gdLst>
                <a:gd name="connsiteX0" fmla="*/ 0 w 1568988"/>
                <a:gd name="connsiteY0" fmla="*/ 0 h 261252"/>
                <a:gd name="connsiteX1" fmla="*/ 1568988 w 1568988"/>
                <a:gd name="connsiteY1" fmla="*/ 0 h 261252"/>
                <a:gd name="connsiteX2" fmla="*/ 1568988 w 1568988"/>
                <a:gd name="connsiteY2" fmla="*/ 261252 h 261252"/>
                <a:gd name="connsiteX3" fmla="*/ 0 w 1568988"/>
                <a:gd name="connsiteY3" fmla="*/ 261252 h 26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61252">
                  <a:moveTo>
                    <a:pt x="0" y="0"/>
                  </a:moveTo>
                  <a:lnTo>
                    <a:pt x="1568988" y="0"/>
                  </a:lnTo>
                  <a:lnTo>
                    <a:pt x="1568988" y="261252"/>
                  </a:lnTo>
                  <a:lnTo>
                    <a:pt x="0" y="261252"/>
                  </a:lnTo>
                  <a:close/>
                </a:path>
              </a:pathLst>
            </a:custGeom>
            <a:solidFill>
              <a:srgbClr val="CC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F92BEFF7-7EE5-4AF9-9CC6-BAC8BAD9977B}"/>
                </a:ext>
              </a:extLst>
            </p:cNvPr>
            <p:cNvSpPr/>
            <p:nvPr/>
          </p:nvSpPr>
          <p:spPr>
            <a:xfrm>
              <a:off x="5883312" y="5397973"/>
              <a:ext cx="57563" cy="38375"/>
            </a:xfrm>
            <a:custGeom>
              <a:avLst/>
              <a:gdLst>
                <a:gd name="connsiteX0" fmla="*/ 28782 w 57563"/>
                <a:gd name="connsiteY0" fmla="*/ 38376 h 38375"/>
                <a:gd name="connsiteX1" fmla="*/ 57564 w 57563"/>
                <a:gd name="connsiteY1" fmla="*/ 16236 h 38375"/>
                <a:gd name="connsiteX2" fmla="*/ 28782 w 57563"/>
                <a:gd name="connsiteY2" fmla="*/ 0 h 38375"/>
                <a:gd name="connsiteX3" fmla="*/ 0 w 57563"/>
                <a:gd name="connsiteY3" fmla="*/ 16236 h 38375"/>
                <a:gd name="connsiteX4" fmla="*/ 28782 w 57563"/>
                <a:gd name="connsiteY4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63" h="38375">
                  <a:moveTo>
                    <a:pt x="28782" y="38376"/>
                  </a:moveTo>
                  <a:cubicBezTo>
                    <a:pt x="35653" y="28009"/>
                    <a:pt x="45778" y="20220"/>
                    <a:pt x="57564" y="16236"/>
                  </a:cubicBezTo>
                  <a:cubicBezTo>
                    <a:pt x="51239" y="6407"/>
                    <a:pt x="40465" y="331"/>
                    <a:pt x="28782" y="0"/>
                  </a:cubicBezTo>
                  <a:cubicBezTo>
                    <a:pt x="17166" y="573"/>
                    <a:pt x="6502" y="6590"/>
                    <a:pt x="0" y="16236"/>
                  </a:cubicBezTo>
                  <a:cubicBezTo>
                    <a:pt x="11786" y="20220"/>
                    <a:pt x="21911" y="28009"/>
                    <a:pt x="28782" y="3837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5274AD84-4EAF-4865-83BB-A6F8D2F42B4F}"/>
                </a:ext>
              </a:extLst>
            </p:cNvPr>
            <p:cNvSpPr/>
            <p:nvPr/>
          </p:nvSpPr>
          <p:spPr>
            <a:xfrm>
              <a:off x="5793276" y="5379652"/>
              <a:ext cx="237636" cy="189924"/>
            </a:xfrm>
            <a:custGeom>
              <a:avLst/>
              <a:gdLst>
                <a:gd name="connsiteX0" fmla="*/ 108486 w 237636"/>
                <a:gd name="connsiteY0" fmla="*/ 141566 h 189924"/>
                <a:gd name="connsiteX1" fmla="*/ 60516 w 237636"/>
                <a:gd name="connsiteY1" fmla="*/ 145994 h 189924"/>
                <a:gd name="connsiteX2" fmla="*/ 0 w 237636"/>
                <a:gd name="connsiteY2" fmla="*/ 181418 h 189924"/>
                <a:gd name="connsiteX3" fmla="*/ 57934 w 237636"/>
                <a:gd name="connsiteY3" fmla="*/ 173699 h 189924"/>
                <a:gd name="connsiteX4" fmla="*/ 59778 w 237636"/>
                <a:gd name="connsiteY4" fmla="*/ 171086 h 189924"/>
                <a:gd name="connsiteX5" fmla="*/ 118818 w 237636"/>
                <a:gd name="connsiteY5" fmla="*/ 164444 h 189924"/>
                <a:gd name="connsiteX6" fmla="*/ 118818 w 237636"/>
                <a:gd name="connsiteY6" fmla="*/ 164444 h 189924"/>
                <a:gd name="connsiteX7" fmla="*/ 177858 w 237636"/>
                <a:gd name="connsiteY7" fmla="*/ 171086 h 189924"/>
                <a:gd name="connsiteX8" fmla="*/ 235023 w 237636"/>
                <a:gd name="connsiteY8" fmla="*/ 183262 h 189924"/>
                <a:gd name="connsiteX9" fmla="*/ 237636 w 237636"/>
                <a:gd name="connsiteY9" fmla="*/ 181418 h 189924"/>
                <a:gd name="connsiteX10" fmla="*/ 177120 w 237636"/>
                <a:gd name="connsiteY10" fmla="*/ 145994 h 189924"/>
                <a:gd name="connsiteX11" fmla="*/ 129888 w 237636"/>
                <a:gd name="connsiteY11" fmla="*/ 141566 h 189924"/>
                <a:gd name="connsiteX12" fmla="*/ 129888 w 237636"/>
                <a:gd name="connsiteY12" fmla="*/ 67766 h 189924"/>
                <a:gd name="connsiteX13" fmla="*/ 167526 w 237636"/>
                <a:gd name="connsiteY13" fmla="*/ 30866 h 189924"/>
                <a:gd name="connsiteX14" fmla="*/ 95800 w 237636"/>
                <a:gd name="connsiteY14" fmla="*/ 5179 h 189924"/>
                <a:gd name="connsiteX15" fmla="*/ 70110 w 237636"/>
                <a:gd name="connsiteY15" fmla="*/ 30866 h 189924"/>
                <a:gd name="connsiteX16" fmla="*/ 108486 w 237636"/>
                <a:gd name="connsiteY16" fmla="*/ 67766 h 189924"/>
                <a:gd name="connsiteX17" fmla="*/ 118818 w 237636"/>
                <a:gd name="connsiteY17" fmla="*/ 16106 h 189924"/>
                <a:gd name="connsiteX18" fmla="*/ 147600 w 237636"/>
                <a:gd name="connsiteY18" fmla="*/ 32342 h 189924"/>
                <a:gd name="connsiteX19" fmla="*/ 118818 w 237636"/>
                <a:gd name="connsiteY19" fmla="*/ 54482 h 189924"/>
                <a:gd name="connsiteX20" fmla="*/ 90036 w 237636"/>
                <a:gd name="connsiteY20" fmla="*/ 32342 h 189924"/>
                <a:gd name="connsiteX21" fmla="*/ 118818 w 237636"/>
                <a:gd name="connsiteY21" fmla="*/ 16106 h 1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37636" h="189924">
                  <a:moveTo>
                    <a:pt x="108486" y="141566"/>
                  </a:moveTo>
                  <a:cubicBezTo>
                    <a:pt x="95010" y="152959"/>
                    <a:pt x="75852" y="154727"/>
                    <a:pt x="60516" y="145994"/>
                  </a:cubicBezTo>
                  <a:cubicBezTo>
                    <a:pt x="46901" y="166518"/>
                    <a:pt x="24562" y="179595"/>
                    <a:pt x="0" y="181418"/>
                  </a:cubicBezTo>
                  <a:cubicBezTo>
                    <a:pt x="18130" y="195285"/>
                    <a:pt x="44068" y="191829"/>
                    <a:pt x="57934" y="173699"/>
                  </a:cubicBezTo>
                  <a:cubicBezTo>
                    <a:pt x="58582" y="172853"/>
                    <a:pt x="59198" y="171981"/>
                    <a:pt x="59778" y="171086"/>
                  </a:cubicBezTo>
                  <a:cubicBezTo>
                    <a:pt x="79010" y="180905"/>
                    <a:pt x="102250" y="178291"/>
                    <a:pt x="118818" y="164444"/>
                  </a:cubicBezTo>
                  <a:lnTo>
                    <a:pt x="118818" y="164444"/>
                  </a:lnTo>
                  <a:cubicBezTo>
                    <a:pt x="135467" y="178106"/>
                    <a:pt x="158589" y="180707"/>
                    <a:pt x="177858" y="171086"/>
                  </a:cubicBezTo>
                  <a:cubicBezTo>
                    <a:pt x="190279" y="190234"/>
                    <a:pt x="215872" y="195685"/>
                    <a:pt x="235023" y="183262"/>
                  </a:cubicBezTo>
                  <a:cubicBezTo>
                    <a:pt x="235916" y="182681"/>
                    <a:pt x="236787" y="182066"/>
                    <a:pt x="237636" y="181418"/>
                  </a:cubicBezTo>
                  <a:cubicBezTo>
                    <a:pt x="213171" y="179277"/>
                    <a:pt x="190965" y="166275"/>
                    <a:pt x="177120" y="145994"/>
                  </a:cubicBezTo>
                  <a:cubicBezTo>
                    <a:pt x="162065" y="154829"/>
                    <a:pt x="143039" y="153046"/>
                    <a:pt x="129888" y="141566"/>
                  </a:cubicBezTo>
                  <a:lnTo>
                    <a:pt x="129888" y="67766"/>
                  </a:lnTo>
                  <a:lnTo>
                    <a:pt x="167526" y="30866"/>
                  </a:lnTo>
                  <a:cubicBezTo>
                    <a:pt x="154810" y="3965"/>
                    <a:pt x="122700" y="-7535"/>
                    <a:pt x="95800" y="5179"/>
                  </a:cubicBezTo>
                  <a:cubicBezTo>
                    <a:pt x="84516" y="10509"/>
                    <a:pt x="75438" y="19588"/>
                    <a:pt x="70110" y="30866"/>
                  </a:cubicBezTo>
                  <a:lnTo>
                    <a:pt x="108486" y="67766"/>
                  </a:lnTo>
                  <a:close/>
                  <a:moveTo>
                    <a:pt x="118818" y="16106"/>
                  </a:moveTo>
                  <a:cubicBezTo>
                    <a:pt x="130501" y="16438"/>
                    <a:pt x="141275" y="22513"/>
                    <a:pt x="147600" y="32342"/>
                  </a:cubicBezTo>
                  <a:cubicBezTo>
                    <a:pt x="135814" y="36327"/>
                    <a:pt x="125689" y="44115"/>
                    <a:pt x="118818" y="54482"/>
                  </a:cubicBezTo>
                  <a:cubicBezTo>
                    <a:pt x="111947" y="44115"/>
                    <a:pt x="101822" y="36327"/>
                    <a:pt x="90036" y="32342"/>
                  </a:cubicBezTo>
                  <a:cubicBezTo>
                    <a:pt x="96538" y="22696"/>
                    <a:pt x="107202" y="16680"/>
                    <a:pt x="118818" y="16106"/>
                  </a:cubicBez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5779A577-2E5C-495C-A469-C3BA9BFCE47A}"/>
                </a:ext>
              </a:extLst>
            </p:cNvPr>
            <p:cNvSpPr/>
            <p:nvPr/>
          </p:nvSpPr>
          <p:spPr>
            <a:xfrm>
              <a:off x="5830914" y="5549263"/>
              <a:ext cx="159407" cy="59777"/>
            </a:xfrm>
            <a:custGeom>
              <a:avLst/>
              <a:gdLst>
                <a:gd name="connsiteX0" fmla="*/ 135792 w 159407"/>
                <a:gd name="connsiteY0" fmla="*/ 19926 h 59777"/>
                <a:gd name="connsiteX1" fmla="*/ 139482 w 159407"/>
                <a:gd name="connsiteY1" fmla="*/ 3690 h 59777"/>
                <a:gd name="connsiteX2" fmla="*/ 105534 w 159407"/>
                <a:gd name="connsiteY2" fmla="*/ 16236 h 59777"/>
                <a:gd name="connsiteX3" fmla="*/ 81180 w 159407"/>
                <a:gd name="connsiteY3" fmla="*/ 0 h 59777"/>
                <a:gd name="connsiteX4" fmla="*/ 57564 w 159407"/>
                <a:gd name="connsiteY4" fmla="*/ 16236 h 59777"/>
                <a:gd name="connsiteX5" fmla="*/ 23616 w 159407"/>
                <a:gd name="connsiteY5" fmla="*/ 3690 h 59777"/>
                <a:gd name="connsiteX6" fmla="*/ 23616 w 159407"/>
                <a:gd name="connsiteY6" fmla="*/ 19926 h 59777"/>
                <a:gd name="connsiteX7" fmla="*/ 0 w 159407"/>
                <a:gd name="connsiteY7" fmla="*/ 47970 h 59777"/>
                <a:gd name="connsiteX8" fmla="*/ 9594 w 159407"/>
                <a:gd name="connsiteY8" fmla="*/ 58302 h 59777"/>
                <a:gd name="connsiteX9" fmla="*/ 81180 w 159407"/>
                <a:gd name="connsiteY9" fmla="*/ 34686 h 59777"/>
                <a:gd name="connsiteX10" fmla="*/ 149814 w 159407"/>
                <a:gd name="connsiteY10" fmla="*/ 59778 h 59777"/>
                <a:gd name="connsiteX11" fmla="*/ 159408 w 159407"/>
                <a:gd name="connsiteY11" fmla="*/ 49446 h 59777"/>
                <a:gd name="connsiteX12" fmla="*/ 135792 w 159407"/>
                <a:gd name="connsiteY12" fmla="*/ 19926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9407" h="59777">
                  <a:moveTo>
                    <a:pt x="135792" y="19926"/>
                  </a:moveTo>
                  <a:cubicBezTo>
                    <a:pt x="134368" y="14235"/>
                    <a:pt x="135740" y="8208"/>
                    <a:pt x="139482" y="3690"/>
                  </a:cubicBezTo>
                  <a:cubicBezTo>
                    <a:pt x="130368" y="12360"/>
                    <a:pt x="118095" y="16897"/>
                    <a:pt x="105534" y="16236"/>
                  </a:cubicBezTo>
                  <a:cubicBezTo>
                    <a:pt x="95342" y="14886"/>
                    <a:pt x="86346" y="8891"/>
                    <a:pt x="81180" y="0"/>
                  </a:cubicBezTo>
                  <a:cubicBezTo>
                    <a:pt x="76435" y="8945"/>
                    <a:pt x="67616" y="15006"/>
                    <a:pt x="57564" y="16236"/>
                  </a:cubicBezTo>
                  <a:cubicBezTo>
                    <a:pt x="45003" y="16897"/>
                    <a:pt x="32727" y="12360"/>
                    <a:pt x="23616" y="3690"/>
                  </a:cubicBezTo>
                  <a:cubicBezTo>
                    <a:pt x="26516" y="8714"/>
                    <a:pt x="26516" y="14902"/>
                    <a:pt x="23616" y="19926"/>
                  </a:cubicBezTo>
                  <a:cubicBezTo>
                    <a:pt x="23616" y="33210"/>
                    <a:pt x="8856" y="36900"/>
                    <a:pt x="0" y="47970"/>
                  </a:cubicBezTo>
                  <a:lnTo>
                    <a:pt x="9594" y="58302"/>
                  </a:lnTo>
                  <a:cubicBezTo>
                    <a:pt x="28801" y="40251"/>
                    <a:pt x="55003" y="31607"/>
                    <a:pt x="81180" y="34686"/>
                  </a:cubicBezTo>
                  <a:cubicBezTo>
                    <a:pt x="106589" y="32877"/>
                    <a:pt x="131563" y="42007"/>
                    <a:pt x="149814" y="59778"/>
                  </a:cubicBezTo>
                  <a:lnTo>
                    <a:pt x="159408" y="49446"/>
                  </a:lnTo>
                  <a:cubicBezTo>
                    <a:pt x="150552" y="34686"/>
                    <a:pt x="138744" y="34686"/>
                    <a:pt x="135792" y="19926"/>
                  </a:cubicBez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066DBB35-3B91-40C3-85CB-166EE5572663}"/>
                </a:ext>
              </a:extLst>
            </p:cNvPr>
            <p:cNvSpPr/>
            <p:nvPr/>
          </p:nvSpPr>
          <p:spPr>
            <a:xfrm>
              <a:off x="5854529" y="55529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3954D44C-600E-465A-8204-98AF03924CBD}"/>
                </a:ext>
              </a:extLst>
            </p:cNvPr>
            <p:cNvSpPr/>
            <p:nvPr/>
          </p:nvSpPr>
          <p:spPr>
            <a:xfrm>
              <a:off x="5970395" y="55529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FE95799C-C3F7-4160-A3D8-97302C5194E4}"/>
                </a:ext>
              </a:extLst>
            </p:cNvPr>
            <p:cNvSpPr/>
            <p:nvPr/>
          </p:nvSpPr>
          <p:spPr>
            <a:xfrm>
              <a:off x="6052314" y="5461441"/>
              <a:ext cx="56088" cy="53135"/>
            </a:xfrm>
            <a:custGeom>
              <a:avLst/>
              <a:gdLst>
                <a:gd name="connsiteX0" fmla="*/ 21402 w 56088"/>
                <a:gd name="connsiteY0" fmla="*/ 19926 h 53135"/>
                <a:gd name="connsiteX1" fmla="*/ 0 w 56088"/>
                <a:gd name="connsiteY1" fmla="*/ 19926 h 53135"/>
                <a:gd name="connsiteX2" fmla="*/ 16974 w 56088"/>
                <a:gd name="connsiteY2" fmla="*/ 32472 h 53135"/>
                <a:gd name="connsiteX3" fmla="*/ 10332 w 56088"/>
                <a:gd name="connsiteY3" fmla="*/ 53136 h 53135"/>
                <a:gd name="connsiteX4" fmla="*/ 28044 w 56088"/>
                <a:gd name="connsiteY4" fmla="*/ 40590 h 53135"/>
                <a:gd name="connsiteX5" fmla="*/ 45018 w 56088"/>
                <a:gd name="connsiteY5" fmla="*/ 53136 h 53135"/>
                <a:gd name="connsiteX6" fmla="*/ 38376 w 56088"/>
                <a:gd name="connsiteY6" fmla="*/ 32472 h 53135"/>
                <a:gd name="connsiteX7" fmla="*/ 56088 w 56088"/>
                <a:gd name="connsiteY7" fmla="*/ 19926 h 53135"/>
                <a:gd name="connsiteX8" fmla="*/ 34686 w 56088"/>
                <a:gd name="connsiteY8" fmla="*/ 19926 h 53135"/>
                <a:gd name="connsiteX9" fmla="*/ 28044 w 56088"/>
                <a:gd name="connsiteY9" fmla="*/ 0 h 53135"/>
                <a:gd name="connsiteX10" fmla="*/ 21402 w 56088"/>
                <a:gd name="connsiteY10" fmla="*/ 1992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088" h="53135">
                  <a:moveTo>
                    <a:pt x="21402" y="19926"/>
                  </a:moveTo>
                  <a:lnTo>
                    <a:pt x="0" y="19926"/>
                  </a:lnTo>
                  <a:lnTo>
                    <a:pt x="16974" y="32472"/>
                  </a:lnTo>
                  <a:lnTo>
                    <a:pt x="10332" y="53136"/>
                  </a:lnTo>
                  <a:lnTo>
                    <a:pt x="28044" y="40590"/>
                  </a:lnTo>
                  <a:lnTo>
                    <a:pt x="45018" y="53136"/>
                  </a:lnTo>
                  <a:lnTo>
                    <a:pt x="38376" y="32472"/>
                  </a:lnTo>
                  <a:lnTo>
                    <a:pt x="56088" y="19926"/>
                  </a:lnTo>
                  <a:lnTo>
                    <a:pt x="34686" y="19926"/>
                  </a:lnTo>
                  <a:lnTo>
                    <a:pt x="28044" y="0"/>
                  </a:lnTo>
                  <a:lnTo>
                    <a:pt x="21402" y="19926"/>
                  </a:ln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9A650DEC-FFAB-460E-BDC4-B46EDE91FB82}"/>
                </a:ext>
              </a:extLst>
            </p:cNvPr>
            <p:cNvSpPr/>
            <p:nvPr/>
          </p:nvSpPr>
          <p:spPr>
            <a:xfrm>
              <a:off x="6030174" y="5378047"/>
              <a:ext cx="55350" cy="53135"/>
            </a:xfrm>
            <a:custGeom>
              <a:avLst/>
              <a:gdLst>
                <a:gd name="connsiteX0" fmla="*/ 10332 w 55350"/>
                <a:gd name="connsiteY0" fmla="*/ 53136 h 53135"/>
                <a:gd name="connsiteX1" fmla="*/ 28044 w 55350"/>
                <a:gd name="connsiteY1" fmla="*/ 40590 h 53135"/>
                <a:gd name="connsiteX2" fmla="*/ 45018 w 55350"/>
                <a:gd name="connsiteY2" fmla="*/ 53136 h 53135"/>
                <a:gd name="connsiteX3" fmla="*/ 38376 w 55350"/>
                <a:gd name="connsiteY3" fmla="*/ 33210 h 53135"/>
                <a:gd name="connsiteX4" fmla="*/ 55350 w 55350"/>
                <a:gd name="connsiteY4" fmla="*/ 20664 h 53135"/>
                <a:gd name="connsiteX5" fmla="*/ 34686 w 55350"/>
                <a:gd name="connsiteY5" fmla="*/ 20664 h 53135"/>
                <a:gd name="connsiteX6" fmla="*/ 28044 w 55350"/>
                <a:gd name="connsiteY6" fmla="*/ 0 h 53135"/>
                <a:gd name="connsiteX7" fmla="*/ 21402 w 55350"/>
                <a:gd name="connsiteY7" fmla="*/ 20664 h 53135"/>
                <a:gd name="connsiteX8" fmla="*/ 0 w 55350"/>
                <a:gd name="connsiteY8" fmla="*/ 20664 h 53135"/>
                <a:gd name="connsiteX9" fmla="*/ 16974 w 55350"/>
                <a:gd name="connsiteY9" fmla="*/ 33210 h 53135"/>
                <a:gd name="connsiteX10" fmla="*/ 10332 w 55350"/>
                <a:gd name="connsiteY10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350" h="53135">
                  <a:moveTo>
                    <a:pt x="10332" y="53136"/>
                  </a:moveTo>
                  <a:lnTo>
                    <a:pt x="28044" y="40590"/>
                  </a:lnTo>
                  <a:lnTo>
                    <a:pt x="45018" y="53136"/>
                  </a:lnTo>
                  <a:lnTo>
                    <a:pt x="38376" y="33210"/>
                  </a:lnTo>
                  <a:lnTo>
                    <a:pt x="55350" y="20664"/>
                  </a:lnTo>
                  <a:lnTo>
                    <a:pt x="34686" y="20664"/>
                  </a:lnTo>
                  <a:lnTo>
                    <a:pt x="28044" y="0"/>
                  </a:lnTo>
                  <a:lnTo>
                    <a:pt x="21402" y="20664"/>
                  </a:lnTo>
                  <a:lnTo>
                    <a:pt x="0" y="20664"/>
                  </a:lnTo>
                  <a:lnTo>
                    <a:pt x="16974" y="33210"/>
                  </a:lnTo>
                  <a:lnTo>
                    <a:pt x="10332" y="53136"/>
                  </a:ln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FC521289-1D41-44FE-8363-2AE63AA68009}"/>
                </a:ext>
              </a:extLst>
            </p:cNvPr>
            <p:cNvSpPr/>
            <p:nvPr/>
          </p:nvSpPr>
          <p:spPr>
            <a:xfrm>
              <a:off x="5968920" y="5316793"/>
              <a:ext cx="56088" cy="53135"/>
            </a:xfrm>
            <a:custGeom>
              <a:avLst/>
              <a:gdLst>
                <a:gd name="connsiteX0" fmla="*/ 10332 w 56088"/>
                <a:gd name="connsiteY0" fmla="*/ 53136 h 53135"/>
                <a:gd name="connsiteX1" fmla="*/ 28044 w 56088"/>
                <a:gd name="connsiteY1" fmla="*/ 40590 h 53135"/>
                <a:gd name="connsiteX2" fmla="*/ 45018 w 56088"/>
                <a:gd name="connsiteY2" fmla="*/ 53136 h 53135"/>
                <a:gd name="connsiteX3" fmla="*/ 38376 w 56088"/>
                <a:gd name="connsiteY3" fmla="*/ 33210 h 53135"/>
                <a:gd name="connsiteX4" fmla="*/ 56088 w 56088"/>
                <a:gd name="connsiteY4" fmla="*/ 20664 h 53135"/>
                <a:gd name="connsiteX5" fmla="*/ 34686 w 56088"/>
                <a:gd name="connsiteY5" fmla="*/ 20664 h 53135"/>
                <a:gd name="connsiteX6" fmla="*/ 28044 w 56088"/>
                <a:gd name="connsiteY6" fmla="*/ 0 h 53135"/>
                <a:gd name="connsiteX7" fmla="*/ 21402 w 56088"/>
                <a:gd name="connsiteY7" fmla="*/ 20664 h 53135"/>
                <a:gd name="connsiteX8" fmla="*/ 0 w 56088"/>
                <a:gd name="connsiteY8" fmla="*/ 20664 h 53135"/>
                <a:gd name="connsiteX9" fmla="*/ 16974 w 56088"/>
                <a:gd name="connsiteY9" fmla="*/ 33210 h 53135"/>
                <a:gd name="connsiteX10" fmla="*/ 10332 w 56088"/>
                <a:gd name="connsiteY10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088" h="53135">
                  <a:moveTo>
                    <a:pt x="10332" y="53136"/>
                  </a:moveTo>
                  <a:lnTo>
                    <a:pt x="28044" y="40590"/>
                  </a:lnTo>
                  <a:lnTo>
                    <a:pt x="45018" y="53136"/>
                  </a:lnTo>
                  <a:lnTo>
                    <a:pt x="38376" y="33210"/>
                  </a:lnTo>
                  <a:lnTo>
                    <a:pt x="56088" y="20664"/>
                  </a:lnTo>
                  <a:lnTo>
                    <a:pt x="34686" y="20664"/>
                  </a:lnTo>
                  <a:lnTo>
                    <a:pt x="28044" y="0"/>
                  </a:lnTo>
                  <a:lnTo>
                    <a:pt x="21402" y="20664"/>
                  </a:lnTo>
                  <a:lnTo>
                    <a:pt x="0" y="20664"/>
                  </a:lnTo>
                  <a:lnTo>
                    <a:pt x="16974" y="33210"/>
                  </a:lnTo>
                  <a:lnTo>
                    <a:pt x="10332" y="53136"/>
                  </a:ln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F0A74484-6093-4BE9-B254-AD144B1C5A44}"/>
                </a:ext>
              </a:extLst>
            </p:cNvPr>
            <p:cNvSpPr/>
            <p:nvPr/>
          </p:nvSpPr>
          <p:spPr>
            <a:xfrm>
              <a:off x="5885526" y="5294652"/>
              <a:ext cx="56088" cy="53136"/>
            </a:xfrm>
            <a:custGeom>
              <a:avLst/>
              <a:gdLst>
                <a:gd name="connsiteX0" fmla="*/ 10332 w 56088"/>
                <a:gd name="connsiteY0" fmla="*/ 53136 h 53136"/>
                <a:gd name="connsiteX1" fmla="*/ 28044 w 56088"/>
                <a:gd name="connsiteY1" fmla="*/ 40590 h 53136"/>
                <a:gd name="connsiteX2" fmla="*/ 45018 w 56088"/>
                <a:gd name="connsiteY2" fmla="*/ 53136 h 53136"/>
                <a:gd name="connsiteX3" fmla="*/ 38376 w 56088"/>
                <a:gd name="connsiteY3" fmla="*/ 33210 h 53136"/>
                <a:gd name="connsiteX4" fmla="*/ 56088 w 56088"/>
                <a:gd name="connsiteY4" fmla="*/ 19926 h 53136"/>
                <a:gd name="connsiteX5" fmla="*/ 34686 w 56088"/>
                <a:gd name="connsiteY5" fmla="*/ 19926 h 53136"/>
                <a:gd name="connsiteX6" fmla="*/ 28044 w 56088"/>
                <a:gd name="connsiteY6" fmla="*/ 0 h 53136"/>
                <a:gd name="connsiteX7" fmla="*/ 21402 w 56088"/>
                <a:gd name="connsiteY7" fmla="*/ 19926 h 53136"/>
                <a:gd name="connsiteX8" fmla="*/ 0 w 56088"/>
                <a:gd name="connsiteY8" fmla="*/ 19926 h 53136"/>
                <a:gd name="connsiteX9" fmla="*/ 16974 w 56088"/>
                <a:gd name="connsiteY9" fmla="*/ 33210 h 53136"/>
                <a:gd name="connsiteX10" fmla="*/ 10332 w 56088"/>
                <a:gd name="connsiteY10" fmla="*/ 53136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088" h="53136">
                  <a:moveTo>
                    <a:pt x="10332" y="53136"/>
                  </a:moveTo>
                  <a:lnTo>
                    <a:pt x="28044" y="40590"/>
                  </a:lnTo>
                  <a:lnTo>
                    <a:pt x="45018" y="53136"/>
                  </a:lnTo>
                  <a:lnTo>
                    <a:pt x="38376" y="33210"/>
                  </a:lnTo>
                  <a:lnTo>
                    <a:pt x="56088" y="19926"/>
                  </a:lnTo>
                  <a:lnTo>
                    <a:pt x="34686" y="19926"/>
                  </a:lnTo>
                  <a:lnTo>
                    <a:pt x="28044" y="0"/>
                  </a:lnTo>
                  <a:lnTo>
                    <a:pt x="21402" y="19926"/>
                  </a:lnTo>
                  <a:lnTo>
                    <a:pt x="0" y="19926"/>
                  </a:lnTo>
                  <a:lnTo>
                    <a:pt x="16974" y="33210"/>
                  </a:lnTo>
                  <a:lnTo>
                    <a:pt x="10332" y="53136"/>
                  </a:ln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F0E47E2A-0583-41D2-AD33-D56A3AB84B77}"/>
                </a:ext>
              </a:extLst>
            </p:cNvPr>
            <p:cNvSpPr/>
            <p:nvPr/>
          </p:nvSpPr>
          <p:spPr>
            <a:xfrm>
              <a:off x="5802131" y="5316793"/>
              <a:ext cx="56088" cy="53135"/>
            </a:xfrm>
            <a:custGeom>
              <a:avLst/>
              <a:gdLst>
                <a:gd name="connsiteX0" fmla="*/ 10332 w 56088"/>
                <a:gd name="connsiteY0" fmla="*/ 53136 h 53135"/>
                <a:gd name="connsiteX1" fmla="*/ 28044 w 56088"/>
                <a:gd name="connsiteY1" fmla="*/ 40590 h 53135"/>
                <a:gd name="connsiteX2" fmla="*/ 45018 w 56088"/>
                <a:gd name="connsiteY2" fmla="*/ 53136 h 53135"/>
                <a:gd name="connsiteX3" fmla="*/ 38376 w 56088"/>
                <a:gd name="connsiteY3" fmla="*/ 33210 h 53135"/>
                <a:gd name="connsiteX4" fmla="*/ 56088 w 56088"/>
                <a:gd name="connsiteY4" fmla="*/ 20664 h 53135"/>
                <a:gd name="connsiteX5" fmla="*/ 34686 w 56088"/>
                <a:gd name="connsiteY5" fmla="*/ 20664 h 53135"/>
                <a:gd name="connsiteX6" fmla="*/ 28044 w 56088"/>
                <a:gd name="connsiteY6" fmla="*/ 0 h 53135"/>
                <a:gd name="connsiteX7" fmla="*/ 21402 w 56088"/>
                <a:gd name="connsiteY7" fmla="*/ 20664 h 53135"/>
                <a:gd name="connsiteX8" fmla="*/ 0 w 56088"/>
                <a:gd name="connsiteY8" fmla="*/ 20664 h 53135"/>
                <a:gd name="connsiteX9" fmla="*/ 16974 w 56088"/>
                <a:gd name="connsiteY9" fmla="*/ 33210 h 53135"/>
                <a:gd name="connsiteX10" fmla="*/ 10332 w 56088"/>
                <a:gd name="connsiteY10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088" h="53135">
                  <a:moveTo>
                    <a:pt x="10332" y="53136"/>
                  </a:moveTo>
                  <a:lnTo>
                    <a:pt x="28044" y="40590"/>
                  </a:lnTo>
                  <a:lnTo>
                    <a:pt x="45018" y="53136"/>
                  </a:lnTo>
                  <a:lnTo>
                    <a:pt x="38376" y="33210"/>
                  </a:lnTo>
                  <a:lnTo>
                    <a:pt x="56088" y="20664"/>
                  </a:lnTo>
                  <a:lnTo>
                    <a:pt x="34686" y="20664"/>
                  </a:lnTo>
                  <a:lnTo>
                    <a:pt x="28044" y="0"/>
                  </a:lnTo>
                  <a:lnTo>
                    <a:pt x="21402" y="20664"/>
                  </a:lnTo>
                  <a:lnTo>
                    <a:pt x="0" y="20664"/>
                  </a:lnTo>
                  <a:lnTo>
                    <a:pt x="16974" y="33210"/>
                  </a:lnTo>
                  <a:lnTo>
                    <a:pt x="10332" y="53136"/>
                  </a:ln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21661994-1D77-48BC-BB7D-C1FFA6022765}"/>
                </a:ext>
              </a:extLst>
            </p:cNvPr>
            <p:cNvSpPr/>
            <p:nvPr/>
          </p:nvSpPr>
          <p:spPr>
            <a:xfrm>
              <a:off x="5740877" y="5378047"/>
              <a:ext cx="56088" cy="53135"/>
            </a:xfrm>
            <a:custGeom>
              <a:avLst/>
              <a:gdLst>
                <a:gd name="connsiteX0" fmla="*/ 11070 w 56088"/>
                <a:gd name="connsiteY0" fmla="*/ 53136 h 53135"/>
                <a:gd name="connsiteX1" fmla="*/ 28044 w 56088"/>
                <a:gd name="connsiteY1" fmla="*/ 40590 h 53135"/>
                <a:gd name="connsiteX2" fmla="*/ 45018 w 56088"/>
                <a:gd name="connsiteY2" fmla="*/ 53136 h 53135"/>
                <a:gd name="connsiteX3" fmla="*/ 39114 w 56088"/>
                <a:gd name="connsiteY3" fmla="*/ 33210 h 53135"/>
                <a:gd name="connsiteX4" fmla="*/ 56088 w 56088"/>
                <a:gd name="connsiteY4" fmla="*/ 20664 h 53135"/>
                <a:gd name="connsiteX5" fmla="*/ 34686 w 56088"/>
                <a:gd name="connsiteY5" fmla="*/ 20664 h 53135"/>
                <a:gd name="connsiteX6" fmla="*/ 28044 w 56088"/>
                <a:gd name="connsiteY6" fmla="*/ 0 h 53135"/>
                <a:gd name="connsiteX7" fmla="*/ 21402 w 56088"/>
                <a:gd name="connsiteY7" fmla="*/ 20664 h 53135"/>
                <a:gd name="connsiteX8" fmla="*/ 0 w 56088"/>
                <a:gd name="connsiteY8" fmla="*/ 20664 h 53135"/>
                <a:gd name="connsiteX9" fmla="*/ 17712 w 56088"/>
                <a:gd name="connsiteY9" fmla="*/ 33210 h 53135"/>
                <a:gd name="connsiteX10" fmla="*/ 11070 w 56088"/>
                <a:gd name="connsiteY10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088" h="53135">
                  <a:moveTo>
                    <a:pt x="11070" y="53136"/>
                  </a:moveTo>
                  <a:lnTo>
                    <a:pt x="28044" y="40590"/>
                  </a:lnTo>
                  <a:lnTo>
                    <a:pt x="45018" y="53136"/>
                  </a:lnTo>
                  <a:lnTo>
                    <a:pt x="39114" y="33210"/>
                  </a:lnTo>
                  <a:lnTo>
                    <a:pt x="56088" y="20664"/>
                  </a:lnTo>
                  <a:lnTo>
                    <a:pt x="34686" y="20664"/>
                  </a:lnTo>
                  <a:lnTo>
                    <a:pt x="28044" y="0"/>
                  </a:lnTo>
                  <a:lnTo>
                    <a:pt x="21402" y="20664"/>
                  </a:lnTo>
                  <a:lnTo>
                    <a:pt x="0" y="20664"/>
                  </a:lnTo>
                  <a:lnTo>
                    <a:pt x="17712" y="33210"/>
                  </a:lnTo>
                  <a:lnTo>
                    <a:pt x="11070" y="53136"/>
                  </a:ln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487AEC0-A56A-471E-94CC-D9702EC9C12B}"/>
                </a:ext>
              </a:extLst>
            </p:cNvPr>
            <p:cNvSpPr/>
            <p:nvPr/>
          </p:nvSpPr>
          <p:spPr>
            <a:xfrm>
              <a:off x="5718737" y="5461441"/>
              <a:ext cx="56088" cy="53135"/>
            </a:xfrm>
            <a:custGeom>
              <a:avLst/>
              <a:gdLst>
                <a:gd name="connsiteX0" fmla="*/ 10332 w 56088"/>
                <a:gd name="connsiteY0" fmla="*/ 53136 h 53135"/>
                <a:gd name="connsiteX1" fmla="*/ 28044 w 56088"/>
                <a:gd name="connsiteY1" fmla="*/ 40590 h 53135"/>
                <a:gd name="connsiteX2" fmla="*/ 45018 w 56088"/>
                <a:gd name="connsiteY2" fmla="*/ 53136 h 53135"/>
                <a:gd name="connsiteX3" fmla="*/ 38376 w 56088"/>
                <a:gd name="connsiteY3" fmla="*/ 32472 h 53135"/>
                <a:gd name="connsiteX4" fmla="*/ 56088 w 56088"/>
                <a:gd name="connsiteY4" fmla="*/ 19926 h 53135"/>
                <a:gd name="connsiteX5" fmla="*/ 34686 w 56088"/>
                <a:gd name="connsiteY5" fmla="*/ 19926 h 53135"/>
                <a:gd name="connsiteX6" fmla="*/ 28044 w 56088"/>
                <a:gd name="connsiteY6" fmla="*/ 0 h 53135"/>
                <a:gd name="connsiteX7" fmla="*/ 21402 w 56088"/>
                <a:gd name="connsiteY7" fmla="*/ 19926 h 53135"/>
                <a:gd name="connsiteX8" fmla="*/ 0 w 56088"/>
                <a:gd name="connsiteY8" fmla="*/ 19926 h 53135"/>
                <a:gd name="connsiteX9" fmla="*/ 16974 w 56088"/>
                <a:gd name="connsiteY9" fmla="*/ 32472 h 53135"/>
                <a:gd name="connsiteX10" fmla="*/ 10332 w 56088"/>
                <a:gd name="connsiteY10" fmla="*/ 53136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088" h="53135">
                  <a:moveTo>
                    <a:pt x="10332" y="53136"/>
                  </a:moveTo>
                  <a:lnTo>
                    <a:pt x="28044" y="40590"/>
                  </a:lnTo>
                  <a:lnTo>
                    <a:pt x="45018" y="53136"/>
                  </a:lnTo>
                  <a:lnTo>
                    <a:pt x="38376" y="32472"/>
                  </a:lnTo>
                  <a:lnTo>
                    <a:pt x="56088" y="19926"/>
                  </a:lnTo>
                  <a:lnTo>
                    <a:pt x="34686" y="19926"/>
                  </a:lnTo>
                  <a:lnTo>
                    <a:pt x="28044" y="0"/>
                  </a:lnTo>
                  <a:lnTo>
                    <a:pt x="21402" y="19926"/>
                  </a:lnTo>
                  <a:lnTo>
                    <a:pt x="0" y="19926"/>
                  </a:lnTo>
                  <a:lnTo>
                    <a:pt x="16974" y="32472"/>
                  </a:lnTo>
                  <a:lnTo>
                    <a:pt x="10332" y="53136"/>
                  </a:lnTo>
                  <a:close/>
                </a:path>
              </a:pathLst>
            </a:custGeom>
            <a:solidFill>
              <a:srgbClr val="F8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F239C68C-5458-4557-8032-FF5D10C49333}"/>
              </a:ext>
            </a:extLst>
          </p:cNvPr>
          <p:cNvGrpSpPr/>
          <p:nvPr/>
        </p:nvGrpSpPr>
        <p:grpSpPr>
          <a:xfrm>
            <a:off x="7293809" y="4993549"/>
            <a:ext cx="1568988" cy="915119"/>
            <a:chOff x="7293809" y="4993549"/>
            <a:chExt cx="1568988" cy="915119"/>
          </a:xfrm>
        </p:grpSpPr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86C72EB9-B6E1-4E04-A4FE-1AC25DEAD930}"/>
                </a:ext>
              </a:extLst>
            </p:cNvPr>
            <p:cNvSpPr/>
            <p:nvPr/>
          </p:nvSpPr>
          <p:spPr>
            <a:xfrm>
              <a:off x="7293809" y="4993549"/>
              <a:ext cx="1196297" cy="694457"/>
            </a:xfrm>
            <a:custGeom>
              <a:avLst/>
              <a:gdLst>
                <a:gd name="connsiteX0" fmla="*/ 0 w 1196297"/>
                <a:gd name="connsiteY0" fmla="*/ 0 h 694457"/>
                <a:gd name="connsiteX1" fmla="*/ 0 w 1196297"/>
                <a:gd name="connsiteY1" fmla="*/ 694458 h 694457"/>
                <a:gd name="connsiteX2" fmla="*/ 1196298 w 1196297"/>
                <a:gd name="connsiteY2" fmla="*/ 0 h 694457"/>
                <a:gd name="connsiteX3" fmla="*/ 0 w 1196297"/>
                <a:gd name="connsiteY3" fmla="*/ 0 h 69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6297" h="694457">
                  <a:moveTo>
                    <a:pt x="0" y="0"/>
                  </a:moveTo>
                  <a:lnTo>
                    <a:pt x="0" y="694458"/>
                  </a:lnTo>
                  <a:lnTo>
                    <a:pt x="11962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EB5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36761A3-D63B-4DF2-AC53-47D71DB7EF70}"/>
                </a:ext>
              </a:extLst>
            </p:cNvPr>
            <p:cNvSpPr/>
            <p:nvPr/>
          </p:nvSpPr>
          <p:spPr>
            <a:xfrm>
              <a:off x="7666499" y="5213473"/>
              <a:ext cx="1196298" cy="695195"/>
            </a:xfrm>
            <a:custGeom>
              <a:avLst/>
              <a:gdLst>
                <a:gd name="connsiteX0" fmla="*/ 1196298 w 1196298"/>
                <a:gd name="connsiteY0" fmla="*/ 695196 h 695195"/>
                <a:gd name="connsiteX1" fmla="*/ 1196298 w 1196298"/>
                <a:gd name="connsiteY1" fmla="*/ 0 h 695195"/>
                <a:gd name="connsiteX2" fmla="*/ 0 w 1196298"/>
                <a:gd name="connsiteY2" fmla="*/ 695196 h 695195"/>
                <a:gd name="connsiteX3" fmla="*/ 1196298 w 1196298"/>
                <a:gd name="connsiteY3" fmla="*/ 695196 h 69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6298" h="695195">
                  <a:moveTo>
                    <a:pt x="1196298" y="695196"/>
                  </a:moveTo>
                  <a:lnTo>
                    <a:pt x="1196298" y="0"/>
                  </a:lnTo>
                  <a:lnTo>
                    <a:pt x="0" y="695196"/>
                  </a:lnTo>
                  <a:lnTo>
                    <a:pt x="1196298" y="695196"/>
                  </a:lnTo>
                  <a:close/>
                </a:path>
              </a:pathLst>
            </a:custGeom>
            <a:solidFill>
              <a:srgbClr val="00A3D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4AC69710-CD3F-4589-9BA9-2B7DD504454C}"/>
                </a:ext>
              </a:extLst>
            </p:cNvPr>
            <p:cNvSpPr/>
            <p:nvPr/>
          </p:nvSpPr>
          <p:spPr>
            <a:xfrm>
              <a:off x="7293809" y="4993549"/>
              <a:ext cx="1315115" cy="765305"/>
            </a:xfrm>
            <a:custGeom>
              <a:avLst/>
              <a:gdLst>
                <a:gd name="connsiteX0" fmla="*/ 1196298 w 1315115"/>
                <a:gd name="connsiteY0" fmla="*/ 0 h 765305"/>
                <a:gd name="connsiteX1" fmla="*/ 0 w 1315115"/>
                <a:gd name="connsiteY1" fmla="*/ 694458 h 765305"/>
                <a:gd name="connsiteX2" fmla="*/ 0 w 1315115"/>
                <a:gd name="connsiteY2" fmla="*/ 765306 h 765305"/>
                <a:gd name="connsiteX3" fmla="*/ 1315116 w 1315115"/>
                <a:gd name="connsiteY3" fmla="*/ 0 h 765305"/>
                <a:gd name="connsiteX4" fmla="*/ 1196298 w 1315115"/>
                <a:gd name="connsiteY4" fmla="*/ 0 h 76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115" h="765305">
                  <a:moveTo>
                    <a:pt x="1196298" y="0"/>
                  </a:moveTo>
                  <a:lnTo>
                    <a:pt x="0" y="694458"/>
                  </a:lnTo>
                  <a:lnTo>
                    <a:pt x="0" y="765306"/>
                  </a:lnTo>
                  <a:lnTo>
                    <a:pt x="1315116" y="0"/>
                  </a:lnTo>
                  <a:lnTo>
                    <a:pt x="1196298" y="0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FF8B78B5-EE00-47EA-A674-1A4414CCAABF}"/>
                </a:ext>
              </a:extLst>
            </p:cNvPr>
            <p:cNvSpPr/>
            <p:nvPr/>
          </p:nvSpPr>
          <p:spPr>
            <a:xfrm>
              <a:off x="7546943" y="5142624"/>
              <a:ext cx="1315854" cy="766043"/>
            </a:xfrm>
            <a:custGeom>
              <a:avLst/>
              <a:gdLst>
                <a:gd name="connsiteX0" fmla="*/ 119556 w 1315854"/>
                <a:gd name="connsiteY0" fmla="*/ 766044 h 766043"/>
                <a:gd name="connsiteX1" fmla="*/ 1315854 w 1315854"/>
                <a:gd name="connsiteY1" fmla="*/ 70848 h 766043"/>
                <a:gd name="connsiteX2" fmla="*/ 1315854 w 1315854"/>
                <a:gd name="connsiteY2" fmla="*/ 0 h 766043"/>
                <a:gd name="connsiteX3" fmla="*/ 0 w 1315854"/>
                <a:gd name="connsiteY3" fmla="*/ 766044 h 766043"/>
                <a:gd name="connsiteX4" fmla="*/ 119556 w 1315854"/>
                <a:gd name="connsiteY4" fmla="*/ 766044 h 766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854" h="766043">
                  <a:moveTo>
                    <a:pt x="119556" y="766044"/>
                  </a:moveTo>
                  <a:lnTo>
                    <a:pt x="1315854" y="70848"/>
                  </a:lnTo>
                  <a:lnTo>
                    <a:pt x="1315854" y="0"/>
                  </a:lnTo>
                  <a:lnTo>
                    <a:pt x="0" y="766044"/>
                  </a:lnTo>
                  <a:lnTo>
                    <a:pt x="119556" y="766044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27E7F1DA-883D-4254-9E41-B720757E42EF}"/>
                </a:ext>
              </a:extLst>
            </p:cNvPr>
            <p:cNvSpPr/>
            <p:nvPr/>
          </p:nvSpPr>
          <p:spPr>
            <a:xfrm>
              <a:off x="7293809" y="4993549"/>
              <a:ext cx="1568988" cy="915119"/>
            </a:xfrm>
            <a:custGeom>
              <a:avLst/>
              <a:gdLst>
                <a:gd name="connsiteX0" fmla="*/ 1568250 w 1568988"/>
                <a:gd name="connsiteY0" fmla="*/ 0 h 915119"/>
                <a:gd name="connsiteX1" fmla="*/ 1315116 w 1568988"/>
                <a:gd name="connsiteY1" fmla="*/ 0 h 915119"/>
                <a:gd name="connsiteX2" fmla="*/ 0 w 1568988"/>
                <a:gd name="connsiteY2" fmla="*/ 765306 h 915119"/>
                <a:gd name="connsiteX3" fmla="*/ 0 w 1568988"/>
                <a:gd name="connsiteY3" fmla="*/ 913644 h 915119"/>
                <a:gd name="connsiteX4" fmla="*/ 0 w 1568988"/>
                <a:gd name="connsiteY4" fmla="*/ 915120 h 915119"/>
                <a:gd name="connsiteX5" fmla="*/ 738 w 1568988"/>
                <a:gd name="connsiteY5" fmla="*/ 915120 h 915119"/>
                <a:gd name="connsiteX6" fmla="*/ 253134 w 1568988"/>
                <a:gd name="connsiteY6" fmla="*/ 915120 h 915119"/>
                <a:gd name="connsiteX7" fmla="*/ 1568988 w 1568988"/>
                <a:gd name="connsiteY7" fmla="*/ 149076 h 915119"/>
                <a:gd name="connsiteX8" fmla="*/ 1568988 w 1568988"/>
                <a:gd name="connsiteY8" fmla="*/ 738 h 915119"/>
                <a:gd name="connsiteX9" fmla="*/ 1568988 w 1568988"/>
                <a:gd name="connsiteY9" fmla="*/ 0 h 915119"/>
                <a:gd name="connsiteX10" fmla="*/ 1568250 w 1568988"/>
                <a:gd name="connsiteY10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8988" h="915119">
                  <a:moveTo>
                    <a:pt x="1568250" y="0"/>
                  </a:moveTo>
                  <a:lnTo>
                    <a:pt x="1315116" y="0"/>
                  </a:lnTo>
                  <a:lnTo>
                    <a:pt x="0" y="765306"/>
                  </a:lnTo>
                  <a:lnTo>
                    <a:pt x="0" y="913644"/>
                  </a:lnTo>
                  <a:lnTo>
                    <a:pt x="0" y="915120"/>
                  </a:lnTo>
                  <a:lnTo>
                    <a:pt x="738" y="915120"/>
                  </a:lnTo>
                  <a:lnTo>
                    <a:pt x="253134" y="915120"/>
                  </a:lnTo>
                  <a:lnTo>
                    <a:pt x="1568988" y="149076"/>
                  </a:lnTo>
                  <a:lnTo>
                    <a:pt x="1568988" y="738"/>
                  </a:lnTo>
                  <a:lnTo>
                    <a:pt x="1568988" y="0"/>
                  </a:lnTo>
                  <a:lnTo>
                    <a:pt x="156825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1045" name="Notes">
            <a:extLst>
              <a:ext uri="{FF2B5EF4-FFF2-40B4-BE49-F238E27FC236}">
                <a16:creationId xmlns:a16="http://schemas.microsoft.com/office/drawing/2014/main" id="{E45C244D-A8BB-422D-84CC-6B2DDF73FAF9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5884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T–U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442035"/>
            <a:chOff x="1070789" y="4308283"/>
            <a:chExt cx="9662124" cy="442035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TURKEY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44203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TURKISH REPUBLIC OF NORTHERN CYPRUS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TURKMENISTAN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381819" y="4308283"/>
              <a:ext cx="1367070" cy="44203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TURKS AND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CAICOS ISLANDS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TUVALU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A0CC50C-065F-458E-BE7A-475794817CBE}"/>
              </a:ext>
            </a:extLst>
          </p:cNvPr>
          <p:cNvGrpSpPr/>
          <p:nvPr/>
        </p:nvGrpSpPr>
        <p:grpSpPr>
          <a:xfrm>
            <a:off x="1070789" y="6004974"/>
            <a:ext cx="9662124" cy="345834"/>
            <a:chOff x="1070789" y="6004974"/>
            <a:chExt cx="9662124" cy="345834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AFBD684-B2ED-4B4E-875A-8E95EA598B37}"/>
                </a:ext>
              </a:extLst>
            </p:cNvPr>
            <p:cNvSpPr txBox="1"/>
            <p:nvPr/>
          </p:nvSpPr>
          <p:spPr>
            <a:xfrm>
              <a:off x="1070789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UGANDA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B5257D3-BF0A-4736-9157-B9E40F18F0FC}"/>
                </a:ext>
              </a:extLst>
            </p:cNvPr>
            <p:cNvSpPr txBox="1"/>
            <p:nvPr/>
          </p:nvSpPr>
          <p:spPr>
            <a:xfrm>
              <a:off x="3234292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UK VIRGIN ISLANDS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A227268-E189-4E9A-A3DC-7664AEA7C29B}"/>
                </a:ext>
              </a:extLst>
            </p:cNvPr>
            <p:cNvSpPr txBox="1"/>
            <p:nvPr/>
          </p:nvSpPr>
          <p:spPr>
            <a:xfrm>
              <a:off x="5397795" y="600497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UKRAINE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52AEA5-B6C9-4217-A891-6F5C7BB7FE4E}"/>
                </a:ext>
              </a:extLst>
            </p:cNvPr>
            <p:cNvSpPr txBox="1"/>
            <p:nvPr/>
          </p:nvSpPr>
          <p:spPr>
            <a:xfrm>
              <a:off x="7381819" y="6031884"/>
              <a:ext cx="1367070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UNITED ARAB EMIRATES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AEFBBC3-8C9D-4E91-87E3-8C232FFABAC7}"/>
                </a:ext>
              </a:extLst>
            </p:cNvPr>
            <p:cNvSpPr txBox="1"/>
            <p:nvPr/>
          </p:nvSpPr>
          <p:spPr>
            <a:xfrm>
              <a:off x="9724801" y="6031884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UNITED KINGDOM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1070789" y="2562167"/>
            <a:ext cx="9743855" cy="318924"/>
            <a:chOff x="1070789" y="2562167"/>
            <a:chExt cx="9743855" cy="318924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1070789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TIMOR LESTE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TOGO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TONGA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286930" y="2562167"/>
              <a:ext cx="1556848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TRINIDAD &amp; TOBAGO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TUNISIA</a:t>
              </a: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2541D306-268F-44E8-90D1-14DC494560CA}"/>
              </a:ext>
            </a:extLst>
          </p:cNvPr>
          <p:cNvGrpSpPr/>
          <p:nvPr/>
        </p:nvGrpSpPr>
        <p:grpSpPr>
          <a:xfrm>
            <a:off x="799610" y="1526355"/>
            <a:ext cx="1568988" cy="915119"/>
            <a:chOff x="799610" y="1526355"/>
            <a:chExt cx="1568988" cy="915119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77D351AC-84A3-458A-968E-2E2CD4E440AC}"/>
                </a:ext>
              </a:extLst>
            </p:cNvPr>
            <p:cNvSpPr/>
            <p:nvPr/>
          </p:nvSpPr>
          <p:spPr>
            <a:xfrm>
              <a:off x="799610" y="1527831"/>
              <a:ext cx="1568988" cy="912168"/>
            </a:xfrm>
            <a:custGeom>
              <a:avLst/>
              <a:gdLst>
                <a:gd name="connsiteX0" fmla="*/ 0 w 1568988"/>
                <a:gd name="connsiteY0" fmla="*/ 0 h 912168"/>
                <a:gd name="connsiteX1" fmla="*/ 1568988 w 1568988"/>
                <a:gd name="connsiteY1" fmla="*/ 0 h 912168"/>
                <a:gd name="connsiteX2" fmla="*/ 1568988 w 1568988"/>
                <a:gd name="connsiteY2" fmla="*/ 912168 h 912168"/>
                <a:gd name="connsiteX3" fmla="*/ 0 w 1568988"/>
                <a:gd name="connsiteY3" fmla="*/ 912168 h 91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2168">
                  <a:moveTo>
                    <a:pt x="0" y="0"/>
                  </a:moveTo>
                  <a:lnTo>
                    <a:pt x="1568988" y="0"/>
                  </a:lnTo>
                  <a:lnTo>
                    <a:pt x="1568988" y="912168"/>
                  </a:lnTo>
                  <a:lnTo>
                    <a:pt x="0" y="912168"/>
                  </a:lnTo>
                  <a:close/>
                </a:path>
              </a:pathLst>
            </a:custGeom>
            <a:solidFill>
              <a:srgbClr val="DC241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BAEF663-6237-46EB-9B8F-E78928E30763}"/>
                </a:ext>
              </a:extLst>
            </p:cNvPr>
            <p:cNvSpPr/>
            <p:nvPr/>
          </p:nvSpPr>
          <p:spPr>
            <a:xfrm>
              <a:off x="799610" y="1526355"/>
              <a:ext cx="784494" cy="915119"/>
            </a:xfrm>
            <a:custGeom>
              <a:avLst/>
              <a:gdLst>
                <a:gd name="connsiteX0" fmla="*/ 0 w 784494"/>
                <a:gd name="connsiteY0" fmla="*/ 0 h 915119"/>
                <a:gd name="connsiteX1" fmla="*/ 784494 w 784494"/>
                <a:gd name="connsiteY1" fmla="*/ 457560 h 915119"/>
                <a:gd name="connsiteX2" fmla="*/ 0 w 784494"/>
                <a:gd name="connsiteY2" fmla="*/ 915120 h 915119"/>
                <a:gd name="connsiteX3" fmla="*/ 0 w 784494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494" h="915119">
                  <a:moveTo>
                    <a:pt x="0" y="0"/>
                  </a:moveTo>
                  <a:lnTo>
                    <a:pt x="784494" y="457560"/>
                  </a:lnTo>
                  <a:lnTo>
                    <a:pt x="0" y="915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7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6D59E58-C4B8-4321-8265-1AC99551A0F4}"/>
                </a:ext>
              </a:extLst>
            </p:cNvPr>
            <p:cNvSpPr/>
            <p:nvPr/>
          </p:nvSpPr>
          <p:spPr>
            <a:xfrm>
              <a:off x="799610" y="1526355"/>
              <a:ext cx="516600" cy="915119"/>
            </a:xfrm>
            <a:custGeom>
              <a:avLst/>
              <a:gdLst>
                <a:gd name="connsiteX0" fmla="*/ 0 w 516600"/>
                <a:gd name="connsiteY0" fmla="*/ 0 h 915119"/>
                <a:gd name="connsiteX1" fmla="*/ 516600 w 516600"/>
                <a:gd name="connsiteY1" fmla="*/ 457560 h 915119"/>
                <a:gd name="connsiteX2" fmla="*/ 0 w 516600"/>
                <a:gd name="connsiteY2" fmla="*/ 915120 h 915119"/>
                <a:gd name="connsiteX3" fmla="*/ 0 w 516600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00" h="915119">
                  <a:moveTo>
                    <a:pt x="0" y="0"/>
                  </a:moveTo>
                  <a:lnTo>
                    <a:pt x="516600" y="457560"/>
                  </a:lnTo>
                  <a:lnTo>
                    <a:pt x="0" y="915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DF106FC-3E3B-4AF4-A5EF-595581B30CBC}"/>
                </a:ext>
              </a:extLst>
            </p:cNvPr>
            <p:cNvSpPr/>
            <p:nvPr/>
          </p:nvSpPr>
          <p:spPr>
            <a:xfrm>
              <a:off x="866768" y="1848860"/>
              <a:ext cx="267156" cy="275274"/>
            </a:xfrm>
            <a:custGeom>
              <a:avLst/>
              <a:gdLst>
                <a:gd name="connsiteX0" fmla="*/ 157932 w 267156"/>
                <a:gd name="connsiteY0" fmla="*/ 79704 h 275274"/>
                <a:gd name="connsiteX1" fmla="*/ 253872 w 267156"/>
                <a:gd name="connsiteY1" fmla="*/ 39852 h 275274"/>
                <a:gd name="connsiteX2" fmla="*/ 200736 w 267156"/>
                <a:gd name="connsiteY2" fmla="*/ 130626 h 275274"/>
                <a:gd name="connsiteX3" fmla="*/ 267156 w 267156"/>
                <a:gd name="connsiteY3" fmla="*/ 209592 h 275274"/>
                <a:gd name="connsiteX4" fmla="*/ 165312 w 267156"/>
                <a:gd name="connsiteY4" fmla="*/ 184500 h 275274"/>
                <a:gd name="connsiteX5" fmla="*/ 110700 w 267156"/>
                <a:gd name="connsiteY5" fmla="*/ 275274 h 275274"/>
                <a:gd name="connsiteX6" fmla="*/ 101844 w 267156"/>
                <a:gd name="connsiteY6" fmla="*/ 169002 h 275274"/>
                <a:gd name="connsiteX7" fmla="*/ 0 w 267156"/>
                <a:gd name="connsiteY7" fmla="*/ 146124 h 275274"/>
                <a:gd name="connsiteX8" fmla="*/ 96678 w 267156"/>
                <a:gd name="connsiteY8" fmla="*/ 105534 h 275274"/>
                <a:gd name="connsiteX9" fmla="*/ 88560 w 267156"/>
                <a:gd name="connsiteY9" fmla="*/ 0 h 27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7156" h="275274">
                  <a:moveTo>
                    <a:pt x="157932" y="79704"/>
                  </a:moveTo>
                  <a:lnTo>
                    <a:pt x="253872" y="39852"/>
                  </a:lnTo>
                  <a:lnTo>
                    <a:pt x="200736" y="130626"/>
                  </a:lnTo>
                  <a:lnTo>
                    <a:pt x="267156" y="209592"/>
                  </a:lnTo>
                  <a:lnTo>
                    <a:pt x="165312" y="184500"/>
                  </a:lnTo>
                  <a:lnTo>
                    <a:pt x="110700" y="275274"/>
                  </a:lnTo>
                  <a:lnTo>
                    <a:pt x="101844" y="169002"/>
                  </a:lnTo>
                  <a:lnTo>
                    <a:pt x="0" y="146124"/>
                  </a:lnTo>
                  <a:lnTo>
                    <a:pt x="96678" y="105534"/>
                  </a:lnTo>
                  <a:lnTo>
                    <a:pt x="8856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28" name="Group 1027">
            <a:extLst>
              <a:ext uri="{FF2B5EF4-FFF2-40B4-BE49-F238E27FC236}">
                <a16:creationId xmlns:a16="http://schemas.microsoft.com/office/drawing/2014/main" id="{752CEBDB-32A1-47C5-BD07-4684701EAA3A}"/>
              </a:ext>
            </a:extLst>
          </p:cNvPr>
          <p:cNvGrpSpPr/>
          <p:nvPr/>
        </p:nvGrpSpPr>
        <p:grpSpPr>
          <a:xfrm>
            <a:off x="9458544" y="1526355"/>
            <a:ext cx="1568988" cy="915119"/>
            <a:chOff x="9458544" y="1526355"/>
            <a:chExt cx="1568988" cy="915119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C5E6808-6FA9-4EEE-9090-ECFF537641CE}"/>
                </a:ext>
              </a:extLst>
            </p:cNvPr>
            <p:cNvSpPr/>
            <p:nvPr/>
          </p:nvSpPr>
          <p:spPr>
            <a:xfrm>
              <a:off x="9458544" y="1526355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784494 w 1568988"/>
                <a:gd name="connsiteY4" fmla="*/ 686340 h 915119"/>
                <a:gd name="connsiteX5" fmla="*/ 555714 w 1568988"/>
                <a:gd name="connsiteY5" fmla="*/ 457560 h 915119"/>
                <a:gd name="connsiteX6" fmla="*/ 784494 w 1568988"/>
                <a:gd name="connsiteY6" fmla="*/ 228780 h 915119"/>
                <a:gd name="connsiteX7" fmla="*/ 1013274 w 1568988"/>
                <a:gd name="connsiteY7" fmla="*/ 457560 h 915119"/>
                <a:gd name="connsiteX8" fmla="*/ 784494 w 1568988"/>
                <a:gd name="connsiteY8" fmla="*/ 68634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784494" y="686340"/>
                  </a:moveTo>
                  <a:cubicBezTo>
                    <a:pt x="658143" y="686340"/>
                    <a:pt x="555714" y="583912"/>
                    <a:pt x="555714" y="457560"/>
                  </a:cubicBezTo>
                  <a:cubicBezTo>
                    <a:pt x="555714" y="331208"/>
                    <a:pt x="658143" y="228780"/>
                    <a:pt x="784494" y="228780"/>
                  </a:cubicBezTo>
                  <a:cubicBezTo>
                    <a:pt x="910847" y="228780"/>
                    <a:pt x="1013274" y="331208"/>
                    <a:pt x="1013274" y="457560"/>
                  </a:cubicBezTo>
                  <a:cubicBezTo>
                    <a:pt x="1013274" y="583912"/>
                    <a:pt x="910847" y="686340"/>
                    <a:pt x="784494" y="686340"/>
                  </a:cubicBezTo>
                  <a:close/>
                </a:path>
              </a:pathLst>
            </a:custGeom>
            <a:solidFill>
              <a:srgbClr val="E7001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C96C7C4-CA00-4600-9707-9B80621F0B7A}"/>
                </a:ext>
              </a:extLst>
            </p:cNvPr>
            <p:cNvSpPr/>
            <p:nvPr/>
          </p:nvSpPr>
          <p:spPr>
            <a:xfrm>
              <a:off x="10014258" y="1755134"/>
              <a:ext cx="457559" cy="457560"/>
            </a:xfrm>
            <a:custGeom>
              <a:avLst/>
              <a:gdLst>
                <a:gd name="connsiteX0" fmla="*/ 228780 w 457559"/>
                <a:gd name="connsiteY0" fmla="*/ 0 h 457560"/>
                <a:gd name="connsiteX1" fmla="*/ 0 w 457559"/>
                <a:gd name="connsiteY1" fmla="*/ 228780 h 457560"/>
                <a:gd name="connsiteX2" fmla="*/ 228780 w 457559"/>
                <a:gd name="connsiteY2" fmla="*/ 457560 h 457560"/>
                <a:gd name="connsiteX3" fmla="*/ 457560 w 457559"/>
                <a:gd name="connsiteY3" fmla="*/ 228780 h 457560"/>
                <a:gd name="connsiteX4" fmla="*/ 228780 w 457559"/>
                <a:gd name="connsiteY4" fmla="*/ 0 h 457560"/>
                <a:gd name="connsiteX5" fmla="*/ 228780 w 457559"/>
                <a:gd name="connsiteY5" fmla="*/ 399996 h 457560"/>
                <a:gd name="connsiteX6" fmla="*/ 55951 w 457559"/>
                <a:gd name="connsiteY6" fmla="*/ 228921 h 457560"/>
                <a:gd name="connsiteX7" fmla="*/ 227024 w 457559"/>
                <a:gd name="connsiteY7" fmla="*/ 56092 h 457560"/>
                <a:gd name="connsiteX8" fmla="*/ 367524 w 457559"/>
                <a:gd name="connsiteY8" fmla="*/ 127674 h 457560"/>
                <a:gd name="connsiteX9" fmla="*/ 274536 w 457559"/>
                <a:gd name="connsiteY9" fmla="*/ 91512 h 457560"/>
                <a:gd name="connsiteX10" fmla="*/ 137268 w 457559"/>
                <a:gd name="connsiteY10" fmla="*/ 228780 h 457560"/>
                <a:gd name="connsiteX11" fmla="*/ 274536 w 457559"/>
                <a:gd name="connsiteY11" fmla="*/ 366048 h 457560"/>
                <a:gd name="connsiteX12" fmla="*/ 367524 w 457559"/>
                <a:gd name="connsiteY12" fmla="*/ 329886 h 457560"/>
                <a:gd name="connsiteX13" fmla="*/ 228780 w 457559"/>
                <a:gd name="connsiteY13" fmla="*/ 399996 h 457560"/>
                <a:gd name="connsiteX14" fmla="*/ 357930 w 457559"/>
                <a:gd name="connsiteY14" fmla="*/ 287820 h 457560"/>
                <a:gd name="connsiteX15" fmla="*/ 284130 w 457559"/>
                <a:gd name="connsiteY15" fmla="*/ 264942 h 457560"/>
                <a:gd name="connsiteX16" fmla="*/ 240588 w 457559"/>
                <a:gd name="connsiteY16" fmla="*/ 325458 h 457560"/>
                <a:gd name="connsiteX17" fmla="*/ 240588 w 457559"/>
                <a:gd name="connsiteY17" fmla="*/ 251658 h 457560"/>
                <a:gd name="connsiteX18" fmla="*/ 166788 w 457559"/>
                <a:gd name="connsiteY18" fmla="*/ 228780 h 457560"/>
                <a:gd name="connsiteX19" fmla="*/ 240588 w 457559"/>
                <a:gd name="connsiteY19" fmla="*/ 205902 h 457560"/>
                <a:gd name="connsiteX20" fmla="*/ 240588 w 457559"/>
                <a:gd name="connsiteY20" fmla="*/ 132102 h 457560"/>
                <a:gd name="connsiteX21" fmla="*/ 284130 w 457559"/>
                <a:gd name="connsiteY21" fmla="*/ 192618 h 457560"/>
                <a:gd name="connsiteX22" fmla="*/ 357930 w 457559"/>
                <a:gd name="connsiteY22" fmla="*/ 169740 h 457560"/>
                <a:gd name="connsiteX23" fmla="*/ 313650 w 457559"/>
                <a:gd name="connsiteY23" fmla="*/ 230256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57559" h="457560">
                  <a:moveTo>
                    <a:pt x="228780" y="0"/>
                  </a:moveTo>
                  <a:cubicBezTo>
                    <a:pt x="102428" y="0"/>
                    <a:pt x="0" y="102428"/>
                    <a:pt x="0" y="228780"/>
                  </a:cubicBezTo>
                  <a:cubicBezTo>
                    <a:pt x="0" y="355132"/>
                    <a:pt x="102428" y="457560"/>
                    <a:pt x="228780" y="457560"/>
                  </a:cubicBezTo>
                  <a:cubicBezTo>
                    <a:pt x="355133" y="457560"/>
                    <a:pt x="457560" y="355132"/>
                    <a:pt x="457560" y="228780"/>
                  </a:cubicBezTo>
                  <a:cubicBezTo>
                    <a:pt x="457560" y="102428"/>
                    <a:pt x="355133" y="0"/>
                    <a:pt x="228780" y="0"/>
                  </a:cubicBezTo>
                  <a:close/>
                  <a:moveTo>
                    <a:pt x="228780" y="399996"/>
                  </a:moveTo>
                  <a:cubicBezTo>
                    <a:pt x="133813" y="400480"/>
                    <a:pt x="56436" y="323888"/>
                    <a:pt x="55951" y="228921"/>
                  </a:cubicBezTo>
                  <a:cubicBezTo>
                    <a:pt x="55467" y="133955"/>
                    <a:pt x="132060" y="56577"/>
                    <a:pt x="227024" y="56092"/>
                  </a:cubicBezTo>
                  <a:cubicBezTo>
                    <a:pt x="282684" y="55809"/>
                    <a:pt x="335037" y="82482"/>
                    <a:pt x="367524" y="127674"/>
                  </a:cubicBezTo>
                  <a:cubicBezTo>
                    <a:pt x="342048" y="104567"/>
                    <a:pt x="308927" y="91689"/>
                    <a:pt x="274536" y="91512"/>
                  </a:cubicBezTo>
                  <a:cubicBezTo>
                    <a:pt x="198721" y="91512"/>
                    <a:pt x="137268" y="152969"/>
                    <a:pt x="137268" y="228780"/>
                  </a:cubicBezTo>
                  <a:cubicBezTo>
                    <a:pt x="137268" y="304591"/>
                    <a:pt x="198721" y="366048"/>
                    <a:pt x="274536" y="366048"/>
                  </a:cubicBezTo>
                  <a:cubicBezTo>
                    <a:pt x="308905" y="365734"/>
                    <a:pt x="341974" y="352873"/>
                    <a:pt x="367524" y="329886"/>
                  </a:cubicBezTo>
                  <a:cubicBezTo>
                    <a:pt x="335082" y="374020"/>
                    <a:pt x="283554" y="400058"/>
                    <a:pt x="228780" y="399996"/>
                  </a:cubicBezTo>
                  <a:close/>
                  <a:moveTo>
                    <a:pt x="357930" y="287820"/>
                  </a:moveTo>
                  <a:lnTo>
                    <a:pt x="284130" y="264942"/>
                  </a:lnTo>
                  <a:lnTo>
                    <a:pt x="240588" y="325458"/>
                  </a:lnTo>
                  <a:lnTo>
                    <a:pt x="240588" y="251658"/>
                  </a:lnTo>
                  <a:lnTo>
                    <a:pt x="166788" y="228780"/>
                  </a:lnTo>
                  <a:lnTo>
                    <a:pt x="240588" y="205902"/>
                  </a:lnTo>
                  <a:lnTo>
                    <a:pt x="240588" y="132102"/>
                  </a:lnTo>
                  <a:lnTo>
                    <a:pt x="284130" y="192618"/>
                  </a:lnTo>
                  <a:lnTo>
                    <a:pt x="357930" y="169740"/>
                  </a:lnTo>
                  <a:lnTo>
                    <a:pt x="313650" y="2302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72E15BD-A5D1-4B16-9733-83F486161C7B}"/>
                </a:ext>
              </a:extLst>
            </p:cNvPr>
            <p:cNvSpPr/>
            <p:nvPr/>
          </p:nvSpPr>
          <p:spPr>
            <a:xfrm>
              <a:off x="10072378" y="1812687"/>
              <a:ext cx="309403" cy="342455"/>
            </a:xfrm>
            <a:custGeom>
              <a:avLst/>
              <a:gdLst>
                <a:gd name="connsiteX0" fmla="*/ 216415 w 309403"/>
                <a:gd name="connsiteY0" fmla="*/ 308496 h 342455"/>
                <a:gd name="connsiteX1" fmla="*/ 79148 w 309403"/>
                <a:gd name="connsiteY1" fmla="*/ 171228 h 342455"/>
                <a:gd name="connsiteX2" fmla="*/ 216415 w 309403"/>
                <a:gd name="connsiteY2" fmla="*/ 33960 h 342455"/>
                <a:gd name="connsiteX3" fmla="*/ 309404 w 309403"/>
                <a:gd name="connsiteY3" fmla="*/ 70122 h 342455"/>
                <a:gd name="connsiteX4" fmla="*/ 70122 w 309403"/>
                <a:gd name="connsiteY4" fmla="*/ 33052 h 342455"/>
                <a:gd name="connsiteX5" fmla="*/ 33052 w 309403"/>
                <a:gd name="connsiteY5" fmla="*/ 272334 h 342455"/>
                <a:gd name="connsiteX6" fmla="*/ 272334 w 309403"/>
                <a:gd name="connsiteY6" fmla="*/ 309403 h 342455"/>
                <a:gd name="connsiteX7" fmla="*/ 309404 w 309403"/>
                <a:gd name="connsiteY7" fmla="*/ 272334 h 342455"/>
                <a:gd name="connsiteX8" fmla="*/ 216415 w 309403"/>
                <a:gd name="connsiteY8" fmla="*/ 308496 h 34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403" h="342455">
                  <a:moveTo>
                    <a:pt x="216415" y="308496"/>
                  </a:moveTo>
                  <a:cubicBezTo>
                    <a:pt x="140608" y="308496"/>
                    <a:pt x="79148" y="247039"/>
                    <a:pt x="79148" y="171228"/>
                  </a:cubicBezTo>
                  <a:cubicBezTo>
                    <a:pt x="79148" y="95417"/>
                    <a:pt x="140608" y="33960"/>
                    <a:pt x="216415" y="33960"/>
                  </a:cubicBezTo>
                  <a:cubicBezTo>
                    <a:pt x="250806" y="34137"/>
                    <a:pt x="283928" y="47015"/>
                    <a:pt x="309404" y="70122"/>
                  </a:cubicBezTo>
                  <a:cubicBezTo>
                    <a:pt x="253566" y="-6190"/>
                    <a:pt x="146431" y="-22787"/>
                    <a:pt x="70122" y="33052"/>
                  </a:cubicBezTo>
                  <a:cubicBezTo>
                    <a:pt x="-6190" y="88891"/>
                    <a:pt x="-22787" y="196022"/>
                    <a:pt x="33052" y="272334"/>
                  </a:cubicBezTo>
                  <a:cubicBezTo>
                    <a:pt x="88891" y="348646"/>
                    <a:pt x="196025" y="365243"/>
                    <a:pt x="272334" y="309403"/>
                  </a:cubicBezTo>
                  <a:cubicBezTo>
                    <a:pt x="286518" y="299023"/>
                    <a:pt x="299020" y="286520"/>
                    <a:pt x="309404" y="272334"/>
                  </a:cubicBezTo>
                  <a:cubicBezTo>
                    <a:pt x="283854" y="295321"/>
                    <a:pt x="250784" y="308181"/>
                    <a:pt x="216415" y="308496"/>
                  </a:cubicBezTo>
                  <a:close/>
                </a:path>
              </a:pathLst>
            </a:custGeom>
            <a:solidFill>
              <a:srgbClr val="E7001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4BA8B7B-A9A3-49A2-A4DE-E294663FE1EF}"/>
                </a:ext>
              </a:extLst>
            </p:cNvPr>
            <p:cNvSpPr/>
            <p:nvPr/>
          </p:nvSpPr>
          <p:spPr>
            <a:xfrm>
              <a:off x="10185474" y="1885760"/>
              <a:ext cx="186713" cy="196308"/>
            </a:xfrm>
            <a:custGeom>
              <a:avLst/>
              <a:gdLst>
                <a:gd name="connsiteX0" fmla="*/ 115128 w 186713"/>
                <a:gd name="connsiteY0" fmla="*/ 60516 h 196308"/>
                <a:gd name="connsiteX1" fmla="*/ 71586 w 186713"/>
                <a:gd name="connsiteY1" fmla="*/ 0 h 196308"/>
                <a:gd name="connsiteX2" fmla="*/ 71586 w 186713"/>
                <a:gd name="connsiteY2" fmla="*/ 75276 h 196308"/>
                <a:gd name="connsiteX3" fmla="*/ 0 w 186713"/>
                <a:gd name="connsiteY3" fmla="*/ 98154 h 196308"/>
                <a:gd name="connsiteX4" fmla="*/ 71586 w 186713"/>
                <a:gd name="connsiteY4" fmla="*/ 121032 h 196308"/>
                <a:gd name="connsiteX5" fmla="*/ 71586 w 186713"/>
                <a:gd name="connsiteY5" fmla="*/ 196308 h 196308"/>
                <a:gd name="connsiteX6" fmla="*/ 115128 w 186713"/>
                <a:gd name="connsiteY6" fmla="*/ 135792 h 196308"/>
                <a:gd name="connsiteX7" fmla="*/ 186714 w 186713"/>
                <a:gd name="connsiteY7" fmla="*/ 158670 h 196308"/>
                <a:gd name="connsiteX8" fmla="*/ 142434 w 186713"/>
                <a:gd name="connsiteY8" fmla="*/ 98154 h 196308"/>
                <a:gd name="connsiteX9" fmla="*/ 186714 w 186713"/>
                <a:gd name="connsiteY9" fmla="*/ 37638 h 196308"/>
                <a:gd name="connsiteX10" fmla="*/ 115128 w 186713"/>
                <a:gd name="connsiteY10" fmla="*/ 60516 h 196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6713" h="196308">
                  <a:moveTo>
                    <a:pt x="115128" y="60516"/>
                  </a:moveTo>
                  <a:lnTo>
                    <a:pt x="71586" y="0"/>
                  </a:lnTo>
                  <a:lnTo>
                    <a:pt x="71586" y="75276"/>
                  </a:lnTo>
                  <a:lnTo>
                    <a:pt x="0" y="98154"/>
                  </a:lnTo>
                  <a:lnTo>
                    <a:pt x="71586" y="121032"/>
                  </a:lnTo>
                  <a:lnTo>
                    <a:pt x="71586" y="196308"/>
                  </a:lnTo>
                  <a:lnTo>
                    <a:pt x="115128" y="135792"/>
                  </a:lnTo>
                  <a:lnTo>
                    <a:pt x="186714" y="158670"/>
                  </a:lnTo>
                  <a:lnTo>
                    <a:pt x="142434" y="98154"/>
                  </a:lnTo>
                  <a:lnTo>
                    <a:pt x="186714" y="37638"/>
                  </a:lnTo>
                  <a:lnTo>
                    <a:pt x="115128" y="60516"/>
                  </a:lnTo>
                  <a:close/>
                </a:path>
              </a:pathLst>
            </a:custGeom>
            <a:solidFill>
              <a:srgbClr val="E7001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95DA8BAB-F65A-442D-90AB-3ECC7AAB65F3}"/>
              </a:ext>
            </a:extLst>
          </p:cNvPr>
          <p:cNvGrpSpPr/>
          <p:nvPr/>
        </p:nvGrpSpPr>
        <p:grpSpPr>
          <a:xfrm>
            <a:off x="9458544" y="3259760"/>
            <a:ext cx="1568988" cy="915119"/>
            <a:chOff x="9458544" y="3259760"/>
            <a:chExt cx="1568988" cy="915119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394F885-71CE-405B-99C5-DDE56487DCF3}"/>
                </a:ext>
              </a:extLst>
            </p:cNvPr>
            <p:cNvSpPr/>
            <p:nvPr/>
          </p:nvSpPr>
          <p:spPr>
            <a:xfrm>
              <a:off x="9458544" y="3259760"/>
              <a:ext cx="1568988" cy="915119"/>
            </a:xfrm>
            <a:custGeom>
              <a:avLst/>
              <a:gdLst>
                <a:gd name="connsiteX0" fmla="*/ 784494 w 1568988"/>
                <a:gd name="connsiteY0" fmla="*/ 0 h 915119"/>
                <a:gd name="connsiteX1" fmla="*/ 784494 w 1568988"/>
                <a:gd name="connsiteY1" fmla="*/ 0 h 915119"/>
                <a:gd name="connsiteX2" fmla="*/ 784494 w 1568988"/>
                <a:gd name="connsiteY2" fmla="*/ 363096 h 915119"/>
                <a:gd name="connsiteX3" fmla="*/ 784494 w 1568988"/>
                <a:gd name="connsiteY3" fmla="*/ 363096 h 915119"/>
                <a:gd name="connsiteX4" fmla="*/ 784494 w 1568988"/>
                <a:gd name="connsiteY4" fmla="*/ 391878 h 915119"/>
                <a:gd name="connsiteX5" fmla="*/ 0 w 1568988"/>
                <a:gd name="connsiteY5" fmla="*/ 391878 h 915119"/>
                <a:gd name="connsiteX6" fmla="*/ 0 w 1568988"/>
                <a:gd name="connsiteY6" fmla="*/ 915120 h 915119"/>
                <a:gd name="connsiteX7" fmla="*/ 1568988 w 1568988"/>
                <a:gd name="connsiteY7" fmla="*/ 915120 h 915119"/>
                <a:gd name="connsiteX8" fmla="*/ 1568988 w 1568988"/>
                <a:gd name="connsiteY8" fmla="*/ 0 h 915119"/>
                <a:gd name="connsiteX9" fmla="*/ 1277478 w 1568988"/>
                <a:gd name="connsiteY9" fmla="*/ 231732 h 915119"/>
                <a:gd name="connsiteX10" fmla="*/ 1322496 w 1568988"/>
                <a:gd name="connsiteY10" fmla="*/ 262728 h 915119"/>
                <a:gd name="connsiteX11" fmla="*/ 1367514 w 1568988"/>
                <a:gd name="connsiteY11" fmla="*/ 231732 h 915119"/>
                <a:gd name="connsiteX12" fmla="*/ 1350540 w 1568988"/>
                <a:gd name="connsiteY12" fmla="*/ 281916 h 915119"/>
                <a:gd name="connsiteX13" fmla="*/ 1395558 w 1568988"/>
                <a:gd name="connsiteY13" fmla="*/ 312912 h 915119"/>
                <a:gd name="connsiteX14" fmla="*/ 1339470 w 1568988"/>
                <a:gd name="connsiteY14" fmla="*/ 312912 h 915119"/>
                <a:gd name="connsiteX15" fmla="*/ 1322496 w 1568988"/>
                <a:gd name="connsiteY15" fmla="*/ 363096 h 915119"/>
                <a:gd name="connsiteX16" fmla="*/ 1305522 w 1568988"/>
                <a:gd name="connsiteY16" fmla="*/ 312912 h 915119"/>
                <a:gd name="connsiteX17" fmla="*/ 1249434 w 1568988"/>
                <a:gd name="connsiteY17" fmla="*/ 312912 h 915119"/>
                <a:gd name="connsiteX18" fmla="*/ 1294452 w 1568988"/>
                <a:gd name="connsiteY18" fmla="*/ 281916 h 915119"/>
                <a:gd name="connsiteX19" fmla="*/ 1138734 w 1568988"/>
                <a:gd name="connsiteY19" fmla="*/ 278964 h 915119"/>
                <a:gd name="connsiteX20" fmla="*/ 1180800 w 1568988"/>
                <a:gd name="connsiteY20" fmla="*/ 309960 h 915119"/>
                <a:gd name="connsiteX21" fmla="*/ 1225818 w 1568988"/>
                <a:gd name="connsiteY21" fmla="*/ 278964 h 915119"/>
                <a:gd name="connsiteX22" fmla="*/ 1208844 w 1568988"/>
                <a:gd name="connsiteY22" fmla="*/ 329148 h 915119"/>
                <a:gd name="connsiteX23" fmla="*/ 1253862 w 1568988"/>
                <a:gd name="connsiteY23" fmla="*/ 360144 h 915119"/>
                <a:gd name="connsiteX24" fmla="*/ 1198512 w 1568988"/>
                <a:gd name="connsiteY24" fmla="*/ 360144 h 915119"/>
                <a:gd name="connsiteX25" fmla="*/ 1180800 w 1568988"/>
                <a:gd name="connsiteY25" fmla="*/ 410328 h 915119"/>
                <a:gd name="connsiteX26" fmla="*/ 1163826 w 1568988"/>
                <a:gd name="connsiteY26" fmla="*/ 360144 h 915119"/>
                <a:gd name="connsiteX27" fmla="*/ 1107738 w 1568988"/>
                <a:gd name="connsiteY27" fmla="*/ 360144 h 915119"/>
                <a:gd name="connsiteX28" fmla="*/ 1153494 w 1568988"/>
                <a:gd name="connsiteY28" fmla="*/ 329148 h 915119"/>
                <a:gd name="connsiteX29" fmla="*/ 903312 w 1568988"/>
                <a:gd name="connsiteY29" fmla="*/ 823608 h 915119"/>
                <a:gd name="connsiteX30" fmla="*/ 858294 w 1568988"/>
                <a:gd name="connsiteY30" fmla="*/ 792612 h 915119"/>
                <a:gd name="connsiteX31" fmla="*/ 812538 w 1568988"/>
                <a:gd name="connsiteY31" fmla="*/ 823608 h 915119"/>
                <a:gd name="connsiteX32" fmla="*/ 830250 w 1568988"/>
                <a:gd name="connsiteY32" fmla="*/ 773424 h 915119"/>
                <a:gd name="connsiteX33" fmla="*/ 785232 w 1568988"/>
                <a:gd name="connsiteY33" fmla="*/ 742428 h 915119"/>
                <a:gd name="connsiteX34" fmla="*/ 840582 w 1568988"/>
                <a:gd name="connsiteY34" fmla="*/ 742428 h 915119"/>
                <a:gd name="connsiteX35" fmla="*/ 858294 w 1568988"/>
                <a:gd name="connsiteY35" fmla="*/ 692244 h 915119"/>
                <a:gd name="connsiteX36" fmla="*/ 875268 w 1568988"/>
                <a:gd name="connsiteY36" fmla="*/ 742428 h 915119"/>
                <a:gd name="connsiteX37" fmla="*/ 931356 w 1568988"/>
                <a:gd name="connsiteY37" fmla="*/ 742428 h 915119"/>
                <a:gd name="connsiteX38" fmla="*/ 885600 w 1568988"/>
                <a:gd name="connsiteY38" fmla="*/ 773424 h 915119"/>
                <a:gd name="connsiteX39" fmla="*/ 1036152 w 1568988"/>
                <a:gd name="connsiteY39" fmla="*/ 749808 h 915119"/>
                <a:gd name="connsiteX40" fmla="*/ 1019178 w 1568988"/>
                <a:gd name="connsiteY40" fmla="*/ 799254 h 915119"/>
                <a:gd name="connsiteX41" fmla="*/ 1002204 w 1568988"/>
                <a:gd name="connsiteY41" fmla="*/ 749808 h 915119"/>
                <a:gd name="connsiteX42" fmla="*/ 946116 w 1568988"/>
                <a:gd name="connsiteY42" fmla="*/ 749808 h 915119"/>
                <a:gd name="connsiteX43" fmla="*/ 991134 w 1568988"/>
                <a:gd name="connsiteY43" fmla="*/ 718812 h 915119"/>
                <a:gd name="connsiteX44" fmla="*/ 974160 w 1568988"/>
                <a:gd name="connsiteY44" fmla="*/ 664200 h 915119"/>
                <a:gd name="connsiteX45" fmla="*/ 1019178 w 1568988"/>
                <a:gd name="connsiteY45" fmla="*/ 695196 h 915119"/>
                <a:gd name="connsiteX46" fmla="*/ 1064196 w 1568988"/>
                <a:gd name="connsiteY46" fmla="*/ 664200 h 915119"/>
                <a:gd name="connsiteX47" fmla="*/ 1047222 w 1568988"/>
                <a:gd name="connsiteY47" fmla="*/ 714384 h 915119"/>
                <a:gd name="connsiteX48" fmla="*/ 1092240 w 1568988"/>
                <a:gd name="connsiteY48" fmla="*/ 745380 h 915119"/>
                <a:gd name="connsiteX49" fmla="*/ 1033200 w 1568988"/>
                <a:gd name="connsiteY49" fmla="*/ 590400 h 915119"/>
                <a:gd name="connsiteX50" fmla="*/ 1016226 w 1568988"/>
                <a:gd name="connsiteY50" fmla="*/ 639846 h 915119"/>
                <a:gd name="connsiteX51" fmla="*/ 1002204 w 1568988"/>
                <a:gd name="connsiteY51" fmla="*/ 590400 h 915119"/>
                <a:gd name="connsiteX52" fmla="*/ 946116 w 1568988"/>
                <a:gd name="connsiteY52" fmla="*/ 590400 h 915119"/>
                <a:gd name="connsiteX53" fmla="*/ 991134 w 1568988"/>
                <a:gd name="connsiteY53" fmla="*/ 559404 h 915119"/>
                <a:gd name="connsiteX54" fmla="*/ 974160 w 1568988"/>
                <a:gd name="connsiteY54" fmla="*/ 509220 h 915119"/>
                <a:gd name="connsiteX55" fmla="*/ 1019178 w 1568988"/>
                <a:gd name="connsiteY55" fmla="*/ 540216 h 915119"/>
                <a:gd name="connsiteX56" fmla="*/ 1064196 w 1568988"/>
                <a:gd name="connsiteY56" fmla="*/ 509220 h 915119"/>
                <a:gd name="connsiteX57" fmla="*/ 1047222 w 1568988"/>
                <a:gd name="connsiteY57" fmla="*/ 559404 h 915119"/>
                <a:gd name="connsiteX58" fmla="*/ 1092240 w 1568988"/>
                <a:gd name="connsiteY58" fmla="*/ 590400 h 915119"/>
                <a:gd name="connsiteX59" fmla="*/ 1198512 w 1568988"/>
                <a:gd name="connsiteY59" fmla="*/ 709218 h 915119"/>
                <a:gd name="connsiteX60" fmla="*/ 1180800 w 1568988"/>
                <a:gd name="connsiteY60" fmla="*/ 759402 h 915119"/>
                <a:gd name="connsiteX61" fmla="*/ 1163826 w 1568988"/>
                <a:gd name="connsiteY61" fmla="*/ 709218 h 915119"/>
                <a:gd name="connsiteX62" fmla="*/ 1107738 w 1568988"/>
                <a:gd name="connsiteY62" fmla="*/ 709218 h 915119"/>
                <a:gd name="connsiteX63" fmla="*/ 1153494 w 1568988"/>
                <a:gd name="connsiteY63" fmla="*/ 678222 h 915119"/>
                <a:gd name="connsiteX64" fmla="*/ 1135782 w 1568988"/>
                <a:gd name="connsiteY64" fmla="*/ 628776 h 915119"/>
                <a:gd name="connsiteX65" fmla="*/ 1180800 w 1568988"/>
                <a:gd name="connsiteY65" fmla="*/ 659772 h 915119"/>
                <a:gd name="connsiteX66" fmla="*/ 1225818 w 1568988"/>
                <a:gd name="connsiteY66" fmla="*/ 628776 h 915119"/>
                <a:gd name="connsiteX67" fmla="*/ 1208844 w 1568988"/>
                <a:gd name="connsiteY67" fmla="*/ 678222 h 915119"/>
                <a:gd name="connsiteX68" fmla="*/ 1253862 w 1568988"/>
                <a:gd name="connsiteY68" fmla="*/ 709218 h 915119"/>
                <a:gd name="connsiteX69" fmla="*/ 1363086 w 1568988"/>
                <a:gd name="connsiteY69" fmla="*/ 627300 h 915119"/>
                <a:gd name="connsiteX70" fmla="*/ 1318068 w 1568988"/>
                <a:gd name="connsiteY70" fmla="*/ 596304 h 915119"/>
                <a:gd name="connsiteX71" fmla="*/ 1272312 w 1568988"/>
                <a:gd name="connsiteY71" fmla="*/ 627300 h 915119"/>
                <a:gd name="connsiteX72" fmla="*/ 1290024 w 1568988"/>
                <a:gd name="connsiteY72" fmla="*/ 577116 h 915119"/>
                <a:gd name="connsiteX73" fmla="*/ 1245006 w 1568988"/>
                <a:gd name="connsiteY73" fmla="*/ 546120 h 915119"/>
                <a:gd name="connsiteX74" fmla="*/ 1300356 w 1568988"/>
                <a:gd name="connsiteY74" fmla="*/ 546120 h 915119"/>
                <a:gd name="connsiteX75" fmla="*/ 1318068 w 1568988"/>
                <a:gd name="connsiteY75" fmla="*/ 495936 h 915119"/>
                <a:gd name="connsiteX76" fmla="*/ 1335042 w 1568988"/>
                <a:gd name="connsiteY76" fmla="*/ 546120 h 915119"/>
                <a:gd name="connsiteX77" fmla="*/ 1391130 w 1568988"/>
                <a:gd name="connsiteY77" fmla="*/ 546120 h 915119"/>
                <a:gd name="connsiteX78" fmla="*/ 1345374 w 1568988"/>
                <a:gd name="connsiteY78" fmla="*/ 577116 h 915119"/>
                <a:gd name="connsiteX79" fmla="*/ 1503306 w 1568988"/>
                <a:gd name="connsiteY79" fmla="*/ 536526 h 915119"/>
                <a:gd name="connsiteX80" fmla="*/ 1457550 w 1568988"/>
                <a:gd name="connsiteY80" fmla="*/ 505530 h 915119"/>
                <a:gd name="connsiteX81" fmla="*/ 1412532 w 1568988"/>
                <a:gd name="connsiteY81" fmla="*/ 536526 h 915119"/>
                <a:gd name="connsiteX82" fmla="*/ 1430244 w 1568988"/>
                <a:gd name="connsiteY82" fmla="*/ 487080 h 915119"/>
                <a:gd name="connsiteX83" fmla="*/ 1385226 w 1568988"/>
                <a:gd name="connsiteY83" fmla="*/ 456084 h 915119"/>
                <a:gd name="connsiteX84" fmla="*/ 1440576 w 1568988"/>
                <a:gd name="connsiteY84" fmla="*/ 456084 h 915119"/>
                <a:gd name="connsiteX85" fmla="*/ 1457550 w 1568988"/>
                <a:gd name="connsiteY85" fmla="*/ 405900 h 915119"/>
                <a:gd name="connsiteX86" fmla="*/ 1475262 w 1568988"/>
                <a:gd name="connsiteY86" fmla="*/ 456084 h 915119"/>
                <a:gd name="connsiteX87" fmla="*/ 1530612 w 1568988"/>
                <a:gd name="connsiteY87" fmla="*/ 456084 h 915119"/>
                <a:gd name="connsiteX88" fmla="*/ 1485594 w 1568988"/>
                <a:gd name="connsiteY88" fmla="*/ 487080 h 915119"/>
                <a:gd name="connsiteX89" fmla="*/ 1485594 w 1568988"/>
                <a:gd name="connsiteY89" fmla="*/ 178596 h 915119"/>
                <a:gd name="connsiteX90" fmla="*/ 1503306 w 1568988"/>
                <a:gd name="connsiteY90" fmla="*/ 228042 h 915119"/>
                <a:gd name="connsiteX91" fmla="*/ 1457550 w 1568988"/>
                <a:gd name="connsiteY91" fmla="*/ 197046 h 915119"/>
                <a:gd name="connsiteX92" fmla="*/ 1412532 w 1568988"/>
                <a:gd name="connsiteY92" fmla="*/ 228042 h 915119"/>
                <a:gd name="connsiteX93" fmla="*/ 1430244 w 1568988"/>
                <a:gd name="connsiteY93" fmla="*/ 178596 h 915119"/>
                <a:gd name="connsiteX94" fmla="*/ 1388178 w 1568988"/>
                <a:gd name="connsiteY94" fmla="*/ 147600 h 915119"/>
                <a:gd name="connsiteX95" fmla="*/ 1443528 w 1568988"/>
                <a:gd name="connsiteY95" fmla="*/ 147600 h 915119"/>
                <a:gd name="connsiteX96" fmla="*/ 1460502 w 1568988"/>
                <a:gd name="connsiteY96" fmla="*/ 97416 h 915119"/>
                <a:gd name="connsiteX97" fmla="*/ 1476000 w 1568988"/>
                <a:gd name="connsiteY97" fmla="*/ 147600 h 915119"/>
                <a:gd name="connsiteX98" fmla="*/ 1531350 w 1568988"/>
                <a:gd name="connsiteY98" fmla="*/ 14760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568988" h="915119">
                  <a:moveTo>
                    <a:pt x="784494" y="0"/>
                  </a:moveTo>
                  <a:lnTo>
                    <a:pt x="784494" y="0"/>
                  </a:lnTo>
                  <a:lnTo>
                    <a:pt x="784494" y="363096"/>
                  </a:lnTo>
                  <a:lnTo>
                    <a:pt x="784494" y="363096"/>
                  </a:lnTo>
                  <a:lnTo>
                    <a:pt x="784494" y="391878"/>
                  </a:lnTo>
                  <a:lnTo>
                    <a:pt x="0" y="391878"/>
                  </a:ln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1277478" y="231732"/>
                  </a:moveTo>
                  <a:lnTo>
                    <a:pt x="1322496" y="262728"/>
                  </a:lnTo>
                  <a:lnTo>
                    <a:pt x="1367514" y="231732"/>
                  </a:lnTo>
                  <a:lnTo>
                    <a:pt x="1350540" y="281916"/>
                  </a:lnTo>
                  <a:lnTo>
                    <a:pt x="1395558" y="312912"/>
                  </a:lnTo>
                  <a:lnTo>
                    <a:pt x="1339470" y="312912"/>
                  </a:lnTo>
                  <a:lnTo>
                    <a:pt x="1322496" y="363096"/>
                  </a:lnTo>
                  <a:lnTo>
                    <a:pt x="1305522" y="312912"/>
                  </a:lnTo>
                  <a:lnTo>
                    <a:pt x="1249434" y="312912"/>
                  </a:lnTo>
                  <a:lnTo>
                    <a:pt x="1294452" y="281916"/>
                  </a:lnTo>
                  <a:close/>
                  <a:moveTo>
                    <a:pt x="1138734" y="278964"/>
                  </a:moveTo>
                  <a:lnTo>
                    <a:pt x="1180800" y="309960"/>
                  </a:lnTo>
                  <a:lnTo>
                    <a:pt x="1225818" y="278964"/>
                  </a:lnTo>
                  <a:lnTo>
                    <a:pt x="1208844" y="329148"/>
                  </a:lnTo>
                  <a:lnTo>
                    <a:pt x="1253862" y="360144"/>
                  </a:lnTo>
                  <a:lnTo>
                    <a:pt x="1198512" y="360144"/>
                  </a:lnTo>
                  <a:lnTo>
                    <a:pt x="1180800" y="410328"/>
                  </a:lnTo>
                  <a:lnTo>
                    <a:pt x="1163826" y="360144"/>
                  </a:lnTo>
                  <a:lnTo>
                    <a:pt x="1107738" y="360144"/>
                  </a:lnTo>
                  <a:lnTo>
                    <a:pt x="1153494" y="329148"/>
                  </a:lnTo>
                  <a:close/>
                  <a:moveTo>
                    <a:pt x="903312" y="823608"/>
                  </a:moveTo>
                  <a:lnTo>
                    <a:pt x="858294" y="792612"/>
                  </a:lnTo>
                  <a:lnTo>
                    <a:pt x="812538" y="823608"/>
                  </a:lnTo>
                  <a:lnTo>
                    <a:pt x="830250" y="773424"/>
                  </a:lnTo>
                  <a:lnTo>
                    <a:pt x="785232" y="742428"/>
                  </a:lnTo>
                  <a:lnTo>
                    <a:pt x="840582" y="742428"/>
                  </a:lnTo>
                  <a:lnTo>
                    <a:pt x="858294" y="692244"/>
                  </a:lnTo>
                  <a:lnTo>
                    <a:pt x="875268" y="742428"/>
                  </a:lnTo>
                  <a:lnTo>
                    <a:pt x="931356" y="742428"/>
                  </a:lnTo>
                  <a:lnTo>
                    <a:pt x="885600" y="773424"/>
                  </a:lnTo>
                  <a:close/>
                  <a:moveTo>
                    <a:pt x="1036152" y="749808"/>
                  </a:moveTo>
                  <a:lnTo>
                    <a:pt x="1019178" y="799254"/>
                  </a:lnTo>
                  <a:lnTo>
                    <a:pt x="1002204" y="749808"/>
                  </a:lnTo>
                  <a:lnTo>
                    <a:pt x="946116" y="749808"/>
                  </a:lnTo>
                  <a:lnTo>
                    <a:pt x="991134" y="718812"/>
                  </a:lnTo>
                  <a:lnTo>
                    <a:pt x="974160" y="664200"/>
                  </a:lnTo>
                  <a:lnTo>
                    <a:pt x="1019178" y="695196"/>
                  </a:lnTo>
                  <a:lnTo>
                    <a:pt x="1064196" y="664200"/>
                  </a:lnTo>
                  <a:lnTo>
                    <a:pt x="1047222" y="714384"/>
                  </a:lnTo>
                  <a:lnTo>
                    <a:pt x="1092240" y="745380"/>
                  </a:lnTo>
                  <a:close/>
                  <a:moveTo>
                    <a:pt x="1033200" y="590400"/>
                  </a:moveTo>
                  <a:lnTo>
                    <a:pt x="1016226" y="639846"/>
                  </a:lnTo>
                  <a:lnTo>
                    <a:pt x="1002204" y="590400"/>
                  </a:lnTo>
                  <a:lnTo>
                    <a:pt x="946116" y="590400"/>
                  </a:lnTo>
                  <a:lnTo>
                    <a:pt x="991134" y="559404"/>
                  </a:lnTo>
                  <a:lnTo>
                    <a:pt x="974160" y="509220"/>
                  </a:lnTo>
                  <a:lnTo>
                    <a:pt x="1019178" y="540216"/>
                  </a:lnTo>
                  <a:lnTo>
                    <a:pt x="1064196" y="509220"/>
                  </a:lnTo>
                  <a:lnTo>
                    <a:pt x="1047222" y="559404"/>
                  </a:lnTo>
                  <a:lnTo>
                    <a:pt x="1092240" y="590400"/>
                  </a:lnTo>
                  <a:close/>
                  <a:moveTo>
                    <a:pt x="1198512" y="709218"/>
                  </a:moveTo>
                  <a:lnTo>
                    <a:pt x="1180800" y="759402"/>
                  </a:lnTo>
                  <a:lnTo>
                    <a:pt x="1163826" y="709218"/>
                  </a:lnTo>
                  <a:lnTo>
                    <a:pt x="1107738" y="709218"/>
                  </a:lnTo>
                  <a:lnTo>
                    <a:pt x="1153494" y="678222"/>
                  </a:lnTo>
                  <a:lnTo>
                    <a:pt x="1135782" y="628776"/>
                  </a:lnTo>
                  <a:lnTo>
                    <a:pt x="1180800" y="659772"/>
                  </a:lnTo>
                  <a:lnTo>
                    <a:pt x="1225818" y="628776"/>
                  </a:lnTo>
                  <a:lnTo>
                    <a:pt x="1208844" y="678222"/>
                  </a:lnTo>
                  <a:lnTo>
                    <a:pt x="1253862" y="709218"/>
                  </a:lnTo>
                  <a:close/>
                  <a:moveTo>
                    <a:pt x="1363086" y="627300"/>
                  </a:moveTo>
                  <a:lnTo>
                    <a:pt x="1318068" y="596304"/>
                  </a:lnTo>
                  <a:lnTo>
                    <a:pt x="1272312" y="627300"/>
                  </a:lnTo>
                  <a:lnTo>
                    <a:pt x="1290024" y="577116"/>
                  </a:lnTo>
                  <a:lnTo>
                    <a:pt x="1245006" y="546120"/>
                  </a:lnTo>
                  <a:lnTo>
                    <a:pt x="1300356" y="546120"/>
                  </a:lnTo>
                  <a:lnTo>
                    <a:pt x="1318068" y="495936"/>
                  </a:lnTo>
                  <a:lnTo>
                    <a:pt x="1335042" y="546120"/>
                  </a:lnTo>
                  <a:lnTo>
                    <a:pt x="1391130" y="546120"/>
                  </a:lnTo>
                  <a:lnTo>
                    <a:pt x="1345374" y="577116"/>
                  </a:lnTo>
                  <a:close/>
                  <a:moveTo>
                    <a:pt x="1503306" y="536526"/>
                  </a:moveTo>
                  <a:lnTo>
                    <a:pt x="1457550" y="505530"/>
                  </a:lnTo>
                  <a:lnTo>
                    <a:pt x="1412532" y="536526"/>
                  </a:lnTo>
                  <a:lnTo>
                    <a:pt x="1430244" y="487080"/>
                  </a:lnTo>
                  <a:lnTo>
                    <a:pt x="1385226" y="456084"/>
                  </a:lnTo>
                  <a:lnTo>
                    <a:pt x="1440576" y="456084"/>
                  </a:lnTo>
                  <a:lnTo>
                    <a:pt x="1457550" y="405900"/>
                  </a:lnTo>
                  <a:lnTo>
                    <a:pt x="1475262" y="456084"/>
                  </a:lnTo>
                  <a:lnTo>
                    <a:pt x="1530612" y="456084"/>
                  </a:lnTo>
                  <a:lnTo>
                    <a:pt x="1485594" y="487080"/>
                  </a:lnTo>
                  <a:close/>
                  <a:moveTo>
                    <a:pt x="1485594" y="178596"/>
                  </a:moveTo>
                  <a:lnTo>
                    <a:pt x="1503306" y="228042"/>
                  </a:lnTo>
                  <a:lnTo>
                    <a:pt x="1457550" y="197046"/>
                  </a:lnTo>
                  <a:lnTo>
                    <a:pt x="1412532" y="228042"/>
                  </a:lnTo>
                  <a:lnTo>
                    <a:pt x="1430244" y="178596"/>
                  </a:lnTo>
                  <a:lnTo>
                    <a:pt x="1388178" y="147600"/>
                  </a:lnTo>
                  <a:lnTo>
                    <a:pt x="1443528" y="147600"/>
                  </a:lnTo>
                  <a:lnTo>
                    <a:pt x="1460502" y="97416"/>
                  </a:lnTo>
                  <a:lnTo>
                    <a:pt x="1476000" y="147600"/>
                  </a:lnTo>
                  <a:lnTo>
                    <a:pt x="1531350" y="147600"/>
                  </a:lnTo>
                  <a:close/>
                </a:path>
              </a:pathLst>
            </a:custGeom>
            <a:solidFill>
              <a:srgbClr val="5B97B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8DF6D9D-F8E3-4741-8B2E-76EC13D09D86}"/>
                </a:ext>
              </a:extLst>
            </p:cNvPr>
            <p:cNvSpPr/>
            <p:nvPr/>
          </p:nvSpPr>
          <p:spPr>
            <a:xfrm>
              <a:off x="10846721" y="3354961"/>
              <a:ext cx="145386" cy="130625"/>
            </a:xfrm>
            <a:custGeom>
              <a:avLst/>
              <a:gdLst>
                <a:gd name="connsiteX0" fmla="*/ 72324 w 145386"/>
                <a:gd name="connsiteY0" fmla="*/ 0 h 130625"/>
                <a:gd name="connsiteX1" fmla="*/ 55350 w 145386"/>
                <a:gd name="connsiteY1" fmla="*/ 50184 h 130625"/>
                <a:gd name="connsiteX2" fmla="*/ 0 w 145386"/>
                <a:gd name="connsiteY2" fmla="*/ 50184 h 130625"/>
                <a:gd name="connsiteX3" fmla="*/ 45018 w 145386"/>
                <a:gd name="connsiteY3" fmla="*/ 81180 h 130625"/>
                <a:gd name="connsiteX4" fmla="*/ 27306 w 145386"/>
                <a:gd name="connsiteY4" fmla="*/ 130626 h 130625"/>
                <a:gd name="connsiteX5" fmla="*/ 72324 w 145386"/>
                <a:gd name="connsiteY5" fmla="*/ 99630 h 130625"/>
                <a:gd name="connsiteX6" fmla="*/ 118080 w 145386"/>
                <a:gd name="connsiteY6" fmla="*/ 130626 h 130625"/>
                <a:gd name="connsiteX7" fmla="*/ 100368 w 145386"/>
                <a:gd name="connsiteY7" fmla="*/ 81180 h 130625"/>
                <a:gd name="connsiteX8" fmla="*/ 145386 w 145386"/>
                <a:gd name="connsiteY8" fmla="*/ 50184 h 130625"/>
                <a:gd name="connsiteX9" fmla="*/ 90036 w 145386"/>
                <a:gd name="connsiteY9" fmla="*/ 50184 h 130625"/>
                <a:gd name="connsiteX10" fmla="*/ 72324 w 145386"/>
                <a:gd name="connsiteY10" fmla="*/ 0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386" h="130625">
                  <a:moveTo>
                    <a:pt x="72324" y="0"/>
                  </a:moveTo>
                  <a:lnTo>
                    <a:pt x="55350" y="50184"/>
                  </a:lnTo>
                  <a:lnTo>
                    <a:pt x="0" y="50184"/>
                  </a:lnTo>
                  <a:lnTo>
                    <a:pt x="45018" y="81180"/>
                  </a:lnTo>
                  <a:lnTo>
                    <a:pt x="27306" y="130626"/>
                  </a:lnTo>
                  <a:lnTo>
                    <a:pt x="72324" y="99630"/>
                  </a:lnTo>
                  <a:lnTo>
                    <a:pt x="118080" y="130626"/>
                  </a:lnTo>
                  <a:lnTo>
                    <a:pt x="100368" y="81180"/>
                  </a:lnTo>
                  <a:lnTo>
                    <a:pt x="145386" y="50184"/>
                  </a:lnTo>
                  <a:lnTo>
                    <a:pt x="90036" y="50184"/>
                  </a:lnTo>
                  <a:lnTo>
                    <a:pt x="72324" y="0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E836AD0-4276-4B63-9F4A-3B86344AA180}"/>
                </a:ext>
              </a:extLst>
            </p:cNvPr>
            <p:cNvSpPr/>
            <p:nvPr/>
          </p:nvSpPr>
          <p:spPr>
            <a:xfrm>
              <a:off x="10706501" y="3753482"/>
              <a:ext cx="146123" cy="131364"/>
            </a:xfrm>
            <a:custGeom>
              <a:avLst/>
              <a:gdLst>
                <a:gd name="connsiteX0" fmla="*/ 90036 w 146123"/>
                <a:gd name="connsiteY0" fmla="*/ 50184 h 131364"/>
                <a:gd name="connsiteX1" fmla="*/ 72324 w 146123"/>
                <a:gd name="connsiteY1" fmla="*/ 0 h 131364"/>
                <a:gd name="connsiteX2" fmla="*/ 55350 w 146123"/>
                <a:gd name="connsiteY2" fmla="*/ 50184 h 131364"/>
                <a:gd name="connsiteX3" fmla="*/ 0 w 146123"/>
                <a:gd name="connsiteY3" fmla="*/ 50184 h 131364"/>
                <a:gd name="connsiteX4" fmla="*/ 45018 w 146123"/>
                <a:gd name="connsiteY4" fmla="*/ 81180 h 131364"/>
                <a:gd name="connsiteX5" fmla="*/ 27306 w 146123"/>
                <a:gd name="connsiteY5" fmla="*/ 131364 h 131364"/>
                <a:gd name="connsiteX6" fmla="*/ 72324 w 146123"/>
                <a:gd name="connsiteY6" fmla="*/ 100368 h 131364"/>
                <a:gd name="connsiteX7" fmla="*/ 118080 w 146123"/>
                <a:gd name="connsiteY7" fmla="*/ 131364 h 131364"/>
                <a:gd name="connsiteX8" fmla="*/ 100368 w 146123"/>
                <a:gd name="connsiteY8" fmla="*/ 81180 h 131364"/>
                <a:gd name="connsiteX9" fmla="*/ 146124 w 146123"/>
                <a:gd name="connsiteY9" fmla="*/ 50184 h 131364"/>
                <a:gd name="connsiteX10" fmla="*/ 90036 w 146123"/>
                <a:gd name="connsiteY10" fmla="*/ 50184 h 131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123" h="131364">
                  <a:moveTo>
                    <a:pt x="90036" y="50184"/>
                  </a:moveTo>
                  <a:lnTo>
                    <a:pt x="72324" y="0"/>
                  </a:lnTo>
                  <a:lnTo>
                    <a:pt x="55350" y="50184"/>
                  </a:lnTo>
                  <a:lnTo>
                    <a:pt x="0" y="50184"/>
                  </a:lnTo>
                  <a:lnTo>
                    <a:pt x="45018" y="81180"/>
                  </a:lnTo>
                  <a:lnTo>
                    <a:pt x="27306" y="131364"/>
                  </a:lnTo>
                  <a:lnTo>
                    <a:pt x="72324" y="100368"/>
                  </a:lnTo>
                  <a:lnTo>
                    <a:pt x="118080" y="131364"/>
                  </a:lnTo>
                  <a:lnTo>
                    <a:pt x="100368" y="81180"/>
                  </a:lnTo>
                  <a:lnTo>
                    <a:pt x="146124" y="50184"/>
                  </a:lnTo>
                  <a:lnTo>
                    <a:pt x="90036" y="50184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1496505-3127-4C73-967C-4512DC84E595}"/>
                </a:ext>
              </a:extLst>
            </p:cNvPr>
            <p:cNvSpPr/>
            <p:nvPr/>
          </p:nvSpPr>
          <p:spPr>
            <a:xfrm>
              <a:off x="10846721" y="3663445"/>
              <a:ext cx="145386" cy="130625"/>
            </a:xfrm>
            <a:custGeom>
              <a:avLst/>
              <a:gdLst>
                <a:gd name="connsiteX0" fmla="*/ 90036 w 145386"/>
                <a:gd name="connsiteY0" fmla="*/ 50184 h 130625"/>
                <a:gd name="connsiteX1" fmla="*/ 72324 w 145386"/>
                <a:gd name="connsiteY1" fmla="*/ 0 h 130625"/>
                <a:gd name="connsiteX2" fmla="*/ 55350 w 145386"/>
                <a:gd name="connsiteY2" fmla="*/ 50184 h 130625"/>
                <a:gd name="connsiteX3" fmla="*/ 0 w 145386"/>
                <a:gd name="connsiteY3" fmla="*/ 50184 h 130625"/>
                <a:gd name="connsiteX4" fmla="*/ 45018 w 145386"/>
                <a:gd name="connsiteY4" fmla="*/ 81180 h 130625"/>
                <a:gd name="connsiteX5" fmla="*/ 27306 w 145386"/>
                <a:gd name="connsiteY5" fmla="*/ 130626 h 130625"/>
                <a:gd name="connsiteX6" fmla="*/ 72324 w 145386"/>
                <a:gd name="connsiteY6" fmla="*/ 99630 h 130625"/>
                <a:gd name="connsiteX7" fmla="*/ 118080 w 145386"/>
                <a:gd name="connsiteY7" fmla="*/ 130626 h 130625"/>
                <a:gd name="connsiteX8" fmla="*/ 100368 w 145386"/>
                <a:gd name="connsiteY8" fmla="*/ 81180 h 130625"/>
                <a:gd name="connsiteX9" fmla="*/ 145386 w 145386"/>
                <a:gd name="connsiteY9" fmla="*/ 50184 h 130625"/>
                <a:gd name="connsiteX10" fmla="*/ 90036 w 145386"/>
                <a:gd name="connsiteY10" fmla="*/ 50184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386" h="130625">
                  <a:moveTo>
                    <a:pt x="90036" y="50184"/>
                  </a:moveTo>
                  <a:lnTo>
                    <a:pt x="72324" y="0"/>
                  </a:lnTo>
                  <a:lnTo>
                    <a:pt x="55350" y="50184"/>
                  </a:lnTo>
                  <a:lnTo>
                    <a:pt x="0" y="50184"/>
                  </a:lnTo>
                  <a:lnTo>
                    <a:pt x="45018" y="81180"/>
                  </a:lnTo>
                  <a:lnTo>
                    <a:pt x="27306" y="130626"/>
                  </a:lnTo>
                  <a:lnTo>
                    <a:pt x="72324" y="99630"/>
                  </a:lnTo>
                  <a:lnTo>
                    <a:pt x="118080" y="130626"/>
                  </a:lnTo>
                  <a:lnTo>
                    <a:pt x="100368" y="81180"/>
                  </a:lnTo>
                  <a:lnTo>
                    <a:pt x="145386" y="50184"/>
                  </a:lnTo>
                  <a:lnTo>
                    <a:pt x="90036" y="50184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E70C0EF-72CD-4B65-B5C9-6E4D5E8232AE}"/>
                </a:ext>
              </a:extLst>
            </p:cNvPr>
            <p:cNvSpPr/>
            <p:nvPr/>
          </p:nvSpPr>
          <p:spPr>
            <a:xfrm>
              <a:off x="10243038" y="3952742"/>
              <a:ext cx="146861" cy="130625"/>
            </a:xfrm>
            <a:custGeom>
              <a:avLst/>
              <a:gdLst>
                <a:gd name="connsiteX0" fmla="*/ 90774 w 146861"/>
                <a:gd name="connsiteY0" fmla="*/ 50184 h 130625"/>
                <a:gd name="connsiteX1" fmla="*/ 73800 w 146861"/>
                <a:gd name="connsiteY1" fmla="*/ 0 h 130625"/>
                <a:gd name="connsiteX2" fmla="*/ 56088 w 146861"/>
                <a:gd name="connsiteY2" fmla="*/ 50184 h 130625"/>
                <a:gd name="connsiteX3" fmla="*/ 0 w 146861"/>
                <a:gd name="connsiteY3" fmla="*/ 49446 h 130625"/>
                <a:gd name="connsiteX4" fmla="*/ 45756 w 146861"/>
                <a:gd name="connsiteY4" fmla="*/ 80442 h 130625"/>
                <a:gd name="connsiteX5" fmla="*/ 28782 w 146861"/>
                <a:gd name="connsiteY5" fmla="*/ 130626 h 130625"/>
                <a:gd name="connsiteX6" fmla="*/ 73800 w 146861"/>
                <a:gd name="connsiteY6" fmla="*/ 99630 h 130625"/>
                <a:gd name="connsiteX7" fmla="*/ 118818 w 146861"/>
                <a:gd name="connsiteY7" fmla="*/ 130626 h 130625"/>
                <a:gd name="connsiteX8" fmla="*/ 101844 w 146861"/>
                <a:gd name="connsiteY8" fmla="*/ 80442 h 130625"/>
                <a:gd name="connsiteX9" fmla="*/ 146862 w 146861"/>
                <a:gd name="connsiteY9" fmla="*/ 49446 h 130625"/>
                <a:gd name="connsiteX10" fmla="*/ 90774 w 146861"/>
                <a:gd name="connsiteY10" fmla="*/ 50184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61" h="130625">
                  <a:moveTo>
                    <a:pt x="90774" y="50184"/>
                  </a:moveTo>
                  <a:lnTo>
                    <a:pt x="73800" y="0"/>
                  </a:lnTo>
                  <a:lnTo>
                    <a:pt x="56088" y="50184"/>
                  </a:lnTo>
                  <a:lnTo>
                    <a:pt x="0" y="49446"/>
                  </a:lnTo>
                  <a:lnTo>
                    <a:pt x="45756" y="80442"/>
                  </a:lnTo>
                  <a:lnTo>
                    <a:pt x="28782" y="130626"/>
                  </a:lnTo>
                  <a:lnTo>
                    <a:pt x="73800" y="99630"/>
                  </a:lnTo>
                  <a:lnTo>
                    <a:pt x="118818" y="130626"/>
                  </a:lnTo>
                  <a:lnTo>
                    <a:pt x="101844" y="80442"/>
                  </a:lnTo>
                  <a:lnTo>
                    <a:pt x="146862" y="49446"/>
                  </a:lnTo>
                  <a:lnTo>
                    <a:pt x="90774" y="50184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CA5940A-8017-4AE2-B037-9DEEDB25C139}"/>
                </a:ext>
              </a:extLst>
            </p:cNvPr>
            <p:cNvSpPr/>
            <p:nvPr/>
          </p:nvSpPr>
          <p:spPr>
            <a:xfrm>
              <a:off x="10404659" y="3766765"/>
              <a:ext cx="146124" cy="130626"/>
            </a:xfrm>
            <a:custGeom>
              <a:avLst/>
              <a:gdLst>
                <a:gd name="connsiteX0" fmla="*/ 118080 w 146124"/>
                <a:gd name="connsiteY0" fmla="*/ 0 h 130626"/>
                <a:gd name="connsiteX1" fmla="*/ 73062 w 146124"/>
                <a:gd name="connsiteY1" fmla="*/ 30996 h 130626"/>
                <a:gd name="connsiteX2" fmla="*/ 28044 w 146124"/>
                <a:gd name="connsiteY2" fmla="*/ 0 h 130626"/>
                <a:gd name="connsiteX3" fmla="*/ 45018 w 146124"/>
                <a:gd name="connsiteY3" fmla="*/ 50184 h 130626"/>
                <a:gd name="connsiteX4" fmla="*/ 0 w 146124"/>
                <a:gd name="connsiteY4" fmla="*/ 80442 h 130626"/>
                <a:gd name="connsiteX5" fmla="*/ 56088 w 146124"/>
                <a:gd name="connsiteY5" fmla="*/ 80442 h 130626"/>
                <a:gd name="connsiteX6" fmla="*/ 73062 w 146124"/>
                <a:gd name="connsiteY6" fmla="*/ 130626 h 130626"/>
                <a:gd name="connsiteX7" fmla="*/ 90036 w 146124"/>
                <a:gd name="connsiteY7" fmla="*/ 80442 h 130626"/>
                <a:gd name="connsiteX8" fmla="*/ 146124 w 146124"/>
                <a:gd name="connsiteY8" fmla="*/ 80442 h 130626"/>
                <a:gd name="connsiteX9" fmla="*/ 101106 w 146124"/>
                <a:gd name="connsiteY9" fmla="*/ 50184 h 130626"/>
                <a:gd name="connsiteX10" fmla="*/ 118080 w 146124"/>
                <a:gd name="connsiteY10" fmla="*/ 0 h 13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124" h="130626">
                  <a:moveTo>
                    <a:pt x="118080" y="0"/>
                  </a:moveTo>
                  <a:lnTo>
                    <a:pt x="73062" y="30996"/>
                  </a:lnTo>
                  <a:lnTo>
                    <a:pt x="28044" y="0"/>
                  </a:lnTo>
                  <a:lnTo>
                    <a:pt x="45018" y="50184"/>
                  </a:lnTo>
                  <a:lnTo>
                    <a:pt x="0" y="80442"/>
                  </a:lnTo>
                  <a:lnTo>
                    <a:pt x="56088" y="80442"/>
                  </a:lnTo>
                  <a:lnTo>
                    <a:pt x="73062" y="130626"/>
                  </a:lnTo>
                  <a:lnTo>
                    <a:pt x="90036" y="80442"/>
                  </a:lnTo>
                  <a:lnTo>
                    <a:pt x="146124" y="80442"/>
                  </a:lnTo>
                  <a:lnTo>
                    <a:pt x="101106" y="50184"/>
                  </a:lnTo>
                  <a:lnTo>
                    <a:pt x="118080" y="0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C01E09B-0877-478E-A511-9A4EB07A4085}"/>
                </a:ext>
              </a:extLst>
            </p:cNvPr>
            <p:cNvSpPr/>
            <p:nvPr/>
          </p:nvSpPr>
          <p:spPr>
            <a:xfrm>
              <a:off x="10569234" y="3538723"/>
              <a:ext cx="146124" cy="131363"/>
            </a:xfrm>
            <a:custGeom>
              <a:avLst/>
              <a:gdLst>
                <a:gd name="connsiteX0" fmla="*/ 56088 w 146124"/>
                <a:gd name="connsiteY0" fmla="*/ 81180 h 131363"/>
                <a:gd name="connsiteX1" fmla="*/ 73062 w 146124"/>
                <a:gd name="connsiteY1" fmla="*/ 131364 h 131363"/>
                <a:gd name="connsiteX2" fmla="*/ 90774 w 146124"/>
                <a:gd name="connsiteY2" fmla="*/ 81180 h 131363"/>
                <a:gd name="connsiteX3" fmla="*/ 146124 w 146124"/>
                <a:gd name="connsiteY3" fmla="*/ 81180 h 131363"/>
                <a:gd name="connsiteX4" fmla="*/ 101106 w 146124"/>
                <a:gd name="connsiteY4" fmla="*/ 50184 h 131363"/>
                <a:gd name="connsiteX5" fmla="*/ 118818 w 146124"/>
                <a:gd name="connsiteY5" fmla="*/ 0 h 131363"/>
                <a:gd name="connsiteX6" fmla="*/ 73062 w 146124"/>
                <a:gd name="connsiteY6" fmla="*/ 30996 h 131363"/>
                <a:gd name="connsiteX7" fmla="*/ 28044 w 146124"/>
                <a:gd name="connsiteY7" fmla="*/ 0 h 131363"/>
                <a:gd name="connsiteX8" fmla="*/ 45756 w 146124"/>
                <a:gd name="connsiteY8" fmla="*/ 50184 h 131363"/>
                <a:gd name="connsiteX9" fmla="*/ 0 w 146124"/>
                <a:gd name="connsiteY9" fmla="*/ 81180 h 131363"/>
                <a:gd name="connsiteX10" fmla="*/ 56088 w 146124"/>
                <a:gd name="connsiteY10" fmla="*/ 81180 h 13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124" h="131363">
                  <a:moveTo>
                    <a:pt x="56088" y="81180"/>
                  </a:moveTo>
                  <a:lnTo>
                    <a:pt x="73062" y="131364"/>
                  </a:lnTo>
                  <a:lnTo>
                    <a:pt x="90774" y="81180"/>
                  </a:lnTo>
                  <a:lnTo>
                    <a:pt x="146124" y="81180"/>
                  </a:lnTo>
                  <a:lnTo>
                    <a:pt x="101106" y="50184"/>
                  </a:lnTo>
                  <a:lnTo>
                    <a:pt x="118818" y="0"/>
                  </a:lnTo>
                  <a:lnTo>
                    <a:pt x="73062" y="30996"/>
                  </a:lnTo>
                  <a:lnTo>
                    <a:pt x="28044" y="0"/>
                  </a:lnTo>
                  <a:lnTo>
                    <a:pt x="45756" y="50184"/>
                  </a:lnTo>
                  <a:lnTo>
                    <a:pt x="0" y="81180"/>
                  </a:lnTo>
                  <a:lnTo>
                    <a:pt x="56088" y="81180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7C53211-23D2-4743-BB8C-DBC84996C2B0}"/>
                </a:ext>
              </a:extLst>
            </p:cNvPr>
            <p:cNvSpPr/>
            <p:nvPr/>
          </p:nvSpPr>
          <p:spPr>
            <a:xfrm>
              <a:off x="10707978" y="3491492"/>
              <a:ext cx="146123" cy="131363"/>
            </a:xfrm>
            <a:custGeom>
              <a:avLst/>
              <a:gdLst>
                <a:gd name="connsiteX0" fmla="*/ 55350 w 146123"/>
                <a:gd name="connsiteY0" fmla="*/ 81180 h 131363"/>
                <a:gd name="connsiteX1" fmla="*/ 73062 w 146123"/>
                <a:gd name="connsiteY1" fmla="*/ 131364 h 131363"/>
                <a:gd name="connsiteX2" fmla="*/ 90036 w 146123"/>
                <a:gd name="connsiteY2" fmla="*/ 81180 h 131363"/>
                <a:gd name="connsiteX3" fmla="*/ 146124 w 146123"/>
                <a:gd name="connsiteY3" fmla="*/ 81180 h 131363"/>
                <a:gd name="connsiteX4" fmla="*/ 101106 w 146123"/>
                <a:gd name="connsiteY4" fmla="*/ 50184 h 131363"/>
                <a:gd name="connsiteX5" fmla="*/ 118080 w 146123"/>
                <a:gd name="connsiteY5" fmla="*/ 0 h 131363"/>
                <a:gd name="connsiteX6" fmla="*/ 73062 w 146123"/>
                <a:gd name="connsiteY6" fmla="*/ 30996 h 131363"/>
                <a:gd name="connsiteX7" fmla="*/ 28044 w 146123"/>
                <a:gd name="connsiteY7" fmla="*/ 0 h 131363"/>
                <a:gd name="connsiteX8" fmla="*/ 45018 w 146123"/>
                <a:gd name="connsiteY8" fmla="*/ 50184 h 131363"/>
                <a:gd name="connsiteX9" fmla="*/ 0 w 146123"/>
                <a:gd name="connsiteY9" fmla="*/ 81180 h 131363"/>
                <a:gd name="connsiteX10" fmla="*/ 55350 w 146123"/>
                <a:gd name="connsiteY10" fmla="*/ 81180 h 13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123" h="131363">
                  <a:moveTo>
                    <a:pt x="55350" y="81180"/>
                  </a:moveTo>
                  <a:lnTo>
                    <a:pt x="73062" y="131364"/>
                  </a:lnTo>
                  <a:lnTo>
                    <a:pt x="90036" y="81180"/>
                  </a:lnTo>
                  <a:lnTo>
                    <a:pt x="146124" y="81180"/>
                  </a:lnTo>
                  <a:lnTo>
                    <a:pt x="101106" y="50184"/>
                  </a:lnTo>
                  <a:lnTo>
                    <a:pt x="118080" y="0"/>
                  </a:lnTo>
                  <a:lnTo>
                    <a:pt x="73062" y="30996"/>
                  </a:lnTo>
                  <a:lnTo>
                    <a:pt x="28044" y="0"/>
                  </a:lnTo>
                  <a:lnTo>
                    <a:pt x="45018" y="50184"/>
                  </a:lnTo>
                  <a:lnTo>
                    <a:pt x="0" y="81180"/>
                  </a:lnTo>
                  <a:lnTo>
                    <a:pt x="55350" y="81180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CB3BA9A-BF85-48BB-B200-396F2A6D1C77}"/>
                </a:ext>
              </a:extLst>
            </p:cNvPr>
            <p:cNvSpPr/>
            <p:nvPr/>
          </p:nvSpPr>
          <p:spPr>
            <a:xfrm>
              <a:off x="10569234" y="3885583"/>
              <a:ext cx="146124" cy="131364"/>
            </a:xfrm>
            <a:custGeom>
              <a:avLst/>
              <a:gdLst>
                <a:gd name="connsiteX0" fmla="*/ 118818 w 146124"/>
                <a:gd name="connsiteY0" fmla="*/ 0 h 131364"/>
                <a:gd name="connsiteX1" fmla="*/ 73062 w 146124"/>
                <a:gd name="connsiteY1" fmla="*/ 31734 h 131364"/>
                <a:gd name="connsiteX2" fmla="*/ 28044 w 146124"/>
                <a:gd name="connsiteY2" fmla="*/ 0 h 131364"/>
                <a:gd name="connsiteX3" fmla="*/ 45756 w 146124"/>
                <a:gd name="connsiteY3" fmla="*/ 50184 h 131364"/>
                <a:gd name="connsiteX4" fmla="*/ 0 w 146124"/>
                <a:gd name="connsiteY4" fmla="*/ 81180 h 131364"/>
                <a:gd name="connsiteX5" fmla="*/ 56088 w 146124"/>
                <a:gd name="connsiteY5" fmla="*/ 81180 h 131364"/>
                <a:gd name="connsiteX6" fmla="*/ 73062 w 146124"/>
                <a:gd name="connsiteY6" fmla="*/ 131364 h 131364"/>
                <a:gd name="connsiteX7" fmla="*/ 90774 w 146124"/>
                <a:gd name="connsiteY7" fmla="*/ 81180 h 131364"/>
                <a:gd name="connsiteX8" fmla="*/ 146124 w 146124"/>
                <a:gd name="connsiteY8" fmla="*/ 81180 h 131364"/>
                <a:gd name="connsiteX9" fmla="*/ 101106 w 146124"/>
                <a:gd name="connsiteY9" fmla="*/ 50184 h 131364"/>
                <a:gd name="connsiteX10" fmla="*/ 118818 w 146124"/>
                <a:gd name="connsiteY10" fmla="*/ 0 h 131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124" h="131364">
                  <a:moveTo>
                    <a:pt x="118818" y="0"/>
                  </a:moveTo>
                  <a:lnTo>
                    <a:pt x="73062" y="31734"/>
                  </a:lnTo>
                  <a:lnTo>
                    <a:pt x="28044" y="0"/>
                  </a:lnTo>
                  <a:lnTo>
                    <a:pt x="45756" y="50184"/>
                  </a:lnTo>
                  <a:lnTo>
                    <a:pt x="0" y="81180"/>
                  </a:lnTo>
                  <a:lnTo>
                    <a:pt x="56088" y="81180"/>
                  </a:lnTo>
                  <a:lnTo>
                    <a:pt x="73062" y="131364"/>
                  </a:lnTo>
                  <a:lnTo>
                    <a:pt x="90774" y="81180"/>
                  </a:lnTo>
                  <a:lnTo>
                    <a:pt x="146124" y="81180"/>
                  </a:lnTo>
                  <a:lnTo>
                    <a:pt x="101106" y="50184"/>
                  </a:lnTo>
                  <a:lnTo>
                    <a:pt x="118818" y="0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BD0C3A7-78B3-4884-88EC-EF5D19135580}"/>
                </a:ext>
              </a:extLst>
            </p:cNvPr>
            <p:cNvSpPr/>
            <p:nvPr/>
          </p:nvSpPr>
          <p:spPr>
            <a:xfrm>
              <a:off x="10404659" y="3926173"/>
              <a:ext cx="146124" cy="130626"/>
            </a:xfrm>
            <a:custGeom>
              <a:avLst/>
              <a:gdLst>
                <a:gd name="connsiteX0" fmla="*/ 118080 w 146124"/>
                <a:gd name="connsiteY0" fmla="*/ 0 h 130626"/>
                <a:gd name="connsiteX1" fmla="*/ 73062 w 146124"/>
                <a:gd name="connsiteY1" fmla="*/ 30996 h 130626"/>
                <a:gd name="connsiteX2" fmla="*/ 28044 w 146124"/>
                <a:gd name="connsiteY2" fmla="*/ 0 h 130626"/>
                <a:gd name="connsiteX3" fmla="*/ 45018 w 146124"/>
                <a:gd name="connsiteY3" fmla="*/ 50184 h 130626"/>
                <a:gd name="connsiteX4" fmla="*/ 0 w 146124"/>
                <a:gd name="connsiteY4" fmla="*/ 81180 h 130626"/>
                <a:gd name="connsiteX5" fmla="*/ 56088 w 146124"/>
                <a:gd name="connsiteY5" fmla="*/ 81180 h 130626"/>
                <a:gd name="connsiteX6" fmla="*/ 73062 w 146124"/>
                <a:gd name="connsiteY6" fmla="*/ 130626 h 130626"/>
                <a:gd name="connsiteX7" fmla="*/ 90036 w 146124"/>
                <a:gd name="connsiteY7" fmla="*/ 81180 h 130626"/>
                <a:gd name="connsiteX8" fmla="*/ 146124 w 146124"/>
                <a:gd name="connsiteY8" fmla="*/ 81180 h 130626"/>
                <a:gd name="connsiteX9" fmla="*/ 101106 w 146124"/>
                <a:gd name="connsiteY9" fmla="*/ 50184 h 130626"/>
                <a:gd name="connsiteX10" fmla="*/ 118080 w 146124"/>
                <a:gd name="connsiteY10" fmla="*/ 0 h 13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124" h="130626">
                  <a:moveTo>
                    <a:pt x="118080" y="0"/>
                  </a:moveTo>
                  <a:lnTo>
                    <a:pt x="73062" y="30996"/>
                  </a:lnTo>
                  <a:lnTo>
                    <a:pt x="28044" y="0"/>
                  </a:lnTo>
                  <a:lnTo>
                    <a:pt x="45018" y="50184"/>
                  </a:lnTo>
                  <a:lnTo>
                    <a:pt x="0" y="81180"/>
                  </a:lnTo>
                  <a:lnTo>
                    <a:pt x="56088" y="81180"/>
                  </a:lnTo>
                  <a:lnTo>
                    <a:pt x="73062" y="130626"/>
                  </a:lnTo>
                  <a:lnTo>
                    <a:pt x="90036" y="81180"/>
                  </a:lnTo>
                  <a:lnTo>
                    <a:pt x="146124" y="81180"/>
                  </a:lnTo>
                  <a:lnTo>
                    <a:pt x="101106" y="50184"/>
                  </a:lnTo>
                  <a:lnTo>
                    <a:pt x="118080" y="0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BA77163-D9C6-4BE0-83AD-F804CBDEBE07}"/>
                </a:ext>
              </a:extLst>
            </p:cNvPr>
            <p:cNvSpPr/>
            <p:nvPr/>
          </p:nvSpPr>
          <p:spPr>
            <a:xfrm>
              <a:off x="9546366" y="3532082"/>
              <a:ext cx="239111" cy="119555"/>
            </a:xfrm>
            <a:custGeom>
              <a:avLst/>
              <a:gdLst>
                <a:gd name="connsiteX0" fmla="*/ 0 w 239111"/>
                <a:gd name="connsiteY0" fmla="*/ 119556 h 119555"/>
                <a:gd name="connsiteX1" fmla="*/ 239112 w 239111"/>
                <a:gd name="connsiteY1" fmla="*/ 119556 h 119555"/>
                <a:gd name="connsiteX2" fmla="*/ 239112 w 239111"/>
                <a:gd name="connsiteY2" fmla="*/ 0 h 119555"/>
                <a:gd name="connsiteX3" fmla="*/ 0 w 239111"/>
                <a:gd name="connsiteY3" fmla="*/ 119556 h 1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111" h="119555">
                  <a:moveTo>
                    <a:pt x="0" y="119556"/>
                  </a:moveTo>
                  <a:lnTo>
                    <a:pt x="239112" y="119556"/>
                  </a:lnTo>
                  <a:lnTo>
                    <a:pt x="239112" y="0"/>
                  </a:lnTo>
                  <a:lnTo>
                    <a:pt x="0" y="119556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2C1BA60-9E93-42A5-88C5-895F81EAC45F}"/>
                </a:ext>
              </a:extLst>
            </p:cNvPr>
            <p:cNvSpPr/>
            <p:nvPr/>
          </p:nvSpPr>
          <p:spPr>
            <a:xfrm>
              <a:off x="9458544" y="3303301"/>
              <a:ext cx="173429" cy="87084"/>
            </a:xfrm>
            <a:custGeom>
              <a:avLst/>
              <a:gdLst>
                <a:gd name="connsiteX0" fmla="*/ 0 w 173429"/>
                <a:gd name="connsiteY0" fmla="*/ 0 h 87084"/>
                <a:gd name="connsiteX1" fmla="*/ 0 w 173429"/>
                <a:gd name="connsiteY1" fmla="*/ 87084 h 87084"/>
                <a:gd name="connsiteX2" fmla="*/ 173430 w 173429"/>
                <a:gd name="connsiteY2" fmla="*/ 87084 h 87084"/>
                <a:gd name="connsiteX3" fmla="*/ 0 w 173429"/>
                <a:gd name="connsiteY3" fmla="*/ 0 h 8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429" h="87084">
                  <a:moveTo>
                    <a:pt x="0" y="0"/>
                  </a:moveTo>
                  <a:lnTo>
                    <a:pt x="0" y="87084"/>
                  </a:lnTo>
                  <a:lnTo>
                    <a:pt x="173430" y="870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1AB5F0E-A57D-4895-85DF-B04BBBADB3BC}"/>
                </a:ext>
              </a:extLst>
            </p:cNvPr>
            <p:cNvSpPr/>
            <p:nvPr/>
          </p:nvSpPr>
          <p:spPr>
            <a:xfrm>
              <a:off x="9916103" y="3259760"/>
              <a:ext cx="239111" cy="119556"/>
            </a:xfrm>
            <a:custGeom>
              <a:avLst/>
              <a:gdLst>
                <a:gd name="connsiteX0" fmla="*/ 239112 w 239111"/>
                <a:gd name="connsiteY0" fmla="*/ 0 h 119556"/>
                <a:gd name="connsiteX1" fmla="*/ 0 w 239111"/>
                <a:gd name="connsiteY1" fmla="*/ 0 h 119556"/>
                <a:gd name="connsiteX2" fmla="*/ 0 w 239111"/>
                <a:gd name="connsiteY2" fmla="*/ 119556 h 119556"/>
                <a:gd name="connsiteX3" fmla="*/ 239112 w 239111"/>
                <a:gd name="connsiteY3" fmla="*/ 0 h 1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111" h="119556">
                  <a:moveTo>
                    <a:pt x="239112" y="0"/>
                  </a:moveTo>
                  <a:lnTo>
                    <a:pt x="0" y="0"/>
                  </a:lnTo>
                  <a:lnTo>
                    <a:pt x="0" y="119556"/>
                  </a:lnTo>
                  <a:lnTo>
                    <a:pt x="239112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596F835-D3CB-4B02-97F0-B65E9F0DED33}"/>
                </a:ext>
              </a:extLst>
            </p:cNvPr>
            <p:cNvSpPr/>
            <p:nvPr/>
          </p:nvSpPr>
          <p:spPr>
            <a:xfrm>
              <a:off x="9916103" y="3532082"/>
              <a:ext cx="239111" cy="119555"/>
            </a:xfrm>
            <a:custGeom>
              <a:avLst/>
              <a:gdLst>
                <a:gd name="connsiteX0" fmla="*/ 0 w 239111"/>
                <a:gd name="connsiteY0" fmla="*/ 119556 h 119555"/>
                <a:gd name="connsiteX1" fmla="*/ 239112 w 239111"/>
                <a:gd name="connsiteY1" fmla="*/ 119556 h 119555"/>
                <a:gd name="connsiteX2" fmla="*/ 0 w 239111"/>
                <a:gd name="connsiteY2" fmla="*/ 0 h 119555"/>
                <a:gd name="connsiteX3" fmla="*/ 0 w 239111"/>
                <a:gd name="connsiteY3" fmla="*/ 119556 h 1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111" h="119555">
                  <a:moveTo>
                    <a:pt x="0" y="119556"/>
                  </a:moveTo>
                  <a:lnTo>
                    <a:pt x="239112" y="119556"/>
                  </a:lnTo>
                  <a:lnTo>
                    <a:pt x="0" y="0"/>
                  </a:lnTo>
                  <a:lnTo>
                    <a:pt x="0" y="119556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A1C5B42-E300-450C-8732-1DD7AE3A2921}"/>
                </a:ext>
              </a:extLst>
            </p:cNvPr>
            <p:cNvSpPr/>
            <p:nvPr/>
          </p:nvSpPr>
          <p:spPr>
            <a:xfrm>
              <a:off x="9458544" y="3521011"/>
              <a:ext cx="173429" cy="87083"/>
            </a:xfrm>
            <a:custGeom>
              <a:avLst/>
              <a:gdLst>
                <a:gd name="connsiteX0" fmla="*/ 0 w 173429"/>
                <a:gd name="connsiteY0" fmla="*/ 0 h 87083"/>
                <a:gd name="connsiteX1" fmla="*/ 0 w 173429"/>
                <a:gd name="connsiteY1" fmla="*/ 87084 h 87083"/>
                <a:gd name="connsiteX2" fmla="*/ 173430 w 173429"/>
                <a:gd name="connsiteY2" fmla="*/ 0 h 87083"/>
                <a:gd name="connsiteX3" fmla="*/ 0 w 173429"/>
                <a:gd name="connsiteY3" fmla="*/ 0 h 8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429" h="87083">
                  <a:moveTo>
                    <a:pt x="0" y="0"/>
                  </a:moveTo>
                  <a:lnTo>
                    <a:pt x="0" y="87084"/>
                  </a:lnTo>
                  <a:lnTo>
                    <a:pt x="1734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E9C9186-3436-4C27-8B93-2F31E20CF913}"/>
                </a:ext>
              </a:extLst>
            </p:cNvPr>
            <p:cNvSpPr/>
            <p:nvPr/>
          </p:nvSpPr>
          <p:spPr>
            <a:xfrm>
              <a:off x="9546366" y="3259760"/>
              <a:ext cx="239111" cy="119556"/>
            </a:xfrm>
            <a:custGeom>
              <a:avLst/>
              <a:gdLst>
                <a:gd name="connsiteX0" fmla="*/ 239112 w 239111"/>
                <a:gd name="connsiteY0" fmla="*/ 0 h 119556"/>
                <a:gd name="connsiteX1" fmla="*/ 0 w 239111"/>
                <a:gd name="connsiteY1" fmla="*/ 0 h 119556"/>
                <a:gd name="connsiteX2" fmla="*/ 239112 w 239111"/>
                <a:gd name="connsiteY2" fmla="*/ 119556 h 119556"/>
                <a:gd name="connsiteX3" fmla="*/ 239112 w 239111"/>
                <a:gd name="connsiteY3" fmla="*/ 0 h 1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111" h="119556">
                  <a:moveTo>
                    <a:pt x="239112" y="0"/>
                  </a:moveTo>
                  <a:lnTo>
                    <a:pt x="0" y="0"/>
                  </a:lnTo>
                  <a:lnTo>
                    <a:pt x="239112" y="119556"/>
                  </a:lnTo>
                  <a:lnTo>
                    <a:pt x="239112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7FF5CDE-BF4D-492D-A7FD-B92EFA9771FC}"/>
                </a:ext>
              </a:extLst>
            </p:cNvPr>
            <p:cNvSpPr/>
            <p:nvPr/>
          </p:nvSpPr>
          <p:spPr>
            <a:xfrm>
              <a:off x="10069607" y="3521011"/>
              <a:ext cx="173430" cy="87083"/>
            </a:xfrm>
            <a:custGeom>
              <a:avLst/>
              <a:gdLst>
                <a:gd name="connsiteX0" fmla="*/ 173430 w 173430"/>
                <a:gd name="connsiteY0" fmla="*/ 87084 h 87083"/>
                <a:gd name="connsiteX1" fmla="*/ 173430 w 173430"/>
                <a:gd name="connsiteY1" fmla="*/ 0 h 87083"/>
                <a:gd name="connsiteX2" fmla="*/ 0 w 173430"/>
                <a:gd name="connsiteY2" fmla="*/ 0 h 87083"/>
                <a:gd name="connsiteX3" fmla="*/ 173430 w 173430"/>
                <a:gd name="connsiteY3" fmla="*/ 87084 h 8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430" h="87083">
                  <a:moveTo>
                    <a:pt x="173430" y="87084"/>
                  </a:moveTo>
                  <a:lnTo>
                    <a:pt x="173430" y="0"/>
                  </a:lnTo>
                  <a:lnTo>
                    <a:pt x="0" y="0"/>
                  </a:lnTo>
                  <a:lnTo>
                    <a:pt x="173430" y="87084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FF1A31B-4446-45A1-860E-83506B694215}"/>
                </a:ext>
              </a:extLst>
            </p:cNvPr>
            <p:cNvSpPr/>
            <p:nvPr/>
          </p:nvSpPr>
          <p:spPr>
            <a:xfrm>
              <a:off x="10069607" y="3303301"/>
              <a:ext cx="173430" cy="87084"/>
            </a:xfrm>
            <a:custGeom>
              <a:avLst/>
              <a:gdLst>
                <a:gd name="connsiteX0" fmla="*/ 173430 w 173430"/>
                <a:gd name="connsiteY0" fmla="*/ 87084 h 87084"/>
                <a:gd name="connsiteX1" fmla="*/ 173430 w 173430"/>
                <a:gd name="connsiteY1" fmla="*/ 0 h 87084"/>
                <a:gd name="connsiteX2" fmla="*/ 0 w 173430"/>
                <a:gd name="connsiteY2" fmla="*/ 87084 h 87084"/>
                <a:gd name="connsiteX3" fmla="*/ 173430 w 173430"/>
                <a:gd name="connsiteY3" fmla="*/ 87084 h 8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430" h="87084">
                  <a:moveTo>
                    <a:pt x="173430" y="87084"/>
                  </a:moveTo>
                  <a:lnTo>
                    <a:pt x="173430" y="0"/>
                  </a:lnTo>
                  <a:lnTo>
                    <a:pt x="0" y="87084"/>
                  </a:lnTo>
                  <a:lnTo>
                    <a:pt x="173430" y="87084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B0EB08F-C536-49AB-BA7F-1922F66D33A5}"/>
                </a:ext>
              </a:extLst>
            </p:cNvPr>
            <p:cNvSpPr/>
            <p:nvPr/>
          </p:nvSpPr>
          <p:spPr>
            <a:xfrm>
              <a:off x="9889536" y="3259760"/>
              <a:ext cx="353501" cy="157194"/>
            </a:xfrm>
            <a:custGeom>
              <a:avLst/>
              <a:gdLst>
                <a:gd name="connsiteX0" fmla="*/ 92250 w 353501"/>
                <a:gd name="connsiteY0" fmla="*/ 130626 h 157194"/>
                <a:gd name="connsiteX1" fmla="*/ 33210 w 353501"/>
                <a:gd name="connsiteY1" fmla="*/ 130626 h 157194"/>
                <a:gd name="connsiteX2" fmla="*/ 295200 w 353501"/>
                <a:gd name="connsiteY2" fmla="*/ 0 h 157194"/>
                <a:gd name="connsiteX3" fmla="*/ 265680 w 353501"/>
                <a:gd name="connsiteY3" fmla="*/ 0 h 157194"/>
                <a:gd name="connsiteX4" fmla="*/ 26568 w 353501"/>
                <a:gd name="connsiteY4" fmla="*/ 119556 h 157194"/>
                <a:gd name="connsiteX5" fmla="*/ 26568 w 353501"/>
                <a:gd name="connsiteY5" fmla="*/ 0 h 157194"/>
                <a:gd name="connsiteX6" fmla="*/ 0 w 353501"/>
                <a:gd name="connsiteY6" fmla="*/ 0 h 157194"/>
                <a:gd name="connsiteX7" fmla="*/ 0 w 353501"/>
                <a:gd name="connsiteY7" fmla="*/ 157194 h 157194"/>
                <a:gd name="connsiteX8" fmla="*/ 353502 w 353501"/>
                <a:gd name="connsiteY8" fmla="*/ 157194 h 157194"/>
                <a:gd name="connsiteX9" fmla="*/ 353502 w 353501"/>
                <a:gd name="connsiteY9" fmla="*/ 130626 h 157194"/>
                <a:gd name="connsiteX10" fmla="*/ 180072 w 353501"/>
                <a:gd name="connsiteY10" fmla="*/ 130626 h 157194"/>
                <a:gd name="connsiteX11" fmla="*/ 353502 w 353501"/>
                <a:gd name="connsiteY11" fmla="*/ 43542 h 157194"/>
                <a:gd name="connsiteX12" fmla="*/ 353502 w 353501"/>
                <a:gd name="connsiteY12" fmla="*/ 0 h 157194"/>
                <a:gd name="connsiteX13" fmla="*/ 92250 w 353501"/>
                <a:gd name="connsiteY13" fmla="*/ 130626 h 15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3501" h="157194">
                  <a:moveTo>
                    <a:pt x="92250" y="130626"/>
                  </a:moveTo>
                  <a:lnTo>
                    <a:pt x="33210" y="130626"/>
                  </a:lnTo>
                  <a:lnTo>
                    <a:pt x="295200" y="0"/>
                  </a:lnTo>
                  <a:lnTo>
                    <a:pt x="265680" y="0"/>
                  </a:lnTo>
                  <a:lnTo>
                    <a:pt x="26568" y="119556"/>
                  </a:lnTo>
                  <a:lnTo>
                    <a:pt x="26568" y="0"/>
                  </a:lnTo>
                  <a:lnTo>
                    <a:pt x="0" y="0"/>
                  </a:lnTo>
                  <a:lnTo>
                    <a:pt x="0" y="157194"/>
                  </a:lnTo>
                  <a:lnTo>
                    <a:pt x="353502" y="157194"/>
                  </a:lnTo>
                  <a:lnTo>
                    <a:pt x="353502" y="130626"/>
                  </a:lnTo>
                  <a:lnTo>
                    <a:pt x="180072" y="130626"/>
                  </a:lnTo>
                  <a:lnTo>
                    <a:pt x="353502" y="43542"/>
                  </a:lnTo>
                  <a:lnTo>
                    <a:pt x="353502" y="0"/>
                  </a:lnTo>
                  <a:lnTo>
                    <a:pt x="92250" y="1306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F91BC11-8EB5-4982-9789-870C3C4B3553}"/>
                </a:ext>
              </a:extLst>
            </p:cNvPr>
            <p:cNvSpPr/>
            <p:nvPr/>
          </p:nvSpPr>
          <p:spPr>
            <a:xfrm>
              <a:off x="9458544" y="3495182"/>
              <a:ext cx="352764" cy="156455"/>
            </a:xfrm>
            <a:custGeom>
              <a:avLst/>
              <a:gdLst>
                <a:gd name="connsiteX0" fmla="*/ 0 w 352764"/>
                <a:gd name="connsiteY0" fmla="*/ 0 h 156455"/>
                <a:gd name="connsiteX1" fmla="*/ 0 w 352764"/>
                <a:gd name="connsiteY1" fmla="*/ 25830 h 156455"/>
                <a:gd name="connsiteX2" fmla="*/ 173430 w 352764"/>
                <a:gd name="connsiteY2" fmla="*/ 25830 h 156455"/>
                <a:gd name="connsiteX3" fmla="*/ 0 w 352764"/>
                <a:gd name="connsiteY3" fmla="*/ 112914 h 156455"/>
                <a:gd name="connsiteX4" fmla="*/ 0 w 352764"/>
                <a:gd name="connsiteY4" fmla="*/ 156456 h 156455"/>
                <a:gd name="connsiteX5" fmla="*/ 261252 w 352764"/>
                <a:gd name="connsiteY5" fmla="*/ 25830 h 156455"/>
                <a:gd name="connsiteX6" fmla="*/ 319554 w 352764"/>
                <a:gd name="connsiteY6" fmla="*/ 25830 h 156455"/>
                <a:gd name="connsiteX7" fmla="*/ 58302 w 352764"/>
                <a:gd name="connsiteY7" fmla="*/ 156456 h 156455"/>
                <a:gd name="connsiteX8" fmla="*/ 87822 w 352764"/>
                <a:gd name="connsiteY8" fmla="*/ 156456 h 156455"/>
                <a:gd name="connsiteX9" fmla="*/ 326934 w 352764"/>
                <a:gd name="connsiteY9" fmla="*/ 36900 h 156455"/>
                <a:gd name="connsiteX10" fmla="*/ 326934 w 352764"/>
                <a:gd name="connsiteY10" fmla="*/ 156456 h 156455"/>
                <a:gd name="connsiteX11" fmla="*/ 352764 w 352764"/>
                <a:gd name="connsiteY11" fmla="*/ 156456 h 156455"/>
                <a:gd name="connsiteX12" fmla="*/ 352764 w 352764"/>
                <a:gd name="connsiteY12" fmla="*/ 0 h 156455"/>
                <a:gd name="connsiteX13" fmla="*/ 0 w 352764"/>
                <a:gd name="connsiteY13" fmla="*/ 0 h 15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2764" h="156455">
                  <a:moveTo>
                    <a:pt x="0" y="0"/>
                  </a:moveTo>
                  <a:lnTo>
                    <a:pt x="0" y="25830"/>
                  </a:lnTo>
                  <a:lnTo>
                    <a:pt x="173430" y="25830"/>
                  </a:lnTo>
                  <a:lnTo>
                    <a:pt x="0" y="112914"/>
                  </a:lnTo>
                  <a:lnTo>
                    <a:pt x="0" y="156456"/>
                  </a:lnTo>
                  <a:lnTo>
                    <a:pt x="261252" y="25830"/>
                  </a:lnTo>
                  <a:lnTo>
                    <a:pt x="319554" y="25830"/>
                  </a:lnTo>
                  <a:lnTo>
                    <a:pt x="58302" y="156456"/>
                  </a:lnTo>
                  <a:lnTo>
                    <a:pt x="87822" y="156456"/>
                  </a:lnTo>
                  <a:lnTo>
                    <a:pt x="326934" y="36900"/>
                  </a:lnTo>
                  <a:lnTo>
                    <a:pt x="326934" y="156456"/>
                  </a:lnTo>
                  <a:lnTo>
                    <a:pt x="352764" y="156456"/>
                  </a:lnTo>
                  <a:lnTo>
                    <a:pt x="3527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5C8C5BA-F017-4371-89EA-4B853570588F}"/>
                </a:ext>
              </a:extLst>
            </p:cNvPr>
            <p:cNvSpPr/>
            <p:nvPr/>
          </p:nvSpPr>
          <p:spPr>
            <a:xfrm>
              <a:off x="9889536" y="3495182"/>
              <a:ext cx="353501" cy="156455"/>
            </a:xfrm>
            <a:custGeom>
              <a:avLst/>
              <a:gdLst>
                <a:gd name="connsiteX0" fmla="*/ 0 w 353501"/>
                <a:gd name="connsiteY0" fmla="*/ 156456 h 156455"/>
                <a:gd name="connsiteX1" fmla="*/ 26568 w 353501"/>
                <a:gd name="connsiteY1" fmla="*/ 156456 h 156455"/>
                <a:gd name="connsiteX2" fmla="*/ 26568 w 353501"/>
                <a:gd name="connsiteY2" fmla="*/ 36900 h 156455"/>
                <a:gd name="connsiteX3" fmla="*/ 265680 w 353501"/>
                <a:gd name="connsiteY3" fmla="*/ 156456 h 156455"/>
                <a:gd name="connsiteX4" fmla="*/ 353502 w 353501"/>
                <a:gd name="connsiteY4" fmla="*/ 156456 h 156455"/>
                <a:gd name="connsiteX5" fmla="*/ 92250 w 353501"/>
                <a:gd name="connsiteY5" fmla="*/ 25830 h 156455"/>
                <a:gd name="connsiteX6" fmla="*/ 150552 w 353501"/>
                <a:gd name="connsiteY6" fmla="*/ 25830 h 156455"/>
                <a:gd name="connsiteX7" fmla="*/ 353502 w 353501"/>
                <a:gd name="connsiteY7" fmla="*/ 127674 h 156455"/>
                <a:gd name="connsiteX8" fmla="*/ 353502 w 353501"/>
                <a:gd name="connsiteY8" fmla="*/ 112914 h 156455"/>
                <a:gd name="connsiteX9" fmla="*/ 180072 w 353501"/>
                <a:gd name="connsiteY9" fmla="*/ 25830 h 156455"/>
                <a:gd name="connsiteX10" fmla="*/ 353502 w 353501"/>
                <a:gd name="connsiteY10" fmla="*/ 25830 h 156455"/>
                <a:gd name="connsiteX11" fmla="*/ 353502 w 353501"/>
                <a:gd name="connsiteY11" fmla="*/ 0 h 156455"/>
                <a:gd name="connsiteX12" fmla="*/ 0 w 353501"/>
                <a:gd name="connsiteY12" fmla="*/ 0 h 156455"/>
                <a:gd name="connsiteX13" fmla="*/ 0 w 353501"/>
                <a:gd name="connsiteY13" fmla="*/ 156456 h 15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3501" h="156455">
                  <a:moveTo>
                    <a:pt x="0" y="156456"/>
                  </a:moveTo>
                  <a:lnTo>
                    <a:pt x="26568" y="156456"/>
                  </a:lnTo>
                  <a:lnTo>
                    <a:pt x="26568" y="36900"/>
                  </a:lnTo>
                  <a:lnTo>
                    <a:pt x="265680" y="156456"/>
                  </a:lnTo>
                  <a:lnTo>
                    <a:pt x="353502" y="156456"/>
                  </a:lnTo>
                  <a:lnTo>
                    <a:pt x="92250" y="25830"/>
                  </a:lnTo>
                  <a:lnTo>
                    <a:pt x="150552" y="25830"/>
                  </a:lnTo>
                  <a:lnTo>
                    <a:pt x="353502" y="127674"/>
                  </a:lnTo>
                  <a:lnTo>
                    <a:pt x="353502" y="112914"/>
                  </a:lnTo>
                  <a:lnTo>
                    <a:pt x="180072" y="25830"/>
                  </a:lnTo>
                  <a:lnTo>
                    <a:pt x="353502" y="25830"/>
                  </a:lnTo>
                  <a:lnTo>
                    <a:pt x="353502" y="0"/>
                  </a:lnTo>
                  <a:lnTo>
                    <a:pt x="0" y="0"/>
                  </a:lnTo>
                  <a:lnTo>
                    <a:pt x="0" y="15645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A911A1F-8C0C-4E89-825A-8E7103A2E82C}"/>
                </a:ext>
              </a:extLst>
            </p:cNvPr>
            <p:cNvSpPr/>
            <p:nvPr/>
          </p:nvSpPr>
          <p:spPr>
            <a:xfrm>
              <a:off x="9458544" y="3259760"/>
              <a:ext cx="352764" cy="157194"/>
            </a:xfrm>
            <a:custGeom>
              <a:avLst/>
              <a:gdLst>
                <a:gd name="connsiteX0" fmla="*/ 352764 w 352764"/>
                <a:gd name="connsiteY0" fmla="*/ 0 h 157194"/>
                <a:gd name="connsiteX1" fmla="*/ 326934 w 352764"/>
                <a:gd name="connsiteY1" fmla="*/ 0 h 157194"/>
                <a:gd name="connsiteX2" fmla="*/ 326934 w 352764"/>
                <a:gd name="connsiteY2" fmla="*/ 119556 h 157194"/>
                <a:gd name="connsiteX3" fmla="*/ 87822 w 352764"/>
                <a:gd name="connsiteY3" fmla="*/ 0 h 157194"/>
                <a:gd name="connsiteX4" fmla="*/ 0 w 352764"/>
                <a:gd name="connsiteY4" fmla="*/ 0 h 157194"/>
                <a:gd name="connsiteX5" fmla="*/ 261252 w 352764"/>
                <a:gd name="connsiteY5" fmla="*/ 130626 h 157194"/>
                <a:gd name="connsiteX6" fmla="*/ 202950 w 352764"/>
                <a:gd name="connsiteY6" fmla="*/ 130626 h 157194"/>
                <a:gd name="connsiteX7" fmla="*/ 0 w 352764"/>
                <a:gd name="connsiteY7" fmla="*/ 29520 h 157194"/>
                <a:gd name="connsiteX8" fmla="*/ 0 w 352764"/>
                <a:gd name="connsiteY8" fmla="*/ 43542 h 157194"/>
                <a:gd name="connsiteX9" fmla="*/ 173430 w 352764"/>
                <a:gd name="connsiteY9" fmla="*/ 130626 h 157194"/>
                <a:gd name="connsiteX10" fmla="*/ 0 w 352764"/>
                <a:gd name="connsiteY10" fmla="*/ 130626 h 157194"/>
                <a:gd name="connsiteX11" fmla="*/ 0 w 352764"/>
                <a:gd name="connsiteY11" fmla="*/ 157194 h 157194"/>
                <a:gd name="connsiteX12" fmla="*/ 352764 w 352764"/>
                <a:gd name="connsiteY12" fmla="*/ 157194 h 157194"/>
                <a:gd name="connsiteX13" fmla="*/ 352764 w 352764"/>
                <a:gd name="connsiteY13" fmla="*/ 0 h 15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2764" h="157194">
                  <a:moveTo>
                    <a:pt x="352764" y="0"/>
                  </a:moveTo>
                  <a:lnTo>
                    <a:pt x="326934" y="0"/>
                  </a:lnTo>
                  <a:lnTo>
                    <a:pt x="326934" y="119556"/>
                  </a:lnTo>
                  <a:lnTo>
                    <a:pt x="87822" y="0"/>
                  </a:lnTo>
                  <a:lnTo>
                    <a:pt x="0" y="0"/>
                  </a:lnTo>
                  <a:lnTo>
                    <a:pt x="261252" y="130626"/>
                  </a:lnTo>
                  <a:lnTo>
                    <a:pt x="202950" y="130626"/>
                  </a:lnTo>
                  <a:lnTo>
                    <a:pt x="0" y="29520"/>
                  </a:lnTo>
                  <a:lnTo>
                    <a:pt x="0" y="43542"/>
                  </a:lnTo>
                  <a:lnTo>
                    <a:pt x="173430" y="130626"/>
                  </a:lnTo>
                  <a:lnTo>
                    <a:pt x="0" y="130626"/>
                  </a:lnTo>
                  <a:lnTo>
                    <a:pt x="0" y="157194"/>
                  </a:lnTo>
                  <a:lnTo>
                    <a:pt x="352764" y="157194"/>
                  </a:lnTo>
                  <a:lnTo>
                    <a:pt x="35276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269F03C-B6F0-44CA-82DB-8435E50C4BA4}"/>
                </a:ext>
              </a:extLst>
            </p:cNvPr>
            <p:cNvSpPr/>
            <p:nvPr/>
          </p:nvSpPr>
          <p:spPr>
            <a:xfrm>
              <a:off x="9458544" y="3259760"/>
              <a:ext cx="784494" cy="391877"/>
            </a:xfrm>
            <a:custGeom>
              <a:avLst/>
              <a:gdLst>
                <a:gd name="connsiteX0" fmla="*/ 430992 w 784494"/>
                <a:gd name="connsiteY0" fmla="*/ 0 h 391877"/>
                <a:gd name="connsiteX1" fmla="*/ 352764 w 784494"/>
                <a:gd name="connsiteY1" fmla="*/ 0 h 391877"/>
                <a:gd name="connsiteX2" fmla="*/ 352764 w 784494"/>
                <a:gd name="connsiteY2" fmla="*/ 157194 h 391877"/>
                <a:gd name="connsiteX3" fmla="*/ 0 w 784494"/>
                <a:gd name="connsiteY3" fmla="*/ 157194 h 391877"/>
                <a:gd name="connsiteX4" fmla="*/ 0 w 784494"/>
                <a:gd name="connsiteY4" fmla="*/ 235422 h 391877"/>
                <a:gd name="connsiteX5" fmla="*/ 352764 w 784494"/>
                <a:gd name="connsiteY5" fmla="*/ 235422 h 391877"/>
                <a:gd name="connsiteX6" fmla="*/ 352764 w 784494"/>
                <a:gd name="connsiteY6" fmla="*/ 391878 h 391877"/>
                <a:gd name="connsiteX7" fmla="*/ 430992 w 784494"/>
                <a:gd name="connsiteY7" fmla="*/ 391878 h 391877"/>
                <a:gd name="connsiteX8" fmla="*/ 430992 w 784494"/>
                <a:gd name="connsiteY8" fmla="*/ 235422 h 391877"/>
                <a:gd name="connsiteX9" fmla="*/ 784494 w 784494"/>
                <a:gd name="connsiteY9" fmla="*/ 235422 h 391877"/>
                <a:gd name="connsiteX10" fmla="*/ 784494 w 784494"/>
                <a:gd name="connsiteY10" fmla="*/ 157194 h 391877"/>
                <a:gd name="connsiteX11" fmla="*/ 430992 w 784494"/>
                <a:gd name="connsiteY11" fmla="*/ 157194 h 391877"/>
                <a:gd name="connsiteX12" fmla="*/ 430992 w 784494"/>
                <a:gd name="connsiteY12" fmla="*/ 0 h 39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4494" h="391877">
                  <a:moveTo>
                    <a:pt x="430992" y="0"/>
                  </a:moveTo>
                  <a:lnTo>
                    <a:pt x="352764" y="0"/>
                  </a:lnTo>
                  <a:lnTo>
                    <a:pt x="352764" y="157194"/>
                  </a:lnTo>
                  <a:lnTo>
                    <a:pt x="0" y="157194"/>
                  </a:lnTo>
                  <a:lnTo>
                    <a:pt x="0" y="235422"/>
                  </a:lnTo>
                  <a:lnTo>
                    <a:pt x="352764" y="235422"/>
                  </a:lnTo>
                  <a:lnTo>
                    <a:pt x="352764" y="391878"/>
                  </a:lnTo>
                  <a:lnTo>
                    <a:pt x="430992" y="391878"/>
                  </a:lnTo>
                  <a:lnTo>
                    <a:pt x="430992" y="235422"/>
                  </a:lnTo>
                  <a:lnTo>
                    <a:pt x="784494" y="235422"/>
                  </a:lnTo>
                  <a:lnTo>
                    <a:pt x="784494" y="157194"/>
                  </a:lnTo>
                  <a:lnTo>
                    <a:pt x="430992" y="157194"/>
                  </a:lnTo>
                  <a:lnTo>
                    <a:pt x="430992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6D65B26-EB87-491C-BB7B-B8A19F31E148}"/>
                </a:ext>
              </a:extLst>
            </p:cNvPr>
            <p:cNvSpPr/>
            <p:nvPr/>
          </p:nvSpPr>
          <p:spPr>
            <a:xfrm>
              <a:off x="9922745" y="3259760"/>
              <a:ext cx="320292" cy="130625"/>
            </a:xfrm>
            <a:custGeom>
              <a:avLst/>
              <a:gdLst>
                <a:gd name="connsiteX0" fmla="*/ 59040 w 320292"/>
                <a:gd name="connsiteY0" fmla="*/ 130626 h 130625"/>
                <a:gd name="connsiteX1" fmla="*/ 320292 w 320292"/>
                <a:gd name="connsiteY1" fmla="*/ 0 h 130625"/>
                <a:gd name="connsiteX2" fmla="*/ 261990 w 320292"/>
                <a:gd name="connsiteY2" fmla="*/ 0 h 130625"/>
                <a:gd name="connsiteX3" fmla="*/ 0 w 320292"/>
                <a:gd name="connsiteY3" fmla="*/ 130626 h 130625"/>
                <a:gd name="connsiteX4" fmla="*/ 59040 w 320292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292" h="130625">
                  <a:moveTo>
                    <a:pt x="59040" y="130626"/>
                  </a:moveTo>
                  <a:lnTo>
                    <a:pt x="320292" y="0"/>
                  </a:lnTo>
                  <a:lnTo>
                    <a:pt x="261990" y="0"/>
                  </a:lnTo>
                  <a:lnTo>
                    <a:pt x="0" y="130626"/>
                  </a:lnTo>
                  <a:lnTo>
                    <a:pt x="59040" y="130626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14C1118-7DD1-4438-9550-230178B8DA4A}"/>
                </a:ext>
              </a:extLst>
            </p:cNvPr>
            <p:cNvSpPr/>
            <p:nvPr/>
          </p:nvSpPr>
          <p:spPr>
            <a:xfrm>
              <a:off x="9458544" y="3259760"/>
              <a:ext cx="261251" cy="130625"/>
            </a:xfrm>
            <a:custGeom>
              <a:avLst/>
              <a:gdLst>
                <a:gd name="connsiteX0" fmla="*/ 261252 w 261251"/>
                <a:gd name="connsiteY0" fmla="*/ 130626 h 130625"/>
                <a:gd name="connsiteX1" fmla="*/ 0 w 261251"/>
                <a:gd name="connsiteY1" fmla="*/ 0 h 130625"/>
                <a:gd name="connsiteX2" fmla="*/ 0 w 261251"/>
                <a:gd name="connsiteY2" fmla="*/ 29520 h 130625"/>
                <a:gd name="connsiteX3" fmla="*/ 202950 w 261251"/>
                <a:gd name="connsiteY3" fmla="*/ 130626 h 130625"/>
                <a:gd name="connsiteX4" fmla="*/ 261252 w 261251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251" h="130625">
                  <a:moveTo>
                    <a:pt x="261252" y="130626"/>
                  </a:moveTo>
                  <a:lnTo>
                    <a:pt x="0" y="0"/>
                  </a:lnTo>
                  <a:lnTo>
                    <a:pt x="0" y="29520"/>
                  </a:lnTo>
                  <a:lnTo>
                    <a:pt x="202950" y="130626"/>
                  </a:lnTo>
                  <a:lnTo>
                    <a:pt x="261252" y="130626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A7E1EAA-3988-4AE3-AECF-DB1C779A37EA}"/>
                </a:ext>
              </a:extLst>
            </p:cNvPr>
            <p:cNvSpPr/>
            <p:nvPr/>
          </p:nvSpPr>
          <p:spPr>
            <a:xfrm>
              <a:off x="9981786" y="3521011"/>
              <a:ext cx="261251" cy="130625"/>
            </a:xfrm>
            <a:custGeom>
              <a:avLst/>
              <a:gdLst>
                <a:gd name="connsiteX0" fmla="*/ 0 w 261251"/>
                <a:gd name="connsiteY0" fmla="*/ 0 h 130625"/>
                <a:gd name="connsiteX1" fmla="*/ 261252 w 261251"/>
                <a:gd name="connsiteY1" fmla="*/ 130626 h 130625"/>
                <a:gd name="connsiteX2" fmla="*/ 261252 w 261251"/>
                <a:gd name="connsiteY2" fmla="*/ 101844 h 130625"/>
                <a:gd name="connsiteX3" fmla="*/ 58302 w 261251"/>
                <a:gd name="connsiteY3" fmla="*/ 0 h 130625"/>
                <a:gd name="connsiteX4" fmla="*/ 0 w 261251"/>
                <a:gd name="connsiteY4" fmla="*/ 0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251" h="130625">
                  <a:moveTo>
                    <a:pt x="0" y="0"/>
                  </a:moveTo>
                  <a:lnTo>
                    <a:pt x="261252" y="130626"/>
                  </a:lnTo>
                  <a:lnTo>
                    <a:pt x="261252" y="101844"/>
                  </a:lnTo>
                  <a:lnTo>
                    <a:pt x="583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481D0B5-C3D9-4C3A-B751-F659E29D942D}"/>
                </a:ext>
              </a:extLst>
            </p:cNvPr>
            <p:cNvSpPr/>
            <p:nvPr/>
          </p:nvSpPr>
          <p:spPr>
            <a:xfrm>
              <a:off x="9458544" y="3521011"/>
              <a:ext cx="319553" cy="130625"/>
            </a:xfrm>
            <a:custGeom>
              <a:avLst/>
              <a:gdLst>
                <a:gd name="connsiteX0" fmla="*/ 261252 w 319553"/>
                <a:gd name="connsiteY0" fmla="*/ 0 h 130625"/>
                <a:gd name="connsiteX1" fmla="*/ 0 w 319553"/>
                <a:gd name="connsiteY1" fmla="*/ 130626 h 130625"/>
                <a:gd name="connsiteX2" fmla="*/ 58302 w 319553"/>
                <a:gd name="connsiteY2" fmla="*/ 130626 h 130625"/>
                <a:gd name="connsiteX3" fmla="*/ 319554 w 319553"/>
                <a:gd name="connsiteY3" fmla="*/ 0 h 130625"/>
                <a:gd name="connsiteX4" fmla="*/ 261252 w 319553"/>
                <a:gd name="connsiteY4" fmla="*/ 0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553" h="130625">
                  <a:moveTo>
                    <a:pt x="261252" y="0"/>
                  </a:moveTo>
                  <a:lnTo>
                    <a:pt x="0" y="130626"/>
                  </a:lnTo>
                  <a:lnTo>
                    <a:pt x="58302" y="130626"/>
                  </a:lnTo>
                  <a:lnTo>
                    <a:pt x="319554" y="0"/>
                  </a:lnTo>
                  <a:lnTo>
                    <a:pt x="261252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8" name="Group 1037">
            <a:extLst>
              <a:ext uri="{FF2B5EF4-FFF2-40B4-BE49-F238E27FC236}">
                <a16:creationId xmlns:a16="http://schemas.microsoft.com/office/drawing/2014/main" id="{A5B57F55-B6D2-4ED9-B3BA-680A30D51E3C}"/>
              </a:ext>
            </a:extLst>
          </p:cNvPr>
          <p:cNvGrpSpPr/>
          <p:nvPr/>
        </p:nvGrpSpPr>
        <p:grpSpPr>
          <a:xfrm>
            <a:off x="9458544" y="4993549"/>
            <a:ext cx="1568988" cy="915119"/>
            <a:chOff x="9458544" y="4993549"/>
            <a:chExt cx="1568988" cy="915119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4615D79-B0EA-40D9-A305-67C0EFF301D7}"/>
                </a:ext>
              </a:extLst>
            </p:cNvPr>
            <p:cNvSpPr/>
            <p:nvPr/>
          </p:nvSpPr>
          <p:spPr>
            <a:xfrm>
              <a:off x="10322003" y="4993549"/>
              <a:ext cx="705528" cy="385235"/>
            </a:xfrm>
            <a:custGeom>
              <a:avLst/>
              <a:gdLst>
                <a:gd name="connsiteX0" fmla="*/ 78966 w 705528"/>
                <a:gd name="connsiteY0" fmla="*/ 330624 h 385235"/>
                <a:gd name="connsiteX1" fmla="*/ 669366 w 705528"/>
                <a:gd name="connsiteY1" fmla="*/ 0 h 385235"/>
                <a:gd name="connsiteX2" fmla="*/ 597780 w 705528"/>
                <a:gd name="connsiteY2" fmla="*/ 0 h 385235"/>
                <a:gd name="connsiteX3" fmla="*/ 48708 w 705528"/>
                <a:gd name="connsiteY3" fmla="*/ 307746 h 385235"/>
                <a:gd name="connsiteX4" fmla="*/ 48708 w 705528"/>
                <a:gd name="connsiteY4" fmla="*/ 0 h 385235"/>
                <a:gd name="connsiteX5" fmla="*/ 0 w 705528"/>
                <a:gd name="connsiteY5" fmla="*/ 0 h 385235"/>
                <a:gd name="connsiteX6" fmla="*/ 0 w 705528"/>
                <a:gd name="connsiteY6" fmla="*/ 385236 h 385235"/>
                <a:gd name="connsiteX7" fmla="*/ 705528 w 705528"/>
                <a:gd name="connsiteY7" fmla="*/ 385236 h 385235"/>
                <a:gd name="connsiteX8" fmla="*/ 705528 w 705528"/>
                <a:gd name="connsiteY8" fmla="*/ 330624 h 385235"/>
                <a:gd name="connsiteX9" fmla="*/ 332838 w 705528"/>
                <a:gd name="connsiteY9" fmla="*/ 330624 h 385235"/>
                <a:gd name="connsiteX10" fmla="*/ 705528 w 705528"/>
                <a:gd name="connsiteY10" fmla="*/ 121032 h 385235"/>
                <a:gd name="connsiteX11" fmla="*/ 705528 w 705528"/>
                <a:gd name="connsiteY11" fmla="*/ 40590 h 385235"/>
                <a:gd name="connsiteX12" fmla="*/ 186714 w 705528"/>
                <a:gd name="connsiteY12" fmla="*/ 330624 h 385235"/>
                <a:gd name="connsiteX13" fmla="*/ 78966 w 705528"/>
                <a:gd name="connsiteY13" fmla="*/ 330624 h 385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05528" h="385235">
                  <a:moveTo>
                    <a:pt x="78966" y="330624"/>
                  </a:moveTo>
                  <a:lnTo>
                    <a:pt x="669366" y="0"/>
                  </a:lnTo>
                  <a:lnTo>
                    <a:pt x="597780" y="0"/>
                  </a:lnTo>
                  <a:lnTo>
                    <a:pt x="48708" y="307746"/>
                  </a:lnTo>
                  <a:lnTo>
                    <a:pt x="48708" y="0"/>
                  </a:lnTo>
                  <a:lnTo>
                    <a:pt x="0" y="0"/>
                  </a:lnTo>
                  <a:lnTo>
                    <a:pt x="0" y="385236"/>
                  </a:lnTo>
                  <a:lnTo>
                    <a:pt x="705528" y="385236"/>
                  </a:lnTo>
                  <a:lnTo>
                    <a:pt x="705528" y="330624"/>
                  </a:lnTo>
                  <a:lnTo>
                    <a:pt x="332838" y="330624"/>
                  </a:lnTo>
                  <a:lnTo>
                    <a:pt x="705528" y="121032"/>
                  </a:lnTo>
                  <a:lnTo>
                    <a:pt x="705528" y="40590"/>
                  </a:lnTo>
                  <a:lnTo>
                    <a:pt x="186714" y="330624"/>
                  </a:lnTo>
                  <a:lnTo>
                    <a:pt x="78966" y="33062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08058DA-B676-4667-9F33-01FE6714D7BB}"/>
                </a:ext>
              </a:extLst>
            </p:cNvPr>
            <p:cNvSpPr/>
            <p:nvPr/>
          </p:nvSpPr>
          <p:spPr>
            <a:xfrm>
              <a:off x="9458544" y="4993549"/>
              <a:ext cx="718073" cy="385235"/>
            </a:xfrm>
            <a:custGeom>
              <a:avLst/>
              <a:gdLst>
                <a:gd name="connsiteX0" fmla="*/ 718074 w 718073"/>
                <a:gd name="connsiteY0" fmla="*/ 0 h 385235"/>
                <a:gd name="connsiteX1" fmla="*/ 669366 w 718073"/>
                <a:gd name="connsiteY1" fmla="*/ 0 h 385235"/>
                <a:gd name="connsiteX2" fmla="*/ 669366 w 718073"/>
                <a:gd name="connsiteY2" fmla="*/ 307746 h 385235"/>
                <a:gd name="connsiteX3" fmla="*/ 122508 w 718073"/>
                <a:gd name="connsiteY3" fmla="*/ 0 h 385235"/>
                <a:gd name="connsiteX4" fmla="*/ 0 w 718073"/>
                <a:gd name="connsiteY4" fmla="*/ 0 h 385235"/>
                <a:gd name="connsiteX5" fmla="*/ 0 w 718073"/>
                <a:gd name="connsiteY5" fmla="*/ 8856 h 385235"/>
                <a:gd name="connsiteX6" fmla="*/ 572688 w 718073"/>
                <a:gd name="connsiteY6" fmla="*/ 330624 h 385235"/>
                <a:gd name="connsiteX7" fmla="*/ 464202 w 718073"/>
                <a:gd name="connsiteY7" fmla="*/ 330624 h 385235"/>
                <a:gd name="connsiteX8" fmla="*/ 0 w 718073"/>
                <a:gd name="connsiteY8" fmla="*/ 69372 h 385235"/>
                <a:gd name="connsiteX9" fmla="*/ 0 w 718073"/>
                <a:gd name="connsiteY9" fmla="*/ 113652 h 385235"/>
                <a:gd name="connsiteX10" fmla="*/ 385236 w 718073"/>
                <a:gd name="connsiteY10" fmla="*/ 330624 h 385235"/>
                <a:gd name="connsiteX11" fmla="*/ 0 w 718073"/>
                <a:gd name="connsiteY11" fmla="*/ 330624 h 385235"/>
                <a:gd name="connsiteX12" fmla="*/ 0 w 718073"/>
                <a:gd name="connsiteY12" fmla="*/ 385236 h 385235"/>
                <a:gd name="connsiteX13" fmla="*/ 718074 w 718073"/>
                <a:gd name="connsiteY13" fmla="*/ 385236 h 385235"/>
                <a:gd name="connsiteX14" fmla="*/ 718074 w 718073"/>
                <a:gd name="connsiteY14" fmla="*/ 0 h 385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8073" h="385235">
                  <a:moveTo>
                    <a:pt x="718074" y="0"/>
                  </a:moveTo>
                  <a:lnTo>
                    <a:pt x="669366" y="0"/>
                  </a:lnTo>
                  <a:lnTo>
                    <a:pt x="669366" y="307746"/>
                  </a:lnTo>
                  <a:lnTo>
                    <a:pt x="122508" y="0"/>
                  </a:lnTo>
                  <a:lnTo>
                    <a:pt x="0" y="0"/>
                  </a:lnTo>
                  <a:lnTo>
                    <a:pt x="0" y="8856"/>
                  </a:lnTo>
                  <a:lnTo>
                    <a:pt x="572688" y="330624"/>
                  </a:lnTo>
                  <a:lnTo>
                    <a:pt x="464202" y="330624"/>
                  </a:lnTo>
                  <a:lnTo>
                    <a:pt x="0" y="69372"/>
                  </a:lnTo>
                  <a:lnTo>
                    <a:pt x="0" y="113652"/>
                  </a:lnTo>
                  <a:lnTo>
                    <a:pt x="385236" y="330624"/>
                  </a:lnTo>
                  <a:lnTo>
                    <a:pt x="0" y="330624"/>
                  </a:lnTo>
                  <a:lnTo>
                    <a:pt x="0" y="385236"/>
                  </a:lnTo>
                  <a:lnTo>
                    <a:pt x="718074" y="385236"/>
                  </a:lnTo>
                  <a:lnTo>
                    <a:pt x="71807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D30417F-DD57-47FB-B6FC-7B4B482861E2}"/>
                </a:ext>
              </a:extLst>
            </p:cNvPr>
            <p:cNvSpPr/>
            <p:nvPr/>
          </p:nvSpPr>
          <p:spPr>
            <a:xfrm>
              <a:off x="10322003" y="5541882"/>
              <a:ext cx="705528" cy="366785"/>
            </a:xfrm>
            <a:custGeom>
              <a:avLst/>
              <a:gdLst>
                <a:gd name="connsiteX0" fmla="*/ 0 w 705528"/>
                <a:gd name="connsiteY0" fmla="*/ 366786 h 366785"/>
                <a:gd name="connsiteX1" fmla="*/ 48708 w 705528"/>
                <a:gd name="connsiteY1" fmla="*/ 366786 h 366785"/>
                <a:gd name="connsiteX2" fmla="*/ 48708 w 705528"/>
                <a:gd name="connsiteY2" fmla="*/ 77490 h 366785"/>
                <a:gd name="connsiteX3" fmla="*/ 566784 w 705528"/>
                <a:gd name="connsiteY3" fmla="*/ 366786 h 366785"/>
                <a:gd name="connsiteX4" fmla="*/ 705528 w 705528"/>
                <a:gd name="connsiteY4" fmla="*/ 366786 h 366785"/>
                <a:gd name="connsiteX5" fmla="*/ 705528 w 705528"/>
                <a:gd name="connsiteY5" fmla="*/ 357930 h 366785"/>
                <a:gd name="connsiteX6" fmla="*/ 162360 w 705528"/>
                <a:gd name="connsiteY6" fmla="*/ 54612 h 366785"/>
                <a:gd name="connsiteX7" fmla="*/ 270846 w 705528"/>
                <a:gd name="connsiteY7" fmla="*/ 54612 h 366785"/>
                <a:gd name="connsiteX8" fmla="*/ 705528 w 705528"/>
                <a:gd name="connsiteY8" fmla="*/ 297414 h 366785"/>
                <a:gd name="connsiteX9" fmla="*/ 705528 w 705528"/>
                <a:gd name="connsiteY9" fmla="*/ 261990 h 366785"/>
                <a:gd name="connsiteX10" fmla="*/ 332838 w 705528"/>
                <a:gd name="connsiteY10" fmla="*/ 54612 h 366785"/>
                <a:gd name="connsiteX11" fmla="*/ 705528 w 705528"/>
                <a:gd name="connsiteY11" fmla="*/ 54612 h 366785"/>
                <a:gd name="connsiteX12" fmla="*/ 705528 w 705528"/>
                <a:gd name="connsiteY12" fmla="*/ 0 h 366785"/>
                <a:gd name="connsiteX13" fmla="*/ 0 w 705528"/>
                <a:gd name="connsiteY13" fmla="*/ 0 h 366785"/>
                <a:gd name="connsiteX14" fmla="*/ 0 w 705528"/>
                <a:gd name="connsiteY14" fmla="*/ 366786 h 36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5528" h="366785">
                  <a:moveTo>
                    <a:pt x="0" y="366786"/>
                  </a:moveTo>
                  <a:lnTo>
                    <a:pt x="48708" y="366786"/>
                  </a:lnTo>
                  <a:lnTo>
                    <a:pt x="48708" y="77490"/>
                  </a:lnTo>
                  <a:lnTo>
                    <a:pt x="566784" y="366786"/>
                  </a:lnTo>
                  <a:lnTo>
                    <a:pt x="705528" y="366786"/>
                  </a:lnTo>
                  <a:lnTo>
                    <a:pt x="705528" y="357930"/>
                  </a:lnTo>
                  <a:lnTo>
                    <a:pt x="162360" y="54612"/>
                  </a:lnTo>
                  <a:lnTo>
                    <a:pt x="270846" y="54612"/>
                  </a:lnTo>
                  <a:lnTo>
                    <a:pt x="705528" y="297414"/>
                  </a:lnTo>
                  <a:lnTo>
                    <a:pt x="705528" y="261990"/>
                  </a:lnTo>
                  <a:lnTo>
                    <a:pt x="332838" y="54612"/>
                  </a:lnTo>
                  <a:lnTo>
                    <a:pt x="705528" y="54612"/>
                  </a:lnTo>
                  <a:lnTo>
                    <a:pt x="705528" y="0"/>
                  </a:lnTo>
                  <a:lnTo>
                    <a:pt x="0" y="0"/>
                  </a:lnTo>
                  <a:lnTo>
                    <a:pt x="0" y="3667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8A82969-0948-4961-9CF2-C2D1B51C2D79}"/>
                </a:ext>
              </a:extLst>
            </p:cNvPr>
            <p:cNvSpPr/>
            <p:nvPr/>
          </p:nvSpPr>
          <p:spPr>
            <a:xfrm>
              <a:off x="9458544" y="5541882"/>
              <a:ext cx="718073" cy="366785"/>
            </a:xfrm>
            <a:custGeom>
              <a:avLst/>
              <a:gdLst>
                <a:gd name="connsiteX0" fmla="*/ 0 w 718073"/>
                <a:gd name="connsiteY0" fmla="*/ 0 h 366785"/>
                <a:gd name="connsiteX1" fmla="*/ 0 w 718073"/>
                <a:gd name="connsiteY1" fmla="*/ 54612 h 366785"/>
                <a:gd name="connsiteX2" fmla="*/ 385236 w 718073"/>
                <a:gd name="connsiteY2" fmla="*/ 54612 h 366785"/>
                <a:gd name="connsiteX3" fmla="*/ 0 w 718073"/>
                <a:gd name="connsiteY3" fmla="*/ 271584 h 366785"/>
                <a:gd name="connsiteX4" fmla="*/ 0 w 718073"/>
                <a:gd name="connsiteY4" fmla="*/ 361620 h 366785"/>
                <a:gd name="connsiteX5" fmla="*/ 548334 w 718073"/>
                <a:gd name="connsiteY5" fmla="*/ 54612 h 366785"/>
                <a:gd name="connsiteX6" fmla="*/ 656820 w 718073"/>
                <a:gd name="connsiteY6" fmla="*/ 54612 h 366785"/>
                <a:gd name="connsiteX7" fmla="*/ 98892 w 718073"/>
                <a:gd name="connsiteY7" fmla="*/ 366786 h 366785"/>
                <a:gd name="connsiteX8" fmla="*/ 153504 w 718073"/>
                <a:gd name="connsiteY8" fmla="*/ 366786 h 366785"/>
                <a:gd name="connsiteX9" fmla="*/ 669366 w 718073"/>
                <a:gd name="connsiteY9" fmla="*/ 77490 h 366785"/>
                <a:gd name="connsiteX10" fmla="*/ 669366 w 718073"/>
                <a:gd name="connsiteY10" fmla="*/ 366786 h 366785"/>
                <a:gd name="connsiteX11" fmla="*/ 718074 w 718073"/>
                <a:gd name="connsiteY11" fmla="*/ 366786 h 366785"/>
                <a:gd name="connsiteX12" fmla="*/ 718074 w 718073"/>
                <a:gd name="connsiteY12" fmla="*/ 0 h 366785"/>
                <a:gd name="connsiteX13" fmla="*/ 0 w 718073"/>
                <a:gd name="connsiteY13" fmla="*/ 0 h 36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18073" h="366785">
                  <a:moveTo>
                    <a:pt x="0" y="0"/>
                  </a:moveTo>
                  <a:lnTo>
                    <a:pt x="0" y="54612"/>
                  </a:lnTo>
                  <a:lnTo>
                    <a:pt x="385236" y="54612"/>
                  </a:lnTo>
                  <a:lnTo>
                    <a:pt x="0" y="271584"/>
                  </a:lnTo>
                  <a:lnTo>
                    <a:pt x="0" y="361620"/>
                  </a:lnTo>
                  <a:lnTo>
                    <a:pt x="548334" y="54612"/>
                  </a:lnTo>
                  <a:lnTo>
                    <a:pt x="656820" y="54612"/>
                  </a:lnTo>
                  <a:lnTo>
                    <a:pt x="98892" y="366786"/>
                  </a:lnTo>
                  <a:lnTo>
                    <a:pt x="153504" y="366786"/>
                  </a:lnTo>
                  <a:lnTo>
                    <a:pt x="669366" y="77490"/>
                  </a:lnTo>
                  <a:lnTo>
                    <a:pt x="669366" y="366786"/>
                  </a:lnTo>
                  <a:lnTo>
                    <a:pt x="718074" y="366786"/>
                  </a:lnTo>
                  <a:lnTo>
                    <a:pt x="7180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7EF128-6242-403D-A42B-8335CF25AB62}"/>
                </a:ext>
              </a:extLst>
            </p:cNvPr>
            <p:cNvSpPr/>
            <p:nvPr/>
          </p:nvSpPr>
          <p:spPr>
            <a:xfrm>
              <a:off x="10370711" y="4993549"/>
              <a:ext cx="549071" cy="307746"/>
            </a:xfrm>
            <a:custGeom>
              <a:avLst/>
              <a:gdLst>
                <a:gd name="connsiteX0" fmla="*/ 549072 w 549071"/>
                <a:gd name="connsiteY0" fmla="*/ 0 h 307746"/>
                <a:gd name="connsiteX1" fmla="*/ 0 w 549071"/>
                <a:gd name="connsiteY1" fmla="*/ 0 h 307746"/>
                <a:gd name="connsiteX2" fmla="*/ 0 w 549071"/>
                <a:gd name="connsiteY2" fmla="*/ 307746 h 307746"/>
                <a:gd name="connsiteX3" fmla="*/ 549072 w 549071"/>
                <a:gd name="connsiteY3" fmla="*/ 0 h 30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9071" h="307746">
                  <a:moveTo>
                    <a:pt x="549072" y="0"/>
                  </a:moveTo>
                  <a:lnTo>
                    <a:pt x="0" y="0"/>
                  </a:lnTo>
                  <a:lnTo>
                    <a:pt x="0" y="307746"/>
                  </a:lnTo>
                  <a:lnTo>
                    <a:pt x="549072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B9DD0E3-FB06-4E7F-9C3A-8CC5E6288471}"/>
                </a:ext>
              </a:extLst>
            </p:cNvPr>
            <p:cNvSpPr/>
            <p:nvPr/>
          </p:nvSpPr>
          <p:spPr>
            <a:xfrm>
              <a:off x="9581051" y="4993549"/>
              <a:ext cx="546857" cy="307746"/>
            </a:xfrm>
            <a:custGeom>
              <a:avLst/>
              <a:gdLst>
                <a:gd name="connsiteX0" fmla="*/ 546858 w 546857"/>
                <a:gd name="connsiteY0" fmla="*/ 0 h 307746"/>
                <a:gd name="connsiteX1" fmla="*/ 0 w 546857"/>
                <a:gd name="connsiteY1" fmla="*/ 0 h 307746"/>
                <a:gd name="connsiteX2" fmla="*/ 546858 w 546857"/>
                <a:gd name="connsiteY2" fmla="*/ 307746 h 307746"/>
                <a:gd name="connsiteX3" fmla="*/ 546858 w 546857"/>
                <a:gd name="connsiteY3" fmla="*/ 0 h 30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857" h="307746">
                  <a:moveTo>
                    <a:pt x="546858" y="0"/>
                  </a:moveTo>
                  <a:lnTo>
                    <a:pt x="0" y="0"/>
                  </a:lnTo>
                  <a:lnTo>
                    <a:pt x="546858" y="307746"/>
                  </a:lnTo>
                  <a:lnTo>
                    <a:pt x="546858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301FBEA-C122-422D-87E2-BCA5C9B5C825}"/>
                </a:ext>
              </a:extLst>
            </p:cNvPr>
            <p:cNvSpPr/>
            <p:nvPr/>
          </p:nvSpPr>
          <p:spPr>
            <a:xfrm>
              <a:off x="10654841" y="5114580"/>
              <a:ext cx="372690" cy="209592"/>
            </a:xfrm>
            <a:custGeom>
              <a:avLst/>
              <a:gdLst>
                <a:gd name="connsiteX0" fmla="*/ 372690 w 372690"/>
                <a:gd name="connsiteY0" fmla="*/ 209592 h 209592"/>
                <a:gd name="connsiteX1" fmla="*/ 372690 w 372690"/>
                <a:gd name="connsiteY1" fmla="*/ 0 h 209592"/>
                <a:gd name="connsiteX2" fmla="*/ 0 w 372690"/>
                <a:gd name="connsiteY2" fmla="*/ 209592 h 209592"/>
                <a:gd name="connsiteX3" fmla="*/ 372690 w 372690"/>
                <a:gd name="connsiteY3" fmla="*/ 209592 h 2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2690" h="209592">
                  <a:moveTo>
                    <a:pt x="372690" y="209592"/>
                  </a:moveTo>
                  <a:lnTo>
                    <a:pt x="372690" y="0"/>
                  </a:lnTo>
                  <a:lnTo>
                    <a:pt x="0" y="209592"/>
                  </a:lnTo>
                  <a:lnTo>
                    <a:pt x="372690" y="209592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6EB5171-FC60-48F1-9196-B794DA87B36E}"/>
                </a:ext>
              </a:extLst>
            </p:cNvPr>
            <p:cNvSpPr/>
            <p:nvPr/>
          </p:nvSpPr>
          <p:spPr>
            <a:xfrm>
              <a:off x="10654841" y="5596495"/>
              <a:ext cx="372690" cy="207377"/>
            </a:xfrm>
            <a:custGeom>
              <a:avLst/>
              <a:gdLst>
                <a:gd name="connsiteX0" fmla="*/ 372690 w 372690"/>
                <a:gd name="connsiteY0" fmla="*/ 207378 h 207377"/>
                <a:gd name="connsiteX1" fmla="*/ 372690 w 372690"/>
                <a:gd name="connsiteY1" fmla="*/ 0 h 207377"/>
                <a:gd name="connsiteX2" fmla="*/ 0 w 372690"/>
                <a:gd name="connsiteY2" fmla="*/ 0 h 207377"/>
                <a:gd name="connsiteX3" fmla="*/ 372690 w 372690"/>
                <a:gd name="connsiteY3" fmla="*/ 207378 h 20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2690" h="207377">
                  <a:moveTo>
                    <a:pt x="372690" y="207378"/>
                  </a:moveTo>
                  <a:lnTo>
                    <a:pt x="372690" y="0"/>
                  </a:lnTo>
                  <a:lnTo>
                    <a:pt x="0" y="0"/>
                  </a:lnTo>
                  <a:lnTo>
                    <a:pt x="372690" y="207378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E286E04-868C-4DFB-ACE7-2790C37EAA41}"/>
                </a:ext>
              </a:extLst>
            </p:cNvPr>
            <p:cNvSpPr/>
            <p:nvPr/>
          </p:nvSpPr>
          <p:spPr>
            <a:xfrm>
              <a:off x="9612047" y="5619372"/>
              <a:ext cx="515861" cy="289296"/>
            </a:xfrm>
            <a:custGeom>
              <a:avLst/>
              <a:gdLst>
                <a:gd name="connsiteX0" fmla="*/ 0 w 515861"/>
                <a:gd name="connsiteY0" fmla="*/ 289296 h 289296"/>
                <a:gd name="connsiteX1" fmla="*/ 515862 w 515861"/>
                <a:gd name="connsiteY1" fmla="*/ 289296 h 289296"/>
                <a:gd name="connsiteX2" fmla="*/ 515862 w 515861"/>
                <a:gd name="connsiteY2" fmla="*/ 0 h 289296"/>
                <a:gd name="connsiteX3" fmla="*/ 0 w 515861"/>
                <a:gd name="connsiteY3" fmla="*/ 289296 h 2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5861" h="289296">
                  <a:moveTo>
                    <a:pt x="0" y="289296"/>
                  </a:moveTo>
                  <a:lnTo>
                    <a:pt x="515862" y="289296"/>
                  </a:lnTo>
                  <a:lnTo>
                    <a:pt x="515862" y="0"/>
                  </a:lnTo>
                  <a:lnTo>
                    <a:pt x="0" y="289296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E6631EC-C532-4ABC-B01C-48FDD7C78785}"/>
                </a:ext>
              </a:extLst>
            </p:cNvPr>
            <p:cNvSpPr/>
            <p:nvPr/>
          </p:nvSpPr>
          <p:spPr>
            <a:xfrm>
              <a:off x="10370711" y="5619372"/>
              <a:ext cx="518075" cy="289296"/>
            </a:xfrm>
            <a:custGeom>
              <a:avLst/>
              <a:gdLst>
                <a:gd name="connsiteX0" fmla="*/ 0 w 518075"/>
                <a:gd name="connsiteY0" fmla="*/ 289296 h 289296"/>
                <a:gd name="connsiteX1" fmla="*/ 518076 w 518075"/>
                <a:gd name="connsiteY1" fmla="*/ 289296 h 289296"/>
                <a:gd name="connsiteX2" fmla="*/ 0 w 518075"/>
                <a:gd name="connsiteY2" fmla="*/ 0 h 289296"/>
                <a:gd name="connsiteX3" fmla="*/ 0 w 518075"/>
                <a:gd name="connsiteY3" fmla="*/ 289296 h 2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075" h="289296">
                  <a:moveTo>
                    <a:pt x="0" y="289296"/>
                  </a:moveTo>
                  <a:lnTo>
                    <a:pt x="518076" y="289296"/>
                  </a:lnTo>
                  <a:lnTo>
                    <a:pt x="0" y="0"/>
                  </a:lnTo>
                  <a:lnTo>
                    <a:pt x="0" y="289296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BEB0588-6064-455B-B7CD-CE0C024102DB}"/>
                </a:ext>
              </a:extLst>
            </p:cNvPr>
            <p:cNvSpPr/>
            <p:nvPr/>
          </p:nvSpPr>
          <p:spPr>
            <a:xfrm>
              <a:off x="9458544" y="5596495"/>
              <a:ext cx="385235" cy="216971"/>
            </a:xfrm>
            <a:custGeom>
              <a:avLst/>
              <a:gdLst>
                <a:gd name="connsiteX0" fmla="*/ 0 w 385235"/>
                <a:gd name="connsiteY0" fmla="*/ 0 h 216971"/>
                <a:gd name="connsiteX1" fmla="*/ 0 w 385235"/>
                <a:gd name="connsiteY1" fmla="*/ 216972 h 216971"/>
                <a:gd name="connsiteX2" fmla="*/ 385236 w 385235"/>
                <a:gd name="connsiteY2" fmla="*/ 0 h 216971"/>
                <a:gd name="connsiteX3" fmla="*/ 0 w 385235"/>
                <a:gd name="connsiteY3" fmla="*/ 0 h 2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235" h="216971">
                  <a:moveTo>
                    <a:pt x="0" y="0"/>
                  </a:moveTo>
                  <a:lnTo>
                    <a:pt x="0" y="216972"/>
                  </a:lnTo>
                  <a:lnTo>
                    <a:pt x="385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ED1E159-206B-4AA4-94C0-97B8EF1CC872}"/>
                </a:ext>
              </a:extLst>
            </p:cNvPr>
            <p:cNvSpPr/>
            <p:nvPr/>
          </p:nvSpPr>
          <p:spPr>
            <a:xfrm>
              <a:off x="9458544" y="5107200"/>
              <a:ext cx="385235" cy="216972"/>
            </a:xfrm>
            <a:custGeom>
              <a:avLst/>
              <a:gdLst>
                <a:gd name="connsiteX0" fmla="*/ 0 w 385235"/>
                <a:gd name="connsiteY0" fmla="*/ 0 h 216972"/>
                <a:gd name="connsiteX1" fmla="*/ 0 w 385235"/>
                <a:gd name="connsiteY1" fmla="*/ 216972 h 216972"/>
                <a:gd name="connsiteX2" fmla="*/ 385236 w 385235"/>
                <a:gd name="connsiteY2" fmla="*/ 216972 h 216972"/>
                <a:gd name="connsiteX3" fmla="*/ 0 w 385235"/>
                <a:gd name="connsiteY3" fmla="*/ 0 h 21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235" h="216972">
                  <a:moveTo>
                    <a:pt x="0" y="0"/>
                  </a:moveTo>
                  <a:lnTo>
                    <a:pt x="0" y="216972"/>
                  </a:lnTo>
                  <a:lnTo>
                    <a:pt x="385236" y="2169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E8CBDDC-5CB7-4DE7-A843-6F1B45F7025D}"/>
                </a:ext>
              </a:extLst>
            </p:cNvPr>
            <p:cNvSpPr/>
            <p:nvPr/>
          </p:nvSpPr>
          <p:spPr>
            <a:xfrm>
              <a:off x="10400970" y="4993549"/>
              <a:ext cx="626561" cy="330624"/>
            </a:xfrm>
            <a:custGeom>
              <a:avLst/>
              <a:gdLst>
                <a:gd name="connsiteX0" fmla="*/ 590400 w 626561"/>
                <a:gd name="connsiteY0" fmla="*/ 0 h 330624"/>
                <a:gd name="connsiteX1" fmla="*/ 0 w 626561"/>
                <a:gd name="connsiteY1" fmla="*/ 330624 h 330624"/>
                <a:gd name="connsiteX2" fmla="*/ 107748 w 626561"/>
                <a:gd name="connsiteY2" fmla="*/ 330624 h 330624"/>
                <a:gd name="connsiteX3" fmla="*/ 626562 w 626561"/>
                <a:gd name="connsiteY3" fmla="*/ 40590 h 330624"/>
                <a:gd name="connsiteX4" fmla="*/ 626562 w 626561"/>
                <a:gd name="connsiteY4" fmla="*/ 0 h 330624"/>
                <a:gd name="connsiteX5" fmla="*/ 590400 w 626561"/>
                <a:gd name="connsiteY5" fmla="*/ 0 h 33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6561" h="330624">
                  <a:moveTo>
                    <a:pt x="590400" y="0"/>
                  </a:moveTo>
                  <a:lnTo>
                    <a:pt x="0" y="330624"/>
                  </a:lnTo>
                  <a:lnTo>
                    <a:pt x="107748" y="330624"/>
                  </a:lnTo>
                  <a:lnTo>
                    <a:pt x="626562" y="40590"/>
                  </a:lnTo>
                  <a:lnTo>
                    <a:pt x="626562" y="0"/>
                  </a:lnTo>
                  <a:lnTo>
                    <a:pt x="590400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EDB3A6B2-7F7F-4667-BD17-C76ED1AAADCF}"/>
                </a:ext>
              </a:extLst>
            </p:cNvPr>
            <p:cNvSpPr/>
            <p:nvPr/>
          </p:nvSpPr>
          <p:spPr>
            <a:xfrm>
              <a:off x="10484363" y="5596495"/>
              <a:ext cx="543168" cy="303317"/>
            </a:xfrm>
            <a:custGeom>
              <a:avLst/>
              <a:gdLst>
                <a:gd name="connsiteX0" fmla="*/ 0 w 543168"/>
                <a:gd name="connsiteY0" fmla="*/ 0 h 303317"/>
                <a:gd name="connsiteX1" fmla="*/ 543168 w 543168"/>
                <a:gd name="connsiteY1" fmla="*/ 303318 h 303317"/>
                <a:gd name="connsiteX2" fmla="*/ 543168 w 543168"/>
                <a:gd name="connsiteY2" fmla="*/ 242802 h 303317"/>
                <a:gd name="connsiteX3" fmla="*/ 108486 w 543168"/>
                <a:gd name="connsiteY3" fmla="*/ 0 h 303317"/>
                <a:gd name="connsiteX4" fmla="*/ 0 w 543168"/>
                <a:gd name="connsiteY4" fmla="*/ 0 h 30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3168" h="303317">
                  <a:moveTo>
                    <a:pt x="0" y="0"/>
                  </a:moveTo>
                  <a:lnTo>
                    <a:pt x="543168" y="303318"/>
                  </a:lnTo>
                  <a:lnTo>
                    <a:pt x="543168" y="242802"/>
                  </a:lnTo>
                  <a:lnTo>
                    <a:pt x="108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D0CFC93-CF28-4CB6-998E-661739349FBE}"/>
                </a:ext>
              </a:extLst>
            </p:cNvPr>
            <p:cNvSpPr/>
            <p:nvPr/>
          </p:nvSpPr>
          <p:spPr>
            <a:xfrm>
              <a:off x="9458544" y="5002404"/>
              <a:ext cx="572688" cy="321768"/>
            </a:xfrm>
            <a:custGeom>
              <a:avLst/>
              <a:gdLst>
                <a:gd name="connsiteX0" fmla="*/ 572688 w 572688"/>
                <a:gd name="connsiteY0" fmla="*/ 321768 h 321768"/>
                <a:gd name="connsiteX1" fmla="*/ 0 w 572688"/>
                <a:gd name="connsiteY1" fmla="*/ 0 h 321768"/>
                <a:gd name="connsiteX2" fmla="*/ 0 w 572688"/>
                <a:gd name="connsiteY2" fmla="*/ 60516 h 321768"/>
                <a:gd name="connsiteX3" fmla="*/ 464202 w 572688"/>
                <a:gd name="connsiteY3" fmla="*/ 321768 h 321768"/>
                <a:gd name="connsiteX4" fmla="*/ 572688 w 572688"/>
                <a:gd name="connsiteY4" fmla="*/ 321768 h 321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2688" h="321768">
                  <a:moveTo>
                    <a:pt x="572688" y="321768"/>
                  </a:moveTo>
                  <a:lnTo>
                    <a:pt x="0" y="0"/>
                  </a:lnTo>
                  <a:lnTo>
                    <a:pt x="0" y="60516"/>
                  </a:lnTo>
                  <a:lnTo>
                    <a:pt x="464202" y="321768"/>
                  </a:lnTo>
                  <a:lnTo>
                    <a:pt x="572688" y="321768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C0218A7-1958-442F-A80E-AFD72FF95135}"/>
                </a:ext>
              </a:extLst>
            </p:cNvPr>
            <p:cNvSpPr/>
            <p:nvPr/>
          </p:nvSpPr>
          <p:spPr>
            <a:xfrm>
              <a:off x="9458544" y="5596495"/>
              <a:ext cx="656819" cy="312173"/>
            </a:xfrm>
            <a:custGeom>
              <a:avLst/>
              <a:gdLst>
                <a:gd name="connsiteX0" fmla="*/ 548334 w 656819"/>
                <a:gd name="connsiteY0" fmla="*/ 0 h 312173"/>
                <a:gd name="connsiteX1" fmla="*/ 0 w 656819"/>
                <a:gd name="connsiteY1" fmla="*/ 307008 h 312173"/>
                <a:gd name="connsiteX2" fmla="*/ 0 w 656819"/>
                <a:gd name="connsiteY2" fmla="*/ 312174 h 312173"/>
                <a:gd name="connsiteX3" fmla="*/ 98892 w 656819"/>
                <a:gd name="connsiteY3" fmla="*/ 312174 h 312173"/>
                <a:gd name="connsiteX4" fmla="*/ 656820 w 656819"/>
                <a:gd name="connsiteY4" fmla="*/ 0 h 312173"/>
                <a:gd name="connsiteX5" fmla="*/ 548334 w 656819"/>
                <a:gd name="connsiteY5" fmla="*/ 0 h 31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6819" h="312173">
                  <a:moveTo>
                    <a:pt x="548334" y="0"/>
                  </a:moveTo>
                  <a:lnTo>
                    <a:pt x="0" y="307008"/>
                  </a:lnTo>
                  <a:lnTo>
                    <a:pt x="0" y="312174"/>
                  </a:lnTo>
                  <a:lnTo>
                    <a:pt x="98892" y="312174"/>
                  </a:lnTo>
                  <a:lnTo>
                    <a:pt x="656820" y="0"/>
                  </a:lnTo>
                  <a:lnTo>
                    <a:pt x="548334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F40BE9D9-DF24-4476-81D9-144D9C8365CF}"/>
                </a:ext>
              </a:extLst>
            </p:cNvPr>
            <p:cNvSpPr/>
            <p:nvPr/>
          </p:nvSpPr>
          <p:spPr>
            <a:xfrm>
              <a:off x="9458544" y="4993549"/>
              <a:ext cx="1568988" cy="915119"/>
            </a:xfrm>
            <a:custGeom>
              <a:avLst/>
              <a:gdLst>
                <a:gd name="connsiteX0" fmla="*/ 863460 w 1568988"/>
                <a:gd name="connsiteY0" fmla="*/ 0 h 915119"/>
                <a:gd name="connsiteX1" fmla="*/ 718074 w 1568988"/>
                <a:gd name="connsiteY1" fmla="*/ 0 h 915119"/>
                <a:gd name="connsiteX2" fmla="*/ 718074 w 1568988"/>
                <a:gd name="connsiteY2" fmla="*/ 385236 h 915119"/>
                <a:gd name="connsiteX3" fmla="*/ 0 w 1568988"/>
                <a:gd name="connsiteY3" fmla="*/ 385236 h 915119"/>
                <a:gd name="connsiteX4" fmla="*/ 0 w 1568988"/>
                <a:gd name="connsiteY4" fmla="*/ 548334 h 915119"/>
                <a:gd name="connsiteX5" fmla="*/ 718074 w 1568988"/>
                <a:gd name="connsiteY5" fmla="*/ 548334 h 915119"/>
                <a:gd name="connsiteX6" fmla="*/ 718074 w 1568988"/>
                <a:gd name="connsiteY6" fmla="*/ 915120 h 915119"/>
                <a:gd name="connsiteX7" fmla="*/ 863460 w 1568988"/>
                <a:gd name="connsiteY7" fmla="*/ 915120 h 915119"/>
                <a:gd name="connsiteX8" fmla="*/ 863460 w 1568988"/>
                <a:gd name="connsiteY8" fmla="*/ 548334 h 915119"/>
                <a:gd name="connsiteX9" fmla="*/ 1568988 w 1568988"/>
                <a:gd name="connsiteY9" fmla="*/ 548334 h 915119"/>
                <a:gd name="connsiteX10" fmla="*/ 1568988 w 1568988"/>
                <a:gd name="connsiteY10" fmla="*/ 385236 h 915119"/>
                <a:gd name="connsiteX11" fmla="*/ 863460 w 1568988"/>
                <a:gd name="connsiteY11" fmla="*/ 385236 h 915119"/>
                <a:gd name="connsiteX12" fmla="*/ 863460 w 1568988"/>
                <a:gd name="connsiteY12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68988" h="915119">
                  <a:moveTo>
                    <a:pt x="863460" y="0"/>
                  </a:moveTo>
                  <a:lnTo>
                    <a:pt x="718074" y="0"/>
                  </a:lnTo>
                  <a:lnTo>
                    <a:pt x="718074" y="385236"/>
                  </a:lnTo>
                  <a:lnTo>
                    <a:pt x="0" y="385236"/>
                  </a:lnTo>
                  <a:lnTo>
                    <a:pt x="0" y="548334"/>
                  </a:lnTo>
                  <a:lnTo>
                    <a:pt x="718074" y="548334"/>
                  </a:lnTo>
                  <a:lnTo>
                    <a:pt x="718074" y="915120"/>
                  </a:lnTo>
                  <a:lnTo>
                    <a:pt x="863460" y="915120"/>
                  </a:lnTo>
                  <a:lnTo>
                    <a:pt x="863460" y="548334"/>
                  </a:lnTo>
                  <a:lnTo>
                    <a:pt x="1568988" y="548334"/>
                  </a:lnTo>
                  <a:lnTo>
                    <a:pt x="1568988" y="385236"/>
                  </a:lnTo>
                  <a:lnTo>
                    <a:pt x="863460" y="385236"/>
                  </a:lnTo>
                  <a:lnTo>
                    <a:pt x="863460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02E593E1-44F3-4C77-A7A1-957A3891E585}"/>
              </a:ext>
            </a:extLst>
          </p:cNvPr>
          <p:cNvGrpSpPr/>
          <p:nvPr/>
        </p:nvGrpSpPr>
        <p:grpSpPr>
          <a:xfrm>
            <a:off x="2964343" y="1526355"/>
            <a:ext cx="1568988" cy="915120"/>
            <a:chOff x="2964343" y="1526355"/>
            <a:chExt cx="1568988" cy="915120"/>
          </a:xfrm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0D1BD0B-F080-4108-AC07-3E37CEE08827}"/>
                </a:ext>
              </a:extLst>
            </p:cNvPr>
            <p:cNvSpPr/>
            <p:nvPr/>
          </p:nvSpPr>
          <p:spPr>
            <a:xfrm>
              <a:off x="2964343" y="2258451"/>
              <a:ext cx="1568988" cy="183024"/>
            </a:xfrm>
            <a:custGeom>
              <a:avLst/>
              <a:gdLst>
                <a:gd name="connsiteX0" fmla="*/ 0 w 1568988"/>
                <a:gd name="connsiteY0" fmla="*/ 0 h 183024"/>
                <a:gd name="connsiteX1" fmla="*/ 1568988 w 1568988"/>
                <a:gd name="connsiteY1" fmla="*/ 0 h 183024"/>
                <a:gd name="connsiteX2" fmla="*/ 1568988 w 1568988"/>
                <a:gd name="connsiteY2" fmla="*/ 183024 h 183024"/>
                <a:gd name="connsiteX3" fmla="*/ 0 w 1568988"/>
                <a:gd name="connsiteY3" fmla="*/ 183024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83024">
                  <a:moveTo>
                    <a:pt x="0" y="0"/>
                  </a:moveTo>
                  <a:lnTo>
                    <a:pt x="1568988" y="0"/>
                  </a:lnTo>
                  <a:lnTo>
                    <a:pt x="1568988" y="183024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006A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2E25648-8A53-4B27-B839-C77D26AE9B47}"/>
                </a:ext>
              </a:extLst>
            </p:cNvPr>
            <p:cNvSpPr/>
            <p:nvPr/>
          </p:nvSpPr>
          <p:spPr>
            <a:xfrm>
              <a:off x="3513415" y="1526355"/>
              <a:ext cx="1019916" cy="183024"/>
            </a:xfrm>
            <a:custGeom>
              <a:avLst/>
              <a:gdLst>
                <a:gd name="connsiteX0" fmla="*/ 0 w 1019916"/>
                <a:gd name="connsiteY0" fmla="*/ 0 h 183024"/>
                <a:gd name="connsiteX1" fmla="*/ 1019916 w 1019916"/>
                <a:gd name="connsiteY1" fmla="*/ 0 h 183024"/>
                <a:gd name="connsiteX2" fmla="*/ 1019916 w 1019916"/>
                <a:gd name="connsiteY2" fmla="*/ 183024 h 183024"/>
                <a:gd name="connsiteX3" fmla="*/ 0 w 1019916"/>
                <a:gd name="connsiteY3" fmla="*/ 183024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916" h="183024">
                  <a:moveTo>
                    <a:pt x="0" y="0"/>
                  </a:moveTo>
                  <a:lnTo>
                    <a:pt x="1019916" y="0"/>
                  </a:lnTo>
                  <a:lnTo>
                    <a:pt x="1019916" y="183024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006A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FB9A457B-C99F-4A41-BC8B-F30D6DE87D3D}"/>
                </a:ext>
              </a:extLst>
            </p:cNvPr>
            <p:cNvSpPr/>
            <p:nvPr/>
          </p:nvSpPr>
          <p:spPr>
            <a:xfrm>
              <a:off x="3513415" y="1892403"/>
              <a:ext cx="1019916" cy="183023"/>
            </a:xfrm>
            <a:custGeom>
              <a:avLst/>
              <a:gdLst>
                <a:gd name="connsiteX0" fmla="*/ 0 w 1019916"/>
                <a:gd name="connsiteY0" fmla="*/ 0 h 183023"/>
                <a:gd name="connsiteX1" fmla="*/ 1019916 w 1019916"/>
                <a:gd name="connsiteY1" fmla="*/ 0 h 183023"/>
                <a:gd name="connsiteX2" fmla="*/ 1019916 w 1019916"/>
                <a:gd name="connsiteY2" fmla="*/ 183024 h 183023"/>
                <a:gd name="connsiteX3" fmla="*/ 0 w 1019916"/>
                <a:gd name="connsiteY3" fmla="*/ 183024 h 18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916" h="183023">
                  <a:moveTo>
                    <a:pt x="0" y="0"/>
                  </a:moveTo>
                  <a:lnTo>
                    <a:pt x="1019916" y="0"/>
                  </a:lnTo>
                  <a:lnTo>
                    <a:pt x="1019916" y="183024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006A4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D78FD3AF-8AC5-457B-A2C3-A25492776330}"/>
                </a:ext>
              </a:extLst>
            </p:cNvPr>
            <p:cNvSpPr/>
            <p:nvPr/>
          </p:nvSpPr>
          <p:spPr>
            <a:xfrm>
              <a:off x="3513415" y="1709379"/>
              <a:ext cx="1019916" cy="183024"/>
            </a:xfrm>
            <a:custGeom>
              <a:avLst/>
              <a:gdLst>
                <a:gd name="connsiteX0" fmla="*/ 0 w 1019916"/>
                <a:gd name="connsiteY0" fmla="*/ 0 h 183024"/>
                <a:gd name="connsiteX1" fmla="*/ 1019916 w 1019916"/>
                <a:gd name="connsiteY1" fmla="*/ 0 h 183024"/>
                <a:gd name="connsiteX2" fmla="*/ 1019916 w 1019916"/>
                <a:gd name="connsiteY2" fmla="*/ 183024 h 183024"/>
                <a:gd name="connsiteX3" fmla="*/ 0 w 1019916"/>
                <a:gd name="connsiteY3" fmla="*/ 183024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916" h="183024">
                  <a:moveTo>
                    <a:pt x="0" y="0"/>
                  </a:moveTo>
                  <a:lnTo>
                    <a:pt x="1019916" y="0"/>
                  </a:lnTo>
                  <a:lnTo>
                    <a:pt x="1019916" y="183024"/>
                  </a:lnTo>
                  <a:lnTo>
                    <a:pt x="0" y="183024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FD428408-A765-4358-B25E-6A253E2031FF}"/>
                </a:ext>
              </a:extLst>
            </p:cNvPr>
            <p:cNvSpPr/>
            <p:nvPr/>
          </p:nvSpPr>
          <p:spPr>
            <a:xfrm>
              <a:off x="2964343" y="2075427"/>
              <a:ext cx="1568988" cy="183024"/>
            </a:xfrm>
            <a:custGeom>
              <a:avLst/>
              <a:gdLst>
                <a:gd name="connsiteX0" fmla="*/ 0 w 1568988"/>
                <a:gd name="connsiteY0" fmla="*/ 0 h 183024"/>
                <a:gd name="connsiteX1" fmla="*/ 0 w 1568988"/>
                <a:gd name="connsiteY1" fmla="*/ 183024 h 183024"/>
                <a:gd name="connsiteX2" fmla="*/ 1568988 w 1568988"/>
                <a:gd name="connsiteY2" fmla="*/ 183024 h 183024"/>
                <a:gd name="connsiteX3" fmla="*/ 1568988 w 1568988"/>
                <a:gd name="connsiteY3" fmla="*/ 0 h 183024"/>
                <a:gd name="connsiteX4" fmla="*/ 549072 w 1568988"/>
                <a:gd name="connsiteY4" fmla="*/ 0 h 183024"/>
                <a:gd name="connsiteX5" fmla="*/ 0 w 1568988"/>
                <a:gd name="connsiteY5" fmla="*/ 0 h 1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8988" h="183024">
                  <a:moveTo>
                    <a:pt x="0" y="0"/>
                  </a:moveTo>
                  <a:lnTo>
                    <a:pt x="0" y="183024"/>
                  </a:lnTo>
                  <a:lnTo>
                    <a:pt x="1568988" y="183024"/>
                  </a:lnTo>
                  <a:lnTo>
                    <a:pt x="1568988" y="0"/>
                  </a:lnTo>
                  <a:lnTo>
                    <a:pt x="549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E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3EE3166E-265E-4D5D-AAB9-E5C317F8453A}"/>
                </a:ext>
              </a:extLst>
            </p:cNvPr>
            <p:cNvSpPr/>
            <p:nvPr/>
          </p:nvSpPr>
          <p:spPr>
            <a:xfrm>
              <a:off x="2964343" y="1526355"/>
              <a:ext cx="549072" cy="549072"/>
            </a:xfrm>
            <a:custGeom>
              <a:avLst/>
              <a:gdLst>
                <a:gd name="connsiteX0" fmla="*/ 549072 w 549072"/>
                <a:gd name="connsiteY0" fmla="*/ 369000 h 549072"/>
                <a:gd name="connsiteX1" fmla="*/ 549072 w 549072"/>
                <a:gd name="connsiteY1" fmla="*/ 0 h 549072"/>
                <a:gd name="connsiteX2" fmla="*/ 0 w 549072"/>
                <a:gd name="connsiteY2" fmla="*/ 0 h 549072"/>
                <a:gd name="connsiteX3" fmla="*/ 0 w 549072"/>
                <a:gd name="connsiteY3" fmla="*/ 549072 h 549072"/>
                <a:gd name="connsiteX4" fmla="*/ 549072 w 549072"/>
                <a:gd name="connsiteY4" fmla="*/ 549072 h 549072"/>
                <a:gd name="connsiteX5" fmla="*/ 171954 w 549072"/>
                <a:gd name="connsiteY5" fmla="*/ 418446 h 549072"/>
                <a:gd name="connsiteX6" fmla="*/ 211068 w 549072"/>
                <a:gd name="connsiteY6" fmla="*/ 295200 h 549072"/>
                <a:gd name="connsiteX7" fmla="*/ 109224 w 549072"/>
                <a:gd name="connsiteY7" fmla="*/ 221400 h 549072"/>
                <a:gd name="connsiteX8" fmla="*/ 235422 w 549072"/>
                <a:gd name="connsiteY8" fmla="*/ 221400 h 549072"/>
                <a:gd name="connsiteX9" fmla="*/ 274536 w 549072"/>
                <a:gd name="connsiteY9" fmla="*/ 101106 h 549072"/>
                <a:gd name="connsiteX10" fmla="*/ 313650 w 549072"/>
                <a:gd name="connsiteY10" fmla="*/ 221400 h 549072"/>
                <a:gd name="connsiteX11" fmla="*/ 442800 w 549072"/>
                <a:gd name="connsiteY11" fmla="*/ 221400 h 549072"/>
                <a:gd name="connsiteX12" fmla="*/ 338004 w 549072"/>
                <a:gd name="connsiteY12" fmla="*/ 295200 h 549072"/>
                <a:gd name="connsiteX13" fmla="*/ 376380 w 549072"/>
                <a:gd name="connsiteY13" fmla="*/ 415494 h 549072"/>
                <a:gd name="connsiteX14" fmla="*/ 274536 w 549072"/>
                <a:gd name="connsiteY14" fmla="*/ 341694 h 54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9072" h="549072">
                  <a:moveTo>
                    <a:pt x="549072" y="369000"/>
                  </a:moveTo>
                  <a:lnTo>
                    <a:pt x="549072" y="0"/>
                  </a:lnTo>
                  <a:lnTo>
                    <a:pt x="0" y="0"/>
                  </a:lnTo>
                  <a:lnTo>
                    <a:pt x="0" y="549072"/>
                  </a:lnTo>
                  <a:lnTo>
                    <a:pt x="549072" y="549072"/>
                  </a:lnTo>
                  <a:close/>
                  <a:moveTo>
                    <a:pt x="171954" y="418446"/>
                  </a:moveTo>
                  <a:lnTo>
                    <a:pt x="211068" y="295200"/>
                  </a:lnTo>
                  <a:lnTo>
                    <a:pt x="109224" y="221400"/>
                  </a:lnTo>
                  <a:lnTo>
                    <a:pt x="235422" y="221400"/>
                  </a:lnTo>
                  <a:lnTo>
                    <a:pt x="274536" y="101106"/>
                  </a:lnTo>
                  <a:lnTo>
                    <a:pt x="313650" y="221400"/>
                  </a:lnTo>
                  <a:lnTo>
                    <a:pt x="442800" y="221400"/>
                  </a:lnTo>
                  <a:lnTo>
                    <a:pt x="338004" y="295200"/>
                  </a:lnTo>
                  <a:lnTo>
                    <a:pt x="376380" y="415494"/>
                  </a:lnTo>
                  <a:lnTo>
                    <a:pt x="274536" y="341694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A3A70B2-0623-4317-A7C5-3CA55FFAF1AF}"/>
                </a:ext>
              </a:extLst>
            </p:cNvPr>
            <p:cNvSpPr/>
            <p:nvPr/>
          </p:nvSpPr>
          <p:spPr>
            <a:xfrm>
              <a:off x="3073567" y="1626723"/>
              <a:ext cx="330624" cy="315126"/>
            </a:xfrm>
            <a:custGeom>
              <a:avLst/>
              <a:gdLst>
                <a:gd name="connsiteX0" fmla="*/ 267894 w 330624"/>
                <a:gd name="connsiteY0" fmla="*/ 315126 h 315126"/>
                <a:gd name="connsiteX1" fmla="*/ 228780 w 330624"/>
                <a:gd name="connsiteY1" fmla="*/ 194832 h 315126"/>
                <a:gd name="connsiteX2" fmla="*/ 330624 w 330624"/>
                <a:gd name="connsiteY2" fmla="*/ 120294 h 315126"/>
                <a:gd name="connsiteX3" fmla="*/ 204426 w 330624"/>
                <a:gd name="connsiteY3" fmla="*/ 120294 h 315126"/>
                <a:gd name="connsiteX4" fmla="*/ 165312 w 330624"/>
                <a:gd name="connsiteY4" fmla="*/ 0 h 315126"/>
                <a:gd name="connsiteX5" fmla="*/ 126198 w 330624"/>
                <a:gd name="connsiteY5" fmla="*/ 120294 h 315126"/>
                <a:gd name="connsiteX6" fmla="*/ 0 w 330624"/>
                <a:gd name="connsiteY6" fmla="*/ 120294 h 315126"/>
                <a:gd name="connsiteX7" fmla="*/ 101844 w 330624"/>
                <a:gd name="connsiteY7" fmla="*/ 194832 h 315126"/>
                <a:gd name="connsiteX8" fmla="*/ 62730 w 330624"/>
                <a:gd name="connsiteY8" fmla="*/ 315126 h 315126"/>
                <a:gd name="connsiteX9" fmla="*/ 165312 w 330624"/>
                <a:gd name="connsiteY9" fmla="*/ 240588 h 315126"/>
                <a:gd name="connsiteX10" fmla="*/ 267894 w 330624"/>
                <a:gd name="connsiteY10" fmla="*/ 315126 h 31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624" h="315126">
                  <a:moveTo>
                    <a:pt x="267894" y="315126"/>
                  </a:moveTo>
                  <a:lnTo>
                    <a:pt x="228780" y="194832"/>
                  </a:lnTo>
                  <a:lnTo>
                    <a:pt x="330624" y="120294"/>
                  </a:lnTo>
                  <a:lnTo>
                    <a:pt x="204426" y="120294"/>
                  </a:lnTo>
                  <a:lnTo>
                    <a:pt x="165312" y="0"/>
                  </a:lnTo>
                  <a:lnTo>
                    <a:pt x="126198" y="120294"/>
                  </a:lnTo>
                  <a:lnTo>
                    <a:pt x="0" y="120294"/>
                  </a:lnTo>
                  <a:lnTo>
                    <a:pt x="101844" y="194832"/>
                  </a:lnTo>
                  <a:lnTo>
                    <a:pt x="62730" y="315126"/>
                  </a:lnTo>
                  <a:lnTo>
                    <a:pt x="165312" y="240588"/>
                  </a:lnTo>
                  <a:lnTo>
                    <a:pt x="267894" y="3151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26" name="Group 1025">
            <a:extLst>
              <a:ext uri="{FF2B5EF4-FFF2-40B4-BE49-F238E27FC236}">
                <a16:creationId xmlns:a16="http://schemas.microsoft.com/office/drawing/2014/main" id="{4D9D65FC-AD5C-4436-A15E-E38B28F76F99}"/>
              </a:ext>
            </a:extLst>
          </p:cNvPr>
          <p:cNvGrpSpPr/>
          <p:nvPr/>
        </p:nvGrpSpPr>
        <p:grpSpPr>
          <a:xfrm>
            <a:off x="5129077" y="1526355"/>
            <a:ext cx="1568988" cy="915119"/>
            <a:chOff x="5129077" y="1526355"/>
            <a:chExt cx="1568988" cy="915119"/>
          </a:xfrm>
        </p:grpSpPr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FEB4067D-B740-4DCA-AD78-7EC6521D5C21}"/>
                </a:ext>
              </a:extLst>
            </p:cNvPr>
            <p:cNvSpPr/>
            <p:nvPr/>
          </p:nvSpPr>
          <p:spPr>
            <a:xfrm>
              <a:off x="5129077" y="1526355"/>
              <a:ext cx="1568988" cy="915119"/>
            </a:xfrm>
            <a:custGeom>
              <a:avLst/>
              <a:gdLst>
                <a:gd name="connsiteX0" fmla="*/ 762354 w 1568988"/>
                <a:gd name="connsiteY0" fmla="*/ 0 h 915119"/>
                <a:gd name="connsiteX1" fmla="*/ 762354 w 1568988"/>
                <a:gd name="connsiteY1" fmla="*/ 457560 h 915119"/>
                <a:gd name="connsiteX2" fmla="*/ 0 w 1568988"/>
                <a:gd name="connsiteY2" fmla="*/ 457560 h 915119"/>
                <a:gd name="connsiteX3" fmla="*/ 0 w 1568988"/>
                <a:gd name="connsiteY3" fmla="*/ 915120 h 915119"/>
                <a:gd name="connsiteX4" fmla="*/ 1568988 w 1568988"/>
                <a:gd name="connsiteY4" fmla="*/ 915120 h 915119"/>
                <a:gd name="connsiteX5" fmla="*/ 1568988 w 1568988"/>
                <a:gd name="connsiteY5" fmla="*/ 0 h 915119"/>
                <a:gd name="connsiteX6" fmla="*/ 762354 w 1568988"/>
                <a:gd name="connsiteY6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915119">
                  <a:moveTo>
                    <a:pt x="762354" y="0"/>
                  </a:moveTo>
                  <a:lnTo>
                    <a:pt x="762354" y="457560"/>
                  </a:lnTo>
                  <a:lnTo>
                    <a:pt x="0" y="457560"/>
                  </a:ln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lnTo>
                    <a:pt x="762354" y="0"/>
                  </a:lnTo>
                  <a:close/>
                </a:path>
              </a:pathLst>
            </a:custGeom>
            <a:solidFill>
              <a:srgbClr val="C1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9154A70B-8C45-458D-A8BC-FE440C0C4D80}"/>
                </a:ext>
              </a:extLst>
            </p:cNvPr>
            <p:cNvSpPr/>
            <p:nvPr/>
          </p:nvSpPr>
          <p:spPr>
            <a:xfrm>
              <a:off x="5129077" y="1526355"/>
              <a:ext cx="762353" cy="457559"/>
            </a:xfrm>
            <a:custGeom>
              <a:avLst/>
              <a:gdLst>
                <a:gd name="connsiteX0" fmla="*/ 762354 w 762353"/>
                <a:gd name="connsiteY0" fmla="*/ 0 h 457559"/>
                <a:gd name="connsiteX1" fmla="*/ 0 w 762353"/>
                <a:gd name="connsiteY1" fmla="*/ 0 h 457559"/>
                <a:gd name="connsiteX2" fmla="*/ 0 w 762353"/>
                <a:gd name="connsiteY2" fmla="*/ 457560 h 457559"/>
                <a:gd name="connsiteX3" fmla="*/ 762354 w 762353"/>
                <a:gd name="connsiteY3" fmla="*/ 457560 h 457559"/>
                <a:gd name="connsiteX4" fmla="*/ 552762 w 762353"/>
                <a:gd name="connsiteY4" fmla="*/ 285606 h 457559"/>
                <a:gd name="connsiteX5" fmla="*/ 438372 w 762353"/>
                <a:gd name="connsiteY5" fmla="*/ 285606 h 457559"/>
                <a:gd name="connsiteX6" fmla="*/ 438372 w 762353"/>
                <a:gd name="connsiteY6" fmla="*/ 400734 h 457559"/>
                <a:gd name="connsiteX7" fmla="*/ 323982 w 762353"/>
                <a:gd name="connsiteY7" fmla="*/ 400734 h 457559"/>
                <a:gd name="connsiteX8" fmla="*/ 323982 w 762353"/>
                <a:gd name="connsiteY8" fmla="*/ 285606 h 457559"/>
                <a:gd name="connsiteX9" fmla="*/ 209592 w 762353"/>
                <a:gd name="connsiteY9" fmla="*/ 285606 h 457559"/>
                <a:gd name="connsiteX10" fmla="*/ 209592 w 762353"/>
                <a:gd name="connsiteY10" fmla="*/ 171216 h 457559"/>
                <a:gd name="connsiteX11" fmla="*/ 323982 w 762353"/>
                <a:gd name="connsiteY11" fmla="*/ 171216 h 457559"/>
                <a:gd name="connsiteX12" fmla="*/ 323982 w 762353"/>
                <a:gd name="connsiteY12" fmla="*/ 56826 h 457559"/>
                <a:gd name="connsiteX13" fmla="*/ 438372 w 762353"/>
                <a:gd name="connsiteY13" fmla="*/ 56826 h 457559"/>
                <a:gd name="connsiteX14" fmla="*/ 438372 w 762353"/>
                <a:gd name="connsiteY14" fmla="*/ 171216 h 457559"/>
                <a:gd name="connsiteX15" fmla="*/ 552762 w 762353"/>
                <a:gd name="connsiteY15" fmla="*/ 171216 h 45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2353" h="457559">
                  <a:moveTo>
                    <a:pt x="762354" y="0"/>
                  </a:moveTo>
                  <a:lnTo>
                    <a:pt x="0" y="0"/>
                  </a:lnTo>
                  <a:lnTo>
                    <a:pt x="0" y="457560"/>
                  </a:lnTo>
                  <a:lnTo>
                    <a:pt x="762354" y="457560"/>
                  </a:lnTo>
                  <a:close/>
                  <a:moveTo>
                    <a:pt x="552762" y="285606"/>
                  </a:moveTo>
                  <a:lnTo>
                    <a:pt x="438372" y="285606"/>
                  </a:lnTo>
                  <a:lnTo>
                    <a:pt x="438372" y="400734"/>
                  </a:lnTo>
                  <a:lnTo>
                    <a:pt x="323982" y="400734"/>
                  </a:lnTo>
                  <a:lnTo>
                    <a:pt x="323982" y="285606"/>
                  </a:lnTo>
                  <a:lnTo>
                    <a:pt x="209592" y="285606"/>
                  </a:lnTo>
                  <a:lnTo>
                    <a:pt x="209592" y="171216"/>
                  </a:lnTo>
                  <a:lnTo>
                    <a:pt x="323982" y="171216"/>
                  </a:lnTo>
                  <a:lnTo>
                    <a:pt x="323982" y="56826"/>
                  </a:lnTo>
                  <a:lnTo>
                    <a:pt x="438372" y="56826"/>
                  </a:lnTo>
                  <a:lnTo>
                    <a:pt x="438372" y="171216"/>
                  </a:lnTo>
                  <a:lnTo>
                    <a:pt x="552762" y="17121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3C7FB94-1F49-46C3-90DA-F8791977AC5B}"/>
                </a:ext>
              </a:extLst>
            </p:cNvPr>
            <p:cNvSpPr/>
            <p:nvPr/>
          </p:nvSpPr>
          <p:spPr>
            <a:xfrm>
              <a:off x="5338668" y="1583180"/>
              <a:ext cx="343169" cy="343170"/>
            </a:xfrm>
            <a:custGeom>
              <a:avLst/>
              <a:gdLst>
                <a:gd name="connsiteX0" fmla="*/ 228780 w 343169"/>
                <a:gd name="connsiteY0" fmla="*/ 0 h 343170"/>
                <a:gd name="connsiteX1" fmla="*/ 114390 w 343169"/>
                <a:gd name="connsiteY1" fmla="*/ 0 h 343170"/>
                <a:gd name="connsiteX2" fmla="*/ 114390 w 343169"/>
                <a:gd name="connsiteY2" fmla="*/ 114390 h 343170"/>
                <a:gd name="connsiteX3" fmla="*/ 0 w 343169"/>
                <a:gd name="connsiteY3" fmla="*/ 114390 h 343170"/>
                <a:gd name="connsiteX4" fmla="*/ 0 w 343169"/>
                <a:gd name="connsiteY4" fmla="*/ 228780 h 343170"/>
                <a:gd name="connsiteX5" fmla="*/ 114390 w 343169"/>
                <a:gd name="connsiteY5" fmla="*/ 228780 h 343170"/>
                <a:gd name="connsiteX6" fmla="*/ 114390 w 343169"/>
                <a:gd name="connsiteY6" fmla="*/ 343170 h 343170"/>
                <a:gd name="connsiteX7" fmla="*/ 228780 w 343169"/>
                <a:gd name="connsiteY7" fmla="*/ 343170 h 343170"/>
                <a:gd name="connsiteX8" fmla="*/ 228780 w 343169"/>
                <a:gd name="connsiteY8" fmla="*/ 228780 h 343170"/>
                <a:gd name="connsiteX9" fmla="*/ 343170 w 343169"/>
                <a:gd name="connsiteY9" fmla="*/ 228780 h 343170"/>
                <a:gd name="connsiteX10" fmla="*/ 343170 w 343169"/>
                <a:gd name="connsiteY10" fmla="*/ 114390 h 343170"/>
                <a:gd name="connsiteX11" fmla="*/ 228780 w 343169"/>
                <a:gd name="connsiteY11" fmla="*/ 114390 h 343170"/>
                <a:gd name="connsiteX12" fmla="*/ 228780 w 343169"/>
                <a:gd name="connsiteY12" fmla="*/ 0 h 3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3169" h="343170">
                  <a:moveTo>
                    <a:pt x="228780" y="0"/>
                  </a:moveTo>
                  <a:lnTo>
                    <a:pt x="114390" y="0"/>
                  </a:lnTo>
                  <a:lnTo>
                    <a:pt x="114390" y="114390"/>
                  </a:lnTo>
                  <a:lnTo>
                    <a:pt x="0" y="114390"/>
                  </a:lnTo>
                  <a:lnTo>
                    <a:pt x="0" y="228780"/>
                  </a:lnTo>
                  <a:lnTo>
                    <a:pt x="114390" y="228780"/>
                  </a:lnTo>
                  <a:lnTo>
                    <a:pt x="114390" y="343170"/>
                  </a:lnTo>
                  <a:lnTo>
                    <a:pt x="228780" y="343170"/>
                  </a:lnTo>
                  <a:lnTo>
                    <a:pt x="228780" y="228780"/>
                  </a:lnTo>
                  <a:lnTo>
                    <a:pt x="343170" y="228780"/>
                  </a:lnTo>
                  <a:lnTo>
                    <a:pt x="343170" y="114390"/>
                  </a:lnTo>
                  <a:lnTo>
                    <a:pt x="228780" y="114390"/>
                  </a:lnTo>
                  <a:lnTo>
                    <a:pt x="228780" y="0"/>
                  </a:lnTo>
                  <a:close/>
                </a:path>
              </a:pathLst>
            </a:custGeom>
            <a:solidFill>
              <a:srgbClr val="C1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27" name="Group 1026">
            <a:extLst>
              <a:ext uri="{FF2B5EF4-FFF2-40B4-BE49-F238E27FC236}">
                <a16:creationId xmlns:a16="http://schemas.microsoft.com/office/drawing/2014/main" id="{E586566E-07C6-4904-B45A-F49D656CDCB7}"/>
              </a:ext>
            </a:extLst>
          </p:cNvPr>
          <p:cNvGrpSpPr/>
          <p:nvPr/>
        </p:nvGrpSpPr>
        <p:grpSpPr>
          <a:xfrm>
            <a:off x="7293811" y="1526355"/>
            <a:ext cx="1568988" cy="915119"/>
            <a:chOff x="7293811" y="1526355"/>
            <a:chExt cx="1568988" cy="915119"/>
          </a:xfrm>
        </p:grpSpPr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CBA42FA8-C3F3-4318-B208-9A724A82BD1D}"/>
                </a:ext>
              </a:extLst>
            </p:cNvPr>
            <p:cNvSpPr/>
            <p:nvPr/>
          </p:nvSpPr>
          <p:spPr>
            <a:xfrm>
              <a:off x="7293811" y="1526355"/>
              <a:ext cx="1089288" cy="915119"/>
            </a:xfrm>
            <a:custGeom>
              <a:avLst/>
              <a:gdLst>
                <a:gd name="connsiteX0" fmla="*/ 0 w 1089288"/>
                <a:gd name="connsiteY0" fmla="*/ 915120 h 915119"/>
                <a:gd name="connsiteX1" fmla="*/ 1089288 w 1089288"/>
                <a:gd name="connsiteY1" fmla="*/ 915120 h 915119"/>
                <a:gd name="connsiteX2" fmla="*/ 0 w 1089288"/>
                <a:gd name="connsiteY2" fmla="*/ 0 h 915119"/>
                <a:gd name="connsiteX3" fmla="*/ 0 w 1089288"/>
                <a:gd name="connsiteY3" fmla="*/ 91512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9288" h="915119">
                  <a:moveTo>
                    <a:pt x="0" y="915120"/>
                  </a:moveTo>
                  <a:lnTo>
                    <a:pt x="1089288" y="915120"/>
                  </a:lnTo>
                  <a:lnTo>
                    <a:pt x="0" y="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CD8F9BC-9447-4EDA-B277-E3B22F48040B}"/>
                </a:ext>
              </a:extLst>
            </p:cNvPr>
            <p:cNvSpPr/>
            <p:nvPr/>
          </p:nvSpPr>
          <p:spPr>
            <a:xfrm>
              <a:off x="7773511" y="1526355"/>
              <a:ext cx="1089288" cy="915119"/>
            </a:xfrm>
            <a:custGeom>
              <a:avLst/>
              <a:gdLst>
                <a:gd name="connsiteX0" fmla="*/ 0 w 1089288"/>
                <a:gd name="connsiteY0" fmla="*/ 0 h 915119"/>
                <a:gd name="connsiteX1" fmla="*/ 1089288 w 1089288"/>
                <a:gd name="connsiteY1" fmla="*/ 915120 h 915119"/>
                <a:gd name="connsiteX2" fmla="*/ 1089288 w 1089288"/>
                <a:gd name="connsiteY2" fmla="*/ 0 h 915119"/>
                <a:gd name="connsiteX3" fmla="*/ 0 w 1089288"/>
                <a:gd name="connsiteY3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9288" h="915119">
                  <a:moveTo>
                    <a:pt x="0" y="0"/>
                  </a:moveTo>
                  <a:lnTo>
                    <a:pt x="1089288" y="915120"/>
                  </a:lnTo>
                  <a:lnTo>
                    <a:pt x="10892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57D88563-C8DB-459B-8107-C87E3E719885}"/>
                </a:ext>
              </a:extLst>
            </p:cNvPr>
            <p:cNvSpPr/>
            <p:nvPr/>
          </p:nvSpPr>
          <p:spPr>
            <a:xfrm>
              <a:off x="7693807" y="1526355"/>
              <a:ext cx="1168992" cy="915119"/>
            </a:xfrm>
            <a:custGeom>
              <a:avLst/>
              <a:gdLst>
                <a:gd name="connsiteX0" fmla="*/ 0 w 1168992"/>
                <a:gd name="connsiteY0" fmla="*/ 0 h 915119"/>
                <a:gd name="connsiteX1" fmla="*/ 1088550 w 1168992"/>
                <a:gd name="connsiteY1" fmla="*/ 915120 h 915119"/>
                <a:gd name="connsiteX2" fmla="*/ 1168992 w 1168992"/>
                <a:gd name="connsiteY2" fmla="*/ 915120 h 915119"/>
                <a:gd name="connsiteX3" fmla="*/ 79704 w 1168992"/>
                <a:gd name="connsiteY3" fmla="*/ 0 h 915119"/>
                <a:gd name="connsiteX4" fmla="*/ 0 w 1168992"/>
                <a:gd name="connsiteY4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8992" h="915119">
                  <a:moveTo>
                    <a:pt x="0" y="0"/>
                  </a:moveTo>
                  <a:lnTo>
                    <a:pt x="1088550" y="915120"/>
                  </a:lnTo>
                  <a:lnTo>
                    <a:pt x="1168992" y="915120"/>
                  </a:lnTo>
                  <a:lnTo>
                    <a:pt x="79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E23886F5-E525-4097-8C20-D5DD8AD2A6BE}"/>
                </a:ext>
              </a:extLst>
            </p:cNvPr>
            <p:cNvSpPr/>
            <p:nvPr/>
          </p:nvSpPr>
          <p:spPr>
            <a:xfrm>
              <a:off x="7293811" y="1526355"/>
              <a:ext cx="1168992" cy="915119"/>
            </a:xfrm>
            <a:custGeom>
              <a:avLst/>
              <a:gdLst>
                <a:gd name="connsiteX0" fmla="*/ 0 w 1168992"/>
                <a:gd name="connsiteY0" fmla="*/ 0 h 915119"/>
                <a:gd name="connsiteX1" fmla="*/ 1089288 w 1168992"/>
                <a:gd name="connsiteY1" fmla="*/ 915120 h 915119"/>
                <a:gd name="connsiteX2" fmla="*/ 1168992 w 1168992"/>
                <a:gd name="connsiteY2" fmla="*/ 915120 h 915119"/>
                <a:gd name="connsiteX3" fmla="*/ 79704 w 1168992"/>
                <a:gd name="connsiteY3" fmla="*/ 0 h 915119"/>
                <a:gd name="connsiteX4" fmla="*/ 0 w 1168992"/>
                <a:gd name="connsiteY4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8992" h="915119">
                  <a:moveTo>
                    <a:pt x="0" y="0"/>
                  </a:moveTo>
                  <a:lnTo>
                    <a:pt x="1089288" y="915120"/>
                  </a:lnTo>
                  <a:lnTo>
                    <a:pt x="1168992" y="915120"/>
                  </a:lnTo>
                  <a:lnTo>
                    <a:pt x="79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2A56B589-4DDF-4E86-8C97-601EF014D517}"/>
                </a:ext>
              </a:extLst>
            </p:cNvPr>
            <p:cNvSpPr/>
            <p:nvPr/>
          </p:nvSpPr>
          <p:spPr>
            <a:xfrm>
              <a:off x="7373515" y="1526355"/>
              <a:ext cx="1408842" cy="915119"/>
            </a:xfrm>
            <a:custGeom>
              <a:avLst/>
              <a:gdLst>
                <a:gd name="connsiteX0" fmla="*/ 0 w 1408842"/>
                <a:gd name="connsiteY0" fmla="*/ 0 h 915119"/>
                <a:gd name="connsiteX1" fmla="*/ 1089288 w 1408842"/>
                <a:gd name="connsiteY1" fmla="*/ 915120 h 915119"/>
                <a:gd name="connsiteX2" fmla="*/ 1408842 w 1408842"/>
                <a:gd name="connsiteY2" fmla="*/ 915120 h 915119"/>
                <a:gd name="connsiteX3" fmla="*/ 320292 w 1408842"/>
                <a:gd name="connsiteY3" fmla="*/ 0 h 915119"/>
                <a:gd name="connsiteX4" fmla="*/ 0 w 1408842"/>
                <a:gd name="connsiteY4" fmla="*/ 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8842" h="915119">
                  <a:moveTo>
                    <a:pt x="0" y="0"/>
                  </a:moveTo>
                  <a:lnTo>
                    <a:pt x="1089288" y="915120"/>
                  </a:lnTo>
                  <a:lnTo>
                    <a:pt x="1408842" y="915120"/>
                  </a:lnTo>
                  <a:lnTo>
                    <a:pt x="320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E9EA2725-2247-4301-BD3F-A421FD8B9B30}"/>
              </a:ext>
            </a:extLst>
          </p:cNvPr>
          <p:cNvGrpSpPr/>
          <p:nvPr/>
        </p:nvGrpSpPr>
        <p:grpSpPr>
          <a:xfrm>
            <a:off x="799610" y="3259760"/>
            <a:ext cx="1568988" cy="915119"/>
            <a:chOff x="799610" y="3259760"/>
            <a:chExt cx="1568988" cy="915119"/>
          </a:xfrm>
        </p:grpSpPr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88B00-2CE5-4129-8584-C089BF557211}"/>
                </a:ext>
              </a:extLst>
            </p:cNvPr>
            <p:cNvSpPr/>
            <p:nvPr/>
          </p:nvSpPr>
          <p:spPr>
            <a:xfrm>
              <a:off x="799610" y="3259760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516600 w 1568988"/>
                <a:gd name="connsiteY4" fmla="*/ 640584 h 915119"/>
                <a:gd name="connsiteX5" fmla="*/ 652392 w 1568988"/>
                <a:gd name="connsiteY5" fmla="*/ 579330 h 915119"/>
                <a:gd name="connsiteX6" fmla="*/ 336208 w 1568988"/>
                <a:gd name="connsiteY6" fmla="*/ 652712 h 915119"/>
                <a:gd name="connsiteX7" fmla="*/ 262827 w 1568988"/>
                <a:gd name="connsiteY7" fmla="*/ 336528 h 915119"/>
                <a:gd name="connsiteX8" fmla="*/ 579010 w 1568988"/>
                <a:gd name="connsiteY8" fmla="*/ 263146 h 915119"/>
                <a:gd name="connsiteX9" fmla="*/ 652392 w 1568988"/>
                <a:gd name="connsiteY9" fmla="*/ 336528 h 915119"/>
                <a:gd name="connsiteX10" fmla="*/ 394975 w 1568988"/>
                <a:gd name="connsiteY10" fmla="*/ 322651 h 915119"/>
                <a:gd name="connsiteX11" fmla="*/ 381097 w 1568988"/>
                <a:gd name="connsiteY11" fmla="*/ 580068 h 915119"/>
                <a:gd name="connsiteX12" fmla="*/ 516600 w 1568988"/>
                <a:gd name="connsiteY12" fmla="*/ 640584 h 915119"/>
                <a:gd name="connsiteX13" fmla="*/ 859032 w 1568988"/>
                <a:gd name="connsiteY13" fmla="*/ 524718 h 915119"/>
                <a:gd name="connsiteX14" fmla="*/ 780066 w 1568988"/>
                <a:gd name="connsiteY14" fmla="*/ 498888 h 915119"/>
                <a:gd name="connsiteX15" fmla="*/ 731358 w 1568988"/>
                <a:gd name="connsiteY15" fmla="*/ 566784 h 915119"/>
                <a:gd name="connsiteX16" fmla="*/ 731358 w 1568988"/>
                <a:gd name="connsiteY16" fmla="*/ 483390 h 915119"/>
                <a:gd name="connsiteX17" fmla="*/ 650916 w 1568988"/>
                <a:gd name="connsiteY17" fmla="*/ 457560 h 915119"/>
                <a:gd name="connsiteX18" fmla="*/ 729882 w 1568988"/>
                <a:gd name="connsiteY18" fmla="*/ 431730 h 915119"/>
                <a:gd name="connsiteX19" fmla="*/ 729882 w 1568988"/>
                <a:gd name="connsiteY19" fmla="*/ 349074 h 915119"/>
                <a:gd name="connsiteX20" fmla="*/ 778590 w 1568988"/>
                <a:gd name="connsiteY20" fmla="*/ 416232 h 915119"/>
                <a:gd name="connsiteX21" fmla="*/ 857556 w 1568988"/>
                <a:gd name="connsiteY21" fmla="*/ 390402 h 915119"/>
                <a:gd name="connsiteX22" fmla="*/ 811800 w 1568988"/>
                <a:gd name="connsiteY22" fmla="*/ 45756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516600" y="640584"/>
                  </a:moveTo>
                  <a:cubicBezTo>
                    <a:pt x="568563" y="640628"/>
                    <a:pt x="618033" y="618312"/>
                    <a:pt x="652392" y="579330"/>
                  </a:cubicBezTo>
                  <a:cubicBezTo>
                    <a:pt x="585344" y="686905"/>
                    <a:pt x="443784" y="719760"/>
                    <a:pt x="336208" y="652712"/>
                  </a:cubicBezTo>
                  <a:cubicBezTo>
                    <a:pt x="228632" y="585664"/>
                    <a:pt x="195779" y="444103"/>
                    <a:pt x="262827" y="336528"/>
                  </a:cubicBezTo>
                  <a:cubicBezTo>
                    <a:pt x="329874" y="228953"/>
                    <a:pt x="471434" y="196098"/>
                    <a:pt x="579010" y="263146"/>
                  </a:cubicBezTo>
                  <a:cubicBezTo>
                    <a:pt x="608753" y="281684"/>
                    <a:pt x="633855" y="306786"/>
                    <a:pt x="652392" y="336528"/>
                  </a:cubicBezTo>
                  <a:cubicBezTo>
                    <a:pt x="585140" y="261612"/>
                    <a:pt x="469891" y="255399"/>
                    <a:pt x="394975" y="322651"/>
                  </a:cubicBezTo>
                  <a:cubicBezTo>
                    <a:pt x="320059" y="389902"/>
                    <a:pt x="313846" y="505152"/>
                    <a:pt x="381097" y="580068"/>
                  </a:cubicBezTo>
                  <a:cubicBezTo>
                    <a:pt x="415638" y="618545"/>
                    <a:pt x="464894" y="640543"/>
                    <a:pt x="516600" y="640584"/>
                  </a:cubicBezTo>
                  <a:close/>
                  <a:moveTo>
                    <a:pt x="859032" y="524718"/>
                  </a:moveTo>
                  <a:lnTo>
                    <a:pt x="780066" y="498888"/>
                  </a:lnTo>
                  <a:lnTo>
                    <a:pt x="731358" y="566784"/>
                  </a:lnTo>
                  <a:lnTo>
                    <a:pt x="731358" y="483390"/>
                  </a:lnTo>
                  <a:lnTo>
                    <a:pt x="650916" y="457560"/>
                  </a:lnTo>
                  <a:lnTo>
                    <a:pt x="729882" y="431730"/>
                  </a:lnTo>
                  <a:lnTo>
                    <a:pt x="729882" y="349074"/>
                  </a:lnTo>
                  <a:lnTo>
                    <a:pt x="778590" y="416232"/>
                  </a:lnTo>
                  <a:lnTo>
                    <a:pt x="857556" y="390402"/>
                  </a:lnTo>
                  <a:lnTo>
                    <a:pt x="811800" y="457560"/>
                  </a:lnTo>
                  <a:close/>
                </a:path>
              </a:pathLst>
            </a:custGeom>
            <a:solidFill>
              <a:srgbClr val="E30A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DA8C82DC-A4C0-4B07-A828-6B674991723D}"/>
                </a:ext>
              </a:extLst>
            </p:cNvPr>
            <p:cNvSpPr/>
            <p:nvPr/>
          </p:nvSpPr>
          <p:spPr>
            <a:xfrm>
              <a:off x="1029279" y="3488878"/>
              <a:ext cx="422722" cy="457620"/>
            </a:xfrm>
            <a:custGeom>
              <a:avLst/>
              <a:gdLst>
                <a:gd name="connsiteX0" fmla="*/ 286931 w 422722"/>
                <a:gd name="connsiteY0" fmla="*/ 45417 h 457620"/>
                <a:gd name="connsiteX1" fmla="*/ 422723 w 422722"/>
                <a:gd name="connsiteY1" fmla="*/ 107409 h 457620"/>
                <a:gd name="connsiteX2" fmla="*/ 107409 w 422722"/>
                <a:gd name="connsiteY2" fmla="*/ 34898 h 457620"/>
                <a:gd name="connsiteX3" fmla="*/ 34898 w 422722"/>
                <a:gd name="connsiteY3" fmla="*/ 350211 h 457620"/>
                <a:gd name="connsiteX4" fmla="*/ 350211 w 422722"/>
                <a:gd name="connsiteY4" fmla="*/ 422723 h 457620"/>
                <a:gd name="connsiteX5" fmla="*/ 422723 w 422722"/>
                <a:gd name="connsiteY5" fmla="*/ 350211 h 457620"/>
                <a:gd name="connsiteX6" fmla="*/ 286931 w 422722"/>
                <a:gd name="connsiteY6" fmla="*/ 411465 h 457620"/>
                <a:gd name="connsiteX7" fmla="*/ 102431 w 422722"/>
                <a:gd name="connsiteY7" fmla="*/ 226965 h 457620"/>
                <a:gd name="connsiteX8" fmla="*/ 286931 w 422722"/>
                <a:gd name="connsiteY8" fmla="*/ 42465 h 45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722" h="457620">
                  <a:moveTo>
                    <a:pt x="286931" y="45417"/>
                  </a:moveTo>
                  <a:cubicBezTo>
                    <a:pt x="338989" y="45657"/>
                    <a:pt x="388441" y="68232"/>
                    <a:pt x="422723" y="107409"/>
                  </a:cubicBezTo>
                  <a:cubicBezTo>
                    <a:pt x="355675" y="315"/>
                    <a:pt x="214504" y="-32150"/>
                    <a:pt x="107409" y="34898"/>
                  </a:cubicBezTo>
                  <a:cubicBezTo>
                    <a:pt x="315" y="101946"/>
                    <a:pt x="-32150" y="243117"/>
                    <a:pt x="34898" y="350211"/>
                  </a:cubicBezTo>
                  <a:cubicBezTo>
                    <a:pt x="101946" y="457306"/>
                    <a:pt x="243117" y="489771"/>
                    <a:pt x="350211" y="422723"/>
                  </a:cubicBezTo>
                  <a:cubicBezTo>
                    <a:pt x="379557" y="404350"/>
                    <a:pt x="404350" y="379557"/>
                    <a:pt x="422723" y="350211"/>
                  </a:cubicBezTo>
                  <a:cubicBezTo>
                    <a:pt x="388364" y="389193"/>
                    <a:pt x="338894" y="411509"/>
                    <a:pt x="286931" y="411465"/>
                  </a:cubicBezTo>
                  <a:cubicBezTo>
                    <a:pt x="185034" y="411465"/>
                    <a:pt x="102431" y="328862"/>
                    <a:pt x="102431" y="226965"/>
                  </a:cubicBezTo>
                  <a:cubicBezTo>
                    <a:pt x="102431" y="125069"/>
                    <a:pt x="185034" y="42465"/>
                    <a:pt x="286931" y="42465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A117AFD-9D72-4DFC-8D4A-6B698197660A}"/>
                </a:ext>
              </a:extLst>
            </p:cNvPr>
            <p:cNvSpPr/>
            <p:nvPr/>
          </p:nvSpPr>
          <p:spPr>
            <a:xfrm>
              <a:off x="1450525" y="3608834"/>
              <a:ext cx="206640" cy="217709"/>
            </a:xfrm>
            <a:custGeom>
              <a:avLst/>
              <a:gdLst>
                <a:gd name="connsiteX0" fmla="*/ 127674 w 206640"/>
                <a:gd name="connsiteY0" fmla="*/ 67158 h 217709"/>
                <a:gd name="connsiteX1" fmla="*/ 78966 w 206640"/>
                <a:gd name="connsiteY1" fmla="*/ 0 h 217709"/>
                <a:gd name="connsiteX2" fmla="*/ 78966 w 206640"/>
                <a:gd name="connsiteY2" fmla="*/ 82656 h 217709"/>
                <a:gd name="connsiteX3" fmla="*/ 0 w 206640"/>
                <a:gd name="connsiteY3" fmla="*/ 108486 h 217709"/>
                <a:gd name="connsiteX4" fmla="*/ 78966 w 206640"/>
                <a:gd name="connsiteY4" fmla="*/ 134316 h 217709"/>
                <a:gd name="connsiteX5" fmla="*/ 78966 w 206640"/>
                <a:gd name="connsiteY5" fmla="*/ 217710 h 217709"/>
                <a:gd name="connsiteX6" fmla="*/ 127674 w 206640"/>
                <a:gd name="connsiteY6" fmla="*/ 149814 h 217709"/>
                <a:gd name="connsiteX7" fmla="*/ 206640 w 206640"/>
                <a:gd name="connsiteY7" fmla="*/ 175644 h 217709"/>
                <a:gd name="connsiteX8" fmla="*/ 157932 w 206640"/>
                <a:gd name="connsiteY8" fmla="*/ 108486 h 217709"/>
                <a:gd name="connsiteX9" fmla="*/ 206640 w 206640"/>
                <a:gd name="connsiteY9" fmla="*/ 41328 h 217709"/>
                <a:gd name="connsiteX10" fmla="*/ 127674 w 206640"/>
                <a:gd name="connsiteY10" fmla="*/ 67158 h 217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640" h="217709">
                  <a:moveTo>
                    <a:pt x="127674" y="67158"/>
                  </a:moveTo>
                  <a:lnTo>
                    <a:pt x="78966" y="0"/>
                  </a:lnTo>
                  <a:lnTo>
                    <a:pt x="78966" y="82656"/>
                  </a:lnTo>
                  <a:lnTo>
                    <a:pt x="0" y="108486"/>
                  </a:lnTo>
                  <a:lnTo>
                    <a:pt x="78966" y="134316"/>
                  </a:lnTo>
                  <a:lnTo>
                    <a:pt x="78966" y="217710"/>
                  </a:lnTo>
                  <a:lnTo>
                    <a:pt x="127674" y="149814"/>
                  </a:lnTo>
                  <a:lnTo>
                    <a:pt x="206640" y="175644"/>
                  </a:lnTo>
                  <a:lnTo>
                    <a:pt x="157932" y="108486"/>
                  </a:lnTo>
                  <a:lnTo>
                    <a:pt x="206640" y="41328"/>
                  </a:lnTo>
                  <a:lnTo>
                    <a:pt x="127674" y="6715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62E1D869-CC49-4766-B7C3-E3969E29E809}"/>
              </a:ext>
            </a:extLst>
          </p:cNvPr>
          <p:cNvGrpSpPr/>
          <p:nvPr/>
        </p:nvGrpSpPr>
        <p:grpSpPr>
          <a:xfrm>
            <a:off x="2964343" y="3259760"/>
            <a:ext cx="1568988" cy="915120"/>
            <a:chOff x="2964343" y="3259760"/>
            <a:chExt cx="1568988" cy="915120"/>
          </a:xfrm>
        </p:grpSpPr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4E1E2E6-CC3E-4D5D-BD18-0577C18B180B}"/>
                </a:ext>
              </a:extLst>
            </p:cNvPr>
            <p:cNvSpPr/>
            <p:nvPr/>
          </p:nvSpPr>
          <p:spPr>
            <a:xfrm>
              <a:off x="2964343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D8198CEC-F2CE-43E7-B78C-51C8D754A6AE}"/>
                </a:ext>
              </a:extLst>
            </p:cNvPr>
            <p:cNvSpPr/>
            <p:nvPr/>
          </p:nvSpPr>
          <p:spPr>
            <a:xfrm>
              <a:off x="2964343" y="3351272"/>
              <a:ext cx="1568988" cy="91512"/>
            </a:xfrm>
            <a:custGeom>
              <a:avLst/>
              <a:gdLst>
                <a:gd name="connsiteX0" fmla="*/ 0 w 1568988"/>
                <a:gd name="connsiteY0" fmla="*/ 0 h 91512"/>
                <a:gd name="connsiteX1" fmla="*/ 1568988 w 1568988"/>
                <a:gd name="connsiteY1" fmla="*/ 0 h 91512"/>
                <a:gd name="connsiteX2" fmla="*/ 1568988 w 1568988"/>
                <a:gd name="connsiteY2" fmla="*/ 91512 h 91512"/>
                <a:gd name="connsiteX3" fmla="*/ 0 w 1568988"/>
                <a:gd name="connsiteY3" fmla="*/ 91512 h 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">
                  <a:moveTo>
                    <a:pt x="0" y="0"/>
                  </a:moveTo>
                  <a:lnTo>
                    <a:pt x="1568988" y="0"/>
                  </a:lnTo>
                  <a:lnTo>
                    <a:pt x="1568988" y="91512"/>
                  </a:lnTo>
                  <a:lnTo>
                    <a:pt x="0" y="91512"/>
                  </a:lnTo>
                  <a:close/>
                </a:path>
              </a:pathLst>
            </a:custGeom>
            <a:solidFill>
              <a:srgbClr val="E30A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2FCF03D2-3086-4E8F-BAC6-AABE41C3D1F6}"/>
                </a:ext>
              </a:extLst>
            </p:cNvPr>
            <p:cNvSpPr/>
            <p:nvPr/>
          </p:nvSpPr>
          <p:spPr>
            <a:xfrm>
              <a:off x="2964343" y="3991856"/>
              <a:ext cx="1568988" cy="91512"/>
            </a:xfrm>
            <a:custGeom>
              <a:avLst/>
              <a:gdLst>
                <a:gd name="connsiteX0" fmla="*/ 0 w 1568988"/>
                <a:gd name="connsiteY0" fmla="*/ 0 h 91512"/>
                <a:gd name="connsiteX1" fmla="*/ 1568988 w 1568988"/>
                <a:gd name="connsiteY1" fmla="*/ 0 h 91512"/>
                <a:gd name="connsiteX2" fmla="*/ 1568988 w 1568988"/>
                <a:gd name="connsiteY2" fmla="*/ 91512 h 91512"/>
                <a:gd name="connsiteX3" fmla="*/ 0 w 1568988"/>
                <a:gd name="connsiteY3" fmla="*/ 91512 h 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">
                  <a:moveTo>
                    <a:pt x="0" y="0"/>
                  </a:moveTo>
                  <a:lnTo>
                    <a:pt x="1568988" y="0"/>
                  </a:lnTo>
                  <a:lnTo>
                    <a:pt x="1568988" y="91512"/>
                  </a:lnTo>
                  <a:lnTo>
                    <a:pt x="0" y="91512"/>
                  </a:lnTo>
                  <a:close/>
                </a:path>
              </a:pathLst>
            </a:custGeom>
            <a:solidFill>
              <a:srgbClr val="E30A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530B6BA-DA74-4D3B-A187-98B686FA3D51}"/>
                </a:ext>
              </a:extLst>
            </p:cNvPr>
            <p:cNvSpPr/>
            <p:nvPr/>
          </p:nvSpPr>
          <p:spPr>
            <a:xfrm>
              <a:off x="3198810" y="3488165"/>
              <a:ext cx="410544" cy="464950"/>
            </a:xfrm>
            <a:custGeom>
              <a:avLst/>
              <a:gdLst>
                <a:gd name="connsiteX0" fmla="*/ 410544 w 410544"/>
                <a:gd name="connsiteY0" fmla="*/ 83030 h 464950"/>
                <a:gd name="connsiteX1" fmla="*/ 83030 w 410544"/>
                <a:gd name="connsiteY1" fmla="*/ 54406 h 464950"/>
                <a:gd name="connsiteX2" fmla="*/ 54407 w 410544"/>
                <a:gd name="connsiteY2" fmla="*/ 381920 h 464950"/>
                <a:gd name="connsiteX3" fmla="*/ 381920 w 410544"/>
                <a:gd name="connsiteY3" fmla="*/ 410544 h 464950"/>
                <a:gd name="connsiteX4" fmla="*/ 410544 w 410544"/>
                <a:gd name="connsiteY4" fmla="*/ 381920 h 464950"/>
                <a:gd name="connsiteX5" fmla="*/ 288774 w 410544"/>
                <a:gd name="connsiteY5" fmla="*/ 423248 h 464950"/>
                <a:gd name="connsiteX6" fmla="*/ 84608 w 410544"/>
                <a:gd name="connsiteY6" fmla="*/ 242917 h 464950"/>
                <a:gd name="connsiteX7" fmla="*/ 264940 w 410544"/>
                <a:gd name="connsiteY7" fmla="*/ 38750 h 464950"/>
                <a:gd name="connsiteX8" fmla="*/ 288774 w 410544"/>
                <a:gd name="connsiteY8" fmla="*/ 38750 h 464950"/>
                <a:gd name="connsiteX9" fmla="*/ 410544 w 410544"/>
                <a:gd name="connsiteY9" fmla="*/ 83030 h 46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0544" h="464950">
                  <a:moveTo>
                    <a:pt x="410544" y="83030"/>
                  </a:moveTo>
                  <a:cubicBezTo>
                    <a:pt x="328008" y="-15314"/>
                    <a:pt x="181375" y="-28129"/>
                    <a:pt x="83030" y="54406"/>
                  </a:cubicBezTo>
                  <a:cubicBezTo>
                    <a:pt x="-15314" y="136943"/>
                    <a:pt x="-28130" y="283576"/>
                    <a:pt x="54407" y="381920"/>
                  </a:cubicBezTo>
                  <a:cubicBezTo>
                    <a:pt x="136943" y="480265"/>
                    <a:pt x="283576" y="493080"/>
                    <a:pt x="381920" y="410544"/>
                  </a:cubicBezTo>
                  <a:cubicBezTo>
                    <a:pt x="392276" y="401853"/>
                    <a:pt x="401854" y="392276"/>
                    <a:pt x="410544" y="381920"/>
                  </a:cubicBezTo>
                  <a:cubicBezTo>
                    <a:pt x="376005" y="409456"/>
                    <a:pt x="332938" y="424072"/>
                    <a:pt x="288774" y="423248"/>
                  </a:cubicBezTo>
                  <a:cubicBezTo>
                    <a:pt x="182598" y="429830"/>
                    <a:pt x="91189" y="349093"/>
                    <a:pt x="84608" y="242917"/>
                  </a:cubicBezTo>
                  <a:cubicBezTo>
                    <a:pt x="78027" y="136740"/>
                    <a:pt x="158764" y="45332"/>
                    <a:pt x="264940" y="38750"/>
                  </a:cubicBezTo>
                  <a:cubicBezTo>
                    <a:pt x="272877" y="38258"/>
                    <a:pt x="280837" y="38258"/>
                    <a:pt x="288774" y="38750"/>
                  </a:cubicBezTo>
                  <a:cubicBezTo>
                    <a:pt x="333315" y="38695"/>
                    <a:pt x="376443" y="54378"/>
                    <a:pt x="410544" y="83030"/>
                  </a:cubicBezTo>
                  <a:close/>
                </a:path>
              </a:pathLst>
            </a:custGeom>
            <a:solidFill>
              <a:srgbClr val="E30A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4394516-43E2-4B11-AB94-26F37E7CCA85}"/>
                </a:ext>
              </a:extLst>
            </p:cNvPr>
            <p:cNvSpPr/>
            <p:nvPr/>
          </p:nvSpPr>
          <p:spPr>
            <a:xfrm>
              <a:off x="3625591" y="3619904"/>
              <a:ext cx="194094" cy="201474"/>
            </a:xfrm>
            <a:custGeom>
              <a:avLst/>
              <a:gdLst>
                <a:gd name="connsiteX0" fmla="*/ 76014 w 194094"/>
                <a:gd name="connsiteY0" fmla="*/ 0 h 201474"/>
                <a:gd name="connsiteX1" fmla="*/ 74538 w 194094"/>
                <a:gd name="connsiteY1" fmla="*/ 76752 h 201474"/>
                <a:gd name="connsiteX2" fmla="*/ 0 w 194094"/>
                <a:gd name="connsiteY2" fmla="*/ 98892 h 201474"/>
                <a:gd name="connsiteX3" fmla="*/ 73800 w 194094"/>
                <a:gd name="connsiteY3" fmla="*/ 124722 h 201474"/>
                <a:gd name="connsiteX4" fmla="*/ 71586 w 194094"/>
                <a:gd name="connsiteY4" fmla="*/ 201474 h 201474"/>
                <a:gd name="connsiteX5" fmla="*/ 118080 w 194094"/>
                <a:gd name="connsiteY5" fmla="*/ 140220 h 201474"/>
                <a:gd name="connsiteX6" fmla="*/ 191142 w 194094"/>
                <a:gd name="connsiteY6" fmla="*/ 166050 h 201474"/>
                <a:gd name="connsiteX7" fmla="*/ 146862 w 194094"/>
                <a:gd name="connsiteY7" fmla="*/ 101844 h 201474"/>
                <a:gd name="connsiteX8" fmla="*/ 194094 w 194094"/>
                <a:gd name="connsiteY8" fmla="*/ 41328 h 201474"/>
                <a:gd name="connsiteX9" fmla="*/ 120294 w 194094"/>
                <a:gd name="connsiteY9" fmla="*/ 63468 h 201474"/>
                <a:gd name="connsiteX10" fmla="*/ 76014 w 194094"/>
                <a:gd name="connsiteY10" fmla="*/ 0 h 20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4094" h="201474">
                  <a:moveTo>
                    <a:pt x="76014" y="0"/>
                  </a:moveTo>
                  <a:lnTo>
                    <a:pt x="74538" y="76752"/>
                  </a:lnTo>
                  <a:lnTo>
                    <a:pt x="0" y="98892"/>
                  </a:lnTo>
                  <a:lnTo>
                    <a:pt x="73800" y="124722"/>
                  </a:lnTo>
                  <a:lnTo>
                    <a:pt x="71586" y="201474"/>
                  </a:lnTo>
                  <a:lnTo>
                    <a:pt x="118080" y="140220"/>
                  </a:lnTo>
                  <a:lnTo>
                    <a:pt x="191142" y="166050"/>
                  </a:lnTo>
                  <a:lnTo>
                    <a:pt x="146862" y="101844"/>
                  </a:lnTo>
                  <a:lnTo>
                    <a:pt x="194094" y="41328"/>
                  </a:lnTo>
                  <a:lnTo>
                    <a:pt x="120294" y="63468"/>
                  </a:lnTo>
                  <a:lnTo>
                    <a:pt x="76014" y="0"/>
                  </a:lnTo>
                  <a:close/>
                </a:path>
              </a:pathLst>
            </a:custGeom>
            <a:solidFill>
              <a:srgbClr val="E30A1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E29C192E-289C-475C-A285-100ECC2100BB}"/>
              </a:ext>
            </a:extLst>
          </p:cNvPr>
          <p:cNvGrpSpPr/>
          <p:nvPr/>
        </p:nvGrpSpPr>
        <p:grpSpPr>
          <a:xfrm>
            <a:off x="5129077" y="3259760"/>
            <a:ext cx="1568987" cy="915119"/>
            <a:chOff x="5129077" y="3259760"/>
            <a:chExt cx="1568987" cy="915119"/>
          </a:xfrm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C3338F29-ED4D-4DA3-A9FF-788509971AD2}"/>
                </a:ext>
              </a:extLst>
            </p:cNvPr>
            <p:cNvSpPr/>
            <p:nvPr/>
          </p:nvSpPr>
          <p:spPr>
            <a:xfrm>
              <a:off x="5540880" y="3259760"/>
              <a:ext cx="1157184" cy="915119"/>
            </a:xfrm>
            <a:custGeom>
              <a:avLst/>
              <a:gdLst>
                <a:gd name="connsiteX0" fmla="*/ 0 w 1157184"/>
                <a:gd name="connsiteY0" fmla="*/ 0 h 915119"/>
                <a:gd name="connsiteX1" fmla="*/ 0 w 1157184"/>
                <a:gd name="connsiteY1" fmla="*/ 21402 h 915119"/>
                <a:gd name="connsiteX2" fmla="*/ 0 w 1157184"/>
                <a:gd name="connsiteY2" fmla="*/ 21402 h 915119"/>
                <a:gd name="connsiteX3" fmla="*/ 0 w 1157184"/>
                <a:gd name="connsiteY3" fmla="*/ 60516 h 915119"/>
                <a:gd name="connsiteX4" fmla="*/ 0 w 1157184"/>
                <a:gd name="connsiteY4" fmla="*/ 60516 h 915119"/>
                <a:gd name="connsiteX5" fmla="*/ 0 w 1157184"/>
                <a:gd name="connsiteY5" fmla="*/ 67158 h 915119"/>
                <a:gd name="connsiteX6" fmla="*/ 0 w 1157184"/>
                <a:gd name="connsiteY6" fmla="*/ 67158 h 915119"/>
                <a:gd name="connsiteX7" fmla="*/ 0 w 1157184"/>
                <a:gd name="connsiteY7" fmla="*/ 123246 h 915119"/>
                <a:gd name="connsiteX8" fmla="*/ 0 w 1157184"/>
                <a:gd name="connsiteY8" fmla="*/ 123246 h 915119"/>
                <a:gd name="connsiteX9" fmla="*/ 0 w 1157184"/>
                <a:gd name="connsiteY9" fmla="*/ 129888 h 915119"/>
                <a:gd name="connsiteX10" fmla="*/ 0 w 1157184"/>
                <a:gd name="connsiteY10" fmla="*/ 129888 h 915119"/>
                <a:gd name="connsiteX11" fmla="*/ 0 w 1157184"/>
                <a:gd name="connsiteY11" fmla="*/ 168264 h 915119"/>
                <a:gd name="connsiteX12" fmla="*/ 0 w 1157184"/>
                <a:gd name="connsiteY12" fmla="*/ 168264 h 915119"/>
                <a:gd name="connsiteX13" fmla="*/ 0 w 1157184"/>
                <a:gd name="connsiteY13" fmla="*/ 210330 h 915119"/>
                <a:gd name="connsiteX14" fmla="*/ 0 w 1157184"/>
                <a:gd name="connsiteY14" fmla="*/ 210330 h 915119"/>
                <a:gd name="connsiteX15" fmla="*/ 0 w 1157184"/>
                <a:gd name="connsiteY15" fmla="*/ 248706 h 915119"/>
                <a:gd name="connsiteX16" fmla="*/ 0 w 1157184"/>
                <a:gd name="connsiteY16" fmla="*/ 248706 h 915119"/>
                <a:gd name="connsiteX17" fmla="*/ 0 w 1157184"/>
                <a:gd name="connsiteY17" fmla="*/ 255348 h 915119"/>
                <a:gd name="connsiteX18" fmla="*/ 0 w 1157184"/>
                <a:gd name="connsiteY18" fmla="*/ 255348 h 915119"/>
                <a:gd name="connsiteX19" fmla="*/ 0 w 1157184"/>
                <a:gd name="connsiteY19" fmla="*/ 290772 h 915119"/>
                <a:gd name="connsiteX20" fmla="*/ 0 w 1157184"/>
                <a:gd name="connsiteY20" fmla="*/ 290772 h 915119"/>
                <a:gd name="connsiteX21" fmla="*/ 0 w 1157184"/>
                <a:gd name="connsiteY21" fmla="*/ 295200 h 915119"/>
                <a:gd name="connsiteX22" fmla="*/ 0 w 1157184"/>
                <a:gd name="connsiteY22" fmla="*/ 295200 h 915119"/>
                <a:gd name="connsiteX23" fmla="*/ 0 w 1157184"/>
                <a:gd name="connsiteY23" fmla="*/ 333576 h 915119"/>
                <a:gd name="connsiteX24" fmla="*/ 0 w 1157184"/>
                <a:gd name="connsiteY24" fmla="*/ 333576 h 915119"/>
                <a:gd name="connsiteX25" fmla="*/ 0 w 1157184"/>
                <a:gd name="connsiteY25" fmla="*/ 376380 h 915119"/>
                <a:gd name="connsiteX26" fmla="*/ 0 w 1157184"/>
                <a:gd name="connsiteY26" fmla="*/ 376380 h 915119"/>
                <a:gd name="connsiteX27" fmla="*/ 0 w 1157184"/>
                <a:gd name="connsiteY27" fmla="*/ 414018 h 915119"/>
                <a:gd name="connsiteX28" fmla="*/ 0 w 1157184"/>
                <a:gd name="connsiteY28" fmla="*/ 414018 h 915119"/>
                <a:gd name="connsiteX29" fmla="*/ 0 w 1157184"/>
                <a:gd name="connsiteY29" fmla="*/ 421398 h 915119"/>
                <a:gd name="connsiteX30" fmla="*/ 0 w 1157184"/>
                <a:gd name="connsiteY30" fmla="*/ 421398 h 915119"/>
                <a:gd name="connsiteX31" fmla="*/ 0 w 1157184"/>
                <a:gd name="connsiteY31" fmla="*/ 456084 h 915119"/>
                <a:gd name="connsiteX32" fmla="*/ 0 w 1157184"/>
                <a:gd name="connsiteY32" fmla="*/ 456084 h 915119"/>
                <a:gd name="connsiteX33" fmla="*/ 0 w 1157184"/>
                <a:gd name="connsiteY33" fmla="*/ 464940 h 915119"/>
                <a:gd name="connsiteX34" fmla="*/ 0 w 1157184"/>
                <a:gd name="connsiteY34" fmla="*/ 464940 h 915119"/>
                <a:gd name="connsiteX35" fmla="*/ 0 w 1157184"/>
                <a:gd name="connsiteY35" fmla="*/ 504054 h 915119"/>
                <a:gd name="connsiteX36" fmla="*/ 0 w 1157184"/>
                <a:gd name="connsiteY36" fmla="*/ 504054 h 915119"/>
                <a:gd name="connsiteX37" fmla="*/ 0 w 1157184"/>
                <a:gd name="connsiteY37" fmla="*/ 545382 h 915119"/>
                <a:gd name="connsiteX38" fmla="*/ 0 w 1157184"/>
                <a:gd name="connsiteY38" fmla="*/ 545382 h 915119"/>
                <a:gd name="connsiteX39" fmla="*/ 0 w 1157184"/>
                <a:gd name="connsiteY39" fmla="*/ 584496 h 915119"/>
                <a:gd name="connsiteX40" fmla="*/ 0 w 1157184"/>
                <a:gd name="connsiteY40" fmla="*/ 584496 h 915119"/>
                <a:gd name="connsiteX41" fmla="*/ 0 w 1157184"/>
                <a:gd name="connsiteY41" fmla="*/ 590400 h 915119"/>
                <a:gd name="connsiteX42" fmla="*/ 0 w 1157184"/>
                <a:gd name="connsiteY42" fmla="*/ 590400 h 915119"/>
                <a:gd name="connsiteX43" fmla="*/ 0 w 1157184"/>
                <a:gd name="connsiteY43" fmla="*/ 614016 h 915119"/>
                <a:gd name="connsiteX44" fmla="*/ 0 w 1157184"/>
                <a:gd name="connsiteY44" fmla="*/ 614016 h 915119"/>
                <a:gd name="connsiteX45" fmla="*/ 0 w 1157184"/>
                <a:gd name="connsiteY45" fmla="*/ 621396 h 915119"/>
                <a:gd name="connsiteX46" fmla="*/ 0 w 1157184"/>
                <a:gd name="connsiteY46" fmla="*/ 621396 h 915119"/>
                <a:gd name="connsiteX47" fmla="*/ 0 w 1157184"/>
                <a:gd name="connsiteY47" fmla="*/ 664200 h 915119"/>
                <a:gd name="connsiteX48" fmla="*/ 0 w 1157184"/>
                <a:gd name="connsiteY48" fmla="*/ 664200 h 915119"/>
                <a:gd name="connsiteX49" fmla="*/ 0 w 1157184"/>
                <a:gd name="connsiteY49" fmla="*/ 706266 h 915119"/>
                <a:gd name="connsiteX50" fmla="*/ 0 w 1157184"/>
                <a:gd name="connsiteY50" fmla="*/ 706266 h 915119"/>
                <a:gd name="connsiteX51" fmla="*/ 0 w 1157184"/>
                <a:gd name="connsiteY51" fmla="*/ 744642 h 915119"/>
                <a:gd name="connsiteX52" fmla="*/ 0 w 1157184"/>
                <a:gd name="connsiteY52" fmla="*/ 744642 h 915119"/>
                <a:gd name="connsiteX53" fmla="*/ 0 w 1157184"/>
                <a:gd name="connsiteY53" fmla="*/ 752022 h 915119"/>
                <a:gd name="connsiteX54" fmla="*/ 0 w 1157184"/>
                <a:gd name="connsiteY54" fmla="*/ 752022 h 915119"/>
                <a:gd name="connsiteX55" fmla="*/ 0 w 1157184"/>
                <a:gd name="connsiteY55" fmla="*/ 915120 h 915119"/>
                <a:gd name="connsiteX56" fmla="*/ 1157184 w 1157184"/>
                <a:gd name="connsiteY56" fmla="*/ 915120 h 915119"/>
                <a:gd name="connsiteX57" fmla="*/ 1157184 w 1157184"/>
                <a:gd name="connsiteY57" fmla="*/ 0 h 915119"/>
                <a:gd name="connsiteX58" fmla="*/ 182286 w 1157184"/>
                <a:gd name="connsiteY58" fmla="*/ 112176 h 915119"/>
                <a:gd name="connsiteX59" fmla="*/ 166788 w 1157184"/>
                <a:gd name="connsiteY59" fmla="*/ 112176 h 915119"/>
                <a:gd name="connsiteX60" fmla="*/ 162360 w 1157184"/>
                <a:gd name="connsiteY60" fmla="*/ 126936 h 915119"/>
                <a:gd name="connsiteX61" fmla="*/ 157194 w 1157184"/>
                <a:gd name="connsiteY61" fmla="*/ 112176 h 915119"/>
                <a:gd name="connsiteX62" fmla="*/ 140958 w 1157184"/>
                <a:gd name="connsiteY62" fmla="*/ 112176 h 915119"/>
                <a:gd name="connsiteX63" fmla="*/ 153504 w 1157184"/>
                <a:gd name="connsiteY63" fmla="*/ 102582 h 915119"/>
                <a:gd name="connsiteX64" fmla="*/ 147600 w 1157184"/>
                <a:gd name="connsiteY64" fmla="*/ 87822 h 915119"/>
                <a:gd name="connsiteX65" fmla="*/ 161622 w 1157184"/>
                <a:gd name="connsiteY65" fmla="*/ 96678 h 915119"/>
                <a:gd name="connsiteX66" fmla="*/ 173430 w 1157184"/>
                <a:gd name="connsiteY66" fmla="*/ 87822 h 915119"/>
                <a:gd name="connsiteX67" fmla="*/ 173430 w 1157184"/>
                <a:gd name="connsiteY67" fmla="*/ 102582 h 915119"/>
                <a:gd name="connsiteX68" fmla="*/ 140958 w 1157184"/>
                <a:gd name="connsiteY68" fmla="*/ 228780 h 915119"/>
                <a:gd name="connsiteX69" fmla="*/ 153504 w 1157184"/>
                <a:gd name="connsiteY69" fmla="*/ 221400 h 915119"/>
                <a:gd name="connsiteX70" fmla="*/ 147600 w 1157184"/>
                <a:gd name="connsiteY70" fmla="*/ 205902 h 915119"/>
                <a:gd name="connsiteX71" fmla="*/ 161622 w 1157184"/>
                <a:gd name="connsiteY71" fmla="*/ 215496 h 915119"/>
                <a:gd name="connsiteX72" fmla="*/ 173430 w 1157184"/>
                <a:gd name="connsiteY72" fmla="*/ 205902 h 915119"/>
                <a:gd name="connsiteX73" fmla="*/ 173430 w 1157184"/>
                <a:gd name="connsiteY73" fmla="*/ 221400 h 915119"/>
                <a:gd name="connsiteX74" fmla="*/ 185238 w 1157184"/>
                <a:gd name="connsiteY74" fmla="*/ 230994 h 915119"/>
                <a:gd name="connsiteX75" fmla="*/ 166788 w 1157184"/>
                <a:gd name="connsiteY75" fmla="*/ 230994 h 915119"/>
                <a:gd name="connsiteX76" fmla="*/ 162360 w 1157184"/>
                <a:gd name="connsiteY76" fmla="*/ 246492 h 915119"/>
                <a:gd name="connsiteX77" fmla="*/ 157194 w 1157184"/>
                <a:gd name="connsiteY77" fmla="*/ 228780 h 915119"/>
                <a:gd name="connsiteX78" fmla="*/ 166788 w 1157184"/>
                <a:gd name="connsiteY78" fmla="*/ 170478 h 915119"/>
                <a:gd name="connsiteX79" fmla="*/ 162360 w 1157184"/>
                <a:gd name="connsiteY79" fmla="*/ 185976 h 915119"/>
                <a:gd name="connsiteX80" fmla="*/ 157194 w 1157184"/>
                <a:gd name="connsiteY80" fmla="*/ 170478 h 915119"/>
                <a:gd name="connsiteX81" fmla="*/ 140958 w 1157184"/>
                <a:gd name="connsiteY81" fmla="*/ 170478 h 915119"/>
                <a:gd name="connsiteX82" fmla="*/ 153504 w 1157184"/>
                <a:gd name="connsiteY82" fmla="*/ 160884 h 915119"/>
                <a:gd name="connsiteX83" fmla="*/ 147600 w 1157184"/>
                <a:gd name="connsiteY83" fmla="*/ 147600 h 915119"/>
                <a:gd name="connsiteX84" fmla="*/ 161622 w 1157184"/>
                <a:gd name="connsiteY84" fmla="*/ 157194 h 915119"/>
                <a:gd name="connsiteX85" fmla="*/ 173430 w 1157184"/>
                <a:gd name="connsiteY85" fmla="*/ 147600 h 915119"/>
                <a:gd name="connsiteX86" fmla="*/ 173430 w 1157184"/>
                <a:gd name="connsiteY86" fmla="*/ 163098 h 915119"/>
                <a:gd name="connsiteX87" fmla="*/ 185238 w 1157184"/>
                <a:gd name="connsiteY87" fmla="*/ 172692 h 915119"/>
                <a:gd name="connsiteX88" fmla="*/ 205164 w 1157184"/>
                <a:gd name="connsiteY88" fmla="*/ 116604 h 915119"/>
                <a:gd name="connsiteX89" fmla="*/ 219186 w 1157184"/>
                <a:gd name="connsiteY89" fmla="*/ 125460 h 915119"/>
                <a:gd name="connsiteX90" fmla="*/ 232470 w 1157184"/>
                <a:gd name="connsiteY90" fmla="*/ 116604 h 915119"/>
                <a:gd name="connsiteX91" fmla="*/ 228042 w 1157184"/>
                <a:gd name="connsiteY91" fmla="*/ 132102 h 915119"/>
                <a:gd name="connsiteX92" fmla="*/ 239850 w 1157184"/>
                <a:gd name="connsiteY92" fmla="*/ 141696 h 915119"/>
                <a:gd name="connsiteX93" fmla="*/ 223614 w 1157184"/>
                <a:gd name="connsiteY93" fmla="*/ 141696 h 915119"/>
                <a:gd name="connsiteX94" fmla="*/ 223614 w 1157184"/>
                <a:gd name="connsiteY94" fmla="*/ 157194 h 915119"/>
                <a:gd name="connsiteX95" fmla="*/ 217710 w 1157184"/>
                <a:gd name="connsiteY95" fmla="*/ 141696 h 915119"/>
                <a:gd name="connsiteX96" fmla="*/ 198522 w 1157184"/>
                <a:gd name="connsiteY96" fmla="*/ 141696 h 915119"/>
                <a:gd name="connsiteX97" fmla="*/ 211068 w 1157184"/>
                <a:gd name="connsiteY97" fmla="*/ 132102 h 915119"/>
                <a:gd name="connsiteX98" fmla="*/ 95940 w 1157184"/>
                <a:gd name="connsiteY98" fmla="*/ 190404 h 915119"/>
                <a:gd name="connsiteX99" fmla="*/ 90774 w 1157184"/>
                <a:gd name="connsiteY99" fmla="*/ 174906 h 915119"/>
                <a:gd name="connsiteX100" fmla="*/ 104796 w 1157184"/>
                <a:gd name="connsiteY100" fmla="*/ 183024 h 915119"/>
                <a:gd name="connsiteX101" fmla="*/ 117342 w 1157184"/>
                <a:gd name="connsiteY101" fmla="*/ 174168 h 915119"/>
                <a:gd name="connsiteX102" fmla="*/ 112914 w 1157184"/>
                <a:gd name="connsiteY102" fmla="*/ 189666 h 915119"/>
                <a:gd name="connsiteX103" fmla="*/ 125460 w 1157184"/>
                <a:gd name="connsiteY103" fmla="*/ 199260 h 915119"/>
                <a:gd name="connsiteX104" fmla="*/ 109224 w 1157184"/>
                <a:gd name="connsiteY104" fmla="*/ 199260 h 915119"/>
                <a:gd name="connsiteX105" fmla="*/ 104796 w 1157184"/>
                <a:gd name="connsiteY105" fmla="*/ 214758 h 915119"/>
                <a:gd name="connsiteX106" fmla="*/ 99630 w 1157184"/>
                <a:gd name="connsiteY106" fmla="*/ 199260 h 915119"/>
                <a:gd name="connsiteX107" fmla="*/ 83394 w 1157184"/>
                <a:gd name="connsiteY107" fmla="*/ 199260 h 915119"/>
                <a:gd name="connsiteX108" fmla="*/ 225090 w 1157184"/>
                <a:gd name="connsiteY108" fmla="*/ 319554 h 915119"/>
                <a:gd name="connsiteX109" fmla="*/ 151290 w 1157184"/>
                <a:gd name="connsiteY109" fmla="*/ 290772 h 915119"/>
                <a:gd name="connsiteX110" fmla="*/ 197046 w 1157184"/>
                <a:gd name="connsiteY110" fmla="*/ 300366 h 915119"/>
                <a:gd name="connsiteX111" fmla="*/ 308484 w 1157184"/>
                <a:gd name="connsiteY111" fmla="*/ 187452 h 915119"/>
                <a:gd name="connsiteX112" fmla="*/ 262728 w 1157184"/>
                <a:gd name="connsiteY112" fmla="*/ 98154 h 915119"/>
                <a:gd name="connsiteX113" fmla="*/ 334358 w 1157184"/>
                <a:gd name="connsiteY113" fmla="*/ 242037 h 915119"/>
                <a:gd name="connsiteX114" fmla="*/ 225090 w 1157184"/>
                <a:gd name="connsiteY114" fmla="*/ 319554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157184" h="915119">
                  <a:moveTo>
                    <a:pt x="0" y="0"/>
                  </a:moveTo>
                  <a:lnTo>
                    <a:pt x="0" y="21402"/>
                  </a:lnTo>
                  <a:lnTo>
                    <a:pt x="0" y="21402"/>
                  </a:lnTo>
                  <a:lnTo>
                    <a:pt x="0" y="60516"/>
                  </a:lnTo>
                  <a:lnTo>
                    <a:pt x="0" y="60516"/>
                  </a:lnTo>
                  <a:lnTo>
                    <a:pt x="0" y="67158"/>
                  </a:lnTo>
                  <a:lnTo>
                    <a:pt x="0" y="67158"/>
                  </a:lnTo>
                  <a:lnTo>
                    <a:pt x="0" y="123246"/>
                  </a:lnTo>
                  <a:lnTo>
                    <a:pt x="0" y="123246"/>
                  </a:lnTo>
                  <a:lnTo>
                    <a:pt x="0" y="129888"/>
                  </a:lnTo>
                  <a:lnTo>
                    <a:pt x="0" y="129888"/>
                  </a:lnTo>
                  <a:lnTo>
                    <a:pt x="0" y="168264"/>
                  </a:lnTo>
                  <a:lnTo>
                    <a:pt x="0" y="168264"/>
                  </a:lnTo>
                  <a:lnTo>
                    <a:pt x="0" y="210330"/>
                  </a:lnTo>
                  <a:lnTo>
                    <a:pt x="0" y="210330"/>
                  </a:lnTo>
                  <a:lnTo>
                    <a:pt x="0" y="248706"/>
                  </a:lnTo>
                  <a:lnTo>
                    <a:pt x="0" y="248706"/>
                  </a:lnTo>
                  <a:lnTo>
                    <a:pt x="0" y="255348"/>
                  </a:lnTo>
                  <a:lnTo>
                    <a:pt x="0" y="255348"/>
                  </a:lnTo>
                  <a:lnTo>
                    <a:pt x="0" y="290772"/>
                  </a:lnTo>
                  <a:lnTo>
                    <a:pt x="0" y="290772"/>
                  </a:lnTo>
                  <a:lnTo>
                    <a:pt x="0" y="295200"/>
                  </a:lnTo>
                  <a:lnTo>
                    <a:pt x="0" y="295200"/>
                  </a:lnTo>
                  <a:lnTo>
                    <a:pt x="0" y="333576"/>
                  </a:lnTo>
                  <a:lnTo>
                    <a:pt x="0" y="333576"/>
                  </a:lnTo>
                  <a:lnTo>
                    <a:pt x="0" y="376380"/>
                  </a:lnTo>
                  <a:lnTo>
                    <a:pt x="0" y="376380"/>
                  </a:lnTo>
                  <a:lnTo>
                    <a:pt x="0" y="414018"/>
                  </a:lnTo>
                  <a:lnTo>
                    <a:pt x="0" y="414018"/>
                  </a:lnTo>
                  <a:lnTo>
                    <a:pt x="0" y="421398"/>
                  </a:lnTo>
                  <a:lnTo>
                    <a:pt x="0" y="421398"/>
                  </a:lnTo>
                  <a:lnTo>
                    <a:pt x="0" y="456084"/>
                  </a:lnTo>
                  <a:lnTo>
                    <a:pt x="0" y="456084"/>
                  </a:lnTo>
                  <a:lnTo>
                    <a:pt x="0" y="464940"/>
                  </a:lnTo>
                  <a:lnTo>
                    <a:pt x="0" y="464940"/>
                  </a:lnTo>
                  <a:lnTo>
                    <a:pt x="0" y="504054"/>
                  </a:lnTo>
                  <a:lnTo>
                    <a:pt x="0" y="504054"/>
                  </a:lnTo>
                  <a:lnTo>
                    <a:pt x="0" y="545382"/>
                  </a:lnTo>
                  <a:lnTo>
                    <a:pt x="0" y="545382"/>
                  </a:lnTo>
                  <a:lnTo>
                    <a:pt x="0" y="584496"/>
                  </a:lnTo>
                  <a:lnTo>
                    <a:pt x="0" y="584496"/>
                  </a:lnTo>
                  <a:lnTo>
                    <a:pt x="0" y="590400"/>
                  </a:lnTo>
                  <a:lnTo>
                    <a:pt x="0" y="590400"/>
                  </a:lnTo>
                  <a:lnTo>
                    <a:pt x="0" y="614016"/>
                  </a:lnTo>
                  <a:lnTo>
                    <a:pt x="0" y="614016"/>
                  </a:lnTo>
                  <a:lnTo>
                    <a:pt x="0" y="621396"/>
                  </a:lnTo>
                  <a:lnTo>
                    <a:pt x="0" y="621396"/>
                  </a:lnTo>
                  <a:lnTo>
                    <a:pt x="0" y="664200"/>
                  </a:lnTo>
                  <a:lnTo>
                    <a:pt x="0" y="664200"/>
                  </a:lnTo>
                  <a:lnTo>
                    <a:pt x="0" y="706266"/>
                  </a:lnTo>
                  <a:lnTo>
                    <a:pt x="0" y="706266"/>
                  </a:lnTo>
                  <a:lnTo>
                    <a:pt x="0" y="744642"/>
                  </a:lnTo>
                  <a:lnTo>
                    <a:pt x="0" y="744642"/>
                  </a:lnTo>
                  <a:lnTo>
                    <a:pt x="0" y="752022"/>
                  </a:lnTo>
                  <a:lnTo>
                    <a:pt x="0" y="752022"/>
                  </a:lnTo>
                  <a:lnTo>
                    <a:pt x="0" y="915120"/>
                  </a:lnTo>
                  <a:lnTo>
                    <a:pt x="1157184" y="915120"/>
                  </a:lnTo>
                  <a:lnTo>
                    <a:pt x="1157184" y="0"/>
                  </a:lnTo>
                  <a:close/>
                  <a:moveTo>
                    <a:pt x="182286" y="112176"/>
                  </a:moveTo>
                  <a:lnTo>
                    <a:pt x="166788" y="112176"/>
                  </a:lnTo>
                  <a:lnTo>
                    <a:pt x="162360" y="126936"/>
                  </a:lnTo>
                  <a:lnTo>
                    <a:pt x="157194" y="112176"/>
                  </a:lnTo>
                  <a:lnTo>
                    <a:pt x="140958" y="112176"/>
                  </a:lnTo>
                  <a:lnTo>
                    <a:pt x="153504" y="102582"/>
                  </a:lnTo>
                  <a:lnTo>
                    <a:pt x="147600" y="87822"/>
                  </a:lnTo>
                  <a:lnTo>
                    <a:pt x="161622" y="96678"/>
                  </a:lnTo>
                  <a:lnTo>
                    <a:pt x="173430" y="87822"/>
                  </a:lnTo>
                  <a:lnTo>
                    <a:pt x="173430" y="102582"/>
                  </a:lnTo>
                  <a:close/>
                  <a:moveTo>
                    <a:pt x="140958" y="228780"/>
                  </a:moveTo>
                  <a:lnTo>
                    <a:pt x="153504" y="221400"/>
                  </a:lnTo>
                  <a:lnTo>
                    <a:pt x="147600" y="205902"/>
                  </a:lnTo>
                  <a:lnTo>
                    <a:pt x="161622" y="215496"/>
                  </a:lnTo>
                  <a:lnTo>
                    <a:pt x="173430" y="205902"/>
                  </a:lnTo>
                  <a:lnTo>
                    <a:pt x="173430" y="221400"/>
                  </a:lnTo>
                  <a:lnTo>
                    <a:pt x="185238" y="230994"/>
                  </a:lnTo>
                  <a:lnTo>
                    <a:pt x="166788" y="230994"/>
                  </a:lnTo>
                  <a:lnTo>
                    <a:pt x="162360" y="246492"/>
                  </a:lnTo>
                  <a:lnTo>
                    <a:pt x="157194" y="228780"/>
                  </a:lnTo>
                  <a:close/>
                  <a:moveTo>
                    <a:pt x="166788" y="170478"/>
                  </a:moveTo>
                  <a:lnTo>
                    <a:pt x="162360" y="185976"/>
                  </a:lnTo>
                  <a:lnTo>
                    <a:pt x="157194" y="170478"/>
                  </a:lnTo>
                  <a:lnTo>
                    <a:pt x="140958" y="170478"/>
                  </a:lnTo>
                  <a:lnTo>
                    <a:pt x="153504" y="160884"/>
                  </a:lnTo>
                  <a:lnTo>
                    <a:pt x="147600" y="147600"/>
                  </a:lnTo>
                  <a:lnTo>
                    <a:pt x="161622" y="157194"/>
                  </a:lnTo>
                  <a:lnTo>
                    <a:pt x="173430" y="147600"/>
                  </a:lnTo>
                  <a:lnTo>
                    <a:pt x="173430" y="163098"/>
                  </a:lnTo>
                  <a:lnTo>
                    <a:pt x="185238" y="172692"/>
                  </a:lnTo>
                  <a:close/>
                  <a:moveTo>
                    <a:pt x="205164" y="116604"/>
                  </a:moveTo>
                  <a:lnTo>
                    <a:pt x="219186" y="125460"/>
                  </a:lnTo>
                  <a:lnTo>
                    <a:pt x="232470" y="116604"/>
                  </a:lnTo>
                  <a:lnTo>
                    <a:pt x="228042" y="132102"/>
                  </a:lnTo>
                  <a:lnTo>
                    <a:pt x="239850" y="141696"/>
                  </a:lnTo>
                  <a:lnTo>
                    <a:pt x="223614" y="141696"/>
                  </a:lnTo>
                  <a:lnTo>
                    <a:pt x="223614" y="157194"/>
                  </a:lnTo>
                  <a:lnTo>
                    <a:pt x="217710" y="141696"/>
                  </a:lnTo>
                  <a:lnTo>
                    <a:pt x="198522" y="141696"/>
                  </a:lnTo>
                  <a:lnTo>
                    <a:pt x="211068" y="132102"/>
                  </a:lnTo>
                  <a:close/>
                  <a:moveTo>
                    <a:pt x="95940" y="190404"/>
                  </a:moveTo>
                  <a:lnTo>
                    <a:pt x="90774" y="174906"/>
                  </a:lnTo>
                  <a:lnTo>
                    <a:pt x="104796" y="183024"/>
                  </a:lnTo>
                  <a:lnTo>
                    <a:pt x="117342" y="174168"/>
                  </a:lnTo>
                  <a:lnTo>
                    <a:pt x="112914" y="189666"/>
                  </a:lnTo>
                  <a:lnTo>
                    <a:pt x="125460" y="199260"/>
                  </a:lnTo>
                  <a:lnTo>
                    <a:pt x="109224" y="199260"/>
                  </a:lnTo>
                  <a:lnTo>
                    <a:pt x="104796" y="214758"/>
                  </a:lnTo>
                  <a:lnTo>
                    <a:pt x="99630" y="199260"/>
                  </a:lnTo>
                  <a:lnTo>
                    <a:pt x="83394" y="199260"/>
                  </a:lnTo>
                  <a:close/>
                  <a:moveTo>
                    <a:pt x="225090" y="319554"/>
                  </a:moveTo>
                  <a:cubicBezTo>
                    <a:pt x="197834" y="319121"/>
                    <a:pt x="171643" y="308906"/>
                    <a:pt x="151290" y="290772"/>
                  </a:cubicBezTo>
                  <a:cubicBezTo>
                    <a:pt x="165640" y="297327"/>
                    <a:pt x="181271" y="300604"/>
                    <a:pt x="197046" y="300366"/>
                  </a:cubicBezTo>
                  <a:cubicBezTo>
                    <a:pt x="258829" y="299559"/>
                    <a:pt x="308489" y="249241"/>
                    <a:pt x="308484" y="187452"/>
                  </a:cubicBezTo>
                  <a:cubicBezTo>
                    <a:pt x="308741" y="151997"/>
                    <a:pt x="291656" y="118655"/>
                    <a:pt x="262728" y="98154"/>
                  </a:cubicBezTo>
                  <a:cubicBezTo>
                    <a:pt x="322241" y="118105"/>
                    <a:pt x="354314" y="182524"/>
                    <a:pt x="334358" y="242037"/>
                  </a:cubicBezTo>
                  <a:cubicBezTo>
                    <a:pt x="318658" y="288880"/>
                    <a:pt x="274491" y="320212"/>
                    <a:pt x="225090" y="319554"/>
                  </a:cubicBez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739EA62-594B-4FCB-97A5-E91A014F88AE}"/>
                </a:ext>
              </a:extLst>
            </p:cNvPr>
            <p:cNvSpPr/>
            <p:nvPr/>
          </p:nvSpPr>
          <p:spPr>
            <a:xfrm>
              <a:off x="5690695" y="3357914"/>
              <a:ext cx="188490" cy="220737"/>
            </a:xfrm>
            <a:custGeom>
              <a:avLst/>
              <a:gdLst>
                <a:gd name="connsiteX0" fmla="*/ 112914 w 188490"/>
                <a:gd name="connsiteY0" fmla="*/ 0 h 220737"/>
                <a:gd name="connsiteX1" fmla="*/ 158670 w 188490"/>
                <a:gd name="connsiteY1" fmla="*/ 89298 h 220737"/>
                <a:gd name="connsiteX2" fmla="*/ 45756 w 188490"/>
                <a:gd name="connsiteY2" fmla="*/ 202212 h 220737"/>
                <a:gd name="connsiteX3" fmla="*/ 0 w 188490"/>
                <a:gd name="connsiteY3" fmla="*/ 192618 h 220737"/>
                <a:gd name="connsiteX4" fmla="*/ 160372 w 188490"/>
                <a:gd name="connsiteY4" fmla="*/ 181922 h 220737"/>
                <a:gd name="connsiteX5" fmla="*/ 149676 w 188490"/>
                <a:gd name="connsiteY5" fmla="*/ 21550 h 220737"/>
                <a:gd name="connsiteX6" fmla="*/ 112914 w 188490"/>
                <a:gd name="connsiteY6" fmla="*/ 0 h 22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8490" h="220737">
                  <a:moveTo>
                    <a:pt x="112914" y="0"/>
                  </a:moveTo>
                  <a:cubicBezTo>
                    <a:pt x="141842" y="20501"/>
                    <a:pt x="158927" y="53844"/>
                    <a:pt x="158670" y="89298"/>
                  </a:cubicBezTo>
                  <a:cubicBezTo>
                    <a:pt x="158670" y="151659"/>
                    <a:pt x="108117" y="202212"/>
                    <a:pt x="45756" y="202212"/>
                  </a:cubicBezTo>
                  <a:cubicBezTo>
                    <a:pt x="29981" y="202450"/>
                    <a:pt x="14351" y="199173"/>
                    <a:pt x="0" y="192618"/>
                  </a:cubicBezTo>
                  <a:cubicBezTo>
                    <a:pt x="47239" y="233950"/>
                    <a:pt x="119040" y="229161"/>
                    <a:pt x="160372" y="181922"/>
                  </a:cubicBezTo>
                  <a:cubicBezTo>
                    <a:pt x="201703" y="134683"/>
                    <a:pt x="196913" y="62882"/>
                    <a:pt x="149676" y="21550"/>
                  </a:cubicBezTo>
                  <a:cubicBezTo>
                    <a:pt x="138890" y="12114"/>
                    <a:pt x="126417" y="4801"/>
                    <a:pt x="11291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6EF904E-552A-4183-AFB1-4D82F77121DB}"/>
                </a:ext>
              </a:extLst>
            </p:cNvPr>
            <p:cNvSpPr/>
            <p:nvPr/>
          </p:nvSpPr>
          <p:spPr>
            <a:xfrm>
              <a:off x="5739403" y="3376364"/>
              <a:ext cx="41327" cy="40590"/>
            </a:xfrm>
            <a:custGeom>
              <a:avLst/>
              <a:gdLst>
                <a:gd name="connsiteX0" fmla="*/ 15498 w 41327"/>
                <a:gd name="connsiteY0" fmla="*/ 25092 h 40590"/>
                <a:gd name="connsiteX1" fmla="*/ 21402 w 41327"/>
                <a:gd name="connsiteY1" fmla="*/ 40590 h 40590"/>
                <a:gd name="connsiteX2" fmla="*/ 25830 w 41327"/>
                <a:gd name="connsiteY2" fmla="*/ 25092 h 40590"/>
                <a:gd name="connsiteX3" fmla="*/ 41328 w 41327"/>
                <a:gd name="connsiteY3" fmla="*/ 25092 h 40590"/>
                <a:gd name="connsiteX4" fmla="*/ 29520 w 41327"/>
                <a:gd name="connsiteY4" fmla="*/ 15498 h 40590"/>
                <a:gd name="connsiteX5" fmla="*/ 33210 w 41327"/>
                <a:gd name="connsiteY5" fmla="*/ 0 h 40590"/>
                <a:gd name="connsiteX6" fmla="*/ 20664 w 41327"/>
                <a:gd name="connsiteY6" fmla="*/ 8856 h 40590"/>
                <a:gd name="connsiteX7" fmla="*/ 7380 w 41327"/>
                <a:gd name="connsiteY7" fmla="*/ 0 h 40590"/>
                <a:gd name="connsiteX8" fmla="*/ 12546 w 41327"/>
                <a:gd name="connsiteY8" fmla="*/ 15498 h 40590"/>
                <a:gd name="connsiteX9" fmla="*/ 0 w 41327"/>
                <a:gd name="connsiteY9" fmla="*/ 25092 h 40590"/>
                <a:gd name="connsiteX10" fmla="*/ 15498 w 41327"/>
                <a:gd name="connsiteY10" fmla="*/ 25092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7" h="40590">
                  <a:moveTo>
                    <a:pt x="15498" y="25092"/>
                  </a:moveTo>
                  <a:lnTo>
                    <a:pt x="21402" y="40590"/>
                  </a:lnTo>
                  <a:lnTo>
                    <a:pt x="25830" y="25092"/>
                  </a:lnTo>
                  <a:lnTo>
                    <a:pt x="41328" y="25092"/>
                  </a:lnTo>
                  <a:lnTo>
                    <a:pt x="29520" y="15498"/>
                  </a:lnTo>
                  <a:lnTo>
                    <a:pt x="33210" y="0"/>
                  </a:lnTo>
                  <a:lnTo>
                    <a:pt x="20664" y="8856"/>
                  </a:lnTo>
                  <a:lnTo>
                    <a:pt x="7380" y="0"/>
                  </a:lnTo>
                  <a:lnTo>
                    <a:pt x="12546" y="15498"/>
                  </a:lnTo>
                  <a:lnTo>
                    <a:pt x="0" y="25092"/>
                  </a:lnTo>
                  <a:lnTo>
                    <a:pt x="15498" y="25092"/>
                  </a:lnTo>
                  <a:close/>
                </a:path>
              </a:pathLst>
            </a:custGeom>
            <a:solidFill>
              <a:srgbClr val="FBFDF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8554312D-6E94-4EBC-96E6-78057EB1FD5E}"/>
                </a:ext>
              </a:extLst>
            </p:cNvPr>
            <p:cNvSpPr/>
            <p:nvPr/>
          </p:nvSpPr>
          <p:spPr>
            <a:xfrm>
              <a:off x="5681838" y="3347582"/>
              <a:ext cx="41328" cy="40589"/>
            </a:xfrm>
            <a:custGeom>
              <a:avLst/>
              <a:gdLst>
                <a:gd name="connsiteX0" fmla="*/ 32472 w 41328"/>
                <a:gd name="connsiteY0" fmla="*/ 0 h 40589"/>
                <a:gd name="connsiteX1" fmla="*/ 19926 w 41328"/>
                <a:gd name="connsiteY1" fmla="*/ 8856 h 40589"/>
                <a:gd name="connsiteX2" fmla="*/ 6642 w 41328"/>
                <a:gd name="connsiteY2" fmla="*/ 0 h 40589"/>
                <a:gd name="connsiteX3" fmla="*/ 12546 w 41328"/>
                <a:gd name="connsiteY3" fmla="*/ 14760 h 40589"/>
                <a:gd name="connsiteX4" fmla="*/ 0 w 41328"/>
                <a:gd name="connsiteY4" fmla="*/ 24354 h 40589"/>
                <a:gd name="connsiteX5" fmla="*/ 16236 w 41328"/>
                <a:gd name="connsiteY5" fmla="*/ 25830 h 40589"/>
                <a:gd name="connsiteX6" fmla="*/ 21402 w 41328"/>
                <a:gd name="connsiteY6" fmla="*/ 40590 h 40589"/>
                <a:gd name="connsiteX7" fmla="*/ 25830 w 41328"/>
                <a:gd name="connsiteY7" fmla="*/ 25830 h 40589"/>
                <a:gd name="connsiteX8" fmla="*/ 41328 w 41328"/>
                <a:gd name="connsiteY8" fmla="*/ 24354 h 40589"/>
                <a:gd name="connsiteX9" fmla="*/ 28782 w 41328"/>
                <a:gd name="connsiteY9" fmla="*/ 14760 h 40589"/>
                <a:gd name="connsiteX10" fmla="*/ 32472 w 41328"/>
                <a:gd name="connsiteY10" fmla="*/ 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8" h="40589">
                  <a:moveTo>
                    <a:pt x="32472" y="0"/>
                  </a:moveTo>
                  <a:lnTo>
                    <a:pt x="19926" y="8856"/>
                  </a:lnTo>
                  <a:lnTo>
                    <a:pt x="6642" y="0"/>
                  </a:lnTo>
                  <a:lnTo>
                    <a:pt x="12546" y="14760"/>
                  </a:lnTo>
                  <a:lnTo>
                    <a:pt x="0" y="24354"/>
                  </a:lnTo>
                  <a:lnTo>
                    <a:pt x="16236" y="25830"/>
                  </a:lnTo>
                  <a:lnTo>
                    <a:pt x="21402" y="40590"/>
                  </a:lnTo>
                  <a:lnTo>
                    <a:pt x="25830" y="25830"/>
                  </a:lnTo>
                  <a:lnTo>
                    <a:pt x="41328" y="24354"/>
                  </a:lnTo>
                  <a:lnTo>
                    <a:pt x="28782" y="14760"/>
                  </a:lnTo>
                  <a:lnTo>
                    <a:pt x="32472" y="0"/>
                  </a:lnTo>
                  <a:close/>
                </a:path>
              </a:pathLst>
            </a:custGeom>
            <a:solidFill>
              <a:srgbClr val="FBFDF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8FD38D7D-21DC-4698-AC91-1CEC5C34EFEA}"/>
                </a:ext>
              </a:extLst>
            </p:cNvPr>
            <p:cNvSpPr/>
            <p:nvPr/>
          </p:nvSpPr>
          <p:spPr>
            <a:xfrm>
              <a:off x="5681838" y="3405146"/>
              <a:ext cx="41328" cy="40589"/>
            </a:xfrm>
            <a:custGeom>
              <a:avLst/>
              <a:gdLst>
                <a:gd name="connsiteX0" fmla="*/ 28782 w 41328"/>
                <a:gd name="connsiteY0" fmla="*/ 15498 h 40589"/>
                <a:gd name="connsiteX1" fmla="*/ 32472 w 41328"/>
                <a:gd name="connsiteY1" fmla="*/ 0 h 40589"/>
                <a:gd name="connsiteX2" fmla="*/ 19926 w 41328"/>
                <a:gd name="connsiteY2" fmla="*/ 9594 h 40589"/>
                <a:gd name="connsiteX3" fmla="*/ 6642 w 41328"/>
                <a:gd name="connsiteY3" fmla="*/ 0 h 40589"/>
                <a:gd name="connsiteX4" fmla="*/ 12546 w 41328"/>
                <a:gd name="connsiteY4" fmla="*/ 15498 h 40589"/>
                <a:gd name="connsiteX5" fmla="*/ 0 w 41328"/>
                <a:gd name="connsiteY5" fmla="*/ 25092 h 40589"/>
                <a:gd name="connsiteX6" fmla="*/ 16236 w 41328"/>
                <a:gd name="connsiteY6" fmla="*/ 25092 h 40589"/>
                <a:gd name="connsiteX7" fmla="*/ 21402 w 41328"/>
                <a:gd name="connsiteY7" fmla="*/ 40590 h 40589"/>
                <a:gd name="connsiteX8" fmla="*/ 25830 w 41328"/>
                <a:gd name="connsiteY8" fmla="*/ 25092 h 40589"/>
                <a:gd name="connsiteX9" fmla="*/ 41328 w 41328"/>
                <a:gd name="connsiteY9" fmla="*/ 25092 h 40589"/>
                <a:gd name="connsiteX10" fmla="*/ 28782 w 41328"/>
                <a:gd name="connsiteY10" fmla="*/ 15498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8" h="40589">
                  <a:moveTo>
                    <a:pt x="28782" y="15498"/>
                  </a:moveTo>
                  <a:lnTo>
                    <a:pt x="32472" y="0"/>
                  </a:lnTo>
                  <a:lnTo>
                    <a:pt x="19926" y="9594"/>
                  </a:lnTo>
                  <a:lnTo>
                    <a:pt x="6642" y="0"/>
                  </a:lnTo>
                  <a:lnTo>
                    <a:pt x="12546" y="15498"/>
                  </a:lnTo>
                  <a:lnTo>
                    <a:pt x="0" y="25092"/>
                  </a:lnTo>
                  <a:lnTo>
                    <a:pt x="16236" y="25092"/>
                  </a:lnTo>
                  <a:lnTo>
                    <a:pt x="21402" y="40590"/>
                  </a:lnTo>
                  <a:lnTo>
                    <a:pt x="25830" y="25092"/>
                  </a:lnTo>
                  <a:lnTo>
                    <a:pt x="41328" y="25092"/>
                  </a:lnTo>
                  <a:lnTo>
                    <a:pt x="28782" y="15498"/>
                  </a:lnTo>
                  <a:close/>
                </a:path>
              </a:pathLst>
            </a:custGeom>
            <a:solidFill>
              <a:srgbClr val="FBFDF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D9A24F4-CB09-4C12-BAD0-7AA0A91F3A78}"/>
                </a:ext>
              </a:extLst>
            </p:cNvPr>
            <p:cNvSpPr/>
            <p:nvPr/>
          </p:nvSpPr>
          <p:spPr>
            <a:xfrm>
              <a:off x="5681838" y="3463447"/>
              <a:ext cx="41328" cy="40589"/>
            </a:xfrm>
            <a:custGeom>
              <a:avLst/>
              <a:gdLst>
                <a:gd name="connsiteX0" fmla="*/ 21402 w 41328"/>
                <a:gd name="connsiteY0" fmla="*/ 40590 h 40589"/>
                <a:gd name="connsiteX1" fmla="*/ 25830 w 41328"/>
                <a:gd name="connsiteY1" fmla="*/ 25092 h 40589"/>
                <a:gd name="connsiteX2" fmla="*/ 41328 w 41328"/>
                <a:gd name="connsiteY2" fmla="*/ 25092 h 40589"/>
                <a:gd name="connsiteX3" fmla="*/ 28782 w 41328"/>
                <a:gd name="connsiteY3" fmla="*/ 15498 h 40589"/>
                <a:gd name="connsiteX4" fmla="*/ 32472 w 41328"/>
                <a:gd name="connsiteY4" fmla="*/ 0 h 40589"/>
                <a:gd name="connsiteX5" fmla="*/ 19926 w 41328"/>
                <a:gd name="connsiteY5" fmla="*/ 9594 h 40589"/>
                <a:gd name="connsiteX6" fmla="*/ 6642 w 41328"/>
                <a:gd name="connsiteY6" fmla="*/ 0 h 40589"/>
                <a:gd name="connsiteX7" fmla="*/ 12546 w 41328"/>
                <a:gd name="connsiteY7" fmla="*/ 15498 h 40589"/>
                <a:gd name="connsiteX8" fmla="*/ 0 w 41328"/>
                <a:gd name="connsiteY8" fmla="*/ 25092 h 40589"/>
                <a:gd name="connsiteX9" fmla="*/ 16236 w 41328"/>
                <a:gd name="connsiteY9" fmla="*/ 25092 h 40589"/>
                <a:gd name="connsiteX10" fmla="*/ 21402 w 41328"/>
                <a:gd name="connsiteY10" fmla="*/ 40590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8" h="40589">
                  <a:moveTo>
                    <a:pt x="21402" y="40590"/>
                  </a:moveTo>
                  <a:lnTo>
                    <a:pt x="25830" y="25092"/>
                  </a:lnTo>
                  <a:lnTo>
                    <a:pt x="41328" y="25092"/>
                  </a:lnTo>
                  <a:lnTo>
                    <a:pt x="28782" y="15498"/>
                  </a:lnTo>
                  <a:lnTo>
                    <a:pt x="32472" y="0"/>
                  </a:lnTo>
                  <a:lnTo>
                    <a:pt x="19926" y="9594"/>
                  </a:lnTo>
                  <a:lnTo>
                    <a:pt x="6642" y="0"/>
                  </a:lnTo>
                  <a:lnTo>
                    <a:pt x="12546" y="15498"/>
                  </a:lnTo>
                  <a:lnTo>
                    <a:pt x="0" y="25092"/>
                  </a:lnTo>
                  <a:lnTo>
                    <a:pt x="16236" y="25092"/>
                  </a:lnTo>
                  <a:lnTo>
                    <a:pt x="21402" y="40590"/>
                  </a:lnTo>
                  <a:close/>
                </a:path>
              </a:pathLst>
            </a:custGeom>
            <a:solidFill>
              <a:srgbClr val="FBFDF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ED3BDBD-EC50-46C3-9F2A-0BA93F7F73FB}"/>
                </a:ext>
              </a:extLst>
            </p:cNvPr>
            <p:cNvSpPr/>
            <p:nvPr/>
          </p:nvSpPr>
          <p:spPr>
            <a:xfrm>
              <a:off x="5624275" y="3433927"/>
              <a:ext cx="41327" cy="40590"/>
            </a:xfrm>
            <a:custGeom>
              <a:avLst/>
              <a:gdLst>
                <a:gd name="connsiteX0" fmla="*/ 15498 w 41327"/>
                <a:gd name="connsiteY0" fmla="*/ 25092 h 40590"/>
                <a:gd name="connsiteX1" fmla="*/ 21402 w 41327"/>
                <a:gd name="connsiteY1" fmla="*/ 40590 h 40590"/>
                <a:gd name="connsiteX2" fmla="*/ 25830 w 41327"/>
                <a:gd name="connsiteY2" fmla="*/ 25092 h 40590"/>
                <a:gd name="connsiteX3" fmla="*/ 41328 w 41327"/>
                <a:gd name="connsiteY3" fmla="*/ 25092 h 40590"/>
                <a:gd name="connsiteX4" fmla="*/ 28782 w 41327"/>
                <a:gd name="connsiteY4" fmla="*/ 15498 h 40590"/>
                <a:gd name="connsiteX5" fmla="*/ 33210 w 41327"/>
                <a:gd name="connsiteY5" fmla="*/ 0 h 40590"/>
                <a:gd name="connsiteX6" fmla="*/ 20664 w 41327"/>
                <a:gd name="connsiteY6" fmla="*/ 8856 h 40590"/>
                <a:gd name="connsiteX7" fmla="*/ 7380 w 41327"/>
                <a:gd name="connsiteY7" fmla="*/ 0 h 40590"/>
                <a:gd name="connsiteX8" fmla="*/ 12546 w 41327"/>
                <a:gd name="connsiteY8" fmla="*/ 15498 h 40590"/>
                <a:gd name="connsiteX9" fmla="*/ 0 w 41327"/>
                <a:gd name="connsiteY9" fmla="*/ 25092 h 40590"/>
                <a:gd name="connsiteX10" fmla="*/ 15498 w 41327"/>
                <a:gd name="connsiteY10" fmla="*/ 25092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7" h="40590">
                  <a:moveTo>
                    <a:pt x="15498" y="25092"/>
                  </a:moveTo>
                  <a:lnTo>
                    <a:pt x="21402" y="40590"/>
                  </a:lnTo>
                  <a:lnTo>
                    <a:pt x="25830" y="25092"/>
                  </a:lnTo>
                  <a:lnTo>
                    <a:pt x="41328" y="25092"/>
                  </a:lnTo>
                  <a:lnTo>
                    <a:pt x="28782" y="15498"/>
                  </a:lnTo>
                  <a:lnTo>
                    <a:pt x="33210" y="0"/>
                  </a:lnTo>
                  <a:lnTo>
                    <a:pt x="20664" y="8856"/>
                  </a:lnTo>
                  <a:lnTo>
                    <a:pt x="7380" y="0"/>
                  </a:lnTo>
                  <a:lnTo>
                    <a:pt x="12546" y="15498"/>
                  </a:lnTo>
                  <a:lnTo>
                    <a:pt x="0" y="25092"/>
                  </a:lnTo>
                  <a:lnTo>
                    <a:pt x="15498" y="25092"/>
                  </a:lnTo>
                  <a:close/>
                </a:path>
              </a:pathLst>
            </a:custGeom>
            <a:solidFill>
              <a:srgbClr val="FBFDF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E459F009-2DCA-4FB9-A35B-A2CA48295651}"/>
                </a:ext>
              </a:extLst>
            </p:cNvPr>
            <p:cNvSpPr/>
            <p:nvPr/>
          </p:nvSpPr>
          <p:spPr>
            <a:xfrm>
              <a:off x="5129077" y="3259760"/>
              <a:ext cx="164574" cy="915119"/>
            </a:xfrm>
            <a:custGeom>
              <a:avLst/>
              <a:gdLst>
                <a:gd name="connsiteX0" fmla="*/ 164574 w 164574"/>
                <a:gd name="connsiteY0" fmla="*/ 749070 h 915119"/>
                <a:gd name="connsiteX1" fmla="*/ 164574 w 164574"/>
                <a:gd name="connsiteY1" fmla="*/ 741690 h 915119"/>
                <a:gd name="connsiteX2" fmla="*/ 164574 w 164574"/>
                <a:gd name="connsiteY2" fmla="*/ 741690 h 915119"/>
                <a:gd name="connsiteX3" fmla="*/ 164574 w 164574"/>
                <a:gd name="connsiteY3" fmla="*/ 703314 h 915119"/>
                <a:gd name="connsiteX4" fmla="*/ 164574 w 164574"/>
                <a:gd name="connsiteY4" fmla="*/ 703314 h 915119"/>
                <a:gd name="connsiteX5" fmla="*/ 164574 w 164574"/>
                <a:gd name="connsiteY5" fmla="*/ 661248 h 915119"/>
                <a:gd name="connsiteX6" fmla="*/ 164574 w 164574"/>
                <a:gd name="connsiteY6" fmla="*/ 661248 h 915119"/>
                <a:gd name="connsiteX7" fmla="*/ 164574 w 164574"/>
                <a:gd name="connsiteY7" fmla="*/ 622872 h 915119"/>
                <a:gd name="connsiteX8" fmla="*/ 164574 w 164574"/>
                <a:gd name="connsiteY8" fmla="*/ 622872 h 915119"/>
                <a:gd name="connsiteX9" fmla="*/ 164574 w 164574"/>
                <a:gd name="connsiteY9" fmla="*/ 615492 h 915119"/>
                <a:gd name="connsiteX10" fmla="*/ 164574 w 164574"/>
                <a:gd name="connsiteY10" fmla="*/ 615492 h 915119"/>
                <a:gd name="connsiteX11" fmla="*/ 164574 w 164574"/>
                <a:gd name="connsiteY11" fmla="*/ 591876 h 915119"/>
                <a:gd name="connsiteX12" fmla="*/ 164574 w 164574"/>
                <a:gd name="connsiteY12" fmla="*/ 591876 h 915119"/>
                <a:gd name="connsiteX13" fmla="*/ 164574 w 164574"/>
                <a:gd name="connsiteY13" fmla="*/ 584496 h 915119"/>
                <a:gd name="connsiteX14" fmla="*/ 164574 w 164574"/>
                <a:gd name="connsiteY14" fmla="*/ 584496 h 915119"/>
                <a:gd name="connsiteX15" fmla="*/ 164574 w 164574"/>
                <a:gd name="connsiteY15" fmla="*/ 545382 h 915119"/>
                <a:gd name="connsiteX16" fmla="*/ 164574 w 164574"/>
                <a:gd name="connsiteY16" fmla="*/ 545382 h 915119"/>
                <a:gd name="connsiteX17" fmla="*/ 164574 w 164574"/>
                <a:gd name="connsiteY17" fmla="*/ 504054 h 915119"/>
                <a:gd name="connsiteX18" fmla="*/ 164574 w 164574"/>
                <a:gd name="connsiteY18" fmla="*/ 504054 h 915119"/>
                <a:gd name="connsiteX19" fmla="*/ 164574 w 164574"/>
                <a:gd name="connsiteY19" fmla="*/ 464940 h 915119"/>
                <a:gd name="connsiteX20" fmla="*/ 164574 w 164574"/>
                <a:gd name="connsiteY20" fmla="*/ 464940 h 915119"/>
                <a:gd name="connsiteX21" fmla="*/ 164574 w 164574"/>
                <a:gd name="connsiteY21" fmla="*/ 458298 h 915119"/>
                <a:gd name="connsiteX22" fmla="*/ 164574 w 164574"/>
                <a:gd name="connsiteY22" fmla="*/ 458298 h 915119"/>
                <a:gd name="connsiteX23" fmla="*/ 164574 w 164574"/>
                <a:gd name="connsiteY23" fmla="*/ 423612 h 915119"/>
                <a:gd name="connsiteX24" fmla="*/ 164574 w 164574"/>
                <a:gd name="connsiteY24" fmla="*/ 423612 h 915119"/>
                <a:gd name="connsiteX25" fmla="*/ 164574 w 164574"/>
                <a:gd name="connsiteY25" fmla="*/ 416232 h 915119"/>
                <a:gd name="connsiteX26" fmla="*/ 164574 w 164574"/>
                <a:gd name="connsiteY26" fmla="*/ 416232 h 915119"/>
                <a:gd name="connsiteX27" fmla="*/ 164574 w 164574"/>
                <a:gd name="connsiteY27" fmla="*/ 378594 h 915119"/>
                <a:gd name="connsiteX28" fmla="*/ 164574 w 164574"/>
                <a:gd name="connsiteY28" fmla="*/ 378594 h 915119"/>
                <a:gd name="connsiteX29" fmla="*/ 164574 w 164574"/>
                <a:gd name="connsiteY29" fmla="*/ 335790 h 915119"/>
                <a:gd name="connsiteX30" fmla="*/ 164574 w 164574"/>
                <a:gd name="connsiteY30" fmla="*/ 335790 h 915119"/>
                <a:gd name="connsiteX31" fmla="*/ 164574 w 164574"/>
                <a:gd name="connsiteY31" fmla="*/ 298152 h 915119"/>
                <a:gd name="connsiteX32" fmla="*/ 164574 w 164574"/>
                <a:gd name="connsiteY32" fmla="*/ 298152 h 915119"/>
                <a:gd name="connsiteX33" fmla="*/ 164574 w 164574"/>
                <a:gd name="connsiteY33" fmla="*/ 290772 h 915119"/>
                <a:gd name="connsiteX34" fmla="*/ 164574 w 164574"/>
                <a:gd name="connsiteY34" fmla="*/ 290772 h 915119"/>
                <a:gd name="connsiteX35" fmla="*/ 164574 w 164574"/>
                <a:gd name="connsiteY35" fmla="*/ 255348 h 915119"/>
                <a:gd name="connsiteX36" fmla="*/ 164574 w 164574"/>
                <a:gd name="connsiteY36" fmla="*/ 255348 h 915119"/>
                <a:gd name="connsiteX37" fmla="*/ 164574 w 164574"/>
                <a:gd name="connsiteY37" fmla="*/ 248706 h 915119"/>
                <a:gd name="connsiteX38" fmla="*/ 164574 w 164574"/>
                <a:gd name="connsiteY38" fmla="*/ 248706 h 915119"/>
                <a:gd name="connsiteX39" fmla="*/ 164574 w 164574"/>
                <a:gd name="connsiteY39" fmla="*/ 210330 h 915119"/>
                <a:gd name="connsiteX40" fmla="*/ 164574 w 164574"/>
                <a:gd name="connsiteY40" fmla="*/ 210330 h 915119"/>
                <a:gd name="connsiteX41" fmla="*/ 164574 w 164574"/>
                <a:gd name="connsiteY41" fmla="*/ 168264 h 915119"/>
                <a:gd name="connsiteX42" fmla="*/ 164574 w 164574"/>
                <a:gd name="connsiteY42" fmla="*/ 168264 h 915119"/>
                <a:gd name="connsiteX43" fmla="*/ 164574 w 164574"/>
                <a:gd name="connsiteY43" fmla="*/ 129888 h 915119"/>
                <a:gd name="connsiteX44" fmla="*/ 164574 w 164574"/>
                <a:gd name="connsiteY44" fmla="*/ 129888 h 915119"/>
                <a:gd name="connsiteX45" fmla="*/ 164574 w 164574"/>
                <a:gd name="connsiteY45" fmla="*/ 123246 h 915119"/>
                <a:gd name="connsiteX46" fmla="*/ 164574 w 164574"/>
                <a:gd name="connsiteY46" fmla="*/ 123246 h 915119"/>
                <a:gd name="connsiteX47" fmla="*/ 164574 w 164574"/>
                <a:gd name="connsiteY47" fmla="*/ 67158 h 915119"/>
                <a:gd name="connsiteX48" fmla="*/ 164574 w 164574"/>
                <a:gd name="connsiteY48" fmla="*/ 67158 h 915119"/>
                <a:gd name="connsiteX49" fmla="*/ 164574 w 164574"/>
                <a:gd name="connsiteY49" fmla="*/ 60516 h 915119"/>
                <a:gd name="connsiteX50" fmla="*/ 164574 w 164574"/>
                <a:gd name="connsiteY50" fmla="*/ 60516 h 915119"/>
                <a:gd name="connsiteX51" fmla="*/ 164574 w 164574"/>
                <a:gd name="connsiteY51" fmla="*/ 21402 h 915119"/>
                <a:gd name="connsiteX52" fmla="*/ 164574 w 164574"/>
                <a:gd name="connsiteY52" fmla="*/ 21402 h 915119"/>
                <a:gd name="connsiteX53" fmla="*/ 164574 w 164574"/>
                <a:gd name="connsiteY53" fmla="*/ 0 h 915119"/>
                <a:gd name="connsiteX54" fmla="*/ 0 w 164574"/>
                <a:gd name="connsiteY54" fmla="*/ 0 h 915119"/>
                <a:gd name="connsiteX55" fmla="*/ 0 w 164574"/>
                <a:gd name="connsiteY55" fmla="*/ 915120 h 915119"/>
                <a:gd name="connsiteX56" fmla="*/ 164574 w 164574"/>
                <a:gd name="connsiteY56" fmla="*/ 915120 h 915119"/>
                <a:gd name="connsiteX57" fmla="*/ 164574 w 164574"/>
                <a:gd name="connsiteY57" fmla="*/ 749070 h 915119"/>
                <a:gd name="connsiteX58" fmla="*/ 164574 w 164574"/>
                <a:gd name="connsiteY58" fmla="*/ 74907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64574" h="915119">
                  <a:moveTo>
                    <a:pt x="164574" y="749070"/>
                  </a:moveTo>
                  <a:lnTo>
                    <a:pt x="164574" y="741690"/>
                  </a:lnTo>
                  <a:lnTo>
                    <a:pt x="164574" y="741690"/>
                  </a:lnTo>
                  <a:lnTo>
                    <a:pt x="164574" y="703314"/>
                  </a:lnTo>
                  <a:lnTo>
                    <a:pt x="164574" y="703314"/>
                  </a:lnTo>
                  <a:lnTo>
                    <a:pt x="164574" y="661248"/>
                  </a:lnTo>
                  <a:lnTo>
                    <a:pt x="164574" y="661248"/>
                  </a:lnTo>
                  <a:lnTo>
                    <a:pt x="164574" y="622872"/>
                  </a:lnTo>
                  <a:lnTo>
                    <a:pt x="164574" y="622872"/>
                  </a:lnTo>
                  <a:lnTo>
                    <a:pt x="164574" y="615492"/>
                  </a:lnTo>
                  <a:lnTo>
                    <a:pt x="164574" y="615492"/>
                  </a:lnTo>
                  <a:lnTo>
                    <a:pt x="164574" y="591876"/>
                  </a:lnTo>
                  <a:lnTo>
                    <a:pt x="164574" y="591876"/>
                  </a:lnTo>
                  <a:lnTo>
                    <a:pt x="164574" y="584496"/>
                  </a:lnTo>
                  <a:lnTo>
                    <a:pt x="164574" y="584496"/>
                  </a:lnTo>
                  <a:lnTo>
                    <a:pt x="164574" y="545382"/>
                  </a:lnTo>
                  <a:lnTo>
                    <a:pt x="164574" y="545382"/>
                  </a:lnTo>
                  <a:lnTo>
                    <a:pt x="164574" y="504054"/>
                  </a:lnTo>
                  <a:lnTo>
                    <a:pt x="164574" y="504054"/>
                  </a:lnTo>
                  <a:lnTo>
                    <a:pt x="164574" y="464940"/>
                  </a:lnTo>
                  <a:lnTo>
                    <a:pt x="164574" y="464940"/>
                  </a:lnTo>
                  <a:lnTo>
                    <a:pt x="164574" y="458298"/>
                  </a:lnTo>
                  <a:lnTo>
                    <a:pt x="164574" y="458298"/>
                  </a:lnTo>
                  <a:lnTo>
                    <a:pt x="164574" y="423612"/>
                  </a:lnTo>
                  <a:lnTo>
                    <a:pt x="164574" y="423612"/>
                  </a:lnTo>
                  <a:lnTo>
                    <a:pt x="164574" y="416232"/>
                  </a:lnTo>
                  <a:lnTo>
                    <a:pt x="164574" y="416232"/>
                  </a:lnTo>
                  <a:lnTo>
                    <a:pt x="164574" y="378594"/>
                  </a:lnTo>
                  <a:lnTo>
                    <a:pt x="164574" y="378594"/>
                  </a:lnTo>
                  <a:lnTo>
                    <a:pt x="164574" y="335790"/>
                  </a:lnTo>
                  <a:lnTo>
                    <a:pt x="164574" y="335790"/>
                  </a:lnTo>
                  <a:lnTo>
                    <a:pt x="164574" y="298152"/>
                  </a:lnTo>
                  <a:lnTo>
                    <a:pt x="164574" y="298152"/>
                  </a:lnTo>
                  <a:lnTo>
                    <a:pt x="164574" y="290772"/>
                  </a:lnTo>
                  <a:lnTo>
                    <a:pt x="164574" y="290772"/>
                  </a:lnTo>
                  <a:lnTo>
                    <a:pt x="164574" y="255348"/>
                  </a:lnTo>
                  <a:lnTo>
                    <a:pt x="164574" y="255348"/>
                  </a:lnTo>
                  <a:lnTo>
                    <a:pt x="164574" y="248706"/>
                  </a:lnTo>
                  <a:lnTo>
                    <a:pt x="164574" y="248706"/>
                  </a:lnTo>
                  <a:lnTo>
                    <a:pt x="164574" y="210330"/>
                  </a:lnTo>
                  <a:lnTo>
                    <a:pt x="164574" y="210330"/>
                  </a:lnTo>
                  <a:lnTo>
                    <a:pt x="164574" y="168264"/>
                  </a:lnTo>
                  <a:lnTo>
                    <a:pt x="164574" y="168264"/>
                  </a:lnTo>
                  <a:lnTo>
                    <a:pt x="164574" y="129888"/>
                  </a:lnTo>
                  <a:lnTo>
                    <a:pt x="164574" y="129888"/>
                  </a:lnTo>
                  <a:lnTo>
                    <a:pt x="164574" y="123246"/>
                  </a:lnTo>
                  <a:lnTo>
                    <a:pt x="164574" y="123246"/>
                  </a:lnTo>
                  <a:lnTo>
                    <a:pt x="164574" y="67158"/>
                  </a:lnTo>
                  <a:lnTo>
                    <a:pt x="164574" y="67158"/>
                  </a:lnTo>
                  <a:lnTo>
                    <a:pt x="164574" y="60516"/>
                  </a:lnTo>
                  <a:lnTo>
                    <a:pt x="164574" y="60516"/>
                  </a:lnTo>
                  <a:lnTo>
                    <a:pt x="164574" y="21402"/>
                  </a:lnTo>
                  <a:lnTo>
                    <a:pt x="164574" y="21402"/>
                  </a:lnTo>
                  <a:lnTo>
                    <a:pt x="164574" y="0"/>
                  </a:lnTo>
                  <a:lnTo>
                    <a:pt x="0" y="0"/>
                  </a:lnTo>
                  <a:lnTo>
                    <a:pt x="0" y="915120"/>
                  </a:lnTo>
                  <a:lnTo>
                    <a:pt x="164574" y="915120"/>
                  </a:lnTo>
                  <a:lnTo>
                    <a:pt x="164574" y="749070"/>
                  </a:lnTo>
                  <a:lnTo>
                    <a:pt x="164574" y="74907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1357671-CEB7-4295-AAA8-32CCE84EB339}"/>
                </a:ext>
              </a:extLst>
            </p:cNvPr>
            <p:cNvSpPr/>
            <p:nvPr/>
          </p:nvSpPr>
          <p:spPr>
            <a:xfrm>
              <a:off x="5366713" y="3655328"/>
              <a:ext cx="16236" cy="15498"/>
            </a:xfrm>
            <a:custGeom>
              <a:avLst/>
              <a:gdLst>
                <a:gd name="connsiteX0" fmla="*/ 0 w 16236"/>
                <a:gd name="connsiteY0" fmla="*/ 0 h 15498"/>
                <a:gd name="connsiteX1" fmla="*/ 0 w 16236"/>
                <a:gd name="connsiteY1" fmla="*/ 15498 h 15498"/>
                <a:gd name="connsiteX2" fmla="*/ 16236 w 16236"/>
                <a:gd name="connsiteY2" fmla="*/ 0 h 15498"/>
                <a:gd name="connsiteX3" fmla="*/ 0 w 16236"/>
                <a:gd name="connsiteY3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15498">
                  <a:moveTo>
                    <a:pt x="0" y="0"/>
                  </a:moveTo>
                  <a:lnTo>
                    <a:pt x="0" y="15498"/>
                  </a:lnTo>
                  <a:lnTo>
                    <a:pt x="16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7F6C56EF-21F5-4D6B-9D09-3C1AF977468F}"/>
                </a:ext>
              </a:extLst>
            </p:cNvPr>
            <p:cNvSpPr/>
            <p:nvPr/>
          </p:nvSpPr>
          <p:spPr>
            <a:xfrm>
              <a:off x="5433871" y="3553484"/>
              <a:ext cx="65681" cy="28044"/>
            </a:xfrm>
            <a:custGeom>
              <a:avLst/>
              <a:gdLst>
                <a:gd name="connsiteX0" fmla="*/ 59778 w 65681"/>
                <a:gd name="connsiteY0" fmla="*/ 3690 h 28044"/>
                <a:gd name="connsiteX1" fmla="*/ 57564 w 65681"/>
                <a:gd name="connsiteY1" fmla="*/ 0 h 28044"/>
                <a:gd name="connsiteX2" fmla="*/ 54612 w 65681"/>
                <a:gd name="connsiteY2" fmla="*/ 3690 h 28044"/>
                <a:gd name="connsiteX3" fmla="*/ 52398 w 65681"/>
                <a:gd name="connsiteY3" fmla="*/ 0 h 28044"/>
                <a:gd name="connsiteX4" fmla="*/ 49446 w 65681"/>
                <a:gd name="connsiteY4" fmla="*/ 3690 h 28044"/>
                <a:gd name="connsiteX5" fmla="*/ 46494 w 65681"/>
                <a:gd name="connsiteY5" fmla="*/ 0 h 28044"/>
                <a:gd name="connsiteX6" fmla="*/ 44280 w 65681"/>
                <a:gd name="connsiteY6" fmla="*/ 3690 h 28044"/>
                <a:gd name="connsiteX7" fmla="*/ 44280 w 65681"/>
                <a:gd name="connsiteY7" fmla="*/ 9594 h 28044"/>
                <a:gd name="connsiteX8" fmla="*/ 41328 w 65681"/>
                <a:gd name="connsiteY8" fmla="*/ 5904 h 28044"/>
                <a:gd name="connsiteX9" fmla="*/ 39114 w 65681"/>
                <a:gd name="connsiteY9" fmla="*/ 9594 h 28044"/>
                <a:gd name="connsiteX10" fmla="*/ 36162 w 65681"/>
                <a:gd name="connsiteY10" fmla="*/ 5904 h 28044"/>
                <a:gd name="connsiteX11" fmla="*/ 33948 w 65681"/>
                <a:gd name="connsiteY11" fmla="*/ 9594 h 28044"/>
                <a:gd name="connsiteX12" fmla="*/ 31734 w 65681"/>
                <a:gd name="connsiteY12" fmla="*/ 5904 h 28044"/>
                <a:gd name="connsiteX13" fmla="*/ 28782 w 65681"/>
                <a:gd name="connsiteY13" fmla="*/ 9594 h 28044"/>
                <a:gd name="connsiteX14" fmla="*/ 26568 w 65681"/>
                <a:gd name="connsiteY14" fmla="*/ 5904 h 28044"/>
                <a:gd name="connsiteX15" fmla="*/ 23616 w 65681"/>
                <a:gd name="connsiteY15" fmla="*/ 9594 h 28044"/>
                <a:gd name="connsiteX16" fmla="*/ 23616 w 65681"/>
                <a:gd name="connsiteY16" fmla="*/ 25092 h 28044"/>
                <a:gd name="connsiteX17" fmla="*/ 21402 w 65681"/>
                <a:gd name="connsiteY17" fmla="*/ 27306 h 28044"/>
                <a:gd name="connsiteX18" fmla="*/ 18450 w 65681"/>
                <a:gd name="connsiteY18" fmla="*/ 25092 h 28044"/>
                <a:gd name="connsiteX19" fmla="*/ 15498 w 65681"/>
                <a:gd name="connsiteY19" fmla="*/ 27306 h 28044"/>
                <a:gd name="connsiteX20" fmla="*/ 13284 w 65681"/>
                <a:gd name="connsiteY20" fmla="*/ 25092 h 28044"/>
                <a:gd name="connsiteX21" fmla="*/ 10332 w 65681"/>
                <a:gd name="connsiteY21" fmla="*/ 27306 h 28044"/>
                <a:gd name="connsiteX22" fmla="*/ 8118 w 65681"/>
                <a:gd name="connsiteY22" fmla="*/ 25092 h 28044"/>
                <a:gd name="connsiteX23" fmla="*/ 5166 w 65681"/>
                <a:gd name="connsiteY23" fmla="*/ 27306 h 28044"/>
                <a:gd name="connsiteX24" fmla="*/ 2952 w 65681"/>
                <a:gd name="connsiteY24" fmla="*/ 25092 h 28044"/>
                <a:gd name="connsiteX25" fmla="*/ 0 w 65681"/>
                <a:gd name="connsiteY25" fmla="*/ 27306 h 28044"/>
                <a:gd name="connsiteX26" fmla="*/ 0 w 65681"/>
                <a:gd name="connsiteY26" fmla="*/ 28044 h 28044"/>
                <a:gd name="connsiteX27" fmla="*/ 25092 w 65681"/>
                <a:gd name="connsiteY27" fmla="*/ 28044 h 28044"/>
                <a:gd name="connsiteX28" fmla="*/ 25092 w 65681"/>
                <a:gd name="connsiteY28" fmla="*/ 11070 h 28044"/>
                <a:gd name="connsiteX29" fmla="*/ 46494 w 65681"/>
                <a:gd name="connsiteY29" fmla="*/ 11070 h 28044"/>
                <a:gd name="connsiteX30" fmla="*/ 46494 w 65681"/>
                <a:gd name="connsiteY30" fmla="*/ 5166 h 28044"/>
                <a:gd name="connsiteX31" fmla="*/ 65682 w 65681"/>
                <a:gd name="connsiteY31" fmla="*/ 5166 h 28044"/>
                <a:gd name="connsiteX32" fmla="*/ 65682 w 65681"/>
                <a:gd name="connsiteY32" fmla="*/ 3690 h 28044"/>
                <a:gd name="connsiteX33" fmla="*/ 62730 w 65681"/>
                <a:gd name="connsiteY33" fmla="*/ 0 h 28044"/>
                <a:gd name="connsiteX34" fmla="*/ 59778 w 65681"/>
                <a:gd name="connsiteY34" fmla="*/ 369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5681" h="28044">
                  <a:moveTo>
                    <a:pt x="59778" y="3690"/>
                  </a:moveTo>
                  <a:lnTo>
                    <a:pt x="57564" y="0"/>
                  </a:lnTo>
                  <a:lnTo>
                    <a:pt x="54612" y="3690"/>
                  </a:lnTo>
                  <a:lnTo>
                    <a:pt x="52398" y="0"/>
                  </a:lnTo>
                  <a:lnTo>
                    <a:pt x="49446" y="3690"/>
                  </a:lnTo>
                  <a:lnTo>
                    <a:pt x="46494" y="0"/>
                  </a:lnTo>
                  <a:lnTo>
                    <a:pt x="44280" y="3690"/>
                  </a:lnTo>
                  <a:lnTo>
                    <a:pt x="44280" y="9594"/>
                  </a:lnTo>
                  <a:lnTo>
                    <a:pt x="41328" y="5904"/>
                  </a:lnTo>
                  <a:lnTo>
                    <a:pt x="39114" y="9594"/>
                  </a:lnTo>
                  <a:lnTo>
                    <a:pt x="36162" y="5904"/>
                  </a:lnTo>
                  <a:lnTo>
                    <a:pt x="33948" y="9594"/>
                  </a:lnTo>
                  <a:lnTo>
                    <a:pt x="31734" y="5904"/>
                  </a:lnTo>
                  <a:lnTo>
                    <a:pt x="28782" y="9594"/>
                  </a:lnTo>
                  <a:lnTo>
                    <a:pt x="26568" y="5904"/>
                  </a:lnTo>
                  <a:lnTo>
                    <a:pt x="23616" y="9594"/>
                  </a:lnTo>
                  <a:lnTo>
                    <a:pt x="23616" y="25092"/>
                  </a:lnTo>
                  <a:lnTo>
                    <a:pt x="21402" y="27306"/>
                  </a:lnTo>
                  <a:lnTo>
                    <a:pt x="18450" y="25092"/>
                  </a:lnTo>
                  <a:lnTo>
                    <a:pt x="15498" y="27306"/>
                  </a:lnTo>
                  <a:lnTo>
                    <a:pt x="13284" y="25092"/>
                  </a:lnTo>
                  <a:lnTo>
                    <a:pt x="10332" y="27306"/>
                  </a:lnTo>
                  <a:lnTo>
                    <a:pt x="8118" y="25092"/>
                  </a:lnTo>
                  <a:lnTo>
                    <a:pt x="5166" y="27306"/>
                  </a:lnTo>
                  <a:lnTo>
                    <a:pt x="2952" y="25092"/>
                  </a:lnTo>
                  <a:lnTo>
                    <a:pt x="0" y="27306"/>
                  </a:lnTo>
                  <a:lnTo>
                    <a:pt x="0" y="28044"/>
                  </a:lnTo>
                  <a:lnTo>
                    <a:pt x="25092" y="28044"/>
                  </a:lnTo>
                  <a:lnTo>
                    <a:pt x="25092" y="11070"/>
                  </a:lnTo>
                  <a:lnTo>
                    <a:pt x="46494" y="11070"/>
                  </a:lnTo>
                  <a:lnTo>
                    <a:pt x="46494" y="5166"/>
                  </a:lnTo>
                  <a:lnTo>
                    <a:pt x="65682" y="5166"/>
                  </a:lnTo>
                  <a:lnTo>
                    <a:pt x="65682" y="3690"/>
                  </a:lnTo>
                  <a:lnTo>
                    <a:pt x="62730" y="0"/>
                  </a:lnTo>
                  <a:lnTo>
                    <a:pt x="59778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AB4EF2E-2A2F-414D-B1E9-770BAF6ED8B6}"/>
                </a:ext>
              </a:extLst>
            </p:cNvPr>
            <p:cNvSpPr/>
            <p:nvPr/>
          </p:nvSpPr>
          <p:spPr>
            <a:xfrm>
              <a:off x="5449369" y="3483373"/>
              <a:ext cx="5903" cy="3689"/>
            </a:xfrm>
            <a:custGeom>
              <a:avLst/>
              <a:gdLst>
                <a:gd name="connsiteX0" fmla="*/ 5904 w 5903"/>
                <a:gd name="connsiteY0" fmla="*/ 0 h 3689"/>
                <a:gd name="connsiteX1" fmla="*/ 0 w 5903"/>
                <a:gd name="connsiteY1" fmla="*/ 0 h 3689"/>
                <a:gd name="connsiteX2" fmla="*/ 2952 w 5903"/>
                <a:gd name="connsiteY2" fmla="*/ 3690 h 3689"/>
                <a:gd name="connsiteX3" fmla="*/ 5904 w 5903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3689">
                  <a:moveTo>
                    <a:pt x="5904" y="0"/>
                  </a:moveTo>
                  <a:lnTo>
                    <a:pt x="0" y="0"/>
                  </a:lnTo>
                  <a:lnTo>
                    <a:pt x="2952" y="369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6040CE3-379F-4A94-A5C5-6F9B7AE6A633}"/>
                </a:ext>
              </a:extLst>
            </p:cNvPr>
            <p:cNvSpPr/>
            <p:nvPr/>
          </p:nvSpPr>
          <p:spPr>
            <a:xfrm>
              <a:off x="5506195" y="3259760"/>
              <a:ext cx="34685" cy="60515"/>
            </a:xfrm>
            <a:custGeom>
              <a:avLst/>
              <a:gdLst>
                <a:gd name="connsiteX0" fmla="*/ 14022 w 34685"/>
                <a:gd name="connsiteY0" fmla="*/ 11070 h 60515"/>
                <a:gd name="connsiteX1" fmla="*/ 11808 w 34685"/>
                <a:gd name="connsiteY1" fmla="*/ 7380 h 60515"/>
                <a:gd name="connsiteX2" fmla="*/ 14022 w 34685"/>
                <a:gd name="connsiteY2" fmla="*/ 3690 h 60515"/>
                <a:gd name="connsiteX3" fmla="*/ 28782 w 34685"/>
                <a:gd name="connsiteY3" fmla="*/ 28044 h 60515"/>
                <a:gd name="connsiteX4" fmla="*/ 26568 w 34685"/>
                <a:gd name="connsiteY4" fmla="*/ 31734 h 60515"/>
                <a:gd name="connsiteX5" fmla="*/ 22878 w 34685"/>
                <a:gd name="connsiteY5" fmla="*/ 25092 h 60515"/>
                <a:gd name="connsiteX6" fmla="*/ 20664 w 34685"/>
                <a:gd name="connsiteY6" fmla="*/ 28044 h 60515"/>
                <a:gd name="connsiteX7" fmla="*/ 26568 w 34685"/>
                <a:gd name="connsiteY7" fmla="*/ 39114 h 60515"/>
                <a:gd name="connsiteX8" fmla="*/ 24354 w 34685"/>
                <a:gd name="connsiteY8" fmla="*/ 42804 h 60515"/>
                <a:gd name="connsiteX9" fmla="*/ 34686 w 34685"/>
                <a:gd name="connsiteY9" fmla="*/ 60516 h 60515"/>
                <a:gd name="connsiteX10" fmla="*/ 34686 w 34685"/>
                <a:gd name="connsiteY10" fmla="*/ 21402 h 60515"/>
                <a:gd name="connsiteX11" fmla="*/ 33210 w 34685"/>
                <a:gd name="connsiteY11" fmla="*/ 14022 h 60515"/>
                <a:gd name="connsiteX12" fmla="*/ 33210 w 34685"/>
                <a:gd name="connsiteY12" fmla="*/ 3690 h 60515"/>
                <a:gd name="connsiteX13" fmla="*/ 26568 w 34685"/>
                <a:gd name="connsiteY13" fmla="*/ 3690 h 60515"/>
                <a:gd name="connsiteX14" fmla="*/ 22878 w 34685"/>
                <a:gd name="connsiteY14" fmla="*/ 0 h 60515"/>
                <a:gd name="connsiteX15" fmla="*/ 0 w 34685"/>
                <a:gd name="connsiteY15" fmla="*/ 0 h 60515"/>
                <a:gd name="connsiteX16" fmla="*/ 9594 w 34685"/>
                <a:gd name="connsiteY16" fmla="*/ 17712 h 60515"/>
                <a:gd name="connsiteX17" fmla="*/ 14022 w 34685"/>
                <a:gd name="connsiteY17" fmla="*/ 11070 h 6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685" h="60515">
                  <a:moveTo>
                    <a:pt x="14022" y="11070"/>
                  </a:moveTo>
                  <a:lnTo>
                    <a:pt x="11808" y="7380"/>
                  </a:lnTo>
                  <a:lnTo>
                    <a:pt x="14022" y="3690"/>
                  </a:lnTo>
                  <a:lnTo>
                    <a:pt x="28782" y="28044"/>
                  </a:lnTo>
                  <a:lnTo>
                    <a:pt x="26568" y="31734"/>
                  </a:lnTo>
                  <a:lnTo>
                    <a:pt x="22878" y="25092"/>
                  </a:lnTo>
                  <a:lnTo>
                    <a:pt x="20664" y="28044"/>
                  </a:lnTo>
                  <a:lnTo>
                    <a:pt x="26568" y="39114"/>
                  </a:lnTo>
                  <a:lnTo>
                    <a:pt x="24354" y="42804"/>
                  </a:lnTo>
                  <a:lnTo>
                    <a:pt x="34686" y="60516"/>
                  </a:lnTo>
                  <a:lnTo>
                    <a:pt x="34686" y="21402"/>
                  </a:lnTo>
                  <a:lnTo>
                    <a:pt x="33210" y="14022"/>
                  </a:lnTo>
                  <a:lnTo>
                    <a:pt x="33210" y="3690"/>
                  </a:lnTo>
                  <a:lnTo>
                    <a:pt x="26568" y="3690"/>
                  </a:lnTo>
                  <a:lnTo>
                    <a:pt x="22878" y="0"/>
                  </a:lnTo>
                  <a:lnTo>
                    <a:pt x="0" y="0"/>
                  </a:lnTo>
                  <a:lnTo>
                    <a:pt x="9594" y="17712"/>
                  </a:lnTo>
                  <a:lnTo>
                    <a:pt x="14022" y="1107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493F15A-BA14-4AB0-892D-5B883D45497E}"/>
                </a:ext>
              </a:extLst>
            </p:cNvPr>
            <p:cNvSpPr/>
            <p:nvPr/>
          </p:nvSpPr>
          <p:spPr>
            <a:xfrm>
              <a:off x="5340882" y="3498872"/>
              <a:ext cx="152766" cy="37637"/>
            </a:xfrm>
            <a:custGeom>
              <a:avLst/>
              <a:gdLst>
                <a:gd name="connsiteX0" fmla="*/ 2214 w 152766"/>
                <a:gd name="connsiteY0" fmla="*/ 33948 h 37637"/>
                <a:gd name="connsiteX1" fmla="*/ 5166 w 152766"/>
                <a:gd name="connsiteY1" fmla="*/ 31734 h 37637"/>
                <a:gd name="connsiteX2" fmla="*/ 37638 w 152766"/>
                <a:gd name="connsiteY2" fmla="*/ 31734 h 37637"/>
                <a:gd name="connsiteX3" fmla="*/ 50184 w 152766"/>
                <a:gd name="connsiteY3" fmla="*/ 16974 h 37637"/>
                <a:gd name="connsiteX4" fmla="*/ 50184 w 152766"/>
                <a:gd name="connsiteY4" fmla="*/ 15498 h 37637"/>
                <a:gd name="connsiteX5" fmla="*/ 55350 w 152766"/>
                <a:gd name="connsiteY5" fmla="*/ 9594 h 37637"/>
                <a:gd name="connsiteX6" fmla="*/ 56826 w 152766"/>
                <a:gd name="connsiteY6" fmla="*/ 9594 h 37637"/>
                <a:gd name="connsiteX7" fmla="*/ 62730 w 152766"/>
                <a:gd name="connsiteY7" fmla="*/ 2214 h 37637"/>
                <a:gd name="connsiteX8" fmla="*/ 90036 w 152766"/>
                <a:gd name="connsiteY8" fmla="*/ 2214 h 37637"/>
                <a:gd name="connsiteX9" fmla="*/ 92250 w 152766"/>
                <a:gd name="connsiteY9" fmla="*/ 5166 h 37637"/>
                <a:gd name="connsiteX10" fmla="*/ 92988 w 152766"/>
                <a:gd name="connsiteY10" fmla="*/ 5166 h 37637"/>
                <a:gd name="connsiteX11" fmla="*/ 95940 w 152766"/>
                <a:gd name="connsiteY11" fmla="*/ 9594 h 37637"/>
                <a:gd name="connsiteX12" fmla="*/ 98154 w 152766"/>
                <a:gd name="connsiteY12" fmla="*/ 9594 h 37637"/>
                <a:gd name="connsiteX13" fmla="*/ 103320 w 152766"/>
                <a:gd name="connsiteY13" fmla="*/ 15498 h 37637"/>
                <a:gd name="connsiteX14" fmla="*/ 103320 w 152766"/>
                <a:gd name="connsiteY14" fmla="*/ 17712 h 37637"/>
                <a:gd name="connsiteX15" fmla="*/ 115128 w 152766"/>
                <a:gd name="connsiteY15" fmla="*/ 31734 h 37637"/>
                <a:gd name="connsiteX16" fmla="*/ 147600 w 152766"/>
                <a:gd name="connsiteY16" fmla="*/ 31734 h 37637"/>
                <a:gd name="connsiteX17" fmla="*/ 150552 w 152766"/>
                <a:gd name="connsiteY17" fmla="*/ 33948 h 37637"/>
                <a:gd name="connsiteX18" fmla="*/ 148338 w 152766"/>
                <a:gd name="connsiteY18" fmla="*/ 36162 h 37637"/>
                <a:gd name="connsiteX19" fmla="*/ 149814 w 152766"/>
                <a:gd name="connsiteY19" fmla="*/ 37638 h 37637"/>
                <a:gd name="connsiteX20" fmla="*/ 152766 w 152766"/>
                <a:gd name="connsiteY20" fmla="*/ 33210 h 37637"/>
                <a:gd name="connsiteX21" fmla="*/ 147600 w 152766"/>
                <a:gd name="connsiteY21" fmla="*/ 27306 h 37637"/>
                <a:gd name="connsiteX22" fmla="*/ 137268 w 152766"/>
                <a:gd name="connsiteY22" fmla="*/ 27306 h 37637"/>
                <a:gd name="connsiteX23" fmla="*/ 116604 w 152766"/>
                <a:gd name="connsiteY23" fmla="*/ 27306 h 37637"/>
                <a:gd name="connsiteX24" fmla="*/ 92988 w 152766"/>
                <a:gd name="connsiteY24" fmla="*/ 0 h 37637"/>
                <a:gd name="connsiteX25" fmla="*/ 61254 w 152766"/>
                <a:gd name="connsiteY25" fmla="*/ 0 h 37637"/>
                <a:gd name="connsiteX26" fmla="*/ 36900 w 152766"/>
                <a:gd name="connsiteY26" fmla="*/ 27306 h 37637"/>
                <a:gd name="connsiteX27" fmla="*/ 16236 w 152766"/>
                <a:gd name="connsiteY27" fmla="*/ 27306 h 37637"/>
                <a:gd name="connsiteX28" fmla="*/ 5166 w 152766"/>
                <a:gd name="connsiteY28" fmla="*/ 27306 h 37637"/>
                <a:gd name="connsiteX29" fmla="*/ 0 w 152766"/>
                <a:gd name="connsiteY29" fmla="*/ 33210 h 37637"/>
                <a:gd name="connsiteX30" fmla="*/ 3690 w 152766"/>
                <a:gd name="connsiteY30" fmla="*/ 37638 h 37637"/>
                <a:gd name="connsiteX31" fmla="*/ 4428 w 152766"/>
                <a:gd name="connsiteY31" fmla="*/ 36162 h 37637"/>
                <a:gd name="connsiteX32" fmla="*/ 2214 w 152766"/>
                <a:gd name="connsiteY32" fmla="*/ 33948 h 3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2766" h="37637">
                  <a:moveTo>
                    <a:pt x="2214" y="33948"/>
                  </a:moveTo>
                  <a:lnTo>
                    <a:pt x="5166" y="31734"/>
                  </a:lnTo>
                  <a:lnTo>
                    <a:pt x="37638" y="31734"/>
                  </a:lnTo>
                  <a:lnTo>
                    <a:pt x="50184" y="16974"/>
                  </a:lnTo>
                  <a:lnTo>
                    <a:pt x="50184" y="15498"/>
                  </a:lnTo>
                  <a:lnTo>
                    <a:pt x="55350" y="9594"/>
                  </a:lnTo>
                  <a:lnTo>
                    <a:pt x="56826" y="9594"/>
                  </a:lnTo>
                  <a:lnTo>
                    <a:pt x="62730" y="2214"/>
                  </a:lnTo>
                  <a:lnTo>
                    <a:pt x="90036" y="2214"/>
                  </a:lnTo>
                  <a:lnTo>
                    <a:pt x="92250" y="5166"/>
                  </a:lnTo>
                  <a:lnTo>
                    <a:pt x="92988" y="5166"/>
                  </a:lnTo>
                  <a:lnTo>
                    <a:pt x="95940" y="9594"/>
                  </a:lnTo>
                  <a:lnTo>
                    <a:pt x="98154" y="9594"/>
                  </a:lnTo>
                  <a:lnTo>
                    <a:pt x="103320" y="15498"/>
                  </a:lnTo>
                  <a:lnTo>
                    <a:pt x="103320" y="17712"/>
                  </a:lnTo>
                  <a:lnTo>
                    <a:pt x="115128" y="31734"/>
                  </a:lnTo>
                  <a:lnTo>
                    <a:pt x="147600" y="31734"/>
                  </a:lnTo>
                  <a:lnTo>
                    <a:pt x="150552" y="33948"/>
                  </a:lnTo>
                  <a:lnTo>
                    <a:pt x="148338" y="36162"/>
                  </a:lnTo>
                  <a:lnTo>
                    <a:pt x="149814" y="37638"/>
                  </a:lnTo>
                  <a:lnTo>
                    <a:pt x="152766" y="33210"/>
                  </a:lnTo>
                  <a:lnTo>
                    <a:pt x="147600" y="27306"/>
                  </a:lnTo>
                  <a:lnTo>
                    <a:pt x="137268" y="27306"/>
                  </a:lnTo>
                  <a:lnTo>
                    <a:pt x="116604" y="27306"/>
                  </a:lnTo>
                  <a:lnTo>
                    <a:pt x="92988" y="0"/>
                  </a:lnTo>
                  <a:lnTo>
                    <a:pt x="61254" y="0"/>
                  </a:lnTo>
                  <a:lnTo>
                    <a:pt x="36900" y="27306"/>
                  </a:lnTo>
                  <a:lnTo>
                    <a:pt x="16236" y="27306"/>
                  </a:lnTo>
                  <a:lnTo>
                    <a:pt x="5166" y="27306"/>
                  </a:lnTo>
                  <a:lnTo>
                    <a:pt x="0" y="33210"/>
                  </a:lnTo>
                  <a:lnTo>
                    <a:pt x="3690" y="37638"/>
                  </a:lnTo>
                  <a:lnTo>
                    <a:pt x="4428" y="36162"/>
                  </a:lnTo>
                  <a:lnTo>
                    <a:pt x="2214" y="33948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3887E6E-4793-48A1-B5B6-36602F103E4D}"/>
                </a:ext>
              </a:extLst>
            </p:cNvPr>
            <p:cNvSpPr/>
            <p:nvPr/>
          </p:nvSpPr>
          <p:spPr>
            <a:xfrm>
              <a:off x="5455273" y="3483373"/>
              <a:ext cx="44279" cy="27306"/>
            </a:xfrm>
            <a:custGeom>
              <a:avLst/>
              <a:gdLst>
                <a:gd name="connsiteX0" fmla="*/ 2214 w 44279"/>
                <a:gd name="connsiteY0" fmla="*/ 18450 h 27306"/>
                <a:gd name="connsiteX1" fmla="*/ 5166 w 44279"/>
                <a:gd name="connsiteY1" fmla="*/ 21402 h 27306"/>
                <a:gd name="connsiteX2" fmla="*/ 7380 w 44279"/>
                <a:gd name="connsiteY2" fmla="*/ 18450 h 27306"/>
                <a:gd name="connsiteX3" fmla="*/ 10332 w 44279"/>
                <a:gd name="connsiteY3" fmla="*/ 21402 h 27306"/>
                <a:gd name="connsiteX4" fmla="*/ 12546 w 44279"/>
                <a:gd name="connsiteY4" fmla="*/ 18450 h 27306"/>
                <a:gd name="connsiteX5" fmla="*/ 14760 w 44279"/>
                <a:gd name="connsiteY5" fmla="*/ 21402 h 27306"/>
                <a:gd name="connsiteX6" fmla="*/ 17712 w 44279"/>
                <a:gd name="connsiteY6" fmla="*/ 18450 h 27306"/>
                <a:gd name="connsiteX7" fmla="*/ 19926 w 44279"/>
                <a:gd name="connsiteY7" fmla="*/ 21402 h 27306"/>
                <a:gd name="connsiteX8" fmla="*/ 22878 w 44279"/>
                <a:gd name="connsiteY8" fmla="*/ 18450 h 27306"/>
                <a:gd name="connsiteX9" fmla="*/ 22878 w 44279"/>
                <a:gd name="connsiteY9" fmla="*/ 25092 h 27306"/>
                <a:gd name="connsiteX10" fmla="*/ 25092 w 44279"/>
                <a:gd name="connsiteY10" fmla="*/ 27306 h 27306"/>
                <a:gd name="connsiteX11" fmla="*/ 28044 w 44279"/>
                <a:gd name="connsiteY11" fmla="*/ 25092 h 27306"/>
                <a:gd name="connsiteX12" fmla="*/ 30996 w 44279"/>
                <a:gd name="connsiteY12" fmla="*/ 27306 h 27306"/>
                <a:gd name="connsiteX13" fmla="*/ 33210 w 44279"/>
                <a:gd name="connsiteY13" fmla="*/ 25092 h 27306"/>
                <a:gd name="connsiteX14" fmla="*/ 36162 w 44279"/>
                <a:gd name="connsiteY14" fmla="*/ 27306 h 27306"/>
                <a:gd name="connsiteX15" fmla="*/ 38376 w 44279"/>
                <a:gd name="connsiteY15" fmla="*/ 25092 h 27306"/>
                <a:gd name="connsiteX16" fmla="*/ 41328 w 44279"/>
                <a:gd name="connsiteY16" fmla="*/ 27306 h 27306"/>
                <a:gd name="connsiteX17" fmla="*/ 44280 w 44279"/>
                <a:gd name="connsiteY17" fmla="*/ 25092 h 27306"/>
                <a:gd name="connsiteX18" fmla="*/ 44280 w 44279"/>
                <a:gd name="connsiteY18" fmla="*/ 22878 h 27306"/>
                <a:gd name="connsiteX19" fmla="*/ 25092 w 44279"/>
                <a:gd name="connsiteY19" fmla="*/ 22878 h 27306"/>
                <a:gd name="connsiteX20" fmla="*/ 25092 w 44279"/>
                <a:gd name="connsiteY20" fmla="*/ 17712 h 27306"/>
                <a:gd name="connsiteX21" fmla="*/ 3690 w 44279"/>
                <a:gd name="connsiteY21" fmla="*/ 17712 h 27306"/>
                <a:gd name="connsiteX22" fmla="*/ 3690 w 44279"/>
                <a:gd name="connsiteY22" fmla="*/ 0 h 27306"/>
                <a:gd name="connsiteX23" fmla="*/ 0 w 44279"/>
                <a:gd name="connsiteY23" fmla="*/ 0 h 27306"/>
                <a:gd name="connsiteX24" fmla="*/ 2214 w 44279"/>
                <a:gd name="connsiteY24" fmla="*/ 3690 h 27306"/>
                <a:gd name="connsiteX25" fmla="*/ 2214 w 44279"/>
                <a:gd name="connsiteY25" fmla="*/ 18450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4279" h="27306">
                  <a:moveTo>
                    <a:pt x="2214" y="18450"/>
                  </a:moveTo>
                  <a:lnTo>
                    <a:pt x="5166" y="21402"/>
                  </a:lnTo>
                  <a:lnTo>
                    <a:pt x="7380" y="18450"/>
                  </a:lnTo>
                  <a:lnTo>
                    <a:pt x="10332" y="21402"/>
                  </a:lnTo>
                  <a:lnTo>
                    <a:pt x="12546" y="18450"/>
                  </a:lnTo>
                  <a:lnTo>
                    <a:pt x="14760" y="21402"/>
                  </a:lnTo>
                  <a:lnTo>
                    <a:pt x="17712" y="18450"/>
                  </a:lnTo>
                  <a:lnTo>
                    <a:pt x="19926" y="21402"/>
                  </a:lnTo>
                  <a:lnTo>
                    <a:pt x="22878" y="18450"/>
                  </a:lnTo>
                  <a:lnTo>
                    <a:pt x="22878" y="25092"/>
                  </a:lnTo>
                  <a:lnTo>
                    <a:pt x="25092" y="27306"/>
                  </a:lnTo>
                  <a:lnTo>
                    <a:pt x="28044" y="25092"/>
                  </a:lnTo>
                  <a:lnTo>
                    <a:pt x="30996" y="27306"/>
                  </a:lnTo>
                  <a:lnTo>
                    <a:pt x="33210" y="25092"/>
                  </a:lnTo>
                  <a:lnTo>
                    <a:pt x="36162" y="27306"/>
                  </a:lnTo>
                  <a:lnTo>
                    <a:pt x="38376" y="25092"/>
                  </a:lnTo>
                  <a:lnTo>
                    <a:pt x="41328" y="27306"/>
                  </a:lnTo>
                  <a:lnTo>
                    <a:pt x="44280" y="25092"/>
                  </a:lnTo>
                  <a:lnTo>
                    <a:pt x="44280" y="22878"/>
                  </a:lnTo>
                  <a:lnTo>
                    <a:pt x="25092" y="22878"/>
                  </a:lnTo>
                  <a:lnTo>
                    <a:pt x="25092" y="17712"/>
                  </a:lnTo>
                  <a:lnTo>
                    <a:pt x="3690" y="17712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2214" y="3690"/>
                  </a:lnTo>
                  <a:lnTo>
                    <a:pt x="2214" y="1845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76996F8-2EAB-46EB-BC14-18527A34C7CE}"/>
                </a:ext>
              </a:extLst>
            </p:cNvPr>
            <p:cNvSpPr/>
            <p:nvPr/>
          </p:nvSpPr>
          <p:spPr>
            <a:xfrm>
              <a:off x="5506195" y="3557911"/>
              <a:ext cx="34685" cy="118079"/>
            </a:xfrm>
            <a:custGeom>
              <a:avLst/>
              <a:gdLst>
                <a:gd name="connsiteX0" fmla="*/ 26568 w 34685"/>
                <a:gd name="connsiteY0" fmla="*/ 20664 h 118079"/>
                <a:gd name="connsiteX1" fmla="*/ 20664 w 34685"/>
                <a:gd name="connsiteY1" fmla="*/ 30996 h 118079"/>
                <a:gd name="connsiteX2" fmla="*/ 22878 w 34685"/>
                <a:gd name="connsiteY2" fmla="*/ 33948 h 118079"/>
                <a:gd name="connsiteX3" fmla="*/ 26568 w 34685"/>
                <a:gd name="connsiteY3" fmla="*/ 27306 h 118079"/>
                <a:gd name="connsiteX4" fmla="*/ 28782 w 34685"/>
                <a:gd name="connsiteY4" fmla="*/ 30996 h 118079"/>
                <a:gd name="connsiteX5" fmla="*/ 14022 w 34685"/>
                <a:gd name="connsiteY5" fmla="*/ 55350 h 118079"/>
                <a:gd name="connsiteX6" fmla="*/ 11808 w 34685"/>
                <a:gd name="connsiteY6" fmla="*/ 52398 h 118079"/>
                <a:gd name="connsiteX7" fmla="*/ 14022 w 34685"/>
                <a:gd name="connsiteY7" fmla="*/ 48708 h 118079"/>
                <a:gd name="connsiteX8" fmla="*/ 9594 w 34685"/>
                <a:gd name="connsiteY8" fmla="*/ 42066 h 118079"/>
                <a:gd name="connsiteX9" fmla="*/ 0 w 34685"/>
                <a:gd name="connsiteY9" fmla="*/ 59040 h 118079"/>
                <a:gd name="connsiteX10" fmla="*/ 9594 w 34685"/>
                <a:gd name="connsiteY10" fmla="*/ 76752 h 118079"/>
                <a:gd name="connsiteX11" fmla="*/ 14022 w 34685"/>
                <a:gd name="connsiteY11" fmla="*/ 70110 h 118079"/>
                <a:gd name="connsiteX12" fmla="*/ 11808 w 34685"/>
                <a:gd name="connsiteY12" fmla="*/ 66420 h 118079"/>
                <a:gd name="connsiteX13" fmla="*/ 14022 w 34685"/>
                <a:gd name="connsiteY13" fmla="*/ 62730 h 118079"/>
                <a:gd name="connsiteX14" fmla="*/ 28782 w 34685"/>
                <a:gd name="connsiteY14" fmla="*/ 86346 h 118079"/>
                <a:gd name="connsiteX15" fmla="*/ 26568 w 34685"/>
                <a:gd name="connsiteY15" fmla="*/ 90036 h 118079"/>
                <a:gd name="connsiteX16" fmla="*/ 22878 w 34685"/>
                <a:gd name="connsiteY16" fmla="*/ 82656 h 118079"/>
                <a:gd name="connsiteX17" fmla="*/ 20664 w 34685"/>
                <a:gd name="connsiteY17" fmla="*/ 86346 h 118079"/>
                <a:gd name="connsiteX18" fmla="*/ 26568 w 34685"/>
                <a:gd name="connsiteY18" fmla="*/ 97416 h 118079"/>
                <a:gd name="connsiteX19" fmla="*/ 24354 w 34685"/>
                <a:gd name="connsiteY19" fmla="*/ 101106 h 118079"/>
                <a:gd name="connsiteX20" fmla="*/ 34686 w 34685"/>
                <a:gd name="connsiteY20" fmla="*/ 118080 h 118079"/>
                <a:gd name="connsiteX21" fmla="*/ 34686 w 34685"/>
                <a:gd name="connsiteY21" fmla="*/ 80442 h 118079"/>
                <a:gd name="connsiteX22" fmla="*/ 33210 w 34685"/>
                <a:gd name="connsiteY22" fmla="*/ 73800 h 118079"/>
                <a:gd name="connsiteX23" fmla="*/ 33210 w 34685"/>
                <a:gd name="connsiteY23" fmla="*/ 62730 h 118079"/>
                <a:gd name="connsiteX24" fmla="*/ 26568 w 34685"/>
                <a:gd name="connsiteY24" fmla="*/ 62730 h 118079"/>
                <a:gd name="connsiteX25" fmla="*/ 22878 w 34685"/>
                <a:gd name="connsiteY25" fmla="*/ 59040 h 118079"/>
                <a:gd name="connsiteX26" fmla="*/ 26568 w 34685"/>
                <a:gd name="connsiteY26" fmla="*/ 55350 h 118079"/>
                <a:gd name="connsiteX27" fmla="*/ 33210 w 34685"/>
                <a:gd name="connsiteY27" fmla="*/ 55350 h 118079"/>
                <a:gd name="connsiteX28" fmla="*/ 33210 w 34685"/>
                <a:gd name="connsiteY28" fmla="*/ 45018 h 118079"/>
                <a:gd name="connsiteX29" fmla="*/ 34686 w 34685"/>
                <a:gd name="connsiteY29" fmla="*/ 37638 h 118079"/>
                <a:gd name="connsiteX30" fmla="*/ 34686 w 34685"/>
                <a:gd name="connsiteY30" fmla="*/ 0 h 118079"/>
                <a:gd name="connsiteX31" fmla="*/ 24354 w 34685"/>
                <a:gd name="connsiteY31" fmla="*/ 16236 h 118079"/>
                <a:gd name="connsiteX32" fmla="*/ 26568 w 34685"/>
                <a:gd name="connsiteY32" fmla="*/ 20664 h 11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685" h="118079">
                  <a:moveTo>
                    <a:pt x="26568" y="20664"/>
                  </a:moveTo>
                  <a:lnTo>
                    <a:pt x="20664" y="30996"/>
                  </a:lnTo>
                  <a:lnTo>
                    <a:pt x="22878" y="33948"/>
                  </a:lnTo>
                  <a:lnTo>
                    <a:pt x="26568" y="27306"/>
                  </a:lnTo>
                  <a:lnTo>
                    <a:pt x="28782" y="30996"/>
                  </a:lnTo>
                  <a:lnTo>
                    <a:pt x="14022" y="55350"/>
                  </a:lnTo>
                  <a:lnTo>
                    <a:pt x="11808" y="52398"/>
                  </a:lnTo>
                  <a:lnTo>
                    <a:pt x="14022" y="48708"/>
                  </a:lnTo>
                  <a:lnTo>
                    <a:pt x="9594" y="42066"/>
                  </a:lnTo>
                  <a:lnTo>
                    <a:pt x="0" y="59040"/>
                  </a:lnTo>
                  <a:lnTo>
                    <a:pt x="9594" y="76752"/>
                  </a:lnTo>
                  <a:lnTo>
                    <a:pt x="14022" y="70110"/>
                  </a:lnTo>
                  <a:lnTo>
                    <a:pt x="11808" y="66420"/>
                  </a:lnTo>
                  <a:lnTo>
                    <a:pt x="14022" y="62730"/>
                  </a:lnTo>
                  <a:lnTo>
                    <a:pt x="28782" y="86346"/>
                  </a:lnTo>
                  <a:lnTo>
                    <a:pt x="26568" y="90036"/>
                  </a:lnTo>
                  <a:lnTo>
                    <a:pt x="22878" y="82656"/>
                  </a:lnTo>
                  <a:lnTo>
                    <a:pt x="20664" y="86346"/>
                  </a:lnTo>
                  <a:lnTo>
                    <a:pt x="26568" y="97416"/>
                  </a:lnTo>
                  <a:lnTo>
                    <a:pt x="24354" y="101106"/>
                  </a:lnTo>
                  <a:lnTo>
                    <a:pt x="34686" y="118080"/>
                  </a:lnTo>
                  <a:lnTo>
                    <a:pt x="34686" y="80442"/>
                  </a:lnTo>
                  <a:lnTo>
                    <a:pt x="33210" y="73800"/>
                  </a:lnTo>
                  <a:lnTo>
                    <a:pt x="33210" y="62730"/>
                  </a:lnTo>
                  <a:lnTo>
                    <a:pt x="26568" y="62730"/>
                  </a:lnTo>
                  <a:lnTo>
                    <a:pt x="22878" y="59040"/>
                  </a:lnTo>
                  <a:lnTo>
                    <a:pt x="26568" y="55350"/>
                  </a:lnTo>
                  <a:lnTo>
                    <a:pt x="33210" y="55350"/>
                  </a:lnTo>
                  <a:lnTo>
                    <a:pt x="33210" y="45018"/>
                  </a:lnTo>
                  <a:lnTo>
                    <a:pt x="34686" y="37638"/>
                  </a:lnTo>
                  <a:lnTo>
                    <a:pt x="34686" y="0"/>
                  </a:lnTo>
                  <a:lnTo>
                    <a:pt x="24354" y="16236"/>
                  </a:lnTo>
                  <a:lnTo>
                    <a:pt x="26568" y="20664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08A5A82-A5C6-47C8-A5D7-9D855580F234}"/>
                </a:ext>
              </a:extLst>
            </p:cNvPr>
            <p:cNvSpPr/>
            <p:nvPr/>
          </p:nvSpPr>
          <p:spPr>
            <a:xfrm>
              <a:off x="5468556" y="3715843"/>
              <a:ext cx="16974" cy="15498"/>
            </a:xfrm>
            <a:custGeom>
              <a:avLst/>
              <a:gdLst>
                <a:gd name="connsiteX0" fmla="*/ 16974 w 16974"/>
                <a:gd name="connsiteY0" fmla="*/ 15498 h 15498"/>
                <a:gd name="connsiteX1" fmla="*/ 16974 w 16974"/>
                <a:gd name="connsiteY1" fmla="*/ 0 h 15498"/>
                <a:gd name="connsiteX2" fmla="*/ 0 w 16974"/>
                <a:gd name="connsiteY2" fmla="*/ 15498 h 15498"/>
                <a:gd name="connsiteX3" fmla="*/ 16974 w 16974"/>
                <a:gd name="connsiteY3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4" h="15498">
                  <a:moveTo>
                    <a:pt x="16974" y="15498"/>
                  </a:moveTo>
                  <a:lnTo>
                    <a:pt x="16974" y="0"/>
                  </a:lnTo>
                  <a:lnTo>
                    <a:pt x="0" y="15498"/>
                  </a:lnTo>
                  <a:lnTo>
                    <a:pt x="16974" y="15498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48CC99-6DE6-4968-A01F-9D0822D60A6B}"/>
                </a:ext>
              </a:extLst>
            </p:cNvPr>
            <p:cNvSpPr/>
            <p:nvPr/>
          </p:nvSpPr>
          <p:spPr>
            <a:xfrm>
              <a:off x="5451582" y="3655328"/>
              <a:ext cx="16974" cy="15498"/>
            </a:xfrm>
            <a:custGeom>
              <a:avLst/>
              <a:gdLst>
                <a:gd name="connsiteX0" fmla="*/ 16974 w 16974"/>
                <a:gd name="connsiteY0" fmla="*/ 0 h 15498"/>
                <a:gd name="connsiteX1" fmla="*/ 0 w 16974"/>
                <a:gd name="connsiteY1" fmla="*/ 0 h 15498"/>
                <a:gd name="connsiteX2" fmla="*/ 16974 w 16974"/>
                <a:gd name="connsiteY2" fmla="*/ 15498 h 15498"/>
                <a:gd name="connsiteX3" fmla="*/ 16974 w 16974"/>
                <a:gd name="connsiteY3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4" h="15498">
                  <a:moveTo>
                    <a:pt x="16974" y="0"/>
                  </a:moveTo>
                  <a:lnTo>
                    <a:pt x="0" y="0"/>
                  </a:lnTo>
                  <a:lnTo>
                    <a:pt x="16974" y="15498"/>
                  </a:lnTo>
                  <a:lnTo>
                    <a:pt x="16974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1C546390-2782-44CB-A71A-61D8BE7291E9}"/>
                </a:ext>
              </a:extLst>
            </p:cNvPr>
            <p:cNvSpPr/>
            <p:nvPr/>
          </p:nvSpPr>
          <p:spPr>
            <a:xfrm>
              <a:off x="5468556" y="3670826"/>
              <a:ext cx="16974" cy="16235"/>
            </a:xfrm>
            <a:custGeom>
              <a:avLst/>
              <a:gdLst>
                <a:gd name="connsiteX0" fmla="*/ 16974 w 16974"/>
                <a:gd name="connsiteY0" fmla="*/ 0 h 16235"/>
                <a:gd name="connsiteX1" fmla="*/ 0 w 16974"/>
                <a:gd name="connsiteY1" fmla="*/ 0 h 16235"/>
                <a:gd name="connsiteX2" fmla="*/ 16974 w 16974"/>
                <a:gd name="connsiteY2" fmla="*/ 16236 h 16235"/>
                <a:gd name="connsiteX3" fmla="*/ 16974 w 16974"/>
                <a:gd name="connsiteY3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4" h="16235">
                  <a:moveTo>
                    <a:pt x="16974" y="0"/>
                  </a:moveTo>
                  <a:lnTo>
                    <a:pt x="0" y="0"/>
                  </a:lnTo>
                  <a:lnTo>
                    <a:pt x="16974" y="16236"/>
                  </a:lnTo>
                  <a:lnTo>
                    <a:pt x="16974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6EEA12A2-7D80-4DB5-BC8F-5F3D92045EC0}"/>
                </a:ext>
              </a:extLst>
            </p:cNvPr>
            <p:cNvSpPr/>
            <p:nvPr/>
          </p:nvSpPr>
          <p:spPr>
            <a:xfrm>
              <a:off x="5506195" y="3882631"/>
              <a:ext cx="34685" cy="118818"/>
            </a:xfrm>
            <a:custGeom>
              <a:avLst/>
              <a:gdLst>
                <a:gd name="connsiteX0" fmla="*/ 26568 w 34685"/>
                <a:gd name="connsiteY0" fmla="*/ 20664 h 118818"/>
                <a:gd name="connsiteX1" fmla="*/ 20664 w 34685"/>
                <a:gd name="connsiteY1" fmla="*/ 31734 h 118818"/>
                <a:gd name="connsiteX2" fmla="*/ 22878 w 34685"/>
                <a:gd name="connsiteY2" fmla="*/ 35424 h 118818"/>
                <a:gd name="connsiteX3" fmla="*/ 26568 w 34685"/>
                <a:gd name="connsiteY3" fmla="*/ 28044 h 118818"/>
                <a:gd name="connsiteX4" fmla="*/ 28782 w 34685"/>
                <a:gd name="connsiteY4" fmla="*/ 31734 h 118818"/>
                <a:gd name="connsiteX5" fmla="*/ 14022 w 34685"/>
                <a:gd name="connsiteY5" fmla="*/ 56088 h 118818"/>
                <a:gd name="connsiteX6" fmla="*/ 11808 w 34685"/>
                <a:gd name="connsiteY6" fmla="*/ 52398 h 118818"/>
                <a:gd name="connsiteX7" fmla="*/ 14022 w 34685"/>
                <a:gd name="connsiteY7" fmla="*/ 49446 h 118818"/>
                <a:gd name="connsiteX8" fmla="*/ 9594 w 34685"/>
                <a:gd name="connsiteY8" fmla="*/ 42066 h 118818"/>
                <a:gd name="connsiteX9" fmla="*/ 0 w 34685"/>
                <a:gd name="connsiteY9" fmla="*/ 59040 h 118818"/>
                <a:gd name="connsiteX10" fmla="*/ 9594 w 34685"/>
                <a:gd name="connsiteY10" fmla="*/ 76752 h 118818"/>
                <a:gd name="connsiteX11" fmla="*/ 14022 w 34685"/>
                <a:gd name="connsiteY11" fmla="*/ 69372 h 118818"/>
                <a:gd name="connsiteX12" fmla="*/ 11808 w 34685"/>
                <a:gd name="connsiteY12" fmla="*/ 66420 h 118818"/>
                <a:gd name="connsiteX13" fmla="*/ 14022 w 34685"/>
                <a:gd name="connsiteY13" fmla="*/ 62730 h 118818"/>
                <a:gd name="connsiteX14" fmla="*/ 28782 w 34685"/>
                <a:gd name="connsiteY14" fmla="*/ 87084 h 118818"/>
                <a:gd name="connsiteX15" fmla="*/ 26568 w 34685"/>
                <a:gd name="connsiteY15" fmla="*/ 90774 h 118818"/>
                <a:gd name="connsiteX16" fmla="*/ 22878 w 34685"/>
                <a:gd name="connsiteY16" fmla="*/ 83394 h 118818"/>
                <a:gd name="connsiteX17" fmla="*/ 20664 w 34685"/>
                <a:gd name="connsiteY17" fmla="*/ 87084 h 118818"/>
                <a:gd name="connsiteX18" fmla="*/ 26568 w 34685"/>
                <a:gd name="connsiteY18" fmla="*/ 98154 h 118818"/>
                <a:gd name="connsiteX19" fmla="*/ 24354 w 34685"/>
                <a:gd name="connsiteY19" fmla="*/ 101106 h 118818"/>
                <a:gd name="connsiteX20" fmla="*/ 34686 w 34685"/>
                <a:gd name="connsiteY20" fmla="*/ 118818 h 118818"/>
                <a:gd name="connsiteX21" fmla="*/ 34686 w 34685"/>
                <a:gd name="connsiteY21" fmla="*/ 80442 h 118818"/>
                <a:gd name="connsiteX22" fmla="*/ 33210 w 34685"/>
                <a:gd name="connsiteY22" fmla="*/ 73062 h 118818"/>
                <a:gd name="connsiteX23" fmla="*/ 33210 w 34685"/>
                <a:gd name="connsiteY23" fmla="*/ 62730 h 118818"/>
                <a:gd name="connsiteX24" fmla="*/ 26568 w 34685"/>
                <a:gd name="connsiteY24" fmla="*/ 62730 h 118818"/>
                <a:gd name="connsiteX25" fmla="*/ 22878 w 34685"/>
                <a:gd name="connsiteY25" fmla="*/ 59040 h 118818"/>
                <a:gd name="connsiteX26" fmla="*/ 26568 w 34685"/>
                <a:gd name="connsiteY26" fmla="*/ 56088 h 118818"/>
                <a:gd name="connsiteX27" fmla="*/ 33210 w 34685"/>
                <a:gd name="connsiteY27" fmla="*/ 56088 h 118818"/>
                <a:gd name="connsiteX28" fmla="*/ 33210 w 34685"/>
                <a:gd name="connsiteY28" fmla="*/ 45756 h 118818"/>
                <a:gd name="connsiteX29" fmla="*/ 34686 w 34685"/>
                <a:gd name="connsiteY29" fmla="*/ 38376 h 118818"/>
                <a:gd name="connsiteX30" fmla="*/ 34686 w 34685"/>
                <a:gd name="connsiteY30" fmla="*/ 0 h 118818"/>
                <a:gd name="connsiteX31" fmla="*/ 24354 w 34685"/>
                <a:gd name="connsiteY31" fmla="*/ 16974 h 118818"/>
                <a:gd name="connsiteX32" fmla="*/ 26568 w 34685"/>
                <a:gd name="connsiteY32" fmla="*/ 20664 h 11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685" h="118818">
                  <a:moveTo>
                    <a:pt x="26568" y="20664"/>
                  </a:moveTo>
                  <a:lnTo>
                    <a:pt x="20664" y="31734"/>
                  </a:lnTo>
                  <a:lnTo>
                    <a:pt x="22878" y="35424"/>
                  </a:lnTo>
                  <a:lnTo>
                    <a:pt x="26568" y="28044"/>
                  </a:lnTo>
                  <a:lnTo>
                    <a:pt x="28782" y="31734"/>
                  </a:lnTo>
                  <a:lnTo>
                    <a:pt x="14022" y="56088"/>
                  </a:lnTo>
                  <a:lnTo>
                    <a:pt x="11808" y="52398"/>
                  </a:lnTo>
                  <a:lnTo>
                    <a:pt x="14022" y="49446"/>
                  </a:lnTo>
                  <a:lnTo>
                    <a:pt x="9594" y="42066"/>
                  </a:lnTo>
                  <a:lnTo>
                    <a:pt x="0" y="59040"/>
                  </a:lnTo>
                  <a:lnTo>
                    <a:pt x="9594" y="76752"/>
                  </a:lnTo>
                  <a:lnTo>
                    <a:pt x="14022" y="69372"/>
                  </a:lnTo>
                  <a:lnTo>
                    <a:pt x="11808" y="66420"/>
                  </a:lnTo>
                  <a:lnTo>
                    <a:pt x="14022" y="62730"/>
                  </a:lnTo>
                  <a:lnTo>
                    <a:pt x="28782" y="87084"/>
                  </a:lnTo>
                  <a:lnTo>
                    <a:pt x="26568" y="90774"/>
                  </a:lnTo>
                  <a:lnTo>
                    <a:pt x="22878" y="83394"/>
                  </a:lnTo>
                  <a:lnTo>
                    <a:pt x="20664" y="87084"/>
                  </a:lnTo>
                  <a:lnTo>
                    <a:pt x="26568" y="98154"/>
                  </a:lnTo>
                  <a:lnTo>
                    <a:pt x="24354" y="101106"/>
                  </a:lnTo>
                  <a:lnTo>
                    <a:pt x="34686" y="118818"/>
                  </a:lnTo>
                  <a:lnTo>
                    <a:pt x="34686" y="80442"/>
                  </a:lnTo>
                  <a:lnTo>
                    <a:pt x="33210" y="73062"/>
                  </a:lnTo>
                  <a:lnTo>
                    <a:pt x="33210" y="62730"/>
                  </a:lnTo>
                  <a:lnTo>
                    <a:pt x="26568" y="62730"/>
                  </a:lnTo>
                  <a:lnTo>
                    <a:pt x="22878" y="59040"/>
                  </a:lnTo>
                  <a:lnTo>
                    <a:pt x="26568" y="56088"/>
                  </a:lnTo>
                  <a:lnTo>
                    <a:pt x="33210" y="56088"/>
                  </a:lnTo>
                  <a:lnTo>
                    <a:pt x="33210" y="45756"/>
                  </a:lnTo>
                  <a:lnTo>
                    <a:pt x="34686" y="38376"/>
                  </a:lnTo>
                  <a:lnTo>
                    <a:pt x="34686" y="0"/>
                  </a:lnTo>
                  <a:lnTo>
                    <a:pt x="24354" y="16974"/>
                  </a:lnTo>
                  <a:lnTo>
                    <a:pt x="26568" y="20664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B22BAFD7-1ECA-4EA8-A944-8B9EF479F40D}"/>
                </a:ext>
              </a:extLst>
            </p:cNvPr>
            <p:cNvSpPr/>
            <p:nvPr/>
          </p:nvSpPr>
          <p:spPr>
            <a:xfrm>
              <a:off x="5335716" y="3553484"/>
              <a:ext cx="98154" cy="36900"/>
            </a:xfrm>
            <a:custGeom>
              <a:avLst/>
              <a:gdLst>
                <a:gd name="connsiteX0" fmla="*/ 18450 w 98154"/>
                <a:gd name="connsiteY0" fmla="*/ 11070 h 36900"/>
                <a:gd name="connsiteX1" fmla="*/ 40590 w 98154"/>
                <a:gd name="connsiteY1" fmla="*/ 11070 h 36900"/>
                <a:gd name="connsiteX2" fmla="*/ 40590 w 98154"/>
                <a:gd name="connsiteY2" fmla="*/ 28044 h 36900"/>
                <a:gd name="connsiteX3" fmla="*/ 65682 w 98154"/>
                <a:gd name="connsiteY3" fmla="*/ 28044 h 36900"/>
                <a:gd name="connsiteX4" fmla="*/ 65682 w 98154"/>
                <a:gd name="connsiteY4" fmla="*/ 36900 h 36900"/>
                <a:gd name="connsiteX5" fmla="*/ 98154 w 98154"/>
                <a:gd name="connsiteY5" fmla="*/ 36900 h 36900"/>
                <a:gd name="connsiteX6" fmla="*/ 98154 w 98154"/>
                <a:gd name="connsiteY6" fmla="*/ 36162 h 36900"/>
                <a:gd name="connsiteX7" fmla="*/ 95202 w 98154"/>
                <a:gd name="connsiteY7" fmla="*/ 33210 h 36900"/>
                <a:gd name="connsiteX8" fmla="*/ 92988 w 98154"/>
                <a:gd name="connsiteY8" fmla="*/ 36162 h 36900"/>
                <a:gd name="connsiteX9" fmla="*/ 90036 w 98154"/>
                <a:gd name="connsiteY9" fmla="*/ 33210 h 36900"/>
                <a:gd name="connsiteX10" fmla="*/ 87084 w 98154"/>
                <a:gd name="connsiteY10" fmla="*/ 36162 h 36900"/>
                <a:gd name="connsiteX11" fmla="*/ 84870 w 98154"/>
                <a:gd name="connsiteY11" fmla="*/ 33210 h 36900"/>
                <a:gd name="connsiteX12" fmla="*/ 81918 w 98154"/>
                <a:gd name="connsiteY12" fmla="*/ 36162 h 36900"/>
                <a:gd name="connsiteX13" fmla="*/ 79704 w 98154"/>
                <a:gd name="connsiteY13" fmla="*/ 33210 h 36900"/>
                <a:gd name="connsiteX14" fmla="*/ 76752 w 98154"/>
                <a:gd name="connsiteY14" fmla="*/ 36162 h 36900"/>
                <a:gd name="connsiteX15" fmla="*/ 74538 w 98154"/>
                <a:gd name="connsiteY15" fmla="*/ 33210 h 36900"/>
                <a:gd name="connsiteX16" fmla="*/ 71586 w 98154"/>
                <a:gd name="connsiteY16" fmla="*/ 36162 h 36900"/>
                <a:gd name="connsiteX17" fmla="*/ 68634 w 98154"/>
                <a:gd name="connsiteY17" fmla="*/ 33210 h 36900"/>
                <a:gd name="connsiteX18" fmla="*/ 66420 w 98154"/>
                <a:gd name="connsiteY18" fmla="*/ 36162 h 36900"/>
                <a:gd name="connsiteX19" fmla="*/ 66420 w 98154"/>
                <a:gd name="connsiteY19" fmla="*/ 27306 h 36900"/>
                <a:gd name="connsiteX20" fmla="*/ 63468 w 98154"/>
                <a:gd name="connsiteY20" fmla="*/ 25092 h 36900"/>
                <a:gd name="connsiteX21" fmla="*/ 60516 w 98154"/>
                <a:gd name="connsiteY21" fmla="*/ 27306 h 36900"/>
                <a:gd name="connsiteX22" fmla="*/ 58302 w 98154"/>
                <a:gd name="connsiteY22" fmla="*/ 25092 h 36900"/>
                <a:gd name="connsiteX23" fmla="*/ 55350 w 98154"/>
                <a:gd name="connsiteY23" fmla="*/ 27306 h 36900"/>
                <a:gd name="connsiteX24" fmla="*/ 53136 w 98154"/>
                <a:gd name="connsiteY24" fmla="*/ 25092 h 36900"/>
                <a:gd name="connsiteX25" fmla="*/ 50184 w 98154"/>
                <a:gd name="connsiteY25" fmla="*/ 27306 h 36900"/>
                <a:gd name="connsiteX26" fmla="*/ 47232 w 98154"/>
                <a:gd name="connsiteY26" fmla="*/ 25092 h 36900"/>
                <a:gd name="connsiteX27" fmla="*/ 45018 w 98154"/>
                <a:gd name="connsiteY27" fmla="*/ 27306 h 36900"/>
                <a:gd name="connsiteX28" fmla="*/ 42066 w 98154"/>
                <a:gd name="connsiteY28" fmla="*/ 25092 h 36900"/>
                <a:gd name="connsiteX29" fmla="*/ 42066 w 98154"/>
                <a:gd name="connsiteY29" fmla="*/ 9594 h 36900"/>
                <a:gd name="connsiteX30" fmla="*/ 39852 w 98154"/>
                <a:gd name="connsiteY30" fmla="*/ 5904 h 36900"/>
                <a:gd name="connsiteX31" fmla="*/ 36900 w 98154"/>
                <a:gd name="connsiteY31" fmla="*/ 9594 h 36900"/>
                <a:gd name="connsiteX32" fmla="*/ 34686 w 98154"/>
                <a:gd name="connsiteY32" fmla="*/ 5904 h 36900"/>
                <a:gd name="connsiteX33" fmla="*/ 31734 w 98154"/>
                <a:gd name="connsiteY33" fmla="*/ 9594 h 36900"/>
                <a:gd name="connsiteX34" fmla="*/ 28782 w 98154"/>
                <a:gd name="connsiteY34" fmla="*/ 5904 h 36900"/>
                <a:gd name="connsiteX35" fmla="*/ 26568 w 98154"/>
                <a:gd name="connsiteY35" fmla="*/ 9594 h 36900"/>
                <a:gd name="connsiteX36" fmla="*/ 23616 w 98154"/>
                <a:gd name="connsiteY36" fmla="*/ 5904 h 36900"/>
                <a:gd name="connsiteX37" fmla="*/ 21402 w 98154"/>
                <a:gd name="connsiteY37" fmla="*/ 9594 h 36900"/>
                <a:gd name="connsiteX38" fmla="*/ 21402 w 98154"/>
                <a:gd name="connsiteY38" fmla="*/ 3690 h 36900"/>
                <a:gd name="connsiteX39" fmla="*/ 18450 w 98154"/>
                <a:gd name="connsiteY39" fmla="*/ 0 h 36900"/>
                <a:gd name="connsiteX40" fmla="*/ 15498 w 98154"/>
                <a:gd name="connsiteY40" fmla="*/ 3690 h 36900"/>
                <a:gd name="connsiteX41" fmla="*/ 13284 w 98154"/>
                <a:gd name="connsiteY41" fmla="*/ 0 h 36900"/>
                <a:gd name="connsiteX42" fmla="*/ 10332 w 98154"/>
                <a:gd name="connsiteY42" fmla="*/ 3690 h 36900"/>
                <a:gd name="connsiteX43" fmla="*/ 7380 w 98154"/>
                <a:gd name="connsiteY43" fmla="*/ 0 h 36900"/>
                <a:gd name="connsiteX44" fmla="*/ 5166 w 98154"/>
                <a:gd name="connsiteY44" fmla="*/ 3690 h 36900"/>
                <a:gd name="connsiteX45" fmla="*/ 2214 w 98154"/>
                <a:gd name="connsiteY45" fmla="*/ 0 h 36900"/>
                <a:gd name="connsiteX46" fmla="*/ 0 w 98154"/>
                <a:gd name="connsiteY46" fmla="*/ 3690 h 36900"/>
                <a:gd name="connsiteX47" fmla="*/ 0 w 98154"/>
                <a:gd name="connsiteY47" fmla="*/ 5166 h 36900"/>
                <a:gd name="connsiteX48" fmla="*/ 18450 w 98154"/>
                <a:gd name="connsiteY48" fmla="*/ 5166 h 36900"/>
                <a:gd name="connsiteX49" fmla="*/ 18450 w 98154"/>
                <a:gd name="connsiteY49" fmla="*/ 1107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8154" h="36900">
                  <a:moveTo>
                    <a:pt x="18450" y="11070"/>
                  </a:moveTo>
                  <a:lnTo>
                    <a:pt x="40590" y="11070"/>
                  </a:lnTo>
                  <a:lnTo>
                    <a:pt x="40590" y="28044"/>
                  </a:lnTo>
                  <a:lnTo>
                    <a:pt x="65682" y="28044"/>
                  </a:lnTo>
                  <a:lnTo>
                    <a:pt x="65682" y="36900"/>
                  </a:lnTo>
                  <a:lnTo>
                    <a:pt x="98154" y="36900"/>
                  </a:lnTo>
                  <a:lnTo>
                    <a:pt x="98154" y="36162"/>
                  </a:lnTo>
                  <a:lnTo>
                    <a:pt x="95202" y="33210"/>
                  </a:lnTo>
                  <a:lnTo>
                    <a:pt x="92988" y="36162"/>
                  </a:lnTo>
                  <a:lnTo>
                    <a:pt x="90036" y="33210"/>
                  </a:lnTo>
                  <a:lnTo>
                    <a:pt x="87084" y="36162"/>
                  </a:lnTo>
                  <a:lnTo>
                    <a:pt x="84870" y="33210"/>
                  </a:lnTo>
                  <a:lnTo>
                    <a:pt x="81918" y="36162"/>
                  </a:lnTo>
                  <a:lnTo>
                    <a:pt x="79704" y="33210"/>
                  </a:lnTo>
                  <a:lnTo>
                    <a:pt x="76752" y="36162"/>
                  </a:lnTo>
                  <a:lnTo>
                    <a:pt x="74538" y="33210"/>
                  </a:lnTo>
                  <a:lnTo>
                    <a:pt x="71586" y="36162"/>
                  </a:lnTo>
                  <a:lnTo>
                    <a:pt x="68634" y="33210"/>
                  </a:lnTo>
                  <a:lnTo>
                    <a:pt x="66420" y="36162"/>
                  </a:lnTo>
                  <a:lnTo>
                    <a:pt x="66420" y="27306"/>
                  </a:lnTo>
                  <a:lnTo>
                    <a:pt x="63468" y="25092"/>
                  </a:lnTo>
                  <a:lnTo>
                    <a:pt x="60516" y="27306"/>
                  </a:lnTo>
                  <a:lnTo>
                    <a:pt x="58302" y="25092"/>
                  </a:lnTo>
                  <a:lnTo>
                    <a:pt x="55350" y="27306"/>
                  </a:lnTo>
                  <a:lnTo>
                    <a:pt x="53136" y="25092"/>
                  </a:lnTo>
                  <a:lnTo>
                    <a:pt x="50184" y="27306"/>
                  </a:lnTo>
                  <a:lnTo>
                    <a:pt x="47232" y="25092"/>
                  </a:lnTo>
                  <a:lnTo>
                    <a:pt x="45018" y="27306"/>
                  </a:lnTo>
                  <a:lnTo>
                    <a:pt x="42066" y="25092"/>
                  </a:lnTo>
                  <a:lnTo>
                    <a:pt x="42066" y="9594"/>
                  </a:lnTo>
                  <a:lnTo>
                    <a:pt x="39852" y="5904"/>
                  </a:lnTo>
                  <a:lnTo>
                    <a:pt x="36900" y="9594"/>
                  </a:lnTo>
                  <a:lnTo>
                    <a:pt x="34686" y="5904"/>
                  </a:lnTo>
                  <a:lnTo>
                    <a:pt x="31734" y="9594"/>
                  </a:lnTo>
                  <a:lnTo>
                    <a:pt x="28782" y="5904"/>
                  </a:lnTo>
                  <a:lnTo>
                    <a:pt x="26568" y="9594"/>
                  </a:lnTo>
                  <a:lnTo>
                    <a:pt x="23616" y="5904"/>
                  </a:lnTo>
                  <a:lnTo>
                    <a:pt x="21402" y="9594"/>
                  </a:lnTo>
                  <a:lnTo>
                    <a:pt x="21402" y="3690"/>
                  </a:lnTo>
                  <a:lnTo>
                    <a:pt x="18450" y="0"/>
                  </a:lnTo>
                  <a:lnTo>
                    <a:pt x="15498" y="3690"/>
                  </a:lnTo>
                  <a:lnTo>
                    <a:pt x="13284" y="0"/>
                  </a:lnTo>
                  <a:lnTo>
                    <a:pt x="10332" y="3690"/>
                  </a:lnTo>
                  <a:lnTo>
                    <a:pt x="7380" y="0"/>
                  </a:lnTo>
                  <a:lnTo>
                    <a:pt x="5166" y="3690"/>
                  </a:lnTo>
                  <a:lnTo>
                    <a:pt x="2214" y="0"/>
                  </a:lnTo>
                  <a:lnTo>
                    <a:pt x="0" y="3690"/>
                  </a:lnTo>
                  <a:lnTo>
                    <a:pt x="0" y="5166"/>
                  </a:lnTo>
                  <a:lnTo>
                    <a:pt x="18450" y="5166"/>
                  </a:lnTo>
                  <a:lnTo>
                    <a:pt x="18450" y="1107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2315602B-5BB4-4177-BA73-BC52C2AD8753}"/>
                </a:ext>
              </a:extLst>
            </p:cNvPr>
            <p:cNvSpPr/>
            <p:nvPr/>
          </p:nvSpPr>
          <p:spPr>
            <a:xfrm>
              <a:off x="5506195" y="3724700"/>
              <a:ext cx="34685" cy="119555"/>
            </a:xfrm>
            <a:custGeom>
              <a:avLst/>
              <a:gdLst>
                <a:gd name="connsiteX0" fmla="*/ 26568 w 34685"/>
                <a:gd name="connsiteY0" fmla="*/ 21402 h 119555"/>
                <a:gd name="connsiteX1" fmla="*/ 20664 w 34685"/>
                <a:gd name="connsiteY1" fmla="*/ 32472 h 119555"/>
                <a:gd name="connsiteX2" fmla="*/ 22878 w 34685"/>
                <a:gd name="connsiteY2" fmla="*/ 35424 h 119555"/>
                <a:gd name="connsiteX3" fmla="*/ 26568 w 34685"/>
                <a:gd name="connsiteY3" fmla="*/ 28782 h 119555"/>
                <a:gd name="connsiteX4" fmla="*/ 28782 w 34685"/>
                <a:gd name="connsiteY4" fmla="*/ 32472 h 119555"/>
                <a:gd name="connsiteX5" fmla="*/ 14022 w 34685"/>
                <a:gd name="connsiteY5" fmla="*/ 56826 h 119555"/>
                <a:gd name="connsiteX6" fmla="*/ 11808 w 34685"/>
                <a:gd name="connsiteY6" fmla="*/ 53136 h 119555"/>
                <a:gd name="connsiteX7" fmla="*/ 14022 w 34685"/>
                <a:gd name="connsiteY7" fmla="*/ 49446 h 119555"/>
                <a:gd name="connsiteX8" fmla="*/ 9594 w 34685"/>
                <a:gd name="connsiteY8" fmla="*/ 42804 h 119555"/>
                <a:gd name="connsiteX9" fmla="*/ 0 w 34685"/>
                <a:gd name="connsiteY9" fmla="*/ 60516 h 119555"/>
                <a:gd name="connsiteX10" fmla="*/ 9594 w 34685"/>
                <a:gd name="connsiteY10" fmla="*/ 77490 h 119555"/>
                <a:gd name="connsiteX11" fmla="*/ 14022 w 34685"/>
                <a:gd name="connsiteY11" fmla="*/ 70110 h 119555"/>
                <a:gd name="connsiteX12" fmla="*/ 11808 w 34685"/>
                <a:gd name="connsiteY12" fmla="*/ 66420 h 119555"/>
                <a:gd name="connsiteX13" fmla="*/ 14022 w 34685"/>
                <a:gd name="connsiteY13" fmla="*/ 64206 h 119555"/>
                <a:gd name="connsiteX14" fmla="*/ 28782 w 34685"/>
                <a:gd name="connsiteY14" fmla="*/ 87822 h 119555"/>
                <a:gd name="connsiteX15" fmla="*/ 26568 w 34685"/>
                <a:gd name="connsiteY15" fmla="*/ 91512 h 119555"/>
                <a:gd name="connsiteX16" fmla="*/ 22878 w 34685"/>
                <a:gd name="connsiteY16" fmla="*/ 84132 h 119555"/>
                <a:gd name="connsiteX17" fmla="*/ 20664 w 34685"/>
                <a:gd name="connsiteY17" fmla="*/ 87822 h 119555"/>
                <a:gd name="connsiteX18" fmla="*/ 26568 w 34685"/>
                <a:gd name="connsiteY18" fmla="*/ 98154 h 119555"/>
                <a:gd name="connsiteX19" fmla="*/ 24354 w 34685"/>
                <a:gd name="connsiteY19" fmla="*/ 101844 h 119555"/>
                <a:gd name="connsiteX20" fmla="*/ 34686 w 34685"/>
                <a:gd name="connsiteY20" fmla="*/ 119556 h 119555"/>
                <a:gd name="connsiteX21" fmla="*/ 34686 w 34685"/>
                <a:gd name="connsiteY21" fmla="*/ 80442 h 119555"/>
                <a:gd name="connsiteX22" fmla="*/ 33210 w 34685"/>
                <a:gd name="connsiteY22" fmla="*/ 73800 h 119555"/>
                <a:gd name="connsiteX23" fmla="*/ 33210 w 34685"/>
                <a:gd name="connsiteY23" fmla="*/ 64206 h 119555"/>
                <a:gd name="connsiteX24" fmla="*/ 26568 w 34685"/>
                <a:gd name="connsiteY24" fmla="*/ 64206 h 119555"/>
                <a:gd name="connsiteX25" fmla="*/ 22878 w 34685"/>
                <a:gd name="connsiteY25" fmla="*/ 60516 h 119555"/>
                <a:gd name="connsiteX26" fmla="*/ 26568 w 34685"/>
                <a:gd name="connsiteY26" fmla="*/ 56826 h 119555"/>
                <a:gd name="connsiteX27" fmla="*/ 33210 w 34685"/>
                <a:gd name="connsiteY27" fmla="*/ 56826 h 119555"/>
                <a:gd name="connsiteX28" fmla="*/ 33210 w 34685"/>
                <a:gd name="connsiteY28" fmla="*/ 45756 h 119555"/>
                <a:gd name="connsiteX29" fmla="*/ 34686 w 34685"/>
                <a:gd name="connsiteY29" fmla="*/ 39114 h 119555"/>
                <a:gd name="connsiteX30" fmla="*/ 34686 w 34685"/>
                <a:gd name="connsiteY30" fmla="*/ 0 h 119555"/>
                <a:gd name="connsiteX31" fmla="*/ 24354 w 34685"/>
                <a:gd name="connsiteY31" fmla="*/ 17712 h 119555"/>
                <a:gd name="connsiteX32" fmla="*/ 26568 w 34685"/>
                <a:gd name="connsiteY32" fmla="*/ 21402 h 1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685" h="119555">
                  <a:moveTo>
                    <a:pt x="26568" y="21402"/>
                  </a:moveTo>
                  <a:lnTo>
                    <a:pt x="20664" y="32472"/>
                  </a:lnTo>
                  <a:lnTo>
                    <a:pt x="22878" y="35424"/>
                  </a:lnTo>
                  <a:lnTo>
                    <a:pt x="26568" y="28782"/>
                  </a:lnTo>
                  <a:lnTo>
                    <a:pt x="28782" y="32472"/>
                  </a:lnTo>
                  <a:lnTo>
                    <a:pt x="14022" y="56826"/>
                  </a:lnTo>
                  <a:lnTo>
                    <a:pt x="11808" y="53136"/>
                  </a:lnTo>
                  <a:lnTo>
                    <a:pt x="14022" y="49446"/>
                  </a:lnTo>
                  <a:lnTo>
                    <a:pt x="9594" y="42804"/>
                  </a:lnTo>
                  <a:lnTo>
                    <a:pt x="0" y="60516"/>
                  </a:lnTo>
                  <a:lnTo>
                    <a:pt x="9594" y="77490"/>
                  </a:lnTo>
                  <a:lnTo>
                    <a:pt x="14022" y="70110"/>
                  </a:lnTo>
                  <a:lnTo>
                    <a:pt x="11808" y="66420"/>
                  </a:lnTo>
                  <a:lnTo>
                    <a:pt x="14022" y="64206"/>
                  </a:lnTo>
                  <a:lnTo>
                    <a:pt x="28782" y="87822"/>
                  </a:lnTo>
                  <a:lnTo>
                    <a:pt x="26568" y="91512"/>
                  </a:lnTo>
                  <a:lnTo>
                    <a:pt x="22878" y="84132"/>
                  </a:lnTo>
                  <a:lnTo>
                    <a:pt x="20664" y="87822"/>
                  </a:lnTo>
                  <a:lnTo>
                    <a:pt x="26568" y="98154"/>
                  </a:lnTo>
                  <a:lnTo>
                    <a:pt x="24354" y="101844"/>
                  </a:lnTo>
                  <a:lnTo>
                    <a:pt x="34686" y="119556"/>
                  </a:lnTo>
                  <a:lnTo>
                    <a:pt x="34686" y="80442"/>
                  </a:lnTo>
                  <a:lnTo>
                    <a:pt x="33210" y="73800"/>
                  </a:lnTo>
                  <a:lnTo>
                    <a:pt x="33210" y="64206"/>
                  </a:lnTo>
                  <a:lnTo>
                    <a:pt x="26568" y="64206"/>
                  </a:lnTo>
                  <a:lnTo>
                    <a:pt x="22878" y="60516"/>
                  </a:lnTo>
                  <a:lnTo>
                    <a:pt x="26568" y="56826"/>
                  </a:lnTo>
                  <a:lnTo>
                    <a:pt x="33210" y="56826"/>
                  </a:lnTo>
                  <a:lnTo>
                    <a:pt x="33210" y="45756"/>
                  </a:lnTo>
                  <a:lnTo>
                    <a:pt x="34686" y="39114"/>
                  </a:lnTo>
                  <a:lnTo>
                    <a:pt x="34686" y="0"/>
                  </a:lnTo>
                  <a:lnTo>
                    <a:pt x="24354" y="17712"/>
                  </a:lnTo>
                  <a:lnTo>
                    <a:pt x="26568" y="21402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D514C5A2-56D2-4DD1-A770-3F2504077551}"/>
                </a:ext>
              </a:extLst>
            </p:cNvPr>
            <p:cNvSpPr/>
            <p:nvPr/>
          </p:nvSpPr>
          <p:spPr>
            <a:xfrm>
              <a:off x="5349739" y="3715843"/>
              <a:ext cx="16236" cy="15498"/>
            </a:xfrm>
            <a:custGeom>
              <a:avLst/>
              <a:gdLst>
                <a:gd name="connsiteX0" fmla="*/ 0 w 16236"/>
                <a:gd name="connsiteY0" fmla="*/ 15498 h 15498"/>
                <a:gd name="connsiteX1" fmla="*/ 16236 w 16236"/>
                <a:gd name="connsiteY1" fmla="*/ 15498 h 15498"/>
                <a:gd name="connsiteX2" fmla="*/ 0 w 16236"/>
                <a:gd name="connsiteY2" fmla="*/ 0 h 15498"/>
                <a:gd name="connsiteX3" fmla="*/ 0 w 16236"/>
                <a:gd name="connsiteY3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15498">
                  <a:moveTo>
                    <a:pt x="0" y="15498"/>
                  </a:moveTo>
                  <a:lnTo>
                    <a:pt x="16236" y="15498"/>
                  </a:lnTo>
                  <a:lnTo>
                    <a:pt x="0" y="0"/>
                  </a:lnTo>
                  <a:lnTo>
                    <a:pt x="0" y="15498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97E90BB-E7A9-4CD8-A8CE-B597C3E3D46B}"/>
                </a:ext>
              </a:extLst>
            </p:cNvPr>
            <p:cNvSpPr/>
            <p:nvPr/>
          </p:nvSpPr>
          <p:spPr>
            <a:xfrm>
              <a:off x="5366713" y="3731341"/>
              <a:ext cx="16236" cy="15498"/>
            </a:xfrm>
            <a:custGeom>
              <a:avLst/>
              <a:gdLst>
                <a:gd name="connsiteX0" fmla="*/ 0 w 16236"/>
                <a:gd name="connsiteY0" fmla="*/ 15498 h 15498"/>
                <a:gd name="connsiteX1" fmla="*/ 16236 w 16236"/>
                <a:gd name="connsiteY1" fmla="*/ 15498 h 15498"/>
                <a:gd name="connsiteX2" fmla="*/ 0 w 16236"/>
                <a:gd name="connsiteY2" fmla="*/ 0 h 15498"/>
                <a:gd name="connsiteX3" fmla="*/ 0 w 16236"/>
                <a:gd name="connsiteY3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15498">
                  <a:moveTo>
                    <a:pt x="0" y="15498"/>
                  </a:moveTo>
                  <a:lnTo>
                    <a:pt x="16236" y="15498"/>
                  </a:lnTo>
                  <a:lnTo>
                    <a:pt x="0" y="0"/>
                  </a:lnTo>
                  <a:lnTo>
                    <a:pt x="0" y="15498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A583592-9893-458E-87D9-43C33DE17BA4}"/>
                </a:ext>
              </a:extLst>
            </p:cNvPr>
            <p:cNvSpPr/>
            <p:nvPr/>
          </p:nvSpPr>
          <p:spPr>
            <a:xfrm>
              <a:off x="5506195" y="3389647"/>
              <a:ext cx="34685" cy="118817"/>
            </a:xfrm>
            <a:custGeom>
              <a:avLst/>
              <a:gdLst>
                <a:gd name="connsiteX0" fmla="*/ 26568 w 34685"/>
                <a:gd name="connsiteY0" fmla="*/ 21402 h 118817"/>
                <a:gd name="connsiteX1" fmla="*/ 20664 w 34685"/>
                <a:gd name="connsiteY1" fmla="*/ 30996 h 118817"/>
                <a:gd name="connsiteX2" fmla="*/ 22878 w 34685"/>
                <a:gd name="connsiteY2" fmla="*/ 34686 h 118817"/>
                <a:gd name="connsiteX3" fmla="*/ 26568 w 34685"/>
                <a:gd name="connsiteY3" fmla="*/ 27306 h 118817"/>
                <a:gd name="connsiteX4" fmla="*/ 28782 w 34685"/>
                <a:gd name="connsiteY4" fmla="*/ 30996 h 118817"/>
                <a:gd name="connsiteX5" fmla="*/ 14022 w 34685"/>
                <a:gd name="connsiteY5" fmla="*/ 56088 h 118817"/>
                <a:gd name="connsiteX6" fmla="*/ 11808 w 34685"/>
                <a:gd name="connsiteY6" fmla="*/ 52398 h 118817"/>
                <a:gd name="connsiteX7" fmla="*/ 14022 w 34685"/>
                <a:gd name="connsiteY7" fmla="*/ 48708 h 118817"/>
                <a:gd name="connsiteX8" fmla="*/ 9594 w 34685"/>
                <a:gd name="connsiteY8" fmla="*/ 42804 h 118817"/>
                <a:gd name="connsiteX9" fmla="*/ 0 w 34685"/>
                <a:gd name="connsiteY9" fmla="*/ 59778 h 118817"/>
                <a:gd name="connsiteX10" fmla="*/ 9594 w 34685"/>
                <a:gd name="connsiteY10" fmla="*/ 76752 h 118817"/>
                <a:gd name="connsiteX11" fmla="*/ 14022 w 34685"/>
                <a:gd name="connsiteY11" fmla="*/ 70110 h 118817"/>
                <a:gd name="connsiteX12" fmla="*/ 11808 w 34685"/>
                <a:gd name="connsiteY12" fmla="*/ 66420 h 118817"/>
                <a:gd name="connsiteX13" fmla="*/ 14022 w 34685"/>
                <a:gd name="connsiteY13" fmla="*/ 62730 h 118817"/>
                <a:gd name="connsiteX14" fmla="*/ 28782 w 34685"/>
                <a:gd name="connsiteY14" fmla="*/ 87822 h 118817"/>
                <a:gd name="connsiteX15" fmla="*/ 26568 w 34685"/>
                <a:gd name="connsiteY15" fmla="*/ 91512 h 118817"/>
                <a:gd name="connsiteX16" fmla="*/ 22878 w 34685"/>
                <a:gd name="connsiteY16" fmla="*/ 84132 h 118817"/>
                <a:gd name="connsiteX17" fmla="*/ 20664 w 34685"/>
                <a:gd name="connsiteY17" fmla="*/ 87822 h 118817"/>
                <a:gd name="connsiteX18" fmla="*/ 26568 w 34685"/>
                <a:gd name="connsiteY18" fmla="*/ 97416 h 118817"/>
                <a:gd name="connsiteX19" fmla="*/ 24354 w 34685"/>
                <a:gd name="connsiteY19" fmla="*/ 101106 h 118817"/>
                <a:gd name="connsiteX20" fmla="*/ 34686 w 34685"/>
                <a:gd name="connsiteY20" fmla="*/ 118818 h 118817"/>
                <a:gd name="connsiteX21" fmla="*/ 34686 w 34685"/>
                <a:gd name="connsiteY21" fmla="*/ 80442 h 118817"/>
                <a:gd name="connsiteX22" fmla="*/ 33210 w 34685"/>
                <a:gd name="connsiteY22" fmla="*/ 73800 h 118817"/>
                <a:gd name="connsiteX23" fmla="*/ 33210 w 34685"/>
                <a:gd name="connsiteY23" fmla="*/ 62730 h 118817"/>
                <a:gd name="connsiteX24" fmla="*/ 26568 w 34685"/>
                <a:gd name="connsiteY24" fmla="*/ 62730 h 118817"/>
                <a:gd name="connsiteX25" fmla="*/ 22878 w 34685"/>
                <a:gd name="connsiteY25" fmla="*/ 59778 h 118817"/>
                <a:gd name="connsiteX26" fmla="*/ 26568 w 34685"/>
                <a:gd name="connsiteY26" fmla="*/ 56088 h 118817"/>
                <a:gd name="connsiteX27" fmla="*/ 33210 w 34685"/>
                <a:gd name="connsiteY27" fmla="*/ 56088 h 118817"/>
                <a:gd name="connsiteX28" fmla="*/ 33210 w 34685"/>
                <a:gd name="connsiteY28" fmla="*/ 45756 h 118817"/>
                <a:gd name="connsiteX29" fmla="*/ 34686 w 34685"/>
                <a:gd name="connsiteY29" fmla="*/ 38376 h 118817"/>
                <a:gd name="connsiteX30" fmla="*/ 34686 w 34685"/>
                <a:gd name="connsiteY30" fmla="*/ 0 h 118817"/>
                <a:gd name="connsiteX31" fmla="*/ 24354 w 34685"/>
                <a:gd name="connsiteY31" fmla="*/ 17712 h 118817"/>
                <a:gd name="connsiteX32" fmla="*/ 26568 w 34685"/>
                <a:gd name="connsiteY32" fmla="*/ 21402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685" h="118817">
                  <a:moveTo>
                    <a:pt x="26568" y="21402"/>
                  </a:moveTo>
                  <a:lnTo>
                    <a:pt x="20664" y="30996"/>
                  </a:lnTo>
                  <a:lnTo>
                    <a:pt x="22878" y="34686"/>
                  </a:lnTo>
                  <a:lnTo>
                    <a:pt x="26568" y="27306"/>
                  </a:lnTo>
                  <a:lnTo>
                    <a:pt x="28782" y="30996"/>
                  </a:lnTo>
                  <a:lnTo>
                    <a:pt x="14022" y="56088"/>
                  </a:lnTo>
                  <a:lnTo>
                    <a:pt x="11808" y="52398"/>
                  </a:lnTo>
                  <a:lnTo>
                    <a:pt x="14022" y="48708"/>
                  </a:lnTo>
                  <a:lnTo>
                    <a:pt x="9594" y="42804"/>
                  </a:lnTo>
                  <a:lnTo>
                    <a:pt x="0" y="59778"/>
                  </a:lnTo>
                  <a:lnTo>
                    <a:pt x="9594" y="76752"/>
                  </a:lnTo>
                  <a:lnTo>
                    <a:pt x="14022" y="70110"/>
                  </a:lnTo>
                  <a:lnTo>
                    <a:pt x="11808" y="66420"/>
                  </a:lnTo>
                  <a:lnTo>
                    <a:pt x="14022" y="62730"/>
                  </a:lnTo>
                  <a:lnTo>
                    <a:pt x="28782" y="87822"/>
                  </a:lnTo>
                  <a:lnTo>
                    <a:pt x="26568" y="91512"/>
                  </a:lnTo>
                  <a:lnTo>
                    <a:pt x="22878" y="84132"/>
                  </a:lnTo>
                  <a:lnTo>
                    <a:pt x="20664" y="87822"/>
                  </a:lnTo>
                  <a:lnTo>
                    <a:pt x="26568" y="97416"/>
                  </a:lnTo>
                  <a:lnTo>
                    <a:pt x="24354" y="101106"/>
                  </a:lnTo>
                  <a:lnTo>
                    <a:pt x="34686" y="118818"/>
                  </a:lnTo>
                  <a:lnTo>
                    <a:pt x="34686" y="80442"/>
                  </a:lnTo>
                  <a:lnTo>
                    <a:pt x="33210" y="73800"/>
                  </a:lnTo>
                  <a:lnTo>
                    <a:pt x="33210" y="62730"/>
                  </a:lnTo>
                  <a:lnTo>
                    <a:pt x="26568" y="62730"/>
                  </a:lnTo>
                  <a:lnTo>
                    <a:pt x="22878" y="59778"/>
                  </a:lnTo>
                  <a:lnTo>
                    <a:pt x="26568" y="56088"/>
                  </a:lnTo>
                  <a:lnTo>
                    <a:pt x="33210" y="56088"/>
                  </a:lnTo>
                  <a:lnTo>
                    <a:pt x="33210" y="45756"/>
                  </a:lnTo>
                  <a:lnTo>
                    <a:pt x="34686" y="38376"/>
                  </a:lnTo>
                  <a:lnTo>
                    <a:pt x="34686" y="0"/>
                  </a:lnTo>
                  <a:lnTo>
                    <a:pt x="24354" y="17712"/>
                  </a:lnTo>
                  <a:lnTo>
                    <a:pt x="26568" y="21402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90C46A33-DEF1-4070-BE5A-5B7DA9EDBDB1}"/>
                </a:ext>
              </a:extLst>
            </p:cNvPr>
            <p:cNvSpPr/>
            <p:nvPr/>
          </p:nvSpPr>
          <p:spPr>
            <a:xfrm>
              <a:off x="5373354" y="3714367"/>
              <a:ext cx="2213" cy="5166"/>
            </a:xfrm>
            <a:custGeom>
              <a:avLst/>
              <a:gdLst>
                <a:gd name="connsiteX0" fmla="*/ 0 w 2213"/>
                <a:gd name="connsiteY0" fmla="*/ 0 h 5166"/>
                <a:gd name="connsiteX1" fmla="*/ 0 w 2213"/>
                <a:gd name="connsiteY1" fmla="*/ 5166 h 5166"/>
                <a:gd name="connsiteX2" fmla="*/ 2214 w 2213"/>
                <a:gd name="connsiteY2" fmla="*/ 2952 h 5166"/>
                <a:gd name="connsiteX3" fmla="*/ 0 w 2213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5166">
                  <a:moveTo>
                    <a:pt x="0" y="0"/>
                  </a:moveTo>
                  <a:lnTo>
                    <a:pt x="0" y="5166"/>
                  </a:lnTo>
                  <a:lnTo>
                    <a:pt x="2214" y="2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FD9CB50D-A0DB-4FF5-8272-CC24DAD729F5}"/>
                </a:ext>
              </a:extLst>
            </p:cNvPr>
            <p:cNvSpPr/>
            <p:nvPr/>
          </p:nvSpPr>
          <p:spPr>
            <a:xfrm>
              <a:off x="5373354" y="3698869"/>
              <a:ext cx="2213" cy="4428"/>
            </a:xfrm>
            <a:custGeom>
              <a:avLst/>
              <a:gdLst>
                <a:gd name="connsiteX0" fmla="*/ 0 w 2213"/>
                <a:gd name="connsiteY0" fmla="*/ 0 h 4428"/>
                <a:gd name="connsiteX1" fmla="*/ 0 w 2213"/>
                <a:gd name="connsiteY1" fmla="*/ 4428 h 4428"/>
                <a:gd name="connsiteX2" fmla="*/ 2214 w 2213"/>
                <a:gd name="connsiteY2" fmla="*/ 2214 h 4428"/>
                <a:gd name="connsiteX3" fmla="*/ 0 w 2213"/>
                <a:gd name="connsiteY3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4428">
                  <a:moveTo>
                    <a:pt x="0" y="0"/>
                  </a:moveTo>
                  <a:lnTo>
                    <a:pt x="0" y="4428"/>
                  </a:lnTo>
                  <a:lnTo>
                    <a:pt x="2214" y="2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846250C-EECE-4CB5-BDAA-FBAA20EA17BB}"/>
                </a:ext>
              </a:extLst>
            </p:cNvPr>
            <p:cNvSpPr/>
            <p:nvPr/>
          </p:nvSpPr>
          <p:spPr>
            <a:xfrm>
              <a:off x="5391804" y="3734293"/>
              <a:ext cx="11070" cy="3690"/>
            </a:xfrm>
            <a:custGeom>
              <a:avLst/>
              <a:gdLst>
                <a:gd name="connsiteX0" fmla="*/ 0 w 11070"/>
                <a:gd name="connsiteY0" fmla="*/ 3690 h 3690"/>
                <a:gd name="connsiteX1" fmla="*/ 11070 w 11070"/>
                <a:gd name="connsiteY1" fmla="*/ 3690 h 3690"/>
                <a:gd name="connsiteX2" fmla="*/ 5904 w 11070"/>
                <a:gd name="connsiteY2" fmla="*/ 0 h 3690"/>
                <a:gd name="connsiteX3" fmla="*/ 0 w 11070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3690">
                  <a:moveTo>
                    <a:pt x="0" y="3690"/>
                  </a:moveTo>
                  <a:lnTo>
                    <a:pt x="11070" y="3690"/>
                  </a:lnTo>
                  <a:lnTo>
                    <a:pt x="5904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C3C80FF-33EA-4AEE-869B-99768F839539}"/>
                </a:ext>
              </a:extLst>
            </p:cNvPr>
            <p:cNvSpPr/>
            <p:nvPr/>
          </p:nvSpPr>
          <p:spPr>
            <a:xfrm>
              <a:off x="5411730" y="3734293"/>
              <a:ext cx="11808" cy="3690"/>
            </a:xfrm>
            <a:custGeom>
              <a:avLst/>
              <a:gdLst>
                <a:gd name="connsiteX0" fmla="*/ 0 w 11808"/>
                <a:gd name="connsiteY0" fmla="*/ 3690 h 3690"/>
                <a:gd name="connsiteX1" fmla="*/ 11808 w 11808"/>
                <a:gd name="connsiteY1" fmla="*/ 3690 h 3690"/>
                <a:gd name="connsiteX2" fmla="*/ 5904 w 11808"/>
                <a:gd name="connsiteY2" fmla="*/ 0 h 3690"/>
                <a:gd name="connsiteX3" fmla="*/ 0 w 11808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3690">
                  <a:moveTo>
                    <a:pt x="0" y="3690"/>
                  </a:moveTo>
                  <a:lnTo>
                    <a:pt x="11808" y="3690"/>
                  </a:lnTo>
                  <a:lnTo>
                    <a:pt x="5904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7AE01291-E358-44CA-B0ED-F1C1836DAF08}"/>
                </a:ext>
              </a:extLst>
            </p:cNvPr>
            <p:cNvSpPr/>
            <p:nvPr/>
          </p:nvSpPr>
          <p:spPr>
            <a:xfrm>
              <a:off x="5293651" y="3557911"/>
              <a:ext cx="35424" cy="118079"/>
            </a:xfrm>
            <a:custGeom>
              <a:avLst/>
              <a:gdLst>
                <a:gd name="connsiteX0" fmla="*/ 8118 w 35424"/>
                <a:gd name="connsiteY0" fmla="*/ 97416 h 118079"/>
                <a:gd name="connsiteX1" fmla="*/ 14022 w 35424"/>
                <a:gd name="connsiteY1" fmla="*/ 86346 h 118079"/>
                <a:gd name="connsiteX2" fmla="*/ 12546 w 35424"/>
                <a:gd name="connsiteY2" fmla="*/ 82656 h 118079"/>
                <a:gd name="connsiteX3" fmla="*/ 8118 w 35424"/>
                <a:gd name="connsiteY3" fmla="*/ 90036 h 118079"/>
                <a:gd name="connsiteX4" fmla="*/ 6642 w 35424"/>
                <a:gd name="connsiteY4" fmla="*/ 86346 h 118079"/>
                <a:gd name="connsiteX5" fmla="*/ 20664 w 35424"/>
                <a:gd name="connsiteY5" fmla="*/ 62730 h 118079"/>
                <a:gd name="connsiteX6" fmla="*/ 22878 w 35424"/>
                <a:gd name="connsiteY6" fmla="*/ 66420 h 118079"/>
                <a:gd name="connsiteX7" fmla="*/ 20664 w 35424"/>
                <a:gd name="connsiteY7" fmla="*/ 70110 h 118079"/>
                <a:gd name="connsiteX8" fmla="*/ 25092 w 35424"/>
                <a:gd name="connsiteY8" fmla="*/ 76752 h 118079"/>
                <a:gd name="connsiteX9" fmla="*/ 35424 w 35424"/>
                <a:gd name="connsiteY9" fmla="*/ 59040 h 118079"/>
                <a:gd name="connsiteX10" fmla="*/ 25092 w 35424"/>
                <a:gd name="connsiteY10" fmla="*/ 42066 h 118079"/>
                <a:gd name="connsiteX11" fmla="*/ 20664 w 35424"/>
                <a:gd name="connsiteY11" fmla="*/ 48708 h 118079"/>
                <a:gd name="connsiteX12" fmla="*/ 22878 w 35424"/>
                <a:gd name="connsiteY12" fmla="*/ 52398 h 118079"/>
                <a:gd name="connsiteX13" fmla="*/ 20664 w 35424"/>
                <a:gd name="connsiteY13" fmla="*/ 55350 h 118079"/>
                <a:gd name="connsiteX14" fmla="*/ 6642 w 35424"/>
                <a:gd name="connsiteY14" fmla="*/ 30996 h 118079"/>
                <a:gd name="connsiteX15" fmla="*/ 8118 w 35424"/>
                <a:gd name="connsiteY15" fmla="*/ 27306 h 118079"/>
                <a:gd name="connsiteX16" fmla="*/ 12546 w 35424"/>
                <a:gd name="connsiteY16" fmla="*/ 33948 h 118079"/>
                <a:gd name="connsiteX17" fmla="*/ 14022 w 35424"/>
                <a:gd name="connsiteY17" fmla="*/ 30996 h 118079"/>
                <a:gd name="connsiteX18" fmla="*/ 8118 w 35424"/>
                <a:gd name="connsiteY18" fmla="*/ 20664 h 118079"/>
                <a:gd name="connsiteX19" fmla="*/ 11070 w 35424"/>
                <a:gd name="connsiteY19" fmla="*/ 16236 h 118079"/>
                <a:gd name="connsiteX20" fmla="*/ 0 w 35424"/>
                <a:gd name="connsiteY20" fmla="*/ 0 h 118079"/>
                <a:gd name="connsiteX21" fmla="*/ 0 w 35424"/>
                <a:gd name="connsiteY21" fmla="*/ 37638 h 118079"/>
                <a:gd name="connsiteX22" fmla="*/ 2952 w 35424"/>
                <a:gd name="connsiteY22" fmla="*/ 45018 h 118079"/>
                <a:gd name="connsiteX23" fmla="*/ 2952 w 35424"/>
                <a:gd name="connsiteY23" fmla="*/ 55350 h 118079"/>
                <a:gd name="connsiteX24" fmla="*/ 8856 w 35424"/>
                <a:gd name="connsiteY24" fmla="*/ 55350 h 118079"/>
                <a:gd name="connsiteX25" fmla="*/ 12546 w 35424"/>
                <a:gd name="connsiteY25" fmla="*/ 59040 h 118079"/>
                <a:gd name="connsiteX26" fmla="*/ 8856 w 35424"/>
                <a:gd name="connsiteY26" fmla="*/ 62730 h 118079"/>
                <a:gd name="connsiteX27" fmla="*/ 2952 w 35424"/>
                <a:gd name="connsiteY27" fmla="*/ 62730 h 118079"/>
                <a:gd name="connsiteX28" fmla="*/ 2952 w 35424"/>
                <a:gd name="connsiteY28" fmla="*/ 73800 h 118079"/>
                <a:gd name="connsiteX29" fmla="*/ 0 w 35424"/>
                <a:gd name="connsiteY29" fmla="*/ 80442 h 118079"/>
                <a:gd name="connsiteX30" fmla="*/ 0 w 35424"/>
                <a:gd name="connsiteY30" fmla="*/ 118080 h 118079"/>
                <a:gd name="connsiteX31" fmla="*/ 11070 w 35424"/>
                <a:gd name="connsiteY31" fmla="*/ 101106 h 118079"/>
                <a:gd name="connsiteX32" fmla="*/ 8118 w 35424"/>
                <a:gd name="connsiteY32" fmla="*/ 97416 h 11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5424" h="118079">
                  <a:moveTo>
                    <a:pt x="8118" y="97416"/>
                  </a:moveTo>
                  <a:lnTo>
                    <a:pt x="14022" y="86346"/>
                  </a:lnTo>
                  <a:lnTo>
                    <a:pt x="12546" y="82656"/>
                  </a:lnTo>
                  <a:lnTo>
                    <a:pt x="8118" y="90036"/>
                  </a:lnTo>
                  <a:lnTo>
                    <a:pt x="6642" y="86346"/>
                  </a:lnTo>
                  <a:lnTo>
                    <a:pt x="20664" y="62730"/>
                  </a:lnTo>
                  <a:lnTo>
                    <a:pt x="22878" y="66420"/>
                  </a:lnTo>
                  <a:lnTo>
                    <a:pt x="20664" y="70110"/>
                  </a:lnTo>
                  <a:lnTo>
                    <a:pt x="25092" y="76752"/>
                  </a:lnTo>
                  <a:lnTo>
                    <a:pt x="35424" y="59040"/>
                  </a:lnTo>
                  <a:lnTo>
                    <a:pt x="25092" y="42066"/>
                  </a:lnTo>
                  <a:lnTo>
                    <a:pt x="20664" y="48708"/>
                  </a:lnTo>
                  <a:lnTo>
                    <a:pt x="22878" y="52398"/>
                  </a:lnTo>
                  <a:lnTo>
                    <a:pt x="20664" y="55350"/>
                  </a:lnTo>
                  <a:lnTo>
                    <a:pt x="6642" y="30996"/>
                  </a:lnTo>
                  <a:lnTo>
                    <a:pt x="8118" y="27306"/>
                  </a:lnTo>
                  <a:lnTo>
                    <a:pt x="12546" y="33948"/>
                  </a:lnTo>
                  <a:lnTo>
                    <a:pt x="14022" y="30996"/>
                  </a:lnTo>
                  <a:lnTo>
                    <a:pt x="8118" y="20664"/>
                  </a:lnTo>
                  <a:lnTo>
                    <a:pt x="11070" y="16236"/>
                  </a:lnTo>
                  <a:lnTo>
                    <a:pt x="0" y="0"/>
                  </a:lnTo>
                  <a:lnTo>
                    <a:pt x="0" y="37638"/>
                  </a:lnTo>
                  <a:lnTo>
                    <a:pt x="2952" y="45018"/>
                  </a:lnTo>
                  <a:lnTo>
                    <a:pt x="2952" y="55350"/>
                  </a:lnTo>
                  <a:lnTo>
                    <a:pt x="8856" y="55350"/>
                  </a:lnTo>
                  <a:lnTo>
                    <a:pt x="12546" y="59040"/>
                  </a:lnTo>
                  <a:lnTo>
                    <a:pt x="8856" y="62730"/>
                  </a:lnTo>
                  <a:lnTo>
                    <a:pt x="2952" y="62730"/>
                  </a:lnTo>
                  <a:lnTo>
                    <a:pt x="2952" y="73800"/>
                  </a:lnTo>
                  <a:lnTo>
                    <a:pt x="0" y="80442"/>
                  </a:lnTo>
                  <a:lnTo>
                    <a:pt x="0" y="118080"/>
                  </a:lnTo>
                  <a:lnTo>
                    <a:pt x="11070" y="101106"/>
                  </a:lnTo>
                  <a:lnTo>
                    <a:pt x="8118" y="97416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AC504C60-70F0-4FF3-A4C6-B18196492F17}"/>
                </a:ext>
              </a:extLst>
            </p:cNvPr>
            <p:cNvSpPr/>
            <p:nvPr/>
          </p:nvSpPr>
          <p:spPr>
            <a:xfrm>
              <a:off x="5396971" y="3648685"/>
              <a:ext cx="9593" cy="3690"/>
            </a:xfrm>
            <a:custGeom>
              <a:avLst/>
              <a:gdLst>
                <a:gd name="connsiteX0" fmla="*/ 0 w 9593"/>
                <a:gd name="connsiteY0" fmla="*/ 3690 h 3690"/>
                <a:gd name="connsiteX1" fmla="*/ 9594 w 9593"/>
                <a:gd name="connsiteY1" fmla="*/ 3690 h 3690"/>
                <a:gd name="connsiteX2" fmla="*/ 5166 w 9593"/>
                <a:gd name="connsiteY2" fmla="*/ 0 h 3690"/>
                <a:gd name="connsiteX3" fmla="*/ 0 w 9593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3" h="3690">
                  <a:moveTo>
                    <a:pt x="0" y="3690"/>
                  </a:moveTo>
                  <a:lnTo>
                    <a:pt x="9594" y="3690"/>
                  </a:lnTo>
                  <a:lnTo>
                    <a:pt x="5166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C63B65A-5E40-45CD-99CC-D3B049043EB6}"/>
                </a:ext>
              </a:extLst>
            </p:cNvPr>
            <p:cNvSpPr/>
            <p:nvPr/>
          </p:nvSpPr>
          <p:spPr>
            <a:xfrm>
              <a:off x="5373354" y="3664921"/>
              <a:ext cx="87822" cy="59778"/>
            </a:xfrm>
            <a:custGeom>
              <a:avLst/>
              <a:gdLst>
                <a:gd name="connsiteX0" fmla="*/ 20664 w 87822"/>
                <a:gd name="connsiteY0" fmla="*/ 3690 h 59778"/>
                <a:gd name="connsiteX1" fmla="*/ 13284 w 87822"/>
                <a:gd name="connsiteY1" fmla="*/ 3690 h 59778"/>
                <a:gd name="connsiteX2" fmla="*/ 0 w 87822"/>
                <a:gd name="connsiteY2" fmla="*/ 16974 h 59778"/>
                <a:gd name="connsiteX3" fmla="*/ 0 w 87822"/>
                <a:gd name="connsiteY3" fmla="*/ 16974 h 59778"/>
                <a:gd name="connsiteX4" fmla="*/ 0 w 87822"/>
                <a:gd name="connsiteY4" fmla="*/ 16974 h 59778"/>
                <a:gd name="connsiteX5" fmla="*/ 0 w 87822"/>
                <a:gd name="connsiteY5" fmla="*/ 16974 h 59778"/>
                <a:gd name="connsiteX6" fmla="*/ 0 w 87822"/>
                <a:gd name="connsiteY6" fmla="*/ 16974 h 59778"/>
                <a:gd name="connsiteX7" fmla="*/ 0 w 87822"/>
                <a:gd name="connsiteY7" fmla="*/ 16974 h 59778"/>
                <a:gd name="connsiteX8" fmla="*/ 0 w 87822"/>
                <a:gd name="connsiteY8" fmla="*/ 16974 h 59778"/>
                <a:gd name="connsiteX9" fmla="*/ 0 w 87822"/>
                <a:gd name="connsiteY9" fmla="*/ 16974 h 59778"/>
                <a:gd name="connsiteX10" fmla="*/ 0 w 87822"/>
                <a:gd name="connsiteY10" fmla="*/ 16974 h 59778"/>
                <a:gd name="connsiteX11" fmla="*/ 0 w 87822"/>
                <a:gd name="connsiteY11" fmla="*/ 16974 h 59778"/>
                <a:gd name="connsiteX12" fmla="*/ 0 w 87822"/>
                <a:gd name="connsiteY12" fmla="*/ 16974 h 59778"/>
                <a:gd name="connsiteX13" fmla="*/ 0 w 87822"/>
                <a:gd name="connsiteY13" fmla="*/ 16974 h 59778"/>
                <a:gd name="connsiteX14" fmla="*/ 0 w 87822"/>
                <a:gd name="connsiteY14" fmla="*/ 30258 h 59778"/>
                <a:gd name="connsiteX15" fmla="*/ 0 w 87822"/>
                <a:gd name="connsiteY15" fmla="*/ 30258 h 59778"/>
                <a:gd name="connsiteX16" fmla="*/ 0 w 87822"/>
                <a:gd name="connsiteY16" fmla="*/ 30258 h 59778"/>
                <a:gd name="connsiteX17" fmla="*/ 0 w 87822"/>
                <a:gd name="connsiteY17" fmla="*/ 30258 h 59778"/>
                <a:gd name="connsiteX18" fmla="*/ 0 w 87822"/>
                <a:gd name="connsiteY18" fmla="*/ 30258 h 59778"/>
                <a:gd name="connsiteX19" fmla="*/ 0 w 87822"/>
                <a:gd name="connsiteY19" fmla="*/ 30258 h 59778"/>
                <a:gd name="connsiteX20" fmla="*/ 0 w 87822"/>
                <a:gd name="connsiteY20" fmla="*/ 30258 h 59778"/>
                <a:gd name="connsiteX21" fmla="*/ 0 w 87822"/>
                <a:gd name="connsiteY21" fmla="*/ 30258 h 59778"/>
                <a:gd name="connsiteX22" fmla="*/ 0 w 87822"/>
                <a:gd name="connsiteY22" fmla="*/ 30258 h 59778"/>
                <a:gd name="connsiteX23" fmla="*/ 0 w 87822"/>
                <a:gd name="connsiteY23" fmla="*/ 30258 h 59778"/>
                <a:gd name="connsiteX24" fmla="*/ 0 w 87822"/>
                <a:gd name="connsiteY24" fmla="*/ 30258 h 59778"/>
                <a:gd name="connsiteX25" fmla="*/ 0 w 87822"/>
                <a:gd name="connsiteY25" fmla="*/ 34686 h 59778"/>
                <a:gd name="connsiteX26" fmla="*/ 0 w 87822"/>
                <a:gd name="connsiteY26" fmla="*/ 34686 h 59778"/>
                <a:gd name="connsiteX27" fmla="*/ 0 w 87822"/>
                <a:gd name="connsiteY27" fmla="*/ 34686 h 59778"/>
                <a:gd name="connsiteX28" fmla="*/ 0 w 87822"/>
                <a:gd name="connsiteY28" fmla="*/ 34686 h 59778"/>
                <a:gd name="connsiteX29" fmla="*/ 0 w 87822"/>
                <a:gd name="connsiteY29" fmla="*/ 34686 h 59778"/>
                <a:gd name="connsiteX30" fmla="*/ 0 w 87822"/>
                <a:gd name="connsiteY30" fmla="*/ 34686 h 59778"/>
                <a:gd name="connsiteX31" fmla="*/ 0 w 87822"/>
                <a:gd name="connsiteY31" fmla="*/ 34686 h 59778"/>
                <a:gd name="connsiteX32" fmla="*/ 0 w 87822"/>
                <a:gd name="connsiteY32" fmla="*/ 34686 h 59778"/>
                <a:gd name="connsiteX33" fmla="*/ 0 w 87822"/>
                <a:gd name="connsiteY33" fmla="*/ 34686 h 59778"/>
                <a:gd name="connsiteX34" fmla="*/ 0 w 87822"/>
                <a:gd name="connsiteY34" fmla="*/ 34686 h 59778"/>
                <a:gd name="connsiteX35" fmla="*/ 0 w 87822"/>
                <a:gd name="connsiteY35" fmla="*/ 34686 h 59778"/>
                <a:gd name="connsiteX36" fmla="*/ 0 w 87822"/>
                <a:gd name="connsiteY36" fmla="*/ 34686 h 59778"/>
                <a:gd name="connsiteX37" fmla="*/ 13284 w 87822"/>
                <a:gd name="connsiteY37" fmla="*/ 47970 h 59778"/>
                <a:gd name="connsiteX38" fmla="*/ 20664 w 87822"/>
                <a:gd name="connsiteY38" fmla="*/ 47970 h 59778"/>
                <a:gd name="connsiteX39" fmla="*/ 20664 w 87822"/>
                <a:gd name="connsiteY39" fmla="*/ 44280 h 59778"/>
                <a:gd name="connsiteX40" fmla="*/ 20664 w 87822"/>
                <a:gd name="connsiteY40" fmla="*/ 44280 h 59778"/>
                <a:gd name="connsiteX41" fmla="*/ 20664 w 87822"/>
                <a:gd name="connsiteY41" fmla="*/ 44280 h 59778"/>
                <a:gd name="connsiteX42" fmla="*/ 24354 w 87822"/>
                <a:gd name="connsiteY42" fmla="*/ 44280 h 59778"/>
                <a:gd name="connsiteX43" fmla="*/ 24354 w 87822"/>
                <a:gd name="connsiteY43" fmla="*/ 44280 h 59778"/>
                <a:gd name="connsiteX44" fmla="*/ 28044 w 87822"/>
                <a:gd name="connsiteY44" fmla="*/ 44280 h 59778"/>
                <a:gd name="connsiteX45" fmla="*/ 28044 w 87822"/>
                <a:gd name="connsiteY45" fmla="*/ 44280 h 59778"/>
                <a:gd name="connsiteX46" fmla="*/ 24354 w 87822"/>
                <a:gd name="connsiteY46" fmla="*/ 47970 h 59778"/>
                <a:gd name="connsiteX47" fmla="*/ 31734 w 87822"/>
                <a:gd name="connsiteY47" fmla="*/ 47970 h 59778"/>
                <a:gd name="connsiteX48" fmla="*/ 38376 w 87822"/>
                <a:gd name="connsiteY48" fmla="*/ 47970 h 59778"/>
                <a:gd name="connsiteX49" fmla="*/ 38376 w 87822"/>
                <a:gd name="connsiteY49" fmla="*/ 44280 h 59778"/>
                <a:gd name="connsiteX50" fmla="*/ 38376 w 87822"/>
                <a:gd name="connsiteY50" fmla="*/ 44280 h 59778"/>
                <a:gd name="connsiteX51" fmla="*/ 38376 w 87822"/>
                <a:gd name="connsiteY51" fmla="*/ 44280 h 59778"/>
                <a:gd name="connsiteX52" fmla="*/ 42066 w 87822"/>
                <a:gd name="connsiteY52" fmla="*/ 44280 h 59778"/>
                <a:gd name="connsiteX53" fmla="*/ 42066 w 87822"/>
                <a:gd name="connsiteY53" fmla="*/ 44280 h 59778"/>
                <a:gd name="connsiteX54" fmla="*/ 50922 w 87822"/>
                <a:gd name="connsiteY54" fmla="*/ 44280 h 59778"/>
                <a:gd name="connsiteX55" fmla="*/ 50922 w 87822"/>
                <a:gd name="connsiteY55" fmla="*/ 44280 h 59778"/>
                <a:gd name="connsiteX56" fmla="*/ 50922 w 87822"/>
                <a:gd name="connsiteY56" fmla="*/ 47970 h 59778"/>
                <a:gd name="connsiteX57" fmla="*/ 58302 w 87822"/>
                <a:gd name="connsiteY57" fmla="*/ 47970 h 59778"/>
                <a:gd name="connsiteX58" fmla="*/ 64944 w 87822"/>
                <a:gd name="connsiteY58" fmla="*/ 47970 h 59778"/>
                <a:gd name="connsiteX59" fmla="*/ 64944 w 87822"/>
                <a:gd name="connsiteY59" fmla="*/ 44280 h 59778"/>
                <a:gd name="connsiteX60" fmla="*/ 64944 w 87822"/>
                <a:gd name="connsiteY60" fmla="*/ 44280 h 59778"/>
                <a:gd name="connsiteX61" fmla="*/ 64944 w 87822"/>
                <a:gd name="connsiteY61" fmla="*/ 44280 h 59778"/>
                <a:gd name="connsiteX62" fmla="*/ 68634 w 87822"/>
                <a:gd name="connsiteY62" fmla="*/ 44280 h 59778"/>
                <a:gd name="connsiteX63" fmla="*/ 68634 w 87822"/>
                <a:gd name="connsiteY63" fmla="*/ 44280 h 59778"/>
                <a:gd name="connsiteX64" fmla="*/ 68634 w 87822"/>
                <a:gd name="connsiteY64" fmla="*/ 44280 h 59778"/>
                <a:gd name="connsiteX65" fmla="*/ 68634 w 87822"/>
                <a:gd name="connsiteY65" fmla="*/ 44280 h 59778"/>
                <a:gd name="connsiteX66" fmla="*/ 68634 w 87822"/>
                <a:gd name="connsiteY66" fmla="*/ 47970 h 59778"/>
                <a:gd name="connsiteX67" fmla="*/ 76014 w 87822"/>
                <a:gd name="connsiteY67" fmla="*/ 47970 h 59778"/>
                <a:gd name="connsiteX68" fmla="*/ 76014 w 87822"/>
                <a:gd name="connsiteY68" fmla="*/ 47970 h 59778"/>
                <a:gd name="connsiteX69" fmla="*/ 87822 w 87822"/>
                <a:gd name="connsiteY69" fmla="*/ 59778 h 59778"/>
                <a:gd name="connsiteX70" fmla="*/ 87822 w 87822"/>
                <a:gd name="connsiteY70" fmla="*/ 54612 h 59778"/>
                <a:gd name="connsiteX71" fmla="*/ 87822 w 87822"/>
                <a:gd name="connsiteY71" fmla="*/ 54612 h 59778"/>
                <a:gd name="connsiteX72" fmla="*/ 87822 w 87822"/>
                <a:gd name="connsiteY72" fmla="*/ 54612 h 59778"/>
                <a:gd name="connsiteX73" fmla="*/ 87822 w 87822"/>
                <a:gd name="connsiteY73" fmla="*/ 54612 h 59778"/>
                <a:gd name="connsiteX74" fmla="*/ 87822 w 87822"/>
                <a:gd name="connsiteY74" fmla="*/ 54612 h 59778"/>
                <a:gd name="connsiteX75" fmla="*/ 87822 w 87822"/>
                <a:gd name="connsiteY75" fmla="*/ 54612 h 59778"/>
                <a:gd name="connsiteX76" fmla="*/ 87822 w 87822"/>
                <a:gd name="connsiteY76" fmla="*/ 54612 h 59778"/>
                <a:gd name="connsiteX77" fmla="*/ 87822 w 87822"/>
                <a:gd name="connsiteY77" fmla="*/ 54612 h 59778"/>
                <a:gd name="connsiteX78" fmla="*/ 87822 w 87822"/>
                <a:gd name="connsiteY78" fmla="*/ 54612 h 59778"/>
                <a:gd name="connsiteX79" fmla="*/ 87822 w 87822"/>
                <a:gd name="connsiteY79" fmla="*/ 37638 h 59778"/>
                <a:gd name="connsiteX80" fmla="*/ 87822 w 87822"/>
                <a:gd name="connsiteY80" fmla="*/ 37638 h 59778"/>
                <a:gd name="connsiteX81" fmla="*/ 87822 w 87822"/>
                <a:gd name="connsiteY81" fmla="*/ 37638 h 59778"/>
                <a:gd name="connsiteX82" fmla="*/ 87822 w 87822"/>
                <a:gd name="connsiteY82" fmla="*/ 37638 h 59778"/>
                <a:gd name="connsiteX83" fmla="*/ 87822 w 87822"/>
                <a:gd name="connsiteY83" fmla="*/ 37638 h 59778"/>
                <a:gd name="connsiteX84" fmla="*/ 87822 w 87822"/>
                <a:gd name="connsiteY84" fmla="*/ 37638 h 59778"/>
                <a:gd name="connsiteX85" fmla="*/ 87822 w 87822"/>
                <a:gd name="connsiteY85" fmla="*/ 37638 h 59778"/>
                <a:gd name="connsiteX86" fmla="*/ 87822 w 87822"/>
                <a:gd name="connsiteY86" fmla="*/ 37638 h 59778"/>
                <a:gd name="connsiteX87" fmla="*/ 87822 w 87822"/>
                <a:gd name="connsiteY87" fmla="*/ 37638 h 59778"/>
                <a:gd name="connsiteX88" fmla="*/ 87822 w 87822"/>
                <a:gd name="connsiteY88" fmla="*/ 22878 h 59778"/>
                <a:gd name="connsiteX89" fmla="*/ 87822 w 87822"/>
                <a:gd name="connsiteY89" fmla="*/ 22878 h 59778"/>
                <a:gd name="connsiteX90" fmla="*/ 87822 w 87822"/>
                <a:gd name="connsiteY90" fmla="*/ 22878 h 59778"/>
                <a:gd name="connsiteX91" fmla="*/ 87822 w 87822"/>
                <a:gd name="connsiteY91" fmla="*/ 22878 h 59778"/>
                <a:gd name="connsiteX92" fmla="*/ 87822 w 87822"/>
                <a:gd name="connsiteY92" fmla="*/ 22878 h 59778"/>
                <a:gd name="connsiteX93" fmla="*/ 87822 w 87822"/>
                <a:gd name="connsiteY93" fmla="*/ 22878 h 59778"/>
                <a:gd name="connsiteX94" fmla="*/ 87822 w 87822"/>
                <a:gd name="connsiteY94" fmla="*/ 22878 h 59778"/>
                <a:gd name="connsiteX95" fmla="*/ 87822 w 87822"/>
                <a:gd name="connsiteY95" fmla="*/ 22878 h 59778"/>
                <a:gd name="connsiteX96" fmla="*/ 87822 w 87822"/>
                <a:gd name="connsiteY96" fmla="*/ 22878 h 59778"/>
                <a:gd name="connsiteX97" fmla="*/ 87822 w 87822"/>
                <a:gd name="connsiteY97" fmla="*/ 13284 h 59778"/>
                <a:gd name="connsiteX98" fmla="*/ 74538 w 87822"/>
                <a:gd name="connsiteY98" fmla="*/ 0 h 59778"/>
                <a:gd name="connsiteX99" fmla="*/ 74538 w 87822"/>
                <a:gd name="connsiteY99" fmla="*/ 0 h 59778"/>
                <a:gd name="connsiteX100" fmla="*/ 67158 w 87822"/>
                <a:gd name="connsiteY100" fmla="*/ 0 h 59778"/>
                <a:gd name="connsiteX101" fmla="*/ 67158 w 87822"/>
                <a:gd name="connsiteY101" fmla="*/ 0 h 59778"/>
                <a:gd name="connsiteX102" fmla="*/ 67158 w 87822"/>
                <a:gd name="connsiteY102" fmla="*/ 0 h 59778"/>
                <a:gd name="connsiteX103" fmla="*/ 67158 w 87822"/>
                <a:gd name="connsiteY103" fmla="*/ 0 h 59778"/>
                <a:gd name="connsiteX104" fmla="*/ 67158 w 87822"/>
                <a:gd name="connsiteY104" fmla="*/ 0 h 59778"/>
                <a:gd name="connsiteX105" fmla="*/ 63468 w 87822"/>
                <a:gd name="connsiteY105" fmla="*/ 0 h 59778"/>
                <a:gd name="connsiteX106" fmla="*/ 63468 w 87822"/>
                <a:gd name="connsiteY106" fmla="*/ 0 h 59778"/>
                <a:gd name="connsiteX107" fmla="*/ 63468 w 87822"/>
                <a:gd name="connsiteY107" fmla="*/ 0 h 59778"/>
                <a:gd name="connsiteX108" fmla="*/ 63468 w 87822"/>
                <a:gd name="connsiteY108" fmla="*/ 0 h 59778"/>
                <a:gd name="connsiteX109" fmla="*/ 56826 w 87822"/>
                <a:gd name="connsiteY109" fmla="*/ 0 h 59778"/>
                <a:gd name="connsiteX110" fmla="*/ 49446 w 87822"/>
                <a:gd name="connsiteY110" fmla="*/ 0 h 59778"/>
                <a:gd name="connsiteX111" fmla="*/ 49446 w 87822"/>
                <a:gd name="connsiteY111" fmla="*/ 0 h 59778"/>
                <a:gd name="connsiteX112" fmla="*/ 49446 w 87822"/>
                <a:gd name="connsiteY112" fmla="*/ 0 h 59778"/>
                <a:gd name="connsiteX113" fmla="*/ 50922 w 87822"/>
                <a:gd name="connsiteY113" fmla="*/ 0 h 59778"/>
                <a:gd name="connsiteX114" fmla="*/ 50922 w 87822"/>
                <a:gd name="connsiteY114" fmla="*/ 0 h 59778"/>
                <a:gd name="connsiteX115" fmla="*/ 47232 w 87822"/>
                <a:gd name="connsiteY115" fmla="*/ 0 h 59778"/>
                <a:gd name="connsiteX116" fmla="*/ 47232 w 87822"/>
                <a:gd name="connsiteY116" fmla="*/ 0 h 59778"/>
                <a:gd name="connsiteX117" fmla="*/ 47232 w 87822"/>
                <a:gd name="connsiteY117" fmla="*/ 0 h 59778"/>
                <a:gd name="connsiteX118" fmla="*/ 47232 w 87822"/>
                <a:gd name="connsiteY118" fmla="*/ 0 h 59778"/>
                <a:gd name="connsiteX119" fmla="*/ 40590 w 87822"/>
                <a:gd name="connsiteY119" fmla="*/ 0 h 59778"/>
                <a:gd name="connsiteX120" fmla="*/ 33210 w 87822"/>
                <a:gd name="connsiteY120" fmla="*/ 0 h 59778"/>
                <a:gd name="connsiteX121" fmla="*/ 36900 w 87822"/>
                <a:gd name="connsiteY121" fmla="*/ 0 h 59778"/>
                <a:gd name="connsiteX122" fmla="*/ 36900 w 87822"/>
                <a:gd name="connsiteY122" fmla="*/ 0 h 59778"/>
                <a:gd name="connsiteX123" fmla="*/ 26568 w 87822"/>
                <a:gd name="connsiteY123" fmla="*/ 0 h 59778"/>
                <a:gd name="connsiteX124" fmla="*/ 26568 w 87822"/>
                <a:gd name="connsiteY124" fmla="*/ 0 h 59778"/>
                <a:gd name="connsiteX125" fmla="*/ 22878 w 87822"/>
                <a:gd name="connsiteY125" fmla="*/ 0 h 59778"/>
                <a:gd name="connsiteX126" fmla="*/ 22878 w 87822"/>
                <a:gd name="connsiteY126" fmla="*/ 0 h 59778"/>
                <a:gd name="connsiteX127" fmla="*/ 22878 w 87822"/>
                <a:gd name="connsiteY127" fmla="*/ 0 h 59778"/>
                <a:gd name="connsiteX128" fmla="*/ 24354 w 87822"/>
                <a:gd name="connsiteY128" fmla="*/ 37638 h 59778"/>
                <a:gd name="connsiteX129" fmla="*/ 24354 w 87822"/>
                <a:gd name="connsiteY129" fmla="*/ 30258 h 59778"/>
                <a:gd name="connsiteX130" fmla="*/ 30258 w 87822"/>
                <a:gd name="connsiteY130" fmla="*/ 30258 h 59778"/>
                <a:gd name="connsiteX131" fmla="*/ 30258 w 87822"/>
                <a:gd name="connsiteY131" fmla="*/ 24354 h 59778"/>
                <a:gd name="connsiteX132" fmla="*/ 37638 w 87822"/>
                <a:gd name="connsiteY132" fmla="*/ 24354 h 59778"/>
                <a:gd name="connsiteX133" fmla="*/ 37638 w 87822"/>
                <a:gd name="connsiteY133" fmla="*/ 19188 h 59778"/>
                <a:gd name="connsiteX134" fmla="*/ 50922 w 87822"/>
                <a:gd name="connsiteY134" fmla="*/ 19188 h 59778"/>
                <a:gd name="connsiteX135" fmla="*/ 50922 w 87822"/>
                <a:gd name="connsiteY135" fmla="*/ 24354 h 59778"/>
                <a:gd name="connsiteX136" fmla="*/ 56826 w 87822"/>
                <a:gd name="connsiteY136" fmla="*/ 24354 h 59778"/>
                <a:gd name="connsiteX137" fmla="*/ 56826 w 87822"/>
                <a:gd name="connsiteY137" fmla="*/ 30258 h 59778"/>
                <a:gd name="connsiteX138" fmla="*/ 64206 w 87822"/>
                <a:gd name="connsiteY138" fmla="*/ 30258 h 59778"/>
                <a:gd name="connsiteX139" fmla="*/ 64206 w 87822"/>
                <a:gd name="connsiteY139" fmla="*/ 42066 h 59778"/>
                <a:gd name="connsiteX140" fmla="*/ 56826 w 87822"/>
                <a:gd name="connsiteY140" fmla="*/ 42066 h 59778"/>
                <a:gd name="connsiteX141" fmla="*/ 56826 w 87822"/>
                <a:gd name="connsiteY141" fmla="*/ 48708 h 59778"/>
                <a:gd name="connsiteX142" fmla="*/ 50922 w 87822"/>
                <a:gd name="connsiteY142" fmla="*/ 48708 h 59778"/>
                <a:gd name="connsiteX143" fmla="*/ 50922 w 87822"/>
                <a:gd name="connsiteY143" fmla="*/ 53874 h 59778"/>
                <a:gd name="connsiteX144" fmla="*/ 37638 w 87822"/>
                <a:gd name="connsiteY144" fmla="*/ 53874 h 59778"/>
                <a:gd name="connsiteX145" fmla="*/ 37638 w 87822"/>
                <a:gd name="connsiteY145" fmla="*/ 48708 h 59778"/>
                <a:gd name="connsiteX146" fmla="*/ 30258 w 87822"/>
                <a:gd name="connsiteY146" fmla="*/ 48708 h 59778"/>
                <a:gd name="connsiteX147" fmla="*/ 30258 w 87822"/>
                <a:gd name="connsiteY147" fmla="*/ 42066 h 59778"/>
                <a:gd name="connsiteX148" fmla="*/ 24354 w 87822"/>
                <a:gd name="connsiteY148" fmla="*/ 42066 h 59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87822" h="59778">
                  <a:moveTo>
                    <a:pt x="20664" y="3690"/>
                  </a:moveTo>
                  <a:lnTo>
                    <a:pt x="13284" y="3690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16974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0258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0" y="34686"/>
                  </a:lnTo>
                  <a:lnTo>
                    <a:pt x="13284" y="47970"/>
                  </a:lnTo>
                  <a:lnTo>
                    <a:pt x="20664" y="47970"/>
                  </a:lnTo>
                  <a:lnTo>
                    <a:pt x="20664" y="44280"/>
                  </a:lnTo>
                  <a:lnTo>
                    <a:pt x="20664" y="44280"/>
                  </a:lnTo>
                  <a:lnTo>
                    <a:pt x="20664" y="44280"/>
                  </a:lnTo>
                  <a:lnTo>
                    <a:pt x="24354" y="44280"/>
                  </a:lnTo>
                  <a:lnTo>
                    <a:pt x="24354" y="44280"/>
                  </a:lnTo>
                  <a:lnTo>
                    <a:pt x="28044" y="44280"/>
                  </a:lnTo>
                  <a:lnTo>
                    <a:pt x="28044" y="44280"/>
                  </a:lnTo>
                  <a:lnTo>
                    <a:pt x="24354" y="47970"/>
                  </a:lnTo>
                  <a:lnTo>
                    <a:pt x="31734" y="47970"/>
                  </a:lnTo>
                  <a:lnTo>
                    <a:pt x="38376" y="47970"/>
                  </a:lnTo>
                  <a:lnTo>
                    <a:pt x="38376" y="44280"/>
                  </a:lnTo>
                  <a:lnTo>
                    <a:pt x="38376" y="44280"/>
                  </a:lnTo>
                  <a:lnTo>
                    <a:pt x="38376" y="44280"/>
                  </a:lnTo>
                  <a:lnTo>
                    <a:pt x="42066" y="44280"/>
                  </a:lnTo>
                  <a:lnTo>
                    <a:pt x="42066" y="44280"/>
                  </a:lnTo>
                  <a:lnTo>
                    <a:pt x="50922" y="44280"/>
                  </a:lnTo>
                  <a:lnTo>
                    <a:pt x="50922" y="44280"/>
                  </a:lnTo>
                  <a:lnTo>
                    <a:pt x="50922" y="47970"/>
                  </a:lnTo>
                  <a:lnTo>
                    <a:pt x="58302" y="47970"/>
                  </a:lnTo>
                  <a:lnTo>
                    <a:pt x="64944" y="47970"/>
                  </a:lnTo>
                  <a:lnTo>
                    <a:pt x="64944" y="44280"/>
                  </a:lnTo>
                  <a:lnTo>
                    <a:pt x="64944" y="44280"/>
                  </a:lnTo>
                  <a:lnTo>
                    <a:pt x="64944" y="44280"/>
                  </a:lnTo>
                  <a:lnTo>
                    <a:pt x="68634" y="44280"/>
                  </a:lnTo>
                  <a:lnTo>
                    <a:pt x="68634" y="44280"/>
                  </a:lnTo>
                  <a:lnTo>
                    <a:pt x="68634" y="44280"/>
                  </a:lnTo>
                  <a:lnTo>
                    <a:pt x="68634" y="44280"/>
                  </a:lnTo>
                  <a:lnTo>
                    <a:pt x="68634" y="47970"/>
                  </a:lnTo>
                  <a:lnTo>
                    <a:pt x="76014" y="47970"/>
                  </a:lnTo>
                  <a:lnTo>
                    <a:pt x="76014" y="47970"/>
                  </a:lnTo>
                  <a:lnTo>
                    <a:pt x="87822" y="59778"/>
                  </a:lnTo>
                  <a:lnTo>
                    <a:pt x="87822" y="54612"/>
                  </a:lnTo>
                  <a:lnTo>
                    <a:pt x="87822" y="54612"/>
                  </a:lnTo>
                  <a:lnTo>
                    <a:pt x="87822" y="54612"/>
                  </a:lnTo>
                  <a:lnTo>
                    <a:pt x="87822" y="54612"/>
                  </a:lnTo>
                  <a:lnTo>
                    <a:pt x="87822" y="54612"/>
                  </a:lnTo>
                  <a:lnTo>
                    <a:pt x="87822" y="54612"/>
                  </a:lnTo>
                  <a:lnTo>
                    <a:pt x="87822" y="54612"/>
                  </a:lnTo>
                  <a:lnTo>
                    <a:pt x="87822" y="54612"/>
                  </a:lnTo>
                  <a:lnTo>
                    <a:pt x="87822" y="54612"/>
                  </a:lnTo>
                  <a:lnTo>
                    <a:pt x="87822" y="37638"/>
                  </a:lnTo>
                  <a:lnTo>
                    <a:pt x="87822" y="37638"/>
                  </a:lnTo>
                  <a:lnTo>
                    <a:pt x="87822" y="37638"/>
                  </a:lnTo>
                  <a:lnTo>
                    <a:pt x="87822" y="37638"/>
                  </a:lnTo>
                  <a:lnTo>
                    <a:pt x="87822" y="37638"/>
                  </a:lnTo>
                  <a:lnTo>
                    <a:pt x="87822" y="37638"/>
                  </a:lnTo>
                  <a:lnTo>
                    <a:pt x="87822" y="37638"/>
                  </a:lnTo>
                  <a:lnTo>
                    <a:pt x="87822" y="37638"/>
                  </a:lnTo>
                  <a:lnTo>
                    <a:pt x="87822" y="37638"/>
                  </a:lnTo>
                  <a:lnTo>
                    <a:pt x="87822" y="22878"/>
                  </a:lnTo>
                  <a:lnTo>
                    <a:pt x="87822" y="22878"/>
                  </a:lnTo>
                  <a:lnTo>
                    <a:pt x="87822" y="22878"/>
                  </a:lnTo>
                  <a:lnTo>
                    <a:pt x="87822" y="22878"/>
                  </a:lnTo>
                  <a:lnTo>
                    <a:pt x="87822" y="22878"/>
                  </a:lnTo>
                  <a:lnTo>
                    <a:pt x="87822" y="22878"/>
                  </a:lnTo>
                  <a:lnTo>
                    <a:pt x="87822" y="22878"/>
                  </a:lnTo>
                  <a:lnTo>
                    <a:pt x="87822" y="22878"/>
                  </a:lnTo>
                  <a:lnTo>
                    <a:pt x="87822" y="22878"/>
                  </a:lnTo>
                  <a:lnTo>
                    <a:pt x="87822" y="13284"/>
                  </a:lnTo>
                  <a:lnTo>
                    <a:pt x="74538" y="0"/>
                  </a:lnTo>
                  <a:lnTo>
                    <a:pt x="74538" y="0"/>
                  </a:lnTo>
                  <a:lnTo>
                    <a:pt x="67158" y="0"/>
                  </a:lnTo>
                  <a:lnTo>
                    <a:pt x="67158" y="0"/>
                  </a:lnTo>
                  <a:lnTo>
                    <a:pt x="67158" y="0"/>
                  </a:lnTo>
                  <a:lnTo>
                    <a:pt x="67158" y="0"/>
                  </a:lnTo>
                  <a:lnTo>
                    <a:pt x="67158" y="0"/>
                  </a:lnTo>
                  <a:lnTo>
                    <a:pt x="63468" y="0"/>
                  </a:lnTo>
                  <a:lnTo>
                    <a:pt x="63468" y="0"/>
                  </a:lnTo>
                  <a:lnTo>
                    <a:pt x="63468" y="0"/>
                  </a:lnTo>
                  <a:lnTo>
                    <a:pt x="63468" y="0"/>
                  </a:lnTo>
                  <a:lnTo>
                    <a:pt x="56826" y="0"/>
                  </a:lnTo>
                  <a:lnTo>
                    <a:pt x="49446" y="0"/>
                  </a:lnTo>
                  <a:lnTo>
                    <a:pt x="49446" y="0"/>
                  </a:lnTo>
                  <a:lnTo>
                    <a:pt x="49446" y="0"/>
                  </a:lnTo>
                  <a:lnTo>
                    <a:pt x="50922" y="0"/>
                  </a:lnTo>
                  <a:lnTo>
                    <a:pt x="50922" y="0"/>
                  </a:lnTo>
                  <a:lnTo>
                    <a:pt x="47232" y="0"/>
                  </a:lnTo>
                  <a:lnTo>
                    <a:pt x="47232" y="0"/>
                  </a:lnTo>
                  <a:lnTo>
                    <a:pt x="47232" y="0"/>
                  </a:lnTo>
                  <a:lnTo>
                    <a:pt x="47232" y="0"/>
                  </a:lnTo>
                  <a:lnTo>
                    <a:pt x="40590" y="0"/>
                  </a:lnTo>
                  <a:lnTo>
                    <a:pt x="33210" y="0"/>
                  </a:lnTo>
                  <a:lnTo>
                    <a:pt x="36900" y="0"/>
                  </a:lnTo>
                  <a:lnTo>
                    <a:pt x="36900" y="0"/>
                  </a:lnTo>
                  <a:lnTo>
                    <a:pt x="26568" y="0"/>
                  </a:lnTo>
                  <a:lnTo>
                    <a:pt x="26568" y="0"/>
                  </a:lnTo>
                  <a:lnTo>
                    <a:pt x="22878" y="0"/>
                  </a:lnTo>
                  <a:lnTo>
                    <a:pt x="22878" y="0"/>
                  </a:lnTo>
                  <a:lnTo>
                    <a:pt x="22878" y="0"/>
                  </a:lnTo>
                  <a:close/>
                  <a:moveTo>
                    <a:pt x="24354" y="37638"/>
                  </a:moveTo>
                  <a:lnTo>
                    <a:pt x="24354" y="30258"/>
                  </a:lnTo>
                  <a:lnTo>
                    <a:pt x="30258" y="30258"/>
                  </a:lnTo>
                  <a:lnTo>
                    <a:pt x="30258" y="24354"/>
                  </a:lnTo>
                  <a:lnTo>
                    <a:pt x="37638" y="24354"/>
                  </a:lnTo>
                  <a:lnTo>
                    <a:pt x="37638" y="19188"/>
                  </a:lnTo>
                  <a:lnTo>
                    <a:pt x="50922" y="19188"/>
                  </a:lnTo>
                  <a:lnTo>
                    <a:pt x="50922" y="24354"/>
                  </a:lnTo>
                  <a:lnTo>
                    <a:pt x="56826" y="24354"/>
                  </a:lnTo>
                  <a:lnTo>
                    <a:pt x="56826" y="30258"/>
                  </a:lnTo>
                  <a:lnTo>
                    <a:pt x="64206" y="30258"/>
                  </a:lnTo>
                  <a:lnTo>
                    <a:pt x="64206" y="42066"/>
                  </a:lnTo>
                  <a:lnTo>
                    <a:pt x="56826" y="42066"/>
                  </a:lnTo>
                  <a:lnTo>
                    <a:pt x="56826" y="48708"/>
                  </a:lnTo>
                  <a:lnTo>
                    <a:pt x="50922" y="48708"/>
                  </a:lnTo>
                  <a:lnTo>
                    <a:pt x="50922" y="53874"/>
                  </a:lnTo>
                  <a:lnTo>
                    <a:pt x="37638" y="53874"/>
                  </a:lnTo>
                  <a:lnTo>
                    <a:pt x="37638" y="48708"/>
                  </a:lnTo>
                  <a:lnTo>
                    <a:pt x="30258" y="48708"/>
                  </a:lnTo>
                  <a:lnTo>
                    <a:pt x="30258" y="42066"/>
                  </a:lnTo>
                  <a:lnTo>
                    <a:pt x="24354" y="42066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CC309D8-9BC5-4426-BB69-797BAEECFF67}"/>
                </a:ext>
              </a:extLst>
            </p:cNvPr>
            <p:cNvSpPr/>
            <p:nvPr/>
          </p:nvSpPr>
          <p:spPr>
            <a:xfrm>
              <a:off x="5373354" y="3683371"/>
              <a:ext cx="2213" cy="4428"/>
            </a:xfrm>
            <a:custGeom>
              <a:avLst/>
              <a:gdLst>
                <a:gd name="connsiteX0" fmla="*/ 0 w 2213"/>
                <a:gd name="connsiteY0" fmla="*/ 0 h 4428"/>
                <a:gd name="connsiteX1" fmla="*/ 0 w 2213"/>
                <a:gd name="connsiteY1" fmla="*/ 4428 h 4428"/>
                <a:gd name="connsiteX2" fmla="*/ 2214 w 2213"/>
                <a:gd name="connsiteY2" fmla="*/ 1476 h 4428"/>
                <a:gd name="connsiteX3" fmla="*/ 0 w 2213"/>
                <a:gd name="connsiteY3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3" h="4428">
                  <a:moveTo>
                    <a:pt x="0" y="0"/>
                  </a:moveTo>
                  <a:lnTo>
                    <a:pt x="0" y="4428"/>
                  </a:lnTo>
                  <a:lnTo>
                    <a:pt x="2214" y="1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72CDB7DB-E5B4-4196-B4D3-B4AA89512739}"/>
                </a:ext>
              </a:extLst>
            </p:cNvPr>
            <p:cNvSpPr/>
            <p:nvPr/>
          </p:nvSpPr>
          <p:spPr>
            <a:xfrm>
              <a:off x="5407059" y="3690013"/>
              <a:ext cx="9837" cy="12546"/>
            </a:xfrm>
            <a:custGeom>
              <a:avLst/>
              <a:gdLst>
                <a:gd name="connsiteX0" fmla="*/ 9837 w 9837"/>
                <a:gd name="connsiteY0" fmla="*/ 0 h 12546"/>
                <a:gd name="connsiteX1" fmla="*/ 12 w 9837"/>
                <a:gd name="connsiteY1" fmla="*/ 10815 h 12546"/>
                <a:gd name="connsiteX2" fmla="*/ 243 w 9837"/>
                <a:gd name="connsiteY2" fmla="*/ 12546 h 12546"/>
                <a:gd name="connsiteX3" fmla="*/ 9642 w 9837"/>
                <a:gd name="connsiteY3" fmla="*/ 26 h 12546"/>
                <a:gd name="connsiteX4" fmla="*/ 9837 w 9837"/>
                <a:gd name="connsiteY4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7" h="12546">
                  <a:moveTo>
                    <a:pt x="9837" y="0"/>
                  </a:moveTo>
                  <a:cubicBezTo>
                    <a:pt x="4137" y="274"/>
                    <a:pt x="-261" y="5116"/>
                    <a:pt x="12" y="10815"/>
                  </a:cubicBezTo>
                  <a:cubicBezTo>
                    <a:pt x="40" y="11398"/>
                    <a:pt x="118" y="11977"/>
                    <a:pt x="243" y="12546"/>
                  </a:cubicBezTo>
                  <a:cubicBezTo>
                    <a:pt x="-619" y="6493"/>
                    <a:pt x="3589" y="888"/>
                    <a:pt x="9642" y="26"/>
                  </a:cubicBezTo>
                  <a:cubicBezTo>
                    <a:pt x="9707" y="17"/>
                    <a:pt x="9772" y="8"/>
                    <a:pt x="9837" y="0"/>
                  </a:cubicBez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B9E49D86-7222-4EF7-8A2D-3CD4C8A55A73}"/>
                </a:ext>
              </a:extLst>
            </p:cNvPr>
            <p:cNvSpPr/>
            <p:nvPr/>
          </p:nvSpPr>
          <p:spPr>
            <a:xfrm>
              <a:off x="5293651" y="3724700"/>
              <a:ext cx="35424" cy="119555"/>
            </a:xfrm>
            <a:custGeom>
              <a:avLst/>
              <a:gdLst>
                <a:gd name="connsiteX0" fmla="*/ 8118 w 35424"/>
                <a:gd name="connsiteY0" fmla="*/ 98154 h 119555"/>
                <a:gd name="connsiteX1" fmla="*/ 14022 w 35424"/>
                <a:gd name="connsiteY1" fmla="*/ 87822 h 119555"/>
                <a:gd name="connsiteX2" fmla="*/ 12546 w 35424"/>
                <a:gd name="connsiteY2" fmla="*/ 84132 h 119555"/>
                <a:gd name="connsiteX3" fmla="*/ 8118 w 35424"/>
                <a:gd name="connsiteY3" fmla="*/ 91512 h 119555"/>
                <a:gd name="connsiteX4" fmla="*/ 6642 w 35424"/>
                <a:gd name="connsiteY4" fmla="*/ 87822 h 119555"/>
                <a:gd name="connsiteX5" fmla="*/ 20664 w 35424"/>
                <a:gd name="connsiteY5" fmla="*/ 64206 h 119555"/>
                <a:gd name="connsiteX6" fmla="*/ 22878 w 35424"/>
                <a:gd name="connsiteY6" fmla="*/ 66420 h 119555"/>
                <a:gd name="connsiteX7" fmla="*/ 20664 w 35424"/>
                <a:gd name="connsiteY7" fmla="*/ 70110 h 119555"/>
                <a:gd name="connsiteX8" fmla="*/ 25092 w 35424"/>
                <a:gd name="connsiteY8" fmla="*/ 77490 h 119555"/>
                <a:gd name="connsiteX9" fmla="*/ 35424 w 35424"/>
                <a:gd name="connsiteY9" fmla="*/ 60516 h 119555"/>
                <a:gd name="connsiteX10" fmla="*/ 25092 w 35424"/>
                <a:gd name="connsiteY10" fmla="*/ 42804 h 119555"/>
                <a:gd name="connsiteX11" fmla="*/ 20664 w 35424"/>
                <a:gd name="connsiteY11" fmla="*/ 49446 h 119555"/>
                <a:gd name="connsiteX12" fmla="*/ 22878 w 35424"/>
                <a:gd name="connsiteY12" fmla="*/ 53136 h 119555"/>
                <a:gd name="connsiteX13" fmla="*/ 20664 w 35424"/>
                <a:gd name="connsiteY13" fmla="*/ 56826 h 119555"/>
                <a:gd name="connsiteX14" fmla="*/ 6642 w 35424"/>
                <a:gd name="connsiteY14" fmla="*/ 32472 h 119555"/>
                <a:gd name="connsiteX15" fmla="*/ 8118 w 35424"/>
                <a:gd name="connsiteY15" fmla="*/ 28782 h 119555"/>
                <a:gd name="connsiteX16" fmla="*/ 12546 w 35424"/>
                <a:gd name="connsiteY16" fmla="*/ 35424 h 119555"/>
                <a:gd name="connsiteX17" fmla="*/ 14022 w 35424"/>
                <a:gd name="connsiteY17" fmla="*/ 32472 h 119555"/>
                <a:gd name="connsiteX18" fmla="*/ 8118 w 35424"/>
                <a:gd name="connsiteY18" fmla="*/ 21402 h 119555"/>
                <a:gd name="connsiteX19" fmla="*/ 11070 w 35424"/>
                <a:gd name="connsiteY19" fmla="*/ 17712 h 119555"/>
                <a:gd name="connsiteX20" fmla="*/ 0 w 35424"/>
                <a:gd name="connsiteY20" fmla="*/ 0 h 119555"/>
                <a:gd name="connsiteX21" fmla="*/ 0 w 35424"/>
                <a:gd name="connsiteY21" fmla="*/ 39114 h 119555"/>
                <a:gd name="connsiteX22" fmla="*/ 2952 w 35424"/>
                <a:gd name="connsiteY22" fmla="*/ 45756 h 119555"/>
                <a:gd name="connsiteX23" fmla="*/ 2952 w 35424"/>
                <a:gd name="connsiteY23" fmla="*/ 56826 h 119555"/>
                <a:gd name="connsiteX24" fmla="*/ 8856 w 35424"/>
                <a:gd name="connsiteY24" fmla="*/ 56826 h 119555"/>
                <a:gd name="connsiteX25" fmla="*/ 12546 w 35424"/>
                <a:gd name="connsiteY25" fmla="*/ 60516 h 119555"/>
                <a:gd name="connsiteX26" fmla="*/ 8856 w 35424"/>
                <a:gd name="connsiteY26" fmla="*/ 64206 h 119555"/>
                <a:gd name="connsiteX27" fmla="*/ 2952 w 35424"/>
                <a:gd name="connsiteY27" fmla="*/ 64206 h 119555"/>
                <a:gd name="connsiteX28" fmla="*/ 2952 w 35424"/>
                <a:gd name="connsiteY28" fmla="*/ 73800 h 119555"/>
                <a:gd name="connsiteX29" fmla="*/ 0 w 35424"/>
                <a:gd name="connsiteY29" fmla="*/ 80442 h 119555"/>
                <a:gd name="connsiteX30" fmla="*/ 0 w 35424"/>
                <a:gd name="connsiteY30" fmla="*/ 119556 h 119555"/>
                <a:gd name="connsiteX31" fmla="*/ 11070 w 35424"/>
                <a:gd name="connsiteY31" fmla="*/ 101844 h 119555"/>
                <a:gd name="connsiteX32" fmla="*/ 8118 w 35424"/>
                <a:gd name="connsiteY32" fmla="*/ 98154 h 1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5424" h="119555">
                  <a:moveTo>
                    <a:pt x="8118" y="98154"/>
                  </a:moveTo>
                  <a:lnTo>
                    <a:pt x="14022" y="87822"/>
                  </a:lnTo>
                  <a:lnTo>
                    <a:pt x="12546" y="84132"/>
                  </a:lnTo>
                  <a:lnTo>
                    <a:pt x="8118" y="91512"/>
                  </a:lnTo>
                  <a:lnTo>
                    <a:pt x="6642" y="87822"/>
                  </a:lnTo>
                  <a:lnTo>
                    <a:pt x="20664" y="64206"/>
                  </a:lnTo>
                  <a:lnTo>
                    <a:pt x="22878" y="66420"/>
                  </a:lnTo>
                  <a:lnTo>
                    <a:pt x="20664" y="70110"/>
                  </a:lnTo>
                  <a:lnTo>
                    <a:pt x="25092" y="77490"/>
                  </a:lnTo>
                  <a:lnTo>
                    <a:pt x="35424" y="60516"/>
                  </a:lnTo>
                  <a:lnTo>
                    <a:pt x="25092" y="42804"/>
                  </a:lnTo>
                  <a:lnTo>
                    <a:pt x="20664" y="49446"/>
                  </a:lnTo>
                  <a:lnTo>
                    <a:pt x="22878" y="53136"/>
                  </a:lnTo>
                  <a:lnTo>
                    <a:pt x="20664" y="56826"/>
                  </a:lnTo>
                  <a:lnTo>
                    <a:pt x="6642" y="32472"/>
                  </a:lnTo>
                  <a:lnTo>
                    <a:pt x="8118" y="28782"/>
                  </a:lnTo>
                  <a:lnTo>
                    <a:pt x="12546" y="35424"/>
                  </a:lnTo>
                  <a:lnTo>
                    <a:pt x="14022" y="32472"/>
                  </a:lnTo>
                  <a:lnTo>
                    <a:pt x="8118" y="21402"/>
                  </a:lnTo>
                  <a:lnTo>
                    <a:pt x="11070" y="17712"/>
                  </a:lnTo>
                  <a:lnTo>
                    <a:pt x="0" y="0"/>
                  </a:lnTo>
                  <a:lnTo>
                    <a:pt x="0" y="39114"/>
                  </a:lnTo>
                  <a:lnTo>
                    <a:pt x="2952" y="45756"/>
                  </a:lnTo>
                  <a:lnTo>
                    <a:pt x="2952" y="56826"/>
                  </a:lnTo>
                  <a:lnTo>
                    <a:pt x="8856" y="56826"/>
                  </a:lnTo>
                  <a:lnTo>
                    <a:pt x="12546" y="60516"/>
                  </a:lnTo>
                  <a:lnTo>
                    <a:pt x="8856" y="64206"/>
                  </a:lnTo>
                  <a:lnTo>
                    <a:pt x="2952" y="64206"/>
                  </a:lnTo>
                  <a:lnTo>
                    <a:pt x="2952" y="73800"/>
                  </a:lnTo>
                  <a:lnTo>
                    <a:pt x="0" y="80442"/>
                  </a:lnTo>
                  <a:lnTo>
                    <a:pt x="0" y="119556"/>
                  </a:lnTo>
                  <a:lnTo>
                    <a:pt x="11070" y="101844"/>
                  </a:lnTo>
                  <a:lnTo>
                    <a:pt x="8118" y="98154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9D384924-406D-4844-9306-938E4A87C314}"/>
                </a:ext>
              </a:extLst>
            </p:cNvPr>
            <p:cNvSpPr/>
            <p:nvPr/>
          </p:nvSpPr>
          <p:spPr>
            <a:xfrm>
              <a:off x="5293651" y="3882631"/>
              <a:ext cx="35424" cy="118818"/>
            </a:xfrm>
            <a:custGeom>
              <a:avLst/>
              <a:gdLst>
                <a:gd name="connsiteX0" fmla="*/ 8118 w 35424"/>
                <a:gd name="connsiteY0" fmla="*/ 98154 h 118818"/>
                <a:gd name="connsiteX1" fmla="*/ 14022 w 35424"/>
                <a:gd name="connsiteY1" fmla="*/ 87084 h 118818"/>
                <a:gd name="connsiteX2" fmla="*/ 12546 w 35424"/>
                <a:gd name="connsiteY2" fmla="*/ 83394 h 118818"/>
                <a:gd name="connsiteX3" fmla="*/ 8118 w 35424"/>
                <a:gd name="connsiteY3" fmla="*/ 90774 h 118818"/>
                <a:gd name="connsiteX4" fmla="*/ 6642 w 35424"/>
                <a:gd name="connsiteY4" fmla="*/ 87084 h 118818"/>
                <a:gd name="connsiteX5" fmla="*/ 20664 w 35424"/>
                <a:gd name="connsiteY5" fmla="*/ 62730 h 118818"/>
                <a:gd name="connsiteX6" fmla="*/ 22878 w 35424"/>
                <a:gd name="connsiteY6" fmla="*/ 66420 h 118818"/>
                <a:gd name="connsiteX7" fmla="*/ 20664 w 35424"/>
                <a:gd name="connsiteY7" fmla="*/ 69372 h 118818"/>
                <a:gd name="connsiteX8" fmla="*/ 25092 w 35424"/>
                <a:gd name="connsiteY8" fmla="*/ 76752 h 118818"/>
                <a:gd name="connsiteX9" fmla="*/ 35424 w 35424"/>
                <a:gd name="connsiteY9" fmla="*/ 59040 h 118818"/>
                <a:gd name="connsiteX10" fmla="*/ 25092 w 35424"/>
                <a:gd name="connsiteY10" fmla="*/ 42066 h 118818"/>
                <a:gd name="connsiteX11" fmla="*/ 20664 w 35424"/>
                <a:gd name="connsiteY11" fmla="*/ 49446 h 118818"/>
                <a:gd name="connsiteX12" fmla="*/ 22878 w 35424"/>
                <a:gd name="connsiteY12" fmla="*/ 52398 h 118818"/>
                <a:gd name="connsiteX13" fmla="*/ 20664 w 35424"/>
                <a:gd name="connsiteY13" fmla="*/ 56088 h 118818"/>
                <a:gd name="connsiteX14" fmla="*/ 6642 w 35424"/>
                <a:gd name="connsiteY14" fmla="*/ 31734 h 118818"/>
                <a:gd name="connsiteX15" fmla="*/ 8118 w 35424"/>
                <a:gd name="connsiteY15" fmla="*/ 28044 h 118818"/>
                <a:gd name="connsiteX16" fmla="*/ 12546 w 35424"/>
                <a:gd name="connsiteY16" fmla="*/ 35424 h 118818"/>
                <a:gd name="connsiteX17" fmla="*/ 14022 w 35424"/>
                <a:gd name="connsiteY17" fmla="*/ 31734 h 118818"/>
                <a:gd name="connsiteX18" fmla="*/ 8118 w 35424"/>
                <a:gd name="connsiteY18" fmla="*/ 20664 h 118818"/>
                <a:gd name="connsiteX19" fmla="*/ 11070 w 35424"/>
                <a:gd name="connsiteY19" fmla="*/ 16974 h 118818"/>
                <a:gd name="connsiteX20" fmla="*/ 0 w 35424"/>
                <a:gd name="connsiteY20" fmla="*/ 0 h 118818"/>
                <a:gd name="connsiteX21" fmla="*/ 0 w 35424"/>
                <a:gd name="connsiteY21" fmla="*/ 38376 h 118818"/>
                <a:gd name="connsiteX22" fmla="*/ 2952 w 35424"/>
                <a:gd name="connsiteY22" fmla="*/ 45756 h 118818"/>
                <a:gd name="connsiteX23" fmla="*/ 2952 w 35424"/>
                <a:gd name="connsiteY23" fmla="*/ 56088 h 118818"/>
                <a:gd name="connsiteX24" fmla="*/ 8856 w 35424"/>
                <a:gd name="connsiteY24" fmla="*/ 56088 h 118818"/>
                <a:gd name="connsiteX25" fmla="*/ 12546 w 35424"/>
                <a:gd name="connsiteY25" fmla="*/ 59040 h 118818"/>
                <a:gd name="connsiteX26" fmla="*/ 8856 w 35424"/>
                <a:gd name="connsiteY26" fmla="*/ 62730 h 118818"/>
                <a:gd name="connsiteX27" fmla="*/ 2952 w 35424"/>
                <a:gd name="connsiteY27" fmla="*/ 62730 h 118818"/>
                <a:gd name="connsiteX28" fmla="*/ 2952 w 35424"/>
                <a:gd name="connsiteY28" fmla="*/ 73062 h 118818"/>
                <a:gd name="connsiteX29" fmla="*/ 0 w 35424"/>
                <a:gd name="connsiteY29" fmla="*/ 80442 h 118818"/>
                <a:gd name="connsiteX30" fmla="*/ 0 w 35424"/>
                <a:gd name="connsiteY30" fmla="*/ 118818 h 118818"/>
                <a:gd name="connsiteX31" fmla="*/ 11070 w 35424"/>
                <a:gd name="connsiteY31" fmla="*/ 101106 h 118818"/>
                <a:gd name="connsiteX32" fmla="*/ 8118 w 35424"/>
                <a:gd name="connsiteY32" fmla="*/ 98154 h 11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5424" h="118818">
                  <a:moveTo>
                    <a:pt x="8118" y="98154"/>
                  </a:moveTo>
                  <a:lnTo>
                    <a:pt x="14022" y="87084"/>
                  </a:lnTo>
                  <a:lnTo>
                    <a:pt x="12546" y="83394"/>
                  </a:lnTo>
                  <a:lnTo>
                    <a:pt x="8118" y="90774"/>
                  </a:lnTo>
                  <a:lnTo>
                    <a:pt x="6642" y="87084"/>
                  </a:lnTo>
                  <a:lnTo>
                    <a:pt x="20664" y="62730"/>
                  </a:lnTo>
                  <a:lnTo>
                    <a:pt x="22878" y="66420"/>
                  </a:lnTo>
                  <a:lnTo>
                    <a:pt x="20664" y="69372"/>
                  </a:lnTo>
                  <a:lnTo>
                    <a:pt x="25092" y="76752"/>
                  </a:lnTo>
                  <a:lnTo>
                    <a:pt x="35424" y="59040"/>
                  </a:lnTo>
                  <a:lnTo>
                    <a:pt x="25092" y="42066"/>
                  </a:lnTo>
                  <a:lnTo>
                    <a:pt x="20664" y="49446"/>
                  </a:lnTo>
                  <a:lnTo>
                    <a:pt x="22878" y="52398"/>
                  </a:lnTo>
                  <a:lnTo>
                    <a:pt x="20664" y="56088"/>
                  </a:lnTo>
                  <a:lnTo>
                    <a:pt x="6642" y="31734"/>
                  </a:lnTo>
                  <a:lnTo>
                    <a:pt x="8118" y="28044"/>
                  </a:lnTo>
                  <a:lnTo>
                    <a:pt x="12546" y="35424"/>
                  </a:lnTo>
                  <a:lnTo>
                    <a:pt x="14022" y="31734"/>
                  </a:lnTo>
                  <a:lnTo>
                    <a:pt x="8118" y="20664"/>
                  </a:lnTo>
                  <a:lnTo>
                    <a:pt x="11070" y="16974"/>
                  </a:lnTo>
                  <a:lnTo>
                    <a:pt x="0" y="0"/>
                  </a:lnTo>
                  <a:lnTo>
                    <a:pt x="0" y="38376"/>
                  </a:lnTo>
                  <a:lnTo>
                    <a:pt x="2952" y="45756"/>
                  </a:lnTo>
                  <a:lnTo>
                    <a:pt x="2952" y="56088"/>
                  </a:lnTo>
                  <a:lnTo>
                    <a:pt x="8856" y="56088"/>
                  </a:lnTo>
                  <a:lnTo>
                    <a:pt x="12546" y="59040"/>
                  </a:lnTo>
                  <a:lnTo>
                    <a:pt x="8856" y="62730"/>
                  </a:lnTo>
                  <a:lnTo>
                    <a:pt x="2952" y="62730"/>
                  </a:lnTo>
                  <a:lnTo>
                    <a:pt x="2952" y="73062"/>
                  </a:lnTo>
                  <a:lnTo>
                    <a:pt x="0" y="80442"/>
                  </a:lnTo>
                  <a:lnTo>
                    <a:pt x="0" y="118818"/>
                  </a:lnTo>
                  <a:lnTo>
                    <a:pt x="11070" y="101106"/>
                  </a:lnTo>
                  <a:lnTo>
                    <a:pt x="8118" y="98154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1832674-7EC6-4E0C-AF6E-538B438BCBEA}"/>
                </a:ext>
              </a:extLst>
            </p:cNvPr>
            <p:cNvSpPr/>
            <p:nvPr/>
          </p:nvSpPr>
          <p:spPr>
            <a:xfrm>
              <a:off x="5293651" y="3389647"/>
              <a:ext cx="35424" cy="118817"/>
            </a:xfrm>
            <a:custGeom>
              <a:avLst/>
              <a:gdLst>
                <a:gd name="connsiteX0" fmla="*/ 8118 w 35424"/>
                <a:gd name="connsiteY0" fmla="*/ 97416 h 118817"/>
                <a:gd name="connsiteX1" fmla="*/ 14022 w 35424"/>
                <a:gd name="connsiteY1" fmla="*/ 87822 h 118817"/>
                <a:gd name="connsiteX2" fmla="*/ 12546 w 35424"/>
                <a:gd name="connsiteY2" fmla="*/ 84132 h 118817"/>
                <a:gd name="connsiteX3" fmla="*/ 8118 w 35424"/>
                <a:gd name="connsiteY3" fmla="*/ 91512 h 118817"/>
                <a:gd name="connsiteX4" fmla="*/ 6642 w 35424"/>
                <a:gd name="connsiteY4" fmla="*/ 87822 h 118817"/>
                <a:gd name="connsiteX5" fmla="*/ 20664 w 35424"/>
                <a:gd name="connsiteY5" fmla="*/ 62730 h 118817"/>
                <a:gd name="connsiteX6" fmla="*/ 22878 w 35424"/>
                <a:gd name="connsiteY6" fmla="*/ 66420 h 118817"/>
                <a:gd name="connsiteX7" fmla="*/ 20664 w 35424"/>
                <a:gd name="connsiteY7" fmla="*/ 70110 h 118817"/>
                <a:gd name="connsiteX8" fmla="*/ 25092 w 35424"/>
                <a:gd name="connsiteY8" fmla="*/ 76752 h 118817"/>
                <a:gd name="connsiteX9" fmla="*/ 35424 w 35424"/>
                <a:gd name="connsiteY9" fmla="*/ 59778 h 118817"/>
                <a:gd name="connsiteX10" fmla="*/ 25092 w 35424"/>
                <a:gd name="connsiteY10" fmla="*/ 42804 h 118817"/>
                <a:gd name="connsiteX11" fmla="*/ 20664 w 35424"/>
                <a:gd name="connsiteY11" fmla="*/ 48708 h 118817"/>
                <a:gd name="connsiteX12" fmla="*/ 22878 w 35424"/>
                <a:gd name="connsiteY12" fmla="*/ 52398 h 118817"/>
                <a:gd name="connsiteX13" fmla="*/ 20664 w 35424"/>
                <a:gd name="connsiteY13" fmla="*/ 56088 h 118817"/>
                <a:gd name="connsiteX14" fmla="*/ 6642 w 35424"/>
                <a:gd name="connsiteY14" fmla="*/ 30996 h 118817"/>
                <a:gd name="connsiteX15" fmla="*/ 8118 w 35424"/>
                <a:gd name="connsiteY15" fmla="*/ 27306 h 118817"/>
                <a:gd name="connsiteX16" fmla="*/ 12546 w 35424"/>
                <a:gd name="connsiteY16" fmla="*/ 34686 h 118817"/>
                <a:gd name="connsiteX17" fmla="*/ 14022 w 35424"/>
                <a:gd name="connsiteY17" fmla="*/ 30996 h 118817"/>
                <a:gd name="connsiteX18" fmla="*/ 8118 w 35424"/>
                <a:gd name="connsiteY18" fmla="*/ 21402 h 118817"/>
                <a:gd name="connsiteX19" fmla="*/ 11070 w 35424"/>
                <a:gd name="connsiteY19" fmla="*/ 17712 h 118817"/>
                <a:gd name="connsiteX20" fmla="*/ 0 w 35424"/>
                <a:gd name="connsiteY20" fmla="*/ 0 h 118817"/>
                <a:gd name="connsiteX21" fmla="*/ 0 w 35424"/>
                <a:gd name="connsiteY21" fmla="*/ 38376 h 118817"/>
                <a:gd name="connsiteX22" fmla="*/ 2952 w 35424"/>
                <a:gd name="connsiteY22" fmla="*/ 45756 h 118817"/>
                <a:gd name="connsiteX23" fmla="*/ 2952 w 35424"/>
                <a:gd name="connsiteY23" fmla="*/ 56088 h 118817"/>
                <a:gd name="connsiteX24" fmla="*/ 8856 w 35424"/>
                <a:gd name="connsiteY24" fmla="*/ 56088 h 118817"/>
                <a:gd name="connsiteX25" fmla="*/ 12546 w 35424"/>
                <a:gd name="connsiteY25" fmla="*/ 59778 h 118817"/>
                <a:gd name="connsiteX26" fmla="*/ 8856 w 35424"/>
                <a:gd name="connsiteY26" fmla="*/ 62730 h 118817"/>
                <a:gd name="connsiteX27" fmla="*/ 2952 w 35424"/>
                <a:gd name="connsiteY27" fmla="*/ 62730 h 118817"/>
                <a:gd name="connsiteX28" fmla="*/ 2952 w 35424"/>
                <a:gd name="connsiteY28" fmla="*/ 73800 h 118817"/>
                <a:gd name="connsiteX29" fmla="*/ 0 w 35424"/>
                <a:gd name="connsiteY29" fmla="*/ 80442 h 118817"/>
                <a:gd name="connsiteX30" fmla="*/ 0 w 35424"/>
                <a:gd name="connsiteY30" fmla="*/ 118818 h 118817"/>
                <a:gd name="connsiteX31" fmla="*/ 11070 w 35424"/>
                <a:gd name="connsiteY31" fmla="*/ 101106 h 118817"/>
                <a:gd name="connsiteX32" fmla="*/ 8118 w 35424"/>
                <a:gd name="connsiteY32" fmla="*/ 97416 h 11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5424" h="118817">
                  <a:moveTo>
                    <a:pt x="8118" y="97416"/>
                  </a:moveTo>
                  <a:lnTo>
                    <a:pt x="14022" y="87822"/>
                  </a:lnTo>
                  <a:lnTo>
                    <a:pt x="12546" y="84132"/>
                  </a:lnTo>
                  <a:lnTo>
                    <a:pt x="8118" y="91512"/>
                  </a:lnTo>
                  <a:lnTo>
                    <a:pt x="6642" y="87822"/>
                  </a:lnTo>
                  <a:lnTo>
                    <a:pt x="20664" y="62730"/>
                  </a:lnTo>
                  <a:lnTo>
                    <a:pt x="22878" y="66420"/>
                  </a:lnTo>
                  <a:lnTo>
                    <a:pt x="20664" y="70110"/>
                  </a:lnTo>
                  <a:lnTo>
                    <a:pt x="25092" y="76752"/>
                  </a:lnTo>
                  <a:lnTo>
                    <a:pt x="35424" y="59778"/>
                  </a:lnTo>
                  <a:lnTo>
                    <a:pt x="25092" y="42804"/>
                  </a:lnTo>
                  <a:lnTo>
                    <a:pt x="20664" y="48708"/>
                  </a:lnTo>
                  <a:lnTo>
                    <a:pt x="22878" y="52398"/>
                  </a:lnTo>
                  <a:lnTo>
                    <a:pt x="20664" y="56088"/>
                  </a:lnTo>
                  <a:lnTo>
                    <a:pt x="6642" y="30996"/>
                  </a:lnTo>
                  <a:lnTo>
                    <a:pt x="8118" y="27306"/>
                  </a:lnTo>
                  <a:lnTo>
                    <a:pt x="12546" y="34686"/>
                  </a:lnTo>
                  <a:lnTo>
                    <a:pt x="14022" y="30996"/>
                  </a:lnTo>
                  <a:lnTo>
                    <a:pt x="8118" y="21402"/>
                  </a:lnTo>
                  <a:lnTo>
                    <a:pt x="11070" y="17712"/>
                  </a:lnTo>
                  <a:lnTo>
                    <a:pt x="0" y="0"/>
                  </a:lnTo>
                  <a:lnTo>
                    <a:pt x="0" y="38376"/>
                  </a:lnTo>
                  <a:lnTo>
                    <a:pt x="2952" y="45756"/>
                  </a:lnTo>
                  <a:lnTo>
                    <a:pt x="2952" y="56088"/>
                  </a:lnTo>
                  <a:lnTo>
                    <a:pt x="8856" y="56088"/>
                  </a:lnTo>
                  <a:lnTo>
                    <a:pt x="12546" y="59778"/>
                  </a:lnTo>
                  <a:lnTo>
                    <a:pt x="8856" y="62730"/>
                  </a:lnTo>
                  <a:lnTo>
                    <a:pt x="2952" y="62730"/>
                  </a:lnTo>
                  <a:lnTo>
                    <a:pt x="2952" y="73800"/>
                  </a:lnTo>
                  <a:lnTo>
                    <a:pt x="0" y="80442"/>
                  </a:lnTo>
                  <a:lnTo>
                    <a:pt x="0" y="118818"/>
                  </a:lnTo>
                  <a:lnTo>
                    <a:pt x="11070" y="101106"/>
                  </a:lnTo>
                  <a:lnTo>
                    <a:pt x="8118" y="97416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D48C7059-3732-4901-ADD8-26C5E225C3D0}"/>
                </a:ext>
              </a:extLst>
            </p:cNvPr>
            <p:cNvSpPr/>
            <p:nvPr/>
          </p:nvSpPr>
          <p:spPr>
            <a:xfrm>
              <a:off x="5411730" y="3664921"/>
              <a:ext cx="11808" cy="3690"/>
            </a:xfrm>
            <a:custGeom>
              <a:avLst/>
              <a:gdLst>
                <a:gd name="connsiteX0" fmla="*/ 11808 w 11808"/>
                <a:gd name="connsiteY0" fmla="*/ 0 h 3690"/>
                <a:gd name="connsiteX1" fmla="*/ 0 w 11808"/>
                <a:gd name="connsiteY1" fmla="*/ 0 h 3690"/>
                <a:gd name="connsiteX2" fmla="*/ 5904 w 11808"/>
                <a:gd name="connsiteY2" fmla="*/ 3690 h 3690"/>
                <a:gd name="connsiteX3" fmla="*/ 11808 w 11808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3690">
                  <a:moveTo>
                    <a:pt x="11808" y="0"/>
                  </a:moveTo>
                  <a:lnTo>
                    <a:pt x="0" y="0"/>
                  </a:lnTo>
                  <a:lnTo>
                    <a:pt x="5904" y="3690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A89EE07-8CD6-4259-8D52-C606EA4C565F}"/>
                </a:ext>
              </a:extLst>
            </p:cNvPr>
            <p:cNvSpPr/>
            <p:nvPr/>
          </p:nvSpPr>
          <p:spPr>
            <a:xfrm>
              <a:off x="5432395" y="3734293"/>
              <a:ext cx="11070" cy="3690"/>
            </a:xfrm>
            <a:custGeom>
              <a:avLst/>
              <a:gdLst>
                <a:gd name="connsiteX0" fmla="*/ 5904 w 11070"/>
                <a:gd name="connsiteY0" fmla="*/ 0 h 3690"/>
                <a:gd name="connsiteX1" fmla="*/ 0 w 11070"/>
                <a:gd name="connsiteY1" fmla="*/ 3690 h 3690"/>
                <a:gd name="connsiteX2" fmla="*/ 11070 w 11070"/>
                <a:gd name="connsiteY2" fmla="*/ 3690 h 3690"/>
                <a:gd name="connsiteX3" fmla="*/ 5904 w 11070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3690">
                  <a:moveTo>
                    <a:pt x="5904" y="0"/>
                  </a:moveTo>
                  <a:lnTo>
                    <a:pt x="0" y="3690"/>
                  </a:lnTo>
                  <a:lnTo>
                    <a:pt x="11070" y="3690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4047E457-B764-4DCE-BC79-B3826EC640AE}"/>
                </a:ext>
              </a:extLst>
            </p:cNvPr>
            <p:cNvSpPr/>
            <p:nvPr/>
          </p:nvSpPr>
          <p:spPr>
            <a:xfrm>
              <a:off x="5349739" y="3670826"/>
              <a:ext cx="16974" cy="16235"/>
            </a:xfrm>
            <a:custGeom>
              <a:avLst/>
              <a:gdLst>
                <a:gd name="connsiteX0" fmla="*/ 16974 w 16974"/>
                <a:gd name="connsiteY0" fmla="*/ 0 h 16235"/>
                <a:gd name="connsiteX1" fmla="*/ 0 w 16974"/>
                <a:gd name="connsiteY1" fmla="*/ 0 h 16235"/>
                <a:gd name="connsiteX2" fmla="*/ 0 w 16974"/>
                <a:gd name="connsiteY2" fmla="*/ 16236 h 16235"/>
                <a:gd name="connsiteX3" fmla="*/ 16974 w 16974"/>
                <a:gd name="connsiteY3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74" h="16235">
                  <a:moveTo>
                    <a:pt x="16974" y="0"/>
                  </a:moveTo>
                  <a:lnTo>
                    <a:pt x="0" y="0"/>
                  </a:lnTo>
                  <a:lnTo>
                    <a:pt x="0" y="16236"/>
                  </a:lnTo>
                  <a:lnTo>
                    <a:pt x="16974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1D4E0AA8-A77A-4BB0-BDD0-291B6C2AB831}"/>
                </a:ext>
              </a:extLst>
            </p:cNvPr>
            <p:cNvSpPr/>
            <p:nvPr/>
          </p:nvSpPr>
          <p:spPr>
            <a:xfrm>
              <a:off x="5432395" y="3664921"/>
              <a:ext cx="11070" cy="3690"/>
            </a:xfrm>
            <a:custGeom>
              <a:avLst/>
              <a:gdLst>
                <a:gd name="connsiteX0" fmla="*/ 11070 w 11070"/>
                <a:gd name="connsiteY0" fmla="*/ 0 h 3690"/>
                <a:gd name="connsiteX1" fmla="*/ 0 w 11070"/>
                <a:gd name="connsiteY1" fmla="*/ 0 h 3690"/>
                <a:gd name="connsiteX2" fmla="*/ 5904 w 11070"/>
                <a:gd name="connsiteY2" fmla="*/ 3690 h 3690"/>
                <a:gd name="connsiteX3" fmla="*/ 11070 w 11070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3690">
                  <a:moveTo>
                    <a:pt x="11070" y="0"/>
                  </a:moveTo>
                  <a:lnTo>
                    <a:pt x="0" y="0"/>
                  </a:lnTo>
                  <a:lnTo>
                    <a:pt x="5904" y="3690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F2D06A8-6C7E-499A-B40D-19FACA4DAC2B}"/>
                </a:ext>
              </a:extLst>
            </p:cNvPr>
            <p:cNvSpPr/>
            <p:nvPr/>
          </p:nvSpPr>
          <p:spPr>
            <a:xfrm>
              <a:off x="5293651" y="3259760"/>
              <a:ext cx="35424" cy="60515"/>
            </a:xfrm>
            <a:custGeom>
              <a:avLst/>
              <a:gdLst>
                <a:gd name="connsiteX0" fmla="*/ 2952 w 35424"/>
                <a:gd name="connsiteY0" fmla="*/ 3690 h 60515"/>
                <a:gd name="connsiteX1" fmla="*/ 2952 w 35424"/>
                <a:gd name="connsiteY1" fmla="*/ 14022 h 60515"/>
                <a:gd name="connsiteX2" fmla="*/ 0 w 35424"/>
                <a:gd name="connsiteY2" fmla="*/ 21402 h 60515"/>
                <a:gd name="connsiteX3" fmla="*/ 0 w 35424"/>
                <a:gd name="connsiteY3" fmla="*/ 60516 h 60515"/>
                <a:gd name="connsiteX4" fmla="*/ 11070 w 35424"/>
                <a:gd name="connsiteY4" fmla="*/ 42804 h 60515"/>
                <a:gd name="connsiteX5" fmla="*/ 8118 w 35424"/>
                <a:gd name="connsiteY5" fmla="*/ 39114 h 60515"/>
                <a:gd name="connsiteX6" fmla="*/ 14022 w 35424"/>
                <a:gd name="connsiteY6" fmla="*/ 28044 h 60515"/>
                <a:gd name="connsiteX7" fmla="*/ 12546 w 35424"/>
                <a:gd name="connsiteY7" fmla="*/ 25092 h 60515"/>
                <a:gd name="connsiteX8" fmla="*/ 8118 w 35424"/>
                <a:gd name="connsiteY8" fmla="*/ 31734 h 60515"/>
                <a:gd name="connsiteX9" fmla="*/ 6642 w 35424"/>
                <a:gd name="connsiteY9" fmla="*/ 28044 h 60515"/>
                <a:gd name="connsiteX10" fmla="*/ 20664 w 35424"/>
                <a:gd name="connsiteY10" fmla="*/ 3690 h 60515"/>
                <a:gd name="connsiteX11" fmla="*/ 22878 w 35424"/>
                <a:gd name="connsiteY11" fmla="*/ 7380 h 60515"/>
                <a:gd name="connsiteX12" fmla="*/ 20664 w 35424"/>
                <a:gd name="connsiteY12" fmla="*/ 11070 h 60515"/>
                <a:gd name="connsiteX13" fmla="*/ 25092 w 35424"/>
                <a:gd name="connsiteY13" fmla="*/ 17712 h 60515"/>
                <a:gd name="connsiteX14" fmla="*/ 35424 w 35424"/>
                <a:gd name="connsiteY14" fmla="*/ 0 h 60515"/>
                <a:gd name="connsiteX15" fmla="*/ 12546 w 35424"/>
                <a:gd name="connsiteY15" fmla="*/ 0 h 60515"/>
                <a:gd name="connsiteX16" fmla="*/ 8856 w 35424"/>
                <a:gd name="connsiteY16" fmla="*/ 3690 h 60515"/>
                <a:gd name="connsiteX17" fmla="*/ 2952 w 35424"/>
                <a:gd name="connsiteY17" fmla="*/ 3690 h 6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24" h="60515">
                  <a:moveTo>
                    <a:pt x="2952" y="3690"/>
                  </a:moveTo>
                  <a:lnTo>
                    <a:pt x="2952" y="14022"/>
                  </a:lnTo>
                  <a:lnTo>
                    <a:pt x="0" y="21402"/>
                  </a:lnTo>
                  <a:lnTo>
                    <a:pt x="0" y="60516"/>
                  </a:lnTo>
                  <a:lnTo>
                    <a:pt x="11070" y="42804"/>
                  </a:lnTo>
                  <a:lnTo>
                    <a:pt x="8118" y="39114"/>
                  </a:lnTo>
                  <a:lnTo>
                    <a:pt x="14022" y="28044"/>
                  </a:lnTo>
                  <a:lnTo>
                    <a:pt x="12546" y="25092"/>
                  </a:lnTo>
                  <a:lnTo>
                    <a:pt x="8118" y="31734"/>
                  </a:lnTo>
                  <a:lnTo>
                    <a:pt x="6642" y="28044"/>
                  </a:lnTo>
                  <a:lnTo>
                    <a:pt x="20664" y="3690"/>
                  </a:lnTo>
                  <a:lnTo>
                    <a:pt x="22878" y="7380"/>
                  </a:lnTo>
                  <a:lnTo>
                    <a:pt x="20664" y="11070"/>
                  </a:lnTo>
                  <a:lnTo>
                    <a:pt x="25092" y="17712"/>
                  </a:lnTo>
                  <a:lnTo>
                    <a:pt x="35424" y="0"/>
                  </a:lnTo>
                  <a:lnTo>
                    <a:pt x="12546" y="0"/>
                  </a:lnTo>
                  <a:lnTo>
                    <a:pt x="8856" y="3690"/>
                  </a:lnTo>
                  <a:lnTo>
                    <a:pt x="2952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B46DB0A2-845D-4841-89B5-C176A7C9A745}"/>
                </a:ext>
              </a:extLst>
            </p:cNvPr>
            <p:cNvSpPr/>
            <p:nvPr/>
          </p:nvSpPr>
          <p:spPr>
            <a:xfrm>
              <a:off x="5391066" y="3664921"/>
              <a:ext cx="11808" cy="3690"/>
            </a:xfrm>
            <a:custGeom>
              <a:avLst/>
              <a:gdLst>
                <a:gd name="connsiteX0" fmla="*/ 6642 w 11808"/>
                <a:gd name="connsiteY0" fmla="*/ 3690 h 3690"/>
                <a:gd name="connsiteX1" fmla="*/ 11808 w 11808"/>
                <a:gd name="connsiteY1" fmla="*/ 0 h 3690"/>
                <a:gd name="connsiteX2" fmla="*/ 0 w 11808"/>
                <a:gd name="connsiteY2" fmla="*/ 0 h 3690"/>
                <a:gd name="connsiteX3" fmla="*/ 6642 w 11808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3690">
                  <a:moveTo>
                    <a:pt x="6642" y="3690"/>
                  </a:moveTo>
                  <a:lnTo>
                    <a:pt x="11808" y="0"/>
                  </a:lnTo>
                  <a:lnTo>
                    <a:pt x="0" y="0"/>
                  </a:lnTo>
                  <a:lnTo>
                    <a:pt x="6642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DFE6F9A-1841-415C-9473-AB49B57509B7}"/>
                </a:ext>
              </a:extLst>
            </p:cNvPr>
            <p:cNvSpPr/>
            <p:nvPr/>
          </p:nvSpPr>
          <p:spPr>
            <a:xfrm>
              <a:off x="5414682" y="3691489"/>
              <a:ext cx="9622" cy="11070"/>
            </a:xfrm>
            <a:custGeom>
              <a:avLst/>
              <a:gdLst>
                <a:gd name="connsiteX0" fmla="*/ 9594 w 9622"/>
                <a:gd name="connsiteY0" fmla="*/ 11070 h 11070"/>
                <a:gd name="connsiteX1" fmla="*/ 52 w 9622"/>
                <a:gd name="connsiteY1" fmla="*/ 4 h 11070"/>
                <a:gd name="connsiteX2" fmla="*/ 0 w 9622"/>
                <a:gd name="connsiteY2" fmla="*/ 0 h 11070"/>
                <a:gd name="connsiteX3" fmla="*/ 9594 w 9622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22" h="11070">
                  <a:moveTo>
                    <a:pt x="9594" y="11070"/>
                  </a:moveTo>
                  <a:cubicBezTo>
                    <a:pt x="10015" y="5379"/>
                    <a:pt x="5743" y="425"/>
                    <a:pt x="52" y="4"/>
                  </a:cubicBezTo>
                  <a:cubicBezTo>
                    <a:pt x="35" y="2"/>
                    <a:pt x="18" y="1"/>
                    <a:pt x="0" y="0"/>
                  </a:cubicBezTo>
                  <a:cubicBezTo>
                    <a:pt x="5531" y="744"/>
                    <a:pt x="9643" y="5489"/>
                    <a:pt x="9594" y="11070"/>
                  </a:cubicBez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07AAEC0C-71F1-456E-B2EE-9D920AE078FD}"/>
                </a:ext>
              </a:extLst>
            </p:cNvPr>
            <p:cNvSpPr/>
            <p:nvPr/>
          </p:nvSpPr>
          <p:spPr>
            <a:xfrm>
              <a:off x="5460438" y="3715106"/>
              <a:ext cx="738" cy="3689"/>
            </a:xfrm>
            <a:custGeom>
              <a:avLst/>
              <a:gdLst>
                <a:gd name="connsiteX0" fmla="*/ 738 w 738"/>
                <a:gd name="connsiteY0" fmla="*/ 3690 h 3689"/>
                <a:gd name="connsiteX1" fmla="*/ 738 w 738"/>
                <a:gd name="connsiteY1" fmla="*/ 0 h 3689"/>
                <a:gd name="connsiteX2" fmla="*/ 0 w 738"/>
                <a:gd name="connsiteY2" fmla="*/ 2214 h 3689"/>
                <a:gd name="connsiteX3" fmla="*/ 738 w 738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3689">
                  <a:moveTo>
                    <a:pt x="738" y="3690"/>
                  </a:moveTo>
                  <a:lnTo>
                    <a:pt x="738" y="0"/>
                  </a:lnTo>
                  <a:lnTo>
                    <a:pt x="0" y="2214"/>
                  </a:lnTo>
                  <a:lnTo>
                    <a:pt x="738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FE4E0F2-5E90-431E-BB1C-3D4672229D8F}"/>
                </a:ext>
              </a:extLst>
            </p:cNvPr>
            <p:cNvSpPr/>
            <p:nvPr/>
          </p:nvSpPr>
          <p:spPr>
            <a:xfrm>
              <a:off x="5460438" y="3684110"/>
              <a:ext cx="738" cy="2951"/>
            </a:xfrm>
            <a:custGeom>
              <a:avLst/>
              <a:gdLst>
                <a:gd name="connsiteX0" fmla="*/ 738 w 738"/>
                <a:gd name="connsiteY0" fmla="*/ 2952 h 2951"/>
                <a:gd name="connsiteX1" fmla="*/ 738 w 738"/>
                <a:gd name="connsiteY1" fmla="*/ 0 h 2951"/>
                <a:gd name="connsiteX2" fmla="*/ 0 w 738"/>
                <a:gd name="connsiteY2" fmla="*/ 738 h 2951"/>
                <a:gd name="connsiteX3" fmla="*/ 738 w 738"/>
                <a:gd name="connsiteY3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2951">
                  <a:moveTo>
                    <a:pt x="738" y="2952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887F2C03-AAB0-4628-AA2F-DABC5831E69D}"/>
                </a:ext>
              </a:extLst>
            </p:cNvPr>
            <p:cNvSpPr/>
            <p:nvPr/>
          </p:nvSpPr>
          <p:spPr>
            <a:xfrm>
              <a:off x="5460438" y="3699608"/>
              <a:ext cx="738" cy="2951"/>
            </a:xfrm>
            <a:custGeom>
              <a:avLst/>
              <a:gdLst>
                <a:gd name="connsiteX0" fmla="*/ 738 w 738"/>
                <a:gd name="connsiteY0" fmla="*/ 2952 h 2951"/>
                <a:gd name="connsiteX1" fmla="*/ 738 w 738"/>
                <a:gd name="connsiteY1" fmla="*/ 0 h 2951"/>
                <a:gd name="connsiteX2" fmla="*/ 0 w 738"/>
                <a:gd name="connsiteY2" fmla="*/ 1476 h 2951"/>
                <a:gd name="connsiteX3" fmla="*/ 738 w 738"/>
                <a:gd name="connsiteY3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2951">
                  <a:moveTo>
                    <a:pt x="738" y="2952"/>
                  </a:moveTo>
                  <a:lnTo>
                    <a:pt x="738" y="0"/>
                  </a:lnTo>
                  <a:lnTo>
                    <a:pt x="0" y="1476"/>
                  </a:lnTo>
                  <a:lnTo>
                    <a:pt x="738" y="2952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1D5D9E2F-120C-4311-A2F5-D91C22F18174}"/>
                </a:ext>
              </a:extLst>
            </p:cNvPr>
            <p:cNvSpPr/>
            <p:nvPr/>
          </p:nvSpPr>
          <p:spPr>
            <a:xfrm>
              <a:off x="5429443" y="3475256"/>
              <a:ext cx="3689" cy="2213"/>
            </a:xfrm>
            <a:custGeom>
              <a:avLst/>
              <a:gdLst>
                <a:gd name="connsiteX0" fmla="*/ 3690 w 3689"/>
                <a:gd name="connsiteY0" fmla="*/ 0 h 2213"/>
                <a:gd name="connsiteX1" fmla="*/ 0 w 3689"/>
                <a:gd name="connsiteY1" fmla="*/ 0 h 2213"/>
                <a:gd name="connsiteX2" fmla="*/ 1476 w 3689"/>
                <a:gd name="connsiteY2" fmla="*/ 2214 h 2213"/>
                <a:gd name="connsiteX3" fmla="*/ 3690 w 3689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2213">
                  <a:moveTo>
                    <a:pt x="3690" y="0"/>
                  </a:moveTo>
                  <a:lnTo>
                    <a:pt x="0" y="0"/>
                  </a:lnTo>
                  <a:lnTo>
                    <a:pt x="1476" y="2214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A9F443CE-6B03-4779-BE54-945E60FAB6C2}"/>
                </a:ext>
              </a:extLst>
            </p:cNvPr>
            <p:cNvSpPr/>
            <p:nvPr/>
          </p:nvSpPr>
          <p:spPr>
            <a:xfrm>
              <a:off x="5292175" y="3259760"/>
              <a:ext cx="250181" cy="915119"/>
            </a:xfrm>
            <a:custGeom>
              <a:avLst/>
              <a:gdLst>
                <a:gd name="connsiteX0" fmla="*/ 234684 w 250181"/>
                <a:gd name="connsiteY0" fmla="*/ 723978 h 915119"/>
                <a:gd name="connsiteX1" fmla="*/ 234684 w 250181"/>
                <a:gd name="connsiteY1" fmla="*/ 723978 h 915119"/>
                <a:gd name="connsiteX2" fmla="*/ 228780 w 250181"/>
                <a:gd name="connsiteY2" fmla="*/ 712908 h 915119"/>
                <a:gd name="connsiteX3" fmla="*/ 233208 w 250181"/>
                <a:gd name="connsiteY3" fmla="*/ 706266 h 915119"/>
                <a:gd name="connsiteX4" fmla="*/ 228780 w 250181"/>
                <a:gd name="connsiteY4" fmla="*/ 698886 h 915119"/>
                <a:gd name="connsiteX5" fmla="*/ 222138 w 250181"/>
                <a:gd name="connsiteY5" fmla="*/ 709218 h 915119"/>
                <a:gd name="connsiteX6" fmla="*/ 208116 w 250181"/>
                <a:gd name="connsiteY6" fmla="*/ 685602 h 915119"/>
                <a:gd name="connsiteX7" fmla="*/ 222138 w 250181"/>
                <a:gd name="connsiteY7" fmla="*/ 661248 h 915119"/>
                <a:gd name="connsiteX8" fmla="*/ 228780 w 250181"/>
                <a:gd name="connsiteY8" fmla="*/ 671580 h 915119"/>
                <a:gd name="connsiteX9" fmla="*/ 234684 w 250181"/>
                <a:gd name="connsiteY9" fmla="*/ 664200 h 915119"/>
                <a:gd name="connsiteX10" fmla="*/ 230256 w 250181"/>
                <a:gd name="connsiteY10" fmla="*/ 657558 h 915119"/>
                <a:gd name="connsiteX11" fmla="*/ 236160 w 250181"/>
                <a:gd name="connsiteY11" fmla="*/ 646488 h 915119"/>
                <a:gd name="connsiteX12" fmla="*/ 236160 w 250181"/>
                <a:gd name="connsiteY12" fmla="*/ 642798 h 915119"/>
                <a:gd name="connsiteX13" fmla="*/ 250182 w 250181"/>
                <a:gd name="connsiteY13" fmla="*/ 618444 h 915119"/>
                <a:gd name="connsiteX14" fmla="*/ 250182 w 250181"/>
                <a:gd name="connsiteY14" fmla="*/ 590400 h 915119"/>
                <a:gd name="connsiteX15" fmla="*/ 236160 w 250181"/>
                <a:gd name="connsiteY15" fmla="*/ 565308 h 915119"/>
                <a:gd name="connsiteX16" fmla="*/ 236160 w 250181"/>
                <a:gd name="connsiteY16" fmla="*/ 565308 h 915119"/>
                <a:gd name="connsiteX17" fmla="*/ 230256 w 250181"/>
                <a:gd name="connsiteY17" fmla="*/ 554976 h 915119"/>
                <a:gd name="connsiteX18" fmla="*/ 234684 w 250181"/>
                <a:gd name="connsiteY18" fmla="*/ 547596 h 915119"/>
                <a:gd name="connsiteX19" fmla="*/ 230256 w 250181"/>
                <a:gd name="connsiteY19" fmla="*/ 538740 h 915119"/>
                <a:gd name="connsiteX20" fmla="*/ 223614 w 250181"/>
                <a:gd name="connsiteY20" fmla="*/ 549072 h 915119"/>
                <a:gd name="connsiteX21" fmla="*/ 209592 w 250181"/>
                <a:gd name="connsiteY21" fmla="*/ 525456 h 915119"/>
                <a:gd name="connsiteX22" fmla="*/ 223614 w 250181"/>
                <a:gd name="connsiteY22" fmla="*/ 500364 h 915119"/>
                <a:gd name="connsiteX23" fmla="*/ 230256 w 250181"/>
                <a:gd name="connsiteY23" fmla="*/ 511434 h 915119"/>
                <a:gd name="connsiteX24" fmla="*/ 234684 w 250181"/>
                <a:gd name="connsiteY24" fmla="*/ 504054 h 915119"/>
                <a:gd name="connsiteX25" fmla="*/ 230256 w 250181"/>
                <a:gd name="connsiteY25" fmla="*/ 496674 h 915119"/>
                <a:gd name="connsiteX26" fmla="*/ 236160 w 250181"/>
                <a:gd name="connsiteY26" fmla="*/ 486342 h 915119"/>
                <a:gd name="connsiteX27" fmla="*/ 236160 w 250181"/>
                <a:gd name="connsiteY27" fmla="*/ 486342 h 915119"/>
                <a:gd name="connsiteX28" fmla="*/ 250182 w 250181"/>
                <a:gd name="connsiteY28" fmla="*/ 461988 h 915119"/>
                <a:gd name="connsiteX29" fmla="*/ 250182 w 250181"/>
                <a:gd name="connsiteY29" fmla="*/ 423612 h 915119"/>
                <a:gd name="connsiteX30" fmla="*/ 236160 w 250181"/>
                <a:gd name="connsiteY30" fmla="*/ 399258 h 915119"/>
                <a:gd name="connsiteX31" fmla="*/ 236160 w 250181"/>
                <a:gd name="connsiteY31" fmla="*/ 399258 h 915119"/>
                <a:gd name="connsiteX32" fmla="*/ 230256 w 250181"/>
                <a:gd name="connsiteY32" fmla="*/ 388188 h 915119"/>
                <a:gd name="connsiteX33" fmla="*/ 234684 w 250181"/>
                <a:gd name="connsiteY33" fmla="*/ 382284 h 915119"/>
                <a:gd name="connsiteX34" fmla="*/ 230256 w 250181"/>
                <a:gd name="connsiteY34" fmla="*/ 369000 h 915119"/>
                <a:gd name="connsiteX35" fmla="*/ 223614 w 250181"/>
                <a:gd name="connsiteY35" fmla="*/ 378594 h 915119"/>
                <a:gd name="connsiteX36" fmla="*/ 209592 w 250181"/>
                <a:gd name="connsiteY36" fmla="*/ 354978 h 915119"/>
                <a:gd name="connsiteX37" fmla="*/ 223614 w 250181"/>
                <a:gd name="connsiteY37" fmla="*/ 330624 h 915119"/>
                <a:gd name="connsiteX38" fmla="*/ 230256 w 250181"/>
                <a:gd name="connsiteY38" fmla="*/ 340956 h 915119"/>
                <a:gd name="connsiteX39" fmla="*/ 234684 w 250181"/>
                <a:gd name="connsiteY39" fmla="*/ 333576 h 915119"/>
                <a:gd name="connsiteX40" fmla="*/ 230256 w 250181"/>
                <a:gd name="connsiteY40" fmla="*/ 326934 h 915119"/>
                <a:gd name="connsiteX41" fmla="*/ 236160 w 250181"/>
                <a:gd name="connsiteY41" fmla="*/ 315864 h 915119"/>
                <a:gd name="connsiteX42" fmla="*/ 236160 w 250181"/>
                <a:gd name="connsiteY42" fmla="*/ 315864 h 915119"/>
                <a:gd name="connsiteX43" fmla="*/ 250182 w 250181"/>
                <a:gd name="connsiteY43" fmla="*/ 291510 h 915119"/>
                <a:gd name="connsiteX44" fmla="*/ 250182 w 250181"/>
                <a:gd name="connsiteY44" fmla="*/ 255348 h 915119"/>
                <a:gd name="connsiteX45" fmla="*/ 236160 w 250181"/>
                <a:gd name="connsiteY45" fmla="*/ 230994 h 915119"/>
                <a:gd name="connsiteX46" fmla="*/ 236160 w 250181"/>
                <a:gd name="connsiteY46" fmla="*/ 230994 h 915119"/>
                <a:gd name="connsiteX47" fmla="*/ 230256 w 250181"/>
                <a:gd name="connsiteY47" fmla="*/ 221400 h 915119"/>
                <a:gd name="connsiteX48" fmla="*/ 234684 w 250181"/>
                <a:gd name="connsiteY48" fmla="*/ 214020 h 915119"/>
                <a:gd name="connsiteX49" fmla="*/ 230256 w 250181"/>
                <a:gd name="connsiteY49" fmla="*/ 207378 h 915119"/>
                <a:gd name="connsiteX50" fmla="*/ 223614 w 250181"/>
                <a:gd name="connsiteY50" fmla="*/ 217710 h 915119"/>
                <a:gd name="connsiteX51" fmla="*/ 209592 w 250181"/>
                <a:gd name="connsiteY51" fmla="*/ 193356 h 915119"/>
                <a:gd name="connsiteX52" fmla="*/ 223614 w 250181"/>
                <a:gd name="connsiteY52" fmla="*/ 168264 h 915119"/>
                <a:gd name="connsiteX53" fmla="*/ 230256 w 250181"/>
                <a:gd name="connsiteY53" fmla="*/ 179334 h 915119"/>
                <a:gd name="connsiteX54" fmla="*/ 234684 w 250181"/>
                <a:gd name="connsiteY54" fmla="*/ 171954 h 915119"/>
                <a:gd name="connsiteX55" fmla="*/ 230256 w 250181"/>
                <a:gd name="connsiteY55" fmla="*/ 164574 h 915119"/>
                <a:gd name="connsiteX56" fmla="*/ 236160 w 250181"/>
                <a:gd name="connsiteY56" fmla="*/ 154980 h 915119"/>
                <a:gd name="connsiteX57" fmla="*/ 236160 w 250181"/>
                <a:gd name="connsiteY57" fmla="*/ 154980 h 915119"/>
                <a:gd name="connsiteX58" fmla="*/ 250182 w 250181"/>
                <a:gd name="connsiteY58" fmla="*/ 130626 h 915119"/>
                <a:gd name="connsiteX59" fmla="*/ 250182 w 250181"/>
                <a:gd name="connsiteY59" fmla="*/ 67158 h 915119"/>
                <a:gd name="connsiteX60" fmla="*/ 234684 w 250181"/>
                <a:gd name="connsiteY60" fmla="*/ 42804 h 915119"/>
                <a:gd name="connsiteX61" fmla="*/ 234684 w 250181"/>
                <a:gd name="connsiteY61" fmla="*/ 42804 h 915119"/>
                <a:gd name="connsiteX62" fmla="*/ 230256 w 250181"/>
                <a:gd name="connsiteY62" fmla="*/ 28044 h 915119"/>
                <a:gd name="connsiteX63" fmla="*/ 234684 w 250181"/>
                <a:gd name="connsiteY63" fmla="*/ 21402 h 915119"/>
                <a:gd name="connsiteX64" fmla="*/ 230256 w 250181"/>
                <a:gd name="connsiteY64" fmla="*/ 14022 h 915119"/>
                <a:gd name="connsiteX65" fmla="*/ 223614 w 250181"/>
                <a:gd name="connsiteY65" fmla="*/ 25092 h 915119"/>
                <a:gd name="connsiteX66" fmla="*/ 209592 w 250181"/>
                <a:gd name="connsiteY66" fmla="*/ 0 h 915119"/>
                <a:gd name="connsiteX67" fmla="*/ 40590 w 250181"/>
                <a:gd name="connsiteY67" fmla="*/ 0 h 915119"/>
                <a:gd name="connsiteX68" fmla="*/ 26568 w 250181"/>
                <a:gd name="connsiteY68" fmla="*/ 25092 h 915119"/>
                <a:gd name="connsiteX69" fmla="*/ 20664 w 250181"/>
                <a:gd name="connsiteY69" fmla="*/ 14022 h 915119"/>
                <a:gd name="connsiteX70" fmla="*/ 15498 w 250181"/>
                <a:gd name="connsiteY70" fmla="*/ 21402 h 915119"/>
                <a:gd name="connsiteX71" fmla="*/ 20664 w 250181"/>
                <a:gd name="connsiteY71" fmla="*/ 28044 h 915119"/>
                <a:gd name="connsiteX72" fmla="*/ 14022 w 250181"/>
                <a:gd name="connsiteY72" fmla="*/ 39114 h 915119"/>
                <a:gd name="connsiteX73" fmla="*/ 14022 w 250181"/>
                <a:gd name="connsiteY73" fmla="*/ 39114 h 915119"/>
                <a:gd name="connsiteX74" fmla="*/ 1476 w 250181"/>
                <a:gd name="connsiteY74" fmla="*/ 67158 h 915119"/>
                <a:gd name="connsiteX75" fmla="*/ 1476 w 250181"/>
                <a:gd name="connsiteY75" fmla="*/ 123246 h 915119"/>
                <a:gd name="connsiteX76" fmla="*/ 15498 w 250181"/>
                <a:gd name="connsiteY76" fmla="*/ 147600 h 915119"/>
                <a:gd name="connsiteX77" fmla="*/ 15498 w 250181"/>
                <a:gd name="connsiteY77" fmla="*/ 147600 h 915119"/>
                <a:gd name="connsiteX78" fmla="*/ 22140 w 250181"/>
                <a:gd name="connsiteY78" fmla="*/ 157194 h 915119"/>
                <a:gd name="connsiteX79" fmla="*/ 16974 w 250181"/>
                <a:gd name="connsiteY79" fmla="*/ 164574 h 915119"/>
                <a:gd name="connsiteX80" fmla="*/ 22140 w 250181"/>
                <a:gd name="connsiteY80" fmla="*/ 171954 h 915119"/>
                <a:gd name="connsiteX81" fmla="*/ 28044 w 250181"/>
                <a:gd name="connsiteY81" fmla="*/ 160884 h 915119"/>
                <a:gd name="connsiteX82" fmla="*/ 42066 w 250181"/>
                <a:gd name="connsiteY82" fmla="*/ 185976 h 915119"/>
                <a:gd name="connsiteX83" fmla="*/ 28044 w 250181"/>
                <a:gd name="connsiteY83" fmla="*/ 210330 h 915119"/>
                <a:gd name="connsiteX84" fmla="*/ 22140 w 250181"/>
                <a:gd name="connsiteY84" fmla="*/ 199998 h 915119"/>
                <a:gd name="connsiteX85" fmla="*/ 16974 w 250181"/>
                <a:gd name="connsiteY85" fmla="*/ 206640 h 915119"/>
                <a:gd name="connsiteX86" fmla="*/ 22140 w 250181"/>
                <a:gd name="connsiteY86" fmla="*/ 214020 h 915119"/>
                <a:gd name="connsiteX87" fmla="*/ 15498 w 250181"/>
                <a:gd name="connsiteY87" fmla="*/ 223614 h 915119"/>
                <a:gd name="connsiteX88" fmla="*/ 15498 w 250181"/>
                <a:gd name="connsiteY88" fmla="*/ 223614 h 915119"/>
                <a:gd name="connsiteX89" fmla="*/ 1476 w 250181"/>
                <a:gd name="connsiteY89" fmla="*/ 247968 h 915119"/>
                <a:gd name="connsiteX90" fmla="*/ 1476 w 250181"/>
                <a:gd name="connsiteY90" fmla="*/ 283392 h 915119"/>
                <a:gd name="connsiteX91" fmla="*/ 15498 w 250181"/>
                <a:gd name="connsiteY91" fmla="*/ 307746 h 915119"/>
                <a:gd name="connsiteX92" fmla="*/ 15498 w 250181"/>
                <a:gd name="connsiteY92" fmla="*/ 307746 h 915119"/>
                <a:gd name="connsiteX93" fmla="*/ 22140 w 250181"/>
                <a:gd name="connsiteY93" fmla="*/ 318816 h 915119"/>
                <a:gd name="connsiteX94" fmla="*/ 16974 w 250181"/>
                <a:gd name="connsiteY94" fmla="*/ 325458 h 915119"/>
                <a:gd name="connsiteX95" fmla="*/ 22140 w 250181"/>
                <a:gd name="connsiteY95" fmla="*/ 332838 h 915119"/>
                <a:gd name="connsiteX96" fmla="*/ 28044 w 250181"/>
                <a:gd name="connsiteY96" fmla="*/ 322506 h 915119"/>
                <a:gd name="connsiteX97" fmla="*/ 42066 w 250181"/>
                <a:gd name="connsiteY97" fmla="*/ 346860 h 915119"/>
                <a:gd name="connsiteX98" fmla="*/ 28044 w 250181"/>
                <a:gd name="connsiteY98" fmla="*/ 370476 h 915119"/>
                <a:gd name="connsiteX99" fmla="*/ 20664 w 250181"/>
                <a:gd name="connsiteY99" fmla="*/ 369000 h 915119"/>
                <a:gd name="connsiteX100" fmla="*/ 15498 w 250181"/>
                <a:gd name="connsiteY100" fmla="*/ 376380 h 915119"/>
                <a:gd name="connsiteX101" fmla="*/ 20664 w 250181"/>
                <a:gd name="connsiteY101" fmla="*/ 382284 h 915119"/>
                <a:gd name="connsiteX102" fmla="*/ 14022 w 250181"/>
                <a:gd name="connsiteY102" fmla="*/ 393354 h 915119"/>
                <a:gd name="connsiteX103" fmla="*/ 14022 w 250181"/>
                <a:gd name="connsiteY103" fmla="*/ 393354 h 915119"/>
                <a:gd name="connsiteX104" fmla="*/ 0 w 250181"/>
                <a:gd name="connsiteY104" fmla="*/ 417708 h 915119"/>
                <a:gd name="connsiteX105" fmla="*/ 0 w 250181"/>
                <a:gd name="connsiteY105" fmla="*/ 452394 h 915119"/>
                <a:gd name="connsiteX106" fmla="*/ 14022 w 250181"/>
                <a:gd name="connsiteY106" fmla="*/ 476748 h 915119"/>
                <a:gd name="connsiteX107" fmla="*/ 14022 w 250181"/>
                <a:gd name="connsiteY107" fmla="*/ 476748 h 915119"/>
                <a:gd name="connsiteX108" fmla="*/ 20664 w 250181"/>
                <a:gd name="connsiteY108" fmla="*/ 487080 h 915119"/>
                <a:gd name="connsiteX109" fmla="*/ 15498 w 250181"/>
                <a:gd name="connsiteY109" fmla="*/ 494460 h 915119"/>
                <a:gd name="connsiteX110" fmla="*/ 20664 w 250181"/>
                <a:gd name="connsiteY110" fmla="*/ 501840 h 915119"/>
                <a:gd name="connsiteX111" fmla="*/ 26568 w 250181"/>
                <a:gd name="connsiteY111" fmla="*/ 490770 h 915119"/>
                <a:gd name="connsiteX112" fmla="*/ 40590 w 250181"/>
                <a:gd name="connsiteY112" fmla="*/ 515862 h 915119"/>
                <a:gd name="connsiteX113" fmla="*/ 26568 w 250181"/>
                <a:gd name="connsiteY113" fmla="*/ 539478 h 915119"/>
                <a:gd name="connsiteX114" fmla="*/ 20664 w 250181"/>
                <a:gd name="connsiteY114" fmla="*/ 538740 h 915119"/>
                <a:gd name="connsiteX115" fmla="*/ 15498 w 250181"/>
                <a:gd name="connsiteY115" fmla="*/ 545382 h 915119"/>
                <a:gd name="connsiteX116" fmla="*/ 20664 w 250181"/>
                <a:gd name="connsiteY116" fmla="*/ 552762 h 915119"/>
                <a:gd name="connsiteX117" fmla="*/ 14022 w 250181"/>
                <a:gd name="connsiteY117" fmla="*/ 563094 h 915119"/>
                <a:gd name="connsiteX118" fmla="*/ 14022 w 250181"/>
                <a:gd name="connsiteY118" fmla="*/ 563094 h 915119"/>
                <a:gd name="connsiteX119" fmla="*/ 1476 w 250181"/>
                <a:gd name="connsiteY119" fmla="*/ 590400 h 915119"/>
                <a:gd name="connsiteX120" fmla="*/ 1476 w 250181"/>
                <a:gd name="connsiteY120" fmla="*/ 614016 h 915119"/>
                <a:gd name="connsiteX121" fmla="*/ 15498 w 250181"/>
                <a:gd name="connsiteY121" fmla="*/ 638370 h 915119"/>
                <a:gd name="connsiteX122" fmla="*/ 15498 w 250181"/>
                <a:gd name="connsiteY122" fmla="*/ 642060 h 915119"/>
                <a:gd name="connsiteX123" fmla="*/ 22140 w 250181"/>
                <a:gd name="connsiteY123" fmla="*/ 653130 h 915119"/>
                <a:gd name="connsiteX124" fmla="*/ 15498 w 250181"/>
                <a:gd name="connsiteY124" fmla="*/ 664200 h 915119"/>
                <a:gd name="connsiteX125" fmla="*/ 20664 w 250181"/>
                <a:gd name="connsiteY125" fmla="*/ 671580 h 915119"/>
                <a:gd name="connsiteX126" fmla="*/ 26568 w 250181"/>
                <a:gd name="connsiteY126" fmla="*/ 661248 h 915119"/>
                <a:gd name="connsiteX127" fmla="*/ 40590 w 250181"/>
                <a:gd name="connsiteY127" fmla="*/ 685602 h 915119"/>
                <a:gd name="connsiteX128" fmla="*/ 26568 w 250181"/>
                <a:gd name="connsiteY128" fmla="*/ 709218 h 915119"/>
                <a:gd name="connsiteX129" fmla="*/ 20664 w 250181"/>
                <a:gd name="connsiteY129" fmla="*/ 698886 h 915119"/>
                <a:gd name="connsiteX130" fmla="*/ 15498 w 250181"/>
                <a:gd name="connsiteY130" fmla="*/ 706266 h 915119"/>
                <a:gd name="connsiteX131" fmla="*/ 20664 w 250181"/>
                <a:gd name="connsiteY131" fmla="*/ 712908 h 915119"/>
                <a:gd name="connsiteX132" fmla="*/ 14022 w 250181"/>
                <a:gd name="connsiteY132" fmla="*/ 723978 h 915119"/>
                <a:gd name="connsiteX133" fmla="*/ 14022 w 250181"/>
                <a:gd name="connsiteY133" fmla="*/ 723978 h 915119"/>
                <a:gd name="connsiteX134" fmla="*/ 0 w 250181"/>
                <a:gd name="connsiteY134" fmla="*/ 749070 h 915119"/>
                <a:gd name="connsiteX135" fmla="*/ 0 w 250181"/>
                <a:gd name="connsiteY135" fmla="*/ 915120 h 915119"/>
                <a:gd name="connsiteX136" fmla="*/ 248706 w 250181"/>
                <a:gd name="connsiteY136" fmla="*/ 915120 h 915119"/>
                <a:gd name="connsiteX137" fmla="*/ 248706 w 250181"/>
                <a:gd name="connsiteY137" fmla="*/ 749070 h 915119"/>
                <a:gd name="connsiteX138" fmla="*/ 226566 w 250181"/>
                <a:gd name="connsiteY138" fmla="*/ 785232 h 915119"/>
                <a:gd name="connsiteX139" fmla="*/ 226566 w 250181"/>
                <a:gd name="connsiteY139" fmla="*/ 810324 h 915119"/>
                <a:gd name="connsiteX140" fmla="*/ 216972 w 250181"/>
                <a:gd name="connsiteY140" fmla="*/ 805896 h 915119"/>
                <a:gd name="connsiteX141" fmla="*/ 226566 w 250181"/>
                <a:gd name="connsiteY141" fmla="*/ 785232 h 915119"/>
                <a:gd name="connsiteX142" fmla="*/ 40590 w 250181"/>
                <a:gd name="connsiteY142" fmla="*/ 83394 h 915119"/>
                <a:gd name="connsiteX143" fmla="*/ 50184 w 250181"/>
                <a:gd name="connsiteY143" fmla="*/ 67158 h 915119"/>
                <a:gd name="connsiteX144" fmla="*/ 50184 w 250181"/>
                <a:gd name="connsiteY144" fmla="*/ 56088 h 915119"/>
                <a:gd name="connsiteX145" fmla="*/ 58302 w 250181"/>
                <a:gd name="connsiteY145" fmla="*/ 43542 h 915119"/>
                <a:gd name="connsiteX146" fmla="*/ 78228 w 250181"/>
                <a:gd name="connsiteY146" fmla="*/ 43542 h 915119"/>
                <a:gd name="connsiteX147" fmla="*/ 98154 w 250181"/>
                <a:gd name="connsiteY147" fmla="*/ 31734 h 915119"/>
                <a:gd name="connsiteX148" fmla="*/ 152028 w 250181"/>
                <a:gd name="connsiteY148" fmla="*/ 31734 h 915119"/>
                <a:gd name="connsiteX149" fmla="*/ 169002 w 250181"/>
                <a:gd name="connsiteY149" fmla="*/ 43542 h 915119"/>
                <a:gd name="connsiteX150" fmla="*/ 190404 w 250181"/>
                <a:gd name="connsiteY150" fmla="*/ 43542 h 915119"/>
                <a:gd name="connsiteX151" fmla="*/ 199998 w 250181"/>
                <a:gd name="connsiteY151" fmla="*/ 56088 h 915119"/>
                <a:gd name="connsiteX152" fmla="*/ 199998 w 250181"/>
                <a:gd name="connsiteY152" fmla="*/ 67158 h 915119"/>
                <a:gd name="connsiteX153" fmla="*/ 211068 w 250181"/>
                <a:gd name="connsiteY153" fmla="*/ 83394 h 915119"/>
                <a:gd name="connsiteX154" fmla="*/ 211068 w 250181"/>
                <a:gd name="connsiteY154" fmla="*/ 114390 h 915119"/>
                <a:gd name="connsiteX155" fmla="*/ 199998 w 250181"/>
                <a:gd name="connsiteY155" fmla="*/ 129888 h 915119"/>
                <a:gd name="connsiteX156" fmla="*/ 199998 w 250181"/>
                <a:gd name="connsiteY156" fmla="*/ 141696 h 915119"/>
                <a:gd name="connsiteX157" fmla="*/ 190404 w 250181"/>
                <a:gd name="connsiteY157" fmla="*/ 152766 h 915119"/>
                <a:gd name="connsiteX158" fmla="*/ 169002 w 250181"/>
                <a:gd name="connsiteY158" fmla="*/ 152766 h 915119"/>
                <a:gd name="connsiteX159" fmla="*/ 152028 w 250181"/>
                <a:gd name="connsiteY159" fmla="*/ 164574 h 915119"/>
                <a:gd name="connsiteX160" fmla="*/ 98154 w 250181"/>
                <a:gd name="connsiteY160" fmla="*/ 164574 h 915119"/>
                <a:gd name="connsiteX161" fmla="*/ 81180 w 250181"/>
                <a:gd name="connsiteY161" fmla="*/ 152766 h 915119"/>
                <a:gd name="connsiteX162" fmla="*/ 58302 w 250181"/>
                <a:gd name="connsiteY162" fmla="*/ 152766 h 915119"/>
                <a:gd name="connsiteX163" fmla="*/ 47232 w 250181"/>
                <a:gd name="connsiteY163" fmla="*/ 141696 h 915119"/>
                <a:gd name="connsiteX164" fmla="*/ 47232 w 250181"/>
                <a:gd name="connsiteY164" fmla="*/ 129888 h 915119"/>
                <a:gd name="connsiteX165" fmla="*/ 37638 w 250181"/>
                <a:gd name="connsiteY165" fmla="*/ 114390 h 915119"/>
                <a:gd name="connsiteX166" fmla="*/ 40590 w 250181"/>
                <a:gd name="connsiteY166" fmla="*/ 244278 h 915119"/>
                <a:gd name="connsiteX167" fmla="*/ 58302 w 250181"/>
                <a:gd name="connsiteY167" fmla="*/ 244278 h 915119"/>
                <a:gd name="connsiteX168" fmla="*/ 58302 w 250181"/>
                <a:gd name="connsiteY168" fmla="*/ 239112 h 915119"/>
                <a:gd name="connsiteX169" fmla="*/ 80442 w 250181"/>
                <a:gd name="connsiteY169" fmla="*/ 239112 h 915119"/>
                <a:gd name="connsiteX170" fmla="*/ 80442 w 250181"/>
                <a:gd name="connsiteY170" fmla="*/ 221400 h 915119"/>
                <a:gd name="connsiteX171" fmla="*/ 105534 w 250181"/>
                <a:gd name="connsiteY171" fmla="*/ 221400 h 915119"/>
                <a:gd name="connsiteX172" fmla="*/ 105534 w 250181"/>
                <a:gd name="connsiteY172" fmla="*/ 212544 h 915119"/>
                <a:gd name="connsiteX173" fmla="*/ 143910 w 250181"/>
                <a:gd name="connsiteY173" fmla="*/ 212544 h 915119"/>
                <a:gd name="connsiteX174" fmla="*/ 143910 w 250181"/>
                <a:gd name="connsiteY174" fmla="*/ 221400 h 915119"/>
                <a:gd name="connsiteX175" fmla="*/ 169002 w 250181"/>
                <a:gd name="connsiteY175" fmla="*/ 221400 h 915119"/>
                <a:gd name="connsiteX176" fmla="*/ 169002 w 250181"/>
                <a:gd name="connsiteY176" fmla="*/ 239112 h 915119"/>
                <a:gd name="connsiteX177" fmla="*/ 191142 w 250181"/>
                <a:gd name="connsiteY177" fmla="*/ 239112 h 915119"/>
                <a:gd name="connsiteX178" fmla="*/ 191142 w 250181"/>
                <a:gd name="connsiteY178" fmla="*/ 244278 h 915119"/>
                <a:gd name="connsiteX179" fmla="*/ 211068 w 250181"/>
                <a:gd name="connsiteY179" fmla="*/ 244278 h 915119"/>
                <a:gd name="connsiteX180" fmla="*/ 211068 w 250181"/>
                <a:gd name="connsiteY180" fmla="*/ 301842 h 915119"/>
                <a:gd name="connsiteX181" fmla="*/ 191142 w 250181"/>
                <a:gd name="connsiteY181" fmla="*/ 301842 h 915119"/>
                <a:gd name="connsiteX182" fmla="*/ 191142 w 250181"/>
                <a:gd name="connsiteY182" fmla="*/ 307746 h 915119"/>
                <a:gd name="connsiteX183" fmla="*/ 169002 w 250181"/>
                <a:gd name="connsiteY183" fmla="*/ 307746 h 915119"/>
                <a:gd name="connsiteX184" fmla="*/ 169002 w 250181"/>
                <a:gd name="connsiteY184" fmla="*/ 325458 h 915119"/>
                <a:gd name="connsiteX185" fmla="*/ 144648 w 250181"/>
                <a:gd name="connsiteY185" fmla="*/ 325458 h 915119"/>
                <a:gd name="connsiteX186" fmla="*/ 144648 w 250181"/>
                <a:gd name="connsiteY186" fmla="*/ 333576 h 915119"/>
                <a:gd name="connsiteX187" fmla="*/ 106272 w 250181"/>
                <a:gd name="connsiteY187" fmla="*/ 333576 h 915119"/>
                <a:gd name="connsiteX188" fmla="*/ 106272 w 250181"/>
                <a:gd name="connsiteY188" fmla="*/ 325458 h 915119"/>
                <a:gd name="connsiteX189" fmla="*/ 81180 w 250181"/>
                <a:gd name="connsiteY189" fmla="*/ 325458 h 915119"/>
                <a:gd name="connsiteX190" fmla="*/ 81180 w 250181"/>
                <a:gd name="connsiteY190" fmla="*/ 307746 h 915119"/>
                <a:gd name="connsiteX191" fmla="*/ 58302 w 250181"/>
                <a:gd name="connsiteY191" fmla="*/ 307746 h 915119"/>
                <a:gd name="connsiteX192" fmla="*/ 58302 w 250181"/>
                <a:gd name="connsiteY192" fmla="*/ 301842 h 915119"/>
                <a:gd name="connsiteX193" fmla="*/ 40590 w 250181"/>
                <a:gd name="connsiteY193" fmla="*/ 301842 h 915119"/>
                <a:gd name="connsiteX194" fmla="*/ 40590 w 250181"/>
                <a:gd name="connsiteY194" fmla="*/ 458298 h 915119"/>
                <a:gd name="connsiteX195" fmla="*/ 44280 w 250181"/>
                <a:gd name="connsiteY195" fmla="*/ 458298 h 915119"/>
                <a:gd name="connsiteX196" fmla="*/ 40590 w 250181"/>
                <a:gd name="connsiteY196" fmla="*/ 458298 h 915119"/>
                <a:gd name="connsiteX197" fmla="*/ 40590 w 250181"/>
                <a:gd name="connsiteY197" fmla="*/ 458298 h 915119"/>
                <a:gd name="connsiteX198" fmla="*/ 44280 w 250181"/>
                <a:gd name="connsiteY198" fmla="*/ 458298 h 915119"/>
                <a:gd name="connsiteX199" fmla="*/ 48708 w 250181"/>
                <a:gd name="connsiteY199" fmla="*/ 458298 h 915119"/>
                <a:gd name="connsiteX200" fmla="*/ 53136 w 250181"/>
                <a:gd name="connsiteY200" fmla="*/ 453132 h 915119"/>
                <a:gd name="connsiteX201" fmla="*/ 48708 w 250181"/>
                <a:gd name="connsiteY201" fmla="*/ 442800 h 915119"/>
                <a:gd name="connsiteX202" fmla="*/ 44280 w 250181"/>
                <a:gd name="connsiteY202" fmla="*/ 442800 h 915119"/>
                <a:gd name="connsiteX203" fmla="*/ 40590 w 250181"/>
                <a:gd name="connsiteY203" fmla="*/ 442800 h 915119"/>
                <a:gd name="connsiteX204" fmla="*/ 40590 w 250181"/>
                <a:gd name="connsiteY204" fmla="*/ 442800 h 915119"/>
                <a:gd name="connsiteX205" fmla="*/ 44280 w 250181"/>
                <a:gd name="connsiteY205" fmla="*/ 442800 h 915119"/>
                <a:gd name="connsiteX206" fmla="*/ 40590 w 250181"/>
                <a:gd name="connsiteY206" fmla="*/ 442800 h 915119"/>
                <a:gd name="connsiteX207" fmla="*/ 40590 w 250181"/>
                <a:gd name="connsiteY207" fmla="*/ 442800 h 915119"/>
                <a:gd name="connsiteX208" fmla="*/ 44280 w 250181"/>
                <a:gd name="connsiteY208" fmla="*/ 442800 h 915119"/>
                <a:gd name="connsiteX209" fmla="*/ 48708 w 250181"/>
                <a:gd name="connsiteY209" fmla="*/ 442800 h 915119"/>
                <a:gd name="connsiteX210" fmla="*/ 53136 w 250181"/>
                <a:gd name="connsiteY210" fmla="*/ 438372 h 915119"/>
                <a:gd name="connsiteX211" fmla="*/ 48708 w 250181"/>
                <a:gd name="connsiteY211" fmla="*/ 432468 h 915119"/>
                <a:gd name="connsiteX212" fmla="*/ 44280 w 250181"/>
                <a:gd name="connsiteY212" fmla="*/ 432468 h 915119"/>
                <a:gd name="connsiteX213" fmla="*/ 40590 w 250181"/>
                <a:gd name="connsiteY213" fmla="*/ 432468 h 915119"/>
                <a:gd name="connsiteX214" fmla="*/ 40590 w 250181"/>
                <a:gd name="connsiteY214" fmla="*/ 432468 h 915119"/>
                <a:gd name="connsiteX215" fmla="*/ 44280 w 250181"/>
                <a:gd name="connsiteY215" fmla="*/ 432468 h 915119"/>
                <a:gd name="connsiteX216" fmla="*/ 40590 w 250181"/>
                <a:gd name="connsiteY216" fmla="*/ 432468 h 915119"/>
                <a:gd name="connsiteX217" fmla="*/ 40590 w 250181"/>
                <a:gd name="connsiteY217" fmla="*/ 432468 h 915119"/>
                <a:gd name="connsiteX218" fmla="*/ 44280 w 250181"/>
                <a:gd name="connsiteY218" fmla="*/ 432468 h 915119"/>
                <a:gd name="connsiteX219" fmla="*/ 48708 w 250181"/>
                <a:gd name="connsiteY219" fmla="*/ 432468 h 915119"/>
                <a:gd name="connsiteX220" fmla="*/ 53136 w 250181"/>
                <a:gd name="connsiteY220" fmla="*/ 432468 h 915119"/>
                <a:gd name="connsiteX221" fmla="*/ 53136 w 250181"/>
                <a:gd name="connsiteY221" fmla="*/ 432468 h 915119"/>
                <a:gd name="connsiteX222" fmla="*/ 53136 w 250181"/>
                <a:gd name="connsiteY222" fmla="*/ 411066 h 915119"/>
                <a:gd name="connsiteX223" fmla="*/ 53136 w 250181"/>
                <a:gd name="connsiteY223" fmla="*/ 411066 h 915119"/>
                <a:gd name="connsiteX224" fmla="*/ 53136 w 250181"/>
                <a:gd name="connsiteY224" fmla="*/ 411066 h 915119"/>
                <a:gd name="connsiteX225" fmla="*/ 53136 w 250181"/>
                <a:gd name="connsiteY225" fmla="*/ 411066 h 915119"/>
                <a:gd name="connsiteX226" fmla="*/ 53136 w 250181"/>
                <a:gd name="connsiteY226" fmla="*/ 411066 h 915119"/>
                <a:gd name="connsiteX227" fmla="*/ 58302 w 250181"/>
                <a:gd name="connsiteY227" fmla="*/ 411066 h 915119"/>
                <a:gd name="connsiteX228" fmla="*/ 58302 w 250181"/>
                <a:gd name="connsiteY228" fmla="*/ 411066 h 915119"/>
                <a:gd name="connsiteX229" fmla="*/ 71586 w 250181"/>
                <a:gd name="connsiteY229" fmla="*/ 411066 h 915119"/>
                <a:gd name="connsiteX230" fmla="*/ 71586 w 250181"/>
                <a:gd name="connsiteY230" fmla="*/ 395568 h 915119"/>
                <a:gd name="connsiteX231" fmla="*/ 71586 w 250181"/>
                <a:gd name="connsiteY231" fmla="*/ 395568 h 915119"/>
                <a:gd name="connsiteX232" fmla="*/ 71586 w 250181"/>
                <a:gd name="connsiteY232" fmla="*/ 395568 h 915119"/>
                <a:gd name="connsiteX233" fmla="*/ 71586 w 250181"/>
                <a:gd name="connsiteY233" fmla="*/ 395568 h 915119"/>
                <a:gd name="connsiteX234" fmla="*/ 71586 w 250181"/>
                <a:gd name="connsiteY234" fmla="*/ 388926 h 915119"/>
                <a:gd name="connsiteX235" fmla="*/ 75276 w 250181"/>
                <a:gd name="connsiteY235" fmla="*/ 388926 h 915119"/>
                <a:gd name="connsiteX236" fmla="*/ 75276 w 250181"/>
                <a:gd name="connsiteY236" fmla="*/ 392616 h 915119"/>
                <a:gd name="connsiteX237" fmla="*/ 102582 w 250181"/>
                <a:gd name="connsiteY237" fmla="*/ 392616 h 915119"/>
                <a:gd name="connsiteX238" fmla="*/ 107748 w 250181"/>
                <a:gd name="connsiteY238" fmla="*/ 388926 h 915119"/>
                <a:gd name="connsiteX239" fmla="*/ 107748 w 250181"/>
                <a:gd name="connsiteY239" fmla="*/ 388926 h 915119"/>
                <a:gd name="connsiteX240" fmla="*/ 107748 w 250181"/>
                <a:gd name="connsiteY240" fmla="*/ 388926 h 915119"/>
                <a:gd name="connsiteX241" fmla="*/ 107748 w 250181"/>
                <a:gd name="connsiteY241" fmla="*/ 388926 h 915119"/>
                <a:gd name="connsiteX242" fmla="*/ 107748 w 250181"/>
                <a:gd name="connsiteY242" fmla="*/ 388926 h 915119"/>
                <a:gd name="connsiteX243" fmla="*/ 107748 w 250181"/>
                <a:gd name="connsiteY243" fmla="*/ 388926 h 915119"/>
                <a:gd name="connsiteX244" fmla="*/ 107748 w 250181"/>
                <a:gd name="connsiteY244" fmla="*/ 388926 h 915119"/>
                <a:gd name="connsiteX245" fmla="*/ 107748 w 250181"/>
                <a:gd name="connsiteY245" fmla="*/ 388926 h 915119"/>
                <a:gd name="connsiteX246" fmla="*/ 107748 w 250181"/>
                <a:gd name="connsiteY246" fmla="*/ 388926 h 915119"/>
                <a:gd name="connsiteX247" fmla="*/ 113652 w 250181"/>
                <a:gd name="connsiteY247" fmla="*/ 392616 h 915119"/>
                <a:gd name="connsiteX248" fmla="*/ 118818 w 250181"/>
                <a:gd name="connsiteY248" fmla="*/ 388926 h 915119"/>
                <a:gd name="connsiteX249" fmla="*/ 118818 w 250181"/>
                <a:gd name="connsiteY249" fmla="*/ 388926 h 915119"/>
                <a:gd name="connsiteX250" fmla="*/ 118818 w 250181"/>
                <a:gd name="connsiteY250" fmla="*/ 388926 h 915119"/>
                <a:gd name="connsiteX251" fmla="*/ 118818 w 250181"/>
                <a:gd name="connsiteY251" fmla="*/ 388926 h 915119"/>
                <a:gd name="connsiteX252" fmla="*/ 118818 w 250181"/>
                <a:gd name="connsiteY252" fmla="*/ 388926 h 915119"/>
                <a:gd name="connsiteX253" fmla="*/ 118818 w 250181"/>
                <a:gd name="connsiteY253" fmla="*/ 388926 h 915119"/>
                <a:gd name="connsiteX254" fmla="*/ 132102 w 250181"/>
                <a:gd name="connsiteY254" fmla="*/ 388926 h 915119"/>
                <a:gd name="connsiteX255" fmla="*/ 132102 w 250181"/>
                <a:gd name="connsiteY255" fmla="*/ 388926 h 915119"/>
                <a:gd name="connsiteX256" fmla="*/ 132102 w 250181"/>
                <a:gd name="connsiteY256" fmla="*/ 388926 h 915119"/>
                <a:gd name="connsiteX257" fmla="*/ 132102 w 250181"/>
                <a:gd name="connsiteY257" fmla="*/ 392616 h 915119"/>
                <a:gd name="connsiteX258" fmla="*/ 137268 w 250181"/>
                <a:gd name="connsiteY258" fmla="*/ 388926 h 915119"/>
                <a:gd name="connsiteX259" fmla="*/ 137268 w 250181"/>
                <a:gd name="connsiteY259" fmla="*/ 388926 h 915119"/>
                <a:gd name="connsiteX260" fmla="*/ 137268 w 250181"/>
                <a:gd name="connsiteY260" fmla="*/ 388926 h 915119"/>
                <a:gd name="connsiteX261" fmla="*/ 137268 w 250181"/>
                <a:gd name="connsiteY261" fmla="*/ 388926 h 915119"/>
                <a:gd name="connsiteX262" fmla="*/ 137268 w 250181"/>
                <a:gd name="connsiteY262" fmla="*/ 388926 h 915119"/>
                <a:gd name="connsiteX263" fmla="*/ 137268 w 250181"/>
                <a:gd name="connsiteY263" fmla="*/ 388926 h 915119"/>
                <a:gd name="connsiteX264" fmla="*/ 137268 w 250181"/>
                <a:gd name="connsiteY264" fmla="*/ 388926 h 915119"/>
                <a:gd name="connsiteX265" fmla="*/ 137268 w 250181"/>
                <a:gd name="connsiteY265" fmla="*/ 388926 h 915119"/>
                <a:gd name="connsiteX266" fmla="*/ 137268 w 250181"/>
                <a:gd name="connsiteY266" fmla="*/ 388926 h 915119"/>
                <a:gd name="connsiteX267" fmla="*/ 142434 w 250181"/>
                <a:gd name="connsiteY267" fmla="*/ 392616 h 915119"/>
                <a:gd name="connsiteX268" fmla="*/ 176382 w 250181"/>
                <a:gd name="connsiteY268" fmla="*/ 392616 h 915119"/>
                <a:gd name="connsiteX269" fmla="*/ 176382 w 250181"/>
                <a:gd name="connsiteY269" fmla="*/ 388926 h 915119"/>
                <a:gd name="connsiteX270" fmla="*/ 180072 w 250181"/>
                <a:gd name="connsiteY270" fmla="*/ 388926 h 915119"/>
                <a:gd name="connsiteX271" fmla="*/ 180072 w 250181"/>
                <a:gd name="connsiteY271" fmla="*/ 392616 h 915119"/>
                <a:gd name="connsiteX272" fmla="*/ 180072 w 250181"/>
                <a:gd name="connsiteY272" fmla="*/ 392616 h 915119"/>
                <a:gd name="connsiteX273" fmla="*/ 180072 w 250181"/>
                <a:gd name="connsiteY273" fmla="*/ 392616 h 915119"/>
                <a:gd name="connsiteX274" fmla="*/ 180072 w 250181"/>
                <a:gd name="connsiteY274" fmla="*/ 392616 h 915119"/>
                <a:gd name="connsiteX275" fmla="*/ 180072 w 250181"/>
                <a:gd name="connsiteY275" fmla="*/ 405900 h 915119"/>
                <a:gd name="connsiteX276" fmla="*/ 192618 w 250181"/>
                <a:gd name="connsiteY276" fmla="*/ 405900 h 915119"/>
                <a:gd name="connsiteX277" fmla="*/ 192618 w 250181"/>
                <a:gd name="connsiteY277" fmla="*/ 405900 h 915119"/>
                <a:gd name="connsiteX278" fmla="*/ 192618 w 250181"/>
                <a:gd name="connsiteY278" fmla="*/ 405900 h 915119"/>
                <a:gd name="connsiteX279" fmla="*/ 192618 w 250181"/>
                <a:gd name="connsiteY279" fmla="*/ 405900 h 915119"/>
                <a:gd name="connsiteX280" fmla="*/ 192618 w 250181"/>
                <a:gd name="connsiteY280" fmla="*/ 405900 h 915119"/>
                <a:gd name="connsiteX281" fmla="*/ 192618 w 250181"/>
                <a:gd name="connsiteY281" fmla="*/ 405900 h 915119"/>
                <a:gd name="connsiteX282" fmla="*/ 192618 w 250181"/>
                <a:gd name="connsiteY282" fmla="*/ 405900 h 915119"/>
                <a:gd name="connsiteX283" fmla="*/ 192618 w 250181"/>
                <a:gd name="connsiteY283" fmla="*/ 416232 h 915119"/>
                <a:gd name="connsiteX284" fmla="*/ 192618 w 250181"/>
                <a:gd name="connsiteY284" fmla="*/ 416232 h 915119"/>
                <a:gd name="connsiteX285" fmla="*/ 197046 w 250181"/>
                <a:gd name="connsiteY285" fmla="*/ 416232 h 915119"/>
                <a:gd name="connsiteX286" fmla="*/ 202212 w 250181"/>
                <a:gd name="connsiteY286" fmla="*/ 416232 h 915119"/>
                <a:gd name="connsiteX287" fmla="*/ 206640 w 250181"/>
                <a:gd name="connsiteY287" fmla="*/ 416232 h 915119"/>
                <a:gd name="connsiteX288" fmla="*/ 206640 w 250181"/>
                <a:gd name="connsiteY288" fmla="*/ 416232 h 915119"/>
                <a:gd name="connsiteX289" fmla="*/ 205902 w 250181"/>
                <a:gd name="connsiteY289" fmla="*/ 428040 h 915119"/>
                <a:gd name="connsiteX290" fmla="*/ 210330 w 250181"/>
                <a:gd name="connsiteY290" fmla="*/ 428040 h 915119"/>
                <a:gd name="connsiteX291" fmla="*/ 210330 w 250181"/>
                <a:gd name="connsiteY291" fmla="*/ 428040 h 915119"/>
                <a:gd name="connsiteX292" fmla="*/ 205902 w 250181"/>
                <a:gd name="connsiteY292" fmla="*/ 428040 h 915119"/>
                <a:gd name="connsiteX293" fmla="*/ 200736 w 250181"/>
                <a:gd name="connsiteY293" fmla="*/ 428040 h 915119"/>
                <a:gd name="connsiteX294" fmla="*/ 196308 w 250181"/>
                <a:gd name="connsiteY294" fmla="*/ 433944 h 915119"/>
                <a:gd name="connsiteX295" fmla="*/ 201474 w 250181"/>
                <a:gd name="connsiteY295" fmla="*/ 442800 h 915119"/>
                <a:gd name="connsiteX296" fmla="*/ 206640 w 250181"/>
                <a:gd name="connsiteY296" fmla="*/ 442800 h 915119"/>
                <a:gd name="connsiteX297" fmla="*/ 211068 w 250181"/>
                <a:gd name="connsiteY297" fmla="*/ 442800 h 915119"/>
                <a:gd name="connsiteX298" fmla="*/ 211068 w 250181"/>
                <a:gd name="connsiteY298" fmla="*/ 442800 h 915119"/>
                <a:gd name="connsiteX299" fmla="*/ 205902 w 250181"/>
                <a:gd name="connsiteY299" fmla="*/ 442800 h 915119"/>
                <a:gd name="connsiteX300" fmla="*/ 210330 w 250181"/>
                <a:gd name="connsiteY300" fmla="*/ 442800 h 915119"/>
                <a:gd name="connsiteX301" fmla="*/ 210330 w 250181"/>
                <a:gd name="connsiteY301" fmla="*/ 442800 h 915119"/>
                <a:gd name="connsiteX302" fmla="*/ 205902 w 250181"/>
                <a:gd name="connsiteY302" fmla="*/ 442800 h 915119"/>
                <a:gd name="connsiteX303" fmla="*/ 201474 w 250181"/>
                <a:gd name="connsiteY303" fmla="*/ 442800 h 915119"/>
                <a:gd name="connsiteX304" fmla="*/ 197046 w 250181"/>
                <a:gd name="connsiteY304" fmla="*/ 446490 h 915119"/>
                <a:gd name="connsiteX305" fmla="*/ 201474 w 250181"/>
                <a:gd name="connsiteY305" fmla="*/ 451656 h 915119"/>
                <a:gd name="connsiteX306" fmla="*/ 206640 w 250181"/>
                <a:gd name="connsiteY306" fmla="*/ 451656 h 915119"/>
                <a:gd name="connsiteX307" fmla="*/ 211068 w 250181"/>
                <a:gd name="connsiteY307" fmla="*/ 451656 h 915119"/>
                <a:gd name="connsiteX308" fmla="*/ 211068 w 250181"/>
                <a:gd name="connsiteY308" fmla="*/ 451656 h 915119"/>
                <a:gd name="connsiteX309" fmla="*/ 205902 w 250181"/>
                <a:gd name="connsiteY309" fmla="*/ 455346 h 915119"/>
                <a:gd name="connsiteX310" fmla="*/ 210330 w 250181"/>
                <a:gd name="connsiteY310" fmla="*/ 455346 h 915119"/>
                <a:gd name="connsiteX311" fmla="*/ 210330 w 250181"/>
                <a:gd name="connsiteY311" fmla="*/ 455346 h 915119"/>
                <a:gd name="connsiteX312" fmla="*/ 205902 w 250181"/>
                <a:gd name="connsiteY312" fmla="*/ 455346 h 915119"/>
                <a:gd name="connsiteX313" fmla="*/ 200736 w 250181"/>
                <a:gd name="connsiteY313" fmla="*/ 455346 h 915119"/>
                <a:gd name="connsiteX314" fmla="*/ 196308 w 250181"/>
                <a:gd name="connsiteY314" fmla="*/ 459774 h 915119"/>
                <a:gd name="connsiteX315" fmla="*/ 196308 w 250181"/>
                <a:gd name="connsiteY315" fmla="*/ 459774 h 915119"/>
                <a:gd name="connsiteX316" fmla="*/ 196308 w 250181"/>
                <a:gd name="connsiteY316" fmla="*/ 468630 h 915119"/>
                <a:gd name="connsiteX317" fmla="*/ 196308 w 250181"/>
                <a:gd name="connsiteY317" fmla="*/ 468630 h 915119"/>
                <a:gd name="connsiteX318" fmla="*/ 196308 w 250181"/>
                <a:gd name="connsiteY318" fmla="*/ 472320 h 915119"/>
                <a:gd name="connsiteX319" fmla="*/ 196308 w 250181"/>
                <a:gd name="connsiteY319" fmla="*/ 472320 h 915119"/>
                <a:gd name="connsiteX320" fmla="*/ 196308 w 250181"/>
                <a:gd name="connsiteY320" fmla="*/ 472320 h 915119"/>
                <a:gd name="connsiteX321" fmla="*/ 196308 w 250181"/>
                <a:gd name="connsiteY321" fmla="*/ 472320 h 915119"/>
                <a:gd name="connsiteX322" fmla="*/ 196308 w 250181"/>
                <a:gd name="connsiteY322" fmla="*/ 472320 h 915119"/>
                <a:gd name="connsiteX323" fmla="*/ 180072 w 250181"/>
                <a:gd name="connsiteY323" fmla="*/ 472320 h 915119"/>
                <a:gd name="connsiteX324" fmla="*/ 180072 w 250181"/>
                <a:gd name="connsiteY324" fmla="*/ 487080 h 915119"/>
                <a:gd name="connsiteX325" fmla="*/ 180072 w 250181"/>
                <a:gd name="connsiteY325" fmla="*/ 487080 h 915119"/>
                <a:gd name="connsiteX326" fmla="*/ 180072 w 250181"/>
                <a:gd name="connsiteY326" fmla="*/ 490770 h 915119"/>
                <a:gd name="connsiteX327" fmla="*/ 180072 w 250181"/>
                <a:gd name="connsiteY327" fmla="*/ 490770 h 915119"/>
                <a:gd name="connsiteX328" fmla="*/ 180072 w 250181"/>
                <a:gd name="connsiteY328" fmla="*/ 490770 h 915119"/>
                <a:gd name="connsiteX329" fmla="*/ 176382 w 250181"/>
                <a:gd name="connsiteY329" fmla="*/ 490770 h 915119"/>
                <a:gd name="connsiteX330" fmla="*/ 176382 w 250181"/>
                <a:gd name="connsiteY330" fmla="*/ 490770 h 915119"/>
                <a:gd name="connsiteX331" fmla="*/ 148338 w 250181"/>
                <a:gd name="connsiteY331" fmla="*/ 490770 h 915119"/>
                <a:gd name="connsiteX332" fmla="*/ 143172 w 250181"/>
                <a:gd name="connsiteY332" fmla="*/ 490770 h 915119"/>
                <a:gd name="connsiteX333" fmla="*/ 143172 w 250181"/>
                <a:gd name="connsiteY333" fmla="*/ 490770 h 915119"/>
                <a:gd name="connsiteX334" fmla="*/ 143172 w 250181"/>
                <a:gd name="connsiteY334" fmla="*/ 490770 h 915119"/>
                <a:gd name="connsiteX335" fmla="*/ 143172 w 250181"/>
                <a:gd name="connsiteY335" fmla="*/ 490770 h 915119"/>
                <a:gd name="connsiteX336" fmla="*/ 143172 w 250181"/>
                <a:gd name="connsiteY336" fmla="*/ 490770 h 915119"/>
                <a:gd name="connsiteX337" fmla="*/ 143172 w 250181"/>
                <a:gd name="connsiteY337" fmla="*/ 490770 h 915119"/>
                <a:gd name="connsiteX338" fmla="*/ 143172 w 250181"/>
                <a:gd name="connsiteY338" fmla="*/ 490770 h 915119"/>
                <a:gd name="connsiteX339" fmla="*/ 143172 w 250181"/>
                <a:gd name="connsiteY339" fmla="*/ 490770 h 915119"/>
                <a:gd name="connsiteX340" fmla="*/ 143172 w 250181"/>
                <a:gd name="connsiteY340" fmla="*/ 490770 h 915119"/>
                <a:gd name="connsiteX341" fmla="*/ 132102 w 250181"/>
                <a:gd name="connsiteY341" fmla="*/ 490770 h 915119"/>
                <a:gd name="connsiteX342" fmla="*/ 132102 w 250181"/>
                <a:gd name="connsiteY342" fmla="*/ 494460 h 915119"/>
                <a:gd name="connsiteX343" fmla="*/ 132102 w 250181"/>
                <a:gd name="connsiteY343" fmla="*/ 494460 h 915119"/>
                <a:gd name="connsiteX344" fmla="*/ 132102 w 250181"/>
                <a:gd name="connsiteY344" fmla="*/ 494460 h 915119"/>
                <a:gd name="connsiteX345" fmla="*/ 132102 w 250181"/>
                <a:gd name="connsiteY345" fmla="*/ 494460 h 915119"/>
                <a:gd name="connsiteX346" fmla="*/ 132102 w 250181"/>
                <a:gd name="connsiteY346" fmla="*/ 494460 h 915119"/>
                <a:gd name="connsiteX347" fmla="*/ 132102 w 250181"/>
                <a:gd name="connsiteY347" fmla="*/ 494460 h 915119"/>
                <a:gd name="connsiteX348" fmla="*/ 132102 w 250181"/>
                <a:gd name="connsiteY348" fmla="*/ 494460 h 915119"/>
                <a:gd name="connsiteX349" fmla="*/ 132102 w 250181"/>
                <a:gd name="connsiteY349" fmla="*/ 494460 h 915119"/>
                <a:gd name="connsiteX350" fmla="*/ 132102 w 250181"/>
                <a:gd name="connsiteY350" fmla="*/ 494460 h 915119"/>
                <a:gd name="connsiteX351" fmla="*/ 126936 w 250181"/>
                <a:gd name="connsiteY351" fmla="*/ 494460 h 915119"/>
                <a:gd name="connsiteX352" fmla="*/ 121032 w 250181"/>
                <a:gd name="connsiteY352" fmla="*/ 494460 h 915119"/>
                <a:gd name="connsiteX353" fmla="*/ 121032 w 250181"/>
                <a:gd name="connsiteY353" fmla="*/ 494460 h 915119"/>
                <a:gd name="connsiteX354" fmla="*/ 121032 w 250181"/>
                <a:gd name="connsiteY354" fmla="*/ 494460 h 915119"/>
                <a:gd name="connsiteX355" fmla="*/ 121032 w 250181"/>
                <a:gd name="connsiteY355" fmla="*/ 494460 h 915119"/>
                <a:gd name="connsiteX356" fmla="*/ 121032 w 250181"/>
                <a:gd name="connsiteY356" fmla="*/ 494460 h 915119"/>
                <a:gd name="connsiteX357" fmla="*/ 121032 w 250181"/>
                <a:gd name="connsiteY357" fmla="*/ 494460 h 915119"/>
                <a:gd name="connsiteX358" fmla="*/ 121032 w 250181"/>
                <a:gd name="connsiteY358" fmla="*/ 494460 h 915119"/>
                <a:gd name="connsiteX359" fmla="*/ 121032 w 250181"/>
                <a:gd name="connsiteY359" fmla="*/ 494460 h 915119"/>
                <a:gd name="connsiteX360" fmla="*/ 121032 w 250181"/>
                <a:gd name="connsiteY360" fmla="*/ 494460 h 915119"/>
                <a:gd name="connsiteX361" fmla="*/ 115866 w 250181"/>
                <a:gd name="connsiteY361" fmla="*/ 494460 h 915119"/>
                <a:gd name="connsiteX362" fmla="*/ 74538 w 250181"/>
                <a:gd name="connsiteY362" fmla="*/ 494460 h 915119"/>
                <a:gd name="connsiteX363" fmla="*/ 74538 w 250181"/>
                <a:gd name="connsiteY363" fmla="*/ 494460 h 915119"/>
                <a:gd name="connsiteX364" fmla="*/ 70848 w 250181"/>
                <a:gd name="connsiteY364" fmla="*/ 494460 h 915119"/>
                <a:gd name="connsiteX365" fmla="*/ 70848 w 250181"/>
                <a:gd name="connsiteY365" fmla="*/ 494460 h 915119"/>
                <a:gd name="connsiteX366" fmla="*/ 70848 w 250181"/>
                <a:gd name="connsiteY366" fmla="*/ 494460 h 915119"/>
                <a:gd name="connsiteX367" fmla="*/ 70848 w 250181"/>
                <a:gd name="connsiteY367" fmla="*/ 487080 h 915119"/>
                <a:gd name="connsiteX368" fmla="*/ 70848 w 250181"/>
                <a:gd name="connsiteY368" fmla="*/ 487080 h 915119"/>
                <a:gd name="connsiteX369" fmla="*/ 70848 w 250181"/>
                <a:gd name="connsiteY369" fmla="*/ 475272 h 915119"/>
                <a:gd name="connsiteX370" fmla="*/ 58302 w 250181"/>
                <a:gd name="connsiteY370" fmla="*/ 475272 h 915119"/>
                <a:gd name="connsiteX371" fmla="*/ 58302 w 250181"/>
                <a:gd name="connsiteY371" fmla="*/ 475272 h 915119"/>
                <a:gd name="connsiteX372" fmla="*/ 53874 w 250181"/>
                <a:gd name="connsiteY372" fmla="*/ 475272 h 915119"/>
                <a:gd name="connsiteX373" fmla="*/ 53874 w 250181"/>
                <a:gd name="connsiteY373" fmla="*/ 475272 h 915119"/>
                <a:gd name="connsiteX374" fmla="*/ 53874 w 250181"/>
                <a:gd name="connsiteY374" fmla="*/ 475272 h 915119"/>
                <a:gd name="connsiteX375" fmla="*/ 53874 w 250181"/>
                <a:gd name="connsiteY375" fmla="*/ 471582 h 915119"/>
                <a:gd name="connsiteX376" fmla="*/ 53874 w 250181"/>
                <a:gd name="connsiteY376" fmla="*/ 471582 h 915119"/>
                <a:gd name="connsiteX377" fmla="*/ 53874 w 250181"/>
                <a:gd name="connsiteY377" fmla="*/ 462726 h 915119"/>
                <a:gd name="connsiteX378" fmla="*/ 53874 w 250181"/>
                <a:gd name="connsiteY378" fmla="*/ 462726 h 915119"/>
                <a:gd name="connsiteX379" fmla="*/ 49446 w 250181"/>
                <a:gd name="connsiteY379" fmla="*/ 458298 h 915119"/>
                <a:gd name="connsiteX380" fmla="*/ 45018 w 250181"/>
                <a:gd name="connsiteY380" fmla="*/ 458298 h 915119"/>
                <a:gd name="connsiteX381" fmla="*/ 40590 w 250181"/>
                <a:gd name="connsiteY381" fmla="*/ 458298 h 915119"/>
                <a:gd name="connsiteX382" fmla="*/ 40590 w 250181"/>
                <a:gd name="connsiteY382" fmla="*/ 581544 h 915119"/>
                <a:gd name="connsiteX383" fmla="*/ 52398 w 250181"/>
                <a:gd name="connsiteY383" fmla="*/ 581544 h 915119"/>
                <a:gd name="connsiteX384" fmla="*/ 52398 w 250181"/>
                <a:gd name="connsiteY384" fmla="*/ 570474 h 915119"/>
                <a:gd name="connsiteX385" fmla="*/ 63468 w 250181"/>
                <a:gd name="connsiteY385" fmla="*/ 570474 h 915119"/>
                <a:gd name="connsiteX386" fmla="*/ 63468 w 250181"/>
                <a:gd name="connsiteY386" fmla="*/ 560142 h 915119"/>
                <a:gd name="connsiteX387" fmla="*/ 107010 w 250181"/>
                <a:gd name="connsiteY387" fmla="*/ 560142 h 915119"/>
                <a:gd name="connsiteX388" fmla="*/ 115128 w 250181"/>
                <a:gd name="connsiteY388" fmla="*/ 549072 h 915119"/>
                <a:gd name="connsiteX389" fmla="*/ 115128 w 250181"/>
                <a:gd name="connsiteY389" fmla="*/ 543906 h 915119"/>
                <a:gd name="connsiteX390" fmla="*/ 91512 w 250181"/>
                <a:gd name="connsiteY390" fmla="*/ 543906 h 915119"/>
                <a:gd name="connsiteX391" fmla="*/ 87822 w 250181"/>
                <a:gd name="connsiteY391" fmla="*/ 549072 h 915119"/>
                <a:gd name="connsiteX392" fmla="*/ 107010 w 250181"/>
                <a:gd name="connsiteY392" fmla="*/ 549072 h 915119"/>
                <a:gd name="connsiteX393" fmla="*/ 103320 w 250181"/>
                <a:gd name="connsiteY393" fmla="*/ 554238 h 915119"/>
                <a:gd name="connsiteX394" fmla="*/ 76014 w 250181"/>
                <a:gd name="connsiteY394" fmla="*/ 554238 h 915119"/>
                <a:gd name="connsiteX395" fmla="*/ 87822 w 250181"/>
                <a:gd name="connsiteY395" fmla="*/ 538740 h 915119"/>
                <a:gd name="connsiteX396" fmla="*/ 115128 w 250181"/>
                <a:gd name="connsiteY396" fmla="*/ 538740 h 915119"/>
                <a:gd name="connsiteX397" fmla="*/ 123246 w 250181"/>
                <a:gd name="connsiteY397" fmla="*/ 543906 h 915119"/>
                <a:gd name="connsiteX398" fmla="*/ 132102 w 250181"/>
                <a:gd name="connsiteY398" fmla="*/ 538740 h 915119"/>
                <a:gd name="connsiteX399" fmla="*/ 160884 w 250181"/>
                <a:gd name="connsiteY399" fmla="*/ 538740 h 915119"/>
                <a:gd name="connsiteX400" fmla="*/ 171954 w 250181"/>
                <a:gd name="connsiteY400" fmla="*/ 554238 h 915119"/>
                <a:gd name="connsiteX401" fmla="*/ 143172 w 250181"/>
                <a:gd name="connsiteY401" fmla="*/ 554238 h 915119"/>
                <a:gd name="connsiteX402" fmla="*/ 138744 w 250181"/>
                <a:gd name="connsiteY402" fmla="*/ 549072 h 915119"/>
                <a:gd name="connsiteX403" fmla="*/ 159408 w 250181"/>
                <a:gd name="connsiteY403" fmla="*/ 549072 h 915119"/>
                <a:gd name="connsiteX404" fmla="*/ 154980 w 250181"/>
                <a:gd name="connsiteY404" fmla="*/ 543906 h 915119"/>
                <a:gd name="connsiteX405" fmla="*/ 135792 w 250181"/>
                <a:gd name="connsiteY405" fmla="*/ 543906 h 915119"/>
                <a:gd name="connsiteX406" fmla="*/ 132102 w 250181"/>
                <a:gd name="connsiteY406" fmla="*/ 549072 h 915119"/>
                <a:gd name="connsiteX407" fmla="*/ 140220 w 250181"/>
                <a:gd name="connsiteY407" fmla="*/ 560142 h 915119"/>
                <a:gd name="connsiteX408" fmla="*/ 188190 w 250181"/>
                <a:gd name="connsiteY408" fmla="*/ 560142 h 915119"/>
                <a:gd name="connsiteX409" fmla="*/ 188190 w 250181"/>
                <a:gd name="connsiteY409" fmla="*/ 570474 h 915119"/>
                <a:gd name="connsiteX410" fmla="*/ 198522 w 250181"/>
                <a:gd name="connsiteY410" fmla="*/ 570474 h 915119"/>
                <a:gd name="connsiteX411" fmla="*/ 198522 w 250181"/>
                <a:gd name="connsiteY411" fmla="*/ 581544 h 915119"/>
                <a:gd name="connsiteX412" fmla="*/ 211068 w 250181"/>
                <a:gd name="connsiteY412" fmla="*/ 581544 h 915119"/>
                <a:gd name="connsiteX413" fmla="*/ 211068 w 250181"/>
                <a:gd name="connsiteY413" fmla="*/ 629514 h 915119"/>
                <a:gd name="connsiteX414" fmla="*/ 198522 w 250181"/>
                <a:gd name="connsiteY414" fmla="*/ 629514 h 915119"/>
                <a:gd name="connsiteX415" fmla="*/ 198522 w 250181"/>
                <a:gd name="connsiteY415" fmla="*/ 639846 h 915119"/>
                <a:gd name="connsiteX416" fmla="*/ 186714 w 250181"/>
                <a:gd name="connsiteY416" fmla="*/ 639846 h 915119"/>
                <a:gd name="connsiteX417" fmla="*/ 186714 w 250181"/>
                <a:gd name="connsiteY417" fmla="*/ 650916 h 915119"/>
                <a:gd name="connsiteX418" fmla="*/ 138744 w 250181"/>
                <a:gd name="connsiteY418" fmla="*/ 650916 h 915119"/>
                <a:gd name="connsiteX419" fmla="*/ 132102 w 250181"/>
                <a:gd name="connsiteY419" fmla="*/ 664200 h 915119"/>
                <a:gd name="connsiteX420" fmla="*/ 135792 w 250181"/>
                <a:gd name="connsiteY420" fmla="*/ 664200 h 915119"/>
                <a:gd name="connsiteX421" fmla="*/ 154980 w 250181"/>
                <a:gd name="connsiteY421" fmla="*/ 664200 h 915119"/>
                <a:gd name="connsiteX422" fmla="*/ 159408 w 250181"/>
                <a:gd name="connsiteY422" fmla="*/ 664200 h 915119"/>
                <a:gd name="connsiteX423" fmla="*/ 138744 w 250181"/>
                <a:gd name="connsiteY423" fmla="*/ 664200 h 915119"/>
                <a:gd name="connsiteX424" fmla="*/ 143172 w 250181"/>
                <a:gd name="connsiteY424" fmla="*/ 659034 h 915119"/>
                <a:gd name="connsiteX425" fmla="*/ 170478 w 250181"/>
                <a:gd name="connsiteY425" fmla="*/ 659034 h 915119"/>
                <a:gd name="connsiteX426" fmla="*/ 159408 w 250181"/>
                <a:gd name="connsiteY426" fmla="*/ 675270 h 915119"/>
                <a:gd name="connsiteX427" fmla="*/ 132102 w 250181"/>
                <a:gd name="connsiteY427" fmla="*/ 675270 h 915119"/>
                <a:gd name="connsiteX428" fmla="*/ 123246 w 250181"/>
                <a:gd name="connsiteY428" fmla="*/ 664200 h 915119"/>
                <a:gd name="connsiteX429" fmla="*/ 115128 w 250181"/>
                <a:gd name="connsiteY429" fmla="*/ 669366 h 915119"/>
                <a:gd name="connsiteX430" fmla="*/ 87822 w 250181"/>
                <a:gd name="connsiteY430" fmla="*/ 669366 h 915119"/>
                <a:gd name="connsiteX431" fmla="*/ 76014 w 250181"/>
                <a:gd name="connsiteY431" fmla="*/ 653130 h 915119"/>
                <a:gd name="connsiteX432" fmla="*/ 103320 w 250181"/>
                <a:gd name="connsiteY432" fmla="*/ 653130 h 915119"/>
                <a:gd name="connsiteX433" fmla="*/ 107010 w 250181"/>
                <a:gd name="connsiteY433" fmla="*/ 664200 h 915119"/>
                <a:gd name="connsiteX434" fmla="*/ 87822 w 250181"/>
                <a:gd name="connsiteY434" fmla="*/ 664200 h 915119"/>
                <a:gd name="connsiteX435" fmla="*/ 91512 w 250181"/>
                <a:gd name="connsiteY435" fmla="*/ 664200 h 915119"/>
                <a:gd name="connsiteX436" fmla="*/ 111438 w 250181"/>
                <a:gd name="connsiteY436" fmla="*/ 664200 h 915119"/>
                <a:gd name="connsiteX437" fmla="*/ 111438 w 250181"/>
                <a:gd name="connsiteY437" fmla="*/ 658296 h 915119"/>
                <a:gd name="connsiteX438" fmla="*/ 103320 w 250181"/>
                <a:gd name="connsiteY438" fmla="*/ 647964 h 915119"/>
                <a:gd name="connsiteX439" fmla="*/ 63468 w 250181"/>
                <a:gd name="connsiteY439" fmla="*/ 647964 h 915119"/>
                <a:gd name="connsiteX440" fmla="*/ 63468 w 250181"/>
                <a:gd name="connsiteY440" fmla="*/ 639846 h 915119"/>
                <a:gd name="connsiteX441" fmla="*/ 52398 w 250181"/>
                <a:gd name="connsiteY441" fmla="*/ 639846 h 915119"/>
                <a:gd name="connsiteX442" fmla="*/ 52398 w 250181"/>
                <a:gd name="connsiteY442" fmla="*/ 629514 h 915119"/>
                <a:gd name="connsiteX443" fmla="*/ 40590 w 250181"/>
                <a:gd name="connsiteY443" fmla="*/ 629514 h 915119"/>
                <a:gd name="connsiteX444" fmla="*/ 40590 w 250181"/>
                <a:gd name="connsiteY444" fmla="*/ 742428 h 915119"/>
                <a:gd name="connsiteX445" fmla="*/ 97416 w 250181"/>
                <a:gd name="connsiteY445" fmla="*/ 709956 h 915119"/>
                <a:gd name="connsiteX446" fmla="*/ 154242 w 250181"/>
                <a:gd name="connsiteY446" fmla="*/ 709956 h 915119"/>
                <a:gd name="connsiteX447" fmla="*/ 211068 w 250181"/>
                <a:gd name="connsiteY447" fmla="*/ 742428 h 915119"/>
                <a:gd name="connsiteX448" fmla="*/ 211068 w 250181"/>
                <a:gd name="connsiteY448" fmla="*/ 798516 h 915119"/>
                <a:gd name="connsiteX449" fmla="*/ 154242 w 250181"/>
                <a:gd name="connsiteY449" fmla="*/ 830988 h 915119"/>
                <a:gd name="connsiteX450" fmla="*/ 97416 w 250181"/>
                <a:gd name="connsiteY450" fmla="*/ 830988 h 915119"/>
                <a:gd name="connsiteX451" fmla="*/ 40590 w 250181"/>
                <a:gd name="connsiteY451" fmla="*/ 798516 h 915119"/>
                <a:gd name="connsiteX452" fmla="*/ 197046 w 250181"/>
                <a:gd name="connsiteY452" fmla="*/ 890028 h 915119"/>
                <a:gd name="connsiteX453" fmla="*/ 167526 w 250181"/>
                <a:gd name="connsiteY453" fmla="*/ 895932 h 915119"/>
                <a:gd name="connsiteX454" fmla="*/ 180810 w 250181"/>
                <a:gd name="connsiteY454" fmla="*/ 866412 h 915119"/>
                <a:gd name="connsiteX455" fmla="*/ 180810 w 250181"/>
                <a:gd name="connsiteY455" fmla="*/ 887814 h 915119"/>
                <a:gd name="connsiteX456" fmla="*/ 197046 w 250181"/>
                <a:gd name="connsiteY456" fmla="*/ 889290 h 915119"/>
                <a:gd name="connsiteX457" fmla="*/ 70848 w 250181"/>
                <a:gd name="connsiteY457" fmla="*/ 864936 h 915119"/>
                <a:gd name="connsiteX458" fmla="*/ 84132 w 250181"/>
                <a:gd name="connsiteY458" fmla="*/ 893718 h 915119"/>
                <a:gd name="connsiteX459" fmla="*/ 53874 w 250181"/>
                <a:gd name="connsiteY459" fmla="*/ 888552 h 915119"/>
                <a:gd name="connsiteX460" fmla="*/ 75276 w 250181"/>
                <a:gd name="connsiteY460" fmla="*/ 888552 h 915119"/>
                <a:gd name="connsiteX461" fmla="*/ 70848 w 250181"/>
                <a:gd name="connsiteY461" fmla="*/ 864198 h 915119"/>
                <a:gd name="connsiteX462" fmla="*/ 24354 w 250181"/>
                <a:gd name="connsiteY462" fmla="*/ 784494 h 915119"/>
                <a:gd name="connsiteX463" fmla="*/ 36162 w 250181"/>
                <a:gd name="connsiteY463" fmla="*/ 804420 h 915119"/>
                <a:gd name="connsiteX464" fmla="*/ 25830 w 250181"/>
                <a:gd name="connsiteY464" fmla="*/ 808848 h 915119"/>
                <a:gd name="connsiteX465" fmla="*/ 24354 w 250181"/>
                <a:gd name="connsiteY465" fmla="*/ 783756 h 915119"/>
                <a:gd name="connsiteX466" fmla="*/ 24354 w 250181"/>
                <a:gd name="connsiteY466" fmla="*/ 831726 h 915119"/>
                <a:gd name="connsiteX467" fmla="*/ 43542 w 250181"/>
                <a:gd name="connsiteY467" fmla="*/ 840582 h 915119"/>
                <a:gd name="connsiteX468" fmla="*/ 43542 w 250181"/>
                <a:gd name="connsiteY468" fmla="*/ 829512 h 915119"/>
                <a:gd name="connsiteX469" fmla="*/ 43542 w 250181"/>
                <a:gd name="connsiteY469" fmla="*/ 836154 h 915119"/>
                <a:gd name="connsiteX470" fmla="*/ 21402 w 250181"/>
                <a:gd name="connsiteY470" fmla="*/ 811800 h 915119"/>
                <a:gd name="connsiteX471" fmla="*/ 40590 w 250181"/>
                <a:gd name="connsiteY471" fmla="*/ 824346 h 915119"/>
                <a:gd name="connsiteX472" fmla="*/ 47232 w 250181"/>
                <a:gd name="connsiteY472" fmla="*/ 803682 h 915119"/>
                <a:gd name="connsiteX473" fmla="*/ 47232 w 250181"/>
                <a:gd name="connsiteY473" fmla="*/ 821394 h 915119"/>
                <a:gd name="connsiteX474" fmla="*/ 47232 w 250181"/>
                <a:gd name="connsiteY474" fmla="*/ 821394 h 915119"/>
                <a:gd name="connsiteX475" fmla="*/ 47232 w 250181"/>
                <a:gd name="connsiteY475" fmla="*/ 853866 h 915119"/>
                <a:gd name="connsiteX476" fmla="*/ 21402 w 250181"/>
                <a:gd name="connsiteY476" fmla="*/ 830988 h 915119"/>
                <a:gd name="connsiteX477" fmla="*/ 31734 w 250181"/>
                <a:gd name="connsiteY477" fmla="*/ 851652 h 915119"/>
                <a:gd name="connsiteX478" fmla="*/ 52398 w 250181"/>
                <a:gd name="connsiteY478" fmla="*/ 856818 h 915119"/>
                <a:gd name="connsiteX479" fmla="*/ 52398 w 250181"/>
                <a:gd name="connsiteY479" fmla="*/ 835416 h 915119"/>
                <a:gd name="connsiteX480" fmla="*/ 56826 w 250181"/>
                <a:gd name="connsiteY480" fmla="*/ 867150 h 915119"/>
                <a:gd name="connsiteX481" fmla="*/ 28782 w 250181"/>
                <a:gd name="connsiteY481" fmla="*/ 850914 h 915119"/>
                <a:gd name="connsiteX482" fmla="*/ 43542 w 250181"/>
                <a:gd name="connsiteY482" fmla="*/ 869364 h 915119"/>
                <a:gd name="connsiteX483" fmla="*/ 64206 w 250181"/>
                <a:gd name="connsiteY483" fmla="*/ 869364 h 915119"/>
                <a:gd name="connsiteX484" fmla="*/ 64206 w 250181"/>
                <a:gd name="connsiteY484" fmla="*/ 847224 h 915119"/>
                <a:gd name="connsiteX485" fmla="*/ 72324 w 250181"/>
                <a:gd name="connsiteY485" fmla="*/ 879696 h 915119"/>
                <a:gd name="connsiteX486" fmla="*/ 40590 w 250181"/>
                <a:gd name="connsiteY486" fmla="*/ 868626 h 915119"/>
                <a:gd name="connsiteX487" fmla="*/ 174906 w 250181"/>
                <a:gd name="connsiteY487" fmla="*/ 907002 h 915119"/>
                <a:gd name="connsiteX488" fmla="*/ 142434 w 250181"/>
                <a:gd name="connsiteY488" fmla="*/ 899622 h 915119"/>
                <a:gd name="connsiteX489" fmla="*/ 150552 w 250181"/>
                <a:gd name="connsiteY489" fmla="*/ 907740 h 915119"/>
                <a:gd name="connsiteX490" fmla="*/ 129150 w 250181"/>
                <a:gd name="connsiteY490" fmla="*/ 901098 h 915119"/>
                <a:gd name="connsiteX491" fmla="*/ 107010 w 250181"/>
                <a:gd name="connsiteY491" fmla="*/ 907740 h 915119"/>
                <a:gd name="connsiteX492" fmla="*/ 115866 w 250181"/>
                <a:gd name="connsiteY492" fmla="*/ 899622 h 915119"/>
                <a:gd name="connsiteX493" fmla="*/ 83394 w 250181"/>
                <a:gd name="connsiteY493" fmla="*/ 907002 h 915119"/>
                <a:gd name="connsiteX494" fmla="*/ 47970 w 250181"/>
                <a:gd name="connsiteY494" fmla="*/ 890028 h 915119"/>
                <a:gd name="connsiteX495" fmla="*/ 80442 w 250181"/>
                <a:gd name="connsiteY495" fmla="*/ 900360 h 915119"/>
                <a:gd name="connsiteX496" fmla="*/ 119556 w 250181"/>
                <a:gd name="connsiteY496" fmla="*/ 890028 h 915119"/>
                <a:gd name="connsiteX497" fmla="*/ 129150 w 250181"/>
                <a:gd name="connsiteY497" fmla="*/ 890028 h 915119"/>
                <a:gd name="connsiteX498" fmla="*/ 139482 w 250181"/>
                <a:gd name="connsiteY498" fmla="*/ 890028 h 915119"/>
                <a:gd name="connsiteX499" fmla="*/ 178596 w 250181"/>
                <a:gd name="connsiteY499" fmla="*/ 900360 h 915119"/>
                <a:gd name="connsiteX500" fmla="*/ 205902 w 250181"/>
                <a:gd name="connsiteY500" fmla="*/ 889290 h 915119"/>
                <a:gd name="connsiteX501" fmla="*/ 171954 w 250181"/>
                <a:gd name="connsiteY501" fmla="*/ 906264 h 915119"/>
                <a:gd name="connsiteX502" fmla="*/ 183024 w 250181"/>
                <a:gd name="connsiteY502" fmla="*/ 885600 h 915119"/>
                <a:gd name="connsiteX503" fmla="*/ 191142 w 250181"/>
                <a:gd name="connsiteY503" fmla="*/ 853866 h 915119"/>
                <a:gd name="connsiteX504" fmla="*/ 191142 w 250181"/>
                <a:gd name="connsiteY504" fmla="*/ 876006 h 915119"/>
                <a:gd name="connsiteX505" fmla="*/ 212544 w 250181"/>
                <a:gd name="connsiteY505" fmla="*/ 872316 h 915119"/>
                <a:gd name="connsiteX506" fmla="*/ 183024 w 250181"/>
                <a:gd name="connsiteY506" fmla="*/ 885600 h 915119"/>
                <a:gd name="connsiteX507" fmla="*/ 195570 w 250181"/>
                <a:gd name="connsiteY507" fmla="*/ 870840 h 915119"/>
                <a:gd name="connsiteX508" fmla="*/ 199998 w 250181"/>
                <a:gd name="connsiteY508" fmla="*/ 839106 h 915119"/>
                <a:gd name="connsiteX509" fmla="*/ 199998 w 250181"/>
                <a:gd name="connsiteY509" fmla="*/ 859770 h 915119"/>
                <a:gd name="connsiteX510" fmla="*/ 220662 w 250181"/>
                <a:gd name="connsiteY510" fmla="*/ 854604 h 915119"/>
                <a:gd name="connsiteX511" fmla="*/ 195570 w 250181"/>
                <a:gd name="connsiteY511" fmla="*/ 868626 h 915119"/>
                <a:gd name="connsiteX512" fmla="*/ 211068 w 250181"/>
                <a:gd name="connsiteY512" fmla="*/ 844272 h 915119"/>
                <a:gd name="connsiteX513" fmla="*/ 230256 w 250181"/>
                <a:gd name="connsiteY513" fmla="*/ 835416 h 915119"/>
                <a:gd name="connsiteX514" fmla="*/ 206640 w 250181"/>
                <a:gd name="connsiteY514" fmla="*/ 855342 h 915119"/>
                <a:gd name="connsiteX515" fmla="*/ 206640 w 250181"/>
                <a:gd name="connsiteY515" fmla="*/ 822870 h 915119"/>
                <a:gd name="connsiteX516" fmla="*/ 206640 w 250181"/>
                <a:gd name="connsiteY516" fmla="*/ 822870 h 915119"/>
                <a:gd name="connsiteX517" fmla="*/ 206640 w 250181"/>
                <a:gd name="connsiteY517" fmla="*/ 805896 h 915119"/>
                <a:gd name="connsiteX518" fmla="*/ 214020 w 250181"/>
                <a:gd name="connsiteY518" fmla="*/ 825822 h 915119"/>
                <a:gd name="connsiteX519" fmla="*/ 235422 w 250181"/>
                <a:gd name="connsiteY519" fmla="*/ 811800 h 915119"/>
                <a:gd name="connsiteX520" fmla="*/ 214020 w 250181"/>
                <a:gd name="connsiteY520" fmla="*/ 836892 h 915119"/>
                <a:gd name="connsiteX521" fmla="*/ 210330 w 250181"/>
                <a:gd name="connsiteY521" fmla="*/ 829512 h 915119"/>
                <a:gd name="connsiteX522" fmla="*/ 211068 w 250181"/>
                <a:gd name="connsiteY522" fmla="*/ 842058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</a:cxnLst>
              <a:rect l="l" t="t" r="r" b="b"/>
              <a:pathLst>
                <a:path w="250181" h="915119">
                  <a:moveTo>
                    <a:pt x="234684" y="723978"/>
                  </a:moveTo>
                  <a:lnTo>
                    <a:pt x="234684" y="723978"/>
                  </a:lnTo>
                  <a:lnTo>
                    <a:pt x="228780" y="712908"/>
                  </a:lnTo>
                  <a:lnTo>
                    <a:pt x="233208" y="706266"/>
                  </a:lnTo>
                  <a:lnTo>
                    <a:pt x="228780" y="698886"/>
                  </a:lnTo>
                  <a:lnTo>
                    <a:pt x="222138" y="709218"/>
                  </a:lnTo>
                  <a:lnTo>
                    <a:pt x="208116" y="685602"/>
                  </a:lnTo>
                  <a:lnTo>
                    <a:pt x="222138" y="661248"/>
                  </a:lnTo>
                  <a:lnTo>
                    <a:pt x="228780" y="671580"/>
                  </a:lnTo>
                  <a:lnTo>
                    <a:pt x="234684" y="664200"/>
                  </a:lnTo>
                  <a:lnTo>
                    <a:pt x="230256" y="657558"/>
                  </a:lnTo>
                  <a:lnTo>
                    <a:pt x="236160" y="646488"/>
                  </a:lnTo>
                  <a:lnTo>
                    <a:pt x="236160" y="642798"/>
                  </a:lnTo>
                  <a:lnTo>
                    <a:pt x="250182" y="618444"/>
                  </a:lnTo>
                  <a:lnTo>
                    <a:pt x="250182" y="590400"/>
                  </a:lnTo>
                  <a:lnTo>
                    <a:pt x="236160" y="565308"/>
                  </a:lnTo>
                  <a:lnTo>
                    <a:pt x="236160" y="565308"/>
                  </a:lnTo>
                  <a:lnTo>
                    <a:pt x="230256" y="554976"/>
                  </a:lnTo>
                  <a:lnTo>
                    <a:pt x="234684" y="547596"/>
                  </a:lnTo>
                  <a:lnTo>
                    <a:pt x="230256" y="538740"/>
                  </a:lnTo>
                  <a:lnTo>
                    <a:pt x="223614" y="549072"/>
                  </a:lnTo>
                  <a:lnTo>
                    <a:pt x="209592" y="525456"/>
                  </a:lnTo>
                  <a:lnTo>
                    <a:pt x="223614" y="500364"/>
                  </a:lnTo>
                  <a:lnTo>
                    <a:pt x="230256" y="511434"/>
                  </a:lnTo>
                  <a:lnTo>
                    <a:pt x="234684" y="504054"/>
                  </a:lnTo>
                  <a:lnTo>
                    <a:pt x="230256" y="496674"/>
                  </a:lnTo>
                  <a:lnTo>
                    <a:pt x="236160" y="486342"/>
                  </a:lnTo>
                  <a:lnTo>
                    <a:pt x="236160" y="486342"/>
                  </a:lnTo>
                  <a:lnTo>
                    <a:pt x="250182" y="461988"/>
                  </a:lnTo>
                  <a:lnTo>
                    <a:pt x="250182" y="423612"/>
                  </a:lnTo>
                  <a:lnTo>
                    <a:pt x="236160" y="399258"/>
                  </a:lnTo>
                  <a:lnTo>
                    <a:pt x="236160" y="399258"/>
                  </a:lnTo>
                  <a:lnTo>
                    <a:pt x="230256" y="388188"/>
                  </a:lnTo>
                  <a:lnTo>
                    <a:pt x="234684" y="382284"/>
                  </a:lnTo>
                  <a:lnTo>
                    <a:pt x="230256" y="369000"/>
                  </a:lnTo>
                  <a:lnTo>
                    <a:pt x="223614" y="378594"/>
                  </a:lnTo>
                  <a:lnTo>
                    <a:pt x="209592" y="354978"/>
                  </a:lnTo>
                  <a:lnTo>
                    <a:pt x="223614" y="330624"/>
                  </a:lnTo>
                  <a:lnTo>
                    <a:pt x="230256" y="340956"/>
                  </a:lnTo>
                  <a:lnTo>
                    <a:pt x="234684" y="333576"/>
                  </a:lnTo>
                  <a:lnTo>
                    <a:pt x="230256" y="326934"/>
                  </a:lnTo>
                  <a:lnTo>
                    <a:pt x="236160" y="315864"/>
                  </a:lnTo>
                  <a:lnTo>
                    <a:pt x="236160" y="315864"/>
                  </a:lnTo>
                  <a:lnTo>
                    <a:pt x="250182" y="291510"/>
                  </a:lnTo>
                  <a:lnTo>
                    <a:pt x="250182" y="255348"/>
                  </a:lnTo>
                  <a:lnTo>
                    <a:pt x="236160" y="230994"/>
                  </a:lnTo>
                  <a:lnTo>
                    <a:pt x="236160" y="230994"/>
                  </a:lnTo>
                  <a:lnTo>
                    <a:pt x="230256" y="221400"/>
                  </a:lnTo>
                  <a:lnTo>
                    <a:pt x="234684" y="214020"/>
                  </a:lnTo>
                  <a:lnTo>
                    <a:pt x="230256" y="207378"/>
                  </a:lnTo>
                  <a:lnTo>
                    <a:pt x="223614" y="217710"/>
                  </a:lnTo>
                  <a:lnTo>
                    <a:pt x="209592" y="193356"/>
                  </a:lnTo>
                  <a:lnTo>
                    <a:pt x="223614" y="168264"/>
                  </a:lnTo>
                  <a:lnTo>
                    <a:pt x="230256" y="179334"/>
                  </a:lnTo>
                  <a:lnTo>
                    <a:pt x="234684" y="171954"/>
                  </a:lnTo>
                  <a:lnTo>
                    <a:pt x="230256" y="164574"/>
                  </a:lnTo>
                  <a:lnTo>
                    <a:pt x="236160" y="154980"/>
                  </a:lnTo>
                  <a:lnTo>
                    <a:pt x="236160" y="154980"/>
                  </a:lnTo>
                  <a:lnTo>
                    <a:pt x="250182" y="130626"/>
                  </a:lnTo>
                  <a:lnTo>
                    <a:pt x="250182" y="67158"/>
                  </a:lnTo>
                  <a:lnTo>
                    <a:pt x="234684" y="42804"/>
                  </a:lnTo>
                  <a:lnTo>
                    <a:pt x="234684" y="42804"/>
                  </a:lnTo>
                  <a:lnTo>
                    <a:pt x="230256" y="28044"/>
                  </a:lnTo>
                  <a:lnTo>
                    <a:pt x="234684" y="21402"/>
                  </a:lnTo>
                  <a:lnTo>
                    <a:pt x="230256" y="14022"/>
                  </a:lnTo>
                  <a:lnTo>
                    <a:pt x="223614" y="25092"/>
                  </a:lnTo>
                  <a:lnTo>
                    <a:pt x="209592" y="0"/>
                  </a:lnTo>
                  <a:lnTo>
                    <a:pt x="40590" y="0"/>
                  </a:lnTo>
                  <a:lnTo>
                    <a:pt x="26568" y="25092"/>
                  </a:lnTo>
                  <a:lnTo>
                    <a:pt x="20664" y="14022"/>
                  </a:lnTo>
                  <a:lnTo>
                    <a:pt x="15498" y="21402"/>
                  </a:lnTo>
                  <a:lnTo>
                    <a:pt x="20664" y="28044"/>
                  </a:lnTo>
                  <a:lnTo>
                    <a:pt x="14022" y="39114"/>
                  </a:lnTo>
                  <a:lnTo>
                    <a:pt x="14022" y="39114"/>
                  </a:lnTo>
                  <a:lnTo>
                    <a:pt x="1476" y="67158"/>
                  </a:lnTo>
                  <a:lnTo>
                    <a:pt x="1476" y="123246"/>
                  </a:lnTo>
                  <a:lnTo>
                    <a:pt x="15498" y="147600"/>
                  </a:lnTo>
                  <a:lnTo>
                    <a:pt x="15498" y="147600"/>
                  </a:lnTo>
                  <a:lnTo>
                    <a:pt x="22140" y="157194"/>
                  </a:lnTo>
                  <a:lnTo>
                    <a:pt x="16974" y="164574"/>
                  </a:lnTo>
                  <a:lnTo>
                    <a:pt x="22140" y="171954"/>
                  </a:lnTo>
                  <a:lnTo>
                    <a:pt x="28044" y="160884"/>
                  </a:lnTo>
                  <a:lnTo>
                    <a:pt x="42066" y="185976"/>
                  </a:lnTo>
                  <a:lnTo>
                    <a:pt x="28044" y="210330"/>
                  </a:lnTo>
                  <a:lnTo>
                    <a:pt x="22140" y="199998"/>
                  </a:lnTo>
                  <a:lnTo>
                    <a:pt x="16974" y="206640"/>
                  </a:lnTo>
                  <a:lnTo>
                    <a:pt x="22140" y="214020"/>
                  </a:lnTo>
                  <a:lnTo>
                    <a:pt x="15498" y="223614"/>
                  </a:lnTo>
                  <a:lnTo>
                    <a:pt x="15498" y="223614"/>
                  </a:lnTo>
                  <a:lnTo>
                    <a:pt x="1476" y="247968"/>
                  </a:lnTo>
                  <a:lnTo>
                    <a:pt x="1476" y="283392"/>
                  </a:lnTo>
                  <a:lnTo>
                    <a:pt x="15498" y="307746"/>
                  </a:lnTo>
                  <a:lnTo>
                    <a:pt x="15498" y="307746"/>
                  </a:lnTo>
                  <a:lnTo>
                    <a:pt x="22140" y="318816"/>
                  </a:lnTo>
                  <a:lnTo>
                    <a:pt x="16974" y="325458"/>
                  </a:lnTo>
                  <a:lnTo>
                    <a:pt x="22140" y="332838"/>
                  </a:lnTo>
                  <a:lnTo>
                    <a:pt x="28044" y="322506"/>
                  </a:lnTo>
                  <a:lnTo>
                    <a:pt x="42066" y="346860"/>
                  </a:lnTo>
                  <a:lnTo>
                    <a:pt x="28044" y="370476"/>
                  </a:lnTo>
                  <a:lnTo>
                    <a:pt x="20664" y="369000"/>
                  </a:lnTo>
                  <a:lnTo>
                    <a:pt x="15498" y="376380"/>
                  </a:lnTo>
                  <a:lnTo>
                    <a:pt x="20664" y="382284"/>
                  </a:lnTo>
                  <a:lnTo>
                    <a:pt x="14022" y="393354"/>
                  </a:lnTo>
                  <a:lnTo>
                    <a:pt x="14022" y="393354"/>
                  </a:lnTo>
                  <a:lnTo>
                    <a:pt x="0" y="417708"/>
                  </a:lnTo>
                  <a:lnTo>
                    <a:pt x="0" y="452394"/>
                  </a:lnTo>
                  <a:lnTo>
                    <a:pt x="14022" y="476748"/>
                  </a:lnTo>
                  <a:lnTo>
                    <a:pt x="14022" y="476748"/>
                  </a:lnTo>
                  <a:lnTo>
                    <a:pt x="20664" y="487080"/>
                  </a:lnTo>
                  <a:lnTo>
                    <a:pt x="15498" y="494460"/>
                  </a:lnTo>
                  <a:lnTo>
                    <a:pt x="20664" y="501840"/>
                  </a:lnTo>
                  <a:lnTo>
                    <a:pt x="26568" y="490770"/>
                  </a:lnTo>
                  <a:lnTo>
                    <a:pt x="40590" y="515862"/>
                  </a:lnTo>
                  <a:lnTo>
                    <a:pt x="26568" y="539478"/>
                  </a:lnTo>
                  <a:lnTo>
                    <a:pt x="20664" y="538740"/>
                  </a:lnTo>
                  <a:lnTo>
                    <a:pt x="15498" y="545382"/>
                  </a:lnTo>
                  <a:lnTo>
                    <a:pt x="20664" y="552762"/>
                  </a:lnTo>
                  <a:lnTo>
                    <a:pt x="14022" y="563094"/>
                  </a:lnTo>
                  <a:lnTo>
                    <a:pt x="14022" y="563094"/>
                  </a:lnTo>
                  <a:lnTo>
                    <a:pt x="1476" y="590400"/>
                  </a:lnTo>
                  <a:lnTo>
                    <a:pt x="1476" y="614016"/>
                  </a:lnTo>
                  <a:lnTo>
                    <a:pt x="15498" y="638370"/>
                  </a:lnTo>
                  <a:lnTo>
                    <a:pt x="15498" y="642060"/>
                  </a:lnTo>
                  <a:lnTo>
                    <a:pt x="22140" y="653130"/>
                  </a:lnTo>
                  <a:lnTo>
                    <a:pt x="15498" y="664200"/>
                  </a:lnTo>
                  <a:lnTo>
                    <a:pt x="20664" y="671580"/>
                  </a:lnTo>
                  <a:lnTo>
                    <a:pt x="26568" y="661248"/>
                  </a:lnTo>
                  <a:lnTo>
                    <a:pt x="40590" y="685602"/>
                  </a:lnTo>
                  <a:lnTo>
                    <a:pt x="26568" y="709218"/>
                  </a:lnTo>
                  <a:lnTo>
                    <a:pt x="20664" y="698886"/>
                  </a:lnTo>
                  <a:lnTo>
                    <a:pt x="15498" y="706266"/>
                  </a:lnTo>
                  <a:lnTo>
                    <a:pt x="20664" y="712908"/>
                  </a:lnTo>
                  <a:lnTo>
                    <a:pt x="14022" y="723978"/>
                  </a:lnTo>
                  <a:lnTo>
                    <a:pt x="14022" y="723978"/>
                  </a:lnTo>
                  <a:lnTo>
                    <a:pt x="0" y="749070"/>
                  </a:lnTo>
                  <a:lnTo>
                    <a:pt x="0" y="915120"/>
                  </a:lnTo>
                  <a:lnTo>
                    <a:pt x="248706" y="915120"/>
                  </a:lnTo>
                  <a:lnTo>
                    <a:pt x="248706" y="749070"/>
                  </a:lnTo>
                  <a:close/>
                  <a:moveTo>
                    <a:pt x="226566" y="785232"/>
                  </a:moveTo>
                  <a:cubicBezTo>
                    <a:pt x="226566" y="785232"/>
                    <a:pt x="226566" y="805896"/>
                    <a:pt x="226566" y="810324"/>
                  </a:cubicBezTo>
                  <a:cubicBezTo>
                    <a:pt x="226566" y="814752"/>
                    <a:pt x="216972" y="822132"/>
                    <a:pt x="216972" y="805896"/>
                  </a:cubicBezTo>
                  <a:cubicBezTo>
                    <a:pt x="216972" y="789660"/>
                    <a:pt x="222876" y="784494"/>
                    <a:pt x="226566" y="785232"/>
                  </a:cubicBezTo>
                  <a:close/>
                  <a:moveTo>
                    <a:pt x="40590" y="83394"/>
                  </a:moveTo>
                  <a:lnTo>
                    <a:pt x="50184" y="67158"/>
                  </a:lnTo>
                  <a:lnTo>
                    <a:pt x="50184" y="56088"/>
                  </a:lnTo>
                  <a:lnTo>
                    <a:pt x="58302" y="43542"/>
                  </a:lnTo>
                  <a:lnTo>
                    <a:pt x="78228" y="43542"/>
                  </a:lnTo>
                  <a:lnTo>
                    <a:pt x="98154" y="31734"/>
                  </a:lnTo>
                  <a:lnTo>
                    <a:pt x="152028" y="31734"/>
                  </a:lnTo>
                  <a:lnTo>
                    <a:pt x="169002" y="43542"/>
                  </a:lnTo>
                  <a:lnTo>
                    <a:pt x="190404" y="43542"/>
                  </a:lnTo>
                  <a:lnTo>
                    <a:pt x="199998" y="56088"/>
                  </a:lnTo>
                  <a:lnTo>
                    <a:pt x="199998" y="67158"/>
                  </a:lnTo>
                  <a:lnTo>
                    <a:pt x="211068" y="83394"/>
                  </a:lnTo>
                  <a:lnTo>
                    <a:pt x="211068" y="114390"/>
                  </a:lnTo>
                  <a:lnTo>
                    <a:pt x="199998" y="129888"/>
                  </a:lnTo>
                  <a:lnTo>
                    <a:pt x="199998" y="141696"/>
                  </a:lnTo>
                  <a:lnTo>
                    <a:pt x="190404" y="152766"/>
                  </a:lnTo>
                  <a:lnTo>
                    <a:pt x="169002" y="152766"/>
                  </a:lnTo>
                  <a:lnTo>
                    <a:pt x="152028" y="164574"/>
                  </a:lnTo>
                  <a:lnTo>
                    <a:pt x="98154" y="164574"/>
                  </a:lnTo>
                  <a:lnTo>
                    <a:pt x="81180" y="152766"/>
                  </a:lnTo>
                  <a:lnTo>
                    <a:pt x="58302" y="152766"/>
                  </a:lnTo>
                  <a:lnTo>
                    <a:pt x="47232" y="141696"/>
                  </a:lnTo>
                  <a:lnTo>
                    <a:pt x="47232" y="129888"/>
                  </a:lnTo>
                  <a:lnTo>
                    <a:pt x="37638" y="114390"/>
                  </a:lnTo>
                  <a:close/>
                  <a:moveTo>
                    <a:pt x="40590" y="244278"/>
                  </a:moveTo>
                  <a:lnTo>
                    <a:pt x="58302" y="244278"/>
                  </a:lnTo>
                  <a:lnTo>
                    <a:pt x="58302" y="239112"/>
                  </a:lnTo>
                  <a:lnTo>
                    <a:pt x="80442" y="239112"/>
                  </a:lnTo>
                  <a:lnTo>
                    <a:pt x="80442" y="221400"/>
                  </a:lnTo>
                  <a:lnTo>
                    <a:pt x="105534" y="221400"/>
                  </a:lnTo>
                  <a:lnTo>
                    <a:pt x="105534" y="212544"/>
                  </a:lnTo>
                  <a:lnTo>
                    <a:pt x="143910" y="212544"/>
                  </a:lnTo>
                  <a:lnTo>
                    <a:pt x="143910" y="221400"/>
                  </a:lnTo>
                  <a:lnTo>
                    <a:pt x="169002" y="221400"/>
                  </a:lnTo>
                  <a:lnTo>
                    <a:pt x="169002" y="239112"/>
                  </a:lnTo>
                  <a:lnTo>
                    <a:pt x="191142" y="239112"/>
                  </a:lnTo>
                  <a:lnTo>
                    <a:pt x="191142" y="244278"/>
                  </a:lnTo>
                  <a:lnTo>
                    <a:pt x="211068" y="244278"/>
                  </a:lnTo>
                  <a:lnTo>
                    <a:pt x="211068" y="301842"/>
                  </a:lnTo>
                  <a:lnTo>
                    <a:pt x="191142" y="301842"/>
                  </a:lnTo>
                  <a:lnTo>
                    <a:pt x="191142" y="307746"/>
                  </a:lnTo>
                  <a:lnTo>
                    <a:pt x="169002" y="307746"/>
                  </a:lnTo>
                  <a:lnTo>
                    <a:pt x="169002" y="325458"/>
                  </a:lnTo>
                  <a:lnTo>
                    <a:pt x="144648" y="325458"/>
                  </a:lnTo>
                  <a:lnTo>
                    <a:pt x="144648" y="333576"/>
                  </a:lnTo>
                  <a:lnTo>
                    <a:pt x="106272" y="333576"/>
                  </a:lnTo>
                  <a:lnTo>
                    <a:pt x="106272" y="325458"/>
                  </a:lnTo>
                  <a:lnTo>
                    <a:pt x="81180" y="325458"/>
                  </a:lnTo>
                  <a:lnTo>
                    <a:pt x="81180" y="307746"/>
                  </a:lnTo>
                  <a:lnTo>
                    <a:pt x="58302" y="307746"/>
                  </a:lnTo>
                  <a:lnTo>
                    <a:pt x="58302" y="301842"/>
                  </a:lnTo>
                  <a:lnTo>
                    <a:pt x="40590" y="301842"/>
                  </a:lnTo>
                  <a:close/>
                  <a:moveTo>
                    <a:pt x="40590" y="458298"/>
                  </a:moveTo>
                  <a:lnTo>
                    <a:pt x="44280" y="458298"/>
                  </a:lnTo>
                  <a:lnTo>
                    <a:pt x="40590" y="458298"/>
                  </a:lnTo>
                  <a:lnTo>
                    <a:pt x="40590" y="458298"/>
                  </a:lnTo>
                  <a:lnTo>
                    <a:pt x="44280" y="458298"/>
                  </a:lnTo>
                  <a:lnTo>
                    <a:pt x="48708" y="458298"/>
                  </a:lnTo>
                  <a:lnTo>
                    <a:pt x="53136" y="453132"/>
                  </a:lnTo>
                  <a:lnTo>
                    <a:pt x="48708" y="442800"/>
                  </a:lnTo>
                  <a:lnTo>
                    <a:pt x="44280" y="442800"/>
                  </a:lnTo>
                  <a:lnTo>
                    <a:pt x="40590" y="442800"/>
                  </a:lnTo>
                  <a:lnTo>
                    <a:pt x="40590" y="442800"/>
                  </a:lnTo>
                  <a:lnTo>
                    <a:pt x="44280" y="442800"/>
                  </a:lnTo>
                  <a:lnTo>
                    <a:pt x="40590" y="442800"/>
                  </a:lnTo>
                  <a:lnTo>
                    <a:pt x="40590" y="442800"/>
                  </a:lnTo>
                  <a:lnTo>
                    <a:pt x="44280" y="442800"/>
                  </a:lnTo>
                  <a:lnTo>
                    <a:pt x="48708" y="442800"/>
                  </a:lnTo>
                  <a:lnTo>
                    <a:pt x="53136" y="438372"/>
                  </a:lnTo>
                  <a:lnTo>
                    <a:pt x="48708" y="432468"/>
                  </a:lnTo>
                  <a:lnTo>
                    <a:pt x="44280" y="432468"/>
                  </a:lnTo>
                  <a:lnTo>
                    <a:pt x="40590" y="432468"/>
                  </a:lnTo>
                  <a:lnTo>
                    <a:pt x="40590" y="432468"/>
                  </a:lnTo>
                  <a:lnTo>
                    <a:pt x="44280" y="432468"/>
                  </a:lnTo>
                  <a:lnTo>
                    <a:pt x="40590" y="432468"/>
                  </a:lnTo>
                  <a:lnTo>
                    <a:pt x="40590" y="432468"/>
                  </a:lnTo>
                  <a:lnTo>
                    <a:pt x="44280" y="432468"/>
                  </a:lnTo>
                  <a:lnTo>
                    <a:pt x="48708" y="432468"/>
                  </a:lnTo>
                  <a:lnTo>
                    <a:pt x="53136" y="432468"/>
                  </a:lnTo>
                  <a:lnTo>
                    <a:pt x="53136" y="432468"/>
                  </a:lnTo>
                  <a:lnTo>
                    <a:pt x="53136" y="411066"/>
                  </a:lnTo>
                  <a:lnTo>
                    <a:pt x="53136" y="411066"/>
                  </a:lnTo>
                  <a:lnTo>
                    <a:pt x="53136" y="411066"/>
                  </a:lnTo>
                  <a:lnTo>
                    <a:pt x="53136" y="411066"/>
                  </a:lnTo>
                  <a:lnTo>
                    <a:pt x="53136" y="411066"/>
                  </a:lnTo>
                  <a:lnTo>
                    <a:pt x="58302" y="411066"/>
                  </a:lnTo>
                  <a:lnTo>
                    <a:pt x="58302" y="411066"/>
                  </a:lnTo>
                  <a:lnTo>
                    <a:pt x="71586" y="411066"/>
                  </a:lnTo>
                  <a:lnTo>
                    <a:pt x="71586" y="395568"/>
                  </a:lnTo>
                  <a:lnTo>
                    <a:pt x="71586" y="395568"/>
                  </a:lnTo>
                  <a:lnTo>
                    <a:pt x="71586" y="395568"/>
                  </a:lnTo>
                  <a:lnTo>
                    <a:pt x="71586" y="395568"/>
                  </a:lnTo>
                  <a:lnTo>
                    <a:pt x="71586" y="388926"/>
                  </a:lnTo>
                  <a:lnTo>
                    <a:pt x="75276" y="388926"/>
                  </a:lnTo>
                  <a:lnTo>
                    <a:pt x="75276" y="392616"/>
                  </a:lnTo>
                  <a:lnTo>
                    <a:pt x="102582" y="392616"/>
                  </a:lnTo>
                  <a:lnTo>
                    <a:pt x="107748" y="388926"/>
                  </a:lnTo>
                  <a:lnTo>
                    <a:pt x="107748" y="388926"/>
                  </a:lnTo>
                  <a:lnTo>
                    <a:pt x="107748" y="388926"/>
                  </a:lnTo>
                  <a:lnTo>
                    <a:pt x="107748" y="388926"/>
                  </a:lnTo>
                  <a:lnTo>
                    <a:pt x="107748" y="388926"/>
                  </a:lnTo>
                  <a:lnTo>
                    <a:pt x="107748" y="388926"/>
                  </a:lnTo>
                  <a:lnTo>
                    <a:pt x="107748" y="388926"/>
                  </a:lnTo>
                  <a:lnTo>
                    <a:pt x="107748" y="388926"/>
                  </a:lnTo>
                  <a:lnTo>
                    <a:pt x="107748" y="388926"/>
                  </a:lnTo>
                  <a:lnTo>
                    <a:pt x="113652" y="392616"/>
                  </a:lnTo>
                  <a:lnTo>
                    <a:pt x="118818" y="388926"/>
                  </a:lnTo>
                  <a:lnTo>
                    <a:pt x="118818" y="388926"/>
                  </a:lnTo>
                  <a:lnTo>
                    <a:pt x="118818" y="388926"/>
                  </a:lnTo>
                  <a:lnTo>
                    <a:pt x="118818" y="388926"/>
                  </a:lnTo>
                  <a:lnTo>
                    <a:pt x="118818" y="388926"/>
                  </a:lnTo>
                  <a:lnTo>
                    <a:pt x="118818" y="388926"/>
                  </a:lnTo>
                  <a:lnTo>
                    <a:pt x="132102" y="388926"/>
                  </a:lnTo>
                  <a:lnTo>
                    <a:pt x="132102" y="388926"/>
                  </a:lnTo>
                  <a:lnTo>
                    <a:pt x="132102" y="388926"/>
                  </a:lnTo>
                  <a:lnTo>
                    <a:pt x="132102" y="392616"/>
                  </a:lnTo>
                  <a:lnTo>
                    <a:pt x="137268" y="388926"/>
                  </a:lnTo>
                  <a:lnTo>
                    <a:pt x="137268" y="388926"/>
                  </a:lnTo>
                  <a:lnTo>
                    <a:pt x="137268" y="388926"/>
                  </a:lnTo>
                  <a:lnTo>
                    <a:pt x="137268" y="388926"/>
                  </a:lnTo>
                  <a:lnTo>
                    <a:pt x="137268" y="388926"/>
                  </a:lnTo>
                  <a:lnTo>
                    <a:pt x="137268" y="388926"/>
                  </a:lnTo>
                  <a:lnTo>
                    <a:pt x="137268" y="388926"/>
                  </a:lnTo>
                  <a:lnTo>
                    <a:pt x="137268" y="388926"/>
                  </a:lnTo>
                  <a:lnTo>
                    <a:pt x="137268" y="388926"/>
                  </a:lnTo>
                  <a:lnTo>
                    <a:pt x="142434" y="392616"/>
                  </a:lnTo>
                  <a:lnTo>
                    <a:pt x="176382" y="392616"/>
                  </a:lnTo>
                  <a:lnTo>
                    <a:pt x="176382" y="388926"/>
                  </a:lnTo>
                  <a:lnTo>
                    <a:pt x="180072" y="388926"/>
                  </a:lnTo>
                  <a:lnTo>
                    <a:pt x="180072" y="392616"/>
                  </a:lnTo>
                  <a:lnTo>
                    <a:pt x="180072" y="392616"/>
                  </a:lnTo>
                  <a:lnTo>
                    <a:pt x="180072" y="392616"/>
                  </a:lnTo>
                  <a:lnTo>
                    <a:pt x="180072" y="392616"/>
                  </a:lnTo>
                  <a:lnTo>
                    <a:pt x="180072" y="405900"/>
                  </a:lnTo>
                  <a:lnTo>
                    <a:pt x="192618" y="405900"/>
                  </a:lnTo>
                  <a:lnTo>
                    <a:pt x="192618" y="405900"/>
                  </a:lnTo>
                  <a:lnTo>
                    <a:pt x="192618" y="405900"/>
                  </a:lnTo>
                  <a:lnTo>
                    <a:pt x="192618" y="405900"/>
                  </a:lnTo>
                  <a:lnTo>
                    <a:pt x="192618" y="405900"/>
                  </a:lnTo>
                  <a:lnTo>
                    <a:pt x="192618" y="405900"/>
                  </a:lnTo>
                  <a:lnTo>
                    <a:pt x="192618" y="405900"/>
                  </a:lnTo>
                  <a:lnTo>
                    <a:pt x="192618" y="416232"/>
                  </a:lnTo>
                  <a:lnTo>
                    <a:pt x="192618" y="416232"/>
                  </a:lnTo>
                  <a:lnTo>
                    <a:pt x="197046" y="416232"/>
                  </a:lnTo>
                  <a:lnTo>
                    <a:pt x="202212" y="416232"/>
                  </a:lnTo>
                  <a:lnTo>
                    <a:pt x="206640" y="416232"/>
                  </a:lnTo>
                  <a:lnTo>
                    <a:pt x="206640" y="416232"/>
                  </a:lnTo>
                  <a:lnTo>
                    <a:pt x="205902" y="428040"/>
                  </a:lnTo>
                  <a:lnTo>
                    <a:pt x="210330" y="428040"/>
                  </a:lnTo>
                  <a:lnTo>
                    <a:pt x="210330" y="428040"/>
                  </a:lnTo>
                  <a:lnTo>
                    <a:pt x="205902" y="428040"/>
                  </a:lnTo>
                  <a:lnTo>
                    <a:pt x="200736" y="428040"/>
                  </a:lnTo>
                  <a:lnTo>
                    <a:pt x="196308" y="433944"/>
                  </a:lnTo>
                  <a:lnTo>
                    <a:pt x="201474" y="442800"/>
                  </a:lnTo>
                  <a:lnTo>
                    <a:pt x="206640" y="442800"/>
                  </a:lnTo>
                  <a:lnTo>
                    <a:pt x="211068" y="442800"/>
                  </a:lnTo>
                  <a:lnTo>
                    <a:pt x="211068" y="442800"/>
                  </a:lnTo>
                  <a:lnTo>
                    <a:pt x="205902" y="442800"/>
                  </a:lnTo>
                  <a:lnTo>
                    <a:pt x="210330" y="442800"/>
                  </a:lnTo>
                  <a:lnTo>
                    <a:pt x="210330" y="442800"/>
                  </a:lnTo>
                  <a:lnTo>
                    <a:pt x="205902" y="442800"/>
                  </a:lnTo>
                  <a:lnTo>
                    <a:pt x="201474" y="442800"/>
                  </a:lnTo>
                  <a:lnTo>
                    <a:pt x="197046" y="446490"/>
                  </a:lnTo>
                  <a:lnTo>
                    <a:pt x="201474" y="451656"/>
                  </a:lnTo>
                  <a:lnTo>
                    <a:pt x="206640" y="451656"/>
                  </a:lnTo>
                  <a:lnTo>
                    <a:pt x="211068" y="451656"/>
                  </a:lnTo>
                  <a:lnTo>
                    <a:pt x="211068" y="451656"/>
                  </a:lnTo>
                  <a:lnTo>
                    <a:pt x="205902" y="455346"/>
                  </a:lnTo>
                  <a:lnTo>
                    <a:pt x="210330" y="455346"/>
                  </a:lnTo>
                  <a:lnTo>
                    <a:pt x="210330" y="455346"/>
                  </a:lnTo>
                  <a:lnTo>
                    <a:pt x="205902" y="455346"/>
                  </a:lnTo>
                  <a:lnTo>
                    <a:pt x="200736" y="455346"/>
                  </a:lnTo>
                  <a:lnTo>
                    <a:pt x="196308" y="459774"/>
                  </a:lnTo>
                  <a:lnTo>
                    <a:pt x="196308" y="459774"/>
                  </a:lnTo>
                  <a:lnTo>
                    <a:pt x="196308" y="468630"/>
                  </a:lnTo>
                  <a:lnTo>
                    <a:pt x="196308" y="468630"/>
                  </a:lnTo>
                  <a:lnTo>
                    <a:pt x="196308" y="472320"/>
                  </a:lnTo>
                  <a:lnTo>
                    <a:pt x="196308" y="472320"/>
                  </a:lnTo>
                  <a:lnTo>
                    <a:pt x="196308" y="472320"/>
                  </a:lnTo>
                  <a:lnTo>
                    <a:pt x="196308" y="472320"/>
                  </a:lnTo>
                  <a:lnTo>
                    <a:pt x="196308" y="472320"/>
                  </a:lnTo>
                  <a:lnTo>
                    <a:pt x="180072" y="472320"/>
                  </a:lnTo>
                  <a:lnTo>
                    <a:pt x="180072" y="487080"/>
                  </a:lnTo>
                  <a:lnTo>
                    <a:pt x="180072" y="487080"/>
                  </a:lnTo>
                  <a:lnTo>
                    <a:pt x="180072" y="490770"/>
                  </a:lnTo>
                  <a:lnTo>
                    <a:pt x="180072" y="490770"/>
                  </a:lnTo>
                  <a:lnTo>
                    <a:pt x="180072" y="490770"/>
                  </a:lnTo>
                  <a:lnTo>
                    <a:pt x="176382" y="490770"/>
                  </a:lnTo>
                  <a:lnTo>
                    <a:pt x="176382" y="490770"/>
                  </a:lnTo>
                  <a:lnTo>
                    <a:pt x="148338" y="490770"/>
                  </a:lnTo>
                  <a:lnTo>
                    <a:pt x="143172" y="490770"/>
                  </a:lnTo>
                  <a:lnTo>
                    <a:pt x="143172" y="490770"/>
                  </a:lnTo>
                  <a:lnTo>
                    <a:pt x="143172" y="490770"/>
                  </a:lnTo>
                  <a:lnTo>
                    <a:pt x="143172" y="490770"/>
                  </a:lnTo>
                  <a:lnTo>
                    <a:pt x="143172" y="490770"/>
                  </a:lnTo>
                  <a:lnTo>
                    <a:pt x="143172" y="490770"/>
                  </a:lnTo>
                  <a:lnTo>
                    <a:pt x="143172" y="490770"/>
                  </a:lnTo>
                  <a:lnTo>
                    <a:pt x="143172" y="490770"/>
                  </a:lnTo>
                  <a:lnTo>
                    <a:pt x="143172" y="490770"/>
                  </a:lnTo>
                  <a:lnTo>
                    <a:pt x="132102" y="490770"/>
                  </a:lnTo>
                  <a:lnTo>
                    <a:pt x="132102" y="494460"/>
                  </a:lnTo>
                  <a:lnTo>
                    <a:pt x="132102" y="494460"/>
                  </a:lnTo>
                  <a:lnTo>
                    <a:pt x="132102" y="494460"/>
                  </a:lnTo>
                  <a:lnTo>
                    <a:pt x="132102" y="494460"/>
                  </a:lnTo>
                  <a:lnTo>
                    <a:pt x="132102" y="494460"/>
                  </a:lnTo>
                  <a:lnTo>
                    <a:pt x="132102" y="494460"/>
                  </a:lnTo>
                  <a:lnTo>
                    <a:pt x="132102" y="494460"/>
                  </a:lnTo>
                  <a:lnTo>
                    <a:pt x="132102" y="494460"/>
                  </a:lnTo>
                  <a:lnTo>
                    <a:pt x="132102" y="494460"/>
                  </a:lnTo>
                  <a:lnTo>
                    <a:pt x="126936" y="494460"/>
                  </a:lnTo>
                  <a:lnTo>
                    <a:pt x="121032" y="494460"/>
                  </a:lnTo>
                  <a:lnTo>
                    <a:pt x="121032" y="494460"/>
                  </a:lnTo>
                  <a:lnTo>
                    <a:pt x="121032" y="494460"/>
                  </a:lnTo>
                  <a:lnTo>
                    <a:pt x="121032" y="494460"/>
                  </a:lnTo>
                  <a:lnTo>
                    <a:pt x="121032" y="494460"/>
                  </a:lnTo>
                  <a:lnTo>
                    <a:pt x="121032" y="494460"/>
                  </a:lnTo>
                  <a:lnTo>
                    <a:pt x="121032" y="494460"/>
                  </a:lnTo>
                  <a:lnTo>
                    <a:pt x="121032" y="494460"/>
                  </a:lnTo>
                  <a:lnTo>
                    <a:pt x="121032" y="494460"/>
                  </a:lnTo>
                  <a:lnTo>
                    <a:pt x="115866" y="494460"/>
                  </a:lnTo>
                  <a:lnTo>
                    <a:pt x="74538" y="494460"/>
                  </a:lnTo>
                  <a:lnTo>
                    <a:pt x="74538" y="494460"/>
                  </a:lnTo>
                  <a:lnTo>
                    <a:pt x="70848" y="494460"/>
                  </a:lnTo>
                  <a:lnTo>
                    <a:pt x="70848" y="494460"/>
                  </a:lnTo>
                  <a:lnTo>
                    <a:pt x="70848" y="494460"/>
                  </a:lnTo>
                  <a:lnTo>
                    <a:pt x="70848" y="487080"/>
                  </a:lnTo>
                  <a:lnTo>
                    <a:pt x="70848" y="487080"/>
                  </a:lnTo>
                  <a:lnTo>
                    <a:pt x="70848" y="475272"/>
                  </a:lnTo>
                  <a:lnTo>
                    <a:pt x="58302" y="475272"/>
                  </a:lnTo>
                  <a:lnTo>
                    <a:pt x="58302" y="475272"/>
                  </a:lnTo>
                  <a:lnTo>
                    <a:pt x="53874" y="475272"/>
                  </a:lnTo>
                  <a:lnTo>
                    <a:pt x="53874" y="475272"/>
                  </a:lnTo>
                  <a:lnTo>
                    <a:pt x="53874" y="475272"/>
                  </a:lnTo>
                  <a:lnTo>
                    <a:pt x="53874" y="471582"/>
                  </a:lnTo>
                  <a:lnTo>
                    <a:pt x="53874" y="471582"/>
                  </a:lnTo>
                  <a:lnTo>
                    <a:pt x="53874" y="462726"/>
                  </a:lnTo>
                  <a:lnTo>
                    <a:pt x="53874" y="462726"/>
                  </a:lnTo>
                  <a:lnTo>
                    <a:pt x="49446" y="458298"/>
                  </a:lnTo>
                  <a:lnTo>
                    <a:pt x="45018" y="458298"/>
                  </a:lnTo>
                  <a:lnTo>
                    <a:pt x="40590" y="458298"/>
                  </a:lnTo>
                  <a:close/>
                  <a:moveTo>
                    <a:pt x="40590" y="581544"/>
                  </a:moveTo>
                  <a:lnTo>
                    <a:pt x="52398" y="581544"/>
                  </a:lnTo>
                  <a:lnTo>
                    <a:pt x="52398" y="570474"/>
                  </a:lnTo>
                  <a:lnTo>
                    <a:pt x="63468" y="570474"/>
                  </a:lnTo>
                  <a:lnTo>
                    <a:pt x="63468" y="560142"/>
                  </a:lnTo>
                  <a:lnTo>
                    <a:pt x="107010" y="560142"/>
                  </a:lnTo>
                  <a:lnTo>
                    <a:pt x="115128" y="549072"/>
                  </a:lnTo>
                  <a:lnTo>
                    <a:pt x="115128" y="543906"/>
                  </a:lnTo>
                  <a:lnTo>
                    <a:pt x="91512" y="543906"/>
                  </a:lnTo>
                  <a:lnTo>
                    <a:pt x="87822" y="549072"/>
                  </a:lnTo>
                  <a:lnTo>
                    <a:pt x="107010" y="549072"/>
                  </a:lnTo>
                  <a:lnTo>
                    <a:pt x="103320" y="554238"/>
                  </a:lnTo>
                  <a:lnTo>
                    <a:pt x="76014" y="554238"/>
                  </a:lnTo>
                  <a:lnTo>
                    <a:pt x="87822" y="538740"/>
                  </a:lnTo>
                  <a:lnTo>
                    <a:pt x="115128" y="538740"/>
                  </a:lnTo>
                  <a:lnTo>
                    <a:pt x="123246" y="543906"/>
                  </a:lnTo>
                  <a:lnTo>
                    <a:pt x="132102" y="538740"/>
                  </a:lnTo>
                  <a:lnTo>
                    <a:pt x="160884" y="538740"/>
                  </a:lnTo>
                  <a:lnTo>
                    <a:pt x="171954" y="554238"/>
                  </a:lnTo>
                  <a:lnTo>
                    <a:pt x="143172" y="554238"/>
                  </a:lnTo>
                  <a:lnTo>
                    <a:pt x="138744" y="549072"/>
                  </a:lnTo>
                  <a:lnTo>
                    <a:pt x="159408" y="549072"/>
                  </a:lnTo>
                  <a:lnTo>
                    <a:pt x="154980" y="543906"/>
                  </a:lnTo>
                  <a:lnTo>
                    <a:pt x="135792" y="543906"/>
                  </a:lnTo>
                  <a:lnTo>
                    <a:pt x="132102" y="549072"/>
                  </a:lnTo>
                  <a:lnTo>
                    <a:pt x="140220" y="560142"/>
                  </a:lnTo>
                  <a:lnTo>
                    <a:pt x="188190" y="560142"/>
                  </a:lnTo>
                  <a:lnTo>
                    <a:pt x="188190" y="570474"/>
                  </a:lnTo>
                  <a:lnTo>
                    <a:pt x="198522" y="570474"/>
                  </a:lnTo>
                  <a:lnTo>
                    <a:pt x="198522" y="581544"/>
                  </a:lnTo>
                  <a:lnTo>
                    <a:pt x="211068" y="581544"/>
                  </a:lnTo>
                  <a:lnTo>
                    <a:pt x="211068" y="629514"/>
                  </a:lnTo>
                  <a:lnTo>
                    <a:pt x="198522" y="629514"/>
                  </a:lnTo>
                  <a:lnTo>
                    <a:pt x="198522" y="639846"/>
                  </a:lnTo>
                  <a:lnTo>
                    <a:pt x="186714" y="639846"/>
                  </a:lnTo>
                  <a:lnTo>
                    <a:pt x="186714" y="650916"/>
                  </a:lnTo>
                  <a:lnTo>
                    <a:pt x="138744" y="650916"/>
                  </a:lnTo>
                  <a:lnTo>
                    <a:pt x="132102" y="664200"/>
                  </a:lnTo>
                  <a:lnTo>
                    <a:pt x="135792" y="664200"/>
                  </a:lnTo>
                  <a:lnTo>
                    <a:pt x="154980" y="664200"/>
                  </a:lnTo>
                  <a:lnTo>
                    <a:pt x="159408" y="664200"/>
                  </a:lnTo>
                  <a:lnTo>
                    <a:pt x="138744" y="664200"/>
                  </a:lnTo>
                  <a:lnTo>
                    <a:pt x="143172" y="659034"/>
                  </a:lnTo>
                  <a:lnTo>
                    <a:pt x="170478" y="659034"/>
                  </a:lnTo>
                  <a:lnTo>
                    <a:pt x="159408" y="675270"/>
                  </a:lnTo>
                  <a:lnTo>
                    <a:pt x="132102" y="675270"/>
                  </a:lnTo>
                  <a:lnTo>
                    <a:pt x="123246" y="664200"/>
                  </a:lnTo>
                  <a:lnTo>
                    <a:pt x="115128" y="669366"/>
                  </a:lnTo>
                  <a:lnTo>
                    <a:pt x="87822" y="669366"/>
                  </a:lnTo>
                  <a:lnTo>
                    <a:pt x="76014" y="653130"/>
                  </a:lnTo>
                  <a:lnTo>
                    <a:pt x="103320" y="653130"/>
                  </a:lnTo>
                  <a:lnTo>
                    <a:pt x="107010" y="664200"/>
                  </a:lnTo>
                  <a:lnTo>
                    <a:pt x="87822" y="664200"/>
                  </a:lnTo>
                  <a:lnTo>
                    <a:pt x="91512" y="664200"/>
                  </a:lnTo>
                  <a:lnTo>
                    <a:pt x="111438" y="664200"/>
                  </a:lnTo>
                  <a:lnTo>
                    <a:pt x="111438" y="658296"/>
                  </a:lnTo>
                  <a:lnTo>
                    <a:pt x="103320" y="647964"/>
                  </a:lnTo>
                  <a:lnTo>
                    <a:pt x="63468" y="647964"/>
                  </a:lnTo>
                  <a:lnTo>
                    <a:pt x="63468" y="639846"/>
                  </a:lnTo>
                  <a:lnTo>
                    <a:pt x="52398" y="639846"/>
                  </a:lnTo>
                  <a:lnTo>
                    <a:pt x="52398" y="629514"/>
                  </a:lnTo>
                  <a:lnTo>
                    <a:pt x="40590" y="629514"/>
                  </a:lnTo>
                  <a:close/>
                  <a:moveTo>
                    <a:pt x="40590" y="742428"/>
                  </a:moveTo>
                  <a:lnTo>
                    <a:pt x="97416" y="709956"/>
                  </a:lnTo>
                  <a:lnTo>
                    <a:pt x="154242" y="709956"/>
                  </a:lnTo>
                  <a:lnTo>
                    <a:pt x="211068" y="742428"/>
                  </a:lnTo>
                  <a:lnTo>
                    <a:pt x="211068" y="798516"/>
                  </a:lnTo>
                  <a:lnTo>
                    <a:pt x="154242" y="830988"/>
                  </a:lnTo>
                  <a:lnTo>
                    <a:pt x="97416" y="830988"/>
                  </a:lnTo>
                  <a:lnTo>
                    <a:pt x="40590" y="798516"/>
                  </a:lnTo>
                  <a:close/>
                  <a:moveTo>
                    <a:pt x="197046" y="890028"/>
                  </a:moveTo>
                  <a:cubicBezTo>
                    <a:pt x="197046" y="890028"/>
                    <a:pt x="174168" y="898146"/>
                    <a:pt x="167526" y="895932"/>
                  </a:cubicBezTo>
                  <a:cubicBezTo>
                    <a:pt x="167526" y="881172"/>
                    <a:pt x="177120" y="865674"/>
                    <a:pt x="180810" y="866412"/>
                  </a:cubicBezTo>
                  <a:cubicBezTo>
                    <a:pt x="184500" y="867150"/>
                    <a:pt x="180810" y="884124"/>
                    <a:pt x="180810" y="887814"/>
                  </a:cubicBezTo>
                  <a:cubicBezTo>
                    <a:pt x="180810" y="891504"/>
                    <a:pt x="195570" y="885600"/>
                    <a:pt x="197046" y="889290"/>
                  </a:cubicBezTo>
                  <a:close/>
                  <a:moveTo>
                    <a:pt x="70848" y="864936"/>
                  </a:moveTo>
                  <a:cubicBezTo>
                    <a:pt x="74538" y="864936"/>
                    <a:pt x="84870" y="879696"/>
                    <a:pt x="84132" y="893718"/>
                  </a:cubicBezTo>
                  <a:cubicBezTo>
                    <a:pt x="83394" y="907740"/>
                    <a:pt x="53874" y="893718"/>
                    <a:pt x="53874" y="888552"/>
                  </a:cubicBezTo>
                  <a:cubicBezTo>
                    <a:pt x="53874" y="883386"/>
                    <a:pt x="68634" y="884124"/>
                    <a:pt x="75276" y="888552"/>
                  </a:cubicBezTo>
                  <a:cubicBezTo>
                    <a:pt x="81918" y="892980"/>
                    <a:pt x="67896" y="865674"/>
                    <a:pt x="70848" y="864198"/>
                  </a:cubicBezTo>
                  <a:close/>
                  <a:moveTo>
                    <a:pt x="24354" y="784494"/>
                  </a:moveTo>
                  <a:cubicBezTo>
                    <a:pt x="24354" y="784494"/>
                    <a:pt x="36162" y="797778"/>
                    <a:pt x="36162" y="804420"/>
                  </a:cubicBezTo>
                  <a:cubicBezTo>
                    <a:pt x="36162" y="811062"/>
                    <a:pt x="31734" y="821394"/>
                    <a:pt x="25830" y="808848"/>
                  </a:cubicBezTo>
                  <a:cubicBezTo>
                    <a:pt x="22288" y="800944"/>
                    <a:pt x="21762" y="792022"/>
                    <a:pt x="24354" y="783756"/>
                  </a:cubicBezTo>
                  <a:close/>
                  <a:moveTo>
                    <a:pt x="24354" y="831726"/>
                  </a:moveTo>
                  <a:cubicBezTo>
                    <a:pt x="24354" y="827298"/>
                    <a:pt x="39114" y="836154"/>
                    <a:pt x="43542" y="840582"/>
                  </a:cubicBezTo>
                  <a:cubicBezTo>
                    <a:pt x="42862" y="836922"/>
                    <a:pt x="42862" y="833173"/>
                    <a:pt x="43542" y="829512"/>
                  </a:cubicBezTo>
                  <a:cubicBezTo>
                    <a:pt x="43786" y="831719"/>
                    <a:pt x="43786" y="833947"/>
                    <a:pt x="43542" y="836154"/>
                  </a:cubicBezTo>
                  <a:cubicBezTo>
                    <a:pt x="36162" y="836154"/>
                    <a:pt x="19926" y="814014"/>
                    <a:pt x="21402" y="811800"/>
                  </a:cubicBezTo>
                  <a:cubicBezTo>
                    <a:pt x="22878" y="809586"/>
                    <a:pt x="36162" y="818442"/>
                    <a:pt x="40590" y="824346"/>
                  </a:cubicBezTo>
                  <a:cubicBezTo>
                    <a:pt x="45018" y="830250"/>
                    <a:pt x="40590" y="803682"/>
                    <a:pt x="47232" y="803682"/>
                  </a:cubicBezTo>
                  <a:cubicBezTo>
                    <a:pt x="49696" y="809328"/>
                    <a:pt x="49696" y="815748"/>
                    <a:pt x="47232" y="821394"/>
                  </a:cubicBezTo>
                  <a:lnTo>
                    <a:pt x="47232" y="821394"/>
                  </a:lnTo>
                  <a:cubicBezTo>
                    <a:pt x="51660" y="821394"/>
                    <a:pt x="54612" y="842058"/>
                    <a:pt x="47232" y="853866"/>
                  </a:cubicBezTo>
                  <a:cubicBezTo>
                    <a:pt x="37638" y="850914"/>
                    <a:pt x="19188" y="834678"/>
                    <a:pt x="21402" y="830988"/>
                  </a:cubicBezTo>
                  <a:close/>
                  <a:moveTo>
                    <a:pt x="31734" y="851652"/>
                  </a:moveTo>
                  <a:cubicBezTo>
                    <a:pt x="31734" y="846486"/>
                    <a:pt x="47232" y="851652"/>
                    <a:pt x="52398" y="856818"/>
                  </a:cubicBezTo>
                  <a:cubicBezTo>
                    <a:pt x="57564" y="861984"/>
                    <a:pt x="52398" y="836154"/>
                    <a:pt x="52398" y="835416"/>
                  </a:cubicBezTo>
                  <a:cubicBezTo>
                    <a:pt x="52398" y="834678"/>
                    <a:pt x="62730" y="855342"/>
                    <a:pt x="56826" y="867150"/>
                  </a:cubicBezTo>
                  <a:cubicBezTo>
                    <a:pt x="48708" y="867150"/>
                    <a:pt x="27306" y="854604"/>
                    <a:pt x="28782" y="850914"/>
                  </a:cubicBezTo>
                  <a:close/>
                  <a:moveTo>
                    <a:pt x="43542" y="869364"/>
                  </a:moveTo>
                  <a:cubicBezTo>
                    <a:pt x="43542" y="864198"/>
                    <a:pt x="58302" y="869364"/>
                    <a:pt x="64206" y="869364"/>
                  </a:cubicBezTo>
                  <a:cubicBezTo>
                    <a:pt x="62074" y="862139"/>
                    <a:pt x="62074" y="854449"/>
                    <a:pt x="64206" y="847224"/>
                  </a:cubicBezTo>
                  <a:cubicBezTo>
                    <a:pt x="69372" y="847224"/>
                    <a:pt x="76014" y="864936"/>
                    <a:pt x="72324" y="879696"/>
                  </a:cubicBezTo>
                  <a:cubicBezTo>
                    <a:pt x="58302" y="885600"/>
                    <a:pt x="39114" y="873054"/>
                    <a:pt x="40590" y="868626"/>
                  </a:cubicBezTo>
                  <a:close/>
                  <a:moveTo>
                    <a:pt x="174906" y="907002"/>
                  </a:moveTo>
                  <a:cubicBezTo>
                    <a:pt x="160884" y="907002"/>
                    <a:pt x="154980" y="899622"/>
                    <a:pt x="142434" y="899622"/>
                  </a:cubicBezTo>
                  <a:cubicBezTo>
                    <a:pt x="145601" y="901821"/>
                    <a:pt x="148350" y="904574"/>
                    <a:pt x="150552" y="907740"/>
                  </a:cubicBezTo>
                  <a:cubicBezTo>
                    <a:pt x="150552" y="907740"/>
                    <a:pt x="141696" y="907740"/>
                    <a:pt x="129150" y="901098"/>
                  </a:cubicBezTo>
                  <a:cubicBezTo>
                    <a:pt x="116604" y="894456"/>
                    <a:pt x="107010" y="908478"/>
                    <a:pt x="107010" y="907740"/>
                  </a:cubicBezTo>
                  <a:cubicBezTo>
                    <a:pt x="109641" y="904707"/>
                    <a:pt x="112612" y="901976"/>
                    <a:pt x="115866" y="899622"/>
                  </a:cubicBezTo>
                  <a:cubicBezTo>
                    <a:pt x="103320" y="899622"/>
                    <a:pt x="97416" y="907002"/>
                    <a:pt x="83394" y="907002"/>
                  </a:cubicBezTo>
                  <a:cubicBezTo>
                    <a:pt x="70145" y="905046"/>
                    <a:pt x="57796" y="899128"/>
                    <a:pt x="47970" y="890028"/>
                  </a:cubicBezTo>
                  <a:cubicBezTo>
                    <a:pt x="58084" y="895393"/>
                    <a:pt x="69085" y="898899"/>
                    <a:pt x="80442" y="900360"/>
                  </a:cubicBezTo>
                  <a:cubicBezTo>
                    <a:pt x="92988" y="900360"/>
                    <a:pt x="97416" y="887076"/>
                    <a:pt x="119556" y="890028"/>
                  </a:cubicBezTo>
                  <a:lnTo>
                    <a:pt x="129150" y="890028"/>
                  </a:lnTo>
                  <a:lnTo>
                    <a:pt x="139482" y="890028"/>
                  </a:lnTo>
                  <a:cubicBezTo>
                    <a:pt x="161622" y="890028"/>
                    <a:pt x="164574" y="900360"/>
                    <a:pt x="178596" y="900360"/>
                  </a:cubicBezTo>
                  <a:cubicBezTo>
                    <a:pt x="188183" y="898006"/>
                    <a:pt x="197380" y="894272"/>
                    <a:pt x="205902" y="889290"/>
                  </a:cubicBezTo>
                  <a:cubicBezTo>
                    <a:pt x="196259" y="897814"/>
                    <a:pt x="184556" y="903659"/>
                    <a:pt x="171954" y="906264"/>
                  </a:cubicBezTo>
                  <a:close/>
                  <a:moveTo>
                    <a:pt x="183024" y="885600"/>
                  </a:moveTo>
                  <a:cubicBezTo>
                    <a:pt x="183024" y="871578"/>
                    <a:pt x="183024" y="853866"/>
                    <a:pt x="191142" y="853866"/>
                  </a:cubicBezTo>
                  <a:cubicBezTo>
                    <a:pt x="199260" y="853866"/>
                    <a:pt x="191142" y="871578"/>
                    <a:pt x="191142" y="876006"/>
                  </a:cubicBezTo>
                  <a:cubicBezTo>
                    <a:pt x="191142" y="880434"/>
                    <a:pt x="209592" y="867150"/>
                    <a:pt x="212544" y="872316"/>
                  </a:cubicBezTo>
                  <a:cubicBezTo>
                    <a:pt x="215496" y="877482"/>
                    <a:pt x="190404" y="885600"/>
                    <a:pt x="183024" y="885600"/>
                  </a:cubicBezTo>
                  <a:close/>
                  <a:moveTo>
                    <a:pt x="195570" y="870840"/>
                  </a:moveTo>
                  <a:cubicBezTo>
                    <a:pt x="190404" y="858294"/>
                    <a:pt x="195570" y="839106"/>
                    <a:pt x="199998" y="839106"/>
                  </a:cubicBezTo>
                  <a:cubicBezTo>
                    <a:pt x="204426" y="839106"/>
                    <a:pt x="199998" y="856818"/>
                    <a:pt x="199998" y="859770"/>
                  </a:cubicBezTo>
                  <a:cubicBezTo>
                    <a:pt x="199998" y="862722"/>
                    <a:pt x="216972" y="849438"/>
                    <a:pt x="220662" y="854604"/>
                  </a:cubicBezTo>
                  <a:cubicBezTo>
                    <a:pt x="224352" y="859770"/>
                    <a:pt x="205902" y="869364"/>
                    <a:pt x="195570" y="868626"/>
                  </a:cubicBezTo>
                  <a:close/>
                  <a:moveTo>
                    <a:pt x="211068" y="844272"/>
                  </a:moveTo>
                  <a:cubicBezTo>
                    <a:pt x="216234" y="839844"/>
                    <a:pt x="226566" y="830988"/>
                    <a:pt x="230256" y="835416"/>
                  </a:cubicBezTo>
                  <a:cubicBezTo>
                    <a:pt x="233946" y="839844"/>
                    <a:pt x="213282" y="854604"/>
                    <a:pt x="206640" y="855342"/>
                  </a:cubicBezTo>
                  <a:cubicBezTo>
                    <a:pt x="199260" y="844272"/>
                    <a:pt x="206640" y="823608"/>
                    <a:pt x="206640" y="822870"/>
                  </a:cubicBezTo>
                  <a:lnTo>
                    <a:pt x="206640" y="822870"/>
                  </a:lnTo>
                  <a:cubicBezTo>
                    <a:pt x="206640" y="814014"/>
                    <a:pt x="206640" y="806634"/>
                    <a:pt x="206640" y="805896"/>
                  </a:cubicBezTo>
                  <a:cubicBezTo>
                    <a:pt x="206640" y="805158"/>
                    <a:pt x="214020" y="821394"/>
                    <a:pt x="214020" y="825822"/>
                  </a:cubicBezTo>
                  <a:cubicBezTo>
                    <a:pt x="214020" y="830250"/>
                    <a:pt x="230994" y="811800"/>
                    <a:pt x="235422" y="811800"/>
                  </a:cubicBezTo>
                  <a:cubicBezTo>
                    <a:pt x="239850" y="811800"/>
                    <a:pt x="221400" y="834678"/>
                    <a:pt x="214020" y="836892"/>
                  </a:cubicBezTo>
                  <a:cubicBezTo>
                    <a:pt x="212500" y="834589"/>
                    <a:pt x="211262" y="832110"/>
                    <a:pt x="210330" y="829512"/>
                  </a:cubicBezTo>
                  <a:cubicBezTo>
                    <a:pt x="210932" y="833667"/>
                    <a:pt x="211179" y="837866"/>
                    <a:pt x="211068" y="842058"/>
                  </a:cubicBez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38635D50-4F50-4395-9404-FBF0B00A186E}"/>
                </a:ext>
              </a:extLst>
            </p:cNvPr>
            <p:cNvSpPr/>
            <p:nvPr/>
          </p:nvSpPr>
          <p:spPr>
            <a:xfrm>
              <a:off x="5385901" y="3483373"/>
              <a:ext cx="5165" cy="3689"/>
            </a:xfrm>
            <a:custGeom>
              <a:avLst/>
              <a:gdLst>
                <a:gd name="connsiteX0" fmla="*/ 5166 w 5165"/>
                <a:gd name="connsiteY0" fmla="*/ 0 h 3689"/>
                <a:gd name="connsiteX1" fmla="*/ 0 w 5165"/>
                <a:gd name="connsiteY1" fmla="*/ 0 h 3689"/>
                <a:gd name="connsiteX2" fmla="*/ 2952 w 5165"/>
                <a:gd name="connsiteY2" fmla="*/ 3690 h 3689"/>
                <a:gd name="connsiteX3" fmla="*/ 5166 w 5165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689">
                  <a:moveTo>
                    <a:pt x="5166" y="0"/>
                  </a:moveTo>
                  <a:lnTo>
                    <a:pt x="0" y="0"/>
                  </a:lnTo>
                  <a:lnTo>
                    <a:pt x="2952" y="369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01F87D6-4F67-476A-B8DE-E2A90CF63886}"/>
                </a:ext>
              </a:extLst>
            </p:cNvPr>
            <p:cNvSpPr/>
            <p:nvPr/>
          </p:nvSpPr>
          <p:spPr>
            <a:xfrm>
              <a:off x="5398447" y="3750530"/>
              <a:ext cx="7379" cy="3689"/>
            </a:xfrm>
            <a:custGeom>
              <a:avLst/>
              <a:gdLst>
                <a:gd name="connsiteX0" fmla="*/ 7380 w 7379"/>
                <a:gd name="connsiteY0" fmla="*/ 0 h 3689"/>
                <a:gd name="connsiteX1" fmla="*/ 0 w 7379"/>
                <a:gd name="connsiteY1" fmla="*/ 0 h 3689"/>
                <a:gd name="connsiteX2" fmla="*/ 3690 w 7379"/>
                <a:gd name="connsiteY2" fmla="*/ 3690 h 3689"/>
                <a:gd name="connsiteX3" fmla="*/ 7380 w 7379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3689">
                  <a:moveTo>
                    <a:pt x="7380" y="0"/>
                  </a:moveTo>
                  <a:lnTo>
                    <a:pt x="0" y="0"/>
                  </a:lnTo>
                  <a:lnTo>
                    <a:pt x="3690" y="369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7827B65-9405-4858-82FD-AEDA166E9F6E}"/>
                </a:ext>
              </a:extLst>
            </p:cNvPr>
            <p:cNvSpPr/>
            <p:nvPr/>
          </p:nvSpPr>
          <p:spPr>
            <a:xfrm>
              <a:off x="5391066" y="3483373"/>
              <a:ext cx="5165" cy="3689"/>
            </a:xfrm>
            <a:custGeom>
              <a:avLst/>
              <a:gdLst>
                <a:gd name="connsiteX0" fmla="*/ 5166 w 5165"/>
                <a:gd name="connsiteY0" fmla="*/ 0 h 3689"/>
                <a:gd name="connsiteX1" fmla="*/ 0 w 5165"/>
                <a:gd name="connsiteY1" fmla="*/ 0 h 3689"/>
                <a:gd name="connsiteX2" fmla="*/ 2952 w 5165"/>
                <a:gd name="connsiteY2" fmla="*/ 3690 h 3689"/>
                <a:gd name="connsiteX3" fmla="*/ 5166 w 5165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689">
                  <a:moveTo>
                    <a:pt x="5166" y="0"/>
                  </a:moveTo>
                  <a:lnTo>
                    <a:pt x="0" y="0"/>
                  </a:lnTo>
                  <a:lnTo>
                    <a:pt x="2952" y="369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21EE04-FA52-4ED7-AB66-8DAD07944B95}"/>
                </a:ext>
              </a:extLst>
            </p:cNvPr>
            <p:cNvSpPr/>
            <p:nvPr/>
          </p:nvSpPr>
          <p:spPr>
            <a:xfrm>
              <a:off x="5444202" y="3483373"/>
              <a:ext cx="5166" cy="3689"/>
            </a:xfrm>
            <a:custGeom>
              <a:avLst/>
              <a:gdLst>
                <a:gd name="connsiteX0" fmla="*/ 5166 w 5166"/>
                <a:gd name="connsiteY0" fmla="*/ 0 h 3689"/>
                <a:gd name="connsiteX1" fmla="*/ 0 w 5166"/>
                <a:gd name="connsiteY1" fmla="*/ 0 h 3689"/>
                <a:gd name="connsiteX2" fmla="*/ 2952 w 5166"/>
                <a:gd name="connsiteY2" fmla="*/ 3690 h 3689"/>
                <a:gd name="connsiteX3" fmla="*/ 5166 w 5166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3689">
                  <a:moveTo>
                    <a:pt x="5166" y="0"/>
                  </a:moveTo>
                  <a:lnTo>
                    <a:pt x="0" y="0"/>
                  </a:lnTo>
                  <a:lnTo>
                    <a:pt x="2952" y="369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0B5E422-FB5F-4427-B40D-9472F975B3B2}"/>
                </a:ext>
              </a:extLst>
            </p:cNvPr>
            <p:cNvSpPr/>
            <p:nvPr/>
          </p:nvSpPr>
          <p:spPr>
            <a:xfrm>
              <a:off x="5413944" y="3750530"/>
              <a:ext cx="7380" cy="3689"/>
            </a:xfrm>
            <a:custGeom>
              <a:avLst/>
              <a:gdLst>
                <a:gd name="connsiteX0" fmla="*/ 7380 w 7380"/>
                <a:gd name="connsiteY0" fmla="*/ 0 h 3689"/>
                <a:gd name="connsiteX1" fmla="*/ 0 w 7380"/>
                <a:gd name="connsiteY1" fmla="*/ 0 h 3689"/>
                <a:gd name="connsiteX2" fmla="*/ 3690 w 7380"/>
                <a:gd name="connsiteY2" fmla="*/ 3690 h 3689"/>
                <a:gd name="connsiteX3" fmla="*/ 7380 w 7380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3689">
                  <a:moveTo>
                    <a:pt x="7380" y="0"/>
                  </a:moveTo>
                  <a:lnTo>
                    <a:pt x="0" y="0"/>
                  </a:lnTo>
                  <a:lnTo>
                    <a:pt x="3690" y="369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F6400A-7528-47F3-813F-6257D119EB84}"/>
                </a:ext>
              </a:extLst>
            </p:cNvPr>
            <p:cNvSpPr/>
            <p:nvPr/>
          </p:nvSpPr>
          <p:spPr>
            <a:xfrm>
              <a:off x="5418373" y="3475256"/>
              <a:ext cx="3689" cy="2213"/>
            </a:xfrm>
            <a:custGeom>
              <a:avLst/>
              <a:gdLst>
                <a:gd name="connsiteX0" fmla="*/ 3690 w 3689"/>
                <a:gd name="connsiteY0" fmla="*/ 0 h 2213"/>
                <a:gd name="connsiteX1" fmla="*/ 0 w 3689"/>
                <a:gd name="connsiteY1" fmla="*/ 0 h 2213"/>
                <a:gd name="connsiteX2" fmla="*/ 2214 w 3689"/>
                <a:gd name="connsiteY2" fmla="*/ 2214 h 2213"/>
                <a:gd name="connsiteX3" fmla="*/ 3690 w 3689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2213">
                  <a:moveTo>
                    <a:pt x="3690" y="0"/>
                  </a:moveTo>
                  <a:lnTo>
                    <a:pt x="0" y="0"/>
                  </a:lnTo>
                  <a:lnTo>
                    <a:pt x="2214" y="2214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076621B6-A164-40B5-BD22-5B7694E6D338}"/>
                </a:ext>
              </a:extLst>
            </p:cNvPr>
            <p:cNvSpPr/>
            <p:nvPr/>
          </p:nvSpPr>
          <p:spPr>
            <a:xfrm>
              <a:off x="5413206" y="3475256"/>
              <a:ext cx="3690" cy="2213"/>
            </a:xfrm>
            <a:custGeom>
              <a:avLst/>
              <a:gdLst>
                <a:gd name="connsiteX0" fmla="*/ 3690 w 3690"/>
                <a:gd name="connsiteY0" fmla="*/ 0 h 2213"/>
                <a:gd name="connsiteX1" fmla="*/ 0 w 3690"/>
                <a:gd name="connsiteY1" fmla="*/ 0 h 2213"/>
                <a:gd name="connsiteX2" fmla="*/ 2214 w 3690"/>
                <a:gd name="connsiteY2" fmla="*/ 2214 h 2213"/>
                <a:gd name="connsiteX3" fmla="*/ 3690 w 3690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2213">
                  <a:moveTo>
                    <a:pt x="3690" y="0"/>
                  </a:moveTo>
                  <a:lnTo>
                    <a:pt x="0" y="0"/>
                  </a:lnTo>
                  <a:lnTo>
                    <a:pt x="2214" y="2214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816CD997-F034-44D5-90F4-5A089360D1A2}"/>
                </a:ext>
              </a:extLst>
            </p:cNvPr>
            <p:cNvSpPr/>
            <p:nvPr/>
          </p:nvSpPr>
          <p:spPr>
            <a:xfrm>
              <a:off x="5408040" y="3475256"/>
              <a:ext cx="3689" cy="2213"/>
            </a:xfrm>
            <a:custGeom>
              <a:avLst/>
              <a:gdLst>
                <a:gd name="connsiteX0" fmla="*/ 3690 w 3689"/>
                <a:gd name="connsiteY0" fmla="*/ 0 h 2213"/>
                <a:gd name="connsiteX1" fmla="*/ 0 w 3689"/>
                <a:gd name="connsiteY1" fmla="*/ 0 h 2213"/>
                <a:gd name="connsiteX2" fmla="*/ 2214 w 3689"/>
                <a:gd name="connsiteY2" fmla="*/ 2214 h 2213"/>
                <a:gd name="connsiteX3" fmla="*/ 3690 w 3689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2213">
                  <a:moveTo>
                    <a:pt x="3690" y="0"/>
                  </a:moveTo>
                  <a:lnTo>
                    <a:pt x="0" y="0"/>
                  </a:lnTo>
                  <a:lnTo>
                    <a:pt x="2214" y="2214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3079DE5-D85A-4CA1-B086-83520C78E404}"/>
                </a:ext>
              </a:extLst>
            </p:cNvPr>
            <p:cNvSpPr/>
            <p:nvPr/>
          </p:nvSpPr>
          <p:spPr>
            <a:xfrm>
              <a:off x="5402875" y="3475256"/>
              <a:ext cx="3689" cy="2213"/>
            </a:xfrm>
            <a:custGeom>
              <a:avLst/>
              <a:gdLst>
                <a:gd name="connsiteX0" fmla="*/ 3690 w 3689"/>
                <a:gd name="connsiteY0" fmla="*/ 0 h 2213"/>
                <a:gd name="connsiteX1" fmla="*/ 0 w 3689"/>
                <a:gd name="connsiteY1" fmla="*/ 0 h 2213"/>
                <a:gd name="connsiteX2" fmla="*/ 1476 w 3689"/>
                <a:gd name="connsiteY2" fmla="*/ 2214 h 2213"/>
                <a:gd name="connsiteX3" fmla="*/ 3690 w 3689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2213">
                  <a:moveTo>
                    <a:pt x="3690" y="0"/>
                  </a:moveTo>
                  <a:lnTo>
                    <a:pt x="0" y="0"/>
                  </a:lnTo>
                  <a:lnTo>
                    <a:pt x="1476" y="2214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041D47C-AB6C-40AC-870A-F6560A6D10FC}"/>
                </a:ext>
              </a:extLst>
            </p:cNvPr>
            <p:cNvSpPr/>
            <p:nvPr/>
          </p:nvSpPr>
          <p:spPr>
            <a:xfrm>
              <a:off x="5424277" y="3475256"/>
              <a:ext cx="2951" cy="2213"/>
            </a:xfrm>
            <a:custGeom>
              <a:avLst/>
              <a:gdLst>
                <a:gd name="connsiteX0" fmla="*/ 2952 w 2951"/>
                <a:gd name="connsiteY0" fmla="*/ 0 h 2213"/>
                <a:gd name="connsiteX1" fmla="*/ 0 w 2951"/>
                <a:gd name="connsiteY1" fmla="*/ 0 h 2213"/>
                <a:gd name="connsiteX2" fmla="*/ 1476 w 2951"/>
                <a:gd name="connsiteY2" fmla="*/ 2214 h 2213"/>
                <a:gd name="connsiteX3" fmla="*/ 2952 w 2951"/>
                <a:gd name="connsiteY3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2213">
                  <a:moveTo>
                    <a:pt x="2952" y="0"/>
                  </a:moveTo>
                  <a:lnTo>
                    <a:pt x="0" y="0"/>
                  </a:lnTo>
                  <a:lnTo>
                    <a:pt x="1476" y="2214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A4AD288-511C-4C65-B819-E8F6BD934D98}"/>
                </a:ext>
              </a:extLst>
            </p:cNvPr>
            <p:cNvSpPr/>
            <p:nvPr/>
          </p:nvSpPr>
          <p:spPr>
            <a:xfrm>
              <a:off x="5340882" y="3697393"/>
              <a:ext cx="5166" cy="8118"/>
            </a:xfrm>
            <a:custGeom>
              <a:avLst/>
              <a:gdLst>
                <a:gd name="connsiteX0" fmla="*/ 0 w 5166"/>
                <a:gd name="connsiteY0" fmla="*/ 3690 h 8118"/>
                <a:gd name="connsiteX1" fmla="*/ 5166 w 5166"/>
                <a:gd name="connsiteY1" fmla="*/ 8118 h 8118"/>
                <a:gd name="connsiteX2" fmla="*/ 5166 w 5166"/>
                <a:gd name="connsiteY2" fmla="*/ 0 h 8118"/>
                <a:gd name="connsiteX3" fmla="*/ 0 w 5166"/>
                <a:gd name="connsiteY3" fmla="*/ 369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8118">
                  <a:moveTo>
                    <a:pt x="0" y="3690"/>
                  </a:moveTo>
                  <a:lnTo>
                    <a:pt x="5166" y="8118"/>
                  </a:lnTo>
                  <a:lnTo>
                    <a:pt x="5166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1AE23095-EA6B-461B-9E9E-35538280133E}"/>
                </a:ext>
              </a:extLst>
            </p:cNvPr>
            <p:cNvSpPr/>
            <p:nvPr/>
          </p:nvSpPr>
          <p:spPr>
            <a:xfrm>
              <a:off x="5340882" y="3710678"/>
              <a:ext cx="5166" cy="8855"/>
            </a:xfrm>
            <a:custGeom>
              <a:avLst/>
              <a:gdLst>
                <a:gd name="connsiteX0" fmla="*/ 0 w 5166"/>
                <a:gd name="connsiteY0" fmla="*/ 4428 h 8855"/>
                <a:gd name="connsiteX1" fmla="*/ 5166 w 5166"/>
                <a:gd name="connsiteY1" fmla="*/ 8856 h 8855"/>
                <a:gd name="connsiteX2" fmla="*/ 5166 w 5166"/>
                <a:gd name="connsiteY2" fmla="*/ 0 h 8855"/>
                <a:gd name="connsiteX3" fmla="*/ 0 w 5166"/>
                <a:gd name="connsiteY3" fmla="*/ 4428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8855">
                  <a:moveTo>
                    <a:pt x="0" y="4428"/>
                  </a:moveTo>
                  <a:lnTo>
                    <a:pt x="5166" y="8856"/>
                  </a:lnTo>
                  <a:lnTo>
                    <a:pt x="5166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EEB2CC2F-2F6D-4D89-A634-69F6CD399454}"/>
                </a:ext>
              </a:extLst>
            </p:cNvPr>
            <p:cNvSpPr/>
            <p:nvPr/>
          </p:nvSpPr>
          <p:spPr>
            <a:xfrm>
              <a:off x="5396232" y="3475256"/>
              <a:ext cx="5904" cy="11807"/>
            </a:xfrm>
            <a:custGeom>
              <a:avLst/>
              <a:gdLst>
                <a:gd name="connsiteX0" fmla="*/ 5904 w 5904"/>
                <a:gd name="connsiteY0" fmla="*/ 8118 h 11807"/>
                <a:gd name="connsiteX1" fmla="*/ 5904 w 5904"/>
                <a:gd name="connsiteY1" fmla="*/ 0 h 11807"/>
                <a:gd name="connsiteX2" fmla="*/ 5166 w 5904"/>
                <a:gd name="connsiteY2" fmla="*/ 0 h 11807"/>
                <a:gd name="connsiteX3" fmla="*/ 5166 w 5904"/>
                <a:gd name="connsiteY3" fmla="*/ 8118 h 11807"/>
                <a:gd name="connsiteX4" fmla="*/ 0 w 5904"/>
                <a:gd name="connsiteY4" fmla="*/ 8118 h 11807"/>
                <a:gd name="connsiteX5" fmla="*/ 2952 w 5904"/>
                <a:gd name="connsiteY5" fmla="*/ 11808 h 11807"/>
                <a:gd name="connsiteX6" fmla="*/ 5904 w 5904"/>
                <a:gd name="connsiteY6" fmla="*/ 811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4" h="11807">
                  <a:moveTo>
                    <a:pt x="5904" y="8118"/>
                  </a:moveTo>
                  <a:lnTo>
                    <a:pt x="5904" y="0"/>
                  </a:lnTo>
                  <a:lnTo>
                    <a:pt x="5166" y="0"/>
                  </a:lnTo>
                  <a:lnTo>
                    <a:pt x="5166" y="8118"/>
                  </a:lnTo>
                  <a:lnTo>
                    <a:pt x="0" y="8118"/>
                  </a:lnTo>
                  <a:lnTo>
                    <a:pt x="2952" y="11808"/>
                  </a:lnTo>
                  <a:lnTo>
                    <a:pt x="5904" y="8118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C8A1856-F076-42AF-9CE6-FEFE76D51BA0}"/>
                </a:ext>
              </a:extLst>
            </p:cNvPr>
            <p:cNvSpPr/>
            <p:nvPr/>
          </p:nvSpPr>
          <p:spPr>
            <a:xfrm>
              <a:off x="5340882" y="3683371"/>
              <a:ext cx="5166" cy="8856"/>
            </a:xfrm>
            <a:custGeom>
              <a:avLst/>
              <a:gdLst>
                <a:gd name="connsiteX0" fmla="*/ 0 w 5166"/>
                <a:gd name="connsiteY0" fmla="*/ 4428 h 8856"/>
                <a:gd name="connsiteX1" fmla="*/ 5166 w 5166"/>
                <a:gd name="connsiteY1" fmla="*/ 8856 h 8856"/>
                <a:gd name="connsiteX2" fmla="*/ 5166 w 5166"/>
                <a:gd name="connsiteY2" fmla="*/ 0 h 8856"/>
                <a:gd name="connsiteX3" fmla="*/ 0 w 5166"/>
                <a:gd name="connsiteY3" fmla="*/ 4428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8856">
                  <a:moveTo>
                    <a:pt x="0" y="4428"/>
                  </a:moveTo>
                  <a:lnTo>
                    <a:pt x="5166" y="8856"/>
                  </a:lnTo>
                  <a:lnTo>
                    <a:pt x="5166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671B6F40-AFC4-419C-B12E-10E10BEE0FE6}"/>
                </a:ext>
              </a:extLst>
            </p:cNvPr>
            <p:cNvSpPr/>
            <p:nvPr/>
          </p:nvSpPr>
          <p:spPr>
            <a:xfrm>
              <a:off x="5488482" y="3697393"/>
              <a:ext cx="5166" cy="8118"/>
            </a:xfrm>
            <a:custGeom>
              <a:avLst/>
              <a:gdLst>
                <a:gd name="connsiteX0" fmla="*/ 0 w 5166"/>
                <a:gd name="connsiteY0" fmla="*/ 0 h 8118"/>
                <a:gd name="connsiteX1" fmla="*/ 0 w 5166"/>
                <a:gd name="connsiteY1" fmla="*/ 8118 h 8118"/>
                <a:gd name="connsiteX2" fmla="*/ 5166 w 5166"/>
                <a:gd name="connsiteY2" fmla="*/ 3690 h 8118"/>
                <a:gd name="connsiteX3" fmla="*/ 0 w 5166"/>
                <a:gd name="connsiteY3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8118">
                  <a:moveTo>
                    <a:pt x="0" y="0"/>
                  </a:moveTo>
                  <a:lnTo>
                    <a:pt x="0" y="8118"/>
                  </a:lnTo>
                  <a:lnTo>
                    <a:pt x="5166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6C21D164-C0DE-44A9-88F0-58CCA8AC1729}"/>
                </a:ext>
              </a:extLst>
            </p:cNvPr>
            <p:cNvSpPr/>
            <p:nvPr/>
          </p:nvSpPr>
          <p:spPr>
            <a:xfrm>
              <a:off x="5488482" y="3683371"/>
              <a:ext cx="5166" cy="8856"/>
            </a:xfrm>
            <a:custGeom>
              <a:avLst/>
              <a:gdLst>
                <a:gd name="connsiteX0" fmla="*/ 0 w 5166"/>
                <a:gd name="connsiteY0" fmla="*/ 0 h 8856"/>
                <a:gd name="connsiteX1" fmla="*/ 0 w 5166"/>
                <a:gd name="connsiteY1" fmla="*/ 8856 h 8856"/>
                <a:gd name="connsiteX2" fmla="*/ 5166 w 5166"/>
                <a:gd name="connsiteY2" fmla="*/ 4428 h 8856"/>
                <a:gd name="connsiteX3" fmla="*/ 0 w 5166"/>
                <a:gd name="connsiteY3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8856">
                  <a:moveTo>
                    <a:pt x="0" y="0"/>
                  </a:moveTo>
                  <a:lnTo>
                    <a:pt x="0" y="8856"/>
                  </a:lnTo>
                  <a:lnTo>
                    <a:pt x="5166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EA192C03-1B48-4B20-92D1-C57CC541CBB7}"/>
                </a:ext>
              </a:extLst>
            </p:cNvPr>
            <p:cNvSpPr/>
            <p:nvPr/>
          </p:nvSpPr>
          <p:spPr>
            <a:xfrm>
              <a:off x="5488482" y="3710678"/>
              <a:ext cx="5166" cy="8855"/>
            </a:xfrm>
            <a:custGeom>
              <a:avLst/>
              <a:gdLst>
                <a:gd name="connsiteX0" fmla="*/ 0 w 5166"/>
                <a:gd name="connsiteY0" fmla="*/ 0 h 8855"/>
                <a:gd name="connsiteX1" fmla="*/ 0 w 5166"/>
                <a:gd name="connsiteY1" fmla="*/ 8856 h 8855"/>
                <a:gd name="connsiteX2" fmla="*/ 5166 w 5166"/>
                <a:gd name="connsiteY2" fmla="*/ 4428 h 8855"/>
                <a:gd name="connsiteX3" fmla="*/ 0 w 5166"/>
                <a:gd name="connsiteY3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8855">
                  <a:moveTo>
                    <a:pt x="0" y="0"/>
                  </a:moveTo>
                  <a:lnTo>
                    <a:pt x="0" y="8856"/>
                  </a:lnTo>
                  <a:lnTo>
                    <a:pt x="5166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96465E76-FF2C-4C94-9E4C-F1E4FE321ADF}"/>
                </a:ext>
              </a:extLst>
            </p:cNvPr>
            <p:cNvSpPr/>
            <p:nvPr/>
          </p:nvSpPr>
          <p:spPr>
            <a:xfrm>
              <a:off x="5429443" y="3750530"/>
              <a:ext cx="7379" cy="3689"/>
            </a:xfrm>
            <a:custGeom>
              <a:avLst/>
              <a:gdLst>
                <a:gd name="connsiteX0" fmla="*/ 7380 w 7379"/>
                <a:gd name="connsiteY0" fmla="*/ 0 h 3689"/>
                <a:gd name="connsiteX1" fmla="*/ 0 w 7379"/>
                <a:gd name="connsiteY1" fmla="*/ 0 h 3689"/>
                <a:gd name="connsiteX2" fmla="*/ 3690 w 7379"/>
                <a:gd name="connsiteY2" fmla="*/ 3690 h 3689"/>
                <a:gd name="connsiteX3" fmla="*/ 7380 w 7379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9" h="3689">
                  <a:moveTo>
                    <a:pt x="7380" y="0"/>
                  </a:moveTo>
                  <a:lnTo>
                    <a:pt x="0" y="0"/>
                  </a:lnTo>
                  <a:lnTo>
                    <a:pt x="3690" y="369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C0607FC4-C5C8-48E9-A83C-E516D236DE82}"/>
                </a:ext>
              </a:extLst>
            </p:cNvPr>
            <p:cNvSpPr/>
            <p:nvPr/>
          </p:nvSpPr>
          <p:spPr>
            <a:xfrm>
              <a:off x="5451582" y="3731341"/>
              <a:ext cx="16974" cy="15498"/>
            </a:xfrm>
            <a:custGeom>
              <a:avLst/>
              <a:gdLst>
                <a:gd name="connsiteX0" fmla="*/ 7380 w 16974"/>
                <a:gd name="connsiteY0" fmla="*/ 9594 h 15498"/>
                <a:gd name="connsiteX1" fmla="*/ 6642 w 16974"/>
                <a:gd name="connsiteY1" fmla="*/ 9594 h 15498"/>
                <a:gd name="connsiteX2" fmla="*/ 0 w 16974"/>
                <a:gd name="connsiteY2" fmla="*/ 15498 h 15498"/>
                <a:gd name="connsiteX3" fmla="*/ 16974 w 16974"/>
                <a:gd name="connsiteY3" fmla="*/ 15498 h 15498"/>
                <a:gd name="connsiteX4" fmla="*/ 16974 w 16974"/>
                <a:gd name="connsiteY4" fmla="*/ 0 h 15498"/>
                <a:gd name="connsiteX5" fmla="*/ 7380 w 16974"/>
                <a:gd name="connsiteY5" fmla="*/ 8856 h 15498"/>
                <a:gd name="connsiteX6" fmla="*/ 7380 w 16974"/>
                <a:gd name="connsiteY6" fmla="*/ 959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4" h="15498">
                  <a:moveTo>
                    <a:pt x="7380" y="9594"/>
                  </a:moveTo>
                  <a:lnTo>
                    <a:pt x="6642" y="9594"/>
                  </a:lnTo>
                  <a:lnTo>
                    <a:pt x="0" y="15498"/>
                  </a:lnTo>
                  <a:lnTo>
                    <a:pt x="16974" y="15498"/>
                  </a:lnTo>
                  <a:lnTo>
                    <a:pt x="16974" y="0"/>
                  </a:lnTo>
                  <a:lnTo>
                    <a:pt x="7380" y="8856"/>
                  </a:lnTo>
                  <a:lnTo>
                    <a:pt x="7380" y="9594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65CCCCE6-DA7C-45EA-81B0-9DFF0EF65F13}"/>
                </a:ext>
              </a:extLst>
            </p:cNvPr>
            <p:cNvSpPr/>
            <p:nvPr/>
          </p:nvSpPr>
          <p:spPr>
            <a:xfrm>
              <a:off x="5428704" y="3648685"/>
              <a:ext cx="8855" cy="3690"/>
            </a:xfrm>
            <a:custGeom>
              <a:avLst/>
              <a:gdLst>
                <a:gd name="connsiteX0" fmla="*/ 0 w 8855"/>
                <a:gd name="connsiteY0" fmla="*/ 3690 h 3690"/>
                <a:gd name="connsiteX1" fmla="*/ 8856 w 8855"/>
                <a:gd name="connsiteY1" fmla="*/ 3690 h 3690"/>
                <a:gd name="connsiteX2" fmla="*/ 4428 w 8855"/>
                <a:gd name="connsiteY2" fmla="*/ 0 h 3690"/>
                <a:gd name="connsiteX3" fmla="*/ 0 w 8855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5" h="3690">
                  <a:moveTo>
                    <a:pt x="0" y="3690"/>
                  </a:moveTo>
                  <a:lnTo>
                    <a:pt x="8856" y="3690"/>
                  </a:lnTo>
                  <a:lnTo>
                    <a:pt x="4428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ADBE590-4AC8-412D-AEFA-02A33D614802}"/>
                </a:ext>
              </a:extLst>
            </p:cNvPr>
            <p:cNvSpPr/>
            <p:nvPr/>
          </p:nvSpPr>
          <p:spPr>
            <a:xfrm>
              <a:off x="5335716" y="3483373"/>
              <a:ext cx="45018" cy="27306"/>
            </a:xfrm>
            <a:custGeom>
              <a:avLst/>
              <a:gdLst>
                <a:gd name="connsiteX0" fmla="*/ 5166 w 45018"/>
                <a:gd name="connsiteY0" fmla="*/ 25092 h 27306"/>
                <a:gd name="connsiteX1" fmla="*/ 7380 w 45018"/>
                <a:gd name="connsiteY1" fmla="*/ 27306 h 27306"/>
                <a:gd name="connsiteX2" fmla="*/ 10332 w 45018"/>
                <a:gd name="connsiteY2" fmla="*/ 25092 h 27306"/>
                <a:gd name="connsiteX3" fmla="*/ 13284 w 45018"/>
                <a:gd name="connsiteY3" fmla="*/ 27306 h 27306"/>
                <a:gd name="connsiteX4" fmla="*/ 15498 w 45018"/>
                <a:gd name="connsiteY4" fmla="*/ 25092 h 27306"/>
                <a:gd name="connsiteX5" fmla="*/ 18450 w 45018"/>
                <a:gd name="connsiteY5" fmla="*/ 27306 h 27306"/>
                <a:gd name="connsiteX6" fmla="*/ 21402 w 45018"/>
                <a:gd name="connsiteY6" fmla="*/ 25092 h 27306"/>
                <a:gd name="connsiteX7" fmla="*/ 21402 w 45018"/>
                <a:gd name="connsiteY7" fmla="*/ 18450 h 27306"/>
                <a:gd name="connsiteX8" fmla="*/ 23616 w 45018"/>
                <a:gd name="connsiteY8" fmla="*/ 21402 h 27306"/>
                <a:gd name="connsiteX9" fmla="*/ 26568 w 45018"/>
                <a:gd name="connsiteY9" fmla="*/ 18450 h 27306"/>
                <a:gd name="connsiteX10" fmla="*/ 28782 w 45018"/>
                <a:gd name="connsiteY10" fmla="*/ 21402 h 27306"/>
                <a:gd name="connsiteX11" fmla="*/ 31734 w 45018"/>
                <a:gd name="connsiteY11" fmla="*/ 18450 h 27306"/>
                <a:gd name="connsiteX12" fmla="*/ 34686 w 45018"/>
                <a:gd name="connsiteY12" fmla="*/ 21402 h 27306"/>
                <a:gd name="connsiteX13" fmla="*/ 36900 w 45018"/>
                <a:gd name="connsiteY13" fmla="*/ 18450 h 27306"/>
                <a:gd name="connsiteX14" fmla="*/ 39852 w 45018"/>
                <a:gd name="connsiteY14" fmla="*/ 21402 h 27306"/>
                <a:gd name="connsiteX15" fmla="*/ 42066 w 45018"/>
                <a:gd name="connsiteY15" fmla="*/ 18450 h 27306"/>
                <a:gd name="connsiteX16" fmla="*/ 42066 w 45018"/>
                <a:gd name="connsiteY16" fmla="*/ 3690 h 27306"/>
                <a:gd name="connsiteX17" fmla="*/ 45018 w 45018"/>
                <a:gd name="connsiteY17" fmla="*/ 0 h 27306"/>
                <a:gd name="connsiteX18" fmla="*/ 40590 w 45018"/>
                <a:gd name="connsiteY18" fmla="*/ 0 h 27306"/>
                <a:gd name="connsiteX19" fmla="*/ 40590 w 45018"/>
                <a:gd name="connsiteY19" fmla="*/ 17712 h 27306"/>
                <a:gd name="connsiteX20" fmla="*/ 18450 w 45018"/>
                <a:gd name="connsiteY20" fmla="*/ 17712 h 27306"/>
                <a:gd name="connsiteX21" fmla="*/ 18450 w 45018"/>
                <a:gd name="connsiteY21" fmla="*/ 22878 h 27306"/>
                <a:gd name="connsiteX22" fmla="*/ 0 w 45018"/>
                <a:gd name="connsiteY22" fmla="*/ 22878 h 27306"/>
                <a:gd name="connsiteX23" fmla="*/ 0 w 45018"/>
                <a:gd name="connsiteY23" fmla="*/ 25092 h 27306"/>
                <a:gd name="connsiteX24" fmla="*/ 2214 w 45018"/>
                <a:gd name="connsiteY24" fmla="*/ 27306 h 27306"/>
                <a:gd name="connsiteX25" fmla="*/ 5166 w 45018"/>
                <a:gd name="connsiteY25" fmla="*/ 25092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5018" h="27306">
                  <a:moveTo>
                    <a:pt x="5166" y="25092"/>
                  </a:moveTo>
                  <a:lnTo>
                    <a:pt x="7380" y="27306"/>
                  </a:lnTo>
                  <a:lnTo>
                    <a:pt x="10332" y="25092"/>
                  </a:lnTo>
                  <a:lnTo>
                    <a:pt x="13284" y="27306"/>
                  </a:lnTo>
                  <a:lnTo>
                    <a:pt x="15498" y="25092"/>
                  </a:lnTo>
                  <a:lnTo>
                    <a:pt x="18450" y="27306"/>
                  </a:lnTo>
                  <a:lnTo>
                    <a:pt x="21402" y="25092"/>
                  </a:lnTo>
                  <a:lnTo>
                    <a:pt x="21402" y="18450"/>
                  </a:lnTo>
                  <a:lnTo>
                    <a:pt x="23616" y="21402"/>
                  </a:lnTo>
                  <a:lnTo>
                    <a:pt x="26568" y="18450"/>
                  </a:lnTo>
                  <a:lnTo>
                    <a:pt x="28782" y="21402"/>
                  </a:lnTo>
                  <a:lnTo>
                    <a:pt x="31734" y="18450"/>
                  </a:lnTo>
                  <a:lnTo>
                    <a:pt x="34686" y="21402"/>
                  </a:lnTo>
                  <a:lnTo>
                    <a:pt x="36900" y="18450"/>
                  </a:lnTo>
                  <a:lnTo>
                    <a:pt x="39852" y="21402"/>
                  </a:lnTo>
                  <a:lnTo>
                    <a:pt x="42066" y="18450"/>
                  </a:lnTo>
                  <a:lnTo>
                    <a:pt x="42066" y="3690"/>
                  </a:lnTo>
                  <a:lnTo>
                    <a:pt x="45018" y="0"/>
                  </a:lnTo>
                  <a:lnTo>
                    <a:pt x="40590" y="0"/>
                  </a:lnTo>
                  <a:lnTo>
                    <a:pt x="40590" y="17712"/>
                  </a:lnTo>
                  <a:lnTo>
                    <a:pt x="18450" y="17712"/>
                  </a:lnTo>
                  <a:lnTo>
                    <a:pt x="18450" y="22878"/>
                  </a:lnTo>
                  <a:lnTo>
                    <a:pt x="0" y="22878"/>
                  </a:lnTo>
                  <a:lnTo>
                    <a:pt x="0" y="25092"/>
                  </a:lnTo>
                  <a:lnTo>
                    <a:pt x="2214" y="27306"/>
                  </a:lnTo>
                  <a:lnTo>
                    <a:pt x="5166" y="25092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6BF13E32-B99E-4BB1-9EA4-3FE951F2B62D}"/>
                </a:ext>
              </a:extLst>
            </p:cNvPr>
            <p:cNvSpPr/>
            <p:nvPr/>
          </p:nvSpPr>
          <p:spPr>
            <a:xfrm>
              <a:off x="5433871" y="3483373"/>
              <a:ext cx="5165" cy="3689"/>
            </a:xfrm>
            <a:custGeom>
              <a:avLst/>
              <a:gdLst>
                <a:gd name="connsiteX0" fmla="*/ 5166 w 5165"/>
                <a:gd name="connsiteY0" fmla="*/ 0 h 3689"/>
                <a:gd name="connsiteX1" fmla="*/ 0 w 5165"/>
                <a:gd name="connsiteY1" fmla="*/ 0 h 3689"/>
                <a:gd name="connsiteX2" fmla="*/ 2952 w 5165"/>
                <a:gd name="connsiteY2" fmla="*/ 3690 h 3689"/>
                <a:gd name="connsiteX3" fmla="*/ 5166 w 5165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689">
                  <a:moveTo>
                    <a:pt x="5166" y="0"/>
                  </a:moveTo>
                  <a:lnTo>
                    <a:pt x="0" y="0"/>
                  </a:lnTo>
                  <a:lnTo>
                    <a:pt x="2952" y="369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FB2774AE-E3A9-4DFA-8390-79802D8A4EBE}"/>
                </a:ext>
              </a:extLst>
            </p:cNvPr>
            <p:cNvSpPr/>
            <p:nvPr/>
          </p:nvSpPr>
          <p:spPr>
            <a:xfrm>
              <a:off x="5439036" y="3483373"/>
              <a:ext cx="5166" cy="3689"/>
            </a:xfrm>
            <a:custGeom>
              <a:avLst/>
              <a:gdLst>
                <a:gd name="connsiteX0" fmla="*/ 5166 w 5166"/>
                <a:gd name="connsiteY0" fmla="*/ 0 h 3689"/>
                <a:gd name="connsiteX1" fmla="*/ 0 w 5166"/>
                <a:gd name="connsiteY1" fmla="*/ 0 h 3689"/>
                <a:gd name="connsiteX2" fmla="*/ 2952 w 5166"/>
                <a:gd name="connsiteY2" fmla="*/ 3690 h 3689"/>
                <a:gd name="connsiteX3" fmla="*/ 5166 w 5166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" h="3689">
                  <a:moveTo>
                    <a:pt x="5166" y="0"/>
                  </a:moveTo>
                  <a:lnTo>
                    <a:pt x="0" y="0"/>
                  </a:lnTo>
                  <a:lnTo>
                    <a:pt x="2952" y="369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BA863390-1E50-4E21-9EA3-598311207A3E}"/>
                </a:ext>
              </a:extLst>
            </p:cNvPr>
            <p:cNvSpPr/>
            <p:nvPr/>
          </p:nvSpPr>
          <p:spPr>
            <a:xfrm>
              <a:off x="5413206" y="3648685"/>
              <a:ext cx="9594" cy="3690"/>
            </a:xfrm>
            <a:custGeom>
              <a:avLst/>
              <a:gdLst>
                <a:gd name="connsiteX0" fmla="*/ 0 w 9594"/>
                <a:gd name="connsiteY0" fmla="*/ 3690 h 3690"/>
                <a:gd name="connsiteX1" fmla="*/ 9594 w 9594"/>
                <a:gd name="connsiteY1" fmla="*/ 3690 h 3690"/>
                <a:gd name="connsiteX2" fmla="*/ 4428 w 9594"/>
                <a:gd name="connsiteY2" fmla="*/ 0 h 3690"/>
                <a:gd name="connsiteX3" fmla="*/ 0 w 9594"/>
                <a:gd name="connsiteY3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3690">
                  <a:moveTo>
                    <a:pt x="0" y="3690"/>
                  </a:moveTo>
                  <a:lnTo>
                    <a:pt x="9594" y="3690"/>
                  </a:lnTo>
                  <a:lnTo>
                    <a:pt x="4428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6D99FA16-FDD5-4D28-81C1-0A66B2B498CB}"/>
                </a:ext>
              </a:extLst>
            </p:cNvPr>
            <p:cNvSpPr/>
            <p:nvPr/>
          </p:nvSpPr>
          <p:spPr>
            <a:xfrm>
              <a:off x="5380735" y="3483373"/>
              <a:ext cx="5165" cy="3689"/>
            </a:xfrm>
            <a:custGeom>
              <a:avLst/>
              <a:gdLst>
                <a:gd name="connsiteX0" fmla="*/ 5166 w 5165"/>
                <a:gd name="connsiteY0" fmla="*/ 0 h 3689"/>
                <a:gd name="connsiteX1" fmla="*/ 0 w 5165"/>
                <a:gd name="connsiteY1" fmla="*/ 0 h 3689"/>
                <a:gd name="connsiteX2" fmla="*/ 2214 w 5165"/>
                <a:gd name="connsiteY2" fmla="*/ 3690 h 3689"/>
                <a:gd name="connsiteX3" fmla="*/ 5166 w 5165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5" h="3689">
                  <a:moveTo>
                    <a:pt x="5166" y="0"/>
                  </a:moveTo>
                  <a:lnTo>
                    <a:pt x="0" y="0"/>
                  </a:lnTo>
                  <a:lnTo>
                    <a:pt x="2214" y="3690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CA374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D9DBBAA-30BB-41A1-ABCB-6C056F8E67D9}"/>
                </a:ext>
              </a:extLst>
            </p:cNvPr>
            <p:cNvSpPr/>
            <p:nvPr/>
          </p:nvSpPr>
          <p:spPr>
            <a:xfrm>
              <a:off x="5293651" y="3383005"/>
              <a:ext cx="39113" cy="132102"/>
            </a:xfrm>
            <a:custGeom>
              <a:avLst/>
              <a:gdLst>
                <a:gd name="connsiteX0" fmla="*/ 0 w 39113"/>
                <a:gd name="connsiteY0" fmla="*/ 6642 h 132102"/>
                <a:gd name="connsiteX1" fmla="*/ 0 w 39113"/>
                <a:gd name="connsiteY1" fmla="*/ 6642 h 132102"/>
                <a:gd name="connsiteX2" fmla="*/ 11070 w 39113"/>
                <a:gd name="connsiteY2" fmla="*/ 24354 h 132102"/>
                <a:gd name="connsiteX3" fmla="*/ 8118 w 39113"/>
                <a:gd name="connsiteY3" fmla="*/ 28044 h 132102"/>
                <a:gd name="connsiteX4" fmla="*/ 14022 w 39113"/>
                <a:gd name="connsiteY4" fmla="*/ 37638 h 132102"/>
                <a:gd name="connsiteX5" fmla="*/ 12546 w 39113"/>
                <a:gd name="connsiteY5" fmla="*/ 41328 h 132102"/>
                <a:gd name="connsiteX6" fmla="*/ 8118 w 39113"/>
                <a:gd name="connsiteY6" fmla="*/ 33948 h 132102"/>
                <a:gd name="connsiteX7" fmla="*/ 6642 w 39113"/>
                <a:gd name="connsiteY7" fmla="*/ 37638 h 132102"/>
                <a:gd name="connsiteX8" fmla="*/ 20664 w 39113"/>
                <a:gd name="connsiteY8" fmla="*/ 62730 h 132102"/>
                <a:gd name="connsiteX9" fmla="*/ 22878 w 39113"/>
                <a:gd name="connsiteY9" fmla="*/ 59040 h 132102"/>
                <a:gd name="connsiteX10" fmla="*/ 20664 w 39113"/>
                <a:gd name="connsiteY10" fmla="*/ 55350 h 132102"/>
                <a:gd name="connsiteX11" fmla="*/ 25092 w 39113"/>
                <a:gd name="connsiteY11" fmla="*/ 49446 h 132102"/>
                <a:gd name="connsiteX12" fmla="*/ 35424 w 39113"/>
                <a:gd name="connsiteY12" fmla="*/ 66420 h 132102"/>
                <a:gd name="connsiteX13" fmla="*/ 25092 w 39113"/>
                <a:gd name="connsiteY13" fmla="*/ 83394 h 132102"/>
                <a:gd name="connsiteX14" fmla="*/ 20664 w 39113"/>
                <a:gd name="connsiteY14" fmla="*/ 76752 h 132102"/>
                <a:gd name="connsiteX15" fmla="*/ 22878 w 39113"/>
                <a:gd name="connsiteY15" fmla="*/ 73062 h 132102"/>
                <a:gd name="connsiteX16" fmla="*/ 20664 w 39113"/>
                <a:gd name="connsiteY16" fmla="*/ 69372 h 132102"/>
                <a:gd name="connsiteX17" fmla="*/ 6642 w 39113"/>
                <a:gd name="connsiteY17" fmla="*/ 94464 h 132102"/>
                <a:gd name="connsiteX18" fmla="*/ 8118 w 39113"/>
                <a:gd name="connsiteY18" fmla="*/ 98154 h 132102"/>
                <a:gd name="connsiteX19" fmla="*/ 12546 w 39113"/>
                <a:gd name="connsiteY19" fmla="*/ 90774 h 132102"/>
                <a:gd name="connsiteX20" fmla="*/ 14022 w 39113"/>
                <a:gd name="connsiteY20" fmla="*/ 94464 h 132102"/>
                <a:gd name="connsiteX21" fmla="*/ 8118 w 39113"/>
                <a:gd name="connsiteY21" fmla="*/ 104058 h 132102"/>
                <a:gd name="connsiteX22" fmla="*/ 11070 w 39113"/>
                <a:gd name="connsiteY22" fmla="*/ 107748 h 132102"/>
                <a:gd name="connsiteX23" fmla="*/ 0 w 39113"/>
                <a:gd name="connsiteY23" fmla="*/ 125460 h 132102"/>
                <a:gd name="connsiteX24" fmla="*/ 0 w 39113"/>
                <a:gd name="connsiteY24" fmla="*/ 125460 h 132102"/>
                <a:gd name="connsiteX25" fmla="*/ 0 w 39113"/>
                <a:gd name="connsiteY25" fmla="*/ 132102 h 132102"/>
                <a:gd name="connsiteX26" fmla="*/ 0 w 39113"/>
                <a:gd name="connsiteY26" fmla="*/ 132102 h 132102"/>
                <a:gd name="connsiteX27" fmla="*/ 14022 w 39113"/>
                <a:gd name="connsiteY27" fmla="*/ 107748 h 132102"/>
                <a:gd name="connsiteX28" fmla="*/ 12546 w 39113"/>
                <a:gd name="connsiteY28" fmla="*/ 104058 h 132102"/>
                <a:gd name="connsiteX29" fmla="*/ 18450 w 39113"/>
                <a:gd name="connsiteY29" fmla="*/ 94464 h 132102"/>
                <a:gd name="connsiteX30" fmla="*/ 14022 w 39113"/>
                <a:gd name="connsiteY30" fmla="*/ 87084 h 132102"/>
                <a:gd name="connsiteX31" fmla="*/ 18450 w 39113"/>
                <a:gd name="connsiteY31" fmla="*/ 80442 h 132102"/>
                <a:gd name="connsiteX32" fmla="*/ 25092 w 39113"/>
                <a:gd name="connsiteY32" fmla="*/ 90774 h 132102"/>
                <a:gd name="connsiteX33" fmla="*/ 39114 w 39113"/>
                <a:gd name="connsiteY33" fmla="*/ 66420 h 132102"/>
                <a:gd name="connsiteX34" fmla="*/ 25092 w 39113"/>
                <a:gd name="connsiteY34" fmla="*/ 41328 h 132102"/>
                <a:gd name="connsiteX35" fmla="*/ 18450 w 39113"/>
                <a:gd name="connsiteY35" fmla="*/ 52398 h 132102"/>
                <a:gd name="connsiteX36" fmla="*/ 14022 w 39113"/>
                <a:gd name="connsiteY36" fmla="*/ 45018 h 132102"/>
                <a:gd name="connsiteX37" fmla="*/ 18450 w 39113"/>
                <a:gd name="connsiteY37" fmla="*/ 37638 h 132102"/>
                <a:gd name="connsiteX38" fmla="*/ 12546 w 39113"/>
                <a:gd name="connsiteY38" fmla="*/ 28044 h 132102"/>
                <a:gd name="connsiteX39" fmla="*/ 14022 w 39113"/>
                <a:gd name="connsiteY39" fmla="*/ 24354 h 132102"/>
                <a:gd name="connsiteX40" fmla="*/ 0 w 39113"/>
                <a:gd name="connsiteY40" fmla="*/ 0 h 132102"/>
                <a:gd name="connsiteX41" fmla="*/ 0 w 39113"/>
                <a:gd name="connsiteY41" fmla="*/ 0 h 132102"/>
                <a:gd name="connsiteX42" fmla="*/ 0 w 39113"/>
                <a:gd name="connsiteY42" fmla="*/ 6642 h 13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9113" h="132102">
                  <a:moveTo>
                    <a:pt x="0" y="6642"/>
                  </a:moveTo>
                  <a:lnTo>
                    <a:pt x="0" y="6642"/>
                  </a:lnTo>
                  <a:lnTo>
                    <a:pt x="11070" y="24354"/>
                  </a:lnTo>
                  <a:lnTo>
                    <a:pt x="8118" y="28044"/>
                  </a:lnTo>
                  <a:lnTo>
                    <a:pt x="14022" y="37638"/>
                  </a:lnTo>
                  <a:lnTo>
                    <a:pt x="12546" y="41328"/>
                  </a:lnTo>
                  <a:lnTo>
                    <a:pt x="8118" y="33948"/>
                  </a:lnTo>
                  <a:lnTo>
                    <a:pt x="6642" y="37638"/>
                  </a:lnTo>
                  <a:lnTo>
                    <a:pt x="20664" y="62730"/>
                  </a:lnTo>
                  <a:lnTo>
                    <a:pt x="22878" y="59040"/>
                  </a:lnTo>
                  <a:lnTo>
                    <a:pt x="20664" y="55350"/>
                  </a:lnTo>
                  <a:lnTo>
                    <a:pt x="25092" y="49446"/>
                  </a:lnTo>
                  <a:lnTo>
                    <a:pt x="35424" y="66420"/>
                  </a:lnTo>
                  <a:lnTo>
                    <a:pt x="25092" y="83394"/>
                  </a:lnTo>
                  <a:lnTo>
                    <a:pt x="20664" y="76752"/>
                  </a:lnTo>
                  <a:lnTo>
                    <a:pt x="22878" y="73062"/>
                  </a:lnTo>
                  <a:lnTo>
                    <a:pt x="20664" y="69372"/>
                  </a:lnTo>
                  <a:lnTo>
                    <a:pt x="6642" y="94464"/>
                  </a:lnTo>
                  <a:lnTo>
                    <a:pt x="8118" y="98154"/>
                  </a:lnTo>
                  <a:lnTo>
                    <a:pt x="12546" y="90774"/>
                  </a:lnTo>
                  <a:lnTo>
                    <a:pt x="14022" y="94464"/>
                  </a:lnTo>
                  <a:lnTo>
                    <a:pt x="8118" y="104058"/>
                  </a:lnTo>
                  <a:lnTo>
                    <a:pt x="11070" y="107748"/>
                  </a:lnTo>
                  <a:lnTo>
                    <a:pt x="0" y="125460"/>
                  </a:lnTo>
                  <a:lnTo>
                    <a:pt x="0" y="125460"/>
                  </a:lnTo>
                  <a:lnTo>
                    <a:pt x="0" y="132102"/>
                  </a:lnTo>
                  <a:lnTo>
                    <a:pt x="0" y="132102"/>
                  </a:lnTo>
                  <a:lnTo>
                    <a:pt x="14022" y="107748"/>
                  </a:lnTo>
                  <a:lnTo>
                    <a:pt x="12546" y="104058"/>
                  </a:lnTo>
                  <a:lnTo>
                    <a:pt x="18450" y="94464"/>
                  </a:lnTo>
                  <a:lnTo>
                    <a:pt x="14022" y="87084"/>
                  </a:lnTo>
                  <a:lnTo>
                    <a:pt x="18450" y="80442"/>
                  </a:lnTo>
                  <a:lnTo>
                    <a:pt x="25092" y="90774"/>
                  </a:lnTo>
                  <a:lnTo>
                    <a:pt x="39114" y="66420"/>
                  </a:lnTo>
                  <a:lnTo>
                    <a:pt x="25092" y="41328"/>
                  </a:lnTo>
                  <a:lnTo>
                    <a:pt x="18450" y="52398"/>
                  </a:lnTo>
                  <a:lnTo>
                    <a:pt x="14022" y="45018"/>
                  </a:lnTo>
                  <a:lnTo>
                    <a:pt x="18450" y="37638"/>
                  </a:lnTo>
                  <a:lnTo>
                    <a:pt x="12546" y="28044"/>
                  </a:lnTo>
                  <a:lnTo>
                    <a:pt x="14022" y="2435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4B33DD09-38F1-49C0-9EF2-22DC4E96A56A}"/>
                </a:ext>
              </a:extLst>
            </p:cNvPr>
            <p:cNvSpPr/>
            <p:nvPr/>
          </p:nvSpPr>
          <p:spPr>
            <a:xfrm>
              <a:off x="5293651" y="3428023"/>
              <a:ext cx="12546" cy="42065"/>
            </a:xfrm>
            <a:custGeom>
              <a:avLst/>
              <a:gdLst>
                <a:gd name="connsiteX0" fmla="*/ 2952 w 12546"/>
                <a:gd name="connsiteY0" fmla="*/ 24354 h 42065"/>
                <a:gd name="connsiteX1" fmla="*/ 8856 w 12546"/>
                <a:gd name="connsiteY1" fmla="*/ 24354 h 42065"/>
                <a:gd name="connsiteX2" fmla="*/ 12546 w 12546"/>
                <a:gd name="connsiteY2" fmla="*/ 21402 h 42065"/>
                <a:gd name="connsiteX3" fmla="*/ 8856 w 12546"/>
                <a:gd name="connsiteY3" fmla="*/ 17712 h 42065"/>
                <a:gd name="connsiteX4" fmla="*/ 2952 w 12546"/>
                <a:gd name="connsiteY4" fmla="*/ 17712 h 42065"/>
                <a:gd name="connsiteX5" fmla="*/ 2952 w 12546"/>
                <a:gd name="connsiteY5" fmla="*/ 7380 h 42065"/>
                <a:gd name="connsiteX6" fmla="*/ 0 w 12546"/>
                <a:gd name="connsiteY6" fmla="*/ 0 h 42065"/>
                <a:gd name="connsiteX7" fmla="*/ 0 w 12546"/>
                <a:gd name="connsiteY7" fmla="*/ 0 h 42065"/>
                <a:gd name="connsiteX8" fmla="*/ 0 w 12546"/>
                <a:gd name="connsiteY8" fmla="*/ 42066 h 42065"/>
                <a:gd name="connsiteX9" fmla="*/ 0 w 12546"/>
                <a:gd name="connsiteY9" fmla="*/ 42066 h 42065"/>
                <a:gd name="connsiteX10" fmla="*/ 2952 w 12546"/>
                <a:gd name="connsiteY10" fmla="*/ 35424 h 42065"/>
                <a:gd name="connsiteX11" fmla="*/ 2952 w 12546"/>
                <a:gd name="connsiteY11" fmla="*/ 24354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46" h="42065">
                  <a:moveTo>
                    <a:pt x="2952" y="24354"/>
                  </a:moveTo>
                  <a:lnTo>
                    <a:pt x="8856" y="24354"/>
                  </a:lnTo>
                  <a:lnTo>
                    <a:pt x="12546" y="21402"/>
                  </a:lnTo>
                  <a:lnTo>
                    <a:pt x="8856" y="17712"/>
                  </a:lnTo>
                  <a:lnTo>
                    <a:pt x="2952" y="17712"/>
                  </a:lnTo>
                  <a:lnTo>
                    <a:pt x="2952" y="738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2952" y="35424"/>
                  </a:lnTo>
                  <a:lnTo>
                    <a:pt x="2952" y="2435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31457376-C1B8-4EB0-BBEE-F7996F59BCF7}"/>
                </a:ext>
              </a:extLst>
            </p:cNvPr>
            <p:cNvSpPr/>
            <p:nvPr/>
          </p:nvSpPr>
          <p:spPr>
            <a:xfrm>
              <a:off x="5293651" y="3550532"/>
              <a:ext cx="39113" cy="132839"/>
            </a:xfrm>
            <a:custGeom>
              <a:avLst/>
              <a:gdLst>
                <a:gd name="connsiteX0" fmla="*/ 0 w 39113"/>
                <a:gd name="connsiteY0" fmla="*/ 7380 h 132839"/>
                <a:gd name="connsiteX1" fmla="*/ 0 w 39113"/>
                <a:gd name="connsiteY1" fmla="*/ 7380 h 132839"/>
                <a:gd name="connsiteX2" fmla="*/ 11070 w 39113"/>
                <a:gd name="connsiteY2" fmla="*/ 23616 h 132839"/>
                <a:gd name="connsiteX3" fmla="*/ 8118 w 39113"/>
                <a:gd name="connsiteY3" fmla="*/ 28044 h 132839"/>
                <a:gd name="connsiteX4" fmla="*/ 14022 w 39113"/>
                <a:gd name="connsiteY4" fmla="*/ 38376 h 132839"/>
                <a:gd name="connsiteX5" fmla="*/ 12546 w 39113"/>
                <a:gd name="connsiteY5" fmla="*/ 41328 h 132839"/>
                <a:gd name="connsiteX6" fmla="*/ 8118 w 39113"/>
                <a:gd name="connsiteY6" fmla="*/ 34686 h 132839"/>
                <a:gd name="connsiteX7" fmla="*/ 6642 w 39113"/>
                <a:gd name="connsiteY7" fmla="*/ 38376 h 132839"/>
                <a:gd name="connsiteX8" fmla="*/ 20664 w 39113"/>
                <a:gd name="connsiteY8" fmla="*/ 62730 h 132839"/>
                <a:gd name="connsiteX9" fmla="*/ 22878 w 39113"/>
                <a:gd name="connsiteY9" fmla="*/ 59778 h 132839"/>
                <a:gd name="connsiteX10" fmla="*/ 20664 w 39113"/>
                <a:gd name="connsiteY10" fmla="*/ 56088 h 132839"/>
                <a:gd name="connsiteX11" fmla="*/ 25092 w 39113"/>
                <a:gd name="connsiteY11" fmla="*/ 49446 h 132839"/>
                <a:gd name="connsiteX12" fmla="*/ 35424 w 39113"/>
                <a:gd name="connsiteY12" fmla="*/ 66420 h 132839"/>
                <a:gd name="connsiteX13" fmla="*/ 25092 w 39113"/>
                <a:gd name="connsiteY13" fmla="*/ 84132 h 132839"/>
                <a:gd name="connsiteX14" fmla="*/ 20664 w 39113"/>
                <a:gd name="connsiteY14" fmla="*/ 77490 h 132839"/>
                <a:gd name="connsiteX15" fmla="*/ 22878 w 39113"/>
                <a:gd name="connsiteY15" fmla="*/ 73800 h 132839"/>
                <a:gd name="connsiteX16" fmla="*/ 20664 w 39113"/>
                <a:gd name="connsiteY16" fmla="*/ 70110 h 132839"/>
                <a:gd name="connsiteX17" fmla="*/ 6642 w 39113"/>
                <a:gd name="connsiteY17" fmla="*/ 93726 h 132839"/>
                <a:gd name="connsiteX18" fmla="*/ 8118 w 39113"/>
                <a:gd name="connsiteY18" fmla="*/ 97416 h 132839"/>
                <a:gd name="connsiteX19" fmla="*/ 12546 w 39113"/>
                <a:gd name="connsiteY19" fmla="*/ 90036 h 132839"/>
                <a:gd name="connsiteX20" fmla="*/ 14022 w 39113"/>
                <a:gd name="connsiteY20" fmla="*/ 93726 h 132839"/>
                <a:gd name="connsiteX21" fmla="*/ 8118 w 39113"/>
                <a:gd name="connsiteY21" fmla="*/ 104796 h 132839"/>
                <a:gd name="connsiteX22" fmla="*/ 11070 w 39113"/>
                <a:gd name="connsiteY22" fmla="*/ 108486 h 132839"/>
                <a:gd name="connsiteX23" fmla="*/ 0 w 39113"/>
                <a:gd name="connsiteY23" fmla="*/ 125460 h 132839"/>
                <a:gd name="connsiteX24" fmla="*/ 0 w 39113"/>
                <a:gd name="connsiteY24" fmla="*/ 125460 h 132839"/>
                <a:gd name="connsiteX25" fmla="*/ 0 w 39113"/>
                <a:gd name="connsiteY25" fmla="*/ 132840 h 132839"/>
                <a:gd name="connsiteX26" fmla="*/ 0 w 39113"/>
                <a:gd name="connsiteY26" fmla="*/ 132840 h 132839"/>
                <a:gd name="connsiteX27" fmla="*/ 14022 w 39113"/>
                <a:gd name="connsiteY27" fmla="*/ 108486 h 132839"/>
                <a:gd name="connsiteX28" fmla="*/ 12546 w 39113"/>
                <a:gd name="connsiteY28" fmla="*/ 104796 h 132839"/>
                <a:gd name="connsiteX29" fmla="*/ 18450 w 39113"/>
                <a:gd name="connsiteY29" fmla="*/ 93726 h 132839"/>
                <a:gd name="connsiteX30" fmla="*/ 14022 w 39113"/>
                <a:gd name="connsiteY30" fmla="*/ 87822 h 132839"/>
                <a:gd name="connsiteX31" fmla="*/ 18450 w 39113"/>
                <a:gd name="connsiteY31" fmla="*/ 81180 h 132839"/>
                <a:gd name="connsiteX32" fmla="*/ 25092 w 39113"/>
                <a:gd name="connsiteY32" fmla="*/ 90036 h 132839"/>
                <a:gd name="connsiteX33" fmla="*/ 39114 w 39113"/>
                <a:gd name="connsiteY33" fmla="*/ 66420 h 132839"/>
                <a:gd name="connsiteX34" fmla="*/ 25092 w 39113"/>
                <a:gd name="connsiteY34" fmla="*/ 41328 h 132839"/>
                <a:gd name="connsiteX35" fmla="*/ 18450 w 39113"/>
                <a:gd name="connsiteY35" fmla="*/ 52398 h 132839"/>
                <a:gd name="connsiteX36" fmla="*/ 14022 w 39113"/>
                <a:gd name="connsiteY36" fmla="*/ 45018 h 132839"/>
                <a:gd name="connsiteX37" fmla="*/ 18450 w 39113"/>
                <a:gd name="connsiteY37" fmla="*/ 38376 h 132839"/>
                <a:gd name="connsiteX38" fmla="*/ 12546 w 39113"/>
                <a:gd name="connsiteY38" fmla="*/ 28044 h 132839"/>
                <a:gd name="connsiteX39" fmla="*/ 14022 w 39113"/>
                <a:gd name="connsiteY39" fmla="*/ 23616 h 132839"/>
                <a:gd name="connsiteX40" fmla="*/ 0 w 39113"/>
                <a:gd name="connsiteY40" fmla="*/ 0 h 132839"/>
                <a:gd name="connsiteX41" fmla="*/ 0 w 39113"/>
                <a:gd name="connsiteY41" fmla="*/ 0 h 132839"/>
                <a:gd name="connsiteX42" fmla="*/ 0 w 39113"/>
                <a:gd name="connsiteY42" fmla="*/ 7380 h 13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9113" h="132839">
                  <a:moveTo>
                    <a:pt x="0" y="7380"/>
                  </a:moveTo>
                  <a:lnTo>
                    <a:pt x="0" y="7380"/>
                  </a:lnTo>
                  <a:lnTo>
                    <a:pt x="11070" y="23616"/>
                  </a:lnTo>
                  <a:lnTo>
                    <a:pt x="8118" y="28044"/>
                  </a:lnTo>
                  <a:lnTo>
                    <a:pt x="14022" y="38376"/>
                  </a:lnTo>
                  <a:lnTo>
                    <a:pt x="12546" y="41328"/>
                  </a:lnTo>
                  <a:lnTo>
                    <a:pt x="8118" y="34686"/>
                  </a:lnTo>
                  <a:lnTo>
                    <a:pt x="6642" y="38376"/>
                  </a:lnTo>
                  <a:lnTo>
                    <a:pt x="20664" y="62730"/>
                  </a:lnTo>
                  <a:lnTo>
                    <a:pt x="22878" y="59778"/>
                  </a:lnTo>
                  <a:lnTo>
                    <a:pt x="20664" y="56088"/>
                  </a:lnTo>
                  <a:lnTo>
                    <a:pt x="25092" y="49446"/>
                  </a:lnTo>
                  <a:lnTo>
                    <a:pt x="35424" y="66420"/>
                  </a:lnTo>
                  <a:lnTo>
                    <a:pt x="25092" y="84132"/>
                  </a:lnTo>
                  <a:lnTo>
                    <a:pt x="20664" y="77490"/>
                  </a:lnTo>
                  <a:lnTo>
                    <a:pt x="22878" y="73800"/>
                  </a:lnTo>
                  <a:lnTo>
                    <a:pt x="20664" y="70110"/>
                  </a:lnTo>
                  <a:lnTo>
                    <a:pt x="6642" y="93726"/>
                  </a:lnTo>
                  <a:lnTo>
                    <a:pt x="8118" y="97416"/>
                  </a:lnTo>
                  <a:lnTo>
                    <a:pt x="12546" y="90036"/>
                  </a:lnTo>
                  <a:lnTo>
                    <a:pt x="14022" y="93726"/>
                  </a:lnTo>
                  <a:lnTo>
                    <a:pt x="8118" y="104796"/>
                  </a:lnTo>
                  <a:lnTo>
                    <a:pt x="11070" y="108486"/>
                  </a:lnTo>
                  <a:lnTo>
                    <a:pt x="0" y="125460"/>
                  </a:lnTo>
                  <a:lnTo>
                    <a:pt x="0" y="125460"/>
                  </a:lnTo>
                  <a:lnTo>
                    <a:pt x="0" y="132840"/>
                  </a:lnTo>
                  <a:lnTo>
                    <a:pt x="0" y="132840"/>
                  </a:lnTo>
                  <a:lnTo>
                    <a:pt x="14022" y="108486"/>
                  </a:lnTo>
                  <a:lnTo>
                    <a:pt x="12546" y="104796"/>
                  </a:lnTo>
                  <a:lnTo>
                    <a:pt x="18450" y="93726"/>
                  </a:lnTo>
                  <a:lnTo>
                    <a:pt x="14022" y="87822"/>
                  </a:lnTo>
                  <a:lnTo>
                    <a:pt x="18450" y="81180"/>
                  </a:lnTo>
                  <a:lnTo>
                    <a:pt x="25092" y="90036"/>
                  </a:lnTo>
                  <a:lnTo>
                    <a:pt x="39114" y="66420"/>
                  </a:lnTo>
                  <a:lnTo>
                    <a:pt x="25092" y="41328"/>
                  </a:lnTo>
                  <a:lnTo>
                    <a:pt x="18450" y="52398"/>
                  </a:lnTo>
                  <a:lnTo>
                    <a:pt x="14022" y="45018"/>
                  </a:lnTo>
                  <a:lnTo>
                    <a:pt x="18450" y="38376"/>
                  </a:lnTo>
                  <a:lnTo>
                    <a:pt x="12546" y="28044"/>
                  </a:lnTo>
                  <a:lnTo>
                    <a:pt x="14022" y="236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0B67518-F828-440D-A558-F7610B3E2862}"/>
                </a:ext>
              </a:extLst>
            </p:cNvPr>
            <p:cNvSpPr/>
            <p:nvPr/>
          </p:nvSpPr>
          <p:spPr>
            <a:xfrm>
              <a:off x="5293651" y="3595550"/>
              <a:ext cx="12546" cy="42803"/>
            </a:xfrm>
            <a:custGeom>
              <a:avLst/>
              <a:gdLst>
                <a:gd name="connsiteX0" fmla="*/ 2952 w 12546"/>
                <a:gd name="connsiteY0" fmla="*/ 25092 h 42803"/>
                <a:gd name="connsiteX1" fmla="*/ 8856 w 12546"/>
                <a:gd name="connsiteY1" fmla="*/ 25092 h 42803"/>
                <a:gd name="connsiteX2" fmla="*/ 12546 w 12546"/>
                <a:gd name="connsiteY2" fmla="*/ 21402 h 42803"/>
                <a:gd name="connsiteX3" fmla="*/ 8856 w 12546"/>
                <a:gd name="connsiteY3" fmla="*/ 17712 h 42803"/>
                <a:gd name="connsiteX4" fmla="*/ 2952 w 12546"/>
                <a:gd name="connsiteY4" fmla="*/ 17712 h 42803"/>
                <a:gd name="connsiteX5" fmla="*/ 2952 w 12546"/>
                <a:gd name="connsiteY5" fmla="*/ 7380 h 42803"/>
                <a:gd name="connsiteX6" fmla="*/ 0 w 12546"/>
                <a:gd name="connsiteY6" fmla="*/ 0 h 42803"/>
                <a:gd name="connsiteX7" fmla="*/ 0 w 12546"/>
                <a:gd name="connsiteY7" fmla="*/ 0 h 42803"/>
                <a:gd name="connsiteX8" fmla="*/ 0 w 12546"/>
                <a:gd name="connsiteY8" fmla="*/ 42804 h 42803"/>
                <a:gd name="connsiteX9" fmla="*/ 0 w 12546"/>
                <a:gd name="connsiteY9" fmla="*/ 42804 h 42803"/>
                <a:gd name="connsiteX10" fmla="*/ 2952 w 12546"/>
                <a:gd name="connsiteY10" fmla="*/ 36162 h 42803"/>
                <a:gd name="connsiteX11" fmla="*/ 2952 w 12546"/>
                <a:gd name="connsiteY11" fmla="*/ 25092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46" h="42803">
                  <a:moveTo>
                    <a:pt x="2952" y="25092"/>
                  </a:moveTo>
                  <a:lnTo>
                    <a:pt x="8856" y="25092"/>
                  </a:lnTo>
                  <a:lnTo>
                    <a:pt x="12546" y="21402"/>
                  </a:lnTo>
                  <a:lnTo>
                    <a:pt x="8856" y="17712"/>
                  </a:lnTo>
                  <a:lnTo>
                    <a:pt x="2952" y="17712"/>
                  </a:lnTo>
                  <a:lnTo>
                    <a:pt x="2952" y="738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2804"/>
                  </a:lnTo>
                  <a:lnTo>
                    <a:pt x="0" y="42804"/>
                  </a:lnTo>
                  <a:lnTo>
                    <a:pt x="2952" y="36162"/>
                  </a:lnTo>
                  <a:lnTo>
                    <a:pt x="2952" y="2509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70F6D29-0BCE-4209-BEB0-6045FDECD585}"/>
                </a:ext>
              </a:extLst>
            </p:cNvPr>
            <p:cNvSpPr/>
            <p:nvPr/>
          </p:nvSpPr>
          <p:spPr>
            <a:xfrm>
              <a:off x="5293651" y="3718058"/>
              <a:ext cx="39113" cy="133578"/>
            </a:xfrm>
            <a:custGeom>
              <a:avLst/>
              <a:gdLst>
                <a:gd name="connsiteX0" fmla="*/ 0 w 39113"/>
                <a:gd name="connsiteY0" fmla="*/ 6642 h 133578"/>
                <a:gd name="connsiteX1" fmla="*/ 0 w 39113"/>
                <a:gd name="connsiteY1" fmla="*/ 6642 h 133578"/>
                <a:gd name="connsiteX2" fmla="*/ 11070 w 39113"/>
                <a:gd name="connsiteY2" fmla="*/ 24354 h 133578"/>
                <a:gd name="connsiteX3" fmla="*/ 8118 w 39113"/>
                <a:gd name="connsiteY3" fmla="*/ 28044 h 133578"/>
                <a:gd name="connsiteX4" fmla="*/ 14022 w 39113"/>
                <a:gd name="connsiteY4" fmla="*/ 39114 h 133578"/>
                <a:gd name="connsiteX5" fmla="*/ 12546 w 39113"/>
                <a:gd name="connsiteY5" fmla="*/ 42066 h 133578"/>
                <a:gd name="connsiteX6" fmla="*/ 8118 w 39113"/>
                <a:gd name="connsiteY6" fmla="*/ 35424 h 133578"/>
                <a:gd name="connsiteX7" fmla="*/ 6642 w 39113"/>
                <a:gd name="connsiteY7" fmla="*/ 39114 h 133578"/>
                <a:gd name="connsiteX8" fmla="*/ 20664 w 39113"/>
                <a:gd name="connsiteY8" fmla="*/ 63468 h 133578"/>
                <a:gd name="connsiteX9" fmla="*/ 22878 w 39113"/>
                <a:gd name="connsiteY9" fmla="*/ 59778 h 133578"/>
                <a:gd name="connsiteX10" fmla="*/ 20664 w 39113"/>
                <a:gd name="connsiteY10" fmla="*/ 56088 h 133578"/>
                <a:gd name="connsiteX11" fmla="*/ 25092 w 39113"/>
                <a:gd name="connsiteY11" fmla="*/ 49446 h 133578"/>
                <a:gd name="connsiteX12" fmla="*/ 35424 w 39113"/>
                <a:gd name="connsiteY12" fmla="*/ 67158 h 133578"/>
                <a:gd name="connsiteX13" fmla="*/ 25092 w 39113"/>
                <a:gd name="connsiteY13" fmla="*/ 84132 h 133578"/>
                <a:gd name="connsiteX14" fmla="*/ 20664 w 39113"/>
                <a:gd name="connsiteY14" fmla="*/ 76752 h 133578"/>
                <a:gd name="connsiteX15" fmla="*/ 22878 w 39113"/>
                <a:gd name="connsiteY15" fmla="*/ 73062 h 133578"/>
                <a:gd name="connsiteX16" fmla="*/ 20664 w 39113"/>
                <a:gd name="connsiteY16" fmla="*/ 70848 h 133578"/>
                <a:gd name="connsiteX17" fmla="*/ 6642 w 39113"/>
                <a:gd name="connsiteY17" fmla="*/ 94464 h 133578"/>
                <a:gd name="connsiteX18" fmla="*/ 8118 w 39113"/>
                <a:gd name="connsiteY18" fmla="*/ 98154 h 133578"/>
                <a:gd name="connsiteX19" fmla="*/ 12546 w 39113"/>
                <a:gd name="connsiteY19" fmla="*/ 90774 h 133578"/>
                <a:gd name="connsiteX20" fmla="*/ 14022 w 39113"/>
                <a:gd name="connsiteY20" fmla="*/ 94464 h 133578"/>
                <a:gd name="connsiteX21" fmla="*/ 8118 w 39113"/>
                <a:gd name="connsiteY21" fmla="*/ 104796 h 133578"/>
                <a:gd name="connsiteX22" fmla="*/ 11070 w 39113"/>
                <a:gd name="connsiteY22" fmla="*/ 108486 h 133578"/>
                <a:gd name="connsiteX23" fmla="*/ 0 w 39113"/>
                <a:gd name="connsiteY23" fmla="*/ 126198 h 133578"/>
                <a:gd name="connsiteX24" fmla="*/ 0 w 39113"/>
                <a:gd name="connsiteY24" fmla="*/ 126198 h 133578"/>
                <a:gd name="connsiteX25" fmla="*/ 0 w 39113"/>
                <a:gd name="connsiteY25" fmla="*/ 133578 h 133578"/>
                <a:gd name="connsiteX26" fmla="*/ 0 w 39113"/>
                <a:gd name="connsiteY26" fmla="*/ 133578 h 133578"/>
                <a:gd name="connsiteX27" fmla="*/ 14022 w 39113"/>
                <a:gd name="connsiteY27" fmla="*/ 108486 h 133578"/>
                <a:gd name="connsiteX28" fmla="*/ 12546 w 39113"/>
                <a:gd name="connsiteY28" fmla="*/ 104796 h 133578"/>
                <a:gd name="connsiteX29" fmla="*/ 18450 w 39113"/>
                <a:gd name="connsiteY29" fmla="*/ 94464 h 133578"/>
                <a:gd name="connsiteX30" fmla="*/ 14022 w 39113"/>
                <a:gd name="connsiteY30" fmla="*/ 87084 h 133578"/>
                <a:gd name="connsiteX31" fmla="*/ 18450 w 39113"/>
                <a:gd name="connsiteY31" fmla="*/ 80442 h 133578"/>
                <a:gd name="connsiteX32" fmla="*/ 25092 w 39113"/>
                <a:gd name="connsiteY32" fmla="*/ 90774 h 133578"/>
                <a:gd name="connsiteX33" fmla="*/ 39114 w 39113"/>
                <a:gd name="connsiteY33" fmla="*/ 67158 h 133578"/>
                <a:gd name="connsiteX34" fmla="*/ 25092 w 39113"/>
                <a:gd name="connsiteY34" fmla="*/ 42066 h 133578"/>
                <a:gd name="connsiteX35" fmla="*/ 18450 w 39113"/>
                <a:gd name="connsiteY35" fmla="*/ 52398 h 133578"/>
                <a:gd name="connsiteX36" fmla="*/ 14022 w 39113"/>
                <a:gd name="connsiteY36" fmla="*/ 45756 h 133578"/>
                <a:gd name="connsiteX37" fmla="*/ 18450 w 39113"/>
                <a:gd name="connsiteY37" fmla="*/ 39114 h 133578"/>
                <a:gd name="connsiteX38" fmla="*/ 12546 w 39113"/>
                <a:gd name="connsiteY38" fmla="*/ 28044 h 133578"/>
                <a:gd name="connsiteX39" fmla="*/ 14022 w 39113"/>
                <a:gd name="connsiteY39" fmla="*/ 24354 h 133578"/>
                <a:gd name="connsiteX40" fmla="*/ 0 w 39113"/>
                <a:gd name="connsiteY40" fmla="*/ 0 h 133578"/>
                <a:gd name="connsiteX41" fmla="*/ 0 w 39113"/>
                <a:gd name="connsiteY41" fmla="*/ 0 h 133578"/>
                <a:gd name="connsiteX42" fmla="*/ 0 w 39113"/>
                <a:gd name="connsiteY42" fmla="*/ 6642 h 13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9113" h="133578">
                  <a:moveTo>
                    <a:pt x="0" y="6642"/>
                  </a:moveTo>
                  <a:lnTo>
                    <a:pt x="0" y="6642"/>
                  </a:lnTo>
                  <a:lnTo>
                    <a:pt x="11070" y="24354"/>
                  </a:lnTo>
                  <a:lnTo>
                    <a:pt x="8118" y="28044"/>
                  </a:lnTo>
                  <a:lnTo>
                    <a:pt x="14022" y="39114"/>
                  </a:lnTo>
                  <a:lnTo>
                    <a:pt x="12546" y="42066"/>
                  </a:lnTo>
                  <a:lnTo>
                    <a:pt x="8118" y="35424"/>
                  </a:lnTo>
                  <a:lnTo>
                    <a:pt x="6642" y="39114"/>
                  </a:lnTo>
                  <a:lnTo>
                    <a:pt x="20664" y="63468"/>
                  </a:lnTo>
                  <a:lnTo>
                    <a:pt x="22878" y="59778"/>
                  </a:lnTo>
                  <a:lnTo>
                    <a:pt x="20664" y="56088"/>
                  </a:lnTo>
                  <a:lnTo>
                    <a:pt x="25092" y="49446"/>
                  </a:lnTo>
                  <a:lnTo>
                    <a:pt x="35424" y="67158"/>
                  </a:lnTo>
                  <a:lnTo>
                    <a:pt x="25092" y="84132"/>
                  </a:lnTo>
                  <a:lnTo>
                    <a:pt x="20664" y="76752"/>
                  </a:lnTo>
                  <a:lnTo>
                    <a:pt x="22878" y="73062"/>
                  </a:lnTo>
                  <a:lnTo>
                    <a:pt x="20664" y="70848"/>
                  </a:lnTo>
                  <a:lnTo>
                    <a:pt x="6642" y="94464"/>
                  </a:lnTo>
                  <a:lnTo>
                    <a:pt x="8118" y="98154"/>
                  </a:lnTo>
                  <a:lnTo>
                    <a:pt x="12546" y="90774"/>
                  </a:lnTo>
                  <a:lnTo>
                    <a:pt x="14022" y="94464"/>
                  </a:lnTo>
                  <a:lnTo>
                    <a:pt x="8118" y="104796"/>
                  </a:lnTo>
                  <a:lnTo>
                    <a:pt x="11070" y="108486"/>
                  </a:lnTo>
                  <a:lnTo>
                    <a:pt x="0" y="126198"/>
                  </a:lnTo>
                  <a:lnTo>
                    <a:pt x="0" y="126198"/>
                  </a:lnTo>
                  <a:lnTo>
                    <a:pt x="0" y="133578"/>
                  </a:lnTo>
                  <a:lnTo>
                    <a:pt x="0" y="133578"/>
                  </a:lnTo>
                  <a:lnTo>
                    <a:pt x="14022" y="108486"/>
                  </a:lnTo>
                  <a:lnTo>
                    <a:pt x="12546" y="104796"/>
                  </a:lnTo>
                  <a:lnTo>
                    <a:pt x="18450" y="94464"/>
                  </a:lnTo>
                  <a:lnTo>
                    <a:pt x="14022" y="87084"/>
                  </a:lnTo>
                  <a:lnTo>
                    <a:pt x="18450" y="80442"/>
                  </a:lnTo>
                  <a:lnTo>
                    <a:pt x="25092" y="90774"/>
                  </a:lnTo>
                  <a:lnTo>
                    <a:pt x="39114" y="67158"/>
                  </a:lnTo>
                  <a:lnTo>
                    <a:pt x="25092" y="42066"/>
                  </a:lnTo>
                  <a:lnTo>
                    <a:pt x="18450" y="52398"/>
                  </a:lnTo>
                  <a:lnTo>
                    <a:pt x="14022" y="45756"/>
                  </a:lnTo>
                  <a:lnTo>
                    <a:pt x="18450" y="39114"/>
                  </a:lnTo>
                  <a:lnTo>
                    <a:pt x="12546" y="28044"/>
                  </a:lnTo>
                  <a:lnTo>
                    <a:pt x="14022" y="2435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DF5485C0-4554-440B-AE3A-533A2C59C5B9}"/>
                </a:ext>
              </a:extLst>
            </p:cNvPr>
            <p:cNvSpPr/>
            <p:nvPr/>
          </p:nvSpPr>
          <p:spPr>
            <a:xfrm>
              <a:off x="5293651" y="3763813"/>
              <a:ext cx="12546" cy="41327"/>
            </a:xfrm>
            <a:custGeom>
              <a:avLst/>
              <a:gdLst>
                <a:gd name="connsiteX0" fmla="*/ 2952 w 12546"/>
                <a:gd name="connsiteY0" fmla="*/ 25092 h 41327"/>
                <a:gd name="connsiteX1" fmla="*/ 8856 w 12546"/>
                <a:gd name="connsiteY1" fmla="*/ 25092 h 41327"/>
                <a:gd name="connsiteX2" fmla="*/ 12546 w 12546"/>
                <a:gd name="connsiteY2" fmla="*/ 21402 h 41327"/>
                <a:gd name="connsiteX3" fmla="*/ 8856 w 12546"/>
                <a:gd name="connsiteY3" fmla="*/ 17712 h 41327"/>
                <a:gd name="connsiteX4" fmla="*/ 2952 w 12546"/>
                <a:gd name="connsiteY4" fmla="*/ 17712 h 41327"/>
                <a:gd name="connsiteX5" fmla="*/ 2952 w 12546"/>
                <a:gd name="connsiteY5" fmla="*/ 6642 h 41327"/>
                <a:gd name="connsiteX6" fmla="*/ 0 w 12546"/>
                <a:gd name="connsiteY6" fmla="*/ 0 h 41327"/>
                <a:gd name="connsiteX7" fmla="*/ 0 w 12546"/>
                <a:gd name="connsiteY7" fmla="*/ 0 h 41327"/>
                <a:gd name="connsiteX8" fmla="*/ 0 w 12546"/>
                <a:gd name="connsiteY8" fmla="*/ 41328 h 41327"/>
                <a:gd name="connsiteX9" fmla="*/ 0 w 12546"/>
                <a:gd name="connsiteY9" fmla="*/ 41328 h 41327"/>
                <a:gd name="connsiteX10" fmla="*/ 2952 w 12546"/>
                <a:gd name="connsiteY10" fmla="*/ 34686 h 41327"/>
                <a:gd name="connsiteX11" fmla="*/ 2952 w 12546"/>
                <a:gd name="connsiteY11" fmla="*/ 25092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46" h="41327">
                  <a:moveTo>
                    <a:pt x="2952" y="25092"/>
                  </a:moveTo>
                  <a:lnTo>
                    <a:pt x="8856" y="25092"/>
                  </a:lnTo>
                  <a:lnTo>
                    <a:pt x="12546" y="21402"/>
                  </a:lnTo>
                  <a:lnTo>
                    <a:pt x="8856" y="17712"/>
                  </a:lnTo>
                  <a:lnTo>
                    <a:pt x="2952" y="17712"/>
                  </a:lnTo>
                  <a:lnTo>
                    <a:pt x="2952" y="664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328"/>
                  </a:lnTo>
                  <a:lnTo>
                    <a:pt x="0" y="41328"/>
                  </a:lnTo>
                  <a:lnTo>
                    <a:pt x="2952" y="34686"/>
                  </a:lnTo>
                  <a:lnTo>
                    <a:pt x="2952" y="2509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394B268D-14ED-4319-A84C-106FD7A30349}"/>
                </a:ext>
              </a:extLst>
            </p:cNvPr>
            <p:cNvSpPr/>
            <p:nvPr/>
          </p:nvSpPr>
          <p:spPr>
            <a:xfrm>
              <a:off x="5293651" y="3875252"/>
              <a:ext cx="39113" cy="133577"/>
            </a:xfrm>
            <a:custGeom>
              <a:avLst/>
              <a:gdLst>
                <a:gd name="connsiteX0" fmla="*/ 0 w 39113"/>
                <a:gd name="connsiteY0" fmla="*/ 7380 h 133577"/>
                <a:gd name="connsiteX1" fmla="*/ 0 w 39113"/>
                <a:gd name="connsiteY1" fmla="*/ 7380 h 133577"/>
                <a:gd name="connsiteX2" fmla="*/ 11070 w 39113"/>
                <a:gd name="connsiteY2" fmla="*/ 24354 h 133577"/>
                <a:gd name="connsiteX3" fmla="*/ 8118 w 39113"/>
                <a:gd name="connsiteY3" fmla="*/ 28044 h 133577"/>
                <a:gd name="connsiteX4" fmla="*/ 14022 w 39113"/>
                <a:gd name="connsiteY4" fmla="*/ 39114 h 133577"/>
                <a:gd name="connsiteX5" fmla="*/ 12546 w 39113"/>
                <a:gd name="connsiteY5" fmla="*/ 42804 h 133577"/>
                <a:gd name="connsiteX6" fmla="*/ 8118 w 39113"/>
                <a:gd name="connsiteY6" fmla="*/ 35424 h 133577"/>
                <a:gd name="connsiteX7" fmla="*/ 6642 w 39113"/>
                <a:gd name="connsiteY7" fmla="*/ 39114 h 133577"/>
                <a:gd name="connsiteX8" fmla="*/ 20664 w 39113"/>
                <a:gd name="connsiteY8" fmla="*/ 63468 h 133577"/>
                <a:gd name="connsiteX9" fmla="*/ 22878 w 39113"/>
                <a:gd name="connsiteY9" fmla="*/ 59778 h 133577"/>
                <a:gd name="connsiteX10" fmla="*/ 20664 w 39113"/>
                <a:gd name="connsiteY10" fmla="*/ 56826 h 133577"/>
                <a:gd name="connsiteX11" fmla="*/ 25092 w 39113"/>
                <a:gd name="connsiteY11" fmla="*/ 49446 h 133577"/>
                <a:gd name="connsiteX12" fmla="*/ 35424 w 39113"/>
                <a:gd name="connsiteY12" fmla="*/ 66420 h 133577"/>
                <a:gd name="connsiteX13" fmla="*/ 25092 w 39113"/>
                <a:gd name="connsiteY13" fmla="*/ 84132 h 133577"/>
                <a:gd name="connsiteX14" fmla="*/ 20664 w 39113"/>
                <a:gd name="connsiteY14" fmla="*/ 76752 h 133577"/>
                <a:gd name="connsiteX15" fmla="*/ 22878 w 39113"/>
                <a:gd name="connsiteY15" fmla="*/ 73800 h 133577"/>
                <a:gd name="connsiteX16" fmla="*/ 20664 w 39113"/>
                <a:gd name="connsiteY16" fmla="*/ 70110 h 133577"/>
                <a:gd name="connsiteX17" fmla="*/ 6642 w 39113"/>
                <a:gd name="connsiteY17" fmla="*/ 94464 h 133577"/>
                <a:gd name="connsiteX18" fmla="*/ 8118 w 39113"/>
                <a:gd name="connsiteY18" fmla="*/ 98154 h 133577"/>
                <a:gd name="connsiteX19" fmla="*/ 12546 w 39113"/>
                <a:gd name="connsiteY19" fmla="*/ 90774 h 133577"/>
                <a:gd name="connsiteX20" fmla="*/ 14022 w 39113"/>
                <a:gd name="connsiteY20" fmla="*/ 94464 h 133577"/>
                <a:gd name="connsiteX21" fmla="*/ 8118 w 39113"/>
                <a:gd name="connsiteY21" fmla="*/ 105534 h 133577"/>
                <a:gd name="connsiteX22" fmla="*/ 11070 w 39113"/>
                <a:gd name="connsiteY22" fmla="*/ 108486 h 133577"/>
                <a:gd name="connsiteX23" fmla="*/ 0 w 39113"/>
                <a:gd name="connsiteY23" fmla="*/ 126198 h 133577"/>
                <a:gd name="connsiteX24" fmla="*/ 0 w 39113"/>
                <a:gd name="connsiteY24" fmla="*/ 126198 h 133577"/>
                <a:gd name="connsiteX25" fmla="*/ 0 w 39113"/>
                <a:gd name="connsiteY25" fmla="*/ 133578 h 133577"/>
                <a:gd name="connsiteX26" fmla="*/ 0 w 39113"/>
                <a:gd name="connsiteY26" fmla="*/ 133578 h 133577"/>
                <a:gd name="connsiteX27" fmla="*/ 14022 w 39113"/>
                <a:gd name="connsiteY27" fmla="*/ 108486 h 133577"/>
                <a:gd name="connsiteX28" fmla="*/ 12546 w 39113"/>
                <a:gd name="connsiteY28" fmla="*/ 105534 h 133577"/>
                <a:gd name="connsiteX29" fmla="*/ 18450 w 39113"/>
                <a:gd name="connsiteY29" fmla="*/ 94464 h 133577"/>
                <a:gd name="connsiteX30" fmla="*/ 14022 w 39113"/>
                <a:gd name="connsiteY30" fmla="*/ 87822 h 133577"/>
                <a:gd name="connsiteX31" fmla="*/ 18450 w 39113"/>
                <a:gd name="connsiteY31" fmla="*/ 80442 h 133577"/>
                <a:gd name="connsiteX32" fmla="*/ 25092 w 39113"/>
                <a:gd name="connsiteY32" fmla="*/ 90774 h 133577"/>
                <a:gd name="connsiteX33" fmla="*/ 39114 w 39113"/>
                <a:gd name="connsiteY33" fmla="*/ 67158 h 133577"/>
                <a:gd name="connsiteX34" fmla="*/ 25092 w 39113"/>
                <a:gd name="connsiteY34" fmla="*/ 42804 h 133577"/>
                <a:gd name="connsiteX35" fmla="*/ 18450 w 39113"/>
                <a:gd name="connsiteY35" fmla="*/ 53136 h 133577"/>
                <a:gd name="connsiteX36" fmla="*/ 14022 w 39113"/>
                <a:gd name="connsiteY36" fmla="*/ 45756 h 133577"/>
                <a:gd name="connsiteX37" fmla="*/ 18450 w 39113"/>
                <a:gd name="connsiteY37" fmla="*/ 39114 h 133577"/>
                <a:gd name="connsiteX38" fmla="*/ 12546 w 39113"/>
                <a:gd name="connsiteY38" fmla="*/ 28044 h 133577"/>
                <a:gd name="connsiteX39" fmla="*/ 14022 w 39113"/>
                <a:gd name="connsiteY39" fmla="*/ 24354 h 133577"/>
                <a:gd name="connsiteX40" fmla="*/ 0 w 39113"/>
                <a:gd name="connsiteY40" fmla="*/ 0 h 133577"/>
                <a:gd name="connsiteX41" fmla="*/ 0 w 39113"/>
                <a:gd name="connsiteY41" fmla="*/ 0 h 133577"/>
                <a:gd name="connsiteX42" fmla="*/ 0 w 39113"/>
                <a:gd name="connsiteY42" fmla="*/ 7380 h 13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9113" h="133577">
                  <a:moveTo>
                    <a:pt x="0" y="7380"/>
                  </a:moveTo>
                  <a:lnTo>
                    <a:pt x="0" y="7380"/>
                  </a:lnTo>
                  <a:lnTo>
                    <a:pt x="11070" y="24354"/>
                  </a:lnTo>
                  <a:lnTo>
                    <a:pt x="8118" y="28044"/>
                  </a:lnTo>
                  <a:lnTo>
                    <a:pt x="14022" y="39114"/>
                  </a:lnTo>
                  <a:lnTo>
                    <a:pt x="12546" y="42804"/>
                  </a:lnTo>
                  <a:lnTo>
                    <a:pt x="8118" y="35424"/>
                  </a:lnTo>
                  <a:lnTo>
                    <a:pt x="6642" y="39114"/>
                  </a:lnTo>
                  <a:lnTo>
                    <a:pt x="20664" y="63468"/>
                  </a:lnTo>
                  <a:lnTo>
                    <a:pt x="22878" y="59778"/>
                  </a:lnTo>
                  <a:lnTo>
                    <a:pt x="20664" y="56826"/>
                  </a:lnTo>
                  <a:lnTo>
                    <a:pt x="25092" y="49446"/>
                  </a:lnTo>
                  <a:lnTo>
                    <a:pt x="35424" y="66420"/>
                  </a:lnTo>
                  <a:lnTo>
                    <a:pt x="25092" y="84132"/>
                  </a:lnTo>
                  <a:lnTo>
                    <a:pt x="20664" y="76752"/>
                  </a:lnTo>
                  <a:lnTo>
                    <a:pt x="22878" y="73800"/>
                  </a:lnTo>
                  <a:lnTo>
                    <a:pt x="20664" y="70110"/>
                  </a:lnTo>
                  <a:lnTo>
                    <a:pt x="6642" y="94464"/>
                  </a:lnTo>
                  <a:lnTo>
                    <a:pt x="8118" y="98154"/>
                  </a:lnTo>
                  <a:lnTo>
                    <a:pt x="12546" y="90774"/>
                  </a:lnTo>
                  <a:lnTo>
                    <a:pt x="14022" y="94464"/>
                  </a:lnTo>
                  <a:lnTo>
                    <a:pt x="8118" y="105534"/>
                  </a:lnTo>
                  <a:lnTo>
                    <a:pt x="11070" y="108486"/>
                  </a:lnTo>
                  <a:lnTo>
                    <a:pt x="0" y="126198"/>
                  </a:lnTo>
                  <a:lnTo>
                    <a:pt x="0" y="126198"/>
                  </a:lnTo>
                  <a:lnTo>
                    <a:pt x="0" y="133578"/>
                  </a:lnTo>
                  <a:lnTo>
                    <a:pt x="0" y="133578"/>
                  </a:lnTo>
                  <a:lnTo>
                    <a:pt x="14022" y="108486"/>
                  </a:lnTo>
                  <a:lnTo>
                    <a:pt x="12546" y="105534"/>
                  </a:lnTo>
                  <a:lnTo>
                    <a:pt x="18450" y="94464"/>
                  </a:lnTo>
                  <a:lnTo>
                    <a:pt x="14022" y="87822"/>
                  </a:lnTo>
                  <a:lnTo>
                    <a:pt x="18450" y="80442"/>
                  </a:lnTo>
                  <a:lnTo>
                    <a:pt x="25092" y="90774"/>
                  </a:lnTo>
                  <a:lnTo>
                    <a:pt x="39114" y="67158"/>
                  </a:lnTo>
                  <a:lnTo>
                    <a:pt x="25092" y="42804"/>
                  </a:lnTo>
                  <a:lnTo>
                    <a:pt x="18450" y="53136"/>
                  </a:lnTo>
                  <a:lnTo>
                    <a:pt x="14022" y="45756"/>
                  </a:lnTo>
                  <a:lnTo>
                    <a:pt x="18450" y="39114"/>
                  </a:lnTo>
                  <a:lnTo>
                    <a:pt x="12546" y="28044"/>
                  </a:lnTo>
                  <a:lnTo>
                    <a:pt x="14022" y="2435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2EA00CF6-DDF1-4FD7-87A7-EA5CB64B353F}"/>
                </a:ext>
              </a:extLst>
            </p:cNvPr>
            <p:cNvSpPr/>
            <p:nvPr/>
          </p:nvSpPr>
          <p:spPr>
            <a:xfrm>
              <a:off x="5293651" y="3921008"/>
              <a:ext cx="12546" cy="42065"/>
            </a:xfrm>
            <a:custGeom>
              <a:avLst/>
              <a:gdLst>
                <a:gd name="connsiteX0" fmla="*/ 2952 w 12546"/>
                <a:gd name="connsiteY0" fmla="*/ 24354 h 42065"/>
                <a:gd name="connsiteX1" fmla="*/ 8856 w 12546"/>
                <a:gd name="connsiteY1" fmla="*/ 24354 h 42065"/>
                <a:gd name="connsiteX2" fmla="*/ 12546 w 12546"/>
                <a:gd name="connsiteY2" fmla="*/ 20664 h 42065"/>
                <a:gd name="connsiteX3" fmla="*/ 8856 w 12546"/>
                <a:gd name="connsiteY3" fmla="*/ 17712 h 42065"/>
                <a:gd name="connsiteX4" fmla="*/ 2952 w 12546"/>
                <a:gd name="connsiteY4" fmla="*/ 17712 h 42065"/>
                <a:gd name="connsiteX5" fmla="*/ 2952 w 12546"/>
                <a:gd name="connsiteY5" fmla="*/ 7380 h 42065"/>
                <a:gd name="connsiteX6" fmla="*/ 0 w 12546"/>
                <a:gd name="connsiteY6" fmla="*/ 0 h 42065"/>
                <a:gd name="connsiteX7" fmla="*/ 0 w 12546"/>
                <a:gd name="connsiteY7" fmla="*/ 0 h 42065"/>
                <a:gd name="connsiteX8" fmla="*/ 0 w 12546"/>
                <a:gd name="connsiteY8" fmla="*/ 42066 h 42065"/>
                <a:gd name="connsiteX9" fmla="*/ 0 w 12546"/>
                <a:gd name="connsiteY9" fmla="*/ 42066 h 42065"/>
                <a:gd name="connsiteX10" fmla="*/ 2952 w 12546"/>
                <a:gd name="connsiteY10" fmla="*/ 34686 h 42065"/>
                <a:gd name="connsiteX11" fmla="*/ 2952 w 12546"/>
                <a:gd name="connsiteY11" fmla="*/ 24354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46" h="42065">
                  <a:moveTo>
                    <a:pt x="2952" y="24354"/>
                  </a:moveTo>
                  <a:lnTo>
                    <a:pt x="8856" y="24354"/>
                  </a:lnTo>
                  <a:lnTo>
                    <a:pt x="12546" y="20664"/>
                  </a:lnTo>
                  <a:lnTo>
                    <a:pt x="8856" y="17712"/>
                  </a:lnTo>
                  <a:lnTo>
                    <a:pt x="2952" y="17712"/>
                  </a:lnTo>
                  <a:lnTo>
                    <a:pt x="2952" y="738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2952" y="34686"/>
                  </a:lnTo>
                  <a:lnTo>
                    <a:pt x="2952" y="2435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8D43132-AA0B-4696-90D5-859325DFCFA5}"/>
                </a:ext>
              </a:extLst>
            </p:cNvPr>
            <p:cNvSpPr/>
            <p:nvPr/>
          </p:nvSpPr>
          <p:spPr>
            <a:xfrm>
              <a:off x="5501767" y="3383005"/>
              <a:ext cx="39113" cy="132102"/>
            </a:xfrm>
            <a:custGeom>
              <a:avLst/>
              <a:gdLst>
                <a:gd name="connsiteX0" fmla="*/ 27306 w 39113"/>
                <a:gd name="connsiteY0" fmla="*/ 28044 h 132102"/>
                <a:gd name="connsiteX1" fmla="*/ 20664 w 39113"/>
                <a:gd name="connsiteY1" fmla="*/ 37638 h 132102"/>
                <a:gd name="connsiteX2" fmla="*/ 25092 w 39113"/>
                <a:gd name="connsiteY2" fmla="*/ 45018 h 132102"/>
                <a:gd name="connsiteX3" fmla="*/ 20664 w 39113"/>
                <a:gd name="connsiteY3" fmla="*/ 52398 h 132102"/>
                <a:gd name="connsiteX4" fmla="*/ 14022 w 39113"/>
                <a:gd name="connsiteY4" fmla="*/ 41328 h 132102"/>
                <a:gd name="connsiteX5" fmla="*/ 0 w 39113"/>
                <a:gd name="connsiteY5" fmla="*/ 66420 h 132102"/>
                <a:gd name="connsiteX6" fmla="*/ 14022 w 39113"/>
                <a:gd name="connsiteY6" fmla="*/ 90774 h 132102"/>
                <a:gd name="connsiteX7" fmla="*/ 20664 w 39113"/>
                <a:gd name="connsiteY7" fmla="*/ 80442 h 132102"/>
                <a:gd name="connsiteX8" fmla="*/ 25092 w 39113"/>
                <a:gd name="connsiteY8" fmla="*/ 87084 h 132102"/>
                <a:gd name="connsiteX9" fmla="*/ 20664 w 39113"/>
                <a:gd name="connsiteY9" fmla="*/ 94464 h 132102"/>
                <a:gd name="connsiteX10" fmla="*/ 27306 w 39113"/>
                <a:gd name="connsiteY10" fmla="*/ 104058 h 132102"/>
                <a:gd name="connsiteX11" fmla="*/ 25092 w 39113"/>
                <a:gd name="connsiteY11" fmla="*/ 107748 h 132102"/>
                <a:gd name="connsiteX12" fmla="*/ 39114 w 39113"/>
                <a:gd name="connsiteY12" fmla="*/ 132102 h 132102"/>
                <a:gd name="connsiteX13" fmla="*/ 39114 w 39113"/>
                <a:gd name="connsiteY13" fmla="*/ 132102 h 132102"/>
                <a:gd name="connsiteX14" fmla="*/ 39114 w 39113"/>
                <a:gd name="connsiteY14" fmla="*/ 125460 h 132102"/>
                <a:gd name="connsiteX15" fmla="*/ 39114 w 39113"/>
                <a:gd name="connsiteY15" fmla="*/ 125460 h 132102"/>
                <a:gd name="connsiteX16" fmla="*/ 28782 w 39113"/>
                <a:gd name="connsiteY16" fmla="*/ 107748 h 132102"/>
                <a:gd name="connsiteX17" fmla="*/ 30996 w 39113"/>
                <a:gd name="connsiteY17" fmla="*/ 104058 h 132102"/>
                <a:gd name="connsiteX18" fmla="*/ 25092 w 39113"/>
                <a:gd name="connsiteY18" fmla="*/ 94464 h 132102"/>
                <a:gd name="connsiteX19" fmla="*/ 27306 w 39113"/>
                <a:gd name="connsiteY19" fmla="*/ 90774 h 132102"/>
                <a:gd name="connsiteX20" fmla="*/ 30996 w 39113"/>
                <a:gd name="connsiteY20" fmla="*/ 98154 h 132102"/>
                <a:gd name="connsiteX21" fmla="*/ 33210 w 39113"/>
                <a:gd name="connsiteY21" fmla="*/ 94464 h 132102"/>
                <a:gd name="connsiteX22" fmla="*/ 18450 w 39113"/>
                <a:gd name="connsiteY22" fmla="*/ 69372 h 132102"/>
                <a:gd name="connsiteX23" fmla="*/ 16236 w 39113"/>
                <a:gd name="connsiteY23" fmla="*/ 73062 h 132102"/>
                <a:gd name="connsiteX24" fmla="*/ 18450 w 39113"/>
                <a:gd name="connsiteY24" fmla="*/ 76752 h 132102"/>
                <a:gd name="connsiteX25" fmla="*/ 14022 w 39113"/>
                <a:gd name="connsiteY25" fmla="*/ 83394 h 132102"/>
                <a:gd name="connsiteX26" fmla="*/ 4428 w 39113"/>
                <a:gd name="connsiteY26" fmla="*/ 66420 h 132102"/>
                <a:gd name="connsiteX27" fmla="*/ 14022 w 39113"/>
                <a:gd name="connsiteY27" fmla="*/ 49446 h 132102"/>
                <a:gd name="connsiteX28" fmla="*/ 18450 w 39113"/>
                <a:gd name="connsiteY28" fmla="*/ 55350 h 132102"/>
                <a:gd name="connsiteX29" fmla="*/ 16236 w 39113"/>
                <a:gd name="connsiteY29" fmla="*/ 59040 h 132102"/>
                <a:gd name="connsiteX30" fmla="*/ 18450 w 39113"/>
                <a:gd name="connsiteY30" fmla="*/ 62730 h 132102"/>
                <a:gd name="connsiteX31" fmla="*/ 33210 w 39113"/>
                <a:gd name="connsiteY31" fmla="*/ 37638 h 132102"/>
                <a:gd name="connsiteX32" fmla="*/ 30996 w 39113"/>
                <a:gd name="connsiteY32" fmla="*/ 33948 h 132102"/>
                <a:gd name="connsiteX33" fmla="*/ 27306 w 39113"/>
                <a:gd name="connsiteY33" fmla="*/ 41328 h 132102"/>
                <a:gd name="connsiteX34" fmla="*/ 25092 w 39113"/>
                <a:gd name="connsiteY34" fmla="*/ 37638 h 132102"/>
                <a:gd name="connsiteX35" fmla="*/ 30996 w 39113"/>
                <a:gd name="connsiteY35" fmla="*/ 28044 h 132102"/>
                <a:gd name="connsiteX36" fmla="*/ 28782 w 39113"/>
                <a:gd name="connsiteY36" fmla="*/ 24354 h 132102"/>
                <a:gd name="connsiteX37" fmla="*/ 39114 w 39113"/>
                <a:gd name="connsiteY37" fmla="*/ 6642 h 132102"/>
                <a:gd name="connsiteX38" fmla="*/ 39114 w 39113"/>
                <a:gd name="connsiteY38" fmla="*/ 6642 h 132102"/>
                <a:gd name="connsiteX39" fmla="*/ 39114 w 39113"/>
                <a:gd name="connsiteY39" fmla="*/ 0 h 132102"/>
                <a:gd name="connsiteX40" fmla="*/ 39114 w 39113"/>
                <a:gd name="connsiteY40" fmla="*/ 0 h 132102"/>
                <a:gd name="connsiteX41" fmla="*/ 25092 w 39113"/>
                <a:gd name="connsiteY41" fmla="*/ 24354 h 132102"/>
                <a:gd name="connsiteX42" fmla="*/ 27306 w 39113"/>
                <a:gd name="connsiteY42" fmla="*/ 28044 h 13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9113" h="132102">
                  <a:moveTo>
                    <a:pt x="27306" y="28044"/>
                  </a:moveTo>
                  <a:lnTo>
                    <a:pt x="20664" y="37638"/>
                  </a:lnTo>
                  <a:lnTo>
                    <a:pt x="25092" y="45018"/>
                  </a:lnTo>
                  <a:lnTo>
                    <a:pt x="20664" y="52398"/>
                  </a:lnTo>
                  <a:lnTo>
                    <a:pt x="14022" y="41328"/>
                  </a:lnTo>
                  <a:lnTo>
                    <a:pt x="0" y="66420"/>
                  </a:lnTo>
                  <a:lnTo>
                    <a:pt x="14022" y="90774"/>
                  </a:lnTo>
                  <a:lnTo>
                    <a:pt x="20664" y="80442"/>
                  </a:lnTo>
                  <a:lnTo>
                    <a:pt x="25092" y="87084"/>
                  </a:lnTo>
                  <a:lnTo>
                    <a:pt x="20664" y="94464"/>
                  </a:lnTo>
                  <a:lnTo>
                    <a:pt x="27306" y="104058"/>
                  </a:lnTo>
                  <a:lnTo>
                    <a:pt x="25092" y="107748"/>
                  </a:lnTo>
                  <a:lnTo>
                    <a:pt x="39114" y="132102"/>
                  </a:lnTo>
                  <a:lnTo>
                    <a:pt x="39114" y="132102"/>
                  </a:lnTo>
                  <a:lnTo>
                    <a:pt x="39114" y="125460"/>
                  </a:lnTo>
                  <a:lnTo>
                    <a:pt x="39114" y="125460"/>
                  </a:lnTo>
                  <a:lnTo>
                    <a:pt x="28782" y="107748"/>
                  </a:lnTo>
                  <a:lnTo>
                    <a:pt x="30996" y="104058"/>
                  </a:lnTo>
                  <a:lnTo>
                    <a:pt x="25092" y="94464"/>
                  </a:lnTo>
                  <a:lnTo>
                    <a:pt x="27306" y="90774"/>
                  </a:lnTo>
                  <a:lnTo>
                    <a:pt x="30996" y="98154"/>
                  </a:lnTo>
                  <a:lnTo>
                    <a:pt x="33210" y="94464"/>
                  </a:lnTo>
                  <a:lnTo>
                    <a:pt x="18450" y="69372"/>
                  </a:lnTo>
                  <a:lnTo>
                    <a:pt x="16236" y="73062"/>
                  </a:lnTo>
                  <a:lnTo>
                    <a:pt x="18450" y="76752"/>
                  </a:lnTo>
                  <a:lnTo>
                    <a:pt x="14022" y="83394"/>
                  </a:lnTo>
                  <a:lnTo>
                    <a:pt x="4428" y="66420"/>
                  </a:lnTo>
                  <a:lnTo>
                    <a:pt x="14022" y="49446"/>
                  </a:lnTo>
                  <a:lnTo>
                    <a:pt x="18450" y="55350"/>
                  </a:lnTo>
                  <a:lnTo>
                    <a:pt x="16236" y="59040"/>
                  </a:lnTo>
                  <a:lnTo>
                    <a:pt x="18450" y="62730"/>
                  </a:lnTo>
                  <a:lnTo>
                    <a:pt x="33210" y="37638"/>
                  </a:lnTo>
                  <a:lnTo>
                    <a:pt x="30996" y="33948"/>
                  </a:lnTo>
                  <a:lnTo>
                    <a:pt x="27306" y="41328"/>
                  </a:lnTo>
                  <a:lnTo>
                    <a:pt x="25092" y="37638"/>
                  </a:lnTo>
                  <a:lnTo>
                    <a:pt x="30996" y="28044"/>
                  </a:lnTo>
                  <a:lnTo>
                    <a:pt x="28782" y="24354"/>
                  </a:lnTo>
                  <a:lnTo>
                    <a:pt x="39114" y="6642"/>
                  </a:lnTo>
                  <a:lnTo>
                    <a:pt x="39114" y="6642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25092" y="24354"/>
                  </a:lnTo>
                  <a:lnTo>
                    <a:pt x="27306" y="2804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3D2C328-31F8-4A8F-BC51-382E6C4EB44D}"/>
                </a:ext>
              </a:extLst>
            </p:cNvPr>
            <p:cNvSpPr/>
            <p:nvPr/>
          </p:nvSpPr>
          <p:spPr>
            <a:xfrm>
              <a:off x="5529073" y="3428023"/>
              <a:ext cx="11807" cy="42065"/>
            </a:xfrm>
            <a:custGeom>
              <a:avLst/>
              <a:gdLst>
                <a:gd name="connsiteX0" fmla="*/ 10332 w 11807"/>
                <a:gd name="connsiteY0" fmla="*/ 17712 h 42065"/>
                <a:gd name="connsiteX1" fmla="*/ 3690 w 11807"/>
                <a:gd name="connsiteY1" fmla="*/ 17712 h 42065"/>
                <a:gd name="connsiteX2" fmla="*/ 0 w 11807"/>
                <a:gd name="connsiteY2" fmla="*/ 21402 h 42065"/>
                <a:gd name="connsiteX3" fmla="*/ 3690 w 11807"/>
                <a:gd name="connsiteY3" fmla="*/ 24354 h 42065"/>
                <a:gd name="connsiteX4" fmla="*/ 10332 w 11807"/>
                <a:gd name="connsiteY4" fmla="*/ 24354 h 42065"/>
                <a:gd name="connsiteX5" fmla="*/ 10332 w 11807"/>
                <a:gd name="connsiteY5" fmla="*/ 35424 h 42065"/>
                <a:gd name="connsiteX6" fmla="*/ 11808 w 11807"/>
                <a:gd name="connsiteY6" fmla="*/ 42066 h 42065"/>
                <a:gd name="connsiteX7" fmla="*/ 11808 w 11807"/>
                <a:gd name="connsiteY7" fmla="*/ 42066 h 42065"/>
                <a:gd name="connsiteX8" fmla="*/ 11808 w 11807"/>
                <a:gd name="connsiteY8" fmla="*/ 0 h 42065"/>
                <a:gd name="connsiteX9" fmla="*/ 11808 w 11807"/>
                <a:gd name="connsiteY9" fmla="*/ 0 h 42065"/>
                <a:gd name="connsiteX10" fmla="*/ 10332 w 11807"/>
                <a:gd name="connsiteY10" fmla="*/ 7380 h 42065"/>
                <a:gd name="connsiteX11" fmla="*/ 10332 w 11807"/>
                <a:gd name="connsiteY11" fmla="*/ 17712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07" h="42065">
                  <a:moveTo>
                    <a:pt x="10332" y="17712"/>
                  </a:moveTo>
                  <a:lnTo>
                    <a:pt x="3690" y="17712"/>
                  </a:lnTo>
                  <a:lnTo>
                    <a:pt x="0" y="21402"/>
                  </a:lnTo>
                  <a:lnTo>
                    <a:pt x="3690" y="24354"/>
                  </a:lnTo>
                  <a:lnTo>
                    <a:pt x="10332" y="24354"/>
                  </a:lnTo>
                  <a:lnTo>
                    <a:pt x="10332" y="35424"/>
                  </a:lnTo>
                  <a:lnTo>
                    <a:pt x="11808" y="42066"/>
                  </a:lnTo>
                  <a:lnTo>
                    <a:pt x="11808" y="42066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0332" y="7380"/>
                  </a:lnTo>
                  <a:lnTo>
                    <a:pt x="10332" y="1771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18FAB03-F718-4F5B-9B90-BF990EFEFC48}"/>
                </a:ext>
              </a:extLst>
            </p:cNvPr>
            <p:cNvSpPr/>
            <p:nvPr/>
          </p:nvSpPr>
          <p:spPr>
            <a:xfrm>
              <a:off x="5501767" y="3550532"/>
              <a:ext cx="39113" cy="132839"/>
            </a:xfrm>
            <a:custGeom>
              <a:avLst/>
              <a:gdLst>
                <a:gd name="connsiteX0" fmla="*/ 27306 w 39113"/>
                <a:gd name="connsiteY0" fmla="*/ 28044 h 132839"/>
                <a:gd name="connsiteX1" fmla="*/ 20664 w 39113"/>
                <a:gd name="connsiteY1" fmla="*/ 38376 h 132839"/>
                <a:gd name="connsiteX2" fmla="*/ 25092 w 39113"/>
                <a:gd name="connsiteY2" fmla="*/ 45018 h 132839"/>
                <a:gd name="connsiteX3" fmla="*/ 20664 w 39113"/>
                <a:gd name="connsiteY3" fmla="*/ 52398 h 132839"/>
                <a:gd name="connsiteX4" fmla="*/ 14022 w 39113"/>
                <a:gd name="connsiteY4" fmla="*/ 41328 h 132839"/>
                <a:gd name="connsiteX5" fmla="*/ 0 w 39113"/>
                <a:gd name="connsiteY5" fmla="*/ 66420 h 132839"/>
                <a:gd name="connsiteX6" fmla="*/ 14022 w 39113"/>
                <a:gd name="connsiteY6" fmla="*/ 90036 h 132839"/>
                <a:gd name="connsiteX7" fmla="*/ 20664 w 39113"/>
                <a:gd name="connsiteY7" fmla="*/ 81180 h 132839"/>
                <a:gd name="connsiteX8" fmla="*/ 25092 w 39113"/>
                <a:gd name="connsiteY8" fmla="*/ 87822 h 132839"/>
                <a:gd name="connsiteX9" fmla="*/ 20664 w 39113"/>
                <a:gd name="connsiteY9" fmla="*/ 93726 h 132839"/>
                <a:gd name="connsiteX10" fmla="*/ 27306 w 39113"/>
                <a:gd name="connsiteY10" fmla="*/ 104796 h 132839"/>
                <a:gd name="connsiteX11" fmla="*/ 25092 w 39113"/>
                <a:gd name="connsiteY11" fmla="*/ 108486 h 132839"/>
                <a:gd name="connsiteX12" fmla="*/ 39114 w 39113"/>
                <a:gd name="connsiteY12" fmla="*/ 132840 h 132839"/>
                <a:gd name="connsiteX13" fmla="*/ 39114 w 39113"/>
                <a:gd name="connsiteY13" fmla="*/ 132840 h 132839"/>
                <a:gd name="connsiteX14" fmla="*/ 39114 w 39113"/>
                <a:gd name="connsiteY14" fmla="*/ 125460 h 132839"/>
                <a:gd name="connsiteX15" fmla="*/ 39114 w 39113"/>
                <a:gd name="connsiteY15" fmla="*/ 125460 h 132839"/>
                <a:gd name="connsiteX16" fmla="*/ 28782 w 39113"/>
                <a:gd name="connsiteY16" fmla="*/ 108486 h 132839"/>
                <a:gd name="connsiteX17" fmla="*/ 30996 w 39113"/>
                <a:gd name="connsiteY17" fmla="*/ 104796 h 132839"/>
                <a:gd name="connsiteX18" fmla="*/ 25092 w 39113"/>
                <a:gd name="connsiteY18" fmla="*/ 93726 h 132839"/>
                <a:gd name="connsiteX19" fmla="*/ 27306 w 39113"/>
                <a:gd name="connsiteY19" fmla="*/ 90036 h 132839"/>
                <a:gd name="connsiteX20" fmla="*/ 30996 w 39113"/>
                <a:gd name="connsiteY20" fmla="*/ 97416 h 132839"/>
                <a:gd name="connsiteX21" fmla="*/ 33210 w 39113"/>
                <a:gd name="connsiteY21" fmla="*/ 93726 h 132839"/>
                <a:gd name="connsiteX22" fmla="*/ 18450 w 39113"/>
                <a:gd name="connsiteY22" fmla="*/ 70110 h 132839"/>
                <a:gd name="connsiteX23" fmla="*/ 16236 w 39113"/>
                <a:gd name="connsiteY23" fmla="*/ 73800 h 132839"/>
                <a:gd name="connsiteX24" fmla="*/ 18450 w 39113"/>
                <a:gd name="connsiteY24" fmla="*/ 77490 h 132839"/>
                <a:gd name="connsiteX25" fmla="*/ 14022 w 39113"/>
                <a:gd name="connsiteY25" fmla="*/ 84132 h 132839"/>
                <a:gd name="connsiteX26" fmla="*/ 4428 w 39113"/>
                <a:gd name="connsiteY26" fmla="*/ 66420 h 132839"/>
                <a:gd name="connsiteX27" fmla="*/ 14022 w 39113"/>
                <a:gd name="connsiteY27" fmla="*/ 49446 h 132839"/>
                <a:gd name="connsiteX28" fmla="*/ 18450 w 39113"/>
                <a:gd name="connsiteY28" fmla="*/ 56088 h 132839"/>
                <a:gd name="connsiteX29" fmla="*/ 16236 w 39113"/>
                <a:gd name="connsiteY29" fmla="*/ 59778 h 132839"/>
                <a:gd name="connsiteX30" fmla="*/ 18450 w 39113"/>
                <a:gd name="connsiteY30" fmla="*/ 62730 h 132839"/>
                <a:gd name="connsiteX31" fmla="*/ 33210 w 39113"/>
                <a:gd name="connsiteY31" fmla="*/ 38376 h 132839"/>
                <a:gd name="connsiteX32" fmla="*/ 30996 w 39113"/>
                <a:gd name="connsiteY32" fmla="*/ 34686 h 132839"/>
                <a:gd name="connsiteX33" fmla="*/ 27306 w 39113"/>
                <a:gd name="connsiteY33" fmla="*/ 41328 h 132839"/>
                <a:gd name="connsiteX34" fmla="*/ 25092 w 39113"/>
                <a:gd name="connsiteY34" fmla="*/ 38376 h 132839"/>
                <a:gd name="connsiteX35" fmla="*/ 30996 w 39113"/>
                <a:gd name="connsiteY35" fmla="*/ 28044 h 132839"/>
                <a:gd name="connsiteX36" fmla="*/ 28782 w 39113"/>
                <a:gd name="connsiteY36" fmla="*/ 23616 h 132839"/>
                <a:gd name="connsiteX37" fmla="*/ 39114 w 39113"/>
                <a:gd name="connsiteY37" fmla="*/ 7380 h 132839"/>
                <a:gd name="connsiteX38" fmla="*/ 39114 w 39113"/>
                <a:gd name="connsiteY38" fmla="*/ 7380 h 132839"/>
                <a:gd name="connsiteX39" fmla="*/ 39114 w 39113"/>
                <a:gd name="connsiteY39" fmla="*/ 0 h 132839"/>
                <a:gd name="connsiteX40" fmla="*/ 39114 w 39113"/>
                <a:gd name="connsiteY40" fmla="*/ 0 h 132839"/>
                <a:gd name="connsiteX41" fmla="*/ 25092 w 39113"/>
                <a:gd name="connsiteY41" fmla="*/ 23616 h 132839"/>
                <a:gd name="connsiteX42" fmla="*/ 27306 w 39113"/>
                <a:gd name="connsiteY42" fmla="*/ 28044 h 13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9113" h="132839">
                  <a:moveTo>
                    <a:pt x="27306" y="28044"/>
                  </a:moveTo>
                  <a:lnTo>
                    <a:pt x="20664" y="38376"/>
                  </a:lnTo>
                  <a:lnTo>
                    <a:pt x="25092" y="45018"/>
                  </a:lnTo>
                  <a:lnTo>
                    <a:pt x="20664" y="52398"/>
                  </a:lnTo>
                  <a:lnTo>
                    <a:pt x="14022" y="41328"/>
                  </a:lnTo>
                  <a:lnTo>
                    <a:pt x="0" y="66420"/>
                  </a:lnTo>
                  <a:lnTo>
                    <a:pt x="14022" y="90036"/>
                  </a:lnTo>
                  <a:lnTo>
                    <a:pt x="20664" y="81180"/>
                  </a:lnTo>
                  <a:lnTo>
                    <a:pt x="25092" y="87822"/>
                  </a:lnTo>
                  <a:lnTo>
                    <a:pt x="20664" y="93726"/>
                  </a:lnTo>
                  <a:lnTo>
                    <a:pt x="27306" y="104796"/>
                  </a:lnTo>
                  <a:lnTo>
                    <a:pt x="25092" y="108486"/>
                  </a:lnTo>
                  <a:lnTo>
                    <a:pt x="39114" y="132840"/>
                  </a:lnTo>
                  <a:lnTo>
                    <a:pt x="39114" y="132840"/>
                  </a:lnTo>
                  <a:lnTo>
                    <a:pt x="39114" y="125460"/>
                  </a:lnTo>
                  <a:lnTo>
                    <a:pt x="39114" y="125460"/>
                  </a:lnTo>
                  <a:lnTo>
                    <a:pt x="28782" y="108486"/>
                  </a:lnTo>
                  <a:lnTo>
                    <a:pt x="30996" y="104796"/>
                  </a:lnTo>
                  <a:lnTo>
                    <a:pt x="25092" y="93726"/>
                  </a:lnTo>
                  <a:lnTo>
                    <a:pt x="27306" y="90036"/>
                  </a:lnTo>
                  <a:lnTo>
                    <a:pt x="30996" y="97416"/>
                  </a:lnTo>
                  <a:lnTo>
                    <a:pt x="33210" y="93726"/>
                  </a:lnTo>
                  <a:lnTo>
                    <a:pt x="18450" y="70110"/>
                  </a:lnTo>
                  <a:lnTo>
                    <a:pt x="16236" y="73800"/>
                  </a:lnTo>
                  <a:lnTo>
                    <a:pt x="18450" y="77490"/>
                  </a:lnTo>
                  <a:lnTo>
                    <a:pt x="14022" y="84132"/>
                  </a:lnTo>
                  <a:lnTo>
                    <a:pt x="4428" y="66420"/>
                  </a:lnTo>
                  <a:lnTo>
                    <a:pt x="14022" y="49446"/>
                  </a:lnTo>
                  <a:lnTo>
                    <a:pt x="18450" y="56088"/>
                  </a:lnTo>
                  <a:lnTo>
                    <a:pt x="16236" y="59778"/>
                  </a:lnTo>
                  <a:lnTo>
                    <a:pt x="18450" y="62730"/>
                  </a:lnTo>
                  <a:lnTo>
                    <a:pt x="33210" y="38376"/>
                  </a:lnTo>
                  <a:lnTo>
                    <a:pt x="30996" y="34686"/>
                  </a:lnTo>
                  <a:lnTo>
                    <a:pt x="27306" y="41328"/>
                  </a:lnTo>
                  <a:lnTo>
                    <a:pt x="25092" y="38376"/>
                  </a:lnTo>
                  <a:lnTo>
                    <a:pt x="30996" y="28044"/>
                  </a:lnTo>
                  <a:lnTo>
                    <a:pt x="28782" y="23616"/>
                  </a:lnTo>
                  <a:lnTo>
                    <a:pt x="39114" y="7380"/>
                  </a:lnTo>
                  <a:lnTo>
                    <a:pt x="39114" y="738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25092" y="23616"/>
                  </a:lnTo>
                  <a:lnTo>
                    <a:pt x="27306" y="2804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F465173F-82D8-4256-85F7-7F4EDF397246}"/>
                </a:ext>
              </a:extLst>
            </p:cNvPr>
            <p:cNvSpPr/>
            <p:nvPr/>
          </p:nvSpPr>
          <p:spPr>
            <a:xfrm>
              <a:off x="5529073" y="3595550"/>
              <a:ext cx="11807" cy="42803"/>
            </a:xfrm>
            <a:custGeom>
              <a:avLst/>
              <a:gdLst>
                <a:gd name="connsiteX0" fmla="*/ 10332 w 11807"/>
                <a:gd name="connsiteY0" fmla="*/ 17712 h 42803"/>
                <a:gd name="connsiteX1" fmla="*/ 3690 w 11807"/>
                <a:gd name="connsiteY1" fmla="*/ 17712 h 42803"/>
                <a:gd name="connsiteX2" fmla="*/ 0 w 11807"/>
                <a:gd name="connsiteY2" fmla="*/ 21402 h 42803"/>
                <a:gd name="connsiteX3" fmla="*/ 3690 w 11807"/>
                <a:gd name="connsiteY3" fmla="*/ 25092 h 42803"/>
                <a:gd name="connsiteX4" fmla="*/ 10332 w 11807"/>
                <a:gd name="connsiteY4" fmla="*/ 25092 h 42803"/>
                <a:gd name="connsiteX5" fmla="*/ 10332 w 11807"/>
                <a:gd name="connsiteY5" fmla="*/ 36162 h 42803"/>
                <a:gd name="connsiteX6" fmla="*/ 11808 w 11807"/>
                <a:gd name="connsiteY6" fmla="*/ 42804 h 42803"/>
                <a:gd name="connsiteX7" fmla="*/ 11808 w 11807"/>
                <a:gd name="connsiteY7" fmla="*/ 42804 h 42803"/>
                <a:gd name="connsiteX8" fmla="*/ 11808 w 11807"/>
                <a:gd name="connsiteY8" fmla="*/ 0 h 42803"/>
                <a:gd name="connsiteX9" fmla="*/ 11808 w 11807"/>
                <a:gd name="connsiteY9" fmla="*/ 0 h 42803"/>
                <a:gd name="connsiteX10" fmla="*/ 10332 w 11807"/>
                <a:gd name="connsiteY10" fmla="*/ 7380 h 42803"/>
                <a:gd name="connsiteX11" fmla="*/ 10332 w 11807"/>
                <a:gd name="connsiteY11" fmla="*/ 17712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07" h="42803">
                  <a:moveTo>
                    <a:pt x="10332" y="17712"/>
                  </a:moveTo>
                  <a:lnTo>
                    <a:pt x="3690" y="17712"/>
                  </a:lnTo>
                  <a:lnTo>
                    <a:pt x="0" y="21402"/>
                  </a:lnTo>
                  <a:lnTo>
                    <a:pt x="3690" y="25092"/>
                  </a:lnTo>
                  <a:lnTo>
                    <a:pt x="10332" y="25092"/>
                  </a:lnTo>
                  <a:lnTo>
                    <a:pt x="10332" y="36162"/>
                  </a:lnTo>
                  <a:lnTo>
                    <a:pt x="11808" y="42804"/>
                  </a:lnTo>
                  <a:lnTo>
                    <a:pt x="11808" y="42804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0332" y="7380"/>
                  </a:lnTo>
                  <a:lnTo>
                    <a:pt x="10332" y="1771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B096CB80-6F24-40FA-8849-8F43CC46F674}"/>
                </a:ext>
              </a:extLst>
            </p:cNvPr>
            <p:cNvSpPr/>
            <p:nvPr/>
          </p:nvSpPr>
          <p:spPr>
            <a:xfrm>
              <a:off x="5501767" y="3718058"/>
              <a:ext cx="39113" cy="133578"/>
            </a:xfrm>
            <a:custGeom>
              <a:avLst/>
              <a:gdLst>
                <a:gd name="connsiteX0" fmla="*/ 27306 w 39113"/>
                <a:gd name="connsiteY0" fmla="*/ 28044 h 133578"/>
                <a:gd name="connsiteX1" fmla="*/ 20664 w 39113"/>
                <a:gd name="connsiteY1" fmla="*/ 39114 h 133578"/>
                <a:gd name="connsiteX2" fmla="*/ 25092 w 39113"/>
                <a:gd name="connsiteY2" fmla="*/ 45756 h 133578"/>
                <a:gd name="connsiteX3" fmla="*/ 20664 w 39113"/>
                <a:gd name="connsiteY3" fmla="*/ 52398 h 133578"/>
                <a:gd name="connsiteX4" fmla="*/ 14022 w 39113"/>
                <a:gd name="connsiteY4" fmla="*/ 42066 h 133578"/>
                <a:gd name="connsiteX5" fmla="*/ 0 w 39113"/>
                <a:gd name="connsiteY5" fmla="*/ 67158 h 133578"/>
                <a:gd name="connsiteX6" fmla="*/ 14022 w 39113"/>
                <a:gd name="connsiteY6" fmla="*/ 90774 h 133578"/>
                <a:gd name="connsiteX7" fmla="*/ 20664 w 39113"/>
                <a:gd name="connsiteY7" fmla="*/ 80442 h 133578"/>
                <a:gd name="connsiteX8" fmla="*/ 25092 w 39113"/>
                <a:gd name="connsiteY8" fmla="*/ 87084 h 133578"/>
                <a:gd name="connsiteX9" fmla="*/ 20664 w 39113"/>
                <a:gd name="connsiteY9" fmla="*/ 94464 h 133578"/>
                <a:gd name="connsiteX10" fmla="*/ 27306 w 39113"/>
                <a:gd name="connsiteY10" fmla="*/ 104796 h 133578"/>
                <a:gd name="connsiteX11" fmla="*/ 25092 w 39113"/>
                <a:gd name="connsiteY11" fmla="*/ 108486 h 133578"/>
                <a:gd name="connsiteX12" fmla="*/ 39114 w 39113"/>
                <a:gd name="connsiteY12" fmla="*/ 133578 h 133578"/>
                <a:gd name="connsiteX13" fmla="*/ 39114 w 39113"/>
                <a:gd name="connsiteY13" fmla="*/ 133578 h 133578"/>
                <a:gd name="connsiteX14" fmla="*/ 39114 w 39113"/>
                <a:gd name="connsiteY14" fmla="*/ 126198 h 133578"/>
                <a:gd name="connsiteX15" fmla="*/ 39114 w 39113"/>
                <a:gd name="connsiteY15" fmla="*/ 126198 h 133578"/>
                <a:gd name="connsiteX16" fmla="*/ 28782 w 39113"/>
                <a:gd name="connsiteY16" fmla="*/ 108486 h 133578"/>
                <a:gd name="connsiteX17" fmla="*/ 30996 w 39113"/>
                <a:gd name="connsiteY17" fmla="*/ 104796 h 133578"/>
                <a:gd name="connsiteX18" fmla="*/ 25092 w 39113"/>
                <a:gd name="connsiteY18" fmla="*/ 94464 h 133578"/>
                <a:gd name="connsiteX19" fmla="*/ 27306 w 39113"/>
                <a:gd name="connsiteY19" fmla="*/ 90774 h 133578"/>
                <a:gd name="connsiteX20" fmla="*/ 30996 w 39113"/>
                <a:gd name="connsiteY20" fmla="*/ 98154 h 133578"/>
                <a:gd name="connsiteX21" fmla="*/ 33210 w 39113"/>
                <a:gd name="connsiteY21" fmla="*/ 94464 h 133578"/>
                <a:gd name="connsiteX22" fmla="*/ 18450 w 39113"/>
                <a:gd name="connsiteY22" fmla="*/ 70848 h 133578"/>
                <a:gd name="connsiteX23" fmla="*/ 16236 w 39113"/>
                <a:gd name="connsiteY23" fmla="*/ 73062 h 133578"/>
                <a:gd name="connsiteX24" fmla="*/ 18450 w 39113"/>
                <a:gd name="connsiteY24" fmla="*/ 76752 h 133578"/>
                <a:gd name="connsiteX25" fmla="*/ 14022 w 39113"/>
                <a:gd name="connsiteY25" fmla="*/ 84132 h 133578"/>
                <a:gd name="connsiteX26" fmla="*/ 4428 w 39113"/>
                <a:gd name="connsiteY26" fmla="*/ 67158 h 133578"/>
                <a:gd name="connsiteX27" fmla="*/ 14022 w 39113"/>
                <a:gd name="connsiteY27" fmla="*/ 49446 h 133578"/>
                <a:gd name="connsiteX28" fmla="*/ 18450 w 39113"/>
                <a:gd name="connsiteY28" fmla="*/ 56088 h 133578"/>
                <a:gd name="connsiteX29" fmla="*/ 16236 w 39113"/>
                <a:gd name="connsiteY29" fmla="*/ 59778 h 133578"/>
                <a:gd name="connsiteX30" fmla="*/ 18450 w 39113"/>
                <a:gd name="connsiteY30" fmla="*/ 63468 h 133578"/>
                <a:gd name="connsiteX31" fmla="*/ 33210 w 39113"/>
                <a:gd name="connsiteY31" fmla="*/ 39114 h 133578"/>
                <a:gd name="connsiteX32" fmla="*/ 30996 w 39113"/>
                <a:gd name="connsiteY32" fmla="*/ 35424 h 133578"/>
                <a:gd name="connsiteX33" fmla="*/ 27306 w 39113"/>
                <a:gd name="connsiteY33" fmla="*/ 42066 h 133578"/>
                <a:gd name="connsiteX34" fmla="*/ 25092 w 39113"/>
                <a:gd name="connsiteY34" fmla="*/ 39114 h 133578"/>
                <a:gd name="connsiteX35" fmla="*/ 30996 w 39113"/>
                <a:gd name="connsiteY35" fmla="*/ 28044 h 133578"/>
                <a:gd name="connsiteX36" fmla="*/ 28782 w 39113"/>
                <a:gd name="connsiteY36" fmla="*/ 24354 h 133578"/>
                <a:gd name="connsiteX37" fmla="*/ 39114 w 39113"/>
                <a:gd name="connsiteY37" fmla="*/ 6642 h 133578"/>
                <a:gd name="connsiteX38" fmla="*/ 39114 w 39113"/>
                <a:gd name="connsiteY38" fmla="*/ 6642 h 133578"/>
                <a:gd name="connsiteX39" fmla="*/ 39114 w 39113"/>
                <a:gd name="connsiteY39" fmla="*/ 0 h 133578"/>
                <a:gd name="connsiteX40" fmla="*/ 39114 w 39113"/>
                <a:gd name="connsiteY40" fmla="*/ 0 h 133578"/>
                <a:gd name="connsiteX41" fmla="*/ 25092 w 39113"/>
                <a:gd name="connsiteY41" fmla="*/ 24354 h 133578"/>
                <a:gd name="connsiteX42" fmla="*/ 27306 w 39113"/>
                <a:gd name="connsiteY42" fmla="*/ 28044 h 13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9113" h="133578">
                  <a:moveTo>
                    <a:pt x="27306" y="28044"/>
                  </a:moveTo>
                  <a:lnTo>
                    <a:pt x="20664" y="39114"/>
                  </a:lnTo>
                  <a:lnTo>
                    <a:pt x="25092" y="45756"/>
                  </a:lnTo>
                  <a:lnTo>
                    <a:pt x="20664" y="52398"/>
                  </a:lnTo>
                  <a:lnTo>
                    <a:pt x="14022" y="42066"/>
                  </a:lnTo>
                  <a:lnTo>
                    <a:pt x="0" y="67158"/>
                  </a:lnTo>
                  <a:lnTo>
                    <a:pt x="14022" y="90774"/>
                  </a:lnTo>
                  <a:lnTo>
                    <a:pt x="20664" y="80442"/>
                  </a:lnTo>
                  <a:lnTo>
                    <a:pt x="25092" y="87084"/>
                  </a:lnTo>
                  <a:lnTo>
                    <a:pt x="20664" y="94464"/>
                  </a:lnTo>
                  <a:lnTo>
                    <a:pt x="27306" y="104796"/>
                  </a:lnTo>
                  <a:lnTo>
                    <a:pt x="25092" y="108486"/>
                  </a:lnTo>
                  <a:lnTo>
                    <a:pt x="39114" y="133578"/>
                  </a:lnTo>
                  <a:lnTo>
                    <a:pt x="39114" y="133578"/>
                  </a:lnTo>
                  <a:lnTo>
                    <a:pt x="39114" y="126198"/>
                  </a:lnTo>
                  <a:lnTo>
                    <a:pt x="39114" y="126198"/>
                  </a:lnTo>
                  <a:lnTo>
                    <a:pt x="28782" y="108486"/>
                  </a:lnTo>
                  <a:lnTo>
                    <a:pt x="30996" y="104796"/>
                  </a:lnTo>
                  <a:lnTo>
                    <a:pt x="25092" y="94464"/>
                  </a:lnTo>
                  <a:lnTo>
                    <a:pt x="27306" y="90774"/>
                  </a:lnTo>
                  <a:lnTo>
                    <a:pt x="30996" y="98154"/>
                  </a:lnTo>
                  <a:lnTo>
                    <a:pt x="33210" y="94464"/>
                  </a:lnTo>
                  <a:lnTo>
                    <a:pt x="18450" y="70848"/>
                  </a:lnTo>
                  <a:lnTo>
                    <a:pt x="16236" y="73062"/>
                  </a:lnTo>
                  <a:lnTo>
                    <a:pt x="18450" y="76752"/>
                  </a:lnTo>
                  <a:lnTo>
                    <a:pt x="14022" y="84132"/>
                  </a:lnTo>
                  <a:lnTo>
                    <a:pt x="4428" y="67158"/>
                  </a:lnTo>
                  <a:lnTo>
                    <a:pt x="14022" y="49446"/>
                  </a:lnTo>
                  <a:lnTo>
                    <a:pt x="18450" y="56088"/>
                  </a:lnTo>
                  <a:lnTo>
                    <a:pt x="16236" y="59778"/>
                  </a:lnTo>
                  <a:lnTo>
                    <a:pt x="18450" y="63468"/>
                  </a:lnTo>
                  <a:lnTo>
                    <a:pt x="33210" y="39114"/>
                  </a:lnTo>
                  <a:lnTo>
                    <a:pt x="30996" y="35424"/>
                  </a:lnTo>
                  <a:lnTo>
                    <a:pt x="27306" y="42066"/>
                  </a:lnTo>
                  <a:lnTo>
                    <a:pt x="25092" y="39114"/>
                  </a:lnTo>
                  <a:lnTo>
                    <a:pt x="30996" y="28044"/>
                  </a:lnTo>
                  <a:lnTo>
                    <a:pt x="28782" y="24354"/>
                  </a:lnTo>
                  <a:lnTo>
                    <a:pt x="39114" y="6642"/>
                  </a:lnTo>
                  <a:lnTo>
                    <a:pt x="39114" y="6642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25092" y="24354"/>
                  </a:lnTo>
                  <a:lnTo>
                    <a:pt x="27306" y="2804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248E0FA-DC6C-4E1D-894E-FAF171AE9BEF}"/>
                </a:ext>
              </a:extLst>
            </p:cNvPr>
            <p:cNvSpPr/>
            <p:nvPr/>
          </p:nvSpPr>
          <p:spPr>
            <a:xfrm>
              <a:off x="5529073" y="3763813"/>
              <a:ext cx="11807" cy="41327"/>
            </a:xfrm>
            <a:custGeom>
              <a:avLst/>
              <a:gdLst>
                <a:gd name="connsiteX0" fmla="*/ 10332 w 11807"/>
                <a:gd name="connsiteY0" fmla="*/ 17712 h 41327"/>
                <a:gd name="connsiteX1" fmla="*/ 3690 w 11807"/>
                <a:gd name="connsiteY1" fmla="*/ 17712 h 41327"/>
                <a:gd name="connsiteX2" fmla="*/ 0 w 11807"/>
                <a:gd name="connsiteY2" fmla="*/ 21402 h 41327"/>
                <a:gd name="connsiteX3" fmla="*/ 3690 w 11807"/>
                <a:gd name="connsiteY3" fmla="*/ 25092 h 41327"/>
                <a:gd name="connsiteX4" fmla="*/ 10332 w 11807"/>
                <a:gd name="connsiteY4" fmla="*/ 25092 h 41327"/>
                <a:gd name="connsiteX5" fmla="*/ 10332 w 11807"/>
                <a:gd name="connsiteY5" fmla="*/ 34686 h 41327"/>
                <a:gd name="connsiteX6" fmla="*/ 11808 w 11807"/>
                <a:gd name="connsiteY6" fmla="*/ 41328 h 41327"/>
                <a:gd name="connsiteX7" fmla="*/ 11808 w 11807"/>
                <a:gd name="connsiteY7" fmla="*/ 41328 h 41327"/>
                <a:gd name="connsiteX8" fmla="*/ 11808 w 11807"/>
                <a:gd name="connsiteY8" fmla="*/ 0 h 41327"/>
                <a:gd name="connsiteX9" fmla="*/ 11808 w 11807"/>
                <a:gd name="connsiteY9" fmla="*/ 0 h 41327"/>
                <a:gd name="connsiteX10" fmla="*/ 10332 w 11807"/>
                <a:gd name="connsiteY10" fmla="*/ 6642 h 41327"/>
                <a:gd name="connsiteX11" fmla="*/ 10332 w 11807"/>
                <a:gd name="connsiteY11" fmla="*/ 17712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07" h="41327">
                  <a:moveTo>
                    <a:pt x="10332" y="17712"/>
                  </a:moveTo>
                  <a:lnTo>
                    <a:pt x="3690" y="17712"/>
                  </a:lnTo>
                  <a:lnTo>
                    <a:pt x="0" y="21402"/>
                  </a:lnTo>
                  <a:lnTo>
                    <a:pt x="3690" y="25092"/>
                  </a:lnTo>
                  <a:lnTo>
                    <a:pt x="10332" y="25092"/>
                  </a:lnTo>
                  <a:lnTo>
                    <a:pt x="10332" y="34686"/>
                  </a:lnTo>
                  <a:lnTo>
                    <a:pt x="11808" y="41328"/>
                  </a:lnTo>
                  <a:lnTo>
                    <a:pt x="11808" y="41328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0332" y="6642"/>
                  </a:lnTo>
                  <a:lnTo>
                    <a:pt x="10332" y="1771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C24B6A3C-7D5D-4946-B5D9-FC8D789141AB}"/>
                </a:ext>
              </a:extLst>
            </p:cNvPr>
            <p:cNvSpPr/>
            <p:nvPr/>
          </p:nvSpPr>
          <p:spPr>
            <a:xfrm>
              <a:off x="5501767" y="3875252"/>
              <a:ext cx="39113" cy="133577"/>
            </a:xfrm>
            <a:custGeom>
              <a:avLst/>
              <a:gdLst>
                <a:gd name="connsiteX0" fmla="*/ 27306 w 39113"/>
                <a:gd name="connsiteY0" fmla="*/ 28044 h 133577"/>
                <a:gd name="connsiteX1" fmla="*/ 20664 w 39113"/>
                <a:gd name="connsiteY1" fmla="*/ 39114 h 133577"/>
                <a:gd name="connsiteX2" fmla="*/ 25092 w 39113"/>
                <a:gd name="connsiteY2" fmla="*/ 45756 h 133577"/>
                <a:gd name="connsiteX3" fmla="*/ 20664 w 39113"/>
                <a:gd name="connsiteY3" fmla="*/ 53136 h 133577"/>
                <a:gd name="connsiteX4" fmla="*/ 14022 w 39113"/>
                <a:gd name="connsiteY4" fmla="*/ 42804 h 133577"/>
                <a:gd name="connsiteX5" fmla="*/ 0 w 39113"/>
                <a:gd name="connsiteY5" fmla="*/ 67158 h 133577"/>
                <a:gd name="connsiteX6" fmla="*/ 14022 w 39113"/>
                <a:gd name="connsiteY6" fmla="*/ 90774 h 133577"/>
                <a:gd name="connsiteX7" fmla="*/ 20664 w 39113"/>
                <a:gd name="connsiteY7" fmla="*/ 80442 h 133577"/>
                <a:gd name="connsiteX8" fmla="*/ 25092 w 39113"/>
                <a:gd name="connsiteY8" fmla="*/ 87822 h 133577"/>
                <a:gd name="connsiteX9" fmla="*/ 20664 w 39113"/>
                <a:gd name="connsiteY9" fmla="*/ 94464 h 133577"/>
                <a:gd name="connsiteX10" fmla="*/ 27306 w 39113"/>
                <a:gd name="connsiteY10" fmla="*/ 105534 h 133577"/>
                <a:gd name="connsiteX11" fmla="*/ 25092 w 39113"/>
                <a:gd name="connsiteY11" fmla="*/ 108486 h 133577"/>
                <a:gd name="connsiteX12" fmla="*/ 39114 w 39113"/>
                <a:gd name="connsiteY12" fmla="*/ 133578 h 133577"/>
                <a:gd name="connsiteX13" fmla="*/ 39114 w 39113"/>
                <a:gd name="connsiteY13" fmla="*/ 133578 h 133577"/>
                <a:gd name="connsiteX14" fmla="*/ 39114 w 39113"/>
                <a:gd name="connsiteY14" fmla="*/ 126198 h 133577"/>
                <a:gd name="connsiteX15" fmla="*/ 39114 w 39113"/>
                <a:gd name="connsiteY15" fmla="*/ 126198 h 133577"/>
                <a:gd name="connsiteX16" fmla="*/ 28782 w 39113"/>
                <a:gd name="connsiteY16" fmla="*/ 108486 h 133577"/>
                <a:gd name="connsiteX17" fmla="*/ 30996 w 39113"/>
                <a:gd name="connsiteY17" fmla="*/ 105534 h 133577"/>
                <a:gd name="connsiteX18" fmla="*/ 25092 w 39113"/>
                <a:gd name="connsiteY18" fmla="*/ 94464 h 133577"/>
                <a:gd name="connsiteX19" fmla="*/ 27306 w 39113"/>
                <a:gd name="connsiteY19" fmla="*/ 90774 h 133577"/>
                <a:gd name="connsiteX20" fmla="*/ 30996 w 39113"/>
                <a:gd name="connsiteY20" fmla="*/ 98154 h 133577"/>
                <a:gd name="connsiteX21" fmla="*/ 33210 w 39113"/>
                <a:gd name="connsiteY21" fmla="*/ 94464 h 133577"/>
                <a:gd name="connsiteX22" fmla="*/ 18450 w 39113"/>
                <a:gd name="connsiteY22" fmla="*/ 70110 h 133577"/>
                <a:gd name="connsiteX23" fmla="*/ 16236 w 39113"/>
                <a:gd name="connsiteY23" fmla="*/ 73800 h 133577"/>
                <a:gd name="connsiteX24" fmla="*/ 18450 w 39113"/>
                <a:gd name="connsiteY24" fmla="*/ 76752 h 133577"/>
                <a:gd name="connsiteX25" fmla="*/ 14022 w 39113"/>
                <a:gd name="connsiteY25" fmla="*/ 84132 h 133577"/>
                <a:gd name="connsiteX26" fmla="*/ 4428 w 39113"/>
                <a:gd name="connsiteY26" fmla="*/ 66420 h 133577"/>
                <a:gd name="connsiteX27" fmla="*/ 14022 w 39113"/>
                <a:gd name="connsiteY27" fmla="*/ 49446 h 133577"/>
                <a:gd name="connsiteX28" fmla="*/ 18450 w 39113"/>
                <a:gd name="connsiteY28" fmla="*/ 56826 h 133577"/>
                <a:gd name="connsiteX29" fmla="*/ 16236 w 39113"/>
                <a:gd name="connsiteY29" fmla="*/ 59778 h 133577"/>
                <a:gd name="connsiteX30" fmla="*/ 18450 w 39113"/>
                <a:gd name="connsiteY30" fmla="*/ 63468 h 133577"/>
                <a:gd name="connsiteX31" fmla="*/ 33210 w 39113"/>
                <a:gd name="connsiteY31" fmla="*/ 39114 h 133577"/>
                <a:gd name="connsiteX32" fmla="*/ 30996 w 39113"/>
                <a:gd name="connsiteY32" fmla="*/ 35424 h 133577"/>
                <a:gd name="connsiteX33" fmla="*/ 27306 w 39113"/>
                <a:gd name="connsiteY33" fmla="*/ 42804 h 133577"/>
                <a:gd name="connsiteX34" fmla="*/ 25092 w 39113"/>
                <a:gd name="connsiteY34" fmla="*/ 39114 h 133577"/>
                <a:gd name="connsiteX35" fmla="*/ 30996 w 39113"/>
                <a:gd name="connsiteY35" fmla="*/ 28044 h 133577"/>
                <a:gd name="connsiteX36" fmla="*/ 28782 w 39113"/>
                <a:gd name="connsiteY36" fmla="*/ 24354 h 133577"/>
                <a:gd name="connsiteX37" fmla="*/ 39114 w 39113"/>
                <a:gd name="connsiteY37" fmla="*/ 7380 h 133577"/>
                <a:gd name="connsiteX38" fmla="*/ 39114 w 39113"/>
                <a:gd name="connsiteY38" fmla="*/ 7380 h 133577"/>
                <a:gd name="connsiteX39" fmla="*/ 39114 w 39113"/>
                <a:gd name="connsiteY39" fmla="*/ 0 h 133577"/>
                <a:gd name="connsiteX40" fmla="*/ 39114 w 39113"/>
                <a:gd name="connsiteY40" fmla="*/ 0 h 133577"/>
                <a:gd name="connsiteX41" fmla="*/ 25092 w 39113"/>
                <a:gd name="connsiteY41" fmla="*/ 24354 h 133577"/>
                <a:gd name="connsiteX42" fmla="*/ 27306 w 39113"/>
                <a:gd name="connsiteY42" fmla="*/ 28044 h 13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9113" h="133577">
                  <a:moveTo>
                    <a:pt x="27306" y="28044"/>
                  </a:moveTo>
                  <a:lnTo>
                    <a:pt x="20664" y="39114"/>
                  </a:lnTo>
                  <a:lnTo>
                    <a:pt x="25092" y="45756"/>
                  </a:lnTo>
                  <a:lnTo>
                    <a:pt x="20664" y="53136"/>
                  </a:lnTo>
                  <a:lnTo>
                    <a:pt x="14022" y="42804"/>
                  </a:lnTo>
                  <a:lnTo>
                    <a:pt x="0" y="67158"/>
                  </a:lnTo>
                  <a:lnTo>
                    <a:pt x="14022" y="90774"/>
                  </a:lnTo>
                  <a:lnTo>
                    <a:pt x="20664" y="80442"/>
                  </a:lnTo>
                  <a:lnTo>
                    <a:pt x="25092" y="87822"/>
                  </a:lnTo>
                  <a:lnTo>
                    <a:pt x="20664" y="94464"/>
                  </a:lnTo>
                  <a:lnTo>
                    <a:pt x="27306" y="105534"/>
                  </a:lnTo>
                  <a:lnTo>
                    <a:pt x="25092" y="108486"/>
                  </a:lnTo>
                  <a:lnTo>
                    <a:pt x="39114" y="133578"/>
                  </a:lnTo>
                  <a:lnTo>
                    <a:pt x="39114" y="133578"/>
                  </a:lnTo>
                  <a:lnTo>
                    <a:pt x="39114" y="126198"/>
                  </a:lnTo>
                  <a:lnTo>
                    <a:pt x="39114" y="126198"/>
                  </a:lnTo>
                  <a:lnTo>
                    <a:pt x="28782" y="108486"/>
                  </a:lnTo>
                  <a:lnTo>
                    <a:pt x="30996" y="105534"/>
                  </a:lnTo>
                  <a:lnTo>
                    <a:pt x="25092" y="94464"/>
                  </a:lnTo>
                  <a:lnTo>
                    <a:pt x="27306" y="90774"/>
                  </a:lnTo>
                  <a:lnTo>
                    <a:pt x="30996" y="98154"/>
                  </a:lnTo>
                  <a:lnTo>
                    <a:pt x="33210" y="94464"/>
                  </a:lnTo>
                  <a:lnTo>
                    <a:pt x="18450" y="70110"/>
                  </a:lnTo>
                  <a:lnTo>
                    <a:pt x="16236" y="73800"/>
                  </a:lnTo>
                  <a:lnTo>
                    <a:pt x="18450" y="76752"/>
                  </a:lnTo>
                  <a:lnTo>
                    <a:pt x="14022" y="84132"/>
                  </a:lnTo>
                  <a:lnTo>
                    <a:pt x="4428" y="66420"/>
                  </a:lnTo>
                  <a:lnTo>
                    <a:pt x="14022" y="49446"/>
                  </a:lnTo>
                  <a:lnTo>
                    <a:pt x="18450" y="56826"/>
                  </a:lnTo>
                  <a:lnTo>
                    <a:pt x="16236" y="59778"/>
                  </a:lnTo>
                  <a:lnTo>
                    <a:pt x="18450" y="63468"/>
                  </a:lnTo>
                  <a:lnTo>
                    <a:pt x="33210" y="39114"/>
                  </a:lnTo>
                  <a:lnTo>
                    <a:pt x="30996" y="35424"/>
                  </a:lnTo>
                  <a:lnTo>
                    <a:pt x="27306" y="42804"/>
                  </a:lnTo>
                  <a:lnTo>
                    <a:pt x="25092" y="39114"/>
                  </a:lnTo>
                  <a:lnTo>
                    <a:pt x="30996" y="28044"/>
                  </a:lnTo>
                  <a:lnTo>
                    <a:pt x="28782" y="24354"/>
                  </a:lnTo>
                  <a:lnTo>
                    <a:pt x="39114" y="7380"/>
                  </a:lnTo>
                  <a:lnTo>
                    <a:pt x="39114" y="7380"/>
                  </a:lnTo>
                  <a:lnTo>
                    <a:pt x="39114" y="0"/>
                  </a:lnTo>
                  <a:lnTo>
                    <a:pt x="39114" y="0"/>
                  </a:lnTo>
                  <a:lnTo>
                    <a:pt x="25092" y="24354"/>
                  </a:lnTo>
                  <a:lnTo>
                    <a:pt x="27306" y="2804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80C7CC6F-0C58-4393-B8C9-EE7122A94305}"/>
                </a:ext>
              </a:extLst>
            </p:cNvPr>
            <p:cNvSpPr/>
            <p:nvPr/>
          </p:nvSpPr>
          <p:spPr>
            <a:xfrm>
              <a:off x="5529073" y="3921008"/>
              <a:ext cx="11807" cy="42065"/>
            </a:xfrm>
            <a:custGeom>
              <a:avLst/>
              <a:gdLst>
                <a:gd name="connsiteX0" fmla="*/ 10332 w 11807"/>
                <a:gd name="connsiteY0" fmla="*/ 17712 h 42065"/>
                <a:gd name="connsiteX1" fmla="*/ 3690 w 11807"/>
                <a:gd name="connsiteY1" fmla="*/ 17712 h 42065"/>
                <a:gd name="connsiteX2" fmla="*/ 0 w 11807"/>
                <a:gd name="connsiteY2" fmla="*/ 20664 h 42065"/>
                <a:gd name="connsiteX3" fmla="*/ 3690 w 11807"/>
                <a:gd name="connsiteY3" fmla="*/ 24354 h 42065"/>
                <a:gd name="connsiteX4" fmla="*/ 10332 w 11807"/>
                <a:gd name="connsiteY4" fmla="*/ 24354 h 42065"/>
                <a:gd name="connsiteX5" fmla="*/ 10332 w 11807"/>
                <a:gd name="connsiteY5" fmla="*/ 34686 h 42065"/>
                <a:gd name="connsiteX6" fmla="*/ 11808 w 11807"/>
                <a:gd name="connsiteY6" fmla="*/ 42066 h 42065"/>
                <a:gd name="connsiteX7" fmla="*/ 11808 w 11807"/>
                <a:gd name="connsiteY7" fmla="*/ 42066 h 42065"/>
                <a:gd name="connsiteX8" fmla="*/ 11808 w 11807"/>
                <a:gd name="connsiteY8" fmla="*/ 0 h 42065"/>
                <a:gd name="connsiteX9" fmla="*/ 11808 w 11807"/>
                <a:gd name="connsiteY9" fmla="*/ 0 h 42065"/>
                <a:gd name="connsiteX10" fmla="*/ 10332 w 11807"/>
                <a:gd name="connsiteY10" fmla="*/ 7380 h 42065"/>
                <a:gd name="connsiteX11" fmla="*/ 10332 w 11807"/>
                <a:gd name="connsiteY11" fmla="*/ 17712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07" h="42065">
                  <a:moveTo>
                    <a:pt x="10332" y="17712"/>
                  </a:moveTo>
                  <a:lnTo>
                    <a:pt x="3690" y="17712"/>
                  </a:lnTo>
                  <a:lnTo>
                    <a:pt x="0" y="20664"/>
                  </a:lnTo>
                  <a:lnTo>
                    <a:pt x="3690" y="24354"/>
                  </a:lnTo>
                  <a:lnTo>
                    <a:pt x="10332" y="24354"/>
                  </a:lnTo>
                  <a:lnTo>
                    <a:pt x="10332" y="34686"/>
                  </a:lnTo>
                  <a:lnTo>
                    <a:pt x="11808" y="42066"/>
                  </a:lnTo>
                  <a:lnTo>
                    <a:pt x="11808" y="42066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0332" y="7380"/>
                  </a:lnTo>
                  <a:lnTo>
                    <a:pt x="10332" y="1771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25D38E03-D4D1-4D38-A531-15418A2C52FF}"/>
                </a:ext>
              </a:extLst>
            </p:cNvPr>
            <p:cNvSpPr/>
            <p:nvPr/>
          </p:nvSpPr>
          <p:spPr>
            <a:xfrm>
              <a:off x="5293651" y="3259760"/>
              <a:ext cx="39113" cy="67158"/>
            </a:xfrm>
            <a:custGeom>
              <a:avLst/>
              <a:gdLst>
                <a:gd name="connsiteX0" fmla="*/ 20664 w 39113"/>
                <a:gd name="connsiteY0" fmla="*/ 11070 h 67158"/>
                <a:gd name="connsiteX1" fmla="*/ 22878 w 39113"/>
                <a:gd name="connsiteY1" fmla="*/ 7380 h 67158"/>
                <a:gd name="connsiteX2" fmla="*/ 20664 w 39113"/>
                <a:gd name="connsiteY2" fmla="*/ 3690 h 67158"/>
                <a:gd name="connsiteX3" fmla="*/ 6642 w 39113"/>
                <a:gd name="connsiteY3" fmla="*/ 28044 h 67158"/>
                <a:gd name="connsiteX4" fmla="*/ 8118 w 39113"/>
                <a:gd name="connsiteY4" fmla="*/ 31734 h 67158"/>
                <a:gd name="connsiteX5" fmla="*/ 12546 w 39113"/>
                <a:gd name="connsiteY5" fmla="*/ 25092 h 67158"/>
                <a:gd name="connsiteX6" fmla="*/ 14022 w 39113"/>
                <a:gd name="connsiteY6" fmla="*/ 28044 h 67158"/>
                <a:gd name="connsiteX7" fmla="*/ 8118 w 39113"/>
                <a:gd name="connsiteY7" fmla="*/ 39114 h 67158"/>
                <a:gd name="connsiteX8" fmla="*/ 11070 w 39113"/>
                <a:gd name="connsiteY8" fmla="*/ 42804 h 67158"/>
                <a:gd name="connsiteX9" fmla="*/ 0 w 39113"/>
                <a:gd name="connsiteY9" fmla="*/ 60516 h 67158"/>
                <a:gd name="connsiteX10" fmla="*/ 0 w 39113"/>
                <a:gd name="connsiteY10" fmla="*/ 60516 h 67158"/>
                <a:gd name="connsiteX11" fmla="*/ 0 w 39113"/>
                <a:gd name="connsiteY11" fmla="*/ 67158 h 67158"/>
                <a:gd name="connsiteX12" fmla="*/ 0 w 39113"/>
                <a:gd name="connsiteY12" fmla="*/ 67158 h 67158"/>
                <a:gd name="connsiteX13" fmla="*/ 14022 w 39113"/>
                <a:gd name="connsiteY13" fmla="*/ 42804 h 67158"/>
                <a:gd name="connsiteX14" fmla="*/ 12546 w 39113"/>
                <a:gd name="connsiteY14" fmla="*/ 39114 h 67158"/>
                <a:gd name="connsiteX15" fmla="*/ 18450 w 39113"/>
                <a:gd name="connsiteY15" fmla="*/ 28044 h 67158"/>
                <a:gd name="connsiteX16" fmla="*/ 14022 w 39113"/>
                <a:gd name="connsiteY16" fmla="*/ 21402 h 67158"/>
                <a:gd name="connsiteX17" fmla="*/ 18450 w 39113"/>
                <a:gd name="connsiteY17" fmla="*/ 14022 h 67158"/>
                <a:gd name="connsiteX18" fmla="*/ 25092 w 39113"/>
                <a:gd name="connsiteY18" fmla="*/ 25092 h 67158"/>
                <a:gd name="connsiteX19" fmla="*/ 39114 w 39113"/>
                <a:gd name="connsiteY19" fmla="*/ 0 h 67158"/>
                <a:gd name="connsiteX20" fmla="*/ 35424 w 39113"/>
                <a:gd name="connsiteY20" fmla="*/ 0 h 67158"/>
                <a:gd name="connsiteX21" fmla="*/ 25092 w 39113"/>
                <a:gd name="connsiteY21" fmla="*/ 17712 h 67158"/>
                <a:gd name="connsiteX22" fmla="*/ 20664 w 39113"/>
                <a:gd name="connsiteY22" fmla="*/ 11070 h 6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9113" h="67158">
                  <a:moveTo>
                    <a:pt x="20664" y="11070"/>
                  </a:moveTo>
                  <a:lnTo>
                    <a:pt x="22878" y="7380"/>
                  </a:lnTo>
                  <a:lnTo>
                    <a:pt x="20664" y="3690"/>
                  </a:lnTo>
                  <a:lnTo>
                    <a:pt x="6642" y="28044"/>
                  </a:lnTo>
                  <a:lnTo>
                    <a:pt x="8118" y="31734"/>
                  </a:lnTo>
                  <a:lnTo>
                    <a:pt x="12546" y="25092"/>
                  </a:lnTo>
                  <a:lnTo>
                    <a:pt x="14022" y="28044"/>
                  </a:lnTo>
                  <a:lnTo>
                    <a:pt x="8118" y="39114"/>
                  </a:lnTo>
                  <a:lnTo>
                    <a:pt x="11070" y="42804"/>
                  </a:lnTo>
                  <a:lnTo>
                    <a:pt x="0" y="60516"/>
                  </a:lnTo>
                  <a:lnTo>
                    <a:pt x="0" y="60516"/>
                  </a:lnTo>
                  <a:lnTo>
                    <a:pt x="0" y="67158"/>
                  </a:lnTo>
                  <a:lnTo>
                    <a:pt x="0" y="67158"/>
                  </a:lnTo>
                  <a:lnTo>
                    <a:pt x="14022" y="42804"/>
                  </a:lnTo>
                  <a:lnTo>
                    <a:pt x="12546" y="39114"/>
                  </a:lnTo>
                  <a:lnTo>
                    <a:pt x="18450" y="28044"/>
                  </a:lnTo>
                  <a:lnTo>
                    <a:pt x="14022" y="21402"/>
                  </a:lnTo>
                  <a:lnTo>
                    <a:pt x="18450" y="14022"/>
                  </a:lnTo>
                  <a:lnTo>
                    <a:pt x="25092" y="25092"/>
                  </a:lnTo>
                  <a:lnTo>
                    <a:pt x="39114" y="0"/>
                  </a:lnTo>
                  <a:lnTo>
                    <a:pt x="35424" y="0"/>
                  </a:lnTo>
                  <a:lnTo>
                    <a:pt x="25092" y="17712"/>
                  </a:lnTo>
                  <a:lnTo>
                    <a:pt x="20664" y="1107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9A0D402-C859-4367-A90C-6487D0AEEA4C}"/>
                </a:ext>
              </a:extLst>
            </p:cNvPr>
            <p:cNvSpPr/>
            <p:nvPr/>
          </p:nvSpPr>
          <p:spPr>
            <a:xfrm>
              <a:off x="5293651" y="3259760"/>
              <a:ext cx="12546" cy="21401"/>
            </a:xfrm>
            <a:custGeom>
              <a:avLst/>
              <a:gdLst>
                <a:gd name="connsiteX0" fmla="*/ 0 w 12546"/>
                <a:gd name="connsiteY0" fmla="*/ 21402 h 21401"/>
                <a:gd name="connsiteX1" fmla="*/ 2952 w 12546"/>
                <a:gd name="connsiteY1" fmla="*/ 14022 h 21401"/>
                <a:gd name="connsiteX2" fmla="*/ 2952 w 12546"/>
                <a:gd name="connsiteY2" fmla="*/ 3690 h 21401"/>
                <a:gd name="connsiteX3" fmla="*/ 8856 w 12546"/>
                <a:gd name="connsiteY3" fmla="*/ 3690 h 21401"/>
                <a:gd name="connsiteX4" fmla="*/ 12546 w 12546"/>
                <a:gd name="connsiteY4" fmla="*/ 0 h 21401"/>
                <a:gd name="connsiteX5" fmla="*/ 0 w 12546"/>
                <a:gd name="connsiteY5" fmla="*/ 0 h 21401"/>
                <a:gd name="connsiteX6" fmla="*/ 0 w 12546"/>
                <a:gd name="connsiteY6" fmla="*/ 0 h 21401"/>
                <a:gd name="connsiteX7" fmla="*/ 0 w 12546"/>
                <a:gd name="connsiteY7" fmla="*/ 21402 h 21401"/>
                <a:gd name="connsiteX8" fmla="*/ 0 w 12546"/>
                <a:gd name="connsiteY8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46" h="21401">
                  <a:moveTo>
                    <a:pt x="0" y="21402"/>
                  </a:moveTo>
                  <a:lnTo>
                    <a:pt x="2952" y="14022"/>
                  </a:lnTo>
                  <a:lnTo>
                    <a:pt x="2952" y="3690"/>
                  </a:lnTo>
                  <a:lnTo>
                    <a:pt x="8856" y="3690"/>
                  </a:lnTo>
                  <a:lnTo>
                    <a:pt x="1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1402"/>
                  </a:lnTo>
                  <a:lnTo>
                    <a:pt x="0" y="2140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2FB2773-D9C3-416D-89EC-ED33A94D8A4C}"/>
                </a:ext>
              </a:extLst>
            </p:cNvPr>
            <p:cNvSpPr/>
            <p:nvPr/>
          </p:nvSpPr>
          <p:spPr>
            <a:xfrm>
              <a:off x="5501767" y="3259760"/>
              <a:ext cx="39113" cy="67158"/>
            </a:xfrm>
            <a:custGeom>
              <a:avLst/>
              <a:gdLst>
                <a:gd name="connsiteX0" fmla="*/ 20664 w 39113"/>
                <a:gd name="connsiteY0" fmla="*/ 14022 h 67158"/>
                <a:gd name="connsiteX1" fmla="*/ 25092 w 39113"/>
                <a:gd name="connsiteY1" fmla="*/ 21402 h 67158"/>
                <a:gd name="connsiteX2" fmla="*/ 20664 w 39113"/>
                <a:gd name="connsiteY2" fmla="*/ 28044 h 67158"/>
                <a:gd name="connsiteX3" fmla="*/ 27306 w 39113"/>
                <a:gd name="connsiteY3" fmla="*/ 39114 h 67158"/>
                <a:gd name="connsiteX4" fmla="*/ 25092 w 39113"/>
                <a:gd name="connsiteY4" fmla="*/ 42804 h 67158"/>
                <a:gd name="connsiteX5" fmla="*/ 39114 w 39113"/>
                <a:gd name="connsiteY5" fmla="*/ 67158 h 67158"/>
                <a:gd name="connsiteX6" fmla="*/ 39114 w 39113"/>
                <a:gd name="connsiteY6" fmla="*/ 67158 h 67158"/>
                <a:gd name="connsiteX7" fmla="*/ 39114 w 39113"/>
                <a:gd name="connsiteY7" fmla="*/ 60516 h 67158"/>
                <a:gd name="connsiteX8" fmla="*/ 39114 w 39113"/>
                <a:gd name="connsiteY8" fmla="*/ 60516 h 67158"/>
                <a:gd name="connsiteX9" fmla="*/ 28782 w 39113"/>
                <a:gd name="connsiteY9" fmla="*/ 42804 h 67158"/>
                <a:gd name="connsiteX10" fmla="*/ 30996 w 39113"/>
                <a:gd name="connsiteY10" fmla="*/ 39114 h 67158"/>
                <a:gd name="connsiteX11" fmla="*/ 25092 w 39113"/>
                <a:gd name="connsiteY11" fmla="*/ 28044 h 67158"/>
                <a:gd name="connsiteX12" fmla="*/ 27306 w 39113"/>
                <a:gd name="connsiteY12" fmla="*/ 25092 h 67158"/>
                <a:gd name="connsiteX13" fmla="*/ 30996 w 39113"/>
                <a:gd name="connsiteY13" fmla="*/ 31734 h 67158"/>
                <a:gd name="connsiteX14" fmla="*/ 33210 w 39113"/>
                <a:gd name="connsiteY14" fmla="*/ 28044 h 67158"/>
                <a:gd name="connsiteX15" fmla="*/ 18450 w 39113"/>
                <a:gd name="connsiteY15" fmla="*/ 3690 h 67158"/>
                <a:gd name="connsiteX16" fmla="*/ 16236 w 39113"/>
                <a:gd name="connsiteY16" fmla="*/ 7380 h 67158"/>
                <a:gd name="connsiteX17" fmla="*/ 18450 w 39113"/>
                <a:gd name="connsiteY17" fmla="*/ 11070 h 67158"/>
                <a:gd name="connsiteX18" fmla="*/ 14022 w 39113"/>
                <a:gd name="connsiteY18" fmla="*/ 17712 h 67158"/>
                <a:gd name="connsiteX19" fmla="*/ 4428 w 39113"/>
                <a:gd name="connsiteY19" fmla="*/ 0 h 67158"/>
                <a:gd name="connsiteX20" fmla="*/ 0 w 39113"/>
                <a:gd name="connsiteY20" fmla="*/ 0 h 67158"/>
                <a:gd name="connsiteX21" fmla="*/ 14022 w 39113"/>
                <a:gd name="connsiteY21" fmla="*/ 25092 h 67158"/>
                <a:gd name="connsiteX22" fmla="*/ 20664 w 39113"/>
                <a:gd name="connsiteY22" fmla="*/ 14022 h 6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9113" h="67158">
                  <a:moveTo>
                    <a:pt x="20664" y="14022"/>
                  </a:moveTo>
                  <a:lnTo>
                    <a:pt x="25092" y="21402"/>
                  </a:lnTo>
                  <a:lnTo>
                    <a:pt x="20664" y="28044"/>
                  </a:lnTo>
                  <a:lnTo>
                    <a:pt x="27306" y="39114"/>
                  </a:lnTo>
                  <a:lnTo>
                    <a:pt x="25092" y="42804"/>
                  </a:lnTo>
                  <a:lnTo>
                    <a:pt x="39114" y="67158"/>
                  </a:lnTo>
                  <a:lnTo>
                    <a:pt x="39114" y="67158"/>
                  </a:lnTo>
                  <a:lnTo>
                    <a:pt x="39114" y="60516"/>
                  </a:lnTo>
                  <a:lnTo>
                    <a:pt x="39114" y="60516"/>
                  </a:lnTo>
                  <a:lnTo>
                    <a:pt x="28782" y="42804"/>
                  </a:lnTo>
                  <a:lnTo>
                    <a:pt x="30996" y="39114"/>
                  </a:lnTo>
                  <a:lnTo>
                    <a:pt x="25092" y="28044"/>
                  </a:lnTo>
                  <a:lnTo>
                    <a:pt x="27306" y="25092"/>
                  </a:lnTo>
                  <a:lnTo>
                    <a:pt x="30996" y="31734"/>
                  </a:lnTo>
                  <a:lnTo>
                    <a:pt x="33210" y="28044"/>
                  </a:lnTo>
                  <a:lnTo>
                    <a:pt x="18450" y="3690"/>
                  </a:lnTo>
                  <a:lnTo>
                    <a:pt x="16236" y="7380"/>
                  </a:lnTo>
                  <a:lnTo>
                    <a:pt x="18450" y="11070"/>
                  </a:lnTo>
                  <a:lnTo>
                    <a:pt x="14022" y="17712"/>
                  </a:lnTo>
                  <a:lnTo>
                    <a:pt x="4428" y="0"/>
                  </a:lnTo>
                  <a:lnTo>
                    <a:pt x="0" y="0"/>
                  </a:lnTo>
                  <a:lnTo>
                    <a:pt x="14022" y="25092"/>
                  </a:lnTo>
                  <a:lnTo>
                    <a:pt x="20664" y="1402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0F9E0624-BBC4-4787-B511-1D402D675846}"/>
                </a:ext>
              </a:extLst>
            </p:cNvPr>
            <p:cNvSpPr/>
            <p:nvPr/>
          </p:nvSpPr>
          <p:spPr>
            <a:xfrm>
              <a:off x="5529073" y="3259760"/>
              <a:ext cx="11807" cy="21401"/>
            </a:xfrm>
            <a:custGeom>
              <a:avLst/>
              <a:gdLst>
                <a:gd name="connsiteX0" fmla="*/ 10332 w 11807"/>
                <a:gd name="connsiteY0" fmla="*/ 3690 h 21401"/>
                <a:gd name="connsiteX1" fmla="*/ 10332 w 11807"/>
                <a:gd name="connsiteY1" fmla="*/ 14022 h 21401"/>
                <a:gd name="connsiteX2" fmla="*/ 11808 w 11807"/>
                <a:gd name="connsiteY2" fmla="*/ 21402 h 21401"/>
                <a:gd name="connsiteX3" fmla="*/ 11808 w 11807"/>
                <a:gd name="connsiteY3" fmla="*/ 21402 h 21401"/>
                <a:gd name="connsiteX4" fmla="*/ 11808 w 11807"/>
                <a:gd name="connsiteY4" fmla="*/ 0 h 21401"/>
                <a:gd name="connsiteX5" fmla="*/ 11808 w 11807"/>
                <a:gd name="connsiteY5" fmla="*/ 0 h 21401"/>
                <a:gd name="connsiteX6" fmla="*/ 0 w 11807"/>
                <a:gd name="connsiteY6" fmla="*/ 0 h 21401"/>
                <a:gd name="connsiteX7" fmla="*/ 3690 w 11807"/>
                <a:gd name="connsiteY7" fmla="*/ 3690 h 21401"/>
                <a:gd name="connsiteX8" fmla="*/ 10332 w 11807"/>
                <a:gd name="connsiteY8" fmla="*/ 3690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7" h="21401">
                  <a:moveTo>
                    <a:pt x="10332" y="3690"/>
                  </a:moveTo>
                  <a:lnTo>
                    <a:pt x="10332" y="14022"/>
                  </a:lnTo>
                  <a:lnTo>
                    <a:pt x="11808" y="21402"/>
                  </a:lnTo>
                  <a:lnTo>
                    <a:pt x="11808" y="21402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0" y="0"/>
                  </a:lnTo>
                  <a:lnTo>
                    <a:pt x="3690" y="3690"/>
                  </a:lnTo>
                  <a:lnTo>
                    <a:pt x="10332" y="369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F5A4FE02-898F-486C-8C6B-5CA7ADF228A7}"/>
                </a:ext>
              </a:extLst>
            </p:cNvPr>
            <p:cNvSpPr/>
            <p:nvPr/>
          </p:nvSpPr>
          <p:spPr>
            <a:xfrm>
              <a:off x="5337192" y="4148431"/>
              <a:ext cx="160884" cy="18358"/>
            </a:xfrm>
            <a:custGeom>
              <a:avLst/>
              <a:gdLst>
                <a:gd name="connsiteX0" fmla="*/ 91512 w 160884"/>
                <a:gd name="connsiteY0" fmla="*/ 619 h 18358"/>
                <a:gd name="connsiteX1" fmla="*/ 81180 w 160884"/>
                <a:gd name="connsiteY1" fmla="*/ 619 h 18358"/>
                <a:gd name="connsiteX2" fmla="*/ 71586 w 160884"/>
                <a:gd name="connsiteY2" fmla="*/ 619 h 18358"/>
                <a:gd name="connsiteX3" fmla="*/ 32472 w 160884"/>
                <a:gd name="connsiteY3" fmla="*/ 10951 h 18358"/>
                <a:gd name="connsiteX4" fmla="*/ 0 w 160884"/>
                <a:gd name="connsiteY4" fmla="*/ 619 h 18358"/>
                <a:gd name="connsiteX5" fmla="*/ 35424 w 160884"/>
                <a:gd name="connsiteY5" fmla="*/ 17593 h 18358"/>
                <a:gd name="connsiteX6" fmla="*/ 67896 w 160884"/>
                <a:gd name="connsiteY6" fmla="*/ 10213 h 18358"/>
                <a:gd name="connsiteX7" fmla="*/ 59040 w 160884"/>
                <a:gd name="connsiteY7" fmla="*/ 18331 h 18358"/>
                <a:gd name="connsiteX8" fmla="*/ 81180 w 160884"/>
                <a:gd name="connsiteY8" fmla="*/ 11689 h 18358"/>
                <a:gd name="connsiteX9" fmla="*/ 102582 w 160884"/>
                <a:gd name="connsiteY9" fmla="*/ 18331 h 18358"/>
                <a:gd name="connsiteX10" fmla="*/ 94464 w 160884"/>
                <a:gd name="connsiteY10" fmla="*/ 10213 h 18358"/>
                <a:gd name="connsiteX11" fmla="*/ 126936 w 160884"/>
                <a:gd name="connsiteY11" fmla="*/ 17593 h 18358"/>
                <a:gd name="connsiteX12" fmla="*/ 160884 w 160884"/>
                <a:gd name="connsiteY12" fmla="*/ 619 h 18358"/>
                <a:gd name="connsiteX13" fmla="*/ 128412 w 160884"/>
                <a:gd name="connsiteY13" fmla="*/ 10951 h 18358"/>
                <a:gd name="connsiteX14" fmla="*/ 91512 w 160884"/>
                <a:gd name="connsiteY14" fmla="*/ 619 h 1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0884" h="18358">
                  <a:moveTo>
                    <a:pt x="91512" y="619"/>
                  </a:moveTo>
                  <a:lnTo>
                    <a:pt x="81180" y="619"/>
                  </a:lnTo>
                  <a:lnTo>
                    <a:pt x="71586" y="619"/>
                  </a:lnTo>
                  <a:cubicBezTo>
                    <a:pt x="49446" y="619"/>
                    <a:pt x="45018" y="10951"/>
                    <a:pt x="32472" y="10951"/>
                  </a:cubicBezTo>
                  <a:cubicBezTo>
                    <a:pt x="21115" y="9489"/>
                    <a:pt x="10114" y="5984"/>
                    <a:pt x="0" y="619"/>
                  </a:cubicBezTo>
                  <a:cubicBezTo>
                    <a:pt x="9826" y="9718"/>
                    <a:pt x="22175" y="15637"/>
                    <a:pt x="35424" y="17593"/>
                  </a:cubicBezTo>
                  <a:cubicBezTo>
                    <a:pt x="49446" y="17593"/>
                    <a:pt x="55350" y="10951"/>
                    <a:pt x="67896" y="10213"/>
                  </a:cubicBezTo>
                  <a:cubicBezTo>
                    <a:pt x="64642" y="12567"/>
                    <a:pt x="61671" y="15298"/>
                    <a:pt x="59040" y="18331"/>
                  </a:cubicBezTo>
                  <a:cubicBezTo>
                    <a:pt x="59040" y="18331"/>
                    <a:pt x="69372" y="18331"/>
                    <a:pt x="81180" y="11689"/>
                  </a:cubicBezTo>
                  <a:cubicBezTo>
                    <a:pt x="92988" y="5047"/>
                    <a:pt x="102582" y="19069"/>
                    <a:pt x="102582" y="18331"/>
                  </a:cubicBezTo>
                  <a:cubicBezTo>
                    <a:pt x="100380" y="15165"/>
                    <a:pt x="97631" y="12412"/>
                    <a:pt x="94464" y="10213"/>
                  </a:cubicBezTo>
                  <a:cubicBezTo>
                    <a:pt x="107010" y="10213"/>
                    <a:pt x="112914" y="17593"/>
                    <a:pt x="126936" y="17593"/>
                  </a:cubicBezTo>
                  <a:cubicBezTo>
                    <a:pt x="139538" y="14988"/>
                    <a:pt x="151241" y="9143"/>
                    <a:pt x="160884" y="619"/>
                  </a:cubicBezTo>
                  <a:cubicBezTo>
                    <a:pt x="150711" y="5851"/>
                    <a:pt x="139737" y="9342"/>
                    <a:pt x="128412" y="10951"/>
                  </a:cubicBezTo>
                  <a:cubicBezTo>
                    <a:pt x="116604" y="10951"/>
                    <a:pt x="113652" y="-3071"/>
                    <a:pt x="91512" y="619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103FBA14-2C4D-4D7F-8867-9B459CDC3144}"/>
                </a:ext>
              </a:extLst>
            </p:cNvPr>
            <p:cNvSpPr/>
            <p:nvPr/>
          </p:nvSpPr>
          <p:spPr>
            <a:xfrm>
              <a:off x="5346049" y="4121728"/>
              <a:ext cx="32096" cy="29761"/>
            </a:xfrm>
            <a:custGeom>
              <a:avLst/>
              <a:gdLst>
                <a:gd name="connsiteX0" fmla="*/ 0 w 32096"/>
                <a:gd name="connsiteY0" fmla="*/ 23631 h 29761"/>
                <a:gd name="connsiteX1" fmla="*/ 30258 w 32096"/>
                <a:gd name="connsiteY1" fmla="*/ 28797 h 29761"/>
                <a:gd name="connsiteX2" fmla="*/ 16974 w 32096"/>
                <a:gd name="connsiteY2" fmla="*/ 15 h 29761"/>
                <a:gd name="connsiteX3" fmla="*/ 21402 w 32096"/>
                <a:gd name="connsiteY3" fmla="*/ 20679 h 29761"/>
                <a:gd name="connsiteX4" fmla="*/ 0 w 32096"/>
                <a:gd name="connsiteY4" fmla="*/ 23631 h 2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96" h="29761">
                  <a:moveTo>
                    <a:pt x="0" y="23631"/>
                  </a:moveTo>
                  <a:cubicBezTo>
                    <a:pt x="0" y="27321"/>
                    <a:pt x="22878" y="31749"/>
                    <a:pt x="30258" y="28797"/>
                  </a:cubicBezTo>
                  <a:cubicBezTo>
                    <a:pt x="37638" y="25845"/>
                    <a:pt x="20664" y="-723"/>
                    <a:pt x="16974" y="15"/>
                  </a:cubicBezTo>
                  <a:cubicBezTo>
                    <a:pt x="13284" y="753"/>
                    <a:pt x="16974" y="17727"/>
                    <a:pt x="21402" y="20679"/>
                  </a:cubicBezTo>
                  <a:cubicBezTo>
                    <a:pt x="25830" y="23631"/>
                    <a:pt x="4428" y="23631"/>
                    <a:pt x="0" y="23631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D9EE5E0F-DCDD-4983-920E-14B2CC423DFF}"/>
                </a:ext>
              </a:extLst>
            </p:cNvPr>
            <p:cNvSpPr/>
            <p:nvPr/>
          </p:nvSpPr>
          <p:spPr>
            <a:xfrm>
              <a:off x="5329559" y="4109198"/>
              <a:ext cx="31568" cy="36161"/>
            </a:xfrm>
            <a:custGeom>
              <a:avLst/>
              <a:gdLst>
                <a:gd name="connsiteX0" fmla="*/ 20917 w 31568"/>
                <a:gd name="connsiteY0" fmla="*/ 0 h 36161"/>
                <a:gd name="connsiteX1" fmla="*/ 20917 w 31568"/>
                <a:gd name="connsiteY1" fmla="*/ 22140 h 36161"/>
                <a:gd name="connsiteX2" fmla="*/ 253 w 31568"/>
                <a:gd name="connsiteY2" fmla="*/ 22140 h 36161"/>
                <a:gd name="connsiteX3" fmla="*/ 30511 w 31568"/>
                <a:gd name="connsiteY3" fmla="*/ 36162 h 36161"/>
                <a:gd name="connsiteX4" fmla="*/ 20917 w 31568"/>
                <a:gd name="connsiteY4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8" h="36161">
                  <a:moveTo>
                    <a:pt x="20917" y="0"/>
                  </a:moveTo>
                  <a:cubicBezTo>
                    <a:pt x="18785" y="7225"/>
                    <a:pt x="18785" y="14915"/>
                    <a:pt x="20917" y="22140"/>
                  </a:cubicBezTo>
                  <a:cubicBezTo>
                    <a:pt x="15013" y="22140"/>
                    <a:pt x="3205" y="14022"/>
                    <a:pt x="253" y="22140"/>
                  </a:cubicBezTo>
                  <a:cubicBezTo>
                    <a:pt x="-2699" y="30258"/>
                    <a:pt x="20917" y="36162"/>
                    <a:pt x="30511" y="36162"/>
                  </a:cubicBezTo>
                  <a:cubicBezTo>
                    <a:pt x="34201" y="17712"/>
                    <a:pt x="27559" y="0"/>
                    <a:pt x="20917" y="0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EF54B660-25BE-4529-9448-08DC36A99828}"/>
                </a:ext>
              </a:extLst>
            </p:cNvPr>
            <p:cNvSpPr/>
            <p:nvPr/>
          </p:nvSpPr>
          <p:spPr>
            <a:xfrm>
              <a:off x="5322044" y="4094438"/>
              <a:ext cx="27728" cy="31769"/>
            </a:xfrm>
            <a:custGeom>
              <a:avLst/>
              <a:gdLst>
                <a:gd name="connsiteX0" fmla="*/ 21053 w 27728"/>
                <a:gd name="connsiteY0" fmla="*/ 0 h 31769"/>
                <a:gd name="connsiteX1" fmla="*/ 21053 w 27728"/>
                <a:gd name="connsiteY1" fmla="*/ 21402 h 31769"/>
                <a:gd name="connsiteX2" fmla="*/ 389 w 27728"/>
                <a:gd name="connsiteY2" fmla="*/ 16236 h 31769"/>
                <a:gd name="connsiteX3" fmla="*/ 26957 w 27728"/>
                <a:gd name="connsiteY3" fmla="*/ 31734 h 31769"/>
                <a:gd name="connsiteX4" fmla="*/ 21053 w 27728"/>
                <a:gd name="connsiteY4" fmla="*/ 0 h 31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28" h="31769">
                  <a:moveTo>
                    <a:pt x="21053" y="0"/>
                  </a:moveTo>
                  <a:cubicBezTo>
                    <a:pt x="21053" y="0"/>
                    <a:pt x="21053" y="17712"/>
                    <a:pt x="21053" y="21402"/>
                  </a:cubicBezTo>
                  <a:cubicBezTo>
                    <a:pt x="21053" y="25092"/>
                    <a:pt x="4079" y="11070"/>
                    <a:pt x="389" y="16236"/>
                  </a:cubicBezTo>
                  <a:cubicBezTo>
                    <a:pt x="-3301" y="21402"/>
                    <a:pt x="20315" y="32472"/>
                    <a:pt x="26957" y="31734"/>
                  </a:cubicBezTo>
                  <a:cubicBezTo>
                    <a:pt x="28433" y="19926"/>
                    <a:pt x="28433" y="0"/>
                    <a:pt x="21053" y="0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D5C2FAC-E51C-47DA-8C3A-35B087A72BB8}"/>
                </a:ext>
              </a:extLst>
            </p:cNvPr>
            <p:cNvSpPr/>
            <p:nvPr/>
          </p:nvSpPr>
          <p:spPr>
            <a:xfrm>
              <a:off x="5310518" y="4061227"/>
              <a:ext cx="31305" cy="48708"/>
            </a:xfrm>
            <a:custGeom>
              <a:avLst/>
              <a:gdLst>
                <a:gd name="connsiteX0" fmla="*/ 26674 w 31305"/>
                <a:gd name="connsiteY0" fmla="*/ 17712 h 48708"/>
                <a:gd name="connsiteX1" fmla="*/ 26674 w 31305"/>
                <a:gd name="connsiteY1" fmla="*/ 17712 h 48708"/>
                <a:gd name="connsiteX2" fmla="*/ 26674 w 31305"/>
                <a:gd name="connsiteY2" fmla="*/ 0 h 48708"/>
                <a:gd name="connsiteX3" fmla="*/ 20032 w 31305"/>
                <a:gd name="connsiteY3" fmla="*/ 20664 h 48708"/>
                <a:gd name="connsiteX4" fmla="*/ 844 w 31305"/>
                <a:gd name="connsiteY4" fmla="*/ 8118 h 48708"/>
                <a:gd name="connsiteX5" fmla="*/ 22984 w 31305"/>
                <a:gd name="connsiteY5" fmla="*/ 32472 h 48708"/>
                <a:gd name="connsiteX6" fmla="*/ 22984 w 31305"/>
                <a:gd name="connsiteY6" fmla="*/ 25830 h 48708"/>
                <a:gd name="connsiteX7" fmla="*/ 22984 w 31305"/>
                <a:gd name="connsiteY7" fmla="*/ 36900 h 48708"/>
                <a:gd name="connsiteX8" fmla="*/ 3796 w 31305"/>
                <a:gd name="connsiteY8" fmla="*/ 28044 h 48708"/>
                <a:gd name="connsiteX9" fmla="*/ 27412 w 31305"/>
                <a:gd name="connsiteY9" fmla="*/ 48708 h 48708"/>
                <a:gd name="connsiteX10" fmla="*/ 26674 w 31305"/>
                <a:gd name="connsiteY10" fmla="*/ 17712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305" h="48708">
                  <a:moveTo>
                    <a:pt x="26674" y="17712"/>
                  </a:moveTo>
                  <a:lnTo>
                    <a:pt x="26674" y="17712"/>
                  </a:lnTo>
                  <a:cubicBezTo>
                    <a:pt x="29139" y="12066"/>
                    <a:pt x="29139" y="5646"/>
                    <a:pt x="26674" y="0"/>
                  </a:cubicBezTo>
                  <a:cubicBezTo>
                    <a:pt x="26674" y="0"/>
                    <a:pt x="20032" y="16236"/>
                    <a:pt x="20032" y="20664"/>
                  </a:cubicBezTo>
                  <a:cubicBezTo>
                    <a:pt x="20032" y="25092"/>
                    <a:pt x="6010" y="4428"/>
                    <a:pt x="844" y="8118"/>
                  </a:cubicBezTo>
                  <a:cubicBezTo>
                    <a:pt x="-4322" y="11808"/>
                    <a:pt x="15604" y="30258"/>
                    <a:pt x="22984" y="32472"/>
                  </a:cubicBezTo>
                  <a:cubicBezTo>
                    <a:pt x="23228" y="30265"/>
                    <a:pt x="23228" y="28037"/>
                    <a:pt x="22984" y="25830"/>
                  </a:cubicBezTo>
                  <a:cubicBezTo>
                    <a:pt x="22304" y="29490"/>
                    <a:pt x="22304" y="33240"/>
                    <a:pt x="22984" y="36900"/>
                  </a:cubicBezTo>
                  <a:cubicBezTo>
                    <a:pt x="18556" y="32472"/>
                    <a:pt x="6748" y="23616"/>
                    <a:pt x="3796" y="28044"/>
                  </a:cubicBezTo>
                  <a:cubicBezTo>
                    <a:pt x="844" y="32472"/>
                    <a:pt x="20032" y="47970"/>
                    <a:pt x="27412" y="48708"/>
                  </a:cubicBezTo>
                  <a:cubicBezTo>
                    <a:pt x="34054" y="38376"/>
                    <a:pt x="31102" y="18450"/>
                    <a:pt x="26674" y="17712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051C2A3-CF05-4053-91CD-586669E7EA40}"/>
                </a:ext>
              </a:extLst>
            </p:cNvPr>
            <p:cNvSpPr/>
            <p:nvPr/>
          </p:nvSpPr>
          <p:spPr>
            <a:xfrm>
              <a:off x="5314370" y="4043412"/>
              <a:ext cx="13966" cy="33375"/>
            </a:xfrm>
            <a:custGeom>
              <a:avLst/>
              <a:gdLst>
                <a:gd name="connsiteX0" fmla="*/ 13967 w 13966"/>
                <a:gd name="connsiteY0" fmla="*/ 20029 h 33375"/>
                <a:gd name="connsiteX1" fmla="*/ 2159 w 13966"/>
                <a:gd name="connsiteY1" fmla="*/ 103 h 33375"/>
                <a:gd name="connsiteX2" fmla="*/ 2159 w 13966"/>
                <a:gd name="connsiteY2" fmla="*/ 24457 h 33375"/>
                <a:gd name="connsiteX3" fmla="*/ 13967 w 13966"/>
                <a:gd name="connsiteY3" fmla="*/ 20029 h 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6" h="33375">
                  <a:moveTo>
                    <a:pt x="13967" y="20029"/>
                  </a:moveTo>
                  <a:cubicBezTo>
                    <a:pt x="13967" y="13387"/>
                    <a:pt x="5849" y="-1373"/>
                    <a:pt x="2159" y="103"/>
                  </a:cubicBezTo>
                  <a:cubicBezTo>
                    <a:pt x="-720" y="7963"/>
                    <a:pt x="-720" y="16597"/>
                    <a:pt x="2159" y="24457"/>
                  </a:cubicBezTo>
                  <a:cubicBezTo>
                    <a:pt x="9539" y="37003"/>
                    <a:pt x="13229" y="37003"/>
                    <a:pt x="13967" y="20029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8C3BA1-0FE9-4432-A5EE-C0B5F633E3EC}"/>
                </a:ext>
              </a:extLst>
            </p:cNvPr>
            <p:cNvSpPr/>
            <p:nvPr/>
          </p:nvSpPr>
          <p:spPr>
            <a:xfrm>
              <a:off x="5459672" y="4125433"/>
              <a:ext cx="29548" cy="29520"/>
            </a:xfrm>
            <a:custGeom>
              <a:avLst/>
              <a:gdLst>
                <a:gd name="connsiteX0" fmla="*/ 13312 w 29548"/>
                <a:gd name="connsiteY0" fmla="*/ 0 h 29520"/>
                <a:gd name="connsiteX1" fmla="*/ 28 w 29548"/>
                <a:gd name="connsiteY1" fmla="*/ 29520 h 29520"/>
                <a:gd name="connsiteX2" fmla="*/ 29548 w 29548"/>
                <a:gd name="connsiteY2" fmla="*/ 23616 h 29520"/>
                <a:gd name="connsiteX3" fmla="*/ 9622 w 29548"/>
                <a:gd name="connsiteY3" fmla="*/ 23616 h 29520"/>
                <a:gd name="connsiteX4" fmla="*/ 13312 w 29548"/>
                <a:gd name="connsiteY4" fmla="*/ 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48" h="29520">
                  <a:moveTo>
                    <a:pt x="13312" y="0"/>
                  </a:moveTo>
                  <a:cubicBezTo>
                    <a:pt x="13312" y="0"/>
                    <a:pt x="-710" y="14760"/>
                    <a:pt x="28" y="29520"/>
                  </a:cubicBezTo>
                  <a:cubicBezTo>
                    <a:pt x="6670" y="29520"/>
                    <a:pt x="29548" y="29520"/>
                    <a:pt x="29548" y="23616"/>
                  </a:cubicBezTo>
                  <a:cubicBezTo>
                    <a:pt x="29548" y="17712"/>
                    <a:pt x="14788" y="19188"/>
                    <a:pt x="9622" y="23616"/>
                  </a:cubicBezTo>
                  <a:cubicBezTo>
                    <a:pt x="4456" y="28044"/>
                    <a:pt x="15526" y="1476"/>
                    <a:pt x="13312" y="0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81C98C01-3CE7-49EB-926B-FFE5C8579243}"/>
                </a:ext>
              </a:extLst>
            </p:cNvPr>
            <p:cNvSpPr/>
            <p:nvPr/>
          </p:nvSpPr>
          <p:spPr>
            <a:xfrm>
              <a:off x="5473960" y="4111390"/>
              <a:ext cx="29300" cy="31755"/>
            </a:xfrm>
            <a:custGeom>
              <a:avLst/>
              <a:gdLst>
                <a:gd name="connsiteX0" fmla="*/ 8619 w 29300"/>
                <a:gd name="connsiteY0" fmla="*/ 22161 h 31755"/>
                <a:gd name="connsiteX1" fmla="*/ 8619 w 29300"/>
                <a:gd name="connsiteY1" fmla="*/ 21 h 31755"/>
                <a:gd name="connsiteX2" fmla="*/ 501 w 29300"/>
                <a:gd name="connsiteY2" fmla="*/ 31755 h 31755"/>
                <a:gd name="connsiteX3" fmla="*/ 29283 w 29300"/>
                <a:gd name="connsiteY3" fmla="*/ 18471 h 31755"/>
                <a:gd name="connsiteX4" fmla="*/ 8619 w 29300"/>
                <a:gd name="connsiteY4" fmla="*/ 22161 h 3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00" h="31755">
                  <a:moveTo>
                    <a:pt x="8619" y="22161"/>
                  </a:moveTo>
                  <a:cubicBezTo>
                    <a:pt x="8619" y="17733"/>
                    <a:pt x="8619" y="759"/>
                    <a:pt x="8619" y="21"/>
                  </a:cubicBezTo>
                  <a:cubicBezTo>
                    <a:pt x="8619" y="-717"/>
                    <a:pt x="-2451" y="17733"/>
                    <a:pt x="501" y="31755"/>
                  </a:cubicBezTo>
                  <a:cubicBezTo>
                    <a:pt x="7881" y="31755"/>
                    <a:pt x="30021" y="22899"/>
                    <a:pt x="29283" y="18471"/>
                  </a:cubicBezTo>
                  <a:cubicBezTo>
                    <a:pt x="28545" y="14043"/>
                    <a:pt x="14523" y="18471"/>
                    <a:pt x="8619" y="22161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69F5350-050D-459F-840A-1931DD052232}"/>
                </a:ext>
              </a:extLst>
            </p:cNvPr>
            <p:cNvSpPr/>
            <p:nvPr/>
          </p:nvSpPr>
          <p:spPr>
            <a:xfrm>
              <a:off x="5487693" y="4096632"/>
              <a:ext cx="28170" cy="31753"/>
            </a:xfrm>
            <a:custGeom>
              <a:avLst/>
              <a:gdLst>
                <a:gd name="connsiteX0" fmla="*/ 5956 w 28170"/>
                <a:gd name="connsiteY0" fmla="*/ 20684 h 31753"/>
                <a:gd name="connsiteX1" fmla="*/ 5956 w 28170"/>
                <a:gd name="connsiteY1" fmla="*/ 20 h 31753"/>
                <a:gd name="connsiteX2" fmla="*/ 1528 w 28170"/>
                <a:gd name="connsiteY2" fmla="*/ 31754 h 31753"/>
                <a:gd name="connsiteX3" fmla="*/ 28095 w 28170"/>
                <a:gd name="connsiteY3" fmla="*/ 15518 h 31753"/>
                <a:gd name="connsiteX4" fmla="*/ 5956 w 28170"/>
                <a:gd name="connsiteY4" fmla="*/ 20684 h 31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70" h="31753">
                  <a:moveTo>
                    <a:pt x="5956" y="20684"/>
                  </a:moveTo>
                  <a:cubicBezTo>
                    <a:pt x="5956" y="20684"/>
                    <a:pt x="5956" y="758"/>
                    <a:pt x="5956" y="20"/>
                  </a:cubicBezTo>
                  <a:cubicBezTo>
                    <a:pt x="5956" y="-718"/>
                    <a:pt x="-3639" y="19208"/>
                    <a:pt x="1528" y="31754"/>
                  </a:cubicBezTo>
                  <a:cubicBezTo>
                    <a:pt x="8908" y="31754"/>
                    <a:pt x="29572" y="19208"/>
                    <a:pt x="28095" y="15518"/>
                  </a:cubicBezTo>
                  <a:cubicBezTo>
                    <a:pt x="26619" y="11828"/>
                    <a:pt x="10384" y="17732"/>
                    <a:pt x="5956" y="20684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0C050D4-3B2E-4848-9315-C1D990417460}"/>
                </a:ext>
              </a:extLst>
            </p:cNvPr>
            <p:cNvSpPr/>
            <p:nvPr/>
          </p:nvSpPr>
          <p:spPr>
            <a:xfrm>
              <a:off x="5498487" y="4064179"/>
              <a:ext cx="29208" cy="49446"/>
            </a:xfrm>
            <a:custGeom>
              <a:avLst/>
              <a:gdLst>
                <a:gd name="connsiteX0" fmla="*/ 29110 w 29208"/>
                <a:gd name="connsiteY0" fmla="*/ 7380 h 49446"/>
                <a:gd name="connsiteX1" fmla="*/ 10660 w 29208"/>
                <a:gd name="connsiteY1" fmla="*/ 19926 h 49446"/>
                <a:gd name="connsiteX2" fmla="*/ 3280 w 29208"/>
                <a:gd name="connsiteY2" fmla="*/ 0 h 49446"/>
                <a:gd name="connsiteX3" fmla="*/ 3280 w 29208"/>
                <a:gd name="connsiteY3" fmla="*/ 16974 h 49446"/>
                <a:gd name="connsiteX4" fmla="*/ 3280 w 29208"/>
                <a:gd name="connsiteY4" fmla="*/ 16974 h 49446"/>
                <a:gd name="connsiteX5" fmla="*/ 3280 w 29208"/>
                <a:gd name="connsiteY5" fmla="*/ 49446 h 49446"/>
                <a:gd name="connsiteX6" fmla="*/ 26896 w 29208"/>
                <a:gd name="connsiteY6" fmla="*/ 29520 h 49446"/>
                <a:gd name="connsiteX7" fmla="*/ 7708 w 29208"/>
                <a:gd name="connsiteY7" fmla="*/ 38376 h 49446"/>
                <a:gd name="connsiteX8" fmla="*/ 7708 w 29208"/>
                <a:gd name="connsiteY8" fmla="*/ 26568 h 49446"/>
                <a:gd name="connsiteX9" fmla="*/ 11398 w 29208"/>
                <a:gd name="connsiteY9" fmla="*/ 33948 h 49446"/>
                <a:gd name="connsiteX10" fmla="*/ 29110 w 29208"/>
                <a:gd name="connsiteY10" fmla="*/ 7380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8" h="49446">
                  <a:moveTo>
                    <a:pt x="29110" y="7380"/>
                  </a:moveTo>
                  <a:cubicBezTo>
                    <a:pt x="24682" y="7380"/>
                    <a:pt x="15088" y="14760"/>
                    <a:pt x="10660" y="19926"/>
                  </a:cubicBezTo>
                  <a:cubicBezTo>
                    <a:pt x="6232" y="25092"/>
                    <a:pt x="6970" y="0"/>
                    <a:pt x="3280" y="0"/>
                  </a:cubicBezTo>
                  <a:cubicBezTo>
                    <a:pt x="-410" y="0"/>
                    <a:pt x="3280" y="8118"/>
                    <a:pt x="3280" y="16974"/>
                  </a:cubicBezTo>
                  <a:lnTo>
                    <a:pt x="3280" y="16974"/>
                  </a:lnTo>
                  <a:cubicBezTo>
                    <a:pt x="3280" y="16974"/>
                    <a:pt x="-4100" y="38376"/>
                    <a:pt x="3280" y="49446"/>
                  </a:cubicBezTo>
                  <a:cubicBezTo>
                    <a:pt x="9922" y="49446"/>
                    <a:pt x="28372" y="33210"/>
                    <a:pt x="26896" y="29520"/>
                  </a:cubicBezTo>
                  <a:cubicBezTo>
                    <a:pt x="25420" y="25830"/>
                    <a:pt x="12874" y="33948"/>
                    <a:pt x="7708" y="38376"/>
                  </a:cubicBezTo>
                  <a:cubicBezTo>
                    <a:pt x="8023" y="34450"/>
                    <a:pt x="8023" y="30494"/>
                    <a:pt x="7708" y="26568"/>
                  </a:cubicBezTo>
                  <a:cubicBezTo>
                    <a:pt x="8640" y="29166"/>
                    <a:pt x="9878" y="31645"/>
                    <a:pt x="11398" y="33948"/>
                  </a:cubicBezTo>
                  <a:cubicBezTo>
                    <a:pt x="15088" y="30996"/>
                    <a:pt x="30586" y="11070"/>
                    <a:pt x="29110" y="7380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EF2F4EB4-D179-4DAE-8FC7-3F07245B6A94}"/>
                </a:ext>
              </a:extLst>
            </p:cNvPr>
            <p:cNvSpPr/>
            <p:nvPr/>
          </p:nvSpPr>
          <p:spPr>
            <a:xfrm>
              <a:off x="5507671" y="4046467"/>
              <a:ext cx="13099" cy="30191"/>
            </a:xfrm>
            <a:custGeom>
              <a:avLst/>
              <a:gdLst>
                <a:gd name="connsiteX0" fmla="*/ 10332 w 13099"/>
                <a:gd name="connsiteY0" fmla="*/ 25092 h 30191"/>
                <a:gd name="connsiteX1" fmla="*/ 10332 w 13099"/>
                <a:gd name="connsiteY1" fmla="*/ 0 h 30191"/>
                <a:gd name="connsiteX2" fmla="*/ 0 w 13099"/>
                <a:gd name="connsiteY2" fmla="*/ 20664 h 30191"/>
                <a:gd name="connsiteX3" fmla="*/ 10332 w 13099"/>
                <a:gd name="connsiteY3" fmla="*/ 25092 h 30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9" h="30191">
                  <a:moveTo>
                    <a:pt x="10332" y="25092"/>
                  </a:moveTo>
                  <a:cubicBezTo>
                    <a:pt x="14022" y="20664"/>
                    <a:pt x="14022" y="0"/>
                    <a:pt x="10332" y="0"/>
                  </a:cubicBezTo>
                  <a:cubicBezTo>
                    <a:pt x="6642" y="0"/>
                    <a:pt x="0" y="13284"/>
                    <a:pt x="0" y="20664"/>
                  </a:cubicBezTo>
                  <a:cubicBezTo>
                    <a:pt x="0" y="28044"/>
                    <a:pt x="3690" y="35424"/>
                    <a:pt x="10332" y="25092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CFBEF924-F587-43F7-BCB7-137C68836550}"/>
                </a:ext>
              </a:extLst>
            </p:cNvPr>
            <p:cNvSpPr/>
            <p:nvPr/>
          </p:nvSpPr>
          <p:spPr>
            <a:xfrm>
              <a:off x="5413206" y="3921008"/>
              <a:ext cx="3690" cy="2213"/>
            </a:xfrm>
            <a:custGeom>
              <a:avLst/>
              <a:gdLst>
                <a:gd name="connsiteX0" fmla="*/ 2214 w 3690"/>
                <a:gd name="connsiteY0" fmla="*/ 0 h 2213"/>
                <a:gd name="connsiteX1" fmla="*/ 1476 w 3690"/>
                <a:gd name="connsiteY1" fmla="*/ 0 h 2213"/>
                <a:gd name="connsiteX2" fmla="*/ 0 w 3690"/>
                <a:gd name="connsiteY2" fmla="*/ 2214 h 2213"/>
                <a:gd name="connsiteX3" fmla="*/ 2214 w 3690"/>
                <a:gd name="connsiteY3" fmla="*/ 0 h 2213"/>
                <a:gd name="connsiteX4" fmla="*/ 3690 w 3690"/>
                <a:gd name="connsiteY4" fmla="*/ 2214 h 2213"/>
                <a:gd name="connsiteX5" fmla="*/ 2214 w 3690"/>
                <a:gd name="connsiteY5" fmla="*/ 0 h 2213"/>
                <a:gd name="connsiteX6" fmla="*/ 2214 w 3690"/>
                <a:gd name="connsiteY6" fmla="*/ 0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2213">
                  <a:moveTo>
                    <a:pt x="2214" y="0"/>
                  </a:moveTo>
                  <a:lnTo>
                    <a:pt x="1476" y="0"/>
                  </a:lnTo>
                  <a:lnTo>
                    <a:pt x="0" y="2214"/>
                  </a:lnTo>
                  <a:lnTo>
                    <a:pt x="2214" y="0"/>
                  </a:lnTo>
                  <a:lnTo>
                    <a:pt x="3690" y="2214"/>
                  </a:lnTo>
                  <a:lnTo>
                    <a:pt x="2214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E99DEF8A-BE47-4AB7-93D3-B885D1C169FA}"/>
                </a:ext>
              </a:extLst>
            </p:cNvPr>
            <p:cNvSpPr/>
            <p:nvPr/>
          </p:nvSpPr>
          <p:spPr>
            <a:xfrm>
              <a:off x="5332764" y="3798500"/>
              <a:ext cx="170478" cy="136529"/>
            </a:xfrm>
            <a:custGeom>
              <a:avLst/>
              <a:gdLst>
                <a:gd name="connsiteX0" fmla="*/ 11808 w 170478"/>
                <a:gd name="connsiteY0" fmla="*/ 101106 h 136529"/>
                <a:gd name="connsiteX1" fmla="*/ 22878 w 170478"/>
                <a:gd name="connsiteY1" fmla="*/ 101106 h 136529"/>
                <a:gd name="connsiteX2" fmla="*/ 22878 w 170478"/>
                <a:gd name="connsiteY2" fmla="*/ 112176 h 136529"/>
                <a:gd name="connsiteX3" fmla="*/ 66420 w 170478"/>
                <a:gd name="connsiteY3" fmla="*/ 112176 h 136529"/>
                <a:gd name="connsiteX4" fmla="*/ 74538 w 170478"/>
                <a:gd name="connsiteY4" fmla="*/ 125460 h 136529"/>
                <a:gd name="connsiteX5" fmla="*/ 74538 w 170478"/>
                <a:gd name="connsiteY5" fmla="*/ 131364 h 136529"/>
                <a:gd name="connsiteX6" fmla="*/ 50922 w 170478"/>
                <a:gd name="connsiteY6" fmla="*/ 131364 h 136529"/>
                <a:gd name="connsiteX7" fmla="*/ 47232 w 170478"/>
                <a:gd name="connsiteY7" fmla="*/ 125460 h 136529"/>
                <a:gd name="connsiteX8" fmla="*/ 66420 w 170478"/>
                <a:gd name="connsiteY8" fmla="*/ 125460 h 136529"/>
                <a:gd name="connsiteX9" fmla="*/ 62730 w 170478"/>
                <a:gd name="connsiteY9" fmla="*/ 120294 h 136529"/>
                <a:gd name="connsiteX10" fmla="*/ 35424 w 170478"/>
                <a:gd name="connsiteY10" fmla="*/ 120294 h 136529"/>
                <a:gd name="connsiteX11" fmla="*/ 47232 w 170478"/>
                <a:gd name="connsiteY11" fmla="*/ 136530 h 136529"/>
                <a:gd name="connsiteX12" fmla="*/ 74538 w 170478"/>
                <a:gd name="connsiteY12" fmla="*/ 136530 h 136529"/>
                <a:gd name="connsiteX13" fmla="*/ 82656 w 170478"/>
                <a:gd name="connsiteY13" fmla="*/ 125460 h 136529"/>
                <a:gd name="connsiteX14" fmla="*/ 90036 w 170478"/>
                <a:gd name="connsiteY14" fmla="*/ 130626 h 136529"/>
                <a:gd name="connsiteX15" fmla="*/ 118818 w 170478"/>
                <a:gd name="connsiteY15" fmla="*/ 130626 h 136529"/>
                <a:gd name="connsiteX16" fmla="*/ 129888 w 170478"/>
                <a:gd name="connsiteY16" fmla="*/ 114390 h 136529"/>
                <a:gd name="connsiteX17" fmla="*/ 102582 w 170478"/>
                <a:gd name="connsiteY17" fmla="*/ 114390 h 136529"/>
                <a:gd name="connsiteX18" fmla="*/ 98154 w 170478"/>
                <a:gd name="connsiteY18" fmla="*/ 125460 h 136529"/>
                <a:gd name="connsiteX19" fmla="*/ 118818 w 170478"/>
                <a:gd name="connsiteY19" fmla="*/ 125460 h 136529"/>
                <a:gd name="connsiteX20" fmla="*/ 114390 w 170478"/>
                <a:gd name="connsiteY20" fmla="*/ 125460 h 136529"/>
                <a:gd name="connsiteX21" fmla="*/ 95202 w 170478"/>
                <a:gd name="connsiteY21" fmla="*/ 125460 h 136529"/>
                <a:gd name="connsiteX22" fmla="*/ 91512 w 170478"/>
                <a:gd name="connsiteY22" fmla="*/ 125460 h 136529"/>
                <a:gd name="connsiteX23" fmla="*/ 99630 w 170478"/>
                <a:gd name="connsiteY23" fmla="*/ 115128 h 136529"/>
                <a:gd name="connsiteX24" fmla="*/ 147600 w 170478"/>
                <a:gd name="connsiteY24" fmla="*/ 115128 h 136529"/>
                <a:gd name="connsiteX25" fmla="*/ 147600 w 170478"/>
                <a:gd name="connsiteY25" fmla="*/ 101106 h 136529"/>
                <a:gd name="connsiteX26" fmla="*/ 157932 w 170478"/>
                <a:gd name="connsiteY26" fmla="*/ 101106 h 136529"/>
                <a:gd name="connsiteX27" fmla="*/ 157932 w 170478"/>
                <a:gd name="connsiteY27" fmla="*/ 90774 h 136529"/>
                <a:gd name="connsiteX28" fmla="*/ 170478 w 170478"/>
                <a:gd name="connsiteY28" fmla="*/ 90774 h 136529"/>
                <a:gd name="connsiteX29" fmla="*/ 170478 w 170478"/>
                <a:gd name="connsiteY29" fmla="*/ 42804 h 136529"/>
                <a:gd name="connsiteX30" fmla="*/ 157932 w 170478"/>
                <a:gd name="connsiteY30" fmla="*/ 42804 h 136529"/>
                <a:gd name="connsiteX31" fmla="*/ 157932 w 170478"/>
                <a:gd name="connsiteY31" fmla="*/ 31734 h 136529"/>
                <a:gd name="connsiteX32" fmla="*/ 146124 w 170478"/>
                <a:gd name="connsiteY32" fmla="*/ 31734 h 136529"/>
                <a:gd name="connsiteX33" fmla="*/ 146124 w 170478"/>
                <a:gd name="connsiteY33" fmla="*/ 21402 h 136529"/>
                <a:gd name="connsiteX34" fmla="*/ 98154 w 170478"/>
                <a:gd name="connsiteY34" fmla="*/ 21402 h 136529"/>
                <a:gd name="connsiteX35" fmla="*/ 91512 w 170478"/>
                <a:gd name="connsiteY35" fmla="*/ 10332 h 136529"/>
                <a:gd name="connsiteX36" fmla="*/ 96678 w 170478"/>
                <a:gd name="connsiteY36" fmla="*/ 5166 h 136529"/>
                <a:gd name="connsiteX37" fmla="*/ 115866 w 170478"/>
                <a:gd name="connsiteY37" fmla="*/ 5166 h 136529"/>
                <a:gd name="connsiteX38" fmla="*/ 120294 w 170478"/>
                <a:gd name="connsiteY38" fmla="*/ 10332 h 136529"/>
                <a:gd name="connsiteX39" fmla="*/ 98154 w 170478"/>
                <a:gd name="connsiteY39" fmla="*/ 10332 h 136529"/>
                <a:gd name="connsiteX40" fmla="*/ 102582 w 170478"/>
                <a:gd name="connsiteY40" fmla="*/ 15498 h 136529"/>
                <a:gd name="connsiteX41" fmla="*/ 129888 w 170478"/>
                <a:gd name="connsiteY41" fmla="*/ 15498 h 136529"/>
                <a:gd name="connsiteX42" fmla="*/ 118818 w 170478"/>
                <a:gd name="connsiteY42" fmla="*/ 0 h 136529"/>
                <a:gd name="connsiteX43" fmla="*/ 91512 w 170478"/>
                <a:gd name="connsiteY43" fmla="*/ 0 h 136529"/>
                <a:gd name="connsiteX44" fmla="*/ 84132 w 170478"/>
                <a:gd name="connsiteY44" fmla="*/ 5166 h 136529"/>
                <a:gd name="connsiteX45" fmla="*/ 74538 w 170478"/>
                <a:gd name="connsiteY45" fmla="*/ 0 h 136529"/>
                <a:gd name="connsiteX46" fmla="*/ 47232 w 170478"/>
                <a:gd name="connsiteY46" fmla="*/ 0 h 136529"/>
                <a:gd name="connsiteX47" fmla="*/ 35424 w 170478"/>
                <a:gd name="connsiteY47" fmla="*/ 15498 h 136529"/>
                <a:gd name="connsiteX48" fmla="*/ 62730 w 170478"/>
                <a:gd name="connsiteY48" fmla="*/ 15498 h 136529"/>
                <a:gd name="connsiteX49" fmla="*/ 66420 w 170478"/>
                <a:gd name="connsiteY49" fmla="*/ 10332 h 136529"/>
                <a:gd name="connsiteX50" fmla="*/ 47232 w 170478"/>
                <a:gd name="connsiteY50" fmla="*/ 10332 h 136529"/>
                <a:gd name="connsiteX51" fmla="*/ 50922 w 170478"/>
                <a:gd name="connsiteY51" fmla="*/ 5166 h 136529"/>
                <a:gd name="connsiteX52" fmla="*/ 70848 w 170478"/>
                <a:gd name="connsiteY52" fmla="*/ 5166 h 136529"/>
                <a:gd name="connsiteX53" fmla="*/ 70848 w 170478"/>
                <a:gd name="connsiteY53" fmla="*/ 10332 h 136529"/>
                <a:gd name="connsiteX54" fmla="*/ 62730 w 170478"/>
                <a:gd name="connsiteY54" fmla="*/ 21402 h 136529"/>
                <a:gd name="connsiteX55" fmla="*/ 22878 w 170478"/>
                <a:gd name="connsiteY55" fmla="*/ 21402 h 136529"/>
                <a:gd name="connsiteX56" fmla="*/ 22878 w 170478"/>
                <a:gd name="connsiteY56" fmla="*/ 31734 h 136529"/>
                <a:gd name="connsiteX57" fmla="*/ 11808 w 170478"/>
                <a:gd name="connsiteY57" fmla="*/ 31734 h 136529"/>
                <a:gd name="connsiteX58" fmla="*/ 11808 w 170478"/>
                <a:gd name="connsiteY58" fmla="*/ 42804 h 136529"/>
                <a:gd name="connsiteX59" fmla="*/ 0 w 170478"/>
                <a:gd name="connsiteY59" fmla="*/ 42804 h 136529"/>
                <a:gd name="connsiteX60" fmla="*/ 0 w 170478"/>
                <a:gd name="connsiteY60" fmla="*/ 90774 h 136529"/>
                <a:gd name="connsiteX61" fmla="*/ 11808 w 170478"/>
                <a:gd name="connsiteY61" fmla="*/ 90774 h 136529"/>
                <a:gd name="connsiteX62" fmla="*/ 3690 w 170478"/>
                <a:gd name="connsiteY62" fmla="*/ 88560 h 136529"/>
                <a:gd name="connsiteX63" fmla="*/ 3690 w 170478"/>
                <a:gd name="connsiteY63" fmla="*/ 88560 h 136529"/>
                <a:gd name="connsiteX64" fmla="*/ 3690 w 170478"/>
                <a:gd name="connsiteY64" fmla="*/ 45756 h 136529"/>
                <a:gd name="connsiteX65" fmla="*/ 15498 w 170478"/>
                <a:gd name="connsiteY65" fmla="*/ 45756 h 136529"/>
                <a:gd name="connsiteX66" fmla="*/ 15498 w 170478"/>
                <a:gd name="connsiteY66" fmla="*/ 35424 h 136529"/>
                <a:gd name="connsiteX67" fmla="*/ 25092 w 170478"/>
                <a:gd name="connsiteY67" fmla="*/ 35424 h 136529"/>
                <a:gd name="connsiteX68" fmla="*/ 25092 w 170478"/>
                <a:gd name="connsiteY68" fmla="*/ 26568 h 136529"/>
                <a:gd name="connsiteX69" fmla="*/ 25092 w 170478"/>
                <a:gd name="connsiteY69" fmla="*/ 26568 h 136529"/>
                <a:gd name="connsiteX70" fmla="*/ 25092 w 170478"/>
                <a:gd name="connsiteY70" fmla="*/ 26568 h 136529"/>
                <a:gd name="connsiteX71" fmla="*/ 65682 w 170478"/>
                <a:gd name="connsiteY71" fmla="*/ 26568 h 136529"/>
                <a:gd name="connsiteX72" fmla="*/ 80442 w 170478"/>
                <a:gd name="connsiteY72" fmla="*/ 11808 h 136529"/>
                <a:gd name="connsiteX73" fmla="*/ 80442 w 170478"/>
                <a:gd name="connsiteY73" fmla="*/ 11808 h 136529"/>
                <a:gd name="connsiteX74" fmla="*/ 80442 w 170478"/>
                <a:gd name="connsiteY74" fmla="*/ 11808 h 136529"/>
                <a:gd name="connsiteX75" fmla="*/ 95202 w 170478"/>
                <a:gd name="connsiteY75" fmla="*/ 26568 h 136529"/>
                <a:gd name="connsiteX76" fmla="*/ 140958 w 170478"/>
                <a:gd name="connsiteY76" fmla="*/ 26568 h 136529"/>
                <a:gd name="connsiteX77" fmla="*/ 140958 w 170478"/>
                <a:gd name="connsiteY77" fmla="*/ 26568 h 136529"/>
                <a:gd name="connsiteX78" fmla="*/ 140958 w 170478"/>
                <a:gd name="connsiteY78" fmla="*/ 26568 h 136529"/>
                <a:gd name="connsiteX79" fmla="*/ 140958 w 170478"/>
                <a:gd name="connsiteY79" fmla="*/ 35424 h 136529"/>
                <a:gd name="connsiteX80" fmla="*/ 150552 w 170478"/>
                <a:gd name="connsiteY80" fmla="*/ 35424 h 136529"/>
                <a:gd name="connsiteX81" fmla="*/ 150552 w 170478"/>
                <a:gd name="connsiteY81" fmla="*/ 35424 h 136529"/>
                <a:gd name="connsiteX82" fmla="*/ 150552 w 170478"/>
                <a:gd name="connsiteY82" fmla="*/ 46494 h 136529"/>
                <a:gd name="connsiteX83" fmla="*/ 165312 w 170478"/>
                <a:gd name="connsiteY83" fmla="*/ 46494 h 136529"/>
                <a:gd name="connsiteX84" fmla="*/ 165312 w 170478"/>
                <a:gd name="connsiteY84" fmla="*/ 88560 h 136529"/>
                <a:gd name="connsiteX85" fmla="*/ 156456 w 170478"/>
                <a:gd name="connsiteY85" fmla="*/ 88560 h 136529"/>
                <a:gd name="connsiteX86" fmla="*/ 156456 w 170478"/>
                <a:gd name="connsiteY86" fmla="*/ 98892 h 136529"/>
                <a:gd name="connsiteX87" fmla="*/ 144648 w 170478"/>
                <a:gd name="connsiteY87" fmla="*/ 98892 h 136529"/>
                <a:gd name="connsiteX88" fmla="*/ 144648 w 170478"/>
                <a:gd name="connsiteY88" fmla="*/ 109224 h 136529"/>
                <a:gd name="connsiteX89" fmla="*/ 98892 w 170478"/>
                <a:gd name="connsiteY89" fmla="*/ 109224 h 136529"/>
                <a:gd name="connsiteX90" fmla="*/ 84132 w 170478"/>
                <a:gd name="connsiteY90" fmla="*/ 125460 h 136529"/>
                <a:gd name="connsiteX91" fmla="*/ 84132 w 170478"/>
                <a:gd name="connsiteY91" fmla="*/ 125460 h 136529"/>
                <a:gd name="connsiteX92" fmla="*/ 84132 w 170478"/>
                <a:gd name="connsiteY92" fmla="*/ 125460 h 136529"/>
                <a:gd name="connsiteX93" fmla="*/ 69372 w 170478"/>
                <a:gd name="connsiteY93" fmla="*/ 109962 h 136529"/>
                <a:gd name="connsiteX94" fmla="*/ 25092 w 170478"/>
                <a:gd name="connsiteY94" fmla="*/ 109962 h 136529"/>
                <a:gd name="connsiteX95" fmla="*/ 25092 w 170478"/>
                <a:gd name="connsiteY95" fmla="*/ 98892 h 136529"/>
                <a:gd name="connsiteX96" fmla="*/ 12546 w 170478"/>
                <a:gd name="connsiteY96" fmla="*/ 98892 h 136529"/>
                <a:gd name="connsiteX97" fmla="*/ 12546 w 170478"/>
                <a:gd name="connsiteY97" fmla="*/ 88560 h 13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170478" h="136529">
                  <a:moveTo>
                    <a:pt x="11808" y="101106"/>
                  </a:moveTo>
                  <a:lnTo>
                    <a:pt x="22878" y="101106"/>
                  </a:lnTo>
                  <a:lnTo>
                    <a:pt x="22878" y="112176"/>
                  </a:lnTo>
                  <a:lnTo>
                    <a:pt x="66420" y="112176"/>
                  </a:lnTo>
                  <a:lnTo>
                    <a:pt x="74538" y="125460"/>
                  </a:lnTo>
                  <a:lnTo>
                    <a:pt x="74538" y="131364"/>
                  </a:lnTo>
                  <a:lnTo>
                    <a:pt x="50922" y="131364"/>
                  </a:lnTo>
                  <a:lnTo>
                    <a:pt x="47232" y="125460"/>
                  </a:lnTo>
                  <a:lnTo>
                    <a:pt x="66420" y="125460"/>
                  </a:lnTo>
                  <a:lnTo>
                    <a:pt x="62730" y="120294"/>
                  </a:lnTo>
                  <a:lnTo>
                    <a:pt x="35424" y="120294"/>
                  </a:lnTo>
                  <a:lnTo>
                    <a:pt x="47232" y="136530"/>
                  </a:lnTo>
                  <a:lnTo>
                    <a:pt x="74538" y="136530"/>
                  </a:lnTo>
                  <a:lnTo>
                    <a:pt x="82656" y="125460"/>
                  </a:lnTo>
                  <a:lnTo>
                    <a:pt x="90036" y="130626"/>
                  </a:lnTo>
                  <a:lnTo>
                    <a:pt x="118818" y="130626"/>
                  </a:lnTo>
                  <a:lnTo>
                    <a:pt x="129888" y="114390"/>
                  </a:lnTo>
                  <a:lnTo>
                    <a:pt x="102582" y="114390"/>
                  </a:lnTo>
                  <a:lnTo>
                    <a:pt x="98154" y="125460"/>
                  </a:lnTo>
                  <a:lnTo>
                    <a:pt x="118818" y="125460"/>
                  </a:lnTo>
                  <a:lnTo>
                    <a:pt x="114390" y="125460"/>
                  </a:lnTo>
                  <a:lnTo>
                    <a:pt x="95202" y="125460"/>
                  </a:lnTo>
                  <a:lnTo>
                    <a:pt x="91512" y="125460"/>
                  </a:lnTo>
                  <a:lnTo>
                    <a:pt x="99630" y="115128"/>
                  </a:lnTo>
                  <a:lnTo>
                    <a:pt x="147600" y="115128"/>
                  </a:lnTo>
                  <a:lnTo>
                    <a:pt x="147600" y="101106"/>
                  </a:lnTo>
                  <a:lnTo>
                    <a:pt x="157932" y="101106"/>
                  </a:lnTo>
                  <a:lnTo>
                    <a:pt x="157932" y="90774"/>
                  </a:lnTo>
                  <a:lnTo>
                    <a:pt x="170478" y="90774"/>
                  </a:lnTo>
                  <a:lnTo>
                    <a:pt x="170478" y="42804"/>
                  </a:lnTo>
                  <a:lnTo>
                    <a:pt x="157932" y="42804"/>
                  </a:lnTo>
                  <a:lnTo>
                    <a:pt x="157932" y="31734"/>
                  </a:lnTo>
                  <a:lnTo>
                    <a:pt x="146124" y="31734"/>
                  </a:lnTo>
                  <a:lnTo>
                    <a:pt x="146124" y="21402"/>
                  </a:lnTo>
                  <a:lnTo>
                    <a:pt x="98154" y="21402"/>
                  </a:lnTo>
                  <a:lnTo>
                    <a:pt x="91512" y="10332"/>
                  </a:lnTo>
                  <a:lnTo>
                    <a:pt x="96678" y="5166"/>
                  </a:lnTo>
                  <a:lnTo>
                    <a:pt x="115866" y="5166"/>
                  </a:lnTo>
                  <a:lnTo>
                    <a:pt x="120294" y="10332"/>
                  </a:lnTo>
                  <a:lnTo>
                    <a:pt x="98154" y="10332"/>
                  </a:lnTo>
                  <a:lnTo>
                    <a:pt x="102582" y="15498"/>
                  </a:lnTo>
                  <a:lnTo>
                    <a:pt x="129888" y="15498"/>
                  </a:lnTo>
                  <a:lnTo>
                    <a:pt x="118818" y="0"/>
                  </a:lnTo>
                  <a:lnTo>
                    <a:pt x="91512" y="0"/>
                  </a:lnTo>
                  <a:lnTo>
                    <a:pt x="84132" y="5166"/>
                  </a:lnTo>
                  <a:lnTo>
                    <a:pt x="74538" y="0"/>
                  </a:lnTo>
                  <a:lnTo>
                    <a:pt x="47232" y="0"/>
                  </a:lnTo>
                  <a:lnTo>
                    <a:pt x="35424" y="15498"/>
                  </a:lnTo>
                  <a:lnTo>
                    <a:pt x="62730" y="15498"/>
                  </a:lnTo>
                  <a:lnTo>
                    <a:pt x="66420" y="10332"/>
                  </a:lnTo>
                  <a:lnTo>
                    <a:pt x="47232" y="10332"/>
                  </a:lnTo>
                  <a:lnTo>
                    <a:pt x="50922" y="5166"/>
                  </a:lnTo>
                  <a:lnTo>
                    <a:pt x="70848" y="5166"/>
                  </a:lnTo>
                  <a:lnTo>
                    <a:pt x="70848" y="10332"/>
                  </a:lnTo>
                  <a:lnTo>
                    <a:pt x="62730" y="21402"/>
                  </a:lnTo>
                  <a:lnTo>
                    <a:pt x="22878" y="21402"/>
                  </a:lnTo>
                  <a:lnTo>
                    <a:pt x="22878" y="31734"/>
                  </a:lnTo>
                  <a:lnTo>
                    <a:pt x="11808" y="31734"/>
                  </a:lnTo>
                  <a:lnTo>
                    <a:pt x="11808" y="42804"/>
                  </a:lnTo>
                  <a:lnTo>
                    <a:pt x="0" y="42804"/>
                  </a:lnTo>
                  <a:lnTo>
                    <a:pt x="0" y="90774"/>
                  </a:lnTo>
                  <a:lnTo>
                    <a:pt x="11808" y="90774"/>
                  </a:lnTo>
                  <a:close/>
                  <a:moveTo>
                    <a:pt x="3690" y="88560"/>
                  </a:moveTo>
                  <a:lnTo>
                    <a:pt x="3690" y="88560"/>
                  </a:lnTo>
                  <a:lnTo>
                    <a:pt x="3690" y="45756"/>
                  </a:lnTo>
                  <a:lnTo>
                    <a:pt x="15498" y="45756"/>
                  </a:lnTo>
                  <a:lnTo>
                    <a:pt x="15498" y="35424"/>
                  </a:lnTo>
                  <a:lnTo>
                    <a:pt x="25092" y="35424"/>
                  </a:lnTo>
                  <a:lnTo>
                    <a:pt x="25092" y="26568"/>
                  </a:lnTo>
                  <a:lnTo>
                    <a:pt x="25092" y="26568"/>
                  </a:lnTo>
                  <a:lnTo>
                    <a:pt x="25092" y="26568"/>
                  </a:lnTo>
                  <a:lnTo>
                    <a:pt x="65682" y="26568"/>
                  </a:lnTo>
                  <a:lnTo>
                    <a:pt x="80442" y="11808"/>
                  </a:lnTo>
                  <a:lnTo>
                    <a:pt x="80442" y="11808"/>
                  </a:lnTo>
                  <a:lnTo>
                    <a:pt x="80442" y="11808"/>
                  </a:lnTo>
                  <a:lnTo>
                    <a:pt x="95202" y="26568"/>
                  </a:lnTo>
                  <a:lnTo>
                    <a:pt x="140958" y="26568"/>
                  </a:lnTo>
                  <a:lnTo>
                    <a:pt x="140958" y="26568"/>
                  </a:lnTo>
                  <a:lnTo>
                    <a:pt x="140958" y="26568"/>
                  </a:lnTo>
                  <a:lnTo>
                    <a:pt x="140958" y="35424"/>
                  </a:lnTo>
                  <a:lnTo>
                    <a:pt x="150552" y="35424"/>
                  </a:lnTo>
                  <a:lnTo>
                    <a:pt x="150552" y="35424"/>
                  </a:lnTo>
                  <a:lnTo>
                    <a:pt x="150552" y="46494"/>
                  </a:lnTo>
                  <a:lnTo>
                    <a:pt x="165312" y="46494"/>
                  </a:lnTo>
                  <a:lnTo>
                    <a:pt x="165312" y="88560"/>
                  </a:lnTo>
                  <a:lnTo>
                    <a:pt x="156456" y="88560"/>
                  </a:lnTo>
                  <a:lnTo>
                    <a:pt x="156456" y="98892"/>
                  </a:lnTo>
                  <a:lnTo>
                    <a:pt x="144648" y="98892"/>
                  </a:lnTo>
                  <a:lnTo>
                    <a:pt x="144648" y="109224"/>
                  </a:lnTo>
                  <a:lnTo>
                    <a:pt x="98892" y="109224"/>
                  </a:lnTo>
                  <a:lnTo>
                    <a:pt x="84132" y="125460"/>
                  </a:lnTo>
                  <a:lnTo>
                    <a:pt x="84132" y="125460"/>
                  </a:lnTo>
                  <a:lnTo>
                    <a:pt x="84132" y="125460"/>
                  </a:lnTo>
                  <a:lnTo>
                    <a:pt x="69372" y="109962"/>
                  </a:lnTo>
                  <a:lnTo>
                    <a:pt x="25092" y="109962"/>
                  </a:lnTo>
                  <a:lnTo>
                    <a:pt x="25092" y="98892"/>
                  </a:lnTo>
                  <a:lnTo>
                    <a:pt x="12546" y="98892"/>
                  </a:lnTo>
                  <a:lnTo>
                    <a:pt x="12546" y="8856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BF3BE59-B2D3-44BE-8ACC-B8FD972664D5}"/>
                </a:ext>
              </a:extLst>
            </p:cNvPr>
            <p:cNvSpPr/>
            <p:nvPr/>
          </p:nvSpPr>
          <p:spPr>
            <a:xfrm>
              <a:off x="5413206" y="3807356"/>
              <a:ext cx="3690" cy="2213"/>
            </a:xfrm>
            <a:custGeom>
              <a:avLst/>
              <a:gdLst>
                <a:gd name="connsiteX0" fmla="*/ 2214 w 3690"/>
                <a:gd name="connsiteY0" fmla="*/ 1476 h 2213"/>
                <a:gd name="connsiteX1" fmla="*/ 2214 w 3690"/>
                <a:gd name="connsiteY1" fmla="*/ 2214 h 2213"/>
                <a:gd name="connsiteX2" fmla="*/ 3690 w 3690"/>
                <a:gd name="connsiteY2" fmla="*/ 0 h 2213"/>
                <a:gd name="connsiteX3" fmla="*/ 2214 w 3690"/>
                <a:gd name="connsiteY3" fmla="*/ 1476 h 2213"/>
                <a:gd name="connsiteX4" fmla="*/ 0 w 3690"/>
                <a:gd name="connsiteY4" fmla="*/ 0 h 2213"/>
                <a:gd name="connsiteX5" fmla="*/ 1476 w 3690"/>
                <a:gd name="connsiteY5" fmla="*/ 1476 h 2213"/>
                <a:gd name="connsiteX6" fmla="*/ 2214 w 3690"/>
                <a:gd name="connsiteY6" fmla="*/ 1476 h 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2213">
                  <a:moveTo>
                    <a:pt x="2214" y="1476"/>
                  </a:moveTo>
                  <a:lnTo>
                    <a:pt x="2214" y="2214"/>
                  </a:lnTo>
                  <a:lnTo>
                    <a:pt x="3690" y="0"/>
                  </a:lnTo>
                  <a:lnTo>
                    <a:pt x="2214" y="1476"/>
                  </a:lnTo>
                  <a:lnTo>
                    <a:pt x="0" y="0"/>
                  </a:lnTo>
                  <a:lnTo>
                    <a:pt x="1476" y="1476"/>
                  </a:lnTo>
                  <a:lnTo>
                    <a:pt x="2214" y="1476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CA12A68-839E-421C-B18C-6B7E9DFEC71E}"/>
                </a:ext>
              </a:extLst>
            </p:cNvPr>
            <p:cNvSpPr/>
            <p:nvPr/>
          </p:nvSpPr>
          <p:spPr>
            <a:xfrm>
              <a:off x="5339406" y="3813260"/>
              <a:ext cx="158670" cy="103319"/>
            </a:xfrm>
            <a:custGeom>
              <a:avLst/>
              <a:gdLst>
                <a:gd name="connsiteX0" fmla="*/ 11070 w 158670"/>
                <a:gd name="connsiteY0" fmla="*/ 67896 h 103319"/>
                <a:gd name="connsiteX1" fmla="*/ 11070 w 158670"/>
                <a:gd name="connsiteY1" fmla="*/ 78966 h 103319"/>
                <a:gd name="connsiteX2" fmla="*/ 23616 w 158670"/>
                <a:gd name="connsiteY2" fmla="*/ 78966 h 103319"/>
                <a:gd name="connsiteX3" fmla="*/ 23616 w 158670"/>
                <a:gd name="connsiteY3" fmla="*/ 89298 h 103319"/>
                <a:gd name="connsiteX4" fmla="*/ 62730 w 158670"/>
                <a:gd name="connsiteY4" fmla="*/ 89298 h 103319"/>
                <a:gd name="connsiteX5" fmla="*/ 76014 w 158670"/>
                <a:gd name="connsiteY5" fmla="*/ 103320 h 103319"/>
                <a:gd name="connsiteX6" fmla="*/ 90036 w 158670"/>
                <a:gd name="connsiteY6" fmla="*/ 89298 h 103319"/>
                <a:gd name="connsiteX7" fmla="*/ 132840 w 158670"/>
                <a:gd name="connsiteY7" fmla="*/ 89298 h 103319"/>
                <a:gd name="connsiteX8" fmla="*/ 132840 w 158670"/>
                <a:gd name="connsiteY8" fmla="*/ 78966 h 103319"/>
                <a:gd name="connsiteX9" fmla="*/ 144648 w 158670"/>
                <a:gd name="connsiteY9" fmla="*/ 78966 h 103319"/>
                <a:gd name="connsiteX10" fmla="*/ 144648 w 158670"/>
                <a:gd name="connsiteY10" fmla="*/ 67896 h 103319"/>
                <a:gd name="connsiteX11" fmla="*/ 158670 w 158670"/>
                <a:gd name="connsiteY11" fmla="*/ 67896 h 103319"/>
                <a:gd name="connsiteX12" fmla="*/ 158670 w 158670"/>
                <a:gd name="connsiteY12" fmla="*/ 36900 h 103319"/>
                <a:gd name="connsiteX13" fmla="*/ 144648 w 158670"/>
                <a:gd name="connsiteY13" fmla="*/ 36900 h 103319"/>
                <a:gd name="connsiteX14" fmla="*/ 144648 w 158670"/>
                <a:gd name="connsiteY14" fmla="*/ 25092 h 103319"/>
                <a:gd name="connsiteX15" fmla="*/ 132840 w 158670"/>
                <a:gd name="connsiteY15" fmla="*/ 25092 h 103319"/>
                <a:gd name="connsiteX16" fmla="*/ 132840 w 158670"/>
                <a:gd name="connsiteY16" fmla="*/ 14022 h 103319"/>
                <a:gd name="connsiteX17" fmla="*/ 90036 w 158670"/>
                <a:gd name="connsiteY17" fmla="*/ 14022 h 103319"/>
                <a:gd name="connsiteX18" fmla="*/ 76014 w 158670"/>
                <a:gd name="connsiteY18" fmla="*/ 0 h 103319"/>
                <a:gd name="connsiteX19" fmla="*/ 62730 w 158670"/>
                <a:gd name="connsiteY19" fmla="*/ 14022 h 103319"/>
                <a:gd name="connsiteX20" fmla="*/ 23616 w 158670"/>
                <a:gd name="connsiteY20" fmla="*/ 14022 h 103319"/>
                <a:gd name="connsiteX21" fmla="*/ 23616 w 158670"/>
                <a:gd name="connsiteY21" fmla="*/ 25830 h 103319"/>
                <a:gd name="connsiteX22" fmla="*/ 11070 w 158670"/>
                <a:gd name="connsiteY22" fmla="*/ 25830 h 103319"/>
                <a:gd name="connsiteX23" fmla="*/ 11070 w 158670"/>
                <a:gd name="connsiteY23" fmla="*/ 36900 h 103319"/>
                <a:gd name="connsiteX24" fmla="*/ 0 w 158670"/>
                <a:gd name="connsiteY24" fmla="*/ 36900 h 103319"/>
                <a:gd name="connsiteX25" fmla="*/ 0 w 158670"/>
                <a:gd name="connsiteY25" fmla="*/ 68634 h 103319"/>
                <a:gd name="connsiteX26" fmla="*/ 11070 w 158670"/>
                <a:gd name="connsiteY26" fmla="*/ 68634 h 103319"/>
                <a:gd name="connsiteX27" fmla="*/ 123246 w 158670"/>
                <a:gd name="connsiteY27" fmla="*/ 86346 h 103319"/>
                <a:gd name="connsiteX28" fmla="*/ 99630 w 158670"/>
                <a:gd name="connsiteY28" fmla="*/ 86346 h 103319"/>
                <a:gd name="connsiteX29" fmla="*/ 123246 w 158670"/>
                <a:gd name="connsiteY29" fmla="*/ 60516 h 103319"/>
                <a:gd name="connsiteX30" fmla="*/ 123246 w 158670"/>
                <a:gd name="connsiteY30" fmla="*/ 16974 h 103319"/>
                <a:gd name="connsiteX31" fmla="*/ 123246 w 158670"/>
                <a:gd name="connsiteY31" fmla="*/ 43542 h 103319"/>
                <a:gd name="connsiteX32" fmla="*/ 99630 w 158670"/>
                <a:gd name="connsiteY32" fmla="*/ 16974 h 103319"/>
                <a:gd name="connsiteX33" fmla="*/ 95940 w 158670"/>
                <a:gd name="connsiteY33" fmla="*/ 48708 h 103319"/>
                <a:gd name="connsiteX34" fmla="*/ 95940 w 158670"/>
                <a:gd name="connsiteY34" fmla="*/ 48708 h 103319"/>
                <a:gd name="connsiteX35" fmla="*/ 95940 w 158670"/>
                <a:gd name="connsiteY35" fmla="*/ 43542 h 103319"/>
                <a:gd name="connsiteX36" fmla="*/ 104058 w 158670"/>
                <a:gd name="connsiteY36" fmla="*/ 32472 h 103319"/>
                <a:gd name="connsiteX37" fmla="*/ 112176 w 158670"/>
                <a:gd name="connsiteY37" fmla="*/ 43542 h 103319"/>
                <a:gd name="connsiteX38" fmla="*/ 112176 w 158670"/>
                <a:gd name="connsiteY38" fmla="*/ 48708 h 103319"/>
                <a:gd name="connsiteX39" fmla="*/ 112176 w 158670"/>
                <a:gd name="connsiteY39" fmla="*/ 48708 h 103319"/>
                <a:gd name="connsiteX40" fmla="*/ 112176 w 158670"/>
                <a:gd name="connsiteY40" fmla="*/ 54612 h 103319"/>
                <a:gd name="connsiteX41" fmla="*/ 112176 w 158670"/>
                <a:gd name="connsiteY41" fmla="*/ 54612 h 103319"/>
                <a:gd name="connsiteX42" fmla="*/ 112176 w 158670"/>
                <a:gd name="connsiteY42" fmla="*/ 60516 h 103319"/>
                <a:gd name="connsiteX43" fmla="*/ 104058 w 158670"/>
                <a:gd name="connsiteY43" fmla="*/ 70848 h 103319"/>
                <a:gd name="connsiteX44" fmla="*/ 99630 w 158670"/>
                <a:gd name="connsiteY44" fmla="*/ 60516 h 103319"/>
                <a:gd name="connsiteX45" fmla="*/ 99630 w 158670"/>
                <a:gd name="connsiteY45" fmla="*/ 54612 h 103319"/>
                <a:gd name="connsiteX46" fmla="*/ 99630 w 158670"/>
                <a:gd name="connsiteY46" fmla="*/ 54612 h 103319"/>
                <a:gd name="connsiteX47" fmla="*/ 64206 w 158670"/>
                <a:gd name="connsiteY47" fmla="*/ 22140 h 103319"/>
                <a:gd name="connsiteX48" fmla="*/ 64206 w 158670"/>
                <a:gd name="connsiteY48" fmla="*/ 22140 h 103319"/>
                <a:gd name="connsiteX49" fmla="*/ 64206 w 158670"/>
                <a:gd name="connsiteY49" fmla="*/ 16974 h 103319"/>
                <a:gd name="connsiteX50" fmla="*/ 72324 w 158670"/>
                <a:gd name="connsiteY50" fmla="*/ 6642 h 103319"/>
                <a:gd name="connsiteX51" fmla="*/ 79704 w 158670"/>
                <a:gd name="connsiteY51" fmla="*/ 16974 h 103319"/>
                <a:gd name="connsiteX52" fmla="*/ 79704 w 158670"/>
                <a:gd name="connsiteY52" fmla="*/ 22140 h 103319"/>
                <a:gd name="connsiteX53" fmla="*/ 84870 w 158670"/>
                <a:gd name="connsiteY53" fmla="*/ 22140 h 103319"/>
                <a:gd name="connsiteX54" fmla="*/ 84870 w 158670"/>
                <a:gd name="connsiteY54" fmla="*/ 28044 h 103319"/>
                <a:gd name="connsiteX55" fmla="*/ 84870 w 158670"/>
                <a:gd name="connsiteY55" fmla="*/ 28044 h 103319"/>
                <a:gd name="connsiteX56" fmla="*/ 84870 w 158670"/>
                <a:gd name="connsiteY56" fmla="*/ 32472 h 103319"/>
                <a:gd name="connsiteX57" fmla="*/ 77490 w 158670"/>
                <a:gd name="connsiteY57" fmla="*/ 43542 h 103319"/>
                <a:gd name="connsiteX58" fmla="*/ 69372 w 158670"/>
                <a:gd name="connsiteY58" fmla="*/ 32472 h 103319"/>
                <a:gd name="connsiteX59" fmla="*/ 69372 w 158670"/>
                <a:gd name="connsiteY59" fmla="*/ 28044 h 103319"/>
                <a:gd name="connsiteX60" fmla="*/ 69372 w 158670"/>
                <a:gd name="connsiteY60" fmla="*/ 28044 h 103319"/>
                <a:gd name="connsiteX61" fmla="*/ 64206 w 158670"/>
                <a:gd name="connsiteY61" fmla="*/ 76014 h 103319"/>
                <a:gd name="connsiteX62" fmla="*/ 64206 w 158670"/>
                <a:gd name="connsiteY62" fmla="*/ 76014 h 103319"/>
                <a:gd name="connsiteX63" fmla="*/ 64206 w 158670"/>
                <a:gd name="connsiteY63" fmla="*/ 70848 h 103319"/>
                <a:gd name="connsiteX64" fmla="*/ 72324 w 158670"/>
                <a:gd name="connsiteY64" fmla="*/ 60516 h 103319"/>
                <a:gd name="connsiteX65" fmla="*/ 79704 w 158670"/>
                <a:gd name="connsiteY65" fmla="*/ 70848 h 103319"/>
                <a:gd name="connsiteX66" fmla="*/ 79704 w 158670"/>
                <a:gd name="connsiteY66" fmla="*/ 76014 h 103319"/>
                <a:gd name="connsiteX67" fmla="*/ 84870 w 158670"/>
                <a:gd name="connsiteY67" fmla="*/ 76014 h 103319"/>
                <a:gd name="connsiteX68" fmla="*/ 84870 w 158670"/>
                <a:gd name="connsiteY68" fmla="*/ 81918 h 103319"/>
                <a:gd name="connsiteX69" fmla="*/ 84870 w 158670"/>
                <a:gd name="connsiteY69" fmla="*/ 81918 h 103319"/>
                <a:gd name="connsiteX70" fmla="*/ 84870 w 158670"/>
                <a:gd name="connsiteY70" fmla="*/ 86346 h 103319"/>
                <a:gd name="connsiteX71" fmla="*/ 77490 w 158670"/>
                <a:gd name="connsiteY71" fmla="*/ 97416 h 103319"/>
                <a:gd name="connsiteX72" fmla="*/ 69372 w 158670"/>
                <a:gd name="connsiteY72" fmla="*/ 86346 h 103319"/>
                <a:gd name="connsiteX73" fmla="*/ 69372 w 158670"/>
                <a:gd name="connsiteY73" fmla="*/ 81918 h 103319"/>
                <a:gd name="connsiteX74" fmla="*/ 69372 w 158670"/>
                <a:gd name="connsiteY74" fmla="*/ 81918 h 103319"/>
                <a:gd name="connsiteX75" fmla="*/ 56088 w 158670"/>
                <a:gd name="connsiteY75" fmla="*/ 54612 h 103319"/>
                <a:gd name="connsiteX76" fmla="*/ 56088 w 158670"/>
                <a:gd name="connsiteY76" fmla="*/ 54612 h 103319"/>
                <a:gd name="connsiteX77" fmla="*/ 56088 w 158670"/>
                <a:gd name="connsiteY77" fmla="*/ 60516 h 103319"/>
                <a:gd name="connsiteX78" fmla="*/ 47970 w 158670"/>
                <a:gd name="connsiteY78" fmla="*/ 70848 h 103319"/>
                <a:gd name="connsiteX79" fmla="*/ 40590 w 158670"/>
                <a:gd name="connsiteY79" fmla="*/ 60516 h 103319"/>
                <a:gd name="connsiteX80" fmla="*/ 40590 w 158670"/>
                <a:gd name="connsiteY80" fmla="*/ 54612 h 103319"/>
                <a:gd name="connsiteX81" fmla="*/ 32472 w 158670"/>
                <a:gd name="connsiteY81" fmla="*/ 54612 h 103319"/>
                <a:gd name="connsiteX82" fmla="*/ 32472 w 158670"/>
                <a:gd name="connsiteY82" fmla="*/ 48708 h 103319"/>
                <a:gd name="connsiteX83" fmla="*/ 36900 w 158670"/>
                <a:gd name="connsiteY83" fmla="*/ 48708 h 103319"/>
                <a:gd name="connsiteX84" fmla="*/ 36900 w 158670"/>
                <a:gd name="connsiteY84" fmla="*/ 43542 h 103319"/>
                <a:gd name="connsiteX85" fmla="*/ 44280 w 158670"/>
                <a:gd name="connsiteY85" fmla="*/ 32472 h 103319"/>
                <a:gd name="connsiteX86" fmla="*/ 52398 w 158670"/>
                <a:gd name="connsiteY86" fmla="*/ 43542 h 103319"/>
                <a:gd name="connsiteX87" fmla="*/ 52398 w 158670"/>
                <a:gd name="connsiteY87" fmla="*/ 48708 h 103319"/>
                <a:gd name="connsiteX88" fmla="*/ 52398 w 158670"/>
                <a:gd name="connsiteY88" fmla="*/ 48708 h 103319"/>
                <a:gd name="connsiteX89" fmla="*/ 28782 w 158670"/>
                <a:gd name="connsiteY89" fmla="*/ 16974 h 103319"/>
                <a:gd name="connsiteX90" fmla="*/ 52398 w 158670"/>
                <a:gd name="connsiteY90" fmla="*/ 16974 h 103319"/>
                <a:gd name="connsiteX91" fmla="*/ 28782 w 158670"/>
                <a:gd name="connsiteY91" fmla="*/ 43542 h 103319"/>
                <a:gd name="connsiteX92" fmla="*/ 28782 w 158670"/>
                <a:gd name="connsiteY92" fmla="*/ 60516 h 103319"/>
                <a:gd name="connsiteX93" fmla="*/ 52398 w 158670"/>
                <a:gd name="connsiteY93" fmla="*/ 86346 h 103319"/>
                <a:gd name="connsiteX94" fmla="*/ 28782 w 158670"/>
                <a:gd name="connsiteY94" fmla="*/ 86346 h 103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58670" h="103319">
                  <a:moveTo>
                    <a:pt x="11070" y="67896"/>
                  </a:moveTo>
                  <a:lnTo>
                    <a:pt x="11070" y="78966"/>
                  </a:lnTo>
                  <a:lnTo>
                    <a:pt x="23616" y="78966"/>
                  </a:lnTo>
                  <a:lnTo>
                    <a:pt x="23616" y="89298"/>
                  </a:lnTo>
                  <a:lnTo>
                    <a:pt x="62730" y="89298"/>
                  </a:lnTo>
                  <a:lnTo>
                    <a:pt x="76014" y="103320"/>
                  </a:lnTo>
                  <a:lnTo>
                    <a:pt x="90036" y="89298"/>
                  </a:lnTo>
                  <a:lnTo>
                    <a:pt x="132840" y="89298"/>
                  </a:lnTo>
                  <a:lnTo>
                    <a:pt x="132840" y="78966"/>
                  </a:lnTo>
                  <a:lnTo>
                    <a:pt x="144648" y="78966"/>
                  </a:lnTo>
                  <a:lnTo>
                    <a:pt x="144648" y="67896"/>
                  </a:lnTo>
                  <a:lnTo>
                    <a:pt x="158670" y="67896"/>
                  </a:lnTo>
                  <a:lnTo>
                    <a:pt x="158670" y="36900"/>
                  </a:lnTo>
                  <a:lnTo>
                    <a:pt x="144648" y="36900"/>
                  </a:lnTo>
                  <a:lnTo>
                    <a:pt x="144648" y="25092"/>
                  </a:lnTo>
                  <a:lnTo>
                    <a:pt x="132840" y="25092"/>
                  </a:lnTo>
                  <a:lnTo>
                    <a:pt x="132840" y="14022"/>
                  </a:lnTo>
                  <a:lnTo>
                    <a:pt x="90036" y="14022"/>
                  </a:lnTo>
                  <a:lnTo>
                    <a:pt x="76014" y="0"/>
                  </a:lnTo>
                  <a:lnTo>
                    <a:pt x="62730" y="14022"/>
                  </a:lnTo>
                  <a:lnTo>
                    <a:pt x="23616" y="14022"/>
                  </a:lnTo>
                  <a:lnTo>
                    <a:pt x="23616" y="25830"/>
                  </a:lnTo>
                  <a:lnTo>
                    <a:pt x="11070" y="25830"/>
                  </a:lnTo>
                  <a:lnTo>
                    <a:pt x="11070" y="36900"/>
                  </a:lnTo>
                  <a:lnTo>
                    <a:pt x="0" y="36900"/>
                  </a:lnTo>
                  <a:lnTo>
                    <a:pt x="0" y="68634"/>
                  </a:lnTo>
                  <a:lnTo>
                    <a:pt x="11070" y="68634"/>
                  </a:lnTo>
                  <a:close/>
                  <a:moveTo>
                    <a:pt x="123246" y="86346"/>
                  </a:moveTo>
                  <a:lnTo>
                    <a:pt x="99630" y="86346"/>
                  </a:lnTo>
                  <a:lnTo>
                    <a:pt x="123246" y="60516"/>
                  </a:lnTo>
                  <a:close/>
                  <a:moveTo>
                    <a:pt x="123246" y="16974"/>
                  </a:moveTo>
                  <a:lnTo>
                    <a:pt x="123246" y="43542"/>
                  </a:lnTo>
                  <a:lnTo>
                    <a:pt x="99630" y="16974"/>
                  </a:lnTo>
                  <a:close/>
                  <a:moveTo>
                    <a:pt x="95940" y="48708"/>
                  </a:moveTo>
                  <a:lnTo>
                    <a:pt x="95940" y="48708"/>
                  </a:lnTo>
                  <a:lnTo>
                    <a:pt x="95940" y="43542"/>
                  </a:lnTo>
                  <a:lnTo>
                    <a:pt x="104058" y="32472"/>
                  </a:lnTo>
                  <a:lnTo>
                    <a:pt x="112176" y="43542"/>
                  </a:lnTo>
                  <a:lnTo>
                    <a:pt x="112176" y="48708"/>
                  </a:lnTo>
                  <a:lnTo>
                    <a:pt x="112176" y="48708"/>
                  </a:lnTo>
                  <a:lnTo>
                    <a:pt x="112176" y="54612"/>
                  </a:lnTo>
                  <a:lnTo>
                    <a:pt x="112176" y="54612"/>
                  </a:lnTo>
                  <a:lnTo>
                    <a:pt x="112176" y="60516"/>
                  </a:lnTo>
                  <a:lnTo>
                    <a:pt x="104058" y="70848"/>
                  </a:lnTo>
                  <a:lnTo>
                    <a:pt x="99630" y="60516"/>
                  </a:lnTo>
                  <a:lnTo>
                    <a:pt x="99630" y="54612"/>
                  </a:lnTo>
                  <a:lnTo>
                    <a:pt x="99630" y="54612"/>
                  </a:lnTo>
                  <a:close/>
                  <a:moveTo>
                    <a:pt x="64206" y="22140"/>
                  </a:moveTo>
                  <a:lnTo>
                    <a:pt x="64206" y="22140"/>
                  </a:lnTo>
                  <a:lnTo>
                    <a:pt x="64206" y="16974"/>
                  </a:lnTo>
                  <a:lnTo>
                    <a:pt x="72324" y="6642"/>
                  </a:lnTo>
                  <a:lnTo>
                    <a:pt x="79704" y="16974"/>
                  </a:lnTo>
                  <a:lnTo>
                    <a:pt x="79704" y="22140"/>
                  </a:lnTo>
                  <a:lnTo>
                    <a:pt x="84870" y="22140"/>
                  </a:lnTo>
                  <a:lnTo>
                    <a:pt x="84870" y="28044"/>
                  </a:lnTo>
                  <a:lnTo>
                    <a:pt x="84870" y="28044"/>
                  </a:lnTo>
                  <a:lnTo>
                    <a:pt x="84870" y="32472"/>
                  </a:lnTo>
                  <a:lnTo>
                    <a:pt x="77490" y="43542"/>
                  </a:lnTo>
                  <a:lnTo>
                    <a:pt x="69372" y="32472"/>
                  </a:lnTo>
                  <a:lnTo>
                    <a:pt x="69372" y="28044"/>
                  </a:lnTo>
                  <a:lnTo>
                    <a:pt x="69372" y="28044"/>
                  </a:lnTo>
                  <a:close/>
                  <a:moveTo>
                    <a:pt x="64206" y="76014"/>
                  </a:moveTo>
                  <a:lnTo>
                    <a:pt x="64206" y="76014"/>
                  </a:lnTo>
                  <a:lnTo>
                    <a:pt x="64206" y="70848"/>
                  </a:lnTo>
                  <a:lnTo>
                    <a:pt x="72324" y="60516"/>
                  </a:lnTo>
                  <a:lnTo>
                    <a:pt x="79704" y="70848"/>
                  </a:lnTo>
                  <a:lnTo>
                    <a:pt x="79704" y="76014"/>
                  </a:lnTo>
                  <a:lnTo>
                    <a:pt x="84870" y="76014"/>
                  </a:lnTo>
                  <a:lnTo>
                    <a:pt x="84870" y="81918"/>
                  </a:lnTo>
                  <a:lnTo>
                    <a:pt x="84870" y="81918"/>
                  </a:lnTo>
                  <a:lnTo>
                    <a:pt x="84870" y="86346"/>
                  </a:lnTo>
                  <a:lnTo>
                    <a:pt x="77490" y="97416"/>
                  </a:lnTo>
                  <a:lnTo>
                    <a:pt x="69372" y="86346"/>
                  </a:lnTo>
                  <a:lnTo>
                    <a:pt x="69372" y="81918"/>
                  </a:lnTo>
                  <a:lnTo>
                    <a:pt x="69372" y="81918"/>
                  </a:lnTo>
                  <a:close/>
                  <a:moveTo>
                    <a:pt x="56088" y="54612"/>
                  </a:moveTo>
                  <a:lnTo>
                    <a:pt x="56088" y="54612"/>
                  </a:lnTo>
                  <a:lnTo>
                    <a:pt x="56088" y="60516"/>
                  </a:lnTo>
                  <a:lnTo>
                    <a:pt x="47970" y="70848"/>
                  </a:lnTo>
                  <a:lnTo>
                    <a:pt x="40590" y="60516"/>
                  </a:lnTo>
                  <a:lnTo>
                    <a:pt x="40590" y="54612"/>
                  </a:lnTo>
                  <a:lnTo>
                    <a:pt x="32472" y="54612"/>
                  </a:lnTo>
                  <a:lnTo>
                    <a:pt x="32472" y="48708"/>
                  </a:lnTo>
                  <a:lnTo>
                    <a:pt x="36900" y="48708"/>
                  </a:lnTo>
                  <a:lnTo>
                    <a:pt x="36900" y="43542"/>
                  </a:lnTo>
                  <a:lnTo>
                    <a:pt x="44280" y="32472"/>
                  </a:lnTo>
                  <a:lnTo>
                    <a:pt x="52398" y="43542"/>
                  </a:lnTo>
                  <a:lnTo>
                    <a:pt x="52398" y="48708"/>
                  </a:lnTo>
                  <a:lnTo>
                    <a:pt x="52398" y="48708"/>
                  </a:lnTo>
                  <a:close/>
                  <a:moveTo>
                    <a:pt x="28782" y="16974"/>
                  </a:moveTo>
                  <a:lnTo>
                    <a:pt x="52398" y="16974"/>
                  </a:lnTo>
                  <a:lnTo>
                    <a:pt x="28782" y="43542"/>
                  </a:lnTo>
                  <a:close/>
                  <a:moveTo>
                    <a:pt x="28782" y="60516"/>
                  </a:moveTo>
                  <a:lnTo>
                    <a:pt x="52398" y="86346"/>
                  </a:lnTo>
                  <a:lnTo>
                    <a:pt x="28782" y="86346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E836672F-E7CA-4A33-8E4E-F64084241904}"/>
                </a:ext>
              </a:extLst>
            </p:cNvPr>
            <p:cNvSpPr/>
            <p:nvPr/>
          </p:nvSpPr>
          <p:spPr>
            <a:xfrm>
              <a:off x="5414682" y="3808832"/>
              <a:ext cx="738" cy="737"/>
            </a:xfrm>
            <a:custGeom>
              <a:avLst/>
              <a:gdLst>
                <a:gd name="connsiteX0" fmla="*/ 0 w 738"/>
                <a:gd name="connsiteY0" fmla="*/ 0 h 737"/>
                <a:gd name="connsiteX1" fmla="*/ 738 w 738"/>
                <a:gd name="connsiteY1" fmla="*/ 738 h 737"/>
                <a:gd name="connsiteX2" fmla="*/ 738 w 738"/>
                <a:gd name="connsiteY2" fmla="*/ 738 h 737"/>
                <a:gd name="connsiteX3" fmla="*/ 738 w 738"/>
                <a:gd name="connsiteY3" fmla="*/ 0 h 737"/>
                <a:gd name="connsiteX4" fmla="*/ 0 w 738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7">
                  <a:moveTo>
                    <a:pt x="0" y="0"/>
                  </a:moveTo>
                  <a:lnTo>
                    <a:pt x="738" y="738"/>
                  </a:lnTo>
                  <a:lnTo>
                    <a:pt x="738" y="738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DE0A7DCD-0B01-4CF4-8E15-8D5E03059B6C}"/>
                </a:ext>
              </a:extLst>
            </p:cNvPr>
            <p:cNvSpPr/>
            <p:nvPr/>
          </p:nvSpPr>
          <p:spPr>
            <a:xfrm>
              <a:off x="5414682" y="3921008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738 w 738"/>
                <a:gd name="connsiteY1" fmla="*/ 0 h 73800"/>
                <a:gd name="connsiteX2" fmla="*/ 0 w 738"/>
                <a:gd name="connsiteY2" fmla="*/ 0 h 73800"/>
                <a:gd name="connsiteX3" fmla="*/ 738 w 738"/>
                <a:gd name="connsiteY3" fmla="*/ 0 h 73800"/>
                <a:gd name="connsiteX4" fmla="*/ 738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738" y="0"/>
                  </a:ln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9B8D293-F5A7-4745-B292-D4560EF8AC0B}"/>
                </a:ext>
              </a:extLst>
            </p:cNvPr>
            <p:cNvSpPr/>
            <p:nvPr/>
          </p:nvSpPr>
          <p:spPr>
            <a:xfrm>
              <a:off x="5413206" y="3921008"/>
              <a:ext cx="3690" cy="3690"/>
            </a:xfrm>
            <a:custGeom>
              <a:avLst/>
              <a:gdLst>
                <a:gd name="connsiteX0" fmla="*/ 0 w 3690"/>
                <a:gd name="connsiteY0" fmla="*/ 2214 h 3690"/>
                <a:gd name="connsiteX1" fmla="*/ 2214 w 3690"/>
                <a:gd name="connsiteY1" fmla="*/ 3690 h 3690"/>
                <a:gd name="connsiteX2" fmla="*/ 3690 w 3690"/>
                <a:gd name="connsiteY2" fmla="*/ 2214 h 3690"/>
                <a:gd name="connsiteX3" fmla="*/ 2214 w 3690"/>
                <a:gd name="connsiteY3" fmla="*/ 0 h 3690"/>
                <a:gd name="connsiteX4" fmla="*/ 0 w 3690"/>
                <a:gd name="connsiteY4" fmla="*/ 2214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3690">
                  <a:moveTo>
                    <a:pt x="0" y="2214"/>
                  </a:moveTo>
                  <a:lnTo>
                    <a:pt x="2214" y="3690"/>
                  </a:lnTo>
                  <a:lnTo>
                    <a:pt x="3690" y="2214"/>
                  </a:lnTo>
                  <a:lnTo>
                    <a:pt x="2214" y="0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E68FB2F4-7A95-41A8-AFEA-E55D71C00DDB}"/>
                </a:ext>
              </a:extLst>
            </p:cNvPr>
            <p:cNvSpPr/>
            <p:nvPr/>
          </p:nvSpPr>
          <p:spPr>
            <a:xfrm>
              <a:off x="5413206" y="3805141"/>
              <a:ext cx="3690" cy="3690"/>
            </a:xfrm>
            <a:custGeom>
              <a:avLst/>
              <a:gdLst>
                <a:gd name="connsiteX0" fmla="*/ 3690 w 3690"/>
                <a:gd name="connsiteY0" fmla="*/ 2214 h 3690"/>
                <a:gd name="connsiteX1" fmla="*/ 2214 w 3690"/>
                <a:gd name="connsiteY1" fmla="*/ 0 h 3690"/>
                <a:gd name="connsiteX2" fmla="*/ 0 w 3690"/>
                <a:gd name="connsiteY2" fmla="*/ 2214 h 3690"/>
                <a:gd name="connsiteX3" fmla="*/ 2214 w 3690"/>
                <a:gd name="connsiteY3" fmla="*/ 3690 h 3690"/>
                <a:gd name="connsiteX4" fmla="*/ 3690 w 3690"/>
                <a:gd name="connsiteY4" fmla="*/ 2214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" h="3690">
                  <a:moveTo>
                    <a:pt x="3690" y="2214"/>
                  </a:moveTo>
                  <a:lnTo>
                    <a:pt x="2214" y="0"/>
                  </a:lnTo>
                  <a:lnTo>
                    <a:pt x="0" y="2214"/>
                  </a:lnTo>
                  <a:lnTo>
                    <a:pt x="2214" y="3690"/>
                  </a:lnTo>
                  <a:lnTo>
                    <a:pt x="3690" y="221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B5F8C458-F7A2-433D-ADD3-2AB520F00AE6}"/>
                </a:ext>
              </a:extLst>
            </p:cNvPr>
            <p:cNvSpPr/>
            <p:nvPr/>
          </p:nvSpPr>
          <p:spPr>
            <a:xfrm>
              <a:off x="5333502" y="3810308"/>
              <a:ext cx="164574" cy="110700"/>
            </a:xfrm>
            <a:custGeom>
              <a:avLst/>
              <a:gdLst>
                <a:gd name="connsiteX0" fmla="*/ 11808 w 164574"/>
                <a:gd name="connsiteY0" fmla="*/ 84870 h 110700"/>
                <a:gd name="connsiteX1" fmla="*/ 11808 w 164574"/>
                <a:gd name="connsiteY1" fmla="*/ 84870 h 110700"/>
                <a:gd name="connsiteX2" fmla="*/ 24354 w 164574"/>
                <a:gd name="connsiteY2" fmla="*/ 84870 h 110700"/>
                <a:gd name="connsiteX3" fmla="*/ 24354 w 164574"/>
                <a:gd name="connsiteY3" fmla="*/ 95202 h 110700"/>
                <a:gd name="connsiteX4" fmla="*/ 64944 w 164574"/>
                <a:gd name="connsiteY4" fmla="*/ 95202 h 110700"/>
                <a:gd name="connsiteX5" fmla="*/ 79704 w 164574"/>
                <a:gd name="connsiteY5" fmla="*/ 110700 h 110700"/>
                <a:gd name="connsiteX6" fmla="*/ 79704 w 164574"/>
                <a:gd name="connsiteY6" fmla="*/ 110700 h 110700"/>
                <a:gd name="connsiteX7" fmla="*/ 79704 w 164574"/>
                <a:gd name="connsiteY7" fmla="*/ 110700 h 110700"/>
                <a:gd name="connsiteX8" fmla="*/ 79704 w 164574"/>
                <a:gd name="connsiteY8" fmla="*/ 110700 h 110700"/>
                <a:gd name="connsiteX9" fmla="*/ 94464 w 164574"/>
                <a:gd name="connsiteY9" fmla="*/ 95202 h 110700"/>
                <a:gd name="connsiteX10" fmla="*/ 140220 w 164574"/>
                <a:gd name="connsiteY10" fmla="*/ 95202 h 110700"/>
                <a:gd name="connsiteX11" fmla="*/ 140220 w 164574"/>
                <a:gd name="connsiteY11" fmla="*/ 87084 h 110700"/>
                <a:gd name="connsiteX12" fmla="*/ 152028 w 164574"/>
                <a:gd name="connsiteY12" fmla="*/ 87084 h 110700"/>
                <a:gd name="connsiteX13" fmla="*/ 152028 w 164574"/>
                <a:gd name="connsiteY13" fmla="*/ 76752 h 110700"/>
                <a:gd name="connsiteX14" fmla="*/ 164574 w 164574"/>
                <a:gd name="connsiteY14" fmla="*/ 76752 h 110700"/>
                <a:gd name="connsiteX15" fmla="*/ 164574 w 164574"/>
                <a:gd name="connsiteY15" fmla="*/ 33210 h 110700"/>
                <a:gd name="connsiteX16" fmla="*/ 155718 w 164574"/>
                <a:gd name="connsiteY16" fmla="*/ 33210 h 110700"/>
                <a:gd name="connsiteX17" fmla="*/ 155718 w 164574"/>
                <a:gd name="connsiteY17" fmla="*/ 22140 h 110700"/>
                <a:gd name="connsiteX18" fmla="*/ 155718 w 164574"/>
                <a:gd name="connsiteY18" fmla="*/ 22140 h 110700"/>
                <a:gd name="connsiteX19" fmla="*/ 146124 w 164574"/>
                <a:gd name="connsiteY19" fmla="*/ 22140 h 110700"/>
                <a:gd name="connsiteX20" fmla="*/ 146124 w 164574"/>
                <a:gd name="connsiteY20" fmla="*/ 14760 h 110700"/>
                <a:gd name="connsiteX21" fmla="*/ 146124 w 164574"/>
                <a:gd name="connsiteY21" fmla="*/ 14760 h 110700"/>
                <a:gd name="connsiteX22" fmla="*/ 146124 w 164574"/>
                <a:gd name="connsiteY22" fmla="*/ 14760 h 110700"/>
                <a:gd name="connsiteX23" fmla="*/ 98154 w 164574"/>
                <a:gd name="connsiteY23" fmla="*/ 14760 h 110700"/>
                <a:gd name="connsiteX24" fmla="*/ 83394 w 164574"/>
                <a:gd name="connsiteY24" fmla="*/ 0 h 110700"/>
                <a:gd name="connsiteX25" fmla="*/ 83394 w 164574"/>
                <a:gd name="connsiteY25" fmla="*/ 0 h 110700"/>
                <a:gd name="connsiteX26" fmla="*/ 83394 w 164574"/>
                <a:gd name="connsiteY26" fmla="*/ 0 h 110700"/>
                <a:gd name="connsiteX27" fmla="*/ 83394 w 164574"/>
                <a:gd name="connsiteY27" fmla="*/ 0 h 110700"/>
                <a:gd name="connsiteX28" fmla="*/ 68634 w 164574"/>
                <a:gd name="connsiteY28" fmla="*/ 14760 h 110700"/>
                <a:gd name="connsiteX29" fmla="*/ 24354 w 164574"/>
                <a:gd name="connsiteY29" fmla="*/ 14760 h 110700"/>
                <a:gd name="connsiteX30" fmla="*/ 24354 w 164574"/>
                <a:gd name="connsiteY30" fmla="*/ 14760 h 110700"/>
                <a:gd name="connsiteX31" fmla="*/ 24354 w 164574"/>
                <a:gd name="connsiteY31" fmla="*/ 14760 h 110700"/>
                <a:gd name="connsiteX32" fmla="*/ 24354 w 164574"/>
                <a:gd name="connsiteY32" fmla="*/ 23616 h 110700"/>
                <a:gd name="connsiteX33" fmla="*/ 11808 w 164574"/>
                <a:gd name="connsiteY33" fmla="*/ 23616 h 110700"/>
                <a:gd name="connsiteX34" fmla="*/ 11808 w 164574"/>
                <a:gd name="connsiteY34" fmla="*/ 33948 h 110700"/>
                <a:gd name="connsiteX35" fmla="*/ 0 w 164574"/>
                <a:gd name="connsiteY35" fmla="*/ 33948 h 110700"/>
                <a:gd name="connsiteX36" fmla="*/ 0 w 164574"/>
                <a:gd name="connsiteY36" fmla="*/ 76752 h 110700"/>
                <a:gd name="connsiteX37" fmla="*/ 11808 w 164574"/>
                <a:gd name="connsiteY37" fmla="*/ 76752 h 110700"/>
                <a:gd name="connsiteX38" fmla="*/ 5904 w 164574"/>
                <a:gd name="connsiteY38" fmla="*/ 39852 h 110700"/>
                <a:gd name="connsiteX39" fmla="*/ 16974 w 164574"/>
                <a:gd name="connsiteY39" fmla="*/ 39852 h 110700"/>
                <a:gd name="connsiteX40" fmla="*/ 16974 w 164574"/>
                <a:gd name="connsiteY40" fmla="*/ 28782 h 110700"/>
                <a:gd name="connsiteX41" fmla="*/ 29520 w 164574"/>
                <a:gd name="connsiteY41" fmla="*/ 28782 h 110700"/>
                <a:gd name="connsiteX42" fmla="*/ 29520 w 164574"/>
                <a:gd name="connsiteY42" fmla="*/ 16974 h 110700"/>
                <a:gd name="connsiteX43" fmla="*/ 68634 w 164574"/>
                <a:gd name="connsiteY43" fmla="*/ 16974 h 110700"/>
                <a:gd name="connsiteX44" fmla="*/ 81918 w 164574"/>
                <a:gd name="connsiteY44" fmla="*/ 2952 h 110700"/>
                <a:gd name="connsiteX45" fmla="*/ 95940 w 164574"/>
                <a:gd name="connsiteY45" fmla="*/ 16974 h 110700"/>
                <a:gd name="connsiteX46" fmla="*/ 138744 w 164574"/>
                <a:gd name="connsiteY46" fmla="*/ 16974 h 110700"/>
                <a:gd name="connsiteX47" fmla="*/ 138744 w 164574"/>
                <a:gd name="connsiteY47" fmla="*/ 28782 h 110700"/>
                <a:gd name="connsiteX48" fmla="*/ 150552 w 164574"/>
                <a:gd name="connsiteY48" fmla="*/ 28782 h 110700"/>
                <a:gd name="connsiteX49" fmla="*/ 150552 w 164574"/>
                <a:gd name="connsiteY49" fmla="*/ 39852 h 110700"/>
                <a:gd name="connsiteX50" fmla="*/ 164574 w 164574"/>
                <a:gd name="connsiteY50" fmla="*/ 39852 h 110700"/>
                <a:gd name="connsiteX51" fmla="*/ 164574 w 164574"/>
                <a:gd name="connsiteY51" fmla="*/ 72324 h 110700"/>
                <a:gd name="connsiteX52" fmla="*/ 150552 w 164574"/>
                <a:gd name="connsiteY52" fmla="*/ 72324 h 110700"/>
                <a:gd name="connsiteX53" fmla="*/ 150552 w 164574"/>
                <a:gd name="connsiteY53" fmla="*/ 83394 h 110700"/>
                <a:gd name="connsiteX54" fmla="*/ 138744 w 164574"/>
                <a:gd name="connsiteY54" fmla="*/ 83394 h 110700"/>
                <a:gd name="connsiteX55" fmla="*/ 138744 w 164574"/>
                <a:gd name="connsiteY55" fmla="*/ 93726 h 110700"/>
                <a:gd name="connsiteX56" fmla="*/ 95940 w 164574"/>
                <a:gd name="connsiteY56" fmla="*/ 93726 h 110700"/>
                <a:gd name="connsiteX57" fmla="*/ 81918 w 164574"/>
                <a:gd name="connsiteY57" fmla="*/ 107748 h 110700"/>
                <a:gd name="connsiteX58" fmla="*/ 68634 w 164574"/>
                <a:gd name="connsiteY58" fmla="*/ 92250 h 110700"/>
                <a:gd name="connsiteX59" fmla="*/ 29520 w 164574"/>
                <a:gd name="connsiteY59" fmla="*/ 92250 h 110700"/>
                <a:gd name="connsiteX60" fmla="*/ 29520 w 164574"/>
                <a:gd name="connsiteY60" fmla="*/ 81918 h 110700"/>
                <a:gd name="connsiteX61" fmla="*/ 16974 w 164574"/>
                <a:gd name="connsiteY61" fmla="*/ 81918 h 110700"/>
                <a:gd name="connsiteX62" fmla="*/ 16974 w 164574"/>
                <a:gd name="connsiteY62" fmla="*/ 70848 h 110700"/>
                <a:gd name="connsiteX63" fmla="*/ 5904 w 164574"/>
                <a:gd name="connsiteY63" fmla="*/ 70848 h 11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4574" h="110700">
                  <a:moveTo>
                    <a:pt x="11808" y="84870"/>
                  </a:moveTo>
                  <a:lnTo>
                    <a:pt x="11808" y="84870"/>
                  </a:lnTo>
                  <a:lnTo>
                    <a:pt x="24354" y="84870"/>
                  </a:lnTo>
                  <a:lnTo>
                    <a:pt x="24354" y="95202"/>
                  </a:lnTo>
                  <a:lnTo>
                    <a:pt x="64944" y="95202"/>
                  </a:lnTo>
                  <a:lnTo>
                    <a:pt x="79704" y="110700"/>
                  </a:lnTo>
                  <a:lnTo>
                    <a:pt x="79704" y="110700"/>
                  </a:lnTo>
                  <a:lnTo>
                    <a:pt x="79704" y="110700"/>
                  </a:lnTo>
                  <a:lnTo>
                    <a:pt x="79704" y="110700"/>
                  </a:lnTo>
                  <a:lnTo>
                    <a:pt x="94464" y="95202"/>
                  </a:lnTo>
                  <a:lnTo>
                    <a:pt x="140220" y="95202"/>
                  </a:lnTo>
                  <a:lnTo>
                    <a:pt x="140220" y="87084"/>
                  </a:lnTo>
                  <a:lnTo>
                    <a:pt x="152028" y="87084"/>
                  </a:lnTo>
                  <a:lnTo>
                    <a:pt x="152028" y="76752"/>
                  </a:lnTo>
                  <a:lnTo>
                    <a:pt x="164574" y="76752"/>
                  </a:lnTo>
                  <a:lnTo>
                    <a:pt x="164574" y="33210"/>
                  </a:lnTo>
                  <a:lnTo>
                    <a:pt x="155718" y="33210"/>
                  </a:lnTo>
                  <a:lnTo>
                    <a:pt x="155718" y="22140"/>
                  </a:lnTo>
                  <a:lnTo>
                    <a:pt x="155718" y="22140"/>
                  </a:lnTo>
                  <a:lnTo>
                    <a:pt x="146124" y="22140"/>
                  </a:lnTo>
                  <a:lnTo>
                    <a:pt x="146124" y="14760"/>
                  </a:lnTo>
                  <a:lnTo>
                    <a:pt x="146124" y="14760"/>
                  </a:lnTo>
                  <a:lnTo>
                    <a:pt x="146124" y="14760"/>
                  </a:lnTo>
                  <a:lnTo>
                    <a:pt x="98154" y="14760"/>
                  </a:lnTo>
                  <a:lnTo>
                    <a:pt x="83394" y="0"/>
                  </a:lnTo>
                  <a:lnTo>
                    <a:pt x="83394" y="0"/>
                  </a:lnTo>
                  <a:lnTo>
                    <a:pt x="83394" y="0"/>
                  </a:lnTo>
                  <a:lnTo>
                    <a:pt x="83394" y="0"/>
                  </a:lnTo>
                  <a:lnTo>
                    <a:pt x="68634" y="14760"/>
                  </a:lnTo>
                  <a:lnTo>
                    <a:pt x="24354" y="14760"/>
                  </a:lnTo>
                  <a:lnTo>
                    <a:pt x="24354" y="14760"/>
                  </a:lnTo>
                  <a:lnTo>
                    <a:pt x="24354" y="14760"/>
                  </a:lnTo>
                  <a:lnTo>
                    <a:pt x="24354" y="23616"/>
                  </a:lnTo>
                  <a:lnTo>
                    <a:pt x="11808" y="23616"/>
                  </a:lnTo>
                  <a:lnTo>
                    <a:pt x="11808" y="33948"/>
                  </a:lnTo>
                  <a:lnTo>
                    <a:pt x="0" y="33948"/>
                  </a:lnTo>
                  <a:lnTo>
                    <a:pt x="0" y="76752"/>
                  </a:lnTo>
                  <a:lnTo>
                    <a:pt x="11808" y="76752"/>
                  </a:lnTo>
                  <a:close/>
                  <a:moveTo>
                    <a:pt x="5904" y="39852"/>
                  </a:moveTo>
                  <a:lnTo>
                    <a:pt x="16974" y="39852"/>
                  </a:lnTo>
                  <a:lnTo>
                    <a:pt x="16974" y="28782"/>
                  </a:lnTo>
                  <a:lnTo>
                    <a:pt x="29520" y="28782"/>
                  </a:lnTo>
                  <a:lnTo>
                    <a:pt x="29520" y="16974"/>
                  </a:lnTo>
                  <a:lnTo>
                    <a:pt x="68634" y="16974"/>
                  </a:lnTo>
                  <a:lnTo>
                    <a:pt x="81918" y="2952"/>
                  </a:lnTo>
                  <a:lnTo>
                    <a:pt x="95940" y="16974"/>
                  </a:lnTo>
                  <a:lnTo>
                    <a:pt x="138744" y="16974"/>
                  </a:lnTo>
                  <a:lnTo>
                    <a:pt x="138744" y="28782"/>
                  </a:lnTo>
                  <a:lnTo>
                    <a:pt x="150552" y="28782"/>
                  </a:lnTo>
                  <a:lnTo>
                    <a:pt x="150552" y="39852"/>
                  </a:lnTo>
                  <a:lnTo>
                    <a:pt x="164574" y="39852"/>
                  </a:lnTo>
                  <a:lnTo>
                    <a:pt x="164574" y="72324"/>
                  </a:lnTo>
                  <a:lnTo>
                    <a:pt x="150552" y="72324"/>
                  </a:lnTo>
                  <a:lnTo>
                    <a:pt x="150552" y="83394"/>
                  </a:lnTo>
                  <a:lnTo>
                    <a:pt x="138744" y="83394"/>
                  </a:lnTo>
                  <a:lnTo>
                    <a:pt x="138744" y="93726"/>
                  </a:lnTo>
                  <a:lnTo>
                    <a:pt x="95940" y="93726"/>
                  </a:lnTo>
                  <a:lnTo>
                    <a:pt x="81918" y="107748"/>
                  </a:lnTo>
                  <a:lnTo>
                    <a:pt x="68634" y="92250"/>
                  </a:lnTo>
                  <a:lnTo>
                    <a:pt x="29520" y="92250"/>
                  </a:lnTo>
                  <a:lnTo>
                    <a:pt x="29520" y="81918"/>
                  </a:lnTo>
                  <a:lnTo>
                    <a:pt x="16974" y="81918"/>
                  </a:lnTo>
                  <a:lnTo>
                    <a:pt x="16974" y="70848"/>
                  </a:lnTo>
                  <a:lnTo>
                    <a:pt x="5904" y="70848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BB47D75D-6CF5-458B-AD7E-06B3AB1FD0FB}"/>
                </a:ext>
              </a:extLst>
            </p:cNvPr>
            <p:cNvSpPr/>
            <p:nvPr/>
          </p:nvSpPr>
          <p:spPr>
            <a:xfrm>
              <a:off x="5368189" y="3830234"/>
              <a:ext cx="23615" cy="26568"/>
            </a:xfrm>
            <a:custGeom>
              <a:avLst/>
              <a:gdLst>
                <a:gd name="connsiteX0" fmla="*/ 0 w 23615"/>
                <a:gd name="connsiteY0" fmla="*/ 0 h 26568"/>
                <a:gd name="connsiteX1" fmla="*/ 0 w 23615"/>
                <a:gd name="connsiteY1" fmla="*/ 26568 h 26568"/>
                <a:gd name="connsiteX2" fmla="*/ 23616 w 23615"/>
                <a:gd name="connsiteY2" fmla="*/ 0 h 26568"/>
                <a:gd name="connsiteX3" fmla="*/ 0 w 23615"/>
                <a:gd name="connsiteY3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5" h="26568">
                  <a:moveTo>
                    <a:pt x="0" y="0"/>
                  </a:moveTo>
                  <a:lnTo>
                    <a:pt x="0" y="26568"/>
                  </a:lnTo>
                  <a:lnTo>
                    <a:pt x="236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D0C4694-833F-4686-8058-A752D55C14F2}"/>
                </a:ext>
              </a:extLst>
            </p:cNvPr>
            <p:cNvSpPr/>
            <p:nvPr/>
          </p:nvSpPr>
          <p:spPr>
            <a:xfrm>
              <a:off x="5439036" y="3830234"/>
              <a:ext cx="23616" cy="26568"/>
            </a:xfrm>
            <a:custGeom>
              <a:avLst/>
              <a:gdLst>
                <a:gd name="connsiteX0" fmla="*/ 23616 w 23616"/>
                <a:gd name="connsiteY0" fmla="*/ 0 h 26568"/>
                <a:gd name="connsiteX1" fmla="*/ 0 w 23616"/>
                <a:gd name="connsiteY1" fmla="*/ 0 h 26568"/>
                <a:gd name="connsiteX2" fmla="*/ 23616 w 23616"/>
                <a:gd name="connsiteY2" fmla="*/ 26568 h 26568"/>
                <a:gd name="connsiteX3" fmla="*/ 23616 w 23616"/>
                <a:gd name="connsiteY3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6" h="26568">
                  <a:moveTo>
                    <a:pt x="23616" y="0"/>
                  </a:moveTo>
                  <a:lnTo>
                    <a:pt x="0" y="0"/>
                  </a:lnTo>
                  <a:lnTo>
                    <a:pt x="23616" y="26568"/>
                  </a:lnTo>
                  <a:lnTo>
                    <a:pt x="23616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52A5214D-B76D-49F6-AD2C-06DA9D92A52C}"/>
                </a:ext>
              </a:extLst>
            </p:cNvPr>
            <p:cNvSpPr/>
            <p:nvPr/>
          </p:nvSpPr>
          <p:spPr>
            <a:xfrm>
              <a:off x="5368189" y="3873775"/>
              <a:ext cx="23615" cy="25830"/>
            </a:xfrm>
            <a:custGeom>
              <a:avLst/>
              <a:gdLst>
                <a:gd name="connsiteX0" fmla="*/ 0 w 23615"/>
                <a:gd name="connsiteY0" fmla="*/ 0 h 25830"/>
                <a:gd name="connsiteX1" fmla="*/ 0 w 23615"/>
                <a:gd name="connsiteY1" fmla="*/ 25830 h 25830"/>
                <a:gd name="connsiteX2" fmla="*/ 23616 w 23615"/>
                <a:gd name="connsiteY2" fmla="*/ 25830 h 25830"/>
                <a:gd name="connsiteX3" fmla="*/ 0 w 23615"/>
                <a:gd name="connsiteY3" fmla="*/ 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5" h="25830">
                  <a:moveTo>
                    <a:pt x="0" y="0"/>
                  </a:moveTo>
                  <a:lnTo>
                    <a:pt x="0" y="25830"/>
                  </a:lnTo>
                  <a:lnTo>
                    <a:pt x="23616" y="258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9D603E0-A7BD-490C-9382-885A5D5241E2}"/>
                </a:ext>
              </a:extLst>
            </p:cNvPr>
            <p:cNvSpPr/>
            <p:nvPr/>
          </p:nvSpPr>
          <p:spPr>
            <a:xfrm>
              <a:off x="5439036" y="3873775"/>
              <a:ext cx="23616" cy="25830"/>
            </a:xfrm>
            <a:custGeom>
              <a:avLst/>
              <a:gdLst>
                <a:gd name="connsiteX0" fmla="*/ 23616 w 23616"/>
                <a:gd name="connsiteY0" fmla="*/ 25830 h 25830"/>
                <a:gd name="connsiteX1" fmla="*/ 23616 w 23616"/>
                <a:gd name="connsiteY1" fmla="*/ 0 h 25830"/>
                <a:gd name="connsiteX2" fmla="*/ 0 w 23616"/>
                <a:gd name="connsiteY2" fmla="*/ 25830 h 25830"/>
                <a:gd name="connsiteX3" fmla="*/ 23616 w 23616"/>
                <a:gd name="connsiteY3" fmla="*/ 2583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6" h="25830">
                  <a:moveTo>
                    <a:pt x="23616" y="25830"/>
                  </a:moveTo>
                  <a:lnTo>
                    <a:pt x="23616" y="0"/>
                  </a:lnTo>
                  <a:lnTo>
                    <a:pt x="0" y="25830"/>
                  </a:lnTo>
                  <a:lnTo>
                    <a:pt x="23616" y="2583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AC7F224D-B73B-407C-8A5F-ED42CEC25171}"/>
                </a:ext>
              </a:extLst>
            </p:cNvPr>
            <p:cNvSpPr/>
            <p:nvPr/>
          </p:nvSpPr>
          <p:spPr>
            <a:xfrm>
              <a:off x="5439036" y="3845732"/>
              <a:ext cx="16236" cy="11070"/>
            </a:xfrm>
            <a:custGeom>
              <a:avLst/>
              <a:gdLst>
                <a:gd name="connsiteX0" fmla="*/ 8118 w 16236"/>
                <a:gd name="connsiteY0" fmla="*/ 0 h 11070"/>
                <a:gd name="connsiteX1" fmla="*/ 0 w 16236"/>
                <a:gd name="connsiteY1" fmla="*/ 11070 h 11070"/>
                <a:gd name="connsiteX2" fmla="*/ 16236 w 16236"/>
                <a:gd name="connsiteY2" fmla="*/ 11070 h 11070"/>
                <a:gd name="connsiteX3" fmla="*/ 8118 w 16236"/>
                <a:gd name="connsiteY3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11070">
                  <a:moveTo>
                    <a:pt x="8118" y="0"/>
                  </a:moveTo>
                  <a:lnTo>
                    <a:pt x="0" y="11070"/>
                  </a:lnTo>
                  <a:lnTo>
                    <a:pt x="16236" y="1107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599985E2-0B8D-44DA-9BE6-9E5740337890}"/>
                </a:ext>
              </a:extLst>
            </p:cNvPr>
            <p:cNvSpPr/>
            <p:nvPr/>
          </p:nvSpPr>
          <p:spPr>
            <a:xfrm>
              <a:off x="5376306" y="3845732"/>
              <a:ext cx="15498" cy="11070"/>
            </a:xfrm>
            <a:custGeom>
              <a:avLst/>
              <a:gdLst>
                <a:gd name="connsiteX0" fmla="*/ 8118 w 15498"/>
                <a:gd name="connsiteY0" fmla="*/ 0 h 11070"/>
                <a:gd name="connsiteX1" fmla="*/ 0 w 15498"/>
                <a:gd name="connsiteY1" fmla="*/ 11070 h 11070"/>
                <a:gd name="connsiteX2" fmla="*/ 15498 w 15498"/>
                <a:gd name="connsiteY2" fmla="*/ 11070 h 11070"/>
                <a:gd name="connsiteX3" fmla="*/ 8118 w 15498"/>
                <a:gd name="connsiteY3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11070">
                  <a:moveTo>
                    <a:pt x="8118" y="0"/>
                  </a:moveTo>
                  <a:lnTo>
                    <a:pt x="0" y="11070"/>
                  </a:lnTo>
                  <a:lnTo>
                    <a:pt x="15498" y="1107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FCFA281E-8F6E-468E-B9D5-C1C7BB02E167}"/>
                </a:ext>
              </a:extLst>
            </p:cNvPr>
            <p:cNvSpPr/>
            <p:nvPr/>
          </p:nvSpPr>
          <p:spPr>
            <a:xfrm>
              <a:off x="5376306" y="3873775"/>
              <a:ext cx="15498" cy="10332"/>
            </a:xfrm>
            <a:custGeom>
              <a:avLst/>
              <a:gdLst>
                <a:gd name="connsiteX0" fmla="*/ 8118 w 15498"/>
                <a:gd name="connsiteY0" fmla="*/ 10332 h 10332"/>
                <a:gd name="connsiteX1" fmla="*/ 15498 w 15498"/>
                <a:gd name="connsiteY1" fmla="*/ 0 h 10332"/>
                <a:gd name="connsiteX2" fmla="*/ 0 w 15498"/>
                <a:gd name="connsiteY2" fmla="*/ 0 h 10332"/>
                <a:gd name="connsiteX3" fmla="*/ 8118 w 15498"/>
                <a:gd name="connsiteY3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10332">
                  <a:moveTo>
                    <a:pt x="8118" y="10332"/>
                  </a:moveTo>
                  <a:lnTo>
                    <a:pt x="15498" y="0"/>
                  </a:lnTo>
                  <a:lnTo>
                    <a:pt x="0" y="0"/>
                  </a:lnTo>
                  <a:lnTo>
                    <a:pt x="8118" y="10332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668FB20A-3E6B-4CCE-A499-F0CE3779EB90}"/>
                </a:ext>
              </a:extLst>
            </p:cNvPr>
            <p:cNvSpPr/>
            <p:nvPr/>
          </p:nvSpPr>
          <p:spPr>
            <a:xfrm>
              <a:off x="5439036" y="3873775"/>
              <a:ext cx="16236" cy="10332"/>
            </a:xfrm>
            <a:custGeom>
              <a:avLst/>
              <a:gdLst>
                <a:gd name="connsiteX0" fmla="*/ 8118 w 16236"/>
                <a:gd name="connsiteY0" fmla="*/ 10332 h 10332"/>
                <a:gd name="connsiteX1" fmla="*/ 16236 w 16236"/>
                <a:gd name="connsiteY1" fmla="*/ 0 h 10332"/>
                <a:gd name="connsiteX2" fmla="*/ 0 w 16236"/>
                <a:gd name="connsiteY2" fmla="*/ 0 h 10332"/>
                <a:gd name="connsiteX3" fmla="*/ 8118 w 16236"/>
                <a:gd name="connsiteY3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10332">
                  <a:moveTo>
                    <a:pt x="8118" y="10332"/>
                  </a:moveTo>
                  <a:lnTo>
                    <a:pt x="16236" y="0"/>
                  </a:lnTo>
                  <a:lnTo>
                    <a:pt x="0" y="0"/>
                  </a:lnTo>
                  <a:lnTo>
                    <a:pt x="8118" y="10332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FC72BDF4-D85E-400B-A469-B64807E39611}"/>
                </a:ext>
              </a:extLst>
            </p:cNvPr>
            <p:cNvSpPr/>
            <p:nvPr/>
          </p:nvSpPr>
          <p:spPr>
            <a:xfrm>
              <a:off x="5407302" y="3899606"/>
              <a:ext cx="15498" cy="11069"/>
            </a:xfrm>
            <a:custGeom>
              <a:avLst/>
              <a:gdLst>
                <a:gd name="connsiteX0" fmla="*/ 8118 w 15498"/>
                <a:gd name="connsiteY0" fmla="*/ 11070 h 11069"/>
                <a:gd name="connsiteX1" fmla="*/ 15498 w 15498"/>
                <a:gd name="connsiteY1" fmla="*/ 0 h 11069"/>
                <a:gd name="connsiteX2" fmla="*/ 0 w 15498"/>
                <a:gd name="connsiteY2" fmla="*/ 0 h 11069"/>
                <a:gd name="connsiteX3" fmla="*/ 8118 w 15498"/>
                <a:gd name="connsiteY3" fmla="*/ 1107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11069">
                  <a:moveTo>
                    <a:pt x="8118" y="11070"/>
                  </a:moveTo>
                  <a:lnTo>
                    <a:pt x="15498" y="0"/>
                  </a:lnTo>
                  <a:lnTo>
                    <a:pt x="0" y="0"/>
                  </a:lnTo>
                  <a:lnTo>
                    <a:pt x="8118" y="1107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D1624618-E278-4546-AF3F-D36BA1BF7D42}"/>
                </a:ext>
              </a:extLst>
            </p:cNvPr>
            <p:cNvSpPr/>
            <p:nvPr/>
          </p:nvSpPr>
          <p:spPr>
            <a:xfrm>
              <a:off x="5407302" y="3845732"/>
              <a:ext cx="15498" cy="11070"/>
            </a:xfrm>
            <a:custGeom>
              <a:avLst/>
              <a:gdLst>
                <a:gd name="connsiteX0" fmla="*/ 8118 w 15498"/>
                <a:gd name="connsiteY0" fmla="*/ 11070 h 11070"/>
                <a:gd name="connsiteX1" fmla="*/ 15498 w 15498"/>
                <a:gd name="connsiteY1" fmla="*/ 0 h 11070"/>
                <a:gd name="connsiteX2" fmla="*/ 0 w 15498"/>
                <a:gd name="connsiteY2" fmla="*/ 0 h 11070"/>
                <a:gd name="connsiteX3" fmla="*/ 8118 w 15498"/>
                <a:gd name="connsiteY3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11070">
                  <a:moveTo>
                    <a:pt x="8118" y="11070"/>
                  </a:moveTo>
                  <a:lnTo>
                    <a:pt x="15498" y="0"/>
                  </a:lnTo>
                  <a:lnTo>
                    <a:pt x="0" y="0"/>
                  </a:lnTo>
                  <a:lnTo>
                    <a:pt x="8118" y="1107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2A23A46-CD11-493D-B944-B2C9CCB23AAA}"/>
                </a:ext>
              </a:extLst>
            </p:cNvPr>
            <p:cNvSpPr/>
            <p:nvPr/>
          </p:nvSpPr>
          <p:spPr>
            <a:xfrm>
              <a:off x="5407302" y="3819902"/>
              <a:ext cx="15498" cy="10331"/>
            </a:xfrm>
            <a:custGeom>
              <a:avLst/>
              <a:gdLst>
                <a:gd name="connsiteX0" fmla="*/ 8118 w 15498"/>
                <a:gd name="connsiteY0" fmla="*/ 0 h 10331"/>
                <a:gd name="connsiteX1" fmla="*/ 0 w 15498"/>
                <a:gd name="connsiteY1" fmla="*/ 10332 h 10331"/>
                <a:gd name="connsiteX2" fmla="*/ 15498 w 15498"/>
                <a:gd name="connsiteY2" fmla="*/ 10332 h 10331"/>
                <a:gd name="connsiteX3" fmla="*/ 8118 w 15498"/>
                <a:gd name="connsiteY3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10331">
                  <a:moveTo>
                    <a:pt x="8118" y="0"/>
                  </a:moveTo>
                  <a:lnTo>
                    <a:pt x="0" y="10332"/>
                  </a:lnTo>
                  <a:lnTo>
                    <a:pt x="15498" y="10332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723A93A0-E23B-4F09-8852-2BB708590E15}"/>
                </a:ext>
              </a:extLst>
            </p:cNvPr>
            <p:cNvSpPr/>
            <p:nvPr/>
          </p:nvSpPr>
          <p:spPr>
            <a:xfrm>
              <a:off x="5407302" y="3873775"/>
              <a:ext cx="15498" cy="10332"/>
            </a:xfrm>
            <a:custGeom>
              <a:avLst/>
              <a:gdLst>
                <a:gd name="connsiteX0" fmla="*/ 8118 w 15498"/>
                <a:gd name="connsiteY0" fmla="*/ 0 h 10332"/>
                <a:gd name="connsiteX1" fmla="*/ 0 w 15498"/>
                <a:gd name="connsiteY1" fmla="*/ 10332 h 10332"/>
                <a:gd name="connsiteX2" fmla="*/ 15498 w 15498"/>
                <a:gd name="connsiteY2" fmla="*/ 10332 h 10332"/>
                <a:gd name="connsiteX3" fmla="*/ 8118 w 15498"/>
                <a:gd name="connsiteY3" fmla="*/ 0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" h="10332">
                  <a:moveTo>
                    <a:pt x="8118" y="0"/>
                  </a:moveTo>
                  <a:lnTo>
                    <a:pt x="0" y="10332"/>
                  </a:lnTo>
                  <a:lnTo>
                    <a:pt x="15498" y="10332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661D665D-0CF0-4E41-A802-199D5AEA6780}"/>
                </a:ext>
              </a:extLst>
            </p:cNvPr>
            <p:cNvSpPr/>
            <p:nvPr/>
          </p:nvSpPr>
          <p:spPr>
            <a:xfrm>
              <a:off x="5379997" y="3861967"/>
              <a:ext cx="7379" cy="5903"/>
            </a:xfrm>
            <a:custGeom>
              <a:avLst/>
              <a:gdLst>
                <a:gd name="connsiteX0" fmla="*/ 0 w 7379"/>
                <a:gd name="connsiteY0" fmla="*/ 5904 h 5903"/>
                <a:gd name="connsiteX1" fmla="*/ 7380 w 7379"/>
                <a:gd name="connsiteY1" fmla="*/ 5904 h 5903"/>
                <a:gd name="connsiteX2" fmla="*/ 7380 w 7379"/>
                <a:gd name="connsiteY2" fmla="*/ 0 h 5903"/>
                <a:gd name="connsiteX3" fmla="*/ 0 w 7379"/>
                <a:gd name="connsiteY3" fmla="*/ 0 h 5903"/>
                <a:gd name="connsiteX4" fmla="*/ 3690 w 7379"/>
                <a:gd name="connsiteY4" fmla="*/ 1476 h 5903"/>
                <a:gd name="connsiteX5" fmla="*/ 3690 w 7379"/>
                <a:gd name="connsiteY5" fmla="*/ 1476 h 5903"/>
                <a:gd name="connsiteX6" fmla="*/ 3690 w 7379"/>
                <a:gd name="connsiteY6" fmla="*/ 1476 h 5903"/>
                <a:gd name="connsiteX7" fmla="*/ 3690 w 7379"/>
                <a:gd name="connsiteY7" fmla="*/ 1476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79" h="5903">
                  <a:moveTo>
                    <a:pt x="0" y="5904"/>
                  </a:moveTo>
                  <a:lnTo>
                    <a:pt x="7380" y="5904"/>
                  </a:lnTo>
                  <a:lnTo>
                    <a:pt x="7380" y="0"/>
                  </a:lnTo>
                  <a:lnTo>
                    <a:pt x="0" y="0"/>
                  </a:lnTo>
                  <a:close/>
                  <a:moveTo>
                    <a:pt x="3690" y="1476"/>
                  </a:moveTo>
                  <a:cubicBezTo>
                    <a:pt x="3690" y="1476"/>
                    <a:pt x="3690" y="1476"/>
                    <a:pt x="3690" y="1476"/>
                  </a:cubicBezTo>
                  <a:lnTo>
                    <a:pt x="3690" y="1476"/>
                  </a:lnTo>
                  <a:cubicBezTo>
                    <a:pt x="3690" y="1476"/>
                    <a:pt x="2952" y="1476"/>
                    <a:pt x="3690" y="1476"/>
                  </a:cubicBezTo>
                  <a:close/>
                </a:path>
              </a:pathLst>
            </a:custGeom>
            <a:solidFill>
              <a:srgbClr val="CF3D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BD40DB3-508C-4E2A-9A9A-52F828723797}"/>
                </a:ext>
              </a:extLst>
            </p:cNvPr>
            <p:cNvSpPr/>
            <p:nvPr/>
          </p:nvSpPr>
          <p:spPr>
            <a:xfrm>
              <a:off x="5443465" y="3861967"/>
              <a:ext cx="8117" cy="5903"/>
            </a:xfrm>
            <a:custGeom>
              <a:avLst/>
              <a:gdLst>
                <a:gd name="connsiteX0" fmla="*/ 8118 w 8117"/>
                <a:gd name="connsiteY0" fmla="*/ 0 h 5903"/>
                <a:gd name="connsiteX1" fmla="*/ 0 w 8117"/>
                <a:gd name="connsiteY1" fmla="*/ 0 h 5903"/>
                <a:gd name="connsiteX2" fmla="*/ 0 w 8117"/>
                <a:gd name="connsiteY2" fmla="*/ 5904 h 5903"/>
                <a:gd name="connsiteX3" fmla="*/ 8118 w 8117"/>
                <a:gd name="connsiteY3" fmla="*/ 5904 h 5903"/>
                <a:gd name="connsiteX4" fmla="*/ 3690 w 8117"/>
                <a:gd name="connsiteY4" fmla="*/ 4428 h 5903"/>
                <a:gd name="connsiteX5" fmla="*/ 3690 w 8117"/>
                <a:gd name="connsiteY5" fmla="*/ 4428 h 5903"/>
                <a:gd name="connsiteX6" fmla="*/ 3690 w 8117"/>
                <a:gd name="connsiteY6" fmla="*/ 4428 h 5903"/>
                <a:gd name="connsiteX7" fmla="*/ 3690 w 8117"/>
                <a:gd name="connsiteY7" fmla="*/ 4428 h 5903"/>
                <a:gd name="connsiteX8" fmla="*/ 3690 w 8117"/>
                <a:gd name="connsiteY8" fmla="*/ 4428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7" h="5903">
                  <a:moveTo>
                    <a:pt x="8118" y="0"/>
                  </a:moveTo>
                  <a:lnTo>
                    <a:pt x="0" y="0"/>
                  </a:lnTo>
                  <a:lnTo>
                    <a:pt x="0" y="5904"/>
                  </a:lnTo>
                  <a:lnTo>
                    <a:pt x="8118" y="5904"/>
                  </a:lnTo>
                  <a:close/>
                  <a:moveTo>
                    <a:pt x="3690" y="4428"/>
                  </a:moveTo>
                  <a:cubicBezTo>
                    <a:pt x="3690" y="4428"/>
                    <a:pt x="3690" y="4428"/>
                    <a:pt x="3690" y="4428"/>
                  </a:cubicBezTo>
                  <a:cubicBezTo>
                    <a:pt x="3690" y="4428"/>
                    <a:pt x="3690" y="4428"/>
                    <a:pt x="3690" y="4428"/>
                  </a:cubicBezTo>
                  <a:cubicBezTo>
                    <a:pt x="3690" y="4428"/>
                    <a:pt x="3690" y="4428"/>
                    <a:pt x="3690" y="4428"/>
                  </a:cubicBezTo>
                  <a:cubicBezTo>
                    <a:pt x="3690" y="4428"/>
                    <a:pt x="4428" y="4428"/>
                    <a:pt x="3690" y="4428"/>
                  </a:cubicBezTo>
                  <a:close/>
                </a:path>
              </a:pathLst>
            </a:custGeom>
            <a:solidFill>
              <a:srgbClr val="CF3D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24CBAEBC-6459-437F-AE87-38CF937E28AE}"/>
                </a:ext>
              </a:extLst>
            </p:cNvPr>
            <p:cNvSpPr/>
            <p:nvPr/>
          </p:nvSpPr>
          <p:spPr>
            <a:xfrm>
              <a:off x="5405089" y="3830234"/>
              <a:ext cx="24354" cy="16235"/>
            </a:xfrm>
            <a:custGeom>
              <a:avLst/>
              <a:gdLst>
                <a:gd name="connsiteX0" fmla="*/ 2214 w 24354"/>
                <a:gd name="connsiteY0" fmla="*/ 15498 h 16235"/>
                <a:gd name="connsiteX1" fmla="*/ 19188 w 24354"/>
                <a:gd name="connsiteY1" fmla="*/ 15498 h 16235"/>
                <a:gd name="connsiteX2" fmla="*/ 19188 w 24354"/>
                <a:gd name="connsiteY2" fmla="*/ 11070 h 16235"/>
                <a:gd name="connsiteX3" fmla="*/ 24354 w 24354"/>
                <a:gd name="connsiteY3" fmla="*/ 11070 h 16235"/>
                <a:gd name="connsiteX4" fmla="*/ 24354 w 24354"/>
                <a:gd name="connsiteY4" fmla="*/ 5166 h 16235"/>
                <a:gd name="connsiteX5" fmla="*/ 19188 w 24354"/>
                <a:gd name="connsiteY5" fmla="*/ 5166 h 16235"/>
                <a:gd name="connsiteX6" fmla="*/ 19188 w 24354"/>
                <a:gd name="connsiteY6" fmla="*/ 0 h 16235"/>
                <a:gd name="connsiteX7" fmla="*/ 2214 w 24354"/>
                <a:gd name="connsiteY7" fmla="*/ 0 h 16235"/>
                <a:gd name="connsiteX8" fmla="*/ 2214 w 24354"/>
                <a:gd name="connsiteY8" fmla="*/ 5166 h 16235"/>
                <a:gd name="connsiteX9" fmla="*/ 2214 w 24354"/>
                <a:gd name="connsiteY9" fmla="*/ 5166 h 16235"/>
                <a:gd name="connsiteX10" fmla="*/ 2214 w 24354"/>
                <a:gd name="connsiteY10" fmla="*/ 11070 h 16235"/>
                <a:gd name="connsiteX11" fmla="*/ 2214 w 24354"/>
                <a:gd name="connsiteY11" fmla="*/ 11070 h 16235"/>
                <a:gd name="connsiteX12" fmla="*/ 19188 w 24354"/>
                <a:gd name="connsiteY12" fmla="*/ 7380 h 16235"/>
                <a:gd name="connsiteX13" fmla="*/ 19188 w 24354"/>
                <a:gd name="connsiteY13" fmla="*/ 7380 h 16235"/>
                <a:gd name="connsiteX14" fmla="*/ 19188 w 24354"/>
                <a:gd name="connsiteY14" fmla="*/ 7380 h 16235"/>
                <a:gd name="connsiteX15" fmla="*/ 19188 w 24354"/>
                <a:gd name="connsiteY15" fmla="*/ 7380 h 16235"/>
                <a:gd name="connsiteX16" fmla="*/ 19188 w 24354"/>
                <a:gd name="connsiteY16" fmla="*/ 1476 h 16235"/>
                <a:gd name="connsiteX17" fmla="*/ 19188 w 24354"/>
                <a:gd name="connsiteY17" fmla="*/ 1476 h 16235"/>
                <a:gd name="connsiteX18" fmla="*/ 19188 w 24354"/>
                <a:gd name="connsiteY18" fmla="*/ 1476 h 16235"/>
                <a:gd name="connsiteX19" fmla="*/ 19188 w 24354"/>
                <a:gd name="connsiteY19" fmla="*/ 1476 h 16235"/>
                <a:gd name="connsiteX20" fmla="*/ 8118 w 24354"/>
                <a:gd name="connsiteY20" fmla="*/ 1476 h 16235"/>
                <a:gd name="connsiteX21" fmla="*/ 8118 w 24354"/>
                <a:gd name="connsiteY21" fmla="*/ 1476 h 16235"/>
                <a:gd name="connsiteX22" fmla="*/ 8118 w 24354"/>
                <a:gd name="connsiteY22" fmla="*/ 1476 h 16235"/>
                <a:gd name="connsiteX23" fmla="*/ 8118 w 24354"/>
                <a:gd name="connsiteY23" fmla="*/ 1476 h 16235"/>
                <a:gd name="connsiteX24" fmla="*/ 2952 w 24354"/>
                <a:gd name="connsiteY24" fmla="*/ 9594 h 16235"/>
                <a:gd name="connsiteX25" fmla="*/ 2952 w 24354"/>
                <a:gd name="connsiteY25" fmla="*/ 9594 h 16235"/>
                <a:gd name="connsiteX26" fmla="*/ 2952 w 24354"/>
                <a:gd name="connsiteY26" fmla="*/ 9594 h 16235"/>
                <a:gd name="connsiteX27" fmla="*/ 0 w 24354"/>
                <a:gd name="connsiteY27" fmla="*/ 9594 h 16235"/>
                <a:gd name="connsiteX28" fmla="*/ 11808 w 24354"/>
                <a:gd name="connsiteY28" fmla="*/ 9594 h 16235"/>
                <a:gd name="connsiteX29" fmla="*/ 11808 w 24354"/>
                <a:gd name="connsiteY29" fmla="*/ 9594 h 16235"/>
                <a:gd name="connsiteX30" fmla="*/ 11808 w 24354"/>
                <a:gd name="connsiteY30" fmla="*/ 9594 h 16235"/>
                <a:gd name="connsiteX31" fmla="*/ 11808 w 24354"/>
                <a:gd name="connsiteY31" fmla="*/ 16236 h 16235"/>
                <a:gd name="connsiteX32" fmla="*/ 11808 w 24354"/>
                <a:gd name="connsiteY32" fmla="*/ 16236 h 16235"/>
                <a:gd name="connsiteX33" fmla="*/ 11808 w 24354"/>
                <a:gd name="connsiteY33" fmla="*/ 16236 h 16235"/>
                <a:gd name="connsiteX34" fmla="*/ 22878 w 24354"/>
                <a:gd name="connsiteY34" fmla="*/ 16236 h 16235"/>
                <a:gd name="connsiteX35" fmla="*/ 19188 w 24354"/>
                <a:gd name="connsiteY35" fmla="*/ 16236 h 16235"/>
                <a:gd name="connsiteX36" fmla="*/ 19188 w 24354"/>
                <a:gd name="connsiteY36" fmla="*/ 16236 h 16235"/>
                <a:gd name="connsiteX37" fmla="*/ 19188 w 24354"/>
                <a:gd name="connsiteY37" fmla="*/ 16236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4354" h="16235">
                  <a:moveTo>
                    <a:pt x="2214" y="15498"/>
                  </a:moveTo>
                  <a:lnTo>
                    <a:pt x="19188" y="15498"/>
                  </a:lnTo>
                  <a:lnTo>
                    <a:pt x="19188" y="11070"/>
                  </a:lnTo>
                  <a:lnTo>
                    <a:pt x="24354" y="11070"/>
                  </a:lnTo>
                  <a:lnTo>
                    <a:pt x="24354" y="5166"/>
                  </a:lnTo>
                  <a:lnTo>
                    <a:pt x="19188" y="5166"/>
                  </a:lnTo>
                  <a:lnTo>
                    <a:pt x="19188" y="0"/>
                  </a:lnTo>
                  <a:lnTo>
                    <a:pt x="2214" y="0"/>
                  </a:lnTo>
                  <a:lnTo>
                    <a:pt x="2214" y="5166"/>
                  </a:lnTo>
                  <a:lnTo>
                    <a:pt x="2214" y="5166"/>
                  </a:lnTo>
                  <a:lnTo>
                    <a:pt x="2214" y="11070"/>
                  </a:lnTo>
                  <a:lnTo>
                    <a:pt x="2214" y="11070"/>
                  </a:lnTo>
                  <a:close/>
                  <a:moveTo>
                    <a:pt x="19188" y="7380"/>
                  </a:moveTo>
                  <a:lnTo>
                    <a:pt x="19188" y="7380"/>
                  </a:lnTo>
                  <a:lnTo>
                    <a:pt x="19188" y="7380"/>
                  </a:lnTo>
                  <a:lnTo>
                    <a:pt x="19188" y="7380"/>
                  </a:lnTo>
                  <a:close/>
                  <a:moveTo>
                    <a:pt x="19188" y="1476"/>
                  </a:moveTo>
                  <a:lnTo>
                    <a:pt x="19188" y="1476"/>
                  </a:lnTo>
                  <a:cubicBezTo>
                    <a:pt x="19188" y="1476"/>
                    <a:pt x="19188" y="1476"/>
                    <a:pt x="19188" y="1476"/>
                  </a:cubicBezTo>
                  <a:cubicBezTo>
                    <a:pt x="19188" y="1476"/>
                    <a:pt x="19188" y="1476"/>
                    <a:pt x="19188" y="1476"/>
                  </a:cubicBezTo>
                  <a:close/>
                  <a:moveTo>
                    <a:pt x="8118" y="1476"/>
                  </a:moveTo>
                  <a:lnTo>
                    <a:pt x="8118" y="1476"/>
                  </a:lnTo>
                  <a:lnTo>
                    <a:pt x="8118" y="1476"/>
                  </a:lnTo>
                  <a:cubicBezTo>
                    <a:pt x="8118" y="1476"/>
                    <a:pt x="8118" y="1476"/>
                    <a:pt x="8118" y="1476"/>
                  </a:cubicBezTo>
                  <a:close/>
                  <a:moveTo>
                    <a:pt x="2952" y="9594"/>
                  </a:moveTo>
                  <a:lnTo>
                    <a:pt x="2952" y="9594"/>
                  </a:lnTo>
                  <a:lnTo>
                    <a:pt x="2952" y="9594"/>
                  </a:lnTo>
                  <a:cubicBezTo>
                    <a:pt x="2952" y="9594"/>
                    <a:pt x="1476" y="9594"/>
                    <a:pt x="0" y="9594"/>
                  </a:cubicBezTo>
                  <a:close/>
                  <a:moveTo>
                    <a:pt x="11808" y="9594"/>
                  </a:moveTo>
                  <a:lnTo>
                    <a:pt x="11808" y="9594"/>
                  </a:lnTo>
                  <a:cubicBezTo>
                    <a:pt x="11808" y="9594"/>
                    <a:pt x="11808" y="9594"/>
                    <a:pt x="11808" y="9594"/>
                  </a:cubicBezTo>
                  <a:close/>
                  <a:moveTo>
                    <a:pt x="11808" y="16236"/>
                  </a:moveTo>
                  <a:cubicBezTo>
                    <a:pt x="11808" y="16236"/>
                    <a:pt x="11808" y="16236"/>
                    <a:pt x="11808" y="16236"/>
                  </a:cubicBezTo>
                  <a:lnTo>
                    <a:pt x="11808" y="16236"/>
                  </a:lnTo>
                  <a:close/>
                  <a:moveTo>
                    <a:pt x="22878" y="16236"/>
                  </a:moveTo>
                  <a:lnTo>
                    <a:pt x="19188" y="16236"/>
                  </a:lnTo>
                  <a:cubicBezTo>
                    <a:pt x="19188" y="16236"/>
                    <a:pt x="19188" y="16236"/>
                    <a:pt x="19188" y="16236"/>
                  </a:cubicBezTo>
                  <a:cubicBezTo>
                    <a:pt x="19188" y="16236"/>
                    <a:pt x="19188" y="16236"/>
                    <a:pt x="19188" y="16236"/>
                  </a:cubicBezTo>
                  <a:close/>
                </a:path>
              </a:pathLst>
            </a:custGeom>
            <a:solidFill>
              <a:srgbClr val="AE3C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6BB19165-3F10-4E66-8374-EC64DC47121F}"/>
                </a:ext>
              </a:extLst>
            </p:cNvPr>
            <p:cNvSpPr/>
            <p:nvPr/>
          </p:nvSpPr>
          <p:spPr>
            <a:xfrm>
              <a:off x="5407302" y="3884108"/>
              <a:ext cx="22140" cy="15498"/>
            </a:xfrm>
            <a:custGeom>
              <a:avLst/>
              <a:gdLst>
                <a:gd name="connsiteX0" fmla="*/ 0 w 22140"/>
                <a:gd name="connsiteY0" fmla="*/ 15498 h 15498"/>
                <a:gd name="connsiteX1" fmla="*/ 16974 w 22140"/>
                <a:gd name="connsiteY1" fmla="*/ 15498 h 15498"/>
                <a:gd name="connsiteX2" fmla="*/ 16974 w 22140"/>
                <a:gd name="connsiteY2" fmla="*/ 11070 h 15498"/>
                <a:gd name="connsiteX3" fmla="*/ 22140 w 22140"/>
                <a:gd name="connsiteY3" fmla="*/ 11070 h 15498"/>
                <a:gd name="connsiteX4" fmla="*/ 22140 w 22140"/>
                <a:gd name="connsiteY4" fmla="*/ 5166 h 15498"/>
                <a:gd name="connsiteX5" fmla="*/ 16974 w 22140"/>
                <a:gd name="connsiteY5" fmla="*/ 5166 h 15498"/>
                <a:gd name="connsiteX6" fmla="*/ 16974 w 22140"/>
                <a:gd name="connsiteY6" fmla="*/ 0 h 15498"/>
                <a:gd name="connsiteX7" fmla="*/ 0 w 22140"/>
                <a:gd name="connsiteY7" fmla="*/ 0 h 15498"/>
                <a:gd name="connsiteX8" fmla="*/ 0 w 22140"/>
                <a:gd name="connsiteY8" fmla="*/ 5166 h 15498"/>
                <a:gd name="connsiteX9" fmla="*/ 0 w 22140"/>
                <a:gd name="connsiteY9" fmla="*/ 5166 h 15498"/>
                <a:gd name="connsiteX10" fmla="*/ 0 w 22140"/>
                <a:gd name="connsiteY10" fmla="*/ 11070 h 15498"/>
                <a:gd name="connsiteX11" fmla="*/ 0 w 22140"/>
                <a:gd name="connsiteY11" fmla="*/ 11070 h 15498"/>
                <a:gd name="connsiteX12" fmla="*/ 16974 w 22140"/>
                <a:gd name="connsiteY12" fmla="*/ 6642 h 15498"/>
                <a:gd name="connsiteX13" fmla="*/ 16974 w 22140"/>
                <a:gd name="connsiteY13" fmla="*/ 6642 h 15498"/>
                <a:gd name="connsiteX14" fmla="*/ 16974 w 22140"/>
                <a:gd name="connsiteY14" fmla="*/ 6642 h 15498"/>
                <a:gd name="connsiteX15" fmla="*/ 16974 w 22140"/>
                <a:gd name="connsiteY15" fmla="*/ 6642 h 15498"/>
                <a:gd name="connsiteX16" fmla="*/ 16974 w 22140"/>
                <a:gd name="connsiteY16" fmla="*/ 738 h 15498"/>
                <a:gd name="connsiteX17" fmla="*/ 16974 w 22140"/>
                <a:gd name="connsiteY17" fmla="*/ 738 h 15498"/>
                <a:gd name="connsiteX18" fmla="*/ 16974 w 22140"/>
                <a:gd name="connsiteY18" fmla="*/ 738 h 15498"/>
                <a:gd name="connsiteX19" fmla="*/ 16974 w 22140"/>
                <a:gd name="connsiteY19" fmla="*/ 738 h 15498"/>
                <a:gd name="connsiteX20" fmla="*/ 5904 w 22140"/>
                <a:gd name="connsiteY20" fmla="*/ 738 h 15498"/>
                <a:gd name="connsiteX21" fmla="*/ 5904 w 22140"/>
                <a:gd name="connsiteY21" fmla="*/ 738 h 15498"/>
                <a:gd name="connsiteX22" fmla="*/ 5904 w 22140"/>
                <a:gd name="connsiteY22" fmla="*/ 738 h 15498"/>
                <a:gd name="connsiteX23" fmla="*/ 2952 w 22140"/>
                <a:gd name="connsiteY23" fmla="*/ 738 h 15498"/>
                <a:gd name="connsiteX24" fmla="*/ 738 w 22140"/>
                <a:gd name="connsiteY24" fmla="*/ 8856 h 15498"/>
                <a:gd name="connsiteX25" fmla="*/ 738 w 22140"/>
                <a:gd name="connsiteY25" fmla="*/ 8856 h 15498"/>
                <a:gd name="connsiteX26" fmla="*/ 738 w 22140"/>
                <a:gd name="connsiteY26" fmla="*/ 8856 h 15498"/>
                <a:gd name="connsiteX27" fmla="*/ 738 w 22140"/>
                <a:gd name="connsiteY27" fmla="*/ 8856 h 15498"/>
                <a:gd name="connsiteX28" fmla="*/ 9594 w 22140"/>
                <a:gd name="connsiteY28" fmla="*/ 8856 h 15498"/>
                <a:gd name="connsiteX29" fmla="*/ 9594 w 22140"/>
                <a:gd name="connsiteY29" fmla="*/ 8856 h 15498"/>
                <a:gd name="connsiteX30" fmla="*/ 9594 w 22140"/>
                <a:gd name="connsiteY30" fmla="*/ 8856 h 15498"/>
                <a:gd name="connsiteX31" fmla="*/ 9594 w 22140"/>
                <a:gd name="connsiteY31" fmla="*/ 8856 h 15498"/>
                <a:gd name="connsiteX32" fmla="*/ 9594 w 22140"/>
                <a:gd name="connsiteY32" fmla="*/ 14760 h 15498"/>
                <a:gd name="connsiteX33" fmla="*/ 9594 w 22140"/>
                <a:gd name="connsiteY33" fmla="*/ 14760 h 15498"/>
                <a:gd name="connsiteX34" fmla="*/ 9594 w 22140"/>
                <a:gd name="connsiteY34" fmla="*/ 14760 h 15498"/>
                <a:gd name="connsiteX35" fmla="*/ 9594 w 22140"/>
                <a:gd name="connsiteY35" fmla="*/ 14760 h 15498"/>
                <a:gd name="connsiteX36" fmla="*/ 20664 w 22140"/>
                <a:gd name="connsiteY36" fmla="*/ 14760 h 15498"/>
                <a:gd name="connsiteX37" fmla="*/ 16974 w 22140"/>
                <a:gd name="connsiteY37" fmla="*/ 14760 h 15498"/>
                <a:gd name="connsiteX38" fmla="*/ 16974 w 22140"/>
                <a:gd name="connsiteY38" fmla="*/ 14760 h 15498"/>
                <a:gd name="connsiteX39" fmla="*/ 16974 w 22140"/>
                <a:gd name="connsiteY39" fmla="*/ 1476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2140" h="15498">
                  <a:moveTo>
                    <a:pt x="0" y="15498"/>
                  </a:moveTo>
                  <a:lnTo>
                    <a:pt x="16974" y="15498"/>
                  </a:lnTo>
                  <a:lnTo>
                    <a:pt x="16974" y="11070"/>
                  </a:lnTo>
                  <a:lnTo>
                    <a:pt x="22140" y="11070"/>
                  </a:lnTo>
                  <a:lnTo>
                    <a:pt x="22140" y="5166"/>
                  </a:lnTo>
                  <a:lnTo>
                    <a:pt x="16974" y="5166"/>
                  </a:lnTo>
                  <a:lnTo>
                    <a:pt x="16974" y="0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11070"/>
                  </a:lnTo>
                  <a:lnTo>
                    <a:pt x="0" y="11070"/>
                  </a:lnTo>
                  <a:close/>
                  <a:moveTo>
                    <a:pt x="16974" y="6642"/>
                  </a:moveTo>
                  <a:lnTo>
                    <a:pt x="16974" y="6642"/>
                  </a:lnTo>
                  <a:lnTo>
                    <a:pt x="16974" y="6642"/>
                  </a:lnTo>
                  <a:lnTo>
                    <a:pt x="16974" y="6642"/>
                  </a:lnTo>
                  <a:close/>
                  <a:moveTo>
                    <a:pt x="16974" y="738"/>
                  </a:moveTo>
                  <a:lnTo>
                    <a:pt x="16974" y="738"/>
                  </a:lnTo>
                  <a:cubicBezTo>
                    <a:pt x="16974" y="738"/>
                    <a:pt x="16974" y="738"/>
                    <a:pt x="16974" y="738"/>
                  </a:cubicBezTo>
                  <a:cubicBezTo>
                    <a:pt x="16974" y="738"/>
                    <a:pt x="16974" y="738"/>
                    <a:pt x="16974" y="738"/>
                  </a:cubicBezTo>
                  <a:close/>
                  <a:moveTo>
                    <a:pt x="5904" y="738"/>
                  </a:moveTo>
                  <a:lnTo>
                    <a:pt x="5904" y="738"/>
                  </a:lnTo>
                  <a:lnTo>
                    <a:pt x="5904" y="738"/>
                  </a:lnTo>
                  <a:cubicBezTo>
                    <a:pt x="5904" y="738"/>
                    <a:pt x="1476" y="738"/>
                    <a:pt x="2952" y="738"/>
                  </a:cubicBezTo>
                  <a:close/>
                  <a:moveTo>
                    <a:pt x="738" y="8856"/>
                  </a:moveTo>
                  <a:lnTo>
                    <a:pt x="738" y="8856"/>
                  </a:lnTo>
                  <a:lnTo>
                    <a:pt x="738" y="8856"/>
                  </a:lnTo>
                  <a:cubicBezTo>
                    <a:pt x="738" y="8856"/>
                    <a:pt x="738" y="8856"/>
                    <a:pt x="738" y="8856"/>
                  </a:cubicBezTo>
                  <a:close/>
                  <a:moveTo>
                    <a:pt x="9594" y="8856"/>
                  </a:moveTo>
                  <a:lnTo>
                    <a:pt x="9594" y="8856"/>
                  </a:lnTo>
                  <a:lnTo>
                    <a:pt x="9594" y="8856"/>
                  </a:lnTo>
                  <a:lnTo>
                    <a:pt x="9594" y="8856"/>
                  </a:lnTo>
                  <a:close/>
                  <a:moveTo>
                    <a:pt x="9594" y="14760"/>
                  </a:moveTo>
                  <a:cubicBezTo>
                    <a:pt x="9594" y="14760"/>
                    <a:pt x="9594" y="14760"/>
                    <a:pt x="9594" y="14760"/>
                  </a:cubicBezTo>
                  <a:lnTo>
                    <a:pt x="9594" y="14760"/>
                  </a:lnTo>
                  <a:lnTo>
                    <a:pt x="9594" y="14760"/>
                  </a:lnTo>
                  <a:close/>
                  <a:moveTo>
                    <a:pt x="20664" y="14760"/>
                  </a:moveTo>
                  <a:lnTo>
                    <a:pt x="16974" y="14760"/>
                  </a:lnTo>
                  <a:cubicBezTo>
                    <a:pt x="16974" y="14760"/>
                    <a:pt x="16974" y="14760"/>
                    <a:pt x="16974" y="14760"/>
                  </a:cubicBezTo>
                  <a:cubicBezTo>
                    <a:pt x="16974" y="14760"/>
                    <a:pt x="16974" y="14760"/>
                    <a:pt x="16974" y="14760"/>
                  </a:cubicBezTo>
                  <a:close/>
                </a:path>
              </a:pathLst>
            </a:custGeom>
            <a:solidFill>
              <a:srgbClr val="AE3C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348188D-9B06-44EA-9F15-5825C2E5BA0F}"/>
                </a:ext>
              </a:extLst>
            </p:cNvPr>
            <p:cNvSpPr/>
            <p:nvPr/>
          </p:nvSpPr>
          <p:spPr>
            <a:xfrm>
              <a:off x="5437560" y="3855325"/>
              <a:ext cx="19188" cy="18450"/>
            </a:xfrm>
            <a:custGeom>
              <a:avLst/>
              <a:gdLst>
                <a:gd name="connsiteX0" fmla="*/ 1476 w 19188"/>
                <a:gd name="connsiteY0" fmla="*/ 18450 h 18450"/>
                <a:gd name="connsiteX1" fmla="*/ 17712 w 19188"/>
                <a:gd name="connsiteY1" fmla="*/ 18450 h 18450"/>
                <a:gd name="connsiteX2" fmla="*/ 17712 w 19188"/>
                <a:gd name="connsiteY2" fmla="*/ 12546 h 18450"/>
                <a:gd name="connsiteX3" fmla="*/ 17712 w 19188"/>
                <a:gd name="connsiteY3" fmla="*/ 12546 h 18450"/>
                <a:gd name="connsiteX4" fmla="*/ 17712 w 19188"/>
                <a:gd name="connsiteY4" fmla="*/ 6642 h 18450"/>
                <a:gd name="connsiteX5" fmla="*/ 17712 w 19188"/>
                <a:gd name="connsiteY5" fmla="*/ 6642 h 18450"/>
                <a:gd name="connsiteX6" fmla="*/ 17712 w 19188"/>
                <a:gd name="connsiteY6" fmla="*/ 1476 h 18450"/>
                <a:gd name="connsiteX7" fmla="*/ 1476 w 19188"/>
                <a:gd name="connsiteY7" fmla="*/ 1476 h 18450"/>
                <a:gd name="connsiteX8" fmla="*/ 1476 w 19188"/>
                <a:gd name="connsiteY8" fmla="*/ 6642 h 18450"/>
                <a:gd name="connsiteX9" fmla="*/ 1476 w 19188"/>
                <a:gd name="connsiteY9" fmla="*/ 6642 h 18450"/>
                <a:gd name="connsiteX10" fmla="*/ 1476 w 19188"/>
                <a:gd name="connsiteY10" fmla="*/ 12546 h 18450"/>
                <a:gd name="connsiteX11" fmla="*/ 1476 w 19188"/>
                <a:gd name="connsiteY11" fmla="*/ 12546 h 18450"/>
                <a:gd name="connsiteX12" fmla="*/ 19188 w 19188"/>
                <a:gd name="connsiteY12" fmla="*/ 8118 h 18450"/>
                <a:gd name="connsiteX13" fmla="*/ 19188 w 19188"/>
                <a:gd name="connsiteY13" fmla="*/ 8118 h 18450"/>
                <a:gd name="connsiteX14" fmla="*/ 19188 w 19188"/>
                <a:gd name="connsiteY14" fmla="*/ 8118 h 18450"/>
                <a:gd name="connsiteX15" fmla="*/ 19188 w 19188"/>
                <a:gd name="connsiteY15" fmla="*/ 8118 h 18450"/>
                <a:gd name="connsiteX16" fmla="*/ 19188 w 19188"/>
                <a:gd name="connsiteY16" fmla="*/ 8118 h 18450"/>
                <a:gd name="connsiteX17" fmla="*/ 0 w 19188"/>
                <a:gd name="connsiteY17" fmla="*/ 8118 h 18450"/>
                <a:gd name="connsiteX18" fmla="*/ 0 w 19188"/>
                <a:gd name="connsiteY18" fmla="*/ 8118 h 18450"/>
                <a:gd name="connsiteX19" fmla="*/ 0 w 19188"/>
                <a:gd name="connsiteY19" fmla="*/ 8118 h 18450"/>
                <a:gd name="connsiteX20" fmla="*/ 0 w 19188"/>
                <a:gd name="connsiteY20" fmla="*/ 8118 h 18450"/>
                <a:gd name="connsiteX21" fmla="*/ 0 w 19188"/>
                <a:gd name="connsiteY21" fmla="*/ 11070 h 18450"/>
                <a:gd name="connsiteX22" fmla="*/ 0 w 19188"/>
                <a:gd name="connsiteY22" fmla="*/ 13284 h 18450"/>
                <a:gd name="connsiteX23" fmla="*/ 0 w 19188"/>
                <a:gd name="connsiteY23" fmla="*/ 13284 h 18450"/>
                <a:gd name="connsiteX24" fmla="*/ 0 w 19188"/>
                <a:gd name="connsiteY24" fmla="*/ 13284 h 18450"/>
                <a:gd name="connsiteX25" fmla="*/ 2952 w 19188"/>
                <a:gd name="connsiteY25" fmla="*/ 16236 h 18450"/>
                <a:gd name="connsiteX26" fmla="*/ 12546 w 19188"/>
                <a:gd name="connsiteY26" fmla="*/ 13284 h 18450"/>
                <a:gd name="connsiteX27" fmla="*/ 12546 w 19188"/>
                <a:gd name="connsiteY27" fmla="*/ 13284 h 18450"/>
                <a:gd name="connsiteX28" fmla="*/ 12546 w 19188"/>
                <a:gd name="connsiteY28" fmla="*/ 13284 h 18450"/>
                <a:gd name="connsiteX29" fmla="*/ 12546 w 19188"/>
                <a:gd name="connsiteY29" fmla="*/ 0 h 18450"/>
                <a:gd name="connsiteX30" fmla="*/ 12546 w 19188"/>
                <a:gd name="connsiteY30" fmla="*/ 0 h 18450"/>
                <a:gd name="connsiteX31" fmla="*/ 12546 w 19188"/>
                <a:gd name="connsiteY31" fmla="*/ 0 h 18450"/>
                <a:gd name="connsiteX32" fmla="*/ 12546 w 19188"/>
                <a:gd name="connsiteY32" fmla="*/ 0 h 18450"/>
                <a:gd name="connsiteX33" fmla="*/ 15498 w 19188"/>
                <a:gd name="connsiteY33" fmla="*/ 2952 h 18450"/>
                <a:gd name="connsiteX34" fmla="*/ 0 w 19188"/>
                <a:gd name="connsiteY34" fmla="*/ 0 h 18450"/>
                <a:gd name="connsiteX35" fmla="*/ 0 w 19188"/>
                <a:gd name="connsiteY35" fmla="*/ 0 h 18450"/>
                <a:gd name="connsiteX36" fmla="*/ 0 w 19188"/>
                <a:gd name="connsiteY36" fmla="*/ 0 h 18450"/>
                <a:gd name="connsiteX37" fmla="*/ 0 w 19188"/>
                <a:gd name="connsiteY37" fmla="*/ 0 h 18450"/>
                <a:gd name="connsiteX38" fmla="*/ 2952 w 19188"/>
                <a:gd name="connsiteY38" fmla="*/ 2952 h 18450"/>
                <a:gd name="connsiteX39" fmla="*/ 0 w 19188"/>
                <a:gd name="connsiteY39" fmla="*/ 3690 h 18450"/>
                <a:gd name="connsiteX40" fmla="*/ 8118 w 19188"/>
                <a:gd name="connsiteY40" fmla="*/ 3690 h 18450"/>
                <a:gd name="connsiteX41" fmla="*/ 8118 w 19188"/>
                <a:gd name="connsiteY41" fmla="*/ 9594 h 18450"/>
                <a:gd name="connsiteX42" fmla="*/ 5904 w 19188"/>
                <a:gd name="connsiteY42" fmla="*/ 959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9188" h="18450">
                  <a:moveTo>
                    <a:pt x="1476" y="18450"/>
                  </a:moveTo>
                  <a:lnTo>
                    <a:pt x="17712" y="18450"/>
                  </a:lnTo>
                  <a:lnTo>
                    <a:pt x="17712" y="12546"/>
                  </a:lnTo>
                  <a:lnTo>
                    <a:pt x="17712" y="12546"/>
                  </a:lnTo>
                  <a:lnTo>
                    <a:pt x="17712" y="6642"/>
                  </a:lnTo>
                  <a:lnTo>
                    <a:pt x="17712" y="6642"/>
                  </a:lnTo>
                  <a:lnTo>
                    <a:pt x="17712" y="1476"/>
                  </a:lnTo>
                  <a:lnTo>
                    <a:pt x="1476" y="1476"/>
                  </a:lnTo>
                  <a:lnTo>
                    <a:pt x="1476" y="6642"/>
                  </a:lnTo>
                  <a:lnTo>
                    <a:pt x="1476" y="6642"/>
                  </a:lnTo>
                  <a:lnTo>
                    <a:pt x="1476" y="12546"/>
                  </a:lnTo>
                  <a:lnTo>
                    <a:pt x="1476" y="12546"/>
                  </a:lnTo>
                  <a:close/>
                  <a:moveTo>
                    <a:pt x="19188" y="8118"/>
                  </a:moveTo>
                  <a:cubicBezTo>
                    <a:pt x="19188" y="8118"/>
                    <a:pt x="19188" y="8118"/>
                    <a:pt x="19188" y="8118"/>
                  </a:cubicBezTo>
                  <a:cubicBezTo>
                    <a:pt x="19188" y="8118"/>
                    <a:pt x="19188" y="8118"/>
                    <a:pt x="19188" y="8118"/>
                  </a:cubicBezTo>
                  <a:cubicBezTo>
                    <a:pt x="19188" y="8118"/>
                    <a:pt x="19188" y="8118"/>
                    <a:pt x="19188" y="8118"/>
                  </a:cubicBezTo>
                  <a:cubicBezTo>
                    <a:pt x="19188" y="8118"/>
                    <a:pt x="18450" y="8118"/>
                    <a:pt x="19188" y="8118"/>
                  </a:cubicBezTo>
                  <a:close/>
                  <a:moveTo>
                    <a:pt x="0" y="8118"/>
                  </a:moveTo>
                  <a:cubicBezTo>
                    <a:pt x="0" y="8118"/>
                    <a:pt x="0" y="8118"/>
                    <a:pt x="0" y="8118"/>
                  </a:cubicBezTo>
                  <a:cubicBezTo>
                    <a:pt x="0" y="8118"/>
                    <a:pt x="0" y="8118"/>
                    <a:pt x="0" y="8118"/>
                  </a:cubicBezTo>
                  <a:cubicBezTo>
                    <a:pt x="0" y="8118"/>
                    <a:pt x="0" y="8118"/>
                    <a:pt x="0" y="8118"/>
                  </a:cubicBezTo>
                  <a:lnTo>
                    <a:pt x="0" y="11070"/>
                  </a:lnTo>
                  <a:close/>
                  <a:moveTo>
                    <a:pt x="0" y="13284"/>
                  </a:moveTo>
                  <a:lnTo>
                    <a:pt x="0" y="13284"/>
                  </a:lnTo>
                  <a:lnTo>
                    <a:pt x="0" y="13284"/>
                  </a:lnTo>
                  <a:cubicBezTo>
                    <a:pt x="0" y="13284"/>
                    <a:pt x="4428" y="16236"/>
                    <a:pt x="2952" y="16236"/>
                  </a:cubicBezTo>
                  <a:close/>
                  <a:moveTo>
                    <a:pt x="12546" y="13284"/>
                  </a:moveTo>
                  <a:lnTo>
                    <a:pt x="12546" y="13284"/>
                  </a:lnTo>
                  <a:lnTo>
                    <a:pt x="12546" y="13284"/>
                  </a:lnTo>
                  <a:close/>
                  <a:moveTo>
                    <a:pt x="12546" y="0"/>
                  </a:moveTo>
                  <a:cubicBezTo>
                    <a:pt x="12546" y="0"/>
                    <a:pt x="12546" y="0"/>
                    <a:pt x="12546" y="0"/>
                  </a:cubicBezTo>
                  <a:lnTo>
                    <a:pt x="12546" y="0"/>
                  </a:lnTo>
                  <a:lnTo>
                    <a:pt x="12546" y="0"/>
                  </a:lnTo>
                  <a:cubicBezTo>
                    <a:pt x="12546" y="0"/>
                    <a:pt x="14760" y="2952"/>
                    <a:pt x="15498" y="2952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2952" y="2952"/>
                    <a:pt x="2952" y="2952"/>
                  </a:cubicBezTo>
                  <a:close/>
                  <a:moveTo>
                    <a:pt x="0" y="3690"/>
                  </a:moveTo>
                  <a:lnTo>
                    <a:pt x="8118" y="3690"/>
                  </a:lnTo>
                  <a:lnTo>
                    <a:pt x="8118" y="9594"/>
                  </a:lnTo>
                  <a:lnTo>
                    <a:pt x="5904" y="959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B592D8F-F472-4509-93F8-7975E5C29670}"/>
                </a:ext>
              </a:extLst>
            </p:cNvPr>
            <p:cNvSpPr/>
            <p:nvPr/>
          </p:nvSpPr>
          <p:spPr>
            <a:xfrm>
              <a:off x="5371878" y="3856802"/>
              <a:ext cx="22139" cy="17711"/>
            </a:xfrm>
            <a:custGeom>
              <a:avLst/>
              <a:gdLst>
                <a:gd name="connsiteX0" fmla="*/ 19926 w 22139"/>
                <a:gd name="connsiteY0" fmla="*/ 0 h 17711"/>
                <a:gd name="connsiteX1" fmla="*/ 4428 w 22139"/>
                <a:gd name="connsiteY1" fmla="*/ 0 h 17711"/>
                <a:gd name="connsiteX2" fmla="*/ 4428 w 22139"/>
                <a:gd name="connsiteY2" fmla="*/ 5166 h 17711"/>
                <a:gd name="connsiteX3" fmla="*/ 0 w 22139"/>
                <a:gd name="connsiteY3" fmla="*/ 5166 h 17711"/>
                <a:gd name="connsiteX4" fmla="*/ 0 w 22139"/>
                <a:gd name="connsiteY4" fmla="*/ 11070 h 17711"/>
                <a:gd name="connsiteX5" fmla="*/ 4428 w 22139"/>
                <a:gd name="connsiteY5" fmla="*/ 11070 h 17711"/>
                <a:gd name="connsiteX6" fmla="*/ 4428 w 22139"/>
                <a:gd name="connsiteY6" fmla="*/ 16974 h 17711"/>
                <a:gd name="connsiteX7" fmla="*/ 19926 w 22139"/>
                <a:gd name="connsiteY7" fmla="*/ 16974 h 17711"/>
                <a:gd name="connsiteX8" fmla="*/ 19926 w 22139"/>
                <a:gd name="connsiteY8" fmla="*/ 11070 h 17711"/>
                <a:gd name="connsiteX9" fmla="*/ 19926 w 22139"/>
                <a:gd name="connsiteY9" fmla="*/ 11070 h 17711"/>
                <a:gd name="connsiteX10" fmla="*/ 19926 w 22139"/>
                <a:gd name="connsiteY10" fmla="*/ 5166 h 17711"/>
                <a:gd name="connsiteX11" fmla="*/ 19926 w 22139"/>
                <a:gd name="connsiteY11" fmla="*/ 5166 h 17711"/>
                <a:gd name="connsiteX12" fmla="*/ 2952 w 22139"/>
                <a:gd name="connsiteY12" fmla="*/ 9594 h 17711"/>
                <a:gd name="connsiteX13" fmla="*/ 2952 w 22139"/>
                <a:gd name="connsiteY13" fmla="*/ 9594 h 17711"/>
                <a:gd name="connsiteX14" fmla="*/ 2952 w 22139"/>
                <a:gd name="connsiteY14" fmla="*/ 9594 h 17711"/>
                <a:gd name="connsiteX15" fmla="*/ 22140 w 22139"/>
                <a:gd name="connsiteY15" fmla="*/ 9594 h 17711"/>
                <a:gd name="connsiteX16" fmla="*/ 22140 w 22139"/>
                <a:gd name="connsiteY16" fmla="*/ 9594 h 17711"/>
                <a:gd name="connsiteX17" fmla="*/ 22140 w 22139"/>
                <a:gd name="connsiteY17" fmla="*/ 6642 h 17711"/>
                <a:gd name="connsiteX18" fmla="*/ 17712 w 22139"/>
                <a:gd name="connsiteY18" fmla="*/ 4428 h 17711"/>
                <a:gd name="connsiteX19" fmla="*/ 17712 w 22139"/>
                <a:gd name="connsiteY19" fmla="*/ 4428 h 17711"/>
                <a:gd name="connsiteX20" fmla="*/ 17712 w 22139"/>
                <a:gd name="connsiteY20" fmla="*/ 4428 h 17711"/>
                <a:gd name="connsiteX21" fmla="*/ 17712 w 22139"/>
                <a:gd name="connsiteY21" fmla="*/ 4428 h 17711"/>
                <a:gd name="connsiteX22" fmla="*/ 5904 w 22139"/>
                <a:gd name="connsiteY22" fmla="*/ 4428 h 17711"/>
                <a:gd name="connsiteX23" fmla="*/ 5904 w 22139"/>
                <a:gd name="connsiteY23" fmla="*/ 4428 h 17711"/>
                <a:gd name="connsiteX24" fmla="*/ 5904 w 22139"/>
                <a:gd name="connsiteY24" fmla="*/ 4428 h 17711"/>
                <a:gd name="connsiteX25" fmla="*/ 5904 w 22139"/>
                <a:gd name="connsiteY25" fmla="*/ 4428 h 17711"/>
                <a:gd name="connsiteX26" fmla="*/ 5904 w 22139"/>
                <a:gd name="connsiteY26" fmla="*/ 1476 h 17711"/>
                <a:gd name="connsiteX27" fmla="*/ 5904 w 22139"/>
                <a:gd name="connsiteY27" fmla="*/ 17712 h 17711"/>
                <a:gd name="connsiteX28" fmla="*/ 5904 w 22139"/>
                <a:gd name="connsiteY28" fmla="*/ 17712 h 17711"/>
                <a:gd name="connsiteX29" fmla="*/ 5904 w 22139"/>
                <a:gd name="connsiteY29" fmla="*/ 17712 h 17711"/>
                <a:gd name="connsiteX30" fmla="*/ 5904 w 22139"/>
                <a:gd name="connsiteY30" fmla="*/ 17712 h 17711"/>
                <a:gd name="connsiteX31" fmla="*/ 17712 w 22139"/>
                <a:gd name="connsiteY31" fmla="*/ 17712 h 17711"/>
                <a:gd name="connsiteX32" fmla="*/ 17712 w 22139"/>
                <a:gd name="connsiteY32" fmla="*/ 17712 h 17711"/>
                <a:gd name="connsiteX33" fmla="*/ 17712 w 22139"/>
                <a:gd name="connsiteY33" fmla="*/ 17712 h 17711"/>
                <a:gd name="connsiteX34" fmla="*/ 17712 w 22139"/>
                <a:gd name="connsiteY34" fmla="*/ 17712 h 17711"/>
                <a:gd name="connsiteX35" fmla="*/ 17712 w 22139"/>
                <a:gd name="connsiteY35" fmla="*/ 17712 h 17711"/>
                <a:gd name="connsiteX36" fmla="*/ 8118 w 22139"/>
                <a:gd name="connsiteY36" fmla="*/ 17712 h 17711"/>
                <a:gd name="connsiteX37" fmla="*/ 8118 w 22139"/>
                <a:gd name="connsiteY37" fmla="*/ 5166 h 17711"/>
                <a:gd name="connsiteX38" fmla="*/ 15498 w 22139"/>
                <a:gd name="connsiteY38" fmla="*/ 5166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2139" h="17711">
                  <a:moveTo>
                    <a:pt x="19926" y="0"/>
                  </a:moveTo>
                  <a:lnTo>
                    <a:pt x="4428" y="0"/>
                  </a:lnTo>
                  <a:lnTo>
                    <a:pt x="4428" y="5166"/>
                  </a:lnTo>
                  <a:lnTo>
                    <a:pt x="0" y="5166"/>
                  </a:lnTo>
                  <a:lnTo>
                    <a:pt x="0" y="11070"/>
                  </a:lnTo>
                  <a:lnTo>
                    <a:pt x="4428" y="11070"/>
                  </a:lnTo>
                  <a:lnTo>
                    <a:pt x="4428" y="16974"/>
                  </a:lnTo>
                  <a:lnTo>
                    <a:pt x="19926" y="16974"/>
                  </a:lnTo>
                  <a:lnTo>
                    <a:pt x="19926" y="11070"/>
                  </a:lnTo>
                  <a:lnTo>
                    <a:pt x="19926" y="11070"/>
                  </a:lnTo>
                  <a:lnTo>
                    <a:pt x="19926" y="5166"/>
                  </a:lnTo>
                  <a:lnTo>
                    <a:pt x="19926" y="5166"/>
                  </a:lnTo>
                  <a:close/>
                  <a:moveTo>
                    <a:pt x="2952" y="9594"/>
                  </a:moveTo>
                  <a:lnTo>
                    <a:pt x="2952" y="9594"/>
                  </a:lnTo>
                  <a:lnTo>
                    <a:pt x="2952" y="9594"/>
                  </a:lnTo>
                  <a:close/>
                  <a:moveTo>
                    <a:pt x="22140" y="9594"/>
                  </a:moveTo>
                  <a:lnTo>
                    <a:pt x="22140" y="9594"/>
                  </a:lnTo>
                  <a:cubicBezTo>
                    <a:pt x="22140" y="9594"/>
                    <a:pt x="21402" y="6642"/>
                    <a:pt x="22140" y="6642"/>
                  </a:cubicBezTo>
                  <a:close/>
                  <a:moveTo>
                    <a:pt x="17712" y="4428"/>
                  </a:moveTo>
                  <a:cubicBezTo>
                    <a:pt x="17712" y="4428"/>
                    <a:pt x="17712" y="4428"/>
                    <a:pt x="17712" y="4428"/>
                  </a:cubicBezTo>
                  <a:cubicBezTo>
                    <a:pt x="17712" y="4428"/>
                    <a:pt x="17712" y="4428"/>
                    <a:pt x="17712" y="4428"/>
                  </a:cubicBezTo>
                  <a:lnTo>
                    <a:pt x="17712" y="4428"/>
                  </a:lnTo>
                  <a:close/>
                  <a:moveTo>
                    <a:pt x="5904" y="4428"/>
                  </a:moveTo>
                  <a:cubicBezTo>
                    <a:pt x="5904" y="4428"/>
                    <a:pt x="5904" y="4428"/>
                    <a:pt x="5904" y="4428"/>
                  </a:cubicBezTo>
                  <a:cubicBezTo>
                    <a:pt x="5904" y="4428"/>
                    <a:pt x="5904" y="4428"/>
                    <a:pt x="5904" y="4428"/>
                  </a:cubicBezTo>
                  <a:cubicBezTo>
                    <a:pt x="5904" y="4428"/>
                    <a:pt x="5904" y="4428"/>
                    <a:pt x="5904" y="4428"/>
                  </a:cubicBezTo>
                  <a:cubicBezTo>
                    <a:pt x="5904" y="4428"/>
                    <a:pt x="5166" y="1476"/>
                    <a:pt x="5904" y="1476"/>
                  </a:cubicBezTo>
                  <a:close/>
                  <a:moveTo>
                    <a:pt x="5904" y="17712"/>
                  </a:moveTo>
                  <a:lnTo>
                    <a:pt x="5904" y="17712"/>
                  </a:lnTo>
                  <a:cubicBezTo>
                    <a:pt x="5904" y="17712"/>
                    <a:pt x="5904" y="17712"/>
                    <a:pt x="5904" y="17712"/>
                  </a:cubicBezTo>
                  <a:cubicBezTo>
                    <a:pt x="5904" y="17712"/>
                    <a:pt x="5904" y="17712"/>
                    <a:pt x="5904" y="17712"/>
                  </a:cubicBezTo>
                  <a:close/>
                  <a:moveTo>
                    <a:pt x="17712" y="17712"/>
                  </a:moveTo>
                  <a:lnTo>
                    <a:pt x="17712" y="17712"/>
                  </a:lnTo>
                  <a:lnTo>
                    <a:pt x="17712" y="17712"/>
                  </a:lnTo>
                  <a:cubicBezTo>
                    <a:pt x="17712" y="17712"/>
                    <a:pt x="17712" y="17712"/>
                    <a:pt x="17712" y="17712"/>
                  </a:cubicBezTo>
                  <a:close/>
                  <a:moveTo>
                    <a:pt x="17712" y="17712"/>
                  </a:moveTo>
                  <a:lnTo>
                    <a:pt x="8118" y="17712"/>
                  </a:lnTo>
                  <a:lnTo>
                    <a:pt x="8118" y="5166"/>
                  </a:lnTo>
                  <a:lnTo>
                    <a:pt x="15498" y="5166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7B2FF015-0FB9-4412-BAF8-33829F4C7B93}"/>
                </a:ext>
              </a:extLst>
            </p:cNvPr>
            <p:cNvSpPr/>
            <p:nvPr/>
          </p:nvSpPr>
          <p:spPr>
            <a:xfrm>
              <a:off x="5405089" y="3890750"/>
              <a:ext cx="655" cy="73800"/>
            </a:xfrm>
            <a:custGeom>
              <a:avLst/>
              <a:gdLst>
                <a:gd name="connsiteX0" fmla="*/ 0 w 655"/>
                <a:gd name="connsiteY0" fmla="*/ 0 h 73800"/>
                <a:gd name="connsiteX1" fmla="*/ 0 w 655"/>
                <a:gd name="connsiteY1" fmla="*/ 0 h 73800"/>
                <a:gd name="connsiteX2" fmla="*/ 0 w 655"/>
                <a:gd name="connsiteY2" fmla="*/ 0 h 73800"/>
                <a:gd name="connsiteX3" fmla="*/ 0 w 65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1F0DC92-D45F-4B54-9ACA-82029DE9F426}"/>
                </a:ext>
              </a:extLst>
            </p:cNvPr>
            <p:cNvSpPr/>
            <p:nvPr/>
          </p:nvSpPr>
          <p:spPr>
            <a:xfrm>
              <a:off x="5415421" y="38907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3AB394B-FC59-4089-B8B8-892014AE00B6}"/>
                </a:ext>
              </a:extLst>
            </p:cNvPr>
            <p:cNvSpPr/>
            <p:nvPr/>
          </p:nvSpPr>
          <p:spPr>
            <a:xfrm>
              <a:off x="5424277" y="38929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65C959E-1D16-4CDC-A617-9B33BFFECE5F}"/>
                </a:ext>
              </a:extLst>
            </p:cNvPr>
            <p:cNvSpPr/>
            <p:nvPr/>
          </p:nvSpPr>
          <p:spPr>
            <a:xfrm>
              <a:off x="5410254" y="38877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F65A5CE0-FF17-421B-A2D9-44031AB90B17}"/>
                </a:ext>
              </a:extLst>
            </p:cNvPr>
            <p:cNvSpPr/>
            <p:nvPr/>
          </p:nvSpPr>
          <p:spPr>
            <a:xfrm>
              <a:off x="5424277" y="388779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EE56A0B7-C544-42D3-8A85-0458E6A2E554}"/>
                </a:ext>
              </a:extLst>
            </p:cNvPr>
            <p:cNvSpPr/>
            <p:nvPr/>
          </p:nvSpPr>
          <p:spPr>
            <a:xfrm>
              <a:off x="5408778" y="38966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35E06C64-9C3D-4271-8C4D-7AAD1C2047AF}"/>
                </a:ext>
              </a:extLst>
            </p:cNvPr>
            <p:cNvSpPr/>
            <p:nvPr/>
          </p:nvSpPr>
          <p:spPr>
            <a:xfrm>
              <a:off x="5424277" y="38951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354AA638-0896-4631-9791-65A6169935B5}"/>
                </a:ext>
              </a:extLst>
            </p:cNvPr>
            <p:cNvSpPr/>
            <p:nvPr/>
          </p:nvSpPr>
          <p:spPr>
            <a:xfrm>
              <a:off x="5437560" y="386344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7998D258-ADE1-40F5-A8DF-FBA9ED3545D9}"/>
                </a:ext>
              </a:extLst>
            </p:cNvPr>
            <p:cNvSpPr/>
            <p:nvPr/>
          </p:nvSpPr>
          <p:spPr>
            <a:xfrm>
              <a:off x="5447154" y="3863444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  <a:gd name="connsiteX3" fmla="*/ 0 w 328"/>
                <a:gd name="connsiteY3" fmla="*/ 0 h 73800"/>
                <a:gd name="connsiteX4" fmla="*/ 0 w 3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3E6BF362-9D9D-46AB-BE39-D0200DBE7943}"/>
                </a:ext>
              </a:extLst>
            </p:cNvPr>
            <p:cNvSpPr/>
            <p:nvPr/>
          </p:nvSpPr>
          <p:spPr>
            <a:xfrm>
              <a:off x="5456420" y="3866396"/>
              <a:ext cx="328" cy="73800"/>
            </a:xfrm>
            <a:custGeom>
              <a:avLst/>
              <a:gdLst>
                <a:gd name="connsiteX0" fmla="*/ 328 w 328"/>
                <a:gd name="connsiteY0" fmla="*/ 0 h 73800"/>
                <a:gd name="connsiteX1" fmla="*/ 328 w 328"/>
                <a:gd name="connsiteY1" fmla="*/ 0 h 73800"/>
                <a:gd name="connsiteX2" fmla="*/ 328 w 328"/>
                <a:gd name="connsiteY2" fmla="*/ 0 h 73800"/>
                <a:gd name="connsiteX3" fmla="*/ 328 w 328"/>
                <a:gd name="connsiteY3" fmla="*/ 0 h 73800"/>
                <a:gd name="connsiteX4" fmla="*/ 328 w 32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" h="73800">
                  <a:moveTo>
                    <a:pt x="328" y="0"/>
                  </a:move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BD760CC-15BB-4B40-994D-34ECD446771E}"/>
                </a:ext>
              </a:extLst>
            </p:cNvPr>
            <p:cNvSpPr/>
            <p:nvPr/>
          </p:nvSpPr>
          <p:spPr>
            <a:xfrm>
              <a:off x="5441988" y="38597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BB2AF2EF-633A-471F-AE81-D9CC56ED3FD3}"/>
                </a:ext>
              </a:extLst>
            </p:cNvPr>
            <p:cNvSpPr/>
            <p:nvPr/>
          </p:nvSpPr>
          <p:spPr>
            <a:xfrm>
              <a:off x="5453058" y="38612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CADE2D53-878F-4D87-B115-81F7E90DF48A}"/>
                </a:ext>
              </a:extLst>
            </p:cNvPr>
            <p:cNvSpPr/>
            <p:nvPr/>
          </p:nvSpPr>
          <p:spPr>
            <a:xfrm>
              <a:off x="5440512" y="386934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6AD403BE-C2A5-4F4F-A408-01A69D8D80EE}"/>
                </a:ext>
              </a:extLst>
            </p:cNvPr>
            <p:cNvSpPr/>
            <p:nvPr/>
          </p:nvSpPr>
          <p:spPr>
            <a:xfrm>
              <a:off x="5451582" y="387008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54A430A2-6583-4C88-A004-B22F64FD562E}"/>
                </a:ext>
              </a:extLst>
            </p:cNvPr>
            <p:cNvSpPr/>
            <p:nvPr/>
          </p:nvSpPr>
          <p:spPr>
            <a:xfrm>
              <a:off x="5405089" y="38376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EAC96BF-7023-4148-88B8-C9726AADC525}"/>
                </a:ext>
              </a:extLst>
            </p:cNvPr>
            <p:cNvSpPr/>
            <p:nvPr/>
          </p:nvSpPr>
          <p:spPr>
            <a:xfrm>
              <a:off x="5416159" y="3838352"/>
              <a:ext cx="73800" cy="327"/>
            </a:xfrm>
            <a:custGeom>
              <a:avLst/>
              <a:gdLst>
                <a:gd name="connsiteX0" fmla="*/ 0 w 73800"/>
                <a:gd name="connsiteY0" fmla="*/ 0 h 327"/>
                <a:gd name="connsiteX1" fmla="*/ 0 w 73800"/>
                <a:gd name="connsiteY1" fmla="*/ 0 h 327"/>
                <a:gd name="connsiteX2" fmla="*/ 0 w 73800"/>
                <a:gd name="connsiteY2" fmla="*/ 0 h 327"/>
                <a:gd name="connsiteX3" fmla="*/ 0 w 73800"/>
                <a:gd name="connsiteY3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A9CD1AD-5E67-4515-AC4E-ACB249AD402F}"/>
                </a:ext>
              </a:extLst>
            </p:cNvPr>
            <p:cNvSpPr/>
            <p:nvPr/>
          </p:nvSpPr>
          <p:spPr>
            <a:xfrm>
              <a:off x="5424277" y="383835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0AB673A-DE19-4CC6-9985-4A50C31AB56C}"/>
                </a:ext>
              </a:extLst>
            </p:cNvPr>
            <p:cNvSpPr/>
            <p:nvPr/>
          </p:nvSpPr>
          <p:spPr>
            <a:xfrm>
              <a:off x="5409598" y="3834661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  <a:gd name="connsiteX3" fmla="*/ 656 w 655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lnTo>
                    <a:pt x="656" y="0"/>
                  </a:lnTo>
                  <a:lnTo>
                    <a:pt x="656" y="0"/>
                  </a:ln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6005271C-3301-4EF8-91F8-A569446FD018}"/>
                </a:ext>
              </a:extLst>
            </p:cNvPr>
            <p:cNvSpPr/>
            <p:nvPr/>
          </p:nvSpPr>
          <p:spPr>
            <a:xfrm>
              <a:off x="5424277" y="38346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4C06964E-FCA9-4A45-AA9B-6BCB032C98F2}"/>
                </a:ext>
              </a:extLst>
            </p:cNvPr>
            <p:cNvSpPr/>
            <p:nvPr/>
          </p:nvSpPr>
          <p:spPr>
            <a:xfrm>
              <a:off x="5410254" y="38427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F9506938-1704-49B5-94CD-FF6D03E062CA}"/>
                </a:ext>
              </a:extLst>
            </p:cNvPr>
            <p:cNvSpPr/>
            <p:nvPr/>
          </p:nvSpPr>
          <p:spPr>
            <a:xfrm>
              <a:off x="5424277" y="38427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3BEB70EE-D7C9-4BB8-97D1-5FCB0B68E918}"/>
                </a:ext>
              </a:extLst>
            </p:cNvPr>
            <p:cNvSpPr/>
            <p:nvPr/>
          </p:nvSpPr>
          <p:spPr>
            <a:xfrm>
              <a:off x="5372616" y="38656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3DAED77C-2EDE-49D8-B046-BF900362F5FA}"/>
                </a:ext>
              </a:extLst>
            </p:cNvPr>
            <p:cNvSpPr/>
            <p:nvPr/>
          </p:nvSpPr>
          <p:spPr>
            <a:xfrm>
              <a:off x="5383687" y="38663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9F2F75F-803D-4CE9-8DD9-DE7FBBE5E506}"/>
                </a:ext>
              </a:extLst>
            </p:cNvPr>
            <p:cNvSpPr/>
            <p:nvPr/>
          </p:nvSpPr>
          <p:spPr>
            <a:xfrm>
              <a:off x="5394018" y="38663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CDEC370E-2E5A-4401-A5C4-2971D7B20D4F}"/>
                </a:ext>
              </a:extLst>
            </p:cNvPr>
            <p:cNvSpPr/>
            <p:nvPr/>
          </p:nvSpPr>
          <p:spPr>
            <a:xfrm>
              <a:off x="5377454" y="3861229"/>
              <a:ext cx="327" cy="73800"/>
            </a:xfrm>
            <a:custGeom>
              <a:avLst/>
              <a:gdLst>
                <a:gd name="connsiteX0" fmla="*/ 328 w 327"/>
                <a:gd name="connsiteY0" fmla="*/ 0 h 73800"/>
                <a:gd name="connsiteX1" fmla="*/ 328 w 327"/>
                <a:gd name="connsiteY1" fmla="*/ 0 h 73800"/>
                <a:gd name="connsiteX2" fmla="*/ 328 w 327"/>
                <a:gd name="connsiteY2" fmla="*/ 0 h 73800"/>
                <a:gd name="connsiteX3" fmla="*/ 328 w 327"/>
                <a:gd name="connsiteY3" fmla="*/ 0 h 73800"/>
                <a:gd name="connsiteX4" fmla="*/ 328 w 32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" h="73800">
                  <a:moveTo>
                    <a:pt x="328" y="0"/>
                  </a:move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0"/>
                    <a:pt x="328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B4EB644C-A01F-4BEB-83F0-806120B51FAC}"/>
                </a:ext>
              </a:extLst>
            </p:cNvPr>
            <p:cNvSpPr/>
            <p:nvPr/>
          </p:nvSpPr>
          <p:spPr>
            <a:xfrm>
              <a:off x="5390328" y="385975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645B88DD-F8EC-420A-B228-6E32735ED2F2}"/>
                </a:ext>
              </a:extLst>
            </p:cNvPr>
            <p:cNvSpPr/>
            <p:nvPr/>
          </p:nvSpPr>
          <p:spPr>
            <a:xfrm>
              <a:off x="5377782" y="3869348"/>
              <a:ext cx="328" cy="73800"/>
            </a:xfrm>
            <a:custGeom>
              <a:avLst/>
              <a:gdLst>
                <a:gd name="connsiteX0" fmla="*/ 0 w 328"/>
                <a:gd name="connsiteY0" fmla="*/ 0 h 73800"/>
                <a:gd name="connsiteX1" fmla="*/ 0 w 328"/>
                <a:gd name="connsiteY1" fmla="*/ 0 h 73800"/>
                <a:gd name="connsiteX2" fmla="*/ 0 w 328"/>
                <a:gd name="connsiteY2" fmla="*/ 0 h 73800"/>
                <a:gd name="connsiteX3" fmla="*/ 0 w 3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0A7B039-D747-4D2D-B15C-F38E755621F0}"/>
                </a:ext>
              </a:extLst>
            </p:cNvPr>
            <p:cNvSpPr/>
            <p:nvPr/>
          </p:nvSpPr>
          <p:spPr>
            <a:xfrm>
              <a:off x="5389590" y="3869348"/>
              <a:ext cx="327" cy="73800"/>
            </a:xfrm>
            <a:custGeom>
              <a:avLst/>
              <a:gdLst>
                <a:gd name="connsiteX0" fmla="*/ 0 w 327"/>
                <a:gd name="connsiteY0" fmla="*/ 0 h 73800"/>
                <a:gd name="connsiteX1" fmla="*/ 0 w 327"/>
                <a:gd name="connsiteY1" fmla="*/ 0 h 73800"/>
                <a:gd name="connsiteX2" fmla="*/ 0 w 327"/>
                <a:gd name="connsiteY2" fmla="*/ 0 h 73800"/>
                <a:gd name="connsiteX3" fmla="*/ 0 w 32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73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556F6BB-5A83-4B81-89E1-DCE773B85C9E}"/>
                </a:ext>
              </a:extLst>
            </p:cNvPr>
            <p:cNvSpPr/>
            <p:nvPr/>
          </p:nvSpPr>
          <p:spPr>
            <a:xfrm>
              <a:off x="5410254" y="3750530"/>
              <a:ext cx="15498" cy="9594"/>
            </a:xfrm>
            <a:custGeom>
              <a:avLst/>
              <a:gdLst>
                <a:gd name="connsiteX0" fmla="*/ 7380 w 15498"/>
                <a:gd name="connsiteY0" fmla="*/ 3690 h 9594"/>
                <a:gd name="connsiteX1" fmla="*/ 3690 w 15498"/>
                <a:gd name="connsiteY1" fmla="*/ 0 h 9594"/>
                <a:gd name="connsiteX2" fmla="*/ 0 w 15498"/>
                <a:gd name="connsiteY2" fmla="*/ 0 h 9594"/>
                <a:gd name="connsiteX3" fmla="*/ 5166 w 15498"/>
                <a:gd name="connsiteY3" fmla="*/ 3690 h 9594"/>
                <a:gd name="connsiteX4" fmla="*/ 2214 w 15498"/>
                <a:gd name="connsiteY4" fmla="*/ 6642 h 9594"/>
                <a:gd name="connsiteX5" fmla="*/ 2214 w 15498"/>
                <a:gd name="connsiteY5" fmla="*/ 9594 h 9594"/>
                <a:gd name="connsiteX6" fmla="*/ 5166 w 15498"/>
                <a:gd name="connsiteY6" fmla="*/ 9594 h 9594"/>
                <a:gd name="connsiteX7" fmla="*/ 7380 w 15498"/>
                <a:gd name="connsiteY7" fmla="*/ 6642 h 9594"/>
                <a:gd name="connsiteX8" fmla="*/ 10332 w 15498"/>
                <a:gd name="connsiteY8" fmla="*/ 9594 h 9594"/>
                <a:gd name="connsiteX9" fmla="*/ 12546 w 15498"/>
                <a:gd name="connsiteY9" fmla="*/ 9594 h 9594"/>
                <a:gd name="connsiteX10" fmla="*/ 12546 w 15498"/>
                <a:gd name="connsiteY10" fmla="*/ 6642 h 9594"/>
                <a:gd name="connsiteX11" fmla="*/ 10332 w 15498"/>
                <a:gd name="connsiteY11" fmla="*/ 3690 h 9594"/>
                <a:gd name="connsiteX12" fmla="*/ 15498 w 15498"/>
                <a:gd name="connsiteY12" fmla="*/ 0 h 9594"/>
                <a:gd name="connsiteX13" fmla="*/ 11070 w 15498"/>
                <a:gd name="connsiteY13" fmla="*/ 0 h 9594"/>
                <a:gd name="connsiteX14" fmla="*/ 7380 w 15498"/>
                <a:gd name="connsiteY14" fmla="*/ 369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8" h="9594">
                  <a:moveTo>
                    <a:pt x="7380" y="369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5166" y="3690"/>
                  </a:lnTo>
                  <a:lnTo>
                    <a:pt x="2214" y="6642"/>
                  </a:lnTo>
                  <a:lnTo>
                    <a:pt x="2214" y="9594"/>
                  </a:lnTo>
                  <a:lnTo>
                    <a:pt x="5166" y="9594"/>
                  </a:lnTo>
                  <a:lnTo>
                    <a:pt x="7380" y="6642"/>
                  </a:lnTo>
                  <a:lnTo>
                    <a:pt x="10332" y="9594"/>
                  </a:lnTo>
                  <a:lnTo>
                    <a:pt x="12546" y="9594"/>
                  </a:lnTo>
                  <a:lnTo>
                    <a:pt x="12546" y="6642"/>
                  </a:lnTo>
                  <a:lnTo>
                    <a:pt x="10332" y="3690"/>
                  </a:lnTo>
                  <a:lnTo>
                    <a:pt x="15498" y="0"/>
                  </a:lnTo>
                  <a:lnTo>
                    <a:pt x="11070" y="0"/>
                  </a:lnTo>
                  <a:lnTo>
                    <a:pt x="738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DB3E556-AFB6-4CD9-96D3-74A671D3A97C}"/>
                </a:ext>
              </a:extLst>
            </p:cNvPr>
            <p:cNvSpPr/>
            <p:nvPr/>
          </p:nvSpPr>
          <p:spPr>
            <a:xfrm>
              <a:off x="5394018" y="3750530"/>
              <a:ext cx="16236" cy="9594"/>
            </a:xfrm>
            <a:custGeom>
              <a:avLst/>
              <a:gdLst>
                <a:gd name="connsiteX0" fmla="*/ 8118 w 16236"/>
                <a:gd name="connsiteY0" fmla="*/ 3690 h 9594"/>
                <a:gd name="connsiteX1" fmla="*/ 4428 w 16236"/>
                <a:gd name="connsiteY1" fmla="*/ 0 h 9594"/>
                <a:gd name="connsiteX2" fmla="*/ 0 w 16236"/>
                <a:gd name="connsiteY2" fmla="*/ 0 h 9594"/>
                <a:gd name="connsiteX3" fmla="*/ 5166 w 16236"/>
                <a:gd name="connsiteY3" fmla="*/ 3690 h 9594"/>
                <a:gd name="connsiteX4" fmla="*/ 2214 w 16236"/>
                <a:gd name="connsiteY4" fmla="*/ 6642 h 9594"/>
                <a:gd name="connsiteX5" fmla="*/ 2214 w 16236"/>
                <a:gd name="connsiteY5" fmla="*/ 9594 h 9594"/>
                <a:gd name="connsiteX6" fmla="*/ 5166 w 16236"/>
                <a:gd name="connsiteY6" fmla="*/ 9594 h 9594"/>
                <a:gd name="connsiteX7" fmla="*/ 8118 w 16236"/>
                <a:gd name="connsiteY7" fmla="*/ 6642 h 9594"/>
                <a:gd name="connsiteX8" fmla="*/ 10332 w 16236"/>
                <a:gd name="connsiteY8" fmla="*/ 9594 h 9594"/>
                <a:gd name="connsiteX9" fmla="*/ 13284 w 16236"/>
                <a:gd name="connsiteY9" fmla="*/ 9594 h 9594"/>
                <a:gd name="connsiteX10" fmla="*/ 13284 w 16236"/>
                <a:gd name="connsiteY10" fmla="*/ 6642 h 9594"/>
                <a:gd name="connsiteX11" fmla="*/ 10332 w 16236"/>
                <a:gd name="connsiteY11" fmla="*/ 3690 h 9594"/>
                <a:gd name="connsiteX12" fmla="*/ 16236 w 16236"/>
                <a:gd name="connsiteY12" fmla="*/ 0 h 9594"/>
                <a:gd name="connsiteX13" fmla="*/ 11808 w 16236"/>
                <a:gd name="connsiteY13" fmla="*/ 0 h 9594"/>
                <a:gd name="connsiteX14" fmla="*/ 8118 w 16236"/>
                <a:gd name="connsiteY14" fmla="*/ 369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36" h="9594">
                  <a:moveTo>
                    <a:pt x="8118" y="3690"/>
                  </a:moveTo>
                  <a:lnTo>
                    <a:pt x="4428" y="0"/>
                  </a:lnTo>
                  <a:lnTo>
                    <a:pt x="0" y="0"/>
                  </a:lnTo>
                  <a:lnTo>
                    <a:pt x="5166" y="3690"/>
                  </a:lnTo>
                  <a:lnTo>
                    <a:pt x="2214" y="6642"/>
                  </a:lnTo>
                  <a:lnTo>
                    <a:pt x="2214" y="9594"/>
                  </a:lnTo>
                  <a:lnTo>
                    <a:pt x="5166" y="9594"/>
                  </a:lnTo>
                  <a:lnTo>
                    <a:pt x="8118" y="6642"/>
                  </a:lnTo>
                  <a:lnTo>
                    <a:pt x="10332" y="9594"/>
                  </a:lnTo>
                  <a:lnTo>
                    <a:pt x="13284" y="9594"/>
                  </a:lnTo>
                  <a:lnTo>
                    <a:pt x="13284" y="6642"/>
                  </a:lnTo>
                  <a:lnTo>
                    <a:pt x="10332" y="3690"/>
                  </a:lnTo>
                  <a:lnTo>
                    <a:pt x="16236" y="0"/>
                  </a:lnTo>
                  <a:lnTo>
                    <a:pt x="11808" y="0"/>
                  </a:lnTo>
                  <a:lnTo>
                    <a:pt x="8118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90DE2BA-8B4E-4BFD-9AC6-49BAA4F1C3CD}"/>
                </a:ext>
              </a:extLst>
            </p:cNvPr>
            <p:cNvSpPr/>
            <p:nvPr/>
          </p:nvSpPr>
          <p:spPr>
            <a:xfrm>
              <a:off x="5425752" y="3750530"/>
              <a:ext cx="14759" cy="9594"/>
            </a:xfrm>
            <a:custGeom>
              <a:avLst/>
              <a:gdLst>
                <a:gd name="connsiteX0" fmla="*/ 7380 w 14759"/>
                <a:gd name="connsiteY0" fmla="*/ 3690 h 9594"/>
                <a:gd name="connsiteX1" fmla="*/ 3690 w 14759"/>
                <a:gd name="connsiteY1" fmla="*/ 0 h 9594"/>
                <a:gd name="connsiteX2" fmla="*/ 0 w 14759"/>
                <a:gd name="connsiteY2" fmla="*/ 0 h 9594"/>
                <a:gd name="connsiteX3" fmla="*/ 5166 w 14759"/>
                <a:gd name="connsiteY3" fmla="*/ 3690 h 9594"/>
                <a:gd name="connsiteX4" fmla="*/ 2952 w 14759"/>
                <a:gd name="connsiteY4" fmla="*/ 6642 h 9594"/>
                <a:gd name="connsiteX5" fmla="*/ 2952 w 14759"/>
                <a:gd name="connsiteY5" fmla="*/ 9594 h 9594"/>
                <a:gd name="connsiteX6" fmla="*/ 5166 w 14759"/>
                <a:gd name="connsiteY6" fmla="*/ 9594 h 9594"/>
                <a:gd name="connsiteX7" fmla="*/ 7380 w 14759"/>
                <a:gd name="connsiteY7" fmla="*/ 6642 h 9594"/>
                <a:gd name="connsiteX8" fmla="*/ 9594 w 14759"/>
                <a:gd name="connsiteY8" fmla="*/ 9594 h 9594"/>
                <a:gd name="connsiteX9" fmla="*/ 12546 w 14759"/>
                <a:gd name="connsiteY9" fmla="*/ 9594 h 9594"/>
                <a:gd name="connsiteX10" fmla="*/ 12546 w 14759"/>
                <a:gd name="connsiteY10" fmla="*/ 6642 h 9594"/>
                <a:gd name="connsiteX11" fmla="*/ 9594 w 14759"/>
                <a:gd name="connsiteY11" fmla="*/ 3690 h 9594"/>
                <a:gd name="connsiteX12" fmla="*/ 14760 w 14759"/>
                <a:gd name="connsiteY12" fmla="*/ 0 h 9594"/>
                <a:gd name="connsiteX13" fmla="*/ 11070 w 14759"/>
                <a:gd name="connsiteY13" fmla="*/ 0 h 9594"/>
                <a:gd name="connsiteX14" fmla="*/ 7380 w 14759"/>
                <a:gd name="connsiteY14" fmla="*/ 369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9" h="9594">
                  <a:moveTo>
                    <a:pt x="7380" y="369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5166" y="3690"/>
                  </a:lnTo>
                  <a:lnTo>
                    <a:pt x="2952" y="6642"/>
                  </a:lnTo>
                  <a:lnTo>
                    <a:pt x="2952" y="9594"/>
                  </a:lnTo>
                  <a:lnTo>
                    <a:pt x="5166" y="9594"/>
                  </a:lnTo>
                  <a:lnTo>
                    <a:pt x="7380" y="6642"/>
                  </a:lnTo>
                  <a:lnTo>
                    <a:pt x="9594" y="9594"/>
                  </a:lnTo>
                  <a:lnTo>
                    <a:pt x="12546" y="9594"/>
                  </a:lnTo>
                  <a:lnTo>
                    <a:pt x="12546" y="6642"/>
                  </a:lnTo>
                  <a:lnTo>
                    <a:pt x="9594" y="3690"/>
                  </a:lnTo>
                  <a:lnTo>
                    <a:pt x="14760" y="0"/>
                  </a:lnTo>
                  <a:lnTo>
                    <a:pt x="11070" y="0"/>
                  </a:lnTo>
                  <a:lnTo>
                    <a:pt x="738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60971E5-F892-461C-B9B8-4814DB1C5EB9}"/>
                </a:ext>
              </a:extLst>
            </p:cNvPr>
            <p:cNvSpPr/>
            <p:nvPr/>
          </p:nvSpPr>
          <p:spPr>
            <a:xfrm>
              <a:off x="5410254" y="3642782"/>
              <a:ext cx="15498" cy="9594"/>
            </a:xfrm>
            <a:custGeom>
              <a:avLst/>
              <a:gdLst>
                <a:gd name="connsiteX0" fmla="*/ 7380 w 15498"/>
                <a:gd name="connsiteY0" fmla="*/ 5904 h 9594"/>
                <a:gd name="connsiteX1" fmla="*/ 12546 w 15498"/>
                <a:gd name="connsiteY1" fmla="*/ 9594 h 9594"/>
                <a:gd name="connsiteX2" fmla="*/ 15498 w 15498"/>
                <a:gd name="connsiteY2" fmla="*/ 9594 h 9594"/>
                <a:gd name="connsiteX3" fmla="*/ 10332 w 15498"/>
                <a:gd name="connsiteY3" fmla="*/ 5904 h 9594"/>
                <a:gd name="connsiteX4" fmla="*/ 12546 w 15498"/>
                <a:gd name="connsiteY4" fmla="*/ 3690 h 9594"/>
                <a:gd name="connsiteX5" fmla="*/ 12546 w 15498"/>
                <a:gd name="connsiteY5" fmla="*/ 0 h 9594"/>
                <a:gd name="connsiteX6" fmla="*/ 10332 w 15498"/>
                <a:gd name="connsiteY6" fmla="*/ 0 h 9594"/>
                <a:gd name="connsiteX7" fmla="*/ 7380 w 15498"/>
                <a:gd name="connsiteY7" fmla="*/ 3690 h 9594"/>
                <a:gd name="connsiteX8" fmla="*/ 5166 w 15498"/>
                <a:gd name="connsiteY8" fmla="*/ 0 h 9594"/>
                <a:gd name="connsiteX9" fmla="*/ 2214 w 15498"/>
                <a:gd name="connsiteY9" fmla="*/ 0 h 9594"/>
                <a:gd name="connsiteX10" fmla="*/ 2214 w 15498"/>
                <a:gd name="connsiteY10" fmla="*/ 3690 h 9594"/>
                <a:gd name="connsiteX11" fmla="*/ 5166 w 15498"/>
                <a:gd name="connsiteY11" fmla="*/ 5904 h 9594"/>
                <a:gd name="connsiteX12" fmla="*/ 0 w 15498"/>
                <a:gd name="connsiteY12" fmla="*/ 9594 h 9594"/>
                <a:gd name="connsiteX13" fmla="*/ 2952 w 15498"/>
                <a:gd name="connsiteY13" fmla="*/ 9594 h 9594"/>
                <a:gd name="connsiteX14" fmla="*/ 7380 w 15498"/>
                <a:gd name="connsiteY14" fmla="*/ 590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8" h="9594">
                  <a:moveTo>
                    <a:pt x="7380" y="5904"/>
                  </a:moveTo>
                  <a:lnTo>
                    <a:pt x="12546" y="9594"/>
                  </a:lnTo>
                  <a:lnTo>
                    <a:pt x="15498" y="9594"/>
                  </a:lnTo>
                  <a:lnTo>
                    <a:pt x="10332" y="5904"/>
                  </a:lnTo>
                  <a:lnTo>
                    <a:pt x="12546" y="3690"/>
                  </a:lnTo>
                  <a:lnTo>
                    <a:pt x="12546" y="0"/>
                  </a:lnTo>
                  <a:lnTo>
                    <a:pt x="10332" y="0"/>
                  </a:lnTo>
                  <a:lnTo>
                    <a:pt x="7380" y="3690"/>
                  </a:lnTo>
                  <a:lnTo>
                    <a:pt x="5166" y="0"/>
                  </a:lnTo>
                  <a:lnTo>
                    <a:pt x="2214" y="0"/>
                  </a:lnTo>
                  <a:lnTo>
                    <a:pt x="2214" y="3690"/>
                  </a:lnTo>
                  <a:lnTo>
                    <a:pt x="5166" y="5904"/>
                  </a:lnTo>
                  <a:lnTo>
                    <a:pt x="0" y="9594"/>
                  </a:lnTo>
                  <a:lnTo>
                    <a:pt x="2952" y="9594"/>
                  </a:lnTo>
                  <a:lnTo>
                    <a:pt x="7380" y="590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5D4E41C0-C95A-477D-88AD-6463D4556AEB}"/>
                </a:ext>
              </a:extLst>
            </p:cNvPr>
            <p:cNvSpPr/>
            <p:nvPr/>
          </p:nvSpPr>
          <p:spPr>
            <a:xfrm>
              <a:off x="5394018" y="3642782"/>
              <a:ext cx="16236" cy="9594"/>
            </a:xfrm>
            <a:custGeom>
              <a:avLst/>
              <a:gdLst>
                <a:gd name="connsiteX0" fmla="*/ 8118 w 16236"/>
                <a:gd name="connsiteY0" fmla="*/ 5904 h 9594"/>
                <a:gd name="connsiteX1" fmla="*/ 12546 w 16236"/>
                <a:gd name="connsiteY1" fmla="*/ 9594 h 9594"/>
                <a:gd name="connsiteX2" fmla="*/ 16236 w 16236"/>
                <a:gd name="connsiteY2" fmla="*/ 9594 h 9594"/>
                <a:gd name="connsiteX3" fmla="*/ 10332 w 16236"/>
                <a:gd name="connsiteY3" fmla="*/ 5904 h 9594"/>
                <a:gd name="connsiteX4" fmla="*/ 13284 w 16236"/>
                <a:gd name="connsiteY4" fmla="*/ 3690 h 9594"/>
                <a:gd name="connsiteX5" fmla="*/ 13284 w 16236"/>
                <a:gd name="connsiteY5" fmla="*/ 0 h 9594"/>
                <a:gd name="connsiteX6" fmla="*/ 10332 w 16236"/>
                <a:gd name="connsiteY6" fmla="*/ 0 h 9594"/>
                <a:gd name="connsiteX7" fmla="*/ 8118 w 16236"/>
                <a:gd name="connsiteY7" fmla="*/ 3690 h 9594"/>
                <a:gd name="connsiteX8" fmla="*/ 5166 w 16236"/>
                <a:gd name="connsiteY8" fmla="*/ 0 h 9594"/>
                <a:gd name="connsiteX9" fmla="*/ 2214 w 16236"/>
                <a:gd name="connsiteY9" fmla="*/ 0 h 9594"/>
                <a:gd name="connsiteX10" fmla="*/ 2214 w 16236"/>
                <a:gd name="connsiteY10" fmla="*/ 3690 h 9594"/>
                <a:gd name="connsiteX11" fmla="*/ 5166 w 16236"/>
                <a:gd name="connsiteY11" fmla="*/ 5904 h 9594"/>
                <a:gd name="connsiteX12" fmla="*/ 0 w 16236"/>
                <a:gd name="connsiteY12" fmla="*/ 9594 h 9594"/>
                <a:gd name="connsiteX13" fmla="*/ 2952 w 16236"/>
                <a:gd name="connsiteY13" fmla="*/ 9594 h 9594"/>
                <a:gd name="connsiteX14" fmla="*/ 8118 w 16236"/>
                <a:gd name="connsiteY14" fmla="*/ 590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36" h="9594">
                  <a:moveTo>
                    <a:pt x="8118" y="5904"/>
                  </a:moveTo>
                  <a:lnTo>
                    <a:pt x="12546" y="9594"/>
                  </a:lnTo>
                  <a:lnTo>
                    <a:pt x="16236" y="9594"/>
                  </a:lnTo>
                  <a:lnTo>
                    <a:pt x="10332" y="5904"/>
                  </a:lnTo>
                  <a:lnTo>
                    <a:pt x="13284" y="3690"/>
                  </a:lnTo>
                  <a:lnTo>
                    <a:pt x="13284" y="0"/>
                  </a:lnTo>
                  <a:lnTo>
                    <a:pt x="10332" y="0"/>
                  </a:lnTo>
                  <a:lnTo>
                    <a:pt x="8118" y="3690"/>
                  </a:lnTo>
                  <a:lnTo>
                    <a:pt x="5166" y="0"/>
                  </a:lnTo>
                  <a:lnTo>
                    <a:pt x="2214" y="0"/>
                  </a:lnTo>
                  <a:lnTo>
                    <a:pt x="2214" y="3690"/>
                  </a:lnTo>
                  <a:lnTo>
                    <a:pt x="5166" y="5904"/>
                  </a:lnTo>
                  <a:lnTo>
                    <a:pt x="0" y="9594"/>
                  </a:lnTo>
                  <a:lnTo>
                    <a:pt x="2952" y="9594"/>
                  </a:lnTo>
                  <a:lnTo>
                    <a:pt x="8118" y="590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E2E8133F-5FBD-4A4A-8134-68BDE516E3E5}"/>
                </a:ext>
              </a:extLst>
            </p:cNvPr>
            <p:cNvSpPr/>
            <p:nvPr/>
          </p:nvSpPr>
          <p:spPr>
            <a:xfrm>
              <a:off x="5425752" y="3642782"/>
              <a:ext cx="14759" cy="9594"/>
            </a:xfrm>
            <a:custGeom>
              <a:avLst/>
              <a:gdLst>
                <a:gd name="connsiteX0" fmla="*/ 7380 w 14759"/>
                <a:gd name="connsiteY0" fmla="*/ 5904 h 9594"/>
                <a:gd name="connsiteX1" fmla="*/ 11808 w 14759"/>
                <a:gd name="connsiteY1" fmla="*/ 9594 h 9594"/>
                <a:gd name="connsiteX2" fmla="*/ 14760 w 14759"/>
                <a:gd name="connsiteY2" fmla="*/ 9594 h 9594"/>
                <a:gd name="connsiteX3" fmla="*/ 9594 w 14759"/>
                <a:gd name="connsiteY3" fmla="*/ 5904 h 9594"/>
                <a:gd name="connsiteX4" fmla="*/ 12546 w 14759"/>
                <a:gd name="connsiteY4" fmla="*/ 3690 h 9594"/>
                <a:gd name="connsiteX5" fmla="*/ 12546 w 14759"/>
                <a:gd name="connsiteY5" fmla="*/ 0 h 9594"/>
                <a:gd name="connsiteX6" fmla="*/ 9594 w 14759"/>
                <a:gd name="connsiteY6" fmla="*/ 0 h 9594"/>
                <a:gd name="connsiteX7" fmla="*/ 7380 w 14759"/>
                <a:gd name="connsiteY7" fmla="*/ 3690 h 9594"/>
                <a:gd name="connsiteX8" fmla="*/ 5166 w 14759"/>
                <a:gd name="connsiteY8" fmla="*/ 0 h 9594"/>
                <a:gd name="connsiteX9" fmla="*/ 2952 w 14759"/>
                <a:gd name="connsiteY9" fmla="*/ 0 h 9594"/>
                <a:gd name="connsiteX10" fmla="*/ 2952 w 14759"/>
                <a:gd name="connsiteY10" fmla="*/ 3690 h 9594"/>
                <a:gd name="connsiteX11" fmla="*/ 5166 w 14759"/>
                <a:gd name="connsiteY11" fmla="*/ 5904 h 9594"/>
                <a:gd name="connsiteX12" fmla="*/ 0 w 14759"/>
                <a:gd name="connsiteY12" fmla="*/ 9594 h 9594"/>
                <a:gd name="connsiteX13" fmla="*/ 2952 w 14759"/>
                <a:gd name="connsiteY13" fmla="*/ 9594 h 9594"/>
                <a:gd name="connsiteX14" fmla="*/ 7380 w 14759"/>
                <a:gd name="connsiteY14" fmla="*/ 590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59" h="9594">
                  <a:moveTo>
                    <a:pt x="7380" y="5904"/>
                  </a:moveTo>
                  <a:lnTo>
                    <a:pt x="11808" y="9594"/>
                  </a:lnTo>
                  <a:lnTo>
                    <a:pt x="14760" y="9594"/>
                  </a:lnTo>
                  <a:lnTo>
                    <a:pt x="9594" y="5904"/>
                  </a:lnTo>
                  <a:lnTo>
                    <a:pt x="12546" y="3690"/>
                  </a:lnTo>
                  <a:lnTo>
                    <a:pt x="12546" y="0"/>
                  </a:lnTo>
                  <a:lnTo>
                    <a:pt x="9594" y="0"/>
                  </a:lnTo>
                  <a:lnTo>
                    <a:pt x="7380" y="3690"/>
                  </a:lnTo>
                  <a:lnTo>
                    <a:pt x="5166" y="0"/>
                  </a:lnTo>
                  <a:lnTo>
                    <a:pt x="2952" y="0"/>
                  </a:lnTo>
                  <a:lnTo>
                    <a:pt x="2952" y="3690"/>
                  </a:lnTo>
                  <a:lnTo>
                    <a:pt x="5166" y="5904"/>
                  </a:lnTo>
                  <a:lnTo>
                    <a:pt x="0" y="9594"/>
                  </a:lnTo>
                  <a:lnTo>
                    <a:pt x="2952" y="9594"/>
                  </a:lnTo>
                  <a:lnTo>
                    <a:pt x="7380" y="590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C87C1B0D-4955-43A6-BDB9-9A632B139A12}"/>
                </a:ext>
              </a:extLst>
            </p:cNvPr>
            <p:cNvSpPr/>
            <p:nvPr/>
          </p:nvSpPr>
          <p:spPr>
            <a:xfrm>
              <a:off x="5488482" y="3681158"/>
              <a:ext cx="14760" cy="41327"/>
            </a:xfrm>
            <a:custGeom>
              <a:avLst/>
              <a:gdLst>
                <a:gd name="connsiteX0" fmla="*/ 5166 w 14760"/>
                <a:gd name="connsiteY0" fmla="*/ 6642 h 41327"/>
                <a:gd name="connsiteX1" fmla="*/ 0 w 14760"/>
                <a:gd name="connsiteY1" fmla="*/ 11070 h 41327"/>
                <a:gd name="connsiteX2" fmla="*/ 0 w 14760"/>
                <a:gd name="connsiteY2" fmla="*/ 16236 h 41327"/>
                <a:gd name="connsiteX3" fmla="*/ 5166 w 14760"/>
                <a:gd name="connsiteY3" fmla="*/ 19926 h 41327"/>
                <a:gd name="connsiteX4" fmla="*/ 0 w 14760"/>
                <a:gd name="connsiteY4" fmla="*/ 24354 h 41327"/>
                <a:gd name="connsiteX5" fmla="*/ 0 w 14760"/>
                <a:gd name="connsiteY5" fmla="*/ 29520 h 41327"/>
                <a:gd name="connsiteX6" fmla="*/ 5166 w 14760"/>
                <a:gd name="connsiteY6" fmla="*/ 33948 h 41327"/>
                <a:gd name="connsiteX7" fmla="*/ 0 w 14760"/>
                <a:gd name="connsiteY7" fmla="*/ 38376 h 41327"/>
                <a:gd name="connsiteX8" fmla="*/ 0 w 14760"/>
                <a:gd name="connsiteY8" fmla="*/ 41328 h 41327"/>
                <a:gd name="connsiteX9" fmla="*/ 738 w 14760"/>
                <a:gd name="connsiteY9" fmla="*/ 41328 h 41327"/>
                <a:gd name="connsiteX10" fmla="*/ 5166 w 14760"/>
                <a:gd name="connsiteY10" fmla="*/ 36900 h 41327"/>
                <a:gd name="connsiteX11" fmla="*/ 10332 w 14760"/>
                <a:gd name="connsiteY11" fmla="*/ 38376 h 41327"/>
                <a:gd name="connsiteX12" fmla="*/ 14760 w 14760"/>
                <a:gd name="connsiteY12" fmla="*/ 38376 h 41327"/>
                <a:gd name="connsiteX13" fmla="*/ 14760 w 14760"/>
                <a:gd name="connsiteY13" fmla="*/ 36900 h 41327"/>
                <a:gd name="connsiteX14" fmla="*/ 10332 w 14760"/>
                <a:gd name="connsiteY14" fmla="*/ 33948 h 41327"/>
                <a:gd name="connsiteX15" fmla="*/ 14760 w 14760"/>
                <a:gd name="connsiteY15" fmla="*/ 31734 h 41327"/>
                <a:gd name="connsiteX16" fmla="*/ 14760 w 14760"/>
                <a:gd name="connsiteY16" fmla="*/ 29520 h 41327"/>
                <a:gd name="connsiteX17" fmla="*/ 10332 w 14760"/>
                <a:gd name="connsiteY17" fmla="*/ 29520 h 41327"/>
                <a:gd name="connsiteX18" fmla="*/ 5166 w 14760"/>
                <a:gd name="connsiteY18" fmla="*/ 31734 h 41327"/>
                <a:gd name="connsiteX19" fmla="*/ 738 w 14760"/>
                <a:gd name="connsiteY19" fmla="*/ 26568 h 41327"/>
                <a:gd name="connsiteX20" fmla="*/ 5166 w 14760"/>
                <a:gd name="connsiteY20" fmla="*/ 22878 h 41327"/>
                <a:gd name="connsiteX21" fmla="*/ 10332 w 14760"/>
                <a:gd name="connsiteY21" fmla="*/ 25092 h 41327"/>
                <a:gd name="connsiteX22" fmla="*/ 14760 w 14760"/>
                <a:gd name="connsiteY22" fmla="*/ 25092 h 41327"/>
                <a:gd name="connsiteX23" fmla="*/ 14760 w 14760"/>
                <a:gd name="connsiteY23" fmla="*/ 22878 h 41327"/>
                <a:gd name="connsiteX24" fmla="*/ 10332 w 14760"/>
                <a:gd name="connsiteY24" fmla="*/ 19926 h 41327"/>
                <a:gd name="connsiteX25" fmla="*/ 14760 w 14760"/>
                <a:gd name="connsiteY25" fmla="*/ 18450 h 41327"/>
                <a:gd name="connsiteX26" fmla="*/ 14760 w 14760"/>
                <a:gd name="connsiteY26" fmla="*/ 15498 h 41327"/>
                <a:gd name="connsiteX27" fmla="*/ 10332 w 14760"/>
                <a:gd name="connsiteY27" fmla="*/ 15498 h 41327"/>
                <a:gd name="connsiteX28" fmla="*/ 5166 w 14760"/>
                <a:gd name="connsiteY28" fmla="*/ 18450 h 41327"/>
                <a:gd name="connsiteX29" fmla="*/ 738 w 14760"/>
                <a:gd name="connsiteY29" fmla="*/ 14022 h 41327"/>
                <a:gd name="connsiteX30" fmla="*/ 5166 w 14760"/>
                <a:gd name="connsiteY30" fmla="*/ 8118 h 41327"/>
                <a:gd name="connsiteX31" fmla="*/ 10332 w 14760"/>
                <a:gd name="connsiteY31" fmla="*/ 11070 h 41327"/>
                <a:gd name="connsiteX32" fmla="*/ 14760 w 14760"/>
                <a:gd name="connsiteY32" fmla="*/ 11070 h 41327"/>
                <a:gd name="connsiteX33" fmla="*/ 14760 w 14760"/>
                <a:gd name="connsiteY33" fmla="*/ 8118 h 41327"/>
                <a:gd name="connsiteX34" fmla="*/ 10332 w 14760"/>
                <a:gd name="connsiteY34" fmla="*/ 6642 h 41327"/>
                <a:gd name="connsiteX35" fmla="*/ 14760 w 14760"/>
                <a:gd name="connsiteY35" fmla="*/ 3690 h 41327"/>
                <a:gd name="connsiteX36" fmla="*/ 14760 w 14760"/>
                <a:gd name="connsiteY36" fmla="*/ 2214 h 41327"/>
                <a:gd name="connsiteX37" fmla="*/ 10332 w 14760"/>
                <a:gd name="connsiteY37" fmla="*/ 2214 h 41327"/>
                <a:gd name="connsiteX38" fmla="*/ 5166 w 14760"/>
                <a:gd name="connsiteY38" fmla="*/ 3690 h 41327"/>
                <a:gd name="connsiteX39" fmla="*/ 738 w 14760"/>
                <a:gd name="connsiteY39" fmla="*/ 0 h 41327"/>
                <a:gd name="connsiteX40" fmla="*/ 0 w 14760"/>
                <a:gd name="connsiteY40" fmla="*/ 0 h 41327"/>
                <a:gd name="connsiteX41" fmla="*/ 0 w 14760"/>
                <a:gd name="connsiteY41" fmla="*/ 2214 h 41327"/>
                <a:gd name="connsiteX42" fmla="*/ 5166 w 14760"/>
                <a:gd name="connsiteY42" fmla="*/ 6642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4760" h="41327">
                  <a:moveTo>
                    <a:pt x="5166" y="6642"/>
                  </a:moveTo>
                  <a:lnTo>
                    <a:pt x="0" y="11070"/>
                  </a:lnTo>
                  <a:lnTo>
                    <a:pt x="0" y="16236"/>
                  </a:lnTo>
                  <a:lnTo>
                    <a:pt x="5166" y="19926"/>
                  </a:lnTo>
                  <a:lnTo>
                    <a:pt x="0" y="24354"/>
                  </a:lnTo>
                  <a:lnTo>
                    <a:pt x="0" y="29520"/>
                  </a:lnTo>
                  <a:lnTo>
                    <a:pt x="5166" y="33948"/>
                  </a:lnTo>
                  <a:lnTo>
                    <a:pt x="0" y="38376"/>
                  </a:lnTo>
                  <a:lnTo>
                    <a:pt x="0" y="41328"/>
                  </a:lnTo>
                  <a:lnTo>
                    <a:pt x="738" y="41328"/>
                  </a:lnTo>
                  <a:lnTo>
                    <a:pt x="5166" y="36900"/>
                  </a:lnTo>
                  <a:lnTo>
                    <a:pt x="10332" y="38376"/>
                  </a:lnTo>
                  <a:lnTo>
                    <a:pt x="14760" y="38376"/>
                  </a:lnTo>
                  <a:lnTo>
                    <a:pt x="14760" y="36900"/>
                  </a:lnTo>
                  <a:lnTo>
                    <a:pt x="10332" y="33948"/>
                  </a:lnTo>
                  <a:lnTo>
                    <a:pt x="14760" y="31734"/>
                  </a:lnTo>
                  <a:lnTo>
                    <a:pt x="14760" y="29520"/>
                  </a:lnTo>
                  <a:lnTo>
                    <a:pt x="10332" y="29520"/>
                  </a:lnTo>
                  <a:lnTo>
                    <a:pt x="5166" y="31734"/>
                  </a:lnTo>
                  <a:lnTo>
                    <a:pt x="738" y="26568"/>
                  </a:lnTo>
                  <a:lnTo>
                    <a:pt x="5166" y="22878"/>
                  </a:lnTo>
                  <a:lnTo>
                    <a:pt x="10332" y="25092"/>
                  </a:lnTo>
                  <a:lnTo>
                    <a:pt x="14760" y="25092"/>
                  </a:lnTo>
                  <a:lnTo>
                    <a:pt x="14760" y="22878"/>
                  </a:lnTo>
                  <a:lnTo>
                    <a:pt x="10332" y="19926"/>
                  </a:lnTo>
                  <a:lnTo>
                    <a:pt x="14760" y="18450"/>
                  </a:lnTo>
                  <a:lnTo>
                    <a:pt x="14760" y="15498"/>
                  </a:lnTo>
                  <a:lnTo>
                    <a:pt x="10332" y="15498"/>
                  </a:lnTo>
                  <a:lnTo>
                    <a:pt x="5166" y="18450"/>
                  </a:lnTo>
                  <a:lnTo>
                    <a:pt x="738" y="14022"/>
                  </a:lnTo>
                  <a:lnTo>
                    <a:pt x="5166" y="8118"/>
                  </a:lnTo>
                  <a:lnTo>
                    <a:pt x="10332" y="11070"/>
                  </a:lnTo>
                  <a:lnTo>
                    <a:pt x="14760" y="11070"/>
                  </a:lnTo>
                  <a:lnTo>
                    <a:pt x="14760" y="8118"/>
                  </a:lnTo>
                  <a:lnTo>
                    <a:pt x="10332" y="6642"/>
                  </a:lnTo>
                  <a:lnTo>
                    <a:pt x="14760" y="3690"/>
                  </a:lnTo>
                  <a:lnTo>
                    <a:pt x="14760" y="2214"/>
                  </a:lnTo>
                  <a:lnTo>
                    <a:pt x="10332" y="2214"/>
                  </a:lnTo>
                  <a:lnTo>
                    <a:pt x="5166" y="369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2214"/>
                  </a:lnTo>
                  <a:lnTo>
                    <a:pt x="5166" y="664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BD4DF85E-2C54-44FA-BA26-865C2F962D73}"/>
                </a:ext>
              </a:extLst>
            </p:cNvPr>
            <p:cNvSpPr/>
            <p:nvPr/>
          </p:nvSpPr>
          <p:spPr>
            <a:xfrm>
              <a:off x="5332764" y="3681158"/>
              <a:ext cx="13284" cy="41327"/>
            </a:xfrm>
            <a:custGeom>
              <a:avLst/>
              <a:gdLst>
                <a:gd name="connsiteX0" fmla="*/ 8118 w 13284"/>
                <a:gd name="connsiteY0" fmla="*/ 36900 h 41327"/>
                <a:gd name="connsiteX1" fmla="*/ 12546 w 13284"/>
                <a:gd name="connsiteY1" fmla="*/ 41328 h 41327"/>
                <a:gd name="connsiteX2" fmla="*/ 13284 w 13284"/>
                <a:gd name="connsiteY2" fmla="*/ 41328 h 41327"/>
                <a:gd name="connsiteX3" fmla="*/ 13284 w 13284"/>
                <a:gd name="connsiteY3" fmla="*/ 38376 h 41327"/>
                <a:gd name="connsiteX4" fmla="*/ 8118 w 13284"/>
                <a:gd name="connsiteY4" fmla="*/ 33948 h 41327"/>
                <a:gd name="connsiteX5" fmla="*/ 13284 w 13284"/>
                <a:gd name="connsiteY5" fmla="*/ 29520 h 41327"/>
                <a:gd name="connsiteX6" fmla="*/ 13284 w 13284"/>
                <a:gd name="connsiteY6" fmla="*/ 24354 h 41327"/>
                <a:gd name="connsiteX7" fmla="*/ 8118 w 13284"/>
                <a:gd name="connsiteY7" fmla="*/ 19926 h 41327"/>
                <a:gd name="connsiteX8" fmla="*/ 13284 w 13284"/>
                <a:gd name="connsiteY8" fmla="*/ 16236 h 41327"/>
                <a:gd name="connsiteX9" fmla="*/ 13284 w 13284"/>
                <a:gd name="connsiteY9" fmla="*/ 11070 h 41327"/>
                <a:gd name="connsiteX10" fmla="*/ 8118 w 13284"/>
                <a:gd name="connsiteY10" fmla="*/ 6642 h 41327"/>
                <a:gd name="connsiteX11" fmla="*/ 13284 w 13284"/>
                <a:gd name="connsiteY11" fmla="*/ 2214 h 41327"/>
                <a:gd name="connsiteX12" fmla="*/ 13284 w 13284"/>
                <a:gd name="connsiteY12" fmla="*/ 0 h 41327"/>
                <a:gd name="connsiteX13" fmla="*/ 12546 w 13284"/>
                <a:gd name="connsiteY13" fmla="*/ 0 h 41327"/>
                <a:gd name="connsiteX14" fmla="*/ 8118 w 13284"/>
                <a:gd name="connsiteY14" fmla="*/ 3690 h 41327"/>
                <a:gd name="connsiteX15" fmla="*/ 3690 w 13284"/>
                <a:gd name="connsiteY15" fmla="*/ 2214 h 41327"/>
                <a:gd name="connsiteX16" fmla="*/ 0 w 13284"/>
                <a:gd name="connsiteY16" fmla="*/ 2214 h 41327"/>
                <a:gd name="connsiteX17" fmla="*/ 0 w 13284"/>
                <a:gd name="connsiteY17" fmla="*/ 3690 h 41327"/>
                <a:gd name="connsiteX18" fmla="*/ 3690 w 13284"/>
                <a:gd name="connsiteY18" fmla="*/ 6642 h 41327"/>
                <a:gd name="connsiteX19" fmla="*/ 0 w 13284"/>
                <a:gd name="connsiteY19" fmla="*/ 8118 h 41327"/>
                <a:gd name="connsiteX20" fmla="*/ 0 w 13284"/>
                <a:gd name="connsiteY20" fmla="*/ 11070 h 41327"/>
                <a:gd name="connsiteX21" fmla="*/ 3690 w 13284"/>
                <a:gd name="connsiteY21" fmla="*/ 11070 h 41327"/>
                <a:gd name="connsiteX22" fmla="*/ 8118 w 13284"/>
                <a:gd name="connsiteY22" fmla="*/ 8118 h 41327"/>
                <a:gd name="connsiteX23" fmla="*/ 12546 w 13284"/>
                <a:gd name="connsiteY23" fmla="*/ 14022 h 41327"/>
                <a:gd name="connsiteX24" fmla="*/ 8118 w 13284"/>
                <a:gd name="connsiteY24" fmla="*/ 18450 h 41327"/>
                <a:gd name="connsiteX25" fmla="*/ 3690 w 13284"/>
                <a:gd name="connsiteY25" fmla="*/ 15498 h 41327"/>
                <a:gd name="connsiteX26" fmla="*/ 0 w 13284"/>
                <a:gd name="connsiteY26" fmla="*/ 15498 h 41327"/>
                <a:gd name="connsiteX27" fmla="*/ 0 w 13284"/>
                <a:gd name="connsiteY27" fmla="*/ 18450 h 41327"/>
                <a:gd name="connsiteX28" fmla="*/ 3690 w 13284"/>
                <a:gd name="connsiteY28" fmla="*/ 19926 h 41327"/>
                <a:gd name="connsiteX29" fmla="*/ 0 w 13284"/>
                <a:gd name="connsiteY29" fmla="*/ 22878 h 41327"/>
                <a:gd name="connsiteX30" fmla="*/ 0 w 13284"/>
                <a:gd name="connsiteY30" fmla="*/ 25092 h 41327"/>
                <a:gd name="connsiteX31" fmla="*/ 3690 w 13284"/>
                <a:gd name="connsiteY31" fmla="*/ 25092 h 41327"/>
                <a:gd name="connsiteX32" fmla="*/ 8118 w 13284"/>
                <a:gd name="connsiteY32" fmla="*/ 22878 h 41327"/>
                <a:gd name="connsiteX33" fmla="*/ 12546 w 13284"/>
                <a:gd name="connsiteY33" fmla="*/ 26568 h 41327"/>
                <a:gd name="connsiteX34" fmla="*/ 8118 w 13284"/>
                <a:gd name="connsiteY34" fmla="*/ 31734 h 41327"/>
                <a:gd name="connsiteX35" fmla="*/ 3690 w 13284"/>
                <a:gd name="connsiteY35" fmla="*/ 29520 h 41327"/>
                <a:gd name="connsiteX36" fmla="*/ 0 w 13284"/>
                <a:gd name="connsiteY36" fmla="*/ 29520 h 41327"/>
                <a:gd name="connsiteX37" fmla="*/ 0 w 13284"/>
                <a:gd name="connsiteY37" fmla="*/ 31734 h 41327"/>
                <a:gd name="connsiteX38" fmla="*/ 3690 w 13284"/>
                <a:gd name="connsiteY38" fmla="*/ 33948 h 41327"/>
                <a:gd name="connsiteX39" fmla="*/ 0 w 13284"/>
                <a:gd name="connsiteY39" fmla="*/ 36900 h 41327"/>
                <a:gd name="connsiteX40" fmla="*/ 0 w 13284"/>
                <a:gd name="connsiteY40" fmla="*/ 38376 h 41327"/>
                <a:gd name="connsiteX41" fmla="*/ 3690 w 13284"/>
                <a:gd name="connsiteY41" fmla="*/ 38376 h 41327"/>
                <a:gd name="connsiteX42" fmla="*/ 8118 w 13284"/>
                <a:gd name="connsiteY42" fmla="*/ 36900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3284" h="41327">
                  <a:moveTo>
                    <a:pt x="8118" y="36900"/>
                  </a:moveTo>
                  <a:lnTo>
                    <a:pt x="12546" y="41328"/>
                  </a:lnTo>
                  <a:lnTo>
                    <a:pt x="13284" y="41328"/>
                  </a:lnTo>
                  <a:lnTo>
                    <a:pt x="13284" y="38376"/>
                  </a:lnTo>
                  <a:lnTo>
                    <a:pt x="8118" y="33948"/>
                  </a:lnTo>
                  <a:lnTo>
                    <a:pt x="13284" y="29520"/>
                  </a:lnTo>
                  <a:lnTo>
                    <a:pt x="13284" y="24354"/>
                  </a:lnTo>
                  <a:lnTo>
                    <a:pt x="8118" y="19926"/>
                  </a:lnTo>
                  <a:lnTo>
                    <a:pt x="13284" y="16236"/>
                  </a:lnTo>
                  <a:lnTo>
                    <a:pt x="13284" y="11070"/>
                  </a:lnTo>
                  <a:lnTo>
                    <a:pt x="8118" y="6642"/>
                  </a:lnTo>
                  <a:lnTo>
                    <a:pt x="13284" y="2214"/>
                  </a:lnTo>
                  <a:lnTo>
                    <a:pt x="13284" y="0"/>
                  </a:lnTo>
                  <a:lnTo>
                    <a:pt x="12546" y="0"/>
                  </a:lnTo>
                  <a:lnTo>
                    <a:pt x="8118" y="3690"/>
                  </a:lnTo>
                  <a:lnTo>
                    <a:pt x="3690" y="2214"/>
                  </a:lnTo>
                  <a:lnTo>
                    <a:pt x="0" y="2214"/>
                  </a:lnTo>
                  <a:lnTo>
                    <a:pt x="0" y="3690"/>
                  </a:lnTo>
                  <a:lnTo>
                    <a:pt x="3690" y="6642"/>
                  </a:lnTo>
                  <a:lnTo>
                    <a:pt x="0" y="8118"/>
                  </a:lnTo>
                  <a:lnTo>
                    <a:pt x="0" y="11070"/>
                  </a:lnTo>
                  <a:lnTo>
                    <a:pt x="3690" y="11070"/>
                  </a:lnTo>
                  <a:lnTo>
                    <a:pt x="8118" y="8118"/>
                  </a:lnTo>
                  <a:lnTo>
                    <a:pt x="12546" y="14022"/>
                  </a:lnTo>
                  <a:lnTo>
                    <a:pt x="8118" y="18450"/>
                  </a:lnTo>
                  <a:lnTo>
                    <a:pt x="3690" y="15498"/>
                  </a:lnTo>
                  <a:lnTo>
                    <a:pt x="0" y="15498"/>
                  </a:lnTo>
                  <a:lnTo>
                    <a:pt x="0" y="18450"/>
                  </a:lnTo>
                  <a:lnTo>
                    <a:pt x="3690" y="19926"/>
                  </a:lnTo>
                  <a:lnTo>
                    <a:pt x="0" y="22878"/>
                  </a:lnTo>
                  <a:lnTo>
                    <a:pt x="0" y="25092"/>
                  </a:lnTo>
                  <a:lnTo>
                    <a:pt x="3690" y="25092"/>
                  </a:lnTo>
                  <a:lnTo>
                    <a:pt x="8118" y="22878"/>
                  </a:lnTo>
                  <a:lnTo>
                    <a:pt x="12546" y="26568"/>
                  </a:lnTo>
                  <a:lnTo>
                    <a:pt x="8118" y="31734"/>
                  </a:lnTo>
                  <a:lnTo>
                    <a:pt x="3690" y="29520"/>
                  </a:lnTo>
                  <a:lnTo>
                    <a:pt x="0" y="29520"/>
                  </a:lnTo>
                  <a:lnTo>
                    <a:pt x="0" y="31734"/>
                  </a:lnTo>
                  <a:lnTo>
                    <a:pt x="3690" y="33948"/>
                  </a:lnTo>
                  <a:lnTo>
                    <a:pt x="0" y="36900"/>
                  </a:lnTo>
                  <a:lnTo>
                    <a:pt x="0" y="38376"/>
                  </a:lnTo>
                  <a:lnTo>
                    <a:pt x="3690" y="38376"/>
                  </a:lnTo>
                  <a:lnTo>
                    <a:pt x="8118" y="3690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39999469-3816-41E2-BA39-E6CC8FED814D}"/>
                </a:ext>
              </a:extLst>
            </p:cNvPr>
            <p:cNvSpPr/>
            <p:nvPr/>
          </p:nvSpPr>
          <p:spPr>
            <a:xfrm>
              <a:off x="5488483" y="3731342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F1434E6-1305-4243-AD8E-1A16F17C60E4}"/>
                </a:ext>
              </a:extLst>
            </p:cNvPr>
            <p:cNvSpPr/>
            <p:nvPr/>
          </p:nvSpPr>
          <p:spPr>
            <a:xfrm>
              <a:off x="5484793" y="3735032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31F7ADFE-7D79-4C6E-8AC0-7E337E1D11FE}"/>
                </a:ext>
              </a:extLst>
            </p:cNvPr>
            <p:cNvSpPr/>
            <p:nvPr/>
          </p:nvSpPr>
          <p:spPr>
            <a:xfrm>
              <a:off x="5468557" y="3750530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4E4DA105-2317-4FD6-806B-1518C5DC659D}"/>
                </a:ext>
              </a:extLst>
            </p:cNvPr>
            <p:cNvSpPr/>
            <p:nvPr/>
          </p:nvSpPr>
          <p:spPr>
            <a:xfrm>
              <a:off x="5472247" y="3746840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A9B7CAE-7687-41A2-BD97-444D0BF0B785}"/>
                </a:ext>
              </a:extLst>
            </p:cNvPr>
            <p:cNvSpPr/>
            <p:nvPr/>
          </p:nvSpPr>
          <p:spPr>
            <a:xfrm>
              <a:off x="5359333" y="3746840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B3A188F-E7CC-479B-8660-BB1E05869061}"/>
                </a:ext>
              </a:extLst>
            </p:cNvPr>
            <p:cNvSpPr/>
            <p:nvPr/>
          </p:nvSpPr>
          <p:spPr>
            <a:xfrm>
              <a:off x="5342359" y="3731342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411C4A1C-5A48-4725-9295-71932C95174A}"/>
                </a:ext>
              </a:extLst>
            </p:cNvPr>
            <p:cNvSpPr/>
            <p:nvPr/>
          </p:nvSpPr>
          <p:spPr>
            <a:xfrm>
              <a:off x="5346049" y="3735032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4A8A2DA-67C0-4CC3-97F4-984604726140}"/>
                </a:ext>
              </a:extLst>
            </p:cNvPr>
            <p:cNvSpPr/>
            <p:nvPr/>
          </p:nvSpPr>
          <p:spPr>
            <a:xfrm>
              <a:off x="5346049" y="3664922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74CE23E-BC1E-4BEF-8C07-69D4B82A116D}"/>
                </a:ext>
              </a:extLst>
            </p:cNvPr>
            <p:cNvSpPr/>
            <p:nvPr/>
          </p:nvSpPr>
          <p:spPr>
            <a:xfrm>
              <a:off x="5342359" y="3668612"/>
              <a:ext cx="3689" cy="2952"/>
            </a:xfrm>
            <a:custGeom>
              <a:avLst/>
              <a:gdLst>
                <a:gd name="connsiteX0" fmla="*/ 0 w 3689"/>
                <a:gd name="connsiteY0" fmla="*/ 0 h 2952"/>
                <a:gd name="connsiteX1" fmla="*/ 3690 w 3689"/>
                <a:gd name="connsiteY1" fmla="*/ 0 h 2952"/>
                <a:gd name="connsiteX2" fmla="*/ 3690 w 3689"/>
                <a:gd name="connsiteY2" fmla="*/ 2952 h 2952"/>
                <a:gd name="connsiteX3" fmla="*/ 0 w 3689"/>
                <a:gd name="connsiteY3" fmla="*/ 2952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2952">
                  <a:moveTo>
                    <a:pt x="0" y="0"/>
                  </a:moveTo>
                  <a:lnTo>
                    <a:pt x="3690" y="0"/>
                  </a:lnTo>
                  <a:lnTo>
                    <a:pt x="3690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3D998218-186B-42CF-9919-F3D1820C5CF1}"/>
                </a:ext>
              </a:extLst>
            </p:cNvPr>
            <p:cNvSpPr/>
            <p:nvPr/>
          </p:nvSpPr>
          <p:spPr>
            <a:xfrm>
              <a:off x="5363023" y="3648686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2855FBB-F090-49A5-882A-71A78D0596CA}"/>
                </a:ext>
              </a:extLst>
            </p:cNvPr>
            <p:cNvSpPr/>
            <p:nvPr/>
          </p:nvSpPr>
          <p:spPr>
            <a:xfrm>
              <a:off x="5359333" y="3652376"/>
              <a:ext cx="3689" cy="2214"/>
            </a:xfrm>
            <a:custGeom>
              <a:avLst/>
              <a:gdLst>
                <a:gd name="connsiteX0" fmla="*/ 0 w 3689"/>
                <a:gd name="connsiteY0" fmla="*/ 0 h 2214"/>
                <a:gd name="connsiteX1" fmla="*/ 3690 w 3689"/>
                <a:gd name="connsiteY1" fmla="*/ 0 h 2214"/>
                <a:gd name="connsiteX2" fmla="*/ 3690 w 3689"/>
                <a:gd name="connsiteY2" fmla="*/ 2214 h 2214"/>
                <a:gd name="connsiteX3" fmla="*/ 0 w 3689"/>
                <a:gd name="connsiteY3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2214">
                  <a:moveTo>
                    <a:pt x="0" y="0"/>
                  </a:moveTo>
                  <a:lnTo>
                    <a:pt x="3690" y="0"/>
                  </a:lnTo>
                  <a:lnTo>
                    <a:pt x="369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1DB631AF-C5F7-477F-9F38-C29C6CFC7B37}"/>
                </a:ext>
              </a:extLst>
            </p:cNvPr>
            <p:cNvSpPr/>
            <p:nvPr/>
          </p:nvSpPr>
          <p:spPr>
            <a:xfrm>
              <a:off x="5468557" y="3648686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54F374A8-E355-477E-ABF8-ED478527CE0C}"/>
                </a:ext>
              </a:extLst>
            </p:cNvPr>
            <p:cNvSpPr/>
            <p:nvPr/>
          </p:nvSpPr>
          <p:spPr>
            <a:xfrm>
              <a:off x="5472247" y="3652376"/>
              <a:ext cx="3689" cy="2214"/>
            </a:xfrm>
            <a:custGeom>
              <a:avLst/>
              <a:gdLst>
                <a:gd name="connsiteX0" fmla="*/ 0 w 3689"/>
                <a:gd name="connsiteY0" fmla="*/ 0 h 2214"/>
                <a:gd name="connsiteX1" fmla="*/ 3690 w 3689"/>
                <a:gd name="connsiteY1" fmla="*/ 0 h 2214"/>
                <a:gd name="connsiteX2" fmla="*/ 3690 w 3689"/>
                <a:gd name="connsiteY2" fmla="*/ 2214 h 2214"/>
                <a:gd name="connsiteX3" fmla="*/ 0 w 3689"/>
                <a:gd name="connsiteY3" fmla="*/ 2214 h 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2214">
                  <a:moveTo>
                    <a:pt x="0" y="0"/>
                  </a:moveTo>
                  <a:lnTo>
                    <a:pt x="3690" y="0"/>
                  </a:lnTo>
                  <a:lnTo>
                    <a:pt x="3690" y="2214"/>
                  </a:lnTo>
                  <a:lnTo>
                    <a:pt x="0" y="221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FF478FDA-FB4D-47DD-936C-96EB0EE78D60}"/>
                </a:ext>
              </a:extLst>
            </p:cNvPr>
            <p:cNvSpPr/>
            <p:nvPr/>
          </p:nvSpPr>
          <p:spPr>
            <a:xfrm>
              <a:off x="5484793" y="3664922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2B4844BF-5A50-4A2E-9F3D-C9BD1D5D5980}"/>
                </a:ext>
              </a:extLst>
            </p:cNvPr>
            <p:cNvSpPr/>
            <p:nvPr/>
          </p:nvSpPr>
          <p:spPr>
            <a:xfrm>
              <a:off x="5488483" y="3668612"/>
              <a:ext cx="3689" cy="2952"/>
            </a:xfrm>
            <a:custGeom>
              <a:avLst/>
              <a:gdLst>
                <a:gd name="connsiteX0" fmla="*/ 0 w 3689"/>
                <a:gd name="connsiteY0" fmla="*/ 0 h 2952"/>
                <a:gd name="connsiteX1" fmla="*/ 3690 w 3689"/>
                <a:gd name="connsiteY1" fmla="*/ 0 h 2952"/>
                <a:gd name="connsiteX2" fmla="*/ 3690 w 3689"/>
                <a:gd name="connsiteY2" fmla="*/ 2952 h 2952"/>
                <a:gd name="connsiteX3" fmla="*/ 0 w 3689"/>
                <a:gd name="connsiteY3" fmla="*/ 2952 h 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2952">
                  <a:moveTo>
                    <a:pt x="0" y="0"/>
                  </a:moveTo>
                  <a:lnTo>
                    <a:pt x="3690" y="0"/>
                  </a:lnTo>
                  <a:lnTo>
                    <a:pt x="3690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EAE054C4-D057-4BD1-AE9C-52795337A299}"/>
                </a:ext>
              </a:extLst>
            </p:cNvPr>
            <p:cNvSpPr/>
            <p:nvPr/>
          </p:nvSpPr>
          <p:spPr>
            <a:xfrm>
              <a:off x="5363023" y="3750530"/>
              <a:ext cx="3689" cy="3689"/>
            </a:xfrm>
            <a:custGeom>
              <a:avLst/>
              <a:gdLst>
                <a:gd name="connsiteX0" fmla="*/ 0 w 3689"/>
                <a:gd name="connsiteY0" fmla="*/ 0 h 3689"/>
                <a:gd name="connsiteX1" fmla="*/ 3690 w 3689"/>
                <a:gd name="connsiteY1" fmla="*/ 0 h 3689"/>
                <a:gd name="connsiteX2" fmla="*/ 3690 w 3689"/>
                <a:gd name="connsiteY2" fmla="*/ 3690 h 3689"/>
                <a:gd name="connsiteX3" fmla="*/ 0 w 3689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3689">
                  <a:moveTo>
                    <a:pt x="0" y="0"/>
                  </a:moveTo>
                  <a:lnTo>
                    <a:pt x="3690" y="0"/>
                  </a:lnTo>
                  <a:lnTo>
                    <a:pt x="3690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C7C42AB6-60EF-49B3-9486-3A2FC0F0C3DE}"/>
                </a:ext>
              </a:extLst>
            </p:cNvPr>
            <p:cNvSpPr/>
            <p:nvPr/>
          </p:nvSpPr>
          <p:spPr>
            <a:xfrm>
              <a:off x="5397709" y="3684110"/>
              <a:ext cx="19187" cy="18450"/>
            </a:xfrm>
            <a:custGeom>
              <a:avLst/>
              <a:gdLst>
                <a:gd name="connsiteX0" fmla="*/ 19188 w 19187"/>
                <a:gd name="connsiteY0" fmla="*/ 5904 h 18450"/>
                <a:gd name="connsiteX1" fmla="*/ 19188 w 19187"/>
                <a:gd name="connsiteY1" fmla="*/ 0 h 18450"/>
                <a:gd name="connsiteX2" fmla="*/ 13284 w 19187"/>
                <a:gd name="connsiteY2" fmla="*/ 0 h 18450"/>
                <a:gd name="connsiteX3" fmla="*/ 13284 w 19187"/>
                <a:gd name="connsiteY3" fmla="*/ 5166 h 18450"/>
                <a:gd name="connsiteX4" fmla="*/ 5904 w 19187"/>
                <a:gd name="connsiteY4" fmla="*/ 5166 h 18450"/>
                <a:gd name="connsiteX5" fmla="*/ 5904 w 19187"/>
                <a:gd name="connsiteY5" fmla="*/ 11070 h 18450"/>
                <a:gd name="connsiteX6" fmla="*/ 0 w 19187"/>
                <a:gd name="connsiteY6" fmla="*/ 11070 h 18450"/>
                <a:gd name="connsiteX7" fmla="*/ 0 w 19187"/>
                <a:gd name="connsiteY7" fmla="*/ 18450 h 18450"/>
                <a:gd name="connsiteX8" fmla="*/ 9594 w 19187"/>
                <a:gd name="connsiteY8" fmla="*/ 18450 h 18450"/>
                <a:gd name="connsiteX9" fmla="*/ 17457 w 19187"/>
                <a:gd name="connsiteY9" fmla="*/ 6135 h 18450"/>
                <a:gd name="connsiteX10" fmla="*/ 19188 w 19187"/>
                <a:gd name="connsiteY10" fmla="*/ 590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87" h="18450">
                  <a:moveTo>
                    <a:pt x="19188" y="5904"/>
                  </a:moveTo>
                  <a:lnTo>
                    <a:pt x="19188" y="0"/>
                  </a:lnTo>
                  <a:lnTo>
                    <a:pt x="13284" y="0"/>
                  </a:lnTo>
                  <a:lnTo>
                    <a:pt x="13284" y="5166"/>
                  </a:lnTo>
                  <a:lnTo>
                    <a:pt x="5904" y="5166"/>
                  </a:lnTo>
                  <a:lnTo>
                    <a:pt x="5904" y="11070"/>
                  </a:lnTo>
                  <a:lnTo>
                    <a:pt x="0" y="11070"/>
                  </a:lnTo>
                  <a:lnTo>
                    <a:pt x="0" y="18450"/>
                  </a:lnTo>
                  <a:lnTo>
                    <a:pt x="9594" y="18450"/>
                  </a:lnTo>
                  <a:cubicBezTo>
                    <a:pt x="8364" y="12878"/>
                    <a:pt x="11885" y="7364"/>
                    <a:pt x="17457" y="6135"/>
                  </a:cubicBezTo>
                  <a:cubicBezTo>
                    <a:pt x="18027" y="6009"/>
                    <a:pt x="18606" y="5932"/>
                    <a:pt x="19188" y="590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35F1320C-5726-46E5-88D8-441F3427F5FB}"/>
                </a:ext>
              </a:extLst>
            </p:cNvPr>
            <p:cNvSpPr/>
            <p:nvPr/>
          </p:nvSpPr>
          <p:spPr>
            <a:xfrm>
              <a:off x="5416897" y="3684110"/>
              <a:ext cx="18450" cy="18450"/>
            </a:xfrm>
            <a:custGeom>
              <a:avLst/>
              <a:gdLst>
                <a:gd name="connsiteX0" fmla="*/ 7380 w 18450"/>
                <a:gd name="connsiteY0" fmla="*/ 18450 h 18450"/>
                <a:gd name="connsiteX1" fmla="*/ 18450 w 18450"/>
                <a:gd name="connsiteY1" fmla="*/ 18450 h 18450"/>
                <a:gd name="connsiteX2" fmla="*/ 18450 w 18450"/>
                <a:gd name="connsiteY2" fmla="*/ 11070 h 18450"/>
                <a:gd name="connsiteX3" fmla="*/ 11070 w 18450"/>
                <a:gd name="connsiteY3" fmla="*/ 11070 h 18450"/>
                <a:gd name="connsiteX4" fmla="*/ 11070 w 18450"/>
                <a:gd name="connsiteY4" fmla="*/ 5166 h 18450"/>
                <a:gd name="connsiteX5" fmla="*/ 7380 w 18450"/>
                <a:gd name="connsiteY5" fmla="*/ 5166 h 18450"/>
                <a:gd name="connsiteX6" fmla="*/ 7380 w 18450"/>
                <a:gd name="connsiteY6" fmla="*/ 0 h 18450"/>
                <a:gd name="connsiteX7" fmla="*/ 0 w 18450"/>
                <a:gd name="connsiteY7" fmla="*/ 0 h 18450"/>
                <a:gd name="connsiteX8" fmla="*/ 0 w 18450"/>
                <a:gd name="connsiteY8" fmla="*/ 5904 h 18450"/>
                <a:gd name="connsiteX9" fmla="*/ 7380 w 18450"/>
                <a:gd name="connsiteY9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0" h="18450">
                  <a:moveTo>
                    <a:pt x="7380" y="18450"/>
                  </a:moveTo>
                  <a:lnTo>
                    <a:pt x="18450" y="18450"/>
                  </a:lnTo>
                  <a:lnTo>
                    <a:pt x="18450" y="11070"/>
                  </a:lnTo>
                  <a:lnTo>
                    <a:pt x="11070" y="11070"/>
                  </a:lnTo>
                  <a:lnTo>
                    <a:pt x="11070" y="5166"/>
                  </a:lnTo>
                  <a:lnTo>
                    <a:pt x="7380" y="5166"/>
                  </a:lnTo>
                  <a:lnTo>
                    <a:pt x="7380" y="0"/>
                  </a:lnTo>
                  <a:lnTo>
                    <a:pt x="0" y="0"/>
                  </a:lnTo>
                  <a:lnTo>
                    <a:pt x="0" y="5904"/>
                  </a:lnTo>
                  <a:cubicBezTo>
                    <a:pt x="5488" y="7349"/>
                    <a:pt x="8783" y="12951"/>
                    <a:pt x="7380" y="18450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9A43A3C-35F0-4D39-8A12-9089F5BD4E73}"/>
                </a:ext>
              </a:extLst>
            </p:cNvPr>
            <p:cNvSpPr/>
            <p:nvPr/>
          </p:nvSpPr>
          <p:spPr>
            <a:xfrm>
              <a:off x="5416897" y="3702560"/>
              <a:ext cx="20663" cy="16235"/>
            </a:xfrm>
            <a:custGeom>
              <a:avLst/>
              <a:gdLst>
                <a:gd name="connsiteX0" fmla="*/ 0 w 20663"/>
                <a:gd name="connsiteY0" fmla="*/ 10332 h 16235"/>
                <a:gd name="connsiteX1" fmla="*/ 0 w 20663"/>
                <a:gd name="connsiteY1" fmla="*/ 16236 h 16235"/>
                <a:gd name="connsiteX2" fmla="*/ 7380 w 20663"/>
                <a:gd name="connsiteY2" fmla="*/ 16236 h 16235"/>
                <a:gd name="connsiteX3" fmla="*/ 7380 w 20663"/>
                <a:gd name="connsiteY3" fmla="*/ 11070 h 16235"/>
                <a:gd name="connsiteX4" fmla="*/ 13284 w 20663"/>
                <a:gd name="connsiteY4" fmla="*/ 11070 h 16235"/>
                <a:gd name="connsiteX5" fmla="*/ 13284 w 20663"/>
                <a:gd name="connsiteY5" fmla="*/ 4428 h 16235"/>
                <a:gd name="connsiteX6" fmla="*/ 20664 w 20663"/>
                <a:gd name="connsiteY6" fmla="*/ 4428 h 16235"/>
                <a:gd name="connsiteX7" fmla="*/ 20664 w 20663"/>
                <a:gd name="connsiteY7" fmla="*/ 0 h 16235"/>
                <a:gd name="connsiteX8" fmla="*/ 7380 w 20663"/>
                <a:gd name="connsiteY8" fmla="*/ 0 h 16235"/>
                <a:gd name="connsiteX9" fmla="*/ 0 w 20663"/>
                <a:gd name="connsiteY9" fmla="*/ 10332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63" h="16235">
                  <a:moveTo>
                    <a:pt x="0" y="10332"/>
                  </a:moveTo>
                  <a:lnTo>
                    <a:pt x="0" y="16236"/>
                  </a:lnTo>
                  <a:lnTo>
                    <a:pt x="7380" y="16236"/>
                  </a:lnTo>
                  <a:lnTo>
                    <a:pt x="7380" y="11070"/>
                  </a:lnTo>
                  <a:lnTo>
                    <a:pt x="13284" y="11070"/>
                  </a:lnTo>
                  <a:lnTo>
                    <a:pt x="13284" y="4428"/>
                  </a:lnTo>
                  <a:lnTo>
                    <a:pt x="20664" y="4428"/>
                  </a:lnTo>
                  <a:lnTo>
                    <a:pt x="20664" y="0"/>
                  </a:lnTo>
                  <a:lnTo>
                    <a:pt x="7380" y="0"/>
                  </a:lnTo>
                  <a:cubicBezTo>
                    <a:pt x="7336" y="4653"/>
                    <a:pt x="4387" y="8781"/>
                    <a:pt x="0" y="1033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C646B990-EE6C-41B0-B093-3C5BAEDEE504}"/>
                </a:ext>
              </a:extLst>
            </p:cNvPr>
            <p:cNvSpPr/>
            <p:nvPr/>
          </p:nvSpPr>
          <p:spPr>
            <a:xfrm>
              <a:off x="5397709" y="3702560"/>
              <a:ext cx="19187" cy="16235"/>
            </a:xfrm>
            <a:custGeom>
              <a:avLst/>
              <a:gdLst>
                <a:gd name="connsiteX0" fmla="*/ 5904 w 19187"/>
                <a:gd name="connsiteY0" fmla="*/ 11070 h 16235"/>
                <a:gd name="connsiteX1" fmla="*/ 13284 w 19187"/>
                <a:gd name="connsiteY1" fmla="*/ 11070 h 16235"/>
                <a:gd name="connsiteX2" fmla="*/ 13284 w 19187"/>
                <a:gd name="connsiteY2" fmla="*/ 16236 h 16235"/>
                <a:gd name="connsiteX3" fmla="*/ 19188 w 19187"/>
                <a:gd name="connsiteY3" fmla="*/ 16236 h 16235"/>
                <a:gd name="connsiteX4" fmla="*/ 19188 w 19187"/>
                <a:gd name="connsiteY4" fmla="*/ 10332 h 16235"/>
                <a:gd name="connsiteX5" fmla="*/ 9594 w 19187"/>
                <a:gd name="connsiteY5" fmla="*/ 0 h 16235"/>
                <a:gd name="connsiteX6" fmla="*/ 0 w 19187"/>
                <a:gd name="connsiteY6" fmla="*/ 0 h 16235"/>
                <a:gd name="connsiteX7" fmla="*/ 0 w 19187"/>
                <a:gd name="connsiteY7" fmla="*/ 5904 h 16235"/>
                <a:gd name="connsiteX8" fmla="*/ 5904 w 19187"/>
                <a:gd name="connsiteY8" fmla="*/ 5904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87" h="16235">
                  <a:moveTo>
                    <a:pt x="5904" y="11070"/>
                  </a:moveTo>
                  <a:lnTo>
                    <a:pt x="13284" y="11070"/>
                  </a:lnTo>
                  <a:lnTo>
                    <a:pt x="13284" y="16236"/>
                  </a:lnTo>
                  <a:lnTo>
                    <a:pt x="19188" y="16236"/>
                  </a:lnTo>
                  <a:lnTo>
                    <a:pt x="19188" y="10332"/>
                  </a:lnTo>
                  <a:cubicBezTo>
                    <a:pt x="13927" y="9633"/>
                    <a:pt x="9902" y="5299"/>
                    <a:pt x="9594" y="0"/>
                  </a:cubicBezTo>
                  <a:lnTo>
                    <a:pt x="0" y="0"/>
                  </a:lnTo>
                  <a:lnTo>
                    <a:pt x="0" y="5904"/>
                  </a:lnTo>
                  <a:lnTo>
                    <a:pt x="5904" y="590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807A610E-F8C2-48DB-B709-DD1D4FBA77EA}"/>
                </a:ext>
              </a:extLst>
            </p:cNvPr>
            <p:cNvSpPr/>
            <p:nvPr/>
          </p:nvSpPr>
          <p:spPr>
            <a:xfrm>
              <a:off x="5414682" y="3691489"/>
              <a:ext cx="9594" cy="11070"/>
            </a:xfrm>
            <a:custGeom>
              <a:avLst/>
              <a:gdLst>
                <a:gd name="connsiteX0" fmla="*/ 9594 w 9594"/>
                <a:gd name="connsiteY0" fmla="*/ 11070 h 11070"/>
                <a:gd name="connsiteX1" fmla="*/ 0 w 9594"/>
                <a:gd name="connsiteY1" fmla="*/ 0 h 11070"/>
                <a:gd name="connsiteX2" fmla="*/ 0 w 9594"/>
                <a:gd name="connsiteY2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94" h="11070">
                  <a:moveTo>
                    <a:pt x="9594" y="11070"/>
                  </a:moveTo>
                  <a:cubicBezTo>
                    <a:pt x="9643" y="5489"/>
                    <a:pt x="5531" y="744"/>
                    <a:pt x="0" y="0"/>
                  </a:cubicBezTo>
                  <a:lnTo>
                    <a:pt x="0" y="1107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BF46C365-3FAF-4F52-B796-4CBEE494D20A}"/>
                </a:ext>
              </a:extLst>
            </p:cNvPr>
            <p:cNvSpPr/>
            <p:nvPr/>
          </p:nvSpPr>
          <p:spPr>
            <a:xfrm>
              <a:off x="5416897" y="3702560"/>
              <a:ext cx="7462" cy="11807"/>
            </a:xfrm>
            <a:custGeom>
              <a:avLst/>
              <a:gdLst>
                <a:gd name="connsiteX0" fmla="*/ 7380 w 7462"/>
                <a:gd name="connsiteY0" fmla="*/ 0 h 11807"/>
                <a:gd name="connsiteX1" fmla="*/ 0 w 7462"/>
                <a:gd name="connsiteY1" fmla="*/ 0 h 11807"/>
                <a:gd name="connsiteX2" fmla="*/ 0 w 7462"/>
                <a:gd name="connsiteY2" fmla="*/ 11808 h 11807"/>
                <a:gd name="connsiteX3" fmla="*/ 7380 w 7462"/>
                <a:gd name="connsiteY3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62" h="11807">
                  <a:moveTo>
                    <a:pt x="7380" y="0"/>
                  </a:moveTo>
                  <a:lnTo>
                    <a:pt x="0" y="0"/>
                  </a:lnTo>
                  <a:lnTo>
                    <a:pt x="0" y="11808"/>
                  </a:lnTo>
                  <a:cubicBezTo>
                    <a:pt x="4937" y="10105"/>
                    <a:pt x="8013" y="5184"/>
                    <a:pt x="7380" y="0"/>
                  </a:cubicBez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96425FF3-5D64-44E9-A154-2198BF26F68B}"/>
                </a:ext>
              </a:extLst>
            </p:cNvPr>
            <p:cNvSpPr/>
            <p:nvPr/>
          </p:nvSpPr>
          <p:spPr>
            <a:xfrm>
              <a:off x="5407271" y="3702560"/>
              <a:ext cx="9625" cy="11807"/>
            </a:xfrm>
            <a:custGeom>
              <a:avLst/>
              <a:gdLst>
                <a:gd name="connsiteX0" fmla="*/ 32 w 9625"/>
                <a:gd name="connsiteY0" fmla="*/ 0 h 11807"/>
                <a:gd name="connsiteX1" fmla="*/ 9626 w 9625"/>
                <a:gd name="connsiteY1" fmla="*/ 11808 h 11807"/>
                <a:gd name="connsiteX2" fmla="*/ 9626 w 9625"/>
                <a:gd name="connsiteY2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25" h="11807">
                  <a:moveTo>
                    <a:pt x="32" y="0"/>
                  </a:moveTo>
                  <a:cubicBezTo>
                    <a:pt x="-410" y="5858"/>
                    <a:pt x="3802" y="11041"/>
                    <a:pt x="9626" y="11808"/>
                  </a:cubicBezTo>
                  <a:lnTo>
                    <a:pt x="9626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3C21FF65-78F0-4BCB-81BB-06B4637F4E2E}"/>
                </a:ext>
              </a:extLst>
            </p:cNvPr>
            <p:cNvSpPr/>
            <p:nvPr/>
          </p:nvSpPr>
          <p:spPr>
            <a:xfrm>
              <a:off x="5407191" y="3690013"/>
              <a:ext cx="9705" cy="12546"/>
            </a:xfrm>
            <a:custGeom>
              <a:avLst/>
              <a:gdLst>
                <a:gd name="connsiteX0" fmla="*/ 9706 w 9705"/>
                <a:gd name="connsiteY0" fmla="*/ 0 h 12546"/>
                <a:gd name="connsiteX1" fmla="*/ 86 w 9705"/>
                <a:gd name="connsiteY1" fmla="*/ 12351 h 12546"/>
                <a:gd name="connsiteX2" fmla="*/ 112 w 9705"/>
                <a:gd name="connsiteY2" fmla="*/ 12546 h 12546"/>
                <a:gd name="connsiteX3" fmla="*/ 9706 w 9705"/>
                <a:gd name="connsiteY3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05" h="12546">
                  <a:moveTo>
                    <a:pt x="9706" y="0"/>
                  </a:moveTo>
                  <a:cubicBezTo>
                    <a:pt x="3638" y="754"/>
                    <a:pt x="-669" y="6284"/>
                    <a:pt x="86" y="12351"/>
                  </a:cubicBezTo>
                  <a:cubicBezTo>
                    <a:pt x="94" y="12416"/>
                    <a:pt x="102" y="12481"/>
                    <a:pt x="112" y="12546"/>
                  </a:cubicBezTo>
                  <a:lnTo>
                    <a:pt x="9706" y="12546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84DC78AC-0D85-4137-82D8-12217B33ACC0}"/>
                </a:ext>
              </a:extLst>
            </p:cNvPr>
            <p:cNvSpPr/>
            <p:nvPr/>
          </p:nvSpPr>
          <p:spPr>
            <a:xfrm>
              <a:off x="5349739" y="3706987"/>
              <a:ext cx="3689" cy="5903"/>
            </a:xfrm>
            <a:custGeom>
              <a:avLst/>
              <a:gdLst>
                <a:gd name="connsiteX0" fmla="*/ 0 w 3689"/>
                <a:gd name="connsiteY0" fmla="*/ 0 h 5903"/>
                <a:gd name="connsiteX1" fmla="*/ 0 w 3689"/>
                <a:gd name="connsiteY1" fmla="*/ 5904 h 5903"/>
                <a:gd name="connsiteX2" fmla="*/ 3690 w 3689"/>
                <a:gd name="connsiteY2" fmla="*/ 2952 h 5903"/>
                <a:gd name="connsiteX3" fmla="*/ 0 w 3689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5903">
                  <a:moveTo>
                    <a:pt x="0" y="0"/>
                  </a:moveTo>
                  <a:lnTo>
                    <a:pt x="0" y="5904"/>
                  </a:lnTo>
                  <a:lnTo>
                    <a:pt x="3690" y="2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AF378F1-19D8-4B49-9E5C-6320769C2BAB}"/>
                </a:ext>
              </a:extLst>
            </p:cNvPr>
            <p:cNvSpPr/>
            <p:nvPr/>
          </p:nvSpPr>
          <p:spPr>
            <a:xfrm>
              <a:off x="5417635" y="3740935"/>
              <a:ext cx="11069" cy="5903"/>
            </a:xfrm>
            <a:custGeom>
              <a:avLst/>
              <a:gdLst>
                <a:gd name="connsiteX0" fmla="*/ 0 w 11069"/>
                <a:gd name="connsiteY0" fmla="*/ 5904 h 5903"/>
                <a:gd name="connsiteX1" fmla="*/ 11070 w 11069"/>
                <a:gd name="connsiteY1" fmla="*/ 5904 h 5903"/>
                <a:gd name="connsiteX2" fmla="*/ 5166 w 11069"/>
                <a:gd name="connsiteY2" fmla="*/ 0 h 5903"/>
                <a:gd name="connsiteX3" fmla="*/ 0 w 11069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5903">
                  <a:moveTo>
                    <a:pt x="0" y="5904"/>
                  </a:moveTo>
                  <a:lnTo>
                    <a:pt x="11070" y="5904"/>
                  </a:lnTo>
                  <a:lnTo>
                    <a:pt x="5166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8B41B42F-60EC-42B3-A369-49019B298628}"/>
                </a:ext>
              </a:extLst>
            </p:cNvPr>
            <p:cNvSpPr/>
            <p:nvPr/>
          </p:nvSpPr>
          <p:spPr>
            <a:xfrm>
              <a:off x="5406564" y="3655328"/>
              <a:ext cx="11070" cy="6641"/>
            </a:xfrm>
            <a:custGeom>
              <a:avLst/>
              <a:gdLst>
                <a:gd name="connsiteX0" fmla="*/ 11070 w 11070"/>
                <a:gd name="connsiteY0" fmla="*/ 0 h 6641"/>
                <a:gd name="connsiteX1" fmla="*/ 0 w 11070"/>
                <a:gd name="connsiteY1" fmla="*/ 0 h 6641"/>
                <a:gd name="connsiteX2" fmla="*/ 5166 w 11070"/>
                <a:gd name="connsiteY2" fmla="*/ 6642 h 6641"/>
                <a:gd name="connsiteX3" fmla="*/ 11070 w 11070"/>
                <a:gd name="connsiteY3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6641">
                  <a:moveTo>
                    <a:pt x="11070" y="0"/>
                  </a:moveTo>
                  <a:lnTo>
                    <a:pt x="0" y="0"/>
                  </a:lnTo>
                  <a:lnTo>
                    <a:pt x="5166" y="6642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52FC130D-B164-443A-BCBC-39EC79DCE4E5}"/>
                </a:ext>
              </a:extLst>
            </p:cNvPr>
            <p:cNvSpPr/>
            <p:nvPr/>
          </p:nvSpPr>
          <p:spPr>
            <a:xfrm>
              <a:off x="5406564" y="3740935"/>
              <a:ext cx="11070" cy="5903"/>
            </a:xfrm>
            <a:custGeom>
              <a:avLst/>
              <a:gdLst>
                <a:gd name="connsiteX0" fmla="*/ 5166 w 11070"/>
                <a:gd name="connsiteY0" fmla="*/ 0 h 5903"/>
                <a:gd name="connsiteX1" fmla="*/ 0 w 11070"/>
                <a:gd name="connsiteY1" fmla="*/ 5904 h 5903"/>
                <a:gd name="connsiteX2" fmla="*/ 11070 w 11070"/>
                <a:gd name="connsiteY2" fmla="*/ 5904 h 5903"/>
                <a:gd name="connsiteX3" fmla="*/ 5166 w 1107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5903">
                  <a:moveTo>
                    <a:pt x="5166" y="0"/>
                  </a:moveTo>
                  <a:lnTo>
                    <a:pt x="0" y="5904"/>
                  </a:lnTo>
                  <a:lnTo>
                    <a:pt x="11070" y="5904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138F5D3A-591A-4910-BA9F-0CD3A5386C40}"/>
                </a:ext>
              </a:extLst>
            </p:cNvPr>
            <p:cNvSpPr/>
            <p:nvPr/>
          </p:nvSpPr>
          <p:spPr>
            <a:xfrm>
              <a:off x="5349739" y="3701084"/>
              <a:ext cx="3689" cy="5903"/>
            </a:xfrm>
            <a:custGeom>
              <a:avLst/>
              <a:gdLst>
                <a:gd name="connsiteX0" fmla="*/ 0 w 3689"/>
                <a:gd name="connsiteY0" fmla="*/ 0 h 5903"/>
                <a:gd name="connsiteX1" fmla="*/ 0 w 3689"/>
                <a:gd name="connsiteY1" fmla="*/ 5904 h 5903"/>
                <a:gd name="connsiteX2" fmla="*/ 3690 w 3689"/>
                <a:gd name="connsiteY2" fmla="*/ 3690 h 5903"/>
                <a:gd name="connsiteX3" fmla="*/ 0 w 3689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5903">
                  <a:moveTo>
                    <a:pt x="0" y="0"/>
                  </a:moveTo>
                  <a:lnTo>
                    <a:pt x="0" y="5904"/>
                  </a:lnTo>
                  <a:lnTo>
                    <a:pt x="3690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9934D77D-39A7-429C-B20B-9ACD609ADD3D}"/>
                </a:ext>
              </a:extLst>
            </p:cNvPr>
            <p:cNvSpPr/>
            <p:nvPr/>
          </p:nvSpPr>
          <p:spPr>
            <a:xfrm>
              <a:off x="5349739" y="3712891"/>
              <a:ext cx="16974" cy="18450"/>
            </a:xfrm>
            <a:custGeom>
              <a:avLst/>
              <a:gdLst>
                <a:gd name="connsiteX0" fmla="*/ 3690 w 16974"/>
                <a:gd name="connsiteY0" fmla="*/ 2952 h 18450"/>
                <a:gd name="connsiteX1" fmla="*/ 0 w 16974"/>
                <a:gd name="connsiteY1" fmla="*/ 0 h 18450"/>
                <a:gd name="connsiteX2" fmla="*/ 0 w 16974"/>
                <a:gd name="connsiteY2" fmla="*/ 2952 h 18450"/>
                <a:gd name="connsiteX3" fmla="*/ 16236 w 16974"/>
                <a:gd name="connsiteY3" fmla="*/ 18450 h 18450"/>
                <a:gd name="connsiteX4" fmla="*/ 16974 w 16974"/>
                <a:gd name="connsiteY4" fmla="*/ 18450 h 18450"/>
                <a:gd name="connsiteX5" fmla="*/ 16974 w 16974"/>
                <a:gd name="connsiteY5" fmla="*/ 2952 h 18450"/>
                <a:gd name="connsiteX6" fmla="*/ 3690 w 16974"/>
                <a:gd name="connsiteY6" fmla="*/ 295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4" h="18450">
                  <a:moveTo>
                    <a:pt x="3690" y="2952"/>
                  </a:moveTo>
                  <a:lnTo>
                    <a:pt x="0" y="0"/>
                  </a:lnTo>
                  <a:lnTo>
                    <a:pt x="0" y="2952"/>
                  </a:lnTo>
                  <a:lnTo>
                    <a:pt x="16236" y="18450"/>
                  </a:lnTo>
                  <a:lnTo>
                    <a:pt x="16974" y="18450"/>
                  </a:lnTo>
                  <a:lnTo>
                    <a:pt x="16974" y="2952"/>
                  </a:lnTo>
                  <a:lnTo>
                    <a:pt x="3690" y="295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23EC7A8-6670-47EE-A818-D9AE2E0F3D57}"/>
                </a:ext>
              </a:extLst>
            </p:cNvPr>
            <p:cNvSpPr/>
            <p:nvPr/>
          </p:nvSpPr>
          <p:spPr>
            <a:xfrm>
              <a:off x="5349739" y="3695917"/>
              <a:ext cx="3689" cy="5166"/>
            </a:xfrm>
            <a:custGeom>
              <a:avLst/>
              <a:gdLst>
                <a:gd name="connsiteX0" fmla="*/ 0 w 3689"/>
                <a:gd name="connsiteY0" fmla="*/ 0 h 5166"/>
                <a:gd name="connsiteX1" fmla="*/ 0 w 3689"/>
                <a:gd name="connsiteY1" fmla="*/ 5166 h 5166"/>
                <a:gd name="connsiteX2" fmla="*/ 3690 w 3689"/>
                <a:gd name="connsiteY2" fmla="*/ 2214 h 5166"/>
                <a:gd name="connsiteX3" fmla="*/ 0 w 3689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5166">
                  <a:moveTo>
                    <a:pt x="0" y="0"/>
                  </a:moveTo>
                  <a:lnTo>
                    <a:pt x="0" y="5166"/>
                  </a:lnTo>
                  <a:lnTo>
                    <a:pt x="3690" y="2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469CE707-A28E-4DDA-ACB5-0CB74F3B1647}"/>
                </a:ext>
              </a:extLst>
            </p:cNvPr>
            <p:cNvSpPr/>
            <p:nvPr/>
          </p:nvSpPr>
          <p:spPr>
            <a:xfrm>
              <a:off x="5349739" y="3690013"/>
              <a:ext cx="3689" cy="5903"/>
            </a:xfrm>
            <a:custGeom>
              <a:avLst/>
              <a:gdLst>
                <a:gd name="connsiteX0" fmla="*/ 0 w 3689"/>
                <a:gd name="connsiteY0" fmla="*/ 0 h 5903"/>
                <a:gd name="connsiteX1" fmla="*/ 0 w 3689"/>
                <a:gd name="connsiteY1" fmla="*/ 5904 h 5903"/>
                <a:gd name="connsiteX2" fmla="*/ 3690 w 3689"/>
                <a:gd name="connsiteY2" fmla="*/ 2952 h 5903"/>
                <a:gd name="connsiteX3" fmla="*/ 0 w 3689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9" h="5903">
                  <a:moveTo>
                    <a:pt x="0" y="0"/>
                  </a:moveTo>
                  <a:lnTo>
                    <a:pt x="0" y="5904"/>
                  </a:lnTo>
                  <a:lnTo>
                    <a:pt x="3690" y="2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623DFF0-8422-4402-A714-9ED0C0F5F52E}"/>
                </a:ext>
              </a:extLst>
            </p:cNvPr>
            <p:cNvSpPr/>
            <p:nvPr/>
          </p:nvSpPr>
          <p:spPr>
            <a:xfrm>
              <a:off x="5396232" y="3740935"/>
              <a:ext cx="10332" cy="5903"/>
            </a:xfrm>
            <a:custGeom>
              <a:avLst/>
              <a:gdLst>
                <a:gd name="connsiteX0" fmla="*/ 0 w 10332"/>
                <a:gd name="connsiteY0" fmla="*/ 5904 h 5903"/>
                <a:gd name="connsiteX1" fmla="*/ 10332 w 10332"/>
                <a:gd name="connsiteY1" fmla="*/ 5904 h 5903"/>
                <a:gd name="connsiteX2" fmla="*/ 5166 w 10332"/>
                <a:gd name="connsiteY2" fmla="*/ 0 h 5903"/>
                <a:gd name="connsiteX3" fmla="*/ 0 w 10332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5903">
                  <a:moveTo>
                    <a:pt x="0" y="5904"/>
                  </a:moveTo>
                  <a:lnTo>
                    <a:pt x="10332" y="5904"/>
                  </a:lnTo>
                  <a:lnTo>
                    <a:pt x="5166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A68002A6-BE7D-4817-910A-698AF72D6426}"/>
                </a:ext>
              </a:extLst>
            </p:cNvPr>
            <p:cNvSpPr/>
            <p:nvPr/>
          </p:nvSpPr>
          <p:spPr>
            <a:xfrm>
              <a:off x="5366713" y="3656804"/>
              <a:ext cx="101843" cy="90035"/>
            </a:xfrm>
            <a:custGeom>
              <a:avLst/>
              <a:gdLst>
                <a:gd name="connsiteX0" fmla="*/ 10332 w 101843"/>
                <a:gd name="connsiteY0" fmla="*/ 5166 h 90035"/>
                <a:gd name="connsiteX1" fmla="*/ 19926 w 101843"/>
                <a:gd name="connsiteY1" fmla="*/ 5166 h 90035"/>
                <a:gd name="connsiteX2" fmla="*/ 10332 w 101843"/>
                <a:gd name="connsiteY2" fmla="*/ 14022 h 90035"/>
                <a:gd name="connsiteX3" fmla="*/ 2952 w 101843"/>
                <a:gd name="connsiteY3" fmla="*/ 21402 h 90035"/>
                <a:gd name="connsiteX4" fmla="*/ 2952 w 101843"/>
                <a:gd name="connsiteY4" fmla="*/ 67896 h 90035"/>
                <a:gd name="connsiteX5" fmla="*/ 9594 w 101843"/>
                <a:gd name="connsiteY5" fmla="*/ 74538 h 90035"/>
                <a:gd name="connsiteX6" fmla="*/ 0 w 101843"/>
                <a:gd name="connsiteY6" fmla="*/ 74538 h 90035"/>
                <a:gd name="connsiteX7" fmla="*/ 16236 w 101843"/>
                <a:gd name="connsiteY7" fmla="*/ 90036 h 90035"/>
                <a:gd name="connsiteX8" fmla="*/ 28782 w 101843"/>
                <a:gd name="connsiteY8" fmla="*/ 90036 h 90035"/>
                <a:gd name="connsiteX9" fmla="*/ 23616 w 101843"/>
                <a:gd name="connsiteY9" fmla="*/ 84132 h 90035"/>
                <a:gd name="connsiteX10" fmla="*/ 77490 w 101843"/>
                <a:gd name="connsiteY10" fmla="*/ 84132 h 90035"/>
                <a:gd name="connsiteX11" fmla="*/ 72324 w 101843"/>
                <a:gd name="connsiteY11" fmla="*/ 90036 h 90035"/>
                <a:gd name="connsiteX12" fmla="*/ 84870 w 101843"/>
                <a:gd name="connsiteY12" fmla="*/ 90036 h 90035"/>
                <a:gd name="connsiteX13" fmla="*/ 91512 w 101843"/>
                <a:gd name="connsiteY13" fmla="*/ 84132 h 90035"/>
                <a:gd name="connsiteX14" fmla="*/ 81180 w 101843"/>
                <a:gd name="connsiteY14" fmla="*/ 84132 h 90035"/>
                <a:gd name="connsiteX15" fmla="*/ 81180 w 101843"/>
                <a:gd name="connsiteY15" fmla="*/ 84132 h 90035"/>
                <a:gd name="connsiteX16" fmla="*/ 89298 w 101843"/>
                <a:gd name="connsiteY16" fmla="*/ 77490 h 90035"/>
                <a:gd name="connsiteX17" fmla="*/ 95202 w 101843"/>
                <a:gd name="connsiteY17" fmla="*/ 70848 h 90035"/>
                <a:gd name="connsiteX18" fmla="*/ 95202 w 101843"/>
                <a:gd name="connsiteY18" fmla="*/ 21402 h 90035"/>
                <a:gd name="connsiteX19" fmla="*/ 89298 w 101843"/>
                <a:gd name="connsiteY19" fmla="*/ 14022 h 90035"/>
                <a:gd name="connsiteX20" fmla="*/ 79704 w 101843"/>
                <a:gd name="connsiteY20" fmla="*/ 6642 h 90035"/>
                <a:gd name="connsiteX21" fmla="*/ 79704 w 101843"/>
                <a:gd name="connsiteY21" fmla="*/ 6642 h 90035"/>
                <a:gd name="connsiteX22" fmla="*/ 90774 w 101843"/>
                <a:gd name="connsiteY22" fmla="*/ 6642 h 90035"/>
                <a:gd name="connsiteX23" fmla="*/ 90774 w 101843"/>
                <a:gd name="connsiteY23" fmla="*/ 15498 h 90035"/>
                <a:gd name="connsiteX24" fmla="*/ 101844 w 101843"/>
                <a:gd name="connsiteY24" fmla="*/ 15498 h 90035"/>
                <a:gd name="connsiteX25" fmla="*/ 84870 w 101843"/>
                <a:gd name="connsiteY25" fmla="*/ 0 h 90035"/>
                <a:gd name="connsiteX26" fmla="*/ 72324 w 101843"/>
                <a:gd name="connsiteY26" fmla="*/ 0 h 90035"/>
                <a:gd name="connsiteX27" fmla="*/ 77490 w 101843"/>
                <a:gd name="connsiteY27" fmla="*/ 6642 h 90035"/>
                <a:gd name="connsiteX28" fmla="*/ 23616 w 101843"/>
                <a:gd name="connsiteY28" fmla="*/ 6642 h 90035"/>
                <a:gd name="connsiteX29" fmla="*/ 28782 w 101843"/>
                <a:gd name="connsiteY29" fmla="*/ 0 h 90035"/>
                <a:gd name="connsiteX30" fmla="*/ 16236 w 101843"/>
                <a:gd name="connsiteY30" fmla="*/ 0 h 90035"/>
                <a:gd name="connsiteX31" fmla="*/ 0 w 101843"/>
                <a:gd name="connsiteY31" fmla="*/ 15498 h 90035"/>
                <a:gd name="connsiteX32" fmla="*/ 10332 w 101843"/>
                <a:gd name="connsiteY32" fmla="*/ 15498 h 90035"/>
                <a:gd name="connsiteX33" fmla="*/ 27306 w 101843"/>
                <a:gd name="connsiteY33" fmla="*/ 17712 h 90035"/>
                <a:gd name="connsiteX34" fmla="*/ 30996 w 101843"/>
                <a:gd name="connsiteY34" fmla="*/ 17712 h 90035"/>
                <a:gd name="connsiteX35" fmla="*/ 30996 w 101843"/>
                <a:gd name="connsiteY35" fmla="*/ 17712 h 90035"/>
                <a:gd name="connsiteX36" fmla="*/ 34686 w 101843"/>
                <a:gd name="connsiteY36" fmla="*/ 17712 h 90035"/>
                <a:gd name="connsiteX37" fmla="*/ 34686 w 101843"/>
                <a:gd name="connsiteY37" fmla="*/ 17712 h 90035"/>
                <a:gd name="connsiteX38" fmla="*/ 30996 w 101843"/>
                <a:gd name="connsiteY38" fmla="*/ 17712 h 90035"/>
                <a:gd name="connsiteX39" fmla="*/ 38376 w 101843"/>
                <a:gd name="connsiteY39" fmla="*/ 17712 h 90035"/>
                <a:gd name="connsiteX40" fmla="*/ 45018 w 101843"/>
                <a:gd name="connsiteY40" fmla="*/ 17712 h 90035"/>
                <a:gd name="connsiteX41" fmla="*/ 45018 w 101843"/>
                <a:gd name="connsiteY41" fmla="*/ 17712 h 90035"/>
                <a:gd name="connsiteX42" fmla="*/ 45018 w 101843"/>
                <a:gd name="connsiteY42" fmla="*/ 17712 h 90035"/>
                <a:gd name="connsiteX43" fmla="*/ 45018 w 101843"/>
                <a:gd name="connsiteY43" fmla="*/ 17712 h 90035"/>
                <a:gd name="connsiteX44" fmla="*/ 48708 w 101843"/>
                <a:gd name="connsiteY44" fmla="*/ 17712 h 90035"/>
                <a:gd name="connsiteX45" fmla="*/ 48708 w 101843"/>
                <a:gd name="connsiteY45" fmla="*/ 17712 h 90035"/>
                <a:gd name="connsiteX46" fmla="*/ 57564 w 101843"/>
                <a:gd name="connsiteY46" fmla="*/ 17712 h 90035"/>
                <a:gd name="connsiteX47" fmla="*/ 57564 w 101843"/>
                <a:gd name="connsiteY47" fmla="*/ 17712 h 90035"/>
                <a:gd name="connsiteX48" fmla="*/ 57564 w 101843"/>
                <a:gd name="connsiteY48" fmla="*/ 17712 h 90035"/>
                <a:gd name="connsiteX49" fmla="*/ 64944 w 101843"/>
                <a:gd name="connsiteY49" fmla="*/ 17712 h 90035"/>
                <a:gd name="connsiteX50" fmla="*/ 71586 w 101843"/>
                <a:gd name="connsiteY50" fmla="*/ 17712 h 90035"/>
                <a:gd name="connsiteX51" fmla="*/ 71586 w 101843"/>
                <a:gd name="connsiteY51" fmla="*/ 17712 h 90035"/>
                <a:gd name="connsiteX52" fmla="*/ 71586 w 101843"/>
                <a:gd name="connsiteY52" fmla="*/ 17712 h 90035"/>
                <a:gd name="connsiteX53" fmla="*/ 71586 w 101843"/>
                <a:gd name="connsiteY53" fmla="*/ 17712 h 90035"/>
                <a:gd name="connsiteX54" fmla="*/ 75276 w 101843"/>
                <a:gd name="connsiteY54" fmla="*/ 17712 h 90035"/>
                <a:gd name="connsiteX55" fmla="*/ 75276 w 101843"/>
                <a:gd name="connsiteY55" fmla="*/ 17712 h 90035"/>
                <a:gd name="connsiteX56" fmla="*/ 75276 w 101843"/>
                <a:gd name="connsiteY56" fmla="*/ 17712 h 90035"/>
                <a:gd name="connsiteX57" fmla="*/ 75276 w 101843"/>
                <a:gd name="connsiteY57" fmla="*/ 17712 h 90035"/>
                <a:gd name="connsiteX58" fmla="*/ 75276 w 101843"/>
                <a:gd name="connsiteY58" fmla="*/ 17712 h 90035"/>
                <a:gd name="connsiteX59" fmla="*/ 82656 w 101843"/>
                <a:gd name="connsiteY59" fmla="*/ 17712 h 90035"/>
                <a:gd name="connsiteX60" fmla="*/ 82656 w 101843"/>
                <a:gd name="connsiteY60" fmla="*/ 17712 h 90035"/>
                <a:gd name="connsiteX61" fmla="*/ 95940 w 101843"/>
                <a:gd name="connsiteY61" fmla="*/ 30996 h 90035"/>
                <a:gd name="connsiteX62" fmla="*/ 95940 w 101843"/>
                <a:gd name="connsiteY62" fmla="*/ 36162 h 90035"/>
                <a:gd name="connsiteX63" fmla="*/ 95940 w 101843"/>
                <a:gd name="connsiteY63" fmla="*/ 36162 h 90035"/>
                <a:gd name="connsiteX64" fmla="*/ 95940 w 101843"/>
                <a:gd name="connsiteY64" fmla="*/ 36162 h 90035"/>
                <a:gd name="connsiteX65" fmla="*/ 95940 w 101843"/>
                <a:gd name="connsiteY65" fmla="*/ 36162 h 90035"/>
                <a:gd name="connsiteX66" fmla="*/ 95940 w 101843"/>
                <a:gd name="connsiteY66" fmla="*/ 36162 h 90035"/>
                <a:gd name="connsiteX67" fmla="*/ 95940 w 101843"/>
                <a:gd name="connsiteY67" fmla="*/ 36162 h 90035"/>
                <a:gd name="connsiteX68" fmla="*/ 95940 w 101843"/>
                <a:gd name="connsiteY68" fmla="*/ 36162 h 90035"/>
                <a:gd name="connsiteX69" fmla="*/ 95940 w 101843"/>
                <a:gd name="connsiteY69" fmla="*/ 36162 h 90035"/>
                <a:gd name="connsiteX70" fmla="*/ 95940 w 101843"/>
                <a:gd name="connsiteY70" fmla="*/ 36162 h 90035"/>
                <a:gd name="connsiteX71" fmla="*/ 95940 w 101843"/>
                <a:gd name="connsiteY71" fmla="*/ 46494 h 90035"/>
                <a:gd name="connsiteX72" fmla="*/ 95940 w 101843"/>
                <a:gd name="connsiteY72" fmla="*/ 46494 h 90035"/>
                <a:gd name="connsiteX73" fmla="*/ 95940 w 101843"/>
                <a:gd name="connsiteY73" fmla="*/ 46494 h 90035"/>
                <a:gd name="connsiteX74" fmla="*/ 95940 w 101843"/>
                <a:gd name="connsiteY74" fmla="*/ 46494 h 90035"/>
                <a:gd name="connsiteX75" fmla="*/ 95940 w 101843"/>
                <a:gd name="connsiteY75" fmla="*/ 46494 h 90035"/>
                <a:gd name="connsiteX76" fmla="*/ 95940 w 101843"/>
                <a:gd name="connsiteY76" fmla="*/ 46494 h 90035"/>
                <a:gd name="connsiteX77" fmla="*/ 95940 w 101843"/>
                <a:gd name="connsiteY77" fmla="*/ 46494 h 90035"/>
                <a:gd name="connsiteX78" fmla="*/ 95940 w 101843"/>
                <a:gd name="connsiteY78" fmla="*/ 46494 h 90035"/>
                <a:gd name="connsiteX79" fmla="*/ 95940 w 101843"/>
                <a:gd name="connsiteY79" fmla="*/ 46494 h 90035"/>
                <a:gd name="connsiteX80" fmla="*/ 95940 w 101843"/>
                <a:gd name="connsiteY80" fmla="*/ 56826 h 90035"/>
                <a:gd name="connsiteX81" fmla="*/ 95940 w 101843"/>
                <a:gd name="connsiteY81" fmla="*/ 56826 h 90035"/>
                <a:gd name="connsiteX82" fmla="*/ 95940 w 101843"/>
                <a:gd name="connsiteY82" fmla="*/ 56826 h 90035"/>
                <a:gd name="connsiteX83" fmla="*/ 95940 w 101843"/>
                <a:gd name="connsiteY83" fmla="*/ 56826 h 90035"/>
                <a:gd name="connsiteX84" fmla="*/ 95940 w 101843"/>
                <a:gd name="connsiteY84" fmla="*/ 56826 h 90035"/>
                <a:gd name="connsiteX85" fmla="*/ 95940 w 101843"/>
                <a:gd name="connsiteY85" fmla="*/ 56826 h 90035"/>
                <a:gd name="connsiteX86" fmla="*/ 95940 w 101843"/>
                <a:gd name="connsiteY86" fmla="*/ 56826 h 90035"/>
                <a:gd name="connsiteX87" fmla="*/ 95940 w 101843"/>
                <a:gd name="connsiteY87" fmla="*/ 56826 h 90035"/>
                <a:gd name="connsiteX88" fmla="*/ 95940 w 101843"/>
                <a:gd name="connsiteY88" fmla="*/ 56826 h 90035"/>
                <a:gd name="connsiteX89" fmla="*/ 95940 w 101843"/>
                <a:gd name="connsiteY89" fmla="*/ 67896 h 90035"/>
                <a:gd name="connsiteX90" fmla="*/ 82656 w 101843"/>
                <a:gd name="connsiteY90" fmla="*/ 81180 h 90035"/>
                <a:gd name="connsiteX91" fmla="*/ 82656 w 101843"/>
                <a:gd name="connsiteY91" fmla="*/ 81180 h 90035"/>
                <a:gd name="connsiteX92" fmla="*/ 75276 w 101843"/>
                <a:gd name="connsiteY92" fmla="*/ 81180 h 90035"/>
                <a:gd name="connsiteX93" fmla="*/ 75276 w 101843"/>
                <a:gd name="connsiteY93" fmla="*/ 77490 h 90035"/>
                <a:gd name="connsiteX94" fmla="*/ 75276 w 101843"/>
                <a:gd name="connsiteY94" fmla="*/ 77490 h 90035"/>
                <a:gd name="connsiteX95" fmla="*/ 75276 w 101843"/>
                <a:gd name="connsiteY95" fmla="*/ 77490 h 90035"/>
                <a:gd name="connsiteX96" fmla="*/ 75276 w 101843"/>
                <a:gd name="connsiteY96" fmla="*/ 77490 h 90035"/>
                <a:gd name="connsiteX97" fmla="*/ 71586 w 101843"/>
                <a:gd name="connsiteY97" fmla="*/ 77490 h 90035"/>
                <a:gd name="connsiteX98" fmla="*/ 71586 w 101843"/>
                <a:gd name="connsiteY98" fmla="*/ 77490 h 90035"/>
                <a:gd name="connsiteX99" fmla="*/ 71586 w 101843"/>
                <a:gd name="connsiteY99" fmla="*/ 77490 h 90035"/>
                <a:gd name="connsiteX100" fmla="*/ 71586 w 101843"/>
                <a:gd name="connsiteY100" fmla="*/ 81180 h 90035"/>
                <a:gd name="connsiteX101" fmla="*/ 64944 w 101843"/>
                <a:gd name="connsiteY101" fmla="*/ 81180 h 90035"/>
                <a:gd name="connsiteX102" fmla="*/ 57564 w 101843"/>
                <a:gd name="connsiteY102" fmla="*/ 81180 h 90035"/>
                <a:gd name="connsiteX103" fmla="*/ 57564 w 101843"/>
                <a:gd name="connsiteY103" fmla="*/ 77490 h 90035"/>
                <a:gd name="connsiteX104" fmla="*/ 57564 w 101843"/>
                <a:gd name="connsiteY104" fmla="*/ 77490 h 90035"/>
                <a:gd name="connsiteX105" fmla="*/ 57564 w 101843"/>
                <a:gd name="connsiteY105" fmla="*/ 77490 h 90035"/>
                <a:gd name="connsiteX106" fmla="*/ 57564 w 101843"/>
                <a:gd name="connsiteY106" fmla="*/ 77490 h 90035"/>
                <a:gd name="connsiteX107" fmla="*/ 53874 w 101843"/>
                <a:gd name="connsiteY107" fmla="*/ 77490 h 90035"/>
                <a:gd name="connsiteX108" fmla="*/ 53874 w 101843"/>
                <a:gd name="connsiteY108" fmla="*/ 77490 h 90035"/>
                <a:gd name="connsiteX109" fmla="*/ 53874 w 101843"/>
                <a:gd name="connsiteY109" fmla="*/ 77490 h 90035"/>
                <a:gd name="connsiteX110" fmla="*/ 53874 w 101843"/>
                <a:gd name="connsiteY110" fmla="*/ 81180 h 90035"/>
                <a:gd name="connsiteX111" fmla="*/ 47232 w 101843"/>
                <a:gd name="connsiteY111" fmla="*/ 81180 h 90035"/>
                <a:gd name="connsiteX112" fmla="*/ 39852 w 101843"/>
                <a:gd name="connsiteY112" fmla="*/ 81180 h 90035"/>
                <a:gd name="connsiteX113" fmla="*/ 43542 w 101843"/>
                <a:gd name="connsiteY113" fmla="*/ 77490 h 90035"/>
                <a:gd name="connsiteX114" fmla="*/ 43542 w 101843"/>
                <a:gd name="connsiteY114" fmla="*/ 77490 h 90035"/>
                <a:gd name="connsiteX115" fmla="*/ 33210 w 101843"/>
                <a:gd name="connsiteY115" fmla="*/ 77490 h 90035"/>
                <a:gd name="connsiteX116" fmla="*/ 33210 w 101843"/>
                <a:gd name="connsiteY116" fmla="*/ 77490 h 90035"/>
                <a:gd name="connsiteX117" fmla="*/ 29520 w 101843"/>
                <a:gd name="connsiteY117" fmla="*/ 77490 h 90035"/>
                <a:gd name="connsiteX118" fmla="*/ 29520 w 101843"/>
                <a:gd name="connsiteY118" fmla="*/ 77490 h 90035"/>
                <a:gd name="connsiteX119" fmla="*/ 29520 w 101843"/>
                <a:gd name="connsiteY119" fmla="*/ 77490 h 90035"/>
                <a:gd name="connsiteX120" fmla="*/ 29520 w 101843"/>
                <a:gd name="connsiteY120" fmla="*/ 81180 h 90035"/>
                <a:gd name="connsiteX121" fmla="*/ 22140 w 101843"/>
                <a:gd name="connsiteY121" fmla="*/ 81180 h 90035"/>
                <a:gd name="connsiteX122" fmla="*/ 6642 w 101843"/>
                <a:gd name="connsiteY122" fmla="*/ 67896 h 90035"/>
                <a:gd name="connsiteX123" fmla="*/ 6642 w 101843"/>
                <a:gd name="connsiteY123" fmla="*/ 67896 h 90035"/>
                <a:gd name="connsiteX124" fmla="*/ 6642 w 101843"/>
                <a:gd name="connsiteY124" fmla="*/ 67896 h 90035"/>
                <a:gd name="connsiteX125" fmla="*/ 6642 w 101843"/>
                <a:gd name="connsiteY125" fmla="*/ 67896 h 90035"/>
                <a:gd name="connsiteX126" fmla="*/ 6642 w 101843"/>
                <a:gd name="connsiteY126" fmla="*/ 67896 h 90035"/>
                <a:gd name="connsiteX127" fmla="*/ 6642 w 101843"/>
                <a:gd name="connsiteY127" fmla="*/ 67896 h 90035"/>
                <a:gd name="connsiteX128" fmla="*/ 6642 w 101843"/>
                <a:gd name="connsiteY128" fmla="*/ 67896 h 90035"/>
                <a:gd name="connsiteX129" fmla="*/ 6642 w 101843"/>
                <a:gd name="connsiteY129" fmla="*/ 67896 h 90035"/>
                <a:gd name="connsiteX130" fmla="*/ 6642 w 101843"/>
                <a:gd name="connsiteY130" fmla="*/ 67896 h 90035"/>
                <a:gd name="connsiteX131" fmla="*/ 6642 w 101843"/>
                <a:gd name="connsiteY131" fmla="*/ 67896 h 90035"/>
                <a:gd name="connsiteX132" fmla="*/ 6642 w 101843"/>
                <a:gd name="connsiteY132" fmla="*/ 67896 h 90035"/>
                <a:gd name="connsiteX133" fmla="*/ 6642 w 101843"/>
                <a:gd name="connsiteY133" fmla="*/ 67896 h 90035"/>
                <a:gd name="connsiteX134" fmla="*/ 6642 w 101843"/>
                <a:gd name="connsiteY134" fmla="*/ 50184 h 90035"/>
                <a:gd name="connsiteX135" fmla="*/ 6642 w 101843"/>
                <a:gd name="connsiteY135" fmla="*/ 50184 h 90035"/>
                <a:gd name="connsiteX136" fmla="*/ 6642 w 101843"/>
                <a:gd name="connsiteY136" fmla="*/ 50184 h 90035"/>
                <a:gd name="connsiteX137" fmla="*/ 6642 w 101843"/>
                <a:gd name="connsiteY137" fmla="*/ 50184 h 90035"/>
                <a:gd name="connsiteX138" fmla="*/ 6642 w 101843"/>
                <a:gd name="connsiteY138" fmla="*/ 45756 h 90035"/>
                <a:gd name="connsiteX139" fmla="*/ 6642 w 101843"/>
                <a:gd name="connsiteY139" fmla="*/ 45756 h 90035"/>
                <a:gd name="connsiteX140" fmla="*/ 6642 w 101843"/>
                <a:gd name="connsiteY140" fmla="*/ 45756 h 90035"/>
                <a:gd name="connsiteX141" fmla="*/ 6642 w 101843"/>
                <a:gd name="connsiteY141" fmla="*/ 45756 h 90035"/>
                <a:gd name="connsiteX142" fmla="*/ 6642 w 101843"/>
                <a:gd name="connsiteY142" fmla="*/ 45756 h 90035"/>
                <a:gd name="connsiteX143" fmla="*/ 6642 w 101843"/>
                <a:gd name="connsiteY143" fmla="*/ 45756 h 90035"/>
                <a:gd name="connsiteX144" fmla="*/ 6642 w 101843"/>
                <a:gd name="connsiteY144" fmla="*/ 45756 h 90035"/>
                <a:gd name="connsiteX145" fmla="*/ 6642 w 101843"/>
                <a:gd name="connsiteY145" fmla="*/ 33948 h 90035"/>
                <a:gd name="connsiteX146" fmla="*/ 6642 w 101843"/>
                <a:gd name="connsiteY146" fmla="*/ 33948 h 90035"/>
                <a:gd name="connsiteX147" fmla="*/ 6642 w 101843"/>
                <a:gd name="connsiteY147" fmla="*/ 33948 h 90035"/>
                <a:gd name="connsiteX148" fmla="*/ 6642 w 101843"/>
                <a:gd name="connsiteY148" fmla="*/ 33948 h 90035"/>
                <a:gd name="connsiteX149" fmla="*/ 6642 w 101843"/>
                <a:gd name="connsiteY149" fmla="*/ 33948 h 90035"/>
                <a:gd name="connsiteX150" fmla="*/ 6642 w 101843"/>
                <a:gd name="connsiteY150" fmla="*/ 33948 h 90035"/>
                <a:gd name="connsiteX151" fmla="*/ 6642 w 101843"/>
                <a:gd name="connsiteY151" fmla="*/ 33948 h 90035"/>
                <a:gd name="connsiteX152" fmla="*/ 6642 w 101843"/>
                <a:gd name="connsiteY152" fmla="*/ 33948 h 90035"/>
                <a:gd name="connsiteX153" fmla="*/ 6642 w 101843"/>
                <a:gd name="connsiteY153" fmla="*/ 33948 h 90035"/>
                <a:gd name="connsiteX154" fmla="*/ 6642 w 101843"/>
                <a:gd name="connsiteY154" fmla="*/ 33948 h 90035"/>
                <a:gd name="connsiteX155" fmla="*/ 6642 w 101843"/>
                <a:gd name="connsiteY155" fmla="*/ 33948 h 90035"/>
                <a:gd name="connsiteX156" fmla="*/ 6642 w 101843"/>
                <a:gd name="connsiteY156" fmla="*/ 33948 h 90035"/>
                <a:gd name="connsiteX157" fmla="*/ 19926 w 101843"/>
                <a:gd name="connsiteY157" fmla="*/ 20664 h 90035"/>
                <a:gd name="connsiteX158" fmla="*/ 27306 w 101843"/>
                <a:gd name="connsiteY158" fmla="*/ 20664 h 90035"/>
                <a:gd name="connsiteX159" fmla="*/ 27306 w 101843"/>
                <a:gd name="connsiteY159" fmla="*/ 20664 h 90035"/>
                <a:gd name="connsiteX160" fmla="*/ 27306 w 101843"/>
                <a:gd name="connsiteY160" fmla="*/ 20664 h 90035"/>
                <a:gd name="connsiteX161" fmla="*/ 6642 w 101843"/>
                <a:gd name="connsiteY161" fmla="*/ 25830 h 90035"/>
                <a:gd name="connsiteX162" fmla="*/ 6642 w 101843"/>
                <a:gd name="connsiteY162" fmla="*/ 25830 h 90035"/>
                <a:gd name="connsiteX163" fmla="*/ 6642 w 101843"/>
                <a:gd name="connsiteY163" fmla="*/ 25830 h 90035"/>
                <a:gd name="connsiteX164" fmla="*/ 6642 w 101843"/>
                <a:gd name="connsiteY164" fmla="*/ 42066 h 90035"/>
                <a:gd name="connsiteX165" fmla="*/ 6642 w 101843"/>
                <a:gd name="connsiteY165" fmla="*/ 42066 h 90035"/>
                <a:gd name="connsiteX166" fmla="*/ 6642 w 101843"/>
                <a:gd name="connsiteY166" fmla="*/ 42066 h 90035"/>
                <a:gd name="connsiteX167" fmla="*/ 6642 w 101843"/>
                <a:gd name="connsiteY167" fmla="*/ 57564 h 90035"/>
                <a:gd name="connsiteX168" fmla="*/ 6642 w 101843"/>
                <a:gd name="connsiteY168" fmla="*/ 57564 h 90035"/>
                <a:gd name="connsiteX169" fmla="*/ 6642 w 101843"/>
                <a:gd name="connsiteY169" fmla="*/ 57564 h 90035"/>
                <a:gd name="connsiteX170" fmla="*/ 6642 w 101843"/>
                <a:gd name="connsiteY170" fmla="*/ 84132 h 90035"/>
                <a:gd name="connsiteX171" fmla="*/ 6642 w 101843"/>
                <a:gd name="connsiteY171" fmla="*/ 75276 h 90035"/>
                <a:gd name="connsiteX172" fmla="*/ 16236 w 101843"/>
                <a:gd name="connsiteY172" fmla="*/ 84132 h 90035"/>
                <a:gd name="connsiteX173" fmla="*/ 21402 w 101843"/>
                <a:gd name="connsiteY173" fmla="*/ 84132 h 90035"/>
                <a:gd name="connsiteX174" fmla="*/ 27306 w 101843"/>
                <a:gd name="connsiteY174" fmla="*/ 84132 h 90035"/>
                <a:gd name="connsiteX175" fmla="*/ 32472 w 101843"/>
                <a:gd name="connsiteY175" fmla="*/ 84132 h 90035"/>
                <a:gd name="connsiteX176" fmla="*/ 41328 w 101843"/>
                <a:gd name="connsiteY176" fmla="*/ 84132 h 90035"/>
                <a:gd name="connsiteX177" fmla="*/ 47232 w 101843"/>
                <a:gd name="connsiteY177" fmla="*/ 84132 h 90035"/>
                <a:gd name="connsiteX178" fmla="*/ 53136 w 101843"/>
                <a:gd name="connsiteY178" fmla="*/ 84132 h 90035"/>
                <a:gd name="connsiteX179" fmla="*/ 61992 w 101843"/>
                <a:gd name="connsiteY179" fmla="*/ 84132 h 90035"/>
                <a:gd name="connsiteX180" fmla="*/ 67896 w 101843"/>
                <a:gd name="connsiteY180" fmla="*/ 84132 h 90035"/>
                <a:gd name="connsiteX181" fmla="*/ 73062 w 101843"/>
                <a:gd name="connsiteY181" fmla="*/ 84132 h 90035"/>
                <a:gd name="connsiteX182" fmla="*/ 90774 w 101843"/>
                <a:gd name="connsiteY182" fmla="*/ 64944 h 90035"/>
                <a:gd name="connsiteX183" fmla="*/ 90774 w 101843"/>
                <a:gd name="connsiteY183" fmla="*/ 64944 h 90035"/>
                <a:gd name="connsiteX184" fmla="*/ 94464 w 101843"/>
                <a:gd name="connsiteY184" fmla="*/ 45756 h 90035"/>
                <a:gd name="connsiteX185" fmla="*/ 94464 w 101843"/>
                <a:gd name="connsiteY185" fmla="*/ 45756 h 90035"/>
                <a:gd name="connsiteX186" fmla="*/ 94464 w 101843"/>
                <a:gd name="connsiteY186" fmla="*/ 29520 h 90035"/>
                <a:gd name="connsiteX187" fmla="*/ 94464 w 101843"/>
                <a:gd name="connsiteY187" fmla="*/ 29520 h 90035"/>
                <a:gd name="connsiteX188" fmla="*/ 94464 w 101843"/>
                <a:gd name="connsiteY188" fmla="*/ 29520 h 90035"/>
                <a:gd name="connsiteX189" fmla="*/ 76752 w 101843"/>
                <a:gd name="connsiteY189" fmla="*/ 8118 h 90035"/>
                <a:gd name="connsiteX190" fmla="*/ 71586 w 101843"/>
                <a:gd name="connsiteY190" fmla="*/ 8118 h 90035"/>
                <a:gd name="connsiteX191" fmla="*/ 65682 w 101843"/>
                <a:gd name="connsiteY191" fmla="*/ 8118 h 90035"/>
                <a:gd name="connsiteX192" fmla="*/ 57564 w 101843"/>
                <a:gd name="connsiteY192" fmla="*/ 8118 h 90035"/>
                <a:gd name="connsiteX193" fmla="*/ 51660 w 101843"/>
                <a:gd name="connsiteY193" fmla="*/ 8118 h 90035"/>
                <a:gd name="connsiteX194" fmla="*/ 45756 w 101843"/>
                <a:gd name="connsiteY194" fmla="*/ 8118 h 90035"/>
                <a:gd name="connsiteX195" fmla="*/ 36900 w 101843"/>
                <a:gd name="connsiteY195" fmla="*/ 8118 h 90035"/>
                <a:gd name="connsiteX196" fmla="*/ 31734 w 101843"/>
                <a:gd name="connsiteY196" fmla="*/ 8118 h 90035"/>
                <a:gd name="connsiteX197" fmla="*/ 25092 w 101843"/>
                <a:gd name="connsiteY197" fmla="*/ 8118 h 90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</a:cxnLst>
              <a:rect l="l" t="t" r="r" b="b"/>
              <a:pathLst>
                <a:path w="101843" h="90035">
                  <a:moveTo>
                    <a:pt x="10332" y="5166"/>
                  </a:moveTo>
                  <a:lnTo>
                    <a:pt x="19926" y="5166"/>
                  </a:lnTo>
                  <a:lnTo>
                    <a:pt x="10332" y="14022"/>
                  </a:lnTo>
                  <a:lnTo>
                    <a:pt x="2952" y="21402"/>
                  </a:lnTo>
                  <a:lnTo>
                    <a:pt x="2952" y="67896"/>
                  </a:lnTo>
                  <a:lnTo>
                    <a:pt x="9594" y="74538"/>
                  </a:lnTo>
                  <a:lnTo>
                    <a:pt x="0" y="74538"/>
                  </a:lnTo>
                  <a:lnTo>
                    <a:pt x="16236" y="90036"/>
                  </a:lnTo>
                  <a:lnTo>
                    <a:pt x="28782" y="90036"/>
                  </a:lnTo>
                  <a:lnTo>
                    <a:pt x="23616" y="84132"/>
                  </a:lnTo>
                  <a:lnTo>
                    <a:pt x="77490" y="84132"/>
                  </a:lnTo>
                  <a:lnTo>
                    <a:pt x="72324" y="90036"/>
                  </a:lnTo>
                  <a:lnTo>
                    <a:pt x="84870" y="90036"/>
                  </a:lnTo>
                  <a:lnTo>
                    <a:pt x="91512" y="84132"/>
                  </a:lnTo>
                  <a:lnTo>
                    <a:pt x="81180" y="84132"/>
                  </a:lnTo>
                  <a:lnTo>
                    <a:pt x="81180" y="84132"/>
                  </a:lnTo>
                  <a:lnTo>
                    <a:pt x="89298" y="77490"/>
                  </a:lnTo>
                  <a:lnTo>
                    <a:pt x="95202" y="70848"/>
                  </a:lnTo>
                  <a:lnTo>
                    <a:pt x="95202" y="21402"/>
                  </a:lnTo>
                  <a:lnTo>
                    <a:pt x="89298" y="14022"/>
                  </a:lnTo>
                  <a:lnTo>
                    <a:pt x="79704" y="6642"/>
                  </a:lnTo>
                  <a:lnTo>
                    <a:pt x="79704" y="6642"/>
                  </a:lnTo>
                  <a:lnTo>
                    <a:pt x="90774" y="6642"/>
                  </a:lnTo>
                  <a:lnTo>
                    <a:pt x="90774" y="15498"/>
                  </a:lnTo>
                  <a:lnTo>
                    <a:pt x="101844" y="15498"/>
                  </a:lnTo>
                  <a:lnTo>
                    <a:pt x="84870" y="0"/>
                  </a:lnTo>
                  <a:lnTo>
                    <a:pt x="72324" y="0"/>
                  </a:lnTo>
                  <a:lnTo>
                    <a:pt x="77490" y="6642"/>
                  </a:lnTo>
                  <a:lnTo>
                    <a:pt x="23616" y="6642"/>
                  </a:lnTo>
                  <a:lnTo>
                    <a:pt x="28782" y="0"/>
                  </a:lnTo>
                  <a:lnTo>
                    <a:pt x="16236" y="0"/>
                  </a:lnTo>
                  <a:lnTo>
                    <a:pt x="0" y="15498"/>
                  </a:lnTo>
                  <a:lnTo>
                    <a:pt x="10332" y="15498"/>
                  </a:lnTo>
                  <a:close/>
                  <a:moveTo>
                    <a:pt x="27306" y="17712"/>
                  </a:moveTo>
                  <a:lnTo>
                    <a:pt x="30996" y="17712"/>
                  </a:lnTo>
                  <a:lnTo>
                    <a:pt x="30996" y="17712"/>
                  </a:lnTo>
                  <a:lnTo>
                    <a:pt x="34686" y="17712"/>
                  </a:lnTo>
                  <a:lnTo>
                    <a:pt x="34686" y="17712"/>
                  </a:lnTo>
                  <a:lnTo>
                    <a:pt x="30996" y="17712"/>
                  </a:lnTo>
                  <a:lnTo>
                    <a:pt x="38376" y="17712"/>
                  </a:lnTo>
                  <a:lnTo>
                    <a:pt x="45018" y="17712"/>
                  </a:lnTo>
                  <a:lnTo>
                    <a:pt x="45018" y="17712"/>
                  </a:lnTo>
                  <a:lnTo>
                    <a:pt x="45018" y="17712"/>
                  </a:lnTo>
                  <a:lnTo>
                    <a:pt x="45018" y="17712"/>
                  </a:lnTo>
                  <a:lnTo>
                    <a:pt x="48708" y="17712"/>
                  </a:lnTo>
                  <a:lnTo>
                    <a:pt x="48708" y="17712"/>
                  </a:lnTo>
                  <a:lnTo>
                    <a:pt x="57564" y="17712"/>
                  </a:lnTo>
                  <a:lnTo>
                    <a:pt x="57564" y="17712"/>
                  </a:lnTo>
                  <a:lnTo>
                    <a:pt x="57564" y="17712"/>
                  </a:lnTo>
                  <a:lnTo>
                    <a:pt x="64944" y="17712"/>
                  </a:lnTo>
                  <a:lnTo>
                    <a:pt x="71586" y="17712"/>
                  </a:lnTo>
                  <a:lnTo>
                    <a:pt x="71586" y="17712"/>
                  </a:lnTo>
                  <a:lnTo>
                    <a:pt x="71586" y="17712"/>
                  </a:lnTo>
                  <a:lnTo>
                    <a:pt x="71586" y="17712"/>
                  </a:lnTo>
                  <a:lnTo>
                    <a:pt x="75276" y="17712"/>
                  </a:lnTo>
                  <a:lnTo>
                    <a:pt x="75276" y="17712"/>
                  </a:lnTo>
                  <a:lnTo>
                    <a:pt x="75276" y="17712"/>
                  </a:lnTo>
                  <a:lnTo>
                    <a:pt x="75276" y="17712"/>
                  </a:lnTo>
                  <a:lnTo>
                    <a:pt x="75276" y="17712"/>
                  </a:lnTo>
                  <a:lnTo>
                    <a:pt x="82656" y="17712"/>
                  </a:lnTo>
                  <a:lnTo>
                    <a:pt x="82656" y="17712"/>
                  </a:lnTo>
                  <a:lnTo>
                    <a:pt x="95940" y="30996"/>
                  </a:lnTo>
                  <a:lnTo>
                    <a:pt x="95940" y="36162"/>
                  </a:lnTo>
                  <a:lnTo>
                    <a:pt x="95940" y="36162"/>
                  </a:lnTo>
                  <a:lnTo>
                    <a:pt x="95940" y="36162"/>
                  </a:lnTo>
                  <a:lnTo>
                    <a:pt x="95940" y="36162"/>
                  </a:lnTo>
                  <a:lnTo>
                    <a:pt x="95940" y="36162"/>
                  </a:lnTo>
                  <a:lnTo>
                    <a:pt x="95940" y="36162"/>
                  </a:lnTo>
                  <a:lnTo>
                    <a:pt x="95940" y="36162"/>
                  </a:lnTo>
                  <a:lnTo>
                    <a:pt x="95940" y="36162"/>
                  </a:lnTo>
                  <a:lnTo>
                    <a:pt x="95940" y="36162"/>
                  </a:lnTo>
                  <a:lnTo>
                    <a:pt x="95940" y="46494"/>
                  </a:lnTo>
                  <a:lnTo>
                    <a:pt x="95940" y="46494"/>
                  </a:lnTo>
                  <a:lnTo>
                    <a:pt x="95940" y="46494"/>
                  </a:lnTo>
                  <a:lnTo>
                    <a:pt x="95940" y="46494"/>
                  </a:lnTo>
                  <a:lnTo>
                    <a:pt x="95940" y="46494"/>
                  </a:lnTo>
                  <a:lnTo>
                    <a:pt x="95940" y="46494"/>
                  </a:lnTo>
                  <a:lnTo>
                    <a:pt x="95940" y="46494"/>
                  </a:lnTo>
                  <a:lnTo>
                    <a:pt x="95940" y="46494"/>
                  </a:lnTo>
                  <a:lnTo>
                    <a:pt x="95940" y="46494"/>
                  </a:lnTo>
                  <a:lnTo>
                    <a:pt x="95940" y="56826"/>
                  </a:lnTo>
                  <a:lnTo>
                    <a:pt x="95940" y="56826"/>
                  </a:lnTo>
                  <a:lnTo>
                    <a:pt x="95940" y="56826"/>
                  </a:lnTo>
                  <a:lnTo>
                    <a:pt x="95940" y="56826"/>
                  </a:lnTo>
                  <a:lnTo>
                    <a:pt x="95940" y="56826"/>
                  </a:lnTo>
                  <a:lnTo>
                    <a:pt x="95940" y="56826"/>
                  </a:lnTo>
                  <a:lnTo>
                    <a:pt x="95940" y="56826"/>
                  </a:lnTo>
                  <a:lnTo>
                    <a:pt x="95940" y="56826"/>
                  </a:lnTo>
                  <a:lnTo>
                    <a:pt x="95940" y="56826"/>
                  </a:lnTo>
                  <a:lnTo>
                    <a:pt x="95940" y="67896"/>
                  </a:lnTo>
                  <a:lnTo>
                    <a:pt x="82656" y="81180"/>
                  </a:lnTo>
                  <a:lnTo>
                    <a:pt x="82656" y="81180"/>
                  </a:lnTo>
                  <a:lnTo>
                    <a:pt x="75276" y="81180"/>
                  </a:lnTo>
                  <a:lnTo>
                    <a:pt x="75276" y="77490"/>
                  </a:lnTo>
                  <a:lnTo>
                    <a:pt x="75276" y="77490"/>
                  </a:lnTo>
                  <a:lnTo>
                    <a:pt x="75276" y="77490"/>
                  </a:lnTo>
                  <a:lnTo>
                    <a:pt x="75276" y="77490"/>
                  </a:lnTo>
                  <a:lnTo>
                    <a:pt x="71586" y="77490"/>
                  </a:lnTo>
                  <a:lnTo>
                    <a:pt x="71586" y="77490"/>
                  </a:lnTo>
                  <a:lnTo>
                    <a:pt x="71586" y="77490"/>
                  </a:lnTo>
                  <a:lnTo>
                    <a:pt x="71586" y="81180"/>
                  </a:lnTo>
                  <a:lnTo>
                    <a:pt x="64944" y="81180"/>
                  </a:lnTo>
                  <a:lnTo>
                    <a:pt x="57564" y="81180"/>
                  </a:lnTo>
                  <a:lnTo>
                    <a:pt x="57564" y="77490"/>
                  </a:lnTo>
                  <a:lnTo>
                    <a:pt x="57564" y="77490"/>
                  </a:lnTo>
                  <a:lnTo>
                    <a:pt x="57564" y="77490"/>
                  </a:lnTo>
                  <a:lnTo>
                    <a:pt x="57564" y="77490"/>
                  </a:lnTo>
                  <a:lnTo>
                    <a:pt x="53874" y="77490"/>
                  </a:lnTo>
                  <a:lnTo>
                    <a:pt x="53874" y="77490"/>
                  </a:lnTo>
                  <a:lnTo>
                    <a:pt x="53874" y="77490"/>
                  </a:lnTo>
                  <a:lnTo>
                    <a:pt x="53874" y="81180"/>
                  </a:lnTo>
                  <a:lnTo>
                    <a:pt x="47232" y="81180"/>
                  </a:lnTo>
                  <a:lnTo>
                    <a:pt x="39852" y="81180"/>
                  </a:lnTo>
                  <a:lnTo>
                    <a:pt x="43542" y="77490"/>
                  </a:lnTo>
                  <a:lnTo>
                    <a:pt x="43542" y="77490"/>
                  </a:lnTo>
                  <a:lnTo>
                    <a:pt x="33210" y="77490"/>
                  </a:lnTo>
                  <a:lnTo>
                    <a:pt x="33210" y="77490"/>
                  </a:lnTo>
                  <a:lnTo>
                    <a:pt x="29520" y="77490"/>
                  </a:lnTo>
                  <a:lnTo>
                    <a:pt x="29520" y="77490"/>
                  </a:lnTo>
                  <a:lnTo>
                    <a:pt x="29520" y="77490"/>
                  </a:lnTo>
                  <a:lnTo>
                    <a:pt x="29520" y="81180"/>
                  </a:lnTo>
                  <a:lnTo>
                    <a:pt x="22140" y="81180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67896"/>
                  </a:lnTo>
                  <a:lnTo>
                    <a:pt x="6642" y="50184"/>
                  </a:lnTo>
                  <a:lnTo>
                    <a:pt x="6642" y="50184"/>
                  </a:lnTo>
                  <a:lnTo>
                    <a:pt x="6642" y="50184"/>
                  </a:lnTo>
                  <a:lnTo>
                    <a:pt x="6642" y="50184"/>
                  </a:lnTo>
                  <a:lnTo>
                    <a:pt x="6642" y="45756"/>
                  </a:lnTo>
                  <a:lnTo>
                    <a:pt x="6642" y="45756"/>
                  </a:lnTo>
                  <a:lnTo>
                    <a:pt x="6642" y="45756"/>
                  </a:lnTo>
                  <a:lnTo>
                    <a:pt x="6642" y="45756"/>
                  </a:lnTo>
                  <a:lnTo>
                    <a:pt x="6642" y="45756"/>
                  </a:lnTo>
                  <a:lnTo>
                    <a:pt x="6642" y="45756"/>
                  </a:lnTo>
                  <a:lnTo>
                    <a:pt x="6642" y="45756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6642" y="33948"/>
                  </a:lnTo>
                  <a:lnTo>
                    <a:pt x="19926" y="20664"/>
                  </a:lnTo>
                  <a:lnTo>
                    <a:pt x="27306" y="20664"/>
                  </a:lnTo>
                  <a:lnTo>
                    <a:pt x="27306" y="20664"/>
                  </a:lnTo>
                  <a:lnTo>
                    <a:pt x="27306" y="20664"/>
                  </a:lnTo>
                  <a:close/>
                  <a:moveTo>
                    <a:pt x="6642" y="25830"/>
                  </a:moveTo>
                  <a:lnTo>
                    <a:pt x="6642" y="25830"/>
                  </a:lnTo>
                  <a:lnTo>
                    <a:pt x="6642" y="25830"/>
                  </a:lnTo>
                  <a:close/>
                  <a:moveTo>
                    <a:pt x="6642" y="42066"/>
                  </a:moveTo>
                  <a:lnTo>
                    <a:pt x="6642" y="42066"/>
                  </a:lnTo>
                  <a:lnTo>
                    <a:pt x="6642" y="42066"/>
                  </a:lnTo>
                  <a:close/>
                  <a:moveTo>
                    <a:pt x="6642" y="57564"/>
                  </a:moveTo>
                  <a:lnTo>
                    <a:pt x="6642" y="57564"/>
                  </a:lnTo>
                  <a:lnTo>
                    <a:pt x="6642" y="57564"/>
                  </a:lnTo>
                  <a:close/>
                  <a:moveTo>
                    <a:pt x="6642" y="84132"/>
                  </a:moveTo>
                  <a:lnTo>
                    <a:pt x="6642" y="75276"/>
                  </a:lnTo>
                  <a:lnTo>
                    <a:pt x="16236" y="84132"/>
                  </a:lnTo>
                  <a:close/>
                  <a:moveTo>
                    <a:pt x="21402" y="84132"/>
                  </a:moveTo>
                  <a:lnTo>
                    <a:pt x="27306" y="84132"/>
                  </a:lnTo>
                  <a:lnTo>
                    <a:pt x="32472" y="84132"/>
                  </a:lnTo>
                  <a:close/>
                  <a:moveTo>
                    <a:pt x="41328" y="84132"/>
                  </a:moveTo>
                  <a:lnTo>
                    <a:pt x="47232" y="84132"/>
                  </a:lnTo>
                  <a:lnTo>
                    <a:pt x="53136" y="84132"/>
                  </a:lnTo>
                  <a:close/>
                  <a:moveTo>
                    <a:pt x="61992" y="84132"/>
                  </a:moveTo>
                  <a:lnTo>
                    <a:pt x="67896" y="84132"/>
                  </a:lnTo>
                  <a:lnTo>
                    <a:pt x="73062" y="84132"/>
                  </a:lnTo>
                  <a:close/>
                  <a:moveTo>
                    <a:pt x="90774" y="64944"/>
                  </a:moveTo>
                  <a:lnTo>
                    <a:pt x="90774" y="64944"/>
                  </a:lnTo>
                  <a:close/>
                  <a:moveTo>
                    <a:pt x="94464" y="45756"/>
                  </a:moveTo>
                  <a:lnTo>
                    <a:pt x="94464" y="45756"/>
                  </a:lnTo>
                  <a:close/>
                  <a:moveTo>
                    <a:pt x="94464" y="29520"/>
                  </a:moveTo>
                  <a:lnTo>
                    <a:pt x="94464" y="29520"/>
                  </a:lnTo>
                  <a:lnTo>
                    <a:pt x="94464" y="29520"/>
                  </a:lnTo>
                  <a:close/>
                  <a:moveTo>
                    <a:pt x="76752" y="8118"/>
                  </a:moveTo>
                  <a:lnTo>
                    <a:pt x="71586" y="8118"/>
                  </a:lnTo>
                  <a:lnTo>
                    <a:pt x="65682" y="8118"/>
                  </a:lnTo>
                  <a:close/>
                  <a:moveTo>
                    <a:pt x="57564" y="8118"/>
                  </a:moveTo>
                  <a:lnTo>
                    <a:pt x="51660" y="8118"/>
                  </a:lnTo>
                  <a:lnTo>
                    <a:pt x="45756" y="8118"/>
                  </a:lnTo>
                  <a:close/>
                  <a:moveTo>
                    <a:pt x="36900" y="8118"/>
                  </a:moveTo>
                  <a:lnTo>
                    <a:pt x="31734" y="8118"/>
                  </a:lnTo>
                  <a:lnTo>
                    <a:pt x="25092" y="8118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42C62C62-394C-4322-9B69-DDD653638B0D}"/>
                </a:ext>
              </a:extLst>
            </p:cNvPr>
            <p:cNvSpPr/>
            <p:nvPr/>
          </p:nvSpPr>
          <p:spPr>
            <a:xfrm>
              <a:off x="5482578" y="3706987"/>
              <a:ext cx="2951" cy="5903"/>
            </a:xfrm>
            <a:custGeom>
              <a:avLst/>
              <a:gdLst>
                <a:gd name="connsiteX0" fmla="*/ 2952 w 2951"/>
                <a:gd name="connsiteY0" fmla="*/ 5904 h 5903"/>
                <a:gd name="connsiteX1" fmla="*/ 2952 w 2951"/>
                <a:gd name="connsiteY1" fmla="*/ 0 h 5903"/>
                <a:gd name="connsiteX2" fmla="*/ 0 w 2951"/>
                <a:gd name="connsiteY2" fmla="*/ 2952 h 5903"/>
                <a:gd name="connsiteX3" fmla="*/ 2952 w 2951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5903">
                  <a:moveTo>
                    <a:pt x="2952" y="5904"/>
                  </a:moveTo>
                  <a:lnTo>
                    <a:pt x="2952" y="0"/>
                  </a:lnTo>
                  <a:lnTo>
                    <a:pt x="0" y="2952"/>
                  </a:lnTo>
                  <a:lnTo>
                    <a:pt x="2952" y="590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74CF223A-FC8D-4112-9FC0-5E77FE8C364B}"/>
                </a:ext>
              </a:extLst>
            </p:cNvPr>
            <p:cNvSpPr/>
            <p:nvPr/>
          </p:nvSpPr>
          <p:spPr>
            <a:xfrm>
              <a:off x="5468556" y="3670826"/>
              <a:ext cx="16974" cy="19187"/>
            </a:xfrm>
            <a:custGeom>
              <a:avLst/>
              <a:gdLst>
                <a:gd name="connsiteX0" fmla="*/ 14022 w 16974"/>
                <a:gd name="connsiteY0" fmla="*/ 16236 h 19187"/>
                <a:gd name="connsiteX1" fmla="*/ 16974 w 16974"/>
                <a:gd name="connsiteY1" fmla="*/ 19188 h 19187"/>
                <a:gd name="connsiteX2" fmla="*/ 16974 w 16974"/>
                <a:gd name="connsiteY2" fmla="*/ 16236 h 19187"/>
                <a:gd name="connsiteX3" fmla="*/ 0 w 16974"/>
                <a:gd name="connsiteY3" fmla="*/ 0 h 19187"/>
                <a:gd name="connsiteX4" fmla="*/ 0 w 16974"/>
                <a:gd name="connsiteY4" fmla="*/ 0 h 19187"/>
                <a:gd name="connsiteX5" fmla="*/ 0 w 16974"/>
                <a:gd name="connsiteY5" fmla="*/ 16236 h 19187"/>
                <a:gd name="connsiteX6" fmla="*/ 14022 w 16974"/>
                <a:gd name="connsiteY6" fmla="*/ 16236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4" h="19187">
                  <a:moveTo>
                    <a:pt x="14022" y="16236"/>
                  </a:moveTo>
                  <a:lnTo>
                    <a:pt x="16974" y="19188"/>
                  </a:lnTo>
                  <a:lnTo>
                    <a:pt x="16974" y="162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6236"/>
                  </a:lnTo>
                  <a:lnTo>
                    <a:pt x="14022" y="16236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897C5668-C1FD-43C2-A42C-6E3253857AF0}"/>
                </a:ext>
              </a:extLst>
            </p:cNvPr>
            <p:cNvSpPr/>
            <p:nvPr/>
          </p:nvSpPr>
          <p:spPr>
            <a:xfrm>
              <a:off x="5428704" y="3655328"/>
              <a:ext cx="10331" cy="6641"/>
            </a:xfrm>
            <a:custGeom>
              <a:avLst/>
              <a:gdLst>
                <a:gd name="connsiteX0" fmla="*/ 10332 w 10331"/>
                <a:gd name="connsiteY0" fmla="*/ 0 h 6641"/>
                <a:gd name="connsiteX1" fmla="*/ 0 w 10331"/>
                <a:gd name="connsiteY1" fmla="*/ 0 h 6641"/>
                <a:gd name="connsiteX2" fmla="*/ 5166 w 10331"/>
                <a:gd name="connsiteY2" fmla="*/ 6642 h 6641"/>
                <a:gd name="connsiteX3" fmla="*/ 10332 w 10331"/>
                <a:gd name="connsiteY3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6641">
                  <a:moveTo>
                    <a:pt x="10332" y="0"/>
                  </a:moveTo>
                  <a:lnTo>
                    <a:pt x="0" y="0"/>
                  </a:lnTo>
                  <a:lnTo>
                    <a:pt x="5166" y="6642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69F9C55-FD2F-4EF3-92A1-9F0EF91492A9}"/>
                </a:ext>
              </a:extLst>
            </p:cNvPr>
            <p:cNvSpPr/>
            <p:nvPr/>
          </p:nvSpPr>
          <p:spPr>
            <a:xfrm>
              <a:off x="5458962" y="3731341"/>
              <a:ext cx="9594" cy="8856"/>
            </a:xfrm>
            <a:custGeom>
              <a:avLst/>
              <a:gdLst>
                <a:gd name="connsiteX0" fmla="*/ 0 w 9594"/>
                <a:gd name="connsiteY0" fmla="*/ 8856 h 8856"/>
                <a:gd name="connsiteX1" fmla="*/ 9594 w 9594"/>
                <a:gd name="connsiteY1" fmla="*/ 0 h 8856"/>
                <a:gd name="connsiteX2" fmla="*/ 9594 w 9594"/>
                <a:gd name="connsiteY2" fmla="*/ 0 h 8856"/>
                <a:gd name="connsiteX3" fmla="*/ 0 w 9594"/>
                <a:gd name="connsiteY3" fmla="*/ 0 h 8856"/>
                <a:gd name="connsiteX4" fmla="*/ 0 w 9594"/>
                <a:gd name="connsiteY4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8856">
                  <a:moveTo>
                    <a:pt x="0" y="8856"/>
                  </a:moveTo>
                  <a:lnTo>
                    <a:pt x="9594" y="0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0" y="8856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267DAB0E-989E-4E00-865F-6B3440E03846}"/>
                </a:ext>
              </a:extLst>
            </p:cNvPr>
            <p:cNvSpPr/>
            <p:nvPr/>
          </p:nvSpPr>
          <p:spPr>
            <a:xfrm>
              <a:off x="5482578" y="3701084"/>
              <a:ext cx="2951" cy="5903"/>
            </a:xfrm>
            <a:custGeom>
              <a:avLst/>
              <a:gdLst>
                <a:gd name="connsiteX0" fmla="*/ 2952 w 2951"/>
                <a:gd name="connsiteY0" fmla="*/ 5904 h 5903"/>
                <a:gd name="connsiteX1" fmla="*/ 2952 w 2951"/>
                <a:gd name="connsiteY1" fmla="*/ 0 h 5903"/>
                <a:gd name="connsiteX2" fmla="*/ 0 w 2951"/>
                <a:gd name="connsiteY2" fmla="*/ 3690 h 5903"/>
                <a:gd name="connsiteX3" fmla="*/ 2952 w 2951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5903">
                  <a:moveTo>
                    <a:pt x="2952" y="5904"/>
                  </a:moveTo>
                  <a:lnTo>
                    <a:pt x="2952" y="0"/>
                  </a:lnTo>
                  <a:lnTo>
                    <a:pt x="0" y="3690"/>
                  </a:lnTo>
                  <a:lnTo>
                    <a:pt x="2952" y="590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C41CBDB-E51B-454E-A134-1E4F0DF4351C}"/>
                </a:ext>
              </a:extLst>
            </p:cNvPr>
            <p:cNvSpPr/>
            <p:nvPr/>
          </p:nvSpPr>
          <p:spPr>
            <a:xfrm>
              <a:off x="5468556" y="3712891"/>
              <a:ext cx="16974" cy="18450"/>
            </a:xfrm>
            <a:custGeom>
              <a:avLst/>
              <a:gdLst>
                <a:gd name="connsiteX0" fmla="*/ 0 w 16974"/>
                <a:gd name="connsiteY0" fmla="*/ 2952 h 18450"/>
                <a:gd name="connsiteX1" fmla="*/ 0 w 16974"/>
                <a:gd name="connsiteY1" fmla="*/ 18450 h 18450"/>
                <a:gd name="connsiteX2" fmla="*/ 0 w 16974"/>
                <a:gd name="connsiteY2" fmla="*/ 18450 h 18450"/>
                <a:gd name="connsiteX3" fmla="*/ 16974 w 16974"/>
                <a:gd name="connsiteY3" fmla="*/ 2952 h 18450"/>
                <a:gd name="connsiteX4" fmla="*/ 16974 w 16974"/>
                <a:gd name="connsiteY4" fmla="*/ 0 h 18450"/>
                <a:gd name="connsiteX5" fmla="*/ 14022 w 16974"/>
                <a:gd name="connsiteY5" fmla="*/ 2952 h 18450"/>
                <a:gd name="connsiteX6" fmla="*/ 0 w 16974"/>
                <a:gd name="connsiteY6" fmla="*/ 2952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4" h="18450">
                  <a:moveTo>
                    <a:pt x="0" y="2952"/>
                  </a:moveTo>
                  <a:lnTo>
                    <a:pt x="0" y="18450"/>
                  </a:lnTo>
                  <a:lnTo>
                    <a:pt x="0" y="18450"/>
                  </a:lnTo>
                  <a:lnTo>
                    <a:pt x="16974" y="2952"/>
                  </a:lnTo>
                  <a:lnTo>
                    <a:pt x="16974" y="0"/>
                  </a:lnTo>
                  <a:lnTo>
                    <a:pt x="14022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10EFCF4A-8F3B-4A03-8315-C930592CCDC6}"/>
                </a:ext>
              </a:extLst>
            </p:cNvPr>
            <p:cNvSpPr/>
            <p:nvPr/>
          </p:nvSpPr>
          <p:spPr>
            <a:xfrm>
              <a:off x="5482578" y="3690013"/>
              <a:ext cx="2951" cy="5903"/>
            </a:xfrm>
            <a:custGeom>
              <a:avLst/>
              <a:gdLst>
                <a:gd name="connsiteX0" fmla="*/ 2952 w 2951"/>
                <a:gd name="connsiteY0" fmla="*/ 5904 h 5903"/>
                <a:gd name="connsiteX1" fmla="*/ 2952 w 2951"/>
                <a:gd name="connsiteY1" fmla="*/ 0 h 5903"/>
                <a:gd name="connsiteX2" fmla="*/ 0 w 2951"/>
                <a:gd name="connsiteY2" fmla="*/ 2952 h 5903"/>
                <a:gd name="connsiteX3" fmla="*/ 2952 w 2951"/>
                <a:gd name="connsiteY3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5903">
                  <a:moveTo>
                    <a:pt x="2952" y="5904"/>
                  </a:moveTo>
                  <a:lnTo>
                    <a:pt x="2952" y="0"/>
                  </a:lnTo>
                  <a:lnTo>
                    <a:pt x="0" y="2952"/>
                  </a:lnTo>
                  <a:lnTo>
                    <a:pt x="2952" y="590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5A8EED76-C074-4E70-8A50-BE7F9F4F2BA9}"/>
                </a:ext>
              </a:extLst>
            </p:cNvPr>
            <p:cNvSpPr/>
            <p:nvPr/>
          </p:nvSpPr>
          <p:spPr>
            <a:xfrm>
              <a:off x="5349739" y="3670826"/>
              <a:ext cx="16974" cy="19187"/>
            </a:xfrm>
            <a:custGeom>
              <a:avLst/>
              <a:gdLst>
                <a:gd name="connsiteX0" fmla="*/ 0 w 16974"/>
                <a:gd name="connsiteY0" fmla="*/ 19188 h 19187"/>
                <a:gd name="connsiteX1" fmla="*/ 3690 w 16974"/>
                <a:gd name="connsiteY1" fmla="*/ 16236 h 19187"/>
                <a:gd name="connsiteX2" fmla="*/ 16974 w 16974"/>
                <a:gd name="connsiteY2" fmla="*/ 16236 h 19187"/>
                <a:gd name="connsiteX3" fmla="*/ 16974 w 16974"/>
                <a:gd name="connsiteY3" fmla="*/ 0 h 19187"/>
                <a:gd name="connsiteX4" fmla="*/ 16974 w 16974"/>
                <a:gd name="connsiteY4" fmla="*/ 0 h 19187"/>
                <a:gd name="connsiteX5" fmla="*/ 0 w 16974"/>
                <a:gd name="connsiteY5" fmla="*/ 16236 h 19187"/>
                <a:gd name="connsiteX6" fmla="*/ 0 w 16974"/>
                <a:gd name="connsiteY6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4" h="19187">
                  <a:moveTo>
                    <a:pt x="0" y="19188"/>
                  </a:moveTo>
                  <a:lnTo>
                    <a:pt x="3690" y="16236"/>
                  </a:lnTo>
                  <a:lnTo>
                    <a:pt x="16974" y="16236"/>
                  </a:lnTo>
                  <a:lnTo>
                    <a:pt x="16974" y="0"/>
                  </a:lnTo>
                  <a:lnTo>
                    <a:pt x="16974" y="0"/>
                  </a:lnTo>
                  <a:lnTo>
                    <a:pt x="0" y="16236"/>
                  </a:lnTo>
                  <a:lnTo>
                    <a:pt x="0" y="19188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79D6CA1D-FA46-4542-B699-2E2014725CB8}"/>
                </a:ext>
              </a:extLst>
            </p:cNvPr>
            <p:cNvSpPr/>
            <p:nvPr/>
          </p:nvSpPr>
          <p:spPr>
            <a:xfrm>
              <a:off x="5482578" y="3695917"/>
              <a:ext cx="2951" cy="5166"/>
            </a:xfrm>
            <a:custGeom>
              <a:avLst/>
              <a:gdLst>
                <a:gd name="connsiteX0" fmla="*/ 2952 w 2951"/>
                <a:gd name="connsiteY0" fmla="*/ 5166 h 5166"/>
                <a:gd name="connsiteX1" fmla="*/ 2952 w 2951"/>
                <a:gd name="connsiteY1" fmla="*/ 0 h 5166"/>
                <a:gd name="connsiteX2" fmla="*/ 0 w 2951"/>
                <a:gd name="connsiteY2" fmla="*/ 2214 h 5166"/>
                <a:gd name="connsiteX3" fmla="*/ 2952 w 2951"/>
                <a:gd name="connsiteY3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5166">
                  <a:moveTo>
                    <a:pt x="2952" y="5166"/>
                  </a:moveTo>
                  <a:lnTo>
                    <a:pt x="2952" y="0"/>
                  </a:lnTo>
                  <a:lnTo>
                    <a:pt x="0" y="2214"/>
                  </a:lnTo>
                  <a:lnTo>
                    <a:pt x="2952" y="5166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A5AA0139-065D-4DD8-AA2B-A58E0A356789}"/>
                </a:ext>
              </a:extLst>
            </p:cNvPr>
            <p:cNvSpPr/>
            <p:nvPr/>
          </p:nvSpPr>
          <p:spPr>
            <a:xfrm>
              <a:off x="5428704" y="3740935"/>
              <a:ext cx="10331" cy="5903"/>
            </a:xfrm>
            <a:custGeom>
              <a:avLst/>
              <a:gdLst>
                <a:gd name="connsiteX0" fmla="*/ 5166 w 10331"/>
                <a:gd name="connsiteY0" fmla="*/ 0 h 5903"/>
                <a:gd name="connsiteX1" fmla="*/ 0 w 10331"/>
                <a:gd name="connsiteY1" fmla="*/ 5904 h 5903"/>
                <a:gd name="connsiteX2" fmla="*/ 10332 w 10331"/>
                <a:gd name="connsiteY2" fmla="*/ 5904 h 5903"/>
                <a:gd name="connsiteX3" fmla="*/ 5166 w 10331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5903">
                  <a:moveTo>
                    <a:pt x="5166" y="0"/>
                  </a:moveTo>
                  <a:lnTo>
                    <a:pt x="0" y="5904"/>
                  </a:lnTo>
                  <a:lnTo>
                    <a:pt x="10332" y="5904"/>
                  </a:lnTo>
                  <a:lnTo>
                    <a:pt x="5166" y="0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1A0549B8-4B3D-4FAE-9B31-5A233BEE0616}"/>
                </a:ext>
              </a:extLst>
            </p:cNvPr>
            <p:cNvSpPr/>
            <p:nvPr/>
          </p:nvSpPr>
          <p:spPr>
            <a:xfrm>
              <a:off x="5417635" y="3655328"/>
              <a:ext cx="11069" cy="6641"/>
            </a:xfrm>
            <a:custGeom>
              <a:avLst/>
              <a:gdLst>
                <a:gd name="connsiteX0" fmla="*/ 5166 w 11069"/>
                <a:gd name="connsiteY0" fmla="*/ 6642 h 6641"/>
                <a:gd name="connsiteX1" fmla="*/ 11070 w 11069"/>
                <a:gd name="connsiteY1" fmla="*/ 0 h 6641"/>
                <a:gd name="connsiteX2" fmla="*/ 0 w 11069"/>
                <a:gd name="connsiteY2" fmla="*/ 0 h 6641"/>
                <a:gd name="connsiteX3" fmla="*/ 5166 w 11069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69" h="6641">
                  <a:moveTo>
                    <a:pt x="5166" y="6642"/>
                  </a:moveTo>
                  <a:lnTo>
                    <a:pt x="11070" y="0"/>
                  </a:lnTo>
                  <a:lnTo>
                    <a:pt x="0" y="0"/>
                  </a:lnTo>
                  <a:lnTo>
                    <a:pt x="5166" y="664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F0093D34-9DC7-403E-9721-517BD8D8FE4D}"/>
                </a:ext>
              </a:extLst>
            </p:cNvPr>
            <p:cNvSpPr/>
            <p:nvPr/>
          </p:nvSpPr>
          <p:spPr>
            <a:xfrm>
              <a:off x="5396232" y="3655328"/>
              <a:ext cx="10332" cy="6641"/>
            </a:xfrm>
            <a:custGeom>
              <a:avLst/>
              <a:gdLst>
                <a:gd name="connsiteX0" fmla="*/ 5166 w 10332"/>
                <a:gd name="connsiteY0" fmla="*/ 6642 h 6641"/>
                <a:gd name="connsiteX1" fmla="*/ 10332 w 10332"/>
                <a:gd name="connsiteY1" fmla="*/ 0 h 6641"/>
                <a:gd name="connsiteX2" fmla="*/ 0 w 10332"/>
                <a:gd name="connsiteY2" fmla="*/ 0 h 6641"/>
                <a:gd name="connsiteX3" fmla="*/ 5166 w 10332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2" h="6641">
                  <a:moveTo>
                    <a:pt x="5166" y="6642"/>
                  </a:moveTo>
                  <a:lnTo>
                    <a:pt x="10332" y="0"/>
                  </a:lnTo>
                  <a:lnTo>
                    <a:pt x="0" y="0"/>
                  </a:lnTo>
                  <a:lnTo>
                    <a:pt x="5166" y="664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156C40F-BD14-4105-B62E-337A0F64F6FC}"/>
                </a:ext>
              </a:extLst>
            </p:cNvPr>
            <p:cNvSpPr/>
            <p:nvPr/>
          </p:nvSpPr>
          <p:spPr>
            <a:xfrm>
              <a:off x="5401399" y="3740935"/>
              <a:ext cx="10331" cy="5903"/>
            </a:xfrm>
            <a:custGeom>
              <a:avLst/>
              <a:gdLst>
                <a:gd name="connsiteX0" fmla="*/ 0 w 10331"/>
                <a:gd name="connsiteY0" fmla="*/ 0 h 5903"/>
                <a:gd name="connsiteX1" fmla="*/ 5166 w 10331"/>
                <a:gd name="connsiteY1" fmla="*/ 5904 h 5903"/>
                <a:gd name="connsiteX2" fmla="*/ 10332 w 10331"/>
                <a:gd name="connsiteY2" fmla="*/ 0 h 5903"/>
                <a:gd name="connsiteX3" fmla="*/ 0 w 10331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5903">
                  <a:moveTo>
                    <a:pt x="0" y="0"/>
                  </a:moveTo>
                  <a:lnTo>
                    <a:pt x="5166" y="5904"/>
                  </a:lnTo>
                  <a:lnTo>
                    <a:pt x="103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7230AE59-0ABD-463F-8DE4-C202AEA4B35D}"/>
                </a:ext>
              </a:extLst>
            </p:cNvPr>
            <p:cNvSpPr/>
            <p:nvPr/>
          </p:nvSpPr>
          <p:spPr>
            <a:xfrm>
              <a:off x="5401399" y="3655328"/>
              <a:ext cx="10331" cy="6641"/>
            </a:xfrm>
            <a:custGeom>
              <a:avLst/>
              <a:gdLst>
                <a:gd name="connsiteX0" fmla="*/ 10332 w 10331"/>
                <a:gd name="connsiteY0" fmla="*/ 6642 h 6641"/>
                <a:gd name="connsiteX1" fmla="*/ 5166 w 10331"/>
                <a:gd name="connsiteY1" fmla="*/ 0 h 6641"/>
                <a:gd name="connsiteX2" fmla="*/ 0 w 10331"/>
                <a:gd name="connsiteY2" fmla="*/ 6642 h 6641"/>
                <a:gd name="connsiteX3" fmla="*/ 10332 w 10331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6641">
                  <a:moveTo>
                    <a:pt x="10332" y="6642"/>
                  </a:moveTo>
                  <a:lnTo>
                    <a:pt x="5166" y="0"/>
                  </a:lnTo>
                  <a:lnTo>
                    <a:pt x="0" y="6642"/>
                  </a:lnTo>
                  <a:lnTo>
                    <a:pt x="10332" y="664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615FED4-5501-4040-8D0D-4C3FDBEDFE21}"/>
                </a:ext>
              </a:extLst>
            </p:cNvPr>
            <p:cNvSpPr/>
            <p:nvPr/>
          </p:nvSpPr>
          <p:spPr>
            <a:xfrm>
              <a:off x="5422801" y="3655328"/>
              <a:ext cx="11070" cy="6641"/>
            </a:xfrm>
            <a:custGeom>
              <a:avLst/>
              <a:gdLst>
                <a:gd name="connsiteX0" fmla="*/ 11070 w 11070"/>
                <a:gd name="connsiteY0" fmla="*/ 6642 h 6641"/>
                <a:gd name="connsiteX1" fmla="*/ 5904 w 11070"/>
                <a:gd name="connsiteY1" fmla="*/ 0 h 6641"/>
                <a:gd name="connsiteX2" fmla="*/ 0 w 11070"/>
                <a:gd name="connsiteY2" fmla="*/ 6642 h 6641"/>
                <a:gd name="connsiteX3" fmla="*/ 11070 w 11070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6641">
                  <a:moveTo>
                    <a:pt x="11070" y="6642"/>
                  </a:moveTo>
                  <a:lnTo>
                    <a:pt x="5904" y="0"/>
                  </a:lnTo>
                  <a:lnTo>
                    <a:pt x="0" y="6642"/>
                  </a:lnTo>
                  <a:lnTo>
                    <a:pt x="11070" y="664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BC5D47C-D4B5-4AF4-A321-F29EBD38A758}"/>
                </a:ext>
              </a:extLst>
            </p:cNvPr>
            <p:cNvSpPr/>
            <p:nvPr/>
          </p:nvSpPr>
          <p:spPr>
            <a:xfrm>
              <a:off x="5422801" y="3740935"/>
              <a:ext cx="11070" cy="5903"/>
            </a:xfrm>
            <a:custGeom>
              <a:avLst/>
              <a:gdLst>
                <a:gd name="connsiteX0" fmla="*/ 0 w 11070"/>
                <a:gd name="connsiteY0" fmla="*/ 0 h 5903"/>
                <a:gd name="connsiteX1" fmla="*/ 5904 w 11070"/>
                <a:gd name="connsiteY1" fmla="*/ 5904 h 5903"/>
                <a:gd name="connsiteX2" fmla="*/ 11070 w 11070"/>
                <a:gd name="connsiteY2" fmla="*/ 0 h 5903"/>
                <a:gd name="connsiteX3" fmla="*/ 0 w 1107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5903">
                  <a:moveTo>
                    <a:pt x="0" y="0"/>
                  </a:moveTo>
                  <a:lnTo>
                    <a:pt x="5904" y="5904"/>
                  </a:lnTo>
                  <a:lnTo>
                    <a:pt x="110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7A99BAB0-CF4B-4332-A5AA-8E00518A325B}"/>
                </a:ext>
              </a:extLst>
            </p:cNvPr>
            <p:cNvSpPr/>
            <p:nvPr/>
          </p:nvSpPr>
          <p:spPr>
            <a:xfrm>
              <a:off x="5390328" y="3655328"/>
              <a:ext cx="11070" cy="6641"/>
            </a:xfrm>
            <a:custGeom>
              <a:avLst/>
              <a:gdLst>
                <a:gd name="connsiteX0" fmla="*/ 0 w 11070"/>
                <a:gd name="connsiteY0" fmla="*/ 6642 h 6641"/>
                <a:gd name="connsiteX1" fmla="*/ 11070 w 11070"/>
                <a:gd name="connsiteY1" fmla="*/ 6642 h 6641"/>
                <a:gd name="connsiteX2" fmla="*/ 5904 w 11070"/>
                <a:gd name="connsiteY2" fmla="*/ 0 h 6641"/>
                <a:gd name="connsiteX3" fmla="*/ 0 w 11070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6641">
                  <a:moveTo>
                    <a:pt x="0" y="6642"/>
                  </a:moveTo>
                  <a:lnTo>
                    <a:pt x="11070" y="6642"/>
                  </a:lnTo>
                  <a:lnTo>
                    <a:pt x="5904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5D8F32F8-C3C3-48EA-BC20-9410B00AA84E}"/>
                </a:ext>
              </a:extLst>
            </p:cNvPr>
            <p:cNvSpPr/>
            <p:nvPr/>
          </p:nvSpPr>
          <p:spPr>
            <a:xfrm>
              <a:off x="5411730" y="3655328"/>
              <a:ext cx="11070" cy="6641"/>
            </a:xfrm>
            <a:custGeom>
              <a:avLst/>
              <a:gdLst>
                <a:gd name="connsiteX0" fmla="*/ 0 w 11070"/>
                <a:gd name="connsiteY0" fmla="*/ 6642 h 6641"/>
                <a:gd name="connsiteX1" fmla="*/ 11070 w 11070"/>
                <a:gd name="connsiteY1" fmla="*/ 6642 h 6641"/>
                <a:gd name="connsiteX2" fmla="*/ 5904 w 11070"/>
                <a:gd name="connsiteY2" fmla="*/ 0 h 6641"/>
                <a:gd name="connsiteX3" fmla="*/ 0 w 11070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6641">
                  <a:moveTo>
                    <a:pt x="0" y="6642"/>
                  </a:moveTo>
                  <a:lnTo>
                    <a:pt x="11070" y="6642"/>
                  </a:lnTo>
                  <a:lnTo>
                    <a:pt x="5904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2AE4368-CC25-4E3A-B153-9A1815DDC773}"/>
                </a:ext>
              </a:extLst>
            </p:cNvPr>
            <p:cNvSpPr/>
            <p:nvPr/>
          </p:nvSpPr>
          <p:spPr>
            <a:xfrm>
              <a:off x="5433871" y="3655328"/>
              <a:ext cx="10331" cy="6641"/>
            </a:xfrm>
            <a:custGeom>
              <a:avLst/>
              <a:gdLst>
                <a:gd name="connsiteX0" fmla="*/ 0 w 10331"/>
                <a:gd name="connsiteY0" fmla="*/ 6642 h 6641"/>
                <a:gd name="connsiteX1" fmla="*/ 10332 w 10331"/>
                <a:gd name="connsiteY1" fmla="*/ 6642 h 6641"/>
                <a:gd name="connsiteX2" fmla="*/ 5166 w 10331"/>
                <a:gd name="connsiteY2" fmla="*/ 0 h 6641"/>
                <a:gd name="connsiteX3" fmla="*/ 0 w 10331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6641">
                  <a:moveTo>
                    <a:pt x="0" y="6642"/>
                  </a:moveTo>
                  <a:lnTo>
                    <a:pt x="10332" y="6642"/>
                  </a:lnTo>
                  <a:lnTo>
                    <a:pt x="5166" y="0"/>
                  </a:lnTo>
                  <a:lnTo>
                    <a:pt x="0" y="6642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BF5119E0-D65B-4ACB-9206-C0536D2B2ADA}"/>
                </a:ext>
              </a:extLst>
            </p:cNvPr>
            <p:cNvSpPr/>
            <p:nvPr/>
          </p:nvSpPr>
          <p:spPr>
            <a:xfrm>
              <a:off x="5377044" y="3731341"/>
              <a:ext cx="9594" cy="9594"/>
            </a:xfrm>
            <a:custGeom>
              <a:avLst/>
              <a:gdLst>
                <a:gd name="connsiteX0" fmla="*/ 0 w 9594"/>
                <a:gd name="connsiteY0" fmla="*/ 9594 h 9594"/>
                <a:gd name="connsiteX1" fmla="*/ 9594 w 9594"/>
                <a:gd name="connsiteY1" fmla="*/ 9594 h 9594"/>
                <a:gd name="connsiteX2" fmla="*/ 0 w 9594"/>
                <a:gd name="connsiteY2" fmla="*/ 0 h 9594"/>
                <a:gd name="connsiteX3" fmla="*/ 0 w 9594"/>
                <a:gd name="connsiteY3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9594">
                  <a:moveTo>
                    <a:pt x="0" y="9594"/>
                  </a:moveTo>
                  <a:lnTo>
                    <a:pt x="9594" y="9594"/>
                  </a:lnTo>
                  <a:lnTo>
                    <a:pt x="0" y="0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CD8D5CB9-0832-4FB2-BF7D-23FD05153941}"/>
                </a:ext>
              </a:extLst>
            </p:cNvPr>
            <p:cNvSpPr/>
            <p:nvPr/>
          </p:nvSpPr>
          <p:spPr>
            <a:xfrm>
              <a:off x="5349739" y="3670826"/>
              <a:ext cx="27305" cy="60515"/>
            </a:xfrm>
            <a:custGeom>
              <a:avLst/>
              <a:gdLst>
                <a:gd name="connsiteX0" fmla="*/ 16974 w 27305"/>
                <a:gd name="connsiteY0" fmla="*/ 22140 h 60515"/>
                <a:gd name="connsiteX1" fmla="*/ 3690 w 27305"/>
                <a:gd name="connsiteY1" fmla="*/ 22140 h 60515"/>
                <a:gd name="connsiteX2" fmla="*/ 0 w 27305"/>
                <a:gd name="connsiteY2" fmla="*/ 25092 h 60515"/>
                <a:gd name="connsiteX3" fmla="*/ 3690 w 27305"/>
                <a:gd name="connsiteY3" fmla="*/ 27306 h 60515"/>
                <a:gd name="connsiteX4" fmla="*/ 16974 w 27305"/>
                <a:gd name="connsiteY4" fmla="*/ 27306 h 60515"/>
                <a:gd name="connsiteX5" fmla="*/ 16974 w 27305"/>
                <a:gd name="connsiteY5" fmla="*/ 33948 h 60515"/>
                <a:gd name="connsiteX6" fmla="*/ 3690 w 27305"/>
                <a:gd name="connsiteY6" fmla="*/ 33948 h 60515"/>
                <a:gd name="connsiteX7" fmla="*/ 0 w 27305"/>
                <a:gd name="connsiteY7" fmla="*/ 36162 h 60515"/>
                <a:gd name="connsiteX8" fmla="*/ 3690 w 27305"/>
                <a:gd name="connsiteY8" fmla="*/ 39114 h 60515"/>
                <a:gd name="connsiteX9" fmla="*/ 16974 w 27305"/>
                <a:gd name="connsiteY9" fmla="*/ 39114 h 60515"/>
                <a:gd name="connsiteX10" fmla="*/ 16974 w 27305"/>
                <a:gd name="connsiteY10" fmla="*/ 45018 h 60515"/>
                <a:gd name="connsiteX11" fmla="*/ 16974 w 27305"/>
                <a:gd name="connsiteY11" fmla="*/ 60516 h 60515"/>
                <a:gd name="connsiteX12" fmla="*/ 26568 w 27305"/>
                <a:gd name="connsiteY12" fmla="*/ 60516 h 60515"/>
                <a:gd name="connsiteX13" fmla="*/ 20664 w 27305"/>
                <a:gd name="connsiteY13" fmla="*/ 53874 h 60515"/>
                <a:gd name="connsiteX14" fmla="*/ 20664 w 27305"/>
                <a:gd name="connsiteY14" fmla="*/ 7380 h 60515"/>
                <a:gd name="connsiteX15" fmla="*/ 27306 w 27305"/>
                <a:gd name="connsiteY15" fmla="*/ 0 h 60515"/>
                <a:gd name="connsiteX16" fmla="*/ 16974 w 27305"/>
                <a:gd name="connsiteY16" fmla="*/ 0 h 60515"/>
                <a:gd name="connsiteX17" fmla="*/ 16974 w 27305"/>
                <a:gd name="connsiteY17" fmla="*/ 16236 h 60515"/>
                <a:gd name="connsiteX18" fmla="*/ 16974 w 27305"/>
                <a:gd name="connsiteY18" fmla="*/ 22140 h 6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305" h="60515">
                  <a:moveTo>
                    <a:pt x="16974" y="22140"/>
                  </a:moveTo>
                  <a:lnTo>
                    <a:pt x="3690" y="22140"/>
                  </a:lnTo>
                  <a:lnTo>
                    <a:pt x="0" y="25092"/>
                  </a:lnTo>
                  <a:lnTo>
                    <a:pt x="3690" y="27306"/>
                  </a:lnTo>
                  <a:lnTo>
                    <a:pt x="16974" y="27306"/>
                  </a:lnTo>
                  <a:lnTo>
                    <a:pt x="16974" y="33948"/>
                  </a:lnTo>
                  <a:lnTo>
                    <a:pt x="3690" y="33948"/>
                  </a:lnTo>
                  <a:lnTo>
                    <a:pt x="0" y="36162"/>
                  </a:lnTo>
                  <a:lnTo>
                    <a:pt x="3690" y="39114"/>
                  </a:lnTo>
                  <a:lnTo>
                    <a:pt x="16974" y="39114"/>
                  </a:lnTo>
                  <a:lnTo>
                    <a:pt x="16974" y="45018"/>
                  </a:lnTo>
                  <a:lnTo>
                    <a:pt x="16974" y="60516"/>
                  </a:lnTo>
                  <a:lnTo>
                    <a:pt x="26568" y="60516"/>
                  </a:lnTo>
                  <a:lnTo>
                    <a:pt x="20664" y="53874"/>
                  </a:lnTo>
                  <a:lnTo>
                    <a:pt x="20664" y="7380"/>
                  </a:lnTo>
                  <a:lnTo>
                    <a:pt x="27306" y="0"/>
                  </a:lnTo>
                  <a:lnTo>
                    <a:pt x="16974" y="0"/>
                  </a:lnTo>
                  <a:lnTo>
                    <a:pt x="16974" y="16236"/>
                  </a:lnTo>
                  <a:lnTo>
                    <a:pt x="16974" y="2214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CAF76B2-4F75-4E8F-ABE6-1D95546A824D}"/>
                </a:ext>
              </a:extLst>
            </p:cNvPr>
            <p:cNvSpPr/>
            <p:nvPr/>
          </p:nvSpPr>
          <p:spPr>
            <a:xfrm>
              <a:off x="5390328" y="3740935"/>
              <a:ext cx="11070" cy="5903"/>
            </a:xfrm>
            <a:custGeom>
              <a:avLst/>
              <a:gdLst>
                <a:gd name="connsiteX0" fmla="*/ 11070 w 11070"/>
                <a:gd name="connsiteY0" fmla="*/ 0 h 5903"/>
                <a:gd name="connsiteX1" fmla="*/ 0 w 11070"/>
                <a:gd name="connsiteY1" fmla="*/ 0 h 5903"/>
                <a:gd name="connsiteX2" fmla="*/ 5904 w 11070"/>
                <a:gd name="connsiteY2" fmla="*/ 5904 h 5903"/>
                <a:gd name="connsiteX3" fmla="*/ 11070 w 1107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5903">
                  <a:moveTo>
                    <a:pt x="11070" y="0"/>
                  </a:moveTo>
                  <a:lnTo>
                    <a:pt x="0" y="0"/>
                  </a:lnTo>
                  <a:lnTo>
                    <a:pt x="5904" y="5904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85D06348-EDBE-4950-91EF-FF1A8226825B}"/>
                </a:ext>
              </a:extLst>
            </p:cNvPr>
            <p:cNvSpPr/>
            <p:nvPr/>
          </p:nvSpPr>
          <p:spPr>
            <a:xfrm>
              <a:off x="5411730" y="3740935"/>
              <a:ext cx="11070" cy="5903"/>
            </a:xfrm>
            <a:custGeom>
              <a:avLst/>
              <a:gdLst>
                <a:gd name="connsiteX0" fmla="*/ 11070 w 11070"/>
                <a:gd name="connsiteY0" fmla="*/ 0 h 5903"/>
                <a:gd name="connsiteX1" fmla="*/ 0 w 11070"/>
                <a:gd name="connsiteY1" fmla="*/ 0 h 5903"/>
                <a:gd name="connsiteX2" fmla="*/ 5904 w 11070"/>
                <a:gd name="connsiteY2" fmla="*/ 5904 h 5903"/>
                <a:gd name="connsiteX3" fmla="*/ 11070 w 11070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70" h="5903">
                  <a:moveTo>
                    <a:pt x="11070" y="0"/>
                  </a:moveTo>
                  <a:lnTo>
                    <a:pt x="0" y="0"/>
                  </a:lnTo>
                  <a:lnTo>
                    <a:pt x="5904" y="5904"/>
                  </a:lnTo>
                  <a:lnTo>
                    <a:pt x="11070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762CC918-373F-4FD9-8D07-A2BDA3F3155E}"/>
                </a:ext>
              </a:extLst>
            </p:cNvPr>
            <p:cNvSpPr/>
            <p:nvPr/>
          </p:nvSpPr>
          <p:spPr>
            <a:xfrm>
              <a:off x="5433871" y="3740935"/>
              <a:ext cx="10331" cy="5903"/>
            </a:xfrm>
            <a:custGeom>
              <a:avLst/>
              <a:gdLst>
                <a:gd name="connsiteX0" fmla="*/ 10332 w 10331"/>
                <a:gd name="connsiteY0" fmla="*/ 0 h 5903"/>
                <a:gd name="connsiteX1" fmla="*/ 0 w 10331"/>
                <a:gd name="connsiteY1" fmla="*/ 0 h 5903"/>
                <a:gd name="connsiteX2" fmla="*/ 5166 w 10331"/>
                <a:gd name="connsiteY2" fmla="*/ 5904 h 5903"/>
                <a:gd name="connsiteX3" fmla="*/ 10332 w 10331"/>
                <a:gd name="connsiteY3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5903">
                  <a:moveTo>
                    <a:pt x="10332" y="0"/>
                  </a:moveTo>
                  <a:lnTo>
                    <a:pt x="0" y="0"/>
                  </a:lnTo>
                  <a:lnTo>
                    <a:pt x="5166" y="5904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92F8A9E-252B-42DD-9A14-62CC28F5C70F}"/>
                </a:ext>
              </a:extLst>
            </p:cNvPr>
            <p:cNvSpPr/>
            <p:nvPr/>
          </p:nvSpPr>
          <p:spPr>
            <a:xfrm>
              <a:off x="5458962" y="3670826"/>
              <a:ext cx="26568" cy="60515"/>
            </a:xfrm>
            <a:custGeom>
              <a:avLst/>
              <a:gdLst>
                <a:gd name="connsiteX0" fmla="*/ 5904 w 26568"/>
                <a:gd name="connsiteY0" fmla="*/ 7380 h 60515"/>
                <a:gd name="connsiteX1" fmla="*/ 5904 w 26568"/>
                <a:gd name="connsiteY1" fmla="*/ 53874 h 60515"/>
                <a:gd name="connsiteX2" fmla="*/ 0 w 26568"/>
                <a:gd name="connsiteY2" fmla="*/ 60516 h 60515"/>
                <a:gd name="connsiteX3" fmla="*/ 9594 w 26568"/>
                <a:gd name="connsiteY3" fmla="*/ 60516 h 60515"/>
                <a:gd name="connsiteX4" fmla="*/ 9594 w 26568"/>
                <a:gd name="connsiteY4" fmla="*/ 45018 h 60515"/>
                <a:gd name="connsiteX5" fmla="*/ 9594 w 26568"/>
                <a:gd name="connsiteY5" fmla="*/ 39114 h 60515"/>
                <a:gd name="connsiteX6" fmla="*/ 23616 w 26568"/>
                <a:gd name="connsiteY6" fmla="*/ 39114 h 60515"/>
                <a:gd name="connsiteX7" fmla="*/ 26568 w 26568"/>
                <a:gd name="connsiteY7" fmla="*/ 36162 h 60515"/>
                <a:gd name="connsiteX8" fmla="*/ 23616 w 26568"/>
                <a:gd name="connsiteY8" fmla="*/ 33948 h 60515"/>
                <a:gd name="connsiteX9" fmla="*/ 9594 w 26568"/>
                <a:gd name="connsiteY9" fmla="*/ 33948 h 60515"/>
                <a:gd name="connsiteX10" fmla="*/ 9594 w 26568"/>
                <a:gd name="connsiteY10" fmla="*/ 27306 h 60515"/>
                <a:gd name="connsiteX11" fmla="*/ 23616 w 26568"/>
                <a:gd name="connsiteY11" fmla="*/ 27306 h 60515"/>
                <a:gd name="connsiteX12" fmla="*/ 26568 w 26568"/>
                <a:gd name="connsiteY12" fmla="*/ 25092 h 60515"/>
                <a:gd name="connsiteX13" fmla="*/ 23616 w 26568"/>
                <a:gd name="connsiteY13" fmla="*/ 22140 h 60515"/>
                <a:gd name="connsiteX14" fmla="*/ 9594 w 26568"/>
                <a:gd name="connsiteY14" fmla="*/ 22140 h 60515"/>
                <a:gd name="connsiteX15" fmla="*/ 9594 w 26568"/>
                <a:gd name="connsiteY15" fmla="*/ 16236 h 60515"/>
                <a:gd name="connsiteX16" fmla="*/ 9594 w 26568"/>
                <a:gd name="connsiteY16" fmla="*/ 0 h 60515"/>
                <a:gd name="connsiteX17" fmla="*/ 0 w 26568"/>
                <a:gd name="connsiteY17" fmla="*/ 0 h 60515"/>
                <a:gd name="connsiteX18" fmla="*/ 5904 w 26568"/>
                <a:gd name="connsiteY18" fmla="*/ 7380 h 6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568" h="60515">
                  <a:moveTo>
                    <a:pt x="5904" y="7380"/>
                  </a:moveTo>
                  <a:lnTo>
                    <a:pt x="5904" y="53874"/>
                  </a:lnTo>
                  <a:lnTo>
                    <a:pt x="0" y="60516"/>
                  </a:lnTo>
                  <a:lnTo>
                    <a:pt x="9594" y="60516"/>
                  </a:lnTo>
                  <a:lnTo>
                    <a:pt x="9594" y="45018"/>
                  </a:lnTo>
                  <a:lnTo>
                    <a:pt x="9594" y="39114"/>
                  </a:lnTo>
                  <a:lnTo>
                    <a:pt x="23616" y="39114"/>
                  </a:lnTo>
                  <a:lnTo>
                    <a:pt x="26568" y="36162"/>
                  </a:lnTo>
                  <a:lnTo>
                    <a:pt x="23616" y="33948"/>
                  </a:lnTo>
                  <a:lnTo>
                    <a:pt x="9594" y="33948"/>
                  </a:lnTo>
                  <a:lnTo>
                    <a:pt x="9594" y="27306"/>
                  </a:lnTo>
                  <a:lnTo>
                    <a:pt x="23616" y="27306"/>
                  </a:lnTo>
                  <a:lnTo>
                    <a:pt x="26568" y="25092"/>
                  </a:lnTo>
                  <a:lnTo>
                    <a:pt x="23616" y="22140"/>
                  </a:lnTo>
                  <a:lnTo>
                    <a:pt x="9594" y="22140"/>
                  </a:lnTo>
                  <a:lnTo>
                    <a:pt x="9594" y="16236"/>
                  </a:lnTo>
                  <a:lnTo>
                    <a:pt x="9594" y="0"/>
                  </a:lnTo>
                  <a:lnTo>
                    <a:pt x="0" y="0"/>
                  </a:lnTo>
                  <a:lnTo>
                    <a:pt x="5904" y="738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3147B83-4A97-407E-8A43-BB040B652637}"/>
                </a:ext>
              </a:extLst>
            </p:cNvPr>
            <p:cNvSpPr/>
            <p:nvPr/>
          </p:nvSpPr>
          <p:spPr>
            <a:xfrm>
              <a:off x="5447893" y="3731341"/>
              <a:ext cx="11069" cy="9594"/>
            </a:xfrm>
            <a:custGeom>
              <a:avLst/>
              <a:gdLst>
                <a:gd name="connsiteX0" fmla="*/ 11070 w 11069"/>
                <a:gd name="connsiteY0" fmla="*/ 8856 h 9594"/>
                <a:gd name="connsiteX1" fmla="*/ 11070 w 11069"/>
                <a:gd name="connsiteY1" fmla="*/ 0 h 9594"/>
                <a:gd name="connsiteX2" fmla="*/ 2952 w 11069"/>
                <a:gd name="connsiteY2" fmla="*/ 6642 h 9594"/>
                <a:gd name="connsiteX3" fmla="*/ 0 w 11069"/>
                <a:gd name="connsiteY3" fmla="*/ 9594 h 9594"/>
                <a:gd name="connsiteX4" fmla="*/ 10332 w 11069"/>
                <a:gd name="connsiteY4" fmla="*/ 9594 h 9594"/>
                <a:gd name="connsiteX5" fmla="*/ 11070 w 11069"/>
                <a:gd name="connsiteY5" fmla="*/ 9594 h 9594"/>
                <a:gd name="connsiteX6" fmla="*/ 11070 w 11069"/>
                <a:gd name="connsiteY6" fmla="*/ 885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69" h="9594">
                  <a:moveTo>
                    <a:pt x="11070" y="8856"/>
                  </a:moveTo>
                  <a:lnTo>
                    <a:pt x="11070" y="0"/>
                  </a:lnTo>
                  <a:lnTo>
                    <a:pt x="2952" y="6642"/>
                  </a:lnTo>
                  <a:lnTo>
                    <a:pt x="0" y="9594"/>
                  </a:lnTo>
                  <a:lnTo>
                    <a:pt x="10332" y="9594"/>
                  </a:lnTo>
                  <a:lnTo>
                    <a:pt x="11070" y="9594"/>
                  </a:lnTo>
                  <a:lnTo>
                    <a:pt x="11070" y="8856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9FCE3C08-C59B-4D63-B12D-037DCBF4FE95}"/>
                </a:ext>
              </a:extLst>
            </p:cNvPr>
            <p:cNvSpPr/>
            <p:nvPr/>
          </p:nvSpPr>
          <p:spPr>
            <a:xfrm>
              <a:off x="5447893" y="3661969"/>
              <a:ext cx="11069" cy="8856"/>
            </a:xfrm>
            <a:custGeom>
              <a:avLst/>
              <a:gdLst>
                <a:gd name="connsiteX0" fmla="*/ 0 w 11069"/>
                <a:gd name="connsiteY0" fmla="*/ 0 h 8856"/>
                <a:gd name="connsiteX1" fmla="*/ 1476 w 11069"/>
                <a:gd name="connsiteY1" fmla="*/ 1476 h 8856"/>
                <a:gd name="connsiteX2" fmla="*/ 11070 w 11069"/>
                <a:gd name="connsiteY2" fmla="*/ 8856 h 8856"/>
                <a:gd name="connsiteX3" fmla="*/ 11070 w 11069"/>
                <a:gd name="connsiteY3" fmla="*/ 0 h 8856"/>
                <a:gd name="connsiteX4" fmla="*/ 0 w 11069"/>
                <a:gd name="connsiteY4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8856">
                  <a:moveTo>
                    <a:pt x="0" y="0"/>
                  </a:moveTo>
                  <a:lnTo>
                    <a:pt x="1476" y="1476"/>
                  </a:lnTo>
                  <a:lnTo>
                    <a:pt x="11070" y="8856"/>
                  </a:lnTo>
                  <a:lnTo>
                    <a:pt x="110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1E9B997-440E-48E3-B02C-01A9B513367E}"/>
                </a:ext>
              </a:extLst>
            </p:cNvPr>
            <p:cNvSpPr/>
            <p:nvPr/>
          </p:nvSpPr>
          <p:spPr>
            <a:xfrm>
              <a:off x="5377044" y="3661969"/>
              <a:ext cx="9594" cy="8856"/>
            </a:xfrm>
            <a:custGeom>
              <a:avLst/>
              <a:gdLst>
                <a:gd name="connsiteX0" fmla="*/ 0 w 9594"/>
                <a:gd name="connsiteY0" fmla="*/ 0 h 8856"/>
                <a:gd name="connsiteX1" fmla="*/ 0 w 9594"/>
                <a:gd name="connsiteY1" fmla="*/ 8856 h 8856"/>
                <a:gd name="connsiteX2" fmla="*/ 9594 w 9594"/>
                <a:gd name="connsiteY2" fmla="*/ 0 h 8856"/>
                <a:gd name="connsiteX3" fmla="*/ 0 w 9594"/>
                <a:gd name="connsiteY3" fmla="*/ 0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4" h="8856">
                  <a:moveTo>
                    <a:pt x="0" y="0"/>
                  </a:moveTo>
                  <a:lnTo>
                    <a:pt x="0" y="8856"/>
                  </a:lnTo>
                  <a:lnTo>
                    <a:pt x="9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EE8EDA3-9D22-4364-83FE-B5A7FD88C3CD}"/>
                </a:ext>
              </a:extLst>
            </p:cNvPr>
            <p:cNvSpPr/>
            <p:nvPr/>
          </p:nvSpPr>
          <p:spPr>
            <a:xfrm>
              <a:off x="5468556" y="3698132"/>
              <a:ext cx="16974" cy="6642"/>
            </a:xfrm>
            <a:custGeom>
              <a:avLst/>
              <a:gdLst>
                <a:gd name="connsiteX0" fmla="*/ 0 w 16974"/>
                <a:gd name="connsiteY0" fmla="*/ 0 h 6642"/>
                <a:gd name="connsiteX1" fmla="*/ 0 w 16974"/>
                <a:gd name="connsiteY1" fmla="*/ 6642 h 6642"/>
                <a:gd name="connsiteX2" fmla="*/ 14022 w 16974"/>
                <a:gd name="connsiteY2" fmla="*/ 6642 h 6642"/>
                <a:gd name="connsiteX3" fmla="*/ 16974 w 16974"/>
                <a:gd name="connsiteY3" fmla="*/ 2952 h 6642"/>
                <a:gd name="connsiteX4" fmla="*/ 14022 w 16974"/>
                <a:gd name="connsiteY4" fmla="*/ 0 h 6642"/>
                <a:gd name="connsiteX5" fmla="*/ 0 w 16974"/>
                <a:gd name="connsiteY5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" h="6642">
                  <a:moveTo>
                    <a:pt x="0" y="0"/>
                  </a:moveTo>
                  <a:lnTo>
                    <a:pt x="0" y="6642"/>
                  </a:lnTo>
                  <a:lnTo>
                    <a:pt x="14022" y="6642"/>
                  </a:lnTo>
                  <a:lnTo>
                    <a:pt x="16974" y="2952"/>
                  </a:lnTo>
                  <a:lnTo>
                    <a:pt x="14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AA3C5A5-3471-4247-B8FB-CB6E67C8FCEE}"/>
                </a:ext>
              </a:extLst>
            </p:cNvPr>
            <p:cNvSpPr/>
            <p:nvPr/>
          </p:nvSpPr>
          <p:spPr>
            <a:xfrm>
              <a:off x="5468556" y="3709939"/>
              <a:ext cx="16974" cy="5903"/>
            </a:xfrm>
            <a:custGeom>
              <a:avLst/>
              <a:gdLst>
                <a:gd name="connsiteX0" fmla="*/ 0 w 16974"/>
                <a:gd name="connsiteY0" fmla="*/ 0 h 5903"/>
                <a:gd name="connsiteX1" fmla="*/ 0 w 16974"/>
                <a:gd name="connsiteY1" fmla="*/ 5904 h 5903"/>
                <a:gd name="connsiteX2" fmla="*/ 14022 w 16974"/>
                <a:gd name="connsiteY2" fmla="*/ 5904 h 5903"/>
                <a:gd name="connsiteX3" fmla="*/ 16974 w 16974"/>
                <a:gd name="connsiteY3" fmla="*/ 2952 h 5903"/>
                <a:gd name="connsiteX4" fmla="*/ 14022 w 16974"/>
                <a:gd name="connsiteY4" fmla="*/ 0 h 5903"/>
                <a:gd name="connsiteX5" fmla="*/ 0 w 16974"/>
                <a:gd name="connsiteY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" h="5903">
                  <a:moveTo>
                    <a:pt x="0" y="0"/>
                  </a:moveTo>
                  <a:lnTo>
                    <a:pt x="0" y="5904"/>
                  </a:lnTo>
                  <a:lnTo>
                    <a:pt x="14022" y="5904"/>
                  </a:lnTo>
                  <a:lnTo>
                    <a:pt x="16974" y="2952"/>
                  </a:lnTo>
                  <a:lnTo>
                    <a:pt x="14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FD23833D-892F-4657-9894-27C901D97A54}"/>
                </a:ext>
              </a:extLst>
            </p:cNvPr>
            <p:cNvSpPr/>
            <p:nvPr/>
          </p:nvSpPr>
          <p:spPr>
            <a:xfrm>
              <a:off x="5468556" y="3687061"/>
              <a:ext cx="16974" cy="5903"/>
            </a:xfrm>
            <a:custGeom>
              <a:avLst/>
              <a:gdLst>
                <a:gd name="connsiteX0" fmla="*/ 0 w 16974"/>
                <a:gd name="connsiteY0" fmla="*/ 0 h 5903"/>
                <a:gd name="connsiteX1" fmla="*/ 0 w 16974"/>
                <a:gd name="connsiteY1" fmla="*/ 5904 h 5903"/>
                <a:gd name="connsiteX2" fmla="*/ 14022 w 16974"/>
                <a:gd name="connsiteY2" fmla="*/ 5904 h 5903"/>
                <a:gd name="connsiteX3" fmla="*/ 16974 w 16974"/>
                <a:gd name="connsiteY3" fmla="*/ 2952 h 5903"/>
                <a:gd name="connsiteX4" fmla="*/ 14022 w 16974"/>
                <a:gd name="connsiteY4" fmla="*/ 0 h 5903"/>
                <a:gd name="connsiteX5" fmla="*/ 0 w 16974"/>
                <a:gd name="connsiteY5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" h="5903">
                  <a:moveTo>
                    <a:pt x="0" y="0"/>
                  </a:moveTo>
                  <a:lnTo>
                    <a:pt x="0" y="5904"/>
                  </a:lnTo>
                  <a:lnTo>
                    <a:pt x="14022" y="5904"/>
                  </a:lnTo>
                  <a:lnTo>
                    <a:pt x="16974" y="2952"/>
                  </a:lnTo>
                  <a:lnTo>
                    <a:pt x="14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523F90F2-9F7C-41B2-802A-6FA445815DE4}"/>
                </a:ext>
              </a:extLst>
            </p:cNvPr>
            <p:cNvSpPr/>
            <p:nvPr/>
          </p:nvSpPr>
          <p:spPr>
            <a:xfrm>
              <a:off x="5349739" y="3698132"/>
              <a:ext cx="16974" cy="6642"/>
            </a:xfrm>
            <a:custGeom>
              <a:avLst/>
              <a:gdLst>
                <a:gd name="connsiteX0" fmla="*/ 16974 w 16974"/>
                <a:gd name="connsiteY0" fmla="*/ 6642 h 6642"/>
                <a:gd name="connsiteX1" fmla="*/ 16974 w 16974"/>
                <a:gd name="connsiteY1" fmla="*/ 0 h 6642"/>
                <a:gd name="connsiteX2" fmla="*/ 3690 w 16974"/>
                <a:gd name="connsiteY2" fmla="*/ 0 h 6642"/>
                <a:gd name="connsiteX3" fmla="*/ 0 w 16974"/>
                <a:gd name="connsiteY3" fmla="*/ 2952 h 6642"/>
                <a:gd name="connsiteX4" fmla="*/ 3690 w 16974"/>
                <a:gd name="connsiteY4" fmla="*/ 6642 h 6642"/>
                <a:gd name="connsiteX5" fmla="*/ 16974 w 16974"/>
                <a:gd name="connsiteY5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" h="6642">
                  <a:moveTo>
                    <a:pt x="16974" y="6642"/>
                  </a:moveTo>
                  <a:lnTo>
                    <a:pt x="16974" y="0"/>
                  </a:lnTo>
                  <a:lnTo>
                    <a:pt x="3690" y="0"/>
                  </a:lnTo>
                  <a:lnTo>
                    <a:pt x="0" y="2952"/>
                  </a:lnTo>
                  <a:lnTo>
                    <a:pt x="3690" y="6642"/>
                  </a:lnTo>
                  <a:lnTo>
                    <a:pt x="16974" y="664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90E3616B-DA1B-4748-9BF8-BD0CA4CD551C}"/>
                </a:ext>
              </a:extLst>
            </p:cNvPr>
            <p:cNvSpPr/>
            <p:nvPr/>
          </p:nvSpPr>
          <p:spPr>
            <a:xfrm>
              <a:off x="5349739" y="3709939"/>
              <a:ext cx="16974" cy="5903"/>
            </a:xfrm>
            <a:custGeom>
              <a:avLst/>
              <a:gdLst>
                <a:gd name="connsiteX0" fmla="*/ 16974 w 16974"/>
                <a:gd name="connsiteY0" fmla="*/ 5904 h 5903"/>
                <a:gd name="connsiteX1" fmla="*/ 16974 w 16974"/>
                <a:gd name="connsiteY1" fmla="*/ 0 h 5903"/>
                <a:gd name="connsiteX2" fmla="*/ 3690 w 16974"/>
                <a:gd name="connsiteY2" fmla="*/ 0 h 5903"/>
                <a:gd name="connsiteX3" fmla="*/ 0 w 16974"/>
                <a:gd name="connsiteY3" fmla="*/ 2952 h 5903"/>
                <a:gd name="connsiteX4" fmla="*/ 3690 w 16974"/>
                <a:gd name="connsiteY4" fmla="*/ 5904 h 5903"/>
                <a:gd name="connsiteX5" fmla="*/ 16974 w 16974"/>
                <a:gd name="connsiteY5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" h="5903">
                  <a:moveTo>
                    <a:pt x="16974" y="5904"/>
                  </a:moveTo>
                  <a:lnTo>
                    <a:pt x="16974" y="0"/>
                  </a:lnTo>
                  <a:lnTo>
                    <a:pt x="3690" y="0"/>
                  </a:lnTo>
                  <a:lnTo>
                    <a:pt x="0" y="2952"/>
                  </a:lnTo>
                  <a:lnTo>
                    <a:pt x="3690" y="5904"/>
                  </a:lnTo>
                  <a:lnTo>
                    <a:pt x="16974" y="590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0AC65588-7B4C-4087-9F47-474C4164681F}"/>
                </a:ext>
              </a:extLst>
            </p:cNvPr>
            <p:cNvSpPr/>
            <p:nvPr/>
          </p:nvSpPr>
          <p:spPr>
            <a:xfrm>
              <a:off x="5349739" y="3687061"/>
              <a:ext cx="16974" cy="5903"/>
            </a:xfrm>
            <a:custGeom>
              <a:avLst/>
              <a:gdLst>
                <a:gd name="connsiteX0" fmla="*/ 16974 w 16974"/>
                <a:gd name="connsiteY0" fmla="*/ 5904 h 5903"/>
                <a:gd name="connsiteX1" fmla="*/ 16974 w 16974"/>
                <a:gd name="connsiteY1" fmla="*/ 0 h 5903"/>
                <a:gd name="connsiteX2" fmla="*/ 3690 w 16974"/>
                <a:gd name="connsiteY2" fmla="*/ 0 h 5903"/>
                <a:gd name="connsiteX3" fmla="*/ 0 w 16974"/>
                <a:gd name="connsiteY3" fmla="*/ 2952 h 5903"/>
                <a:gd name="connsiteX4" fmla="*/ 3690 w 16974"/>
                <a:gd name="connsiteY4" fmla="*/ 5904 h 5903"/>
                <a:gd name="connsiteX5" fmla="*/ 16974 w 16974"/>
                <a:gd name="connsiteY5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" h="5903">
                  <a:moveTo>
                    <a:pt x="16974" y="5904"/>
                  </a:moveTo>
                  <a:lnTo>
                    <a:pt x="16974" y="0"/>
                  </a:lnTo>
                  <a:lnTo>
                    <a:pt x="3690" y="0"/>
                  </a:lnTo>
                  <a:lnTo>
                    <a:pt x="0" y="2952"/>
                  </a:lnTo>
                  <a:lnTo>
                    <a:pt x="3690" y="5904"/>
                  </a:lnTo>
                  <a:lnTo>
                    <a:pt x="16974" y="590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B3B954F5-BDFD-494B-8D0A-A44D72A3F1A7}"/>
                </a:ext>
              </a:extLst>
            </p:cNvPr>
            <p:cNvSpPr/>
            <p:nvPr/>
          </p:nvSpPr>
          <p:spPr>
            <a:xfrm>
              <a:off x="5346049" y="3652376"/>
              <a:ext cx="142433" cy="98153"/>
            </a:xfrm>
            <a:custGeom>
              <a:avLst/>
              <a:gdLst>
                <a:gd name="connsiteX0" fmla="*/ 0 w 142433"/>
                <a:gd name="connsiteY0" fmla="*/ 39852 h 98153"/>
                <a:gd name="connsiteX1" fmla="*/ 0 w 142433"/>
                <a:gd name="connsiteY1" fmla="*/ 82656 h 98153"/>
                <a:gd name="connsiteX2" fmla="*/ 16974 w 142433"/>
                <a:gd name="connsiteY2" fmla="*/ 82656 h 98153"/>
                <a:gd name="connsiteX3" fmla="*/ 16974 w 142433"/>
                <a:gd name="connsiteY3" fmla="*/ 98154 h 98153"/>
                <a:gd name="connsiteX4" fmla="*/ 126198 w 142433"/>
                <a:gd name="connsiteY4" fmla="*/ 98154 h 98153"/>
                <a:gd name="connsiteX5" fmla="*/ 126198 w 142433"/>
                <a:gd name="connsiteY5" fmla="*/ 82656 h 98153"/>
                <a:gd name="connsiteX6" fmla="*/ 142434 w 142433"/>
                <a:gd name="connsiteY6" fmla="*/ 82656 h 98153"/>
                <a:gd name="connsiteX7" fmla="*/ 142434 w 142433"/>
                <a:gd name="connsiteY7" fmla="*/ 16236 h 98153"/>
                <a:gd name="connsiteX8" fmla="*/ 126198 w 142433"/>
                <a:gd name="connsiteY8" fmla="*/ 16236 h 98153"/>
                <a:gd name="connsiteX9" fmla="*/ 126198 w 142433"/>
                <a:gd name="connsiteY9" fmla="*/ 0 h 98153"/>
                <a:gd name="connsiteX10" fmla="*/ 16974 w 142433"/>
                <a:gd name="connsiteY10" fmla="*/ 0 h 98153"/>
                <a:gd name="connsiteX11" fmla="*/ 16974 w 142433"/>
                <a:gd name="connsiteY11" fmla="*/ 16236 h 98153"/>
                <a:gd name="connsiteX12" fmla="*/ 0 w 142433"/>
                <a:gd name="connsiteY12" fmla="*/ 16236 h 98153"/>
                <a:gd name="connsiteX13" fmla="*/ 0 w 142433"/>
                <a:gd name="connsiteY13" fmla="*/ 39852 h 98153"/>
                <a:gd name="connsiteX14" fmla="*/ 4428 w 142433"/>
                <a:gd name="connsiteY14" fmla="*/ 18450 h 98153"/>
                <a:gd name="connsiteX15" fmla="*/ 21402 w 142433"/>
                <a:gd name="connsiteY15" fmla="*/ 18450 h 98153"/>
                <a:gd name="connsiteX16" fmla="*/ 21402 w 142433"/>
                <a:gd name="connsiteY16" fmla="*/ 2952 h 98153"/>
                <a:gd name="connsiteX17" fmla="*/ 122508 w 142433"/>
                <a:gd name="connsiteY17" fmla="*/ 2952 h 98153"/>
                <a:gd name="connsiteX18" fmla="*/ 122508 w 142433"/>
                <a:gd name="connsiteY18" fmla="*/ 18450 h 98153"/>
                <a:gd name="connsiteX19" fmla="*/ 138744 w 142433"/>
                <a:gd name="connsiteY19" fmla="*/ 18450 h 98153"/>
                <a:gd name="connsiteX20" fmla="*/ 138744 w 142433"/>
                <a:gd name="connsiteY20" fmla="*/ 78966 h 98153"/>
                <a:gd name="connsiteX21" fmla="*/ 122508 w 142433"/>
                <a:gd name="connsiteY21" fmla="*/ 78966 h 98153"/>
                <a:gd name="connsiteX22" fmla="*/ 122508 w 142433"/>
                <a:gd name="connsiteY22" fmla="*/ 94464 h 98153"/>
                <a:gd name="connsiteX23" fmla="*/ 20664 w 142433"/>
                <a:gd name="connsiteY23" fmla="*/ 94464 h 98153"/>
                <a:gd name="connsiteX24" fmla="*/ 20664 w 142433"/>
                <a:gd name="connsiteY24" fmla="*/ 78966 h 98153"/>
                <a:gd name="connsiteX25" fmla="*/ 4428 w 142433"/>
                <a:gd name="connsiteY25" fmla="*/ 78966 h 98153"/>
                <a:gd name="connsiteX26" fmla="*/ 4428 w 142433"/>
                <a:gd name="connsiteY26" fmla="*/ 18450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2433" h="98153">
                  <a:moveTo>
                    <a:pt x="0" y="39852"/>
                  </a:moveTo>
                  <a:lnTo>
                    <a:pt x="0" y="82656"/>
                  </a:lnTo>
                  <a:lnTo>
                    <a:pt x="16974" y="82656"/>
                  </a:lnTo>
                  <a:lnTo>
                    <a:pt x="16974" y="98154"/>
                  </a:lnTo>
                  <a:lnTo>
                    <a:pt x="126198" y="98154"/>
                  </a:lnTo>
                  <a:lnTo>
                    <a:pt x="126198" y="82656"/>
                  </a:lnTo>
                  <a:lnTo>
                    <a:pt x="142434" y="82656"/>
                  </a:lnTo>
                  <a:lnTo>
                    <a:pt x="142434" y="16236"/>
                  </a:lnTo>
                  <a:lnTo>
                    <a:pt x="126198" y="16236"/>
                  </a:lnTo>
                  <a:lnTo>
                    <a:pt x="126198" y="0"/>
                  </a:lnTo>
                  <a:lnTo>
                    <a:pt x="16974" y="0"/>
                  </a:lnTo>
                  <a:lnTo>
                    <a:pt x="16974" y="16236"/>
                  </a:lnTo>
                  <a:lnTo>
                    <a:pt x="0" y="16236"/>
                  </a:lnTo>
                  <a:lnTo>
                    <a:pt x="0" y="39852"/>
                  </a:lnTo>
                  <a:close/>
                  <a:moveTo>
                    <a:pt x="4428" y="18450"/>
                  </a:moveTo>
                  <a:lnTo>
                    <a:pt x="21402" y="18450"/>
                  </a:lnTo>
                  <a:lnTo>
                    <a:pt x="21402" y="2952"/>
                  </a:lnTo>
                  <a:lnTo>
                    <a:pt x="122508" y="2952"/>
                  </a:lnTo>
                  <a:lnTo>
                    <a:pt x="122508" y="18450"/>
                  </a:lnTo>
                  <a:lnTo>
                    <a:pt x="138744" y="18450"/>
                  </a:lnTo>
                  <a:lnTo>
                    <a:pt x="138744" y="78966"/>
                  </a:lnTo>
                  <a:lnTo>
                    <a:pt x="122508" y="78966"/>
                  </a:lnTo>
                  <a:lnTo>
                    <a:pt x="122508" y="94464"/>
                  </a:lnTo>
                  <a:lnTo>
                    <a:pt x="20664" y="94464"/>
                  </a:lnTo>
                  <a:lnTo>
                    <a:pt x="20664" y="78966"/>
                  </a:lnTo>
                  <a:lnTo>
                    <a:pt x="4428" y="78966"/>
                  </a:lnTo>
                  <a:lnTo>
                    <a:pt x="4428" y="18450"/>
                  </a:lnTo>
                  <a:close/>
                </a:path>
              </a:pathLst>
            </a:custGeom>
            <a:solidFill>
              <a:srgbClr val="AB3B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CE0AC523-FE3B-4402-8C23-3CDA1CCBE4B5}"/>
                </a:ext>
              </a:extLst>
            </p:cNvPr>
            <p:cNvSpPr/>
            <p:nvPr/>
          </p:nvSpPr>
          <p:spPr>
            <a:xfrm>
              <a:off x="5332764" y="3291494"/>
              <a:ext cx="167526" cy="132840"/>
            </a:xfrm>
            <a:custGeom>
              <a:avLst/>
              <a:gdLst>
                <a:gd name="connsiteX0" fmla="*/ 9594 w 167526"/>
                <a:gd name="connsiteY0" fmla="*/ 109962 h 132840"/>
                <a:gd name="connsiteX1" fmla="*/ 17712 w 167526"/>
                <a:gd name="connsiteY1" fmla="*/ 121032 h 132840"/>
                <a:gd name="connsiteX2" fmla="*/ 37638 w 167526"/>
                <a:gd name="connsiteY2" fmla="*/ 121032 h 132840"/>
                <a:gd name="connsiteX3" fmla="*/ 54612 w 167526"/>
                <a:gd name="connsiteY3" fmla="*/ 132840 h 132840"/>
                <a:gd name="connsiteX4" fmla="*/ 108486 w 167526"/>
                <a:gd name="connsiteY4" fmla="*/ 132840 h 132840"/>
                <a:gd name="connsiteX5" fmla="*/ 125460 w 167526"/>
                <a:gd name="connsiteY5" fmla="*/ 121032 h 132840"/>
                <a:gd name="connsiteX6" fmla="*/ 146862 w 167526"/>
                <a:gd name="connsiteY6" fmla="*/ 121032 h 132840"/>
                <a:gd name="connsiteX7" fmla="*/ 156456 w 167526"/>
                <a:gd name="connsiteY7" fmla="*/ 109962 h 132840"/>
                <a:gd name="connsiteX8" fmla="*/ 156456 w 167526"/>
                <a:gd name="connsiteY8" fmla="*/ 98154 h 132840"/>
                <a:gd name="connsiteX9" fmla="*/ 167526 w 167526"/>
                <a:gd name="connsiteY9" fmla="*/ 82656 h 132840"/>
                <a:gd name="connsiteX10" fmla="*/ 167526 w 167526"/>
                <a:gd name="connsiteY10" fmla="*/ 51660 h 132840"/>
                <a:gd name="connsiteX11" fmla="*/ 159408 w 167526"/>
                <a:gd name="connsiteY11" fmla="*/ 35424 h 132840"/>
                <a:gd name="connsiteX12" fmla="*/ 159408 w 167526"/>
                <a:gd name="connsiteY12" fmla="*/ 24354 h 132840"/>
                <a:gd name="connsiteX13" fmla="*/ 149814 w 167526"/>
                <a:gd name="connsiteY13" fmla="*/ 11808 h 132840"/>
                <a:gd name="connsiteX14" fmla="*/ 128412 w 167526"/>
                <a:gd name="connsiteY14" fmla="*/ 11808 h 132840"/>
                <a:gd name="connsiteX15" fmla="*/ 111438 w 167526"/>
                <a:gd name="connsiteY15" fmla="*/ 0 h 132840"/>
                <a:gd name="connsiteX16" fmla="*/ 57564 w 167526"/>
                <a:gd name="connsiteY16" fmla="*/ 0 h 132840"/>
                <a:gd name="connsiteX17" fmla="*/ 40590 w 167526"/>
                <a:gd name="connsiteY17" fmla="*/ 11808 h 132840"/>
                <a:gd name="connsiteX18" fmla="*/ 17712 w 167526"/>
                <a:gd name="connsiteY18" fmla="*/ 11808 h 132840"/>
                <a:gd name="connsiteX19" fmla="*/ 9594 w 167526"/>
                <a:gd name="connsiteY19" fmla="*/ 24354 h 132840"/>
                <a:gd name="connsiteX20" fmla="*/ 9594 w 167526"/>
                <a:gd name="connsiteY20" fmla="*/ 35424 h 132840"/>
                <a:gd name="connsiteX21" fmla="*/ 0 w 167526"/>
                <a:gd name="connsiteY21" fmla="*/ 51660 h 132840"/>
                <a:gd name="connsiteX22" fmla="*/ 0 w 167526"/>
                <a:gd name="connsiteY22" fmla="*/ 82656 h 132840"/>
                <a:gd name="connsiteX23" fmla="*/ 9594 w 167526"/>
                <a:gd name="connsiteY23" fmla="*/ 98154 h 132840"/>
                <a:gd name="connsiteX24" fmla="*/ 2952 w 167526"/>
                <a:gd name="connsiteY24" fmla="*/ 78228 h 132840"/>
                <a:gd name="connsiteX25" fmla="*/ 2952 w 167526"/>
                <a:gd name="connsiteY25" fmla="*/ 54612 h 132840"/>
                <a:gd name="connsiteX26" fmla="*/ 13284 w 167526"/>
                <a:gd name="connsiteY26" fmla="*/ 42066 h 132840"/>
                <a:gd name="connsiteX27" fmla="*/ 13284 w 167526"/>
                <a:gd name="connsiteY27" fmla="*/ 27306 h 132840"/>
                <a:gd name="connsiteX28" fmla="*/ 22878 w 167526"/>
                <a:gd name="connsiteY28" fmla="*/ 16236 h 132840"/>
                <a:gd name="connsiteX29" fmla="*/ 44280 w 167526"/>
                <a:gd name="connsiteY29" fmla="*/ 16236 h 132840"/>
                <a:gd name="connsiteX30" fmla="*/ 61254 w 167526"/>
                <a:gd name="connsiteY30" fmla="*/ 3690 h 132840"/>
                <a:gd name="connsiteX31" fmla="*/ 78228 w 167526"/>
                <a:gd name="connsiteY31" fmla="*/ 3690 h 132840"/>
                <a:gd name="connsiteX32" fmla="*/ 70848 w 167526"/>
                <a:gd name="connsiteY32" fmla="*/ 11808 h 132840"/>
                <a:gd name="connsiteX33" fmla="*/ 59040 w 167526"/>
                <a:gd name="connsiteY33" fmla="*/ 11808 h 132840"/>
                <a:gd name="connsiteX34" fmla="*/ 53136 w 167526"/>
                <a:gd name="connsiteY34" fmla="*/ 16236 h 132840"/>
                <a:gd name="connsiteX35" fmla="*/ 53136 w 167526"/>
                <a:gd name="connsiteY35" fmla="*/ 16236 h 132840"/>
                <a:gd name="connsiteX36" fmla="*/ 59040 w 167526"/>
                <a:gd name="connsiteY36" fmla="*/ 16236 h 132840"/>
                <a:gd name="connsiteX37" fmla="*/ 69372 w 167526"/>
                <a:gd name="connsiteY37" fmla="*/ 16236 h 132840"/>
                <a:gd name="connsiteX38" fmla="*/ 73800 w 167526"/>
                <a:gd name="connsiteY38" fmla="*/ 25092 h 132840"/>
                <a:gd name="connsiteX39" fmla="*/ 81180 w 167526"/>
                <a:gd name="connsiteY39" fmla="*/ 19926 h 132840"/>
                <a:gd name="connsiteX40" fmla="*/ 81180 w 167526"/>
                <a:gd name="connsiteY40" fmla="*/ 19926 h 132840"/>
                <a:gd name="connsiteX41" fmla="*/ 81180 w 167526"/>
                <a:gd name="connsiteY41" fmla="*/ 19926 h 132840"/>
                <a:gd name="connsiteX42" fmla="*/ 81180 w 167526"/>
                <a:gd name="connsiteY42" fmla="*/ 19926 h 132840"/>
                <a:gd name="connsiteX43" fmla="*/ 81180 w 167526"/>
                <a:gd name="connsiteY43" fmla="*/ 19926 h 132840"/>
                <a:gd name="connsiteX44" fmla="*/ 81180 w 167526"/>
                <a:gd name="connsiteY44" fmla="*/ 19926 h 132840"/>
                <a:gd name="connsiteX45" fmla="*/ 84870 w 167526"/>
                <a:gd name="connsiteY45" fmla="*/ 3690 h 132840"/>
                <a:gd name="connsiteX46" fmla="*/ 91512 w 167526"/>
                <a:gd name="connsiteY46" fmla="*/ 16236 h 132840"/>
                <a:gd name="connsiteX47" fmla="*/ 91512 w 167526"/>
                <a:gd name="connsiteY47" fmla="*/ 16236 h 132840"/>
                <a:gd name="connsiteX48" fmla="*/ 91512 w 167526"/>
                <a:gd name="connsiteY48" fmla="*/ 16236 h 132840"/>
                <a:gd name="connsiteX49" fmla="*/ 91512 w 167526"/>
                <a:gd name="connsiteY49" fmla="*/ 16236 h 132840"/>
                <a:gd name="connsiteX50" fmla="*/ 91512 w 167526"/>
                <a:gd name="connsiteY50" fmla="*/ 16236 h 132840"/>
                <a:gd name="connsiteX51" fmla="*/ 91512 w 167526"/>
                <a:gd name="connsiteY51" fmla="*/ 16236 h 132840"/>
                <a:gd name="connsiteX52" fmla="*/ 98892 w 167526"/>
                <a:gd name="connsiteY52" fmla="*/ 21402 h 132840"/>
                <a:gd name="connsiteX53" fmla="*/ 100368 w 167526"/>
                <a:gd name="connsiteY53" fmla="*/ 16236 h 132840"/>
                <a:gd name="connsiteX54" fmla="*/ 106272 w 167526"/>
                <a:gd name="connsiteY54" fmla="*/ 16236 h 132840"/>
                <a:gd name="connsiteX55" fmla="*/ 113652 w 167526"/>
                <a:gd name="connsiteY55" fmla="*/ 16236 h 132840"/>
                <a:gd name="connsiteX56" fmla="*/ 113652 w 167526"/>
                <a:gd name="connsiteY56" fmla="*/ 16236 h 132840"/>
                <a:gd name="connsiteX57" fmla="*/ 109962 w 167526"/>
                <a:gd name="connsiteY57" fmla="*/ 11808 h 132840"/>
                <a:gd name="connsiteX58" fmla="*/ 98154 w 167526"/>
                <a:gd name="connsiteY58" fmla="*/ 11808 h 132840"/>
                <a:gd name="connsiteX59" fmla="*/ 91512 w 167526"/>
                <a:gd name="connsiteY59" fmla="*/ 3690 h 132840"/>
                <a:gd name="connsiteX60" fmla="*/ 107748 w 167526"/>
                <a:gd name="connsiteY60" fmla="*/ 3690 h 132840"/>
                <a:gd name="connsiteX61" fmla="*/ 126198 w 167526"/>
                <a:gd name="connsiteY61" fmla="*/ 16236 h 132840"/>
                <a:gd name="connsiteX62" fmla="*/ 146124 w 167526"/>
                <a:gd name="connsiteY62" fmla="*/ 16236 h 132840"/>
                <a:gd name="connsiteX63" fmla="*/ 155718 w 167526"/>
                <a:gd name="connsiteY63" fmla="*/ 27306 h 132840"/>
                <a:gd name="connsiteX64" fmla="*/ 155718 w 167526"/>
                <a:gd name="connsiteY64" fmla="*/ 42066 h 132840"/>
                <a:gd name="connsiteX65" fmla="*/ 165312 w 167526"/>
                <a:gd name="connsiteY65" fmla="*/ 54612 h 132840"/>
                <a:gd name="connsiteX66" fmla="*/ 165312 w 167526"/>
                <a:gd name="connsiteY66" fmla="*/ 78228 h 132840"/>
                <a:gd name="connsiteX67" fmla="*/ 154242 w 167526"/>
                <a:gd name="connsiteY67" fmla="*/ 93726 h 132840"/>
                <a:gd name="connsiteX68" fmla="*/ 154242 w 167526"/>
                <a:gd name="connsiteY68" fmla="*/ 105534 h 132840"/>
                <a:gd name="connsiteX69" fmla="*/ 146124 w 167526"/>
                <a:gd name="connsiteY69" fmla="*/ 115866 h 132840"/>
                <a:gd name="connsiteX70" fmla="*/ 126198 w 167526"/>
                <a:gd name="connsiteY70" fmla="*/ 115866 h 132840"/>
                <a:gd name="connsiteX71" fmla="*/ 107748 w 167526"/>
                <a:gd name="connsiteY71" fmla="*/ 126936 h 132840"/>
                <a:gd name="connsiteX72" fmla="*/ 91512 w 167526"/>
                <a:gd name="connsiteY72" fmla="*/ 126936 h 132840"/>
                <a:gd name="connsiteX73" fmla="*/ 98154 w 167526"/>
                <a:gd name="connsiteY73" fmla="*/ 118818 h 132840"/>
                <a:gd name="connsiteX74" fmla="*/ 109962 w 167526"/>
                <a:gd name="connsiteY74" fmla="*/ 118818 h 132840"/>
                <a:gd name="connsiteX75" fmla="*/ 115866 w 167526"/>
                <a:gd name="connsiteY75" fmla="*/ 118818 h 132840"/>
                <a:gd name="connsiteX76" fmla="*/ 113652 w 167526"/>
                <a:gd name="connsiteY76" fmla="*/ 115866 h 132840"/>
                <a:gd name="connsiteX77" fmla="*/ 106272 w 167526"/>
                <a:gd name="connsiteY77" fmla="*/ 115866 h 132840"/>
                <a:gd name="connsiteX78" fmla="*/ 100368 w 167526"/>
                <a:gd name="connsiteY78" fmla="*/ 115866 h 132840"/>
                <a:gd name="connsiteX79" fmla="*/ 95202 w 167526"/>
                <a:gd name="connsiteY79" fmla="*/ 108486 h 132840"/>
                <a:gd name="connsiteX80" fmla="*/ 91512 w 167526"/>
                <a:gd name="connsiteY80" fmla="*/ 115866 h 132840"/>
                <a:gd name="connsiteX81" fmla="*/ 91512 w 167526"/>
                <a:gd name="connsiteY81" fmla="*/ 115866 h 132840"/>
                <a:gd name="connsiteX82" fmla="*/ 91512 w 167526"/>
                <a:gd name="connsiteY82" fmla="*/ 115866 h 132840"/>
                <a:gd name="connsiteX83" fmla="*/ 91512 w 167526"/>
                <a:gd name="connsiteY83" fmla="*/ 115866 h 132840"/>
                <a:gd name="connsiteX84" fmla="*/ 91512 w 167526"/>
                <a:gd name="connsiteY84" fmla="*/ 115866 h 132840"/>
                <a:gd name="connsiteX85" fmla="*/ 91512 w 167526"/>
                <a:gd name="connsiteY85" fmla="*/ 115866 h 132840"/>
                <a:gd name="connsiteX86" fmla="*/ 82656 w 167526"/>
                <a:gd name="connsiteY86" fmla="*/ 126936 h 132840"/>
                <a:gd name="connsiteX87" fmla="*/ 75276 w 167526"/>
                <a:gd name="connsiteY87" fmla="*/ 115866 h 132840"/>
                <a:gd name="connsiteX88" fmla="*/ 75276 w 167526"/>
                <a:gd name="connsiteY88" fmla="*/ 115866 h 132840"/>
                <a:gd name="connsiteX89" fmla="*/ 75276 w 167526"/>
                <a:gd name="connsiteY89" fmla="*/ 115866 h 132840"/>
                <a:gd name="connsiteX90" fmla="*/ 75276 w 167526"/>
                <a:gd name="connsiteY90" fmla="*/ 115866 h 132840"/>
                <a:gd name="connsiteX91" fmla="*/ 75276 w 167526"/>
                <a:gd name="connsiteY91" fmla="*/ 115866 h 132840"/>
                <a:gd name="connsiteX92" fmla="*/ 75276 w 167526"/>
                <a:gd name="connsiteY92" fmla="*/ 115866 h 132840"/>
                <a:gd name="connsiteX93" fmla="*/ 67896 w 167526"/>
                <a:gd name="connsiteY93" fmla="*/ 110700 h 132840"/>
                <a:gd name="connsiteX94" fmla="*/ 69372 w 167526"/>
                <a:gd name="connsiteY94" fmla="*/ 115866 h 132840"/>
                <a:gd name="connsiteX95" fmla="*/ 62730 w 167526"/>
                <a:gd name="connsiteY95" fmla="*/ 115866 h 132840"/>
                <a:gd name="connsiteX96" fmla="*/ 56826 w 167526"/>
                <a:gd name="connsiteY96" fmla="*/ 115866 h 132840"/>
                <a:gd name="connsiteX97" fmla="*/ 56826 w 167526"/>
                <a:gd name="connsiteY97" fmla="*/ 120294 h 132840"/>
                <a:gd name="connsiteX98" fmla="*/ 62730 w 167526"/>
                <a:gd name="connsiteY98" fmla="*/ 120294 h 132840"/>
                <a:gd name="connsiteX99" fmla="*/ 74538 w 167526"/>
                <a:gd name="connsiteY99" fmla="*/ 120294 h 132840"/>
                <a:gd name="connsiteX100" fmla="*/ 81918 w 167526"/>
                <a:gd name="connsiteY100" fmla="*/ 128412 h 132840"/>
                <a:gd name="connsiteX101" fmla="*/ 61254 w 167526"/>
                <a:gd name="connsiteY101" fmla="*/ 128412 h 132840"/>
                <a:gd name="connsiteX102" fmla="*/ 44280 w 167526"/>
                <a:gd name="connsiteY102" fmla="*/ 115866 h 132840"/>
                <a:gd name="connsiteX103" fmla="*/ 22878 w 167526"/>
                <a:gd name="connsiteY103" fmla="*/ 115866 h 132840"/>
                <a:gd name="connsiteX104" fmla="*/ 13284 w 167526"/>
                <a:gd name="connsiteY104" fmla="*/ 103320 h 132840"/>
                <a:gd name="connsiteX105" fmla="*/ 13284 w 167526"/>
                <a:gd name="connsiteY105" fmla="*/ 93726 h 13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167526" h="132840">
                  <a:moveTo>
                    <a:pt x="9594" y="109962"/>
                  </a:moveTo>
                  <a:lnTo>
                    <a:pt x="17712" y="121032"/>
                  </a:lnTo>
                  <a:lnTo>
                    <a:pt x="37638" y="121032"/>
                  </a:lnTo>
                  <a:lnTo>
                    <a:pt x="54612" y="132840"/>
                  </a:lnTo>
                  <a:lnTo>
                    <a:pt x="108486" y="132840"/>
                  </a:lnTo>
                  <a:lnTo>
                    <a:pt x="125460" y="121032"/>
                  </a:lnTo>
                  <a:lnTo>
                    <a:pt x="146862" y="121032"/>
                  </a:lnTo>
                  <a:lnTo>
                    <a:pt x="156456" y="109962"/>
                  </a:lnTo>
                  <a:lnTo>
                    <a:pt x="156456" y="98154"/>
                  </a:lnTo>
                  <a:lnTo>
                    <a:pt x="167526" y="82656"/>
                  </a:lnTo>
                  <a:lnTo>
                    <a:pt x="167526" y="51660"/>
                  </a:lnTo>
                  <a:lnTo>
                    <a:pt x="159408" y="35424"/>
                  </a:lnTo>
                  <a:lnTo>
                    <a:pt x="159408" y="24354"/>
                  </a:lnTo>
                  <a:lnTo>
                    <a:pt x="149814" y="11808"/>
                  </a:lnTo>
                  <a:lnTo>
                    <a:pt x="128412" y="11808"/>
                  </a:lnTo>
                  <a:lnTo>
                    <a:pt x="111438" y="0"/>
                  </a:lnTo>
                  <a:lnTo>
                    <a:pt x="57564" y="0"/>
                  </a:lnTo>
                  <a:lnTo>
                    <a:pt x="40590" y="11808"/>
                  </a:lnTo>
                  <a:lnTo>
                    <a:pt x="17712" y="11808"/>
                  </a:lnTo>
                  <a:lnTo>
                    <a:pt x="9594" y="24354"/>
                  </a:lnTo>
                  <a:lnTo>
                    <a:pt x="9594" y="35424"/>
                  </a:lnTo>
                  <a:lnTo>
                    <a:pt x="0" y="51660"/>
                  </a:lnTo>
                  <a:lnTo>
                    <a:pt x="0" y="82656"/>
                  </a:lnTo>
                  <a:lnTo>
                    <a:pt x="9594" y="98154"/>
                  </a:lnTo>
                  <a:close/>
                  <a:moveTo>
                    <a:pt x="2952" y="78228"/>
                  </a:moveTo>
                  <a:lnTo>
                    <a:pt x="2952" y="54612"/>
                  </a:lnTo>
                  <a:lnTo>
                    <a:pt x="13284" y="42066"/>
                  </a:lnTo>
                  <a:lnTo>
                    <a:pt x="13284" y="27306"/>
                  </a:lnTo>
                  <a:lnTo>
                    <a:pt x="22878" y="16236"/>
                  </a:lnTo>
                  <a:lnTo>
                    <a:pt x="44280" y="16236"/>
                  </a:lnTo>
                  <a:lnTo>
                    <a:pt x="61254" y="3690"/>
                  </a:lnTo>
                  <a:lnTo>
                    <a:pt x="78228" y="3690"/>
                  </a:lnTo>
                  <a:lnTo>
                    <a:pt x="70848" y="11808"/>
                  </a:lnTo>
                  <a:lnTo>
                    <a:pt x="59040" y="11808"/>
                  </a:lnTo>
                  <a:lnTo>
                    <a:pt x="53136" y="16236"/>
                  </a:lnTo>
                  <a:lnTo>
                    <a:pt x="53136" y="16236"/>
                  </a:lnTo>
                  <a:lnTo>
                    <a:pt x="59040" y="16236"/>
                  </a:lnTo>
                  <a:lnTo>
                    <a:pt x="69372" y="16236"/>
                  </a:lnTo>
                  <a:lnTo>
                    <a:pt x="73800" y="25092"/>
                  </a:lnTo>
                  <a:lnTo>
                    <a:pt x="81180" y="19926"/>
                  </a:lnTo>
                  <a:lnTo>
                    <a:pt x="81180" y="19926"/>
                  </a:lnTo>
                  <a:lnTo>
                    <a:pt x="81180" y="19926"/>
                  </a:lnTo>
                  <a:lnTo>
                    <a:pt x="81180" y="19926"/>
                  </a:lnTo>
                  <a:lnTo>
                    <a:pt x="81180" y="19926"/>
                  </a:lnTo>
                  <a:lnTo>
                    <a:pt x="81180" y="19926"/>
                  </a:lnTo>
                  <a:lnTo>
                    <a:pt x="84870" y="3690"/>
                  </a:lnTo>
                  <a:lnTo>
                    <a:pt x="91512" y="16236"/>
                  </a:lnTo>
                  <a:lnTo>
                    <a:pt x="91512" y="16236"/>
                  </a:lnTo>
                  <a:lnTo>
                    <a:pt x="91512" y="16236"/>
                  </a:lnTo>
                  <a:lnTo>
                    <a:pt x="91512" y="16236"/>
                  </a:lnTo>
                  <a:lnTo>
                    <a:pt x="91512" y="16236"/>
                  </a:lnTo>
                  <a:lnTo>
                    <a:pt x="91512" y="16236"/>
                  </a:lnTo>
                  <a:lnTo>
                    <a:pt x="98892" y="21402"/>
                  </a:lnTo>
                  <a:lnTo>
                    <a:pt x="100368" y="16236"/>
                  </a:lnTo>
                  <a:lnTo>
                    <a:pt x="106272" y="16236"/>
                  </a:lnTo>
                  <a:lnTo>
                    <a:pt x="113652" y="16236"/>
                  </a:lnTo>
                  <a:lnTo>
                    <a:pt x="113652" y="16236"/>
                  </a:lnTo>
                  <a:lnTo>
                    <a:pt x="109962" y="11808"/>
                  </a:lnTo>
                  <a:lnTo>
                    <a:pt x="98154" y="11808"/>
                  </a:lnTo>
                  <a:lnTo>
                    <a:pt x="91512" y="3690"/>
                  </a:lnTo>
                  <a:lnTo>
                    <a:pt x="107748" y="3690"/>
                  </a:lnTo>
                  <a:lnTo>
                    <a:pt x="126198" y="16236"/>
                  </a:lnTo>
                  <a:lnTo>
                    <a:pt x="146124" y="16236"/>
                  </a:lnTo>
                  <a:lnTo>
                    <a:pt x="155718" y="27306"/>
                  </a:lnTo>
                  <a:lnTo>
                    <a:pt x="155718" y="42066"/>
                  </a:lnTo>
                  <a:lnTo>
                    <a:pt x="165312" y="54612"/>
                  </a:lnTo>
                  <a:lnTo>
                    <a:pt x="165312" y="78228"/>
                  </a:lnTo>
                  <a:lnTo>
                    <a:pt x="154242" y="93726"/>
                  </a:lnTo>
                  <a:lnTo>
                    <a:pt x="154242" y="105534"/>
                  </a:lnTo>
                  <a:lnTo>
                    <a:pt x="146124" y="115866"/>
                  </a:lnTo>
                  <a:lnTo>
                    <a:pt x="126198" y="115866"/>
                  </a:lnTo>
                  <a:lnTo>
                    <a:pt x="107748" y="126936"/>
                  </a:lnTo>
                  <a:lnTo>
                    <a:pt x="91512" y="126936"/>
                  </a:lnTo>
                  <a:lnTo>
                    <a:pt x="98154" y="118818"/>
                  </a:lnTo>
                  <a:lnTo>
                    <a:pt x="109962" y="118818"/>
                  </a:lnTo>
                  <a:lnTo>
                    <a:pt x="115866" y="118818"/>
                  </a:lnTo>
                  <a:lnTo>
                    <a:pt x="113652" y="115866"/>
                  </a:lnTo>
                  <a:lnTo>
                    <a:pt x="106272" y="115866"/>
                  </a:lnTo>
                  <a:lnTo>
                    <a:pt x="100368" y="115866"/>
                  </a:lnTo>
                  <a:lnTo>
                    <a:pt x="95202" y="108486"/>
                  </a:lnTo>
                  <a:lnTo>
                    <a:pt x="91512" y="115866"/>
                  </a:lnTo>
                  <a:lnTo>
                    <a:pt x="91512" y="115866"/>
                  </a:lnTo>
                  <a:lnTo>
                    <a:pt x="91512" y="115866"/>
                  </a:lnTo>
                  <a:lnTo>
                    <a:pt x="91512" y="115866"/>
                  </a:lnTo>
                  <a:lnTo>
                    <a:pt x="91512" y="115866"/>
                  </a:lnTo>
                  <a:lnTo>
                    <a:pt x="91512" y="115866"/>
                  </a:lnTo>
                  <a:lnTo>
                    <a:pt x="82656" y="126936"/>
                  </a:lnTo>
                  <a:lnTo>
                    <a:pt x="75276" y="115866"/>
                  </a:lnTo>
                  <a:lnTo>
                    <a:pt x="75276" y="115866"/>
                  </a:lnTo>
                  <a:lnTo>
                    <a:pt x="75276" y="115866"/>
                  </a:lnTo>
                  <a:lnTo>
                    <a:pt x="75276" y="115866"/>
                  </a:lnTo>
                  <a:lnTo>
                    <a:pt x="75276" y="115866"/>
                  </a:lnTo>
                  <a:lnTo>
                    <a:pt x="75276" y="115866"/>
                  </a:lnTo>
                  <a:lnTo>
                    <a:pt x="67896" y="110700"/>
                  </a:lnTo>
                  <a:lnTo>
                    <a:pt x="69372" y="115866"/>
                  </a:lnTo>
                  <a:lnTo>
                    <a:pt x="62730" y="115866"/>
                  </a:lnTo>
                  <a:lnTo>
                    <a:pt x="56826" y="115866"/>
                  </a:lnTo>
                  <a:lnTo>
                    <a:pt x="56826" y="120294"/>
                  </a:lnTo>
                  <a:lnTo>
                    <a:pt x="62730" y="120294"/>
                  </a:lnTo>
                  <a:lnTo>
                    <a:pt x="74538" y="120294"/>
                  </a:lnTo>
                  <a:lnTo>
                    <a:pt x="81918" y="128412"/>
                  </a:lnTo>
                  <a:lnTo>
                    <a:pt x="61254" y="128412"/>
                  </a:lnTo>
                  <a:lnTo>
                    <a:pt x="44280" y="115866"/>
                  </a:lnTo>
                  <a:lnTo>
                    <a:pt x="22878" y="115866"/>
                  </a:lnTo>
                  <a:lnTo>
                    <a:pt x="13284" y="103320"/>
                  </a:lnTo>
                  <a:lnTo>
                    <a:pt x="13284" y="93726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92F5CEFB-8BDA-4942-873A-1AA507E56CB4}"/>
                </a:ext>
              </a:extLst>
            </p:cNvPr>
            <p:cNvSpPr/>
            <p:nvPr/>
          </p:nvSpPr>
          <p:spPr>
            <a:xfrm>
              <a:off x="5345311" y="3357914"/>
              <a:ext cx="5903" cy="4427"/>
            </a:xfrm>
            <a:custGeom>
              <a:avLst/>
              <a:gdLst>
                <a:gd name="connsiteX0" fmla="*/ 5904 w 5903"/>
                <a:gd name="connsiteY0" fmla="*/ 0 h 4427"/>
                <a:gd name="connsiteX1" fmla="*/ 0 w 5903"/>
                <a:gd name="connsiteY1" fmla="*/ 0 h 4427"/>
                <a:gd name="connsiteX2" fmla="*/ 2214 w 5903"/>
                <a:gd name="connsiteY2" fmla="*/ 4428 h 4427"/>
                <a:gd name="connsiteX3" fmla="*/ 5904 w 5903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427">
                  <a:moveTo>
                    <a:pt x="5904" y="0"/>
                  </a:moveTo>
                  <a:lnTo>
                    <a:pt x="0" y="0"/>
                  </a:lnTo>
                  <a:lnTo>
                    <a:pt x="2214" y="4428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1973974A-9183-476F-B014-A05725ADCDE2}"/>
                </a:ext>
              </a:extLst>
            </p:cNvPr>
            <p:cNvSpPr/>
            <p:nvPr/>
          </p:nvSpPr>
          <p:spPr>
            <a:xfrm>
              <a:off x="5413944" y="3412525"/>
              <a:ext cx="3690" cy="3689"/>
            </a:xfrm>
            <a:custGeom>
              <a:avLst/>
              <a:gdLst>
                <a:gd name="connsiteX0" fmla="*/ 3690 w 3690"/>
                <a:gd name="connsiteY0" fmla="*/ 3690 h 3689"/>
                <a:gd name="connsiteX1" fmla="*/ 3690 w 3690"/>
                <a:gd name="connsiteY1" fmla="*/ 0 h 3689"/>
                <a:gd name="connsiteX2" fmla="*/ 0 w 3690"/>
                <a:gd name="connsiteY2" fmla="*/ 0 h 3689"/>
                <a:gd name="connsiteX3" fmla="*/ 3690 w 3690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3689">
                  <a:moveTo>
                    <a:pt x="3690" y="3690"/>
                  </a:moveTo>
                  <a:lnTo>
                    <a:pt x="3690" y="0"/>
                  </a:lnTo>
                  <a:lnTo>
                    <a:pt x="0" y="0"/>
                  </a:lnTo>
                  <a:lnTo>
                    <a:pt x="3690" y="369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B3C7F83A-FC7F-4E67-8DBA-2EA1804BDCBA}"/>
                </a:ext>
              </a:extLst>
            </p:cNvPr>
            <p:cNvSpPr/>
            <p:nvPr/>
          </p:nvSpPr>
          <p:spPr>
            <a:xfrm>
              <a:off x="5368927" y="3390385"/>
              <a:ext cx="42065" cy="30258"/>
            </a:xfrm>
            <a:custGeom>
              <a:avLst/>
              <a:gdLst>
                <a:gd name="connsiteX0" fmla="*/ 11070 w 42065"/>
                <a:gd name="connsiteY0" fmla="*/ 10332 h 30258"/>
                <a:gd name="connsiteX1" fmla="*/ 9594 w 42065"/>
                <a:gd name="connsiteY1" fmla="*/ 19188 h 30258"/>
                <a:gd name="connsiteX2" fmla="*/ 7380 w 42065"/>
                <a:gd name="connsiteY2" fmla="*/ 15498 h 30258"/>
                <a:gd name="connsiteX3" fmla="*/ 0 w 42065"/>
                <a:gd name="connsiteY3" fmla="*/ 19188 h 30258"/>
                <a:gd name="connsiteX4" fmla="*/ 8118 w 42065"/>
                <a:gd name="connsiteY4" fmla="*/ 19188 h 30258"/>
                <a:gd name="connsiteX5" fmla="*/ 25092 w 42065"/>
                <a:gd name="connsiteY5" fmla="*/ 30258 h 30258"/>
                <a:gd name="connsiteX6" fmla="*/ 42066 w 42065"/>
                <a:gd name="connsiteY6" fmla="*/ 30258 h 30258"/>
                <a:gd name="connsiteX7" fmla="*/ 34686 w 42065"/>
                <a:gd name="connsiteY7" fmla="*/ 22140 h 30258"/>
                <a:gd name="connsiteX8" fmla="*/ 22878 w 42065"/>
                <a:gd name="connsiteY8" fmla="*/ 22140 h 30258"/>
                <a:gd name="connsiteX9" fmla="*/ 16974 w 42065"/>
                <a:gd name="connsiteY9" fmla="*/ 19188 h 30258"/>
                <a:gd name="connsiteX10" fmla="*/ 20664 w 42065"/>
                <a:gd name="connsiteY10" fmla="*/ 14760 h 30258"/>
                <a:gd name="connsiteX11" fmla="*/ 27306 w 42065"/>
                <a:gd name="connsiteY11" fmla="*/ 19188 h 30258"/>
                <a:gd name="connsiteX12" fmla="*/ 33210 w 42065"/>
                <a:gd name="connsiteY12" fmla="*/ 19188 h 30258"/>
                <a:gd name="connsiteX13" fmla="*/ 37638 w 42065"/>
                <a:gd name="connsiteY13" fmla="*/ 9594 h 30258"/>
                <a:gd name="connsiteX14" fmla="*/ 23616 w 42065"/>
                <a:gd name="connsiteY14" fmla="*/ 0 h 30258"/>
                <a:gd name="connsiteX15" fmla="*/ 11070 w 42065"/>
                <a:gd name="connsiteY15" fmla="*/ 10332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065" h="30258">
                  <a:moveTo>
                    <a:pt x="11070" y="10332"/>
                  </a:moveTo>
                  <a:lnTo>
                    <a:pt x="9594" y="19188"/>
                  </a:lnTo>
                  <a:lnTo>
                    <a:pt x="7380" y="15498"/>
                  </a:lnTo>
                  <a:lnTo>
                    <a:pt x="0" y="19188"/>
                  </a:lnTo>
                  <a:lnTo>
                    <a:pt x="8118" y="19188"/>
                  </a:lnTo>
                  <a:lnTo>
                    <a:pt x="25092" y="30258"/>
                  </a:lnTo>
                  <a:lnTo>
                    <a:pt x="42066" y="30258"/>
                  </a:lnTo>
                  <a:lnTo>
                    <a:pt x="34686" y="22140"/>
                  </a:lnTo>
                  <a:lnTo>
                    <a:pt x="22878" y="22140"/>
                  </a:lnTo>
                  <a:lnTo>
                    <a:pt x="16974" y="19188"/>
                  </a:lnTo>
                  <a:lnTo>
                    <a:pt x="20664" y="14760"/>
                  </a:lnTo>
                  <a:lnTo>
                    <a:pt x="27306" y="19188"/>
                  </a:lnTo>
                  <a:lnTo>
                    <a:pt x="33210" y="19188"/>
                  </a:lnTo>
                  <a:lnTo>
                    <a:pt x="37638" y="9594"/>
                  </a:lnTo>
                  <a:lnTo>
                    <a:pt x="23616" y="0"/>
                  </a:lnTo>
                  <a:lnTo>
                    <a:pt x="11070" y="1033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13305ED-FEFA-40EC-A149-5B571699BAC7}"/>
                </a:ext>
              </a:extLst>
            </p:cNvPr>
            <p:cNvSpPr/>
            <p:nvPr/>
          </p:nvSpPr>
          <p:spPr>
            <a:xfrm>
              <a:off x="5351214" y="3362341"/>
              <a:ext cx="11070" cy="9593"/>
            </a:xfrm>
            <a:custGeom>
              <a:avLst/>
              <a:gdLst>
                <a:gd name="connsiteX0" fmla="*/ 0 w 11070"/>
                <a:gd name="connsiteY0" fmla="*/ 3690 h 9593"/>
                <a:gd name="connsiteX1" fmla="*/ 2952 w 11070"/>
                <a:gd name="connsiteY1" fmla="*/ 7380 h 9593"/>
                <a:gd name="connsiteX2" fmla="*/ 1476 w 11070"/>
                <a:gd name="connsiteY2" fmla="*/ 9594 h 9593"/>
                <a:gd name="connsiteX3" fmla="*/ 4428 w 11070"/>
                <a:gd name="connsiteY3" fmla="*/ 9594 h 9593"/>
                <a:gd name="connsiteX4" fmla="*/ 11070 w 11070"/>
                <a:gd name="connsiteY4" fmla="*/ 4428 h 9593"/>
                <a:gd name="connsiteX5" fmla="*/ 6642 w 11070"/>
                <a:gd name="connsiteY5" fmla="*/ 0 h 9593"/>
                <a:gd name="connsiteX6" fmla="*/ 6642 w 11070"/>
                <a:gd name="connsiteY6" fmla="*/ 3690 h 9593"/>
                <a:gd name="connsiteX7" fmla="*/ 0 w 11070"/>
                <a:gd name="connsiteY7" fmla="*/ 3690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70" h="9593">
                  <a:moveTo>
                    <a:pt x="0" y="3690"/>
                  </a:moveTo>
                  <a:lnTo>
                    <a:pt x="2952" y="7380"/>
                  </a:lnTo>
                  <a:lnTo>
                    <a:pt x="1476" y="9594"/>
                  </a:lnTo>
                  <a:lnTo>
                    <a:pt x="4428" y="9594"/>
                  </a:lnTo>
                  <a:lnTo>
                    <a:pt x="11070" y="4428"/>
                  </a:lnTo>
                  <a:lnTo>
                    <a:pt x="6642" y="0"/>
                  </a:lnTo>
                  <a:lnTo>
                    <a:pt x="6642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C12FD78-D30F-45FF-81B8-8AE044C9C195}"/>
                </a:ext>
              </a:extLst>
            </p:cNvPr>
            <p:cNvSpPr/>
            <p:nvPr/>
          </p:nvSpPr>
          <p:spPr>
            <a:xfrm>
              <a:off x="5335716" y="3357914"/>
              <a:ext cx="49446" cy="51659"/>
            </a:xfrm>
            <a:custGeom>
              <a:avLst/>
              <a:gdLst>
                <a:gd name="connsiteX0" fmla="*/ 10332 w 49446"/>
                <a:gd name="connsiteY0" fmla="*/ 39114 h 51659"/>
                <a:gd name="connsiteX1" fmla="*/ 19926 w 49446"/>
                <a:gd name="connsiteY1" fmla="*/ 51660 h 51659"/>
                <a:gd name="connsiteX2" fmla="*/ 33210 w 49446"/>
                <a:gd name="connsiteY2" fmla="*/ 51660 h 51659"/>
                <a:gd name="connsiteX3" fmla="*/ 30996 w 49446"/>
                <a:gd name="connsiteY3" fmla="*/ 47970 h 51659"/>
                <a:gd name="connsiteX4" fmla="*/ 36162 w 49446"/>
                <a:gd name="connsiteY4" fmla="*/ 40590 h 51659"/>
                <a:gd name="connsiteX5" fmla="*/ 33210 w 49446"/>
                <a:gd name="connsiteY5" fmla="*/ 37638 h 51659"/>
                <a:gd name="connsiteX6" fmla="*/ 40590 w 49446"/>
                <a:gd name="connsiteY6" fmla="*/ 37638 h 51659"/>
                <a:gd name="connsiteX7" fmla="*/ 49446 w 49446"/>
                <a:gd name="connsiteY7" fmla="*/ 30258 h 51659"/>
                <a:gd name="connsiteX8" fmla="*/ 36162 w 49446"/>
                <a:gd name="connsiteY8" fmla="*/ 30258 h 51659"/>
                <a:gd name="connsiteX9" fmla="*/ 30996 w 49446"/>
                <a:gd name="connsiteY9" fmla="*/ 34686 h 51659"/>
                <a:gd name="connsiteX10" fmla="*/ 30258 w 49446"/>
                <a:gd name="connsiteY10" fmla="*/ 43542 h 51659"/>
                <a:gd name="connsiteX11" fmla="*/ 27306 w 49446"/>
                <a:gd name="connsiteY11" fmla="*/ 39852 h 51659"/>
                <a:gd name="connsiteX12" fmla="*/ 19188 w 49446"/>
                <a:gd name="connsiteY12" fmla="*/ 43542 h 51659"/>
                <a:gd name="connsiteX13" fmla="*/ 17712 w 49446"/>
                <a:gd name="connsiteY13" fmla="*/ 39852 h 51659"/>
                <a:gd name="connsiteX14" fmla="*/ 22140 w 49446"/>
                <a:gd name="connsiteY14" fmla="*/ 33210 h 51659"/>
                <a:gd name="connsiteX15" fmla="*/ 19188 w 49446"/>
                <a:gd name="connsiteY15" fmla="*/ 30258 h 51659"/>
                <a:gd name="connsiteX16" fmla="*/ 27306 w 49446"/>
                <a:gd name="connsiteY16" fmla="*/ 30258 h 51659"/>
                <a:gd name="connsiteX17" fmla="*/ 31734 w 49446"/>
                <a:gd name="connsiteY17" fmla="*/ 26568 h 51659"/>
                <a:gd name="connsiteX18" fmla="*/ 31734 w 49446"/>
                <a:gd name="connsiteY18" fmla="*/ 13284 h 51659"/>
                <a:gd name="connsiteX19" fmla="*/ 30996 w 49446"/>
                <a:gd name="connsiteY19" fmla="*/ 13284 h 51659"/>
                <a:gd name="connsiteX20" fmla="*/ 23616 w 49446"/>
                <a:gd name="connsiteY20" fmla="*/ 18450 h 51659"/>
                <a:gd name="connsiteX21" fmla="*/ 22878 w 49446"/>
                <a:gd name="connsiteY21" fmla="*/ 27306 h 51659"/>
                <a:gd name="connsiteX22" fmla="*/ 19926 w 49446"/>
                <a:gd name="connsiteY22" fmla="*/ 24354 h 51659"/>
                <a:gd name="connsiteX23" fmla="*/ 13284 w 49446"/>
                <a:gd name="connsiteY23" fmla="*/ 27306 h 51659"/>
                <a:gd name="connsiteX24" fmla="*/ 10332 w 49446"/>
                <a:gd name="connsiteY24" fmla="*/ 24354 h 51659"/>
                <a:gd name="connsiteX25" fmla="*/ 15498 w 49446"/>
                <a:gd name="connsiteY25" fmla="*/ 17712 h 51659"/>
                <a:gd name="connsiteX26" fmla="*/ 14760 w 49446"/>
                <a:gd name="connsiteY26" fmla="*/ 16236 h 51659"/>
                <a:gd name="connsiteX27" fmla="*/ 11808 w 49446"/>
                <a:gd name="connsiteY27" fmla="*/ 16236 h 51659"/>
                <a:gd name="connsiteX28" fmla="*/ 3690 w 49446"/>
                <a:gd name="connsiteY28" fmla="*/ 0 h 51659"/>
                <a:gd name="connsiteX29" fmla="*/ 0 w 49446"/>
                <a:gd name="connsiteY29" fmla="*/ 0 h 51659"/>
                <a:gd name="connsiteX30" fmla="*/ 0 w 49446"/>
                <a:gd name="connsiteY30" fmla="*/ 11808 h 51659"/>
                <a:gd name="connsiteX31" fmla="*/ 10332 w 49446"/>
                <a:gd name="connsiteY31" fmla="*/ 27306 h 51659"/>
                <a:gd name="connsiteX32" fmla="*/ 10332 w 49446"/>
                <a:gd name="connsiteY32" fmla="*/ 39114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9446" h="51659">
                  <a:moveTo>
                    <a:pt x="10332" y="39114"/>
                  </a:moveTo>
                  <a:lnTo>
                    <a:pt x="19926" y="51660"/>
                  </a:lnTo>
                  <a:lnTo>
                    <a:pt x="33210" y="51660"/>
                  </a:lnTo>
                  <a:lnTo>
                    <a:pt x="30996" y="47970"/>
                  </a:lnTo>
                  <a:lnTo>
                    <a:pt x="36162" y="40590"/>
                  </a:lnTo>
                  <a:lnTo>
                    <a:pt x="33210" y="37638"/>
                  </a:lnTo>
                  <a:lnTo>
                    <a:pt x="40590" y="37638"/>
                  </a:lnTo>
                  <a:lnTo>
                    <a:pt x="49446" y="30258"/>
                  </a:lnTo>
                  <a:lnTo>
                    <a:pt x="36162" y="30258"/>
                  </a:lnTo>
                  <a:lnTo>
                    <a:pt x="30996" y="34686"/>
                  </a:lnTo>
                  <a:lnTo>
                    <a:pt x="30258" y="43542"/>
                  </a:lnTo>
                  <a:lnTo>
                    <a:pt x="27306" y="39852"/>
                  </a:lnTo>
                  <a:lnTo>
                    <a:pt x="19188" y="43542"/>
                  </a:lnTo>
                  <a:lnTo>
                    <a:pt x="17712" y="39852"/>
                  </a:lnTo>
                  <a:lnTo>
                    <a:pt x="22140" y="33210"/>
                  </a:lnTo>
                  <a:lnTo>
                    <a:pt x="19188" y="30258"/>
                  </a:lnTo>
                  <a:lnTo>
                    <a:pt x="27306" y="30258"/>
                  </a:lnTo>
                  <a:lnTo>
                    <a:pt x="31734" y="26568"/>
                  </a:lnTo>
                  <a:lnTo>
                    <a:pt x="31734" y="13284"/>
                  </a:lnTo>
                  <a:lnTo>
                    <a:pt x="30996" y="13284"/>
                  </a:lnTo>
                  <a:lnTo>
                    <a:pt x="23616" y="18450"/>
                  </a:lnTo>
                  <a:lnTo>
                    <a:pt x="22878" y="27306"/>
                  </a:lnTo>
                  <a:lnTo>
                    <a:pt x="19926" y="24354"/>
                  </a:lnTo>
                  <a:lnTo>
                    <a:pt x="13284" y="27306"/>
                  </a:lnTo>
                  <a:lnTo>
                    <a:pt x="10332" y="24354"/>
                  </a:lnTo>
                  <a:lnTo>
                    <a:pt x="15498" y="17712"/>
                  </a:lnTo>
                  <a:lnTo>
                    <a:pt x="14760" y="16236"/>
                  </a:lnTo>
                  <a:lnTo>
                    <a:pt x="11808" y="16236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11808"/>
                  </a:lnTo>
                  <a:lnTo>
                    <a:pt x="10332" y="27306"/>
                  </a:lnTo>
                  <a:lnTo>
                    <a:pt x="10332" y="3911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8274E4B4-ECB2-41F4-BA03-63ECABF0D28F}"/>
                </a:ext>
              </a:extLst>
            </p:cNvPr>
            <p:cNvSpPr/>
            <p:nvPr/>
          </p:nvSpPr>
          <p:spPr>
            <a:xfrm>
              <a:off x="5366713" y="3388172"/>
              <a:ext cx="25829" cy="21401"/>
            </a:xfrm>
            <a:custGeom>
              <a:avLst/>
              <a:gdLst>
                <a:gd name="connsiteX0" fmla="*/ 11808 w 25829"/>
                <a:gd name="connsiteY0" fmla="*/ 21402 h 21401"/>
                <a:gd name="connsiteX1" fmla="*/ 13284 w 25829"/>
                <a:gd name="connsiteY1" fmla="*/ 12546 h 21401"/>
                <a:gd name="connsiteX2" fmla="*/ 25830 w 25829"/>
                <a:gd name="connsiteY2" fmla="*/ 2214 h 21401"/>
                <a:gd name="connsiteX3" fmla="*/ 22140 w 25829"/>
                <a:gd name="connsiteY3" fmla="*/ 0 h 21401"/>
                <a:gd name="connsiteX4" fmla="*/ 18450 w 25829"/>
                <a:gd name="connsiteY4" fmla="*/ 0 h 21401"/>
                <a:gd name="connsiteX5" fmla="*/ 9594 w 25829"/>
                <a:gd name="connsiteY5" fmla="*/ 7380 h 21401"/>
                <a:gd name="connsiteX6" fmla="*/ 2214 w 25829"/>
                <a:gd name="connsiteY6" fmla="*/ 7380 h 21401"/>
                <a:gd name="connsiteX7" fmla="*/ 5166 w 25829"/>
                <a:gd name="connsiteY7" fmla="*/ 10332 h 21401"/>
                <a:gd name="connsiteX8" fmla="*/ 0 w 25829"/>
                <a:gd name="connsiteY8" fmla="*/ 17712 h 21401"/>
                <a:gd name="connsiteX9" fmla="*/ 2214 w 25829"/>
                <a:gd name="connsiteY9" fmla="*/ 21402 h 21401"/>
                <a:gd name="connsiteX10" fmla="*/ 9594 w 25829"/>
                <a:gd name="connsiteY10" fmla="*/ 17712 h 21401"/>
                <a:gd name="connsiteX11" fmla="*/ 11808 w 25829"/>
                <a:gd name="connsiteY11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29" h="21401">
                  <a:moveTo>
                    <a:pt x="11808" y="21402"/>
                  </a:moveTo>
                  <a:lnTo>
                    <a:pt x="13284" y="12546"/>
                  </a:lnTo>
                  <a:lnTo>
                    <a:pt x="25830" y="2214"/>
                  </a:lnTo>
                  <a:lnTo>
                    <a:pt x="22140" y="0"/>
                  </a:lnTo>
                  <a:lnTo>
                    <a:pt x="18450" y="0"/>
                  </a:lnTo>
                  <a:lnTo>
                    <a:pt x="9594" y="7380"/>
                  </a:lnTo>
                  <a:lnTo>
                    <a:pt x="2214" y="7380"/>
                  </a:lnTo>
                  <a:lnTo>
                    <a:pt x="5166" y="10332"/>
                  </a:lnTo>
                  <a:lnTo>
                    <a:pt x="0" y="17712"/>
                  </a:lnTo>
                  <a:lnTo>
                    <a:pt x="2214" y="21402"/>
                  </a:lnTo>
                  <a:lnTo>
                    <a:pt x="9594" y="17712"/>
                  </a:lnTo>
                  <a:lnTo>
                    <a:pt x="11808" y="21402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6F765919-568F-4542-97DE-5AC5E9B2E1DE}"/>
                </a:ext>
              </a:extLst>
            </p:cNvPr>
            <p:cNvSpPr/>
            <p:nvPr/>
          </p:nvSpPr>
          <p:spPr>
            <a:xfrm>
              <a:off x="5353428" y="3384482"/>
              <a:ext cx="18450" cy="16973"/>
            </a:xfrm>
            <a:custGeom>
              <a:avLst/>
              <a:gdLst>
                <a:gd name="connsiteX0" fmla="*/ 14022 w 18450"/>
                <a:gd name="connsiteY0" fmla="*/ 0 h 16973"/>
                <a:gd name="connsiteX1" fmla="*/ 9594 w 18450"/>
                <a:gd name="connsiteY1" fmla="*/ 3690 h 16973"/>
                <a:gd name="connsiteX2" fmla="*/ 1476 w 18450"/>
                <a:gd name="connsiteY2" fmla="*/ 3690 h 16973"/>
                <a:gd name="connsiteX3" fmla="*/ 4428 w 18450"/>
                <a:gd name="connsiteY3" fmla="*/ 6642 h 16973"/>
                <a:gd name="connsiteX4" fmla="*/ 0 w 18450"/>
                <a:gd name="connsiteY4" fmla="*/ 13284 h 16973"/>
                <a:gd name="connsiteX5" fmla="*/ 1476 w 18450"/>
                <a:gd name="connsiteY5" fmla="*/ 16974 h 16973"/>
                <a:gd name="connsiteX6" fmla="*/ 9594 w 18450"/>
                <a:gd name="connsiteY6" fmla="*/ 13284 h 16973"/>
                <a:gd name="connsiteX7" fmla="*/ 12546 w 18450"/>
                <a:gd name="connsiteY7" fmla="*/ 16974 h 16973"/>
                <a:gd name="connsiteX8" fmla="*/ 13284 w 18450"/>
                <a:gd name="connsiteY8" fmla="*/ 8118 h 16973"/>
                <a:gd name="connsiteX9" fmla="*/ 18450 w 18450"/>
                <a:gd name="connsiteY9" fmla="*/ 3690 h 16973"/>
                <a:gd name="connsiteX10" fmla="*/ 14022 w 18450"/>
                <a:gd name="connsiteY10" fmla="*/ 3690 h 16973"/>
                <a:gd name="connsiteX11" fmla="*/ 14022 w 18450"/>
                <a:gd name="connsiteY11" fmla="*/ 0 h 16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0" h="16973">
                  <a:moveTo>
                    <a:pt x="14022" y="0"/>
                  </a:moveTo>
                  <a:lnTo>
                    <a:pt x="9594" y="3690"/>
                  </a:lnTo>
                  <a:lnTo>
                    <a:pt x="1476" y="3690"/>
                  </a:lnTo>
                  <a:lnTo>
                    <a:pt x="4428" y="6642"/>
                  </a:lnTo>
                  <a:lnTo>
                    <a:pt x="0" y="13284"/>
                  </a:lnTo>
                  <a:lnTo>
                    <a:pt x="1476" y="16974"/>
                  </a:lnTo>
                  <a:lnTo>
                    <a:pt x="9594" y="13284"/>
                  </a:lnTo>
                  <a:lnTo>
                    <a:pt x="12546" y="16974"/>
                  </a:lnTo>
                  <a:lnTo>
                    <a:pt x="13284" y="8118"/>
                  </a:lnTo>
                  <a:lnTo>
                    <a:pt x="18450" y="3690"/>
                  </a:lnTo>
                  <a:lnTo>
                    <a:pt x="14022" y="3690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1C71C609-2E33-4329-A031-07383CB4A254}"/>
                </a:ext>
              </a:extLst>
            </p:cNvPr>
            <p:cNvSpPr/>
            <p:nvPr/>
          </p:nvSpPr>
          <p:spPr>
            <a:xfrm>
              <a:off x="5339406" y="3330607"/>
              <a:ext cx="28044" cy="54612"/>
            </a:xfrm>
            <a:custGeom>
              <a:avLst/>
              <a:gdLst>
                <a:gd name="connsiteX0" fmla="*/ 16236 w 28044"/>
                <a:gd name="connsiteY0" fmla="*/ 41328 h 54612"/>
                <a:gd name="connsiteX1" fmla="*/ 13284 w 28044"/>
                <a:gd name="connsiteY1" fmla="*/ 41328 h 54612"/>
                <a:gd name="connsiteX2" fmla="*/ 14760 w 28044"/>
                <a:gd name="connsiteY2" fmla="*/ 39114 h 54612"/>
                <a:gd name="connsiteX3" fmla="*/ 11808 w 28044"/>
                <a:gd name="connsiteY3" fmla="*/ 35424 h 54612"/>
                <a:gd name="connsiteX4" fmla="*/ 18450 w 28044"/>
                <a:gd name="connsiteY4" fmla="*/ 35424 h 54612"/>
                <a:gd name="connsiteX5" fmla="*/ 18450 w 28044"/>
                <a:gd name="connsiteY5" fmla="*/ 31734 h 54612"/>
                <a:gd name="connsiteX6" fmla="*/ 11808 w 28044"/>
                <a:gd name="connsiteY6" fmla="*/ 31734 h 54612"/>
                <a:gd name="connsiteX7" fmla="*/ 8118 w 28044"/>
                <a:gd name="connsiteY7" fmla="*/ 35424 h 54612"/>
                <a:gd name="connsiteX8" fmla="*/ 11808 w 28044"/>
                <a:gd name="connsiteY8" fmla="*/ 39114 h 54612"/>
                <a:gd name="connsiteX9" fmla="*/ 8118 w 28044"/>
                <a:gd name="connsiteY9" fmla="*/ 39114 h 54612"/>
                <a:gd name="connsiteX10" fmla="*/ 2214 w 28044"/>
                <a:gd name="connsiteY10" fmla="*/ 27306 h 54612"/>
                <a:gd name="connsiteX11" fmla="*/ 8118 w 28044"/>
                <a:gd name="connsiteY11" fmla="*/ 15498 h 54612"/>
                <a:gd name="connsiteX12" fmla="*/ 11808 w 28044"/>
                <a:gd name="connsiteY12" fmla="*/ 15498 h 54612"/>
                <a:gd name="connsiteX13" fmla="*/ 8118 w 28044"/>
                <a:gd name="connsiteY13" fmla="*/ 19188 h 54612"/>
                <a:gd name="connsiteX14" fmla="*/ 11808 w 28044"/>
                <a:gd name="connsiteY14" fmla="*/ 23616 h 54612"/>
                <a:gd name="connsiteX15" fmla="*/ 18450 w 28044"/>
                <a:gd name="connsiteY15" fmla="*/ 23616 h 54612"/>
                <a:gd name="connsiteX16" fmla="*/ 18450 w 28044"/>
                <a:gd name="connsiteY16" fmla="*/ 19188 h 54612"/>
                <a:gd name="connsiteX17" fmla="*/ 11808 w 28044"/>
                <a:gd name="connsiteY17" fmla="*/ 19188 h 54612"/>
                <a:gd name="connsiteX18" fmla="*/ 14760 w 28044"/>
                <a:gd name="connsiteY18" fmla="*/ 15498 h 54612"/>
                <a:gd name="connsiteX19" fmla="*/ 12546 w 28044"/>
                <a:gd name="connsiteY19" fmla="*/ 13284 h 54612"/>
                <a:gd name="connsiteX20" fmla="*/ 16236 w 28044"/>
                <a:gd name="connsiteY20" fmla="*/ 13284 h 54612"/>
                <a:gd name="connsiteX21" fmla="*/ 23616 w 28044"/>
                <a:gd name="connsiteY21" fmla="*/ 19188 h 54612"/>
                <a:gd name="connsiteX22" fmla="*/ 28044 w 28044"/>
                <a:gd name="connsiteY22" fmla="*/ 14760 h 54612"/>
                <a:gd name="connsiteX23" fmla="*/ 28044 w 28044"/>
                <a:gd name="connsiteY23" fmla="*/ 14760 h 54612"/>
                <a:gd name="connsiteX24" fmla="*/ 19926 w 28044"/>
                <a:gd name="connsiteY24" fmla="*/ 8856 h 54612"/>
                <a:gd name="connsiteX25" fmla="*/ 19188 w 28044"/>
                <a:gd name="connsiteY25" fmla="*/ 0 h 54612"/>
                <a:gd name="connsiteX26" fmla="*/ 16236 w 28044"/>
                <a:gd name="connsiteY26" fmla="*/ 3690 h 54612"/>
                <a:gd name="connsiteX27" fmla="*/ 9594 w 28044"/>
                <a:gd name="connsiteY27" fmla="*/ 0 h 54612"/>
                <a:gd name="connsiteX28" fmla="*/ 6642 w 28044"/>
                <a:gd name="connsiteY28" fmla="*/ 3690 h 54612"/>
                <a:gd name="connsiteX29" fmla="*/ 11808 w 28044"/>
                <a:gd name="connsiteY29" fmla="*/ 10332 h 54612"/>
                <a:gd name="connsiteX30" fmla="*/ 10332 w 28044"/>
                <a:gd name="connsiteY30" fmla="*/ 12546 h 54612"/>
                <a:gd name="connsiteX31" fmla="*/ 8118 w 28044"/>
                <a:gd name="connsiteY31" fmla="*/ 12546 h 54612"/>
                <a:gd name="connsiteX32" fmla="*/ 0 w 28044"/>
                <a:gd name="connsiteY32" fmla="*/ 27306 h 54612"/>
                <a:gd name="connsiteX33" fmla="*/ 8118 w 28044"/>
                <a:gd name="connsiteY33" fmla="*/ 43542 h 54612"/>
                <a:gd name="connsiteX34" fmla="*/ 11070 w 28044"/>
                <a:gd name="connsiteY34" fmla="*/ 43542 h 54612"/>
                <a:gd name="connsiteX35" fmla="*/ 11808 w 28044"/>
                <a:gd name="connsiteY35" fmla="*/ 45018 h 54612"/>
                <a:gd name="connsiteX36" fmla="*/ 6642 w 28044"/>
                <a:gd name="connsiteY36" fmla="*/ 51660 h 54612"/>
                <a:gd name="connsiteX37" fmla="*/ 9594 w 28044"/>
                <a:gd name="connsiteY37" fmla="*/ 54612 h 54612"/>
                <a:gd name="connsiteX38" fmla="*/ 16236 w 28044"/>
                <a:gd name="connsiteY38" fmla="*/ 51660 h 54612"/>
                <a:gd name="connsiteX39" fmla="*/ 19188 w 28044"/>
                <a:gd name="connsiteY39" fmla="*/ 54612 h 54612"/>
                <a:gd name="connsiteX40" fmla="*/ 19926 w 28044"/>
                <a:gd name="connsiteY40" fmla="*/ 45756 h 54612"/>
                <a:gd name="connsiteX41" fmla="*/ 27306 w 28044"/>
                <a:gd name="connsiteY41" fmla="*/ 40590 h 54612"/>
                <a:gd name="connsiteX42" fmla="*/ 22878 w 28044"/>
                <a:gd name="connsiteY42" fmla="*/ 36162 h 54612"/>
                <a:gd name="connsiteX43" fmla="*/ 16236 w 28044"/>
                <a:gd name="connsiteY43" fmla="*/ 41328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044" h="54612">
                  <a:moveTo>
                    <a:pt x="16236" y="41328"/>
                  </a:moveTo>
                  <a:lnTo>
                    <a:pt x="13284" y="41328"/>
                  </a:lnTo>
                  <a:lnTo>
                    <a:pt x="14760" y="39114"/>
                  </a:lnTo>
                  <a:lnTo>
                    <a:pt x="11808" y="35424"/>
                  </a:lnTo>
                  <a:lnTo>
                    <a:pt x="18450" y="35424"/>
                  </a:lnTo>
                  <a:lnTo>
                    <a:pt x="18450" y="31734"/>
                  </a:lnTo>
                  <a:lnTo>
                    <a:pt x="11808" y="31734"/>
                  </a:lnTo>
                  <a:lnTo>
                    <a:pt x="8118" y="35424"/>
                  </a:lnTo>
                  <a:lnTo>
                    <a:pt x="11808" y="39114"/>
                  </a:lnTo>
                  <a:lnTo>
                    <a:pt x="8118" y="39114"/>
                  </a:lnTo>
                  <a:lnTo>
                    <a:pt x="2214" y="27306"/>
                  </a:lnTo>
                  <a:lnTo>
                    <a:pt x="8118" y="15498"/>
                  </a:lnTo>
                  <a:lnTo>
                    <a:pt x="11808" y="15498"/>
                  </a:lnTo>
                  <a:lnTo>
                    <a:pt x="8118" y="19188"/>
                  </a:lnTo>
                  <a:lnTo>
                    <a:pt x="11808" y="23616"/>
                  </a:lnTo>
                  <a:lnTo>
                    <a:pt x="18450" y="23616"/>
                  </a:lnTo>
                  <a:lnTo>
                    <a:pt x="18450" y="19188"/>
                  </a:lnTo>
                  <a:lnTo>
                    <a:pt x="11808" y="19188"/>
                  </a:lnTo>
                  <a:lnTo>
                    <a:pt x="14760" y="15498"/>
                  </a:lnTo>
                  <a:lnTo>
                    <a:pt x="12546" y="13284"/>
                  </a:lnTo>
                  <a:lnTo>
                    <a:pt x="16236" y="13284"/>
                  </a:lnTo>
                  <a:lnTo>
                    <a:pt x="23616" y="19188"/>
                  </a:lnTo>
                  <a:lnTo>
                    <a:pt x="28044" y="14760"/>
                  </a:lnTo>
                  <a:lnTo>
                    <a:pt x="28044" y="14760"/>
                  </a:lnTo>
                  <a:lnTo>
                    <a:pt x="19926" y="8856"/>
                  </a:lnTo>
                  <a:lnTo>
                    <a:pt x="19188" y="0"/>
                  </a:lnTo>
                  <a:lnTo>
                    <a:pt x="16236" y="3690"/>
                  </a:lnTo>
                  <a:lnTo>
                    <a:pt x="9594" y="0"/>
                  </a:lnTo>
                  <a:lnTo>
                    <a:pt x="6642" y="3690"/>
                  </a:lnTo>
                  <a:lnTo>
                    <a:pt x="11808" y="10332"/>
                  </a:lnTo>
                  <a:lnTo>
                    <a:pt x="10332" y="12546"/>
                  </a:lnTo>
                  <a:lnTo>
                    <a:pt x="8118" y="12546"/>
                  </a:lnTo>
                  <a:lnTo>
                    <a:pt x="0" y="27306"/>
                  </a:lnTo>
                  <a:lnTo>
                    <a:pt x="8118" y="43542"/>
                  </a:lnTo>
                  <a:lnTo>
                    <a:pt x="11070" y="43542"/>
                  </a:lnTo>
                  <a:lnTo>
                    <a:pt x="11808" y="45018"/>
                  </a:lnTo>
                  <a:lnTo>
                    <a:pt x="6642" y="51660"/>
                  </a:lnTo>
                  <a:lnTo>
                    <a:pt x="9594" y="54612"/>
                  </a:lnTo>
                  <a:lnTo>
                    <a:pt x="16236" y="51660"/>
                  </a:lnTo>
                  <a:lnTo>
                    <a:pt x="19188" y="54612"/>
                  </a:lnTo>
                  <a:lnTo>
                    <a:pt x="19926" y="45756"/>
                  </a:lnTo>
                  <a:lnTo>
                    <a:pt x="27306" y="40590"/>
                  </a:lnTo>
                  <a:lnTo>
                    <a:pt x="22878" y="36162"/>
                  </a:lnTo>
                  <a:lnTo>
                    <a:pt x="16236" y="41328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6699138-313F-41FB-8F74-8595AE3CAD00}"/>
                </a:ext>
              </a:extLst>
            </p:cNvPr>
            <p:cNvSpPr/>
            <p:nvPr/>
          </p:nvSpPr>
          <p:spPr>
            <a:xfrm>
              <a:off x="5417635" y="3299612"/>
              <a:ext cx="2951" cy="3689"/>
            </a:xfrm>
            <a:custGeom>
              <a:avLst/>
              <a:gdLst>
                <a:gd name="connsiteX0" fmla="*/ 0 w 2951"/>
                <a:gd name="connsiteY0" fmla="*/ 0 h 3689"/>
                <a:gd name="connsiteX1" fmla="*/ 0 w 2951"/>
                <a:gd name="connsiteY1" fmla="*/ 3690 h 3689"/>
                <a:gd name="connsiteX2" fmla="*/ 2952 w 2951"/>
                <a:gd name="connsiteY2" fmla="*/ 3690 h 3689"/>
                <a:gd name="connsiteX3" fmla="*/ 0 w 2951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3689">
                  <a:moveTo>
                    <a:pt x="0" y="0"/>
                  </a:moveTo>
                  <a:lnTo>
                    <a:pt x="0" y="3690"/>
                  </a:lnTo>
                  <a:lnTo>
                    <a:pt x="2952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27E33F2-EA06-459E-B9F5-C5A4251141C1}"/>
                </a:ext>
              </a:extLst>
            </p:cNvPr>
            <p:cNvSpPr/>
            <p:nvPr/>
          </p:nvSpPr>
          <p:spPr>
            <a:xfrm>
              <a:off x="5483317" y="3354223"/>
              <a:ext cx="5903" cy="3690"/>
            </a:xfrm>
            <a:custGeom>
              <a:avLst/>
              <a:gdLst>
                <a:gd name="connsiteX0" fmla="*/ 3690 w 5903"/>
                <a:gd name="connsiteY0" fmla="*/ 0 h 3690"/>
                <a:gd name="connsiteX1" fmla="*/ 0 w 5903"/>
                <a:gd name="connsiteY1" fmla="*/ 3690 h 3690"/>
                <a:gd name="connsiteX2" fmla="*/ 5904 w 5903"/>
                <a:gd name="connsiteY2" fmla="*/ 3690 h 3690"/>
                <a:gd name="connsiteX3" fmla="*/ 3690 w 5903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3690">
                  <a:moveTo>
                    <a:pt x="3690" y="0"/>
                  </a:moveTo>
                  <a:lnTo>
                    <a:pt x="0" y="3690"/>
                  </a:lnTo>
                  <a:lnTo>
                    <a:pt x="5904" y="3690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3356C1F4-97F7-458E-B788-B10EFEDABC9E}"/>
                </a:ext>
              </a:extLst>
            </p:cNvPr>
            <p:cNvSpPr/>
            <p:nvPr/>
          </p:nvSpPr>
          <p:spPr>
            <a:xfrm>
              <a:off x="5424277" y="3295183"/>
              <a:ext cx="41327" cy="30995"/>
            </a:xfrm>
            <a:custGeom>
              <a:avLst/>
              <a:gdLst>
                <a:gd name="connsiteX0" fmla="*/ 30996 w 41327"/>
                <a:gd name="connsiteY0" fmla="*/ 21402 h 30995"/>
                <a:gd name="connsiteX1" fmla="*/ 31734 w 41327"/>
                <a:gd name="connsiteY1" fmla="*/ 12546 h 30995"/>
                <a:gd name="connsiteX2" fmla="*/ 34686 w 41327"/>
                <a:gd name="connsiteY2" fmla="*/ 15498 h 30995"/>
                <a:gd name="connsiteX3" fmla="*/ 41328 w 41327"/>
                <a:gd name="connsiteY3" fmla="*/ 12546 h 30995"/>
                <a:gd name="connsiteX4" fmla="*/ 34686 w 41327"/>
                <a:gd name="connsiteY4" fmla="*/ 12546 h 30995"/>
                <a:gd name="connsiteX5" fmla="*/ 16236 w 41327"/>
                <a:gd name="connsiteY5" fmla="*/ 0 h 30995"/>
                <a:gd name="connsiteX6" fmla="*/ 0 w 41327"/>
                <a:gd name="connsiteY6" fmla="*/ 0 h 30995"/>
                <a:gd name="connsiteX7" fmla="*/ 6642 w 41327"/>
                <a:gd name="connsiteY7" fmla="*/ 8118 h 30995"/>
                <a:gd name="connsiteX8" fmla="*/ 18450 w 41327"/>
                <a:gd name="connsiteY8" fmla="*/ 8118 h 30995"/>
                <a:gd name="connsiteX9" fmla="*/ 24354 w 41327"/>
                <a:gd name="connsiteY9" fmla="*/ 12546 h 30995"/>
                <a:gd name="connsiteX10" fmla="*/ 22140 w 41327"/>
                <a:gd name="connsiteY10" fmla="*/ 15498 h 30995"/>
                <a:gd name="connsiteX11" fmla="*/ 14760 w 41327"/>
                <a:gd name="connsiteY11" fmla="*/ 12546 h 30995"/>
                <a:gd name="connsiteX12" fmla="*/ 8856 w 41327"/>
                <a:gd name="connsiteY12" fmla="*/ 12546 h 30995"/>
                <a:gd name="connsiteX13" fmla="*/ 3690 w 41327"/>
                <a:gd name="connsiteY13" fmla="*/ 21402 h 30995"/>
                <a:gd name="connsiteX14" fmla="*/ 17712 w 41327"/>
                <a:gd name="connsiteY14" fmla="*/ 30996 h 30995"/>
                <a:gd name="connsiteX15" fmla="*/ 30996 w 41327"/>
                <a:gd name="connsiteY15" fmla="*/ 21402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327" h="30995">
                  <a:moveTo>
                    <a:pt x="30996" y="21402"/>
                  </a:moveTo>
                  <a:lnTo>
                    <a:pt x="31734" y="12546"/>
                  </a:lnTo>
                  <a:lnTo>
                    <a:pt x="34686" y="15498"/>
                  </a:lnTo>
                  <a:lnTo>
                    <a:pt x="41328" y="12546"/>
                  </a:lnTo>
                  <a:lnTo>
                    <a:pt x="34686" y="12546"/>
                  </a:lnTo>
                  <a:lnTo>
                    <a:pt x="16236" y="0"/>
                  </a:lnTo>
                  <a:lnTo>
                    <a:pt x="0" y="0"/>
                  </a:lnTo>
                  <a:lnTo>
                    <a:pt x="6642" y="8118"/>
                  </a:lnTo>
                  <a:lnTo>
                    <a:pt x="18450" y="8118"/>
                  </a:lnTo>
                  <a:lnTo>
                    <a:pt x="24354" y="12546"/>
                  </a:lnTo>
                  <a:lnTo>
                    <a:pt x="22140" y="15498"/>
                  </a:lnTo>
                  <a:lnTo>
                    <a:pt x="14760" y="12546"/>
                  </a:lnTo>
                  <a:lnTo>
                    <a:pt x="8856" y="12546"/>
                  </a:lnTo>
                  <a:lnTo>
                    <a:pt x="3690" y="21402"/>
                  </a:lnTo>
                  <a:lnTo>
                    <a:pt x="17712" y="30996"/>
                  </a:lnTo>
                  <a:lnTo>
                    <a:pt x="30996" y="2140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7E4B6F9C-7975-4576-8E36-9CFF0A8734E8}"/>
                </a:ext>
              </a:extLst>
            </p:cNvPr>
            <p:cNvSpPr/>
            <p:nvPr/>
          </p:nvSpPr>
          <p:spPr>
            <a:xfrm>
              <a:off x="5448630" y="3307729"/>
              <a:ext cx="50922" cy="50184"/>
            </a:xfrm>
            <a:custGeom>
              <a:avLst/>
              <a:gdLst>
                <a:gd name="connsiteX0" fmla="*/ 15498 w 50922"/>
                <a:gd name="connsiteY0" fmla="*/ 9594 h 50184"/>
                <a:gd name="connsiteX1" fmla="*/ 16974 w 50922"/>
                <a:gd name="connsiteY1" fmla="*/ 13284 h 50184"/>
                <a:gd name="connsiteX2" fmla="*/ 10332 w 50922"/>
                <a:gd name="connsiteY2" fmla="*/ 13284 h 50184"/>
                <a:gd name="connsiteX3" fmla="*/ 0 w 50922"/>
                <a:gd name="connsiteY3" fmla="*/ 21402 h 50184"/>
                <a:gd name="connsiteX4" fmla="*/ 14022 w 50922"/>
                <a:gd name="connsiteY4" fmla="*/ 21402 h 50184"/>
                <a:gd name="connsiteX5" fmla="*/ 19926 w 50922"/>
                <a:gd name="connsiteY5" fmla="*/ 16974 h 50184"/>
                <a:gd name="connsiteX6" fmla="*/ 21402 w 50922"/>
                <a:gd name="connsiteY6" fmla="*/ 8118 h 50184"/>
                <a:gd name="connsiteX7" fmla="*/ 22878 w 50922"/>
                <a:gd name="connsiteY7" fmla="*/ 10332 h 50184"/>
                <a:gd name="connsiteX8" fmla="*/ 30996 w 50922"/>
                <a:gd name="connsiteY8" fmla="*/ 8118 h 50184"/>
                <a:gd name="connsiteX9" fmla="*/ 33948 w 50922"/>
                <a:gd name="connsiteY9" fmla="*/ 10332 h 50184"/>
                <a:gd name="connsiteX10" fmla="*/ 28782 w 50922"/>
                <a:gd name="connsiteY10" fmla="*/ 17712 h 50184"/>
                <a:gd name="connsiteX11" fmla="*/ 30996 w 50922"/>
                <a:gd name="connsiteY11" fmla="*/ 21402 h 50184"/>
                <a:gd name="connsiteX12" fmla="*/ 22878 w 50922"/>
                <a:gd name="connsiteY12" fmla="*/ 21402 h 50184"/>
                <a:gd name="connsiteX13" fmla="*/ 19188 w 50922"/>
                <a:gd name="connsiteY13" fmla="*/ 24354 h 50184"/>
                <a:gd name="connsiteX14" fmla="*/ 19188 w 50922"/>
                <a:gd name="connsiteY14" fmla="*/ 37638 h 50184"/>
                <a:gd name="connsiteX15" fmla="*/ 26568 w 50922"/>
                <a:gd name="connsiteY15" fmla="*/ 31734 h 50184"/>
                <a:gd name="connsiteX16" fmla="*/ 28044 w 50922"/>
                <a:gd name="connsiteY16" fmla="*/ 22878 h 50184"/>
                <a:gd name="connsiteX17" fmla="*/ 30258 w 50922"/>
                <a:gd name="connsiteY17" fmla="*/ 26568 h 50184"/>
                <a:gd name="connsiteX18" fmla="*/ 37638 w 50922"/>
                <a:gd name="connsiteY18" fmla="*/ 22878 h 50184"/>
                <a:gd name="connsiteX19" fmla="*/ 39852 w 50922"/>
                <a:gd name="connsiteY19" fmla="*/ 26568 h 50184"/>
                <a:gd name="connsiteX20" fmla="*/ 35424 w 50922"/>
                <a:gd name="connsiteY20" fmla="*/ 33210 h 50184"/>
                <a:gd name="connsiteX21" fmla="*/ 36900 w 50922"/>
                <a:gd name="connsiteY21" fmla="*/ 35424 h 50184"/>
                <a:gd name="connsiteX22" fmla="*/ 38376 w 50922"/>
                <a:gd name="connsiteY22" fmla="*/ 35424 h 50184"/>
                <a:gd name="connsiteX23" fmla="*/ 47232 w 50922"/>
                <a:gd name="connsiteY23" fmla="*/ 50184 h 50184"/>
                <a:gd name="connsiteX24" fmla="*/ 50922 w 50922"/>
                <a:gd name="connsiteY24" fmla="*/ 50184 h 50184"/>
                <a:gd name="connsiteX25" fmla="*/ 50922 w 50922"/>
                <a:gd name="connsiteY25" fmla="*/ 38376 h 50184"/>
                <a:gd name="connsiteX26" fmla="*/ 39852 w 50922"/>
                <a:gd name="connsiteY26" fmla="*/ 22878 h 50184"/>
                <a:gd name="connsiteX27" fmla="*/ 39852 w 50922"/>
                <a:gd name="connsiteY27" fmla="*/ 11070 h 50184"/>
                <a:gd name="connsiteX28" fmla="*/ 30258 w 50922"/>
                <a:gd name="connsiteY28" fmla="*/ 0 h 50184"/>
                <a:gd name="connsiteX29" fmla="*/ 16974 w 50922"/>
                <a:gd name="connsiteY29" fmla="*/ 0 h 50184"/>
                <a:gd name="connsiteX30" fmla="*/ 19926 w 50922"/>
                <a:gd name="connsiteY30" fmla="*/ 2952 h 50184"/>
                <a:gd name="connsiteX31" fmla="*/ 15498 w 50922"/>
                <a:gd name="connsiteY31" fmla="*/ 9594 h 5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0922" h="50184">
                  <a:moveTo>
                    <a:pt x="15498" y="9594"/>
                  </a:moveTo>
                  <a:lnTo>
                    <a:pt x="16974" y="13284"/>
                  </a:lnTo>
                  <a:lnTo>
                    <a:pt x="10332" y="13284"/>
                  </a:lnTo>
                  <a:lnTo>
                    <a:pt x="0" y="21402"/>
                  </a:lnTo>
                  <a:lnTo>
                    <a:pt x="14022" y="21402"/>
                  </a:lnTo>
                  <a:lnTo>
                    <a:pt x="19926" y="16974"/>
                  </a:lnTo>
                  <a:lnTo>
                    <a:pt x="21402" y="8118"/>
                  </a:lnTo>
                  <a:lnTo>
                    <a:pt x="22878" y="10332"/>
                  </a:lnTo>
                  <a:lnTo>
                    <a:pt x="30996" y="8118"/>
                  </a:lnTo>
                  <a:lnTo>
                    <a:pt x="33948" y="10332"/>
                  </a:lnTo>
                  <a:lnTo>
                    <a:pt x="28782" y="17712"/>
                  </a:lnTo>
                  <a:lnTo>
                    <a:pt x="30996" y="21402"/>
                  </a:lnTo>
                  <a:lnTo>
                    <a:pt x="22878" y="21402"/>
                  </a:lnTo>
                  <a:lnTo>
                    <a:pt x="19188" y="24354"/>
                  </a:lnTo>
                  <a:lnTo>
                    <a:pt x="19188" y="37638"/>
                  </a:lnTo>
                  <a:lnTo>
                    <a:pt x="26568" y="31734"/>
                  </a:lnTo>
                  <a:lnTo>
                    <a:pt x="28044" y="22878"/>
                  </a:lnTo>
                  <a:lnTo>
                    <a:pt x="30258" y="26568"/>
                  </a:lnTo>
                  <a:lnTo>
                    <a:pt x="37638" y="22878"/>
                  </a:lnTo>
                  <a:lnTo>
                    <a:pt x="39852" y="26568"/>
                  </a:lnTo>
                  <a:lnTo>
                    <a:pt x="35424" y="33210"/>
                  </a:lnTo>
                  <a:lnTo>
                    <a:pt x="36900" y="35424"/>
                  </a:lnTo>
                  <a:lnTo>
                    <a:pt x="38376" y="35424"/>
                  </a:lnTo>
                  <a:lnTo>
                    <a:pt x="47232" y="50184"/>
                  </a:lnTo>
                  <a:lnTo>
                    <a:pt x="50922" y="50184"/>
                  </a:lnTo>
                  <a:lnTo>
                    <a:pt x="50922" y="38376"/>
                  </a:lnTo>
                  <a:lnTo>
                    <a:pt x="39852" y="22878"/>
                  </a:lnTo>
                  <a:lnTo>
                    <a:pt x="39852" y="11070"/>
                  </a:lnTo>
                  <a:lnTo>
                    <a:pt x="30258" y="0"/>
                  </a:lnTo>
                  <a:lnTo>
                    <a:pt x="16974" y="0"/>
                  </a:lnTo>
                  <a:lnTo>
                    <a:pt x="19926" y="2952"/>
                  </a:lnTo>
                  <a:lnTo>
                    <a:pt x="15498" y="959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E8F9B25-E453-40DA-8B76-FECB92EF1A90}"/>
                </a:ext>
              </a:extLst>
            </p:cNvPr>
            <p:cNvSpPr/>
            <p:nvPr/>
          </p:nvSpPr>
          <p:spPr>
            <a:xfrm>
              <a:off x="5472247" y="3343891"/>
              <a:ext cx="11070" cy="10331"/>
            </a:xfrm>
            <a:custGeom>
              <a:avLst/>
              <a:gdLst>
                <a:gd name="connsiteX0" fmla="*/ 11070 w 11070"/>
                <a:gd name="connsiteY0" fmla="*/ 5904 h 10331"/>
                <a:gd name="connsiteX1" fmla="*/ 8118 w 11070"/>
                <a:gd name="connsiteY1" fmla="*/ 2214 h 10331"/>
                <a:gd name="connsiteX2" fmla="*/ 10332 w 11070"/>
                <a:gd name="connsiteY2" fmla="*/ 0 h 10331"/>
                <a:gd name="connsiteX3" fmla="*/ 6642 w 11070"/>
                <a:gd name="connsiteY3" fmla="*/ 0 h 10331"/>
                <a:gd name="connsiteX4" fmla="*/ 0 w 11070"/>
                <a:gd name="connsiteY4" fmla="*/ 5904 h 10331"/>
                <a:gd name="connsiteX5" fmla="*/ 5166 w 11070"/>
                <a:gd name="connsiteY5" fmla="*/ 10332 h 10331"/>
                <a:gd name="connsiteX6" fmla="*/ 5166 w 11070"/>
                <a:gd name="connsiteY6" fmla="*/ 5904 h 10331"/>
                <a:gd name="connsiteX7" fmla="*/ 11070 w 11070"/>
                <a:gd name="connsiteY7" fmla="*/ 590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70" h="10331">
                  <a:moveTo>
                    <a:pt x="11070" y="5904"/>
                  </a:moveTo>
                  <a:lnTo>
                    <a:pt x="8118" y="2214"/>
                  </a:lnTo>
                  <a:lnTo>
                    <a:pt x="10332" y="0"/>
                  </a:lnTo>
                  <a:lnTo>
                    <a:pt x="6642" y="0"/>
                  </a:lnTo>
                  <a:lnTo>
                    <a:pt x="0" y="5904"/>
                  </a:lnTo>
                  <a:lnTo>
                    <a:pt x="5166" y="10332"/>
                  </a:lnTo>
                  <a:lnTo>
                    <a:pt x="5166" y="5904"/>
                  </a:lnTo>
                  <a:lnTo>
                    <a:pt x="11070" y="5904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D1A7CC94-17A9-475E-BC45-0504D0DA857E}"/>
                </a:ext>
              </a:extLst>
            </p:cNvPr>
            <p:cNvSpPr/>
            <p:nvPr/>
          </p:nvSpPr>
          <p:spPr>
            <a:xfrm>
              <a:off x="5335716" y="3307729"/>
              <a:ext cx="50184" cy="50184"/>
            </a:xfrm>
            <a:custGeom>
              <a:avLst/>
              <a:gdLst>
                <a:gd name="connsiteX0" fmla="*/ 11808 w 50184"/>
                <a:gd name="connsiteY0" fmla="*/ 35424 h 50184"/>
                <a:gd name="connsiteX1" fmla="*/ 14022 w 50184"/>
                <a:gd name="connsiteY1" fmla="*/ 35424 h 50184"/>
                <a:gd name="connsiteX2" fmla="*/ 15498 w 50184"/>
                <a:gd name="connsiteY2" fmla="*/ 33210 h 50184"/>
                <a:gd name="connsiteX3" fmla="*/ 10332 w 50184"/>
                <a:gd name="connsiteY3" fmla="*/ 26568 h 50184"/>
                <a:gd name="connsiteX4" fmla="*/ 13284 w 50184"/>
                <a:gd name="connsiteY4" fmla="*/ 22878 h 50184"/>
                <a:gd name="connsiteX5" fmla="*/ 19926 w 50184"/>
                <a:gd name="connsiteY5" fmla="*/ 26568 h 50184"/>
                <a:gd name="connsiteX6" fmla="*/ 22878 w 50184"/>
                <a:gd name="connsiteY6" fmla="*/ 22878 h 50184"/>
                <a:gd name="connsiteX7" fmla="*/ 23616 w 50184"/>
                <a:gd name="connsiteY7" fmla="*/ 31734 h 50184"/>
                <a:gd name="connsiteX8" fmla="*/ 31734 w 50184"/>
                <a:gd name="connsiteY8" fmla="*/ 37638 h 50184"/>
                <a:gd name="connsiteX9" fmla="*/ 31734 w 50184"/>
                <a:gd name="connsiteY9" fmla="*/ 24354 h 50184"/>
                <a:gd name="connsiteX10" fmla="*/ 27306 w 50184"/>
                <a:gd name="connsiteY10" fmla="*/ 21402 h 50184"/>
                <a:gd name="connsiteX11" fmla="*/ 19188 w 50184"/>
                <a:gd name="connsiteY11" fmla="*/ 21402 h 50184"/>
                <a:gd name="connsiteX12" fmla="*/ 22140 w 50184"/>
                <a:gd name="connsiteY12" fmla="*/ 17712 h 50184"/>
                <a:gd name="connsiteX13" fmla="*/ 17712 w 50184"/>
                <a:gd name="connsiteY13" fmla="*/ 10332 h 50184"/>
                <a:gd name="connsiteX14" fmla="*/ 19188 w 50184"/>
                <a:gd name="connsiteY14" fmla="*/ 8118 h 50184"/>
                <a:gd name="connsiteX15" fmla="*/ 27306 w 50184"/>
                <a:gd name="connsiteY15" fmla="*/ 10332 h 50184"/>
                <a:gd name="connsiteX16" fmla="*/ 30258 w 50184"/>
                <a:gd name="connsiteY16" fmla="*/ 8118 h 50184"/>
                <a:gd name="connsiteX17" fmla="*/ 30996 w 50184"/>
                <a:gd name="connsiteY17" fmla="*/ 16974 h 50184"/>
                <a:gd name="connsiteX18" fmla="*/ 36162 w 50184"/>
                <a:gd name="connsiteY18" fmla="*/ 21402 h 50184"/>
                <a:gd name="connsiteX19" fmla="*/ 50184 w 50184"/>
                <a:gd name="connsiteY19" fmla="*/ 21402 h 50184"/>
                <a:gd name="connsiteX20" fmla="*/ 40590 w 50184"/>
                <a:gd name="connsiteY20" fmla="*/ 13284 h 50184"/>
                <a:gd name="connsiteX21" fmla="*/ 33210 w 50184"/>
                <a:gd name="connsiteY21" fmla="*/ 13284 h 50184"/>
                <a:gd name="connsiteX22" fmla="*/ 36162 w 50184"/>
                <a:gd name="connsiteY22" fmla="*/ 9594 h 50184"/>
                <a:gd name="connsiteX23" fmla="*/ 30996 w 50184"/>
                <a:gd name="connsiteY23" fmla="*/ 2952 h 50184"/>
                <a:gd name="connsiteX24" fmla="*/ 33210 w 50184"/>
                <a:gd name="connsiteY24" fmla="*/ 0 h 50184"/>
                <a:gd name="connsiteX25" fmla="*/ 19926 w 50184"/>
                <a:gd name="connsiteY25" fmla="*/ 0 h 50184"/>
                <a:gd name="connsiteX26" fmla="*/ 10332 w 50184"/>
                <a:gd name="connsiteY26" fmla="*/ 11070 h 50184"/>
                <a:gd name="connsiteX27" fmla="*/ 10332 w 50184"/>
                <a:gd name="connsiteY27" fmla="*/ 22878 h 50184"/>
                <a:gd name="connsiteX28" fmla="*/ 0 w 50184"/>
                <a:gd name="connsiteY28" fmla="*/ 38376 h 50184"/>
                <a:gd name="connsiteX29" fmla="*/ 0 w 50184"/>
                <a:gd name="connsiteY29" fmla="*/ 50184 h 50184"/>
                <a:gd name="connsiteX30" fmla="*/ 3690 w 50184"/>
                <a:gd name="connsiteY30" fmla="*/ 50184 h 50184"/>
                <a:gd name="connsiteX31" fmla="*/ 11808 w 50184"/>
                <a:gd name="connsiteY31" fmla="*/ 35424 h 5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0184" h="50184">
                  <a:moveTo>
                    <a:pt x="11808" y="35424"/>
                  </a:moveTo>
                  <a:lnTo>
                    <a:pt x="14022" y="35424"/>
                  </a:lnTo>
                  <a:lnTo>
                    <a:pt x="15498" y="33210"/>
                  </a:lnTo>
                  <a:lnTo>
                    <a:pt x="10332" y="26568"/>
                  </a:lnTo>
                  <a:lnTo>
                    <a:pt x="13284" y="22878"/>
                  </a:lnTo>
                  <a:lnTo>
                    <a:pt x="19926" y="26568"/>
                  </a:lnTo>
                  <a:lnTo>
                    <a:pt x="22878" y="22878"/>
                  </a:lnTo>
                  <a:lnTo>
                    <a:pt x="23616" y="31734"/>
                  </a:lnTo>
                  <a:lnTo>
                    <a:pt x="31734" y="37638"/>
                  </a:lnTo>
                  <a:lnTo>
                    <a:pt x="31734" y="24354"/>
                  </a:lnTo>
                  <a:lnTo>
                    <a:pt x="27306" y="21402"/>
                  </a:lnTo>
                  <a:lnTo>
                    <a:pt x="19188" y="21402"/>
                  </a:lnTo>
                  <a:lnTo>
                    <a:pt x="22140" y="17712"/>
                  </a:lnTo>
                  <a:lnTo>
                    <a:pt x="17712" y="10332"/>
                  </a:lnTo>
                  <a:lnTo>
                    <a:pt x="19188" y="8118"/>
                  </a:lnTo>
                  <a:lnTo>
                    <a:pt x="27306" y="10332"/>
                  </a:lnTo>
                  <a:lnTo>
                    <a:pt x="30258" y="8118"/>
                  </a:lnTo>
                  <a:lnTo>
                    <a:pt x="30996" y="16974"/>
                  </a:lnTo>
                  <a:lnTo>
                    <a:pt x="36162" y="21402"/>
                  </a:lnTo>
                  <a:lnTo>
                    <a:pt x="50184" y="21402"/>
                  </a:lnTo>
                  <a:lnTo>
                    <a:pt x="40590" y="13284"/>
                  </a:lnTo>
                  <a:lnTo>
                    <a:pt x="33210" y="13284"/>
                  </a:lnTo>
                  <a:lnTo>
                    <a:pt x="36162" y="9594"/>
                  </a:lnTo>
                  <a:lnTo>
                    <a:pt x="30996" y="2952"/>
                  </a:lnTo>
                  <a:lnTo>
                    <a:pt x="33210" y="0"/>
                  </a:lnTo>
                  <a:lnTo>
                    <a:pt x="19926" y="0"/>
                  </a:lnTo>
                  <a:lnTo>
                    <a:pt x="10332" y="11070"/>
                  </a:lnTo>
                  <a:lnTo>
                    <a:pt x="10332" y="22878"/>
                  </a:lnTo>
                  <a:lnTo>
                    <a:pt x="0" y="38376"/>
                  </a:lnTo>
                  <a:lnTo>
                    <a:pt x="0" y="50184"/>
                  </a:lnTo>
                  <a:lnTo>
                    <a:pt x="3690" y="50184"/>
                  </a:lnTo>
                  <a:lnTo>
                    <a:pt x="11808" y="3542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34FD475-ADF6-4910-8023-B9E95DF2718E}"/>
                </a:ext>
              </a:extLst>
            </p:cNvPr>
            <p:cNvSpPr/>
            <p:nvPr/>
          </p:nvSpPr>
          <p:spPr>
            <a:xfrm>
              <a:off x="5368927" y="3295183"/>
              <a:ext cx="42065" cy="30995"/>
            </a:xfrm>
            <a:custGeom>
              <a:avLst/>
              <a:gdLst>
                <a:gd name="connsiteX0" fmla="*/ 9594 w 42065"/>
                <a:gd name="connsiteY0" fmla="*/ 12546 h 30995"/>
                <a:gd name="connsiteX1" fmla="*/ 11070 w 42065"/>
                <a:gd name="connsiteY1" fmla="*/ 21402 h 30995"/>
                <a:gd name="connsiteX2" fmla="*/ 23616 w 42065"/>
                <a:gd name="connsiteY2" fmla="*/ 30996 h 30995"/>
                <a:gd name="connsiteX3" fmla="*/ 37638 w 42065"/>
                <a:gd name="connsiteY3" fmla="*/ 21402 h 30995"/>
                <a:gd name="connsiteX4" fmla="*/ 33210 w 42065"/>
                <a:gd name="connsiteY4" fmla="*/ 12546 h 30995"/>
                <a:gd name="connsiteX5" fmla="*/ 27306 w 42065"/>
                <a:gd name="connsiteY5" fmla="*/ 12546 h 30995"/>
                <a:gd name="connsiteX6" fmla="*/ 20664 w 42065"/>
                <a:gd name="connsiteY6" fmla="*/ 15498 h 30995"/>
                <a:gd name="connsiteX7" fmla="*/ 16974 w 42065"/>
                <a:gd name="connsiteY7" fmla="*/ 12546 h 30995"/>
                <a:gd name="connsiteX8" fmla="*/ 22878 w 42065"/>
                <a:gd name="connsiteY8" fmla="*/ 8118 h 30995"/>
                <a:gd name="connsiteX9" fmla="*/ 34686 w 42065"/>
                <a:gd name="connsiteY9" fmla="*/ 8118 h 30995"/>
                <a:gd name="connsiteX10" fmla="*/ 42066 w 42065"/>
                <a:gd name="connsiteY10" fmla="*/ 0 h 30995"/>
                <a:gd name="connsiteX11" fmla="*/ 25092 w 42065"/>
                <a:gd name="connsiteY11" fmla="*/ 0 h 30995"/>
                <a:gd name="connsiteX12" fmla="*/ 8118 w 42065"/>
                <a:gd name="connsiteY12" fmla="*/ 12546 h 30995"/>
                <a:gd name="connsiteX13" fmla="*/ 0 w 42065"/>
                <a:gd name="connsiteY13" fmla="*/ 12546 h 30995"/>
                <a:gd name="connsiteX14" fmla="*/ 7380 w 42065"/>
                <a:gd name="connsiteY14" fmla="*/ 15498 h 30995"/>
                <a:gd name="connsiteX15" fmla="*/ 9594 w 42065"/>
                <a:gd name="connsiteY15" fmla="*/ 12546 h 3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065" h="30995">
                  <a:moveTo>
                    <a:pt x="9594" y="12546"/>
                  </a:moveTo>
                  <a:lnTo>
                    <a:pt x="11070" y="21402"/>
                  </a:lnTo>
                  <a:lnTo>
                    <a:pt x="23616" y="30996"/>
                  </a:lnTo>
                  <a:lnTo>
                    <a:pt x="37638" y="21402"/>
                  </a:lnTo>
                  <a:lnTo>
                    <a:pt x="33210" y="12546"/>
                  </a:lnTo>
                  <a:lnTo>
                    <a:pt x="27306" y="12546"/>
                  </a:lnTo>
                  <a:lnTo>
                    <a:pt x="20664" y="15498"/>
                  </a:lnTo>
                  <a:lnTo>
                    <a:pt x="16974" y="12546"/>
                  </a:lnTo>
                  <a:lnTo>
                    <a:pt x="22878" y="8118"/>
                  </a:lnTo>
                  <a:lnTo>
                    <a:pt x="34686" y="8118"/>
                  </a:lnTo>
                  <a:lnTo>
                    <a:pt x="42066" y="0"/>
                  </a:lnTo>
                  <a:lnTo>
                    <a:pt x="25092" y="0"/>
                  </a:lnTo>
                  <a:lnTo>
                    <a:pt x="8118" y="12546"/>
                  </a:lnTo>
                  <a:lnTo>
                    <a:pt x="0" y="12546"/>
                  </a:lnTo>
                  <a:lnTo>
                    <a:pt x="7380" y="15498"/>
                  </a:lnTo>
                  <a:lnTo>
                    <a:pt x="9594" y="1254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DE185A6F-3741-4B87-A389-A294B0E37EDB}"/>
                </a:ext>
              </a:extLst>
            </p:cNvPr>
            <p:cNvSpPr/>
            <p:nvPr/>
          </p:nvSpPr>
          <p:spPr>
            <a:xfrm>
              <a:off x="5413944" y="3299612"/>
              <a:ext cx="3690" cy="3689"/>
            </a:xfrm>
            <a:custGeom>
              <a:avLst/>
              <a:gdLst>
                <a:gd name="connsiteX0" fmla="*/ 0 w 3690"/>
                <a:gd name="connsiteY0" fmla="*/ 3690 h 3689"/>
                <a:gd name="connsiteX1" fmla="*/ 3690 w 3690"/>
                <a:gd name="connsiteY1" fmla="*/ 3690 h 3689"/>
                <a:gd name="connsiteX2" fmla="*/ 3690 w 3690"/>
                <a:gd name="connsiteY2" fmla="*/ 0 h 3689"/>
                <a:gd name="connsiteX3" fmla="*/ 0 w 3690"/>
                <a:gd name="connsiteY3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0" h="3689">
                  <a:moveTo>
                    <a:pt x="0" y="3690"/>
                  </a:moveTo>
                  <a:lnTo>
                    <a:pt x="3690" y="3690"/>
                  </a:lnTo>
                  <a:lnTo>
                    <a:pt x="3690" y="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188E1ADC-CB43-45BE-BBC6-D2226DAE7E0B}"/>
                </a:ext>
              </a:extLst>
            </p:cNvPr>
            <p:cNvSpPr/>
            <p:nvPr/>
          </p:nvSpPr>
          <p:spPr>
            <a:xfrm>
              <a:off x="5345311" y="3354223"/>
              <a:ext cx="5903" cy="3690"/>
            </a:xfrm>
            <a:custGeom>
              <a:avLst/>
              <a:gdLst>
                <a:gd name="connsiteX0" fmla="*/ 2214 w 5903"/>
                <a:gd name="connsiteY0" fmla="*/ 0 h 3690"/>
                <a:gd name="connsiteX1" fmla="*/ 0 w 5903"/>
                <a:gd name="connsiteY1" fmla="*/ 3690 h 3690"/>
                <a:gd name="connsiteX2" fmla="*/ 5904 w 5903"/>
                <a:gd name="connsiteY2" fmla="*/ 3690 h 3690"/>
                <a:gd name="connsiteX3" fmla="*/ 2214 w 5903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3690">
                  <a:moveTo>
                    <a:pt x="2214" y="0"/>
                  </a:moveTo>
                  <a:lnTo>
                    <a:pt x="0" y="3690"/>
                  </a:lnTo>
                  <a:lnTo>
                    <a:pt x="5904" y="369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5B2ED7B8-0E69-4859-88B2-B0A66E1AB1D8}"/>
                </a:ext>
              </a:extLst>
            </p:cNvPr>
            <p:cNvSpPr/>
            <p:nvPr/>
          </p:nvSpPr>
          <p:spPr>
            <a:xfrm>
              <a:off x="5351214" y="3343891"/>
              <a:ext cx="11808" cy="10331"/>
            </a:xfrm>
            <a:custGeom>
              <a:avLst/>
              <a:gdLst>
                <a:gd name="connsiteX0" fmla="*/ 738 w 11808"/>
                <a:gd name="connsiteY0" fmla="*/ 0 h 10331"/>
                <a:gd name="connsiteX1" fmla="*/ 2952 w 11808"/>
                <a:gd name="connsiteY1" fmla="*/ 2214 h 10331"/>
                <a:gd name="connsiteX2" fmla="*/ 0 w 11808"/>
                <a:gd name="connsiteY2" fmla="*/ 5904 h 10331"/>
                <a:gd name="connsiteX3" fmla="*/ 6642 w 11808"/>
                <a:gd name="connsiteY3" fmla="*/ 5904 h 10331"/>
                <a:gd name="connsiteX4" fmla="*/ 6642 w 11808"/>
                <a:gd name="connsiteY4" fmla="*/ 10332 h 10331"/>
                <a:gd name="connsiteX5" fmla="*/ 11808 w 11808"/>
                <a:gd name="connsiteY5" fmla="*/ 5904 h 10331"/>
                <a:gd name="connsiteX6" fmla="*/ 4428 w 11808"/>
                <a:gd name="connsiteY6" fmla="*/ 0 h 10331"/>
                <a:gd name="connsiteX7" fmla="*/ 738 w 11808"/>
                <a:gd name="connsiteY7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08" h="10331">
                  <a:moveTo>
                    <a:pt x="738" y="0"/>
                  </a:moveTo>
                  <a:lnTo>
                    <a:pt x="2952" y="2214"/>
                  </a:lnTo>
                  <a:lnTo>
                    <a:pt x="0" y="5904"/>
                  </a:lnTo>
                  <a:lnTo>
                    <a:pt x="6642" y="5904"/>
                  </a:lnTo>
                  <a:lnTo>
                    <a:pt x="6642" y="10332"/>
                  </a:lnTo>
                  <a:lnTo>
                    <a:pt x="11808" y="5904"/>
                  </a:lnTo>
                  <a:lnTo>
                    <a:pt x="442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3425E452-4B87-4827-AFD2-1FCA0A8C5BBD}"/>
                </a:ext>
              </a:extLst>
            </p:cNvPr>
            <p:cNvSpPr/>
            <p:nvPr/>
          </p:nvSpPr>
          <p:spPr>
            <a:xfrm>
              <a:off x="5417635" y="3412525"/>
              <a:ext cx="2951" cy="3689"/>
            </a:xfrm>
            <a:custGeom>
              <a:avLst/>
              <a:gdLst>
                <a:gd name="connsiteX0" fmla="*/ 2952 w 2951"/>
                <a:gd name="connsiteY0" fmla="*/ 0 h 3689"/>
                <a:gd name="connsiteX1" fmla="*/ 0 w 2951"/>
                <a:gd name="connsiteY1" fmla="*/ 0 h 3689"/>
                <a:gd name="connsiteX2" fmla="*/ 0 w 2951"/>
                <a:gd name="connsiteY2" fmla="*/ 3690 h 3689"/>
                <a:gd name="connsiteX3" fmla="*/ 2952 w 2951"/>
                <a:gd name="connsiteY3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1" h="3689">
                  <a:moveTo>
                    <a:pt x="2952" y="0"/>
                  </a:moveTo>
                  <a:lnTo>
                    <a:pt x="0" y="0"/>
                  </a:lnTo>
                  <a:lnTo>
                    <a:pt x="0" y="3690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CEC49C11-8777-4FC5-959C-09A28F213866}"/>
                </a:ext>
              </a:extLst>
            </p:cNvPr>
            <p:cNvSpPr/>
            <p:nvPr/>
          </p:nvSpPr>
          <p:spPr>
            <a:xfrm>
              <a:off x="5424277" y="3390385"/>
              <a:ext cx="41327" cy="30258"/>
            </a:xfrm>
            <a:custGeom>
              <a:avLst/>
              <a:gdLst>
                <a:gd name="connsiteX0" fmla="*/ 31734 w 41327"/>
                <a:gd name="connsiteY0" fmla="*/ 19188 h 30258"/>
                <a:gd name="connsiteX1" fmla="*/ 30996 w 41327"/>
                <a:gd name="connsiteY1" fmla="*/ 10332 h 30258"/>
                <a:gd name="connsiteX2" fmla="*/ 17712 w 41327"/>
                <a:gd name="connsiteY2" fmla="*/ 0 h 30258"/>
                <a:gd name="connsiteX3" fmla="*/ 3690 w 41327"/>
                <a:gd name="connsiteY3" fmla="*/ 9594 h 30258"/>
                <a:gd name="connsiteX4" fmla="*/ 8856 w 41327"/>
                <a:gd name="connsiteY4" fmla="*/ 19188 h 30258"/>
                <a:gd name="connsiteX5" fmla="*/ 14760 w 41327"/>
                <a:gd name="connsiteY5" fmla="*/ 19188 h 30258"/>
                <a:gd name="connsiteX6" fmla="*/ 22140 w 41327"/>
                <a:gd name="connsiteY6" fmla="*/ 14760 h 30258"/>
                <a:gd name="connsiteX7" fmla="*/ 24354 w 41327"/>
                <a:gd name="connsiteY7" fmla="*/ 19188 h 30258"/>
                <a:gd name="connsiteX8" fmla="*/ 18450 w 41327"/>
                <a:gd name="connsiteY8" fmla="*/ 22140 h 30258"/>
                <a:gd name="connsiteX9" fmla="*/ 6642 w 41327"/>
                <a:gd name="connsiteY9" fmla="*/ 22140 h 30258"/>
                <a:gd name="connsiteX10" fmla="*/ 0 w 41327"/>
                <a:gd name="connsiteY10" fmla="*/ 30258 h 30258"/>
                <a:gd name="connsiteX11" fmla="*/ 16236 w 41327"/>
                <a:gd name="connsiteY11" fmla="*/ 30258 h 30258"/>
                <a:gd name="connsiteX12" fmla="*/ 34686 w 41327"/>
                <a:gd name="connsiteY12" fmla="*/ 19188 h 30258"/>
                <a:gd name="connsiteX13" fmla="*/ 41328 w 41327"/>
                <a:gd name="connsiteY13" fmla="*/ 19188 h 30258"/>
                <a:gd name="connsiteX14" fmla="*/ 34686 w 41327"/>
                <a:gd name="connsiteY14" fmla="*/ 15498 h 30258"/>
                <a:gd name="connsiteX15" fmla="*/ 31734 w 41327"/>
                <a:gd name="connsiteY15" fmla="*/ 19188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327" h="30258">
                  <a:moveTo>
                    <a:pt x="31734" y="19188"/>
                  </a:moveTo>
                  <a:lnTo>
                    <a:pt x="30996" y="10332"/>
                  </a:lnTo>
                  <a:lnTo>
                    <a:pt x="17712" y="0"/>
                  </a:lnTo>
                  <a:lnTo>
                    <a:pt x="3690" y="9594"/>
                  </a:lnTo>
                  <a:lnTo>
                    <a:pt x="8856" y="19188"/>
                  </a:lnTo>
                  <a:lnTo>
                    <a:pt x="14760" y="19188"/>
                  </a:lnTo>
                  <a:lnTo>
                    <a:pt x="22140" y="14760"/>
                  </a:lnTo>
                  <a:lnTo>
                    <a:pt x="24354" y="19188"/>
                  </a:lnTo>
                  <a:lnTo>
                    <a:pt x="18450" y="22140"/>
                  </a:lnTo>
                  <a:lnTo>
                    <a:pt x="6642" y="22140"/>
                  </a:lnTo>
                  <a:lnTo>
                    <a:pt x="0" y="30258"/>
                  </a:lnTo>
                  <a:lnTo>
                    <a:pt x="16236" y="30258"/>
                  </a:lnTo>
                  <a:lnTo>
                    <a:pt x="34686" y="19188"/>
                  </a:lnTo>
                  <a:lnTo>
                    <a:pt x="41328" y="19188"/>
                  </a:lnTo>
                  <a:lnTo>
                    <a:pt x="34686" y="15498"/>
                  </a:lnTo>
                  <a:lnTo>
                    <a:pt x="31734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D9E0FA1-0CF8-4A64-BE8B-586D8C03EE90}"/>
                </a:ext>
              </a:extLst>
            </p:cNvPr>
            <p:cNvSpPr/>
            <p:nvPr/>
          </p:nvSpPr>
          <p:spPr>
            <a:xfrm>
              <a:off x="5449369" y="3357914"/>
              <a:ext cx="50183" cy="51659"/>
            </a:xfrm>
            <a:custGeom>
              <a:avLst/>
              <a:gdLst>
                <a:gd name="connsiteX0" fmla="*/ 37638 w 50183"/>
                <a:gd name="connsiteY0" fmla="*/ 16236 h 51659"/>
                <a:gd name="connsiteX1" fmla="*/ 35424 w 50183"/>
                <a:gd name="connsiteY1" fmla="*/ 16236 h 51659"/>
                <a:gd name="connsiteX2" fmla="*/ 34686 w 50183"/>
                <a:gd name="connsiteY2" fmla="*/ 17712 h 51659"/>
                <a:gd name="connsiteX3" fmla="*/ 39114 w 50183"/>
                <a:gd name="connsiteY3" fmla="*/ 24354 h 51659"/>
                <a:gd name="connsiteX4" fmla="*/ 36900 w 50183"/>
                <a:gd name="connsiteY4" fmla="*/ 27306 h 51659"/>
                <a:gd name="connsiteX5" fmla="*/ 29520 w 50183"/>
                <a:gd name="connsiteY5" fmla="*/ 24354 h 51659"/>
                <a:gd name="connsiteX6" fmla="*/ 27306 w 50183"/>
                <a:gd name="connsiteY6" fmla="*/ 27306 h 51659"/>
                <a:gd name="connsiteX7" fmla="*/ 25830 w 50183"/>
                <a:gd name="connsiteY7" fmla="*/ 18450 h 51659"/>
                <a:gd name="connsiteX8" fmla="*/ 18450 w 50183"/>
                <a:gd name="connsiteY8" fmla="*/ 13284 h 51659"/>
                <a:gd name="connsiteX9" fmla="*/ 18450 w 50183"/>
                <a:gd name="connsiteY9" fmla="*/ 13284 h 51659"/>
                <a:gd name="connsiteX10" fmla="*/ 18450 w 50183"/>
                <a:gd name="connsiteY10" fmla="*/ 26568 h 51659"/>
                <a:gd name="connsiteX11" fmla="*/ 22140 w 50183"/>
                <a:gd name="connsiteY11" fmla="*/ 30258 h 51659"/>
                <a:gd name="connsiteX12" fmla="*/ 30258 w 50183"/>
                <a:gd name="connsiteY12" fmla="*/ 30258 h 51659"/>
                <a:gd name="connsiteX13" fmla="*/ 28044 w 50183"/>
                <a:gd name="connsiteY13" fmla="*/ 33210 h 51659"/>
                <a:gd name="connsiteX14" fmla="*/ 33210 w 50183"/>
                <a:gd name="connsiteY14" fmla="*/ 39852 h 51659"/>
                <a:gd name="connsiteX15" fmla="*/ 30258 w 50183"/>
                <a:gd name="connsiteY15" fmla="*/ 43542 h 51659"/>
                <a:gd name="connsiteX16" fmla="*/ 22140 w 50183"/>
                <a:gd name="connsiteY16" fmla="*/ 39852 h 51659"/>
                <a:gd name="connsiteX17" fmla="*/ 20664 w 50183"/>
                <a:gd name="connsiteY17" fmla="*/ 43542 h 51659"/>
                <a:gd name="connsiteX18" fmla="*/ 19188 w 50183"/>
                <a:gd name="connsiteY18" fmla="*/ 34686 h 51659"/>
                <a:gd name="connsiteX19" fmla="*/ 13284 w 50183"/>
                <a:gd name="connsiteY19" fmla="*/ 30258 h 51659"/>
                <a:gd name="connsiteX20" fmla="*/ 0 w 50183"/>
                <a:gd name="connsiteY20" fmla="*/ 30258 h 51659"/>
                <a:gd name="connsiteX21" fmla="*/ 9594 w 50183"/>
                <a:gd name="connsiteY21" fmla="*/ 37638 h 51659"/>
                <a:gd name="connsiteX22" fmla="*/ 16236 w 50183"/>
                <a:gd name="connsiteY22" fmla="*/ 37638 h 51659"/>
                <a:gd name="connsiteX23" fmla="*/ 14760 w 50183"/>
                <a:gd name="connsiteY23" fmla="*/ 40590 h 51659"/>
                <a:gd name="connsiteX24" fmla="*/ 19188 w 50183"/>
                <a:gd name="connsiteY24" fmla="*/ 47970 h 51659"/>
                <a:gd name="connsiteX25" fmla="*/ 16236 w 50183"/>
                <a:gd name="connsiteY25" fmla="*/ 51660 h 51659"/>
                <a:gd name="connsiteX26" fmla="*/ 29520 w 50183"/>
                <a:gd name="connsiteY26" fmla="*/ 51660 h 51659"/>
                <a:gd name="connsiteX27" fmla="*/ 39114 w 50183"/>
                <a:gd name="connsiteY27" fmla="*/ 39114 h 51659"/>
                <a:gd name="connsiteX28" fmla="*/ 39114 w 50183"/>
                <a:gd name="connsiteY28" fmla="*/ 27306 h 51659"/>
                <a:gd name="connsiteX29" fmla="*/ 50184 w 50183"/>
                <a:gd name="connsiteY29" fmla="*/ 11808 h 51659"/>
                <a:gd name="connsiteX30" fmla="*/ 50184 w 50183"/>
                <a:gd name="connsiteY30" fmla="*/ 0 h 51659"/>
                <a:gd name="connsiteX31" fmla="*/ 46494 w 50183"/>
                <a:gd name="connsiteY31" fmla="*/ 0 h 51659"/>
                <a:gd name="connsiteX32" fmla="*/ 37638 w 50183"/>
                <a:gd name="connsiteY32" fmla="*/ 16236 h 5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0183" h="51659">
                  <a:moveTo>
                    <a:pt x="37638" y="16236"/>
                  </a:moveTo>
                  <a:lnTo>
                    <a:pt x="35424" y="16236"/>
                  </a:lnTo>
                  <a:lnTo>
                    <a:pt x="34686" y="17712"/>
                  </a:lnTo>
                  <a:lnTo>
                    <a:pt x="39114" y="24354"/>
                  </a:lnTo>
                  <a:lnTo>
                    <a:pt x="36900" y="27306"/>
                  </a:lnTo>
                  <a:lnTo>
                    <a:pt x="29520" y="24354"/>
                  </a:lnTo>
                  <a:lnTo>
                    <a:pt x="27306" y="27306"/>
                  </a:lnTo>
                  <a:lnTo>
                    <a:pt x="25830" y="18450"/>
                  </a:lnTo>
                  <a:lnTo>
                    <a:pt x="18450" y="13284"/>
                  </a:lnTo>
                  <a:lnTo>
                    <a:pt x="18450" y="13284"/>
                  </a:lnTo>
                  <a:lnTo>
                    <a:pt x="18450" y="26568"/>
                  </a:lnTo>
                  <a:lnTo>
                    <a:pt x="22140" y="30258"/>
                  </a:lnTo>
                  <a:lnTo>
                    <a:pt x="30258" y="30258"/>
                  </a:lnTo>
                  <a:lnTo>
                    <a:pt x="28044" y="33210"/>
                  </a:lnTo>
                  <a:lnTo>
                    <a:pt x="33210" y="39852"/>
                  </a:lnTo>
                  <a:lnTo>
                    <a:pt x="30258" y="43542"/>
                  </a:lnTo>
                  <a:lnTo>
                    <a:pt x="22140" y="39852"/>
                  </a:lnTo>
                  <a:lnTo>
                    <a:pt x="20664" y="43542"/>
                  </a:lnTo>
                  <a:lnTo>
                    <a:pt x="19188" y="34686"/>
                  </a:lnTo>
                  <a:lnTo>
                    <a:pt x="13284" y="30258"/>
                  </a:lnTo>
                  <a:lnTo>
                    <a:pt x="0" y="30258"/>
                  </a:lnTo>
                  <a:lnTo>
                    <a:pt x="9594" y="37638"/>
                  </a:lnTo>
                  <a:lnTo>
                    <a:pt x="16236" y="37638"/>
                  </a:lnTo>
                  <a:lnTo>
                    <a:pt x="14760" y="40590"/>
                  </a:lnTo>
                  <a:lnTo>
                    <a:pt x="19188" y="47970"/>
                  </a:lnTo>
                  <a:lnTo>
                    <a:pt x="16236" y="51660"/>
                  </a:lnTo>
                  <a:lnTo>
                    <a:pt x="29520" y="51660"/>
                  </a:lnTo>
                  <a:lnTo>
                    <a:pt x="39114" y="39114"/>
                  </a:lnTo>
                  <a:lnTo>
                    <a:pt x="39114" y="27306"/>
                  </a:lnTo>
                  <a:lnTo>
                    <a:pt x="50184" y="11808"/>
                  </a:lnTo>
                  <a:lnTo>
                    <a:pt x="50184" y="0"/>
                  </a:lnTo>
                  <a:lnTo>
                    <a:pt x="46494" y="0"/>
                  </a:lnTo>
                  <a:lnTo>
                    <a:pt x="37638" y="1623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ECC2960A-4C5F-4BB7-BC1F-3F2356D02BC3}"/>
                </a:ext>
              </a:extLst>
            </p:cNvPr>
            <p:cNvSpPr/>
            <p:nvPr/>
          </p:nvSpPr>
          <p:spPr>
            <a:xfrm>
              <a:off x="5472247" y="3362341"/>
              <a:ext cx="11070" cy="9593"/>
            </a:xfrm>
            <a:custGeom>
              <a:avLst/>
              <a:gdLst>
                <a:gd name="connsiteX0" fmla="*/ 10332 w 11070"/>
                <a:gd name="connsiteY0" fmla="*/ 9594 h 9593"/>
                <a:gd name="connsiteX1" fmla="*/ 8118 w 11070"/>
                <a:gd name="connsiteY1" fmla="*/ 7380 h 9593"/>
                <a:gd name="connsiteX2" fmla="*/ 11070 w 11070"/>
                <a:gd name="connsiteY2" fmla="*/ 3690 h 9593"/>
                <a:gd name="connsiteX3" fmla="*/ 5166 w 11070"/>
                <a:gd name="connsiteY3" fmla="*/ 3690 h 9593"/>
                <a:gd name="connsiteX4" fmla="*/ 5166 w 11070"/>
                <a:gd name="connsiteY4" fmla="*/ 0 h 9593"/>
                <a:gd name="connsiteX5" fmla="*/ 0 w 11070"/>
                <a:gd name="connsiteY5" fmla="*/ 4428 h 9593"/>
                <a:gd name="connsiteX6" fmla="*/ 6642 w 11070"/>
                <a:gd name="connsiteY6" fmla="*/ 9594 h 9593"/>
                <a:gd name="connsiteX7" fmla="*/ 10332 w 11070"/>
                <a:gd name="connsiteY7" fmla="*/ 959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70" h="9593">
                  <a:moveTo>
                    <a:pt x="10332" y="9594"/>
                  </a:moveTo>
                  <a:lnTo>
                    <a:pt x="8118" y="7380"/>
                  </a:lnTo>
                  <a:lnTo>
                    <a:pt x="11070" y="3690"/>
                  </a:lnTo>
                  <a:lnTo>
                    <a:pt x="5166" y="3690"/>
                  </a:lnTo>
                  <a:lnTo>
                    <a:pt x="5166" y="0"/>
                  </a:lnTo>
                  <a:lnTo>
                    <a:pt x="0" y="4428"/>
                  </a:lnTo>
                  <a:lnTo>
                    <a:pt x="6642" y="9594"/>
                  </a:lnTo>
                  <a:lnTo>
                    <a:pt x="10332" y="95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83B3ABC-1A82-4830-887E-46DAA723704A}"/>
                </a:ext>
              </a:extLst>
            </p:cNvPr>
            <p:cNvSpPr/>
            <p:nvPr/>
          </p:nvSpPr>
          <p:spPr>
            <a:xfrm>
              <a:off x="5483317" y="3357914"/>
              <a:ext cx="5903" cy="4427"/>
            </a:xfrm>
            <a:custGeom>
              <a:avLst/>
              <a:gdLst>
                <a:gd name="connsiteX0" fmla="*/ 5904 w 5903"/>
                <a:gd name="connsiteY0" fmla="*/ 0 h 4427"/>
                <a:gd name="connsiteX1" fmla="*/ 0 w 5903"/>
                <a:gd name="connsiteY1" fmla="*/ 0 h 4427"/>
                <a:gd name="connsiteX2" fmla="*/ 3690 w 5903"/>
                <a:gd name="connsiteY2" fmla="*/ 4428 h 4427"/>
                <a:gd name="connsiteX3" fmla="*/ 5904 w 5903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4427">
                  <a:moveTo>
                    <a:pt x="5904" y="0"/>
                  </a:moveTo>
                  <a:lnTo>
                    <a:pt x="0" y="0"/>
                  </a:lnTo>
                  <a:lnTo>
                    <a:pt x="3690" y="4428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47DEA23D-591F-4BBF-944E-02AA5DC46730}"/>
                </a:ext>
              </a:extLst>
            </p:cNvPr>
            <p:cNvSpPr/>
            <p:nvPr/>
          </p:nvSpPr>
          <p:spPr>
            <a:xfrm>
              <a:off x="5353428" y="3315847"/>
              <a:ext cx="18450" cy="16236"/>
            </a:xfrm>
            <a:custGeom>
              <a:avLst/>
              <a:gdLst>
                <a:gd name="connsiteX0" fmla="*/ 18450 w 18450"/>
                <a:gd name="connsiteY0" fmla="*/ 13284 h 16236"/>
                <a:gd name="connsiteX1" fmla="*/ 13284 w 18450"/>
                <a:gd name="connsiteY1" fmla="*/ 8856 h 16236"/>
                <a:gd name="connsiteX2" fmla="*/ 12546 w 18450"/>
                <a:gd name="connsiteY2" fmla="*/ 0 h 16236"/>
                <a:gd name="connsiteX3" fmla="*/ 9594 w 18450"/>
                <a:gd name="connsiteY3" fmla="*/ 2214 h 16236"/>
                <a:gd name="connsiteX4" fmla="*/ 1476 w 18450"/>
                <a:gd name="connsiteY4" fmla="*/ 0 h 16236"/>
                <a:gd name="connsiteX5" fmla="*/ 0 w 18450"/>
                <a:gd name="connsiteY5" fmla="*/ 2214 h 16236"/>
                <a:gd name="connsiteX6" fmla="*/ 4428 w 18450"/>
                <a:gd name="connsiteY6" fmla="*/ 9594 h 16236"/>
                <a:gd name="connsiteX7" fmla="*/ 1476 w 18450"/>
                <a:gd name="connsiteY7" fmla="*/ 13284 h 16236"/>
                <a:gd name="connsiteX8" fmla="*/ 9594 w 18450"/>
                <a:gd name="connsiteY8" fmla="*/ 13284 h 16236"/>
                <a:gd name="connsiteX9" fmla="*/ 14022 w 18450"/>
                <a:gd name="connsiteY9" fmla="*/ 16236 h 16236"/>
                <a:gd name="connsiteX10" fmla="*/ 14022 w 18450"/>
                <a:gd name="connsiteY10" fmla="*/ 13284 h 16236"/>
                <a:gd name="connsiteX11" fmla="*/ 18450 w 18450"/>
                <a:gd name="connsiteY11" fmla="*/ 13284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50" h="16236">
                  <a:moveTo>
                    <a:pt x="18450" y="13284"/>
                  </a:moveTo>
                  <a:lnTo>
                    <a:pt x="13284" y="8856"/>
                  </a:lnTo>
                  <a:lnTo>
                    <a:pt x="12546" y="0"/>
                  </a:lnTo>
                  <a:lnTo>
                    <a:pt x="9594" y="2214"/>
                  </a:lnTo>
                  <a:lnTo>
                    <a:pt x="1476" y="0"/>
                  </a:lnTo>
                  <a:lnTo>
                    <a:pt x="0" y="2214"/>
                  </a:lnTo>
                  <a:lnTo>
                    <a:pt x="4428" y="9594"/>
                  </a:lnTo>
                  <a:lnTo>
                    <a:pt x="1476" y="13284"/>
                  </a:lnTo>
                  <a:lnTo>
                    <a:pt x="9594" y="13284"/>
                  </a:lnTo>
                  <a:lnTo>
                    <a:pt x="14022" y="16236"/>
                  </a:lnTo>
                  <a:lnTo>
                    <a:pt x="14022" y="13284"/>
                  </a:lnTo>
                  <a:lnTo>
                    <a:pt x="18450" y="13284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51B55400-B1F1-421E-AAB5-2C8F7C397218}"/>
                </a:ext>
              </a:extLst>
            </p:cNvPr>
            <p:cNvSpPr/>
            <p:nvPr/>
          </p:nvSpPr>
          <p:spPr>
            <a:xfrm>
              <a:off x="5441988" y="3307729"/>
              <a:ext cx="26568" cy="21402"/>
            </a:xfrm>
            <a:custGeom>
              <a:avLst/>
              <a:gdLst>
                <a:gd name="connsiteX0" fmla="*/ 14022 w 26568"/>
                <a:gd name="connsiteY0" fmla="*/ 0 h 21402"/>
                <a:gd name="connsiteX1" fmla="*/ 13284 w 26568"/>
                <a:gd name="connsiteY1" fmla="*/ 8856 h 21402"/>
                <a:gd name="connsiteX2" fmla="*/ 0 w 26568"/>
                <a:gd name="connsiteY2" fmla="*/ 18450 h 21402"/>
                <a:gd name="connsiteX3" fmla="*/ 4428 w 26568"/>
                <a:gd name="connsiteY3" fmla="*/ 21402 h 21402"/>
                <a:gd name="connsiteX4" fmla="*/ 6642 w 26568"/>
                <a:gd name="connsiteY4" fmla="*/ 21402 h 21402"/>
                <a:gd name="connsiteX5" fmla="*/ 16974 w 26568"/>
                <a:gd name="connsiteY5" fmla="*/ 13284 h 21402"/>
                <a:gd name="connsiteX6" fmla="*/ 23616 w 26568"/>
                <a:gd name="connsiteY6" fmla="*/ 13284 h 21402"/>
                <a:gd name="connsiteX7" fmla="*/ 22140 w 26568"/>
                <a:gd name="connsiteY7" fmla="*/ 9594 h 21402"/>
                <a:gd name="connsiteX8" fmla="*/ 26568 w 26568"/>
                <a:gd name="connsiteY8" fmla="*/ 2952 h 21402"/>
                <a:gd name="connsiteX9" fmla="*/ 23616 w 26568"/>
                <a:gd name="connsiteY9" fmla="*/ 0 h 21402"/>
                <a:gd name="connsiteX10" fmla="*/ 16974 w 26568"/>
                <a:gd name="connsiteY10" fmla="*/ 2952 h 21402"/>
                <a:gd name="connsiteX11" fmla="*/ 14022 w 26568"/>
                <a:gd name="connsiteY11" fmla="*/ 0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68" h="21402">
                  <a:moveTo>
                    <a:pt x="14022" y="0"/>
                  </a:moveTo>
                  <a:lnTo>
                    <a:pt x="13284" y="8856"/>
                  </a:lnTo>
                  <a:lnTo>
                    <a:pt x="0" y="18450"/>
                  </a:lnTo>
                  <a:lnTo>
                    <a:pt x="4428" y="21402"/>
                  </a:lnTo>
                  <a:lnTo>
                    <a:pt x="6642" y="21402"/>
                  </a:lnTo>
                  <a:lnTo>
                    <a:pt x="16974" y="13284"/>
                  </a:lnTo>
                  <a:lnTo>
                    <a:pt x="23616" y="13284"/>
                  </a:lnTo>
                  <a:lnTo>
                    <a:pt x="22140" y="9594"/>
                  </a:lnTo>
                  <a:lnTo>
                    <a:pt x="26568" y="2952"/>
                  </a:lnTo>
                  <a:lnTo>
                    <a:pt x="23616" y="0"/>
                  </a:lnTo>
                  <a:lnTo>
                    <a:pt x="16974" y="2952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7C495ECA-3802-4F7D-892E-83BAFF2925D2}"/>
                </a:ext>
              </a:extLst>
            </p:cNvPr>
            <p:cNvSpPr/>
            <p:nvPr/>
          </p:nvSpPr>
          <p:spPr>
            <a:xfrm>
              <a:off x="5366713" y="3307729"/>
              <a:ext cx="25829" cy="21402"/>
            </a:xfrm>
            <a:custGeom>
              <a:avLst/>
              <a:gdLst>
                <a:gd name="connsiteX0" fmla="*/ 5166 w 25829"/>
                <a:gd name="connsiteY0" fmla="*/ 9594 h 21402"/>
                <a:gd name="connsiteX1" fmla="*/ 2214 w 25829"/>
                <a:gd name="connsiteY1" fmla="*/ 13284 h 21402"/>
                <a:gd name="connsiteX2" fmla="*/ 9594 w 25829"/>
                <a:gd name="connsiteY2" fmla="*/ 13284 h 21402"/>
                <a:gd name="connsiteX3" fmla="*/ 19188 w 25829"/>
                <a:gd name="connsiteY3" fmla="*/ 21402 h 21402"/>
                <a:gd name="connsiteX4" fmla="*/ 22140 w 25829"/>
                <a:gd name="connsiteY4" fmla="*/ 21402 h 21402"/>
                <a:gd name="connsiteX5" fmla="*/ 25830 w 25829"/>
                <a:gd name="connsiteY5" fmla="*/ 18450 h 21402"/>
                <a:gd name="connsiteX6" fmla="*/ 13284 w 25829"/>
                <a:gd name="connsiteY6" fmla="*/ 8856 h 21402"/>
                <a:gd name="connsiteX7" fmla="*/ 11808 w 25829"/>
                <a:gd name="connsiteY7" fmla="*/ 0 h 21402"/>
                <a:gd name="connsiteX8" fmla="*/ 9594 w 25829"/>
                <a:gd name="connsiteY8" fmla="*/ 2952 h 21402"/>
                <a:gd name="connsiteX9" fmla="*/ 2214 w 25829"/>
                <a:gd name="connsiteY9" fmla="*/ 0 h 21402"/>
                <a:gd name="connsiteX10" fmla="*/ 0 w 25829"/>
                <a:gd name="connsiteY10" fmla="*/ 2952 h 21402"/>
                <a:gd name="connsiteX11" fmla="*/ 5166 w 25829"/>
                <a:gd name="connsiteY11" fmla="*/ 9594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29" h="21402">
                  <a:moveTo>
                    <a:pt x="5166" y="9594"/>
                  </a:moveTo>
                  <a:lnTo>
                    <a:pt x="2214" y="13284"/>
                  </a:lnTo>
                  <a:lnTo>
                    <a:pt x="9594" y="13284"/>
                  </a:lnTo>
                  <a:lnTo>
                    <a:pt x="19188" y="21402"/>
                  </a:lnTo>
                  <a:lnTo>
                    <a:pt x="22140" y="21402"/>
                  </a:lnTo>
                  <a:lnTo>
                    <a:pt x="25830" y="18450"/>
                  </a:lnTo>
                  <a:lnTo>
                    <a:pt x="13284" y="8856"/>
                  </a:lnTo>
                  <a:lnTo>
                    <a:pt x="11808" y="0"/>
                  </a:lnTo>
                  <a:lnTo>
                    <a:pt x="9594" y="2952"/>
                  </a:lnTo>
                  <a:lnTo>
                    <a:pt x="2214" y="0"/>
                  </a:lnTo>
                  <a:lnTo>
                    <a:pt x="0" y="2952"/>
                  </a:lnTo>
                  <a:lnTo>
                    <a:pt x="5166" y="9594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54E6F3A3-1706-492E-B124-63642FF0024A}"/>
                </a:ext>
              </a:extLst>
            </p:cNvPr>
            <p:cNvSpPr/>
            <p:nvPr/>
          </p:nvSpPr>
          <p:spPr>
            <a:xfrm>
              <a:off x="5341621" y="3357914"/>
              <a:ext cx="76013" cy="62730"/>
            </a:xfrm>
            <a:custGeom>
              <a:avLst/>
              <a:gdLst>
                <a:gd name="connsiteX0" fmla="*/ 72324 w 76013"/>
                <a:gd name="connsiteY0" fmla="*/ 54612 h 62730"/>
                <a:gd name="connsiteX1" fmla="*/ 76014 w 76013"/>
                <a:gd name="connsiteY1" fmla="*/ 54612 h 62730"/>
                <a:gd name="connsiteX2" fmla="*/ 76014 w 76013"/>
                <a:gd name="connsiteY2" fmla="*/ 51660 h 62730"/>
                <a:gd name="connsiteX3" fmla="*/ 76014 w 76013"/>
                <a:gd name="connsiteY3" fmla="*/ 47232 h 62730"/>
                <a:gd name="connsiteX4" fmla="*/ 48708 w 76013"/>
                <a:gd name="connsiteY4" fmla="*/ 27306 h 62730"/>
                <a:gd name="connsiteX5" fmla="*/ 41328 w 76013"/>
                <a:gd name="connsiteY5" fmla="*/ 27306 h 62730"/>
                <a:gd name="connsiteX6" fmla="*/ 28782 w 76013"/>
                <a:gd name="connsiteY6" fmla="*/ 27306 h 62730"/>
                <a:gd name="connsiteX7" fmla="*/ 28782 w 76013"/>
                <a:gd name="connsiteY7" fmla="*/ 11808 h 62730"/>
                <a:gd name="connsiteX8" fmla="*/ 14022 w 76013"/>
                <a:gd name="connsiteY8" fmla="*/ 0 h 62730"/>
                <a:gd name="connsiteX9" fmla="*/ 9594 w 76013"/>
                <a:gd name="connsiteY9" fmla="*/ 0 h 62730"/>
                <a:gd name="connsiteX10" fmla="*/ 5904 w 76013"/>
                <a:gd name="connsiteY10" fmla="*/ 4428 h 62730"/>
                <a:gd name="connsiteX11" fmla="*/ 3690 w 76013"/>
                <a:gd name="connsiteY11" fmla="*/ 0 h 62730"/>
                <a:gd name="connsiteX12" fmla="*/ 0 w 76013"/>
                <a:gd name="connsiteY12" fmla="*/ 0 h 62730"/>
                <a:gd name="connsiteX13" fmla="*/ 5904 w 76013"/>
                <a:gd name="connsiteY13" fmla="*/ 11808 h 62730"/>
                <a:gd name="connsiteX14" fmla="*/ 9594 w 76013"/>
                <a:gd name="connsiteY14" fmla="*/ 11808 h 62730"/>
                <a:gd name="connsiteX15" fmla="*/ 5904 w 76013"/>
                <a:gd name="connsiteY15" fmla="*/ 8118 h 62730"/>
                <a:gd name="connsiteX16" fmla="*/ 9594 w 76013"/>
                <a:gd name="connsiteY16" fmla="*/ 4428 h 62730"/>
                <a:gd name="connsiteX17" fmla="*/ 16236 w 76013"/>
                <a:gd name="connsiteY17" fmla="*/ 4428 h 62730"/>
                <a:gd name="connsiteX18" fmla="*/ 20664 w 76013"/>
                <a:gd name="connsiteY18" fmla="*/ 8856 h 62730"/>
                <a:gd name="connsiteX19" fmla="*/ 25092 w 76013"/>
                <a:gd name="connsiteY19" fmla="*/ 13284 h 62730"/>
                <a:gd name="connsiteX20" fmla="*/ 25830 w 76013"/>
                <a:gd name="connsiteY20" fmla="*/ 13284 h 62730"/>
                <a:gd name="connsiteX21" fmla="*/ 25830 w 76013"/>
                <a:gd name="connsiteY21" fmla="*/ 26568 h 62730"/>
                <a:gd name="connsiteX22" fmla="*/ 25830 w 76013"/>
                <a:gd name="connsiteY22" fmla="*/ 30258 h 62730"/>
                <a:gd name="connsiteX23" fmla="*/ 30258 w 76013"/>
                <a:gd name="connsiteY23" fmla="*/ 30258 h 62730"/>
                <a:gd name="connsiteX24" fmla="*/ 43542 w 76013"/>
                <a:gd name="connsiteY24" fmla="*/ 30258 h 62730"/>
                <a:gd name="connsiteX25" fmla="*/ 47232 w 76013"/>
                <a:gd name="connsiteY25" fmla="*/ 30258 h 62730"/>
                <a:gd name="connsiteX26" fmla="*/ 50922 w 76013"/>
                <a:gd name="connsiteY26" fmla="*/ 32472 h 62730"/>
                <a:gd name="connsiteX27" fmla="*/ 64944 w 76013"/>
                <a:gd name="connsiteY27" fmla="*/ 42066 h 62730"/>
                <a:gd name="connsiteX28" fmla="*/ 72324 w 76013"/>
                <a:gd name="connsiteY28" fmla="*/ 47232 h 62730"/>
                <a:gd name="connsiteX29" fmla="*/ 72324 w 76013"/>
                <a:gd name="connsiteY29" fmla="*/ 51660 h 62730"/>
                <a:gd name="connsiteX30" fmla="*/ 69372 w 76013"/>
                <a:gd name="connsiteY30" fmla="*/ 51660 h 62730"/>
                <a:gd name="connsiteX31" fmla="*/ 69372 w 76013"/>
                <a:gd name="connsiteY31" fmla="*/ 47232 h 62730"/>
                <a:gd name="connsiteX32" fmla="*/ 66420 w 76013"/>
                <a:gd name="connsiteY32" fmla="*/ 47232 h 62730"/>
                <a:gd name="connsiteX33" fmla="*/ 66420 w 76013"/>
                <a:gd name="connsiteY33" fmla="*/ 51660 h 62730"/>
                <a:gd name="connsiteX34" fmla="*/ 76014 w 76013"/>
                <a:gd name="connsiteY34" fmla="*/ 62730 h 62730"/>
                <a:gd name="connsiteX35" fmla="*/ 76014 w 76013"/>
                <a:gd name="connsiteY35" fmla="*/ 58302 h 62730"/>
                <a:gd name="connsiteX36" fmla="*/ 72324 w 76013"/>
                <a:gd name="connsiteY36" fmla="*/ 54612 h 62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6013" h="62730">
                  <a:moveTo>
                    <a:pt x="72324" y="54612"/>
                  </a:moveTo>
                  <a:lnTo>
                    <a:pt x="76014" y="54612"/>
                  </a:lnTo>
                  <a:lnTo>
                    <a:pt x="76014" y="51660"/>
                  </a:lnTo>
                  <a:lnTo>
                    <a:pt x="76014" y="47232"/>
                  </a:lnTo>
                  <a:lnTo>
                    <a:pt x="48708" y="27306"/>
                  </a:lnTo>
                  <a:lnTo>
                    <a:pt x="41328" y="27306"/>
                  </a:lnTo>
                  <a:lnTo>
                    <a:pt x="28782" y="27306"/>
                  </a:lnTo>
                  <a:lnTo>
                    <a:pt x="28782" y="11808"/>
                  </a:lnTo>
                  <a:lnTo>
                    <a:pt x="14022" y="0"/>
                  </a:lnTo>
                  <a:lnTo>
                    <a:pt x="9594" y="0"/>
                  </a:lnTo>
                  <a:lnTo>
                    <a:pt x="5904" y="4428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5904" y="11808"/>
                  </a:lnTo>
                  <a:lnTo>
                    <a:pt x="9594" y="11808"/>
                  </a:lnTo>
                  <a:lnTo>
                    <a:pt x="5904" y="8118"/>
                  </a:lnTo>
                  <a:lnTo>
                    <a:pt x="9594" y="4428"/>
                  </a:lnTo>
                  <a:lnTo>
                    <a:pt x="16236" y="4428"/>
                  </a:lnTo>
                  <a:lnTo>
                    <a:pt x="20664" y="8856"/>
                  </a:lnTo>
                  <a:lnTo>
                    <a:pt x="25092" y="13284"/>
                  </a:lnTo>
                  <a:lnTo>
                    <a:pt x="25830" y="13284"/>
                  </a:lnTo>
                  <a:lnTo>
                    <a:pt x="25830" y="26568"/>
                  </a:lnTo>
                  <a:lnTo>
                    <a:pt x="25830" y="30258"/>
                  </a:lnTo>
                  <a:lnTo>
                    <a:pt x="30258" y="30258"/>
                  </a:lnTo>
                  <a:lnTo>
                    <a:pt x="43542" y="30258"/>
                  </a:lnTo>
                  <a:lnTo>
                    <a:pt x="47232" y="30258"/>
                  </a:lnTo>
                  <a:lnTo>
                    <a:pt x="50922" y="32472"/>
                  </a:lnTo>
                  <a:lnTo>
                    <a:pt x="64944" y="42066"/>
                  </a:lnTo>
                  <a:lnTo>
                    <a:pt x="72324" y="47232"/>
                  </a:lnTo>
                  <a:lnTo>
                    <a:pt x="72324" y="51660"/>
                  </a:lnTo>
                  <a:lnTo>
                    <a:pt x="69372" y="51660"/>
                  </a:lnTo>
                  <a:lnTo>
                    <a:pt x="69372" y="47232"/>
                  </a:lnTo>
                  <a:lnTo>
                    <a:pt x="66420" y="47232"/>
                  </a:lnTo>
                  <a:lnTo>
                    <a:pt x="66420" y="51660"/>
                  </a:lnTo>
                  <a:lnTo>
                    <a:pt x="76014" y="62730"/>
                  </a:lnTo>
                  <a:lnTo>
                    <a:pt x="76014" y="58302"/>
                  </a:lnTo>
                  <a:lnTo>
                    <a:pt x="72324" y="5461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A0840B3-7DBD-4FD6-ACE6-18CC269F86F9}"/>
                </a:ext>
              </a:extLst>
            </p:cNvPr>
            <p:cNvSpPr/>
            <p:nvPr/>
          </p:nvSpPr>
          <p:spPr>
            <a:xfrm>
              <a:off x="5341621" y="3295183"/>
              <a:ext cx="76013" cy="62730"/>
            </a:xfrm>
            <a:custGeom>
              <a:avLst/>
              <a:gdLst>
                <a:gd name="connsiteX0" fmla="*/ 47232 w 76013"/>
                <a:gd name="connsiteY0" fmla="*/ 33948 h 62730"/>
                <a:gd name="connsiteX1" fmla="*/ 44280 w 76013"/>
                <a:gd name="connsiteY1" fmla="*/ 33948 h 62730"/>
                <a:gd name="connsiteX2" fmla="*/ 30258 w 76013"/>
                <a:gd name="connsiteY2" fmla="*/ 33948 h 62730"/>
                <a:gd name="connsiteX3" fmla="*/ 25830 w 76013"/>
                <a:gd name="connsiteY3" fmla="*/ 33948 h 62730"/>
                <a:gd name="connsiteX4" fmla="*/ 25830 w 76013"/>
                <a:gd name="connsiteY4" fmla="*/ 36900 h 62730"/>
                <a:gd name="connsiteX5" fmla="*/ 25830 w 76013"/>
                <a:gd name="connsiteY5" fmla="*/ 50184 h 62730"/>
                <a:gd name="connsiteX6" fmla="*/ 25830 w 76013"/>
                <a:gd name="connsiteY6" fmla="*/ 50184 h 62730"/>
                <a:gd name="connsiteX7" fmla="*/ 21402 w 76013"/>
                <a:gd name="connsiteY7" fmla="*/ 54612 h 62730"/>
                <a:gd name="connsiteX8" fmla="*/ 16236 w 76013"/>
                <a:gd name="connsiteY8" fmla="*/ 59040 h 62730"/>
                <a:gd name="connsiteX9" fmla="*/ 9594 w 76013"/>
                <a:gd name="connsiteY9" fmla="*/ 59040 h 62730"/>
                <a:gd name="connsiteX10" fmla="*/ 5904 w 76013"/>
                <a:gd name="connsiteY10" fmla="*/ 54612 h 62730"/>
                <a:gd name="connsiteX11" fmla="*/ 9594 w 76013"/>
                <a:gd name="connsiteY11" fmla="*/ 50922 h 62730"/>
                <a:gd name="connsiteX12" fmla="*/ 5904 w 76013"/>
                <a:gd name="connsiteY12" fmla="*/ 50922 h 62730"/>
                <a:gd name="connsiteX13" fmla="*/ 0 w 76013"/>
                <a:gd name="connsiteY13" fmla="*/ 62730 h 62730"/>
                <a:gd name="connsiteX14" fmla="*/ 3690 w 76013"/>
                <a:gd name="connsiteY14" fmla="*/ 62730 h 62730"/>
                <a:gd name="connsiteX15" fmla="*/ 5904 w 76013"/>
                <a:gd name="connsiteY15" fmla="*/ 59040 h 62730"/>
                <a:gd name="connsiteX16" fmla="*/ 9594 w 76013"/>
                <a:gd name="connsiteY16" fmla="*/ 62730 h 62730"/>
                <a:gd name="connsiteX17" fmla="*/ 14022 w 76013"/>
                <a:gd name="connsiteY17" fmla="*/ 62730 h 62730"/>
                <a:gd name="connsiteX18" fmla="*/ 28782 w 76013"/>
                <a:gd name="connsiteY18" fmla="*/ 50922 h 62730"/>
                <a:gd name="connsiteX19" fmla="*/ 28782 w 76013"/>
                <a:gd name="connsiteY19" fmla="*/ 35424 h 62730"/>
                <a:gd name="connsiteX20" fmla="*/ 41328 w 76013"/>
                <a:gd name="connsiteY20" fmla="*/ 35424 h 62730"/>
                <a:gd name="connsiteX21" fmla="*/ 48708 w 76013"/>
                <a:gd name="connsiteY21" fmla="*/ 35424 h 62730"/>
                <a:gd name="connsiteX22" fmla="*/ 76014 w 76013"/>
                <a:gd name="connsiteY22" fmla="*/ 15498 h 62730"/>
                <a:gd name="connsiteX23" fmla="*/ 76014 w 76013"/>
                <a:gd name="connsiteY23" fmla="*/ 12546 h 62730"/>
                <a:gd name="connsiteX24" fmla="*/ 76014 w 76013"/>
                <a:gd name="connsiteY24" fmla="*/ 8118 h 62730"/>
                <a:gd name="connsiteX25" fmla="*/ 72324 w 76013"/>
                <a:gd name="connsiteY25" fmla="*/ 8118 h 62730"/>
                <a:gd name="connsiteX26" fmla="*/ 76014 w 76013"/>
                <a:gd name="connsiteY26" fmla="*/ 4428 h 62730"/>
                <a:gd name="connsiteX27" fmla="*/ 76014 w 76013"/>
                <a:gd name="connsiteY27" fmla="*/ 0 h 62730"/>
                <a:gd name="connsiteX28" fmla="*/ 66420 w 76013"/>
                <a:gd name="connsiteY28" fmla="*/ 12546 h 62730"/>
                <a:gd name="connsiteX29" fmla="*/ 66420 w 76013"/>
                <a:gd name="connsiteY29" fmla="*/ 15498 h 62730"/>
                <a:gd name="connsiteX30" fmla="*/ 69372 w 76013"/>
                <a:gd name="connsiteY30" fmla="*/ 15498 h 62730"/>
                <a:gd name="connsiteX31" fmla="*/ 69372 w 76013"/>
                <a:gd name="connsiteY31" fmla="*/ 12546 h 62730"/>
                <a:gd name="connsiteX32" fmla="*/ 72324 w 76013"/>
                <a:gd name="connsiteY32" fmla="*/ 12546 h 62730"/>
                <a:gd name="connsiteX33" fmla="*/ 72324 w 76013"/>
                <a:gd name="connsiteY33" fmla="*/ 15498 h 62730"/>
                <a:gd name="connsiteX34" fmla="*/ 64944 w 76013"/>
                <a:gd name="connsiteY34" fmla="*/ 21402 h 62730"/>
                <a:gd name="connsiteX35" fmla="*/ 50922 w 76013"/>
                <a:gd name="connsiteY35" fmla="*/ 30996 h 62730"/>
                <a:gd name="connsiteX36" fmla="*/ 47232 w 76013"/>
                <a:gd name="connsiteY36" fmla="*/ 33948 h 62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6013" h="62730">
                  <a:moveTo>
                    <a:pt x="47232" y="33948"/>
                  </a:moveTo>
                  <a:lnTo>
                    <a:pt x="44280" y="33948"/>
                  </a:lnTo>
                  <a:lnTo>
                    <a:pt x="30258" y="33948"/>
                  </a:lnTo>
                  <a:lnTo>
                    <a:pt x="25830" y="33948"/>
                  </a:lnTo>
                  <a:lnTo>
                    <a:pt x="25830" y="36900"/>
                  </a:lnTo>
                  <a:lnTo>
                    <a:pt x="25830" y="50184"/>
                  </a:lnTo>
                  <a:lnTo>
                    <a:pt x="25830" y="50184"/>
                  </a:lnTo>
                  <a:lnTo>
                    <a:pt x="21402" y="54612"/>
                  </a:lnTo>
                  <a:lnTo>
                    <a:pt x="16236" y="59040"/>
                  </a:lnTo>
                  <a:lnTo>
                    <a:pt x="9594" y="59040"/>
                  </a:lnTo>
                  <a:lnTo>
                    <a:pt x="5904" y="54612"/>
                  </a:lnTo>
                  <a:lnTo>
                    <a:pt x="9594" y="50922"/>
                  </a:lnTo>
                  <a:lnTo>
                    <a:pt x="5904" y="50922"/>
                  </a:lnTo>
                  <a:lnTo>
                    <a:pt x="0" y="62730"/>
                  </a:lnTo>
                  <a:lnTo>
                    <a:pt x="3690" y="62730"/>
                  </a:lnTo>
                  <a:lnTo>
                    <a:pt x="5904" y="59040"/>
                  </a:lnTo>
                  <a:lnTo>
                    <a:pt x="9594" y="62730"/>
                  </a:lnTo>
                  <a:lnTo>
                    <a:pt x="14022" y="62730"/>
                  </a:lnTo>
                  <a:lnTo>
                    <a:pt x="28782" y="50922"/>
                  </a:lnTo>
                  <a:lnTo>
                    <a:pt x="28782" y="35424"/>
                  </a:lnTo>
                  <a:lnTo>
                    <a:pt x="41328" y="35424"/>
                  </a:lnTo>
                  <a:lnTo>
                    <a:pt x="48708" y="35424"/>
                  </a:lnTo>
                  <a:lnTo>
                    <a:pt x="76014" y="15498"/>
                  </a:lnTo>
                  <a:lnTo>
                    <a:pt x="76014" y="12546"/>
                  </a:lnTo>
                  <a:lnTo>
                    <a:pt x="76014" y="8118"/>
                  </a:lnTo>
                  <a:lnTo>
                    <a:pt x="72324" y="8118"/>
                  </a:lnTo>
                  <a:lnTo>
                    <a:pt x="76014" y="4428"/>
                  </a:lnTo>
                  <a:lnTo>
                    <a:pt x="76014" y="0"/>
                  </a:lnTo>
                  <a:lnTo>
                    <a:pt x="66420" y="12546"/>
                  </a:lnTo>
                  <a:lnTo>
                    <a:pt x="66420" y="15498"/>
                  </a:lnTo>
                  <a:lnTo>
                    <a:pt x="69372" y="15498"/>
                  </a:lnTo>
                  <a:lnTo>
                    <a:pt x="69372" y="12546"/>
                  </a:lnTo>
                  <a:lnTo>
                    <a:pt x="72324" y="12546"/>
                  </a:lnTo>
                  <a:lnTo>
                    <a:pt x="72324" y="15498"/>
                  </a:lnTo>
                  <a:lnTo>
                    <a:pt x="64944" y="21402"/>
                  </a:lnTo>
                  <a:lnTo>
                    <a:pt x="50922" y="30996"/>
                  </a:lnTo>
                  <a:lnTo>
                    <a:pt x="47232" y="33948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74E14A92-69EE-4847-B5A5-C5840F05C32A}"/>
                </a:ext>
              </a:extLst>
            </p:cNvPr>
            <p:cNvSpPr/>
            <p:nvPr/>
          </p:nvSpPr>
          <p:spPr>
            <a:xfrm>
              <a:off x="5382949" y="3368246"/>
              <a:ext cx="34686" cy="36900"/>
            </a:xfrm>
            <a:custGeom>
              <a:avLst/>
              <a:gdLst>
                <a:gd name="connsiteX0" fmla="*/ 34686 w 34686"/>
                <a:gd name="connsiteY0" fmla="*/ 8856 h 36900"/>
                <a:gd name="connsiteX1" fmla="*/ 31734 w 34686"/>
                <a:gd name="connsiteY1" fmla="*/ 5904 h 36900"/>
                <a:gd name="connsiteX2" fmla="*/ 30996 w 34686"/>
                <a:gd name="connsiteY2" fmla="*/ 5904 h 36900"/>
                <a:gd name="connsiteX3" fmla="*/ 30996 w 34686"/>
                <a:gd name="connsiteY3" fmla="*/ 5904 h 36900"/>
                <a:gd name="connsiteX4" fmla="*/ 25830 w 34686"/>
                <a:gd name="connsiteY4" fmla="*/ 0 h 36900"/>
                <a:gd name="connsiteX5" fmla="*/ 15498 w 34686"/>
                <a:gd name="connsiteY5" fmla="*/ 6642 h 36900"/>
                <a:gd name="connsiteX6" fmla="*/ 14760 w 34686"/>
                <a:gd name="connsiteY6" fmla="*/ 16974 h 36900"/>
                <a:gd name="connsiteX7" fmla="*/ 11070 w 34686"/>
                <a:gd name="connsiteY7" fmla="*/ 14022 h 36900"/>
                <a:gd name="connsiteX8" fmla="*/ 0 w 34686"/>
                <a:gd name="connsiteY8" fmla="*/ 16974 h 36900"/>
                <a:gd name="connsiteX9" fmla="*/ 7380 w 34686"/>
                <a:gd name="connsiteY9" fmla="*/ 16974 h 36900"/>
                <a:gd name="connsiteX10" fmla="*/ 34686 w 34686"/>
                <a:gd name="connsiteY10" fmla="*/ 36900 h 36900"/>
                <a:gd name="connsiteX11" fmla="*/ 34686 w 34686"/>
                <a:gd name="connsiteY11" fmla="*/ 33210 h 36900"/>
                <a:gd name="connsiteX12" fmla="*/ 34686 w 34686"/>
                <a:gd name="connsiteY12" fmla="*/ 8856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686" h="36900">
                  <a:moveTo>
                    <a:pt x="34686" y="8856"/>
                  </a:moveTo>
                  <a:lnTo>
                    <a:pt x="31734" y="5904"/>
                  </a:lnTo>
                  <a:lnTo>
                    <a:pt x="30996" y="5904"/>
                  </a:lnTo>
                  <a:lnTo>
                    <a:pt x="30996" y="5904"/>
                  </a:lnTo>
                  <a:lnTo>
                    <a:pt x="25830" y="0"/>
                  </a:lnTo>
                  <a:lnTo>
                    <a:pt x="15498" y="6642"/>
                  </a:lnTo>
                  <a:lnTo>
                    <a:pt x="14760" y="16974"/>
                  </a:lnTo>
                  <a:lnTo>
                    <a:pt x="11070" y="14022"/>
                  </a:lnTo>
                  <a:lnTo>
                    <a:pt x="0" y="16974"/>
                  </a:lnTo>
                  <a:lnTo>
                    <a:pt x="7380" y="16974"/>
                  </a:lnTo>
                  <a:lnTo>
                    <a:pt x="34686" y="36900"/>
                  </a:lnTo>
                  <a:lnTo>
                    <a:pt x="34686" y="33210"/>
                  </a:lnTo>
                  <a:lnTo>
                    <a:pt x="34686" y="8856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24DEEA7E-EEB8-4F7E-A7B3-C390ACFD9E07}"/>
                </a:ext>
              </a:extLst>
            </p:cNvPr>
            <p:cNvSpPr/>
            <p:nvPr/>
          </p:nvSpPr>
          <p:spPr>
            <a:xfrm>
              <a:off x="5355642" y="3357914"/>
              <a:ext cx="47232" cy="27306"/>
            </a:xfrm>
            <a:custGeom>
              <a:avLst/>
              <a:gdLst>
                <a:gd name="connsiteX0" fmla="*/ 14760 w 47232"/>
                <a:gd name="connsiteY0" fmla="*/ 11808 h 27306"/>
                <a:gd name="connsiteX1" fmla="*/ 14760 w 47232"/>
                <a:gd name="connsiteY1" fmla="*/ 27306 h 27306"/>
                <a:gd name="connsiteX2" fmla="*/ 27306 w 47232"/>
                <a:gd name="connsiteY2" fmla="*/ 27306 h 27306"/>
                <a:gd name="connsiteX3" fmla="*/ 24354 w 47232"/>
                <a:gd name="connsiteY3" fmla="*/ 24354 h 27306"/>
                <a:gd name="connsiteX4" fmla="*/ 30996 w 47232"/>
                <a:gd name="connsiteY4" fmla="*/ 16236 h 27306"/>
                <a:gd name="connsiteX5" fmla="*/ 27306 w 47232"/>
                <a:gd name="connsiteY5" fmla="*/ 11808 h 27306"/>
                <a:gd name="connsiteX6" fmla="*/ 38376 w 47232"/>
                <a:gd name="connsiteY6" fmla="*/ 11808 h 27306"/>
                <a:gd name="connsiteX7" fmla="*/ 47232 w 47232"/>
                <a:gd name="connsiteY7" fmla="*/ 5166 h 27306"/>
                <a:gd name="connsiteX8" fmla="*/ 42066 w 47232"/>
                <a:gd name="connsiteY8" fmla="*/ 0 h 27306"/>
                <a:gd name="connsiteX9" fmla="*/ 0 w 47232"/>
                <a:gd name="connsiteY9" fmla="*/ 0 h 27306"/>
                <a:gd name="connsiteX10" fmla="*/ 14760 w 47232"/>
                <a:gd name="connsiteY10" fmla="*/ 11808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32" h="27306">
                  <a:moveTo>
                    <a:pt x="14760" y="11808"/>
                  </a:moveTo>
                  <a:lnTo>
                    <a:pt x="14760" y="27306"/>
                  </a:lnTo>
                  <a:lnTo>
                    <a:pt x="27306" y="27306"/>
                  </a:lnTo>
                  <a:lnTo>
                    <a:pt x="24354" y="24354"/>
                  </a:lnTo>
                  <a:lnTo>
                    <a:pt x="30996" y="16236"/>
                  </a:lnTo>
                  <a:lnTo>
                    <a:pt x="27306" y="11808"/>
                  </a:lnTo>
                  <a:lnTo>
                    <a:pt x="38376" y="11808"/>
                  </a:lnTo>
                  <a:lnTo>
                    <a:pt x="47232" y="5166"/>
                  </a:lnTo>
                  <a:lnTo>
                    <a:pt x="42066" y="0"/>
                  </a:lnTo>
                  <a:lnTo>
                    <a:pt x="0" y="0"/>
                  </a:lnTo>
                  <a:lnTo>
                    <a:pt x="14760" y="11808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5DB0A14-D87E-4B2E-9325-B2545CA24D44}"/>
                </a:ext>
              </a:extLst>
            </p:cNvPr>
            <p:cNvSpPr/>
            <p:nvPr/>
          </p:nvSpPr>
          <p:spPr>
            <a:xfrm>
              <a:off x="5462652" y="3315847"/>
              <a:ext cx="19925" cy="16236"/>
            </a:xfrm>
            <a:custGeom>
              <a:avLst/>
              <a:gdLst>
                <a:gd name="connsiteX0" fmla="*/ 16974 w 19925"/>
                <a:gd name="connsiteY0" fmla="*/ 13284 h 16236"/>
                <a:gd name="connsiteX1" fmla="*/ 14760 w 19925"/>
                <a:gd name="connsiteY1" fmla="*/ 9594 h 16236"/>
                <a:gd name="connsiteX2" fmla="*/ 19926 w 19925"/>
                <a:gd name="connsiteY2" fmla="*/ 2214 h 16236"/>
                <a:gd name="connsiteX3" fmla="*/ 16974 w 19925"/>
                <a:gd name="connsiteY3" fmla="*/ 0 h 16236"/>
                <a:gd name="connsiteX4" fmla="*/ 8856 w 19925"/>
                <a:gd name="connsiteY4" fmla="*/ 2214 h 16236"/>
                <a:gd name="connsiteX5" fmla="*/ 7380 w 19925"/>
                <a:gd name="connsiteY5" fmla="*/ 0 h 16236"/>
                <a:gd name="connsiteX6" fmla="*/ 5904 w 19925"/>
                <a:gd name="connsiteY6" fmla="*/ 8856 h 16236"/>
                <a:gd name="connsiteX7" fmla="*/ 0 w 19925"/>
                <a:gd name="connsiteY7" fmla="*/ 13284 h 16236"/>
                <a:gd name="connsiteX8" fmla="*/ 5166 w 19925"/>
                <a:gd name="connsiteY8" fmla="*/ 13284 h 16236"/>
                <a:gd name="connsiteX9" fmla="*/ 5166 w 19925"/>
                <a:gd name="connsiteY9" fmla="*/ 16236 h 16236"/>
                <a:gd name="connsiteX10" fmla="*/ 8856 w 19925"/>
                <a:gd name="connsiteY10" fmla="*/ 13284 h 16236"/>
                <a:gd name="connsiteX11" fmla="*/ 16974 w 19925"/>
                <a:gd name="connsiteY11" fmla="*/ 13284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25" h="16236">
                  <a:moveTo>
                    <a:pt x="16974" y="13284"/>
                  </a:moveTo>
                  <a:lnTo>
                    <a:pt x="14760" y="9594"/>
                  </a:lnTo>
                  <a:lnTo>
                    <a:pt x="19926" y="2214"/>
                  </a:lnTo>
                  <a:lnTo>
                    <a:pt x="16974" y="0"/>
                  </a:lnTo>
                  <a:lnTo>
                    <a:pt x="8856" y="2214"/>
                  </a:lnTo>
                  <a:lnTo>
                    <a:pt x="7380" y="0"/>
                  </a:lnTo>
                  <a:lnTo>
                    <a:pt x="5904" y="8856"/>
                  </a:lnTo>
                  <a:lnTo>
                    <a:pt x="0" y="13284"/>
                  </a:lnTo>
                  <a:lnTo>
                    <a:pt x="5166" y="13284"/>
                  </a:lnTo>
                  <a:lnTo>
                    <a:pt x="5166" y="16236"/>
                  </a:lnTo>
                  <a:lnTo>
                    <a:pt x="8856" y="13284"/>
                  </a:lnTo>
                  <a:lnTo>
                    <a:pt x="16974" y="13284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B6BFE0C6-E548-4DA5-801D-95B592A99CF3}"/>
                </a:ext>
              </a:extLst>
            </p:cNvPr>
            <p:cNvSpPr/>
            <p:nvPr/>
          </p:nvSpPr>
          <p:spPr>
            <a:xfrm>
              <a:off x="5417635" y="3295183"/>
              <a:ext cx="75275" cy="62730"/>
            </a:xfrm>
            <a:custGeom>
              <a:avLst/>
              <a:gdLst>
                <a:gd name="connsiteX0" fmla="*/ 2952 w 75275"/>
                <a:gd name="connsiteY0" fmla="*/ 8118 h 62730"/>
                <a:gd name="connsiteX1" fmla="*/ 0 w 75275"/>
                <a:gd name="connsiteY1" fmla="*/ 8118 h 62730"/>
                <a:gd name="connsiteX2" fmla="*/ 0 w 75275"/>
                <a:gd name="connsiteY2" fmla="*/ 12546 h 62730"/>
                <a:gd name="connsiteX3" fmla="*/ 0 w 75275"/>
                <a:gd name="connsiteY3" fmla="*/ 15498 h 62730"/>
                <a:gd name="connsiteX4" fmla="*/ 26568 w 75275"/>
                <a:gd name="connsiteY4" fmla="*/ 35424 h 62730"/>
                <a:gd name="connsiteX5" fmla="*/ 33948 w 75275"/>
                <a:gd name="connsiteY5" fmla="*/ 35424 h 62730"/>
                <a:gd name="connsiteX6" fmla="*/ 47232 w 75275"/>
                <a:gd name="connsiteY6" fmla="*/ 35424 h 62730"/>
                <a:gd name="connsiteX7" fmla="*/ 47232 w 75275"/>
                <a:gd name="connsiteY7" fmla="*/ 50922 h 62730"/>
                <a:gd name="connsiteX8" fmla="*/ 61254 w 75275"/>
                <a:gd name="connsiteY8" fmla="*/ 62730 h 62730"/>
                <a:gd name="connsiteX9" fmla="*/ 65682 w 75275"/>
                <a:gd name="connsiteY9" fmla="*/ 62730 h 62730"/>
                <a:gd name="connsiteX10" fmla="*/ 69372 w 75275"/>
                <a:gd name="connsiteY10" fmla="*/ 59040 h 62730"/>
                <a:gd name="connsiteX11" fmla="*/ 71586 w 75275"/>
                <a:gd name="connsiteY11" fmla="*/ 62730 h 62730"/>
                <a:gd name="connsiteX12" fmla="*/ 75276 w 75275"/>
                <a:gd name="connsiteY12" fmla="*/ 62730 h 62730"/>
                <a:gd name="connsiteX13" fmla="*/ 69372 w 75275"/>
                <a:gd name="connsiteY13" fmla="*/ 50922 h 62730"/>
                <a:gd name="connsiteX14" fmla="*/ 65682 w 75275"/>
                <a:gd name="connsiteY14" fmla="*/ 50922 h 62730"/>
                <a:gd name="connsiteX15" fmla="*/ 69372 w 75275"/>
                <a:gd name="connsiteY15" fmla="*/ 54612 h 62730"/>
                <a:gd name="connsiteX16" fmla="*/ 65682 w 75275"/>
                <a:gd name="connsiteY16" fmla="*/ 59040 h 62730"/>
                <a:gd name="connsiteX17" fmla="*/ 59778 w 75275"/>
                <a:gd name="connsiteY17" fmla="*/ 59040 h 62730"/>
                <a:gd name="connsiteX18" fmla="*/ 54612 w 75275"/>
                <a:gd name="connsiteY18" fmla="*/ 54612 h 62730"/>
                <a:gd name="connsiteX19" fmla="*/ 50184 w 75275"/>
                <a:gd name="connsiteY19" fmla="*/ 50184 h 62730"/>
                <a:gd name="connsiteX20" fmla="*/ 50184 w 75275"/>
                <a:gd name="connsiteY20" fmla="*/ 50184 h 62730"/>
                <a:gd name="connsiteX21" fmla="*/ 50184 w 75275"/>
                <a:gd name="connsiteY21" fmla="*/ 36900 h 62730"/>
                <a:gd name="connsiteX22" fmla="*/ 50184 w 75275"/>
                <a:gd name="connsiteY22" fmla="*/ 33948 h 62730"/>
                <a:gd name="connsiteX23" fmla="*/ 45018 w 75275"/>
                <a:gd name="connsiteY23" fmla="*/ 33948 h 62730"/>
                <a:gd name="connsiteX24" fmla="*/ 30996 w 75275"/>
                <a:gd name="connsiteY24" fmla="*/ 33948 h 62730"/>
                <a:gd name="connsiteX25" fmla="*/ 28782 w 75275"/>
                <a:gd name="connsiteY25" fmla="*/ 33948 h 62730"/>
                <a:gd name="connsiteX26" fmla="*/ 24354 w 75275"/>
                <a:gd name="connsiteY26" fmla="*/ 30996 h 62730"/>
                <a:gd name="connsiteX27" fmla="*/ 10332 w 75275"/>
                <a:gd name="connsiteY27" fmla="*/ 21402 h 62730"/>
                <a:gd name="connsiteX28" fmla="*/ 2952 w 75275"/>
                <a:gd name="connsiteY28" fmla="*/ 15498 h 62730"/>
                <a:gd name="connsiteX29" fmla="*/ 2952 w 75275"/>
                <a:gd name="connsiteY29" fmla="*/ 12546 h 62730"/>
                <a:gd name="connsiteX30" fmla="*/ 6642 w 75275"/>
                <a:gd name="connsiteY30" fmla="*/ 12546 h 62730"/>
                <a:gd name="connsiteX31" fmla="*/ 6642 w 75275"/>
                <a:gd name="connsiteY31" fmla="*/ 15498 h 62730"/>
                <a:gd name="connsiteX32" fmla="*/ 8856 w 75275"/>
                <a:gd name="connsiteY32" fmla="*/ 15498 h 62730"/>
                <a:gd name="connsiteX33" fmla="*/ 8856 w 75275"/>
                <a:gd name="connsiteY33" fmla="*/ 12546 h 62730"/>
                <a:gd name="connsiteX34" fmla="*/ 0 w 75275"/>
                <a:gd name="connsiteY34" fmla="*/ 0 h 62730"/>
                <a:gd name="connsiteX35" fmla="*/ 0 w 75275"/>
                <a:gd name="connsiteY35" fmla="*/ 4428 h 62730"/>
                <a:gd name="connsiteX36" fmla="*/ 2952 w 75275"/>
                <a:gd name="connsiteY36" fmla="*/ 8118 h 62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5275" h="62730">
                  <a:moveTo>
                    <a:pt x="2952" y="8118"/>
                  </a:moveTo>
                  <a:lnTo>
                    <a:pt x="0" y="8118"/>
                  </a:lnTo>
                  <a:lnTo>
                    <a:pt x="0" y="12546"/>
                  </a:lnTo>
                  <a:lnTo>
                    <a:pt x="0" y="15498"/>
                  </a:lnTo>
                  <a:lnTo>
                    <a:pt x="26568" y="35424"/>
                  </a:lnTo>
                  <a:lnTo>
                    <a:pt x="33948" y="35424"/>
                  </a:lnTo>
                  <a:lnTo>
                    <a:pt x="47232" y="35424"/>
                  </a:lnTo>
                  <a:lnTo>
                    <a:pt x="47232" y="50922"/>
                  </a:lnTo>
                  <a:lnTo>
                    <a:pt x="61254" y="62730"/>
                  </a:lnTo>
                  <a:lnTo>
                    <a:pt x="65682" y="62730"/>
                  </a:lnTo>
                  <a:lnTo>
                    <a:pt x="69372" y="59040"/>
                  </a:lnTo>
                  <a:lnTo>
                    <a:pt x="71586" y="62730"/>
                  </a:lnTo>
                  <a:lnTo>
                    <a:pt x="75276" y="62730"/>
                  </a:lnTo>
                  <a:lnTo>
                    <a:pt x="69372" y="50922"/>
                  </a:lnTo>
                  <a:lnTo>
                    <a:pt x="65682" y="50922"/>
                  </a:lnTo>
                  <a:lnTo>
                    <a:pt x="69372" y="54612"/>
                  </a:lnTo>
                  <a:lnTo>
                    <a:pt x="65682" y="59040"/>
                  </a:lnTo>
                  <a:lnTo>
                    <a:pt x="59778" y="59040"/>
                  </a:lnTo>
                  <a:lnTo>
                    <a:pt x="54612" y="54612"/>
                  </a:lnTo>
                  <a:lnTo>
                    <a:pt x="50184" y="50184"/>
                  </a:lnTo>
                  <a:lnTo>
                    <a:pt x="50184" y="50184"/>
                  </a:lnTo>
                  <a:lnTo>
                    <a:pt x="50184" y="36900"/>
                  </a:lnTo>
                  <a:lnTo>
                    <a:pt x="50184" y="33948"/>
                  </a:lnTo>
                  <a:lnTo>
                    <a:pt x="45018" y="33948"/>
                  </a:lnTo>
                  <a:lnTo>
                    <a:pt x="30996" y="33948"/>
                  </a:lnTo>
                  <a:lnTo>
                    <a:pt x="28782" y="33948"/>
                  </a:lnTo>
                  <a:lnTo>
                    <a:pt x="24354" y="30996"/>
                  </a:lnTo>
                  <a:lnTo>
                    <a:pt x="10332" y="21402"/>
                  </a:lnTo>
                  <a:lnTo>
                    <a:pt x="2952" y="15498"/>
                  </a:lnTo>
                  <a:lnTo>
                    <a:pt x="2952" y="12546"/>
                  </a:lnTo>
                  <a:lnTo>
                    <a:pt x="6642" y="12546"/>
                  </a:lnTo>
                  <a:lnTo>
                    <a:pt x="6642" y="15498"/>
                  </a:lnTo>
                  <a:lnTo>
                    <a:pt x="8856" y="15498"/>
                  </a:lnTo>
                  <a:lnTo>
                    <a:pt x="8856" y="12546"/>
                  </a:lnTo>
                  <a:lnTo>
                    <a:pt x="0" y="0"/>
                  </a:lnTo>
                  <a:lnTo>
                    <a:pt x="0" y="4428"/>
                  </a:lnTo>
                  <a:lnTo>
                    <a:pt x="2952" y="811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6C6EDF8-2821-4F63-8085-C9B5A5ADC449}"/>
                </a:ext>
              </a:extLst>
            </p:cNvPr>
            <p:cNvSpPr/>
            <p:nvPr/>
          </p:nvSpPr>
          <p:spPr>
            <a:xfrm>
              <a:off x="5417635" y="3310681"/>
              <a:ext cx="33947" cy="36900"/>
            </a:xfrm>
            <a:custGeom>
              <a:avLst/>
              <a:gdLst>
                <a:gd name="connsiteX0" fmla="*/ 0 w 33947"/>
                <a:gd name="connsiteY0" fmla="*/ 28044 h 36900"/>
                <a:gd name="connsiteX1" fmla="*/ 9594 w 33947"/>
                <a:gd name="connsiteY1" fmla="*/ 36900 h 36900"/>
                <a:gd name="connsiteX2" fmla="*/ 19188 w 33947"/>
                <a:gd name="connsiteY2" fmla="*/ 30258 h 36900"/>
                <a:gd name="connsiteX3" fmla="*/ 20664 w 33947"/>
                <a:gd name="connsiteY3" fmla="*/ 19926 h 36900"/>
                <a:gd name="connsiteX4" fmla="*/ 22878 w 33947"/>
                <a:gd name="connsiteY4" fmla="*/ 24354 h 36900"/>
                <a:gd name="connsiteX5" fmla="*/ 33948 w 33947"/>
                <a:gd name="connsiteY5" fmla="*/ 19926 h 36900"/>
                <a:gd name="connsiteX6" fmla="*/ 26568 w 33947"/>
                <a:gd name="connsiteY6" fmla="*/ 19926 h 36900"/>
                <a:gd name="connsiteX7" fmla="*/ 0 w 33947"/>
                <a:gd name="connsiteY7" fmla="*/ 0 h 36900"/>
                <a:gd name="connsiteX8" fmla="*/ 0 w 33947"/>
                <a:gd name="connsiteY8" fmla="*/ 5166 h 36900"/>
                <a:gd name="connsiteX9" fmla="*/ 0 w 33947"/>
                <a:gd name="connsiteY9" fmla="*/ 28044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47" h="36900">
                  <a:moveTo>
                    <a:pt x="0" y="28044"/>
                  </a:moveTo>
                  <a:lnTo>
                    <a:pt x="9594" y="36900"/>
                  </a:lnTo>
                  <a:lnTo>
                    <a:pt x="19188" y="30258"/>
                  </a:lnTo>
                  <a:lnTo>
                    <a:pt x="20664" y="19926"/>
                  </a:lnTo>
                  <a:lnTo>
                    <a:pt x="22878" y="24354"/>
                  </a:lnTo>
                  <a:lnTo>
                    <a:pt x="33948" y="19926"/>
                  </a:lnTo>
                  <a:lnTo>
                    <a:pt x="26568" y="19926"/>
                  </a:lnTo>
                  <a:lnTo>
                    <a:pt x="0" y="0"/>
                  </a:lnTo>
                  <a:lnTo>
                    <a:pt x="0" y="5166"/>
                  </a:lnTo>
                  <a:lnTo>
                    <a:pt x="0" y="2804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04C60F22-D928-4A2B-81D2-B81AFDB9EC89}"/>
                </a:ext>
              </a:extLst>
            </p:cNvPr>
            <p:cNvSpPr/>
            <p:nvPr/>
          </p:nvSpPr>
          <p:spPr>
            <a:xfrm>
              <a:off x="5432395" y="3330607"/>
              <a:ext cx="46493" cy="27306"/>
            </a:xfrm>
            <a:custGeom>
              <a:avLst/>
              <a:gdLst>
                <a:gd name="connsiteX0" fmla="*/ 15498 w 46493"/>
                <a:gd name="connsiteY0" fmla="*/ 12546 h 27306"/>
                <a:gd name="connsiteX1" fmla="*/ 19188 w 46493"/>
                <a:gd name="connsiteY1" fmla="*/ 15498 h 27306"/>
                <a:gd name="connsiteX2" fmla="*/ 8118 w 46493"/>
                <a:gd name="connsiteY2" fmla="*/ 15498 h 27306"/>
                <a:gd name="connsiteX3" fmla="*/ 0 w 46493"/>
                <a:gd name="connsiteY3" fmla="*/ 21402 h 27306"/>
                <a:gd name="connsiteX4" fmla="*/ 5904 w 46493"/>
                <a:gd name="connsiteY4" fmla="*/ 27306 h 27306"/>
                <a:gd name="connsiteX5" fmla="*/ 46494 w 46493"/>
                <a:gd name="connsiteY5" fmla="*/ 27306 h 27306"/>
                <a:gd name="connsiteX6" fmla="*/ 32472 w 46493"/>
                <a:gd name="connsiteY6" fmla="*/ 15498 h 27306"/>
                <a:gd name="connsiteX7" fmla="*/ 32472 w 46493"/>
                <a:gd name="connsiteY7" fmla="*/ 0 h 27306"/>
                <a:gd name="connsiteX8" fmla="*/ 19188 w 46493"/>
                <a:gd name="connsiteY8" fmla="*/ 0 h 27306"/>
                <a:gd name="connsiteX9" fmla="*/ 22878 w 46493"/>
                <a:gd name="connsiteY9" fmla="*/ 4428 h 27306"/>
                <a:gd name="connsiteX10" fmla="*/ 15498 w 46493"/>
                <a:gd name="connsiteY10" fmla="*/ 12546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493" h="27306">
                  <a:moveTo>
                    <a:pt x="15498" y="12546"/>
                  </a:moveTo>
                  <a:lnTo>
                    <a:pt x="19188" y="15498"/>
                  </a:lnTo>
                  <a:lnTo>
                    <a:pt x="8118" y="15498"/>
                  </a:lnTo>
                  <a:lnTo>
                    <a:pt x="0" y="21402"/>
                  </a:lnTo>
                  <a:lnTo>
                    <a:pt x="5904" y="27306"/>
                  </a:lnTo>
                  <a:lnTo>
                    <a:pt x="46494" y="27306"/>
                  </a:lnTo>
                  <a:lnTo>
                    <a:pt x="32472" y="15498"/>
                  </a:lnTo>
                  <a:lnTo>
                    <a:pt x="32472" y="0"/>
                  </a:lnTo>
                  <a:lnTo>
                    <a:pt x="19188" y="0"/>
                  </a:lnTo>
                  <a:lnTo>
                    <a:pt x="22878" y="4428"/>
                  </a:lnTo>
                  <a:lnTo>
                    <a:pt x="15498" y="12546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5CE39E03-36EE-4A1F-B08E-BFCAA4766327}"/>
                </a:ext>
              </a:extLst>
            </p:cNvPr>
            <p:cNvSpPr/>
            <p:nvPr/>
          </p:nvSpPr>
          <p:spPr>
            <a:xfrm>
              <a:off x="5441988" y="3388172"/>
              <a:ext cx="26568" cy="21401"/>
            </a:xfrm>
            <a:custGeom>
              <a:avLst/>
              <a:gdLst>
                <a:gd name="connsiteX0" fmla="*/ 22140 w 26568"/>
                <a:gd name="connsiteY0" fmla="*/ 10332 h 21401"/>
                <a:gd name="connsiteX1" fmla="*/ 23616 w 26568"/>
                <a:gd name="connsiteY1" fmla="*/ 7380 h 21401"/>
                <a:gd name="connsiteX2" fmla="*/ 16974 w 26568"/>
                <a:gd name="connsiteY2" fmla="*/ 7380 h 21401"/>
                <a:gd name="connsiteX3" fmla="*/ 7380 w 26568"/>
                <a:gd name="connsiteY3" fmla="*/ 0 h 21401"/>
                <a:gd name="connsiteX4" fmla="*/ 4428 w 26568"/>
                <a:gd name="connsiteY4" fmla="*/ 0 h 21401"/>
                <a:gd name="connsiteX5" fmla="*/ 0 w 26568"/>
                <a:gd name="connsiteY5" fmla="*/ 2214 h 21401"/>
                <a:gd name="connsiteX6" fmla="*/ 13284 w 26568"/>
                <a:gd name="connsiteY6" fmla="*/ 12546 h 21401"/>
                <a:gd name="connsiteX7" fmla="*/ 14022 w 26568"/>
                <a:gd name="connsiteY7" fmla="*/ 21402 h 21401"/>
                <a:gd name="connsiteX8" fmla="*/ 16974 w 26568"/>
                <a:gd name="connsiteY8" fmla="*/ 17712 h 21401"/>
                <a:gd name="connsiteX9" fmla="*/ 23616 w 26568"/>
                <a:gd name="connsiteY9" fmla="*/ 21402 h 21401"/>
                <a:gd name="connsiteX10" fmla="*/ 26568 w 26568"/>
                <a:gd name="connsiteY10" fmla="*/ 17712 h 21401"/>
                <a:gd name="connsiteX11" fmla="*/ 22140 w 26568"/>
                <a:gd name="connsiteY11" fmla="*/ 1033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68" h="21401">
                  <a:moveTo>
                    <a:pt x="22140" y="10332"/>
                  </a:moveTo>
                  <a:lnTo>
                    <a:pt x="23616" y="7380"/>
                  </a:lnTo>
                  <a:lnTo>
                    <a:pt x="16974" y="7380"/>
                  </a:lnTo>
                  <a:lnTo>
                    <a:pt x="7380" y="0"/>
                  </a:lnTo>
                  <a:lnTo>
                    <a:pt x="4428" y="0"/>
                  </a:lnTo>
                  <a:lnTo>
                    <a:pt x="0" y="2214"/>
                  </a:lnTo>
                  <a:lnTo>
                    <a:pt x="13284" y="12546"/>
                  </a:lnTo>
                  <a:lnTo>
                    <a:pt x="14022" y="21402"/>
                  </a:lnTo>
                  <a:lnTo>
                    <a:pt x="16974" y="17712"/>
                  </a:lnTo>
                  <a:lnTo>
                    <a:pt x="23616" y="21402"/>
                  </a:lnTo>
                  <a:lnTo>
                    <a:pt x="26568" y="17712"/>
                  </a:lnTo>
                  <a:lnTo>
                    <a:pt x="22140" y="10332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6AB1EBC9-62F5-4A31-BFCF-913DEAF1C719}"/>
                </a:ext>
              </a:extLst>
            </p:cNvPr>
            <p:cNvSpPr/>
            <p:nvPr/>
          </p:nvSpPr>
          <p:spPr>
            <a:xfrm>
              <a:off x="5462652" y="3384482"/>
              <a:ext cx="19925" cy="16973"/>
            </a:xfrm>
            <a:custGeom>
              <a:avLst/>
              <a:gdLst>
                <a:gd name="connsiteX0" fmla="*/ 0 w 19925"/>
                <a:gd name="connsiteY0" fmla="*/ 3690 h 16973"/>
                <a:gd name="connsiteX1" fmla="*/ 5904 w 19925"/>
                <a:gd name="connsiteY1" fmla="*/ 8118 h 16973"/>
                <a:gd name="connsiteX2" fmla="*/ 7380 w 19925"/>
                <a:gd name="connsiteY2" fmla="*/ 16974 h 16973"/>
                <a:gd name="connsiteX3" fmla="*/ 8856 w 19925"/>
                <a:gd name="connsiteY3" fmla="*/ 13284 h 16973"/>
                <a:gd name="connsiteX4" fmla="*/ 16974 w 19925"/>
                <a:gd name="connsiteY4" fmla="*/ 16974 h 16973"/>
                <a:gd name="connsiteX5" fmla="*/ 19926 w 19925"/>
                <a:gd name="connsiteY5" fmla="*/ 13284 h 16973"/>
                <a:gd name="connsiteX6" fmla="*/ 14760 w 19925"/>
                <a:gd name="connsiteY6" fmla="*/ 6642 h 16973"/>
                <a:gd name="connsiteX7" fmla="*/ 16974 w 19925"/>
                <a:gd name="connsiteY7" fmla="*/ 3690 h 16973"/>
                <a:gd name="connsiteX8" fmla="*/ 8856 w 19925"/>
                <a:gd name="connsiteY8" fmla="*/ 3690 h 16973"/>
                <a:gd name="connsiteX9" fmla="*/ 5166 w 19925"/>
                <a:gd name="connsiteY9" fmla="*/ 0 h 16973"/>
                <a:gd name="connsiteX10" fmla="*/ 5166 w 19925"/>
                <a:gd name="connsiteY10" fmla="*/ 3690 h 16973"/>
                <a:gd name="connsiteX11" fmla="*/ 0 w 19925"/>
                <a:gd name="connsiteY11" fmla="*/ 3690 h 16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25" h="16973">
                  <a:moveTo>
                    <a:pt x="0" y="3690"/>
                  </a:moveTo>
                  <a:lnTo>
                    <a:pt x="5904" y="8118"/>
                  </a:lnTo>
                  <a:lnTo>
                    <a:pt x="7380" y="16974"/>
                  </a:lnTo>
                  <a:lnTo>
                    <a:pt x="8856" y="13284"/>
                  </a:lnTo>
                  <a:lnTo>
                    <a:pt x="16974" y="16974"/>
                  </a:lnTo>
                  <a:lnTo>
                    <a:pt x="19926" y="13284"/>
                  </a:lnTo>
                  <a:lnTo>
                    <a:pt x="14760" y="6642"/>
                  </a:lnTo>
                  <a:lnTo>
                    <a:pt x="16974" y="3690"/>
                  </a:lnTo>
                  <a:lnTo>
                    <a:pt x="8856" y="3690"/>
                  </a:lnTo>
                  <a:lnTo>
                    <a:pt x="5166" y="0"/>
                  </a:lnTo>
                  <a:lnTo>
                    <a:pt x="5166" y="3690"/>
                  </a:lnTo>
                  <a:lnTo>
                    <a:pt x="0" y="369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A62851A9-CE0D-4AE3-9359-192AE3C9F41D}"/>
                </a:ext>
              </a:extLst>
            </p:cNvPr>
            <p:cNvSpPr/>
            <p:nvPr/>
          </p:nvSpPr>
          <p:spPr>
            <a:xfrm>
              <a:off x="5417635" y="3357914"/>
              <a:ext cx="75275" cy="62730"/>
            </a:xfrm>
            <a:custGeom>
              <a:avLst/>
              <a:gdLst>
                <a:gd name="connsiteX0" fmla="*/ 28782 w 75275"/>
                <a:gd name="connsiteY0" fmla="*/ 30258 h 62730"/>
                <a:gd name="connsiteX1" fmla="*/ 31734 w 75275"/>
                <a:gd name="connsiteY1" fmla="*/ 30258 h 62730"/>
                <a:gd name="connsiteX2" fmla="*/ 45018 w 75275"/>
                <a:gd name="connsiteY2" fmla="*/ 30258 h 62730"/>
                <a:gd name="connsiteX3" fmla="*/ 50184 w 75275"/>
                <a:gd name="connsiteY3" fmla="*/ 30258 h 62730"/>
                <a:gd name="connsiteX4" fmla="*/ 50184 w 75275"/>
                <a:gd name="connsiteY4" fmla="*/ 26568 h 62730"/>
                <a:gd name="connsiteX5" fmla="*/ 50184 w 75275"/>
                <a:gd name="connsiteY5" fmla="*/ 13284 h 62730"/>
                <a:gd name="connsiteX6" fmla="*/ 50184 w 75275"/>
                <a:gd name="connsiteY6" fmla="*/ 13284 h 62730"/>
                <a:gd name="connsiteX7" fmla="*/ 54612 w 75275"/>
                <a:gd name="connsiteY7" fmla="*/ 8856 h 62730"/>
                <a:gd name="connsiteX8" fmla="*/ 59778 w 75275"/>
                <a:gd name="connsiteY8" fmla="*/ 4428 h 62730"/>
                <a:gd name="connsiteX9" fmla="*/ 65682 w 75275"/>
                <a:gd name="connsiteY9" fmla="*/ 4428 h 62730"/>
                <a:gd name="connsiteX10" fmla="*/ 69372 w 75275"/>
                <a:gd name="connsiteY10" fmla="*/ 8118 h 62730"/>
                <a:gd name="connsiteX11" fmla="*/ 65682 w 75275"/>
                <a:gd name="connsiteY11" fmla="*/ 11808 h 62730"/>
                <a:gd name="connsiteX12" fmla="*/ 69372 w 75275"/>
                <a:gd name="connsiteY12" fmla="*/ 11808 h 62730"/>
                <a:gd name="connsiteX13" fmla="*/ 75276 w 75275"/>
                <a:gd name="connsiteY13" fmla="*/ 0 h 62730"/>
                <a:gd name="connsiteX14" fmla="*/ 71586 w 75275"/>
                <a:gd name="connsiteY14" fmla="*/ 0 h 62730"/>
                <a:gd name="connsiteX15" fmla="*/ 69372 w 75275"/>
                <a:gd name="connsiteY15" fmla="*/ 4428 h 62730"/>
                <a:gd name="connsiteX16" fmla="*/ 65682 w 75275"/>
                <a:gd name="connsiteY16" fmla="*/ 0 h 62730"/>
                <a:gd name="connsiteX17" fmla="*/ 61254 w 75275"/>
                <a:gd name="connsiteY17" fmla="*/ 0 h 62730"/>
                <a:gd name="connsiteX18" fmla="*/ 47232 w 75275"/>
                <a:gd name="connsiteY18" fmla="*/ 11808 h 62730"/>
                <a:gd name="connsiteX19" fmla="*/ 47232 w 75275"/>
                <a:gd name="connsiteY19" fmla="*/ 27306 h 62730"/>
                <a:gd name="connsiteX20" fmla="*/ 33948 w 75275"/>
                <a:gd name="connsiteY20" fmla="*/ 27306 h 62730"/>
                <a:gd name="connsiteX21" fmla="*/ 26568 w 75275"/>
                <a:gd name="connsiteY21" fmla="*/ 27306 h 62730"/>
                <a:gd name="connsiteX22" fmla="*/ 0 w 75275"/>
                <a:gd name="connsiteY22" fmla="*/ 47232 h 62730"/>
                <a:gd name="connsiteX23" fmla="*/ 0 w 75275"/>
                <a:gd name="connsiteY23" fmla="*/ 51660 h 62730"/>
                <a:gd name="connsiteX24" fmla="*/ 0 w 75275"/>
                <a:gd name="connsiteY24" fmla="*/ 54612 h 62730"/>
                <a:gd name="connsiteX25" fmla="*/ 2952 w 75275"/>
                <a:gd name="connsiteY25" fmla="*/ 54612 h 62730"/>
                <a:gd name="connsiteX26" fmla="*/ 0 w 75275"/>
                <a:gd name="connsiteY26" fmla="*/ 58302 h 62730"/>
                <a:gd name="connsiteX27" fmla="*/ 0 w 75275"/>
                <a:gd name="connsiteY27" fmla="*/ 62730 h 62730"/>
                <a:gd name="connsiteX28" fmla="*/ 8856 w 75275"/>
                <a:gd name="connsiteY28" fmla="*/ 51660 h 62730"/>
                <a:gd name="connsiteX29" fmla="*/ 8856 w 75275"/>
                <a:gd name="connsiteY29" fmla="*/ 47232 h 62730"/>
                <a:gd name="connsiteX30" fmla="*/ 6642 w 75275"/>
                <a:gd name="connsiteY30" fmla="*/ 47232 h 62730"/>
                <a:gd name="connsiteX31" fmla="*/ 6642 w 75275"/>
                <a:gd name="connsiteY31" fmla="*/ 51660 h 62730"/>
                <a:gd name="connsiteX32" fmla="*/ 2952 w 75275"/>
                <a:gd name="connsiteY32" fmla="*/ 51660 h 62730"/>
                <a:gd name="connsiteX33" fmla="*/ 2952 w 75275"/>
                <a:gd name="connsiteY33" fmla="*/ 47232 h 62730"/>
                <a:gd name="connsiteX34" fmla="*/ 10332 w 75275"/>
                <a:gd name="connsiteY34" fmla="*/ 42066 h 62730"/>
                <a:gd name="connsiteX35" fmla="*/ 24354 w 75275"/>
                <a:gd name="connsiteY35" fmla="*/ 32472 h 62730"/>
                <a:gd name="connsiteX36" fmla="*/ 28782 w 75275"/>
                <a:gd name="connsiteY36" fmla="*/ 30258 h 62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5275" h="62730">
                  <a:moveTo>
                    <a:pt x="28782" y="30258"/>
                  </a:moveTo>
                  <a:lnTo>
                    <a:pt x="31734" y="30258"/>
                  </a:lnTo>
                  <a:lnTo>
                    <a:pt x="45018" y="30258"/>
                  </a:lnTo>
                  <a:lnTo>
                    <a:pt x="50184" y="30258"/>
                  </a:lnTo>
                  <a:lnTo>
                    <a:pt x="50184" y="26568"/>
                  </a:lnTo>
                  <a:lnTo>
                    <a:pt x="50184" y="13284"/>
                  </a:lnTo>
                  <a:lnTo>
                    <a:pt x="50184" y="13284"/>
                  </a:lnTo>
                  <a:lnTo>
                    <a:pt x="54612" y="8856"/>
                  </a:lnTo>
                  <a:lnTo>
                    <a:pt x="59778" y="4428"/>
                  </a:lnTo>
                  <a:lnTo>
                    <a:pt x="65682" y="4428"/>
                  </a:lnTo>
                  <a:lnTo>
                    <a:pt x="69372" y="8118"/>
                  </a:lnTo>
                  <a:lnTo>
                    <a:pt x="65682" y="11808"/>
                  </a:lnTo>
                  <a:lnTo>
                    <a:pt x="69372" y="11808"/>
                  </a:lnTo>
                  <a:lnTo>
                    <a:pt x="75276" y="0"/>
                  </a:lnTo>
                  <a:lnTo>
                    <a:pt x="71586" y="0"/>
                  </a:lnTo>
                  <a:lnTo>
                    <a:pt x="69372" y="4428"/>
                  </a:lnTo>
                  <a:lnTo>
                    <a:pt x="65682" y="0"/>
                  </a:lnTo>
                  <a:lnTo>
                    <a:pt x="61254" y="0"/>
                  </a:lnTo>
                  <a:lnTo>
                    <a:pt x="47232" y="11808"/>
                  </a:lnTo>
                  <a:lnTo>
                    <a:pt x="47232" y="27306"/>
                  </a:lnTo>
                  <a:lnTo>
                    <a:pt x="33948" y="27306"/>
                  </a:lnTo>
                  <a:lnTo>
                    <a:pt x="26568" y="27306"/>
                  </a:lnTo>
                  <a:lnTo>
                    <a:pt x="0" y="47232"/>
                  </a:lnTo>
                  <a:lnTo>
                    <a:pt x="0" y="51660"/>
                  </a:lnTo>
                  <a:lnTo>
                    <a:pt x="0" y="54612"/>
                  </a:lnTo>
                  <a:lnTo>
                    <a:pt x="2952" y="54612"/>
                  </a:lnTo>
                  <a:lnTo>
                    <a:pt x="0" y="58302"/>
                  </a:lnTo>
                  <a:lnTo>
                    <a:pt x="0" y="62730"/>
                  </a:lnTo>
                  <a:lnTo>
                    <a:pt x="8856" y="51660"/>
                  </a:lnTo>
                  <a:lnTo>
                    <a:pt x="8856" y="47232"/>
                  </a:lnTo>
                  <a:lnTo>
                    <a:pt x="6642" y="47232"/>
                  </a:lnTo>
                  <a:lnTo>
                    <a:pt x="6642" y="51660"/>
                  </a:lnTo>
                  <a:lnTo>
                    <a:pt x="2952" y="51660"/>
                  </a:lnTo>
                  <a:lnTo>
                    <a:pt x="2952" y="47232"/>
                  </a:lnTo>
                  <a:lnTo>
                    <a:pt x="10332" y="42066"/>
                  </a:lnTo>
                  <a:lnTo>
                    <a:pt x="24354" y="32472"/>
                  </a:lnTo>
                  <a:lnTo>
                    <a:pt x="28782" y="30258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BD110B59-A28D-4101-97B6-6B4F7F3E6536}"/>
                </a:ext>
              </a:extLst>
            </p:cNvPr>
            <p:cNvSpPr/>
            <p:nvPr/>
          </p:nvSpPr>
          <p:spPr>
            <a:xfrm>
              <a:off x="5417635" y="3368246"/>
              <a:ext cx="33947" cy="36900"/>
            </a:xfrm>
            <a:custGeom>
              <a:avLst/>
              <a:gdLst>
                <a:gd name="connsiteX0" fmla="*/ 20664 w 33947"/>
                <a:gd name="connsiteY0" fmla="*/ 16974 h 36900"/>
                <a:gd name="connsiteX1" fmla="*/ 19188 w 33947"/>
                <a:gd name="connsiteY1" fmla="*/ 6642 h 36900"/>
                <a:gd name="connsiteX2" fmla="*/ 9594 w 33947"/>
                <a:gd name="connsiteY2" fmla="*/ 0 h 36900"/>
                <a:gd name="connsiteX3" fmla="*/ 0 w 33947"/>
                <a:gd name="connsiteY3" fmla="*/ 8856 h 36900"/>
                <a:gd name="connsiteX4" fmla="*/ 0 w 33947"/>
                <a:gd name="connsiteY4" fmla="*/ 33210 h 36900"/>
                <a:gd name="connsiteX5" fmla="*/ 0 w 33947"/>
                <a:gd name="connsiteY5" fmla="*/ 36900 h 36900"/>
                <a:gd name="connsiteX6" fmla="*/ 26568 w 33947"/>
                <a:gd name="connsiteY6" fmla="*/ 16974 h 36900"/>
                <a:gd name="connsiteX7" fmla="*/ 33948 w 33947"/>
                <a:gd name="connsiteY7" fmla="*/ 16974 h 36900"/>
                <a:gd name="connsiteX8" fmla="*/ 22878 w 33947"/>
                <a:gd name="connsiteY8" fmla="*/ 14022 h 36900"/>
                <a:gd name="connsiteX9" fmla="*/ 20664 w 33947"/>
                <a:gd name="connsiteY9" fmla="*/ 16974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47" h="36900">
                  <a:moveTo>
                    <a:pt x="20664" y="16974"/>
                  </a:moveTo>
                  <a:lnTo>
                    <a:pt x="19188" y="6642"/>
                  </a:lnTo>
                  <a:lnTo>
                    <a:pt x="9594" y="0"/>
                  </a:lnTo>
                  <a:lnTo>
                    <a:pt x="0" y="8856"/>
                  </a:lnTo>
                  <a:lnTo>
                    <a:pt x="0" y="33210"/>
                  </a:lnTo>
                  <a:lnTo>
                    <a:pt x="0" y="36900"/>
                  </a:lnTo>
                  <a:lnTo>
                    <a:pt x="26568" y="16974"/>
                  </a:lnTo>
                  <a:lnTo>
                    <a:pt x="33948" y="16974"/>
                  </a:lnTo>
                  <a:lnTo>
                    <a:pt x="22878" y="14022"/>
                  </a:lnTo>
                  <a:lnTo>
                    <a:pt x="20664" y="16974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AEA25D0C-6928-4955-8BD0-45F08D647306}"/>
                </a:ext>
              </a:extLst>
            </p:cNvPr>
            <p:cNvSpPr/>
            <p:nvPr/>
          </p:nvSpPr>
          <p:spPr>
            <a:xfrm>
              <a:off x="5432395" y="3357914"/>
              <a:ext cx="46493" cy="27306"/>
            </a:xfrm>
            <a:custGeom>
              <a:avLst/>
              <a:gdLst>
                <a:gd name="connsiteX0" fmla="*/ 0 w 46493"/>
                <a:gd name="connsiteY0" fmla="*/ 5904 h 27306"/>
                <a:gd name="connsiteX1" fmla="*/ 8118 w 46493"/>
                <a:gd name="connsiteY1" fmla="*/ 11808 h 27306"/>
                <a:gd name="connsiteX2" fmla="*/ 19188 w 46493"/>
                <a:gd name="connsiteY2" fmla="*/ 11808 h 27306"/>
                <a:gd name="connsiteX3" fmla="*/ 15498 w 46493"/>
                <a:gd name="connsiteY3" fmla="*/ 16236 h 27306"/>
                <a:gd name="connsiteX4" fmla="*/ 22878 w 46493"/>
                <a:gd name="connsiteY4" fmla="*/ 24354 h 27306"/>
                <a:gd name="connsiteX5" fmla="*/ 19188 w 46493"/>
                <a:gd name="connsiteY5" fmla="*/ 27306 h 27306"/>
                <a:gd name="connsiteX6" fmla="*/ 32472 w 46493"/>
                <a:gd name="connsiteY6" fmla="*/ 27306 h 27306"/>
                <a:gd name="connsiteX7" fmla="*/ 32472 w 46493"/>
                <a:gd name="connsiteY7" fmla="*/ 11808 h 27306"/>
                <a:gd name="connsiteX8" fmla="*/ 46494 w 46493"/>
                <a:gd name="connsiteY8" fmla="*/ 0 h 27306"/>
                <a:gd name="connsiteX9" fmla="*/ 5904 w 46493"/>
                <a:gd name="connsiteY9" fmla="*/ 0 h 27306"/>
                <a:gd name="connsiteX10" fmla="*/ 0 w 46493"/>
                <a:gd name="connsiteY10" fmla="*/ 5904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493" h="27306">
                  <a:moveTo>
                    <a:pt x="0" y="5904"/>
                  </a:moveTo>
                  <a:lnTo>
                    <a:pt x="8118" y="11808"/>
                  </a:lnTo>
                  <a:lnTo>
                    <a:pt x="19188" y="11808"/>
                  </a:lnTo>
                  <a:lnTo>
                    <a:pt x="15498" y="16236"/>
                  </a:lnTo>
                  <a:lnTo>
                    <a:pt x="22878" y="24354"/>
                  </a:lnTo>
                  <a:lnTo>
                    <a:pt x="19188" y="27306"/>
                  </a:lnTo>
                  <a:lnTo>
                    <a:pt x="32472" y="27306"/>
                  </a:lnTo>
                  <a:lnTo>
                    <a:pt x="32472" y="11808"/>
                  </a:lnTo>
                  <a:lnTo>
                    <a:pt x="46494" y="0"/>
                  </a:lnTo>
                  <a:lnTo>
                    <a:pt x="5904" y="0"/>
                  </a:lnTo>
                  <a:lnTo>
                    <a:pt x="0" y="5904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18335A8A-A09D-47C0-8FFB-FEAAAF4803F9}"/>
                </a:ext>
              </a:extLst>
            </p:cNvPr>
            <p:cNvSpPr/>
            <p:nvPr/>
          </p:nvSpPr>
          <p:spPr>
            <a:xfrm>
              <a:off x="5355642" y="3330607"/>
              <a:ext cx="47232" cy="27306"/>
            </a:xfrm>
            <a:custGeom>
              <a:avLst/>
              <a:gdLst>
                <a:gd name="connsiteX0" fmla="*/ 47232 w 47232"/>
                <a:gd name="connsiteY0" fmla="*/ 22140 h 27306"/>
                <a:gd name="connsiteX1" fmla="*/ 38376 w 47232"/>
                <a:gd name="connsiteY1" fmla="*/ 15498 h 27306"/>
                <a:gd name="connsiteX2" fmla="*/ 27306 w 47232"/>
                <a:gd name="connsiteY2" fmla="*/ 15498 h 27306"/>
                <a:gd name="connsiteX3" fmla="*/ 30996 w 47232"/>
                <a:gd name="connsiteY3" fmla="*/ 12546 h 27306"/>
                <a:gd name="connsiteX4" fmla="*/ 24354 w 47232"/>
                <a:gd name="connsiteY4" fmla="*/ 4428 h 27306"/>
                <a:gd name="connsiteX5" fmla="*/ 27306 w 47232"/>
                <a:gd name="connsiteY5" fmla="*/ 0 h 27306"/>
                <a:gd name="connsiteX6" fmla="*/ 14760 w 47232"/>
                <a:gd name="connsiteY6" fmla="*/ 0 h 27306"/>
                <a:gd name="connsiteX7" fmla="*/ 14760 w 47232"/>
                <a:gd name="connsiteY7" fmla="*/ 15498 h 27306"/>
                <a:gd name="connsiteX8" fmla="*/ 0 w 47232"/>
                <a:gd name="connsiteY8" fmla="*/ 27306 h 27306"/>
                <a:gd name="connsiteX9" fmla="*/ 42066 w 47232"/>
                <a:gd name="connsiteY9" fmla="*/ 27306 h 27306"/>
                <a:gd name="connsiteX10" fmla="*/ 47232 w 47232"/>
                <a:gd name="connsiteY10" fmla="*/ 22140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32" h="27306">
                  <a:moveTo>
                    <a:pt x="47232" y="22140"/>
                  </a:moveTo>
                  <a:lnTo>
                    <a:pt x="38376" y="15498"/>
                  </a:lnTo>
                  <a:lnTo>
                    <a:pt x="27306" y="15498"/>
                  </a:lnTo>
                  <a:lnTo>
                    <a:pt x="30996" y="12546"/>
                  </a:lnTo>
                  <a:lnTo>
                    <a:pt x="24354" y="4428"/>
                  </a:lnTo>
                  <a:lnTo>
                    <a:pt x="27306" y="0"/>
                  </a:lnTo>
                  <a:lnTo>
                    <a:pt x="14760" y="0"/>
                  </a:lnTo>
                  <a:lnTo>
                    <a:pt x="14760" y="15498"/>
                  </a:lnTo>
                  <a:lnTo>
                    <a:pt x="0" y="27306"/>
                  </a:lnTo>
                  <a:lnTo>
                    <a:pt x="42066" y="27306"/>
                  </a:lnTo>
                  <a:lnTo>
                    <a:pt x="47232" y="2214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87E59121-B986-4E5C-8253-7F81D8C25767}"/>
                </a:ext>
              </a:extLst>
            </p:cNvPr>
            <p:cNvSpPr/>
            <p:nvPr/>
          </p:nvSpPr>
          <p:spPr>
            <a:xfrm>
              <a:off x="5382949" y="3310681"/>
              <a:ext cx="34686" cy="36900"/>
            </a:xfrm>
            <a:custGeom>
              <a:avLst/>
              <a:gdLst>
                <a:gd name="connsiteX0" fmla="*/ 14760 w 34686"/>
                <a:gd name="connsiteY0" fmla="*/ 19926 h 36900"/>
                <a:gd name="connsiteX1" fmla="*/ 15498 w 34686"/>
                <a:gd name="connsiteY1" fmla="*/ 30258 h 36900"/>
                <a:gd name="connsiteX2" fmla="*/ 25830 w 34686"/>
                <a:gd name="connsiteY2" fmla="*/ 36900 h 36900"/>
                <a:gd name="connsiteX3" fmla="*/ 34686 w 34686"/>
                <a:gd name="connsiteY3" fmla="*/ 28044 h 36900"/>
                <a:gd name="connsiteX4" fmla="*/ 34686 w 34686"/>
                <a:gd name="connsiteY4" fmla="*/ 5166 h 36900"/>
                <a:gd name="connsiteX5" fmla="*/ 34686 w 34686"/>
                <a:gd name="connsiteY5" fmla="*/ 0 h 36900"/>
                <a:gd name="connsiteX6" fmla="*/ 7380 w 34686"/>
                <a:gd name="connsiteY6" fmla="*/ 19926 h 36900"/>
                <a:gd name="connsiteX7" fmla="*/ 0 w 34686"/>
                <a:gd name="connsiteY7" fmla="*/ 19926 h 36900"/>
                <a:gd name="connsiteX8" fmla="*/ 11070 w 34686"/>
                <a:gd name="connsiteY8" fmla="*/ 24354 h 36900"/>
                <a:gd name="connsiteX9" fmla="*/ 14760 w 34686"/>
                <a:gd name="connsiteY9" fmla="*/ 19926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686" h="36900">
                  <a:moveTo>
                    <a:pt x="14760" y="19926"/>
                  </a:moveTo>
                  <a:lnTo>
                    <a:pt x="15498" y="30258"/>
                  </a:lnTo>
                  <a:lnTo>
                    <a:pt x="25830" y="36900"/>
                  </a:lnTo>
                  <a:lnTo>
                    <a:pt x="34686" y="28044"/>
                  </a:lnTo>
                  <a:lnTo>
                    <a:pt x="34686" y="5166"/>
                  </a:lnTo>
                  <a:lnTo>
                    <a:pt x="34686" y="0"/>
                  </a:lnTo>
                  <a:lnTo>
                    <a:pt x="7380" y="19926"/>
                  </a:lnTo>
                  <a:lnTo>
                    <a:pt x="0" y="19926"/>
                  </a:lnTo>
                  <a:lnTo>
                    <a:pt x="11070" y="24354"/>
                  </a:lnTo>
                  <a:lnTo>
                    <a:pt x="14760" y="19926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918C0006-E67D-49E1-A72C-A5EC2E8B4256}"/>
                </a:ext>
              </a:extLst>
            </p:cNvPr>
            <p:cNvSpPr/>
            <p:nvPr/>
          </p:nvSpPr>
          <p:spPr>
            <a:xfrm>
              <a:off x="5379997" y="3330607"/>
              <a:ext cx="75275" cy="54612"/>
            </a:xfrm>
            <a:custGeom>
              <a:avLst/>
              <a:gdLst>
                <a:gd name="connsiteX0" fmla="*/ 58302 w 75275"/>
                <a:gd name="connsiteY0" fmla="*/ 0 h 54612"/>
                <a:gd name="connsiteX1" fmla="*/ 56826 w 75275"/>
                <a:gd name="connsiteY1" fmla="*/ 10332 h 54612"/>
                <a:gd name="connsiteX2" fmla="*/ 47232 w 75275"/>
                <a:gd name="connsiteY2" fmla="*/ 16974 h 54612"/>
                <a:gd name="connsiteX3" fmla="*/ 50184 w 75275"/>
                <a:gd name="connsiteY3" fmla="*/ 19188 h 54612"/>
                <a:gd name="connsiteX4" fmla="*/ 40590 w 75275"/>
                <a:gd name="connsiteY4" fmla="*/ 19188 h 54612"/>
                <a:gd name="connsiteX5" fmla="*/ 40590 w 75275"/>
                <a:gd name="connsiteY5" fmla="*/ 12546 h 54612"/>
                <a:gd name="connsiteX6" fmla="*/ 33948 w 75275"/>
                <a:gd name="connsiteY6" fmla="*/ 12546 h 54612"/>
                <a:gd name="connsiteX7" fmla="*/ 33948 w 75275"/>
                <a:gd name="connsiteY7" fmla="*/ 19188 h 54612"/>
                <a:gd name="connsiteX8" fmla="*/ 25830 w 75275"/>
                <a:gd name="connsiteY8" fmla="*/ 19188 h 54612"/>
                <a:gd name="connsiteX9" fmla="*/ 24354 w 75275"/>
                <a:gd name="connsiteY9" fmla="*/ 19188 h 54612"/>
                <a:gd name="connsiteX10" fmla="*/ 24354 w 75275"/>
                <a:gd name="connsiteY10" fmla="*/ 20664 h 54612"/>
                <a:gd name="connsiteX11" fmla="*/ 24354 w 75275"/>
                <a:gd name="connsiteY11" fmla="*/ 33948 h 54612"/>
                <a:gd name="connsiteX12" fmla="*/ 22878 w 75275"/>
                <a:gd name="connsiteY12" fmla="*/ 32472 h 54612"/>
                <a:gd name="connsiteX13" fmla="*/ 14022 w 75275"/>
                <a:gd name="connsiteY13" fmla="*/ 39114 h 54612"/>
                <a:gd name="connsiteX14" fmla="*/ 2952 w 75275"/>
                <a:gd name="connsiteY14" fmla="*/ 39114 h 54612"/>
                <a:gd name="connsiteX15" fmla="*/ 6642 w 75275"/>
                <a:gd name="connsiteY15" fmla="*/ 43542 h 54612"/>
                <a:gd name="connsiteX16" fmla="*/ 0 w 75275"/>
                <a:gd name="connsiteY16" fmla="*/ 51660 h 54612"/>
                <a:gd name="connsiteX17" fmla="*/ 2952 w 75275"/>
                <a:gd name="connsiteY17" fmla="*/ 54612 h 54612"/>
                <a:gd name="connsiteX18" fmla="*/ 14022 w 75275"/>
                <a:gd name="connsiteY18" fmla="*/ 51660 h 54612"/>
                <a:gd name="connsiteX19" fmla="*/ 17712 w 75275"/>
                <a:gd name="connsiteY19" fmla="*/ 54612 h 54612"/>
                <a:gd name="connsiteX20" fmla="*/ 18450 w 75275"/>
                <a:gd name="connsiteY20" fmla="*/ 44280 h 54612"/>
                <a:gd name="connsiteX21" fmla="*/ 28782 w 75275"/>
                <a:gd name="connsiteY21" fmla="*/ 37638 h 54612"/>
                <a:gd name="connsiteX22" fmla="*/ 25830 w 75275"/>
                <a:gd name="connsiteY22" fmla="*/ 35424 h 54612"/>
                <a:gd name="connsiteX23" fmla="*/ 33948 w 75275"/>
                <a:gd name="connsiteY23" fmla="*/ 35424 h 54612"/>
                <a:gd name="connsiteX24" fmla="*/ 33948 w 75275"/>
                <a:gd name="connsiteY24" fmla="*/ 43542 h 54612"/>
                <a:gd name="connsiteX25" fmla="*/ 33948 w 75275"/>
                <a:gd name="connsiteY25" fmla="*/ 43542 h 54612"/>
                <a:gd name="connsiteX26" fmla="*/ 34686 w 75275"/>
                <a:gd name="connsiteY26" fmla="*/ 43542 h 54612"/>
                <a:gd name="connsiteX27" fmla="*/ 40590 w 75275"/>
                <a:gd name="connsiteY27" fmla="*/ 43542 h 54612"/>
                <a:gd name="connsiteX28" fmla="*/ 40590 w 75275"/>
                <a:gd name="connsiteY28" fmla="*/ 35424 h 54612"/>
                <a:gd name="connsiteX29" fmla="*/ 49446 w 75275"/>
                <a:gd name="connsiteY29" fmla="*/ 35424 h 54612"/>
                <a:gd name="connsiteX30" fmla="*/ 50184 w 75275"/>
                <a:gd name="connsiteY30" fmla="*/ 35424 h 54612"/>
                <a:gd name="connsiteX31" fmla="*/ 50184 w 75275"/>
                <a:gd name="connsiteY31" fmla="*/ 34686 h 54612"/>
                <a:gd name="connsiteX32" fmla="*/ 50184 w 75275"/>
                <a:gd name="connsiteY32" fmla="*/ 19926 h 54612"/>
                <a:gd name="connsiteX33" fmla="*/ 52398 w 75275"/>
                <a:gd name="connsiteY33" fmla="*/ 21402 h 54612"/>
                <a:gd name="connsiteX34" fmla="*/ 60516 w 75275"/>
                <a:gd name="connsiteY34" fmla="*/ 15498 h 54612"/>
                <a:gd name="connsiteX35" fmla="*/ 71586 w 75275"/>
                <a:gd name="connsiteY35" fmla="*/ 15498 h 54612"/>
                <a:gd name="connsiteX36" fmla="*/ 67896 w 75275"/>
                <a:gd name="connsiteY36" fmla="*/ 12546 h 54612"/>
                <a:gd name="connsiteX37" fmla="*/ 75276 w 75275"/>
                <a:gd name="connsiteY37" fmla="*/ 4428 h 54612"/>
                <a:gd name="connsiteX38" fmla="*/ 71586 w 75275"/>
                <a:gd name="connsiteY38" fmla="*/ 0 h 54612"/>
                <a:gd name="connsiteX39" fmla="*/ 60516 w 75275"/>
                <a:gd name="connsiteY39" fmla="*/ 4428 h 54612"/>
                <a:gd name="connsiteX40" fmla="*/ 58302 w 75275"/>
                <a:gd name="connsiteY40" fmla="*/ 0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75275" h="54612">
                  <a:moveTo>
                    <a:pt x="58302" y="0"/>
                  </a:moveTo>
                  <a:lnTo>
                    <a:pt x="56826" y="10332"/>
                  </a:lnTo>
                  <a:lnTo>
                    <a:pt x="47232" y="16974"/>
                  </a:lnTo>
                  <a:lnTo>
                    <a:pt x="50184" y="19188"/>
                  </a:lnTo>
                  <a:lnTo>
                    <a:pt x="40590" y="19188"/>
                  </a:lnTo>
                  <a:lnTo>
                    <a:pt x="40590" y="12546"/>
                  </a:lnTo>
                  <a:lnTo>
                    <a:pt x="33948" y="12546"/>
                  </a:lnTo>
                  <a:lnTo>
                    <a:pt x="33948" y="19188"/>
                  </a:lnTo>
                  <a:lnTo>
                    <a:pt x="25830" y="19188"/>
                  </a:lnTo>
                  <a:lnTo>
                    <a:pt x="24354" y="19188"/>
                  </a:lnTo>
                  <a:lnTo>
                    <a:pt x="24354" y="20664"/>
                  </a:lnTo>
                  <a:lnTo>
                    <a:pt x="24354" y="33948"/>
                  </a:lnTo>
                  <a:lnTo>
                    <a:pt x="22878" y="32472"/>
                  </a:lnTo>
                  <a:lnTo>
                    <a:pt x="14022" y="39114"/>
                  </a:lnTo>
                  <a:lnTo>
                    <a:pt x="2952" y="39114"/>
                  </a:lnTo>
                  <a:lnTo>
                    <a:pt x="6642" y="43542"/>
                  </a:lnTo>
                  <a:lnTo>
                    <a:pt x="0" y="51660"/>
                  </a:lnTo>
                  <a:lnTo>
                    <a:pt x="2952" y="54612"/>
                  </a:lnTo>
                  <a:lnTo>
                    <a:pt x="14022" y="51660"/>
                  </a:lnTo>
                  <a:lnTo>
                    <a:pt x="17712" y="54612"/>
                  </a:lnTo>
                  <a:lnTo>
                    <a:pt x="18450" y="44280"/>
                  </a:lnTo>
                  <a:lnTo>
                    <a:pt x="28782" y="37638"/>
                  </a:lnTo>
                  <a:lnTo>
                    <a:pt x="25830" y="35424"/>
                  </a:lnTo>
                  <a:lnTo>
                    <a:pt x="33948" y="35424"/>
                  </a:lnTo>
                  <a:lnTo>
                    <a:pt x="33948" y="43542"/>
                  </a:lnTo>
                  <a:lnTo>
                    <a:pt x="33948" y="43542"/>
                  </a:lnTo>
                  <a:lnTo>
                    <a:pt x="34686" y="43542"/>
                  </a:lnTo>
                  <a:lnTo>
                    <a:pt x="40590" y="43542"/>
                  </a:lnTo>
                  <a:lnTo>
                    <a:pt x="40590" y="35424"/>
                  </a:lnTo>
                  <a:lnTo>
                    <a:pt x="49446" y="35424"/>
                  </a:lnTo>
                  <a:lnTo>
                    <a:pt x="50184" y="35424"/>
                  </a:lnTo>
                  <a:lnTo>
                    <a:pt x="50184" y="34686"/>
                  </a:lnTo>
                  <a:lnTo>
                    <a:pt x="50184" y="19926"/>
                  </a:lnTo>
                  <a:lnTo>
                    <a:pt x="52398" y="21402"/>
                  </a:lnTo>
                  <a:lnTo>
                    <a:pt x="60516" y="15498"/>
                  </a:lnTo>
                  <a:lnTo>
                    <a:pt x="71586" y="15498"/>
                  </a:lnTo>
                  <a:lnTo>
                    <a:pt x="67896" y="12546"/>
                  </a:lnTo>
                  <a:lnTo>
                    <a:pt x="75276" y="4428"/>
                  </a:lnTo>
                  <a:lnTo>
                    <a:pt x="71586" y="0"/>
                  </a:lnTo>
                  <a:lnTo>
                    <a:pt x="60516" y="4428"/>
                  </a:lnTo>
                  <a:lnTo>
                    <a:pt x="58302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53E324D7-6566-4BF8-A994-DD59501F819B}"/>
                </a:ext>
              </a:extLst>
            </p:cNvPr>
            <p:cNvSpPr/>
            <p:nvPr/>
          </p:nvSpPr>
          <p:spPr>
            <a:xfrm>
              <a:off x="5379997" y="3330607"/>
              <a:ext cx="28781" cy="22140"/>
            </a:xfrm>
            <a:custGeom>
              <a:avLst/>
              <a:gdLst>
                <a:gd name="connsiteX0" fmla="*/ 6642 w 28781"/>
                <a:gd name="connsiteY0" fmla="*/ 12546 h 22140"/>
                <a:gd name="connsiteX1" fmla="*/ 2952 w 28781"/>
                <a:gd name="connsiteY1" fmla="*/ 15498 h 22140"/>
                <a:gd name="connsiteX2" fmla="*/ 14022 w 28781"/>
                <a:gd name="connsiteY2" fmla="*/ 15498 h 22140"/>
                <a:gd name="connsiteX3" fmla="*/ 22878 w 28781"/>
                <a:gd name="connsiteY3" fmla="*/ 22140 h 22140"/>
                <a:gd name="connsiteX4" fmla="*/ 24354 w 28781"/>
                <a:gd name="connsiteY4" fmla="*/ 20664 h 22140"/>
                <a:gd name="connsiteX5" fmla="*/ 24354 w 28781"/>
                <a:gd name="connsiteY5" fmla="*/ 19188 h 22140"/>
                <a:gd name="connsiteX6" fmla="*/ 25830 w 28781"/>
                <a:gd name="connsiteY6" fmla="*/ 19188 h 22140"/>
                <a:gd name="connsiteX7" fmla="*/ 28782 w 28781"/>
                <a:gd name="connsiteY7" fmla="*/ 16974 h 22140"/>
                <a:gd name="connsiteX8" fmla="*/ 18450 w 28781"/>
                <a:gd name="connsiteY8" fmla="*/ 10332 h 22140"/>
                <a:gd name="connsiteX9" fmla="*/ 17712 w 28781"/>
                <a:gd name="connsiteY9" fmla="*/ 0 h 22140"/>
                <a:gd name="connsiteX10" fmla="*/ 14022 w 28781"/>
                <a:gd name="connsiteY10" fmla="*/ 4428 h 22140"/>
                <a:gd name="connsiteX11" fmla="*/ 2952 w 28781"/>
                <a:gd name="connsiteY11" fmla="*/ 0 h 22140"/>
                <a:gd name="connsiteX12" fmla="*/ 0 w 28781"/>
                <a:gd name="connsiteY12" fmla="*/ 4428 h 22140"/>
                <a:gd name="connsiteX13" fmla="*/ 6642 w 28781"/>
                <a:gd name="connsiteY13" fmla="*/ 12546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81" h="22140">
                  <a:moveTo>
                    <a:pt x="6642" y="12546"/>
                  </a:moveTo>
                  <a:lnTo>
                    <a:pt x="2952" y="15498"/>
                  </a:lnTo>
                  <a:lnTo>
                    <a:pt x="14022" y="15498"/>
                  </a:lnTo>
                  <a:lnTo>
                    <a:pt x="22878" y="22140"/>
                  </a:lnTo>
                  <a:lnTo>
                    <a:pt x="24354" y="20664"/>
                  </a:lnTo>
                  <a:lnTo>
                    <a:pt x="24354" y="19188"/>
                  </a:lnTo>
                  <a:lnTo>
                    <a:pt x="25830" y="19188"/>
                  </a:lnTo>
                  <a:lnTo>
                    <a:pt x="28782" y="16974"/>
                  </a:lnTo>
                  <a:lnTo>
                    <a:pt x="18450" y="10332"/>
                  </a:lnTo>
                  <a:lnTo>
                    <a:pt x="17712" y="0"/>
                  </a:lnTo>
                  <a:lnTo>
                    <a:pt x="14022" y="4428"/>
                  </a:lnTo>
                  <a:lnTo>
                    <a:pt x="2952" y="0"/>
                  </a:lnTo>
                  <a:lnTo>
                    <a:pt x="0" y="4428"/>
                  </a:lnTo>
                  <a:lnTo>
                    <a:pt x="6642" y="12546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2F62F1C-4316-4D35-875C-04597EFE2B13}"/>
                </a:ext>
              </a:extLst>
            </p:cNvPr>
            <p:cNvSpPr/>
            <p:nvPr/>
          </p:nvSpPr>
          <p:spPr>
            <a:xfrm>
              <a:off x="5427228" y="3363817"/>
              <a:ext cx="28044" cy="21402"/>
            </a:xfrm>
            <a:custGeom>
              <a:avLst/>
              <a:gdLst>
                <a:gd name="connsiteX0" fmla="*/ 20664 w 28044"/>
                <a:gd name="connsiteY0" fmla="*/ 10332 h 21402"/>
                <a:gd name="connsiteX1" fmla="*/ 24354 w 28044"/>
                <a:gd name="connsiteY1" fmla="*/ 5904 h 21402"/>
                <a:gd name="connsiteX2" fmla="*/ 13284 w 28044"/>
                <a:gd name="connsiteY2" fmla="*/ 5904 h 21402"/>
                <a:gd name="connsiteX3" fmla="*/ 5166 w 28044"/>
                <a:gd name="connsiteY3" fmla="*/ 0 h 21402"/>
                <a:gd name="connsiteX4" fmla="*/ 2952 w 28044"/>
                <a:gd name="connsiteY4" fmla="*/ 1476 h 21402"/>
                <a:gd name="connsiteX5" fmla="*/ 2952 w 28044"/>
                <a:gd name="connsiteY5" fmla="*/ 2214 h 21402"/>
                <a:gd name="connsiteX6" fmla="*/ 2214 w 28044"/>
                <a:gd name="connsiteY6" fmla="*/ 2214 h 21402"/>
                <a:gd name="connsiteX7" fmla="*/ 0 w 28044"/>
                <a:gd name="connsiteY7" fmla="*/ 4428 h 21402"/>
                <a:gd name="connsiteX8" fmla="*/ 9594 w 28044"/>
                <a:gd name="connsiteY8" fmla="*/ 11070 h 21402"/>
                <a:gd name="connsiteX9" fmla="*/ 11070 w 28044"/>
                <a:gd name="connsiteY9" fmla="*/ 21402 h 21402"/>
                <a:gd name="connsiteX10" fmla="*/ 13284 w 28044"/>
                <a:gd name="connsiteY10" fmla="*/ 18450 h 21402"/>
                <a:gd name="connsiteX11" fmla="*/ 24354 w 28044"/>
                <a:gd name="connsiteY11" fmla="*/ 21402 h 21402"/>
                <a:gd name="connsiteX12" fmla="*/ 28044 w 28044"/>
                <a:gd name="connsiteY12" fmla="*/ 18450 h 21402"/>
                <a:gd name="connsiteX13" fmla="*/ 20664 w 28044"/>
                <a:gd name="connsiteY13" fmla="*/ 10332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44" h="21402">
                  <a:moveTo>
                    <a:pt x="20664" y="10332"/>
                  </a:moveTo>
                  <a:lnTo>
                    <a:pt x="24354" y="5904"/>
                  </a:lnTo>
                  <a:lnTo>
                    <a:pt x="13284" y="5904"/>
                  </a:lnTo>
                  <a:lnTo>
                    <a:pt x="5166" y="0"/>
                  </a:lnTo>
                  <a:lnTo>
                    <a:pt x="2952" y="1476"/>
                  </a:lnTo>
                  <a:lnTo>
                    <a:pt x="2952" y="2214"/>
                  </a:lnTo>
                  <a:lnTo>
                    <a:pt x="2214" y="2214"/>
                  </a:lnTo>
                  <a:lnTo>
                    <a:pt x="0" y="4428"/>
                  </a:lnTo>
                  <a:lnTo>
                    <a:pt x="9594" y="11070"/>
                  </a:lnTo>
                  <a:lnTo>
                    <a:pt x="11070" y="21402"/>
                  </a:lnTo>
                  <a:lnTo>
                    <a:pt x="13284" y="18450"/>
                  </a:lnTo>
                  <a:lnTo>
                    <a:pt x="24354" y="21402"/>
                  </a:lnTo>
                  <a:lnTo>
                    <a:pt x="28044" y="18450"/>
                  </a:lnTo>
                  <a:lnTo>
                    <a:pt x="20664" y="1033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846AC876-8A6B-4DBF-BA1C-6E2D23562F56}"/>
                </a:ext>
              </a:extLst>
            </p:cNvPr>
            <p:cNvSpPr/>
            <p:nvPr/>
          </p:nvSpPr>
          <p:spPr>
            <a:xfrm>
              <a:off x="5405827" y="3366032"/>
              <a:ext cx="8117" cy="8117"/>
            </a:xfrm>
            <a:custGeom>
              <a:avLst/>
              <a:gdLst>
                <a:gd name="connsiteX0" fmla="*/ 8118 w 8117"/>
                <a:gd name="connsiteY0" fmla="*/ 0 h 8117"/>
                <a:gd name="connsiteX1" fmla="*/ 0 w 8117"/>
                <a:gd name="connsiteY1" fmla="*/ 0 h 8117"/>
                <a:gd name="connsiteX2" fmla="*/ 2952 w 8117"/>
                <a:gd name="connsiteY2" fmla="*/ 2214 h 8117"/>
                <a:gd name="connsiteX3" fmla="*/ 8118 w 8117"/>
                <a:gd name="connsiteY3" fmla="*/ 8118 h 8117"/>
                <a:gd name="connsiteX4" fmla="*/ 8118 w 8117"/>
                <a:gd name="connsiteY4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8117">
                  <a:moveTo>
                    <a:pt x="8118" y="0"/>
                  </a:moveTo>
                  <a:lnTo>
                    <a:pt x="0" y="0"/>
                  </a:lnTo>
                  <a:lnTo>
                    <a:pt x="2952" y="2214"/>
                  </a:lnTo>
                  <a:lnTo>
                    <a:pt x="8118" y="8118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AAAE1E2-F44F-44B5-A05B-0EB3894D3A4B}"/>
                </a:ext>
              </a:extLst>
            </p:cNvPr>
            <p:cNvSpPr/>
            <p:nvPr/>
          </p:nvSpPr>
          <p:spPr>
            <a:xfrm>
              <a:off x="5414682" y="3366032"/>
              <a:ext cx="14760" cy="11069"/>
            </a:xfrm>
            <a:custGeom>
              <a:avLst/>
              <a:gdLst>
                <a:gd name="connsiteX0" fmla="*/ 12546 w 14760"/>
                <a:gd name="connsiteY0" fmla="*/ 2214 h 11069"/>
                <a:gd name="connsiteX1" fmla="*/ 14760 w 14760"/>
                <a:gd name="connsiteY1" fmla="*/ 0 h 11069"/>
                <a:gd name="connsiteX2" fmla="*/ 5904 w 14760"/>
                <a:gd name="connsiteY2" fmla="*/ 0 h 11069"/>
                <a:gd name="connsiteX3" fmla="*/ 5904 w 14760"/>
                <a:gd name="connsiteY3" fmla="*/ 8118 h 11069"/>
                <a:gd name="connsiteX4" fmla="*/ 0 w 14760"/>
                <a:gd name="connsiteY4" fmla="*/ 8118 h 11069"/>
                <a:gd name="connsiteX5" fmla="*/ 2952 w 14760"/>
                <a:gd name="connsiteY5" fmla="*/ 11070 h 11069"/>
                <a:gd name="connsiteX6" fmla="*/ 12546 w 14760"/>
                <a:gd name="connsiteY6" fmla="*/ 2214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0" h="11069">
                  <a:moveTo>
                    <a:pt x="12546" y="2214"/>
                  </a:moveTo>
                  <a:lnTo>
                    <a:pt x="14760" y="0"/>
                  </a:lnTo>
                  <a:lnTo>
                    <a:pt x="5904" y="0"/>
                  </a:lnTo>
                  <a:lnTo>
                    <a:pt x="5904" y="8118"/>
                  </a:lnTo>
                  <a:lnTo>
                    <a:pt x="0" y="8118"/>
                  </a:lnTo>
                  <a:lnTo>
                    <a:pt x="2952" y="11070"/>
                  </a:lnTo>
                  <a:lnTo>
                    <a:pt x="12546" y="221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C716EF4-E0D5-4BEA-84D7-12C6DA913E0C}"/>
                </a:ext>
              </a:extLst>
            </p:cNvPr>
            <p:cNvSpPr/>
            <p:nvPr/>
          </p:nvSpPr>
          <p:spPr>
            <a:xfrm>
              <a:off x="5430180" y="3350534"/>
              <a:ext cx="8118" cy="14759"/>
            </a:xfrm>
            <a:custGeom>
              <a:avLst/>
              <a:gdLst>
                <a:gd name="connsiteX0" fmla="*/ 8118 w 8118"/>
                <a:gd name="connsiteY0" fmla="*/ 7380 h 14759"/>
                <a:gd name="connsiteX1" fmla="*/ 2214 w 8118"/>
                <a:gd name="connsiteY1" fmla="*/ 1476 h 14759"/>
                <a:gd name="connsiteX2" fmla="*/ 0 w 8118"/>
                <a:gd name="connsiteY2" fmla="*/ 0 h 14759"/>
                <a:gd name="connsiteX3" fmla="*/ 0 w 8118"/>
                <a:gd name="connsiteY3" fmla="*/ 14760 h 14759"/>
                <a:gd name="connsiteX4" fmla="*/ 2214 w 8118"/>
                <a:gd name="connsiteY4" fmla="*/ 13284 h 14759"/>
                <a:gd name="connsiteX5" fmla="*/ 8118 w 8118"/>
                <a:gd name="connsiteY5" fmla="*/ 738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" h="14759">
                  <a:moveTo>
                    <a:pt x="8118" y="7380"/>
                  </a:moveTo>
                  <a:lnTo>
                    <a:pt x="2214" y="1476"/>
                  </a:lnTo>
                  <a:lnTo>
                    <a:pt x="0" y="0"/>
                  </a:lnTo>
                  <a:lnTo>
                    <a:pt x="0" y="14760"/>
                  </a:lnTo>
                  <a:lnTo>
                    <a:pt x="2214" y="13284"/>
                  </a:lnTo>
                  <a:lnTo>
                    <a:pt x="8118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0A2D5A27-9B40-4ABA-BE43-8B086C5ED87E}"/>
                </a:ext>
              </a:extLst>
            </p:cNvPr>
            <p:cNvSpPr/>
            <p:nvPr/>
          </p:nvSpPr>
          <p:spPr>
            <a:xfrm>
              <a:off x="5405827" y="3338726"/>
              <a:ext cx="24353" cy="11069"/>
            </a:xfrm>
            <a:custGeom>
              <a:avLst/>
              <a:gdLst>
                <a:gd name="connsiteX0" fmla="*/ 8118 w 24353"/>
                <a:gd name="connsiteY0" fmla="*/ 11070 h 11069"/>
                <a:gd name="connsiteX1" fmla="*/ 8118 w 24353"/>
                <a:gd name="connsiteY1" fmla="*/ 4428 h 11069"/>
                <a:gd name="connsiteX2" fmla="*/ 14760 w 24353"/>
                <a:gd name="connsiteY2" fmla="*/ 4428 h 11069"/>
                <a:gd name="connsiteX3" fmla="*/ 14760 w 24353"/>
                <a:gd name="connsiteY3" fmla="*/ 11070 h 11069"/>
                <a:gd name="connsiteX4" fmla="*/ 24354 w 24353"/>
                <a:gd name="connsiteY4" fmla="*/ 11070 h 11069"/>
                <a:gd name="connsiteX5" fmla="*/ 21402 w 24353"/>
                <a:gd name="connsiteY5" fmla="*/ 8856 h 11069"/>
                <a:gd name="connsiteX6" fmla="*/ 11808 w 24353"/>
                <a:gd name="connsiteY6" fmla="*/ 0 h 11069"/>
                <a:gd name="connsiteX7" fmla="*/ 2952 w 24353"/>
                <a:gd name="connsiteY7" fmla="*/ 8856 h 11069"/>
                <a:gd name="connsiteX8" fmla="*/ 0 w 24353"/>
                <a:gd name="connsiteY8" fmla="*/ 11070 h 11069"/>
                <a:gd name="connsiteX9" fmla="*/ 8118 w 24353"/>
                <a:gd name="connsiteY9" fmla="*/ 1107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53" h="11069">
                  <a:moveTo>
                    <a:pt x="8118" y="11070"/>
                  </a:moveTo>
                  <a:lnTo>
                    <a:pt x="8118" y="4428"/>
                  </a:lnTo>
                  <a:lnTo>
                    <a:pt x="14760" y="4428"/>
                  </a:lnTo>
                  <a:lnTo>
                    <a:pt x="14760" y="11070"/>
                  </a:lnTo>
                  <a:lnTo>
                    <a:pt x="24354" y="11070"/>
                  </a:lnTo>
                  <a:lnTo>
                    <a:pt x="21402" y="8856"/>
                  </a:lnTo>
                  <a:lnTo>
                    <a:pt x="11808" y="0"/>
                  </a:lnTo>
                  <a:lnTo>
                    <a:pt x="2952" y="8856"/>
                  </a:lnTo>
                  <a:lnTo>
                    <a:pt x="0" y="11070"/>
                  </a:lnTo>
                  <a:lnTo>
                    <a:pt x="8118" y="110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F8F8F504-EF4E-4A0B-B573-133D4B5AC8B9}"/>
                </a:ext>
              </a:extLst>
            </p:cNvPr>
            <p:cNvSpPr/>
            <p:nvPr/>
          </p:nvSpPr>
          <p:spPr>
            <a:xfrm>
              <a:off x="5397709" y="3351272"/>
              <a:ext cx="6641" cy="13283"/>
            </a:xfrm>
            <a:custGeom>
              <a:avLst/>
              <a:gdLst>
                <a:gd name="connsiteX0" fmla="*/ 6642 w 6641"/>
                <a:gd name="connsiteY0" fmla="*/ 0 h 13283"/>
                <a:gd name="connsiteX1" fmla="*/ 5166 w 6641"/>
                <a:gd name="connsiteY1" fmla="*/ 1476 h 13283"/>
                <a:gd name="connsiteX2" fmla="*/ 0 w 6641"/>
                <a:gd name="connsiteY2" fmla="*/ 6642 h 13283"/>
                <a:gd name="connsiteX3" fmla="*/ 5166 w 6641"/>
                <a:gd name="connsiteY3" fmla="*/ 11808 h 13283"/>
                <a:gd name="connsiteX4" fmla="*/ 6642 w 6641"/>
                <a:gd name="connsiteY4" fmla="*/ 13284 h 13283"/>
                <a:gd name="connsiteX5" fmla="*/ 6642 w 6641"/>
                <a:gd name="connsiteY5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1" h="13283">
                  <a:moveTo>
                    <a:pt x="6642" y="0"/>
                  </a:moveTo>
                  <a:lnTo>
                    <a:pt x="5166" y="1476"/>
                  </a:lnTo>
                  <a:lnTo>
                    <a:pt x="0" y="6642"/>
                  </a:lnTo>
                  <a:lnTo>
                    <a:pt x="5166" y="11808"/>
                  </a:lnTo>
                  <a:lnTo>
                    <a:pt x="6642" y="13284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F134BB29-13B1-46FE-B069-769106F96B79}"/>
                </a:ext>
              </a:extLst>
            </p:cNvPr>
            <p:cNvSpPr/>
            <p:nvPr/>
          </p:nvSpPr>
          <p:spPr>
            <a:xfrm>
              <a:off x="5467819" y="3330607"/>
              <a:ext cx="28043" cy="54612"/>
            </a:xfrm>
            <a:custGeom>
              <a:avLst/>
              <a:gdLst>
                <a:gd name="connsiteX0" fmla="*/ 15498 w 28043"/>
                <a:gd name="connsiteY0" fmla="*/ 39114 h 54612"/>
                <a:gd name="connsiteX1" fmla="*/ 19188 w 28043"/>
                <a:gd name="connsiteY1" fmla="*/ 35424 h 54612"/>
                <a:gd name="connsiteX2" fmla="*/ 15498 w 28043"/>
                <a:gd name="connsiteY2" fmla="*/ 31734 h 54612"/>
                <a:gd name="connsiteX3" fmla="*/ 9594 w 28043"/>
                <a:gd name="connsiteY3" fmla="*/ 31734 h 54612"/>
                <a:gd name="connsiteX4" fmla="*/ 9594 w 28043"/>
                <a:gd name="connsiteY4" fmla="*/ 35424 h 54612"/>
                <a:gd name="connsiteX5" fmla="*/ 15498 w 28043"/>
                <a:gd name="connsiteY5" fmla="*/ 35424 h 54612"/>
                <a:gd name="connsiteX6" fmla="*/ 12546 w 28043"/>
                <a:gd name="connsiteY6" fmla="*/ 39114 h 54612"/>
                <a:gd name="connsiteX7" fmla="*/ 14760 w 28043"/>
                <a:gd name="connsiteY7" fmla="*/ 41328 h 54612"/>
                <a:gd name="connsiteX8" fmla="*/ 11070 w 28043"/>
                <a:gd name="connsiteY8" fmla="*/ 41328 h 54612"/>
                <a:gd name="connsiteX9" fmla="*/ 4428 w 28043"/>
                <a:gd name="connsiteY9" fmla="*/ 36162 h 54612"/>
                <a:gd name="connsiteX10" fmla="*/ 0 w 28043"/>
                <a:gd name="connsiteY10" fmla="*/ 40590 h 54612"/>
                <a:gd name="connsiteX11" fmla="*/ 7380 w 28043"/>
                <a:gd name="connsiteY11" fmla="*/ 45756 h 54612"/>
                <a:gd name="connsiteX12" fmla="*/ 8856 w 28043"/>
                <a:gd name="connsiteY12" fmla="*/ 54612 h 54612"/>
                <a:gd name="connsiteX13" fmla="*/ 11070 w 28043"/>
                <a:gd name="connsiteY13" fmla="*/ 51660 h 54612"/>
                <a:gd name="connsiteX14" fmla="*/ 18450 w 28043"/>
                <a:gd name="connsiteY14" fmla="*/ 54612 h 54612"/>
                <a:gd name="connsiteX15" fmla="*/ 20664 w 28043"/>
                <a:gd name="connsiteY15" fmla="*/ 51660 h 54612"/>
                <a:gd name="connsiteX16" fmla="*/ 16236 w 28043"/>
                <a:gd name="connsiteY16" fmla="*/ 45018 h 54612"/>
                <a:gd name="connsiteX17" fmla="*/ 16974 w 28043"/>
                <a:gd name="connsiteY17" fmla="*/ 43542 h 54612"/>
                <a:gd name="connsiteX18" fmla="*/ 19188 w 28043"/>
                <a:gd name="connsiteY18" fmla="*/ 43542 h 54612"/>
                <a:gd name="connsiteX19" fmla="*/ 28044 w 28043"/>
                <a:gd name="connsiteY19" fmla="*/ 27306 h 54612"/>
                <a:gd name="connsiteX20" fmla="*/ 19188 w 28043"/>
                <a:gd name="connsiteY20" fmla="*/ 12546 h 54612"/>
                <a:gd name="connsiteX21" fmla="*/ 17712 w 28043"/>
                <a:gd name="connsiteY21" fmla="*/ 12546 h 54612"/>
                <a:gd name="connsiteX22" fmla="*/ 16236 w 28043"/>
                <a:gd name="connsiteY22" fmla="*/ 10332 h 54612"/>
                <a:gd name="connsiteX23" fmla="*/ 20664 w 28043"/>
                <a:gd name="connsiteY23" fmla="*/ 3690 h 54612"/>
                <a:gd name="connsiteX24" fmla="*/ 18450 w 28043"/>
                <a:gd name="connsiteY24" fmla="*/ 0 h 54612"/>
                <a:gd name="connsiteX25" fmla="*/ 11070 w 28043"/>
                <a:gd name="connsiteY25" fmla="*/ 3690 h 54612"/>
                <a:gd name="connsiteX26" fmla="*/ 8856 w 28043"/>
                <a:gd name="connsiteY26" fmla="*/ 0 h 54612"/>
                <a:gd name="connsiteX27" fmla="*/ 7380 w 28043"/>
                <a:gd name="connsiteY27" fmla="*/ 8856 h 54612"/>
                <a:gd name="connsiteX28" fmla="*/ 0 w 28043"/>
                <a:gd name="connsiteY28" fmla="*/ 14760 h 54612"/>
                <a:gd name="connsiteX29" fmla="*/ 0 w 28043"/>
                <a:gd name="connsiteY29" fmla="*/ 14760 h 54612"/>
                <a:gd name="connsiteX30" fmla="*/ 4428 w 28043"/>
                <a:gd name="connsiteY30" fmla="*/ 19188 h 54612"/>
                <a:gd name="connsiteX31" fmla="*/ 11070 w 28043"/>
                <a:gd name="connsiteY31" fmla="*/ 13284 h 54612"/>
                <a:gd name="connsiteX32" fmla="*/ 14760 w 28043"/>
                <a:gd name="connsiteY32" fmla="*/ 13284 h 54612"/>
                <a:gd name="connsiteX33" fmla="*/ 12546 w 28043"/>
                <a:gd name="connsiteY33" fmla="*/ 15498 h 54612"/>
                <a:gd name="connsiteX34" fmla="*/ 15498 w 28043"/>
                <a:gd name="connsiteY34" fmla="*/ 19188 h 54612"/>
                <a:gd name="connsiteX35" fmla="*/ 9594 w 28043"/>
                <a:gd name="connsiteY35" fmla="*/ 19188 h 54612"/>
                <a:gd name="connsiteX36" fmla="*/ 9594 w 28043"/>
                <a:gd name="connsiteY36" fmla="*/ 23616 h 54612"/>
                <a:gd name="connsiteX37" fmla="*/ 15498 w 28043"/>
                <a:gd name="connsiteY37" fmla="*/ 23616 h 54612"/>
                <a:gd name="connsiteX38" fmla="*/ 19188 w 28043"/>
                <a:gd name="connsiteY38" fmla="*/ 19188 h 54612"/>
                <a:gd name="connsiteX39" fmla="*/ 15498 w 28043"/>
                <a:gd name="connsiteY39" fmla="*/ 15498 h 54612"/>
                <a:gd name="connsiteX40" fmla="*/ 19188 w 28043"/>
                <a:gd name="connsiteY40" fmla="*/ 15498 h 54612"/>
                <a:gd name="connsiteX41" fmla="*/ 25092 w 28043"/>
                <a:gd name="connsiteY41" fmla="*/ 27306 h 54612"/>
                <a:gd name="connsiteX42" fmla="*/ 19188 w 28043"/>
                <a:gd name="connsiteY42" fmla="*/ 39114 h 54612"/>
                <a:gd name="connsiteX43" fmla="*/ 15498 w 28043"/>
                <a:gd name="connsiteY43" fmla="*/ 39114 h 5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043" h="54612">
                  <a:moveTo>
                    <a:pt x="15498" y="39114"/>
                  </a:moveTo>
                  <a:lnTo>
                    <a:pt x="19188" y="35424"/>
                  </a:lnTo>
                  <a:lnTo>
                    <a:pt x="15498" y="31734"/>
                  </a:lnTo>
                  <a:lnTo>
                    <a:pt x="9594" y="31734"/>
                  </a:lnTo>
                  <a:lnTo>
                    <a:pt x="9594" y="35424"/>
                  </a:lnTo>
                  <a:lnTo>
                    <a:pt x="15498" y="35424"/>
                  </a:lnTo>
                  <a:lnTo>
                    <a:pt x="12546" y="39114"/>
                  </a:lnTo>
                  <a:lnTo>
                    <a:pt x="14760" y="41328"/>
                  </a:lnTo>
                  <a:lnTo>
                    <a:pt x="11070" y="41328"/>
                  </a:lnTo>
                  <a:lnTo>
                    <a:pt x="4428" y="36162"/>
                  </a:lnTo>
                  <a:lnTo>
                    <a:pt x="0" y="40590"/>
                  </a:lnTo>
                  <a:lnTo>
                    <a:pt x="7380" y="45756"/>
                  </a:lnTo>
                  <a:lnTo>
                    <a:pt x="8856" y="54612"/>
                  </a:lnTo>
                  <a:lnTo>
                    <a:pt x="11070" y="51660"/>
                  </a:lnTo>
                  <a:lnTo>
                    <a:pt x="18450" y="54612"/>
                  </a:lnTo>
                  <a:lnTo>
                    <a:pt x="20664" y="51660"/>
                  </a:lnTo>
                  <a:lnTo>
                    <a:pt x="16236" y="45018"/>
                  </a:lnTo>
                  <a:lnTo>
                    <a:pt x="16974" y="43542"/>
                  </a:lnTo>
                  <a:lnTo>
                    <a:pt x="19188" y="43542"/>
                  </a:lnTo>
                  <a:lnTo>
                    <a:pt x="28044" y="27306"/>
                  </a:lnTo>
                  <a:lnTo>
                    <a:pt x="19188" y="12546"/>
                  </a:lnTo>
                  <a:lnTo>
                    <a:pt x="17712" y="12546"/>
                  </a:lnTo>
                  <a:lnTo>
                    <a:pt x="16236" y="10332"/>
                  </a:lnTo>
                  <a:lnTo>
                    <a:pt x="20664" y="3690"/>
                  </a:lnTo>
                  <a:lnTo>
                    <a:pt x="18450" y="0"/>
                  </a:lnTo>
                  <a:lnTo>
                    <a:pt x="11070" y="3690"/>
                  </a:lnTo>
                  <a:lnTo>
                    <a:pt x="8856" y="0"/>
                  </a:lnTo>
                  <a:lnTo>
                    <a:pt x="7380" y="8856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4428" y="19188"/>
                  </a:lnTo>
                  <a:lnTo>
                    <a:pt x="11070" y="13284"/>
                  </a:lnTo>
                  <a:lnTo>
                    <a:pt x="14760" y="13284"/>
                  </a:lnTo>
                  <a:lnTo>
                    <a:pt x="12546" y="15498"/>
                  </a:lnTo>
                  <a:lnTo>
                    <a:pt x="15498" y="19188"/>
                  </a:lnTo>
                  <a:lnTo>
                    <a:pt x="9594" y="19188"/>
                  </a:lnTo>
                  <a:lnTo>
                    <a:pt x="9594" y="23616"/>
                  </a:lnTo>
                  <a:lnTo>
                    <a:pt x="15498" y="23616"/>
                  </a:lnTo>
                  <a:lnTo>
                    <a:pt x="19188" y="19188"/>
                  </a:lnTo>
                  <a:lnTo>
                    <a:pt x="15498" y="15498"/>
                  </a:lnTo>
                  <a:lnTo>
                    <a:pt x="19188" y="15498"/>
                  </a:lnTo>
                  <a:lnTo>
                    <a:pt x="25092" y="27306"/>
                  </a:lnTo>
                  <a:lnTo>
                    <a:pt x="19188" y="39114"/>
                  </a:lnTo>
                  <a:lnTo>
                    <a:pt x="15498" y="39114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3005C23E-A792-41BD-B8B6-95086EA7732C}"/>
                </a:ext>
              </a:extLst>
            </p:cNvPr>
            <p:cNvSpPr/>
            <p:nvPr/>
          </p:nvSpPr>
          <p:spPr>
            <a:xfrm>
              <a:off x="5332764" y="3969715"/>
              <a:ext cx="170478" cy="121032"/>
            </a:xfrm>
            <a:custGeom>
              <a:avLst/>
              <a:gdLst>
                <a:gd name="connsiteX0" fmla="*/ 113652 w 170478"/>
                <a:gd name="connsiteY0" fmla="*/ 121032 h 121032"/>
                <a:gd name="connsiteX1" fmla="*/ 170478 w 170478"/>
                <a:gd name="connsiteY1" fmla="*/ 88560 h 121032"/>
                <a:gd name="connsiteX2" fmla="*/ 170478 w 170478"/>
                <a:gd name="connsiteY2" fmla="*/ 32472 h 121032"/>
                <a:gd name="connsiteX3" fmla="*/ 113652 w 170478"/>
                <a:gd name="connsiteY3" fmla="*/ 0 h 121032"/>
                <a:gd name="connsiteX4" fmla="*/ 56826 w 170478"/>
                <a:gd name="connsiteY4" fmla="*/ 0 h 121032"/>
                <a:gd name="connsiteX5" fmla="*/ 0 w 170478"/>
                <a:gd name="connsiteY5" fmla="*/ 32472 h 121032"/>
                <a:gd name="connsiteX6" fmla="*/ 0 w 170478"/>
                <a:gd name="connsiteY6" fmla="*/ 88560 h 121032"/>
                <a:gd name="connsiteX7" fmla="*/ 56826 w 170478"/>
                <a:gd name="connsiteY7" fmla="*/ 121032 h 121032"/>
                <a:gd name="connsiteX8" fmla="*/ 2952 w 170478"/>
                <a:gd name="connsiteY8" fmla="*/ 60516 h 121032"/>
                <a:gd name="connsiteX9" fmla="*/ 2952 w 170478"/>
                <a:gd name="connsiteY9" fmla="*/ 34686 h 121032"/>
                <a:gd name="connsiteX10" fmla="*/ 57564 w 170478"/>
                <a:gd name="connsiteY10" fmla="*/ 2952 h 121032"/>
                <a:gd name="connsiteX11" fmla="*/ 112914 w 170478"/>
                <a:gd name="connsiteY11" fmla="*/ 2952 h 121032"/>
                <a:gd name="connsiteX12" fmla="*/ 166788 w 170478"/>
                <a:gd name="connsiteY12" fmla="*/ 34686 h 121032"/>
                <a:gd name="connsiteX13" fmla="*/ 166788 w 170478"/>
                <a:gd name="connsiteY13" fmla="*/ 87084 h 121032"/>
                <a:gd name="connsiteX14" fmla="*/ 112914 w 170478"/>
                <a:gd name="connsiteY14" fmla="*/ 118818 h 121032"/>
                <a:gd name="connsiteX15" fmla="*/ 57564 w 170478"/>
                <a:gd name="connsiteY15" fmla="*/ 118818 h 121032"/>
                <a:gd name="connsiteX16" fmla="*/ 2952 w 170478"/>
                <a:gd name="connsiteY16" fmla="*/ 87084 h 12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0478" h="121032">
                  <a:moveTo>
                    <a:pt x="113652" y="121032"/>
                  </a:moveTo>
                  <a:lnTo>
                    <a:pt x="170478" y="88560"/>
                  </a:lnTo>
                  <a:lnTo>
                    <a:pt x="170478" y="32472"/>
                  </a:lnTo>
                  <a:lnTo>
                    <a:pt x="113652" y="0"/>
                  </a:lnTo>
                  <a:lnTo>
                    <a:pt x="56826" y="0"/>
                  </a:lnTo>
                  <a:lnTo>
                    <a:pt x="0" y="32472"/>
                  </a:lnTo>
                  <a:lnTo>
                    <a:pt x="0" y="88560"/>
                  </a:lnTo>
                  <a:lnTo>
                    <a:pt x="56826" y="121032"/>
                  </a:lnTo>
                  <a:close/>
                  <a:moveTo>
                    <a:pt x="2952" y="60516"/>
                  </a:moveTo>
                  <a:lnTo>
                    <a:pt x="2952" y="34686"/>
                  </a:lnTo>
                  <a:lnTo>
                    <a:pt x="57564" y="2952"/>
                  </a:lnTo>
                  <a:lnTo>
                    <a:pt x="112914" y="2952"/>
                  </a:lnTo>
                  <a:lnTo>
                    <a:pt x="166788" y="34686"/>
                  </a:lnTo>
                  <a:lnTo>
                    <a:pt x="166788" y="87084"/>
                  </a:lnTo>
                  <a:lnTo>
                    <a:pt x="112914" y="118818"/>
                  </a:lnTo>
                  <a:lnTo>
                    <a:pt x="57564" y="118818"/>
                  </a:lnTo>
                  <a:lnTo>
                    <a:pt x="2952" y="87084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8FFDF9B-A915-4EF1-985C-FE3EE3610651}"/>
                </a:ext>
              </a:extLst>
            </p:cNvPr>
            <p:cNvSpPr/>
            <p:nvPr/>
          </p:nvSpPr>
          <p:spPr>
            <a:xfrm>
              <a:off x="5461177" y="4053848"/>
              <a:ext cx="32472" cy="15498"/>
            </a:xfrm>
            <a:custGeom>
              <a:avLst/>
              <a:gdLst>
                <a:gd name="connsiteX0" fmla="*/ 0 w 32472"/>
                <a:gd name="connsiteY0" fmla="*/ 15498 h 15498"/>
                <a:gd name="connsiteX1" fmla="*/ 32472 w 32472"/>
                <a:gd name="connsiteY1" fmla="*/ 0 h 15498"/>
                <a:gd name="connsiteX2" fmla="*/ 0 w 32472"/>
                <a:gd name="connsiteY2" fmla="*/ 0 h 15498"/>
                <a:gd name="connsiteX3" fmla="*/ 0 w 32472"/>
                <a:gd name="connsiteY3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2" h="15498">
                  <a:moveTo>
                    <a:pt x="0" y="15498"/>
                  </a:moveTo>
                  <a:lnTo>
                    <a:pt x="32472" y="0"/>
                  </a:lnTo>
                  <a:lnTo>
                    <a:pt x="0" y="0"/>
                  </a:lnTo>
                  <a:lnTo>
                    <a:pt x="0" y="15498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31E53F9D-A579-4ECC-9059-80328542ECFB}"/>
                </a:ext>
              </a:extLst>
            </p:cNvPr>
            <p:cNvSpPr/>
            <p:nvPr/>
          </p:nvSpPr>
          <p:spPr>
            <a:xfrm>
              <a:off x="5417635" y="4030231"/>
              <a:ext cx="30258" cy="55350"/>
            </a:xfrm>
            <a:custGeom>
              <a:avLst/>
              <a:gdLst>
                <a:gd name="connsiteX0" fmla="*/ 2952 w 30258"/>
                <a:gd name="connsiteY0" fmla="*/ 55350 h 55350"/>
                <a:gd name="connsiteX1" fmla="*/ 13284 w 30258"/>
                <a:gd name="connsiteY1" fmla="*/ 55350 h 55350"/>
                <a:gd name="connsiteX2" fmla="*/ 5166 w 30258"/>
                <a:gd name="connsiteY2" fmla="*/ 47232 h 55350"/>
                <a:gd name="connsiteX3" fmla="*/ 5166 w 30258"/>
                <a:gd name="connsiteY3" fmla="*/ 28782 h 55350"/>
                <a:gd name="connsiteX4" fmla="*/ 19188 w 30258"/>
                <a:gd name="connsiteY4" fmla="*/ 20664 h 55350"/>
                <a:gd name="connsiteX5" fmla="*/ 30258 w 30258"/>
                <a:gd name="connsiteY5" fmla="*/ 20664 h 55350"/>
                <a:gd name="connsiteX6" fmla="*/ 30258 w 30258"/>
                <a:gd name="connsiteY6" fmla="*/ 0 h 55350"/>
                <a:gd name="connsiteX7" fmla="*/ 28044 w 30258"/>
                <a:gd name="connsiteY7" fmla="*/ 0 h 55350"/>
                <a:gd name="connsiteX8" fmla="*/ 28044 w 30258"/>
                <a:gd name="connsiteY8" fmla="*/ 18450 h 55350"/>
                <a:gd name="connsiteX9" fmla="*/ 19188 w 30258"/>
                <a:gd name="connsiteY9" fmla="*/ 18450 h 55350"/>
                <a:gd name="connsiteX10" fmla="*/ 0 w 30258"/>
                <a:gd name="connsiteY10" fmla="*/ 28782 h 55350"/>
                <a:gd name="connsiteX11" fmla="*/ 2952 w 30258"/>
                <a:gd name="connsiteY11" fmla="*/ 28782 h 55350"/>
                <a:gd name="connsiteX12" fmla="*/ 2952 w 30258"/>
                <a:gd name="connsiteY12" fmla="*/ 5535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58" h="55350">
                  <a:moveTo>
                    <a:pt x="2952" y="55350"/>
                  </a:moveTo>
                  <a:lnTo>
                    <a:pt x="13284" y="55350"/>
                  </a:lnTo>
                  <a:lnTo>
                    <a:pt x="5166" y="47232"/>
                  </a:lnTo>
                  <a:lnTo>
                    <a:pt x="5166" y="28782"/>
                  </a:lnTo>
                  <a:lnTo>
                    <a:pt x="19188" y="20664"/>
                  </a:lnTo>
                  <a:lnTo>
                    <a:pt x="30258" y="20664"/>
                  </a:lnTo>
                  <a:lnTo>
                    <a:pt x="30258" y="0"/>
                  </a:lnTo>
                  <a:lnTo>
                    <a:pt x="28044" y="0"/>
                  </a:lnTo>
                  <a:lnTo>
                    <a:pt x="28044" y="18450"/>
                  </a:lnTo>
                  <a:lnTo>
                    <a:pt x="19188" y="18450"/>
                  </a:lnTo>
                  <a:lnTo>
                    <a:pt x="0" y="28782"/>
                  </a:lnTo>
                  <a:lnTo>
                    <a:pt x="2952" y="28782"/>
                  </a:lnTo>
                  <a:lnTo>
                    <a:pt x="2952" y="55350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C5A948FA-F90C-4D38-8FD9-FDFA9B3D2CE5}"/>
                </a:ext>
              </a:extLst>
            </p:cNvPr>
            <p:cNvSpPr/>
            <p:nvPr/>
          </p:nvSpPr>
          <p:spPr>
            <a:xfrm>
              <a:off x="5387377" y="3974881"/>
              <a:ext cx="30258" cy="55350"/>
            </a:xfrm>
            <a:custGeom>
              <a:avLst/>
              <a:gdLst>
                <a:gd name="connsiteX0" fmla="*/ 2952 w 30258"/>
                <a:gd name="connsiteY0" fmla="*/ 37638 h 55350"/>
                <a:gd name="connsiteX1" fmla="*/ 11070 w 30258"/>
                <a:gd name="connsiteY1" fmla="*/ 37638 h 55350"/>
                <a:gd name="connsiteX2" fmla="*/ 30258 w 30258"/>
                <a:gd name="connsiteY2" fmla="*/ 26568 h 55350"/>
                <a:gd name="connsiteX3" fmla="*/ 26568 w 30258"/>
                <a:gd name="connsiteY3" fmla="*/ 26568 h 55350"/>
                <a:gd name="connsiteX4" fmla="*/ 26568 w 30258"/>
                <a:gd name="connsiteY4" fmla="*/ 0 h 55350"/>
                <a:gd name="connsiteX5" fmla="*/ 16236 w 30258"/>
                <a:gd name="connsiteY5" fmla="*/ 0 h 55350"/>
                <a:gd name="connsiteX6" fmla="*/ 24354 w 30258"/>
                <a:gd name="connsiteY6" fmla="*/ 8118 h 55350"/>
                <a:gd name="connsiteX7" fmla="*/ 24354 w 30258"/>
                <a:gd name="connsiteY7" fmla="*/ 26568 h 55350"/>
                <a:gd name="connsiteX8" fmla="*/ 11070 w 30258"/>
                <a:gd name="connsiteY8" fmla="*/ 34686 h 55350"/>
                <a:gd name="connsiteX9" fmla="*/ 0 w 30258"/>
                <a:gd name="connsiteY9" fmla="*/ 34686 h 55350"/>
                <a:gd name="connsiteX10" fmla="*/ 0 w 30258"/>
                <a:gd name="connsiteY10" fmla="*/ 55350 h 55350"/>
                <a:gd name="connsiteX11" fmla="*/ 2952 w 30258"/>
                <a:gd name="connsiteY11" fmla="*/ 55350 h 55350"/>
                <a:gd name="connsiteX12" fmla="*/ 2952 w 30258"/>
                <a:gd name="connsiteY12" fmla="*/ 37638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58" h="55350">
                  <a:moveTo>
                    <a:pt x="2952" y="37638"/>
                  </a:moveTo>
                  <a:lnTo>
                    <a:pt x="11070" y="37638"/>
                  </a:lnTo>
                  <a:lnTo>
                    <a:pt x="30258" y="26568"/>
                  </a:lnTo>
                  <a:lnTo>
                    <a:pt x="26568" y="26568"/>
                  </a:lnTo>
                  <a:lnTo>
                    <a:pt x="26568" y="0"/>
                  </a:lnTo>
                  <a:lnTo>
                    <a:pt x="16236" y="0"/>
                  </a:lnTo>
                  <a:lnTo>
                    <a:pt x="24354" y="8118"/>
                  </a:lnTo>
                  <a:lnTo>
                    <a:pt x="24354" y="26568"/>
                  </a:lnTo>
                  <a:lnTo>
                    <a:pt x="11070" y="34686"/>
                  </a:lnTo>
                  <a:lnTo>
                    <a:pt x="0" y="34686"/>
                  </a:lnTo>
                  <a:lnTo>
                    <a:pt x="0" y="55350"/>
                  </a:lnTo>
                  <a:lnTo>
                    <a:pt x="2952" y="55350"/>
                  </a:lnTo>
                  <a:lnTo>
                    <a:pt x="2952" y="37638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1704338-EAF1-4F4B-AAAB-0A98934EEB5A}"/>
                </a:ext>
              </a:extLst>
            </p:cNvPr>
            <p:cNvSpPr/>
            <p:nvPr/>
          </p:nvSpPr>
          <p:spPr>
            <a:xfrm>
              <a:off x="5340882" y="3991117"/>
              <a:ext cx="32472" cy="15498"/>
            </a:xfrm>
            <a:custGeom>
              <a:avLst/>
              <a:gdLst>
                <a:gd name="connsiteX0" fmla="*/ 0 w 32472"/>
                <a:gd name="connsiteY0" fmla="*/ 15498 h 15498"/>
                <a:gd name="connsiteX1" fmla="*/ 16236 w 32472"/>
                <a:gd name="connsiteY1" fmla="*/ 15498 h 15498"/>
                <a:gd name="connsiteX2" fmla="*/ 22878 w 32472"/>
                <a:gd name="connsiteY2" fmla="*/ 15498 h 15498"/>
                <a:gd name="connsiteX3" fmla="*/ 32472 w 32472"/>
                <a:gd name="connsiteY3" fmla="*/ 15498 h 15498"/>
                <a:gd name="connsiteX4" fmla="*/ 32472 w 32472"/>
                <a:gd name="connsiteY4" fmla="*/ 0 h 15498"/>
                <a:gd name="connsiteX5" fmla="*/ 0 w 32472"/>
                <a:gd name="connsiteY5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72" h="15498">
                  <a:moveTo>
                    <a:pt x="0" y="15498"/>
                  </a:moveTo>
                  <a:lnTo>
                    <a:pt x="16236" y="15498"/>
                  </a:lnTo>
                  <a:lnTo>
                    <a:pt x="22878" y="15498"/>
                  </a:lnTo>
                  <a:lnTo>
                    <a:pt x="32472" y="15498"/>
                  </a:lnTo>
                  <a:lnTo>
                    <a:pt x="32472" y="0"/>
                  </a:lnTo>
                  <a:lnTo>
                    <a:pt x="0" y="15498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48AD1D4-E004-4A5C-BED7-376EED55DED8}"/>
                </a:ext>
              </a:extLst>
            </p:cNvPr>
            <p:cNvSpPr/>
            <p:nvPr/>
          </p:nvSpPr>
          <p:spPr>
            <a:xfrm>
              <a:off x="5417635" y="3974881"/>
              <a:ext cx="30258" cy="55350"/>
            </a:xfrm>
            <a:custGeom>
              <a:avLst/>
              <a:gdLst>
                <a:gd name="connsiteX0" fmla="*/ 28044 w 30258"/>
                <a:gd name="connsiteY0" fmla="*/ 37638 h 55350"/>
                <a:gd name="connsiteX1" fmla="*/ 28044 w 30258"/>
                <a:gd name="connsiteY1" fmla="*/ 55350 h 55350"/>
                <a:gd name="connsiteX2" fmla="*/ 30258 w 30258"/>
                <a:gd name="connsiteY2" fmla="*/ 55350 h 55350"/>
                <a:gd name="connsiteX3" fmla="*/ 30258 w 30258"/>
                <a:gd name="connsiteY3" fmla="*/ 34686 h 55350"/>
                <a:gd name="connsiteX4" fmla="*/ 19188 w 30258"/>
                <a:gd name="connsiteY4" fmla="*/ 34686 h 55350"/>
                <a:gd name="connsiteX5" fmla="*/ 5166 w 30258"/>
                <a:gd name="connsiteY5" fmla="*/ 26568 h 55350"/>
                <a:gd name="connsiteX6" fmla="*/ 5166 w 30258"/>
                <a:gd name="connsiteY6" fmla="*/ 8118 h 55350"/>
                <a:gd name="connsiteX7" fmla="*/ 13284 w 30258"/>
                <a:gd name="connsiteY7" fmla="*/ 0 h 55350"/>
                <a:gd name="connsiteX8" fmla="*/ 2952 w 30258"/>
                <a:gd name="connsiteY8" fmla="*/ 0 h 55350"/>
                <a:gd name="connsiteX9" fmla="*/ 2952 w 30258"/>
                <a:gd name="connsiteY9" fmla="*/ 26568 h 55350"/>
                <a:gd name="connsiteX10" fmla="*/ 0 w 30258"/>
                <a:gd name="connsiteY10" fmla="*/ 26568 h 55350"/>
                <a:gd name="connsiteX11" fmla="*/ 19188 w 30258"/>
                <a:gd name="connsiteY11" fmla="*/ 37638 h 55350"/>
                <a:gd name="connsiteX12" fmla="*/ 28044 w 30258"/>
                <a:gd name="connsiteY12" fmla="*/ 37638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58" h="55350">
                  <a:moveTo>
                    <a:pt x="28044" y="37638"/>
                  </a:moveTo>
                  <a:lnTo>
                    <a:pt x="28044" y="55350"/>
                  </a:lnTo>
                  <a:lnTo>
                    <a:pt x="30258" y="55350"/>
                  </a:lnTo>
                  <a:lnTo>
                    <a:pt x="30258" y="34686"/>
                  </a:lnTo>
                  <a:lnTo>
                    <a:pt x="19188" y="34686"/>
                  </a:lnTo>
                  <a:lnTo>
                    <a:pt x="5166" y="26568"/>
                  </a:lnTo>
                  <a:lnTo>
                    <a:pt x="5166" y="8118"/>
                  </a:lnTo>
                  <a:lnTo>
                    <a:pt x="13284" y="0"/>
                  </a:lnTo>
                  <a:lnTo>
                    <a:pt x="2952" y="0"/>
                  </a:lnTo>
                  <a:lnTo>
                    <a:pt x="2952" y="26568"/>
                  </a:lnTo>
                  <a:lnTo>
                    <a:pt x="0" y="26568"/>
                  </a:lnTo>
                  <a:lnTo>
                    <a:pt x="19188" y="37638"/>
                  </a:lnTo>
                  <a:lnTo>
                    <a:pt x="28044" y="376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CE10D32-1FEA-4535-ACB5-0D3A32C12017}"/>
                </a:ext>
              </a:extLst>
            </p:cNvPr>
            <p:cNvSpPr/>
            <p:nvPr/>
          </p:nvSpPr>
          <p:spPr>
            <a:xfrm>
              <a:off x="5461177" y="3991117"/>
              <a:ext cx="32472" cy="15498"/>
            </a:xfrm>
            <a:custGeom>
              <a:avLst/>
              <a:gdLst>
                <a:gd name="connsiteX0" fmla="*/ 9594 w 32472"/>
                <a:gd name="connsiteY0" fmla="*/ 15498 h 15498"/>
                <a:gd name="connsiteX1" fmla="*/ 16974 w 32472"/>
                <a:gd name="connsiteY1" fmla="*/ 15498 h 15498"/>
                <a:gd name="connsiteX2" fmla="*/ 32472 w 32472"/>
                <a:gd name="connsiteY2" fmla="*/ 15498 h 15498"/>
                <a:gd name="connsiteX3" fmla="*/ 0 w 32472"/>
                <a:gd name="connsiteY3" fmla="*/ 0 h 15498"/>
                <a:gd name="connsiteX4" fmla="*/ 0 w 32472"/>
                <a:gd name="connsiteY4" fmla="*/ 15498 h 15498"/>
                <a:gd name="connsiteX5" fmla="*/ 9594 w 32472"/>
                <a:gd name="connsiteY5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72" h="15498">
                  <a:moveTo>
                    <a:pt x="9594" y="15498"/>
                  </a:moveTo>
                  <a:lnTo>
                    <a:pt x="16974" y="15498"/>
                  </a:lnTo>
                  <a:lnTo>
                    <a:pt x="32472" y="15498"/>
                  </a:lnTo>
                  <a:lnTo>
                    <a:pt x="0" y="0"/>
                  </a:lnTo>
                  <a:lnTo>
                    <a:pt x="0" y="15498"/>
                  </a:lnTo>
                  <a:lnTo>
                    <a:pt x="9594" y="154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F648226-B455-4F0F-8CBB-E56E82CDD81F}"/>
                </a:ext>
              </a:extLst>
            </p:cNvPr>
            <p:cNvSpPr/>
            <p:nvPr/>
          </p:nvSpPr>
          <p:spPr>
            <a:xfrm>
              <a:off x="5340882" y="4053848"/>
              <a:ext cx="32472" cy="15498"/>
            </a:xfrm>
            <a:custGeom>
              <a:avLst/>
              <a:gdLst>
                <a:gd name="connsiteX0" fmla="*/ 32472 w 32472"/>
                <a:gd name="connsiteY0" fmla="*/ 15498 h 15498"/>
                <a:gd name="connsiteX1" fmla="*/ 32472 w 32472"/>
                <a:gd name="connsiteY1" fmla="*/ 0 h 15498"/>
                <a:gd name="connsiteX2" fmla="*/ 0 w 32472"/>
                <a:gd name="connsiteY2" fmla="*/ 0 h 15498"/>
                <a:gd name="connsiteX3" fmla="*/ 32472 w 32472"/>
                <a:gd name="connsiteY3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472" h="15498">
                  <a:moveTo>
                    <a:pt x="32472" y="15498"/>
                  </a:moveTo>
                  <a:lnTo>
                    <a:pt x="32472" y="0"/>
                  </a:lnTo>
                  <a:lnTo>
                    <a:pt x="0" y="0"/>
                  </a:lnTo>
                  <a:lnTo>
                    <a:pt x="32472" y="1549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78BE6232-C893-4181-A77F-A2B2FC8A717E}"/>
                </a:ext>
              </a:extLst>
            </p:cNvPr>
            <p:cNvSpPr/>
            <p:nvPr/>
          </p:nvSpPr>
          <p:spPr>
            <a:xfrm>
              <a:off x="5387377" y="4030231"/>
              <a:ext cx="30258" cy="55350"/>
            </a:xfrm>
            <a:custGeom>
              <a:avLst/>
              <a:gdLst>
                <a:gd name="connsiteX0" fmla="*/ 2952 w 30258"/>
                <a:gd name="connsiteY0" fmla="*/ 18450 h 55350"/>
                <a:gd name="connsiteX1" fmla="*/ 2952 w 30258"/>
                <a:gd name="connsiteY1" fmla="*/ 0 h 55350"/>
                <a:gd name="connsiteX2" fmla="*/ 0 w 30258"/>
                <a:gd name="connsiteY2" fmla="*/ 0 h 55350"/>
                <a:gd name="connsiteX3" fmla="*/ 0 w 30258"/>
                <a:gd name="connsiteY3" fmla="*/ 20664 h 55350"/>
                <a:gd name="connsiteX4" fmla="*/ 11070 w 30258"/>
                <a:gd name="connsiteY4" fmla="*/ 20664 h 55350"/>
                <a:gd name="connsiteX5" fmla="*/ 24354 w 30258"/>
                <a:gd name="connsiteY5" fmla="*/ 28782 h 55350"/>
                <a:gd name="connsiteX6" fmla="*/ 24354 w 30258"/>
                <a:gd name="connsiteY6" fmla="*/ 47232 h 55350"/>
                <a:gd name="connsiteX7" fmla="*/ 16236 w 30258"/>
                <a:gd name="connsiteY7" fmla="*/ 55350 h 55350"/>
                <a:gd name="connsiteX8" fmla="*/ 26568 w 30258"/>
                <a:gd name="connsiteY8" fmla="*/ 55350 h 55350"/>
                <a:gd name="connsiteX9" fmla="*/ 26568 w 30258"/>
                <a:gd name="connsiteY9" fmla="*/ 28782 h 55350"/>
                <a:gd name="connsiteX10" fmla="*/ 30258 w 30258"/>
                <a:gd name="connsiteY10" fmla="*/ 28782 h 55350"/>
                <a:gd name="connsiteX11" fmla="*/ 11070 w 30258"/>
                <a:gd name="connsiteY11" fmla="*/ 18450 h 55350"/>
                <a:gd name="connsiteX12" fmla="*/ 2952 w 30258"/>
                <a:gd name="connsiteY12" fmla="*/ 18450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258" h="55350">
                  <a:moveTo>
                    <a:pt x="2952" y="18450"/>
                  </a:moveTo>
                  <a:lnTo>
                    <a:pt x="2952" y="0"/>
                  </a:lnTo>
                  <a:lnTo>
                    <a:pt x="0" y="0"/>
                  </a:lnTo>
                  <a:lnTo>
                    <a:pt x="0" y="20664"/>
                  </a:lnTo>
                  <a:lnTo>
                    <a:pt x="11070" y="20664"/>
                  </a:lnTo>
                  <a:lnTo>
                    <a:pt x="24354" y="28782"/>
                  </a:lnTo>
                  <a:lnTo>
                    <a:pt x="24354" y="47232"/>
                  </a:lnTo>
                  <a:lnTo>
                    <a:pt x="16236" y="55350"/>
                  </a:lnTo>
                  <a:lnTo>
                    <a:pt x="26568" y="55350"/>
                  </a:lnTo>
                  <a:lnTo>
                    <a:pt x="26568" y="28782"/>
                  </a:lnTo>
                  <a:lnTo>
                    <a:pt x="30258" y="28782"/>
                  </a:lnTo>
                  <a:lnTo>
                    <a:pt x="11070" y="18450"/>
                  </a:lnTo>
                  <a:lnTo>
                    <a:pt x="2952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2F69BFA4-B323-4CCB-9A59-2ABAE1C902D9}"/>
                </a:ext>
              </a:extLst>
            </p:cNvPr>
            <p:cNvSpPr/>
            <p:nvPr/>
          </p:nvSpPr>
          <p:spPr>
            <a:xfrm>
              <a:off x="5417635" y="3972667"/>
              <a:ext cx="80441" cy="57563"/>
            </a:xfrm>
            <a:custGeom>
              <a:avLst/>
              <a:gdLst>
                <a:gd name="connsiteX0" fmla="*/ 6642 w 80441"/>
                <a:gd name="connsiteY0" fmla="*/ 28782 h 57563"/>
                <a:gd name="connsiteX1" fmla="*/ 6642 w 80441"/>
                <a:gd name="connsiteY1" fmla="*/ 2214 h 57563"/>
                <a:gd name="connsiteX2" fmla="*/ 16974 w 80441"/>
                <a:gd name="connsiteY2" fmla="*/ 2214 h 57563"/>
                <a:gd name="connsiteX3" fmla="*/ 6642 w 80441"/>
                <a:gd name="connsiteY3" fmla="*/ 10332 h 57563"/>
                <a:gd name="connsiteX4" fmla="*/ 6642 w 80441"/>
                <a:gd name="connsiteY4" fmla="*/ 28782 h 57563"/>
                <a:gd name="connsiteX5" fmla="*/ 20664 w 80441"/>
                <a:gd name="connsiteY5" fmla="*/ 36900 h 57563"/>
                <a:gd name="connsiteX6" fmla="*/ 31734 w 80441"/>
                <a:gd name="connsiteY6" fmla="*/ 36900 h 57563"/>
                <a:gd name="connsiteX7" fmla="*/ 31734 w 80441"/>
                <a:gd name="connsiteY7" fmla="*/ 57564 h 57563"/>
                <a:gd name="connsiteX8" fmla="*/ 80442 w 80441"/>
                <a:gd name="connsiteY8" fmla="*/ 57564 h 57563"/>
                <a:gd name="connsiteX9" fmla="*/ 80442 w 80441"/>
                <a:gd name="connsiteY9" fmla="*/ 31734 h 57563"/>
                <a:gd name="connsiteX10" fmla="*/ 26568 w 80441"/>
                <a:gd name="connsiteY10" fmla="*/ 0 h 57563"/>
                <a:gd name="connsiteX11" fmla="*/ 0 w 80441"/>
                <a:gd name="connsiteY11" fmla="*/ 0 h 57563"/>
                <a:gd name="connsiteX12" fmla="*/ 0 w 80441"/>
                <a:gd name="connsiteY12" fmla="*/ 28782 h 57563"/>
                <a:gd name="connsiteX13" fmla="*/ 69372 w 80441"/>
                <a:gd name="connsiteY13" fmla="*/ 55350 h 57563"/>
                <a:gd name="connsiteX14" fmla="*/ 69372 w 80441"/>
                <a:gd name="connsiteY14" fmla="*/ 55350 h 57563"/>
                <a:gd name="connsiteX15" fmla="*/ 69372 w 80441"/>
                <a:gd name="connsiteY15" fmla="*/ 47232 h 57563"/>
                <a:gd name="connsiteX16" fmla="*/ 55350 w 80441"/>
                <a:gd name="connsiteY16" fmla="*/ 47232 h 57563"/>
                <a:gd name="connsiteX17" fmla="*/ 55350 w 80441"/>
                <a:gd name="connsiteY17" fmla="*/ 55350 h 57563"/>
                <a:gd name="connsiteX18" fmla="*/ 55350 w 80441"/>
                <a:gd name="connsiteY18" fmla="*/ 55350 h 57563"/>
                <a:gd name="connsiteX19" fmla="*/ 55350 w 80441"/>
                <a:gd name="connsiteY19" fmla="*/ 36900 h 57563"/>
                <a:gd name="connsiteX20" fmla="*/ 55350 w 80441"/>
                <a:gd name="connsiteY20" fmla="*/ 36900 h 57563"/>
                <a:gd name="connsiteX21" fmla="*/ 55350 w 80441"/>
                <a:gd name="connsiteY21" fmla="*/ 45018 h 57563"/>
                <a:gd name="connsiteX22" fmla="*/ 61992 w 80441"/>
                <a:gd name="connsiteY22" fmla="*/ 45018 h 57563"/>
                <a:gd name="connsiteX23" fmla="*/ 61992 w 80441"/>
                <a:gd name="connsiteY23" fmla="*/ 36900 h 57563"/>
                <a:gd name="connsiteX24" fmla="*/ 61992 w 80441"/>
                <a:gd name="connsiteY24" fmla="*/ 36900 h 57563"/>
                <a:gd name="connsiteX25" fmla="*/ 47232 w 80441"/>
                <a:gd name="connsiteY25" fmla="*/ 18450 h 57563"/>
                <a:gd name="connsiteX26" fmla="*/ 79704 w 80441"/>
                <a:gd name="connsiteY26" fmla="*/ 33948 h 57563"/>
                <a:gd name="connsiteX27" fmla="*/ 43542 w 80441"/>
                <a:gd name="connsiteY27" fmla="*/ 33948 h 57563"/>
                <a:gd name="connsiteX28" fmla="*/ 19188 w 80441"/>
                <a:gd name="connsiteY28" fmla="*/ 10332 h 57563"/>
                <a:gd name="connsiteX29" fmla="*/ 19188 w 80441"/>
                <a:gd name="connsiteY29" fmla="*/ 10332 h 57563"/>
                <a:gd name="connsiteX30" fmla="*/ 19188 w 80441"/>
                <a:gd name="connsiteY30" fmla="*/ 18450 h 57563"/>
                <a:gd name="connsiteX31" fmla="*/ 26568 w 80441"/>
                <a:gd name="connsiteY31" fmla="*/ 18450 h 57563"/>
                <a:gd name="connsiteX32" fmla="*/ 26568 w 80441"/>
                <a:gd name="connsiteY32" fmla="*/ 10332 h 57563"/>
                <a:gd name="connsiteX33" fmla="*/ 30258 w 80441"/>
                <a:gd name="connsiteY33" fmla="*/ 10332 h 57563"/>
                <a:gd name="connsiteX34" fmla="*/ 30258 w 80441"/>
                <a:gd name="connsiteY34" fmla="*/ 28782 h 57563"/>
                <a:gd name="connsiteX35" fmla="*/ 29520 w 80441"/>
                <a:gd name="connsiteY35" fmla="*/ 28782 h 57563"/>
                <a:gd name="connsiteX36" fmla="*/ 29520 w 80441"/>
                <a:gd name="connsiteY36" fmla="*/ 25092 h 57563"/>
                <a:gd name="connsiteX37" fmla="*/ 22140 w 80441"/>
                <a:gd name="connsiteY37" fmla="*/ 25092 h 57563"/>
                <a:gd name="connsiteX38" fmla="*/ 22140 w 80441"/>
                <a:gd name="connsiteY38" fmla="*/ 32472 h 57563"/>
                <a:gd name="connsiteX39" fmla="*/ 22140 w 80441"/>
                <a:gd name="connsiteY39" fmla="*/ 32472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80441" h="57563">
                  <a:moveTo>
                    <a:pt x="6642" y="28782"/>
                  </a:moveTo>
                  <a:lnTo>
                    <a:pt x="6642" y="2214"/>
                  </a:lnTo>
                  <a:lnTo>
                    <a:pt x="16974" y="2214"/>
                  </a:lnTo>
                  <a:lnTo>
                    <a:pt x="6642" y="10332"/>
                  </a:lnTo>
                  <a:lnTo>
                    <a:pt x="6642" y="28782"/>
                  </a:lnTo>
                  <a:lnTo>
                    <a:pt x="20664" y="36900"/>
                  </a:lnTo>
                  <a:lnTo>
                    <a:pt x="31734" y="36900"/>
                  </a:lnTo>
                  <a:lnTo>
                    <a:pt x="31734" y="57564"/>
                  </a:lnTo>
                  <a:lnTo>
                    <a:pt x="80442" y="57564"/>
                  </a:lnTo>
                  <a:lnTo>
                    <a:pt x="80442" y="31734"/>
                  </a:lnTo>
                  <a:lnTo>
                    <a:pt x="26568" y="0"/>
                  </a:lnTo>
                  <a:lnTo>
                    <a:pt x="0" y="0"/>
                  </a:lnTo>
                  <a:lnTo>
                    <a:pt x="0" y="28782"/>
                  </a:lnTo>
                  <a:close/>
                  <a:moveTo>
                    <a:pt x="69372" y="55350"/>
                  </a:moveTo>
                  <a:lnTo>
                    <a:pt x="69372" y="55350"/>
                  </a:lnTo>
                  <a:lnTo>
                    <a:pt x="69372" y="47232"/>
                  </a:lnTo>
                  <a:lnTo>
                    <a:pt x="55350" y="47232"/>
                  </a:lnTo>
                  <a:lnTo>
                    <a:pt x="55350" y="55350"/>
                  </a:lnTo>
                  <a:lnTo>
                    <a:pt x="55350" y="55350"/>
                  </a:lnTo>
                  <a:lnTo>
                    <a:pt x="55350" y="36900"/>
                  </a:lnTo>
                  <a:lnTo>
                    <a:pt x="55350" y="36900"/>
                  </a:lnTo>
                  <a:lnTo>
                    <a:pt x="55350" y="45018"/>
                  </a:lnTo>
                  <a:lnTo>
                    <a:pt x="61992" y="45018"/>
                  </a:lnTo>
                  <a:lnTo>
                    <a:pt x="61992" y="36900"/>
                  </a:lnTo>
                  <a:lnTo>
                    <a:pt x="61992" y="36900"/>
                  </a:lnTo>
                  <a:close/>
                  <a:moveTo>
                    <a:pt x="47232" y="18450"/>
                  </a:moveTo>
                  <a:lnTo>
                    <a:pt x="79704" y="33948"/>
                  </a:lnTo>
                  <a:lnTo>
                    <a:pt x="43542" y="33948"/>
                  </a:lnTo>
                  <a:close/>
                  <a:moveTo>
                    <a:pt x="19188" y="10332"/>
                  </a:moveTo>
                  <a:lnTo>
                    <a:pt x="19188" y="10332"/>
                  </a:lnTo>
                  <a:lnTo>
                    <a:pt x="19188" y="18450"/>
                  </a:lnTo>
                  <a:lnTo>
                    <a:pt x="26568" y="18450"/>
                  </a:lnTo>
                  <a:lnTo>
                    <a:pt x="26568" y="10332"/>
                  </a:lnTo>
                  <a:lnTo>
                    <a:pt x="30258" y="10332"/>
                  </a:lnTo>
                  <a:lnTo>
                    <a:pt x="30258" y="28782"/>
                  </a:lnTo>
                  <a:lnTo>
                    <a:pt x="29520" y="28782"/>
                  </a:lnTo>
                  <a:lnTo>
                    <a:pt x="29520" y="25092"/>
                  </a:lnTo>
                  <a:lnTo>
                    <a:pt x="22140" y="25092"/>
                  </a:lnTo>
                  <a:lnTo>
                    <a:pt x="22140" y="32472"/>
                  </a:lnTo>
                  <a:lnTo>
                    <a:pt x="22140" y="32472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A48EE248-10B3-4BA6-8D3F-3C17AC650EED}"/>
                </a:ext>
              </a:extLst>
            </p:cNvPr>
            <p:cNvSpPr/>
            <p:nvPr/>
          </p:nvSpPr>
          <p:spPr>
            <a:xfrm>
              <a:off x="5390328" y="4001450"/>
              <a:ext cx="55350" cy="57563"/>
            </a:xfrm>
            <a:custGeom>
              <a:avLst/>
              <a:gdLst>
                <a:gd name="connsiteX0" fmla="*/ 55350 w 55350"/>
                <a:gd name="connsiteY0" fmla="*/ 47232 h 57563"/>
                <a:gd name="connsiteX1" fmla="*/ 55350 w 55350"/>
                <a:gd name="connsiteY1" fmla="*/ 11070 h 57563"/>
                <a:gd name="connsiteX2" fmla="*/ 46494 w 55350"/>
                <a:gd name="connsiteY2" fmla="*/ 11070 h 57563"/>
                <a:gd name="connsiteX3" fmla="*/ 27306 w 55350"/>
                <a:gd name="connsiteY3" fmla="*/ 0 h 57563"/>
                <a:gd name="connsiteX4" fmla="*/ 8118 w 55350"/>
                <a:gd name="connsiteY4" fmla="*/ 11070 h 57563"/>
                <a:gd name="connsiteX5" fmla="*/ 0 w 55350"/>
                <a:gd name="connsiteY5" fmla="*/ 11070 h 57563"/>
                <a:gd name="connsiteX6" fmla="*/ 0 w 55350"/>
                <a:gd name="connsiteY6" fmla="*/ 47232 h 57563"/>
                <a:gd name="connsiteX7" fmla="*/ 8118 w 55350"/>
                <a:gd name="connsiteY7" fmla="*/ 47232 h 57563"/>
                <a:gd name="connsiteX8" fmla="*/ 27306 w 55350"/>
                <a:gd name="connsiteY8" fmla="*/ 57564 h 57563"/>
                <a:gd name="connsiteX9" fmla="*/ 46494 w 55350"/>
                <a:gd name="connsiteY9" fmla="*/ 47232 h 57563"/>
                <a:gd name="connsiteX10" fmla="*/ 40590 w 55350"/>
                <a:gd name="connsiteY10" fmla="*/ 47232 h 57563"/>
                <a:gd name="connsiteX11" fmla="*/ 33948 w 55350"/>
                <a:gd name="connsiteY11" fmla="*/ 47232 h 57563"/>
                <a:gd name="connsiteX12" fmla="*/ 33948 w 55350"/>
                <a:gd name="connsiteY12" fmla="*/ 39852 h 57563"/>
                <a:gd name="connsiteX13" fmla="*/ 33948 w 55350"/>
                <a:gd name="connsiteY13" fmla="*/ 39852 h 57563"/>
                <a:gd name="connsiteX14" fmla="*/ 33948 w 55350"/>
                <a:gd name="connsiteY14" fmla="*/ 45756 h 57563"/>
                <a:gd name="connsiteX15" fmla="*/ 39852 w 55350"/>
                <a:gd name="connsiteY15" fmla="*/ 45756 h 57563"/>
                <a:gd name="connsiteX16" fmla="*/ 39852 w 55350"/>
                <a:gd name="connsiteY16" fmla="*/ 40590 h 57563"/>
                <a:gd name="connsiteX17" fmla="*/ 28782 w 55350"/>
                <a:gd name="connsiteY17" fmla="*/ 30996 h 57563"/>
                <a:gd name="connsiteX18" fmla="*/ 17712 w 55350"/>
                <a:gd name="connsiteY18" fmla="*/ 40590 h 57563"/>
                <a:gd name="connsiteX19" fmla="*/ 17712 w 55350"/>
                <a:gd name="connsiteY19" fmla="*/ 46494 h 57563"/>
                <a:gd name="connsiteX20" fmla="*/ 22878 w 55350"/>
                <a:gd name="connsiteY20" fmla="*/ 46494 h 57563"/>
                <a:gd name="connsiteX21" fmla="*/ 22878 w 55350"/>
                <a:gd name="connsiteY21" fmla="*/ 40590 h 57563"/>
                <a:gd name="connsiteX22" fmla="*/ 22878 w 55350"/>
                <a:gd name="connsiteY22" fmla="*/ 40590 h 57563"/>
                <a:gd name="connsiteX23" fmla="*/ 22878 w 55350"/>
                <a:gd name="connsiteY23" fmla="*/ 47970 h 57563"/>
                <a:gd name="connsiteX24" fmla="*/ 13284 w 55350"/>
                <a:gd name="connsiteY24" fmla="*/ 47970 h 57563"/>
                <a:gd name="connsiteX25" fmla="*/ 13284 w 55350"/>
                <a:gd name="connsiteY25" fmla="*/ 40590 h 57563"/>
                <a:gd name="connsiteX26" fmla="*/ 5166 w 55350"/>
                <a:gd name="connsiteY26" fmla="*/ 40590 h 57563"/>
                <a:gd name="connsiteX27" fmla="*/ 5166 w 55350"/>
                <a:gd name="connsiteY27" fmla="*/ 30996 h 57563"/>
                <a:gd name="connsiteX28" fmla="*/ 13284 w 55350"/>
                <a:gd name="connsiteY28" fmla="*/ 30996 h 57563"/>
                <a:gd name="connsiteX29" fmla="*/ 13284 w 55350"/>
                <a:gd name="connsiteY29" fmla="*/ 30996 h 57563"/>
                <a:gd name="connsiteX30" fmla="*/ 8118 w 55350"/>
                <a:gd name="connsiteY30" fmla="*/ 30996 h 57563"/>
                <a:gd name="connsiteX31" fmla="*/ 8118 w 55350"/>
                <a:gd name="connsiteY31" fmla="*/ 35424 h 57563"/>
                <a:gd name="connsiteX32" fmla="*/ 13284 w 55350"/>
                <a:gd name="connsiteY32" fmla="*/ 35424 h 57563"/>
                <a:gd name="connsiteX33" fmla="*/ 23616 w 55350"/>
                <a:gd name="connsiteY33" fmla="*/ 25830 h 57563"/>
                <a:gd name="connsiteX34" fmla="*/ 13284 w 55350"/>
                <a:gd name="connsiteY34" fmla="*/ 16974 h 57563"/>
                <a:gd name="connsiteX35" fmla="*/ 8118 w 55350"/>
                <a:gd name="connsiteY35" fmla="*/ 16974 h 57563"/>
                <a:gd name="connsiteX36" fmla="*/ 8118 w 55350"/>
                <a:gd name="connsiteY36" fmla="*/ 21402 h 57563"/>
                <a:gd name="connsiteX37" fmla="*/ 13284 w 55350"/>
                <a:gd name="connsiteY37" fmla="*/ 21402 h 57563"/>
                <a:gd name="connsiteX38" fmla="*/ 13284 w 55350"/>
                <a:gd name="connsiteY38" fmla="*/ 21402 h 57563"/>
                <a:gd name="connsiteX39" fmla="*/ 5166 w 55350"/>
                <a:gd name="connsiteY39" fmla="*/ 21402 h 57563"/>
                <a:gd name="connsiteX40" fmla="*/ 5166 w 55350"/>
                <a:gd name="connsiteY40" fmla="*/ 11808 h 57563"/>
                <a:gd name="connsiteX41" fmla="*/ 13284 w 55350"/>
                <a:gd name="connsiteY41" fmla="*/ 11808 h 57563"/>
                <a:gd name="connsiteX42" fmla="*/ 13284 w 55350"/>
                <a:gd name="connsiteY42" fmla="*/ 4428 h 57563"/>
                <a:gd name="connsiteX43" fmla="*/ 23616 w 55350"/>
                <a:gd name="connsiteY43" fmla="*/ 4428 h 57563"/>
                <a:gd name="connsiteX44" fmla="*/ 23616 w 55350"/>
                <a:gd name="connsiteY44" fmla="*/ 11808 h 57563"/>
                <a:gd name="connsiteX45" fmla="*/ 23616 w 55350"/>
                <a:gd name="connsiteY45" fmla="*/ 11808 h 57563"/>
                <a:gd name="connsiteX46" fmla="*/ 23616 w 55350"/>
                <a:gd name="connsiteY46" fmla="*/ 6642 h 57563"/>
                <a:gd name="connsiteX47" fmla="*/ 16236 w 55350"/>
                <a:gd name="connsiteY47" fmla="*/ 6642 h 57563"/>
                <a:gd name="connsiteX48" fmla="*/ 16236 w 55350"/>
                <a:gd name="connsiteY48" fmla="*/ 11808 h 57563"/>
                <a:gd name="connsiteX49" fmla="*/ 27306 w 55350"/>
                <a:gd name="connsiteY49" fmla="*/ 21402 h 57563"/>
                <a:gd name="connsiteX50" fmla="*/ 38376 w 55350"/>
                <a:gd name="connsiteY50" fmla="*/ 11808 h 57563"/>
                <a:gd name="connsiteX51" fmla="*/ 38376 w 55350"/>
                <a:gd name="connsiteY51" fmla="*/ 6642 h 57563"/>
                <a:gd name="connsiteX52" fmla="*/ 33948 w 55350"/>
                <a:gd name="connsiteY52" fmla="*/ 6642 h 57563"/>
                <a:gd name="connsiteX53" fmla="*/ 33948 w 55350"/>
                <a:gd name="connsiteY53" fmla="*/ 11808 h 57563"/>
                <a:gd name="connsiteX54" fmla="*/ 33948 w 55350"/>
                <a:gd name="connsiteY54" fmla="*/ 11808 h 57563"/>
                <a:gd name="connsiteX55" fmla="*/ 33948 w 55350"/>
                <a:gd name="connsiteY55" fmla="*/ 4428 h 57563"/>
                <a:gd name="connsiteX56" fmla="*/ 44280 w 55350"/>
                <a:gd name="connsiteY56" fmla="*/ 4428 h 57563"/>
                <a:gd name="connsiteX57" fmla="*/ 44280 w 55350"/>
                <a:gd name="connsiteY57" fmla="*/ 11808 h 57563"/>
                <a:gd name="connsiteX58" fmla="*/ 48708 w 55350"/>
                <a:gd name="connsiteY58" fmla="*/ 11808 h 57563"/>
                <a:gd name="connsiteX59" fmla="*/ 48708 w 55350"/>
                <a:gd name="connsiteY59" fmla="*/ 21402 h 57563"/>
                <a:gd name="connsiteX60" fmla="*/ 40590 w 55350"/>
                <a:gd name="connsiteY60" fmla="*/ 21402 h 57563"/>
                <a:gd name="connsiteX61" fmla="*/ 40590 w 55350"/>
                <a:gd name="connsiteY61" fmla="*/ 21402 h 57563"/>
                <a:gd name="connsiteX62" fmla="*/ 46494 w 55350"/>
                <a:gd name="connsiteY62" fmla="*/ 21402 h 57563"/>
                <a:gd name="connsiteX63" fmla="*/ 46494 w 55350"/>
                <a:gd name="connsiteY63" fmla="*/ 16974 h 57563"/>
                <a:gd name="connsiteX64" fmla="*/ 40590 w 55350"/>
                <a:gd name="connsiteY64" fmla="*/ 16974 h 57563"/>
                <a:gd name="connsiteX65" fmla="*/ 33948 w 55350"/>
                <a:gd name="connsiteY65" fmla="*/ 28782 h 57563"/>
                <a:gd name="connsiteX66" fmla="*/ 44280 w 55350"/>
                <a:gd name="connsiteY66" fmla="*/ 38376 h 57563"/>
                <a:gd name="connsiteX67" fmla="*/ 50184 w 55350"/>
                <a:gd name="connsiteY67" fmla="*/ 38376 h 57563"/>
                <a:gd name="connsiteX68" fmla="*/ 50184 w 55350"/>
                <a:gd name="connsiteY68" fmla="*/ 33948 h 57563"/>
                <a:gd name="connsiteX69" fmla="*/ 40590 w 55350"/>
                <a:gd name="connsiteY69" fmla="*/ 33948 h 57563"/>
                <a:gd name="connsiteX70" fmla="*/ 40590 w 55350"/>
                <a:gd name="connsiteY70" fmla="*/ 33948 h 57563"/>
                <a:gd name="connsiteX71" fmla="*/ 48708 w 55350"/>
                <a:gd name="connsiteY71" fmla="*/ 33948 h 57563"/>
                <a:gd name="connsiteX72" fmla="*/ 48708 w 55350"/>
                <a:gd name="connsiteY72" fmla="*/ 43542 h 57563"/>
                <a:gd name="connsiteX73" fmla="*/ 40590 w 55350"/>
                <a:gd name="connsiteY73" fmla="*/ 43542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5350" h="57563">
                  <a:moveTo>
                    <a:pt x="55350" y="47232"/>
                  </a:moveTo>
                  <a:lnTo>
                    <a:pt x="55350" y="11070"/>
                  </a:lnTo>
                  <a:lnTo>
                    <a:pt x="46494" y="11070"/>
                  </a:lnTo>
                  <a:lnTo>
                    <a:pt x="27306" y="0"/>
                  </a:lnTo>
                  <a:lnTo>
                    <a:pt x="8118" y="11070"/>
                  </a:lnTo>
                  <a:lnTo>
                    <a:pt x="0" y="11070"/>
                  </a:lnTo>
                  <a:lnTo>
                    <a:pt x="0" y="47232"/>
                  </a:lnTo>
                  <a:lnTo>
                    <a:pt x="8118" y="47232"/>
                  </a:lnTo>
                  <a:lnTo>
                    <a:pt x="27306" y="57564"/>
                  </a:lnTo>
                  <a:lnTo>
                    <a:pt x="46494" y="47232"/>
                  </a:lnTo>
                  <a:close/>
                  <a:moveTo>
                    <a:pt x="40590" y="47232"/>
                  </a:moveTo>
                  <a:lnTo>
                    <a:pt x="33948" y="47232"/>
                  </a:lnTo>
                  <a:lnTo>
                    <a:pt x="33948" y="39852"/>
                  </a:lnTo>
                  <a:lnTo>
                    <a:pt x="33948" y="39852"/>
                  </a:lnTo>
                  <a:lnTo>
                    <a:pt x="33948" y="45756"/>
                  </a:lnTo>
                  <a:lnTo>
                    <a:pt x="39852" y="45756"/>
                  </a:lnTo>
                  <a:lnTo>
                    <a:pt x="39852" y="40590"/>
                  </a:lnTo>
                  <a:lnTo>
                    <a:pt x="28782" y="30996"/>
                  </a:lnTo>
                  <a:lnTo>
                    <a:pt x="17712" y="40590"/>
                  </a:lnTo>
                  <a:lnTo>
                    <a:pt x="17712" y="46494"/>
                  </a:lnTo>
                  <a:lnTo>
                    <a:pt x="22878" y="46494"/>
                  </a:lnTo>
                  <a:lnTo>
                    <a:pt x="22878" y="40590"/>
                  </a:lnTo>
                  <a:lnTo>
                    <a:pt x="22878" y="40590"/>
                  </a:lnTo>
                  <a:lnTo>
                    <a:pt x="22878" y="47970"/>
                  </a:lnTo>
                  <a:lnTo>
                    <a:pt x="13284" y="47970"/>
                  </a:lnTo>
                  <a:lnTo>
                    <a:pt x="13284" y="40590"/>
                  </a:lnTo>
                  <a:lnTo>
                    <a:pt x="5166" y="40590"/>
                  </a:lnTo>
                  <a:lnTo>
                    <a:pt x="5166" y="30996"/>
                  </a:lnTo>
                  <a:lnTo>
                    <a:pt x="13284" y="30996"/>
                  </a:lnTo>
                  <a:lnTo>
                    <a:pt x="13284" y="30996"/>
                  </a:lnTo>
                  <a:lnTo>
                    <a:pt x="8118" y="30996"/>
                  </a:lnTo>
                  <a:lnTo>
                    <a:pt x="8118" y="35424"/>
                  </a:lnTo>
                  <a:lnTo>
                    <a:pt x="13284" y="35424"/>
                  </a:lnTo>
                  <a:lnTo>
                    <a:pt x="23616" y="25830"/>
                  </a:lnTo>
                  <a:lnTo>
                    <a:pt x="13284" y="16974"/>
                  </a:lnTo>
                  <a:lnTo>
                    <a:pt x="8118" y="16974"/>
                  </a:lnTo>
                  <a:lnTo>
                    <a:pt x="8118" y="21402"/>
                  </a:lnTo>
                  <a:lnTo>
                    <a:pt x="13284" y="21402"/>
                  </a:lnTo>
                  <a:lnTo>
                    <a:pt x="13284" y="21402"/>
                  </a:lnTo>
                  <a:lnTo>
                    <a:pt x="5166" y="21402"/>
                  </a:lnTo>
                  <a:lnTo>
                    <a:pt x="5166" y="11808"/>
                  </a:lnTo>
                  <a:lnTo>
                    <a:pt x="13284" y="11808"/>
                  </a:lnTo>
                  <a:lnTo>
                    <a:pt x="13284" y="4428"/>
                  </a:lnTo>
                  <a:lnTo>
                    <a:pt x="23616" y="4428"/>
                  </a:lnTo>
                  <a:lnTo>
                    <a:pt x="23616" y="11808"/>
                  </a:lnTo>
                  <a:lnTo>
                    <a:pt x="23616" y="11808"/>
                  </a:lnTo>
                  <a:lnTo>
                    <a:pt x="23616" y="6642"/>
                  </a:lnTo>
                  <a:lnTo>
                    <a:pt x="16236" y="6642"/>
                  </a:lnTo>
                  <a:lnTo>
                    <a:pt x="16236" y="11808"/>
                  </a:lnTo>
                  <a:lnTo>
                    <a:pt x="27306" y="21402"/>
                  </a:lnTo>
                  <a:lnTo>
                    <a:pt x="38376" y="11808"/>
                  </a:lnTo>
                  <a:lnTo>
                    <a:pt x="38376" y="6642"/>
                  </a:lnTo>
                  <a:lnTo>
                    <a:pt x="33948" y="6642"/>
                  </a:lnTo>
                  <a:lnTo>
                    <a:pt x="33948" y="11808"/>
                  </a:lnTo>
                  <a:lnTo>
                    <a:pt x="33948" y="11808"/>
                  </a:lnTo>
                  <a:lnTo>
                    <a:pt x="33948" y="4428"/>
                  </a:lnTo>
                  <a:lnTo>
                    <a:pt x="44280" y="4428"/>
                  </a:lnTo>
                  <a:lnTo>
                    <a:pt x="44280" y="11808"/>
                  </a:lnTo>
                  <a:lnTo>
                    <a:pt x="48708" y="11808"/>
                  </a:lnTo>
                  <a:lnTo>
                    <a:pt x="48708" y="21402"/>
                  </a:lnTo>
                  <a:lnTo>
                    <a:pt x="40590" y="21402"/>
                  </a:lnTo>
                  <a:lnTo>
                    <a:pt x="40590" y="21402"/>
                  </a:lnTo>
                  <a:lnTo>
                    <a:pt x="46494" y="21402"/>
                  </a:lnTo>
                  <a:lnTo>
                    <a:pt x="46494" y="16974"/>
                  </a:lnTo>
                  <a:lnTo>
                    <a:pt x="40590" y="16974"/>
                  </a:lnTo>
                  <a:lnTo>
                    <a:pt x="33948" y="28782"/>
                  </a:lnTo>
                  <a:lnTo>
                    <a:pt x="44280" y="38376"/>
                  </a:lnTo>
                  <a:lnTo>
                    <a:pt x="50184" y="38376"/>
                  </a:lnTo>
                  <a:lnTo>
                    <a:pt x="50184" y="33948"/>
                  </a:lnTo>
                  <a:lnTo>
                    <a:pt x="40590" y="33948"/>
                  </a:lnTo>
                  <a:lnTo>
                    <a:pt x="40590" y="33948"/>
                  </a:lnTo>
                  <a:lnTo>
                    <a:pt x="48708" y="33948"/>
                  </a:lnTo>
                  <a:lnTo>
                    <a:pt x="48708" y="43542"/>
                  </a:lnTo>
                  <a:lnTo>
                    <a:pt x="40590" y="43542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753B54D-10B2-4456-A68E-1008006BEC36}"/>
                </a:ext>
              </a:extLst>
            </p:cNvPr>
            <p:cNvSpPr/>
            <p:nvPr/>
          </p:nvSpPr>
          <p:spPr>
            <a:xfrm>
              <a:off x="5335716" y="4030231"/>
              <a:ext cx="81918" cy="58301"/>
            </a:xfrm>
            <a:custGeom>
              <a:avLst/>
              <a:gdLst>
                <a:gd name="connsiteX0" fmla="*/ 81918 w 81918"/>
                <a:gd name="connsiteY0" fmla="*/ 58302 h 58301"/>
                <a:gd name="connsiteX1" fmla="*/ 81918 w 81918"/>
                <a:gd name="connsiteY1" fmla="*/ 28782 h 58301"/>
                <a:gd name="connsiteX2" fmla="*/ 78228 w 81918"/>
                <a:gd name="connsiteY2" fmla="*/ 28782 h 58301"/>
                <a:gd name="connsiteX3" fmla="*/ 78228 w 81918"/>
                <a:gd name="connsiteY3" fmla="*/ 55350 h 58301"/>
                <a:gd name="connsiteX4" fmla="*/ 67896 w 81918"/>
                <a:gd name="connsiteY4" fmla="*/ 55350 h 58301"/>
                <a:gd name="connsiteX5" fmla="*/ 76014 w 81918"/>
                <a:gd name="connsiteY5" fmla="*/ 47232 h 58301"/>
                <a:gd name="connsiteX6" fmla="*/ 76014 w 81918"/>
                <a:gd name="connsiteY6" fmla="*/ 28782 h 58301"/>
                <a:gd name="connsiteX7" fmla="*/ 62730 w 81918"/>
                <a:gd name="connsiteY7" fmla="*/ 21402 h 58301"/>
                <a:gd name="connsiteX8" fmla="*/ 51660 w 81918"/>
                <a:gd name="connsiteY8" fmla="*/ 21402 h 58301"/>
                <a:gd name="connsiteX9" fmla="*/ 51660 w 81918"/>
                <a:gd name="connsiteY9" fmla="*/ 0 h 58301"/>
                <a:gd name="connsiteX10" fmla="*/ 0 w 81918"/>
                <a:gd name="connsiteY10" fmla="*/ 0 h 58301"/>
                <a:gd name="connsiteX11" fmla="*/ 0 w 81918"/>
                <a:gd name="connsiteY11" fmla="*/ 26568 h 58301"/>
                <a:gd name="connsiteX12" fmla="*/ 54612 w 81918"/>
                <a:gd name="connsiteY12" fmla="*/ 58302 h 58301"/>
                <a:gd name="connsiteX13" fmla="*/ 14760 w 81918"/>
                <a:gd name="connsiteY13" fmla="*/ 2214 h 58301"/>
                <a:gd name="connsiteX14" fmla="*/ 18450 w 81918"/>
                <a:gd name="connsiteY14" fmla="*/ 2214 h 58301"/>
                <a:gd name="connsiteX15" fmla="*/ 18450 w 81918"/>
                <a:gd name="connsiteY15" fmla="*/ 10332 h 58301"/>
                <a:gd name="connsiteX16" fmla="*/ 25830 w 81918"/>
                <a:gd name="connsiteY16" fmla="*/ 10332 h 58301"/>
                <a:gd name="connsiteX17" fmla="*/ 25830 w 81918"/>
                <a:gd name="connsiteY17" fmla="*/ 2214 h 58301"/>
                <a:gd name="connsiteX18" fmla="*/ 25830 w 81918"/>
                <a:gd name="connsiteY18" fmla="*/ 2214 h 58301"/>
                <a:gd name="connsiteX19" fmla="*/ 25830 w 81918"/>
                <a:gd name="connsiteY19" fmla="*/ 21402 h 58301"/>
                <a:gd name="connsiteX20" fmla="*/ 25830 w 81918"/>
                <a:gd name="connsiteY20" fmla="*/ 21402 h 58301"/>
                <a:gd name="connsiteX21" fmla="*/ 25830 w 81918"/>
                <a:gd name="connsiteY21" fmla="*/ 13284 h 58301"/>
                <a:gd name="connsiteX22" fmla="*/ 18450 w 81918"/>
                <a:gd name="connsiteY22" fmla="*/ 13284 h 58301"/>
                <a:gd name="connsiteX23" fmla="*/ 18450 w 81918"/>
                <a:gd name="connsiteY23" fmla="*/ 21402 h 58301"/>
                <a:gd name="connsiteX24" fmla="*/ 14760 w 81918"/>
                <a:gd name="connsiteY24" fmla="*/ 21402 h 58301"/>
                <a:gd name="connsiteX25" fmla="*/ 36900 w 81918"/>
                <a:gd name="connsiteY25" fmla="*/ 39852 h 58301"/>
                <a:gd name="connsiteX26" fmla="*/ 4428 w 81918"/>
                <a:gd name="connsiteY26" fmla="*/ 23616 h 58301"/>
                <a:gd name="connsiteX27" fmla="*/ 36900 w 81918"/>
                <a:gd name="connsiteY27" fmla="*/ 23616 h 58301"/>
                <a:gd name="connsiteX28" fmla="*/ 50922 w 81918"/>
                <a:gd name="connsiteY28" fmla="*/ 47232 h 58301"/>
                <a:gd name="connsiteX29" fmla="*/ 50922 w 81918"/>
                <a:gd name="connsiteY29" fmla="*/ 47232 h 58301"/>
                <a:gd name="connsiteX30" fmla="*/ 50922 w 81918"/>
                <a:gd name="connsiteY30" fmla="*/ 28782 h 58301"/>
                <a:gd name="connsiteX31" fmla="*/ 50922 w 81918"/>
                <a:gd name="connsiteY31" fmla="*/ 28782 h 58301"/>
                <a:gd name="connsiteX32" fmla="*/ 50922 w 81918"/>
                <a:gd name="connsiteY32" fmla="*/ 36900 h 58301"/>
                <a:gd name="connsiteX33" fmla="*/ 58302 w 81918"/>
                <a:gd name="connsiteY33" fmla="*/ 36900 h 58301"/>
                <a:gd name="connsiteX34" fmla="*/ 58302 w 81918"/>
                <a:gd name="connsiteY34" fmla="*/ 28782 h 58301"/>
                <a:gd name="connsiteX35" fmla="*/ 58302 w 81918"/>
                <a:gd name="connsiteY35" fmla="*/ 28782 h 58301"/>
                <a:gd name="connsiteX36" fmla="*/ 58302 w 81918"/>
                <a:gd name="connsiteY36" fmla="*/ 47232 h 58301"/>
                <a:gd name="connsiteX37" fmla="*/ 58302 w 81918"/>
                <a:gd name="connsiteY37" fmla="*/ 47232 h 58301"/>
                <a:gd name="connsiteX38" fmla="*/ 58302 w 81918"/>
                <a:gd name="connsiteY38" fmla="*/ 41328 h 58301"/>
                <a:gd name="connsiteX39" fmla="*/ 51660 w 81918"/>
                <a:gd name="connsiteY39" fmla="*/ 41328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81918" h="58301">
                  <a:moveTo>
                    <a:pt x="81918" y="58302"/>
                  </a:moveTo>
                  <a:lnTo>
                    <a:pt x="81918" y="28782"/>
                  </a:lnTo>
                  <a:lnTo>
                    <a:pt x="78228" y="28782"/>
                  </a:lnTo>
                  <a:lnTo>
                    <a:pt x="78228" y="55350"/>
                  </a:lnTo>
                  <a:lnTo>
                    <a:pt x="67896" y="55350"/>
                  </a:lnTo>
                  <a:lnTo>
                    <a:pt x="76014" y="47232"/>
                  </a:lnTo>
                  <a:lnTo>
                    <a:pt x="76014" y="28782"/>
                  </a:lnTo>
                  <a:lnTo>
                    <a:pt x="62730" y="21402"/>
                  </a:lnTo>
                  <a:lnTo>
                    <a:pt x="51660" y="21402"/>
                  </a:lnTo>
                  <a:lnTo>
                    <a:pt x="51660" y="0"/>
                  </a:lnTo>
                  <a:lnTo>
                    <a:pt x="0" y="0"/>
                  </a:lnTo>
                  <a:lnTo>
                    <a:pt x="0" y="26568"/>
                  </a:lnTo>
                  <a:lnTo>
                    <a:pt x="54612" y="58302"/>
                  </a:lnTo>
                  <a:close/>
                  <a:moveTo>
                    <a:pt x="14760" y="2214"/>
                  </a:moveTo>
                  <a:lnTo>
                    <a:pt x="18450" y="2214"/>
                  </a:lnTo>
                  <a:lnTo>
                    <a:pt x="18450" y="10332"/>
                  </a:lnTo>
                  <a:lnTo>
                    <a:pt x="25830" y="10332"/>
                  </a:lnTo>
                  <a:lnTo>
                    <a:pt x="25830" y="2214"/>
                  </a:lnTo>
                  <a:lnTo>
                    <a:pt x="25830" y="2214"/>
                  </a:lnTo>
                  <a:lnTo>
                    <a:pt x="25830" y="21402"/>
                  </a:lnTo>
                  <a:lnTo>
                    <a:pt x="25830" y="21402"/>
                  </a:lnTo>
                  <a:lnTo>
                    <a:pt x="25830" y="13284"/>
                  </a:lnTo>
                  <a:lnTo>
                    <a:pt x="18450" y="13284"/>
                  </a:lnTo>
                  <a:lnTo>
                    <a:pt x="18450" y="21402"/>
                  </a:lnTo>
                  <a:lnTo>
                    <a:pt x="14760" y="21402"/>
                  </a:lnTo>
                  <a:close/>
                  <a:moveTo>
                    <a:pt x="36900" y="39852"/>
                  </a:moveTo>
                  <a:lnTo>
                    <a:pt x="4428" y="23616"/>
                  </a:lnTo>
                  <a:lnTo>
                    <a:pt x="36900" y="23616"/>
                  </a:lnTo>
                  <a:close/>
                  <a:moveTo>
                    <a:pt x="50922" y="47232"/>
                  </a:moveTo>
                  <a:lnTo>
                    <a:pt x="50922" y="47232"/>
                  </a:lnTo>
                  <a:lnTo>
                    <a:pt x="50922" y="28782"/>
                  </a:lnTo>
                  <a:lnTo>
                    <a:pt x="50922" y="28782"/>
                  </a:lnTo>
                  <a:lnTo>
                    <a:pt x="50922" y="36900"/>
                  </a:lnTo>
                  <a:lnTo>
                    <a:pt x="58302" y="36900"/>
                  </a:lnTo>
                  <a:lnTo>
                    <a:pt x="58302" y="28782"/>
                  </a:lnTo>
                  <a:lnTo>
                    <a:pt x="58302" y="28782"/>
                  </a:lnTo>
                  <a:lnTo>
                    <a:pt x="58302" y="47232"/>
                  </a:lnTo>
                  <a:lnTo>
                    <a:pt x="58302" y="47232"/>
                  </a:lnTo>
                  <a:lnTo>
                    <a:pt x="58302" y="41328"/>
                  </a:lnTo>
                  <a:lnTo>
                    <a:pt x="51660" y="41328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CA3E366C-790A-48AC-8698-6D56D71FFD6B}"/>
                </a:ext>
              </a:extLst>
            </p:cNvPr>
            <p:cNvSpPr/>
            <p:nvPr/>
          </p:nvSpPr>
          <p:spPr>
            <a:xfrm>
              <a:off x="5335716" y="3972667"/>
              <a:ext cx="81918" cy="57563"/>
            </a:xfrm>
            <a:custGeom>
              <a:avLst/>
              <a:gdLst>
                <a:gd name="connsiteX0" fmla="*/ 51660 w 81918"/>
                <a:gd name="connsiteY0" fmla="*/ 36900 h 57563"/>
                <a:gd name="connsiteX1" fmla="*/ 62730 w 81918"/>
                <a:gd name="connsiteY1" fmla="*/ 36900 h 57563"/>
                <a:gd name="connsiteX2" fmla="*/ 76014 w 81918"/>
                <a:gd name="connsiteY2" fmla="*/ 28782 h 57563"/>
                <a:gd name="connsiteX3" fmla="*/ 76014 w 81918"/>
                <a:gd name="connsiteY3" fmla="*/ 10332 h 57563"/>
                <a:gd name="connsiteX4" fmla="*/ 67896 w 81918"/>
                <a:gd name="connsiteY4" fmla="*/ 2214 h 57563"/>
                <a:gd name="connsiteX5" fmla="*/ 78228 w 81918"/>
                <a:gd name="connsiteY5" fmla="*/ 2214 h 57563"/>
                <a:gd name="connsiteX6" fmla="*/ 78228 w 81918"/>
                <a:gd name="connsiteY6" fmla="*/ 28782 h 57563"/>
                <a:gd name="connsiteX7" fmla="*/ 81918 w 81918"/>
                <a:gd name="connsiteY7" fmla="*/ 28782 h 57563"/>
                <a:gd name="connsiteX8" fmla="*/ 81918 w 81918"/>
                <a:gd name="connsiteY8" fmla="*/ 0 h 57563"/>
                <a:gd name="connsiteX9" fmla="*/ 54612 w 81918"/>
                <a:gd name="connsiteY9" fmla="*/ 0 h 57563"/>
                <a:gd name="connsiteX10" fmla="*/ 0 w 81918"/>
                <a:gd name="connsiteY10" fmla="*/ 31734 h 57563"/>
                <a:gd name="connsiteX11" fmla="*/ 0 w 81918"/>
                <a:gd name="connsiteY11" fmla="*/ 57564 h 57563"/>
                <a:gd name="connsiteX12" fmla="*/ 51660 w 81918"/>
                <a:gd name="connsiteY12" fmla="*/ 57564 h 57563"/>
                <a:gd name="connsiteX13" fmla="*/ 26568 w 81918"/>
                <a:gd name="connsiteY13" fmla="*/ 55350 h 57563"/>
                <a:gd name="connsiteX14" fmla="*/ 26568 w 81918"/>
                <a:gd name="connsiteY14" fmla="*/ 47232 h 57563"/>
                <a:gd name="connsiteX15" fmla="*/ 19188 w 81918"/>
                <a:gd name="connsiteY15" fmla="*/ 47232 h 57563"/>
                <a:gd name="connsiteX16" fmla="*/ 19188 w 81918"/>
                <a:gd name="connsiteY16" fmla="*/ 55350 h 57563"/>
                <a:gd name="connsiteX17" fmla="*/ 14760 w 81918"/>
                <a:gd name="connsiteY17" fmla="*/ 55350 h 57563"/>
                <a:gd name="connsiteX18" fmla="*/ 14760 w 81918"/>
                <a:gd name="connsiteY18" fmla="*/ 36900 h 57563"/>
                <a:gd name="connsiteX19" fmla="*/ 18450 w 81918"/>
                <a:gd name="connsiteY19" fmla="*/ 36900 h 57563"/>
                <a:gd name="connsiteX20" fmla="*/ 18450 w 81918"/>
                <a:gd name="connsiteY20" fmla="*/ 45018 h 57563"/>
                <a:gd name="connsiteX21" fmla="*/ 25830 w 81918"/>
                <a:gd name="connsiteY21" fmla="*/ 45018 h 57563"/>
                <a:gd name="connsiteX22" fmla="*/ 25830 w 81918"/>
                <a:gd name="connsiteY22" fmla="*/ 36900 h 57563"/>
                <a:gd name="connsiteX23" fmla="*/ 25830 w 81918"/>
                <a:gd name="connsiteY23" fmla="*/ 36900 h 57563"/>
                <a:gd name="connsiteX24" fmla="*/ 25830 w 81918"/>
                <a:gd name="connsiteY24" fmla="*/ 55350 h 57563"/>
                <a:gd name="connsiteX25" fmla="*/ 37638 w 81918"/>
                <a:gd name="connsiteY25" fmla="*/ 33948 h 57563"/>
                <a:gd name="connsiteX26" fmla="*/ 5166 w 81918"/>
                <a:gd name="connsiteY26" fmla="*/ 33948 h 57563"/>
                <a:gd name="connsiteX27" fmla="*/ 37638 w 81918"/>
                <a:gd name="connsiteY27" fmla="*/ 18450 h 57563"/>
                <a:gd name="connsiteX28" fmla="*/ 47970 w 81918"/>
                <a:gd name="connsiteY28" fmla="*/ 10332 h 57563"/>
                <a:gd name="connsiteX29" fmla="*/ 47970 w 81918"/>
                <a:gd name="connsiteY29" fmla="*/ 10332 h 57563"/>
                <a:gd name="connsiteX30" fmla="*/ 47970 w 81918"/>
                <a:gd name="connsiteY30" fmla="*/ 18450 h 57563"/>
                <a:gd name="connsiteX31" fmla="*/ 55350 w 81918"/>
                <a:gd name="connsiteY31" fmla="*/ 18450 h 57563"/>
                <a:gd name="connsiteX32" fmla="*/ 55350 w 81918"/>
                <a:gd name="connsiteY32" fmla="*/ 10332 h 57563"/>
                <a:gd name="connsiteX33" fmla="*/ 55350 w 81918"/>
                <a:gd name="connsiteY33" fmla="*/ 10332 h 57563"/>
                <a:gd name="connsiteX34" fmla="*/ 55350 w 81918"/>
                <a:gd name="connsiteY34" fmla="*/ 28782 h 57563"/>
                <a:gd name="connsiteX35" fmla="*/ 55350 w 81918"/>
                <a:gd name="connsiteY35" fmla="*/ 28782 h 57563"/>
                <a:gd name="connsiteX36" fmla="*/ 55350 w 81918"/>
                <a:gd name="connsiteY36" fmla="*/ 25092 h 57563"/>
                <a:gd name="connsiteX37" fmla="*/ 51660 w 81918"/>
                <a:gd name="connsiteY37" fmla="*/ 25092 h 57563"/>
                <a:gd name="connsiteX38" fmla="*/ 51660 w 81918"/>
                <a:gd name="connsiteY38" fmla="*/ 32472 h 57563"/>
                <a:gd name="connsiteX39" fmla="*/ 51660 w 81918"/>
                <a:gd name="connsiteY39" fmla="*/ 32472 h 5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81918" h="57563">
                  <a:moveTo>
                    <a:pt x="51660" y="36900"/>
                  </a:moveTo>
                  <a:lnTo>
                    <a:pt x="62730" y="36900"/>
                  </a:lnTo>
                  <a:lnTo>
                    <a:pt x="76014" y="28782"/>
                  </a:lnTo>
                  <a:lnTo>
                    <a:pt x="76014" y="10332"/>
                  </a:lnTo>
                  <a:lnTo>
                    <a:pt x="67896" y="2214"/>
                  </a:lnTo>
                  <a:lnTo>
                    <a:pt x="78228" y="2214"/>
                  </a:lnTo>
                  <a:lnTo>
                    <a:pt x="78228" y="28782"/>
                  </a:lnTo>
                  <a:lnTo>
                    <a:pt x="81918" y="28782"/>
                  </a:lnTo>
                  <a:lnTo>
                    <a:pt x="81918" y="0"/>
                  </a:lnTo>
                  <a:lnTo>
                    <a:pt x="54612" y="0"/>
                  </a:lnTo>
                  <a:lnTo>
                    <a:pt x="0" y="31734"/>
                  </a:lnTo>
                  <a:lnTo>
                    <a:pt x="0" y="57564"/>
                  </a:lnTo>
                  <a:lnTo>
                    <a:pt x="51660" y="57564"/>
                  </a:lnTo>
                  <a:close/>
                  <a:moveTo>
                    <a:pt x="26568" y="55350"/>
                  </a:moveTo>
                  <a:lnTo>
                    <a:pt x="26568" y="47232"/>
                  </a:lnTo>
                  <a:lnTo>
                    <a:pt x="19188" y="47232"/>
                  </a:lnTo>
                  <a:lnTo>
                    <a:pt x="19188" y="55350"/>
                  </a:lnTo>
                  <a:lnTo>
                    <a:pt x="14760" y="55350"/>
                  </a:lnTo>
                  <a:lnTo>
                    <a:pt x="14760" y="36900"/>
                  </a:lnTo>
                  <a:lnTo>
                    <a:pt x="18450" y="36900"/>
                  </a:lnTo>
                  <a:lnTo>
                    <a:pt x="18450" y="45018"/>
                  </a:lnTo>
                  <a:lnTo>
                    <a:pt x="25830" y="45018"/>
                  </a:lnTo>
                  <a:lnTo>
                    <a:pt x="25830" y="36900"/>
                  </a:lnTo>
                  <a:lnTo>
                    <a:pt x="25830" y="36900"/>
                  </a:lnTo>
                  <a:lnTo>
                    <a:pt x="25830" y="55350"/>
                  </a:lnTo>
                  <a:close/>
                  <a:moveTo>
                    <a:pt x="37638" y="33948"/>
                  </a:moveTo>
                  <a:lnTo>
                    <a:pt x="5166" y="33948"/>
                  </a:lnTo>
                  <a:lnTo>
                    <a:pt x="37638" y="18450"/>
                  </a:lnTo>
                  <a:close/>
                  <a:moveTo>
                    <a:pt x="47970" y="10332"/>
                  </a:moveTo>
                  <a:lnTo>
                    <a:pt x="47970" y="10332"/>
                  </a:lnTo>
                  <a:lnTo>
                    <a:pt x="47970" y="18450"/>
                  </a:lnTo>
                  <a:lnTo>
                    <a:pt x="55350" y="18450"/>
                  </a:lnTo>
                  <a:lnTo>
                    <a:pt x="55350" y="10332"/>
                  </a:lnTo>
                  <a:lnTo>
                    <a:pt x="55350" y="10332"/>
                  </a:lnTo>
                  <a:lnTo>
                    <a:pt x="55350" y="28782"/>
                  </a:lnTo>
                  <a:lnTo>
                    <a:pt x="55350" y="28782"/>
                  </a:lnTo>
                  <a:lnTo>
                    <a:pt x="55350" y="25092"/>
                  </a:lnTo>
                  <a:lnTo>
                    <a:pt x="51660" y="25092"/>
                  </a:lnTo>
                  <a:lnTo>
                    <a:pt x="51660" y="32472"/>
                  </a:lnTo>
                  <a:lnTo>
                    <a:pt x="51660" y="3247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D88918D1-3F4C-4C89-B153-055CF70A4BD9}"/>
                </a:ext>
              </a:extLst>
            </p:cNvPr>
            <p:cNvSpPr/>
            <p:nvPr/>
          </p:nvSpPr>
          <p:spPr>
            <a:xfrm>
              <a:off x="5422801" y="4030231"/>
              <a:ext cx="75275" cy="58301"/>
            </a:xfrm>
            <a:custGeom>
              <a:avLst/>
              <a:gdLst>
                <a:gd name="connsiteX0" fmla="*/ 55350 w 75275"/>
                <a:gd name="connsiteY0" fmla="*/ 0 h 58301"/>
                <a:gd name="connsiteX1" fmla="*/ 25092 w 75275"/>
                <a:gd name="connsiteY1" fmla="*/ 0 h 58301"/>
                <a:gd name="connsiteX2" fmla="*/ 25092 w 75275"/>
                <a:gd name="connsiteY2" fmla="*/ 21402 h 58301"/>
                <a:gd name="connsiteX3" fmla="*/ 14022 w 75275"/>
                <a:gd name="connsiteY3" fmla="*/ 21402 h 58301"/>
                <a:gd name="connsiteX4" fmla="*/ 0 w 75275"/>
                <a:gd name="connsiteY4" fmla="*/ 28782 h 58301"/>
                <a:gd name="connsiteX5" fmla="*/ 0 w 75275"/>
                <a:gd name="connsiteY5" fmla="*/ 47232 h 58301"/>
                <a:gd name="connsiteX6" fmla="*/ 8118 w 75275"/>
                <a:gd name="connsiteY6" fmla="*/ 55350 h 58301"/>
                <a:gd name="connsiteX7" fmla="*/ 1476 w 75275"/>
                <a:gd name="connsiteY7" fmla="*/ 55350 h 58301"/>
                <a:gd name="connsiteX8" fmla="*/ 1476 w 75275"/>
                <a:gd name="connsiteY8" fmla="*/ 28782 h 58301"/>
                <a:gd name="connsiteX9" fmla="*/ 1476 w 75275"/>
                <a:gd name="connsiteY9" fmla="*/ 28782 h 58301"/>
                <a:gd name="connsiteX10" fmla="*/ 1476 w 75275"/>
                <a:gd name="connsiteY10" fmla="*/ 58302 h 58301"/>
                <a:gd name="connsiteX11" fmla="*/ 29520 w 75275"/>
                <a:gd name="connsiteY11" fmla="*/ 58302 h 58301"/>
                <a:gd name="connsiteX12" fmla="*/ 75276 w 75275"/>
                <a:gd name="connsiteY12" fmla="*/ 26568 h 58301"/>
                <a:gd name="connsiteX13" fmla="*/ 75276 w 75275"/>
                <a:gd name="connsiteY13" fmla="*/ 0 h 58301"/>
                <a:gd name="connsiteX14" fmla="*/ 55350 w 75275"/>
                <a:gd name="connsiteY14" fmla="*/ 0 h 58301"/>
                <a:gd name="connsiteX15" fmla="*/ 24354 w 75275"/>
                <a:gd name="connsiteY15" fmla="*/ 41328 h 58301"/>
                <a:gd name="connsiteX16" fmla="*/ 16974 w 75275"/>
                <a:gd name="connsiteY16" fmla="*/ 41328 h 58301"/>
                <a:gd name="connsiteX17" fmla="*/ 16974 w 75275"/>
                <a:gd name="connsiteY17" fmla="*/ 48708 h 58301"/>
                <a:gd name="connsiteX18" fmla="*/ 16974 w 75275"/>
                <a:gd name="connsiteY18" fmla="*/ 48708 h 58301"/>
                <a:gd name="connsiteX19" fmla="*/ 16974 w 75275"/>
                <a:gd name="connsiteY19" fmla="*/ 30258 h 58301"/>
                <a:gd name="connsiteX20" fmla="*/ 16974 w 75275"/>
                <a:gd name="connsiteY20" fmla="*/ 30258 h 58301"/>
                <a:gd name="connsiteX21" fmla="*/ 16974 w 75275"/>
                <a:gd name="connsiteY21" fmla="*/ 38376 h 58301"/>
                <a:gd name="connsiteX22" fmla="*/ 24354 w 75275"/>
                <a:gd name="connsiteY22" fmla="*/ 38376 h 58301"/>
                <a:gd name="connsiteX23" fmla="*/ 24354 w 75275"/>
                <a:gd name="connsiteY23" fmla="*/ 30258 h 58301"/>
                <a:gd name="connsiteX24" fmla="*/ 28044 w 75275"/>
                <a:gd name="connsiteY24" fmla="*/ 30258 h 58301"/>
                <a:gd name="connsiteX25" fmla="*/ 28044 w 75275"/>
                <a:gd name="connsiteY25" fmla="*/ 48708 h 58301"/>
                <a:gd name="connsiteX26" fmla="*/ 24354 w 75275"/>
                <a:gd name="connsiteY26" fmla="*/ 48708 h 58301"/>
                <a:gd name="connsiteX27" fmla="*/ 38376 w 75275"/>
                <a:gd name="connsiteY27" fmla="*/ 41328 h 58301"/>
                <a:gd name="connsiteX28" fmla="*/ 38376 w 75275"/>
                <a:gd name="connsiteY28" fmla="*/ 25092 h 58301"/>
                <a:gd name="connsiteX29" fmla="*/ 70848 w 75275"/>
                <a:gd name="connsiteY29" fmla="*/ 25092 h 58301"/>
                <a:gd name="connsiteX30" fmla="*/ 60516 w 75275"/>
                <a:gd name="connsiteY30" fmla="*/ 3690 h 58301"/>
                <a:gd name="connsiteX31" fmla="*/ 60516 w 75275"/>
                <a:gd name="connsiteY31" fmla="*/ 22878 h 58301"/>
                <a:gd name="connsiteX32" fmla="*/ 60516 w 75275"/>
                <a:gd name="connsiteY32" fmla="*/ 22878 h 58301"/>
                <a:gd name="connsiteX33" fmla="*/ 60516 w 75275"/>
                <a:gd name="connsiteY33" fmla="*/ 14760 h 58301"/>
                <a:gd name="connsiteX34" fmla="*/ 50184 w 75275"/>
                <a:gd name="connsiteY34" fmla="*/ 14760 h 58301"/>
                <a:gd name="connsiteX35" fmla="*/ 50184 w 75275"/>
                <a:gd name="connsiteY35" fmla="*/ 22878 h 58301"/>
                <a:gd name="connsiteX36" fmla="*/ 50184 w 75275"/>
                <a:gd name="connsiteY36" fmla="*/ 22878 h 58301"/>
                <a:gd name="connsiteX37" fmla="*/ 50184 w 75275"/>
                <a:gd name="connsiteY37" fmla="*/ 3690 h 58301"/>
                <a:gd name="connsiteX38" fmla="*/ 50184 w 75275"/>
                <a:gd name="connsiteY38" fmla="*/ 3690 h 58301"/>
                <a:gd name="connsiteX39" fmla="*/ 50184 w 75275"/>
                <a:gd name="connsiteY39" fmla="*/ 11808 h 58301"/>
                <a:gd name="connsiteX40" fmla="*/ 56826 w 75275"/>
                <a:gd name="connsiteY40" fmla="*/ 11808 h 58301"/>
                <a:gd name="connsiteX41" fmla="*/ 56826 w 75275"/>
                <a:gd name="connsiteY41" fmla="*/ 3690 h 5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75275" h="58301">
                  <a:moveTo>
                    <a:pt x="55350" y="0"/>
                  </a:moveTo>
                  <a:lnTo>
                    <a:pt x="25092" y="0"/>
                  </a:lnTo>
                  <a:lnTo>
                    <a:pt x="25092" y="21402"/>
                  </a:lnTo>
                  <a:lnTo>
                    <a:pt x="14022" y="21402"/>
                  </a:lnTo>
                  <a:lnTo>
                    <a:pt x="0" y="28782"/>
                  </a:lnTo>
                  <a:lnTo>
                    <a:pt x="0" y="47232"/>
                  </a:lnTo>
                  <a:lnTo>
                    <a:pt x="8118" y="55350"/>
                  </a:lnTo>
                  <a:lnTo>
                    <a:pt x="1476" y="55350"/>
                  </a:lnTo>
                  <a:lnTo>
                    <a:pt x="1476" y="28782"/>
                  </a:lnTo>
                  <a:lnTo>
                    <a:pt x="1476" y="28782"/>
                  </a:lnTo>
                  <a:lnTo>
                    <a:pt x="1476" y="58302"/>
                  </a:lnTo>
                  <a:lnTo>
                    <a:pt x="29520" y="58302"/>
                  </a:lnTo>
                  <a:lnTo>
                    <a:pt x="75276" y="26568"/>
                  </a:lnTo>
                  <a:lnTo>
                    <a:pt x="75276" y="0"/>
                  </a:lnTo>
                  <a:lnTo>
                    <a:pt x="55350" y="0"/>
                  </a:lnTo>
                  <a:close/>
                  <a:moveTo>
                    <a:pt x="24354" y="41328"/>
                  </a:moveTo>
                  <a:lnTo>
                    <a:pt x="16974" y="41328"/>
                  </a:lnTo>
                  <a:lnTo>
                    <a:pt x="16974" y="48708"/>
                  </a:lnTo>
                  <a:lnTo>
                    <a:pt x="16974" y="48708"/>
                  </a:lnTo>
                  <a:lnTo>
                    <a:pt x="16974" y="30258"/>
                  </a:lnTo>
                  <a:lnTo>
                    <a:pt x="16974" y="30258"/>
                  </a:lnTo>
                  <a:lnTo>
                    <a:pt x="16974" y="38376"/>
                  </a:lnTo>
                  <a:lnTo>
                    <a:pt x="24354" y="38376"/>
                  </a:lnTo>
                  <a:lnTo>
                    <a:pt x="24354" y="30258"/>
                  </a:lnTo>
                  <a:lnTo>
                    <a:pt x="28044" y="30258"/>
                  </a:lnTo>
                  <a:lnTo>
                    <a:pt x="28044" y="48708"/>
                  </a:lnTo>
                  <a:lnTo>
                    <a:pt x="24354" y="48708"/>
                  </a:lnTo>
                  <a:close/>
                  <a:moveTo>
                    <a:pt x="38376" y="41328"/>
                  </a:moveTo>
                  <a:lnTo>
                    <a:pt x="38376" y="25092"/>
                  </a:lnTo>
                  <a:lnTo>
                    <a:pt x="70848" y="25092"/>
                  </a:lnTo>
                  <a:close/>
                  <a:moveTo>
                    <a:pt x="60516" y="3690"/>
                  </a:moveTo>
                  <a:lnTo>
                    <a:pt x="60516" y="22878"/>
                  </a:lnTo>
                  <a:lnTo>
                    <a:pt x="60516" y="22878"/>
                  </a:lnTo>
                  <a:lnTo>
                    <a:pt x="60516" y="14760"/>
                  </a:lnTo>
                  <a:lnTo>
                    <a:pt x="50184" y="14760"/>
                  </a:lnTo>
                  <a:lnTo>
                    <a:pt x="50184" y="22878"/>
                  </a:lnTo>
                  <a:lnTo>
                    <a:pt x="50184" y="22878"/>
                  </a:lnTo>
                  <a:lnTo>
                    <a:pt x="50184" y="3690"/>
                  </a:lnTo>
                  <a:lnTo>
                    <a:pt x="50184" y="3690"/>
                  </a:lnTo>
                  <a:lnTo>
                    <a:pt x="50184" y="11808"/>
                  </a:lnTo>
                  <a:lnTo>
                    <a:pt x="56826" y="11808"/>
                  </a:lnTo>
                  <a:lnTo>
                    <a:pt x="56826" y="369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0C34FDF9-E892-4213-81CC-D4DE4A11D0CF}"/>
                </a:ext>
              </a:extLst>
            </p:cNvPr>
            <p:cNvSpPr/>
            <p:nvPr/>
          </p:nvSpPr>
          <p:spPr>
            <a:xfrm>
              <a:off x="5351214" y="4032446"/>
              <a:ext cx="14760" cy="18450"/>
            </a:xfrm>
            <a:custGeom>
              <a:avLst/>
              <a:gdLst>
                <a:gd name="connsiteX0" fmla="*/ 3690 w 14760"/>
                <a:gd name="connsiteY0" fmla="*/ 11070 h 18450"/>
                <a:gd name="connsiteX1" fmla="*/ 11070 w 14760"/>
                <a:gd name="connsiteY1" fmla="*/ 11070 h 18450"/>
                <a:gd name="connsiteX2" fmla="*/ 11070 w 14760"/>
                <a:gd name="connsiteY2" fmla="*/ 18450 h 18450"/>
                <a:gd name="connsiteX3" fmla="*/ 14760 w 14760"/>
                <a:gd name="connsiteY3" fmla="*/ 18450 h 18450"/>
                <a:gd name="connsiteX4" fmla="*/ 14760 w 14760"/>
                <a:gd name="connsiteY4" fmla="*/ 0 h 18450"/>
                <a:gd name="connsiteX5" fmla="*/ 11070 w 14760"/>
                <a:gd name="connsiteY5" fmla="*/ 0 h 18450"/>
                <a:gd name="connsiteX6" fmla="*/ 11070 w 14760"/>
                <a:gd name="connsiteY6" fmla="*/ 8118 h 18450"/>
                <a:gd name="connsiteX7" fmla="*/ 3690 w 14760"/>
                <a:gd name="connsiteY7" fmla="*/ 8118 h 18450"/>
                <a:gd name="connsiteX8" fmla="*/ 3690 w 14760"/>
                <a:gd name="connsiteY8" fmla="*/ 0 h 18450"/>
                <a:gd name="connsiteX9" fmla="*/ 0 w 14760"/>
                <a:gd name="connsiteY9" fmla="*/ 0 h 18450"/>
                <a:gd name="connsiteX10" fmla="*/ 0 w 14760"/>
                <a:gd name="connsiteY10" fmla="*/ 18450 h 18450"/>
                <a:gd name="connsiteX11" fmla="*/ 3690 w 14760"/>
                <a:gd name="connsiteY11" fmla="*/ 18450 h 18450"/>
                <a:gd name="connsiteX12" fmla="*/ 3690 w 14760"/>
                <a:gd name="connsiteY12" fmla="*/ 1107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60" h="18450">
                  <a:moveTo>
                    <a:pt x="3690" y="11070"/>
                  </a:moveTo>
                  <a:lnTo>
                    <a:pt x="11070" y="11070"/>
                  </a:lnTo>
                  <a:lnTo>
                    <a:pt x="11070" y="18450"/>
                  </a:lnTo>
                  <a:lnTo>
                    <a:pt x="14760" y="18450"/>
                  </a:lnTo>
                  <a:lnTo>
                    <a:pt x="14760" y="0"/>
                  </a:lnTo>
                  <a:lnTo>
                    <a:pt x="11070" y="0"/>
                  </a:lnTo>
                  <a:lnTo>
                    <a:pt x="11070" y="8118"/>
                  </a:lnTo>
                  <a:lnTo>
                    <a:pt x="3690" y="8118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18450"/>
                  </a:lnTo>
                  <a:lnTo>
                    <a:pt x="3690" y="18450"/>
                  </a:lnTo>
                  <a:lnTo>
                    <a:pt x="3690" y="1107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04F2DF9-9A94-422E-96D4-5A9F2EAFBAE9}"/>
                </a:ext>
              </a:extLst>
            </p:cNvPr>
            <p:cNvSpPr/>
            <p:nvPr/>
          </p:nvSpPr>
          <p:spPr>
            <a:xfrm>
              <a:off x="5384425" y="4059013"/>
              <a:ext cx="14022" cy="18450"/>
            </a:xfrm>
            <a:custGeom>
              <a:avLst/>
              <a:gdLst>
                <a:gd name="connsiteX0" fmla="*/ 10332 w 14022"/>
                <a:gd name="connsiteY0" fmla="*/ 18450 h 18450"/>
                <a:gd name="connsiteX1" fmla="*/ 14022 w 14022"/>
                <a:gd name="connsiteY1" fmla="*/ 18450 h 18450"/>
                <a:gd name="connsiteX2" fmla="*/ 14022 w 14022"/>
                <a:gd name="connsiteY2" fmla="*/ 0 h 18450"/>
                <a:gd name="connsiteX3" fmla="*/ 10332 w 14022"/>
                <a:gd name="connsiteY3" fmla="*/ 0 h 18450"/>
                <a:gd name="connsiteX4" fmla="*/ 10332 w 14022"/>
                <a:gd name="connsiteY4" fmla="*/ 8118 h 18450"/>
                <a:gd name="connsiteX5" fmla="*/ 2952 w 14022"/>
                <a:gd name="connsiteY5" fmla="*/ 8118 h 18450"/>
                <a:gd name="connsiteX6" fmla="*/ 2952 w 14022"/>
                <a:gd name="connsiteY6" fmla="*/ 0 h 18450"/>
                <a:gd name="connsiteX7" fmla="*/ 0 w 14022"/>
                <a:gd name="connsiteY7" fmla="*/ 0 h 18450"/>
                <a:gd name="connsiteX8" fmla="*/ 0 w 14022"/>
                <a:gd name="connsiteY8" fmla="*/ 18450 h 18450"/>
                <a:gd name="connsiteX9" fmla="*/ 2952 w 14022"/>
                <a:gd name="connsiteY9" fmla="*/ 18450 h 18450"/>
                <a:gd name="connsiteX10" fmla="*/ 2952 w 14022"/>
                <a:gd name="connsiteY10" fmla="*/ 10332 h 18450"/>
                <a:gd name="connsiteX11" fmla="*/ 10332 w 14022"/>
                <a:gd name="connsiteY11" fmla="*/ 10332 h 18450"/>
                <a:gd name="connsiteX12" fmla="*/ 10332 w 14022"/>
                <a:gd name="connsiteY12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2" h="18450">
                  <a:moveTo>
                    <a:pt x="10332" y="18450"/>
                  </a:moveTo>
                  <a:lnTo>
                    <a:pt x="14022" y="18450"/>
                  </a:lnTo>
                  <a:lnTo>
                    <a:pt x="14022" y="0"/>
                  </a:lnTo>
                  <a:lnTo>
                    <a:pt x="10332" y="0"/>
                  </a:lnTo>
                  <a:lnTo>
                    <a:pt x="10332" y="8118"/>
                  </a:lnTo>
                  <a:lnTo>
                    <a:pt x="2952" y="8118"/>
                  </a:lnTo>
                  <a:lnTo>
                    <a:pt x="2952" y="0"/>
                  </a:lnTo>
                  <a:lnTo>
                    <a:pt x="0" y="0"/>
                  </a:lnTo>
                  <a:lnTo>
                    <a:pt x="0" y="18450"/>
                  </a:lnTo>
                  <a:lnTo>
                    <a:pt x="2952" y="18450"/>
                  </a:lnTo>
                  <a:lnTo>
                    <a:pt x="2952" y="10332"/>
                  </a:lnTo>
                  <a:lnTo>
                    <a:pt x="10332" y="10332"/>
                  </a:lnTo>
                  <a:lnTo>
                    <a:pt x="10332" y="1845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A43F7257-672D-431F-B70F-27A7544E0033}"/>
                </a:ext>
              </a:extLst>
            </p:cNvPr>
            <p:cNvSpPr/>
            <p:nvPr/>
          </p:nvSpPr>
          <p:spPr>
            <a:xfrm>
              <a:off x="5351214" y="4009567"/>
              <a:ext cx="14760" cy="18450"/>
            </a:xfrm>
            <a:custGeom>
              <a:avLst/>
              <a:gdLst>
                <a:gd name="connsiteX0" fmla="*/ 14760 w 14760"/>
                <a:gd name="connsiteY0" fmla="*/ 0 h 18450"/>
                <a:gd name="connsiteX1" fmla="*/ 12546 w 14760"/>
                <a:gd name="connsiteY1" fmla="*/ 0 h 18450"/>
                <a:gd name="connsiteX2" fmla="*/ 11070 w 14760"/>
                <a:gd name="connsiteY2" fmla="*/ 0 h 18450"/>
                <a:gd name="connsiteX3" fmla="*/ 11070 w 14760"/>
                <a:gd name="connsiteY3" fmla="*/ 8118 h 18450"/>
                <a:gd name="connsiteX4" fmla="*/ 5904 w 14760"/>
                <a:gd name="connsiteY4" fmla="*/ 8118 h 18450"/>
                <a:gd name="connsiteX5" fmla="*/ 3690 w 14760"/>
                <a:gd name="connsiteY5" fmla="*/ 8118 h 18450"/>
                <a:gd name="connsiteX6" fmla="*/ 3690 w 14760"/>
                <a:gd name="connsiteY6" fmla="*/ 0 h 18450"/>
                <a:gd name="connsiteX7" fmla="*/ 0 w 14760"/>
                <a:gd name="connsiteY7" fmla="*/ 0 h 18450"/>
                <a:gd name="connsiteX8" fmla="*/ 0 w 14760"/>
                <a:gd name="connsiteY8" fmla="*/ 18450 h 18450"/>
                <a:gd name="connsiteX9" fmla="*/ 3690 w 14760"/>
                <a:gd name="connsiteY9" fmla="*/ 18450 h 18450"/>
                <a:gd name="connsiteX10" fmla="*/ 3690 w 14760"/>
                <a:gd name="connsiteY10" fmla="*/ 10332 h 18450"/>
                <a:gd name="connsiteX11" fmla="*/ 11070 w 14760"/>
                <a:gd name="connsiteY11" fmla="*/ 10332 h 18450"/>
                <a:gd name="connsiteX12" fmla="*/ 11070 w 14760"/>
                <a:gd name="connsiteY12" fmla="*/ 18450 h 18450"/>
                <a:gd name="connsiteX13" fmla="*/ 14760 w 14760"/>
                <a:gd name="connsiteY13" fmla="*/ 18450 h 18450"/>
                <a:gd name="connsiteX14" fmla="*/ 14760 w 14760"/>
                <a:gd name="connsiteY14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0" h="18450">
                  <a:moveTo>
                    <a:pt x="14760" y="0"/>
                  </a:moveTo>
                  <a:lnTo>
                    <a:pt x="12546" y="0"/>
                  </a:lnTo>
                  <a:lnTo>
                    <a:pt x="11070" y="0"/>
                  </a:lnTo>
                  <a:lnTo>
                    <a:pt x="11070" y="8118"/>
                  </a:lnTo>
                  <a:lnTo>
                    <a:pt x="5904" y="8118"/>
                  </a:lnTo>
                  <a:lnTo>
                    <a:pt x="3690" y="8118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18450"/>
                  </a:lnTo>
                  <a:lnTo>
                    <a:pt x="3690" y="18450"/>
                  </a:lnTo>
                  <a:lnTo>
                    <a:pt x="3690" y="10332"/>
                  </a:lnTo>
                  <a:lnTo>
                    <a:pt x="11070" y="10332"/>
                  </a:lnTo>
                  <a:lnTo>
                    <a:pt x="11070" y="18450"/>
                  </a:lnTo>
                  <a:lnTo>
                    <a:pt x="14760" y="18450"/>
                  </a:lnTo>
                  <a:lnTo>
                    <a:pt x="14760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7E2D4C5A-E607-458C-8421-5ABC68295597}"/>
                </a:ext>
              </a:extLst>
            </p:cNvPr>
            <p:cNvSpPr/>
            <p:nvPr/>
          </p:nvSpPr>
          <p:spPr>
            <a:xfrm>
              <a:off x="5384425" y="3983000"/>
              <a:ext cx="14022" cy="18450"/>
            </a:xfrm>
            <a:custGeom>
              <a:avLst/>
              <a:gdLst>
                <a:gd name="connsiteX0" fmla="*/ 2952 w 14022"/>
                <a:gd name="connsiteY0" fmla="*/ 11070 h 18450"/>
                <a:gd name="connsiteX1" fmla="*/ 10332 w 14022"/>
                <a:gd name="connsiteY1" fmla="*/ 11070 h 18450"/>
                <a:gd name="connsiteX2" fmla="*/ 10332 w 14022"/>
                <a:gd name="connsiteY2" fmla="*/ 18450 h 18450"/>
                <a:gd name="connsiteX3" fmla="*/ 14022 w 14022"/>
                <a:gd name="connsiteY3" fmla="*/ 18450 h 18450"/>
                <a:gd name="connsiteX4" fmla="*/ 14022 w 14022"/>
                <a:gd name="connsiteY4" fmla="*/ 0 h 18450"/>
                <a:gd name="connsiteX5" fmla="*/ 10332 w 14022"/>
                <a:gd name="connsiteY5" fmla="*/ 0 h 18450"/>
                <a:gd name="connsiteX6" fmla="*/ 10332 w 14022"/>
                <a:gd name="connsiteY6" fmla="*/ 8118 h 18450"/>
                <a:gd name="connsiteX7" fmla="*/ 2952 w 14022"/>
                <a:gd name="connsiteY7" fmla="*/ 8118 h 18450"/>
                <a:gd name="connsiteX8" fmla="*/ 2952 w 14022"/>
                <a:gd name="connsiteY8" fmla="*/ 0 h 18450"/>
                <a:gd name="connsiteX9" fmla="*/ 0 w 14022"/>
                <a:gd name="connsiteY9" fmla="*/ 0 h 18450"/>
                <a:gd name="connsiteX10" fmla="*/ 0 w 14022"/>
                <a:gd name="connsiteY10" fmla="*/ 18450 h 18450"/>
                <a:gd name="connsiteX11" fmla="*/ 2952 w 14022"/>
                <a:gd name="connsiteY11" fmla="*/ 18450 h 18450"/>
                <a:gd name="connsiteX12" fmla="*/ 2952 w 14022"/>
                <a:gd name="connsiteY12" fmla="*/ 1107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2" h="18450">
                  <a:moveTo>
                    <a:pt x="2952" y="11070"/>
                  </a:moveTo>
                  <a:lnTo>
                    <a:pt x="10332" y="11070"/>
                  </a:lnTo>
                  <a:lnTo>
                    <a:pt x="10332" y="18450"/>
                  </a:lnTo>
                  <a:lnTo>
                    <a:pt x="14022" y="18450"/>
                  </a:lnTo>
                  <a:lnTo>
                    <a:pt x="14022" y="0"/>
                  </a:lnTo>
                  <a:lnTo>
                    <a:pt x="10332" y="0"/>
                  </a:lnTo>
                  <a:lnTo>
                    <a:pt x="10332" y="8118"/>
                  </a:lnTo>
                  <a:lnTo>
                    <a:pt x="2952" y="8118"/>
                  </a:lnTo>
                  <a:lnTo>
                    <a:pt x="2952" y="0"/>
                  </a:lnTo>
                  <a:lnTo>
                    <a:pt x="0" y="0"/>
                  </a:lnTo>
                  <a:lnTo>
                    <a:pt x="0" y="18450"/>
                  </a:lnTo>
                  <a:lnTo>
                    <a:pt x="2952" y="18450"/>
                  </a:lnTo>
                  <a:lnTo>
                    <a:pt x="2952" y="1107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4495BCB-E169-4FD2-B8CC-A31F9F3485E8}"/>
                </a:ext>
              </a:extLst>
            </p:cNvPr>
            <p:cNvSpPr/>
            <p:nvPr/>
          </p:nvSpPr>
          <p:spPr>
            <a:xfrm>
              <a:off x="5469295" y="4009567"/>
              <a:ext cx="14022" cy="18450"/>
            </a:xfrm>
            <a:custGeom>
              <a:avLst/>
              <a:gdLst>
                <a:gd name="connsiteX0" fmla="*/ 10332 w 14022"/>
                <a:gd name="connsiteY0" fmla="*/ 0 h 18450"/>
                <a:gd name="connsiteX1" fmla="*/ 10332 w 14022"/>
                <a:gd name="connsiteY1" fmla="*/ 8118 h 18450"/>
                <a:gd name="connsiteX2" fmla="*/ 8856 w 14022"/>
                <a:gd name="connsiteY2" fmla="*/ 8118 h 18450"/>
                <a:gd name="connsiteX3" fmla="*/ 3690 w 14022"/>
                <a:gd name="connsiteY3" fmla="*/ 8118 h 18450"/>
                <a:gd name="connsiteX4" fmla="*/ 3690 w 14022"/>
                <a:gd name="connsiteY4" fmla="*/ 0 h 18450"/>
                <a:gd name="connsiteX5" fmla="*/ 1476 w 14022"/>
                <a:gd name="connsiteY5" fmla="*/ 0 h 18450"/>
                <a:gd name="connsiteX6" fmla="*/ 0 w 14022"/>
                <a:gd name="connsiteY6" fmla="*/ 0 h 18450"/>
                <a:gd name="connsiteX7" fmla="*/ 0 w 14022"/>
                <a:gd name="connsiteY7" fmla="*/ 18450 h 18450"/>
                <a:gd name="connsiteX8" fmla="*/ 3690 w 14022"/>
                <a:gd name="connsiteY8" fmla="*/ 18450 h 18450"/>
                <a:gd name="connsiteX9" fmla="*/ 3690 w 14022"/>
                <a:gd name="connsiteY9" fmla="*/ 10332 h 18450"/>
                <a:gd name="connsiteX10" fmla="*/ 10332 w 14022"/>
                <a:gd name="connsiteY10" fmla="*/ 10332 h 18450"/>
                <a:gd name="connsiteX11" fmla="*/ 10332 w 14022"/>
                <a:gd name="connsiteY11" fmla="*/ 18450 h 18450"/>
                <a:gd name="connsiteX12" fmla="*/ 14022 w 14022"/>
                <a:gd name="connsiteY12" fmla="*/ 18450 h 18450"/>
                <a:gd name="connsiteX13" fmla="*/ 14022 w 14022"/>
                <a:gd name="connsiteY13" fmla="*/ 0 h 18450"/>
                <a:gd name="connsiteX14" fmla="*/ 10332 w 14022"/>
                <a:gd name="connsiteY14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22" h="18450">
                  <a:moveTo>
                    <a:pt x="10332" y="0"/>
                  </a:moveTo>
                  <a:lnTo>
                    <a:pt x="10332" y="8118"/>
                  </a:lnTo>
                  <a:lnTo>
                    <a:pt x="8856" y="8118"/>
                  </a:lnTo>
                  <a:lnTo>
                    <a:pt x="3690" y="8118"/>
                  </a:lnTo>
                  <a:lnTo>
                    <a:pt x="3690" y="0"/>
                  </a:lnTo>
                  <a:lnTo>
                    <a:pt x="1476" y="0"/>
                  </a:lnTo>
                  <a:lnTo>
                    <a:pt x="0" y="0"/>
                  </a:lnTo>
                  <a:lnTo>
                    <a:pt x="0" y="18450"/>
                  </a:lnTo>
                  <a:lnTo>
                    <a:pt x="3690" y="18450"/>
                  </a:lnTo>
                  <a:lnTo>
                    <a:pt x="3690" y="10332"/>
                  </a:lnTo>
                  <a:lnTo>
                    <a:pt x="10332" y="10332"/>
                  </a:lnTo>
                  <a:lnTo>
                    <a:pt x="10332" y="18450"/>
                  </a:lnTo>
                  <a:lnTo>
                    <a:pt x="14022" y="18450"/>
                  </a:lnTo>
                  <a:lnTo>
                    <a:pt x="14022" y="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04642111-388C-4980-8F8B-C06B6D3569B7}"/>
                </a:ext>
              </a:extLst>
            </p:cNvPr>
            <p:cNvSpPr/>
            <p:nvPr/>
          </p:nvSpPr>
          <p:spPr>
            <a:xfrm>
              <a:off x="5469295" y="4032446"/>
              <a:ext cx="14022" cy="18450"/>
            </a:xfrm>
            <a:custGeom>
              <a:avLst/>
              <a:gdLst>
                <a:gd name="connsiteX0" fmla="*/ 10332 w 14022"/>
                <a:gd name="connsiteY0" fmla="*/ 0 h 18450"/>
                <a:gd name="connsiteX1" fmla="*/ 10332 w 14022"/>
                <a:gd name="connsiteY1" fmla="*/ 8118 h 18450"/>
                <a:gd name="connsiteX2" fmla="*/ 3690 w 14022"/>
                <a:gd name="connsiteY2" fmla="*/ 8118 h 18450"/>
                <a:gd name="connsiteX3" fmla="*/ 3690 w 14022"/>
                <a:gd name="connsiteY3" fmla="*/ 0 h 18450"/>
                <a:gd name="connsiteX4" fmla="*/ 0 w 14022"/>
                <a:gd name="connsiteY4" fmla="*/ 0 h 18450"/>
                <a:gd name="connsiteX5" fmla="*/ 0 w 14022"/>
                <a:gd name="connsiteY5" fmla="*/ 18450 h 18450"/>
                <a:gd name="connsiteX6" fmla="*/ 3690 w 14022"/>
                <a:gd name="connsiteY6" fmla="*/ 18450 h 18450"/>
                <a:gd name="connsiteX7" fmla="*/ 3690 w 14022"/>
                <a:gd name="connsiteY7" fmla="*/ 11070 h 18450"/>
                <a:gd name="connsiteX8" fmla="*/ 10332 w 14022"/>
                <a:gd name="connsiteY8" fmla="*/ 11070 h 18450"/>
                <a:gd name="connsiteX9" fmla="*/ 10332 w 14022"/>
                <a:gd name="connsiteY9" fmla="*/ 18450 h 18450"/>
                <a:gd name="connsiteX10" fmla="*/ 14022 w 14022"/>
                <a:gd name="connsiteY10" fmla="*/ 18450 h 18450"/>
                <a:gd name="connsiteX11" fmla="*/ 14022 w 14022"/>
                <a:gd name="connsiteY11" fmla="*/ 0 h 18450"/>
                <a:gd name="connsiteX12" fmla="*/ 10332 w 14022"/>
                <a:gd name="connsiteY12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2" h="18450">
                  <a:moveTo>
                    <a:pt x="10332" y="0"/>
                  </a:moveTo>
                  <a:lnTo>
                    <a:pt x="10332" y="8118"/>
                  </a:lnTo>
                  <a:lnTo>
                    <a:pt x="3690" y="8118"/>
                  </a:lnTo>
                  <a:lnTo>
                    <a:pt x="3690" y="0"/>
                  </a:lnTo>
                  <a:lnTo>
                    <a:pt x="0" y="0"/>
                  </a:lnTo>
                  <a:lnTo>
                    <a:pt x="0" y="18450"/>
                  </a:lnTo>
                  <a:lnTo>
                    <a:pt x="3690" y="18450"/>
                  </a:lnTo>
                  <a:lnTo>
                    <a:pt x="3690" y="11070"/>
                  </a:lnTo>
                  <a:lnTo>
                    <a:pt x="10332" y="11070"/>
                  </a:lnTo>
                  <a:lnTo>
                    <a:pt x="10332" y="18450"/>
                  </a:lnTo>
                  <a:lnTo>
                    <a:pt x="14022" y="18450"/>
                  </a:lnTo>
                  <a:lnTo>
                    <a:pt x="14022" y="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32FC55BE-1E2C-4DB0-B213-920B2D368A18}"/>
                </a:ext>
              </a:extLst>
            </p:cNvPr>
            <p:cNvSpPr/>
            <p:nvPr/>
          </p:nvSpPr>
          <p:spPr>
            <a:xfrm>
              <a:off x="5436823" y="3983000"/>
              <a:ext cx="14022" cy="18450"/>
            </a:xfrm>
            <a:custGeom>
              <a:avLst/>
              <a:gdLst>
                <a:gd name="connsiteX0" fmla="*/ 2952 w 14022"/>
                <a:gd name="connsiteY0" fmla="*/ 11070 h 18450"/>
                <a:gd name="connsiteX1" fmla="*/ 10332 w 14022"/>
                <a:gd name="connsiteY1" fmla="*/ 11070 h 18450"/>
                <a:gd name="connsiteX2" fmla="*/ 10332 w 14022"/>
                <a:gd name="connsiteY2" fmla="*/ 18450 h 18450"/>
                <a:gd name="connsiteX3" fmla="*/ 14022 w 14022"/>
                <a:gd name="connsiteY3" fmla="*/ 18450 h 18450"/>
                <a:gd name="connsiteX4" fmla="*/ 14022 w 14022"/>
                <a:gd name="connsiteY4" fmla="*/ 0 h 18450"/>
                <a:gd name="connsiteX5" fmla="*/ 10332 w 14022"/>
                <a:gd name="connsiteY5" fmla="*/ 0 h 18450"/>
                <a:gd name="connsiteX6" fmla="*/ 10332 w 14022"/>
                <a:gd name="connsiteY6" fmla="*/ 8118 h 18450"/>
                <a:gd name="connsiteX7" fmla="*/ 2952 w 14022"/>
                <a:gd name="connsiteY7" fmla="*/ 8118 h 18450"/>
                <a:gd name="connsiteX8" fmla="*/ 2952 w 14022"/>
                <a:gd name="connsiteY8" fmla="*/ 0 h 18450"/>
                <a:gd name="connsiteX9" fmla="*/ 0 w 14022"/>
                <a:gd name="connsiteY9" fmla="*/ 0 h 18450"/>
                <a:gd name="connsiteX10" fmla="*/ 0 w 14022"/>
                <a:gd name="connsiteY10" fmla="*/ 18450 h 18450"/>
                <a:gd name="connsiteX11" fmla="*/ 2952 w 14022"/>
                <a:gd name="connsiteY11" fmla="*/ 18450 h 18450"/>
                <a:gd name="connsiteX12" fmla="*/ 2952 w 14022"/>
                <a:gd name="connsiteY12" fmla="*/ 1107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22" h="18450">
                  <a:moveTo>
                    <a:pt x="2952" y="11070"/>
                  </a:moveTo>
                  <a:lnTo>
                    <a:pt x="10332" y="11070"/>
                  </a:lnTo>
                  <a:lnTo>
                    <a:pt x="10332" y="18450"/>
                  </a:lnTo>
                  <a:lnTo>
                    <a:pt x="14022" y="18450"/>
                  </a:lnTo>
                  <a:lnTo>
                    <a:pt x="14022" y="0"/>
                  </a:lnTo>
                  <a:lnTo>
                    <a:pt x="10332" y="0"/>
                  </a:lnTo>
                  <a:lnTo>
                    <a:pt x="10332" y="8118"/>
                  </a:lnTo>
                  <a:lnTo>
                    <a:pt x="2952" y="8118"/>
                  </a:lnTo>
                  <a:lnTo>
                    <a:pt x="2952" y="0"/>
                  </a:lnTo>
                  <a:lnTo>
                    <a:pt x="0" y="0"/>
                  </a:lnTo>
                  <a:lnTo>
                    <a:pt x="0" y="18450"/>
                  </a:lnTo>
                  <a:lnTo>
                    <a:pt x="2952" y="18450"/>
                  </a:lnTo>
                  <a:lnTo>
                    <a:pt x="2952" y="1107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2EA7F1F-4F32-46E9-A077-06A290F0931B}"/>
                </a:ext>
              </a:extLst>
            </p:cNvPr>
            <p:cNvSpPr/>
            <p:nvPr/>
          </p:nvSpPr>
          <p:spPr>
            <a:xfrm>
              <a:off x="5396232" y="4011044"/>
              <a:ext cx="42803" cy="38375"/>
            </a:xfrm>
            <a:custGeom>
              <a:avLst/>
              <a:gdLst>
                <a:gd name="connsiteX0" fmla="*/ 42804 w 42803"/>
                <a:gd name="connsiteY0" fmla="*/ 21402 h 38375"/>
                <a:gd name="connsiteX1" fmla="*/ 34686 w 42803"/>
                <a:gd name="connsiteY1" fmla="*/ 21402 h 38375"/>
                <a:gd name="connsiteX2" fmla="*/ 34686 w 42803"/>
                <a:gd name="connsiteY2" fmla="*/ 24354 h 38375"/>
                <a:gd name="connsiteX3" fmla="*/ 40590 w 42803"/>
                <a:gd name="connsiteY3" fmla="*/ 24354 h 38375"/>
                <a:gd name="connsiteX4" fmla="*/ 40590 w 42803"/>
                <a:gd name="connsiteY4" fmla="*/ 28782 h 38375"/>
                <a:gd name="connsiteX5" fmla="*/ 34686 w 42803"/>
                <a:gd name="connsiteY5" fmla="*/ 28782 h 38375"/>
                <a:gd name="connsiteX6" fmla="*/ 24354 w 42803"/>
                <a:gd name="connsiteY6" fmla="*/ 19188 h 38375"/>
                <a:gd name="connsiteX7" fmla="*/ 34686 w 42803"/>
                <a:gd name="connsiteY7" fmla="*/ 10332 h 38375"/>
                <a:gd name="connsiteX8" fmla="*/ 40590 w 42803"/>
                <a:gd name="connsiteY8" fmla="*/ 10332 h 38375"/>
                <a:gd name="connsiteX9" fmla="*/ 40590 w 42803"/>
                <a:gd name="connsiteY9" fmla="*/ 14760 h 38375"/>
                <a:gd name="connsiteX10" fmla="*/ 34686 w 42803"/>
                <a:gd name="connsiteY10" fmla="*/ 14760 h 38375"/>
                <a:gd name="connsiteX11" fmla="*/ 34686 w 42803"/>
                <a:gd name="connsiteY11" fmla="*/ 16974 h 38375"/>
                <a:gd name="connsiteX12" fmla="*/ 42804 w 42803"/>
                <a:gd name="connsiteY12" fmla="*/ 16974 h 38375"/>
                <a:gd name="connsiteX13" fmla="*/ 42804 w 42803"/>
                <a:gd name="connsiteY13" fmla="*/ 7380 h 38375"/>
                <a:gd name="connsiteX14" fmla="*/ 34686 w 42803"/>
                <a:gd name="connsiteY14" fmla="*/ 7380 h 38375"/>
                <a:gd name="connsiteX15" fmla="*/ 34686 w 42803"/>
                <a:gd name="connsiteY15" fmla="*/ 0 h 38375"/>
                <a:gd name="connsiteX16" fmla="*/ 24354 w 42803"/>
                <a:gd name="connsiteY16" fmla="*/ 0 h 38375"/>
                <a:gd name="connsiteX17" fmla="*/ 24354 w 42803"/>
                <a:gd name="connsiteY17" fmla="*/ 7380 h 38375"/>
                <a:gd name="connsiteX18" fmla="*/ 26568 w 42803"/>
                <a:gd name="connsiteY18" fmla="*/ 7380 h 38375"/>
                <a:gd name="connsiteX19" fmla="*/ 26568 w 42803"/>
                <a:gd name="connsiteY19" fmla="*/ 2214 h 38375"/>
                <a:gd name="connsiteX20" fmla="*/ 32472 w 42803"/>
                <a:gd name="connsiteY20" fmla="*/ 2214 h 38375"/>
                <a:gd name="connsiteX21" fmla="*/ 32472 w 42803"/>
                <a:gd name="connsiteY21" fmla="*/ 7380 h 38375"/>
                <a:gd name="connsiteX22" fmla="*/ 21402 w 42803"/>
                <a:gd name="connsiteY22" fmla="*/ 16974 h 38375"/>
                <a:gd name="connsiteX23" fmla="*/ 10332 w 42803"/>
                <a:gd name="connsiteY23" fmla="*/ 7380 h 38375"/>
                <a:gd name="connsiteX24" fmla="*/ 10332 w 42803"/>
                <a:gd name="connsiteY24" fmla="*/ 2214 h 38375"/>
                <a:gd name="connsiteX25" fmla="*/ 15498 w 42803"/>
                <a:gd name="connsiteY25" fmla="*/ 2214 h 38375"/>
                <a:gd name="connsiteX26" fmla="*/ 15498 w 42803"/>
                <a:gd name="connsiteY26" fmla="*/ 7380 h 38375"/>
                <a:gd name="connsiteX27" fmla="*/ 17712 w 42803"/>
                <a:gd name="connsiteY27" fmla="*/ 7380 h 38375"/>
                <a:gd name="connsiteX28" fmla="*/ 17712 w 42803"/>
                <a:gd name="connsiteY28" fmla="*/ 0 h 38375"/>
                <a:gd name="connsiteX29" fmla="*/ 7380 w 42803"/>
                <a:gd name="connsiteY29" fmla="*/ 0 h 38375"/>
                <a:gd name="connsiteX30" fmla="*/ 7380 w 42803"/>
                <a:gd name="connsiteY30" fmla="*/ 7380 h 38375"/>
                <a:gd name="connsiteX31" fmla="*/ 0 w 42803"/>
                <a:gd name="connsiteY31" fmla="*/ 7380 h 38375"/>
                <a:gd name="connsiteX32" fmla="*/ 0 w 42803"/>
                <a:gd name="connsiteY32" fmla="*/ 16974 h 38375"/>
                <a:gd name="connsiteX33" fmla="*/ 7380 w 42803"/>
                <a:gd name="connsiteY33" fmla="*/ 16974 h 38375"/>
                <a:gd name="connsiteX34" fmla="*/ 7380 w 42803"/>
                <a:gd name="connsiteY34" fmla="*/ 14760 h 38375"/>
                <a:gd name="connsiteX35" fmla="*/ 2214 w 42803"/>
                <a:gd name="connsiteY35" fmla="*/ 14760 h 38375"/>
                <a:gd name="connsiteX36" fmla="*/ 2214 w 42803"/>
                <a:gd name="connsiteY36" fmla="*/ 10332 h 38375"/>
                <a:gd name="connsiteX37" fmla="*/ 7380 w 42803"/>
                <a:gd name="connsiteY37" fmla="*/ 10332 h 38375"/>
                <a:gd name="connsiteX38" fmla="*/ 17712 w 42803"/>
                <a:gd name="connsiteY38" fmla="*/ 19188 h 38375"/>
                <a:gd name="connsiteX39" fmla="*/ 7380 w 42803"/>
                <a:gd name="connsiteY39" fmla="*/ 28782 h 38375"/>
                <a:gd name="connsiteX40" fmla="*/ 2214 w 42803"/>
                <a:gd name="connsiteY40" fmla="*/ 28782 h 38375"/>
                <a:gd name="connsiteX41" fmla="*/ 2214 w 42803"/>
                <a:gd name="connsiteY41" fmla="*/ 24354 h 38375"/>
                <a:gd name="connsiteX42" fmla="*/ 7380 w 42803"/>
                <a:gd name="connsiteY42" fmla="*/ 24354 h 38375"/>
                <a:gd name="connsiteX43" fmla="*/ 7380 w 42803"/>
                <a:gd name="connsiteY43" fmla="*/ 21402 h 38375"/>
                <a:gd name="connsiteX44" fmla="*/ 0 w 42803"/>
                <a:gd name="connsiteY44" fmla="*/ 21402 h 38375"/>
                <a:gd name="connsiteX45" fmla="*/ 0 w 42803"/>
                <a:gd name="connsiteY45" fmla="*/ 30996 h 38375"/>
                <a:gd name="connsiteX46" fmla="*/ 7380 w 42803"/>
                <a:gd name="connsiteY46" fmla="*/ 30996 h 38375"/>
                <a:gd name="connsiteX47" fmla="*/ 7380 w 42803"/>
                <a:gd name="connsiteY47" fmla="*/ 38376 h 38375"/>
                <a:gd name="connsiteX48" fmla="*/ 17712 w 42803"/>
                <a:gd name="connsiteY48" fmla="*/ 38376 h 38375"/>
                <a:gd name="connsiteX49" fmla="*/ 17712 w 42803"/>
                <a:gd name="connsiteY49" fmla="*/ 30996 h 38375"/>
                <a:gd name="connsiteX50" fmla="*/ 15498 w 42803"/>
                <a:gd name="connsiteY50" fmla="*/ 30996 h 38375"/>
                <a:gd name="connsiteX51" fmla="*/ 15498 w 42803"/>
                <a:gd name="connsiteY51" fmla="*/ 36900 h 38375"/>
                <a:gd name="connsiteX52" fmla="*/ 10332 w 42803"/>
                <a:gd name="connsiteY52" fmla="*/ 36900 h 38375"/>
                <a:gd name="connsiteX53" fmla="*/ 10332 w 42803"/>
                <a:gd name="connsiteY53" fmla="*/ 30996 h 38375"/>
                <a:gd name="connsiteX54" fmla="*/ 21402 w 42803"/>
                <a:gd name="connsiteY54" fmla="*/ 21402 h 38375"/>
                <a:gd name="connsiteX55" fmla="*/ 32472 w 42803"/>
                <a:gd name="connsiteY55" fmla="*/ 30996 h 38375"/>
                <a:gd name="connsiteX56" fmla="*/ 32472 w 42803"/>
                <a:gd name="connsiteY56" fmla="*/ 36900 h 38375"/>
                <a:gd name="connsiteX57" fmla="*/ 26568 w 42803"/>
                <a:gd name="connsiteY57" fmla="*/ 36900 h 38375"/>
                <a:gd name="connsiteX58" fmla="*/ 26568 w 42803"/>
                <a:gd name="connsiteY58" fmla="*/ 30996 h 38375"/>
                <a:gd name="connsiteX59" fmla="*/ 24354 w 42803"/>
                <a:gd name="connsiteY59" fmla="*/ 30996 h 38375"/>
                <a:gd name="connsiteX60" fmla="*/ 24354 w 42803"/>
                <a:gd name="connsiteY60" fmla="*/ 38376 h 38375"/>
                <a:gd name="connsiteX61" fmla="*/ 34686 w 42803"/>
                <a:gd name="connsiteY61" fmla="*/ 38376 h 38375"/>
                <a:gd name="connsiteX62" fmla="*/ 34686 w 42803"/>
                <a:gd name="connsiteY62" fmla="*/ 30996 h 38375"/>
                <a:gd name="connsiteX63" fmla="*/ 42804 w 42803"/>
                <a:gd name="connsiteY63" fmla="*/ 30996 h 38375"/>
                <a:gd name="connsiteX64" fmla="*/ 42804 w 42803"/>
                <a:gd name="connsiteY64" fmla="*/ 21402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2803" h="38375">
                  <a:moveTo>
                    <a:pt x="42804" y="21402"/>
                  </a:moveTo>
                  <a:lnTo>
                    <a:pt x="34686" y="21402"/>
                  </a:lnTo>
                  <a:lnTo>
                    <a:pt x="34686" y="24354"/>
                  </a:lnTo>
                  <a:lnTo>
                    <a:pt x="40590" y="24354"/>
                  </a:lnTo>
                  <a:lnTo>
                    <a:pt x="40590" y="28782"/>
                  </a:lnTo>
                  <a:lnTo>
                    <a:pt x="34686" y="28782"/>
                  </a:lnTo>
                  <a:lnTo>
                    <a:pt x="24354" y="19188"/>
                  </a:lnTo>
                  <a:lnTo>
                    <a:pt x="34686" y="10332"/>
                  </a:lnTo>
                  <a:lnTo>
                    <a:pt x="40590" y="10332"/>
                  </a:lnTo>
                  <a:lnTo>
                    <a:pt x="40590" y="14760"/>
                  </a:lnTo>
                  <a:lnTo>
                    <a:pt x="34686" y="14760"/>
                  </a:lnTo>
                  <a:lnTo>
                    <a:pt x="34686" y="16974"/>
                  </a:lnTo>
                  <a:lnTo>
                    <a:pt x="42804" y="16974"/>
                  </a:lnTo>
                  <a:lnTo>
                    <a:pt x="42804" y="7380"/>
                  </a:lnTo>
                  <a:lnTo>
                    <a:pt x="34686" y="7380"/>
                  </a:lnTo>
                  <a:lnTo>
                    <a:pt x="34686" y="0"/>
                  </a:lnTo>
                  <a:lnTo>
                    <a:pt x="24354" y="0"/>
                  </a:lnTo>
                  <a:lnTo>
                    <a:pt x="24354" y="7380"/>
                  </a:lnTo>
                  <a:lnTo>
                    <a:pt x="26568" y="7380"/>
                  </a:lnTo>
                  <a:lnTo>
                    <a:pt x="26568" y="2214"/>
                  </a:lnTo>
                  <a:lnTo>
                    <a:pt x="32472" y="2214"/>
                  </a:lnTo>
                  <a:lnTo>
                    <a:pt x="32472" y="7380"/>
                  </a:lnTo>
                  <a:lnTo>
                    <a:pt x="21402" y="16974"/>
                  </a:lnTo>
                  <a:lnTo>
                    <a:pt x="10332" y="7380"/>
                  </a:lnTo>
                  <a:lnTo>
                    <a:pt x="10332" y="2214"/>
                  </a:lnTo>
                  <a:lnTo>
                    <a:pt x="15498" y="2214"/>
                  </a:lnTo>
                  <a:lnTo>
                    <a:pt x="15498" y="7380"/>
                  </a:lnTo>
                  <a:lnTo>
                    <a:pt x="17712" y="7380"/>
                  </a:lnTo>
                  <a:lnTo>
                    <a:pt x="17712" y="0"/>
                  </a:lnTo>
                  <a:lnTo>
                    <a:pt x="7380" y="0"/>
                  </a:lnTo>
                  <a:lnTo>
                    <a:pt x="7380" y="7380"/>
                  </a:lnTo>
                  <a:lnTo>
                    <a:pt x="0" y="7380"/>
                  </a:lnTo>
                  <a:lnTo>
                    <a:pt x="0" y="16974"/>
                  </a:lnTo>
                  <a:lnTo>
                    <a:pt x="7380" y="16974"/>
                  </a:lnTo>
                  <a:lnTo>
                    <a:pt x="7380" y="14760"/>
                  </a:lnTo>
                  <a:lnTo>
                    <a:pt x="2214" y="14760"/>
                  </a:lnTo>
                  <a:lnTo>
                    <a:pt x="2214" y="10332"/>
                  </a:lnTo>
                  <a:lnTo>
                    <a:pt x="7380" y="10332"/>
                  </a:lnTo>
                  <a:lnTo>
                    <a:pt x="17712" y="19188"/>
                  </a:lnTo>
                  <a:lnTo>
                    <a:pt x="7380" y="28782"/>
                  </a:lnTo>
                  <a:lnTo>
                    <a:pt x="2214" y="28782"/>
                  </a:lnTo>
                  <a:lnTo>
                    <a:pt x="2214" y="24354"/>
                  </a:lnTo>
                  <a:lnTo>
                    <a:pt x="7380" y="24354"/>
                  </a:lnTo>
                  <a:lnTo>
                    <a:pt x="7380" y="21402"/>
                  </a:lnTo>
                  <a:lnTo>
                    <a:pt x="0" y="21402"/>
                  </a:lnTo>
                  <a:lnTo>
                    <a:pt x="0" y="30996"/>
                  </a:lnTo>
                  <a:lnTo>
                    <a:pt x="7380" y="30996"/>
                  </a:lnTo>
                  <a:lnTo>
                    <a:pt x="7380" y="38376"/>
                  </a:lnTo>
                  <a:lnTo>
                    <a:pt x="17712" y="38376"/>
                  </a:lnTo>
                  <a:lnTo>
                    <a:pt x="17712" y="30996"/>
                  </a:lnTo>
                  <a:lnTo>
                    <a:pt x="15498" y="30996"/>
                  </a:lnTo>
                  <a:lnTo>
                    <a:pt x="15498" y="36900"/>
                  </a:lnTo>
                  <a:lnTo>
                    <a:pt x="10332" y="36900"/>
                  </a:lnTo>
                  <a:lnTo>
                    <a:pt x="10332" y="30996"/>
                  </a:lnTo>
                  <a:lnTo>
                    <a:pt x="21402" y="21402"/>
                  </a:lnTo>
                  <a:lnTo>
                    <a:pt x="32472" y="30996"/>
                  </a:lnTo>
                  <a:lnTo>
                    <a:pt x="32472" y="36900"/>
                  </a:lnTo>
                  <a:lnTo>
                    <a:pt x="26568" y="36900"/>
                  </a:lnTo>
                  <a:lnTo>
                    <a:pt x="26568" y="30996"/>
                  </a:lnTo>
                  <a:lnTo>
                    <a:pt x="24354" y="30996"/>
                  </a:lnTo>
                  <a:lnTo>
                    <a:pt x="24354" y="38376"/>
                  </a:lnTo>
                  <a:lnTo>
                    <a:pt x="34686" y="38376"/>
                  </a:lnTo>
                  <a:lnTo>
                    <a:pt x="34686" y="30996"/>
                  </a:lnTo>
                  <a:lnTo>
                    <a:pt x="42804" y="30996"/>
                  </a:lnTo>
                  <a:lnTo>
                    <a:pt x="42804" y="2140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F2DDAB83-EBF9-4DE3-B2B7-75927B36EEF2}"/>
                </a:ext>
              </a:extLst>
            </p:cNvPr>
            <p:cNvSpPr/>
            <p:nvPr/>
          </p:nvSpPr>
          <p:spPr>
            <a:xfrm>
              <a:off x="5346049" y="3519535"/>
              <a:ext cx="142433" cy="46494"/>
            </a:xfrm>
            <a:custGeom>
              <a:avLst/>
              <a:gdLst>
                <a:gd name="connsiteX0" fmla="*/ 56088 w 142433"/>
                <a:gd name="connsiteY0" fmla="*/ 46494 h 46494"/>
                <a:gd name="connsiteX1" fmla="*/ 87822 w 142433"/>
                <a:gd name="connsiteY1" fmla="*/ 46494 h 46494"/>
                <a:gd name="connsiteX2" fmla="*/ 111438 w 142433"/>
                <a:gd name="connsiteY2" fmla="*/ 19188 h 46494"/>
                <a:gd name="connsiteX3" fmla="*/ 142434 w 142433"/>
                <a:gd name="connsiteY3" fmla="*/ 19188 h 46494"/>
                <a:gd name="connsiteX4" fmla="*/ 142434 w 142433"/>
                <a:gd name="connsiteY4" fmla="*/ 19188 h 46494"/>
                <a:gd name="connsiteX5" fmla="*/ 142434 w 142433"/>
                <a:gd name="connsiteY5" fmla="*/ 19188 h 46494"/>
                <a:gd name="connsiteX6" fmla="*/ 142434 w 142433"/>
                <a:gd name="connsiteY6" fmla="*/ 19188 h 46494"/>
                <a:gd name="connsiteX7" fmla="*/ 142434 w 142433"/>
                <a:gd name="connsiteY7" fmla="*/ 19188 h 46494"/>
                <a:gd name="connsiteX8" fmla="*/ 109962 w 142433"/>
                <a:gd name="connsiteY8" fmla="*/ 19188 h 46494"/>
                <a:gd name="connsiteX9" fmla="*/ 98154 w 142433"/>
                <a:gd name="connsiteY9" fmla="*/ 5166 h 46494"/>
                <a:gd name="connsiteX10" fmla="*/ 98154 w 142433"/>
                <a:gd name="connsiteY10" fmla="*/ 5166 h 46494"/>
                <a:gd name="connsiteX11" fmla="*/ 87822 w 142433"/>
                <a:gd name="connsiteY11" fmla="*/ 17712 h 46494"/>
                <a:gd name="connsiteX12" fmla="*/ 98154 w 142433"/>
                <a:gd name="connsiteY12" fmla="*/ 30258 h 46494"/>
                <a:gd name="connsiteX13" fmla="*/ 98154 w 142433"/>
                <a:gd name="connsiteY13" fmla="*/ 36162 h 46494"/>
                <a:gd name="connsiteX14" fmla="*/ 92988 w 142433"/>
                <a:gd name="connsiteY14" fmla="*/ 35424 h 46494"/>
                <a:gd name="connsiteX15" fmla="*/ 87822 w 142433"/>
                <a:gd name="connsiteY15" fmla="*/ 35424 h 46494"/>
                <a:gd name="connsiteX16" fmla="*/ 87822 w 142433"/>
                <a:gd name="connsiteY16" fmla="*/ 31734 h 46494"/>
                <a:gd name="connsiteX17" fmla="*/ 87822 w 142433"/>
                <a:gd name="connsiteY17" fmla="*/ 31734 h 46494"/>
                <a:gd name="connsiteX18" fmla="*/ 87822 w 142433"/>
                <a:gd name="connsiteY18" fmla="*/ 31734 h 46494"/>
                <a:gd name="connsiteX19" fmla="*/ 87822 w 142433"/>
                <a:gd name="connsiteY19" fmla="*/ 31734 h 46494"/>
                <a:gd name="connsiteX20" fmla="*/ 92988 w 142433"/>
                <a:gd name="connsiteY20" fmla="*/ 25092 h 46494"/>
                <a:gd name="connsiteX21" fmla="*/ 81918 w 142433"/>
                <a:gd name="connsiteY21" fmla="*/ 14022 h 46494"/>
                <a:gd name="connsiteX22" fmla="*/ 78228 w 142433"/>
                <a:gd name="connsiteY22" fmla="*/ 27306 h 46494"/>
                <a:gd name="connsiteX23" fmla="*/ 88560 w 142433"/>
                <a:gd name="connsiteY23" fmla="*/ 39852 h 46494"/>
                <a:gd name="connsiteX24" fmla="*/ 88560 w 142433"/>
                <a:gd name="connsiteY24" fmla="*/ 43542 h 46494"/>
                <a:gd name="connsiteX25" fmla="*/ 88560 w 142433"/>
                <a:gd name="connsiteY25" fmla="*/ 43542 h 46494"/>
                <a:gd name="connsiteX26" fmla="*/ 77490 w 142433"/>
                <a:gd name="connsiteY26" fmla="*/ 30996 h 46494"/>
                <a:gd name="connsiteX27" fmla="*/ 67158 w 142433"/>
                <a:gd name="connsiteY27" fmla="*/ 43542 h 46494"/>
                <a:gd name="connsiteX28" fmla="*/ 67158 w 142433"/>
                <a:gd name="connsiteY28" fmla="*/ 43542 h 46494"/>
                <a:gd name="connsiteX29" fmla="*/ 67158 w 142433"/>
                <a:gd name="connsiteY29" fmla="*/ 39852 h 46494"/>
                <a:gd name="connsiteX30" fmla="*/ 78228 w 142433"/>
                <a:gd name="connsiteY30" fmla="*/ 27306 h 46494"/>
                <a:gd name="connsiteX31" fmla="*/ 67158 w 142433"/>
                <a:gd name="connsiteY31" fmla="*/ 16236 h 46494"/>
                <a:gd name="connsiteX32" fmla="*/ 56826 w 142433"/>
                <a:gd name="connsiteY32" fmla="*/ 27306 h 46494"/>
                <a:gd name="connsiteX33" fmla="*/ 53136 w 142433"/>
                <a:gd name="connsiteY33" fmla="*/ 35424 h 46494"/>
                <a:gd name="connsiteX34" fmla="*/ 53136 w 142433"/>
                <a:gd name="connsiteY34" fmla="*/ 35424 h 46494"/>
                <a:gd name="connsiteX35" fmla="*/ 53136 w 142433"/>
                <a:gd name="connsiteY35" fmla="*/ 35424 h 46494"/>
                <a:gd name="connsiteX36" fmla="*/ 53136 w 142433"/>
                <a:gd name="connsiteY36" fmla="*/ 35424 h 46494"/>
                <a:gd name="connsiteX37" fmla="*/ 56088 w 142433"/>
                <a:gd name="connsiteY37" fmla="*/ 35424 h 46494"/>
                <a:gd name="connsiteX38" fmla="*/ 50184 w 142433"/>
                <a:gd name="connsiteY38" fmla="*/ 35424 h 46494"/>
                <a:gd name="connsiteX39" fmla="*/ 45018 w 142433"/>
                <a:gd name="connsiteY39" fmla="*/ 28782 h 46494"/>
                <a:gd name="connsiteX40" fmla="*/ 45018 w 142433"/>
                <a:gd name="connsiteY40" fmla="*/ 25092 h 46494"/>
                <a:gd name="connsiteX41" fmla="*/ 56088 w 142433"/>
                <a:gd name="connsiteY41" fmla="*/ 12546 h 46494"/>
                <a:gd name="connsiteX42" fmla="*/ 45018 w 142433"/>
                <a:gd name="connsiteY42" fmla="*/ 0 h 46494"/>
                <a:gd name="connsiteX43" fmla="*/ 45018 w 142433"/>
                <a:gd name="connsiteY43" fmla="*/ 0 h 46494"/>
                <a:gd name="connsiteX44" fmla="*/ 32472 w 142433"/>
                <a:gd name="connsiteY44" fmla="*/ 14760 h 46494"/>
                <a:gd name="connsiteX45" fmla="*/ 0 w 142433"/>
                <a:gd name="connsiteY45" fmla="*/ 14760 h 46494"/>
                <a:gd name="connsiteX46" fmla="*/ 0 w 142433"/>
                <a:gd name="connsiteY46" fmla="*/ 14760 h 46494"/>
                <a:gd name="connsiteX47" fmla="*/ 0 w 142433"/>
                <a:gd name="connsiteY47" fmla="*/ 14760 h 46494"/>
                <a:gd name="connsiteX48" fmla="*/ 0 w 142433"/>
                <a:gd name="connsiteY48" fmla="*/ 14760 h 46494"/>
                <a:gd name="connsiteX49" fmla="*/ 0 w 142433"/>
                <a:gd name="connsiteY49" fmla="*/ 14760 h 46494"/>
                <a:gd name="connsiteX50" fmla="*/ 31734 w 142433"/>
                <a:gd name="connsiteY50" fmla="*/ 14760 h 46494"/>
                <a:gd name="connsiteX51" fmla="*/ 95940 w 142433"/>
                <a:gd name="connsiteY51" fmla="*/ 12546 h 46494"/>
                <a:gd name="connsiteX52" fmla="*/ 101106 w 142433"/>
                <a:gd name="connsiteY52" fmla="*/ 12546 h 46494"/>
                <a:gd name="connsiteX53" fmla="*/ 106272 w 142433"/>
                <a:gd name="connsiteY53" fmla="*/ 12546 h 46494"/>
                <a:gd name="connsiteX54" fmla="*/ 101106 w 142433"/>
                <a:gd name="connsiteY54" fmla="*/ 16236 h 46494"/>
                <a:gd name="connsiteX55" fmla="*/ 95940 w 142433"/>
                <a:gd name="connsiteY55" fmla="*/ 12546 h 46494"/>
                <a:gd name="connsiteX56" fmla="*/ 47970 w 142433"/>
                <a:gd name="connsiteY56" fmla="*/ 12546 h 46494"/>
                <a:gd name="connsiteX57" fmla="*/ 42804 w 142433"/>
                <a:gd name="connsiteY57" fmla="*/ 16236 h 46494"/>
                <a:gd name="connsiteX58" fmla="*/ 36900 w 142433"/>
                <a:gd name="connsiteY58" fmla="*/ 12546 h 46494"/>
                <a:gd name="connsiteX59" fmla="*/ 42804 w 142433"/>
                <a:gd name="connsiteY59" fmla="*/ 12546 h 46494"/>
                <a:gd name="connsiteX60" fmla="*/ 47970 w 142433"/>
                <a:gd name="connsiteY60" fmla="*/ 12546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42433" h="46494">
                  <a:moveTo>
                    <a:pt x="56088" y="46494"/>
                  </a:moveTo>
                  <a:lnTo>
                    <a:pt x="87822" y="46494"/>
                  </a:lnTo>
                  <a:lnTo>
                    <a:pt x="111438" y="19188"/>
                  </a:lnTo>
                  <a:lnTo>
                    <a:pt x="142434" y="19188"/>
                  </a:lnTo>
                  <a:lnTo>
                    <a:pt x="142434" y="19188"/>
                  </a:lnTo>
                  <a:lnTo>
                    <a:pt x="142434" y="19188"/>
                  </a:lnTo>
                  <a:lnTo>
                    <a:pt x="142434" y="19188"/>
                  </a:lnTo>
                  <a:lnTo>
                    <a:pt x="142434" y="19188"/>
                  </a:lnTo>
                  <a:lnTo>
                    <a:pt x="109962" y="19188"/>
                  </a:lnTo>
                  <a:lnTo>
                    <a:pt x="98154" y="5166"/>
                  </a:lnTo>
                  <a:lnTo>
                    <a:pt x="98154" y="5166"/>
                  </a:lnTo>
                  <a:lnTo>
                    <a:pt x="87822" y="17712"/>
                  </a:lnTo>
                  <a:lnTo>
                    <a:pt x="98154" y="30258"/>
                  </a:lnTo>
                  <a:lnTo>
                    <a:pt x="98154" y="36162"/>
                  </a:lnTo>
                  <a:lnTo>
                    <a:pt x="92988" y="35424"/>
                  </a:lnTo>
                  <a:lnTo>
                    <a:pt x="87822" y="35424"/>
                  </a:lnTo>
                  <a:lnTo>
                    <a:pt x="87822" y="31734"/>
                  </a:lnTo>
                  <a:lnTo>
                    <a:pt x="87822" y="31734"/>
                  </a:lnTo>
                  <a:lnTo>
                    <a:pt x="87822" y="31734"/>
                  </a:lnTo>
                  <a:lnTo>
                    <a:pt x="87822" y="31734"/>
                  </a:lnTo>
                  <a:lnTo>
                    <a:pt x="92988" y="25092"/>
                  </a:lnTo>
                  <a:lnTo>
                    <a:pt x="81918" y="14022"/>
                  </a:lnTo>
                  <a:lnTo>
                    <a:pt x="78228" y="27306"/>
                  </a:lnTo>
                  <a:lnTo>
                    <a:pt x="88560" y="39852"/>
                  </a:lnTo>
                  <a:lnTo>
                    <a:pt x="88560" y="43542"/>
                  </a:lnTo>
                  <a:lnTo>
                    <a:pt x="88560" y="43542"/>
                  </a:lnTo>
                  <a:lnTo>
                    <a:pt x="77490" y="30996"/>
                  </a:lnTo>
                  <a:lnTo>
                    <a:pt x="67158" y="43542"/>
                  </a:lnTo>
                  <a:lnTo>
                    <a:pt x="67158" y="43542"/>
                  </a:lnTo>
                  <a:lnTo>
                    <a:pt x="67158" y="39852"/>
                  </a:lnTo>
                  <a:lnTo>
                    <a:pt x="78228" y="27306"/>
                  </a:lnTo>
                  <a:lnTo>
                    <a:pt x="67158" y="16236"/>
                  </a:lnTo>
                  <a:lnTo>
                    <a:pt x="56826" y="27306"/>
                  </a:lnTo>
                  <a:lnTo>
                    <a:pt x="53136" y="35424"/>
                  </a:lnTo>
                  <a:lnTo>
                    <a:pt x="53136" y="35424"/>
                  </a:lnTo>
                  <a:lnTo>
                    <a:pt x="53136" y="35424"/>
                  </a:lnTo>
                  <a:lnTo>
                    <a:pt x="53136" y="35424"/>
                  </a:lnTo>
                  <a:lnTo>
                    <a:pt x="56088" y="35424"/>
                  </a:lnTo>
                  <a:lnTo>
                    <a:pt x="50184" y="35424"/>
                  </a:lnTo>
                  <a:lnTo>
                    <a:pt x="45018" y="28782"/>
                  </a:lnTo>
                  <a:lnTo>
                    <a:pt x="45018" y="25092"/>
                  </a:lnTo>
                  <a:lnTo>
                    <a:pt x="56088" y="12546"/>
                  </a:lnTo>
                  <a:lnTo>
                    <a:pt x="45018" y="0"/>
                  </a:lnTo>
                  <a:lnTo>
                    <a:pt x="45018" y="0"/>
                  </a:lnTo>
                  <a:lnTo>
                    <a:pt x="32472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0" y="14760"/>
                  </a:lnTo>
                  <a:lnTo>
                    <a:pt x="31734" y="14760"/>
                  </a:lnTo>
                  <a:close/>
                  <a:moveTo>
                    <a:pt x="95940" y="12546"/>
                  </a:moveTo>
                  <a:cubicBezTo>
                    <a:pt x="95940" y="12546"/>
                    <a:pt x="95940" y="12546"/>
                    <a:pt x="101106" y="12546"/>
                  </a:cubicBezTo>
                  <a:cubicBezTo>
                    <a:pt x="106272" y="12546"/>
                    <a:pt x="106272" y="12546"/>
                    <a:pt x="106272" y="12546"/>
                  </a:cubicBezTo>
                  <a:cubicBezTo>
                    <a:pt x="106272" y="12546"/>
                    <a:pt x="106272" y="16236"/>
                    <a:pt x="101106" y="16236"/>
                  </a:cubicBezTo>
                  <a:cubicBezTo>
                    <a:pt x="95940" y="16236"/>
                    <a:pt x="95940" y="14760"/>
                    <a:pt x="95940" y="12546"/>
                  </a:cubicBezTo>
                  <a:close/>
                  <a:moveTo>
                    <a:pt x="47970" y="12546"/>
                  </a:moveTo>
                  <a:cubicBezTo>
                    <a:pt x="47970" y="12546"/>
                    <a:pt x="47970" y="16236"/>
                    <a:pt x="42804" y="16236"/>
                  </a:cubicBezTo>
                  <a:cubicBezTo>
                    <a:pt x="37638" y="16236"/>
                    <a:pt x="36900" y="16236"/>
                    <a:pt x="36900" y="12546"/>
                  </a:cubicBezTo>
                  <a:cubicBezTo>
                    <a:pt x="36900" y="8856"/>
                    <a:pt x="36900" y="12546"/>
                    <a:pt x="42804" y="12546"/>
                  </a:cubicBezTo>
                  <a:cubicBezTo>
                    <a:pt x="48708" y="12546"/>
                    <a:pt x="47970" y="11070"/>
                    <a:pt x="47970" y="12546"/>
                  </a:cubicBez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6AA334E0-223D-409C-841B-09A8D8467C12}"/>
                </a:ext>
              </a:extLst>
            </p:cNvPr>
            <p:cNvSpPr/>
            <p:nvPr/>
          </p:nvSpPr>
          <p:spPr>
            <a:xfrm>
              <a:off x="5394018" y="3501085"/>
              <a:ext cx="47969" cy="28044"/>
            </a:xfrm>
            <a:custGeom>
              <a:avLst/>
              <a:gdLst>
                <a:gd name="connsiteX0" fmla="*/ 8118 w 47969"/>
                <a:gd name="connsiteY0" fmla="*/ 7380 h 28044"/>
                <a:gd name="connsiteX1" fmla="*/ 10332 w 47969"/>
                <a:gd name="connsiteY1" fmla="*/ 9594 h 28044"/>
                <a:gd name="connsiteX2" fmla="*/ 10332 w 47969"/>
                <a:gd name="connsiteY2" fmla="*/ 13284 h 28044"/>
                <a:gd name="connsiteX3" fmla="*/ 8118 w 47969"/>
                <a:gd name="connsiteY3" fmla="*/ 13284 h 28044"/>
                <a:gd name="connsiteX4" fmla="*/ 5166 w 47969"/>
                <a:gd name="connsiteY4" fmla="*/ 9594 h 28044"/>
                <a:gd name="connsiteX5" fmla="*/ 0 w 47969"/>
                <a:gd name="connsiteY5" fmla="*/ 16236 h 28044"/>
                <a:gd name="connsiteX6" fmla="*/ 10332 w 47969"/>
                <a:gd name="connsiteY6" fmla="*/ 28044 h 28044"/>
                <a:gd name="connsiteX7" fmla="*/ 21402 w 47969"/>
                <a:gd name="connsiteY7" fmla="*/ 16236 h 28044"/>
                <a:gd name="connsiteX8" fmla="*/ 10332 w 47969"/>
                <a:gd name="connsiteY8" fmla="*/ 3690 h 28044"/>
                <a:gd name="connsiteX9" fmla="*/ 10332 w 47969"/>
                <a:gd name="connsiteY9" fmla="*/ 738 h 28044"/>
                <a:gd name="connsiteX10" fmla="*/ 13284 w 47969"/>
                <a:gd name="connsiteY10" fmla="*/ 738 h 28044"/>
                <a:gd name="connsiteX11" fmla="*/ 23616 w 47969"/>
                <a:gd name="connsiteY11" fmla="*/ 13284 h 28044"/>
                <a:gd name="connsiteX12" fmla="*/ 34686 w 47969"/>
                <a:gd name="connsiteY12" fmla="*/ 738 h 28044"/>
                <a:gd name="connsiteX13" fmla="*/ 36900 w 47969"/>
                <a:gd name="connsiteY13" fmla="*/ 738 h 28044"/>
                <a:gd name="connsiteX14" fmla="*/ 36900 w 47969"/>
                <a:gd name="connsiteY14" fmla="*/ 3690 h 28044"/>
                <a:gd name="connsiteX15" fmla="*/ 26568 w 47969"/>
                <a:gd name="connsiteY15" fmla="*/ 16236 h 28044"/>
                <a:gd name="connsiteX16" fmla="*/ 36900 w 47969"/>
                <a:gd name="connsiteY16" fmla="*/ 28044 h 28044"/>
                <a:gd name="connsiteX17" fmla="*/ 47970 w 47969"/>
                <a:gd name="connsiteY17" fmla="*/ 16236 h 28044"/>
                <a:gd name="connsiteX18" fmla="*/ 42804 w 47969"/>
                <a:gd name="connsiteY18" fmla="*/ 9594 h 28044"/>
                <a:gd name="connsiteX19" fmla="*/ 39852 w 47969"/>
                <a:gd name="connsiteY19" fmla="*/ 13284 h 28044"/>
                <a:gd name="connsiteX20" fmla="*/ 36900 w 47969"/>
                <a:gd name="connsiteY20" fmla="*/ 13284 h 28044"/>
                <a:gd name="connsiteX21" fmla="*/ 36900 w 47969"/>
                <a:gd name="connsiteY21" fmla="*/ 9594 h 28044"/>
                <a:gd name="connsiteX22" fmla="*/ 39852 w 47969"/>
                <a:gd name="connsiteY22" fmla="*/ 7380 h 28044"/>
                <a:gd name="connsiteX23" fmla="*/ 42804 w 47969"/>
                <a:gd name="connsiteY23" fmla="*/ 7380 h 28044"/>
                <a:gd name="connsiteX24" fmla="*/ 39852 w 47969"/>
                <a:gd name="connsiteY24" fmla="*/ 2952 h 28044"/>
                <a:gd name="connsiteX25" fmla="*/ 39114 w 47969"/>
                <a:gd name="connsiteY25" fmla="*/ 2952 h 28044"/>
                <a:gd name="connsiteX26" fmla="*/ 36900 w 47969"/>
                <a:gd name="connsiteY26" fmla="*/ 0 h 28044"/>
                <a:gd name="connsiteX27" fmla="*/ 9594 w 47969"/>
                <a:gd name="connsiteY27" fmla="*/ 0 h 28044"/>
                <a:gd name="connsiteX28" fmla="*/ 3690 w 47969"/>
                <a:gd name="connsiteY28" fmla="*/ 7380 h 28044"/>
                <a:gd name="connsiteX29" fmla="*/ 8118 w 47969"/>
                <a:gd name="connsiteY29" fmla="*/ 738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7969" h="28044">
                  <a:moveTo>
                    <a:pt x="8118" y="7380"/>
                  </a:moveTo>
                  <a:lnTo>
                    <a:pt x="10332" y="9594"/>
                  </a:lnTo>
                  <a:lnTo>
                    <a:pt x="10332" y="13284"/>
                  </a:lnTo>
                  <a:lnTo>
                    <a:pt x="8118" y="13284"/>
                  </a:lnTo>
                  <a:lnTo>
                    <a:pt x="5166" y="9594"/>
                  </a:lnTo>
                  <a:lnTo>
                    <a:pt x="0" y="16236"/>
                  </a:lnTo>
                  <a:lnTo>
                    <a:pt x="10332" y="28044"/>
                  </a:lnTo>
                  <a:lnTo>
                    <a:pt x="21402" y="16236"/>
                  </a:lnTo>
                  <a:lnTo>
                    <a:pt x="10332" y="3690"/>
                  </a:lnTo>
                  <a:lnTo>
                    <a:pt x="10332" y="738"/>
                  </a:lnTo>
                  <a:lnTo>
                    <a:pt x="13284" y="738"/>
                  </a:lnTo>
                  <a:lnTo>
                    <a:pt x="23616" y="13284"/>
                  </a:lnTo>
                  <a:lnTo>
                    <a:pt x="34686" y="738"/>
                  </a:lnTo>
                  <a:lnTo>
                    <a:pt x="36900" y="738"/>
                  </a:lnTo>
                  <a:lnTo>
                    <a:pt x="36900" y="3690"/>
                  </a:lnTo>
                  <a:lnTo>
                    <a:pt x="26568" y="16236"/>
                  </a:lnTo>
                  <a:lnTo>
                    <a:pt x="36900" y="28044"/>
                  </a:lnTo>
                  <a:lnTo>
                    <a:pt x="47970" y="16236"/>
                  </a:lnTo>
                  <a:lnTo>
                    <a:pt x="42804" y="9594"/>
                  </a:lnTo>
                  <a:lnTo>
                    <a:pt x="39852" y="13284"/>
                  </a:lnTo>
                  <a:lnTo>
                    <a:pt x="36900" y="13284"/>
                  </a:lnTo>
                  <a:lnTo>
                    <a:pt x="36900" y="9594"/>
                  </a:lnTo>
                  <a:lnTo>
                    <a:pt x="39852" y="7380"/>
                  </a:lnTo>
                  <a:lnTo>
                    <a:pt x="42804" y="7380"/>
                  </a:lnTo>
                  <a:lnTo>
                    <a:pt x="39852" y="2952"/>
                  </a:lnTo>
                  <a:lnTo>
                    <a:pt x="39114" y="2952"/>
                  </a:lnTo>
                  <a:lnTo>
                    <a:pt x="36900" y="0"/>
                  </a:lnTo>
                  <a:lnTo>
                    <a:pt x="9594" y="0"/>
                  </a:lnTo>
                  <a:lnTo>
                    <a:pt x="3690" y="7380"/>
                  </a:lnTo>
                  <a:lnTo>
                    <a:pt x="8118" y="7380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BA2124B6-E80B-40D7-BB1B-136A3FF54938}"/>
                </a:ext>
              </a:extLst>
            </p:cNvPr>
            <p:cNvSpPr/>
            <p:nvPr/>
          </p:nvSpPr>
          <p:spPr>
            <a:xfrm>
              <a:off x="5407302" y="3519535"/>
              <a:ext cx="21401" cy="25091"/>
            </a:xfrm>
            <a:custGeom>
              <a:avLst/>
              <a:gdLst>
                <a:gd name="connsiteX0" fmla="*/ 0 w 21401"/>
                <a:gd name="connsiteY0" fmla="*/ 12546 h 25091"/>
                <a:gd name="connsiteX1" fmla="*/ 10332 w 21401"/>
                <a:gd name="connsiteY1" fmla="*/ 25092 h 25091"/>
                <a:gd name="connsiteX2" fmla="*/ 21402 w 21401"/>
                <a:gd name="connsiteY2" fmla="*/ 12546 h 25091"/>
                <a:gd name="connsiteX3" fmla="*/ 10332 w 21401"/>
                <a:gd name="connsiteY3" fmla="*/ 0 h 25091"/>
                <a:gd name="connsiteX4" fmla="*/ 15498 w 21401"/>
                <a:gd name="connsiteY4" fmla="*/ 12546 h 25091"/>
                <a:gd name="connsiteX5" fmla="*/ 10332 w 21401"/>
                <a:gd name="connsiteY5" fmla="*/ 16236 h 25091"/>
                <a:gd name="connsiteX6" fmla="*/ 5166 w 21401"/>
                <a:gd name="connsiteY6" fmla="*/ 12546 h 25091"/>
                <a:gd name="connsiteX7" fmla="*/ 10332 w 21401"/>
                <a:gd name="connsiteY7" fmla="*/ 12546 h 25091"/>
                <a:gd name="connsiteX8" fmla="*/ 16974 w 21401"/>
                <a:gd name="connsiteY8" fmla="*/ 12546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01" h="25091">
                  <a:moveTo>
                    <a:pt x="0" y="12546"/>
                  </a:moveTo>
                  <a:lnTo>
                    <a:pt x="10332" y="25092"/>
                  </a:lnTo>
                  <a:lnTo>
                    <a:pt x="21402" y="12546"/>
                  </a:lnTo>
                  <a:lnTo>
                    <a:pt x="10332" y="0"/>
                  </a:lnTo>
                  <a:close/>
                  <a:moveTo>
                    <a:pt x="15498" y="12546"/>
                  </a:moveTo>
                  <a:cubicBezTo>
                    <a:pt x="15498" y="12546"/>
                    <a:pt x="15498" y="16236"/>
                    <a:pt x="10332" y="16236"/>
                  </a:cubicBezTo>
                  <a:cubicBezTo>
                    <a:pt x="5166" y="16236"/>
                    <a:pt x="5166" y="16236"/>
                    <a:pt x="5166" y="12546"/>
                  </a:cubicBezTo>
                  <a:cubicBezTo>
                    <a:pt x="5166" y="8856"/>
                    <a:pt x="5166" y="12546"/>
                    <a:pt x="10332" y="12546"/>
                  </a:cubicBezTo>
                  <a:cubicBezTo>
                    <a:pt x="15498" y="12546"/>
                    <a:pt x="16974" y="11070"/>
                    <a:pt x="16974" y="12546"/>
                  </a:cubicBez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15D21B0-D14B-4D23-89AB-7011EE28AD5F}"/>
                </a:ext>
              </a:extLst>
            </p:cNvPr>
            <p:cNvSpPr/>
            <p:nvPr/>
          </p:nvSpPr>
          <p:spPr>
            <a:xfrm>
              <a:off x="5391066" y="3504775"/>
              <a:ext cx="54612" cy="56087"/>
            </a:xfrm>
            <a:custGeom>
              <a:avLst/>
              <a:gdLst>
                <a:gd name="connsiteX0" fmla="*/ 47970 w 54612"/>
                <a:gd name="connsiteY0" fmla="*/ 3690 h 56087"/>
                <a:gd name="connsiteX1" fmla="*/ 42804 w 54612"/>
                <a:gd name="connsiteY1" fmla="*/ 3690 h 56087"/>
                <a:gd name="connsiteX2" fmla="*/ 42804 w 54612"/>
                <a:gd name="connsiteY2" fmla="*/ 3690 h 56087"/>
                <a:gd name="connsiteX3" fmla="*/ 42804 w 54612"/>
                <a:gd name="connsiteY3" fmla="*/ 7380 h 56087"/>
                <a:gd name="connsiteX4" fmla="*/ 42804 w 54612"/>
                <a:gd name="connsiteY4" fmla="*/ 7380 h 56087"/>
                <a:gd name="connsiteX5" fmla="*/ 42804 w 54612"/>
                <a:gd name="connsiteY5" fmla="*/ 3690 h 56087"/>
                <a:gd name="connsiteX6" fmla="*/ 47970 w 54612"/>
                <a:gd name="connsiteY6" fmla="*/ 10332 h 56087"/>
                <a:gd name="connsiteX7" fmla="*/ 36900 w 54612"/>
                <a:gd name="connsiteY7" fmla="*/ 22140 h 56087"/>
                <a:gd name="connsiteX8" fmla="*/ 33210 w 54612"/>
                <a:gd name="connsiteY8" fmla="*/ 12546 h 56087"/>
                <a:gd name="connsiteX9" fmla="*/ 43542 w 54612"/>
                <a:gd name="connsiteY9" fmla="*/ 0 h 56087"/>
                <a:gd name="connsiteX10" fmla="*/ 43542 w 54612"/>
                <a:gd name="connsiteY10" fmla="*/ 0 h 56087"/>
                <a:gd name="connsiteX11" fmla="*/ 43542 w 54612"/>
                <a:gd name="connsiteY11" fmla="*/ 0 h 56087"/>
                <a:gd name="connsiteX12" fmla="*/ 32472 w 54612"/>
                <a:gd name="connsiteY12" fmla="*/ 12546 h 56087"/>
                <a:gd name="connsiteX13" fmla="*/ 22140 w 54612"/>
                <a:gd name="connsiteY13" fmla="*/ 0 h 56087"/>
                <a:gd name="connsiteX14" fmla="*/ 22140 w 54612"/>
                <a:gd name="connsiteY14" fmla="*/ 0 h 56087"/>
                <a:gd name="connsiteX15" fmla="*/ 22140 w 54612"/>
                <a:gd name="connsiteY15" fmla="*/ 0 h 56087"/>
                <a:gd name="connsiteX16" fmla="*/ 33210 w 54612"/>
                <a:gd name="connsiteY16" fmla="*/ 12546 h 56087"/>
                <a:gd name="connsiteX17" fmla="*/ 22140 w 54612"/>
                <a:gd name="connsiteY17" fmla="*/ 24354 h 56087"/>
                <a:gd name="connsiteX18" fmla="*/ 11808 w 54612"/>
                <a:gd name="connsiteY18" fmla="*/ 12546 h 56087"/>
                <a:gd name="connsiteX19" fmla="*/ 16974 w 54612"/>
                <a:gd name="connsiteY19" fmla="*/ 5904 h 56087"/>
                <a:gd name="connsiteX20" fmla="*/ 16974 w 54612"/>
                <a:gd name="connsiteY20" fmla="*/ 9594 h 56087"/>
                <a:gd name="connsiteX21" fmla="*/ 16974 w 54612"/>
                <a:gd name="connsiteY21" fmla="*/ 9594 h 56087"/>
                <a:gd name="connsiteX22" fmla="*/ 16974 w 54612"/>
                <a:gd name="connsiteY22" fmla="*/ 5904 h 56087"/>
                <a:gd name="connsiteX23" fmla="*/ 16974 w 54612"/>
                <a:gd name="connsiteY23" fmla="*/ 5904 h 56087"/>
                <a:gd name="connsiteX24" fmla="*/ 5166 w 54612"/>
                <a:gd name="connsiteY24" fmla="*/ 5904 h 56087"/>
                <a:gd name="connsiteX25" fmla="*/ 0 w 54612"/>
                <a:gd name="connsiteY25" fmla="*/ 11808 h 56087"/>
                <a:gd name="connsiteX26" fmla="*/ 0 w 54612"/>
                <a:gd name="connsiteY26" fmla="*/ 16974 h 56087"/>
                <a:gd name="connsiteX27" fmla="*/ 11070 w 54612"/>
                <a:gd name="connsiteY27" fmla="*/ 29520 h 56087"/>
                <a:gd name="connsiteX28" fmla="*/ 0 w 54612"/>
                <a:gd name="connsiteY28" fmla="*/ 42066 h 56087"/>
                <a:gd name="connsiteX29" fmla="*/ 0 w 54612"/>
                <a:gd name="connsiteY29" fmla="*/ 47970 h 56087"/>
                <a:gd name="connsiteX30" fmla="*/ 5166 w 54612"/>
                <a:gd name="connsiteY30" fmla="*/ 50184 h 56087"/>
                <a:gd name="connsiteX31" fmla="*/ 11070 w 54612"/>
                <a:gd name="connsiteY31" fmla="*/ 50184 h 56087"/>
                <a:gd name="connsiteX32" fmla="*/ 11070 w 54612"/>
                <a:gd name="connsiteY32" fmla="*/ 46494 h 56087"/>
                <a:gd name="connsiteX33" fmla="*/ 11070 w 54612"/>
                <a:gd name="connsiteY33" fmla="*/ 46494 h 56087"/>
                <a:gd name="connsiteX34" fmla="*/ 11070 w 54612"/>
                <a:gd name="connsiteY34" fmla="*/ 46494 h 56087"/>
                <a:gd name="connsiteX35" fmla="*/ 11070 w 54612"/>
                <a:gd name="connsiteY35" fmla="*/ 46494 h 56087"/>
                <a:gd name="connsiteX36" fmla="*/ 5904 w 54612"/>
                <a:gd name="connsiteY36" fmla="*/ 39852 h 56087"/>
                <a:gd name="connsiteX37" fmla="*/ 16236 w 54612"/>
                <a:gd name="connsiteY37" fmla="*/ 28782 h 56087"/>
                <a:gd name="connsiteX38" fmla="*/ 27306 w 54612"/>
                <a:gd name="connsiteY38" fmla="*/ 39852 h 56087"/>
                <a:gd name="connsiteX39" fmla="*/ 16236 w 54612"/>
                <a:gd name="connsiteY39" fmla="*/ 52398 h 56087"/>
                <a:gd name="connsiteX40" fmla="*/ 16236 w 54612"/>
                <a:gd name="connsiteY40" fmla="*/ 56088 h 56087"/>
                <a:gd name="connsiteX41" fmla="*/ 16236 w 54612"/>
                <a:gd name="connsiteY41" fmla="*/ 56088 h 56087"/>
                <a:gd name="connsiteX42" fmla="*/ 26568 w 54612"/>
                <a:gd name="connsiteY42" fmla="*/ 43542 h 56087"/>
                <a:gd name="connsiteX43" fmla="*/ 37638 w 54612"/>
                <a:gd name="connsiteY43" fmla="*/ 56088 h 56087"/>
                <a:gd name="connsiteX44" fmla="*/ 37638 w 54612"/>
                <a:gd name="connsiteY44" fmla="*/ 56088 h 56087"/>
                <a:gd name="connsiteX45" fmla="*/ 37638 w 54612"/>
                <a:gd name="connsiteY45" fmla="*/ 54612 h 56087"/>
                <a:gd name="connsiteX46" fmla="*/ 33210 w 54612"/>
                <a:gd name="connsiteY46" fmla="*/ 42066 h 56087"/>
                <a:gd name="connsiteX47" fmla="*/ 43542 w 54612"/>
                <a:gd name="connsiteY47" fmla="*/ 30996 h 56087"/>
                <a:gd name="connsiteX48" fmla="*/ 54612 w 54612"/>
                <a:gd name="connsiteY48" fmla="*/ 42066 h 56087"/>
                <a:gd name="connsiteX49" fmla="*/ 45756 w 54612"/>
                <a:gd name="connsiteY49" fmla="*/ 50184 h 56087"/>
                <a:gd name="connsiteX50" fmla="*/ 45756 w 54612"/>
                <a:gd name="connsiteY50" fmla="*/ 50184 h 56087"/>
                <a:gd name="connsiteX51" fmla="*/ 45756 w 54612"/>
                <a:gd name="connsiteY51" fmla="*/ 50184 h 56087"/>
                <a:gd name="connsiteX52" fmla="*/ 45756 w 54612"/>
                <a:gd name="connsiteY52" fmla="*/ 50184 h 56087"/>
                <a:gd name="connsiteX53" fmla="*/ 45756 w 54612"/>
                <a:gd name="connsiteY53" fmla="*/ 53874 h 56087"/>
                <a:gd name="connsiteX54" fmla="*/ 47970 w 54612"/>
                <a:gd name="connsiteY54" fmla="*/ 53874 h 56087"/>
                <a:gd name="connsiteX55" fmla="*/ 53136 w 54612"/>
                <a:gd name="connsiteY55" fmla="*/ 47232 h 56087"/>
                <a:gd name="connsiteX56" fmla="*/ 53136 w 54612"/>
                <a:gd name="connsiteY56" fmla="*/ 39852 h 56087"/>
                <a:gd name="connsiteX57" fmla="*/ 42804 w 54612"/>
                <a:gd name="connsiteY57" fmla="*/ 27306 h 56087"/>
                <a:gd name="connsiteX58" fmla="*/ 53136 w 54612"/>
                <a:gd name="connsiteY58" fmla="*/ 14760 h 56087"/>
                <a:gd name="connsiteX59" fmla="*/ 53136 w 54612"/>
                <a:gd name="connsiteY59" fmla="*/ 9594 h 56087"/>
                <a:gd name="connsiteX60" fmla="*/ 26568 w 54612"/>
                <a:gd name="connsiteY60" fmla="*/ 39852 h 56087"/>
                <a:gd name="connsiteX61" fmla="*/ 16236 w 54612"/>
                <a:gd name="connsiteY61" fmla="*/ 27306 h 56087"/>
                <a:gd name="connsiteX62" fmla="*/ 26568 w 54612"/>
                <a:gd name="connsiteY62" fmla="*/ 14760 h 56087"/>
                <a:gd name="connsiteX63" fmla="*/ 37638 w 54612"/>
                <a:gd name="connsiteY63" fmla="*/ 27306 h 5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54612" h="56087">
                  <a:moveTo>
                    <a:pt x="47970" y="3690"/>
                  </a:moveTo>
                  <a:lnTo>
                    <a:pt x="42804" y="3690"/>
                  </a:lnTo>
                  <a:lnTo>
                    <a:pt x="42804" y="3690"/>
                  </a:lnTo>
                  <a:lnTo>
                    <a:pt x="42804" y="7380"/>
                  </a:lnTo>
                  <a:lnTo>
                    <a:pt x="42804" y="7380"/>
                  </a:lnTo>
                  <a:lnTo>
                    <a:pt x="42804" y="3690"/>
                  </a:lnTo>
                  <a:lnTo>
                    <a:pt x="47970" y="10332"/>
                  </a:lnTo>
                  <a:lnTo>
                    <a:pt x="36900" y="22140"/>
                  </a:lnTo>
                  <a:lnTo>
                    <a:pt x="33210" y="12546"/>
                  </a:lnTo>
                  <a:lnTo>
                    <a:pt x="43542" y="0"/>
                  </a:lnTo>
                  <a:lnTo>
                    <a:pt x="43542" y="0"/>
                  </a:lnTo>
                  <a:lnTo>
                    <a:pt x="43542" y="0"/>
                  </a:lnTo>
                  <a:lnTo>
                    <a:pt x="32472" y="12546"/>
                  </a:lnTo>
                  <a:lnTo>
                    <a:pt x="22140" y="0"/>
                  </a:lnTo>
                  <a:lnTo>
                    <a:pt x="22140" y="0"/>
                  </a:lnTo>
                  <a:lnTo>
                    <a:pt x="22140" y="0"/>
                  </a:lnTo>
                  <a:lnTo>
                    <a:pt x="33210" y="12546"/>
                  </a:lnTo>
                  <a:lnTo>
                    <a:pt x="22140" y="24354"/>
                  </a:lnTo>
                  <a:lnTo>
                    <a:pt x="11808" y="12546"/>
                  </a:lnTo>
                  <a:lnTo>
                    <a:pt x="16974" y="5904"/>
                  </a:lnTo>
                  <a:lnTo>
                    <a:pt x="16974" y="9594"/>
                  </a:lnTo>
                  <a:lnTo>
                    <a:pt x="16974" y="9594"/>
                  </a:lnTo>
                  <a:lnTo>
                    <a:pt x="16974" y="5904"/>
                  </a:lnTo>
                  <a:lnTo>
                    <a:pt x="16974" y="5904"/>
                  </a:lnTo>
                  <a:lnTo>
                    <a:pt x="5166" y="5904"/>
                  </a:lnTo>
                  <a:lnTo>
                    <a:pt x="0" y="11808"/>
                  </a:lnTo>
                  <a:lnTo>
                    <a:pt x="0" y="16974"/>
                  </a:lnTo>
                  <a:lnTo>
                    <a:pt x="11070" y="29520"/>
                  </a:lnTo>
                  <a:lnTo>
                    <a:pt x="0" y="42066"/>
                  </a:lnTo>
                  <a:lnTo>
                    <a:pt x="0" y="47970"/>
                  </a:lnTo>
                  <a:lnTo>
                    <a:pt x="5166" y="50184"/>
                  </a:lnTo>
                  <a:lnTo>
                    <a:pt x="11070" y="50184"/>
                  </a:lnTo>
                  <a:lnTo>
                    <a:pt x="11070" y="46494"/>
                  </a:lnTo>
                  <a:lnTo>
                    <a:pt x="11070" y="46494"/>
                  </a:lnTo>
                  <a:lnTo>
                    <a:pt x="11070" y="46494"/>
                  </a:lnTo>
                  <a:lnTo>
                    <a:pt x="11070" y="46494"/>
                  </a:lnTo>
                  <a:lnTo>
                    <a:pt x="5904" y="39852"/>
                  </a:lnTo>
                  <a:lnTo>
                    <a:pt x="16236" y="28782"/>
                  </a:lnTo>
                  <a:lnTo>
                    <a:pt x="27306" y="39852"/>
                  </a:lnTo>
                  <a:lnTo>
                    <a:pt x="16236" y="52398"/>
                  </a:lnTo>
                  <a:lnTo>
                    <a:pt x="16236" y="56088"/>
                  </a:lnTo>
                  <a:lnTo>
                    <a:pt x="16236" y="56088"/>
                  </a:lnTo>
                  <a:lnTo>
                    <a:pt x="26568" y="43542"/>
                  </a:lnTo>
                  <a:lnTo>
                    <a:pt x="37638" y="56088"/>
                  </a:lnTo>
                  <a:lnTo>
                    <a:pt x="37638" y="56088"/>
                  </a:lnTo>
                  <a:lnTo>
                    <a:pt x="37638" y="54612"/>
                  </a:lnTo>
                  <a:lnTo>
                    <a:pt x="33210" y="42066"/>
                  </a:lnTo>
                  <a:lnTo>
                    <a:pt x="43542" y="30996"/>
                  </a:lnTo>
                  <a:lnTo>
                    <a:pt x="54612" y="42066"/>
                  </a:lnTo>
                  <a:lnTo>
                    <a:pt x="45756" y="50184"/>
                  </a:lnTo>
                  <a:lnTo>
                    <a:pt x="45756" y="50184"/>
                  </a:lnTo>
                  <a:lnTo>
                    <a:pt x="45756" y="50184"/>
                  </a:lnTo>
                  <a:lnTo>
                    <a:pt x="45756" y="50184"/>
                  </a:lnTo>
                  <a:lnTo>
                    <a:pt x="45756" y="53874"/>
                  </a:lnTo>
                  <a:lnTo>
                    <a:pt x="47970" y="53874"/>
                  </a:lnTo>
                  <a:lnTo>
                    <a:pt x="53136" y="47232"/>
                  </a:lnTo>
                  <a:lnTo>
                    <a:pt x="53136" y="39852"/>
                  </a:lnTo>
                  <a:lnTo>
                    <a:pt x="42804" y="27306"/>
                  </a:lnTo>
                  <a:lnTo>
                    <a:pt x="53136" y="14760"/>
                  </a:lnTo>
                  <a:lnTo>
                    <a:pt x="53136" y="9594"/>
                  </a:lnTo>
                  <a:close/>
                  <a:moveTo>
                    <a:pt x="26568" y="39852"/>
                  </a:moveTo>
                  <a:lnTo>
                    <a:pt x="16236" y="27306"/>
                  </a:lnTo>
                  <a:lnTo>
                    <a:pt x="26568" y="14760"/>
                  </a:lnTo>
                  <a:lnTo>
                    <a:pt x="37638" y="27306"/>
                  </a:ln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587D7BCD-8A6F-4551-9F6F-578F3281DB61}"/>
                </a:ext>
              </a:extLst>
            </p:cNvPr>
            <p:cNvSpPr/>
            <p:nvPr/>
          </p:nvSpPr>
          <p:spPr>
            <a:xfrm>
              <a:off x="5402137" y="3566030"/>
              <a:ext cx="31734" cy="23615"/>
            </a:xfrm>
            <a:custGeom>
              <a:avLst/>
              <a:gdLst>
                <a:gd name="connsiteX0" fmla="*/ 31734 w 31734"/>
                <a:gd name="connsiteY0" fmla="*/ 0 h 23615"/>
                <a:gd name="connsiteX1" fmla="*/ 0 w 31734"/>
                <a:gd name="connsiteY1" fmla="*/ 0 h 23615"/>
                <a:gd name="connsiteX2" fmla="*/ 0 w 31734"/>
                <a:gd name="connsiteY2" fmla="*/ 23616 h 23615"/>
                <a:gd name="connsiteX3" fmla="*/ 0 w 31734"/>
                <a:gd name="connsiteY3" fmla="*/ 23616 h 23615"/>
                <a:gd name="connsiteX4" fmla="*/ 0 w 31734"/>
                <a:gd name="connsiteY4" fmla="*/ 23616 h 23615"/>
                <a:gd name="connsiteX5" fmla="*/ 0 w 31734"/>
                <a:gd name="connsiteY5" fmla="*/ 23616 h 23615"/>
                <a:gd name="connsiteX6" fmla="*/ 0 w 31734"/>
                <a:gd name="connsiteY6" fmla="*/ 23616 h 23615"/>
                <a:gd name="connsiteX7" fmla="*/ 0 w 31734"/>
                <a:gd name="connsiteY7" fmla="*/ 23616 h 23615"/>
                <a:gd name="connsiteX8" fmla="*/ 0 w 31734"/>
                <a:gd name="connsiteY8" fmla="*/ 23616 h 23615"/>
                <a:gd name="connsiteX9" fmla="*/ 0 w 31734"/>
                <a:gd name="connsiteY9" fmla="*/ 23616 h 23615"/>
                <a:gd name="connsiteX10" fmla="*/ 0 w 31734"/>
                <a:gd name="connsiteY10" fmla="*/ 23616 h 23615"/>
                <a:gd name="connsiteX11" fmla="*/ 0 w 31734"/>
                <a:gd name="connsiteY11" fmla="*/ 23616 h 23615"/>
                <a:gd name="connsiteX12" fmla="*/ 0 w 31734"/>
                <a:gd name="connsiteY12" fmla="*/ 23616 h 23615"/>
                <a:gd name="connsiteX13" fmla="*/ 0 w 31734"/>
                <a:gd name="connsiteY13" fmla="*/ 23616 h 23615"/>
                <a:gd name="connsiteX14" fmla="*/ 0 w 31734"/>
                <a:gd name="connsiteY14" fmla="*/ 23616 h 23615"/>
                <a:gd name="connsiteX15" fmla="*/ 0 w 31734"/>
                <a:gd name="connsiteY15" fmla="*/ 15498 h 23615"/>
                <a:gd name="connsiteX16" fmla="*/ 0 w 31734"/>
                <a:gd name="connsiteY16" fmla="*/ 15498 h 23615"/>
                <a:gd name="connsiteX17" fmla="*/ 15498 w 31734"/>
                <a:gd name="connsiteY17" fmla="*/ 20664 h 23615"/>
                <a:gd name="connsiteX18" fmla="*/ 11070 w 31734"/>
                <a:gd name="connsiteY18" fmla="*/ 15498 h 23615"/>
                <a:gd name="connsiteX19" fmla="*/ 11070 w 31734"/>
                <a:gd name="connsiteY19" fmla="*/ 11070 h 23615"/>
                <a:gd name="connsiteX20" fmla="*/ 11070 w 31734"/>
                <a:gd name="connsiteY20" fmla="*/ 4428 h 23615"/>
                <a:gd name="connsiteX21" fmla="*/ 6642 w 31734"/>
                <a:gd name="connsiteY21" fmla="*/ 10332 h 23615"/>
                <a:gd name="connsiteX22" fmla="*/ 11070 w 31734"/>
                <a:gd name="connsiteY22" fmla="*/ 738 h 23615"/>
                <a:gd name="connsiteX23" fmla="*/ 11070 w 31734"/>
                <a:gd name="connsiteY23" fmla="*/ 738 h 23615"/>
                <a:gd name="connsiteX24" fmla="*/ 22140 w 31734"/>
                <a:gd name="connsiteY24" fmla="*/ 10332 h 23615"/>
                <a:gd name="connsiteX25" fmla="*/ 17712 w 31734"/>
                <a:gd name="connsiteY25" fmla="*/ 4428 h 23615"/>
                <a:gd name="connsiteX26" fmla="*/ 17712 w 31734"/>
                <a:gd name="connsiteY26" fmla="*/ 11070 h 23615"/>
                <a:gd name="connsiteX27" fmla="*/ 17712 w 31734"/>
                <a:gd name="connsiteY27" fmla="*/ 15498 h 23615"/>
                <a:gd name="connsiteX28" fmla="*/ 15498 w 31734"/>
                <a:gd name="connsiteY28" fmla="*/ 20664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1734" h="23615">
                  <a:moveTo>
                    <a:pt x="31734" y="0"/>
                  </a:moveTo>
                  <a:lnTo>
                    <a:pt x="0" y="0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23616"/>
                  </a:lnTo>
                  <a:lnTo>
                    <a:pt x="0" y="15498"/>
                  </a:lnTo>
                  <a:lnTo>
                    <a:pt x="0" y="15498"/>
                  </a:lnTo>
                  <a:close/>
                  <a:moveTo>
                    <a:pt x="15498" y="20664"/>
                  </a:moveTo>
                  <a:cubicBezTo>
                    <a:pt x="13185" y="19886"/>
                    <a:pt x="11485" y="17902"/>
                    <a:pt x="11070" y="15498"/>
                  </a:cubicBezTo>
                  <a:cubicBezTo>
                    <a:pt x="11070" y="15498"/>
                    <a:pt x="11070" y="11070"/>
                    <a:pt x="11070" y="11070"/>
                  </a:cubicBezTo>
                  <a:lnTo>
                    <a:pt x="11070" y="4428"/>
                  </a:lnTo>
                  <a:cubicBezTo>
                    <a:pt x="11070" y="4428"/>
                    <a:pt x="6642" y="14760"/>
                    <a:pt x="6642" y="10332"/>
                  </a:cubicBezTo>
                  <a:cubicBezTo>
                    <a:pt x="6642" y="5904"/>
                    <a:pt x="11070" y="738"/>
                    <a:pt x="11070" y="738"/>
                  </a:cubicBezTo>
                  <a:lnTo>
                    <a:pt x="11070" y="738"/>
                  </a:lnTo>
                  <a:cubicBezTo>
                    <a:pt x="15712" y="2636"/>
                    <a:pt x="19601" y="6007"/>
                    <a:pt x="22140" y="10332"/>
                  </a:cubicBezTo>
                  <a:cubicBezTo>
                    <a:pt x="22140" y="14760"/>
                    <a:pt x="17712" y="4428"/>
                    <a:pt x="17712" y="4428"/>
                  </a:cubicBezTo>
                  <a:lnTo>
                    <a:pt x="17712" y="11070"/>
                  </a:lnTo>
                  <a:cubicBezTo>
                    <a:pt x="17712" y="11070"/>
                    <a:pt x="17712" y="11070"/>
                    <a:pt x="17712" y="15498"/>
                  </a:cubicBezTo>
                  <a:cubicBezTo>
                    <a:pt x="17684" y="17445"/>
                    <a:pt x="16888" y="19302"/>
                    <a:pt x="15498" y="20664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D96B95A6-366A-4DC7-BFEB-8F3C4B8F06F2}"/>
                </a:ext>
              </a:extLst>
            </p:cNvPr>
            <p:cNvSpPr/>
            <p:nvPr/>
          </p:nvSpPr>
          <p:spPr>
            <a:xfrm>
              <a:off x="5402137" y="3475256"/>
              <a:ext cx="31734" cy="29519"/>
            </a:xfrm>
            <a:custGeom>
              <a:avLst/>
              <a:gdLst>
                <a:gd name="connsiteX0" fmla="*/ 0 w 31734"/>
                <a:gd name="connsiteY0" fmla="*/ 23616 h 29519"/>
                <a:gd name="connsiteX1" fmla="*/ 31734 w 31734"/>
                <a:gd name="connsiteY1" fmla="*/ 23616 h 29519"/>
                <a:gd name="connsiteX2" fmla="*/ 31734 w 31734"/>
                <a:gd name="connsiteY2" fmla="*/ 0 h 29519"/>
                <a:gd name="connsiteX3" fmla="*/ 31734 w 31734"/>
                <a:gd name="connsiteY3" fmla="*/ 0 h 29519"/>
                <a:gd name="connsiteX4" fmla="*/ 31734 w 31734"/>
                <a:gd name="connsiteY4" fmla="*/ 0 h 29519"/>
                <a:gd name="connsiteX5" fmla="*/ 31734 w 31734"/>
                <a:gd name="connsiteY5" fmla="*/ 0 h 29519"/>
                <a:gd name="connsiteX6" fmla="*/ 31734 w 31734"/>
                <a:gd name="connsiteY6" fmla="*/ 0 h 29519"/>
                <a:gd name="connsiteX7" fmla="*/ 22140 w 31734"/>
                <a:gd name="connsiteY7" fmla="*/ 5904 h 29519"/>
                <a:gd name="connsiteX8" fmla="*/ 22140 w 31734"/>
                <a:gd name="connsiteY8" fmla="*/ 5904 h 29519"/>
                <a:gd name="connsiteX9" fmla="*/ 22140 w 31734"/>
                <a:gd name="connsiteY9" fmla="*/ 5904 h 29519"/>
                <a:gd name="connsiteX10" fmla="*/ 22140 w 31734"/>
                <a:gd name="connsiteY10" fmla="*/ 5904 h 29519"/>
                <a:gd name="connsiteX11" fmla="*/ 22140 w 31734"/>
                <a:gd name="connsiteY11" fmla="*/ 5904 h 29519"/>
                <a:gd name="connsiteX12" fmla="*/ 22140 w 31734"/>
                <a:gd name="connsiteY12" fmla="*/ 5904 h 29519"/>
                <a:gd name="connsiteX13" fmla="*/ 22140 w 31734"/>
                <a:gd name="connsiteY13" fmla="*/ 5904 h 29519"/>
                <a:gd name="connsiteX14" fmla="*/ 22140 w 31734"/>
                <a:gd name="connsiteY14" fmla="*/ 5904 h 29519"/>
                <a:gd name="connsiteX15" fmla="*/ 22140 w 31734"/>
                <a:gd name="connsiteY15" fmla="*/ 5904 h 29519"/>
                <a:gd name="connsiteX16" fmla="*/ 22140 w 31734"/>
                <a:gd name="connsiteY16" fmla="*/ 5904 h 29519"/>
                <a:gd name="connsiteX17" fmla="*/ 22140 w 31734"/>
                <a:gd name="connsiteY17" fmla="*/ 5904 h 29519"/>
                <a:gd name="connsiteX18" fmla="*/ 22140 w 31734"/>
                <a:gd name="connsiteY18" fmla="*/ 5904 h 29519"/>
                <a:gd name="connsiteX19" fmla="*/ 22140 w 31734"/>
                <a:gd name="connsiteY19" fmla="*/ 5904 h 29519"/>
                <a:gd name="connsiteX20" fmla="*/ 22140 w 31734"/>
                <a:gd name="connsiteY20" fmla="*/ 5904 h 29519"/>
                <a:gd name="connsiteX21" fmla="*/ 22140 w 31734"/>
                <a:gd name="connsiteY21" fmla="*/ 5904 h 29519"/>
                <a:gd name="connsiteX22" fmla="*/ 22140 w 31734"/>
                <a:gd name="connsiteY22" fmla="*/ 29520 h 29519"/>
                <a:gd name="connsiteX23" fmla="*/ 8856 w 31734"/>
                <a:gd name="connsiteY23" fmla="*/ 13284 h 29519"/>
                <a:gd name="connsiteX24" fmla="*/ 13284 w 31734"/>
                <a:gd name="connsiteY24" fmla="*/ 19926 h 29519"/>
                <a:gd name="connsiteX25" fmla="*/ 13284 w 31734"/>
                <a:gd name="connsiteY25" fmla="*/ 12546 h 29519"/>
                <a:gd name="connsiteX26" fmla="*/ 13284 w 31734"/>
                <a:gd name="connsiteY26" fmla="*/ 7380 h 29519"/>
                <a:gd name="connsiteX27" fmla="*/ 14760 w 31734"/>
                <a:gd name="connsiteY27" fmla="*/ 5904 h 29519"/>
                <a:gd name="connsiteX28" fmla="*/ 22140 w 31734"/>
                <a:gd name="connsiteY28" fmla="*/ 5904 h 29519"/>
                <a:gd name="connsiteX29" fmla="*/ 22140 w 31734"/>
                <a:gd name="connsiteY29" fmla="*/ 11070 h 29519"/>
                <a:gd name="connsiteX30" fmla="*/ 22140 w 31734"/>
                <a:gd name="connsiteY30" fmla="*/ 18450 h 29519"/>
                <a:gd name="connsiteX31" fmla="*/ 22140 w 31734"/>
                <a:gd name="connsiteY31" fmla="*/ 13284 h 29519"/>
                <a:gd name="connsiteX32" fmla="*/ 16974 w 31734"/>
                <a:gd name="connsiteY32" fmla="*/ 22140 h 29519"/>
                <a:gd name="connsiteX33" fmla="*/ 16974 w 31734"/>
                <a:gd name="connsiteY33" fmla="*/ 22140 h 29519"/>
                <a:gd name="connsiteX34" fmla="*/ 8856 w 31734"/>
                <a:gd name="connsiteY34" fmla="*/ 13284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1734" h="29519">
                  <a:moveTo>
                    <a:pt x="0" y="23616"/>
                  </a:moveTo>
                  <a:lnTo>
                    <a:pt x="31734" y="23616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31734" y="0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5904"/>
                  </a:lnTo>
                  <a:lnTo>
                    <a:pt x="22140" y="29520"/>
                  </a:lnTo>
                  <a:close/>
                  <a:moveTo>
                    <a:pt x="8856" y="13284"/>
                  </a:moveTo>
                  <a:cubicBezTo>
                    <a:pt x="8856" y="8118"/>
                    <a:pt x="13284" y="19926"/>
                    <a:pt x="13284" y="19926"/>
                  </a:cubicBezTo>
                  <a:lnTo>
                    <a:pt x="13284" y="12546"/>
                  </a:lnTo>
                  <a:cubicBezTo>
                    <a:pt x="13284" y="12546"/>
                    <a:pt x="13284" y="12546"/>
                    <a:pt x="13284" y="7380"/>
                  </a:cubicBezTo>
                  <a:cubicBezTo>
                    <a:pt x="13734" y="6848"/>
                    <a:pt x="14228" y="6354"/>
                    <a:pt x="14760" y="5904"/>
                  </a:cubicBezTo>
                  <a:cubicBezTo>
                    <a:pt x="14760" y="5904"/>
                    <a:pt x="22140" y="5904"/>
                    <a:pt x="22140" y="5904"/>
                  </a:cubicBezTo>
                  <a:cubicBezTo>
                    <a:pt x="22140" y="5904"/>
                    <a:pt x="22140" y="11070"/>
                    <a:pt x="22140" y="11070"/>
                  </a:cubicBezTo>
                  <a:lnTo>
                    <a:pt x="22140" y="18450"/>
                  </a:lnTo>
                  <a:cubicBezTo>
                    <a:pt x="22140" y="18450"/>
                    <a:pt x="22140" y="5904"/>
                    <a:pt x="22140" y="13284"/>
                  </a:cubicBezTo>
                  <a:cubicBezTo>
                    <a:pt x="22140" y="20664"/>
                    <a:pt x="16974" y="22140"/>
                    <a:pt x="16974" y="22140"/>
                  </a:cubicBezTo>
                  <a:lnTo>
                    <a:pt x="16974" y="22140"/>
                  </a:lnTo>
                  <a:cubicBezTo>
                    <a:pt x="16974" y="22140"/>
                    <a:pt x="8118" y="15498"/>
                    <a:pt x="8856" y="13284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5C290AAD-96A9-4B94-A14C-C2D50EA9A014}"/>
                </a:ext>
              </a:extLst>
            </p:cNvPr>
            <p:cNvSpPr/>
            <p:nvPr/>
          </p:nvSpPr>
          <p:spPr>
            <a:xfrm>
              <a:off x="5464065" y="3501823"/>
              <a:ext cx="34749" cy="24353"/>
            </a:xfrm>
            <a:custGeom>
              <a:avLst/>
              <a:gdLst>
                <a:gd name="connsiteX0" fmla="*/ 14086 w 34749"/>
                <a:gd name="connsiteY0" fmla="*/ 6642 h 24353"/>
                <a:gd name="connsiteX1" fmla="*/ 14086 w 34749"/>
                <a:gd name="connsiteY1" fmla="*/ 0 h 24353"/>
                <a:gd name="connsiteX2" fmla="*/ 14086 w 34749"/>
                <a:gd name="connsiteY2" fmla="*/ 0 h 24353"/>
                <a:gd name="connsiteX3" fmla="*/ 14086 w 34749"/>
                <a:gd name="connsiteY3" fmla="*/ 0 h 24353"/>
                <a:gd name="connsiteX4" fmla="*/ 14086 w 34749"/>
                <a:gd name="connsiteY4" fmla="*/ 0 h 24353"/>
                <a:gd name="connsiteX5" fmla="*/ 14086 w 34749"/>
                <a:gd name="connsiteY5" fmla="*/ 0 h 24353"/>
                <a:gd name="connsiteX6" fmla="*/ 14086 w 34749"/>
                <a:gd name="connsiteY6" fmla="*/ 0 h 24353"/>
                <a:gd name="connsiteX7" fmla="*/ 14086 w 34749"/>
                <a:gd name="connsiteY7" fmla="*/ 0 h 24353"/>
                <a:gd name="connsiteX8" fmla="*/ 14086 w 34749"/>
                <a:gd name="connsiteY8" fmla="*/ 0 h 24353"/>
                <a:gd name="connsiteX9" fmla="*/ 14086 w 34749"/>
                <a:gd name="connsiteY9" fmla="*/ 0 h 24353"/>
                <a:gd name="connsiteX10" fmla="*/ 14086 w 34749"/>
                <a:gd name="connsiteY10" fmla="*/ 24354 h 24353"/>
                <a:gd name="connsiteX11" fmla="*/ 34750 w 34749"/>
                <a:gd name="connsiteY11" fmla="*/ 24354 h 24353"/>
                <a:gd name="connsiteX12" fmla="*/ 5230 w 34749"/>
                <a:gd name="connsiteY12" fmla="*/ 20664 h 24353"/>
                <a:gd name="connsiteX13" fmla="*/ 5230 w 34749"/>
                <a:gd name="connsiteY13" fmla="*/ 20664 h 24353"/>
                <a:gd name="connsiteX14" fmla="*/ 64 w 34749"/>
                <a:gd name="connsiteY14" fmla="*/ 14760 h 24353"/>
                <a:gd name="connsiteX15" fmla="*/ 5230 w 34749"/>
                <a:gd name="connsiteY15" fmla="*/ 14760 h 24353"/>
                <a:gd name="connsiteX16" fmla="*/ 5230 w 34749"/>
                <a:gd name="connsiteY16" fmla="*/ 13284 h 24353"/>
                <a:gd name="connsiteX17" fmla="*/ 9658 w 34749"/>
                <a:gd name="connsiteY17" fmla="*/ 13284 h 24353"/>
                <a:gd name="connsiteX18" fmla="*/ 14086 w 34749"/>
                <a:gd name="connsiteY18" fmla="*/ 13284 h 24353"/>
                <a:gd name="connsiteX19" fmla="*/ 14086 w 34749"/>
                <a:gd name="connsiteY19" fmla="*/ 13284 h 24353"/>
                <a:gd name="connsiteX20" fmla="*/ 14086 w 34749"/>
                <a:gd name="connsiteY20" fmla="*/ 17712 h 24353"/>
                <a:gd name="connsiteX21" fmla="*/ 19252 w 34749"/>
                <a:gd name="connsiteY21" fmla="*/ 17712 h 24353"/>
                <a:gd name="connsiteX22" fmla="*/ 5230 w 34749"/>
                <a:gd name="connsiteY22" fmla="*/ 2066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749" h="24353">
                  <a:moveTo>
                    <a:pt x="14086" y="6642"/>
                  </a:moveTo>
                  <a:lnTo>
                    <a:pt x="14086" y="0"/>
                  </a:lnTo>
                  <a:lnTo>
                    <a:pt x="14086" y="0"/>
                  </a:lnTo>
                  <a:lnTo>
                    <a:pt x="14086" y="0"/>
                  </a:lnTo>
                  <a:lnTo>
                    <a:pt x="14086" y="0"/>
                  </a:lnTo>
                  <a:lnTo>
                    <a:pt x="14086" y="0"/>
                  </a:lnTo>
                  <a:lnTo>
                    <a:pt x="14086" y="0"/>
                  </a:lnTo>
                  <a:lnTo>
                    <a:pt x="14086" y="0"/>
                  </a:lnTo>
                  <a:lnTo>
                    <a:pt x="14086" y="0"/>
                  </a:lnTo>
                  <a:lnTo>
                    <a:pt x="14086" y="0"/>
                  </a:lnTo>
                  <a:lnTo>
                    <a:pt x="14086" y="24354"/>
                  </a:lnTo>
                  <a:lnTo>
                    <a:pt x="34750" y="24354"/>
                  </a:lnTo>
                  <a:close/>
                  <a:moveTo>
                    <a:pt x="5230" y="20664"/>
                  </a:moveTo>
                  <a:lnTo>
                    <a:pt x="5230" y="20664"/>
                  </a:lnTo>
                  <a:cubicBezTo>
                    <a:pt x="5230" y="20664"/>
                    <a:pt x="-674" y="15498"/>
                    <a:pt x="64" y="14760"/>
                  </a:cubicBezTo>
                  <a:cubicBezTo>
                    <a:pt x="802" y="14022"/>
                    <a:pt x="5230" y="14760"/>
                    <a:pt x="5230" y="14760"/>
                  </a:cubicBezTo>
                  <a:lnTo>
                    <a:pt x="5230" y="13284"/>
                  </a:lnTo>
                  <a:cubicBezTo>
                    <a:pt x="5230" y="13284"/>
                    <a:pt x="5230" y="13284"/>
                    <a:pt x="9658" y="13284"/>
                  </a:cubicBezTo>
                  <a:cubicBezTo>
                    <a:pt x="14086" y="13284"/>
                    <a:pt x="14086" y="13284"/>
                    <a:pt x="14086" y="13284"/>
                  </a:cubicBezTo>
                  <a:cubicBezTo>
                    <a:pt x="14086" y="13284"/>
                    <a:pt x="14086" y="13284"/>
                    <a:pt x="14086" y="13284"/>
                  </a:cubicBezTo>
                  <a:lnTo>
                    <a:pt x="14086" y="17712"/>
                  </a:lnTo>
                  <a:cubicBezTo>
                    <a:pt x="14086" y="17712"/>
                    <a:pt x="19252" y="11070"/>
                    <a:pt x="19252" y="17712"/>
                  </a:cubicBezTo>
                  <a:cubicBezTo>
                    <a:pt x="19252" y="24354"/>
                    <a:pt x="5230" y="20664"/>
                    <a:pt x="5230" y="20664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FDF4D1E-24E2-46F1-96AC-C1F78A10DAA1}"/>
                </a:ext>
              </a:extLst>
            </p:cNvPr>
            <p:cNvSpPr/>
            <p:nvPr/>
          </p:nvSpPr>
          <p:spPr>
            <a:xfrm>
              <a:off x="5362221" y="3501823"/>
              <a:ext cx="36225" cy="24353"/>
            </a:xfrm>
            <a:custGeom>
              <a:avLst/>
              <a:gdLst>
                <a:gd name="connsiteX0" fmla="*/ 15562 w 36225"/>
                <a:gd name="connsiteY0" fmla="*/ 0 h 24353"/>
                <a:gd name="connsiteX1" fmla="*/ 15562 w 36225"/>
                <a:gd name="connsiteY1" fmla="*/ 0 h 24353"/>
                <a:gd name="connsiteX2" fmla="*/ 15562 w 36225"/>
                <a:gd name="connsiteY2" fmla="*/ 0 h 24353"/>
                <a:gd name="connsiteX3" fmla="*/ 15562 w 36225"/>
                <a:gd name="connsiteY3" fmla="*/ 0 h 24353"/>
                <a:gd name="connsiteX4" fmla="*/ 15562 w 36225"/>
                <a:gd name="connsiteY4" fmla="*/ 0 h 24353"/>
                <a:gd name="connsiteX5" fmla="*/ 15562 w 36225"/>
                <a:gd name="connsiteY5" fmla="*/ 0 h 24353"/>
                <a:gd name="connsiteX6" fmla="*/ 15562 w 36225"/>
                <a:gd name="connsiteY6" fmla="*/ 0 h 24353"/>
                <a:gd name="connsiteX7" fmla="*/ 15562 w 36225"/>
                <a:gd name="connsiteY7" fmla="*/ 0 h 24353"/>
                <a:gd name="connsiteX8" fmla="*/ 15562 w 36225"/>
                <a:gd name="connsiteY8" fmla="*/ 0 h 24353"/>
                <a:gd name="connsiteX9" fmla="*/ 15562 w 36225"/>
                <a:gd name="connsiteY9" fmla="*/ 24354 h 24353"/>
                <a:gd name="connsiteX10" fmla="*/ 36226 w 36225"/>
                <a:gd name="connsiteY10" fmla="*/ 24354 h 24353"/>
                <a:gd name="connsiteX11" fmla="*/ 5230 w 36225"/>
                <a:gd name="connsiteY11" fmla="*/ 21402 h 24353"/>
                <a:gd name="connsiteX12" fmla="*/ 5230 w 36225"/>
                <a:gd name="connsiteY12" fmla="*/ 21402 h 24353"/>
                <a:gd name="connsiteX13" fmla="*/ 64 w 36225"/>
                <a:gd name="connsiteY13" fmla="*/ 15498 h 24353"/>
                <a:gd name="connsiteX14" fmla="*/ 5230 w 36225"/>
                <a:gd name="connsiteY14" fmla="*/ 15498 h 24353"/>
                <a:gd name="connsiteX15" fmla="*/ 5230 w 36225"/>
                <a:gd name="connsiteY15" fmla="*/ 14760 h 24353"/>
                <a:gd name="connsiteX16" fmla="*/ 5230 w 36225"/>
                <a:gd name="connsiteY16" fmla="*/ 14760 h 24353"/>
                <a:gd name="connsiteX17" fmla="*/ 9658 w 36225"/>
                <a:gd name="connsiteY17" fmla="*/ 11070 h 24353"/>
                <a:gd name="connsiteX18" fmla="*/ 14086 w 36225"/>
                <a:gd name="connsiteY18" fmla="*/ 14760 h 24353"/>
                <a:gd name="connsiteX19" fmla="*/ 14086 w 36225"/>
                <a:gd name="connsiteY19" fmla="*/ 14760 h 24353"/>
                <a:gd name="connsiteX20" fmla="*/ 14086 w 36225"/>
                <a:gd name="connsiteY20" fmla="*/ 19188 h 24353"/>
                <a:gd name="connsiteX21" fmla="*/ 19252 w 36225"/>
                <a:gd name="connsiteY21" fmla="*/ 19188 h 24353"/>
                <a:gd name="connsiteX22" fmla="*/ 5230 w 36225"/>
                <a:gd name="connsiteY22" fmla="*/ 21402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6225" h="24353">
                  <a:moveTo>
                    <a:pt x="15562" y="0"/>
                  </a:moveTo>
                  <a:lnTo>
                    <a:pt x="15562" y="0"/>
                  </a:lnTo>
                  <a:lnTo>
                    <a:pt x="15562" y="0"/>
                  </a:lnTo>
                  <a:lnTo>
                    <a:pt x="15562" y="0"/>
                  </a:lnTo>
                  <a:lnTo>
                    <a:pt x="15562" y="0"/>
                  </a:lnTo>
                  <a:lnTo>
                    <a:pt x="15562" y="0"/>
                  </a:lnTo>
                  <a:lnTo>
                    <a:pt x="15562" y="0"/>
                  </a:lnTo>
                  <a:lnTo>
                    <a:pt x="15562" y="0"/>
                  </a:lnTo>
                  <a:lnTo>
                    <a:pt x="15562" y="0"/>
                  </a:lnTo>
                  <a:lnTo>
                    <a:pt x="15562" y="24354"/>
                  </a:lnTo>
                  <a:lnTo>
                    <a:pt x="36226" y="24354"/>
                  </a:lnTo>
                  <a:close/>
                  <a:moveTo>
                    <a:pt x="5230" y="21402"/>
                  </a:moveTo>
                  <a:lnTo>
                    <a:pt x="5230" y="21402"/>
                  </a:lnTo>
                  <a:cubicBezTo>
                    <a:pt x="5230" y="21402"/>
                    <a:pt x="-674" y="16236"/>
                    <a:pt x="64" y="15498"/>
                  </a:cubicBezTo>
                  <a:cubicBezTo>
                    <a:pt x="802" y="14760"/>
                    <a:pt x="5230" y="15498"/>
                    <a:pt x="5230" y="15498"/>
                  </a:cubicBezTo>
                  <a:lnTo>
                    <a:pt x="5230" y="14760"/>
                  </a:lnTo>
                  <a:cubicBezTo>
                    <a:pt x="5230" y="14760"/>
                    <a:pt x="5230" y="14760"/>
                    <a:pt x="5230" y="14760"/>
                  </a:cubicBezTo>
                  <a:cubicBezTo>
                    <a:pt x="5594" y="12607"/>
                    <a:pt x="7474" y="11040"/>
                    <a:pt x="9658" y="11070"/>
                  </a:cubicBezTo>
                  <a:cubicBezTo>
                    <a:pt x="9658" y="11070"/>
                    <a:pt x="14086" y="11070"/>
                    <a:pt x="14086" y="14760"/>
                  </a:cubicBezTo>
                  <a:cubicBezTo>
                    <a:pt x="14086" y="18450"/>
                    <a:pt x="14086" y="14760"/>
                    <a:pt x="14086" y="14760"/>
                  </a:cubicBezTo>
                  <a:lnTo>
                    <a:pt x="14086" y="19188"/>
                  </a:lnTo>
                  <a:cubicBezTo>
                    <a:pt x="14086" y="19188"/>
                    <a:pt x="19252" y="11808"/>
                    <a:pt x="19252" y="19188"/>
                  </a:cubicBezTo>
                  <a:cubicBezTo>
                    <a:pt x="19252" y="26568"/>
                    <a:pt x="5230" y="21402"/>
                    <a:pt x="5230" y="21402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84778C9B-435B-427C-B22B-59A447784CA9}"/>
                </a:ext>
              </a:extLst>
            </p:cNvPr>
            <p:cNvSpPr/>
            <p:nvPr/>
          </p:nvSpPr>
          <p:spPr>
            <a:xfrm>
              <a:off x="5457486" y="3538723"/>
              <a:ext cx="15498" cy="24354"/>
            </a:xfrm>
            <a:custGeom>
              <a:avLst/>
              <a:gdLst>
                <a:gd name="connsiteX0" fmla="*/ 0 w 15498"/>
                <a:gd name="connsiteY0" fmla="*/ 24354 h 24354"/>
                <a:gd name="connsiteX1" fmla="*/ 0 w 15498"/>
                <a:gd name="connsiteY1" fmla="*/ 20664 h 24354"/>
                <a:gd name="connsiteX2" fmla="*/ 0 w 15498"/>
                <a:gd name="connsiteY2" fmla="*/ 24354 h 24354"/>
                <a:gd name="connsiteX3" fmla="*/ 0 w 15498"/>
                <a:gd name="connsiteY3" fmla="*/ 20664 h 24354"/>
                <a:gd name="connsiteX4" fmla="*/ 0 w 15498"/>
                <a:gd name="connsiteY4" fmla="*/ 24354 h 24354"/>
                <a:gd name="connsiteX5" fmla="*/ 0 w 15498"/>
                <a:gd name="connsiteY5" fmla="*/ 20664 h 24354"/>
                <a:gd name="connsiteX6" fmla="*/ 0 w 15498"/>
                <a:gd name="connsiteY6" fmla="*/ 24354 h 24354"/>
                <a:gd name="connsiteX7" fmla="*/ 0 w 15498"/>
                <a:gd name="connsiteY7" fmla="*/ 20664 h 24354"/>
                <a:gd name="connsiteX8" fmla="*/ 0 w 15498"/>
                <a:gd name="connsiteY8" fmla="*/ 24354 h 24354"/>
                <a:gd name="connsiteX9" fmla="*/ 0 w 15498"/>
                <a:gd name="connsiteY9" fmla="*/ 0 h 24354"/>
                <a:gd name="connsiteX10" fmla="*/ 0 w 15498"/>
                <a:gd name="connsiteY10" fmla="*/ 0 h 24354"/>
                <a:gd name="connsiteX11" fmla="*/ 10332 w 15498"/>
                <a:gd name="connsiteY11" fmla="*/ 5166 h 24354"/>
                <a:gd name="connsiteX12" fmla="*/ 10332 w 15498"/>
                <a:gd name="connsiteY12" fmla="*/ 5166 h 24354"/>
                <a:gd name="connsiteX13" fmla="*/ 15498 w 15498"/>
                <a:gd name="connsiteY13" fmla="*/ 11070 h 24354"/>
                <a:gd name="connsiteX14" fmla="*/ 10332 w 15498"/>
                <a:gd name="connsiteY14" fmla="*/ 6642 h 24354"/>
                <a:gd name="connsiteX15" fmla="*/ 10332 w 15498"/>
                <a:gd name="connsiteY15" fmla="*/ 11070 h 24354"/>
                <a:gd name="connsiteX16" fmla="*/ 10332 w 15498"/>
                <a:gd name="connsiteY16" fmla="*/ 11070 h 24354"/>
                <a:gd name="connsiteX17" fmla="*/ 11808 w 15498"/>
                <a:gd name="connsiteY17" fmla="*/ 16236 h 24354"/>
                <a:gd name="connsiteX18" fmla="*/ 7380 w 15498"/>
                <a:gd name="connsiteY18" fmla="*/ 16236 h 24354"/>
                <a:gd name="connsiteX19" fmla="*/ 7380 w 15498"/>
                <a:gd name="connsiteY19" fmla="*/ 16236 h 24354"/>
                <a:gd name="connsiteX20" fmla="*/ 7380 w 15498"/>
                <a:gd name="connsiteY20" fmla="*/ 6642 h 24354"/>
                <a:gd name="connsiteX21" fmla="*/ 1476 w 15498"/>
                <a:gd name="connsiteY21" fmla="*/ 11070 h 24354"/>
                <a:gd name="connsiteX22" fmla="*/ 10332 w 15498"/>
                <a:gd name="connsiteY22" fmla="*/ 5166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498" h="24354">
                  <a:moveTo>
                    <a:pt x="0" y="24354"/>
                  </a:moveTo>
                  <a:lnTo>
                    <a:pt x="0" y="20664"/>
                  </a:lnTo>
                  <a:lnTo>
                    <a:pt x="0" y="24354"/>
                  </a:lnTo>
                  <a:lnTo>
                    <a:pt x="0" y="20664"/>
                  </a:lnTo>
                  <a:lnTo>
                    <a:pt x="0" y="24354"/>
                  </a:lnTo>
                  <a:lnTo>
                    <a:pt x="0" y="20664"/>
                  </a:lnTo>
                  <a:lnTo>
                    <a:pt x="0" y="24354"/>
                  </a:lnTo>
                  <a:lnTo>
                    <a:pt x="0" y="20664"/>
                  </a:lnTo>
                  <a:lnTo>
                    <a:pt x="0" y="2435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10332" y="5166"/>
                  </a:moveTo>
                  <a:lnTo>
                    <a:pt x="10332" y="5166"/>
                  </a:lnTo>
                  <a:cubicBezTo>
                    <a:pt x="10332" y="5166"/>
                    <a:pt x="15498" y="5166"/>
                    <a:pt x="15498" y="11070"/>
                  </a:cubicBezTo>
                  <a:cubicBezTo>
                    <a:pt x="15498" y="16974"/>
                    <a:pt x="10332" y="6642"/>
                    <a:pt x="10332" y="6642"/>
                  </a:cubicBezTo>
                  <a:lnTo>
                    <a:pt x="10332" y="11070"/>
                  </a:lnTo>
                  <a:lnTo>
                    <a:pt x="10332" y="11070"/>
                  </a:lnTo>
                  <a:cubicBezTo>
                    <a:pt x="11241" y="12645"/>
                    <a:pt x="11747" y="14419"/>
                    <a:pt x="11808" y="16236"/>
                  </a:cubicBezTo>
                  <a:cubicBezTo>
                    <a:pt x="11808" y="16236"/>
                    <a:pt x="6642" y="16236"/>
                    <a:pt x="7380" y="16236"/>
                  </a:cubicBezTo>
                  <a:lnTo>
                    <a:pt x="7380" y="16236"/>
                  </a:lnTo>
                  <a:lnTo>
                    <a:pt x="7380" y="6642"/>
                  </a:lnTo>
                  <a:cubicBezTo>
                    <a:pt x="7380" y="6642"/>
                    <a:pt x="1476" y="14022"/>
                    <a:pt x="1476" y="11070"/>
                  </a:cubicBezTo>
                  <a:cubicBezTo>
                    <a:pt x="1476" y="8118"/>
                    <a:pt x="10332" y="5166"/>
                    <a:pt x="10332" y="5166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AC256267-FA04-4530-BCAE-DBD24032EF44}"/>
                </a:ext>
              </a:extLst>
            </p:cNvPr>
            <p:cNvSpPr/>
            <p:nvPr/>
          </p:nvSpPr>
          <p:spPr>
            <a:xfrm>
              <a:off x="5356380" y="3538723"/>
              <a:ext cx="21401" cy="24354"/>
            </a:xfrm>
            <a:custGeom>
              <a:avLst/>
              <a:gdLst>
                <a:gd name="connsiteX0" fmla="*/ 21402 w 21401"/>
                <a:gd name="connsiteY0" fmla="*/ 0 h 24354"/>
                <a:gd name="connsiteX1" fmla="*/ 738 w 21401"/>
                <a:gd name="connsiteY1" fmla="*/ 0 h 24354"/>
                <a:gd name="connsiteX2" fmla="*/ 738 w 21401"/>
                <a:gd name="connsiteY2" fmla="*/ 24354 h 24354"/>
                <a:gd name="connsiteX3" fmla="*/ 738 w 21401"/>
                <a:gd name="connsiteY3" fmla="*/ 20664 h 24354"/>
                <a:gd name="connsiteX4" fmla="*/ 738 w 21401"/>
                <a:gd name="connsiteY4" fmla="*/ 24354 h 24354"/>
                <a:gd name="connsiteX5" fmla="*/ 738 w 21401"/>
                <a:gd name="connsiteY5" fmla="*/ 20664 h 24354"/>
                <a:gd name="connsiteX6" fmla="*/ 738 w 21401"/>
                <a:gd name="connsiteY6" fmla="*/ 24354 h 24354"/>
                <a:gd name="connsiteX7" fmla="*/ 738 w 21401"/>
                <a:gd name="connsiteY7" fmla="*/ 20664 h 24354"/>
                <a:gd name="connsiteX8" fmla="*/ 738 w 21401"/>
                <a:gd name="connsiteY8" fmla="*/ 24354 h 24354"/>
                <a:gd name="connsiteX9" fmla="*/ 738 w 21401"/>
                <a:gd name="connsiteY9" fmla="*/ 20664 h 24354"/>
                <a:gd name="connsiteX10" fmla="*/ 738 w 21401"/>
                <a:gd name="connsiteY10" fmla="*/ 24354 h 24354"/>
                <a:gd name="connsiteX11" fmla="*/ 16974 w 21401"/>
                <a:gd name="connsiteY11" fmla="*/ 11070 h 24354"/>
                <a:gd name="connsiteX12" fmla="*/ 11808 w 21401"/>
                <a:gd name="connsiteY12" fmla="*/ 7380 h 24354"/>
                <a:gd name="connsiteX13" fmla="*/ 11808 w 21401"/>
                <a:gd name="connsiteY13" fmla="*/ 11808 h 24354"/>
                <a:gd name="connsiteX14" fmla="*/ 11808 w 21401"/>
                <a:gd name="connsiteY14" fmla="*/ 15498 h 24354"/>
                <a:gd name="connsiteX15" fmla="*/ 7380 w 21401"/>
                <a:gd name="connsiteY15" fmla="*/ 15498 h 24354"/>
                <a:gd name="connsiteX16" fmla="*/ 5904 w 21401"/>
                <a:gd name="connsiteY16" fmla="*/ 16236 h 24354"/>
                <a:gd name="connsiteX17" fmla="*/ 5904 w 21401"/>
                <a:gd name="connsiteY17" fmla="*/ 12546 h 24354"/>
                <a:gd name="connsiteX18" fmla="*/ 5904 w 21401"/>
                <a:gd name="connsiteY18" fmla="*/ 7380 h 24354"/>
                <a:gd name="connsiteX19" fmla="*/ 0 w 21401"/>
                <a:gd name="connsiteY19" fmla="*/ 11070 h 24354"/>
                <a:gd name="connsiteX20" fmla="*/ 5904 w 21401"/>
                <a:gd name="connsiteY20" fmla="*/ 5166 h 24354"/>
                <a:gd name="connsiteX21" fmla="*/ 5904 w 21401"/>
                <a:gd name="connsiteY21" fmla="*/ 5166 h 24354"/>
                <a:gd name="connsiteX22" fmla="*/ 16974 w 21401"/>
                <a:gd name="connsiteY22" fmla="*/ 11070 h 2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401" h="24354">
                  <a:moveTo>
                    <a:pt x="21402" y="0"/>
                  </a:moveTo>
                  <a:lnTo>
                    <a:pt x="738" y="0"/>
                  </a:lnTo>
                  <a:lnTo>
                    <a:pt x="738" y="24354"/>
                  </a:lnTo>
                  <a:lnTo>
                    <a:pt x="738" y="20664"/>
                  </a:lnTo>
                  <a:lnTo>
                    <a:pt x="738" y="24354"/>
                  </a:lnTo>
                  <a:lnTo>
                    <a:pt x="738" y="20664"/>
                  </a:lnTo>
                  <a:lnTo>
                    <a:pt x="738" y="24354"/>
                  </a:lnTo>
                  <a:lnTo>
                    <a:pt x="738" y="20664"/>
                  </a:lnTo>
                  <a:lnTo>
                    <a:pt x="738" y="24354"/>
                  </a:lnTo>
                  <a:lnTo>
                    <a:pt x="738" y="20664"/>
                  </a:lnTo>
                  <a:lnTo>
                    <a:pt x="738" y="24354"/>
                  </a:lnTo>
                  <a:close/>
                  <a:moveTo>
                    <a:pt x="16974" y="11070"/>
                  </a:moveTo>
                  <a:cubicBezTo>
                    <a:pt x="16974" y="11070"/>
                    <a:pt x="11808" y="7380"/>
                    <a:pt x="11808" y="7380"/>
                  </a:cubicBezTo>
                  <a:lnTo>
                    <a:pt x="11808" y="11808"/>
                  </a:lnTo>
                  <a:cubicBezTo>
                    <a:pt x="11808" y="11808"/>
                    <a:pt x="11808" y="11808"/>
                    <a:pt x="11808" y="15498"/>
                  </a:cubicBezTo>
                  <a:cubicBezTo>
                    <a:pt x="10367" y="15951"/>
                    <a:pt x="8821" y="15951"/>
                    <a:pt x="7380" y="15498"/>
                  </a:cubicBezTo>
                  <a:lnTo>
                    <a:pt x="5904" y="16236"/>
                  </a:lnTo>
                  <a:cubicBezTo>
                    <a:pt x="5904" y="16236"/>
                    <a:pt x="5904" y="12546"/>
                    <a:pt x="5904" y="12546"/>
                  </a:cubicBezTo>
                  <a:lnTo>
                    <a:pt x="5904" y="7380"/>
                  </a:lnTo>
                  <a:cubicBezTo>
                    <a:pt x="5904" y="7380"/>
                    <a:pt x="0" y="14760"/>
                    <a:pt x="0" y="11070"/>
                  </a:cubicBezTo>
                  <a:cubicBezTo>
                    <a:pt x="0" y="7380"/>
                    <a:pt x="5904" y="5166"/>
                    <a:pt x="5904" y="5166"/>
                  </a:cubicBezTo>
                  <a:lnTo>
                    <a:pt x="5904" y="5166"/>
                  </a:lnTo>
                  <a:cubicBezTo>
                    <a:pt x="5904" y="5166"/>
                    <a:pt x="16974" y="9594"/>
                    <a:pt x="16974" y="11070"/>
                  </a:cubicBezTo>
                  <a:close/>
                </a:path>
              </a:pathLst>
            </a:custGeom>
            <a:solidFill>
              <a:srgbClr val="FAAE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BB4FAC9C-FC79-490D-AF81-909358D3D21C}"/>
                </a:ext>
              </a:extLst>
            </p:cNvPr>
            <p:cNvSpPr/>
            <p:nvPr/>
          </p:nvSpPr>
          <p:spPr>
            <a:xfrm>
              <a:off x="5433871" y="3538723"/>
              <a:ext cx="23615" cy="42065"/>
            </a:xfrm>
            <a:custGeom>
              <a:avLst/>
              <a:gdLst>
                <a:gd name="connsiteX0" fmla="*/ 23616 w 23615"/>
                <a:gd name="connsiteY0" fmla="*/ 0 h 42065"/>
                <a:gd name="connsiteX1" fmla="*/ 0 w 23615"/>
                <a:gd name="connsiteY1" fmla="*/ 27306 h 42065"/>
                <a:gd name="connsiteX2" fmla="*/ 0 w 23615"/>
                <a:gd name="connsiteY2" fmla="*/ 42066 h 42065"/>
                <a:gd name="connsiteX3" fmla="*/ 0 w 23615"/>
                <a:gd name="connsiteY3" fmla="*/ 42066 h 42065"/>
                <a:gd name="connsiteX4" fmla="*/ 0 w 23615"/>
                <a:gd name="connsiteY4" fmla="*/ 42066 h 42065"/>
                <a:gd name="connsiteX5" fmla="*/ 0 w 23615"/>
                <a:gd name="connsiteY5" fmla="*/ 42066 h 42065"/>
                <a:gd name="connsiteX6" fmla="*/ 0 w 23615"/>
                <a:gd name="connsiteY6" fmla="*/ 42066 h 42065"/>
                <a:gd name="connsiteX7" fmla="*/ 0 w 23615"/>
                <a:gd name="connsiteY7" fmla="*/ 42066 h 42065"/>
                <a:gd name="connsiteX8" fmla="*/ 0 w 23615"/>
                <a:gd name="connsiteY8" fmla="*/ 42066 h 42065"/>
                <a:gd name="connsiteX9" fmla="*/ 0 w 23615"/>
                <a:gd name="connsiteY9" fmla="*/ 42066 h 42065"/>
                <a:gd name="connsiteX10" fmla="*/ 0 w 23615"/>
                <a:gd name="connsiteY10" fmla="*/ 42066 h 42065"/>
                <a:gd name="connsiteX11" fmla="*/ 0 w 23615"/>
                <a:gd name="connsiteY11" fmla="*/ 42066 h 42065"/>
                <a:gd name="connsiteX12" fmla="*/ 0 w 23615"/>
                <a:gd name="connsiteY12" fmla="*/ 0 h 42065"/>
                <a:gd name="connsiteX13" fmla="*/ 18450 w 23615"/>
                <a:gd name="connsiteY13" fmla="*/ 28782 h 42065"/>
                <a:gd name="connsiteX14" fmla="*/ 13284 w 23615"/>
                <a:gd name="connsiteY14" fmla="*/ 24354 h 42065"/>
                <a:gd name="connsiteX15" fmla="*/ 13284 w 23615"/>
                <a:gd name="connsiteY15" fmla="*/ 28782 h 42065"/>
                <a:gd name="connsiteX16" fmla="*/ 13284 w 23615"/>
                <a:gd name="connsiteY16" fmla="*/ 28782 h 42065"/>
                <a:gd name="connsiteX17" fmla="*/ 13284 w 23615"/>
                <a:gd name="connsiteY17" fmla="*/ 28782 h 42065"/>
                <a:gd name="connsiteX18" fmla="*/ 13284 w 23615"/>
                <a:gd name="connsiteY18" fmla="*/ 24354 h 42065"/>
                <a:gd name="connsiteX19" fmla="*/ 7380 w 23615"/>
                <a:gd name="connsiteY19" fmla="*/ 28782 h 42065"/>
                <a:gd name="connsiteX20" fmla="*/ 13284 w 23615"/>
                <a:gd name="connsiteY20" fmla="*/ 21402 h 42065"/>
                <a:gd name="connsiteX21" fmla="*/ 13284 w 23615"/>
                <a:gd name="connsiteY21" fmla="*/ 21402 h 42065"/>
                <a:gd name="connsiteX22" fmla="*/ 18450 w 23615"/>
                <a:gd name="connsiteY22" fmla="*/ 28782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3615" h="42065">
                  <a:moveTo>
                    <a:pt x="23616" y="0"/>
                  </a:moveTo>
                  <a:lnTo>
                    <a:pt x="0" y="27306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42066"/>
                  </a:lnTo>
                  <a:lnTo>
                    <a:pt x="0" y="0"/>
                  </a:lnTo>
                  <a:close/>
                  <a:moveTo>
                    <a:pt x="18450" y="28782"/>
                  </a:moveTo>
                  <a:cubicBezTo>
                    <a:pt x="18450" y="28782"/>
                    <a:pt x="13284" y="24354"/>
                    <a:pt x="13284" y="24354"/>
                  </a:cubicBezTo>
                  <a:lnTo>
                    <a:pt x="13284" y="28782"/>
                  </a:lnTo>
                  <a:lnTo>
                    <a:pt x="13284" y="28782"/>
                  </a:lnTo>
                  <a:lnTo>
                    <a:pt x="13284" y="28782"/>
                  </a:lnTo>
                  <a:lnTo>
                    <a:pt x="13284" y="24354"/>
                  </a:lnTo>
                  <a:cubicBezTo>
                    <a:pt x="13284" y="24354"/>
                    <a:pt x="7380" y="32472"/>
                    <a:pt x="7380" y="28782"/>
                  </a:cubicBezTo>
                  <a:cubicBezTo>
                    <a:pt x="7380" y="25092"/>
                    <a:pt x="13284" y="21402"/>
                    <a:pt x="13284" y="21402"/>
                  </a:cubicBezTo>
                  <a:lnTo>
                    <a:pt x="13284" y="21402"/>
                  </a:lnTo>
                  <a:cubicBezTo>
                    <a:pt x="13284" y="21402"/>
                    <a:pt x="18450" y="25830"/>
                    <a:pt x="18450" y="28782"/>
                  </a:cubicBez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CCFE34C0-428C-4556-85FE-38A73A9DEDEA}"/>
                </a:ext>
              </a:extLst>
            </p:cNvPr>
            <p:cNvSpPr/>
            <p:nvPr/>
          </p:nvSpPr>
          <p:spPr>
            <a:xfrm>
              <a:off x="5377782" y="3538723"/>
              <a:ext cx="24354" cy="39113"/>
            </a:xfrm>
            <a:custGeom>
              <a:avLst/>
              <a:gdLst>
                <a:gd name="connsiteX0" fmla="*/ 24354 w 24354"/>
                <a:gd name="connsiteY0" fmla="*/ 27306 h 39113"/>
                <a:gd name="connsiteX1" fmla="*/ 0 w 24354"/>
                <a:gd name="connsiteY1" fmla="*/ 0 h 39113"/>
                <a:gd name="connsiteX2" fmla="*/ 0 w 24354"/>
                <a:gd name="connsiteY2" fmla="*/ 39114 h 39113"/>
                <a:gd name="connsiteX3" fmla="*/ 0 w 24354"/>
                <a:gd name="connsiteY3" fmla="*/ 39114 h 39113"/>
                <a:gd name="connsiteX4" fmla="*/ 0 w 24354"/>
                <a:gd name="connsiteY4" fmla="*/ 39114 h 39113"/>
                <a:gd name="connsiteX5" fmla="*/ 0 w 24354"/>
                <a:gd name="connsiteY5" fmla="*/ 39114 h 39113"/>
                <a:gd name="connsiteX6" fmla="*/ 0 w 24354"/>
                <a:gd name="connsiteY6" fmla="*/ 39114 h 39113"/>
                <a:gd name="connsiteX7" fmla="*/ 0 w 24354"/>
                <a:gd name="connsiteY7" fmla="*/ 39114 h 39113"/>
                <a:gd name="connsiteX8" fmla="*/ 0 w 24354"/>
                <a:gd name="connsiteY8" fmla="*/ 39114 h 39113"/>
                <a:gd name="connsiteX9" fmla="*/ 0 w 24354"/>
                <a:gd name="connsiteY9" fmla="*/ 39114 h 39113"/>
                <a:gd name="connsiteX10" fmla="*/ 0 w 24354"/>
                <a:gd name="connsiteY10" fmla="*/ 39114 h 39113"/>
                <a:gd name="connsiteX11" fmla="*/ 0 w 24354"/>
                <a:gd name="connsiteY11" fmla="*/ 39114 h 39113"/>
                <a:gd name="connsiteX12" fmla="*/ 15498 w 24354"/>
                <a:gd name="connsiteY12" fmla="*/ 32472 h 39113"/>
                <a:gd name="connsiteX13" fmla="*/ 11808 w 24354"/>
                <a:gd name="connsiteY13" fmla="*/ 32472 h 39113"/>
                <a:gd name="connsiteX14" fmla="*/ 11808 w 24354"/>
                <a:gd name="connsiteY14" fmla="*/ 32472 h 39113"/>
                <a:gd name="connsiteX15" fmla="*/ 11808 w 24354"/>
                <a:gd name="connsiteY15" fmla="*/ 24354 h 39113"/>
                <a:gd name="connsiteX16" fmla="*/ 5904 w 24354"/>
                <a:gd name="connsiteY16" fmla="*/ 28782 h 39113"/>
                <a:gd name="connsiteX17" fmla="*/ 11808 w 24354"/>
                <a:gd name="connsiteY17" fmla="*/ 21402 h 39113"/>
                <a:gd name="connsiteX18" fmla="*/ 11808 w 24354"/>
                <a:gd name="connsiteY18" fmla="*/ 21402 h 39113"/>
                <a:gd name="connsiteX19" fmla="*/ 16974 w 24354"/>
                <a:gd name="connsiteY19" fmla="*/ 28782 h 39113"/>
                <a:gd name="connsiteX20" fmla="*/ 11808 w 24354"/>
                <a:gd name="connsiteY20" fmla="*/ 24354 h 39113"/>
                <a:gd name="connsiteX21" fmla="*/ 11808 w 24354"/>
                <a:gd name="connsiteY21" fmla="*/ 28782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354" h="39113">
                  <a:moveTo>
                    <a:pt x="24354" y="27306"/>
                  </a:moveTo>
                  <a:lnTo>
                    <a:pt x="0" y="0"/>
                  </a:lnTo>
                  <a:lnTo>
                    <a:pt x="0" y="39114"/>
                  </a:lnTo>
                  <a:lnTo>
                    <a:pt x="0" y="39114"/>
                  </a:lnTo>
                  <a:lnTo>
                    <a:pt x="0" y="39114"/>
                  </a:lnTo>
                  <a:lnTo>
                    <a:pt x="0" y="39114"/>
                  </a:lnTo>
                  <a:lnTo>
                    <a:pt x="0" y="39114"/>
                  </a:lnTo>
                  <a:lnTo>
                    <a:pt x="0" y="39114"/>
                  </a:lnTo>
                  <a:lnTo>
                    <a:pt x="0" y="39114"/>
                  </a:lnTo>
                  <a:lnTo>
                    <a:pt x="0" y="39114"/>
                  </a:lnTo>
                  <a:lnTo>
                    <a:pt x="0" y="39114"/>
                  </a:lnTo>
                  <a:lnTo>
                    <a:pt x="0" y="39114"/>
                  </a:lnTo>
                  <a:close/>
                  <a:moveTo>
                    <a:pt x="15498" y="32472"/>
                  </a:moveTo>
                  <a:cubicBezTo>
                    <a:pt x="14327" y="33009"/>
                    <a:pt x="12979" y="33009"/>
                    <a:pt x="11808" y="32472"/>
                  </a:cubicBezTo>
                  <a:lnTo>
                    <a:pt x="11808" y="32472"/>
                  </a:lnTo>
                  <a:lnTo>
                    <a:pt x="11808" y="24354"/>
                  </a:lnTo>
                  <a:cubicBezTo>
                    <a:pt x="11808" y="24354"/>
                    <a:pt x="5904" y="32472"/>
                    <a:pt x="5904" y="28782"/>
                  </a:cubicBezTo>
                  <a:cubicBezTo>
                    <a:pt x="5904" y="25092"/>
                    <a:pt x="11808" y="21402"/>
                    <a:pt x="11808" y="21402"/>
                  </a:cubicBezTo>
                  <a:lnTo>
                    <a:pt x="11808" y="21402"/>
                  </a:lnTo>
                  <a:cubicBezTo>
                    <a:pt x="11808" y="21402"/>
                    <a:pt x="16974" y="25830"/>
                    <a:pt x="16974" y="28782"/>
                  </a:cubicBezTo>
                  <a:cubicBezTo>
                    <a:pt x="16974" y="31734"/>
                    <a:pt x="11808" y="24354"/>
                    <a:pt x="11808" y="24354"/>
                  </a:cubicBezTo>
                  <a:lnTo>
                    <a:pt x="11808" y="28782"/>
                  </a:ln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1BE27057-88C1-4494-B51A-04CA35C9D125}"/>
                </a:ext>
              </a:extLst>
            </p:cNvPr>
            <p:cNvSpPr/>
            <p:nvPr/>
          </p:nvSpPr>
          <p:spPr>
            <a:xfrm>
              <a:off x="5377782" y="3481160"/>
              <a:ext cx="24354" cy="45017"/>
            </a:xfrm>
            <a:custGeom>
              <a:avLst/>
              <a:gdLst>
                <a:gd name="connsiteX0" fmla="*/ 0 w 24354"/>
                <a:gd name="connsiteY0" fmla="*/ 20664 h 45017"/>
                <a:gd name="connsiteX1" fmla="*/ 0 w 24354"/>
                <a:gd name="connsiteY1" fmla="*/ 45018 h 45017"/>
                <a:gd name="connsiteX2" fmla="*/ 24354 w 24354"/>
                <a:gd name="connsiteY2" fmla="*/ 17712 h 45017"/>
                <a:gd name="connsiteX3" fmla="*/ 24354 w 24354"/>
                <a:gd name="connsiteY3" fmla="*/ 0 h 45017"/>
                <a:gd name="connsiteX4" fmla="*/ 24354 w 24354"/>
                <a:gd name="connsiteY4" fmla="*/ 3690 h 45017"/>
                <a:gd name="connsiteX5" fmla="*/ 24354 w 24354"/>
                <a:gd name="connsiteY5" fmla="*/ 0 h 45017"/>
                <a:gd name="connsiteX6" fmla="*/ 24354 w 24354"/>
                <a:gd name="connsiteY6" fmla="*/ 3690 h 45017"/>
                <a:gd name="connsiteX7" fmla="*/ 24354 w 24354"/>
                <a:gd name="connsiteY7" fmla="*/ 0 h 45017"/>
                <a:gd name="connsiteX8" fmla="*/ 24354 w 24354"/>
                <a:gd name="connsiteY8" fmla="*/ 3690 h 45017"/>
                <a:gd name="connsiteX9" fmla="*/ 24354 w 24354"/>
                <a:gd name="connsiteY9" fmla="*/ 0 h 45017"/>
                <a:gd name="connsiteX10" fmla="*/ 24354 w 24354"/>
                <a:gd name="connsiteY10" fmla="*/ 3690 h 45017"/>
                <a:gd name="connsiteX11" fmla="*/ 24354 w 24354"/>
                <a:gd name="connsiteY11" fmla="*/ 0 h 45017"/>
                <a:gd name="connsiteX12" fmla="*/ 24354 w 24354"/>
                <a:gd name="connsiteY12" fmla="*/ 3690 h 45017"/>
                <a:gd name="connsiteX13" fmla="*/ 9594 w 24354"/>
                <a:gd name="connsiteY13" fmla="*/ 20664 h 45017"/>
                <a:gd name="connsiteX14" fmla="*/ 9594 w 24354"/>
                <a:gd name="connsiteY14" fmla="*/ 16236 h 45017"/>
                <a:gd name="connsiteX15" fmla="*/ 9594 w 24354"/>
                <a:gd name="connsiteY15" fmla="*/ 11808 h 45017"/>
                <a:gd name="connsiteX16" fmla="*/ 9594 w 24354"/>
                <a:gd name="connsiteY16" fmla="*/ 11808 h 45017"/>
                <a:gd name="connsiteX17" fmla="*/ 9594 w 24354"/>
                <a:gd name="connsiteY17" fmla="*/ 11808 h 45017"/>
                <a:gd name="connsiteX18" fmla="*/ 9594 w 24354"/>
                <a:gd name="connsiteY18" fmla="*/ 16236 h 45017"/>
                <a:gd name="connsiteX19" fmla="*/ 9594 w 24354"/>
                <a:gd name="connsiteY19" fmla="*/ 20664 h 45017"/>
                <a:gd name="connsiteX20" fmla="*/ 14022 w 24354"/>
                <a:gd name="connsiteY20" fmla="*/ 16236 h 45017"/>
                <a:gd name="connsiteX21" fmla="*/ 9594 w 24354"/>
                <a:gd name="connsiteY21" fmla="*/ 23616 h 45017"/>
                <a:gd name="connsiteX22" fmla="*/ 9594 w 24354"/>
                <a:gd name="connsiteY22" fmla="*/ 23616 h 45017"/>
                <a:gd name="connsiteX23" fmla="*/ 5166 w 24354"/>
                <a:gd name="connsiteY23" fmla="*/ 16236 h 45017"/>
                <a:gd name="connsiteX24" fmla="*/ 9594 w 24354"/>
                <a:gd name="connsiteY24" fmla="*/ 20664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354" h="45017">
                  <a:moveTo>
                    <a:pt x="0" y="20664"/>
                  </a:moveTo>
                  <a:lnTo>
                    <a:pt x="0" y="45018"/>
                  </a:lnTo>
                  <a:lnTo>
                    <a:pt x="24354" y="17712"/>
                  </a:lnTo>
                  <a:lnTo>
                    <a:pt x="24354" y="0"/>
                  </a:lnTo>
                  <a:lnTo>
                    <a:pt x="24354" y="3690"/>
                  </a:lnTo>
                  <a:lnTo>
                    <a:pt x="24354" y="0"/>
                  </a:lnTo>
                  <a:lnTo>
                    <a:pt x="24354" y="3690"/>
                  </a:lnTo>
                  <a:lnTo>
                    <a:pt x="24354" y="0"/>
                  </a:lnTo>
                  <a:lnTo>
                    <a:pt x="24354" y="3690"/>
                  </a:lnTo>
                  <a:lnTo>
                    <a:pt x="24354" y="0"/>
                  </a:lnTo>
                  <a:lnTo>
                    <a:pt x="24354" y="3690"/>
                  </a:lnTo>
                  <a:lnTo>
                    <a:pt x="24354" y="0"/>
                  </a:lnTo>
                  <a:lnTo>
                    <a:pt x="24354" y="3690"/>
                  </a:lnTo>
                  <a:close/>
                  <a:moveTo>
                    <a:pt x="9594" y="20664"/>
                  </a:moveTo>
                  <a:lnTo>
                    <a:pt x="9594" y="16236"/>
                  </a:lnTo>
                  <a:cubicBezTo>
                    <a:pt x="9249" y="14780"/>
                    <a:pt x="9249" y="13264"/>
                    <a:pt x="9594" y="11808"/>
                  </a:cubicBezTo>
                  <a:cubicBezTo>
                    <a:pt x="9594" y="11808"/>
                    <a:pt x="9594" y="11808"/>
                    <a:pt x="9594" y="11808"/>
                  </a:cubicBezTo>
                  <a:cubicBezTo>
                    <a:pt x="9594" y="11808"/>
                    <a:pt x="9594" y="11808"/>
                    <a:pt x="9594" y="11808"/>
                  </a:cubicBezTo>
                  <a:cubicBezTo>
                    <a:pt x="9939" y="13264"/>
                    <a:pt x="9939" y="14780"/>
                    <a:pt x="9594" y="16236"/>
                  </a:cubicBezTo>
                  <a:lnTo>
                    <a:pt x="9594" y="20664"/>
                  </a:lnTo>
                  <a:cubicBezTo>
                    <a:pt x="9594" y="20664"/>
                    <a:pt x="14022" y="13284"/>
                    <a:pt x="14022" y="16236"/>
                  </a:cubicBezTo>
                  <a:cubicBezTo>
                    <a:pt x="14022" y="19188"/>
                    <a:pt x="9594" y="23616"/>
                    <a:pt x="9594" y="23616"/>
                  </a:cubicBezTo>
                  <a:lnTo>
                    <a:pt x="9594" y="23616"/>
                  </a:lnTo>
                  <a:cubicBezTo>
                    <a:pt x="9594" y="23616"/>
                    <a:pt x="5166" y="18450"/>
                    <a:pt x="5166" y="16236"/>
                  </a:cubicBezTo>
                  <a:cubicBezTo>
                    <a:pt x="5166" y="14022"/>
                    <a:pt x="9594" y="20664"/>
                    <a:pt x="9594" y="20664"/>
                  </a:cubicBez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665FA364-9C1F-40E5-B4BE-5CA2B78F9A24}"/>
                </a:ext>
              </a:extLst>
            </p:cNvPr>
            <p:cNvSpPr/>
            <p:nvPr/>
          </p:nvSpPr>
          <p:spPr>
            <a:xfrm>
              <a:off x="5439036" y="3481160"/>
              <a:ext cx="18450" cy="45017"/>
            </a:xfrm>
            <a:custGeom>
              <a:avLst/>
              <a:gdLst>
                <a:gd name="connsiteX0" fmla="*/ 18450 w 18450"/>
                <a:gd name="connsiteY0" fmla="*/ 45018 h 45017"/>
                <a:gd name="connsiteX1" fmla="*/ 18450 w 18450"/>
                <a:gd name="connsiteY1" fmla="*/ 5904 h 45017"/>
                <a:gd name="connsiteX2" fmla="*/ 18450 w 18450"/>
                <a:gd name="connsiteY2" fmla="*/ 2214 h 45017"/>
                <a:gd name="connsiteX3" fmla="*/ 18450 w 18450"/>
                <a:gd name="connsiteY3" fmla="*/ 5904 h 45017"/>
                <a:gd name="connsiteX4" fmla="*/ 18450 w 18450"/>
                <a:gd name="connsiteY4" fmla="*/ 2214 h 45017"/>
                <a:gd name="connsiteX5" fmla="*/ 18450 w 18450"/>
                <a:gd name="connsiteY5" fmla="*/ 5904 h 45017"/>
                <a:gd name="connsiteX6" fmla="*/ 18450 w 18450"/>
                <a:gd name="connsiteY6" fmla="*/ 2214 h 45017"/>
                <a:gd name="connsiteX7" fmla="*/ 18450 w 18450"/>
                <a:gd name="connsiteY7" fmla="*/ 5904 h 45017"/>
                <a:gd name="connsiteX8" fmla="*/ 0 w 18450"/>
                <a:gd name="connsiteY8" fmla="*/ 0 h 45017"/>
                <a:gd name="connsiteX9" fmla="*/ 0 w 18450"/>
                <a:gd name="connsiteY9" fmla="*/ 3690 h 45017"/>
                <a:gd name="connsiteX10" fmla="*/ 0 w 18450"/>
                <a:gd name="connsiteY10" fmla="*/ 0 h 45017"/>
                <a:gd name="connsiteX11" fmla="*/ 0 w 18450"/>
                <a:gd name="connsiteY11" fmla="*/ 15498 h 45017"/>
                <a:gd name="connsiteX12" fmla="*/ 5166 w 18450"/>
                <a:gd name="connsiteY12" fmla="*/ 20664 h 45017"/>
                <a:gd name="connsiteX13" fmla="*/ 5166 w 18450"/>
                <a:gd name="connsiteY13" fmla="*/ 16236 h 45017"/>
                <a:gd name="connsiteX14" fmla="*/ 5166 w 18450"/>
                <a:gd name="connsiteY14" fmla="*/ 11808 h 45017"/>
                <a:gd name="connsiteX15" fmla="*/ 5166 w 18450"/>
                <a:gd name="connsiteY15" fmla="*/ 11808 h 45017"/>
                <a:gd name="connsiteX16" fmla="*/ 5166 w 18450"/>
                <a:gd name="connsiteY16" fmla="*/ 11808 h 45017"/>
                <a:gd name="connsiteX17" fmla="*/ 5166 w 18450"/>
                <a:gd name="connsiteY17" fmla="*/ 16236 h 45017"/>
                <a:gd name="connsiteX18" fmla="*/ 5166 w 18450"/>
                <a:gd name="connsiteY18" fmla="*/ 20664 h 45017"/>
                <a:gd name="connsiteX19" fmla="*/ 9594 w 18450"/>
                <a:gd name="connsiteY19" fmla="*/ 16236 h 45017"/>
                <a:gd name="connsiteX20" fmla="*/ 5166 w 18450"/>
                <a:gd name="connsiteY20" fmla="*/ 23616 h 45017"/>
                <a:gd name="connsiteX21" fmla="*/ 5166 w 18450"/>
                <a:gd name="connsiteY21" fmla="*/ 23616 h 45017"/>
                <a:gd name="connsiteX22" fmla="*/ 738 w 18450"/>
                <a:gd name="connsiteY22" fmla="*/ 16236 h 45017"/>
                <a:gd name="connsiteX23" fmla="*/ 5166 w 18450"/>
                <a:gd name="connsiteY23" fmla="*/ 20664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450" h="45017">
                  <a:moveTo>
                    <a:pt x="18450" y="45018"/>
                  </a:moveTo>
                  <a:lnTo>
                    <a:pt x="18450" y="5904"/>
                  </a:lnTo>
                  <a:lnTo>
                    <a:pt x="18450" y="2214"/>
                  </a:lnTo>
                  <a:lnTo>
                    <a:pt x="18450" y="5904"/>
                  </a:lnTo>
                  <a:lnTo>
                    <a:pt x="18450" y="2214"/>
                  </a:lnTo>
                  <a:lnTo>
                    <a:pt x="18450" y="5904"/>
                  </a:lnTo>
                  <a:lnTo>
                    <a:pt x="18450" y="2214"/>
                  </a:lnTo>
                  <a:lnTo>
                    <a:pt x="18450" y="5904"/>
                  </a:lnTo>
                  <a:lnTo>
                    <a:pt x="0" y="0"/>
                  </a:lnTo>
                  <a:lnTo>
                    <a:pt x="0" y="3690"/>
                  </a:lnTo>
                  <a:lnTo>
                    <a:pt x="0" y="0"/>
                  </a:lnTo>
                  <a:lnTo>
                    <a:pt x="0" y="15498"/>
                  </a:lnTo>
                  <a:close/>
                  <a:moveTo>
                    <a:pt x="5166" y="20664"/>
                  </a:moveTo>
                  <a:lnTo>
                    <a:pt x="5166" y="16236"/>
                  </a:lnTo>
                  <a:cubicBezTo>
                    <a:pt x="4821" y="14780"/>
                    <a:pt x="4821" y="13264"/>
                    <a:pt x="5166" y="11808"/>
                  </a:cubicBezTo>
                  <a:cubicBezTo>
                    <a:pt x="5166" y="11808"/>
                    <a:pt x="5166" y="11808"/>
                    <a:pt x="5166" y="11808"/>
                  </a:cubicBezTo>
                  <a:cubicBezTo>
                    <a:pt x="5166" y="11808"/>
                    <a:pt x="5166" y="11808"/>
                    <a:pt x="5166" y="11808"/>
                  </a:cubicBezTo>
                  <a:cubicBezTo>
                    <a:pt x="5511" y="13264"/>
                    <a:pt x="5511" y="14780"/>
                    <a:pt x="5166" y="16236"/>
                  </a:cubicBezTo>
                  <a:lnTo>
                    <a:pt x="5166" y="20664"/>
                  </a:lnTo>
                  <a:cubicBezTo>
                    <a:pt x="5166" y="20664"/>
                    <a:pt x="9594" y="13284"/>
                    <a:pt x="9594" y="16236"/>
                  </a:cubicBezTo>
                  <a:cubicBezTo>
                    <a:pt x="9594" y="19188"/>
                    <a:pt x="5166" y="23616"/>
                    <a:pt x="5166" y="23616"/>
                  </a:cubicBezTo>
                  <a:lnTo>
                    <a:pt x="5166" y="23616"/>
                  </a:lnTo>
                  <a:cubicBezTo>
                    <a:pt x="5166" y="23616"/>
                    <a:pt x="738" y="18450"/>
                    <a:pt x="738" y="16236"/>
                  </a:cubicBezTo>
                  <a:cubicBezTo>
                    <a:pt x="738" y="14022"/>
                    <a:pt x="5166" y="20664"/>
                    <a:pt x="5166" y="20664"/>
                  </a:cubicBez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7705C80-2E7F-48AD-99B6-C3F11C2B04DB}"/>
                </a:ext>
              </a:extLst>
            </p:cNvPr>
            <p:cNvSpPr/>
            <p:nvPr/>
          </p:nvSpPr>
          <p:spPr>
            <a:xfrm>
              <a:off x="5337192" y="3508465"/>
              <a:ext cx="25092" cy="50184"/>
            </a:xfrm>
            <a:custGeom>
              <a:avLst/>
              <a:gdLst>
                <a:gd name="connsiteX0" fmla="*/ 3690 w 25092"/>
                <a:gd name="connsiteY0" fmla="*/ 46494 h 50184"/>
                <a:gd name="connsiteX1" fmla="*/ 5904 w 25092"/>
                <a:gd name="connsiteY1" fmla="*/ 46494 h 50184"/>
                <a:gd name="connsiteX2" fmla="*/ 5904 w 25092"/>
                <a:gd name="connsiteY2" fmla="*/ 50184 h 50184"/>
                <a:gd name="connsiteX3" fmla="*/ 13284 w 25092"/>
                <a:gd name="connsiteY3" fmla="*/ 46494 h 50184"/>
                <a:gd name="connsiteX4" fmla="*/ 13284 w 25092"/>
                <a:gd name="connsiteY4" fmla="*/ 46494 h 50184"/>
                <a:gd name="connsiteX5" fmla="*/ 13284 w 25092"/>
                <a:gd name="connsiteY5" fmla="*/ 42804 h 50184"/>
                <a:gd name="connsiteX6" fmla="*/ 13284 w 25092"/>
                <a:gd name="connsiteY6" fmla="*/ 46494 h 50184"/>
                <a:gd name="connsiteX7" fmla="*/ 13284 w 25092"/>
                <a:gd name="connsiteY7" fmla="*/ 30258 h 50184"/>
                <a:gd name="connsiteX8" fmla="*/ 8856 w 25092"/>
                <a:gd name="connsiteY8" fmla="*/ 30258 h 50184"/>
                <a:gd name="connsiteX9" fmla="*/ 8856 w 25092"/>
                <a:gd name="connsiteY9" fmla="*/ 30258 h 50184"/>
                <a:gd name="connsiteX10" fmla="*/ 8856 w 25092"/>
                <a:gd name="connsiteY10" fmla="*/ 25830 h 50184"/>
                <a:gd name="connsiteX11" fmla="*/ 14022 w 25092"/>
                <a:gd name="connsiteY11" fmla="*/ 19926 h 50184"/>
                <a:gd name="connsiteX12" fmla="*/ 25092 w 25092"/>
                <a:gd name="connsiteY12" fmla="*/ 19926 h 50184"/>
                <a:gd name="connsiteX13" fmla="*/ 25092 w 25092"/>
                <a:gd name="connsiteY13" fmla="*/ 0 h 50184"/>
                <a:gd name="connsiteX14" fmla="*/ 25092 w 25092"/>
                <a:gd name="connsiteY14" fmla="*/ 0 h 50184"/>
                <a:gd name="connsiteX15" fmla="*/ 25092 w 25092"/>
                <a:gd name="connsiteY15" fmla="*/ 0 h 50184"/>
                <a:gd name="connsiteX16" fmla="*/ 25092 w 25092"/>
                <a:gd name="connsiteY16" fmla="*/ 0 h 50184"/>
                <a:gd name="connsiteX17" fmla="*/ 25092 w 25092"/>
                <a:gd name="connsiteY17" fmla="*/ 0 h 50184"/>
                <a:gd name="connsiteX18" fmla="*/ 25092 w 25092"/>
                <a:gd name="connsiteY18" fmla="*/ 0 h 50184"/>
                <a:gd name="connsiteX19" fmla="*/ 25092 w 25092"/>
                <a:gd name="connsiteY19" fmla="*/ 0 h 50184"/>
                <a:gd name="connsiteX20" fmla="*/ 25092 w 25092"/>
                <a:gd name="connsiteY20" fmla="*/ 0 h 50184"/>
                <a:gd name="connsiteX21" fmla="*/ 25092 w 25092"/>
                <a:gd name="connsiteY21" fmla="*/ 0 h 50184"/>
                <a:gd name="connsiteX22" fmla="*/ 25092 w 25092"/>
                <a:gd name="connsiteY22" fmla="*/ 46494 h 50184"/>
                <a:gd name="connsiteX23" fmla="*/ 25092 w 25092"/>
                <a:gd name="connsiteY23" fmla="*/ 42804 h 50184"/>
                <a:gd name="connsiteX24" fmla="*/ 3690 w 25092"/>
                <a:gd name="connsiteY24" fmla="*/ 4428 h 50184"/>
                <a:gd name="connsiteX25" fmla="*/ 3690 w 25092"/>
                <a:gd name="connsiteY25" fmla="*/ 4428 h 50184"/>
                <a:gd name="connsiteX26" fmla="*/ 3690 w 25092"/>
                <a:gd name="connsiteY26" fmla="*/ 4428 h 50184"/>
                <a:gd name="connsiteX27" fmla="*/ 3690 w 25092"/>
                <a:gd name="connsiteY27" fmla="*/ 4428 h 50184"/>
                <a:gd name="connsiteX28" fmla="*/ 3690 w 25092"/>
                <a:gd name="connsiteY28" fmla="*/ 4428 h 50184"/>
                <a:gd name="connsiteX29" fmla="*/ 3690 w 25092"/>
                <a:gd name="connsiteY29" fmla="*/ 8856 h 50184"/>
                <a:gd name="connsiteX30" fmla="*/ 0 w 25092"/>
                <a:gd name="connsiteY30" fmla="*/ 8856 h 50184"/>
                <a:gd name="connsiteX31" fmla="*/ 5904 w 25092"/>
                <a:gd name="connsiteY31" fmla="*/ 6642 h 50184"/>
                <a:gd name="connsiteX32" fmla="*/ 13284 w 25092"/>
                <a:gd name="connsiteY32" fmla="*/ 33948 h 50184"/>
                <a:gd name="connsiteX33" fmla="*/ 13284 w 25092"/>
                <a:gd name="connsiteY33" fmla="*/ 33948 h 50184"/>
                <a:gd name="connsiteX34" fmla="*/ 13284 w 25092"/>
                <a:gd name="connsiteY34" fmla="*/ 38376 h 50184"/>
                <a:gd name="connsiteX35" fmla="*/ 13284 w 25092"/>
                <a:gd name="connsiteY35" fmla="*/ 38376 h 50184"/>
                <a:gd name="connsiteX36" fmla="*/ 13284 w 25092"/>
                <a:gd name="connsiteY36" fmla="*/ 38376 h 50184"/>
                <a:gd name="connsiteX37" fmla="*/ 13284 w 25092"/>
                <a:gd name="connsiteY37" fmla="*/ 38376 h 50184"/>
                <a:gd name="connsiteX38" fmla="*/ 13284 w 25092"/>
                <a:gd name="connsiteY38" fmla="*/ 33948 h 50184"/>
                <a:gd name="connsiteX39" fmla="*/ 13284 w 25092"/>
                <a:gd name="connsiteY39" fmla="*/ 33948 h 5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5092" h="50184">
                  <a:moveTo>
                    <a:pt x="3690" y="46494"/>
                  </a:moveTo>
                  <a:lnTo>
                    <a:pt x="5904" y="46494"/>
                  </a:lnTo>
                  <a:lnTo>
                    <a:pt x="5904" y="50184"/>
                  </a:lnTo>
                  <a:lnTo>
                    <a:pt x="13284" y="46494"/>
                  </a:lnTo>
                  <a:lnTo>
                    <a:pt x="13284" y="46494"/>
                  </a:lnTo>
                  <a:lnTo>
                    <a:pt x="13284" y="42804"/>
                  </a:lnTo>
                  <a:lnTo>
                    <a:pt x="13284" y="46494"/>
                  </a:lnTo>
                  <a:lnTo>
                    <a:pt x="13284" y="30258"/>
                  </a:lnTo>
                  <a:lnTo>
                    <a:pt x="8856" y="30258"/>
                  </a:lnTo>
                  <a:lnTo>
                    <a:pt x="8856" y="30258"/>
                  </a:lnTo>
                  <a:lnTo>
                    <a:pt x="8856" y="25830"/>
                  </a:lnTo>
                  <a:lnTo>
                    <a:pt x="14022" y="19926"/>
                  </a:lnTo>
                  <a:lnTo>
                    <a:pt x="25092" y="19926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0"/>
                  </a:lnTo>
                  <a:lnTo>
                    <a:pt x="25092" y="46494"/>
                  </a:lnTo>
                  <a:lnTo>
                    <a:pt x="25092" y="42804"/>
                  </a:lnTo>
                  <a:close/>
                  <a:moveTo>
                    <a:pt x="3690" y="4428"/>
                  </a:moveTo>
                  <a:lnTo>
                    <a:pt x="3690" y="4428"/>
                  </a:lnTo>
                  <a:cubicBezTo>
                    <a:pt x="3690" y="-738"/>
                    <a:pt x="3690" y="-738"/>
                    <a:pt x="3690" y="4428"/>
                  </a:cubicBezTo>
                  <a:lnTo>
                    <a:pt x="3690" y="4428"/>
                  </a:lnTo>
                  <a:lnTo>
                    <a:pt x="3690" y="4428"/>
                  </a:lnTo>
                  <a:cubicBezTo>
                    <a:pt x="4355" y="5829"/>
                    <a:pt x="4355" y="7455"/>
                    <a:pt x="3690" y="8856"/>
                  </a:cubicBezTo>
                  <a:cubicBezTo>
                    <a:pt x="3690" y="8856"/>
                    <a:pt x="0" y="8856"/>
                    <a:pt x="0" y="8856"/>
                  </a:cubicBezTo>
                  <a:cubicBezTo>
                    <a:pt x="1590" y="7353"/>
                    <a:pt x="3718" y="6554"/>
                    <a:pt x="5904" y="6642"/>
                  </a:cubicBezTo>
                  <a:close/>
                  <a:moveTo>
                    <a:pt x="13284" y="33948"/>
                  </a:moveTo>
                  <a:cubicBezTo>
                    <a:pt x="13284" y="33948"/>
                    <a:pt x="13284" y="33948"/>
                    <a:pt x="13284" y="33948"/>
                  </a:cubicBezTo>
                  <a:lnTo>
                    <a:pt x="13284" y="38376"/>
                  </a:lnTo>
                  <a:lnTo>
                    <a:pt x="13284" y="38376"/>
                  </a:lnTo>
                  <a:cubicBezTo>
                    <a:pt x="13284" y="44280"/>
                    <a:pt x="13284" y="44280"/>
                    <a:pt x="13284" y="38376"/>
                  </a:cubicBezTo>
                  <a:lnTo>
                    <a:pt x="13284" y="38376"/>
                  </a:lnTo>
                  <a:cubicBezTo>
                    <a:pt x="12874" y="36929"/>
                    <a:pt x="12874" y="35395"/>
                    <a:pt x="13284" y="33948"/>
                  </a:cubicBezTo>
                  <a:cubicBezTo>
                    <a:pt x="13284" y="33948"/>
                    <a:pt x="8856" y="33948"/>
                    <a:pt x="13284" y="33948"/>
                  </a:cubicBez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D78BB2E7-09A1-4162-B6CE-848AE48D9AAE}"/>
                </a:ext>
              </a:extLst>
            </p:cNvPr>
            <p:cNvSpPr/>
            <p:nvPr/>
          </p:nvSpPr>
          <p:spPr>
            <a:xfrm>
              <a:off x="5478151" y="3508465"/>
              <a:ext cx="30996" cy="46494"/>
            </a:xfrm>
            <a:custGeom>
              <a:avLst/>
              <a:gdLst>
                <a:gd name="connsiteX0" fmla="*/ 15498 w 30996"/>
                <a:gd name="connsiteY0" fmla="*/ 0 h 46494"/>
                <a:gd name="connsiteX1" fmla="*/ 15498 w 30996"/>
                <a:gd name="connsiteY1" fmla="*/ 0 h 46494"/>
                <a:gd name="connsiteX2" fmla="*/ 15498 w 30996"/>
                <a:gd name="connsiteY2" fmla="*/ 0 h 46494"/>
                <a:gd name="connsiteX3" fmla="*/ 15498 w 30996"/>
                <a:gd name="connsiteY3" fmla="*/ 0 h 46494"/>
                <a:gd name="connsiteX4" fmla="*/ 15498 w 30996"/>
                <a:gd name="connsiteY4" fmla="*/ 0 h 46494"/>
                <a:gd name="connsiteX5" fmla="*/ 15498 w 30996"/>
                <a:gd name="connsiteY5" fmla="*/ 0 h 46494"/>
                <a:gd name="connsiteX6" fmla="*/ 15498 w 30996"/>
                <a:gd name="connsiteY6" fmla="*/ 0 h 46494"/>
                <a:gd name="connsiteX7" fmla="*/ 15498 w 30996"/>
                <a:gd name="connsiteY7" fmla="*/ 17712 h 46494"/>
                <a:gd name="connsiteX8" fmla="*/ 25830 w 30996"/>
                <a:gd name="connsiteY8" fmla="*/ 17712 h 46494"/>
                <a:gd name="connsiteX9" fmla="*/ 30996 w 30996"/>
                <a:gd name="connsiteY9" fmla="*/ 23616 h 46494"/>
                <a:gd name="connsiteX10" fmla="*/ 30996 w 30996"/>
                <a:gd name="connsiteY10" fmla="*/ 28044 h 46494"/>
                <a:gd name="connsiteX11" fmla="*/ 30996 w 30996"/>
                <a:gd name="connsiteY11" fmla="*/ 28044 h 46494"/>
                <a:gd name="connsiteX12" fmla="*/ 0 w 30996"/>
                <a:gd name="connsiteY12" fmla="*/ 28044 h 46494"/>
                <a:gd name="connsiteX13" fmla="*/ 0 w 30996"/>
                <a:gd name="connsiteY13" fmla="*/ 46494 h 46494"/>
                <a:gd name="connsiteX14" fmla="*/ 0 w 30996"/>
                <a:gd name="connsiteY14" fmla="*/ 42804 h 46494"/>
                <a:gd name="connsiteX15" fmla="*/ 5166 w 30996"/>
                <a:gd name="connsiteY15" fmla="*/ 46494 h 46494"/>
                <a:gd name="connsiteX16" fmla="*/ 5166 w 30996"/>
                <a:gd name="connsiteY16" fmla="*/ 42804 h 46494"/>
                <a:gd name="connsiteX17" fmla="*/ 5166 w 30996"/>
                <a:gd name="connsiteY17" fmla="*/ 46494 h 46494"/>
                <a:gd name="connsiteX18" fmla="*/ 5166 w 30996"/>
                <a:gd name="connsiteY18" fmla="*/ 42804 h 46494"/>
                <a:gd name="connsiteX19" fmla="*/ 5166 w 30996"/>
                <a:gd name="connsiteY19" fmla="*/ 46494 h 46494"/>
                <a:gd name="connsiteX20" fmla="*/ 19926 w 30996"/>
                <a:gd name="connsiteY20" fmla="*/ 46494 h 46494"/>
                <a:gd name="connsiteX21" fmla="*/ 19926 w 30996"/>
                <a:gd name="connsiteY21" fmla="*/ 46494 h 46494"/>
                <a:gd name="connsiteX22" fmla="*/ 19926 w 30996"/>
                <a:gd name="connsiteY22" fmla="*/ 0 h 46494"/>
                <a:gd name="connsiteX23" fmla="*/ 19926 w 30996"/>
                <a:gd name="connsiteY23" fmla="*/ 0 h 46494"/>
                <a:gd name="connsiteX24" fmla="*/ 15498 w 30996"/>
                <a:gd name="connsiteY24" fmla="*/ 10332 h 46494"/>
                <a:gd name="connsiteX25" fmla="*/ 15498 w 30996"/>
                <a:gd name="connsiteY25" fmla="*/ 14022 h 46494"/>
                <a:gd name="connsiteX26" fmla="*/ 15498 w 30996"/>
                <a:gd name="connsiteY26" fmla="*/ 10332 h 46494"/>
                <a:gd name="connsiteX27" fmla="*/ 15498 w 30996"/>
                <a:gd name="connsiteY27" fmla="*/ 10332 h 46494"/>
                <a:gd name="connsiteX28" fmla="*/ 15498 w 30996"/>
                <a:gd name="connsiteY28" fmla="*/ 10332 h 46494"/>
                <a:gd name="connsiteX29" fmla="*/ 15498 w 30996"/>
                <a:gd name="connsiteY29" fmla="*/ 10332 h 46494"/>
                <a:gd name="connsiteX30" fmla="*/ 15498 w 30996"/>
                <a:gd name="connsiteY30" fmla="*/ 42066 h 46494"/>
                <a:gd name="connsiteX31" fmla="*/ 15498 w 30996"/>
                <a:gd name="connsiteY31" fmla="*/ 42066 h 46494"/>
                <a:gd name="connsiteX32" fmla="*/ 15498 w 30996"/>
                <a:gd name="connsiteY32" fmla="*/ 42066 h 46494"/>
                <a:gd name="connsiteX33" fmla="*/ 15498 w 30996"/>
                <a:gd name="connsiteY33" fmla="*/ 45756 h 46494"/>
                <a:gd name="connsiteX34" fmla="*/ 15498 w 30996"/>
                <a:gd name="connsiteY34" fmla="*/ 41328 h 46494"/>
                <a:gd name="connsiteX35" fmla="*/ 14022 w 30996"/>
                <a:gd name="connsiteY35" fmla="*/ 42066 h 4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0996" h="46494">
                  <a:moveTo>
                    <a:pt x="15498" y="0"/>
                  </a:moveTo>
                  <a:lnTo>
                    <a:pt x="15498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15498" y="0"/>
                  </a:lnTo>
                  <a:lnTo>
                    <a:pt x="15498" y="17712"/>
                  </a:lnTo>
                  <a:lnTo>
                    <a:pt x="25830" y="17712"/>
                  </a:lnTo>
                  <a:lnTo>
                    <a:pt x="30996" y="23616"/>
                  </a:lnTo>
                  <a:lnTo>
                    <a:pt x="30996" y="28044"/>
                  </a:lnTo>
                  <a:lnTo>
                    <a:pt x="30996" y="28044"/>
                  </a:lnTo>
                  <a:lnTo>
                    <a:pt x="0" y="28044"/>
                  </a:lnTo>
                  <a:lnTo>
                    <a:pt x="0" y="46494"/>
                  </a:lnTo>
                  <a:lnTo>
                    <a:pt x="0" y="42804"/>
                  </a:lnTo>
                  <a:lnTo>
                    <a:pt x="5166" y="46494"/>
                  </a:lnTo>
                  <a:lnTo>
                    <a:pt x="5166" y="42804"/>
                  </a:lnTo>
                  <a:lnTo>
                    <a:pt x="5166" y="46494"/>
                  </a:lnTo>
                  <a:lnTo>
                    <a:pt x="5166" y="42804"/>
                  </a:lnTo>
                  <a:lnTo>
                    <a:pt x="5166" y="46494"/>
                  </a:lnTo>
                  <a:lnTo>
                    <a:pt x="19926" y="46494"/>
                  </a:lnTo>
                  <a:lnTo>
                    <a:pt x="19926" y="46494"/>
                  </a:lnTo>
                  <a:lnTo>
                    <a:pt x="19926" y="0"/>
                  </a:lnTo>
                  <a:lnTo>
                    <a:pt x="19926" y="0"/>
                  </a:lnTo>
                  <a:close/>
                  <a:moveTo>
                    <a:pt x="15498" y="10332"/>
                  </a:moveTo>
                  <a:cubicBezTo>
                    <a:pt x="15498" y="10332"/>
                    <a:pt x="15498" y="14022"/>
                    <a:pt x="15498" y="14022"/>
                  </a:cubicBezTo>
                  <a:cubicBezTo>
                    <a:pt x="14839" y="12880"/>
                    <a:pt x="14839" y="11474"/>
                    <a:pt x="15498" y="10332"/>
                  </a:cubicBezTo>
                  <a:lnTo>
                    <a:pt x="15498" y="10332"/>
                  </a:lnTo>
                  <a:cubicBezTo>
                    <a:pt x="15498" y="5166"/>
                    <a:pt x="15498" y="5166"/>
                    <a:pt x="15498" y="10332"/>
                  </a:cubicBezTo>
                  <a:lnTo>
                    <a:pt x="15498" y="10332"/>
                  </a:lnTo>
                  <a:close/>
                  <a:moveTo>
                    <a:pt x="15498" y="42066"/>
                  </a:moveTo>
                  <a:lnTo>
                    <a:pt x="15498" y="42066"/>
                  </a:lnTo>
                  <a:cubicBezTo>
                    <a:pt x="15498" y="46494"/>
                    <a:pt x="15498" y="46494"/>
                    <a:pt x="15498" y="42066"/>
                  </a:cubicBezTo>
                  <a:lnTo>
                    <a:pt x="15498" y="45756"/>
                  </a:lnTo>
                  <a:cubicBezTo>
                    <a:pt x="15153" y="44300"/>
                    <a:pt x="15153" y="42784"/>
                    <a:pt x="15498" y="41328"/>
                  </a:cubicBezTo>
                  <a:cubicBezTo>
                    <a:pt x="15022" y="41604"/>
                    <a:pt x="14529" y="41851"/>
                    <a:pt x="14022" y="42066"/>
                  </a:cubicBez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F010770-E1DD-442B-8E2D-16E30B0B60A1}"/>
                </a:ext>
              </a:extLst>
            </p:cNvPr>
            <p:cNvSpPr/>
            <p:nvPr/>
          </p:nvSpPr>
          <p:spPr>
            <a:xfrm>
              <a:off x="5384425" y="3560126"/>
              <a:ext cx="11069" cy="8341"/>
            </a:xfrm>
            <a:custGeom>
              <a:avLst/>
              <a:gdLst>
                <a:gd name="connsiteX0" fmla="*/ 5904 w 11069"/>
                <a:gd name="connsiteY0" fmla="*/ 2952 h 8341"/>
                <a:gd name="connsiteX1" fmla="*/ 11070 w 11069"/>
                <a:gd name="connsiteY1" fmla="*/ 7380 h 8341"/>
                <a:gd name="connsiteX2" fmla="*/ 5904 w 11069"/>
                <a:gd name="connsiteY2" fmla="*/ 0 h 8341"/>
                <a:gd name="connsiteX3" fmla="*/ 5904 w 11069"/>
                <a:gd name="connsiteY3" fmla="*/ 0 h 8341"/>
                <a:gd name="connsiteX4" fmla="*/ 0 w 11069"/>
                <a:gd name="connsiteY4" fmla="*/ 7380 h 8341"/>
                <a:gd name="connsiteX5" fmla="*/ 5904 w 11069"/>
                <a:gd name="connsiteY5" fmla="*/ 2952 h 8341"/>
                <a:gd name="connsiteX6" fmla="*/ 5904 w 11069"/>
                <a:gd name="connsiteY6" fmla="*/ 7380 h 8341"/>
                <a:gd name="connsiteX7" fmla="*/ 5904 w 11069"/>
                <a:gd name="connsiteY7" fmla="*/ 7380 h 8341"/>
                <a:gd name="connsiteX8" fmla="*/ 9594 w 11069"/>
                <a:gd name="connsiteY8" fmla="*/ 7380 h 8341"/>
                <a:gd name="connsiteX9" fmla="*/ 9594 w 11069"/>
                <a:gd name="connsiteY9" fmla="*/ 7380 h 8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69" h="8341">
                  <a:moveTo>
                    <a:pt x="5904" y="2952"/>
                  </a:moveTo>
                  <a:cubicBezTo>
                    <a:pt x="5904" y="2952"/>
                    <a:pt x="11070" y="11070"/>
                    <a:pt x="11070" y="7380"/>
                  </a:cubicBezTo>
                  <a:cubicBezTo>
                    <a:pt x="11070" y="3690"/>
                    <a:pt x="5904" y="0"/>
                    <a:pt x="5904" y="0"/>
                  </a:cubicBezTo>
                  <a:lnTo>
                    <a:pt x="5904" y="0"/>
                  </a:lnTo>
                  <a:cubicBezTo>
                    <a:pt x="5904" y="0"/>
                    <a:pt x="0" y="5904"/>
                    <a:pt x="0" y="7380"/>
                  </a:cubicBezTo>
                  <a:cubicBezTo>
                    <a:pt x="0" y="8856"/>
                    <a:pt x="5904" y="2952"/>
                    <a:pt x="5904" y="2952"/>
                  </a:cubicBezTo>
                  <a:lnTo>
                    <a:pt x="5904" y="7380"/>
                  </a:lnTo>
                  <a:lnTo>
                    <a:pt x="5904" y="7380"/>
                  </a:lnTo>
                  <a:cubicBezTo>
                    <a:pt x="7075" y="7917"/>
                    <a:pt x="8423" y="7917"/>
                    <a:pt x="9594" y="7380"/>
                  </a:cubicBezTo>
                  <a:lnTo>
                    <a:pt x="9594" y="738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6306AB03-87E2-473E-A4F9-E39458743853}"/>
                </a:ext>
              </a:extLst>
            </p:cNvPr>
            <p:cNvSpPr/>
            <p:nvPr/>
          </p:nvSpPr>
          <p:spPr>
            <a:xfrm>
              <a:off x="5413872" y="3566767"/>
              <a:ext cx="9394" cy="19925"/>
            </a:xfrm>
            <a:custGeom>
              <a:avLst/>
              <a:gdLst>
                <a:gd name="connsiteX0" fmla="*/ 4500 w 9394"/>
                <a:gd name="connsiteY0" fmla="*/ 10332 h 19925"/>
                <a:gd name="connsiteX1" fmla="*/ 4500 w 9394"/>
                <a:gd name="connsiteY1" fmla="*/ 3690 h 19925"/>
                <a:gd name="connsiteX2" fmla="*/ 8928 w 9394"/>
                <a:gd name="connsiteY2" fmla="*/ 9594 h 19925"/>
                <a:gd name="connsiteX3" fmla="*/ 4500 w 9394"/>
                <a:gd name="connsiteY3" fmla="*/ 0 h 19925"/>
                <a:gd name="connsiteX4" fmla="*/ 4500 w 9394"/>
                <a:gd name="connsiteY4" fmla="*/ 0 h 19925"/>
                <a:gd name="connsiteX5" fmla="*/ 72 w 9394"/>
                <a:gd name="connsiteY5" fmla="*/ 9594 h 19925"/>
                <a:gd name="connsiteX6" fmla="*/ 4500 w 9394"/>
                <a:gd name="connsiteY6" fmla="*/ 3690 h 19925"/>
                <a:gd name="connsiteX7" fmla="*/ 4500 w 9394"/>
                <a:gd name="connsiteY7" fmla="*/ 10332 h 19925"/>
                <a:gd name="connsiteX8" fmla="*/ 4500 w 9394"/>
                <a:gd name="connsiteY8" fmla="*/ 14760 h 19925"/>
                <a:gd name="connsiteX9" fmla="*/ 8928 w 9394"/>
                <a:gd name="connsiteY9" fmla="*/ 19926 h 19925"/>
                <a:gd name="connsiteX10" fmla="*/ 8928 w 9394"/>
                <a:gd name="connsiteY10" fmla="*/ 14760 h 19925"/>
                <a:gd name="connsiteX11" fmla="*/ 4500 w 9394"/>
                <a:gd name="connsiteY11" fmla="*/ 10332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94" h="19925">
                  <a:moveTo>
                    <a:pt x="4500" y="10332"/>
                  </a:moveTo>
                  <a:lnTo>
                    <a:pt x="4500" y="3690"/>
                  </a:lnTo>
                  <a:cubicBezTo>
                    <a:pt x="4500" y="3690"/>
                    <a:pt x="8928" y="14022"/>
                    <a:pt x="8928" y="9594"/>
                  </a:cubicBezTo>
                  <a:cubicBezTo>
                    <a:pt x="8221" y="6094"/>
                    <a:pt x="6705" y="2809"/>
                    <a:pt x="4500" y="0"/>
                  </a:cubicBezTo>
                  <a:lnTo>
                    <a:pt x="4500" y="0"/>
                  </a:lnTo>
                  <a:cubicBezTo>
                    <a:pt x="4500" y="0"/>
                    <a:pt x="-666" y="8118"/>
                    <a:pt x="72" y="9594"/>
                  </a:cubicBezTo>
                  <a:cubicBezTo>
                    <a:pt x="810" y="11070"/>
                    <a:pt x="4500" y="3690"/>
                    <a:pt x="4500" y="3690"/>
                  </a:cubicBezTo>
                  <a:lnTo>
                    <a:pt x="4500" y="10332"/>
                  </a:lnTo>
                  <a:cubicBezTo>
                    <a:pt x="4500" y="10332"/>
                    <a:pt x="4500" y="10332"/>
                    <a:pt x="4500" y="14760"/>
                  </a:cubicBezTo>
                  <a:cubicBezTo>
                    <a:pt x="4915" y="17164"/>
                    <a:pt x="6615" y="19148"/>
                    <a:pt x="8928" y="19926"/>
                  </a:cubicBezTo>
                  <a:cubicBezTo>
                    <a:pt x="9550" y="18260"/>
                    <a:pt x="9550" y="16426"/>
                    <a:pt x="8928" y="14760"/>
                  </a:cubicBezTo>
                  <a:cubicBezTo>
                    <a:pt x="8928" y="14760"/>
                    <a:pt x="4500" y="10332"/>
                    <a:pt x="4500" y="10332"/>
                  </a:cubicBez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8B20018-5FBC-4086-9EE9-A59D713C183F}"/>
                </a:ext>
              </a:extLst>
            </p:cNvPr>
            <p:cNvSpPr/>
            <p:nvPr/>
          </p:nvSpPr>
          <p:spPr>
            <a:xfrm>
              <a:off x="5382949" y="3530442"/>
              <a:ext cx="11099" cy="5329"/>
            </a:xfrm>
            <a:custGeom>
              <a:avLst/>
              <a:gdLst>
                <a:gd name="connsiteX0" fmla="*/ 0 w 11099"/>
                <a:gd name="connsiteY0" fmla="*/ 1640 h 5329"/>
                <a:gd name="connsiteX1" fmla="*/ 5904 w 11099"/>
                <a:gd name="connsiteY1" fmla="*/ 5330 h 5329"/>
                <a:gd name="connsiteX2" fmla="*/ 11070 w 11099"/>
                <a:gd name="connsiteY2" fmla="*/ 1640 h 5329"/>
                <a:gd name="connsiteX3" fmla="*/ 5904 w 11099"/>
                <a:gd name="connsiteY3" fmla="*/ 1640 h 5329"/>
                <a:gd name="connsiteX4" fmla="*/ 0 w 11099"/>
                <a:gd name="connsiteY4" fmla="*/ 1640 h 5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99" h="5329">
                  <a:moveTo>
                    <a:pt x="0" y="1640"/>
                  </a:moveTo>
                  <a:cubicBezTo>
                    <a:pt x="0" y="1640"/>
                    <a:pt x="0" y="5330"/>
                    <a:pt x="5904" y="5330"/>
                  </a:cubicBezTo>
                  <a:cubicBezTo>
                    <a:pt x="11808" y="5330"/>
                    <a:pt x="11070" y="5330"/>
                    <a:pt x="11070" y="1640"/>
                  </a:cubicBezTo>
                  <a:cubicBezTo>
                    <a:pt x="11070" y="-2050"/>
                    <a:pt x="11070" y="1640"/>
                    <a:pt x="5904" y="1640"/>
                  </a:cubicBezTo>
                  <a:cubicBezTo>
                    <a:pt x="738" y="1640"/>
                    <a:pt x="0" y="164"/>
                    <a:pt x="0" y="1640"/>
                  </a:cubicBez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5B20037D-FAA5-4881-8C4C-9B78CF256C53}"/>
                </a:ext>
              </a:extLst>
            </p:cNvPr>
            <p:cNvSpPr/>
            <p:nvPr/>
          </p:nvSpPr>
          <p:spPr>
            <a:xfrm>
              <a:off x="5412468" y="3531098"/>
              <a:ext cx="11808" cy="4673"/>
            </a:xfrm>
            <a:custGeom>
              <a:avLst/>
              <a:gdLst>
                <a:gd name="connsiteX0" fmla="*/ 0 w 11808"/>
                <a:gd name="connsiteY0" fmla="*/ 984 h 4673"/>
                <a:gd name="connsiteX1" fmla="*/ 5166 w 11808"/>
                <a:gd name="connsiteY1" fmla="*/ 4674 h 4673"/>
                <a:gd name="connsiteX2" fmla="*/ 11808 w 11808"/>
                <a:gd name="connsiteY2" fmla="*/ 984 h 4673"/>
                <a:gd name="connsiteX3" fmla="*/ 6642 w 11808"/>
                <a:gd name="connsiteY3" fmla="*/ 984 h 4673"/>
                <a:gd name="connsiteX4" fmla="*/ 0 w 11808"/>
                <a:gd name="connsiteY4" fmla="*/ 984 h 4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8" h="4673">
                  <a:moveTo>
                    <a:pt x="0" y="984"/>
                  </a:moveTo>
                  <a:cubicBezTo>
                    <a:pt x="0" y="984"/>
                    <a:pt x="0" y="4674"/>
                    <a:pt x="5166" y="4674"/>
                  </a:cubicBezTo>
                  <a:cubicBezTo>
                    <a:pt x="10332" y="4674"/>
                    <a:pt x="11808" y="3198"/>
                    <a:pt x="11808" y="984"/>
                  </a:cubicBezTo>
                  <a:cubicBezTo>
                    <a:pt x="11808" y="-1230"/>
                    <a:pt x="11808" y="984"/>
                    <a:pt x="6642" y="984"/>
                  </a:cubicBezTo>
                  <a:cubicBezTo>
                    <a:pt x="1476" y="984"/>
                    <a:pt x="0" y="-492"/>
                    <a:pt x="0" y="984"/>
                  </a:cubicBez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3304231C-5EFB-47D0-AD32-023744B7F19C}"/>
                </a:ext>
              </a:extLst>
            </p:cNvPr>
            <p:cNvSpPr/>
            <p:nvPr/>
          </p:nvSpPr>
          <p:spPr>
            <a:xfrm>
              <a:off x="5441988" y="3532082"/>
              <a:ext cx="10332" cy="3689"/>
            </a:xfrm>
            <a:custGeom>
              <a:avLst/>
              <a:gdLst>
                <a:gd name="connsiteX0" fmla="*/ 10332 w 10332"/>
                <a:gd name="connsiteY0" fmla="*/ 0 h 3689"/>
                <a:gd name="connsiteX1" fmla="*/ 5166 w 10332"/>
                <a:gd name="connsiteY1" fmla="*/ 0 h 3689"/>
                <a:gd name="connsiteX2" fmla="*/ 0 w 10332"/>
                <a:gd name="connsiteY2" fmla="*/ 0 h 3689"/>
                <a:gd name="connsiteX3" fmla="*/ 5166 w 10332"/>
                <a:gd name="connsiteY3" fmla="*/ 3690 h 3689"/>
                <a:gd name="connsiteX4" fmla="*/ 10332 w 10332"/>
                <a:gd name="connsiteY4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2" h="3689">
                  <a:moveTo>
                    <a:pt x="10332" y="0"/>
                  </a:moveTo>
                  <a:cubicBezTo>
                    <a:pt x="10332" y="0"/>
                    <a:pt x="10332" y="0"/>
                    <a:pt x="516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3690"/>
                    <a:pt x="5166" y="3690"/>
                  </a:cubicBezTo>
                  <a:cubicBezTo>
                    <a:pt x="10332" y="3690"/>
                    <a:pt x="10332" y="2214"/>
                    <a:pt x="10332" y="0"/>
                  </a:cubicBezTo>
                  <a:close/>
                </a:path>
              </a:pathLst>
            </a:custGeom>
            <a:solidFill>
              <a:srgbClr val="28AE6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BC6C06F-DDA8-48D9-B28A-7F97C327757A}"/>
                </a:ext>
              </a:extLst>
            </p:cNvPr>
            <p:cNvSpPr/>
            <p:nvPr/>
          </p:nvSpPr>
          <p:spPr>
            <a:xfrm>
              <a:off x="5385901" y="3492968"/>
              <a:ext cx="8855" cy="11807"/>
            </a:xfrm>
            <a:custGeom>
              <a:avLst/>
              <a:gdLst>
                <a:gd name="connsiteX0" fmla="*/ 4428 w 8855"/>
                <a:gd name="connsiteY0" fmla="*/ 11808 h 11807"/>
                <a:gd name="connsiteX1" fmla="*/ 8856 w 8855"/>
                <a:gd name="connsiteY1" fmla="*/ 4428 h 11807"/>
                <a:gd name="connsiteX2" fmla="*/ 4428 w 8855"/>
                <a:gd name="connsiteY2" fmla="*/ 8856 h 11807"/>
                <a:gd name="connsiteX3" fmla="*/ 4428 w 8855"/>
                <a:gd name="connsiteY3" fmla="*/ 4428 h 11807"/>
                <a:gd name="connsiteX4" fmla="*/ 4428 w 8855"/>
                <a:gd name="connsiteY4" fmla="*/ 0 h 11807"/>
                <a:gd name="connsiteX5" fmla="*/ 4428 w 8855"/>
                <a:gd name="connsiteY5" fmla="*/ 0 h 11807"/>
                <a:gd name="connsiteX6" fmla="*/ 4428 w 8855"/>
                <a:gd name="connsiteY6" fmla="*/ 0 h 11807"/>
                <a:gd name="connsiteX7" fmla="*/ 4428 w 8855"/>
                <a:gd name="connsiteY7" fmla="*/ 4428 h 11807"/>
                <a:gd name="connsiteX8" fmla="*/ 4428 w 8855"/>
                <a:gd name="connsiteY8" fmla="*/ 8856 h 11807"/>
                <a:gd name="connsiteX9" fmla="*/ 0 w 8855"/>
                <a:gd name="connsiteY9" fmla="*/ 4428 h 11807"/>
                <a:gd name="connsiteX10" fmla="*/ 4428 w 8855"/>
                <a:gd name="connsiteY10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11807">
                  <a:moveTo>
                    <a:pt x="4428" y="11808"/>
                  </a:moveTo>
                  <a:cubicBezTo>
                    <a:pt x="4428" y="11808"/>
                    <a:pt x="8856" y="7380"/>
                    <a:pt x="8856" y="4428"/>
                  </a:cubicBezTo>
                  <a:cubicBezTo>
                    <a:pt x="8856" y="1476"/>
                    <a:pt x="4428" y="8856"/>
                    <a:pt x="4428" y="8856"/>
                  </a:cubicBezTo>
                  <a:lnTo>
                    <a:pt x="4428" y="4428"/>
                  </a:lnTo>
                  <a:cubicBezTo>
                    <a:pt x="4773" y="2972"/>
                    <a:pt x="4773" y="1456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cubicBezTo>
                    <a:pt x="4083" y="1456"/>
                    <a:pt x="4083" y="2972"/>
                    <a:pt x="4428" y="4428"/>
                  </a:cubicBezTo>
                  <a:lnTo>
                    <a:pt x="4428" y="8856"/>
                  </a:lnTo>
                  <a:cubicBezTo>
                    <a:pt x="4428" y="8856"/>
                    <a:pt x="0" y="1476"/>
                    <a:pt x="0" y="4428"/>
                  </a:cubicBezTo>
                  <a:cubicBezTo>
                    <a:pt x="0" y="7380"/>
                    <a:pt x="4428" y="11808"/>
                    <a:pt x="4428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86D4984-76CA-4525-A5BD-76BCF2A273C0}"/>
                </a:ext>
              </a:extLst>
            </p:cNvPr>
            <p:cNvSpPr/>
            <p:nvPr/>
          </p:nvSpPr>
          <p:spPr>
            <a:xfrm>
              <a:off x="5410992" y="3479883"/>
              <a:ext cx="13284" cy="17512"/>
            </a:xfrm>
            <a:custGeom>
              <a:avLst/>
              <a:gdLst>
                <a:gd name="connsiteX0" fmla="*/ 6642 w 13284"/>
                <a:gd name="connsiteY0" fmla="*/ 17513 h 17512"/>
                <a:gd name="connsiteX1" fmla="*/ 13284 w 13284"/>
                <a:gd name="connsiteY1" fmla="*/ 8657 h 17512"/>
                <a:gd name="connsiteX2" fmla="*/ 8118 w 13284"/>
                <a:gd name="connsiteY2" fmla="*/ 15299 h 17512"/>
                <a:gd name="connsiteX3" fmla="*/ 8118 w 13284"/>
                <a:gd name="connsiteY3" fmla="*/ 7919 h 17512"/>
                <a:gd name="connsiteX4" fmla="*/ 8118 w 13284"/>
                <a:gd name="connsiteY4" fmla="*/ 2753 h 17512"/>
                <a:gd name="connsiteX5" fmla="*/ 5904 w 13284"/>
                <a:gd name="connsiteY5" fmla="*/ 1277 h 17512"/>
                <a:gd name="connsiteX6" fmla="*/ 1476 w 13284"/>
                <a:gd name="connsiteY6" fmla="*/ 1277 h 17512"/>
                <a:gd name="connsiteX7" fmla="*/ 1476 w 13284"/>
                <a:gd name="connsiteY7" fmla="*/ 6443 h 17512"/>
                <a:gd name="connsiteX8" fmla="*/ 1476 w 13284"/>
                <a:gd name="connsiteY8" fmla="*/ 13823 h 17512"/>
                <a:gd name="connsiteX9" fmla="*/ 0 w 13284"/>
                <a:gd name="connsiteY9" fmla="*/ 8657 h 17512"/>
                <a:gd name="connsiteX10" fmla="*/ 4428 w 13284"/>
                <a:gd name="connsiteY10" fmla="*/ 17513 h 17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84" h="17512">
                  <a:moveTo>
                    <a:pt x="6642" y="17513"/>
                  </a:moveTo>
                  <a:cubicBezTo>
                    <a:pt x="6642" y="17513"/>
                    <a:pt x="13284" y="12347"/>
                    <a:pt x="13284" y="8657"/>
                  </a:cubicBezTo>
                  <a:cubicBezTo>
                    <a:pt x="13284" y="4967"/>
                    <a:pt x="8118" y="15299"/>
                    <a:pt x="8118" y="15299"/>
                  </a:cubicBezTo>
                  <a:lnTo>
                    <a:pt x="8118" y="7919"/>
                  </a:lnTo>
                  <a:cubicBezTo>
                    <a:pt x="8118" y="7919"/>
                    <a:pt x="8118" y="7919"/>
                    <a:pt x="8118" y="2753"/>
                  </a:cubicBezTo>
                  <a:cubicBezTo>
                    <a:pt x="8118" y="-2413"/>
                    <a:pt x="7380" y="1277"/>
                    <a:pt x="5904" y="1277"/>
                  </a:cubicBezTo>
                  <a:cubicBezTo>
                    <a:pt x="4440" y="1014"/>
                    <a:pt x="2940" y="1014"/>
                    <a:pt x="1476" y="1277"/>
                  </a:cubicBezTo>
                  <a:cubicBezTo>
                    <a:pt x="1476" y="1277"/>
                    <a:pt x="1476" y="6443"/>
                    <a:pt x="1476" y="6443"/>
                  </a:cubicBezTo>
                  <a:lnTo>
                    <a:pt x="1476" y="13823"/>
                  </a:lnTo>
                  <a:cubicBezTo>
                    <a:pt x="1476" y="13823"/>
                    <a:pt x="0" y="1277"/>
                    <a:pt x="0" y="8657"/>
                  </a:cubicBezTo>
                  <a:cubicBezTo>
                    <a:pt x="0" y="16037"/>
                    <a:pt x="4428" y="17513"/>
                    <a:pt x="4428" y="17513"/>
                  </a:cubicBez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4977F08F-E94E-40E8-8659-13A4A8F1AAFB}"/>
                </a:ext>
              </a:extLst>
            </p:cNvPr>
            <p:cNvSpPr/>
            <p:nvPr/>
          </p:nvSpPr>
          <p:spPr>
            <a:xfrm>
              <a:off x="5439775" y="3560126"/>
              <a:ext cx="11070" cy="8341"/>
            </a:xfrm>
            <a:custGeom>
              <a:avLst/>
              <a:gdLst>
                <a:gd name="connsiteX0" fmla="*/ 5904 w 11070"/>
                <a:gd name="connsiteY0" fmla="*/ 0 h 8341"/>
                <a:gd name="connsiteX1" fmla="*/ 0 w 11070"/>
                <a:gd name="connsiteY1" fmla="*/ 7380 h 8341"/>
                <a:gd name="connsiteX2" fmla="*/ 5904 w 11070"/>
                <a:gd name="connsiteY2" fmla="*/ 2952 h 8341"/>
                <a:gd name="connsiteX3" fmla="*/ 5904 w 11070"/>
                <a:gd name="connsiteY3" fmla="*/ 7380 h 8341"/>
                <a:gd name="connsiteX4" fmla="*/ 5904 w 11070"/>
                <a:gd name="connsiteY4" fmla="*/ 7380 h 8341"/>
                <a:gd name="connsiteX5" fmla="*/ 5904 w 11070"/>
                <a:gd name="connsiteY5" fmla="*/ 7380 h 8341"/>
                <a:gd name="connsiteX6" fmla="*/ 5904 w 11070"/>
                <a:gd name="connsiteY6" fmla="*/ 2952 h 8341"/>
                <a:gd name="connsiteX7" fmla="*/ 11070 w 11070"/>
                <a:gd name="connsiteY7" fmla="*/ 7380 h 8341"/>
                <a:gd name="connsiteX8" fmla="*/ 5904 w 11070"/>
                <a:gd name="connsiteY8" fmla="*/ 0 h 8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70" h="8341">
                  <a:moveTo>
                    <a:pt x="5904" y="0"/>
                  </a:moveTo>
                  <a:cubicBezTo>
                    <a:pt x="5904" y="0"/>
                    <a:pt x="0" y="5904"/>
                    <a:pt x="0" y="7380"/>
                  </a:cubicBezTo>
                  <a:cubicBezTo>
                    <a:pt x="0" y="8856"/>
                    <a:pt x="5904" y="2952"/>
                    <a:pt x="5904" y="2952"/>
                  </a:cubicBezTo>
                  <a:lnTo>
                    <a:pt x="5904" y="7380"/>
                  </a:lnTo>
                  <a:lnTo>
                    <a:pt x="5904" y="7380"/>
                  </a:lnTo>
                  <a:lnTo>
                    <a:pt x="5904" y="7380"/>
                  </a:lnTo>
                  <a:lnTo>
                    <a:pt x="5904" y="2952"/>
                  </a:lnTo>
                  <a:cubicBezTo>
                    <a:pt x="5904" y="2952"/>
                    <a:pt x="11070" y="11070"/>
                    <a:pt x="11070" y="7380"/>
                  </a:cubicBezTo>
                  <a:cubicBezTo>
                    <a:pt x="11070" y="3690"/>
                    <a:pt x="5904" y="0"/>
                    <a:pt x="590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AF51156-CB6B-48EC-AD68-BCAEC7B81CF2}"/>
                </a:ext>
              </a:extLst>
            </p:cNvPr>
            <p:cNvSpPr/>
            <p:nvPr/>
          </p:nvSpPr>
          <p:spPr>
            <a:xfrm>
              <a:off x="5442727" y="3492968"/>
              <a:ext cx="8855" cy="11807"/>
            </a:xfrm>
            <a:custGeom>
              <a:avLst/>
              <a:gdLst>
                <a:gd name="connsiteX0" fmla="*/ 4428 w 8855"/>
                <a:gd name="connsiteY0" fmla="*/ 11808 h 11807"/>
                <a:gd name="connsiteX1" fmla="*/ 8856 w 8855"/>
                <a:gd name="connsiteY1" fmla="*/ 4428 h 11807"/>
                <a:gd name="connsiteX2" fmla="*/ 4428 w 8855"/>
                <a:gd name="connsiteY2" fmla="*/ 8856 h 11807"/>
                <a:gd name="connsiteX3" fmla="*/ 4428 w 8855"/>
                <a:gd name="connsiteY3" fmla="*/ 4428 h 11807"/>
                <a:gd name="connsiteX4" fmla="*/ 4428 w 8855"/>
                <a:gd name="connsiteY4" fmla="*/ 0 h 11807"/>
                <a:gd name="connsiteX5" fmla="*/ 4428 w 8855"/>
                <a:gd name="connsiteY5" fmla="*/ 0 h 11807"/>
                <a:gd name="connsiteX6" fmla="*/ 4428 w 8855"/>
                <a:gd name="connsiteY6" fmla="*/ 0 h 11807"/>
                <a:gd name="connsiteX7" fmla="*/ 4428 w 8855"/>
                <a:gd name="connsiteY7" fmla="*/ 4428 h 11807"/>
                <a:gd name="connsiteX8" fmla="*/ 4428 w 8855"/>
                <a:gd name="connsiteY8" fmla="*/ 8856 h 11807"/>
                <a:gd name="connsiteX9" fmla="*/ 0 w 8855"/>
                <a:gd name="connsiteY9" fmla="*/ 4428 h 11807"/>
                <a:gd name="connsiteX10" fmla="*/ 4428 w 8855"/>
                <a:gd name="connsiteY10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11807">
                  <a:moveTo>
                    <a:pt x="4428" y="11808"/>
                  </a:moveTo>
                  <a:cubicBezTo>
                    <a:pt x="4428" y="11808"/>
                    <a:pt x="8856" y="7380"/>
                    <a:pt x="8856" y="4428"/>
                  </a:cubicBezTo>
                  <a:cubicBezTo>
                    <a:pt x="8856" y="1476"/>
                    <a:pt x="4428" y="8856"/>
                    <a:pt x="4428" y="8856"/>
                  </a:cubicBezTo>
                  <a:lnTo>
                    <a:pt x="4428" y="4428"/>
                  </a:lnTo>
                  <a:cubicBezTo>
                    <a:pt x="4773" y="2972"/>
                    <a:pt x="4773" y="1456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cubicBezTo>
                    <a:pt x="4083" y="1456"/>
                    <a:pt x="4083" y="2972"/>
                    <a:pt x="4428" y="4428"/>
                  </a:cubicBezTo>
                  <a:lnTo>
                    <a:pt x="4428" y="8856"/>
                  </a:lnTo>
                  <a:cubicBezTo>
                    <a:pt x="4428" y="8856"/>
                    <a:pt x="0" y="1476"/>
                    <a:pt x="0" y="4428"/>
                  </a:cubicBezTo>
                  <a:cubicBezTo>
                    <a:pt x="0" y="7380"/>
                    <a:pt x="4428" y="11808"/>
                    <a:pt x="4428" y="1180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AEF268CF-8742-46B1-BFF8-0C8B5303AF65}"/>
                </a:ext>
              </a:extLst>
            </p:cNvPr>
            <p:cNvSpPr/>
            <p:nvPr/>
          </p:nvSpPr>
          <p:spPr>
            <a:xfrm>
              <a:off x="5362227" y="3543889"/>
              <a:ext cx="19983" cy="10671"/>
            </a:xfrm>
            <a:custGeom>
              <a:avLst/>
              <a:gdLst>
                <a:gd name="connsiteX0" fmla="*/ 5961 w 19983"/>
                <a:gd name="connsiteY0" fmla="*/ 0 h 10671"/>
                <a:gd name="connsiteX1" fmla="*/ 5961 w 19983"/>
                <a:gd name="connsiteY1" fmla="*/ 0 h 10671"/>
                <a:gd name="connsiteX2" fmla="*/ 57 w 19983"/>
                <a:gd name="connsiteY2" fmla="*/ 5904 h 10671"/>
                <a:gd name="connsiteX3" fmla="*/ 5961 w 19983"/>
                <a:gd name="connsiteY3" fmla="*/ 2214 h 10671"/>
                <a:gd name="connsiteX4" fmla="*/ 5961 w 19983"/>
                <a:gd name="connsiteY4" fmla="*/ 6642 h 10671"/>
                <a:gd name="connsiteX5" fmla="*/ 5961 w 19983"/>
                <a:gd name="connsiteY5" fmla="*/ 10332 h 10671"/>
                <a:gd name="connsiteX6" fmla="*/ 10389 w 19983"/>
                <a:gd name="connsiteY6" fmla="*/ 10332 h 10671"/>
                <a:gd name="connsiteX7" fmla="*/ 14817 w 19983"/>
                <a:gd name="connsiteY7" fmla="*/ 10332 h 10671"/>
                <a:gd name="connsiteX8" fmla="*/ 14817 w 19983"/>
                <a:gd name="connsiteY8" fmla="*/ 6642 h 10671"/>
                <a:gd name="connsiteX9" fmla="*/ 14817 w 19983"/>
                <a:gd name="connsiteY9" fmla="*/ 2214 h 10671"/>
                <a:gd name="connsiteX10" fmla="*/ 19983 w 19983"/>
                <a:gd name="connsiteY10" fmla="*/ 5904 h 10671"/>
                <a:gd name="connsiteX11" fmla="*/ 5961 w 19983"/>
                <a:gd name="connsiteY11" fmla="*/ 0 h 10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83" h="10671">
                  <a:moveTo>
                    <a:pt x="5961" y="0"/>
                  </a:moveTo>
                  <a:lnTo>
                    <a:pt x="5961" y="0"/>
                  </a:lnTo>
                  <a:cubicBezTo>
                    <a:pt x="5961" y="0"/>
                    <a:pt x="-681" y="5166"/>
                    <a:pt x="57" y="5904"/>
                  </a:cubicBezTo>
                  <a:cubicBezTo>
                    <a:pt x="795" y="6642"/>
                    <a:pt x="5961" y="2214"/>
                    <a:pt x="5961" y="2214"/>
                  </a:cubicBezTo>
                  <a:lnTo>
                    <a:pt x="5961" y="6642"/>
                  </a:lnTo>
                  <a:cubicBezTo>
                    <a:pt x="5961" y="6642"/>
                    <a:pt x="5961" y="6642"/>
                    <a:pt x="5961" y="10332"/>
                  </a:cubicBezTo>
                  <a:lnTo>
                    <a:pt x="10389" y="10332"/>
                  </a:lnTo>
                  <a:cubicBezTo>
                    <a:pt x="11831" y="10785"/>
                    <a:pt x="13376" y="10785"/>
                    <a:pt x="14817" y="10332"/>
                  </a:cubicBezTo>
                  <a:cubicBezTo>
                    <a:pt x="14817" y="10332"/>
                    <a:pt x="14817" y="6642"/>
                    <a:pt x="14817" y="6642"/>
                  </a:cubicBezTo>
                  <a:lnTo>
                    <a:pt x="14817" y="2214"/>
                  </a:lnTo>
                  <a:cubicBezTo>
                    <a:pt x="14817" y="2214"/>
                    <a:pt x="19983" y="9594"/>
                    <a:pt x="19983" y="5904"/>
                  </a:cubicBezTo>
                  <a:cubicBezTo>
                    <a:pt x="19983" y="2214"/>
                    <a:pt x="5961" y="0"/>
                    <a:pt x="5961" y="0"/>
                  </a:cubicBez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72DE7E22-D168-4EC3-86BD-98C36D4AD3DD}"/>
                </a:ext>
              </a:extLst>
            </p:cNvPr>
            <p:cNvSpPr/>
            <p:nvPr/>
          </p:nvSpPr>
          <p:spPr>
            <a:xfrm>
              <a:off x="5353428" y="3512893"/>
              <a:ext cx="14022" cy="14142"/>
            </a:xfrm>
            <a:custGeom>
              <a:avLst/>
              <a:gdLst>
                <a:gd name="connsiteX0" fmla="*/ 14022 w 14022"/>
                <a:gd name="connsiteY0" fmla="*/ 8118 h 14142"/>
                <a:gd name="connsiteX1" fmla="*/ 14022 w 14022"/>
                <a:gd name="connsiteY1" fmla="*/ 3690 h 14142"/>
                <a:gd name="connsiteX2" fmla="*/ 14022 w 14022"/>
                <a:gd name="connsiteY2" fmla="*/ 3690 h 14142"/>
                <a:gd name="connsiteX3" fmla="*/ 9594 w 14022"/>
                <a:gd name="connsiteY3" fmla="*/ 0 h 14142"/>
                <a:gd name="connsiteX4" fmla="*/ 5166 w 14022"/>
                <a:gd name="connsiteY4" fmla="*/ 3690 h 14142"/>
                <a:gd name="connsiteX5" fmla="*/ 5166 w 14022"/>
                <a:gd name="connsiteY5" fmla="*/ 3690 h 14142"/>
                <a:gd name="connsiteX6" fmla="*/ 5166 w 14022"/>
                <a:gd name="connsiteY6" fmla="*/ 8118 h 14142"/>
                <a:gd name="connsiteX7" fmla="*/ 0 w 14022"/>
                <a:gd name="connsiteY7" fmla="*/ 8118 h 14142"/>
                <a:gd name="connsiteX8" fmla="*/ 5166 w 14022"/>
                <a:gd name="connsiteY8" fmla="*/ 14022 h 14142"/>
                <a:gd name="connsiteX9" fmla="*/ 5166 w 14022"/>
                <a:gd name="connsiteY9" fmla="*/ 14022 h 14142"/>
                <a:gd name="connsiteX10" fmla="*/ 10332 w 14022"/>
                <a:gd name="connsiteY10" fmla="*/ 8118 h 14142"/>
                <a:gd name="connsiteX11" fmla="*/ 14022 w 14022"/>
                <a:gd name="connsiteY11" fmla="*/ 8118 h 1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22" h="14142">
                  <a:moveTo>
                    <a:pt x="14022" y="8118"/>
                  </a:moveTo>
                  <a:lnTo>
                    <a:pt x="14022" y="3690"/>
                  </a:lnTo>
                  <a:cubicBezTo>
                    <a:pt x="14022" y="3690"/>
                    <a:pt x="14022" y="3690"/>
                    <a:pt x="14022" y="3690"/>
                  </a:cubicBezTo>
                  <a:cubicBezTo>
                    <a:pt x="14022" y="3690"/>
                    <a:pt x="14022" y="0"/>
                    <a:pt x="9594" y="0"/>
                  </a:cubicBezTo>
                  <a:cubicBezTo>
                    <a:pt x="7410" y="-30"/>
                    <a:pt x="5530" y="1537"/>
                    <a:pt x="5166" y="3690"/>
                  </a:cubicBezTo>
                  <a:cubicBezTo>
                    <a:pt x="5166" y="3690"/>
                    <a:pt x="5166" y="3690"/>
                    <a:pt x="5166" y="3690"/>
                  </a:cubicBezTo>
                  <a:lnTo>
                    <a:pt x="5166" y="8118"/>
                  </a:lnTo>
                  <a:cubicBezTo>
                    <a:pt x="5166" y="8118"/>
                    <a:pt x="0" y="738"/>
                    <a:pt x="0" y="8118"/>
                  </a:cubicBezTo>
                  <a:cubicBezTo>
                    <a:pt x="0" y="15498"/>
                    <a:pt x="5166" y="14022"/>
                    <a:pt x="5166" y="14022"/>
                  </a:cubicBezTo>
                  <a:lnTo>
                    <a:pt x="5166" y="14022"/>
                  </a:lnTo>
                  <a:cubicBezTo>
                    <a:pt x="5166" y="14022"/>
                    <a:pt x="10332" y="9594"/>
                    <a:pt x="10332" y="8118"/>
                  </a:cubicBezTo>
                  <a:cubicBezTo>
                    <a:pt x="10332" y="6642"/>
                    <a:pt x="14022" y="8118"/>
                    <a:pt x="14022" y="8118"/>
                  </a:cubicBez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9528DF3-9336-438A-9121-C1FEA4E47D0F}"/>
                </a:ext>
              </a:extLst>
            </p:cNvPr>
            <p:cNvSpPr/>
            <p:nvPr/>
          </p:nvSpPr>
          <p:spPr>
            <a:xfrm>
              <a:off x="5461883" y="3543889"/>
              <a:ext cx="17005" cy="11070"/>
            </a:xfrm>
            <a:custGeom>
              <a:avLst/>
              <a:gdLst>
                <a:gd name="connsiteX0" fmla="*/ 31 w 17005"/>
                <a:gd name="connsiteY0" fmla="*/ 5904 h 11070"/>
                <a:gd name="connsiteX1" fmla="*/ 5935 w 17005"/>
                <a:gd name="connsiteY1" fmla="*/ 1476 h 11070"/>
                <a:gd name="connsiteX2" fmla="*/ 5935 w 17005"/>
                <a:gd name="connsiteY2" fmla="*/ 5904 h 11070"/>
                <a:gd name="connsiteX3" fmla="*/ 5935 w 17005"/>
                <a:gd name="connsiteY3" fmla="*/ 5904 h 11070"/>
                <a:gd name="connsiteX4" fmla="*/ 10363 w 17005"/>
                <a:gd name="connsiteY4" fmla="*/ 9594 h 11070"/>
                <a:gd name="connsiteX5" fmla="*/ 11839 w 17005"/>
                <a:gd name="connsiteY5" fmla="*/ 11070 h 11070"/>
                <a:gd name="connsiteX6" fmla="*/ 11839 w 17005"/>
                <a:gd name="connsiteY6" fmla="*/ 11070 h 11070"/>
                <a:gd name="connsiteX7" fmla="*/ 11839 w 17005"/>
                <a:gd name="connsiteY7" fmla="*/ 1476 h 11070"/>
                <a:gd name="connsiteX8" fmla="*/ 17005 w 17005"/>
                <a:gd name="connsiteY8" fmla="*/ 5904 h 11070"/>
                <a:gd name="connsiteX9" fmla="*/ 11839 w 17005"/>
                <a:gd name="connsiteY9" fmla="*/ 0 h 11070"/>
                <a:gd name="connsiteX10" fmla="*/ 11839 w 17005"/>
                <a:gd name="connsiteY10" fmla="*/ 0 h 11070"/>
                <a:gd name="connsiteX11" fmla="*/ 31 w 17005"/>
                <a:gd name="connsiteY11" fmla="*/ 590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005" h="11070">
                  <a:moveTo>
                    <a:pt x="31" y="5904"/>
                  </a:moveTo>
                  <a:cubicBezTo>
                    <a:pt x="31" y="5904"/>
                    <a:pt x="5935" y="1476"/>
                    <a:pt x="5935" y="1476"/>
                  </a:cubicBezTo>
                  <a:lnTo>
                    <a:pt x="5935" y="5904"/>
                  </a:lnTo>
                  <a:lnTo>
                    <a:pt x="5935" y="5904"/>
                  </a:lnTo>
                  <a:cubicBezTo>
                    <a:pt x="5935" y="5904"/>
                    <a:pt x="5935" y="9594"/>
                    <a:pt x="10363" y="9594"/>
                  </a:cubicBezTo>
                  <a:cubicBezTo>
                    <a:pt x="10808" y="10131"/>
                    <a:pt x="11302" y="10626"/>
                    <a:pt x="11839" y="11070"/>
                  </a:cubicBezTo>
                  <a:lnTo>
                    <a:pt x="11839" y="11070"/>
                  </a:lnTo>
                  <a:lnTo>
                    <a:pt x="11839" y="1476"/>
                  </a:lnTo>
                  <a:cubicBezTo>
                    <a:pt x="11839" y="1476"/>
                    <a:pt x="17005" y="8856"/>
                    <a:pt x="17005" y="5904"/>
                  </a:cubicBezTo>
                  <a:cubicBezTo>
                    <a:pt x="17005" y="2952"/>
                    <a:pt x="11839" y="0"/>
                    <a:pt x="11839" y="0"/>
                  </a:cubicBezTo>
                  <a:lnTo>
                    <a:pt x="11839" y="0"/>
                  </a:lnTo>
                  <a:cubicBezTo>
                    <a:pt x="11839" y="0"/>
                    <a:pt x="-707" y="4428"/>
                    <a:pt x="31" y="5904"/>
                  </a:cubicBez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55E65D66-2098-4784-B449-2E7BA3D3DD50}"/>
                </a:ext>
              </a:extLst>
            </p:cNvPr>
            <p:cNvSpPr/>
            <p:nvPr/>
          </p:nvSpPr>
          <p:spPr>
            <a:xfrm>
              <a:off x="5455273" y="3515108"/>
              <a:ext cx="14022" cy="10356"/>
            </a:xfrm>
            <a:custGeom>
              <a:avLst/>
              <a:gdLst>
                <a:gd name="connsiteX0" fmla="*/ 14022 w 14022"/>
                <a:gd name="connsiteY0" fmla="*/ 4428 h 10356"/>
                <a:gd name="connsiteX1" fmla="*/ 14022 w 14022"/>
                <a:gd name="connsiteY1" fmla="*/ 0 h 10356"/>
                <a:gd name="connsiteX2" fmla="*/ 14022 w 14022"/>
                <a:gd name="connsiteY2" fmla="*/ 0 h 10356"/>
                <a:gd name="connsiteX3" fmla="*/ 9594 w 14022"/>
                <a:gd name="connsiteY3" fmla="*/ 0 h 10356"/>
                <a:gd name="connsiteX4" fmla="*/ 5166 w 14022"/>
                <a:gd name="connsiteY4" fmla="*/ 0 h 10356"/>
                <a:gd name="connsiteX5" fmla="*/ 5166 w 14022"/>
                <a:gd name="connsiteY5" fmla="*/ 4428 h 10356"/>
                <a:gd name="connsiteX6" fmla="*/ 0 w 14022"/>
                <a:gd name="connsiteY6" fmla="*/ 4428 h 10356"/>
                <a:gd name="connsiteX7" fmla="*/ 5166 w 14022"/>
                <a:gd name="connsiteY7" fmla="*/ 10332 h 10356"/>
                <a:gd name="connsiteX8" fmla="*/ 5166 w 14022"/>
                <a:gd name="connsiteY8" fmla="*/ 10332 h 10356"/>
                <a:gd name="connsiteX9" fmla="*/ 10332 w 14022"/>
                <a:gd name="connsiteY9" fmla="*/ 4428 h 10356"/>
                <a:gd name="connsiteX10" fmla="*/ 14022 w 14022"/>
                <a:gd name="connsiteY10" fmla="*/ 4428 h 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22" h="10356">
                  <a:moveTo>
                    <a:pt x="14022" y="4428"/>
                  </a:moveTo>
                  <a:lnTo>
                    <a:pt x="14022" y="0"/>
                  </a:lnTo>
                  <a:cubicBezTo>
                    <a:pt x="14022" y="0"/>
                    <a:pt x="14022" y="0"/>
                    <a:pt x="14022" y="0"/>
                  </a:cubicBezTo>
                  <a:cubicBezTo>
                    <a:pt x="14022" y="0"/>
                    <a:pt x="14022" y="0"/>
                    <a:pt x="9594" y="0"/>
                  </a:cubicBezTo>
                  <a:cubicBezTo>
                    <a:pt x="5166" y="0"/>
                    <a:pt x="5166" y="0"/>
                    <a:pt x="5166" y="0"/>
                  </a:cubicBezTo>
                  <a:lnTo>
                    <a:pt x="5166" y="4428"/>
                  </a:lnTo>
                  <a:cubicBezTo>
                    <a:pt x="5166" y="4428"/>
                    <a:pt x="0" y="-2214"/>
                    <a:pt x="0" y="4428"/>
                  </a:cubicBezTo>
                  <a:cubicBezTo>
                    <a:pt x="0" y="11070"/>
                    <a:pt x="5166" y="10332"/>
                    <a:pt x="5166" y="10332"/>
                  </a:cubicBezTo>
                  <a:lnTo>
                    <a:pt x="5166" y="10332"/>
                  </a:lnTo>
                  <a:cubicBezTo>
                    <a:pt x="5166" y="10332"/>
                    <a:pt x="10332" y="5904"/>
                    <a:pt x="10332" y="4428"/>
                  </a:cubicBezTo>
                  <a:cubicBezTo>
                    <a:pt x="10332" y="2952"/>
                    <a:pt x="14022" y="4428"/>
                    <a:pt x="14022" y="4428"/>
                  </a:cubicBez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B7F589C3-D24B-416C-A0B0-78606A24A9D2}"/>
                </a:ext>
              </a:extLst>
            </p:cNvPr>
            <p:cNvSpPr/>
            <p:nvPr/>
          </p:nvSpPr>
          <p:spPr>
            <a:xfrm>
              <a:off x="5342769" y="3545776"/>
              <a:ext cx="327" cy="9183"/>
            </a:xfrm>
            <a:custGeom>
              <a:avLst/>
              <a:gdLst>
                <a:gd name="connsiteX0" fmla="*/ 328 w 327"/>
                <a:gd name="connsiteY0" fmla="*/ 328 h 9183"/>
                <a:gd name="connsiteX1" fmla="*/ 328 w 327"/>
                <a:gd name="connsiteY1" fmla="*/ 4756 h 9183"/>
                <a:gd name="connsiteX2" fmla="*/ 328 w 327"/>
                <a:gd name="connsiteY2" fmla="*/ 4756 h 9183"/>
                <a:gd name="connsiteX3" fmla="*/ 328 w 327"/>
                <a:gd name="connsiteY3" fmla="*/ 4756 h 9183"/>
                <a:gd name="connsiteX4" fmla="*/ 328 w 327"/>
                <a:gd name="connsiteY4" fmla="*/ 4756 h 9183"/>
                <a:gd name="connsiteX5" fmla="*/ 328 w 327"/>
                <a:gd name="connsiteY5" fmla="*/ 328 h 9183"/>
                <a:gd name="connsiteX6" fmla="*/ 328 w 327"/>
                <a:gd name="connsiteY6" fmla="*/ 328 h 9183"/>
                <a:gd name="connsiteX7" fmla="*/ 328 w 327"/>
                <a:gd name="connsiteY7" fmla="*/ 328 h 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7" h="9183">
                  <a:moveTo>
                    <a:pt x="328" y="328"/>
                  </a:moveTo>
                  <a:cubicBezTo>
                    <a:pt x="-82" y="1775"/>
                    <a:pt x="-82" y="3309"/>
                    <a:pt x="328" y="4756"/>
                  </a:cubicBezTo>
                  <a:lnTo>
                    <a:pt x="328" y="4756"/>
                  </a:lnTo>
                  <a:cubicBezTo>
                    <a:pt x="328" y="10660"/>
                    <a:pt x="328" y="10660"/>
                    <a:pt x="328" y="4756"/>
                  </a:cubicBezTo>
                  <a:lnTo>
                    <a:pt x="328" y="4756"/>
                  </a:lnTo>
                  <a:lnTo>
                    <a:pt x="328" y="328"/>
                  </a:lnTo>
                  <a:cubicBezTo>
                    <a:pt x="328" y="328"/>
                    <a:pt x="328" y="328"/>
                    <a:pt x="328" y="328"/>
                  </a:cubicBezTo>
                  <a:cubicBezTo>
                    <a:pt x="328" y="328"/>
                    <a:pt x="-410" y="-410"/>
                    <a:pt x="328" y="32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38144556-D78E-433F-A9E8-80225111D530}"/>
                </a:ext>
              </a:extLst>
            </p:cNvPr>
            <p:cNvSpPr/>
            <p:nvPr/>
          </p:nvSpPr>
          <p:spPr>
            <a:xfrm>
              <a:off x="5348509" y="3514923"/>
              <a:ext cx="2466" cy="8302"/>
            </a:xfrm>
            <a:custGeom>
              <a:avLst/>
              <a:gdLst>
                <a:gd name="connsiteX0" fmla="*/ 1968 w 2466"/>
                <a:gd name="connsiteY0" fmla="*/ 8302 h 8302"/>
                <a:gd name="connsiteX1" fmla="*/ 1968 w 2466"/>
                <a:gd name="connsiteY1" fmla="*/ 3874 h 8302"/>
                <a:gd name="connsiteX2" fmla="*/ 1968 w 2466"/>
                <a:gd name="connsiteY2" fmla="*/ 3874 h 8302"/>
                <a:gd name="connsiteX3" fmla="*/ 1968 w 2466"/>
                <a:gd name="connsiteY3" fmla="*/ 3874 h 8302"/>
                <a:gd name="connsiteX4" fmla="*/ 1968 w 2466"/>
                <a:gd name="connsiteY4" fmla="*/ 3874 h 8302"/>
                <a:gd name="connsiteX5" fmla="*/ 1968 w 2466"/>
                <a:gd name="connsiteY5" fmla="*/ 3874 h 8302"/>
                <a:gd name="connsiteX6" fmla="*/ 1968 w 2466"/>
                <a:gd name="connsiteY6" fmla="*/ 8302 h 8302"/>
                <a:gd name="connsiteX7" fmla="*/ 1968 w 2466"/>
                <a:gd name="connsiteY7" fmla="*/ 8302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66" h="8302">
                  <a:moveTo>
                    <a:pt x="1968" y="8302"/>
                  </a:moveTo>
                  <a:cubicBezTo>
                    <a:pt x="2633" y="6901"/>
                    <a:pt x="2633" y="5276"/>
                    <a:pt x="1968" y="3874"/>
                  </a:cubicBezTo>
                  <a:lnTo>
                    <a:pt x="1968" y="3874"/>
                  </a:lnTo>
                  <a:lnTo>
                    <a:pt x="1968" y="3874"/>
                  </a:lnTo>
                  <a:cubicBezTo>
                    <a:pt x="1968" y="-1291"/>
                    <a:pt x="1968" y="-1291"/>
                    <a:pt x="1968" y="3874"/>
                  </a:cubicBezTo>
                  <a:lnTo>
                    <a:pt x="1968" y="3874"/>
                  </a:lnTo>
                  <a:cubicBezTo>
                    <a:pt x="1558" y="5322"/>
                    <a:pt x="1558" y="6855"/>
                    <a:pt x="1968" y="8302"/>
                  </a:cubicBezTo>
                  <a:cubicBezTo>
                    <a:pt x="1968" y="8302"/>
                    <a:pt x="-2460" y="8302"/>
                    <a:pt x="1968" y="830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D9B3DE2-AE30-422F-AC1F-555EAA1C7B22}"/>
                </a:ext>
              </a:extLst>
            </p:cNvPr>
            <p:cNvSpPr/>
            <p:nvPr/>
          </p:nvSpPr>
          <p:spPr>
            <a:xfrm>
              <a:off x="5488726" y="3538723"/>
              <a:ext cx="680" cy="8302"/>
            </a:xfrm>
            <a:custGeom>
              <a:avLst/>
              <a:gdLst>
                <a:gd name="connsiteX0" fmla="*/ 494 w 680"/>
                <a:gd name="connsiteY0" fmla="*/ 3690 h 8302"/>
                <a:gd name="connsiteX1" fmla="*/ 494 w 680"/>
                <a:gd name="connsiteY1" fmla="*/ 8118 h 8302"/>
                <a:gd name="connsiteX2" fmla="*/ 494 w 680"/>
                <a:gd name="connsiteY2" fmla="*/ 4428 h 8302"/>
                <a:gd name="connsiteX3" fmla="*/ 494 w 680"/>
                <a:gd name="connsiteY3" fmla="*/ 4428 h 8302"/>
                <a:gd name="connsiteX4" fmla="*/ 494 w 680"/>
                <a:gd name="connsiteY4" fmla="*/ 4428 h 8302"/>
                <a:gd name="connsiteX5" fmla="*/ 494 w 680"/>
                <a:gd name="connsiteY5" fmla="*/ 0 h 8302"/>
                <a:gd name="connsiteX6" fmla="*/ 494 w 680"/>
                <a:gd name="connsiteY6" fmla="*/ 3690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0" h="8302">
                  <a:moveTo>
                    <a:pt x="494" y="3690"/>
                  </a:moveTo>
                  <a:cubicBezTo>
                    <a:pt x="149" y="5146"/>
                    <a:pt x="149" y="6662"/>
                    <a:pt x="494" y="8118"/>
                  </a:cubicBezTo>
                  <a:lnTo>
                    <a:pt x="494" y="4428"/>
                  </a:lnTo>
                  <a:cubicBezTo>
                    <a:pt x="494" y="9594"/>
                    <a:pt x="494" y="9594"/>
                    <a:pt x="494" y="4428"/>
                  </a:cubicBezTo>
                  <a:lnTo>
                    <a:pt x="494" y="4428"/>
                  </a:lnTo>
                  <a:cubicBezTo>
                    <a:pt x="742" y="2962"/>
                    <a:pt x="742" y="1466"/>
                    <a:pt x="494" y="0"/>
                  </a:cubicBezTo>
                  <a:cubicBezTo>
                    <a:pt x="-165" y="1142"/>
                    <a:pt x="-165" y="2548"/>
                    <a:pt x="494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D52D577A-B6FA-41A4-8F51-D020D336A3F9}"/>
                </a:ext>
              </a:extLst>
            </p:cNvPr>
            <p:cNvSpPr/>
            <p:nvPr/>
          </p:nvSpPr>
          <p:spPr>
            <a:xfrm>
              <a:off x="5487988" y="3513520"/>
              <a:ext cx="1047" cy="8229"/>
            </a:xfrm>
            <a:custGeom>
              <a:avLst/>
              <a:gdLst>
                <a:gd name="connsiteX0" fmla="*/ 494 w 1047"/>
                <a:gd name="connsiteY0" fmla="*/ 4539 h 8229"/>
                <a:gd name="connsiteX1" fmla="*/ 494 w 1047"/>
                <a:gd name="connsiteY1" fmla="*/ 4539 h 8229"/>
                <a:gd name="connsiteX2" fmla="*/ 494 w 1047"/>
                <a:gd name="connsiteY2" fmla="*/ 8229 h 8229"/>
                <a:gd name="connsiteX3" fmla="*/ 494 w 1047"/>
                <a:gd name="connsiteY3" fmla="*/ 4539 h 8229"/>
                <a:gd name="connsiteX4" fmla="*/ 494 w 1047"/>
                <a:gd name="connsiteY4" fmla="*/ 849 h 8229"/>
                <a:gd name="connsiteX5" fmla="*/ 494 w 1047"/>
                <a:gd name="connsiteY5" fmla="*/ 849 h 8229"/>
                <a:gd name="connsiteX6" fmla="*/ 494 w 1047"/>
                <a:gd name="connsiteY6" fmla="*/ 4539 h 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7" h="8229">
                  <a:moveTo>
                    <a:pt x="494" y="4539"/>
                  </a:moveTo>
                  <a:lnTo>
                    <a:pt x="494" y="4539"/>
                  </a:lnTo>
                  <a:cubicBezTo>
                    <a:pt x="-165" y="5681"/>
                    <a:pt x="-165" y="7087"/>
                    <a:pt x="494" y="8229"/>
                  </a:cubicBezTo>
                  <a:cubicBezTo>
                    <a:pt x="494" y="8229"/>
                    <a:pt x="494" y="8229"/>
                    <a:pt x="494" y="4539"/>
                  </a:cubicBezTo>
                  <a:lnTo>
                    <a:pt x="494" y="849"/>
                  </a:lnTo>
                  <a:lnTo>
                    <a:pt x="494" y="849"/>
                  </a:lnTo>
                  <a:cubicBezTo>
                    <a:pt x="1232" y="-627"/>
                    <a:pt x="1232" y="-627"/>
                    <a:pt x="494" y="4539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636D944B-AE6B-4CBC-AD81-1A4DDF293CD3}"/>
                </a:ext>
              </a:extLst>
            </p:cNvPr>
            <p:cNvSpPr/>
            <p:nvPr/>
          </p:nvSpPr>
          <p:spPr>
            <a:xfrm>
              <a:off x="5332764" y="3472304"/>
              <a:ext cx="170478" cy="121031"/>
            </a:xfrm>
            <a:custGeom>
              <a:avLst/>
              <a:gdLst>
                <a:gd name="connsiteX0" fmla="*/ 17712 w 170478"/>
                <a:gd name="connsiteY0" fmla="*/ 95202 h 121031"/>
                <a:gd name="connsiteX1" fmla="*/ 39852 w 170478"/>
                <a:gd name="connsiteY1" fmla="*/ 95202 h 121031"/>
                <a:gd name="connsiteX2" fmla="*/ 39852 w 170478"/>
                <a:gd name="connsiteY2" fmla="*/ 112914 h 121031"/>
                <a:gd name="connsiteX3" fmla="*/ 64944 w 170478"/>
                <a:gd name="connsiteY3" fmla="*/ 112914 h 121031"/>
                <a:gd name="connsiteX4" fmla="*/ 64944 w 170478"/>
                <a:gd name="connsiteY4" fmla="*/ 121032 h 121031"/>
                <a:gd name="connsiteX5" fmla="*/ 103320 w 170478"/>
                <a:gd name="connsiteY5" fmla="*/ 121032 h 121031"/>
                <a:gd name="connsiteX6" fmla="*/ 103320 w 170478"/>
                <a:gd name="connsiteY6" fmla="*/ 112914 h 121031"/>
                <a:gd name="connsiteX7" fmla="*/ 128412 w 170478"/>
                <a:gd name="connsiteY7" fmla="*/ 112914 h 121031"/>
                <a:gd name="connsiteX8" fmla="*/ 128412 w 170478"/>
                <a:gd name="connsiteY8" fmla="*/ 95202 h 121031"/>
                <a:gd name="connsiteX9" fmla="*/ 150552 w 170478"/>
                <a:gd name="connsiteY9" fmla="*/ 95202 h 121031"/>
                <a:gd name="connsiteX10" fmla="*/ 150552 w 170478"/>
                <a:gd name="connsiteY10" fmla="*/ 89298 h 121031"/>
                <a:gd name="connsiteX11" fmla="*/ 170478 w 170478"/>
                <a:gd name="connsiteY11" fmla="*/ 89298 h 121031"/>
                <a:gd name="connsiteX12" fmla="*/ 170478 w 170478"/>
                <a:gd name="connsiteY12" fmla="*/ 31734 h 121031"/>
                <a:gd name="connsiteX13" fmla="*/ 150552 w 170478"/>
                <a:gd name="connsiteY13" fmla="*/ 31734 h 121031"/>
                <a:gd name="connsiteX14" fmla="*/ 150552 w 170478"/>
                <a:gd name="connsiteY14" fmla="*/ 26568 h 121031"/>
                <a:gd name="connsiteX15" fmla="*/ 128412 w 170478"/>
                <a:gd name="connsiteY15" fmla="*/ 26568 h 121031"/>
                <a:gd name="connsiteX16" fmla="*/ 128412 w 170478"/>
                <a:gd name="connsiteY16" fmla="*/ 8856 h 121031"/>
                <a:gd name="connsiteX17" fmla="*/ 104058 w 170478"/>
                <a:gd name="connsiteY17" fmla="*/ 8856 h 121031"/>
                <a:gd name="connsiteX18" fmla="*/ 104058 w 170478"/>
                <a:gd name="connsiteY18" fmla="*/ 0 h 121031"/>
                <a:gd name="connsiteX19" fmla="*/ 65682 w 170478"/>
                <a:gd name="connsiteY19" fmla="*/ 0 h 121031"/>
                <a:gd name="connsiteX20" fmla="*/ 65682 w 170478"/>
                <a:gd name="connsiteY20" fmla="*/ 8856 h 121031"/>
                <a:gd name="connsiteX21" fmla="*/ 40590 w 170478"/>
                <a:gd name="connsiteY21" fmla="*/ 8856 h 121031"/>
                <a:gd name="connsiteX22" fmla="*/ 40590 w 170478"/>
                <a:gd name="connsiteY22" fmla="*/ 26568 h 121031"/>
                <a:gd name="connsiteX23" fmla="*/ 17712 w 170478"/>
                <a:gd name="connsiteY23" fmla="*/ 26568 h 121031"/>
                <a:gd name="connsiteX24" fmla="*/ 17712 w 170478"/>
                <a:gd name="connsiteY24" fmla="*/ 31734 h 121031"/>
                <a:gd name="connsiteX25" fmla="*/ 0 w 170478"/>
                <a:gd name="connsiteY25" fmla="*/ 31734 h 121031"/>
                <a:gd name="connsiteX26" fmla="*/ 0 w 170478"/>
                <a:gd name="connsiteY26" fmla="*/ 89298 h 121031"/>
                <a:gd name="connsiteX27" fmla="*/ 17712 w 170478"/>
                <a:gd name="connsiteY27" fmla="*/ 89298 h 121031"/>
                <a:gd name="connsiteX28" fmla="*/ 2952 w 170478"/>
                <a:gd name="connsiteY28" fmla="*/ 86346 h 121031"/>
                <a:gd name="connsiteX29" fmla="*/ 2952 w 170478"/>
                <a:gd name="connsiteY29" fmla="*/ 33948 h 121031"/>
                <a:gd name="connsiteX30" fmla="*/ 21402 w 170478"/>
                <a:gd name="connsiteY30" fmla="*/ 33948 h 121031"/>
                <a:gd name="connsiteX31" fmla="*/ 21402 w 170478"/>
                <a:gd name="connsiteY31" fmla="*/ 28782 h 121031"/>
                <a:gd name="connsiteX32" fmla="*/ 43542 w 170478"/>
                <a:gd name="connsiteY32" fmla="*/ 28782 h 121031"/>
                <a:gd name="connsiteX33" fmla="*/ 43542 w 170478"/>
                <a:gd name="connsiteY33" fmla="*/ 8856 h 121031"/>
                <a:gd name="connsiteX34" fmla="*/ 68634 w 170478"/>
                <a:gd name="connsiteY34" fmla="*/ 8856 h 121031"/>
                <a:gd name="connsiteX35" fmla="*/ 68634 w 170478"/>
                <a:gd name="connsiteY35" fmla="*/ 2952 h 121031"/>
                <a:gd name="connsiteX36" fmla="*/ 101106 w 170478"/>
                <a:gd name="connsiteY36" fmla="*/ 2952 h 121031"/>
                <a:gd name="connsiteX37" fmla="*/ 101106 w 170478"/>
                <a:gd name="connsiteY37" fmla="*/ 8856 h 121031"/>
                <a:gd name="connsiteX38" fmla="*/ 126198 w 170478"/>
                <a:gd name="connsiteY38" fmla="*/ 8856 h 121031"/>
                <a:gd name="connsiteX39" fmla="*/ 126198 w 170478"/>
                <a:gd name="connsiteY39" fmla="*/ 26568 h 121031"/>
                <a:gd name="connsiteX40" fmla="*/ 147600 w 170478"/>
                <a:gd name="connsiteY40" fmla="*/ 26568 h 121031"/>
                <a:gd name="connsiteX41" fmla="*/ 147600 w 170478"/>
                <a:gd name="connsiteY41" fmla="*/ 31734 h 121031"/>
                <a:gd name="connsiteX42" fmla="*/ 165312 w 170478"/>
                <a:gd name="connsiteY42" fmla="*/ 31734 h 121031"/>
                <a:gd name="connsiteX43" fmla="*/ 165312 w 170478"/>
                <a:gd name="connsiteY43" fmla="*/ 84132 h 121031"/>
                <a:gd name="connsiteX44" fmla="*/ 147600 w 170478"/>
                <a:gd name="connsiteY44" fmla="*/ 84132 h 121031"/>
                <a:gd name="connsiteX45" fmla="*/ 147600 w 170478"/>
                <a:gd name="connsiteY45" fmla="*/ 90036 h 121031"/>
                <a:gd name="connsiteX46" fmla="*/ 126198 w 170478"/>
                <a:gd name="connsiteY46" fmla="*/ 90036 h 121031"/>
                <a:gd name="connsiteX47" fmla="*/ 126198 w 170478"/>
                <a:gd name="connsiteY47" fmla="*/ 107010 h 121031"/>
                <a:gd name="connsiteX48" fmla="*/ 101106 w 170478"/>
                <a:gd name="connsiteY48" fmla="*/ 107010 h 121031"/>
                <a:gd name="connsiteX49" fmla="*/ 101106 w 170478"/>
                <a:gd name="connsiteY49" fmla="*/ 115128 h 121031"/>
                <a:gd name="connsiteX50" fmla="*/ 68634 w 170478"/>
                <a:gd name="connsiteY50" fmla="*/ 115128 h 121031"/>
                <a:gd name="connsiteX51" fmla="*/ 68634 w 170478"/>
                <a:gd name="connsiteY51" fmla="*/ 109224 h 121031"/>
                <a:gd name="connsiteX52" fmla="*/ 43542 w 170478"/>
                <a:gd name="connsiteY52" fmla="*/ 109224 h 121031"/>
                <a:gd name="connsiteX53" fmla="*/ 43542 w 170478"/>
                <a:gd name="connsiteY53" fmla="*/ 92250 h 121031"/>
                <a:gd name="connsiteX54" fmla="*/ 21402 w 170478"/>
                <a:gd name="connsiteY54" fmla="*/ 92250 h 121031"/>
                <a:gd name="connsiteX55" fmla="*/ 21402 w 170478"/>
                <a:gd name="connsiteY55" fmla="*/ 86346 h 12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70478" h="121031">
                  <a:moveTo>
                    <a:pt x="17712" y="95202"/>
                  </a:moveTo>
                  <a:lnTo>
                    <a:pt x="39852" y="95202"/>
                  </a:lnTo>
                  <a:lnTo>
                    <a:pt x="39852" y="112914"/>
                  </a:lnTo>
                  <a:lnTo>
                    <a:pt x="64944" y="112914"/>
                  </a:lnTo>
                  <a:lnTo>
                    <a:pt x="64944" y="121032"/>
                  </a:lnTo>
                  <a:lnTo>
                    <a:pt x="103320" y="121032"/>
                  </a:lnTo>
                  <a:lnTo>
                    <a:pt x="103320" y="112914"/>
                  </a:lnTo>
                  <a:lnTo>
                    <a:pt x="128412" y="112914"/>
                  </a:lnTo>
                  <a:lnTo>
                    <a:pt x="128412" y="95202"/>
                  </a:lnTo>
                  <a:lnTo>
                    <a:pt x="150552" y="95202"/>
                  </a:lnTo>
                  <a:lnTo>
                    <a:pt x="150552" y="89298"/>
                  </a:lnTo>
                  <a:lnTo>
                    <a:pt x="170478" y="89298"/>
                  </a:lnTo>
                  <a:lnTo>
                    <a:pt x="170478" y="31734"/>
                  </a:lnTo>
                  <a:lnTo>
                    <a:pt x="150552" y="31734"/>
                  </a:lnTo>
                  <a:lnTo>
                    <a:pt x="150552" y="26568"/>
                  </a:lnTo>
                  <a:lnTo>
                    <a:pt x="128412" y="26568"/>
                  </a:lnTo>
                  <a:lnTo>
                    <a:pt x="128412" y="8856"/>
                  </a:lnTo>
                  <a:lnTo>
                    <a:pt x="104058" y="8856"/>
                  </a:lnTo>
                  <a:lnTo>
                    <a:pt x="104058" y="0"/>
                  </a:lnTo>
                  <a:lnTo>
                    <a:pt x="65682" y="0"/>
                  </a:lnTo>
                  <a:lnTo>
                    <a:pt x="65682" y="8856"/>
                  </a:lnTo>
                  <a:lnTo>
                    <a:pt x="40590" y="8856"/>
                  </a:lnTo>
                  <a:lnTo>
                    <a:pt x="40590" y="26568"/>
                  </a:lnTo>
                  <a:lnTo>
                    <a:pt x="17712" y="26568"/>
                  </a:lnTo>
                  <a:lnTo>
                    <a:pt x="17712" y="31734"/>
                  </a:lnTo>
                  <a:lnTo>
                    <a:pt x="0" y="31734"/>
                  </a:lnTo>
                  <a:lnTo>
                    <a:pt x="0" y="89298"/>
                  </a:lnTo>
                  <a:lnTo>
                    <a:pt x="17712" y="89298"/>
                  </a:lnTo>
                  <a:close/>
                  <a:moveTo>
                    <a:pt x="2952" y="86346"/>
                  </a:moveTo>
                  <a:lnTo>
                    <a:pt x="2952" y="33948"/>
                  </a:lnTo>
                  <a:lnTo>
                    <a:pt x="21402" y="33948"/>
                  </a:lnTo>
                  <a:lnTo>
                    <a:pt x="21402" y="28782"/>
                  </a:lnTo>
                  <a:lnTo>
                    <a:pt x="43542" y="28782"/>
                  </a:lnTo>
                  <a:lnTo>
                    <a:pt x="43542" y="8856"/>
                  </a:lnTo>
                  <a:lnTo>
                    <a:pt x="68634" y="8856"/>
                  </a:lnTo>
                  <a:lnTo>
                    <a:pt x="68634" y="2952"/>
                  </a:lnTo>
                  <a:lnTo>
                    <a:pt x="101106" y="2952"/>
                  </a:lnTo>
                  <a:lnTo>
                    <a:pt x="101106" y="8856"/>
                  </a:lnTo>
                  <a:lnTo>
                    <a:pt x="126198" y="8856"/>
                  </a:lnTo>
                  <a:lnTo>
                    <a:pt x="126198" y="26568"/>
                  </a:lnTo>
                  <a:lnTo>
                    <a:pt x="147600" y="26568"/>
                  </a:lnTo>
                  <a:lnTo>
                    <a:pt x="147600" y="31734"/>
                  </a:lnTo>
                  <a:lnTo>
                    <a:pt x="165312" y="31734"/>
                  </a:lnTo>
                  <a:lnTo>
                    <a:pt x="165312" y="84132"/>
                  </a:lnTo>
                  <a:lnTo>
                    <a:pt x="147600" y="84132"/>
                  </a:lnTo>
                  <a:lnTo>
                    <a:pt x="147600" y="90036"/>
                  </a:lnTo>
                  <a:lnTo>
                    <a:pt x="126198" y="90036"/>
                  </a:lnTo>
                  <a:lnTo>
                    <a:pt x="126198" y="107010"/>
                  </a:lnTo>
                  <a:lnTo>
                    <a:pt x="101106" y="107010"/>
                  </a:lnTo>
                  <a:lnTo>
                    <a:pt x="101106" y="115128"/>
                  </a:lnTo>
                  <a:lnTo>
                    <a:pt x="68634" y="115128"/>
                  </a:lnTo>
                  <a:lnTo>
                    <a:pt x="68634" y="109224"/>
                  </a:lnTo>
                  <a:lnTo>
                    <a:pt x="43542" y="109224"/>
                  </a:lnTo>
                  <a:lnTo>
                    <a:pt x="43542" y="92250"/>
                  </a:lnTo>
                  <a:lnTo>
                    <a:pt x="21402" y="92250"/>
                  </a:lnTo>
                  <a:lnTo>
                    <a:pt x="21402" y="86346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972706DC-2FE0-4827-8179-D732CD94D2FC}"/>
                </a:ext>
              </a:extLst>
            </p:cNvPr>
            <p:cNvSpPr/>
            <p:nvPr/>
          </p:nvSpPr>
          <p:spPr>
            <a:xfrm>
              <a:off x="5436823" y="4059013"/>
              <a:ext cx="14022" cy="18450"/>
            </a:xfrm>
            <a:custGeom>
              <a:avLst/>
              <a:gdLst>
                <a:gd name="connsiteX0" fmla="*/ 14022 w 14022"/>
                <a:gd name="connsiteY0" fmla="*/ 13284 h 18450"/>
                <a:gd name="connsiteX1" fmla="*/ 14022 w 14022"/>
                <a:gd name="connsiteY1" fmla="*/ 10332 h 18450"/>
                <a:gd name="connsiteX2" fmla="*/ 14022 w 14022"/>
                <a:gd name="connsiteY2" fmla="*/ 2952 h 18450"/>
                <a:gd name="connsiteX3" fmla="*/ 14022 w 14022"/>
                <a:gd name="connsiteY3" fmla="*/ 0 h 18450"/>
                <a:gd name="connsiteX4" fmla="*/ 10332 w 14022"/>
                <a:gd name="connsiteY4" fmla="*/ 0 h 18450"/>
                <a:gd name="connsiteX5" fmla="*/ 10332 w 14022"/>
                <a:gd name="connsiteY5" fmla="*/ 8118 h 18450"/>
                <a:gd name="connsiteX6" fmla="*/ 2952 w 14022"/>
                <a:gd name="connsiteY6" fmla="*/ 8118 h 18450"/>
                <a:gd name="connsiteX7" fmla="*/ 2952 w 14022"/>
                <a:gd name="connsiteY7" fmla="*/ 2952 h 18450"/>
                <a:gd name="connsiteX8" fmla="*/ 2952 w 14022"/>
                <a:gd name="connsiteY8" fmla="*/ 0 h 18450"/>
                <a:gd name="connsiteX9" fmla="*/ 0 w 14022"/>
                <a:gd name="connsiteY9" fmla="*/ 0 h 18450"/>
                <a:gd name="connsiteX10" fmla="*/ 0 w 14022"/>
                <a:gd name="connsiteY10" fmla="*/ 18450 h 18450"/>
                <a:gd name="connsiteX11" fmla="*/ 2952 w 14022"/>
                <a:gd name="connsiteY11" fmla="*/ 18450 h 18450"/>
                <a:gd name="connsiteX12" fmla="*/ 2952 w 14022"/>
                <a:gd name="connsiteY12" fmla="*/ 10332 h 18450"/>
                <a:gd name="connsiteX13" fmla="*/ 6642 w 14022"/>
                <a:gd name="connsiteY13" fmla="*/ 10332 h 18450"/>
                <a:gd name="connsiteX14" fmla="*/ 10332 w 14022"/>
                <a:gd name="connsiteY14" fmla="*/ 10332 h 18450"/>
                <a:gd name="connsiteX15" fmla="*/ 10332 w 14022"/>
                <a:gd name="connsiteY15" fmla="*/ 18450 h 18450"/>
                <a:gd name="connsiteX16" fmla="*/ 14022 w 14022"/>
                <a:gd name="connsiteY16" fmla="*/ 18450 h 18450"/>
                <a:gd name="connsiteX17" fmla="*/ 14022 w 14022"/>
                <a:gd name="connsiteY17" fmla="*/ 13284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22" h="18450">
                  <a:moveTo>
                    <a:pt x="14022" y="13284"/>
                  </a:moveTo>
                  <a:lnTo>
                    <a:pt x="14022" y="10332"/>
                  </a:lnTo>
                  <a:lnTo>
                    <a:pt x="14022" y="2952"/>
                  </a:lnTo>
                  <a:lnTo>
                    <a:pt x="14022" y="0"/>
                  </a:lnTo>
                  <a:lnTo>
                    <a:pt x="10332" y="0"/>
                  </a:lnTo>
                  <a:lnTo>
                    <a:pt x="10332" y="8118"/>
                  </a:lnTo>
                  <a:lnTo>
                    <a:pt x="2952" y="8118"/>
                  </a:lnTo>
                  <a:lnTo>
                    <a:pt x="2952" y="2952"/>
                  </a:lnTo>
                  <a:lnTo>
                    <a:pt x="2952" y="0"/>
                  </a:lnTo>
                  <a:lnTo>
                    <a:pt x="0" y="0"/>
                  </a:lnTo>
                  <a:lnTo>
                    <a:pt x="0" y="18450"/>
                  </a:lnTo>
                  <a:lnTo>
                    <a:pt x="2952" y="18450"/>
                  </a:lnTo>
                  <a:lnTo>
                    <a:pt x="2952" y="10332"/>
                  </a:lnTo>
                  <a:lnTo>
                    <a:pt x="6642" y="10332"/>
                  </a:lnTo>
                  <a:lnTo>
                    <a:pt x="10332" y="10332"/>
                  </a:lnTo>
                  <a:lnTo>
                    <a:pt x="10332" y="18450"/>
                  </a:lnTo>
                  <a:lnTo>
                    <a:pt x="14022" y="18450"/>
                  </a:lnTo>
                  <a:lnTo>
                    <a:pt x="14022" y="13284"/>
                  </a:lnTo>
                  <a:close/>
                </a:path>
              </a:pathLst>
            </a:custGeom>
            <a:solidFill>
              <a:srgbClr val="C13F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D90618AC-F485-404D-A04B-70A408722CA8}"/>
              </a:ext>
            </a:extLst>
          </p:cNvPr>
          <p:cNvGrpSpPr/>
          <p:nvPr/>
        </p:nvGrpSpPr>
        <p:grpSpPr>
          <a:xfrm>
            <a:off x="7293811" y="3259760"/>
            <a:ext cx="1568988" cy="915120"/>
            <a:chOff x="7293811" y="3259760"/>
            <a:chExt cx="1568988" cy="915120"/>
          </a:xfrm>
        </p:grpSpPr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55A618B4-3B90-4B66-94D9-F952185C3E47}"/>
                </a:ext>
              </a:extLst>
            </p:cNvPr>
            <p:cNvSpPr/>
            <p:nvPr/>
          </p:nvSpPr>
          <p:spPr>
            <a:xfrm>
              <a:off x="7293811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DF70B41-8036-40AA-9559-0F494A61AA8E}"/>
                </a:ext>
              </a:extLst>
            </p:cNvPr>
            <p:cNvSpPr/>
            <p:nvPr/>
          </p:nvSpPr>
          <p:spPr>
            <a:xfrm>
              <a:off x="8316339" y="3548318"/>
              <a:ext cx="330525" cy="389663"/>
            </a:xfrm>
            <a:custGeom>
              <a:avLst/>
              <a:gdLst>
                <a:gd name="connsiteX0" fmla="*/ 330225 w 330525"/>
                <a:gd name="connsiteY0" fmla="*/ 0 h 389663"/>
                <a:gd name="connsiteX1" fmla="*/ 330225 w 330525"/>
                <a:gd name="connsiteY1" fmla="*/ 128412 h 389663"/>
                <a:gd name="connsiteX2" fmla="*/ 164913 w 330525"/>
                <a:gd name="connsiteY2" fmla="*/ 389664 h 389663"/>
                <a:gd name="connsiteX3" fmla="*/ 339 w 330525"/>
                <a:gd name="connsiteY3" fmla="*/ 128412 h 389663"/>
                <a:gd name="connsiteX4" fmla="*/ 339 w 330525"/>
                <a:gd name="connsiteY4" fmla="*/ 0 h 38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525" h="389663">
                  <a:moveTo>
                    <a:pt x="330225" y="0"/>
                  </a:moveTo>
                  <a:lnTo>
                    <a:pt x="330225" y="128412"/>
                  </a:lnTo>
                  <a:cubicBezTo>
                    <a:pt x="335554" y="241598"/>
                    <a:pt x="269480" y="346017"/>
                    <a:pt x="164913" y="389664"/>
                  </a:cubicBezTo>
                  <a:cubicBezTo>
                    <a:pt x="60486" y="345955"/>
                    <a:pt x="-5329" y="241474"/>
                    <a:pt x="339" y="128412"/>
                  </a:cubicBezTo>
                  <a:lnTo>
                    <a:pt x="339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E53322E2-3941-437B-9FA3-10094E9E7F3F}"/>
                </a:ext>
              </a:extLst>
            </p:cNvPr>
            <p:cNvSpPr/>
            <p:nvPr/>
          </p:nvSpPr>
          <p:spPr>
            <a:xfrm>
              <a:off x="8326833" y="3559387"/>
              <a:ext cx="309565" cy="364572"/>
            </a:xfrm>
            <a:custGeom>
              <a:avLst/>
              <a:gdLst>
                <a:gd name="connsiteX0" fmla="*/ 309399 w 309565"/>
                <a:gd name="connsiteY0" fmla="*/ 0 h 364572"/>
                <a:gd name="connsiteX1" fmla="*/ 309399 w 309565"/>
                <a:gd name="connsiteY1" fmla="*/ 121032 h 364572"/>
                <a:gd name="connsiteX2" fmla="*/ 154419 w 309565"/>
                <a:gd name="connsiteY2" fmla="*/ 364572 h 364572"/>
                <a:gd name="connsiteX3" fmla="*/ 177 w 309565"/>
                <a:gd name="connsiteY3" fmla="*/ 121032 h 364572"/>
                <a:gd name="connsiteX4" fmla="*/ 177 w 309565"/>
                <a:gd name="connsiteY4" fmla="*/ 0 h 36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565" h="364572">
                  <a:moveTo>
                    <a:pt x="309399" y="0"/>
                  </a:moveTo>
                  <a:lnTo>
                    <a:pt x="309399" y="121032"/>
                  </a:lnTo>
                  <a:cubicBezTo>
                    <a:pt x="313200" y="226483"/>
                    <a:pt x="251555" y="323350"/>
                    <a:pt x="154419" y="364572"/>
                  </a:cubicBezTo>
                  <a:cubicBezTo>
                    <a:pt x="57572" y="323118"/>
                    <a:pt x="-3741" y="226303"/>
                    <a:pt x="177" y="121032"/>
                  </a:cubicBezTo>
                  <a:lnTo>
                    <a:pt x="177" y="0"/>
                  </a:lnTo>
                  <a:close/>
                </a:path>
              </a:pathLst>
            </a:custGeom>
            <a:solidFill>
              <a:srgbClr val="FD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DF927445-A59B-4E88-8609-956DCF886B0C}"/>
                </a:ext>
              </a:extLst>
            </p:cNvPr>
            <p:cNvSpPr/>
            <p:nvPr/>
          </p:nvSpPr>
          <p:spPr>
            <a:xfrm>
              <a:off x="8348412" y="3579313"/>
              <a:ext cx="77873" cy="127276"/>
            </a:xfrm>
            <a:custGeom>
              <a:avLst/>
              <a:gdLst>
                <a:gd name="connsiteX0" fmla="*/ 60516 w 77873"/>
                <a:gd name="connsiteY0" fmla="*/ 33210 h 127276"/>
                <a:gd name="connsiteX1" fmla="*/ 52398 w 77873"/>
                <a:gd name="connsiteY1" fmla="*/ 33210 h 127276"/>
                <a:gd name="connsiteX2" fmla="*/ 43542 w 77873"/>
                <a:gd name="connsiteY2" fmla="*/ 19926 h 127276"/>
                <a:gd name="connsiteX3" fmla="*/ 36900 w 77873"/>
                <a:gd name="connsiteY3" fmla="*/ 14022 h 127276"/>
                <a:gd name="connsiteX4" fmla="*/ 29520 w 77873"/>
                <a:gd name="connsiteY4" fmla="*/ 7380 h 127276"/>
                <a:gd name="connsiteX5" fmla="*/ 20664 w 77873"/>
                <a:gd name="connsiteY5" fmla="*/ 0 h 127276"/>
                <a:gd name="connsiteX6" fmla="*/ 20664 w 77873"/>
                <a:gd name="connsiteY6" fmla="*/ 0 h 127276"/>
                <a:gd name="connsiteX7" fmla="*/ 20664 w 77873"/>
                <a:gd name="connsiteY7" fmla="*/ 8856 h 127276"/>
                <a:gd name="connsiteX8" fmla="*/ 20664 w 77873"/>
                <a:gd name="connsiteY8" fmla="*/ 17712 h 127276"/>
                <a:gd name="connsiteX9" fmla="*/ 20664 w 77873"/>
                <a:gd name="connsiteY9" fmla="*/ 22878 h 127276"/>
                <a:gd name="connsiteX10" fmla="*/ 20664 w 77873"/>
                <a:gd name="connsiteY10" fmla="*/ 22878 h 127276"/>
                <a:gd name="connsiteX11" fmla="*/ 20664 w 77873"/>
                <a:gd name="connsiteY11" fmla="*/ 28782 h 127276"/>
                <a:gd name="connsiteX12" fmla="*/ 20664 w 77873"/>
                <a:gd name="connsiteY12" fmla="*/ 33210 h 127276"/>
                <a:gd name="connsiteX13" fmla="*/ 10332 w 77873"/>
                <a:gd name="connsiteY13" fmla="*/ 38376 h 127276"/>
                <a:gd name="connsiteX14" fmla="*/ 3690 w 77873"/>
                <a:gd name="connsiteY14" fmla="*/ 38376 h 127276"/>
                <a:gd name="connsiteX15" fmla="*/ 0 w 77873"/>
                <a:gd name="connsiteY15" fmla="*/ 43542 h 127276"/>
                <a:gd name="connsiteX16" fmla="*/ 6642 w 77873"/>
                <a:gd name="connsiteY16" fmla="*/ 43542 h 127276"/>
                <a:gd name="connsiteX17" fmla="*/ 13284 w 77873"/>
                <a:gd name="connsiteY17" fmla="*/ 43542 h 127276"/>
                <a:gd name="connsiteX18" fmla="*/ 20664 w 77873"/>
                <a:gd name="connsiteY18" fmla="*/ 43542 h 127276"/>
                <a:gd name="connsiteX19" fmla="*/ 13284 w 77873"/>
                <a:gd name="connsiteY19" fmla="*/ 53136 h 127276"/>
                <a:gd name="connsiteX20" fmla="*/ 7380 w 77873"/>
                <a:gd name="connsiteY20" fmla="*/ 61992 h 127276"/>
                <a:gd name="connsiteX21" fmla="*/ 0 w 77873"/>
                <a:gd name="connsiteY21" fmla="*/ 70110 h 127276"/>
                <a:gd name="connsiteX22" fmla="*/ 13284 w 77873"/>
                <a:gd name="connsiteY22" fmla="*/ 83394 h 127276"/>
                <a:gd name="connsiteX23" fmla="*/ 31734 w 77873"/>
                <a:gd name="connsiteY23" fmla="*/ 94464 h 127276"/>
                <a:gd name="connsiteX24" fmla="*/ 42804 w 77873"/>
                <a:gd name="connsiteY24" fmla="*/ 102582 h 127276"/>
                <a:gd name="connsiteX25" fmla="*/ 59040 w 77873"/>
                <a:gd name="connsiteY25" fmla="*/ 125460 h 127276"/>
                <a:gd name="connsiteX26" fmla="*/ 75276 w 77873"/>
                <a:gd name="connsiteY26" fmla="*/ 123246 h 127276"/>
                <a:gd name="connsiteX27" fmla="*/ 60516 w 77873"/>
                <a:gd name="connsiteY27" fmla="*/ 33210 h 12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7873" h="127276">
                  <a:moveTo>
                    <a:pt x="60516" y="33210"/>
                  </a:moveTo>
                  <a:lnTo>
                    <a:pt x="52398" y="33210"/>
                  </a:lnTo>
                  <a:cubicBezTo>
                    <a:pt x="53343" y="27155"/>
                    <a:pt x="49490" y="21385"/>
                    <a:pt x="43542" y="19926"/>
                  </a:cubicBezTo>
                  <a:cubicBezTo>
                    <a:pt x="39114" y="19926"/>
                    <a:pt x="37638" y="19926"/>
                    <a:pt x="36900" y="14022"/>
                  </a:cubicBezTo>
                  <a:cubicBezTo>
                    <a:pt x="36236" y="10387"/>
                    <a:pt x="33203" y="7656"/>
                    <a:pt x="29520" y="7380"/>
                  </a:cubicBezTo>
                  <a:cubicBezTo>
                    <a:pt x="25985" y="5717"/>
                    <a:pt x="22937" y="3176"/>
                    <a:pt x="20664" y="0"/>
                  </a:cubicBezTo>
                  <a:cubicBezTo>
                    <a:pt x="20664" y="0"/>
                    <a:pt x="20664" y="0"/>
                    <a:pt x="20664" y="0"/>
                  </a:cubicBezTo>
                  <a:cubicBezTo>
                    <a:pt x="20664" y="0"/>
                    <a:pt x="15498" y="8856"/>
                    <a:pt x="20664" y="8856"/>
                  </a:cubicBezTo>
                  <a:cubicBezTo>
                    <a:pt x="25830" y="8856"/>
                    <a:pt x="16236" y="14022"/>
                    <a:pt x="20664" y="17712"/>
                  </a:cubicBezTo>
                  <a:cubicBezTo>
                    <a:pt x="25092" y="21402"/>
                    <a:pt x="16974" y="22140"/>
                    <a:pt x="20664" y="22878"/>
                  </a:cubicBezTo>
                  <a:cubicBezTo>
                    <a:pt x="24354" y="23616"/>
                    <a:pt x="20664" y="22878"/>
                    <a:pt x="20664" y="22878"/>
                  </a:cubicBezTo>
                  <a:cubicBezTo>
                    <a:pt x="20664" y="22878"/>
                    <a:pt x="20664" y="27306"/>
                    <a:pt x="20664" y="28782"/>
                  </a:cubicBezTo>
                  <a:cubicBezTo>
                    <a:pt x="20664" y="30258"/>
                    <a:pt x="20664" y="33210"/>
                    <a:pt x="20664" y="33210"/>
                  </a:cubicBezTo>
                  <a:cubicBezTo>
                    <a:pt x="20664" y="33210"/>
                    <a:pt x="14760" y="38376"/>
                    <a:pt x="10332" y="38376"/>
                  </a:cubicBezTo>
                  <a:cubicBezTo>
                    <a:pt x="5904" y="38376"/>
                    <a:pt x="3690" y="38376"/>
                    <a:pt x="3690" y="38376"/>
                  </a:cubicBezTo>
                  <a:cubicBezTo>
                    <a:pt x="2827" y="40334"/>
                    <a:pt x="1572" y="42093"/>
                    <a:pt x="0" y="43542"/>
                  </a:cubicBezTo>
                  <a:cubicBezTo>
                    <a:pt x="2140" y="44333"/>
                    <a:pt x="4502" y="44333"/>
                    <a:pt x="6642" y="43542"/>
                  </a:cubicBezTo>
                  <a:cubicBezTo>
                    <a:pt x="8561" y="41930"/>
                    <a:pt x="11365" y="41930"/>
                    <a:pt x="13284" y="43542"/>
                  </a:cubicBezTo>
                  <a:cubicBezTo>
                    <a:pt x="15697" y="44201"/>
                    <a:pt x="18251" y="44201"/>
                    <a:pt x="20664" y="43542"/>
                  </a:cubicBezTo>
                  <a:cubicBezTo>
                    <a:pt x="17336" y="45963"/>
                    <a:pt x="14767" y="49295"/>
                    <a:pt x="13284" y="53136"/>
                  </a:cubicBezTo>
                  <a:cubicBezTo>
                    <a:pt x="13107" y="56953"/>
                    <a:pt x="10834" y="60359"/>
                    <a:pt x="7380" y="61992"/>
                  </a:cubicBezTo>
                  <a:cubicBezTo>
                    <a:pt x="4207" y="63954"/>
                    <a:pt x="1653" y="66767"/>
                    <a:pt x="0" y="70110"/>
                  </a:cubicBezTo>
                  <a:cubicBezTo>
                    <a:pt x="2148" y="76348"/>
                    <a:pt x="7048" y="81250"/>
                    <a:pt x="13284" y="83394"/>
                  </a:cubicBezTo>
                  <a:cubicBezTo>
                    <a:pt x="20214" y="85590"/>
                    <a:pt x="26531" y="89382"/>
                    <a:pt x="31734" y="94464"/>
                  </a:cubicBezTo>
                  <a:cubicBezTo>
                    <a:pt x="31734" y="98892"/>
                    <a:pt x="36900" y="94464"/>
                    <a:pt x="42804" y="102582"/>
                  </a:cubicBezTo>
                  <a:cubicBezTo>
                    <a:pt x="48708" y="110700"/>
                    <a:pt x="53136" y="123246"/>
                    <a:pt x="59040" y="125460"/>
                  </a:cubicBezTo>
                  <a:cubicBezTo>
                    <a:pt x="64317" y="128546"/>
                    <a:pt x="71018" y="127632"/>
                    <a:pt x="75276" y="123246"/>
                  </a:cubicBezTo>
                  <a:cubicBezTo>
                    <a:pt x="78966" y="117342"/>
                    <a:pt x="81918" y="45018"/>
                    <a:pt x="60516" y="33210"/>
                  </a:cubicBezTo>
                  <a:close/>
                </a:path>
              </a:pathLst>
            </a:custGeom>
            <a:solidFill>
              <a:srgbClr val="FF9E3D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A72AC9AD-507B-4700-9140-1A31817792A8}"/>
                </a:ext>
              </a:extLst>
            </p:cNvPr>
            <p:cNvSpPr/>
            <p:nvPr/>
          </p:nvSpPr>
          <p:spPr>
            <a:xfrm>
              <a:off x="8393400" y="3583004"/>
              <a:ext cx="65555" cy="121677"/>
            </a:xfrm>
            <a:custGeom>
              <a:avLst/>
              <a:gdLst>
                <a:gd name="connsiteX0" fmla="*/ 25123 w 65555"/>
                <a:gd name="connsiteY0" fmla="*/ 0 h 121677"/>
                <a:gd name="connsiteX1" fmla="*/ 14791 w 65555"/>
                <a:gd name="connsiteY1" fmla="*/ 21402 h 121677"/>
                <a:gd name="connsiteX2" fmla="*/ 7411 w 65555"/>
                <a:gd name="connsiteY2" fmla="*/ 53136 h 121677"/>
                <a:gd name="connsiteX3" fmla="*/ 2953 w 65555"/>
                <a:gd name="connsiteY3" fmla="*/ 76723 h 121677"/>
                <a:gd name="connsiteX4" fmla="*/ 7411 w 65555"/>
                <a:gd name="connsiteY4" fmla="*/ 81180 h 121677"/>
                <a:gd name="connsiteX5" fmla="*/ 21433 w 65555"/>
                <a:gd name="connsiteY5" fmla="*/ 109224 h 121677"/>
                <a:gd name="connsiteX6" fmla="*/ 35455 w 65555"/>
                <a:gd name="connsiteY6" fmla="*/ 119556 h 121677"/>
                <a:gd name="connsiteX7" fmla="*/ 47263 w 65555"/>
                <a:gd name="connsiteY7" fmla="*/ 111438 h 121677"/>
                <a:gd name="connsiteX8" fmla="*/ 53167 w 65555"/>
                <a:gd name="connsiteY8" fmla="*/ 100368 h 121677"/>
                <a:gd name="connsiteX9" fmla="*/ 62761 w 65555"/>
                <a:gd name="connsiteY9" fmla="*/ 91512 h 121677"/>
                <a:gd name="connsiteX10" fmla="*/ 62761 w 65555"/>
                <a:gd name="connsiteY10" fmla="*/ 81180 h 121677"/>
                <a:gd name="connsiteX11" fmla="*/ 62761 w 65555"/>
                <a:gd name="connsiteY11" fmla="*/ 67896 h 121677"/>
                <a:gd name="connsiteX12" fmla="*/ 62761 w 65555"/>
                <a:gd name="connsiteY12" fmla="*/ 58302 h 121677"/>
                <a:gd name="connsiteX13" fmla="*/ 62761 w 65555"/>
                <a:gd name="connsiteY13" fmla="*/ 48708 h 121677"/>
                <a:gd name="connsiteX14" fmla="*/ 59071 w 65555"/>
                <a:gd name="connsiteY14" fmla="*/ 40590 h 121677"/>
                <a:gd name="connsiteX15" fmla="*/ 59071 w 65555"/>
                <a:gd name="connsiteY15" fmla="*/ 33948 h 121677"/>
                <a:gd name="connsiteX16" fmla="*/ 54643 w 65555"/>
                <a:gd name="connsiteY16" fmla="*/ 27306 h 121677"/>
                <a:gd name="connsiteX17" fmla="*/ 49477 w 65555"/>
                <a:gd name="connsiteY17" fmla="*/ 17712 h 121677"/>
                <a:gd name="connsiteX18" fmla="*/ 25123 w 65555"/>
                <a:gd name="connsiteY18" fmla="*/ 0 h 121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555" h="121677">
                  <a:moveTo>
                    <a:pt x="25123" y="0"/>
                  </a:moveTo>
                  <a:cubicBezTo>
                    <a:pt x="18193" y="4855"/>
                    <a:pt x="14281" y="12958"/>
                    <a:pt x="14791" y="21402"/>
                  </a:cubicBezTo>
                  <a:cubicBezTo>
                    <a:pt x="14791" y="30996"/>
                    <a:pt x="14791" y="47970"/>
                    <a:pt x="7411" y="53136"/>
                  </a:cubicBezTo>
                  <a:cubicBezTo>
                    <a:pt x="-331" y="58419"/>
                    <a:pt x="-2331" y="68979"/>
                    <a:pt x="2953" y="76723"/>
                  </a:cubicBezTo>
                  <a:cubicBezTo>
                    <a:pt x="4149" y="78474"/>
                    <a:pt x="5662" y="79986"/>
                    <a:pt x="7411" y="81180"/>
                  </a:cubicBezTo>
                  <a:cubicBezTo>
                    <a:pt x="16023" y="87978"/>
                    <a:pt x="21160" y="98257"/>
                    <a:pt x="21433" y="109224"/>
                  </a:cubicBezTo>
                  <a:cubicBezTo>
                    <a:pt x="21433" y="118080"/>
                    <a:pt x="28075" y="125460"/>
                    <a:pt x="35455" y="119556"/>
                  </a:cubicBezTo>
                  <a:cubicBezTo>
                    <a:pt x="42835" y="113652"/>
                    <a:pt x="47263" y="119556"/>
                    <a:pt x="47263" y="111438"/>
                  </a:cubicBezTo>
                  <a:cubicBezTo>
                    <a:pt x="47263" y="103320"/>
                    <a:pt x="47263" y="102582"/>
                    <a:pt x="53167" y="100368"/>
                  </a:cubicBezTo>
                  <a:cubicBezTo>
                    <a:pt x="59071" y="98154"/>
                    <a:pt x="59809" y="100368"/>
                    <a:pt x="62761" y="91512"/>
                  </a:cubicBezTo>
                  <a:cubicBezTo>
                    <a:pt x="65713" y="82656"/>
                    <a:pt x="67189" y="84132"/>
                    <a:pt x="62761" y="81180"/>
                  </a:cubicBezTo>
                  <a:cubicBezTo>
                    <a:pt x="61602" y="76828"/>
                    <a:pt x="61602" y="72248"/>
                    <a:pt x="62761" y="67896"/>
                  </a:cubicBezTo>
                  <a:cubicBezTo>
                    <a:pt x="64333" y="64892"/>
                    <a:pt x="64333" y="61306"/>
                    <a:pt x="62761" y="58302"/>
                  </a:cubicBezTo>
                  <a:cubicBezTo>
                    <a:pt x="61632" y="55203"/>
                    <a:pt x="61632" y="51807"/>
                    <a:pt x="62761" y="48708"/>
                  </a:cubicBezTo>
                  <a:cubicBezTo>
                    <a:pt x="63491" y="45481"/>
                    <a:pt x="61978" y="42163"/>
                    <a:pt x="59071" y="40590"/>
                  </a:cubicBezTo>
                  <a:cubicBezTo>
                    <a:pt x="57705" y="38586"/>
                    <a:pt x="57705" y="35952"/>
                    <a:pt x="59071" y="33948"/>
                  </a:cubicBezTo>
                  <a:cubicBezTo>
                    <a:pt x="59071" y="33948"/>
                    <a:pt x="59071" y="29520"/>
                    <a:pt x="54643" y="27306"/>
                  </a:cubicBezTo>
                  <a:cubicBezTo>
                    <a:pt x="51462" y="25141"/>
                    <a:pt x="49528" y="21561"/>
                    <a:pt x="49477" y="17712"/>
                  </a:cubicBezTo>
                  <a:cubicBezTo>
                    <a:pt x="45484" y="7581"/>
                    <a:pt x="35993" y="675"/>
                    <a:pt x="25123" y="0"/>
                  </a:cubicBezTo>
                  <a:close/>
                </a:path>
              </a:pathLst>
            </a:custGeom>
            <a:solidFill>
              <a:srgbClr val="FF927F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092010F8-B229-4B13-AC2B-A489E649875F}"/>
                </a:ext>
              </a:extLst>
            </p:cNvPr>
            <p:cNvSpPr/>
            <p:nvPr/>
          </p:nvSpPr>
          <p:spPr>
            <a:xfrm>
              <a:off x="8420737" y="3597107"/>
              <a:ext cx="12545" cy="105452"/>
            </a:xfrm>
            <a:custGeom>
              <a:avLst/>
              <a:gdLst>
                <a:gd name="connsiteX0" fmla="*/ 0 w 12545"/>
                <a:gd name="connsiteY0" fmla="*/ 105452 h 105452"/>
                <a:gd name="connsiteX1" fmla="*/ 9594 w 12545"/>
                <a:gd name="connsiteY1" fmla="*/ 72980 h 105452"/>
                <a:gd name="connsiteX2" fmla="*/ 9594 w 12545"/>
                <a:gd name="connsiteY2" fmla="*/ 42722 h 105452"/>
                <a:gd name="connsiteX3" fmla="*/ 9594 w 12545"/>
                <a:gd name="connsiteY3" fmla="*/ 10250 h 105452"/>
                <a:gd name="connsiteX4" fmla="*/ 9594 w 12545"/>
                <a:gd name="connsiteY4" fmla="*/ 656 h 105452"/>
                <a:gd name="connsiteX5" fmla="*/ 9594 w 12545"/>
                <a:gd name="connsiteY5" fmla="*/ 656 h 105452"/>
                <a:gd name="connsiteX6" fmla="*/ 5904 w 12545"/>
                <a:gd name="connsiteY6" fmla="*/ 7298 h 105452"/>
                <a:gd name="connsiteX7" fmla="*/ 5904 w 12545"/>
                <a:gd name="connsiteY7" fmla="*/ 19844 h 105452"/>
                <a:gd name="connsiteX8" fmla="*/ 5904 w 12545"/>
                <a:gd name="connsiteY8" fmla="*/ 44936 h 105452"/>
                <a:gd name="connsiteX9" fmla="*/ 5904 w 12545"/>
                <a:gd name="connsiteY9" fmla="*/ 65600 h 105452"/>
                <a:gd name="connsiteX10" fmla="*/ 0 w 12545"/>
                <a:gd name="connsiteY10" fmla="*/ 105452 h 105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5" h="105452">
                  <a:moveTo>
                    <a:pt x="0" y="105452"/>
                  </a:moveTo>
                  <a:cubicBezTo>
                    <a:pt x="12546" y="105452"/>
                    <a:pt x="11808" y="81836"/>
                    <a:pt x="9594" y="72980"/>
                  </a:cubicBezTo>
                  <a:cubicBezTo>
                    <a:pt x="6620" y="63114"/>
                    <a:pt x="6620" y="52588"/>
                    <a:pt x="9594" y="42722"/>
                  </a:cubicBezTo>
                  <a:cubicBezTo>
                    <a:pt x="14760" y="28700"/>
                    <a:pt x="2952" y="15416"/>
                    <a:pt x="9594" y="10250"/>
                  </a:cubicBezTo>
                  <a:cubicBezTo>
                    <a:pt x="16236" y="5084"/>
                    <a:pt x="9594" y="2132"/>
                    <a:pt x="9594" y="656"/>
                  </a:cubicBezTo>
                  <a:cubicBezTo>
                    <a:pt x="9594" y="-820"/>
                    <a:pt x="9594" y="656"/>
                    <a:pt x="9594" y="656"/>
                  </a:cubicBezTo>
                  <a:cubicBezTo>
                    <a:pt x="9594" y="656"/>
                    <a:pt x="9594" y="5084"/>
                    <a:pt x="5904" y="7298"/>
                  </a:cubicBezTo>
                  <a:cubicBezTo>
                    <a:pt x="2214" y="9512"/>
                    <a:pt x="5904" y="14678"/>
                    <a:pt x="5904" y="19844"/>
                  </a:cubicBezTo>
                  <a:cubicBezTo>
                    <a:pt x="9638" y="27792"/>
                    <a:pt x="9638" y="36988"/>
                    <a:pt x="5904" y="44936"/>
                  </a:cubicBezTo>
                  <a:cubicBezTo>
                    <a:pt x="1882" y="51236"/>
                    <a:pt x="1882" y="59300"/>
                    <a:pt x="5904" y="65600"/>
                  </a:cubicBezTo>
                  <a:cubicBezTo>
                    <a:pt x="738" y="75932"/>
                    <a:pt x="8856" y="105452"/>
                    <a:pt x="0" y="105452"/>
                  </a:cubicBezTo>
                  <a:close/>
                </a:path>
              </a:pathLst>
            </a:custGeom>
            <a:solidFill>
              <a:srgbClr val="FF9EE1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21B1C0A6-3AE6-4951-BBF6-E0D1FBA956C6}"/>
                </a:ext>
              </a:extLst>
            </p:cNvPr>
            <p:cNvSpPr/>
            <p:nvPr/>
          </p:nvSpPr>
          <p:spPr>
            <a:xfrm>
              <a:off x="8364649" y="3587432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cubicBezTo>
                    <a:pt x="0" y="0"/>
                    <a:pt x="4428" y="0"/>
                    <a:pt x="4428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D7C5DA11-1ACC-47DC-B2C9-5691E8B78FB8}"/>
                </a:ext>
              </a:extLst>
            </p:cNvPr>
            <p:cNvSpPr/>
            <p:nvPr/>
          </p:nvSpPr>
          <p:spPr>
            <a:xfrm>
              <a:off x="8361697" y="3596287"/>
              <a:ext cx="8117" cy="73800"/>
            </a:xfrm>
            <a:custGeom>
              <a:avLst/>
              <a:gdLst>
                <a:gd name="connsiteX0" fmla="*/ 0 w 8117"/>
                <a:gd name="connsiteY0" fmla="*/ 0 h 73800"/>
                <a:gd name="connsiteX1" fmla="*/ 8118 w 811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73800">
                  <a:moveTo>
                    <a:pt x="0" y="0"/>
                  </a:moveTo>
                  <a:cubicBezTo>
                    <a:pt x="0" y="0"/>
                    <a:pt x="5166" y="0"/>
                    <a:pt x="8118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5D6212D9-9349-4A96-98AD-E5EE22212F82}"/>
                </a:ext>
              </a:extLst>
            </p:cNvPr>
            <p:cNvSpPr/>
            <p:nvPr/>
          </p:nvSpPr>
          <p:spPr>
            <a:xfrm>
              <a:off x="8364649" y="3604406"/>
              <a:ext cx="8117" cy="600"/>
            </a:xfrm>
            <a:custGeom>
              <a:avLst/>
              <a:gdLst>
                <a:gd name="connsiteX0" fmla="*/ 0 w 8117"/>
                <a:gd name="connsiteY0" fmla="*/ 0 h 600"/>
                <a:gd name="connsiteX1" fmla="*/ 8118 w 8117"/>
                <a:gd name="connsiteY1" fmla="*/ 0 h 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7" h="600">
                  <a:moveTo>
                    <a:pt x="0" y="0"/>
                  </a:moveTo>
                  <a:cubicBezTo>
                    <a:pt x="2649" y="801"/>
                    <a:pt x="5469" y="801"/>
                    <a:pt x="8118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9590377B-6408-41A8-8FD6-D5BB93088FFC}"/>
                </a:ext>
              </a:extLst>
            </p:cNvPr>
            <p:cNvSpPr/>
            <p:nvPr/>
          </p:nvSpPr>
          <p:spPr>
            <a:xfrm>
              <a:off x="8367601" y="3610310"/>
              <a:ext cx="6642" cy="710"/>
            </a:xfrm>
            <a:custGeom>
              <a:avLst/>
              <a:gdLst>
                <a:gd name="connsiteX0" fmla="*/ 0 w 6642"/>
                <a:gd name="connsiteY0" fmla="*/ 0 h 710"/>
                <a:gd name="connsiteX1" fmla="*/ 6642 w 6642"/>
                <a:gd name="connsiteY1" fmla="*/ 0 h 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10">
                  <a:moveTo>
                    <a:pt x="0" y="0"/>
                  </a:moveTo>
                  <a:cubicBezTo>
                    <a:pt x="2111" y="947"/>
                    <a:pt x="4531" y="947"/>
                    <a:pt x="6642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831C6A3-EB68-4996-8F9A-403F75048A48}"/>
                </a:ext>
              </a:extLst>
            </p:cNvPr>
            <p:cNvSpPr/>
            <p:nvPr/>
          </p:nvSpPr>
          <p:spPr>
            <a:xfrm>
              <a:off x="8368339" y="3614737"/>
              <a:ext cx="10331" cy="73800"/>
            </a:xfrm>
            <a:custGeom>
              <a:avLst/>
              <a:gdLst>
                <a:gd name="connsiteX0" fmla="*/ 0 w 10331"/>
                <a:gd name="connsiteY0" fmla="*/ 0 h 73800"/>
                <a:gd name="connsiteX1" fmla="*/ 10332 w 10331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1" h="73800">
                  <a:moveTo>
                    <a:pt x="0" y="0"/>
                  </a:moveTo>
                  <a:cubicBezTo>
                    <a:pt x="0" y="0"/>
                    <a:pt x="9594" y="0"/>
                    <a:pt x="10332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353F5EA-1D5B-420B-A9A8-55014A571A6B}"/>
                </a:ext>
              </a:extLst>
            </p:cNvPr>
            <p:cNvSpPr/>
            <p:nvPr/>
          </p:nvSpPr>
          <p:spPr>
            <a:xfrm>
              <a:off x="8368339" y="3621380"/>
              <a:ext cx="11069" cy="7379"/>
            </a:xfrm>
            <a:custGeom>
              <a:avLst/>
              <a:gdLst>
                <a:gd name="connsiteX0" fmla="*/ 0 w 11069"/>
                <a:gd name="connsiteY0" fmla="*/ 7380 h 7379"/>
                <a:gd name="connsiteX1" fmla="*/ 11070 w 11069"/>
                <a:gd name="connsiteY1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69" h="7379">
                  <a:moveTo>
                    <a:pt x="0" y="7380"/>
                  </a:moveTo>
                  <a:cubicBezTo>
                    <a:pt x="0" y="7380"/>
                    <a:pt x="9594" y="2952"/>
                    <a:pt x="1107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61A3189-3090-4C1B-BCE8-726D43C042C0}"/>
                </a:ext>
              </a:extLst>
            </p:cNvPr>
            <p:cNvSpPr/>
            <p:nvPr/>
          </p:nvSpPr>
          <p:spPr>
            <a:xfrm>
              <a:off x="8375718" y="3585956"/>
              <a:ext cx="7461" cy="26568"/>
            </a:xfrm>
            <a:custGeom>
              <a:avLst/>
              <a:gdLst>
                <a:gd name="connsiteX0" fmla="*/ 0 w 7461"/>
                <a:gd name="connsiteY0" fmla="*/ 0 h 26568"/>
                <a:gd name="connsiteX1" fmla="*/ 5166 w 7461"/>
                <a:gd name="connsiteY1" fmla="*/ 6642 h 26568"/>
                <a:gd name="connsiteX2" fmla="*/ 5166 w 7461"/>
                <a:gd name="connsiteY2" fmla="*/ 14022 h 26568"/>
                <a:gd name="connsiteX3" fmla="*/ 5166 w 7461"/>
                <a:gd name="connsiteY3" fmla="*/ 19188 h 26568"/>
                <a:gd name="connsiteX4" fmla="*/ 5166 w 7461"/>
                <a:gd name="connsiteY4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1" h="26568">
                  <a:moveTo>
                    <a:pt x="0" y="0"/>
                  </a:moveTo>
                  <a:cubicBezTo>
                    <a:pt x="4428" y="0"/>
                    <a:pt x="0" y="4428"/>
                    <a:pt x="5166" y="6642"/>
                  </a:cubicBezTo>
                  <a:cubicBezTo>
                    <a:pt x="10332" y="8856"/>
                    <a:pt x="5166" y="13284"/>
                    <a:pt x="5166" y="14022"/>
                  </a:cubicBezTo>
                  <a:cubicBezTo>
                    <a:pt x="5166" y="14760"/>
                    <a:pt x="5166" y="14022"/>
                    <a:pt x="5166" y="19188"/>
                  </a:cubicBezTo>
                  <a:cubicBezTo>
                    <a:pt x="5166" y="24354"/>
                    <a:pt x="5166" y="23616"/>
                    <a:pt x="5166" y="26568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E884AC82-5F97-4AD2-B766-B3194F2D79FC}"/>
                </a:ext>
              </a:extLst>
            </p:cNvPr>
            <p:cNvSpPr/>
            <p:nvPr/>
          </p:nvSpPr>
          <p:spPr>
            <a:xfrm>
              <a:off x="8391216" y="3609571"/>
              <a:ext cx="9594" cy="5166"/>
            </a:xfrm>
            <a:custGeom>
              <a:avLst/>
              <a:gdLst>
                <a:gd name="connsiteX0" fmla="*/ 9594 w 9594"/>
                <a:gd name="connsiteY0" fmla="*/ 0 h 5166"/>
                <a:gd name="connsiteX1" fmla="*/ 0 w 9594"/>
                <a:gd name="connsiteY1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94" h="5166">
                  <a:moveTo>
                    <a:pt x="9594" y="0"/>
                  </a:moveTo>
                  <a:cubicBezTo>
                    <a:pt x="5742" y="55"/>
                    <a:pt x="2162" y="1983"/>
                    <a:pt x="0" y="516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421382CC-C8F2-45FB-96F2-84304D86E47E}"/>
                </a:ext>
              </a:extLst>
            </p:cNvPr>
            <p:cNvSpPr/>
            <p:nvPr/>
          </p:nvSpPr>
          <p:spPr>
            <a:xfrm>
              <a:off x="8360959" y="3649424"/>
              <a:ext cx="22878" cy="15139"/>
            </a:xfrm>
            <a:custGeom>
              <a:avLst/>
              <a:gdLst>
                <a:gd name="connsiteX0" fmla="*/ 0 w 22878"/>
                <a:gd name="connsiteY0" fmla="*/ 14760 h 15139"/>
                <a:gd name="connsiteX1" fmla="*/ 4428 w 22878"/>
                <a:gd name="connsiteY1" fmla="*/ 14760 h 15139"/>
                <a:gd name="connsiteX2" fmla="*/ 4428 w 22878"/>
                <a:gd name="connsiteY2" fmla="*/ 14760 h 15139"/>
                <a:gd name="connsiteX3" fmla="*/ 9594 w 22878"/>
                <a:gd name="connsiteY3" fmla="*/ 14760 h 15139"/>
                <a:gd name="connsiteX4" fmla="*/ 14760 w 22878"/>
                <a:gd name="connsiteY4" fmla="*/ 10332 h 15139"/>
                <a:gd name="connsiteX5" fmla="*/ 22878 w 22878"/>
                <a:gd name="connsiteY5" fmla="*/ 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78" h="15139">
                  <a:moveTo>
                    <a:pt x="0" y="14760"/>
                  </a:moveTo>
                  <a:cubicBezTo>
                    <a:pt x="1432" y="15266"/>
                    <a:pt x="2996" y="15266"/>
                    <a:pt x="4428" y="14760"/>
                  </a:cubicBezTo>
                  <a:cubicBezTo>
                    <a:pt x="4428" y="14760"/>
                    <a:pt x="4428" y="14760"/>
                    <a:pt x="4428" y="14760"/>
                  </a:cubicBezTo>
                  <a:cubicBezTo>
                    <a:pt x="4428" y="14760"/>
                    <a:pt x="8856" y="14760"/>
                    <a:pt x="9594" y="14760"/>
                  </a:cubicBezTo>
                  <a:cubicBezTo>
                    <a:pt x="10332" y="14760"/>
                    <a:pt x="9594" y="14760"/>
                    <a:pt x="14760" y="10332"/>
                  </a:cubicBezTo>
                  <a:cubicBezTo>
                    <a:pt x="15801" y="5855"/>
                    <a:pt x="18775" y="2069"/>
                    <a:pt x="22878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10D41BA-9743-41B2-9756-C4C533CB083D}"/>
                </a:ext>
              </a:extLst>
            </p:cNvPr>
            <p:cNvSpPr/>
            <p:nvPr/>
          </p:nvSpPr>
          <p:spPr>
            <a:xfrm>
              <a:off x="8526685" y="3702560"/>
              <a:ext cx="21725" cy="19912"/>
            </a:xfrm>
            <a:custGeom>
              <a:avLst/>
              <a:gdLst>
                <a:gd name="connsiteX0" fmla="*/ 16559 w 21725"/>
                <a:gd name="connsiteY0" fmla="*/ 0 h 19912"/>
                <a:gd name="connsiteX1" fmla="*/ 1799 w 21725"/>
                <a:gd name="connsiteY1" fmla="*/ 18450 h 19912"/>
                <a:gd name="connsiteX2" fmla="*/ 21725 w 21725"/>
                <a:gd name="connsiteY2" fmla="*/ 0 h 1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25" h="19912">
                  <a:moveTo>
                    <a:pt x="16559" y="0"/>
                  </a:moveTo>
                  <a:cubicBezTo>
                    <a:pt x="5489" y="5166"/>
                    <a:pt x="-4105" y="11808"/>
                    <a:pt x="1799" y="18450"/>
                  </a:cubicBezTo>
                  <a:cubicBezTo>
                    <a:pt x="7703" y="25092"/>
                    <a:pt x="14345" y="7380"/>
                    <a:pt x="21725" y="0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47FDC2B2-5A38-4DA7-9765-AC1F0784BACF}"/>
                </a:ext>
              </a:extLst>
            </p:cNvPr>
            <p:cNvSpPr/>
            <p:nvPr/>
          </p:nvSpPr>
          <p:spPr>
            <a:xfrm>
              <a:off x="8564646" y="3702560"/>
              <a:ext cx="19149" cy="20183"/>
            </a:xfrm>
            <a:custGeom>
              <a:avLst/>
              <a:gdLst>
                <a:gd name="connsiteX0" fmla="*/ 2214 w 19149"/>
                <a:gd name="connsiteY0" fmla="*/ 0 h 20183"/>
                <a:gd name="connsiteX1" fmla="*/ 17712 w 19149"/>
                <a:gd name="connsiteY1" fmla="*/ 18450 h 20183"/>
                <a:gd name="connsiteX2" fmla="*/ 0 w 19149"/>
                <a:gd name="connsiteY2" fmla="*/ 2952 h 2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149" h="20183">
                  <a:moveTo>
                    <a:pt x="2214" y="0"/>
                  </a:moveTo>
                  <a:cubicBezTo>
                    <a:pt x="13284" y="5166"/>
                    <a:pt x="22878" y="11808"/>
                    <a:pt x="17712" y="18450"/>
                  </a:cubicBezTo>
                  <a:cubicBezTo>
                    <a:pt x="12546" y="25092"/>
                    <a:pt x="5166" y="11070"/>
                    <a:pt x="0" y="2952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5B64449-2931-4C13-9CDD-8CA430D3AFE0}"/>
                </a:ext>
              </a:extLst>
            </p:cNvPr>
            <p:cNvSpPr/>
            <p:nvPr/>
          </p:nvSpPr>
          <p:spPr>
            <a:xfrm>
              <a:off x="8537118" y="3702560"/>
              <a:ext cx="11292" cy="23413"/>
            </a:xfrm>
            <a:custGeom>
              <a:avLst/>
              <a:gdLst>
                <a:gd name="connsiteX0" fmla="*/ 11293 w 11292"/>
                <a:gd name="connsiteY0" fmla="*/ 0 h 23413"/>
                <a:gd name="connsiteX1" fmla="*/ 3175 w 11292"/>
                <a:gd name="connsiteY1" fmla="*/ 22878 h 23413"/>
                <a:gd name="connsiteX2" fmla="*/ 11293 w 11292"/>
                <a:gd name="connsiteY2" fmla="*/ 0 h 23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92" h="23413">
                  <a:moveTo>
                    <a:pt x="11293" y="0"/>
                  </a:moveTo>
                  <a:cubicBezTo>
                    <a:pt x="2437" y="8856"/>
                    <a:pt x="-4205" y="19188"/>
                    <a:pt x="3175" y="22878"/>
                  </a:cubicBezTo>
                  <a:cubicBezTo>
                    <a:pt x="10555" y="26568"/>
                    <a:pt x="11293" y="10332"/>
                    <a:pt x="11293" y="0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D5A2B84-4A05-416F-A614-579EF5A43FEA}"/>
                </a:ext>
              </a:extLst>
            </p:cNvPr>
            <p:cNvSpPr/>
            <p:nvPr/>
          </p:nvSpPr>
          <p:spPr>
            <a:xfrm>
              <a:off x="8560218" y="3702560"/>
              <a:ext cx="15003" cy="23435"/>
            </a:xfrm>
            <a:custGeom>
              <a:avLst/>
              <a:gdLst>
                <a:gd name="connsiteX0" fmla="*/ 4428 w 15003"/>
                <a:gd name="connsiteY0" fmla="*/ 0 h 23435"/>
                <a:gd name="connsiteX1" fmla="*/ 11808 w 15003"/>
                <a:gd name="connsiteY1" fmla="*/ 22878 h 23435"/>
                <a:gd name="connsiteX2" fmla="*/ 0 w 15003"/>
                <a:gd name="connsiteY2" fmla="*/ 2214 h 2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003" h="23435">
                  <a:moveTo>
                    <a:pt x="4428" y="0"/>
                  </a:moveTo>
                  <a:cubicBezTo>
                    <a:pt x="12546" y="8856"/>
                    <a:pt x="19188" y="19188"/>
                    <a:pt x="11808" y="22878"/>
                  </a:cubicBezTo>
                  <a:cubicBezTo>
                    <a:pt x="4428" y="26568"/>
                    <a:pt x="1476" y="11070"/>
                    <a:pt x="0" y="2214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E92BDBA9-B7FE-4AA1-B610-18726E5246F9}"/>
                </a:ext>
              </a:extLst>
            </p:cNvPr>
            <p:cNvSpPr/>
            <p:nvPr/>
          </p:nvSpPr>
          <p:spPr>
            <a:xfrm>
              <a:off x="8544219" y="3702560"/>
              <a:ext cx="10833" cy="23245"/>
            </a:xfrm>
            <a:custGeom>
              <a:avLst/>
              <a:gdLst>
                <a:gd name="connsiteX0" fmla="*/ 10834 w 10833"/>
                <a:gd name="connsiteY0" fmla="*/ 0 h 23245"/>
                <a:gd name="connsiteX1" fmla="*/ 4192 w 10833"/>
                <a:gd name="connsiteY1" fmla="*/ 22878 h 23245"/>
                <a:gd name="connsiteX2" fmla="*/ 4192 w 10833"/>
                <a:gd name="connsiteY2" fmla="*/ 0 h 2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33" h="23245">
                  <a:moveTo>
                    <a:pt x="10834" y="0"/>
                  </a:moveTo>
                  <a:cubicBezTo>
                    <a:pt x="10834" y="10332"/>
                    <a:pt x="10834" y="25830"/>
                    <a:pt x="4192" y="22878"/>
                  </a:cubicBezTo>
                  <a:cubicBezTo>
                    <a:pt x="-2450" y="19926"/>
                    <a:pt x="-236" y="10332"/>
                    <a:pt x="4192" y="0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AA2FF807-6EDD-430F-BE00-938BAC240B48}"/>
                </a:ext>
              </a:extLst>
            </p:cNvPr>
            <p:cNvSpPr/>
            <p:nvPr/>
          </p:nvSpPr>
          <p:spPr>
            <a:xfrm>
              <a:off x="8555053" y="3702560"/>
              <a:ext cx="10833" cy="23245"/>
            </a:xfrm>
            <a:custGeom>
              <a:avLst/>
              <a:gdLst>
                <a:gd name="connsiteX0" fmla="*/ 0 w 10833"/>
                <a:gd name="connsiteY0" fmla="*/ 0 h 23245"/>
                <a:gd name="connsiteX1" fmla="*/ 6642 w 10833"/>
                <a:gd name="connsiteY1" fmla="*/ 22878 h 23245"/>
                <a:gd name="connsiteX2" fmla="*/ 6642 w 10833"/>
                <a:gd name="connsiteY2" fmla="*/ 0 h 2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33" h="23245">
                  <a:moveTo>
                    <a:pt x="0" y="0"/>
                  </a:moveTo>
                  <a:cubicBezTo>
                    <a:pt x="0" y="10332"/>
                    <a:pt x="0" y="25830"/>
                    <a:pt x="6642" y="22878"/>
                  </a:cubicBezTo>
                  <a:cubicBezTo>
                    <a:pt x="13284" y="19926"/>
                    <a:pt x="11070" y="10332"/>
                    <a:pt x="6642" y="0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64E0F0A9-F944-4EFA-9F9D-941FC09E415D}"/>
                </a:ext>
              </a:extLst>
            </p:cNvPr>
            <p:cNvSpPr/>
            <p:nvPr/>
          </p:nvSpPr>
          <p:spPr>
            <a:xfrm>
              <a:off x="8514018" y="3599736"/>
              <a:ext cx="71932" cy="145361"/>
            </a:xfrm>
            <a:custGeom>
              <a:avLst/>
              <a:gdLst>
                <a:gd name="connsiteX0" fmla="*/ 41034 w 71932"/>
                <a:gd name="connsiteY0" fmla="*/ 10573 h 145361"/>
                <a:gd name="connsiteX1" fmla="*/ 10584 w 71932"/>
                <a:gd name="connsiteY1" fmla="*/ 3267 h 145361"/>
                <a:gd name="connsiteX2" fmla="*/ 8562 w 71932"/>
                <a:gd name="connsiteY2" fmla="*/ 4669 h 145361"/>
                <a:gd name="connsiteX3" fmla="*/ 1920 w 71932"/>
                <a:gd name="connsiteY3" fmla="*/ 54853 h 145361"/>
                <a:gd name="connsiteX4" fmla="*/ 5610 w 71932"/>
                <a:gd name="connsiteY4" fmla="*/ 138985 h 145361"/>
                <a:gd name="connsiteX5" fmla="*/ 5610 w 71932"/>
                <a:gd name="connsiteY5" fmla="*/ 138985 h 145361"/>
                <a:gd name="connsiteX6" fmla="*/ 5610 w 71932"/>
                <a:gd name="connsiteY6" fmla="*/ 57067 h 145361"/>
                <a:gd name="connsiteX7" fmla="*/ 9300 w 71932"/>
                <a:gd name="connsiteY7" fmla="*/ 9097 h 145361"/>
                <a:gd name="connsiteX8" fmla="*/ 29964 w 71932"/>
                <a:gd name="connsiteY8" fmla="*/ 9097 h 145361"/>
                <a:gd name="connsiteX9" fmla="*/ 42510 w 71932"/>
                <a:gd name="connsiteY9" fmla="*/ 9097 h 145361"/>
                <a:gd name="connsiteX10" fmla="*/ 63174 w 71932"/>
                <a:gd name="connsiteY10" fmla="*/ 9097 h 145361"/>
                <a:gd name="connsiteX11" fmla="*/ 66864 w 71932"/>
                <a:gd name="connsiteY11" fmla="*/ 57067 h 145361"/>
                <a:gd name="connsiteX12" fmla="*/ 66864 w 71932"/>
                <a:gd name="connsiteY12" fmla="*/ 138985 h 145361"/>
                <a:gd name="connsiteX13" fmla="*/ 66864 w 71932"/>
                <a:gd name="connsiteY13" fmla="*/ 138985 h 145361"/>
                <a:gd name="connsiteX14" fmla="*/ 71292 w 71932"/>
                <a:gd name="connsiteY14" fmla="*/ 54853 h 145361"/>
                <a:gd name="connsiteX15" fmla="*/ 64650 w 71932"/>
                <a:gd name="connsiteY15" fmla="*/ 4669 h 145361"/>
                <a:gd name="connsiteX16" fmla="*/ 41034 w 71932"/>
                <a:gd name="connsiteY16" fmla="*/ 10573 h 14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932" h="145361">
                  <a:moveTo>
                    <a:pt x="41034" y="10573"/>
                  </a:moveTo>
                  <a:cubicBezTo>
                    <a:pt x="34643" y="148"/>
                    <a:pt x="21012" y="-3123"/>
                    <a:pt x="10584" y="3267"/>
                  </a:cubicBezTo>
                  <a:cubicBezTo>
                    <a:pt x="9891" y="3697"/>
                    <a:pt x="9212" y="4164"/>
                    <a:pt x="8562" y="4669"/>
                  </a:cubicBezTo>
                  <a:cubicBezTo>
                    <a:pt x="-1770" y="15001"/>
                    <a:pt x="-1032" y="32713"/>
                    <a:pt x="1920" y="54853"/>
                  </a:cubicBezTo>
                  <a:cubicBezTo>
                    <a:pt x="6680" y="82630"/>
                    <a:pt x="7920" y="110898"/>
                    <a:pt x="5610" y="138985"/>
                  </a:cubicBezTo>
                  <a:cubicBezTo>
                    <a:pt x="5610" y="143413"/>
                    <a:pt x="5610" y="150793"/>
                    <a:pt x="5610" y="138985"/>
                  </a:cubicBezTo>
                  <a:cubicBezTo>
                    <a:pt x="9315" y="111805"/>
                    <a:pt x="9315" y="84248"/>
                    <a:pt x="5610" y="57067"/>
                  </a:cubicBezTo>
                  <a:cubicBezTo>
                    <a:pt x="5610" y="24595"/>
                    <a:pt x="5610" y="14263"/>
                    <a:pt x="9300" y="9097"/>
                  </a:cubicBezTo>
                  <a:cubicBezTo>
                    <a:pt x="15042" y="3471"/>
                    <a:pt x="24223" y="3471"/>
                    <a:pt x="29964" y="9097"/>
                  </a:cubicBezTo>
                  <a:cubicBezTo>
                    <a:pt x="34067" y="10229"/>
                    <a:pt x="38407" y="10229"/>
                    <a:pt x="42510" y="9097"/>
                  </a:cubicBezTo>
                  <a:cubicBezTo>
                    <a:pt x="50628" y="979"/>
                    <a:pt x="58008" y="1717"/>
                    <a:pt x="63174" y="9097"/>
                  </a:cubicBezTo>
                  <a:cubicBezTo>
                    <a:pt x="68340" y="16477"/>
                    <a:pt x="68340" y="24595"/>
                    <a:pt x="66864" y="57067"/>
                  </a:cubicBezTo>
                  <a:cubicBezTo>
                    <a:pt x="62857" y="84226"/>
                    <a:pt x="62857" y="111826"/>
                    <a:pt x="66864" y="138985"/>
                  </a:cubicBezTo>
                  <a:cubicBezTo>
                    <a:pt x="70554" y="148579"/>
                    <a:pt x="66864" y="138985"/>
                    <a:pt x="66864" y="138985"/>
                  </a:cubicBezTo>
                  <a:cubicBezTo>
                    <a:pt x="65204" y="110864"/>
                    <a:pt x="66695" y="82645"/>
                    <a:pt x="71292" y="54853"/>
                  </a:cubicBezTo>
                  <a:cubicBezTo>
                    <a:pt x="71292" y="32713"/>
                    <a:pt x="74982" y="15001"/>
                    <a:pt x="64650" y="4669"/>
                  </a:cubicBezTo>
                  <a:cubicBezTo>
                    <a:pt x="56296" y="1939"/>
                    <a:pt x="47115" y="4233"/>
                    <a:pt x="41034" y="10573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FA516FD8-DB57-4ABC-A56E-BC204399BD4F}"/>
                </a:ext>
              </a:extLst>
            </p:cNvPr>
            <p:cNvSpPr/>
            <p:nvPr/>
          </p:nvSpPr>
          <p:spPr>
            <a:xfrm>
              <a:off x="8486418" y="3644503"/>
              <a:ext cx="27306" cy="10824"/>
            </a:xfrm>
            <a:custGeom>
              <a:avLst/>
              <a:gdLst>
                <a:gd name="connsiteX0" fmla="*/ 27306 w 27306"/>
                <a:gd name="connsiteY0" fmla="*/ 6396 h 10824"/>
                <a:gd name="connsiteX1" fmla="*/ 0 w 27306"/>
                <a:gd name="connsiteY1" fmla="*/ 10824 h 10824"/>
                <a:gd name="connsiteX2" fmla="*/ 5904 w 27306"/>
                <a:gd name="connsiteY2" fmla="*/ 1968 h 10824"/>
                <a:gd name="connsiteX3" fmla="*/ 26568 w 27306"/>
                <a:gd name="connsiteY3" fmla="*/ 1968 h 10824"/>
                <a:gd name="connsiteX4" fmla="*/ 27306 w 27306"/>
                <a:gd name="connsiteY4" fmla="*/ 6396 h 1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06" h="10824">
                  <a:moveTo>
                    <a:pt x="27306" y="6396"/>
                  </a:moveTo>
                  <a:cubicBezTo>
                    <a:pt x="18000" y="5983"/>
                    <a:pt x="8701" y="7490"/>
                    <a:pt x="0" y="10824"/>
                  </a:cubicBezTo>
                  <a:cubicBezTo>
                    <a:pt x="1055" y="7356"/>
                    <a:pt x="3107" y="4276"/>
                    <a:pt x="5904" y="1968"/>
                  </a:cubicBezTo>
                  <a:cubicBezTo>
                    <a:pt x="5904" y="1968"/>
                    <a:pt x="11070" y="-2460"/>
                    <a:pt x="26568" y="1968"/>
                  </a:cubicBezTo>
                  <a:cubicBezTo>
                    <a:pt x="26568" y="492"/>
                    <a:pt x="27306" y="4182"/>
                    <a:pt x="27306" y="6396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A3B2F1B-3101-4D40-BD6A-62B59B7BCDEB}"/>
                </a:ext>
              </a:extLst>
            </p:cNvPr>
            <p:cNvSpPr/>
            <p:nvPr/>
          </p:nvSpPr>
          <p:spPr>
            <a:xfrm>
              <a:off x="8526271" y="3646471"/>
              <a:ext cx="11807" cy="14760"/>
            </a:xfrm>
            <a:custGeom>
              <a:avLst/>
              <a:gdLst>
                <a:gd name="connsiteX0" fmla="*/ 0 w 11807"/>
                <a:gd name="connsiteY0" fmla="*/ 8856 h 14760"/>
                <a:gd name="connsiteX1" fmla="*/ 11808 w 11807"/>
                <a:gd name="connsiteY1" fmla="*/ 14760 h 14760"/>
                <a:gd name="connsiteX2" fmla="*/ 11808 w 11807"/>
                <a:gd name="connsiteY2" fmla="*/ 5166 h 14760"/>
                <a:gd name="connsiteX3" fmla="*/ 1476 w 11807"/>
                <a:gd name="connsiteY3" fmla="*/ 0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7" h="14760">
                  <a:moveTo>
                    <a:pt x="0" y="8856"/>
                  </a:moveTo>
                  <a:cubicBezTo>
                    <a:pt x="4207" y="10223"/>
                    <a:pt x="8192" y="12213"/>
                    <a:pt x="11808" y="14760"/>
                  </a:cubicBezTo>
                  <a:lnTo>
                    <a:pt x="11808" y="5166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AF999823-2079-45E3-BFBF-315EB89ECD17}"/>
                </a:ext>
              </a:extLst>
            </p:cNvPr>
            <p:cNvSpPr/>
            <p:nvPr/>
          </p:nvSpPr>
          <p:spPr>
            <a:xfrm>
              <a:off x="8479776" y="3628021"/>
              <a:ext cx="32472" cy="6642"/>
            </a:xfrm>
            <a:custGeom>
              <a:avLst/>
              <a:gdLst>
                <a:gd name="connsiteX0" fmla="*/ 32472 w 32472"/>
                <a:gd name="connsiteY0" fmla="*/ 6642 h 6642"/>
                <a:gd name="connsiteX1" fmla="*/ 0 w 32472"/>
                <a:gd name="connsiteY1" fmla="*/ 0 h 6642"/>
                <a:gd name="connsiteX2" fmla="*/ 7380 w 32472"/>
                <a:gd name="connsiteY2" fmla="*/ 0 h 6642"/>
                <a:gd name="connsiteX3" fmla="*/ 32472 w 32472"/>
                <a:gd name="connsiteY3" fmla="*/ 0 h 6642"/>
                <a:gd name="connsiteX4" fmla="*/ 32472 w 32472"/>
                <a:gd name="connsiteY4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2" h="6642">
                  <a:moveTo>
                    <a:pt x="32472" y="6642"/>
                  </a:moveTo>
                  <a:cubicBezTo>
                    <a:pt x="21402" y="6642"/>
                    <a:pt x="7380" y="738"/>
                    <a:pt x="0" y="0"/>
                  </a:cubicBezTo>
                  <a:lnTo>
                    <a:pt x="7380" y="0"/>
                  </a:lnTo>
                  <a:cubicBezTo>
                    <a:pt x="7380" y="0"/>
                    <a:pt x="14760" y="0"/>
                    <a:pt x="32472" y="0"/>
                  </a:cubicBezTo>
                  <a:cubicBezTo>
                    <a:pt x="32221" y="2207"/>
                    <a:pt x="32221" y="4435"/>
                    <a:pt x="32472" y="6642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E06F8EAE-A084-4ADF-8353-97409397CA32}"/>
                </a:ext>
              </a:extLst>
            </p:cNvPr>
            <p:cNvSpPr/>
            <p:nvPr/>
          </p:nvSpPr>
          <p:spPr>
            <a:xfrm>
              <a:off x="8525533" y="3632450"/>
              <a:ext cx="10331" cy="14021"/>
            </a:xfrm>
            <a:custGeom>
              <a:avLst/>
              <a:gdLst>
                <a:gd name="connsiteX0" fmla="*/ 0 w 10331"/>
                <a:gd name="connsiteY0" fmla="*/ 8118 h 14021"/>
                <a:gd name="connsiteX1" fmla="*/ 10332 w 10331"/>
                <a:gd name="connsiteY1" fmla="*/ 14022 h 14021"/>
                <a:gd name="connsiteX2" fmla="*/ 10332 w 10331"/>
                <a:gd name="connsiteY2" fmla="*/ 6642 h 14021"/>
                <a:gd name="connsiteX3" fmla="*/ 738 w 10331"/>
                <a:gd name="connsiteY3" fmla="*/ 0 h 14021"/>
                <a:gd name="connsiteX4" fmla="*/ 0 w 10331"/>
                <a:gd name="connsiteY4" fmla="*/ 8118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14021">
                  <a:moveTo>
                    <a:pt x="0" y="8118"/>
                  </a:moveTo>
                  <a:lnTo>
                    <a:pt x="10332" y="14022"/>
                  </a:lnTo>
                  <a:lnTo>
                    <a:pt x="10332" y="6642"/>
                  </a:lnTo>
                  <a:lnTo>
                    <a:pt x="738" y="0"/>
                  </a:lnTo>
                  <a:cubicBezTo>
                    <a:pt x="856" y="2727"/>
                    <a:pt x="612" y="5457"/>
                    <a:pt x="0" y="8118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CAE0B5E6-4A81-442C-899B-C449D6828C1A}"/>
                </a:ext>
              </a:extLst>
            </p:cNvPr>
            <p:cNvSpPr/>
            <p:nvPr/>
          </p:nvSpPr>
          <p:spPr>
            <a:xfrm>
              <a:off x="8487157" y="3608182"/>
              <a:ext cx="28043" cy="10983"/>
            </a:xfrm>
            <a:custGeom>
              <a:avLst/>
              <a:gdLst>
                <a:gd name="connsiteX0" fmla="*/ 25830 w 28043"/>
                <a:gd name="connsiteY0" fmla="*/ 10983 h 10983"/>
                <a:gd name="connsiteX1" fmla="*/ 0 w 28043"/>
                <a:gd name="connsiteY1" fmla="*/ 1389 h 10983"/>
                <a:gd name="connsiteX2" fmla="*/ 7380 w 28043"/>
                <a:gd name="connsiteY2" fmla="*/ 1389 h 10983"/>
                <a:gd name="connsiteX3" fmla="*/ 28044 w 28043"/>
                <a:gd name="connsiteY3" fmla="*/ 1389 h 10983"/>
                <a:gd name="connsiteX4" fmla="*/ 25830 w 28043"/>
                <a:gd name="connsiteY4" fmla="*/ 10983 h 1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43" h="10983">
                  <a:moveTo>
                    <a:pt x="25830" y="10983"/>
                  </a:moveTo>
                  <a:lnTo>
                    <a:pt x="0" y="1389"/>
                  </a:lnTo>
                  <a:lnTo>
                    <a:pt x="7380" y="1389"/>
                  </a:lnTo>
                  <a:cubicBezTo>
                    <a:pt x="14140" y="-463"/>
                    <a:pt x="21284" y="-463"/>
                    <a:pt x="28044" y="1389"/>
                  </a:cubicBezTo>
                  <a:cubicBezTo>
                    <a:pt x="26029" y="4152"/>
                    <a:pt x="25232" y="7617"/>
                    <a:pt x="25830" y="10983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BFAAA172-C72C-457D-9C8E-57BF413FFF4A}"/>
                </a:ext>
              </a:extLst>
            </p:cNvPr>
            <p:cNvSpPr/>
            <p:nvPr/>
          </p:nvSpPr>
          <p:spPr>
            <a:xfrm>
              <a:off x="8524795" y="3619904"/>
              <a:ext cx="11069" cy="18450"/>
            </a:xfrm>
            <a:custGeom>
              <a:avLst/>
              <a:gdLst>
                <a:gd name="connsiteX0" fmla="*/ 1476 w 11069"/>
                <a:gd name="connsiteY0" fmla="*/ 8856 h 18450"/>
                <a:gd name="connsiteX1" fmla="*/ 11070 w 11069"/>
                <a:gd name="connsiteY1" fmla="*/ 18450 h 18450"/>
                <a:gd name="connsiteX2" fmla="*/ 11070 w 11069"/>
                <a:gd name="connsiteY2" fmla="*/ 11070 h 18450"/>
                <a:gd name="connsiteX3" fmla="*/ 0 w 11069"/>
                <a:gd name="connsiteY3" fmla="*/ 0 h 18450"/>
                <a:gd name="connsiteX4" fmla="*/ 1476 w 11069"/>
                <a:gd name="connsiteY4" fmla="*/ 885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9" h="18450">
                  <a:moveTo>
                    <a:pt x="1476" y="8856"/>
                  </a:moveTo>
                  <a:lnTo>
                    <a:pt x="11070" y="18450"/>
                  </a:lnTo>
                  <a:lnTo>
                    <a:pt x="11070" y="11070"/>
                  </a:lnTo>
                  <a:lnTo>
                    <a:pt x="0" y="0"/>
                  </a:lnTo>
                  <a:cubicBezTo>
                    <a:pt x="0" y="0"/>
                    <a:pt x="738" y="8856"/>
                    <a:pt x="1476" y="8856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9E57510E-6E63-447F-A8DB-E4E2AA9651FD}"/>
                </a:ext>
              </a:extLst>
            </p:cNvPr>
            <p:cNvSpPr/>
            <p:nvPr/>
          </p:nvSpPr>
          <p:spPr>
            <a:xfrm>
              <a:off x="8499703" y="3574148"/>
              <a:ext cx="25830" cy="29519"/>
            </a:xfrm>
            <a:custGeom>
              <a:avLst/>
              <a:gdLst>
                <a:gd name="connsiteX0" fmla="*/ 25830 w 25830"/>
                <a:gd name="connsiteY0" fmla="*/ 25092 h 29519"/>
                <a:gd name="connsiteX1" fmla="*/ 12546 w 25830"/>
                <a:gd name="connsiteY1" fmla="*/ 8118 h 29519"/>
                <a:gd name="connsiteX2" fmla="*/ 0 w 25830"/>
                <a:gd name="connsiteY2" fmla="*/ 0 h 29519"/>
                <a:gd name="connsiteX3" fmla="*/ 8118 w 25830"/>
                <a:gd name="connsiteY3" fmla="*/ 14022 h 29519"/>
                <a:gd name="connsiteX4" fmla="*/ 19926 w 25830"/>
                <a:gd name="connsiteY4" fmla="*/ 2952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30" h="29519">
                  <a:moveTo>
                    <a:pt x="25830" y="25092"/>
                  </a:moveTo>
                  <a:lnTo>
                    <a:pt x="12546" y="8118"/>
                  </a:lnTo>
                  <a:cubicBezTo>
                    <a:pt x="9070" y="4452"/>
                    <a:pt x="4767" y="1669"/>
                    <a:pt x="0" y="0"/>
                  </a:cubicBezTo>
                  <a:cubicBezTo>
                    <a:pt x="1609" y="5228"/>
                    <a:pt x="4384" y="10022"/>
                    <a:pt x="8118" y="14022"/>
                  </a:cubicBezTo>
                  <a:lnTo>
                    <a:pt x="19926" y="29520"/>
                  </a:ln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C8BAF152-E3D0-4BE9-AE88-01083A8D0124}"/>
                </a:ext>
              </a:extLst>
            </p:cNvPr>
            <p:cNvSpPr/>
            <p:nvPr/>
          </p:nvSpPr>
          <p:spPr>
            <a:xfrm>
              <a:off x="8531437" y="3610310"/>
              <a:ext cx="9593" cy="19188"/>
            </a:xfrm>
            <a:custGeom>
              <a:avLst/>
              <a:gdLst>
                <a:gd name="connsiteX0" fmla="*/ 2952 w 9593"/>
                <a:gd name="connsiteY0" fmla="*/ 0 h 19188"/>
                <a:gd name="connsiteX1" fmla="*/ 9594 w 9593"/>
                <a:gd name="connsiteY1" fmla="*/ 12546 h 19188"/>
                <a:gd name="connsiteX2" fmla="*/ 9594 w 9593"/>
                <a:gd name="connsiteY2" fmla="*/ 19188 h 19188"/>
                <a:gd name="connsiteX3" fmla="*/ 0 w 9593"/>
                <a:gd name="connsiteY3" fmla="*/ 5166 h 19188"/>
                <a:gd name="connsiteX4" fmla="*/ 2952 w 9593"/>
                <a:gd name="connsiteY4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3" h="19188">
                  <a:moveTo>
                    <a:pt x="2952" y="0"/>
                  </a:moveTo>
                  <a:lnTo>
                    <a:pt x="9594" y="12546"/>
                  </a:lnTo>
                  <a:cubicBezTo>
                    <a:pt x="9195" y="14742"/>
                    <a:pt x="9195" y="16992"/>
                    <a:pt x="9594" y="19188"/>
                  </a:cubicBezTo>
                  <a:lnTo>
                    <a:pt x="0" y="5166"/>
                  </a:lnTo>
                  <a:cubicBezTo>
                    <a:pt x="214" y="3106"/>
                    <a:pt x="1284" y="1232"/>
                    <a:pt x="2952" y="0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5333C138-5F25-4D3F-893B-159A33308F85}"/>
                </a:ext>
              </a:extLst>
            </p:cNvPr>
            <p:cNvSpPr/>
            <p:nvPr/>
          </p:nvSpPr>
          <p:spPr>
            <a:xfrm>
              <a:off x="8532913" y="3580789"/>
              <a:ext cx="9426" cy="17712"/>
            </a:xfrm>
            <a:custGeom>
              <a:avLst/>
              <a:gdLst>
                <a:gd name="connsiteX0" fmla="*/ 8856 w 9426"/>
                <a:gd name="connsiteY0" fmla="*/ 17712 h 17712"/>
                <a:gd name="connsiteX1" fmla="*/ 8856 w 9426"/>
                <a:gd name="connsiteY1" fmla="*/ 0 h 17712"/>
                <a:gd name="connsiteX2" fmla="*/ 0 w 9426"/>
                <a:gd name="connsiteY2" fmla="*/ 16236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6" h="17712">
                  <a:moveTo>
                    <a:pt x="8856" y="17712"/>
                  </a:moveTo>
                  <a:cubicBezTo>
                    <a:pt x="9616" y="11832"/>
                    <a:pt x="9616" y="5880"/>
                    <a:pt x="8856" y="0"/>
                  </a:cubicBezTo>
                  <a:cubicBezTo>
                    <a:pt x="4354" y="4413"/>
                    <a:pt x="1277" y="10065"/>
                    <a:pt x="0" y="16236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B2AC5121-4DEA-4E07-952A-C47B0DD7FD9E}"/>
                </a:ext>
              </a:extLst>
            </p:cNvPr>
            <p:cNvSpPr/>
            <p:nvPr/>
          </p:nvSpPr>
          <p:spPr>
            <a:xfrm>
              <a:off x="8539554" y="3571195"/>
              <a:ext cx="13782" cy="33210"/>
            </a:xfrm>
            <a:custGeom>
              <a:avLst/>
              <a:gdLst>
                <a:gd name="connsiteX0" fmla="*/ 13284 w 13782"/>
                <a:gd name="connsiteY0" fmla="*/ 33210 h 33210"/>
                <a:gd name="connsiteX1" fmla="*/ 13284 w 13782"/>
                <a:gd name="connsiteY1" fmla="*/ 28782 h 33210"/>
                <a:gd name="connsiteX2" fmla="*/ 0 w 13782"/>
                <a:gd name="connsiteY2" fmla="*/ 0 h 33210"/>
                <a:gd name="connsiteX3" fmla="*/ 8856 w 13782"/>
                <a:gd name="connsiteY3" fmla="*/ 28044 h 33210"/>
                <a:gd name="connsiteX4" fmla="*/ 13284 w 13782"/>
                <a:gd name="connsiteY4" fmla="*/ 3321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82" h="33210">
                  <a:moveTo>
                    <a:pt x="13284" y="33210"/>
                  </a:moveTo>
                  <a:cubicBezTo>
                    <a:pt x="13948" y="31809"/>
                    <a:pt x="13948" y="30183"/>
                    <a:pt x="13284" y="28782"/>
                  </a:cubicBezTo>
                  <a:cubicBezTo>
                    <a:pt x="9594" y="6642"/>
                    <a:pt x="8118" y="3690"/>
                    <a:pt x="0" y="0"/>
                  </a:cubicBezTo>
                  <a:cubicBezTo>
                    <a:pt x="4805" y="8659"/>
                    <a:pt x="7816" y="18197"/>
                    <a:pt x="8856" y="28044"/>
                  </a:cubicBezTo>
                  <a:cubicBezTo>
                    <a:pt x="10627" y="29488"/>
                    <a:pt x="12125" y="31238"/>
                    <a:pt x="13284" y="33210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9DD3003E-EFC7-4C79-BE10-FCD411341283}"/>
                </a:ext>
              </a:extLst>
            </p:cNvPr>
            <p:cNvSpPr/>
            <p:nvPr/>
          </p:nvSpPr>
          <p:spPr>
            <a:xfrm>
              <a:off x="8535864" y="3610310"/>
              <a:ext cx="12546" cy="12546"/>
            </a:xfrm>
            <a:custGeom>
              <a:avLst/>
              <a:gdLst>
                <a:gd name="connsiteX0" fmla="*/ 12546 w 12546"/>
                <a:gd name="connsiteY0" fmla="*/ 5166 h 12546"/>
                <a:gd name="connsiteX1" fmla="*/ 5904 w 12546"/>
                <a:gd name="connsiteY1" fmla="*/ 12546 h 12546"/>
                <a:gd name="connsiteX2" fmla="*/ 0 w 12546"/>
                <a:gd name="connsiteY2" fmla="*/ 0 h 12546"/>
                <a:gd name="connsiteX3" fmla="*/ 8118 w 12546"/>
                <a:gd name="connsiteY3" fmla="*/ 0 h 12546"/>
                <a:gd name="connsiteX4" fmla="*/ 8118 w 12546"/>
                <a:gd name="connsiteY4" fmla="*/ 5904 h 12546"/>
                <a:gd name="connsiteX5" fmla="*/ 8118 w 12546"/>
                <a:gd name="connsiteY5" fmla="*/ 295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2546">
                  <a:moveTo>
                    <a:pt x="12546" y="5166"/>
                  </a:moveTo>
                  <a:cubicBezTo>
                    <a:pt x="9978" y="7280"/>
                    <a:pt x="7734" y="9767"/>
                    <a:pt x="5904" y="12546"/>
                  </a:cubicBezTo>
                  <a:cubicBezTo>
                    <a:pt x="3668" y="8497"/>
                    <a:pt x="1690" y="4306"/>
                    <a:pt x="0" y="0"/>
                  </a:cubicBezTo>
                  <a:lnTo>
                    <a:pt x="8118" y="0"/>
                  </a:lnTo>
                  <a:lnTo>
                    <a:pt x="8118" y="5904"/>
                  </a:lnTo>
                  <a:lnTo>
                    <a:pt x="8118" y="2952"/>
                  </a:ln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F49770A-67D5-4858-8C0D-438AA4EF8422}"/>
                </a:ext>
              </a:extLst>
            </p:cNvPr>
            <p:cNvSpPr/>
            <p:nvPr/>
          </p:nvSpPr>
          <p:spPr>
            <a:xfrm>
              <a:off x="8597118" y="3644503"/>
              <a:ext cx="27306" cy="10824"/>
            </a:xfrm>
            <a:custGeom>
              <a:avLst/>
              <a:gdLst>
                <a:gd name="connsiteX0" fmla="*/ 0 w 27306"/>
                <a:gd name="connsiteY0" fmla="*/ 6396 h 10824"/>
                <a:gd name="connsiteX1" fmla="*/ 27306 w 27306"/>
                <a:gd name="connsiteY1" fmla="*/ 10824 h 10824"/>
                <a:gd name="connsiteX2" fmla="*/ 25092 w 27306"/>
                <a:gd name="connsiteY2" fmla="*/ 1968 h 10824"/>
                <a:gd name="connsiteX3" fmla="*/ 4428 w 27306"/>
                <a:gd name="connsiteY3" fmla="*/ 1968 h 10824"/>
                <a:gd name="connsiteX4" fmla="*/ 0 w 27306"/>
                <a:gd name="connsiteY4" fmla="*/ 6396 h 1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06" h="10824">
                  <a:moveTo>
                    <a:pt x="0" y="6396"/>
                  </a:moveTo>
                  <a:cubicBezTo>
                    <a:pt x="9306" y="5983"/>
                    <a:pt x="18605" y="7490"/>
                    <a:pt x="27306" y="10824"/>
                  </a:cubicBezTo>
                  <a:cubicBezTo>
                    <a:pt x="27321" y="7733"/>
                    <a:pt x="26561" y="4688"/>
                    <a:pt x="25092" y="1968"/>
                  </a:cubicBezTo>
                  <a:cubicBezTo>
                    <a:pt x="25092" y="1968"/>
                    <a:pt x="19188" y="-2460"/>
                    <a:pt x="4428" y="1968"/>
                  </a:cubicBezTo>
                  <a:cubicBezTo>
                    <a:pt x="738" y="492"/>
                    <a:pt x="0" y="4182"/>
                    <a:pt x="0" y="6396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C01D13BE-1C1D-4BD4-9A52-D63410EB8569}"/>
                </a:ext>
              </a:extLst>
            </p:cNvPr>
            <p:cNvSpPr/>
            <p:nvPr/>
          </p:nvSpPr>
          <p:spPr>
            <a:xfrm>
              <a:off x="8572026" y="3646471"/>
              <a:ext cx="11807" cy="14760"/>
            </a:xfrm>
            <a:custGeom>
              <a:avLst/>
              <a:gdLst>
                <a:gd name="connsiteX0" fmla="*/ 11808 w 11807"/>
                <a:gd name="connsiteY0" fmla="*/ 8856 h 14760"/>
                <a:gd name="connsiteX1" fmla="*/ 0 w 11807"/>
                <a:gd name="connsiteY1" fmla="*/ 14760 h 14760"/>
                <a:gd name="connsiteX2" fmla="*/ 0 w 11807"/>
                <a:gd name="connsiteY2" fmla="*/ 5166 h 14760"/>
                <a:gd name="connsiteX3" fmla="*/ 9594 w 11807"/>
                <a:gd name="connsiteY3" fmla="*/ 0 h 14760"/>
                <a:gd name="connsiteX4" fmla="*/ 11808 w 11807"/>
                <a:gd name="connsiteY4" fmla="*/ 8856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4760">
                  <a:moveTo>
                    <a:pt x="11808" y="8856"/>
                  </a:moveTo>
                  <a:lnTo>
                    <a:pt x="0" y="14760"/>
                  </a:lnTo>
                  <a:lnTo>
                    <a:pt x="0" y="5166"/>
                  </a:lnTo>
                  <a:lnTo>
                    <a:pt x="9594" y="0"/>
                  </a:lnTo>
                  <a:cubicBezTo>
                    <a:pt x="10708" y="2844"/>
                    <a:pt x="11454" y="5821"/>
                    <a:pt x="11808" y="8856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5E74B567-7C07-4E27-8B36-9CB787987CA0}"/>
                </a:ext>
              </a:extLst>
            </p:cNvPr>
            <p:cNvSpPr/>
            <p:nvPr/>
          </p:nvSpPr>
          <p:spPr>
            <a:xfrm>
              <a:off x="8597118" y="3628021"/>
              <a:ext cx="33948" cy="6642"/>
            </a:xfrm>
            <a:custGeom>
              <a:avLst/>
              <a:gdLst>
                <a:gd name="connsiteX0" fmla="*/ 1476 w 33948"/>
                <a:gd name="connsiteY0" fmla="*/ 6642 h 6642"/>
                <a:gd name="connsiteX1" fmla="*/ 33948 w 33948"/>
                <a:gd name="connsiteY1" fmla="*/ 0 h 6642"/>
                <a:gd name="connsiteX2" fmla="*/ 25092 w 33948"/>
                <a:gd name="connsiteY2" fmla="*/ 738 h 6642"/>
                <a:gd name="connsiteX3" fmla="*/ 0 w 33948"/>
                <a:gd name="connsiteY3" fmla="*/ 738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48" h="6642">
                  <a:moveTo>
                    <a:pt x="1476" y="6642"/>
                  </a:moveTo>
                  <a:cubicBezTo>
                    <a:pt x="11808" y="6642"/>
                    <a:pt x="26568" y="738"/>
                    <a:pt x="33948" y="0"/>
                  </a:cubicBezTo>
                  <a:lnTo>
                    <a:pt x="25092" y="738"/>
                  </a:lnTo>
                  <a:cubicBezTo>
                    <a:pt x="21402" y="738"/>
                    <a:pt x="16974" y="738"/>
                    <a:pt x="0" y="738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5FFFE67-C52B-4AE7-AEA1-80B0F020CD3E}"/>
                </a:ext>
              </a:extLst>
            </p:cNvPr>
            <p:cNvSpPr/>
            <p:nvPr/>
          </p:nvSpPr>
          <p:spPr>
            <a:xfrm>
              <a:off x="8574979" y="3632450"/>
              <a:ext cx="10331" cy="14021"/>
            </a:xfrm>
            <a:custGeom>
              <a:avLst/>
              <a:gdLst>
                <a:gd name="connsiteX0" fmla="*/ 9594 w 10331"/>
                <a:gd name="connsiteY0" fmla="*/ 8118 h 14021"/>
                <a:gd name="connsiteX1" fmla="*/ 0 w 10331"/>
                <a:gd name="connsiteY1" fmla="*/ 14022 h 14021"/>
                <a:gd name="connsiteX2" fmla="*/ 0 w 10331"/>
                <a:gd name="connsiteY2" fmla="*/ 6642 h 14021"/>
                <a:gd name="connsiteX3" fmla="*/ 10332 w 10331"/>
                <a:gd name="connsiteY3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31" h="14021">
                  <a:moveTo>
                    <a:pt x="9594" y="8118"/>
                  </a:moveTo>
                  <a:lnTo>
                    <a:pt x="0" y="14022"/>
                  </a:lnTo>
                  <a:lnTo>
                    <a:pt x="0" y="6642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3963D8C0-087F-45C8-B168-87D95160FFD2}"/>
                </a:ext>
              </a:extLst>
            </p:cNvPr>
            <p:cNvSpPr/>
            <p:nvPr/>
          </p:nvSpPr>
          <p:spPr>
            <a:xfrm>
              <a:off x="8594167" y="3608155"/>
              <a:ext cx="28043" cy="11010"/>
            </a:xfrm>
            <a:custGeom>
              <a:avLst/>
              <a:gdLst>
                <a:gd name="connsiteX0" fmla="*/ 3690 w 28043"/>
                <a:gd name="connsiteY0" fmla="*/ 11011 h 11010"/>
                <a:gd name="connsiteX1" fmla="*/ 28044 w 28043"/>
                <a:gd name="connsiteY1" fmla="*/ 1417 h 11010"/>
                <a:gd name="connsiteX2" fmla="*/ 20664 w 28043"/>
                <a:gd name="connsiteY2" fmla="*/ 1417 h 11010"/>
                <a:gd name="connsiteX3" fmla="*/ 0 w 28043"/>
                <a:gd name="connsiteY3" fmla="*/ 1417 h 11010"/>
                <a:gd name="connsiteX4" fmla="*/ 3690 w 28043"/>
                <a:gd name="connsiteY4" fmla="*/ 11011 h 11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43" h="11010">
                  <a:moveTo>
                    <a:pt x="3690" y="11011"/>
                  </a:moveTo>
                  <a:cubicBezTo>
                    <a:pt x="11579" y="7266"/>
                    <a:pt x="19719" y="4061"/>
                    <a:pt x="28044" y="1417"/>
                  </a:cubicBezTo>
                  <a:lnTo>
                    <a:pt x="20664" y="1417"/>
                  </a:lnTo>
                  <a:cubicBezTo>
                    <a:pt x="13904" y="-472"/>
                    <a:pt x="6760" y="-472"/>
                    <a:pt x="0" y="1417"/>
                  </a:cubicBezTo>
                  <a:cubicBezTo>
                    <a:pt x="0" y="1417"/>
                    <a:pt x="2952" y="8797"/>
                    <a:pt x="3690" y="11011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86498F1-9EAC-4FCD-849C-89CE1CD3F662}"/>
                </a:ext>
              </a:extLst>
            </p:cNvPr>
            <p:cNvSpPr/>
            <p:nvPr/>
          </p:nvSpPr>
          <p:spPr>
            <a:xfrm>
              <a:off x="8574241" y="3619904"/>
              <a:ext cx="10553" cy="18450"/>
            </a:xfrm>
            <a:custGeom>
              <a:avLst/>
              <a:gdLst>
                <a:gd name="connsiteX0" fmla="*/ 10332 w 10553"/>
                <a:gd name="connsiteY0" fmla="*/ 8856 h 18450"/>
                <a:gd name="connsiteX1" fmla="*/ 0 w 10553"/>
                <a:gd name="connsiteY1" fmla="*/ 18450 h 18450"/>
                <a:gd name="connsiteX2" fmla="*/ 0 w 10553"/>
                <a:gd name="connsiteY2" fmla="*/ 11070 h 18450"/>
                <a:gd name="connsiteX3" fmla="*/ 10332 w 10553"/>
                <a:gd name="connsiteY3" fmla="*/ 0 h 18450"/>
                <a:gd name="connsiteX4" fmla="*/ 10332 w 10553"/>
                <a:gd name="connsiteY4" fmla="*/ 8856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3" h="18450">
                  <a:moveTo>
                    <a:pt x="10332" y="8856"/>
                  </a:moveTo>
                  <a:lnTo>
                    <a:pt x="0" y="18450"/>
                  </a:lnTo>
                  <a:lnTo>
                    <a:pt x="0" y="11070"/>
                  </a:lnTo>
                  <a:lnTo>
                    <a:pt x="10332" y="0"/>
                  </a:lnTo>
                  <a:cubicBezTo>
                    <a:pt x="10627" y="2945"/>
                    <a:pt x="10627" y="5911"/>
                    <a:pt x="10332" y="8856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C76DD6FF-0635-4C2E-A3BD-CD537D92916C}"/>
                </a:ext>
              </a:extLst>
            </p:cNvPr>
            <p:cNvSpPr/>
            <p:nvPr/>
          </p:nvSpPr>
          <p:spPr>
            <a:xfrm>
              <a:off x="8584572" y="3574148"/>
              <a:ext cx="26568" cy="29519"/>
            </a:xfrm>
            <a:custGeom>
              <a:avLst/>
              <a:gdLst>
                <a:gd name="connsiteX0" fmla="*/ 0 w 26568"/>
                <a:gd name="connsiteY0" fmla="*/ 25092 h 29519"/>
                <a:gd name="connsiteX1" fmla="*/ 14022 w 26568"/>
                <a:gd name="connsiteY1" fmla="*/ 8118 h 29519"/>
                <a:gd name="connsiteX2" fmla="*/ 26568 w 26568"/>
                <a:gd name="connsiteY2" fmla="*/ 0 h 29519"/>
                <a:gd name="connsiteX3" fmla="*/ 18450 w 26568"/>
                <a:gd name="connsiteY3" fmla="*/ 14022 h 29519"/>
                <a:gd name="connsiteX4" fmla="*/ 5904 w 26568"/>
                <a:gd name="connsiteY4" fmla="*/ 29520 h 29519"/>
                <a:gd name="connsiteX5" fmla="*/ 0 w 26568"/>
                <a:gd name="connsiteY5" fmla="*/ 25092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68" h="29519">
                  <a:moveTo>
                    <a:pt x="0" y="25092"/>
                  </a:moveTo>
                  <a:lnTo>
                    <a:pt x="14022" y="8118"/>
                  </a:lnTo>
                  <a:cubicBezTo>
                    <a:pt x="17365" y="4298"/>
                    <a:pt x="21712" y="1487"/>
                    <a:pt x="26568" y="0"/>
                  </a:cubicBezTo>
                  <a:cubicBezTo>
                    <a:pt x="26568" y="0"/>
                    <a:pt x="22140" y="8118"/>
                    <a:pt x="18450" y="14022"/>
                  </a:cubicBezTo>
                  <a:lnTo>
                    <a:pt x="5904" y="29520"/>
                  </a:lnTo>
                  <a:cubicBezTo>
                    <a:pt x="4428" y="27485"/>
                    <a:pt x="2369" y="25943"/>
                    <a:pt x="0" y="25092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09D602D7-0568-41CC-BBE8-0CC7277DA202}"/>
                </a:ext>
              </a:extLst>
            </p:cNvPr>
            <p:cNvSpPr/>
            <p:nvPr/>
          </p:nvSpPr>
          <p:spPr>
            <a:xfrm>
              <a:off x="8569813" y="3610310"/>
              <a:ext cx="9593" cy="19188"/>
            </a:xfrm>
            <a:custGeom>
              <a:avLst/>
              <a:gdLst>
                <a:gd name="connsiteX0" fmla="*/ 6642 w 9593"/>
                <a:gd name="connsiteY0" fmla="*/ 0 h 19188"/>
                <a:gd name="connsiteX1" fmla="*/ 0 w 9593"/>
                <a:gd name="connsiteY1" fmla="*/ 12546 h 19188"/>
                <a:gd name="connsiteX2" fmla="*/ 0 w 9593"/>
                <a:gd name="connsiteY2" fmla="*/ 19188 h 19188"/>
                <a:gd name="connsiteX3" fmla="*/ 9594 w 9593"/>
                <a:gd name="connsiteY3" fmla="*/ 5166 h 19188"/>
                <a:gd name="connsiteX4" fmla="*/ 6642 w 9593"/>
                <a:gd name="connsiteY4" fmla="*/ 0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3" h="19188">
                  <a:moveTo>
                    <a:pt x="6642" y="0"/>
                  </a:moveTo>
                  <a:cubicBezTo>
                    <a:pt x="6642" y="4428"/>
                    <a:pt x="1476" y="8856"/>
                    <a:pt x="0" y="12546"/>
                  </a:cubicBezTo>
                  <a:lnTo>
                    <a:pt x="0" y="19188"/>
                  </a:lnTo>
                  <a:lnTo>
                    <a:pt x="9594" y="5166"/>
                  </a:lnTo>
                  <a:cubicBezTo>
                    <a:pt x="9299" y="3133"/>
                    <a:pt x="8243" y="1286"/>
                    <a:pt x="6642" y="0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A123977-44A6-4061-8E21-2EEC0B7269B0}"/>
                </a:ext>
              </a:extLst>
            </p:cNvPr>
            <p:cNvSpPr/>
            <p:nvPr/>
          </p:nvSpPr>
          <p:spPr>
            <a:xfrm>
              <a:off x="8567429" y="3580789"/>
              <a:ext cx="9025" cy="17712"/>
            </a:xfrm>
            <a:custGeom>
              <a:avLst/>
              <a:gdLst>
                <a:gd name="connsiteX0" fmla="*/ 908 w 9025"/>
                <a:gd name="connsiteY0" fmla="*/ 17712 h 17712"/>
                <a:gd name="connsiteX1" fmla="*/ 908 w 9025"/>
                <a:gd name="connsiteY1" fmla="*/ 0 h 17712"/>
                <a:gd name="connsiteX2" fmla="*/ 9026 w 9025"/>
                <a:gd name="connsiteY2" fmla="*/ 16236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25" h="17712">
                  <a:moveTo>
                    <a:pt x="908" y="17712"/>
                  </a:moveTo>
                  <a:cubicBezTo>
                    <a:pt x="-303" y="11871"/>
                    <a:pt x="-303" y="5842"/>
                    <a:pt x="908" y="0"/>
                  </a:cubicBezTo>
                  <a:cubicBezTo>
                    <a:pt x="5255" y="4425"/>
                    <a:pt x="8089" y="10105"/>
                    <a:pt x="9026" y="16236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DB5A4AB3-98DE-4AE5-BD94-F0BFFE7561E8}"/>
                </a:ext>
              </a:extLst>
            </p:cNvPr>
            <p:cNvSpPr/>
            <p:nvPr/>
          </p:nvSpPr>
          <p:spPr>
            <a:xfrm>
              <a:off x="8557006" y="3571195"/>
              <a:ext cx="13544" cy="33210"/>
            </a:xfrm>
            <a:custGeom>
              <a:avLst/>
              <a:gdLst>
                <a:gd name="connsiteX0" fmla="*/ 260 w 13544"/>
                <a:gd name="connsiteY0" fmla="*/ 33210 h 33210"/>
                <a:gd name="connsiteX1" fmla="*/ 260 w 13544"/>
                <a:gd name="connsiteY1" fmla="*/ 28782 h 33210"/>
                <a:gd name="connsiteX2" fmla="*/ 13544 w 13544"/>
                <a:gd name="connsiteY2" fmla="*/ 0 h 33210"/>
                <a:gd name="connsiteX3" fmla="*/ 9854 w 13544"/>
                <a:gd name="connsiteY3" fmla="*/ 28044 h 33210"/>
                <a:gd name="connsiteX4" fmla="*/ 260 w 13544"/>
                <a:gd name="connsiteY4" fmla="*/ 3321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44" h="33210">
                  <a:moveTo>
                    <a:pt x="260" y="33210"/>
                  </a:moveTo>
                  <a:cubicBezTo>
                    <a:pt x="-87" y="31754"/>
                    <a:pt x="-87" y="30238"/>
                    <a:pt x="260" y="28782"/>
                  </a:cubicBezTo>
                  <a:cubicBezTo>
                    <a:pt x="3950" y="6642"/>
                    <a:pt x="5426" y="3690"/>
                    <a:pt x="13544" y="0"/>
                  </a:cubicBezTo>
                  <a:cubicBezTo>
                    <a:pt x="10636" y="9049"/>
                    <a:pt x="9389" y="18550"/>
                    <a:pt x="9854" y="28044"/>
                  </a:cubicBezTo>
                  <a:cubicBezTo>
                    <a:pt x="6341" y="29104"/>
                    <a:pt x="3079" y="30861"/>
                    <a:pt x="260" y="33210"/>
                  </a:cubicBez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876F9B22-9971-457C-AB89-FC6F328500F5}"/>
                </a:ext>
              </a:extLst>
            </p:cNvPr>
            <p:cNvSpPr/>
            <p:nvPr/>
          </p:nvSpPr>
          <p:spPr>
            <a:xfrm>
              <a:off x="8562433" y="3610310"/>
              <a:ext cx="12546" cy="12546"/>
            </a:xfrm>
            <a:custGeom>
              <a:avLst/>
              <a:gdLst>
                <a:gd name="connsiteX0" fmla="*/ 0 w 12546"/>
                <a:gd name="connsiteY0" fmla="*/ 5166 h 12546"/>
                <a:gd name="connsiteX1" fmla="*/ 7380 w 12546"/>
                <a:gd name="connsiteY1" fmla="*/ 12546 h 12546"/>
                <a:gd name="connsiteX2" fmla="*/ 12546 w 12546"/>
                <a:gd name="connsiteY2" fmla="*/ 0 h 12546"/>
                <a:gd name="connsiteX3" fmla="*/ 5166 w 12546"/>
                <a:gd name="connsiteY3" fmla="*/ 0 h 12546"/>
                <a:gd name="connsiteX4" fmla="*/ 5166 w 12546"/>
                <a:gd name="connsiteY4" fmla="*/ 5904 h 12546"/>
                <a:gd name="connsiteX5" fmla="*/ 5166 w 12546"/>
                <a:gd name="connsiteY5" fmla="*/ 295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12546">
                  <a:moveTo>
                    <a:pt x="0" y="5166"/>
                  </a:moveTo>
                  <a:cubicBezTo>
                    <a:pt x="2981" y="7045"/>
                    <a:pt x="5498" y="9567"/>
                    <a:pt x="7380" y="12546"/>
                  </a:cubicBezTo>
                  <a:cubicBezTo>
                    <a:pt x="9314" y="8453"/>
                    <a:pt x="11033" y="4266"/>
                    <a:pt x="12546" y="0"/>
                  </a:cubicBezTo>
                  <a:lnTo>
                    <a:pt x="5166" y="0"/>
                  </a:lnTo>
                  <a:lnTo>
                    <a:pt x="5166" y="5904"/>
                  </a:lnTo>
                  <a:lnTo>
                    <a:pt x="5166" y="2952"/>
                  </a:lnTo>
                  <a:close/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12B6994-9656-4616-A9C7-B77FE5315E95}"/>
                </a:ext>
              </a:extLst>
            </p:cNvPr>
            <p:cNvSpPr/>
            <p:nvPr/>
          </p:nvSpPr>
          <p:spPr>
            <a:xfrm>
              <a:off x="8535068" y="3611048"/>
              <a:ext cx="39910" cy="93668"/>
            </a:xfrm>
            <a:custGeom>
              <a:avLst/>
              <a:gdLst>
                <a:gd name="connsiteX0" fmla="*/ 19985 w 39910"/>
                <a:gd name="connsiteY0" fmla="*/ 91512 h 93668"/>
                <a:gd name="connsiteX1" fmla="*/ 32531 w 39910"/>
                <a:gd name="connsiteY1" fmla="*/ 86346 h 93668"/>
                <a:gd name="connsiteX2" fmla="*/ 39911 w 39910"/>
                <a:gd name="connsiteY2" fmla="*/ 37638 h 93668"/>
                <a:gd name="connsiteX3" fmla="*/ 19985 w 39910"/>
                <a:gd name="connsiteY3" fmla="*/ 0 h 93668"/>
                <a:gd name="connsiteX4" fmla="*/ 797 w 39910"/>
                <a:gd name="connsiteY4" fmla="*/ 37638 h 93668"/>
                <a:gd name="connsiteX5" fmla="*/ 8177 w 39910"/>
                <a:gd name="connsiteY5" fmla="*/ 86346 h 93668"/>
                <a:gd name="connsiteX6" fmla="*/ 19985 w 39910"/>
                <a:gd name="connsiteY6" fmla="*/ 91512 h 9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910" h="93668">
                  <a:moveTo>
                    <a:pt x="19985" y="91512"/>
                  </a:moveTo>
                  <a:cubicBezTo>
                    <a:pt x="28103" y="91512"/>
                    <a:pt x="32531" y="91512"/>
                    <a:pt x="32531" y="86346"/>
                  </a:cubicBezTo>
                  <a:cubicBezTo>
                    <a:pt x="33815" y="69954"/>
                    <a:pt x="36280" y="53675"/>
                    <a:pt x="39911" y="37638"/>
                  </a:cubicBezTo>
                  <a:cubicBezTo>
                    <a:pt x="39911" y="16974"/>
                    <a:pt x="33269" y="0"/>
                    <a:pt x="19985" y="0"/>
                  </a:cubicBezTo>
                  <a:cubicBezTo>
                    <a:pt x="6701" y="0"/>
                    <a:pt x="-2893" y="16974"/>
                    <a:pt x="797" y="37638"/>
                  </a:cubicBezTo>
                  <a:cubicBezTo>
                    <a:pt x="4487" y="58302"/>
                    <a:pt x="8177" y="73800"/>
                    <a:pt x="8177" y="86346"/>
                  </a:cubicBezTo>
                  <a:cubicBezTo>
                    <a:pt x="8177" y="98892"/>
                    <a:pt x="13343" y="91512"/>
                    <a:pt x="19985" y="91512"/>
                  </a:cubicBezTo>
                </a:path>
              </a:pathLst>
            </a:custGeom>
            <a:solidFill>
              <a:srgbClr val="B95A1E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FB4115F-3A53-4F85-BF80-EEFBC41EC722}"/>
                </a:ext>
              </a:extLst>
            </p:cNvPr>
            <p:cNvSpPr/>
            <p:nvPr/>
          </p:nvSpPr>
          <p:spPr>
            <a:xfrm>
              <a:off x="8540934" y="3620641"/>
              <a:ext cx="28140" cy="6642"/>
            </a:xfrm>
            <a:custGeom>
              <a:avLst/>
              <a:gdLst>
                <a:gd name="connsiteX0" fmla="*/ 28141 w 28140"/>
                <a:gd name="connsiteY0" fmla="*/ 0 h 6642"/>
                <a:gd name="connsiteX1" fmla="*/ 14119 w 28140"/>
                <a:gd name="connsiteY1" fmla="*/ 6642 h 6642"/>
                <a:gd name="connsiteX2" fmla="*/ 835 w 28140"/>
                <a:gd name="connsiteY2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40" h="6642">
                  <a:moveTo>
                    <a:pt x="28141" y="0"/>
                  </a:moveTo>
                  <a:cubicBezTo>
                    <a:pt x="28141" y="0"/>
                    <a:pt x="28141" y="6642"/>
                    <a:pt x="14119" y="6642"/>
                  </a:cubicBezTo>
                  <a:cubicBezTo>
                    <a:pt x="97" y="6642"/>
                    <a:pt x="-1379" y="2214"/>
                    <a:pt x="835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D3638912-6289-4A49-9C33-57DC18261284}"/>
                </a:ext>
              </a:extLst>
            </p:cNvPr>
            <p:cNvSpPr/>
            <p:nvPr/>
          </p:nvSpPr>
          <p:spPr>
            <a:xfrm>
              <a:off x="8537272" y="3628760"/>
              <a:ext cx="36230" cy="6642"/>
            </a:xfrm>
            <a:custGeom>
              <a:avLst/>
              <a:gdLst>
                <a:gd name="connsiteX0" fmla="*/ 36231 w 36230"/>
                <a:gd name="connsiteY0" fmla="*/ 0 h 6642"/>
                <a:gd name="connsiteX1" fmla="*/ 17781 w 36230"/>
                <a:gd name="connsiteY1" fmla="*/ 6642 h 6642"/>
                <a:gd name="connsiteX2" fmla="*/ 69 w 36230"/>
                <a:gd name="connsiteY2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30" h="6642">
                  <a:moveTo>
                    <a:pt x="36231" y="0"/>
                  </a:moveTo>
                  <a:cubicBezTo>
                    <a:pt x="36231" y="0"/>
                    <a:pt x="31065" y="6642"/>
                    <a:pt x="17781" y="6642"/>
                  </a:cubicBezTo>
                  <a:cubicBezTo>
                    <a:pt x="4497" y="6642"/>
                    <a:pt x="-669" y="6642"/>
                    <a:pt x="69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19797536-1A53-4886-A77A-94131C74D98A}"/>
                </a:ext>
              </a:extLst>
            </p:cNvPr>
            <p:cNvSpPr/>
            <p:nvPr/>
          </p:nvSpPr>
          <p:spPr>
            <a:xfrm>
              <a:off x="8535814" y="3636878"/>
              <a:ext cx="39164" cy="6641"/>
            </a:xfrm>
            <a:custGeom>
              <a:avLst/>
              <a:gdLst>
                <a:gd name="connsiteX0" fmla="*/ 39165 w 39164"/>
                <a:gd name="connsiteY0" fmla="*/ 0 h 6641"/>
                <a:gd name="connsiteX1" fmla="*/ 19239 w 39164"/>
                <a:gd name="connsiteY1" fmla="*/ 6642 h 6641"/>
                <a:gd name="connsiteX2" fmla="*/ 51 w 39164"/>
                <a:gd name="connsiteY2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64" h="6641">
                  <a:moveTo>
                    <a:pt x="39165" y="0"/>
                  </a:moveTo>
                  <a:cubicBezTo>
                    <a:pt x="39165" y="4428"/>
                    <a:pt x="31785" y="6642"/>
                    <a:pt x="19239" y="6642"/>
                  </a:cubicBezTo>
                  <a:cubicBezTo>
                    <a:pt x="6693" y="6642"/>
                    <a:pt x="-687" y="6642"/>
                    <a:pt x="51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EA75D229-5785-4DE1-B74C-0E47B364220C}"/>
                </a:ext>
              </a:extLst>
            </p:cNvPr>
            <p:cNvSpPr/>
            <p:nvPr/>
          </p:nvSpPr>
          <p:spPr>
            <a:xfrm>
              <a:off x="8535126" y="3644995"/>
              <a:ext cx="39852" cy="6642"/>
            </a:xfrm>
            <a:custGeom>
              <a:avLst/>
              <a:gdLst>
                <a:gd name="connsiteX0" fmla="*/ 39852 w 39852"/>
                <a:gd name="connsiteY0" fmla="*/ 0 h 6642"/>
                <a:gd name="connsiteX1" fmla="*/ 19926 w 39852"/>
                <a:gd name="connsiteY1" fmla="*/ 6642 h 6642"/>
                <a:gd name="connsiteX2" fmla="*/ 0 w 39852"/>
                <a:gd name="connsiteY2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852" h="6642">
                  <a:moveTo>
                    <a:pt x="39852" y="0"/>
                  </a:moveTo>
                  <a:cubicBezTo>
                    <a:pt x="39852" y="4428"/>
                    <a:pt x="32472" y="6642"/>
                    <a:pt x="19926" y="6642"/>
                  </a:cubicBezTo>
                  <a:cubicBezTo>
                    <a:pt x="7380" y="6642"/>
                    <a:pt x="738" y="6642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2AA571E-2A9D-41D9-9EC1-C0CDB9B62C34}"/>
                </a:ext>
              </a:extLst>
            </p:cNvPr>
            <p:cNvSpPr/>
            <p:nvPr/>
          </p:nvSpPr>
          <p:spPr>
            <a:xfrm>
              <a:off x="8536603" y="3653113"/>
              <a:ext cx="37638" cy="6642"/>
            </a:xfrm>
            <a:custGeom>
              <a:avLst/>
              <a:gdLst>
                <a:gd name="connsiteX0" fmla="*/ 37638 w 37638"/>
                <a:gd name="connsiteY0" fmla="*/ 0 h 6642"/>
                <a:gd name="connsiteX1" fmla="*/ 18450 w 37638"/>
                <a:gd name="connsiteY1" fmla="*/ 6642 h 6642"/>
                <a:gd name="connsiteX2" fmla="*/ 0 w 37638"/>
                <a:gd name="connsiteY2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638" h="6642">
                  <a:moveTo>
                    <a:pt x="37638" y="0"/>
                  </a:moveTo>
                  <a:cubicBezTo>
                    <a:pt x="37638" y="0"/>
                    <a:pt x="30996" y="6642"/>
                    <a:pt x="18450" y="6642"/>
                  </a:cubicBezTo>
                  <a:cubicBezTo>
                    <a:pt x="5904" y="6642"/>
                    <a:pt x="0" y="6642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D48A4BDF-686C-441F-AD84-F4A31FBF918F}"/>
                </a:ext>
              </a:extLst>
            </p:cNvPr>
            <p:cNvSpPr/>
            <p:nvPr/>
          </p:nvSpPr>
          <p:spPr>
            <a:xfrm>
              <a:off x="8538079" y="3661232"/>
              <a:ext cx="34685" cy="7379"/>
            </a:xfrm>
            <a:custGeom>
              <a:avLst/>
              <a:gdLst>
                <a:gd name="connsiteX0" fmla="*/ 34686 w 34685"/>
                <a:gd name="connsiteY0" fmla="*/ 0 h 7379"/>
                <a:gd name="connsiteX1" fmla="*/ 16974 w 34685"/>
                <a:gd name="connsiteY1" fmla="*/ 7380 h 7379"/>
                <a:gd name="connsiteX2" fmla="*/ 0 w 34685"/>
                <a:gd name="connsiteY2" fmla="*/ 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685" h="7379">
                  <a:moveTo>
                    <a:pt x="34686" y="0"/>
                  </a:moveTo>
                  <a:cubicBezTo>
                    <a:pt x="34686" y="0"/>
                    <a:pt x="29520" y="7380"/>
                    <a:pt x="16974" y="7380"/>
                  </a:cubicBezTo>
                  <a:cubicBezTo>
                    <a:pt x="4428" y="7380"/>
                    <a:pt x="738" y="7380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9BA03BD4-A8C4-420E-8D12-CD1B690CAE55}"/>
                </a:ext>
              </a:extLst>
            </p:cNvPr>
            <p:cNvSpPr/>
            <p:nvPr/>
          </p:nvSpPr>
          <p:spPr>
            <a:xfrm>
              <a:off x="8539549" y="3670087"/>
              <a:ext cx="31739" cy="6642"/>
            </a:xfrm>
            <a:custGeom>
              <a:avLst/>
              <a:gdLst>
                <a:gd name="connsiteX0" fmla="*/ 31739 w 31739"/>
                <a:gd name="connsiteY0" fmla="*/ 0 h 6642"/>
                <a:gd name="connsiteX1" fmla="*/ 15503 w 31739"/>
                <a:gd name="connsiteY1" fmla="*/ 6642 h 6642"/>
                <a:gd name="connsiteX2" fmla="*/ 5 w 31739"/>
                <a:gd name="connsiteY2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739" h="6642">
                  <a:moveTo>
                    <a:pt x="31739" y="0"/>
                  </a:moveTo>
                  <a:cubicBezTo>
                    <a:pt x="31739" y="0"/>
                    <a:pt x="31739" y="6642"/>
                    <a:pt x="15503" y="6642"/>
                  </a:cubicBezTo>
                  <a:cubicBezTo>
                    <a:pt x="-733" y="6642"/>
                    <a:pt x="5" y="2952"/>
                    <a:pt x="5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CEEF5B2C-37CF-4012-BB8D-6A62CAF36157}"/>
                </a:ext>
              </a:extLst>
            </p:cNvPr>
            <p:cNvSpPr/>
            <p:nvPr/>
          </p:nvSpPr>
          <p:spPr>
            <a:xfrm>
              <a:off x="8540292" y="3677467"/>
              <a:ext cx="29520" cy="6642"/>
            </a:xfrm>
            <a:custGeom>
              <a:avLst/>
              <a:gdLst>
                <a:gd name="connsiteX0" fmla="*/ 29520 w 29520"/>
                <a:gd name="connsiteY0" fmla="*/ 0 h 6642"/>
                <a:gd name="connsiteX1" fmla="*/ 14760 w 29520"/>
                <a:gd name="connsiteY1" fmla="*/ 6642 h 6642"/>
                <a:gd name="connsiteX2" fmla="*/ 0 w 29520"/>
                <a:gd name="connsiteY2" fmla="*/ 0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20" h="6642">
                  <a:moveTo>
                    <a:pt x="29520" y="0"/>
                  </a:moveTo>
                  <a:cubicBezTo>
                    <a:pt x="29520" y="0"/>
                    <a:pt x="29520" y="6642"/>
                    <a:pt x="14760" y="6642"/>
                  </a:cubicBezTo>
                  <a:cubicBezTo>
                    <a:pt x="0" y="6642"/>
                    <a:pt x="738" y="6642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5B99DD67-AB7B-48DB-8994-65672C120F7A}"/>
                </a:ext>
              </a:extLst>
            </p:cNvPr>
            <p:cNvSpPr/>
            <p:nvPr/>
          </p:nvSpPr>
          <p:spPr>
            <a:xfrm>
              <a:off x="8541768" y="3684848"/>
              <a:ext cx="27306" cy="6641"/>
            </a:xfrm>
            <a:custGeom>
              <a:avLst/>
              <a:gdLst>
                <a:gd name="connsiteX0" fmla="*/ 27306 w 27306"/>
                <a:gd name="connsiteY0" fmla="*/ 0 h 6641"/>
                <a:gd name="connsiteX1" fmla="*/ 13284 w 27306"/>
                <a:gd name="connsiteY1" fmla="*/ 6642 h 6641"/>
                <a:gd name="connsiteX2" fmla="*/ 0 w 27306"/>
                <a:gd name="connsiteY2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06" h="6641">
                  <a:moveTo>
                    <a:pt x="27306" y="0"/>
                  </a:moveTo>
                  <a:cubicBezTo>
                    <a:pt x="27306" y="0"/>
                    <a:pt x="27306" y="6642"/>
                    <a:pt x="13284" y="6642"/>
                  </a:cubicBezTo>
                  <a:cubicBezTo>
                    <a:pt x="-738" y="6642"/>
                    <a:pt x="738" y="6642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D227E402-9C40-42E3-9602-D38DC1500617}"/>
                </a:ext>
              </a:extLst>
            </p:cNvPr>
            <p:cNvSpPr/>
            <p:nvPr/>
          </p:nvSpPr>
          <p:spPr>
            <a:xfrm>
              <a:off x="8542507" y="3692228"/>
              <a:ext cx="25092" cy="6641"/>
            </a:xfrm>
            <a:custGeom>
              <a:avLst/>
              <a:gdLst>
                <a:gd name="connsiteX0" fmla="*/ 25092 w 25092"/>
                <a:gd name="connsiteY0" fmla="*/ 0 h 6641"/>
                <a:gd name="connsiteX1" fmla="*/ 12546 w 25092"/>
                <a:gd name="connsiteY1" fmla="*/ 6642 h 6641"/>
                <a:gd name="connsiteX2" fmla="*/ 0 w 25092"/>
                <a:gd name="connsiteY2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92" h="6641">
                  <a:moveTo>
                    <a:pt x="25092" y="0"/>
                  </a:moveTo>
                  <a:cubicBezTo>
                    <a:pt x="25092" y="0"/>
                    <a:pt x="25092" y="6642"/>
                    <a:pt x="12546" y="6642"/>
                  </a:cubicBezTo>
                  <a:cubicBezTo>
                    <a:pt x="0" y="6642"/>
                    <a:pt x="738" y="6642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70027B6-E7A5-418F-8EBE-E8493720583E}"/>
                </a:ext>
              </a:extLst>
            </p:cNvPr>
            <p:cNvSpPr/>
            <p:nvPr/>
          </p:nvSpPr>
          <p:spPr>
            <a:xfrm>
              <a:off x="8555053" y="3610310"/>
              <a:ext cx="73800" cy="93725"/>
            </a:xfrm>
            <a:custGeom>
              <a:avLst/>
              <a:gdLst>
                <a:gd name="connsiteX0" fmla="*/ 0 w 73800"/>
                <a:gd name="connsiteY0" fmla="*/ 0 h 93725"/>
                <a:gd name="connsiteX1" fmla="*/ 0 w 73800"/>
                <a:gd name="connsiteY1" fmla="*/ 93726 h 9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93725">
                  <a:moveTo>
                    <a:pt x="0" y="0"/>
                  </a:moveTo>
                  <a:lnTo>
                    <a:pt x="0" y="93726"/>
                  </a:lnTo>
                </a:path>
              </a:pathLst>
            </a:custGeom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3F09C501-5083-429F-A9B6-AA0282844F2B}"/>
                </a:ext>
              </a:extLst>
            </p:cNvPr>
            <p:cNvSpPr/>
            <p:nvPr/>
          </p:nvSpPr>
          <p:spPr>
            <a:xfrm>
              <a:off x="8405662" y="3745363"/>
              <a:ext cx="128152" cy="137075"/>
            </a:xfrm>
            <a:custGeom>
              <a:avLst/>
              <a:gdLst>
                <a:gd name="connsiteX0" fmla="*/ 103634 w 128152"/>
                <a:gd name="connsiteY0" fmla="*/ 0 h 137075"/>
                <a:gd name="connsiteX1" fmla="*/ 107324 w 128152"/>
                <a:gd name="connsiteY1" fmla="*/ 8118 h 137075"/>
                <a:gd name="connsiteX2" fmla="*/ 113228 w 128152"/>
                <a:gd name="connsiteY2" fmla="*/ 16974 h 137075"/>
                <a:gd name="connsiteX3" fmla="*/ 117656 w 128152"/>
                <a:gd name="connsiteY3" fmla="*/ 26568 h 137075"/>
                <a:gd name="connsiteX4" fmla="*/ 122822 w 128152"/>
                <a:gd name="connsiteY4" fmla="*/ 36162 h 137075"/>
                <a:gd name="connsiteX5" fmla="*/ 122822 w 128152"/>
                <a:gd name="connsiteY5" fmla="*/ 47970 h 137075"/>
                <a:gd name="connsiteX6" fmla="*/ 126512 w 128152"/>
                <a:gd name="connsiteY6" fmla="*/ 59040 h 137075"/>
                <a:gd name="connsiteX7" fmla="*/ 126512 w 128152"/>
                <a:gd name="connsiteY7" fmla="*/ 70110 h 137075"/>
                <a:gd name="connsiteX8" fmla="*/ 126512 w 128152"/>
                <a:gd name="connsiteY8" fmla="*/ 82656 h 137075"/>
                <a:gd name="connsiteX9" fmla="*/ 126512 w 128152"/>
                <a:gd name="connsiteY9" fmla="*/ 94464 h 137075"/>
                <a:gd name="connsiteX10" fmla="*/ 126512 w 128152"/>
                <a:gd name="connsiteY10" fmla="*/ 107010 h 137075"/>
                <a:gd name="connsiteX11" fmla="*/ 115442 w 128152"/>
                <a:gd name="connsiteY11" fmla="*/ 123246 h 137075"/>
                <a:gd name="connsiteX12" fmla="*/ 92564 w 128152"/>
                <a:gd name="connsiteY12" fmla="*/ 132840 h 137075"/>
                <a:gd name="connsiteX13" fmla="*/ 63782 w 128152"/>
                <a:gd name="connsiteY13" fmla="*/ 132840 h 137075"/>
                <a:gd name="connsiteX14" fmla="*/ 35000 w 128152"/>
                <a:gd name="connsiteY14" fmla="*/ 132840 h 137075"/>
                <a:gd name="connsiteX15" fmla="*/ 12122 w 128152"/>
                <a:gd name="connsiteY15" fmla="*/ 123246 h 137075"/>
                <a:gd name="connsiteX16" fmla="*/ 314 w 128152"/>
                <a:gd name="connsiteY16" fmla="*/ 107010 h 137075"/>
                <a:gd name="connsiteX17" fmla="*/ 314 w 128152"/>
                <a:gd name="connsiteY17" fmla="*/ 94464 h 137075"/>
                <a:gd name="connsiteX18" fmla="*/ 314 w 128152"/>
                <a:gd name="connsiteY18" fmla="*/ 82656 h 137075"/>
                <a:gd name="connsiteX19" fmla="*/ 4004 w 128152"/>
                <a:gd name="connsiteY19" fmla="*/ 70110 h 137075"/>
                <a:gd name="connsiteX20" fmla="*/ 4004 w 128152"/>
                <a:gd name="connsiteY20" fmla="*/ 59040 h 137075"/>
                <a:gd name="connsiteX21" fmla="*/ 7694 w 128152"/>
                <a:gd name="connsiteY21" fmla="*/ 47970 h 137075"/>
                <a:gd name="connsiteX22" fmla="*/ 7694 w 128152"/>
                <a:gd name="connsiteY22" fmla="*/ 36162 h 137075"/>
                <a:gd name="connsiteX23" fmla="*/ 12860 w 128152"/>
                <a:gd name="connsiteY23" fmla="*/ 26568 h 137075"/>
                <a:gd name="connsiteX24" fmla="*/ 17288 w 128152"/>
                <a:gd name="connsiteY24" fmla="*/ 16974 h 137075"/>
                <a:gd name="connsiteX25" fmla="*/ 23192 w 128152"/>
                <a:gd name="connsiteY25" fmla="*/ 8118 h 137075"/>
                <a:gd name="connsiteX26" fmla="*/ 26882 w 128152"/>
                <a:gd name="connsiteY26" fmla="*/ 0 h 137075"/>
                <a:gd name="connsiteX27" fmla="*/ 103634 w 128152"/>
                <a:gd name="connsiteY27" fmla="*/ 0 h 137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8152" h="137075">
                  <a:moveTo>
                    <a:pt x="103634" y="0"/>
                  </a:moveTo>
                  <a:cubicBezTo>
                    <a:pt x="103634" y="0"/>
                    <a:pt x="103634" y="6642"/>
                    <a:pt x="107324" y="8118"/>
                  </a:cubicBezTo>
                  <a:cubicBezTo>
                    <a:pt x="111014" y="9594"/>
                    <a:pt x="107324" y="14760"/>
                    <a:pt x="113228" y="16974"/>
                  </a:cubicBezTo>
                  <a:cubicBezTo>
                    <a:pt x="119132" y="19188"/>
                    <a:pt x="113228" y="24354"/>
                    <a:pt x="117656" y="26568"/>
                  </a:cubicBezTo>
                  <a:cubicBezTo>
                    <a:pt x="122084" y="28782"/>
                    <a:pt x="117656" y="33210"/>
                    <a:pt x="122822" y="36162"/>
                  </a:cubicBezTo>
                  <a:cubicBezTo>
                    <a:pt x="127988" y="39114"/>
                    <a:pt x="122822" y="45756"/>
                    <a:pt x="122822" y="47970"/>
                  </a:cubicBezTo>
                  <a:cubicBezTo>
                    <a:pt x="122822" y="50184"/>
                    <a:pt x="122822" y="56826"/>
                    <a:pt x="126512" y="59040"/>
                  </a:cubicBezTo>
                  <a:cubicBezTo>
                    <a:pt x="130202" y="61254"/>
                    <a:pt x="126512" y="67158"/>
                    <a:pt x="126512" y="70110"/>
                  </a:cubicBezTo>
                  <a:cubicBezTo>
                    <a:pt x="126512" y="73062"/>
                    <a:pt x="126512" y="78966"/>
                    <a:pt x="126512" y="82656"/>
                  </a:cubicBezTo>
                  <a:cubicBezTo>
                    <a:pt x="126512" y="86346"/>
                    <a:pt x="126512" y="90036"/>
                    <a:pt x="126512" y="94464"/>
                  </a:cubicBezTo>
                  <a:cubicBezTo>
                    <a:pt x="126512" y="98892"/>
                    <a:pt x="126512" y="101106"/>
                    <a:pt x="126512" y="107010"/>
                  </a:cubicBezTo>
                  <a:cubicBezTo>
                    <a:pt x="126512" y="112914"/>
                    <a:pt x="126512" y="124722"/>
                    <a:pt x="115442" y="123246"/>
                  </a:cubicBezTo>
                  <a:cubicBezTo>
                    <a:pt x="109656" y="129735"/>
                    <a:pt x="101250" y="133261"/>
                    <a:pt x="92564" y="132840"/>
                  </a:cubicBezTo>
                  <a:cubicBezTo>
                    <a:pt x="83804" y="138487"/>
                    <a:pt x="72542" y="138487"/>
                    <a:pt x="63782" y="132840"/>
                  </a:cubicBezTo>
                  <a:cubicBezTo>
                    <a:pt x="55022" y="138487"/>
                    <a:pt x="43760" y="138487"/>
                    <a:pt x="35000" y="132840"/>
                  </a:cubicBezTo>
                  <a:cubicBezTo>
                    <a:pt x="26314" y="133261"/>
                    <a:pt x="17908" y="129735"/>
                    <a:pt x="12122" y="123246"/>
                  </a:cubicBezTo>
                  <a:cubicBezTo>
                    <a:pt x="2528" y="123246"/>
                    <a:pt x="-1162" y="110700"/>
                    <a:pt x="314" y="107010"/>
                  </a:cubicBezTo>
                  <a:cubicBezTo>
                    <a:pt x="1790" y="103320"/>
                    <a:pt x="314" y="98154"/>
                    <a:pt x="314" y="94464"/>
                  </a:cubicBezTo>
                  <a:cubicBezTo>
                    <a:pt x="314" y="90774"/>
                    <a:pt x="314" y="85608"/>
                    <a:pt x="314" y="82656"/>
                  </a:cubicBezTo>
                  <a:cubicBezTo>
                    <a:pt x="314" y="79704"/>
                    <a:pt x="314" y="73800"/>
                    <a:pt x="4004" y="70110"/>
                  </a:cubicBezTo>
                  <a:cubicBezTo>
                    <a:pt x="7694" y="66420"/>
                    <a:pt x="4004" y="61992"/>
                    <a:pt x="4004" y="59040"/>
                  </a:cubicBezTo>
                  <a:cubicBezTo>
                    <a:pt x="4004" y="56088"/>
                    <a:pt x="4004" y="50184"/>
                    <a:pt x="7694" y="47970"/>
                  </a:cubicBezTo>
                  <a:cubicBezTo>
                    <a:pt x="11384" y="45756"/>
                    <a:pt x="7694" y="39114"/>
                    <a:pt x="7694" y="36162"/>
                  </a:cubicBezTo>
                  <a:cubicBezTo>
                    <a:pt x="7694" y="33210"/>
                    <a:pt x="7694" y="28782"/>
                    <a:pt x="12860" y="26568"/>
                  </a:cubicBezTo>
                  <a:cubicBezTo>
                    <a:pt x="18026" y="24354"/>
                    <a:pt x="12860" y="18450"/>
                    <a:pt x="17288" y="16974"/>
                  </a:cubicBezTo>
                  <a:cubicBezTo>
                    <a:pt x="21716" y="15498"/>
                    <a:pt x="17288" y="9594"/>
                    <a:pt x="23192" y="8118"/>
                  </a:cubicBezTo>
                  <a:cubicBezTo>
                    <a:pt x="29096" y="6642"/>
                    <a:pt x="23192" y="2952"/>
                    <a:pt x="26882" y="0"/>
                  </a:cubicBezTo>
                  <a:cubicBezTo>
                    <a:pt x="51207" y="11348"/>
                    <a:pt x="79310" y="11348"/>
                    <a:pt x="103634" y="0"/>
                  </a:cubicBezTo>
                  <a:close/>
                </a:path>
              </a:pathLst>
            </a:custGeom>
            <a:solidFill>
              <a:srgbClr val="00A728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95F9454-40B9-444F-BCAD-AFC11FF59023}"/>
                </a:ext>
              </a:extLst>
            </p:cNvPr>
            <p:cNvSpPr/>
            <p:nvPr/>
          </p:nvSpPr>
          <p:spPr>
            <a:xfrm>
              <a:off x="8451568" y="3761726"/>
              <a:ext cx="19105" cy="99999"/>
            </a:xfrm>
            <a:custGeom>
              <a:avLst/>
              <a:gdLst>
                <a:gd name="connsiteX0" fmla="*/ 5330 w 19105"/>
                <a:gd name="connsiteY0" fmla="*/ 2087 h 99999"/>
                <a:gd name="connsiteX1" fmla="*/ 5330 w 19105"/>
                <a:gd name="connsiteY1" fmla="*/ 7253 h 99999"/>
                <a:gd name="connsiteX2" fmla="*/ 5330 w 19105"/>
                <a:gd name="connsiteY2" fmla="*/ 18323 h 99999"/>
                <a:gd name="connsiteX3" fmla="*/ 5330 w 19105"/>
                <a:gd name="connsiteY3" fmla="*/ 30131 h 99999"/>
                <a:gd name="connsiteX4" fmla="*/ 5330 w 19105"/>
                <a:gd name="connsiteY4" fmla="*/ 41201 h 99999"/>
                <a:gd name="connsiteX5" fmla="*/ 1640 w 19105"/>
                <a:gd name="connsiteY5" fmla="*/ 52271 h 99999"/>
                <a:gd name="connsiteX6" fmla="*/ 1640 w 19105"/>
                <a:gd name="connsiteY6" fmla="*/ 64817 h 99999"/>
                <a:gd name="connsiteX7" fmla="*/ 1640 w 19105"/>
                <a:gd name="connsiteY7" fmla="*/ 78101 h 99999"/>
                <a:gd name="connsiteX8" fmla="*/ 1640 w 19105"/>
                <a:gd name="connsiteY8" fmla="*/ 89909 h 99999"/>
                <a:gd name="connsiteX9" fmla="*/ 1640 w 19105"/>
                <a:gd name="connsiteY9" fmla="*/ 99503 h 99999"/>
                <a:gd name="connsiteX10" fmla="*/ 9020 w 19105"/>
                <a:gd name="connsiteY10" fmla="*/ 88433 h 99999"/>
                <a:gd name="connsiteX11" fmla="*/ 9020 w 19105"/>
                <a:gd name="connsiteY11" fmla="*/ 81053 h 99999"/>
                <a:gd name="connsiteX12" fmla="*/ 12710 w 19105"/>
                <a:gd name="connsiteY12" fmla="*/ 68507 h 99999"/>
                <a:gd name="connsiteX13" fmla="*/ 12710 w 19105"/>
                <a:gd name="connsiteY13" fmla="*/ 55223 h 99999"/>
                <a:gd name="connsiteX14" fmla="*/ 17138 w 19105"/>
                <a:gd name="connsiteY14" fmla="*/ 42677 h 99999"/>
                <a:gd name="connsiteX15" fmla="*/ 17138 w 19105"/>
                <a:gd name="connsiteY15" fmla="*/ 30869 h 99999"/>
                <a:gd name="connsiteX16" fmla="*/ 17138 w 19105"/>
                <a:gd name="connsiteY16" fmla="*/ 19061 h 99999"/>
                <a:gd name="connsiteX17" fmla="*/ 17138 w 19105"/>
                <a:gd name="connsiteY17" fmla="*/ 7991 h 99999"/>
                <a:gd name="connsiteX18" fmla="*/ 5330 w 19105"/>
                <a:gd name="connsiteY18" fmla="*/ 2087 h 99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05" h="99999">
                  <a:moveTo>
                    <a:pt x="5330" y="2087"/>
                  </a:moveTo>
                  <a:cubicBezTo>
                    <a:pt x="6127" y="3718"/>
                    <a:pt x="6127" y="5622"/>
                    <a:pt x="5330" y="7253"/>
                  </a:cubicBezTo>
                  <a:cubicBezTo>
                    <a:pt x="5330" y="11681"/>
                    <a:pt x="5330" y="13895"/>
                    <a:pt x="5330" y="18323"/>
                  </a:cubicBezTo>
                  <a:cubicBezTo>
                    <a:pt x="5330" y="22751"/>
                    <a:pt x="5330" y="25703"/>
                    <a:pt x="5330" y="30131"/>
                  </a:cubicBezTo>
                  <a:cubicBezTo>
                    <a:pt x="5330" y="34559"/>
                    <a:pt x="5330" y="37511"/>
                    <a:pt x="5330" y="41201"/>
                  </a:cubicBezTo>
                  <a:cubicBezTo>
                    <a:pt x="5330" y="44891"/>
                    <a:pt x="5330" y="48581"/>
                    <a:pt x="1640" y="52271"/>
                  </a:cubicBezTo>
                  <a:cubicBezTo>
                    <a:pt x="-2050" y="55961"/>
                    <a:pt x="1640" y="60389"/>
                    <a:pt x="1640" y="64817"/>
                  </a:cubicBezTo>
                  <a:cubicBezTo>
                    <a:pt x="1640" y="69245"/>
                    <a:pt x="1640" y="73673"/>
                    <a:pt x="1640" y="78101"/>
                  </a:cubicBezTo>
                  <a:cubicBezTo>
                    <a:pt x="1640" y="82529"/>
                    <a:pt x="1640" y="86219"/>
                    <a:pt x="1640" y="89909"/>
                  </a:cubicBezTo>
                  <a:cubicBezTo>
                    <a:pt x="1640" y="93599"/>
                    <a:pt x="1640" y="96551"/>
                    <a:pt x="1640" y="99503"/>
                  </a:cubicBezTo>
                  <a:cubicBezTo>
                    <a:pt x="1640" y="102455"/>
                    <a:pt x="5330" y="91385"/>
                    <a:pt x="9020" y="88433"/>
                  </a:cubicBezTo>
                  <a:cubicBezTo>
                    <a:pt x="12710" y="85481"/>
                    <a:pt x="9020" y="82529"/>
                    <a:pt x="9020" y="81053"/>
                  </a:cubicBezTo>
                  <a:cubicBezTo>
                    <a:pt x="9020" y="79577"/>
                    <a:pt x="9020" y="71459"/>
                    <a:pt x="12710" y="68507"/>
                  </a:cubicBezTo>
                  <a:cubicBezTo>
                    <a:pt x="16400" y="65555"/>
                    <a:pt x="12710" y="57437"/>
                    <a:pt x="12710" y="55223"/>
                  </a:cubicBezTo>
                  <a:cubicBezTo>
                    <a:pt x="12710" y="53009"/>
                    <a:pt x="12710" y="44891"/>
                    <a:pt x="17138" y="42677"/>
                  </a:cubicBezTo>
                  <a:cubicBezTo>
                    <a:pt x="21566" y="40463"/>
                    <a:pt x="17138" y="33821"/>
                    <a:pt x="17138" y="30869"/>
                  </a:cubicBezTo>
                  <a:cubicBezTo>
                    <a:pt x="17138" y="27917"/>
                    <a:pt x="17138" y="22751"/>
                    <a:pt x="17138" y="19061"/>
                  </a:cubicBezTo>
                  <a:cubicBezTo>
                    <a:pt x="17138" y="15371"/>
                    <a:pt x="17138" y="11681"/>
                    <a:pt x="17138" y="7991"/>
                  </a:cubicBezTo>
                  <a:cubicBezTo>
                    <a:pt x="17138" y="4301"/>
                    <a:pt x="7544" y="-3817"/>
                    <a:pt x="5330" y="2087"/>
                  </a:cubicBezTo>
                  <a:close/>
                </a:path>
              </a:pathLst>
            </a:custGeom>
            <a:solidFill>
              <a:srgbClr val="FD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7C6CB521-9DF2-40F7-A04D-A4925680B09B}"/>
                </a:ext>
              </a:extLst>
            </p:cNvPr>
            <p:cNvSpPr/>
            <p:nvPr/>
          </p:nvSpPr>
          <p:spPr>
            <a:xfrm>
              <a:off x="8467230" y="3768241"/>
              <a:ext cx="6396" cy="102371"/>
            </a:xfrm>
            <a:custGeom>
              <a:avLst/>
              <a:gdLst>
                <a:gd name="connsiteX0" fmla="*/ 0 w 6396"/>
                <a:gd name="connsiteY0" fmla="*/ 0 h 102371"/>
                <a:gd name="connsiteX1" fmla="*/ 0 w 6396"/>
                <a:gd name="connsiteY1" fmla="*/ 10332 h 102371"/>
                <a:gd name="connsiteX2" fmla="*/ 0 w 6396"/>
                <a:gd name="connsiteY2" fmla="*/ 23616 h 102371"/>
                <a:gd name="connsiteX3" fmla="*/ 0 w 6396"/>
                <a:gd name="connsiteY3" fmla="*/ 34686 h 102371"/>
                <a:gd name="connsiteX4" fmla="*/ 0 w 6396"/>
                <a:gd name="connsiteY4" fmla="*/ 45756 h 102371"/>
                <a:gd name="connsiteX5" fmla="*/ 0 w 6396"/>
                <a:gd name="connsiteY5" fmla="*/ 56826 h 102371"/>
                <a:gd name="connsiteX6" fmla="*/ 0 w 6396"/>
                <a:gd name="connsiteY6" fmla="*/ 68634 h 102371"/>
                <a:gd name="connsiteX7" fmla="*/ 0 w 6396"/>
                <a:gd name="connsiteY7" fmla="*/ 79704 h 102371"/>
                <a:gd name="connsiteX8" fmla="*/ 0 w 6396"/>
                <a:gd name="connsiteY8" fmla="*/ 91512 h 102371"/>
                <a:gd name="connsiteX9" fmla="*/ 0 w 6396"/>
                <a:gd name="connsiteY9" fmla="*/ 101844 h 102371"/>
                <a:gd name="connsiteX10" fmla="*/ 4428 w 6396"/>
                <a:gd name="connsiteY10" fmla="*/ 92988 h 102371"/>
                <a:gd name="connsiteX11" fmla="*/ 4428 w 6396"/>
                <a:gd name="connsiteY11" fmla="*/ 81918 h 102371"/>
                <a:gd name="connsiteX12" fmla="*/ 4428 w 6396"/>
                <a:gd name="connsiteY12" fmla="*/ 70110 h 102371"/>
                <a:gd name="connsiteX13" fmla="*/ 4428 w 6396"/>
                <a:gd name="connsiteY13" fmla="*/ 58302 h 102371"/>
                <a:gd name="connsiteX14" fmla="*/ 4428 w 6396"/>
                <a:gd name="connsiteY14" fmla="*/ 47232 h 102371"/>
                <a:gd name="connsiteX15" fmla="*/ 4428 w 6396"/>
                <a:gd name="connsiteY15" fmla="*/ 36162 h 102371"/>
                <a:gd name="connsiteX16" fmla="*/ 4428 w 6396"/>
                <a:gd name="connsiteY16" fmla="*/ 25092 h 102371"/>
                <a:gd name="connsiteX17" fmla="*/ 4428 w 6396"/>
                <a:gd name="connsiteY17" fmla="*/ 14022 h 102371"/>
                <a:gd name="connsiteX18" fmla="*/ 0 w 6396"/>
                <a:gd name="connsiteY18" fmla="*/ 0 h 10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96" h="102371">
                  <a:moveTo>
                    <a:pt x="0" y="0"/>
                  </a:moveTo>
                  <a:cubicBezTo>
                    <a:pt x="0" y="5166"/>
                    <a:pt x="0" y="5904"/>
                    <a:pt x="0" y="10332"/>
                  </a:cubicBezTo>
                  <a:cubicBezTo>
                    <a:pt x="0" y="14760"/>
                    <a:pt x="0" y="18450"/>
                    <a:pt x="0" y="23616"/>
                  </a:cubicBezTo>
                  <a:cubicBezTo>
                    <a:pt x="0" y="28782"/>
                    <a:pt x="0" y="30258"/>
                    <a:pt x="0" y="34686"/>
                  </a:cubicBezTo>
                  <a:cubicBezTo>
                    <a:pt x="0" y="39114"/>
                    <a:pt x="0" y="42066"/>
                    <a:pt x="0" y="45756"/>
                  </a:cubicBezTo>
                  <a:cubicBezTo>
                    <a:pt x="0" y="49446"/>
                    <a:pt x="0" y="53136"/>
                    <a:pt x="0" y="56826"/>
                  </a:cubicBezTo>
                  <a:cubicBezTo>
                    <a:pt x="0" y="60516"/>
                    <a:pt x="0" y="64206"/>
                    <a:pt x="0" y="68634"/>
                  </a:cubicBezTo>
                  <a:cubicBezTo>
                    <a:pt x="0" y="73062"/>
                    <a:pt x="0" y="76752"/>
                    <a:pt x="0" y="79704"/>
                  </a:cubicBezTo>
                  <a:cubicBezTo>
                    <a:pt x="0" y="82656"/>
                    <a:pt x="0" y="87822"/>
                    <a:pt x="0" y="91512"/>
                  </a:cubicBezTo>
                  <a:cubicBezTo>
                    <a:pt x="0" y="95202"/>
                    <a:pt x="0" y="98892"/>
                    <a:pt x="0" y="101844"/>
                  </a:cubicBezTo>
                  <a:cubicBezTo>
                    <a:pt x="0" y="104796"/>
                    <a:pt x="0" y="94464"/>
                    <a:pt x="4428" y="92988"/>
                  </a:cubicBezTo>
                  <a:cubicBezTo>
                    <a:pt x="8856" y="91512"/>
                    <a:pt x="4428" y="84132"/>
                    <a:pt x="4428" y="81918"/>
                  </a:cubicBezTo>
                  <a:cubicBezTo>
                    <a:pt x="4428" y="79704"/>
                    <a:pt x="4428" y="73062"/>
                    <a:pt x="4428" y="70110"/>
                  </a:cubicBezTo>
                  <a:cubicBezTo>
                    <a:pt x="4428" y="67158"/>
                    <a:pt x="4428" y="61992"/>
                    <a:pt x="4428" y="58302"/>
                  </a:cubicBezTo>
                  <a:cubicBezTo>
                    <a:pt x="4428" y="54612"/>
                    <a:pt x="4428" y="50184"/>
                    <a:pt x="4428" y="47232"/>
                  </a:cubicBezTo>
                  <a:cubicBezTo>
                    <a:pt x="4428" y="44280"/>
                    <a:pt x="4428" y="39114"/>
                    <a:pt x="4428" y="36162"/>
                  </a:cubicBezTo>
                  <a:cubicBezTo>
                    <a:pt x="4428" y="33210"/>
                    <a:pt x="4428" y="28044"/>
                    <a:pt x="4428" y="25092"/>
                  </a:cubicBezTo>
                  <a:cubicBezTo>
                    <a:pt x="4428" y="22140"/>
                    <a:pt x="4428" y="16236"/>
                    <a:pt x="4428" y="14022"/>
                  </a:cubicBezTo>
                  <a:cubicBezTo>
                    <a:pt x="4428" y="11808"/>
                    <a:pt x="7380" y="2214"/>
                    <a:pt x="0" y="0"/>
                  </a:cubicBezTo>
                  <a:close/>
                </a:path>
              </a:pathLst>
            </a:custGeom>
            <a:solidFill>
              <a:srgbClr val="FD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2695664-7AF4-47CC-A1BC-60325249D405}"/>
                </a:ext>
              </a:extLst>
            </p:cNvPr>
            <p:cNvSpPr/>
            <p:nvPr/>
          </p:nvSpPr>
          <p:spPr>
            <a:xfrm>
              <a:off x="8479724" y="3771845"/>
              <a:ext cx="6858" cy="101485"/>
            </a:xfrm>
            <a:custGeom>
              <a:avLst/>
              <a:gdLst>
                <a:gd name="connsiteX0" fmla="*/ 1528 w 6858"/>
                <a:gd name="connsiteY0" fmla="*/ 4514 h 101485"/>
                <a:gd name="connsiteX1" fmla="*/ 1528 w 6858"/>
                <a:gd name="connsiteY1" fmla="*/ 17798 h 101485"/>
                <a:gd name="connsiteX2" fmla="*/ 1528 w 6858"/>
                <a:gd name="connsiteY2" fmla="*/ 31820 h 101485"/>
                <a:gd name="connsiteX3" fmla="*/ 1528 w 6858"/>
                <a:gd name="connsiteY3" fmla="*/ 48056 h 101485"/>
                <a:gd name="connsiteX4" fmla="*/ 1528 w 6858"/>
                <a:gd name="connsiteY4" fmla="*/ 64292 h 101485"/>
                <a:gd name="connsiteX5" fmla="*/ 1528 w 6858"/>
                <a:gd name="connsiteY5" fmla="*/ 82004 h 101485"/>
                <a:gd name="connsiteX6" fmla="*/ 1528 w 6858"/>
                <a:gd name="connsiteY6" fmla="*/ 95288 h 101485"/>
                <a:gd name="connsiteX7" fmla="*/ 5218 w 6858"/>
                <a:gd name="connsiteY7" fmla="*/ 95288 h 101485"/>
                <a:gd name="connsiteX8" fmla="*/ 5218 w 6858"/>
                <a:gd name="connsiteY8" fmla="*/ 82004 h 101485"/>
                <a:gd name="connsiteX9" fmla="*/ 5218 w 6858"/>
                <a:gd name="connsiteY9" fmla="*/ 64292 h 101485"/>
                <a:gd name="connsiteX10" fmla="*/ 5218 w 6858"/>
                <a:gd name="connsiteY10" fmla="*/ 47318 h 101485"/>
                <a:gd name="connsiteX11" fmla="*/ 5218 w 6858"/>
                <a:gd name="connsiteY11" fmla="*/ 31820 h 101485"/>
                <a:gd name="connsiteX12" fmla="*/ 5218 w 6858"/>
                <a:gd name="connsiteY12" fmla="*/ 17798 h 101485"/>
                <a:gd name="connsiteX13" fmla="*/ 5218 w 6858"/>
                <a:gd name="connsiteY13" fmla="*/ 6728 h 101485"/>
                <a:gd name="connsiteX14" fmla="*/ 1528 w 6858"/>
                <a:gd name="connsiteY14" fmla="*/ 4514 h 10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858" h="101485">
                  <a:moveTo>
                    <a:pt x="1528" y="4514"/>
                  </a:moveTo>
                  <a:cubicBezTo>
                    <a:pt x="1528" y="10418"/>
                    <a:pt x="1528" y="12632"/>
                    <a:pt x="1528" y="17798"/>
                  </a:cubicBezTo>
                  <a:cubicBezTo>
                    <a:pt x="1528" y="22964"/>
                    <a:pt x="1528" y="26654"/>
                    <a:pt x="1528" y="31820"/>
                  </a:cubicBezTo>
                  <a:cubicBezTo>
                    <a:pt x="1528" y="36986"/>
                    <a:pt x="1528" y="41414"/>
                    <a:pt x="1528" y="48056"/>
                  </a:cubicBezTo>
                  <a:cubicBezTo>
                    <a:pt x="1528" y="54698"/>
                    <a:pt x="1528" y="56912"/>
                    <a:pt x="1528" y="64292"/>
                  </a:cubicBezTo>
                  <a:cubicBezTo>
                    <a:pt x="1528" y="71672"/>
                    <a:pt x="5218" y="76100"/>
                    <a:pt x="1528" y="82004"/>
                  </a:cubicBezTo>
                  <a:cubicBezTo>
                    <a:pt x="-2162" y="87908"/>
                    <a:pt x="5218" y="89384"/>
                    <a:pt x="1528" y="95288"/>
                  </a:cubicBezTo>
                  <a:cubicBezTo>
                    <a:pt x="-2162" y="101192"/>
                    <a:pt x="1528" y="105620"/>
                    <a:pt x="5218" y="95288"/>
                  </a:cubicBezTo>
                  <a:cubicBezTo>
                    <a:pt x="8908" y="84956"/>
                    <a:pt x="5218" y="85694"/>
                    <a:pt x="5218" y="82004"/>
                  </a:cubicBezTo>
                  <a:cubicBezTo>
                    <a:pt x="5218" y="78314"/>
                    <a:pt x="5218" y="69458"/>
                    <a:pt x="5218" y="64292"/>
                  </a:cubicBezTo>
                  <a:cubicBezTo>
                    <a:pt x="5218" y="59126"/>
                    <a:pt x="5218" y="52484"/>
                    <a:pt x="5218" y="47318"/>
                  </a:cubicBezTo>
                  <a:cubicBezTo>
                    <a:pt x="5218" y="42152"/>
                    <a:pt x="1528" y="36248"/>
                    <a:pt x="5218" y="31820"/>
                  </a:cubicBezTo>
                  <a:cubicBezTo>
                    <a:pt x="8908" y="27392"/>
                    <a:pt x="5218" y="21488"/>
                    <a:pt x="5218" y="17798"/>
                  </a:cubicBezTo>
                  <a:cubicBezTo>
                    <a:pt x="5218" y="14108"/>
                    <a:pt x="5218" y="8942"/>
                    <a:pt x="5218" y="6728"/>
                  </a:cubicBezTo>
                  <a:cubicBezTo>
                    <a:pt x="5218" y="4514"/>
                    <a:pt x="3742" y="-5818"/>
                    <a:pt x="1528" y="4514"/>
                  </a:cubicBezTo>
                  <a:close/>
                </a:path>
              </a:pathLst>
            </a:custGeom>
            <a:solidFill>
              <a:srgbClr val="FDC3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A80A0241-4AFD-4F3D-97E2-DCBED1A2303F}"/>
                </a:ext>
              </a:extLst>
            </p:cNvPr>
            <p:cNvSpPr/>
            <p:nvPr/>
          </p:nvSpPr>
          <p:spPr>
            <a:xfrm>
              <a:off x="8454684" y="3695917"/>
              <a:ext cx="53136" cy="53874"/>
            </a:xfrm>
            <a:custGeom>
              <a:avLst/>
              <a:gdLst>
                <a:gd name="connsiteX0" fmla="*/ 53136 w 53136"/>
                <a:gd name="connsiteY0" fmla="*/ 53874 h 53874"/>
                <a:gd name="connsiteX1" fmla="*/ 26568 w 53136"/>
                <a:gd name="connsiteY1" fmla="*/ 0 h 53874"/>
                <a:gd name="connsiteX2" fmla="*/ 0 w 53136"/>
                <a:gd name="connsiteY2" fmla="*/ 53874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136" h="53874">
                  <a:moveTo>
                    <a:pt x="53136" y="53874"/>
                  </a:moveTo>
                  <a:cubicBezTo>
                    <a:pt x="53136" y="14022"/>
                    <a:pt x="47232" y="0"/>
                    <a:pt x="26568" y="0"/>
                  </a:cubicBezTo>
                  <a:cubicBezTo>
                    <a:pt x="5904" y="0"/>
                    <a:pt x="0" y="14022"/>
                    <a:pt x="0" y="53874"/>
                  </a:cubicBez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6F8A85BF-6D5F-4E00-8AF0-B730B5F1763A}"/>
                </a:ext>
              </a:extLst>
            </p:cNvPr>
            <p:cNvSpPr/>
            <p:nvPr/>
          </p:nvSpPr>
          <p:spPr>
            <a:xfrm>
              <a:off x="8456734" y="3746839"/>
              <a:ext cx="5330" cy="121770"/>
            </a:xfrm>
            <a:custGeom>
              <a:avLst/>
              <a:gdLst>
                <a:gd name="connsiteX0" fmla="*/ 5330 w 5330"/>
                <a:gd name="connsiteY0" fmla="*/ 0 h 121770"/>
                <a:gd name="connsiteX1" fmla="*/ 5330 w 5330"/>
                <a:gd name="connsiteY1" fmla="*/ 11070 h 121770"/>
                <a:gd name="connsiteX2" fmla="*/ 5330 w 5330"/>
                <a:gd name="connsiteY2" fmla="*/ 22140 h 121770"/>
                <a:gd name="connsiteX3" fmla="*/ 5330 w 5330"/>
                <a:gd name="connsiteY3" fmla="*/ 33210 h 121770"/>
                <a:gd name="connsiteX4" fmla="*/ 5330 w 5330"/>
                <a:gd name="connsiteY4" fmla="*/ 45018 h 121770"/>
                <a:gd name="connsiteX5" fmla="*/ 5330 w 5330"/>
                <a:gd name="connsiteY5" fmla="*/ 56088 h 121770"/>
                <a:gd name="connsiteX6" fmla="*/ 1640 w 5330"/>
                <a:gd name="connsiteY6" fmla="*/ 67158 h 121770"/>
                <a:gd name="connsiteX7" fmla="*/ 1640 w 5330"/>
                <a:gd name="connsiteY7" fmla="*/ 79704 h 121770"/>
                <a:gd name="connsiteX8" fmla="*/ 1640 w 5330"/>
                <a:gd name="connsiteY8" fmla="*/ 92988 h 121770"/>
                <a:gd name="connsiteX9" fmla="*/ 1640 w 5330"/>
                <a:gd name="connsiteY9" fmla="*/ 104796 h 121770"/>
                <a:gd name="connsiteX10" fmla="*/ 1640 w 5330"/>
                <a:gd name="connsiteY10" fmla="*/ 114390 h 121770"/>
                <a:gd name="connsiteX11" fmla="*/ 1640 w 5330"/>
                <a:gd name="connsiteY11" fmla="*/ 121770 h 121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30" h="121770">
                  <a:moveTo>
                    <a:pt x="5330" y="0"/>
                  </a:moveTo>
                  <a:cubicBezTo>
                    <a:pt x="1640" y="3690"/>
                    <a:pt x="5330" y="6642"/>
                    <a:pt x="5330" y="11070"/>
                  </a:cubicBezTo>
                  <a:cubicBezTo>
                    <a:pt x="5330" y="15498"/>
                    <a:pt x="5330" y="18450"/>
                    <a:pt x="5330" y="22140"/>
                  </a:cubicBezTo>
                  <a:cubicBezTo>
                    <a:pt x="5330" y="25830"/>
                    <a:pt x="5330" y="28782"/>
                    <a:pt x="5330" y="33210"/>
                  </a:cubicBezTo>
                  <a:cubicBezTo>
                    <a:pt x="5330" y="37638"/>
                    <a:pt x="5330" y="40590"/>
                    <a:pt x="5330" y="45018"/>
                  </a:cubicBezTo>
                  <a:cubicBezTo>
                    <a:pt x="5330" y="49446"/>
                    <a:pt x="5330" y="52398"/>
                    <a:pt x="5330" y="56088"/>
                  </a:cubicBezTo>
                  <a:cubicBezTo>
                    <a:pt x="5330" y="59778"/>
                    <a:pt x="5330" y="63468"/>
                    <a:pt x="1640" y="67158"/>
                  </a:cubicBezTo>
                  <a:cubicBezTo>
                    <a:pt x="-2050" y="70848"/>
                    <a:pt x="1640" y="75276"/>
                    <a:pt x="1640" y="79704"/>
                  </a:cubicBezTo>
                  <a:cubicBezTo>
                    <a:pt x="1640" y="84132"/>
                    <a:pt x="1640" y="88560"/>
                    <a:pt x="1640" y="92988"/>
                  </a:cubicBezTo>
                  <a:cubicBezTo>
                    <a:pt x="1640" y="97416"/>
                    <a:pt x="1640" y="101106"/>
                    <a:pt x="1640" y="104796"/>
                  </a:cubicBezTo>
                  <a:cubicBezTo>
                    <a:pt x="1640" y="108486"/>
                    <a:pt x="1640" y="111438"/>
                    <a:pt x="1640" y="114390"/>
                  </a:cubicBezTo>
                  <a:cubicBezTo>
                    <a:pt x="149" y="116624"/>
                    <a:pt x="149" y="119536"/>
                    <a:pt x="1640" y="12177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7305BE32-092C-4356-9CE8-25E8BA717A5A}"/>
                </a:ext>
              </a:extLst>
            </p:cNvPr>
            <p:cNvSpPr/>
            <p:nvPr/>
          </p:nvSpPr>
          <p:spPr>
            <a:xfrm>
              <a:off x="8468542" y="3748315"/>
              <a:ext cx="1639" cy="129888"/>
            </a:xfrm>
            <a:custGeom>
              <a:avLst/>
              <a:gdLst>
                <a:gd name="connsiteX0" fmla="*/ 1640 w 1639"/>
                <a:gd name="connsiteY0" fmla="*/ 0 h 129888"/>
                <a:gd name="connsiteX1" fmla="*/ 1640 w 1639"/>
                <a:gd name="connsiteY1" fmla="*/ 10332 h 129888"/>
                <a:gd name="connsiteX2" fmla="*/ 1640 w 1639"/>
                <a:gd name="connsiteY2" fmla="*/ 19926 h 129888"/>
                <a:gd name="connsiteX3" fmla="*/ 1640 w 1639"/>
                <a:gd name="connsiteY3" fmla="*/ 30258 h 129888"/>
                <a:gd name="connsiteX4" fmla="*/ 1640 w 1639"/>
                <a:gd name="connsiteY4" fmla="*/ 43542 h 129888"/>
                <a:gd name="connsiteX5" fmla="*/ 1640 w 1639"/>
                <a:gd name="connsiteY5" fmla="*/ 54612 h 129888"/>
                <a:gd name="connsiteX6" fmla="*/ 1640 w 1639"/>
                <a:gd name="connsiteY6" fmla="*/ 65682 h 129888"/>
                <a:gd name="connsiteX7" fmla="*/ 1640 w 1639"/>
                <a:gd name="connsiteY7" fmla="*/ 76752 h 129888"/>
                <a:gd name="connsiteX8" fmla="*/ 1640 w 1639"/>
                <a:gd name="connsiteY8" fmla="*/ 88560 h 129888"/>
                <a:gd name="connsiteX9" fmla="*/ 1640 w 1639"/>
                <a:gd name="connsiteY9" fmla="*/ 99630 h 129888"/>
                <a:gd name="connsiteX10" fmla="*/ 1640 w 1639"/>
                <a:gd name="connsiteY10" fmla="*/ 111438 h 129888"/>
                <a:gd name="connsiteX11" fmla="*/ 1640 w 1639"/>
                <a:gd name="connsiteY11" fmla="*/ 121770 h 129888"/>
                <a:gd name="connsiteX12" fmla="*/ 1640 w 1639"/>
                <a:gd name="connsiteY12" fmla="*/ 129888 h 12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39" h="129888">
                  <a:moveTo>
                    <a:pt x="1640" y="0"/>
                  </a:moveTo>
                  <a:cubicBezTo>
                    <a:pt x="1640" y="4428"/>
                    <a:pt x="1640" y="6642"/>
                    <a:pt x="1640" y="10332"/>
                  </a:cubicBezTo>
                  <a:cubicBezTo>
                    <a:pt x="1640" y="14022"/>
                    <a:pt x="1640" y="15498"/>
                    <a:pt x="1640" y="19926"/>
                  </a:cubicBezTo>
                  <a:cubicBezTo>
                    <a:pt x="1640" y="24354"/>
                    <a:pt x="1640" y="25830"/>
                    <a:pt x="1640" y="30258"/>
                  </a:cubicBezTo>
                  <a:cubicBezTo>
                    <a:pt x="1640" y="34686"/>
                    <a:pt x="1640" y="38376"/>
                    <a:pt x="1640" y="43542"/>
                  </a:cubicBezTo>
                  <a:cubicBezTo>
                    <a:pt x="1640" y="48708"/>
                    <a:pt x="1640" y="50184"/>
                    <a:pt x="1640" y="54612"/>
                  </a:cubicBezTo>
                  <a:cubicBezTo>
                    <a:pt x="1640" y="59040"/>
                    <a:pt x="1640" y="61992"/>
                    <a:pt x="1640" y="65682"/>
                  </a:cubicBezTo>
                  <a:cubicBezTo>
                    <a:pt x="1640" y="69372"/>
                    <a:pt x="1640" y="73062"/>
                    <a:pt x="1640" y="76752"/>
                  </a:cubicBezTo>
                  <a:cubicBezTo>
                    <a:pt x="1640" y="80442"/>
                    <a:pt x="1640" y="84132"/>
                    <a:pt x="1640" y="88560"/>
                  </a:cubicBezTo>
                  <a:cubicBezTo>
                    <a:pt x="1640" y="92988"/>
                    <a:pt x="1640" y="96678"/>
                    <a:pt x="1640" y="99630"/>
                  </a:cubicBezTo>
                  <a:cubicBezTo>
                    <a:pt x="1640" y="102582"/>
                    <a:pt x="1640" y="107748"/>
                    <a:pt x="1640" y="111438"/>
                  </a:cubicBezTo>
                  <a:cubicBezTo>
                    <a:pt x="1640" y="115128"/>
                    <a:pt x="1640" y="118818"/>
                    <a:pt x="1640" y="121770"/>
                  </a:cubicBezTo>
                  <a:cubicBezTo>
                    <a:pt x="1640" y="124722"/>
                    <a:pt x="-2050" y="128412"/>
                    <a:pt x="1640" y="129888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824B571-7847-48D7-94A0-E8936D2C7223}"/>
                </a:ext>
              </a:extLst>
            </p:cNvPr>
            <p:cNvSpPr/>
            <p:nvPr/>
          </p:nvSpPr>
          <p:spPr>
            <a:xfrm>
              <a:off x="8479613" y="3752006"/>
              <a:ext cx="3279" cy="126936"/>
            </a:xfrm>
            <a:custGeom>
              <a:avLst/>
              <a:gdLst>
                <a:gd name="connsiteX0" fmla="*/ 1640 w 3279"/>
                <a:gd name="connsiteY0" fmla="*/ 0 h 126936"/>
                <a:gd name="connsiteX1" fmla="*/ 1640 w 3279"/>
                <a:gd name="connsiteY1" fmla="*/ 20664 h 126936"/>
                <a:gd name="connsiteX2" fmla="*/ 1640 w 3279"/>
                <a:gd name="connsiteY2" fmla="*/ 33948 h 126936"/>
                <a:gd name="connsiteX3" fmla="*/ 1640 w 3279"/>
                <a:gd name="connsiteY3" fmla="*/ 47970 h 126936"/>
                <a:gd name="connsiteX4" fmla="*/ 1640 w 3279"/>
                <a:gd name="connsiteY4" fmla="*/ 64206 h 126936"/>
                <a:gd name="connsiteX5" fmla="*/ 1640 w 3279"/>
                <a:gd name="connsiteY5" fmla="*/ 80442 h 126936"/>
                <a:gd name="connsiteX6" fmla="*/ 1640 w 3279"/>
                <a:gd name="connsiteY6" fmla="*/ 98154 h 126936"/>
                <a:gd name="connsiteX7" fmla="*/ 1640 w 3279"/>
                <a:gd name="connsiteY7" fmla="*/ 111438 h 126936"/>
                <a:gd name="connsiteX8" fmla="*/ 1640 w 3279"/>
                <a:gd name="connsiteY8" fmla="*/ 126936 h 12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79" h="126936">
                  <a:moveTo>
                    <a:pt x="1640" y="0"/>
                  </a:moveTo>
                  <a:cubicBezTo>
                    <a:pt x="1640" y="7380"/>
                    <a:pt x="1640" y="14022"/>
                    <a:pt x="1640" y="20664"/>
                  </a:cubicBezTo>
                  <a:cubicBezTo>
                    <a:pt x="1640" y="27306"/>
                    <a:pt x="1640" y="28782"/>
                    <a:pt x="1640" y="33948"/>
                  </a:cubicBezTo>
                  <a:cubicBezTo>
                    <a:pt x="1640" y="39114"/>
                    <a:pt x="1640" y="42804"/>
                    <a:pt x="1640" y="47970"/>
                  </a:cubicBezTo>
                  <a:cubicBezTo>
                    <a:pt x="1640" y="53136"/>
                    <a:pt x="1640" y="57564"/>
                    <a:pt x="1640" y="64206"/>
                  </a:cubicBezTo>
                  <a:cubicBezTo>
                    <a:pt x="1640" y="70848"/>
                    <a:pt x="1640" y="73062"/>
                    <a:pt x="1640" y="80442"/>
                  </a:cubicBezTo>
                  <a:cubicBezTo>
                    <a:pt x="1640" y="87822"/>
                    <a:pt x="5330" y="92250"/>
                    <a:pt x="1640" y="98154"/>
                  </a:cubicBezTo>
                  <a:cubicBezTo>
                    <a:pt x="-2050" y="104058"/>
                    <a:pt x="1640" y="105534"/>
                    <a:pt x="1640" y="111438"/>
                  </a:cubicBezTo>
                  <a:cubicBezTo>
                    <a:pt x="1640" y="117342"/>
                    <a:pt x="1640" y="120294"/>
                    <a:pt x="1640" y="12693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DB8D4B4E-01DE-41F3-9D03-78CAAE4D987A}"/>
                </a:ext>
              </a:extLst>
            </p:cNvPr>
            <p:cNvSpPr/>
            <p:nvPr/>
          </p:nvSpPr>
          <p:spPr>
            <a:xfrm>
              <a:off x="8499703" y="3746839"/>
              <a:ext cx="20089" cy="121770"/>
            </a:xfrm>
            <a:custGeom>
              <a:avLst/>
              <a:gdLst>
                <a:gd name="connsiteX0" fmla="*/ 0 w 20089"/>
                <a:gd name="connsiteY0" fmla="*/ 0 h 121770"/>
                <a:gd name="connsiteX1" fmla="*/ 3690 w 20089"/>
                <a:gd name="connsiteY1" fmla="*/ 11070 h 121770"/>
                <a:gd name="connsiteX2" fmla="*/ 7380 w 20089"/>
                <a:gd name="connsiteY2" fmla="*/ 22140 h 121770"/>
                <a:gd name="connsiteX3" fmla="*/ 7380 w 20089"/>
                <a:gd name="connsiteY3" fmla="*/ 33210 h 121770"/>
                <a:gd name="connsiteX4" fmla="*/ 11070 w 20089"/>
                <a:gd name="connsiteY4" fmla="*/ 45018 h 121770"/>
                <a:gd name="connsiteX5" fmla="*/ 11070 w 20089"/>
                <a:gd name="connsiteY5" fmla="*/ 56088 h 121770"/>
                <a:gd name="connsiteX6" fmla="*/ 11070 w 20089"/>
                <a:gd name="connsiteY6" fmla="*/ 67158 h 121770"/>
                <a:gd name="connsiteX7" fmla="*/ 14760 w 20089"/>
                <a:gd name="connsiteY7" fmla="*/ 79704 h 121770"/>
                <a:gd name="connsiteX8" fmla="*/ 18450 w 20089"/>
                <a:gd name="connsiteY8" fmla="*/ 92988 h 121770"/>
                <a:gd name="connsiteX9" fmla="*/ 18450 w 20089"/>
                <a:gd name="connsiteY9" fmla="*/ 104796 h 121770"/>
                <a:gd name="connsiteX10" fmla="*/ 18450 w 20089"/>
                <a:gd name="connsiteY10" fmla="*/ 114390 h 121770"/>
                <a:gd name="connsiteX11" fmla="*/ 18450 w 20089"/>
                <a:gd name="connsiteY11" fmla="*/ 121770 h 121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89" h="121770">
                  <a:moveTo>
                    <a:pt x="0" y="0"/>
                  </a:moveTo>
                  <a:cubicBezTo>
                    <a:pt x="4428" y="3690"/>
                    <a:pt x="0" y="6642"/>
                    <a:pt x="3690" y="11070"/>
                  </a:cubicBezTo>
                  <a:cubicBezTo>
                    <a:pt x="7380" y="15498"/>
                    <a:pt x="3690" y="18450"/>
                    <a:pt x="7380" y="22140"/>
                  </a:cubicBezTo>
                  <a:cubicBezTo>
                    <a:pt x="11070" y="25830"/>
                    <a:pt x="7380" y="28782"/>
                    <a:pt x="7380" y="33210"/>
                  </a:cubicBezTo>
                  <a:cubicBezTo>
                    <a:pt x="7380" y="37638"/>
                    <a:pt x="7380" y="40590"/>
                    <a:pt x="11070" y="45018"/>
                  </a:cubicBezTo>
                  <a:cubicBezTo>
                    <a:pt x="14760" y="49446"/>
                    <a:pt x="11070" y="52398"/>
                    <a:pt x="11070" y="56088"/>
                  </a:cubicBezTo>
                  <a:cubicBezTo>
                    <a:pt x="11070" y="59778"/>
                    <a:pt x="11070" y="63468"/>
                    <a:pt x="11070" y="67158"/>
                  </a:cubicBezTo>
                  <a:cubicBezTo>
                    <a:pt x="11070" y="70848"/>
                    <a:pt x="11070" y="75276"/>
                    <a:pt x="14760" y="79704"/>
                  </a:cubicBezTo>
                  <a:cubicBezTo>
                    <a:pt x="18450" y="84132"/>
                    <a:pt x="14760" y="88560"/>
                    <a:pt x="18450" y="92988"/>
                  </a:cubicBezTo>
                  <a:cubicBezTo>
                    <a:pt x="22140" y="97416"/>
                    <a:pt x="18450" y="101106"/>
                    <a:pt x="18450" y="104796"/>
                  </a:cubicBezTo>
                  <a:cubicBezTo>
                    <a:pt x="18450" y="108486"/>
                    <a:pt x="18450" y="111438"/>
                    <a:pt x="18450" y="114390"/>
                  </a:cubicBezTo>
                  <a:cubicBezTo>
                    <a:pt x="19941" y="116624"/>
                    <a:pt x="19941" y="119536"/>
                    <a:pt x="18450" y="12177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C401D94-A60F-48B8-B379-E7C2664F402C}"/>
                </a:ext>
              </a:extLst>
            </p:cNvPr>
            <p:cNvSpPr/>
            <p:nvPr/>
          </p:nvSpPr>
          <p:spPr>
            <a:xfrm>
              <a:off x="8492322" y="3748315"/>
              <a:ext cx="1640" cy="129888"/>
            </a:xfrm>
            <a:custGeom>
              <a:avLst/>
              <a:gdLst>
                <a:gd name="connsiteX0" fmla="*/ 0 w 1640"/>
                <a:gd name="connsiteY0" fmla="*/ 0 h 129888"/>
                <a:gd name="connsiteX1" fmla="*/ 0 w 1640"/>
                <a:gd name="connsiteY1" fmla="*/ 10332 h 129888"/>
                <a:gd name="connsiteX2" fmla="*/ 0 w 1640"/>
                <a:gd name="connsiteY2" fmla="*/ 19926 h 129888"/>
                <a:gd name="connsiteX3" fmla="*/ 0 w 1640"/>
                <a:gd name="connsiteY3" fmla="*/ 30258 h 129888"/>
                <a:gd name="connsiteX4" fmla="*/ 0 w 1640"/>
                <a:gd name="connsiteY4" fmla="*/ 43542 h 129888"/>
                <a:gd name="connsiteX5" fmla="*/ 0 w 1640"/>
                <a:gd name="connsiteY5" fmla="*/ 54612 h 129888"/>
                <a:gd name="connsiteX6" fmla="*/ 0 w 1640"/>
                <a:gd name="connsiteY6" fmla="*/ 65682 h 129888"/>
                <a:gd name="connsiteX7" fmla="*/ 0 w 1640"/>
                <a:gd name="connsiteY7" fmla="*/ 76752 h 129888"/>
                <a:gd name="connsiteX8" fmla="*/ 0 w 1640"/>
                <a:gd name="connsiteY8" fmla="*/ 88560 h 129888"/>
                <a:gd name="connsiteX9" fmla="*/ 0 w 1640"/>
                <a:gd name="connsiteY9" fmla="*/ 99630 h 129888"/>
                <a:gd name="connsiteX10" fmla="*/ 0 w 1640"/>
                <a:gd name="connsiteY10" fmla="*/ 111438 h 129888"/>
                <a:gd name="connsiteX11" fmla="*/ 0 w 1640"/>
                <a:gd name="connsiteY11" fmla="*/ 121770 h 129888"/>
                <a:gd name="connsiteX12" fmla="*/ 0 w 1640"/>
                <a:gd name="connsiteY12" fmla="*/ 129888 h 12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0" h="129888">
                  <a:moveTo>
                    <a:pt x="0" y="0"/>
                  </a:moveTo>
                  <a:cubicBezTo>
                    <a:pt x="3690" y="4428"/>
                    <a:pt x="0" y="6642"/>
                    <a:pt x="0" y="10332"/>
                  </a:cubicBezTo>
                  <a:cubicBezTo>
                    <a:pt x="0" y="14022"/>
                    <a:pt x="0" y="15498"/>
                    <a:pt x="0" y="19926"/>
                  </a:cubicBezTo>
                  <a:cubicBezTo>
                    <a:pt x="0" y="24354"/>
                    <a:pt x="0" y="25830"/>
                    <a:pt x="0" y="30258"/>
                  </a:cubicBezTo>
                  <a:cubicBezTo>
                    <a:pt x="0" y="34686"/>
                    <a:pt x="0" y="38376"/>
                    <a:pt x="0" y="43542"/>
                  </a:cubicBezTo>
                  <a:cubicBezTo>
                    <a:pt x="0" y="48708"/>
                    <a:pt x="0" y="50184"/>
                    <a:pt x="0" y="54612"/>
                  </a:cubicBezTo>
                  <a:cubicBezTo>
                    <a:pt x="0" y="59040"/>
                    <a:pt x="0" y="61992"/>
                    <a:pt x="0" y="65682"/>
                  </a:cubicBezTo>
                  <a:cubicBezTo>
                    <a:pt x="0" y="69372"/>
                    <a:pt x="0" y="73062"/>
                    <a:pt x="0" y="76752"/>
                  </a:cubicBezTo>
                  <a:cubicBezTo>
                    <a:pt x="0" y="80442"/>
                    <a:pt x="0" y="84132"/>
                    <a:pt x="0" y="88560"/>
                  </a:cubicBezTo>
                  <a:cubicBezTo>
                    <a:pt x="0" y="92988"/>
                    <a:pt x="0" y="96678"/>
                    <a:pt x="0" y="99630"/>
                  </a:cubicBezTo>
                  <a:cubicBezTo>
                    <a:pt x="0" y="102582"/>
                    <a:pt x="0" y="107748"/>
                    <a:pt x="0" y="111438"/>
                  </a:cubicBezTo>
                  <a:cubicBezTo>
                    <a:pt x="0" y="115128"/>
                    <a:pt x="0" y="118818"/>
                    <a:pt x="0" y="121770"/>
                  </a:cubicBezTo>
                  <a:cubicBezTo>
                    <a:pt x="0" y="124722"/>
                    <a:pt x="3690" y="128412"/>
                    <a:pt x="0" y="129888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A0638D49-AD9C-428A-83BA-8D647E2D1CB0}"/>
                </a:ext>
              </a:extLst>
            </p:cNvPr>
            <p:cNvSpPr/>
            <p:nvPr/>
          </p:nvSpPr>
          <p:spPr>
            <a:xfrm>
              <a:off x="8454684" y="3695917"/>
              <a:ext cx="26568" cy="53874"/>
            </a:xfrm>
            <a:custGeom>
              <a:avLst/>
              <a:gdLst>
                <a:gd name="connsiteX0" fmla="*/ 0 w 26568"/>
                <a:gd name="connsiteY0" fmla="*/ 53874 h 53874"/>
                <a:gd name="connsiteX1" fmla="*/ 26568 w 26568"/>
                <a:gd name="connsiteY1" fmla="*/ 0 h 53874"/>
                <a:gd name="connsiteX2" fmla="*/ 9594 w 26568"/>
                <a:gd name="connsiteY2" fmla="*/ 12546 h 53874"/>
                <a:gd name="connsiteX3" fmla="*/ 9594 w 26568"/>
                <a:gd name="connsiteY3" fmla="*/ 12546 h 53874"/>
                <a:gd name="connsiteX4" fmla="*/ 9594 w 26568"/>
                <a:gd name="connsiteY4" fmla="*/ 17712 h 53874"/>
                <a:gd name="connsiteX5" fmla="*/ 9594 w 26568"/>
                <a:gd name="connsiteY5" fmla="*/ 24354 h 53874"/>
                <a:gd name="connsiteX6" fmla="*/ 9594 w 26568"/>
                <a:gd name="connsiteY6" fmla="*/ 28044 h 53874"/>
                <a:gd name="connsiteX7" fmla="*/ 9594 w 26568"/>
                <a:gd name="connsiteY7" fmla="*/ 37638 h 53874"/>
                <a:gd name="connsiteX8" fmla="*/ 9594 w 26568"/>
                <a:gd name="connsiteY8" fmla="*/ 42066 h 53874"/>
                <a:gd name="connsiteX9" fmla="*/ 9594 w 26568"/>
                <a:gd name="connsiteY9" fmla="*/ 42066 h 53874"/>
                <a:gd name="connsiteX10" fmla="*/ 9594 w 26568"/>
                <a:gd name="connsiteY10" fmla="*/ 47970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68" h="53874">
                  <a:moveTo>
                    <a:pt x="0" y="53874"/>
                  </a:moveTo>
                  <a:cubicBezTo>
                    <a:pt x="0" y="14022"/>
                    <a:pt x="5904" y="0"/>
                    <a:pt x="26568" y="0"/>
                  </a:cubicBezTo>
                  <a:cubicBezTo>
                    <a:pt x="18767" y="-14"/>
                    <a:pt x="11867" y="5081"/>
                    <a:pt x="9594" y="12546"/>
                  </a:cubicBezTo>
                  <a:cubicBezTo>
                    <a:pt x="9594" y="16974"/>
                    <a:pt x="9594" y="16974"/>
                    <a:pt x="9594" y="12546"/>
                  </a:cubicBezTo>
                  <a:cubicBezTo>
                    <a:pt x="9594" y="8118"/>
                    <a:pt x="9594" y="12546"/>
                    <a:pt x="9594" y="17712"/>
                  </a:cubicBezTo>
                  <a:cubicBezTo>
                    <a:pt x="9594" y="22878"/>
                    <a:pt x="9594" y="26568"/>
                    <a:pt x="9594" y="24354"/>
                  </a:cubicBezTo>
                  <a:cubicBezTo>
                    <a:pt x="9594" y="22140"/>
                    <a:pt x="14022" y="24354"/>
                    <a:pt x="9594" y="28044"/>
                  </a:cubicBezTo>
                  <a:cubicBezTo>
                    <a:pt x="5166" y="31734"/>
                    <a:pt x="4428" y="40590"/>
                    <a:pt x="9594" y="37638"/>
                  </a:cubicBezTo>
                  <a:cubicBezTo>
                    <a:pt x="14760" y="34686"/>
                    <a:pt x="9594" y="37638"/>
                    <a:pt x="9594" y="42066"/>
                  </a:cubicBezTo>
                  <a:cubicBezTo>
                    <a:pt x="9594" y="46494"/>
                    <a:pt x="9594" y="46494"/>
                    <a:pt x="9594" y="42066"/>
                  </a:cubicBezTo>
                  <a:cubicBezTo>
                    <a:pt x="9594" y="37638"/>
                    <a:pt x="9594" y="45756"/>
                    <a:pt x="9594" y="47970"/>
                  </a:cubicBezTo>
                  <a:close/>
                </a:path>
              </a:pathLst>
            </a:custGeom>
            <a:solidFill>
              <a:srgbClr val="000000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ED029EC3-9E07-4A5A-99DF-BFF8610EBF48}"/>
                </a:ext>
              </a:extLst>
            </p:cNvPr>
            <p:cNvSpPr/>
            <p:nvPr/>
          </p:nvSpPr>
          <p:spPr>
            <a:xfrm>
              <a:off x="8487139" y="3701658"/>
              <a:ext cx="16253" cy="45919"/>
            </a:xfrm>
            <a:custGeom>
              <a:avLst/>
              <a:gdLst>
                <a:gd name="connsiteX0" fmla="*/ 16253 w 16253"/>
                <a:gd name="connsiteY0" fmla="*/ 45920 h 45919"/>
                <a:gd name="connsiteX1" fmla="*/ 5183 w 16253"/>
                <a:gd name="connsiteY1" fmla="*/ 1640 h 45919"/>
                <a:gd name="connsiteX2" fmla="*/ 5183 w 16253"/>
                <a:gd name="connsiteY2" fmla="*/ 1640 h 45919"/>
                <a:gd name="connsiteX3" fmla="*/ 5183 w 16253"/>
                <a:gd name="connsiteY3" fmla="*/ 6068 h 45919"/>
                <a:gd name="connsiteX4" fmla="*/ 1494 w 16253"/>
                <a:gd name="connsiteY4" fmla="*/ 6068 h 45919"/>
                <a:gd name="connsiteX5" fmla="*/ 6659 w 16253"/>
                <a:gd name="connsiteY5" fmla="*/ 18614 h 45919"/>
                <a:gd name="connsiteX6" fmla="*/ 6659 w 16253"/>
                <a:gd name="connsiteY6" fmla="*/ 18614 h 45919"/>
                <a:gd name="connsiteX7" fmla="*/ 6659 w 16253"/>
                <a:gd name="connsiteY7" fmla="*/ 18614 h 45919"/>
                <a:gd name="connsiteX8" fmla="*/ 6659 w 16253"/>
                <a:gd name="connsiteY8" fmla="*/ 42968 h 45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53" h="45919">
                  <a:moveTo>
                    <a:pt x="16253" y="45920"/>
                  </a:moveTo>
                  <a:cubicBezTo>
                    <a:pt x="16253" y="14186"/>
                    <a:pt x="12563" y="5330"/>
                    <a:pt x="5183" y="1640"/>
                  </a:cubicBezTo>
                  <a:cubicBezTo>
                    <a:pt x="-2197" y="-2050"/>
                    <a:pt x="17" y="1640"/>
                    <a:pt x="5183" y="1640"/>
                  </a:cubicBezTo>
                  <a:cubicBezTo>
                    <a:pt x="10349" y="1640"/>
                    <a:pt x="5183" y="9020"/>
                    <a:pt x="5183" y="6068"/>
                  </a:cubicBezTo>
                  <a:cubicBezTo>
                    <a:pt x="5183" y="3116"/>
                    <a:pt x="5183" y="6068"/>
                    <a:pt x="1494" y="6068"/>
                  </a:cubicBezTo>
                  <a:cubicBezTo>
                    <a:pt x="-2197" y="6068"/>
                    <a:pt x="1494" y="12710"/>
                    <a:pt x="6659" y="18614"/>
                  </a:cubicBezTo>
                  <a:cubicBezTo>
                    <a:pt x="11825" y="24518"/>
                    <a:pt x="6659" y="24518"/>
                    <a:pt x="6659" y="18614"/>
                  </a:cubicBezTo>
                  <a:cubicBezTo>
                    <a:pt x="6659" y="12710"/>
                    <a:pt x="6659" y="18614"/>
                    <a:pt x="6659" y="18614"/>
                  </a:cubicBezTo>
                  <a:cubicBezTo>
                    <a:pt x="6659" y="18614"/>
                    <a:pt x="6659" y="37064"/>
                    <a:pt x="6659" y="42968"/>
                  </a:cubicBezTo>
                  <a:close/>
                </a:path>
              </a:pathLst>
            </a:custGeom>
            <a:solidFill>
              <a:srgbClr val="000000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15986181-7D5E-46B3-A781-E8CB8EF86BE8}"/>
                </a:ext>
              </a:extLst>
            </p:cNvPr>
            <p:cNvSpPr/>
            <p:nvPr/>
          </p:nvSpPr>
          <p:spPr>
            <a:xfrm>
              <a:off x="8451928" y="3745527"/>
              <a:ext cx="59396" cy="11118"/>
            </a:xfrm>
            <a:custGeom>
              <a:avLst/>
              <a:gdLst>
                <a:gd name="connsiteX0" fmla="*/ 29324 w 59396"/>
                <a:gd name="connsiteY0" fmla="*/ 10168 h 11118"/>
                <a:gd name="connsiteX1" fmla="*/ 52940 w 59396"/>
                <a:gd name="connsiteY1" fmla="*/ 10168 h 11118"/>
                <a:gd name="connsiteX2" fmla="*/ 58106 w 59396"/>
                <a:gd name="connsiteY2" fmla="*/ 1312 h 11118"/>
                <a:gd name="connsiteX3" fmla="*/ 48513 w 59396"/>
                <a:gd name="connsiteY3" fmla="*/ 1312 h 11118"/>
                <a:gd name="connsiteX4" fmla="*/ 10136 w 59396"/>
                <a:gd name="connsiteY4" fmla="*/ 1312 h 11118"/>
                <a:gd name="connsiteX5" fmla="*/ 542 w 59396"/>
                <a:gd name="connsiteY5" fmla="*/ 1312 h 11118"/>
                <a:gd name="connsiteX6" fmla="*/ 5709 w 59396"/>
                <a:gd name="connsiteY6" fmla="*/ 10168 h 11118"/>
                <a:gd name="connsiteX7" fmla="*/ 29324 w 59396"/>
                <a:gd name="connsiteY7" fmla="*/ 10168 h 11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396" h="11118">
                  <a:moveTo>
                    <a:pt x="29324" y="10168"/>
                  </a:moveTo>
                  <a:cubicBezTo>
                    <a:pt x="37147" y="11436"/>
                    <a:pt x="45118" y="11436"/>
                    <a:pt x="52940" y="10168"/>
                  </a:cubicBezTo>
                  <a:cubicBezTo>
                    <a:pt x="60320" y="10168"/>
                    <a:pt x="60320" y="4264"/>
                    <a:pt x="58106" y="1312"/>
                  </a:cubicBezTo>
                  <a:cubicBezTo>
                    <a:pt x="55893" y="-1640"/>
                    <a:pt x="52202" y="1312"/>
                    <a:pt x="48513" y="1312"/>
                  </a:cubicBezTo>
                  <a:cubicBezTo>
                    <a:pt x="36025" y="5272"/>
                    <a:pt x="22623" y="5272"/>
                    <a:pt x="10136" y="1312"/>
                  </a:cubicBezTo>
                  <a:cubicBezTo>
                    <a:pt x="6446" y="1312"/>
                    <a:pt x="2018" y="1312"/>
                    <a:pt x="542" y="1312"/>
                  </a:cubicBezTo>
                  <a:cubicBezTo>
                    <a:pt x="-934" y="1312"/>
                    <a:pt x="542" y="7216"/>
                    <a:pt x="5709" y="10168"/>
                  </a:cubicBezTo>
                  <a:cubicBezTo>
                    <a:pt x="13531" y="11436"/>
                    <a:pt x="21502" y="11436"/>
                    <a:pt x="29324" y="10168"/>
                  </a:cubicBez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930D9CCA-E6AC-4D58-8D75-D8011F8339AC}"/>
                </a:ext>
              </a:extLst>
            </p:cNvPr>
            <p:cNvSpPr/>
            <p:nvPr/>
          </p:nvSpPr>
          <p:spPr>
            <a:xfrm>
              <a:off x="7293811" y="3259760"/>
              <a:ext cx="784494" cy="392616"/>
            </a:xfrm>
            <a:custGeom>
              <a:avLst/>
              <a:gdLst>
                <a:gd name="connsiteX0" fmla="*/ 0 w 784494"/>
                <a:gd name="connsiteY0" fmla="*/ 130626 h 392616"/>
                <a:gd name="connsiteX1" fmla="*/ 166050 w 784494"/>
                <a:gd name="connsiteY1" fmla="*/ 130626 h 392616"/>
                <a:gd name="connsiteX2" fmla="*/ 0 w 784494"/>
                <a:gd name="connsiteY2" fmla="*/ 47970 h 392616"/>
                <a:gd name="connsiteX3" fmla="*/ 0 w 784494"/>
                <a:gd name="connsiteY3" fmla="*/ 0 h 392616"/>
                <a:gd name="connsiteX4" fmla="*/ 94464 w 784494"/>
                <a:gd name="connsiteY4" fmla="*/ 0 h 392616"/>
                <a:gd name="connsiteX5" fmla="*/ 326196 w 784494"/>
                <a:gd name="connsiteY5" fmla="*/ 115128 h 392616"/>
                <a:gd name="connsiteX6" fmla="*/ 326196 w 784494"/>
                <a:gd name="connsiteY6" fmla="*/ 0 h 392616"/>
                <a:gd name="connsiteX7" fmla="*/ 456822 w 784494"/>
                <a:gd name="connsiteY7" fmla="*/ 0 h 392616"/>
                <a:gd name="connsiteX8" fmla="*/ 456822 w 784494"/>
                <a:gd name="connsiteY8" fmla="*/ 115128 h 392616"/>
                <a:gd name="connsiteX9" fmla="*/ 688554 w 784494"/>
                <a:gd name="connsiteY9" fmla="*/ 0 h 392616"/>
                <a:gd name="connsiteX10" fmla="*/ 784494 w 784494"/>
                <a:gd name="connsiteY10" fmla="*/ 0 h 392616"/>
                <a:gd name="connsiteX11" fmla="*/ 784494 w 784494"/>
                <a:gd name="connsiteY11" fmla="*/ 47970 h 392616"/>
                <a:gd name="connsiteX12" fmla="*/ 617706 w 784494"/>
                <a:gd name="connsiteY12" fmla="*/ 130626 h 392616"/>
                <a:gd name="connsiteX13" fmla="*/ 784494 w 784494"/>
                <a:gd name="connsiteY13" fmla="*/ 130626 h 392616"/>
                <a:gd name="connsiteX14" fmla="*/ 784494 w 784494"/>
                <a:gd name="connsiteY14" fmla="*/ 261990 h 392616"/>
                <a:gd name="connsiteX15" fmla="*/ 617706 w 784494"/>
                <a:gd name="connsiteY15" fmla="*/ 261990 h 392616"/>
                <a:gd name="connsiteX16" fmla="*/ 784494 w 784494"/>
                <a:gd name="connsiteY16" fmla="*/ 344646 h 392616"/>
                <a:gd name="connsiteX17" fmla="*/ 784494 w 784494"/>
                <a:gd name="connsiteY17" fmla="*/ 392616 h 392616"/>
                <a:gd name="connsiteX18" fmla="*/ 688554 w 784494"/>
                <a:gd name="connsiteY18" fmla="*/ 392616 h 392616"/>
                <a:gd name="connsiteX19" fmla="*/ 456822 w 784494"/>
                <a:gd name="connsiteY19" fmla="*/ 276750 h 392616"/>
                <a:gd name="connsiteX20" fmla="*/ 456822 w 784494"/>
                <a:gd name="connsiteY20" fmla="*/ 392616 h 392616"/>
                <a:gd name="connsiteX21" fmla="*/ 326196 w 784494"/>
                <a:gd name="connsiteY21" fmla="*/ 392616 h 392616"/>
                <a:gd name="connsiteX22" fmla="*/ 326196 w 784494"/>
                <a:gd name="connsiteY22" fmla="*/ 276750 h 392616"/>
                <a:gd name="connsiteX23" fmla="*/ 94464 w 784494"/>
                <a:gd name="connsiteY23" fmla="*/ 392616 h 392616"/>
                <a:gd name="connsiteX24" fmla="*/ 0 w 784494"/>
                <a:gd name="connsiteY24" fmla="*/ 392616 h 392616"/>
                <a:gd name="connsiteX25" fmla="*/ 0 w 784494"/>
                <a:gd name="connsiteY25" fmla="*/ 344646 h 392616"/>
                <a:gd name="connsiteX26" fmla="*/ 166050 w 784494"/>
                <a:gd name="connsiteY26" fmla="*/ 261990 h 392616"/>
                <a:gd name="connsiteX27" fmla="*/ 0 w 784494"/>
                <a:gd name="connsiteY27" fmla="*/ 261990 h 392616"/>
                <a:gd name="connsiteX28" fmla="*/ 0 w 784494"/>
                <a:gd name="connsiteY28" fmla="*/ 130626 h 392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4494" h="392616">
                  <a:moveTo>
                    <a:pt x="0" y="130626"/>
                  </a:moveTo>
                  <a:lnTo>
                    <a:pt x="166050" y="130626"/>
                  </a:lnTo>
                  <a:lnTo>
                    <a:pt x="0" y="47970"/>
                  </a:lnTo>
                  <a:lnTo>
                    <a:pt x="0" y="0"/>
                  </a:lnTo>
                  <a:lnTo>
                    <a:pt x="94464" y="0"/>
                  </a:lnTo>
                  <a:lnTo>
                    <a:pt x="326196" y="115128"/>
                  </a:lnTo>
                  <a:lnTo>
                    <a:pt x="326196" y="0"/>
                  </a:lnTo>
                  <a:lnTo>
                    <a:pt x="456822" y="0"/>
                  </a:lnTo>
                  <a:lnTo>
                    <a:pt x="456822" y="115128"/>
                  </a:lnTo>
                  <a:lnTo>
                    <a:pt x="688554" y="0"/>
                  </a:lnTo>
                  <a:lnTo>
                    <a:pt x="784494" y="0"/>
                  </a:lnTo>
                  <a:lnTo>
                    <a:pt x="784494" y="47970"/>
                  </a:lnTo>
                  <a:lnTo>
                    <a:pt x="617706" y="130626"/>
                  </a:lnTo>
                  <a:lnTo>
                    <a:pt x="784494" y="130626"/>
                  </a:lnTo>
                  <a:lnTo>
                    <a:pt x="784494" y="261990"/>
                  </a:lnTo>
                  <a:lnTo>
                    <a:pt x="617706" y="261990"/>
                  </a:lnTo>
                  <a:lnTo>
                    <a:pt x="784494" y="344646"/>
                  </a:lnTo>
                  <a:lnTo>
                    <a:pt x="784494" y="392616"/>
                  </a:lnTo>
                  <a:lnTo>
                    <a:pt x="688554" y="392616"/>
                  </a:lnTo>
                  <a:lnTo>
                    <a:pt x="456822" y="276750"/>
                  </a:lnTo>
                  <a:lnTo>
                    <a:pt x="456822" y="392616"/>
                  </a:lnTo>
                  <a:lnTo>
                    <a:pt x="326196" y="392616"/>
                  </a:lnTo>
                  <a:lnTo>
                    <a:pt x="326196" y="276750"/>
                  </a:lnTo>
                  <a:lnTo>
                    <a:pt x="94464" y="392616"/>
                  </a:lnTo>
                  <a:lnTo>
                    <a:pt x="0" y="392616"/>
                  </a:lnTo>
                  <a:lnTo>
                    <a:pt x="0" y="344646"/>
                  </a:lnTo>
                  <a:lnTo>
                    <a:pt x="166050" y="261990"/>
                  </a:lnTo>
                  <a:lnTo>
                    <a:pt x="0" y="261990"/>
                  </a:lnTo>
                  <a:lnTo>
                    <a:pt x="0" y="1306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59E5CE9B-F7F5-469B-87E4-DFBD39BF66B2}"/>
                </a:ext>
              </a:extLst>
            </p:cNvPr>
            <p:cNvSpPr/>
            <p:nvPr/>
          </p:nvSpPr>
          <p:spPr>
            <a:xfrm>
              <a:off x="7755061" y="3259760"/>
              <a:ext cx="323244" cy="130625"/>
            </a:xfrm>
            <a:custGeom>
              <a:avLst/>
              <a:gdLst>
                <a:gd name="connsiteX0" fmla="*/ 261252 w 323244"/>
                <a:gd name="connsiteY0" fmla="*/ 0 h 130625"/>
                <a:gd name="connsiteX1" fmla="*/ 0 w 323244"/>
                <a:gd name="connsiteY1" fmla="*/ 130626 h 130625"/>
                <a:gd name="connsiteX2" fmla="*/ 61992 w 323244"/>
                <a:gd name="connsiteY2" fmla="*/ 130626 h 130625"/>
                <a:gd name="connsiteX3" fmla="*/ 323244 w 323244"/>
                <a:gd name="connsiteY3" fmla="*/ 0 h 130625"/>
                <a:gd name="connsiteX4" fmla="*/ 261252 w 323244"/>
                <a:gd name="connsiteY4" fmla="*/ 0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244" h="130625">
                  <a:moveTo>
                    <a:pt x="261252" y="0"/>
                  </a:moveTo>
                  <a:lnTo>
                    <a:pt x="0" y="130626"/>
                  </a:lnTo>
                  <a:lnTo>
                    <a:pt x="61992" y="130626"/>
                  </a:lnTo>
                  <a:lnTo>
                    <a:pt x="323244" y="0"/>
                  </a:lnTo>
                  <a:lnTo>
                    <a:pt x="261252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408C36A2-72A4-4163-91D4-CC869FE5D8B9}"/>
                </a:ext>
              </a:extLst>
            </p:cNvPr>
            <p:cNvSpPr/>
            <p:nvPr/>
          </p:nvSpPr>
          <p:spPr>
            <a:xfrm>
              <a:off x="7817053" y="3521749"/>
              <a:ext cx="261251" cy="130626"/>
            </a:xfrm>
            <a:custGeom>
              <a:avLst/>
              <a:gdLst>
                <a:gd name="connsiteX0" fmla="*/ 261252 w 261251"/>
                <a:gd name="connsiteY0" fmla="*/ 130626 h 130626"/>
                <a:gd name="connsiteX1" fmla="*/ 0 w 261251"/>
                <a:gd name="connsiteY1" fmla="*/ 0 h 130626"/>
                <a:gd name="connsiteX2" fmla="*/ 62730 w 261251"/>
                <a:gd name="connsiteY2" fmla="*/ 0 h 130626"/>
                <a:gd name="connsiteX3" fmla="*/ 261252 w 261251"/>
                <a:gd name="connsiteY3" fmla="*/ 99630 h 130626"/>
                <a:gd name="connsiteX4" fmla="*/ 261252 w 261251"/>
                <a:gd name="connsiteY4" fmla="*/ 130626 h 13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251" h="130626">
                  <a:moveTo>
                    <a:pt x="261252" y="130626"/>
                  </a:moveTo>
                  <a:lnTo>
                    <a:pt x="0" y="0"/>
                  </a:lnTo>
                  <a:lnTo>
                    <a:pt x="62730" y="0"/>
                  </a:lnTo>
                  <a:lnTo>
                    <a:pt x="261252" y="99630"/>
                  </a:lnTo>
                  <a:lnTo>
                    <a:pt x="261252" y="130626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20EDCFC5-7A6C-42AC-AFCB-84A9B9B80420}"/>
                </a:ext>
              </a:extLst>
            </p:cNvPr>
            <p:cNvSpPr/>
            <p:nvPr/>
          </p:nvSpPr>
          <p:spPr>
            <a:xfrm>
              <a:off x="7293811" y="3259760"/>
              <a:ext cx="262727" cy="130625"/>
            </a:xfrm>
            <a:custGeom>
              <a:avLst/>
              <a:gdLst>
                <a:gd name="connsiteX0" fmla="*/ 262728 w 262727"/>
                <a:gd name="connsiteY0" fmla="*/ 130626 h 130625"/>
                <a:gd name="connsiteX1" fmla="*/ 0 w 262727"/>
                <a:gd name="connsiteY1" fmla="*/ 0 h 130625"/>
                <a:gd name="connsiteX2" fmla="*/ 0 w 262727"/>
                <a:gd name="connsiteY2" fmla="*/ 30996 h 130625"/>
                <a:gd name="connsiteX3" fmla="*/ 199260 w 262727"/>
                <a:gd name="connsiteY3" fmla="*/ 130626 h 130625"/>
                <a:gd name="connsiteX4" fmla="*/ 262728 w 262727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727" h="130625">
                  <a:moveTo>
                    <a:pt x="262728" y="130626"/>
                  </a:moveTo>
                  <a:lnTo>
                    <a:pt x="0" y="0"/>
                  </a:lnTo>
                  <a:lnTo>
                    <a:pt x="0" y="30996"/>
                  </a:lnTo>
                  <a:lnTo>
                    <a:pt x="199260" y="130626"/>
                  </a:lnTo>
                  <a:lnTo>
                    <a:pt x="262728" y="130626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A6DA16D-2DC5-44D4-80E5-27B0C8D8836F}"/>
                </a:ext>
              </a:extLst>
            </p:cNvPr>
            <p:cNvSpPr/>
            <p:nvPr/>
          </p:nvSpPr>
          <p:spPr>
            <a:xfrm>
              <a:off x="7293811" y="3521749"/>
              <a:ext cx="324720" cy="130626"/>
            </a:xfrm>
            <a:custGeom>
              <a:avLst/>
              <a:gdLst>
                <a:gd name="connsiteX0" fmla="*/ 261990 w 324720"/>
                <a:gd name="connsiteY0" fmla="*/ 0 h 130626"/>
                <a:gd name="connsiteX1" fmla="*/ 0 w 324720"/>
                <a:gd name="connsiteY1" fmla="*/ 130626 h 130626"/>
                <a:gd name="connsiteX2" fmla="*/ 62730 w 324720"/>
                <a:gd name="connsiteY2" fmla="*/ 130626 h 130626"/>
                <a:gd name="connsiteX3" fmla="*/ 324720 w 324720"/>
                <a:gd name="connsiteY3" fmla="*/ 0 h 130626"/>
                <a:gd name="connsiteX4" fmla="*/ 261990 w 324720"/>
                <a:gd name="connsiteY4" fmla="*/ 0 h 13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20" h="130626">
                  <a:moveTo>
                    <a:pt x="261990" y="0"/>
                  </a:moveTo>
                  <a:lnTo>
                    <a:pt x="0" y="130626"/>
                  </a:lnTo>
                  <a:lnTo>
                    <a:pt x="62730" y="130626"/>
                  </a:lnTo>
                  <a:lnTo>
                    <a:pt x="324720" y="0"/>
                  </a:lnTo>
                  <a:lnTo>
                    <a:pt x="261990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59A23D82-97C6-4745-800E-F5084B47492B}"/>
                </a:ext>
              </a:extLst>
            </p:cNvPr>
            <p:cNvSpPr/>
            <p:nvPr/>
          </p:nvSpPr>
          <p:spPr>
            <a:xfrm>
              <a:off x="7293811" y="3259760"/>
              <a:ext cx="784494" cy="392616"/>
            </a:xfrm>
            <a:custGeom>
              <a:avLst/>
              <a:gdLst>
                <a:gd name="connsiteX0" fmla="*/ 0 w 784494"/>
                <a:gd name="connsiteY0" fmla="*/ 157932 h 392616"/>
                <a:gd name="connsiteX1" fmla="*/ 354240 w 784494"/>
                <a:gd name="connsiteY1" fmla="*/ 157932 h 392616"/>
                <a:gd name="connsiteX2" fmla="*/ 354240 w 784494"/>
                <a:gd name="connsiteY2" fmla="*/ 0 h 392616"/>
                <a:gd name="connsiteX3" fmla="*/ 430992 w 784494"/>
                <a:gd name="connsiteY3" fmla="*/ 0 h 392616"/>
                <a:gd name="connsiteX4" fmla="*/ 430992 w 784494"/>
                <a:gd name="connsiteY4" fmla="*/ 157932 h 392616"/>
                <a:gd name="connsiteX5" fmla="*/ 784494 w 784494"/>
                <a:gd name="connsiteY5" fmla="*/ 157932 h 392616"/>
                <a:gd name="connsiteX6" fmla="*/ 784494 w 784494"/>
                <a:gd name="connsiteY6" fmla="*/ 234684 h 392616"/>
                <a:gd name="connsiteX7" fmla="*/ 430992 w 784494"/>
                <a:gd name="connsiteY7" fmla="*/ 234684 h 392616"/>
                <a:gd name="connsiteX8" fmla="*/ 430992 w 784494"/>
                <a:gd name="connsiteY8" fmla="*/ 392616 h 392616"/>
                <a:gd name="connsiteX9" fmla="*/ 354240 w 784494"/>
                <a:gd name="connsiteY9" fmla="*/ 392616 h 392616"/>
                <a:gd name="connsiteX10" fmla="*/ 354240 w 784494"/>
                <a:gd name="connsiteY10" fmla="*/ 234684 h 392616"/>
                <a:gd name="connsiteX11" fmla="*/ 0 w 784494"/>
                <a:gd name="connsiteY11" fmla="*/ 234684 h 392616"/>
                <a:gd name="connsiteX12" fmla="*/ 0 w 784494"/>
                <a:gd name="connsiteY12" fmla="*/ 157932 h 392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4494" h="392616">
                  <a:moveTo>
                    <a:pt x="0" y="157932"/>
                  </a:moveTo>
                  <a:lnTo>
                    <a:pt x="354240" y="157932"/>
                  </a:lnTo>
                  <a:lnTo>
                    <a:pt x="354240" y="0"/>
                  </a:lnTo>
                  <a:lnTo>
                    <a:pt x="430992" y="0"/>
                  </a:lnTo>
                  <a:lnTo>
                    <a:pt x="430992" y="157932"/>
                  </a:lnTo>
                  <a:lnTo>
                    <a:pt x="784494" y="157932"/>
                  </a:lnTo>
                  <a:lnTo>
                    <a:pt x="784494" y="234684"/>
                  </a:lnTo>
                  <a:lnTo>
                    <a:pt x="430992" y="234684"/>
                  </a:lnTo>
                  <a:lnTo>
                    <a:pt x="430992" y="392616"/>
                  </a:lnTo>
                  <a:lnTo>
                    <a:pt x="354240" y="392616"/>
                  </a:lnTo>
                  <a:lnTo>
                    <a:pt x="354240" y="234684"/>
                  </a:lnTo>
                  <a:lnTo>
                    <a:pt x="0" y="234684"/>
                  </a:lnTo>
                  <a:lnTo>
                    <a:pt x="0" y="157932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46175881-5309-4E32-B3B4-9E047D5CCBD6}"/>
              </a:ext>
            </a:extLst>
          </p:cNvPr>
          <p:cNvGrpSpPr/>
          <p:nvPr/>
        </p:nvGrpSpPr>
        <p:grpSpPr>
          <a:xfrm>
            <a:off x="799610" y="4993549"/>
            <a:ext cx="1568988" cy="915120"/>
            <a:chOff x="799610" y="4993549"/>
            <a:chExt cx="1568988" cy="915120"/>
          </a:xfrm>
        </p:grpSpPr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AD9B1380-BBDE-49EB-88A6-AF5E32952D67}"/>
                </a:ext>
              </a:extLst>
            </p:cNvPr>
            <p:cNvSpPr/>
            <p:nvPr/>
          </p:nvSpPr>
          <p:spPr>
            <a:xfrm>
              <a:off x="799610" y="4993549"/>
              <a:ext cx="1568988" cy="152766"/>
            </a:xfrm>
            <a:custGeom>
              <a:avLst/>
              <a:gdLst>
                <a:gd name="connsiteX0" fmla="*/ 0 w 1568988"/>
                <a:gd name="connsiteY0" fmla="*/ 0 h 152766"/>
                <a:gd name="connsiteX1" fmla="*/ 1568988 w 1568988"/>
                <a:gd name="connsiteY1" fmla="*/ 0 h 152766"/>
                <a:gd name="connsiteX2" fmla="*/ 1568988 w 1568988"/>
                <a:gd name="connsiteY2" fmla="*/ 152766 h 152766"/>
                <a:gd name="connsiteX3" fmla="*/ 0 w 1568988"/>
                <a:gd name="connsiteY3" fmla="*/ 152766 h 1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766">
                  <a:moveTo>
                    <a:pt x="0" y="0"/>
                  </a:moveTo>
                  <a:lnTo>
                    <a:pt x="1568988" y="0"/>
                  </a:lnTo>
                  <a:lnTo>
                    <a:pt x="1568988" y="152766"/>
                  </a:lnTo>
                  <a:lnTo>
                    <a:pt x="0" y="1527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501AA9A3-26B9-4153-869E-FFB38CAEF2BD}"/>
                </a:ext>
              </a:extLst>
            </p:cNvPr>
            <p:cNvSpPr/>
            <p:nvPr/>
          </p:nvSpPr>
          <p:spPr>
            <a:xfrm>
              <a:off x="799610" y="5146315"/>
              <a:ext cx="1568988" cy="152028"/>
            </a:xfrm>
            <a:custGeom>
              <a:avLst/>
              <a:gdLst>
                <a:gd name="connsiteX0" fmla="*/ 0 w 1568988"/>
                <a:gd name="connsiteY0" fmla="*/ 0 h 152028"/>
                <a:gd name="connsiteX1" fmla="*/ 1568988 w 1568988"/>
                <a:gd name="connsiteY1" fmla="*/ 0 h 152028"/>
                <a:gd name="connsiteX2" fmla="*/ 1568988 w 1568988"/>
                <a:gd name="connsiteY2" fmla="*/ 152028 h 152028"/>
                <a:gd name="connsiteX3" fmla="*/ 0 w 1568988"/>
                <a:gd name="connsiteY3" fmla="*/ 152028 h 15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028">
                  <a:moveTo>
                    <a:pt x="0" y="0"/>
                  </a:moveTo>
                  <a:lnTo>
                    <a:pt x="1568988" y="0"/>
                  </a:lnTo>
                  <a:lnTo>
                    <a:pt x="1568988" y="152028"/>
                  </a:lnTo>
                  <a:lnTo>
                    <a:pt x="0" y="152028"/>
                  </a:lnTo>
                  <a:close/>
                </a:path>
              </a:pathLst>
            </a:custGeom>
            <a:solidFill>
              <a:srgbClr val="FCDC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94D05C6-3329-4D33-B9E7-19304EEEBCFE}"/>
                </a:ext>
              </a:extLst>
            </p:cNvPr>
            <p:cNvSpPr/>
            <p:nvPr/>
          </p:nvSpPr>
          <p:spPr>
            <a:xfrm>
              <a:off x="799610" y="5298343"/>
              <a:ext cx="1568988" cy="152765"/>
            </a:xfrm>
            <a:custGeom>
              <a:avLst/>
              <a:gdLst>
                <a:gd name="connsiteX0" fmla="*/ 0 w 1568988"/>
                <a:gd name="connsiteY0" fmla="*/ 152766 h 152765"/>
                <a:gd name="connsiteX1" fmla="*/ 641322 w 1568988"/>
                <a:gd name="connsiteY1" fmla="*/ 152766 h 152765"/>
                <a:gd name="connsiteX2" fmla="*/ 784494 w 1568988"/>
                <a:gd name="connsiteY2" fmla="*/ 9594 h 152765"/>
                <a:gd name="connsiteX3" fmla="*/ 927666 w 1568988"/>
                <a:gd name="connsiteY3" fmla="*/ 152766 h 152765"/>
                <a:gd name="connsiteX4" fmla="*/ 1568988 w 1568988"/>
                <a:gd name="connsiteY4" fmla="*/ 152766 h 152765"/>
                <a:gd name="connsiteX5" fmla="*/ 1568988 w 1568988"/>
                <a:gd name="connsiteY5" fmla="*/ 0 h 152765"/>
                <a:gd name="connsiteX6" fmla="*/ 0 w 1568988"/>
                <a:gd name="connsiteY6" fmla="*/ 0 h 15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152765">
                  <a:moveTo>
                    <a:pt x="0" y="152766"/>
                  </a:moveTo>
                  <a:lnTo>
                    <a:pt x="641322" y="152766"/>
                  </a:lnTo>
                  <a:cubicBezTo>
                    <a:pt x="641322" y="73694"/>
                    <a:pt x="705422" y="9594"/>
                    <a:pt x="784494" y="9594"/>
                  </a:cubicBezTo>
                  <a:cubicBezTo>
                    <a:pt x="863563" y="9594"/>
                    <a:pt x="927666" y="73694"/>
                    <a:pt x="927666" y="152766"/>
                  </a:cubicBezTo>
                  <a:lnTo>
                    <a:pt x="1568988" y="152766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5FCE108-39A9-4E34-8C66-86ABDFDB3C54}"/>
                </a:ext>
              </a:extLst>
            </p:cNvPr>
            <p:cNvSpPr/>
            <p:nvPr/>
          </p:nvSpPr>
          <p:spPr>
            <a:xfrm>
              <a:off x="799610" y="5603875"/>
              <a:ext cx="1568988" cy="152766"/>
            </a:xfrm>
            <a:custGeom>
              <a:avLst/>
              <a:gdLst>
                <a:gd name="connsiteX0" fmla="*/ 0 w 1568988"/>
                <a:gd name="connsiteY0" fmla="*/ 0 h 152766"/>
                <a:gd name="connsiteX1" fmla="*/ 1568988 w 1568988"/>
                <a:gd name="connsiteY1" fmla="*/ 0 h 152766"/>
                <a:gd name="connsiteX2" fmla="*/ 1568988 w 1568988"/>
                <a:gd name="connsiteY2" fmla="*/ 152766 h 152766"/>
                <a:gd name="connsiteX3" fmla="*/ 0 w 1568988"/>
                <a:gd name="connsiteY3" fmla="*/ 152766 h 1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766">
                  <a:moveTo>
                    <a:pt x="0" y="0"/>
                  </a:moveTo>
                  <a:lnTo>
                    <a:pt x="1568988" y="0"/>
                  </a:lnTo>
                  <a:lnTo>
                    <a:pt x="1568988" y="152766"/>
                  </a:lnTo>
                  <a:lnTo>
                    <a:pt x="0" y="152766"/>
                  </a:lnTo>
                  <a:close/>
                </a:path>
              </a:pathLst>
            </a:custGeom>
            <a:solidFill>
              <a:srgbClr val="FCDC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EF573F1E-E280-4AEB-A8E3-211971E635BC}"/>
                </a:ext>
              </a:extLst>
            </p:cNvPr>
            <p:cNvSpPr/>
            <p:nvPr/>
          </p:nvSpPr>
          <p:spPr>
            <a:xfrm>
              <a:off x="799610" y="5755903"/>
              <a:ext cx="1568988" cy="152766"/>
            </a:xfrm>
            <a:custGeom>
              <a:avLst/>
              <a:gdLst>
                <a:gd name="connsiteX0" fmla="*/ 0 w 1568988"/>
                <a:gd name="connsiteY0" fmla="*/ 0 h 152766"/>
                <a:gd name="connsiteX1" fmla="*/ 1568988 w 1568988"/>
                <a:gd name="connsiteY1" fmla="*/ 0 h 152766"/>
                <a:gd name="connsiteX2" fmla="*/ 1568988 w 1568988"/>
                <a:gd name="connsiteY2" fmla="*/ 152766 h 152766"/>
                <a:gd name="connsiteX3" fmla="*/ 0 w 1568988"/>
                <a:gd name="connsiteY3" fmla="*/ 152766 h 15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52766">
                  <a:moveTo>
                    <a:pt x="0" y="0"/>
                  </a:moveTo>
                  <a:lnTo>
                    <a:pt x="1568988" y="0"/>
                  </a:lnTo>
                  <a:lnTo>
                    <a:pt x="1568988" y="152766"/>
                  </a:lnTo>
                  <a:lnTo>
                    <a:pt x="0" y="152766"/>
                  </a:lnTo>
                  <a:close/>
                </a:path>
              </a:pathLst>
            </a:custGeom>
            <a:solidFill>
              <a:srgbClr val="D9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E056231-82D3-4260-98AB-C7B79A560436}"/>
                </a:ext>
              </a:extLst>
            </p:cNvPr>
            <p:cNvSpPr/>
            <p:nvPr/>
          </p:nvSpPr>
          <p:spPr>
            <a:xfrm>
              <a:off x="799610" y="5307937"/>
              <a:ext cx="1568988" cy="295938"/>
            </a:xfrm>
            <a:custGeom>
              <a:avLst/>
              <a:gdLst>
                <a:gd name="connsiteX0" fmla="*/ 784494 w 1568988"/>
                <a:gd name="connsiteY0" fmla="*/ 0 h 295938"/>
                <a:gd name="connsiteX1" fmla="*/ 641322 w 1568988"/>
                <a:gd name="connsiteY1" fmla="*/ 143172 h 295938"/>
                <a:gd name="connsiteX2" fmla="*/ 0 w 1568988"/>
                <a:gd name="connsiteY2" fmla="*/ 143172 h 295938"/>
                <a:gd name="connsiteX3" fmla="*/ 0 w 1568988"/>
                <a:gd name="connsiteY3" fmla="*/ 295938 h 295938"/>
                <a:gd name="connsiteX4" fmla="*/ 1568988 w 1568988"/>
                <a:gd name="connsiteY4" fmla="*/ 295938 h 295938"/>
                <a:gd name="connsiteX5" fmla="*/ 1568988 w 1568988"/>
                <a:gd name="connsiteY5" fmla="*/ 143172 h 295938"/>
                <a:gd name="connsiteX6" fmla="*/ 927666 w 1568988"/>
                <a:gd name="connsiteY6" fmla="*/ 143172 h 295938"/>
                <a:gd name="connsiteX7" fmla="*/ 784494 w 1568988"/>
                <a:gd name="connsiteY7" fmla="*/ 0 h 295938"/>
                <a:gd name="connsiteX8" fmla="*/ 784494 w 1568988"/>
                <a:gd name="connsiteY8" fmla="*/ 0 h 295938"/>
                <a:gd name="connsiteX9" fmla="*/ 926183 w 1568988"/>
                <a:gd name="connsiteY9" fmla="*/ 141703 h 295938"/>
                <a:gd name="connsiteX10" fmla="*/ 784479 w 1568988"/>
                <a:gd name="connsiteY10" fmla="*/ 283392 h 295938"/>
                <a:gd name="connsiteX11" fmla="*/ 642798 w 1568988"/>
                <a:gd name="connsiteY11" fmla="*/ 143172 h 295938"/>
                <a:gd name="connsiteX12" fmla="*/ 784494 w 1568988"/>
                <a:gd name="connsiteY12" fmla="*/ 1476 h 29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68988" h="295938">
                  <a:moveTo>
                    <a:pt x="784494" y="0"/>
                  </a:moveTo>
                  <a:cubicBezTo>
                    <a:pt x="705422" y="0"/>
                    <a:pt x="641322" y="64100"/>
                    <a:pt x="641322" y="143172"/>
                  </a:cubicBezTo>
                  <a:lnTo>
                    <a:pt x="0" y="143172"/>
                  </a:lnTo>
                  <a:lnTo>
                    <a:pt x="0" y="295938"/>
                  </a:lnTo>
                  <a:lnTo>
                    <a:pt x="1568988" y="295938"/>
                  </a:lnTo>
                  <a:lnTo>
                    <a:pt x="1568988" y="143172"/>
                  </a:lnTo>
                  <a:lnTo>
                    <a:pt x="927666" y="143172"/>
                  </a:lnTo>
                  <a:cubicBezTo>
                    <a:pt x="927666" y="64100"/>
                    <a:pt x="863563" y="0"/>
                    <a:pt x="784494" y="0"/>
                  </a:cubicBezTo>
                  <a:close/>
                  <a:moveTo>
                    <a:pt x="784494" y="0"/>
                  </a:moveTo>
                  <a:cubicBezTo>
                    <a:pt x="862752" y="4"/>
                    <a:pt x="926190" y="63447"/>
                    <a:pt x="926183" y="141703"/>
                  </a:cubicBezTo>
                  <a:cubicBezTo>
                    <a:pt x="926175" y="219960"/>
                    <a:pt x="862737" y="283396"/>
                    <a:pt x="784479" y="283392"/>
                  </a:cubicBezTo>
                  <a:cubicBezTo>
                    <a:pt x="706801" y="283388"/>
                    <a:pt x="643607" y="220846"/>
                    <a:pt x="642798" y="143172"/>
                  </a:cubicBezTo>
                  <a:cubicBezTo>
                    <a:pt x="642798" y="64915"/>
                    <a:pt x="706237" y="1476"/>
                    <a:pt x="784494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B187011E-17CA-4881-832A-8AC73D9D1402}"/>
                </a:ext>
              </a:extLst>
            </p:cNvPr>
            <p:cNvSpPr/>
            <p:nvPr/>
          </p:nvSpPr>
          <p:spPr>
            <a:xfrm>
              <a:off x="1442408" y="5309413"/>
              <a:ext cx="283392" cy="283391"/>
            </a:xfrm>
            <a:custGeom>
              <a:avLst/>
              <a:gdLst>
                <a:gd name="connsiteX0" fmla="*/ 141696 w 283392"/>
                <a:gd name="connsiteY0" fmla="*/ 283392 h 283391"/>
                <a:gd name="connsiteX1" fmla="*/ 283392 w 283392"/>
                <a:gd name="connsiteY1" fmla="*/ 141696 h 283391"/>
                <a:gd name="connsiteX2" fmla="*/ 141696 w 283392"/>
                <a:gd name="connsiteY2" fmla="*/ 0 h 283391"/>
                <a:gd name="connsiteX3" fmla="*/ 0 w 283392"/>
                <a:gd name="connsiteY3" fmla="*/ 141696 h 283391"/>
                <a:gd name="connsiteX4" fmla="*/ 141696 w 283392"/>
                <a:gd name="connsiteY4" fmla="*/ 283392 h 283391"/>
                <a:gd name="connsiteX5" fmla="*/ 112914 w 283392"/>
                <a:gd name="connsiteY5" fmla="*/ 73062 h 283391"/>
                <a:gd name="connsiteX6" fmla="*/ 108486 w 283392"/>
                <a:gd name="connsiteY6" fmla="*/ 68634 h 283391"/>
                <a:gd name="connsiteX7" fmla="*/ 113652 w 283392"/>
                <a:gd name="connsiteY7" fmla="*/ 58302 h 283391"/>
                <a:gd name="connsiteX8" fmla="*/ 96678 w 283392"/>
                <a:gd name="connsiteY8" fmla="*/ 58302 h 283391"/>
                <a:gd name="connsiteX9" fmla="*/ 95202 w 283392"/>
                <a:gd name="connsiteY9" fmla="*/ 58302 h 283391"/>
                <a:gd name="connsiteX10" fmla="*/ 115866 w 283392"/>
                <a:gd name="connsiteY10" fmla="*/ 48708 h 283391"/>
                <a:gd name="connsiteX11" fmla="*/ 115866 w 283392"/>
                <a:gd name="connsiteY11" fmla="*/ 32472 h 283391"/>
                <a:gd name="connsiteX12" fmla="*/ 107010 w 283392"/>
                <a:gd name="connsiteY12" fmla="*/ 16236 h 283391"/>
                <a:gd name="connsiteX13" fmla="*/ 126936 w 283392"/>
                <a:gd name="connsiteY13" fmla="*/ 8118 h 283391"/>
                <a:gd name="connsiteX14" fmla="*/ 126936 w 283392"/>
                <a:gd name="connsiteY14" fmla="*/ 8118 h 283391"/>
                <a:gd name="connsiteX15" fmla="*/ 155718 w 283392"/>
                <a:gd name="connsiteY15" fmla="*/ 19926 h 283391"/>
                <a:gd name="connsiteX16" fmla="*/ 155718 w 283392"/>
                <a:gd name="connsiteY16" fmla="*/ 19926 h 283391"/>
                <a:gd name="connsiteX17" fmla="*/ 155718 w 283392"/>
                <a:gd name="connsiteY17" fmla="*/ 19926 h 283391"/>
                <a:gd name="connsiteX18" fmla="*/ 165312 w 283392"/>
                <a:gd name="connsiteY18" fmla="*/ 36900 h 283391"/>
                <a:gd name="connsiteX19" fmla="*/ 149814 w 283392"/>
                <a:gd name="connsiteY19" fmla="*/ 40590 h 283391"/>
                <a:gd name="connsiteX20" fmla="*/ 138006 w 283392"/>
                <a:gd name="connsiteY20" fmla="*/ 65682 h 283391"/>
                <a:gd name="connsiteX21" fmla="*/ 132102 w 283392"/>
                <a:gd name="connsiteY21" fmla="*/ 105534 h 283391"/>
                <a:gd name="connsiteX22" fmla="*/ 140220 w 283392"/>
                <a:gd name="connsiteY22" fmla="*/ 105534 h 283391"/>
                <a:gd name="connsiteX23" fmla="*/ 149814 w 283392"/>
                <a:gd name="connsiteY23" fmla="*/ 109962 h 283391"/>
                <a:gd name="connsiteX24" fmla="*/ 193356 w 283392"/>
                <a:gd name="connsiteY24" fmla="*/ 130626 h 283391"/>
                <a:gd name="connsiteX25" fmla="*/ 193356 w 283392"/>
                <a:gd name="connsiteY25" fmla="*/ 130626 h 283391"/>
                <a:gd name="connsiteX26" fmla="*/ 199998 w 283392"/>
                <a:gd name="connsiteY26" fmla="*/ 130626 h 283391"/>
                <a:gd name="connsiteX27" fmla="*/ 229518 w 283392"/>
                <a:gd name="connsiteY27" fmla="*/ 172692 h 283391"/>
                <a:gd name="connsiteX28" fmla="*/ 196308 w 283392"/>
                <a:gd name="connsiteY28" fmla="*/ 219186 h 283391"/>
                <a:gd name="connsiteX29" fmla="*/ 196308 w 283392"/>
                <a:gd name="connsiteY29" fmla="*/ 219186 h 283391"/>
                <a:gd name="connsiteX30" fmla="*/ 196308 w 283392"/>
                <a:gd name="connsiteY30" fmla="*/ 219186 h 283391"/>
                <a:gd name="connsiteX31" fmla="*/ 196308 w 283392"/>
                <a:gd name="connsiteY31" fmla="*/ 219186 h 283391"/>
                <a:gd name="connsiteX32" fmla="*/ 201474 w 283392"/>
                <a:gd name="connsiteY32" fmla="*/ 210330 h 283391"/>
                <a:gd name="connsiteX33" fmla="*/ 196308 w 283392"/>
                <a:gd name="connsiteY33" fmla="*/ 210330 h 283391"/>
                <a:gd name="connsiteX34" fmla="*/ 196308 w 283392"/>
                <a:gd name="connsiteY34" fmla="*/ 210330 h 283391"/>
                <a:gd name="connsiteX35" fmla="*/ 196308 w 283392"/>
                <a:gd name="connsiteY35" fmla="*/ 210330 h 283391"/>
                <a:gd name="connsiteX36" fmla="*/ 196308 w 283392"/>
                <a:gd name="connsiteY36" fmla="*/ 205164 h 283391"/>
                <a:gd name="connsiteX37" fmla="*/ 196308 w 283392"/>
                <a:gd name="connsiteY37" fmla="*/ 205164 h 283391"/>
                <a:gd name="connsiteX38" fmla="*/ 186714 w 283392"/>
                <a:gd name="connsiteY38" fmla="*/ 209592 h 283391"/>
                <a:gd name="connsiteX39" fmla="*/ 186714 w 283392"/>
                <a:gd name="connsiteY39" fmla="*/ 209592 h 283391"/>
                <a:gd name="connsiteX40" fmla="*/ 190404 w 283392"/>
                <a:gd name="connsiteY40" fmla="*/ 209592 h 283391"/>
                <a:gd name="connsiteX41" fmla="*/ 186714 w 283392"/>
                <a:gd name="connsiteY41" fmla="*/ 209592 h 283391"/>
                <a:gd name="connsiteX42" fmla="*/ 186714 w 283392"/>
                <a:gd name="connsiteY42" fmla="*/ 209592 h 283391"/>
                <a:gd name="connsiteX43" fmla="*/ 200736 w 283392"/>
                <a:gd name="connsiteY43" fmla="*/ 181548 h 283391"/>
                <a:gd name="connsiteX44" fmla="*/ 191880 w 283392"/>
                <a:gd name="connsiteY44" fmla="*/ 195570 h 283391"/>
                <a:gd name="connsiteX45" fmla="*/ 191880 w 283392"/>
                <a:gd name="connsiteY45" fmla="*/ 200736 h 283391"/>
                <a:gd name="connsiteX46" fmla="*/ 191880 w 283392"/>
                <a:gd name="connsiteY46" fmla="*/ 200736 h 283391"/>
                <a:gd name="connsiteX47" fmla="*/ 191880 w 283392"/>
                <a:gd name="connsiteY47" fmla="*/ 200736 h 283391"/>
                <a:gd name="connsiteX48" fmla="*/ 191880 w 283392"/>
                <a:gd name="connsiteY48" fmla="*/ 200736 h 283391"/>
                <a:gd name="connsiteX49" fmla="*/ 191880 w 283392"/>
                <a:gd name="connsiteY49" fmla="*/ 188190 h 283391"/>
                <a:gd name="connsiteX50" fmla="*/ 191880 w 283392"/>
                <a:gd name="connsiteY50" fmla="*/ 188190 h 283391"/>
                <a:gd name="connsiteX51" fmla="*/ 191880 w 283392"/>
                <a:gd name="connsiteY51" fmla="*/ 188190 h 283391"/>
                <a:gd name="connsiteX52" fmla="*/ 186714 w 283392"/>
                <a:gd name="connsiteY52" fmla="*/ 180810 h 283391"/>
                <a:gd name="connsiteX53" fmla="*/ 186714 w 283392"/>
                <a:gd name="connsiteY53" fmla="*/ 180810 h 283391"/>
                <a:gd name="connsiteX54" fmla="*/ 168264 w 283392"/>
                <a:gd name="connsiteY54" fmla="*/ 180810 h 283391"/>
                <a:gd name="connsiteX55" fmla="*/ 169002 w 283392"/>
                <a:gd name="connsiteY55" fmla="*/ 180810 h 283391"/>
                <a:gd name="connsiteX56" fmla="*/ 177120 w 283392"/>
                <a:gd name="connsiteY56" fmla="*/ 201474 h 283391"/>
                <a:gd name="connsiteX57" fmla="*/ 177120 w 283392"/>
                <a:gd name="connsiteY57" fmla="*/ 209592 h 283391"/>
                <a:gd name="connsiteX58" fmla="*/ 172692 w 283392"/>
                <a:gd name="connsiteY58" fmla="*/ 209592 h 283391"/>
                <a:gd name="connsiteX59" fmla="*/ 158670 w 283392"/>
                <a:gd name="connsiteY59" fmla="*/ 209592 h 283391"/>
                <a:gd name="connsiteX60" fmla="*/ 152028 w 283392"/>
                <a:gd name="connsiteY60" fmla="*/ 209592 h 283391"/>
                <a:gd name="connsiteX61" fmla="*/ 152028 w 283392"/>
                <a:gd name="connsiteY61" fmla="*/ 250182 h 283391"/>
                <a:gd name="connsiteX62" fmla="*/ 152028 w 283392"/>
                <a:gd name="connsiteY62" fmla="*/ 250182 h 283391"/>
                <a:gd name="connsiteX63" fmla="*/ 174168 w 283392"/>
                <a:gd name="connsiteY63" fmla="*/ 257562 h 283391"/>
                <a:gd name="connsiteX64" fmla="*/ 163836 w 283392"/>
                <a:gd name="connsiteY64" fmla="*/ 257562 h 283391"/>
                <a:gd name="connsiteX65" fmla="*/ 121770 w 283392"/>
                <a:gd name="connsiteY65" fmla="*/ 273798 h 283391"/>
                <a:gd name="connsiteX66" fmla="*/ 121770 w 283392"/>
                <a:gd name="connsiteY66" fmla="*/ 273798 h 283391"/>
                <a:gd name="connsiteX67" fmla="*/ 129150 w 283392"/>
                <a:gd name="connsiteY67" fmla="*/ 257562 h 283391"/>
                <a:gd name="connsiteX68" fmla="*/ 117342 w 283392"/>
                <a:gd name="connsiteY68" fmla="*/ 257562 h 283391"/>
                <a:gd name="connsiteX69" fmla="*/ 109962 w 283392"/>
                <a:gd name="connsiteY69" fmla="*/ 257562 h 283391"/>
                <a:gd name="connsiteX70" fmla="*/ 109962 w 283392"/>
                <a:gd name="connsiteY70" fmla="*/ 257562 h 283391"/>
                <a:gd name="connsiteX71" fmla="*/ 143172 w 283392"/>
                <a:gd name="connsiteY71" fmla="*/ 251658 h 283391"/>
                <a:gd name="connsiteX72" fmla="*/ 143172 w 283392"/>
                <a:gd name="connsiteY72" fmla="*/ 251658 h 283391"/>
                <a:gd name="connsiteX73" fmla="*/ 139482 w 283392"/>
                <a:gd name="connsiteY73" fmla="*/ 211068 h 283391"/>
                <a:gd name="connsiteX74" fmla="*/ 116604 w 283392"/>
                <a:gd name="connsiteY74" fmla="*/ 211068 h 283391"/>
                <a:gd name="connsiteX75" fmla="*/ 104058 w 283392"/>
                <a:gd name="connsiteY75" fmla="*/ 223614 h 283391"/>
                <a:gd name="connsiteX76" fmla="*/ 104058 w 283392"/>
                <a:gd name="connsiteY76" fmla="*/ 227304 h 283391"/>
                <a:gd name="connsiteX77" fmla="*/ 95202 w 283392"/>
                <a:gd name="connsiteY77" fmla="*/ 215496 h 283391"/>
                <a:gd name="connsiteX78" fmla="*/ 95202 w 283392"/>
                <a:gd name="connsiteY78" fmla="*/ 230994 h 283391"/>
                <a:gd name="connsiteX79" fmla="*/ 95202 w 283392"/>
                <a:gd name="connsiteY79" fmla="*/ 230994 h 283391"/>
                <a:gd name="connsiteX80" fmla="*/ 95202 w 283392"/>
                <a:gd name="connsiteY80" fmla="*/ 230994 h 283391"/>
                <a:gd name="connsiteX81" fmla="*/ 95202 w 283392"/>
                <a:gd name="connsiteY81" fmla="*/ 222138 h 283391"/>
                <a:gd name="connsiteX82" fmla="*/ 95202 w 283392"/>
                <a:gd name="connsiteY82" fmla="*/ 227304 h 283391"/>
                <a:gd name="connsiteX83" fmla="*/ 95202 w 283392"/>
                <a:gd name="connsiteY83" fmla="*/ 234684 h 283391"/>
                <a:gd name="connsiteX84" fmla="*/ 95202 w 283392"/>
                <a:gd name="connsiteY84" fmla="*/ 234684 h 283391"/>
                <a:gd name="connsiteX85" fmla="*/ 95202 w 283392"/>
                <a:gd name="connsiteY85" fmla="*/ 234684 h 283391"/>
                <a:gd name="connsiteX86" fmla="*/ 95202 w 283392"/>
                <a:gd name="connsiteY86" fmla="*/ 222138 h 283391"/>
                <a:gd name="connsiteX87" fmla="*/ 109962 w 283392"/>
                <a:gd name="connsiteY87" fmla="*/ 207378 h 283391"/>
                <a:gd name="connsiteX88" fmla="*/ 126198 w 283392"/>
                <a:gd name="connsiteY88" fmla="*/ 207378 h 283391"/>
                <a:gd name="connsiteX89" fmla="*/ 152028 w 283392"/>
                <a:gd name="connsiteY89" fmla="*/ 207378 h 283391"/>
                <a:gd name="connsiteX90" fmla="*/ 152028 w 283392"/>
                <a:gd name="connsiteY90" fmla="*/ 184500 h 283391"/>
                <a:gd name="connsiteX91" fmla="*/ 140958 w 283392"/>
                <a:gd name="connsiteY91" fmla="*/ 174168 h 283391"/>
                <a:gd name="connsiteX92" fmla="*/ 115866 w 283392"/>
                <a:gd name="connsiteY92" fmla="*/ 155718 h 283391"/>
                <a:gd name="connsiteX93" fmla="*/ 115866 w 283392"/>
                <a:gd name="connsiteY93" fmla="*/ 155718 h 283391"/>
                <a:gd name="connsiteX94" fmla="*/ 115866 w 283392"/>
                <a:gd name="connsiteY94" fmla="*/ 155718 h 283391"/>
                <a:gd name="connsiteX95" fmla="*/ 101844 w 283392"/>
                <a:gd name="connsiteY95" fmla="*/ 123246 h 283391"/>
                <a:gd name="connsiteX96" fmla="*/ 126198 w 283392"/>
                <a:gd name="connsiteY96" fmla="*/ 76014 h 28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283392" h="283391">
                  <a:moveTo>
                    <a:pt x="141696" y="283392"/>
                  </a:moveTo>
                  <a:cubicBezTo>
                    <a:pt x="219954" y="283392"/>
                    <a:pt x="283392" y="219953"/>
                    <a:pt x="283392" y="141696"/>
                  </a:cubicBezTo>
                  <a:cubicBezTo>
                    <a:pt x="283392" y="63439"/>
                    <a:pt x="219954" y="0"/>
                    <a:pt x="141696" y="0"/>
                  </a:cubicBezTo>
                  <a:cubicBezTo>
                    <a:pt x="63439" y="0"/>
                    <a:pt x="0" y="63439"/>
                    <a:pt x="0" y="141696"/>
                  </a:cubicBezTo>
                  <a:cubicBezTo>
                    <a:pt x="0" y="219953"/>
                    <a:pt x="63439" y="283392"/>
                    <a:pt x="141696" y="283392"/>
                  </a:cubicBezTo>
                  <a:close/>
                  <a:moveTo>
                    <a:pt x="112914" y="73062"/>
                  </a:moveTo>
                  <a:cubicBezTo>
                    <a:pt x="112914" y="73062"/>
                    <a:pt x="108486" y="73062"/>
                    <a:pt x="108486" y="68634"/>
                  </a:cubicBezTo>
                  <a:cubicBezTo>
                    <a:pt x="108486" y="64206"/>
                    <a:pt x="108486" y="60516"/>
                    <a:pt x="113652" y="58302"/>
                  </a:cubicBezTo>
                  <a:cubicBezTo>
                    <a:pt x="108006" y="58859"/>
                    <a:pt x="102324" y="58859"/>
                    <a:pt x="96678" y="58302"/>
                  </a:cubicBezTo>
                  <a:lnTo>
                    <a:pt x="95202" y="58302"/>
                  </a:lnTo>
                  <a:cubicBezTo>
                    <a:pt x="95202" y="53874"/>
                    <a:pt x="112176" y="49446"/>
                    <a:pt x="115866" y="48708"/>
                  </a:cubicBezTo>
                  <a:cubicBezTo>
                    <a:pt x="112176" y="43926"/>
                    <a:pt x="112176" y="37254"/>
                    <a:pt x="115866" y="32472"/>
                  </a:cubicBezTo>
                  <a:lnTo>
                    <a:pt x="107010" y="16236"/>
                  </a:lnTo>
                  <a:cubicBezTo>
                    <a:pt x="112265" y="10917"/>
                    <a:pt x="119460" y="7983"/>
                    <a:pt x="126936" y="8118"/>
                  </a:cubicBezTo>
                  <a:lnTo>
                    <a:pt x="126936" y="8118"/>
                  </a:lnTo>
                  <a:cubicBezTo>
                    <a:pt x="137703" y="8155"/>
                    <a:pt x="148028" y="12392"/>
                    <a:pt x="155718" y="19926"/>
                  </a:cubicBezTo>
                  <a:cubicBezTo>
                    <a:pt x="155718" y="19926"/>
                    <a:pt x="155718" y="19926"/>
                    <a:pt x="155718" y="19926"/>
                  </a:cubicBezTo>
                  <a:lnTo>
                    <a:pt x="155718" y="19926"/>
                  </a:lnTo>
                  <a:cubicBezTo>
                    <a:pt x="160795" y="24296"/>
                    <a:pt x="164183" y="30298"/>
                    <a:pt x="165312" y="36900"/>
                  </a:cubicBezTo>
                  <a:lnTo>
                    <a:pt x="149814" y="40590"/>
                  </a:lnTo>
                  <a:cubicBezTo>
                    <a:pt x="150899" y="50508"/>
                    <a:pt x="146338" y="60199"/>
                    <a:pt x="138006" y="65682"/>
                  </a:cubicBezTo>
                  <a:cubicBezTo>
                    <a:pt x="126936" y="78228"/>
                    <a:pt x="132102" y="104796"/>
                    <a:pt x="132102" y="105534"/>
                  </a:cubicBezTo>
                  <a:cubicBezTo>
                    <a:pt x="134737" y="104634"/>
                    <a:pt x="137585" y="104634"/>
                    <a:pt x="140220" y="105534"/>
                  </a:cubicBezTo>
                  <a:lnTo>
                    <a:pt x="149814" y="109962"/>
                  </a:lnTo>
                  <a:cubicBezTo>
                    <a:pt x="164574" y="117342"/>
                    <a:pt x="189666" y="129888"/>
                    <a:pt x="193356" y="130626"/>
                  </a:cubicBezTo>
                  <a:cubicBezTo>
                    <a:pt x="197046" y="131364"/>
                    <a:pt x="193356" y="130626"/>
                    <a:pt x="193356" y="130626"/>
                  </a:cubicBezTo>
                  <a:lnTo>
                    <a:pt x="199998" y="130626"/>
                  </a:lnTo>
                  <a:cubicBezTo>
                    <a:pt x="218418" y="136082"/>
                    <a:pt x="230654" y="153513"/>
                    <a:pt x="229518" y="172692"/>
                  </a:cubicBezTo>
                  <a:cubicBezTo>
                    <a:pt x="227924" y="193147"/>
                    <a:pt x="215142" y="211041"/>
                    <a:pt x="196308" y="219186"/>
                  </a:cubicBezTo>
                  <a:lnTo>
                    <a:pt x="196308" y="219186"/>
                  </a:lnTo>
                  <a:lnTo>
                    <a:pt x="196308" y="219186"/>
                  </a:lnTo>
                  <a:lnTo>
                    <a:pt x="196308" y="219186"/>
                  </a:lnTo>
                  <a:cubicBezTo>
                    <a:pt x="197629" y="216016"/>
                    <a:pt x="199363" y="213038"/>
                    <a:pt x="201474" y="210330"/>
                  </a:cubicBezTo>
                  <a:cubicBezTo>
                    <a:pt x="199821" y="211027"/>
                    <a:pt x="197961" y="211027"/>
                    <a:pt x="196308" y="210330"/>
                  </a:cubicBezTo>
                  <a:lnTo>
                    <a:pt x="196308" y="210330"/>
                  </a:lnTo>
                  <a:lnTo>
                    <a:pt x="196308" y="210330"/>
                  </a:lnTo>
                  <a:cubicBezTo>
                    <a:pt x="195747" y="208654"/>
                    <a:pt x="195747" y="206840"/>
                    <a:pt x="196308" y="205164"/>
                  </a:cubicBezTo>
                  <a:lnTo>
                    <a:pt x="196308" y="205164"/>
                  </a:lnTo>
                  <a:cubicBezTo>
                    <a:pt x="193474" y="207324"/>
                    <a:pt x="190197" y="208836"/>
                    <a:pt x="186714" y="209592"/>
                  </a:cubicBezTo>
                  <a:lnTo>
                    <a:pt x="186714" y="209592"/>
                  </a:lnTo>
                  <a:lnTo>
                    <a:pt x="190404" y="209592"/>
                  </a:lnTo>
                  <a:cubicBezTo>
                    <a:pt x="190404" y="209592"/>
                    <a:pt x="190404" y="209592"/>
                    <a:pt x="186714" y="209592"/>
                  </a:cubicBezTo>
                  <a:lnTo>
                    <a:pt x="186714" y="209592"/>
                  </a:lnTo>
                  <a:cubicBezTo>
                    <a:pt x="196662" y="203974"/>
                    <a:pt x="202212" y="192880"/>
                    <a:pt x="200736" y="181548"/>
                  </a:cubicBezTo>
                  <a:cubicBezTo>
                    <a:pt x="199791" y="187222"/>
                    <a:pt x="196596" y="192276"/>
                    <a:pt x="191880" y="195570"/>
                  </a:cubicBezTo>
                  <a:lnTo>
                    <a:pt x="191880" y="200736"/>
                  </a:lnTo>
                  <a:lnTo>
                    <a:pt x="191880" y="200736"/>
                  </a:lnTo>
                  <a:cubicBezTo>
                    <a:pt x="191880" y="200736"/>
                    <a:pt x="191880" y="200736"/>
                    <a:pt x="191880" y="200736"/>
                  </a:cubicBezTo>
                  <a:lnTo>
                    <a:pt x="191880" y="200736"/>
                  </a:lnTo>
                  <a:lnTo>
                    <a:pt x="191880" y="188190"/>
                  </a:lnTo>
                  <a:cubicBezTo>
                    <a:pt x="191880" y="188190"/>
                    <a:pt x="191880" y="188190"/>
                    <a:pt x="191880" y="188190"/>
                  </a:cubicBezTo>
                  <a:lnTo>
                    <a:pt x="191880" y="188190"/>
                  </a:lnTo>
                  <a:cubicBezTo>
                    <a:pt x="191880" y="188190"/>
                    <a:pt x="191880" y="188190"/>
                    <a:pt x="186714" y="180810"/>
                  </a:cubicBezTo>
                  <a:lnTo>
                    <a:pt x="186714" y="180810"/>
                  </a:lnTo>
                  <a:lnTo>
                    <a:pt x="168264" y="180810"/>
                  </a:lnTo>
                  <a:lnTo>
                    <a:pt x="169002" y="180810"/>
                  </a:lnTo>
                  <a:cubicBezTo>
                    <a:pt x="169194" y="188438"/>
                    <a:pt x="172072" y="195754"/>
                    <a:pt x="177120" y="201474"/>
                  </a:cubicBezTo>
                  <a:cubicBezTo>
                    <a:pt x="178965" y="203865"/>
                    <a:pt x="178965" y="207201"/>
                    <a:pt x="177120" y="209592"/>
                  </a:cubicBezTo>
                  <a:cubicBezTo>
                    <a:pt x="177120" y="209592"/>
                    <a:pt x="177120" y="209592"/>
                    <a:pt x="172692" y="209592"/>
                  </a:cubicBezTo>
                  <a:lnTo>
                    <a:pt x="158670" y="209592"/>
                  </a:lnTo>
                  <a:lnTo>
                    <a:pt x="152028" y="209592"/>
                  </a:lnTo>
                  <a:cubicBezTo>
                    <a:pt x="149910" y="223039"/>
                    <a:pt x="149910" y="236735"/>
                    <a:pt x="152028" y="250182"/>
                  </a:cubicBezTo>
                  <a:lnTo>
                    <a:pt x="152028" y="250182"/>
                  </a:lnTo>
                  <a:cubicBezTo>
                    <a:pt x="157932" y="250182"/>
                    <a:pt x="169740" y="250182"/>
                    <a:pt x="174168" y="257562"/>
                  </a:cubicBezTo>
                  <a:lnTo>
                    <a:pt x="163836" y="257562"/>
                  </a:lnTo>
                  <a:cubicBezTo>
                    <a:pt x="148161" y="256851"/>
                    <a:pt x="132906" y="262740"/>
                    <a:pt x="121770" y="273798"/>
                  </a:cubicBezTo>
                  <a:lnTo>
                    <a:pt x="121770" y="273798"/>
                  </a:lnTo>
                  <a:cubicBezTo>
                    <a:pt x="121770" y="267894"/>
                    <a:pt x="126936" y="260514"/>
                    <a:pt x="129150" y="257562"/>
                  </a:cubicBezTo>
                  <a:cubicBezTo>
                    <a:pt x="125224" y="257977"/>
                    <a:pt x="121268" y="257977"/>
                    <a:pt x="117342" y="257562"/>
                  </a:cubicBezTo>
                  <a:lnTo>
                    <a:pt x="109962" y="257562"/>
                  </a:lnTo>
                  <a:lnTo>
                    <a:pt x="109962" y="257562"/>
                  </a:lnTo>
                  <a:cubicBezTo>
                    <a:pt x="119873" y="251437"/>
                    <a:pt x="131755" y="249325"/>
                    <a:pt x="143172" y="251658"/>
                  </a:cubicBezTo>
                  <a:lnTo>
                    <a:pt x="143172" y="251658"/>
                  </a:lnTo>
                  <a:cubicBezTo>
                    <a:pt x="143172" y="251658"/>
                    <a:pt x="143172" y="226566"/>
                    <a:pt x="139482" y="211068"/>
                  </a:cubicBezTo>
                  <a:cubicBezTo>
                    <a:pt x="131895" y="212128"/>
                    <a:pt x="124191" y="212128"/>
                    <a:pt x="116604" y="211068"/>
                  </a:cubicBezTo>
                  <a:cubicBezTo>
                    <a:pt x="107748" y="211068"/>
                    <a:pt x="105534" y="218448"/>
                    <a:pt x="104058" y="223614"/>
                  </a:cubicBezTo>
                  <a:cubicBezTo>
                    <a:pt x="102582" y="228780"/>
                    <a:pt x="104058" y="227304"/>
                    <a:pt x="104058" y="227304"/>
                  </a:cubicBezTo>
                  <a:cubicBezTo>
                    <a:pt x="99755" y="224593"/>
                    <a:pt x="96597" y="220388"/>
                    <a:pt x="95202" y="215496"/>
                  </a:cubicBezTo>
                  <a:cubicBezTo>
                    <a:pt x="94058" y="220599"/>
                    <a:pt x="94058" y="225891"/>
                    <a:pt x="95202" y="230994"/>
                  </a:cubicBezTo>
                  <a:lnTo>
                    <a:pt x="95202" y="230994"/>
                  </a:lnTo>
                  <a:cubicBezTo>
                    <a:pt x="95202" y="230994"/>
                    <a:pt x="95202" y="230994"/>
                    <a:pt x="95202" y="230994"/>
                  </a:cubicBezTo>
                  <a:cubicBezTo>
                    <a:pt x="94606" y="228072"/>
                    <a:pt x="94606" y="225060"/>
                    <a:pt x="95202" y="222138"/>
                  </a:cubicBezTo>
                  <a:lnTo>
                    <a:pt x="95202" y="227304"/>
                  </a:lnTo>
                  <a:lnTo>
                    <a:pt x="95202" y="234684"/>
                  </a:lnTo>
                  <a:lnTo>
                    <a:pt x="95202" y="234684"/>
                  </a:lnTo>
                  <a:lnTo>
                    <a:pt x="95202" y="234684"/>
                  </a:lnTo>
                  <a:cubicBezTo>
                    <a:pt x="94875" y="230508"/>
                    <a:pt x="94875" y="226314"/>
                    <a:pt x="95202" y="222138"/>
                  </a:cubicBezTo>
                  <a:cubicBezTo>
                    <a:pt x="95888" y="214288"/>
                    <a:pt x="102110" y="208064"/>
                    <a:pt x="109962" y="207378"/>
                  </a:cubicBezTo>
                  <a:lnTo>
                    <a:pt x="126198" y="207378"/>
                  </a:lnTo>
                  <a:lnTo>
                    <a:pt x="152028" y="207378"/>
                  </a:lnTo>
                  <a:cubicBezTo>
                    <a:pt x="152618" y="199763"/>
                    <a:pt x="152618" y="192115"/>
                    <a:pt x="152028" y="184500"/>
                  </a:cubicBezTo>
                  <a:lnTo>
                    <a:pt x="140958" y="174168"/>
                  </a:lnTo>
                  <a:cubicBezTo>
                    <a:pt x="131157" y="170254"/>
                    <a:pt x="122523" y="163903"/>
                    <a:pt x="115866" y="155718"/>
                  </a:cubicBezTo>
                  <a:lnTo>
                    <a:pt x="115866" y="155718"/>
                  </a:lnTo>
                  <a:lnTo>
                    <a:pt x="115866" y="155718"/>
                  </a:lnTo>
                  <a:cubicBezTo>
                    <a:pt x="106383" y="147675"/>
                    <a:pt x="101195" y="135665"/>
                    <a:pt x="101844" y="123246"/>
                  </a:cubicBezTo>
                  <a:cubicBezTo>
                    <a:pt x="103814" y="105024"/>
                    <a:pt x="112493" y="88187"/>
                    <a:pt x="126198" y="76014"/>
                  </a:cubicBez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3FFF6210-C14F-4923-8D19-75FD01D0E0C3}"/>
                </a:ext>
              </a:extLst>
            </p:cNvPr>
            <p:cNvSpPr/>
            <p:nvPr/>
          </p:nvSpPr>
          <p:spPr>
            <a:xfrm>
              <a:off x="1533181" y="552712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35C1B660-99EF-4100-9E2F-34829CF02467}"/>
                </a:ext>
              </a:extLst>
            </p:cNvPr>
            <p:cNvSpPr/>
            <p:nvPr/>
          </p:nvSpPr>
          <p:spPr>
            <a:xfrm>
              <a:off x="1537610" y="5534502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0 h 4427"/>
                <a:gd name="connsiteX3" fmla="*/ 0 w 7380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cubicBezTo>
                    <a:pt x="0" y="0"/>
                    <a:pt x="0" y="2952"/>
                    <a:pt x="0" y="4428"/>
                  </a:cubicBez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AAAB8F3-1B96-45F7-B41D-7ECD7E5A660D}"/>
                </a:ext>
              </a:extLst>
            </p:cNvPr>
            <p:cNvSpPr/>
            <p:nvPr/>
          </p:nvSpPr>
          <p:spPr>
            <a:xfrm>
              <a:off x="1528015" y="5535241"/>
              <a:ext cx="73800" cy="5165"/>
            </a:xfrm>
            <a:custGeom>
              <a:avLst/>
              <a:gdLst>
                <a:gd name="connsiteX0" fmla="*/ 0 w 73800"/>
                <a:gd name="connsiteY0" fmla="*/ 5166 h 5165"/>
                <a:gd name="connsiteX1" fmla="*/ 0 w 73800"/>
                <a:gd name="connsiteY1" fmla="*/ 0 h 5165"/>
                <a:gd name="connsiteX2" fmla="*/ 0 w 73800"/>
                <a:gd name="connsiteY2" fmla="*/ 4428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165">
                  <a:moveTo>
                    <a:pt x="0" y="5166"/>
                  </a:moveTo>
                  <a:lnTo>
                    <a:pt x="0" y="0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5DF09C88-E824-4F4D-A387-03BC69E02817}"/>
                </a:ext>
              </a:extLst>
            </p:cNvPr>
            <p:cNvSpPr/>
            <p:nvPr/>
          </p:nvSpPr>
          <p:spPr>
            <a:xfrm>
              <a:off x="1537610" y="55234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B4D2E25A-3DEA-4004-BCF8-39619CD28788}"/>
                </a:ext>
              </a:extLst>
            </p:cNvPr>
            <p:cNvSpPr/>
            <p:nvPr/>
          </p:nvSpPr>
          <p:spPr>
            <a:xfrm>
              <a:off x="1626169" y="5482843"/>
              <a:ext cx="5166" cy="6641"/>
            </a:xfrm>
            <a:custGeom>
              <a:avLst/>
              <a:gdLst>
                <a:gd name="connsiteX0" fmla="*/ 5166 w 5166"/>
                <a:gd name="connsiteY0" fmla="*/ 6642 h 6641"/>
                <a:gd name="connsiteX1" fmla="*/ 0 w 5166"/>
                <a:gd name="connsiteY1" fmla="*/ 0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6" h="6641">
                  <a:moveTo>
                    <a:pt x="5166" y="6642"/>
                  </a:moveTo>
                  <a:cubicBezTo>
                    <a:pt x="3919" y="4097"/>
                    <a:pt x="2162" y="1836"/>
                    <a:pt x="0" y="0"/>
                  </a:cubicBez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173EE37E-2357-492B-94F4-BDA9DD2B3F56}"/>
                </a:ext>
              </a:extLst>
            </p:cNvPr>
            <p:cNvSpPr/>
            <p:nvPr/>
          </p:nvSpPr>
          <p:spPr>
            <a:xfrm>
              <a:off x="1552369" y="5569189"/>
              <a:ext cx="738" cy="73800"/>
            </a:xfrm>
            <a:custGeom>
              <a:avLst/>
              <a:gdLst>
                <a:gd name="connsiteX0" fmla="*/ 0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0 w 73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3F21333-A014-43B5-A9E0-CF854588B1B5}"/>
                </a:ext>
              </a:extLst>
            </p:cNvPr>
            <p:cNvSpPr/>
            <p:nvPr/>
          </p:nvSpPr>
          <p:spPr>
            <a:xfrm>
              <a:off x="1637977" y="5505721"/>
              <a:ext cx="3690" cy="4427"/>
            </a:xfrm>
            <a:custGeom>
              <a:avLst/>
              <a:gdLst>
                <a:gd name="connsiteX0" fmla="*/ 0 w 3690"/>
                <a:gd name="connsiteY0" fmla="*/ 0 h 4427"/>
                <a:gd name="connsiteX1" fmla="*/ 0 w 3690"/>
                <a:gd name="connsiteY1" fmla="*/ 4428 h 4427"/>
                <a:gd name="connsiteX2" fmla="*/ 3690 w 3690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0" h="4427">
                  <a:moveTo>
                    <a:pt x="0" y="0"/>
                  </a:moveTo>
                  <a:lnTo>
                    <a:pt x="0" y="4428"/>
                  </a:lnTo>
                  <a:lnTo>
                    <a:pt x="369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E11E26ED-9CBD-4DC2-882D-6D3BDCBB9374}"/>
                </a:ext>
              </a:extLst>
            </p:cNvPr>
            <p:cNvSpPr/>
            <p:nvPr/>
          </p:nvSpPr>
          <p:spPr>
            <a:xfrm>
              <a:off x="1645358" y="5483580"/>
              <a:ext cx="105" cy="4427"/>
            </a:xfrm>
            <a:custGeom>
              <a:avLst/>
              <a:gdLst>
                <a:gd name="connsiteX0" fmla="*/ 0 w 105"/>
                <a:gd name="connsiteY0" fmla="*/ 4428 h 4427"/>
                <a:gd name="connsiteX1" fmla="*/ 0 w 105"/>
                <a:gd name="connsiteY1" fmla="*/ 4428 h 4427"/>
                <a:gd name="connsiteX2" fmla="*/ 0 w 105"/>
                <a:gd name="connsiteY2" fmla="*/ 0 h 4427"/>
                <a:gd name="connsiteX3" fmla="*/ 0 w 105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" h="4427">
                  <a:moveTo>
                    <a:pt x="0" y="4428"/>
                  </a:moveTo>
                  <a:lnTo>
                    <a:pt x="0" y="4428"/>
                  </a:lnTo>
                  <a:cubicBezTo>
                    <a:pt x="140" y="2955"/>
                    <a:pt x="140" y="1473"/>
                    <a:pt x="0" y="0"/>
                  </a:cubicBezTo>
                  <a:lnTo>
                    <a:pt x="0" y="4428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892891F2-526E-43BC-83CB-EAB9408CB473}"/>
                </a:ext>
              </a:extLst>
            </p:cNvPr>
            <p:cNvSpPr/>
            <p:nvPr/>
          </p:nvSpPr>
          <p:spPr>
            <a:xfrm>
              <a:off x="1643881" y="5524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268F4F27-DA9A-458E-B5BD-DF9380C5032E}"/>
                </a:ext>
              </a:extLst>
            </p:cNvPr>
            <p:cNvSpPr/>
            <p:nvPr/>
          </p:nvSpPr>
          <p:spPr>
            <a:xfrm>
              <a:off x="1634288" y="55241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42A279DC-46BE-4789-A129-29AC4AFD8DD8}"/>
                </a:ext>
              </a:extLst>
            </p:cNvPr>
            <p:cNvSpPr/>
            <p:nvPr/>
          </p:nvSpPr>
          <p:spPr>
            <a:xfrm>
              <a:off x="1650523" y="5521219"/>
              <a:ext cx="73800" cy="3689"/>
            </a:xfrm>
            <a:custGeom>
              <a:avLst/>
              <a:gdLst>
                <a:gd name="connsiteX0" fmla="*/ 0 w 73800"/>
                <a:gd name="connsiteY0" fmla="*/ 3690 h 3689"/>
                <a:gd name="connsiteX1" fmla="*/ 0 w 73800"/>
                <a:gd name="connsiteY1" fmla="*/ 3690 h 3689"/>
                <a:gd name="connsiteX2" fmla="*/ 0 w 73800"/>
                <a:gd name="connsiteY2" fmla="*/ 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3689">
                  <a:moveTo>
                    <a:pt x="0" y="3690"/>
                  </a:moveTo>
                  <a:lnTo>
                    <a:pt x="0" y="3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10D8220-25DE-47CA-B4E9-EED370CD81D8}"/>
                </a:ext>
              </a:extLst>
            </p:cNvPr>
            <p:cNvSpPr/>
            <p:nvPr/>
          </p:nvSpPr>
          <p:spPr>
            <a:xfrm>
              <a:off x="1571558" y="55699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C190594E-1E1F-4847-A0C6-AAF0CAFCCF55}"/>
                </a:ext>
              </a:extLst>
            </p:cNvPr>
            <p:cNvSpPr/>
            <p:nvPr/>
          </p:nvSpPr>
          <p:spPr>
            <a:xfrm>
              <a:off x="1632073" y="5522695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66EFC773-6D79-4163-99F8-5E625B3980AB}"/>
                </a:ext>
              </a:extLst>
            </p:cNvPr>
            <p:cNvSpPr/>
            <p:nvPr/>
          </p:nvSpPr>
          <p:spPr>
            <a:xfrm>
              <a:off x="1615100" y="55691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150FECF7-5158-4C1D-BC6B-A9EB03039EF2}"/>
                </a:ext>
              </a:extLst>
            </p:cNvPr>
            <p:cNvSpPr/>
            <p:nvPr/>
          </p:nvSpPr>
          <p:spPr>
            <a:xfrm>
              <a:off x="1556060" y="53625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FC7835D-AFDA-4B68-B386-4697C2141238}"/>
                </a:ext>
              </a:extLst>
            </p:cNvPr>
            <p:cNvSpPr/>
            <p:nvPr/>
          </p:nvSpPr>
          <p:spPr>
            <a:xfrm>
              <a:off x="1557536" y="5366976"/>
              <a:ext cx="737" cy="738"/>
            </a:xfrm>
            <a:custGeom>
              <a:avLst/>
              <a:gdLst>
                <a:gd name="connsiteX0" fmla="*/ 0 w 737"/>
                <a:gd name="connsiteY0" fmla="*/ 0 h 738"/>
                <a:gd name="connsiteX1" fmla="*/ 738 w 737"/>
                <a:gd name="connsiteY1" fmla="*/ 738 h 738"/>
                <a:gd name="connsiteX2" fmla="*/ 738 w 737"/>
                <a:gd name="connsiteY2" fmla="*/ 0 h 738"/>
                <a:gd name="connsiteX3" fmla="*/ 0 w 737"/>
                <a:gd name="connsiteY3" fmla="*/ 0 h 738"/>
                <a:gd name="connsiteX4" fmla="*/ 0 w 737"/>
                <a:gd name="connsiteY4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8">
                  <a:moveTo>
                    <a:pt x="0" y="0"/>
                  </a:moveTo>
                  <a:lnTo>
                    <a:pt x="738" y="738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80D928AF-2846-4C3D-B769-85559B941E3A}"/>
                </a:ext>
              </a:extLst>
            </p:cNvPr>
            <p:cNvSpPr/>
            <p:nvPr/>
          </p:nvSpPr>
          <p:spPr>
            <a:xfrm>
              <a:off x="1567129" y="5318269"/>
              <a:ext cx="738" cy="737"/>
            </a:xfrm>
            <a:custGeom>
              <a:avLst/>
              <a:gdLst>
                <a:gd name="connsiteX0" fmla="*/ 738 w 738"/>
                <a:gd name="connsiteY0" fmla="*/ 738 h 737"/>
                <a:gd name="connsiteX1" fmla="*/ 738 w 738"/>
                <a:gd name="connsiteY1" fmla="*/ 0 h 737"/>
                <a:gd name="connsiteX2" fmla="*/ 0 w 738"/>
                <a:gd name="connsiteY2" fmla="*/ 738 h 737"/>
                <a:gd name="connsiteX3" fmla="*/ 738 w 738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737">
                  <a:moveTo>
                    <a:pt x="738" y="738"/>
                  </a:moveTo>
                  <a:lnTo>
                    <a:pt x="738" y="0"/>
                  </a:lnTo>
                  <a:lnTo>
                    <a:pt x="0" y="738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FFFCF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DFFA49F-EAEF-422C-A3B0-DB89CA27082B}"/>
                </a:ext>
              </a:extLst>
            </p:cNvPr>
            <p:cNvSpPr/>
            <p:nvPr/>
          </p:nvSpPr>
          <p:spPr>
            <a:xfrm>
              <a:off x="1550156" y="5322327"/>
              <a:ext cx="16236" cy="18819"/>
            </a:xfrm>
            <a:custGeom>
              <a:avLst/>
              <a:gdLst>
                <a:gd name="connsiteX0" fmla="*/ 0 w 16236"/>
                <a:gd name="connsiteY0" fmla="*/ 3321 h 18819"/>
                <a:gd name="connsiteX1" fmla="*/ 8856 w 16236"/>
                <a:gd name="connsiteY1" fmla="*/ 18819 h 18819"/>
                <a:gd name="connsiteX2" fmla="*/ 16236 w 16236"/>
                <a:gd name="connsiteY2" fmla="*/ 18819 h 18819"/>
                <a:gd name="connsiteX3" fmla="*/ 16236 w 16236"/>
                <a:gd name="connsiteY3" fmla="*/ 18819 h 18819"/>
                <a:gd name="connsiteX4" fmla="*/ 16236 w 16236"/>
                <a:gd name="connsiteY4" fmla="*/ 369 h 18819"/>
                <a:gd name="connsiteX5" fmla="*/ 16236 w 16236"/>
                <a:gd name="connsiteY5" fmla="*/ 369 h 18819"/>
                <a:gd name="connsiteX6" fmla="*/ 0 w 16236"/>
                <a:gd name="connsiteY6" fmla="*/ 3321 h 1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18819">
                  <a:moveTo>
                    <a:pt x="0" y="3321"/>
                  </a:moveTo>
                  <a:lnTo>
                    <a:pt x="8856" y="18819"/>
                  </a:lnTo>
                  <a:cubicBezTo>
                    <a:pt x="11269" y="18160"/>
                    <a:pt x="13823" y="18160"/>
                    <a:pt x="16236" y="18819"/>
                  </a:cubicBezTo>
                  <a:lnTo>
                    <a:pt x="16236" y="18819"/>
                  </a:lnTo>
                  <a:cubicBezTo>
                    <a:pt x="15867" y="12675"/>
                    <a:pt x="15867" y="6514"/>
                    <a:pt x="16236" y="369"/>
                  </a:cubicBezTo>
                  <a:lnTo>
                    <a:pt x="16236" y="369"/>
                  </a:lnTo>
                  <a:cubicBezTo>
                    <a:pt x="10642" y="-631"/>
                    <a:pt x="4878" y="417"/>
                    <a:pt x="0" y="3321"/>
                  </a:cubicBez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8C71A709-2B6A-4870-8BBA-D9EABA06B28A}"/>
                </a:ext>
              </a:extLst>
            </p:cNvPr>
            <p:cNvSpPr/>
            <p:nvPr/>
          </p:nvSpPr>
          <p:spPr>
            <a:xfrm>
              <a:off x="1568606" y="5318987"/>
              <a:ext cx="28782" cy="23635"/>
            </a:xfrm>
            <a:custGeom>
              <a:avLst/>
              <a:gdLst>
                <a:gd name="connsiteX0" fmla="*/ 0 w 28782"/>
                <a:gd name="connsiteY0" fmla="*/ 17732 h 23635"/>
                <a:gd name="connsiteX1" fmla="*/ 19926 w 28782"/>
                <a:gd name="connsiteY1" fmla="*/ 23636 h 23635"/>
                <a:gd name="connsiteX2" fmla="*/ 25092 w 28782"/>
                <a:gd name="connsiteY2" fmla="*/ 16994 h 23635"/>
                <a:gd name="connsiteX3" fmla="*/ 28782 w 28782"/>
                <a:gd name="connsiteY3" fmla="*/ 10352 h 23635"/>
                <a:gd name="connsiteX4" fmla="*/ 28782 w 28782"/>
                <a:gd name="connsiteY4" fmla="*/ 10352 h 23635"/>
                <a:gd name="connsiteX5" fmla="*/ 738 w 28782"/>
                <a:gd name="connsiteY5" fmla="*/ 20 h 23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82" h="23635">
                  <a:moveTo>
                    <a:pt x="0" y="17732"/>
                  </a:moveTo>
                  <a:cubicBezTo>
                    <a:pt x="7188" y="16625"/>
                    <a:pt x="14502" y="18790"/>
                    <a:pt x="19926" y="23636"/>
                  </a:cubicBezTo>
                  <a:lnTo>
                    <a:pt x="25092" y="16994"/>
                  </a:lnTo>
                  <a:lnTo>
                    <a:pt x="28782" y="10352"/>
                  </a:lnTo>
                  <a:lnTo>
                    <a:pt x="28782" y="10352"/>
                  </a:lnTo>
                  <a:cubicBezTo>
                    <a:pt x="21129" y="3400"/>
                    <a:pt x="11070" y="-304"/>
                    <a:pt x="738" y="20"/>
                  </a:cubicBezTo>
                  <a:close/>
                </a:path>
              </a:pathLst>
            </a:custGeom>
            <a:solidFill>
              <a:srgbClr val="FCDC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44550315-B7CC-4C44-BCBF-2D5358F237B9}"/>
                </a:ext>
              </a:extLst>
            </p:cNvPr>
            <p:cNvSpPr/>
            <p:nvPr/>
          </p:nvSpPr>
          <p:spPr>
            <a:xfrm>
              <a:off x="1590008" y="5333767"/>
              <a:ext cx="14021" cy="16974"/>
            </a:xfrm>
            <a:custGeom>
              <a:avLst/>
              <a:gdLst>
                <a:gd name="connsiteX0" fmla="*/ 0 w 14021"/>
                <a:gd name="connsiteY0" fmla="*/ 10332 h 16974"/>
                <a:gd name="connsiteX1" fmla="*/ 0 w 14021"/>
                <a:gd name="connsiteY1" fmla="*/ 16974 h 16974"/>
                <a:gd name="connsiteX2" fmla="*/ 14022 w 14021"/>
                <a:gd name="connsiteY2" fmla="*/ 16974 h 16974"/>
                <a:gd name="connsiteX3" fmla="*/ 3690 w 14021"/>
                <a:gd name="connsiteY3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1" h="16974">
                  <a:moveTo>
                    <a:pt x="0" y="10332"/>
                  </a:moveTo>
                  <a:cubicBezTo>
                    <a:pt x="244" y="12539"/>
                    <a:pt x="244" y="14767"/>
                    <a:pt x="0" y="16974"/>
                  </a:cubicBezTo>
                  <a:lnTo>
                    <a:pt x="14022" y="16974"/>
                  </a:lnTo>
                  <a:cubicBezTo>
                    <a:pt x="12767" y="10245"/>
                    <a:pt x="9092" y="4207"/>
                    <a:pt x="3690" y="0"/>
                  </a:cubicBez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0EAA6C65-A2D2-4DF0-9C9D-6139E2DD1516}"/>
                </a:ext>
              </a:extLst>
            </p:cNvPr>
            <p:cNvSpPr/>
            <p:nvPr/>
          </p:nvSpPr>
          <p:spPr>
            <a:xfrm>
              <a:off x="1598125" y="53300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156744E7-1D3D-4F22-B8BB-54133E277D1A}"/>
                </a:ext>
              </a:extLst>
            </p:cNvPr>
            <p:cNvSpPr/>
            <p:nvPr/>
          </p:nvSpPr>
          <p:spPr>
            <a:xfrm>
              <a:off x="1590746" y="547251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A464759A-044F-4DBD-9C9B-26A5E9A2FDDA}"/>
                </a:ext>
              </a:extLst>
            </p:cNvPr>
            <p:cNvSpPr/>
            <p:nvPr/>
          </p:nvSpPr>
          <p:spPr>
            <a:xfrm>
              <a:off x="1577461" y="54607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344E9D52-9F84-4303-A34A-39B4593B0980}"/>
                </a:ext>
              </a:extLst>
            </p:cNvPr>
            <p:cNvSpPr/>
            <p:nvPr/>
          </p:nvSpPr>
          <p:spPr>
            <a:xfrm>
              <a:off x="1591483" y="5496865"/>
              <a:ext cx="738" cy="6641"/>
            </a:xfrm>
            <a:custGeom>
              <a:avLst/>
              <a:gdLst>
                <a:gd name="connsiteX0" fmla="*/ 738 w 738"/>
                <a:gd name="connsiteY0" fmla="*/ 6642 h 6641"/>
                <a:gd name="connsiteX1" fmla="*/ 0 w 738"/>
                <a:gd name="connsiteY1" fmla="*/ 0 h 6641"/>
                <a:gd name="connsiteX2" fmla="*/ 0 w 738"/>
                <a:gd name="connsiteY2" fmla="*/ 0 h 6641"/>
                <a:gd name="connsiteX3" fmla="*/ 738 w 738"/>
                <a:gd name="connsiteY3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" h="6641">
                  <a:moveTo>
                    <a:pt x="738" y="664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38" y="664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89D11A9-4620-4324-866F-92F214ECC3DA}"/>
                </a:ext>
              </a:extLst>
            </p:cNvPr>
            <p:cNvSpPr/>
            <p:nvPr/>
          </p:nvSpPr>
          <p:spPr>
            <a:xfrm>
              <a:off x="1567539" y="5378784"/>
              <a:ext cx="328" cy="5166"/>
            </a:xfrm>
            <a:custGeom>
              <a:avLst/>
              <a:gdLst>
                <a:gd name="connsiteX0" fmla="*/ 328 w 328"/>
                <a:gd name="connsiteY0" fmla="*/ 0 h 5166"/>
                <a:gd name="connsiteX1" fmla="*/ 328 w 328"/>
                <a:gd name="connsiteY1" fmla="*/ 0 h 5166"/>
                <a:gd name="connsiteX2" fmla="*/ 328 w 328"/>
                <a:gd name="connsiteY2" fmla="*/ 5166 h 5166"/>
                <a:gd name="connsiteX3" fmla="*/ 328 w 328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" h="5166">
                  <a:moveTo>
                    <a:pt x="328" y="0"/>
                  </a:moveTo>
                  <a:lnTo>
                    <a:pt x="328" y="0"/>
                  </a:lnTo>
                  <a:lnTo>
                    <a:pt x="328" y="5166"/>
                  </a:lnTo>
                  <a:cubicBezTo>
                    <a:pt x="328" y="5166"/>
                    <a:pt x="-410" y="1476"/>
                    <a:pt x="32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847AB617-EDBC-4439-8D67-338EBC76A31B}"/>
                </a:ext>
              </a:extLst>
            </p:cNvPr>
            <p:cNvSpPr/>
            <p:nvPr/>
          </p:nvSpPr>
          <p:spPr>
            <a:xfrm>
              <a:off x="1564915" y="54238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293EEA2D-E537-42CE-AEE1-095A4928C592}"/>
                </a:ext>
              </a:extLst>
            </p:cNvPr>
            <p:cNvSpPr/>
            <p:nvPr/>
          </p:nvSpPr>
          <p:spPr>
            <a:xfrm>
              <a:off x="1555321" y="54297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141F9E9F-499F-4FF3-8809-A8A06A8C7E76}"/>
                </a:ext>
              </a:extLst>
            </p:cNvPr>
            <p:cNvSpPr/>
            <p:nvPr/>
          </p:nvSpPr>
          <p:spPr>
            <a:xfrm>
              <a:off x="1561225" y="54297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5E5F99E6-B1AD-43A9-8FBE-105C12A201CF}"/>
                </a:ext>
              </a:extLst>
            </p:cNvPr>
            <p:cNvSpPr/>
            <p:nvPr/>
          </p:nvSpPr>
          <p:spPr>
            <a:xfrm>
              <a:off x="1554583" y="5438563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402DA18D-F847-4C4D-A9C2-27C5B98A4903}"/>
                </a:ext>
              </a:extLst>
            </p:cNvPr>
            <p:cNvSpPr/>
            <p:nvPr/>
          </p:nvSpPr>
          <p:spPr>
            <a:xfrm>
              <a:off x="1581152" y="5346313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38687E2A-5956-4E3B-8061-D9DEDC0682FD}"/>
                </a:ext>
              </a:extLst>
            </p:cNvPr>
            <p:cNvSpPr/>
            <p:nvPr/>
          </p:nvSpPr>
          <p:spPr>
            <a:xfrm>
              <a:off x="1556798" y="54363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64C1498F-60F3-41CB-BA57-FA1846A5CA95}"/>
                </a:ext>
              </a:extLst>
            </p:cNvPr>
            <p:cNvSpPr/>
            <p:nvPr/>
          </p:nvSpPr>
          <p:spPr>
            <a:xfrm>
              <a:off x="1523468" y="5314572"/>
              <a:ext cx="149388" cy="266424"/>
            </a:xfrm>
            <a:custGeom>
              <a:avLst/>
              <a:gdLst>
                <a:gd name="connsiteX0" fmla="*/ 7500 w 149388"/>
                <a:gd name="connsiteY0" fmla="*/ 115872 h 266424"/>
                <a:gd name="connsiteX1" fmla="*/ 21522 w 149388"/>
                <a:gd name="connsiteY1" fmla="*/ 148344 h 266424"/>
                <a:gd name="connsiteX2" fmla="*/ 21522 w 149388"/>
                <a:gd name="connsiteY2" fmla="*/ 148344 h 266424"/>
                <a:gd name="connsiteX3" fmla="*/ 21522 w 149388"/>
                <a:gd name="connsiteY3" fmla="*/ 148344 h 266424"/>
                <a:gd name="connsiteX4" fmla="*/ 46614 w 149388"/>
                <a:gd name="connsiteY4" fmla="*/ 166794 h 266424"/>
                <a:gd name="connsiteX5" fmla="*/ 57684 w 149388"/>
                <a:gd name="connsiteY5" fmla="*/ 177126 h 266424"/>
                <a:gd name="connsiteX6" fmla="*/ 57684 w 149388"/>
                <a:gd name="connsiteY6" fmla="*/ 200004 h 266424"/>
                <a:gd name="connsiteX7" fmla="*/ 31854 w 149388"/>
                <a:gd name="connsiteY7" fmla="*/ 200004 h 266424"/>
                <a:gd name="connsiteX8" fmla="*/ 15618 w 149388"/>
                <a:gd name="connsiteY8" fmla="*/ 200004 h 266424"/>
                <a:gd name="connsiteX9" fmla="*/ 858 w 149388"/>
                <a:gd name="connsiteY9" fmla="*/ 214764 h 266424"/>
                <a:gd name="connsiteX10" fmla="*/ 858 w 149388"/>
                <a:gd name="connsiteY10" fmla="*/ 227310 h 266424"/>
                <a:gd name="connsiteX11" fmla="*/ 858 w 149388"/>
                <a:gd name="connsiteY11" fmla="*/ 227310 h 266424"/>
                <a:gd name="connsiteX12" fmla="*/ 858 w 149388"/>
                <a:gd name="connsiteY12" fmla="*/ 227310 h 266424"/>
                <a:gd name="connsiteX13" fmla="*/ 858 w 149388"/>
                <a:gd name="connsiteY13" fmla="*/ 219930 h 266424"/>
                <a:gd name="connsiteX14" fmla="*/ 858 w 149388"/>
                <a:gd name="connsiteY14" fmla="*/ 214764 h 266424"/>
                <a:gd name="connsiteX15" fmla="*/ 858 w 149388"/>
                <a:gd name="connsiteY15" fmla="*/ 223620 h 266424"/>
                <a:gd name="connsiteX16" fmla="*/ 858 w 149388"/>
                <a:gd name="connsiteY16" fmla="*/ 223620 h 266424"/>
                <a:gd name="connsiteX17" fmla="*/ 858 w 149388"/>
                <a:gd name="connsiteY17" fmla="*/ 223620 h 266424"/>
                <a:gd name="connsiteX18" fmla="*/ 858 w 149388"/>
                <a:gd name="connsiteY18" fmla="*/ 208122 h 266424"/>
                <a:gd name="connsiteX19" fmla="*/ 4548 w 149388"/>
                <a:gd name="connsiteY19" fmla="*/ 219930 h 266424"/>
                <a:gd name="connsiteX20" fmla="*/ 4548 w 149388"/>
                <a:gd name="connsiteY20" fmla="*/ 216240 h 266424"/>
                <a:gd name="connsiteX21" fmla="*/ 17094 w 149388"/>
                <a:gd name="connsiteY21" fmla="*/ 203694 h 266424"/>
                <a:gd name="connsiteX22" fmla="*/ 39972 w 149388"/>
                <a:gd name="connsiteY22" fmla="*/ 203694 h 266424"/>
                <a:gd name="connsiteX23" fmla="*/ 43662 w 149388"/>
                <a:gd name="connsiteY23" fmla="*/ 244284 h 266424"/>
                <a:gd name="connsiteX24" fmla="*/ 43662 w 149388"/>
                <a:gd name="connsiteY24" fmla="*/ 244284 h 266424"/>
                <a:gd name="connsiteX25" fmla="*/ 10452 w 149388"/>
                <a:gd name="connsiteY25" fmla="*/ 250188 h 266424"/>
                <a:gd name="connsiteX26" fmla="*/ 10452 w 149388"/>
                <a:gd name="connsiteY26" fmla="*/ 250188 h 266424"/>
                <a:gd name="connsiteX27" fmla="*/ 17832 w 149388"/>
                <a:gd name="connsiteY27" fmla="*/ 250188 h 266424"/>
                <a:gd name="connsiteX28" fmla="*/ 29640 w 149388"/>
                <a:gd name="connsiteY28" fmla="*/ 250188 h 266424"/>
                <a:gd name="connsiteX29" fmla="*/ 22260 w 149388"/>
                <a:gd name="connsiteY29" fmla="*/ 266424 h 266424"/>
                <a:gd name="connsiteX30" fmla="*/ 22260 w 149388"/>
                <a:gd name="connsiteY30" fmla="*/ 266424 h 266424"/>
                <a:gd name="connsiteX31" fmla="*/ 64326 w 149388"/>
                <a:gd name="connsiteY31" fmla="*/ 250188 h 266424"/>
                <a:gd name="connsiteX32" fmla="*/ 74658 w 149388"/>
                <a:gd name="connsiteY32" fmla="*/ 250188 h 266424"/>
                <a:gd name="connsiteX33" fmla="*/ 52518 w 149388"/>
                <a:gd name="connsiteY33" fmla="*/ 242808 h 266424"/>
                <a:gd name="connsiteX34" fmla="*/ 52518 w 149388"/>
                <a:gd name="connsiteY34" fmla="*/ 242808 h 266424"/>
                <a:gd name="connsiteX35" fmla="*/ 52518 w 149388"/>
                <a:gd name="connsiteY35" fmla="*/ 202218 h 266424"/>
                <a:gd name="connsiteX36" fmla="*/ 59160 w 149388"/>
                <a:gd name="connsiteY36" fmla="*/ 202218 h 266424"/>
                <a:gd name="connsiteX37" fmla="*/ 73182 w 149388"/>
                <a:gd name="connsiteY37" fmla="*/ 202218 h 266424"/>
                <a:gd name="connsiteX38" fmla="*/ 77610 w 149388"/>
                <a:gd name="connsiteY38" fmla="*/ 202218 h 266424"/>
                <a:gd name="connsiteX39" fmla="*/ 77610 w 149388"/>
                <a:gd name="connsiteY39" fmla="*/ 194100 h 266424"/>
                <a:gd name="connsiteX40" fmla="*/ 87942 w 149388"/>
                <a:gd name="connsiteY40" fmla="*/ 174912 h 266424"/>
                <a:gd name="connsiteX41" fmla="*/ 87942 w 149388"/>
                <a:gd name="connsiteY41" fmla="*/ 174912 h 266424"/>
                <a:gd name="connsiteX42" fmla="*/ 106392 w 149388"/>
                <a:gd name="connsiteY42" fmla="*/ 174912 h 266424"/>
                <a:gd name="connsiteX43" fmla="*/ 106392 w 149388"/>
                <a:gd name="connsiteY43" fmla="*/ 174912 h 266424"/>
                <a:gd name="connsiteX44" fmla="*/ 111558 w 149388"/>
                <a:gd name="connsiteY44" fmla="*/ 182292 h 266424"/>
                <a:gd name="connsiteX45" fmla="*/ 111558 w 149388"/>
                <a:gd name="connsiteY45" fmla="*/ 182292 h 266424"/>
                <a:gd name="connsiteX46" fmla="*/ 111558 w 149388"/>
                <a:gd name="connsiteY46" fmla="*/ 182292 h 266424"/>
                <a:gd name="connsiteX47" fmla="*/ 111558 w 149388"/>
                <a:gd name="connsiteY47" fmla="*/ 186720 h 266424"/>
                <a:gd name="connsiteX48" fmla="*/ 111558 w 149388"/>
                <a:gd name="connsiteY48" fmla="*/ 186720 h 266424"/>
                <a:gd name="connsiteX49" fmla="*/ 111558 w 149388"/>
                <a:gd name="connsiteY49" fmla="*/ 186720 h 266424"/>
                <a:gd name="connsiteX50" fmla="*/ 111558 w 149388"/>
                <a:gd name="connsiteY50" fmla="*/ 195576 h 266424"/>
                <a:gd name="connsiteX51" fmla="*/ 120414 w 149388"/>
                <a:gd name="connsiteY51" fmla="*/ 181554 h 266424"/>
                <a:gd name="connsiteX52" fmla="*/ 106392 w 149388"/>
                <a:gd name="connsiteY52" fmla="*/ 209598 h 266424"/>
                <a:gd name="connsiteX53" fmla="*/ 106392 w 149388"/>
                <a:gd name="connsiteY53" fmla="*/ 209598 h 266424"/>
                <a:gd name="connsiteX54" fmla="*/ 110082 w 149388"/>
                <a:gd name="connsiteY54" fmla="*/ 209598 h 266424"/>
                <a:gd name="connsiteX55" fmla="*/ 106392 w 149388"/>
                <a:gd name="connsiteY55" fmla="*/ 209598 h 266424"/>
                <a:gd name="connsiteX56" fmla="*/ 106392 w 149388"/>
                <a:gd name="connsiteY56" fmla="*/ 209598 h 266424"/>
                <a:gd name="connsiteX57" fmla="*/ 115986 w 149388"/>
                <a:gd name="connsiteY57" fmla="*/ 205170 h 266424"/>
                <a:gd name="connsiteX58" fmla="*/ 115986 w 149388"/>
                <a:gd name="connsiteY58" fmla="*/ 205170 h 266424"/>
                <a:gd name="connsiteX59" fmla="*/ 115986 w 149388"/>
                <a:gd name="connsiteY59" fmla="*/ 205170 h 266424"/>
                <a:gd name="connsiteX60" fmla="*/ 115986 w 149388"/>
                <a:gd name="connsiteY60" fmla="*/ 210336 h 266424"/>
                <a:gd name="connsiteX61" fmla="*/ 115986 w 149388"/>
                <a:gd name="connsiteY61" fmla="*/ 210336 h 266424"/>
                <a:gd name="connsiteX62" fmla="*/ 115986 w 149388"/>
                <a:gd name="connsiteY62" fmla="*/ 210336 h 266424"/>
                <a:gd name="connsiteX63" fmla="*/ 121152 w 149388"/>
                <a:gd name="connsiteY63" fmla="*/ 210336 h 266424"/>
                <a:gd name="connsiteX64" fmla="*/ 115986 w 149388"/>
                <a:gd name="connsiteY64" fmla="*/ 219192 h 266424"/>
                <a:gd name="connsiteX65" fmla="*/ 115986 w 149388"/>
                <a:gd name="connsiteY65" fmla="*/ 219192 h 266424"/>
                <a:gd name="connsiteX66" fmla="*/ 115986 w 149388"/>
                <a:gd name="connsiteY66" fmla="*/ 219192 h 266424"/>
                <a:gd name="connsiteX67" fmla="*/ 115986 w 149388"/>
                <a:gd name="connsiteY67" fmla="*/ 219192 h 266424"/>
                <a:gd name="connsiteX68" fmla="*/ 149196 w 149388"/>
                <a:gd name="connsiteY68" fmla="*/ 172698 h 266424"/>
                <a:gd name="connsiteX69" fmla="*/ 119676 w 149388"/>
                <a:gd name="connsiteY69" fmla="*/ 130632 h 266424"/>
                <a:gd name="connsiteX70" fmla="*/ 101226 w 149388"/>
                <a:gd name="connsiteY70" fmla="*/ 124728 h 266424"/>
                <a:gd name="connsiteX71" fmla="*/ 101226 w 149388"/>
                <a:gd name="connsiteY71" fmla="*/ 124728 h 266424"/>
                <a:gd name="connsiteX72" fmla="*/ 101226 w 149388"/>
                <a:gd name="connsiteY72" fmla="*/ 124728 h 266424"/>
                <a:gd name="connsiteX73" fmla="*/ 101226 w 149388"/>
                <a:gd name="connsiteY73" fmla="*/ 124728 h 266424"/>
                <a:gd name="connsiteX74" fmla="*/ 87942 w 149388"/>
                <a:gd name="connsiteY74" fmla="*/ 126204 h 266424"/>
                <a:gd name="connsiteX75" fmla="*/ 70968 w 149388"/>
                <a:gd name="connsiteY75" fmla="*/ 121776 h 266424"/>
                <a:gd name="connsiteX76" fmla="*/ 59160 w 149388"/>
                <a:gd name="connsiteY76" fmla="*/ 121776 h 266424"/>
                <a:gd name="connsiteX77" fmla="*/ 62850 w 149388"/>
                <a:gd name="connsiteY77" fmla="*/ 131370 h 266424"/>
                <a:gd name="connsiteX78" fmla="*/ 73182 w 149388"/>
                <a:gd name="connsiteY78" fmla="*/ 137274 h 266424"/>
                <a:gd name="connsiteX79" fmla="*/ 85728 w 149388"/>
                <a:gd name="connsiteY79" fmla="*/ 148344 h 266424"/>
                <a:gd name="connsiteX80" fmla="*/ 85728 w 149388"/>
                <a:gd name="connsiteY80" fmla="*/ 148344 h 266424"/>
                <a:gd name="connsiteX81" fmla="*/ 85728 w 149388"/>
                <a:gd name="connsiteY81" fmla="*/ 148344 h 266424"/>
                <a:gd name="connsiteX82" fmla="*/ 112296 w 149388"/>
                <a:gd name="connsiteY82" fmla="*/ 176388 h 266424"/>
                <a:gd name="connsiteX83" fmla="*/ 112296 w 149388"/>
                <a:gd name="connsiteY83" fmla="*/ 176388 h 266424"/>
                <a:gd name="connsiteX84" fmla="*/ 71706 w 149388"/>
                <a:gd name="connsiteY84" fmla="*/ 142440 h 266424"/>
                <a:gd name="connsiteX85" fmla="*/ 48090 w 149388"/>
                <a:gd name="connsiteY85" fmla="*/ 120300 h 266424"/>
                <a:gd name="connsiteX86" fmla="*/ 48090 w 149388"/>
                <a:gd name="connsiteY86" fmla="*/ 101850 h 266424"/>
                <a:gd name="connsiteX87" fmla="*/ 48090 w 149388"/>
                <a:gd name="connsiteY87" fmla="*/ 101850 h 266424"/>
                <a:gd name="connsiteX88" fmla="*/ 53994 w 149388"/>
                <a:gd name="connsiteY88" fmla="*/ 101850 h 266424"/>
                <a:gd name="connsiteX89" fmla="*/ 63588 w 149388"/>
                <a:gd name="connsiteY89" fmla="*/ 106278 h 266424"/>
                <a:gd name="connsiteX90" fmla="*/ 108606 w 149388"/>
                <a:gd name="connsiteY90" fmla="*/ 126942 h 266424"/>
                <a:gd name="connsiteX91" fmla="*/ 108606 w 149388"/>
                <a:gd name="connsiteY91" fmla="*/ 126942 h 266424"/>
                <a:gd name="connsiteX92" fmla="*/ 108606 w 149388"/>
                <a:gd name="connsiteY92" fmla="*/ 126942 h 266424"/>
                <a:gd name="connsiteX93" fmla="*/ 65064 w 149388"/>
                <a:gd name="connsiteY93" fmla="*/ 106278 h 266424"/>
                <a:gd name="connsiteX94" fmla="*/ 55470 w 149388"/>
                <a:gd name="connsiteY94" fmla="*/ 101850 h 266424"/>
                <a:gd name="connsiteX95" fmla="*/ 47352 w 149388"/>
                <a:gd name="connsiteY95" fmla="*/ 101850 h 266424"/>
                <a:gd name="connsiteX96" fmla="*/ 53256 w 149388"/>
                <a:gd name="connsiteY96" fmla="*/ 61998 h 266424"/>
                <a:gd name="connsiteX97" fmla="*/ 65064 w 149388"/>
                <a:gd name="connsiteY97" fmla="*/ 36906 h 266424"/>
                <a:gd name="connsiteX98" fmla="*/ 87942 w 149388"/>
                <a:gd name="connsiteY98" fmla="*/ 33954 h 266424"/>
                <a:gd name="connsiteX99" fmla="*/ 78348 w 149388"/>
                <a:gd name="connsiteY99" fmla="*/ 16980 h 266424"/>
                <a:gd name="connsiteX100" fmla="*/ 78348 w 149388"/>
                <a:gd name="connsiteY100" fmla="*/ 16980 h 266424"/>
                <a:gd name="connsiteX101" fmla="*/ 78348 w 149388"/>
                <a:gd name="connsiteY101" fmla="*/ 16980 h 266424"/>
                <a:gd name="connsiteX102" fmla="*/ 78348 w 149388"/>
                <a:gd name="connsiteY102" fmla="*/ 16980 h 266424"/>
                <a:gd name="connsiteX103" fmla="*/ 49566 w 149388"/>
                <a:gd name="connsiteY103" fmla="*/ 5172 h 266424"/>
                <a:gd name="connsiteX104" fmla="*/ 49566 w 149388"/>
                <a:gd name="connsiteY104" fmla="*/ 5172 h 266424"/>
                <a:gd name="connsiteX105" fmla="*/ 29640 w 149388"/>
                <a:gd name="connsiteY105" fmla="*/ 13290 h 266424"/>
                <a:gd name="connsiteX106" fmla="*/ 38496 w 149388"/>
                <a:gd name="connsiteY106" fmla="*/ 29526 h 266424"/>
                <a:gd name="connsiteX107" fmla="*/ 38496 w 149388"/>
                <a:gd name="connsiteY107" fmla="*/ 45762 h 266424"/>
                <a:gd name="connsiteX108" fmla="*/ 14142 w 149388"/>
                <a:gd name="connsiteY108" fmla="*/ 53142 h 266424"/>
                <a:gd name="connsiteX109" fmla="*/ 14142 w 149388"/>
                <a:gd name="connsiteY109" fmla="*/ 53142 h 266424"/>
                <a:gd name="connsiteX110" fmla="*/ 32592 w 149388"/>
                <a:gd name="connsiteY110" fmla="*/ 47976 h 266424"/>
                <a:gd name="connsiteX111" fmla="*/ 11190 w 149388"/>
                <a:gd name="connsiteY111" fmla="*/ 53142 h 266424"/>
                <a:gd name="connsiteX112" fmla="*/ 14142 w 149388"/>
                <a:gd name="connsiteY112" fmla="*/ 53142 h 266424"/>
                <a:gd name="connsiteX113" fmla="*/ 31116 w 149388"/>
                <a:gd name="connsiteY113" fmla="*/ 53142 h 266424"/>
                <a:gd name="connsiteX114" fmla="*/ 25950 w 149388"/>
                <a:gd name="connsiteY114" fmla="*/ 63474 h 266424"/>
                <a:gd name="connsiteX115" fmla="*/ 30378 w 149388"/>
                <a:gd name="connsiteY115" fmla="*/ 67902 h 266424"/>
                <a:gd name="connsiteX116" fmla="*/ 30378 w 149388"/>
                <a:gd name="connsiteY116" fmla="*/ 67902 h 266424"/>
                <a:gd name="connsiteX117" fmla="*/ 7500 w 149388"/>
                <a:gd name="connsiteY117" fmla="*/ 115872 h 266424"/>
                <a:gd name="connsiteX118" fmla="*/ 50304 w 149388"/>
                <a:gd name="connsiteY118" fmla="*/ 56094 h 266424"/>
                <a:gd name="connsiteX119" fmla="*/ 46614 w 149388"/>
                <a:gd name="connsiteY119" fmla="*/ 52404 h 266424"/>
                <a:gd name="connsiteX120" fmla="*/ 50304 w 149388"/>
                <a:gd name="connsiteY120" fmla="*/ 47238 h 266424"/>
                <a:gd name="connsiteX121" fmla="*/ 56946 w 149388"/>
                <a:gd name="connsiteY121" fmla="*/ 31002 h 266424"/>
                <a:gd name="connsiteX122" fmla="*/ 56946 w 149388"/>
                <a:gd name="connsiteY122" fmla="*/ 31002 h 266424"/>
                <a:gd name="connsiteX123" fmla="*/ 61374 w 149388"/>
                <a:gd name="connsiteY123" fmla="*/ 42072 h 266424"/>
                <a:gd name="connsiteX124" fmla="*/ 51042 w 149388"/>
                <a:gd name="connsiteY124" fmla="*/ 54618 h 266424"/>
                <a:gd name="connsiteX125" fmla="*/ 42186 w 149388"/>
                <a:gd name="connsiteY125" fmla="*/ 109230 h 266424"/>
                <a:gd name="connsiteX126" fmla="*/ 36282 w 149388"/>
                <a:gd name="connsiteY126" fmla="*/ 109230 h 266424"/>
                <a:gd name="connsiteX127" fmla="*/ 36282 w 149388"/>
                <a:gd name="connsiteY127" fmla="*/ 114396 h 266424"/>
                <a:gd name="connsiteX128" fmla="*/ 29640 w 149388"/>
                <a:gd name="connsiteY128" fmla="*/ 114396 h 266424"/>
                <a:gd name="connsiteX129" fmla="*/ 29640 w 149388"/>
                <a:gd name="connsiteY129" fmla="*/ 114396 h 266424"/>
                <a:gd name="connsiteX130" fmla="*/ 29640 w 149388"/>
                <a:gd name="connsiteY130" fmla="*/ 114396 h 266424"/>
                <a:gd name="connsiteX131" fmla="*/ 29640 w 149388"/>
                <a:gd name="connsiteY131" fmla="*/ 114396 h 266424"/>
                <a:gd name="connsiteX132" fmla="*/ 29640 w 149388"/>
                <a:gd name="connsiteY132" fmla="*/ 119562 h 266424"/>
                <a:gd name="connsiteX133" fmla="*/ 24474 w 149388"/>
                <a:gd name="connsiteY133" fmla="*/ 119562 h 266424"/>
                <a:gd name="connsiteX134" fmla="*/ 24474 w 149388"/>
                <a:gd name="connsiteY134" fmla="*/ 119562 h 266424"/>
                <a:gd name="connsiteX135" fmla="*/ 24474 w 149388"/>
                <a:gd name="connsiteY135" fmla="*/ 123990 h 266424"/>
                <a:gd name="connsiteX136" fmla="*/ 24474 w 149388"/>
                <a:gd name="connsiteY136" fmla="*/ 123990 h 266424"/>
                <a:gd name="connsiteX137" fmla="*/ 24474 w 149388"/>
                <a:gd name="connsiteY137" fmla="*/ 123990 h 266424"/>
                <a:gd name="connsiteX138" fmla="*/ 44400 w 149388"/>
                <a:gd name="connsiteY138" fmla="*/ 57570 h 266424"/>
                <a:gd name="connsiteX139" fmla="*/ 44400 w 149388"/>
                <a:gd name="connsiteY139" fmla="*/ 57570 h 266424"/>
                <a:gd name="connsiteX140" fmla="*/ 44400 w 149388"/>
                <a:gd name="connsiteY140" fmla="*/ 57570 h 266424"/>
                <a:gd name="connsiteX141" fmla="*/ 44400 w 149388"/>
                <a:gd name="connsiteY141" fmla="*/ 64212 h 266424"/>
                <a:gd name="connsiteX142" fmla="*/ 42186 w 149388"/>
                <a:gd name="connsiteY142" fmla="*/ 109230 h 266424"/>
                <a:gd name="connsiteX143" fmla="*/ 42186 w 149388"/>
                <a:gd name="connsiteY143" fmla="*/ 35430 h 266424"/>
                <a:gd name="connsiteX144" fmla="*/ 42186 w 149388"/>
                <a:gd name="connsiteY144" fmla="*/ 35430 h 266424"/>
                <a:gd name="connsiteX145" fmla="*/ 42186 w 149388"/>
                <a:gd name="connsiteY145" fmla="*/ 35430 h 266424"/>
                <a:gd name="connsiteX146" fmla="*/ 42186 w 149388"/>
                <a:gd name="connsiteY146" fmla="*/ 35430 h 266424"/>
                <a:gd name="connsiteX147" fmla="*/ 42186 w 149388"/>
                <a:gd name="connsiteY147" fmla="*/ 39120 h 266424"/>
                <a:gd name="connsiteX148" fmla="*/ 34806 w 149388"/>
                <a:gd name="connsiteY148" fmla="*/ 49452 h 266424"/>
                <a:gd name="connsiteX149" fmla="*/ 34806 w 149388"/>
                <a:gd name="connsiteY149" fmla="*/ 49452 h 266424"/>
                <a:gd name="connsiteX150" fmla="*/ 68016 w 149388"/>
                <a:gd name="connsiteY150" fmla="*/ 177864 h 266424"/>
                <a:gd name="connsiteX151" fmla="*/ 72444 w 149388"/>
                <a:gd name="connsiteY151" fmla="*/ 177864 h 266424"/>
                <a:gd name="connsiteX152" fmla="*/ 79824 w 149388"/>
                <a:gd name="connsiteY152" fmla="*/ 191148 h 266424"/>
                <a:gd name="connsiteX153" fmla="*/ 79824 w 149388"/>
                <a:gd name="connsiteY153" fmla="*/ 191148 h 266424"/>
                <a:gd name="connsiteX154" fmla="*/ 70230 w 149388"/>
                <a:gd name="connsiteY154" fmla="*/ 191148 h 266424"/>
                <a:gd name="connsiteX155" fmla="*/ 70230 w 149388"/>
                <a:gd name="connsiteY155" fmla="*/ 171960 h 266424"/>
                <a:gd name="connsiteX156" fmla="*/ 68016 w 149388"/>
                <a:gd name="connsiteY156" fmla="*/ 156462 h 266424"/>
                <a:gd name="connsiteX157" fmla="*/ 62112 w 149388"/>
                <a:gd name="connsiteY157" fmla="*/ 156462 h 266424"/>
                <a:gd name="connsiteX158" fmla="*/ 53256 w 149388"/>
                <a:gd name="connsiteY158" fmla="*/ 156462 h 266424"/>
                <a:gd name="connsiteX159" fmla="*/ 53256 w 149388"/>
                <a:gd name="connsiteY159" fmla="*/ 156462 h 266424"/>
                <a:gd name="connsiteX160" fmla="*/ 53256 w 149388"/>
                <a:gd name="connsiteY160" fmla="*/ 140964 h 266424"/>
                <a:gd name="connsiteX161" fmla="*/ 53256 w 149388"/>
                <a:gd name="connsiteY161" fmla="*/ 140964 h 266424"/>
                <a:gd name="connsiteX162" fmla="*/ 53256 w 149388"/>
                <a:gd name="connsiteY162" fmla="*/ 140964 h 266424"/>
                <a:gd name="connsiteX163" fmla="*/ 53256 w 149388"/>
                <a:gd name="connsiteY163" fmla="*/ 146130 h 266424"/>
                <a:gd name="connsiteX164" fmla="*/ 64326 w 149388"/>
                <a:gd name="connsiteY164" fmla="*/ 155724 h 266424"/>
                <a:gd name="connsiteX165" fmla="*/ 64326 w 149388"/>
                <a:gd name="connsiteY165" fmla="*/ 155724 h 266424"/>
                <a:gd name="connsiteX166" fmla="*/ 14142 w 149388"/>
                <a:gd name="connsiteY166" fmla="*/ 208860 h 266424"/>
                <a:gd name="connsiteX167" fmla="*/ 14142 w 149388"/>
                <a:gd name="connsiteY167" fmla="*/ 208860 h 266424"/>
                <a:gd name="connsiteX168" fmla="*/ 99750 w 149388"/>
                <a:gd name="connsiteY168" fmla="*/ 168270 h 266424"/>
                <a:gd name="connsiteX169" fmla="*/ 104916 w 149388"/>
                <a:gd name="connsiteY169" fmla="*/ 174912 h 266424"/>
                <a:gd name="connsiteX170" fmla="*/ 30378 w 149388"/>
                <a:gd name="connsiteY170" fmla="*/ 53142 h 266424"/>
                <a:gd name="connsiteX171" fmla="*/ 30378 w 149388"/>
                <a:gd name="connsiteY171" fmla="*/ 53142 h 266424"/>
                <a:gd name="connsiteX172" fmla="*/ 34806 w 149388"/>
                <a:gd name="connsiteY172" fmla="*/ 58308 h 266424"/>
                <a:gd name="connsiteX173" fmla="*/ 34806 w 149388"/>
                <a:gd name="connsiteY173" fmla="*/ 58308 h 266424"/>
                <a:gd name="connsiteX174" fmla="*/ 27426 w 149388"/>
                <a:gd name="connsiteY174" fmla="*/ 58308 h 266424"/>
                <a:gd name="connsiteX175" fmla="*/ 27426 w 149388"/>
                <a:gd name="connsiteY175" fmla="*/ 58308 h 266424"/>
                <a:gd name="connsiteX176" fmla="*/ 33330 w 149388"/>
                <a:gd name="connsiteY176" fmla="*/ 53142 h 266424"/>
                <a:gd name="connsiteX177" fmla="*/ 4548 w 149388"/>
                <a:gd name="connsiteY177" fmla="*/ 225834 h 266424"/>
                <a:gd name="connsiteX178" fmla="*/ 4548 w 149388"/>
                <a:gd name="connsiteY178" fmla="*/ 225834 h 266424"/>
                <a:gd name="connsiteX179" fmla="*/ 4548 w 149388"/>
                <a:gd name="connsiteY179" fmla="*/ 221406 h 266424"/>
                <a:gd name="connsiteX180" fmla="*/ 9714 w 149388"/>
                <a:gd name="connsiteY180" fmla="*/ 212550 h 266424"/>
                <a:gd name="connsiteX181" fmla="*/ 9714 w 149388"/>
                <a:gd name="connsiteY181" fmla="*/ 212550 h 266424"/>
                <a:gd name="connsiteX182" fmla="*/ 9714 w 149388"/>
                <a:gd name="connsiteY182" fmla="*/ 224358 h 266424"/>
                <a:gd name="connsiteX183" fmla="*/ 9714 w 149388"/>
                <a:gd name="connsiteY183" fmla="*/ 219930 h 266424"/>
                <a:gd name="connsiteX184" fmla="*/ 9714 w 149388"/>
                <a:gd name="connsiteY184" fmla="*/ 225096 h 266424"/>
                <a:gd name="connsiteX185" fmla="*/ 25950 w 149388"/>
                <a:gd name="connsiteY185" fmla="*/ 254616 h 266424"/>
                <a:gd name="connsiteX186" fmla="*/ 25950 w 149388"/>
                <a:gd name="connsiteY186" fmla="*/ 254616 h 266424"/>
                <a:gd name="connsiteX187" fmla="*/ 44400 w 149388"/>
                <a:gd name="connsiteY187" fmla="*/ 254616 h 266424"/>
                <a:gd name="connsiteX188" fmla="*/ 44400 w 149388"/>
                <a:gd name="connsiteY188" fmla="*/ 254616 h 266424"/>
                <a:gd name="connsiteX189" fmla="*/ 44400 w 149388"/>
                <a:gd name="connsiteY189" fmla="*/ 254616 h 266424"/>
                <a:gd name="connsiteX190" fmla="*/ 89418 w 149388"/>
                <a:gd name="connsiteY190" fmla="*/ 254616 h 266424"/>
                <a:gd name="connsiteX191" fmla="*/ 89418 w 149388"/>
                <a:gd name="connsiteY191" fmla="*/ 254616 h 266424"/>
                <a:gd name="connsiteX192" fmla="*/ 89418 w 149388"/>
                <a:gd name="connsiteY192" fmla="*/ 254616 h 266424"/>
                <a:gd name="connsiteX193" fmla="*/ 102702 w 149388"/>
                <a:gd name="connsiteY193" fmla="*/ 129894 h 266424"/>
                <a:gd name="connsiteX194" fmla="*/ 102702 w 149388"/>
                <a:gd name="connsiteY194" fmla="*/ 129894 h 266424"/>
                <a:gd name="connsiteX195" fmla="*/ 149196 w 149388"/>
                <a:gd name="connsiteY195" fmla="*/ 177864 h 266424"/>
                <a:gd name="connsiteX196" fmla="*/ 118200 w 149388"/>
                <a:gd name="connsiteY196" fmla="*/ 222144 h 266424"/>
                <a:gd name="connsiteX197" fmla="*/ 124104 w 149388"/>
                <a:gd name="connsiteY197" fmla="*/ 213288 h 266424"/>
                <a:gd name="connsiteX198" fmla="*/ 124104 w 149388"/>
                <a:gd name="connsiteY198" fmla="*/ 213288 h 266424"/>
                <a:gd name="connsiteX199" fmla="*/ 124104 w 149388"/>
                <a:gd name="connsiteY199" fmla="*/ 213288 h 266424"/>
                <a:gd name="connsiteX200" fmla="*/ 114510 w 149388"/>
                <a:gd name="connsiteY200" fmla="*/ 219192 h 266424"/>
                <a:gd name="connsiteX201" fmla="*/ 114510 w 149388"/>
                <a:gd name="connsiteY201" fmla="*/ 214764 h 266424"/>
                <a:gd name="connsiteX202" fmla="*/ 114510 w 149388"/>
                <a:gd name="connsiteY202" fmla="*/ 214764 h 266424"/>
                <a:gd name="connsiteX203" fmla="*/ 114510 w 149388"/>
                <a:gd name="connsiteY203" fmla="*/ 214764 h 266424"/>
                <a:gd name="connsiteX204" fmla="*/ 101964 w 149388"/>
                <a:gd name="connsiteY204" fmla="*/ 220668 h 266424"/>
                <a:gd name="connsiteX205" fmla="*/ 101964 w 149388"/>
                <a:gd name="connsiteY205" fmla="*/ 220668 h 266424"/>
                <a:gd name="connsiteX206" fmla="*/ 101964 w 149388"/>
                <a:gd name="connsiteY206" fmla="*/ 220668 h 266424"/>
                <a:gd name="connsiteX207" fmla="*/ 101964 w 149388"/>
                <a:gd name="connsiteY207" fmla="*/ 220668 h 266424"/>
                <a:gd name="connsiteX208" fmla="*/ 115986 w 149388"/>
                <a:gd name="connsiteY208" fmla="*/ 187458 h 266424"/>
                <a:gd name="connsiteX209" fmla="*/ 115986 w 149388"/>
                <a:gd name="connsiteY209" fmla="*/ 187458 h 266424"/>
                <a:gd name="connsiteX210" fmla="*/ 115986 w 149388"/>
                <a:gd name="connsiteY210" fmla="*/ 187458 h 266424"/>
                <a:gd name="connsiteX211" fmla="*/ 115986 w 149388"/>
                <a:gd name="connsiteY211" fmla="*/ 187458 h 266424"/>
                <a:gd name="connsiteX212" fmla="*/ 115986 w 149388"/>
                <a:gd name="connsiteY212" fmla="*/ 187458 h 266424"/>
                <a:gd name="connsiteX213" fmla="*/ 115986 w 149388"/>
                <a:gd name="connsiteY213" fmla="*/ 203694 h 266424"/>
                <a:gd name="connsiteX214" fmla="*/ 114510 w 149388"/>
                <a:gd name="connsiteY214" fmla="*/ 195576 h 266424"/>
                <a:gd name="connsiteX215" fmla="*/ 114510 w 149388"/>
                <a:gd name="connsiteY215" fmla="*/ 195576 h 266424"/>
                <a:gd name="connsiteX216" fmla="*/ 87942 w 149388"/>
                <a:gd name="connsiteY216" fmla="*/ 153510 h 266424"/>
                <a:gd name="connsiteX217" fmla="*/ 96798 w 149388"/>
                <a:gd name="connsiteY217" fmla="*/ 153510 h 266424"/>
                <a:gd name="connsiteX218" fmla="*/ 96798 w 149388"/>
                <a:gd name="connsiteY218" fmla="*/ 153510 h 266424"/>
                <a:gd name="connsiteX219" fmla="*/ 96798 w 149388"/>
                <a:gd name="connsiteY219" fmla="*/ 149820 h 266424"/>
                <a:gd name="connsiteX220" fmla="*/ 96798 w 149388"/>
                <a:gd name="connsiteY220" fmla="*/ 149820 h 266424"/>
                <a:gd name="connsiteX221" fmla="*/ 107130 w 149388"/>
                <a:gd name="connsiteY221" fmla="*/ 149820 h 266424"/>
                <a:gd name="connsiteX222" fmla="*/ 107130 w 149388"/>
                <a:gd name="connsiteY222" fmla="*/ 149820 h 266424"/>
                <a:gd name="connsiteX223" fmla="*/ 107130 w 149388"/>
                <a:gd name="connsiteY223" fmla="*/ 149820 h 266424"/>
                <a:gd name="connsiteX224" fmla="*/ 101226 w 149388"/>
                <a:gd name="connsiteY224" fmla="*/ 142440 h 266424"/>
                <a:gd name="connsiteX225" fmla="*/ 101226 w 149388"/>
                <a:gd name="connsiteY225" fmla="*/ 142440 h 266424"/>
                <a:gd name="connsiteX226" fmla="*/ 113772 w 149388"/>
                <a:gd name="connsiteY226" fmla="*/ 147606 h 266424"/>
                <a:gd name="connsiteX227" fmla="*/ 118200 w 149388"/>
                <a:gd name="connsiteY227" fmla="*/ 147606 h 266424"/>
                <a:gd name="connsiteX228" fmla="*/ 118200 w 149388"/>
                <a:gd name="connsiteY228" fmla="*/ 147606 h 266424"/>
                <a:gd name="connsiteX229" fmla="*/ 107130 w 149388"/>
                <a:gd name="connsiteY229" fmla="*/ 135060 h 266424"/>
                <a:gd name="connsiteX230" fmla="*/ 107130 w 149388"/>
                <a:gd name="connsiteY230" fmla="*/ 135060 h 266424"/>
                <a:gd name="connsiteX231" fmla="*/ 60636 w 149388"/>
                <a:gd name="connsiteY231" fmla="*/ 129894 h 266424"/>
                <a:gd name="connsiteX232" fmla="*/ 60636 w 149388"/>
                <a:gd name="connsiteY232" fmla="*/ 121038 h 266424"/>
                <a:gd name="connsiteX233" fmla="*/ 70230 w 149388"/>
                <a:gd name="connsiteY233" fmla="*/ 121038 h 266424"/>
                <a:gd name="connsiteX234" fmla="*/ 89418 w 149388"/>
                <a:gd name="connsiteY234" fmla="*/ 129156 h 266424"/>
                <a:gd name="connsiteX235" fmla="*/ 107868 w 149388"/>
                <a:gd name="connsiteY235" fmla="*/ 135060 h 266424"/>
                <a:gd name="connsiteX236" fmla="*/ 113034 w 149388"/>
                <a:gd name="connsiteY236" fmla="*/ 140964 h 266424"/>
                <a:gd name="connsiteX237" fmla="*/ 113034 w 149388"/>
                <a:gd name="connsiteY237" fmla="*/ 140964 h 266424"/>
                <a:gd name="connsiteX238" fmla="*/ 113034 w 149388"/>
                <a:gd name="connsiteY238" fmla="*/ 140964 h 266424"/>
                <a:gd name="connsiteX239" fmla="*/ 113034 w 149388"/>
                <a:gd name="connsiteY239" fmla="*/ 140964 h 266424"/>
                <a:gd name="connsiteX240" fmla="*/ 94584 w 149388"/>
                <a:gd name="connsiteY240" fmla="*/ 133584 h 266424"/>
                <a:gd name="connsiteX241" fmla="*/ 94584 w 149388"/>
                <a:gd name="connsiteY241" fmla="*/ 133584 h 266424"/>
                <a:gd name="connsiteX242" fmla="*/ 101964 w 149388"/>
                <a:gd name="connsiteY242" fmla="*/ 142440 h 266424"/>
                <a:gd name="connsiteX243" fmla="*/ 87942 w 149388"/>
                <a:gd name="connsiteY243" fmla="*/ 140226 h 266424"/>
                <a:gd name="connsiteX244" fmla="*/ 87942 w 149388"/>
                <a:gd name="connsiteY244" fmla="*/ 140226 h 266424"/>
                <a:gd name="connsiteX245" fmla="*/ 87942 w 149388"/>
                <a:gd name="connsiteY245" fmla="*/ 140226 h 266424"/>
                <a:gd name="connsiteX246" fmla="*/ 87942 w 149388"/>
                <a:gd name="connsiteY246" fmla="*/ 140226 h 266424"/>
                <a:gd name="connsiteX247" fmla="*/ 87942 w 149388"/>
                <a:gd name="connsiteY247" fmla="*/ 140226 h 266424"/>
                <a:gd name="connsiteX248" fmla="*/ 93846 w 149388"/>
                <a:gd name="connsiteY248" fmla="*/ 145392 h 266424"/>
                <a:gd name="connsiteX249" fmla="*/ 87942 w 149388"/>
                <a:gd name="connsiteY249" fmla="*/ 145392 h 266424"/>
                <a:gd name="connsiteX250" fmla="*/ 74658 w 149388"/>
                <a:gd name="connsiteY250" fmla="*/ 134322 h 266424"/>
                <a:gd name="connsiteX251" fmla="*/ 96798 w 149388"/>
                <a:gd name="connsiteY251" fmla="*/ 136536 h 266424"/>
                <a:gd name="connsiteX252" fmla="*/ 96798 w 149388"/>
                <a:gd name="connsiteY252" fmla="*/ 136536 h 266424"/>
                <a:gd name="connsiteX253" fmla="*/ 96798 w 149388"/>
                <a:gd name="connsiteY253" fmla="*/ 136536 h 266424"/>
                <a:gd name="connsiteX254" fmla="*/ 96798 w 149388"/>
                <a:gd name="connsiteY254" fmla="*/ 136536 h 266424"/>
                <a:gd name="connsiteX255" fmla="*/ 87942 w 149388"/>
                <a:gd name="connsiteY255" fmla="*/ 33216 h 266424"/>
                <a:gd name="connsiteX256" fmla="*/ 73920 w 149388"/>
                <a:gd name="connsiteY256" fmla="*/ 33216 h 266424"/>
                <a:gd name="connsiteX257" fmla="*/ 73920 w 149388"/>
                <a:gd name="connsiteY257" fmla="*/ 26574 h 266424"/>
                <a:gd name="connsiteX258" fmla="*/ 81300 w 149388"/>
                <a:gd name="connsiteY258" fmla="*/ 13290 h 266424"/>
                <a:gd name="connsiteX259" fmla="*/ 87942 w 149388"/>
                <a:gd name="connsiteY259" fmla="*/ 33216 h 266424"/>
                <a:gd name="connsiteX260" fmla="*/ 78348 w 149388"/>
                <a:gd name="connsiteY260" fmla="*/ 15504 h 266424"/>
                <a:gd name="connsiteX261" fmla="*/ 78348 w 149388"/>
                <a:gd name="connsiteY261" fmla="*/ 15504 h 266424"/>
                <a:gd name="connsiteX262" fmla="*/ 74658 w 149388"/>
                <a:gd name="connsiteY262" fmla="*/ 22146 h 266424"/>
                <a:gd name="connsiteX263" fmla="*/ 69492 w 149388"/>
                <a:gd name="connsiteY263" fmla="*/ 28788 h 266424"/>
                <a:gd name="connsiteX264" fmla="*/ 49566 w 149388"/>
                <a:gd name="connsiteY264" fmla="*/ 22884 h 266424"/>
                <a:gd name="connsiteX265" fmla="*/ 49566 w 149388"/>
                <a:gd name="connsiteY265" fmla="*/ 5172 h 266424"/>
                <a:gd name="connsiteX266" fmla="*/ 77610 w 149388"/>
                <a:gd name="connsiteY266" fmla="*/ 15504 h 266424"/>
                <a:gd name="connsiteX267" fmla="*/ 48090 w 149388"/>
                <a:gd name="connsiteY267" fmla="*/ 3696 h 266424"/>
                <a:gd name="connsiteX268" fmla="*/ 48090 w 149388"/>
                <a:gd name="connsiteY268" fmla="*/ 22146 h 266424"/>
                <a:gd name="connsiteX269" fmla="*/ 48090 w 149388"/>
                <a:gd name="connsiteY269" fmla="*/ 22146 h 266424"/>
                <a:gd name="connsiteX270" fmla="*/ 40710 w 149388"/>
                <a:gd name="connsiteY270" fmla="*/ 22146 h 266424"/>
                <a:gd name="connsiteX271" fmla="*/ 31854 w 149388"/>
                <a:gd name="connsiteY271" fmla="*/ 6648 h 266424"/>
                <a:gd name="connsiteX272" fmla="*/ 48828 w 149388"/>
                <a:gd name="connsiteY272" fmla="*/ 6 h 266424"/>
                <a:gd name="connsiteX273" fmla="*/ 30378 w 149388"/>
                <a:gd name="connsiteY273" fmla="*/ 47976 h 266424"/>
                <a:gd name="connsiteX274" fmla="*/ 30378 w 149388"/>
                <a:gd name="connsiteY274" fmla="*/ 47976 h 266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</a:cxnLst>
              <a:rect l="l" t="t" r="r" b="b"/>
              <a:pathLst>
                <a:path w="149388" h="266424">
                  <a:moveTo>
                    <a:pt x="7500" y="115872"/>
                  </a:moveTo>
                  <a:cubicBezTo>
                    <a:pt x="6851" y="128291"/>
                    <a:pt x="12037" y="140301"/>
                    <a:pt x="21522" y="148344"/>
                  </a:cubicBezTo>
                  <a:lnTo>
                    <a:pt x="21522" y="148344"/>
                  </a:lnTo>
                  <a:lnTo>
                    <a:pt x="21522" y="148344"/>
                  </a:lnTo>
                  <a:cubicBezTo>
                    <a:pt x="28179" y="156530"/>
                    <a:pt x="36813" y="162880"/>
                    <a:pt x="46614" y="166794"/>
                  </a:cubicBezTo>
                  <a:lnTo>
                    <a:pt x="57684" y="177126"/>
                  </a:lnTo>
                  <a:cubicBezTo>
                    <a:pt x="58274" y="184741"/>
                    <a:pt x="58274" y="192390"/>
                    <a:pt x="57684" y="200004"/>
                  </a:cubicBezTo>
                  <a:lnTo>
                    <a:pt x="31854" y="200004"/>
                  </a:lnTo>
                  <a:lnTo>
                    <a:pt x="15618" y="200004"/>
                  </a:lnTo>
                  <a:cubicBezTo>
                    <a:pt x="7768" y="200691"/>
                    <a:pt x="1544" y="206914"/>
                    <a:pt x="858" y="214764"/>
                  </a:cubicBezTo>
                  <a:cubicBezTo>
                    <a:pt x="531" y="218940"/>
                    <a:pt x="531" y="223135"/>
                    <a:pt x="858" y="227310"/>
                  </a:cubicBezTo>
                  <a:lnTo>
                    <a:pt x="858" y="227310"/>
                  </a:lnTo>
                  <a:lnTo>
                    <a:pt x="858" y="227310"/>
                  </a:lnTo>
                  <a:lnTo>
                    <a:pt x="858" y="219930"/>
                  </a:lnTo>
                  <a:lnTo>
                    <a:pt x="858" y="214764"/>
                  </a:lnTo>
                  <a:cubicBezTo>
                    <a:pt x="262" y="217686"/>
                    <a:pt x="262" y="220699"/>
                    <a:pt x="858" y="223620"/>
                  </a:cubicBezTo>
                  <a:cubicBezTo>
                    <a:pt x="858" y="223620"/>
                    <a:pt x="858" y="223620"/>
                    <a:pt x="858" y="223620"/>
                  </a:cubicBezTo>
                  <a:lnTo>
                    <a:pt x="858" y="223620"/>
                  </a:lnTo>
                  <a:cubicBezTo>
                    <a:pt x="-286" y="218518"/>
                    <a:pt x="-286" y="213225"/>
                    <a:pt x="858" y="208122"/>
                  </a:cubicBezTo>
                  <a:cubicBezTo>
                    <a:pt x="853" y="212343"/>
                    <a:pt x="2141" y="216463"/>
                    <a:pt x="4548" y="219930"/>
                  </a:cubicBezTo>
                  <a:cubicBezTo>
                    <a:pt x="4548" y="219930"/>
                    <a:pt x="4548" y="219930"/>
                    <a:pt x="4548" y="216240"/>
                  </a:cubicBezTo>
                  <a:cubicBezTo>
                    <a:pt x="4548" y="212550"/>
                    <a:pt x="8238" y="203694"/>
                    <a:pt x="17094" y="203694"/>
                  </a:cubicBezTo>
                  <a:cubicBezTo>
                    <a:pt x="24681" y="204755"/>
                    <a:pt x="32385" y="204755"/>
                    <a:pt x="39972" y="203694"/>
                  </a:cubicBezTo>
                  <a:cubicBezTo>
                    <a:pt x="39972" y="219192"/>
                    <a:pt x="43662" y="242070"/>
                    <a:pt x="43662" y="244284"/>
                  </a:cubicBezTo>
                  <a:lnTo>
                    <a:pt x="43662" y="244284"/>
                  </a:lnTo>
                  <a:cubicBezTo>
                    <a:pt x="32245" y="241952"/>
                    <a:pt x="20363" y="244063"/>
                    <a:pt x="10452" y="250188"/>
                  </a:cubicBezTo>
                  <a:lnTo>
                    <a:pt x="10452" y="250188"/>
                  </a:lnTo>
                  <a:lnTo>
                    <a:pt x="17832" y="250188"/>
                  </a:lnTo>
                  <a:cubicBezTo>
                    <a:pt x="21758" y="250604"/>
                    <a:pt x="25714" y="250604"/>
                    <a:pt x="29640" y="250188"/>
                  </a:cubicBezTo>
                  <a:cubicBezTo>
                    <a:pt x="29640" y="250188"/>
                    <a:pt x="19308" y="260520"/>
                    <a:pt x="22260" y="266424"/>
                  </a:cubicBezTo>
                  <a:lnTo>
                    <a:pt x="22260" y="266424"/>
                  </a:lnTo>
                  <a:cubicBezTo>
                    <a:pt x="33396" y="255366"/>
                    <a:pt x="48651" y="249478"/>
                    <a:pt x="64326" y="250188"/>
                  </a:cubicBezTo>
                  <a:lnTo>
                    <a:pt x="74658" y="250188"/>
                  </a:lnTo>
                  <a:cubicBezTo>
                    <a:pt x="70230" y="243546"/>
                    <a:pt x="58422" y="242808"/>
                    <a:pt x="52518" y="242808"/>
                  </a:cubicBezTo>
                  <a:lnTo>
                    <a:pt x="52518" y="242808"/>
                  </a:lnTo>
                  <a:cubicBezTo>
                    <a:pt x="50400" y="229361"/>
                    <a:pt x="50400" y="215666"/>
                    <a:pt x="52518" y="202218"/>
                  </a:cubicBezTo>
                  <a:lnTo>
                    <a:pt x="59160" y="202218"/>
                  </a:lnTo>
                  <a:lnTo>
                    <a:pt x="73182" y="202218"/>
                  </a:lnTo>
                  <a:cubicBezTo>
                    <a:pt x="73182" y="202218"/>
                    <a:pt x="76872" y="202218"/>
                    <a:pt x="77610" y="202218"/>
                  </a:cubicBezTo>
                  <a:cubicBezTo>
                    <a:pt x="79455" y="199827"/>
                    <a:pt x="79455" y="196492"/>
                    <a:pt x="77610" y="194100"/>
                  </a:cubicBezTo>
                  <a:cubicBezTo>
                    <a:pt x="78739" y="186705"/>
                    <a:pt x="82392" y="179927"/>
                    <a:pt x="87942" y="174912"/>
                  </a:cubicBezTo>
                  <a:lnTo>
                    <a:pt x="87942" y="174912"/>
                  </a:lnTo>
                  <a:lnTo>
                    <a:pt x="106392" y="174912"/>
                  </a:lnTo>
                  <a:lnTo>
                    <a:pt x="106392" y="174912"/>
                  </a:lnTo>
                  <a:cubicBezTo>
                    <a:pt x="106392" y="179340"/>
                    <a:pt x="110820" y="182292"/>
                    <a:pt x="111558" y="182292"/>
                  </a:cubicBezTo>
                  <a:lnTo>
                    <a:pt x="111558" y="182292"/>
                  </a:lnTo>
                  <a:cubicBezTo>
                    <a:pt x="111558" y="182292"/>
                    <a:pt x="111558" y="182292"/>
                    <a:pt x="111558" y="182292"/>
                  </a:cubicBezTo>
                  <a:lnTo>
                    <a:pt x="111558" y="186720"/>
                  </a:lnTo>
                  <a:lnTo>
                    <a:pt x="111558" y="186720"/>
                  </a:lnTo>
                  <a:cubicBezTo>
                    <a:pt x="111558" y="186720"/>
                    <a:pt x="111558" y="186720"/>
                    <a:pt x="111558" y="186720"/>
                  </a:cubicBezTo>
                  <a:lnTo>
                    <a:pt x="111558" y="195576"/>
                  </a:lnTo>
                  <a:cubicBezTo>
                    <a:pt x="116274" y="192283"/>
                    <a:pt x="119469" y="187229"/>
                    <a:pt x="120414" y="181554"/>
                  </a:cubicBezTo>
                  <a:cubicBezTo>
                    <a:pt x="121890" y="192886"/>
                    <a:pt x="116340" y="203981"/>
                    <a:pt x="106392" y="209598"/>
                  </a:cubicBezTo>
                  <a:lnTo>
                    <a:pt x="106392" y="209598"/>
                  </a:lnTo>
                  <a:cubicBezTo>
                    <a:pt x="106392" y="209598"/>
                    <a:pt x="106392" y="209598"/>
                    <a:pt x="110082" y="209598"/>
                  </a:cubicBezTo>
                  <a:lnTo>
                    <a:pt x="106392" y="209598"/>
                  </a:lnTo>
                  <a:lnTo>
                    <a:pt x="106392" y="209598"/>
                  </a:lnTo>
                  <a:cubicBezTo>
                    <a:pt x="109875" y="208842"/>
                    <a:pt x="113152" y="207331"/>
                    <a:pt x="115986" y="205170"/>
                  </a:cubicBezTo>
                  <a:cubicBezTo>
                    <a:pt x="115986" y="205170"/>
                    <a:pt x="115986" y="205170"/>
                    <a:pt x="115986" y="205170"/>
                  </a:cubicBezTo>
                  <a:cubicBezTo>
                    <a:pt x="115986" y="205170"/>
                    <a:pt x="115986" y="205170"/>
                    <a:pt x="115986" y="205170"/>
                  </a:cubicBezTo>
                  <a:cubicBezTo>
                    <a:pt x="115425" y="206846"/>
                    <a:pt x="115425" y="208660"/>
                    <a:pt x="115986" y="210336"/>
                  </a:cubicBezTo>
                  <a:lnTo>
                    <a:pt x="115986" y="210336"/>
                  </a:lnTo>
                  <a:lnTo>
                    <a:pt x="115986" y="210336"/>
                  </a:lnTo>
                  <a:cubicBezTo>
                    <a:pt x="117639" y="211034"/>
                    <a:pt x="119499" y="211034"/>
                    <a:pt x="121152" y="210336"/>
                  </a:cubicBezTo>
                  <a:cubicBezTo>
                    <a:pt x="119041" y="213044"/>
                    <a:pt x="117307" y="216023"/>
                    <a:pt x="115986" y="219192"/>
                  </a:cubicBezTo>
                  <a:lnTo>
                    <a:pt x="115986" y="219192"/>
                  </a:lnTo>
                  <a:lnTo>
                    <a:pt x="115986" y="219192"/>
                  </a:lnTo>
                  <a:lnTo>
                    <a:pt x="115986" y="219192"/>
                  </a:lnTo>
                  <a:cubicBezTo>
                    <a:pt x="134820" y="211048"/>
                    <a:pt x="147602" y="193154"/>
                    <a:pt x="149196" y="172698"/>
                  </a:cubicBezTo>
                  <a:cubicBezTo>
                    <a:pt x="150332" y="153519"/>
                    <a:pt x="138096" y="136088"/>
                    <a:pt x="119676" y="130632"/>
                  </a:cubicBezTo>
                  <a:cubicBezTo>
                    <a:pt x="113757" y="128012"/>
                    <a:pt x="107565" y="126032"/>
                    <a:pt x="101226" y="124728"/>
                  </a:cubicBezTo>
                  <a:lnTo>
                    <a:pt x="101226" y="124728"/>
                  </a:lnTo>
                  <a:lnTo>
                    <a:pt x="101226" y="124728"/>
                  </a:lnTo>
                  <a:lnTo>
                    <a:pt x="101226" y="124728"/>
                  </a:lnTo>
                  <a:lnTo>
                    <a:pt x="87942" y="126204"/>
                  </a:lnTo>
                  <a:lnTo>
                    <a:pt x="70968" y="121776"/>
                  </a:lnTo>
                  <a:cubicBezTo>
                    <a:pt x="62850" y="121776"/>
                    <a:pt x="59898" y="121776"/>
                    <a:pt x="59160" y="121776"/>
                  </a:cubicBezTo>
                  <a:cubicBezTo>
                    <a:pt x="58429" y="125419"/>
                    <a:pt x="59868" y="129156"/>
                    <a:pt x="62850" y="131370"/>
                  </a:cubicBezTo>
                  <a:cubicBezTo>
                    <a:pt x="66053" y="133730"/>
                    <a:pt x="69521" y="135711"/>
                    <a:pt x="73182" y="137274"/>
                  </a:cubicBezTo>
                  <a:lnTo>
                    <a:pt x="85728" y="148344"/>
                  </a:lnTo>
                  <a:lnTo>
                    <a:pt x="85728" y="148344"/>
                  </a:lnTo>
                  <a:lnTo>
                    <a:pt x="85728" y="148344"/>
                  </a:lnTo>
                  <a:cubicBezTo>
                    <a:pt x="97315" y="154665"/>
                    <a:pt x="106613" y="164479"/>
                    <a:pt x="112296" y="176388"/>
                  </a:cubicBezTo>
                  <a:lnTo>
                    <a:pt x="112296" y="176388"/>
                  </a:lnTo>
                  <a:cubicBezTo>
                    <a:pt x="104436" y="159640"/>
                    <a:pt x="89580" y="147217"/>
                    <a:pt x="71706" y="142440"/>
                  </a:cubicBezTo>
                  <a:cubicBezTo>
                    <a:pt x="59942" y="140807"/>
                    <a:pt x="50481" y="131937"/>
                    <a:pt x="48090" y="120300"/>
                  </a:cubicBezTo>
                  <a:cubicBezTo>
                    <a:pt x="45950" y="114337"/>
                    <a:pt x="45950" y="107814"/>
                    <a:pt x="48090" y="101850"/>
                  </a:cubicBezTo>
                  <a:cubicBezTo>
                    <a:pt x="48090" y="101850"/>
                    <a:pt x="48090" y="101850"/>
                    <a:pt x="48090" y="101850"/>
                  </a:cubicBezTo>
                  <a:cubicBezTo>
                    <a:pt x="50009" y="101230"/>
                    <a:pt x="52075" y="101230"/>
                    <a:pt x="53994" y="101850"/>
                  </a:cubicBezTo>
                  <a:lnTo>
                    <a:pt x="63588" y="106278"/>
                  </a:lnTo>
                  <a:cubicBezTo>
                    <a:pt x="78068" y="114265"/>
                    <a:pt x="93115" y="121172"/>
                    <a:pt x="108606" y="126942"/>
                  </a:cubicBezTo>
                  <a:lnTo>
                    <a:pt x="108606" y="126942"/>
                  </a:lnTo>
                  <a:cubicBezTo>
                    <a:pt x="108606" y="126942"/>
                    <a:pt x="108606" y="126942"/>
                    <a:pt x="108606" y="126942"/>
                  </a:cubicBezTo>
                  <a:cubicBezTo>
                    <a:pt x="108606" y="126942"/>
                    <a:pt x="79824" y="113658"/>
                    <a:pt x="65064" y="106278"/>
                  </a:cubicBezTo>
                  <a:lnTo>
                    <a:pt x="55470" y="101850"/>
                  </a:lnTo>
                  <a:cubicBezTo>
                    <a:pt x="52835" y="100951"/>
                    <a:pt x="49987" y="100951"/>
                    <a:pt x="47352" y="101850"/>
                  </a:cubicBezTo>
                  <a:cubicBezTo>
                    <a:pt x="47352" y="101850"/>
                    <a:pt x="42186" y="74544"/>
                    <a:pt x="53256" y="61998"/>
                  </a:cubicBezTo>
                  <a:cubicBezTo>
                    <a:pt x="61588" y="56515"/>
                    <a:pt x="66149" y="46824"/>
                    <a:pt x="65064" y="36906"/>
                  </a:cubicBezTo>
                  <a:lnTo>
                    <a:pt x="87942" y="33954"/>
                  </a:lnTo>
                  <a:cubicBezTo>
                    <a:pt x="86813" y="27352"/>
                    <a:pt x="83425" y="21350"/>
                    <a:pt x="78348" y="16980"/>
                  </a:cubicBezTo>
                  <a:lnTo>
                    <a:pt x="78348" y="16980"/>
                  </a:lnTo>
                  <a:lnTo>
                    <a:pt x="78348" y="16980"/>
                  </a:lnTo>
                  <a:cubicBezTo>
                    <a:pt x="78348" y="16980"/>
                    <a:pt x="78348" y="16980"/>
                    <a:pt x="78348" y="16980"/>
                  </a:cubicBezTo>
                  <a:cubicBezTo>
                    <a:pt x="70658" y="9446"/>
                    <a:pt x="60333" y="5209"/>
                    <a:pt x="49566" y="5172"/>
                  </a:cubicBezTo>
                  <a:lnTo>
                    <a:pt x="49566" y="5172"/>
                  </a:lnTo>
                  <a:cubicBezTo>
                    <a:pt x="42090" y="5037"/>
                    <a:pt x="34895" y="7972"/>
                    <a:pt x="29640" y="13290"/>
                  </a:cubicBezTo>
                  <a:lnTo>
                    <a:pt x="38496" y="29526"/>
                  </a:lnTo>
                  <a:cubicBezTo>
                    <a:pt x="34806" y="34309"/>
                    <a:pt x="34806" y="40980"/>
                    <a:pt x="38496" y="45762"/>
                  </a:cubicBezTo>
                  <a:cubicBezTo>
                    <a:pt x="28164" y="47976"/>
                    <a:pt x="14142" y="47976"/>
                    <a:pt x="14142" y="53142"/>
                  </a:cubicBezTo>
                  <a:lnTo>
                    <a:pt x="14142" y="53142"/>
                  </a:lnTo>
                  <a:cubicBezTo>
                    <a:pt x="20142" y="50923"/>
                    <a:pt x="26312" y="49196"/>
                    <a:pt x="32592" y="47976"/>
                  </a:cubicBezTo>
                  <a:cubicBezTo>
                    <a:pt x="25647" y="50396"/>
                    <a:pt x="18474" y="52126"/>
                    <a:pt x="11190" y="53142"/>
                  </a:cubicBezTo>
                  <a:lnTo>
                    <a:pt x="14142" y="53142"/>
                  </a:lnTo>
                  <a:cubicBezTo>
                    <a:pt x="19788" y="53700"/>
                    <a:pt x="25470" y="53700"/>
                    <a:pt x="31116" y="53142"/>
                  </a:cubicBezTo>
                  <a:cubicBezTo>
                    <a:pt x="31116" y="53142"/>
                    <a:pt x="25212" y="59784"/>
                    <a:pt x="25950" y="63474"/>
                  </a:cubicBezTo>
                  <a:cubicBezTo>
                    <a:pt x="26688" y="67164"/>
                    <a:pt x="25950" y="63474"/>
                    <a:pt x="30378" y="67902"/>
                  </a:cubicBezTo>
                  <a:lnTo>
                    <a:pt x="30378" y="67902"/>
                  </a:lnTo>
                  <a:cubicBezTo>
                    <a:pt x="17057" y="80496"/>
                    <a:pt x="8904" y="97596"/>
                    <a:pt x="7500" y="115872"/>
                  </a:cubicBezTo>
                  <a:close/>
                  <a:moveTo>
                    <a:pt x="50304" y="56094"/>
                  </a:moveTo>
                  <a:cubicBezTo>
                    <a:pt x="50304" y="56094"/>
                    <a:pt x="50304" y="56094"/>
                    <a:pt x="46614" y="52404"/>
                  </a:cubicBezTo>
                  <a:cubicBezTo>
                    <a:pt x="42924" y="48714"/>
                    <a:pt x="46614" y="52404"/>
                    <a:pt x="50304" y="47238"/>
                  </a:cubicBezTo>
                  <a:cubicBezTo>
                    <a:pt x="53994" y="42072"/>
                    <a:pt x="56946" y="31002"/>
                    <a:pt x="56946" y="31002"/>
                  </a:cubicBezTo>
                  <a:lnTo>
                    <a:pt x="56946" y="31002"/>
                  </a:lnTo>
                  <a:cubicBezTo>
                    <a:pt x="61057" y="32997"/>
                    <a:pt x="62975" y="37793"/>
                    <a:pt x="61374" y="42072"/>
                  </a:cubicBezTo>
                  <a:cubicBezTo>
                    <a:pt x="60953" y="48027"/>
                    <a:pt x="56806" y="53062"/>
                    <a:pt x="51042" y="54618"/>
                  </a:cubicBezTo>
                  <a:close/>
                  <a:moveTo>
                    <a:pt x="42186" y="109230"/>
                  </a:moveTo>
                  <a:lnTo>
                    <a:pt x="36282" y="109230"/>
                  </a:lnTo>
                  <a:cubicBezTo>
                    <a:pt x="36282" y="109230"/>
                    <a:pt x="36282" y="109230"/>
                    <a:pt x="36282" y="114396"/>
                  </a:cubicBezTo>
                  <a:lnTo>
                    <a:pt x="29640" y="114396"/>
                  </a:lnTo>
                  <a:lnTo>
                    <a:pt x="29640" y="114396"/>
                  </a:lnTo>
                  <a:lnTo>
                    <a:pt x="29640" y="114396"/>
                  </a:lnTo>
                  <a:lnTo>
                    <a:pt x="29640" y="114396"/>
                  </a:lnTo>
                  <a:cubicBezTo>
                    <a:pt x="29640" y="114396"/>
                    <a:pt x="29640" y="114396"/>
                    <a:pt x="29640" y="119562"/>
                  </a:cubicBezTo>
                  <a:cubicBezTo>
                    <a:pt x="29640" y="124728"/>
                    <a:pt x="25212" y="119562"/>
                    <a:pt x="24474" y="119562"/>
                  </a:cubicBezTo>
                  <a:lnTo>
                    <a:pt x="24474" y="119562"/>
                  </a:lnTo>
                  <a:cubicBezTo>
                    <a:pt x="24821" y="121018"/>
                    <a:pt x="24821" y="122534"/>
                    <a:pt x="24474" y="123990"/>
                  </a:cubicBezTo>
                  <a:lnTo>
                    <a:pt x="24474" y="123990"/>
                  </a:lnTo>
                  <a:lnTo>
                    <a:pt x="24474" y="123990"/>
                  </a:lnTo>
                  <a:cubicBezTo>
                    <a:pt x="10452" y="95208"/>
                    <a:pt x="43662" y="57570"/>
                    <a:pt x="44400" y="57570"/>
                  </a:cubicBezTo>
                  <a:lnTo>
                    <a:pt x="44400" y="57570"/>
                  </a:lnTo>
                  <a:lnTo>
                    <a:pt x="44400" y="57570"/>
                  </a:lnTo>
                  <a:cubicBezTo>
                    <a:pt x="44747" y="59771"/>
                    <a:pt x="44747" y="62012"/>
                    <a:pt x="44400" y="64212"/>
                  </a:cubicBezTo>
                  <a:cubicBezTo>
                    <a:pt x="35182" y="77583"/>
                    <a:pt x="34326" y="95019"/>
                    <a:pt x="42186" y="109230"/>
                  </a:cubicBezTo>
                  <a:close/>
                  <a:moveTo>
                    <a:pt x="42186" y="35430"/>
                  </a:moveTo>
                  <a:lnTo>
                    <a:pt x="42186" y="35430"/>
                  </a:lnTo>
                  <a:cubicBezTo>
                    <a:pt x="42186" y="35430"/>
                    <a:pt x="42186" y="35430"/>
                    <a:pt x="42186" y="35430"/>
                  </a:cubicBezTo>
                  <a:cubicBezTo>
                    <a:pt x="42186" y="35430"/>
                    <a:pt x="42186" y="35430"/>
                    <a:pt x="42186" y="35430"/>
                  </a:cubicBezTo>
                  <a:lnTo>
                    <a:pt x="42186" y="39120"/>
                  </a:lnTo>
                  <a:close/>
                  <a:moveTo>
                    <a:pt x="34806" y="49452"/>
                  </a:moveTo>
                  <a:lnTo>
                    <a:pt x="34806" y="49452"/>
                  </a:lnTo>
                  <a:close/>
                  <a:moveTo>
                    <a:pt x="68016" y="177864"/>
                  </a:moveTo>
                  <a:lnTo>
                    <a:pt x="72444" y="177864"/>
                  </a:lnTo>
                  <a:cubicBezTo>
                    <a:pt x="76776" y="180959"/>
                    <a:pt x="79484" y="185836"/>
                    <a:pt x="79824" y="191148"/>
                  </a:cubicBezTo>
                  <a:cubicBezTo>
                    <a:pt x="79824" y="191148"/>
                    <a:pt x="79824" y="191148"/>
                    <a:pt x="79824" y="191148"/>
                  </a:cubicBezTo>
                  <a:lnTo>
                    <a:pt x="70230" y="191148"/>
                  </a:lnTo>
                  <a:lnTo>
                    <a:pt x="70230" y="171960"/>
                  </a:lnTo>
                  <a:close/>
                  <a:moveTo>
                    <a:pt x="68016" y="156462"/>
                  </a:moveTo>
                  <a:lnTo>
                    <a:pt x="62112" y="156462"/>
                  </a:lnTo>
                  <a:lnTo>
                    <a:pt x="53256" y="156462"/>
                  </a:lnTo>
                  <a:lnTo>
                    <a:pt x="53256" y="156462"/>
                  </a:lnTo>
                  <a:cubicBezTo>
                    <a:pt x="51455" y="151454"/>
                    <a:pt x="51455" y="145973"/>
                    <a:pt x="53256" y="140964"/>
                  </a:cubicBezTo>
                  <a:lnTo>
                    <a:pt x="53256" y="140964"/>
                  </a:lnTo>
                  <a:lnTo>
                    <a:pt x="53256" y="140964"/>
                  </a:lnTo>
                  <a:cubicBezTo>
                    <a:pt x="52916" y="142670"/>
                    <a:pt x="52916" y="144425"/>
                    <a:pt x="53256" y="146130"/>
                  </a:cubicBezTo>
                  <a:lnTo>
                    <a:pt x="64326" y="155724"/>
                  </a:lnTo>
                  <a:lnTo>
                    <a:pt x="64326" y="155724"/>
                  </a:lnTo>
                  <a:close/>
                  <a:moveTo>
                    <a:pt x="14142" y="208860"/>
                  </a:moveTo>
                  <a:lnTo>
                    <a:pt x="14142" y="208860"/>
                  </a:lnTo>
                  <a:close/>
                  <a:moveTo>
                    <a:pt x="99750" y="168270"/>
                  </a:moveTo>
                  <a:cubicBezTo>
                    <a:pt x="101912" y="170107"/>
                    <a:pt x="103669" y="172368"/>
                    <a:pt x="104916" y="174912"/>
                  </a:cubicBezTo>
                  <a:close/>
                  <a:moveTo>
                    <a:pt x="30378" y="53142"/>
                  </a:moveTo>
                  <a:lnTo>
                    <a:pt x="30378" y="53142"/>
                  </a:lnTo>
                  <a:cubicBezTo>
                    <a:pt x="32437" y="54266"/>
                    <a:pt x="34009" y="56103"/>
                    <a:pt x="34806" y="58308"/>
                  </a:cubicBezTo>
                  <a:lnTo>
                    <a:pt x="34806" y="58308"/>
                  </a:lnTo>
                  <a:cubicBezTo>
                    <a:pt x="34806" y="58308"/>
                    <a:pt x="34806" y="58308"/>
                    <a:pt x="27426" y="58308"/>
                  </a:cubicBezTo>
                  <a:cubicBezTo>
                    <a:pt x="20046" y="58308"/>
                    <a:pt x="27426" y="58308"/>
                    <a:pt x="27426" y="58308"/>
                  </a:cubicBezTo>
                  <a:cubicBezTo>
                    <a:pt x="27426" y="58308"/>
                    <a:pt x="32592" y="54618"/>
                    <a:pt x="33330" y="53142"/>
                  </a:cubicBezTo>
                  <a:close/>
                  <a:moveTo>
                    <a:pt x="4548" y="225834"/>
                  </a:moveTo>
                  <a:lnTo>
                    <a:pt x="4548" y="225834"/>
                  </a:lnTo>
                  <a:lnTo>
                    <a:pt x="4548" y="221406"/>
                  </a:lnTo>
                  <a:close/>
                  <a:moveTo>
                    <a:pt x="9714" y="212550"/>
                  </a:moveTo>
                  <a:lnTo>
                    <a:pt x="9714" y="212550"/>
                  </a:lnTo>
                  <a:close/>
                  <a:moveTo>
                    <a:pt x="9714" y="224358"/>
                  </a:moveTo>
                  <a:cubicBezTo>
                    <a:pt x="9714" y="224358"/>
                    <a:pt x="9714" y="224358"/>
                    <a:pt x="9714" y="219930"/>
                  </a:cubicBezTo>
                  <a:lnTo>
                    <a:pt x="9714" y="225096"/>
                  </a:lnTo>
                  <a:close/>
                  <a:moveTo>
                    <a:pt x="25950" y="254616"/>
                  </a:moveTo>
                  <a:lnTo>
                    <a:pt x="25950" y="254616"/>
                  </a:lnTo>
                  <a:close/>
                  <a:moveTo>
                    <a:pt x="44400" y="254616"/>
                  </a:moveTo>
                  <a:lnTo>
                    <a:pt x="44400" y="254616"/>
                  </a:lnTo>
                  <a:lnTo>
                    <a:pt x="44400" y="254616"/>
                  </a:lnTo>
                  <a:close/>
                  <a:moveTo>
                    <a:pt x="89418" y="254616"/>
                  </a:moveTo>
                  <a:lnTo>
                    <a:pt x="89418" y="254616"/>
                  </a:lnTo>
                  <a:lnTo>
                    <a:pt x="89418" y="254616"/>
                  </a:lnTo>
                  <a:close/>
                  <a:moveTo>
                    <a:pt x="102702" y="129894"/>
                  </a:moveTo>
                  <a:lnTo>
                    <a:pt x="102702" y="129894"/>
                  </a:lnTo>
                  <a:cubicBezTo>
                    <a:pt x="134436" y="138012"/>
                    <a:pt x="151410" y="154986"/>
                    <a:pt x="149196" y="177864"/>
                  </a:cubicBezTo>
                  <a:cubicBezTo>
                    <a:pt x="147550" y="197114"/>
                    <a:pt x="135727" y="214010"/>
                    <a:pt x="118200" y="222144"/>
                  </a:cubicBezTo>
                  <a:lnTo>
                    <a:pt x="124104" y="213288"/>
                  </a:lnTo>
                  <a:lnTo>
                    <a:pt x="124104" y="213288"/>
                  </a:lnTo>
                  <a:lnTo>
                    <a:pt x="124104" y="213288"/>
                  </a:lnTo>
                  <a:cubicBezTo>
                    <a:pt x="118200" y="218454"/>
                    <a:pt x="115986" y="219192"/>
                    <a:pt x="114510" y="219192"/>
                  </a:cubicBezTo>
                  <a:cubicBezTo>
                    <a:pt x="114215" y="217731"/>
                    <a:pt x="114215" y="216226"/>
                    <a:pt x="114510" y="214764"/>
                  </a:cubicBezTo>
                  <a:lnTo>
                    <a:pt x="114510" y="214764"/>
                  </a:lnTo>
                  <a:lnTo>
                    <a:pt x="114510" y="214764"/>
                  </a:lnTo>
                  <a:lnTo>
                    <a:pt x="101964" y="220668"/>
                  </a:lnTo>
                  <a:lnTo>
                    <a:pt x="101964" y="220668"/>
                  </a:lnTo>
                  <a:lnTo>
                    <a:pt x="101964" y="220668"/>
                  </a:lnTo>
                  <a:lnTo>
                    <a:pt x="101964" y="220668"/>
                  </a:lnTo>
                  <a:cubicBezTo>
                    <a:pt x="114075" y="214466"/>
                    <a:pt x="119986" y="200464"/>
                    <a:pt x="115986" y="187458"/>
                  </a:cubicBezTo>
                  <a:lnTo>
                    <a:pt x="115986" y="187458"/>
                  </a:lnTo>
                  <a:lnTo>
                    <a:pt x="115986" y="187458"/>
                  </a:lnTo>
                  <a:lnTo>
                    <a:pt x="115986" y="187458"/>
                  </a:lnTo>
                  <a:lnTo>
                    <a:pt x="115986" y="187458"/>
                  </a:lnTo>
                  <a:cubicBezTo>
                    <a:pt x="118288" y="192625"/>
                    <a:pt x="118288" y="198528"/>
                    <a:pt x="115986" y="203694"/>
                  </a:cubicBezTo>
                  <a:lnTo>
                    <a:pt x="114510" y="195576"/>
                  </a:lnTo>
                  <a:lnTo>
                    <a:pt x="114510" y="195576"/>
                  </a:lnTo>
                  <a:cubicBezTo>
                    <a:pt x="121152" y="184506"/>
                    <a:pt x="114510" y="169746"/>
                    <a:pt x="87942" y="153510"/>
                  </a:cubicBezTo>
                  <a:lnTo>
                    <a:pt x="96798" y="153510"/>
                  </a:lnTo>
                  <a:lnTo>
                    <a:pt x="96798" y="153510"/>
                  </a:lnTo>
                  <a:cubicBezTo>
                    <a:pt x="96798" y="153510"/>
                    <a:pt x="96798" y="153510"/>
                    <a:pt x="96798" y="149820"/>
                  </a:cubicBezTo>
                  <a:lnTo>
                    <a:pt x="96798" y="149820"/>
                  </a:lnTo>
                  <a:lnTo>
                    <a:pt x="107130" y="149820"/>
                  </a:lnTo>
                  <a:lnTo>
                    <a:pt x="107130" y="149820"/>
                  </a:lnTo>
                  <a:lnTo>
                    <a:pt x="107130" y="149820"/>
                  </a:lnTo>
                  <a:cubicBezTo>
                    <a:pt x="105440" y="147150"/>
                    <a:pt x="103462" y="144675"/>
                    <a:pt x="101226" y="142440"/>
                  </a:cubicBezTo>
                  <a:lnTo>
                    <a:pt x="101226" y="142440"/>
                  </a:lnTo>
                  <a:lnTo>
                    <a:pt x="113772" y="147606"/>
                  </a:lnTo>
                  <a:lnTo>
                    <a:pt x="118200" y="147606"/>
                  </a:lnTo>
                  <a:lnTo>
                    <a:pt x="118200" y="147606"/>
                  </a:lnTo>
                  <a:lnTo>
                    <a:pt x="107130" y="135060"/>
                  </a:lnTo>
                  <a:lnTo>
                    <a:pt x="107130" y="135060"/>
                  </a:lnTo>
                  <a:close/>
                  <a:moveTo>
                    <a:pt x="60636" y="129894"/>
                  </a:moveTo>
                  <a:cubicBezTo>
                    <a:pt x="59404" y="127071"/>
                    <a:pt x="59404" y="123862"/>
                    <a:pt x="60636" y="121038"/>
                  </a:cubicBezTo>
                  <a:cubicBezTo>
                    <a:pt x="60636" y="121038"/>
                    <a:pt x="65064" y="121038"/>
                    <a:pt x="70230" y="121038"/>
                  </a:cubicBezTo>
                  <a:lnTo>
                    <a:pt x="89418" y="129156"/>
                  </a:lnTo>
                  <a:lnTo>
                    <a:pt x="107868" y="135060"/>
                  </a:lnTo>
                  <a:lnTo>
                    <a:pt x="113034" y="140964"/>
                  </a:lnTo>
                  <a:lnTo>
                    <a:pt x="113034" y="140964"/>
                  </a:lnTo>
                  <a:lnTo>
                    <a:pt x="113034" y="140964"/>
                  </a:lnTo>
                  <a:lnTo>
                    <a:pt x="113034" y="140964"/>
                  </a:lnTo>
                  <a:cubicBezTo>
                    <a:pt x="107211" y="137751"/>
                    <a:pt x="101012" y="135272"/>
                    <a:pt x="94584" y="133584"/>
                  </a:cubicBezTo>
                  <a:lnTo>
                    <a:pt x="94584" y="133584"/>
                  </a:lnTo>
                  <a:cubicBezTo>
                    <a:pt x="97602" y="136023"/>
                    <a:pt x="100112" y="139032"/>
                    <a:pt x="101964" y="142440"/>
                  </a:cubicBezTo>
                  <a:lnTo>
                    <a:pt x="87942" y="140226"/>
                  </a:lnTo>
                  <a:lnTo>
                    <a:pt x="87942" y="140226"/>
                  </a:lnTo>
                  <a:lnTo>
                    <a:pt x="87942" y="140226"/>
                  </a:lnTo>
                  <a:lnTo>
                    <a:pt x="87942" y="140226"/>
                  </a:lnTo>
                  <a:lnTo>
                    <a:pt x="87942" y="140226"/>
                  </a:lnTo>
                  <a:cubicBezTo>
                    <a:pt x="91632" y="140226"/>
                    <a:pt x="93108" y="140226"/>
                    <a:pt x="93846" y="145392"/>
                  </a:cubicBezTo>
                  <a:lnTo>
                    <a:pt x="87942" y="145392"/>
                  </a:lnTo>
                  <a:cubicBezTo>
                    <a:pt x="83824" y="141345"/>
                    <a:pt x="79381" y="137643"/>
                    <a:pt x="74658" y="134322"/>
                  </a:cubicBezTo>
                  <a:close/>
                  <a:moveTo>
                    <a:pt x="96798" y="136536"/>
                  </a:moveTo>
                  <a:lnTo>
                    <a:pt x="96798" y="136536"/>
                  </a:lnTo>
                  <a:lnTo>
                    <a:pt x="96798" y="136536"/>
                  </a:lnTo>
                  <a:lnTo>
                    <a:pt x="96798" y="136536"/>
                  </a:lnTo>
                  <a:close/>
                  <a:moveTo>
                    <a:pt x="87942" y="33216"/>
                  </a:moveTo>
                  <a:lnTo>
                    <a:pt x="73920" y="33216"/>
                  </a:lnTo>
                  <a:cubicBezTo>
                    <a:pt x="74164" y="31009"/>
                    <a:pt x="74164" y="28782"/>
                    <a:pt x="73920" y="26574"/>
                  </a:cubicBezTo>
                  <a:lnTo>
                    <a:pt x="81300" y="13290"/>
                  </a:lnTo>
                  <a:cubicBezTo>
                    <a:pt x="86008" y="18821"/>
                    <a:pt x="88392" y="25965"/>
                    <a:pt x="87942" y="33216"/>
                  </a:cubicBezTo>
                  <a:close/>
                  <a:moveTo>
                    <a:pt x="78348" y="15504"/>
                  </a:moveTo>
                  <a:lnTo>
                    <a:pt x="78348" y="15504"/>
                  </a:lnTo>
                  <a:lnTo>
                    <a:pt x="74658" y="22146"/>
                  </a:lnTo>
                  <a:lnTo>
                    <a:pt x="69492" y="28788"/>
                  </a:lnTo>
                  <a:cubicBezTo>
                    <a:pt x="64068" y="23943"/>
                    <a:pt x="56754" y="21777"/>
                    <a:pt x="49566" y="22884"/>
                  </a:cubicBezTo>
                  <a:lnTo>
                    <a:pt x="49566" y="5172"/>
                  </a:lnTo>
                  <a:cubicBezTo>
                    <a:pt x="59898" y="4848"/>
                    <a:pt x="69957" y="8553"/>
                    <a:pt x="77610" y="15504"/>
                  </a:cubicBezTo>
                  <a:close/>
                  <a:moveTo>
                    <a:pt x="48090" y="3696"/>
                  </a:moveTo>
                  <a:cubicBezTo>
                    <a:pt x="47721" y="9841"/>
                    <a:pt x="47721" y="16002"/>
                    <a:pt x="48090" y="22146"/>
                  </a:cubicBezTo>
                  <a:lnTo>
                    <a:pt x="48090" y="22146"/>
                  </a:lnTo>
                  <a:cubicBezTo>
                    <a:pt x="45677" y="21487"/>
                    <a:pt x="43123" y="21487"/>
                    <a:pt x="40710" y="22146"/>
                  </a:cubicBezTo>
                  <a:lnTo>
                    <a:pt x="31854" y="6648"/>
                  </a:lnTo>
                  <a:cubicBezTo>
                    <a:pt x="36393" y="2252"/>
                    <a:pt x="42511" y="-140"/>
                    <a:pt x="48828" y="6"/>
                  </a:cubicBezTo>
                  <a:close/>
                  <a:moveTo>
                    <a:pt x="30378" y="47976"/>
                  </a:moveTo>
                  <a:lnTo>
                    <a:pt x="30378" y="479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E94F5E8C-F0B0-4EE2-98E1-600DB6D0649E}"/>
                </a:ext>
              </a:extLst>
            </p:cNvPr>
            <p:cNvSpPr/>
            <p:nvPr/>
          </p:nvSpPr>
          <p:spPr>
            <a:xfrm>
              <a:off x="1544547" y="5379523"/>
              <a:ext cx="23778" cy="67157"/>
            </a:xfrm>
            <a:custGeom>
              <a:avLst/>
              <a:gdLst>
                <a:gd name="connsiteX0" fmla="*/ 23321 w 23778"/>
                <a:gd name="connsiteY0" fmla="*/ 738 h 67157"/>
                <a:gd name="connsiteX1" fmla="*/ 23321 w 23778"/>
                <a:gd name="connsiteY1" fmla="*/ 738 h 67157"/>
                <a:gd name="connsiteX2" fmla="*/ 23321 w 23778"/>
                <a:gd name="connsiteY2" fmla="*/ 738 h 67157"/>
                <a:gd name="connsiteX3" fmla="*/ 3395 w 23778"/>
                <a:gd name="connsiteY3" fmla="*/ 67158 h 67157"/>
                <a:gd name="connsiteX4" fmla="*/ 3395 w 23778"/>
                <a:gd name="connsiteY4" fmla="*/ 67158 h 67157"/>
                <a:gd name="connsiteX5" fmla="*/ 3395 w 23778"/>
                <a:gd name="connsiteY5" fmla="*/ 67158 h 67157"/>
                <a:gd name="connsiteX6" fmla="*/ 3395 w 23778"/>
                <a:gd name="connsiteY6" fmla="*/ 62730 h 67157"/>
                <a:gd name="connsiteX7" fmla="*/ 3395 w 23778"/>
                <a:gd name="connsiteY7" fmla="*/ 62730 h 67157"/>
                <a:gd name="connsiteX8" fmla="*/ 8561 w 23778"/>
                <a:gd name="connsiteY8" fmla="*/ 62730 h 67157"/>
                <a:gd name="connsiteX9" fmla="*/ 8561 w 23778"/>
                <a:gd name="connsiteY9" fmla="*/ 57564 h 67157"/>
                <a:gd name="connsiteX10" fmla="*/ 8561 w 23778"/>
                <a:gd name="connsiteY10" fmla="*/ 57564 h 67157"/>
                <a:gd name="connsiteX11" fmla="*/ 8561 w 23778"/>
                <a:gd name="connsiteY11" fmla="*/ 57564 h 67157"/>
                <a:gd name="connsiteX12" fmla="*/ 8561 w 23778"/>
                <a:gd name="connsiteY12" fmla="*/ 57564 h 67157"/>
                <a:gd name="connsiteX13" fmla="*/ 8561 w 23778"/>
                <a:gd name="connsiteY13" fmla="*/ 57564 h 67157"/>
                <a:gd name="connsiteX14" fmla="*/ 8561 w 23778"/>
                <a:gd name="connsiteY14" fmla="*/ 57564 h 67157"/>
                <a:gd name="connsiteX15" fmla="*/ 15203 w 23778"/>
                <a:gd name="connsiteY15" fmla="*/ 57564 h 67157"/>
                <a:gd name="connsiteX16" fmla="*/ 15203 w 23778"/>
                <a:gd name="connsiteY16" fmla="*/ 52398 h 67157"/>
                <a:gd name="connsiteX17" fmla="*/ 21107 w 23778"/>
                <a:gd name="connsiteY17" fmla="*/ 52398 h 67157"/>
                <a:gd name="connsiteX18" fmla="*/ 21107 w 23778"/>
                <a:gd name="connsiteY18" fmla="*/ 15498 h 67157"/>
                <a:gd name="connsiteX19" fmla="*/ 23321 w 23778"/>
                <a:gd name="connsiteY19" fmla="*/ 738 h 67157"/>
                <a:gd name="connsiteX20" fmla="*/ 23321 w 23778"/>
                <a:gd name="connsiteY20" fmla="*/ 738 h 67157"/>
                <a:gd name="connsiteX21" fmla="*/ 23321 w 23778"/>
                <a:gd name="connsiteY21" fmla="*/ 5166 h 67157"/>
                <a:gd name="connsiteX22" fmla="*/ 23321 w 23778"/>
                <a:gd name="connsiteY22" fmla="*/ 0 h 67157"/>
                <a:gd name="connsiteX23" fmla="*/ 10037 w 23778"/>
                <a:gd name="connsiteY23" fmla="*/ 47970 h 67157"/>
                <a:gd name="connsiteX24" fmla="*/ 10037 w 23778"/>
                <a:gd name="connsiteY24" fmla="*/ 47970 h 67157"/>
                <a:gd name="connsiteX25" fmla="*/ 15941 w 23778"/>
                <a:gd name="connsiteY25" fmla="*/ 47970 h 67157"/>
                <a:gd name="connsiteX26" fmla="*/ 15941 w 23778"/>
                <a:gd name="connsiteY26" fmla="*/ 47970 h 67157"/>
                <a:gd name="connsiteX27" fmla="*/ 15941 w 23778"/>
                <a:gd name="connsiteY27" fmla="*/ 47970 h 67157"/>
                <a:gd name="connsiteX28" fmla="*/ 15941 w 23778"/>
                <a:gd name="connsiteY28" fmla="*/ 42066 h 67157"/>
                <a:gd name="connsiteX29" fmla="*/ 15941 w 23778"/>
                <a:gd name="connsiteY29" fmla="*/ 42066 h 67157"/>
                <a:gd name="connsiteX30" fmla="*/ 15941 w 23778"/>
                <a:gd name="connsiteY30" fmla="*/ 42066 h 6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3778" h="67157">
                  <a:moveTo>
                    <a:pt x="23321" y="738"/>
                  </a:moveTo>
                  <a:lnTo>
                    <a:pt x="23321" y="738"/>
                  </a:lnTo>
                  <a:lnTo>
                    <a:pt x="23321" y="738"/>
                  </a:lnTo>
                  <a:cubicBezTo>
                    <a:pt x="23321" y="738"/>
                    <a:pt x="-10627" y="38376"/>
                    <a:pt x="3395" y="67158"/>
                  </a:cubicBezTo>
                  <a:lnTo>
                    <a:pt x="3395" y="67158"/>
                  </a:lnTo>
                  <a:lnTo>
                    <a:pt x="3395" y="67158"/>
                  </a:lnTo>
                  <a:cubicBezTo>
                    <a:pt x="3742" y="65702"/>
                    <a:pt x="3742" y="64186"/>
                    <a:pt x="3395" y="62730"/>
                  </a:cubicBezTo>
                  <a:lnTo>
                    <a:pt x="3395" y="62730"/>
                  </a:lnTo>
                  <a:cubicBezTo>
                    <a:pt x="3395" y="62730"/>
                    <a:pt x="7085" y="62730"/>
                    <a:pt x="8561" y="62730"/>
                  </a:cubicBezTo>
                  <a:cubicBezTo>
                    <a:pt x="10037" y="62730"/>
                    <a:pt x="8561" y="58302"/>
                    <a:pt x="8561" y="57564"/>
                  </a:cubicBezTo>
                  <a:lnTo>
                    <a:pt x="8561" y="57564"/>
                  </a:lnTo>
                  <a:lnTo>
                    <a:pt x="8561" y="57564"/>
                  </a:lnTo>
                  <a:lnTo>
                    <a:pt x="8561" y="57564"/>
                  </a:lnTo>
                  <a:lnTo>
                    <a:pt x="8561" y="57564"/>
                  </a:lnTo>
                  <a:lnTo>
                    <a:pt x="8561" y="57564"/>
                  </a:lnTo>
                  <a:lnTo>
                    <a:pt x="15203" y="57564"/>
                  </a:lnTo>
                  <a:cubicBezTo>
                    <a:pt x="15203" y="57564"/>
                    <a:pt x="15203" y="52398"/>
                    <a:pt x="15203" y="52398"/>
                  </a:cubicBezTo>
                  <a:lnTo>
                    <a:pt x="21107" y="52398"/>
                  </a:lnTo>
                  <a:cubicBezTo>
                    <a:pt x="15535" y="40729"/>
                    <a:pt x="15535" y="27167"/>
                    <a:pt x="21107" y="15498"/>
                  </a:cubicBezTo>
                  <a:cubicBezTo>
                    <a:pt x="23594" y="11003"/>
                    <a:pt x="24376" y="5765"/>
                    <a:pt x="23321" y="738"/>
                  </a:cubicBezTo>
                  <a:close/>
                  <a:moveTo>
                    <a:pt x="23321" y="738"/>
                  </a:moveTo>
                  <a:cubicBezTo>
                    <a:pt x="23321" y="738"/>
                    <a:pt x="23321" y="738"/>
                    <a:pt x="23321" y="5166"/>
                  </a:cubicBezTo>
                  <a:lnTo>
                    <a:pt x="23321" y="0"/>
                  </a:lnTo>
                  <a:close/>
                  <a:moveTo>
                    <a:pt x="10037" y="47970"/>
                  </a:moveTo>
                  <a:lnTo>
                    <a:pt x="10037" y="47970"/>
                  </a:lnTo>
                  <a:close/>
                  <a:moveTo>
                    <a:pt x="15941" y="47970"/>
                  </a:moveTo>
                  <a:lnTo>
                    <a:pt x="15941" y="47970"/>
                  </a:lnTo>
                  <a:lnTo>
                    <a:pt x="15941" y="47970"/>
                  </a:lnTo>
                  <a:close/>
                  <a:moveTo>
                    <a:pt x="15941" y="42066"/>
                  </a:moveTo>
                  <a:lnTo>
                    <a:pt x="15941" y="42066"/>
                  </a:lnTo>
                  <a:lnTo>
                    <a:pt x="15941" y="42066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1A9B7E0A-140F-46F7-9E9D-D9BABBAACB39}"/>
                </a:ext>
              </a:extLst>
            </p:cNvPr>
            <p:cNvSpPr/>
            <p:nvPr/>
          </p:nvSpPr>
          <p:spPr>
            <a:xfrm>
              <a:off x="1557536" y="54333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85A95898-E81E-45AB-8F33-D816AC4416F2}"/>
                </a:ext>
              </a:extLst>
            </p:cNvPr>
            <p:cNvSpPr/>
            <p:nvPr/>
          </p:nvSpPr>
          <p:spPr>
            <a:xfrm>
              <a:off x="1570606" y="5346313"/>
              <a:ext cx="16274" cy="25287"/>
            </a:xfrm>
            <a:custGeom>
              <a:avLst/>
              <a:gdLst>
                <a:gd name="connsiteX0" fmla="*/ 15712 w 16274"/>
                <a:gd name="connsiteY0" fmla="*/ 11070 h 25287"/>
                <a:gd name="connsiteX1" fmla="*/ 11284 w 16274"/>
                <a:gd name="connsiteY1" fmla="*/ 0 h 25287"/>
                <a:gd name="connsiteX2" fmla="*/ 11284 w 16274"/>
                <a:gd name="connsiteY2" fmla="*/ 0 h 25287"/>
                <a:gd name="connsiteX3" fmla="*/ 4642 w 16274"/>
                <a:gd name="connsiteY3" fmla="*/ 16236 h 25287"/>
                <a:gd name="connsiteX4" fmla="*/ 952 w 16274"/>
                <a:gd name="connsiteY4" fmla="*/ 21402 h 25287"/>
                <a:gd name="connsiteX5" fmla="*/ 4642 w 16274"/>
                <a:gd name="connsiteY5" fmla="*/ 25092 h 25287"/>
                <a:gd name="connsiteX6" fmla="*/ 4642 w 16274"/>
                <a:gd name="connsiteY6" fmla="*/ 25092 h 25287"/>
                <a:gd name="connsiteX7" fmla="*/ 15712 w 16274"/>
                <a:gd name="connsiteY7" fmla="*/ 11070 h 25287"/>
                <a:gd name="connsiteX8" fmla="*/ 10546 w 16274"/>
                <a:gd name="connsiteY8" fmla="*/ 0 h 25287"/>
                <a:gd name="connsiteX9" fmla="*/ 10546 w 16274"/>
                <a:gd name="connsiteY9" fmla="*/ 0 h 25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74" h="25287">
                  <a:moveTo>
                    <a:pt x="15712" y="11070"/>
                  </a:moveTo>
                  <a:cubicBezTo>
                    <a:pt x="17313" y="6790"/>
                    <a:pt x="15394" y="1995"/>
                    <a:pt x="11284" y="0"/>
                  </a:cubicBezTo>
                  <a:lnTo>
                    <a:pt x="11284" y="0"/>
                  </a:lnTo>
                  <a:cubicBezTo>
                    <a:pt x="11284" y="0"/>
                    <a:pt x="11284" y="12546"/>
                    <a:pt x="4642" y="16236"/>
                  </a:cubicBezTo>
                  <a:cubicBezTo>
                    <a:pt x="-2000" y="19926"/>
                    <a:pt x="214" y="16236"/>
                    <a:pt x="952" y="21402"/>
                  </a:cubicBezTo>
                  <a:cubicBezTo>
                    <a:pt x="1690" y="26568"/>
                    <a:pt x="952" y="25092"/>
                    <a:pt x="4642" y="25092"/>
                  </a:cubicBezTo>
                  <a:lnTo>
                    <a:pt x="4642" y="25092"/>
                  </a:lnTo>
                  <a:cubicBezTo>
                    <a:pt x="11217" y="23678"/>
                    <a:pt x="15859" y="17794"/>
                    <a:pt x="15712" y="11070"/>
                  </a:cubicBezTo>
                  <a:close/>
                  <a:moveTo>
                    <a:pt x="10546" y="0"/>
                  </a:moveTo>
                  <a:lnTo>
                    <a:pt x="10546" y="0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D0B73E87-C55A-4F5A-B0A7-D3AD0D7D1E27}"/>
                </a:ext>
              </a:extLst>
            </p:cNvPr>
            <p:cNvSpPr/>
            <p:nvPr/>
          </p:nvSpPr>
          <p:spPr>
            <a:xfrm>
              <a:off x="1559750" y="5362549"/>
              <a:ext cx="5903" cy="73800"/>
            </a:xfrm>
            <a:custGeom>
              <a:avLst/>
              <a:gdLst>
                <a:gd name="connsiteX0" fmla="*/ 5904 w 5903"/>
                <a:gd name="connsiteY0" fmla="*/ 0 h 73800"/>
                <a:gd name="connsiteX1" fmla="*/ 5904 w 5903"/>
                <a:gd name="connsiteY1" fmla="*/ 0 h 73800"/>
                <a:gd name="connsiteX2" fmla="*/ 0 w 5903"/>
                <a:gd name="connsiteY2" fmla="*/ 0 h 73800"/>
                <a:gd name="connsiteX3" fmla="*/ 5904 w 5903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73800">
                  <a:moveTo>
                    <a:pt x="5904" y="0"/>
                  </a:moveTo>
                  <a:cubicBezTo>
                    <a:pt x="5904" y="0"/>
                    <a:pt x="5904" y="0"/>
                    <a:pt x="5904" y="0"/>
                  </a:cubicBezTo>
                  <a:lnTo>
                    <a:pt x="0" y="0"/>
                  </a:lnTo>
                  <a:cubicBezTo>
                    <a:pt x="0" y="0"/>
                    <a:pt x="4428" y="0"/>
                    <a:pt x="5904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4FCAFFE0-C36B-443C-87D6-4CE3B6FB18E6}"/>
                </a:ext>
              </a:extLst>
            </p:cNvPr>
            <p:cNvSpPr/>
            <p:nvPr/>
          </p:nvSpPr>
          <p:spPr>
            <a:xfrm>
              <a:off x="1553773" y="5375832"/>
              <a:ext cx="8928" cy="11179"/>
            </a:xfrm>
            <a:custGeom>
              <a:avLst/>
              <a:gdLst>
                <a:gd name="connsiteX0" fmla="*/ 1548 w 8928"/>
                <a:gd name="connsiteY0" fmla="*/ 5166 h 11179"/>
                <a:gd name="connsiteX1" fmla="*/ 8928 w 8928"/>
                <a:gd name="connsiteY1" fmla="*/ 5166 h 11179"/>
                <a:gd name="connsiteX2" fmla="*/ 8928 w 8928"/>
                <a:gd name="connsiteY2" fmla="*/ 5166 h 11179"/>
                <a:gd name="connsiteX3" fmla="*/ 4500 w 8928"/>
                <a:gd name="connsiteY3" fmla="*/ 0 h 11179"/>
                <a:gd name="connsiteX4" fmla="*/ 4500 w 8928"/>
                <a:gd name="connsiteY4" fmla="*/ 0 h 11179"/>
                <a:gd name="connsiteX5" fmla="*/ 72 w 8928"/>
                <a:gd name="connsiteY5" fmla="*/ 10332 h 11179"/>
                <a:gd name="connsiteX6" fmla="*/ 1548 w 8928"/>
                <a:gd name="connsiteY6" fmla="*/ 5166 h 1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28" h="11179">
                  <a:moveTo>
                    <a:pt x="1548" y="5166"/>
                  </a:moveTo>
                  <a:cubicBezTo>
                    <a:pt x="8190" y="5166"/>
                    <a:pt x="8928" y="5166"/>
                    <a:pt x="8928" y="5166"/>
                  </a:cubicBezTo>
                  <a:lnTo>
                    <a:pt x="8928" y="5166"/>
                  </a:lnTo>
                  <a:cubicBezTo>
                    <a:pt x="8131" y="2961"/>
                    <a:pt x="6559" y="1123"/>
                    <a:pt x="4500" y="0"/>
                  </a:cubicBezTo>
                  <a:lnTo>
                    <a:pt x="4500" y="0"/>
                  </a:lnTo>
                  <a:cubicBezTo>
                    <a:pt x="4500" y="0"/>
                    <a:pt x="-666" y="6642"/>
                    <a:pt x="72" y="10332"/>
                  </a:cubicBezTo>
                  <a:cubicBezTo>
                    <a:pt x="810" y="14022"/>
                    <a:pt x="72" y="4428"/>
                    <a:pt x="1548" y="5166"/>
                  </a:cubicBez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442DDEAD-8776-4071-A3D1-1C272FF1AD43}"/>
                </a:ext>
              </a:extLst>
            </p:cNvPr>
            <p:cNvSpPr/>
            <p:nvPr/>
          </p:nvSpPr>
          <p:spPr>
            <a:xfrm>
              <a:off x="1580539" y="5459226"/>
              <a:ext cx="16110" cy="15498"/>
            </a:xfrm>
            <a:custGeom>
              <a:avLst/>
              <a:gdLst>
                <a:gd name="connsiteX0" fmla="*/ 1351 w 16110"/>
                <a:gd name="connsiteY0" fmla="*/ 5166 h 15498"/>
                <a:gd name="connsiteX1" fmla="*/ 1351 w 16110"/>
                <a:gd name="connsiteY1" fmla="*/ 0 h 15498"/>
                <a:gd name="connsiteX2" fmla="*/ 1351 w 16110"/>
                <a:gd name="connsiteY2" fmla="*/ 0 h 15498"/>
                <a:gd name="connsiteX3" fmla="*/ 1351 w 16110"/>
                <a:gd name="connsiteY3" fmla="*/ 0 h 15498"/>
                <a:gd name="connsiteX4" fmla="*/ 1351 w 16110"/>
                <a:gd name="connsiteY4" fmla="*/ 0 h 15498"/>
                <a:gd name="connsiteX5" fmla="*/ 1351 w 16110"/>
                <a:gd name="connsiteY5" fmla="*/ 0 h 15498"/>
                <a:gd name="connsiteX6" fmla="*/ 1351 w 16110"/>
                <a:gd name="connsiteY6" fmla="*/ 15498 h 15498"/>
                <a:gd name="connsiteX7" fmla="*/ 1351 w 16110"/>
                <a:gd name="connsiteY7" fmla="*/ 15498 h 15498"/>
                <a:gd name="connsiteX8" fmla="*/ 10207 w 16110"/>
                <a:gd name="connsiteY8" fmla="*/ 15498 h 15498"/>
                <a:gd name="connsiteX9" fmla="*/ 16111 w 16110"/>
                <a:gd name="connsiteY9" fmla="*/ 15498 h 15498"/>
                <a:gd name="connsiteX10" fmla="*/ 10207 w 16110"/>
                <a:gd name="connsiteY10" fmla="*/ 13284 h 15498"/>
                <a:gd name="connsiteX11" fmla="*/ 10207 w 16110"/>
                <a:gd name="connsiteY11" fmla="*/ 13284 h 15498"/>
                <a:gd name="connsiteX12" fmla="*/ 10207 w 16110"/>
                <a:gd name="connsiteY12" fmla="*/ 13284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110" h="15498">
                  <a:moveTo>
                    <a:pt x="1351" y="5166"/>
                  </a:moveTo>
                  <a:cubicBezTo>
                    <a:pt x="1011" y="3461"/>
                    <a:pt x="1011" y="1706"/>
                    <a:pt x="1351" y="0"/>
                  </a:cubicBezTo>
                  <a:lnTo>
                    <a:pt x="1351" y="0"/>
                  </a:lnTo>
                  <a:lnTo>
                    <a:pt x="1351" y="0"/>
                  </a:lnTo>
                  <a:lnTo>
                    <a:pt x="1351" y="0"/>
                  </a:lnTo>
                  <a:lnTo>
                    <a:pt x="1351" y="0"/>
                  </a:lnTo>
                  <a:cubicBezTo>
                    <a:pt x="-450" y="5009"/>
                    <a:pt x="-450" y="10489"/>
                    <a:pt x="1351" y="15498"/>
                  </a:cubicBezTo>
                  <a:lnTo>
                    <a:pt x="1351" y="15498"/>
                  </a:lnTo>
                  <a:lnTo>
                    <a:pt x="10207" y="15498"/>
                  </a:lnTo>
                  <a:lnTo>
                    <a:pt x="16111" y="15498"/>
                  </a:lnTo>
                  <a:close/>
                  <a:moveTo>
                    <a:pt x="10207" y="13284"/>
                  </a:moveTo>
                  <a:lnTo>
                    <a:pt x="10207" y="13284"/>
                  </a:lnTo>
                  <a:lnTo>
                    <a:pt x="10207" y="13284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02AC0D0-03E2-4743-ABB9-20B58363E270}"/>
                </a:ext>
              </a:extLst>
            </p:cNvPr>
            <p:cNvSpPr/>
            <p:nvPr/>
          </p:nvSpPr>
          <p:spPr>
            <a:xfrm>
              <a:off x="1590008" y="5496865"/>
              <a:ext cx="11807" cy="18450"/>
            </a:xfrm>
            <a:custGeom>
              <a:avLst/>
              <a:gdLst>
                <a:gd name="connsiteX0" fmla="*/ 2214 w 11807"/>
                <a:gd name="connsiteY0" fmla="*/ 18450 h 18450"/>
                <a:gd name="connsiteX1" fmla="*/ 11808 w 11807"/>
                <a:gd name="connsiteY1" fmla="*/ 18450 h 18450"/>
                <a:gd name="connsiteX2" fmla="*/ 11808 w 11807"/>
                <a:gd name="connsiteY2" fmla="*/ 18450 h 18450"/>
                <a:gd name="connsiteX3" fmla="*/ 4428 w 11807"/>
                <a:gd name="connsiteY3" fmla="*/ 5166 h 18450"/>
                <a:gd name="connsiteX4" fmla="*/ 0 w 11807"/>
                <a:gd name="connsiteY4" fmla="*/ 5166 h 18450"/>
                <a:gd name="connsiteX5" fmla="*/ 0 w 11807"/>
                <a:gd name="connsiteY5" fmla="*/ 5166 h 18450"/>
                <a:gd name="connsiteX6" fmla="*/ 2214 w 11807"/>
                <a:gd name="connsiteY6" fmla="*/ 6642 h 18450"/>
                <a:gd name="connsiteX7" fmla="*/ 2214 w 11807"/>
                <a:gd name="connsiteY7" fmla="*/ 0 h 18450"/>
                <a:gd name="connsiteX8" fmla="*/ 2214 w 11807"/>
                <a:gd name="connsiteY8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7" h="18450">
                  <a:moveTo>
                    <a:pt x="2214" y="18450"/>
                  </a:moveTo>
                  <a:lnTo>
                    <a:pt x="11808" y="18450"/>
                  </a:lnTo>
                  <a:cubicBezTo>
                    <a:pt x="11808" y="18450"/>
                    <a:pt x="11808" y="18450"/>
                    <a:pt x="11808" y="18450"/>
                  </a:cubicBezTo>
                  <a:cubicBezTo>
                    <a:pt x="11469" y="13138"/>
                    <a:pt x="8760" y="8260"/>
                    <a:pt x="4428" y="5166"/>
                  </a:cubicBezTo>
                  <a:lnTo>
                    <a:pt x="0" y="5166"/>
                  </a:lnTo>
                  <a:lnTo>
                    <a:pt x="0" y="5166"/>
                  </a:lnTo>
                  <a:close/>
                  <a:moveTo>
                    <a:pt x="2214" y="6642"/>
                  </a:moveTo>
                  <a:lnTo>
                    <a:pt x="2214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423382C-12A9-4422-AC04-3B765F7E0DC0}"/>
                </a:ext>
              </a:extLst>
            </p:cNvPr>
            <p:cNvSpPr/>
            <p:nvPr/>
          </p:nvSpPr>
          <p:spPr>
            <a:xfrm>
              <a:off x="1611410" y="5455537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738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6CCCFA0E-51FF-4E96-8A76-750B6B6E7DDB}"/>
                </a:ext>
              </a:extLst>
            </p:cNvPr>
            <p:cNvSpPr/>
            <p:nvPr/>
          </p:nvSpPr>
          <p:spPr>
            <a:xfrm>
              <a:off x="1611410" y="54584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CB3EA172-42C7-4BBD-9E99-519C501F32CA}"/>
                </a:ext>
              </a:extLst>
            </p:cNvPr>
            <p:cNvSpPr/>
            <p:nvPr/>
          </p:nvSpPr>
          <p:spPr>
            <a:xfrm>
              <a:off x="1626908" y="54437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3BF7DB6-D9C8-4C17-8F62-EEE16C52D3B5}"/>
                </a:ext>
              </a:extLst>
            </p:cNvPr>
            <p:cNvSpPr/>
            <p:nvPr/>
          </p:nvSpPr>
          <p:spPr>
            <a:xfrm>
              <a:off x="1621742" y="54503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8FF9F51C-CA9C-49DC-A0B1-049AB0C83ABC}"/>
                </a:ext>
              </a:extLst>
            </p:cNvPr>
            <p:cNvSpPr/>
            <p:nvPr/>
          </p:nvSpPr>
          <p:spPr>
            <a:xfrm>
              <a:off x="1622479" y="54518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08D74A5-4AB2-4C90-B6C5-78E618CDAEDC}"/>
                </a:ext>
              </a:extLst>
            </p:cNvPr>
            <p:cNvSpPr/>
            <p:nvPr/>
          </p:nvSpPr>
          <p:spPr>
            <a:xfrm>
              <a:off x="1575856" y="5420385"/>
              <a:ext cx="65811" cy="75003"/>
            </a:xfrm>
            <a:custGeom>
              <a:avLst/>
              <a:gdLst>
                <a:gd name="connsiteX0" fmla="*/ 62121 w 65811"/>
                <a:gd name="connsiteY0" fmla="*/ 25558 h 75003"/>
                <a:gd name="connsiteX1" fmla="*/ 62121 w 65811"/>
                <a:gd name="connsiteY1" fmla="*/ 25558 h 75003"/>
                <a:gd name="connsiteX2" fmla="*/ 17103 w 65811"/>
                <a:gd name="connsiteY2" fmla="*/ 4893 h 75003"/>
                <a:gd name="connsiteX3" fmla="*/ 7509 w 65811"/>
                <a:gd name="connsiteY3" fmla="*/ 465 h 75003"/>
                <a:gd name="connsiteX4" fmla="*/ 1605 w 65811"/>
                <a:gd name="connsiteY4" fmla="*/ 465 h 75003"/>
                <a:gd name="connsiteX5" fmla="*/ 1605 w 65811"/>
                <a:gd name="connsiteY5" fmla="*/ 465 h 75003"/>
                <a:gd name="connsiteX6" fmla="*/ 1605 w 65811"/>
                <a:gd name="connsiteY6" fmla="*/ 18915 h 75003"/>
                <a:gd name="connsiteX7" fmla="*/ 25221 w 65811"/>
                <a:gd name="connsiteY7" fmla="*/ 41056 h 75003"/>
                <a:gd name="connsiteX8" fmla="*/ 65811 w 65811"/>
                <a:gd name="connsiteY8" fmla="*/ 75004 h 75003"/>
                <a:gd name="connsiteX9" fmla="*/ 65811 w 65811"/>
                <a:gd name="connsiteY9" fmla="*/ 75004 h 75003"/>
                <a:gd name="connsiteX10" fmla="*/ 35553 w 65811"/>
                <a:gd name="connsiteY10" fmla="*/ 44745 h 75003"/>
                <a:gd name="connsiteX11" fmla="*/ 35553 w 65811"/>
                <a:gd name="connsiteY11" fmla="*/ 44745 h 75003"/>
                <a:gd name="connsiteX12" fmla="*/ 35553 w 65811"/>
                <a:gd name="connsiteY12" fmla="*/ 44745 h 75003"/>
                <a:gd name="connsiteX13" fmla="*/ 23007 w 65811"/>
                <a:gd name="connsiteY13" fmla="*/ 33675 h 75003"/>
                <a:gd name="connsiteX14" fmla="*/ 12675 w 65811"/>
                <a:gd name="connsiteY14" fmla="*/ 27771 h 75003"/>
                <a:gd name="connsiteX15" fmla="*/ 6771 w 65811"/>
                <a:gd name="connsiteY15" fmla="*/ 15963 h 75003"/>
                <a:gd name="connsiteX16" fmla="*/ 18579 w 65811"/>
                <a:gd name="connsiteY16" fmla="*/ 15963 h 75003"/>
                <a:gd name="connsiteX17" fmla="*/ 37029 w 65811"/>
                <a:gd name="connsiteY17" fmla="*/ 24082 h 75003"/>
                <a:gd name="connsiteX18" fmla="*/ 54003 w 65811"/>
                <a:gd name="connsiteY18" fmla="*/ 29247 h 75003"/>
                <a:gd name="connsiteX19" fmla="*/ 54003 w 65811"/>
                <a:gd name="connsiteY19" fmla="*/ 29247 h 75003"/>
                <a:gd name="connsiteX20" fmla="*/ 54003 w 65811"/>
                <a:gd name="connsiteY20" fmla="*/ 29247 h 75003"/>
                <a:gd name="connsiteX21" fmla="*/ 54003 w 65811"/>
                <a:gd name="connsiteY21" fmla="*/ 29247 h 7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811" h="75003">
                  <a:moveTo>
                    <a:pt x="62121" y="25558"/>
                  </a:moveTo>
                  <a:lnTo>
                    <a:pt x="62121" y="25558"/>
                  </a:lnTo>
                  <a:cubicBezTo>
                    <a:pt x="46631" y="19787"/>
                    <a:pt x="31583" y="12880"/>
                    <a:pt x="17103" y="4893"/>
                  </a:cubicBezTo>
                  <a:lnTo>
                    <a:pt x="7509" y="465"/>
                  </a:lnTo>
                  <a:cubicBezTo>
                    <a:pt x="5590" y="-155"/>
                    <a:pt x="3524" y="-155"/>
                    <a:pt x="1605" y="465"/>
                  </a:cubicBezTo>
                  <a:cubicBezTo>
                    <a:pt x="1605" y="465"/>
                    <a:pt x="1605" y="465"/>
                    <a:pt x="1605" y="465"/>
                  </a:cubicBezTo>
                  <a:cubicBezTo>
                    <a:pt x="-535" y="6429"/>
                    <a:pt x="-535" y="12952"/>
                    <a:pt x="1605" y="18915"/>
                  </a:cubicBezTo>
                  <a:cubicBezTo>
                    <a:pt x="3996" y="30552"/>
                    <a:pt x="13457" y="39422"/>
                    <a:pt x="25221" y="41056"/>
                  </a:cubicBezTo>
                  <a:cubicBezTo>
                    <a:pt x="43095" y="45832"/>
                    <a:pt x="57951" y="58255"/>
                    <a:pt x="65811" y="75004"/>
                  </a:cubicBezTo>
                  <a:lnTo>
                    <a:pt x="65811" y="75004"/>
                  </a:lnTo>
                  <a:cubicBezTo>
                    <a:pt x="59582" y="61683"/>
                    <a:pt x="48874" y="50973"/>
                    <a:pt x="35553" y="44745"/>
                  </a:cubicBezTo>
                  <a:lnTo>
                    <a:pt x="35553" y="44745"/>
                  </a:lnTo>
                  <a:lnTo>
                    <a:pt x="35553" y="44745"/>
                  </a:lnTo>
                  <a:lnTo>
                    <a:pt x="23007" y="33675"/>
                  </a:lnTo>
                  <a:cubicBezTo>
                    <a:pt x="19347" y="32112"/>
                    <a:pt x="15878" y="30131"/>
                    <a:pt x="12675" y="27771"/>
                  </a:cubicBezTo>
                  <a:cubicBezTo>
                    <a:pt x="7878" y="26031"/>
                    <a:pt x="5288" y="20843"/>
                    <a:pt x="6771" y="15963"/>
                  </a:cubicBezTo>
                  <a:cubicBezTo>
                    <a:pt x="6771" y="15963"/>
                    <a:pt x="10461" y="10060"/>
                    <a:pt x="18579" y="15963"/>
                  </a:cubicBezTo>
                  <a:lnTo>
                    <a:pt x="37029" y="24082"/>
                  </a:lnTo>
                  <a:lnTo>
                    <a:pt x="54003" y="29247"/>
                  </a:lnTo>
                  <a:lnTo>
                    <a:pt x="54003" y="29247"/>
                  </a:lnTo>
                  <a:lnTo>
                    <a:pt x="54003" y="29247"/>
                  </a:lnTo>
                  <a:lnTo>
                    <a:pt x="54003" y="29247"/>
                  </a:lnTo>
                  <a:close/>
                </a:path>
              </a:pathLst>
            </a:custGeom>
            <a:solidFill>
              <a:srgbClr val="9CA69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2F28AA5-6CD2-4445-835C-E930DB234BF8}"/>
                </a:ext>
              </a:extLst>
            </p:cNvPr>
            <p:cNvSpPr/>
            <p:nvPr/>
          </p:nvSpPr>
          <p:spPr>
            <a:xfrm>
              <a:off x="1641667" y="5524580"/>
              <a:ext cx="328" cy="327"/>
            </a:xfrm>
            <a:custGeom>
              <a:avLst/>
              <a:gdLst>
                <a:gd name="connsiteX0" fmla="*/ 0 w 328"/>
                <a:gd name="connsiteY0" fmla="*/ 328 h 327"/>
                <a:gd name="connsiteX1" fmla="*/ 0 w 328"/>
                <a:gd name="connsiteY1" fmla="*/ 328 h 327"/>
                <a:gd name="connsiteX2" fmla="*/ 0 w 328"/>
                <a:gd name="connsiteY2" fmla="*/ 328 h 327"/>
                <a:gd name="connsiteX3" fmla="*/ 0 w 328"/>
                <a:gd name="connsiteY3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" h="327">
                  <a:moveTo>
                    <a:pt x="0" y="328"/>
                  </a:moveTo>
                  <a:lnTo>
                    <a:pt x="0" y="328"/>
                  </a:ln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738" y="-410"/>
                    <a:pt x="0" y="328"/>
                  </a:cubicBez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6BBDF965-BBFE-4378-B99A-0DD90486CE73}"/>
                </a:ext>
              </a:extLst>
            </p:cNvPr>
            <p:cNvSpPr/>
            <p:nvPr/>
          </p:nvSpPr>
          <p:spPr>
            <a:xfrm>
              <a:off x="1637240" y="5508181"/>
              <a:ext cx="327" cy="1967"/>
            </a:xfrm>
            <a:custGeom>
              <a:avLst/>
              <a:gdLst>
                <a:gd name="connsiteX0" fmla="*/ 0 w 327"/>
                <a:gd name="connsiteY0" fmla="*/ 1968 h 1967"/>
                <a:gd name="connsiteX1" fmla="*/ 0 w 327"/>
                <a:gd name="connsiteY1" fmla="*/ 1968 h 1967"/>
                <a:gd name="connsiteX2" fmla="*/ 0 w 327"/>
                <a:gd name="connsiteY2" fmla="*/ 1968 h 1967"/>
                <a:gd name="connsiteX3" fmla="*/ 0 w 327"/>
                <a:gd name="connsiteY3" fmla="*/ 1968 h 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" h="1967">
                  <a:moveTo>
                    <a:pt x="0" y="1968"/>
                  </a:moveTo>
                  <a:lnTo>
                    <a:pt x="0" y="1968"/>
                  </a:lnTo>
                  <a:cubicBezTo>
                    <a:pt x="0" y="1968"/>
                    <a:pt x="0" y="1968"/>
                    <a:pt x="0" y="1968"/>
                  </a:cubicBezTo>
                  <a:cubicBezTo>
                    <a:pt x="0" y="1968"/>
                    <a:pt x="738" y="-2460"/>
                    <a:pt x="0" y="1968"/>
                  </a:cubicBez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A25B9165-436C-4DF4-BC60-1A20432D62B0}"/>
                </a:ext>
              </a:extLst>
            </p:cNvPr>
            <p:cNvSpPr/>
            <p:nvPr/>
          </p:nvSpPr>
          <p:spPr>
            <a:xfrm>
              <a:off x="1638715" y="550276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AD8F43E6-19DC-4265-AB9B-5429303571E5}"/>
                </a:ext>
              </a:extLst>
            </p:cNvPr>
            <p:cNvSpPr/>
            <p:nvPr/>
          </p:nvSpPr>
          <p:spPr>
            <a:xfrm>
              <a:off x="1631336" y="5522695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0 w 737"/>
                <a:gd name="connsiteY1" fmla="*/ 0 h 73800"/>
                <a:gd name="connsiteX2" fmla="*/ 738 w 737"/>
                <a:gd name="connsiteY2" fmla="*/ 0 h 73800"/>
                <a:gd name="connsiteX3" fmla="*/ 0 w 737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194BFF52-AD96-46D9-90CF-AEADCFFA3869}"/>
                </a:ext>
              </a:extLst>
            </p:cNvPr>
            <p:cNvSpPr/>
            <p:nvPr/>
          </p:nvSpPr>
          <p:spPr>
            <a:xfrm>
              <a:off x="1611410" y="5441515"/>
              <a:ext cx="67157" cy="92250"/>
            </a:xfrm>
            <a:custGeom>
              <a:avLst/>
              <a:gdLst>
                <a:gd name="connsiteX0" fmla="*/ 31734 w 67157"/>
                <a:gd name="connsiteY0" fmla="*/ 17712 h 92250"/>
                <a:gd name="connsiteX1" fmla="*/ 31734 w 67157"/>
                <a:gd name="connsiteY1" fmla="*/ 17712 h 92250"/>
                <a:gd name="connsiteX2" fmla="*/ 25830 w 67157"/>
                <a:gd name="connsiteY2" fmla="*/ 17712 h 92250"/>
                <a:gd name="connsiteX3" fmla="*/ 13284 w 67157"/>
                <a:gd name="connsiteY3" fmla="*/ 12546 h 92250"/>
                <a:gd name="connsiteX4" fmla="*/ 13284 w 67157"/>
                <a:gd name="connsiteY4" fmla="*/ 12546 h 92250"/>
                <a:gd name="connsiteX5" fmla="*/ 19188 w 67157"/>
                <a:gd name="connsiteY5" fmla="*/ 19926 h 92250"/>
                <a:gd name="connsiteX6" fmla="*/ 19188 w 67157"/>
                <a:gd name="connsiteY6" fmla="*/ 19926 h 92250"/>
                <a:gd name="connsiteX7" fmla="*/ 19188 w 67157"/>
                <a:gd name="connsiteY7" fmla="*/ 19926 h 92250"/>
                <a:gd name="connsiteX8" fmla="*/ 8856 w 67157"/>
                <a:gd name="connsiteY8" fmla="*/ 19926 h 92250"/>
                <a:gd name="connsiteX9" fmla="*/ 8856 w 67157"/>
                <a:gd name="connsiteY9" fmla="*/ 19926 h 92250"/>
                <a:gd name="connsiteX10" fmla="*/ 8856 w 67157"/>
                <a:gd name="connsiteY10" fmla="*/ 23616 h 92250"/>
                <a:gd name="connsiteX11" fmla="*/ 8856 w 67157"/>
                <a:gd name="connsiteY11" fmla="*/ 23616 h 92250"/>
                <a:gd name="connsiteX12" fmla="*/ 0 w 67157"/>
                <a:gd name="connsiteY12" fmla="*/ 23616 h 92250"/>
                <a:gd name="connsiteX13" fmla="*/ 26568 w 67157"/>
                <a:gd name="connsiteY13" fmla="*/ 65682 h 92250"/>
                <a:gd name="connsiteX14" fmla="*/ 30258 w 67157"/>
                <a:gd name="connsiteY14" fmla="*/ 65682 h 92250"/>
                <a:gd name="connsiteX15" fmla="*/ 30258 w 67157"/>
                <a:gd name="connsiteY15" fmla="*/ 49446 h 92250"/>
                <a:gd name="connsiteX16" fmla="*/ 30258 w 67157"/>
                <a:gd name="connsiteY16" fmla="*/ 49446 h 92250"/>
                <a:gd name="connsiteX17" fmla="*/ 30258 w 67157"/>
                <a:gd name="connsiteY17" fmla="*/ 49446 h 92250"/>
                <a:gd name="connsiteX18" fmla="*/ 30258 w 67157"/>
                <a:gd name="connsiteY18" fmla="*/ 49446 h 92250"/>
                <a:gd name="connsiteX19" fmla="*/ 30258 w 67157"/>
                <a:gd name="connsiteY19" fmla="*/ 49446 h 92250"/>
                <a:gd name="connsiteX20" fmla="*/ 30258 w 67157"/>
                <a:gd name="connsiteY20" fmla="*/ 53874 h 92250"/>
                <a:gd name="connsiteX21" fmla="*/ 16236 w 67157"/>
                <a:gd name="connsiteY21" fmla="*/ 87084 h 92250"/>
                <a:gd name="connsiteX22" fmla="*/ 19926 w 67157"/>
                <a:gd name="connsiteY22" fmla="*/ 87084 h 92250"/>
                <a:gd name="connsiteX23" fmla="*/ 19926 w 67157"/>
                <a:gd name="connsiteY23" fmla="*/ 87084 h 92250"/>
                <a:gd name="connsiteX24" fmla="*/ 19926 w 67157"/>
                <a:gd name="connsiteY24" fmla="*/ 87084 h 92250"/>
                <a:gd name="connsiteX25" fmla="*/ 32472 w 67157"/>
                <a:gd name="connsiteY25" fmla="*/ 81180 h 92250"/>
                <a:gd name="connsiteX26" fmla="*/ 32472 w 67157"/>
                <a:gd name="connsiteY26" fmla="*/ 81180 h 92250"/>
                <a:gd name="connsiteX27" fmla="*/ 32472 w 67157"/>
                <a:gd name="connsiteY27" fmla="*/ 81180 h 92250"/>
                <a:gd name="connsiteX28" fmla="*/ 32472 w 67157"/>
                <a:gd name="connsiteY28" fmla="*/ 81180 h 92250"/>
                <a:gd name="connsiteX29" fmla="*/ 32472 w 67157"/>
                <a:gd name="connsiteY29" fmla="*/ 85608 h 92250"/>
                <a:gd name="connsiteX30" fmla="*/ 42066 w 67157"/>
                <a:gd name="connsiteY30" fmla="*/ 79704 h 92250"/>
                <a:gd name="connsiteX31" fmla="*/ 42066 w 67157"/>
                <a:gd name="connsiteY31" fmla="*/ 79704 h 92250"/>
                <a:gd name="connsiteX32" fmla="*/ 42066 w 67157"/>
                <a:gd name="connsiteY32" fmla="*/ 79704 h 92250"/>
                <a:gd name="connsiteX33" fmla="*/ 42066 w 67157"/>
                <a:gd name="connsiteY33" fmla="*/ 83394 h 92250"/>
                <a:gd name="connsiteX34" fmla="*/ 36162 w 67157"/>
                <a:gd name="connsiteY34" fmla="*/ 92250 h 92250"/>
                <a:gd name="connsiteX35" fmla="*/ 67158 w 67157"/>
                <a:gd name="connsiteY35" fmla="*/ 47970 h 92250"/>
                <a:gd name="connsiteX36" fmla="*/ 20664 w 67157"/>
                <a:gd name="connsiteY36" fmla="*/ 0 h 92250"/>
                <a:gd name="connsiteX37" fmla="*/ 20664 w 67157"/>
                <a:gd name="connsiteY37" fmla="*/ 0 h 92250"/>
                <a:gd name="connsiteX38" fmla="*/ 20664 w 67157"/>
                <a:gd name="connsiteY38" fmla="*/ 0 h 92250"/>
                <a:gd name="connsiteX39" fmla="*/ 20664 w 67157"/>
                <a:gd name="connsiteY39" fmla="*/ 0 h 9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67157" h="92250">
                  <a:moveTo>
                    <a:pt x="31734" y="17712"/>
                  </a:moveTo>
                  <a:lnTo>
                    <a:pt x="31734" y="17712"/>
                  </a:lnTo>
                  <a:lnTo>
                    <a:pt x="25830" y="17712"/>
                  </a:lnTo>
                  <a:lnTo>
                    <a:pt x="13284" y="12546"/>
                  </a:lnTo>
                  <a:lnTo>
                    <a:pt x="13284" y="12546"/>
                  </a:lnTo>
                  <a:cubicBezTo>
                    <a:pt x="15520" y="14781"/>
                    <a:pt x="17498" y="17256"/>
                    <a:pt x="19188" y="19926"/>
                  </a:cubicBezTo>
                  <a:lnTo>
                    <a:pt x="19188" y="19926"/>
                  </a:lnTo>
                  <a:lnTo>
                    <a:pt x="19188" y="19926"/>
                  </a:lnTo>
                  <a:lnTo>
                    <a:pt x="8856" y="19926"/>
                  </a:lnTo>
                  <a:lnTo>
                    <a:pt x="8856" y="19926"/>
                  </a:lnTo>
                  <a:cubicBezTo>
                    <a:pt x="8856" y="19926"/>
                    <a:pt x="8856" y="19926"/>
                    <a:pt x="8856" y="23616"/>
                  </a:cubicBezTo>
                  <a:lnTo>
                    <a:pt x="8856" y="23616"/>
                  </a:lnTo>
                  <a:lnTo>
                    <a:pt x="0" y="23616"/>
                  </a:lnTo>
                  <a:cubicBezTo>
                    <a:pt x="23616" y="39852"/>
                    <a:pt x="33210" y="54612"/>
                    <a:pt x="26568" y="65682"/>
                  </a:cubicBezTo>
                  <a:lnTo>
                    <a:pt x="30258" y="65682"/>
                  </a:lnTo>
                  <a:cubicBezTo>
                    <a:pt x="32561" y="60515"/>
                    <a:pt x="32561" y="54613"/>
                    <a:pt x="30258" y="49446"/>
                  </a:cubicBezTo>
                  <a:lnTo>
                    <a:pt x="30258" y="49446"/>
                  </a:lnTo>
                  <a:lnTo>
                    <a:pt x="30258" y="49446"/>
                  </a:lnTo>
                  <a:lnTo>
                    <a:pt x="30258" y="49446"/>
                  </a:lnTo>
                  <a:lnTo>
                    <a:pt x="30258" y="49446"/>
                  </a:lnTo>
                  <a:cubicBezTo>
                    <a:pt x="30398" y="50919"/>
                    <a:pt x="30398" y="52401"/>
                    <a:pt x="30258" y="53874"/>
                  </a:cubicBezTo>
                  <a:cubicBezTo>
                    <a:pt x="34258" y="66880"/>
                    <a:pt x="28347" y="80882"/>
                    <a:pt x="16236" y="87084"/>
                  </a:cubicBezTo>
                  <a:lnTo>
                    <a:pt x="19926" y="87084"/>
                  </a:lnTo>
                  <a:lnTo>
                    <a:pt x="19926" y="87084"/>
                  </a:lnTo>
                  <a:lnTo>
                    <a:pt x="19926" y="87084"/>
                  </a:lnTo>
                  <a:lnTo>
                    <a:pt x="32472" y="81180"/>
                  </a:lnTo>
                  <a:lnTo>
                    <a:pt x="32472" y="81180"/>
                  </a:lnTo>
                  <a:lnTo>
                    <a:pt x="32472" y="81180"/>
                  </a:lnTo>
                  <a:lnTo>
                    <a:pt x="32472" y="81180"/>
                  </a:lnTo>
                  <a:cubicBezTo>
                    <a:pt x="32177" y="82641"/>
                    <a:pt x="32177" y="84147"/>
                    <a:pt x="32472" y="85608"/>
                  </a:cubicBezTo>
                  <a:cubicBezTo>
                    <a:pt x="32472" y="85608"/>
                    <a:pt x="36162" y="85608"/>
                    <a:pt x="42066" y="79704"/>
                  </a:cubicBezTo>
                  <a:lnTo>
                    <a:pt x="42066" y="79704"/>
                  </a:lnTo>
                  <a:lnTo>
                    <a:pt x="42066" y="79704"/>
                  </a:lnTo>
                  <a:lnTo>
                    <a:pt x="42066" y="83394"/>
                  </a:lnTo>
                  <a:lnTo>
                    <a:pt x="36162" y="92250"/>
                  </a:lnTo>
                  <a:cubicBezTo>
                    <a:pt x="53689" y="84116"/>
                    <a:pt x="65512" y="67220"/>
                    <a:pt x="67158" y="47970"/>
                  </a:cubicBezTo>
                  <a:cubicBezTo>
                    <a:pt x="67158" y="25092"/>
                    <a:pt x="52398" y="8118"/>
                    <a:pt x="20664" y="0"/>
                  </a:cubicBezTo>
                  <a:lnTo>
                    <a:pt x="20664" y="0"/>
                  </a:lnTo>
                  <a:lnTo>
                    <a:pt x="20664" y="0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4D01DFA-DD95-4CFA-9611-6B45BA4C6E98}"/>
                </a:ext>
              </a:extLst>
            </p:cNvPr>
            <p:cNvSpPr/>
            <p:nvPr/>
          </p:nvSpPr>
          <p:spPr>
            <a:xfrm>
              <a:off x="799610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16B5C822-9F97-4A03-BE60-9F5E7EBCD7F1}"/>
                </a:ext>
              </a:extLst>
            </p:cNvPr>
            <p:cNvSpPr/>
            <p:nvPr/>
          </p:nvSpPr>
          <p:spPr>
            <a:xfrm>
              <a:off x="1641667" y="54584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A1F64A94-C9D7-4DFE-84A7-C6997DB451FB}"/>
                </a:ext>
              </a:extLst>
            </p:cNvPr>
            <p:cNvSpPr/>
            <p:nvPr/>
          </p:nvSpPr>
          <p:spPr>
            <a:xfrm>
              <a:off x="1626908" y="5445943"/>
              <a:ext cx="18450" cy="5903"/>
            </a:xfrm>
            <a:custGeom>
              <a:avLst/>
              <a:gdLst>
                <a:gd name="connsiteX0" fmla="*/ 11070 w 18450"/>
                <a:gd name="connsiteY0" fmla="*/ 0 h 5903"/>
                <a:gd name="connsiteX1" fmla="*/ 0 w 18450"/>
                <a:gd name="connsiteY1" fmla="*/ 0 h 5903"/>
                <a:gd name="connsiteX2" fmla="*/ 0 w 18450"/>
                <a:gd name="connsiteY2" fmla="*/ 0 h 5903"/>
                <a:gd name="connsiteX3" fmla="*/ 18450 w 18450"/>
                <a:gd name="connsiteY3" fmla="*/ 5904 h 5903"/>
                <a:gd name="connsiteX4" fmla="*/ 11808 w 18450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5903">
                  <a:moveTo>
                    <a:pt x="1107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39" y="1304"/>
                    <a:pt x="12531" y="3283"/>
                    <a:pt x="18450" y="5904"/>
                  </a:cubicBezTo>
                  <a:lnTo>
                    <a:pt x="11808" y="5904"/>
                  </a:lnTo>
                  <a:close/>
                </a:path>
              </a:pathLst>
            </a:custGeom>
            <a:solidFill>
              <a:srgbClr val="CC2A27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660B238A-3502-4A76-8196-5C429B9BA9AD}"/>
                </a:ext>
              </a:extLst>
            </p:cNvPr>
            <p:cNvSpPr/>
            <p:nvPr/>
          </p:nvSpPr>
          <p:spPr>
            <a:xfrm>
              <a:off x="1621742" y="545110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9D22F59A-35C9-41FA-938E-5A0334EA4E78}"/>
                </a:ext>
              </a:extLst>
            </p:cNvPr>
            <p:cNvSpPr/>
            <p:nvPr/>
          </p:nvSpPr>
          <p:spPr>
            <a:xfrm>
              <a:off x="1583179" y="5436349"/>
              <a:ext cx="57012" cy="25092"/>
            </a:xfrm>
            <a:custGeom>
              <a:avLst/>
              <a:gdLst>
                <a:gd name="connsiteX0" fmla="*/ 28230 w 57012"/>
                <a:gd name="connsiteY0" fmla="*/ 25092 h 25092"/>
                <a:gd name="connsiteX1" fmla="*/ 35610 w 57012"/>
                <a:gd name="connsiteY1" fmla="*/ 25092 h 25092"/>
                <a:gd name="connsiteX2" fmla="*/ 29706 w 57012"/>
                <a:gd name="connsiteY2" fmla="*/ 19926 h 25092"/>
                <a:gd name="connsiteX3" fmla="*/ 29706 w 57012"/>
                <a:gd name="connsiteY3" fmla="*/ 19926 h 25092"/>
                <a:gd name="connsiteX4" fmla="*/ 29706 w 57012"/>
                <a:gd name="connsiteY4" fmla="*/ 19926 h 25092"/>
                <a:gd name="connsiteX5" fmla="*/ 29706 w 57012"/>
                <a:gd name="connsiteY5" fmla="*/ 19926 h 25092"/>
                <a:gd name="connsiteX6" fmla="*/ 29706 w 57012"/>
                <a:gd name="connsiteY6" fmla="*/ 19926 h 25092"/>
                <a:gd name="connsiteX7" fmla="*/ 29706 w 57012"/>
                <a:gd name="connsiteY7" fmla="*/ 19926 h 25092"/>
                <a:gd name="connsiteX8" fmla="*/ 45942 w 57012"/>
                <a:gd name="connsiteY8" fmla="*/ 24354 h 25092"/>
                <a:gd name="connsiteX9" fmla="*/ 38562 w 57012"/>
                <a:gd name="connsiteY9" fmla="*/ 15498 h 25092"/>
                <a:gd name="connsiteX10" fmla="*/ 38562 w 57012"/>
                <a:gd name="connsiteY10" fmla="*/ 15498 h 25092"/>
                <a:gd name="connsiteX11" fmla="*/ 57012 w 57012"/>
                <a:gd name="connsiteY11" fmla="*/ 22878 h 25092"/>
                <a:gd name="connsiteX12" fmla="*/ 57012 w 57012"/>
                <a:gd name="connsiteY12" fmla="*/ 22878 h 25092"/>
                <a:gd name="connsiteX13" fmla="*/ 57012 w 57012"/>
                <a:gd name="connsiteY13" fmla="*/ 22878 h 25092"/>
                <a:gd name="connsiteX14" fmla="*/ 51846 w 57012"/>
                <a:gd name="connsiteY14" fmla="*/ 16974 h 25092"/>
                <a:gd name="connsiteX15" fmla="*/ 28230 w 57012"/>
                <a:gd name="connsiteY15" fmla="*/ 5904 h 25092"/>
                <a:gd name="connsiteX16" fmla="*/ 10518 w 57012"/>
                <a:gd name="connsiteY16" fmla="*/ 0 h 25092"/>
                <a:gd name="connsiteX17" fmla="*/ 924 w 57012"/>
                <a:gd name="connsiteY17" fmla="*/ 0 h 25092"/>
                <a:gd name="connsiteX18" fmla="*/ 924 w 57012"/>
                <a:gd name="connsiteY18" fmla="*/ 8856 h 25092"/>
                <a:gd name="connsiteX19" fmla="*/ 10518 w 57012"/>
                <a:gd name="connsiteY19" fmla="*/ 14022 h 25092"/>
                <a:gd name="connsiteX20" fmla="*/ 28230 w 57012"/>
                <a:gd name="connsiteY20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7012" h="25092">
                  <a:moveTo>
                    <a:pt x="28230" y="25092"/>
                  </a:moveTo>
                  <a:lnTo>
                    <a:pt x="35610" y="25092"/>
                  </a:lnTo>
                  <a:cubicBezTo>
                    <a:pt x="35610" y="25092"/>
                    <a:pt x="35610" y="25092"/>
                    <a:pt x="29706" y="19926"/>
                  </a:cubicBezTo>
                  <a:lnTo>
                    <a:pt x="29706" y="19926"/>
                  </a:lnTo>
                  <a:lnTo>
                    <a:pt x="29706" y="19926"/>
                  </a:lnTo>
                  <a:lnTo>
                    <a:pt x="29706" y="19926"/>
                  </a:lnTo>
                  <a:lnTo>
                    <a:pt x="29706" y="19926"/>
                  </a:lnTo>
                  <a:lnTo>
                    <a:pt x="29706" y="19926"/>
                  </a:lnTo>
                  <a:lnTo>
                    <a:pt x="45942" y="24354"/>
                  </a:lnTo>
                  <a:cubicBezTo>
                    <a:pt x="44090" y="20946"/>
                    <a:pt x="41581" y="17936"/>
                    <a:pt x="38562" y="15498"/>
                  </a:cubicBezTo>
                  <a:lnTo>
                    <a:pt x="38562" y="15498"/>
                  </a:lnTo>
                  <a:cubicBezTo>
                    <a:pt x="44990" y="17186"/>
                    <a:pt x="51190" y="19665"/>
                    <a:pt x="57012" y="22878"/>
                  </a:cubicBezTo>
                  <a:lnTo>
                    <a:pt x="57012" y="22878"/>
                  </a:lnTo>
                  <a:lnTo>
                    <a:pt x="57012" y="22878"/>
                  </a:lnTo>
                  <a:lnTo>
                    <a:pt x="51846" y="16974"/>
                  </a:lnTo>
                  <a:lnTo>
                    <a:pt x="28230" y="5904"/>
                  </a:lnTo>
                  <a:lnTo>
                    <a:pt x="10518" y="0"/>
                  </a:lnTo>
                  <a:cubicBezTo>
                    <a:pt x="5352" y="0"/>
                    <a:pt x="1662" y="0"/>
                    <a:pt x="924" y="0"/>
                  </a:cubicBezTo>
                  <a:cubicBezTo>
                    <a:pt x="-308" y="2824"/>
                    <a:pt x="-308" y="6032"/>
                    <a:pt x="924" y="8856"/>
                  </a:cubicBezTo>
                  <a:lnTo>
                    <a:pt x="10518" y="14022"/>
                  </a:lnTo>
                  <a:cubicBezTo>
                    <a:pt x="16777" y="17117"/>
                    <a:pt x="22710" y="20826"/>
                    <a:pt x="28230" y="25092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2036AA5-541C-4202-A639-C20FA0206A3A}"/>
                </a:ext>
              </a:extLst>
            </p:cNvPr>
            <p:cNvSpPr/>
            <p:nvPr/>
          </p:nvSpPr>
          <p:spPr>
            <a:xfrm>
              <a:off x="1638715" y="5459965"/>
              <a:ext cx="4428" cy="73800"/>
            </a:xfrm>
            <a:custGeom>
              <a:avLst/>
              <a:gdLst>
                <a:gd name="connsiteX0" fmla="*/ 4428 w 4428"/>
                <a:gd name="connsiteY0" fmla="*/ 0 h 73800"/>
                <a:gd name="connsiteX1" fmla="*/ 4428 w 4428"/>
                <a:gd name="connsiteY1" fmla="*/ 0 h 73800"/>
                <a:gd name="connsiteX2" fmla="*/ 0 w 4428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28" h="73800">
                  <a:moveTo>
                    <a:pt x="4428" y="0"/>
                  </a:moveTo>
                  <a:lnTo>
                    <a:pt x="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48EC093E-CEEE-44FB-A3DE-33477DD86DD8}"/>
                </a:ext>
              </a:extLst>
            </p:cNvPr>
            <p:cNvSpPr/>
            <p:nvPr/>
          </p:nvSpPr>
          <p:spPr>
            <a:xfrm>
              <a:off x="1534658" y="5368452"/>
              <a:ext cx="73800" cy="738"/>
            </a:xfrm>
            <a:custGeom>
              <a:avLst/>
              <a:gdLst>
                <a:gd name="connsiteX0" fmla="*/ 0 w 73800"/>
                <a:gd name="connsiteY0" fmla="*/ 0 h 738"/>
                <a:gd name="connsiteX1" fmla="*/ 0 w 73800"/>
                <a:gd name="connsiteY1" fmla="*/ 0 h 738"/>
                <a:gd name="connsiteX2" fmla="*/ 0 w 73800"/>
                <a:gd name="connsiteY2" fmla="*/ 738 h 738"/>
                <a:gd name="connsiteX3" fmla="*/ 0 w 73800"/>
                <a:gd name="connsiteY3" fmla="*/ 0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D671415A-220B-4249-B4CE-800C952973EF}"/>
                </a:ext>
              </a:extLst>
            </p:cNvPr>
            <p:cNvSpPr/>
            <p:nvPr/>
          </p:nvSpPr>
          <p:spPr>
            <a:xfrm>
              <a:off x="1534658" y="5362549"/>
              <a:ext cx="21401" cy="3690"/>
            </a:xfrm>
            <a:custGeom>
              <a:avLst/>
              <a:gdLst>
                <a:gd name="connsiteX0" fmla="*/ 21402 w 21401"/>
                <a:gd name="connsiteY0" fmla="*/ 0 h 3690"/>
                <a:gd name="connsiteX1" fmla="*/ 0 w 21401"/>
                <a:gd name="connsiteY1" fmla="*/ 3690 h 3690"/>
                <a:gd name="connsiteX2" fmla="*/ 0 w 21401"/>
                <a:gd name="connsiteY2" fmla="*/ 3690 h 3690"/>
                <a:gd name="connsiteX3" fmla="*/ 21402 w 21401"/>
                <a:gd name="connsiteY3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01" h="3690">
                  <a:moveTo>
                    <a:pt x="21402" y="0"/>
                  </a:moveTo>
                  <a:cubicBezTo>
                    <a:pt x="14170" y="570"/>
                    <a:pt x="7004" y="1805"/>
                    <a:pt x="0" y="3690"/>
                  </a:cubicBezTo>
                  <a:lnTo>
                    <a:pt x="0" y="3690"/>
                  </a:lnTo>
                  <a:cubicBezTo>
                    <a:pt x="7240" y="3155"/>
                    <a:pt x="14406" y="1920"/>
                    <a:pt x="21402" y="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B8150783-26AD-4B4B-B187-C769CCE104B3}"/>
              </a:ext>
            </a:extLst>
          </p:cNvPr>
          <p:cNvGrpSpPr/>
          <p:nvPr/>
        </p:nvGrpSpPr>
        <p:grpSpPr>
          <a:xfrm>
            <a:off x="2964343" y="4993549"/>
            <a:ext cx="1568988" cy="915120"/>
            <a:chOff x="2964343" y="4993549"/>
            <a:chExt cx="1568988" cy="915120"/>
          </a:xfrm>
        </p:grpSpPr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CF20A179-CBDD-4F18-94EC-C2E00C582E04}"/>
                </a:ext>
              </a:extLst>
            </p:cNvPr>
            <p:cNvSpPr/>
            <p:nvPr/>
          </p:nvSpPr>
          <p:spPr>
            <a:xfrm>
              <a:off x="2964343" y="4993549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00247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590C421-A44E-4C26-B2C4-053E70695AA9}"/>
                </a:ext>
              </a:extLst>
            </p:cNvPr>
            <p:cNvSpPr/>
            <p:nvPr/>
          </p:nvSpPr>
          <p:spPr>
            <a:xfrm>
              <a:off x="2964343" y="4993549"/>
              <a:ext cx="784494" cy="392616"/>
            </a:xfrm>
            <a:custGeom>
              <a:avLst/>
              <a:gdLst>
                <a:gd name="connsiteX0" fmla="*/ 0 w 784494"/>
                <a:gd name="connsiteY0" fmla="*/ 130626 h 392616"/>
                <a:gd name="connsiteX1" fmla="*/ 166050 w 784494"/>
                <a:gd name="connsiteY1" fmla="*/ 130626 h 392616"/>
                <a:gd name="connsiteX2" fmla="*/ 0 w 784494"/>
                <a:gd name="connsiteY2" fmla="*/ 47970 h 392616"/>
                <a:gd name="connsiteX3" fmla="*/ 0 w 784494"/>
                <a:gd name="connsiteY3" fmla="*/ 0 h 392616"/>
                <a:gd name="connsiteX4" fmla="*/ 94464 w 784494"/>
                <a:gd name="connsiteY4" fmla="*/ 0 h 392616"/>
                <a:gd name="connsiteX5" fmla="*/ 326196 w 784494"/>
                <a:gd name="connsiteY5" fmla="*/ 115128 h 392616"/>
                <a:gd name="connsiteX6" fmla="*/ 326196 w 784494"/>
                <a:gd name="connsiteY6" fmla="*/ 0 h 392616"/>
                <a:gd name="connsiteX7" fmla="*/ 456822 w 784494"/>
                <a:gd name="connsiteY7" fmla="*/ 0 h 392616"/>
                <a:gd name="connsiteX8" fmla="*/ 456822 w 784494"/>
                <a:gd name="connsiteY8" fmla="*/ 115128 h 392616"/>
                <a:gd name="connsiteX9" fmla="*/ 688554 w 784494"/>
                <a:gd name="connsiteY9" fmla="*/ 0 h 392616"/>
                <a:gd name="connsiteX10" fmla="*/ 784494 w 784494"/>
                <a:gd name="connsiteY10" fmla="*/ 0 h 392616"/>
                <a:gd name="connsiteX11" fmla="*/ 784494 w 784494"/>
                <a:gd name="connsiteY11" fmla="*/ 47970 h 392616"/>
                <a:gd name="connsiteX12" fmla="*/ 617706 w 784494"/>
                <a:gd name="connsiteY12" fmla="*/ 130626 h 392616"/>
                <a:gd name="connsiteX13" fmla="*/ 784494 w 784494"/>
                <a:gd name="connsiteY13" fmla="*/ 130626 h 392616"/>
                <a:gd name="connsiteX14" fmla="*/ 784494 w 784494"/>
                <a:gd name="connsiteY14" fmla="*/ 261990 h 392616"/>
                <a:gd name="connsiteX15" fmla="*/ 617706 w 784494"/>
                <a:gd name="connsiteY15" fmla="*/ 261990 h 392616"/>
                <a:gd name="connsiteX16" fmla="*/ 784494 w 784494"/>
                <a:gd name="connsiteY16" fmla="*/ 344646 h 392616"/>
                <a:gd name="connsiteX17" fmla="*/ 784494 w 784494"/>
                <a:gd name="connsiteY17" fmla="*/ 392616 h 392616"/>
                <a:gd name="connsiteX18" fmla="*/ 688554 w 784494"/>
                <a:gd name="connsiteY18" fmla="*/ 392616 h 392616"/>
                <a:gd name="connsiteX19" fmla="*/ 456822 w 784494"/>
                <a:gd name="connsiteY19" fmla="*/ 276750 h 392616"/>
                <a:gd name="connsiteX20" fmla="*/ 456822 w 784494"/>
                <a:gd name="connsiteY20" fmla="*/ 392616 h 392616"/>
                <a:gd name="connsiteX21" fmla="*/ 326196 w 784494"/>
                <a:gd name="connsiteY21" fmla="*/ 392616 h 392616"/>
                <a:gd name="connsiteX22" fmla="*/ 326196 w 784494"/>
                <a:gd name="connsiteY22" fmla="*/ 276750 h 392616"/>
                <a:gd name="connsiteX23" fmla="*/ 94464 w 784494"/>
                <a:gd name="connsiteY23" fmla="*/ 392616 h 392616"/>
                <a:gd name="connsiteX24" fmla="*/ 0 w 784494"/>
                <a:gd name="connsiteY24" fmla="*/ 392616 h 392616"/>
                <a:gd name="connsiteX25" fmla="*/ 0 w 784494"/>
                <a:gd name="connsiteY25" fmla="*/ 344646 h 392616"/>
                <a:gd name="connsiteX26" fmla="*/ 166050 w 784494"/>
                <a:gd name="connsiteY26" fmla="*/ 261990 h 392616"/>
                <a:gd name="connsiteX27" fmla="*/ 0 w 784494"/>
                <a:gd name="connsiteY27" fmla="*/ 261990 h 392616"/>
                <a:gd name="connsiteX28" fmla="*/ 0 w 784494"/>
                <a:gd name="connsiteY28" fmla="*/ 130626 h 392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4494" h="392616">
                  <a:moveTo>
                    <a:pt x="0" y="130626"/>
                  </a:moveTo>
                  <a:lnTo>
                    <a:pt x="166050" y="130626"/>
                  </a:lnTo>
                  <a:lnTo>
                    <a:pt x="0" y="47970"/>
                  </a:lnTo>
                  <a:lnTo>
                    <a:pt x="0" y="0"/>
                  </a:lnTo>
                  <a:lnTo>
                    <a:pt x="94464" y="0"/>
                  </a:lnTo>
                  <a:lnTo>
                    <a:pt x="326196" y="115128"/>
                  </a:lnTo>
                  <a:lnTo>
                    <a:pt x="326196" y="0"/>
                  </a:lnTo>
                  <a:lnTo>
                    <a:pt x="456822" y="0"/>
                  </a:lnTo>
                  <a:lnTo>
                    <a:pt x="456822" y="115128"/>
                  </a:lnTo>
                  <a:lnTo>
                    <a:pt x="688554" y="0"/>
                  </a:lnTo>
                  <a:lnTo>
                    <a:pt x="784494" y="0"/>
                  </a:lnTo>
                  <a:lnTo>
                    <a:pt x="784494" y="47970"/>
                  </a:lnTo>
                  <a:lnTo>
                    <a:pt x="617706" y="130626"/>
                  </a:lnTo>
                  <a:lnTo>
                    <a:pt x="784494" y="130626"/>
                  </a:lnTo>
                  <a:lnTo>
                    <a:pt x="784494" y="261990"/>
                  </a:lnTo>
                  <a:lnTo>
                    <a:pt x="617706" y="261990"/>
                  </a:lnTo>
                  <a:lnTo>
                    <a:pt x="784494" y="344646"/>
                  </a:lnTo>
                  <a:lnTo>
                    <a:pt x="784494" y="392616"/>
                  </a:lnTo>
                  <a:lnTo>
                    <a:pt x="688554" y="392616"/>
                  </a:lnTo>
                  <a:lnTo>
                    <a:pt x="456822" y="276750"/>
                  </a:lnTo>
                  <a:lnTo>
                    <a:pt x="456822" y="392616"/>
                  </a:lnTo>
                  <a:lnTo>
                    <a:pt x="326196" y="392616"/>
                  </a:lnTo>
                  <a:lnTo>
                    <a:pt x="326196" y="276750"/>
                  </a:lnTo>
                  <a:lnTo>
                    <a:pt x="94464" y="392616"/>
                  </a:lnTo>
                  <a:lnTo>
                    <a:pt x="0" y="392616"/>
                  </a:lnTo>
                  <a:lnTo>
                    <a:pt x="0" y="344646"/>
                  </a:lnTo>
                  <a:lnTo>
                    <a:pt x="166050" y="261990"/>
                  </a:lnTo>
                  <a:lnTo>
                    <a:pt x="0" y="261990"/>
                  </a:lnTo>
                  <a:lnTo>
                    <a:pt x="0" y="1306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80DE9065-008C-4F57-843E-A89EF13B405B}"/>
                </a:ext>
              </a:extLst>
            </p:cNvPr>
            <p:cNvSpPr/>
            <p:nvPr/>
          </p:nvSpPr>
          <p:spPr>
            <a:xfrm>
              <a:off x="3425593" y="4993549"/>
              <a:ext cx="323244" cy="130625"/>
            </a:xfrm>
            <a:custGeom>
              <a:avLst/>
              <a:gdLst>
                <a:gd name="connsiteX0" fmla="*/ 261252 w 323244"/>
                <a:gd name="connsiteY0" fmla="*/ 0 h 130625"/>
                <a:gd name="connsiteX1" fmla="*/ 0 w 323244"/>
                <a:gd name="connsiteY1" fmla="*/ 130626 h 130625"/>
                <a:gd name="connsiteX2" fmla="*/ 61992 w 323244"/>
                <a:gd name="connsiteY2" fmla="*/ 130626 h 130625"/>
                <a:gd name="connsiteX3" fmla="*/ 323244 w 323244"/>
                <a:gd name="connsiteY3" fmla="*/ 0 h 130625"/>
                <a:gd name="connsiteX4" fmla="*/ 261252 w 323244"/>
                <a:gd name="connsiteY4" fmla="*/ 0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244" h="130625">
                  <a:moveTo>
                    <a:pt x="261252" y="0"/>
                  </a:moveTo>
                  <a:lnTo>
                    <a:pt x="0" y="130626"/>
                  </a:lnTo>
                  <a:lnTo>
                    <a:pt x="61992" y="130626"/>
                  </a:lnTo>
                  <a:lnTo>
                    <a:pt x="323244" y="0"/>
                  </a:lnTo>
                  <a:lnTo>
                    <a:pt x="261252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F3EA4068-9E74-4528-AE8A-E7C02C9508D0}"/>
                </a:ext>
              </a:extLst>
            </p:cNvPr>
            <p:cNvSpPr/>
            <p:nvPr/>
          </p:nvSpPr>
          <p:spPr>
            <a:xfrm>
              <a:off x="3487585" y="5255538"/>
              <a:ext cx="261251" cy="130626"/>
            </a:xfrm>
            <a:custGeom>
              <a:avLst/>
              <a:gdLst>
                <a:gd name="connsiteX0" fmla="*/ 261252 w 261251"/>
                <a:gd name="connsiteY0" fmla="*/ 130626 h 130626"/>
                <a:gd name="connsiteX1" fmla="*/ 0 w 261251"/>
                <a:gd name="connsiteY1" fmla="*/ 0 h 130626"/>
                <a:gd name="connsiteX2" fmla="*/ 62730 w 261251"/>
                <a:gd name="connsiteY2" fmla="*/ 0 h 130626"/>
                <a:gd name="connsiteX3" fmla="*/ 261252 w 261251"/>
                <a:gd name="connsiteY3" fmla="*/ 99630 h 130626"/>
                <a:gd name="connsiteX4" fmla="*/ 261252 w 261251"/>
                <a:gd name="connsiteY4" fmla="*/ 130626 h 13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251" h="130626">
                  <a:moveTo>
                    <a:pt x="261252" y="130626"/>
                  </a:moveTo>
                  <a:lnTo>
                    <a:pt x="0" y="0"/>
                  </a:lnTo>
                  <a:lnTo>
                    <a:pt x="62730" y="0"/>
                  </a:lnTo>
                  <a:lnTo>
                    <a:pt x="261252" y="99630"/>
                  </a:lnTo>
                  <a:lnTo>
                    <a:pt x="261252" y="130626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33A9D410-1BA2-4690-9D7F-E5E3EF08EBCE}"/>
                </a:ext>
              </a:extLst>
            </p:cNvPr>
            <p:cNvSpPr/>
            <p:nvPr/>
          </p:nvSpPr>
          <p:spPr>
            <a:xfrm>
              <a:off x="2964343" y="4993549"/>
              <a:ext cx="262727" cy="130625"/>
            </a:xfrm>
            <a:custGeom>
              <a:avLst/>
              <a:gdLst>
                <a:gd name="connsiteX0" fmla="*/ 262728 w 262727"/>
                <a:gd name="connsiteY0" fmla="*/ 130626 h 130625"/>
                <a:gd name="connsiteX1" fmla="*/ 0 w 262727"/>
                <a:gd name="connsiteY1" fmla="*/ 0 h 130625"/>
                <a:gd name="connsiteX2" fmla="*/ 0 w 262727"/>
                <a:gd name="connsiteY2" fmla="*/ 30996 h 130625"/>
                <a:gd name="connsiteX3" fmla="*/ 199260 w 262727"/>
                <a:gd name="connsiteY3" fmla="*/ 130626 h 130625"/>
                <a:gd name="connsiteX4" fmla="*/ 262728 w 262727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727" h="130625">
                  <a:moveTo>
                    <a:pt x="262728" y="130626"/>
                  </a:moveTo>
                  <a:lnTo>
                    <a:pt x="0" y="0"/>
                  </a:lnTo>
                  <a:lnTo>
                    <a:pt x="0" y="30996"/>
                  </a:lnTo>
                  <a:lnTo>
                    <a:pt x="199260" y="130626"/>
                  </a:lnTo>
                  <a:lnTo>
                    <a:pt x="262728" y="130626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3537D8-1879-4C2A-94D7-3814678CDD3B}"/>
                </a:ext>
              </a:extLst>
            </p:cNvPr>
            <p:cNvSpPr/>
            <p:nvPr/>
          </p:nvSpPr>
          <p:spPr>
            <a:xfrm>
              <a:off x="2964343" y="5255538"/>
              <a:ext cx="324720" cy="130626"/>
            </a:xfrm>
            <a:custGeom>
              <a:avLst/>
              <a:gdLst>
                <a:gd name="connsiteX0" fmla="*/ 261990 w 324720"/>
                <a:gd name="connsiteY0" fmla="*/ 0 h 130626"/>
                <a:gd name="connsiteX1" fmla="*/ 0 w 324720"/>
                <a:gd name="connsiteY1" fmla="*/ 130626 h 130626"/>
                <a:gd name="connsiteX2" fmla="*/ 62730 w 324720"/>
                <a:gd name="connsiteY2" fmla="*/ 130626 h 130626"/>
                <a:gd name="connsiteX3" fmla="*/ 324720 w 324720"/>
                <a:gd name="connsiteY3" fmla="*/ 0 h 130626"/>
                <a:gd name="connsiteX4" fmla="*/ 261990 w 324720"/>
                <a:gd name="connsiteY4" fmla="*/ 0 h 13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20" h="130626">
                  <a:moveTo>
                    <a:pt x="261990" y="0"/>
                  </a:moveTo>
                  <a:lnTo>
                    <a:pt x="0" y="130626"/>
                  </a:lnTo>
                  <a:lnTo>
                    <a:pt x="62730" y="130626"/>
                  </a:lnTo>
                  <a:lnTo>
                    <a:pt x="324720" y="0"/>
                  </a:lnTo>
                  <a:lnTo>
                    <a:pt x="261990" y="0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C8D162BE-34F7-485A-A106-61BD695B9277}"/>
                </a:ext>
              </a:extLst>
            </p:cNvPr>
            <p:cNvSpPr/>
            <p:nvPr/>
          </p:nvSpPr>
          <p:spPr>
            <a:xfrm>
              <a:off x="2964343" y="4993549"/>
              <a:ext cx="784494" cy="392616"/>
            </a:xfrm>
            <a:custGeom>
              <a:avLst/>
              <a:gdLst>
                <a:gd name="connsiteX0" fmla="*/ 0 w 784494"/>
                <a:gd name="connsiteY0" fmla="*/ 157932 h 392616"/>
                <a:gd name="connsiteX1" fmla="*/ 354240 w 784494"/>
                <a:gd name="connsiteY1" fmla="*/ 157932 h 392616"/>
                <a:gd name="connsiteX2" fmla="*/ 354240 w 784494"/>
                <a:gd name="connsiteY2" fmla="*/ 0 h 392616"/>
                <a:gd name="connsiteX3" fmla="*/ 430992 w 784494"/>
                <a:gd name="connsiteY3" fmla="*/ 0 h 392616"/>
                <a:gd name="connsiteX4" fmla="*/ 430992 w 784494"/>
                <a:gd name="connsiteY4" fmla="*/ 157932 h 392616"/>
                <a:gd name="connsiteX5" fmla="*/ 784494 w 784494"/>
                <a:gd name="connsiteY5" fmla="*/ 157932 h 392616"/>
                <a:gd name="connsiteX6" fmla="*/ 784494 w 784494"/>
                <a:gd name="connsiteY6" fmla="*/ 234684 h 392616"/>
                <a:gd name="connsiteX7" fmla="*/ 430992 w 784494"/>
                <a:gd name="connsiteY7" fmla="*/ 234684 h 392616"/>
                <a:gd name="connsiteX8" fmla="*/ 430992 w 784494"/>
                <a:gd name="connsiteY8" fmla="*/ 392616 h 392616"/>
                <a:gd name="connsiteX9" fmla="*/ 354240 w 784494"/>
                <a:gd name="connsiteY9" fmla="*/ 392616 h 392616"/>
                <a:gd name="connsiteX10" fmla="*/ 354240 w 784494"/>
                <a:gd name="connsiteY10" fmla="*/ 234684 h 392616"/>
                <a:gd name="connsiteX11" fmla="*/ 0 w 784494"/>
                <a:gd name="connsiteY11" fmla="*/ 234684 h 392616"/>
                <a:gd name="connsiteX12" fmla="*/ 0 w 784494"/>
                <a:gd name="connsiteY12" fmla="*/ 157932 h 392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4494" h="392616">
                  <a:moveTo>
                    <a:pt x="0" y="157932"/>
                  </a:moveTo>
                  <a:lnTo>
                    <a:pt x="354240" y="157932"/>
                  </a:lnTo>
                  <a:lnTo>
                    <a:pt x="354240" y="0"/>
                  </a:lnTo>
                  <a:lnTo>
                    <a:pt x="430992" y="0"/>
                  </a:lnTo>
                  <a:lnTo>
                    <a:pt x="430992" y="157932"/>
                  </a:lnTo>
                  <a:lnTo>
                    <a:pt x="784494" y="157932"/>
                  </a:lnTo>
                  <a:lnTo>
                    <a:pt x="784494" y="234684"/>
                  </a:lnTo>
                  <a:lnTo>
                    <a:pt x="430992" y="234684"/>
                  </a:lnTo>
                  <a:lnTo>
                    <a:pt x="430992" y="392616"/>
                  </a:lnTo>
                  <a:lnTo>
                    <a:pt x="354240" y="392616"/>
                  </a:lnTo>
                  <a:lnTo>
                    <a:pt x="354240" y="234684"/>
                  </a:lnTo>
                  <a:lnTo>
                    <a:pt x="0" y="234684"/>
                  </a:lnTo>
                  <a:lnTo>
                    <a:pt x="0" y="157932"/>
                  </a:lnTo>
                  <a:close/>
                </a:path>
              </a:pathLst>
            </a:custGeom>
            <a:solidFill>
              <a:srgbClr val="CF142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FEB3959-787B-4989-A657-C2BD5CFA4F9F}"/>
                </a:ext>
              </a:extLst>
            </p:cNvPr>
            <p:cNvSpPr/>
            <p:nvPr/>
          </p:nvSpPr>
          <p:spPr>
            <a:xfrm>
              <a:off x="4041085" y="5277678"/>
              <a:ext cx="242801" cy="307008"/>
            </a:xfrm>
            <a:custGeom>
              <a:avLst/>
              <a:gdLst>
                <a:gd name="connsiteX0" fmla="*/ 242802 w 242801"/>
                <a:gd name="connsiteY0" fmla="*/ 0 h 307008"/>
                <a:gd name="connsiteX1" fmla="*/ 242802 w 242801"/>
                <a:gd name="connsiteY1" fmla="*/ 181548 h 307008"/>
                <a:gd name="connsiteX2" fmla="*/ 208116 w 242801"/>
                <a:gd name="connsiteY2" fmla="*/ 262728 h 307008"/>
                <a:gd name="connsiteX3" fmla="*/ 121032 w 242801"/>
                <a:gd name="connsiteY3" fmla="*/ 307008 h 307008"/>
                <a:gd name="connsiteX4" fmla="*/ 34686 w 242801"/>
                <a:gd name="connsiteY4" fmla="*/ 262728 h 307008"/>
                <a:gd name="connsiteX5" fmla="*/ 0 w 242801"/>
                <a:gd name="connsiteY5" fmla="*/ 181548 h 307008"/>
                <a:gd name="connsiteX6" fmla="*/ 0 w 242801"/>
                <a:gd name="connsiteY6" fmla="*/ 0 h 307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801" h="307008">
                  <a:moveTo>
                    <a:pt x="242802" y="0"/>
                  </a:moveTo>
                  <a:lnTo>
                    <a:pt x="242802" y="181548"/>
                  </a:lnTo>
                  <a:cubicBezTo>
                    <a:pt x="242802" y="230994"/>
                    <a:pt x="237636" y="247230"/>
                    <a:pt x="208116" y="262728"/>
                  </a:cubicBezTo>
                  <a:cubicBezTo>
                    <a:pt x="178596" y="278226"/>
                    <a:pt x="139482" y="298890"/>
                    <a:pt x="121032" y="307008"/>
                  </a:cubicBezTo>
                  <a:cubicBezTo>
                    <a:pt x="103320" y="298890"/>
                    <a:pt x="63468" y="278226"/>
                    <a:pt x="34686" y="262728"/>
                  </a:cubicBezTo>
                  <a:cubicBezTo>
                    <a:pt x="5904" y="247230"/>
                    <a:pt x="0" y="230994"/>
                    <a:pt x="0" y="18154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9370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51E86BC-C629-4D1E-BBBC-2FDCE4FE867C}"/>
                </a:ext>
              </a:extLst>
            </p:cNvPr>
            <p:cNvSpPr/>
            <p:nvPr/>
          </p:nvSpPr>
          <p:spPr>
            <a:xfrm>
              <a:off x="4001741" y="5517599"/>
              <a:ext cx="326425" cy="106939"/>
            </a:xfrm>
            <a:custGeom>
              <a:avLst/>
              <a:gdLst>
                <a:gd name="connsiteX0" fmla="*/ 160375 w 326425"/>
                <a:gd name="connsiteY0" fmla="*/ 106939 h 106939"/>
                <a:gd name="connsiteX1" fmla="*/ 291001 w 326425"/>
                <a:gd name="connsiteY1" fmla="*/ 48637 h 106939"/>
                <a:gd name="connsiteX2" fmla="*/ 307237 w 326425"/>
                <a:gd name="connsiteY2" fmla="*/ 62659 h 106939"/>
                <a:gd name="connsiteX3" fmla="*/ 326425 w 326425"/>
                <a:gd name="connsiteY3" fmla="*/ 47161 h 106939"/>
                <a:gd name="connsiteX4" fmla="*/ 316093 w 326425"/>
                <a:gd name="connsiteY4" fmla="*/ 27973 h 106939"/>
                <a:gd name="connsiteX5" fmla="*/ 299119 w 326425"/>
                <a:gd name="connsiteY5" fmla="*/ 8047 h 106939"/>
                <a:gd name="connsiteX6" fmla="*/ 278455 w 326425"/>
                <a:gd name="connsiteY6" fmla="*/ 8047 h 106939"/>
                <a:gd name="connsiteX7" fmla="*/ 163327 w 326425"/>
                <a:gd name="connsiteY7" fmla="*/ 70039 h 106939"/>
                <a:gd name="connsiteX8" fmla="*/ 48199 w 326425"/>
                <a:gd name="connsiteY8" fmla="*/ 8047 h 106939"/>
                <a:gd name="connsiteX9" fmla="*/ 27535 w 326425"/>
                <a:gd name="connsiteY9" fmla="*/ 8047 h 106939"/>
                <a:gd name="connsiteX10" fmla="*/ 10561 w 326425"/>
                <a:gd name="connsiteY10" fmla="*/ 27973 h 106939"/>
                <a:gd name="connsiteX11" fmla="*/ 229 w 326425"/>
                <a:gd name="connsiteY11" fmla="*/ 47161 h 106939"/>
                <a:gd name="connsiteX12" fmla="*/ 19417 w 326425"/>
                <a:gd name="connsiteY12" fmla="*/ 62659 h 106939"/>
                <a:gd name="connsiteX13" fmla="*/ 36391 w 326425"/>
                <a:gd name="connsiteY13" fmla="*/ 48637 h 106939"/>
                <a:gd name="connsiteX14" fmla="*/ 160375 w 326425"/>
                <a:gd name="connsiteY14" fmla="*/ 106939 h 10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6425" h="106939">
                  <a:moveTo>
                    <a:pt x="160375" y="106939"/>
                  </a:moveTo>
                  <a:cubicBezTo>
                    <a:pt x="210139" y="106553"/>
                    <a:pt x="257481" y="85421"/>
                    <a:pt x="291001" y="48637"/>
                  </a:cubicBezTo>
                  <a:cubicBezTo>
                    <a:pt x="296167" y="48637"/>
                    <a:pt x="298381" y="62659"/>
                    <a:pt x="307237" y="62659"/>
                  </a:cubicBezTo>
                  <a:cubicBezTo>
                    <a:pt x="316654" y="63156"/>
                    <a:pt x="324927" y="56472"/>
                    <a:pt x="326425" y="47161"/>
                  </a:cubicBezTo>
                  <a:cubicBezTo>
                    <a:pt x="326425" y="37567"/>
                    <a:pt x="321997" y="33139"/>
                    <a:pt x="316093" y="27973"/>
                  </a:cubicBezTo>
                  <a:cubicBezTo>
                    <a:pt x="309806" y="21893"/>
                    <a:pt x="304123" y="15220"/>
                    <a:pt x="299119" y="8047"/>
                  </a:cubicBezTo>
                  <a:cubicBezTo>
                    <a:pt x="294691" y="2143"/>
                    <a:pt x="288049" y="-71"/>
                    <a:pt x="278455" y="8047"/>
                  </a:cubicBezTo>
                  <a:cubicBezTo>
                    <a:pt x="250589" y="44078"/>
                    <a:pt x="208751" y="66605"/>
                    <a:pt x="163327" y="70039"/>
                  </a:cubicBezTo>
                  <a:cubicBezTo>
                    <a:pt x="117903" y="66605"/>
                    <a:pt x="76066" y="44078"/>
                    <a:pt x="48199" y="8047"/>
                  </a:cubicBezTo>
                  <a:cubicBezTo>
                    <a:pt x="38605" y="-3761"/>
                    <a:pt x="31963" y="-1547"/>
                    <a:pt x="27535" y="8047"/>
                  </a:cubicBezTo>
                  <a:cubicBezTo>
                    <a:pt x="22532" y="15220"/>
                    <a:pt x="16849" y="21893"/>
                    <a:pt x="10561" y="27973"/>
                  </a:cubicBezTo>
                  <a:cubicBezTo>
                    <a:pt x="4657" y="33139"/>
                    <a:pt x="-1247" y="37567"/>
                    <a:pt x="229" y="47161"/>
                  </a:cubicBezTo>
                  <a:cubicBezTo>
                    <a:pt x="1728" y="56472"/>
                    <a:pt x="10000" y="63156"/>
                    <a:pt x="19417" y="62659"/>
                  </a:cubicBezTo>
                  <a:cubicBezTo>
                    <a:pt x="28273" y="62659"/>
                    <a:pt x="30487" y="52327"/>
                    <a:pt x="36391" y="48637"/>
                  </a:cubicBezTo>
                  <a:cubicBezTo>
                    <a:pt x="68074" y="84122"/>
                    <a:pt x="112841" y="105174"/>
                    <a:pt x="160375" y="106939"/>
                  </a:cubicBezTo>
                  <a:close/>
                </a:path>
              </a:pathLst>
            </a:custGeom>
            <a:solidFill>
              <a:srgbClr val="FFE992"/>
            </a:solidFill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DCA11EBA-C578-4D95-B12B-6BFB5FF2F9E9}"/>
                </a:ext>
              </a:extLst>
            </p:cNvPr>
            <p:cNvSpPr/>
            <p:nvPr/>
          </p:nvSpPr>
          <p:spPr>
            <a:xfrm>
              <a:off x="3997543" y="5548146"/>
              <a:ext cx="35423" cy="18828"/>
            </a:xfrm>
            <a:custGeom>
              <a:avLst/>
              <a:gdLst>
                <a:gd name="connsiteX0" fmla="*/ 0 w 35423"/>
                <a:gd name="connsiteY0" fmla="*/ 7759 h 18828"/>
                <a:gd name="connsiteX1" fmla="*/ 23616 w 35423"/>
                <a:gd name="connsiteY1" fmla="*/ 7759 h 18828"/>
                <a:gd name="connsiteX2" fmla="*/ 35424 w 35423"/>
                <a:gd name="connsiteY2" fmla="*/ 18829 h 1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423" h="18828">
                  <a:moveTo>
                    <a:pt x="0" y="7759"/>
                  </a:moveTo>
                  <a:cubicBezTo>
                    <a:pt x="6642" y="-3311"/>
                    <a:pt x="15498" y="-1835"/>
                    <a:pt x="23616" y="7759"/>
                  </a:cubicBezTo>
                  <a:lnTo>
                    <a:pt x="35424" y="18829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E6DACB9F-EEBC-4254-B7BE-273C6E7E4964}"/>
                </a:ext>
              </a:extLst>
            </p:cNvPr>
            <p:cNvSpPr/>
            <p:nvPr/>
          </p:nvSpPr>
          <p:spPr>
            <a:xfrm>
              <a:off x="4012302" y="5553691"/>
              <a:ext cx="12546" cy="26567"/>
            </a:xfrm>
            <a:custGeom>
              <a:avLst/>
              <a:gdLst>
                <a:gd name="connsiteX0" fmla="*/ 9594 w 12546"/>
                <a:gd name="connsiteY0" fmla="*/ 0 h 26567"/>
                <a:gd name="connsiteX1" fmla="*/ 0 w 12546"/>
                <a:gd name="connsiteY1" fmla="*/ 9594 h 26567"/>
                <a:gd name="connsiteX2" fmla="*/ 12546 w 12546"/>
                <a:gd name="connsiteY2" fmla="*/ 16974 h 26567"/>
                <a:gd name="connsiteX3" fmla="*/ 8118 w 12546"/>
                <a:gd name="connsiteY3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26567">
                  <a:moveTo>
                    <a:pt x="9594" y="0"/>
                  </a:moveTo>
                  <a:cubicBezTo>
                    <a:pt x="6583" y="3380"/>
                    <a:pt x="3380" y="6584"/>
                    <a:pt x="0" y="9594"/>
                  </a:cubicBezTo>
                  <a:cubicBezTo>
                    <a:pt x="5439" y="8573"/>
                    <a:pt x="10797" y="11724"/>
                    <a:pt x="12546" y="16974"/>
                  </a:cubicBezTo>
                  <a:cubicBezTo>
                    <a:pt x="12546" y="16974"/>
                    <a:pt x="12546" y="25830"/>
                    <a:pt x="8118" y="26568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98683DA8-B619-4E12-8127-5F25ADBD6D2C}"/>
                </a:ext>
              </a:extLst>
            </p:cNvPr>
            <p:cNvSpPr/>
            <p:nvPr/>
          </p:nvSpPr>
          <p:spPr>
            <a:xfrm>
              <a:off x="4292743" y="5548146"/>
              <a:ext cx="31734" cy="18090"/>
            </a:xfrm>
            <a:custGeom>
              <a:avLst/>
              <a:gdLst>
                <a:gd name="connsiteX0" fmla="*/ 31734 w 31734"/>
                <a:gd name="connsiteY0" fmla="*/ 7759 h 18090"/>
                <a:gd name="connsiteX1" fmla="*/ 8118 w 31734"/>
                <a:gd name="connsiteY1" fmla="*/ 7759 h 18090"/>
                <a:gd name="connsiteX2" fmla="*/ 0 w 31734"/>
                <a:gd name="connsiteY2" fmla="*/ 18091 h 1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734" h="18090">
                  <a:moveTo>
                    <a:pt x="31734" y="7759"/>
                  </a:moveTo>
                  <a:cubicBezTo>
                    <a:pt x="25092" y="-3311"/>
                    <a:pt x="16236" y="-1835"/>
                    <a:pt x="8118" y="7759"/>
                  </a:cubicBezTo>
                  <a:lnTo>
                    <a:pt x="0" y="18091"/>
                  </a:ln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84EA67A1-CCD5-40F5-8D89-A46481704B24}"/>
                </a:ext>
              </a:extLst>
            </p:cNvPr>
            <p:cNvSpPr/>
            <p:nvPr/>
          </p:nvSpPr>
          <p:spPr>
            <a:xfrm>
              <a:off x="4299385" y="5553691"/>
              <a:ext cx="12546" cy="26567"/>
            </a:xfrm>
            <a:custGeom>
              <a:avLst/>
              <a:gdLst>
                <a:gd name="connsiteX0" fmla="*/ 2952 w 12546"/>
                <a:gd name="connsiteY0" fmla="*/ 0 h 26567"/>
                <a:gd name="connsiteX1" fmla="*/ 12546 w 12546"/>
                <a:gd name="connsiteY1" fmla="*/ 9594 h 26567"/>
                <a:gd name="connsiteX2" fmla="*/ 0 w 12546"/>
                <a:gd name="connsiteY2" fmla="*/ 16974 h 26567"/>
                <a:gd name="connsiteX3" fmla="*/ 4428 w 12546"/>
                <a:gd name="connsiteY3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26567">
                  <a:moveTo>
                    <a:pt x="2952" y="0"/>
                  </a:moveTo>
                  <a:cubicBezTo>
                    <a:pt x="5963" y="3380"/>
                    <a:pt x="9166" y="6584"/>
                    <a:pt x="12546" y="9594"/>
                  </a:cubicBezTo>
                  <a:cubicBezTo>
                    <a:pt x="7107" y="8573"/>
                    <a:pt x="1749" y="11724"/>
                    <a:pt x="0" y="16974"/>
                  </a:cubicBezTo>
                  <a:cubicBezTo>
                    <a:pt x="0" y="16974"/>
                    <a:pt x="0" y="25830"/>
                    <a:pt x="4428" y="26568"/>
                  </a:cubicBezTo>
                </a:path>
              </a:pathLst>
            </a:custGeom>
            <a:noFill/>
            <a:ln w="147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D472C51-5803-4550-98DE-523C9E6000BB}"/>
                </a:ext>
              </a:extLst>
            </p:cNvPr>
            <p:cNvSpPr/>
            <p:nvPr/>
          </p:nvSpPr>
          <p:spPr>
            <a:xfrm>
              <a:off x="4057321" y="5556643"/>
              <a:ext cx="19187" cy="25091"/>
            </a:xfrm>
            <a:custGeom>
              <a:avLst/>
              <a:gdLst>
                <a:gd name="connsiteX0" fmla="*/ 2952 w 19187"/>
                <a:gd name="connsiteY0" fmla="*/ 0 h 25091"/>
                <a:gd name="connsiteX1" fmla="*/ 2952 w 19187"/>
                <a:gd name="connsiteY1" fmla="*/ 0 h 25091"/>
                <a:gd name="connsiteX2" fmla="*/ 2952 w 19187"/>
                <a:gd name="connsiteY2" fmla="*/ 0 h 25091"/>
                <a:gd name="connsiteX3" fmla="*/ 11070 w 19187"/>
                <a:gd name="connsiteY3" fmla="*/ 7380 h 25091"/>
                <a:gd name="connsiteX4" fmla="*/ 11070 w 19187"/>
                <a:gd name="connsiteY4" fmla="*/ 7380 h 25091"/>
                <a:gd name="connsiteX5" fmla="*/ 7380 w 19187"/>
                <a:gd name="connsiteY5" fmla="*/ 7380 h 25091"/>
                <a:gd name="connsiteX6" fmla="*/ 3690 w 19187"/>
                <a:gd name="connsiteY6" fmla="*/ 19926 h 25091"/>
                <a:gd name="connsiteX7" fmla="*/ 14022 w 19187"/>
                <a:gd name="connsiteY7" fmla="*/ 11070 h 25091"/>
                <a:gd name="connsiteX8" fmla="*/ 14022 w 19187"/>
                <a:gd name="connsiteY8" fmla="*/ 11070 h 25091"/>
                <a:gd name="connsiteX9" fmla="*/ 14022 w 19187"/>
                <a:gd name="connsiteY9" fmla="*/ 11070 h 25091"/>
                <a:gd name="connsiteX10" fmla="*/ 19188 w 19187"/>
                <a:gd name="connsiteY10" fmla="*/ 15498 h 25091"/>
                <a:gd name="connsiteX11" fmla="*/ 19188 w 19187"/>
                <a:gd name="connsiteY11" fmla="*/ 15498 h 25091"/>
                <a:gd name="connsiteX12" fmla="*/ 19188 w 19187"/>
                <a:gd name="connsiteY12" fmla="*/ 15498 h 25091"/>
                <a:gd name="connsiteX13" fmla="*/ 0 w 19187"/>
                <a:gd name="connsiteY13" fmla="*/ 25092 h 25091"/>
                <a:gd name="connsiteX14" fmla="*/ 0 w 19187"/>
                <a:gd name="connsiteY14" fmla="*/ 25092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187" h="25091">
                  <a:moveTo>
                    <a:pt x="2952" y="0"/>
                  </a:moveTo>
                  <a:cubicBezTo>
                    <a:pt x="2952" y="0"/>
                    <a:pt x="2952" y="0"/>
                    <a:pt x="2952" y="0"/>
                  </a:cubicBezTo>
                  <a:lnTo>
                    <a:pt x="2952" y="0"/>
                  </a:lnTo>
                  <a:lnTo>
                    <a:pt x="11070" y="7380"/>
                  </a:lnTo>
                  <a:lnTo>
                    <a:pt x="11070" y="7380"/>
                  </a:lnTo>
                  <a:cubicBezTo>
                    <a:pt x="11070" y="7380"/>
                    <a:pt x="11070" y="7380"/>
                    <a:pt x="7380" y="7380"/>
                  </a:cubicBezTo>
                  <a:lnTo>
                    <a:pt x="3690" y="19926"/>
                  </a:lnTo>
                  <a:lnTo>
                    <a:pt x="14022" y="11070"/>
                  </a:lnTo>
                  <a:cubicBezTo>
                    <a:pt x="14022" y="11070"/>
                    <a:pt x="14022" y="11070"/>
                    <a:pt x="14022" y="11070"/>
                  </a:cubicBezTo>
                  <a:lnTo>
                    <a:pt x="14022" y="11070"/>
                  </a:lnTo>
                  <a:lnTo>
                    <a:pt x="19188" y="15498"/>
                  </a:lnTo>
                  <a:lnTo>
                    <a:pt x="19188" y="15498"/>
                  </a:lnTo>
                  <a:cubicBezTo>
                    <a:pt x="19188" y="15498"/>
                    <a:pt x="19188" y="15498"/>
                    <a:pt x="19188" y="15498"/>
                  </a:cubicBezTo>
                  <a:lnTo>
                    <a:pt x="0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38F666-7529-4DF6-9BCD-22719EB5AD68}"/>
                </a:ext>
              </a:extLst>
            </p:cNvPr>
            <p:cNvSpPr/>
            <p:nvPr/>
          </p:nvSpPr>
          <p:spPr>
            <a:xfrm>
              <a:off x="4071343" y="5578782"/>
              <a:ext cx="19188" cy="16235"/>
            </a:xfrm>
            <a:custGeom>
              <a:avLst/>
              <a:gdLst>
                <a:gd name="connsiteX0" fmla="*/ 12546 w 19188"/>
                <a:gd name="connsiteY0" fmla="*/ 16236 h 16235"/>
                <a:gd name="connsiteX1" fmla="*/ 12546 w 19188"/>
                <a:gd name="connsiteY1" fmla="*/ 16236 h 16235"/>
                <a:gd name="connsiteX2" fmla="*/ 12546 w 19188"/>
                <a:gd name="connsiteY2" fmla="*/ 16236 h 16235"/>
                <a:gd name="connsiteX3" fmla="*/ 0 w 19188"/>
                <a:gd name="connsiteY3" fmla="*/ 14022 h 16235"/>
                <a:gd name="connsiteX4" fmla="*/ 0 w 19188"/>
                <a:gd name="connsiteY4" fmla="*/ 14022 h 16235"/>
                <a:gd name="connsiteX5" fmla="*/ 0 w 19188"/>
                <a:gd name="connsiteY5" fmla="*/ 14022 h 16235"/>
                <a:gd name="connsiteX6" fmla="*/ 8856 w 19188"/>
                <a:gd name="connsiteY6" fmla="*/ 0 h 16235"/>
                <a:gd name="connsiteX7" fmla="*/ 8856 w 19188"/>
                <a:gd name="connsiteY7" fmla="*/ 0 h 16235"/>
                <a:gd name="connsiteX8" fmla="*/ 8856 w 19188"/>
                <a:gd name="connsiteY8" fmla="*/ 0 h 16235"/>
                <a:gd name="connsiteX9" fmla="*/ 19188 w 19188"/>
                <a:gd name="connsiteY9" fmla="*/ 6642 h 16235"/>
                <a:gd name="connsiteX10" fmla="*/ 19188 w 19188"/>
                <a:gd name="connsiteY10" fmla="*/ 6642 h 16235"/>
                <a:gd name="connsiteX11" fmla="*/ 14760 w 19188"/>
                <a:gd name="connsiteY11" fmla="*/ 6642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188" h="16235">
                  <a:moveTo>
                    <a:pt x="12546" y="16236"/>
                  </a:moveTo>
                  <a:cubicBezTo>
                    <a:pt x="12546" y="16236"/>
                    <a:pt x="12546" y="16236"/>
                    <a:pt x="12546" y="16236"/>
                  </a:cubicBezTo>
                  <a:lnTo>
                    <a:pt x="12546" y="16236"/>
                  </a:lnTo>
                  <a:lnTo>
                    <a:pt x="0" y="14022"/>
                  </a:lnTo>
                  <a:lnTo>
                    <a:pt x="0" y="14022"/>
                  </a:lnTo>
                  <a:cubicBezTo>
                    <a:pt x="0" y="14022"/>
                    <a:pt x="0" y="14022"/>
                    <a:pt x="0" y="14022"/>
                  </a:cubicBezTo>
                  <a:lnTo>
                    <a:pt x="8856" y="0"/>
                  </a:lnTo>
                  <a:cubicBezTo>
                    <a:pt x="8856" y="0"/>
                    <a:pt x="8856" y="0"/>
                    <a:pt x="8856" y="0"/>
                  </a:cubicBezTo>
                  <a:lnTo>
                    <a:pt x="8856" y="0"/>
                  </a:lnTo>
                  <a:lnTo>
                    <a:pt x="19188" y="6642"/>
                  </a:lnTo>
                  <a:lnTo>
                    <a:pt x="19188" y="6642"/>
                  </a:lnTo>
                  <a:cubicBezTo>
                    <a:pt x="19188" y="6642"/>
                    <a:pt x="15498" y="6642"/>
                    <a:pt x="14760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FB3B6433-2A18-4188-A1B0-21E8DE6AD7DF}"/>
                </a:ext>
              </a:extLst>
            </p:cNvPr>
            <p:cNvSpPr/>
            <p:nvPr/>
          </p:nvSpPr>
          <p:spPr>
            <a:xfrm>
              <a:off x="4102007" y="5587639"/>
              <a:ext cx="20913" cy="23810"/>
            </a:xfrm>
            <a:custGeom>
              <a:avLst/>
              <a:gdLst>
                <a:gd name="connsiteX0" fmla="*/ 8450 w 20913"/>
                <a:gd name="connsiteY0" fmla="*/ 23616 h 23810"/>
                <a:gd name="connsiteX1" fmla="*/ 317 w 20913"/>
                <a:gd name="connsiteY1" fmla="*/ 10239 h 23810"/>
                <a:gd name="connsiteX2" fmla="*/ 1070 w 20913"/>
                <a:gd name="connsiteY2" fmla="*/ 8118 h 23810"/>
                <a:gd name="connsiteX3" fmla="*/ 12782 w 20913"/>
                <a:gd name="connsiteY3" fmla="*/ 1275 h 23810"/>
                <a:gd name="connsiteX4" fmla="*/ 15092 w 20913"/>
                <a:gd name="connsiteY4" fmla="*/ 2214 h 23810"/>
                <a:gd name="connsiteX5" fmla="*/ 20258 w 20913"/>
                <a:gd name="connsiteY5" fmla="*/ 2214 h 23810"/>
                <a:gd name="connsiteX6" fmla="*/ 20258 w 20913"/>
                <a:gd name="connsiteY6" fmla="*/ 2214 h 23810"/>
                <a:gd name="connsiteX7" fmla="*/ 20258 w 20913"/>
                <a:gd name="connsiteY7" fmla="*/ 2214 h 23810"/>
                <a:gd name="connsiteX8" fmla="*/ 20258 w 20913"/>
                <a:gd name="connsiteY8" fmla="*/ 8856 h 23810"/>
                <a:gd name="connsiteX9" fmla="*/ 20258 w 20913"/>
                <a:gd name="connsiteY9" fmla="*/ 8856 h 23810"/>
                <a:gd name="connsiteX10" fmla="*/ 14354 w 20913"/>
                <a:gd name="connsiteY10" fmla="*/ 0 h 23810"/>
                <a:gd name="connsiteX11" fmla="*/ 6236 w 20913"/>
                <a:gd name="connsiteY11" fmla="*/ 7380 h 23810"/>
                <a:gd name="connsiteX12" fmla="*/ 6236 w 20913"/>
                <a:gd name="connsiteY12" fmla="*/ 19188 h 23810"/>
                <a:gd name="connsiteX13" fmla="*/ 9926 w 20913"/>
                <a:gd name="connsiteY13" fmla="*/ 19188 h 23810"/>
                <a:gd name="connsiteX14" fmla="*/ 9926 w 20913"/>
                <a:gd name="connsiteY14" fmla="*/ 15498 h 23810"/>
                <a:gd name="connsiteX15" fmla="*/ 9926 w 20913"/>
                <a:gd name="connsiteY15" fmla="*/ 15498 h 23810"/>
                <a:gd name="connsiteX16" fmla="*/ 9926 w 20913"/>
                <a:gd name="connsiteY16" fmla="*/ 15498 h 23810"/>
                <a:gd name="connsiteX17" fmla="*/ 20258 w 20913"/>
                <a:gd name="connsiteY17" fmla="*/ 15498 h 23810"/>
                <a:gd name="connsiteX18" fmla="*/ 20258 w 20913"/>
                <a:gd name="connsiteY18" fmla="*/ 15498 h 23810"/>
                <a:gd name="connsiteX19" fmla="*/ 20258 w 20913"/>
                <a:gd name="connsiteY19" fmla="*/ 15498 h 23810"/>
                <a:gd name="connsiteX20" fmla="*/ 20258 w 20913"/>
                <a:gd name="connsiteY20" fmla="*/ 20664 h 23810"/>
                <a:gd name="connsiteX21" fmla="*/ 8450 w 20913"/>
                <a:gd name="connsiteY21" fmla="*/ 23616 h 2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913" h="23810">
                  <a:moveTo>
                    <a:pt x="8450" y="23616"/>
                  </a:moveTo>
                  <a:cubicBezTo>
                    <a:pt x="2509" y="22168"/>
                    <a:pt x="-1129" y="16178"/>
                    <a:pt x="317" y="10239"/>
                  </a:cubicBezTo>
                  <a:cubicBezTo>
                    <a:pt x="494" y="9508"/>
                    <a:pt x="745" y="8798"/>
                    <a:pt x="1070" y="8118"/>
                  </a:cubicBezTo>
                  <a:cubicBezTo>
                    <a:pt x="2413" y="2993"/>
                    <a:pt x="7660" y="-71"/>
                    <a:pt x="12782" y="1275"/>
                  </a:cubicBezTo>
                  <a:cubicBezTo>
                    <a:pt x="13594" y="1486"/>
                    <a:pt x="14369" y="1802"/>
                    <a:pt x="15092" y="2214"/>
                  </a:cubicBezTo>
                  <a:cubicBezTo>
                    <a:pt x="15092" y="2214"/>
                    <a:pt x="18782" y="2214"/>
                    <a:pt x="20258" y="2214"/>
                  </a:cubicBezTo>
                  <a:cubicBezTo>
                    <a:pt x="21734" y="2214"/>
                    <a:pt x="20258" y="2214"/>
                    <a:pt x="20258" y="2214"/>
                  </a:cubicBezTo>
                  <a:lnTo>
                    <a:pt x="20258" y="2214"/>
                  </a:lnTo>
                  <a:lnTo>
                    <a:pt x="20258" y="8856"/>
                  </a:lnTo>
                  <a:lnTo>
                    <a:pt x="20258" y="8856"/>
                  </a:lnTo>
                  <a:cubicBezTo>
                    <a:pt x="20767" y="4846"/>
                    <a:pt x="18251" y="1070"/>
                    <a:pt x="14354" y="0"/>
                  </a:cubicBezTo>
                  <a:cubicBezTo>
                    <a:pt x="14354" y="0"/>
                    <a:pt x="9188" y="0"/>
                    <a:pt x="6236" y="7380"/>
                  </a:cubicBezTo>
                  <a:cubicBezTo>
                    <a:pt x="3284" y="14760"/>
                    <a:pt x="6236" y="18450"/>
                    <a:pt x="6236" y="19188"/>
                  </a:cubicBezTo>
                  <a:cubicBezTo>
                    <a:pt x="6236" y="19926"/>
                    <a:pt x="9926" y="19188"/>
                    <a:pt x="9926" y="19188"/>
                  </a:cubicBezTo>
                  <a:lnTo>
                    <a:pt x="9926" y="15498"/>
                  </a:lnTo>
                  <a:cubicBezTo>
                    <a:pt x="9926" y="15498"/>
                    <a:pt x="9926" y="15498"/>
                    <a:pt x="9926" y="15498"/>
                  </a:cubicBezTo>
                  <a:lnTo>
                    <a:pt x="9926" y="15498"/>
                  </a:lnTo>
                  <a:lnTo>
                    <a:pt x="20258" y="15498"/>
                  </a:lnTo>
                  <a:lnTo>
                    <a:pt x="20258" y="15498"/>
                  </a:lnTo>
                  <a:lnTo>
                    <a:pt x="20258" y="15498"/>
                  </a:lnTo>
                  <a:lnTo>
                    <a:pt x="20258" y="20664"/>
                  </a:lnTo>
                  <a:cubicBezTo>
                    <a:pt x="16893" y="23217"/>
                    <a:pt x="12627" y="24283"/>
                    <a:pt x="8450" y="2361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49D46D2B-68FA-403A-A3B6-0C8F8FEAC5D2}"/>
                </a:ext>
              </a:extLst>
            </p:cNvPr>
            <p:cNvSpPr/>
            <p:nvPr/>
          </p:nvSpPr>
          <p:spPr>
            <a:xfrm>
              <a:off x="4133335" y="5600185"/>
              <a:ext cx="15497" cy="15498"/>
            </a:xfrm>
            <a:custGeom>
              <a:avLst/>
              <a:gdLst>
                <a:gd name="connsiteX0" fmla="*/ 11808 w 15497"/>
                <a:gd name="connsiteY0" fmla="*/ 15498 h 15498"/>
                <a:gd name="connsiteX1" fmla="*/ 11808 w 15497"/>
                <a:gd name="connsiteY1" fmla="*/ 15498 h 15498"/>
                <a:gd name="connsiteX2" fmla="*/ 11808 w 15497"/>
                <a:gd name="connsiteY2" fmla="*/ 15498 h 15498"/>
                <a:gd name="connsiteX3" fmla="*/ 0 w 15497"/>
                <a:gd name="connsiteY3" fmla="*/ 15498 h 15498"/>
                <a:gd name="connsiteX4" fmla="*/ 0 w 15497"/>
                <a:gd name="connsiteY4" fmla="*/ 15498 h 15498"/>
                <a:gd name="connsiteX5" fmla="*/ 3690 w 15497"/>
                <a:gd name="connsiteY5" fmla="*/ 15498 h 15498"/>
                <a:gd name="connsiteX6" fmla="*/ 3690 w 15497"/>
                <a:gd name="connsiteY6" fmla="*/ 0 h 15498"/>
                <a:gd name="connsiteX7" fmla="*/ 3690 w 15497"/>
                <a:gd name="connsiteY7" fmla="*/ 0 h 15498"/>
                <a:gd name="connsiteX8" fmla="*/ 3690 w 15497"/>
                <a:gd name="connsiteY8" fmla="*/ 0 h 15498"/>
                <a:gd name="connsiteX9" fmla="*/ 15498 w 15497"/>
                <a:gd name="connsiteY9" fmla="*/ 0 h 15498"/>
                <a:gd name="connsiteX10" fmla="*/ 15498 w 15497"/>
                <a:gd name="connsiteY10" fmla="*/ 0 h 15498"/>
                <a:gd name="connsiteX11" fmla="*/ 11808 w 15497"/>
                <a:gd name="connsiteY11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97" h="15498">
                  <a:moveTo>
                    <a:pt x="11808" y="15498"/>
                  </a:moveTo>
                  <a:lnTo>
                    <a:pt x="11808" y="15498"/>
                  </a:lnTo>
                  <a:lnTo>
                    <a:pt x="11808" y="15498"/>
                  </a:lnTo>
                  <a:lnTo>
                    <a:pt x="0" y="15498"/>
                  </a:lnTo>
                  <a:lnTo>
                    <a:pt x="0" y="15498"/>
                  </a:lnTo>
                  <a:cubicBezTo>
                    <a:pt x="0" y="15498"/>
                    <a:pt x="3690" y="15498"/>
                    <a:pt x="3690" y="15498"/>
                  </a:cubicBezTo>
                  <a:lnTo>
                    <a:pt x="3690" y="0"/>
                  </a:lnTo>
                  <a:lnTo>
                    <a:pt x="3690" y="0"/>
                  </a:lnTo>
                  <a:lnTo>
                    <a:pt x="3690" y="0"/>
                  </a:lnTo>
                  <a:lnTo>
                    <a:pt x="15498" y="0"/>
                  </a:lnTo>
                  <a:lnTo>
                    <a:pt x="15498" y="0"/>
                  </a:lnTo>
                  <a:cubicBezTo>
                    <a:pt x="15498" y="0"/>
                    <a:pt x="15498" y="0"/>
                    <a:pt x="1180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ACBCED1B-0027-4776-B79D-23979299E002}"/>
                </a:ext>
              </a:extLst>
            </p:cNvPr>
            <p:cNvSpPr/>
            <p:nvPr/>
          </p:nvSpPr>
          <p:spPr>
            <a:xfrm>
              <a:off x="4160640" y="5597233"/>
              <a:ext cx="19188" cy="16973"/>
            </a:xfrm>
            <a:custGeom>
              <a:avLst/>
              <a:gdLst>
                <a:gd name="connsiteX0" fmla="*/ 12546 w 19188"/>
                <a:gd name="connsiteY0" fmla="*/ 0 h 16973"/>
                <a:gd name="connsiteX1" fmla="*/ 12546 w 19188"/>
                <a:gd name="connsiteY1" fmla="*/ 0 h 16973"/>
                <a:gd name="connsiteX2" fmla="*/ 12546 w 19188"/>
                <a:gd name="connsiteY2" fmla="*/ 0 h 16973"/>
                <a:gd name="connsiteX3" fmla="*/ 12546 w 19188"/>
                <a:gd name="connsiteY3" fmla="*/ 16236 h 16973"/>
                <a:gd name="connsiteX4" fmla="*/ 12546 w 19188"/>
                <a:gd name="connsiteY4" fmla="*/ 16236 h 16973"/>
                <a:gd name="connsiteX5" fmla="*/ 12546 w 19188"/>
                <a:gd name="connsiteY5" fmla="*/ 16236 h 16973"/>
                <a:gd name="connsiteX6" fmla="*/ 19188 w 19188"/>
                <a:gd name="connsiteY6" fmla="*/ 9594 h 16973"/>
                <a:gd name="connsiteX7" fmla="*/ 19188 w 19188"/>
                <a:gd name="connsiteY7" fmla="*/ 9594 h 16973"/>
                <a:gd name="connsiteX8" fmla="*/ 19188 w 19188"/>
                <a:gd name="connsiteY8" fmla="*/ 16974 h 16973"/>
                <a:gd name="connsiteX9" fmla="*/ 0 w 19188"/>
                <a:gd name="connsiteY9" fmla="*/ 16974 h 16973"/>
                <a:gd name="connsiteX10" fmla="*/ 0 w 19188"/>
                <a:gd name="connsiteY10" fmla="*/ 16974 h 16973"/>
                <a:gd name="connsiteX11" fmla="*/ 0 w 19188"/>
                <a:gd name="connsiteY11" fmla="*/ 16974 h 16973"/>
                <a:gd name="connsiteX12" fmla="*/ 0 w 19188"/>
                <a:gd name="connsiteY12" fmla="*/ 738 h 16973"/>
                <a:gd name="connsiteX13" fmla="*/ 0 w 19188"/>
                <a:gd name="connsiteY13" fmla="*/ 738 h 16973"/>
                <a:gd name="connsiteX14" fmla="*/ 11070 w 19188"/>
                <a:gd name="connsiteY14" fmla="*/ 738 h 16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188" h="16973">
                  <a:moveTo>
                    <a:pt x="12546" y="0"/>
                  </a:moveTo>
                  <a:lnTo>
                    <a:pt x="12546" y="0"/>
                  </a:lnTo>
                  <a:cubicBezTo>
                    <a:pt x="12546" y="0"/>
                    <a:pt x="12546" y="0"/>
                    <a:pt x="12546" y="0"/>
                  </a:cubicBezTo>
                  <a:lnTo>
                    <a:pt x="12546" y="16236"/>
                  </a:lnTo>
                  <a:lnTo>
                    <a:pt x="12546" y="16236"/>
                  </a:lnTo>
                  <a:lnTo>
                    <a:pt x="12546" y="16236"/>
                  </a:lnTo>
                  <a:cubicBezTo>
                    <a:pt x="16066" y="15899"/>
                    <a:pt x="18849" y="13113"/>
                    <a:pt x="19188" y="9594"/>
                  </a:cubicBezTo>
                  <a:lnTo>
                    <a:pt x="19188" y="9594"/>
                  </a:lnTo>
                  <a:lnTo>
                    <a:pt x="19188" y="16974"/>
                  </a:lnTo>
                  <a:lnTo>
                    <a:pt x="0" y="16974"/>
                  </a:lnTo>
                  <a:lnTo>
                    <a:pt x="0" y="16974"/>
                  </a:lnTo>
                  <a:cubicBezTo>
                    <a:pt x="0" y="16974"/>
                    <a:pt x="0" y="16974"/>
                    <a:pt x="0" y="16974"/>
                  </a:cubicBez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1107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63B89D-1E96-4920-A96A-26D0D3DE0666}"/>
                </a:ext>
              </a:extLst>
            </p:cNvPr>
            <p:cNvSpPr/>
            <p:nvPr/>
          </p:nvSpPr>
          <p:spPr>
            <a:xfrm>
              <a:off x="4201969" y="5593543"/>
              <a:ext cx="16973" cy="20663"/>
            </a:xfrm>
            <a:custGeom>
              <a:avLst/>
              <a:gdLst>
                <a:gd name="connsiteX0" fmla="*/ 6642 w 16973"/>
                <a:gd name="connsiteY0" fmla="*/ 11070 h 20663"/>
                <a:gd name="connsiteX1" fmla="*/ 0 w 16973"/>
                <a:gd name="connsiteY1" fmla="*/ 11070 h 20663"/>
                <a:gd name="connsiteX2" fmla="*/ 0 w 16973"/>
                <a:gd name="connsiteY2" fmla="*/ 2214 h 20663"/>
                <a:gd name="connsiteX3" fmla="*/ 5904 w 16973"/>
                <a:gd name="connsiteY3" fmla="*/ 8856 h 20663"/>
                <a:gd name="connsiteX4" fmla="*/ 5904 w 16973"/>
                <a:gd name="connsiteY4" fmla="*/ 8856 h 20663"/>
                <a:gd name="connsiteX5" fmla="*/ 5904 w 16973"/>
                <a:gd name="connsiteY5" fmla="*/ 8856 h 20663"/>
                <a:gd name="connsiteX6" fmla="*/ 5904 w 16973"/>
                <a:gd name="connsiteY6" fmla="*/ 12546 h 20663"/>
                <a:gd name="connsiteX7" fmla="*/ 5904 w 16973"/>
                <a:gd name="connsiteY7" fmla="*/ 12546 h 20663"/>
                <a:gd name="connsiteX8" fmla="*/ 16974 w 16973"/>
                <a:gd name="connsiteY8" fmla="*/ 15498 h 20663"/>
                <a:gd name="connsiteX9" fmla="*/ 16974 w 16973"/>
                <a:gd name="connsiteY9" fmla="*/ 15498 h 20663"/>
                <a:gd name="connsiteX10" fmla="*/ 13284 w 16973"/>
                <a:gd name="connsiteY10" fmla="*/ 15498 h 20663"/>
                <a:gd name="connsiteX11" fmla="*/ 0 w 16973"/>
                <a:gd name="connsiteY11" fmla="*/ 0 h 20663"/>
                <a:gd name="connsiteX12" fmla="*/ 0 w 16973"/>
                <a:gd name="connsiteY12" fmla="*/ 0 h 20663"/>
                <a:gd name="connsiteX13" fmla="*/ 0 w 16973"/>
                <a:gd name="connsiteY13" fmla="*/ 20664 h 20663"/>
                <a:gd name="connsiteX14" fmla="*/ 0 w 16973"/>
                <a:gd name="connsiteY14" fmla="*/ 20664 h 20663"/>
                <a:gd name="connsiteX15" fmla="*/ 5904 w 16973"/>
                <a:gd name="connsiteY15" fmla="*/ 20664 h 20663"/>
                <a:gd name="connsiteX16" fmla="*/ 5904 w 16973"/>
                <a:gd name="connsiteY16" fmla="*/ 20664 h 20663"/>
                <a:gd name="connsiteX17" fmla="*/ 5904 w 16973"/>
                <a:gd name="connsiteY17" fmla="*/ 20664 h 20663"/>
                <a:gd name="connsiteX18" fmla="*/ 5904 w 16973"/>
                <a:gd name="connsiteY18" fmla="*/ 20664 h 20663"/>
                <a:gd name="connsiteX19" fmla="*/ 13284 w 16973"/>
                <a:gd name="connsiteY19" fmla="*/ 20664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973" h="20663">
                  <a:moveTo>
                    <a:pt x="6642" y="11070"/>
                  </a:moveTo>
                  <a:lnTo>
                    <a:pt x="0" y="11070"/>
                  </a:lnTo>
                  <a:cubicBezTo>
                    <a:pt x="162" y="8120"/>
                    <a:pt x="162" y="5164"/>
                    <a:pt x="0" y="2214"/>
                  </a:cubicBezTo>
                  <a:cubicBezTo>
                    <a:pt x="0" y="2214"/>
                    <a:pt x="0" y="2214"/>
                    <a:pt x="5904" y="8856"/>
                  </a:cubicBezTo>
                  <a:lnTo>
                    <a:pt x="5904" y="8856"/>
                  </a:lnTo>
                  <a:lnTo>
                    <a:pt x="5904" y="8856"/>
                  </a:lnTo>
                  <a:cubicBezTo>
                    <a:pt x="5904" y="8856"/>
                    <a:pt x="5904" y="8856"/>
                    <a:pt x="5904" y="12546"/>
                  </a:cubicBezTo>
                  <a:lnTo>
                    <a:pt x="5904" y="12546"/>
                  </a:lnTo>
                  <a:lnTo>
                    <a:pt x="16974" y="15498"/>
                  </a:lnTo>
                  <a:lnTo>
                    <a:pt x="16974" y="15498"/>
                  </a:lnTo>
                  <a:cubicBezTo>
                    <a:pt x="16974" y="15498"/>
                    <a:pt x="16974" y="15498"/>
                    <a:pt x="13284" y="15498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20664"/>
                  </a:lnTo>
                  <a:lnTo>
                    <a:pt x="0" y="20664"/>
                  </a:lnTo>
                  <a:lnTo>
                    <a:pt x="5904" y="20664"/>
                  </a:lnTo>
                  <a:lnTo>
                    <a:pt x="5904" y="20664"/>
                  </a:lnTo>
                  <a:cubicBezTo>
                    <a:pt x="5904" y="20664"/>
                    <a:pt x="5904" y="20664"/>
                    <a:pt x="5904" y="20664"/>
                  </a:cubicBezTo>
                  <a:lnTo>
                    <a:pt x="5904" y="20664"/>
                  </a:lnTo>
                  <a:lnTo>
                    <a:pt x="13284" y="206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BF69D596-CC72-45CC-A727-F8B0BD399AEB}"/>
                </a:ext>
              </a:extLst>
            </p:cNvPr>
            <p:cNvSpPr/>
            <p:nvPr/>
          </p:nvSpPr>
          <p:spPr>
            <a:xfrm>
              <a:off x="4227979" y="5575093"/>
              <a:ext cx="24173" cy="25092"/>
            </a:xfrm>
            <a:custGeom>
              <a:avLst/>
              <a:gdLst>
                <a:gd name="connsiteX0" fmla="*/ 10151 w 24173"/>
                <a:gd name="connsiteY0" fmla="*/ 25092 h 25092"/>
                <a:gd name="connsiteX1" fmla="*/ 10151 w 24173"/>
                <a:gd name="connsiteY1" fmla="*/ 25092 h 25092"/>
                <a:gd name="connsiteX2" fmla="*/ 10151 w 24173"/>
                <a:gd name="connsiteY2" fmla="*/ 25092 h 25092"/>
                <a:gd name="connsiteX3" fmla="*/ 1295 w 24173"/>
                <a:gd name="connsiteY3" fmla="*/ 8856 h 25092"/>
                <a:gd name="connsiteX4" fmla="*/ 1295 w 24173"/>
                <a:gd name="connsiteY4" fmla="*/ 8856 h 25092"/>
                <a:gd name="connsiteX5" fmla="*/ 1295 w 24173"/>
                <a:gd name="connsiteY5" fmla="*/ 16236 h 25092"/>
                <a:gd name="connsiteX6" fmla="*/ 1295 w 24173"/>
                <a:gd name="connsiteY6" fmla="*/ 16236 h 25092"/>
                <a:gd name="connsiteX7" fmla="*/ 1295 w 24173"/>
                <a:gd name="connsiteY7" fmla="*/ 10332 h 25092"/>
                <a:gd name="connsiteX8" fmla="*/ 18269 w 24173"/>
                <a:gd name="connsiteY8" fmla="*/ 0 h 25092"/>
                <a:gd name="connsiteX9" fmla="*/ 18269 w 24173"/>
                <a:gd name="connsiteY9" fmla="*/ 5904 h 25092"/>
                <a:gd name="connsiteX10" fmla="*/ 18269 w 24173"/>
                <a:gd name="connsiteY10" fmla="*/ 5904 h 25092"/>
                <a:gd name="connsiteX11" fmla="*/ 10889 w 24173"/>
                <a:gd name="connsiteY11" fmla="*/ 5904 h 25092"/>
                <a:gd name="connsiteX12" fmla="*/ 10889 w 24173"/>
                <a:gd name="connsiteY12" fmla="*/ 5904 h 25092"/>
                <a:gd name="connsiteX13" fmla="*/ 20483 w 24173"/>
                <a:gd name="connsiteY13" fmla="*/ 21402 h 25092"/>
                <a:gd name="connsiteX14" fmla="*/ 24173 w 24173"/>
                <a:gd name="connsiteY14" fmla="*/ 21402 h 25092"/>
                <a:gd name="connsiteX15" fmla="*/ 24173 w 24173"/>
                <a:gd name="connsiteY15" fmla="*/ 2140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73" h="25092">
                  <a:moveTo>
                    <a:pt x="10151" y="25092"/>
                  </a:moveTo>
                  <a:lnTo>
                    <a:pt x="10151" y="25092"/>
                  </a:lnTo>
                  <a:cubicBezTo>
                    <a:pt x="10151" y="25092"/>
                    <a:pt x="10151" y="25092"/>
                    <a:pt x="10151" y="25092"/>
                  </a:cubicBezTo>
                  <a:lnTo>
                    <a:pt x="1295" y="8856"/>
                  </a:lnTo>
                  <a:lnTo>
                    <a:pt x="1295" y="8856"/>
                  </a:lnTo>
                  <a:cubicBezTo>
                    <a:pt x="-432" y="11013"/>
                    <a:pt x="-432" y="14079"/>
                    <a:pt x="1295" y="16236"/>
                  </a:cubicBezTo>
                  <a:lnTo>
                    <a:pt x="1295" y="16236"/>
                  </a:lnTo>
                  <a:lnTo>
                    <a:pt x="1295" y="10332"/>
                  </a:lnTo>
                  <a:lnTo>
                    <a:pt x="18269" y="0"/>
                  </a:lnTo>
                  <a:lnTo>
                    <a:pt x="18269" y="5904"/>
                  </a:lnTo>
                  <a:lnTo>
                    <a:pt x="18269" y="5904"/>
                  </a:lnTo>
                  <a:cubicBezTo>
                    <a:pt x="16114" y="4177"/>
                    <a:pt x="13044" y="4177"/>
                    <a:pt x="10889" y="5904"/>
                  </a:cubicBezTo>
                  <a:lnTo>
                    <a:pt x="10889" y="5904"/>
                  </a:lnTo>
                  <a:lnTo>
                    <a:pt x="20483" y="21402"/>
                  </a:lnTo>
                  <a:cubicBezTo>
                    <a:pt x="20483" y="21402"/>
                    <a:pt x="20483" y="21402"/>
                    <a:pt x="24173" y="21402"/>
                  </a:cubicBezTo>
                  <a:lnTo>
                    <a:pt x="24173" y="2140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81E0690E-1141-4605-86EE-869D3A424392}"/>
                </a:ext>
              </a:extLst>
            </p:cNvPr>
            <p:cNvSpPr/>
            <p:nvPr/>
          </p:nvSpPr>
          <p:spPr>
            <a:xfrm>
              <a:off x="4248462" y="5555167"/>
              <a:ext cx="25092" cy="28781"/>
            </a:xfrm>
            <a:custGeom>
              <a:avLst/>
              <a:gdLst>
                <a:gd name="connsiteX0" fmla="*/ 4428 w 25092"/>
                <a:gd name="connsiteY0" fmla="*/ 12546 h 28781"/>
                <a:gd name="connsiteX1" fmla="*/ 0 w 25092"/>
                <a:gd name="connsiteY1" fmla="*/ 12546 h 28781"/>
                <a:gd name="connsiteX2" fmla="*/ 0 w 25092"/>
                <a:gd name="connsiteY2" fmla="*/ 12546 h 28781"/>
                <a:gd name="connsiteX3" fmla="*/ 15498 w 25092"/>
                <a:gd name="connsiteY3" fmla="*/ 0 h 28781"/>
                <a:gd name="connsiteX4" fmla="*/ 19926 w 25092"/>
                <a:gd name="connsiteY4" fmla="*/ 5166 h 28781"/>
                <a:gd name="connsiteX5" fmla="*/ 19926 w 25092"/>
                <a:gd name="connsiteY5" fmla="*/ 5166 h 28781"/>
                <a:gd name="connsiteX6" fmla="*/ 11808 w 25092"/>
                <a:gd name="connsiteY6" fmla="*/ 5166 h 28781"/>
                <a:gd name="connsiteX7" fmla="*/ 11808 w 25092"/>
                <a:gd name="connsiteY7" fmla="*/ 5166 h 28781"/>
                <a:gd name="connsiteX8" fmla="*/ 16974 w 25092"/>
                <a:gd name="connsiteY8" fmla="*/ 10332 h 28781"/>
                <a:gd name="connsiteX9" fmla="*/ 16974 w 25092"/>
                <a:gd name="connsiteY9" fmla="*/ 2952 h 28781"/>
                <a:gd name="connsiteX10" fmla="*/ 16974 w 25092"/>
                <a:gd name="connsiteY10" fmla="*/ 2952 h 28781"/>
                <a:gd name="connsiteX11" fmla="*/ 24354 w 25092"/>
                <a:gd name="connsiteY11" fmla="*/ 11070 h 28781"/>
                <a:gd name="connsiteX12" fmla="*/ 24354 w 25092"/>
                <a:gd name="connsiteY12" fmla="*/ 11070 h 28781"/>
                <a:gd name="connsiteX13" fmla="*/ 16974 w 25092"/>
                <a:gd name="connsiteY13" fmla="*/ 11070 h 28781"/>
                <a:gd name="connsiteX14" fmla="*/ 21402 w 25092"/>
                <a:gd name="connsiteY14" fmla="*/ 16974 h 28781"/>
                <a:gd name="connsiteX15" fmla="*/ 21402 w 25092"/>
                <a:gd name="connsiteY15" fmla="*/ 16974 h 28781"/>
                <a:gd name="connsiteX16" fmla="*/ 21402 w 25092"/>
                <a:gd name="connsiteY16" fmla="*/ 16974 h 28781"/>
                <a:gd name="connsiteX17" fmla="*/ 21402 w 25092"/>
                <a:gd name="connsiteY17" fmla="*/ 7380 h 28781"/>
                <a:gd name="connsiteX18" fmla="*/ 21402 w 25092"/>
                <a:gd name="connsiteY18" fmla="*/ 7380 h 28781"/>
                <a:gd name="connsiteX19" fmla="*/ 25092 w 25092"/>
                <a:gd name="connsiteY19" fmla="*/ 14022 h 28781"/>
                <a:gd name="connsiteX20" fmla="*/ 14022 w 25092"/>
                <a:gd name="connsiteY20" fmla="*/ 28782 h 28781"/>
                <a:gd name="connsiteX21" fmla="*/ 14022 w 25092"/>
                <a:gd name="connsiteY21" fmla="*/ 28782 h 28781"/>
                <a:gd name="connsiteX22" fmla="*/ 14022 w 25092"/>
                <a:gd name="connsiteY22" fmla="*/ 24354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092" h="28781">
                  <a:moveTo>
                    <a:pt x="4428" y="12546"/>
                  </a:moveTo>
                  <a:cubicBezTo>
                    <a:pt x="4428" y="12546"/>
                    <a:pt x="4428" y="12546"/>
                    <a:pt x="0" y="12546"/>
                  </a:cubicBezTo>
                  <a:lnTo>
                    <a:pt x="0" y="12546"/>
                  </a:lnTo>
                  <a:lnTo>
                    <a:pt x="15498" y="0"/>
                  </a:lnTo>
                  <a:lnTo>
                    <a:pt x="19926" y="5166"/>
                  </a:lnTo>
                  <a:lnTo>
                    <a:pt x="19926" y="5166"/>
                  </a:lnTo>
                  <a:cubicBezTo>
                    <a:pt x="17646" y="3010"/>
                    <a:pt x="14088" y="3010"/>
                    <a:pt x="11808" y="5166"/>
                  </a:cubicBezTo>
                  <a:lnTo>
                    <a:pt x="11808" y="5166"/>
                  </a:lnTo>
                  <a:lnTo>
                    <a:pt x="16974" y="10332"/>
                  </a:lnTo>
                  <a:cubicBezTo>
                    <a:pt x="16974" y="10332"/>
                    <a:pt x="20664" y="10332"/>
                    <a:pt x="16974" y="2952"/>
                  </a:cubicBezTo>
                  <a:lnTo>
                    <a:pt x="16974" y="2952"/>
                  </a:lnTo>
                  <a:lnTo>
                    <a:pt x="24354" y="11070"/>
                  </a:lnTo>
                  <a:lnTo>
                    <a:pt x="24354" y="11070"/>
                  </a:lnTo>
                  <a:cubicBezTo>
                    <a:pt x="19926" y="7380"/>
                    <a:pt x="17712" y="11070"/>
                    <a:pt x="16974" y="11070"/>
                  </a:cubicBezTo>
                  <a:lnTo>
                    <a:pt x="21402" y="16974"/>
                  </a:lnTo>
                  <a:cubicBezTo>
                    <a:pt x="21402" y="16974"/>
                    <a:pt x="21402" y="16974"/>
                    <a:pt x="21402" y="16974"/>
                  </a:cubicBezTo>
                  <a:lnTo>
                    <a:pt x="21402" y="16974"/>
                  </a:lnTo>
                  <a:cubicBezTo>
                    <a:pt x="23284" y="14053"/>
                    <a:pt x="23284" y="10301"/>
                    <a:pt x="21402" y="7380"/>
                  </a:cubicBezTo>
                  <a:lnTo>
                    <a:pt x="21402" y="7380"/>
                  </a:lnTo>
                  <a:lnTo>
                    <a:pt x="25092" y="14022"/>
                  </a:lnTo>
                  <a:lnTo>
                    <a:pt x="14022" y="28782"/>
                  </a:lnTo>
                  <a:lnTo>
                    <a:pt x="14022" y="28782"/>
                  </a:lnTo>
                  <a:cubicBezTo>
                    <a:pt x="14686" y="27381"/>
                    <a:pt x="14686" y="25755"/>
                    <a:pt x="14022" y="2435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E72B908D-F400-4233-A789-EB851FF2BB8E}"/>
                </a:ext>
              </a:extLst>
            </p:cNvPr>
            <p:cNvSpPr/>
            <p:nvPr/>
          </p:nvSpPr>
          <p:spPr>
            <a:xfrm>
              <a:off x="4063962" y="5283583"/>
              <a:ext cx="830" cy="24107"/>
            </a:xfrm>
            <a:custGeom>
              <a:avLst/>
              <a:gdLst>
                <a:gd name="connsiteX0" fmla="*/ 0 w 830"/>
                <a:gd name="connsiteY0" fmla="*/ 0 h 24107"/>
                <a:gd name="connsiteX1" fmla="*/ 0 w 830"/>
                <a:gd name="connsiteY1" fmla="*/ 5166 h 24107"/>
                <a:gd name="connsiteX2" fmla="*/ 0 w 830"/>
                <a:gd name="connsiteY2" fmla="*/ 12546 h 24107"/>
                <a:gd name="connsiteX3" fmla="*/ 0 w 830"/>
                <a:gd name="connsiteY3" fmla="*/ 17712 h 24107"/>
                <a:gd name="connsiteX4" fmla="*/ 0 w 830"/>
                <a:gd name="connsiteY4" fmla="*/ 22140 h 24107"/>
                <a:gd name="connsiteX5" fmla="*/ 0 w 830"/>
                <a:gd name="connsiteY5" fmla="*/ 22140 h 24107"/>
                <a:gd name="connsiteX6" fmla="*/ 0 w 830"/>
                <a:gd name="connsiteY6" fmla="*/ 16974 h 24107"/>
                <a:gd name="connsiteX7" fmla="*/ 0 w 830"/>
                <a:gd name="connsiteY7" fmla="*/ 11808 h 24107"/>
                <a:gd name="connsiteX8" fmla="*/ 0 w 830"/>
                <a:gd name="connsiteY8" fmla="*/ 5166 h 24107"/>
                <a:gd name="connsiteX9" fmla="*/ 0 w 830"/>
                <a:gd name="connsiteY9" fmla="*/ 0 h 2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0" h="24107">
                  <a:moveTo>
                    <a:pt x="0" y="0"/>
                  </a:moveTo>
                  <a:cubicBezTo>
                    <a:pt x="0" y="0"/>
                    <a:pt x="0" y="0"/>
                    <a:pt x="0" y="5166"/>
                  </a:cubicBezTo>
                  <a:cubicBezTo>
                    <a:pt x="0" y="10332"/>
                    <a:pt x="0" y="9594"/>
                    <a:pt x="0" y="12546"/>
                  </a:cubicBezTo>
                  <a:cubicBezTo>
                    <a:pt x="1107" y="14090"/>
                    <a:pt x="1107" y="16168"/>
                    <a:pt x="0" y="17712"/>
                  </a:cubicBezTo>
                  <a:cubicBezTo>
                    <a:pt x="0" y="17712"/>
                    <a:pt x="0" y="17712"/>
                    <a:pt x="0" y="22140"/>
                  </a:cubicBezTo>
                  <a:cubicBezTo>
                    <a:pt x="0" y="26568"/>
                    <a:pt x="0" y="22140"/>
                    <a:pt x="0" y="22140"/>
                  </a:cubicBezTo>
                  <a:cubicBezTo>
                    <a:pt x="0" y="22140"/>
                    <a:pt x="0" y="22140"/>
                    <a:pt x="0" y="16974"/>
                  </a:cubicBezTo>
                  <a:cubicBezTo>
                    <a:pt x="1107" y="15430"/>
                    <a:pt x="1107" y="13352"/>
                    <a:pt x="0" y="11808"/>
                  </a:cubicBezTo>
                  <a:cubicBezTo>
                    <a:pt x="0" y="11808"/>
                    <a:pt x="0" y="6642"/>
                    <a:pt x="0" y="5166"/>
                  </a:cubicBezTo>
                  <a:cubicBezTo>
                    <a:pt x="472" y="3477"/>
                    <a:pt x="472" y="1689"/>
                    <a:pt x="0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FB32B8D-F76E-45C7-BCCD-4F38695F8905}"/>
                </a:ext>
              </a:extLst>
            </p:cNvPr>
            <p:cNvSpPr/>
            <p:nvPr/>
          </p:nvSpPr>
          <p:spPr>
            <a:xfrm>
              <a:off x="4084627" y="5288749"/>
              <a:ext cx="1311" cy="73800"/>
            </a:xfrm>
            <a:custGeom>
              <a:avLst/>
              <a:gdLst>
                <a:gd name="connsiteX0" fmla="*/ 0 w 1311"/>
                <a:gd name="connsiteY0" fmla="*/ 0 h 73800"/>
                <a:gd name="connsiteX1" fmla="*/ 0 w 1311"/>
                <a:gd name="connsiteY1" fmla="*/ 0 h 73800"/>
                <a:gd name="connsiteX2" fmla="*/ 0 w 1311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1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952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7EAA59F-ACC6-4A2E-AF2C-ADEF893EA639}"/>
                </a:ext>
              </a:extLst>
            </p:cNvPr>
            <p:cNvSpPr/>
            <p:nvPr/>
          </p:nvSpPr>
          <p:spPr>
            <a:xfrm>
              <a:off x="4082412" y="5288749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214E88E1-F4C0-4D16-AFA4-49076765A17D}"/>
                </a:ext>
              </a:extLst>
            </p:cNvPr>
            <p:cNvSpPr/>
            <p:nvPr/>
          </p:nvSpPr>
          <p:spPr>
            <a:xfrm>
              <a:off x="4080198" y="5287109"/>
              <a:ext cx="983" cy="3280"/>
            </a:xfrm>
            <a:custGeom>
              <a:avLst/>
              <a:gdLst>
                <a:gd name="connsiteX0" fmla="*/ 0 w 983"/>
                <a:gd name="connsiteY0" fmla="*/ 1640 h 3280"/>
                <a:gd name="connsiteX1" fmla="*/ 0 w 983"/>
                <a:gd name="connsiteY1" fmla="*/ 1640 h 3280"/>
                <a:gd name="connsiteX2" fmla="*/ 0 w 983"/>
                <a:gd name="connsiteY2" fmla="*/ 1640 h 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80">
                  <a:moveTo>
                    <a:pt x="0" y="1640"/>
                  </a:moveTo>
                  <a:cubicBezTo>
                    <a:pt x="0" y="1640"/>
                    <a:pt x="0" y="5330"/>
                    <a:pt x="0" y="1640"/>
                  </a:cubicBezTo>
                  <a:cubicBezTo>
                    <a:pt x="0" y="-2050"/>
                    <a:pt x="2214" y="1640"/>
                    <a:pt x="0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937B529B-E659-47CA-B7F2-4B9620F94A8C}"/>
                </a:ext>
              </a:extLst>
            </p:cNvPr>
            <p:cNvSpPr/>
            <p:nvPr/>
          </p:nvSpPr>
          <p:spPr>
            <a:xfrm>
              <a:off x="4078723" y="529317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94AFB20D-EE4F-4329-9BBE-E93DD1185356}"/>
                </a:ext>
              </a:extLst>
            </p:cNvPr>
            <p:cNvSpPr/>
            <p:nvPr/>
          </p:nvSpPr>
          <p:spPr>
            <a:xfrm>
              <a:off x="4077246" y="5295063"/>
              <a:ext cx="656" cy="328"/>
            </a:xfrm>
            <a:custGeom>
              <a:avLst/>
              <a:gdLst>
                <a:gd name="connsiteX0" fmla="*/ 0 w 656"/>
                <a:gd name="connsiteY0" fmla="*/ 328 h 328"/>
                <a:gd name="connsiteX1" fmla="*/ 0 w 656"/>
                <a:gd name="connsiteY1" fmla="*/ 328 h 328"/>
                <a:gd name="connsiteX2" fmla="*/ 0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1476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D818E0E6-0D12-40C8-8CBB-F5A52A4A5BA4}"/>
                </a:ext>
              </a:extLst>
            </p:cNvPr>
            <p:cNvSpPr/>
            <p:nvPr/>
          </p:nvSpPr>
          <p:spPr>
            <a:xfrm>
              <a:off x="4075033" y="5297276"/>
              <a:ext cx="983" cy="327"/>
            </a:xfrm>
            <a:custGeom>
              <a:avLst/>
              <a:gdLst>
                <a:gd name="connsiteX0" fmla="*/ 0 w 983"/>
                <a:gd name="connsiteY0" fmla="*/ 328 h 327"/>
                <a:gd name="connsiteX1" fmla="*/ 0 w 983"/>
                <a:gd name="connsiteY1" fmla="*/ 328 h 327"/>
                <a:gd name="connsiteX2" fmla="*/ 0 w 983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2214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37F208D3-C6CC-4E6F-8CC7-A13CF46A1F18}"/>
                </a:ext>
              </a:extLst>
            </p:cNvPr>
            <p:cNvSpPr/>
            <p:nvPr/>
          </p:nvSpPr>
          <p:spPr>
            <a:xfrm>
              <a:off x="4071343" y="5299819"/>
              <a:ext cx="1640" cy="73800"/>
            </a:xfrm>
            <a:custGeom>
              <a:avLst/>
              <a:gdLst>
                <a:gd name="connsiteX0" fmla="*/ 0 w 1640"/>
                <a:gd name="connsiteY0" fmla="*/ 0 h 73800"/>
                <a:gd name="connsiteX1" fmla="*/ 0 w 1640"/>
                <a:gd name="connsiteY1" fmla="*/ 0 h 73800"/>
                <a:gd name="connsiteX2" fmla="*/ 0 w 164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6D7ED46F-7E6A-4BA7-8C63-507847A966B9}"/>
                </a:ext>
              </a:extLst>
            </p:cNvPr>
            <p:cNvSpPr/>
            <p:nvPr/>
          </p:nvSpPr>
          <p:spPr>
            <a:xfrm>
              <a:off x="4071343" y="530203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8B2CA3AC-ABB2-4D1B-9486-7C8017E71E6A}"/>
                </a:ext>
              </a:extLst>
            </p:cNvPr>
            <p:cNvSpPr/>
            <p:nvPr/>
          </p:nvSpPr>
          <p:spPr>
            <a:xfrm>
              <a:off x="4071343" y="53042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B20D1DB9-A670-4059-9D25-57DE206D2743}"/>
                </a:ext>
              </a:extLst>
            </p:cNvPr>
            <p:cNvSpPr/>
            <p:nvPr/>
          </p:nvSpPr>
          <p:spPr>
            <a:xfrm>
              <a:off x="4086184" y="5288749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ACDDF49E-B2BB-44FA-8CE3-F89665E9B7E3}"/>
                </a:ext>
              </a:extLst>
            </p:cNvPr>
            <p:cNvSpPr/>
            <p:nvPr/>
          </p:nvSpPr>
          <p:spPr>
            <a:xfrm>
              <a:off x="4088070" y="5287109"/>
              <a:ext cx="983" cy="3280"/>
            </a:xfrm>
            <a:custGeom>
              <a:avLst/>
              <a:gdLst>
                <a:gd name="connsiteX0" fmla="*/ 984 w 983"/>
                <a:gd name="connsiteY0" fmla="*/ 1640 h 3280"/>
                <a:gd name="connsiteX1" fmla="*/ 984 w 983"/>
                <a:gd name="connsiteY1" fmla="*/ 1640 h 3280"/>
                <a:gd name="connsiteX2" fmla="*/ 984 w 983"/>
                <a:gd name="connsiteY2" fmla="*/ 1640 h 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80">
                  <a:moveTo>
                    <a:pt x="984" y="1640"/>
                  </a:moveTo>
                  <a:cubicBezTo>
                    <a:pt x="984" y="1640"/>
                    <a:pt x="984" y="5330"/>
                    <a:pt x="984" y="1640"/>
                  </a:cubicBezTo>
                  <a:cubicBezTo>
                    <a:pt x="984" y="-2050"/>
                    <a:pt x="-1230" y="1640"/>
                    <a:pt x="984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D3C965-F363-460A-A015-F60A1E8227CA}"/>
                </a:ext>
              </a:extLst>
            </p:cNvPr>
            <p:cNvSpPr/>
            <p:nvPr/>
          </p:nvSpPr>
          <p:spPr>
            <a:xfrm>
              <a:off x="4089875" y="5292849"/>
              <a:ext cx="656" cy="327"/>
            </a:xfrm>
            <a:custGeom>
              <a:avLst/>
              <a:gdLst>
                <a:gd name="connsiteX0" fmla="*/ 656 w 656"/>
                <a:gd name="connsiteY0" fmla="*/ 328 h 327"/>
                <a:gd name="connsiteX1" fmla="*/ 656 w 656"/>
                <a:gd name="connsiteY1" fmla="*/ 328 h 327"/>
                <a:gd name="connsiteX2" fmla="*/ 656 w 656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5A496A24-44AD-492D-A59D-8D5999CAB284}"/>
                </a:ext>
              </a:extLst>
            </p:cNvPr>
            <p:cNvSpPr/>
            <p:nvPr/>
          </p:nvSpPr>
          <p:spPr>
            <a:xfrm>
              <a:off x="4092744" y="52953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DD5704EE-B0BE-402B-9A01-37F9C7A0A4DC}"/>
                </a:ext>
              </a:extLst>
            </p:cNvPr>
            <p:cNvSpPr/>
            <p:nvPr/>
          </p:nvSpPr>
          <p:spPr>
            <a:xfrm>
              <a:off x="4093237" y="5297276"/>
              <a:ext cx="984" cy="327"/>
            </a:xfrm>
            <a:custGeom>
              <a:avLst/>
              <a:gdLst>
                <a:gd name="connsiteX0" fmla="*/ 984 w 984"/>
                <a:gd name="connsiteY0" fmla="*/ 328 h 327"/>
                <a:gd name="connsiteX1" fmla="*/ 984 w 984"/>
                <a:gd name="connsiteY1" fmla="*/ 328 h 327"/>
                <a:gd name="connsiteX2" fmla="*/ 984 w 984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327">
                  <a:moveTo>
                    <a:pt x="984" y="328"/>
                  </a:moveTo>
                  <a:cubicBezTo>
                    <a:pt x="984" y="328"/>
                    <a:pt x="984" y="328"/>
                    <a:pt x="984" y="328"/>
                  </a:cubicBezTo>
                  <a:cubicBezTo>
                    <a:pt x="984" y="328"/>
                    <a:pt x="-1230" y="-410"/>
                    <a:pt x="984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123B6276-7F9F-4185-B551-79C34B70E9DC}"/>
                </a:ext>
              </a:extLst>
            </p:cNvPr>
            <p:cNvSpPr/>
            <p:nvPr/>
          </p:nvSpPr>
          <p:spPr>
            <a:xfrm>
              <a:off x="4095041" y="5299819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0067E69A-ACD4-4C2A-A508-0CD53113E958}"/>
                </a:ext>
              </a:extLst>
            </p:cNvPr>
            <p:cNvSpPr/>
            <p:nvPr/>
          </p:nvSpPr>
          <p:spPr>
            <a:xfrm>
              <a:off x="4096926" y="5302032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D023C068-5E8A-4118-A129-901C0C4090F6}"/>
                </a:ext>
              </a:extLst>
            </p:cNvPr>
            <p:cNvSpPr/>
            <p:nvPr/>
          </p:nvSpPr>
          <p:spPr>
            <a:xfrm>
              <a:off x="4098730" y="5304247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AECC56B8-0245-41E4-A2A7-6EB743199D5A}"/>
                </a:ext>
              </a:extLst>
            </p:cNvPr>
            <p:cNvSpPr/>
            <p:nvPr/>
          </p:nvSpPr>
          <p:spPr>
            <a:xfrm>
              <a:off x="4106766" y="53116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4D3FAE24-9F17-426D-9755-0D845D963FC8}"/>
                </a:ext>
              </a:extLst>
            </p:cNvPr>
            <p:cNvSpPr/>
            <p:nvPr/>
          </p:nvSpPr>
          <p:spPr>
            <a:xfrm>
              <a:off x="4075033" y="5315317"/>
              <a:ext cx="20595" cy="73800"/>
            </a:xfrm>
            <a:custGeom>
              <a:avLst/>
              <a:gdLst>
                <a:gd name="connsiteX0" fmla="*/ 15498 w 20595"/>
                <a:gd name="connsiteY0" fmla="*/ 0 h 73800"/>
                <a:gd name="connsiteX1" fmla="*/ 19188 w 20595"/>
                <a:gd name="connsiteY1" fmla="*/ 0 h 73800"/>
                <a:gd name="connsiteX2" fmla="*/ 9594 w 20595"/>
                <a:gd name="connsiteY2" fmla="*/ 0 h 73800"/>
                <a:gd name="connsiteX3" fmla="*/ 0 w 20595"/>
                <a:gd name="connsiteY3" fmla="*/ 0 h 73800"/>
                <a:gd name="connsiteX4" fmla="*/ 0 w 2059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95" h="73800">
                  <a:moveTo>
                    <a:pt x="15498" y="0"/>
                  </a:moveTo>
                  <a:cubicBezTo>
                    <a:pt x="15498" y="0"/>
                    <a:pt x="15498" y="0"/>
                    <a:pt x="19188" y="0"/>
                  </a:cubicBezTo>
                  <a:cubicBezTo>
                    <a:pt x="22878" y="0"/>
                    <a:pt x="19188" y="0"/>
                    <a:pt x="959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7D7C3CB-B2B5-4409-BC77-41AA8DF43486}"/>
                </a:ext>
              </a:extLst>
            </p:cNvPr>
            <p:cNvSpPr/>
            <p:nvPr/>
          </p:nvSpPr>
          <p:spPr>
            <a:xfrm>
              <a:off x="4084627" y="5295391"/>
              <a:ext cx="1639" cy="5165"/>
            </a:xfrm>
            <a:custGeom>
              <a:avLst/>
              <a:gdLst>
                <a:gd name="connsiteX0" fmla="*/ 0 w 1639"/>
                <a:gd name="connsiteY0" fmla="*/ 0 h 5165"/>
                <a:gd name="connsiteX1" fmla="*/ 0 w 1639"/>
                <a:gd name="connsiteY1" fmla="*/ 5166 h 5165"/>
                <a:gd name="connsiteX2" fmla="*/ 0 w 1639"/>
                <a:gd name="connsiteY2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5165">
                  <a:moveTo>
                    <a:pt x="0" y="0"/>
                  </a:moveTo>
                  <a:cubicBezTo>
                    <a:pt x="0" y="0"/>
                    <a:pt x="0" y="5166"/>
                    <a:pt x="0" y="5166"/>
                  </a:cubicBezTo>
                  <a:cubicBezTo>
                    <a:pt x="0" y="5166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7D3211D7-531D-4FB1-9195-57193F2DE13B}"/>
                </a:ext>
              </a:extLst>
            </p:cNvPr>
            <p:cNvSpPr/>
            <p:nvPr/>
          </p:nvSpPr>
          <p:spPr>
            <a:xfrm>
              <a:off x="4077246" y="5298343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1159" y="7467"/>
                    <a:pt x="8509" y="4029"/>
                    <a:pt x="7380" y="0"/>
                  </a:cubicBezTo>
                  <a:cubicBezTo>
                    <a:pt x="6605" y="4198"/>
                    <a:pt x="3860" y="7767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C35D11B8-2223-4066-9BBB-D524173EC442}"/>
                </a:ext>
              </a:extLst>
            </p:cNvPr>
            <p:cNvSpPr/>
            <p:nvPr/>
          </p:nvSpPr>
          <p:spPr>
            <a:xfrm>
              <a:off x="4060273" y="5307199"/>
              <a:ext cx="12546" cy="5166"/>
            </a:xfrm>
            <a:custGeom>
              <a:avLst/>
              <a:gdLst>
                <a:gd name="connsiteX0" fmla="*/ 11070 w 12546"/>
                <a:gd name="connsiteY0" fmla="*/ 0 h 5166"/>
                <a:gd name="connsiteX1" fmla="*/ 0 w 12546"/>
                <a:gd name="connsiteY1" fmla="*/ 0 h 5166"/>
                <a:gd name="connsiteX2" fmla="*/ 12546 w 12546"/>
                <a:gd name="connsiteY2" fmla="*/ 5166 h 5166"/>
                <a:gd name="connsiteX3" fmla="*/ 11070 w 12546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5166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11254" y="3781"/>
                    <a:pt x="10701" y="1859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7995057D-14C6-4DDF-AC21-9D8717A1E0DF}"/>
                </a:ext>
              </a:extLst>
            </p:cNvPr>
            <p:cNvSpPr/>
            <p:nvPr/>
          </p:nvSpPr>
          <p:spPr>
            <a:xfrm>
              <a:off x="4065439" y="5288749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EED27BA-D44D-4542-BC8D-EC045168D99E}"/>
                </a:ext>
              </a:extLst>
            </p:cNvPr>
            <p:cNvSpPr/>
            <p:nvPr/>
          </p:nvSpPr>
          <p:spPr>
            <a:xfrm>
              <a:off x="4066177" y="5297604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0"/>
                    <a:pt x="0" y="5904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387BBA-0625-448D-A450-856DE01FC49D}"/>
                </a:ext>
              </a:extLst>
            </p:cNvPr>
            <p:cNvSpPr/>
            <p:nvPr/>
          </p:nvSpPr>
          <p:spPr>
            <a:xfrm>
              <a:off x="4071343" y="5300803"/>
              <a:ext cx="46726" cy="13349"/>
            </a:xfrm>
            <a:custGeom>
              <a:avLst/>
              <a:gdLst>
                <a:gd name="connsiteX0" fmla="*/ 0 w 46726"/>
                <a:gd name="connsiteY0" fmla="*/ 6396 h 13349"/>
                <a:gd name="connsiteX1" fmla="*/ 28782 w 46726"/>
                <a:gd name="connsiteY1" fmla="*/ 6396 h 13349"/>
                <a:gd name="connsiteX2" fmla="*/ 36900 w 46726"/>
                <a:gd name="connsiteY2" fmla="*/ 1968 h 13349"/>
                <a:gd name="connsiteX3" fmla="*/ 46494 w 46726"/>
                <a:gd name="connsiteY3" fmla="*/ 1968 h 13349"/>
                <a:gd name="connsiteX4" fmla="*/ 38376 w 46726"/>
                <a:gd name="connsiteY4" fmla="*/ 10086 h 13349"/>
                <a:gd name="connsiteX5" fmla="*/ 38376 w 46726"/>
                <a:gd name="connsiteY5" fmla="*/ 10086 h 13349"/>
                <a:gd name="connsiteX6" fmla="*/ 34686 w 46726"/>
                <a:gd name="connsiteY6" fmla="*/ 10086 h 13349"/>
                <a:gd name="connsiteX7" fmla="*/ 34686 w 46726"/>
                <a:gd name="connsiteY7" fmla="*/ 10086 h 13349"/>
                <a:gd name="connsiteX8" fmla="*/ 39852 w 46726"/>
                <a:gd name="connsiteY8" fmla="*/ 4182 h 13349"/>
                <a:gd name="connsiteX9" fmla="*/ 33210 w 46726"/>
                <a:gd name="connsiteY9" fmla="*/ 4182 h 13349"/>
                <a:gd name="connsiteX10" fmla="*/ 20664 w 46726"/>
                <a:gd name="connsiteY10" fmla="*/ 12300 h 13349"/>
                <a:gd name="connsiteX11" fmla="*/ 11070 w 46726"/>
                <a:gd name="connsiteY11" fmla="*/ 12300 h 13349"/>
                <a:gd name="connsiteX12" fmla="*/ 0 w 46726"/>
                <a:gd name="connsiteY12" fmla="*/ 6396 h 1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13349">
                  <a:moveTo>
                    <a:pt x="0" y="6396"/>
                  </a:moveTo>
                  <a:lnTo>
                    <a:pt x="28782" y="6396"/>
                  </a:lnTo>
                  <a:cubicBezTo>
                    <a:pt x="32007" y="6175"/>
                    <a:pt x="34966" y="4558"/>
                    <a:pt x="36900" y="1968"/>
                  </a:cubicBezTo>
                  <a:cubicBezTo>
                    <a:pt x="36900" y="1968"/>
                    <a:pt x="45018" y="-2460"/>
                    <a:pt x="46494" y="1968"/>
                  </a:cubicBezTo>
                  <a:cubicBezTo>
                    <a:pt x="47970" y="6396"/>
                    <a:pt x="42066" y="8610"/>
                    <a:pt x="38376" y="10086"/>
                  </a:cubicBezTo>
                  <a:cubicBezTo>
                    <a:pt x="34686" y="11562"/>
                    <a:pt x="38376" y="10086"/>
                    <a:pt x="38376" y="10086"/>
                  </a:cubicBezTo>
                  <a:cubicBezTo>
                    <a:pt x="38376" y="10086"/>
                    <a:pt x="38376" y="10086"/>
                    <a:pt x="34686" y="10086"/>
                  </a:cubicBezTo>
                  <a:lnTo>
                    <a:pt x="34686" y="10086"/>
                  </a:lnTo>
                  <a:cubicBezTo>
                    <a:pt x="34686" y="10086"/>
                    <a:pt x="41328" y="10086"/>
                    <a:pt x="39852" y="4182"/>
                  </a:cubicBezTo>
                  <a:cubicBezTo>
                    <a:pt x="38376" y="-1722"/>
                    <a:pt x="35424" y="4182"/>
                    <a:pt x="33210" y="4182"/>
                  </a:cubicBezTo>
                  <a:cubicBezTo>
                    <a:pt x="30937" y="9076"/>
                    <a:pt x="26059" y="12234"/>
                    <a:pt x="20664" y="12300"/>
                  </a:cubicBezTo>
                  <a:lnTo>
                    <a:pt x="11070" y="12300"/>
                  </a:lnTo>
                  <a:cubicBezTo>
                    <a:pt x="6642" y="15252"/>
                    <a:pt x="0" y="11562"/>
                    <a:pt x="0" y="6396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9B14144D-A020-43B1-ADD9-1E6B966DD304}"/>
                </a:ext>
              </a:extLst>
            </p:cNvPr>
            <p:cNvSpPr/>
            <p:nvPr/>
          </p:nvSpPr>
          <p:spPr>
            <a:xfrm>
              <a:off x="4063962" y="5325649"/>
              <a:ext cx="830" cy="24108"/>
            </a:xfrm>
            <a:custGeom>
              <a:avLst/>
              <a:gdLst>
                <a:gd name="connsiteX0" fmla="*/ 0 w 830"/>
                <a:gd name="connsiteY0" fmla="*/ 0 h 24108"/>
                <a:gd name="connsiteX1" fmla="*/ 0 w 830"/>
                <a:gd name="connsiteY1" fmla="*/ 5166 h 24108"/>
                <a:gd name="connsiteX2" fmla="*/ 0 w 830"/>
                <a:gd name="connsiteY2" fmla="*/ 12546 h 24108"/>
                <a:gd name="connsiteX3" fmla="*/ 0 w 830"/>
                <a:gd name="connsiteY3" fmla="*/ 17712 h 24108"/>
                <a:gd name="connsiteX4" fmla="*/ 0 w 830"/>
                <a:gd name="connsiteY4" fmla="*/ 22140 h 24108"/>
                <a:gd name="connsiteX5" fmla="*/ 0 w 830"/>
                <a:gd name="connsiteY5" fmla="*/ 22140 h 24108"/>
                <a:gd name="connsiteX6" fmla="*/ 0 w 830"/>
                <a:gd name="connsiteY6" fmla="*/ 16974 h 24108"/>
                <a:gd name="connsiteX7" fmla="*/ 0 w 830"/>
                <a:gd name="connsiteY7" fmla="*/ 11808 h 24108"/>
                <a:gd name="connsiteX8" fmla="*/ 0 w 830"/>
                <a:gd name="connsiteY8" fmla="*/ 5166 h 24108"/>
                <a:gd name="connsiteX9" fmla="*/ 0 w 830"/>
                <a:gd name="connsiteY9" fmla="*/ 0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0" h="24108">
                  <a:moveTo>
                    <a:pt x="0" y="0"/>
                  </a:moveTo>
                  <a:cubicBezTo>
                    <a:pt x="0" y="0"/>
                    <a:pt x="0" y="0"/>
                    <a:pt x="0" y="5166"/>
                  </a:cubicBezTo>
                  <a:cubicBezTo>
                    <a:pt x="0" y="10332"/>
                    <a:pt x="0" y="9594"/>
                    <a:pt x="0" y="12546"/>
                  </a:cubicBezTo>
                  <a:cubicBezTo>
                    <a:pt x="1107" y="14090"/>
                    <a:pt x="1107" y="16168"/>
                    <a:pt x="0" y="17712"/>
                  </a:cubicBezTo>
                  <a:cubicBezTo>
                    <a:pt x="0" y="17712"/>
                    <a:pt x="0" y="17712"/>
                    <a:pt x="0" y="22140"/>
                  </a:cubicBezTo>
                  <a:cubicBezTo>
                    <a:pt x="0" y="26568"/>
                    <a:pt x="0" y="22140"/>
                    <a:pt x="0" y="22140"/>
                  </a:cubicBezTo>
                  <a:cubicBezTo>
                    <a:pt x="0" y="22140"/>
                    <a:pt x="0" y="22140"/>
                    <a:pt x="0" y="16974"/>
                  </a:cubicBezTo>
                  <a:cubicBezTo>
                    <a:pt x="1107" y="15430"/>
                    <a:pt x="1107" y="13352"/>
                    <a:pt x="0" y="11808"/>
                  </a:cubicBezTo>
                  <a:cubicBezTo>
                    <a:pt x="0" y="11808"/>
                    <a:pt x="0" y="6642"/>
                    <a:pt x="0" y="5166"/>
                  </a:cubicBezTo>
                  <a:cubicBezTo>
                    <a:pt x="472" y="3477"/>
                    <a:pt x="472" y="1689"/>
                    <a:pt x="0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AACECF64-EC01-4587-9773-20EF682CDD36}"/>
                </a:ext>
              </a:extLst>
            </p:cNvPr>
            <p:cNvSpPr/>
            <p:nvPr/>
          </p:nvSpPr>
          <p:spPr>
            <a:xfrm>
              <a:off x="4084627" y="5327124"/>
              <a:ext cx="1311" cy="3690"/>
            </a:xfrm>
            <a:custGeom>
              <a:avLst/>
              <a:gdLst>
                <a:gd name="connsiteX0" fmla="*/ 0 w 1311"/>
                <a:gd name="connsiteY0" fmla="*/ 0 h 3690"/>
                <a:gd name="connsiteX1" fmla="*/ 0 w 1311"/>
                <a:gd name="connsiteY1" fmla="*/ 3690 h 3690"/>
                <a:gd name="connsiteX2" fmla="*/ 0 w 1311"/>
                <a:gd name="connsiteY2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1" h="3690">
                  <a:moveTo>
                    <a:pt x="0" y="0"/>
                  </a:moveTo>
                  <a:cubicBezTo>
                    <a:pt x="0" y="0"/>
                    <a:pt x="0" y="3690"/>
                    <a:pt x="0" y="3690"/>
                  </a:cubicBezTo>
                  <a:cubicBezTo>
                    <a:pt x="0" y="3690"/>
                    <a:pt x="2952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7859477F-CDCC-4CAE-A181-1C584EF364D7}"/>
                </a:ext>
              </a:extLst>
            </p:cNvPr>
            <p:cNvSpPr/>
            <p:nvPr/>
          </p:nvSpPr>
          <p:spPr>
            <a:xfrm>
              <a:off x="4082412" y="5328437"/>
              <a:ext cx="656" cy="3279"/>
            </a:xfrm>
            <a:custGeom>
              <a:avLst/>
              <a:gdLst>
                <a:gd name="connsiteX0" fmla="*/ 0 w 656"/>
                <a:gd name="connsiteY0" fmla="*/ 1640 h 3279"/>
                <a:gd name="connsiteX1" fmla="*/ 0 w 656"/>
                <a:gd name="connsiteY1" fmla="*/ 1640 h 3279"/>
                <a:gd name="connsiteX2" fmla="*/ 0 w 656"/>
                <a:gd name="connsiteY2" fmla="*/ 1640 h 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9">
                  <a:moveTo>
                    <a:pt x="0" y="1640"/>
                  </a:moveTo>
                  <a:cubicBezTo>
                    <a:pt x="0" y="1640"/>
                    <a:pt x="0" y="5330"/>
                    <a:pt x="0" y="1640"/>
                  </a:cubicBezTo>
                  <a:cubicBezTo>
                    <a:pt x="0" y="-2050"/>
                    <a:pt x="1476" y="1640"/>
                    <a:pt x="0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486D2F25-5462-457F-948B-F37BFBE36FBB}"/>
                </a:ext>
              </a:extLst>
            </p:cNvPr>
            <p:cNvSpPr/>
            <p:nvPr/>
          </p:nvSpPr>
          <p:spPr>
            <a:xfrm>
              <a:off x="4080198" y="53330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858FB0AF-8BB0-4939-BDFF-DF05B55B060B}"/>
                </a:ext>
              </a:extLst>
            </p:cNvPr>
            <p:cNvSpPr/>
            <p:nvPr/>
          </p:nvSpPr>
          <p:spPr>
            <a:xfrm>
              <a:off x="4078723" y="533524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7FCAA59B-36EF-42F8-B7B3-BA61499D22ED}"/>
                </a:ext>
              </a:extLst>
            </p:cNvPr>
            <p:cNvSpPr/>
            <p:nvPr/>
          </p:nvSpPr>
          <p:spPr>
            <a:xfrm>
              <a:off x="4077246" y="5337128"/>
              <a:ext cx="656" cy="327"/>
            </a:xfrm>
            <a:custGeom>
              <a:avLst/>
              <a:gdLst>
                <a:gd name="connsiteX0" fmla="*/ 0 w 656"/>
                <a:gd name="connsiteY0" fmla="*/ 328 h 327"/>
                <a:gd name="connsiteX1" fmla="*/ 0 w 656"/>
                <a:gd name="connsiteY1" fmla="*/ 328 h 327"/>
                <a:gd name="connsiteX2" fmla="*/ 0 w 656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1476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D681E31D-1F37-40B4-9DC4-4F1820DC7294}"/>
                </a:ext>
              </a:extLst>
            </p:cNvPr>
            <p:cNvSpPr/>
            <p:nvPr/>
          </p:nvSpPr>
          <p:spPr>
            <a:xfrm>
              <a:off x="4075033" y="5339671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C8C47E7C-A41F-4CF4-8582-24AA3909DB0D}"/>
                </a:ext>
              </a:extLst>
            </p:cNvPr>
            <p:cNvSpPr/>
            <p:nvPr/>
          </p:nvSpPr>
          <p:spPr>
            <a:xfrm>
              <a:off x="4071343" y="5341884"/>
              <a:ext cx="1640" cy="73800"/>
            </a:xfrm>
            <a:custGeom>
              <a:avLst/>
              <a:gdLst>
                <a:gd name="connsiteX0" fmla="*/ 0 w 1640"/>
                <a:gd name="connsiteY0" fmla="*/ 0 h 73800"/>
                <a:gd name="connsiteX1" fmla="*/ 0 w 1640"/>
                <a:gd name="connsiteY1" fmla="*/ 0 h 73800"/>
                <a:gd name="connsiteX2" fmla="*/ 0 w 164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DCC97D6F-5057-4339-ACD6-E736C0551CD3}"/>
                </a:ext>
              </a:extLst>
            </p:cNvPr>
            <p:cNvSpPr/>
            <p:nvPr/>
          </p:nvSpPr>
          <p:spPr>
            <a:xfrm>
              <a:off x="4071343" y="534409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309A9B91-01A9-4FB0-8045-A20808695ADC}"/>
                </a:ext>
              </a:extLst>
            </p:cNvPr>
            <p:cNvSpPr/>
            <p:nvPr/>
          </p:nvSpPr>
          <p:spPr>
            <a:xfrm>
              <a:off x="4071343" y="53463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E0A484D9-C4AC-4BE7-AFE1-9081289FF62F}"/>
                </a:ext>
              </a:extLst>
            </p:cNvPr>
            <p:cNvSpPr/>
            <p:nvPr/>
          </p:nvSpPr>
          <p:spPr>
            <a:xfrm>
              <a:off x="4086184" y="5328437"/>
              <a:ext cx="656" cy="3279"/>
            </a:xfrm>
            <a:custGeom>
              <a:avLst/>
              <a:gdLst>
                <a:gd name="connsiteX0" fmla="*/ 656 w 656"/>
                <a:gd name="connsiteY0" fmla="*/ 1640 h 3279"/>
                <a:gd name="connsiteX1" fmla="*/ 656 w 656"/>
                <a:gd name="connsiteY1" fmla="*/ 1640 h 3279"/>
                <a:gd name="connsiteX2" fmla="*/ 656 w 656"/>
                <a:gd name="connsiteY2" fmla="*/ 1640 h 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9">
                  <a:moveTo>
                    <a:pt x="656" y="1640"/>
                  </a:moveTo>
                  <a:cubicBezTo>
                    <a:pt x="656" y="1640"/>
                    <a:pt x="656" y="5330"/>
                    <a:pt x="656" y="1640"/>
                  </a:cubicBezTo>
                  <a:cubicBezTo>
                    <a:pt x="656" y="-2050"/>
                    <a:pt x="-820" y="1640"/>
                    <a:pt x="656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4E87CB5F-EE15-4996-9E39-B53BFEBF3509}"/>
                </a:ext>
              </a:extLst>
            </p:cNvPr>
            <p:cNvSpPr/>
            <p:nvPr/>
          </p:nvSpPr>
          <p:spPr>
            <a:xfrm>
              <a:off x="4089054" y="53330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FAC5E59-275E-4824-A59B-795456C7E5B4}"/>
                </a:ext>
              </a:extLst>
            </p:cNvPr>
            <p:cNvSpPr/>
            <p:nvPr/>
          </p:nvSpPr>
          <p:spPr>
            <a:xfrm>
              <a:off x="4089875" y="5334915"/>
              <a:ext cx="656" cy="328"/>
            </a:xfrm>
            <a:custGeom>
              <a:avLst/>
              <a:gdLst>
                <a:gd name="connsiteX0" fmla="*/ 656 w 656"/>
                <a:gd name="connsiteY0" fmla="*/ 328 h 328"/>
                <a:gd name="connsiteX1" fmla="*/ 656 w 656"/>
                <a:gd name="connsiteY1" fmla="*/ 328 h 328"/>
                <a:gd name="connsiteX2" fmla="*/ 656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B98788CE-2C26-40FB-BC48-F239B34CF966}"/>
                </a:ext>
              </a:extLst>
            </p:cNvPr>
            <p:cNvSpPr/>
            <p:nvPr/>
          </p:nvSpPr>
          <p:spPr>
            <a:xfrm>
              <a:off x="4091761" y="5337128"/>
              <a:ext cx="983" cy="327"/>
            </a:xfrm>
            <a:custGeom>
              <a:avLst/>
              <a:gdLst>
                <a:gd name="connsiteX0" fmla="*/ 984 w 983"/>
                <a:gd name="connsiteY0" fmla="*/ 328 h 327"/>
                <a:gd name="connsiteX1" fmla="*/ 984 w 983"/>
                <a:gd name="connsiteY1" fmla="*/ 328 h 327"/>
                <a:gd name="connsiteX2" fmla="*/ 984 w 983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7">
                  <a:moveTo>
                    <a:pt x="984" y="328"/>
                  </a:moveTo>
                  <a:cubicBezTo>
                    <a:pt x="984" y="328"/>
                    <a:pt x="984" y="328"/>
                    <a:pt x="984" y="328"/>
                  </a:cubicBezTo>
                  <a:cubicBezTo>
                    <a:pt x="984" y="328"/>
                    <a:pt x="-1230" y="-410"/>
                    <a:pt x="984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04646737-0542-4F89-97E9-F0F2470DA083}"/>
                </a:ext>
              </a:extLst>
            </p:cNvPr>
            <p:cNvSpPr/>
            <p:nvPr/>
          </p:nvSpPr>
          <p:spPr>
            <a:xfrm>
              <a:off x="4093237" y="5339671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2CA5898C-7AB3-45B1-B0D9-4D0BE00710C9}"/>
                </a:ext>
              </a:extLst>
            </p:cNvPr>
            <p:cNvSpPr/>
            <p:nvPr/>
          </p:nvSpPr>
          <p:spPr>
            <a:xfrm>
              <a:off x="4095041" y="5341884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91D04E8-A8DA-4A4A-87D3-D2F26EC664DE}"/>
                </a:ext>
              </a:extLst>
            </p:cNvPr>
            <p:cNvSpPr/>
            <p:nvPr/>
          </p:nvSpPr>
          <p:spPr>
            <a:xfrm>
              <a:off x="4096926" y="5344099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32AA5E79-FEBE-412A-890C-13E34BC4CB56}"/>
                </a:ext>
              </a:extLst>
            </p:cNvPr>
            <p:cNvSpPr/>
            <p:nvPr/>
          </p:nvSpPr>
          <p:spPr>
            <a:xfrm>
              <a:off x="4098730" y="5346313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9BE98BC8-1811-4AF0-9C72-B3845D34C72B}"/>
                </a:ext>
              </a:extLst>
            </p:cNvPr>
            <p:cNvSpPr/>
            <p:nvPr/>
          </p:nvSpPr>
          <p:spPr>
            <a:xfrm>
              <a:off x="4106766" y="5353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886C5CD4-6B5E-44D4-A15B-0518B021D914}"/>
                </a:ext>
              </a:extLst>
            </p:cNvPr>
            <p:cNvSpPr/>
            <p:nvPr/>
          </p:nvSpPr>
          <p:spPr>
            <a:xfrm>
              <a:off x="4075033" y="5357382"/>
              <a:ext cx="19188" cy="3690"/>
            </a:xfrm>
            <a:custGeom>
              <a:avLst/>
              <a:gdLst>
                <a:gd name="connsiteX0" fmla="*/ 15498 w 19188"/>
                <a:gd name="connsiteY0" fmla="*/ 0 h 3690"/>
                <a:gd name="connsiteX1" fmla="*/ 19188 w 19188"/>
                <a:gd name="connsiteY1" fmla="*/ 3690 h 3690"/>
                <a:gd name="connsiteX2" fmla="*/ 9594 w 19188"/>
                <a:gd name="connsiteY2" fmla="*/ 3690 h 3690"/>
                <a:gd name="connsiteX3" fmla="*/ 0 w 19188"/>
                <a:gd name="connsiteY3" fmla="*/ 3690 h 3690"/>
                <a:gd name="connsiteX4" fmla="*/ 0 w 19188"/>
                <a:gd name="connsiteY4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3690">
                  <a:moveTo>
                    <a:pt x="15498" y="0"/>
                  </a:moveTo>
                  <a:lnTo>
                    <a:pt x="19188" y="3690"/>
                  </a:lnTo>
                  <a:cubicBezTo>
                    <a:pt x="19188" y="3690"/>
                    <a:pt x="19188" y="3690"/>
                    <a:pt x="9594" y="3690"/>
                  </a:cubicBezTo>
                  <a:cubicBezTo>
                    <a:pt x="0" y="3690"/>
                    <a:pt x="0" y="3690"/>
                    <a:pt x="0" y="3690"/>
                  </a:cubicBezTo>
                  <a:lnTo>
                    <a:pt x="0" y="0"/>
                  </a:ln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B045FB5-AFF7-4927-A7A2-C3E3D6757EB4}"/>
                </a:ext>
              </a:extLst>
            </p:cNvPr>
            <p:cNvSpPr/>
            <p:nvPr/>
          </p:nvSpPr>
          <p:spPr>
            <a:xfrm>
              <a:off x="4084627" y="5338195"/>
              <a:ext cx="1639" cy="4427"/>
            </a:xfrm>
            <a:custGeom>
              <a:avLst/>
              <a:gdLst>
                <a:gd name="connsiteX0" fmla="*/ 0 w 1639"/>
                <a:gd name="connsiteY0" fmla="*/ 0 h 4427"/>
                <a:gd name="connsiteX1" fmla="*/ 0 w 1639"/>
                <a:gd name="connsiteY1" fmla="*/ 4428 h 4427"/>
                <a:gd name="connsiteX2" fmla="*/ 0 w 1639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427">
                  <a:moveTo>
                    <a:pt x="0" y="0"/>
                  </a:moveTo>
                  <a:lnTo>
                    <a:pt x="0" y="4428"/>
                  </a:lnTo>
                  <a:cubicBezTo>
                    <a:pt x="0" y="4428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EECF16F4-6560-4778-95B4-9EA33898C24F}"/>
                </a:ext>
              </a:extLst>
            </p:cNvPr>
            <p:cNvSpPr/>
            <p:nvPr/>
          </p:nvSpPr>
          <p:spPr>
            <a:xfrm>
              <a:off x="4077246" y="5340408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974" y="7677"/>
                    <a:pt x="8266" y="4150"/>
                    <a:pt x="7380" y="0"/>
                  </a:cubicBezTo>
                  <a:cubicBezTo>
                    <a:pt x="6731" y="4252"/>
                    <a:pt x="3941" y="7872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E36A6CCA-0645-4461-83AF-9A8AB1CDA6BA}"/>
                </a:ext>
              </a:extLst>
            </p:cNvPr>
            <p:cNvSpPr/>
            <p:nvPr/>
          </p:nvSpPr>
          <p:spPr>
            <a:xfrm>
              <a:off x="4060273" y="5349265"/>
              <a:ext cx="12546" cy="5165"/>
            </a:xfrm>
            <a:custGeom>
              <a:avLst/>
              <a:gdLst>
                <a:gd name="connsiteX0" fmla="*/ 11070 w 12546"/>
                <a:gd name="connsiteY0" fmla="*/ 0 h 5165"/>
                <a:gd name="connsiteX1" fmla="*/ 0 w 12546"/>
                <a:gd name="connsiteY1" fmla="*/ 0 h 5165"/>
                <a:gd name="connsiteX2" fmla="*/ 12546 w 12546"/>
                <a:gd name="connsiteY2" fmla="*/ 5166 h 5165"/>
                <a:gd name="connsiteX3" fmla="*/ 11070 w 12546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5165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11254" y="3781"/>
                    <a:pt x="10701" y="1859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D0E8788F-958E-439C-9808-1D988EB252C4}"/>
                </a:ext>
              </a:extLst>
            </p:cNvPr>
            <p:cNvSpPr/>
            <p:nvPr/>
          </p:nvSpPr>
          <p:spPr>
            <a:xfrm>
              <a:off x="4065439" y="5330076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369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7A90B138-2AEE-48CD-B9C8-32E44CDD8CD1}"/>
                </a:ext>
              </a:extLst>
            </p:cNvPr>
            <p:cNvSpPr/>
            <p:nvPr/>
          </p:nvSpPr>
          <p:spPr>
            <a:xfrm>
              <a:off x="4066177" y="5339671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0"/>
                    <a:pt x="0" y="5904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4CFDC94F-AEB9-45CE-B0A7-90E7532049E9}"/>
                </a:ext>
              </a:extLst>
            </p:cNvPr>
            <p:cNvSpPr/>
            <p:nvPr/>
          </p:nvSpPr>
          <p:spPr>
            <a:xfrm>
              <a:off x="4071343" y="5341064"/>
              <a:ext cx="46726" cy="13996"/>
            </a:xfrm>
            <a:custGeom>
              <a:avLst/>
              <a:gdLst>
                <a:gd name="connsiteX0" fmla="*/ 0 w 46726"/>
                <a:gd name="connsiteY0" fmla="*/ 8200 h 13996"/>
                <a:gd name="connsiteX1" fmla="*/ 28782 w 46726"/>
                <a:gd name="connsiteY1" fmla="*/ 8200 h 13996"/>
                <a:gd name="connsiteX2" fmla="*/ 36900 w 46726"/>
                <a:gd name="connsiteY2" fmla="*/ 3772 h 13996"/>
                <a:gd name="connsiteX3" fmla="*/ 46494 w 46726"/>
                <a:gd name="connsiteY3" fmla="*/ 3772 h 13996"/>
                <a:gd name="connsiteX4" fmla="*/ 38376 w 46726"/>
                <a:gd name="connsiteY4" fmla="*/ 11890 h 13996"/>
                <a:gd name="connsiteX5" fmla="*/ 38376 w 46726"/>
                <a:gd name="connsiteY5" fmla="*/ 11890 h 13996"/>
                <a:gd name="connsiteX6" fmla="*/ 34686 w 46726"/>
                <a:gd name="connsiteY6" fmla="*/ 11890 h 13996"/>
                <a:gd name="connsiteX7" fmla="*/ 34686 w 46726"/>
                <a:gd name="connsiteY7" fmla="*/ 7462 h 13996"/>
                <a:gd name="connsiteX8" fmla="*/ 39852 w 46726"/>
                <a:gd name="connsiteY8" fmla="*/ 2296 h 13996"/>
                <a:gd name="connsiteX9" fmla="*/ 33210 w 46726"/>
                <a:gd name="connsiteY9" fmla="*/ 2296 h 13996"/>
                <a:gd name="connsiteX10" fmla="*/ 20664 w 46726"/>
                <a:gd name="connsiteY10" fmla="*/ 10414 h 13996"/>
                <a:gd name="connsiteX11" fmla="*/ 11070 w 46726"/>
                <a:gd name="connsiteY11" fmla="*/ 10414 h 13996"/>
                <a:gd name="connsiteX12" fmla="*/ 0 w 46726"/>
                <a:gd name="connsiteY12" fmla="*/ 8200 h 13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13996">
                  <a:moveTo>
                    <a:pt x="0" y="8200"/>
                  </a:moveTo>
                  <a:lnTo>
                    <a:pt x="28782" y="8200"/>
                  </a:lnTo>
                  <a:cubicBezTo>
                    <a:pt x="32007" y="7979"/>
                    <a:pt x="34966" y="6362"/>
                    <a:pt x="36900" y="3772"/>
                  </a:cubicBezTo>
                  <a:cubicBezTo>
                    <a:pt x="36900" y="3772"/>
                    <a:pt x="45018" y="3772"/>
                    <a:pt x="46494" y="3772"/>
                  </a:cubicBezTo>
                  <a:cubicBezTo>
                    <a:pt x="47970" y="3772"/>
                    <a:pt x="42066" y="10414"/>
                    <a:pt x="38376" y="11890"/>
                  </a:cubicBezTo>
                  <a:cubicBezTo>
                    <a:pt x="34686" y="13366"/>
                    <a:pt x="38376" y="11890"/>
                    <a:pt x="38376" y="11890"/>
                  </a:cubicBezTo>
                  <a:lnTo>
                    <a:pt x="34686" y="11890"/>
                  </a:lnTo>
                  <a:cubicBezTo>
                    <a:pt x="33704" y="10578"/>
                    <a:pt x="33704" y="8774"/>
                    <a:pt x="34686" y="7462"/>
                  </a:cubicBezTo>
                  <a:cubicBezTo>
                    <a:pt x="34686" y="7462"/>
                    <a:pt x="41328" y="7462"/>
                    <a:pt x="39852" y="2296"/>
                  </a:cubicBezTo>
                  <a:cubicBezTo>
                    <a:pt x="38376" y="-2870"/>
                    <a:pt x="35424" y="2296"/>
                    <a:pt x="33210" y="2296"/>
                  </a:cubicBezTo>
                  <a:cubicBezTo>
                    <a:pt x="30937" y="7190"/>
                    <a:pt x="26059" y="10348"/>
                    <a:pt x="20664" y="10414"/>
                  </a:cubicBezTo>
                  <a:lnTo>
                    <a:pt x="11070" y="10414"/>
                  </a:lnTo>
                  <a:cubicBezTo>
                    <a:pt x="6642" y="17056"/>
                    <a:pt x="0" y="13366"/>
                    <a:pt x="0" y="820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1EF10F85-5820-4A7E-A87A-2E1963E16A28}"/>
                </a:ext>
              </a:extLst>
            </p:cNvPr>
            <p:cNvSpPr/>
            <p:nvPr/>
          </p:nvSpPr>
          <p:spPr>
            <a:xfrm>
              <a:off x="4063077" y="5367715"/>
              <a:ext cx="1715" cy="22467"/>
            </a:xfrm>
            <a:custGeom>
              <a:avLst/>
              <a:gdLst>
                <a:gd name="connsiteX0" fmla="*/ 886 w 1715"/>
                <a:gd name="connsiteY0" fmla="*/ 0 h 22467"/>
                <a:gd name="connsiteX1" fmla="*/ 886 w 1715"/>
                <a:gd name="connsiteY1" fmla="*/ 5166 h 22467"/>
                <a:gd name="connsiteX2" fmla="*/ 886 w 1715"/>
                <a:gd name="connsiteY2" fmla="*/ 12546 h 22467"/>
                <a:gd name="connsiteX3" fmla="*/ 886 w 1715"/>
                <a:gd name="connsiteY3" fmla="*/ 17712 h 22467"/>
                <a:gd name="connsiteX4" fmla="*/ 886 w 1715"/>
                <a:gd name="connsiteY4" fmla="*/ 22140 h 22467"/>
                <a:gd name="connsiteX5" fmla="*/ 886 w 1715"/>
                <a:gd name="connsiteY5" fmla="*/ 22140 h 22467"/>
                <a:gd name="connsiteX6" fmla="*/ 886 w 1715"/>
                <a:gd name="connsiteY6" fmla="*/ 16974 h 22467"/>
                <a:gd name="connsiteX7" fmla="*/ 886 w 1715"/>
                <a:gd name="connsiteY7" fmla="*/ 12546 h 22467"/>
                <a:gd name="connsiteX8" fmla="*/ 886 w 1715"/>
                <a:gd name="connsiteY8" fmla="*/ 5166 h 22467"/>
                <a:gd name="connsiteX9" fmla="*/ 886 w 1715"/>
                <a:gd name="connsiteY9" fmla="*/ 0 h 2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15" h="22467">
                  <a:moveTo>
                    <a:pt x="886" y="0"/>
                  </a:moveTo>
                  <a:cubicBezTo>
                    <a:pt x="886" y="0"/>
                    <a:pt x="886" y="0"/>
                    <a:pt x="886" y="5166"/>
                  </a:cubicBezTo>
                  <a:cubicBezTo>
                    <a:pt x="886" y="10332"/>
                    <a:pt x="886" y="9594"/>
                    <a:pt x="886" y="12546"/>
                  </a:cubicBezTo>
                  <a:cubicBezTo>
                    <a:pt x="1993" y="14090"/>
                    <a:pt x="1993" y="16168"/>
                    <a:pt x="886" y="17712"/>
                  </a:cubicBezTo>
                  <a:cubicBezTo>
                    <a:pt x="886" y="17712"/>
                    <a:pt x="886" y="21402"/>
                    <a:pt x="886" y="22140"/>
                  </a:cubicBezTo>
                  <a:cubicBezTo>
                    <a:pt x="886" y="22878"/>
                    <a:pt x="886" y="22140"/>
                    <a:pt x="886" y="22140"/>
                  </a:cubicBezTo>
                  <a:cubicBezTo>
                    <a:pt x="886" y="22140"/>
                    <a:pt x="886" y="18450"/>
                    <a:pt x="886" y="16974"/>
                  </a:cubicBezTo>
                  <a:lnTo>
                    <a:pt x="886" y="12546"/>
                  </a:lnTo>
                  <a:cubicBezTo>
                    <a:pt x="-295" y="10228"/>
                    <a:pt x="-295" y="7484"/>
                    <a:pt x="886" y="5166"/>
                  </a:cubicBezTo>
                  <a:cubicBezTo>
                    <a:pt x="1358" y="3477"/>
                    <a:pt x="1358" y="1689"/>
                    <a:pt x="886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71C5660B-F277-4BD5-9B95-A01BA9E753BD}"/>
                </a:ext>
              </a:extLst>
            </p:cNvPr>
            <p:cNvSpPr/>
            <p:nvPr/>
          </p:nvSpPr>
          <p:spPr>
            <a:xfrm>
              <a:off x="4084627" y="5369191"/>
              <a:ext cx="1311" cy="73800"/>
            </a:xfrm>
            <a:custGeom>
              <a:avLst/>
              <a:gdLst>
                <a:gd name="connsiteX0" fmla="*/ 0 w 1311"/>
                <a:gd name="connsiteY0" fmla="*/ 0 h 73800"/>
                <a:gd name="connsiteX1" fmla="*/ 0 w 1311"/>
                <a:gd name="connsiteY1" fmla="*/ 0 h 73800"/>
                <a:gd name="connsiteX2" fmla="*/ 0 w 1311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1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952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6E4E41D6-50B6-4BED-AF18-3E797D9EA6C8}"/>
                </a:ext>
              </a:extLst>
            </p:cNvPr>
            <p:cNvSpPr/>
            <p:nvPr/>
          </p:nvSpPr>
          <p:spPr>
            <a:xfrm>
              <a:off x="4082412" y="5372552"/>
              <a:ext cx="656" cy="327"/>
            </a:xfrm>
            <a:custGeom>
              <a:avLst/>
              <a:gdLst>
                <a:gd name="connsiteX0" fmla="*/ 0 w 656"/>
                <a:gd name="connsiteY0" fmla="*/ 328 h 327"/>
                <a:gd name="connsiteX1" fmla="*/ 0 w 656"/>
                <a:gd name="connsiteY1" fmla="*/ 328 h 327"/>
                <a:gd name="connsiteX2" fmla="*/ 0 w 656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1476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752EC44B-B199-4FCF-A0FD-16582AC00A7C}"/>
                </a:ext>
              </a:extLst>
            </p:cNvPr>
            <p:cNvSpPr/>
            <p:nvPr/>
          </p:nvSpPr>
          <p:spPr>
            <a:xfrm>
              <a:off x="4080198" y="5374766"/>
              <a:ext cx="983" cy="328"/>
            </a:xfrm>
            <a:custGeom>
              <a:avLst/>
              <a:gdLst>
                <a:gd name="connsiteX0" fmla="*/ 0 w 983"/>
                <a:gd name="connsiteY0" fmla="*/ 328 h 328"/>
                <a:gd name="connsiteX1" fmla="*/ 0 w 983"/>
                <a:gd name="connsiteY1" fmla="*/ 328 h 328"/>
                <a:gd name="connsiteX2" fmla="*/ 0 w 983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2214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1E2AE9E5-A378-4781-8780-52F9469A0B8F}"/>
                </a:ext>
              </a:extLst>
            </p:cNvPr>
            <p:cNvSpPr/>
            <p:nvPr/>
          </p:nvSpPr>
          <p:spPr>
            <a:xfrm>
              <a:off x="4078723" y="5376980"/>
              <a:ext cx="983" cy="327"/>
            </a:xfrm>
            <a:custGeom>
              <a:avLst/>
              <a:gdLst>
                <a:gd name="connsiteX0" fmla="*/ 0 w 983"/>
                <a:gd name="connsiteY0" fmla="*/ 328 h 327"/>
                <a:gd name="connsiteX1" fmla="*/ 0 w 983"/>
                <a:gd name="connsiteY1" fmla="*/ 328 h 327"/>
                <a:gd name="connsiteX2" fmla="*/ 0 w 983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2214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94675CD7-CC10-4C04-BF33-6D74D5E8BBC5}"/>
                </a:ext>
              </a:extLst>
            </p:cNvPr>
            <p:cNvSpPr/>
            <p:nvPr/>
          </p:nvSpPr>
          <p:spPr>
            <a:xfrm>
              <a:off x="4077246" y="5379523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CBDA85F5-2F40-4229-97B6-291BEA4B5B6F}"/>
                </a:ext>
              </a:extLst>
            </p:cNvPr>
            <p:cNvSpPr/>
            <p:nvPr/>
          </p:nvSpPr>
          <p:spPr>
            <a:xfrm>
              <a:off x="4075033" y="5381737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6683B20-51C5-4929-AF3A-0A5923B0999C}"/>
                </a:ext>
              </a:extLst>
            </p:cNvPr>
            <p:cNvSpPr/>
            <p:nvPr/>
          </p:nvSpPr>
          <p:spPr>
            <a:xfrm>
              <a:off x="4071343" y="5383950"/>
              <a:ext cx="1640" cy="73800"/>
            </a:xfrm>
            <a:custGeom>
              <a:avLst/>
              <a:gdLst>
                <a:gd name="connsiteX0" fmla="*/ 0 w 1640"/>
                <a:gd name="connsiteY0" fmla="*/ 0 h 73800"/>
                <a:gd name="connsiteX1" fmla="*/ 0 w 1640"/>
                <a:gd name="connsiteY1" fmla="*/ 0 h 73800"/>
                <a:gd name="connsiteX2" fmla="*/ 0 w 164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F972D123-5B2B-4095-9A45-078460CBC37A}"/>
                </a:ext>
              </a:extLst>
            </p:cNvPr>
            <p:cNvSpPr/>
            <p:nvPr/>
          </p:nvSpPr>
          <p:spPr>
            <a:xfrm>
              <a:off x="4071343" y="53861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92806AB-A83A-4215-B65F-7E19058C97A5}"/>
                </a:ext>
              </a:extLst>
            </p:cNvPr>
            <p:cNvSpPr/>
            <p:nvPr/>
          </p:nvSpPr>
          <p:spPr>
            <a:xfrm>
              <a:off x="4071343" y="538837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4BB9A28-02BC-42B0-BE04-8498F1485314}"/>
                </a:ext>
              </a:extLst>
            </p:cNvPr>
            <p:cNvSpPr/>
            <p:nvPr/>
          </p:nvSpPr>
          <p:spPr>
            <a:xfrm>
              <a:off x="4086184" y="5372552"/>
              <a:ext cx="656" cy="327"/>
            </a:xfrm>
            <a:custGeom>
              <a:avLst/>
              <a:gdLst>
                <a:gd name="connsiteX0" fmla="*/ 656 w 656"/>
                <a:gd name="connsiteY0" fmla="*/ 328 h 327"/>
                <a:gd name="connsiteX1" fmla="*/ 656 w 656"/>
                <a:gd name="connsiteY1" fmla="*/ 328 h 327"/>
                <a:gd name="connsiteX2" fmla="*/ 656 w 656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D1EF7D8-FD78-4CB7-8369-F1FBF308263F}"/>
                </a:ext>
              </a:extLst>
            </p:cNvPr>
            <p:cNvSpPr/>
            <p:nvPr/>
          </p:nvSpPr>
          <p:spPr>
            <a:xfrm>
              <a:off x="4088070" y="5374766"/>
              <a:ext cx="983" cy="328"/>
            </a:xfrm>
            <a:custGeom>
              <a:avLst/>
              <a:gdLst>
                <a:gd name="connsiteX0" fmla="*/ 984 w 983"/>
                <a:gd name="connsiteY0" fmla="*/ 328 h 328"/>
                <a:gd name="connsiteX1" fmla="*/ 984 w 983"/>
                <a:gd name="connsiteY1" fmla="*/ 328 h 328"/>
                <a:gd name="connsiteX2" fmla="*/ 984 w 983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8">
                  <a:moveTo>
                    <a:pt x="984" y="328"/>
                  </a:moveTo>
                  <a:cubicBezTo>
                    <a:pt x="984" y="328"/>
                    <a:pt x="984" y="328"/>
                    <a:pt x="984" y="328"/>
                  </a:cubicBezTo>
                  <a:cubicBezTo>
                    <a:pt x="984" y="328"/>
                    <a:pt x="-1230" y="-410"/>
                    <a:pt x="984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BA4DCFEC-FB3E-480A-8949-16B5B8F0B9AA}"/>
                </a:ext>
              </a:extLst>
            </p:cNvPr>
            <p:cNvSpPr/>
            <p:nvPr/>
          </p:nvSpPr>
          <p:spPr>
            <a:xfrm>
              <a:off x="4089875" y="5376980"/>
              <a:ext cx="656" cy="327"/>
            </a:xfrm>
            <a:custGeom>
              <a:avLst/>
              <a:gdLst>
                <a:gd name="connsiteX0" fmla="*/ 656 w 656"/>
                <a:gd name="connsiteY0" fmla="*/ 328 h 327"/>
                <a:gd name="connsiteX1" fmla="*/ 656 w 656"/>
                <a:gd name="connsiteY1" fmla="*/ 328 h 327"/>
                <a:gd name="connsiteX2" fmla="*/ 656 w 656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5B4ED0E3-1503-456E-9836-496C5E7A6A32}"/>
                </a:ext>
              </a:extLst>
            </p:cNvPr>
            <p:cNvSpPr/>
            <p:nvPr/>
          </p:nvSpPr>
          <p:spPr>
            <a:xfrm>
              <a:off x="4091761" y="5379523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D4CDCBD1-A073-4FE7-8C14-F58371DF16DB}"/>
                </a:ext>
              </a:extLst>
            </p:cNvPr>
            <p:cNvSpPr/>
            <p:nvPr/>
          </p:nvSpPr>
          <p:spPr>
            <a:xfrm>
              <a:off x="4093237" y="5381737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E9F820ED-4E80-45CE-8455-BD8E9594F6B0}"/>
                </a:ext>
              </a:extLst>
            </p:cNvPr>
            <p:cNvSpPr/>
            <p:nvPr/>
          </p:nvSpPr>
          <p:spPr>
            <a:xfrm>
              <a:off x="4095041" y="5383950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2437BDD-1586-4145-8635-1B1D8C287591}"/>
                </a:ext>
              </a:extLst>
            </p:cNvPr>
            <p:cNvSpPr/>
            <p:nvPr/>
          </p:nvSpPr>
          <p:spPr>
            <a:xfrm>
              <a:off x="4096926" y="5386165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407C6C2D-B3AA-448F-8954-5550A8C957DE}"/>
                </a:ext>
              </a:extLst>
            </p:cNvPr>
            <p:cNvSpPr/>
            <p:nvPr/>
          </p:nvSpPr>
          <p:spPr>
            <a:xfrm>
              <a:off x="4098730" y="5388378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421B09D9-FEE4-4D0A-96D5-292144D9C0E7}"/>
                </a:ext>
              </a:extLst>
            </p:cNvPr>
            <p:cNvSpPr/>
            <p:nvPr/>
          </p:nvSpPr>
          <p:spPr>
            <a:xfrm>
              <a:off x="4106766" y="53957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FBE704DF-6087-4B55-9548-C2D3082CA356}"/>
                </a:ext>
              </a:extLst>
            </p:cNvPr>
            <p:cNvSpPr/>
            <p:nvPr/>
          </p:nvSpPr>
          <p:spPr>
            <a:xfrm>
              <a:off x="4075033" y="5400187"/>
              <a:ext cx="19188" cy="73800"/>
            </a:xfrm>
            <a:custGeom>
              <a:avLst/>
              <a:gdLst>
                <a:gd name="connsiteX0" fmla="*/ 15498 w 19188"/>
                <a:gd name="connsiteY0" fmla="*/ 0 h 73800"/>
                <a:gd name="connsiteX1" fmla="*/ 19188 w 19188"/>
                <a:gd name="connsiteY1" fmla="*/ 0 h 73800"/>
                <a:gd name="connsiteX2" fmla="*/ 9594 w 19188"/>
                <a:gd name="connsiteY2" fmla="*/ 0 h 73800"/>
                <a:gd name="connsiteX3" fmla="*/ 0 w 19188"/>
                <a:gd name="connsiteY3" fmla="*/ 0 h 73800"/>
                <a:gd name="connsiteX4" fmla="*/ 0 w 1918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73800">
                  <a:moveTo>
                    <a:pt x="15498" y="0"/>
                  </a:moveTo>
                  <a:lnTo>
                    <a:pt x="19188" y="0"/>
                  </a:lnTo>
                  <a:cubicBezTo>
                    <a:pt x="19188" y="0"/>
                    <a:pt x="19188" y="0"/>
                    <a:pt x="95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8B89C585-3322-4B20-AF4B-BE6A3296EDE8}"/>
                </a:ext>
              </a:extLst>
            </p:cNvPr>
            <p:cNvSpPr/>
            <p:nvPr/>
          </p:nvSpPr>
          <p:spPr>
            <a:xfrm>
              <a:off x="4084627" y="5380260"/>
              <a:ext cx="1639" cy="4428"/>
            </a:xfrm>
            <a:custGeom>
              <a:avLst/>
              <a:gdLst>
                <a:gd name="connsiteX0" fmla="*/ 0 w 1639"/>
                <a:gd name="connsiteY0" fmla="*/ 0 h 4428"/>
                <a:gd name="connsiteX1" fmla="*/ 0 w 1639"/>
                <a:gd name="connsiteY1" fmla="*/ 4428 h 4428"/>
                <a:gd name="connsiteX2" fmla="*/ 0 w 1639"/>
                <a:gd name="connsiteY2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428">
                  <a:moveTo>
                    <a:pt x="0" y="0"/>
                  </a:moveTo>
                  <a:lnTo>
                    <a:pt x="0" y="4428"/>
                  </a:lnTo>
                  <a:cubicBezTo>
                    <a:pt x="0" y="4428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D1D7501A-81FB-4827-87A4-0593D23F67D6}"/>
                </a:ext>
              </a:extLst>
            </p:cNvPr>
            <p:cNvSpPr/>
            <p:nvPr/>
          </p:nvSpPr>
          <p:spPr>
            <a:xfrm>
              <a:off x="4077246" y="5382474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974" y="7677"/>
                    <a:pt x="8266" y="4150"/>
                    <a:pt x="7380" y="0"/>
                  </a:cubicBezTo>
                  <a:cubicBezTo>
                    <a:pt x="6731" y="4252"/>
                    <a:pt x="3941" y="7872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309D9C9E-86A0-4060-B58C-6864B70E0F97}"/>
                </a:ext>
              </a:extLst>
            </p:cNvPr>
            <p:cNvSpPr/>
            <p:nvPr/>
          </p:nvSpPr>
          <p:spPr>
            <a:xfrm>
              <a:off x="4060273" y="5391330"/>
              <a:ext cx="12546" cy="4427"/>
            </a:xfrm>
            <a:custGeom>
              <a:avLst/>
              <a:gdLst>
                <a:gd name="connsiteX0" fmla="*/ 11070 w 12546"/>
                <a:gd name="connsiteY0" fmla="*/ 0 h 4427"/>
                <a:gd name="connsiteX1" fmla="*/ 0 w 12546"/>
                <a:gd name="connsiteY1" fmla="*/ 0 h 4427"/>
                <a:gd name="connsiteX2" fmla="*/ 12546 w 12546"/>
                <a:gd name="connsiteY2" fmla="*/ 4428 h 4427"/>
                <a:gd name="connsiteX3" fmla="*/ 11070 w 12546"/>
                <a:gd name="connsiteY3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4427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4428"/>
                    <a:pt x="12546" y="4428"/>
                  </a:cubicBezTo>
                  <a:cubicBezTo>
                    <a:pt x="11468" y="3218"/>
                    <a:pt x="10930" y="1616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22E14B5C-EE1E-48D1-84F9-7464F8B09B20}"/>
                </a:ext>
              </a:extLst>
            </p:cNvPr>
            <p:cNvSpPr/>
            <p:nvPr/>
          </p:nvSpPr>
          <p:spPr>
            <a:xfrm>
              <a:off x="4065439" y="5372143"/>
              <a:ext cx="73800" cy="6641"/>
            </a:xfrm>
            <a:custGeom>
              <a:avLst/>
              <a:gdLst>
                <a:gd name="connsiteX0" fmla="*/ 0 w 73800"/>
                <a:gd name="connsiteY0" fmla="*/ 0 h 6641"/>
                <a:gd name="connsiteX1" fmla="*/ 0 w 73800"/>
                <a:gd name="connsiteY1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1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583A83A-ECE0-48AA-A816-885222A7C1E3}"/>
                </a:ext>
              </a:extLst>
            </p:cNvPr>
            <p:cNvSpPr/>
            <p:nvPr/>
          </p:nvSpPr>
          <p:spPr>
            <a:xfrm>
              <a:off x="4066177" y="5381737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0"/>
                    <a:pt x="0" y="5904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D6BF0D7F-8383-4774-B006-6416B8651B8C}"/>
                </a:ext>
              </a:extLst>
            </p:cNvPr>
            <p:cNvSpPr/>
            <p:nvPr/>
          </p:nvSpPr>
          <p:spPr>
            <a:xfrm>
              <a:off x="4071343" y="5383130"/>
              <a:ext cx="46726" cy="13996"/>
            </a:xfrm>
            <a:custGeom>
              <a:avLst/>
              <a:gdLst>
                <a:gd name="connsiteX0" fmla="*/ 0 w 46726"/>
                <a:gd name="connsiteY0" fmla="*/ 8200 h 13996"/>
                <a:gd name="connsiteX1" fmla="*/ 28782 w 46726"/>
                <a:gd name="connsiteY1" fmla="*/ 8200 h 13996"/>
                <a:gd name="connsiteX2" fmla="*/ 36900 w 46726"/>
                <a:gd name="connsiteY2" fmla="*/ 3772 h 13996"/>
                <a:gd name="connsiteX3" fmla="*/ 46494 w 46726"/>
                <a:gd name="connsiteY3" fmla="*/ 3772 h 13996"/>
                <a:gd name="connsiteX4" fmla="*/ 38376 w 46726"/>
                <a:gd name="connsiteY4" fmla="*/ 11890 h 13996"/>
                <a:gd name="connsiteX5" fmla="*/ 38376 w 46726"/>
                <a:gd name="connsiteY5" fmla="*/ 11890 h 13996"/>
                <a:gd name="connsiteX6" fmla="*/ 34686 w 46726"/>
                <a:gd name="connsiteY6" fmla="*/ 11890 h 13996"/>
                <a:gd name="connsiteX7" fmla="*/ 34686 w 46726"/>
                <a:gd name="connsiteY7" fmla="*/ 7462 h 13996"/>
                <a:gd name="connsiteX8" fmla="*/ 39852 w 46726"/>
                <a:gd name="connsiteY8" fmla="*/ 2296 h 13996"/>
                <a:gd name="connsiteX9" fmla="*/ 33210 w 46726"/>
                <a:gd name="connsiteY9" fmla="*/ 2296 h 13996"/>
                <a:gd name="connsiteX10" fmla="*/ 20664 w 46726"/>
                <a:gd name="connsiteY10" fmla="*/ 10414 h 13996"/>
                <a:gd name="connsiteX11" fmla="*/ 11070 w 46726"/>
                <a:gd name="connsiteY11" fmla="*/ 10414 h 13996"/>
                <a:gd name="connsiteX12" fmla="*/ 0 w 46726"/>
                <a:gd name="connsiteY12" fmla="*/ 8200 h 13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13996">
                  <a:moveTo>
                    <a:pt x="0" y="8200"/>
                  </a:moveTo>
                  <a:lnTo>
                    <a:pt x="28782" y="8200"/>
                  </a:lnTo>
                  <a:cubicBezTo>
                    <a:pt x="32007" y="7979"/>
                    <a:pt x="34966" y="6362"/>
                    <a:pt x="36900" y="3772"/>
                  </a:cubicBezTo>
                  <a:cubicBezTo>
                    <a:pt x="36900" y="3772"/>
                    <a:pt x="45018" y="3772"/>
                    <a:pt x="46494" y="3772"/>
                  </a:cubicBezTo>
                  <a:cubicBezTo>
                    <a:pt x="47970" y="3772"/>
                    <a:pt x="42066" y="11152"/>
                    <a:pt x="38376" y="11890"/>
                  </a:cubicBezTo>
                  <a:cubicBezTo>
                    <a:pt x="34686" y="12628"/>
                    <a:pt x="38376" y="11890"/>
                    <a:pt x="38376" y="11890"/>
                  </a:cubicBezTo>
                  <a:lnTo>
                    <a:pt x="34686" y="11890"/>
                  </a:lnTo>
                  <a:cubicBezTo>
                    <a:pt x="33704" y="10578"/>
                    <a:pt x="33704" y="8774"/>
                    <a:pt x="34686" y="7462"/>
                  </a:cubicBezTo>
                  <a:cubicBezTo>
                    <a:pt x="34686" y="7462"/>
                    <a:pt x="41328" y="7462"/>
                    <a:pt x="39852" y="2296"/>
                  </a:cubicBezTo>
                  <a:cubicBezTo>
                    <a:pt x="38376" y="-2870"/>
                    <a:pt x="35424" y="2296"/>
                    <a:pt x="33210" y="2296"/>
                  </a:cubicBezTo>
                  <a:cubicBezTo>
                    <a:pt x="30937" y="7190"/>
                    <a:pt x="26059" y="10348"/>
                    <a:pt x="20664" y="10414"/>
                  </a:cubicBezTo>
                  <a:lnTo>
                    <a:pt x="11070" y="10414"/>
                  </a:lnTo>
                  <a:cubicBezTo>
                    <a:pt x="6642" y="17056"/>
                    <a:pt x="0" y="13366"/>
                    <a:pt x="0" y="820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5CA53C54-1759-4614-B6A5-E49FFAB9B5BE}"/>
                </a:ext>
              </a:extLst>
            </p:cNvPr>
            <p:cNvSpPr/>
            <p:nvPr/>
          </p:nvSpPr>
          <p:spPr>
            <a:xfrm>
              <a:off x="4063077" y="5451847"/>
              <a:ext cx="1273" cy="22140"/>
            </a:xfrm>
            <a:custGeom>
              <a:avLst/>
              <a:gdLst>
                <a:gd name="connsiteX0" fmla="*/ 886 w 1273"/>
                <a:gd name="connsiteY0" fmla="*/ 0 h 22140"/>
                <a:gd name="connsiteX1" fmla="*/ 886 w 1273"/>
                <a:gd name="connsiteY1" fmla="*/ 5904 h 22140"/>
                <a:gd name="connsiteX2" fmla="*/ 886 w 1273"/>
                <a:gd name="connsiteY2" fmla="*/ 12546 h 22140"/>
                <a:gd name="connsiteX3" fmla="*/ 886 w 1273"/>
                <a:gd name="connsiteY3" fmla="*/ 17712 h 22140"/>
                <a:gd name="connsiteX4" fmla="*/ 886 w 1273"/>
                <a:gd name="connsiteY4" fmla="*/ 22140 h 22140"/>
                <a:gd name="connsiteX5" fmla="*/ 886 w 1273"/>
                <a:gd name="connsiteY5" fmla="*/ 22140 h 22140"/>
                <a:gd name="connsiteX6" fmla="*/ 886 w 1273"/>
                <a:gd name="connsiteY6" fmla="*/ 16974 h 22140"/>
                <a:gd name="connsiteX7" fmla="*/ 886 w 1273"/>
                <a:gd name="connsiteY7" fmla="*/ 12546 h 22140"/>
                <a:gd name="connsiteX8" fmla="*/ 886 w 1273"/>
                <a:gd name="connsiteY8" fmla="*/ 5166 h 22140"/>
                <a:gd name="connsiteX9" fmla="*/ 886 w 1273"/>
                <a:gd name="connsiteY9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3" h="22140">
                  <a:moveTo>
                    <a:pt x="886" y="0"/>
                  </a:moveTo>
                  <a:cubicBezTo>
                    <a:pt x="886" y="0"/>
                    <a:pt x="886" y="0"/>
                    <a:pt x="886" y="5904"/>
                  </a:cubicBezTo>
                  <a:cubicBezTo>
                    <a:pt x="886" y="11808"/>
                    <a:pt x="886" y="5904"/>
                    <a:pt x="886" y="12546"/>
                  </a:cubicBezTo>
                  <a:cubicBezTo>
                    <a:pt x="886" y="19188"/>
                    <a:pt x="886" y="16974"/>
                    <a:pt x="886" y="17712"/>
                  </a:cubicBezTo>
                  <a:cubicBezTo>
                    <a:pt x="886" y="18450"/>
                    <a:pt x="886" y="17712"/>
                    <a:pt x="886" y="22140"/>
                  </a:cubicBezTo>
                  <a:lnTo>
                    <a:pt x="886" y="22140"/>
                  </a:lnTo>
                  <a:cubicBezTo>
                    <a:pt x="886" y="22140"/>
                    <a:pt x="886" y="22140"/>
                    <a:pt x="886" y="16974"/>
                  </a:cubicBezTo>
                  <a:lnTo>
                    <a:pt x="886" y="12546"/>
                  </a:lnTo>
                  <a:cubicBezTo>
                    <a:pt x="-295" y="10228"/>
                    <a:pt x="-295" y="7484"/>
                    <a:pt x="886" y="5166"/>
                  </a:cubicBezTo>
                  <a:cubicBezTo>
                    <a:pt x="1402" y="3483"/>
                    <a:pt x="1402" y="1683"/>
                    <a:pt x="886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E7C9B3E-6895-416F-8B9F-4A8179A4C93C}"/>
                </a:ext>
              </a:extLst>
            </p:cNvPr>
            <p:cNvSpPr/>
            <p:nvPr/>
          </p:nvSpPr>
          <p:spPr>
            <a:xfrm>
              <a:off x="4084627" y="5453323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2F7D64C6-412F-42A1-BBE6-1D61431B1A79}"/>
                </a:ext>
              </a:extLst>
            </p:cNvPr>
            <p:cNvSpPr/>
            <p:nvPr/>
          </p:nvSpPr>
          <p:spPr>
            <a:xfrm>
              <a:off x="4082412" y="5457013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3FFE911-0065-4CFB-8059-092FAC9058B4}"/>
                </a:ext>
              </a:extLst>
            </p:cNvPr>
            <p:cNvSpPr/>
            <p:nvPr/>
          </p:nvSpPr>
          <p:spPr>
            <a:xfrm>
              <a:off x="4080198" y="5459226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B68A0CAA-565A-41D8-B97F-CC2F55EF7F92}"/>
                </a:ext>
              </a:extLst>
            </p:cNvPr>
            <p:cNvSpPr/>
            <p:nvPr/>
          </p:nvSpPr>
          <p:spPr>
            <a:xfrm>
              <a:off x="4078723" y="5461441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91AB8C48-ADAC-43EC-B594-51E525DFAD90}"/>
                </a:ext>
              </a:extLst>
            </p:cNvPr>
            <p:cNvSpPr/>
            <p:nvPr/>
          </p:nvSpPr>
          <p:spPr>
            <a:xfrm>
              <a:off x="4077246" y="5463654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1C8D4F25-0D0D-4912-8C29-39025AAFAC0F}"/>
                </a:ext>
              </a:extLst>
            </p:cNvPr>
            <p:cNvSpPr/>
            <p:nvPr/>
          </p:nvSpPr>
          <p:spPr>
            <a:xfrm>
              <a:off x="4075033" y="5465869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99E512CA-64C7-49C0-990D-D607037531FA}"/>
                </a:ext>
              </a:extLst>
            </p:cNvPr>
            <p:cNvSpPr/>
            <p:nvPr/>
          </p:nvSpPr>
          <p:spPr>
            <a:xfrm>
              <a:off x="4071343" y="5468082"/>
              <a:ext cx="1640" cy="73800"/>
            </a:xfrm>
            <a:custGeom>
              <a:avLst/>
              <a:gdLst>
                <a:gd name="connsiteX0" fmla="*/ 0 w 1640"/>
                <a:gd name="connsiteY0" fmla="*/ 0 h 73800"/>
                <a:gd name="connsiteX1" fmla="*/ 0 w 1640"/>
                <a:gd name="connsiteY1" fmla="*/ 0 h 73800"/>
                <a:gd name="connsiteX2" fmla="*/ 0 w 164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D7B67372-D988-412D-9737-995D897B0F15}"/>
                </a:ext>
              </a:extLst>
            </p:cNvPr>
            <p:cNvSpPr/>
            <p:nvPr/>
          </p:nvSpPr>
          <p:spPr>
            <a:xfrm>
              <a:off x="4071343" y="547029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24F7DD35-30BE-44BA-BCEC-204A99DBD418}"/>
                </a:ext>
              </a:extLst>
            </p:cNvPr>
            <p:cNvSpPr/>
            <p:nvPr/>
          </p:nvSpPr>
          <p:spPr>
            <a:xfrm>
              <a:off x="4071343" y="5472920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F2075763-1C13-49E4-9A61-024EA2B1E96C}"/>
                </a:ext>
              </a:extLst>
            </p:cNvPr>
            <p:cNvSpPr/>
            <p:nvPr/>
          </p:nvSpPr>
          <p:spPr>
            <a:xfrm>
              <a:off x="4086184" y="5457013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D9721CBF-5CD7-4CA4-B24A-60E75B106F33}"/>
                </a:ext>
              </a:extLst>
            </p:cNvPr>
            <p:cNvSpPr/>
            <p:nvPr/>
          </p:nvSpPr>
          <p:spPr>
            <a:xfrm>
              <a:off x="4088070" y="5459226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0472B409-5A6D-4831-86B1-6506854D3534}"/>
                </a:ext>
              </a:extLst>
            </p:cNvPr>
            <p:cNvSpPr/>
            <p:nvPr/>
          </p:nvSpPr>
          <p:spPr>
            <a:xfrm>
              <a:off x="4089875" y="5461441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2815FCC9-1A8D-433F-8AB5-264B1DEBB945}"/>
                </a:ext>
              </a:extLst>
            </p:cNvPr>
            <p:cNvSpPr/>
            <p:nvPr/>
          </p:nvSpPr>
          <p:spPr>
            <a:xfrm>
              <a:off x="4091761" y="5463654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84D5AE1E-0337-4F39-9E18-742CFE159A4C}"/>
                </a:ext>
              </a:extLst>
            </p:cNvPr>
            <p:cNvSpPr/>
            <p:nvPr/>
          </p:nvSpPr>
          <p:spPr>
            <a:xfrm>
              <a:off x="4093237" y="5465869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287893D5-E80E-43D3-A7A1-9D2BC2907A62}"/>
                </a:ext>
              </a:extLst>
            </p:cNvPr>
            <p:cNvSpPr/>
            <p:nvPr/>
          </p:nvSpPr>
          <p:spPr>
            <a:xfrm>
              <a:off x="4095041" y="5468082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45765A62-3693-4755-B35A-6F2A3A16E195}"/>
                </a:ext>
              </a:extLst>
            </p:cNvPr>
            <p:cNvSpPr/>
            <p:nvPr/>
          </p:nvSpPr>
          <p:spPr>
            <a:xfrm>
              <a:off x="4096926" y="5470297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D6EF94F5-B592-4D95-A90C-6BDD20836325}"/>
                </a:ext>
              </a:extLst>
            </p:cNvPr>
            <p:cNvSpPr/>
            <p:nvPr/>
          </p:nvSpPr>
          <p:spPr>
            <a:xfrm>
              <a:off x="4098730" y="5472920"/>
              <a:ext cx="656" cy="328"/>
            </a:xfrm>
            <a:custGeom>
              <a:avLst/>
              <a:gdLst>
                <a:gd name="connsiteX0" fmla="*/ 656 w 656"/>
                <a:gd name="connsiteY0" fmla="*/ 328 h 328"/>
                <a:gd name="connsiteX1" fmla="*/ 656 w 656"/>
                <a:gd name="connsiteY1" fmla="*/ 328 h 328"/>
                <a:gd name="connsiteX2" fmla="*/ 656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EA352A-CF6C-47DD-9554-E70BA19435B1}"/>
                </a:ext>
              </a:extLst>
            </p:cNvPr>
            <p:cNvSpPr/>
            <p:nvPr/>
          </p:nvSpPr>
          <p:spPr>
            <a:xfrm>
              <a:off x="4106766" y="54798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DA29996C-481F-4BB4-870F-57A6B5DC1942}"/>
                </a:ext>
              </a:extLst>
            </p:cNvPr>
            <p:cNvSpPr/>
            <p:nvPr/>
          </p:nvSpPr>
          <p:spPr>
            <a:xfrm>
              <a:off x="4075033" y="5484319"/>
              <a:ext cx="19188" cy="73800"/>
            </a:xfrm>
            <a:custGeom>
              <a:avLst/>
              <a:gdLst>
                <a:gd name="connsiteX0" fmla="*/ 15498 w 19188"/>
                <a:gd name="connsiteY0" fmla="*/ 0 h 73800"/>
                <a:gd name="connsiteX1" fmla="*/ 19188 w 19188"/>
                <a:gd name="connsiteY1" fmla="*/ 0 h 73800"/>
                <a:gd name="connsiteX2" fmla="*/ 9594 w 19188"/>
                <a:gd name="connsiteY2" fmla="*/ 0 h 73800"/>
                <a:gd name="connsiteX3" fmla="*/ 0 w 19188"/>
                <a:gd name="connsiteY3" fmla="*/ 0 h 73800"/>
                <a:gd name="connsiteX4" fmla="*/ 0 w 1918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73800">
                  <a:moveTo>
                    <a:pt x="15498" y="0"/>
                  </a:moveTo>
                  <a:lnTo>
                    <a:pt x="19188" y="0"/>
                  </a:lnTo>
                  <a:cubicBezTo>
                    <a:pt x="19188" y="0"/>
                    <a:pt x="19188" y="0"/>
                    <a:pt x="95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F2C9D56B-27CD-46C4-AAE6-FE3126B8CD4B}"/>
                </a:ext>
              </a:extLst>
            </p:cNvPr>
            <p:cNvSpPr/>
            <p:nvPr/>
          </p:nvSpPr>
          <p:spPr>
            <a:xfrm>
              <a:off x="4084627" y="5464393"/>
              <a:ext cx="1639" cy="4427"/>
            </a:xfrm>
            <a:custGeom>
              <a:avLst/>
              <a:gdLst>
                <a:gd name="connsiteX0" fmla="*/ 0 w 1639"/>
                <a:gd name="connsiteY0" fmla="*/ 0 h 4427"/>
                <a:gd name="connsiteX1" fmla="*/ 0 w 1639"/>
                <a:gd name="connsiteY1" fmla="*/ 4428 h 4427"/>
                <a:gd name="connsiteX2" fmla="*/ 0 w 1639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427">
                  <a:moveTo>
                    <a:pt x="0" y="0"/>
                  </a:moveTo>
                  <a:lnTo>
                    <a:pt x="0" y="4428"/>
                  </a:lnTo>
                  <a:cubicBezTo>
                    <a:pt x="0" y="4428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BF252E83-768D-4AF9-A3B6-2C3084CB1F9A}"/>
                </a:ext>
              </a:extLst>
            </p:cNvPr>
            <p:cNvSpPr/>
            <p:nvPr/>
          </p:nvSpPr>
          <p:spPr>
            <a:xfrm>
              <a:off x="4077246" y="5466606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819" y="7872"/>
                    <a:pt x="8029" y="4252"/>
                    <a:pt x="7380" y="0"/>
                  </a:cubicBezTo>
                  <a:cubicBezTo>
                    <a:pt x="7041" y="4379"/>
                    <a:pt x="4148" y="8143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7DDACB80-61ED-4BAA-8F2F-8E63490AA6DE}"/>
                </a:ext>
              </a:extLst>
            </p:cNvPr>
            <p:cNvSpPr/>
            <p:nvPr/>
          </p:nvSpPr>
          <p:spPr>
            <a:xfrm>
              <a:off x="4060273" y="5475463"/>
              <a:ext cx="12546" cy="5165"/>
            </a:xfrm>
            <a:custGeom>
              <a:avLst/>
              <a:gdLst>
                <a:gd name="connsiteX0" fmla="*/ 11070 w 12546"/>
                <a:gd name="connsiteY0" fmla="*/ 0 h 5165"/>
                <a:gd name="connsiteX1" fmla="*/ 0 w 12546"/>
                <a:gd name="connsiteY1" fmla="*/ 0 h 5165"/>
                <a:gd name="connsiteX2" fmla="*/ 12546 w 12546"/>
                <a:gd name="connsiteY2" fmla="*/ 5166 h 5165"/>
                <a:gd name="connsiteX3" fmla="*/ 11070 w 12546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5165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11528" y="3638"/>
                    <a:pt x="11018" y="1833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745B01E3-D466-455D-8206-3A7CD9A2C2FE}"/>
                </a:ext>
              </a:extLst>
            </p:cNvPr>
            <p:cNvSpPr/>
            <p:nvPr/>
          </p:nvSpPr>
          <p:spPr>
            <a:xfrm>
              <a:off x="4065439" y="5456274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3690"/>
                    <a:pt x="0" y="4428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61C266B9-C164-4ECB-8EFA-03F2675008E6}"/>
                </a:ext>
              </a:extLst>
            </p:cNvPr>
            <p:cNvSpPr/>
            <p:nvPr/>
          </p:nvSpPr>
          <p:spPr>
            <a:xfrm>
              <a:off x="4066177" y="5465869"/>
              <a:ext cx="73800" cy="6641"/>
            </a:xfrm>
            <a:custGeom>
              <a:avLst/>
              <a:gdLst>
                <a:gd name="connsiteX0" fmla="*/ 0 w 73800"/>
                <a:gd name="connsiteY0" fmla="*/ 0 h 6641"/>
                <a:gd name="connsiteX1" fmla="*/ 0 w 73800"/>
                <a:gd name="connsiteY1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1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4171FCF8-270A-458C-9887-3E922CA4B61E}"/>
                </a:ext>
              </a:extLst>
            </p:cNvPr>
            <p:cNvSpPr/>
            <p:nvPr/>
          </p:nvSpPr>
          <p:spPr>
            <a:xfrm>
              <a:off x="4071343" y="5467262"/>
              <a:ext cx="46726" cy="14523"/>
            </a:xfrm>
            <a:custGeom>
              <a:avLst/>
              <a:gdLst>
                <a:gd name="connsiteX0" fmla="*/ 0 w 46726"/>
                <a:gd name="connsiteY0" fmla="*/ 8200 h 14523"/>
                <a:gd name="connsiteX1" fmla="*/ 28782 w 46726"/>
                <a:gd name="connsiteY1" fmla="*/ 8200 h 14523"/>
                <a:gd name="connsiteX2" fmla="*/ 36900 w 46726"/>
                <a:gd name="connsiteY2" fmla="*/ 3772 h 14523"/>
                <a:gd name="connsiteX3" fmla="*/ 46494 w 46726"/>
                <a:gd name="connsiteY3" fmla="*/ 3772 h 14523"/>
                <a:gd name="connsiteX4" fmla="*/ 38376 w 46726"/>
                <a:gd name="connsiteY4" fmla="*/ 11890 h 14523"/>
                <a:gd name="connsiteX5" fmla="*/ 38376 w 46726"/>
                <a:gd name="connsiteY5" fmla="*/ 11890 h 14523"/>
                <a:gd name="connsiteX6" fmla="*/ 34686 w 46726"/>
                <a:gd name="connsiteY6" fmla="*/ 11890 h 14523"/>
                <a:gd name="connsiteX7" fmla="*/ 34686 w 46726"/>
                <a:gd name="connsiteY7" fmla="*/ 7462 h 14523"/>
                <a:gd name="connsiteX8" fmla="*/ 39852 w 46726"/>
                <a:gd name="connsiteY8" fmla="*/ 2296 h 14523"/>
                <a:gd name="connsiteX9" fmla="*/ 33210 w 46726"/>
                <a:gd name="connsiteY9" fmla="*/ 2296 h 14523"/>
                <a:gd name="connsiteX10" fmla="*/ 20664 w 46726"/>
                <a:gd name="connsiteY10" fmla="*/ 10414 h 14523"/>
                <a:gd name="connsiteX11" fmla="*/ 11070 w 46726"/>
                <a:gd name="connsiteY11" fmla="*/ 10414 h 14523"/>
                <a:gd name="connsiteX12" fmla="*/ 0 w 46726"/>
                <a:gd name="connsiteY12" fmla="*/ 8200 h 14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14523">
                  <a:moveTo>
                    <a:pt x="0" y="8200"/>
                  </a:moveTo>
                  <a:lnTo>
                    <a:pt x="28782" y="8200"/>
                  </a:lnTo>
                  <a:cubicBezTo>
                    <a:pt x="32066" y="8212"/>
                    <a:pt x="35129" y="6541"/>
                    <a:pt x="36900" y="3772"/>
                  </a:cubicBezTo>
                  <a:cubicBezTo>
                    <a:pt x="36900" y="3772"/>
                    <a:pt x="45018" y="3772"/>
                    <a:pt x="46494" y="3772"/>
                  </a:cubicBezTo>
                  <a:cubicBezTo>
                    <a:pt x="47970" y="3772"/>
                    <a:pt x="42066" y="11152"/>
                    <a:pt x="38376" y="11890"/>
                  </a:cubicBezTo>
                  <a:cubicBezTo>
                    <a:pt x="34686" y="12628"/>
                    <a:pt x="38376" y="11890"/>
                    <a:pt x="38376" y="11890"/>
                  </a:cubicBezTo>
                  <a:lnTo>
                    <a:pt x="34686" y="11890"/>
                  </a:lnTo>
                  <a:cubicBezTo>
                    <a:pt x="33896" y="10520"/>
                    <a:pt x="33896" y="8832"/>
                    <a:pt x="34686" y="7462"/>
                  </a:cubicBezTo>
                  <a:cubicBezTo>
                    <a:pt x="34686" y="7462"/>
                    <a:pt x="41328" y="7462"/>
                    <a:pt x="39852" y="2296"/>
                  </a:cubicBezTo>
                  <a:cubicBezTo>
                    <a:pt x="38376" y="-2870"/>
                    <a:pt x="35424" y="2296"/>
                    <a:pt x="33210" y="2296"/>
                  </a:cubicBezTo>
                  <a:cubicBezTo>
                    <a:pt x="30693" y="6973"/>
                    <a:pt x="25963" y="10036"/>
                    <a:pt x="20664" y="10414"/>
                  </a:cubicBezTo>
                  <a:lnTo>
                    <a:pt x="11070" y="10414"/>
                  </a:lnTo>
                  <a:cubicBezTo>
                    <a:pt x="6642" y="17794"/>
                    <a:pt x="0" y="14104"/>
                    <a:pt x="0" y="820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79495A7-0006-404B-9081-4BCFBEC3F064}"/>
                </a:ext>
              </a:extLst>
            </p:cNvPr>
            <p:cNvSpPr/>
            <p:nvPr/>
          </p:nvSpPr>
          <p:spPr>
            <a:xfrm>
              <a:off x="4063077" y="5493913"/>
              <a:ext cx="1394" cy="23533"/>
            </a:xfrm>
            <a:custGeom>
              <a:avLst/>
              <a:gdLst>
                <a:gd name="connsiteX0" fmla="*/ 886 w 1394"/>
                <a:gd name="connsiteY0" fmla="*/ 0 h 23533"/>
                <a:gd name="connsiteX1" fmla="*/ 886 w 1394"/>
                <a:gd name="connsiteY1" fmla="*/ 5904 h 23533"/>
                <a:gd name="connsiteX2" fmla="*/ 886 w 1394"/>
                <a:gd name="connsiteY2" fmla="*/ 12546 h 23533"/>
                <a:gd name="connsiteX3" fmla="*/ 886 w 1394"/>
                <a:gd name="connsiteY3" fmla="*/ 17712 h 23533"/>
                <a:gd name="connsiteX4" fmla="*/ 886 w 1394"/>
                <a:gd name="connsiteY4" fmla="*/ 22878 h 23533"/>
                <a:gd name="connsiteX5" fmla="*/ 886 w 1394"/>
                <a:gd name="connsiteY5" fmla="*/ 22878 h 23533"/>
                <a:gd name="connsiteX6" fmla="*/ 886 w 1394"/>
                <a:gd name="connsiteY6" fmla="*/ 17712 h 23533"/>
                <a:gd name="connsiteX7" fmla="*/ 886 w 1394"/>
                <a:gd name="connsiteY7" fmla="*/ 13284 h 23533"/>
                <a:gd name="connsiteX8" fmla="*/ 886 w 1394"/>
                <a:gd name="connsiteY8" fmla="*/ 5904 h 23533"/>
                <a:gd name="connsiteX9" fmla="*/ 886 w 1394"/>
                <a:gd name="connsiteY9" fmla="*/ 0 h 2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" h="23533">
                  <a:moveTo>
                    <a:pt x="886" y="0"/>
                  </a:moveTo>
                  <a:cubicBezTo>
                    <a:pt x="886" y="0"/>
                    <a:pt x="886" y="0"/>
                    <a:pt x="886" y="5904"/>
                  </a:cubicBezTo>
                  <a:cubicBezTo>
                    <a:pt x="886" y="11808"/>
                    <a:pt x="886" y="5904"/>
                    <a:pt x="886" y="12546"/>
                  </a:cubicBezTo>
                  <a:cubicBezTo>
                    <a:pt x="886" y="19188"/>
                    <a:pt x="886" y="16974"/>
                    <a:pt x="886" y="17712"/>
                  </a:cubicBezTo>
                  <a:cubicBezTo>
                    <a:pt x="886" y="18450"/>
                    <a:pt x="886" y="21402"/>
                    <a:pt x="886" y="22878"/>
                  </a:cubicBezTo>
                  <a:cubicBezTo>
                    <a:pt x="886" y="24354"/>
                    <a:pt x="886" y="22878"/>
                    <a:pt x="886" y="22878"/>
                  </a:cubicBezTo>
                  <a:cubicBezTo>
                    <a:pt x="886" y="22878"/>
                    <a:pt x="886" y="22878"/>
                    <a:pt x="886" y="17712"/>
                  </a:cubicBezTo>
                  <a:lnTo>
                    <a:pt x="886" y="13284"/>
                  </a:lnTo>
                  <a:cubicBezTo>
                    <a:pt x="-295" y="10966"/>
                    <a:pt x="-295" y="8222"/>
                    <a:pt x="886" y="5904"/>
                  </a:cubicBezTo>
                  <a:cubicBezTo>
                    <a:pt x="1565" y="3994"/>
                    <a:pt x="1565" y="1910"/>
                    <a:pt x="886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43460D19-507F-4E18-BF59-C01826E34453}"/>
                </a:ext>
              </a:extLst>
            </p:cNvPr>
            <p:cNvSpPr/>
            <p:nvPr/>
          </p:nvSpPr>
          <p:spPr>
            <a:xfrm>
              <a:off x="4084627" y="5495389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DCA0820F-4734-4BB6-A27E-A6E575D806DB}"/>
                </a:ext>
              </a:extLst>
            </p:cNvPr>
            <p:cNvSpPr/>
            <p:nvPr/>
          </p:nvSpPr>
          <p:spPr>
            <a:xfrm>
              <a:off x="4082412" y="5499078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AFA1547B-6E99-4EFF-9A9F-685E995E2981}"/>
                </a:ext>
              </a:extLst>
            </p:cNvPr>
            <p:cNvSpPr/>
            <p:nvPr/>
          </p:nvSpPr>
          <p:spPr>
            <a:xfrm>
              <a:off x="4080198" y="5501293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6F040016-ADC1-41EC-A064-51484A2B0152}"/>
                </a:ext>
              </a:extLst>
            </p:cNvPr>
            <p:cNvSpPr/>
            <p:nvPr/>
          </p:nvSpPr>
          <p:spPr>
            <a:xfrm>
              <a:off x="4078723" y="5503506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CA40D83-AC92-4741-8EB4-64A6C47B7204}"/>
                </a:ext>
              </a:extLst>
            </p:cNvPr>
            <p:cNvSpPr/>
            <p:nvPr/>
          </p:nvSpPr>
          <p:spPr>
            <a:xfrm>
              <a:off x="4077246" y="5505721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992B474F-F590-4D46-96FC-A1BD8FF94FF4}"/>
                </a:ext>
              </a:extLst>
            </p:cNvPr>
            <p:cNvSpPr/>
            <p:nvPr/>
          </p:nvSpPr>
          <p:spPr>
            <a:xfrm>
              <a:off x="4075033" y="5510149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09DFE711-A894-4164-A21E-1291EA8A9D2C}"/>
                </a:ext>
              </a:extLst>
            </p:cNvPr>
            <p:cNvSpPr/>
            <p:nvPr/>
          </p:nvSpPr>
          <p:spPr>
            <a:xfrm>
              <a:off x="4071343" y="5510149"/>
              <a:ext cx="1640" cy="73800"/>
            </a:xfrm>
            <a:custGeom>
              <a:avLst/>
              <a:gdLst>
                <a:gd name="connsiteX0" fmla="*/ 0 w 1640"/>
                <a:gd name="connsiteY0" fmla="*/ 0 h 73800"/>
                <a:gd name="connsiteX1" fmla="*/ 0 w 1640"/>
                <a:gd name="connsiteY1" fmla="*/ 0 h 73800"/>
                <a:gd name="connsiteX2" fmla="*/ 0 w 164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8DBF4CCA-D78F-489E-A4C0-A85C7DA473D4}"/>
                </a:ext>
              </a:extLst>
            </p:cNvPr>
            <p:cNvSpPr/>
            <p:nvPr/>
          </p:nvSpPr>
          <p:spPr>
            <a:xfrm>
              <a:off x="4071343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49FB9402-40DE-4767-9985-C7DBF96E622C}"/>
                </a:ext>
              </a:extLst>
            </p:cNvPr>
            <p:cNvSpPr/>
            <p:nvPr/>
          </p:nvSpPr>
          <p:spPr>
            <a:xfrm>
              <a:off x="4071343" y="5514987"/>
              <a:ext cx="73800" cy="328"/>
            </a:xfrm>
            <a:custGeom>
              <a:avLst/>
              <a:gdLst>
                <a:gd name="connsiteX0" fmla="*/ 0 w 73800"/>
                <a:gd name="connsiteY0" fmla="*/ 328 h 328"/>
                <a:gd name="connsiteX1" fmla="*/ 0 w 73800"/>
                <a:gd name="connsiteY1" fmla="*/ 328 h 328"/>
                <a:gd name="connsiteX2" fmla="*/ 0 w 73800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0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99915170-5AF7-4DD1-BCA4-D72A35627886}"/>
                </a:ext>
              </a:extLst>
            </p:cNvPr>
            <p:cNvSpPr/>
            <p:nvPr/>
          </p:nvSpPr>
          <p:spPr>
            <a:xfrm>
              <a:off x="4086184" y="5499078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3E561B5D-ACD0-4F59-B8BE-674FF449DBEE}"/>
                </a:ext>
              </a:extLst>
            </p:cNvPr>
            <p:cNvSpPr/>
            <p:nvPr/>
          </p:nvSpPr>
          <p:spPr>
            <a:xfrm>
              <a:off x="4088070" y="5501293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162F3088-AD46-48FE-B1AA-A585888E3FBC}"/>
                </a:ext>
              </a:extLst>
            </p:cNvPr>
            <p:cNvSpPr/>
            <p:nvPr/>
          </p:nvSpPr>
          <p:spPr>
            <a:xfrm>
              <a:off x="4089875" y="5503506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8E03B725-789B-4796-A7FC-98132FBB6F87}"/>
                </a:ext>
              </a:extLst>
            </p:cNvPr>
            <p:cNvSpPr/>
            <p:nvPr/>
          </p:nvSpPr>
          <p:spPr>
            <a:xfrm>
              <a:off x="4091761" y="5505721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DE7450B-7C38-4D6E-939A-099EA0BCAECA}"/>
                </a:ext>
              </a:extLst>
            </p:cNvPr>
            <p:cNvSpPr/>
            <p:nvPr/>
          </p:nvSpPr>
          <p:spPr>
            <a:xfrm>
              <a:off x="4093237" y="5510149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DE8680A8-1E43-4110-98CA-D88EB32AA725}"/>
                </a:ext>
              </a:extLst>
            </p:cNvPr>
            <p:cNvSpPr/>
            <p:nvPr/>
          </p:nvSpPr>
          <p:spPr>
            <a:xfrm>
              <a:off x="4095041" y="5510149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E1887770-3B1B-4D30-9A5A-03ADA11E0DDB}"/>
                </a:ext>
              </a:extLst>
            </p:cNvPr>
            <p:cNvSpPr/>
            <p:nvPr/>
          </p:nvSpPr>
          <p:spPr>
            <a:xfrm>
              <a:off x="4097910" y="55101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496E6748-D807-4CBB-9C46-809E00568EE1}"/>
                </a:ext>
              </a:extLst>
            </p:cNvPr>
            <p:cNvSpPr/>
            <p:nvPr/>
          </p:nvSpPr>
          <p:spPr>
            <a:xfrm>
              <a:off x="4098730" y="5514987"/>
              <a:ext cx="656" cy="328"/>
            </a:xfrm>
            <a:custGeom>
              <a:avLst/>
              <a:gdLst>
                <a:gd name="connsiteX0" fmla="*/ 656 w 656"/>
                <a:gd name="connsiteY0" fmla="*/ 328 h 328"/>
                <a:gd name="connsiteX1" fmla="*/ 656 w 656"/>
                <a:gd name="connsiteY1" fmla="*/ 328 h 328"/>
                <a:gd name="connsiteX2" fmla="*/ 656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6FBDB03F-81D1-4005-900C-E1BA9190CDEB}"/>
                </a:ext>
              </a:extLst>
            </p:cNvPr>
            <p:cNvSpPr/>
            <p:nvPr/>
          </p:nvSpPr>
          <p:spPr>
            <a:xfrm>
              <a:off x="4106766" y="55219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D802F283-D985-4395-A516-92E26A43897B}"/>
                </a:ext>
              </a:extLst>
            </p:cNvPr>
            <p:cNvSpPr/>
            <p:nvPr/>
          </p:nvSpPr>
          <p:spPr>
            <a:xfrm>
              <a:off x="4075033" y="5526384"/>
              <a:ext cx="19188" cy="73800"/>
            </a:xfrm>
            <a:custGeom>
              <a:avLst/>
              <a:gdLst>
                <a:gd name="connsiteX0" fmla="*/ 15498 w 19188"/>
                <a:gd name="connsiteY0" fmla="*/ 0 h 73800"/>
                <a:gd name="connsiteX1" fmla="*/ 19188 w 19188"/>
                <a:gd name="connsiteY1" fmla="*/ 0 h 73800"/>
                <a:gd name="connsiteX2" fmla="*/ 9594 w 19188"/>
                <a:gd name="connsiteY2" fmla="*/ 0 h 73800"/>
                <a:gd name="connsiteX3" fmla="*/ 0 w 19188"/>
                <a:gd name="connsiteY3" fmla="*/ 0 h 73800"/>
                <a:gd name="connsiteX4" fmla="*/ 0 w 1918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8" h="73800">
                  <a:moveTo>
                    <a:pt x="15498" y="0"/>
                  </a:moveTo>
                  <a:lnTo>
                    <a:pt x="19188" y="0"/>
                  </a:lnTo>
                  <a:cubicBezTo>
                    <a:pt x="19188" y="0"/>
                    <a:pt x="19188" y="0"/>
                    <a:pt x="95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73279A42-5D7E-4467-8077-70FD18A7F013}"/>
                </a:ext>
              </a:extLst>
            </p:cNvPr>
            <p:cNvSpPr/>
            <p:nvPr/>
          </p:nvSpPr>
          <p:spPr>
            <a:xfrm>
              <a:off x="4084627" y="5510149"/>
              <a:ext cx="1639" cy="5166"/>
            </a:xfrm>
            <a:custGeom>
              <a:avLst/>
              <a:gdLst>
                <a:gd name="connsiteX0" fmla="*/ 0 w 1639"/>
                <a:gd name="connsiteY0" fmla="*/ 0 h 5166"/>
                <a:gd name="connsiteX1" fmla="*/ 0 w 1639"/>
                <a:gd name="connsiteY1" fmla="*/ 5166 h 5166"/>
                <a:gd name="connsiteX2" fmla="*/ 0 w 1639"/>
                <a:gd name="connsiteY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5166">
                  <a:moveTo>
                    <a:pt x="0" y="0"/>
                  </a:moveTo>
                  <a:cubicBezTo>
                    <a:pt x="0" y="0"/>
                    <a:pt x="0" y="5166"/>
                    <a:pt x="0" y="5166"/>
                  </a:cubicBezTo>
                  <a:cubicBezTo>
                    <a:pt x="0" y="5166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536E7C19-E7D2-4E32-8A58-8028D69E4D8F}"/>
                </a:ext>
              </a:extLst>
            </p:cNvPr>
            <p:cNvSpPr/>
            <p:nvPr/>
          </p:nvSpPr>
          <p:spPr>
            <a:xfrm>
              <a:off x="4077246" y="5508673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819" y="7873"/>
                    <a:pt x="8029" y="4252"/>
                    <a:pt x="7380" y="0"/>
                  </a:cubicBezTo>
                  <a:cubicBezTo>
                    <a:pt x="7041" y="4379"/>
                    <a:pt x="4148" y="8143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E630DB46-7E94-4597-BB53-3725A446F9AB}"/>
                </a:ext>
              </a:extLst>
            </p:cNvPr>
            <p:cNvSpPr/>
            <p:nvPr/>
          </p:nvSpPr>
          <p:spPr>
            <a:xfrm>
              <a:off x="4060273" y="5517528"/>
              <a:ext cx="12546" cy="5166"/>
            </a:xfrm>
            <a:custGeom>
              <a:avLst/>
              <a:gdLst>
                <a:gd name="connsiteX0" fmla="*/ 11070 w 12546"/>
                <a:gd name="connsiteY0" fmla="*/ 0 h 5166"/>
                <a:gd name="connsiteX1" fmla="*/ 0 w 12546"/>
                <a:gd name="connsiteY1" fmla="*/ 0 h 5166"/>
                <a:gd name="connsiteX2" fmla="*/ 12546 w 12546"/>
                <a:gd name="connsiteY2" fmla="*/ 5166 h 5166"/>
                <a:gd name="connsiteX3" fmla="*/ 11070 w 12546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5166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11528" y="3638"/>
                    <a:pt x="11018" y="1833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AAB789EF-8FDC-49F3-B0BF-561DF52C736E}"/>
                </a:ext>
              </a:extLst>
            </p:cNvPr>
            <p:cNvSpPr/>
            <p:nvPr/>
          </p:nvSpPr>
          <p:spPr>
            <a:xfrm>
              <a:off x="4065439" y="5498341"/>
              <a:ext cx="73800" cy="6641"/>
            </a:xfrm>
            <a:custGeom>
              <a:avLst/>
              <a:gdLst>
                <a:gd name="connsiteX0" fmla="*/ 0 w 73800"/>
                <a:gd name="connsiteY0" fmla="*/ 0 h 6641"/>
                <a:gd name="connsiteX1" fmla="*/ 0 w 73800"/>
                <a:gd name="connsiteY1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1">
                  <a:moveTo>
                    <a:pt x="0" y="0"/>
                  </a:moveTo>
                  <a:cubicBezTo>
                    <a:pt x="0" y="0"/>
                    <a:pt x="0" y="4428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9C787CE3-3DB5-44C1-837D-979A8D1F52F3}"/>
                </a:ext>
              </a:extLst>
            </p:cNvPr>
            <p:cNvSpPr/>
            <p:nvPr/>
          </p:nvSpPr>
          <p:spPr>
            <a:xfrm>
              <a:off x="4066177" y="5510149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983DBED9-2B9C-4134-877D-8E977B0EA7F4}"/>
                </a:ext>
              </a:extLst>
            </p:cNvPr>
            <p:cNvSpPr/>
            <p:nvPr/>
          </p:nvSpPr>
          <p:spPr>
            <a:xfrm>
              <a:off x="4071343" y="5506376"/>
              <a:ext cx="43774" cy="16920"/>
            </a:xfrm>
            <a:custGeom>
              <a:avLst/>
              <a:gdLst>
                <a:gd name="connsiteX0" fmla="*/ 0 w 43774"/>
                <a:gd name="connsiteY0" fmla="*/ 11152 h 16920"/>
                <a:gd name="connsiteX1" fmla="*/ 28782 w 43774"/>
                <a:gd name="connsiteY1" fmla="*/ 11152 h 16920"/>
                <a:gd name="connsiteX2" fmla="*/ 33948 w 43774"/>
                <a:gd name="connsiteY2" fmla="*/ 3772 h 16920"/>
                <a:gd name="connsiteX3" fmla="*/ 43542 w 43774"/>
                <a:gd name="connsiteY3" fmla="*/ 3772 h 16920"/>
                <a:gd name="connsiteX4" fmla="*/ 35424 w 43774"/>
                <a:gd name="connsiteY4" fmla="*/ 11890 h 16920"/>
                <a:gd name="connsiteX5" fmla="*/ 35424 w 43774"/>
                <a:gd name="connsiteY5" fmla="*/ 11890 h 16920"/>
                <a:gd name="connsiteX6" fmla="*/ 31734 w 43774"/>
                <a:gd name="connsiteY6" fmla="*/ 11890 h 16920"/>
                <a:gd name="connsiteX7" fmla="*/ 31734 w 43774"/>
                <a:gd name="connsiteY7" fmla="*/ 7462 h 16920"/>
                <a:gd name="connsiteX8" fmla="*/ 36900 w 43774"/>
                <a:gd name="connsiteY8" fmla="*/ 2296 h 16920"/>
                <a:gd name="connsiteX9" fmla="*/ 30258 w 43774"/>
                <a:gd name="connsiteY9" fmla="*/ 2296 h 16920"/>
                <a:gd name="connsiteX10" fmla="*/ 17712 w 43774"/>
                <a:gd name="connsiteY10" fmla="*/ 10414 h 16920"/>
                <a:gd name="connsiteX11" fmla="*/ 8118 w 43774"/>
                <a:gd name="connsiteY11" fmla="*/ 10414 h 16920"/>
                <a:gd name="connsiteX12" fmla="*/ 0 w 43774"/>
                <a:gd name="connsiteY12" fmla="*/ 11152 h 16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74" h="16920">
                  <a:moveTo>
                    <a:pt x="0" y="11152"/>
                  </a:moveTo>
                  <a:lnTo>
                    <a:pt x="28782" y="11152"/>
                  </a:lnTo>
                  <a:cubicBezTo>
                    <a:pt x="31623" y="9703"/>
                    <a:pt x="33557" y="6938"/>
                    <a:pt x="33948" y="3772"/>
                  </a:cubicBezTo>
                  <a:cubicBezTo>
                    <a:pt x="33948" y="3772"/>
                    <a:pt x="42066" y="3772"/>
                    <a:pt x="43542" y="3772"/>
                  </a:cubicBezTo>
                  <a:cubicBezTo>
                    <a:pt x="45018" y="3772"/>
                    <a:pt x="39114" y="11152"/>
                    <a:pt x="35424" y="11890"/>
                  </a:cubicBezTo>
                  <a:cubicBezTo>
                    <a:pt x="31734" y="12628"/>
                    <a:pt x="35424" y="11890"/>
                    <a:pt x="35424" y="11890"/>
                  </a:cubicBezTo>
                  <a:lnTo>
                    <a:pt x="31734" y="11890"/>
                  </a:lnTo>
                  <a:cubicBezTo>
                    <a:pt x="30944" y="10520"/>
                    <a:pt x="30944" y="8832"/>
                    <a:pt x="31734" y="7462"/>
                  </a:cubicBezTo>
                  <a:cubicBezTo>
                    <a:pt x="31734" y="7462"/>
                    <a:pt x="38376" y="7462"/>
                    <a:pt x="36900" y="2296"/>
                  </a:cubicBezTo>
                  <a:cubicBezTo>
                    <a:pt x="35424" y="-2870"/>
                    <a:pt x="32472" y="2296"/>
                    <a:pt x="30258" y="2296"/>
                  </a:cubicBezTo>
                  <a:cubicBezTo>
                    <a:pt x="27741" y="6973"/>
                    <a:pt x="23011" y="10036"/>
                    <a:pt x="17712" y="10414"/>
                  </a:cubicBezTo>
                  <a:lnTo>
                    <a:pt x="8118" y="10414"/>
                  </a:lnTo>
                  <a:cubicBezTo>
                    <a:pt x="6642" y="20746"/>
                    <a:pt x="0" y="17056"/>
                    <a:pt x="0" y="11152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135454DC-0193-449A-B1E1-A6AE09478709}"/>
                </a:ext>
              </a:extLst>
            </p:cNvPr>
            <p:cNvSpPr/>
            <p:nvPr/>
          </p:nvSpPr>
          <p:spPr>
            <a:xfrm>
              <a:off x="4218350" y="5283583"/>
              <a:ext cx="979" cy="24107"/>
            </a:xfrm>
            <a:custGeom>
              <a:avLst/>
              <a:gdLst>
                <a:gd name="connsiteX0" fmla="*/ 592 w 979"/>
                <a:gd name="connsiteY0" fmla="*/ 0 h 24107"/>
                <a:gd name="connsiteX1" fmla="*/ 592 w 979"/>
                <a:gd name="connsiteY1" fmla="*/ 5166 h 24107"/>
                <a:gd name="connsiteX2" fmla="*/ 592 w 979"/>
                <a:gd name="connsiteY2" fmla="*/ 12546 h 24107"/>
                <a:gd name="connsiteX3" fmla="*/ 592 w 979"/>
                <a:gd name="connsiteY3" fmla="*/ 17712 h 24107"/>
                <a:gd name="connsiteX4" fmla="*/ 592 w 979"/>
                <a:gd name="connsiteY4" fmla="*/ 22140 h 24107"/>
                <a:gd name="connsiteX5" fmla="*/ 592 w 979"/>
                <a:gd name="connsiteY5" fmla="*/ 22140 h 24107"/>
                <a:gd name="connsiteX6" fmla="*/ 592 w 979"/>
                <a:gd name="connsiteY6" fmla="*/ 16974 h 24107"/>
                <a:gd name="connsiteX7" fmla="*/ 592 w 979"/>
                <a:gd name="connsiteY7" fmla="*/ 12546 h 24107"/>
                <a:gd name="connsiteX8" fmla="*/ 592 w 979"/>
                <a:gd name="connsiteY8" fmla="*/ 5166 h 24107"/>
                <a:gd name="connsiteX9" fmla="*/ 592 w 979"/>
                <a:gd name="connsiteY9" fmla="*/ 0 h 2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9" h="24107">
                  <a:moveTo>
                    <a:pt x="592" y="0"/>
                  </a:moveTo>
                  <a:cubicBezTo>
                    <a:pt x="592" y="0"/>
                    <a:pt x="592" y="5166"/>
                    <a:pt x="592" y="5166"/>
                  </a:cubicBezTo>
                  <a:cubicBezTo>
                    <a:pt x="592" y="5166"/>
                    <a:pt x="592" y="9594"/>
                    <a:pt x="592" y="12546"/>
                  </a:cubicBezTo>
                  <a:cubicBezTo>
                    <a:pt x="592" y="15498"/>
                    <a:pt x="592" y="16974"/>
                    <a:pt x="592" y="17712"/>
                  </a:cubicBezTo>
                  <a:cubicBezTo>
                    <a:pt x="592" y="18450"/>
                    <a:pt x="592" y="17712"/>
                    <a:pt x="592" y="22140"/>
                  </a:cubicBezTo>
                  <a:cubicBezTo>
                    <a:pt x="592" y="26568"/>
                    <a:pt x="592" y="22140"/>
                    <a:pt x="592" y="22140"/>
                  </a:cubicBezTo>
                  <a:cubicBezTo>
                    <a:pt x="592" y="22140"/>
                    <a:pt x="592" y="22140"/>
                    <a:pt x="592" y="16974"/>
                  </a:cubicBezTo>
                  <a:lnTo>
                    <a:pt x="592" y="12546"/>
                  </a:lnTo>
                  <a:cubicBezTo>
                    <a:pt x="-197" y="10149"/>
                    <a:pt x="-197" y="7563"/>
                    <a:pt x="592" y="5166"/>
                  </a:cubicBezTo>
                  <a:cubicBezTo>
                    <a:pt x="1109" y="3483"/>
                    <a:pt x="1109" y="1683"/>
                    <a:pt x="592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7EAAC922-2E31-41E7-A68E-1492279816BC}"/>
                </a:ext>
              </a:extLst>
            </p:cNvPr>
            <p:cNvSpPr/>
            <p:nvPr/>
          </p:nvSpPr>
          <p:spPr>
            <a:xfrm>
              <a:off x="4239607" y="5288749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08679FF3-25A6-4731-B734-DA215D893DEC}"/>
                </a:ext>
              </a:extLst>
            </p:cNvPr>
            <p:cNvSpPr/>
            <p:nvPr/>
          </p:nvSpPr>
          <p:spPr>
            <a:xfrm>
              <a:off x="4237393" y="5288749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FEC908C0-9FFB-4688-9241-BA08959E2670}"/>
                </a:ext>
              </a:extLst>
            </p:cNvPr>
            <p:cNvSpPr/>
            <p:nvPr/>
          </p:nvSpPr>
          <p:spPr>
            <a:xfrm>
              <a:off x="4235178" y="5288749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35540592-3C2E-494E-9631-75D7A0C83669}"/>
                </a:ext>
              </a:extLst>
            </p:cNvPr>
            <p:cNvSpPr/>
            <p:nvPr/>
          </p:nvSpPr>
          <p:spPr>
            <a:xfrm>
              <a:off x="4233703" y="5293176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0800DBED-641B-48EB-84BE-47F45B928ADB}"/>
                </a:ext>
              </a:extLst>
            </p:cNvPr>
            <p:cNvSpPr/>
            <p:nvPr/>
          </p:nvSpPr>
          <p:spPr>
            <a:xfrm>
              <a:off x="4232227" y="5295391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D661F2FA-F7F9-45EE-B3BC-ECE09C0E962E}"/>
                </a:ext>
              </a:extLst>
            </p:cNvPr>
            <p:cNvSpPr/>
            <p:nvPr/>
          </p:nvSpPr>
          <p:spPr>
            <a:xfrm>
              <a:off x="4230012" y="5297604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9BAD1DFA-B144-44C7-A413-D74889DA7737}"/>
                </a:ext>
              </a:extLst>
            </p:cNvPr>
            <p:cNvSpPr/>
            <p:nvPr/>
          </p:nvSpPr>
          <p:spPr>
            <a:xfrm>
              <a:off x="4228536" y="5299819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32D9645-D551-43B5-9435-47999F10F6CA}"/>
                </a:ext>
              </a:extLst>
            </p:cNvPr>
            <p:cNvSpPr/>
            <p:nvPr/>
          </p:nvSpPr>
          <p:spPr>
            <a:xfrm>
              <a:off x="4226323" y="5300392"/>
              <a:ext cx="983" cy="3279"/>
            </a:xfrm>
            <a:custGeom>
              <a:avLst/>
              <a:gdLst>
                <a:gd name="connsiteX0" fmla="*/ 0 w 983"/>
                <a:gd name="connsiteY0" fmla="*/ 1640 h 3279"/>
                <a:gd name="connsiteX1" fmla="*/ 0 w 983"/>
                <a:gd name="connsiteY1" fmla="*/ 1640 h 3279"/>
                <a:gd name="connsiteX2" fmla="*/ 0 w 983"/>
                <a:gd name="connsiteY2" fmla="*/ 1640 h 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79">
                  <a:moveTo>
                    <a:pt x="0" y="1640"/>
                  </a:moveTo>
                  <a:cubicBezTo>
                    <a:pt x="0" y="1640"/>
                    <a:pt x="0" y="5330"/>
                    <a:pt x="0" y="1640"/>
                  </a:cubicBezTo>
                  <a:cubicBezTo>
                    <a:pt x="0" y="-2050"/>
                    <a:pt x="2214" y="1640"/>
                    <a:pt x="0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BCD3FED3-3DA8-4C2C-926B-C6820F168795}"/>
                </a:ext>
              </a:extLst>
            </p:cNvPr>
            <p:cNvSpPr/>
            <p:nvPr/>
          </p:nvSpPr>
          <p:spPr>
            <a:xfrm>
              <a:off x="4224846" y="53042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D92C8045-90E3-47E0-B100-EE1786F3E2C7}"/>
                </a:ext>
              </a:extLst>
            </p:cNvPr>
            <p:cNvSpPr/>
            <p:nvPr/>
          </p:nvSpPr>
          <p:spPr>
            <a:xfrm>
              <a:off x="4241165" y="5288749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5659C5C-BB29-4B91-A4BF-B6CDF8FA2459}"/>
                </a:ext>
              </a:extLst>
            </p:cNvPr>
            <p:cNvSpPr/>
            <p:nvPr/>
          </p:nvSpPr>
          <p:spPr>
            <a:xfrm>
              <a:off x="4243050" y="5288749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9AE9E597-2AA3-427B-965A-986B840FF3F1}"/>
                </a:ext>
              </a:extLst>
            </p:cNvPr>
            <p:cNvSpPr/>
            <p:nvPr/>
          </p:nvSpPr>
          <p:spPr>
            <a:xfrm>
              <a:off x="4244855" y="5293176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C723D21A-79A9-45C2-94CA-08D395D08992}"/>
                </a:ext>
              </a:extLst>
            </p:cNvPr>
            <p:cNvSpPr/>
            <p:nvPr/>
          </p:nvSpPr>
          <p:spPr>
            <a:xfrm>
              <a:off x="4246740" y="5295391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B2CA57F2-1D2C-4699-8110-BB9982C58A29}"/>
                </a:ext>
              </a:extLst>
            </p:cNvPr>
            <p:cNvSpPr/>
            <p:nvPr/>
          </p:nvSpPr>
          <p:spPr>
            <a:xfrm>
              <a:off x="4249200" y="529760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2D7FAE64-8BDD-4EE0-B8CC-0E87463AAA5C}"/>
                </a:ext>
              </a:extLst>
            </p:cNvPr>
            <p:cNvSpPr/>
            <p:nvPr/>
          </p:nvSpPr>
          <p:spPr>
            <a:xfrm>
              <a:off x="4250021" y="5299819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C9021EF0-6EB4-4C0D-8B83-C1A7BCBA553F}"/>
                </a:ext>
              </a:extLst>
            </p:cNvPr>
            <p:cNvSpPr/>
            <p:nvPr/>
          </p:nvSpPr>
          <p:spPr>
            <a:xfrm>
              <a:off x="4251906" y="5300392"/>
              <a:ext cx="983" cy="3279"/>
            </a:xfrm>
            <a:custGeom>
              <a:avLst/>
              <a:gdLst>
                <a:gd name="connsiteX0" fmla="*/ 984 w 983"/>
                <a:gd name="connsiteY0" fmla="*/ 1640 h 3279"/>
                <a:gd name="connsiteX1" fmla="*/ 984 w 983"/>
                <a:gd name="connsiteY1" fmla="*/ 1640 h 3279"/>
                <a:gd name="connsiteX2" fmla="*/ 984 w 983"/>
                <a:gd name="connsiteY2" fmla="*/ 1640 h 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79">
                  <a:moveTo>
                    <a:pt x="984" y="1640"/>
                  </a:moveTo>
                  <a:cubicBezTo>
                    <a:pt x="984" y="1640"/>
                    <a:pt x="984" y="5330"/>
                    <a:pt x="984" y="1640"/>
                  </a:cubicBezTo>
                  <a:cubicBezTo>
                    <a:pt x="984" y="-2050"/>
                    <a:pt x="-1230" y="1640"/>
                    <a:pt x="984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44FE8D15-3BFD-4456-90A8-706A9AE7C642}"/>
                </a:ext>
              </a:extLst>
            </p:cNvPr>
            <p:cNvSpPr/>
            <p:nvPr/>
          </p:nvSpPr>
          <p:spPr>
            <a:xfrm>
              <a:off x="4253710" y="5304247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DB3BD12-A686-4E84-B5AA-697B785607D5}"/>
                </a:ext>
              </a:extLst>
            </p:cNvPr>
            <p:cNvSpPr/>
            <p:nvPr/>
          </p:nvSpPr>
          <p:spPr>
            <a:xfrm>
              <a:off x="4261746" y="531162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207F31-0480-4364-A20E-AEFA7F311677}"/>
                </a:ext>
              </a:extLst>
            </p:cNvPr>
            <p:cNvSpPr/>
            <p:nvPr/>
          </p:nvSpPr>
          <p:spPr>
            <a:xfrm>
              <a:off x="4230465" y="5316054"/>
              <a:ext cx="18735" cy="73800"/>
            </a:xfrm>
            <a:custGeom>
              <a:avLst/>
              <a:gdLst>
                <a:gd name="connsiteX0" fmla="*/ 15046 w 18735"/>
                <a:gd name="connsiteY0" fmla="*/ 0 h 73800"/>
                <a:gd name="connsiteX1" fmla="*/ 18736 w 18735"/>
                <a:gd name="connsiteY1" fmla="*/ 0 h 73800"/>
                <a:gd name="connsiteX2" fmla="*/ 9142 w 18735"/>
                <a:gd name="connsiteY2" fmla="*/ 0 h 73800"/>
                <a:gd name="connsiteX3" fmla="*/ 286 w 18735"/>
                <a:gd name="connsiteY3" fmla="*/ 0 h 73800"/>
                <a:gd name="connsiteX4" fmla="*/ 286 w 1873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35" h="73800">
                  <a:moveTo>
                    <a:pt x="15046" y="0"/>
                  </a:moveTo>
                  <a:lnTo>
                    <a:pt x="18736" y="0"/>
                  </a:lnTo>
                  <a:cubicBezTo>
                    <a:pt x="18736" y="0"/>
                    <a:pt x="18736" y="0"/>
                    <a:pt x="9142" y="0"/>
                  </a:cubicBezTo>
                  <a:cubicBezTo>
                    <a:pt x="-452" y="0"/>
                    <a:pt x="-452" y="0"/>
                    <a:pt x="286" y="0"/>
                  </a:cubicBezTo>
                  <a:cubicBezTo>
                    <a:pt x="1024" y="0"/>
                    <a:pt x="286" y="0"/>
                    <a:pt x="286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7416F871-93F4-445E-9648-A67342AA9AFC}"/>
                </a:ext>
              </a:extLst>
            </p:cNvPr>
            <p:cNvSpPr/>
            <p:nvPr/>
          </p:nvSpPr>
          <p:spPr>
            <a:xfrm>
              <a:off x="4239607" y="5296128"/>
              <a:ext cx="1639" cy="4427"/>
            </a:xfrm>
            <a:custGeom>
              <a:avLst/>
              <a:gdLst>
                <a:gd name="connsiteX0" fmla="*/ 0 w 1639"/>
                <a:gd name="connsiteY0" fmla="*/ 0 h 4427"/>
                <a:gd name="connsiteX1" fmla="*/ 0 w 1639"/>
                <a:gd name="connsiteY1" fmla="*/ 4428 h 4427"/>
                <a:gd name="connsiteX2" fmla="*/ 0 w 1639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427">
                  <a:moveTo>
                    <a:pt x="0" y="0"/>
                  </a:moveTo>
                  <a:lnTo>
                    <a:pt x="0" y="4428"/>
                  </a:lnTo>
                  <a:cubicBezTo>
                    <a:pt x="0" y="4428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8707D4F-6F18-4C55-8F50-50944AC8BBCA}"/>
                </a:ext>
              </a:extLst>
            </p:cNvPr>
            <p:cNvSpPr/>
            <p:nvPr/>
          </p:nvSpPr>
          <p:spPr>
            <a:xfrm>
              <a:off x="4232227" y="5298343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819" y="7873"/>
                    <a:pt x="8029" y="4252"/>
                    <a:pt x="7380" y="0"/>
                  </a:cubicBezTo>
                  <a:cubicBezTo>
                    <a:pt x="7041" y="4379"/>
                    <a:pt x="4148" y="8143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F9063484-E25D-4BA6-9AE8-4D5DB8C28F3D}"/>
                </a:ext>
              </a:extLst>
            </p:cNvPr>
            <p:cNvSpPr/>
            <p:nvPr/>
          </p:nvSpPr>
          <p:spPr>
            <a:xfrm>
              <a:off x="4213777" y="5307199"/>
              <a:ext cx="17763" cy="5166"/>
            </a:xfrm>
            <a:custGeom>
              <a:avLst/>
              <a:gdLst>
                <a:gd name="connsiteX0" fmla="*/ 11070 w 17763"/>
                <a:gd name="connsiteY0" fmla="*/ 0 h 5166"/>
                <a:gd name="connsiteX1" fmla="*/ 0 w 17763"/>
                <a:gd name="connsiteY1" fmla="*/ 0 h 5166"/>
                <a:gd name="connsiteX2" fmla="*/ 12546 w 17763"/>
                <a:gd name="connsiteY2" fmla="*/ 5166 h 5166"/>
                <a:gd name="connsiteX3" fmla="*/ 11070 w 17763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3" h="5166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25092" y="5166"/>
                    <a:pt x="11070" y="2214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D46CD310-E048-406D-B311-6DD4D6611D60}"/>
                </a:ext>
              </a:extLst>
            </p:cNvPr>
            <p:cNvSpPr/>
            <p:nvPr/>
          </p:nvSpPr>
          <p:spPr>
            <a:xfrm>
              <a:off x="4218943" y="5288749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66DFF337-1907-423C-AE60-A67C033C8042}"/>
                </a:ext>
              </a:extLst>
            </p:cNvPr>
            <p:cNvSpPr/>
            <p:nvPr/>
          </p:nvSpPr>
          <p:spPr>
            <a:xfrm>
              <a:off x="4218943" y="5297604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45F482AB-DEDB-4449-B933-B87B3D44EEF5}"/>
                </a:ext>
              </a:extLst>
            </p:cNvPr>
            <p:cNvSpPr/>
            <p:nvPr/>
          </p:nvSpPr>
          <p:spPr>
            <a:xfrm>
              <a:off x="4223370" y="5301130"/>
              <a:ext cx="46726" cy="13447"/>
            </a:xfrm>
            <a:custGeom>
              <a:avLst/>
              <a:gdLst>
                <a:gd name="connsiteX0" fmla="*/ 0 w 46726"/>
                <a:gd name="connsiteY0" fmla="*/ 6068 h 13447"/>
                <a:gd name="connsiteX1" fmla="*/ 28782 w 46726"/>
                <a:gd name="connsiteY1" fmla="*/ 6068 h 13447"/>
                <a:gd name="connsiteX2" fmla="*/ 36900 w 46726"/>
                <a:gd name="connsiteY2" fmla="*/ 1640 h 13447"/>
                <a:gd name="connsiteX3" fmla="*/ 46494 w 46726"/>
                <a:gd name="connsiteY3" fmla="*/ 1640 h 13447"/>
                <a:gd name="connsiteX4" fmla="*/ 38376 w 46726"/>
                <a:gd name="connsiteY4" fmla="*/ 9758 h 13447"/>
                <a:gd name="connsiteX5" fmla="*/ 38376 w 46726"/>
                <a:gd name="connsiteY5" fmla="*/ 13448 h 13447"/>
                <a:gd name="connsiteX6" fmla="*/ 34686 w 46726"/>
                <a:gd name="connsiteY6" fmla="*/ 13448 h 13447"/>
                <a:gd name="connsiteX7" fmla="*/ 34686 w 46726"/>
                <a:gd name="connsiteY7" fmla="*/ 9020 h 13447"/>
                <a:gd name="connsiteX8" fmla="*/ 39852 w 46726"/>
                <a:gd name="connsiteY8" fmla="*/ 3854 h 13447"/>
                <a:gd name="connsiteX9" fmla="*/ 33210 w 46726"/>
                <a:gd name="connsiteY9" fmla="*/ 3854 h 13447"/>
                <a:gd name="connsiteX10" fmla="*/ 20664 w 46726"/>
                <a:gd name="connsiteY10" fmla="*/ 11972 h 13447"/>
                <a:gd name="connsiteX11" fmla="*/ 11070 w 46726"/>
                <a:gd name="connsiteY11" fmla="*/ 11972 h 13447"/>
                <a:gd name="connsiteX12" fmla="*/ 0 w 46726"/>
                <a:gd name="connsiteY12" fmla="*/ 6068 h 1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13447">
                  <a:moveTo>
                    <a:pt x="0" y="6068"/>
                  </a:moveTo>
                  <a:lnTo>
                    <a:pt x="28782" y="6068"/>
                  </a:lnTo>
                  <a:cubicBezTo>
                    <a:pt x="32066" y="6080"/>
                    <a:pt x="35129" y="4409"/>
                    <a:pt x="36900" y="1640"/>
                  </a:cubicBezTo>
                  <a:cubicBezTo>
                    <a:pt x="36900" y="1640"/>
                    <a:pt x="45018" y="-2050"/>
                    <a:pt x="46494" y="1640"/>
                  </a:cubicBezTo>
                  <a:cubicBezTo>
                    <a:pt x="47970" y="5330"/>
                    <a:pt x="42066" y="9020"/>
                    <a:pt x="38376" y="9758"/>
                  </a:cubicBezTo>
                  <a:cubicBezTo>
                    <a:pt x="34686" y="10496"/>
                    <a:pt x="38376" y="9758"/>
                    <a:pt x="38376" y="13448"/>
                  </a:cubicBezTo>
                  <a:lnTo>
                    <a:pt x="34686" y="13448"/>
                  </a:lnTo>
                  <a:cubicBezTo>
                    <a:pt x="34686" y="13448"/>
                    <a:pt x="34686" y="13448"/>
                    <a:pt x="34686" y="9020"/>
                  </a:cubicBezTo>
                  <a:cubicBezTo>
                    <a:pt x="34686" y="4592"/>
                    <a:pt x="41328" y="9020"/>
                    <a:pt x="39852" y="3854"/>
                  </a:cubicBezTo>
                  <a:cubicBezTo>
                    <a:pt x="38376" y="-1312"/>
                    <a:pt x="35424" y="3854"/>
                    <a:pt x="33210" y="3854"/>
                  </a:cubicBezTo>
                  <a:cubicBezTo>
                    <a:pt x="30694" y="8531"/>
                    <a:pt x="25963" y="11594"/>
                    <a:pt x="20664" y="11972"/>
                  </a:cubicBezTo>
                  <a:lnTo>
                    <a:pt x="11070" y="11972"/>
                  </a:lnTo>
                  <a:cubicBezTo>
                    <a:pt x="11070" y="11972"/>
                    <a:pt x="738" y="11972"/>
                    <a:pt x="0" y="606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A1BB3123-17AA-480C-90E8-D05D257AD673}"/>
                </a:ext>
              </a:extLst>
            </p:cNvPr>
            <p:cNvSpPr/>
            <p:nvPr/>
          </p:nvSpPr>
          <p:spPr>
            <a:xfrm>
              <a:off x="4218350" y="5325649"/>
              <a:ext cx="1101" cy="22877"/>
            </a:xfrm>
            <a:custGeom>
              <a:avLst/>
              <a:gdLst>
                <a:gd name="connsiteX0" fmla="*/ 592 w 1101"/>
                <a:gd name="connsiteY0" fmla="*/ 0 h 22877"/>
                <a:gd name="connsiteX1" fmla="*/ 592 w 1101"/>
                <a:gd name="connsiteY1" fmla="*/ 5904 h 22877"/>
                <a:gd name="connsiteX2" fmla="*/ 592 w 1101"/>
                <a:gd name="connsiteY2" fmla="*/ 12546 h 22877"/>
                <a:gd name="connsiteX3" fmla="*/ 592 w 1101"/>
                <a:gd name="connsiteY3" fmla="*/ 17712 h 22877"/>
                <a:gd name="connsiteX4" fmla="*/ 592 w 1101"/>
                <a:gd name="connsiteY4" fmla="*/ 22878 h 22877"/>
                <a:gd name="connsiteX5" fmla="*/ 592 w 1101"/>
                <a:gd name="connsiteY5" fmla="*/ 22878 h 22877"/>
                <a:gd name="connsiteX6" fmla="*/ 592 w 1101"/>
                <a:gd name="connsiteY6" fmla="*/ 17712 h 22877"/>
                <a:gd name="connsiteX7" fmla="*/ 592 w 1101"/>
                <a:gd name="connsiteY7" fmla="*/ 13284 h 22877"/>
                <a:gd name="connsiteX8" fmla="*/ 592 w 1101"/>
                <a:gd name="connsiteY8" fmla="*/ 5904 h 22877"/>
                <a:gd name="connsiteX9" fmla="*/ 592 w 1101"/>
                <a:gd name="connsiteY9" fmla="*/ 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" h="22877">
                  <a:moveTo>
                    <a:pt x="592" y="0"/>
                  </a:moveTo>
                  <a:cubicBezTo>
                    <a:pt x="592" y="0"/>
                    <a:pt x="592" y="0"/>
                    <a:pt x="592" y="5904"/>
                  </a:cubicBezTo>
                  <a:cubicBezTo>
                    <a:pt x="592" y="11808"/>
                    <a:pt x="592" y="5904"/>
                    <a:pt x="592" y="12546"/>
                  </a:cubicBezTo>
                  <a:cubicBezTo>
                    <a:pt x="592" y="19188"/>
                    <a:pt x="592" y="16974"/>
                    <a:pt x="592" y="17712"/>
                  </a:cubicBezTo>
                  <a:cubicBezTo>
                    <a:pt x="592" y="18450"/>
                    <a:pt x="592" y="17712"/>
                    <a:pt x="592" y="22878"/>
                  </a:cubicBezTo>
                  <a:lnTo>
                    <a:pt x="592" y="22878"/>
                  </a:lnTo>
                  <a:cubicBezTo>
                    <a:pt x="592" y="22878"/>
                    <a:pt x="592" y="22878"/>
                    <a:pt x="592" y="17712"/>
                  </a:cubicBezTo>
                  <a:lnTo>
                    <a:pt x="592" y="13284"/>
                  </a:lnTo>
                  <a:cubicBezTo>
                    <a:pt x="-197" y="10887"/>
                    <a:pt x="-197" y="8301"/>
                    <a:pt x="592" y="5904"/>
                  </a:cubicBezTo>
                  <a:cubicBezTo>
                    <a:pt x="1271" y="3994"/>
                    <a:pt x="1271" y="1910"/>
                    <a:pt x="592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8659256B-1839-4AC4-829E-2D5427B1D031}"/>
                </a:ext>
              </a:extLst>
            </p:cNvPr>
            <p:cNvSpPr/>
            <p:nvPr/>
          </p:nvSpPr>
          <p:spPr>
            <a:xfrm>
              <a:off x="4239607" y="5327124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F881DFE0-738E-4349-9045-CF63C8CDB7DF}"/>
                </a:ext>
              </a:extLst>
            </p:cNvPr>
            <p:cNvSpPr/>
            <p:nvPr/>
          </p:nvSpPr>
          <p:spPr>
            <a:xfrm>
              <a:off x="4237393" y="5330815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2F59B79D-7E96-4F12-B3AE-006B6ED741A5}"/>
                </a:ext>
              </a:extLst>
            </p:cNvPr>
            <p:cNvSpPr/>
            <p:nvPr/>
          </p:nvSpPr>
          <p:spPr>
            <a:xfrm>
              <a:off x="4235178" y="5333028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F784423A-DFBB-491A-A555-20F80B0D31E0}"/>
                </a:ext>
              </a:extLst>
            </p:cNvPr>
            <p:cNvSpPr/>
            <p:nvPr/>
          </p:nvSpPr>
          <p:spPr>
            <a:xfrm>
              <a:off x="4233703" y="5335243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424741DC-DC42-43EC-9FFA-3778F1C24E11}"/>
                </a:ext>
              </a:extLst>
            </p:cNvPr>
            <p:cNvSpPr/>
            <p:nvPr/>
          </p:nvSpPr>
          <p:spPr>
            <a:xfrm>
              <a:off x="4232227" y="5337456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8CC77829-07E2-48ED-B0C4-098BEB973983}"/>
                </a:ext>
              </a:extLst>
            </p:cNvPr>
            <p:cNvSpPr/>
            <p:nvPr/>
          </p:nvSpPr>
          <p:spPr>
            <a:xfrm>
              <a:off x="4230012" y="5339671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9DA6414A-CCB8-4E36-9290-BBD2EAA160C1}"/>
                </a:ext>
              </a:extLst>
            </p:cNvPr>
            <p:cNvSpPr/>
            <p:nvPr/>
          </p:nvSpPr>
          <p:spPr>
            <a:xfrm>
              <a:off x="4228536" y="5341884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61DFDEE6-84E1-44AE-A308-B97CC510B654}"/>
                </a:ext>
              </a:extLst>
            </p:cNvPr>
            <p:cNvSpPr/>
            <p:nvPr/>
          </p:nvSpPr>
          <p:spPr>
            <a:xfrm>
              <a:off x="4226323" y="53448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0955F64C-A1E6-4371-B256-4A396FE1386E}"/>
                </a:ext>
              </a:extLst>
            </p:cNvPr>
            <p:cNvSpPr/>
            <p:nvPr/>
          </p:nvSpPr>
          <p:spPr>
            <a:xfrm>
              <a:off x="4224846" y="5346723"/>
              <a:ext cx="984" cy="327"/>
            </a:xfrm>
            <a:custGeom>
              <a:avLst/>
              <a:gdLst>
                <a:gd name="connsiteX0" fmla="*/ 0 w 984"/>
                <a:gd name="connsiteY0" fmla="*/ 328 h 327"/>
                <a:gd name="connsiteX1" fmla="*/ 0 w 984"/>
                <a:gd name="connsiteY1" fmla="*/ 328 h 327"/>
                <a:gd name="connsiteX2" fmla="*/ 0 w 984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2214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25246339-7492-4434-968B-CC8EA392DEF4}"/>
                </a:ext>
              </a:extLst>
            </p:cNvPr>
            <p:cNvSpPr/>
            <p:nvPr/>
          </p:nvSpPr>
          <p:spPr>
            <a:xfrm>
              <a:off x="4241165" y="5330815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ECE8B39-9AA2-48F1-ADFA-7EB2948F5A81}"/>
                </a:ext>
              </a:extLst>
            </p:cNvPr>
            <p:cNvSpPr/>
            <p:nvPr/>
          </p:nvSpPr>
          <p:spPr>
            <a:xfrm>
              <a:off x="4243050" y="5333028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EF998001-BB33-41A1-8235-69A4F44F8450}"/>
                </a:ext>
              </a:extLst>
            </p:cNvPr>
            <p:cNvSpPr/>
            <p:nvPr/>
          </p:nvSpPr>
          <p:spPr>
            <a:xfrm>
              <a:off x="4244855" y="5335243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506F2D0E-80C8-4252-9021-E39853FA2B8C}"/>
                </a:ext>
              </a:extLst>
            </p:cNvPr>
            <p:cNvSpPr/>
            <p:nvPr/>
          </p:nvSpPr>
          <p:spPr>
            <a:xfrm>
              <a:off x="4246740" y="5337456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56B9FE72-A06D-4546-AAB0-BB71520AE422}"/>
                </a:ext>
              </a:extLst>
            </p:cNvPr>
            <p:cNvSpPr/>
            <p:nvPr/>
          </p:nvSpPr>
          <p:spPr>
            <a:xfrm>
              <a:off x="4249200" y="533967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2638A398-C007-4DDA-B4E2-CBC28976C37A}"/>
                </a:ext>
              </a:extLst>
            </p:cNvPr>
            <p:cNvSpPr/>
            <p:nvPr/>
          </p:nvSpPr>
          <p:spPr>
            <a:xfrm>
              <a:off x="4250021" y="5341884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44B08303-862D-4F3C-AC33-315C36FAA943}"/>
                </a:ext>
              </a:extLst>
            </p:cNvPr>
            <p:cNvSpPr/>
            <p:nvPr/>
          </p:nvSpPr>
          <p:spPr>
            <a:xfrm>
              <a:off x="4252890" y="53448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C711DC95-5E79-4197-A1C9-EC3E1F0BBFF8}"/>
                </a:ext>
              </a:extLst>
            </p:cNvPr>
            <p:cNvSpPr/>
            <p:nvPr/>
          </p:nvSpPr>
          <p:spPr>
            <a:xfrm>
              <a:off x="4253710" y="5346723"/>
              <a:ext cx="656" cy="327"/>
            </a:xfrm>
            <a:custGeom>
              <a:avLst/>
              <a:gdLst>
                <a:gd name="connsiteX0" fmla="*/ 656 w 656"/>
                <a:gd name="connsiteY0" fmla="*/ 328 h 327"/>
                <a:gd name="connsiteX1" fmla="*/ 656 w 656"/>
                <a:gd name="connsiteY1" fmla="*/ 328 h 327"/>
                <a:gd name="connsiteX2" fmla="*/ 656 w 656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1D544A2F-4E74-4010-A903-DE11255DE700}"/>
                </a:ext>
              </a:extLst>
            </p:cNvPr>
            <p:cNvSpPr/>
            <p:nvPr/>
          </p:nvSpPr>
          <p:spPr>
            <a:xfrm>
              <a:off x="4261746" y="53536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7F910590-A5A7-432A-AC03-FEB76A32F844}"/>
                </a:ext>
              </a:extLst>
            </p:cNvPr>
            <p:cNvSpPr/>
            <p:nvPr/>
          </p:nvSpPr>
          <p:spPr>
            <a:xfrm>
              <a:off x="4230465" y="5358121"/>
              <a:ext cx="18735" cy="73800"/>
            </a:xfrm>
            <a:custGeom>
              <a:avLst/>
              <a:gdLst>
                <a:gd name="connsiteX0" fmla="*/ 15046 w 18735"/>
                <a:gd name="connsiteY0" fmla="*/ 0 h 73800"/>
                <a:gd name="connsiteX1" fmla="*/ 18736 w 18735"/>
                <a:gd name="connsiteY1" fmla="*/ 0 h 73800"/>
                <a:gd name="connsiteX2" fmla="*/ 9142 w 18735"/>
                <a:gd name="connsiteY2" fmla="*/ 0 h 73800"/>
                <a:gd name="connsiteX3" fmla="*/ 286 w 18735"/>
                <a:gd name="connsiteY3" fmla="*/ 0 h 73800"/>
                <a:gd name="connsiteX4" fmla="*/ 286 w 1873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35" h="73800">
                  <a:moveTo>
                    <a:pt x="15046" y="0"/>
                  </a:moveTo>
                  <a:lnTo>
                    <a:pt x="18736" y="0"/>
                  </a:lnTo>
                  <a:cubicBezTo>
                    <a:pt x="18736" y="0"/>
                    <a:pt x="18736" y="0"/>
                    <a:pt x="9142" y="0"/>
                  </a:cubicBezTo>
                  <a:cubicBezTo>
                    <a:pt x="-452" y="0"/>
                    <a:pt x="-452" y="0"/>
                    <a:pt x="286" y="0"/>
                  </a:cubicBezTo>
                  <a:cubicBezTo>
                    <a:pt x="1024" y="0"/>
                    <a:pt x="286" y="0"/>
                    <a:pt x="286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0C8443CF-C254-406B-8A87-6D31ADE8E698}"/>
                </a:ext>
              </a:extLst>
            </p:cNvPr>
            <p:cNvSpPr/>
            <p:nvPr/>
          </p:nvSpPr>
          <p:spPr>
            <a:xfrm>
              <a:off x="4239607" y="5338195"/>
              <a:ext cx="73800" cy="5165"/>
            </a:xfrm>
            <a:custGeom>
              <a:avLst/>
              <a:gdLst>
                <a:gd name="connsiteX0" fmla="*/ 0 w 73800"/>
                <a:gd name="connsiteY0" fmla="*/ 0 h 5165"/>
                <a:gd name="connsiteX1" fmla="*/ 0 w 73800"/>
                <a:gd name="connsiteY1" fmla="*/ 5166 h 5165"/>
                <a:gd name="connsiteX2" fmla="*/ 0 w 73800"/>
                <a:gd name="connsiteY2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165">
                  <a:moveTo>
                    <a:pt x="0" y="0"/>
                  </a:moveTo>
                  <a:cubicBezTo>
                    <a:pt x="0" y="0"/>
                    <a:pt x="0" y="5166"/>
                    <a:pt x="0" y="516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857127B9-E5F5-4DF6-8B90-50995B31674B}"/>
                </a:ext>
              </a:extLst>
            </p:cNvPr>
            <p:cNvSpPr/>
            <p:nvPr/>
          </p:nvSpPr>
          <p:spPr>
            <a:xfrm>
              <a:off x="4232227" y="5340408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819" y="7872"/>
                    <a:pt x="8029" y="4252"/>
                    <a:pt x="7380" y="0"/>
                  </a:cubicBezTo>
                  <a:cubicBezTo>
                    <a:pt x="7041" y="4379"/>
                    <a:pt x="4148" y="8143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1F15604-545D-4B55-A003-168E8C0CA85E}"/>
                </a:ext>
              </a:extLst>
            </p:cNvPr>
            <p:cNvSpPr/>
            <p:nvPr/>
          </p:nvSpPr>
          <p:spPr>
            <a:xfrm>
              <a:off x="4213777" y="5349265"/>
              <a:ext cx="12546" cy="5165"/>
            </a:xfrm>
            <a:custGeom>
              <a:avLst/>
              <a:gdLst>
                <a:gd name="connsiteX0" fmla="*/ 11070 w 12546"/>
                <a:gd name="connsiteY0" fmla="*/ 0 h 5165"/>
                <a:gd name="connsiteX1" fmla="*/ 0 w 12546"/>
                <a:gd name="connsiteY1" fmla="*/ 0 h 5165"/>
                <a:gd name="connsiteX2" fmla="*/ 12546 w 12546"/>
                <a:gd name="connsiteY2" fmla="*/ 5166 h 5165"/>
                <a:gd name="connsiteX3" fmla="*/ 11070 w 12546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5165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11852" y="3508"/>
                    <a:pt x="11358" y="1774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0525DF12-224D-4071-9071-ABAF45DE8D01}"/>
                </a:ext>
              </a:extLst>
            </p:cNvPr>
            <p:cNvSpPr/>
            <p:nvPr/>
          </p:nvSpPr>
          <p:spPr>
            <a:xfrm>
              <a:off x="4218943" y="5330076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3690"/>
                    <a:pt x="0" y="4428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69A0853D-6D77-451C-8CD9-4BC9A7BF3063}"/>
                </a:ext>
              </a:extLst>
            </p:cNvPr>
            <p:cNvSpPr/>
            <p:nvPr/>
          </p:nvSpPr>
          <p:spPr>
            <a:xfrm>
              <a:off x="4218943" y="5339671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3D23BFB9-23A3-4AEE-A103-C96C18D6ACEF}"/>
                </a:ext>
              </a:extLst>
            </p:cNvPr>
            <p:cNvSpPr/>
            <p:nvPr/>
          </p:nvSpPr>
          <p:spPr>
            <a:xfrm>
              <a:off x="4223370" y="5341064"/>
              <a:ext cx="46726" cy="12218"/>
            </a:xfrm>
            <a:custGeom>
              <a:avLst/>
              <a:gdLst>
                <a:gd name="connsiteX0" fmla="*/ 0 w 46726"/>
                <a:gd name="connsiteY0" fmla="*/ 8200 h 12218"/>
                <a:gd name="connsiteX1" fmla="*/ 28782 w 46726"/>
                <a:gd name="connsiteY1" fmla="*/ 8200 h 12218"/>
                <a:gd name="connsiteX2" fmla="*/ 36900 w 46726"/>
                <a:gd name="connsiteY2" fmla="*/ 3772 h 12218"/>
                <a:gd name="connsiteX3" fmla="*/ 46494 w 46726"/>
                <a:gd name="connsiteY3" fmla="*/ 3772 h 12218"/>
                <a:gd name="connsiteX4" fmla="*/ 38376 w 46726"/>
                <a:gd name="connsiteY4" fmla="*/ 11890 h 12218"/>
                <a:gd name="connsiteX5" fmla="*/ 38376 w 46726"/>
                <a:gd name="connsiteY5" fmla="*/ 11890 h 12218"/>
                <a:gd name="connsiteX6" fmla="*/ 34686 w 46726"/>
                <a:gd name="connsiteY6" fmla="*/ 11890 h 12218"/>
                <a:gd name="connsiteX7" fmla="*/ 34686 w 46726"/>
                <a:gd name="connsiteY7" fmla="*/ 7462 h 12218"/>
                <a:gd name="connsiteX8" fmla="*/ 39852 w 46726"/>
                <a:gd name="connsiteY8" fmla="*/ 2296 h 12218"/>
                <a:gd name="connsiteX9" fmla="*/ 33210 w 46726"/>
                <a:gd name="connsiteY9" fmla="*/ 2296 h 12218"/>
                <a:gd name="connsiteX10" fmla="*/ 20664 w 46726"/>
                <a:gd name="connsiteY10" fmla="*/ 10414 h 12218"/>
                <a:gd name="connsiteX11" fmla="*/ 11070 w 46726"/>
                <a:gd name="connsiteY11" fmla="*/ 10414 h 12218"/>
                <a:gd name="connsiteX12" fmla="*/ 0 w 46726"/>
                <a:gd name="connsiteY12" fmla="*/ 8200 h 1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12218">
                  <a:moveTo>
                    <a:pt x="0" y="8200"/>
                  </a:moveTo>
                  <a:lnTo>
                    <a:pt x="28782" y="8200"/>
                  </a:lnTo>
                  <a:cubicBezTo>
                    <a:pt x="32066" y="8212"/>
                    <a:pt x="35129" y="6541"/>
                    <a:pt x="36900" y="3772"/>
                  </a:cubicBezTo>
                  <a:cubicBezTo>
                    <a:pt x="36900" y="3772"/>
                    <a:pt x="45018" y="3772"/>
                    <a:pt x="46494" y="3772"/>
                  </a:cubicBezTo>
                  <a:cubicBezTo>
                    <a:pt x="47970" y="3772"/>
                    <a:pt x="42066" y="11152"/>
                    <a:pt x="38376" y="11890"/>
                  </a:cubicBezTo>
                  <a:cubicBezTo>
                    <a:pt x="34686" y="12628"/>
                    <a:pt x="38376" y="11890"/>
                    <a:pt x="38376" y="11890"/>
                  </a:cubicBezTo>
                  <a:lnTo>
                    <a:pt x="34686" y="11890"/>
                  </a:lnTo>
                  <a:cubicBezTo>
                    <a:pt x="33896" y="10520"/>
                    <a:pt x="33896" y="8832"/>
                    <a:pt x="34686" y="7462"/>
                  </a:cubicBezTo>
                  <a:cubicBezTo>
                    <a:pt x="34686" y="7462"/>
                    <a:pt x="41328" y="7462"/>
                    <a:pt x="39852" y="2296"/>
                  </a:cubicBezTo>
                  <a:cubicBezTo>
                    <a:pt x="38376" y="-2870"/>
                    <a:pt x="35424" y="2296"/>
                    <a:pt x="33210" y="2296"/>
                  </a:cubicBezTo>
                  <a:cubicBezTo>
                    <a:pt x="30694" y="6973"/>
                    <a:pt x="25963" y="10036"/>
                    <a:pt x="20664" y="10414"/>
                  </a:cubicBezTo>
                  <a:lnTo>
                    <a:pt x="11070" y="10414"/>
                  </a:lnTo>
                  <a:cubicBezTo>
                    <a:pt x="11070" y="10414"/>
                    <a:pt x="738" y="14104"/>
                    <a:pt x="0" y="820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FB03912F-70AD-4549-8FCB-FA0BCA947FD9}"/>
                </a:ext>
              </a:extLst>
            </p:cNvPr>
            <p:cNvSpPr/>
            <p:nvPr/>
          </p:nvSpPr>
          <p:spPr>
            <a:xfrm>
              <a:off x="4218350" y="5367715"/>
              <a:ext cx="979" cy="23533"/>
            </a:xfrm>
            <a:custGeom>
              <a:avLst/>
              <a:gdLst>
                <a:gd name="connsiteX0" fmla="*/ 592 w 979"/>
                <a:gd name="connsiteY0" fmla="*/ 0 h 23533"/>
                <a:gd name="connsiteX1" fmla="*/ 592 w 979"/>
                <a:gd name="connsiteY1" fmla="*/ 5904 h 23533"/>
                <a:gd name="connsiteX2" fmla="*/ 592 w 979"/>
                <a:gd name="connsiteY2" fmla="*/ 12546 h 23533"/>
                <a:gd name="connsiteX3" fmla="*/ 592 w 979"/>
                <a:gd name="connsiteY3" fmla="*/ 17712 h 23533"/>
                <a:gd name="connsiteX4" fmla="*/ 592 w 979"/>
                <a:gd name="connsiteY4" fmla="*/ 22878 h 23533"/>
                <a:gd name="connsiteX5" fmla="*/ 592 w 979"/>
                <a:gd name="connsiteY5" fmla="*/ 22878 h 23533"/>
                <a:gd name="connsiteX6" fmla="*/ 592 w 979"/>
                <a:gd name="connsiteY6" fmla="*/ 16974 h 23533"/>
                <a:gd name="connsiteX7" fmla="*/ 592 w 979"/>
                <a:gd name="connsiteY7" fmla="*/ 12546 h 23533"/>
                <a:gd name="connsiteX8" fmla="*/ 592 w 979"/>
                <a:gd name="connsiteY8" fmla="*/ 5166 h 23533"/>
                <a:gd name="connsiteX9" fmla="*/ 592 w 979"/>
                <a:gd name="connsiteY9" fmla="*/ 0 h 2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9" h="23533">
                  <a:moveTo>
                    <a:pt x="592" y="0"/>
                  </a:moveTo>
                  <a:cubicBezTo>
                    <a:pt x="592" y="0"/>
                    <a:pt x="592" y="0"/>
                    <a:pt x="592" y="5904"/>
                  </a:cubicBezTo>
                  <a:cubicBezTo>
                    <a:pt x="592" y="11808"/>
                    <a:pt x="592" y="5904"/>
                    <a:pt x="592" y="12546"/>
                  </a:cubicBezTo>
                  <a:cubicBezTo>
                    <a:pt x="592" y="19188"/>
                    <a:pt x="592" y="16974"/>
                    <a:pt x="592" y="17712"/>
                  </a:cubicBezTo>
                  <a:cubicBezTo>
                    <a:pt x="592" y="18450"/>
                    <a:pt x="592" y="21402"/>
                    <a:pt x="592" y="22878"/>
                  </a:cubicBezTo>
                  <a:cubicBezTo>
                    <a:pt x="592" y="24354"/>
                    <a:pt x="592" y="22878"/>
                    <a:pt x="592" y="22878"/>
                  </a:cubicBezTo>
                  <a:cubicBezTo>
                    <a:pt x="592" y="22878"/>
                    <a:pt x="592" y="22878"/>
                    <a:pt x="592" y="16974"/>
                  </a:cubicBezTo>
                  <a:lnTo>
                    <a:pt x="592" y="12546"/>
                  </a:lnTo>
                  <a:cubicBezTo>
                    <a:pt x="-197" y="10149"/>
                    <a:pt x="-197" y="7563"/>
                    <a:pt x="592" y="5166"/>
                  </a:cubicBezTo>
                  <a:cubicBezTo>
                    <a:pt x="1109" y="3483"/>
                    <a:pt x="1109" y="1683"/>
                    <a:pt x="592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35AB6AF4-10D0-4671-AA7D-93A7696EABFF}"/>
                </a:ext>
              </a:extLst>
            </p:cNvPr>
            <p:cNvSpPr/>
            <p:nvPr/>
          </p:nvSpPr>
          <p:spPr>
            <a:xfrm>
              <a:off x="4239607" y="5369191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8051E732-A9D4-41ED-BFD6-1A149DFFF515}"/>
                </a:ext>
              </a:extLst>
            </p:cNvPr>
            <p:cNvSpPr/>
            <p:nvPr/>
          </p:nvSpPr>
          <p:spPr>
            <a:xfrm>
              <a:off x="4237393" y="537288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03247D27-09D6-4B64-A5FD-FAA5905066DD}"/>
                </a:ext>
              </a:extLst>
            </p:cNvPr>
            <p:cNvSpPr/>
            <p:nvPr/>
          </p:nvSpPr>
          <p:spPr>
            <a:xfrm>
              <a:off x="4235178" y="5375095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02138222-D19F-4391-9311-84358B648122}"/>
                </a:ext>
              </a:extLst>
            </p:cNvPr>
            <p:cNvSpPr/>
            <p:nvPr/>
          </p:nvSpPr>
          <p:spPr>
            <a:xfrm>
              <a:off x="4233703" y="5377308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19325CAE-AD82-4FD2-B94A-2993B3626AE3}"/>
                </a:ext>
              </a:extLst>
            </p:cNvPr>
            <p:cNvSpPr/>
            <p:nvPr/>
          </p:nvSpPr>
          <p:spPr>
            <a:xfrm>
              <a:off x="4232227" y="5379523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D47384E0-1183-42FD-9501-AC72810A5E66}"/>
                </a:ext>
              </a:extLst>
            </p:cNvPr>
            <p:cNvSpPr/>
            <p:nvPr/>
          </p:nvSpPr>
          <p:spPr>
            <a:xfrm>
              <a:off x="4230012" y="5381737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AC59B2BE-4A47-43E0-9D31-623EF6F52019}"/>
                </a:ext>
              </a:extLst>
            </p:cNvPr>
            <p:cNvSpPr/>
            <p:nvPr/>
          </p:nvSpPr>
          <p:spPr>
            <a:xfrm>
              <a:off x="4228536" y="5384361"/>
              <a:ext cx="656" cy="328"/>
            </a:xfrm>
            <a:custGeom>
              <a:avLst/>
              <a:gdLst>
                <a:gd name="connsiteX0" fmla="*/ 0 w 656"/>
                <a:gd name="connsiteY0" fmla="*/ 328 h 328"/>
                <a:gd name="connsiteX1" fmla="*/ 0 w 656"/>
                <a:gd name="connsiteY1" fmla="*/ 328 h 328"/>
                <a:gd name="connsiteX2" fmla="*/ 0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1476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E648A545-6076-44C6-8E40-469554603117}"/>
                </a:ext>
              </a:extLst>
            </p:cNvPr>
            <p:cNvSpPr/>
            <p:nvPr/>
          </p:nvSpPr>
          <p:spPr>
            <a:xfrm>
              <a:off x="4226323" y="53869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D8A9928A-CB56-4B61-B870-DF85833C8D04}"/>
                </a:ext>
              </a:extLst>
            </p:cNvPr>
            <p:cNvSpPr/>
            <p:nvPr/>
          </p:nvSpPr>
          <p:spPr>
            <a:xfrm>
              <a:off x="4224846" y="5388789"/>
              <a:ext cx="984" cy="328"/>
            </a:xfrm>
            <a:custGeom>
              <a:avLst/>
              <a:gdLst>
                <a:gd name="connsiteX0" fmla="*/ 0 w 984"/>
                <a:gd name="connsiteY0" fmla="*/ 328 h 328"/>
                <a:gd name="connsiteX1" fmla="*/ 0 w 984"/>
                <a:gd name="connsiteY1" fmla="*/ 328 h 328"/>
                <a:gd name="connsiteX2" fmla="*/ 0 w 984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2214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012E25B3-0156-474D-AD5E-457F148E4EA4}"/>
                </a:ext>
              </a:extLst>
            </p:cNvPr>
            <p:cNvSpPr/>
            <p:nvPr/>
          </p:nvSpPr>
          <p:spPr>
            <a:xfrm>
              <a:off x="4241165" y="5372880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1A462FB6-75CA-41DB-A05E-AA3499A22267}"/>
                </a:ext>
              </a:extLst>
            </p:cNvPr>
            <p:cNvSpPr/>
            <p:nvPr/>
          </p:nvSpPr>
          <p:spPr>
            <a:xfrm>
              <a:off x="4243050" y="5375095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B140B6B-10BB-4729-A63A-B460D50D4C79}"/>
                </a:ext>
              </a:extLst>
            </p:cNvPr>
            <p:cNvSpPr/>
            <p:nvPr/>
          </p:nvSpPr>
          <p:spPr>
            <a:xfrm>
              <a:off x="4244855" y="5377308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FDE5EE72-3F73-40F9-A2A4-217DECF82FC8}"/>
                </a:ext>
              </a:extLst>
            </p:cNvPr>
            <p:cNvSpPr/>
            <p:nvPr/>
          </p:nvSpPr>
          <p:spPr>
            <a:xfrm>
              <a:off x="4246740" y="5379523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6D749329-DAF6-4FC6-A0B4-60149AD57FCD}"/>
                </a:ext>
              </a:extLst>
            </p:cNvPr>
            <p:cNvSpPr/>
            <p:nvPr/>
          </p:nvSpPr>
          <p:spPr>
            <a:xfrm>
              <a:off x="4249200" y="53817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737CB33B-D458-4225-983B-F03C97C759F4}"/>
                </a:ext>
              </a:extLst>
            </p:cNvPr>
            <p:cNvSpPr/>
            <p:nvPr/>
          </p:nvSpPr>
          <p:spPr>
            <a:xfrm>
              <a:off x="4250021" y="5384361"/>
              <a:ext cx="656" cy="328"/>
            </a:xfrm>
            <a:custGeom>
              <a:avLst/>
              <a:gdLst>
                <a:gd name="connsiteX0" fmla="*/ 656 w 656"/>
                <a:gd name="connsiteY0" fmla="*/ 328 h 328"/>
                <a:gd name="connsiteX1" fmla="*/ 656 w 656"/>
                <a:gd name="connsiteY1" fmla="*/ 328 h 328"/>
                <a:gd name="connsiteX2" fmla="*/ 656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2F34968C-2784-4DA5-99FA-A3B75F801735}"/>
                </a:ext>
              </a:extLst>
            </p:cNvPr>
            <p:cNvSpPr/>
            <p:nvPr/>
          </p:nvSpPr>
          <p:spPr>
            <a:xfrm>
              <a:off x="4252890" y="53869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AA608EEE-534C-4C70-AD11-4224E9E9211A}"/>
                </a:ext>
              </a:extLst>
            </p:cNvPr>
            <p:cNvSpPr/>
            <p:nvPr/>
          </p:nvSpPr>
          <p:spPr>
            <a:xfrm>
              <a:off x="4253710" y="5388789"/>
              <a:ext cx="656" cy="328"/>
            </a:xfrm>
            <a:custGeom>
              <a:avLst/>
              <a:gdLst>
                <a:gd name="connsiteX0" fmla="*/ 656 w 656"/>
                <a:gd name="connsiteY0" fmla="*/ 328 h 328"/>
                <a:gd name="connsiteX1" fmla="*/ 656 w 656"/>
                <a:gd name="connsiteY1" fmla="*/ 328 h 328"/>
                <a:gd name="connsiteX2" fmla="*/ 656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62DC02D5-792F-4A89-BC27-2E6EF237BA98}"/>
                </a:ext>
              </a:extLst>
            </p:cNvPr>
            <p:cNvSpPr/>
            <p:nvPr/>
          </p:nvSpPr>
          <p:spPr>
            <a:xfrm>
              <a:off x="4261746" y="53957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E781AAA-A0F2-41BD-ADE7-4687E755FF24}"/>
                </a:ext>
              </a:extLst>
            </p:cNvPr>
            <p:cNvSpPr/>
            <p:nvPr/>
          </p:nvSpPr>
          <p:spPr>
            <a:xfrm>
              <a:off x="4230465" y="5400187"/>
              <a:ext cx="18735" cy="73800"/>
            </a:xfrm>
            <a:custGeom>
              <a:avLst/>
              <a:gdLst>
                <a:gd name="connsiteX0" fmla="*/ 15046 w 18735"/>
                <a:gd name="connsiteY0" fmla="*/ 0 h 73800"/>
                <a:gd name="connsiteX1" fmla="*/ 18736 w 18735"/>
                <a:gd name="connsiteY1" fmla="*/ 0 h 73800"/>
                <a:gd name="connsiteX2" fmla="*/ 9142 w 18735"/>
                <a:gd name="connsiteY2" fmla="*/ 0 h 73800"/>
                <a:gd name="connsiteX3" fmla="*/ 286 w 18735"/>
                <a:gd name="connsiteY3" fmla="*/ 0 h 73800"/>
                <a:gd name="connsiteX4" fmla="*/ 286 w 1873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35" h="73800">
                  <a:moveTo>
                    <a:pt x="15046" y="0"/>
                  </a:moveTo>
                  <a:lnTo>
                    <a:pt x="18736" y="0"/>
                  </a:lnTo>
                  <a:cubicBezTo>
                    <a:pt x="18736" y="0"/>
                    <a:pt x="18736" y="0"/>
                    <a:pt x="9142" y="0"/>
                  </a:cubicBezTo>
                  <a:cubicBezTo>
                    <a:pt x="-452" y="0"/>
                    <a:pt x="-452" y="0"/>
                    <a:pt x="286" y="0"/>
                  </a:cubicBezTo>
                  <a:lnTo>
                    <a:pt x="286" y="0"/>
                  </a:ln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0164FDB2-6BB3-4FAF-81B0-AE79AA7B5855}"/>
                </a:ext>
              </a:extLst>
            </p:cNvPr>
            <p:cNvSpPr/>
            <p:nvPr/>
          </p:nvSpPr>
          <p:spPr>
            <a:xfrm>
              <a:off x="4239607" y="5380260"/>
              <a:ext cx="73800" cy="5166"/>
            </a:xfrm>
            <a:custGeom>
              <a:avLst/>
              <a:gdLst>
                <a:gd name="connsiteX0" fmla="*/ 0 w 73800"/>
                <a:gd name="connsiteY0" fmla="*/ 0 h 5166"/>
                <a:gd name="connsiteX1" fmla="*/ 0 w 73800"/>
                <a:gd name="connsiteY1" fmla="*/ 5166 h 5166"/>
                <a:gd name="connsiteX2" fmla="*/ 0 w 73800"/>
                <a:gd name="connsiteY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166">
                  <a:moveTo>
                    <a:pt x="0" y="0"/>
                  </a:moveTo>
                  <a:cubicBezTo>
                    <a:pt x="0" y="0"/>
                    <a:pt x="0" y="5166"/>
                    <a:pt x="0" y="516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4135C26E-A77F-42A5-856D-DEF8AC20288D}"/>
                </a:ext>
              </a:extLst>
            </p:cNvPr>
            <p:cNvSpPr/>
            <p:nvPr/>
          </p:nvSpPr>
          <p:spPr>
            <a:xfrm>
              <a:off x="4232227" y="5382474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819" y="7873"/>
                    <a:pt x="8029" y="4252"/>
                    <a:pt x="7380" y="0"/>
                  </a:cubicBezTo>
                  <a:cubicBezTo>
                    <a:pt x="7041" y="4379"/>
                    <a:pt x="4148" y="8143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98B6C196-A9C6-4DE2-98E3-0C6986183A24}"/>
                </a:ext>
              </a:extLst>
            </p:cNvPr>
            <p:cNvSpPr/>
            <p:nvPr/>
          </p:nvSpPr>
          <p:spPr>
            <a:xfrm>
              <a:off x="4213777" y="5392069"/>
              <a:ext cx="17763" cy="5165"/>
            </a:xfrm>
            <a:custGeom>
              <a:avLst/>
              <a:gdLst>
                <a:gd name="connsiteX0" fmla="*/ 11070 w 17763"/>
                <a:gd name="connsiteY0" fmla="*/ 0 h 5165"/>
                <a:gd name="connsiteX1" fmla="*/ 0 w 17763"/>
                <a:gd name="connsiteY1" fmla="*/ 0 h 5165"/>
                <a:gd name="connsiteX2" fmla="*/ 12546 w 17763"/>
                <a:gd name="connsiteY2" fmla="*/ 5166 h 5165"/>
                <a:gd name="connsiteX3" fmla="*/ 11070 w 17763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3" h="5165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25092" y="5166"/>
                    <a:pt x="11070" y="1476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4FE2317A-04C3-410D-98AE-D950D68F4B61}"/>
                </a:ext>
              </a:extLst>
            </p:cNvPr>
            <p:cNvSpPr/>
            <p:nvPr/>
          </p:nvSpPr>
          <p:spPr>
            <a:xfrm>
              <a:off x="4218943" y="5372143"/>
              <a:ext cx="73800" cy="6641"/>
            </a:xfrm>
            <a:custGeom>
              <a:avLst/>
              <a:gdLst>
                <a:gd name="connsiteX0" fmla="*/ 0 w 73800"/>
                <a:gd name="connsiteY0" fmla="*/ 0 h 6641"/>
                <a:gd name="connsiteX1" fmla="*/ 0 w 73800"/>
                <a:gd name="connsiteY1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1">
                  <a:moveTo>
                    <a:pt x="0" y="0"/>
                  </a:moveTo>
                  <a:cubicBezTo>
                    <a:pt x="0" y="0"/>
                    <a:pt x="0" y="4428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A1BDC398-72FB-40F9-9001-FB367199E42D}"/>
                </a:ext>
              </a:extLst>
            </p:cNvPr>
            <p:cNvSpPr/>
            <p:nvPr/>
          </p:nvSpPr>
          <p:spPr>
            <a:xfrm>
              <a:off x="4218943" y="5381737"/>
              <a:ext cx="73800" cy="6641"/>
            </a:xfrm>
            <a:custGeom>
              <a:avLst/>
              <a:gdLst>
                <a:gd name="connsiteX0" fmla="*/ 0 w 73800"/>
                <a:gd name="connsiteY0" fmla="*/ 0 h 6641"/>
                <a:gd name="connsiteX1" fmla="*/ 0 w 73800"/>
                <a:gd name="connsiteY1" fmla="*/ 6642 h 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1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420731C4-7451-4866-A0C6-68847B888914}"/>
                </a:ext>
              </a:extLst>
            </p:cNvPr>
            <p:cNvSpPr/>
            <p:nvPr/>
          </p:nvSpPr>
          <p:spPr>
            <a:xfrm>
              <a:off x="4223370" y="5386902"/>
              <a:ext cx="46726" cy="9630"/>
            </a:xfrm>
            <a:custGeom>
              <a:avLst/>
              <a:gdLst>
                <a:gd name="connsiteX0" fmla="*/ 0 w 46726"/>
                <a:gd name="connsiteY0" fmla="*/ 5166 h 9630"/>
                <a:gd name="connsiteX1" fmla="*/ 28782 w 46726"/>
                <a:gd name="connsiteY1" fmla="*/ 5166 h 9630"/>
                <a:gd name="connsiteX2" fmla="*/ 36900 w 46726"/>
                <a:gd name="connsiteY2" fmla="*/ 0 h 9630"/>
                <a:gd name="connsiteX3" fmla="*/ 46494 w 46726"/>
                <a:gd name="connsiteY3" fmla="*/ 0 h 9630"/>
                <a:gd name="connsiteX4" fmla="*/ 38376 w 46726"/>
                <a:gd name="connsiteY4" fmla="*/ 7380 h 9630"/>
                <a:gd name="connsiteX5" fmla="*/ 38376 w 46726"/>
                <a:gd name="connsiteY5" fmla="*/ 7380 h 9630"/>
                <a:gd name="connsiteX6" fmla="*/ 34686 w 46726"/>
                <a:gd name="connsiteY6" fmla="*/ 7380 h 9630"/>
                <a:gd name="connsiteX7" fmla="*/ 34686 w 46726"/>
                <a:gd name="connsiteY7" fmla="*/ 7380 h 9630"/>
                <a:gd name="connsiteX8" fmla="*/ 39852 w 46726"/>
                <a:gd name="connsiteY8" fmla="*/ 1476 h 9630"/>
                <a:gd name="connsiteX9" fmla="*/ 33210 w 46726"/>
                <a:gd name="connsiteY9" fmla="*/ 1476 h 9630"/>
                <a:gd name="connsiteX10" fmla="*/ 20664 w 46726"/>
                <a:gd name="connsiteY10" fmla="*/ 9594 h 9630"/>
                <a:gd name="connsiteX11" fmla="*/ 11070 w 46726"/>
                <a:gd name="connsiteY11" fmla="*/ 9594 h 9630"/>
                <a:gd name="connsiteX12" fmla="*/ 0 w 46726"/>
                <a:gd name="connsiteY12" fmla="*/ 5166 h 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9630">
                  <a:moveTo>
                    <a:pt x="0" y="5166"/>
                  </a:moveTo>
                  <a:lnTo>
                    <a:pt x="28782" y="5166"/>
                  </a:lnTo>
                  <a:cubicBezTo>
                    <a:pt x="32177" y="4886"/>
                    <a:pt x="35210" y="2954"/>
                    <a:pt x="36900" y="0"/>
                  </a:cubicBezTo>
                  <a:cubicBezTo>
                    <a:pt x="36900" y="0"/>
                    <a:pt x="45018" y="0"/>
                    <a:pt x="46494" y="0"/>
                  </a:cubicBezTo>
                  <a:cubicBezTo>
                    <a:pt x="47970" y="0"/>
                    <a:pt x="42066" y="6642"/>
                    <a:pt x="38376" y="7380"/>
                  </a:cubicBezTo>
                  <a:cubicBezTo>
                    <a:pt x="34686" y="8118"/>
                    <a:pt x="38376" y="7380"/>
                    <a:pt x="38376" y="7380"/>
                  </a:cubicBezTo>
                  <a:lnTo>
                    <a:pt x="34686" y="7380"/>
                  </a:lnTo>
                  <a:lnTo>
                    <a:pt x="34686" y="7380"/>
                  </a:lnTo>
                  <a:cubicBezTo>
                    <a:pt x="34686" y="7380"/>
                    <a:pt x="41328" y="3690"/>
                    <a:pt x="39852" y="1476"/>
                  </a:cubicBezTo>
                  <a:cubicBezTo>
                    <a:pt x="38376" y="-738"/>
                    <a:pt x="35424" y="1476"/>
                    <a:pt x="33210" y="1476"/>
                  </a:cubicBezTo>
                  <a:cubicBezTo>
                    <a:pt x="30937" y="6370"/>
                    <a:pt x="26059" y="9528"/>
                    <a:pt x="20664" y="9594"/>
                  </a:cubicBezTo>
                  <a:lnTo>
                    <a:pt x="11070" y="9594"/>
                  </a:lnTo>
                  <a:cubicBezTo>
                    <a:pt x="11070" y="9594"/>
                    <a:pt x="738" y="10332"/>
                    <a:pt x="0" y="5166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4C2EC9BD-9EC3-4010-BCEC-E91EEFBB11F0}"/>
                </a:ext>
              </a:extLst>
            </p:cNvPr>
            <p:cNvSpPr/>
            <p:nvPr/>
          </p:nvSpPr>
          <p:spPr>
            <a:xfrm>
              <a:off x="4218350" y="5452584"/>
              <a:ext cx="1422" cy="24436"/>
            </a:xfrm>
            <a:custGeom>
              <a:avLst/>
              <a:gdLst>
                <a:gd name="connsiteX0" fmla="*/ 592 w 1422"/>
                <a:gd name="connsiteY0" fmla="*/ 0 h 24436"/>
                <a:gd name="connsiteX1" fmla="*/ 592 w 1422"/>
                <a:gd name="connsiteY1" fmla="*/ 5166 h 24436"/>
                <a:gd name="connsiteX2" fmla="*/ 592 w 1422"/>
                <a:gd name="connsiteY2" fmla="*/ 12546 h 24436"/>
                <a:gd name="connsiteX3" fmla="*/ 592 w 1422"/>
                <a:gd name="connsiteY3" fmla="*/ 16974 h 24436"/>
                <a:gd name="connsiteX4" fmla="*/ 592 w 1422"/>
                <a:gd name="connsiteY4" fmla="*/ 22140 h 24436"/>
                <a:gd name="connsiteX5" fmla="*/ 592 w 1422"/>
                <a:gd name="connsiteY5" fmla="*/ 22140 h 24436"/>
                <a:gd name="connsiteX6" fmla="*/ 592 w 1422"/>
                <a:gd name="connsiteY6" fmla="*/ 16974 h 24436"/>
                <a:gd name="connsiteX7" fmla="*/ 592 w 1422"/>
                <a:gd name="connsiteY7" fmla="*/ 11808 h 24436"/>
                <a:gd name="connsiteX8" fmla="*/ 592 w 1422"/>
                <a:gd name="connsiteY8" fmla="*/ 5166 h 24436"/>
                <a:gd name="connsiteX9" fmla="*/ 592 w 1422"/>
                <a:gd name="connsiteY9" fmla="*/ 0 h 24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2" h="24436">
                  <a:moveTo>
                    <a:pt x="592" y="0"/>
                  </a:moveTo>
                  <a:cubicBezTo>
                    <a:pt x="592" y="0"/>
                    <a:pt x="592" y="0"/>
                    <a:pt x="592" y="5166"/>
                  </a:cubicBezTo>
                  <a:cubicBezTo>
                    <a:pt x="592" y="10332"/>
                    <a:pt x="592" y="9594"/>
                    <a:pt x="592" y="12546"/>
                  </a:cubicBezTo>
                  <a:lnTo>
                    <a:pt x="592" y="16974"/>
                  </a:lnTo>
                  <a:cubicBezTo>
                    <a:pt x="592" y="16974"/>
                    <a:pt x="592" y="16974"/>
                    <a:pt x="592" y="22140"/>
                  </a:cubicBezTo>
                  <a:cubicBezTo>
                    <a:pt x="592" y="27306"/>
                    <a:pt x="592" y="22140"/>
                    <a:pt x="592" y="22140"/>
                  </a:cubicBezTo>
                  <a:cubicBezTo>
                    <a:pt x="592" y="22140"/>
                    <a:pt x="592" y="22140"/>
                    <a:pt x="592" y="16974"/>
                  </a:cubicBezTo>
                  <a:cubicBezTo>
                    <a:pt x="1699" y="15430"/>
                    <a:pt x="1699" y="13352"/>
                    <a:pt x="592" y="11808"/>
                  </a:cubicBezTo>
                  <a:cubicBezTo>
                    <a:pt x="-197" y="9665"/>
                    <a:pt x="-197" y="7309"/>
                    <a:pt x="592" y="5166"/>
                  </a:cubicBezTo>
                  <a:cubicBezTo>
                    <a:pt x="1065" y="3477"/>
                    <a:pt x="1065" y="1689"/>
                    <a:pt x="592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1E5FEF59-0D08-4AE5-B334-704BD6D00D03}"/>
                </a:ext>
              </a:extLst>
            </p:cNvPr>
            <p:cNvSpPr/>
            <p:nvPr/>
          </p:nvSpPr>
          <p:spPr>
            <a:xfrm>
              <a:off x="4239607" y="5454060"/>
              <a:ext cx="1311" cy="73800"/>
            </a:xfrm>
            <a:custGeom>
              <a:avLst/>
              <a:gdLst>
                <a:gd name="connsiteX0" fmla="*/ 0 w 1311"/>
                <a:gd name="connsiteY0" fmla="*/ 0 h 73800"/>
                <a:gd name="connsiteX1" fmla="*/ 0 w 1311"/>
                <a:gd name="connsiteY1" fmla="*/ 0 h 73800"/>
                <a:gd name="connsiteX2" fmla="*/ 0 w 1311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1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952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5B88BFAF-0C82-4A1B-8479-E384FD0A7966}"/>
                </a:ext>
              </a:extLst>
            </p:cNvPr>
            <p:cNvSpPr/>
            <p:nvPr/>
          </p:nvSpPr>
          <p:spPr>
            <a:xfrm>
              <a:off x="4237393" y="545701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4C7CB663-CBB8-42D0-807C-1E54C420C43F}"/>
                </a:ext>
              </a:extLst>
            </p:cNvPr>
            <p:cNvSpPr/>
            <p:nvPr/>
          </p:nvSpPr>
          <p:spPr>
            <a:xfrm>
              <a:off x="4235178" y="5457587"/>
              <a:ext cx="984" cy="3279"/>
            </a:xfrm>
            <a:custGeom>
              <a:avLst/>
              <a:gdLst>
                <a:gd name="connsiteX0" fmla="*/ 0 w 984"/>
                <a:gd name="connsiteY0" fmla="*/ 1640 h 3279"/>
                <a:gd name="connsiteX1" fmla="*/ 0 w 984"/>
                <a:gd name="connsiteY1" fmla="*/ 1640 h 3279"/>
                <a:gd name="connsiteX2" fmla="*/ 0 w 984"/>
                <a:gd name="connsiteY2" fmla="*/ 1640 h 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3279">
                  <a:moveTo>
                    <a:pt x="0" y="1640"/>
                  </a:moveTo>
                  <a:cubicBezTo>
                    <a:pt x="0" y="1640"/>
                    <a:pt x="0" y="5330"/>
                    <a:pt x="0" y="1640"/>
                  </a:cubicBezTo>
                  <a:cubicBezTo>
                    <a:pt x="0" y="-2050"/>
                    <a:pt x="2214" y="1640"/>
                    <a:pt x="0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1C1F76C2-5ADC-4414-A4DE-7706663B3101}"/>
                </a:ext>
              </a:extLst>
            </p:cNvPr>
            <p:cNvSpPr/>
            <p:nvPr/>
          </p:nvSpPr>
          <p:spPr>
            <a:xfrm>
              <a:off x="4233703" y="5461441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A8B100D2-7159-4FEC-B800-1C3E54694EF0}"/>
                </a:ext>
              </a:extLst>
            </p:cNvPr>
            <p:cNvSpPr/>
            <p:nvPr/>
          </p:nvSpPr>
          <p:spPr>
            <a:xfrm>
              <a:off x="4232227" y="5464065"/>
              <a:ext cx="656" cy="328"/>
            </a:xfrm>
            <a:custGeom>
              <a:avLst/>
              <a:gdLst>
                <a:gd name="connsiteX0" fmla="*/ 0 w 656"/>
                <a:gd name="connsiteY0" fmla="*/ 328 h 328"/>
                <a:gd name="connsiteX1" fmla="*/ 0 w 656"/>
                <a:gd name="connsiteY1" fmla="*/ 328 h 328"/>
                <a:gd name="connsiteX2" fmla="*/ 0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1476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1FC58735-4ED4-46B7-9D27-FA13F538FF13}"/>
                </a:ext>
              </a:extLst>
            </p:cNvPr>
            <p:cNvSpPr/>
            <p:nvPr/>
          </p:nvSpPr>
          <p:spPr>
            <a:xfrm>
              <a:off x="4230012" y="54666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770B9CFF-288B-4397-9F3B-6AB144E3B3E2}"/>
                </a:ext>
              </a:extLst>
            </p:cNvPr>
            <p:cNvSpPr/>
            <p:nvPr/>
          </p:nvSpPr>
          <p:spPr>
            <a:xfrm>
              <a:off x="4228536" y="5468492"/>
              <a:ext cx="656" cy="328"/>
            </a:xfrm>
            <a:custGeom>
              <a:avLst/>
              <a:gdLst>
                <a:gd name="connsiteX0" fmla="*/ 0 w 656"/>
                <a:gd name="connsiteY0" fmla="*/ 328 h 328"/>
                <a:gd name="connsiteX1" fmla="*/ 0 w 656"/>
                <a:gd name="connsiteY1" fmla="*/ 328 h 328"/>
                <a:gd name="connsiteX2" fmla="*/ 0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1476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6E852541-1A1A-4F32-ABB5-5904C11D44D8}"/>
                </a:ext>
              </a:extLst>
            </p:cNvPr>
            <p:cNvSpPr/>
            <p:nvPr/>
          </p:nvSpPr>
          <p:spPr>
            <a:xfrm>
              <a:off x="4226323" y="5471034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66B9C747-8913-4B85-83A5-2BC8781CEF9E}"/>
                </a:ext>
              </a:extLst>
            </p:cNvPr>
            <p:cNvSpPr/>
            <p:nvPr/>
          </p:nvSpPr>
          <p:spPr>
            <a:xfrm>
              <a:off x="4224846" y="5473249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5C2D2514-61C8-4BD1-8F69-6D0B591923E4}"/>
                </a:ext>
              </a:extLst>
            </p:cNvPr>
            <p:cNvSpPr/>
            <p:nvPr/>
          </p:nvSpPr>
          <p:spPr>
            <a:xfrm>
              <a:off x="4241165" y="5457013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8F3740CE-4878-4A94-A7F0-EFF687E6AF6E}"/>
                </a:ext>
              </a:extLst>
            </p:cNvPr>
            <p:cNvSpPr/>
            <p:nvPr/>
          </p:nvSpPr>
          <p:spPr>
            <a:xfrm>
              <a:off x="4243050" y="5457587"/>
              <a:ext cx="984" cy="3279"/>
            </a:xfrm>
            <a:custGeom>
              <a:avLst/>
              <a:gdLst>
                <a:gd name="connsiteX0" fmla="*/ 984 w 984"/>
                <a:gd name="connsiteY0" fmla="*/ 1640 h 3279"/>
                <a:gd name="connsiteX1" fmla="*/ 984 w 984"/>
                <a:gd name="connsiteY1" fmla="*/ 1640 h 3279"/>
                <a:gd name="connsiteX2" fmla="*/ 984 w 984"/>
                <a:gd name="connsiteY2" fmla="*/ 1640 h 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3279">
                  <a:moveTo>
                    <a:pt x="984" y="1640"/>
                  </a:moveTo>
                  <a:cubicBezTo>
                    <a:pt x="984" y="1640"/>
                    <a:pt x="984" y="5330"/>
                    <a:pt x="984" y="1640"/>
                  </a:cubicBezTo>
                  <a:cubicBezTo>
                    <a:pt x="984" y="-2050"/>
                    <a:pt x="-1230" y="1640"/>
                    <a:pt x="984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34ED9E32-677B-4331-9463-D1CD944A5A03}"/>
                </a:ext>
              </a:extLst>
            </p:cNvPr>
            <p:cNvSpPr/>
            <p:nvPr/>
          </p:nvSpPr>
          <p:spPr>
            <a:xfrm>
              <a:off x="4244855" y="5461441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527377CD-BEB9-41E8-A954-77DBE9B7E331}"/>
                </a:ext>
              </a:extLst>
            </p:cNvPr>
            <p:cNvSpPr/>
            <p:nvPr/>
          </p:nvSpPr>
          <p:spPr>
            <a:xfrm>
              <a:off x="4247724" y="54643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0A0EE50D-13A3-4C00-952C-5022B852EC13}"/>
                </a:ext>
              </a:extLst>
            </p:cNvPr>
            <p:cNvSpPr/>
            <p:nvPr/>
          </p:nvSpPr>
          <p:spPr>
            <a:xfrm>
              <a:off x="4248216" y="5466278"/>
              <a:ext cx="984" cy="327"/>
            </a:xfrm>
            <a:custGeom>
              <a:avLst/>
              <a:gdLst>
                <a:gd name="connsiteX0" fmla="*/ 984 w 984"/>
                <a:gd name="connsiteY0" fmla="*/ 328 h 327"/>
                <a:gd name="connsiteX1" fmla="*/ 984 w 984"/>
                <a:gd name="connsiteY1" fmla="*/ 328 h 327"/>
                <a:gd name="connsiteX2" fmla="*/ 984 w 984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327">
                  <a:moveTo>
                    <a:pt x="984" y="328"/>
                  </a:moveTo>
                  <a:cubicBezTo>
                    <a:pt x="984" y="328"/>
                    <a:pt x="984" y="328"/>
                    <a:pt x="984" y="328"/>
                  </a:cubicBezTo>
                  <a:cubicBezTo>
                    <a:pt x="984" y="328"/>
                    <a:pt x="-1230" y="-410"/>
                    <a:pt x="984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842D738F-2FB7-4B32-9C00-4DF128FDA61F}"/>
                </a:ext>
              </a:extLst>
            </p:cNvPr>
            <p:cNvSpPr/>
            <p:nvPr/>
          </p:nvSpPr>
          <p:spPr>
            <a:xfrm>
              <a:off x="4250021" y="5468492"/>
              <a:ext cx="656" cy="328"/>
            </a:xfrm>
            <a:custGeom>
              <a:avLst/>
              <a:gdLst>
                <a:gd name="connsiteX0" fmla="*/ 656 w 656"/>
                <a:gd name="connsiteY0" fmla="*/ 328 h 328"/>
                <a:gd name="connsiteX1" fmla="*/ 656 w 656"/>
                <a:gd name="connsiteY1" fmla="*/ 328 h 328"/>
                <a:gd name="connsiteX2" fmla="*/ 656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656" y="328"/>
                  </a:moveTo>
                  <a:lnTo>
                    <a:pt x="656" y="328"/>
                  </a:ln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6C923AE9-F328-4CFE-8090-4F3F0E02DF05}"/>
                </a:ext>
              </a:extLst>
            </p:cNvPr>
            <p:cNvSpPr/>
            <p:nvPr/>
          </p:nvSpPr>
          <p:spPr>
            <a:xfrm>
              <a:off x="4251906" y="5471034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403D7575-E4BF-452A-BA13-151953683257}"/>
                </a:ext>
              </a:extLst>
            </p:cNvPr>
            <p:cNvSpPr/>
            <p:nvPr/>
          </p:nvSpPr>
          <p:spPr>
            <a:xfrm>
              <a:off x="4253710" y="5473249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326A4C91-4070-464B-824F-E5D3F37D206A}"/>
                </a:ext>
              </a:extLst>
            </p:cNvPr>
            <p:cNvSpPr/>
            <p:nvPr/>
          </p:nvSpPr>
          <p:spPr>
            <a:xfrm>
              <a:off x="4261746" y="548062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D2BE84A6-F837-43E9-B5F9-06912F247A06}"/>
                </a:ext>
              </a:extLst>
            </p:cNvPr>
            <p:cNvSpPr/>
            <p:nvPr/>
          </p:nvSpPr>
          <p:spPr>
            <a:xfrm>
              <a:off x="4230465" y="5484319"/>
              <a:ext cx="18735" cy="73800"/>
            </a:xfrm>
            <a:custGeom>
              <a:avLst/>
              <a:gdLst>
                <a:gd name="connsiteX0" fmla="*/ 15046 w 18735"/>
                <a:gd name="connsiteY0" fmla="*/ 0 h 73800"/>
                <a:gd name="connsiteX1" fmla="*/ 18736 w 18735"/>
                <a:gd name="connsiteY1" fmla="*/ 0 h 73800"/>
                <a:gd name="connsiteX2" fmla="*/ 9142 w 18735"/>
                <a:gd name="connsiteY2" fmla="*/ 0 h 73800"/>
                <a:gd name="connsiteX3" fmla="*/ 286 w 18735"/>
                <a:gd name="connsiteY3" fmla="*/ 0 h 73800"/>
                <a:gd name="connsiteX4" fmla="*/ 286 w 1873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35" h="73800">
                  <a:moveTo>
                    <a:pt x="15046" y="0"/>
                  </a:moveTo>
                  <a:lnTo>
                    <a:pt x="18736" y="0"/>
                  </a:lnTo>
                  <a:cubicBezTo>
                    <a:pt x="18736" y="0"/>
                    <a:pt x="18736" y="0"/>
                    <a:pt x="9142" y="0"/>
                  </a:cubicBezTo>
                  <a:cubicBezTo>
                    <a:pt x="-452" y="0"/>
                    <a:pt x="-452" y="0"/>
                    <a:pt x="286" y="0"/>
                  </a:cubicBezTo>
                  <a:cubicBezTo>
                    <a:pt x="1024" y="0"/>
                    <a:pt x="286" y="0"/>
                    <a:pt x="286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49218634-50BB-435B-93B8-6F760C09B1FD}"/>
                </a:ext>
              </a:extLst>
            </p:cNvPr>
            <p:cNvSpPr/>
            <p:nvPr/>
          </p:nvSpPr>
          <p:spPr>
            <a:xfrm>
              <a:off x="4239607" y="5464393"/>
              <a:ext cx="73800" cy="5165"/>
            </a:xfrm>
            <a:custGeom>
              <a:avLst/>
              <a:gdLst>
                <a:gd name="connsiteX0" fmla="*/ 0 w 73800"/>
                <a:gd name="connsiteY0" fmla="*/ 0 h 5165"/>
                <a:gd name="connsiteX1" fmla="*/ 0 w 73800"/>
                <a:gd name="connsiteY1" fmla="*/ 5166 h 5165"/>
                <a:gd name="connsiteX2" fmla="*/ 0 w 73800"/>
                <a:gd name="connsiteY2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165">
                  <a:moveTo>
                    <a:pt x="0" y="0"/>
                  </a:moveTo>
                  <a:cubicBezTo>
                    <a:pt x="0" y="0"/>
                    <a:pt x="0" y="5166"/>
                    <a:pt x="0" y="516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59421C51-516C-47F1-9C1A-DCA91494B293}"/>
                </a:ext>
              </a:extLst>
            </p:cNvPr>
            <p:cNvSpPr/>
            <p:nvPr/>
          </p:nvSpPr>
          <p:spPr>
            <a:xfrm>
              <a:off x="4232227" y="5467345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1159" y="7467"/>
                    <a:pt x="8509" y="4029"/>
                    <a:pt x="7380" y="0"/>
                  </a:cubicBezTo>
                  <a:cubicBezTo>
                    <a:pt x="6605" y="4198"/>
                    <a:pt x="3860" y="7767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01AFE117-280E-428D-9539-110C31D5AC0C}"/>
                </a:ext>
              </a:extLst>
            </p:cNvPr>
            <p:cNvSpPr/>
            <p:nvPr/>
          </p:nvSpPr>
          <p:spPr>
            <a:xfrm>
              <a:off x="4213777" y="5476200"/>
              <a:ext cx="17763" cy="5166"/>
            </a:xfrm>
            <a:custGeom>
              <a:avLst/>
              <a:gdLst>
                <a:gd name="connsiteX0" fmla="*/ 11070 w 17763"/>
                <a:gd name="connsiteY0" fmla="*/ 0 h 5166"/>
                <a:gd name="connsiteX1" fmla="*/ 0 w 17763"/>
                <a:gd name="connsiteY1" fmla="*/ 0 h 5166"/>
                <a:gd name="connsiteX2" fmla="*/ 12546 w 17763"/>
                <a:gd name="connsiteY2" fmla="*/ 5166 h 5166"/>
                <a:gd name="connsiteX3" fmla="*/ 11070 w 17763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3" h="5166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25092" y="5166"/>
                    <a:pt x="11070" y="2214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77265E48-E794-4473-9276-A4AF84486634}"/>
                </a:ext>
              </a:extLst>
            </p:cNvPr>
            <p:cNvSpPr/>
            <p:nvPr/>
          </p:nvSpPr>
          <p:spPr>
            <a:xfrm>
              <a:off x="4218943" y="5456274"/>
              <a:ext cx="73800" cy="7379"/>
            </a:xfrm>
            <a:custGeom>
              <a:avLst/>
              <a:gdLst>
                <a:gd name="connsiteX0" fmla="*/ 0 w 73800"/>
                <a:gd name="connsiteY0" fmla="*/ 0 h 7379"/>
                <a:gd name="connsiteX1" fmla="*/ 0 w 73800"/>
                <a:gd name="connsiteY1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79">
                  <a:moveTo>
                    <a:pt x="0" y="0"/>
                  </a:moveTo>
                  <a:cubicBezTo>
                    <a:pt x="0" y="3690"/>
                    <a:pt x="0" y="4428"/>
                    <a:pt x="0" y="7380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F2820958-0358-4BA7-9AE7-CF1FFE8C0451}"/>
                </a:ext>
              </a:extLst>
            </p:cNvPr>
            <p:cNvSpPr/>
            <p:nvPr/>
          </p:nvSpPr>
          <p:spPr>
            <a:xfrm>
              <a:off x="4218943" y="5466606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0"/>
                    <a:pt x="0" y="5904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425974FA-0627-42B4-B661-150E20659396}"/>
                </a:ext>
              </a:extLst>
            </p:cNvPr>
            <p:cNvSpPr/>
            <p:nvPr/>
          </p:nvSpPr>
          <p:spPr>
            <a:xfrm>
              <a:off x="4223370" y="5469805"/>
              <a:ext cx="46726" cy="12299"/>
            </a:xfrm>
            <a:custGeom>
              <a:avLst/>
              <a:gdLst>
                <a:gd name="connsiteX0" fmla="*/ 0 w 46726"/>
                <a:gd name="connsiteY0" fmla="*/ 6396 h 12299"/>
                <a:gd name="connsiteX1" fmla="*/ 28782 w 46726"/>
                <a:gd name="connsiteY1" fmla="*/ 6396 h 12299"/>
                <a:gd name="connsiteX2" fmla="*/ 36900 w 46726"/>
                <a:gd name="connsiteY2" fmla="*/ 1968 h 12299"/>
                <a:gd name="connsiteX3" fmla="*/ 46494 w 46726"/>
                <a:gd name="connsiteY3" fmla="*/ 1968 h 12299"/>
                <a:gd name="connsiteX4" fmla="*/ 38376 w 46726"/>
                <a:gd name="connsiteY4" fmla="*/ 10086 h 12299"/>
                <a:gd name="connsiteX5" fmla="*/ 38376 w 46726"/>
                <a:gd name="connsiteY5" fmla="*/ 10086 h 12299"/>
                <a:gd name="connsiteX6" fmla="*/ 34686 w 46726"/>
                <a:gd name="connsiteY6" fmla="*/ 10086 h 12299"/>
                <a:gd name="connsiteX7" fmla="*/ 34686 w 46726"/>
                <a:gd name="connsiteY7" fmla="*/ 10086 h 12299"/>
                <a:gd name="connsiteX8" fmla="*/ 39852 w 46726"/>
                <a:gd name="connsiteY8" fmla="*/ 4182 h 12299"/>
                <a:gd name="connsiteX9" fmla="*/ 33210 w 46726"/>
                <a:gd name="connsiteY9" fmla="*/ 4182 h 12299"/>
                <a:gd name="connsiteX10" fmla="*/ 20664 w 46726"/>
                <a:gd name="connsiteY10" fmla="*/ 12300 h 12299"/>
                <a:gd name="connsiteX11" fmla="*/ 11070 w 46726"/>
                <a:gd name="connsiteY11" fmla="*/ 12300 h 12299"/>
                <a:gd name="connsiteX12" fmla="*/ 0 w 46726"/>
                <a:gd name="connsiteY12" fmla="*/ 6396 h 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12299">
                  <a:moveTo>
                    <a:pt x="0" y="6396"/>
                  </a:moveTo>
                  <a:lnTo>
                    <a:pt x="28782" y="6396"/>
                  </a:lnTo>
                  <a:cubicBezTo>
                    <a:pt x="32007" y="6175"/>
                    <a:pt x="34966" y="4558"/>
                    <a:pt x="36900" y="1968"/>
                  </a:cubicBezTo>
                  <a:cubicBezTo>
                    <a:pt x="36900" y="1968"/>
                    <a:pt x="45018" y="-2460"/>
                    <a:pt x="46494" y="1968"/>
                  </a:cubicBezTo>
                  <a:cubicBezTo>
                    <a:pt x="47970" y="6396"/>
                    <a:pt x="42066" y="8610"/>
                    <a:pt x="38376" y="10086"/>
                  </a:cubicBezTo>
                  <a:cubicBezTo>
                    <a:pt x="34686" y="11562"/>
                    <a:pt x="38376" y="10086"/>
                    <a:pt x="38376" y="10086"/>
                  </a:cubicBezTo>
                  <a:cubicBezTo>
                    <a:pt x="38376" y="10086"/>
                    <a:pt x="38376" y="10086"/>
                    <a:pt x="34686" y="10086"/>
                  </a:cubicBezTo>
                  <a:lnTo>
                    <a:pt x="34686" y="10086"/>
                  </a:lnTo>
                  <a:cubicBezTo>
                    <a:pt x="34686" y="10086"/>
                    <a:pt x="41328" y="10086"/>
                    <a:pt x="39852" y="4182"/>
                  </a:cubicBezTo>
                  <a:cubicBezTo>
                    <a:pt x="38376" y="-1722"/>
                    <a:pt x="35424" y="4182"/>
                    <a:pt x="33210" y="4182"/>
                  </a:cubicBezTo>
                  <a:cubicBezTo>
                    <a:pt x="30937" y="9076"/>
                    <a:pt x="26059" y="12234"/>
                    <a:pt x="20664" y="12300"/>
                  </a:cubicBezTo>
                  <a:lnTo>
                    <a:pt x="11070" y="12300"/>
                  </a:lnTo>
                  <a:cubicBezTo>
                    <a:pt x="11070" y="12300"/>
                    <a:pt x="738" y="11562"/>
                    <a:pt x="0" y="6396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BFFD5E69-FCE0-46A2-8137-5CD7C6D15F70}"/>
                </a:ext>
              </a:extLst>
            </p:cNvPr>
            <p:cNvSpPr/>
            <p:nvPr/>
          </p:nvSpPr>
          <p:spPr>
            <a:xfrm>
              <a:off x="4218350" y="5494650"/>
              <a:ext cx="1677" cy="21893"/>
            </a:xfrm>
            <a:custGeom>
              <a:avLst/>
              <a:gdLst>
                <a:gd name="connsiteX0" fmla="*/ 592 w 1677"/>
                <a:gd name="connsiteY0" fmla="*/ 0 h 21893"/>
                <a:gd name="connsiteX1" fmla="*/ 592 w 1677"/>
                <a:gd name="connsiteY1" fmla="*/ 5166 h 21893"/>
                <a:gd name="connsiteX2" fmla="*/ 592 w 1677"/>
                <a:gd name="connsiteY2" fmla="*/ 12546 h 21893"/>
                <a:gd name="connsiteX3" fmla="*/ 592 w 1677"/>
                <a:gd name="connsiteY3" fmla="*/ 15498 h 21893"/>
                <a:gd name="connsiteX4" fmla="*/ 592 w 1677"/>
                <a:gd name="connsiteY4" fmla="*/ 19926 h 21893"/>
                <a:gd name="connsiteX5" fmla="*/ 592 w 1677"/>
                <a:gd name="connsiteY5" fmla="*/ 19926 h 21893"/>
                <a:gd name="connsiteX6" fmla="*/ 592 w 1677"/>
                <a:gd name="connsiteY6" fmla="*/ 14760 h 21893"/>
                <a:gd name="connsiteX7" fmla="*/ 592 w 1677"/>
                <a:gd name="connsiteY7" fmla="*/ 15498 h 21893"/>
                <a:gd name="connsiteX8" fmla="*/ 592 w 1677"/>
                <a:gd name="connsiteY8" fmla="*/ 8856 h 21893"/>
                <a:gd name="connsiteX9" fmla="*/ 592 w 1677"/>
                <a:gd name="connsiteY9" fmla="*/ 0 h 21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7" h="21893">
                  <a:moveTo>
                    <a:pt x="592" y="0"/>
                  </a:moveTo>
                  <a:cubicBezTo>
                    <a:pt x="592" y="0"/>
                    <a:pt x="592" y="0"/>
                    <a:pt x="592" y="5166"/>
                  </a:cubicBezTo>
                  <a:cubicBezTo>
                    <a:pt x="592" y="10332"/>
                    <a:pt x="592" y="9594"/>
                    <a:pt x="592" y="12546"/>
                  </a:cubicBezTo>
                  <a:cubicBezTo>
                    <a:pt x="932" y="13501"/>
                    <a:pt x="932" y="14543"/>
                    <a:pt x="592" y="15498"/>
                  </a:cubicBezTo>
                  <a:cubicBezTo>
                    <a:pt x="592" y="15498"/>
                    <a:pt x="592" y="15498"/>
                    <a:pt x="592" y="19926"/>
                  </a:cubicBezTo>
                  <a:cubicBezTo>
                    <a:pt x="592" y="24354"/>
                    <a:pt x="592" y="19926"/>
                    <a:pt x="592" y="19926"/>
                  </a:cubicBezTo>
                  <a:cubicBezTo>
                    <a:pt x="592" y="19926"/>
                    <a:pt x="592" y="19926"/>
                    <a:pt x="592" y="14760"/>
                  </a:cubicBezTo>
                  <a:cubicBezTo>
                    <a:pt x="570" y="15006"/>
                    <a:pt x="570" y="15252"/>
                    <a:pt x="592" y="15498"/>
                  </a:cubicBezTo>
                  <a:cubicBezTo>
                    <a:pt x="-197" y="13355"/>
                    <a:pt x="-197" y="10999"/>
                    <a:pt x="592" y="8856"/>
                  </a:cubicBezTo>
                  <a:cubicBezTo>
                    <a:pt x="2039" y="6080"/>
                    <a:pt x="2039" y="2776"/>
                    <a:pt x="592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35D85426-7F2B-422F-9021-7562B86228FE}"/>
                </a:ext>
              </a:extLst>
            </p:cNvPr>
            <p:cNvSpPr/>
            <p:nvPr/>
          </p:nvSpPr>
          <p:spPr>
            <a:xfrm>
              <a:off x="4239607" y="5496126"/>
              <a:ext cx="1311" cy="3690"/>
            </a:xfrm>
            <a:custGeom>
              <a:avLst/>
              <a:gdLst>
                <a:gd name="connsiteX0" fmla="*/ 0 w 1311"/>
                <a:gd name="connsiteY0" fmla="*/ 0 h 3690"/>
                <a:gd name="connsiteX1" fmla="*/ 0 w 1311"/>
                <a:gd name="connsiteY1" fmla="*/ 3690 h 3690"/>
                <a:gd name="connsiteX2" fmla="*/ 0 w 1311"/>
                <a:gd name="connsiteY2" fmla="*/ 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1" h="3690">
                  <a:moveTo>
                    <a:pt x="0" y="0"/>
                  </a:moveTo>
                  <a:cubicBezTo>
                    <a:pt x="0" y="0"/>
                    <a:pt x="0" y="3690"/>
                    <a:pt x="0" y="3690"/>
                  </a:cubicBezTo>
                  <a:cubicBezTo>
                    <a:pt x="0" y="3690"/>
                    <a:pt x="2952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F0F3D3AF-B16D-4DF4-828D-491FD5EF8D25}"/>
                </a:ext>
              </a:extLst>
            </p:cNvPr>
            <p:cNvSpPr/>
            <p:nvPr/>
          </p:nvSpPr>
          <p:spPr>
            <a:xfrm>
              <a:off x="4237393" y="5499078"/>
              <a:ext cx="73800" cy="1640"/>
            </a:xfrm>
            <a:custGeom>
              <a:avLst/>
              <a:gdLst>
                <a:gd name="connsiteX0" fmla="*/ 0 w 73800"/>
                <a:gd name="connsiteY0" fmla="*/ 0 h 1640"/>
                <a:gd name="connsiteX1" fmla="*/ 0 w 73800"/>
                <a:gd name="connsiteY1" fmla="*/ 0 h 1640"/>
                <a:gd name="connsiteX2" fmla="*/ 0 w 73800"/>
                <a:gd name="connsiteY2" fmla="*/ 0 h 1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1640">
                  <a:moveTo>
                    <a:pt x="0" y="0"/>
                  </a:moveTo>
                  <a:cubicBezTo>
                    <a:pt x="0" y="0"/>
                    <a:pt x="0" y="369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C8407C91-8C52-4218-8AD4-0F67E1CD5B5E}"/>
                </a:ext>
              </a:extLst>
            </p:cNvPr>
            <p:cNvSpPr/>
            <p:nvPr/>
          </p:nvSpPr>
          <p:spPr>
            <a:xfrm>
              <a:off x="4235178" y="5501702"/>
              <a:ext cx="984" cy="327"/>
            </a:xfrm>
            <a:custGeom>
              <a:avLst/>
              <a:gdLst>
                <a:gd name="connsiteX0" fmla="*/ 0 w 984"/>
                <a:gd name="connsiteY0" fmla="*/ 328 h 327"/>
                <a:gd name="connsiteX1" fmla="*/ 0 w 984"/>
                <a:gd name="connsiteY1" fmla="*/ 328 h 327"/>
                <a:gd name="connsiteX2" fmla="*/ 0 w 984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327">
                  <a:moveTo>
                    <a:pt x="0" y="328"/>
                  </a:moveTo>
                  <a:lnTo>
                    <a:pt x="0" y="328"/>
                  </a:lnTo>
                  <a:cubicBezTo>
                    <a:pt x="0" y="328"/>
                    <a:pt x="2214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9AEBCFED-368C-4BDB-9DC2-7FA7420A715A}"/>
                </a:ext>
              </a:extLst>
            </p:cNvPr>
            <p:cNvSpPr/>
            <p:nvPr/>
          </p:nvSpPr>
          <p:spPr>
            <a:xfrm>
              <a:off x="4233703" y="55042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C2C4435C-21E6-47C6-BFD2-A6553DEDA535}"/>
                </a:ext>
              </a:extLst>
            </p:cNvPr>
            <p:cNvSpPr/>
            <p:nvPr/>
          </p:nvSpPr>
          <p:spPr>
            <a:xfrm>
              <a:off x="4232227" y="5508181"/>
              <a:ext cx="656" cy="1967"/>
            </a:xfrm>
            <a:custGeom>
              <a:avLst/>
              <a:gdLst>
                <a:gd name="connsiteX0" fmla="*/ 0 w 656"/>
                <a:gd name="connsiteY0" fmla="*/ 1968 h 1967"/>
                <a:gd name="connsiteX1" fmla="*/ 0 w 656"/>
                <a:gd name="connsiteY1" fmla="*/ 1968 h 1967"/>
                <a:gd name="connsiteX2" fmla="*/ 0 w 656"/>
                <a:gd name="connsiteY2" fmla="*/ 1968 h 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1967">
                  <a:moveTo>
                    <a:pt x="0" y="1968"/>
                  </a:moveTo>
                  <a:cubicBezTo>
                    <a:pt x="0" y="1968"/>
                    <a:pt x="0" y="1968"/>
                    <a:pt x="0" y="1968"/>
                  </a:cubicBezTo>
                  <a:cubicBezTo>
                    <a:pt x="0" y="1968"/>
                    <a:pt x="1476" y="-2460"/>
                    <a:pt x="0" y="196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B2D55386-D86F-4415-86E5-008F127B1BCC}"/>
                </a:ext>
              </a:extLst>
            </p:cNvPr>
            <p:cNvSpPr/>
            <p:nvPr/>
          </p:nvSpPr>
          <p:spPr>
            <a:xfrm>
              <a:off x="4230012" y="5510149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ADE64025-D9B4-4B32-BE8F-4F11E2A8BE36}"/>
                </a:ext>
              </a:extLst>
            </p:cNvPr>
            <p:cNvSpPr/>
            <p:nvPr/>
          </p:nvSpPr>
          <p:spPr>
            <a:xfrm>
              <a:off x="4228536" y="5510149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8D78ABC3-EEE0-46C9-BD67-42946DE47B1B}"/>
                </a:ext>
              </a:extLst>
            </p:cNvPr>
            <p:cNvSpPr/>
            <p:nvPr/>
          </p:nvSpPr>
          <p:spPr>
            <a:xfrm>
              <a:off x="4226323" y="5510149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11880370-34CC-464C-8C4E-442076E9FDBB}"/>
                </a:ext>
              </a:extLst>
            </p:cNvPr>
            <p:cNvSpPr/>
            <p:nvPr/>
          </p:nvSpPr>
          <p:spPr>
            <a:xfrm>
              <a:off x="4224846" y="551531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019A2CA-2DD6-4B87-A347-E55CF0E0D5DF}"/>
                </a:ext>
              </a:extLst>
            </p:cNvPr>
            <p:cNvSpPr/>
            <p:nvPr/>
          </p:nvSpPr>
          <p:spPr>
            <a:xfrm>
              <a:off x="4241165" y="5497439"/>
              <a:ext cx="655" cy="3279"/>
            </a:xfrm>
            <a:custGeom>
              <a:avLst/>
              <a:gdLst>
                <a:gd name="connsiteX0" fmla="*/ 656 w 655"/>
                <a:gd name="connsiteY0" fmla="*/ 1640 h 3279"/>
                <a:gd name="connsiteX1" fmla="*/ 656 w 655"/>
                <a:gd name="connsiteY1" fmla="*/ 1640 h 3279"/>
                <a:gd name="connsiteX2" fmla="*/ 656 w 655"/>
                <a:gd name="connsiteY2" fmla="*/ 1640 h 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3279">
                  <a:moveTo>
                    <a:pt x="656" y="1640"/>
                  </a:moveTo>
                  <a:cubicBezTo>
                    <a:pt x="656" y="1640"/>
                    <a:pt x="656" y="5330"/>
                    <a:pt x="656" y="1640"/>
                  </a:cubicBezTo>
                  <a:cubicBezTo>
                    <a:pt x="656" y="-2050"/>
                    <a:pt x="-820" y="1640"/>
                    <a:pt x="656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9280E6E6-AFF5-4D6F-9927-5F2DD30649BB}"/>
                </a:ext>
              </a:extLst>
            </p:cNvPr>
            <p:cNvSpPr/>
            <p:nvPr/>
          </p:nvSpPr>
          <p:spPr>
            <a:xfrm>
              <a:off x="4244035" y="55020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5B3B3771-9839-4809-B9ED-CC4BBA59CFB8}"/>
                </a:ext>
              </a:extLst>
            </p:cNvPr>
            <p:cNvSpPr/>
            <p:nvPr/>
          </p:nvSpPr>
          <p:spPr>
            <a:xfrm>
              <a:off x="4244855" y="5503916"/>
              <a:ext cx="656" cy="328"/>
            </a:xfrm>
            <a:custGeom>
              <a:avLst/>
              <a:gdLst>
                <a:gd name="connsiteX0" fmla="*/ 656 w 656"/>
                <a:gd name="connsiteY0" fmla="*/ 328 h 328"/>
                <a:gd name="connsiteX1" fmla="*/ 656 w 656"/>
                <a:gd name="connsiteY1" fmla="*/ 328 h 328"/>
                <a:gd name="connsiteX2" fmla="*/ 656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71F7FB4E-C4BC-4EAC-8E62-3E3B1231269A}"/>
                </a:ext>
              </a:extLst>
            </p:cNvPr>
            <p:cNvSpPr/>
            <p:nvPr/>
          </p:nvSpPr>
          <p:spPr>
            <a:xfrm>
              <a:off x="4246740" y="5508181"/>
              <a:ext cx="983" cy="1967"/>
            </a:xfrm>
            <a:custGeom>
              <a:avLst/>
              <a:gdLst>
                <a:gd name="connsiteX0" fmla="*/ 984 w 983"/>
                <a:gd name="connsiteY0" fmla="*/ 1968 h 1967"/>
                <a:gd name="connsiteX1" fmla="*/ 984 w 983"/>
                <a:gd name="connsiteY1" fmla="*/ 1968 h 1967"/>
                <a:gd name="connsiteX2" fmla="*/ 984 w 983"/>
                <a:gd name="connsiteY2" fmla="*/ 1968 h 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1967">
                  <a:moveTo>
                    <a:pt x="984" y="1968"/>
                  </a:moveTo>
                  <a:cubicBezTo>
                    <a:pt x="984" y="1968"/>
                    <a:pt x="984" y="1968"/>
                    <a:pt x="984" y="1968"/>
                  </a:cubicBezTo>
                  <a:cubicBezTo>
                    <a:pt x="984" y="1968"/>
                    <a:pt x="-1230" y="-2460"/>
                    <a:pt x="984" y="196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C0FDCB3F-466A-4491-9C2E-8F62319C9AC9}"/>
                </a:ext>
              </a:extLst>
            </p:cNvPr>
            <p:cNvSpPr/>
            <p:nvPr/>
          </p:nvSpPr>
          <p:spPr>
            <a:xfrm>
              <a:off x="4248216" y="5510149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86DF1DEE-955E-4AFD-85C6-CC1427FF3944}"/>
                </a:ext>
              </a:extLst>
            </p:cNvPr>
            <p:cNvSpPr/>
            <p:nvPr/>
          </p:nvSpPr>
          <p:spPr>
            <a:xfrm>
              <a:off x="4250021" y="5510149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lnTo>
                    <a:pt x="656" y="0"/>
                  </a:ln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93E19C47-27BC-425E-AD68-C6690C8B645D}"/>
                </a:ext>
              </a:extLst>
            </p:cNvPr>
            <p:cNvSpPr/>
            <p:nvPr/>
          </p:nvSpPr>
          <p:spPr>
            <a:xfrm>
              <a:off x="4251906" y="5510149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A2DDAF90-A08D-498B-9479-B8DF6D3E35DF}"/>
                </a:ext>
              </a:extLst>
            </p:cNvPr>
            <p:cNvSpPr/>
            <p:nvPr/>
          </p:nvSpPr>
          <p:spPr>
            <a:xfrm>
              <a:off x="4253710" y="5515315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E8766FCC-708B-4AFF-8A7E-4487A7E3D166}"/>
                </a:ext>
              </a:extLst>
            </p:cNvPr>
            <p:cNvSpPr/>
            <p:nvPr/>
          </p:nvSpPr>
          <p:spPr>
            <a:xfrm>
              <a:off x="4261746" y="552269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64E4FCCC-4558-4F9E-B232-0E725A01E5A7}"/>
                </a:ext>
              </a:extLst>
            </p:cNvPr>
            <p:cNvSpPr/>
            <p:nvPr/>
          </p:nvSpPr>
          <p:spPr>
            <a:xfrm>
              <a:off x="4230465" y="5526384"/>
              <a:ext cx="18735" cy="73800"/>
            </a:xfrm>
            <a:custGeom>
              <a:avLst/>
              <a:gdLst>
                <a:gd name="connsiteX0" fmla="*/ 15046 w 18735"/>
                <a:gd name="connsiteY0" fmla="*/ 0 h 73800"/>
                <a:gd name="connsiteX1" fmla="*/ 18736 w 18735"/>
                <a:gd name="connsiteY1" fmla="*/ 0 h 73800"/>
                <a:gd name="connsiteX2" fmla="*/ 9142 w 18735"/>
                <a:gd name="connsiteY2" fmla="*/ 0 h 73800"/>
                <a:gd name="connsiteX3" fmla="*/ 286 w 18735"/>
                <a:gd name="connsiteY3" fmla="*/ 0 h 73800"/>
                <a:gd name="connsiteX4" fmla="*/ 286 w 1873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35" h="73800">
                  <a:moveTo>
                    <a:pt x="15046" y="0"/>
                  </a:moveTo>
                  <a:lnTo>
                    <a:pt x="18736" y="0"/>
                  </a:lnTo>
                  <a:cubicBezTo>
                    <a:pt x="18736" y="0"/>
                    <a:pt x="18736" y="0"/>
                    <a:pt x="9142" y="0"/>
                  </a:cubicBezTo>
                  <a:cubicBezTo>
                    <a:pt x="-452" y="0"/>
                    <a:pt x="-452" y="0"/>
                    <a:pt x="286" y="0"/>
                  </a:cubicBezTo>
                  <a:cubicBezTo>
                    <a:pt x="1024" y="0"/>
                    <a:pt x="286" y="0"/>
                    <a:pt x="286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0F7AFC2-5552-4546-8F60-39E3793C2637}"/>
                </a:ext>
              </a:extLst>
            </p:cNvPr>
            <p:cNvSpPr/>
            <p:nvPr/>
          </p:nvSpPr>
          <p:spPr>
            <a:xfrm>
              <a:off x="4239607" y="5510149"/>
              <a:ext cx="1639" cy="4427"/>
            </a:xfrm>
            <a:custGeom>
              <a:avLst/>
              <a:gdLst>
                <a:gd name="connsiteX0" fmla="*/ 0 w 1639"/>
                <a:gd name="connsiteY0" fmla="*/ 0 h 4427"/>
                <a:gd name="connsiteX1" fmla="*/ 0 w 1639"/>
                <a:gd name="connsiteY1" fmla="*/ 4428 h 4427"/>
                <a:gd name="connsiteX2" fmla="*/ 0 w 1639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4427">
                  <a:moveTo>
                    <a:pt x="0" y="0"/>
                  </a:moveTo>
                  <a:lnTo>
                    <a:pt x="0" y="4428"/>
                  </a:lnTo>
                  <a:cubicBezTo>
                    <a:pt x="0" y="4428"/>
                    <a:pt x="3690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06C2CC28-CB9B-45C2-97AA-6BF1C7A42FA3}"/>
                </a:ext>
              </a:extLst>
            </p:cNvPr>
            <p:cNvSpPr/>
            <p:nvPr/>
          </p:nvSpPr>
          <p:spPr>
            <a:xfrm>
              <a:off x="4232227" y="5509410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974" y="7677"/>
                    <a:pt x="8266" y="4150"/>
                    <a:pt x="7380" y="0"/>
                  </a:cubicBezTo>
                  <a:cubicBezTo>
                    <a:pt x="6731" y="4252"/>
                    <a:pt x="3941" y="7872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82569542-632F-408A-9830-8FA1994E005C}"/>
                </a:ext>
              </a:extLst>
            </p:cNvPr>
            <p:cNvSpPr/>
            <p:nvPr/>
          </p:nvSpPr>
          <p:spPr>
            <a:xfrm>
              <a:off x="4213777" y="5518267"/>
              <a:ext cx="17763" cy="5165"/>
            </a:xfrm>
            <a:custGeom>
              <a:avLst/>
              <a:gdLst>
                <a:gd name="connsiteX0" fmla="*/ 11070 w 17763"/>
                <a:gd name="connsiteY0" fmla="*/ 0 h 5165"/>
                <a:gd name="connsiteX1" fmla="*/ 0 w 17763"/>
                <a:gd name="connsiteY1" fmla="*/ 0 h 5165"/>
                <a:gd name="connsiteX2" fmla="*/ 12546 w 17763"/>
                <a:gd name="connsiteY2" fmla="*/ 5166 h 5165"/>
                <a:gd name="connsiteX3" fmla="*/ 11070 w 17763"/>
                <a:gd name="connsiteY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3" h="5165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25092" y="5166"/>
                    <a:pt x="11070" y="2214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5F86B22B-0141-4BF3-94CF-1E30FAAE9964}"/>
                </a:ext>
              </a:extLst>
            </p:cNvPr>
            <p:cNvSpPr/>
            <p:nvPr/>
          </p:nvSpPr>
          <p:spPr>
            <a:xfrm>
              <a:off x="4218943" y="5499078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369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420198F5-00A6-4434-AE27-E9B8C4857EF4}"/>
                </a:ext>
              </a:extLst>
            </p:cNvPr>
            <p:cNvSpPr/>
            <p:nvPr/>
          </p:nvSpPr>
          <p:spPr>
            <a:xfrm>
              <a:off x="4218943" y="5510149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0"/>
                    <a:pt x="0" y="5904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0DD997B7-0C09-4420-A17E-2EADC2C73A72}"/>
                </a:ext>
              </a:extLst>
            </p:cNvPr>
            <p:cNvSpPr/>
            <p:nvPr/>
          </p:nvSpPr>
          <p:spPr>
            <a:xfrm>
              <a:off x="4223370" y="5513839"/>
              <a:ext cx="46726" cy="11069"/>
            </a:xfrm>
            <a:custGeom>
              <a:avLst/>
              <a:gdLst>
                <a:gd name="connsiteX0" fmla="*/ 0 w 46726"/>
                <a:gd name="connsiteY0" fmla="*/ 4428 h 11069"/>
                <a:gd name="connsiteX1" fmla="*/ 28782 w 46726"/>
                <a:gd name="connsiteY1" fmla="*/ 4428 h 11069"/>
                <a:gd name="connsiteX2" fmla="*/ 36900 w 46726"/>
                <a:gd name="connsiteY2" fmla="*/ 0 h 11069"/>
                <a:gd name="connsiteX3" fmla="*/ 46494 w 46726"/>
                <a:gd name="connsiteY3" fmla="*/ 0 h 11069"/>
                <a:gd name="connsiteX4" fmla="*/ 38376 w 46726"/>
                <a:gd name="connsiteY4" fmla="*/ 8118 h 11069"/>
                <a:gd name="connsiteX5" fmla="*/ 38376 w 46726"/>
                <a:gd name="connsiteY5" fmla="*/ 8118 h 11069"/>
                <a:gd name="connsiteX6" fmla="*/ 34686 w 46726"/>
                <a:gd name="connsiteY6" fmla="*/ 8118 h 11069"/>
                <a:gd name="connsiteX7" fmla="*/ 34686 w 46726"/>
                <a:gd name="connsiteY7" fmla="*/ 8118 h 11069"/>
                <a:gd name="connsiteX8" fmla="*/ 39852 w 46726"/>
                <a:gd name="connsiteY8" fmla="*/ 2952 h 11069"/>
                <a:gd name="connsiteX9" fmla="*/ 33210 w 46726"/>
                <a:gd name="connsiteY9" fmla="*/ 2952 h 11069"/>
                <a:gd name="connsiteX10" fmla="*/ 20664 w 46726"/>
                <a:gd name="connsiteY10" fmla="*/ 11070 h 11069"/>
                <a:gd name="connsiteX11" fmla="*/ 11070 w 46726"/>
                <a:gd name="connsiteY11" fmla="*/ 11070 h 11069"/>
                <a:gd name="connsiteX12" fmla="*/ 0 w 46726"/>
                <a:gd name="connsiteY12" fmla="*/ 4428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11069">
                  <a:moveTo>
                    <a:pt x="0" y="4428"/>
                  </a:moveTo>
                  <a:lnTo>
                    <a:pt x="28782" y="4428"/>
                  </a:lnTo>
                  <a:cubicBezTo>
                    <a:pt x="32007" y="4207"/>
                    <a:pt x="34966" y="2590"/>
                    <a:pt x="36900" y="0"/>
                  </a:cubicBezTo>
                  <a:cubicBezTo>
                    <a:pt x="36900" y="0"/>
                    <a:pt x="45018" y="0"/>
                    <a:pt x="46494" y="0"/>
                  </a:cubicBezTo>
                  <a:cubicBezTo>
                    <a:pt x="47970" y="0"/>
                    <a:pt x="42066" y="6642"/>
                    <a:pt x="38376" y="8118"/>
                  </a:cubicBezTo>
                  <a:cubicBezTo>
                    <a:pt x="34686" y="9594"/>
                    <a:pt x="38376" y="8118"/>
                    <a:pt x="38376" y="8118"/>
                  </a:cubicBezTo>
                  <a:lnTo>
                    <a:pt x="34686" y="8118"/>
                  </a:lnTo>
                  <a:lnTo>
                    <a:pt x="34686" y="8118"/>
                  </a:lnTo>
                  <a:cubicBezTo>
                    <a:pt x="34686" y="8118"/>
                    <a:pt x="41328" y="4428"/>
                    <a:pt x="39852" y="2952"/>
                  </a:cubicBezTo>
                  <a:cubicBezTo>
                    <a:pt x="38376" y="1476"/>
                    <a:pt x="35424" y="2952"/>
                    <a:pt x="33210" y="2952"/>
                  </a:cubicBezTo>
                  <a:cubicBezTo>
                    <a:pt x="30937" y="7846"/>
                    <a:pt x="26059" y="11004"/>
                    <a:pt x="20664" y="11070"/>
                  </a:cubicBezTo>
                  <a:lnTo>
                    <a:pt x="11070" y="11070"/>
                  </a:lnTo>
                  <a:cubicBezTo>
                    <a:pt x="11070" y="11070"/>
                    <a:pt x="738" y="9594"/>
                    <a:pt x="0" y="44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8EA8FD7E-B42E-41EF-9574-BB9DC2704200}"/>
                </a:ext>
              </a:extLst>
            </p:cNvPr>
            <p:cNvSpPr/>
            <p:nvPr/>
          </p:nvSpPr>
          <p:spPr>
            <a:xfrm>
              <a:off x="4091269" y="5409780"/>
              <a:ext cx="5329" cy="24108"/>
            </a:xfrm>
            <a:custGeom>
              <a:avLst/>
              <a:gdLst>
                <a:gd name="connsiteX0" fmla="*/ 0 w 5329"/>
                <a:gd name="connsiteY0" fmla="*/ 0 h 24108"/>
                <a:gd name="connsiteX1" fmla="*/ 3690 w 5329"/>
                <a:gd name="connsiteY1" fmla="*/ 5166 h 24108"/>
                <a:gd name="connsiteX2" fmla="*/ 3690 w 5329"/>
                <a:gd name="connsiteY2" fmla="*/ 12546 h 24108"/>
                <a:gd name="connsiteX3" fmla="*/ 3690 w 5329"/>
                <a:gd name="connsiteY3" fmla="*/ 17712 h 24108"/>
                <a:gd name="connsiteX4" fmla="*/ 3690 w 5329"/>
                <a:gd name="connsiteY4" fmla="*/ 22140 h 24108"/>
                <a:gd name="connsiteX5" fmla="*/ 3690 w 5329"/>
                <a:gd name="connsiteY5" fmla="*/ 22140 h 24108"/>
                <a:gd name="connsiteX6" fmla="*/ 3690 w 5329"/>
                <a:gd name="connsiteY6" fmla="*/ 16974 h 24108"/>
                <a:gd name="connsiteX7" fmla="*/ 3690 w 5329"/>
                <a:gd name="connsiteY7" fmla="*/ 12546 h 24108"/>
                <a:gd name="connsiteX8" fmla="*/ 3690 w 5329"/>
                <a:gd name="connsiteY8" fmla="*/ 5166 h 24108"/>
                <a:gd name="connsiteX9" fmla="*/ 0 w 5329"/>
                <a:gd name="connsiteY9" fmla="*/ 0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29" h="24108">
                  <a:moveTo>
                    <a:pt x="0" y="0"/>
                  </a:moveTo>
                  <a:cubicBezTo>
                    <a:pt x="0" y="0"/>
                    <a:pt x="0" y="0"/>
                    <a:pt x="3690" y="5166"/>
                  </a:cubicBezTo>
                  <a:cubicBezTo>
                    <a:pt x="7380" y="10332"/>
                    <a:pt x="3690" y="9594"/>
                    <a:pt x="3690" y="12546"/>
                  </a:cubicBezTo>
                  <a:cubicBezTo>
                    <a:pt x="3690" y="15498"/>
                    <a:pt x="3690" y="16974"/>
                    <a:pt x="3690" y="17712"/>
                  </a:cubicBezTo>
                  <a:cubicBezTo>
                    <a:pt x="3690" y="18450"/>
                    <a:pt x="3690" y="17712"/>
                    <a:pt x="3690" y="22140"/>
                  </a:cubicBezTo>
                  <a:cubicBezTo>
                    <a:pt x="3690" y="26568"/>
                    <a:pt x="3690" y="22140"/>
                    <a:pt x="3690" y="22140"/>
                  </a:cubicBezTo>
                  <a:cubicBezTo>
                    <a:pt x="3690" y="22140"/>
                    <a:pt x="3690" y="22140"/>
                    <a:pt x="3690" y="16974"/>
                  </a:cubicBezTo>
                  <a:cubicBezTo>
                    <a:pt x="3690" y="11808"/>
                    <a:pt x="3690" y="13284"/>
                    <a:pt x="3690" y="12546"/>
                  </a:cubicBezTo>
                  <a:cubicBezTo>
                    <a:pt x="2952" y="10142"/>
                    <a:pt x="2952" y="7570"/>
                    <a:pt x="3690" y="5166"/>
                  </a:cubicBezTo>
                  <a:cubicBezTo>
                    <a:pt x="3417" y="2930"/>
                    <a:pt x="2029" y="984"/>
                    <a:pt x="0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A7E9A1BB-E5F5-42A2-BEAE-BA96A9F23695}"/>
                </a:ext>
              </a:extLst>
            </p:cNvPr>
            <p:cNvSpPr/>
            <p:nvPr/>
          </p:nvSpPr>
          <p:spPr>
            <a:xfrm>
              <a:off x="4112671" y="5411256"/>
              <a:ext cx="73800" cy="4427"/>
            </a:xfrm>
            <a:custGeom>
              <a:avLst/>
              <a:gdLst>
                <a:gd name="connsiteX0" fmla="*/ 0 w 73800"/>
                <a:gd name="connsiteY0" fmla="*/ 0 h 4427"/>
                <a:gd name="connsiteX1" fmla="*/ 0 w 73800"/>
                <a:gd name="connsiteY1" fmla="*/ 4428 h 4427"/>
                <a:gd name="connsiteX2" fmla="*/ 0 w 73800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0"/>
                  </a:moveTo>
                  <a:lnTo>
                    <a:pt x="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5CBB6CA3-BD03-4455-AD4E-391E73B4D263}"/>
                </a:ext>
              </a:extLst>
            </p:cNvPr>
            <p:cNvSpPr/>
            <p:nvPr/>
          </p:nvSpPr>
          <p:spPr>
            <a:xfrm>
              <a:off x="4110456" y="5414618"/>
              <a:ext cx="656" cy="328"/>
            </a:xfrm>
            <a:custGeom>
              <a:avLst/>
              <a:gdLst>
                <a:gd name="connsiteX0" fmla="*/ 0 w 656"/>
                <a:gd name="connsiteY0" fmla="*/ 328 h 328"/>
                <a:gd name="connsiteX1" fmla="*/ 0 w 656"/>
                <a:gd name="connsiteY1" fmla="*/ 328 h 328"/>
                <a:gd name="connsiteX2" fmla="*/ 0 w 656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1476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8B7A317F-0896-4AD8-B543-D7D638BEFBAB}"/>
                </a:ext>
              </a:extLst>
            </p:cNvPr>
            <p:cNvSpPr/>
            <p:nvPr/>
          </p:nvSpPr>
          <p:spPr>
            <a:xfrm>
              <a:off x="4108243" y="5417160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80A97F11-1808-4D00-82DF-F960206142C4}"/>
                </a:ext>
              </a:extLst>
            </p:cNvPr>
            <p:cNvSpPr/>
            <p:nvPr/>
          </p:nvSpPr>
          <p:spPr>
            <a:xfrm>
              <a:off x="4106766" y="5419374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76571C4D-B66A-4F69-BC89-2C0B133AB3A9}"/>
                </a:ext>
              </a:extLst>
            </p:cNvPr>
            <p:cNvSpPr/>
            <p:nvPr/>
          </p:nvSpPr>
          <p:spPr>
            <a:xfrm>
              <a:off x="4104552" y="5421589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FCA268CD-9F37-44C8-8C55-EC8C45B1FAC4}"/>
                </a:ext>
              </a:extLst>
            </p:cNvPr>
            <p:cNvSpPr/>
            <p:nvPr/>
          </p:nvSpPr>
          <p:spPr>
            <a:xfrm>
              <a:off x="4103077" y="54238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BA8D242B-463A-4632-A2EE-F74114CAE97F}"/>
                </a:ext>
              </a:extLst>
            </p:cNvPr>
            <p:cNvSpPr/>
            <p:nvPr/>
          </p:nvSpPr>
          <p:spPr>
            <a:xfrm>
              <a:off x="4101600" y="5426017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61888432-DFEF-4A02-AB22-E5F2AFFF08F5}"/>
                </a:ext>
              </a:extLst>
            </p:cNvPr>
            <p:cNvSpPr/>
            <p:nvPr/>
          </p:nvSpPr>
          <p:spPr>
            <a:xfrm>
              <a:off x="4099387" y="5428230"/>
              <a:ext cx="983" cy="73800"/>
            </a:xfrm>
            <a:custGeom>
              <a:avLst/>
              <a:gdLst>
                <a:gd name="connsiteX0" fmla="*/ 0 w 983"/>
                <a:gd name="connsiteY0" fmla="*/ 0 h 73800"/>
                <a:gd name="connsiteX1" fmla="*/ 0 w 983"/>
                <a:gd name="connsiteY1" fmla="*/ 0 h 73800"/>
                <a:gd name="connsiteX2" fmla="*/ 0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77D9DB35-CCC8-49FA-9E5D-202A16373748}"/>
                </a:ext>
              </a:extLst>
            </p:cNvPr>
            <p:cNvSpPr/>
            <p:nvPr/>
          </p:nvSpPr>
          <p:spPr>
            <a:xfrm>
              <a:off x="4097910" y="5430445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82518258-16B9-48A5-B492-14337ACEA7BF}"/>
                </a:ext>
              </a:extLst>
            </p:cNvPr>
            <p:cNvSpPr/>
            <p:nvPr/>
          </p:nvSpPr>
          <p:spPr>
            <a:xfrm>
              <a:off x="4113901" y="5414618"/>
              <a:ext cx="983" cy="328"/>
            </a:xfrm>
            <a:custGeom>
              <a:avLst/>
              <a:gdLst>
                <a:gd name="connsiteX0" fmla="*/ 984 w 983"/>
                <a:gd name="connsiteY0" fmla="*/ 328 h 328"/>
                <a:gd name="connsiteX1" fmla="*/ 984 w 983"/>
                <a:gd name="connsiteY1" fmla="*/ 328 h 328"/>
                <a:gd name="connsiteX2" fmla="*/ 984 w 983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8">
                  <a:moveTo>
                    <a:pt x="984" y="328"/>
                  </a:moveTo>
                  <a:cubicBezTo>
                    <a:pt x="984" y="328"/>
                    <a:pt x="984" y="328"/>
                    <a:pt x="984" y="328"/>
                  </a:cubicBezTo>
                  <a:cubicBezTo>
                    <a:pt x="984" y="328"/>
                    <a:pt x="-1230" y="-410"/>
                    <a:pt x="984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6FF3A50-CC5D-4D39-8637-A2A67105443E}"/>
                </a:ext>
              </a:extLst>
            </p:cNvPr>
            <p:cNvSpPr/>
            <p:nvPr/>
          </p:nvSpPr>
          <p:spPr>
            <a:xfrm>
              <a:off x="4115704" y="5417160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lnTo>
                    <a:pt x="656" y="0"/>
                  </a:ln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6C618FDB-94EA-4F3A-A27C-F65957C01434}"/>
                </a:ext>
              </a:extLst>
            </p:cNvPr>
            <p:cNvSpPr/>
            <p:nvPr/>
          </p:nvSpPr>
          <p:spPr>
            <a:xfrm>
              <a:off x="4117591" y="5419374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4E3D943E-39BC-44F3-A24B-59FD0740FFF5}"/>
                </a:ext>
              </a:extLst>
            </p:cNvPr>
            <p:cNvSpPr/>
            <p:nvPr/>
          </p:nvSpPr>
          <p:spPr>
            <a:xfrm>
              <a:off x="4119395" y="5421589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6574CA94-5C6C-4238-8354-F7E39CDBD3AA}"/>
                </a:ext>
              </a:extLst>
            </p:cNvPr>
            <p:cNvSpPr/>
            <p:nvPr/>
          </p:nvSpPr>
          <p:spPr>
            <a:xfrm>
              <a:off x="4121280" y="5423802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06C59BED-DDD6-4594-A082-8C73CC2CEBDD}"/>
                </a:ext>
              </a:extLst>
            </p:cNvPr>
            <p:cNvSpPr/>
            <p:nvPr/>
          </p:nvSpPr>
          <p:spPr>
            <a:xfrm>
              <a:off x="4123084" y="5426017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D063AC0B-47A9-40B8-AD1E-EDAC948F91F9}"/>
                </a:ext>
              </a:extLst>
            </p:cNvPr>
            <p:cNvSpPr/>
            <p:nvPr/>
          </p:nvSpPr>
          <p:spPr>
            <a:xfrm>
              <a:off x="4124970" y="5428230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DA927F29-172A-4203-864C-C3B940A52D76}"/>
                </a:ext>
              </a:extLst>
            </p:cNvPr>
            <p:cNvSpPr/>
            <p:nvPr/>
          </p:nvSpPr>
          <p:spPr>
            <a:xfrm>
              <a:off x="4127431" y="54304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A6BC50B0-8217-47E8-A8DD-9A2DC7936270}"/>
                </a:ext>
              </a:extLst>
            </p:cNvPr>
            <p:cNvSpPr/>
            <p:nvPr/>
          </p:nvSpPr>
          <p:spPr>
            <a:xfrm>
              <a:off x="4134073" y="54363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4350DB3D-50B6-4414-8B1F-EFB6AAFE95BC}"/>
                </a:ext>
              </a:extLst>
            </p:cNvPr>
            <p:cNvSpPr/>
            <p:nvPr/>
          </p:nvSpPr>
          <p:spPr>
            <a:xfrm>
              <a:off x="4099387" y="5442252"/>
              <a:ext cx="18450" cy="73800"/>
            </a:xfrm>
            <a:custGeom>
              <a:avLst/>
              <a:gdLst>
                <a:gd name="connsiteX0" fmla="*/ 18450 w 18450"/>
                <a:gd name="connsiteY0" fmla="*/ 0 h 73800"/>
                <a:gd name="connsiteX1" fmla="*/ 18450 w 18450"/>
                <a:gd name="connsiteY1" fmla="*/ 0 h 73800"/>
                <a:gd name="connsiteX2" fmla="*/ 9594 w 18450"/>
                <a:gd name="connsiteY2" fmla="*/ 0 h 73800"/>
                <a:gd name="connsiteX3" fmla="*/ 0 w 18450"/>
                <a:gd name="connsiteY3" fmla="*/ 0 h 73800"/>
                <a:gd name="connsiteX4" fmla="*/ 3690 w 1845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73800">
                  <a:moveTo>
                    <a:pt x="18450" y="0"/>
                  </a:moveTo>
                  <a:cubicBezTo>
                    <a:pt x="18450" y="0"/>
                    <a:pt x="18450" y="0"/>
                    <a:pt x="18450" y="0"/>
                  </a:cubicBezTo>
                  <a:cubicBezTo>
                    <a:pt x="18450" y="0"/>
                    <a:pt x="18450" y="0"/>
                    <a:pt x="9594" y="0"/>
                  </a:cubicBezTo>
                  <a:cubicBezTo>
                    <a:pt x="738" y="0"/>
                    <a:pt x="0" y="0"/>
                    <a:pt x="0" y="0"/>
                  </a:cubicBezTo>
                  <a:lnTo>
                    <a:pt x="3690" y="0"/>
                  </a:ln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42E4BDB6-3301-4B61-9A1C-FA8E50487494}"/>
                </a:ext>
              </a:extLst>
            </p:cNvPr>
            <p:cNvSpPr/>
            <p:nvPr/>
          </p:nvSpPr>
          <p:spPr>
            <a:xfrm>
              <a:off x="4109903" y="5422326"/>
              <a:ext cx="2767" cy="4427"/>
            </a:xfrm>
            <a:custGeom>
              <a:avLst/>
              <a:gdLst>
                <a:gd name="connsiteX0" fmla="*/ 2768 w 2767"/>
                <a:gd name="connsiteY0" fmla="*/ 0 h 4427"/>
                <a:gd name="connsiteX1" fmla="*/ 2768 w 2767"/>
                <a:gd name="connsiteY1" fmla="*/ 4428 h 4427"/>
                <a:gd name="connsiteX2" fmla="*/ 2768 w 2767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67" h="4427">
                  <a:moveTo>
                    <a:pt x="2768" y="0"/>
                  </a:moveTo>
                  <a:cubicBezTo>
                    <a:pt x="-923" y="0"/>
                    <a:pt x="-923" y="4428"/>
                    <a:pt x="2768" y="4428"/>
                  </a:cubicBezTo>
                  <a:lnTo>
                    <a:pt x="2768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FC188C09-1132-47B2-A978-352104A29C22}"/>
                </a:ext>
              </a:extLst>
            </p:cNvPr>
            <p:cNvSpPr/>
            <p:nvPr/>
          </p:nvSpPr>
          <p:spPr>
            <a:xfrm>
              <a:off x="4105291" y="5426754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612" y="8143"/>
                    <a:pt x="7719" y="4379"/>
                    <a:pt x="7380" y="0"/>
                  </a:cubicBezTo>
                  <a:cubicBezTo>
                    <a:pt x="6731" y="4252"/>
                    <a:pt x="3941" y="7872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A293DEBF-3850-46C5-BDD3-BE991796A3F3}"/>
                </a:ext>
              </a:extLst>
            </p:cNvPr>
            <p:cNvSpPr/>
            <p:nvPr/>
          </p:nvSpPr>
          <p:spPr>
            <a:xfrm>
              <a:off x="4086841" y="5436349"/>
              <a:ext cx="12546" cy="5166"/>
            </a:xfrm>
            <a:custGeom>
              <a:avLst/>
              <a:gdLst>
                <a:gd name="connsiteX0" fmla="*/ 10332 w 12546"/>
                <a:gd name="connsiteY0" fmla="*/ 0 h 5166"/>
                <a:gd name="connsiteX1" fmla="*/ 0 w 12546"/>
                <a:gd name="connsiteY1" fmla="*/ 0 h 5166"/>
                <a:gd name="connsiteX2" fmla="*/ 12546 w 12546"/>
                <a:gd name="connsiteY2" fmla="*/ 5166 h 5166"/>
                <a:gd name="connsiteX3" fmla="*/ 10332 w 12546"/>
                <a:gd name="connsiteY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46" h="5166">
                  <a:moveTo>
                    <a:pt x="10332" y="0"/>
                  </a:moveTo>
                  <a:lnTo>
                    <a:pt x="0" y="0"/>
                  </a:lnTo>
                  <a:cubicBezTo>
                    <a:pt x="0" y="0"/>
                    <a:pt x="0" y="5166"/>
                    <a:pt x="12546" y="5166"/>
                  </a:cubicBezTo>
                  <a:cubicBezTo>
                    <a:pt x="11373" y="3663"/>
                    <a:pt x="10612" y="1884"/>
                    <a:pt x="10332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FA2DD074-704D-4AA4-8548-A2CF00085081}"/>
                </a:ext>
              </a:extLst>
            </p:cNvPr>
            <p:cNvSpPr/>
            <p:nvPr/>
          </p:nvSpPr>
          <p:spPr>
            <a:xfrm>
              <a:off x="4092744" y="5414208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2160054F-2306-49AC-B9CA-BDE0E99DA21A}"/>
                </a:ext>
              </a:extLst>
            </p:cNvPr>
            <p:cNvSpPr/>
            <p:nvPr/>
          </p:nvSpPr>
          <p:spPr>
            <a:xfrm>
              <a:off x="4093483" y="5423802"/>
              <a:ext cx="73800" cy="5903"/>
            </a:xfrm>
            <a:custGeom>
              <a:avLst/>
              <a:gdLst>
                <a:gd name="connsiteX0" fmla="*/ 0 w 73800"/>
                <a:gd name="connsiteY0" fmla="*/ 0 h 5903"/>
                <a:gd name="connsiteX1" fmla="*/ 0 w 73800"/>
                <a:gd name="connsiteY1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0"/>
                  </a:moveTo>
                  <a:cubicBezTo>
                    <a:pt x="0" y="0"/>
                    <a:pt x="0" y="0"/>
                    <a:pt x="0" y="5904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60E00F25-48CC-4A8B-BD7A-9A37E0D16EE3}"/>
                </a:ext>
              </a:extLst>
            </p:cNvPr>
            <p:cNvSpPr/>
            <p:nvPr/>
          </p:nvSpPr>
          <p:spPr>
            <a:xfrm>
              <a:off x="4096435" y="5430280"/>
              <a:ext cx="45837" cy="14923"/>
            </a:xfrm>
            <a:custGeom>
              <a:avLst/>
              <a:gdLst>
                <a:gd name="connsiteX0" fmla="*/ 0 w 45837"/>
                <a:gd name="connsiteY0" fmla="*/ 6068 h 14923"/>
                <a:gd name="connsiteX1" fmla="*/ 28782 w 45837"/>
                <a:gd name="connsiteY1" fmla="*/ 6068 h 14923"/>
                <a:gd name="connsiteX2" fmla="*/ 36900 w 45837"/>
                <a:gd name="connsiteY2" fmla="*/ 1640 h 14923"/>
                <a:gd name="connsiteX3" fmla="*/ 45756 w 45837"/>
                <a:gd name="connsiteY3" fmla="*/ 1640 h 14923"/>
                <a:gd name="connsiteX4" fmla="*/ 37638 w 45837"/>
                <a:gd name="connsiteY4" fmla="*/ 9758 h 14923"/>
                <a:gd name="connsiteX5" fmla="*/ 37638 w 45837"/>
                <a:gd name="connsiteY5" fmla="*/ 13448 h 14923"/>
                <a:gd name="connsiteX6" fmla="*/ 37638 w 45837"/>
                <a:gd name="connsiteY6" fmla="*/ 13448 h 14923"/>
                <a:gd name="connsiteX7" fmla="*/ 37638 w 45837"/>
                <a:gd name="connsiteY7" fmla="*/ 9020 h 14923"/>
                <a:gd name="connsiteX8" fmla="*/ 42804 w 45837"/>
                <a:gd name="connsiteY8" fmla="*/ 3854 h 14923"/>
                <a:gd name="connsiteX9" fmla="*/ 36162 w 45837"/>
                <a:gd name="connsiteY9" fmla="*/ 7544 h 14923"/>
                <a:gd name="connsiteX10" fmla="*/ 22878 w 45837"/>
                <a:gd name="connsiteY10" fmla="*/ 14924 h 14923"/>
                <a:gd name="connsiteX11" fmla="*/ 13284 w 45837"/>
                <a:gd name="connsiteY11" fmla="*/ 14924 h 14923"/>
                <a:gd name="connsiteX12" fmla="*/ 0 w 45837"/>
                <a:gd name="connsiteY12" fmla="*/ 6068 h 1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837" h="14923">
                  <a:moveTo>
                    <a:pt x="0" y="6068"/>
                  </a:moveTo>
                  <a:lnTo>
                    <a:pt x="28782" y="6068"/>
                  </a:lnTo>
                  <a:cubicBezTo>
                    <a:pt x="32037" y="5953"/>
                    <a:pt x="35040" y="4312"/>
                    <a:pt x="36900" y="1640"/>
                  </a:cubicBezTo>
                  <a:cubicBezTo>
                    <a:pt x="36900" y="1640"/>
                    <a:pt x="45018" y="-2050"/>
                    <a:pt x="45756" y="1640"/>
                  </a:cubicBezTo>
                  <a:cubicBezTo>
                    <a:pt x="46494" y="5330"/>
                    <a:pt x="42066" y="9020"/>
                    <a:pt x="37638" y="9758"/>
                  </a:cubicBezTo>
                  <a:lnTo>
                    <a:pt x="37638" y="13448"/>
                  </a:lnTo>
                  <a:lnTo>
                    <a:pt x="37638" y="13448"/>
                  </a:lnTo>
                  <a:cubicBezTo>
                    <a:pt x="37638" y="13448"/>
                    <a:pt x="37638" y="13448"/>
                    <a:pt x="37638" y="9020"/>
                  </a:cubicBezTo>
                  <a:cubicBezTo>
                    <a:pt x="37638" y="4592"/>
                    <a:pt x="44280" y="9020"/>
                    <a:pt x="42804" y="3854"/>
                  </a:cubicBezTo>
                  <a:cubicBezTo>
                    <a:pt x="41328" y="-1312"/>
                    <a:pt x="38376" y="3854"/>
                    <a:pt x="36162" y="7544"/>
                  </a:cubicBezTo>
                  <a:cubicBezTo>
                    <a:pt x="33070" y="11875"/>
                    <a:pt x="28192" y="14585"/>
                    <a:pt x="22878" y="14924"/>
                  </a:cubicBezTo>
                  <a:lnTo>
                    <a:pt x="13284" y="14924"/>
                  </a:lnTo>
                  <a:cubicBezTo>
                    <a:pt x="13284" y="14924"/>
                    <a:pt x="0" y="6068"/>
                    <a:pt x="0" y="606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83FECA4A-BFEB-4CA5-92BB-252C1AC4C233}"/>
                </a:ext>
              </a:extLst>
            </p:cNvPr>
            <p:cNvSpPr/>
            <p:nvPr/>
          </p:nvSpPr>
          <p:spPr>
            <a:xfrm>
              <a:off x="4218350" y="5409780"/>
              <a:ext cx="990" cy="25174"/>
            </a:xfrm>
            <a:custGeom>
              <a:avLst/>
              <a:gdLst>
                <a:gd name="connsiteX0" fmla="*/ 592 w 990"/>
                <a:gd name="connsiteY0" fmla="*/ 0 h 25174"/>
                <a:gd name="connsiteX1" fmla="*/ 592 w 990"/>
                <a:gd name="connsiteY1" fmla="*/ 5904 h 25174"/>
                <a:gd name="connsiteX2" fmla="*/ 592 w 990"/>
                <a:gd name="connsiteY2" fmla="*/ 12546 h 25174"/>
                <a:gd name="connsiteX3" fmla="*/ 592 w 990"/>
                <a:gd name="connsiteY3" fmla="*/ 17712 h 25174"/>
                <a:gd name="connsiteX4" fmla="*/ 592 w 990"/>
                <a:gd name="connsiteY4" fmla="*/ 22878 h 25174"/>
                <a:gd name="connsiteX5" fmla="*/ 592 w 990"/>
                <a:gd name="connsiteY5" fmla="*/ 22878 h 25174"/>
                <a:gd name="connsiteX6" fmla="*/ 592 w 990"/>
                <a:gd name="connsiteY6" fmla="*/ 16974 h 25174"/>
                <a:gd name="connsiteX7" fmla="*/ 592 w 990"/>
                <a:gd name="connsiteY7" fmla="*/ 12546 h 25174"/>
                <a:gd name="connsiteX8" fmla="*/ 592 w 990"/>
                <a:gd name="connsiteY8" fmla="*/ 5904 h 25174"/>
                <a:gd name="connsiteX9" fmla="*/ 592 w 990"/>
                <a:gd name="connsiteY9" fmla="*/ 0 h 25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0" h="25174">
                  <a:moveTo>
                    <a:pt x="592" y="0"/>
                  </a:moveTo>
                  <a:cubicBezTo>
                    <a:pt x="592" y="0"/>
                    <a:pt x="592" y="3690"/>
                    <a:pt x="592" y="5904"/>
                  </a:cubicBezTo>
                  <a:cubicBezTo>
                    <a:pt x="592" y="8118"/>
                    <a:pt x="592" y="10332"/>
                    <a:pt x="592" y="12546"/>
                  </a:cubicBezTo>
                  <a:cubicBezTo>
                    <a:pt x="592" y="14760"/>
                    <a:pt x="592" y="16974"/>
                    <a:pt x="592" y="17712"/>
                  </a:cubicBezTo>
                  <a:cubicBezTo>
                    <a:pt x="592" y="18450"/>
                    <a:pt x="592" y="17712"/>
                    <a:pt x="592" y="22878"/>
                  </a:cubicBezTo>
                  <a:cubicBezTo>
                    <a:pt x="592" y="28044"/>
                    <a:pt x="592" y="22878"/>
                    <a:pt x="592" y="22878"/>
                  </a:cubicBezTo>
                  <a:cubicBezTo>
                    <a:pt x="592" y="22878"/>
                    <a:pt x="592" y="19188"/>
                    <a:pt x="592" y="16974"/>
                  </a:cubicBezTo>
                  <a:lnTo>
                    <a:pt x="592" y="12546"/>
                  </a:lnTo>
                  <a:cubicBezTo>
                    <a:pt x="-197" y="10403"/>
                    <a:pt x="-197" y="8047"/>
                    <a:pt x="592" y="5904"/>
                  </a:cubicBezTo>
                  <a:cubicBezTo>
                    <a:pt x="1124" y="3972"/>
                    <a:pt x="1124" y="1931"/>
                    <a:pt x="592" y="0"/>
                  </a:cubicBezTo>
                  <a:close/>
                </a:path>
              </a:pathLst>
            </a:custGeom>
            <a:solidFill>
              <a:srgbClr val="F9AA53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59CD501-C451-4019-986B-60B80AFB4CA3}"/>
                </a:ext>
              </a:extLst>
            </p:cNvPr>
            <p:cNvSpPr/>
            <p:nvPr/>
          </p:nvSpPr>
          <p:spPr>
            <a:xfrm>
              <a:off x="4239607" y="5411995"/>
              <a:ext cx="1311" cy="73800"/>
            </a:xfrm>
            <a:custGeom>
              <a:avLst/>
              <a:gdLst>
                <a:gd name="connsiteX0" fmla="*/ 0 w 1311"/>
                <a:gd name="connsiteY0" fmla="*/ 0 h 73800"/>
                <a:gd name="connsiteX1" fmla="*/ 0 w 1311"/>
                <a:gd name="connsiteY1" fmla="*/ 0 h 73800"/>
                <a:gd name="connsiteX2" fmla="*/ 0 w 1311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1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952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6820B511-BA15-480C-8A6E-9786CDA9161D}"/>
                </a:ext>
              </a:extLst>
            </p:cNvPr>
            <p:cNvSpPr/>
            <p:nvPr/>
          </p:nvSpPr>
          <p:spPr>
            <a:xfrm>
              <a:off x="4237393" y="54149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8C11FAC3-0292-4C5A-A3DE-1BD2B223A3F6}"/>
                </a:ext>
              </a:extLst>
            </p:cNvPr>
            <p:cNvSpPr/>
            <p:nvPr/>
          </p:nvSpPr>
          <p:spPr>
            <a:xfrm>
              <a:off x="4235178" y="5417160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E3B04587-05F0-4298-8614-CDB54580A2FA}"/>
                </a:ext>
              </a:extLst>
            </p:cNvPr>
            <p:cNvSpPr/>
            <p:nvPr/>
          </p:nvSpPr>
          <p:spPr>
            <a:xfrm>
              <a:off x="4233703" y="5417734"/>
              <a:ext cx="983" cy="3280"/>
            </a:xfrm>
            <a:custGeom>
              <a:avLst/>
              <a:gdLst>
                <a:gd name="connsiteX0" fmla="*/ 0 w 983"/>
                <a:gd name="connsiteY0" fmla="*/ 1640 h 3280"/>
                <a:gd name="connsiteX1" fmla="*/ 0 w 983"/>
                <a:gd name="connsiteY1" fmla="*/ 1640 h 3280"/>
                <a:gd name="connsiteX2" fmla="*/ 0 w 983"/>
                <a:gd name="connsiteY2" fmla="*/ 1640 h 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80">
                  <a:moveTo>
                    <a:pt x="0" y="1640"/>
                  </a:moveTo>
                  <a:cubicBezTo>
                    <a:pt x="0" y="1640"/>
                    <a:pt x="0" y="5330"/>
                    <a:pt x="0" y="1640"/>
                  </a:cubicBezTo>
                  <a:cubicBezTo>
                    <a:pt x="0" y="-2050"/>
                    <a:pt x="2214" y="1640"/>
                    <a:pt x="0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D129B2A0-306B-4DEA-BB02-79A30C5BCABE}"/>
                </a:ext>
              </a:extLst>
            </p:cNvPr>
            <p:cNvSpPr/>
            <p:nvPr/>
          </p:nvSpPr>
          <p:spPr>
            <a:xfrm>
              <a:off x="4232227" y="5421589"/>
              <a:ext cx="656" cy="73800"/>
            </a:xfrm>
            <a:custGeom>
              <a:avLst/>
              <a:gdLst>
                <a:gd name="connsiteX0" fmla="*/ 0 w 656"/>
                <a:gd name="connsiteY0" fmla="*/ 0 h 73800"/>
                <a:gd name="connsiteX1" fmla="*/ 0 w 656"/>
                <a:gd name="connsiteY1" fmla="*/ 0 h 73800"/>
                <a:gd name="connsiteX2" fmla="*/ 0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4F64813-CAE7-4FA7-9D09-D2F6236027B6}"/>
                </a:ext>
              </a:extLst>
            </p:cNvPr>
            <p:cNvSpPr/>
            <p:nvPr/>
          </p:nvSpPr>
          <p:spPr>
            <a:xfrm>
              <a:off x="4230012" y="54245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D5E6313-5F8C-4977-B211-3E19702A1182}"/>
                </a:ext>
              </a:extLst>
            </p:cNvPr>
            <p:cNvSpPr/>
            <p:nvPr/>
          </p:nvSpPr>
          <p:spPr>
            <a:xfrm>
              <a:off x="4228536" y="5426426"/>
              <a:ext cx="656" cy="327"/>
            </a:xfrm>
            <a:custGeom>
              <a:avLst/>
              <a:gdLst>
                <a:gd name="connsiteX0" fmla="*/ 0 w 656"/>
                <a:gd name="connsiteY0" fmla="*/ 328 h 327"/>
                <a:gd name="connsiteX1" fmla="*/ 0 w 656"/>
                <a:gd name="connsiteY1" fmla="*/ 328 h 327"/>
                <a:gd name="connsiteX2" fmla="*/ 0 w 656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1476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F9E5E358-07EC-45E9-81E8-8EFB62E878A2}"/>
                </a:ext>
              </a:extLst>
            </p:cNvPr>
            <p:cNvSpPr/>
            <p:nvPr/>
          </p:nvSpPr>
          <p:spPr>
            <a:xfrm>
              <a:off x="4226323" y="5428640"/>
              <a:ext cx="983" cy="328"/>
            </a:xfrm>
            <a:custGeom>
              <a:avLst/>
              <a:gdLst>
                <a:gd name="connsiteX0" fmla="*/ 0 w 983"/>
                <a:gd name="connsiteY0" fmla="*/ 328 h 328"/>
                <a:gd name="connsiteX1" fmla="*/ 0 w 983"/>
                <a:gd name="connsiteY1" fmla="*/ 328 h 328"/>
                <a:gd name="connsiteX2" fmla="*/ 0 w 983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8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2214" y="-410"/>
                    <a:pt x="0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51D21BD4-4E1E-405A-862C-7B2F52112CCB}"/>
                </a:ext>
              </a:extLst>
            </p:cNvPr>
            <p:cNvSpPr/>
            <p:nvPr/>
          </p:nvSpPr>
          <p:spPr>
            <a:xfrm>
              <a:off x="4224846" y="5431182"/>
              <a:ext cx="984" cy="73800"/>
            </a:xfrm>
            <a:custGeom>
              <a:avLst/>
              <a:gdLst>
                <a:gd name="connsiteX0" fmla="*/ 0 w 984"/>
                <a:gd name="connsiteY0" fmla="*/ 0 h 73800"/>
                <a:gd name="connsiteX1" fmla="*/ 0 w 984"/>
                <a:gd name="connsiteY1" fmla="*/ 0 h 73800"/>
                <a:gd name="connsiteX2" fmla="*/ 0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214" y="0"/>
                    <a:pt x="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B00EFAC-EA23-4E39-B3E2-58FA0C016E5B}"/>
                </a:ext>
              </a:extLst>
            </p:cNvPr>
            <p:cNvSpPr/>
            <p:nvPr/>
          </p:nvSpPr>
          <p:spPr>
            <a:xfrm>
              <a:off x="4241165" y="5414947"/>
              <a:ext cx="655" cy="73800"/>
            </a:xfrm>
            <a:custGeom>
              <a:avLst/>
              <a:gdLst>
                <a:gd name="connsiteX0" fmla="*/ 656 w 655"/>
                <a:gd name="connsiteY0" fmla="*/ 0 h 73800"/>
                <a:gd name="connsiteX1" fmla="*/ 656 w 655"/>
                <a:gd name="connsiteY1" fmla="*/ 0 h 73800"/>
                <a:gd name="connsiteX2" fmla="*/ 656 w 655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B472F53B-BAA1-43CA-B481-C4B9B426EC82}"/>
                </a:ext>
              </a:extLst>
            </p:cNvPr>
            <p:cNvSpPr/>
            <p:nvPr/>
          </p:nvSpPr>
          <p:spPr>
            <a:xfrm>
              <a:off x="4243050" y="5417160"/>
              <a:ext cx="984" cy="73800"/>
            </a:xfrm>
            <a:custGeom>
              <a:avLst/>
              <a:gdLst>
                <a:gd name="connsiteX0" fmla="*/ 984 w 984"/>
                <a:gd name="connsiteY0" fmla="*/ 0 h 73800"/>
                <a:gd name="connsiteX1" fmla="*/ 984 w 984"/>
                <a:gd name="connsiteY1" fmla="*/ 0 h 73800"/>
                <a:gd name="connsiteX2" fmla="*/ 984 w 984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11E17C30-E183-4885-9333-B8E81F2E947E}"/>
                </a:ext>
              </a:extLst>
            </p:cNvPr>
            <p:cNvSpPr/>
            <p:nvPr/>
          </p:nvSpPr>
          <p:spPr>
            <a:xfrm>
              <a:off x="4244855" y="5417734"/>
              <a:ext cx="656" cy="3280"/>
            </a:xfrm>
            <a:custGeom>
              <a:avLst/>
              <a:gdLst>
                <a:gd name="connsiteX0" fmla="*/ 656 w 656"/>
                <a:gd name="connsiteY0" fmla="*/ 1640 h 3280"/>
                <a:gd name="connsiteX1" fmla="*/ 656 w 656"/>
                <a:gd name="connsiteY1" fmla="*/ 1640 h 3280"/>
                <a:gd name="connsiteX2" fmla="*/ 656 w 656"/>
                <a:gd name="connsiteY2" fmla="*/ 1640 h 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80">
                  <a:moveTo>
                    <a:pt x="656" y="1640"/>
                  </a:moveTo>
                  <a:cubicBezTo>
                    <a:pt x="656" y="1640"/>
                    <a:pt x="656" y="5330"/>
                    <a:pt x="656" y="1640"/>
                  </a:cubicBezTo>
                  <a:cubicBezTo>
                    <a:pt x="656" y="-2050"/>
                    <a:pt x="-820" y="1640"/>
                    <a:pt x="656" y="164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967C0884-55AD-42BD-8ADD-786EE2A1B2E8}"/>
                </a:ext>
              </a:extLst>
            </p:cNvPr>
            <p:cNvSpPr/>
            <p:nvPr/>
          </p:nvSpPr>
          <p:spPr>
            <a:xfrm>
              <a:off x="4246740" y="5421589"/>
              <a:ext cx="983" cy="73800"/>
            </a:xfrm>
            <a:custGeom>
              <a:avLst/>
              <a:gdLst>
                <a:gd name="connsiteX0" fmla="*/ 984 w 983"/>
                <a:gd name="connsiteY0" fmla="*/ 0 h 73800"/>
                <a:gd name="connsiteX1" fmla="*/ 984 w 983"/>
                <a:gd name="connsiteY1" fmla="*/ 0 h 73800"/>
                <a:gd name="connsiteX2" fmla="*/ 984 w 983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73800">
                  <a:moveTo>
                    <a:pt x="984" y="0"/>
                  </a:moveTo>
                  <a:cubicBezTo>
                    <a:pt x="984" y="0"/>
                    <a:pt x="984" y="0"/>
                    <a:pt x="984" y="0"/>
                  </a:cubicBezTo>
                  <a:cubicBezTo>
                    <a:pt x="984" y="0"/>
                    <a:pt x="-1230" y="0"/>
                    <a:pt x="984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B5A65604-DF17-4F6C-82FF-922D6B5CB934}"/>
                </a:ext>
              </a:extLst>
            </p:cNvPr>
            <p:cNvSpPr/>
            <p:nvPr/>
          </p:nvSpPr>
          <p:spPr>
            <a:xfrm>
              <a:off x="4248216" y="5424213"/>
              <a:ext cx="984" cy="328"/>
            </a:xfrm>
            <a:custGeom>
              <a:avLst/>
              <a:gdLst>
                <a:gd name="connsiteX0" fmla="*/ 984 w 984"/>
                <a:gd name="connsiteY0" fmla="*/ 328 h 328"/>
                <a:gd name="connsiteX1" fmla="*/ 984 w 984"/>
                <a:gd name="connsiteY1" fmla="*/ 328 h 328"/>
                <a:gd name="connsiteX2" fmla="*/ 984 w 984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4" h="328">
                  <a:moveTo>
                    <a:pt x="984" y="328"/>
                  </a:moveTo>
                  <a:cubicBezTo>
                    <a:pt x="984" y="328"/>
                    <a:pt x="984" y="328"/>
                    <a:pt x="984" y="328"/>
                  </a:cubicBezTo>
                  <a:cubicBezTo>
                    <a:pt x="984" y="328"/>
                    <a:pt x="-1230" y="-410"/>
                    <a:pt x="984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7D5301E2-2BFD-4137-B2D7-96F60A9CBCF0}"/>
                </a:ext>
              </a:extLst>
            </p:cNvPr>
            <p:cNvSpPr/>
            <p:nvPr/>
          </p:nvSpPr>
          <p:spPr>
            <a:xfrm>
              <a:off x="4250021" y="5426426"/>
              <a:ext cx="656" cy="327"/>
            </a:xfrm>
            <a:custGeom>
              <a:avLst/>
              <a:gdLst>
                <a:gd name="connsiteX0" fmla="*/ 656 w 656"/>
                <a:gd name="connsiteY0" fmla="*/ 328 h 327"/>
                <a:gd name="connsiteX1" fmla="*/ 656 w 656"/>
                <a:gd name="connsiteY1" fmla="*/ 328 h 327"/>
                <a:gd name="connsiteX2" fmla="*/ 656 w 656"/>
                <a:gd name="connsiteY2" fmla="*/ 328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327">
                  <a:moveTo>
                    <a:pt x="656" y="328"/>
                  </a:moveTo>
                  <a:cubicBezTo>
                    <a:pt x="656" y="328"/>
                    <a:pt x="656" y="328"/>
                    <a:pt x="656" y="328"/>
                  </a:cubicBezTo>
                  <a:cubicBezTo>
                    <a:pt x="656" y="328"/>
                    <a:pt x="-820" y="-410"/>
                    <a:pt x="656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C6AA0A01-267A-4E9E-B93F-6D5208DDB31E}"/>
                </a:ext>
              </a:extLst>
            </p:cNvPr>
            <p:cNvSpPr/>
            <p:nvPr/>
          </p:nvSpPr>
          <p:spPr>
            <a:xfrm>
              <a:off x="4251906" y="5428640"/>
              <a:ext cx="983" cy="328"/>
            </a:xfrm>
            <a:custGeom>
              <a:avLst/>
              <a:gdLst>
                <a:gd name="connsiteX0" fmla="*/ 984 w 983"/>
                <a:gd name="connsiteY0" fmla="*/ 328 h 328"/>
                <a:gd name="connsiteX1" fmla="*/ 984 w 983"/>
                <a:gd name="connsiteY1" fmla="*/ 328 h 328"/>
                <a:gd name="connsiteX2" fmla="*/ 984 w 983"/>
                <a:gd name="connsiteY2" fmla="*/ 328 h 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" h="328">
                  <a:moveTo>
                    <a:pt x="984" y="328"/>
                  </a:moveTo>
                  <a:cubicBezTo>
                    <a:pt x="984" y="328"/>
                    <a:pt x="984" y="328"/>
                    <a:pt x="984" y="328"/>
                  </a:cubicBezTo>
                  <a:cubicBezTo>
                    <a:pt x="984" y="328"/>
                    <a:pt x="-1230" y="-410"/>
                    <a:pt x="984" y="328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97BC9977-E74D-45E8-9A77-9D65D7D30D1C}"/>
                </a:ext>
              </a:extLst>
            </p:cNvPr>
            <p:cNvSpPr/>
            <p:nvPr/>
          </p:nvSpPr>
          <p:spPr>
            <a:xfrm>
              <a:off x="4253710" y="5431182"/>
              <a:ext cx="656" cy="73800"/>
            </a:xfrm>
            <a:custGeom>
              <a:avLst/>
              <a:gdLst>
                <a:gd name="connsiteX0" fmla="*/ 656 w 656"/>
                <a:gd name="connsiteY0" fmla="*/ 0 h 73800"/>
                <a:gd name="connsiteX1" fmla="*/ 656 w 656"/>
                <a:gd name="connsiteY1" fmla="*/ 0 h 73800"/>
                <a:gd name="connsiteX2" fmla="*/ 656 w 656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6" h="73800">
                  <a:moveTo>
                    <a:pt x="656" y="0"/>
                  </a:moveTo>
                  <a:cubicBezTo>
                    <a:pt x="656" y="0"/>
                    <a:pt x="656" y="0"/>
                    <a:pt x="656" y="0"/>
                  </a:cubicBezTo>
                  <a:cubicBezTo>
                    <a:pt x="656" y="0"/>
                    <a:pt x="-820" y="0"/>
                    <a:pt x="656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31A54DC9-6D9E-4FE1-948C-E41F061AF002}"/>
                </a:ext>
              </a:extLst>
            </p:cNvPr>
            <p:cNvSpPr/>
            <p:nvPr/>
          </p:nvSpPr>
          <p:spPr>
            <a:xfrm>
              <a:off x="4261746" y="543634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FB6D51DC-C221-4693-AB89-351EBF52602E}"/>
                </a:ext>
              </a:extLst>
            </p:cNvPr>
            <p:cNvSpPr/>
            <p:nvPr/>
          </p:nvSpPr>
          <p:spPr>
            <a:xfrm>
              <a:off x="4230465" y="5442252"/>
              <a:ext cx="18735" cy="73800"/>
            </a:xfrm>
            <a:custGeom>
              <a:avLst/>
              <a:gdLst>
                <a:gd name="connsiteX0" fmla="*/ 15046 w 18735"/>
                <a:gd name="connsiteY0" fmla="*/ 0 h 73800"/>
                <a:gd name="connsiteX1" fmla="*/ 18736 w 18735"/>
                <a:gd name="connsiteY1" fmla="*/ 0 h 73800"/>
                <a:gd name="connsiteX2" fmla="*/ 9142 w 18735"/>
                <a:gd name="connsiteY2" fmla="*/ 0 h 73800"/>
                <a:gd name="connsiteX3" fmla="*/ 286 w 18735"/>
                <a:gd name="connsiteY3" fmla="*/ 0 h 73800"/>
                <a:gd name="connsiteX4" fmla="*/ 286 w 1873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35" h="73800">
                  <a:moveTo>
                    <a:pt x="15046" y="0"/>
                  </a:moveTo>
                  <a:lnTo>
                    <a:pt x="18736" y="0"/>
                  </a:lnTo>
                  <a:cubicBezTo>
                    <a:pt x="18736" y="0"/>
                    <a:pt x="18736" y="0"/>
                    <a:pt x="9142" y="0"/>
                  </a:cubicBezTo>
                  <a:cubicBezTo>
                    <a:pt x="-452" y="0"/>
                    <a:pt x="-452" y="0"/>
                    <a:pt x="286" y="0"/>
                  </a:cubicBezTo>
                  <a:lnTo>
                    <a:pt x="286" y="0"/>
                  </a:lnTo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B6D363B6-361D-4604-9D17-AECDBA1ACD9B}"/>
                </a:ext>
              </a:extLst>
            </p:cNvPr>
            <p:cNvSpPr/>
            <p:nvPr/>
          </p:nvSpPr>
          <p:spPr>
            <a:xfrm>
              <a:off x="4239607" y="5422326"/>
              <a:ext cx="73800" cy="5166"/>
            </a:xfrm>
            <a:custGeom>
              <a:avLst/>
              <a:gdLst>
                <a:gd name="connsiteX0" fmla="*/ 0 w 73800"/>
                <a:gd name="connsiteY0" fmla="*/ 0 h 5166"/>
                <a:gd name="connsiteX1" fmla="*/ 0 w 73800"/>
                <a:gd name="connsiteY1" fmla="*/ 5166 h 5166"/>
                <a:gd name="connsiteX2" fmla="*/ 0 w 73800"/>
                <a:gd name="connsiteY2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5166">
                  <a:moveTo>
                    <a:pt x="0" y="0"/>
                  </a:moveTo>
                  <a:cubicBezTo>
                    <a:pt x="0" y="0"/>
                    <a:pt x="0" y="5166"/>
                    <a:pt x="0" y="516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72CD56E1-611C-4450-8380-F8880F265576}"/>
                </a:ext>
              </a:extLst>
            </p:cNvPr>
            <p:cNvSpPr/>
            <p:nvPr/>
          </p:nvSpPr>
          <p:spPr>
            <a:xfrm>
              <a:off x="4232227" y="5426754"/>
              <a:ext cx="14759" cy="9594"/>
            </a:xfrm>
            <a:custGeom>
              <a:avLst/>
              <a:gdLst>
                <a:gd name="connsiteX0" fmla="*/ 14760 w 14759"/>
                <a:gd name="connsiteY0" fmla="*/ 9594 h 9594"/>
                <a:gd name="connsiteX1" fmla="*/ 7380 w 14759"/>
                <a:gd name="connsiteY1" fmla="*/ 0 h 9594"/>
                <a:gd name="connsiteX2" fmla="*/ 0 w 14759"/>
                <a:gd name="connsiteY2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9" h="9594">
                  <a:moveTo>
                    <a:pt x="14760" y="9594"/>
                  </a:moveTo>
                  <a:cubicBezTo>
                    <a:pt x="10819" y="7873"/>
                    <a:pt x="8029" y="4252"/>
                    <a:pt x="7380" y="0"/>
                  </a:cubicBezTo>
                  <a:cubicBezTo>
                    <a:pt x="7041" y="4379"/>
                    <a:pt x="4148" y="8143"/>
                    <a:pt x="0" y="9594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968B5EAC-A74D-4272-96EE-7C5C8B36B27E}"/>
                </a:ext>
              </a:extLst>
            </p:cNvPr>
            <p:cNvSpPr/>
            <p:nvPr/>
          </p:nvSpPr>
          <p:spPr>
            <a:xfrm>
              <a:off x="4213777" y="5436349"/>
              <a:ext cx="15482" cy="73800"/>
            </a:xfrm>
            <a:custGeom>
              <a:avLst/>
              <a:gdLst>
                <a:gd name="connsiteX0" fmla="*/ 11070 w 15482"/>
                <a:gd name="connsiteY0" fmla="*/ 0 h 73800"/>
                <a:gd name="connsiteX1" fmla="*/ 0 w 15482"/>
                <a:gd name="connsiteY1" fmla="*/ 0 h 73800"/>
                <a:gd name="connsiteX2" fmla="*/ 12546 w 15482"/>
                <a:gd name="connsiteY2" fmla="*/ 0 h 73800"/>
                <a:gd name="connsiteX3" fmla="*/ 11070 w 1548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82" h="73800">
                  <a:moveTo>
                    <a:pt x="11070" y="0"/>
                  </a:moveTo>
                  <a:lnTo>
                    <a:pt x="0" y="0"/>
                  </a:lnTo>
                  <a:cubicBezTo>
                    <a:pt x="0" y="0"/>
                    <a:pt x="5166" y="0"/>
                    <a:pt x="12546" y="0"/>
                  </a:cubicBezTo>
                  <a:cubicBezTo>
                    <a:pt x="19926" y="0"/>
                    <a:pt x="11070" y="0"/>
                    <a:pt x="11070" y="0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39F59A0-20D2-4CF6-907D-892E7CEA5451}"/>
                </a:ext>
              </a:extLst>
            </p:cNvPr>
            <p:cNvSpPr/>
            <p:nvPr/>
          </p:nvSpPr>
          <p:spPr>
            <a:xfrm>
              <a:off x="4218943" y="5414208"/>
              <a:ext cx="73800" cy="7380"/>
            </a:xfrm>
            <a:custGeom>
              <a:avLst/>
              <a:gdLst>
                <a:gd name="connsiteX0" fmla="*/ 0 w 73800"/>
                <a:gd name="connsiteY0" fmla="*/ 0 h 7380"/>
                <a:gd name="connsiteX1" fmla="*/ 0 w 73800"/>
                <a:gd name="connsiteY1" fmla="*/ 738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">
                  <a:moveTo>
                    <a:pt x="0" y="0"/>
                  </a:moveTo>
                  <a:cubicBezTo>
                    <a:pt x="0" y="0"/>
                    <a:pt x="0" y="4428"/>
                    <a:pt x="0" y="7380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EF2F2C47-2563-453F-8EF7-3003C37841B1}"/>
                </a:ext>
              </a:extLst>
            </p:cNvPr>
            <p:cNvSpPr/>
            <p:nvPr/>
          </p:nvSpPr>
          <p:spPr>
            <a:xfrm>
              <a:off x="4218943" y="5423802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cubicBezTo>
                    <a:pt x="0" y="0"/>
                    <a:pt x="0" y="0"/>
                    <a:pt x="0" y="6642"/>
                  </a:cubicBezTo>
                </a:path>
              </a:pathLst>
            </a:custGeom>
            <a:noFill/>
            <a:ln w="735" cap="flat">
              <a:solidFill>
                <a:srgbClr val="E03A3E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72CCBB75-4976-4205-A6F5-78033D5C0510}"/>
                </a:ext>
              </a:extLst>
            </p:cNvPr>
            <p:cNvSpPr/>
            <p:nvPr/>
          </p:nvSpPr>
          <p:spPr>
            <a:xfrm>
              <a:off x="4223370" y="5429953"/>
              <a:ext cx="46726" cy="15990"/>
            </a:xfrm>
            <a:custGeom>
              <a:avLst/>
              <a:gdLst>
                <a:gd name="connsiteX0" fmla="*/ 0 w 46726"/>
                <a:gd name="connsiteY0" fmla="*/ 6396 h 15990"/>
                <a:gd name="connsiteX1" fmla="*/ 28782 w 46726"/>
                <a:gd name="connsiteY1" fmla="*/ 6396 h 15990"/>
                <a:gd name="connsiteX2" fmla="*/ 36900 w 46726"/>
                <a:gd name="connsiteY2" fmla="*/ 1968 h 15990"/>
                <a:gd name="connsiteX3" fmla="*/ 46494 w 46726"/>
                <a:gd name="connsiteY3" fmla="*/ 1968 h 15990"/>
                <a:gd name="connsiteX4" fmla="*/ 38376 w 46726"/>
                <a:gd name="connsiteY4" fmla="*/ 10086 h 15990"/>
                <a:gd name="connsiteX5" fmla="*/ 38376 w 46726"/>
                <a:gd name="connsiteY5" fmla="*/ 10086 h 15990"/>
                <a:gd name="connsiteX6" fmla="*/ 34686 w 46726"/>
                <a:gd name="connsiteY6" fmla="*/ 10086 h 15990"/>
                <a:gd name="connsiteX7" fmla="*/ 34686 w 46726"/>
                <a:gd name="connsiteY7" fmla="*/ 10086 h 15990"/>
                <a:gd name="connsiteX8" fmla="*/ 39852 w 46726"/>
                <a:gd name="connsiteY8" fmla="*/ 4182 h 15990"/>
                <a:gd name="connsiteX9" fmla="*/ 33210 w 46726"/>
                <a:gd name="connsiteY9" fmla="*/ 7872 h 15990"/>
                <a:gd name="connsiteX10" fmla="*/ 20664 w 46726"/>
                <a:gd name="connsiteY10" fmla="*/ 15990 h 15990"/>
                <a:gd name="connsiteX11" fmla="*/ 11070 w 46726"/>
                <a:gd name="connsiteY11" fmla="*/ 15990 h 15990"/>
                <a:gd name="connsiteX12" fmla="*/ 0 w 46726"/>
                <a:gd name="connsiteY12" fmla="*/ 6396 h 15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726" h="15990">
                  <a:moveTo>
                    <a:pt x="0" y="6396"/>
                  </a:moveTo>
                  <a:lnTo>
                    <a:pt x="28782" y="6396"/>
                  </a:lnTo>
                  <a:cubicBezTo>
                    <a:pt x="32007" y="6175"/>
                    <a:pt x="34966" y="4558"/>
                    <a:pt x="36900" y="1968"/>
                  </a:cubicBezTo>
                  <a:cubicBezTo>
                    <a:pt x="36900" y="1968"/>
                    <a:pt x="45018" y="-2460"/>
                    <a:pt x="46494" y="1968"/>
                  </a:cubicBezTo>
                  <a:cubicBezTo>
                    <a:pt x="47970" y="6396"/>
                    <a:pt x="42066" y="8610"/>
                    <a:pt x="38376" y="10086"/>
                  </a:cubicBezTo>
                  <a:cubicBezTo>
                    <a:pt x="34686" y="11562"/>
                    <a:pt x="38376" y="10086"/>
                    <a:pt x="38376" y="10086"/>
                  </a:cubicBezTo>
                  <a:lnTo>
                    <a:pt x="34686" y="10086"/>
                  </a:lnTo>
                  <a:lnTo>
                    <a:pt x="34686" y="10086"/>
                  </a:lnTo>
                  <a:cubicBezTo>
                    <a:pt x="34686" y="10086"/>
                    <a:pt x="41328" y="10086"/>
                    <a:pt x="39852" y="4182"/>
                  </a:cubicBezTo>
                  <a:cubicBezTo>
                    <a:pt x="38376" y="-1722"/>
                    <a:pt x="35424" y="4182"/>
                    <a:pt x="33210" y="7872"/>
                  </a:cubicBezTo>
                  <a:cubicBezTo>
                    <a:pt x="30937" y="12766"/>
                    <a:pt x="26059" y="15924"/>
                    <a:pt x="20664" y="15990"/>
                  </a:cubicBezTo>
                  <a:lnTo>
                    <a:pt x="11070" y="15990"/>
                  </a:lnTo>
                  <a:cubicBezTo>
                    <a:pt x="11070" y="15990"/>
                    <a:pt x="738" y="6396"/>
                    <a:pt x="0" y="6396"/>
                  </a:cubicBezTo>
                  <a:close/>
                </a:path>
              </a:pathLst>
            </a:custGeom>
            <a:solidFill>
              <a:srgbClr val="FFE0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8A2D733E-0F2A-4E9C-8BB2-46D819A06FB0}"/>
                </a:ext>
              </a:extLst>
            </p:cNvPr>
            <p:cNvSpPr/>
            <p:nvPr/>
          </p:nvSpPr>
          <p:spPr>
            <a:xfrm>
              <a:off x="4185732" y="5524908"/>
              <a:ext cx="8859" cy="14022"/>
            </a:xfrm>
            <a:custGeom>
              <a:avLst/>
              <a:gdLst>
                <a:gd name="connsiteX0" fmla="*/ 6642 w 8859"/>
                <a:gd name="connsiteY0" fmla="*/ 0 h 14022"/>
                <a:gd name="connsiteX1" fmla="*/ 0 w 8859"/>
                <a:gd name="connsiteY1" fmla="*/ 14022 h 14022"/>
                <a:gd name="connsiteX2" fmla="*/ 4428 w 8859"/>
                <a:gd name="connsiteY2" fmla="*/ 14022 h 14022"/>
                <a:gd name="connsiteX3" fmla="*/ 8856 w 8859"/>
                <a:gd name="connsiteY3" fmla="*/ 5166 h 14022"/>
                <a:gd name="connsiteX4" fmla="*/ 6642 w 8859"/>
                <a:gd name="connsiteY4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9" h="14022">
                  <a:moveTo>
                    <a:pt x="6642" y="0"/>
                  </a:moveTo>
                  <a:cubicBezTo>
                    <a:pt x="5026" y="4934"/>
                    <a:pt x="2790" y="9645"/>
                    <a:pt x="0" y="14022"/>
                  </a:cubicBezTo>
                  <a:cubicBezTo>
                    <a:pt x="0" y="14022"/>
                    <a:pt x="0" y="14022"/>
                    <a:pt x="4428" y="14022"/>
                  </a:cubicBezTo>
                  <a:cubicBezTo>
                    <a:pt x="8856" y="14022"/>
                    <a:pt x="8118" y="8856"/>
                    <a:pt x="8856" y="5166"/>
                  </a:cubicBezTo>
                  <a:cubicBezTo>
                    <a:pt x="8923" y="3201"/>
                    <a:pt x="8111" y="1309"/>
                    <a:pt x="6642" y="0"/>
                  </a:cubicBezTo>
                  <a:close/>
                </a:path>
              </a:pathLst>
            </a:custGeom>
            <a:solidFill>
              <a:srgbClr val="E48C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8768A4CD-A3B5-4C98-81B7-705800BF017F}"/>
                </a:ext>
              </a:extLst>
            </p:cNvPr>
            <p:cNvSpPr/>
            <p:nvPr/>
          </p:nvSpPr>
          <p:spPr>
            <a:xfrm>
              <a:off x="4145143" y="5527860"/>
              <a:ext cx="17711" cy="9594"/>
            </a:xfrm>
            <a:custGeom>
              <a:avLst/>
              <a:gdLst>
                <a:gd name="connsiteX0" fmla="*/ 13284 w 17711"/>
                <a:gd name="connsiteY0" fmla="*/ 738 h 9594"/>
                <a:gd name="connsiteX1" fmla="*/ 0 w 17711"/>
                <a:gd name="connsiteY1" fmla="*/ 9594 h 9594"/>
                <a:gd name="connsiteX2" fmla="*/ 0 w 17711"/>
                <a:gd name="connsiteY2" fmla="*/ 9594 h 9594"/>
                <a:gd name="connsiteX3" fmla="*/ 17712 w 17711"/>
                <a:gd name="connsiteY3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1" h="9594">
                  <a:moveTo>
                    <a:pt x="13284" y="738"/>
                  </a:move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ubicBezTo>
                    <a:pt x="6184" y="6937"/>
                    <a:pt x="12111" y="3726"/>
                    <a:pt x="17712" y="0"/>
                  </a:cubicBezTo>
                  <a:close/>
                </a:path>
              </a:pathLst>
            </a:custGeom>
            <a:solidFill>
              <a:srgbClr val="E48C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63439129-98D6-4398-9D61-668971C200A1}"/>
                </a:ext>
              </a:extLst>
            </p:cNvPr>
            <p:cNvSpPr/>
            <p:nvPr/>
          </p:nvSpPr>
          <p:spPr>
            <a:xfrm>
              <a:off x="4132514" y="5328743"/>
              <a:ext cx="70072" cy="202151"/>
            </a:xfrm>
            <a:custGeom>
              <a:avLst/>
              <a:gdLst>
                <a:gd name="connsiteX0" fmla="*/ 30340 w 70072"/>
                <a:gd name="connsiteY0" fmla="*/ 18307 h 202151"/>
                <a:gd name="connsiteX1" fmla="*/ 25912 w 70072"/>
                <a:gd name="connsiteY1" fmla="*/ 5761 h 202151"/>
                <a:gd name="connsiteX2" fmla="*/ 25912 w 70072"/>
                <a:gd name="connsiteY2" fmla="*/ 595 h 202151"/>
                <a:gd name="connsiteX3" fmla="*/ 20746 w 70072"/>
                <a:gd name="connsiteY3" fmla="*/ 595 h 202151"/>
                <a:gd name="connsiteX4" fmla="*/ 15580 w 70072"/>
                <a:gd name="connsiteY4" fmla="*/ 595 h 202151"/>
                <a:gd name="connsiteX5" fmla="*/ 7462 w 70072"/>
                <a:gd name="connsiteY5" fmla="*/ 14617 h 202151"/>
                <a:gd name="connsiteX6" fmla="*/ 3927 w 70072"/>
                <a:gd name="connsiteY6" fmla="*/ 28794 h 202151"/>
                <a:gd name="connsiteX7" fmla="*/ 12628 w 70072"/>
                <a:gd name="connsiteY7" fmla="*/ 33805 h 202151"/>
                <a:gd name="connsiteX8" fmla="*/ 12628 w 70072"/>
                <a:gd name="connsiteY8" fmla="*/ 33805 h 202151"/>
                <a:gd name="connsiteX9" fmla="*/ 12628 w 70072"/>
                <a:gd name="connsiteY9" fmla="*/ 39709 h 202151"/>
                <a:gd name="connsiteX10" fmla="*/ 12628 w 70072"/>
                <a:gd name="connsiteY10" fmla="*/ 46351 h 202151"/>
                <a:gd name="connsiteX11" fmla="*/ 12628 w 70072"/>
                <a:gd name="connsiteY11" fmla="*/ 57421 h 202151"/>
                <a:gd name="connsiteX12" fmla="*/ 7462 w 70072"/>
                <a:gd name="connsiteY12" fmla="*/ 75133 h 202151"/>
                <a:gd name="connsiteX13" fmla="*/ 7462 w 70072"/>
                <a:gd name="connsiteY13" fmla="*/ 81037 h 202151"/>
                <a:gd name="connsiteX14" fmla="*/ 2296 w 70072"/>
                <a:gd name="connsiteY14" fmla="*/ 131959 h 202151"/>
                <a:gd name="connsiteX15" fmla="*/ 2296 w 70072"/>
                <a:gd name="connsiteY15" fmla="*/ 143029 h 202151"/>
                <a:gd name="connsiteX16" fmla="*/ 2296 w 70072"/>
                <a:gd name="connsiteY16" fmla="*/ 178453 h 202151"/>
                <a:gd name="connsiteX17" fmla="*/ 2296 w 70072"/>
                <a:gd name="connsiteY17" fmla="*/ 185095 h 202151"/>
                <a:gd name="connsiteX18" fmla="*/ 6724 w 70072"/>
                <a:gd name="connsiteY18" fmla="*/ 195427 h 202151"/>
                <a:gd name="connsiteX19" fmla="*/ 22960 w 70072"/>
                <a:gd name="connsiteY19" fmla="*/ 195427 h 202151"/>
                <a:gd name="connsiteX20" fmla="*/ 31078 w 70072"/>
                <a:gd name="connsiteY20" fmla="*/ 195427 h 202151"/>
                <a:gd name="connsiteX21" fmla="*/ 36244 w 70072"/>
                <a:gd name="connsiteY21" fmla="*/ 199855 h 202151"/>
                <a:gd name="connsiteX22" fmla="*/ 42886 w 70072"/>
                <a:gd name="connsiteY22" fmla="*/ 199855 h 202151"/>
                <a:gd name="connsiteX23" fmla="*/ 42886 w 70072"/>
                <a:gd name="connsiteY23" fmla="*/ 199855 h 202151"/>
                <a:gd name="connsiteX24" fmla="*/ 57646 w 70072"/>
                <a:gd name="connsiteY24" fmla="*/ 199855 h 202151"/>
                <a:gd name="connsiteX25" fmla="*/ 65026 w 70072"/>
                <a:gd name="connsiteY25" fmla="*/ 199855 h 202151"/>
                <a:gd name="connsiteX26" fmla="*/ 70030 w 70072"/>
                <a:gd name="connsiteY26" fmla="*/ 196089 h 202151"/>
                <a:gd name="connsiteX27" fmla="*/ 69454 w 70072"/>
                <a:gd name="connsiteY27" fmla="*/ 193213 h 202151"/>
                <a:gd name="connsiteX28" fmla="*/ 69454 w 70072"/>
                <a:gd name="connsiteY28" fmla="*/ 175501 h 202151"/>
                <a:gd name="connsiteX29" fmla="*/ 59860 w 70072"/>
                <a:gd name="connsiteY29" fmla="*/ 148195 h 202151"/>
                <a:gd name="connsiteX30" fmla="*/ 59860 w 70072"/>
                <a:gd name="connsiteY30" fmla="*/ 134911 h 202151"/>
                <a:gd name="connsiteX31" fmla="*/ 50266 w 70072"/>
                <a:gd name="connsiteY31" fmla="*/ 86203 h 202151"/>
                <a:gd name="connsiteX32" fmla="*/ 50266 w 70072"/>
                <a:gd name="connsiteY32" fmla="*/ 72919 h 202151"/>
                <a:gd name="connsiteX33" fmla="*/ 50266 w 70072"/>
                <a:gd name="connsiteY33" fmla="*/ 60373 h 202151"/>
                <a:gd name="connsiteX34" fmla="*/ 50266 w 70072"/>
                <a:gd name="connsiteY34" fmla="*/ 53731 h 202151"/>
                <a:gd name="connsiteX35" fmla="*/ 50266 w 70072"/>
                <a:gd name="connsiteY35" fmla="*/ 48565 h 202151"/>
                <a:gd name="connsiteX36" fmla="*/ 50266 w 70072"/>
                <a:gd name="connsiteY36" fmla="*/ 31591 h 202151"/>
                <a:gd name="connsiteX37" fmla="*/ 58384 w 70072"/>
                <a:gd name="connsiteY37" fmla="*/ 24949 h 202151"/>
                <a:gd name="connsiteX38" fmla="*/ 58384 w 70072"/>
                <a:gd name="connsiteY38" fmla="*/ 19783 h 202151"/>
                <a:gd name="connsiteX39" fmla="*/ 53218 w 70072"/>
                <a:gd name="connsiteY39" fmla="*/ 15355 h 202151"/>
                <a:gd name="connsiteX40" fmla="*/ 53218 w 70072"/>
                <a:gd name="connsiteY40" fmla="*/ 11665 h 202151"/>
                <a:gd name="connsiteX41" fmla="*/ 47314 w 70072"/>
                <a:gd name="connsiteY41" fmla="*/ 5761 h 202151"/>
                <a:gd name="connsiteX42" fmla="*/ 43624 w 70072"/>
                <a:gd name="connsiteY42" fmla="*/ 15355 h 202151"/>
                <a:gd name="connsiteX43" fmla="*/ 33292 w 70072"/>
                <a:gd name="connsiteY43" fmla="*/ 25687 h 20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70072" h="202151">
                  <a:moveTo>
                    <a:pt x="30340" y="18307"/>
                  </a:moveTo>
                  <a:cubicBezTo>
                    <a:pt x="30340" y="13879"/>
                    <a:pt x="25174" y="11665"/>
                    <a:pt x="25912" y="5761"/>
                  </a:cubicBezTo>
                  <a:cubicBezTo>
                    <a:pt x="25351" y="4085"/>
                    <a:pt x="25351" y="2271"/>
                    <a:pt x="25912" y="595"/>
                  </a:cubicBezTo>
                  <a:cubicBezTo>
                    <a:pt x="24281" y="-198"/>
                    <a:pt x="22377" y="-198"/>
                    <a:pt x="20746" y="595"/>
                  </a:cubicBezTo>
                  <a:cubicBezTo>
                    <a:pt x="20746" y="595"/>
                    <a:pt x="17056" y="595"/>
                    <a:pt x="15580" y="595"/>
                  </a:cubicBezTo>
                  <a:cubicBezTo>
                    <a:pt x="13728" y="5715"/>
                    <a:pt x="10982" y="10463"/>
                    <a:pt x="7462" y="14617"/>
                  </a:cubicBezTo>
                  <a:cubicBezTo>
                    <a:pt x="2569" y="17555"/>
                    <a:pt x="990" y="23903"/>
                    <a:pt x="3927" y="28794"/>
                  </a:cubicBezTo>
                  <a:cubicBezTo>
                    <a:pt x="5765" y="31857"/>
                    <a:pt x="9056" y="33752"/>
                    <a:pt x="12628" y="33805"/>
                  </a:cubicBezTo>
                  <a:cubicBezTo>
                    <a:pt x="12628" y="33805"/>
                    <a:pt x="12628" y="33805"/>
                    <a:pt x="12628" y="33805"/>
                  </a:cubicBezTo>
                  <a:cubicBezTo>
                    <a:pt x="11949" y="35715"/>
                    <a:pt x="11949" y="37799"/>
                    <a:pt x="12628" y="39709"/>
                  </a:cubicBezTo>
                  <a:cubicBezTo>
                    <a:pt x="13359" y="41862"/>
                    <a:pt x="13359" y="44198"/>
                    <a:pt x="12628" y="46351"/>
                  </a:cubicBezTo>
                  <a:cubicBezTo>
                    <a:pt x="12849" y="50037"/>
                    <a:pt x="12849" y="53735"/>
                    <a:pt x="12628" y="57421"/>
                  </a:cubicBezTo>
                  <a:cubicBezTo>
                    <a:pt x="10370" y="63155"/>
                    <a:pt x="8643" y="69084"/>
                    <a:pt x="7462" y="75133"/>
                  </a:cubicBezTo>
                  <a:cubicBezTo>
                    <a:pt x="7462" y="75133"/>
                    <a:pt x="7462" y="80299"/>
                    <a:pt x="7462" y="81037"/>
                  </a:cubicBezTo>
                  <a:cubicBezTo>
                    <a:pt x="7462" y="103177"/>
                    <a:pt x="7462" y="125317"/>
                    <a:pt x="2296" y="131959"/>
                  </a:cubicBezTo>
                  <a:cubicBezTo>
                    <a:pt x="-2870" y="138601"/>
                    <a:pt x="2296" y="143767"/>
                    <a:pt x="2296" y="143029"/>
                  </a:cubicBezTo>
                  <a:cubicBezTo>
                    <a:pt x="4621" y="154723"/>
                    <a:pt x="4621" y="166759"/>
                    <a:pt x="2296" y="178453"/>
                  </a:cubicBezTo>
                  <a:cubicBezTo>
                    <a:pt x="2296" y="178453"/>
                    <a:pt x="2296" y="182881"/>
                    <a:pt x="2296" y="185095"/>
                  </a:cubicBezTo>
                  <a:cubicBezTo>
                    <a:pt x="2296" y="187309"/>
                    <a:pt x="2296" y="197641"/>
                    <a:pt x="6724" y="195427"/>
                  </a:cubicBezTo>
                  <a:cubicBezTo>
                    <a:pt x="11152" y="193213"/>
                    <a:pt x="16318" y="189523"/>
                    <a:pt x="22960" y="195427"/>
                  </a:cubicBezTo>
                  <a:cubicBezTo>
                    <a:pt x="29602" y="201331"/>
                    <a:pt x="30340" y="199855"/>
                    <a:pt x="31078" y="195427"/>
                  </a:cubicBezTo>
                  <a:cubicBezTo>
                    <a:pt x="31816" y="190999"/>
                    <a:pt x="36244" y="195427"/>
                    <a:pt x="36244" y="199855"/>
                  </a:cubicBezTo>
                  <a:cubicBezTo>
                    <a:pt x="36244" y="204283"/>
                    <a:pt x="36244" y="199855"/>
                    <a:pt x="42886" y="199855"/>
                  </a:cubicBezTo>
                  <a:cubicBezTo>
                    <a:pt x="49528" y="199855"/>
                    <a:pt x="42886" y="194689"/>
                    <a:pt x="42886" y="199855"/>
                  </a:cubicBezTo>
                  <a:cubicBezTo>
                    <a:pt x="42886" y="205021"/>
                    <a:pt x="53218" y="199855"/>
                    <a:pt x="57646" y="199855"/>
                  </a:cubicBezTo>
                  <a:cubicBezTo>
                    <a:pt x="62074" y="199855"/>
                    <a:pt x="62074" y="199855"/>
                    <a:pt x="65026" y="199855"/>
                  </a:cubicBezTo>
                  <a:cubicBezTo>
                    <a:pt x="67447" y="200197"/>
                    <a:pt x="69690" y="198510"/>
                    <a:pt x="70030" y="196089"/>
                  </a:cubicBezTo>
                  <a:cubicBezTo>
                    <a:pt x="70170" y="195093"/>
                    <a:pt x="69963" y="194079"/>
                    <a:pt x="69454" y="193213"/>
                  </a:cubicBezTo>
                  <a:cubicBezTo>
                    <a:pt x="65026" y="183619"/>
                    <a:pt x="69454" y="180667"/>
                    <a:pt x="69454" y="175501"/>
                  </a:cubicBezTo>
                  <a:cubicBezTo>
                    <a:pt x="67830" y="165920"/>
                    <a:pt x="64583" y="156686"/>
                    <a:pt x="59860" y="148195"/>
                  </a:cubicBezTo>
                  <a:cubicBezTo>
                    <a:pt x="62089" y="144048"/>
                    <a:pt x="62089" y="139058"/>
                    <a:pt x="59860" y="134911"/>
                  </a:cubicBezTo>
                  <a:cubicBezTo>
                    <a:pt x="53218" y="120889"/>
                    <a:pt x="54694" y="95797"/>
                    <a:pt x="50266" y="86203"/>
                  </a:cubicBezTo>
                  <a:cubicBezTo>
                    <a:pt x="45838" y="76609"/>
                    <a:pt x="55432" y="81775"/>
                    <a:pt x="50266" y="72919"/>
                  </a:cubicBezTo>
                  <a:cubicBezTo>
                    <a:pt x="45100" y="64063"/>
                    <a:pt x="50266" y="64063"/>
                    <a:pt x="50266" y="60373"/>
                  </a:cubicBezTo>
                  <a:cubicBezTo>
                    <a:pt x="50266" y="56683"/>
                    <a:pt x="50266" y="55207"/>
                    <a:pt x="50266" y="53731"/>
                  </a:cubicBezTo>
                  <a:cubicBezTo>
                    <a:pt x="49343" y="52133"/>
                    <a:pt x="49343" y="50164"/>
                    <a:pt x="50266" y="48565"/>
                  </a:cubicBezTo>
                  <a:cubicBezTo>
                    <a:pt x="47380" y="43276"/>
                    <a:pt x="47380" y="36880"/>
                    <a:pt x="50266" y="31591"/>
                  </a:cubicBezTo>
                  <a:cubicBezTo>
                    <a:pt x="53956" y="23473"/>
                    <a:pt x="56908" y="21259"/>
                    <a:pt x="58384" y="24949"/>
                  </a:cubicBezTo>
                  <a:lnTo>
                    <a:pt x="58384" y="19783"/>
                  </a:lnTo>
                  <a:cubicBezTo>
                    <a:pt x="58384" y="19783"/>
                    <a:pt x="53956" y="19783"/>
                    <a:pt x="53218" y="15355"/>
                  </a:cubicBezTo>
                  <a:cubicBezTo>
                    <a:pt x="52480" y="10927"/>
                    <a:pt x="53218" y="11665"/>
                    <a:pt x="53218" y="11665"/>
                  </a:cubicBezTo>
                  <a:cubicBezTo>
                    <a:pt x="53218" y="11665"/>
                    <a:pt x="53218" y="5761"/>
                    <a:pt x="47314" y="5761"/>
                  </a:cubicBezTo>
                  <a:cubicBezTo>
                    <a:pt x="41410" y="5761"/>
                    <a:pt x="47314" y="13141"/>
                    <a:pt x="43624" y="15355"/>
                  </a:cubicBezTo>
                  <a:cubicBezTo>
                    <a:pt x="39484" y="18027"/>
                    <a:pt x="35964" y="21548"/>
                    <a:pt x="33292" y="25687"/>
                  </a:cubicBezTo>
                </a:path>
              </a:pathLst>
            </a:custGeom>
            <a:solidFill>
              <a:srgbClr val="FFFFFF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BF312610-8350-4233-9FA0-8D295373AC02}"/>
                </a:ext>
              </a:extLst>
            </p:cNvPr>
            <p:cNvSpPr/>
            <p:nvPr/>
          </p:nvSpPr>
          <p:spPr>
            <a:xfrm>
              <a:off x="4144596" y="5335243"/>
              <a:ext cx="5712" cy="12546"/>
            </a:xfrm>
            <a:custGeom>
              <a:avLst/>
              <a:gdLst>
                <a:gd name="connsiteX0" fmla="*/ 5712 w 5712"/>
                <a:gd name="connsiteY0" fmla="*/ 0 h 12546"/>
                <a:gd name="connsiteX1" fmla="*/ 546 w 5712"/>
                <a:gd name="connsiteY1" fmla="*/ 12546 h 12546"/>
                <a:gd name="connsiteX2" fmla="*/ 5712 w 5712"/>
                <a:gd name="connsiteY2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2" h="12546">
                  <a:moveTo>
                    <a:pt x="5712" y="0"/>
                  </a:moveTo>
                  <a:cubicBezTo>
                    <a:pt x="1100" y="2307"/>
                    <a:pt x="-1107" y="7661"/>
                    <a:pt x="546" y="12546"/>
                  </a:cubicBezTo>
                  <a:cubicBezTo>
                    <a:pt x="2827" y="8617"/>
                    <a:pt x="4568" y="4396"/>
                    <a:pt x="5712" y="0"/>
                  </a:cubicBezTo>
                  <a:close/>
                </a:path>
              </a:pathLst>
            </a:custGeom>
            <a:solidFill>
              <a:srgbClr val="FDE2CB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5D4BD54-D33E-4894-BAE4-EC8D32249B69}"/>
                </a:ext>
              </a:extLst>
            </p:cNvPr>
            <p:cNvSpPr/>
            <p:nvPr/>
          </p:nvSpPr>
          <p:spPr>
            <a:xfrm>
              <a:off x="4152989" y="5298555"/>
              <a:ext cx="21814" cy="48495"/>
            </a:xfrm>
            <a:custGeom>
              <a:avLst/>
              <a:gdLst>
                <a:gd name="connsiteX0" fmla="*/ 21673 w 21814"/>
                <a:gd name="connsiteY0" fmla="*/ 21190 h 48495"/>
                <a:gd name="connsiteX1" fmla="*/ 21673 w 21814"/>
                <a:gd name="connsiteY1" fmla="*/ 28570 h 48495"/>
                <a:gd name="connsiteX2" fmla="*/ 17983 w 21814"/>
                <a:gd name="connsiteY2" fmla="*/ 38164 h 48495"/>
                <a:gd name="connsiteX3" fmla="*/ 7651 w 21814"/>
                <a:gd name="connsiteY3" fmla="*/ 48496 h 48495"/>
                <a:gd name="connsiteX4" fmla="*/ 3223 w 21814"/>
                <a:gd name="connsiteY4" fmla="*/ 35950 h 48495"/>
                <a:gd name="connsiteX5" fmla="*/ 7651 w 21814"/>
                <a:gd name="connsiteY5" fmla="*/ 23404 h 48495"/>
                <a:gd name="connsiteX6" fmla="*/ 271 w 21814"/>
                <a:gd name="connsiteY6" fmla="*/ 23404 h 48495"/>
                <a:gd name="connsiteX7" fmla="*/ 271 w 21814"/>
                <a:gd name="connsiteY7" fmla="*/ 23404 h 48495"/>
                <a:gd name="connsiteX8" fmla="*/ 271 w 21814"/>
                <a:gd name="connsiteY8" fmla="*/ 23404 h 48495"/>
                <a:gd name="connsiteX9" fmla="*/ 271 w 21814"/>
                <a:gd name="connsiteY9" fmla="*/ 23404 h 48495"/>
                <a:gd name="connsiteX10" fmla="*/ 271 w 21814"/>
                <a:gd name="connsiteY10" fmla="*/ 23404 h 48495"/>
                <a:gd name="connsiteX11" fmla="*/ 271 w 21814"/>
                <a:gd name="connsiteY11" fmla="*/ 23404 h 48495"/>
                <a:gd name="connsiteX12" fmla="*/ 271 w 21814"/>
                <a:gd name="connsiteY12" fmla="*/ 23404 h 48495"/>
                <a:gd name="connsiteX13" fmla="*/ 271 w 21814"/>
                <a:gd name="connsiteY13" fmla="*/ 23404 h 48495"/>
                <a:gd name="connsiteX14" fmla="*/ 271 w 21814"/>
                <a:gd name="connsiteY14" fmla="*/ 23404 h 48495"/>
                <a:gd name="connsiteX15" fmla="*/ 271 w 21814"/>
                <a:gd name="connsiteY15" fmla="*/ 16762 h 48495"/>
                <a:gd name="connsiteX16" fmla="*/ 21673 w 21814"/>
                <a:gd name="connsiteY16" fmla="*/ 21190 h 4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814" h="48495">
                  <a:moveTo>
                    <a:pt x="21673" y="21190"/>
                  </a:moveTo>
                  <a:cubicBezTo>
                    <a:pt x="20765" y="23566"/>
                    <a:pt x="20765" y="26194"/>
                    <a:pt x="21673" y="28570"/>
                  </a:cubicBezTo>
                  <a:cubicBezTo>
                    <a:pt x="21673" y="28570"/>
                    <a:pt x="21673" y="35950"/>
                    <a:pt x="17983" y="38164"/>
                  </a:cubicBezTo>
                  <a:cubicBezTo>
                    <a:pt x="13843" y="40836"/>
                    <a:pt x="10323" y="44357"/>
                    <a:pt x="7651" y="48496"/>
                  </a:cubicBezTo>
                  <a:cubicBezTo>
                    <a:pt x="7651" y="44068"/>
                    <a:pt x="2485" y="41854"/>
                    <a:pt x="3223" y="35950"/>
                  </a:cubicBezTo>
                  <a:cubicBezTo>
                    <a:pt x="3961" y="30046"/>
                    <a:pt x="7651" y="28570"/>
                    <a:pt x="7651" y="23404"/>
                  </a:cubicBezTo>
                  <a:lnTo>
                    <a:pt x="271" y="23404"/>
                  </a:lnTo>
                  <a:cubicBezTo>
                    <a:pt x="271" y="23404"/>
                    <a:pt x="271" y="23404"/>
                    <a:pt x="271" y="23404"/>
                  </a:cubicBezTo>
                  <a:cubicBezTo>
                    <a:pt x="271" y="23404"/>
                    <a:pt x="271" y="23404"/>
                    <a:pt x="271" y="23404"/>
                  </a:cubicBezTo>
                  <a:lnTo>
                    <a:pt x="271" y="23404"/>
                  </a:lnTo>
                  <a:cubicBezTo>
                    <a:pt x="271" y="23404"/>
                    <a:pt x="271" y="23404"/>
                    <a:pt x="271" y="23404"/>
                  </a:cubicBezTo>
                  <a:lnTo>
                    <a:pt x="271" y="23404"/>
                  </a:lnTo>
                  <a:cubicBezTo>
                    <a:pt x="271" y="23404"/>
                    <a:pt x="271" y="23404"/>
                    <a:pt x="271" y="23404"/>
                  </a:cubicBezTo>
                  <a:lnTo>
                    <a:pt x="271" y="23404"/>
                  </a:lnTo>
                  <a:cubicBezTo>
                    <a:pt x="271" y="23404"/>
                    <a:pt x="271" y="23404"/>
                    <a:pt x="271" y="23404"/>
                  </a:cubicBezTo>
                  <a:cubicBezTo>
                    <a:pt x="-90" y="21205"/>
                    <a:pt x="-90" y="18961"/>
                    <a:pt x="271" y="16762"/>
                  </a:cubicBezTo>
                  <a:cubicBezTo>
                    <a:pt x="20935" y="-15710"/>
                    <a:pt x="22411" y="6430"/>
                    <a:pt x="21673" y="21190"/>
                  </a:cubicBezTo>
                  <a:close/>
                </a:path>
              </a:pathLst>
            </a:custGeom>
            <a:solidFill>
              <a:srgbClr val="FDE2CB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DEC3787D-43D6-4A73-B41E-4D064F8CCA51}"/>
                </a:ext>
              </a:extLst>
            </p:cNvPr>
            <p:cNvSpPr/>
            <p:nvPr/>
          </p:nvSpPr>
          <p:spPr>
            <a:xfrm>
              <a:off x="4169781" y="5353693"/>
              <a:ext cx="27556" cy="84050"/>
            </a:xfrm>
            <a:custGeom>
              <a:avLst/>
              <a:gdLst>
                <a:gd name="connsiteX0" fmla="*/ 9310 w 27556"/>
                <a:gd name="connsiteY0" fmla="*/ 78228 h 84050"/>
                <a:gd name="connsiteX1" fmla="*/ 9310 w 27556"/>
                <a:gd name="connsiteY1" fmla="*/ 78228 h 84050"/>
                <a:gd name="connsiteX2" fmla="*/ 9310 w 27556"/>
                <a:gd name="connsiteY2" fmla="*/ 78228 h 84050"/>
                <a:gd name="connsiteX3" fmla="*/ 9310 w 27556"/>
                <a:gd name="connsiteY3" fmla="*/ 78228 h 84050"/>
                <a:gd name="connsiteX4" fmla="*/ 9310 w 27556"/>
                <a:gd name="connsiteY4" fmla="*/ 78228 h 84050"/>
                <a:gd name="connsiteX5" fmla="*/ 9310 w 27556"/>
                <a:gd name="connsiteY5" fmla="*/ 78228 h 84050"/>
                <a:gd name="connsiteX6" fmla="*/ 9310 w 27556"/>
                <a:gd name="connsiteY6" fmla="*/ 73800 h 84050"/>
                <a:gd name="connsiteX7" fmla="*/ 13000 w 27556"/>
                <a:gd name="connsiteY7" fmla="*/ 61254 h 84050"/>
                <a:gd name="connsiteX8" fmla="*/ 26284 w 27556"/>
                <a:gd name="connsiteY8" fmla="*/ 38376 h 84050"/>
                <a:gd name="connsiteX9" fmla="*/ 26284 w 27556"/>
                <a:gd name="connsiteY9" fmla="*/ 24354 h 84050"/>
                <a:gd name="connsiteX10" fmla="*/ 19642 w 27556"/>
                <a:gd name="connsiteY10" fmla="*/ 0 h 84050"/>
                <a:gd name="connsiteX11" fmla="*/ 11524 w 27556"/>
                <a:gd name="connsiteY11" fmla="*/ 6642 h 84050"/>
                <a:gd name="connsiteX12" fmla="*/ 11524 w 27556"/>
                <a:gd name="connsiteY12" fmla="*/ 23616 h 84050"/>
                <a:gd name="connsiteX13" fmla="*/ 15952 w 27556"/>
                <a:gd name="connsiteY13" fmla="*/ 29520 h 84050"/>
                <a:gd name="connsiteX14" fmla="*/ 15952 w 27556"/>
                <a:gd name="connsiteY14" fmla="*/ 29520 h 84050"/>
                <a:gd name="connsiteX15" fmla="*/ 6358 w 27556"/>
                <a:gd name="connsiteY15" fmla="*/ 53136 h 84050"/>
                <a:gd name="connsiteX16" fmla="*/ 454 w 27556"/>
                <a:gd name="connsiteY16" fmla="*/ 69372 h 84050"/>
                <a:gd name="connsiteX17" fmla="*/ 454 w 27556"/>
                <a:gd name="connsiteY17" fmla="*/ 77490 h 84050"/>
                <a:gd name="connsiteX18" fmla="*/ 454 w 27556"/>
                <a:gd name="connsiteY18" fmla="*/ 83394 h 84050"/>
                <a:gd name="connsiteX19" fmla="*/ 454 w 27556"/>
                <a:gd name="connsiteY19" fmla="*/ 83394 h 84050"/>
                <a:gd name="connsiteX20" fmla="*/ 9310 w 27556"/>
                <a:gd name="connsiteY20" fmla="*/ 78228 h 8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556" h="84050">
                  <a:moveTo>
                    <a:pt x="9310" y="78228"/>
                  </a:moveTo>
                  <a:cubicBezTo>
                    <a:pt x="9310" y="78228"/>
                    <a:pt x="9310" y="78228"/>
                    <a:pt x="9310" y="78228"/>
                  </a:cubicBezTo>
                  <a:lnTo>
                    <a:pt x="9310" y="78228"/>
                  </a:lnTo>
                  <a:lnTo>
                    <a:pt x="9310" y="78228"/>
                  </a:lnTo>
                  <a:cubicBezTo>
                    <a:pt x="9310" y="78228"/>
                    <a:pt x="9310" y="78228"/>
                    <a:pt x="9310" y="78228"/>
                  </a:cubicBezTo>
                  <a:lnTo>
                    <a:pt x="9310" y="78228"/>
                  </a:lnTo>
                  <a:cubicBezTo>
                    <a:pt x="10099" y="76858"/>
                    <a:pt x="10099" y="75170"/>
                    <a:pt x="9310" y="73800"/>
                  </a:cubicBezTo>
                  <a:cubicBezTo>
                    <a:pt x="9251" y="69342"/>
                    <a:pt x="10535" y="64969"/>
                    <a:pt x="13000" y="61254"/>
                  </a:cubicBezTo>
                  <a:cubicBezTo>
                    <a:pt x="17893" y="53907"/>
                    <a:pt x="22328" y="46267"/>
                    <a:pt x="26284" y="38376"/>
                  </a:cubicBezTo>
                  <a:cubicBezTo>
                    <a:pt x="27981" y="33856"/>
                    <a:pt x="27981" y="28874"/>
                    <a:pt x="26284" y="24354"/>
                  </a:cubicBezTo>
                  <a:cubicBezTo>
                    <a:pt x="25147" y="15981"/>
                    <a:pt x="22911" y="7793"/>
                    <a:pt x="19642" y="0"/>
                  </a:cubicBezTo>
                  <a:cubicBezTo>
                    <a:pt x="19642" y="0"/>
                    <a:pt x="15214" y="0"/>
                    <a:pt x="11524" y="6642"/>
                  </a:cubicBezTo>
                  <a:cubicBezTo>
                    <a:pt x="8638" y="11931"/>
                    <a:pt x="8638" y="18327"/>
                    <a:pt x="11524" y="23616"/>
                  </a:cubicBezTo>
                  <a:lnTo>
                    <a:pt x="15952" y="29520"/>
                  </a:lnTo>
                  <a:cubicBezTo>
                    <a:pt x="15952" y="29520"/>
                    <a:pt x="15952" y="29520"/>
                    <a:pt x="15952" y="29520"/>
                  </a:cubicBezTo>
                  <a:cubicBezTo>
                    <a:pt x="11708" y="36927"/>
                    <a:pt x="8483" y="44870"/>
                    <a:pt x="6358" y="53136"/>
                  </a:cubicBezTo>
                  <a:cubicBezTo>
                    <a:pt x="6358" y="61254"/>
                    <a:pt x="6358" y="64206"/>
                    <a:pt x="454" y="69372"/>
                  </a:cubicBezTo>
                  <a:cubicBezTo>
                    <a:pt x="-151" y="72044"/>
                    <a:pt x="-151" y="74818"/>
                    <a:pt x="454" y="77490"/>
                  </a:cubicBezTo>
                  <a:cubicBezTo>
                    <a:pt x="454" y="77490"/>
                    <a:pt x="454" y="81918"/>
                    <a:pt x="454" y="83394"/>
                  </a:cubicBezTo>
                  <a:cubicBezTo>
                    <a:pt x="454" y="84870"/>
                    <a:pt x="454" y="83394"/>
                    <a:pt x="454" y="83394"/>
                  </a:cubicBezTo>
                  <a:cubicBezTo>
                    <a:pt x="454" y="83394"/>
                    <a:pt x="10048" y="82656"/>
                    <a:pt x="9310" y="78228"/>
                  </a:cubicBezTo>
                  <a:close/>
                </a:path>
              </a:pathLst>
            </a:custGeom>
            <a:solidFill>
              <a:srgbClr val="FDE2CB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87932087-5648-42D1-8A6C-AD1117E3FCE1}"/>
                </a:ext>
              </a:extLst>
            </p:cNvPr>
            <p:cNvSpPr/>
            <p:nvPr/>
          </p:nvSpPr>
          <p:spPr>
            <a:xfrm>
              <a:off x="4120789" y="5362549"/>
              <a:ext cx="30996" cy="58056"/>
            </a:xfrm>
            <a:custGeom>
              <a:avLst/>
              <a:gdLst>
                <a:gd name="connsiteX0" fmla="*/ 28044 w 30996"/>
                <a:gd name="connsiteY0" fmla="*/ 14022 h 58056"/>
                <a:gd name="connsiteX1" fmla="*/ 14022 w 30996"/>
                <a:gd name="connsiteY1" fmla="*/ 26568 h 58056"/>
                <a:gd name="connsiteX2" fmla="*/ 3690 w 30996"/>
                <a:gd name="connsiteY2" fmla="*/ 34686 h 58056"/>
                <a:gd name="connsiteX3" fmla="*/ 0 w 30996"/>
                <a:gd name="connsiteY3" fmla="*/ 39852 h 58056"/>
                <a:gd name="connsiteX4" fmla="*/ 0 w 30996"/>
                <a:gd name="connsiteY4" fmla="*/ 46494 h 58056"/>
                <a:gd name="connsiteX5" fmla="*/ 0 w 30996"/>
                <a:gd name="connsiteY5" fmla="*/ 51660 h 58056"/>
                <a:gd name="connsiteX6" fmla="*/ 0 w 30996"/>
                <a:gd name="connsiteY6" fmla="*/ 51660 h 58056"/>
                <a:gd name="connsiteX7" fmla="*/ 0 w 30996"/>
                <a:gd name="connsiteY7" fmla="*/ 51660 h 58056"/>
                <a:gd name="connsiteX8" fmla="*/ 0 w 30996"/>
                <a:gd name="connsiteY8" fmla="*/ 51660 h 58056"/>
                <a:gd name="connsiteX9" fmla="*/ 0 w 30996"/>
                <a:gd name="connsiteY9" fmla="*/ 56088 h 58056"/>
                <a:gd name="connsiteX10" fmla="*/ 0 w 30996"/>
                <a:gd name="connsiteY10" fmla="*/ 56088 h 58056"/>
                <a:gd name="connsiteX11" fmla="*/ 0 w 30996"/>
                <a:gd name="connsiteY11" fmla="*/ 56088 h 58056"/>
                <a:gd name="connsiteX12" fmla="*/ 0 w 30996"/>
                <a:gd name="connsiteY12" fmla="*/ 56088 h 58056"/>
                <a:gd name="connsiteX13" fmla="*/ 0 w 30996"/>
                <a:gd name="connsiteY13" fmla="*/ 56088 h 58056"/>
                <a:gd name="connsiteX14" fmla="*/ 0 w 30996"/>
                <a:gd name="connsiteY14" fmla="*/ 56088 h 58056"/>
                <a:gd name="connsiteX15" fmla="*/ 0 w 30996"/>
                <a:gd name="connsiteY15" fmla="*/ 56088 h 58056"/>
                <a:gd name="connsiteX16" fmla="*/ 0 w 30996"/>
                <a:gd name="connsiteY16" fmla="*/ 50184 h 58056"/>
                <a:gd name="connsiteX17" fmla="*/ 0 w 30996"/>
                <a:gd name="connsiteY17" fmla="*/ 43542 h 58056"/>
                <a:gd name="connsiteX18" fmla="*/ 0 w 30996"/>
                <a:gd name="connsiteY18" fmla="*/ 43542 h 58056"/>
                <a:gd name="connsiteX19" fmla="*/ 8856 w 30996"/>
                <a:gd name="connsiteY19" fmla="*/ 33210 h 58056"/>
                <a:gd name="connsiteX20" fmla="*/ 22140 w 30996"/>
                <a:gd name="connsiteY20" fmla="*/ 18450 h 58056"/>
                <a:gd name="connsiteX21" fmla="*/ 22140 w 30996"/>
                <a:gd name="connsiteY21" fmla="*/ 13284 h 58056"/>
                <a:gd name="connsiteX22" fmla="*/ 24354 w 30996"/>
                <a:gd name="connsiteY22" fmla="*/ 0 h 58056"/>
                <a:gd name="connsiteX23" fmla="*/ 24354 w 30996"/>
                <a:gd name="connsiteY23" fmla="*/ 0 h 58056"/>
                <a:gd name="connsiteX24" fmla="*/ 24354 w 30996"/>
                <a:gd name="connsiteY24" fmla="*/ 0 h 58056"/>
                <a:gd name="connsiteX25" fmla="*/ 24354 w 30996"/>
                <a:gd name="connsiteY25" fmla="*/ 5166 h 58056"/>
                <a:gd name="connsiteX26" fmla="*/ 30627 w 30996"/>
                <a:gd name="connsiteY26" fmla="*/ 7749 h 58056"/>
                <a:gd name="connsiteX27" fmla="*/ 28044 w 30996"/>
                <a:gd name="connsiteY27" fmla="*/ 1402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0996" h="58056">
                  <a:moveTo>
                    <a:pt x="28044" y="14022"/>
                  </a:moveTo>
                  <a:cubicBezTo>
                    <a:pt x="28044" y="14022"/>
                    <a:pt x="22878" y="19188"/>
                    <a:pt x="14022" y="26568"/>
                  </a:cubicBezTo>
                  <a:lnTo>
                    <a:pt x="3690" y="34686"/>
                  </a:lnTo>
                  <a:cubicBezTo>
                    <a:pt x="3690" y="34686"/>
                    <a:pt x="0" y="34686"/>
                    <a:pt x="0" y="39852"/>
                  </a:cubicBezTo>
                  <a:cubicBezTo>
                    <a:pt x="0" y="45018"/>
                    <a:pt x="0" y="39852"/>
                    <a:pt x="0" y="46494"/>
                  </a:cubicBezTo>
                  <a:cubicBezTo>
                    <a:pt x="0" y="53136"/>
                    <a:pt x="0" y="46494"/>
                    <a:pt x="0" y="51660"/>
                  </a:cubicBezTo>
                  <a:cubicBezTo>
                    <a:pt x="0" y="56826"/>
                    <a:pt x="0" y="51660"/>
                    <a:pt x="0" y="51660"/>
                  </a:cubicBezTo>
                  <a:cubicBezTo>
                    <a:pt x="0" y="51660"/>
                    <a:pt x="0" y="51660"/>
                    <a:pt x="0" y="51660"/>
                  </a:cubicBezTo>
                  <a:cubicBezTo>
                    <a:pt x="0" y="51660"/>
                    <a:pt x="0" y="51660"/>
                    <a:pt x="0" y="51660"/>
                  </a:cubicBezTo>
                  <a:cubicBezTo>
                    <a:pt x="0" y="51660"/>
                    <a:pt x="0" y="51660"/>
                    <a:pt x="0" y="56088"/>
                  </a:cubicBezTo>
                  <a:cubicBezTo>
                    <a:pt x="0" y="60516"/>
                    <a:pt x="0" y="56088"/>
                    <a:pt x="0" y="56088"/>
                  </a:cubicBezTo>
                  <a:cubicBezTo>
                    <a:pt x="0" y="56088"/>
                    <a:pt x="0" y="56088"/>
                    <a:pt x="0" y="56088"/>
                  </a:cubicBezTo>
                  <a:cubicBezTo>
                    <a:pt x="0" y="56088"/>
                    <a:pt x="0" y="56088"/>
                    <a:pt x="0" y="56088"/>
                  </a:cubicBezTo>
                  <a:cubicBezTo>
                    <a:pt x="0" y="56088"/>
                    <a:pt x="0" y="56088"/>
                    <a:pt x="0" y="56088"/>
                  </a:cubicBezTo>
                  <a:lnTo>
                    <a:pt x="0" y="56088"/>
                  </a:lnTo>
                  <a:lnTo>
                    <a:pt x="0" y="56088"/>
                  </a:lnTo>
                  <a:cubicBezTo>
                    <a:pt x="0" y="56088"/>
                    <a:pt x="0" y="51660"/>
                    <a:pt x="0" y="50184"/>
                  </a:cubicBezTo>
                  <a:cubicBezTo>
                    <a:pt x="258" y="47977"/>
                    <a:pt x="258" y="45749"/>
                    <a:pt x="0" y="43542"/>
                  </a:cubicBezTo>
                  <a:cubicBezTo>
                    <a:pt x="0" y="43542"/>
                    <a:pt x="0" y="43542"/>
                    <a:pt x="0" y="43542"/>
                  </a:cubicBezTo>
                  <a:cubicBezTo>
                    <a:pt x="0" y="43542"/>
                    <a:pt x="5166" y="39114"/>
                    <a:pt x="8856" y="33210"/>
                  </a:cubicBezTo>
                  <a:cubicBezTo>
                    <a:pt x="12738" y="27823"/>
                    <a:pt x="17188" y="22874"/>
                    <a:pt x="22140" y="18450"/>
                  </a:cubicBezTo>
                  <a:cubicBezTo>
                    <a:pt x="22140" y="18450"/>
                    <a:pt x="22140" y="18450"/>
                    <a:pt x="22140" y="13284"/>
                  </a:cubicBezTo>
                  <a:cubicBezTo>
                    <a:pt x="22184" y="8768"/>
                    <a:pt x="22930" y="4286"/>
                    <a:pt x="24354" y="0"/>
                  </a:cubicBezTo>
                  <a:cubicBezTo>
                    <a:pt x="24354" y="0"/>
                    <a:pt x="24354" y="0"/>
                    <a:pt x="24354" y="0"/>
                  </a:cubicBezTo>
                  <a:cubicBezTo>
                    <a:pt x="24354" y="0"/>
                    <a:pt x="24354" y="0"/>
                    <a:pt x="24354" y="0"/>
                  </a:cubicBezTo>
                  <a:cubicBezTo>
                    <a:pt x="23564" y="1631"/>
                    <a:pt x="23564" y="3535"/>
                    <a:pt x="24354" y="5166"/>
                  </a:cubicBezTo>
                  <a:cubicBezTo>
                    <a:pt x="26797" y="4147"/>
                    <a:pt x="29609" y="5303"/>
                    <a:pt x="30627" y="7749"/>
                  </a:cubicBezTo>
                  <a:cubicBezTo>
                    <a:pt x="31645" y="10195"/>
                    <a:pt x="30487" y="13003"/>
                    <a:pt x="28044" y="14022"/>
                  </a:cubicBezTo>
                  <a:close/>
                </a:path>
              </a:pathLst>
            </a:custGeom>
            <a:solidFill>
              <a:srgbClr val="FDE2CB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F2C6F676-B6A7-4211-A9C6-3A4507C80199}"/>
                </a:ext>
              </a:extLst>
            </p:cNvPr>
            <p:cNvSpPr/>
            <p:nvPr/>
          </p:nvSpPr>
          <p:spPr>
            <a:xfrm>
              <a:off x="4145143" y="5525646"/>
              <a:ext cx="13284" cy="11808"/>
            </a:xfrm>
            <a:custGeom>
              <a:avLst/>
              <a:gdLst>
                <a:gd name="connsiteX0" fmla="*/ 13284 w 13284"/>
                <a:gd name="connsiteY0" fmla="*/ 2952 h 11808"/>
                <a:gd name="connsiteX1" fmla="*/ 0 w 13284"/>
                <a:gd name="connsiteY1" fmla="*/ 11808 h 11808"/>
                <a:gd name="connsiteX2" fmla="*/ 0 w 13284"/>
                <a:gd name="connsiteY2" fmla="*/ 11808 h 11808"/>
                <a:gd name="connsiteX3" fmla="*/ 0 w 13284"/>
                <a:gd name="connsiteY3" fmla="*/ 11808 h 11808"/>
                <a:gd name="connsiteX4" fmla="*/ 0 w 13284"/>
                <a:gd name="connsiteY4" fmla="*/ 2214 h 11808"/>
                <a:gd name="connsiteX5" fmla="*/ 13284 w 13284"/>
                <a:gd name="connsiteY5" fmla="*/ 2214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84" h="11808">
                  <a:moveTo>
                    <a:pt x="13284" y="2952"/>
                  </a:moveTo>
                  <a:lnTo>
                    <a:pt x="0" y="11808"/>
                  </a:lnTo>
                  <a:cubicBezTo>
                    <a:pt x="0" y="11808"/>
                    <a:pt x="0" y="11808"/>
                    <a:pt x="0" y="11808"/>
                  </a:cubicBezTo>
                  <a:lnTo>
                    <a:pt x="0" y="11808"/>
                  </a:lnTo>
                  <a:lnTo>
                    <a:pt x="0" y="2214"/>
                  </a:lnTo>
                  <a:cubicBezTo>
                    <a:pt x="3934" y="-738"/>
                    <a:pt x="9350" y="-738"/>
                    <a:pt x="13284" y="2214"/>
                  </a:cubicBezTo>
                  <a:close/>
                </a:path>
              </a:pathLst>
            </a:custGeom>
            <a:solidFill>
              <a:srgbClr val="FDE2CB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EF660152-4E74-4FF7-A33F-D7AB66593D5C}"/>
                </a:ext>
              </a:extLst>
            </p:cNvPr>
            <p:cNvSpPr/>
            <p:nvPr/>
          </p:nvSpPr>
          <p:spPr>
            <a:xfrm>
              <a:off x="4180566" y="5526384"/>
              <a:ext cx="11807" cy="4926"/>
            </a:xfrm>
            <a:custGeom>
              <a:avLst/>
              <a:gdLst>
                <a:gd name="connsiteX0" fmla="*/ 11808 w 11807"/>
                <a:gd name="connsiteY0" fmla="*/ 0 h 4926"/>
                <a:gd name="connsiteX1" fmla="*/ 0 w 11807"/>
                <a:gd name="connsiteY1" fmla="*/ 0 h 4926"/>
                <a:gd name="connsiteX2" fmla="*/ 0 w 11807"/>
                <a:gd name="connsiteY2" fmla="*/ 0 h 4926"/>
                <a:gd name="connsiteX3" fmla="*/ 4428 w 11807"/>
                <a:gd name="connsiteY3" fmla="*/ 4428 h 4926"/>
                <a:gd name="connsiteX4" fmla="*/ 8856 w 11807"/>
                <a:gd name="connsiteY4" fmla="*/ 4428 h 4926"/>
                <a:gd name="connsiteX5" fmla="*/ 8856 w 11807"/>
                <a:gd name="connsiteY5" fmla="*/ 4428 h 4926"/>
                <a:gd name="connsiteX6" fmla="*/ 8856 w 11807"/>
                <a:gd name="connsiteY6" fmla="*/ 4428 h 4926"/>
                <a:gd name="connsiteX7" fmla="*/ 8856 w 11807"/>
                <a:gd name="connsiteY7" fmla="*/ 4428 h 4926"/>
                <a:gd name="connsiteX8" fmla="*/ 11808 w 11807"/>
                <a:gd name="connsiteY8" fmla="*/ 0 h 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7" h="4926">
                  <a:moveTo>
                    <a:pt x="11808" y="0"/>
                  </a:moveTo>
                  <a:cubicBezTo>
                    <a:pt x="7963" y="1193"/>
                    <a:pt x="3845" y="119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428" y="4428"/>
                  </a:lnTo>
                  <a:cubicBezTo>
                    <a:pt x="5830" y="5093"/>
                    <a:pt x="7454" y="5093"/>
                    <a:pt x="8856" y="4428"/>
                  </a:cubicBezTo>
                  <a:cubicBezTo>
                    <a:pt x="8856" y="4428"/>
                    <a:pt x="8856" y="4428"/>
                    <a:pt x="8856" y="4428"/>
                  </a:cubicBezTo>
                  <a:cubicBezTo>
                    <a:pt x="8856" y="4428"/>
                    <a:pt x="8856" y="4428"/>
                    <a:pt x="8856" y="4428"/>
                  </a:cubicBezTo>
                  <a:cubicBezTo>
                    <a:pt x="8856" y="4428"/>
                    <a:pt x="8856" y="4428"/>
                    <a:pt x="8856" y="4428"/>
                  </a:cubicBezTo>
                  <a:lnTo>
                    <a:pt x="11808" y="0"/>
                  </a:lnTo>
                  <a:close/>
                </a:path>
              </a:pathLst>
            </a:custGeom>
            <a:solidFill>
              <a:srgbClr val="FDE2CB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9A12B0BE-E1F8-4020-A544-3ED6D51693C2}"/>
                </a:ext>
              </a:extLst>
            </p:cNvPr>
            <p:cNvSpPr/>
            <p:nvPr/>
          </p:nvSpPr>
          <p:spPr>
            <a:xfrm>
              <a:off x="4140714" y="5526384"/>
              <a:ext cx="10332" cy="5166"/>
            </a:xfrm>
            <a:custGeom>
              <a:avLst/>
              <a:gdLst>
                <a:gd name="connsiteX0" fmla="*/ 0 w 10332"/>
                <a:gd name="connsiteY0" fmla="*/ 5166 h 5166"/>
                <a:gd name="connsiteX1" fmla="*/ 6642 w 10332"/>
                <a:gd name="connsiteY1" fmla="*/ 5166 h 5166"/>
                <a:gd name="connsiteX2" fmla="*/ 6642 w 10332"/>
                <a:gd name="connsiteY2" fmla="*/ 5166 h 5166"/>
                <a:gd name="connsiteX3" fmla="*/ 6642 w 10332"/>
                <a:gd name="connsiteY3" fmla="*/ 5166 h 5166"/>
                <a:gd name="connsiteX4" fmla="*/ 10332 w 10332"/>
                <a:gd name="connsiteY4" fmla="*/ 0 h 5166"/>
                <a:gd name="connsiteX5" fmla="*/ 4428 w 10332"/>
                <a:gd name="connsiteY5" fmla="*/ 0 h 5166"/>
                <a:gd name="connsiteX6" fmla="*/ 4428 w 10332"/>
                <a:gd name="connsiteY6" fmla="*/ 0 h 5166"/>
                <a:gd name="connsiteX7" fmla="*/ 4428 w 10332"/>
                <a:gd name="connsiteY7" fmla="*/ 0 h 5166"/>
                <a:gd name="connsiteX8" fmla="*/ 4428 w 10332"/>
                <a:gd name="connsiteY8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2" h="5166">
                  <a:moveTo>
                    <a:pt x="0" y="5166"/>
                  </a:moveTo>
                  <a:cubicBezTo>
                    <a:pt x="2007" y="3802"/>
                    <a:pt x="4635" y="3802"/>
                    <a:pt x="6642" y="5166"/>
                  </a:cubicBezTo>
                  <a:lnTo>
                    <a:pt x="6642" y="5166"/>
                  </a:lnTo>
                  <a:lnTo>
                    <a:pt x="6642" y="5166"/>
                  </a:lnTo>
                  <a:lnTo>
                    <a:pt x="10332" y="0"/>
                  </a:lnTo>
                  <a:lnTo>
                    <a:pt x="4428" y="0"/>
                  </a:ln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E48C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02B40079-ED83-4B37-BB04-6F8623545BF1}"/>
                </a:ext>
              </a:extLst>
            </p:cNvPr>
            <p:cNvSpPr/>
            <p:nvPr/>
          </p:nvSpPr>
          <p:spPr>
            <a:xfrm>
              <a:off x="4180566" y="5526783"/>
              <a:ext cx="8856" cy="902"/>
            </a:xfrm>
            <a:custGeom>
              <a:avLst/>
              <a:gdLst>
                <a:gd name="connsiteX0" fmla="*/ 8856 w 8856"/>
                <a:gd name="connsiteY0" fmla="*/ 340 h 902"/>
                <a:gd name="connsiteX1" fmla="*/ 0 w 8856"/>
                <a:gd name="connsiteY1" fmla="*/ 340 h 902"/>
                <a:gd name="connsiteX2" fmla="*/ 0 w 8856"/>
                <a:gd name="connsiteY2" fmla="*/ 340 h 902"/>
                <a:gd name="connsiteX3" fmla="*/ 0 w 8856"/>
                <a:gd name="connsiteY3" fmla="*/ 340 h 902"/>
                <a:gd name="connsiteX4" fmla="*/ 0 w 8856"/>
                <a:gd name="connsiteY4" fmla="*/ 340 h 902"/>
                <a:gd name="connsiteX5" fmla="*/ 4428 w 8856"/>
                <a:gd name="connsiteY5" fmla="*/ 340 h 902"/>
                <a:gd name="connsiteX6" fmla="*/ 8856 w 8856"/>
                <a:gd name="connsiteY6" fmla="*/ 340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6" h="902">
                  <a:moveTo>
                    <a:pt x="8856" y="340"/>
                  </a:moveTo>
                  <a:cubicBezTo>
                    <a:pt x="5948" y="1090"/>
                    <a:pt x="2908" y="109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lnTo>
                    <a:pt x="0" y="340"/>
                  </a:lnTo>
                  <a:cubicBezTo>
                    <a:pt x="0" y="340"/>
                    <a:pt x="0" y="340"/>
                    <a:pt x="4428" y="340"/>
                  </a:cubicBezTo>
                  <a:cubicBezTo>
                    <a:pt x="5867" y="-113"/>
                    <a:pt x="7417" y="-113"/>
                    <a:pt x="8856" y="340"/>
                  </a:cubicBezTo>
                  <a:close/>
                </a:path>
              </a:pathLst>
            </a:custGeom>
            <a:solidFill>
              <a:srgbClr val="E48C1A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1D45ECF3-EA2B-441C-A39D-13372CEEBA5A}"/>
                </a:ext>
              </a:extLst>
            </p:cNvPr>
            <p:cNvSpPr/>
            <p:nvPr/>
          </p:nvSpPr>
          <p:spPr>
            <a:xfrm>
              <a:off x="4152523" y="5286089"/>
              <a:ext cx="33800" cy="32179"/>
            </a:xfrm>
            <a:custGeom>
              <a:avLst/>
              <a:gdLst>
                <a:gd name="connsiteX0" fmla="*/ 25092 w 33800"/>
                <a:gd name="connsiteY0" fmla="*/ 28489 h 32179"/>
                <a:gd name="connsiteX1" fmla="*/ 25092 w 33800"/>
                <a:gd name="connsiteY1" fmla="*/ 32179 h 32179"/>
                <a:gd name="connsiteX2" fmla="*/ 28782 w 33800"/>
                <a:gd name="connsiteY2" fmla="*/ 32179 h 32179"/>
                <a:gd name="connsiteX3" fmla="*/ 32472 w 33800"/>
                <a:gd name="connsiteY3" fmla="*/ 32179 h 32179"/>
                <a:gd name="connsiteX4" fmla="*/ 32472 w 33800"/>
                <a:gd name="connsiteY4" fmla="*/ 32179 h 32179"/>
                <a:gd name="connsiteX5" fmla="*/ 32472 w 33800"/>
                <a:gd name="connsiteY5" fmla="*/ 27751 h 32179"/>
                <a:gd name="connsiteX6" fmla="*/ 32472 w 33800"/>
                <a:gd name="connsiteY6" fmla="*/ 13729 h 32179"/>
                <a:gd name="connsiteX7" fmla="*/ 22059 w 33800"/>
                <a:gd name="connsiteY7" fmla="*/ 2038 h 32179"/>
                <a:gd name="connsiteX8" fmla="*/ 17712 w 33800"/>
                <a:gd name="connsiteY8" fmla="*/ 2659 h 32179"/>
                <a:gd name="connsiteX9" fmla="*/ 11882 w 33800"/>
                <a:gd name="connsiteY9" fmla="*/ 370 h 32179"/>
                <a:gd name="connsiteX10" fmla="*/ 9594 w 33800"/>
                <a:gd name="connsiteY10" fmla="*/ 2659 h 32179"/>
                <a:gd name="connsiteX11" fmla="*/ 5166 w 33800"/>
                <a:gd name="connsiteY11" fmla="*/ 2659 h 32179"/>
                <a:gd name="connsiteX12" fmla="*/ 0 w 33800"/>
                <a:gd name="connsiteY12" fmla="*/ 2659 h 32179"/>
                <a:gd name="connsiteX13" fmla="*/ 0 w 33800"/>
                <a:gd name="connsiteY13" fmla="*/ 7825 h 32179"/>
                <a:gd name="connsiteX14" fmla="*/ 7380 w 33800"/>
                <a:gd name="connsiteY14" fmla="*/ 7825 h 32179"/>
                <a:gd name="connsiteX15" fmla="*/ 12546 w 33800"/>
                <a:gd name="connsiteY15" fmla="*/ 7825 h 32179"/>
                <a:gd name="connsiteX16" fmla="*/ 16974 w 33800"/>
                <a:gd name="connsiteY16" fmla="*/ 15943 h 32179"/>
                <a:gd name="connsiteX17" fmla="*/ 16974 w 33800"/>
                <a:gd name="connsiteY17" fmla="*/ 21847 h 32179"/>
                <a:gd name="connsiteX18" fmla="*/ 16974 w 33800"/>
                <a:gd name="connsiteY18" fmla="*/ 21847 h 32179"/>
                <a:gd name="connsiteX19" fmla="*/ 16974 w 33800"/>
                <a:gd name="connsiteY19" fmla="*/ 26275 h 32179"/>
                <a:gd name="connsiteX20" fmla="*/ 16974 w 33800"/>
                <a:gd name="connsiteY20" fmla="*/ 26275 h 3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800" h="32179">
                  <a:moveTo>
                    <a:pt x="25092" y="28489"/>
                  </a:moveTo>
                  <a:lnTo>
                    <a:pt x="25092" y="32179"/>
                  </a:lnTo>
                  <a:lnTo>
                    <a:pt x="28782" y="32179"/>
                  </a:lnTo>
                  <a:lnTo>
                    <a:pt x="32472" y="32179"/>
                  </a:lnTo>
                  <a:cubicBezTo>
                    <a:pt x="32472" y="32179"/>
                    <a:pt x="32472" y="32179"/>
                    <a:pt x="32472" y="32179"/>
                  </a:cubicBezTo>
                  <a:cubicBezTo>
                    <a:pt x="32472" y="32179"/>
                    <a:pt x="32472" y="27751"/>
                    <a:pt x="32472" y="27751"/>
                  </a:cubicBezTo>
                  <a:cubicBezTo>
                    <a:pt x="34243" y="23244"/>
                    <a:pt x="34243" y="18236"/>
                    <a:pt x="32472" y="13729"/>
                  </a:cubicBezTo>
                  <a:cubicBezTo>
                    <a:pt x="32826" y="7626"/>
                    <a:pt x="28162" y="2391"/>
                    <a:pt x="22059" y="2038"/>
                  </a:cubicBezTo>
                  <a:cubicBezTo>
                    <a:pt x="20583" y="1953"/>
                    <a:pt x="19107" y="2164"/>
                    <a:pt x="17712" y="2659"/>
                  </a:cubicBezTo>
                  <a:cubicBezTo>
                    <a:pt x="16738" y="417"/>
                    <a:pt x="14125" y="-607"/>
                    <a:pt x="11882" y="370"/>
                  </a:cubicBezTo>
                  <a:cubicBezTo>
                    <a:pt x="10856" y="817"/>
                    <a:pt x="10044" y="1634"/>
                    <a:pt x="9594" y="2659"/>
                  </a:cubicBezTo>
                  <a:cubicBezTo>
                    <a:pt x="9594" y="2659"/>
                    <a:pt x="4428" y="2659"/>
                    <a:pt x="5166" y="2659"/>
                  </a:cubicBezTo>
                  <a:cubicBezTo>
                    <a:pt x="3535" y="1866"/>
                    <a:pt x="1631" y="1866"/>
                    <a:pt x="0" y="2659"/>
                  </a:cubicBezTo>
                  <a:cubicBezTo>
                    <a:pt x="0" y="2659"/>
                    <a:pt x="0" y="7087"/>
                    <a:pt x="0" y="7825"/>
                  </a:cubicBezTo>
                  <a:cubicBezTo>
                    <a:pt x="2413" y="8484"/>
                    <a:pt x="4967" y="8484"/>
                    <a:pt x="7380" y="7825"/>
                  </a:cubicBezTo>
                  <a:cubicBezTo>
                    <a:pt x="7380" y="7825"/>
                    <a:pt x="7380" y="7825"/>
                    <a:pt x="12546" y="7825"/>
                  </a:cubicBezTo>
                  <a:cubicBezTo>
                    <a:pt x="17712" y="7825"/>
                    <a:pt x="12546" y="15205"/>
                    <a:pt x="16974" y="15943"/>
                  </a:cubicBezTo>
                  <a:cubicBezTo>
                    <a:pt x="16236" y="17841"/>
                    <a:pt x="16236" y="19949"/>
                    <a:pt x="16974" y="21847"/>
                  </a:cubicBezTo>
                  <a:cubicBezTo>
                    <a:pt x="16974" y="21847"/>
                    <a:pt x="16974" y="21847"/>
                    <a:pt x="16974" y="21847"/>
                  </a:cubicBezTo>
                  <a:cubicBezTo>
                    <a:pt x="16398" y="23267"/>
                    <a:pt x="16398" y="24855"/>
                    <a:pt x="16974" y="26275"/>
                  </a:cubicBezTo>
                  <a:cubicBezTo>
                    <a:pt x="16974" y="26275"/>
                    <a:pt x="16974" y="26275"/>
                    <a:pt x="16974" y="26275"/>
                  </a:cubicBezTo>
                </a:path>
              </a:pathLst>
            </a:custGeom>
            <a:solidFill>
              <a:srgbClr val="FFF696"/>
            </a:solidFill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265CE461-CB64-4AC6-909D-7341CAC7813D}"/>
                </a:ext>
              </a:extLst>
            </p:cNvPr>
            <p:cNvSpPr/>
            <p:nvPr/>
          </p:nvSpPr>
          <p:spPr>
            <a:xfrm>
              <a:off x="4169496" y="5313841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87DAADF6-AB19-45BD-9848-745F46DE849E}"/>
                </a:ext>
              </a:extLst>
            </p:cNvPr>
            <p:cNvSpPr/>
            <p:nvPr/>
          </p:nvSpPr>
          <p:spPr>
            <a:xfrm>
              <a:off x="4169496" y="5293176"/>
              <a:ext cx="5903" cy="73800"/>
            </a:xfrm>
            <a:custGeom>
              <a:avLst/>
              <a:gdLst>
                <a:gd name="connsiteX0" fmla="*/ 0 w 5903"/>
                <a:gd name="connsiteY0" fmla="*/ 0 h 73800"/>
                <a:gd name="connsiteX1" fmla="*/ 5904 w 5903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73800">
                  <a:moveTo>
                    <a:pt x="0" y="0"/>
                  </a:moveTo>
                  <a:cubicBezTo>
                    <a:pt x="0" y="0"/>
                    <a:pt x="4428" y="0"/>
                    <a:pt x="5904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D5749C77-07A7-4583-811D-F65A9FAAD90E}"/>
                </a:ext>
              </a:extLst>
            </p:cNvPr>
            <p:cNvSpPr/>
            <p:nvPr/>
          </p:nvSpPr>
          <p:spPr>
            <a:xfrm>
              <a:off x="4175400" y="5293915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cubicBezTo>
                    <a:pt x="0" y="0"/>
                    <a:pt x="0" y="0"/>
                    <a:pt x="4428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F480DC85-1269-481B-9FF6-AA397DE5996E}"/>
                </a:ext>
              </a:extLst>
            </p:cNvPr>
            <p:cNvSpPr/>
            <p:nvPr/>
          </p:nvSpPr>
          <p:spPr>
            <a:xfrm>
              <a:off x="4178353" y="529981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F2865A8B-D8C8-4F1C-A452-DF0D1A972DDB}"/>
                </a:ext>
              </a:extLst>
            </p:cNvPr>
            <p:cNvSpPr/>
            <p:nvPr/>
          </p:nvSpPr>
          <p:spPr>
            <a:xfrm>
              <a:off x="4182043" y="5308674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0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D5D6A617-F71B-4C87-A4C1-299B204C5C2F}"/>
                </a:ext>
              </a:extLst>
            </p:cNvPr>
            <p:cNvSpPr/>
            <p:nvPr/>
          </p:nvSpPr>
          <p:spPr>
            <a:xfrm>
              <a:off x="4183519" y="531015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7C9DE412-5C1A-4F8C-9F53-830E588DC9E0}"/>
                </a:ext>
              </a:extLst>
            </p:cNvPr>
            <p:cNvSpPr/>
            <p:nvPr/>
          </p:nvSpPr>
          <p:spPr>
            <a:xfrm>
              <a:off x="4182043" y="5312365"/>
              <a:ext cx="73800" cy="5903"/>
            </a:xfrm>
            <a:custGeom>
              <a:avLst/>
              <a:gdLst>
                <a:gd name="connsiteX0" fmla="*/ 0 w 73800"/>
                <a:gd name="connsiteY0" fmla="*/ 5904 h 5903"/>
                <a:gd name="connsiteX1" fmla="*/ 0 w 73800"/>
                <a:gd name="connsiteY1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5903">
                  <a:moveTo>
                    <a:pt x="0" y="5904"/>
                  </a:moveTo>
                  <a:cubicBezTo>
                    <a:pt x="0" y="5904"/>
                    <a:pt x="0" y="2214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7A0D1FD2-3C9C-4F91-9921-DE2CBA80BC6C}"/>
                </a:ext>
              </a:extLst>
            </p:cNvPr>
            <p:cNvSpPr/>
            <p:nvPr/>
          </p:nvSpPr>
          <p:spPr>
            <a:xfrm>
              <a:off x="2964343" y="4993549"/>
              <a:ext cx="73800" cy="73800"/>
            </a:xfrm>
            <a:custGeom>
              <a:avLst/>
              <a:gdLst/>
              <a:ahLst/>
              <a:cxnLst/>
              <a:rect l="l" t="t" r="r" b="b"/>
              <a:pathLst>
                <a:path w="73800" h="73800"/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DDCC4793-A5E4-4D24-A2F6-F03FB11BE9B9}"/>
                </a:ext>
              </a:extLst>
            </p:cNvPr>
            <p:cNvSpPr/>
            <p:nvPr/>
          </p:nvSpPr>
          <p:spPr>
            <a:xfrm>
              <a:off x="4156950" y="5302154"/>
              <a:ext cx="5903" cy="616"/>
            </a:xfrm>
            <a:custGeom>
              <a:avLst/>
              <a:gdLst>
                <a:gd name="connsiteX0" fmla="*/ 0 w 5903"/>
                <a:gd name="connsiteY0" fmla="*/ 616 h 616"/>
                <a:gd name="connsiteX1" fmla="*/ 5904 w 5903"/>
                <a:gd name="connsiteY1" fmla="*/ 616 h 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616">
                  <a:moveTo>
                    <a:pt x="0" y="616"/>
                  </a:moveTo>
                  <a:cubicBezTo>
                    <a:pt x="1882" y="-205"/>
                    <a:pt x="4022" y="-205"/>
                    <a:pt x="5904" y="61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949629EA-D557-40DB-8688-246F77C21BEB}"/>
                </a:ext>
              </a:extLst>
            </p:cNvPr>
            <p:cNvSpPr/>
            <p:nvPr/>
          </p:nvSpPr>
          <p:spPr>
            <a:xfrm>
              <a:off x="4162854" y="5317530"/>
              <a:ext cx="6642" cy="4427"/>
            </a:xfrm>
            <a:custGeom>
              <a:avLst/>
              <a:gdLst>
                <a:gd name="connsiteX0" fmla="*/ 0 w 6642"/>
                <a:gd name="connsiteY0" fmla="*/ 4428 h 4427"/>
                <a:gd name="connsiteX1" fmla="*/ 6642 w 6642"/>
                <a:gd name="connsiteY1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4427">
                  <a:moveTo>
                    <a:pt x="0" y="4428"/>
                  </a:moveTo>
                  <a:cubicBezTo>
                    <a:pt x="2428" y="3305"/>
                    <a:pt x="4672" y="1811"/>
                    <a:pt x="6642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E285E51-76AD-468F-9649-68C0DA3C420E}"/>
                </a:ext>
              </a:extLst>
            </p:cNvPr>
            <p:cNvSpPr/>
            <p:nvPr/>
          </p:nvSpPr>
          <p:spPr>
            <a:xfrm>
              <a:off x="4153999" y="531531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323AB314-FD4C-4BB0-80C7-4DEF36904A92}"/>
                </a:ext>
              </a:extLst>
            </p:cNvPr>
            <p:cNvSpPr/>
            <p:nvPr/>
          </p:nvSpPr>
          <p:spPr>
            <a:xfrm>
              <a:off x="4153261" y="531236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1284DD8-9D35-421F-A396-5BCF7958D439}"/>
                </a:ext>
              </a:extLst>
            </p:cNvPr>
            <p:cNvSpPr/>
            <p:nvPr/>
          </p:nvSpPr>
          <p:spPr>
            <a:xfrm>
              <a:off x="4145143" y="5341147"/>
              <a:ext cx="10331" cy="21430"/>
            </a:xfrm>
            <a:custGeom>
              <a:avLst/>
              <a:gdLst>
                <a:gd name="connsiteX0" fmla="*/ 0 w 10331"/>
                <a:gd name="connsiteY0" fmla="*/ 21402 h 21430"/>
                <a:gd name="connsiteX1" fmla="*/ 0 w 10331"/>
                <a:gd name="connsiteY1" fmla="*/ 21402 h 21430"/>
                <a:gd name="connsiteX2" fmla="*/ 10303 w 10331"/>
                <a:gd name="connsiteY2" fmla="*/ 12575 h 21430"/>
                <a:gd name="connsiteX3" fmla="*/ 10332 w 10331"/>
                <a:gd name="connsiteY3" fmla="*/ 11808 h 21430"/>
                <a:gd name="connsiteX4" fmla="*/ 6642 w 10331"/>
                <a:gd name="connsiteY4" fmla="*/ 0 h 2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1" h="21430">
                  <a:moveTo>
                    <a:pt x="0" y="21402"/>
                  </a:moveTo>
                  <a:lnTo>
                    <a:pt x="0" y="21402"/>
                  </a:lnTo>
                  <a:cubicBezTo>
                    <a:pt x="5284" y="21809"/>
                    <a:pt x="9897" y="17857"/>
                    <a:pt x="10303" y="12575"/>
                  </a:cubicBezTo>
                  <a:cubicBezTo>
                    <a:pt x="10325" y="12319"/>
                    <a:pt x="10332" y="12064"/>
                    <a:pt x="10332" y="11808"/>
                  </a:cubicBezTo>
                  <a:cubicBezTo>
                    <a:pt x="10332" y="5904"/>
                    <a:pt x="10332" y="7380"/>
                    <a:pt x="6642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7BCBD5A1-B99B-4374-B848-8BC53CA3BEFA}"/>
                </a:ext>
              </a:extLst>
            </p:cNvPr>
            <p:cNvSpPr/>
            <p:nvPr/>
          </p:nvSpPr>
          <p:spPr>
            <a:xfrm>
              <a:off x="4108981" y="541125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1AD4D9B-C60B-4258-919B-66B9C17CD7B8}"/>
                </a:ext>
              </a:extLst>
            </p:cNvPr>
            <p:cNvSpPr/>
            <p:nvPr/>
          </p:nvSpPr>
          <p:spPr>
            <a:xfrm>
              <a:off x="4110934" y="5412732"/>
              <a:ext cx="260" cy="3690"/>
            </a:xfrm>
            <a:custGeom>
              <a:avLst/>
              <a:gdLst>
                <a:gd name="connsiteX0" fmla="*/ 260 w 260"/>
                <a:gd name="connsiteY0" fmla="*/ 0 h 3690"/>
                <a:gd name="connsiteX1" fmla="*/ 260 w 260"/>
                <a:gd name="connsiteY1" fmla="*/ 3690 h 3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0" h="3690">
                  <a:moveTo>
                    <a:pt x="260" y="0"/>
                  </a:moveTo>
                  <a:cubicBezTo>
                    <a:pt x="-87" y="1205"/>
                    <a:pt x="-87" y="2485"/>
                    <a:pt x="260" y="369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9EC8A944-641A-4106-B78E-9E1B722CD83E}"/>
                </a:ext>
              </a:extLst>
            </p:cNvPr>
            <p:cNvSpPr/>
            <p:nvPr/>
          </p:nvSpPr>
          <p:spPr>
            <a:xfrm>
              <a:off x="4112078" y="5414208"/>
              <a:ext cx="592" cy="4428"/>
            </a:xfrm>
            <a:custGeom>
              <a:avLst/>
              <a:gdLst>
                <a:gd name="connsiteX0" fmla="*/ 592 w 592"/>
                <a:gd name="connsiteY0" fmla="*/ 4428 h 4428"/>
                <a:gd name="connsiteX1" fmla="*/ 592 w 592"/>
                <a:gd name="connsiteY1" fmla="*/ 0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2" h="4428">
                  <a:moveTo>
                    <a:pt x="592" y="4428"/>
                  </a:moveTo>
                  <a:cubicBezTo>
                    <a:pt x="-197" y="3058"/>
                    <a:pt x="-197" y="1370"/>
                    <a:pt x="592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E45D10D-351B-4876-B60F-6AA9982EFA23}"/>
                </a:ext>
              </a:extLst>
            </p:cNvPr>
            <p:cNvSpPr/>
            <p:nvPr/>
          </p:nvSpPr>
          <p:spPr>
            <a:xfrm>
              <a:off x="4179090" y="543192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61296516-0A36-463A-8151-D0AE736F7F9B}"/>
                </a:ext>
              </a:extLst>
            </p:cNvPr>
            <p:cNvSpPr/>
            <p:nvPr/>
          </p:nvSpPr>
          <p:spPr>
            <a:xfrm>
              <a:off x="4180566" y="54297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13BDDE6F-18C3-49F0-9396-D74091B55297}"/>
                </a:ext>
              </a:extLst>
            </p:cNvPr>
            <p:cNvSpPr/>
            <p:nvPr/>
          </p:nvSpPr>
          <p:spPr>
            <a:xfrm>
              <a:off x="4179090" y="5427493"/>
              <a:ext cx="3690" cy="73800"/>
            </a:xfrm>
            <a:custGeom>
              <a:avLst/>
              <a:gdLst>
                <a:gd name="connsiteX0" fmla="*/ 3690 w 3690"/>
                <a:gd name="connsiteY0" fmla="*/ 0 h 73800"/>
                <a:gd name="connsiteX1" fmla="*/ 0 w 369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73800">
                  <a:moveTo>
                    <a:pt x="3690" y="0"/>
                  </a:moveTo>
                  <a:lnTo>
                    <a:pt x="0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80BC5A7D-5B59-48DD-A63F-D42EFC3A45E1}"/>
                </a:ext>
              </a:extLst>
            </p:cNvPr>
            <p:cNvSpPr/>
            <p:nvPr/>
          </p:nvSpPr>
          <p:spPr>
            <a:xfrm>
              <a:off x="4165069" y="5335243"/>
              <a:ext cx="16235" cy="14759"/>
            </a:xfrm>
            <a:custGeom>
              <a:avLst/>
              <a:gdLst>
                <a:gd name="connsiteX0" fmla="*/ 0 w 16235"/>
                <a:gd name="connsiteY0" fmla="*/ 14760 h 14759"/>
                <a:gd name="connsiteX1" fmla="*/ 16236 w 16235"/>
                <a:gd name="connsiteY1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235" h="14759">
                  <a:moveTo>
                    <a:pt x="0" y="14760"/>
                  </a:moveTo>
                  <a:cubicBezTo>
                    <a:pt x="0" y="7380"/>
                    <a:pt x="13284" y="3690"/>
                    <a:pt x="16236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2F4BA7EA-EA63-4C9D-B6A9-2D80C0081D01}"/>
                </a:ext>
              </a:extLst>
            </p:cNvPr>
            <p:cNvSpPr/>
            <p:nvPr/>
          </p:nvSpPr>
          <p:spPr>
            <a:xfrm>
              <a:off x="4182781" y="5342623"/>
              <a:ext cx="5903" cy="9594"/>
            </a:xfrm>
            <a:custGeom>
              <a:avLst/>
              <a:gdLst>
                <a:gd name="connsiteX0" fmla="*/ 0 w 5903"/>
                <a:gd name="connsiteY0" fmla="*/ 9594 h 9594"/>
                <a:gd name="connsiteX1" fmla="*/ 5904 w 5903"/>
                <a:gd name="connsiteY1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9594">
                  <a:moveTo>
                    <a:pt x="0" y="9594"/>
                  </a:moveTo>
                  <a:cubicBezTo>
                    <a:pt x="0" y="5166"/>
                    <a:pt x="0" y="1476"/>
                    <a:pt x="5904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0C31FC9E-9CA5-4552-B4FD-C35B478640C1}"/>
                </a:ext>
              </a:extLst>
            </p:cNvPr>
            <p:cNvSpPr/>
            <p:nvPr/>
          </p:nvSpPr>
          <p:spPr>
            <a:xfrm>
              <a:off x="4165807" y="5355169"/>
              <a:ext cx="17711" cy="10659"/>
            </a:xfrm>
            <a:custGeom>
              <a:avLst/>
              <a:gdLst>
                <a:gd name="connsiteX0" fmla="*/ 17712 w 17711"/>
                <a:gd name="connsiteY0" fmla="*/ 0 h 10659"/>
                <a:gd name="connsiteX1" fmla="*/ 9594 w 17711"/>
                <a:gd name="connsiteY1" fmla="*/ 9594 h 10659"/>
                <a:gd name="connsiteX2" fmla="*/ 0 w 17711"/>
                <a:gd name="connsiteY2" fmla="*/ 7380 h 10659"/>
                <a:gd name="connsiteX3" fmla="*/ 15498 w 17711"/>
                <a:gd name="connsiteY3" fmla="*/ 7380 h 1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1" h="10659">
                  <a:moveTo>
                    <a:pt x="17712" y="0"/>
                  </a:moveTo>
                  <a:cubicBezTo>
                    <a:pt x="17712" y="5904"/>
                    <a:pt x="11808" y="9594"/>
                    <a:pt x="9594" y="9594"/>
                  </a:cubicBezTo>
                  <a:cubicBezTo>
                    <a:pt x="6266" y="11101"/>
                    <a:pt x="2332" y="10195"/>
                    <a:pt x="0" y="7380"/>
                  </a:cubicBezTo>
                  <a:cubicBezTo>
                    <a:pt x="0" y="7380"/>
                    <a:pt x="7380" y="14760"/>
                    <a:pt x="15498" y="738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3C7CE43A-AB97-454D-8205-23AD6310BC8F}"/>
                </a:ext>
              </a:extLst>
            </p:cNvPr>
            <p:cNvSpPr/>
            <p:nvPr/>
          </p:nvSpPr>
          <p:spPr>
            <a:xfrm>
              <a:off x="4158427" y="5358121"/>
              <a:ext cx="6642" cy="789"/>
            </a:xfrm>
            <a:custGeom>
              <a:avLst/>
              <a:gdLst>
                <a:gd name="connsiteX0" fmla="*/ 0 w 6642"/>
                <a:gd name="connsiteY0" fmla="*/ 0 h 789"/>
                <a:gd name="connsiteX1" fmla="*/ 6642 w 6642"/>
                <a:gd name="connsiteY1" fmla="*/ 0 h 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789">
                  <a:moveTo>
                    <a:pt x="0" y="0"/>
                  </a:moveTo>
                  <a:cubicBezTo>
                    <a:pt x="2088" y="1052"/>
                    <a:pt x="4553" y="1052"/>
                    <a:pt x="6642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A8E62355-C335-4B5A-8865-122D8D303C03}"/>
                </a:ext>
              </a:extLst>
            </p:cNvPr>
            <p:cNvSpPr/>
            <p:nvPr/>
          </p:nvSpPr>
          <p:spPr>
            <a:xfrm>
              <a:off x="4164331" y="5350741"/>
              <a:ext cx="16235" cy="8129"/>
            </a:xfrm>
            <a:custGeom>
              <a:avLst/>
              <a:gdLst>
                <a:gd name="connsiteX0" fmla="*/ 0 w 16235"/>
                <a:gd name="connsiteY0" fmla="*/ 2214 h 8129"/>
                <a:gd name="connsiteX1" fmla="*/ 0 w 16235"/>
                <a:gd name="connsiteY1" fmla="*/ 6642 h 8129"/>
                <a:gd name="connsiteX2" fmla="*/ 8118 w 16235"/>
                <a:gd name="connsiteY2" fmla="*/ 6642 h 8129"/>
                <a:gd name="connsiteX3" fmla="*/ 16236 w 16235"/>
                <a:gd name="connsiteY3" fmla="*/ 0 h 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5" h="8129">
                  <a:moveTo>
                    <a:pt x="0" y="2214"/>
                  </a:moveTo>
                  <a:cubicBezTo>
                    <a:pt x="0" y="2214"/>
                    <a:pt x="0" y="7380"/>
                    <a:pt x="0" y="6642"/>
                  </a:cubicBezTo>
                  <a:cubicBezTo>
                    <a:pt x="0" y="5904"/>
                    <a:pt x="5904" y="10332"/>
                    <a:pt x="8118" y="6642"/>
                  </a:cubicBezTo>
                  <a:cubicBezTo>
                    <a:pt x="11299" y="5086"/>
                    <a:pt x="14081" y="2813"/>
                    <a:pt x="16236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21143779-34F9-48B1-A20D-33C6DB58ABA6}"/>
                </a:ext>
              </a:extLst>
            </p:cNvPr>
            <p:cNvSpPr/>
            <p:nvPr/>
          </p:nvSpPr>
          <p:spPr>
            <a:xfrm>
              <a:off x="4175400" y="5362549"/>
              <a:ext cx="4427" cy="5166"/>
            </a:xfrm>
            <a:custGeom>
              <a:avLst/>
              <a:gdLst>
                <a:gd name="connsiteX0" fmla="*/ 0 w 4427"/>
                <a:gd name="connsiteY0" fmla="*/ 0 h 5166"/>
                <a:gd name="connsiteX1" fmla="*/ 4428 w 4427"/>
                <a:gd name="connsiteY1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5166">
                  <a:moveTo>
                    <a:pt x="0" y="0"/>
                  </a:moveTo>
                  <a:cubicBezTo>
                    <a:pt x="0" y="0"/>
                    <a:pt x="4428" y="0"/>
                    <a:pt x="4428" y="516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A44BB68B-29F8-4C68-B66D-6915AE6FEACD}"/>
                </a:ext>
              </a:extLst>
            </p:cNvPr>
            <p:cNvSpPr/>
            <p:nvPr/>
          </p:nvSpPr>
          <p:spPr>
            <a:xfrm>
              <a:off x="4177615" y="5362549"/>
              <a:ext cx="4427" cy="73800"/>
            </a:xfrm>
            <a:custGeom>
              <a:avLst/>
              <a:gdLst>
                <a:gd name="connsiteX0" fmla="*/ 0 w 4427"/>
                <a:gd name="connsiteY0" fmla="*/ 0 h 73800"/>
                <a:gd name="connsiteX1" fmla="*/ 4428 w 4427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73800">
                  <a:moveTo>
                    <a:pt x="0" y="0"/>
                  </a:moveTo>
                  <a:lnTo>
                    <a:pt x="4428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6EA4A1BE-BA8B-465B-8555-49BD93940C98}"/>
                </a:ext>
              </a:extLst>
            </p:cNvPr>
            <p:cNvSpPr/>
            <p:nvPr/>
          </p:nvSpPr>
          <p:spPr>
            <a:xfrm>
              <a:off x="4157689" y="5362549"/>
              <a:ext cx="874" cy="15498"/>
            </a:xfrm>
            <a:custGeom>
              <a:avLst/>
              <a:gdLst>
                <a:gd name="connsiteX0" fmla="*/ 0 w 874"/>
                <a:gd name="connsiteY0" fmla="*/ 0 h 15498"/>
                <a:gd name="connsiteX1" fmla="*/ 0 w 874"/>
                <a:gd name="connsiteY1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4" h="15498">
                  <a:moveTo>
                    <a:pt x="0" y="0"/>
                  </a:moveTo>
                  <a:cubicBezTo>
                    <a:pt x="1166" y="5100"/>
                    <a:pt x="1166" y="10398"/>
                    <a:pt x="0" y="15498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D2C35F22-6F6F-4AAA-9907-CDF769458AC2}"/>
                </a:ext>
              </a:extLst>
            </p:cNvPr>
            <p:cNvSpPr/>
            <p:nvPr/>
          </p:nvSpPr>
          <p:spPr>
            <a:xfrm>
              <a:off x="4162116" y="5362549"/>
              <a:ext cx="570" cy="11807"/>
            </a:xfrm>
            <a:custGeom>
              <a:avLst/>
              <a:gdLst>
                <a:gd name="connsiteX0" fmla="*/ 0 w 570"/>
                <a:gd name="connsiteY0" fmla="*/ 0 h 11807"/>
                <a:gd name="connsiteX1" fmla="*/ 0 w 570"/>
                <a:gd name="connsiteY1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" h="11807">
                  <a:moveTo>
                    <a:pt x="0" y="0"/>
                  </a:moveTo>
                  <a:cubicBezTo>
                    <a:pt x="760" y="3900"/>
                    <a:pt x="760" y="7908"/>
                    <a:pt x="0" y="11808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20C9E3C-35AB-40CF-8068-8C755389EE62}"/>
                </a:ext>
              </a:extLst>
            </p:cNvPr>
            <p:cNvSpPr/>
            <p:nvPr/>
          </p:nvSpPr>
          <p:spPr>
            <a:xfrm>
              <a:off x="4153999" y="5362549"/>
              <a:ext cx="4427" cy="8855"/>
            </a:xfrm>
            <a:custGeom>
              <a:avLst/>
              <a:gdLst>
                <a:gd name="connsiteX0" fmla="*/ 4428 w 4427"/>
                <a:gd name="connsiteY0" fmla="*/ 0 h 8855"/>
                <a:gd name="connsiteX1" fmla="*/ 0 w 4427"/>
                <a:gd name="connsiteY1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7" h="8855">
                  <a:moveTo>
                    <a:pt x="4428" y="0"/>
                  </a:moveTo>
                  <a:cubicBezTo>
                    <a:pt x="4428" y="0"/>
                    <a:pt x="0" y="5166"/>
                    <a:pt x="0" y="885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093D6E0F-E640-46E3-AC14-D00AA756E8F3}"/>
                </a:ext>
              </a:extLst>
            </p:cNvPr>
            <p:cNvSpPr/>
            <p:nvPr/>
          </p:nvSpPr>
          <p:spPr>
            <a:xfrm>
              <a:off x="4169496" y="5366976"/>
              <a:ext cx="3689" cy="5166"/>
            </a:xfrm>
            <a:custGeom>
              <a:avLst/>
              <a:gdLst>
                <a:gd name="connsiteX0" fmla="*/ 0 w 3689"/>
                <a:gd name="connsiteY0" fmla="*/ 0 h 5166"/>
                <a:gd name="connsiteX1" fmla="*/ 3690 w 3689"/>
                <a:gd name="connsiteY1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5166">
                  <a:moveTo>
                    <a:pt x="0" y="0"/>
                  </a:moveTo>
                  <a:cubicBezTo>
                    <a:pt x="0" y="0"/>
                    <a:pt x="0" y="0"/>
                    <a:pt x="3690" y="516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986DA703-0F7B-4C41-8C03-1293235C3E9A}"/>
                </a:ext>
              </a:extLst>
            </p:cNvPr>
            <p:cNvSpPr/>
            <p:nvPr/>
          </p:nvSpPr>
          <p:spPr>
            <a:xfrm>
              <a:off x="4168020" y="5369928"/>
              <a:ext cx="5165" cy="6642"/>
            </a:xfrm>
            <a:custGeom>
              <a:avLst/>
              <a:gdLst>
                <a:gd name="connsiteX0" fmla="*/ 0 w 5165"/>
                <a:gd name="connsiteY0" fmla="*/ 0 h 6642"/>
                <a:gd name="connsiteX1" fmla="*/ 5166 w 5165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6642">
                  <a:moveTo>
                    <a:pt x="0" y="0"/>
                  </a:moveTo>
                  <a:cubicBezTo>
                    <a:pt x="0" y="0"/>
                    <a:pt x="0" y="0"/>
                    <a:pt x="5166" y="6642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C5F28CC-9601-42E3-AB79-A85CE0193F6B}"/>
                </a:ext>
              </a:extLst>
            </p:cNvPr>
            <p:cNvSpPr/>
            <p:nvPr/>
          </p:nvSpPr>
          <p:spPr>
            <a:xfrm>
              <a:off x="4157689" y="5353693"/>
              <a:ext cx="73800" cy="8855"/>
            </a:xfrm>
            <a:custGeom>
              <a:avLst/>
              <a:gdLst>
                <a:gd name="connsiteX0" fmla="*/ 0 w 73800"/>
                <a:gd name="connsiteY0" fmla="*/ 8856 h 8855"/>
                <a:gd name="connsiteX1" fmla="*/ 0 w 73800"/>
                <a:gd name="connsiteY1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8855">
                  <a:moveTo>
                    <a:pt x="0" y="8856"/>
                  </a:moveTo>
                  <a:cubicBezTo>
                    <a:pt x="0" y="8856"/>
                    <a:pt x="0" y="3690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A3172F72-121C-45F6-B902-BB496CC24911}"/>
                </a:ext>
              </a:extLst>
            </p:cNvPr>
            <p:cNvSpPr/>
            <p:nvPr/>
          </p:nvSpPr>
          <p:spPr>
            <a:xfrm>
              <a:off x="4169496" y="5338932"/>
              <a:ext cx="12546" cy="10332"/>
            </a:xfrm>
            <a:custGeom>
              <a:avLst/>
              <a:gdLst>
                <a:gd name="connsiteX0" fmla="*/ 12546 w 12546"/>
                <a:gd name="connsiteY0" fmla="*/ 0 h 10332"/>
                <a:gd name="connsiteX1" fmla="*/ 0 w 12546"/>
                <a:gd name="connsiteY1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46" h="10332">
                  <a:moveTo>
                    <a:pt x="12546" y="0"/>
                  </a:moveTo>
                  <a:cubicBezTo>
                    <a:pt x="8118" y="6642"/>
                    <a:pt x="3690" y="3690"/>
                    <a:pt x="0" y="10332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64916412-9CC9-48E7-BA11-10442C256E7C}"/>
                </a:ext>
              </a:extLst>
            </p:cNvPr>
            <p:cNvSpPr/>
            <p:nvPr/>
          </p:nvSpPr>
          <p:spPr>
            <a:xfrm>
              <a:off x="4150308" y="5386902"/>
              <a:ext cx="32472" cy="1662"/>
            </a:xfrm>
            <a:custGeom>
              <a:avLst/>
              <a:gdLst>
                <a:gd name="connsiteX0" fmla="*/ 0 w 32472"/>
                <a:gd name="connsiteY0" fmla="*/ 0 h 1662"/>
                <a:gd name="connsiteX1" fmla="*/ 8118 w 32472"/>
                <a:gd name="connsiteY1" fmla="*/ 0 h 1662"/>
                <a:gd name="connsiteX2" fmla="*/ 16974 w 32472"/>
                <a:gd name="connsiteY2" fmla="*/ 0 h 1662"/>
                <a:gd name="connsiteX3" fmla="*/ 27306 w 32472"/>
                <a:gd name="connsiteY3" fmla="*/ 0 h 1662"/>
                <a:gd name="connsiteX4" fmla="*/ 32472 w 32472"/>
                <a:gd name="connsiteY4" fmla="*/ 0 h 1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2" h="1662">
                  <a:moveTo>
                    <a:pt x="0" y="0"/>
                  </a:moveTo>
                  <a:cubicBezTo>
                    <a:pt x="2605" y="1028"/>
                    <a:pt x="5513" y="1028"/>
                    <a:pt x="8118" y="0"/>
                  </a:cubicBezTo>
                  <a:cubicBezTo>
                    <a:pt x="10812" y="1752"/>
                    <a:pt x="14280" y="1752"/>
                    <a:pt x="16974" y="0"/>
                  </a:cubicBezTo>
                  <a:cubicBezTo>
                    <a:pt x="20059" y="2217"/>
                    <a:pt x="24221" y="2217"/>
                    <a:pt x="27306" y="0"/>
                  </a:cubicBezTo>
                  <a:lnTo>
                    <a:pt x="32472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8DF12D59-0B23-45CA-A3EC-CFEFFD54B1B3}"/>
                </a:ext>
              </a:extLst>
            </p:cNvPr>
            <p:cNvSpPr/>
            <p:nvPr/>
          </p:nvSpPr>
          <p:spPr>
            <a:xfrm>
              <a:off x="4156950" y="5389854"/>
              <a:ext cx="332" cy="8118"/>
            </a:xfrm>
            <a:custGeom>
              <a:avLst/>
              <a:gdLst>
                <a:gd name="connsiteX0" fmla="*/ 0 w 332"/>
                <a:gd name="connsiteY0" fmla="*/ 0 h 8118"/>
                <a:gd name="connsiteX1" fmla="*/ 0 w 332"/>
                <a:gd name="connsiteY1" fmla="*/ 811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2" h="8118">
                  <a:moveTo>
                    <a:pt x="0" y="0"/>
                  </a:moveTo>
                  <a:cubicBezTo>
                    <a:pt x="443" y="2688"/>
                    <a:pt x="443" y="5430"/>
                    <a:pt x="0" y="8118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35D719D6-A4A1-45AB-B2A4-098D4F0F680D}"/>
                </a:ext>
              </a:extLst>
            </p:cNvPr>
            <p:cNvSpPr/>
            <p:nvPr/>
          </p:nvSpPr>
          <p:spPr>
            <a:xfrm>
              <a:off x="4164331" y="5389854"/>
              <a:ext cx="293" cy="9594"/>
            </a:xfrm>
            <a:custGeom>
              <a:avLst/>
              <a:gdLst>
                <a:gd name="connsiteX0" fmla="*/ 0 w 293"/>
                <a:gd name="connsiteY0" fmla="*/ 0 h 9594"/>
                <a:gd name="connsiteX1" fmla="*/ 0 w 293"/>
                <a:gd name="connsiteY1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3" h="9594">
                  <a:moveTo>
                    <a:pt x="0" y="0"/>
                  </a:moveTo>
                  <a:cubicBezTo>
                    <a:pt x="391" y="3186"/>
                    <a:pt x="391" y="6408"/>
                    <a:pt x="0" y="9594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8A6655B5-7B19-4079-8288-4FB43B45EA57}"/>
                </a:ext>
              </a:extLst>
            </p:cNvPr>
            <p:cNvSpPr/>
            <p:nvPr/>
          </p:nvSpPr>
          <p:spPr>
            <a:xfrm>
              <a:off x="4170663" y="5389854"/>
              <a:ext cx="309" cy="12546"/>
            </a:xfrm>
            <a:custGeom>
              <a:avLst/>
              <a:gdLst>
                <a:gd name="connsiteX0" fmla="*/ 310 w 309"/>
                <a:gd name="connsiteY0" fmla="*/ 0 h 12546"/>
                <a:gd name="connsiteX1" fmla="*/ 310 w 309"/>
                <a:gd name="connsiteY1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" h="12546">
                  <a:moveTo>
                    <a:pt x="310" y="0"/>
                  </a:moveTo>
                  <a:cubicBezTo>
                    <a:pt x="-103" y="4172"/>
                    <a:pt x="-103" y="8374"/>
                    <a:pt x="310" y="1254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66B1BC50-9B3B-4917-B14A-6A8415AF7D47}"/>
                </a:ext>
              </a:extLst>
            </p:cNvPr>
            <p:cNvSpPr/>
            <p:nvPr/>
          </p:nvSpPr>
          <p:spPr>
            <a:xfrm>
              <a:off x="4174662" y="5393545"/>
              <a:ext cx="73800" cy="6642"/>
            </a:xfrm>
            <a:custGeom>
              <a:avLst/>
              <a:gdLst>
                <a:gd name="connsiteX0" fmla="*/ 0 w 73800"/>
                <a:gd name="connsiteY0" fmla="*/ 0 h 6642"/>
                <a:gd name="connsiteX1" fmla="*/ 0 w 73800"/>
                <a:gd name="connsiteY1" fmla="*/ 6642 h 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6642">
                  <a:moveTo>
                    <a:pt x="0" y="0"/>
                  </a:moveTo>
                  <a:lnTo>
                    <a:pt x="0" y="6642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96495F3D-4BB8-43D5-9685-EAEFDEB5E544}"/>
                </a:ext>
              </a:extLst>
            </p:cNvPr>
            <p:cNvSpPr/>
            <p:nvPr/>
          </p:nvSpPr>
          <p:spPr>
            <a:xfrm>
              <a:off x="4173924" y="5388378"/>
              <a:ext cx="8118" cy="1616"/>
            </a:xfrm>
            <a:custGeom>
              <a:avLst/>
              <a:gdLst>
                <a:gd name="connsiteX0" fmla="*/ 0 w 8118"/>
                <a:gd name="connsiteY0" fmla="*/ 0 h 1616"/>
                <a:gd name="connsiteX1" fmla="*/ 8118 w 8118"/>
                <a:gd name="connsiteY1" fmla="*/ 0 h 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8" h="1616">
                  <a:moveTo>
                    <a:pt x="0" y="0"/>
                  </a:moveTo>
                  <a:cubicBezTo>
                    <a:pt x="2280" y="2156"/>
                    <a:pt x="5838" y="2156"/>
                    <a:pt x="8118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3D0D6DC9-916B-44C1-8A45-1C44F8D6A1C6}"/>
                </a:ext>
              </a:extLst>
            </p:cNvPr>
            <p:cNvSpPr/>
            <p:nvPr/>
          </p:nvSpPr>
          <p:spPr>
            <a:xfrm>
              <a:off x="4149921" y="5375095"/>
              <a:ext cx="387" cy="5165"/>
            </a:xfrm>
            <a:custGeom>
              <a:avLst/>
              <a:gdLst>
                <a:gd name="connsiteX0" fmla="*/ 387 w 387"/>
                <a:gd name="connsiteY0" fmla="*/ 5166 h 5165"/>
                <a:gd name="connsiteX1" fmla="*/ 387 w 387"/>
                <a:gd name="connsiteY1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7" h="5165">
                  <a:moveTo>
                    <a:pt x="387" y="5166"/>
                  </a:moveTo>
                  <a:cubicBezTo>
                    <a:pt x="-129" y="3483"/>
                    <a:pt x="-129" y="1683"/>
                    <a:pt x="387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72B42505-F74A-40F0-8EDF-528C124211C6}"/>
                </a:ext>
              </a:extLst>
            </p:cNvPr>
            <p:cNvSpPr/>
            <p:nvPr/>
          </p:nvSpPr>
          <p:spPr>
            <a:xfrm>
              <a:off x="4145143" y="5414947"/>
              <a:ext cx="30257" cy="831"/>
            </a:xfrm>
            <a:custGeom>
              <a:avLst/>
              <a:gdLst>
                <a:gd name="connsiteX0" fmla="*/ 0 w 30257"/>
                <a:gd name="connsiteY0" fmla="*/ 0 h 831"/>
                <a:gd name="connsiteX1" fmla="*/ 3690 w 30257"/>
                <a:gd name="connsiteY1" fmla="*/ 0 h 831"/>
                <a:gd name="connsiteX2" fmla="*/ 8118 w 30257"/>
                <a:gd name="connsiteY2" fmla="*/ 0 h 831"/>
                <a:gd name="connsiteX3" fmla="*/ 8118 w 30257"/>
                <a:gd name="connsiteY3" fmla="*/ 0 h 831"/>
                <a:gd name="connsiteX4" fmla="*/ 13284 w 30257"/>
                <a:gd name="connsiteY4" fmla="*/ 0 h 831"/>
                <a:gd name="connsiteX5" fmla="*/ 20664 w 30257"/>
                <a:gd name="connsiteY5" fmla="*/ 0 h 831"/>
                <a:gd name="connsiteX6" fmla="*/ 30258 w 30257"/>
                <a:gd name="connsiteY6" fmla="*/ 0 h 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831">
                  <a:moveTo>
                    <a:pt x="0" y="0"/>
                  </a:moveTo>
                  <a:cubicBezTo>
                    <a:pt x="0" y="0"/>
                    <a:pt x="0" y="0"/>
                    <a:pt x="3690" y="0"/>
                  </a:cubicBez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cubicBezTo>
                    <a:pt x="9660" y="1108"/>
                    <a:pt x="11742" y="1108"/>
                    <a:pt x="13284" y="0"/>
                  </a:cubicBezTo>
                  <a:cubicBezTo>
                    <a:pt x="13284" y="0"/>
                    <a:pt x="17712" y="0"/>
                    <a:pt x="20664" y="0"/>
                  </a:cubicBezTo>
                  <a:cubicBezTo>
                    <a:pt x="23616" y="0"/>
                    <a:pt x="27306" y="0"/>
                    <a:pt x="30258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0BDB8ACD-1E9C-4BBD-994E-D37615000EBF}"/>
                </a:ext>
              </a:extLst>
            </p:cNvPr>
            <p:cNvSpPr/>
            <p:nvPr/>
          </p:nvSpPr>
          <p:spPr>
            <a:xfrm>
              <a:off x="4139977" y="5412732"/>
              <a:ext cx="5165" cy="42066"/>
            </a:xfrm>
            <a:custGeom>
              <a:avLst/>
              <a:gdLst>
                <a:gd name="connsiteX0" fmla="*/ 5166 w 5165"/>
                <a:gd name="connsiteY0" fmla="*/ 0 h 42066"/>
                <a:gd name="connsiteX1" fmla="*/ 0 w 5165"/>
                <a:gd name="connsiteY1" fmla="*/ 42066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42066">
                  <a:moveTo>
                    <a:pt x="5166" y="0"/>
                  </a:moveTo>
                  <a:cubicBezTo>
                    <a:pt x="5166" y="8118"/>
                    <a:pt x="738" y="31734"/>
                    <a:pt x="0" y="4206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8F21B172-9C97-442F-805A-D8390C5B62EA}"/>
                </a:ext>
              </a:extLst>
            </p:cNvPr>
            <p:cNvSpPr/>
            <p:nvPr/>
          </p:nvSpPr>
          <p:spPr>
            <a:xfrm>
              <a:off x="4150308" y="5411995"/>
              <a:ext cx="3690" cy="21401"/>
            </a:xfrm>
            <a:custGeom>
              <a:avLst/>
              <a:gdLst>
                <a:gd name="connsiteX0" fmla="*/ 3690 w 3690"/>
                <a:gd name="connsiteY0" fmla="*/ 0 h 21401"/>
                <a:gd name="connsiteX1" fmla="*/ 0 w 3690"/>
                <a:gd name="connsiteY1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0" h="21401">
                  <a:moveTo>
                    <a:pt x="3690" y="0"/>
                  </a:moveTo>
                  <a:cubicBezTo>
                    <a:pt x="3690" y="0"/>
                    <a:pt x="3690" y="15498"/>
                    <a:pt x="0" y="21402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EF403893-58A5-40E7-A286-34134E3F93EE}"/>
                </a:ext>
              </a:extLst>
            </p:cNvPr>
            <p:cNvSpPr/>
            <p:nvPr/>
          </p:nvSpPr>
          <p:spPr>
            <a:xfrm>
              <a:off x="4137762" y="5476939"/>
              <a:ext cx="14760" cy="73800"/>
            </a:xfrm>
            <a:custGeom>
              <a:avLst/>
              <a:gdLst>
                <a:gd name="connsiteX0" fmla="*/ 0 w 14760"/>
                <a:gd name="connsiteY0" fmla="*/ 0 h 73800"/>
                <a:gd name="connsiteX1" fmla="*/ 7380 w 14760"/>
                <a:gd name="connsiteY1" fmla="*/ 0 h 73800"/>
                <a:gd name="connsiteX2" fmla="*/ 14760 w 1476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60" h="73800">
                  <a:moveTo>
                    <a:pt x="0" y="0"/>
                  </a:moveTo>
                  <a:cubicBezTo>
                    <a:pt x="0" y="0"/>
                    <a:pt x="5166" y="0"/>
                    <a:pt x="7380" y="0"/>
                  </a:cubicBezTo>
                  <a:lnTo>
                    <a:pt x="14760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7B2D40D-1E75-49E2-BEA7-90781164FFAB}"/>
                </a:ext>
              </a:extLst>
            </p:cNvPr>
            <p:cNvSpPr/>
            <p:nvPr/>
          </p:nvSpPr>
          <p:spPr>
            <a:xfrm>
              <a:off x="4155474" y="5434134"/>
              <a:ext cx="22489" cy="43542"/>
            </a:xfrm>
            <a:custGeom>
              <a:avLst/>
              <a:gdLst>
                <a:gd name="connsiteX0" fmla="*/ 0 w 22489"/>
                <a:gd name="connsiteY0" fmla="*/ 43542 h 43542"/>
                <a:gd name="connsiteX1" fmla="*/ 3690 w 22489"/>
                <a:gd name="connsiteY1" fmla="*/ 43542 h 43542"/>
                <a:gd name="connsiteX2" fmla="*/ 3690 w 22489"/>
                <a:gd name="connsiteY2" fmla="*/ 0 h 43542"/>
                <a:gd name="connsiteX3" fmla="*/ 3690 w 22489"/>
                <a:gd name="connsiteY3" fmla="*/ 42066 h 43542"/>
                <a:gd name="connsiteX4" fmla="*/ 8118 w 22489"/>
                <a:gd name="connsiteY4" fmla="*/ 42066 h 43542"/>
                <a:gd name="connsiteX5" fmla="*/ 12546 w 22489"/>
                <a:gd name="connsiteY5" fmla="*/ 42066 h 43542"/>
                <a:gd name="connsiteX6" fmla="*/ 17712 w 22489"/>
                <a:gd name="connsiteY6" fmla="*/ 42066 h 43542"/>
                <a:gd name="connsiteX7" fmla="*/ 22140 w 22489"/>
                <a:gd name="connsiteY7" fmla="*/ 42066 h 43542"/>
                <a:gd name="connsiteX8" fmla="*/ 16974 w 22489"/>
                <a:gd name="connsiteY8" fmla="*/ 8856 h 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89" h="43542">
                  <a:moveTo>
                    <a:pt x="0" y="43542"/>
                  </a:moveTo>
                  <a:cubicBezTo>
                    <a:pt x="0" y="43542"/>
                    <a:pt x="0" y="43542"/>
                    <a:pt x="3690" y="43542"/>
                  </a:cubicBezTo>
                  <a:cubicBezTo>
                    <a:pt x="7380" y="43542"/>
                    <a:pt x="3690" y="10332"/>
                    <a:pt x="3690" y="0"/>
                  </a:cubicBezTo>
                  <a:lnTo>
                    <a:pt x="3690" y="42066"/>
                  </a:lnTo>
                  <a:cubicBezTo>
                    <a:pt x="5092" y="41401"/>
                    <a:pt x="6716" y="41401"/>
                    <a:pt x="8118" y="42066"/>
                  </a:cubicBezTo>
                  <a:lnTo>
                    <a:pt x="12546" y="42066"/>
                  </a:lnTo>
                  <a:cubicBezTo>
                    <a:pt x="12546" y="42066"/>
                    <a:pt x="12546" y="42066"/>
                    <a:pt x="17712" y="42066"/>
                  </a:cubicBezTo>
                  <a:cubicBezTo>
                    <a:pt x="22878" y="42066"/>
                    <a:pt x="22878" y="42066"/>
                    <a:pt x="22140" y="42066"/>
                  </a:cubicBezTo>
                  <a:cubicBezTo>
                    <a:pt x="21402" y="42066"/>
                    <a:pt x="16974" y="20664"/>
                    <a:pt x="16974" y="885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E09F81B-6CCD-4F52-9FC1-1B868AA17C8D}"/>
                </a:ext>
              </a:extLst>
            </p:cNvPr>
            <p:cNvSpPr/>
            <p:nvPr/>
          </p:nvSpPr>
          <p:spPr>
            <a:xfrm>
              <a:off x="4181304" y="5436349"/>
              <a:ext cx="6642" cy="30996"/>
            </a:xfrm>
            <a:custGeom>
              <a:avLst/>
              <a:gdLst>
                <a:gd name="connsiteX0" fmla="*/ 0 w 6642"/>
                <a:gd name="connsiteY0" fmla="*/ 0 h 30996"/>
                <a:gd name="connsiteX1" fmla="*/ 6642 w 6642"/>
                <a:gd name="connsiteY1" fmla="*/ 30996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2" h="30996">
                  <a:moveTo>
                    <a:pt x="0" y="0"/>
                  </a:moveTo>
                  <a:cubicBezTo>
                    <a:pt x="1151" y="10532"/>
                    <a:pt x="3373" y="20918"/>
                    <a:pt x="6642" y="3099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A0BCE532-E214-4590-AC23-C38202815622}"/>
                </a:ext>
              </a:extLst>
            </p:cNvPr>
            <p:cNvSpPr/>
            <p:nvPr/>
          </p:nvSpPr>
          <p:spPr>
            <a:xfrm>
              <a:off x="4180566" y="5473987"/>
              <a:ext cx="14760" cy="1313"/>
            </a:xfrm>
            <a:custGeom>
              <a:avLst/>
              <a:gdLst>
                <a:gd name="connsiteX0" fmla="*/ 0 w 14760"/>
                <a:gd name="connsiteY0" fmla="*/ 0 h 1313"/>
                <a:gd name="connsiteX1" fmla="*/ 8856 w 14760"/>
                <a:gd name="connsiteY1" fmla="*/ 0 h 1313"/>
                <a:gd name="connsiteX2" fmla="*/ 14760 w 14760"/>
                <a:gd name="connsiteY2" fmla="*/ 0 h 1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60" h="1313">
                  <a:moveTo>
                    <a:pt x="0" y="0"/>
                  </a:moveTo>
                  <a:cubicBezTo>
                    <a:pt x="2694" y="1752"/>
                    <a:pt x="6162" y="1752"/>
                    <a:pt x="8856" y="0"/>
                  </a:cubicBezTo>
                  <a:cubicBezTo>
                    <a:pt x="8856" y="0"/>
                    <a:pt x="13284" y="0"/>
                    <a:pt x="1476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CAB8C9F5-6B7C-41FF-96AA-494605CECC82}"/>
                </a:ext>
              </a:extLst>
            </p:cNvPr>
            <p:cNvSpPr/>
            <p:nvPr/>
          </p:nvSpPr>
          <p:spPr>
            <a:xfrm>
              <a:off x="4139239" y="5509642"/>
              <a:ext cx="5903" cy="506"/>
            </a:xfrm>
            <a:custGeom>
              <a:avLst/>
              <a:gdLst>
                <a:gd name="connsiteX0" fmla="*/ 5904 w 5903"/>
                <a:gd name="connsiteY0" fmla="*/ 506 h 506"/>
                <a:gd name="connsiteX1" fmla="*/ 0 w 5903"/>
                <a:gd name="connsiteY1" fmla="*/ 506 h 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506">
                  <a:moveTo>
                    <a:pt x="5904" y="506"/>
                  </a:moveTo>
                  <a:cubicBezTo>
                    <a:pt x="3993" y="-169"/>
                    <a:pt x="1911" y="-169"/>
                    <a:pt x="0" y="50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2FDBAA50-4B66-4BEA-8722-42C0ECD40577}"/>
                </a:ext>
              </a:extLst>
            </p:cNvPr>
            <p:cNvSpPr/>
            <p:nvPr/>
          </p:nvSpPr>
          <p:spPr>
            <a:xfrm>
              <a:off x="4138500" y="5518267"/>
              <a:ext cx="4428" cy="73800"/>
            </a:xfrm>
            <a:custGeom>
              <a:avLst/>
              <a:gdLst>
                <a:gd name="connsiteX0" fmla="*/ 0 w 4428"/>
                <a:gd name="connsiteY0" fmla="*/ 0 h 73800"/>
                <a:gd name="connsiteX1" fmla="*/ 4428 w 4428"/>
                <a:gd name="connsiteY1" fmla="*/ 0 h 73800"/>
                <a:gd name="connsiteX2" fmla="*/ 4428 w 4428"/>
                <a:gd name="connsiteY2" fmla="*/ 0 h 73800"/>
                <a:gd name="connsiteX3" fmla="*/ 4428 w 4428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8" h="73800">
                  <a:moveTo>
                    <a:pt x="0" y="0"/>
                  </a:moveTo>
                  <a:cubicBezTo>
                    <a:pt x="0" y="0"/>
                    <a:pt x="0" y="0"/>
                    <a:pt x="4428" y="0"/>
                  </a:cubicBezTo>
                  <a:lnTo>
                    <a:pt x="4428" y="0"/>
                  </a:lnTo>
                  <a:lnTo>
                    <a:pt x="4428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D85C99FA-2879-48C9-848D-C124C0A45A2C}"/>
                </a:ext>
              </a:extLst>
            </p:cNvPr>
            <p:cNvSpPr/>
            <p:nvPr/>
          </p:nvSpPr>
          <p:spPr>
            <a:xfrm>
              <a:off x="4144528" y="5490960"/>
              <a:ext cx="9470" cy="25092"/>
            </a:xfrm>
            <a:custGeom>
              <a:avLst/>
              <a:gdLst>
                <a:gd name="connsiteX0" fmla="*/ 614 w 9470"/>
                <a:gd name="connsiteY0" fmla="*/ 0 h 25092"/>
                <a:gd name="connsiteX1" fmla="*/ 614 w 9470"/>
                <a:gd name="connsiteY1" fmla="*/ 19188 h 25092"/>
                <a:gd name="connsiteX2" fmla="*/ 614 w 9470"/>
                <a:gd name="connsiteY2" fmla="*/ 25092 h 25092"/>
                <a:gd name="connsiteX3" fmla="*/ 5042 w 9470"/>
                <a:gd name="connsiteY3" fmla="*/ 25092 h 25092"/>
                <a:gd name="connsiteX4" fmla="*/ 9470 w 9470"/>
                <a:gd name="connsiteY4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0" h="25092">
                  <a:moveTo>
                    <a:pt x="614" y="0"/>
                  </a:moveTo>
                  <a:lnTo>
                    <a:pt x="614" y="19188"/>
                  </a:lnTo>
                  <a:cubicBezTo>
                    <a:pt x="-205" y="21071"/>
                    <a:pt x="-205" y="23209"/>
                    <a:pt x="614" y="25092"/>
                  </a:cubicBezTo>
                  <a:cubicBezTo>
                    <a:pt x="614" y="25092"/>
                    <a:pt x="614" y="25092"/>
                    <a:pt x="5042" y="25092"/>
                  </a:cubicBezTo>
                  <a:cubicBezTo>
                    <a:pt x="9470" y="25092"/>
                    <a:pt x="8732" y="25092"/>
                    <a:pt x="9470" y="25092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67C1F362-AADB-499B-AA0A-DBCAB4AA3B90}"/>
                </a:ext>
              </a:extLst>
            </p:cNvPr>
            <p:cNvSpPr/>
            <p:nvPr/>
          </p:nvSpPr>
          <p:spPr>
            <a:xfrm>
              <a:off x="4153999" y="5481367"/>
              <a:ext cx="9193" cy="39359"/>
            </a:xfrm>
            <a:custGeom>
              <a:avLst/>
              <a:gdLst>
                <a:gd name="connsiteX0" fmla="*/ 0 w 9193"/>
                <a:gd name="connsiteY0" fmla="*/ 738 h 39359"/>
                <a:gd name="connsiteX1" fmla="*/ 0 w 9193"/>
                <a:gd name="connsiteY1" fmla="*/ 28782 h 39359"/>
                <a:gd name="connsiteX2" fmla="*/ 4428 w 9193"/>
                <a:gd name="connsiteY2" fmla="*/ 38376 h 39359"/>
                <a:gd name="connsiteX3" fmla="*/ 8856 w 9193"/>
                <a:gd name="connsiteY3" fmla="*/ 38376 h 39359"/>
                <a:gd name="connsiteX4" fmla="*/ 8856 w 9193"/>
                <a:gd name="connsiteY4" fmla="*/ 19926 h 39359"/>
                <a:gd name="connsiteX5" fmla="*/ 8856 w 9193"/>
                <a:gd name="connsiteY5" fmla="*/ 0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93" h="39359">
                  <a:moveTo>
                    <a:pt x="0" y="738"/>
                  </a:moveTo>
                  <a:cubicBezTo>
                    <a:pt x="0" y="8118"/>
                    <a:pt x="0" y="22140"/>
                    <a:pt x="0" y="28782"/>
                  </a:cubicBezTo>
                  <a:cubicBezTo>
                    <a:pt x="0" y="35424"/>
                    <a:pt x="0" y="36162"/>
                    <a:pt x="4428" y="38376"/>
                  </a:cubicBezTo>
                  <a:cubicBezTo>
                    <a:pt x="8856" y="40590"/>
                    <a:pt x="9594" y="38376"/>
                    <a:pt x="8856" y="38376"/>
                  </a:cubicBezTo>
                  <a:cubicBezTo>
                    <a:pt x="8081" y="32250"/>
                    <a:pt x="8081" y="26052"/>
                    <a:pt x="8856" y="19926"/>
                  </a:cubicBezTo>
                  <a:cubicBezTo>
                    <a:pt x="9306" y="13291"/>
                    <a:pt x="9306" y="6635"/>
                    <a:pt x="8856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EEB5CFA4-7B3E-450F-A7B2-BE1FDCF94A7D}"/>
                </a:ext>
              </a:extLst>
            </p:cNvPr>
            <p:cNvSpPr/>
            <p:nvPr/>
          </p:nvSpPr>
          <p:spPr>
            <a:xfrm>
              <a:off x="4176877" y="5486585"/>
              <a:ext cx="8118" cy="36109"/>
            </a:xfrm>
            <a:custGeom>
              <a:avLst/>
              <a:gdLst>
                <a:gd name="connsiteX0" fmla="*/ 0 w 8118"/>
                <a:gd name="connsiteY0" fmla="*/ 36109 h 36109"/>
                <a:gd name="connsiteX1" fmla="*/ 0 w 8118"/>
                <a:gd name="connsiteY1" fmla="*/ 5113 h 36109"/>
                <a:gd name="connsiteX2" fmla="*/ 0 w 8118"/>
                <a:gd name="connsiteY2" fmla="*/ 5113 h 36109"/>
                <a:gd name="connsiteX3" fmla="*/ 4428 w 8118"/>
                <a:gd name="connsiteY3" fmla="*/ 29467 h 36109"/>
                <a:gd name="connsiteX4" fmla="*/ 8118 w 8118"/>
                <a:gd name="connsiteY4" fmla="*/ 29467 h 3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36109">
                  <a:moveTo>
                    <a:pt x="0" y="36109"/>
                  </a:moveTo>
                  <a:cubicBezTo>
                    <a:pt x="0" y="27253"/>
                    <a:pt x="0" y="13969"/>
                    <a:pt x="0" y="5113"/>
                  </a:cubicBezTo>
                  <a:cubicBezTo>
                    <a:pt x="0" y="-3743"/>
                    <a:pt x="0" y="685"/>
                    <a:pt x="0" y="5113"/>
                  </a:cubicBezTo>
                  <a:cubicBezTo>
                    <a:pt x="0" y="9541"/>
                    <a:pt x="4428" y="26515"/>
                    <a:pt x="4428" y="29467"/>
                  </a:cubicBezTo>
                  <a:cubicBezTo>
                    <a:pt x="4428" y="32419"/>
                    <a:pt x="4428" y="29467"/>
                    <a:pt x="8118" y="29467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ED11EB1D-B0FA-4678-A4F2-A978300FFBD6}"/>
                </a:ext>
              </a:extLst>
            </p:cNvPr>
            <p:cNvSpPr/>
            <p:nvPr/>
          </p:nvSpPr>
          <p:spPr>
            <a:xfrm>
              <a:off x="4170235" y="5497602"/>
              <a:ext cx="73800" cy="8855"/>
            </a:xfrm>
            <a:custGeom>
              <a:avLst/>
              <a:gdLst>
                <a:gd name="connsiteX0" fmla="*/ 0 w 73800"/>
                <a:gd name="connsiteY0" fmla="*/ 0 h 8855"/>
                <a:gd name="connsiteX1" fmla="*/ 0 w 73800"/>
                <a:gd name="connsiteY1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8855">
                  <a:moveTo>
                    <a:pt x="0" y="0"/>
                  </a:moveTo>
                  <a:cubicBezTo>
                    <a:pt x="0" y="0"/>
                    <a:pt x="0" y="6642"/>
                    <a:pt x="0" y="8856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725AAFCC-4FF6-427F-9E78-54D95CBBC271}"/>
                </a:ext>
              </a:extLst>
            </p:cNvPr>
            <p:cNvSpPr/>
            <p:nvPr/>
          </p:nvSpPr>
          <p:spPr>
            <a:xfrm>
              <a:off x="4183519" y="5501293"/>
              <a:ext cx="11069" cy="17711"/>
            </a:xfrm>
            <a:custGeom>
              <a:avLst/>
              <a:gdLst>
                <a:gd name="connsiteX0" fmla="*/ 0 w 11069"/>
                <a:gd name="connsiteY0" fmla="*/ 0 h 17711"/>
                <a:gd name="connsiteX1" fmla="*/ 3690 w 11069"/>
                <a:gd name="connsiteY1" fmla="*/ 17712 h 17711"/>
                <a:gd name="connsiteX2" fmla="*/ 11070 w 11069"/>
                <a:gd name="connsiteY2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69" h="17711">
                  <a:moveTo>
                    <a:pt x="0" y="0"/>
                  </a:moveTo>
                  <a:cubicBezTo>
                    <a:pt x="2280" y="5636"/>
                    <a:pt x="3528" y="11635"/>
                    <a:pt x="3690" y="17712"/>
                  </a:cubicBezTo>
                  <a:cubicBezTo>
                    <a:pt x="3690" y="17712"/>
                    <a:pt x="3690" y="12546"/>
                    <a:pt x="11070" y="17712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C865E0E-B7D2-448D-BEBC-31B636CDFC8A}"/>
                </a:ext>
              </a:extLst>
            </p:cNvPr>
            <p:cNvSpPr/>
            <p:nvPr/>
          </p:nvSpPr>
          <p:spPr>
            <a:xfrm>
              <a:off x="4180566" y="5483580"/>
              <a:ext cx="5903" cy="17712"/>
            </a:xfrm>
            <a:custGeom>
              <a:avLst/>
              <a:gdLst>
                <a:gd name="connsiteX0" fmla="*/ 0 w 5903"/>
                <a:gd name="connsiteY0" fmla="*/ 0 h 17712"/>
                <a:gd name="connsiteX1" fmla="*/ 5904 w 5903"/>
                <a:gd name="connsiteY1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3" h="17712">
                  <a:moveTo>
                    <a:pt x="0" y="0"/>
                  </a:moveTo>
                  <a:cubicBezTo>
                    <a:pt x="1210" y="6130"/>
                    <a:pt x="3196" y="12082"/>
                    <a:pt x="5904" y="17712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133F86-F7AE-473E-B7B9-55AD36987CA2}"/>
                </a:ext>
              </a:extLst>
            </p:cNvPr>
            <p:cNvSpPr/>
            <p:nvPr/>
          </p:nvSpPr>
          <p:spPr>
            <a:xfrm>
              <a:off x="4182781" y="5479891"/>
              <a:ext cx="14759" cy="34685"/>
            </a:xfrm>
            <a:custGeom>
              <a:avLst/>
              <a:gdLst>
                <a:gd name="connsiteX0" fmla="*/ 0 w 14759"/>
                <a:gd name="connsiteY0" fmla="*/ 0 h 34685"/>
                <a:gd name="connsiteX1" fmla="*/ 6642 w 14759"/>
                <a:gd name="connsiteY1" fmla="*/ 19188 h 34685"/>
                <a:gd name="connsiteX2" fmla="*/ 11070 w 14759"/>
                <a:gd name="connsiteY2" fmla="*/ 30258 h 34685"/>
                <a:gd name="connsiteX3" fmla="*/ 14760 w 14759"/>
                <a:gd name="connsiteY3" fmla="*/ 34686 h 34685"/>
                <a:gd name="connsiteX4" fmla="*/ 10332 w 14759"/>
                <a:gd name="connsiteY4" fmla="*/ 19188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34685">
                  <a:moveTo>
                    <a:pt x="0" y="0"/>
                  </a:moveTo>
                  <a:cubicBezTo>
                    <a:pt x="0" y="7380"/>
                    <a:pt x="4428" y="15498"/>
                    <a:pt x="6642" y="19188"/>
                  </a:cubicBezTo>
                  <a:cubicBezTo>
                    <a:pt x="8856" y="22878"/>
                    <a:pt x="6642" y="27306"/>
                    <a:pt x="11070" y="30258"/>
                  </a:cubicBezTo>
                  <a:cubicBezTo>
                    <a:pt x="12671" y="31382"/>
                    <a:pt x="13941" y="32910"/>
                    <a:pt x="14760" y="34686"/>
                  </a:cubicBezTo>
                  <a:cubicBezTo>
                    <a:pt x="14760" y="23616"/>
                    <a:pt x="10332" y="22878"/>
                    <a:pt x="10332" y="19188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4A87CA44-815E-4F96-AEF6-4243F8EF2CA7}"/>
                </a:ext>
              </a:extLst>
            </p:cNvPr>
            <p:cNvSpPr/>
            <p:nvPr/>
          </p:nvSpPr>
          <p:spPr>
            <a:xfrm>
              <a:off x="4190024" y="5477676"/>
              <a:ext cx="7516" cy="31733"/>
            </a:xfrm>
            <a:custGeom>
              <a:avLst/>
              <a:gdLst>
                <a:gd name="connsiteX0" fmla="*/ 875 w 7516"/>
                <a:gd name="connsiteY0" fmla="*/ 0 h 31733"/>
                <a:gd name="connsiteX1" fmla="*/ 875 w 7516"/>
                <a:gd name="connsiteY1" fmla="*/ 12546 h 31733"/>
                <a:gd name="connsiteX2" fmla="*/ 7516 w 7516"/>
                <a:gd name="connsiteY2" fmla="*/ 31734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16" h="31733">
                  <a:moveTo>
                    <a:pt x="875" y="0"/>
                  </a:moveTo>
                  <a:cubicBezTo>
                    <a:pt x="-292" y="4100"/>
                    <a:pt x="-292" y="8446"/>
                    <a:pt x="875" y="12546"/>
                  </a:cubicBezTo>
                  <a:cubicBezTo>
                    <a:pt x="3738" y="18697"/>
                    <a:pt x="5967" y="25127"/>
                    <a:pt x="7516" y="31734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CD112B6E-40D7-49F6-A229-C933A33100F1}"/>
                </a:ext>
              </a:extLst>
            </p:cNvPr>
            <p:cNvSpPr/>
            <p:nvPr/>
          </p:nvSpPr>
          <p:spPr>
            <a:xfrm>
              <a:off x="4194589" y="5519004"/>
              <a:ext cx="9593" cy="4427"/>
            </a:xfrm>
            <a:custGeom>
              <a:avLst/>
              <a:gdLst>
                <a:gd name="connsiteX0" fmla="*/ 0 w 9593"/>
                <a:gd name="connsiteY0" fmla="*/ 0 h 4427"/>
                <a:gd name="connsiteX1" fmla="*/ 9594 w 9593"/>
                <a:gd name="connsiteY1" fmla="*/ 0 h 4427"/>
                <a:gd name="connsiteX2" fmla="*/ 5166 w 9593"/>
                <a:gd name="connsiteY2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93" h="4427">
                  <a:moveTo>
                    <a:pt x="0" y="0"/>
                  </a:moveTo>
                  <a:cubicBezTo>
                    <a:pt x="0" y="0"/>
                    <a:pt x="7380" y="0"/>
                    <a:pt x="9594" y="0"/>
                  </a:cubicBezTo>
                  <a:cubicBezTo>
                    <a:pt x="8952" y="2122"/>
                    <a:pt x="7291" y="3784"/>
                    <a:pt x="5166" y="4428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A29E3A71-BAB2-480C-A07D-DB88694EA8D3}"/>
                </a:ext>
              </a:extLst>
            </p:cNvPr>
            <p:cNvSpPr/>
            <p:nvPr/>
          </p:nvSpPr>
          <p:spPr>
            <a:xfrm>
              <a:off x="4138500" y="55352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8B7DB609-2BAC-4893-81BB-DDED668423EF}"/>
                </a:ext>
              </a:extLst>
            </p:cNvPr>
            <p:cNvSpPr/>
            <p:nvPr/>
          </p:nvSpPr>
          <p:spPr>
            <a:xfrm>
              <a:off x="4188685" y="553524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630D021A-BF18-43EF-93A1-AFC6D73670BC}"/>
                </a:ext>
              </a:extLst>
            </p:cNvPr>
            <p:cNvSpPr/>
            <p:nvPr/>
          </p:nvSpPr>
          <p:spPr>
            <a:xfrm>
              <a:off x="4190899" y="553228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6BEBAEB9-3EE6-49A2-8A95-556834D50FFC}"/>
                </a:ext>
              </a:extLst>
            </p:cNvPr>
            <p:cNvSpPr/>
            <p:nvPr/>
          </p:nvSpPr>
          <p:spPr>
            <a:xfrm>
              <a:off x="4188685" y="5529337"/>
              <a:ext cx="3689" cy="73800"/>
            </a:xfrm>
            <a:custGeom>
              <a:avLst/>
              <a:gdLst>
                <a:gd name="connsiteX0" fmla="*/ 3690 w 3689"/>
                <a:gd name="connsiteY0" fmla="*/ 0 h 73800"/>
                <a:gd name="connsiteX1" fmla="*/ 0 w 3689"/>
                <a:gd name="connsiteY1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89" h="73800">
                  <a:moveTo>
                    <a:pt x="3690" y="0"/>
                  </a:moveTo>
                  <a:lnTo>
                    <a:pt x="0" y="0"/>
                  </a:lnTo>
                </a:path>
              </a:pathLst>
            </a:custGeom>
            <a:noFill/>
            <a:ln w="73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AA8B8E17-C847-407A-B29F-340BBC1D8CE4}"/>
                </a:ext>
              </a:extLst>
            </p:cNvPr>
            <p:cNvSpPr/>
            <p:nvPr/>
          </p:nvSpPr>
          <p:spPr>
            <a:xfrm>
              <a:off x="4156950" y="530424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6" name="Group 1035">
            <a:extLst>
              <a:ext uri="{FF2B5EF4-FFF2-40B4-BE49-F238E27FC236}">
                <a16:creationId xmlns:a16="http://schemas.microsoft.com/office/drawing/2014/main" id="{D4C72098-4116-4F28-ABDD-D4AD9799E01A}"/>
              </a:ext>
            </a:extLst>
          </p:cNvPr>
          <p:cNvGrpSpPr/>
          <p:nvPr/>
        </p:nvGrpSpPr>
        <p:grpSpPr>
          <a:xfrm>
            <a:off x="5129077" y="4993549"/>
            <a:ext cx="1568988" cy="915120"/>
            <a:chOff x="5129077" y="4993549"/>
            <a:chExt cx="1568988" cy="915120"/>
          </a:xfrm>
        </p:grpSpPr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5F29B37F-1145-4DD1-8433-35D62F4BE591}"/>
                </a:ext>
              </a:extLst>
            </p:cNvPr>
            <p:cNvSpPr/>
            <p:nvPr/>
          </p:nvSpPr>
          <p:spPr>
            <a:xfrm>
              <a:off x="5129077" y="4993549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005BBB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DA8D35A7-7452-4CB2-933E-F5B258399DFE}"/>
                </a:ext>
              </a:extLst>
            </p:cNvPr>
            <p:cNvSpPr/>
            <p:nvPr/>
          </p:nvSpPr>
          <p:spPr>
            <a:xfrm>
              <a:off x="5129077" y="5451109"/>
              <a:ext cx="1568988" cy="457560"/>
            </a:xfrm>
            <a:custGeom>
              <a:avLst/>
              <a:gdLst>
                <a:gd name="connsiteX0" fmla="*/ 0 w 1568988"/>
                <a:gd name="connsiteY0" fmla="*/ 0 h 457560"/>
                <a:gd name="connsiteX1" fmla="*/ 1568988 w 1568988"/>
                <a:gd name="connsiteY1" fmla="*/ 0 h 457560"/>
                <a:gd name="connsiteX2" fmla="*/ 1568988 w 1568988"/>
                <a:gd name="connsiteY2" fmla="*/ 457560 h 457560"/>
                <a:gd name="connsiteX3" fmla="*/ 0 w 1568988"/>
                <a:gd name="connsiteY3" fmla="*/ 457560 h 45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457560">
                  <a:moveTo>
                    <a:pt x="0" y="0"/>
                  </a:moveTo>
                  <a:lnTo>
                    <a:pt x="1568988" y="0"/>
                  </a:lnTo>
                  <a:lnTo>
                    <a:pt x="1568988" y="457560"/>
                  </a:lnTo>
                  <a:lnTo>
                    <a:pt x="0" y="457560"/>
                  </a:lnTo>
                  <a:close/>
                </a:path>
              </a:pathLst>
            </a:custGeom>
            <a:solidFill>
              <a:srgbClr val="FFD5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5ADF63F3-DCA8-4CD4-9E56-30E1F34D1EB3}"/>
              </a:ext>
            </a:extLst>
          </p:cNvPr>
          <p:cNvGrpSpPr/>
          <p:nvPr/>
        </p:nvGrpSpPr>
        <p:grpSpPr>
          <a:xfrm>
            <a:off x="7293811" y="4993549"/>
            <a:ext cx="1568988" cy="915119"/>
            <a:chOff x="7293811" y="4993549"/>
            <a:chExt cx="1568988" cy="915119"/>
          </a:xfrm>
        </p:grpSpPr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E818F433-6F51-473F-98D4-6AF1934E36F9}"/>
                </a:ext>
              </a:extLst>
            </p:cNvPr>
            <p:cNvSpPr/>
            <p:nvPr/>
          </p:nvSpPr>
          <p:spPr>
            <a:xfrm>
              <a:off x="7293811" y="4993549"/>
              <a:ext cx="457559" cy="915119"/>
            </a:xfrm>
            <a:custGeom>
              <a:avLst/>
              <a:gdLst>
                <a:gd name="connsiteX0" fmla="*/ 457560 w 457559"/>
                <a:gd name="connsiteY0" fmla="*/ 304794 h 915119"/>
                <a:gd name="connsiteX1" fmla="*/ 457560 w 457559"/>
                <a:gd name="connsiteY1" fmla="*/ 0 h 915119"/>
                <a:gd name="connsiteX2" fmla="*/ 0 w 457559"/>
                <a:gd name="connsiteY2" fmla="*/ 0 h 915119"/>
                <a:gd name="connsiteX3" fmla="*/ 0 w 457559"/>
                <a:gd name="connsiteY3" fmla="*/ 915120 h 915119"/>
                <a:gd name="connsiteX4" fmla="*/ 457560 w 457559"/>
                <a:gd name="connsiteY4" fmla="*/ 915120 h 915119"/>
                <a:gd name="connsiteX5" fmla="*/ 457560 w 457559"/>
                <a:gd name="connsiteY5" fmla="*/ 610326 h 915119"/>
                <a:gd name="connsiteX6" fmla="*/ 457560 w 457559"/>
                <a:gd name="connsiteY6" fmla="*/ 304794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559" h="915119">
                  <a:moveTo>
                    <a:pt x="457560" y="304794"/>
                  </a:moveTo>
                  <a:lnTo>
                    <a:pt x="457560" y="0"/>
                  </a:lnTo>
                  <a:lnTo>
                    <a:pt x="0" y="0"/>
                  </a:lnTo>
                  <a:lnTo>
                    <a:pt x="0" y="915120"/>
                  </a:lnTo>
                  <a:lnTo>
                    <a:pt x="457560" y="915120"/>
                  </a:lnTo>
                  <a:lnTo>
                    <a:pt x="457560" y="610326"/>
                  </a:lnTo>
                  <a:lnTo>
                    <a:pt x="457560" y="304794"/>
                  </a:lnTo>
                  <a:close/>
                </a:path>
              </a:pathLst>
            </a:custGeom>
            <a:solidFill>
              <a:srgbClr val="FF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8DBBA3A4-A872-4DF4-9E99-B974A4B2068D}"/>
                </a:ext>
              </a:extLst>
            </p:cNvPr>
            <p:cNvSpPr/>
            <p:nvPr/>
          </p:nvSpPr>
          <p:spPr>
            <a:xfrm>
              <a:off x="7751371" y="4993549"/>
              <a:ext cx="1111428" cy="304794"/>
            </a:xfrm>
            <a:custGeom>
              <a:avLst/>
              <a:gdLst>
                <a:gd name="connsiteX0" fmla="*/ 0 w 1111428"/>
                <a:gd name="connsiteY0" fmla="*/ 0 h 304794"/>
                <a:gd name="connsiteX1" fmla="*/ 1111428 w 1111428"/>
                <a:gd name="connsiteY1" fmla="*/ 0 h 304794"/>
                <a:gd name="connsiteX2" fmla="*/ 1111428 w 1111428"/>
                <a:gd name="connsiteY2" fmla="*/ 304794 h 304794"/>
                <a:gd name="connsiteX3" fmla="*/ 0 w 111142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1428" h="304794">
                  <a:moveTo>
                    <a:pt x="0" y="0"/>
                  </a:moveTo>
                  <a:lnTo>
                    <a:pt x="1111428" y="0"/>
                  </a:lnTo>
                  <a:lnTo>
                    <a:pt x="111142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73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05BF9BB1-8989-4446-8887-CE6D3DD21563}"/>
                </a:ext>
              </a:extLst>
            </p:cNvPr>
            <p:cNvSpPr/>
            <p:nvPr/>
          </p:nvSpPr>
          <p:spPr>
            <a:xfrm>
              <a:off x="7751371" y="5298343"/>
              <a:ext cx="1111428" cy="304794"/>
            </a:xfrm>
            <a:custGeom>
              <a:avLst/>
              <a:gdLst>
                <a:gd name="connsiteX0" fmla="*/ 0 w 1111428"/>
                <a:gd name="connsiteY0" fmla="*/ 0 h 304794"/>
                <a:gd name="connsiteX1" fmla="*/ 1111428 w 1111428"/>
                <a:gd name="connsiteY1" fmla="*/ 0 h 304794"/>
                <a:gd name="connsiteX2" fmla="*/ 1111428 w 1111428"/>
                <a:gd name="connsiteY2" fmla="*/ 304794 h 304794"/>
                <a:gd name="connsiteX3" fmla="*/ 0 w 111142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1428" h="304794">
                  <a:moveTo>
                    <a:pt x="0" y="0"/>
                  </a:moveTo>
                  <a:lnTo>
                    <a:pt x="1111428" y="0"/>
                  </a:lnTo>
                  <a:lnTo>
                    <a:pt x="111142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AE3B78C-4446-45E5-A8BC-F5A5034573E0}"/>
                </a:ext>
              </a:extLst>
            </p:cNvPr>
            <p:cNvSpPr/>
            <p:nvPr/>
          </p:nvSpPr>
          <p:spPr>
            <a:xfrm>
              <a:off x="7751371" y="5603875"/>
              <a:ext cx="1111428" cy="304793"/>
            </a:xfrm>
            <a:custGeom>
              <a:avLst/>
              <a:gdLst>
                <a:gd name="connsiteX0" fmla="*/ 0 w 1111428"/>
                <a:gd name="connsiteY0" fmla="*/ 0 h 304793"/>
                <a:gd name="connsiteX1" fmla="*/ 1111428 w 1111428"/>
                <a:gd name="connsiteY1" fmla="*/ 0 h 304793"/>
                <a:gd name="connsiteX2" fmla="*/ 1111428 w 1111428"/>
                <a:gd name="connsiteY2" fmla="*/ 304794 h 304793"/>
                <a:gd name="connsiteX3" fmla="*/ 0 w 111142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1428" h="304793">
                  <a:moveTo>
                    <a:pt x="0" y="0"/>
                  </a:moveTo>
                  <a:lnTo>
                    <a:pt x="1111428" y="0"/>
                  </a:lnTo>
                  <a:lnTo>
                    <a:pt x="111142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1039" name="Notes">
            <a:extLst>
              <a:ext uri="{FF2B5EF4-FFF2-40B4-BE49-F238E27FC236}">
                <a16:creationId xmlns:a16="http://schemas.microsoft.com/office/drawing/2014/main" id="{E0465AC6-FBA9-44FF-8E5F-83CD683A7F6C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319303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66F12D-B6AF-4E8B-8896-434491BF9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Flags: U–Z</a:t>
            </a: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F38170A-4CE4-4CE9-9A73-404E25F265E9}"/>
              </a:ext>
            </a:extLst>
          </p:cNvPr>
          <p:cNvGrpSpPr/>
          <p:nvPr/>
        </p:nvGrpSpPr>
        <p:grpSpPr>
          <a:xfrm>
            <a:off x="711290" y="2562167"/>
            <a:ext cx="10103354" cy="442035"/>
            <a:chOff x="711290" y="2562167"/>
            <a:chExt cx="10103354" cy="442035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0148783-D24A-4580-8AB8-9134E7F517F9}"/>
                </a:ext>
              </a:extLst>
            </p:cNvPr>
            <p:cNvSpPr txBox="1"/>
            <p:nvPr/>
          </p:nvSpPr>
          <p:spPr>
            <a:xfrm>
              <a:off x="711290" y="2562167"/>
              <a:ext cx="1727110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UNITED STATES OF AMERICA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05EA419-7BD3-4E13-9804-F22E85A0477C}"/>
                </a:ext>
              </a:extLst>
            </p:cNvPr>
            <p:cNvSpPr txBox="1"/>
            <p:nvPr/>
          </p:nvSpPr>
          <p:spPr>
            <a:xfrm>
              <a:off x="3234292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URUGUAY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F0C67ED6-D63E-45D9-8C2E-2E5E64B3642F}"/>
                </a:ext>
              </a:extLst>
            </p:cNvPr>
            <p:cNvSpPr txBox="1"/>
            <p:nvPr/>
          </p:nvSpPr>
          <p:spPr>
            <a:xfrm>
              <a:off x="5397795" y="2562167"/>
              <a:ext cx="1008112" cy="44203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US VIRGIN ISLANDS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AF5BA00-3966-4197-A611-278FA7CF057D}"/>
                </a:ext>
              </a:extLst>
            </p:cNvPr>
            <p:cNvSpPr txBox="1"/>
            <p:nvPr/>
          </p:nvSpPr>
          <p:spPr>
            <a:xfrm>
              <a:off x="7561298" y="2562167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UZBEKISTAN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A32CC14-94E1-4CC5-83A8-53B239DA4D63}"/>
                </a:ext>
              </a:extLst>
            </p:cNvPr>
            <p:cNvSpPr txBox="1"/>
            <p:nvPr/>
          </p:nvSpPr>
          <p:spPr>
            <a:xfrm>
              <a:off x="9643070" y="2562167"/>
              <a:ext cx="1171574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b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</a:b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VANUATU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49DA956-98BA-42E4-B2ED-09D42F3F3A2E}"/>
              </a:ext>
            </a:extLst>
          </p:cNvPr>
          <p:cNvGrpSpPr/>
          <p:nvPr/>
        </p:nvGrpSpPr>
        <p:grpSpPr>
          <a:xfrm>
            <a:off x="1070789" y="4308283"/>
            <a:ext cx="9662124" cy="318924"/>
            <a:chOff x="1070789" y="4308283"/>
            <a:chExt cx="9662124" cy="318924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98CA4CD-9C55-4B7E-AB20-93D73E6ED773}"/>
                </a:ext>
              </a:extLst>
            </p:cNvPr>
            <p:cNvSpPr txBox="1"/>
            <p:nvPr/>
          </p:nvSpPr>
          <p:spPr>
            <a:xfrm>
              <a:off x="1070789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VATICAN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B1A14F1-9E1C-4726-A0E0-1E9292039772}"/>
                </a:ext>
              </a:extLst>
            </p:cNvPr>
            <p:cNvSpPr txBox="1"/>
            <p:nvPr/>
          </p:nvSpPr>
          <p:spPr>
            <a:xfrm>
              <a:off x="2962050" y="4308283"/>
              <a:ext cx="1552596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VENEZUELA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4B57606-7AB7-4DC7-B1D4-DA0AB131EA66}"/>
                </a:ext>
              </a:extLst>
            </p:cNvPr>
            <p:cNvSpPr txBox="1"/>
            <p:nvPr/>
          </p:nvSpPr>
          <p:spPr>
            <a:xfrm>
              <a:off x="5397795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VIETNAM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F205AF1-8A55-444A-839E-CA22B79A8E60}"/>
                </a:ext>
              </a:extLst>
            </p:cNvPr>
            <p:cNvSpPr txBox="1"/>
            <p:nvPr/>
          </p:nvSpPr>
          <p:spPr>
            <a:xfrm>
              <a:off x="7561298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YEMEN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02B02D6-67B9-49D3-B7D4-76A5788C6A2B}"/>
                </a:ext>
              </a:extLst>
            </p:cNvPr>
            <p:cNvSpPr txBox="1"/>
            <p:nvPr/>
          </p:nvSpPr>
          <p:spPr>
            <a:xfrm>
              <a:off x="9724801" y="4308283"/>
              <a:ext cx="1008112" cy="31892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36000" tIns="36000" rIns="36000" bIns="36000" rtlCol="0">
              <a:spAutoFit/>
            </a:bodyPr>
            <a:lstStyle/>
            <a:p>
              <a:pPr algn="ctr"/>
              <a:r>
                <a:rPr lang="en-AU" sz="800" b="1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DT FLAGS </a:t>
              </a:r>
              <a:endPara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en-AU" sz="800" b="1" dirty="0">
                  <a:solidFill>
                    <a:srgbClr val="404040"/>
                  </a:solidFill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rPr>
                <a:t>ZAMBIA</a:t>
              </a:r>
            </a:p>
          </p:txBody>
        </p: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F5F3FB4B-2CC0-48CB-8435-A19974E99387}"/>
              </a:ext>
            </a:extLst>
          </p:cNvPr>
          <p:cNvSpPr txBox="1"/>
          <p:nvPr/>
        </p:nvSpPr>
        <p:spPr>
          <a:xfrm>
            <a:off x="711290" y="6024882"/>
            <a:ext cx="1727110" cy="318924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AU" sz="800" b="1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rPr>
              <a:t>DT FLAGS </a:t>
            </a:r>
            <a:br>
              <a: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rPr>
            </a:br>
            <a:r>
              <a:rPr lang="en-AU" sz="800" b="1" dirty="0">
                <a:solidFill>
                  <a:srgbClr val="404040"/>
                </a:solidFill>
                <a:latin typeface="Arial" panose="020B0604020202020204" pitchFamily="34" charset="0"/>
                <a:ea typeface="Lato" panose="020F0502020204030203" pitchFamily="34" charset="0"/>
                <a:cs typeface="Arial" panose="020B0604020202020204" pitchFamily="34" charset="0"/>
              </a:rPr>
              <a:t>ZIMBABWE</a:t>
            </a:r>
          </a:p>
        </p:txBody>
      </p:sp>
      <p:grpSp>
        <p:nvGrpSpPr>
          <p:cNvPr id="1026" name="Group 1025">
            <a:extLst>
              <a:ext uri="{FF2B5EF4-FFF2-40B4-BE49-F238E27FC236}">
                <a16:creationId xmlns:a16="http://schemas.microsoft.com/office/drawing/2014/main" id="{66A2D1A0-171C-4A98-884A-C59E22875329}"/>
              </a:ext>
            </a:extLst>
          </p:cNvPr>
          <p:cNvGrpSpPr/>
          <p:nvPr/>
        </p:nvGrpSpPr>
        <p:grpSpPr>
          <a:xfrm>
            <a:off x="799610" y="1526355"/>
            <a:ext cx="1568988" cy="915119"/>
            <a:chOff x="799610" y="1526355"/>
            <a:chExt cx="1568988" cy="915119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B65C7A96-1F96-44DA-81C2-B004F6D1750B}"/>
                </a:ext>
              </a:extLst>
            </p:cNvPr>
            <p:cNvSpPr/>
            <p:nvPr/>
          </p:nvSpPr>
          <p:spPr>
            <a:xfrm>
              <a:off x="799610" y="2300517"/>
              <a:ext cx="1568988" cy="70109"/>
            </a:xfrm>
            <a:custGeom>
              <a:avLst/>
              <a:gdLst>
                <a:gd name="connsiteX0" fmla="*/ 0 w 1568988"/>
                <a:gd name="connsiteY0" fmla="*/ 0 h 70109"/>
                <a:gd name="connsiteX1" fmla="*/ 1568988 w 1568988"/>
                <a:gd name="connsiteY1" fmla="*/ 0 h 70109"/>
                <a:gd name="connsiteX2" fmla="*/ 1568988 w 1568988"/>
                <a:gd name="connsiteY2" fmla="*/ 70110 h 70109"/>
                <a:gd name="connsiteX3" fmla="*/ 0 w 1568988"/>
                <a:gd name="connsiteY3" fmla="*/ 70110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70109">
                  <a:moveTo>
                    <a:pt x="0" y="0"/>
                  </a:moveTo>
                  <a:lnTo>
                    <a:pt x="1568988" y="0"/>
                  </a:lnTo>
                  <a:lnTo>
                    <a:pt x="1568988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1B3C1085-8948-4956-A0A6-86402B3B53E5}"/>
                </a:ext>
              </a:extLst>
            </p:cNvPr>
            <p:cNvSpPr/>
            <p:nvPr/>
          </p:nvSpPr>
          <p:spPr>
            <a:xfrm>
              <a:off x="799610" y="2160297"/>
              <a:ext cx="1568988" cy="70109"/>
            </a:xfrm>
            <a:custGeom>
              <a:avLst/>
              <a:gdLst>
                <a:gd name="connsiteX0" fmla="*/ 0 w 1568988"/>
                <a:gd name="connsiteY0" fmla="*/ 0 h 70109"/>
                <a:gd name="connsiteX1" fmla="*/ 1568988 w 1568988"/>
                <a:gd name="connsiteY1" fmla="*/ 0 h 70109"/>
                <a:gd name="connsiteX2" fmla="*/ 1568988 w 1568988"/>
                <a:gd name="connsiteY2" fmla="*/ 70110 h 70109"/>
                <a:gd name="connsiteX3" fmla="*/ 0 w 1568988"/>
                <a:gd name="connsiteY3" fmla="*/ 70110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70109">
                  <a:moveTo>
                    <a:pt x="0" y="0"/>
                  </a:moveTo>
                  <a:lnTo>
                    <a:pt x="1568988" y="0"/>
                  </a:lnTo>
                  <a:lnTo>
                    <a:pt x="1568988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E67CE71-784F-4CD0-81F5-ACD9519C00CA}"/>
                </a:ext>
              </a:extLst>
            </p:cNvPr>
            <p:cNvSpPr/>
            <p:nvPr/>
          </p:nvSpPr>
          <p:spPr>
            <a:xfrm>
              <a:off x="799610" y="2019338"/>
              <a:ext cx="1568988" cy="70110"/>
            </a:xfrm>
            <a:custGeom>
              <a:avLst/>
              <a:gdLst>
                <a:gd name="connsiteX0" fmla="*/ 0 w 1568988"/>
                <a:gd name="connsiteY0" fmla="*/ 0 h 70110"/>
                <a:gd name="connsiteX1" fmla="*/ 0 w 1568988"/>
                <a:gd name="connsiteY1" fmla="*/ 70110 h 70110"/>
                <a:gd name="connsiteX2" fmla="*/ 1568988 w 1568988"/>
                <a:gd name="connsiteY2" fmla="*/ 70110 h 70110"/>
                <a:gd name="connsiteX3" fmla="*/ 1568988 w 1568988"/>
                <a:gd name="connsiteY3" fmla="*/ 0 h 70110"/>
                <a:gd name="connsiteX4" fmla="*/ 716598 w 1568988"/>
                <a:gd name="connsiteY4" fmla="*/ 0 h 70110"/>
                <a:gd name="connsiteX5" fmla="*/ 0 w 1568988"/>
                <a:gd name="connsiteY5" fmla="*/ 0 h 7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8988" h="70110">
                  <a:moveTo>
                    <a:pt x="0" y="0"/>
                  </a:moveTo>
                  <a:lnTo>
                    <a:pt x="0" y="70110"/>
                  </a:lnTo>
                  <a:lnTo>
                    <a:pt x="1568988" y="70110"/>
                  </a:lnTo>
                  <a:lnTo>
                    <a:pt x="1568988" y="0"/>
                  </a:lnTo>
                  <a:lnTo>
                    <a:pt x="7165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4BCB9DE-C413-4342-8818-4E7CE3066719}"/>
                </a:ext>
              </a:extLst>
            </p:cNvPr>
            <p:cNvSpPr/>
            <p:nvPr/>
          </p:nvSpPr>
          <p:spPr>
            <a:xfrm>
              <a:off x="1516208" y="1878381"/>
              <a:ext cx="852390" cy="70110"/>
            </a:xfrm>
            <a:custGeom>
              <a:avLst/>
              <a:gdLst>
                <a:gd name="connsiteX0" fmla="*/ 0 w 852390"/>
                <a:gd name="connsiteY0" fmla="*/ 0 h 70110"/>
                <a:gd name="connsiteX1" fmla="*/ 852390 w 852390"/>
                <a:gd name="connsiteY1" fmla="*/ 0 h 70110"/>
                <a:gd name="connsiteX2" fmla="*/ 852390 w 852390"/>
                <a:gd name="connsiteY2" fmla="*/ 70110 h 70110"/>
                <a:gd name="connsiteX3" fmla="*/ 0 w 852390"/>
                <a:gd name="connsiteY3" fmla="*/ 70110 h 7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390" h="70110">
                  <a:moveTo>
                    <a:pt x="0" y="0"/>
                  </a:moveTo>
                  <a:lnTo>
                    <a:pt x="852390" y="0"/>
                  </a:lnTo>
                  <a:lnTo>
                    <a:pt x="852390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12E4630-61FC-4A4A-9E46-EB14FD02282A}"/>
                </a:ext>
              </a:extLst>
            </p:cNvPr>
            <p:cNvSpPr/>
            <p:nvPr/>
          </p:nvSpPr>
          <p:spPr>
            <a:xfrm>
              <a:off x="1516208" y="1737423"/>
              <a:ext cx="852390" cy="70109"/>
            </a:xfrm>
            <a:custGeom>
              <a:avLst/>
              <a:gdLst>
                <a:gd name="connsiteX0" fmla="*/ 0 w 852390"/>
                <a:gd name="connsiteY0" fmla="*/ 0 h 70109"/>
                <a:gd name="connsiteX1" fmla="*/ 852390 w 852390"/>
                <a:gd name="connsiteY1" fmla="*/ 0 h 70109"/>
                <a:gd name="connsiteX2" fmla="*/ 852390 w 852390"/>
                <a:gd name="connsiteY2" fmla="*/ 70110 h 70109"/>
                <a:gd name="connsiteX3" fmla="*/ 0 w 852390"/>
                <a:gd name="connsiteY3" fmla="*/ 70110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390" h="70109">
                  <a:moveTo>
                    <a:pt x="0" y="0"/>
                  </a:moveTo>
                  <a:lnTo>
                    <a:pt x="852390" y="0"/>
                  </a:lnTo>
                  <a:lnTo>
                    <a:pt x="852390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8649353-5266-4D50-891E-158A8B11CCB5}"/>
                </a:ext>
              </a:extLst>
            </p:cNvPr>
            <p:cNvSpPr/>
            <p:nvPr/>
          </p:nvSpPr>
          <p:spPr>
            <a:xfrm>
              <a:off x="1516208" y="1596465"/>
              <a:ext cx="852390" cy="70110"/>
            </a:xfrm>
            <a:custGeom>
              <a:avLst/>
              <a:gdLst>
                <a:gd name="connsiteX0" fmla="*/ 0 w 852390"/>
                <a:gd name="connsiteY0" fmla="*/ 0 h 70110"/>
                <a:gd name="connsiteX1" fmla="*/ 852390 w 852390"/>
                <a:gd name="connsiteY1" fmla="*/ 0 h 70110"/>
                <a:gd name="connsiteX2" fmla="*/ 852390 w 852390"/>
                <a:gd name="connsiteY2" fmla="*/ 70110 h 70110"/>
                <a:gd name="connsiteX3" fmla="*/ 0 w 852390"/>
                <a:gd name="connsiteY3" fmla="*/ 70110 h 7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390" h="70110">
                  <a:moveTo>
                    <a:pt x="0" y="0"/>
                  </a:moveTo>
                  <a:lnTo>
                    <a:pt x="852390" y="0"/>
                  </a:lnTo>
                  <a:lnTo>
                    <a:pt x="852390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0405D2E-9BA0-4639-9DF3-9F157F9420AE}"/>
                </a:ext>
              </a:extLst>
            </p:cNvPr>
            <p:cNvSpPr/>
            <p:nvPr/>
          </p:nvSpPr>
          <p:spPr>
            <a:xfrm>
              <a:off x="799610" y="2371365"/>
              <a:ext cx="1568988" cy="70109"/>
            </a:xfrm>
            <a:custGeom>
              <a:avLst/>
              <a:gdLst>
                <a:gd name="connsiteX0" fmla="*/ 0 w 1568988"/>
                <a:gd name="connsiteY0" fmla="*/ 0 h 70109"/>
                <a:gd name="connsiteX1" fmla="*/ 1568988 w 1568988"/>
                <a:gd name="connsiteY1" fmla="*/ 0 h 70109"/>
                <a:gd name="connsiteX2" fmla="*/ 1568988 w 1568988"/>
                <a:gd name="connsiteY2" fmla="*/ 70110 h 70109"/>
                <a:gd name="connsiteX3" fmla="*/ 0 w 1568988"/>
                <a:gd name="connsiteY3" fmla="*/ 70110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70109">
                  <a:moveTo>
                    <a:pt x="0" y="0"/>
                  </a:moveTo>
                  <a:lnTo>
                    <a:pt x="1568988" y="0"/>
                  </a:lnTo>
                  <a:lnTo>
                    <a:pt x="1568988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B222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B678220-21AC-40B5-A629-BAC0BEE29E86}"/>
                </a:ext>
              </a:extLst>
            </p:cNvPr>
            <p:cNvSpPr/>
            <p:nvPr/>
          </p:nvSpPr>
          <p:spPr>
            <a:xfrm>
              <a:off x="799610" y="2230407"/>
              <a:ext cx="1568988" cy="70109"/>
            </a:xfrm>
            <a:custGeom>
              <a:avLst/>
              <a:gdLst>
                <a:gd name="connsiteX0" fmla="*/ 0 w 1568988"/>
                <a:gd name="connsiteY0" fmla="*/ 0 h 70109"/>
                <a:gd name="connsiteX1" fmla="*/ 1568988 w 1568988"/>
                <a:gd name="connsiteY1" fmla="*/ 0 h 70109"/>
                <a:gd name="connsiteX2" fmla="*/ 1568988 w 1568988"/>
                <a:gd name="connsiteY2" fmla="*/ 70110 h 70109"/>
                <a:gd name="connsiteX3" fmla="*/ 0 w 1568988"/>
                <a:gd name="connsiteY3" fmla="*/ 70110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70109">
                  <a:moveTo>
                    <a:pt x="0" y="0"/>
                  </a:moveTo>
                  <a:lnTo>
                    <a:pt x="1568988" y="0"/>
                  </a:lnTo>
                  <a:lnTo>
                    <a:pt x="1568988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B222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3AAA18C1-4966-4DCA-A6BA-15FF7EFE25CC}"/>
                </a:ext>
              </a:extLst>
            </p:cNvPr>
            <p:cNvSpPr/>
            <p:nvPr/>
          </p:nvSpPr>
          <p:spPr>
            <a:xfrm>
              <a:off x="799610" y="2089449"/>
              <a:ext cx="1568988" cy="70110"/>
            </a:xfrm>
            <a:custGeom>
              <a:avLst/>
              <a:gdLst>
                <a:gd name="connsiteX0" fmla="*/ 0 w 1568988"/>
                <a:gd name="connsiteY0" fmla="*/ 0 h 70110"/>
                <a:gd name="connsiteX1" fmla="*/ 1568988 w 1568988"/>
                <a:gd name="connsiteY1" fmla="*/ 0 h 70110"/>
                <a:gd name="connsiteX2" fmla="*/ 1568988 w 1568988"/>
                <a:gd name="connsiteY2" fmla="*/ 70110 h 70110"/>
                <a:gd name="connsiteX3" fmla="*/ 0 w 1568988"/>
                <a:gd name="connsiteY3" fmla="*/ 70110 h 7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70110">
                  <a:moveTo>
                    <a:pt x="0" y="0"/>
                  </a:moveTo>
                  <a:lnTo>
                    <a:pt x="1568988" y="0"/>
                  </a:lnTo>
                  <a:lnTo>
                    <a:pt x="1568988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B222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57E30A1-37D4-404B-9EF8-00FE29A76568}"/>
                </a:ext>
              </a:extLst>
            </p:cNvPr>
            <p:cNvSpPr/>
            <p:nvPr/>
          </p:nvSpPr>
          <p:spPr>
            <a:xfrm>
              <a:off x="1516208" y="1948491"/>
              <a:ext cx="852390" cy="70110"/>
            </a:xfrm>
            <a:custGeom>
              <a:avLst/>
              <a:gdLst>
                <a:gd name="connsiteX0" fmla="*/ 0 w 852390"/>
                <a:gd name="connsiteY0" fmla="*/ 0 h 70110"/>
                <a:gd name="connsiteX1" fmla="*/ 852390 w 852390"/>
                <a:gd name="connsiteY1" fmla="*/ 0 h 70110"/>
                <a:gd name="connsiteX2" fmla="*/ 852390 w 852390"/>
                <a:gd name="connsiteY2" fmla="*/ 70110 h 70110"/>
                <a:gd name="connsiteX3" fmla="*/ 0 w 852390"/>
                <a:gd name="connsiteY3" fmla="*/ 70110 h 7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390" h="70110">
                  <a:moveTo>
                    <a:pt x="0" y="0"/>
                  </a:moveTo>
                  <a:lnTo>
                    <a:pt x="852390" y="0"/>
                  </a:lnTo>
                  <a:lnTo>
                    <a:pt x="852390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B222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3982011-E0AE-4954-B675-7CE78EBDA95B}"/>
                </a:ext>
              </a:extLst>
            </p:cNvPr>
            <p:cNvSpPr/>
            <p:nvPr/>
          </p:nvSpPr>
          <p:spPr>
            <a:xfrm>
              <a:off x="1516208" y="1808271"/>
              <a:ext cx="852390" cy="70109"/>
            </a:xfrm>
            <a:custGeom>
              <a:avLst/>
              <a:gdLst>
                <a:gd name="connsiteX0" fmla="*/ 0 w 852390"/>
                <a:gd name="connsiteY0" fmla="*/ 0 h 70109"/>
                <a:gd name="connsiteX1" fmla="*/ 852390 w 852390"/>
                <a:gd name="connsiteY1" fmla="*/ 0 h 70109"/>
                <a:gd name="connsiteX2" fmla="*/ 852390 w 852390"/>
                <a:gd name="connsiteY2" fmla="*/ 70110 h 70109"/>
                <a:gd name="connsiteX3" fmla="*/ 0 w 852390"/>
                <a:gd name="connsiteY3" fmla="*/ 70110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390" h="70109">
                  <a:moveTo>
                    <a:pt x="0" y="0"/>
                  </a:moveTo>
                  <a:lnTo>
                    <a:pt x="852390" y="0"/>
                  </a:lnTo>
                  <a:lnTo>
                    <a:pt x="852390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B222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4794878-1FC3-4B29-8D52-D3A73DC27DB2}"/>
                </a:ext>
              </a:extLst>
            </p:cNvPr>
            <p:cNvSpPr/>
            <p:nvPr/>
          </p:nvSpPr>
          <p:spPr>
            <a:xfrm>
              <a:off x="1516208" y="1667313"/>
              <a:ext cx="852390" cy="70110"/>
            </a:xfrm>
            <a:custGeom>
              <a:avLst/>
              <a:gdLst>
                <a:gd name="connsiteX0" fmla="*/ 0 w 852390"/>
                <a:gd name="connsiteY0" fmla="*/ 0 h 70110"/>
                <a:gd name="connsiteX1" fmla="*/ 852390 w 852390"/>
                <a:gd name="connsiteY1" fmla="*/ 0 h 70110"/>
                <a:gd name="connsiteX2" fmla="*/ 852390 w 852390"/>
                <a:gd name="connsiteY2" fmla="*/ 70110 h 70110"/>
                <a:gd name="connsiteX3" fmla="*/ 0 w 852390"/>
                <a:gd name="connsiteY3" fmla="*/ 70110 h 7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390" h="70110">
                  <a:moveTo>
                    <a:pt x="0" y="0"/>
                  </a:moveTo>
                  <a:lnTo>
                    <a:pt x="852390" y="0"/>
                  </a:lnTo>
                  <a:lnTo>
                    <a:pt x="852390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B222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EA22F19-3B74-4408-A96F-7F60E389A214}"/>
                </a:ext>
              </a:extLst>
            </p:cNvPr>
            <p:cNvSpPr/>
            <p:nvPr/>
          </p:nvSpPr>
          <p:spPr>
            <a:xfrm>
              <a:off x="1516208" y="1526355"/>
              <a:ext cx="852390" cy="70110"/>
            </a:xfrm>
            <a:custGeom>
              <a:avLst/>
              <a:gdLst>
                <a:gd name="connsiteX0" fmla="*/ 0 w 852390"/>
                <a:gd name="connsiteY0" fmla="*/ 0 h 70110"/>
                <a:gd name="connsiteX1" fmla="*/ 852390 w 852390"/>
                <a:gd name="connsiteY1" fmla="*/ 0 h 70110"/>
                <a:gd name="connsiteX2" fmla="*/ 852390 w 852390"/>
                <a:gd name="connsiteY2" fmla="*/ 70110 h 70110"/>
                <a:gd name="connsiteX3" fmla="*/ 0 w 852390"/>
                <a:gd name="connsiteY3" fmla="*/ 70110 h 7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390" h="70110">
                  <a:moveTo>
                    <a:pt x="0" y="0"/>
                  </a:moveTo>
                  <a:lnTo>
                    <a:pt x="852390" y="0"/>
                  </a:lnTo>
                  <a:lnTo>
                    <a:pt x="852390" y="70110"/>
                  </a:lnTo>
                  <a:lnTo>
                    <a:pt x="0" y="70110"/>
                  </a:lnTo>
                  <a:close/>
                </a:path>
              </a:pathLst>
            </a:custGeom>
            <a:solidFill>
              <a:srgbClr val="B222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6E2EEC5-17CA-4A68-9BE9-C030AA411E51}"/>
                </a:ext>
              </a:extLst>
            </p:cNvPr>
            <p:cNvSpPr/>
            <p:nvPr/>
          </p:nvSpPr>
          <p:spPr>
            <a:xfrm>
              <a:off x="799610" y="1526355"/>
              <a:ext cx="716598" cy="492983"/>
            </a:xfrm>
            <a:custGeom>
              <a:avLst/>
              <a:gdLst>
                <a:gd name="connsiteX0" fmla="*/ 716598 w 716598"/>
                <a:gd name="connsiteY0" fmla="*/ 422136 h 492983"/>
                <a:gd name="connsiteX1" fmla="*/ 716598 w 716598"/>
                <a:gd name="connsiteY1" fmla="*/ 0 h 492983"/>
                <a:gd name="connsiteX2" fmla="*/ 0 w 716598"/>
                <a:gd name="connsiteY2" fmla="*/ 0 h 492983"/>
                <a:gd name="connsiteX3" fmla="*/ 0 w 716598"/>
                <a:gd name="connsiteY3" fmla="*/ 492984 h 492983"/>
                <a:gd name="connsiteX4" fmla="*/ 716598 w 716598"/>
                <a:gd name="connsiteY4" fmla="*/ 492984 h 492983"/>
                <a:gd name="connsiteX5" fmla="*/ 590400 w 716598"/>
                <a:gd name="connsiteY5" fmla="*/ 363096 h 492983"/>
                <a:gd name="connsiteX6" fmla="*/ 610326 w 716598"/>
                <a:gd name="connsiteY6" fmla="*/ 363096 h 492983"/>
                <a:gd name="connsiteX7" fmla="*/ 590400 w 716598"/>
                <a:gd name="connsiteY7" fmla="*/ 374904 h 492983"/>
                <a:gd name="connsiteX8" fmla="*/ 596304 w 716598"/>
                <a:gd name="connsiteY8" fmla="*/ 393354 h 492983"/>
                <a:gd name="connsiteX9" fmla="*/ 583020 w 716598"/>
                <a:gd name="connsiteY9" fmla="*/ 381546 h 492983"/>
                <a:gd name="connsiteX10" fmla="*/ 567522 w 716598"/>
                <a:gd name="connsiteY10" fmla="*/ 393354 h 492983"/>
                <a:gd name="connsiteX11" fmla="*/ 573426 w 716598"/>
                <a:gd name="connsiteY11" fmla="*/ 374904 h 492983"/>
                <a:gd name="connsiteX12" fmla="*/ 557928 w 716598"/>
                <a:gd name="connsiteY12" fmla="*/ 363096 h 492983"/>
                <a:gd name="connsiteX13" fmla="*/ 577116 w 716598"/>
                <a:gd name="connsiteY13" fmla="*/ 363096 h 492983"/>
                <a:gd name="connsiteX14" fmla="*/ 583020 w 716598"/>
                <a:gd name="connsiteY14" fmla="*/ 344646 h 492983"/>
                <a:gd name="connsiteX15" fmla="*/ 475272 w 716598"/>
                <a:gd name="connsiteY15" fmla="*/ 363096 h 492983"/>
                <a:gd name="connsiteX16" fmla="*/ 495198 w 716598"/>
                <a:gd name="connsiteY16" fmla="*/ 363096 h 492983"/>
                <a:gd name="connsiteX17" fmla="*/ 478962 w 716598"/>
                <a:gd name="connsiteY17" fmla="*/ 374904 h 492983"/>
                <a:gd name="connsiteX18" fmla="*/ 485604 w 716598"/>
                <a:gd name="connsiteY18" fmla="*/ 393354 h 492983"/>
                <a:gd name="connsiteX19" fmla="*/ 469368 w 716598"/>
                <a:gd name="connsiteY19" fmla="*/ 381546 h 492983"/>
                <a:gd name="connsiteX20" fmla="*/ 453870 w 716598"/>
                <a:gd name="connsiteY20" fmla="*/ 393354 h 492983"/>
                <a:gd name="connsiteX21" fmla="*/ 459774 w 716598"/>
                <a:gd name="connsiteY21" fmla="*/ 374904 h 492983"/>
                <a:gd name="connsiteX22" fmla="*/ 442800 w 716598"/>
                <a:gd name="connsiteY22" fmla="*/ 363096 h 492983"/>
                <a:gd name="connsiteX23" fmla="*/ 462726 w 716598"/>
                <a:gd name="connsiteY23" fmla="*/ 363096 h 492983"/>
                <a:gd name="connsiteX24" fmla="*/ 468630 w 716598"/>
                <a:gd name="connsiteY24" fmla="*/ 344646 h 492983"/>
                <a:gd name="connsiteX25" fmla="*/ 360144 w 716598"/>
                <a:gd name="connsiteY25" fmla="*/ 363096 h 492983"/>
                <a:gd name="connsiteX26" fmla="*/ 380070 w 716598"/>
                <a:gd name="connsiteY26" fmla="*/ 363096 h 492983"/>
                <a:gd name="connsiteX27" fmla="*/ 363834 w 716598"/>
                <a:gd name="connsiteY27" fmla="*/ 374904 h 492983"/>
                <a:gd name="connsiteX28" fmla="*/ 369000 w 716598"/>
                <a:gd name="connsiteY28" fmla="*/ 393354 h 492983"/>
                <a:gd name="connsiteX29" fmla="*/ 353502 w 716598"/>
                <a:gd name="connsiteY29" fmla="*/ 381546 h 492983"/>
                <a:gd name="connsiteX30" fmla="*/ 338004 w 716598"/>
                <a:gd name="connsiteY30" fmla="*/ 393354 h 492983"/>
                <a:gd name="connsiteX31" fmla="*/ 343908 w 716598"/>
                <a:gd name="connsiteY31" fmla="*/ 374904 h 492983"/>
                <a:gd name="connsiteX32" fmla="*/ 327672 w 716598"/>
                <a:gd name="connsiteY32" fmla="*/ 363096 h 492983"/>
                <a:gd name="connsiteX33" fmla="*/ 346860 w 716598"/>
                <a:gd name="connsiteY33" fmla="*/ 363096 h 492983"/>
                <a:gd name="connsiteX34" fmla="*/ 352764 w 716598"/>
                <a:gd name="connsiteY34" fmla="*/ 344646 h 492983"/>
                <a:gd name="connsiteX35" fmla="*/ 245016 w 716598"/>
                <a:gd name="connsiteY35" fmla="*/ 363096 h 492983"/>
                <a:gd name="connsiteX36" fmla="*/ 264204 w 716598"/>
                <a:gd name="connsiteY36" fmla="*/ 363096 h 492983"/>
                <a:gd name="connsiteX37" fmla="*/ 248706 w 716598"/>
                <a:gd name="connsiteY37" fmla="*/ 374904 h 492983"/>
                <a:gd name="connsiteX38" fmla="*/ 254610 w 716598"/>
                <a:gd name="connsiteY38" fmla="*/ 393354 h 492983"/>
                <a:gd name="connsiteX39" fmla="*/ 239112 w 716598"/>
                <a:gd name="connsiteY39" fmla="*/ 381546 h 492983"/>
                <a:gd name="connsiteX40" fmla="*/ 221400 w 716598"/>
                <a:gd name="connsiteY40" fmla="*/ 393354 h 492983"/>
                <a:gd name="connsiteX41" fmla="*/ 227304 w 716598"/>
                <a:gd name="connsiteY41" fmla="*/ 374904 h 492983"/>
                <a:gd name="connsiteX42" fmla="*/ 211806 w 716598"/>
                <a:gd name="connsiteY42" fmla="*/ 363096 h 492983"/>
                <a:gd name="connsiteX43" fmla="*/ 230994 w 716598"/>
                <a:gd name="connsiteY43" fmla="*/ 363096 h 492983"/>
                <a:gd name="connsiteX44" fmla="*/ 237636 w 716598"/>
                <a:gd name="connsiteY44" fmla="*/ 344646 h 492983"/>
                <a:gd name="connsiteX45" fmla="*/ 138006 w 716598"/>
                <a:gd name="connsiteY45" fmla="*/ 147600 h 492983"/>
                <a:gd name="connsiteX46" fmla="*/ 121770 w 716598"/>
                <a:gd name="connsiteY46" fmla="*/ 136530 h 492983"/>
                <a:gd name="connsiteX47" fmla="*/ 106272 w 716598"/>
                <a:gd name="connsiteY47" fmla="*/ 147600 h 492983"/>
                <a:gd name="connsiteX48" fmla="*/ 112176 w 716598"/>
                <a:gd name="connsiteY48" fmla="*/ 129150 h 492983"/>
                <a:gd name="connsiteX49" fmla="*/ 96678 w 716598"/>
                <a:gd name="connsiteY49" fmla="*/ 118080 h 492983"/>
                <a:gd name="connsiteX50" fmla="*/ 115866 w 716598"/>
                <a:gd name="connsiteY50" fmla="*/ 118080 h 492983"/>
                <a:gd name="connsiteX51" fmla="*/ 121770 w 716598"/>
                <a:gd name="connsiteY51" fmla="*/ 98892 h 492983"/>
                <a:gd name="connsiteX52" fmla="*/ 127674 w 716598"/>
                <a:gd name="connsiteY52" fmla="*/ 118080 h 492983"/>
                <a:gd name="connsiteX53" fmla="*/ 147600 w 716598"/>
                <a:gd name="connsiteY53" fmla="*/ 118080 h 492983"/>
                <a:gd name="connsiteX54" fmla="*/ 132102 w 716598"/>
                <a:gd name="connsiteY54" fmla="*/ 129150 h 492983"/>
                <a:gd name="connsiteX55" fmla="*/ 174168 w 716598"/>
                <a:gd name="connsiteY55" fmla="*/ 156456 h 492983"/>
                <a:gd name="connsiteX56" fmla="*/ 180072 w 716598"/>
                <a:gd name="connsiteY56" fmla="*/ 138006 h 492983"/>
                <a:gd name="connsiteX57" fmla="*/ 185976 w 716598"/>
                <a:gd name="connsiteY57" fmla="*/ 156456 h 492983"/>
                <a:gd name="connsiteX58" fmla="*/ 205902 w 716598"/>
                <a:gd name="connsiteY58" fmla="*/ 156456 h 492983"/>
                <a:gd name="connsiteX59" fmla="*/ 189666 w 716598"/>
                <a:gd name="connsiteY59" fmla="*/ 168264 h 492983"/>
                <a:gd name="connsiteX60" fmla="*/ 195570 w 716598"/>
                <a:gd name="connsiteY60" fmla="*/ 186714 h 492983"/>
                <a:gd name="connsiteX61" fmla="*/ 180072 w 716598"/>
                <a:gd name="connsiteY61" fmla="*/ 175644 h 492983"/>
                <a:gd name="connsiteX62" fmla="*/ 164574 w 716598"/>
                <a:gd name="connsiteY62" fmla="*/ 186714 h 492983"/>
                <a:gd name="connsiteX63" fmla="*/ 170478 w 716598"/>
                <a:gd name="connsiteY63" fmla="*/ 168264 h 492983"/>
                <a:gd name="connsiteX64" fmla="*/ 154242 w 716598"/>
                <a:gd name="connsiteY64" fmla="*/ 154980 h 492983"/>
                <a:gd name="connsiteX65" fmla="*/ 211806 w 716598"/>
                <a:gd name="connsiteY65" fmla="*/ 118080 h 492983"/>
                <a:gd name="connsiteX66" fmla="*/ 230994 w 716598"/>
                <a:gd name="connsiteY66" fmla="*/ 118080 h 492983"/>
                <a:gd name="connsiteX67" fmla="*/ 237636 w 716598"/>
                <a:gd name="connsiteY67" fmla="*/ 98892 h 492983"/>
                <a:gd name="connsiteX68" fmla="*/ 243540 w 716598"/>
                <a:gd name="connsiteY68" fmla="*/ 118080 h 492983"/>
                <a:gd name="connsiteX69" fmla="*/ 262728 w 716598"/>
                <a:gd name="connsiteY69" fmla="*/ 118080 h 492983"/>
                <a:gd name="connsiteX70" fmla="*/ 247230 w 716598"/>
                <a:gd name="connsiteY70" fmla="*/ 129150 h 492983"/>
                <a:gd name="connsiteX71" fmla="*/ 253134 w 716598"/>
                <a:gd name="connsiteY71" fmla="*/ 147600 h 492983"/>
                <a:gd name="connsiteX72" fmla="*/ 237636 w 716598"/>
                <a:gd name="connsiteY72" fmla="*/ 136530 h 492983"/>
                <a:gd name="connsiteX73" fmla="*/ 221400 w 716598"/>
                <a:gd name="connsiteY73" fmla="*/ 147600 h 492983"/>
                <a:gd name="connsiteX74" fmla="*/ 227304 w 716598"/>
                <a:gd name="connsiteY74" fmla="*/ 129150 h 492983"/>
                <a:gd name="connsiteX75" fmla="*/ 326934 w 716598"/>
                <a:gd name="connsiteY75" fmla="*/ 118080 h 492983"/>
                <a:gd name="connsiteX76" fmla="*/ 346860 w 716598"/>
                <a:gd name="connsiteY76" fmla="*/ 118080 h 492983"/>
                <a:gd name="connsiteX77" fmla="*/ 352764 w 716598"/>
                <a:gd name="connsiteY77" fmla="*/ 98892 h 492983"/>
                <a:gd name="connsiteX78" fmla="*/ 358668 w 716598"/>
                <a:gd name="connsiteY78" fmla="*/ 118080 h 492983"/>
                <a:gd name="connsiteX79" fmla="*/ 378594 w 716598"/>
                <a:gd name="connsiteY79" fmla="*/ 118080 h 492983"/>
                <a:gd name="connsiteX80" fmla="*/ 362358 w 716598"/>
                <a:gd name="connsiteY80" fmla="*/ 129150 h 492983"/>
                <a:gd name="connsiteX81" fmla="*/ 369000 w 716598"/>
                <a:gd name="connsiteY81" fmla="*/ 147600 h 492983"/>
                <a:gd name="connsiteX82" fmla="*/ 353502 w 716598"/>
                <a:gd name="connsiteY82" fmla="*/ 136530 h 492983"/>
                <a:gd name="connsiteX83" fmla="*/ 337266 w 716598"/>
                <a:gd name="connsiteY83" fmla="*/ 147600 h 492983"/>
                <a:gd name="connsiteX84" fmla="*/ 343170 w 716598"/>
                <a:gd name="connsiteY84" fmla="*/ 129150 h 492983"/>
                <a:gd name="connsiteX85" fmla="*/ 442800 w 716598"/>
                <a:gd name="connsiteY85" fmla="*/ 116604 h 492983"/>
                <a:gd name="connsiteX86" fmla="*/ 462726 w 716598"/>
                <a:gd name="connsiteY86" fmla="*/ 116604 h 492983"/>
                <a:gd name="connsiteX87" fmla="*/ 468630 w 716598"/>
                <a:gd name="connsiteY87" fmla="*/ 97416 h 492983"/>
                <a:gd name="connsiteX88" fmla="*/ 474534 w 716598"/>
                <a:gd name="connsiteY88" fmla="*/ 116604 h 492983"/>
                <a:gd name="connsiteX89" fmla="*/ 494460 w 716598"/>
                <a:gd name="connsiteY89" fmla="*/ 116604 h 492983"/>
                <a:gd name="connsiteX90" fmla="*/ 478224 w 716598"/>
                <a:gd name="connsiteY90" fmla="*/ 127674 h 492983"/>
                <a:gd name="connsiteX91" fmla="*/ 484128 w 716598"/>
                <a:gd name="connsiteY91" fmla="*/ 147600 h 492983"/>
                <a:gd name="connsiteX92" fmla="*/ 467892 w 716598"/>
                <a:gd name="connsiteY92" fmla="*/ 136530 h 492983"/>
                <a:gd name="connsiteX93" fmla="*/ 452394 w 716598"/>
                <a:gd name="connsiteY93" fmla="*/ 147600 h 492983"/>
                <a:gd name="connsiteX94" fmla="*/ 458298 w 716598"/>
                <a:gd name="connsiteY94" fmla="*/ 129150 h 492983"/>
                <a:gd name="connsiteX95" fmla="*/ 558666 w 716598"/>
                <a:gd name="connsiteY95" fmla="*/ 116604 h 492983"/>
                <a:gd name="connsiteX96" fmla="*/ 577854 w 716598"/>
                <a:gd name="connsiteY96" fmla="*/ 116604 h 492983"/>
                <a:gd name="connsiteX97" fmla="*/ 583758 w 716598"/>
                <a:gd name="connsiteY97" fmla="*/ 97416 h 492983"/>
                <a:gd name="connsiteX98" fmla="*/ 590400 w 716598"/>
                <a:gd name="connsiteY98" fmla="*/ 116604 h 492983"/>
                <a:gd name="connsiteX99" fmla="*/ 610326 w 716598"/>
                <a:gd name="connsiteY99" fmla="*/ 116604 h 492983"/>
                <a:gd name="connsiteX100" fmla="*/ 590400 w 716598"/>
                <a:gd name="connsiteY100" fmla="*/ 127674 h 492983"/>
                <a:gd name="connsiteX101" fmla="*/ 599256 w 716598"/>
                <a:gd name="connsiteY101" fmla="*/ 147600 h 492983"/>
                <a:gd name="connsiteX102" fmla="*/ 583020 w 716598"/>
                <a:gd name="connsiteY102" fmla="*/ 135054 h 492983"/>
                <a:gd name="connsiteX103" fmla="*/ 567522 w 716598"/>
                <a:gd name="connsiteY103" fmla="*/ 147600 h 492983"/>
                <a:gd name="connsiteX104" fmla="*/ 573426 w 716598"/>
                <a:gd name="connsiteY104" fmla="*/ 129150 h 492983"/>
                <a:gd name="connsiteX105" fmla="*/ 532836 w 716598"/>
                <a:gd name="connsiteY105" fmla="*/ 154980 h 492983"/>
                <a:gd name="connsiteX106" fmla="*/ 552024 w 716598"/>
                <a:gd name="connsiteY106" fmla="*/ 154980 h 492983"/>
                <a:gd name="connsiteX107" fmla="*/ 536526 w 716598"/>
                <a:gd name="connsiteY107" fmla="*/ 166788 h 492983"/>
                <a:gd name="connsiteX108" fmla="*/ 542430 w 716598"/>
                <a:gd name="connsiteY108" fmla="*/ 185238 h 492983"/>
                <a:gd name="connsiteX109" fmla="*/ 526932 w 716598"/>
                <a:gd name="connsiteY109" fmla="*/ 174168 h 492983"/>
                <a:gd name="connsiteX110" fmla="*/ 510696 w 716598"/>
                <a:gd name="connsiteY110" fmla="*/ 185238 h 492983"/>
                <a:gd name="connsiteX111" fmla="*/ 516600 w 716598"/>
                <a:gd name="connsiteY111" fmla="*/ 166788 h 492983"/>
                <a:gd name="connsiteX112" fmla="*/ 500364 w 716598"/>
                <a:gd name="connsiteY112" fmla="*/ 154980 h 492983"/>
                <a:gd name="connsiteX113" fmla="*/ 520290 w 716598"/>
                <a:gd name="connsiteY113" fmla="*/ 154980 h 492983"/>
                <a:gd name="connsiteX114" fmla="*/ 526194 w 716598"/>
                <a:gd name="connsiteY114" fmla="*/ 136530 h 492983"/>
                <a:gd name="connsiteX115" fmla="*/ 542430 w 716598"/>
                <a:gd name="connsiteY115" fmla="*/ 349812 h 492983"/>
                <a:gd name="connsiteX116" fmla="*/ 526932 w 716598"/>
                <a:gd name="connsiteY116" fmla="*/ 338742 h 492983"/>
                <a:gd name="connsiteX117" fmla="*/ 510696 w 716598"/>
                <a:gd name="connsiteY117" fmla="*/ 349812 h 492983"/>
                <a:gd name="connsiteX118" fmla="*/ 516600 w 716598"/>
                <a:gd name="connsiteY118" fmla="*/ 331362 h 492983"/>
                <a:gd name="connsiteX119" fmla="*/ 501102 w 716598"/>
                <a:gd name="connsiteY119" fmla="*/ 319554 h 492983"/>
                <a:gd name="connsiteX120" fmla="*/ 521028 w 716598"/>
                <a:gd name="connsiteY120" fmla="*/ 319554 h 492983"/>
                <a:gd name="connsiteX121" fmla="*/ 526932 w 716598"/>
                <a:gd name="connsiteY121" fmla="*/ 301104 h 492983"/>
                <a:gd name="connsiteX122" fmla="*/ 532836 w 716598"/>
                <a:gd name="connsiteY122" fmla="*/ 319554 h 492983"/>
                <a:gd name="connsiteX123" fmla="*/ 552024 w 716598"/>
                <a:gd name="connsiteY123" fmla="*/ 319554 h 492983"/>
                <a:gd name="connsiteX124" fmla="*/ 536526 w 716598"/>
                <a:gd name="connsiteY124" fmla="*/ 331362 h 492983"/>
                <a:gd name="connsiteX125" fmla="*/ 484866 w 716598"/>
                <a:gd name="connsiteY125" fmla="*/ 310698 h 492983"/>
                <a:gd name="connsiteX126" fmla="*/ 468630 w 716598"/>
                <a:gd name="connsiteY126" fmla="*/ 299628 h 492983"/>
                <a:gd name="connsiteX127" fmla="*/ 453132 w 716598"/>
                <a:gd name="connsiteY127" fmla="*/ 310698 h 492983"/>
                <a:gd name="connsiteX128" fmla="*/ 458298 w 716598"/>
                <a:gd name="connsiteY128" fmla="*/ 295200 h 492983"/>
                <a:gd name="connsiteX129" fmla="*/ 442800 w 716598"/>
                <a:gd name="connsiteY129" fmla="*/ 281178 h 492983"/>
                <a:gd name="connsiteX130" fmla="*/ 462726 w 716598"/>
                <a:gd name="connsiteY130" fmla="*/ 281178 h 492983"/>
                <a:gd name="connsiteX131" fmla="*/ 468630 w 716598"/>
                <a:gd name="connsiteY131" fmla="*/ 261990 h 492983"/>
                <a:gd name="connsiteX132" fmla="*/ 474534 w 716598"/>
                <a:gd name="connsiteY132" fmla="*/ 281178 h 492983"/>
                <a:gd name="connsiteX133" fmla="*/ 494460 w 716598"/>
                <a:gd name="connsiteY133" fmla="*/ 281178 h 492983"/>
                <a:gd name="connsiteX134" fmla="*/ 477486 w 716598"/>
                <a:gd name="connsiteY134" fmla="*/ 295200 h 492983"/>
                <a:gd name="connsiteX135" fmla="*/ 427302 w 716598"/>
                <a:gd name="connsiteY135" fmla="*/ 349812 h 492983"/>
                <a:gd name="connsiteX136" fmla="*/ 411066 w 716598"/>
                <a:gd name="connsiteY136" fmla="*/ 338742 h 492983"/>
                <a:gd name="connsiteX137" fmla="*/ 395568 w 716598"/>
                <a:gd name="connsiteY137" fmla="*/ 349812 h 492983"/>
                <a:gd name="connsiteX138" fmla="*/ 401472 w 716598"/>
                <a:gd name="connsiteY138" fmla="*/ 331362 h 492983"/>
                <a:gd name="connsiteX139" fmla="*/ 385974 w 716598"/>
                <a:gd name="connsiteY139" fmla="*/ 319554 h 492983"/>
                <a:gd name="connsiteX140" fmla="*/ 405162 w 716598"/>
                <a:gd name="connsiteY140" fmla="*/ 319554 h 492983"/>
                <a:gd name="connsiteX141" fmla="*/ 411066 w 716598"/>
                <a:gd name="connsiteY141" fmla="*/ 301104 h 492983"/>
                <a:gd name="connsiteX142" fmla="*/ 417708 w 716598"/>
                <a:gd name="connsiteY142" fmla="*/ 319554 h 492983"/>
                <a:gd name="connsiteX143" fmla="*/ 436896 w 716598"/>
                <a:gd name="connsiteY143" fmla="*/ 319554 h 492983"/>
                <a:gd name="connsiteX144" fmla="*/ 421398 w 716598"/>
                <a:gd name="connsiteY144" fmla="*/ 331362 h 492983"/>
                <a:gd name="connsiteX145" fmla="*/ 369000 w 716598"/>
                <a:gd name="connsiteY145" fmla="*/ 310698 h 492983"/>
                <a:gd name="connsiteX146" fmla="*/ 353502 w 716598"/>
                <a:gd name="connsiteY146" fmla="*/ 299628 h 492983"/>
                <a:gd name="connsiteX147" fmla="*/ 338004 w 716598"/>
                <a:gd name="connsiteY147" fmla="*/ 310698 h 492983"/>
                <a:gd name="connsiteX148" fmla="*/ 343170 w 716598"/>
                <a:gd name="connsiteY148" fmla="*/ 295200 h 492983"/>
                <a:gd name="connsiteX149" fmla="*/ 326934 w 716598"/>
                <a:gd name="connsiteY149" fmla="*/ 284130 h 492983"/>
                <a:gd name="connsiteX150" fmla="*/ 346860 w 716598"/>
                <a:gd name="connsiteY150" fmla="*/ 284130 h 492983"/>
                <a:gd name="connsiteX151" fmla="*/ 352764 w 716598"/>
                <a:gd name="connsiteY151" fmla="*/ 264942 h 492983"/>
                <a:gd name="connsiteX152" fmla="*/ 358668 w 716598"/>
                <a:gd name="connsiteY152" fmla="*/ 284130 h 492983"/>
                <a:gd name="connsiteX153" fmla="*/ 378594 w 716598"/>
                <a:gd name="connsiteY153" fmla="*/ 284130 h 492983"/>
                <a:gd name="connsiteX154" fmla="*/ 362358 w 716598"/>
                <a:gd name="connsiteY154" fmla="*/ 295200 h 492983"/>
                <a:gd name="connsiteX155" fmla="*/ 312174 w 716598"/>
                <a:gd name="connsiteY155" fmla="*/ 349812 h 492983"/>
                <a:gd name="connsiteX156" fmla="*/ 295200 w 716598"/>
                <a:gd name="connsiteY156" fmla="*/ 338742 h 492983"/>
                <a:gd name="connsiteX157" fmla="*/ 279702 w 716598"/>
                <a:gd name="connsiteY157" fmla="*/ 349812 h 492983"/>
                <a:gd name="connsiteX158" fmla="*/ 285606 w 716598"/>
                <a:gd name="connsiteY158" fmla="*/ 331362 h 492983"/>
                <a:gd name="connsiteX159" fmla="*/ 270108 w 716598"/>
                <a:gd name="connsiteY159" fmla="*/ 319554 h 492983"/>
                <a:gd name="connsiteX160" fmla="*/ 289296 w 716598"/>
                <a:gd name="connsiteY160" fmla="*/ 319554 h 492983"/>
                <a:gd name="connsiteX161" fmla="*/ 295200 w 716598"/>
                <a:gd name="connsiteY161" fmla="*/ 301104 h 492983"/>
                <a:gd name="connsiteX162" fmla="*/ 301842 w 716598"/>
                <a:gd name="connsiteY162" fmla="*/ 319554 h 492983"/>
                <a:gd name="connsiteX163" fmla="*/ 321030 w 716598"/>
                <a:gd name="connsiteY163" fmla="*/ 319554 h 492983"/>
                <a:gd name="connsiteX164" fmla="*/ 304794 w 716598"/>
                <a:gd name="connsiteY164" fmla="*/ 331362 h 492983"/>
                <a:gd name="connsiteX165" fmla="*/ 327672 w 716598"/>
                <a:gd name="connsiteY165" fmla="*/ 198522 h 492983"/>
                <a:gd name="connsiteX166" fmla="*/ 346860 w 716598"/>
                <a:gd name="connsiteY166" fmla="*/ 198522 h 492983"/>
                <a:gd name="connsiteX167" fmla="*/ 352764 w 716598"/>
                <a:gd name="connsiteY167" fmla="*/ 180072 h 492983"/>
                <a:gd name="connsiteX168" fmla="*/ 358668 w 716598"/>
                <a:gd name="connsiteY168" fmla="*/ 198522 h 492983"/>
                <a:gd name="connsiteX169" fmla="*/ 378594 w 716598"/>
                <a:gd name="connsiteY169" fmla="*/ 198522 h 492983"/>
                <a:gd name="connsiteX170" fmla="*/ 362358 w 716598"/>
                <a:gd name="connsiteY170" fmla="*/ 210330 h 492983"/>
                <a:gd name="connsiteX171" fmla="*/ 369000 w 716598"/>
                <a:gd name="connsiteY171" fmla="*/ 228780 h 492983"/>
                <a:gd name="connsiteX172" fmla="*/ 353502 w 716598"/>
                <a:gd name="connsiteY172" fmla="*/ 216972 h 492983"/>
                <a:gd name="connsiteX173" fmla="*/ 338004 w 716598"/>
                <a:gd name="connsiteY173" fmla="*/ 228780 h 492983"/>
                <a:gd name="connsiteX174" fmla="*/ 343908 w 716598"/>
                <a:gd name="connsiteY174" fmla="*/ 210330 h 492983"/>
                <a:gd name="connsiteX175" fmla="*/ 427302 w 716598"/>
                <a:gd name="connsiteY175" fmla="*/ 267894 h 492983"/>
                <a:gd name="connsiteX176" fmla="*/ 411066 w 716598"/>
                <a:gd name="connsiteY176" fmla="*/ 256086 h 492983"/>
                <a:gd name="connsiteX177" fmla="*/ 395568 w 716598"/>
                <a:gd name="connsiteY177" fmla="*/ 267894 h 492983"/>
                <a:gd name="connsiteX178" fmla="*/ 401472 w 716598"/>
                <a:gd name="connsiteY178" fmla="*/ 248706 h 492983"/>
                <a:gd name="connsiteX179" fmla="*/ 385974 w 716598"/>
                <a:gd name="connsiteY179" fmla="*/ 237636 h 492983"/>
                <a:gd name="connsiteX180" fmla="*/ 405162 w 716598"/>
                <a:gd name="connsiteY180" fmla="*/ 237636 h 492983"/>
                <a:gd name="connsiteX181" fmla="*/ 410328 w 716598"/>
                <a:gd name="connsiteY181" fmla="*/ 221400 h 492983"/>
                <a:gd name="connsiteX182" fmla="*/ 416970 w 716598"/>
                <a:gd name="connsiteY182" fmla="*/ 239850 h 492983"/>
                <a:gd name="connsiteX183" fmla="*/ 436158 w 716598"/>
                <a:gd name="connsiteY183" fmla="*/ 239850 h 492983"/>
                <a:gd name="connsiteX184" fmla="*/ 420660 w 716598"/>
                <a:gd name="connsiteY184" fmla="*/ 250920 h 492983"/>
                <a:gd name="connsiteX185" fmla="*/ 289296 w 716598"/>
                <a:gd name="connsiteY185" fmla="*/ 237636 h 492983"/>
                <a:gd name="connsiteX186" fmla="*/ 295200 w 716598"/>
                <a:gd name="connsiteY186" fmla="*/ 221400 h 492983"/>
                <a:gd name="connsiteX187" fmla="*/ 301842 w 716598"/>
                <a:gd name="connsiteY187" fmla="*/ 239850 h 492983"/>
                <a:gd name="connsiteX188" fmla="*/ 321030 w 716598"/>
                <a:gd name="connsiteY188" fmla="*/ 239850 h 492983"/>
                <a:gd name="connsiteX189" fmla="*/ 304794 w 716598"/>
                <a:gd name="connsiteY189" fmla="*/ 250920 h 492983"/>
                <a:gd name="connsiteX190" fmla="*/ 311436 w 716598"/>
                <a:gd name="connsiteY190" fmla="*/ 270108 h 492983"/>
                <a:gd name="connsiteX191" fmla="*/ 295200 w 716598"/>
                <a:gd name="connsiteY191" fmla="*/ 256086 h 492983"/>
                <a:gd name="connsiteX192" fmla="*/ 279702 w 716598"/>
                <a:gd name="connsiteY192" fmla="*/ 267894 h 492983"/>
                <a:gd name="connsiteX193" fmla="*/ 285606 w 716598"/>
                <a:gd name="connsiteY193" fmla="*/ 248706 h 492983"/>
                <a:gd name="connsiteX194" fmla="*/ 270108 w 716598"/>
                <a:gd name="connsiteY194" fmla="*/ 237636 h 492983"/>
                <a:gd name="connsiteX195" fmla="*/ 541692 w 716598"/>
                <a:gd name="connsiteY195" fmla="*/ 267894 h 492983"/>
                <a:gd name="connsiteX196" fmla="*/ 526194 w 716598"/>
                <a:gd name="connsiteY196" fmla="*/ 256086 h 492983"/>
                <a:gd name="connsiteX197" fmla="*/ 509958 w 716598"/>
                <a:gd name="connsiteY197" fmla="*/ 267894 h 492983"/>
                <a:gd name="connsiteX198" fmla="*/ 516600 w 716598"/>
                <a:gd name="connsiteY198" fmla="*/ 248706 h 492983"/>
                <a:gd name="connsiteX199" fmla="*/ 501102 w 716598"/>
                <a:gd name="connsiteY199" fmla="*/ 237636 h 492983"/>
                <a:gd name="connsiteX200" fmla="*/ 521028 w 716598"/>
                <a:gd name="connsiteY200" fmla="*/ 237636 h 492983"/>
                <a:gd name="connsiteX201" fmla="*/ 526194 w 716598"/>
                <a:gd name="connsiteY201" fmla="*/ 221400 h 492983"/>
                <a:gd name="connsiteX202" fmla="*/ 532098 w 716598"/>
                <a:gd name="connsiteY202" fmla="*/ 239850 h 492983"/>
                <a:gd name="connsiteX203" fmla="*/ 551286 w 716598"/>
                <a:gd name="connsiteY203" fmla="*/ 239850 h 492983"/>
                <a:gd name="connsiteX204" fmla="*/ 535788 w 716598"/>
                <a:gd name="connsiteY204" fmla="*/ 250920 h 492983"/>
                <a:gd name="connsiteX205" fmla="*/ 484128 w 716598"/>
                <a:gd name="connsiteY205" fmla="*/ 228780 h 492983"/>
                <a:gd name="connsiteX206" fmla="*/ 467892 w 716598"/>
                <a:gd name="connsiteY206" fmla="*/ 216972 h 492983"/>
                <a:gd name="connsiteX207" fmla="*/ 452394 w 716598"/>
                <a:gd name="connsiteY207" fmla="*/ 228780 h 492983"/>
                <a:gd name="connsiteX208" fmla="*/ 458298 w 716598"/>
                <a:gd name="connsiteY208" fmla="*/ 210330 h 492983"/>
                <a:gd name="connsiteX209" fmla="*/ 442800 w 716598"/>
                <a:gd name="connsiteY209" fmla="*/ 198522 h 492983"/>
                <a:gd name="connsiteX210" fmla="*/ 462726 w 716598"/>
                <a:gd name="connsiteY210" fmla="*/ 198522 h 492983"/>
                <a:gd name="connsiteX211" fmla="*/ 468630 w 716598"/>
                <a:gd name="connsiteY211" fmla="*/ 180072 h 492983"/>
                <a:gd name="connsiteX212" fmla="*/ 474534 w 716598"/>
                <a:gd name="connsiteY212" fmla="*/ 198522 h 492983"/>
                <a:gd name="connsiteX213" fmla="*/ 494460 w 716598"/>
                <a:gd name="connsiteY213" fmla="*/ 198522 h 492983"/>
                <a:gd name="connsiteX214" fmla="*/ 478224 w 716598"/>
                <a:gd name="connsiteY214" fmla="*/ 210330 h 492983"/>
                <a:gd name="connsiteX215" fmla="*/ 416970 w 716598"/>
                <a:gd name="connsiteY215" fmla="*/ 154980 h 492983"/>
                <a:gd name="connsiteX216" fmla="*/ 436158 w 716598"/>
                <a:gd name="connsiteY216" fmla="*/ 154980 h 492983"/>
                <a:gd name="connsiteX217" fmla="*/ 420660 w 716598"/>
                <a:gd name="connsiteY217" fmla="*/ 166788 h 492983"/>
                <a:gd name="connsiteX218" fmla="*/ 426564 w 716598"/>
                <a:gd name="connsiteY218" fmla="*/ 185238 h 492983"/>
                <a:gd name="connsiteX219" fmla="*/ 410328 w 716598"/>
                <a:gd name="connsiteY219" fmla="*/ 174168 h 492983"/>
                <a:gd name="connsiteX220" fmla="*/ 394830 w 716598"/>
                <a:gd name="connsiteY220" fmla="*/ 185238 h 492983"/>
                <a:gd name="connsiteX221" fmla="*/ 400734 w 716598"/>
                <a:gd name="connsiteY221" fmla="*/ 166788 h 492983"/>
                <a:gd name="connsiteX222" fmla="*/ 385236 w 716598"/>
                <a:gd name="connsiteY222" fmla="*/ 154980 h 492983"/>
                <a:gd name="connsiteX223" fmla="*/ 404424 w 716598"/>
                <a:gd name="connsiteY223" fmla="*/ 154980 h 492983"/>
                <a:gd name="connsiteX224" fmla="*/ 410328 w 716598"/>
                <a:gd name="connsiteY224" fmla="*/ 136530 h 492983"/>
                <a:gd name="connsiteX225" fmla="*/ 301842 w 716598"/>
                <a:gd name="connsiteY225" fmla="*/ 154980 h 492983"/>
                <a:gd name="connsiteX226" fmla="*/ 321030 w 716598"/>
                <a:gd name="connsiteY226" fmla="*/ 154980 h 492983"/>
                <a:gd name="connsiteX227" fmla="*/ 304794 w 716598"/>
                <a:gd name="connsiteY227" fmla="*/ 166788 h 492983"/>
                <a:gd name="connsiteX228" fmla="*/ 311436 w 716598"/>
                <a:gd name="connsiteY228" fmla="*/ 185238 h 492983"/>
                <a:gd name="connsiteX229" fmla="*/ 295200 w 716598"/>
                <a:gd name="connsiteY229" fmla="*/ 174168 h 492983"/>
                <a:gd name="connsiteX230" fmla="*/ 279702 w 716598"/>
                <a:gd name="connsiteY230" fmla="*/ 185238 h 492983"/>
                <a:gd name="connsiteX231" fmla="*/ 285606 w 716598"/>
                <a:gd name="connsiteY231" fmla="*/ 166788 h 492983"/>
                <a:gd name="connsiteX232" fmla="*/ 270108 w 716598"/>
                <a:gd name="connsiteY232" fmla="*/ 154980 h 492983"/>
                <a:gd name="connsiteX233" fmla="*/ 289296 w 716598"/>
                <a:gd name="connsiteY233" fmla="*/ 154980 h 492983"/>
                <a:gd name="connsiteX234" fmla="*/ 295200 w 716598"/>
                <a:gd name="connsiteY234" fmla="*/ 136530 h 492983"/>
                <a:gd name="connsiteX235" fmla="*/ 211806 w 716598"/>
                <a:gd name="connsiteY235" fmla="*/ 198522 h 492983"/>
                <a:gd name="connsiteX236" fmla="*/ 230994 w 716598"/>
                <a:gd name="connsiteY236" fmla="*/ 198522 h 492983"/>
                <a:gd name="connsiteX237" fmla="*/ 237636 w 716598"/>
                <a:gd name="connsiteY237" fmla="*/ 180072 h 492983"/>
                <a:gd name="connsiteX238" fmla="*/ 243540 w 716598"/>
                <a:gd name="connsiteY238" fmla="*/ 198522 h 492983"/>
                <a:gd name="connsiteX239" fmla="*/ 262728 w 716598"/>
                <a:gd name="connsiteY239" fmla="*/ 198522 h 492983"/>
                <a:gd name="connsiteX240" fmla="*/ 247230 w 716598"/>
                <a:gd name="connsiteY240" fmla="*/ 210330 h 492983"/>
                <a:gd name="connsiteX241" fmla="*/ 253134 w 716598"/>
                <a:gd name="connsiteY241" fmla="*/ 228780 h 492983"/>
                <a:gd name="connsiteX242" fmla="*/ 237636 w 716598"/>
                <a:gd name="connsiteY242" fmla="*/ 216972 h 492983"/>
                <a:gd name="connsiteX243" fmla="*/ 221400 w 716598"/>
                <a:gd name="connsiteY243" fmla="*/ 228780 h 492983"/>
                <a:gd name="connsiteX244" fmla="*/ 227304 w 716598"/>
                <a:gd name="connsiteY244" fmla="*/ 210330 h 492983"/>
                <a:gd name="connsiteX245" fmla="*/ 174168 w 716598"/>
                <a:gd name="connsiteY245" fmla="*/ 237636 h 492983"/>
                <a:gd name="connsiteX246" fmla="*/ 180072 w 716598"/>
                <a:gd name="connsiteY246" fmla="*/ 221400 h 492983"/>
                <a:gd name="connsiteX247" fmla="*/ 185976 w 716598"/>
                <a:gd name="connsiteY247" fmla="*/ 239850 h 492983"/>
                <a:gd name="connsiteX248" fmla="*/ 205902 w 716598"/>
                <a:gd name="connsiteY248" fmla="*/ 239850 h 492983"/>
                <a:gd name="connsiteX249" fmla="*/ 189666 w 716598"/>
                <a:gd name="connsiteY249" fmla="*/ 250920 h 492983"/>
                <a:gd name="connsiteX250" fmla="*/ 195570 w 716598"/>
                <a:gd name="connsiteY250" fmla="*/ 270108 h 492983"/>
                <a:gd name="connsiteX251" fmla="*/ 180072 w 716598"/>
                <a:gd name="connsiteY251" fmla="*/ 258300 h 492983"/>
                <a:gd name="connsiteX252" fmla="*/ 164574 w 716598"/>
                <a:gd name="connsiteY252" fmla="*/ 270108 h 492983"/>
                <a:gd name="connsiteX253" fmla="*/ 170478 w 716598"/>
                <a:gd name="connsiteY253" fmla="*/ 250920 h 492983"/>
                <a:gd name="connsiteX254" fmla="*/ 154242 w 716598"/>
                <a:gd name="connsiteY254" fmla="*/ 239850 h 492983"/>
                <a:gd name="connsiteX255" fmla="*/ 211806 w 716598"/>
                <a:gd name="connsiteY255" fmla="*/ 281178 h 492983"/>
                <a:gd name="connsiteX256" fmla="*/ 230994 w 716598"/>
                <a:gd name="connsiteY256" fmla="*/ 281178 h 492983"/>
                <a:gd name="connsiteX257" fmla="*/ 237636 w 716598"/>
                <a:gd name="connsiteY257" fmla="*/ 261990 h 492983"/>
                <a:gd name="connsiteX258" fmla="*/ 243540 w 716598"/>
                <a:gd name="connsiteY258" fmla="*/ 281178 h 492983"/>
                <a:gd name="connsiteX259" fmla="*/ 262728 w 716598"/>
                <a:gd name="connsiteY259" fmla="*/ 281178 h 492983"/>
                <a:gd name="connsiteX260" fmla="*/ 247230 w 716598"/>
                <a:gd name="connsiteY260" fmla="*/ 295200 h 492983"/>
                <a:gd name="connsiteX261" fmla="*/ 253134 w 716598"/>
                <a:gd name="connsiteY261" fmla="*/ 313650 h 492983"/>
                <a:gd name="connsiteX262" fmla="*/ 237636 w 716598"/>
                <a:gd name="connsiteY262" fmla="*/ 302580 h 492983"/>
                <a:gd name="connsiteX263" fmla="*/ 221400 w 716598"/>
                <a:gd name="connsiteY263" fmla="*/ 310698 h 492983"/>
                <a:gd name="connsiteX264" fmla="*/ 227304 w 716598"/>
                <a:gd name="connsiteY264" fmla="*/ 295200 h 492983"/>
                <a:gd name="connsiteX265" fmla="*/ 174168 w 716598"/>
                <a:gd name="connsiteY265" fmla="*/ 319554 h 492983"/>
                <a:gd name="connsiteX266" fmla="*/ 180072 w 716598"/>
                <a:gd name="connsiteY266" fmla="*/ 301104 h 492983"/>
                <a:gd name="connsiteX267" fmla="*/ 185976 w 716598"/>
                <a:gd name="connsiteY267" fmla="*/ 319554 h 492983"/>
                <a:gd name="connsiteX268" fmla="*/ 205902 w 716598"/>
                <a:gd name="connsiteY268" fmla="*/ 319554 h 492983"/>
                <a:gd name="connsiteX269" fmla="*/ 189666 w 716598"/>
                <a:gd name="connsiteY269" fmla="*/ 331362 h 492983"/>
                <a:gd name="connsiteX270" fmla="*/ 195570 w 716598"/>
                <a:gd name="connsiteY270" fmla="*/ 349812 h 492983"/>
                <a:gd name="connsiteX271" fmla="*/ 180072 w 716598"/>
                <a:gd name="connsiteY271" fmla="*/ 338742 h 492983"/>
                <a:gd name="connsiteX272" fmla="*/ 164574 w 716598"/>
                <a:gd name="connsiteY272" fmla="*/ 349812 h 492983"/>
                <a:gd name="connsiteX273" fmla="*/ 170478 w 716598"/>
                <a:gd name="connsiteY273" fmla="*/ 331362 h 492983"/>
                <a:gd name="connsiteX274" fmla="*/ 154242 w 716598"/>
                <a:gd name="connsiteY274" fmla="*/ 319554 h 492983"/>
                <a:gd name="connsiteX275" fmla="*/ 656820 w 716598"/>
                <a:gd name="connsiteY275" fmla="*/ 349812 h 492983"/>
                <a:gd name="connsiteX276" fmla="*/ 641322 w 716598"/>
                <a:gd name="connsiteY276" fmla="*/ 338742 h 492983"/>
                <a:gd name="connsiteX277" fmla="*/ 625824 w 716598"/>
                <a:gd name="connsiteY277" fmla="*/ 349812 h 492983"/>
                <a:gd name="connsiteX278" fmla="*/ 631728 w 716598"/>
                <a:gd name="connsiteY278" fmla="*/ 331362 h 492983"/>
                <a:gd name="connsiteX279" fmla="*/ 615492 w 716598"/>
                <a:gd name="connsiteY279" fmla="*/ 319554 h 492983"/>
                <a:gd name="connsiteX280" fmla="*/ 635418 w 716598"/>
                <a:gd name="connsiteY280" fmla="*/ 319554 h 492983"/>
                <a:gd name="connsiteX281" fmla="*/ 641322 w 716598"/>
                <a:gd name="connsiteY281" fmla="*/ 301104 h 492983"/>
                <a:gd name="connsiteX282" fmla="*/ 647226 w 716598"/>
                <a:gd name="connsiteY282" fmla="*/ 319554 h 492983"/>
                <a:gd name="connsiteX283" fmla="*/ 664200 w 716598"/>
                <a:gd name="connsiteY283" fmla="*/ 319554 h 492983"/>
                <a:gd name="connsiteX284" fmla="*/ 647964 w 716598"/>
                <a:gd name="connsiteY284" fmla="*/ 331362 h 492983"/>
                <a:gd name="connsiteX285" fmla="*/ 599256 w 716598"/>
                <a:gd name="connsiteY285" fmla="*/ 310698 h 492983"/>
                <a:gd name="connsiteX286" fmla="*/ 583020 w 716598"/>
                <a:gd name="connsiteY286" fmla="*/ 299628 h 492983"/>
                <a:gd name="connsiteX287" fmla="*/ 567522 w 716598"/>
                <a:gd name="connsiteY287" fmla="*/ 310698 h 492983"/>
                <a:gd name="connsiteX288" fmla="*/ 573426 w 716598"/>
                <a:gd name="connsiteY288" fmla="*/ 295200 h 492983"/>
                <a:gd name="connsiteX289" fmla="*/ 557928 w 716598"/>
                <a:gd name="connsiteY289" fmla="*/ 284130 h 492983"/>
                <a:gd name="connsiteX290" fmla="*/ 577116 w 716598"/>
                <a:gd name="connsiteY290" fmla="*/ 284130 h 492983"/>
                <a:gd name="connsiteX291" fmla="*/ 583020 w 716598"/>
                <a:gd name="connsiteY291" fmla="*/ 264942 h 492983"/>
                <a:gd name="connsiteX292" fmla="*/ 590400 w 716598"/>
                <a:gd name="connsiteY292" fmla="*/ 281178 h 492983"/>
                <a:gd name="connsiteX293" fmla="*/ 610326 w 716598"/>
                <a:gd name="connsiteY293" fmla="*/ 281178 h 492983"/>
                <a:gd name="connsiteX294" fmla="*/ 590400 w 716598"/>
                <a:gd name="connsiteY294" fmla="*/ 295200 h 492983"/>
                <a:gd name="connsiteX295" fmla="*/ 656820 w 716598"/>
                <a:gd name="connsiteY295" fmla="*/ 267894 h 492983"/>
                <a:gd name="connsiteX296" fmla="*/ 641322 w 716598"/>
                <a:gd name="connsiteY296" fmla="*/ 256086 h 492983"/>
                <a:gd name="connsiteX297" fmla="*/ 625824 w 716598"/>
                <a:gd name="connsiteY297" fmla="*/ 267894 h 492983"/>
                <a:gd name="connsiteX298" fmla="*/ 631728 w 716598"/>
                <a:gd name="connsiteY298" fmla="*/ 248706 h 492983"/>
                <a:gd name="connsiteX299" fmla="*/ 615492 w 716598"/>
                <a:gd name="connsiteY299" fmla="*/ 237636 h 492983"/>
                <a:gd name="connsiteX300" fmla="*/ 635418 w 716598"/>
                <a:gd name="connsiteY300" fmla="*/ 237636 h 492983"/>
                <a:gd name="connsiteX301" fmla="*/ 641322 w 716598"/>
                <a:gd name="connsiteY301" fmla="*/ 221400 h 492983"/>
                <a:gd name="connsiteX302" fmla="*/ 647226 w 716598"/>
                <a:gd name="connsiteY302" fmla="*/ 239850 h 492983"/>
                <a:gd name="connsiteX303" fmla="*/ 664200 w 716598"/>
                <a:gd name="connsiteY303" fmla="*/ 239850 h 492983"/>
                <a:gd name="connsiteX304" fmla="*/ 647964 w 716598"/>
                <a:gd name="connsiteY304" fmla="*/ 250920 h 492983"/>
                <a:gd name="connsiteX305" fmla="*/ 599256 w 716598"/>
                <a:gd name="connsiteY305" fmla="*/ 228780 h 492983"/>
                <a:gd name="connsiteX306" fmla="*/ 583020 w 716598"/>
                <a:gd name="connsiteY306" fmla="*/ 216972 h 492983"/>
                <a:gd name="connsiteX307" fmla="*/ 567522 w 716598"/>
                <a:gd name="connsiteY307" fmla="*/ 228780 h 492983"/>
                <a:gd name="connsiteX308" fmla="*/ 573426 w 716598"/>
                <a:gd name="connsiteY308" fmla="*/ 210330 h 492983"/>
                <a:gd name="connsiteX309" fmla="*/ 557928 w 716598"/>
                <a:gd name="connsiteY309" fmla="*/ 198522 h 492983"/>
                <a:gd name="connsiteX310" fmla="*/ 577116 w 716598"/>
                <a:gd name="connsiteY310" fmla="*/ 198522 h 492983"/>
                <a:gd name="connsiteX311" fmla="*/ 583020 w 716598"/>
                <a:gd name="connsiteY311" fmla="*/ 180072 h 492983"/>
                <a:gd name="connsiteX312" fmla="*/ 590400 w 716598"/>
                <a:gd name="connsiteY312" fmla="*/ 198522 h 492983"/>
                <a:gd name="connsiteX313" fmla="*/ 610326 w 716598"/>
                <a:gd name="connsiteY313" fmla="*/ 198522 h 492983"/>
                <a:gd name="connsiteX314" fmla="*/ 590400 w 716598"/>
                <a:gd name="connsiteY314" fmla="*/ 210330 h 492983"/>
                <a:gd name="connsiteX315" fmla="*/ 647226 w 716598"/>
                <a:gd name="connsiteY315" fmla="*/ 154980 h 492983"/>
                <a:gd name="connsiteX316" fmla="*/ 664200 w 716598"/>
                <a:gd name="connsiteY316" fmla="*/ 154980 h 492983"/>
                <a:gd name="connsiteX317" fmla="*/ 647964 w 716598"/>
                <a:gd name="connsiteY317" fmla="*/ 166788 h 492983"/>
                <a:gd name="connsiteX318" fmla="*/ 653868 w 716598"/>
                <a:gd name="connsiteY318" fmla="*/ 185238 h 492983"/>
                <a:gd name="connsiteX319" fmla="*/ 638370 w 716598"/>
                <a:gd name="connsiteY319" fmla="*/ 174168 h 492983"/>
                <a:gd name="connsiteX320" fmla="*/ 622872 w 716598"/>
                <a:gd name="connsiteY320" fmla="*/ 185238 h 492983"/>
                <a:gd name="connsiteX321" fmla="*/ 628776 w 716598"/>
                <a:gd name="connsiteY321" fmla="*/ 166788 h 492983"/>
                <a:gd name="connsiteX322" fmla="*/ 615492 w 716598"/>
                <a:gd name="connsiteY322" fmla="*/ 154980 h 492983"/>
                <a:gd name="connsiteX323" fmla="*/ 635418 w 716598"/>
                <a:gd name="connsiteY323" fmla="*/ 154980 h 492983"/>
                <a:gd name="connsiteX324" fmla="*/ 641322 w 716598"/>
                <a:gd name="connsiteY324" fmla="*/ 136530 h 492983"/>
                <a:gd name="connsiteX325" fmla="*/ 647226 w 716598"/>
                <a:gd name="connsiteY325" fmla="*/ 73800 h 492983"/>
                <a:gd name="connsiteX326" fmla="*/ 664200 w 716598"/>
                <a:gd name="connsiteY326" fmla="*/ 73800 h 492983"/>
                <a:gd name="connsiteX327" fmla="*/ 647964 w 716598"/>
                <a:gd name="connsiteY327" fmla="*/ 84870 h 492983"/>
                <a:gd name="connsiteX328" fmla="*/ 653868 w 716598"/>
                <a:gd name="connsiteY328" fmla="*/ 104058 h 492983"/>
                <a:gd name="connsiteX329" fmla="*/ 638370 w 716598"/>
                <a:gd name="connsiteY329" fmla="*/ 92250 h 492983"/>
                <a:gd name="connsiteX330" fmla="*/ 622872 w 716598"/>
                <a:gd name="connsiteY330" fmla="*/ 104058 h 492983"/>
                <a:gd name="connsiteX331" fmla="*/ 628776 w 716598"/>
                <a:gd name="connsiteY331" fmla="*/ 84870 h 492983"/>
                <a:gd name="connsiteX332" fmla="*/ 615492 w 716598"/>
                <a:gd name="connsiteY332" fmla="*/ 73800 h 492983"/>
                <a:gd name="connsiteX333" fmla="*/ 635418 w 716598"/>
                <a:gd name="connsiteY333" fmla="*/ 73800 h 492983"/>
                <a:gd name="connsiteX334" fmla="*/ 641322 w 716598"/>
                <a:gd name="connsiteY334" fmla="*/ 54612 h 492983"/>
                <a:gd name="connsiteX335" fmla="*/ 532098 w 716598"/>
                <a:gd name="connsiteY335" fmla="*/ 73800 h 492983"/>
                <a:gd name="connsiteX336" fmla="*/ 551286 w 716598"/>
                <a:gd name="connsiteY336" fmla="*/ 73800 h 492983"/>
                <a:gd name="connsiteX337" fmla="*/ 535788 w 716598"/>
                <a:gd name="connsiteY337" fmla="*/ 84870 h 492983"/>
                <a:gd name="connsiteX338" fmla="*/ 541692 w 716598"/>
                <a:gd name="connsiteY338" fmla="*/ 104058 h 492983"/>
                <a:gd name="connsiteX339" fmla="*/ 526194 w 716598"/>
                <a:gd name="connsiteY339" fmla="*/ 92250 h 492983"/>
                <a:gd name="connsiteX340" fmla="*/ 509958 w 716598"/>
                <a:gd name="connsiteY340" fmla="*/ 104058 h 492983"/>
                <a:gd name="connsiteX341" fmla="*/ 516600 w 716598"/>
                <a:gd name="connsiteY341" fmla="*/ 84132 h 492983"/>
                <a:gd name="connsiteX342" fmla="*/ 500364 w 716598"/>
                <a:gd name="connsiteY342" fmla="*/ 73800 h 492983"/>
                <a:gd name="connsiteX343" fmla="*/ 520290 w 716598"/>
                <a:gd name="connsiteY343" fmla="*/ 73800 h 492983"/>
                <a:gd name="connsiteX344" fmla="*/ 526194 w 716598"/>
                <a:gd name="connsiteY344" fmla="*/ 54612 h 492983"/>
                <a:gd name="connsiteX345" fmla="*/ 416970 w 716598"/>
                <a:gd name="connsiteY345" fmla="*/ 73800 h 492983"/>
                <a:gd name="connsiteX346" fmla="*/ 436158 w 716598"/>
                <a:gd name="connsiteY346" fmla="*/ 73800 h 492983"/>
                <a:gd name="connsiteX347" fmla="*/ 420660 w 716598"/>
                <a:gd name="connsiteY347" fmla="*/ 84870 h 492983"/>
                <a:gd name="connsiteX348" fmla="*/ 426564 w 716598"/>
                <a:gd name="connsiteY348" fmla="*/ 104058 h 492983"/>
                <a:gd name="connsiteX349" fmla="*/ 410328 w 716598"/>
                <a:gd name="connsiteY349" fmla="*/ 92250 h 492983"/>
                <a:gd name="connsiteX350" fmla="*/ 394830 w 716598"/>
                <a:gd name="connsiteY350" fmla="*/ 104058 h 492983"/>
                <a:gd name="connsiteX351" fmla="*/ 400734 w 716598"/>
                <a:gd name="connsiteY351" fmla="*/ 84870 h 492983"/>
                <a:gd name="connsiteX352" fmla="*/ 385236 w 716598"/>
                <a:gd name="connsiteY352" fmla="*/ 73800 h 492983"/>
                <a:gd name="connsiteX353" fmla="*/ 404424 w 716598"/>
                <a:gd name="connsiteY353" fmla="*/ 73800 h 492983"/>
                <a:gd name="connsiteX354" fmla="*/ 410328 w 716598"/>
                <a:gd name="connsiteY354" fmla="*/ 54612 h 492983"/>
                <a:gd name="connsiteX355" fmla="*/ 301842 w 716598"/>
                <a:gd name="connsiteY355" fmla="*/ 73800 h 492983"/>
                <a:gd name="connsiteX356" fmla="*/ 321030 w 716598"/>
                <a:gd name="connsiteY356" fmla="*/ 73800 h 492983"/>
                <a:gd name="connsiteX357" fmla="*/ 304794 w 716598"/>
                <a:gd name="connsiteY357" fmla="*/ 84870 h 492983"/>
                <a:gd name="connsiteX358" fmla="*/ 311436 w 716598"/>
                <a:gd name="connsiteY358" fmla="*/ 104058 h 492983"/>
                <a:gd name="connsiteX359" fmla="*/ 295200 w 716598"/>
                <a:gd name="connsiteY359" fmla="*/ 91512 h 492983"/>
                <a:gd name="connsiteX360" fmla="*/ 279702 w 716598"/>
                <a:gd name="connsiteY360" fmla="*/ 103320 h 492983"/>
                <a:gd name="connsiteX361" fmla="*/ 285606 w 716598"/>
                <a:gd name="connsiteY361" fmla="*/ 84132 h 492983"/>
                <a:gd name="connsiteX362" fmla="*/ 270108 w 716598"/>
                <a:gd name="connsiteY362" fmla="*/ 73800 h 492983"/>
                <a:gd name="connsiteX363" fmla="*/ 289296 w 716598"/>
                <a:gd name="connsiteY363" fmla="*/ 73800 h 492983"/>
                <a:gd name="connsiteX364" fmla="*/ 295200 w 716598"/>
                <a:gd name="connsiteY364" fmla="*/ 54612 h 492983"/>
                <a:gd name="connsiteX365" fmla="*/ 185976 w 716598"/>
                <a:gd name="connsiteY365" fmla="*/ 73800 h 492983"/>
                <a:gd name="connsiteX366" fmla="*/ 205902 w 716598"/>
                <a:gd name="connsiteY366" fmla="*/ 73800 h 492983"/>
                <a:gd name="connsiteX367" fmla="*/ 189666 w 716598"/>
                <a:gd name="connsiteY367" fmla="*/ 84870 h 492983"/>
                <a:gd name="connsiteX368" fmla="*/ 195570 w 716598"/>
                <a:gd name="connsiteY368" fmla="*/ 104058 h 492983"/>
                <a:gd name="connsiteX369" fmla="*/ 180072 w 716598"/>
                <a:gd name="connsiteY369" fmla="*/ 92250 h 492983"/>
                <a:gd name="connsiteX370" fmla="*/ 164574 w 716598"/>
                <a:gd name="connsiteY370" fmla="*/ 104058 h 492983"/>
                <a:gd name="connsiteX371" fmla="*/ 170478 w 716598"/>
                <a:gd name="connsiteY371" fmla="*/ 84870 h 492983"/>
                <a:gd name="connsiteX372" fmla="*/ 154242 w 716598"/>
                <a:gd name="connsiteY372" fmla="*/ 73800 h 492983"/>
                <a:gd name="connsiteX373" fmla="*/ 174168 w 716598"/>
                <a:gd name="connsiteY373" fmla="*/ 73800 h 492983"/>
                <a:gd name="connsiteX374" fmla="*/ 180072 w 716598"/>
                <a:gd name="connsiteY374" fmla="*/ 54612 h 492983"/>
                <a:gd name="connsiteX375" fmla="*/ 64944 w 716598"/>
                <a:gd name="connsiteY375" fmla="*/ 54612 h 492983"/>
                <a:gd name="connsiteX376" fmla="*/ 73800 w 716598"/>
                <a:gd name="connsiteY376" fmla="*/ 73800 h 492983"/>
                <a:gd name="connsiteX377" fmla="*/ 93726 w 716598"/>
                <a:gd name="connsiteY377" fmla="*/ 73800 h 492983"/>
                <a:gd name="connsiteX378" fmla="*/ 73800 w 716598"/>
                <a:gd name="connsiteY378" fmla="*/ 84132 h 492983"/>
                <a:gd name="connsiteX379" fmla="*/ 79704 w 716598"/>
                <a:gd name="connsiteY379" fmla="*/ 103320 h 492983"/>
                <a:gd name="connsiteX380" fmla="*/ 64944 w 716598"/>
                <a:gd name="connsiteY380" fmla="*/ 91512 h 492983"/>
                <a:gd name="connsiteX381" fmla="*/ 48708 w 716598"/>
                <a:gd name="connsiteY381" fmla="*/ 103320 h 492983"/>
                <a:gd name="connsiteX382" fmla="*/ 55350 w 716598"/>
                <a:gd name="connsiteY382" fmla="*/ 84132 h 492983"/>
                <a:gd name="connsiteX383" fmla="*/ 39114 w 716598"/>
                <a:gd name="connsiteY383" fmla="*/ 73800 h 492983"/>
                <a:gd name="connsiteX384" fmla="*/ 58302 w 716598"/>
                <a:gd name="connsiteY384" fmla="*/ 73800 h 492983"/>
                <a:gd name="connsiteX385" fmla="*/ 64944 w 716598"/>
                <a:gd name="connsiteY385" fmla="*/ 136530 h 492983"/>
                <a:gd name="connsiteX386" fmla="*/ 73800 w 716598"/>
                <a:gd name="connsiteY386" fmla="*/ 154980 h 492983"/>
                <a:gd name="connsiteX387" fmla="*/ 93726 w 716598"/>
                <a:gd name="connsiteY387" fmla="*/ 154980 h 492983"/>
                <a:gd name="connsiteX388" fmla="*/ 73800 w 716598"/>
                <a:gd name="connsiteY388" fmla="*/ 166788 h 492983"/>
                <a:gd name="connsiteX389" fmla="*/ 79704 w 716598"/>
                <a:gd name="connsiteY389" fmla="*/ 185238 h 492983"/>
                <a:gd name="connsiteX390" fmla="*/ 64944 w 716598"/>
                <a:gd name="connsiteY390" fmla="*/ 174168 h 492983"/>
                <a:gd name="connsiteX391" fmla="*/ 48708 w 716598"/>
                <a:gd name="connsiteY391" fmla="*/ 185238 h 492983"/>
                <a:gd name="connsiteX392" fmla="*/ 55350 w 716598"/>
                <a:gd name="connsiteY392" fmla="*/ 166788 h 492983"/>
                <a:gd name="connsiteX393" fmla="*/ 39114 w 716598"/>
                <a:gd name="connsiteY393" fmla="*/ 154980 h 492983"/>
                <a:gd name="connsiteX394" fmla="*/ 58302 w 716598"/>
                <a:gd name="connsiteY394" fmla="*/ 154980 h 492983"/>
                <a:gd name="connsiteX395" fmla="*/ 96678 w 716598"/>
                <a:gd name="connsiteY395" fmla="*/ 198522 h 492983"/>
                <a:gd name="connsiteX396" fmla="*/ 115866 w 716598"/>
                <a:gd name="connsiteY396" fmla="*/ 198522 h 492983"/>
                <a:gd name="connsiteX397" fmla="*/ 121770 w 716598"/>
                <a:gd name="connsiteY397" fmla="*/ 180072 h 492983"/>
                <a:gd name="connsiteX398" fmla="*/ 127674 w 716598"/>
                <a:gd name="connsiteY398" fmla="*/ 198522 h 492983"/>
                <a:gd name="connsiteX399" fmla="*/ 147600 w 716598"/>
                <a:gd name="connsiteY399" fmla="*/ 198522 h 492983"/>
                <a:gd name="connsiteX400" fmla="*/ 132102 w 716598"/>
                <a:gd name="connsiteY400" fmla="*/ 210330 h 492983"/>
                <a:gd name="connsiteX401" fmla="*/ 138006 w 716598"/>
                <a:gd name="connsiteY401" fmla="*/ 228780 h 492983"/>
                <a:gd name="connsiteX402" fmla="*/ 121770 w 716598"/>
                <a:gd name="connsiteY402" fmla="*/ 216972 h 492983"/>
                <a:gd name="connsiteX403" fmla="*/ 106272 w 716598"/>
                <a:gd name="connsiteY403" fmla="*/ 228780 h 492983"/>
                <a:gd name="connsiteX404" fmla="*/ 112176 w 716598"/>
                <a:gd name="connsiteY404" fmla="*/ 210330 h 492983"/>
                <a:gd name="connsiteX405" fmla="*/ 80442 w 716598"/>
                <a:gd name="connsiteY405" fmla="*/ 267894 h 492983"/>
                <a:gd name="connsiteX406" fmla="*/ 64944 w 716598"/>
                <a:gd name="connsiteY406" fmla="*/ 256086 h 492983"/>
                <a:gd name="connsiteX407" fmla="*/ 48708 w 716598"/>
                <a:gd name="connsiteY407" fmla="*/ 267894 h 492983"/>
                <a:gd name="connsiteX408" fmla="*/ 55350 w 716598"/>
                <a:gd name="connsiteY408" fmla="*/ 248706 h 492983"/>
                <a:gd name="connsiteX409" fmla="*/ 39114 w 716598"/>
                <a:gd name="connsiteY409" fmla="*/ 237636 h 492983"/>
                <a:gd name="connsiteX410" fmla="*/ 58302 w 716598"/>
                <a:gd name="connsiteY410" fmla="*/ 237636 h 492983"/>
                <a:gd name="connsiteX411" fmla="*/ 64944 w 716598"/>
                <a:gd name="connsiteY411" fmla="*/ 221400 h 492983"/>
                <a:gd name="connsiteX412" fmla="*/ 73800 w 716598"/>
                <a:gd name="connsiteY412" fmla="*/ 237636 h 492983"/>
                <a:gd name="connsiteX413" fmla="*/ 93726 w 716598"/>
                <a:gd name="connsiteY413" fmla="*/ 237636 h 492983"/>
                <a:gd name="connsiteX414" fmla="*/ 73800 w 716598"/>
                <a:gd name="connsiteY414" fmla="*/ 248706 h 492983"/>
                <a:gd name="connsiteX415" fmla="*/ 96678 w 716598"/>
                <a:gd name="connsiteY415" fmla="*/ 281178 h 492983"/>
                <a:gd name="connsiteX416" fmla="*/ 115866 w 716598"/>
                <a:gd name="connsiteY416" fmla="*/ 281178 h 492983"/>
                <a:gd name="connsiteX417" fmla="*/ 121770 w 716598"/>
                <a:gd name="connsiteY417" fmla="*/ 261990 h 492983"/>
                <a:gd name="connsiteX418" fmla="*/ 127674 w 716598"/>
                <a:gd name="connsiteY418" fmla="*/ 281178 h 492983"/>
                <a:gd name="connsiteX419" fmla="*/ 147600 w 716598"/>
                <a:gd name="connsiteY419" fmla="*/ 281178 h 492983"/>
                <a:gd name="connsiteX420" fmla="*/ 132102 w 716598"/>
                <a:gd name="connsiteY420" fmla="*/ 295200 h 492983"/>
                <a:gd name="connsiteX421" fmla="*/ 138006 w 716598"/>
                <a:gd name="connsiteY421" fmla="*/ 313650 h 492983"/>
                <a:gd name="connsiteX422" fmla="*/ 121770 w 716598"/>
                <a:gd name="connsiteY422" fmla="*/ 302580 h 492983"/>
                <a:gd name="connsiteX423" fmla="*/ 106272 w 716598"/>
                <a:gd name="connsiteY423" fmla="*/ 313650 h 492983"/>
                <a:gd name="connsiteX424" fmla="*/ 112176 w 716598"/>
                <a:gd name="connsiteY424" fmla="*/ 295200 h 492983"/>
                <a:gd name="connsiteX425" fmla="*/ 80442 w 716598"/>
                <a:gd name="connsiteY425" fmla="*/ 349812 h 492983"/>
                <a:gd name="connsiteX426" fmla="*/ 64944 w 716598"/>
                <a:gd name="connsiteY426" fmla="*/ 338742 h 492983"/>
                <a:gd name="connsiteX427" fmla="*/ 48708 w 716598"/>
                <a:gd name="connsiteY427" fmla="*/ 349812 h 492983"/>
                <a:gd name="connsiteX428" fmla="*/ 55350 w 716598"/>
                <a:gd name="connsiteY428" fmla="*/ 331362 h 492983"/>
                <a:gd name="connsiteX429" fmla="*/ 39114 w 716598"/>
                <a:gd name="connsiteY429" fmla="*/ 319554 h 492983"/>
                <a:gd name="connsiteX430" fmla="*/ 58302 w 716598"/>
                <a:gd name="connsiteY430" fmla="*/ 319554 h 492983"/>
                <a:gd name="connsiteX431" fmla="*/ 64944 w 716598"/>
                <a:gd name="connsiteY431" fmla="*/ 301104 h 492983"/>
                <a:gd name="connsiteX432" fmla="*/ 73800 w 716598"/>
                <a:gd name="connsiteY432" fmla="*/ 319554 h 492983"/>
                <a:gd name="connsiteX433" fmla="*/ 93726 w 716598"/>
                <a:gd name="connsiteY433" fmla="*/ 319554 h 492983"/>
                <a:gd name="connsiteX434" fmla="*/ 73800 w 716598"/>
                <a:gd name="connsiteY434" fmla="*/ 331362 h 492983"/>
                <a:gd name="connsiteX435" fmla="*/ 121770 w 716598"/>
                <a:gd name="connsiteY435" fmla="*/ 344646 h 492983"/>
                <a:gd name="connsiteX436" fmla="*/ 127674 w 716598"/>
                <a:gd name="connsiteY436" fmla="*/ 363096 h 492983"/>
                <a:gd name="connsiteX437" fmla="*/ 147600 w 716598"/>
                <a:gd name="connsiteY437" fmla="*/ 363096 h 492983"/>
                <a:gd name="connsiteX438" fmla="*/ 132102 w 716598"/>
                <a:gd name="connsiteY438" fmla="*/ 374904 h 492983"/>
                <a:gd name="connsiteX439" fmla="*/ 138006 w 716598"/>
                <a:gd name="connsiteY439" fmla="*/ 393354 h 492983"/>
                <a:gd name="connsiteX440" fmla="*/ 121770 w 716598"/>
                <a:gd name="connsiteY440" fmla="*/ 381546 h 492983"/>
                <a:gd name="connsiteX441" fmla="*/ 106272 w 716598"/>
                <a:gd name="connsiteY441" fmla="*/ 393354 h 492983"/>
                <a:gd name="connsiteX442" fmla="*/ 112176 w 716598"/>
                <a:gd name="connsiteY442" fmla="*/ 374904 h 492983"/>
                <a:gd name="connsiteX443" fmla="*/ 96678 w 716598"/>
                <a:gd name="connsiteY443" fmla="*/ 363096 h 492983"/>
                <a:gd name="connsiteX444" fmla="*/ 115866 w 716598"/>
                <a:gd name="connsiteY444" fmla="*/ 363096 h 492983"/>
                <a:gd name="connsiteX445" fmla="*/ 64944 w 716598"/>
                <a:gd name="connsiteY445" fmla="*/ 418446 h 492983"/>
                <a:gd name="connsiteX446" fmla="*/ 48708 w 716598"/>
                <a:gd name="connsiteY446" fmla="*/ 430254 h 492983"/>
                <a:gd name="connsiteX447" fmla="*/ 55350 w 716598"/>
                <a:gd name="connsiteY447" fmla="*/ 413280 h 492983"/>
                <a:gd name="connsiteX448" fmla="*/ 39114 w 716598"/>
                <a:gd name="connsiteY448" fmla="*/ 402210 h 492983"/>
                <a:gd name="connsiteX449" fmla="*/ 58302 w 716598"/>
                <a:gd name="connsiteY449" fmla="*/ 402210 h 492983"/>
                <a:gd name="connsiteX450" fmla="*/ 64944 w 716598"/>
                <a:gd name="connsiteY450" fmla="*/ 383022 h 492983"/>
                <a:gd name="connsiteX451" fmla="*/ 73800 w 716598"/>
                <a:gd name="connsiteY451" fmla="*/ 402210 h 492983"/>
                <a:gd name="connsiteX452" fmla="*/ 93726 w 716598"/>
                <a:gd name="connsiteY452" fmla="*/ 402210 h 492983"/>
                <a:gd name="connsiteX453" fmla="*/ 73800 w 716598"/>
                <a:gd name="connsiteY453" fmla="*/ 413280 h 492983"/>
                <a:gd name="connsiteX454" fmla="*/ 79704 w 716598"/>
                <a:gd name="connsiteY454" fmla="*/ 432468 h 492983"/>
                <a:gd name="connsiteX455" fmla="*/ 180072 w 716598"/>
                <a:gd name="connsiteY455" fmla="*/ 418446 h 492983"/>
                <a:gd name="connsiteX456" fmla="*/ 164574 w 716598"/>
                <a:gd name="connsiteY456" fmla="*/ 430254 h 492983"/>
                <a:gd name="connsiteX457" fmla="*/ 170478 w 716598"/>
                <a:gd name="connsiteY457" fmla="*/ 411066 h 492983"/>
                <a:gd name="connsiteX458" fmla="*/ 154242 w 716598"/>
                <a:gd name="connsiteY458" fmla="*/ 399996 h 492983"/>
                <a:gd name="connsiteX459" fmla="*/ 174168 w 716598"/>
                <a:gd name="connsiteY459" fmla="*/ 399996 h 492983"/>
                <a:gd name="connsiteX460" fmla="*/ 180072 w 716598"/>
                <a:gd name="connsiteY460" fmla="*/ 380808 h 492983"/>
                <a:gd name="connsiteX461" fmla="*/ 185976 w 716598"/>
                <a:gd name="connsiteY461" fmla="*/ 399996 h 492983"/>
                <a:gd name="connsiteX462" fmla="*/ 205902 w 716598"/>
                <a:gd name="connsiteY462" fmla="*/ 399996 h 492983"/>
                <a:gd name="connsiteX463" fmla="*/ 189666 w 716598"/>
                <a:gd name="connsiteY463" fmla="*/ 411066 h 492983"/>
                <a:gd name="connsiteX464" fmla="*/ 195570 w 716598"/>
                <a:gd name="connsiteY464" fmla="*/ 430254 h 492983"/>
                <a:gd name="connsiteX465" fmla="*/ 295200 w 716598"/>
                <a:gd name="connsiteY465" fmla="*/ 420660 h 492983"/>
                <a:gd name="connsiteX466" fmla="*/ 279702 w 716598"/>
                <a:gd name="connsiteY466" fmla="*/ 432468 h 492983"/>
                <a:gd name="connsiteX467" fmla="*/ 285606 w 716598"/>
                <a:gd name="connsiteY467" fmla="*/ 413280 h 492983"/>
                <a:gd name="connsiteX468" fmla="*/ 270108 w 716598"/>
                <a:gd name="connsiteY468" fmla="*/ 402210 h 492983"/>
                <a:gd name="connsiteX469" fmla="*/ 289296 w 716598"/>
                <a:gd name="connsiteY469" fmla="*/ 402210 h 492983"/>
                <a:gd name="connsiteX470" fmla="*/ 295200 w 716598"/>
                <a:gd name="connsiteY470" fmla="*/ 383022 h 492983"/>
                <a:gd name="connsiteX471" fmla="*/ 301842 w 716598"/>
                <a:gd name="connsiteY471" fmla="*/ 402210 h 492983"/>
                <a:gd name="connsiteX472" fmla="*/ 321030 w 716598"/>
                <a:gd name="connsiteY472" fmla="*/ 402210 h 492983"/>
                <a:gd name="connsiteX473" fmla="*/ 304794 w 716598"/>
                <a:gd name="connsiteY473" fmla="*/ 413280 h 492983"/>
                <a:gd name="connsiteX474" fmla="*/ 311436 w 716598"/>
                <a:gd name="connsiteY474" fmla="*/ 432468 h 492983"/>
                <a:gd name="connsiteX475" fmla="*/ 410328 w 716598"/>
                <a:gd name="connsiteY475" fmla="*/ 420660 h 492983"/>
                <a:gd name="connsiteX476" fmla="*/ 394830 w 716598"/>
                <a:gd name="connsiteY476" fmla="*/ 432468 h 492983"/>
                <a:gd name="connsiteX477" fmla="*/ 400734 w 716598"/>
                <a:gd name="connsiteY477" fmla="*/ 413280 h 492983"/>
                <a:gd name="connsiteX478" fmla="*/ 385236 w 716598"/>
                <a:gd name="connsiteY478" fmla="*/ 402210 h 492983"/>
                <a:gd name="connsiteX479" fmla="*/ 404424 w 716598"/>
                <a:gd name="connsiteY479" fmla="*/ 402210 h 492983"/>
                <a:gd name="connsiteX480" fmla="*/ 410328 w 716598"/>
                <a:gd name="connsiteY480" fmla="*/ 383022 h 492983"/>
                <a:gd name="connsiteX481" fmla="*/ 416970 w 716598"/>
                <a:gd name="connsiteY481" fmla="*/ 402210 h 492983"/>
                <a:gd name="connsiteX482" fmla="*/ 436158 w 716598"/>
                <a:gd name="connsiteY482" fmla="*/ 402210 h 492983"/>
                <a:gd name="connsiteX483" fmla="*/ 420660 w 716598"/>
                <a:gd name="connsiteY483" fmla="*/ 413280 h 492983"/>
                <a:gd name="connsiteX484" fmla="*/ 426564 w 716598"/>
                <a:gd name="connsiteY484" fmla="*/ 432468 h 492983"/>
                <a:gd name="connsiteX485" fmla="*/ 526194 w 716598"/>
                <a:gd name="connsiteY485" fmla="*/ 420660 h 492983"/>
                <a:gd name="connsiteX486" fmla="*/ 509958 w 716598"/>
                <a:gd name="connsiteY486" fmla="*/ 432468 h 492983"/>
                <a:gd name="connsiteX487" fmla="*/ 516600 w 716598"/>
                <a:gd name="connsiteY487" fmla="*/ 413280 h 492983"/>
                <a:gd name="connsiteX488" fmla="*/ 501102 w 716598"/>
                <a:gd name="connsiteY488" fmla="*/ 402210 h 492983"/>
                <a:gd name="connsiteX489" fmla="*/ 521028 w 716598"/>
                <a:gd name="connsiteY489" fmla="*/ 402210 h 492983"/>
                <a:gd name="connsiteX490" fmla="*/ 526932 w 716598"/>
                <a:gd name="connsiteY490" fmla="*/ 383022 h 492983"/>
                <a:gd name="connsiteX491" fmla="*/ 532836 w 716598"/>
                <a:gd name="connsiteY491" fmla="*/ 402210 h 492983"/>
                <a:gd name="connsiteX492" fmla="*/ 552024 w 716598"/>
                <a:gd name="connsiteY492" fmla="*/ 402210 h 492983"/>
                <a:gd name="connsiteX493" fmla="*/ 536526 w 716598"/>
                <a:gd name="connsiteY493" fmla="*/ 413280 h 492983"/>
                <a:gd name="connsiteX494" fmla="*/ 542430 w 716598"/>
                <a:gd name="connsiteY494" fmla="*/ 432468 h 492983"/>
                <a:gd name="connsiteX495" fmla="*/ 641322 w 716598"/>
                <a:gd name="connsiteY495" fmla="*/ 420660 h 492983"/>
                <a:gd name="connsiteX496" fmla="*/ 625824 w 716598"/>
                <a:gd name="connsiteY496" fmla="*/ 432468 h 492983"/>
                <a:gd name="connsiteX497" fmla="*/ 631728 w 716598"/>
                <a:gd name="connsiteY497" fmla="*/ 413280 h 492983"/>
                <a:gd name="connsiteX498" fmla="*/ 615492 w 716598"/>
                <a:gd name="connsiteY498" fmla="*/ 402210 h 492983"/>
                <a:gd name="connsiteX499" fmla="*/ 635418 w 716598"/>
                <a:gd name="connsiteY499" fmla="*/ 402210 h 492983"/>
                <a:gd name="connsiteX500" fmla="*/ 641322 w 716598"/>
                <a:gd name="connsiteY500" fmla="*/ 383022 h 492983"/>
                <a:gd name="connsiteX501" fmla="*/ 647226 w 716598"/>
                <a:gd name="connsiteY501" fmla="*/ 402210 h 492983"/>
                <a:gd name="connsiteX502" fmla="*/ 664200 w 716598"/>
                <a:gd name="connsiteY502" fmla="*/ 402210 h 492983"/>
                <a:gd name="connsiteX503" fmla="*/ 647964 w 716598"/>
                <a:gd name="connsiteY503" fmla="*/ 413280 h 492983"/>
                <a:gd name="connsiteX504" fmla="*/ 653868 w 716598"/>
                <a:gd name="connsiteY504" fmla="*/ 432468 h 492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</a:cxnLst>
              <a:rect l="l" t="t" r="r" b="b"/>
              <a:pathLst>
                <a:path w="716598" h="492983">
                  <a:moveTo>
                    <a:pt x="716598" y="422136"/>
                  </a:moveTo>
                  <a:lnTo>
                    <a:pt x="716598" y="0"/>
                  </a:lnTo>
                  <a:lnTo>
                    <a:pt x="0" y="0"/>
                  </a:lnTo>
                  <a:lnTo>
                    <a:pt x="0" y="492984"/>
                  </a:lnTo>
                  <a:lnTo>
                    <a:pt x="716598" y="492984"/>
                  </a:lnTo>
                  <a:close/>
                  <a:moveTo>
                    <a:pt x="590400" y="363096"/>
                  </a:moveTo>
                  <a:lnTo>
                    <a:pt x="610326" y="363096"/>
                  </a:lnTo>
                  <a:lnTo>
                    <a:pt x="590400" y="374904"/>
                  </a:lnTo>
                  <a:lnTo>
                    <a:pt x="596304" y="393354"/>
                  </a:lnTo>
                  <a:lnTo>
                    <a:pt x="583020" y="381546"/>
                  </a:lnTo>
                  <a:lnTo>
                    <a:pt x="567522" y="393354"/>
                  </a:lnTo>
                  <a:lnTo>
                    <a:pt x="573426" y="374904"/>
                  </a:lnTo>
                  <a:lnTo>
                    <a:pt x="557928" y="363096"/>
                  </a:lnTo>
                  <a:lnTo>
                    <a:pt x="577116" y="363096"/>
                  </a:lnTo>
                  <a:lnTo>
                    <a:pt x="583020" y="344646"/>
                  </a:lnTo>
                  <a:close/>
                  <a:moveTo>
                    <a:pt x="475272" y="363096"/>
                  </a:moveTo>
                  <a:lnTo>
                    <a:pt x="495198" y="363096"/>
                  </a:lnTo>
                  <a:lnTo>
                    <a:pt x="478962" y="374904"/>
                  </a:lnTo>
                  <a:lnTo>
                    <a:pt x="485604" y="393354"/>
                  </a:lnTo>
                  <a:lnTo>
                    <a:pt x="469368" y="381546"/>
                  </a:lnTo>
                  <a:lnTo>
                    <a:pt x="453870" y="393354"/>
                  </a:lnTo>
                  <a:lnTo>
                    <a:pt x="459774" y="374904"/>
                  </a:lnTo>
                  <a:lnTo>
                    <a:pt x="442800" y="363096"/>
                  </a:lnTo>
                  <a:lnTo>
                    <a:pt x="462726" y="363096"/>
                  </a:lnTo>
                  <a:lnTo>
                    <a:pt x="468630" y="344646"/>
                  </a:lnTo>
                  <a:close/>
                  <a:moveTo>
                    <a:pt x="360144" y="363096"/>
                  </a:moveTo>
                  <a:lnTo>
                    <a:pt x="380070" y="363096"/>
                  </a:lnTo>
                  <a:lnTo>
                    <a:pt x="363834" y="374904"/>
                  </a:lnTo>
                  <a:lnTo>
                    <a:pt x="369000" y="393354"/>
                  </a:lnTo>
                  <a:lnTo>
                    <a:pt x="353502" y="381546"/>
                  </a:lnTo>
                  <a:lnTo>
                    <a:pt x="338004" y="393354"/>
                  </a:lnTo>
                  <a:lnTo>
                    <a:pt x="343908" y="374904"/>
                  </a:lnTo>
                  <a:lnTo>
                    <a:pt x="327672" y="363096"/>
                  </a:lnTo>
                  <a:lnTo>
                    <a:pt x="346860" y="363096"/>
                  </a:lnTo>
                  <a:lnTo>
                    <a:pt x="352764" y="344646"/>
                  </a:lnTo>
                  <a:close/>
                  <a:moveTo>
                    <a:pt x="245016" y="363096"/>
                  </a:moveTo>
                  <a:lnTo>
                    <a:pt x="264204" y="363096"/>
                  </a:lnTo>
                  <a:lnTo>
                    <a:pt x="248706" y="374904"/>
                  </a:lnTo>
                  <a:lnTo>
                    <a:pt x="254610" y="393354"/>
                  </a:lnTo>
                  <a:lnTo>
                    <a:pt x="239112" y="381546"/>
                  </a:lnTo>
                  <a:lnTo>
                    <a:pt x="221400" y="393354"/>
                  </a:lnTo>
                  <a:lnTo>
                    <a:pt x="227304" y="374904"/>
                  </a:lnTo>
                  <a:lnTo>
                    <a:pt x="211806" y="363096"/>
                  </a:lnTo>
                  <a:lnTo>
                    <a:pt x="230994" y="363096"/>
                  </a:lnTo>
                  <a:lnTo>
                    <a:pt x="237636" y="344646"/>
                  </a:lnTo>
                  <a:close/>
                  <a:moveTo>
                    <a:pt x="138006" y="147600"/>
                  </a:moveTo>
                  <a:lnTo>
                    <a:pt x="121770" y="136530"/>
                  </a:lnTo>
                  <a:lnTo>
                    <a:pt x="106272" y="147600"/>
                  </a:lnTo>
                  <a:lnTo>
                    <a:pt x="112176" y="129150"/>
                  </a:lnTo>
                  <a:lnTo>
                    <a:pt x="96678" y="118080"/>
                  </a:lnTo>
                  <a:lnTo>
                    <a:pt x="115866" y="118080"/>
                  </a:lnTo>
                  <a:lnTo>
                    <a:pt x="121770" y="98892"/>
                  </a:lnTo>
                  <a:lnTo>
                    <a:pt x="127674" y="118080"/>
                  </a:lnTo>
                  <a:lnTo>
                    <a:pt x="147600" y="118080"/>
                  </a:lnTo>
                  <a:lnTo>
                    <a:pt x="132102" y="129150"/>
                  </a:lnTo>
                  <a:close/>
                  <a:moveTo>
                    <a:pt x="174168" y="156456"/>
                  </a:moveTo>
                  <a:lnTo>
                    <a:pt x="180072" y="138006"/>
                  </a:lnTo>
                  <a:lnTo>
                    <a:pt x="185976" y="156456"/>
                  </a:lnTo>
                  <a:lnTo>
                    <a:pt x="205902" y="156456"/>
                  </a:lnTo>
                  <a:lnTo>
                    <a:pt x="189666" y="168264"/>
                  </a:lnTo>
                  <a:lnTo>
                    <a:pt x="195570" y="186714"/>
                  </a:lnTo>
                  <a:lnTo>
                    <a:pt x="180072" y="175644"/>
                  </a:lnTo>
                  <a:lnTo>
                    <a:pt x="164574" y="186714"/>
                  </a:lnTo>
                  <a:lnTo>
                    <a:pt x="170478" y="168264"/>
                  </a:lnTo>
                  <a:lnTo>
                    <a:pt x="154242" y="154980"/>
                  </a:lnTo>
                  <a:close/>
                  <a:moveTo>
                    <a:pt x="211806" y="118080"/>
                  </a:moveTo>
                  <a:lnTo>
                    <a:pt x="230994" y="118080"/>
                  </a:lnTo>
                  <a:lnTo>
                    <a:pt x="237636" y="98892"/>
                  </a:lnTo>
                  <a:lnTo>
                    <a:pt x="243540" y="118080"/>
                  </a:lnTo>
                  <a:lnTo>
                    <a:pt x="262728" y="118080"/>
                  </a:lnTo>
                  <a:lnTo>
                    <a:pt x="247230" y="129150"/>
                  </a:lnTo>
                  <a:lnTo>
                    <a:pt x="253134" y="147600"/>
                  </a:lnTo>
                  <a:lnTo>
                    <a:pt x="237636" y="136530"/>
                  </a:lnTo>
                  <a:lnTo>
                    <a:pt x="221400" y="147600"/>
                  </a:lnTo>
                  <a:lnTo>
                    <a:pt x="227304" y="129150"/>
                  </a:lnTo>
                  <a:close/>
                  <a:moveTo>
                    <a:pt x="326934" y="118080"/>
                  </a:moveTo>
                  <a:lnTo>
                    <a:pt x="346860" y="118080"/>
                  </a:lnTo>
                  <a:lnTo>
                    <a:pt x="352764" y="98892"/>
                  </a:lnTo>
                  <a:lnTo>
                    <a:pt x="358668" y="118080"/>
                  </a:lnTo>
                  <a:lnTo>
                    <a:pt x="378594" y="118080"/>
                  </a:lnTo>
                  <a:lnTo>
                    <a:pt x="362358" y="129150"/>
                  </a:lnTo>
                  <a:lnTo>
                    <a:pt x="369000" y="147600"/>
                  </a:lnTo>
                  <a:lnTo>
                    <a:pt x="353502" y="136530"/>
                  </a:lnTo>
                  <a:lnTo>
                    <a:pt x="337266" y="147600"/>
                  </a:lnTo>
                  <a:lnTo>
                    <a:pt x="343170" y="129150"/>
                  </a:lnTo>
                  <a:close/>
                  <a:moveTo>
                    <a:pt x="442800" y="116604"/>
                  </a:moveTo>
                  <a:lnTo>
                    <a:pt x="462726" y="116604"/>
                  </a:lnTo>
                  <a:lnTo>
                    <a:pt x="468630" y="97416"/>
                  </a:lnTo>
                  <a:lnTo>
                    <a:pt x="474534" y="116604"/>
                  </a:lnTo>
                  <a:lnTo>
                    <a:pt x="494460" y="116604"/>
                  </a:lnTo>
                  <a:lnTo>
                    <a:pt x="478224" y="127674"/>
                  </a:lnTo>
                  <a:lnTo>
                    <a:pt x="484128" y="147600"/>
                  </a:lnTo>
                  <a:lnTo>
                    <a:pt x="467892" y="136530"/>
                  </a:lnTo>
                  <a:lnTo>
                    <a:pt x="452394" y="147600"/>
                  </a:lnTo>
                  <a:lnTo>
                    <a:pt x="458298" y="129150"/>
                  </a:lnTo>
                  <a:close/>
                  <a:moveTo>
                    <a:pt x="558666" y="116604"/>
                  </a:moveTo>
                  <a:lnTo>
                    <a:pt x="577854" y="116604"/>
                  </a:lnTo>
                  <a:lnTo>
                    <a:pt x="583758" y="97416"/>
                  </a:lnTo>
                  <a:lnTo>
                    <a:pt x="590400" y="116604"/>
                  </a:lnTo>
                  <a:lnTo>
                    <a:pt x="610326" y="116604"/>
                  </a:lnTo>
                  <a:lnTo>
                    <a:pt x="590400" y="127674"/>
                  </a:lnTo>
                  <a:lnTo>
                    <a:pt x="599256" y="147600"/>
                  </a:lnTo>
                  <a:lnTo>
                    <a:pt x="583020" y="135054"/>
                  </a:lnTo>
                  <a:lnTo>
                    <a:pt x="567522" y="147600"/>
                  </a:lnTo>
                  <a:lnTo>
                    <a:pt x="573426" y="129150"/>
                  </a:lnTo>
                  <a:close/>
                  <a:moveTo>
                    <a:pt x="532836" y="154980"/>
                  </a:moveTo>
                  <a:lnTo>
                    <a:pt x="552024" y="154980"/>
                  </a:lnTo>
                  <a:lnTo>
                    <a:pt x="536526" y="166788"/>
                  </a:lnTo>
                  <a:lnTo>
                    <a:pt x="542430" y="185238"/>
                  </a:lnTo>
                  <a:lnTo>
                    <a:pt x="526932" y="174168"/>
                  </a:lnTo>
                  <a:lnTo>
                    <a:pt x="510696" y="185238"/>
                  </a:lnTo>
                  <a:lnTo>
                    <a:pt x="516600" y="166788"/>
                  </a:lnTo>
                  <a:lnTo>
                    <a:pt x="500364" y="154980"/>
                  </a:lnTo>
                  <a:lnTo>
                    <a:pt x="520290" y="154980"/>
                  </a:lnTo>
                  <a:lnTo>
                    <a:pt x="526194" y="136530"/>
                  </a:lnTo>
                  <a:close/>
                  <a:moveTo>
                    <a:pt x="542430" y="349812"/>
                  </a:moveTo>
                  <a:lnTo>
                    <a:pt x="526932" y="338742"/>
                  </a:lnTo>
                  <a:lnTo>
                    <a:pt x="510696" y="349812"/>
                  </a:lnTo>
                  <a:lnTo>
                    <a:pt x="516600" y="331362"/>
                  </a:lnTo>
                  <a:lnTo>
                    <a:pt x="501102" y="319554"/>
                  </a:lnTo>
                  <a:lnTo>
                    <a:pt x="521028" y="319554"/>
                  </a:lnTo>
                  <a:lnTo>
                    <a:pt x="526932" y="301104"/>
                  </a:lnTo>
                  <a:lnTo>
                    <a:pt x="532836" y="319554"/>
                  </a:lnTo>
                  <a:lnTo>
                    <a:pt x="552024" y="319554"/>
                  </a:lnTo>
                  <a:lnTo>
                    <a:pt x="536526" y="331362"/>
                  </a:lnTo>
                  <a:close/>
                  <a:moveTo>
                    <a:pt x="484866" y="310698"/>
                  </a:moveTo>
                  <a:lnTo>
                    <a:pt x="468630" y="299628"/>
                  </a:lnTo>
                  <a:lnTo>
                    <a:pt x="453132" y="310698"/>
                  </a:lnTo>
                  <a:lnTo>
                    <a:pt x="458298" y="295200"/>
                  </a:lnTo>
                  <a:lnTo>
                    <a:pt x="442800" y="281178"/>
                  </a:lnTo>
                  <a:lnTo>
                    <a:pt x="462726" y="281178"/>
                  </a:lnTo>
                  <a:lnTo>
                    <a:pt x="468630" y="261990"/>
                  </a:lnTo>
                  <a:lnTo>
                    <a:pt x="474534" y="281178"/>
                  </a:lnTo>
                  <a:lnTo>
                    <a:pt x="494460" y="281178"/>
                  </a:lnTo>
                  <a:lnTo>
                    <a:pt x="477486" y="295200"/>
                  </a:lnTo>
                  <a:close/>
                  <a:moveTo>
                    <a:pt x="427302" y="349812"/>
                  </a:moveTo>
                  <a:lnTo>
                    <a:pt x="411066" y="338742"/>
                  </a:lnTo>
                  <a:lnTo>
                    <a:pt x="395568" y="349812"/>
                  </a:lnTo>
                  <a:lnTo>
                    <a:pt x="401472" y="331362"/>
                  </a:lnTo>
                  <a:lnTo>
                    <a:pt x="385974" y="319554"/>
                  </a:lnTo>
                  <a:lnTo>
                    <a:pt x="405162" y="319554"/>
                  </a:lnTo>
                  <a:lnTo>
                    <a:pt x="411066" y="301104"/>
                  </a:lnTo>
                  <a:lnTo>
                    <a:pt x="417708" y="319554"/>
                  </a:lnTo>
                  <a:lnTo>
                    <a:pt x="436896" y="319554"/>
                  </a:lnTo>
                  <a:lnTo>
                    <a:pt x="421398" y="331362"/>
                  </a:lnTo>
                  <a:close/>
                  <a:moveTo>
                    <a:pt x="369000" y="310698"/>
                  </a:moveTo>
                  <a:lnTo>
                    <a:pt x="353502" y="299628"/>
                  </a:lnTo>
                  <a:lnTo>
                    <a:pt x="338004" y="310698"/>
                  </a:lnTo>
                  <a:lnTo>
                    <a:pt x="343170" y="295200"/>
                  </a:lnTo>
                  <a:lnTo>
                    <a:pt x="326934" y="284130"/>
                  </a:lnTo>
                  <a:lnTo>
                    <a:pt x="346860" y="284130"/>
                  </a:lnTo>
                  <a:lnTo>
                    <a:pt x="352764" y="264942"/>
                  </a:lnTo>
                  <a:lnTo>
                    <a:pt x="358668" y="284130"/>
                  </a:lnTo>
                  <a:lnTo>
                    <a:pt x="378594" y="284130"/>
                  </a:lnTo>
                  <a:lnTo>
                    <a:pt x="362358" y="295200"/>
                  </a:lnTo>
                  <a:close/>
                  <a:moveTo>
                    <a:pt x="312174" y="349812"/>
                  </a:moveTo>
                  <a:lnTo>
                    <a:pt x="295200" y="338742"/>
                  </a:lnTo>
                  <a:lnTo>
                    <a:pt x="279702" y="349812"/>
                  </a:lnTo>
                  <a:lnTo>
                    <a:pt x="285606" y="331362"/>
                  </a:lnTo>
                  <a:lnTo>
                    <a:pt x="270108" y="319554"/>
                  </a:lnTo>
                  <a:lnTo>
                    <a:pt x="289296" y="319554"/>
                  </a:lnTo>
                  <a:lnTo>
                    <a:pt x="295200" y="301104"/>
                  </a:lnTo>
                  <a:lnTo>
                    <a:pt x="301842" y="319554"/>
                  </a:lnTo>
                  <a:lnTo>
                    <a:pt x="321030" y="319554"/>
                  </a:lnTo>
                  <a:lnTo>
                    <a:pt x="304794" y="331362"/>
                  </a:lnTo>
                  <a:close/>
                  <a:moveTo>
                    <a:pt x="327672" y="198522"/>
                  </a:moveTo>
                  <a:lnTo>
                    <a:pt x="346860" y="198522"/>
                  </a:lnTo>
                  <a:lnTo>
                    <a:pt x="352764" y="180072"/>
                  </a:lnTo>
                  <a:lnTo>
                    <a:pt x="358668" y="198522"/>
                  </a:lnTo>
                  <a:lnTo>
                    <a:pt x="378594" y="198522"/>
                  </a:lnTo>
                  <a:lnTo>
                    <a:pt x="362358" y="210330"/>
                  </a:lnTo>
                  <a:lnTo>
                    <a:pt x="369000" y="228780"/>
                  </a:lnTo>
                  <a:lnTo>
                    <a:pt x="353502" y="216972"/>
                  </a:lnTo>
                  <a:lnTo>
                    <a:pt x="338004" y="228780"/>
                  </a:lnTo>
                  <a:lnTo>
                    <a:pt x="343908" y="210330"/>
                  </a:lnTo>
                  <a:close/>
                  <a:moveTo>
                    <a:pt x="427302" y="267894"/>
                  </a:moveTo>
                  <a:lnTo>
                    <a:pt x="411066" y="256086"/>
                  </a:lnTo>
                  <a:lnTo>
                    <a:pt x="395568" y="267894"/>
                  </a:lnTo>
                  <a:lnTo>
                    <a:pt x="401472" y="248706"/>
                  </a:lnTo>
                  <a:lnTo>
                    <a:pt x="385974" y="237636"/>
                  </a:lnTo>
                  <a:lnTo>
                    <a:pt x="405162" y="237636"/>
                  </a:lnTo>
                  <a:lnTo>
                    <a:pt x="410328" y="221400"/>
                  </a:lnTo>
                  <a:lnTo>
                    <a:pt x="416970" y="239850"/>
                  </a:lnTo>
                  <a:lnTo>
                    <a:pt x="436158" y="239850"/>
                  </a:lnTo>
                  <a:lnTo>
                    <a:pt x="420660" y="250920"/>
                  </a:lnTo>
                  <a:close/>
                  <a:moveTo>
                    <a:pt x="289296" y="237636"/>
                  </a:moveTo>
                  <a:lnTo>
                    <a:pt x="295200" y="221400"/>
                  </a:lnTo>
                  <a:lnTo>
                    <a:pt x="301842" y="239850"/>
                  </a:lnTo>
                  <a:lnTo>
                    <a:pt x="321030" y="239850"/>
                  </a:lnTo>
                  <a:lnTo>
                    <a:pt x="304794" y="250920"/>
                  </a:lnTo>
                  <a:lnTo>
                    <a:pt x="311436" y="270108"/>
                  </a:lnTo>
                  <a:lnTo>
                    <a:pt x="295200" y="256086"/>
                  </a:lnTo>
                  <a:lnTo>
                    <a:pt x="279702" y="267894"/>
                  </a:lnTo>
                  <a:lnTo>
                    <a:pt x="285606" y="248706"/>
                  </a:lnTo>
                  <a:lnTo>
                    <a:pt x="270108" y="237636"/>
                  </a:lnTo>
                  <a:close/>
                  <a:moveTo>
                    <a:pt x="541692" y="267894"/>
                  </a:moveTo>
                  <a:lnTo>
                    <a:pt x="526194" y="256086"/>
                  </a:lnTo>
                  <a:lnTo>
                    <a:pt x="509958" y="267894"/>
                  </a:lnTo>
                  <a:lnTo>
                    <a:pt x="516600" y="248706"/>
                  </a:lnTo>
                  <a:lnTo>
                    <a:pt x="501102" y="237636"/>
                  </a:lnTo>
                  <a:lnTo>
                    <a:pt x="521028" y="237636"/>
                  </a:lnTo>
                  <a:lnTo>
                    <a:pt x="526194" y="221400"/>
                  </a:lnTo>
                  <a:lnTo>
                    <a:pt x="532098" y="239850"/>
                  </a:lnTo>
                  <a:lnTo>
                    <a:pt x="551286" y="239850"/>
                  </a:lnTo>
                  <a:lnTo>
                    <a:pt x="535788" y="250920"/>
                  </a:lnTo>
                  <a:close/>
                  <a:moveTo>
                    <a:pt x="484128" y="228780"/>
                  </a:moveTo>
                  <a:lnTo>
                    <a:pt x="467892" y="216972"/>
                  </a:lnTo>
                  <a:lnTo>
                    <a:pt x="452394" y="228780"/>
                  </a:lnTo>
                  <a:lnTo>
                    <a:pt x="458298" y="210330"/>
                  </a:lnTo>
                  <a:lnTo>
                    <a:pt x="442800" y="198522"/>
                  </a:lnTo>
                  <a:lnTo>
                    <a:pt x="462726" y="198522"/>
                  </a:lnTo>
                  <a:lnTo>
                    <a:pt x="468630" y="180072"/>
                  </a:lnTo>
                  <a:lnTo>
                    <a:pt x="474534" y="198522"/>
                  </a:lnTo>
                  <a:lnTo>
                    <a:pt x="494460" y="198522"/>
                  </a:lnTo>
                  <a:lnTo>
                    <a:pt x="478224" y="210330"/>
                  </a:lnTo>
                  <a:close/>
                  <a:moveTo>
                    <a:pt x="416970" y="154980"/>
                  </a:moveTo>
                  <a:lnTo>
                    <a:pt x="436158" y="154980"/>
                  </a:lnTo>
                  <a:lnTo>
                    <a:pt x="420660" y="166788"/>
                  </a:lnTo>
                  <a:lnTo>
                    <a:pt x="426564" y="185238"/>
                  </a:lnTo>
                  <a:lnTo>
                    <a:pt x="410328" y="174168"/>
                  </a:lnTo>
                  <a:lnTo>
                    <a:pt x="394830" y="185238"/>
                  </a:lnTo>
                  <a:lnTo>
                    <a:pt x="400734" y="166788"/>
                  </a:lnTo>
                  <a:lnTo>
                    <a:pt x="385236" y="154980"/>
                  </a:lnTo>
                  <a:lnTo>
                    <a:pt x="404424" y="154980"/>
                  </a:lnTo>
                  <a:lnTo>
                    <a:pt x="410328" y="136530"/>
                  </a:lnTo>
                  <a:close/>
                  <a:moveTo>
                    <a:pt x="301842" y="154980"/>
                  </a:moveTo>
                  <a:lnTo>
                    <a:pt x="321030" y="154980"/>
                  </a:lnTo>
                  <a:lnTo>
                    <a:pt x="304794" y="166788"/>
                  </a:lnTo>
                  <a:lnTo>
                    <a:pt x="311436" y="185238"/>
                  </a:lnTo>
                  <a:lnTo>
                    <a:pt x="295200" y="174168"/>
                  </a:lnTo>
                  <a:lnTo>
                    <a:pt x="279702" y="185238"/>
                  </a:lnTo>
                  <a:lnTo>
                    <a:pt x="285606" y="166788"/>
                  </a:lnTo>
                  <a:lnTo>
                    <a:pt x="270108" y="154980"/>
                  </a:lnTo>
                  <a:lnTo>
                    <a:pt x="289296" y="154980"/>
                  </a:lnTo>
                  <a:lnTo>
                    <a:pt x="295200" y="136530"/>
                  </a:lnTo>
                  <a:close/>
                  <a:moveTo>
                    <a:pt x="211806" y="198522"/>
                  </a:moveTo>
                  <a:lnTo>
                    <a:pt x="230994" y="198522"/>
                  </a:lnTo>
                  <a:lnTo>
                    <a:pt x="237636" y="180072"/>
                  </a:lnTo>
                  <a:lnTo>
                    <a:pt x="243540" y="198522"/>
                  </a:lnTo>
                  <a:lnTo>
                    <a:pt x="262728" y="198522"/>
                  </a:lnTo>
                  <a:lnTo>
                    <a:pt x="247230" y="210330"/>
                  </a:lnTo>
                  <a:lnTo>
                    <a:pt x="253134" y="228780"/>
                  </a:lnTo>
                  <a:lnTo>
                    <a:pt x="237636" y="216972"/>
                  </a:lnTo>
                  <a:lnTo>
                    <a:pt x="221400" y="228780"/>
                  </a:lnTo>
                  <a:lnTo>
                    <a:pt x="227304" y="210330"/>
                  </a:lnTo>
                  <a:close/>
                  <a:moveTo>
                    <a:pt x="174168" y="237636"/>
                  </a:moveTo>
                  <a:lnTo>
                    <a:pt x="180072" y="221400"/>
                  </a:lnTo>
                  <a:lnTo>
                    <a:pt x="185976" y="239850"/>
                  </a:lnTo>
                  <a:lnTo>
                    <a:pt x="205902" y="239850"/>
                  </a:lnTo>
                  <a:lnTo>
                    <a:pt x="189666" y="250920"/>
                  </a:lnTo>
                  <a:lnTo>
                    <a:pt x="195570" y="270108"/>
                  </a:lnTo>
                  <a:lnTo>
                    <a:pt x="180072" y="258300"/>
                  </a:lnTo>
                  <a:lnTo>
                    <a:pt x="164574" y="270108"/>
                  </a:lnTo>
                  <a:lnTo>
                    <a:pt x="170478" y="250920"/>
                  </a:lnTo>
                  <a:lnTo>
                    <a:pt x="154242" y="239850"/>
                  </a:lnTo>
                  <a:close/>
                  <a:moveTo>
                    <a:pt x="211806" y="281178"/>
                  </a:moveTo>
                  <a:lnTo>
                    <a:pt x="230994" y="281178"/>
                  </a:lnTo>
                  <a:lnTo>
                    <a:pt x="237636" y="261990"/>
                  </a:lnTo>
                  <a:lnTo>
                    <a:pt x="243540" y="281178"/>
                  </a:lnTo>
                  <a:lnTo>
                    <a:pt x="262728" y="281178"/>
                  </a:lnTo>
                  <a:lnTo>
                    <a:pt x="247230" y="295200"/>
                  </a:lnTo>
                  <a:lnTo>
                    <a:pt x="253134" y="313650"/>
                  </a:lnTo>
                  <a:lnTo>
                    <a:pt x="237636" y="302580"/>
                  </a:lnTo>
                  <a:lnTo>
                    <a:pt x="221400" y="310698"/>
                  </a:lnTo>
                  <a:lnTo>
                    <a:pt x="227304" y="295200"/>
                  </a:lnTo>
                  <a:close/>
                  <a:moveTo>
                    <a:pt x="174168" y="319554"/>
                  </a:moveTo>
                  <a:lnTo>
                    <a:pt x="180072" y="301104"/>
                  </a:lnTo>
                  <a:lnTo>
                    <a:pt x="185976" y="319554"/>
                  </a:lnTo>
                  <a:lnTo>
                    <a:pt x="205902" y="319554"/>
                  </a:lnTo>
                  <a:lnTo>
                    <a:pt x="189666" y="331362"/>
                  </a:lnTo>
                  <a:lnTo>
                    <a:pt x="195570" y="349812"/>
                  </a:lnTo>
                  <a:lnTo>
                    <a:pt x="180072" y="338742"/>
                  </a:lnTo>
                  <a:lnTo>
                    <a:pt x="164574" y="349812"/>
                  </a:lnTo>
                  <a:lnTo>
                    <a:pt x="170478" y="331362"/>
                  </a:lnTo>
                  <a:lnTo>
                    <a:pt x="154242" y="319554"/>
                  </a:lnTo>
                  <a:close/>
                  <a:moveTo>
                    <a:pt x="656820" y="349812"/>
                  </a:moveTo>
                  <a:lnTo>
                    <a:pt x="641322" y="338742"/>
                  </a:lnTo>
                  <a:lnTo>
                    <a:pt x="625824" y="349812"/>
                  </a:lnTo>
                  <a:lnTo>
                    <a:pt x="631728" y="331362"/>
                  </a:lnTo>
                  <a:lnTo>
                    <a:pt x="615492" y="319554"/>
                  </a:lnTo>
                  <a:lnTo>
                    <a:pt x="635418" y="319554"/>
                  </a:lnTo>
                  <a:lnTo>
                    <a:pt x="641322" y="301104"/>
                  </a:lnTo>
                  <a:lnTo>
                    <a:pt x="647226" y="319554"/>
                  </a:lnTo>
                  <a:lnTo>
                    <a:pt x="664200" y="319554"/>
                  </a:lnTo>
                  <a:lnTo>
                    <a:pt x="647964" y="331362"/>
                  </a:lnTo>
                  <a:close/>
                  <a:moveTo>
                    <a:pt x="599256" y="310698"/>
                  </a:moveTo>
                  <a:lnTo>
                    <a:pt x="583020" y="299628"/>
                  </a:lnTo>
                  <a:lnTo>
                    <a:pt x="567522" y="310698"/>
                  </a:lnTo>
                  <a:lnTo>
                    <a:pt x="573426" y="295200"/>
                  </a:lnTo>
                  <a:lnTo>
                    <a:pt x="557928" y="284130"/>
                  </a:lnTo>
                  <a:lnTo>
                    <a:pt x="577116" y="284130"/>
                  </a:lnTo>
                  <a:lnTo>
                    <a:pt x="583020" y="264942"/>
                  </a:lnTo>
                  <a:lnTo>
                    <a:pt x="590400" y="281178"/>
                  </a:lnTo>
                  <a:lnTo>
                    <a:pt x="610326" y="281178"/>
                  </a:lnTo>
                  <a:lnTo>
                    <a:pt x="590400" y="295200"/>
                  </a:lnTo>
                  <a:close/>
                  <a:moveTo>
                    <a:pt x="656820" y="267894"/>
                  </a:moveTo>
                  <a:lnTo>
                    <a:pt x="641322" y="256086"/>
                  </a:lnTo>
                  <a:lnTo>
                    <a:pt x="625824" y="267894"/>
                  </a:lnTo>
                  <a:lnTo>
                    <a:pt x="631728" y="248706"/>
                  </a:lnTo>
                  <a:lnTo>
                    <a:pt x="615492" y="237636"/>
                  </a:lnTo>
                  <a:lnTo>
                    <a:pt x="635418" y="237636"/>
                  </a:lnTo>
                  <a:lnTo>
                    <a:pt x="641322" y="221400"/>
                  </a:lnTo>
                  <a:lnTo>
                    <a:pt x="647226" y="239850"/>
                  </a:lnTo>
                  <a:lnTo>
                    <a:pt x="664200" y="239850"/>
                  </a:lnTo>
                  <a:lnTo>
                    <a:pt x="647964" y="250920"/>
                  </a:lnTo>
                  <a:close/>
                  <a:moveTo>
                    <a:pt x="599256" y="228780"/>
                  </a:moveTo>
                  <a:lnTo>
                    <a:pt x="583020" y="216972"/>
                  </a:lnTo>
                  <a:lnTo>
                    <a:pt x="567522" y="228780"/>
                  </a:lnTo>
                  <a:lnTo>
                    <a:pt x="573426" y="210330"/>
                  </a:lnTo>
                  <a:lnTo>
                    <a:pt x="557928" y="198522"/>
                  </a:lnTo>
                  <a:lnTo>
                    <a:pt x="577116" y="198522"/>
                  </a:lnTo>
                  <a:lnTo>
                    <a:pt x="583020" y="180072"/>
                  </a:lnTo>
                  <a:lnTo>
                    <a:pt x="590400" y="198522"/>
                  </a:lnTo>
                  <a:lnTo>
                    <a:pt x="610326" y="198522"/>
                  </a:lnTo>
                  <a:lnTo>
                    <a:pt x="590400" y="210330"/>
                  </a:lnTo>
                  <a:close/>
                  <a:moveTo>
                    <a:pt x="647226" y="154980"/>
                  </a:moveTo>
                  <a:lnTo>
                    <a:pt x="664200" y="154980"/>
                  </a:lnTo>
                  <a:lnTo>
                    <a:pt x="647964" y="166788"/>
                  </a:lnTo>
                  <a:lnTo>
                    <a:pt x="653868" y="185238"/>
                  </a:lnTo>
                  <a:lnTo>
                    <a:pt x="638370" y="174168"/>
                  </a:lnTo>
                  <a:lnTo>
                    <a:pt x="622872" y="185238"/>
                  </a:lnTo>
                  <a:lnTo>
                    <a:pt x="628776" y="166788"/>
                  </a:lnTo>
                  <a:lnTo>
                    <a:pt x="615492" y="154980"/>
                  </a:lnTo>
                  <a:lnTo>
                    <a:pt x="635418" y="154980"/>
                  </a:lnTo>
                  <a:lnTo>
                    <a:pt x="641322" y="136530"/>
                  </a:lnTo>
                  <a:close/>
                  <a:moveTo>
                    <a:pt x="647226" y="73800"/>
                  </a:moveTo>
                  <a:lnTo>
                    <a:pt x="664200" y="73800"/>
                  </a:lnTo>
                  <a:lnTo>
                    <a:pt x="647964" y="84870"/>
                  </a:lnTo>
                  <a:lnTo>
                    <a:pt x="653868" y="104058"/>
                  </a:lnTo>
                  <a:lnTo>
                    <a:pt x="638370" y="92250"/>
                  </a:lnTo>
                  <a:lnTo>
                    <a:pt x="622872" y="104058"/>
                  </a:lnTo>
                  <a:lnTo>
                    <a:pt x="628776" y="84870"/>
                  </a:lnTo>
                  <a:lnTo>
                    <a:pt x="615492" y="73800"/>
                  </a:lnTo>
                  <a:lnTo>
                    <a:pt x="635418" y="73800"/>
                  </a:lnTo>
                  <a:lnTo>
                    <a:pt x="641322" y="54612"/>
                  </a:lnTo>
                  <a:close/>
                  <a:moveTo>
                    <a:pt x="532098" y="73800"/>
                  </a:moveTo>
                  <a:lnTo>
                    <a:pt x="551286" y="73800"/>
                  </a:lnTo>
                  <a:lnTo>
                    <a:pt x="535788" y="84870"/>
                  </a:lnTo>
                  <a:lnTo>
                    <a:pt x="541692" y="104058"/>
                  </a:lnTo>
                  <a:lnTo>
                    <a:pt x="526194" y="92250"/>
                  </a:lnTo>
                  <a:lnTo>
                    <a:pt x="509958" y="104058"/>
                  </a:lnTo>
                  <a:lnTo>
                    <a:pt x="516600" y="84132"/>
                  </a:lnTo>
                  <a:lnTo>
                    <a:pt x="500364" y="73800"/>
                  </a:lnTo>
                  <a:lnTo>
                    <a:pt x="520290" y="73800"/>
                  </a:lnTo>
                  <a:lnTo>
                    <a:pt x="526194" y="54612"/>
                  </a:lnTo>
                  <a:close/>
                  <a:moveTo>
                    <a:pt x="416970" y="73800"/>
                  </a:moveTo>
                  <a:lnTo>
                    <a:pt x="436158" y="73800"/>
                  </a:lnTo>
                  <a:lnTo>
                    <a:pt x="420660" y="84870"/>
                  </a:lnTo>
                  <a:lnTo>
                    <a:pt x="426564" y="104058"/>
                  </a:lnTo>
                  <a:lnTo>
                    <a:pt x="410328" y="92250"/>
                  </a:lnTo>
                  <a:lnTo>
                    <a:pt x="394830" y="104058"/>
                  </a:lnTo>
                  <a:lnTo>
                    <a:pt x="400734" y="84870"/>
                  </a:lnTo>
                  <a:lnTo>
                    <a:pt x="385236" y="73800"/>
                  </a:lnTo>
                  <a:lnTo>
                    <a:pt x="404424" y="73800"/>
                  </a:lnTo>
                  <a:lnTo>
                    <a:pt x="410328" y="54612"/>
                  </a:lnTo>
                  <a:close/>
                  <a:moveTo>
                    <a:pt x="301842" y="73800"/>
                  </a:moveTo>
                  <a:lnTo>
                    <a:pt x="321030" y="73800"/>
                  </a:lnTo>
                  <a:lnTo>
                    <a:pt x="304794" y="84870"/>
                  </a:lnTo>
                  <a:lnTo>
                    <a:pt x="311436" y="104058"/>
                  </a:lnTo>
                  <a:lnTo>
                    <a:pt x="295200" y="91512"/>
                  </a:lnTo>
                  <a:lnTo>
                    <a:pt x="279702" y="103320"/>
                  </a:lnTo>
                  <a:lnTo>
                    <a:pt x="285606" y="84132"/>
                  </a:lnTo>
                  <a:lnTo>
                    <a:pt x="270108" y="73800"/>
                  </a:lnTo>
                  <a:lnTo>
                    <a:pt x="289296" y="73800"/>
                  </a:lnTo>
                  <a:lnTo>
                    <a:pt x="295200" y="54612"/>
                  </a:lnTo>
                  <a:close/>
                  <a:moveTo>
                    <a:pt x="185976" y="73800"/>
                  </a:moveTo>
                  <a:lnTo>
                    <a:pt x="205902" y="73800"/>
                  </a:lnTo>
                  <a:lnTo>
                    <a:pt x="189666" y="84870"/>
                  </a:lnTo>
                  <a:lnTo>
                    <a:pt x="195570" y="104058"/>
                  </a:lnTo>
                  <a:lnTo>
                    <a:pt x="180072" y="92250"/>
                  </a:lnTo>
                  <a:lnTo>
                    <a:pt x="164574" y="104058"/>
                  </a:lnTo>
                  <a:lnTo>
                    <a:pt x="170478" y="84870"/>
                  </a:lnTo>
                  <a:lnTo>
                    <a:pt x="154242" y="73800"/>
                  </a:lnTo>
                  <a:lnTo>
                    <a:pt x="174168" y="73800"/>
                  </a:lnTo>
                  <a:lnTo>
                    <a:pt x="180072" y="54612"/>
                  </a:lnTo>
                  <a:close/>
                  <a:moveTo>
                    <a:pt x="64944" y="54612"/>
                  </a:moveTo>
                  <a:lnTo>
                    <a:pt x="73800" y="73800"/>
                  </a:lnTo>
                  <a:lnTo>
                    <a:pt x="93726" y="73800"/>
                  </a:lnTo>
                  <a:lnTo>
                    <a:pt x="73800" y="84132"/>
                  </a:lnTo>
                  <a:lnTo>
                    <a:pt x="79704" y="103320"/>
                  </a:lnTo>
                  <a:lnTo>
                    <a:pt x="64944" y="91512"/>
                  </a:lnTo>
                  <a:lnTo>
                    <a:pt x="48708" y="103320"/>
                  </a:lnTo>
                  <a:lnTo>
                    <a:pt x="55350" y="84132"/>
                  </a:lnTo>
                  <a:lnTo>
                    <a:pt x="39114" y="73800"/>
                  </a:lnTo>
                  <a:lnTo>
                    <a:pt x="58302" y="73800"/>
                  </a:lnTo>
                  <a:close/>
                  <a:moveTo>
                    <a:pt x="64944" y="136530"/>
                  </a:moveTo>
                  <a:lnTo>
                    <a:pt x="73800" y="154980"/>
                  </a:lnTo>
                  <a:lnTo>
                    <a:pt x="93726" y="154980"/>
                  </a:lnTo>
                  <a:lnTo>
                    <a:pt x="73800" y="166788"/>
                  </a:lnTo>
                  <a:lnTo>
                    <a:pt x="79704" y="185238"/>
                  </a:lnTo>
                  <a:lnTo>
                    <a:pt x="64944" y="174168"/>
                  </a:lnTo>
                  <a:lnTo>
                    <a:pt x="48708" y="185238"/>
                  </a:lnTo>
                  <a:lnTo>
                    <a:pt x="55350" y="166788"/>
                  </a:lnTo>
                  <a:lnTo>
                    <a:pt x="39114" y="154980"/>
                  </a:lnTo>
                  <a:lnTo>
                    <a:pt x="58302" y="154980"/>
                  </a:lnTo>
                  <a:close/>
                  <a:moveTo>
                    <a:pt x="96678" y="198522"/>
                  </a:moveTo>
                  <a:lnTo>
                    <a:pt x="115866" y="198522"/>
                  </a:lnTo>
                  <a:lnTo>
                    <a:pt x="121770" y="180072"/>
                  </a:lnTo>
                  <a:lnTo>
                    <a:pt x="127674" y="198522"/>
                  </a:lnTo>
                  <a:lnTo>
                    <a:pt x="147600" y="198522"/>
                  </a:lnTo>
                  <a:lnTo>
                    <a:pt x="132102" y="210330"/>
                  </a:lnTo>
                  <a:lnTo>
                    <a:pt x="138006" y="228780"/>
                  </a:lnTo>
                  <a:lnTo>
                    <a:pt x="121770" y="216972"/>
                  </a:lnTo>
                  <a:lnTo>
                    <a:pt x="106272" y="228780"/>
                  </a:lnTo>
                  <a:lnTo>
                    <a:pt x="112176" y="210330"/>
                  </a:lnTo>
                  <a:close/>
                  <a:moveTo>
                    <a:pt x="80442" y="267894"/>
                  </a:moveTo>
                  <a:lnTo>
                    <a:pt x="64944" y="256086"/>
                  </a:lnTo>
                  <a:lnTo>
                    <a:pt x="48708" y="267894"/>
                  </a:lnTo>
                  <a:lnTo>
                    <a:pt x="55350" y="248706"/>
                  </a:lnTo>
                  <a:lnTo>
                    <a:pt x="39114" y="237636"/>
                  </a:lnTo>
                  <a:lnTo>
                    <a:pt x="58302" y="237636"/>
                  </a:lnTo>
                  <a:lnTo>
                    <a:pt x="64944" y="221400"/>
                  </a:lnTo>
                  <a:lnTo>
                    <a:pt x="73800" y="237636"/>
                  </a:lnTo>
                  <a:lnTo>
                    <a:pt x="93726" y="237636"/>
                  </a:lnTo>
                  <a:lnTo>
                    <a:pt x="73800" y="248706"/>
                  </a:lnTo>
                  <a:close/>
                  <a:moveTo>
                    <a:pt x="96678" y="281178"/>
                  </a:moveTo>
                  <a:lnTo>
                    <a:pt x="115866" y="281178"/>
                  </a:lnTo>
                  <a:lnTo>
                    <a:pt x="121770" y="261990"/>
                  </a:lnTo>
                  <a:lnTo>
                    <a:pt x="127674" y="281178"/>
                  </a:lnTo>
                  <a:lnTo>
                    <a:pt x="147600" y="281178"/>
                  </a:lnTo>
                  <a:lnTo>
                    <a:pt x="132102" y="295200"/>
                  </a:lnTo>
                  <a:lnTo>
                    <a:pt x="138006" y="313650"/>
                  </a:lnTo>
                  <a:lnTo>
                    <a:pt x="121770" y="302580"/>
                  </a:lnTo>
                  <a:lnTo>
                    <a:pt x="106272" y="313650"/>
                  </a:lnTo>
                  <a:lnTo>
                    <a:pt x="112176" y="295200"/>
                  </a:lnTo>
                  <a:close/>
                  <a:moveTo>
                    <a:pt x="80442" y="349812"/>
                  </a:moveTo>
                  <a:lnTo>
                    <a:pt x="64944" y="338742"/>
                  </a:lnTo>
                  <a:lnTo>
                    <a:pt x="48708" y="349812"/>
                  </a:lnTo>
                  <a:lnTo>
                    <a:pt x="55350" y="331362"/>
                  </a:lnTo>
                  <a:lnTo>
                    <a:pt x="39114" y="319554"/>
                  </a:lnTo>
                  <a:lnTo>
                    <a:pt x="58302" y="319554"/>
                  </a:lnTo>
                  <a:lnTo>
                    <a:pt x="64944" y="301104"/>
                  </a:lnTo>
                  <a:lnTo>
                    <a:pt x="73800" y="319554"/>
                  </a:lnTo>
                  <a:lnTo>
                    <a:pt x="93726" y="319554"/>
                  </a:lnTo>
                  <a:lnTo>
                    <a:pt x="73800" y="331362"/>
                  </a:lnTo>
                  <a:close/>
                  <a:moveTo>
                    <a:pt x="121770" y="344646"/>
                  </a:moveTo>
                  <a:lnTo>
                    <a:pt x="127674" y="363096"/>
                  </a:lnTo>
                  <a:lnTo>
                    <a:pt x="147600" y="363096"/>
                  </a:lnTo>
                  <a:lnTo>
                    <a:pt x="132102" y="374904"/>
                  </a:lnTo>
                  <a:lnTo>
                    <a:pt x="138006" y="393354"/>
                  </a:lnTo>
                  <a:lnTo>
                    <a:pt x="121770" y="381546"/>
                  </a:lnTo>
                  <a:lnTo>
                    <a:pt x="106272" y="393354"/>
                  </a:lnTo>
                  <a:lnTo>
                    <a:pt x="112176" y="374904"/>
                  </a:lnTo>
                  <a:lnTo>
                    <a:pt x="96678" y="363096"/>
                  </a:lnTo>
                  <a:lnTo>
                    <a:pt x="115866" y="363096"/>
                  </a:lnTo>
                  <a:close/>
                  <a:moveTo>
                    <a:pt x="64944" y="418446"/>
                  </a:moveTo>
                  <a:lnTo>
                    <a:pt x="48708" y="430254"/>
                  </a:lnTo>
                  <a:lnTo>
                    <a:pt x="55350" y="413280"/>
                  </a:lnTo>
                  <a:lnTo>
                    <a:pt x="39114" y="402210"/>
                  </a:lnTo>
                  <a:lnTo>
                    <a:pt x="58302" y="402210"/>
                  </a:lnTo>
                  <a:lnTo>
                    <a:pt x="64944" y="383022"/>
                  </a:lnTo>
                  <a:lnTo>
                    <a:pt x="73800" y="402210"/>
                  </a:lnTo>
                  <a:lnTo>
                    <a:pt x="93726" y="402210"/>
                  </a:lnTo>
                  <a:lnTo>
                    <a:pt x="73800" y="413280"/>
                  </a:lnTo>
                  <a:lnTo>
                    <a:pt x="79704" y="432468"/>
                  </a:lnTo>
                  <a:close/>
                  <a:moveTo>
                    <a:pt x="180072" y="418446"/>
                  </a:moveTo>
                  <a:lnTo>
                    <a:pt x="164574" y="430254"/>
                  </a:lnTo>
                  <a:lnTo>
                    <a:pt x="170478" y="411066"/>
                  </a:lnTo>
                  <a:lnTo>
                    <a:pt x="154242" y="399996"/>
                  </a:lnTo>
                  <a:lnTo>
                    <a:pt x="174168" y="399996"/>
                  </a:lnTo>
                  <a:lnTo>
                    <a:pt x="180072" y="380808"/>
                  </a:lnTo>
                  <a:lnTo>
                    <a:pt x="185976" y="399996"/>
                  </a:lnTo>
                  <a:lnTo>
                    <a:pt x="205902" y="399996"/>
                  </a:lnTo>
                  <a:lnTo>
                    <a:pt x="189666" y="411066"/>
                  </a:lnTo>
                  <a:lnTo>
                    <a:pt x="195570" y="430254"/>
                  </a:lnTo>
                  <a:close/>
                  <a:moveTo>
                    <a:pt x="295200" y="420660"/>
                  </a:moveTo>
                  <a:lnTo>
                    <a:pt x="279702" y="432468"/>
                  </a:lnTo>
                  <a:lnTo>
                    <a:pt x="285606" y="413280"/>
                  </a:lnTo>
                  <a:lnTo>
                    <a:pt x="270108" y="402210"/>
                  </a:lnTo>
                  <a:lnTo>
                    <a:pt x="289296" y="402210"/>
                  </a:lnTo>
                  <a:lnTo>
                    <a:pt x="295200" y="383022"/>
                  </a:lnTo>
                  <a:lnTo>
                    <a:pt x="301842" y="402210"/>
                  </a:lnTo>
                  <a:lnTo>
                    <a:pt x="321030" y="402210"/>
                  </a:lnTo>
                  <a:lnTo>
                    <a:pt x="304794" y="413280"/>
                  </a:lnTo>
                  <a:lnTo>
                    <a:pt x="311436" y="432468"/>
                  </a:lnTo>
                  <a:close/>
                  <a:moveTo>
                    <a:pt x="410328" y="420660"/>
                  </a:moveTo>
                  <a:lnTo>
                    <a:pt x="394830" y="432468"/>
                  </a:lnTo>
                  <a:lnTo>
                    <a:pt x="400734" y="413280"/>
                  </a:lnTo>
                  <a:lnTo>
                    <a:pt x="385236" y="402210"/>
                  </a:lnTo>
                  <a:lnTo>
                    <a:pt x="404424" y="402210"/>
                  </a:lnTo>
                  <a:lnTo>
                    <a:pt x="410328" y="383022"/>
                  </a:lnTo>
                  <a:lnTo>
                    <a:pt x="416970" y="402210"/>
                  </a:lnTo>
                  <a:lnTo>
                    <a:pt x="436158" y="402210"/>
                  </a:lnTo>
                  <a:lnTo>
                    <a:pt x="420660" y="413280"/>
                  </a:lnTo>
                  <a:lnTo>
                    <a:pt x="426564" y="432468"/>
                  </a:lnTo>
                  <a:close/>
                  <a:moveTo>
                    <a:pt x="526194" y="420660"/>
                  </a:moveTo>
                  <a:lnTo>
                    <a:pt x="509958" y="432468"/>
                  </a:lnTo>
                  <a:lnTo>
                    <a:pt x="516600" y="413280"/>
                  </a:lnTo>
                  <a:lnTo>
                    <a:pt x="501102" y="402210"/>
                  </a:lnTo>
                  <a:lnTo>
                    <a:pt x="521028" y="402210"/>
                  </a:lnTo>
                  <a:lnTo>
                    <a:pt x="526932" y="383022"/>
                  </a:lnTo>
                  <a:lnTo>
                    <a:pt x="532836" y="402210"/>
                  </a:lnTo>
                  <a:lnTo>
                    <a:pt x="552024" y="402210"/>
                  </a:lnTo>
                  <a:lnTo>
                    <a:pt x="536526" y="413280"/>
                  </a:lnTo>
                  <a:lnTo>
                    <a:pt x="542430" y="432468"/>
                  </a:lnTo>
                  <a:close/>
                  <a:moveTo>
                    <a:pt x="641322" y="420660"/>
                  </a:moveTo>
                  <a:lnTo>
                    <a:pt x="625824" y="432468"/>
                  </a:lnTo>
                  <a:lnTo>
                    <a:pt x="631728" y="413280"/>
                  </a:lnTo>
                  <a:lnTo>
                    <a:pt x="615492" y="402210"/>
                  </a:lnTo>
                  <a:lnTo>
                    <a:pt x="635418" y="402210"/>
                  </a:lnTo>
                  <a:lnTo>
                    <a:pt x="641322" y="383022"/>
                  </a:lnTo>
                  <a:lnTo>
                    <a:pt x="647226" y="402210"/>
                  </a:lnTo>
                  <a:lnTo>
                    <a:pt x="664200" y="402210"/>
                  </a:lnTo>
                  <a:lnTo>
                    <a:pt x="647964" y="413280"/>
                  </a:lnTo>
                  <a:lnTo>
                    <a:pt x="653868" y="432468"/>
                  </a:lnTo>
                  <a:close/>
                </a:path>
              </a:pathLst>
            </a:custGeom>
            <a:solidFill>
              <a:srgbClr val="3C3B6E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EF4F37F-2007-482B-B18E-7E42FC2300B4}"/>
                </a:ext>
              </a:extLst>
            </p:cNvPr>
            <p:cNvSpPr/>
            <p:nvPr/>
          </p:nvSpPr>
          <p:spPr>
            <a:xfrm>
              <a:off x="838723" y="1580967"/>
              <a:ext cx="51660" cy="48707"/>
            </a:xfrm>
            <a:custGeom>
              <a:avLst/>
              <a:gdLst>
                <a:gd name="connsiteX0" fmla="*/ 0 w 51660"/>
                <a:gd name="connsiteY0" fmla="*/ 18450 h 48707"/>
                <a:gd name="connsiteX1" fmla="*/ 16236 w 51660"/>
                <a:gd name="connsiteY1" fmla="*/ 30258 h 48707"/>
                <a:gd name="connsiteX2" fmla="*/ 9594 w 51660"/>
                <a:gd name="connsiteY2" fmla="*/ 48708 h 48707"/>
                <a:gd name="connsiteX3" fmla="*/ 25830 w 51660"/>
                <a:gd name="connsiteY3" fmla="*/ 36900 h 48707"/>
                <a:gd name="connsiteX4" fmla="*/ 41328 w 51660"/>
                <a:gd name="connsiteY4" fmla="*/ 48708 h 48707"/>
                <a:gd name="connsiteX5" fmla="*/ 35424 w 51660"/>
                <a:gd name="connsiteY5" fmla="*/ 30258 h 48707"/>
                <a:gd name="connsiteX6" fmla="*/ 51660 w 51660"/>
                <a:gd name="connsiteY6" fmla="*/ 18450 h 48707"/>
                <a:gd name="connsiteX7" fmla="*/ 31734 w 51660"/>
                <a:gd name="connsiteY7" fmla="*/ 18450 h 48707"/>
                <a:gd name="connsiteX8" fmla="*/ 25830 w 51660"/>
                <a:gd name="connsiteY8" fmla="*/ 0 h 48707"/>
                <a:gd name="connsiteX9" fmla="*/ 19188 w 51660"/>
                <a:gd name="connsiteY9" fmla="*/ 18450 h 48707"/>
                <a:gd name="connsiteX10" fmla="*/ 0 w 51660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0" y="18450"/>
                  </a:moveTo>
                  <a:lnTo>
                    <a:pt x="16236" y="30258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188" y="18450"/>
                  </a:lnTo>
                  <a:lnTo>
                    <a:pt x="0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35B09BA-21D5-4D39-9D06-3C0980021770}"/>
                </a:ext>
              </a:extLst>
            </p:cNvPr>
            <p:cNvSpPr/>
            <p:nvPr/>
          </p:nvSpPr>
          <p:spPr>
            <a:xfrm>
              <a:off x="838723" y="1662885"/>
              <a:ext cx="51660" cy="48707"/>
            </a:xfrm>
            <a:custGeom>
              <a:avLst/>
              <a:gdLst>
                <a:gd name="connsiteX0" fmla="*/ 0 w 51660"/>
                <a:gd name="connsiteY0" fmla="*/ 18450 h 48707"/>
                <a:gd name="connsiteX1" fmla="*/ 16236 w 51660"/>
                <a:gd name="connsiteY1" fmla="*/ 30258 h 48707"/>
                <a:gd name="connsiteX2" fmla="*/ 9594 w 51660"/>
                <a:gd name="connsiteY2" fmla="*/ 48708 h 48707"/>
                <a:gd name="connsiteX3" fmla="*/ 25830 w 51660"/>
                <a:gd name="connsiteY3" fmla="*/ 36900 h 48707"/>
                <a:gd name="connsiteX4" fmla="*/ 41328 w 51660"/>
                <a:gd name="connsiteY4" fmla="*/ 48708 h 48707"/>
                <a:gd name="connsiteX5" fmla="*/ 35424 w 51660"/>
                <a:gd name="connsiteY5" fmla="*/ 30258 h 48707"/>
                <a:gd name="connsiteX6" fmla="*/ 51660 w 51660"/>
                <a:gd name="connsiteY6" fmla="*/ 18450 h 48707"/>
                <a:gd name="connsiteX7" fmla="*/ 31734 w 51660"/>
                <a:gd name="connsiteY7" fmla="*/ 18450 h 48707"/>
                <a:gd name="connsiteX8" fmla="*/ 25830 w 51660"/>
                <a:gd name="connsiteY8" fmla="*/ 0 h 48707"/>
                <a:gd name="connsiteX9" fmla="*/ 19188 w 51660"/>
                <a:gd name="connsiteY9" fmla="*/ 18450 h 48707"/>
                <a:gd name="connsiteX10" fmla="*/ 0 w 51660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0" y="18450"/>
                  </a:moveTo>
                  <a:lnTo>
                    <a:pt x="16236" y="30258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188" y="18450"/>
                  </a:lnTo>
                  <a:lnTo>
                    <a:pt x="0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9F1B9AB-759A-491C-A3B7-25EF03DB8D5E}"/>
                </a:ext>
              </a:extLst>
            </p:cNvPr>
            <p:cNvSpPr/>
            <p:nvPr/>
          </p:nvSpPr>
          <p:spPr>
            <a:xfrm>
              <a:off x="838723" y="1745541"/>
              <a:ext cx="51660" cy="48708"/>
            </a:xfrm>
            <a:custGeom>
              <a:avLst/>
              <a:gdLst>
                <a:gd name="connsiteX0" fmla="*/ 31734 w 51660"/>
                <a:gd name="connsiteY0" fmla="*/ 18450 h 48708"/>
                <a:gd name="connsiteX1" fmla="*/ 25830 w 51660"/>
                <a:gd name="connsiteY1" fmla="*/ 0 h 48708"/>
                <a:gd name="connsiteX2" fmla="*/ 19188 w 51660"/>
                <a:gd name="connsiteY2" fmla="*/ 18450 h 48708"/>
                <a:gd name="connsiteX3" fmla="*/ 0 w 51660"/>
                <a:gd name="connsiteY3" fmla="*/ 18450 h 48708"/>
                <a:gd name="connsiteX4" fmla="*/ 16236 w 51660"/>
                <a:gd name="connsiteY4" fmla="*/ 29520 h 48708"/>
                <a:gd name="connsiteX5" fmla="*/ 9594 w 51660"/>
                <a:gd name="connsiteY5" fmla="*/ 48708 h 48708"/>
                <a:gd name="connsiteX6" fmla="*/ 25830 w 51660"/>
                <a:gd name="connsiteY6" fmla="*/ 36900 h 48708"/>
                <a:gd name="connsiteX7" fmla="*/ 41328 w 51660"/>
                <a:gd name="connsiteY7" fmla="*/ 48708 h 48708"/>
                <a:gd name="connsiteX8" fmla="*/ 35424 w 51660"/>
                <a:gd name="connsiteY8" fmla="*/ 29520 h 48708"/>
                <a:gd name="connsiteX9" fmla="*/ 51660 w 51660"/>
                <a:gd name="connsiteY9" fmla="*/ 18450 h 48708"/>
                <a:gd name="connsiteX10" fmla="*/ 31734 w 51660"/>
                <a:gd name="connsiteY10" fmla="*/ 1845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8">
                  <a:moveTo>
                    <a:pt x="31734" y="18450"/>
                  </a:moveTo>
                  <a:lnTo>
                    <a:pt x="25830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6236" y="29520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29520"/>
                  </a:lnTo>
                  <a:lnTo>
                    <a:pt x="51660" y="18450"/>
                  </a:lnTo>
                  <a:lnTo>
                    <a:pt x="31734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70CD6C6-8192-4C4E-991C-0505D695E737}"/>
                </a:ext>
              </a:extLst>
            </p:cNvPr>
            <p:cNvSpPr/>
            <p:nvPr/>
          </p:nvSpPr>
          <p:spPr>
            <a:xfrm>
              <a:off x="838723" y="1827458"/>
              <a:ext cx="51660" cy="48707"/>
            </a:xfrm>
            <a:custGeom>
              <a:avLst/>
              <a:gdLst>
                <a:gd name="connsiteX0" fmla="*/ 31734 w 51660"/>
                <a:gd name="connsiteY0" fmla="*/ 18450 h 48707"/>
                <a:gd name="connsiteX1" fmla="*/ 25830 w 51660"/>
                <a:gd name="connsiteY1" fmla="*/ 0 h 48707"/>
                <a:gd name="connsiteX2" fmla="*/ 19188 w 51660"/>
                <a:gd name="connsiteY2" fmla="*/ 18450 h 48707"/>
                <a:gd name="connsiteX3" fmla="*/ 0 w 51660"/>
                <a:gd name="connsiteY3" fmla="*/ 18450 h 48707"/>
                <a:gd name="connsiteX4" fmla="*/ 16236 w 51660"/>
                <a:gd name="connsiteY4" fmla="*/ 30258 h 48707"/>
                <a:gd name="connsiteX5" fmla="*/ 9594 w 51660"/>
                <a:gd name="connsiteY5" fmla="*/ 48708 h 48707"/>
                <a:gd name="connsiteX6" fmla="*/ 25830 w 51660"/>
                <a:gd name="connsiteY6" fmla="*/ 36900 h 48707"/>
                <a:gd name="connsiteX7" fmla="*/ 41328 w 51660"/>
                <a:gd name="connsiteY7" fmla="*/ 48708 h 48707"/>
                <a:gd name="connsiteX8" fmla="*/ 35424 w 51660"/>
                <a:gd name="connsiteY8" fmla="*/ 30258 h 48707"/>
                <a:gd name="connsiteX9" fmla="*/ 51660 w 51660"/>
                <a:gd name="connsiteY9" fmla="*/ 18450 h 48707"/>
                <a:gd name="connsiteX10" fmla="*/ 31734 w 51660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31734" y="18450"/>
                  </a:moveTo>
                  <a:lnTo>
                    <a:pt x="25830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6236" y="30258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5683804-8EF4-4802-94F1-FAEE7BD4A9C4}"/>
                </a:ext>
              </a:extLst>
            </p:cNvPr>
            <p:cNvSpPr/>
            <p:nvPr/>
          </p:nvSpPr>
          <p:spPr>
            <a:xfrm>
              <a:off x="838723" y="1910114"/>
              <a:ext cx="51660" cy="48708"/>
            </a:xfrm>
            <a:custGeom>
              <a:avLst/>
              <a:gdLst>
                <a:gd name="connsiteX0" fmla="*/ 35424 w 51660"/>
                <a:gd name="connsiteY0" fmla="*/ 29520 h 48708"/>
                <a:gd name="connsiteX1" fmla="*/ 51660 w 51660"/>
                <a:gd name="connsiteY1" fmla="*/ 18450 h 48708"/>
                <a:gd name="connsiteX2" fmla="*/ 31734 w 51660"/>
                <a:gd name="connsiteY2" fmla="*/ 18450 h 48708"/>
                <a:gd name="connsiteX3" fmla="*/ 25830 w 51660"/>
                <a:gd name="connsiteY3" fmla="*/ 0 h 48708"/>
                <a:gd name="connsiteX4" fmla="*/ 19188 w 51660"/>
                <a:gd name="connsiteY4" fmla="*/ 18450 h 48708"/>
                <a:gd name="connsiteX5" fmla="*/ 0 w 51660"/>
                <a:gd name="connsiteY5" fmla="*/ 18450 h 48708"/>
                <a:gd name="connsiteX6" fmla="*/ 16236 w 51660"/>
                <a:gd name="connsiteY6" fmla="*/ 29520 h 48708"/>
                <a:gd name="connsiteX7" fmla="*/ 9594 w 51660"/>
                <a:gd name="connsiteY7" fmla="*/ 48708 h 48708"/>
                <a:gd name="connsiteX8" fmla="*/ 25830 w 51660"/>
                <a:gd name="connsiteY8" fmla="*/ 36900 h 48708"/>
                <a:gd name="connsiteX9" fmla="*/ 41328 w 51660"/>
                <a:gd name="connsiteY9" fmla="*/ 48708 h 48708"/>
                <a:gd name="connsiteX10" fmla="*/ 35424 w 51660"/>
                <a:gd name="connsiteY10" fmla="*/ 2952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8">
                  <a:moveTo>
                    <a:pt x="35424" y="29520"/>
                  </a:move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6236" y="29520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0B60D0D-5DD8-442F-9ED5-04A4801359A5}"/>
                </a:ext>
              </a:extLst>
            </p:cNvPr>
            <p:cNvSpPr/>
            <p:nvPr/>
          </p:nvSpPr>
          <p:spPr>
            <a:xfrm>
              <a:off x="896287" y="1623771"/>
              <a:ext cx="50922" cy="48707"/>
            </a:xfrm>
            <a:custGeom>
              <a:avLst/>
              <a:gdLst>
                <a:gd name="connsiteX0" fmla="*/ 50922 w 50922"/>
                <a:gd name="connsiteY0" fmla="*/ 19188 h 48707"/>
                <a:gd name="connsiteX1" fmla="*/ 30996 w 50922"/>
                <a:gd name="connsiteY1" fmla="*/ 19188 h 48707"/>
                <a:gd name="connsiteX2" fmla="*/ 25092 w 50922"/>
                <a:gd name="connsiteY2" fmla="*/ 0 h 48707"/>
                <a:gd name="connsiteX3" fmla="*/ 19188 w 50922"/>
                <a:gd name="connsiteY3" fmla="*/ 19188 h 48707"/>
                <a:gd name="connsiteX4" fmla="*/ 0 w 50922"/>
                <a:gd name="connsiteY4" fmla="*/ 19188 h 48707"/>
                <a:gd name="connsiteX5" fmla="*/ 15498 w 50922"/>
                <a:gd name="connsiteY5" fmla="*/ 30258 h 48707"/>
                <a:gd name="connsiteX6" fmla="*/ 9594 w 50922"/>
                <a:gd name="connsiteY6" fmla="*/ 48708 h 48707"/>
                <a:gd name="connsiteX7" fmla="*/ 25092 w 50922"/>
                <a:gd name="connsiteY7" fmla="*/ 37638 h 48707"/>
                <a:gd name="connsiteX8" fmla="*/ 41328 w 50922"/>
                <a:gd name="connsiteY8" fmla="*/ 48708 h 48707"/>
                <a:gd name="connsiteX9" fmla="*/ 35424 w 50922"/>
                <a:gd name="connsiteY9" fmla="*/ 30258 h 48707"/>
                <a:gd name="connsiteX10" fmla="*/ 50922 w 50922"/>
                <a:gd name="connsiteY10" fmla="*/ 1918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50922" y="19188"/>
                  </a:moveTo>
                  <a:lnTo>
                    <a:pt x="30996" y="19188"/>
                  </a:lnTo>
                  <a:lnTo>
                    <a:pt x="25092" y="0"/>
                  </a:lnTo>
                  <a:lnTo>
                    <a:pt x="19188" y="19188"/>
                  </a:lnTo>
                  <a:lnTo>
                    <a:pt x="0" y="19188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7638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15843BD-F15A-4D64-A4AE-867D79A72736}"/>
                </a:ext>
              </a:extLst>
            </p:cNvPr>
            <p:cNvSpPr/>
            <p:nvPr/>
          </p:nvSpPr>
          <p:spPr>
            <a:xfrm>
              <a:off x="896287" y="1706427"/>
              <a:ext cx="50922" cy="48707"/>
            </a:xfrm>
            <a:custGeom>
              <a:avLst/>
              <a:gdLst>
                <a:gd name="connsiteX0" fmla="*/ 9594 w 50922"/>
                <a:gd name="connsiteY0" fmla="*/ 48708 h 48707"/>
                <a:gd name="connsiteX1" fmla="*/ 25092 w 50922"/>
                <a:gd name="connsiteY1" fmla="*/ 36900 h 48707"/>
                <a:gd name="connsiteX2" fmla="*/ 41328 w 50922"/>
                <a:gd name="connsiteY2" fmla="*/ 48708 h 48707"/>
                <a:gd name="connsiteX3" fmla="*/ 35424 w 50922"/>
                <a:gd name="connsiteY3" fmla="*/ 30258 h 48707"/>
                <a:gd name="connsiteX4" fmla="*/ 50922 w 50922"/>
                <a:gd name="connsiteY4" fmla="*/ 18450 h 48707"/>
                <a:gd name="connsiteX5" fmla="*/ 30996 w 50922"/>
                <a:gd name="connsiteY5" fmla="*/ 18450 h 48707"/>
                <a:gd name="connsiteX6" fmla="*/ 25092 w 50922"/>
                <a:gd name="connsiteY6" fmla="*/ 0 h 48707"/>
                <a:gd name="connsiteX7" fmla="*/ 19188 w 50922"/>
                <a:gd name="connsiteY7" fmla="*/ 18450 h 48707"/>
                <a:gd name="connsiteX8" fmla="*/ 0 w 50922"/>
                <a:gd name="connsiteY8" fmla="*/ 18450 h 48707"/>
                <a:gd name="connsiteX9" fmla="*/ 15498 w 50922"/>
                <a:gd name="connsiteY9" fmla="*/ 30258 h 48707"/>
                <a:gd name="connsiteX10" fmla="*/ 9594 w 50922"/>
                <a:gd name="connsiteY10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9594" y="48708"/>
                  </a:moveTo>
                  <a:lnTo>
                    <a:pt x="25092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0996" y="18450"/>
                  </a:ln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C75E43A-4C50-4899-A8BA-AFB9B829D575}"/>
                </a:ext>
              </a:extLst>
            </p:cNvPr>
            <p:cNvSpPr/>
            <p:nvPr/>
          </p:nvSpPr>
          <p:spPr>
            <a:xfrm>
              <a:off x="896287" y="1788344"/>
              <a:ext cx="50922" cy="48708"/>
            </a:xfrm>
            <a:custGeom>
              <a:avLst/>
              <a:gdLst>
                <a:gd name="connsiteX0" fmla="*/ 9594 w 50922"/>
                <a:gd name="connsiteY0" fmla="*/ 48708 h 48708"/>
                <a:gd name="connsiteX1" fmla="*/ 25092 w 50922"/>
                <a:gd name="connsiteY1" fmla="*/ 37638 h 48708"/>
                <a:gd name="connsiteX2" fmla="*/ 41328 w 50922"/>
                <a:gd name="connsiteY2" fmla="*/ 48708 h 48708"/>
                <a:gd name="connsiteX3" fmla="*/ 35424 w 50922"/>
                <a:gd name="connsiteY3" fmla="*/ 30258 h 48708"/>
                <a:gd name="connsiteX4" fmla="*/ 50922 w 50922"/>
                <a:gd name="connsiteY4" fmla="*/ 19188 h 48708"/>
                <a:gd name="connsiteX5" fmla="*/ 30996 w 50922"/>
                <a:gd name="connsiteY5" fmla="*/ 19188 h 48708"/>
                <a:gd name="connsiteX6" fmla="*/ 25092 w 50922"/>
                <a:gd name="connsiteY6" fmla="*/ 0 h 48708"/>
                <a:gd name="connsiteX7" fmla="*/ 19188 w 50922"/>
                <a:gd name="connsiteY7" fmla="*/ 19188 h 48708"/>
                <a:gd name="connsiteX8" fmla="*/ 0 w 50922"/>
                <a:gd name="connsiteY8" fmla="*/ 19188 h 48708"/>
                <a:gd name="connsiteX9" fmla="*/ 15498 w 50922"/>
                <a:gd name="connsiteY9" fmla="*/ 30258 h 48708"/>
                <a:gd name="connsiteX10" fmla="*/ 9594 w 50922"/>
                <a:gd name="connsiteY10" fmla="*/ 4870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8">
                  <a:moveTo>
                    <a:pt x="9594" y="48708"/>
                  </a:moveTo>
                  <a:lnTo>
                    <a:pt x="25092" y="37638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9188"/>
                  </a:lnTo>
                  <a:lnTo>
                    <a:pt x="30996" y="19188"/>
                  </a:lnTo>
                  <a:lnTo>
                    <a:pt x="25092" y="0"/>
                  </a:lnTo>
                  <a:lnTo>
                    <a:pt x="19188" y="19188"/>
                  </a:lnTo>
                  <a:lnTo>
                    <a:pt x="0" y="19188"/>
                  </a:lnTo>
                  <a:lnTo>
                    <a:pt x="15498" y="30258"/>
                  </a:lnTo>
                  <a:lnTo>
                    <a:pt x="9594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8AD7EFA-140E-4016-87EF-6A025638F285}"/>
                </a:ext>
              </a:extLst>
            </p:cNvPr>
            <p:cNvSpPr/>
            <p:nvPr/>
          </p:nvSpPr>
          <p:spPr>
            <a:xfrm>
              <a:off x="896287" y="1871001"/>
              <a:ext cx="50922" cy="48707"/>
            </a:xfrm>
            <a:custGeom>
              <a:avLst/>
              <a:gdLst>
                <a:gd name="connsiteX0" fmla="*/ 0 w 50922"/>
                <a:gd name="connsiteY0" fmla="*/ 18450 h 48707"/>
                <a:gd name="connsiteX1" fmla="*/ 15498 w 50922"/>
                <a:gd name="connsiteY1" fmla="*/ 30258 h 48707"/>
                <a:gd name="connsiteX2" fmla="*/ 9594 w 50922"/>
                <a:gd name="connsiteY2" fmla="*/ 48708 h 48707"/>
                <a:gd name="connsiteX3" fmla="*/ 25092 w 50922"/>
                <a:gd name="connsiteY3" fmla="*/ 36900 h 48707"/>
                <a:gd name="connsiteX4" fmla="*/ 41328 w 50922"/>
                <a:gd name="connsiteY4" fmla="*/ 48708 h 48707"/>
                <a:gd name="connsiteX5" fmla="*/ 35424 w 50922"/>
                <a:gd name="connsiteY5" fmla="*/ 30258 h 48707"/>
                <a:gd name="connsiteX6" fmla="*/ 50922 w 50922"/>
                <a:gd name="connsiteY6" fmla="*/ 18450 h 48707"/>
                <a:gd name="connsiteX7" fmla="*/ 30996 w 50922"/>
                <a:gd name="connsiteY7" fmla="*/ 18450 h 48707"/>
                <a:gd name="connsiteX8" fmla="*/ 25092 w 50922"/>
                <a:gd name="connsiteY8" fmla="*/ 0 h 48707"/>
                <a:gd name="connsiteX9" fmla="*/ 19188 w 50922"/>
                <a:gd name="connsiteY9" fmla="*/ 18450 h 48707"/>
                <a:gd name="connsiteX10" fmla="*/ 0 w 50922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0" y="18450"/>
                  </a:move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0996" y="18450"/>
                  </a:ln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91582C0-F32B-46E2-9113-E2FB4EB2AC14}"/>
                </a:ext>
              </a:extLst>
            </p:cNvPr>
            <p:cNvSpPr/>
            <p:nvPr/>
          </p:nvSpPr>
          <p:spPr>
            <a:xfrm>
              <a:off x="953851" y="1580967"/>
              <a:ext cx="51660" cy="48707"/>
            </a:xfrm>
            <a:custGeom>
              <a:avLst/>
              <a:gdLst>
                <a:gd name="connsiteX0" fmla="*/ 19926 w 51660"/>
                <a:gd name="connsiteY0" fmla="*/ 18450 h 48707"/>
                <a:gd name="connsiteX1" fmla="*/ 0 w 51660"/>
                <a:gd name="connsiteY1" fmla="*/ 18450 h 48707"/>
                <a:gd name="connsiteX2" fmla="*/ 16236 w 51660"/>
                <a:gd name="connsiteY2" fmla="*/ 30258 h 48707"/>
                <a:gd name="connsiteX3" fmla="*/ 10332 w 51660"/>
                <a:gd name="connsiteY3" fmla="*/ 48708 h 48707"/>
                <a:gd name="connsiteX4" fmla="*/ 25830 w 51660"/>
                <a:gd name="connsiteY4" fmla="*/ 36900 h 48707"/>
                <a:gd name="connsiteX5" fmla="*/ 41328 w 51660"/>
                <a:gd name="connsiteY5" fmla="*/ 48708 h 48707"/>
                <a:gd name="connsiteX6" fmla="*/ 35424 w 51660"/>
                <a:gd name="connsiteY6" fmla="*/ 30258 h 48707"/>
                <a:gd name="connsiteX7" fmla="*/ 51660 w 51660"/>
                <a:gd name="connsiteY7" fmla="*/ 18450 h 48707"/>
                <a:gd name="connsiteX8" fmla="*/ 31734 w 51660"/>
                <a:gd name="connsiteY8" fmla="*/ 18450 h 48707"/>
                <a:gd name="connsiteX9" fmla="*/ 25830 w 51660"/>
                <a:gd name="connsiteY9" fmla="*/ 0 h 48707"/>
                <a:gd name="connsiteX10" fmla="*/ 19926 w 51660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19926" y="18450"/>
                  </a:move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E2EE284-BB5E-432B-B65C-0FBC0BA7FEC7}"/>
                </a:ext>
              </a:extLst>
            </p:cNvPr>
            <p:cNvSpPr/>
            <p:nvPr/>
          </p:nvSpPr>
          <p:spPr>
            <a:xfrm>
              <a:off x="953851" y="1662885"/>
              <a:ext cx="51660" cy="48707"/>
            </a:xfrm>
            <a:custGeom>
              <a:avLst/>
              <a:gdLst>
                <a:gd name="connsiteX0" fmla="*/ 10332 w 51660"/>
                <a:gd name="connsiteY0" fmla="*/ 48708 h 48707"/>
                <a:gd name="connsiteX1" fmla="*/ 25830 w 51660"/>
                <a:gd name="connsiteY1" fmla="*/ 36900 h 48707"/>
                <a:gd name="connsiteX2" fmla="*/ 41328 w 51660"/>
                <a:gd name="connsiteY2" fmla="*/ 48708 h 48707"/>
                <a:gd name="connsiteX3" fmla="*/ 35424 w 51660"/>
                <a:gd name="connsiteY3" fmla="*/ 30258 h 48707"/>
                <a:gd name="connsiteX4" fmla="*/ 51660 w 51660"/>
                <a:gd name="connsiteY4" fmla="*/ 18450 h 48707"/>
                <a:gd name="connsiteX5" fmla="*/ 31734 w 51660"/>
                <a:gd name="connsiteY5" fmla="*/ 18450 h 48707"/>
                <a:gd name="connsiteX6" fmla="*/ 25830 w 51660"/>
                <a:gd name="connsiteY6" fmla="*/ 0 h 48707"/>
                <a:gd name="connsiteX7" fmla="*/ 19926 w 51660"/>
                <a:gd name="connsiteY7" fmla="*/ 18450 h 48707"/>
                <a:gd name="connsiteX8" fmla="*/ 0 w 51660"/>
                <a:gd name="connsiteY8" fmla="*/ 18450 h 48707"/>
                <a:gd name="connsiteX9" fmla="*/ 16236 w 51660"/>
                <a:gd name="connsiteY9" fmla="*/ 30258 h 48707"/>
                <a:gd name="connsiteX10" fmla="*/ 10332 w 51660"/>
                <a:gd name="connsiteY10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10332" y="48708"/>
                  </a:move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1A1209B4-306C-4C2D-8250-6BD91A12FAA6}"/>
                </a:ext>
              </a:extLst>
            </p:cNvPr>
            <p:cNvSpPr/>
            <p:nvPr/>
          </p:nvSpPr>
          <p:spPr>
            <a:xfrm>
              <a:off x="953851" y="1745541"/>
              <a:ext cx="51660" cy="48708"/>
            </a:xfrm>
            <a:custGeom>
              <a:avLst/>
              <a:gdLst>
                <a:gd name="connsiteX0" fmla="*/ 10332 w 51660"/>
                <a:gd name="connsiteY0" fmla="*/ 48708 h 48708"/>
                <a:gd name="connsiteX1" fmla="*/ 25830 w 51660"/>
                <a:gd name="connsiteY1" fmla="*/ 36900 h 48708"/>
                <a:gd name="connsiteX2" fmla="*/ 41328 w 51660"/>
                <a:gd name="connsiteY2" fmla="*/ 48708 h 48708"/>
                <a:gd name="connsiteX3" fmla="*/ 35424 w 51660"/>
                <a:gd name="connsiteY3" fmla="*/ 29520 h 48708"/>
                <a:gd name="connsiteX4" fmla="*/ 51660 w 51660"/>
                <a:gd name="connsiteY4" fmla="*/ 18450 h 48708"/>
                <a:gd name="connsiteX5" fmla="*/ 31734 w 51660"/>
                <a:gd name="connsiteY5" fmla="*/ 18450 h 48708"/>
                <a:gd name="connsiteX6" fmla="*/ 25830 w 51660"/>
                <a:gd name="connsiteY6" fmla="*/ 0 h 48708"/>
                <a:gd name="connsiteX7" fmla="*/ 19926 w 51660"/>
                <a:gd name="connsiteY7" fmla="*/ 18450 h 48708"/>
                <a:gd name="connsiteX8" fmla="*/ 0 w 51660"/>
                <a:gd name="connsiteY8" fmla="*/ 18450 h 48708"/>
                <a:gd name="connsiteX9" fmla="*/ 16236 w 51660"/>
                <a:gd name="connsiteY9" fmla="*/ 29520 h 48708"/>
                <a:gd name="connsiteX10" fmla="*/ 10332 w 51660"/>
                <a:gd name="connsiteY10" fmla="*/ 4870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8">
                  <a:moveTo>
                    <a:pt x="10332" y="48708"/>
                  </a:moveTo>
                  <a:lnTo>
                    <a:pt x="25830" y="36900"/>
                  </a:lnTo>
                  <a:lnTo>
                    <a:pt x="41328" y="48708"/>
                  </a:lnTo>
                  <a:lnTo>
                    <a:pt x="35424" y="29520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29520"/>
                  </a:lnTo>
                  <a:lnTo>
                    <a:pt x="10332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7A5CBDE-BB11-420C-83B4-C3465572908A}"/>
                </a:ext>
              </a:extLst>
            </p:cNvPr>
            <p:cNvSpPr/>
            <p:nvPr/>
          </p:nvSpPr>
          <p:spPr>
            <a:xfrm>
              <a:off x="953851" y="1827458"/>
              <a:ext cx="51660" cy="48707"/>
            </a:xfrm>
            <a:custGeom>
              <a:avLst/>
              <a:gdLst>
                <a:gd name="connsiteX0" fmla="*/ 10332 w 51660"/>
                <a:gd name="connsiteY0" fmla="*/ 48708 h 48707"/>
                <a:gd name="connsiteX1" fmla="*/ 25830 w 51660"/>
                <a:gd name="connsiteY1" fmla="*/ 36900 h 48707"/>
                <a:gd name="connsiteX2" fmla="*/ 41328 w 51660"/>
                <a:gd name="connsiteY2" fmla="*/ 48708 h 48707"/>
                <a:gd name="connsiteX3" fmla="*/ 35424 w 51660"/>
                <a:gd name="connsiteY3" fmla="*/ 30258 h 48707"/>
                <a:gd name="connsiteX4" fmla="*/ 51660 w 51660"/>
                <a:gd name="connsiteY4" fmla="*/ 18450 h 48707"/>
                <a:gd name="connsiteX5" fmla="*/ 31734 w 51660"/>
                <a:gd name="connsiteY5" fmla="*/ 18450 h 48707"/>
                <a:gd name="connsiteX6" fmla="*/ 25830 w 51660"/>
                <a:gd name="connsiteY6" fmla="*/ 0 h 48707"/>
                <a:gd name="connsiteX7" fmla="*/ 19926 w 51660"/>
                <a:gd name="connsiteY7" fmla="*/ 18450 h 48707"/>
                <a:gd name="connsiteX8" fmla="*/ 0 w 51660"/>
                <a:gd name="connsiteY8" fmla="*/ 18450 h 48707"/>
                <a:gd name="connsiteX9" fmla="*/ 16236 w 51660"/>
                <a:gd name="connsiteY9" fmla="*/ 30258 h 48707"/>
                <a:gd name="connsiteX10" fmla="*/ 10332 w 51660"/>
                <a:gd name="connsiteY10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10332" y="48708"/>
                  </a:move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69F018B-772B-461F-8C97-098AE60E5040}"/>
                </a:ext>
              </a:extLst>
            </p:cNvPr>
            <p:cNvSpPr/>
            <p:nvPr/>
          </p:nvSpPr>
          <p:spPr>
            <a:xfrm>
              <a:off x="953851" y="1910114"/>
              <a:ext cx="51660" cy="48708"/>
            </a:xfrm>
            <a:custGeom>
              <a:avLst/>
              <a:gdLst>
                <a:gd name="connsiteX0" fmla="*/ 35424 w 51660"/>
                <a:gd name="connsiteY0" fmla="*/ 29520 h 48708"/>
                <a:gd name="connsiteX1" fmla="*/ 51660 w 51660"/>
                <a:gd name="connsiteY1" fmla="*/ 18450 h 48708"/>
                <a:gd name="connsiteX2" fmla="*/ 31734 w 51660"/>
                <a:gd name="connsiteY2" fmla="*/ 18450 h 48708"/>
                <a:gd name="connsiteX3" fmla="*/ 25830 w 51660"/>
                <a:gd name="connsiteY3" fmla="*/ 0 h 48708"/>
                <a:gd name="connsiteX4" fmla="*/ 19926 w 51660"/>
                <a:gd name="connsiteY4" fmla="*/ 18450 h 48708"/>
                <a:gd name="connsiteX5" fmla="*/ 0 w 51660"/>
                <a:gd name="connsiteY5" fmla="*/ 18450 h 48708"/>
                <a:gd name="connsiteX6" fmla="*/ 16236 w 51660"/>
                <a:gd name="connsiteY6" fmla="*/ 29520 h 48708"/>
                <a:gd name="connsiteX7" fmla="*/ 10332 w 51660"/>
                <a:gd name="connsiteY7" fmla="*/ 48708 h 48708"/>
                <a:gd name="connsiteX8" fmla="*/ 25830 w 51660"/>
                <a:gd name="connsiteY8" fmla="*/ 36900 h 48708"/>
                <a:gd name="connsiteX9" fmla="*/ 41328 w 51660"/>
                <a:gd name="connsiteY9" fmla="*/ 48708 h 48708"/>
                <a:gd name="connsiteX10" fmla="*/ 35424 w 51660"/>
                <a:gd name="connsiteY10" fmla="*/ 2952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8">
                  <a:moveTo>
                    <a:pt x="35424" y="29520"/>
                  </a:move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29520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454A4EC-8C79-48B6-8EBE-EEA5BD68DB6A}"/>
                </a:ext>
              </a:extLst>
            </p:cNvPr>
            <p:cNvSpPr/>
            <p:nvPr/>
          </p:nvSpPr>
          <p:spPr>
            <a:xfrm>
              <a:off x="1011415" y="1623771"/>
              <a:ext cx="50922" cy="48707"/>
            </a:xfrm>
            <a:custGeom>
              <a:avLst/>
              <a:gdLst>
                <a:gd name="connsiteX0" fmla="*/ 9594 w 50922"/>
                <a:gd name="connsiteY0" fmla="*/ 48708 h 48707"/>
                <a:gd name="connsiteX1" fmla="*/ 25092 w 50922"/>
                <a:gd name="connsiteY1" fmla="*/ 37638 h 48707"/>
                <a:gd name="connsiteX2" fmla="*/ 41328 w 50922"/>
                <a:gd name="connsiteY2" fmla="*/ 48708 h 48707"/>
                <a:gd name="connsiteX3" fmla="*/ 35424 w 50922"/>
                <a:gd name="connsiteY3" fmla="*/ 30258 h 48707"/>
                <a:gd name="connsiteX4" fmla="*/ 50922 w 50922"/>
                <a:gd name="connsiteY4" fmla="*/ 19188 h 48707"/>
                <a:gd name="connsiteX5" fmla="*/ 31734 w 50922"/>
                <a:gd name="connsiteY5" fmla="*/ 19188 h 48707"/>
                <a:gd name="connsiteX6" fmla="*/ 25092 w 50922"/>
                <a:gd name="connsiteY6" fmla="*/ 0 h 48707"/>
                <a:gd name="connsiteX7" fmla="*/ 19188 w 50922"/>
                <a:gd name="connsiteY7" fmla="*/ 19188 h 48707"/>
                <a:gd name="connsiteX8" fmla="*/ 0 w 50922"/>
                <a:gd name="connsiteY8" fmla="*/ 19188 h 48707"/>
                <a:gd name="connsiteX9" fmla="*/ 15498 w 50922"/>
                <a:gd name="connsiteY9" fmla="*/ 30258 h 48707"/>
                <a:gd name="connsiteX10" fmla="*/ 9594 w 50922"/>
                <a:gd name="connsiteY10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9594" y="48708"/>
                  </a:moveTo>
                  <a:lnTo>
                    <a:pt x="25092" y="37638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9188"/>
                  </a:lnTo>
                  <a:lnTo>
                    <a:pt x="31734" y="19188"/>
                  </a:lnTo>
                  <a:lnTo>
                    <a:pt x="25092" y="0"/>
                  </a:lnTo>
                  <a:lnTo>
                    <a:pt x="19188" y="19188"/>
                  </a:lnTo>
                  <a:lnTo>
                    <a:pt x="0" y="19188"/>
                  </a:lnTo>
                  <a:lnTo>
                    <a:pt x="15498" y="30258"/>
                  </a:lnTo>
                  <a:lnTo>
                    <a:pt x="9594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26B74FF-E6D9-4A48-B043-026FBC97CAA7}"/>
                </a:ext>
              </a:extLst>
            </p:cNvPr>
            <p:cNvSpPr/>
            <p:nvPr/>
          </p:nvSpPr>
          <p:spPr>
            <a:xfrm>
              <a:off x="1011415" y="1706427"/>
              <a:ext cx="50922" cy="48707"/>
            </a:xfrm>
            <a:custGeom>
              <a:avLst/>
              <a:gdLst>
                <a:gd name="connsiteX0" fmla="*/ 9594 w 50922"/>
                <a:gd name="connsiteY0" fmla="*/ 48708 h 48707"/>
                <a:gd name="connsiteX1" fmla="*/ 25092 w 50922"/>
                <a:gd name="connsiteY1" fmla="*/ 36900 h 48707"/>
                <a:gd name="connsiteX2" fmla="*/ 41328 w 50922"/>
                <a:gd name="connsiteY2" fmla="*/ 48708 h 48707"/>
                <a:gd name="connsiteX3" fmla="*/ 35424 w 50922"/>
                <a:gd name="connsiteY3" fmla="*/ 30258 h 48707"/>
                <a:gd name="connsiteX4" fmla="*/ 50922 w 50922"/>
                <a:gd name="connsiteY4" fmla="*/ 18450 h 48707"/>
                <a:gd name="connsiteX5" fmla="*/ 31734 w 50922"/>
                <a:gd name="connsiteY5" fmla="*/ 18450 h 48707"/>
                <a:gd name="connsiteX6" fmla="*/ 25092 w 50922"/>
                <a:gd name="connsiteY6" fmla="*/ 0 h 48707"/>
                <a:gd name="connsiteX7" fmla="*/ 19188 w 50922"/>
                <a:gd name="connsiteY7" fmla="*/ 18450 h 48707"/>
                <a:gd name="connsiteX8" fmla="*/ 0 w 50922"/>
                <a:gd name="connsiteY8" fmla="*/ 18450 h 48707"/>
                <a:gd name="connsiteX9" fmla="*/ 15498 w 50922"/>
                <a:gd name="connsiteY9" fmla="*/ 30258 h 48707"/>
                <a:gd name="connsiteX10" fmla="*/ 9594 w 50922"/>
                <a:gd name="connsiteY10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9594" y="48708"/>
                  </a:moveTo>
                  <a:lnTo>
                    <a:pt x="25092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1734" y="18450"/>
                  </a:ln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BB383FC-CF70-4041-B2A9-0B781D93B9CE}"/>
                </a:ext>
              </a:extLst>
            </p:cNvPr>
            <p:cNvSpPr/>
            <p:nvPr/>
          </p:nvSpPr>
          <p:spPr>
            <a:xfrm>
              <a:off x="1011415" y="1788344"/>
              <a:ext cx="50922" cy="48708"/>
            </a:xfrm>
            <a:custGeom>
              <a:avLst/>
              <a:gdLst>
                <a:gd name="connsiteX0" fmla="*/ 9594 w 50922"/>
                <a:gd name="connsiteY0" fmla="*/ 48708 h 48708"/>
                <a:gd name="connsiteX1" fmla="*/ 25092 w 50922"/>
                <a:gd name="connsiteY1" fmla="*/ 37638 h 48708"/>
                <a:gd name="connsiteX2" fmla="*/ 41328 w 50922"/>
                <a:gd name="connsiteY2" fmla="*/ 48708 h 48708"/>
                <a:gd name="connsiteX3" fmla="*/ 35424 w 50922"/>
                <a:gd name="connsiteY3" fmla="*/ 30258 h 48708"/>
                <a:gd name="connsiteX4" fmla="*/ 50922 w 50922"/>
                <a:gd name="connsiteY4" fmla="*/ 19188 h 48708"/>
                <a:gd name="connsiteX5" fmla="*/ 31734 w 50922"/>
                <a:gd name="connsiteY5" fmla="*/ 19188 h 48708"/>
                <a:gd name="connsiteX6" fmla="*/ 25092 w 50922"/>
                <a:gd name="connsiteY6" fmla="*/ 0 h 48708"/>
                <a:gd name="connsiteX7" fmla="*/ 19188 w 50922"/>
                <a:gd name="connsiteY7" fmla="*/ 19188 h 48708"/>
                <a:gd name="connsiteX8" fmla="*/ 0 w 50922"/>
                <a:gd name="connsiteY8" fmla="*/ 19188 h 48708"/>
                <a:gd name="connsiteX9" fmla="*/ 15498 w 50922"/>
                <a:gd name="connsiteY9" fmla="*/ 30258 h 48708"/>
                <a:gd name="connsiteX10" fmla="*/ 9594 w 50922"/>
                <a:gd name="connsiteY10" fmla="*/ 4870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8">
                  <a:moveTo>
                    <a:pt x="9594" y="48708"/>
                  </a:moveTo>
                  <a:lnTo>
                    <a:pt x="25092" y="37638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9188"/>
                  </a:lnTo>
                  <a:lnTo>
                    <a:pt x="31734" y="19188"/>
                  </a:lnTo>
                  <a:lnTo>
                    <a:pt x="25092" y="0"/>
                  </a:lnTo>
                  <a:lnTo>
                    <a:pt x="19188" y="19188"/>
                  </a:lnTo>
                  <a:lnTo>
                    <a:pt x="0" y="19188"/>
                  </a:lnTo>
                  <a:lnTo>
                    <a:pt x="15498" y="30258"/>
                  </a:lnTo>
                  <a:lnTo>
                    <a:pt x="9594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61AB956-4153-46BC-8711-B99CCA583B94}"/>
                </a:ext>
              </a:extLst>
            </p:cNvPr>
            <p:cNvSpPr/>
            <p:nvPr/>
          </p:nvSpPr>
          <p:spPr>
            <a:xfrm>
              <a:off x="1011415" y="1871001"/>
              <a:ext cx="50922" cy="48707"/>
            </a:xfrm>
            <a:custGeom>
              <a:avLst/>
              <a:gdLst>
                <a:gd name="connsiteX0" fmla="*/ 19188 w 50922"/>
                <a:gd name="connsiteY0" fmla="*/ 18450 h 48707"/>
                <a:gd name="connsiteX1" fmla="*/ 0 w 50922"/>
                <a:gd name="connsiteY1" fmla="*/ 18450 h 48707"/>
                <a:gd name="connsiteX2" fmla="*/ 15498 w 50922"/>
                <a:gd name="connsiteY2" fmla="*/ 30258 h 48707"/>
                <a:gd name="connsiteX3" fmla="*/ 9594 w 50922"/>
                <a:gd name="connsiteY3" fmla="*/ 48708 h 48707"/>
                <a:gd name="connsiteX4" fmla="*/ 25092 w 50922"/>
                <a:gd name="connsiteY4" fmla="*/ 36900 h 48707"/>
                <a:gd name="connsiteX5" fmla="*/ 41328 w 50922"/>
                <a:gd name="connsiteY5" fmla="*/ 48708 h 48707"/>
                <a:gd name="connsiteX6" fmla="*/ 35424 w 50922"/>
                <a:gd name="connsiteY6" fmla="*/ 30258 h 48707"/>
                <a:gd name="connsiteX7" fmla="*/ 50922 w 50922"/>
                <a:gd name="connsiteY7" fmla="*/ 18450 h 48707"/>
                <a:gd name="connsiteX8" fmla="*/ 31734 w 50922"/>
                <a:gd name="connsiteY8" fmla="*/ 18450 h 48707"/>
                <a:gd name="connsiteX9" fmla="*/ 25092 w 50922"/>
                <a:gd name="connsiteY9" fmla="*/ 0 h 48707"/>
                <a:gd name="connsiteX10" fmla="*/ 19188 w 50922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19188" y="18450"/>
                  </a:move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1734" y="18450"/>
                  </a:lnTo>
                  <a:lnTo>
                    <a:pt x="25092" y="0"/>
                  </a:lnTo>
                  <a:lnTo>
                    <a:pt x="19188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8FB18B5-78EF-4F1E-9F29-72DF09412AD7}"/>
                </a:ext>
              </a:extLst>
            </p:cNvPr>
            <p:cNvSpPr/>
            <p:nvPr/>
          </p:nvSpPr>
          <p:spPr>
            <a:xfrm>
              <a:off x="1069718" y="1580967"/>
              <a:ext cx="50921" cy="48707"/>
            </a:xfrm>
            <a:custGeom>
              <a:avLst/>
              <a:gdLst>
                <a:gd name="connsiteX0" fmla="*/ 19188 w 50921"/>
                <a:gd name="connsiteY0" fmla="*/ 18450 h 48707"/>
                <a:gd name="connsiteX1" fmla="*/ 0 w 50921"/>
                <a:gd name="connsiteY1" fmla="*/ 18450 h 48707"/>
                <a:gd name="connsiteX2" fmla="*/ 15498 w 50921"/>
                <a:gd name="connsiteY2" fmla="*/ 30258 h 48707"/>
                <a:gd name="connsiteX3" fmla="*/ 9594 w 50921"/>
                <a:gd name="connsiteY3" fmla="*/ 48708 h 48707"/>
                <a:gd name="connsiteX4" fmla="*/ 25092 w 50921"/>
                <a:gd name="connsiteY4" fmla="*/ 36900 h 48707"/>
                <a:gd name="connsiteX5" fmla="*/ 41328 w 50921"/>
                <a:gd name="connsiteY5" fmla="*/ 48708 h 48707"/>
                <a:gd name="connsiteX6" fmla="*/ 34686 w 50921"/>
                <a:gd name="connsiteY6" fmla="*/ 30258 h 48707"/>
                <a:gd name="connsiteX7" fmla="*/ 50922 w 50921"/>
                <a:gd name="connsiteY7" fmla="*/ 18450 h 48707"/>
                <a:gd name="connsiteX8" fmla="*/ 30996 w 50921"/>
                <a:gd name="connsiteY8" fmla="*/ 18450 h 48707"/>
                <a:gd name="connsiteX9" fmla="*/ 25092 w 50921"/>
                <a:gd name="connsiteY9" fmla="*/ 0 h 48707"/>
                <a:gd name="connsiteX10" fmla="*/ 19188 w 50921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7">
                  <a:moveTo>
                    <a:pt x="19188" y="18450"/>
                  </a:move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4686" y="30258"/>
                  </a:lnTo>
                  <a:lnTo>
                    <a:pt x="50922" y="18450"/>
                  </a:lnTo>
                  <a:lnTo>
                    <a:pt x="30996" y="18450"/>
                  </a:lnTo>
                  <a:lnTo>
                    <a:pt x="25092" y="0"/>
                  </a:lnTo>
                  <a:lnTo>
                    <a:pt x="19188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BA5AA9D-78E1-4E67-B779-57B316B92201}"/>
                </a:ext>
              </a:extLst>
            </p:cNvPr>
            <p:cNvSpPr/>
            <p:nvPr/>
          </p:nvSpPr>
          <p:spPr>
            <a:xfrm>
              <a:off x="1069718" y="1662885"/>
              <a:ext cx="50921" cy="48707"/>
            </a:xfrm>
            <a:custGeom>
              <a:avLst/>
              <a:gdLst>
                <a:gd name="connsiteX0" fmla="*/ 19188 w 50921"/>
                <a:gd name="connsiteY0" fmla="*/ 18450 h 48707"/>
                <a:gd name="connsiteX1" fmla="*/ 0 w 50921"/>
                <a:gd name="connsiteY1" fmla="*/ 18450 h 48707"/>
                <a:gd name="connsiteX2" fmla="*/ 15498 w 50921"/>
                <a:gd name="connsiteY2" fmla="*/ 30258 h 48707"/>
                <a:gd name="connsiteX3" fmla="*/ 9594 w 50921"/>
                <a:gd name="connsiteY3" fmla="*/ 48708 h 48707"/>
                <a:gd name="connsiteX4" fmla="*/ 25092 w 50921"/>
                <a:gd name="connsiteY4" fmla="*/ 36900 h 48707"/>
                <a:gd name="connsiteX5" fmla="*/ 41328 w 50921"/>
                <a:gd name="connsiteY5" fmla="*/ 48708 h 48707"/>
                <a:gd name="connsiteX6" fmla="*/ 34686 w 50921"/>
                <a:gd name="connsiteY6" fmla="*/ 30258 h 48707"/>
                <a:gd name="connsiteX7" fmla="*/ 50922 w 50921"/>
                <a:gd name="connsiteY7" fmla="*/ 18450 h 48707"/>
                <a:gd name="connsiteX8" fmla="*/ 30996 w 50921"/>
                <a:gd name="connsiteY8" fmla="*/ 18450 h 48707"/>
                <a:gd name="connsiteX9" fmla="*/ 25092 w 50921"/>
                <a:gd name="connsiteY9" fmla="*/ 0 h 48707"/>
                <a:gd name="connsiteX10" fmla="*/ 19188 w 50921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7">
                  <a:moveTo>
                    <a:pt x="19188" y="18450"/>
                  </a:move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4686" y="30258"/>
                  </a:lnTo>
                  <a:lnTo>
                    <a:pt x="50922" y="18450"/>
                  </a:lnTo>
                  <a:lnTo>
                    <a:pt x="30996" y="18450"/>
                  </a:lnTo>
                  <a:lnTo>
                    <a:pt x="25092" y="0"/>
                  </a:lnTo>
                  <a:lnTo>
                    <a:pt x="19188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102AEE9-77FA-45F7-8F50-093709433AD1}"/>
                </a:ext>
              </a:extLst>
            </p:cNvPr>
            <p:cNvSpPr/>
            <p:nvPr/>
          </p:nvSpPr>
          <p:spPr>
            <a:xfrm>
              <a:off x="1069718" y="1745541"/>
              <a:ext cx="50921" cy="48708"/>
            </a:xfrm>
            <a:custGeom>
              <a:avLst/>
              <a:gdLst>
                <a:gd name="connsiteX0" fmla="*/ 9594 w 50921"/>
                <a:gd name="connsiteY0" fmla="*/ 48708 h 48708"/>
                <a:gd name="connsiteX1" fmla="*/ 25092 w 50921"/>
                <a:gd name="connsiteY1" fmla="*/ 36900 h 48708"/>
                <a:gd name="connsiteX2" fmla="*/ 41328 w 50921"/>
                <a:gd name="connsiteY2" fmla="*/ 48708 h 48708"/>
                <a:gd name="connsiteX3" fmla="*/ 34686 w 50921"/>
                <a:gd name="connsiteY3" fmla="*/ 29520 h 48708"/>
                <a:gd name="connsiteX4" fmla="*/ 50922 w 50921"/>
                <a:gd name="connsiteY4" fmla="*/ 18450 h 48708"/>
                <a:gd name="connsiteX5" fmla="*/ 30996 w 50921"/>
                <a:gd name="connsiteY5" fmla="*/ 18450 h 48708"/>
                <a:gd name="connsiteX6" fmla="*/ 25092 w 50921"/>
                <a:gd name="connsiteY6" fmla="*/ 0 h 48708"/>
                <a:gd name="connsiteX7" fmla="*/ 19188 w 50921"/>
                <a:gd name="connsiteY7" fmla="*/ 18450 h 48708"/>
                <a:gd name="connsiteX8" fmla="*/ 0 w 50921"/>
                <a:gd name="connsiteY8" fmla="*/ 18450 h 48708"/>
                <a:gd name="connsiteX9" fmla="*/ 15498 w 50921"/>
                <a:gd name="connsiteY9" fmla="*/ 29520 h 48708"/>
                <a:gd name="connsiteX10" fmla="*/ 9594 w 50921"/>
                <a:gd name="connsiteY10" fmla="*/ 4870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8">
                  <a:moveTo>
                    <a:pt x="9594" y="48708"/>
                  </a:moveTo>
                  <a:lnTo>
                    <a:pt x="25092" y="36900"/>
                  </a:lnTo>
                  <a:lnTo>
                    <a:pt x="41328" y="48708"/>
                  </a:lnTo>
                  <a:lnTo>
                    <a:pt x="34686" y="29520"/>
                  </a:lnTo>
                  <a:lnTo>
                    <a:pt x="50922" y="18450"/>
                  </a:lnTo>
                  <a:lnTo>
                    <a:pt x="30996" y="18450"/>
                  </a:ln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5498" y="29520"/>
                  </a:lnTo>
                  <a:lnTo>
                    <a:pt x="9594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3D3C0B9-0D42-4A1E-8F98-29FA3C4BCE90}"/>
                </a:ext>
              </a:extLst>
            </p:cNvPr>
            <p:cNvSpPr/>
            <p:nvPr/>
          </p:nvSpPr>
          <p:spPr>
            <a:xfrm>
              <a:off x="1069718" y="1827458"/>
              <a:ext cx="50921" cy="48707"/>
            </a:xfrm>
            <a:custGeom>
              <a:avLst/>
              <a:gdLst>
                <a:gd name="connsiteX0" fmla="*/ 30996 w 50921"/>
                <a:gd name="connsiteY0" fmla="*/ 18450 h 48707"/>
                <a:gd name="connsiteX1" fmla="*/ 25092 w 50921"/>
                <a:gd name="connsiteY1" fmla="*/ 0 h 48707"/>
                <a:gd name="connsiteX2" fmla="*/ 19188 w 50921"/>
                <a:gd name="connsiteY2" fmla="*/ 18450 h 48707"/>
                <a:gd name="connsiteX3" fmla="*/ 0 w 50921"/>
                <a:gd name="connsiteY3" fmla="*/ 18450 h 48707"/>
                <a:gd name="connsiteX4" fmla="*/ 15498 w 50921"/>
                <a:gd name="connsiteY4" fmla="*/ 30258 h 48707"/>
                <a:gd name="connsiteX5" fmla="*/ 9594 w 50921"/>
                <a:gd name="connsiteY5" fmla="*/ 48708 h 48707"/>
                <a:gd name="connsiteX6" fmla="*/ 25092 w 50921"/>
                <a:gd name="connsiteY6" fmla="*/ 36900 h 48707"/>
                <a:gd name="connsiteX7" fmla="*/ 41328 w 50921"/>
                <a:gd name="connsiteY7" fmla="*/ 48708 h 48707"/>
                <a:gd name="connsiteX8" fmla="*/ 34686 w 50921"/>
                <a:gd name="connsiteY8" fmla="*/ 30258 h 48707"/>
                <a:gd name="connsiteX9" fmla="*/ 50922 w 50921"/>
                <a:gd name="connsiteY9" fmla="*/ 18450 h 48707"/>
                <a:gd name="connsiteX10" fmla="*/ 30996 w 50921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7">
                  <a:moveTo>
                    <a:pt x="30996" y="18450"/>
                  </a:move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4686" y="30258"/>
                  </a:lnTo>
                  <a:lnTo>
                    <a:pt x="50922" y="18450"/>
                  </a:lnTo>
                  <a:lnTo>
                    <a:pt x="30996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C41526E-3218-4FF1-868B-1AAFE1A670E7}"/>
                </a:ext>
              </a:extLst>
            </p:cNvPr>
            <p:cNvSpPr/>
            <p:nvPr/>
          </p:nvSpPr>
          <p:spPr>
            <a:xfrm>
              <a:off x="1069718" y="1910114"/>
              <a:ext cx="50921" cy="48708"/>
            </a:xfrm>
            <a:custGeom>
              <a:avLst/>
              <a:gdLst>
                <a:gd name="connsiteX0" fmla="*/ 34686 w 50921"/>
                <a:gd name="connsiteY0" fmla="*/ 29520 h 48708"/>
                <a:gd name="connsiteX1" fmla="*/ 50922 w 50921"/>
                <a:gd name="connsiteY1" fmla="*/ 18450 h 48708"/>
                <a:gd name="connsiteX2" fmla="*/ 30996 w 50921"/>
                <a:gd name="connsiteY2" fmla="*/ 18450 h 48708"/>
                <a:gd name="connsiteX3" fmla="*/ 25092 w 50921"/>
                <a:gd name="connsiteY3" fmla="*/ 0 h 48708"/>
                <a:gd name="connsiteX4" fmla="*/ 19188 w 50921"/>
                <a:gd name="connsiteY4" fmla="*/ 18450 h 48708"/>
                <a:gd name="connsiteX5" fmla="*/ 0 w 50921"/>
                <a:gd name="connsiteY5" fmla="*/ 18450 h 48708"/>
                <a:gd name="connsiteX6" fmla="*/ 15498 w 50921"/>
                <a:gd name="connsiteY6" fmla="*/ 29520 h 48708"/>
                <a:gd name="connsiteX7" fmla="*/ 9594 w 50921"/>
                <a:gd name="connsiteY7" fmla="*/ 48708 h 48708"/>
                <a:gd name="connsiteX8" fmla="*/ 25092 w 50921"/>
                <a:gd name="connsiteY8" fmla="*/ 36900 h 48708"/>
                <a:gd name="connsiteX9" fmla="*/ 41328 w 50921"/>
                <a:gd name="connsiteY9" fmla="*/ 48708 h 48708"/>
                <a:gd name="connsiteX10" fmla="*/ 34686 w 50921"/>
                <a:gd name="connsiteY10" fmla="*/ 2952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8">
                  <a:moveTo>
                    <a:pt x="34686" y="29520"/>
                  </a:moveTo>
                  <a:lnTo>
                    <a:pt x="50922" y="18450"/>
                  </a:lnTo>
                  <a:lnTo>
                    <a:pt x="30996" y="18450"/>
                  </a:ln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5498" y="29520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4686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C95B4F7-0C5E-496D-9196-D12BB78C0660}"/>
                </a:ext>
              </a:extLst>
            </p:cNvPr>
            <p:cNvSpPr/>
            <p:nvPr/>
          </p:nvSpPr>
          <p:spPr>
            <a:xfrm>
              <a:off x="1126543" y="1623771"/>
              <a:ext cx="51660" cy="48707"/>
            </a:xfrm>
            <a:custGeom>
              <a:avLst/>
              <a:gdLst>
                <a:gd name="connsiteX0" fmla="*/ 10332 w 51660"/>
                <a:gd name="connsiteY0" fmla="*/ 48708 h 48707"/>
                <a:gd name="connsiteX1" fmla="*/ 25830 w 51660"/>
                <a:gd name="connsiteY1" fmla="*/ 37638 h 48707"/>
                <a:gd name="connsiteX2" fmla="*/ 41328 w 51660"/>
                <a:gd name="connsiteY2" fmla="*/ 48708 h 48707"/>
                <a:gd name="connsiteX3" fmla="*/ 35424 w 51660"/>
                <a:gd name="connsiteY3" fmla="*/ 30258 h 48707"/>
                <a:gd name="connsiteX4" fmla="*/ 51660 w 51660"/>
                <a:gd name="connsiteY4" fmla="*/ 19188 h 48707"/>
                <a:gd name="connsiteX5" fmla="*/ 31734 w 51660"/>
                <a:gd name="connsiteY5" fmla="*/ 19188 h 48707"/>
                <a:gd name="connsiteX6" fmla="*/ 25830 w 51660"/>
                <a:gd name="connsiteY6" fmla="*/ 0 h 48707"/>
                <a:gd name="connsiteX7" fmla="*/ 19926 w 51660"/>
                <a:gd name="connsiteY7" fmla="*/ 19188 h 48707"/>
                <a:gd name="connsiteX8" fmla="*/ 0 w 51660"/>
                <a:gd name="connsiteY8" fmla="*/ 19188 h 48707"/>
                <a:gd name="connsiteX9" fmla="*/ 16236 w 51660"/>
                <a:gd name="connsiteY9" fmla="*/ 30258 h 48707"/>
                <a:gd name="connsiteX10" fmla="*/ 10332 w 51660"/>
                <a:gd name="connsiteY10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10332" y="48708"/>
                  </a:moveTo>
                  <a:lnTo>
                    <a:pt x="25830" y="37638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9188"/>
                  </a:lnTo>
                  <a:lnTo>
                    <a:pt x="31734" y="19188"/>
                  </a:lnTo>
                  <a:lnTo>
                    <a:pt x="25830" y="0"/>
                  </a:lnTo>
                  <a:lnTo>
                    <a:pt x="19926" y="19188"/>
                  </a:lnTo>
                  <a:lnTo>
                    <a:pt x="0" y="19188"/>
                  </a:lnTo>
                  <a:lnTo>
                    <a:pt x="16236" y="30258"/>
                  </a:lnTo>
                  <a:lnTo>
                    <a:pt x="10332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DBA2467-825E-43CE-95C6-376413278D87}"/>
                </a:ext>
              </a:extLst>
            </p:cNvPr>
            <p:cNvSpPr/>
            <p:nvPr/>
          </p:nvSpPr>
          <p:spPr>
            <a:xfrm>
              <a:off x="1126543" y="1706427"/>
              <a:ext cx="51660" cy="48707"/>
            </a:xfrm>
            <a:custGeom>
              <a:avLst/>
              <a:gdLst>
                <a:gd name="connsiteX0" fmla="*/ 10332 w 51660"/>
                <a:gd name="connsiteY0" fmla="*/ 48708 h 48707"/>
                <a:gd name="connsiteX1" fmla="*/ 25830 w 51660"/>
                <a:gd name="connsiteY1" fmla="*/ 36900 h 48707"/>
                <a:gd name="connsiteX2" fmla="*/ 41328 w 51660"/>
                <a:gd name="connsiteY2" fmla="*/ 48708 h 48707"/>
                <a:gd name="connsiteX3" fmla="*/ 35424 w 51660"/>
                <a:gd name="connsiteY3" fmla="*/ 30258 h 48707"/>
                <a:gd name="connsiteX4" fmla="*/ 51660 w 51660"/>
                <a:gd name="connsiteY4" fmla="*/ 18450 h 48707"/>
                <a:gd name="connsiteX5" fmla="*/ 31734 w 51660"/>
                <a:gd name="connsiteY5" fmla="*/ 18450 h 48707"/>
                <a:gd name="connsiteX6" fmla="*/ 25830 w 51660"/>
                <a:gd name="connsiteY6" fmla="*/ 0 h 48707"/>
                <a:gd name="connsiteX7" fmla="*/ 19926 w 51660"/>
                <a:gd name="connsiteY7" fmla="*/ 18450 h 48707"/>
                <a:gd name="connsiteX8" fmla="*/ 0 w 51660"/>
                <a:gd name="connsiteY8" fmla="*/ 18450 h 48707"/>
                <a:gd name="connsiteX9" fmla="*/ 16236 w 51660"/>
                <a:gd name="connsiteY9" fmla="*/ 30258 h 48707"/>
                <a:gd name="connsiteX10" fmla="*/ 10332 w 51660"/>
                <a:gd name="connsiteY10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10332" y="48708"/>
                  </a:move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57D85FC-E708-4021-92F6-6E22AA4EFD9E}"/>
                </a:ext>
              </a:extLst>
            </p:cNvPr>
            <p:cNvSpPr/>
            <p:nvPr/>
          </p:nvSpPr>
          <p:spPr>
            <a:xfrm>
              <a:off x="1126543" y="1788344"/>
              <a:ext cx="51660" cy="48708"/>
            </a:xfrm>
            <a:custGeom>
              <a:avLst/>
              <a:gdLst>
                <a:gd name="connsiteX0" fmla="*/ 51660 w 51660"/>
                <a:gd name="connsiteY0" fmla="*/ 19188 h 48708"/>
                <a:gd name="connsiteX1" fmla="*/ 31734 w 51660"/>
                <a:gd name="connsiteY1" fmla="*/ 19188 h 48708"/>
                <a:gd name="connsiteX2" fmla="*/ 25830 w 51660"/>
                <a:gd name="connsiteY2" fmla="*/ 0 h 48708"/>
                <a:gd name="connsiteX3" fmla="*/ 19926 w 51660"/>
                <a:gd name="connsiteY3" fmla="*/ 19188 h 48708"/>
                <a:gd name="connsiteX4" fmla="*/ 0 w 51660"/>
                <a:gd name="connsiteY4" fmla="*/ 19188 h 48708"/>
                <a:gd name="connsiteX5" fmla="*/ 16236 w 51660"/>
                <a:gd name="connsiteY5" fmla="*/ 30258 h 48708"/>
                <a:gd name="connsiteX6" fmla="*/ 10332 w 51660"/>
                <a:gd name="connsiteY6" fmla="*/ 48708 h 48708"/>
                <a:gd name="connsiteX7" fmla="*/ 25830 w 51660"/>
                <a:gd name="connsiteY7" fmla="*/ 37638 h 48708"/>
                <a:gd name="connsiteX8" fmla="*/ 41328 w 51660"/>
                <a:gd name="connsiteY8" fmla="*/ 48708 h 48708"/>
                <a:gd name="connsiteX9" fmla="*/ 35424 w 51660"/>
                <a:gd name="connsiteY9" fmla="*/ 30258 h 48708"/>
                <a:gd name="connsiteX10" fmla="*/ 51660 w 51660"/>
                <a:gd name="connsiteY10" fmla="*/ 1918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8">
                  <a:moveTo>
                    <a:pt x="51660" y="19188"/>
                  </a:moveTo>
                  <a:lnTo>
                    <a:pt x="31734" y="19188"/>
                  </a:lnTo>
                  <a:lnTo>
                    <a:pt x="25830" y="0"/>
                  </a:lnTo>
                  <a:lnTo>
                    <a:pt x="19926" y="19188"/>
                  </a:lnTo>
                  <a:lnTo>
                    <a:pt x="0" y="19188"/>
                  </a:lnTo>
                  <a:lnTo>
                    <a:pt x="16236" y="30258"/>
                  </a:lnTo>
                  <a:lnTo>
                    <a:pt x="10332" y="48708"/>
                  </a:lnTo>
                  <a:lnTo>
                    <a:pt x="25830" y="37638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C92BC16-AB7E-4610-9604-911B850BC232}"/>
                </a:ext>
              </a:extLst>
            </p:cNvPr>
            <p:cNvSpPr/>
            <p:nvPr/>
          </p:nvSpPr>
          <p:spPr>
            <a:xfrm>
              <a:off x="1126543" y="1871001"/>
              <a:ext cx="51660" cy="48707"/>
            </a:xfrm>
            <a:custGeom>
              <a:avLst/>
              <a:gdLst>
                <a:gd name="connsiteX0" fmla="*/ 19926 w 51660"/>
                <a:gd name="connsiteY0" fmla="*/ 18450 h 48707"/>
                <a:gd name="connsiteX1" fmla="*/ 0 w 51660"/>
                <a:gd name="connsiteY1" fmla="*/ 18450 h 48707"/>
                <a:gd name="connsiteX2" fmla="*/ 16236 w 51660"/>
                <a:gd name="connsiteY2" fmla="*/ 30258 h 48707"/>
                <a:gd name="connsiteX3" fmla="*/ 10332 w 51660"/>
                <a:gd name="connsiteY3" fmla="*/ 48708 h 48707"/>
                <a:gd name="connsiteX4" fmla="*/ 25830 w 51660"/>
                <a:gd name="connsiteY4" fmla="*/ 36900 h 48707"/>
                <a:gd name="connsiteX5" fmla="*/ 41328 w 51660"/>
                <a:gd name="connsiteY5" fmla="*/ 48708 h 48707"/>
                <a:gd name="connsiteX6" fmla="*/ 35424 w 51660"/>
                <a:gd name="connsiteY6" fmla="*/ 30258 h 48707"/>
                <a:gd name="connsiteX7" fmla="*/ 51660 w 51660"/>
                <a:gd name="connsiteY7" fmla="*/ 18450 h 48707"/>
                <a:gd name="connsiteX8" fmla="*/ 31734 w 51660"/>
                <a:gd name="connsiteY8" fmla="*/ 18450 h 48707"/>
                <a:gd name="connsiteX9" fmla="*/ 25830 w 51660"/>
                <a:gd name="connsiteY9" fmla="*/ 0 h 48707"/>
                <a:gd name="connsiteX10" fmla="*/ 19926 w 51660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19926" y="18450"/>
                  </a:move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C620F79-4943-404C-8BF3-5F3A1F6A21F9}"/>
                </a:ext>
              </a:extLst>
            </p:cNvPr>
            <p:cNvSpPr/>
            <p:nvPr/>
          </p:nvSpPr>
          <p:spPr>
            <a:xfrm>
              <a:off x="1184845" y="1580967"/>
              <a:ext cx="50922" cy="48707"/>
            </a:xfrm>
            <a:custGeom>
              <a:avLst/>
              <a:gdLst>
                <a:gd name="connsiteX0" fmla="*/ 19188 w 50922"/>
                <a:gd name="connsiteY0" fmla="*/ 18450 h 48707"/>
                <a:gd name="connsiteX1" fmla="*/ 0 w 50922"/>
                <a:gd name="connsiteY1" fmla="*/ 18450 h 48707"/>
                <a:gd name="connsiteX2" fmla="*/ 15498 w 50922"/>
                <a:gd name="connsiteY2" fmla="*/ 30258 h 48707"/>
                <a:gd name="connsiteX3" fmla="*/ 9594 w 50922"/>
                <a:gd name="connsiteY3" fmla="*/ 48708 h 48707"/>
                <a:gd name="connsiteX4" fmla="*/ 25092 w 50922"/>
                <a:gd name="connsiteY4" fmla="*/ 36900 h 48707"/>
                <a:gd name="connsiteX5" fmla="*/ 41328 w 50922"/>
                <a:gd name="connsiteY5" fmla="*/ 48708 h 48707"/>
                <a:gd name="connsiteX6" fmla="*/ 35424 w 50922"/>
                <a:gd name="connsiteY6" fmla="*/ 30258 h 48707"/>
                <a:gd name="connsiteX7" fmla="*/ 50922 w 50922"/>
                <a:gd name="connsiteY7" fmla="*/ 18450 h 48707"/>
                <a:gd name="connsiteX8" fmla="*/ 31734 w 50922"/>
                <a:gd name="connsiteY8" fmla="*/ 18450 h 48707"/>
                <a:gd name="connsiteX9" fmla="*/ 25092 w 50922"/>
                <a:gd name="connsiteY9" fmla="*/ 0 h 48707"/>
                <a:gd name="connsiteX10" fmla="*/ 19188 w 50922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19188" y="18450"/>
                  </a:move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1734" y="18450"/>
                  </a:lnTo>
                  <a:lnTo>
                    <a:pt x="25092" y="0"/>
                  </a:lnTo>
                  <a:lnTo>
                    <a:pt x="19188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129CD56-D28E-4830-BCF4-0D25AE3542D3}"/>
                </a:ext>
              </a:extLst>
            </p:cNvPr>
            <p:cNvSpPr/>
            <p:nvPr/>
          </p:nvSpPr>
          <p:spPr>
            <a:xfrm>
              <a:off x="1184845" y="1662885"/>
              <a:ext cx="50922" cy="48707"/>
            </a:xfrm>
            <a:custGeom>
              <a:avLst/>
              <a:gdLst>
                <a:gd name="connsiteX0" fmla="*/ 19188 w 50922"/>
                <a:gd name="connsiteY0" fmla="*/ 18450 h 48707"/>
                <a:gd name="connsiteX1" fmla="*/ 0 w 50922"/>
                <a:gd name="connsiteY1" fmla="*/ 18450 h 48707"/>
                <a:gd name="connsiteX2" fmla="*/ 15498 w 50922"/>
                <a:gd name="connsiteY2" fmla="*/ 30258 h 48707"/>
                <a:gd name="connsiteX3" fmla="*/ 9594 w 50922"/>
                <a:gd name="connsiteY3" fmla="*/ 48708 h 48707"/>
                <a:gd name="connsiteX4" fmla="*/ 25092 w 50922"/>
                <a:gd name="connsiteY4" fmla="*/ 36900 h 48707"/>
                <a:gd name="connsiteX5" fmla="*/ 41328 w 50922"/>
                <a:gd name="connsiteY5" fmla="*/ 48708 h 48707"/>
                <a:gd name="connsiteX6" fmla="*/ 35424 w 50922"/>
                <a:gd name="connsiteY6" fmla="*/ 30258 h 48707"/>
                <a:gd name="connsiteX7" fmla="*/ 50922 w 50922"/>
                <a:gd name="connsiteY7" fmla="*/ 18450 h 48707"/>
                <a:gd name="connsiteX8" fmla="*/ 31734 w 50922"/>
                <a:gd name="connsiteY8" fmla="*/ 18450 h 48707"/>
                <a:gd name="connsiteX9" fmla="*/ 25092 w 50922"/>
                <a:gd name="connsiteY9" fmla="*/ 0 h 48707"/>
                <a:gd name="connsiteX10" fmla="*/ 19188 w 50922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19188" y="18450"/>
                  </a:move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1734" y="18450"/>
                  </a:lnTo>
                  <a:lnTo>
                    <a:pt x="25092" y="0"/>
                  </a:lnTo>
                  <a:lnTo>
                    <a:pt x="19188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B47070C-8675-4230-99C4-E36452BA0057}"/>
                </a:ext>
              </a:extLst>
            </p:cNvPr>
            <p:cNvSpPr/>
            <p:nvPr/>
          </p:nvSpPr>
          <p:spPr>
            <a:xfrm>
              <a:off x="1184845" y="1745541"/>
              <a:ext cx="50922" cy="48708"/>
            </a:xfrm>
            <a:custGeom>
              <a:avLst/>
              <a:gdLst>
                <a:gd name="connsiteX0" fmla="*/ 31734 w 50922"/>
                <a:gd name="connsiteY0" fmla="*/ 18450 h 48708"/>
                <a:gd name="connsiteX1" fmla="*/ 25092 w 50922"/>
                <a:gd name="connsiteY1" fmla="*/ 0 h 48708"/>
                <a:gd name="connsiteX2" fmla="*/ 19188 w 50922"/>
                <a:gd name="connsiteY2" fmla="*/ 18450 h 48708"/>
                <a:gd name="connsiteX3" fmla="*/ 0 w 50922"/>
                <a:gd name="connsiteY3" fmla="*/ 18450 h 48708"/>
                <a:gd name="connsiteX4" fmla="*/ 15498 w 50922"/>
                <a:gd name="connsiteY4" fmla="*/ 29520 h 48708"/>
                <a:gd name="connsiteX5" fmla="*/ 9594 w 50922"/>
                <a:gd name="connsiteY5" fmla="*/ 48708 h 48708"/>
                <a:gd name="connsiteX6" fmla="*/ 25092 w 50922"/>
                <a:gd name="connsiteY6" fmla="*/ 36900 h 48708"/>
                <a:gd name="connsiteX7" fmla="*/ 41328 w 50922"/>
                <a:gd name="connsiteY7" fmla="*/ 48708 h 48708"/>
                <a:gd name="connsiteX8" fmla="*/ 35424 w 50922"/>
                <a:gd name="connsiteY8" fmla="*/ 29520 h 48708"/>
                <a:gd name="connsiteX9" fmla="*/ 50922 w 50922"/>
                <a:gd name="connsiteY9" fmla="*/ 18450 h 48708"/>
                <a:gd name="connsiteX10" fmla="*/ 31734 w 50922"/>
                <a:gd name="connsiteY10" fmla="*/ 1845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8">
                  <a:moveTo>
                    <a:pt x="31734" y="18450"/>
                  </a:move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5498" y="29520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5424" y="29520"/>
                  </a:lnTo>
                  <a:lnTo>
                    <a:pt x="50922" y="18450"/>
                  </a:lnTo>
                  <a:lnTo>
                    <a:pt x="31734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99AAFA5-56B9-408A-B112-003722B19F9E}"/>
                </a:ext>
              </a:extLst>
            </p:cNvPr>
            <p:cNvSpPr/>
            <p:nvPr/>
          </p:nvSpPr>
          <p:spPr>
            <a:xfrm>
              <a:off x="1184845" y="1827458"/>
              <a:ext cx="50922" cy="48707"/>
            </a:xfrm>
            <a:custGeom>
              <a:avLst/>
              <a:gdLst>
                <a:gd name="connsiteX0" fmla="*/ 31734 w 50922"/>
                <a:gd name="connsiteY0" fmla="*/ 18450 h 48707"/>
                <a:gd name="connsiteX1" fmla="*/ 25092 w 50922"/>
                <a:gd name="connsiteY1" fmla="*/ 0 h 48707"/>
                <a:gd name="connsiteX2" fmla="*/ 19188 w 50922"/>
                <a:gd name="connsiteY2" fmla="*/ 18450 h 48707"/>
                <a:gd name="connsiteX3" fmla="*/ 0 w 50922"/>
                <a:gd name="connsiteY3" fmla="*/ 18450 h 48707"/>
                <a:gd name="connsiteX4" fmla="*/ 15498 w 50922"/>
                <a:gd name="connsiteY4" fmla="*/ 30258 h 48707"/>
                <a:gd name="connsiteX5" fmla="*/ 9594 w 50922"/>
                <a:gd name="connsiteY5" fmla="*/ 48708 h 48707"/>
                <a:gd name="connsiteX6" fmla="*/ 25092 w 50922"/>
                <a:gd name="connsiteY6" fmla="*/ 36900 h 48707"/>
                <a:gd name="connsiteX7" fmla="*/ 41328 w 50922"/>
                <a:gd name="connsiteY7" fmla="*/ 48708 h 48707"/>
                <a:gd name="connsiteX8" fmla="*/ 35424 w 50922"/>
                <a:gd name="connsiteY8" fmla="*/ 30258 h 48707"/>
                <a:gd name="connsiteX9" fmla="*/ 50922 w 50922"/>
                <a:gd name="connsiteY9" fmla="*/ 18450 h 48707"/>
                <a:gd name="connsiteX10" fmla="*/ 31734 w 50922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31734" y="18450"/>
                  </a:move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1734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55E684F-7168-4AF7-8625-543666B0F6C1}"/>
                </a:ext>
              </a:extLst>
            </p:cNvPr>
            <p:cNvSpPr/>
            <p:nvPr/>
          </p:nvSpPr>
          <p:spPr>
            <a:xfrm>
              <a:off x="1184845" y="1910114"/>
              <a:ext cx="50922" cy="48708"/>
            </a:xfrm>
            <a:custGeom>
              <a:avLst/>
              <a:gdLst>
                <a:gd name="connsiteX0" fmla="*/ 35424 w 50922"/>
                <a:gd name="connsiteY0" fmla="*/ 29520 h 48708"/>
                <a:gd name="connsiteX1" fmla="*/ 50922 w 50922"/>
                <a:gd name="connsiteY1" fmla="*/ 18450 h 48708"/>
                <a:gd name="connsiteX2" fmla="*/ 31734 w 50922"/>
                <a:gd name="connsiteY2" fmla="*/ 18450 h 48708"/>
                <a:gd name="connsiteX3" fmla="*/ 25092 w 50922"/>
                <a:gd name="connsiteY3" fmla="*/ 0 h 48708"/>
                <a:gd name="connsiteX4" fmla="*/ 19188 w 50922"/>
                <a:gd name="connsiteY4" fmla="*/ 18450 h 48708"/>
                <a:gd name="connsiteX5" fmla="*/ 0 w 50922"/>
                <a:gd name="connsiteY5" fmla="*/ 18450 h 48708"/>
                <a:gd name="connsiteX6" fmla="*/ 15498 w 50922"/>
                <a:gd name="connsiteY6" fmla="*/ 29520 h 48708"/>
                <a:gd name="connsiteX7" fmla="*/ 9594 w 50922"/>
                <a:gd name="connsiteY7" fmla="*/ 48708 h 48708"/>
                <a:gd name="connsiteX8" fmla="*/ 25092 w 50922"/>
                <a:gd name="connsiteY8" fmla="*/ 36900 h 48708"/>
                <a:gd name="connsiteX9" fmla="*/ 41328 w 50922"/>
                <a:gd name="connsiteY9" fmla="*/ 48708 h 48708"/>
                <a:gd name="connsiteX10" fmla="*/ 35424 w 50922"/>
                <a:gd name="connsiteY10" fmla="*/ 2952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8">
                  <a:moveTo>
                    <a:pt x="35424" y="29520"/>
                  </a:moveTo>
                  <a:lnTo>
                    <a:pt x="50922" y="18450"/>
                  </a:lnTo>
                  <a:lnTo>
                    <a:pt x="31734" y="18450"/>
                  </a:ln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5498" y="29520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5424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B240DD7-D11D-406A-AA54-D3B51CB26980}"/>
                </a:ext>
              </a:extLst>
            </p:cNvPr>
            <p:cNvSpPr/>
            <p:nvPr/>
          </p:nvSpPr>
          <p:spPr>
            <a:xfrm>
              <a:off x="1241671" y="1623771"/>
              <a:ext cx="51660" cy="48707"/>
            </a:xfrm>
            <a:custGeom>
              <a:avLst/>
              <a:gdLst>
                <a:gd name="connsiteX0" fmla="*/ 10332 w 51660"/>
                <a:gd name="connsiteY0" fmla="*/ 48708 h 48707"/>
                <a:gd name="connsiteX1" fmla="*/ 25830 w 51660"/>
                <a:gd name="connsiteY1" fmla="*/ 37638 h 48707"/>
                <a:gd name="connsiteX2" fmla="*/ 42066 w 51660"/>
                <a:gd name="connsiteY2" fmla="*/ 48708 h 48707"/>
                <a:gd name="connsiteX3" fmla="*/ 35424 w 51660"/>
                <a:gd name="connsiteY3" fmla="*/ 30258 h 48707"/>
                <a:gd name="connsiteX4" fmla="*/ 51660 w 51660"/>
                <a:gd name="connsiteY4" fmla="*/ 19188 h 48707"/>
                <a:gd name="connsiteX5" fmla="*/ 31734 w 51660"/>
                <a:gd name="connsiteY5" fmla="*/ 19188 h 48707"/>
                <a:gd name="connsiteX6" fmla="*/ 25830 w 51660"/>
                <a:gd name="connsiteY6" fmla="*/ 0 h 48707"/>
                <a:gd name="connsiteX7" fmla="*/ 19926 w 51660"/>
                <a:gd name="connsiteY7" fmla="*/ 19188 h 48707"/>
                <a:gd name="connsiteX8" fmla="*/ 0 w 51660"/>
                <a:gd name="connsiteY8" fmla="*/ 19188 h 48707"/>
                <a:gd name="connsiteX9" fmla="*/ 16236 w 51660"/>
                <a:gd name="connsiteY9" fmla="*/ 30258 h 48707"/>
                <a:gd name="connsiteX10" fmla="*/ 10332 w 51660"/>
                <a:gd name="connsiteY10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10332" y="48708"/>
                  </a:moveTo>
                  <a:lnTo>
                    <a:pt x="25830" y="37638"/>
                  </a:lnTo>
                  <a:lnTo>
                    <a:pt x="42066" y="48708"/>
                  </a:lnTo>
                  <a:lnTo>
                    <a:pt x="35424" y="30258"/>
                  </a:lnTo>
                  <a:lnTo>
                    <a:pt x="51660" y="19188"/>
                  </a:lnTo>
                  <a:lnTo>
                    <a:pt x="31734" y="19188"/>
                  </a:lnTo>
                  <a:lnTo>
                    <a:pt x="25830" y="0"/>
                  </a:lnTo>
                  <a:lnTo>
                    <a:pt x="19926" y="19188"/>
                  </a:lnTo>
                  <a:lnTo>
                    <a:pt x="0" y="19188"/>
                  </a:lnTo>
                  <a:lnTo>
                    <a:pt x="16236" y="30258"/>
                  </a:lnTo>
                  <a:lnTo>
                    <a:pt x="10332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6E4B1A5-F89F-4F1F-9959-6ADBCAD723BF}"/>
                </a:ext>
              </a:extLst>
            </p:cNvPr>
            <p:cNvSpPr/>
            <p:nvPr/>
          </p:nvSpPr>
          <p:spPr>
            <a:xfrm>
              <a:off x="1241671" y="1706427"/>
              <a:ext cx="51660" cy="48707"/>
            </a:xfrm>
            <a:custGeom>
              <a:avLst/>
              <a:gdLst>
                <a:gd name="connsiteX0" fmla="*/ 51660 w 51660"/>
                <a:gd name="connsiteY0" fmla="*/ 18450 h 48707"/>
                <a:gd name="connsiteX1" fmla="*/ 31734 w 51660"/>
                <a:gd name="connsiteY1" fmla="*/ 18450 h 48707"/>
                <a:gd name="connsiteX2" fmla="*/ 25830 w 51660"/>
                <a:gd name="connsiteY2" fmla="*/ 0 h 48707"/>
                <a:gd name="connsiteX3" fmla="*/ 19926 w 51660"/>
                <a:gd name="connsiteY3" fmla="*/ 18450 h 48707"/>
                <a:gd name="connsiteX4" fmla="*/ 0 w 51660"/>
                <a:gd name="connsiteY4" fmla="*/ 18450 h 48707"/>
                <a:gd name="connsiteX5" fmla="*/ 16236 w 51660"/>
                <a:gd name="connsiteY5" fmla="*/ 30258 h 48707"/>
                <a:gd name="connsiteX6" fmla="*/ 10332 w 51660"/>
                <a:gd name="connsiteY6" fmla="*/ 48708 h 48707"/>
                <a:gd name="connsiteX7" fmla="*/ 25830 w 51660"/>
                <a:gd name="connsiteY7" fmla="*/ 36900 h 48707"/>
                <a:gd name="connsiteX8" fmla="*/ 42066 w 51660"/>
                <a:gd name="connsiteY8" fmla="*/ 48708 h 48707"/>
                <a:gd name="connsiteX9" fmla="*/ 35424 w 51660"/>
                <a:gd name="connsiteY9" fmla="*/ 30258 h 48707"/>
                <a:gd name="connsiteX10" fmla="*/ 51660 w 51660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51660" y="18450"/>
                  </a:move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2066" y="48708"/>
                  </a:lnTo>
                  <a:lnTo>
                    <a:pt x="35424" y="30258"/>
                  </a:lnTo>
                  <a:lnTo>
                    <a:pt x="51660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168FF16-37B7-479A-A72E-65BAE641544A}"/>
                </a:ext>
              </a:extLst>
            </p:cNvPr>
            <p:cNvSpPr/>
            <p:nvPr/>
          </p:nvSpPr>
          <p:spPr>
            <a:xfrm>
              <a:off x="1241671" y="1788344"/>
              <a:ext cx="51660" cy="48708"/>
            </a:xfrm>
            <a:custGeom>
              <a:avLst/>
              <a:gdLst>
                <a:gd name="connsiteX0" fmla="*/ 51660 w 51660"/>
                <a:gd name="connsiteY0" fmla="*/ 19188 h 48708"/>
                <a:gd name="connsiteX1" fmla="*/ 31734 w 51660"/>
                <a:gd name="connsiteY1" fmla="*/ 19188 h 48708"/>
                <a:gd name="connsiteX2" fmla="*/ 25830 w 51660"/>
                <a:gd name="connsiteY2" fmla="*/ 0 h 48708"/>
                <a:gd name="connsiteX3" fmla="*/ 19926 w 51660"/>
                <a:gd name="connsiteY3" fmla="*/ 19188 h 48708"/>
                <a:gd name="connsiteX4" fmla="*/ 0 w 51660"/>
                <a:gd name="connsiteY4" fmla="*/ 19188 h 48708"/>
                <a:gd name="connsiteX5" fmla="*/ 16236 w 51660"/>
                <a:gd name="connsiteY5" fmla="*/ 30258 h 48708"/>
                <a:gd name="connsiteX6" fmla="*/ 10332 w 51660"/>
                <a:gd name="connsiteY6" fmla="*/ 48708 h 48708"/>
                <a:gd name="connsiteX7" fmla="*/ 25830 w 51660"/>
                <a:gd name="connsiteY7" fmla="*/ 37638 h 48708"/>
                <a:gd name="connsiteX8" fmla="*/ 42066 w 51660"/>
                <a:gd name="connsiteY8" fmla="*/ 48708 h 48708"/>
                <a:gd name="connsiteX9" fmla="*/ 35424 w 51660"/>
                <a:gd name="connsiteY9" fmla="*/ 30258 h 48708"/>
                <a:gd name="connsiteX10" fmla="*/ 51660 w 51660"/>
                <a:gd name="connsiteY10" fmla="*/ 1918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8">
                  <a:moveTo>
                    <a:pt x="51660" y="19188"/>
                  </a:moveTo>
                  <a:lnTo>
                    <a:pt x="31734" y="19188"/>
                  </a:lnTo>
                  <a:lnTo>
                    <a:pt x="25830" y="0"/>
                  </a:lnTo>
                  <a:lnTo>
                    <a:pt x="19926" y="19188"/>
                  </a:lnTo>
                  <a:lnTo>
                    <a:pt x="0" y="19188"/>
                  </a:lnTo>
                  <a:lnTo>
                    <a:pt x="16236" y="30258"/>
                  </a:lnTo>
                  <a:lnTo>
                    <a:pt x="10332" y="48708"/>
                  </a:lnTo>
                  <a:lnTo>
                    <a:pt x="25830" y="37638"/>
                  </a:lnTo>
                  <a:lnTo>
                    <a:pt x="42066" y="48708"/>
                  </a:lnTo>
                  <a:lnTo>
                    <a:pt x="35424" y="30258"/>
                  </a:lnTo>
                  <a:lnTo>
                    <a:pt x="51660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8E7861F-E5DD-4974-A21E-A8C0885A8F42}"/>
                </a:ext>
              </a:extLst>
            </p:cNvPr>
            <p:cNvSpPr/>
            <p:nvPr/>
          </p:nvSpPr>
          <p:spPr>
            <a:xfrm>
              <a:off x="1241671" y="1871001"/>
              <a:ext cx="51660" cy="48707"/>
            </a:xfrm>
            <a:custGeom>
              <a:avLst/>
              <a:gdLst>
                <a:gd name="connsiteX0" fmla="*/ 19926 w 51660"/>
                <a:gd name="connsiteY0" fmla="*/ 18450 h 48707"/>
                <a:gd name="connsiteX1" fmla="*/ 0 w 51660"/>
                <a:gd name="connsiteY1" fmla="*/ 18450 h 48707"/>
                <a:gd name="connsiteX2" fmla="*/ 16236 w 51660"/>
                <a:gd name="connsiteY2" fmla="*/ 30258 h 48707"/>
                <a:gd name="connsiteX3" fmla="*/ 10332 w 51660"/>
                <a:gd name="connsiteY3" fmla="*/ 48708 h 48707"/>
                <a:gd name="connsiteX4" fmla="*/ 25830 w 51660"/>
                <a:gd name="connsiteY4" fmla="*/ 36900 h 48707"/>
                <a:gd name="connsiteX5" fmla="*/ 42066 w 51660"/>
                <a:gd name="connsiteY5" fmla="*/ 48708 h 48707"/>
                <a:gd name="connsiteX6" fmla="*/ 35424 w 51660"/>
                <a:gd name="connsiteY6" fmla="*/ 30258 h 48707"/>
                <a:gd name="connsiteX7" fmla="*/ 51660 w 51660"/>
                <a:gd name="connsiteY7" fmla="*/ 18450 h 48707"/>
                <a:gd name="connsiteX8" fmla="*/ 31734 w 51660"/>
                <a:gd name="connsiteY8" fmla="*/ 18450 h 48707"/>
                <a:gd name="connsiteX9" fmla="*/ 25830 w 51660"/>
                <a:gd name="connsiteY9" fmla="*/ 0 h 48707"/>
                <a:gd name="connsiteX10" fmla="*/ 19926 w 51660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60" h="48707">
                  <a:moveTo>
                    <a:pt x="19926" y="18450"/>
                  </a:move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2066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B8DBF48-52E6-4F4A-9109-63595399F85B}"/>
                </a:ext>
              </a:extLst>
            </p:cNvPr>
            <p:cNvSpPr/>
            <p:nvPr/>
          </p:nvSpPr>
          <p:spPr>
            <a:xfrm>
              <a:off x="1299974" y="1580967"/>
              <a:ext cx="50921" cy="48707"/>
            </a:xfrm>
            <a:custGeom>
              <a:avLst/>
              <a:gdLst>
                <a:gd name="connsiteX0" fmla="*/ 19926 w 50921"/>
                <a:gd name="connsiteY0" fmla="*/ 18450 h 48707"/>
                <a:gd name="connsiteX1" fmla="*/ 0 w 50921"/>
                <a:gd name="connsiteY1" fmla="*/ 18450 h 48707"/>
                <a:gd name="connsiteX2" fmla="*/ 16236 w 50921"/>
                <a:gd name="connsiteY2" fmla="*/ 30258 h 48707"/>
                <a:gd name="connsiteX3" fmla="*/ 9594 w 50921"/>
                <a:gd name="connsiteY3" fmla="*/ 48708 h 48707"/>
                <a:gd name="connsiteX4" fmla="*/ 25830 w 50921"/>
                <a:gd name="connsiteY4" fmla="*/ 36900 h 48707"/>
                <a:gd name="connsiteX5" fmla="*/ 41328 w 50921"/>
                <a:gd name="connsiteY5" fmla="*/ 48708 h 48707"/>
                <a:gd name="connsiteX6" fmla="*/ 35424 w 50921"/>
                <a:gd name="connsiteY6" fmla="*/ 30258 h 48707"/>
                <a:gd name="connsiteX7" fmla="*/ 50922 w 50921"/>
                <a:gd name="connsiteY7" fmla="*/ 18450 h 48707"/>
                <a:gd name="connsiteX8" fmla="*/ 31734 w 50921"/>
                <a:gd name="connsiteY8" fmla="*/ 18450 h 48707"/>
                <a:gd name="connsiteX9" fmla="*/ 25830 w 50921"/>
                <a:gd name="connsiteY9" fmla="*/ 0 h 48707"/>
                <a:gd name="connsiteX10" fmla="*/ 19926 w 50921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7">
                  <a:moveTo>
                    <a:pt x="19926" y="18450"/>
                  </a:moveTo>
                  <a:lnTo>
                    <a:pt x="0" y="18450"/>
                  </a:lnTo>
                  <a:lnTo>
                    <a:pt x="16236" y="30258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21E719FC-8B5A-4A14-A712-696A1F984BC2}"/>
                </a:ext>
              </a:extLst>
            </p:cNvPr>
            <p:cNvSpPr/>
            <p:nvPr/>
          </p:nvSpPr>
          <p:spPr>
            <a:xfrm>
              <a:off x="1299974" y="1662885"/>
              <a:ext cx="50921" cy="48707"/>
            </a:xfrm>
            <a:custGeom>
              <a:avLst/>
              <a:gdLst>
                <a:gd name="connsiteX0" fmla="*/ 19926 w 50921"/>
                <a:gd name="connsiteY0" fmla="*/ 18450 h 48707"/>
                <a:gd name="connsiteX1" fmla="*/ 0 w 50921"/>
                <a:gd name="connsiteY1" fmla="*/ 18450 h 48707"/>
                <a:gd name="connsiteX2" fmla="*/ 16236 w 50921"/>
                <a:gd name="connsiteY2" fmla="*/ 30258 h 48707"/>
                <a:gd name="connsiteX3" fmla="*/ 9594 w 50921"/>
                <a:gd name="connsiteY3" fmla="*/ 48708 h 48707"/>
                <a:gd name="connsiteX4" fmla="*/ 25830 w 50921"/>
                <a:gd name="connsiteY4" fmla="*/ 36900 h 48707"/>
                <a:gd name="connsiteX5" fmla="*/ 41328 w 50921"/>
                <a:gd name="connsiteY5" fmla="*/ 48708 h 48707"/>
                <a:gd name="connsiteX6" fmla="*/ 35424 w 50921"/>
                <a:gd name="connsiteY6" fmla="*/ 30258 h 48707"/>
                <a:gd name="connsiteX7" fmla="*/ 50922 w 50921"/>
                <a:gd name="connsiteY7" fmla="*/ 18450 h 48707"/>
                <a:gd name="connsiteX8" fmla="*/ 31734 w 50921"/>
                <a:gd name="connsiteY8" fmla="*/ 18450 h 48707"/>
                <a:gd name="connsiteX9" fmla="*/ 25830 w 50921"/>
                <a:gd name="connsiteY9" fmla="*/ 0 h 48707"/>
                <a:gd name="connsiteX10" fmla="*/ 19926 w 50921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7">
                  <a:moveTo>
                    <a:pt x="19926" y="18450"/>
                  </a:moveTo>
                  <a:lnTo>
                    <a:pt x="0" y="18450"/>
                  </a:lnTo>
                  <a:lnTo>
                    <a:pt x="16236" y="30258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1DCC847-A6C5-4517-AA5F-A8A6FF07A460}"/>
                </a:ext>
              </a:extLst>
            </p:cNvPr>
            <p:cNvSpPr/>
            <p:nvPr/>
          </p:nvSpPr>
          <p:spPr>
            <a:xfrm>
              <a:off x="1299974" y="1745541"/>
              <a:ext cx="50921" cy="48708"/>
            </a:xfrm>
            <a:custGeom>
              <a:avLst/>
              <a:gdLst>
                <a:gd name="connsiteX0" fmla="*/ 31734 w 50921"/>
                <a:gd name="connsiteY0" fmla="*/ 18450 h 48708"/>
                <a:gd name="connsiteX1" fmla="*/ 25830 w 50921"/>
                <a:gd name="connsiteY1" fmla="*/ 0 h 48708"/>
                <a:gd name="connsiteX2" fmla="*/ 19926 w 50921"/>
                <a:gd name="connsiteY2" fmla="*/ 18450 h 48708"/>
                <a:gd name="connsiteX3" fmla="*/ 0 w 50921"/>
                <a:gd name="connsiteY3" fmla="*/ 18450 h 48708"/>
                <a:gd name="connsiteX4" fmla="*/ 16236 w 50921"/>
                <a:gd name="connsiteY4" fmla="*/ 29520 h 48708"/>
                <a:gd name="connsiteX5" fmla="*/ 9594 w 50921"/>
                <a:gd name="connsiteY5" fmla="*/ 48708 h 48708"/>
                <a:gd name="connsiteX6" fmla="*/ 25830 w 50921"/>
                <a:gd name="connsiteY6" fmla="*/ 36900 h 48708"/>
                <a:gd name="connsiteX7" fmla="*/ 41328 w 50921"/>
                <a:gd name="connsiteY7" fmla="*/ 48708 h 48708"/>
                <a:gd name="connsiteX8" fmla="*/ 35424 w 50921"/>
                <a:gd name="connsiteY8" fmla="*/ 29520 h 48708"/>
                <a:gd name="connsiteX9" fmla="*/ 50922 w 50921"/>
                <a:gd name="connsiteY9" fmla="*/ 18450 h 48708"/>
                <a:gd name="connsiteX10" fmla="*/ 31734 w 50921"/>
                <a:gd name="connsiteY10" fmla="*/ 1845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8">
                  <a:moveTo>
                    <a:pt x="31734" y="18450"/>
                  </a:move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29520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29520"/>
                  </a:lnTo>
                  <a:lnTo>
                    <a:pt x="50922" y="18450"/>
                  </a:lnTo>
                  <a:lnTo>
                    <a:pt x="31734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5DF4035-A7EA-4F29-B516-7DDFA0ACA85D}"/>
                </a:ext>
              </a:extLst>
            </p:cNvPr>
            <p:cNvSpPr/>
            <p:nvPr/>
          </p:nvSpPr>
          <p:spPr>
            <a:xfrm>
              <a:off x="1299974" y="1827458"/>
              <a:ext cx="50921" cy="48707"/>
            </a:xfrm>
            <a:custGeom>
              <a:avLst/>
              <a:gdLst>
                <a:gd name="connsiteX0" fmla="*/ 31734 w 50921"/>
                <a:gd name="connsiteY0" fmla="*/ 18450 h 48707"/>
                <a:gd name="connsiteX1" fmla="*/ 25830 w 50921"/>
                <a:gd name="connsiteY1" fmla="*/ 0 h 48707"/>
                <a:gd name="connsiteX2" fmla="*/ 19926 w 50921"/>
                <a:gd name="connsiteY2" fmla="*/ 18450 h 48707"/>
                <a:gd name="connsiteX3" fmla="*/ 0 w 50921"/>
                <a:gd name="connsiteY3" fmla="*/ 18450 h 48707"/>
                <a:gd name="connsiteX4" fmla="*/ 16236 w 50921"/>
                <a:gd name="connsiteY4" fmla="*/ 30258 h 48707"/>
                <a:gd name="connsiteX5" fmla="*/ 9594 w 50921"/>
                <a:gd name="connsiteY5" fmla="*/ 48708 h 48707"/>
                <a:gd name="connsiteX6" fmla="*/ 25830 w 50921"/>
                <a:gd name="connsiteY6" fmla="*/ 36900 h 48707"/>
                <a:gd name="connsiteX7" fmla="*/ 41328 w 50921"/>
                <a:gd name="connsiteY7" fmla="*/ 48708 h 48707"/>
                <a:gd name="connsiteX8" fmla="*/ 35424 w 50921"/>
                <a:gd name="connsiteY8" fmla="*/ 30258 h 48707"/>
                <a:gd name="connsiteX9" fmla="*/ 50922 w 50921"/>
                <a:gd name="connsiteY9" fmla="*/ 18450 h 48707"/>
                <a:gd name="connsiteX10" fmla="*/ 31734 w 50921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7">
                  <a:moveTo>
                    <a:pt x="31734" y="18450"/>
                  </a:move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30258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1734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BDCBD67-1DBD-49DD-8D1C-6AE7D6B40760}"/>
                </a:ext>
              </a:extLst>
            </p:cNvPr>
            <p:cNvSpPr/>
            <p:nvPr/>
          </p:nvSpPr>
          <p:spPr>
            <a:xfrm>
              <a:off x="1299974" y="1910114"/>
              <a:ext cx="50921" cy="48708"/>
            </a:xfrm>
            <a:custGeom>
              <a:avLst/>
              <a:gdLst>
                <a:gd name="connsiteX0" fmla="*/ 35424 w 50921"/>
                <a:gd name="connsiteY0" fmla="*/ 29520 h 48708"/>
                <a:gd name="connsiteX1" fmla="*/ 50922 w 50921"/>
                <a:gd name="connsiteY1" fmla="*/ 18450 h 48708"/>
                <a:gd name="connsiteX2" fmla="*/ 31734 w 50921"/>
                <a:gd name="connsiteY2" fmla="*/ 18450 h 48708"/>
                <a:gd name="connsiteX3" fmla="*/ 25830 w 50921"/>
                <a:gd name="connsiteY3" fmla="*/ 0 h 48708"/>
                <a:gd name="connsiteX4" fmla="*/ 19926 w 50921"/>
                <a:gd name="connsiteY4" fmla="*/ 18450 h 48708"/>
                <a:gd name="connsiteX5" fmla="*/ 0 w 50921"/>
                <a:gd name="connsiteY5" fmla="*/ 18450 h 48708"/>
                <a:gd name="connsiteX6" fmla="*/ 16236 w 50921"/>
                <a:gd name="connsiteY6" fmla="*/ 29520 h 48708"/>
                <a:gd name="connsiteX7" fmla="*/ 9594 w 50921"/>
                <a:gd name="connsiteY7" fmla="*/ 48708 h 48708"/>
                <a:gd name="connsiteX8" fmla="*/ 25830 w 50921"/>
                <a:gd name="connsiteY8" fmla="*/ 36900 h 48708"/>
                <a:gd name="connsiteX9" fmla="*/ 41328 w 50921"/>
                <a:gd name="connsiteY9" fmla="*/ 48708 h 48708"/>
                <a:gd name="connsiteX10" fmla="*/ 35424 w 50921"/>
                <a:gd name="connsiteY10" fmla="*/ 2952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1" h="48708">
                  <a:moveTo>
                    <a:pt x="35424" y="29520"/>
                  </a:moveTo>
                  <a:lnTo>
                    <a:pt x="50922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29520"/>
                  </a:lnTo>
                  <a:lnTo>
                    <a:pt x="9594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41ED620C-E2F1-474C-A562-71C19ED13867}"/>
                </a:ext>
              </a:extLst>
            </p:cNvPr>
            <p:cNvSpPr/>
            <p:nvPr/>
          </p:nvSpPr>
          <p:spPr>
            <a:xfrm>
              <a:off x="1357537" y="1623771"/>
              <a:ext cx="50922" cy="48707"/>
            </a:xfrm>
            <a:custGeom>
              <a:avLst/>
              <a:gdLst>
                <a:gd name="connsiteX0" fmla="*/ 9594 w 50922"/>
                <a:gd name="connsiteY0" fmla="*/ 48708 h 48707"/>
                <a:gd name="connsiteX1" fmla="*/ 25092 w 50922"/>
                <a:gd name="connsiteY1" fmla="*/ 37638 h 48707"/>
                <a:gd name="connsiteX2" fmla="*/ 41328 w 50922"/>
                <a:gd name="connsiteY2" fmla="*/ 48708 h 48707"/>
                <a:gd name="connsiteX3" fmla="*/ 35424 w 50922"/>
                <a:gd name="connsiteY3" fmla="*/ 30258 h 48707"/>
                <a:gd name="connsiteX4" fmla="*/ 50922 w 50922"/>
                <a:gd name="connsiteY4" fmla="*/ 19188 h 48707"/>
                <a:gd name="connsiteX5" fmla="*/ 31734 w 50922"/>
                <a:gd name="connsiteY5" fmla="*/ 19188 h 48707"/>
                <a:gd name="connsiteX6" fmla="*/ 25092 w 50922"/>
                <a:gd name="connsiteY6" fmla="*/ 0 h 48707"/>
                <a:gd name="connsiteX7" fmla="*/ 19188 w 50922"/>
                <a:gd name="connsiteY7" fmla="*/ 19188 h 48707"/>
                <a:gd name="connsiteX8" fmla="*/ 0 w 50922"/>
                <a:gd name="connsiteY8" fmla="*/ 19188 h 48707"/>
                <a:gd name="connsiteX9" fmla="*/ 15498 w 50922"/>
                <a:gd name="connsiteY9" fmla="*/ 30258 h 48707"/>
                <a:gd name="connsiteX10" fmla="*/ 9594 w 50922"/>
                <a:gd name="connsiteY10" fmla="*/ 48708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9594" y="48708"/>
                  </a:moveTo>
                  <a:lnTo>
                    <a:pt x="25092" y="37638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9188"/>
                  </a:lnTo>
                  <a:lnTo>
                    <a:pt x="31734" y="19188"/>
                  </a:lnTo>
                  <a:lnTo>
                    <a:pt x="25092" y="0"/>
                  </a:lnTo>
                  <a:lnTo>
                    <a:pt x="19188" y="19188"/>
                  </a:lnTo>
                  <a:lnTo>
                    <a:pt x="0" y="19188"/>
                  </a:lnTo>
                  <a:lnTo>
                    <a:pt x="15498" y="30258"/>
                  </a:lnTo>
                  <a:lnTo>
                    <a:pt x="9594" y="4870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006328B-4DFC-4D73-8836-706D62655634}"/>
                </a:ext>
              </a:extLst>
            </p:cNvPr>
            <p:cNvSpPr/>
            <p:nvPr/>
          </p:nvSpPr>
          <p:spPr>
            <a:xfrm>
              <a:off x="1357537" y="1706427"/>
              <a:ext cx="50922" cy="48707"/>
            </a:xfrm>
            <a:custGeom>
              <a:avLst/>
              <a:gdLst>
                <a:gd name="connsiteX0" fmla="*/ 50922 w 50922"/>
                <a:gd name="connsiteY0" fmla="*/ 18450 h 48707"/>
                <a:gd name="connsiteX1" fmla="*/ 31734 w 50922"/>
                <a:gd name="connsiteY1" fmla="*/ 18450 h 48707"/>
                <a:gd name="connsiteX2" fmla="*/ 25092 w 50922"/>
                <a:gd name="connsiteY2" fmla="*/ 0 h 48707"/>
                <a:gd name="connsiteX3" fmla="*/ 19188 w 50922"/>
                <a:gd name="connsiteY3" fmla="*/ 18450 h 48707"/>
                <a:gd name="connsiteX4" fmla="*/ 0 w 50922"/>
                <a:gd name="connsiteY4" fmla="*/ 18450 h 48707"/>
                <a:gd name="connsiteX5" fmla="*/ 15498 w 50922"/>
                <a:gd name="connsiteY5" fmla="*/ 30258 h 48707"/>
                <a:gd name="connsiteX6" fmla="*/ 9594 w 50922"/>
                <a:gd name="connsiteY6" fmla="*/ 48708 h 48707"/>
                <a:gd name="connsiteX7" fmla="*/ 25092 w 50922"/>
                <a:gd name="connsiteY7" fmla="*/ 36900 h 48707"/>
                <a:gd name="connsiteX8" fmla="*/ 41328 w 50922"/>
                <a:gd name="connsiteY8" fmla="*/ 48708 h 48707"/>
                <a:gd name="connsiteX9" fmla="*/ 35424 w 50922"/>
                <a:gd name="connsiteY9" fmla="*/ 30258 h 48707"/>
                <a:gd name="connsiteX10" fmla="*/ 50922 w 50922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50922" y="18450"/>
                  </a:moveTo>
                  <a:lnTo>
                    <a:pt x="31734" y="18450"/>
                  </a:lnTo>
                  <a:lnTo>
                    <a:pt x="25092" y="0"/>
                  </a:lnTo>
                  <a:lnTo>
                    <a:pt x="19188" y="18450"/>
                  </a:ln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04FFA265-77B9-46F4-A644-702DEC68FAC0}"/>
                </a:ext>
              </a:extLst>
            </p:cNvPr>
            <p:cNvSpPr/>
            <p:nvPr/>
          </p:nvSpPr>
          <p:spPr>
            <a:xfrm>
              <a:off x="1357537" y="1788344"/>
              <a:ext cx="50922" cy="48708"/>
            </a:xfrm>
            <a:custGeom>
              <a:avLst/>
              <a:gdLst>
                <a:gd name="connsiteX0" fmla="*/ 50922 w 50922"/>
                <a:gd name="connsiteY0" fmla="*/ 19188 h 48708"/>
                <a:gd name="connsiteX1" fmla="*/ 31734 w 50922"/>
                <a:gd name="connsiteY1" fmla="*/ 19188 h 48708"/>
                <a:gd name="connsiteX2" fmla="*/ 25092 w 50922"/>
                <a:gd name="connsiteY2" fmla="*/ 0 h 48708"/>
                <a:gd name="connsiteX3" fmla="*/ 19188 w 50922"/>
                <a:gd name="connsiteY3" fmla="*/ 19188 h 48708"/>
                <a:gd name="connsiteX4" fmla="*/ 0 w 50922"/>
                <a:gd name="connsiteY4" fmla="*/ 19188 h 48708"/>
                <a:gd name="connsiteX5" fmla="*/ 15498 w 50922"/>
                <a:gd name="connsiteY5" fmla="*/ 30258 h 48708"/>
                <a:gd name="connsiteX6" fmla="*/ 9594 w 50922"/>
                <a:gd name="connsiteY6" fmla="*/ 48708 h 48708"/>
                <a:gd name="connsiteX7" fmla="*/ 25092 w 50922"/>
                <a:gd name="connsiteY7" fmla="*/ 37638 h 48708"/>
                <a:gd name="connsiteX8" fmla="*/ 41328 w 50922"/>
                <a:gd name="connsiteY8" fmla="*/ 48708 h 48708"/>
                <a:gd name="connsiteX9" fmla="*/ 35424 w 50922"/>
                <a:gd name="connsiteY9" fmla="*/ 30258 h 48708"/>
                <a:gd name="connsiteX10" fmla="*/ 50922 w 50922"/>
                <a:gd name="connsiteY10" fmla="*/ 19188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8">
                  <a:moveTo>
                    <a:pt x="50922" y="19188"/>
                  </a:moveTo>
                  <a:lnTo>
                    <a:pt x="31734" y="19188"/>
                  </a:lnTo>
                  <a:lnTo>
                    <a:pt x="25092" y="0"/>
                  </a:lnTo>
                  <a:lnTo>
                    <a:pt x="19188" y="19188"/>
                  </a:lnTo>
                  <a:lnTo>
                    <a:pt x="0" y="19188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7638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918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3C0DF4F-7F91-4681-8215-CA52B9B4C896}"/>
                </a:ext>
              </a:extLst>
            </p:cNvPr>
            <p:cNvSpPr/>
            <p:nvPr/>
          </p:nvSpPr>
          <p:spPr>
            <a:xfrm>
              <a:off x="1357537" y="1871001"/>
              <a:ext cx="50922" cy="48707"/>
            </a:xfrm>
            <a:custGeom>
              <a:avLst/>
              <a:gdLst>
                <a:gd name="connsiteX0" fmla="*/ 19188 w 50922"/>
                <a:gd name="connsiteY0" fmla="*/ 18450 h 48707"/>
                <a:gd name="connsiteX1" fmla="*/ 0 w 50922"/>
                <a:gd name="connsiteY1" fmla="*/ 18450 h 48707"/>
                <a:gd name="connsiteX2" fmla="*/ 15498 w 50922"/>
                <a:gd name="connsiteY2" fmla="*/ 30258 h 48707"/>
                <a:gd name="connsiteX3" fmla="*/ 9594 w 50922"/>
                <a:gd name="connsiteY3" fmla="*/ 48708 h 48707"/>
                <a:gd name="connsiteX4" fmla="*/ 25092 w 50922"/>
                <a:gd name="connsiteY4" fmla="*/ 36900 h 48707"/>
                <a:gd name="connsiteX5" fmla="*/ 41328 w 50922"/>
                <a:gd name="connsiteY5" fmla="*/ 48708 h 48707"/>
                <a:gd name="connsiteX6" fmla="*/ 35424 w 50922"/>
                <a:gd name="connsiteY6" fmla="*/ 30258 h 48707"/>
                <a:gd name="connsiteX7" fmla="*/ 50922 w 50922"/>
                <a:gd name="connsiteY7" fmla="*/ 18450 h 48707"/>
                <a:gd name="connsiteX8" fmla="*/ 31734 w 50922"/>
                <a:gd name="connsiteY8" fmla="*/ 18450 h 48707"/>
                <a:gd name="connsiteX9" fmla="*/ 25092 w 50922"/>
                <a:gd name="connsiteY9" fmla="*/ 0 h 48707"/>
                <a:gd name="connsiteX10" fmla="*/ 19188 w 50922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2" h="48707">
                  <a:moveTo>
                    <a:pt x="19188" y="18450"/>
                  </a:moveTo>
                  <a:lnTo>
                    <a:pt x="0" y="18450"/>
                  </a:lnTo>
                  <a:lnTo>
                    <a:pt x="15498" y="30258"/>
                  </a:lnTo>
                  <a:lnTo>
                    <a:pt x="9594" y="48708"/>
                  </a:lnTo>
                  <a:lnTo>
                    <a:pt x="25092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0922" y="18450"/>
                  </a:lnTo>
                  <a:lnTo>
                    <a:pt x="31734" y="18450"/>
                  </a:lnTo>
                  <a:lnTo>
                    <a:pt x="25092" y="0"/>
                  </a:lnTo>
                  <a:lnTo>
                    <a:pt x="19188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26F09C4E-5F0F-48A9-8F52-EB2A80EF589B}"/>
                </a:ext>
              </a:extLst>
            </p:cNvPr>
            <p:cNvSpPr/>
            <p:nvPr/>
          </p:nvSpPr>
          <p:spPr>
            <a:xfrm>
              <a:off x="1415102" y="1580967"/>
              <a:ext cx="51659" cy="48707"/>
            </a:xfrm>
            <a:custGeom>
              <a:avLst/>
              <a:gdLst>
                <a:gd name="connsiteX0" fmla="*/ 19926 w 51659"/>
                <a:gd name="connsiteY0" fmla="*/ 18450 h 48707"/>
                <a:gd name="connsiteX1" fmla="*/ 0 w 51659"/>
                <a:gd name="connsiteY1" fmla="*/ 18450 h 48707"/>
                <a:gd name="connsiteX2" fmla="*/ 16236 w 51659"/>
                <a:gd name="connsiteY2" fmla="*/ 30258 h 48707"/>
                <a:gd name="connsiteX3" fmla="*/ 10332 w 51659"/>
                <a:gd name="connsiteY3" fmla="*/ 48708 h 48707"/>
                <a:gd name="connsiteX4" fmla="*/ 25830 w 51659"/>
                <a:gd name="connsiteY4" fmla="*/ 36900 h 48707"/>
                <a:gd name="connsiteX5" fmla="*/ 41328 w 51659"/>
                <a:gd name="connsiteY5" fmla="*/ 48708 h 48707"/>
                <a:gd name="connsiteX6" fmla="*/ 35424 w 51659"/>
                <a:gd name="connsiteY6" fmla="*/ 30258 h 48707"/>
                <a:gd name="connsiteX7" fmla="*/ 51660 w 51659"/>
                <a:gd name="connsiteY7" fmla="*/ 18450 h 48707"/>
                <a:gd name="connsiteX8" fmla="*/ 31734 w 51659"/>
                <a:gd name="connsiteY8" fmla="*/ 18450 h 48707"/>
                <a:gd name="connsiteX9" fmla="*/ 25830 w 51659"/>
                <a:gd name="connsiteY9" fmla="*/ 0 h 48707"/>
                <a:gd name="connsiteX10" fmla="*/ 19926 w 51659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59" h="48707">
                  <a:moveTo>
                    <a:pt x="19926" y="18450"/>
                  </a:move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12311E6-D91A-42BD-AB54-33489428D17A}"/>
                </a:ext>
              </a:extLst>
            </p:cNvPr>
            <p:cNvSpPr/>
            <p:nvPr/>
          </p:nvSpPr>
          <p:spPr>
            <a:xfrm>
              <a:off x="1415102" y="1662885"/>
              <a:ext cx="51659" cy="48707"/>
            </a:xfrm>
            <a:custGeom>
              <a:avLst/>
              <a:gdLst>
                <a:gd name="connsiteX0" fmla="*/ 19926 w 51659"/>
                <a:gd name="connsiteY0" fmla="*/ 18450 h 48707"/>
                <a:gd name="connsiteX1" fmla="*/ 0 w 51659"/>
                <a:gd name="connsiteY1" fmla="*/ 18450 h 48707"/>
                <a:gd name="connsiteX2" fmla="*/ 16236 w 51659"/>
                <a:gd name="connsiteY2" fmla="*/ 30258 h 48707"/>
                <a:gd name="connsiteX3" fmla="*/ 10332 w 51659"/>
                <a:gd name="connsiteY3" fmla="*/ 48708 h 48707"/>
                <a:gd name="connsiteX4" fmla="*/ 25830 w 51659"/>
                <a:gd name="connsiteY4" fmla="*/ 36900 h 48707"/>
                <a:gd name="connsiteX5" fmla="*/ 41328 w 51659"/>
                <a:gd name="connsiteY5" fmla="*/ 48708 h 48707"/>
                <a:gd name="connsiteX6" fmla="*/ 35424 w 51659"/>
                <a:gd name="connsiteY6" fmla="*/ 30258 h 48707"/>
                <a:gd name="connsiteX7" fmla="*/ 51660 w 51659"/>
                <a:gd name="connsiteY7" fmla="*/ 18450 h 48707"/>
                <a:gd name="connsiteX8" fmla="*/ 31734 w 51659"/>
                <a:gd name="connsiteY8" fmla="*/ 18450 h 48707"/>
                <a:gd name="connsiteX9" fmla="*/ 25830 w 51659"/>
                <a:gd name="connsiteY9" fmla="*/ 0 h 48707"/>
                <a:gd name="connsiteX10" fmla="*/ 19926 w 51659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59" h="48707">
                  <a:moveTo>
                    <a:pt x="19926" y="18450"/>
                  </a:move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11BF130F-F4C6-4E22-A0B8-D8FDAB9D2B1A}"/>
                </a:ext>
              </a:extLst>
            </p:cNvPr>
            <p:cNvSpPr/>
            <p:nvPr/>
          </p:nvSpPr>
          <p:spPr>
            <a:xfrm>
              <a:off x="1415102" y="1745541"/>
              <a:ext cx="51659" cy="48708"/>
            </a:xfrm>
            <a:custGeom>
              <a:avLst/>
              <a:gdLst>
                <a:gd name="connsiteX0" fmla="*/ 31734 w 51659"/>
                <a:gd name="connsiteY0" fmla="*/ 18450 h 48708"/>
                <a:gd name="connsiteX1" fmla="*/ 25830 w 51659"/>
                <a:gd name="connsiteY1" fmla="*/ 0 h 48708"/>
                <a:gd name="connsiteX2" fmla="*/ 19926 w 51659"/>
                <a:gd name="connsiteY2" fmla="*/ 18450 h 48708"/>
                <a:gd name="connsiteX3" fmla="*/ 0 w 51659"/>
                <a:gd name="connsiteY3" fmla="*/ 18450 h 48708"/>
                <a:gd name="connsiteX4" fmla="*/ 16236 w 51659"/>
                <a:gd name="connsiteY4" fmla="*/ 29520 h 48708"/>
                <a:gd name="connsiteX5" fmla="*/ 10332 w 51659"/>
                <a:gd name="connsiteY5" fmla="*/ 48708 h 48708"/>
                <a:gd name="connsiteX6" fmla="*/ 25830 w 51659"/>
                <a:gd name="connsiteY6" fmla="*/ 36900 h 48708"/>
                <a:gd name="connsiteX7" fmla="*/ 41328 w 51659"/>
                <a:gd name="connsiteY7" fmla="*/ 48708 h 48708"/>
                <a:gd name="connsiteX8" fmla="*/ 35424 w 51659"/>
                <a:gd name="connsiteY8" fmla="*/ 29520 h 48708"/>
                <a:gd name="connsiteX9" fmla="*/ 51660 w 51659"/>
                <a:gd name="connsiteY9" fmla="*/ 18450 h 48708"/>
                <a:gd name="connsiteX10" fmla="*/ 31734 w 51659"/>
                <a:gd name="connsiteY10" fmla="*/ 1845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59" h="48708">
                  <a:moveTo>
                    <a:pt x="31734" y="18450"/>
                  </a:move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29520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29520"/>
                  </a:lnTo>
                  <a:lnTo>
                    <a:pt x="51660" y="18450"/>
                  </a:lnTo>
                  <a:lnTo>
                    <a:pt x="31734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DC95744-B7AD-4D45-A8F9-3FCEF704B1C9}"/>
                </a:ext>
              </a:extLst>
            </p:cNvPr>
            <p:cNvSpPr/>
            <p:nvPr/>
          </p:nvSpPr>
          <p:spPr>
            <a:xfrm>
              <a:off x="1415102" y="1827458"/>
              <a:ext cx="51659" cy="48707"/>
            </a:xfrm>
            <a:custGeom>
              <a:avLst/>
              <a:gdLst>
                <a:gd name="connsiteX0" fmla="*/ 31734 w 51659"/>
                <a:gd name="connsiteY0" fmla="*/ 18450 h 48707"/>
                <a:gd name="connsiteX1" fmla="*/ 25830 w 51659"/>
                <a:gd name="connsiteY1" fmla="*/ 0 h 48707"/>
                <a:gd name="connsiteX2" fmla="*/ 19926 w 51659"/>
                <a:gd name="connsiteY2" fmla="*/ 18450 h 48707"/>
                <a:gd name="connsiteX3" fmla="*/ 0 w 51659"/>
                <a:gd name="connsiteY3" fmla="*/ 18450 h 48707"/>
                <a:gd name="connsiteX4" fmla="*/ 16236 w 51659"/>
                <a:gd name="connsiteY4" fmla="*/ 30258 h 48707"/>
                <a:gd name="connsiteX5" fmla="*/ 10332 w 51659"/>
                <a:gd name="connsiteY5" fmla="*/ 48708 h 48707"/>
                <a:gd name="connsiteX6" fmla="*/ 25830 w 51659"/>
                <a:gd name="connsiteY6" fmla="*/ 36900 h 48707"/>
                <a:gd name="connsiteX7" fmla="*/ 41328 w 51659"/>
                <a:gd name="connsiteY7" fmla="*/ 48708 h 48707"/>
                <a:gd name="connsiteX8" fmla="*/ 35424 w 51659"/>
                <a:gd name="connsiteY8" fmla="*/ 30258 h 48707"/>
                <a:gd name="connsiteX9" fmla="*/ 51660 w 51659"/>
                <a:gd name="connsiteY9" fmla="*/ 18450 h 48707"/>
                <a:gd name="connsiteX10" fmla="*/ 31734 w 51659"/>
                <a:gd name="connsiteY10" fmla="*/ 1845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59" h="48707">
                  <a:moveTo>
                    <a:pt x="31734" y="18450"/>
                  </a:move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30258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30258"/>
                  </a:lnTo>
                  <a:lnTo>
                    <a:pt x="51660" y="18450"/>
                  </a:lnTo>
                  <a:lnTo>
                    <a:pt x="31734" y="184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EAD78F4-6C18-47FE-B6D4-1BE8BCFCF5DF}"/>
                </a:ext>
              </a:extLst>
            </p:cNvPr>
            <p:cNvSpPr/>
            <p:nvPr/>
          </p:nvSpPr>
          <p:spPr>
            <a:xfrm>
              <a:off x="1415102" y="1910114"/>
              <a:ext cx="51659" cy="48708"/>
            </a:xfrm>
            <a:custGeom>
              <a:avLst/>
              <a:gdLst>
                <a:gd name="connsiteX0" fmla="*/ 35424 w 51659"/>
                <a:gd name="connsiteY0" fmla="*/ 29520 h 48708"/>
                <a:gd name="connsiteX1" fmla="*/ 51660 w 51659"/>
                <a:gd name="connsiteY1" fmla="*/ 18450 h 48708"/>
                <a:gd name="connsiteX2" fmla="*/ 31734 w 51659"/>
                <a:gd name="connsiteY2" fmla="*/ 18450 h 48708"/>
                <a:gd name="connsiteX3" fmla="*/ 25830 w 51659"/>
                <a:gd name="connsiteY3" fmla="*/ 0 h 48708"/>
                <a:gd name="connsiteX4" fmla="*/ 19926 w 51659"/>
                <a:gd name="connsiteY4" fmla="*/ 18450 h 48708"/>
                <a:gd name="connsiteX5" fmla="*/ 0 w 51659"/>
                <a:gd name="connsiteY5" fmla="*/ 18450 h 48708"/>
                <a:gd name="connsiteX6" fmla="*/ 16236 w 51659"/>
                <a:gd name="connsiteY6" fmla="*/ 29520 h 48708"/>
                <a:gd name="connsiteX7" fmla="*/ 10332 w 51659"/>
                <a:gd name="connsiteY7" fmla="*/ 48708 h 48708"/>
                <a:gd name="connsiteX8" fmla="*/ 25830 w 51659"/>
                <a:gd name="connsiteY8" fmla="*/ 36900 h 48708"/>
                <a:gd name="connsiteX9" fmla="*/ 41328 w 51659"/>
                <a:gd name="connsiteY9" fmla="*/ 48708 h 48708"/>
                <a:gd name="connsiteX10" fmla="*/ 35424 w 51659"/>
                <a:gd name="connsiteY10" fmla="*/ 29520 h 4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659" h="48708">
                  <a:moveTo>
                    <a:pt x="35424" y="29520"/>
                  </a:moveTo>
                  <a:lnTo>
                    <a:pt x="51660" y="18450"/>
                  </a:lnTo>
                  <a:lnTo>
                    <a:pt x="31734" y="18450"/>
                  </a:lnTo>
                  <a:lnTo>
                    <a:pt x="25830" y="0"/>
                  </a:lnTo>
                  <a:lnTo>
                    <a:pt x="19926" y="18450"/>
                  </a:lnTo>
                  <a:lnTo>
                    <a:pt x="0" y="18450"/>
                  </a:lnTo>
                  <a:lnTo>
                    <a:pt x="16236" y="29520"/>
                  </a:lnTo>
                  <a:lnTo>
                    <a:pt x="10332" y="48708"/>
                  </a:lnTo>
                  <a:lnTo>
                    <a:pt x="25830" y="36900"/>
                  </a:lnTo>
                  <a:lnTo>
                    <a:pt x="41328" y="48708"/>
                  </a:lnTo>
                  <a:lnTo>
                    <a:pt x="35424" y="295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BA569FE6-CB8B-440A-85D2-B3A414ACFF89}"/>
              </a:ext>
            </a:extLst>
          </p:cNvPr>
          <p:cNvGrpSpPr/>
          <p:nvPr/>
        </p:nvGrpSpPr>
        <p:grpSpPr>
          <a:xfrm>
            <a:off x="9458544" y="1526355"/>
            <a:ext cx="1568988" cy="915119"/>
            <a:chOff x="9458544" y="1526355"/>
            <a:chExt cx="1568988" cy="915119"/>
          </a:xfrm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2FC5E2F-67B7-4430-A442-61D71F1C6CC0}"/>
                </a:ext>
              </a:extLst>
            </p:cNvPr>
            <p:cNvSpPr/>
            <p:nvPr/>
          </p:nvSpPr>
          <p:spPr>
            <a:xfrm>
              <a:off x="9458544" y="1526355"/>
              <a:ext cx="1568988" cy="375642"/>
            </a:xfrm>
            <a:custGeom>
              <a:avLst/>
              <a:gdLst>
                <a:gd name="connsiteX0" fmla="*/ 0 w 1568988"/>
                <a:gd name="connsiteY0" fmla="*/ 0 h 375642"/>
                <a:gd name="connsiteX1" fmla="*/ 729144 w 1568988"/>
                <a:gd name="connsiteY1" fmla="*/ 375642 h 375642"/>
                <a:gd name="connsiteX2" fmla="*/ 1568988 w 1568988"/>
                <a:gd name="connsiteY2" fmla="*/ 375642 h 375642"/>
                <a:gd name="connsiteX3" fmla="*/ 1568988 w 1568988"/>
                <a:gd name="connsiteY3" fmla="*/ 0 h 375642"/>
                <a:gd name="connsiteX4" fmla="*/ 0 w 1568988"/>
                <a:gd name="connsiteY4" fmla="*/ 0 h 37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375642">
                  <a:moveTo>
                    <a:pt x="0" y="0"/>
                  </a:moveTo>
                  <a:lnTo>
                    <a:pt x="729144" y="375642"/>
                  </a:lnTo>
                  <a:lnTo>
                    <a:pt x="1568988" y="375642"/>
                  </a:lnTo>
                  <a:lnTo>
                    <a:pt x="1568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103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5FD5309-4E78-4954-A928-78309B6323AF}"/>
                </a:ext>
              </a:extLst>
            </p:cNvPr>
            <p:cNvSpPr/>
            <p:nvPr/>
          </p:nvSpPr>
          <p:spPr>
            <a:xfrm>
              <a:off x="9458544" y="2065832"/>
              <a:ext cx="1568988" cy="375641"/>
            </a:xfrm>
            <a:custGeom>
              <a:avLst/>
              <a:gdLst>
                <a:gd name="connsiteX0" fmla="*/ 0 w 1568988"/>
                <a:gd name="connsiteY0" fmla="*/ 375642 h 375641"/>
                <a:gd name="connsiteX1" fmla="*/ 1568988 w 1568988"/>
                <a:gd name="connsiteY1" fmla="*/ 375642 h 375641"/>
                <a:gd name="connsiteX2" fmla="*/ 1568988 w 1568988"/>
                <a:gd name="connsiteY2" fmla="*/ 0 h 375641"/>
                <a:gd name="connsiteX3" fmla="*/ 728406 w 1568988"/>
                <a:gd name="connsiteY3" fmla="*/ 0 h 375641"/>
                <a:gd name="connsiteX4" fmla="*/ 0 w 1568988"/>
                <a:gd name="connsiteY4" fmla="*/ 375642 h 375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8988" h="375641">
                  <a:moveTo>
                    <a:pt x="0" y="375642"/>
                  </a:moveTo>
                  <a:lnTo>
                    <a:pt x="1568988" y="375642"/>
                  </a:lnTo>
                  <a:lnTo>
                    <a:pt x="1568988" y="0"/>
                  </a:lnTo>
                  <a:lnTo>
                    <a:pt x="728406" y="0"/>
                  </a:lnTo>
                  <a:lnTo>
                    <a:pt x="0" y="375642"/>
                  </a:lnTo>
                  <a:close/>
                </a:path>
              </a:pathLst>
            </a:custGeom>
            <a:solidFill>
              <a:srgbClr val="00954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003847DC-4A94-4143-81EF-B32A58322937}"/>
                </a:ext>
              </a:extLst>
            </p:cNvPr>
            <p:cNvSpPr/>
            <p:nvPr/>
          </p:nvSpPr>
          <p:spPr>
            <a:xfrm>
              <a:off x="9458544" y="1526355"/>
              <a:ext cx="1568988" cy="433205"/>
            </a:xfrm>
            <a:custGeom>
              <a:avLst/>
              <a:gdLst>
                <a:gd name="connsiteX0" fmla="*/ 0 w 1568988"/>
                <a:gd name="connsiteY0" fmla="*/ 0 h 433205"/>
                <a:gd name="connsiteX1" fmla="*/ 0 w 1568988"/>
                <a:gd name="connsiteY1" fmla="*/ 64944 h 433205"/>
                <a:gd name="connsiteX2" fmla="*/ 715122 w 1568988"/>
                <a:gd name="connsiteY2" fmla="*/ 433206 h 433205"/>
                <a:gd name="connsiteX3" fmla="*/ 1568988 w 1568988"/>
                <a:gd name="connsiteY3" fmla="*/ 433206 h 433205"/>
                <a:gd name="connsiteX4" fmla="*/ 1568988 w 1568988"/>
                <a:gd name="connsiteY4" fmla="*/ 375642 h 433205"/>
                <a:gd name="connsiteX5" fmla="*/ 729144 w 1568988"/>
                <a:gd name="connsiteY5" fmla="*/ 375642 h 433205"/>
                <a:gd name="connsiteX6" fmla="*/ 0 w 1568988"/>
                <a:gd name="connsiteY6" fmla="*/ 0 h 433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433205">
                  <a:moveTo>
                    <a:pt x="0" y="0"/>
                  </a:moveTo>
                  <a:lnTo>
                    <a:pt x="0" y="64944"/>
                  </a:lnTo>
                  <a:lnTo>
                    <a:pt x="715122" y="433206"/>
                  </a:lnTo>
                  <a:lnTo>
                    <a:pt x="1568988" y="433206"/>
                  </a:lnTo>
                  <a:lnTo>
                    <a:pt x="1568988" y="375642"/>
                  </a:lnTo>
                  <a:lnTo>
                    <a:pt x="729144" y="375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039AB8A4-652E-4B48-B81C-7CE5FFC78B9B}"/>
                </a:ext>
              </a:extLst>
            </p:cNvPr>
            <p:cNvSpPr/>
            <p:nvPr/>
          </p:nvSpPr>
          <p:spPr>
            <a:xfrm>
              <a:off x="9458544" y="2008269"/>
              <a:ext cx="1568988" cy="433205"/>
            </a:xfrm>
            <a:custGeom>
              <a:avLst/>
              <a:gdLst>
                <a:gd name="connsiteX0" fmla="*/ 714384 w 1568988"/>
                <a:gd name="connsiteY0" fmla="*/ 0 h 433205"/>
                <a:gd name="connsiteX1" fmla="*/ 0 w 1568988"/>
                <a:gd name="connsiteY1" fmla="*/ 368262 h 433205"/>
                <a:gd name="connsiteX2" fmla="*/ 0 w 1568988"/>
                <a:gd name="connsiteY2" fmla="*/ 433206 h 433205"/>
                <a:gd name="connsiteX3" fmla="*/ 728406 w 1568988"/>
                <a:gd name="connsiteY3" fmla="*/ 57564 h 433205"/>
                <a:gd name="connsiteX4" fmla="*/ 1568988 w 1568988"/>
                <a:gd name="connsiteY4" fmla="*/ 57564 h 433205"/>
                <a:gd name="connsiteX5" fmla="*/ 1568988 w 1568988"/>
                <a:gd name="connsiteY5" fmla="*/ 0 h 433205"/>
                <a:gd name="connsiteX6" fmla="*/ 714384 w 1568988"/>
                <a:gd name="connsiteY6" fmla="*/ 0 h 433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8988" h="433205">
                  <a:moveTo>
                    <a:pt x="714384" y="0"/>
                  </a:moveTo>
                  <a:lnTo>
                    <a:pt x="0" y="368262"/>
                  </a:lnTo>
                  <a:lnTo>
                    <a:pt x="0" y="433206"/>
                  </a:lnTo>
                  <a:lnTo>
                    <a:pt x="728406" y="57564"/>
                  </a:lnTo>
                  <a:lnTo>
                    <a:pt x="1568988" y="57564"/>
                  </a:lnTo>
                  <a:lnTo>
                    <a:pt x="1568988" y="0"/>
                  </a:lnTo>
                  <a:lnTo>
                    <a:pt x="71438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04729DD1-18EB-4C61-AECE-319930A7F8E6}"/>
                </a:ext>
              </a:extLst>
            </p:cNvPr>
            <p:cNvSpPr/>
            <p:nvPr/>
          </p:nvSpPr>
          <p:spPr>
            <a:xfrm>
              <a:off x="9458544" y="1591298"/>
              <a:ext cx="1568988" cy="785232"/>
            </a:xfrm>
            <a:custGeom>
              <a:avLst/>
              <a:gdLst>
                <a:gd name="connsiteX0" fmla="*/ 715122 w 1568988"/>
                <a:gd name="connsiteY0" fmla="*/ 368262 h 785232"/>
                <a:gd name="connsiteX1" fmla="*/ 0 w 1568988"/>
                <a:gd name="connsiteY1" fmla="*/ 0 h 785232"/>
                <a:gd name="connsiteX2" fmla="*/ 0 w 1568988"/>
                <a:gd name="connsiteY2" fmla="*/ 53874 h 785232"/>
                <a:gd name="connsiteX3" fmla="*/ 656082 w 1568988"/>
                <a:gd name="connsiteY3" fmla="*/ 392616 h 785232"/>
                <a:gd name="connsiteX4" fmla="*/ 0 w 1568988"/>
                <a:gd name="connsiteY4" fmla="*/ 730620 h 785232"/>
                <a:gd name="connsiteX5" fmla="*/ 0 w 1568988"/>
                <a:gd name="connsiteY5" fmla="*/ 785232 h 785232"/>
                <a:gd name="connsiteX6" fmla="*/ 714384 w 1568988"/>
                <a:gd name="connsiteY6" fmla="*/ 416970 h 785232"/>
                <a:gd name="connsiteX7" fmla="*/ 1568988 w 1568988"/>
                <a:gd name="connsiteY7" fmla="*/ 416970 h 785232"/>
                <a:gd name="connsiteX8" fmla="*/ 1568988 w 1568988"/>
                <a:gd name="connsiteY8" fmla="*/ 392616 h 785232"/>
                <a:gd name="connsiteX9" fmla="*/ 1568988 w 1568988"/>
                <a:gd name="connsiteY9" fmla="*/ 368262 h 785232"/>
                <a:gd name="connsiteX10" fmla="*/ 715122 w 1568988"/>
                <a:gd name="connsiteY10" fmla="*/ 368262 h 785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8988" h="785232">
                  <a:moveTo>
                    <a:pt x="715122" y="368262"/>
                  </a:moveTo>
                  <a:lnTo>
                    <a:pt x="0" y="0"/>
                  </a:lnTo>
                  <a:lnTo>
                    <a:pt x="0" y="53874"/>
                  </a:lnTo>
                  <a:lnTo>
                    <a:pt x="656082" y="392616"/>
                  </a:lnTo>
                  <a:lnTo>
                    <a:pt x="0" y="730620"/>
                  </a:lnTo>
                  <a:lnTo>
                    <a:pt x="0" y="785232"/>
                  </a:lnTo>
                  <a:lnTo>
                    <a:pt x="714384" y="416970"/>
                  </a:lnTo>
                  <a:lnTo>
                    <a:pt x="1568988" y="416970"/>
                  </a:lnTo>
                  <a:lnTo>
                    <a:pt x="1568988" y="392616"/>
                  </a:lnTo>
                  <a:lnTo>
                    <a:pt x="1568988" y="368262"/>
                  </a:lnTo>
                  <a:lnTo>
                    <a:pt x="715122" y="368262"/>
                  </a:lnTo>
                  <a:close/>
                </a:path>
              </a:pathLst>
            </a:custGeom>
            <a:solidFill>
              <a:srgbClr val="FDCE12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B211B0D-2222-4817-A638-2D77C795F92A}"/>
                </a:ext>
              </a:extLst>
            </p:cNvPr>
            <p:cNvSpPr/>
            <p:nvPr/>
          </p:nvSpPr>
          <p:spPr>
            <a:xfrm>
              <a:off x="9458544" y="1645173"/>
              <a:ext cx="656082" cy="676745"/>
            </a:xfrm>
            <a:custGeom>
              <a:avLst/>
              <a:gdLst>
                <a:gd name="connsiteX0" fmla="*/ 656082 w 656082"/>
                <a:gd name="connsiteY0" fmla="*/ 338742 h 676745"/>
                <a:gd name="connsiteX1" fmla="*/ 0 w 656082"/>
                <a:gd name="connsiteY1" fmla="*/ 0 h 676745"/>
                <a:gd name="connsiteX2" fmla="*/ 0 w 656082"/>
                <a:gd name="connsiteY2" fmla="*/ 676746 h 676745"/>
                <a:gd name="connsiteX3" fmla="*/ 185238 w 656082"/>
                <a:gd name="connsiteY3" fmla="*/ 478224 h 676745"/>
                <a:gd name="connsiteX4" fmla="*/ 185238 w 656082"/>
                <a:gd name="connsiteY4" fmla="*/ 426564 h 676745"/>
                <a:gd name="connsiteX5" fmla="*/ 274536 w 656082"/>
                <a:gd name="connsiteY5" fmla="*/ 323982 h 676745"/>
                <a:gd name="connsiteX6" fmla="*/ 190404 w 656082"/>
                <a:gd name="connsiteY6" fmla="*/ 239850 h 676745"/>
                <a:gd name="connsiteX7" fmla="*/ 116604 w 656082"/>
                <a:gd name="connsiteY7" fmla="*/ 319554 h 676745"/>
                <a:gd name="connsiteX8" fmla="*/ 190404 w 656082"/>
                <a:gd name="connsiteY8" fmla="*/ 387450 h 676745"/>
                <a:gd name="connsiteX9" fmla="*/ 256824 w 656082"/>
                <a:gd name="connsiteY9" fmla="*/ 323982 h 676745"/>
                <a:gd name="connsiteX10" fmla="*/ 194087 w 656082"/>
                <a:gd name="connsiteY10" fmla="*/ 407390 h 676745"/>
                <a:gd name="connsiteX11" fmla="*/ 183024 w 656082"/>
                <a:gd name="connsiteY11" fmla="*/ 408114 h 676745"/>
                <a:gd name="connsiteX12" fmla="*/ 80501 w 656082"/>
                <a:gd name="connsiteY12" fmla="*/ 312991 h 676745"/>
                <a:gd name="connsiteX13" fmla="*/ 80442 w 656082"/>
                <a:gd name="connsiteY13" fmla="*/ 310698 h 676745"/>
                <a:gd name="connsiteX14" fmla="*/ 196265 w 656082"/>
                <a:gd name="connsiteY14" fmla="*/ 199259 h 676745"/>
                <a:gd name="connsiteX15" fmla="*/ 196308 w 656082"/>
                <a:gd name="connsiteY15" fmla="*/ 199260 h 676745"/>
                <a:gd name="connsiteX16" fmla="*/ 319767 w 656082"/>
                <a:gd name="connsiteY16" fmla="*/ 325233 h 676745"/>
                <a:gd name="connsiteX17" fmla="*/ 319554 w 656082"/>
                <a:gd name="connsiteY17" fmla="*/ 331362 h 676745"/>
                <a:gd name="connsiteX18" fmla="*/ 190733 w 656082"/>
                <a:gd name="connsiteY18" fmla="*/ 477979 h 676745"/>
                <a:gd name="connsiteX19" fmla="*/ 185238 w 656082"/>
                <a:gd name="connsiteY19" fmla="*/ 478224 h 676745"/>
                <a:gd name="connsiteX20" fmla="*/ 215496 w 656082"/>
                <a:gd name="connsiteY20" fmla="*/ 323982 h 676745"/>
                <a:gd name="connsiteX21" fmla="*/ 215496 w 656082"/>
                <a:gd name="connsiteY21" fmla="*/ 323982 h 676745"/>
                <a:gd name="connsiteX22" fmla="*/ 215496 w 656082"/>
                <a:gd name="connsiteY22" fmla="*/ 309960 h 676745"/>
                <a:gd name="connsiteX23" fmla="*/ 215496 w 656082"/>
                <a:gd name="connsiteY23" fmla="*/ 327672 h 676745"/>
                <a:gd name="connsiteX24" fmla="*/ 215496 w 656082"/>
                <a:gd name="connsiteY24" fmla="*/ 327672 h 676745"/>
                <a:gd name="connsiteX25" fmla="*/ 215496 w 656082"/>
                <a:gd name="connsiteY25" fmla="*/ 312912 h 676745"/>
                <a:gd name="connsiteX26" fmla="*/ 215496 w 656082"/>
                <a:gd name="connsiteY26" fmla="*/ 332100 h 676745"/>
                <a:gd name="connsiteX27" fmla="*/ 215496 w 656082"/>
                <a:gd name="connsiteY27" fmla="*/ 332100 h 676745"/>
                <a:gd name="connsiteX28" fmla="*/ 215496 w 656082"/>
                <a:gd name="connsiteY28" fmla="*/ 317340 h 676745"/>
                <a:gd name="connsiteX29" fmla="*/ 215496 w 656082"/>
                <a:gd name="connsiteY29" fmla="*/ 336528 h 676745"/>
                <a:gd name="connsiteX30" fmla="*/ 221400 w 656082"/>
                <a:gd name="connsiteY30" fmla="*/ 345384 h 676745"/>
                <a:gd name="connsiteX31" fmla="*/ 217710 w 656082"/>
                <a:gd name="connsiteY31" fmla="*/ 345384 h 676745"/>
                <a:gd name="connsiteX32" fmla="*/ 217710 w 656082"/>
                <a:gd name="connsiteY32" fmla="*/ 345384 h 676745"/>
                <a:gd name="connsiteX33" fmla="*/ 217710 w 656082"/>
                <a:gd name="connsiteY33" fmla="*/ 338742 h 676745"/>
                <a:gd name="connsiteX34" fmla="*/ 200736 w 656082"/>
                <a:gd name="connsiteY34" fmla="*/ 330624 h 676745"/>
                <a:gd name="connsiteX35" fmla="*/ 214758 w 656082"/>
                <a:gd name="connsiteY35" fmla="*/ 330624 h 676745"/>
                <a:gd name="connsiteX36" fmla="*/ 214758 w 656082"/>
                <a:gd name="connsiteY36" fmla="*/ 330624 h 676745"/>
                <a:gd name="connsiteX37" fmla="*/ 198522 w 656082"/>
                <a:gd name="connsiteY37" fmla="*/ 322506 h 676745"/>
                <a:gd name="connsiteX38" fmla="*/ 211806 w 656082"/>
                <a:gd name="connsiteY38" fmla="*/ 322506 h 676745"/>
                <a:gd name="connsiteX39" fmla="*/ 211806 w 656082"/>
                <a:gd name="connsiteY39" fmla="*/ 322506 h 676745"/>
                <a:gd name="connsiteX40" fmla="*/ 196308 w 656082"/>
                <a:gd name="connsiteY40" fmla="*/ 313650 h 676745"/>
                <a:gd name="connsiteX41" fmla="*/ 207378 w 656082"/>
                <a:gd name="connsiteY41" fmla="*/ 313650 h 676745"/>
                <a:gd name="connsiteX42" fmla="*/ 207378 w 656082"/>
                <a:gd name="connsiteY42" fmla="*/ 313650 h 676745"/>
                <a:gd name="connsiteX43" fmla="*/ 190404 w 656082"/>
                <a:gd name="connsiteY43" fmla="*/ 304794 h 676745"/>
                <a:gd name="connsiteX44" fmla="*/ 202950 w 656082"/>
                <a:gd name="connsiteY44" fmla="*/ 304794 h 676745"/>
                <a:gd name="connsiteX45" fmla="*/ 198522 w 656082"/>
                <a:gd name="connsiteY45" fmla="*/ 299628 h 676745"/>
                <a:gd name="connsiteX46" fmla="*/ 185238 w 656082"/>
                <a:gd name="connsiteY46" fmla="*/ 294462 h 676745"/>
                <a:gd name="connsiteX47" fmla="*/ 171216 w 656082"/>
                <a:gd name="connsiteY47" fmla="*/ 299628 h 676745"/>
                <a:gd name="connsiteX48" fmla="*/ 173430 w 656082"/>
                <a:gd name="connsiteY48" fmla="*/ 323982 h 676745"/>
                <a:gd name="connsiteX49" fmla="*/ 185976 w 656082"/>
                <a:gd name="connsiteY49" fmla="*/ 323982 h 676745"/>
                <a:gd name="connsiteX50" fmla="*/ 169740 w 656082"/>
                <a:gd name="connsiteY50" fmla="*/ 332838 h 676745"/>
                <a:gd name="connsiteX51" fmla="*/ 169740 w 656082"/>
                <a:gd name="connsiteY51" fmla="*/ 332838 h 676745"/>
                <a:gd name="connsiteX52" fmla="*/ 180810 w 656082"/>
                <a:gd name="connsiteY52" fmla="*/ 332838 h 676745"/>
                <a:gd name="connsiteX53" fmla="*/ 165312 w 656082"/>
                <a:gd name="connsiteY53" fmla="*/ 341694 h 676745"/>
                <a:gd name="connsiteX54" fmla="*/ 165312 w 656082"/>
                <a:gd name="connsiteY54" fmla="*/ 341694 h 676745"/>
                <a:gd name="connsiteX55" fmla="*/ 178596 w 656082"/>
                <a:gd name="connsiteY55" fmla="*/ 341694 h 676745"/>
                <a:gd name="connsiteX56" fmla="*/ 162360 w 656082"/>
                <a:gd name="connsiteY56" fmla="*/ 349812 h 676745"/>
                <a:gd name="connsiteX57" fmla="*/ 162360 w 656082"/>
                <a:gd name="connsiteY57" fmla="*/ 349812 h 676745"/>
                <a:gd name="connsiteX58" fmla="*/ 176382 w 656082"/>
                <a:gd name="connsiteY58" fmla="*/ 349812 h 676745"/>
                <a:gd name="connsiteX59" fmla="*/ 159408 w 656082"/>
                <a:gd name="connsiteY59" fmla="*/ 357930 h 676745"/>
                <a:gd name="connsiteX60" fmla="*/ 159408 w 656082"/>
                <a:gd name="connsiteY60" fmla="*/ 364572 h 676745"/>
                <a:gd name="connsiteX61" fmla="*/ 159408 w 656082"/>
                <a:gd name="connsiteY61" fmla="*/ 364572 h 676745"/>
                <a:gd name="connsiteX62" fmla="*/ 147600 w 656082"/>
                <a:gd name="connsiteY62" fmla="*/ 358668 h 676745"/>
                <a:gd name="connsiteX63" fmla="*/ 147600 w 656082"/>
                <a:gd name="connsiteY63" fmla="*/ 358668 h 676745"/>
                <a:gd name="connsiteX64" fmla="*/ 147600 w 656082"/>
                <a:gd name="connsiteY64" fmla="*/ 358668 h 676745"/>
                <a:gd name="connsiteX65" fmla="*/ 152766 w 656082"/>
                <a:gd name="connsiteY65" fmla="*/ 351288 h 676745"/>
                <a:gd name="connsiteX66" fmla="*/ 147600 w 656082"/>
                <a:gd name="connsiteY66" fmla="*/ 329886 h 676745"/>
                <a:gd name="connsiteX67" fmla="*/ 147600 w 656082"/>
                <a:gd name="connsiteY67" fmla="*/ 345384 h 676745"/>
                <a:gd name="connsiteX68" fmla="*/ 147600 w 656082"/>
                <a:gd name="connsiteY68" fmla="*/ 345384 h 676745"/>
                <a:gd name="connsiteX69" fmla="*/ 156456 w 656082"/>
                <a:gd name="connsiteY69" fmla="*/ 323982 h 676745"/>
                <a:gd name="connsiteX70" fmla="*/ 156456 w 656082"/>
                <a:gd name="connsiteY70" fmla="*/ 339480 h 676745"/>
                <a:gd name="connsiteX71" fmla="*/ 156456 w 656082"/>
                <a:gd name="connsiteY71" fmla="*/ 335790 h 676745"/>
                <a:gd name="connsiteX72" fmla="*/ 156456 w 656082"/>
                <a:gd name="connsiteY72" fmla="*/ 317340 h 676745"/>
                <a:gd name="connsiteX73" fmla="*/ 156456 w 656082"/>
                <a:gd name="connsiteY73" fmla="*/ 331362 h 676745"/>
                <a:gd name="connsiteX74" fmla="*/ 156456 w 656082"/>
                <a:gd name="connsiteY74" fmla="*/ 313650 h 676745"/>
                <a:gd name="connsiteX75" fmla="*/ 156456 w 656082"/>
                <a:gd name="connsiteY75" fmla="*/ 326934 h 676745"/>
                <a:gd name="connsiteX76" fmla="*/ 160146 w 656082"/>
                <a:gd name="connsiteY76" fmla="*/ 326934 h 676745"/>
                <a:gd name="connsiteX77" fmla="*/ 160146 w 656082"/>
                <a:gd name="connsiteY77" fmla="*/ 310698 h 676745"/>
                <a:gd name="connsiteX78" fmla="*/ 160146 w 656082"/>
                <a:gd name="connsiteY78" fmla="*/ 310698 h 676745"/>
                <a:gd name="connsiteX79" fmla="*/ 160146 w 656082"/>
                <a:gd name="connsiteY79" fmla="*/ 310698 h 676745"/>
                <a:gd name="connsiteX80" fmla="*/ 160146 w 656082"/>
                <a:gd name="connsiteY80" fmla="*/ 310698 h 676745"/>
                <a:gd name="connsiteX81" fmla="*/ 148338 w 656082"/>
                <a:gd name="connsiteY81" fmla="*/ 310698 h 676745"/>
                <a:gd name="connsiteX82" fmla="*/ 158670 w 656082"/>
                <a:gd name="connsiteY82" fmla="*/ 310698 h 676745"/>
                <a:gd name="connsiteX83" fmla="*/ 158670 w 656082"/>
                <a:gd name="connsiteY83" fmla="*/ 310698 h 676745"/>
                <a:gd name="connsiteX84" fmla="*/ 143910 w 656082"/>
                <a:gd name="connsiteY84" fmla="*/ 310698 h 676745"/>
                <a:gd name="connsiteX85" fmla="*/ 154980 w 656082"/>
                <a:gd name="connsiteY85" fmla="*/ 310698 h 676745"/>
                <a:gd name="connsiteX86" fmla="*/ 154980 w 656082"/>
                <a:gd name="connsiteY86" fmla="*/ 310698 h 676745"/>
                <a:gd name="connsiteX87" fmla="*/ 140220 w 656082"/>
                <a:gd name="connsiteY87" fmla="*/ 310698 h 676745"/>
                <a:gd name="connsiteX88" fmla="*/ 150552 w 656082"/>
                <a:gd name="connsiteY88" fmla="*/ 310698 h 676745"/>
                <a:gd name="connsiteX89" fmla="*/ 150552 w 656082"/>
                <a:gd name="connsiteY89" fmla="*/ 310698 h 676745"/>
                <a:gd name="connsiteX90" fmla="*/ 132840 w 656082"/>
                <a:gd name="connsiteY90" fmla="*/ 305532 h 676745"/>
                <a:gd name="connsiteX91" fmla="*/ 144648 w 656082"/>
                <a:gd name="connsiteY91" fmla="*/ 305532 h 676745"/>
                <a:gd name="connsiteX92" fmla="*/ 144648 w 656082"/>
                <a:gd name="connsiteY92" fmla="*/ 305532 h 676745"/>
                <a:gd name="connsiteX93" fmla="*/ 144648 w 656082"/>
                <a:gd name="connsiteY93" fmla="*/ 305532 h 676745"/>
                <a:gd name="connsiteX94" fmla="*/ 147600 w 656082"/>
                <a:gd name="connsiteY94" fmla="*/ 268632 h 676745"/>
                <a:gd name="connsiteX95" fmla="*/ 156456 w 656082"/>
                <a:gd name="connsiteY95" fmla="*/ 276012 h 676745"/>
                <a:gd name="connsiteX96" fmla="*/ 160146 w 656082"/>
                <a:gd name="connsiteY96" fmla="*/ 276012 h 676745"/>
                <a:gd name="connsiteX97" fmla="*/ 156456 w 656082"/>
                <a:gd name="connsiteY97" fmla="*/ 267894 h 676745"/>
                <a:gd name="connsiteX98" fmla="*/ 165312 w 656082"/>
                <a:gd name="connsiteY98" fmla="*/ 279702 h 676745"/>
                <a:gd name="connsiteX99" fmla="*/ 165312 w 656082"/>
                <a:gd name="connsiteY99" fmla="*/ 279702 h 676745"/>
                <a:gd name="connsiteX100" fmla="*/ 165312 w 656082"/>
                <a:gd name="connsiteY100" fmla="*/ 268632 h 676745"/>
                <a:gd name="connsiteX101" fmla="*/ 173430 w 656082"/>
                <a:gd name="connsiteY101" fmla="*/ 282654 h 676745"/>
                <a:gd name="connsiteX102" fmla="*/ 173430 w 656082"/>
                <a:gd name="connsiteY102" fmla="*/ 282654 h 676745"/>
                <a:gd name="connsiteX103" fmla="*/ 173430 w 656082"/>
                <a:gd name="connsiteY103" fmla="*/ 271584 h 676745"/>
                <a:gd name="connsiteX104" fmla="*/ 180072 w 656082"/>
                <a:gd name="connsiteY104" fmla="*/ 285606 h 676745"/>
                <a:gd name="connsiteX105" fmla="*/ 180072 w 656082"/>
                <a:gd name="connsiteY105" fmla="*/ 285606 h 676745"/>
                <a:gd name="connsiteX106" fmla="*/ 180072 w 656082"/>
                <a:gd name="connsiteY106" fmla="*/ 273060 h 676745"/>
                <a:gd name="connsiteX107" fmla="*/ 185976 w 656082"/>
                <a:gd name="connsiteY107" fmla="*/ 289296 h 676745"/>
                <a:gd name="connsiteX108" fmla="*/ 185976 w 656082"/>
                <a:gd name="connsiteY108" fmla="*/ 289296 h 676745"/>
                <a:gd name="connsiteX109" fmla="*/ 185976 w 656082"/>
                <a:gd name="connsiteY109" fmla="*/ 289296 h 676745"/>
                <a:gd name="connsiteX110" fmla="*/ 185976 w 656082"/>
                <a:gd name="connsiteY110" fmla="*/ 281916 h 676745"/>
                <a:gd name="connsiteX111" fmla="*/ 185976 w 656082"/>
                <a:gd name="connsiteY111" fmla="*/ 281916 h 676745"/>
                <a:gd name="connsiteX112" fmla="*/ 185976 w 656082"/>
                <a:gd name="connsiteY112" fmla="*/ 281916 h 676745"/>
                <a:gd name="connsiteX113" fmla="*/ 185976 w 656082"/>
                <a:gd name="connsiteY113" fmla="*/ 289296 h 676745"/>
                <a:gd name="connsiteX114" fmla="*/ 185976 w 656082"/>
                <a:gd name="connsiteY114" fmla="*/ 289296 h 676745"/>
                <a:gd name="connsiteX115" fmla="*/ 185976 w 656082"/>
                <a:gd name="connsiteY115" fmla="*/ 289296 h 676745"/>
                <a:gd name="connsiteX116" fmla="*/ 191142 w 656082"/>
                <a:gd name="connsiteY116" fmla="*/ 273060 h 676745"/>
                <a:gd name="connsiteX117" fmla="*/ 191142 w 656082"/>
                <a:gd name="connsiteY117" fmla="*/ 285606 h 676745"/>
                <a:gd name="connsiteX118" fmla="*/ 191142 w 656082"/>
                <a:gd name="connsiteY118" fmla="*/ 285606 h 676745"/>
                <a:gd name="connsiteX119" fmla="*/ 197784 w 656082"/>
                <a:gd name="connsiteY119" fmla="*/ 271584 h 676745"/>
                <a:gd name="connsiteX120" fmla="*/ 197784 w 656082"/>
                <a:gd name="connsiteY120" fmla="*/ 282654 h 676745"/>
                <a:gd name="connsiteX121" fmla="*/ 197784 w 656082"/>
                <a:gd name="connsiteY121" fmla="*/ 282654 h 676745"/>
                <a:gd name="connsiteX122" fmla="*/ 205902 w 656082"/>
                <a:gd name="connsiteY122" fmla="*/ 268632 h 676745"/>
                <a:gd name="connsiteX123" fmla="*/ 205902 w 656082"/>
                <a:gd name="connsiteY123" fmla="*/ 279702 h 676745"/>
                <a:gd name="connsiteX124" fmla="*/ 205902 w 656082"/>
                <a:gd name="connsiteY124" fmla="*/ 279702 h 676745"/>
                <a:gd name="connsiteX125" fmla="*/ 214758 w 656082"/>
                <a:gd name="connsiteY125" fmla="*/ 267894 h 676745"/>
                <a:gd name="connsiteX126" fmla="*/ 214758 w 656082"/>
                <a:gd name="connsiteY126" fmla="*/ 276012 h 676745"/>
                <a:gd name="connsiteX127" fmla="*/ 214758 w 656082"/>
                <a:gd name="connsiteY127" fmla="*/ 276012 h 676745"/>
                <a:gd name="connsiteX128" fmla="*/ 223614 w 656082"/>
                <a:gd name="connsiteY128" fmla="*/ 268632 h 676745"/>
                <a:gd name="connsiteX129" fmla="*/ 216972 w 656082"/>
                <a:gd name="connsiteY129" fmla="*/ 276750 h 676745"/>
                <a:gd name="connsiteX130" fmla="*/ 216972 w 656082"/>
                <a:gd name="connsiteY130" fmla="*/ 276750 h 676745"/>
                <a:gd name="connsiteX131" fmla="*/ 216972 w 656082"/>
                <a:gd name="connsiteY131" fmla="*/ 276750 h 676745"/>
                <a:gd name="connsiteX132" fmla="*/ 228780 w 656082"/>
                <a:gd name="connsiteY132" fmla="*/ 276750 h 676745"/>
                <a:gd name="connsiteX133" fmla="*/ 221400 w 656082"/>
                <a:gd name="connsiteY133" fmla="*/ 282654 h 676745"/>
                <a:gd name="connsiteX134" fmla="*/ 221400 w 656082"/>
                <a:gd name="connsiteY134" fmla="*/ 282654 h 676745"/>
                <a:gd name="connsiteX135" fmla="*/ 231732 w 656082"/>
                <a:gd name="connsiteY135" fmla="*/ 282654 h 676745"/>
                <a:gd name="connsiteX136" fmla="*/ 216972 w 656082"/>
                <a:gd name="connsiteY136" fmla="*/ 282654 h 676745"/>
                <a:gd name="connsiteX137" fmla="*/ 216972 w 656082"/>
                <a:gd name="connsiteY137" fmla="*/ 282654 h 676745"/>
                <a:gd name="connsiteX138" fmla="*/ 228042 w 656082"/>
                <a:gd name="connsiteY138" fmla="*/ 282654 h 676745"/>
                <a:gd name="connsiteX139" fmla="*/ 213282 w 656082"/>
                <a:gd name="connsiteY139" fmla="*/ 282654 h 676745"/>
                <a:gd name="connsiteX140" fmla="*/ 213282 w 656082"/>
                <a:gd name="connsiteY140" fmla="*/ 282654 h 676745"/>
                <a:gd name="connsiteX141" fmla="*/ 223614 w 656082"/>
                <a:gd name="connsiteY141" fmla="*/ 282654 h 676745"/>
                <a:gd name="connsiteX142" fmla="*/ 211806 w 656082"/>
                <a:gd name="connsiteY142" fmla="*/ 282654 h 676745"/>
                <a:gd name="connsiteX143" fmla="*/ 211806 w 656082"/>
                <a:gd name="connsiteY143" fmla="*/ 282654 h 676745"/>
                <a:gd name="connsiteX144" fmla="*/ 211806 w 656082"/>
                <a:gd name="connsiteY144" fmla="*/ 282654 h 676745"/>
                <a:gd name="connsiteX145" fmla="*/ 211806 w 656082"/>
                <a:gd name="connsiteY145" fmla="*/ 282654 h 676745"/>
                <a:gd name="connsiteX146" fmla="*/ 211806 w 656082"/>
                <a:gd name="connsiteY146" fmla="*/ 298890 h 676745"/>
                <a:gd name="connsiteX147" fmla="*/ 211806 w 656082"/>
                <a:gd name="connsiteY147" fmla="*/ 298890 h 676745"/>
                <a:gd name="connsiteX148" fmla="*/ 211806 w 656082"/>
                <a:gd name="connsiteY148" fmla="*/ 286344 h 676745"/>
                <a:gd name="connsiteX149" fmla="*/ 215496 w 656082"/>
                <a:gd name="connsiteY149" fmla="*/ 323982 h 676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656082" h="676745">
                  <a:moveTo>
                    <a:pt x="656082" y="338742"/>
                  </a:moveTo>
                  <a:lnTo>
                    <a:pt x="0" y="0"/>
                  </a:lnTo>
                  <a:lnTo>
                    <a:pt x="0" y="676746"/>
                  </a:lnTo>
                  <a:close/>
                  <a:moveTo>
                    <a:pt x="185238" y="478224"/>
                  </a:moveTo>
                  <a:lnTo>
                    <a:pt x="185238" y="426564"/>
                  </a:lnTo>
                  <a:cubicBezTo>
                    <a:pt x="237525" y="421514"/>
                    <a:pt x="276740" y="376466"/>
                    <a:pt x="274536" y="323982"/>
                  </a:cubicBezTo>
                  <a:cubicBezTo>
                    <a:pt x="273008" y="278165"/>
                    <a:pt x="236221" y="241378"/>
                    <a:pt x="190404" y="239850"/>
                  </a:cubicBezTo>
                  <a:cubicBezTo>
                    <a:pt x="148872" y="243291"/>
                    <a:pt x="116844" y="277881"/>
                    <a:pt x="116604" y="319554"/>
                  </a:cubicBezTo>
                  <a:cubicBezTo>
                    <a:pt x="119689" y="357991"/>
                    <a:pt x="151844" y="387573"/>
                    <a:pt x="190404" y="387450"/>
                  </a:cubicBezTo>
                  <a:cubicBezTo>
                    <a:pt x="225669" y="386758"/>
                    <a:pt x="254530" y="359179"/>
                    <a:pt x="256824" y="323982"/>
                  </a:cubicBezTo>
                  <a:cubicBezTo>
                    <a:pt x="262532" y="364339"/>
                    <a:pt x="234444" y="401682"/>
                    <a:pt x="194087" y="407390"/>
                  </a:cubicBezTo>
                  <a:cubicBezTo>
                    <a:pt x="190422" y="407909"/>
                    <a:pt x="186724" y="408150"/>
                    <a:pt x="183024" y="408114"/>
                  </a:cubicBezTo>
                  <a:cubicBezTo>
                    <a:pt x="128446" y="410158"/>
                    <a:pt x="82545" y="367570"/>
                    <a:pt x="80501" y="312991"/>
                  </a:cubicBezTo>
                  <a:cubicBezTo>
                    <a:pt x="80473" y="312227"/>
                    <a:pt x="80453" y="311463"/>
                    <a:pt x="80442" y="310698"/>
                  </a:cubicBezTo>
                  <a:cubicBezTo>
                    <a:pt x="81652" y="247941"/>
                    <a:pt x="133509" y="198048"/>
                    <a:pt x="196265" y="199259"/>
                  </a:cubicBezTo>
                  <a:cubicBezTo>
                    <a:pt x="196279" y="199259"/>
                    <a:pt x="196294" y="199260"/>
                    <a:pt x="196308" y="199260"/>
                  </a:cubicBezTo>
                  <a:cubicBezTo>
                    <a:pt x="265186" y="199954"/>
                    <a:pt x="320461" y="256354"/>
                    <a:pt x="319767" y="325233"/>
                  </a:cubicBezTo>
                  <a:cubicBezTo>
                    <a:pt x="319746" y="327277"/>
                    <a:pt x="319675" y="329321"/>
                    <a:pt x="319554" y="331362"/>
                  </a:cubicBezTo>
                  <a:cubicBezTo>
                    <a:pt x="324468" y="407422"/>
                    <a:pt x="266793" y="473065"/>
                    <a:pt x="190733" y="477979"/>
                  </a:cubicBezTo>
                  <a:cubicBezTo>
                    <a:pt x="188903" y="478097"/>
                    <a:pt x="187071" y="478179"/>
                    <a:pt x="185238" y="478224"/>
                  </a:cubicBezTo>
                  <a:close/>
                  <a:moveTo>
                    <a:pt x="215496" y="323982"/>
                  </a:moveTo>
                  <a:lnTo>
                    <a:pt x="215496" y="323982"/>
                  </a:lnTo>
                  <a:cubicBezTo>
                    <a:pt x="215496" y="319554"/>
                    <a:pt x="215496" y="307008"/>
                    <a:pt x="215496" y="309960"/>
                  </a:cubicBezTo>
                  <a:cubicBezTo>
                    <a:pt x="215496" y="312912"/>
                    <a:pt x="215496" y="324720"/>
                    <a:pt x="215496" y="327672"/>
                  </a:cubicBezTo>
                  <a:lnTo>
                    <a:pt x="215496" y="327672"/>
                  </a:lnTo>
                  <a:cubicBezTo>
                    <a:pt x="215496" y="323244"/>
                    <a:pt x="215496" y="309960"/>
                    <a:pt x="215496" y="312912"/>
                  </a:cubicBezTo>
                  <a:cubicBezTo>
                    <a:pt x="215496" y="315864"/>
                    <a:pt x="215496" y="327672"/>
                    <a:pt x="215496" y="332100"/>
                  </a:cubicBezTo>
                  <a:lnTo>
                    <a:pt x="215496" y="332100"/>
                  </a:lnTo>
                  <a:cubicBezTo>
                    <a:pt x="215496" y="326934"/>
                    <a:pt x="215496" y="312912"/>
                    <a:pt x="215496" y="317340"/>
                  </a:cubicBezTo>
                  <a:cubicBezTo>
                    <a:pt x="215496" y="321768"/>
                    <a:pt x="215496" y="332838"/>
                    <a:pt x="215496" y="336528"/>
                  </a:cubicBezTo>
                  <a:lnTo>
                    <a:pt x="221400" y="345384"/>
                  </a:lnTo>
                  <a:lnTo>
                    <a:pt x="217710" y="345384"/>
                  </a:lnTo>
                  <a:lnTo>
                    <a:pt x="217710" y="345384"/>
                  </a:lnTo>
                  <a:lnTo>
                    <a:pt x="217710" y="338742"/>
                  </a:lnTo>
                  <a:cubicBezTo>
                    <a:pt x="213282" y="338742"/>
                    <a:pt x="200736" y="333576"/>
                    <a:pt x="200736" y="330624"/>
                  </a:cubicBezTo>
                  <a:cubicBezTo>
                    <a:pt x="200736" y="327672"/>
                    <a:pt x="211068" y="330624"/>
                    <a:pt x="214758" y="330624"/>
                  </a:cubicBezTo>
                  <a:lnTo>
                    <a:pt x="214758" y="330624"/>
                  </a:lnTo>
                  <a:cubicBezTo>
                    <a:pt x="214758" y="330624"/>
                    <a:pt x="199260" y="330624"/>
                    <a:pt x="198522" y="322506"/>
                  </a:cubicBezTo>
                  <a:cubicBezTo>
                    <a:pt x="197784" y="314388"/>
                    <a:pt x="207378" y="322506"/>
                    <a:pt x="211806" y="322506"/>
                  </a:cubicBezTo>
                  <a:lnTo>
                    <a:pt x="211806" y="322506"/>
                  </a:lnTo>
                  <a:cubicBezTo>
                    <a:pt x="211806" y="322506"/>
                    <a:pt x="197784" y="317340"/>
                    <a:pt x="196308" y="313650"/>
                  </a:cubicBezTo>
                  <a:cubicBezTo>
                    <a:pt x="194832" y="309960"/>
                    <a:pt x="202950" y="313650"/>
                    <a:pt x="207378" y="313650"/>
                  </a:cubicBezTo>
                  <a:lnTo>
                    <a:pt x="207378" y="313650"/>
                  </a:lnTo>
                  <a:cubicBezTo>
                    <a:pt x="202950" y="313650"/>
                    <a:pt x="192618" y="309222"/>
                    <a:pt x="190404" y="304794"/>
                  </a:cubicBezTo>
                  <a:cubicBezTo>
                    <a:pt x="188190" y="300366"/>
                    <a:pt x="198522" y="304794"/>
                    <a:pt x="202950" y="304794"/>
                  </a:cubicBezTo>
                  <a:lnTo>
                    <a:pt x="198522" y="299628"/>
                  </a:lnTo>
                  <a:cubicBezTo>
                    <a:pt x="193715" y="299112"/>
                    <a:pt x="189130" y="297330"/>
                    <a:pt x="185238" y="294462"/>
                  </a:cubicBezTo>
                  <a:cubicBezTo>
                    <a:pt x="180965" y="297123"/>
                    <a:pt x="176193" y="298880"/>
                    <a:pt x="171216" y="299628"/>
                  </a:cubicBezTo>
                  <a:lnTo>
                    <a:pt x="173430" y="323982"/>
                  </a:lnTo>
                  <a:cubicBezTo>
                    <a:pt x="177858" y="323982"/>
                    <a:pt x="187452" y="316602"/>
                    <a:pt x="185976" y="323982"/>
                  </a:cubicBezTo>
                  <a:cubicBezTo>
                    <a:pt x="184500" y="331362"/>
                    <a:pt x="173430" y="331362"/>
                    <a:pt x="169740" y="332838"/>
                  </a:cubicBezTo>
                  <a:lnTo>
                    <a:pt x="169740" y="332838"/>
                  </a:lnTo>
                  <a:cubicBezTo>
                    <a:pt x="174168" y="332838"/>
                    <a:pt x="181548" y="326934"/>
                    <a:pt x="180810" y="332838"/>
                  </a:cubicBezTo>
                  <a:cubicBezTo>
                    <a:pt x="180072" y="338742"/>
                    <a:pt x="168264" y="340218"/>
                    <a:pt x="165312" y="341694"/>
                  </a:cubicBezTo>
                  <a:lnTo>
                    <a:pt x="165312" y="341694"/>
                  </a:lnTo>
                  <a:cubicBezTo>
                    <a:pt x="169740" y="341694"/>
                    <a:pt x="180072" y="333576"/>
                    <a:pt x="178596" y="341694"/>
                  </a:cubicBezTo>
                  <a:cubicBezTo>
                    <a:pt x="177120" y="349812"/>
                    <a:pt x="165312" y="349074"/>
                    <a:pt x="162360" y="349812"/>
                  </a:cubicBezTo>
                  <a:lnTo>
                    <a:pt x="162360" y="349812"/>
                  </a:lnTo>
                  <a:cubicBezTo>
                    <a:pt x="166050" y="349812"/>
                    <a:pt x="176382" y="342432"/>
                    <a:pt x="176382" y="349812"/>
                  </a:cubicBezTo>
                  <a:cubicBezTo>
                    <a:pt x="176382" y="357192"/>
                    <a:pt x="163836" y="356454"/>
                    <a:pt x="159408" y="357930"/>
                  </a:cubicBezTo>
                  <a:lnTo>
                    <a:pt x="159408" y="364572"/>
                  </a:lnTo>
                  <a:lnTo>
                    <a:pt x="159408" y="364572"/>
                  </a:lnTo>
                  <a:lnTo>
                    <a:pt x="147600" y="358668"/>
                  </a:lnTo>
                  <a:lnTo>
                    <a:pt x="147600" y="358668"/>
                  </a:lnTo>
                  <a:lnTo>
                    <a:pt x="147600" y="358668"/>
                  </a:lnTo>
                  <a:cubicBezTo>
                    <a:pt x="149071" y="356041"/>
                    <a:pt x="150801" y="353569"/>
                    <a:pt x="152766" y="351288"/>
                  </a:cubicBezTo>
                  <a:cubicBezTo>
                    <a:pt x="152766" y="351288"/>
                    <a:pt x="147600" y="335790"/>
                    <a:pt x="147600" y="329886"/>
                  </a:cubicBezTo>
                  <a:cubicBezTo>
                    <a:pt x="147600" y="323982"/>
                    <a:pt x="147600" y="341694"/>
                    <a:pt x="147600" y="345384"/>
                  </a:cubicBezTo>
                  <a:lnTo>
                    <a:pt x="147600" y="345384"/>
                  </a:lnTo>
                  <a:cubicBezTo>
                    <a:pt x="147600" y="345384"/>
                    <a:pt x="152766" y="323982"/>
                    <a:pt x="156456" y="323982"/>
                  </a:cubicBezTo>
                  <a:cubicBezTo>
                    <a:pt x="160146" y="323982"/>
                    <a:pt x="156456" y="335790"/>
                    <a:pt x="156456" y="339480"/>
                  </a:cubicBezTo>
                  <a:lnTo>
                    <a:pt x="156456" y="335790"/>
                  </a:lnTo>
                  <a:cubicBezTo>
                    <a:pt x="156456" y="335790"/>
                    <a:pt x="156456" y="319554"/>
                    <a:pt x="156456" y="317340"/>
                  </a:cubicBezTo>
                  <a:cubicBezTo>
                    <a:pt x="156456" y="315126"/>
                    <a:pt x="156456" y="328410"/>
                    <a:pt x="156456" y="331362"/>
                  </a:cubicBezTo>
                  <a:cubicBezTo>
                    <a:pt x="156456" y="331362"/>
                    <a:pt x="156456" y="316602"/>
                    <a:pt x="156456" y="313650"/>
                  </a:cubicBezTo>
                  <a:cubicBezTo>
                    <a:pt x="156456" y="310698"/>
                    <a:pt x="156456" y="323244"/>
                    <a:pt x="156456" y="326934"/>
                  </a:cubicBezTo>
                  <a:lnTo>
                    <a:pt x="160146" y="326934"/>
                  </a:lnTo>
                  <a:cubicBezTo>
                    <a:pt x="160146" y="326934"/>
                    <a:pt x="160146" y="313650"/>
                    <a:pt x="160146" y="310698"/>
                  </a:cubicBezTo>
                  <a:cubicBezTo>
                    <a:pt x="160146" y="307746"/>
                    <a:pt x="160146" y="310698"/>
                    <a:pt x="160146" y="310698"/>
                  </a:cubicBezTo>
                  <a:lnTo>
                    <a:pt x="160146" y="310698"/>
                  </a:lnTo>
                  <a:lnTo>
                    <a:pt x="160146" y="310698"/>
                  </a:lnTo>
                  <a:cubicBezTo>
                    <a:pt x="156337" y="312111"/>
                    <a:pt x="152147" y="312111"/>
                    <a:pt x="148338" y="310698"/>
                  </a:cubicBezTo>
                  <a:cubicBezTo>
                    <a:pt x="148338" y="310698"/>
                    <a:pt x="155718" y="310698"/>
                    <a:pt x="158670" y="310698"/>
                  </a:cubicBezTo>
                  <a:lnTo>
                    <a:pt x="158670" y="310698"/>
                  </a:lnTo>
                  <a:cubicBezTo>
                    <a:pt x="158670" y="310698"/>
                    <a:pt x="145386" y="310698"/>
                    <a:pt x="143910" y="310698"/>
                  </a:cubicBezTo>
                  <a:cubicBezTo>
                    <a:pt x="142434" y="310698"/>
                    <a:pt x="151290" y="310698"/>
                    <a:pt x="154980" y="310698"/>
                  </a:cubicBezTo>
                  <a:lnTo>
                    <a:pt x="154980" y="310698"/>
                  </a:lnTo>
                  <a:cubicBezTo>
                    <a:pt x="154980" y="310698"/>
                    <a:pt x="141696" y="310698"/>
                    <a:pt x="140220" y="310698"/>
                  </a:cubicBezTo>
                  <a:cubicBezTo>
                    <a:pt x="138744" y="310698"/>
                    <a:pt x="146862" y="310698"/>
                    <a:pt x="150552" y="310698"/>
                  </a:cubicBezTo>
                  <a:lnTo>
                    <a:pt x="150552" y="310698"/>
                  </a:lnTo>
                  <a:cubicBezTo>
                    <a:pt x="145386" y="310698"/>
                    <a:pt x="131364" y="310698"/>
                    <a:pt x="132840" y="305532"/>
                  </a:cubicBezTo>
                  <a:cubicBezTo>
                    <a:pt x="134316" y="300366"/>
                    <a:pt x="140220" y="305532"/>
                    <a:pt x="144648" y="305532"/>
                  </a:cubicBezTo>
                  <a:lnTo>
                    <a:pt x="144648" y="305532"/>
                  </a:lnTo>
                  <a:lnTo>
                    <a:pt x="144648" y="305532"/>
                  </a:lnTo>
                  <a:cubicBezTo>
                    <a:pt x="144648" y="305532"/>
                    <a:pt x="147600" y="271584"/>
                    <a:pt x="147600" y="268632"/>
                  </a:cubicBezTo>
                  <a:cubicBezTo>
                    <a:pt x="147600" y="265680"/>
                    <a:pt x="154242" y="273060"/>
                    <a:pt x="156456" y="276012"/>
                  </a:cubicBezTo>
                  <a:lnTo>
                    <a:pt x="160146" y="276012"/>
                  </a:lnTo>
                  <a:cubicBezTo>
                    <a:pt x="160146" y="276012"/>
                    <a:pt x="152766" y="267156"/>
                    <a:pt x="156456" y="267894"/>
                  </a:cubicBezTo>
                  <a:cubicBezTo>
                    <a:pt x="160146" y="268632"/>
                    <a:pt x="163836" y="276750"/>
                    <a:pt x="165312" y="279702"/>
                  </a:cubicBezTo>
                  <a:lnTo>
                    <a:pt x="165312" y="279702"/>
                  </a:lnTo>
                  <a:cubicBezTo>
                    <a:pt x="165312" y="279702"/>
                    <a:pt x="157932" y="267894"/>
                    <a:pt x="165312" y="268632"/>
                  </a:cubicBezTo>
                  <a:cubicBezTo>
                    <a:pt x="172692" y="269370"/>
                    <a:pt x="172692" y="279702"/>
                    <a:pt x="173430" y="282654"/>
                  </a:cubicBezTo>
                  <a:lnTo>
                    <a:pt x="173430" y="282654"/>
                  </a:lnTo>
                  <a:cubicBezTo>
                    <a:pt x="173430" y="282654"/>
                    <a:pt x="166788" y="270846"/>
                    <a:pt x="173430" y="271584"/>
                  </a:cubicBezTo>
                  <a:cubicBezTo>
                    <a:pt x="180072" y="272322"/>
                    <a:pt x="179334" y="282654"/>
                    <a:pt x="180072" y="285606"/>
                  </a:cubicBezTo>
                  <a:lnTo>
                    <a:pt x="180072" y="285606"/>
                  </a:lnTo>
                  <a:cubicBezTo>
                    <a:pt x="180072" y="285606"/>
                    <a:pt x="174906" y="272322"/>
                    <a:pt x="180072" y="273060"/>
                  </a:cubicBezTo>
                  <a:cubicBezTo>
                    <a:pt x="185238" y="273798"/>
                    <a:pt x="185238" y="285606"/>
                    <a:pt x="185976" y="289296"/>
                  </a:cubicBezTo>
                  <a:lnTo>
                    <a:pt x="185976" y="289296"/>
                  </a:lnTo>
                  <a:lnTo>
                    <a:pt x="185976" y="289296"/>
                  </a:lnTo>
                  <a:cubicBezTo>
                    <a:pt x="185976" y="289296"/>
                    <a:pt x="185976" y="280440"/>
                    <a:pt x="185976" y="281916"/>
                  </a:cubicBezTo>
                  <a:lnTo>
                    <a:pt x="185976" y="281916"/>
                  </a:lnTo>
                  <a:lnTo>
                    <a:pt x="185976" y="281916"/>
                  </a:lnTo>
                  <a:cubicBezTo>
                    <a:pt x="185976" y="281916"/>
                    <a:pt x="185976" y="281916"/>
                    <a:pt x="185976" y="289296"/>
                  </a:cubicBezTo>
                  <a:lnTo>
                    <a:pt x="185976" y="289296"/>
                  </a:lnTo>
                  <a:lnTo>
                    <a:pt x="185976" y="289296"/>
                  </a:lnTo>
                  <a:cubicBezTo>
                    <a:pt x="185976" y="289296"/>
                    <a:pt x="185976" y="274536"/>
                    <a:pt x="191142" y="273060"/>
                  </a:cubicBezTo>
                  <a:cubicBezTo>
                    <a:pt x="196308" y="271584"/>
                    <a:pt x="191142" y="281916"/>
                    <a:pt x="191142" y="285606"/>
                  </a:cubicBezTo>
                  <a:lnTo>
                    <a:pt x="191142" y="285606"/>
                  </a:lnTo>
                  <a:cubicBezTo>
                    <a:pt x="191142" y="285606"/>
                    <a:pt x="191142" y="273060"/>
                    <a:pt x="197784" y="271584"/>
                  </a:cubicBezTo>
                  <a:cubicBezTo>
                    <a:pt x="204426" y="270108"/>
                    <a:pt x="197784" y="278964"/>
                    <a:pt x="197784" y="282654"/>
                  </a:cubicBezTo>
                  <a:lnTo>
                    <a:pt x="197784" y="282654"/>
                  </a:lnTo>
                  <a:cubicBezTo>
                    <a:pt x="197784" y="282654"/>
                    <a:pt x="197784" y="270108"/>
                    <a:pt x="205902" y="268632"/>
                  </a:cubicBezTo>
                  <a:cubicBezTo>
                    <a:pt x="214020" y="267156"/>
                    <a:pt x="205902" y="276012"/>
                    <a:pt x="205902" y="279702"/>
                  </a:cubicBezTo>
                  <a:lnTo>
                    <a:pt x="205902" y="279702"/>
                  </a:lnTo>
                  <a:cubicBezTo>
                    <a:pt x="205902" y="279702"/>
                    <a:pt x="211806" y="268632"/>
                    <a:pt x="214758" y="267894"/>
                  </a:cubicBezTo>
                  <a:cubicBezTo>
                    <a:pt x="217710" y="267156"/>
                    <a:pt x="214758" y="273060"/>
                    <a:pt x="214758" y="276012"/>
                  </a:cubicBezTo>
                  <a:lnTo>
                    <a:pt x="214758" y="276012"/>
                  </a:lnTo>
                  <a:cubicBezTo>
                    <a:pt x="214758" y="276012"/>
                    <a:pt x="221400" y="265680"/>
                    <a:pt x="223614" y="268632"/>
                  </a:cubicBezTo>
                  <a:cubicBezTo>
                    <a:pt x="225828" y="271584"/>
                    <a:pt x="219924" y="275274"/>
                    <a:pt x="216972" y="276750"/>
                  </a:cubicBezTo>
                  <a:lnTo>
                    <a:pt x="216972" y="276750"/>
                  </a:lnTo>
                  <a:lnTo>
                    <a:pt x="216972" y="276750"/>
                  </a:lnTo>
                  <a:cubicBezTo>
                    <a:pt x="221400" y="276750"/>
                    <a:pt x="228042" y="276750"/>
                    <a:pt x="228780" y="276750"/>
                  </a:cubicBezTo>
                  <a:cubicBezTo>
                    <a:pt x="229518" y="276750"/>
                    <a:pt x="221400" y="281916"/>
                    <a:pt x="221400" y="282654"/>
                  </a:cubicBezTo>
                  <a:lnTo>
                    <a:pt x="221400" y="282654"/>
                  </a:lnTo>
                  <a:cubicBezTo>
                    <a:pt x="221400" y="282654"/>
                    <a:pt x="233208" y="282654"/>
                    <a:pt x="231732" y="282654"/>
                  </a:cubicBezTo>
                  <a:cubicBezTo>
                    <a:pt x="230256" y="282654"/>
                    <a:pt x="220662" y="282654"/>
                    <a:pt x="216972" y="282654"/>
                  </a:cubicBezTo>
                  <a:lnTo>
                    <a:pt x="216972" y="282654"/>
                  </a:lnTo>
                  <a:cubicBezTo>
                    <a:pt x="221400" y="282654"/>
                    <a:pt x="229518" y="282654"/>
                    <a:pt x="228042" y="282654"/>
                  </a:cubicBezTo>
                  <a:cubicBezTo>
                    <a:pt x="226566" y="282654"/>
                    <a:pt x="216234" y="282654"/>
                    <a:pt x="213282" y="282654"/>
                  </a:cubicBezTo>
                  <a:lnTo>
                    <a:pt x="213282" y="282654"/>
                  </a:lnTo>
                  <a:cubicBezTo>
                    <a:pt x="213282" y="282654"/>
                    <a:pt x="225090" y="282654"/>
                    <a:pt x="223614" y="282654"/>
                  </a:cubicBezTo>
                  <a:cubicBezTo>
                    <a:pt x="219805" y="284067"/>
                    <a:pt x="215615" y="284067"/>
                    <a:pt x="211806" y="282654"/>
                  </a:cubicBezTo>
                  <a:lnTo>
                    <a:pt x="211806" y="282654"/>
                  </a:lnTo>
                  <a:lnTo>
                    <a:pt x="211806" y="282654"/>
                  </a:lnTo>
                  <a:cubicBezTo>
                    <a:pt x="211806" y="282654"/>
                    <a:pt x="211806" y="282654"/>
                    <a:pt x="211806" y="282654"/>
                  </a:cubicBezTo>
                  <a:cubicBezTo>
                    <a:pt x="211806" y="282654"/>
                    <a:pt x="215496" y="295200"/>
                    <a:pt x="211806" y="298890"/>
                  </a:cubicBezTo>
                  <a:lnTo>
                    <a:pt x="211806" y="298890"/>
                  </a:lnTo>
                  <a:cubicBezTo>
                    <a:pt x="211806" y="298890"/>
                    <a:pt x="211806" y="283392"/>
                    <a:pt x="211806" y="286344"/>
                  </a:cubicBezTo>
                  <a:cubicBezTo>
                    <a:pt x="211806" y="289296"/>
                    <a:pt x="215496" y="323982"/>
                    <a:pt x="215496" y="32398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64E1DF49-FD78-4AED-BD6D-7F89A7EDFFB6}"/>
                </a:ext>
              </a:extLst>
            </p:cNvPr>
            <p:cNvSpPr/>
            <p:nvPr/>
          </p:nvSpPr>
          <p:spPr>
            <a:xfrm>
              <a:off x="9679944" y="1921184"/>
              <a:ext cx="4427" cy="2951"/>
            </a:xfrm>
            <a:custGeom>
              <a:avLst/>
              <a:gdLst>
                <a:gd name="connsiteX0" fmla="*/ 4428 w 4427"/>
                <a:gd name="connsiteY0" fmla="*/ 0 h 2951"/>
                <a:gd name="connsiteX1" fmla="*/ 4428 w 4427"/>
                <a:gd name="connsiteY1" fmla="*/ 0 h 2951"/>
                <a:gd name="connsiteX2" fmla="*/ 0 w 4427"/>
                <a:gd name="connsiteY2" fmla="*/ 2952 h 2951"/>
                <a:gd name="connsiteX3" fmla="*/ 0 w 4427"/>
                <a:gd name="connsiteY3" fmla="*/ 2952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7" h="2951">
                  <a:moveTo>
                    <a:pt x="4428" y="0"/>
                  </a:moveTo>
                  <a:lnTo>
                    <a:pt x="4428" y="0"/>
                  </a:lnTo>
                  <a:lnTo>
                    <a:pt x="0" y="2952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18486C9-71E1-4EE8-830C-A60B9D7C14A0}"/>
                </a:ext>
              </a:extLst>
            </p:cNvPr>
            <p:cNvSpPr/>
            <p:nvPr/>
          </p:nvSpPr>
          <p:spPr>
            <a:xfrm>
              <a:off x="9659710" y="1946277"/>
              <a:ext cx="307" cy="9594"/>
            </a:xfrm>
            <a:custGeom>
              <a:avLst/>
              <a:gdLst>
                <a:gd name="connsiteX0" fmla="*/ 307 w 307"/>
                <a:gd name="connsiteY0" fmla="*/ 9594 h 9594"/>
                <a:gd name="connsiteX1" fmla="*/ 307 w 307"/>
                <a:gd name="connsiteY1" fmla="*/ 9594 h 9594"/>
                <a:gd name="connsiteX2" fmla="*/ 307 w 307"/>
                <a:gd name="connsiteY2" fmla="*/ 0 h 9594"/>
                <a:gd name="connsiteX3" fmla="*/ 307 w 307"/>
                <a:gd name="connsiteY3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7" h="9594">
                  <a:moveTo>
                    <a:pt x="307" y="9594"/>
                  </a:moveTo>
                  <a:lnTo>
                    <a:pt x="307" y="9594"/>
                  </a:lnTo>
                  <a:cubicBezTo>
                    <a:pt x="-102" y="6409"/>
                    <a:pt x="-102" y="3185"/>
                    <a:pt x="307" y="0"/>
                  </a:cubicBezTo>
                  <a:lnTo>
                    <a:pt x="307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C90467FF-507E-4D6C-A84A-76BDB1142A04}"/>
                </a:ext>
              </a:extLst>
            </p:cNvPr>
            <p:cNvSpPr/>
            <p:nvPr/>
          </p:nvSpPr>
          <p:spPr>
            <a:xfrm>
              <a:off x="9653376" y="19470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1348240-2EA9-44F8-8588-34BA87CFD3FB}"/>
                </a:ext>
              </a:extLst>
            </p:cNvPr>
            <p:cNvSpPr/>
            <p:nvPr/>
          </p:nvSpPr>
          <p:spPr>
            <a:xfrm>
              <a:off x="9640092" y="1950705"/>
              <a:ext cx="307" cy="9594"/>
            </a:xfrm>
            <a:custGeom>
              <a:avLst/>
              <a:gdLst>
                <a:gd name="connsiteX0" fmla="*/ 0 w 307"/>
                <a:gd name="connsiteY0" fmla="*/ 5166 h 9594"/>
                <a:gd name="connsiteX1" fmla="*/ 0 w 307"/>
                <a:gd name="connsiteY1" fmla="*/ 0 h 9594"/>
                <a:gd name="connsiteX2" fmla="*/ 0 w 307"/>
                <a:gd name="connsiteY2" fmla="*/ 0 h 9594"/>
                <a:gd name="connsiteX3" fmla="*/ 0 w 307"/>
                <a:gd name="connsiteY3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7" h="9594">
                  <a:moveTo>
                    <a:pt x="0" y="5166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10" y="3185"/>
                    <a:pt x="410" y="6409"/>
                    <a:pt x="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C5A5325-55A5-4C89-BD5A-52536916F7F2}"/>
                </a:ext>
              </a:extLst>
            </p:cNvPr>
            <p:cNvSpPr/>
            <p:nvPr/>
          </p:nvSpPr>
          <p:spPr>
            <a:xfrm>
              <a:off x="9675516" y="19278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E8496DB2-9D71-4405-B122-FA4915D6322E}"/>
                </a:ext>
              </a:extLst>
            </p:cNvPr>
            <p:cNvSpPr/>
            <p:nvPr/>
          </p:nvSpPr>
          <p:spPr>
            <a:xfrm>
              <a:off x="9646733" y="194701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11443D0F-9EA7-44A5-B6FE-408C54FC73D0}"/>
                </a:ext>
              </a:extLst>
            </p:cNvPr>
            <p:cNvSpPr/>
            <p:nvPr/>
          </p:nvSpPr>
          <p:spPr>
            <a:xfrm>
              <a:off x="9645257" y="1954395"/>
              <a:ext cx="15498" cy="73800"/>
            </a:xfrm>
            <a:custGeom>
              <a:avLst/>
              <a:gdLst>
                <a:gd name="connsiteX0" fmla="*/ 9594 w 15498"/>
                <a:gd name="connsiteY0" fmla="*/ 0 h 73800"/>
                <a:gd name="connsiteX1" fmla="*/ 0 w 15498"/>
                <a:gd name="connsiteY1" fmla="*/ 0 h 73800"/>
                <a:gd name="connsiteX2" fmla="*/ 0 w 15498"/>
                <a:gd name="connsiteY2" fmla="*/ 0 h 73800"/>
                <a:gd name="connsiteX3" fmla="*/ 5904 w 15498"/>
                <a:gd name="connsiteY3" fmla="*/ 0 h 73800"/>
                <a:gd name="connsiteX4" fmla="*/ 9594 w 15498"/>
                <a:gd name="connsiteY4" fmla="*/ 0 h 73800"/>
                <a:gd name="connsiteX5" fmla="*/ 15498 w 1549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98" h="73800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04" y="0"/>
                  </a:lnTo>
                  <a:lnTo>
                    <a:pt x="9594" y="0"/>
                  </a:lnTo>
                  <a:lnTo>
                    <a:pt x="1549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8536CCF0-16BB-4F81-B701-9DB29C7962C7}"/>
                </a:ext>
              </a:extLst>
            </p:cNvPr>
            <p:cNvSpPr/>
            <p:nvPr/>
          </p:nvSpPr>
          <p:spPr>
            <a:xfrm>
              <a:off x="9695442" y="1998675"/>
              <a:ext cx="73800" cy="4427"/>
            </a:xfrm>
            <a:custGeom>
              <a:avLst/>
              <a:gdLst>
                <a:gd name="connsiteX0" fmla="*/ 0 w 73800"/>
                <a:gd name="connsiteY0" fmla="*/ 4428 h 4427"/>
                <a:gd name="connsiteX1" fmla="*/ 0 w 73800"/>
                <a:gd name="connsiteY1" fmla="*/ 4428 h 4427"/>
                <a:gd name="connsiteX2" fmla="*/ 0 w 73800"/>
                <a:gd name="connsiteY2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4427">
                  <a:moveTo>
                    <a:pt x="0" y="4428"/>
                  </a:moveTo>
                  <a:lnTo>
                    <a:pt x="0" y="4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150CEB0C-4997-46B4-A3BC-B6453574D65C}"/>
                </a:ext>
              </a:extLst>
            </p:cNvPr>
            <p:cNvSpPr/>
            <p:nvPr/>
          </p:nvSpPr>
          <p:spPr>
            <a:xfrm>
              <a:off x="9538973" y="1844410"/>
              <a:ext cx="239412" cy="278986"/>
            </a:xfrm>
            <a:custGeom>
              <a:avLst/>
              <a:gdLst>
                <a:gd name="connsiteX0" fmla="*/ 239124 w 239412"/>
                <a:gd name="connsiteY0" fmla="*/ 132124 h 278986"/>
                <a:gd name="connsiteX1" fmla="*/ 122007 w 239412"/>
                <a:gd name="connsiteY1" fmla="*/ 235 h 278986"/>
                <a:gd name="connsiteX2" fmla="*/ 115878 w 239412"/>
                <a:gd name="connsiteY2" fmla="*/ 22 h 278986"/>
                <a:gd name="connsiteX3" fmla="*/ 13 w 239412"/>
                <a:gd name="connsiteY3" fmla="*/ 111418 h 278986"/>
                <a:gd name="connsiteX4" fmla="*/ 12 w 239412"/>
                <a:gd name="connsiteY4" fmla="*/ 111460 h 278986"/>
                <a:gd name="connsiteX5" fmla="*/ 97347 w 239412"/>
                <a:gd name="connsiteY5" fmla="*/ 211886 h 278986"/>
                <a:gd name="connsiteX6" fmla="*/ 102594 w 239412"/>
                <a:gd name="connsiteY6" fmla="*/ 211828 h 278986"/>
                <a:gd name="connsiteX7" fmla="*/ 177591 w 239412"/>
                <a:gd name="connsiteY7" fmla="*/ 139245 h 278986"/>
                <a:gd name="connsiteX8" fmla="*/ 176394 w 239412"/>
                <a:gd name="connsiteY8" fmla="*/ 124744 h 278986"/>
                <a:gd name="connsiteX9" fmla="*/ 107760 w 239412"/>
                <a:gd name="connsiteY9" fmla="*/ 185260 h 278986"/>
                <a:gd name="connsiteX10" fmla="*/ 33960 w 239412"/>
                <a:gd name="connsiteY10" fmla="*/ 117364 h 278986"/>
                <a:gd name="connsiteX11" fmla="*/ 107760 w 239412"/>
                <a:gd name="connsiteY11" fmla="*/ 37660 h 278986"/>
                <a:gd name="connsiteX12" fmla="*/ 194106 w 239412"/>
                <a:gd name="connsiteY12" fmla="*/ 124744 h 278986"/>
                <a:gd name="connsiteX13" fmla="*/ 104808 w 239412"/>
                <a:gd name="connsiteY13" fmla="*/ 227326 h 278986"/>
                <a:gd name="connsiteX14" fmla="*/ 104808 w 239412"/>
                <a:gd name="connsiteY14" fmla="*/ 278986 h 278986"/>
                <a:gd name="connsiteX15" fmla="*/ 239369 w 239412"/>
                <a:gd name="connsiteY15" fmla="*/ 137620 h 278986"/>
                <a:gd name="connsiteX16" fmla="*/ 239124 w 239412"/>
                <a:gd name="connsiteY16" fmla="*/ 132124 h 278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9412" h="278986">
                  <a:moveTo>
                    <a:pt x="239124" y="132124"/>
                  </a:moveTo>
                  <a:cubicBezTo>
                    <a:pt x="243204" y="63364"/>
                    <a:pt x="190769" y="4315"/>
                    <a:pt x="122007" y="235"/>
                  </a:cubicBezTo>
                  <a:cubicBezTo>
                    <a:pt x="119967" y="114"/>
                    <a:pt x="117923" y="43"/>
                    <a:pt x="115878" y="22"/>
                  </a:cubicBezTo>
                  <a:cubicBezTo>
                    <a:pt x="53122" y="-1212"/>
                    <a:pt x="1248" y="48661"/>
                    <a:pt x="13" y="111418"/>
                  </a:cubicBezTo>
                  <a:cubicBezTo>
                    <a:pt x="13" y="111432"/>
                    <a:pt x="12" y="111446"/>
                    <a:pt x="12" y="111460"/>
                  </a:cubicBezTo>
                  <a:cubicBezTo>
                    <a:pt x="-841" y="166070"/>
                    <a:pt x="42737" y="211032"/>
                    <a:pt x="97347" y="211886"/>
                  </a:cubicBezTo>
                  <a:cubicBezTo>
                    <a:pt x="99096" y="211913"/>
                    <a:pt x="100846" y="211894"/>
                    <a:pt x="102594" y="211828"/>
                  </a:cubicBezTo>
                  <a:cubicBezTo>
                    <a:pt x="143347" y="212495"/>
                    <a:pt x="176925" y="179999"/>
                    <a:pt x="177591" y="139245"/>
                  </a:cubicBezTo>
                  <a:cubicBezTo>
                    <a:pt x="177671" y="134384"/>
                    <a:pt x="177270" y="129527"/>
                    <a:pt x="176394" y="124744"/>
                  </a:cubicBezTo>
                  <a:cubicBezTo>
                    <a:pt x="172586" y="159619"/>
                    <a:pt x="142837" y="185849"/>
                    <a:pt x="107760" y="185260"/>
                  </a:cubicBezTo>
                  <a:cubicBezTo>
                    <a:pt x="69201" y="185384"/>
                    <a:pt x="37045" y="155801"/>
                    <a:pt x="33960" y="117364"/>
                  </a:cubicBezTo>
                  <a:cubicBezTo>
                    <a:pt x="34200" y="75691"/>
                    <a:pt x="66228" y="41101"/>
                    <a:pt x="107760" y="37660"/>
                  </a:cubicBezTo>
                  <a:cubicBezTo>
                    <a:pt x="155567" y="38066"/>
                    <a:pt x="194108" y="76936"/>
                    <a:pt x="194106" y="124744"/>
                  </a:cubicBezTo>
                  <a:cubicBezTo>
                    <a:pt x="196310" y="177228"/>
                    <a:pt x="157095" y="222276"/>
                    <a:pt x="104808" y="227326"/>
                  </a:cubicBezTo>
                  <a:lnTo>
                    <a:pt x="104808" y="278986"/>
                  </a:lnTo>
                  <a:cubicBezTo>
                    <a:pt x="181004" y="277108"/>
                    <a:pt x="241249" y="213815"/>
                    <a:pt x="239369" y="137620"/>
                  </a:cubicBezTo>
                  <a:cubicBezTo>
                    <a:pt x="239324" y="135786"/>
                    <a:pt x="239242" y="133955"/>
                    <a:pt x="239124" y="132124"/>
                  </a:cubicBez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281A5E72-DDF5-4051-B6DE-4EBB171CFCF9}"/>
                </a:ext>
              </a:extLst>
            </p:cNvPr>
            <p:cNvSpPr/>
            <p:nvPr/>
          </p:nvSpPr>
          <p:spPr>
            <a:xfrm>
              <a:off x="9600948" y="1913396"/>
              <a:ext cx="96077" cy="96348"/>
            </a:xfrm>
            <a:custGeom>
              <a:avLst/>
              <a:gdLst>
                <a:gd name="connsiteX0" fmla="*/ 68664 w 96077"/>
                <a:gd name="connsiteY0" fmla="*/ 55758 h 96348"/>
                <a:gd name="connsiteX1" fmla="*/ 68664 w 96077"/>
                <a:gd name="connsiteY1" fmla="*/ 55758 h 96348"/>
                <a:gd name="connsiteX2" fmla="*/ 68664 w 96077"/>
                <a:gd name="connsiteY2" fmla="*/ 39522 h 96348"/>
                <a:gd name="connsiteX3" fmla="*/ 68664 w 96077"/>
                <a:gd name="connsiteY3" fmla="*/ 39522 h 96348"/>
                <a:gd name="connsiteX4" fmla="*/ 68664 w 96077"/>
                <a:gd name="connsiteY4" fmla="*/ 39522 h 96348"/>
                <a:gd name="connsiteX5" fmla="*/ 68664 w 96077"/>
                <a:gd name="connsiteY5" fmla="*/ 39522 h 96348"/>
                <a:gd name="connsiteX6" fmla="*/ 80472 w 96077"/>
                <a:gd name="connsiteY6" fmla="*/ 39522 h 96348"/>
                <a:gd name="connsiteX7" fmla="*/ 70140 w 96077"/>
                <a:gd name="connsiteY7" fmla="*/ 39522 h 96348"/>
                <a:gd name="connsiteX8" fmla="*/ 70140 w 96077"/>
                <a:gd name="connsiteY8" fmla="*/ 39522 h 96348"/>
                <a:gd name="connsiteX9" fmla="*/ 84900 w 96077"/>
                <a:gd name="connsiteY9" fmla="*/ 39522 h 96348"/>
                <a:gd name="connsiteX10" fmla="*/ 73830 w 96077"/>
                <a:gd name="connsiteY10" fmla="*/ 39522 h 96348"/>
                <a:gd name="connsiteX11" fmla="*/ 73830 w 96077"/>
                <a:gd name="connsiteY11" fmla="*/ 39522 h 96348"/>
                <a:gd name="connsiteX12" fmla="*/ 88590 w 96077"/>
                <a:gd name="connsiteY12" fmla="*/ 39522 h 96348"/>
                <a:gd name="connsiteX13" fmla="*/ 78258 w 96077"/>
                <a:gd name="connsiteY13" fmla="*/ 39522 h 96348"/>
                <a:gd name="connsiteX14" fmla="*/ 78258 w 96077"/>
                <a:gd name="connsiteY14" fmla="*/ 39522 h 96348"/>
                <a:gd name="connsiteX15" fmla="*/ 95970 w 96077"/>
                <a:gd name="connsiteY15" fmla="*/ 34356 h 96348"/>
                <a:gd name="connsiteX16" fmla="*/ 84162 w 96077"/>
                <a:gd name="connsiteY16" fmla="*/ 34356 h 96348"/>
                <a:gd name="connsiteX17" fmla="*/ 84162 w 96077"/>
                <a:gd name="connsiteY17" fmla="*/ 34356 h 96348"/>
                <a:gd name="connsiteX18" fmla="*/ 84162 w 96077"/>
                <a:gd name="connsiteY18" fmla="*/ 34356 h 96348"/>
                <a:gd name="connsiteX19" fmla="*/ 90804 w 96077"/>
                <a:gd name="connsiteY19" fmla="*/ 26238 h 96348"/>
                <a:gd name="connsiteX20" fmla="*/ 81948 w 96077"/>
                <a:gd name="connsiteY20" fmla="*/ 33618 h 96348"/>
                <a:gd name="connsiteX21" fmla="*/ 81948 w 96077"/>
                <a:gd name="connsiteY21" fmla="*/ 33618 h 96348"/>
                <a:gd name="connsiteX22" fmla="*/ 81948 w 96077"/>
                <a:gd name="connsiteY22" fmla="*/ 25500 h 96348"/>
                <a:gd name="connsiteX23" fmla="*/ 73092 w 96077"/>
                <a:gd name="connsiteY23" fmla="*/ 37308 h 96348"/>
                <a:gd name="connsiteX24" fmla="*/ 73092 w 96077"/>
                <a:gd name="connsiteY24" fmla="*/ 37308 h 96348"/>
                <a:gd name="connsiteX25" fmla="*/ 78996 w 96077"/>
                <a:gd name="connsiteY25" fmla="*/ 4098 h 96348"/>
                <a:gd name="connsiteX26" fmla="*/ 70878 w 96077"/>
                <a:gd name="connsiteY26" fmla="*/ 18120 h 96348"/>
                <a:gd name="connsiteX27" fmla="*/ 70878 w 96077"/>
                <a:gd name="connsiteY27" fmla="*/ 18120 h 96348"/>
                <a:gd name="connsiteX28" fmla="*/ 70878 w 96077"/>
                <a:gd name="connsiteY28" fmla="*/ 7050 h 96348"/>
                <a:gd name="connsiteX29" fmla="*/ 64236 w 96077"/>
                <a:gd name="connsiteY29" fmla="*/ 21072 h 96348"/>
                <a:gd name="connsiteX30" fmla="*/ 64236 w 96077"/>
                <a:gd name="connsiteY30" fmla="*/ 21072 h 96348"/>
                <a:gd name="connsiteX31" fmla="*/ 64236 w 96077"/>
                <a:gd name="connsiteY31" fmla="*/ 8526 h 96348"/>
                <a:gd name="connsiteX32" fmla="*/ 59070 w 96077"/>
                <a:gd name="connsiteY32" fmla="*/ 24762 h 96348"/>
                <a:gd name="connsiteX33" fmla="*/ 59070 w 96077"/>
                <a:gd name="connsiteY33" fmla="*/ 24762 h 96348"/>
                <a:gd name="connsiteX34" fmla="*/ 59070 w 96077"/>
                <a:gd name="connsiteY34" fmla="*/ 24762 h 96348"/>
                <a:gd name="connsiteX35" fmla="*/ 59070 w 96077"/>
                <a:gd name="connsiteY35" fmla="*/ 17382 h 96348"/>
                <a:gd name="connsiteX36" fmla="*/ 59070 w 96077"/>
                <a:gd name="connsiteY36" fmla="*/ 17382 h 96348"/>
                <a:gd name="connsiteX37" fmla="*/ 59070 w 96077"/>
                <a:gd name="connsiteY37" fmla="*/ 17382 h 96348"/>
                <a:gd name="connsiteX38" fmla="*/ 59070 w 96077"/>
                <a:gd name="connsiteY38" fmla="*/ 24762 h 96348"/>
                <a:gd name="connsiteX39" fmla="*/ 59070 w 96077"/>
                <a:gd name="connsiteY39" fmla="*/ 24762 h 96348"/>
                <a:gd name="connsiteX40" fmla="*/ 59070 w 96077"/>
                <a:gd name="connsiteY40" fmla="*/ 24762 h 96348"/>
                <a:gd name="connsiteX41" fmla="*/ 53166 w 96077"/>
                <a:gd name="connsiteY41" fmla="*/ 8526 h 96348"/>
                <a:gd name="connsiteX42" fmla="*/ 53166 w 96077"/>
                <a:gd name="connsiteY42" fmla="*/ 21072 h 96348"/>
                <a:gd name="connsiteX43" fmla="*/ 53166 w 96077"/>
                <a:gd name="connsiteY43" fmla="*/ 21072 h 96348"/>
                <a:gd name="connsiteX44" fmla="*/ 46524 w 96077"/>
                <a:gd name="connsiteY44" fmla="*/ 7050 h 96348"/>
                <a:gd name="connsiteX45" fmla="*/ 46524 w 96077"/>
                <a:gd name="connsiteY45" fmla="*/ 18120 h 96348"/>
                <a:gd name="connsiteX46" fmla="*/ 46524 w 96077"/>
                <a:gd name="connsiteY46" fmla="*/ 18120 h 96348"/>
                <a:gd name="connsiteX47" fmla="*/ 38406 w 96077"/>
                <a:gd name="connsiteY47" fmla="*/ 4098 h 96348"/>
                <a:gd name="connsiteX48" fmla="*/ 38406 w 96077"/>
                <a:gd name="connsiteY48" fmla="*/ 15168 h 96348"/>
                <a:gd name="connsiteX49" fmla="*/ 38406 w 96077"/>
                <a:gd name="connsiteY49" fmla="*/ 15168 h 96348"/>
                <a:gd name="connsiteX50" fmla="*/ 29550 w 96077"/>
                <a:gd name="connsiteY50" fmla="*/ 3360 h 96348"/>
                <a:gd name="connsiteX51" fmla="*/ 33240 w 96077"/>
                <a:gd name="connsiteY51" fmla="*/ 11478 h 96348"/>
                <a:gd name="connsiteX52" fmla="*/ 29550 w 96077"/>
                <a:gd name="connsiteY52" fmla="*/ 11478 h 96348"/>
                <a:gd name="connsiteX53" fmla="*/ 5196 w 96077"/>
                <a:gd name="connsiteY53" fmla="*/ 408 h 96348"/>
                <a:gd name="connsiteX54" fmla="*/ 11838 w 96077"/>
                <a:gd name="connsiteY54" fmla="*/ 8526 h 96348"/>
                <a:gd name="connsiteX55" fmla="*/ 11838 w 96077"/>
                <a:gd name="connsiteY55" fmla="*/ 8526 h 96348"/>
                <a:gd name="connsiteX56" fmla="*/ 11838 w 96077"/>
                <a:gd name="connsiteY56" fmla="*/ 8526 h 96348"/>
                <a:gd name="connsiteX57" fmla="*/ 30 w 96077"/>
                <a:gd name="connsiteY57" fmla="*/ 8526 h 96348"/>
                <a:gd name="connsiteX58" fmla="*/ 17742 w 96077"/>
                <a:gd name="connsiteY58" fmla="*/ 13692 h 96348"/>
                <a:gd name="connsiteX59" fmla="*/ 17742 w 96077"/>
                <a:gd name="connsiteY59" fmla="*/ 13692 h 96348"/>
                <a:gd name="connsiteX60" fmla="*/ 7410 w 96077"/>
                <a:gd name="connsiteY60" fmla="*/ 13692 h 96348"/>
                <a:gd name="connsiteX61" fmla="*/ 22170 w 96077"/>
                <a:gd name="connsiteY61" fmla="*/ 13692 h 96348"/>
                <a:gd name="connsiteX62" fmla="*/ 22170 w 96077"/>
                <a:gd name="connsiteY62" fmla="*/ 13692 h 96348"/>
                <a:gd name="connsiteX63" fmla="*/ 11100 w 96077"/>
                <a:gd name="connsiteY63" fmla="*/ 13692 h 96348"/>
                <a:gd name="connsiteX64" fmla="*/ 25860 w 96077"/>
                <a:gd name="connsiteY64" fmla="*/ 13692 h 96348"/>
                <a:gd name="connsiteX65" fmla="*/ 25860 w 96077"/>
                <a:gd name="connsiteY65" fmla="*/ 13692 h 96348"/>
                <a:gd name="connsiteX66" fmla="*/ 15528 w 96077"/>
                <a:gd name="connsiteY66" fmla="*/ 13692 h 96348"/>
                <a:gd name="connsiteX67" fmla="*/ 27336 w 96077"/>
                <a:gd name="connsiteY67" fmla="*/ 13692 h 96348"/>
                <a:gd name="connsiteX68" fmla="*/ 27336 w 96077"/>
                <a:gd name="connsiteY68" fmla="*/ 13692 h 96348"/>
                <a:gd name="connsiteX69" fmla="*/ 27336 w 96077"/>
                <a:gd name="connsiteY69" fmla="*/ 13692 h 96348"/>
                <a:gd name="connsiteX70" fmla="*/ 27336 w 96077"/>
                <a:gd name="connsiteY70" fmla="*/ 13692 h 96348"/>
                <a:gd name="connsiteX71" fmla="*/ 27336 w 96077"/>
                <a:gd name="connsiteY71" fmla="*/ 29928 h 96348"/>
                <a:gd name="connsiteX72" fmla="*/ 28812 w 96077"/>
                <a:gd name="connsiteY72" fmla="*/ 55758 h 96348"/>
                <a:gd name="connsiteX73" fmla="*/ 28812 w 96077"/>
                <a:gd name="connsiteY73" fmla="*/ 42474 h 96348"/>
                <a:gd name="connsiteX74" fmla="*/ 28812 w 96077"/>
                <a:gd name="connsiteY74" fmla="*/ 60186 h 96348"/>
                <a:gd name="connsiteX75" fmla="*/ 28812 w 96077"/>
                <a:gd name="connsiteY75" fmla="*/ 46164 h 96348"/>
                <a:gd name="connsiteX76" fmla="*/ 28812 w 96077"/>
                <a:gd name="connsiteY76" fmla="*/ 64614 h 96348"/>
                <a:gd name="connsiteX77" fmla="*/ 28812 w 96077"/>
                <a:gd name="connsiteY77" fmla="*/ 68304 h 96348"/>
                <a:gd name="connsiteX78" fmla="*/ 28812 w 96077"/>
                <a:gd name="connsiteY78" fmla="*/ 52806 h 96348"/>
                <a:gd name="connsiteX79" fmla="*/ 28812 w 96077"/>
                <a:gd name="connsiteY79" fmla="*/ 71994 h 96348"/>
                <a:gd name="connsiteX80" fmla="*/ 28812 w 96077"/>
                <a:gd name="connsiteY80" fmla="*/ 71994 h 96348"/>
                <a:gd name="connsiteX81" fmla="*/ 28812 w 96077"/>
                <a:gd name="connsiteY81" fmla="*/ 56496 h 96348"/>
                <a:gd name="connsiteX82" fmla="*/ 28812 w 96077"/>
                <a:gd name="connsiteY82" fmla="*/ 76422 h 96348"/>
                <a:gd name="connsiteX83" fmla="*/ 23646 w 96077"/>
                <a:gd name="connsiteY83" fmla="*/ 83802 h 96348"/>
                <a:gd name="connsiteX84" fmla="*/ 23646 w 96077"/>
                <a:gd name="connsiteY84" fmla="*/ 83802 h 96348"/>
                <a:gd name="connsiteX85" fmla="*/ 5196 w 96077"/>
                <a:gd name="connsiteY85" fmla="*/ 83802 h 96348"/>
                <a:gd name="connsiteX86" fmla="*/ 8886 w 96077"/>
                <a:gd name="connsiteY86" fmla="*/ 83802 h 96348"/>
                <a:gd name="connsiteX87" fmla="*/ 8886 w 96077"/>
                <a:gd name="connsiteY87" fmla="*/ 83802 h 96348"/>
                <a:gd name="connsiteX88" fmla="*/ 8886 w 96077"/>
                <a:gd name="connsiteY88" fmla="*/ 77160 h 96348"/>
                <a:gd name="connsiteX89" fmla="*/ 25860 w 96077"/>
                <a:gd name="connsiteY89" fmla="*/ 69042 h 96348"/>
                <a:gd name="connsiteX90" fmla="*/ 11838 w 96077"/>
                <a:gd name="connsiteY90" fmla="*/ 69042 h 96348"/>
                <a:gd name="connsiteX91" fmla="*/ 11838 w 96077"/>
                <a:gd name="connsiteY91" fmla="*/ 69042 h 96348"/>
                <a:gd name="connsiteX92" fmla="*/ 28074 w 96077"/>
                <a:gd name="connsiteY92" fmla="*/ 60924 h 96348"/>
                <a:gd name="connsiteX93" fmla="*/ 14790 w 96077"/>
                <a:gd name="connsiteY93" fmla="*/ 60924 h 96348"/>
                <a:gd name="connsiteX94" fmla="*/ 14790 w 96077"/>
                <a:gd name="connsiteY94" fmla="*/ 60924 h 96348"/>
                <a:gd name="connsiteX95" fmla="*/ 30288 w 96077"/>
                <a:gd name="connsiteY95" fmla="*/ 52068 h 96348"/>
                <a:gd name="connsiteX96" fmla="*/ 19218 w 96077"/>
                <a:gd name="connsiteY96" fmla="*/ 52068 h 96348"/>
                <a:gd name="connsiteX97" fmla="*/ 19218 w 96077"/>
                <a:gd name="connsiteY97" fmla="*/ 52068 h 96348"/>
                <a:gd name="connsiteX98" fmla="*/ 35454 w 96077"/>
                <a:gd name="connsiteY98" fmla="*/ 43212 h 96348"/>
                <a:gd name="connsiteX99" fmla="*/ 22908 w 96077"/>
                <a:gd name="connsiteY99" fmla="*/ 43212 h 96348"/>
                <a:gd name="connsiteX100" fmla="*/ 27336 w 96077"/>
                <a:gd name="connsiteY100" fmla="*/ 38784 h 96348"/>
                <a:gd name="connsiteX101" fmla="*/ 41358 w 96077"/>
                <a:gd name="connsiteY101" fmla="*/ 33618 h 96348"/>
                <a:gd name="connsiteX102" fmla="*/ 54642 w 96077"/>
                <a:gd name="connsiteY102" fmla="*/ 38784 h 96348"/>
                <a:gd name="connsiteX103" fmla="*/ 67188 w 96077"/>
                <a:gd name="connsiteY103" fmla="*/ 55758 h 96348"/>
                <a:gd name="connsiteX104" fmla="*/ 54642 w 96077"/>
                <a:gd name="connsiteY104" fmla="*/ 55758 h 96348"/>
                <a:gd name="connsiteX105" fmla="*/ 71616 w 96077"/>
                <a:gd name="connsiteY105" fmla="*/ 64614 h 96348"/>
                <a:gd name="connsiteX106" fmla="*/ 71616 w 96077"/>
                <a:gd name="connsiteY106" fmla="*/ 64614 h 96348"/>
                <a:gd name="connsiteX107" fmla="*/ 60546 w 96077"/>
                <a:gd name="connsiteY107" fmla="*/ 64614 h 96348"/>
                <a:gd name="connsiteX108" fmla="*/ 76044 w 96077"/>
                <a:gd name="connsiteY108" fmla="*/ 73470 h 96348"/>
                <a:gd name="connsiteX109" fmla="*/ 76044 w 96077"/>
                <a:gd name="connsiteY109" fmla="*/ 73470 h 96348"/>
                <a:gd name="connsiteX110" fmla="*/ 62760 w 96077"/>
                <a:gd name="connsiteY110" fmla="*/ 73470 h 96348"/>
                <a:gd name="connsiteX111" fmla="*/ 78996 w 96077"/>
                <a:gd name="connsiteY111" fmla="*/ 81588 h 96348"/>
                <a:gd name="connsiteX112" fmla="*/ 78996 w 96077"/>
                <a:gd name="connsiteY112" fmla="*/ 81588 h 96348"/>
                <a:gd name="connsiteX113" fmla="*/ 64974 w 96077"/>
                <a:gd name="connsiteY113" fmla="*/ 81588 h 96348"/>
                <a:gd name="connsiteX114" fmla="*/ 81948 w 96077"/>
                <a:gd name="connsiteY114" fmla="*/ 89706 h 96348"/>
                <a:gd name="connsiteX115" fmla="*/ 81948 w 96077"/>
                <a:gd name="connsiteY115" fmla="*/ 96348 h 96348"/>
                <a:gd name="connsiteX116" fmla="*/ 81948 w 96077"/>
                <a:gd name="connsiteY116" fmla="*/ 96348 h 96348"/>
                <a:gd name="connsiteX117" fmla="*/ 85638 w 96077"/>
                <a:gd name="connsiteY117" fmla="*/ 96348 h 96348"/>
                <a:gd name="connsiteX118" fmla="*/ 79734 w 96077"/>
                <a:gd name="connsiteY118" fmla="*/ 87492 h 96348"/>
                <a:gd name="connsiteX119" fmla="*/ 79734 w 96077"/>
                <a:gd name="connsiteY119" fmla="*/ 68304 h 96348"/>
                <a:gd name="connsiteX120" fmla="*/ 79734 w 96077"/>
                <a:gd name="connsiteY120" fmla="*/ 83064 h 96348"/>
                <a:gd name="connsiteX121" fmla="*/ 79734 w 96077"/>
                <a:gd name="connsiteY121" fmla="*/ 83064 h 96348"/>
                <a:gd name="connsiteX122" fmla="*/ 79734 w 96077"/>
                <a:gd name="connsiteY122" fmla="*/ 63876 h 96348"/>
                <a:gd name="connsiteX123" fmla="*/ 79734 w 96077"/>
                <a:gd name="connsiteY123" fmla="*/ 78636 h 96348"/>
                <a:gd name="connsiteX124" fmla="*/ 79734 w 96077"/>
                <a:gd name="connsiteY124" fmla="*/ 78636 h 96348"/>
                <a:gd name="connsiteX125" fmla="*/ 79734 w 96077"/>
                <a:gd name="connsiteY125" fmla="*/ 60924 h 96348"/>
                <a:gd name="connsiteX126" fmla="*/ 78996 w 96077"/>
                <a:gd name="connsiteY126" fmla="*/ 61662 h 96348"/>
                <a:gd name="connsiteX127" fmla="*/ 78996 w 96077"/>
                <a:gd name="connsiteY127" fmla="*/ 61662 h 96348"/>
                <a:gd name="connsiteX128" fmla="*/ 78996 w 96077"/>
                <a:gd name="connsiteY128" fmla="*/ 43950 h 96348"/>
                <a:gd name="connsiteX129" fmla="*/ 68664 w 96077"/>
                <a:gd name="connsiteY129" fmla="*/ 55758 h 96348"/>
                <a:gd name="connsiteX130" fmla="*/ 50952 w 96077"/>
                <a:gd name="connsiteY130" fmla="*/ 45426 h 96348"/>
                <a:gd name="connsiteX131" fmla="*/ 47262 w 96077"/>
                <a:gd name="connsiteY131" fmla="*/ 45426 h 96348"/>
                <a:gd name="connsiteX132" fmla="*/ 41358 w 96077"/>
                <a:gd name="connsiteY132" fmla="*/ 45426 h 96348"/>
                <a:gd name="connsiteX133" fmla="*/ 41358 w 96077"/>
                <a:gd name="connsiteY133" fmla="*/ 45426 h 96348"/>
                <a:gd name="connsiteX134" fmla="*/ 50952 w 96077"/>
                <a:gd name="connsiteY134" fmla="*/ 45426 h 96348"/>
                <a:gd name="connsiteX135" fmla="*/ 50952 w 96077"/>
                <a:gd name="connsiteY135" fmla="*/ 45426 h 96348"/>
                <a:gd name="connsiteX136" fmla="*/ 60546 w 96077"/>
                <a:gd name="connsiteY136" fmla="*/ 38784 h 96348"/>
                <a:gd name="connsiteX137" fmla="*/ 60546 w 96077"/>
                <a:gd name="connsiteY137" fmla="*/ 48378 h 96348"/>
                <a:gd name="connsiteX138" fmla="*/ 60546 w 96077"/>
                <a:gd name="connsiteY138" fmla="*/ 48378 h 96348"/>
                <a:gd name="connsiteX139" fmla="*/ 60546 w 96077"/>
                <a:gd name="connsiteY139" fmla="*/ 37308 h 96348"/>
                <a:gd name="connsiteX140" fmla="*/ 54642 w 96077"/>
                <a:gd name="connsiteY140" fmla="*/ 38784 h 96348"/>
                <a:gd name="connsiteX141" fmla="*/ 54642 w 96077"/>
                <a:gd name="connsiteY141" fmla="*/ 38784 h 96348"/>
                <a:gd name="connsiteX142" fmla="*/ 54642 w 96077"/>
                <a:gd name="connsiteY142" fmla="*/ 38784 h 96348"/>
                <a:gd name="connsiteX143" fmla="*/ 54642 w 96077"/>
                <a:gd name="connsiteY143" fmla="*/ 38784 h 96348"/>
                <a:gd name="connsiteX144" fmla="*/ 83424 w 96077"/>
                <a:gd name="connsiteY144" fmla="*/ 12216 h 96348"/>
                <a:gd name="connsiteX145" fmla="*/ 83424 w 96077"/>
                <a:gd name="connsiteY145" fmla="*/ 12216 h 96348"/>
                <a:gd name="connsiteX146" fmla="*/ 78996 w 96077"/>
                <a:gd name="connsiteY146" fmla="*/ 10740 h 96348"/>
                <a:gd name="connsiteX147" fmla="*/ 78996 w 96077"/>
                <a:gd name="connsiteY147" fmla="*/ 10740 h 96348"/>
                <a:gd name="connsiteX148" fmla="*/ 74568 w 96077"/>
                <a:gd name="connsiteY148" fmla="*/ 18858 h 96348"/>
                <a:gd name="connsiteX149" fmla="*/ 74568 w 96077"/>
                <a:gd name="connsiteY149" fmla="*/ 18858 h 96348"/>
                <a:gd name="connsiteX150" fmla="*/ 74568 w 96077"/>
                <a:gd name="connsiteY150" fmla="*/ 18858 h 96348"/>
                <a:gd name="connsiteX151" fmla="*/ 44310 w 96077"/>
                <a:gd name="connsiteY151" fmla="*/ 36570 h 96348"/>
                <a:gd name="connsiteX152" fmla="*/ 44310 w 96077"/>
                <a:gd name="connsiteY152" fmla="*/ 36570 h 96348"/>
                <a:gd name="connsiteX153" fmla="*/ 44310 w 96077"/>
                <a:gd name="connsiteY153" fmla="*/ 36570 h 96348"/>
                <a:gd name="connsiteX154" fmla="*/ 44310 w 96077"/>
                <a:gd name="connsiteY154" fmla="*/ 36570 h 96348"/>
                <a:gd name="connsiteX155" fmla="*/ 37668 w 96077"/>
                <a:gd name="connsiteY155" fmla="*/ 40260 h 96348"/>
                <a:gd name="connsiteX156" fmla="*/ 37668 w 96077"/>
                <a:gd name="connsiteY156" fmla="*/ 40260 h 96348"/>
                <a:gd name="connsiteX157" fmla="*/ 37668 w 96077"/>
                <a:gd name="connsiteY157" fmla="*/ 45426 h 96348"/>
                <a:gd name="connsiteX158" fmla="*/ 37668 w 96077"/>
                <a:gd name="connsiteY158" fmla="*/ 45426 h 96348"/>
                <a:gd name="connsiteX159" fmla="*/ 37668 w 96077"/>
                <a:gd name="connsiteY159" fmla="*/ 35832 h 96348"/>
                <a:gd name="connsiteX160" fmla="*/ 94494 w 96077"/>
                <a:gd name="connsiteY160" fmla="*/ 94134 h 96348"/>
                <a:gd name="connsiteX161" fmla="*/ 94494 w 96077"/>
                <a:gd name="connsiteY161" fmla="*/ 89706 h 96348"/>
                <a:gd name="connsiteX162" fmla="*/ 94494 w 96077"/>
                <a:gd name="connsiteY162" fmla="*/ 94134 h 9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96077" h="96348">
                  <a:moveTo>
                    <a:pt x="68664" y="55758"/>
                  </a:moveTo>
                  <a:lnTo>
                    <a:pt x="68664" y="55758"/>
                  </a:lnTo>
                  <a:cubicBezTo>
                    <a:pt x="68664" y="55758"/>
                    <a:pt x="68664" y="42474"/>
                    <a:pt x="68664" y="39522"/>
                  </a:cubicBezTo>
                  <a:cubicBezTo>
                    <a:pt x="68664" y="36570"/>
                    <a:pt x="68664" y="39522"/>
                    <a:pt x="68664" y="39522"/>
                  </a:cubicBezTo>
                  <a:lnTo>
                    <a:pt x="68664" y="39522"/>
                  </a:lnTo>
                  <a:lnTo>
                    <a:pt x="68664" y="39522"/>
                  </a:lnTo>
                  <a:cubicBezTo>
                    <a:pt x="72472" y="40936"/>
                    <a:pt x="76663" y="40936"/>
                    <a:pt x="80472" y="39522"/>
                  </a:cubicBezTo>
                  <a:cubicBezTo>
                    <a:pt x="80472" y="39522"/>
                    <a:pt x="73830" y="39522"/>
                    <a:pt x="70140" y="39522"/>
                  </a:cubicBezTo>
                  <a:lnTo>
                    <a:pt x="70140" y="39522"/>
                  </a:lnTo>
                  <a:cubicBezTo>
                    <a:pt x="70140" y="39522"/>
                    <a:pt x="82686" y="39522"/>
                    <a:pt x="84900" y="39522"/>
                  </a:cubicBezTo>
                  <a:cubicBezTo>
                    <a:pt x="87114" y="39522"/>
                    <a:pt x="78258" y="39522"/>
                    <a:pt x="73830" y="39522"/>
                  </a:cubicBezTo>
                  <a:lnTo>
                    <a:pt x="73830" y="39522"/>
                  </a:lnTo>
                  <a:cubicBezTo>
                    <a:pt x="73830" y="39522"/>
                    <a:pt x="87114" y="39522"/>
                    <a:pt x="88590" y="39522"/>
                  </a:cubicBezTo>
                  <a:cubicBezTo>
                    <a:pt x="90066" y="39522"/>
                    <a:pt x="81948" y="39522"/>
                    <a:pt x="78258" y="39522"/>
                  </a:cubicBezTo>
                  <a:lnTo>
                    <a:pt x="78258" y="39522"/>
                  </a:lnTo>
                  <a:cubicBezTo>
                    <a:pt x="83424" y="39522"/>
                    <a:pt x="97446" y="39522"/>
                    <a:pt x="95970" y="34356"/>
                  </a:cubicBezTo>
                  <a:cubicBezTo>
                    <a:pt x="94494" y="29190"/>
                    <a:pt x="88590" y="34356"/>
                    <a:pt x="84162" y="34356"/>
                  </a:cubicBezTo>
                  <a:lnTo>
                    <a:pt x="84162" y="34356"/>
                  </a:lnTo>
                  <a:lnTo>
                    <a:pt x="84162" y="34356"/>
                  </a:lnTo>
                  <a:cubicBezTo>
                    <a:pt x="84162" y="34356"/>
                    <a:pt x="92280" y="29190"/>
                    <a:pt x="90804" y="26238"/>
                  </a:cubicBezTo>
                  <a:cubicBezTo>
                    <a:pt x="89328" y="23286"/>
                    <a:pt x="84162" y="30666"/>
                    <a:pt x="81948" y="33618"/>
                  </a:cubicBezTo>
                  <a:lnTo>
                    <a:pt x="81948" y="33618"/>
                  </a:lnTo>
                  <a:cubicBezTo>
                    <a:pt x="81948" y="33618"/>
                    <a:pt x="88590" y="24762"/>
                    <a:pt x="81948" y="25500"/>
                  </a:cubicBezTo>
                  <a:cubicBezTo>
                    <a:pt x="75306" y="26238"/>
                    <a:pt x="74568" y="34356"/>
                    <a:pt x="73092" y="37308"/>
                  </a:cubicBezTo>
                  <a:lnTo>
                    <a:pt x="73092" y="37308"/>
                  </a:lnTo>
                  <a:cubicBezTo>
                    <a:pt x="73092" y="37308"/>
                    <a:pt x="78996" y="3360"/>
                    <a:pt x="78996" y="4098"/>
                  </a:cubicBezTo>
                  <a:cubicBezTo>
                    <a:pt x="78996" y="4836"/>
                    <a:pt x="71616" y="15168"/>
                    <a:pt x="70878" y="18120"/>
                  </a:cubicBezTo>
                  <a:lnTo>
                    <a:pt x="70878" y="18120"/>
                  </a:lnTo>
                  <a:cubicBezTo>
                    <a:pt x="70878" y="18120"/>
                    <a:pt x="76782" y="6312"/>
                    <a:pt x="70878" y="7050"/>
                  </a:cubicBezTo>
                  <a:cubicBezTo>
                    <a:pt x="64974" y="7788"/>
                    <a:pt x="64974" y="18120"/>
                    <a:pt x="64236" y="21072"/>
                  </a:cubicBezTo>
                  <a:lnTo>
                    <a:pt x="64236" y="21072"/>
                  </a:lnTo>
                  <a:cubicBezTo>
                    <a:pt x="64236" y="21072"/>
                    <a:pt x="69402" y="7788"/>
                    <a:pt x="64236" y="8526"/>
                  </a:cubicBezTo>
                  <a:cubicBezTo>
                    <a:pt x="59070" y="9264"/>
                    <a:pt x="59070" y="21072"/>
                    <a:pt x="59070" y="24762"/>
                  </a:cubicBezTo>
                  <a:lnTo>
                    <a:pt x="59070" y="24762"/>
                  </a:lnTo>
                  <a:lnTo>
                    <a:pt x="59070" y="24762"/>
                  </a:lnTo>
                  <a:cubicBezTo>
                    <a:pt x="59070" y="20334"/>
                    <a:pt x="59070" y="15906"/>
                    <a:pt x="59070" y="17382"/>
                  </a:cubicBezTo>
                  <a:lnTo>
                    <a:pt x="59070" y="17382"/>
                  </a:lnTo>
                  <a:lnTo>
                    <a:pt x="59070" y="17382"/>
                  </a:lnTo>
                  <a:cubicBezTo>
                    <a:pt x="59070" y="17382"/>
                    <a:pt x="59070" y="17382"/>
                    <a:pt x="59070" y="24762"/>
                  </a:cubicBezTo>
                  <a:lnTo>
                    <a:pt x="59070" y="24762"/>
                  </a:lnTo>
                  <a:lnTo>
                    <a:pt x="59070" y="24762"/>
                  </a:lnTo>
                  <a:cubicBezTo>
                    <a:pt x="59070" y="24762"/>
                    <a:pt x="59070" y="10002"/>
                    <a:pt x="53166" y="8526"/>
                  </a:cubicBezTo>
                  <a:cubicBezTo>
                    <a:pt x="47262" y="7050"/>
                    <a:pt x="53166" y="17382"/>
                    <a:pt x="53166" y="21072"/>
                  </a:cubicBezTo>
                  <a:lnTo>
                    <a:pt x="53166" y="21072"/>
                  </a:lnTo>
                  <a:cubicBezTo>
                    <a:pt x="53166" y="21072"/>
                    <a:pt x="53166" y="8526"/>
                    <a:pt x="46524" y="7050"/>
                  </a:cubicBezTo>
                  <a:cubicBezTo>
                    <a:pt x="39882" y="5574"/>
                    <a:pt x="46524" y="14430"/>
                    <a:pt x="46524" y="18120"/>
                  </a:cubicBezTo>
                  <a:lnTo>
                    <a:pt x="46524" y="18120"/>
                  </a:lnTo>
                  <a:cubicBezTo>
                    <a:pt x="46524" y="18120"/>
                    <a:pt x="46524" y="5574"/>
                    <a:pt x="38406" y="4098"/>
                  </a:cubicBezTo>
                  <a:cubicBezTo>
                    <a:pt x="30288" y="2622"/>
                    <a:pt x="38406" y="11478"/>
                    <a:pt x="38406" y="15168"/>
                  </a:cubicBezTo>
                  <a:lnTo>
                    <a:pt x="38406" y="15168"/>
                  </a:lnTo>
                  <a:cubicBezTo>
                    <a:pt x="38406" y="15168"/>
                    <a:pt x="33240" y="4098"/>
                    <a:pt x="29550" y="3360"/>
                  </a:cubicBezTo>
                  <a:cubicBezTo>
                    <a:pt x="25860" y="2622"/>
                    <a:pt x="29550" y="8526"/>
                    <a:pt x="33240" y="11478"/>
                  </a:cubicBezTo>
                  <a:lnTo>
                    <a:pt x="29550" y="11478"/>
                  </a:lnTo>
                  <a:cubicBezTo>
                    <a:pt x="29550" y="11478"/>
                    <a:pt x="5196" y="-2544"/>
                    <a:pt x="5196" y="408"/>
                  </a:cubicBezTo>
                  <a:cubicBezTo>
                    <a:pt x="5196" y="3360"/>
                    <a:pt x="8886" y="7050"/>
                    <a:pt x="11838" y="8526"/>
                  </a:cubicBezTo>
                  <a:lnTo>
                    <a:pt x="11838" y="8526"/>
                  </a:lnTo>
                  <a:lnTo>
                    <a:pt x="11838" y="8526"/>
                  </a:lnTo>
                  <a:cubicBezTo>
                    <a:pt x="7410" y="8526"/>
                    <a:pt x="768" y="8526"/>
                    <a:pt x="30" y="8526"/>
                  </a:cubicBezTo>
                  <a:cubicBezTo>
                    <a:pt x="-708" y="8526"/>
                    <a:pt x="12576" y="12954"/>
                    <a:pt x="17742" y="13692"/>
                  </a:cubicBezTo>
                  <a:lnTo>
                    <a:pt x="17742" y="13692"/>
                  </a:lnTo>
                  <a:cubicBezTo>
                    <a:pt x="17742" y="13692"/>
                    <a:pt x="5934" y="13692"/>
                    <a:pt x="7410" y="13692"/>
                  </a:cubicBezTo>
                  <a:cubicBezTo>
                    <a:pt x="8886" y="13692"/>
                    <a:pt x="19218" y="13692"/>
                    <a:pt x="22170" y="13692"/>
                  </a:cubicBezTo>
                  <a:lnTo>
                    <a:pt x="22170" y="13692"/>
                  </a:lnTo>
                  <a:cubicBezTo>
                    <a:pt x="22170" y="13692"/>
                    <a:pt x="9624" y="13692"/>
                    <a:pt x="11100" y="13692"/>
                  </a:cubicBezTo>
                  <a:cubicBezTo>
                    <a:pt x="12576" y="13692"/>
                    <a:pt x="22908" y="13692"/>
                    <a:pt x="25860" y="13692"/>
                  </a:cubicBezTo>
                  <a:lnTo>
                    <a:pt x="25860" y="13692"/>
                  </a:lnTo>
                  <a:cubicBezTo>
                    <a:pt x="25860" y="13692"/>
                    <a:pt x="14052" y="13692"/>
                    <a:pt x="15528" y="13692"/>
                  </a:cubicBezTo>
                  <a:cubicBezTo>
                    <a:pt x="19336" y="15106"/>
                    <a:pt x="23527" y="15106"/>
                    <a:pt x="27336" y="13692"/>
                  </a:cubicBezTo>
                  <a:lnTo>
                    <a:pt x="27336" y="13692"/>
                  </a:lnTo>
                  <a:lnTo>
                    <a:pt x="27336" y="13692"/>
                  </a:lnTo>
                  <a:cubicBezTo>
                    <a:pt x="27336" y="13692"/>
                    <a:pt x="27336" y="13692"/>
                    <a:pt x="27336" y="13692"/>
                  </a:cubicBezTo>
                  <a:cubicBezTo>
                    <a:pt x="27336" y="13692"/>
                    <a:pt x="23646" y="26976"/>
                    <a:pt x="27336" y="29928"/>
                  </a:cubicBezTo>
                  <a:lnTo>
                    <a:pt x="28812" y="55758"/>
                  </a:lnTo>
                  <a:cubicBezTo>
                    <a:pt x="28812" y="55758"/>
                    <a:pt x="33240" y="38784"/>
                    <a:pt x="28812" y="42474"/>
                  </a:cubicBezTo>
                  <a:cubicBezTo>
                    <a:pt x="24384" y="46164"/>
                    <a:pt x="28812" y="57234"/>
                    <a:pt x="28812" y="60186"/>
                  </a:cubicBezTo>
                  <a:cubicBezTo>
                    <a:pt x="28812" y="60186"/>
                    <a:pt x="28812" y="43212"/>
                    <a:pt x="28812" y="46164"/>
                  </a:cubicBezTo>
                  <a:cubicBezTo>
                    <a:pt x="28812" y="49116"/>
                    <a:pt x="28812" y="61662"/>
                    <a:pt x="28812" y="64614"/>
                  </a:cubicBezTo>
                  <a:lnTo>
                    <a:pt x="28812" y="68304"/>
                  </a:lnTo>
                  <a:cubicBezTo>
                    <a:pt x="28812" y="64614"/>
                    <a:pt x="28812" y="49854"/>
                    <a:pt x="28812" y="52806"/>
                  </a:cubicBezTo>
                  <a:cubicBezTo>
                    <a:pt x="28812" y="55758"/>
                    <a:pt x="28812" y="69042"/>
                    <a:pt x="28812" y="71994"/>
                  </a:cubicBezTo>
                  <a:lnTo>
                    <a:pt x="28812" y="71994"/>
                  </a:lnTo>
                  <a:cubicBezTo>
                    <a:pt x="28812" y="71994"/>
                    <a:pt x="28812" y="51330"/>
                    <a:pt x="28812" y="56496"/>
                  </a:cubicBezTo>
                  <a:cubicBezTo>
                    <a:pt x="28812" y="61662"/>
                    <a:pt x="28812" y="74208"/>
                    <a:pt x="28812" y="76422"/>
                  </a:cubicBezTo>
                  <a:cubicBezTo>
                    <a:pt x="26847" y="78704"/>
                    <a:pt x="25116" y="81176"/>
                    <a:pt x="23646" y="83802"/>
                  </a:cubicBezTo>
                  <a:lnTo>
                    <a:pt x="23646" y="83802"/>
                  </a:lnTo>
                  <a:lnTo>
                    <a:pt x="5196" y="83802"/>
                  </a:lnTo>
                  <a:lnTo>
                    <a:pt x="8886" y="83802"/>
                  </a:lnTo>
                  <a:lnTo>
                    <a:pt x="8886" y="83802"/>
                  </a:lnTo>
                  <a:lnTo>
                    <a:pt x="8886" y="77160"/>
                  </a:lnTo>
                  <a:cubicBezTo>
                    <a:pt x="13314" y="77160"/>
                    <a:pt x="25860" y="71994"/>
                    <a:pt x="25860" y="69042"/>
                  </a:cubicBezTo>
                  <a:cubicBezTo>
                    <a:pt x="25860" y="66090"/>
                    <a:pt x="15528" y="69042"/>
                    <a:pt x="11838" y="69042"/>
                  </a:cubicBezTo>
                  <a:lnTo>
                    <a:pt x="11838" y="69042"/>
                  </a:lnTo>
                  <a:cubicBezTo>
                    <a:pt x="11838" y="69042"/>
                    <a:pt x="27336" y="69042"/>
                    <a:pt x="28074" y="60924"/>
                  </a:cubicBezTo>
                  <a:cubicBezTo>
                    <a:pt x="28812" y="52806"/>
                    <a:pt x="19218" y="60924"/>
                    <a:pt x="14790" y="60924"/>
                  </a:cubicBezTo>
                  <a:lnTo>
                    <a:pt x="14790" y="60924"/>
                  </a:lnTo>
                  <a:cubicBezTo>
                    <a:pt x="14790" y="60924"/>
                    <a:pt x="28812" y="55758"/>
                    <a:pt x="30288" y="52068"/>
                  </a:cubicBezTo>
                  <a:cubicBezTo>
                    <a:pt x="31764" y="48378"/>
                    <a:pt x="23646" y="52068"/>
                    <a:pt x="19218" y="52068"/>
                  </a:cubicBezTo>
                  <a:lnTo>
                    <a:pt x="19218" y="52068"/>
                  </a:lnTo>
                  <a:cubicBezTo>
                    <a:pt x="22908" y="52068"/>
                    <a:pt x="33240" y="47640"/>
                    <a:pt x="35454" y="43212"/>
                  </a:cubicBezTo>
                  <a:cubicBezTo>
                    <a:pt x="37668" y="38784"/>
                    <a:pt x="27336" y="43212"/>
                    <a:pt x="22908" y="43212"/>
                  </a:cubicBezTo>
                  <a:lnTo>
                    <a:pt x="27336" y="38784"/>
                  </a:lnTo>
                  <a:cubicBezTo>
                    <a:pt x="32313" y="38037"/>
                    <a:pt x="37085" y="36279"/>
                    <a:pt x="41358" y="33618"/>
                  </a:cubicBezTo>
                  <a:cubicBezTo>
                    <a:pt x="45250" y="36486"/>
                    <a:pt x="49834" y="38268"/>
                    <a:pt x="54642" y="38784"/>
                  </a:cubicBezTo>
                  <a:lnTo>
                    <a:pt x="67188" y="55758"/>
                  </a:lnTo>
                  <a:cubicBezTo>
                    <a:pt x="62760" y="55758"/>
                    <a:pt x="53166" y="47640"/>
                    <a:pt x="54642" y="55758"/>
                  </a:cubicBezTo>
                  <a:cubicBezTo>
                    <a:pt x="56118" y="63876"/>
                    <a:pt x="67188" y="63138"/>
                    <a:pt x="71616" y="64614"/>
                  </a:cubicBezTo>
                  <a:lnTo>
                    <a:pt x="71616" y="64614"/>
                  </a:lnTo>
                  <a:cubicBezTo>
                    <a:pt x="67188" y="64614"/>
                    <a:pt x="59808" y="58710"/>
                    <a:pt x="60546" y="64614"/>
                  </a:cubicBezTo>
                  <a:cubicBezTo>
                    <a:pt x="61284" y="70518"/>
                    <a:pt x="73092" y="71994"/>
                    <a:pt x="76044" y="73470"/>
                  </a:cubicBezTo>
                  <a:lnTo>
                    <a:pt x="76044" y="73470"/>
                  </a:lnTo>
                  <a:cubicBezTo>
                    <a:pt x="71616" y="73470"/>
                    <a:pt x="61284" y="65352"/>
                    <a:pt x="62760" y="73470"/>
                  </a:cubicBezTo>
                  <a:cubicBezTo>
                    <a:pt x="64236" y="81588"/>
                    <a:pt x="76044" y="80850"/>
                    <a:pt x="78996" y="81588"/>
                  </a:cubicBezTo>
                  <a:lnTo>
                    <a:pt x="78996" y="81588"/>
                  </a:lnTo>
                  <a:cubicBezTo>
                    <a:pt x="75306" y="81588"/>
                    <a:pt x="64974" y="74208"/>
                    <a:pt x="64974" y="81588"/>
                  </a:cubicBezTo>
                  <a:cubicBezTo>
                    <a:pt x="64974" y="88968"/>
                    <a:pt x="77520" y="88230"/>
                    <a:pt x="81948" y="89706"/>
                  </a:cubicBezTo>
                  <a:lnTo>
                    <a:pt x="81948" y="96348"/>
                  </a:lnTo>
                  <a:lnTo>
                    <a:pt x="81948" y="96348"/>
                  </a:lnTo>
                  <a:lnTo>
                    <a:pt x="85638" y="96348"/>
                  </a:lnTo>
                  <a:lnTo>
                    <a:pt x="79734" y="87492"/>
                  </a:lnTo>
                  <a:cubicBezTo>
                    <a:pt x="79734" y="87492"/>
                    <a:pt x="85638" y="73470"/>
                    <a:pt x="79734" y="68304"/>
                  </a:cubicBezTo>
                  <a:cubicBezTo>
                    <a:pt x="73830" y="63138"/>
                    <a:pt x="79734" y="77898"/>
                    <a:pt x="79734" y="83064"/>
                  </a:cubicBezTo>
                  <a:lnTo>
                    <a:pt x="79734" y="83064"/>
                  </a:lnTo>
                  <a:cubicBezTo>
                    <a:pt x="79734" y="78636"/>
                    <a:pt x="79734" y="66828"/>
                    <a:pt x="79734" y="63876"/>
                  </a:cubicBezTo>
                  <a:cubicBezTo>
                    <a:pt x="79734" y="60924"/>
                    <a:pt x="79734" y="74208"/>
                    <a:pt x="79734" y="78636"/>
                  </a:cubicBezTo>
                  <a:lnTo>
                    <a:pt x="79734" y="78636"/>
                  </a:lnTo>
                  <a:cubicBezTo>
                    <a:pt x="79734" y="78636"/>
                    <a:pt x="79734" y="63138"/>
                    <a:pt x="79734" y="60924"/>
                  </a:cubicBezTo>
                  <a:cubicBezTo>
                    <a:pt x="79734" y="58710"/>
                    <a:pt x="78996" y="55758"/>
                    <a:pt x="78996" y="61662"/>
                  </a:cubicBezTo>
                  <a:lnTo>
                    <a:pt x="78996" y="61662"/>
                  </a:lnTo>
                  <a:cubicBezTo>
                    <a:pt x="78996" y="61662"/>
                    <a:pt x="78996" y="46902"/>
                    <a:pt x="78996" y="43950"/>
                  </a:cubicBezTo>
                  <a:cubicBezTo>
                    <a:pt x="78996" y="40998"/>
                    <a:pt x="67926" y="49116"/>
                    <a:pt x="68664" y="55758"/>
                  </a:cubicBezTo>
                  <a:close/>
                  <a:moveTo>
                    <a:pt x="50952" y="45426"/>
                  </a:moveTo>
                  <a:lnTo>
                    <a:pt x="47262" y="45426"/>
                  </a:lnTo>
                  <a:lnTo>
                    <a:pt x="41358" y="45426"/>
                  </a:lnTo>
                  <a:lnTo>
                    <a:pt x="41358" y="45426"/>
                  </a:lnTo>
                  <a:lnTo>
                    <a:pt x="50952" y="45426"/>
                  </a:lnTo>
                  <a:lnTo>
                    <a:pt x="50952" y="45426"/>
                  </a:lnTo>
                  <a:close/>
                  <a:moveTo>
                    <a:pt x="60546" y="38784"/>
                  </a:moveTo>
                  <a:cubicBezTo>
                    <a:pt x="60136" y="41970"/>
                    <a:pt x="60136" y="45193"/>
                    <a:pt x="60546" y="48378"/>
                  </a:cubicBezTo>
                  <a:lnTo>
                    <a:pt x="60546" y="48378"/>
                  </a:lnTo>
                  <a:lnTo>
                    <a:pt x="60546" y="37308"/>
                  </a:lnTo>
                  <a:close/>
                  <a:moveTo>
                    <a:pt x="54642" y="38784"/>
                  </a:moveTo>
                  <a:lnTo>
                    <a:pt x="54642" y="38784"/>
                  </a:lnTo>
                  <a:lnTo>
                    <a:pt x="54642" y="38784"/>
                  </a:lnTo>
                  <a:lnTo>
                    <a:pt x="54642" y="38784"/>
                  </a:lnTo>
                  <a:close/>
                  <a:moveTo>
                    <a:pt x="83424" y="12216"/>
                  </a:moveTo>
                  <a:lnTo>
                    <a:pt x="83424" y="12216"/>
                  </a:lnTo>
                  <a:lnTo>
                    <a:pt x="78996" y="10740"/>
                  </a:lnTo>
                  <a:lnTo>
                    <a:pt x="78996" y="10740"/>
                  </a:lnTo>
                  <a:close/>
                  <a:moveTo>
                    <a:pt x="74568" y="18858"/>
                  </a:moveTo>
                  <a:lnTo>
                    <a:pt x="74568" y="18858"/>
                  </a:lnTo>
                  <a:lnTo>
                    <a:pt x="74568" y="18858"/>
                  </a:lnTo>
                  <a:close/>
                  <a:moveTo>
                    <a:pt x="44310" y="36570"/>
                  </a:moveTo>
                  <a:lnTo>
                    <a:pt x="44310" y="36570"/>
                  </a:lnTo>
                  <a:lnTo>
                    <a:pt x="44310" y="36570"/>
                  </a:lnTo>
                  <a:lnTo>
                    <a:pt x="44310" y="36570"/>
                  </a:lnTo>
                  <a:close/>
                  <a:moveTo>
                    <a:pt x="37668" y="40260"/>
                  </a:moveTo>
                  <a:lnTo>
                    <a:pt x="37668" y="40260"/>
                  </a:lnTo>
                  <a:lnTo>
                    <a:pt x="37668" y="45426"/>
                  </a:lnTo>
                  <a:lnTo>
                    <a:pt x="37668" y="45426"/>
                  </a:lnTo>
                  <a:cubicBezTo>
                    <a:pt x="38077" y="42241"/>
                    <a:pt x="38077" y="39018"/>
                    <a:pt x="37668" y="35832"/>
                  </a:cubicBezTo>
                  <a:close/>
                  <a:moveTo>
                    <a:pt x="94494" y="94134"/>
                  </a:moveTo>
                  <a:lnTo>
                    <a:pt x="94494" y="89706"/>
                  </a:lnTo>
                  <a:lnTo>
                    <a:pt x="94494" y="94134"/>
                  </a:lnTo>
                  <a:close/>
                </a:path>
              </a:pathLst>
            </a:custGeom>
            <a:solidFill>
              <a:srgbClr val="F4CD2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27" name="Group 1026">
            <a:extLst>
              <a:ext uri="{FF2B5EF4-FFF2-40B4-BE49-F238E27FC236}">
                <a16:creationId xmlns:a16="http://schemas.microsoft.com/office/drawing/2014/main" id="{3F8AA461-2898-407F-9422-0D7642678D58}"/>
              </a:ext>
            </a:extLst>
          </p:cNvPr>
          <p:cNvGrpSpPr/>
          <p:nvPr/>
        </p:nvGrpSpPr>
        <p:grpSpPr>
          <a:xfrm>
            <a:off x="2964343" y="1526355"/>
            <a:ext cx="1568988" cy="915119"/>
            <a:chOff x="2964343" y="1526355"/>
            <a:chExt cx="1568988" cy="915119"/>
          </a:xfrm>
        </p:grpSpPr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52D05EA8-74FE-4DD1-8F12-27EE5909A676}"/>
                </a:ext>
              </a:extLst>
            </p:cNvPr>
            <p:cNvSpPr/>
            <p:nvPr/>
          </p:nvSpPr>
          <p:spPr>
            <a:xfrm>
              <a:off x="2964343" y="2136681"/>
              <a:ext cx="1568988" cy="101843"/>
            </a:xfrm>
            <a:custGeom>
              <a:avLst/>
              <a:gdLst>
                <a:gd name="connsiteX0" fmla="*/ 0 w 1568988"/>
                <a:gd name="connsiteY0" fmla="*/ 0 h 101843"/>
                <a:gd name="connsiteX1" fmla="*/ 1568988 w 1568988"/>
                <a:gd name="connsiteY1" fmla="*/ 0 h 101843"/>
                <a:gd name="connsiteX2" fmla="*/ 1568988 w 1568988"/>
                <a:gd name="connsiteY2" fmla="*/ 101844 h 101843"/>
                <a:gd name="connsiteX3" fmla="*/ 0 w 1568988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01843">
                  <a:moveTo>
                    <a:pt x="0" y="0"/>
                  </a:moveTo>
                  <a:lnTo>
                    <a:pt x="1568988" y="0"/>
                  </a:lnTo>
                  <a:lnTo>
                    <a:pt x="1568988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8AA61C02-F053-4DA1-85C1-E7C69364184E}"/>
                </a:ext>
              </a:extLst>
            </p:cNvPr>
            <p:cNvSpPr/>
            <p:nvPr/>
          </p:nvSpPr>
          <p:spPr>
            <a:xfrm>
              <a:off x="2964343" y="2339631"/>
              <a:ext cx="1568988" cy="101843"/>
            </a:xfrm>
            <a:custGeom>
              <a:avLst/>
              <a:gdLst>
                <a:gd name="connsiteX0" fmla="*/ 0 w 1568988"/>
                <a:gd name="connsiteY0" fmla="*/ 0 h 101843"/>
                <a:gd name="connsiteX1" fmla="*/ 1568988 w 1568988"/>
                <a:gd name="connsiteY1" fmla="*/ 0 h 101843"/>
                <a:gd name="connsiteX2" fmla="*/ 1568988 w 1568988"/>
                <a:gd name="connsiteY2" fmla="*/ 101844 h 101843"/>
                <a:gd name="connsiteX3" fmla="*/ 0 w 1568988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01843">
                  <a:moveTo>
                    <a:pt x="0" y="0"/>
                  </a:moveTo>
                  <a:lnTo>
                    <a:pt x="1568988" y="0"/>
                  </a:lnTo>
                  <a:lnTo>
                    <a:pt x="1568988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D64B3D2-B191-4563-B31F-54E555B32DB2}"/>
                </a:ext>
              </a:extLst>
            </p:cNvPr>
            <p:cNvSpPr/>
            <p:nvPr/>
          </p:nvSpPr>
          <p:spPr>
            <a:xfrm>
              <a:off x="2964343" y="1526355"/>
              <a:ext cx="1568988" cy="508481"/>
            </a:xfrm>
            <a:custGeom>
              <a:avLst/>
              <a:gdLst>
                <a:gd name="connsiteX0" fmla="*/ 0 w 1568988"/>
                <a:gd name="connsiteY0" fmla="*/ 0 h 508481"/>
                <a:gd name="connsiteX1" fmla="*/ 0 w 1568988"/>
                <a:gd name="connsiteY1" fmla="*/ 508482 h 508481"/>
                <a:gd name="connsiteX2" fmla="*/ 1568988 w 1568988"/>
                <a:gd name="connsiteY2" fmla="*/ 508482 h 508481"/>
                <a:gd name="connsiteX3" fmla="*/ 1568988 w 1568988"/>
                <a:gd name="connsiteY3" fmla="*/ 406638 h 508481"/>
                <a:gd name="connsiteX4" fmla="*/ 508482 w 1568988"/>
                <a:gd name="connsiteY4" fmla="*/ 406638 h 508481"/>
                <a:gd name="connsiteX5" fmla="*/ 508482 w 1568988"/>
                <a:gd name="connsiteY5" fmla="*/ 304794 h 508481"/>
                <a:gd name="connsiteX6" fmla="*/ 1568988 w 1568988"/>
                <a:gd name="connsiteY6" fmla="*/ 304794 h 508481"/>
                <a:gd name="connsiteX7" fmla="*/ 1568988 w 1568988"/>
                <a:gd name="connsiteY7" fmla="*/ 202950 h 508481"/>
                <a:gd name="connsiteX8" fmla="*/ 508482 w 1568988"/>
                <a:gd name="connsiteY8" fmla="*/ 202950 h 508481"/>
                <a:gd name="connsiteX9" fmla="*/ 508482 w 1568988"/>
                <a:gd name="connsiteY9" fmla="*/ 101844 h 508481"/>
                <a:gd name="connsiteX10" fmla="*/ 1568988 w 1568988"/>
                <a:gd name="connsiteY10" fmla="*/ 101844 h 508481"/>
                <a:gd name="connsiteX11" fmla="*/ 1568988 w 1568988"/>
                <a:gd name="connsiteY11" fmla="*/ 0 h 508481"/>
                <a:gd name="connsiteX12" fmla="*/ 442800 w 1568988"/>
                <a:gd name="connsiteY12" fmla="*/ 256086 h 508481"/>
                <a:gd name="connsiteX13" fmla="*/ 354978 w 1568988"/>
                <a:gd name="connsiteY13" fmla="*/ 272322 h 508481"/>
                <a:gd name="connsiteX14" fmla="*/ 395568 w 1568988"/>
                <a:gd name="connsiteY14" fmla="*/ 294462 h 508481"/>
                <a:gd name="connsiteX15" fmla="*/ 428778 w 1568988"/>
                <a:gd name="connsiteY15" fmla="*/ 323244 h 508481"/>
                <a:gd name="connsiteX16" fmla="*/ 428778 w 1568988"/>
                <a:gd name="connsiteY16" fmla="*/ 323244 h 508481"/>
                <a:gd name="connsiteX17" fmla="*/ 428778 w 1568988"/>
                <a:gd name="connsiteY17" fmla="*/ 329148 h 508481"/>
                <a:gd name="connsiteX18" fmla="*/ 422874 w 1568988"/>
                <a:gd name="connsiteY18" fmla="*/ 324720 h 508481"/>
                <a:gd name="connsiteX19" fmla="*/ 387450 w 1568988"/>
                <a:gd name="connsiteY19" fmla="*/ 312912 h 508481"/>
                <a:gd name="connsiteX20" fmla="*/ 332838 w 1568988"/>
                <a:gd name="connsiteY20" fmla="*/ 305532 h 508481"/>
                <a:gd name="connsiteX21" fmla="*/ 385974 w 1568988"/>
                <a:gd name="connsiteY21" fmla="*/ 379332 h 508481"/>
                <a:gd name="connsiteX22" fmla="*/ 390402 w 1568988"/>
                <a:gd name="connsiteY22" fmla="*/ 388188 h 508481"/>
                <a:gd name="connsiteX23" fmla="*/ 383022 w 1568988"/>
                <a:gd name="connsiteY23" fmla="*/ 382284 h 508481"/>
                <a:gd name="connsiteX24" fmla="*/ 309222 w 1568988"/>
                <a:gd name="connsiteY24" fmla="*/ 331362 h 508481"/>
                <a:gd name="connsiteX25" fmla="*/ 322506 w 1568988"/>
                <a:gd name="connsiteY25" fmla="*/ 376380 h 508481"/>
                <a:gd name="connsiteX26" fmla="*/ 322506 w 1568988"/>
                <a:gd name="connsiteY26" fmla="*/ 422136 h 508481"/>
                <a:gd name="connsiteX27" fmla="*/ 322506 w 1568988"/>
                <a:gd name="connsiteY27" fmla="*/ 428040 h 508481"/>
                <a:gd name="connsiteX28" fmla="*/ 322506 w 1568988"/>
                <a:gd name="connsiteY28" fmla="*/ 420660 h 508481"/>
                <a:gd name="connsiteX29" fmla="*/ 305532 w 1568988"/>
                <a:gd name="connsiteY29" fmla="*/ 386712 h 508481"/>
                <a:gd name="connsiteX30" fmla="*/ 271584 w 1568988"/>
                <a:gd name="connsiteY30" fmla="*/ 343908 h 508481"/>
                <a:gd name="connsiteX31" fmla="*/ 256824 w 1568988"/>
                <a:gd name="connsiteY31" fmla="*/ 442800 h 508481"/>
                <a:gd name="connsiteX32" fmla="*/ 256824 w 1568988"/>
                <a:gd name="connsiteY32" fmla="*/ 451656 h 508481"/>
                <a:gd name="connsiteX33" fmla="*/ 256824 w 1568988"/>
                <a:gd name="connsiteY33" fmla="*/ 442800 h 508481"/>
                <a:gd name="connsiteX34" fmla="*/ 236160 w 1568988"/>
                <a:gd name="connsiteY34" fmla="*/ 353502 h 508481"/>
                <a:gd name="connsiteX35" fmla="*/ 215496 w 1568988"/>
                <a:gd name="connsiteY35" fmla="*/ 393354 h 508481"/>
                <a:gd name="connsiteX36" fmla="*/ 184500 w 1568988"/>
                <a:gd name="connsiteY36" fmla="*/ 427302 h 508481"/>
                <a:gd name="connsiteX37" fmla="*/ 177120 w 1568988"/>
                <a:gd name="connsiteY37" fmla="*/ 427302 h 508481"/>
                <a:gd name="connsiteX38" fmla="*/ 181548 w 1568988"/>
                <a:gd name="connsiteY38" fmla="*/ 422874 h 508481"/>
                <a:gd name="connsiteX39" fmla="*/ 193356 w 1568988"/>
                <a:gd name="connsiteY39" fmla="*/ 385974 h 508481"/>
                <a:gd name="connsiteX40" fmla="*/ 200736 w 1568988"/>
                <a:gd name="connsiteY40" fmla="*/ 331362 h 508481"/>
                <a:gd name="connsiteX41" fmla="*/ 126936 w 1568988"/>
                <a:gd name="connsiteY41" fmla="*/ 384498 h 508481"/>
                <a:gd name="connsiteX42" fmla="*/ 119556 w 1568988"/>
                <a:gd name="connsiteY42" fmla="*/ 390402 h 508481"/>
                <a:gd name="connsiteX43" fmla="*/ 123984 w 1568988"/>
                <a:gd name="connsiteY43" fmla="*/ 381546 h 508481"/>
                <a:gd name="connsiteX44" fmla="*/ 174906 w 1568988"/>
                <a:gd name="connsiteY44" fmla="*/ 307746 h 508481"/>
                <a:gd name="connsiteX45" fmla="*/ 131364 w 1568988"/>
                <a:gd name="connsiteY45" fmla="*/ 321768 h 508481"/>
                <a:gd name="connsiteX46" fmla="*/ 84132 w 1568988"/>
                <a:gd name="connsiteY46" fmla="*/ 321768 h 508481"/>
                <a:gd name="connsiteX47" fmla="*/ 73800 w 1568988"/>
                <a:gd name="connsiteY47" fmla="*/ 323982 h 508481"/>
                <a:gd name="connsiteX48" fmla="*/ 81180 w 1568988"/>
                <a:gd name="connsiteY48" fmla="*/ 323982 h 508481"/>
                <a:gd name="connsiteX49" fmla="*/ 115128 w 1568988"/>
                <a:gd name="connsiteY49" fmla="*/ 306270 h 508481"/>
                <a:gd name="connsiteX50" fmla="*/ 157932 w 1568988"/>
                <a:gd name="connsiteY50" fmla="*/ 273060 h 508481"/>
                <a:gd name="connsiteX51" fmla="*/ 67896 w 1568988"/>
                <a:gd name="connsiteY51" fmla="*/ 256086 h 508481"/>
                <a:gd name="connsiteX52" fmla="*/ 59040 w 1568988"/>
                <a:gd name="connsiteY52" fmla="*/ 256086 h 508481"/>
                <a:gd name="connsiteX53" fmla="*/ 67896 w 1568988"/>
                <a:gd name="connsiteY53" fmla="*/ 256086 h 508481"/>
                <a:gd name="connsiteX54" fmla="*/ 157194 w 1568988"/>
                <a:gd name="connsiteY54" fmla="*/ 239850 h 508481"/>
                <a:gd name="connsiteX55" fmla="*/ 115128 w 1568988"/>
                <a:gd name="connsiteY55" fmla="*/ 218448 h 508481"/>
                <a:gd name="connsiteX56" fmla="*/ 81180 w 1568988"/>
                <a:gd name="connsiteY56" fmla="*/ 184500 h 508481"/>
                <a:gd name="connsiteX57" fmla="*/ 81180 w 1568988"/>
                <a:gd name="connsiteY57" fmla="*/ 178596 h 508481"/>
                <a:gd name="connsiteX58" fmla="*/ 87084 w 1568988"/>
                <a:gd name="connsiteY58" fmla="*/ 183024 h 508481"/>
                <a:gd name="connsiteX59" fmla="*/ 122508 w 1568988"/>
                <a:gd name="connsiteY59" fmla="*/ 194832 h 508481"/>
                <a:gd name="connsiteX60" fmla="*/ 176382 w 1568988"/>
                <a:gd name="connsiteY60" fmla="*/ 199998 h 508481"/>
                <a:gd name="connsiteX61" fmla="*/ 123984 w 1568988"/>
                <a:gd name="connsiteY61" fmla="*/ 126198 h 508481"/>
                <a:gd name="connsiteX62" fmla="*/ 119556 w 1568988"/>
                <a:gd name="connsiteY62" fmla="*/ 118818 h 508481"/>
                <a:gd name="connsiteX63" fmla="*/ 126936 w 1568988"/>
                <a:gd name="connsiteY63" fmla="*/ 123246 h 508481"/>
                <a:gd name="connsiteX64" fmla="*/ 200736 w 1568988"/>
                <a:gd name="connsiteY64" fmla="*/ 174906 h 508481"/>
                <a:gd name="connsiteX65" fmla="*/ 187452 w 1568988"/>
                <a:gd name="connsiteY65" fmla="*/ 130626 h 508481"/>
                <a:gd name="connsiteX66" fmla="*/ 187452 w 1568988"/>
                <a:gd name="connsiteY66" fmla="*/ 84870 h 508481"/>
                <a:gd name="connsiteX67" fmla="*/ 184500 w 1568988"/>
                <a:gd name="connsiteY67" fmla="*/ 73800 h 508481"/>
                <a:gd name="connsiteX68" fmla="*/ 184500 w 1568988"/>
                <a:gd name="connsiteY68" fmla="*/ 79704 h 508481"/>
                <a:gd name="connsiteX69" fmla="*/ 202212 w 1568988"/>
                <a:gd name="connsiteY69" fmla="*/ 113652 h 508481"/>
                <a:gd name="connsiteX70" fmla="*/ 235422 w 1568988"/>
                <a:gd name="connsiteY70" fmla="*/ 157194 h 508481"/>
                <a:gd name="connsiteX71" fmla="*/ 252396 w 1568988"/>
                <a:gd name="connsiteY71" fmla="*/ 67896 h 508481"/>
                <a:gd name="connsiteX72" fmla="*/ 252396 w 1568988"/>
                <a:gd name="connsiteY72" fmla="*/ 59040 h 508481"/>
                <a:gd name="connsiteX73" fmla="*/ 252396 w 1568988"/>
                <a:gd name="connsiteY73" fmla="*/ 67896 h 508481"/>
                <a:gd name="connsiteX74" fmla="*/ 267894 w 1568988"/>
                <a:gd name="connsiteY74" fmla="*/ 156456 h 508481"/>
                <a:gd name="connsiteX75" fmla="*/ 295200 w 1568988"/>
                <a:gd name="connsiteY75" fmla="*/ 115128 h 508481"/>
                <a:gd name="connsiteX76" fmla="*/ 326196 w 1568988"/>
                <a:gd name="connsiteY76" fmla="*/ 81180 h 508481"/>
                <a:gd name="connsiteX77" fmla="*/ 333576 w 1568988"/>
                <a:gd name="connsiteY77" fmla="*/ 81180 h 508481"/>
                <a:gd name="connsiteX78" fmla="*/ 329148 w 1568988"/>
                <a:gd name="connsiteY78" fmla="*/ 85608 h 508481"/>
                <a:gd name="connsiteX79" fmla="*/ 318078 w 1568988"/>
                <a:gd name="connsiteY79" fmla="*/ 121032 h 508481"/>
                <a:gd name="connsiteX80" fmla="*/ 309960 w 1568988"/>
                <a:gd name="connsiteY80" fmla="*/ 176382 h 508481"/>
                <a:gd name="connsiteX81" fmla="*/ 383760 w 1568988"/>
                <a:gd name="connsiteY81" fmla="*/ 122508 h 508481"/>
                <a:gd name="connsiteX82" fmla="*/ 391140 w 1568988"/>
                <a:gd name="connsiteY82" fmla="*/ 118080 h 508481"/>
                <a:gd name="connsiteX83" fmla="*/ 386712 w 1568988"/>
                <a:gd name="connsiteY83" fmla="*/ 125460 h 508481"/>
                <a:gd name="connsiteX84" fmla="*/ 335790 w 1568988"/>
                <a:gd name="connsiteY84" fmla="*/ 199260 h 508481"/>
                <a:gd name="connsiteX85" fmla="*/ 379332 w 1568988"/>
                <a:gd name="connsiteY85" fmla="*/ 185976 h 508481"/>
                <a:gd name="connsiteX86" fmla="*/ 426564 w 1568988"/>
                <a:gd name="connsiteY86" fmla="*/ 185976 h 508481"/>
                <a:gd name="connsiteX87" fmla="*/ 432468 w 1568988"/>
                <a:gd name="connsiteY87" fmla="*/ 185976 h 508481"/>
                <a:gd name="connsiteX88" fmla="*/ 425088 w 1568988"/>
                <a:gd name="connsiteY88" fmla="*/ 185976 h 508481"/>
                <a:gd name="connsiteX89" fmla="*/ 391140 w 1568988"/>
                <a:gd name="connsiteY89" fmla="*/ 202950 h 508481"/>
                <a:gd name="connsiteX90" fmla="*/ 346122 w 1568988"/>
                <a:gd name="connsiteY90" fmla="*/ 236898 h 508481"/>
                <a:gd name="connsiteX91" fmla="*/ 442800 w 1568988"/>
                <a:gd name="connsiteY91" fmla="*/ 253134 h 508481"/>
                <a:gd name="connsiteX92" fmla="*/ 451656 w 1568988"/>
                <a:gd name="connsiteY92" fmla="*/ 253134 h 50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1568988" h="508481">
                  <a:moveTo>
                    <a:pt x="0" y="0"/>
                  </a:moveTo>
                  <a:lnTo>
                    <a:pt x="0" y="508482"/>
                  </a:lnTo>
                  <a:lnTo>
                    <a:pt x="1568988" y="508482"/>
                  </a:lnTo>
                  <a:lnTo>
                    <a:pt x="1568988" y="406638"/>
                  </a:lnTo>
                  <a:lnTo>
                    <a:pt x="508482" y="406638"/>
                  </a:lnTo>
                  <a:lnTo>
                    <a:pt x="508482" y="304794"/>
                  </a:lnTo>
                  <a:lnTo>
                    <a:pt x="1568988" y="304794"/>
                  </a:lnTo>
                  <a:lnTo>
                    <a:pt x="1568988" y="202950"/>
                  </a:lnTo>
                  <a:lnTo>
                    <a:pt x="508482" y="202950"/>
                  </a:lnTo>
                  <a:lnTo>
                    <a:pt x="508482" y="101844"/>
                  </a:lnTo>
                  <a:lnTo>
                    <a:pt x="1568988" y="101844"/>
                  </a:lnTo>
                  <a:lnTo>
                    <a:pt x="1568988" y="0"/>
                  </a:lnTo>
                  <a:close/>
                  <a:moveTo>
                    <a:pt x="442800" y="256086"/>
                  </a:moveTo>
                  <a:lnTo>
                    <a:pt x="354978" y="272322"/>
                  </a:lnTo>
                  <a:cubicBezTo>
                    <a:pt x="366023" y="283551"/>
                    <a:pt x="380148" y="291255"/>
                    <a:pt x="395568" y="294462"/>
                  </a:cubicBezTo>
                  <a:cubicBezTo>
                    <a:pt x="411971" y="295200"/>
                    <a:pt x="425716" y="307113"/>
                    <a:pt x="428778" y="323244"/>
                  </a:cubicBezTo>
                  <a:lnTo>
                    <a:pt x="428778" y="323244"/>
                  </a:lnTo>
                  <a:lnTo>
                    <a:pt x="428778" y="329148"/>
                  </a:lnTo>
                  <a:lnTo>
                    <a:pt x="422874" y="324720"/>
                  </a:lnTo>
                  <a:cubicBezTo>
                    <a:pt x="414485" y="314060"/>
                    <a:pt x="400557" y="309418"/>
                    <a:pt x="387450" y="312912"/>
                  </a:cubicBezTo>
                  <a:cubicBezTo>
                    <a:pt x="368917" y="315935"/>
                    <a:pt x="349904" y="313365"/>
                    <a:pt x="332838" y="305532"/>
                  </a:cubicBezTo>
                  <a:lnTo>
                    <a:pt x="385974" y="379332"/>
                  </a:lnTo>
                  <a:lnTo>
                    <a:pt x="390402" y="388188"/>
                  </a:lnTo>
                  <a:lnTo>
                    <a:pt x="383022" y="382284"/>
                  </a:lnTo>
                  <a:lnTo>
                    <a:pt x="309222" y="331362"/>
                  </a:lnTo>
                  <a:cubicBezTo>
                    <a:pt x="310215" y="347175"/>
                    <a:pt x="314755" y="362562"/>
                    <a:pt x="322506" y="376380"/>
                  </a:cubicBezTo>
                  <a:cubicBezTo>
                    <a:pt x="333104" y="389791"/>
                    <a:pt x="333104" y="408725"/>
                    <a:pt x="322506" y="422136"/>
                  </a:cubicBezTo>
                  <a:lnTo>
                    <a:pt x="322506" y="428040"/>
                  </a:lnTo>
                  <a:lnTo>
                    <a:pt x="322506" y="420660"/>
                  </a:lnTo>
                  <a:cubicBezTo>
                    <a:pt x="323231" y="407142"/>
                    <a:pt x="316781" y="394242"/>
                    <a:pt x="305532" y="386712"/>
                  </a:cubicBezTo>
                  <a:cubicBezTo>
                    <a:pt x="289527" y="376889"/>
                    <a:pt x="277504" y="361730"/>
                    <a:pt x="271584" y="343908"/>
                  </a:cubicBezTo>
                  <a:lnTo>
                    <a:pt x="256824" y="442800"/>
                  </a:lnTo>
                  <a:lnTo>
                    <a:pt x="256824" y="451656"/>
                  </a:lnTo>
                  <a:lnTo>
                    <a:pt x="256824" y="442800"/>
                  </a:lnTo>
                  <a:lnTo>
                    <a:pt x="236160" y="353502"/>
                  </a:lnTo>
                  <a:cubicBezTo>
                    <a:pt x="225849" y="364711"/>
                    <a:pt x="218717" y="378469"/>
                    <a:pt x="215496" y="393354"/>
                  </a:cubicBezTo>
                  <a:cubicBezTo>
                    <a:pt x="213834" y="410291"/>
                    <a:pt x="201216" y="424111"/>
                    <a:pt x="184500" y="427302"/>
                  </a:cubicBezTo>
                  <a:lnTo>
                    <a:pt x="177120" y="427302"/>
                  </a:lnTo>
                  <a:lnTo>
                    <a:pt x="181548" y="422874"/>
                  </a:lnTo>
                  <a:cubicBezTo>
                    <a:pt x="196308" y="406638"/>
                    <a:pt x="196308" y="397782"/>
                    <a:pt x="193356" y="385974"/>
                  </a:cubicBezTo>
                  <a:cubicBezTo>
                    <a:pt x="190333" y="367441"/>
                    <a:pt x="192903" y="348428"/>
                    <a:pt x="200736" y="331362"/>
                  </a:cubicBezTo>
                  <a:lnTo>
                    <a:pt x="126936" y="384498"/>
                  </a:lnTo>
                  <a:lnTo>
                    <a:pt x="119556" y="390402"/>
                  </a:lnTo>
                  <a:lnTo>
                    <a:pt x="123984" y="381546"/>
                  </a:lnTo>
                  <a:lnTo>
                    <a:pt x="174906" y="307746"/>
                  </a:lnTo>
                  <a:cubicBezTo>
                    <a:pt x="159362" y="308231"/>
                    <a:pt x="144270" y="313091"/>
                    <a:pt x="131364" y="321768"/>
                  </a:cubicBezTo>
                  <a:cubicBezTo>
                    <a:pt x="117171" y="331651"/>
                    <a:pt x="98325" y="331651"/>
                    <a:pt x="84132" y="321768"/>
                  </a:cubicBezTo>
                  <a:lnTo>
                    <a:pt x="73800" y="323982"/>
                  </a:lnTo>
                  <a:lnTo>
                    <a:pt x="81180" y="323982"/>
                  </a:lnTo>
                  <a:cubicBezTo>
                    <a:pt x="94987" y="325229"/>
                    <a:pt x="108253" y="318308"/>
                    <a:pt x="115128" y="306270"/>
                  </a:cubicBezTo>
                  <a:cubicBezTo>
                    <a:pt x="125847" y="291258"/>
                    <a:pt x="140728" y="279713"/>
                    <a:pt x="157932" y="273060"/>
                  </a:cubicBezTo>
                  <a:lnTo>
                    <a:pt x="67896" y="256086"/>
                  </a:lnTo>
                  <a:lnTo>
                    <a:pt x="59040" y="256086"/>
                  </a:lnTo>
                  <a:lnTo>
                    <a:pt x="67896" y="256086"/>
                  </a:lnTo>
                  <a:lnTo>
                    <a:pt x="157194" y="239850"/>
                  </a:lnTo>
                  <a:cubicBezTo>
                    <a:pt x="145601" y="228708"/>
                    <a:pt x="130960" y="221258"/>
                    <a:pt x="115128" y="218448"/>
                  </a:cubicBezTo>
                  <a:cubicBezTo>
                    <a:pt x="97501" y="215982"/>
                    <a:pt x="83646" y="202127"/>
                    <a:pt x="81180" y="184500"/>
                  </a:cubicBezTo>
                  <a:lnTo>
                    <a:pt x="81180" y="178596"/>
                  </a:lnTo>
                  <a:lnTo>
                    <a:pt x="87084" y="183024"/>
                  </a:lnTo>
                  <a:cubicBezTo>
                    <a:pt x="95789" y="193223"/>
                    <a:pt x="109424" y="197769"/>
                    <a:pt x="122508" y="194832"/>
                  </a:cubicBezTo>
                  <a:cubicBezTo>
                    <a:pt x="140528" y="190341"/>
                    <a:pt x="159544" y="192164"/>
                    <a:pt x="176382" y="199998"/>
                  </a:cubicBezTo>
                  <a:lnTo>
                    <a:pt x="123984" y="126198"/>
                  </a:lnTo>
                  <a:lnTo>
                    <a:pt x="119556" y="118818"/>
                  </a:lnTo>
                  <a:lnTo>
                    <a:pt x="126936" y="123246"/>
                  </a:lnTo>
                  <a:lnTo>
                    <a:pt x="200736" y="174906"/>
                  </a:lnTo>
                  <a:cubicBezTo>
                    <a:pt x="200014" y="159279"/>
                    <a:pt x="195451" y="144070"/>
                    <a:pt x="187452" y="130626"/>
                  </a:cubicBezTo>
                  <a:cubicBezTo>
                    <a:pt x="176854" y="117215"/>
                    <a:pt x="176854" y="98281"/>
                    <a:pt x="187452" y="84870"/>
                  </a:cubicBezTo>
                  <a:lnTo>
                    <a:pt x="184500" y="73800"/>
                  </a:lnTo>
                  <a:lnTo>
                    <a:pt x="184500" y="79704"/>
                  </a:lnTo>
                  <a:cubicBezTo>
                    <a:pt x="183253" y="93511"/>
                    <a:pt x="190174" y="106777"/>
                    <a:pt x="202212" y="113652"/>
                  </a:cubicBezTo>
                  <a:cubicBezTo>
                    <a:pt x="217370" y="124536"/>
                    <a:pt x="228934" y="139698"/>
                    <a:pt x="235422" y="157194"/>
                  </a:cubicBezTo>
                  <a:lnTo>
                    <a:pt x="252396" y="67896"/>
                  </a:lnTo>
                  <a:lnTo>
                    <a:pt x="252396" y="59040"/>
                  </a:lnTo>
                  <a:lnTo>
                    <a:pt x="252396" y="67896"/>
                  </a:lnTo>
                  <a:lnTo>
                    <a:pt x="267894" y="156456"/>
                  </a:lnTo>
                  <a:cubicBezTo>
                    <a:pt x="281772" y="146510"/>
                    <a:pt x="291494" y="131795"/>
                    <a:pt x="295200" y="115128"/>
                  </a:cubicBezTo>
                  <a:cubicBezTo>
                    <a:pt x="300366" y="100368"/>
                    <a:pt x="302580" y="88560"/>
                    <a:pt x="326196" y="81180"/>
                  </a:cubicBezTo>
                  <a:lnTo>
                    <a:pt x="333576" y="81180"/>
                  </a:lnTo>
                  <a:lnTo>
                    <a:pt x="329148" y="85608"/>
                  </a:lnTo>
                  <a:cubicBezTo>
                    <a:pt x="314388" y="101844"/>
                    <a:pt x="314388" y="109224"/>
                    <a:pt x="318078" y="121032"/>
                  </a:cubicBezTo>
                  <a:cubicBezTo>
                    <a:pt x="320292" y="139875"/>
                    <a:pt x="317492" y="158968"/>
                    <a:pt x="309960" y="176382"/>
                  </a:cubicBezTo>
                  <a:lnTo>
                    <a:pt x="383760" y="122508"/>
                  </a:lnTo>
                  <a:lnTo>
                    <a:pt x="391140" y="118080"/>
                  </a:lnTo>
                  <a:lnTo>
                    <a:pt x="386712" y="125460"/>
                  </a:lnTo>
                  <a:lnTo>
                    <a:pt x="335790" y="199260"/>
                  </a:lnTo>
                  <a:cubicBezTo>
                    <a:pt x="351191" y="198571"/>
                    <a:pt x="366169" y="194001"/>
                    <a:pt x="379332" y="185976"/>
                  </a:cubicBezTo>
                  <a:cubicBezTo>
                    <a:pt x="393525" y="176093"/>
                    <a:pt x="412371" y="176093"/>
                    <a:pt x="426564" y="185976"/>
                  </a:cubicBezTo>
                  <a:lnTo>
                    <a:pt x="432468" y="185976"/>
                  </a:lnTo>
                  <a:lnTo>
                    <a:pt x="425088" y="185976"/>
                  </a:lnTo>
                  <a:cubicBezTo>
                    <a:pt x="411406" y="184392"/>
                    <a:pt x="398082" y="191053"/>
                    <a:pt x="391140" y="202950"/>
                  </a:cubicBezTo>
                  <a:cubicBezTo>
                    <a:pt x="379657" y="218306"/>
                    <a:pt x="364044" y="230080"/>
                    <a:pt x="346122" y="236898"/>
                  </a:cubicBezTo>
                  <a:lnTo>
                    <a:pt x="442800" y="253134"/>
                  </a:lnTo>
                  <a:lnTo>
                    <a:pt x="451656" y="25313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9FFB018D-B589-48C7-BB49-485B8130D3EB}"/>
                </a:ext>
              </a:extLst>
            </p:cNvPr>
            <p:cNvSpPr/>
            <p:nvPr/>
          </p:nvSpPr>
          <p:spPr>
            <a:xfrm>
              <a:off x="2964343" y="2237787"/>
              <a:ext cx="1568988" cy="101843"/>
            </a:xfrm>
            <a:custGeom>
              <a:avLst/>
              <a:gdLst>
                <a:gd name="connsiteX0" fmla="*/ 0 w 1568988"/>
                <a:gd name="connsiteY0" fmla="*/ 0 h 101843"/>
                <a:gd name="connsiteX1" fmla="*/ 1568988 w 1568988"/>
                <a:gd name="connsiteY1" fmla="*/ 0 h 101843"/>
                <a:gd name="connsiteX2" fmla="*/ 1568988 w 1568988"/>
                <a:gd name="connsiteY2" fmla="*/ 101844 h 101843"/>
                <a:gd name="connsiteX3" fmla="*/ 0 w 1568988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01843">
                  <a:moveTo>
                    <a:pt x="0" y="0"/>
                  </a:moveTo>
                  <a:lnTo>
                    <a:pt x="1568988" y="0"/>
                  </a:lnTo>
                  <a:lnTo>
                    <a:pt x="1568988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0038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EBF1ADE-3414-42D2-8CE4-D396B406F600}"/>
                </a:ext>
              </a:extLst>
            </p:cNvPr>
            <p:cNvSpPr/>
            <p:nvPr/>
          </p:nvSpPr>
          <p:spPr>
            <a:xfrm>
              <a:off x="3472825" y="1831149"/>
              <a:ext cx="1060505" cy="101843"/>
            </a:xfrm>
            <a:custGeom>
              <a:avLst/>
              <a:gdLst>
                <a:gd name="connsiteX0" fmla="*/ 0 w 1060505"/>
                <a:gd name="connsiteY0" fmla="*/ 0 h 101843"/>
                <a:gd name="connsiteX1" fmla="*/ 1060506 w 1060505"/>
                <a:gd name="connsiteY1" fmla="*/ 0 h 101843"/>
                <a:gd name="connsiteX2" fmla="*/ 1060506 w 1060505"/>
                <a:gd name="connsiteY2" fmla="*/ 101844 h 101843"/>
                <a:gd name="connsiteX3" fmla="*/ 0 w 1060505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505" h="101843">
                  <a:moveTo>
                    <a:pt x="0" y="0"/>
                  </a:moveTo>
                  <a:lnTo>
                    <a:pt x="1060506" y="0"/>
                  </a:lnTo>
                  <a:lnTo>
                    <a:pt x="1060506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0038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1349340-5D65-48DD-9BC7-15FBB48AF9CD}"/>
                </a:ext>
              </a:extLst>
            </p:cNvPr>
            <p:cNvSpPr/>
            <p:nvPr/>
          </p:nvSpPr>
          <p:spPr>
            <a:xfrm>
              <a:off x="3472825" y="1628199"/>
              <a:ext cx="1060505" cy="101843"/>
            </a:xfrm>
            <a:custGeom>
              <a:avLst/>
              <a:gdLst>
                <a:gd name="connsiteX0" fmla="*/ 0 w 1060505"/>
                <a:gd name="connsiteY0" fmla="*/ 0 h 101843"/>
                <a:gd name="connsiteX1" fmla="*/ 1060506 w 1060505"/>
                <a:gd name="connsiteY1" fmla="*/ 0 h 101843"/>
                <a:gd name="connsiteX2" fmla="*/ 1060506 w 1060505"/>
                <a:gd name="connsiteY2" fmla="*/ 101844 h 101843"/>
                <a:gd name="connsiteX3" fmla="*/ 0 w 1060505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505" h="101843">
                  <a:moveTo>
                    <a:pt x="0" y="0"/>
                  </a:moveTo>
                  <a:lnTo>
                    <a:pt x="1060506" y="0"/>
                  </a:lnTo>
                  <a:lnTo>
                    <a:pt x="1060506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0038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20C6E026-9DDF-4F35-B758-9DB810BEC179}"/>
                </a:ext>
              </a:extLst>
            </p:cNvPr>
            <p:cNvSpPr/>
            <p:nvPr/>
          </p:nvSpPr>
          <p:spPr>
            <a:xfrm>
              <a:off x="2964343" y="2034837"/>
              <a:ext cx="1568988" cy="101843"/>
            </a:xfrm>
            <a:custGeom>
              <a:avLst/>
              <a:gdLst>
                <a:gd name="connsiteX0" fmla="*/ 0 w 1568988"/>
                <a:gd name="connsiteY0" fmla="*/ 0 h 101843"/>
                <a:gd name="connsiteX1" fmla="*/ 1568988 w 1568988"/>
                <a:gd name="connsiteY1" fmla="*/ 0 h 101843"/>
                <a:gd name="connsiteX2" fmla="*/ 1568988 w 1568988"/>
                <a:gd name="connsiteY2" fmla="*/ 101844 h 101843"/>
                <a:gd name="connsiteX3" fmla="*/ 0 w 1568988"/>
                <a:gd name="connsiteY3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01843">
                  <a:moveTo>
                    <a:pt x="0" y="0"/>
                  </a:moveTo>
                  <a:lnTo>
                    <a:pt x="1568988" y="0"/>
                  </a:lnTo>
                  <a:lnTo>
                    <a:pt x="1568988" y="101844"/>
                  </a:lnTo>
                  <a:lnTo>
                    <a:pt x="0" y="101844"/>
                  </a:lnTo>
                  <a:close/>
                </a:path>
              </a:pathLst>
            </a:custGeom>
            <a:solidFill>
              <a:srgbClr val="0038A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7E19A0B8-FCA2-4EC6-BDD9-E5BE7AC31BC4}"/>
                </a:ext>
              </a:extLst>
            </p:cNvPr>
            <p:cNvSpPr/>
            <p:nvPr/>
          </p:nvSpPr>
          <p:spPr>
            <a:xfrm>
              <a:off x="3046999" y="1709379"/>
              <a:ext cx="1475" cy="73800"/>
            </a:xfrm>
            <a:custGeom>
              <a:avLst/>
              <a:gdLst>
                <a:gd name="connsiteX0" fmla="*/ 0 w 1475"/>
                <a:gd name="connsiteY0" fmla="*/ 0 h 73800"/>
                <a:gd name="connsiteX1" fmla="*/ 738 w 1475"/>
                <a:gd name="connsiteY1" fmla="*/ 0 h 73800"/>
                <a:gd name="connsiteX2" fmla="*/ 1476 w 1475"/>
                <a:gd name="connsiteY2" fmla="*/ 0 h 73800"/>
                <a:gd name="connsiteX3" fmla="*/ 0 w 1475"/>
                <a:gd name="connsiteY3" fmla="*/ 0 h 73800"/>
                <a:gd name="connsiteX4" fmla="*/ 0 w 1475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" h="73800">
                  <a:moveTo>
                    <a:pt x="0" y="0"/>
                  </a:moveTo>
                  <a:lnTo>
                    <a:pt x="738" y="0"/>
                  </a:lnTo>
                  <a:lnTo>
                    <a:pt x="147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D48495E-D278-4524-87F2-60BB4401EDC4}"/>
                </a:ext>
              </a:extLst>
            </p:cNvPr>
            <p:cNvSpPr/>
            <p:nvPr/>
          </p:nvSpPr>
          <p:spPr>
            <a:xfrm>
              <a:off x="3045523" y="1709379"/>
              <a:ext cx="1475" cy="1475"/>
            </a:xfrm>
            <a:custGeom>
              <a:avLst/>
              <a:gdLst>
                <a:gd name="connsiteX0" fmla="*/ 1476 w 1475"/>
                <a:gd name="connsiteY0" fmla="*/ 0 h 1475"/>
                <a:gd name="connsiteX1" fmla="*/ 0 w 1475"/>
                <a:gd name="connsiteY1" fmla="*/ 1476 h 1475"/>
                <a:gd name="connsiteX2" fmla="*/ 1476 w 1475"/>
                <a:gd name="connsiteY2" fmla="*/ 0 h 1475"/>
                <a:gd name="connsiteX3" fmla="*/ 1476 w 1475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5">
                  <a:moveTo>
                    <a:pt x="1476" y="0"/>
                  </a:moveTo>
                  <a:lnTo>
                    <a:pt x="0" y="1476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E2496A2B-7E3F-4C01-A99B-B33C287F1004}"/>
                </a:ext>
              </a:extLst>
            </p:cNvPr>
            <p:cNvSpPr/>
            <p:nvPr/>
          </p:nvSpPr>
          <p:spPr>
            <a:xfrm>
              <a:off x="3350317" y="1910853"/>
              <a:ext cx="1475" cy="1475"/>
            </a:xfrm>
            <a:custGeom>
              <a:avLst/>
              <a:gdLst>
                <a:gd name="connsiteX0" fmla="*/ 0 w 1475"/>
                <a:gd name="connsiteY0" fmla="*/ 1476 h 1475"/>
                <a:gd name="connsiteX1" fmla="*/ 1476 w 1475"/>
                <a:gd name="connsiteY1" fmla="*/ 0 h 1475"/>
                <a:gd name="connsiteX2" fmla="*/ 0 w 1475"/>
                <a:gd name="connsiteY2" fmla="*/ 1476 h 1475"/>
                <a:gd name="connsiteX3" fmla="*/ 0 w 1475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5">
                  <a:moveTo>
                    <a:pt x="0" y="1476"/>
                  </a:moveTo>
                  <a:lnTo>
                    <a:pt x="1476" y="0"/>
                  </a:lnTo>
                  <a:lnTo>
                    <a:pt x="0" y="1476"/>
                  </a:lnTo>
                  <a:lnTo>
                    <a:pt x="0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A575DDA2-6B9E-4FEE-8873-56999C901954}"/>
                </a:ext>
              </a:extLst>
            </p:cNvPr>
            <p:cNvSpPr/>
            <p:nvPr/>
          </p:nvSpPr>
          <p:spPr>
            <a:xfrm>
              <a:off x="3085374" y="1647386"/>
              <a:ext cx="2951" cy="2951"/>
            </a:xfrm>
            <a:custGeom>
              <a:avLst/>
              <a:gdLst>
                <a:gd name="connsiteX0" fmla="*/ 1476 w 2951"/>
                <a:gd name="connsiteY0" fmla="*/ 1476 h 2951"/>
                <a:gd name="connsiteX1" fmla="*/ 2214 w 2951"/>
                <a:gd name="connsiteY1" fmla="*/ 1476 h 2951"/>
                <a:gd name="connsiteX2" fmla="*/ 2952 w 2951"/>
                <a:gd name="connsiteY2" fmla="*/ 0 h 2951"/>
                <a:gd name="connsiteX3" fmla="*/ 1476 w 2951"/>
                <a:gd name="connsiteY3" fmla="*/ 1476 h 2951"/>
                <a:gd name="connsiteX4" fmla="*/ 0 w 2951"/>
                <a:gd name="connsiteY4" fmla="*/ 2952 h 2951"/>
                <a:gd name="connsiteX5" fmla="*/ 1476 w 2951"/>
                <a:gd name="connsiteY5" fmla="*/ 2214 h 2951"/>
                <a:gd name="connsiteX6" fmla="*/ 1476 w 2951"/>
                <a:gd name="connsiteY6" fmla="*/ 1476 h 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1" h="2951">
                  <a:moveTo>
                    <a:pt x="1476" y="1476"/>
                  </a:moveTo>
                  <a:lnTo>
                    <a:pt x="2214" y="1476"/>
                  </a:lnTo>
                  <a:lnTo>
                    <a:pt x="2952" y="0"/>
                  </a:lnTo>
                  <a:lnTo>
                    <a:pt x="1476" y="1476"/>
                  </a:lnTo>
                  <a:lnTo>
                    <a:pt x="0" y="2952"/>
                  </a:lnTo>
                  <a:lnTo>
                    <a:pt x="1476" y="2214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4D0C199-045C-4F45-A3BC-BA42398CADEA}"/>
                </a:ext>
              </a:extLst>
            </p:cNvPr>
            <p:cNvSpPr/>
            <p:nvPr/>
          </p:nvSpPr>
          <p:spPr>
            <a:xfrm>
              <a:off x="3348841" y="1912329"/>
              <a:ext cx="1475" cy="1475"/>
            </a:xfrm>
            <a:custGeom>
              <a:avLst/>
              <a:gdLst>
                <a:gd name="connsiteX0" fmla="*/ 1476 w 1475"/>
                <a:gd name="connsiteY0" fmla="*/ 0 h 1475"/>
                <a:gd name="connsiteX1" fmla="*/ 0 w 1475"/>
                <a:gd name="connsiteY1" fmla="*/ 1476 h 1475"/>
                <a:gd name="connsiteX2" fmla="*/ 1476 w 1475"/>
                <a:gd name="connsiteY2" fmla="*/ 0 h 1475"/>
                <a:gd name="connsiteX3" fmla="*/ 1476 w 1475"/>
                <a:gd name="connsiteY3" fmla="*/ 0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5">
                  <a:moveTo>
                    <a:pt x="1476" y="0"/>
                  </a:moveTo>
                  <a:lnTo>
                    <a:pt x="0" y="1476"/>
                  </a:lnTo>
                  <a:lnTo>
                    <a:pt x="147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1FA8FD21-97A7-46CD-8374-3778BE4219CE}"/>
                </a:ext>
              </a:extLst>
            </p:cNvPr>
            <p:cNvSpPr/>
            <p:nvPr/>
          </p:nvSpPr>
          <p:spPr>
            <a:xfrm>
              <a:off x="3348841" y="1647386"/>
              <a:ext cx="1475" cy="1475"/>
            </a:xfrm>
            <a:custGeom>
              <a:avLst/>
              <a:gdLst>
                <a:gd name="connsiteX0" fmla="*/ 1476 w 1475"/>
                <a:gd name="connsiteY0" fmla="*/ 1476 h 1475"/>
                <a:gd name="connsiteX1" fmla="*/ 0 w 1475"/>
                <a:gd name="connsiteY1" fmla="*/ 0 h 1475"/>
                <a:gd name="connsiteX2" fmla="*/ 1476 w 1475"/>
                <a:gd name="connsiteY2" fmla="*/ 1476 h 1475"/>
                <a:gd name="connsiteX3" fmla="*/ 1476 w 1475"/>
                <a:gd name="connsiteY3" fmla="*/ 14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5">
                  <a:moveTo>
                    <a:pt x="1476" y="1476"/>
                  </a:moveTo>
                  <a:lnTo>
                    <a:pt x="0" y="0"/>
                  </a:lnTo>
                  <a:lnTo>
                    <a:pt x="1476" y="1476"/>
                  </a:lnTo>
                  <a:lnTo>
                    <a:pt x="1476" y="147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4407F1D9-D3FC-4F2A-883D-EAABF2E5B8E0}"/>
                </a:ext>
              </a:extLst>
            </p:cNvPr>
            <p:cNvSpPr/>
            <p:nvPr/>
          </p:nvSpPr>
          <p:spPr>
            <a:xfrm>
              <a:off x="3350317" y="1648862"/>
              <a:ext cx="1475" cy="1475"/>
            </a:xfrm>
            <a:custGeom>
              <a:avLst/>
              <a:gdLst>
                <a:gd name="connsiteX0" fmla="*/ 0 w 1475"/>
                <a:gd name="connsiteY0" fmla="*/ 738 h 1475"/>
                <a:gd name="connsiteX1" fmla="*/ 1476 w 1475"/>
                <a:gd name="connsiteY1" fmla="*/ 1476 h 1475"/>
                <a:gd name="connsiteX2" fmla="*/ 0 w 1475"/>
                <a:gd name="connsiteY2" fmla="*/ 0 h 1475"/>
                <a:gd name="connsiteX3" fmla="*/ 0 w 1475"/>
                <a:gd name="connsiteY3" fmla="*/ 738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5" h="1475">
                  <a:moveTo>
                    <a:pt x="0" y="738"/>
                  </a:moveTo>
                  <a:lnTo>
                    <a:pt x="1476" y="1476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CD9E13E-E07C-450C-90D2-D405CD41EA15}"/>
                </a:ext>
              </a:extLst>
            </p:cNvPr>
            <p:cNvSpPr/>
            <p:nvPr/>
          </p:nvSpPr>
          <p:spPr>
            <a:xfrm>
              <a:off x="3162865" y="1842219"/>
              <a:ext cx="36900" cy="104795"/>
            </a:xfrm>
            <a:custGeom>
              <a:avLst/>
              <a:gdLst>
                <a:gd name="connsiteX0" fmla="*/ 36900 w 36900"/>
                <a:gd name="connsiteY0" fmla="*/ 32472 h 104795"/>
                <a:gd name="connsiteX1" fmla="*/ 30996 w 36900"/>
                <a:gd name="connsiteY1" fmla="*/ 0 h 104795"/>
                <a:gd name="connsiteX2" fmla="*/ 9594 w 36900"/>
                <a:gd name="connsiteY2" fmla="*/ 73800 h 104795"/>
                <a:gd name="connsiteX3" fmla="*/ 0 w 36900"/>
                <a:gd name="connsiteY3" fmla="*/ 104796 h 104795"/>
                <a:gd name="connsiteX4" fmla="*/ 12546 w 36900"/>
                <a:gd name="connsiteY4" fmla="*/ 81180 h 104795"/>
                <a:gd name="connsiteX5" fmla="*/ 36900 w 36900"/>
                <a:gd name="connsiteY5" fmla="*/ 32472 h 104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0" h="104795">
                  <a:moveTo>
                    <a:pt x="36900" y="32472"/>
                  </a:moveTo>
                  <a:lnTo>
                    <a:pt x="30996" y="0"/>
                  </a:lnTo>
                  <a:cubicBezTo>
                    <a:pt x="18086" y="22544"/>
                    <a:pt x="10748" y="47847"/>
                    <a:pt x="9594" y="73800"/>
                  </a:cubicBezTo>
                  <a:cubicBezTo>
                    <a:pt x="8735" y="84716"/>
                    <a:pt x="5458" y="95304"/>
                    <a:pt x="0" y="104796"/>
                  </a:cubicBezTo>
                  <a:cubicBezTo>
                    <a:pt x="6826" y="98643"/>
                    <a:pt x="11269" y="90282"/>
                    <a:pt x="12546" y="81180"/>
                  </a:cubicBezTo>
                  <a:cubicBezTo>
                    <a:pt x="15488" y="62834"/>
                    <a:pt x="23989" y="45833"/>
                    <a:pt x="36900" y="32472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36548F2-594C-4C0A-8E30-FFF04F82E8EA}"/>
                </a:ext>
              </a:extLst>
            </p:cNvPr>
            <p:cNvSpPr/>
            <p:nvPr/>
          </p:nvSpPr>
          <p:spPr>
            <a:xfrm>
              <a:off x="3156222" y="1843695"/>
              <a:ext cx="33210" cy="101105"/>
            </a:xfrm>
            <a:custGeom>
              <a:avLst/>
              <a:gdLst>
                <a:gd name="connsiteX0" fmla="*/ 0 w 33210"/>
                <a:gd name="connsiteY0" fmla="*/ 101106 h 101105"/>
                <a:gd name="connsiteX1" fmla="*/ 11808 w 33210"/>
                <a:gd name="connsiteY1" fmla="*/ 67158 h 101105"/>
                <a:gd name="connsiteX2" fmla="*/ 33210 w 33210"/>
                <a:gd name="connsiteY2" fmla="*/ 0 h 101105"/>
                <a:gd name="connsiteX3" fmla="*/ 14022 w 33210"/>
                <a:gd name="connsiteY3" fmla="*/ 13284 h 101105"/>
                <a:gd name="connsiteX4" fmla="*/ 5904 w 33210"/>
                <a:gd name="connsiteY4" fmla="*/ 71586 h 101105"/>
                <a:gd name="connsiteX5" fmla="*/ 0 w 33210"/>
                <a:gd name="connsiteY5" fmla="*/ 101106 h 101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10" h="101105">
                  <a:moveTo>
                    <a:pt x="0" y="101106"/>
                  </a:moveTo>
                  <a:cubicBezTo>
                    <a:pt x="7505" y="91366"/>
                    <a:pt x="11649" y="79454"/>
                    <a:pt x="11808" y="67158"/>
                  </a:cubicBezTo>
                  <a:cubicBezTo>
                    <a:pt x="14800" y="43657"/>
                    <a:pt x="22052" y="20899"/>
                    <a:pt x="33210" y="0"/>
                  </a:cubicBezTo>
                  <a:lnTo>
                    <a:pt x="14022" y="13284"/>
                  </a:lnTo>
                  <a:cubicBezTo>
                    <a:pt x="4570" y="31167"/>
                    <a:pt x="1697" y="51801"/>
                    <a:pt x="5904" y="71586"/>
                  </a:cubicBezTo>
                  <a:cubicBezTo>
                    <a:pt x="8128" y="81819"/>
                    <a:pt x="5989" y="92516"/>
                    <a:pt x="0" y="101106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633D2D0-D80F-4D6B-990C-01CEE696FB36}"/>
                </a:ext>
              </a:extLst>
            </p:cNvPr>
            <p:cNvSpPr/>
            <p:nvPr/>
          </p:nvSpPr>
          <p:spPr>
            <a:xfrm>
              <a:off x="3246996" y="1615653"/>
              <a:ext cx="34686" cy="103319"/>
            </a:xfrm>
            <a:custGeom>
              <a:avLst/>
              <a:gdLst>
                <a:gd name="connsiteX0" fmla="*/ 34686 w 34686"/>
                <a:gd name="connsiteY0" fmla="*/ 0 h 103319"/>
                <a:gd name="connsiteX1" fmla="*/ 22878 w 34686"/>
                <a:gd name="connsiteY1" fmla="*/ 34686 h 103319"/>
                <a:gd name="connsiteX2" fmla="*/ 0 w 34686"/>
                <a:gd name="connsiteY2" fmla="*/ 103320 h 103319"/>
                <a:gd name="connsiteX3" fmla="*/ 19926 w 34686"/>
                <a:gd name="connsiteY3" fmla="*/ 89298 h 103319"/>
                <a:gd name="connsiteX4" fmla="*/ 28044 w 34686"/>
                <a:gd name="connsiteY4" fmla="*/ 31734 h 103319"/>
                <a:gd name="connsiteX5" fmla="*/ 34686 w 34686"/>
                <a:gd name="connsiteY5" fmla="*/ 0 h 103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686" h="103319">
                  <a:moveTo>
                    <a:pt x="34686" y="0"/>
                  </a:moveTo>
                  <a:cubicBezTo>
                    <a:pt x="27029" y="9941"/>
                    <a:pt x="22877" y="22137"/>
                    <a:pt x="22878" y="34686"/>
                  </a:cubicBezTo>
                  <a:cubicBezTo>
                    <a:pt x="19393" y="58742"/>
                    <a:pt x="11646" y="81984"/>
                    <a:pt x="0" y="103320"/>
                  </a:cubicBezTo>
                  <a:lnTo>
                    <a:pt x="19926" y="89298"/>
                  </a:lnTo>
                  <a:cubicBezTo>
                    <a:pt x="29324" y="71664"/>
                    <a:pt x="32199" y="51279"/>
                    <a:pt x="28044" y="31734"/>
                  </a:cubicBezTo>
                  <a:cubicBezTo>
                    <a:pt x="25661" y="20693"/>
                    <a:pt x="28075" y="9159"/>
                    <a:pt x="34686" y="0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53B5831F-6E07-4FFA-969E-F5A4BB5E67C9}"/>
                </a:ext>
              </a:extLst>
            </p:cNvPr>
            <p:cNvSpPr/>
            <p:nvPr/>
          </p:nvSpPr>
          <p:spPr>
            <a:xfrm>
              <a:off x="3237403" y="1616391"/>
              <a:ext cx="39851" cy="102581"/>
            </a:xfrm>
            <a:custGeom>
              <a:avLst/>
              <a:gdLst>
                <a:gd name="connsiteX0" fmla="*/ 0 w 39851"/>
                <a:gd name="connsiteY0" fmla="*/ 70110 h 102581"/>
                <a:gd name="connsiteX1" fmla="*/ 5904 w 39851"/>
                <a:gd name="connsiteY1" fmla="*/ 102582 h 102581"/>
                <a:gd name="connsiteX2" fmla="*/ 29520 w 39851"/>
                <a:gd name="connsiteY2" fmla="*/ 33948 h 102581"/>
                <a:gd name="connsiteX3" fmla="*/ 39852 w 39851"/>
                <a:gd name="connsiteY3" fmla="*/ 0 h 102581"/>
                <a:gd name="connsiteX4" fmla="*/ 25092 w 39851"/>
                <a:gd name="connsiteY4" fmla="*/ 26568 h 102581"/>
                <a:gd name="connsiteX5" fmla="*/ 0 w 39851"/>
                <a:gd name="connsiteY5" fmla="*/ 70110 h 10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851" h="102581">
                  <a:moveTo>
                    <a:pt x="0" y="70110"/>
                  </a:moveTo>
                  <a:lnTo>
                    <a:pt x="5904" y="102582"/>
                  </a:lnTo>
                  <a:cubicBezTo>
                    <a:pt x="17836" y="81309"/>
                    <a:pt x="25836" y="58059"/>
                    <a:pt x="29520" y="33948"/>
                  </a:cubicBezTo>
                  <a:cubicBezTo>
                    <a:pt x="29199" y="21812"/>
                    <a:pt x="32825" y="9900"/>
                    <a:pt x="39852" y="0"/>
                  </a:cubicBezTo>
                  <a:cubicBezTo>
                    <a:pt x="31107" y="6114"/>
                    <a:pt x="25664" y="15913"/>
                    <a:pt x="25092" y="26568"/>
                  </a:cubicBezTo>
                  <a:cubicBezTo>
                    <a:pt x="20848" y="43096"/>
                    <a:pt x="12172" y="58151"/>
                    <a:pt x="0" y="70110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C6189BC-1422-454E-B562-9CD50FB21AC3}"/>
                </a:ext>
              </a:extLst>
            </p:cNvPr>
            <p:cNvSpPr/>
            <p:nvPr/>
          </p:nvSpPr>
          <p:spPr>
            <a:xfrm>
              <a:off x="3046999" y="1709379"/>
              <a:ext cx="737" cy="73800"/>
            </a:xfrm>
            <a:custGeom>
              <a:avLst/>
              <a:gdLst>
                <a:gd name="connsiteX0" fmla="*/ 0 w 737"/>
                <a:gd name="connsiteY0" fmla="*/ 0 h 73800"/>
                <a:gd name="connsiteX1" fmla="*/ 0 w 737"/>
                <a:gd name="connsiteY1" fmla="*/ 0 h 73800"/>
                <a:gd name="connsiteX2" fmla="*/ 738 w 737"/>
                <a:gd name="connsiteY2" fmla="*/ 0 h 73800"/>
                <a:gd name="connsiteX3" fmla="*/ 0 w 737"/>
                <a:gd name="connsiteY3" fmla="*/ 0 h 73800"/>
                <a:gd name="connsiteX4" fmla="*/ 0 w 737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800">
                  <a:moveTo>
                    <a:pt x="0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86E614B7-8806-4F0F-8170-75B2AA9F4D65}"/>
                </a:ext>
              </a:extLst>
            </p:cNvPr>
            <p:cNvSpPr/>
            <p:nvPr/>
          </p:nvSpPr>
          <p:spPr>
            <a:xfrm>
              <a:off x="3055117" y="1722663"/>
              <a:ext cx="101843" cy="39851"/>
            </a:xfrm>
            <a:custGeom>
              <a:avLst/>
              <a:gdLst>
                <a:gd name="connsiteX0" fmla="*/ 24354 w 101843"/>
                <a:gd name="connsiteY0" fmla="*/ 15498 h 39851"/>
                <a:gd name="connsiteX1" fmla="*/ 70110 w 101843"/>
                <a:gd name="connsiteY1" fmla="*/ 39852 h 39851"/>
                <a:gd name="connsiteX2" fmla="*/ 101844 w 101843"/>
                <a:gd name="connsiteY2" fmla="*/ 34686 h 39851"/>
                <a:gd name="connsiteX3" fmla="*/ 33210 w 101843"/>
                <a:gd name="connsiteY3" fmla="*/ 11808 h 39851"/>
                <a:gd name="connsiteX4" fmla="*/ 0 w 101843"/>
                <a:gd name="connsiteY4" fmla="*/ 0 h 39851"/>
                <a:gd name="connsiteX5" fmla="*/ 24354 w 101843"/>
                <a:gd name="connsiteY5" fmla="*/ 15498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843" h="39851">
                  <a:moveTo>
                    <a:pt x="24354" y="15498"/>
                  </a:moveTo>
                  <a:cubicBezTo>
                    <a:pt x="41724" y="18784"/>
                    <a:pt x="57684" y="27278"/>
                    <a:pt x="70110" y="39852"/>
                  </a:cubicBezTo>
                  <a:lnTo>
                    <a:pt x="101844" y="34686"/>
                  </a:lnTo>
                  <a:cubicBezTo>
                    <a:pt x="81022" y="21901"/>
                    <a:pt x="57539" y="14073"/>
                    <a:pt x="33210" y="11808"/>
                  </a:cubicBezTo>
                  <a:cubicBezTo>
                    <a:pt x="21196" y="11345"/>
                    <a:pt x="9609" y="7226"/>
                    <a:pt x="0" y="0"/>
                  </a:cubicBezTo>
                  <a:cubicBezTo>
                    <a:pt x="5677" y="8259"/>
                    <a:pt x="14468" y="13854"/>
                    <a:pt x="24354" y="15498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E9C74D40-4B61-41EB-B53F-134F1A9A5F2A}"/>
                </a:ext>
              </a:extLst>
            </p:cNvPr>
            <p:cNvSpPr/>
            <p:nvPr/>
          </p:nvSpPr>
          <p:spPr>
            <a:xfrm>
              <a:off x="3053641" y="1717496"/>
              <a:ext cx="102581" cy="35424"/>
            </a:xfrm>
            <a:custGeom>
              <a:avLst/>
              <a:gdLst>
                <a:gd name="connsiteX0" fmla="*/ 31734 w 102581"/>
                <a:gd name="connsiteY0" fmla="*/ 6642 h 35424"/>
                <a:gd name="connsiteX1" fmla="*/ 0 w 102581"/>
                <a:gd name="connsiteY1" fmla="*/ 0 h 35424"/>
                <a:gd name="connsiteX2" fmla="*/ 34686 w 102581"/>
                <a:gd name="connsiteY2" fmla="*/ 11808 h 35424"/>
                <a:gd name="connsiteX3" fmla="*/ 102582 w 102581"/>
                <a:gd name="connsiteY3" fmla="*/ 35424 h 35424"/>
                <a:gd name="connsiteX4" fmla="*/ 88560 w 102581"/>
                <a:gd name="connsiteY4" fmla="*/ 14760 h 35424"/>
                <a:gd name="connsiteX5" fmla="*/ 31734 w 102581"/>
                <a:gd name="connsiteY5" fmla="*/ 6642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581" h="35424">
                  <a:moveTo>
                    <a:pt x="31734" y="6642"/>
                  </a:moveTo>
                  <a:cubicBezTo>
                    <a:pt x="20693" y="9026"/>
                    <a:pt x="9159" y="6611"/>
                    <a:pt x="0" y="0"/>
                  </a:cubicBezTo>
                  <a:cubicBezTo>
                    <a:pt x="9364" y="8676"/>
                    <a:pt x="21972" y="12968"/>
                    <a:pt x="34686" y="11808"/>
                  </a:cubicBezTo>
                  <a:cubicBezTo>
                    <a:pt x="58639" y="15190"/>
                    <a:pt x="81701" y="23212"/>
                    <a:pt x="102582" y="35424"/>
                  </a:cubicBezTo>
                  <a:lnTo>
                    <a:pt x="88560" y="14760"/>
                  </a:lnTo>
                  <a:cubicBezTo>
                    <a:pt x="70824" y="6538"/>
                    <a:pt x="51062" y="3714"/>
                    <a:pt x="31734" y="6642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C5AC5F8-ACF4-4621-9F49-AC92C33D89A8}"/>
                </a:ext>
              </a:extLst>
            </p:cNvPr>
            <p:cNvSpPr/>
            <p:nvPr/>
          </p:nvSpPr>
          <p:spPr>
            <a:xfrm>
              <a:off x="3042570" y="1704951"/>
              <a:ext cx="5904" cy="5903"/>
            </a:xfrm>
            <a:custGeom>
              <a:avLst/>
              <a:gdLst>
                <a:gd name="connsiteX0" fmla="*/ 4428 w 5904"/>
                <a:gd name="connsiteY0" fmla="*/ 4428 h 5903"/>
                <a:gd name="connsiteX1" fmla="*/ 4428 w 5904"/>
                <a:gd name="connsiteY1" fmla="*/ 4428 h 5903"/>
                <a:gd name="connsiteX2" fmla="*/ 5904 w 5904"/>
                <a:gd name="connsiteY2" fmla="*/ 4428 h 5903"/>
                <a:gd name="connsiteX3" fmla="*/ 0 w 5904"/>
                <a:gd name="connsiteY3" fmla="*/ 0 h 5903"/>
                <a:gd name="connsiteX4" fmla="*/ 2952 w 5904"/>
                <a:gd name="connsiteY4" fmla="*/ 5904 h 5903"/>
                <a:gd name="connsiteX5" fmla="*/ 4428 w 5904"/>
                <a:gd name="connsiteY5" fmla="*/ 4428 h 5903"/>
                <a:gd name="connsiteX6" fmla="*/ 4428 w 5904"/>
                <a:gd name="connsiteY6" fmla="*/ 4428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04" h="5903">
                  <a:moveTo>
                    <a:pt x="4428" y="4428"/>
                  </a:moveTo>
                  <a:lnTo>
                    <a:pt x="4428" y="4428"/>
                  </a:lnTo>
                  <a:lnTo>
                    <a:pt x="5904" y="4428"/>
                  </a:lnTo>
                  <a:lnTo>
                    <a:pt x="0" y="0"/>
                  </a:lnTo>
                  <a:lnTo>
                    <a:pt x="2952" y="5904"/>
                  </a:lnTo>
                  <a:lnTo>
                    <a:pt x="4428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39B143AB-54A2-4A5B-A69E-BD271FBB5409}"/>
                </a:ext>
              </a:extLst>
            </p:cNvPr>
            <p:cNvSpPr/>
            <p:nvPr/>
          </p:nvSpPr>
          <p:spPr>
            <a:xfrm>
              <a:off x="3281683" y="1809746"/>
              <a:ext cx="100367" cy="33210"/>
            </a:xfrm>
            <a:custGeom>
              <a:avLst/>
              <a:gdLst>
                <a:gd name="connsiteX0" fmla="*/ 0 w 100367"/>
                <a:gd name="connsiteY0" fmla="*/ 0 h 33210"/>
                <a:gd name="connsiteX1" fmla="*/ 13284 w 100367"/>
                <a:gd name="connsiteY1" fmla="*/ 19188 h 33210"/>
                <a:gd name="connsiteX2" fmla="*/ 70110 w 100367"/>
                <a:gd name="connsiteY2" fmla="*/ 28782 h 33210"/>
                <a:gd name="connsiteX3" fmla="*/ 100368 w 100367"/>
                <a:gd name="connsiteY3" fmla="*/ 33210 h 33210"/>
                <a:gd name="connsiteX4" fmla="*/ 67158 w 100367"/>
                <a:gd name="connsiteY4" fmla="*/ 21402 h 33210"/>
                <a:gd name="connsiteX5" fmla="*/ 0 w 100367"/>
                <a:gd name="connsiteY5" fmla="*/ 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67" h="33210">
                  <a:moveTo>
                    <a:pt x="0" y="0"/>
                  </a:moveTo>
                  <a:lnTo>
                    <a:pt x="13284" y="19188"/>
                  </a:lnTo>
                  <a:cubicBezTo>
                    <a:pt x="30716" y="28372"/>
                    <a:pt x="50630" y="31735"/>
                    <a:pt x="70110" y="28782"/>
                  </a:cubicBezTo>
                  <a:cubicBezTo>
                    <a:pt x="80303" y="25119"/>
                    <a:pt x="91651" y="26780"/>
                    <a:pt x="100368" y="33210"/>
                  </a:cubicBezTo>
                  <a:cubicBezTo>
                    <a:pt x="90994" y="25557"/>
                    <a:pt x="79260" y="21385"/>
                    <a:pt x="67158" y="21402"/>
                  </a:cubicBezTo>
                  <a:cubicBezTo>
                    <a:pt x="43503" y="19133"/>
                    <a:pt x="20606" y="11837"/>
                    <a:pt x="0" y="0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1FC62B1B-BA32-46C8-B7C0-E3F9B7DF07CB}"/>
                </a:ext>
              </a:extLst>
            </p:cNvPr>
            <p:cNvSpPr/>
            <p:nvPr/>
          </p:nvSpPr>
          <p:spPr>
            <a:xfrm>
              <a:off x="3280944" y="1797201"/>
              <a:ext cx="102581" cy="40589"/>
            </a:xfrm>
            <a:custGeom>
              <a:avLst/>
              <a:gdLst>
                <a:gd name="connsiteX0" fmla="*/ 76752 w 102581"/>
                <a:gd name="connsiteY0" fmla="*/ 24354 h 40589"/>
                <a:gd name="connsiteX1" fmla="*/ 31734 w 102581"/>
                <a:gd name="connsiteY1" fmla="*/ 0 h 40589"/>
                <a:gd name="connsiteX2" fmla="*/ 0 w 102581"/>
                <a:gd name="connsiteY2" fmla="*/ 5904 h 40589"/>
                <a:gd name="connsiteX3" fmla="*/ 69372 w 102581"/>
                <a:gd name="connsiteY3" fmla="*/ 28782 h 40589"/>
                <a:gd name="connsiteX4" fmla="*/ 102582 w 102581"/>
                <a:gd name="connsiteY4" fmla="*/ 40590 h 40589"/>
                <a:gd name="connsiteX5" fmla="*/ 76752 w 102581"/>
                <a:gd name="connsiteY5" fmla="*/ 24354 h 4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581" h="40589">
                  <a:moveTo>
                    <a:pt x="76752" y="24354"/>
                  </a:moveTo>
                  <a:cubicBezTo>
                    <a:pt x="59661" y="20886"/>
                    <a:pt x="43989" y="12408"/>
                    <a:pt x="31734" y="0"/>
                  </a:cubicBezTo>
                  <a:lnTo>
                    <a:pt x="0" y="5904"/>
                  </a:lnTo>
                  <a:cubicBezTo>
                    <a:pt x="21301" y="18228"/>
                    <a:pt x="44919" y="26017"/>
                    <a:pt x="69372" y="28782"/>
                  </a:cubicBezTo>
                  <a:cubicBezTo>
                    <a:pt x="81424" y="29047"/>
                    <a:pt x="93068" y="33188"/>
                    <a:pt x="102582" y="40590"/>
                  </a:cubicBezTo>
                  <a:cubicBezTo>
                    <a:pt x="96942" y="31479"/>
                    <a:pt x="87408" y="25485"/>
                    <a:pt x="76752" y="24354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5712B56-09E1-41FD-A35C-37735E24ECDD}"/>
                </a:ext>
              </a:extLst>
            </p:cNvPr>
            <p:cNvSpPr/>
            <p:nvPr/>
          </p:nvSpPr>
          <p:spPr>
            <a:xfrm>
              <a:off x="3058806" y="1800891"/>
              <a:ext cx="95939" cy="51660"/>
            </a:xfrm>
            <a:custGeom>
              <a:avLst/>
              <a:gdLst>
                <a:gd name="connsiteX0" fmla="*/ 0 w 95939"/>
                <a:gd name="connsiteY0" fmla="*/ 51660 h 51660"/>
                <a:gd name="connsiteX1" fmla="*/ 32472 w 95939"/>
                <a:gd name="connsiteY1" fmla="*/ 36162 h 51660"/>
                <a:gd name="connsiteX2" fmla="*/ 95940 w 95939"/>
                <a:gd name="connsiteY2" fmla="*/ 4428 h 51660"/>
                <a:gd name="connsiteX3" fmla="*/ 70848 w 95939"/>
                <a:gd name="connsiteY3" fmla="*/ 0 h 51660"/>
                <a:gd name="connsiteX4" fmla="*/ 25092 w 95939"/>
                <a:gd name="connsiteY4" fmla="*/ 34686 h 51660"/>
                <a:gd name="connsiteX5" fmla="*/ 0 w 95939"/>
                <a:gd name="connsiteY5" fmla="*/ 51660 h 51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939" h="51660">
                  <a:moveTo>
                    <a:pt x="0" y="51660"/>
                  </a:moveTo>
                  <a:cubicBezTo>
                    <a:pt x="12173" y="49999"/>
                    <a:pt x="23524" y="44581"/>
                    <a:pt x="32472" y="36162"/>
                  </a:cubicBezTo>
                  <a:cubicBezTo>
                    <a:pt x="51471" y="21730"/>
                    <a:pt x="72995" y="10968"/>
                    <a:pt x="95940" y="4428"/>
                  </a:cubicBezTo>
                  <a:lnTo>
                    <a:pt x="70848" y="0"/>
                  </a:lnTo>
                  <a:cubicBezTo>
                    <a:pt x="52000" y="5839"/>
                    <a:pt x="35805" y="18116"/>
                    <a:pt x="25092" y="34686"/>
                  </a:cubicBezTo>
                  <a:cubicBezTo>
                    <a:pt x="19856" y="43969"/>
                    <a:pt x="10564" y="50254"/>
                    <a:pt x="0" y="51660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EF983C44-7612-4956-8E27-186601320E15}"/>
                </a:ext>
              </a:extLst>
            </p:cNvPr>
            <p:cNvSpPr/>
            <p:nvPr/>
          </p:nvSpPr>
          <p:spPr>
            <a:xfrm>
              <a:off x="3062497" y="1807532"/>
              <a:ext cx="94463" cy="48954"/>
            </a:xfrm>
            <a:custGeom>
              <a:avLst/>
              <a:gdLst>
                <a:gd name="connsiteX0" fmla="*/ 76752 w 94463"/>
                <a:gd name="connsiteY0" fmla="*/ 25830 h 48954"/>
                <a:gd name="connsiteX1" fmla="*/ 94464 w 94463"/>
                <a:gd name="connsiteY1" fmla="*/ 0 h 48954"/>
                <a:gd name="connsiteX2" fmla="*/ 30258 w 94463"/>
                <a:gd name="connsiteY2" fmla="*/ 32472 h 48954"/>
                <a:gd name="connsiteX3" fmla="*/ 0 w 94463"/>
                <a:gd name="connsiteY3" fmla="*/ 48708 h 48954"/>
                <a:gd name="connsiteX4" fmla="*/ 27306 w 94463"/>
                <a:gd name="connsiteY4" fmla="*/ 41328 h 48954"/>
                <a:gd name="connsiteX5" fmla="*/ 76752 w 94463"/>
                <a:gd name="connsiteY5" fmla="*/ 25830 h 4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463" h="48954">
                  <a:moveTo>
                    <a:pt x="76752" y="25830"/>
                  </a:moveTo>
                  <a:lnTo>
                    <a:pt x="94464" y="0"/>
                  </a:lnTo>
                  <a:cubicBezTo>
                    <a:pt x="71244" y="6776"/>
                    <a:pt x="49477" y="17785"/>
                    <a:pt x="30258" y="32472"/>
                  </a:cubicBezTo>
                  <a:cubicBezTo>
                    <a:pt x="21589" y="40188"/>
                    <a:pt x="11222" y="45750"/>
                    <a:pt x="0" y="48708"/>
                  </a:cubicBezTo>
                  <a:cubicBezTo>
                    <a:pt x="9710" y="49814"/>
                    <a:pt x="19476" y="47175"/>
                    <a:pt x="27306" y="41328"/>
                  </a:cubicBezTo>
                  <a:cubicBezTo>
                    <a:pt x="41932" y="31468"/>
                    <a:pt x="59115" y="26082"/>
                    <a:pt x="76752" y="25830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CA387C-7A6C-42C9-8BF4-ED422643ECB8}"/>
                </a:ext>
              </a:extLst>
            </p:cNvPr>
            <p:cNvSpPr/>
            <p:nvPr/>
          </p:nvSpPr>
          <p:spPr>
            <a:xfrm>
              <a:off x="3283159" y="1708641"/>
              <a:ext cx="97415" cy="53136"/>
            </a:xfrm>
            <a:custGeom>
              <a:avLst/>
              <a:gdLst>
                <a:gd name="connsiteX0" fmla="*/ 97416 w 97415"/>
                <a:gd name="connsiteY0" fmla="*/ 0 h 53136"/>
                <a:gd name="connsiteX1" fmla="*/ 62730 w 97415"/>
                <a:gd name="connsiteY1" fmla="*/ 15498 h 53136"/>
                <a:gd name="connsiteX2" fmla="*/ 0 w 97415"/>
                <a:gd name="connsiteY2" fmla="*/ 48708 h 53136"/>
                <a:gd name="connsiteX3" fmla="*/ 22878 w 97415"/>
                <a:gd name="connsiteY3" fmla="*/ 53136 h 53136"/>
                <a:gd name="connsiteX4" fmla="*/ 70110 w 97415"/>
                <a:gd name="connsiteY4" fmla="*/ 18450 h 53136"/>
                <a:gd name="connsiteX5" fmla="*/ 97416 w 97415"/>
                <a:gd name="connsiteY5" fmla="*/ 0 h 5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415" h="53136">
                  <a:moveTo>
                    <a:pt x="97416" y="0"/>
                  </a:moveTo>
                  <a:cubicBezTo>
                    <a:pt x="84530" y="1457"/>
                    <a:pt x="72412" y="6871"/>
                    <a:pt x="62730" y="15498"/>
                  </a:cubicBezTo>
                  <a:cubicBezTo>
                    <a:pt x="44525" y="31059"/>
                    <a:pt x="23103" y="42400"/>
                    <a:pt x="0" y="48708"/>
                  </a:cubicBezTo>
                  <a:lnTo>
                    <a:pt x="22878" y="53136"/>
                  </a:lnTo>
                  <a:cubicBezTo>
                    <a:pt x="42024" y="47114"/>
                    <a:pt x="58633" y="34916"/>
                    <a:pt x="70110" y="18450"/>
                  </a:cubicBezTo>
                  <a:cubicBezTo>
                    <a:pt x="76260" y="8780"/>
                    <a:pt x="86150" y="2098"/>
                    <a:pt x="97416" y="0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B48FB215-B2D7-4A05-9EDD-436639C066E7}"/>
                </a:ext>
              </a:extLst>
            </p:cNvPr>
            <p:cNvSpPr/>
            <p:nvPr/>
          </p:nvSpPr>
          <p:spPr>
            <a:xfrm>
              <a:off x="3280944" y="1705231"/>
              <a:ext cx="95201" cy="48427"/>
            </a:xfrm>
            <a:custGeom>
              <a:avLst/>
              <a:gdLst>
                <a:gd name="connsiteX0" fmla="*/ 17712 w 95201"/>
                <a:gd name="connsiteY0" fmla="*/ 22597 h 48427"/>
                <a:gd name="connsiteX1" fmla="*/ 0 w 95201"/>
                <a:gd name="connsiteY1" fmla="*/ 48427 h 48427"/>
                <a:gd name="connsiteX2" fmla="*/ 63468 w 95201"/>
                <a:gd name="connsiteY2" fmla="*/ 15955 h 48427"/>
                <a:gd name="connsiteX3" fmla="*/ 95202 w 95201"/>
                <a:gd name="connsiteY3" fmla="*/ 457 h 48427"/>
                <a:gd name="connsiteX4" fmla="*/ 66420 w 95201"/>
                <a:gd name="connsiteY4" fmla="*/ 8575 h 48427"/>
                <a:gd name="connsiteX5" fmla="*/ 17712 w 95201"/>
                <a:gd name="connsiteY5" fmla="*/ 22597 h 4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01" h="48427">
                  <a:moveTo>
                    <a:pt x="17712" y="22597"/>
                  </a:moveTo>
                  <a:lnTo>
                    <a:pt x="0" y="48427"/>
                  </a:lnTo>
                  <a:cubicBezTo>
                    <a:pt x="23364" y="42607"/>
                    <a:pt x="45078" y="31498"/>
                    <a:pt x="63468" y="15955"/>
                  </a:cubicBezTo>
                  <a:cubicBezTo>
                    <a:pt x="72367" y="7891"/>
                    <a:pt x="83371" y="2517"/>
                    <a:pt x="95202" y="457"/>
                  </a:cubicBezTo>
                  <a:cubicBezTo>
                    <a:pt x="84880" y="-1217"/>
                    <a:pt x="74345" y="1754"/>
                    <a:pt x="66420" y="8575"/>
                  </a:cubicBezTo>
                  <a:cubicBezTo>
                    <a:pt x="51749" y="17565"/>
                    <a:pt x="34917" y="22411"/>
                    <a:pt x="17712" y="22597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A824AD75-2999-492D-9B6C-DD70732B1A8C}"/>
                </a:ext>
              </a:extLst>
            </p:cNvPr>
            <p:cNvSpPr/>
            <p:nvPr/>
          </p:nvSpPr>
          <p:spPr>
            <a:xfrm>
              <a:off x="3146629" y="1617867"/>
              <a:ext cx="52398" cy="96677"/>
            </a:xfrm>
            <a:custGeom>
              <a:avLst/>
              <a:gdLst>
                <a:gd name="connsiteX0" fmla="*/ 15498 w 52398"/>
                <a:gd name="connsiteY0" fmla="*/ 35424 h 96677"/>
                <a:gd name="connsiteX1" fmla="*/ 47970 w 52398"/>
                <a:gd name="connsiteY1" fmla="*/ 96678 h 96677"/>
                <a:gd name="connsiteX2" fmla="*/ 52398 w 52398"/>
                <a:gd name="connsiteY2" fmla="*/ 74538 h 96677"/>
                <a:gd name="connsiteX3" fmla="*/ 18450 w 52398"/>
                <a:gd name="connsiteY3" fmla="*/ 28044 h 96677"/>
                <a:gd name="connsiteX4" fmla="*/ 0 w 52398"/>
                <a:gd name="connsiteY4" fmla="*/ 0 h 96677"/>
                <a:gd name="connsiteX5" fmla="*/ 15498 w 52398"/>
                <a:gd name="connsiteY5" fmla="*/ 35424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398" h="96677">
                  <a:moveTo>
                    <a:pt x="15498" y="35424"/>
                  </a:moveTo>
                  <a:cubicBezTo>
                    <a:pt x="30549" y="53305"/>
                    <a:pt x="41618" y="74186"/>
                    <a:pt x="47970" y="96678"/>
                  </a:cubicBezTo>
                  <a:lnTo>
                    <a:pt x="52398" y="74538"/>
                  </a:lnTo>
                  <a:cubicBezTo>
                    <a:pt x="45609" y="56194"/>
                    <a:pt x="33856" y="40096"/>
                    <a:pt x="18450" y="28044"/>
                  </a:cubicBezTo>
                  <a:cubicBezTo>
                    <a:pt x="8321" y="22024"/>
                    <a:pt x="1519" y="11685"/>
                    <a:pt x="0" y="0"/>
                  </a:cubicBezTo>
                  <a:cubicBezTo>
                    <a:pt x="739" y="13287"/>
                    <a:pt x="6241" y="25863"/>
                    <a:pt x="15498" y="35424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0426681-2914-4642-94E8-A14A5A41A7BC}"/>
                </a:ext>
              </a:extLst>
            </p:cNvPr>
            <p:cNvSpPr/>
            <p:nvPr/>
          </p:nvSpPr>
          <p:spPr>
            <a:xfrm>
              <a:off x="3143361" y="1623771"/>
              <a:ext cx="49023" cy="96678"/>
            </a:xfrm>
            <a:custGeom>
              <a:avLst/>
              <a:gdLst>
                <a:gd name="connsiteX0" fmla="*/ 22455 w 49023"/>
                <a:gd name="connsiteY0" fmla="*/ 78228 h 96678"/>
                <a:gd name="connsiteX1" fmla="*/ 49023 w 49023"/>
                <a:gd name="connsiteY1" fmla="*/ 96678 h 96678"/>
                <a:gd name="connsiteX2" fmla="*/ 15813 w 49023"/>
                <a:gd name="connsiteY2" fmla="*/ 30996 h 96678"/>
                <a:gd name="connsiteX3" fmla="*/ 315 w 49023"/>
                <a:gd name="connsiteY3" fmla="*/ 0 h 96678"/>
                <a:gd name="connsiteX4" fmla="*/ 8433 w 49023"/>
                <a:gd name="connsiteY4" fmla="*/ 29520 h 96678"/>
                <a:gd name="connsiteX5" fmla="*/ 22455 w 49023"/>
                <a:gd name="connsiteY5" fmla="*/ 78228 h 96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23" h="96678">
                  <a:moveTo>
                    <a:pt x="22455" y="78228"/>
                  </a:moveTo>
                  <a:lnTo>
                    <a:pt x="49023" y="96678"/>
                  </a:lnTo>
                  <a:cubicBezTo>
                    <a:pt x="43281" y="72474"/>
                    <a:pt x="31902" y="49969"/>
                    <a:pt x="15813" y="30996"/>
                  </a:cubicBezTo>
                  <a:cubicBezTo>
                    <a:pt x="7771" y="22371"/>
                    <a:pt x="2390" y="11609"/>
                    <a:pt x="315" y="0"/>
                  </a:cubicBezTo>
                  <a:cubicBezTo>
                    <a:pt x="-1017" y="10528"/>
                    <a:pt x="1905" y="21153"/>
                    <a:pt x="8433" y="29520"/>
                  </a:cubicBezTo>
                  <a:cubicBezTo>
                    <a:pt x="17079" y="44340"/>
                    <a:pt x="21898" y="61080"/>
                    <a:pt x="22455" y="78228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866997F9-F7A5-41D0-BD54-6A860C62C25E}"/>
                </a:ext>
              </a:extLst>
            </p:cNvPr>
            <p:cNvSpPr/>
            <p:nvPr/>
          </p:nvSpPr>
          <p:spPr>
            <a:xfrm>
              <a:off x="3245520" y="1842219"/>
              <a:ext cx="48438" cy="96677"/>
            </a:xfrm>
            <a:custGeom>
              <a:avLst/>
              <a:gdLst>
                <a:gd name="connsiteX0" fmla="*/ 25830 w 48438"/>
                <a:gd name="connsiteY0" fmla="*/ 17712 h 96677"/>
                <a:gd name="connsiteX1" fmla="*/ 0 w 48438"/>
                <a:gd name="connsiteY1" fmla="*/ 0 h 96677"/>
                <a:gd name="connsiteX2" fmla="*/ 32472 w 48438"/>
                <a:gd name="connsiteY2" fmla="*/ 64206 h 96677"/>
                <a:gd name="connsiteX3" fmla="*/ 47970 w 48438"/>
                <a:gd name="connsiteY3" fmla="*/ 96678 h 96677"/>
                <a:gd name="connsiteX4" fmla="*/ 39852 w 48438"/>
                <a:gd name="connsiteY4" fmla="*/ 67158 h 96677"/>
                <a:gd name="connsiteX5" fmla="*/ 25830 w 48438"/>
                <a:gd name="connsiteY5" fmla="*/ 17712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38" h="96677">
                  <a:moveTo>
                    <a:pt x="25830" y="17712"/>
                  </a:moveTo>
                  <a:lnTo>
                    <a:pt x="0" y="0"/>
                  </a:lnTo>
                  <a:cubicBezTo>
                    <a:pt x="6154" y="23460"/>
                    <a:pt x="17223" y="45346"/>
                    <a:pt x="32472" y="64206"/>
                  </a:cubicBezTo>
                  <a:cubicBezTo>
                    <a:pt x="40851" y="73182"/>
                    <a:pt x="46262" y="84519"/>
                    <a:pt x="47970" y="96678"/>
                  </a:cubicBezTo>
                  <a:cubicBezTo>
                    <a:pt x="49667" y="86127"/>
                    <a:pt x="46705" y="75358"/>
                    <a:pt x="39852" y="67158"/>
                  </a:cubicBezTo>
                  <a:cubicBezTo>
                    <a:pt x="31231" y="52060"/>
                    <a:pt x="26417" y="35088"/>
                    <a:pt x="25830" y="17712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DF608D70-2293-4ECA-875F-4BB2CCA73CAD}"/>
                </a:ext>
              </a:extLst>
            </p:cNvPr>
            <p:cNvSpPr/>
            <p:nvPr/>
          </p:nvSpPr>
          <p:spPr>
            <a:xfrm>
              <a:off x="3238879" y="1845171"/>
              <a:ext cx="51660" cy="98153"/>
            </a:xfrm>
            <a:custGeom>
              <a:avLst/>
              <a:gdLst>
                <a:gd name="connsiteX0" fmla="*/ 33210 w 51660"/>
                <a:gd name="connsiteY0" fmla="*/ 71586 h 98153"/>
                <a:gd name="connsiteX1" fmla="*/ 51660 w 51660"/>
                <a:gd name="connsiteY1" fmla="*/ 98154 h 98153"/>
                <a:gd name="connsiteX2" fmla="*/ 36162 w 51660"/>
                <a:gd name="connsiteY2" fmla="*/ 64206 h 98153"/>
                <a:gd name="connsiteX3" fmla="*/ 4428 w 51660"/>
                <a:gd name="connsiteY3" fmla="*/ 0 h 98153"/>
                <a:gd name="connsiteX4" fmla="*/ 0 w 51660"/>
                <a:gd name="connsiteY4" fmla="*/ 25092 h 98153"/>
                <a:gd name="connsiteX5" fmla="*/ 33210 w 51660"/>
                <a:gd name="connsiteY5" fmla="*/ 7158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660" h="98153">
                  <a:moveTo>
                    <a:pt x="33210" y="71586"/>
                  </a:moveTo>
                  <a:cubicBezTo>
                    <a:pt x="43280" y="76953"/>
                    <a:pt x="50149" y="86843"/>
                    <a:pt x="51660" y="98154"/>
                  </a:cubicBezTo>
                  <a:cubicBezTo>
                    <a:pt x="51126" y="85248"/>
                    <a:pt x="45564" y="73063"/>
                    <a:pt x="36162" y="64206"/>
                  </a:cubicBezTo>
                  <a:cubicBezTo>
                    <a:pt x="20916" y="45447"/>
                    <a:pt x="10071" y="23506"/>
                    <a:pt x="4428" y="0"/>
                  </a:cubicBezTo>
                  <a:lnTo>
                    <a:pt x="0" y="25092"/>
                  </a:lnTo>
                  <a:cubicBezTo>
                    <a:pt x="6780" y="43245"/>
                    <a:pt x="18237" y="59285"/>
                    <a:pt x="33210" y="71586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10A3982A-2C95-4DF6-BCA7-4561CBFB22EE}"/>
                </a:ext>
              </a:extLst>
            </p:cNvPr>
            <p:cNvSpPr/>
            <p:nvPr/>
          </p:nvSpPr>
          <p:spPr>
            <a:xfrm>
              <a:off x="3197551" y="1844432"/>
              <a:ext cx="19187" cy="101844"/>
            </a:xfrm>
            <a:custGeom>
              <a:avLst/>
              <a:gdLst>
                <a:gd name="connsiteX0" fmla="*/ 19188 w 19187"/>
                <a:gd name="connsiteY0" fmla="*/ 0 h 101844"/>
                <a:gd name="connsiteX1" fmla="*/ 0 w 19187"/>
                <a:gd name="connsiteY1" fmla="*/ 0 h 101844"/>
                <a:gd name="connsiteX2" fmla="*/ 19188 w 19187"/>
                <a:gd name="connsiteY2" fmla="*/ 101844 h 101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187" h="101844">
                  <a:moveTo>
                    <a:pt x="19188" y="0"/>
                  </a:moveTo>
                  <a:cubicBezTo>
                    <a:pt x="12840" y="1117"/>
                    <a:pt x="6348" y="1117"/>
                    <a:pt x="0" y="0"/>
                  </a:cubicBezTo>
                  <a:lnTo>
                    <a:pt x="19188" y="101844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832748DA-2AD8-4182-B6AF-293A00D25769}"/>
                </a:ext>
              </a:extLst>
            </p:cNvPr>
            <p:cNvSpPr/>
            <p:nvPr/>
          </p:nvSpPr>
          <p:spPr>
            <a:xfrm>
              <a:off x="3221167" y="1840743"/>
              <a:ext cx="18450" cy="101843"/>
            </a:xfrm>
            <a:custGeom>
              <a:avLst/>
              <a:gdLst>
                <a:gd name="connsiteX0" fmla="*/ 18450 w 18450"/>
                <a:gd name="connsiteY0" fmla="*/ 0 h 101843"/>
                <a:gd name="connsiteX1" fmla="*/ 0 w 18450"/>
                <a:gd name="connsiteY1" fmla="*/ 0 h 101843"/>
                <a:gd name="connsiteX2" fmla="*/ 0 w 18450"/>
                <a:gd name="connsiteY2" fmla="*/ 101844 h 10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50" h="101843">
                  <a:moveTo>
                    <a:pt x="18450" y="0"/>
                  </a:moveTo>
                  <a:cubicBezTo>
                    <a:pt x="12345" y="1046"/>
                    <a:pt x="6105" y="1046"/>
                    <a:pt x="0" y="0"/>
                  </a:cubicBezTo>
                  <a:lnTo>
                    <a:pt x="0" y="101844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CC15402D-CAC0-4DFF-9FA2-F8A9BE6E1779}"/>
                </a:ext>
              </a:extLst>
            </p:cNvPr>
            <p:cNvSpPr/>
            <p:nvPr/>
          </p:nvSpPr>
          <p:spPr>
            <a:xfrm>
              <a:off x="3221167" y="1620080"/>
              <a:ext cx="17712" cy="96677"/>
            </a:xfrm>
            <a:custGeom>
              <a:avLst/>
              <a:gdLst>
                <a:gd name="connsiteX0" fmla="*/ 0 w 17712"/>
                <a:gd name="connsiteY0" fmla="*/ 0 h 96677"/>
                <a:gd name="connsiteX1" fmla="*/ 0 w 17712"/>
                <a:gd name="connsiteY1" fmla="*/ 96678 h 96677"/>
                <a:gd name="connsiteX2" fmla="*/ 17712 w 17712"/>
                <a:gd name="connsiteY2" fmla="*/ 96678 h 9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12" h="96677">
                  <a:moveTo>
                    <a:pt x="0" y="0"/>
                  </a:moveTo>
                  <a:lnTo>
                    <a:pt x="0" y="96678"/>
                  </a:lnTo>
                  <a:cubicBezTo>
                    <a:pt x="5883" y="95967"/>
                    <a:pt x="11829" y="95967"/>
                    <a:pt x="17712" y="96678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91B9A54E-9F13-4052-9C9A-E81CD584D97D}"/>
                </a:ext>
              </a:extLst>
            </p:cNvPr>
            <p:cNvSpPr/>
            <p:nvPr/>
          </p:nvSpPr>
          <p:spPr>
            <a:xfrm>
              <a:off x="3198289" y="1620080"/>
              <a:ext cx="18450" cy="100368"/>
            </a:xfrm>
            <a:custGeom>
              <a:avLst/>
              <a:gdLst>
                <a:gd name="connsiteX0" fmla="*/ 0 w 18450"/>
                <a:gd name="connsiteY0" fmla="*/ 100368 h 100368"/>
                <a:gd name="connsiteX1" fmla="*/ 18450 w 18450"/>
                <a:gd name="connsiteY1" fmla="*/ 100368 h 100368"/>
                <a:gd name="connsiteX2" fmla="*/ 18450 w 18450"/>
                <a:gd name="connsiteY2" fmla="*/ 0 h 10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50" h="100368">
                  <a:moveTo>
                    <a:pt x="0" y="100368"/>
                  </a:moveTo>
                  <a:cubicBezTo>
                    <a:pt x="6100" y="99261"/>
                    <a:pt x="12350" y="99261"/>
                    <a:pt x="18450" y="100368"/>
                  </a:cubicBezTo>
                  <a:lnTo>
                    <a:pt x="18450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C82BBB27-39D3-48DA-BF5A-89C9520F8AE0}"/>
                </a:ext>
              </a:extLst>
            </p:cNvPr>
            <p:cNvSpPr/>
            <p:nvPr/>
          </p:nvSpPr>
          <p:spPr>
            <a:xfrm>
              <a:off x="3046261" y="1760301"/>
              <a:ext cx="108485" cy="19187"/>
            </a:xfrm>
            <a:custGeom>
              <a:avLst/>
              <a:gdLst>
                <a:gd name="connsiteX0" fmla="*/ 108486 w 108485"/>
                <a:gd name="connsiteY0" fmla="*/ 19188 h 19187"/>
                <a:gd name="connsiteX1" fmla="*/ 108486 w 108485"/>
                <a:gd name="connsiteY1" fmla="*/ 0 h 19187"/>
                <a:gd name="connsiteX2" fmla="*/ 0 w 108485"/>
                <a:gd name="connsiteY2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485" h="19187">
                  <a:moveTo>
                    <a:pt x="108486" y="19188"/>
                  </a:moveTo>
                  <a:cubicBezTo>
                    <a:pt x="107369" y="12840"/>
                    <a:pt x="107369" y="6348"/>
                    <a:pt x="108486" y="0"/>
                  </a:cubicBezTo>
                  <a:lnTo>
                    <a:pt x="0" y="19188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07AF03C9-311D-4510-B5BB-178D03A089BD}"/>
                </a:ext>
              </a:extLst>
            </p:cNvPr>
            <p:cNvSpPr/>
            <p:nvPr/>
          </p:nvSpPr>
          <p:spPr>
            <a:xfrm>
              <a:off x="3049950" y="1782441"/>
              <a:ext cx="108486" cy="19925"/>
            </a:xfrm>
            <a:custGeom>
              <a:avLst/>
              <a:gdLst>
                <a:gd name="connsiteX0" fmla="*/ 108486 w 108486"/>
                <a:gd name="connsiteY0" fmla="*/ 19926 h 19925"/>
                <a:gd name="connsiteX1" fmla="*/ 108486 w 108486"/>
                <a:gd name="connsiteY1" fmla="*/ 0 h 19925"/>
                <a:gd name="connsiteX2" fmla="*/ 0 w 108486"/>
                <a:gd name="connsiteY2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486" h="19925">
                  <a:moveTo>
                    <a:pt x="108486" y="19926"/>
                  </a:moveTo>
                  <a:cubicBezTo>
                    <a:pt x="107297" y="13337"/>
                    <a:pt x="107297" y="6589"/>
                    <a:pt x="10848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2CAF4CC7-54E0-4451-9CDF-7F3EC6C0E47A}"/>
                </a:ext>
              </a:extLst>
            </p:cNvPr>
            <p:cNvSpPr/>
            <p:nvPr/>
          </p:nvSpPr>
          <p:spPr>
            <a:xfrm>
              <a:off x="3282420" y="1782441"/>
              <a:ext cx="108486" cy="19925"/>
            </a:xfrm>
            <a:custGeom>
              <a:avLst/>
              <a:gdLst>
                <a:gd name="connsiteX0" fmla="*/ 0 w 108486"/>
                <a:gd name="connsiteY0" fmla="*/ 0 h 19925"/>
                <a:gd name="connsiteX1" fmla="*/ 0 w 108486"/>
                <a:gd name="connsiteY1" fmla="*/ 19926 h 19925"/>
                <a:gd name="connsiteX2" fmla="*/ 108486 w 108486"/>
                <a:gd name="connsiteY2" fmla="*/ 0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486" h="19925">
                  <a:moveTo>
                    <a:pt x="0" y="0"/>
                  </a:moveTo>
                  <a:cubicBezTo>
                    <a:pt x="1190" y="6589"/>
                    <a:pt x="1190" y="13337"/>
                    <a:pt x="0" y="19926"/>
                  </a:cubicBezTo>
                  <a:lnTo>
                    <a:pt x="108486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3AB8E6DF-D9A4-49B3-925F-8D93C2E7AB7E}"/>
                </a:ext>
              </a:extLst>
            </p:cNvPr>
            <p:cNvSpPr/>
            <p:nvPr/>
          </p:nvSpPr>
          <p:spPr>
            <a:xfrm>
              <a:off x="3278731" y="1760301"/>
              <a:ext cx="108485" cy="19187"/>
            </a:xfrm>
            <a:custGeom>
              <a:avLst/>
              <a:gdLst>
                <a:gd name="connsiteX0" fmla="*/ 108486 w 108485"/>
                <a:gd name="connsiteY0" fmla="*/ 19188 h 19187"/>
                <a:gd name="connsiteX1" fmla="*/ 0 w 108485"/>
                <a:gd name="connsiteY1" fmla="*/ 0 h 19187"/>
                <a:gd name="connsiteX2" fmla="*/ 0 w 108485"/>
                <a:gd name="connsiteY2" fmla="*/ 19188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485" h="19187">
                  <a:moveTo>
                    <a:pt x="108486" y="19188"/>
                  </a:moveTo>
                  <a:lnTo>
                    <a:pt x="0" y="0"/>
                  </a:lnTo>
                  <a:cubicBezTo>
                    <a:pt x="1117" y="6348"/>
                    <a:pt x="1117" y="12840"/>
                    <a:pt x="0" y="19188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60B7B219-0FA6-4B0D-986E-427FB3A7D9FD}"/>
                </a:ext>
              </a:extLst>
            </p:cNvPr>
            <p:cNvSpPr/>
            <p:nvPr/>
          </p:nvSpPr>
          <p:spPr>
            <a:xfrm>
              <a:off x="3023383" y="1585395"/>
              <a:ext cx="392615" cy="392615"/>
            </a:xfrm>
            <a:custGeom>
              <a:avLst/>
              <a:gdLst>
                <a:gd name="connsiteX0" fmla="*/ 287820 w 392615"/>
                <a:gd name="connsiteY0" fmla="*/ 177120 h 392615"/>
                <a:gd name="connsiteX1" fmla="*/ 332838 w 392615"/>
                <a:gd name="connsiteY1" fmla="*/ 143172 h 392615"/>
                <a:gd name="connsiteX2" fmla="*/ 366786 w 392615"/>
                <a:gd name="connsiteY2" fmla="*/ 126198 h 392615"/>
                <a:gd name="connsiteX3" fmla="*/ 374166 w 392615"/>
                <a:gd name="connsiteY3" fmla="*/ 126198 h 392615"/>
                <a:gd name="connsiteX4" fmla="*/ 368262 w 392615"/>
                <a:gd name="connsiteY4" fmla="*/ 126198 h 392615"/>
                <a:gd name="connsiteX5" fmla="*/ 321030 w 392615"/>
                <a:gd name="connsiteY5" fmla="*/ 126198 h 392615"/>
                <a:gd name="connsiteX6" fmla="*/ 277488 w 392615"/>
                <a:gd name="connsiteY6" fmla="*/ 139482 h 392615"/>
                <a:gd name="connsiteX7" fmla="*/ 328410 w 392615"/>
                <a:gd name="connsiteY7" fmla="*/ 65682 h 392615"/>
                <a:gd name="connsiteX8" fmla="*/ 328410 w 392615"/>
                <a:gd name="connsiteY8" fmla="*/ 65682 h 392615"/>
                <a:gd name="connsiteX9" fmla="*/ 328410 w 392615"/>
                <a:gd name="connsiteY9" fmla="*/ 65682 h 392615"/>
                <a:gd name="connsiteX10" fmla="*/ 328410 w 392615"/>
                <a:gd name="connsiteY10" fmla="*/ 65682 h 392615"/>
                <a:gd name="connsiteX11" fmla="*/ 254610 w 392615"/>
                <a:gd name="connsiteY11" fmla="*/ 119556 h 392615"/>
                <a:gd name="connsiteX12" fmla="*/ 262728 w 392615"/>
                <a:gd name="connsiteY12" fmla="*/ 64206 h 392615"/>
                <a:gd name="connsiteX13" fmla="*/ 273798 w 392615"/>
                <a:gd name="connsiteY13" fmla="*/ 28782 h 392615"/>
                <a:gd name="connsiteX14" fmla="*/ 278226 w 392615"/>
                <a:gd name="connsiteY14" fmla="*/ 24354 h 392615"/>
                <a:gd name="connsiteX15" fmla="*/ 270846 w 392615"/>
                <a:gd name="connsiteY15" fmla="*/ 24354 h 392615"/>
                <a:gd name="connsiteX16" fmla="*/ 239850 w 392615"/>
                <a:gd name="connsiteY16" fmla="*/ 58302 h 392615"/>
                <a:gd name="connsiteX17" fmla="*/ 219186 w 392615"/>
                <a:gd name="connsiteY17" fmla="*/ 99630 h 392615"/>
                <a:gd name="connsiteX18" fmla="*/ 197784 w 392615"/>
                <a:gd name="connsiteY18" fmla="*/ 8856 h 392615"/>
                <a:gd name="connsiteX19" fmla="*/ 197784 w 392615"/>
                <a:gd name="connsiteY19" fmla="*/ 0 h 392615"/>
                <a:gd name="connsiteX20" fmla="*/ 197784 w 392615"/>
                <a:gd name="connsiteY20" fmla="*/ 8856 h 392615"/>
                <a:gd name="connsiteX21" fmla="*/ 176382 w 392615"/>
                <a:gd name="connsiteY21" fmla="*/ 101106 h 392615"/>
                <a:gd name="connsiteX22" fmla="*/ 143172 w 392615"/>
                <a:gd name="connsiteY22" fmla="*/ 57564 h 392615"/>
                <a:gd name="connsiteX23" fmla="*/ 125460 w 392615"/>
                <a:gd name="connsiteY23" fmla="*/ 23616 h 392615"/>
                <a:gd name="connsiteX24" fmla="*/ 125460 w 392615"/>
                <a:gd name="connsiteY24" fmla="*/ 14760 h 392615"/>
                <a:gd name="connsiteX25" fmla="*/ 125460 w 392615"/>
                <a:gd name="connsiteY25" fmla="*/ 20664 h 392615"/>
                <a:gd name="connsiteX26" fmla="*/ 125460 w 392615"/>
                <a:gd name="connsiteY26" fmla="*/ 66420 h 392615"/>
                <a:gd name="connsiteX27" fmla="*/ 138744 w 392615"/>
                <a:gd name="connsiteY27" fmla="*/ 110700 h 392615"/>
                <a:gd name="connsiteX28" fmla="*/ 64944 w 392615"/>
                <a:gd name="connsiteY28" fmla="*/ 59040 h 392615"/>
                <a:gd name="connsiteX29" fmla="*/ 64944 w 392615"/>
                <a:gd name="connsiteY29" fmla="*/ 59040 h 392615"/>
                <a:gd name="connsiteX30" fmla="*/ 64944 w 392615"/>
                <a:gd name="connsiteY30" fmla="*/ 59040 h 392615"/>
                <a:gd name="connsiteX31" fmla="*/ 64944 w 392615"/>
                <a:gd name="connsiteY31" fmla="*/ 59040 h 392615"/>
                <a:gd name="connsiteX32" fmla="*/ 117342 w 392615"/>
                <a:gd name="connsiteY32" fmla="*/ 132840 h 392615"/>
                <a:gd name="connsiteX33" fmla="*/ 63468 w 392615"/>
                <a:gd name="connsiteY33" fmla="*/ 127674 h 392615"/>
                <a:gd name="connsiteX34" fmla="*/ 28044 w 392615"/>
                <a:gd name="connsiteY34" fmla="*/ 115866 h 392615"/>
                <a:gd name="connsiteX35" fmla="*/ 28044 w 392615"/>
                <a:gd name="connsiteY35" fmla="*/ 115866 h 392615"/>
                <a:gd name="connsiteX36" fmla="*/ 28044 w 392615"/>
                <a:gd name="connsiteY36" fmla="*/ 115866 h 392615"/>
                <a:gd name="connsiteX37" fmla="*/ 61992 w 392615"/>
                <a:gd name="connsiteY37" fmla="*/ 146862 h 392615"/>
                <a:gd name="connsiteX38" fmla="*/ 104058 w 392615"/>
                <a:gd name="connsiteY38" fmla="*/ 168264 h 392615"/>
                <a:gd name="connsiteX39" fmla="*/ 8856 w 392615"/>
                <a:gd name="connsiteY39" fmla="*/ 194094 h 392615"/>
                <a:gd name="connsiteX40" fmla="*/ 0 w 392615"/>
                <a:gd name="connsiteY40" fmla="*/ 194094 h 392615"/>
                <a:gd name="connsiteX41" fmla="*/ 8856 w 392615"/>
                <a:gd name="connsiteY41" fmla="*/ 194094 h 392615"/>
                <a:gd name="connsiteX42" fmla="*/ 100368 w 392615"/>
                <a:gd name="connsiteY42" fmla="*/ 211068 h 392615"/>
                <a:gd name="connsiteX43" fmla="*/ 57564 w 392615"/>
                <a:gd name="connsiteY43" fmla="*/ 244278 h 392615"/>
                <a:gd name="connsiteX44" fmla="*/ 23616 w 392615"/>
                <a:gd name="connsiteY44" fmla="*/ 261990 h 392615"/>
                <a:gd name="connsiteX45" fmla="*/ 14760 w 392615"/>
                <a:gd name="connsiteY45" fmla="*/ 261990 h 392615"/>
                <a:gd name="connsiteX46" fmla="*/ 20664 w 392615"/>
                <a:gd name="connsiteY46" fmla="*/ 261990 h 392615"/>
                <a:gd name="connsiteX47" fmla="*/ 67896 w 392615"/>
                <a:gd name="connsiteY47" fmla="*/ 261990 h 392615"/>
                <a:gd name="connsiteX48" fmla="*/ 111438 w 392615"/>
                <a:gd name="connsiteY48" fmla="*/ 247968 h 392615"/>
                <a:gd name="connsiteX49" fmla="*/ 60516 w 392615"/>
                <a:gd name="connsiteY49" fmla="*/ 321768 h 392615"/>
                <a:gd name="connsiteX50" fmla="*/ 56088 w 392615"/>
                <a:gd name="connsiteY50" fmla="*/ 330624 h 392615"/>
                <a:gd name="connsiteX51" fmla="*/ 63468 w 392615"/>
                <a:gd name="connsiteY51" fmla="*/ 324720 h 392615"/>
                <a:gd name="connsiteX52" fmla="*/ 137268 w 392615"/>
                <a:gd name="connsiteY52" fmla="*/ 271584 h 392615"/>
                <a:gd name="connsiteX53" fmla="*/ 129888 w 392615"/>
                <a:gd name="connsiteY53" fmla="*/ 326196 h 392615"/>
                <a:gd name="connsiteX54" fmla="*/ 118080 w 392615"/>
                <a:gd name="connsiteY54" fmla="*/ 363096 h 392615"/>
                <a:gd name="connsiteX55" fmla="*/ 113652 w 392615"/>
                <a:gd name="connsiteY55" fmla="*/ 367524 h 392615"/>
                <a:gd name="connsiteX56" fmla="*/ 121032 w 392615"/>
                <a:gd name="connsiteY56" fmla="*/ 367524 h 392615"/>
                <a:gd name="connsiteX57" fmla="*/ 152028 w 392615"/>
                <a:gd name="connsiteY57" fmla="*/ 333576 h 392615"/>
                <a:gd name="connsiteX58" fmla="*/ 172692 w 392615"/>
                <a:gd name="connsiteY58" fmla="*/ 293724 h 392615"/>
                <a:gd name="connsiteX59" fmla="*/ 193356 w 392615"/>
                <a:gd name="connsiteY59" fmla="*/ 383760 h 392615"/>
                <a:gd name="connsiteX60" fmla="*/ 193356 w 392615"/>
                <a:gd name="connsiteY60" fmla="*/ 392616 h 392615"/>
                <a:gd name="connsiteX61" fmla="*/ 193356 w 392615"/>
                <a:gd name="connsiteY61" fmla="*/ 383760 h 392615"/>
                <a:gd name="connsiteX62" fmla="*/ 214020 w 392615"/>
                <a:gd name="connsiteY62" fmla="*/ 290034 h 392615"/>
                <a:gd name="connsiteX63" fmla="*/ 247968 w 392615"/>
                <a:gd name="connsiteY63" fmla="*/ 332838 h 392615"/>
                <a:gd name="connsiteX64" fmla="*/ 264942 w 392615"/>
                <a:gd name="connsiteY64" fmla="*/ 366786 h 392615"/>
                <a:gd name="connsiteX65" fmla="*/ 264942 w 392615"/>
                <a:gd name="connsiteY65" fmla="*/ 374166 h 392615"/>
                <a:gd name="connsiteX66" fmla="*/ 264942 w 392615"/>
                <a:gd name="connsiteY66" fmla="*/ 368262 h 392615"/>
                <a:gd name="connsiteX67" fmla="*/ 264942 w 392615"/>
                <a:gd name="connsiteY67" fmla="*/ 322506 h 392615"/>
                <a:gd name="connsiteX68" fmla="*/ 251658 w 392615"/>
                <a:gd name="connsiteY68" fmla="*/ 277488 h 392615"/>
                <a:gd name="connsiteX69" fmla="*/ 325458 w 392615"/>
                <a:gd name="connsiteY69" fmla="*/ 328410 h 392615"/>
                <a:gd name="connsiteX70" fmla="*/ 325458 w 392615"/>
                <a:gd name="connsiteY70" fmla="*/ 328410 h 392615"/>
                <a:gd name="connsiteX71" fmla="*/ 325458 w 392615"/>
                <a:gd name="connsiteY71" fmla="*/ 328410 h 392615"/>
                <a:gd name="connsiteX72" fmla="*/ 325458 w 392615"/>
                <a:gd name="connsiteY72" fmla="*/ 328410 h 392615"/>
                <a:gd name="connsiteX73" fmla="*/ 272322 w 392615"/>
                <a:gd name="connsiteY73" fmla="*/ 254610 h 392615"/>
                <a:gd name="connsiteX74" fmla="*/ 326934 w 392615"/>
                <a:gd name="connsiteY74" fmla="*/ 261990 h 392615"/>
                <a:gd name="connsiteX75" fmla="*/ 362358 w 392615"/>
                <a:gd name="connsiteY75" fmla="*/ 273798 h 392615"/>
                <a:gd name="connsiteX76" fmla="*/ 368262 w 392615"/>
                <a:gd name="connsiteY76" fmla="*/ 278226 h 392615"/>
                <a:gd name="connsiteX77" fmla="*/ 368262 w 392615"/>
                <a:gd name="connsiteY77" fmla="*/ 272322 h 392615"/>
                <a:gd name="connsiteX78" fmla="*/ 368262 w 392615"/>
                <a:gd name="connsiteY78" fmla="*/ 272322 h 392615"/>
                <a:gd name="connsiteX79" fmla="*/ 334314 w 392615"/>
                <a:gd name="connsiteY79" fmla="*/ 236160 h 392615"/>
                <a:gd name="connsiteX80" fmla="*/ 293724 w 392615"/>
                <a:gd name="connsiteY80" fmla="*/ 214020 h 392615"/>
                <a:gd name="connsiteX81" fmla="*/ 383760 w 392615"/>
                <a:gd name="connsiteY81" fmla="*/ 197046 h 392615"/>
                <a:gd name="connsiteX82" fmla="*/ 392616 w 392615"/>
                <a:gd name="connsiteY82" fmla="*/ 197046 h 392615"/>
                <a:gd name="connsiteX83" fmla="*/ 383760 w 392615"/>
                <a:gd name="connsiteY83" fmla="*/ 194094 h 392615"/>
                <a:gd name="connsiteX84" fmla="*/ 328410 w 392615"/>
                <a:gd name="connsiteY84" fmla="*/ 250920 h 392615"/>
                <a:gd name="connsiteX85" fmla="*/ 271584 w 392615"/>
                <a:gd name="connsiteY85" fmla="*/ 241326 h 392615"/>
                <a:gd name="connsiteX86" fmla="*/ 258300 w 392615"/>
                <a:gd name="connsiteY86" fmla="*/ 224352 h 392615"/>
                <a:gd name="connsiteX87" fmla="*/ 325458 w 392615"/>
                <a:gd name="connsiteY87" fmla="*/ 245754 h 392615"/>
                <a:gd name="connsiteX88" fmla="*/ 358668 w 392615"/>
                <a:gd name="connsiteY88" fmla="*/ 257562 h 392615"/>
                <a:gd name="connsiteX89" fmla="*/ 328410 w 392615"/>
                <a:gd name="connsiteY89" fmla="*/ 253134 h 392615"/>
                <a:gd name="connsiteX90" fmla="*/ 270108 w 392615"/>
                <a:gd name="connsiteY90" fmla="*/ 353502 h 392615"/>
                <a:gd name="connsiteX91" fmla="*/ 254610 w 392615"/>
                <a:gd name="connsiteY91" fmla="*/ 321030 h 392615"/>
                <a:gd name="connsiteX92" fmla="*/ 222138 w 392615"/>
                <a:gd name="connsiteY92" fmla="*/ 256824 h 392615"/>
                <a:gd name="connsiteX93" fmla="*/ 247968 w 392615"/>
                <a:gd name="connsiteY93" fmla="*/ 274536 h 392615"/>
                <a:gd name="connsiteX94" fmla="*/ 261990 w 392615"/>
                <a:gd name="connsiteY94" fmla="*/ 323982 h 392615"/>
                <a:gd name="connsiteX95" fmla="*/ 270108 w 392615"/>
                <a:gd name="connsiteY95" fmla="*/ 353502 h 392615"/>
                <a:gd name="connsiteX96" fmla="*/ 146862 w 392615"/>
                <a:gd name="connsiteY96" fmla="*/ 271584 h 392615"/>
                <a:gd name="connsiteX97" fmla="*/ 166050 w 392615"/>
                <a:gd name="connsiteY97" fmla="*/ 258300 h 392615"/>
                <a:gd name="connsiteX98" fmla="*/ 144648 w 392615"/>
                <a:gd name="connsiteY98" fmla="*/ 325458 h 392615"/>
                <a:gd name="connsiteX99" fmla="*/ 132840 w 392615"/>
                <a:gd name="connsiteY99" fmla="*/ 359406 h 392615"/>
                <a:gd name="connsiteX100" fmla="*/ 138744 w 392615"/>
                <a:gd name="connsiteY100" fmla="*/ 329886 h 392615"/>
                <a:gd name="connsiteX101" fmla="*/ 146862 w 392615"/>
                <a:gd name="connsiteY101" fmla="*/ 271584 h 392615"/>
                <a:gd name="connsiteX102" fmla="*/ 106272 w 392615"/>
                <a:gd name="connsiteY102" fmla="*/ 215496 h 392615"/>
                <a:gd name="connsiteX103" fmla="*/ 131364 w 392615"/>
                <a:gd name="connsiteY103" fmla="*/ 219924 h 392615"/>
                <a:gd name="connsiteX104" fmla="*/ 67896 w 392615"/>
                <a:gd name="connsiteY104" fmla="*/ 251658 h 392615"/>
                <a:gd name="connsiteX105" fmla="*/ 35424 w 392615"/>
                <a:gd name="connsiteY105" fmla="*/ 267156 h 392615"/>
                <a:gd name="connsiteX106" fmla="*/ 60516 w 392615"/>
                <a:gd name="connsiteY106" fmla="*/ 250182 h 392615"/>
                <a:gd name="connsiteX107" fmla="*/ 106272 w 392615"/>
                <a:gd name="connsiteY107" fmla="*/ 215496 h 392615"/>
                <a:gd name="connsiteX108" fmla="*/ 120294 w 392615"/>
                <a:gd name="connsiteY108" fmla="*/ 38376 h 392615"/>
                <a:gd name="connsiteX109" fmla="*/ 135792 w 392615"/>
                <a:gd name="connsiteY109" fmla="*/ 69372 h 392615"/>
                <a:gd name="connsiteX110" fmla="*/ 169002 w 392615"/>
                <a:gd name="connsiteY110" fmla="*/ 135054 h 392615"/>
                <a:gd name="connsiteX111" fmla="*/ 142434 w 392615"/>
                <a:gd name="connsiteY111" fmla="*/ 116604 h 392615"/>
                <a:gd name="connsiteX112" fmla="*/ 128412 w 392615"/>
                <a:gd name="connsiteY112" fmla="*/ 67896 h 392615"/>
                <a:gd name="connsiteX113" fmla="*/ 120294 w 392615"/>
                <a:gd name="connsiteY113" fmla="*/ 38376 h 392615"/>
                <a:gd name="connsiteX114" fmla="*/ 141696 w 392615"/>
                <a:gd name="connsiteY114" fmla="*/ 60516 h 392615"/>
                <a:gd name="connsiteX115" fmla="*/ 175644 w 392615"/>
                <a:gd name="connsiteY115" fmla="*/ 107010 h 392615"/>
                <a:gd name="connsiteX116" fmla="*/ 171216 w 392615"/>
                <a:gd name="connsiteY116" fmla="*/ 129150 h 392615"/>
                <a:gd name="connsiteX117" fmla="*/ 138744 w 392615"/>
                <a:gd name="connsiteY117" fmla="*/ 67896 h 392615"/>
                <a:gd name="connsiteX118" fmla="*/ 123246 w 392615"/>
                <a:gd name="connsiteY118" fmla="*/ 32472 h 392615"/>
                <a:gd name="connsiteX119" fmla="*/ 141696 w 392615"/>
                <a:gd name="connsiteY119" fmla="*/ 60516 h 392615"/>
                <a:gd name="connsiteX120" fmla="*/ 243540 w 392615"/>
                <a:gd name="connsiteY120" fmla="*/ 119556 h 392615"/>
                <a:gd name="connsiteX121" fmla="*/ 223614 w 392615"/>
                <a:gd name="connsiteY121" fmla="*/ 133578 h 392615"/>
                <a:gd name="connsiteX122" fmla="*/ 246492 w 392615"/>
                <a:gd name="connsiteY122" fmla="*/ 64944 h 392615"/>
                <a:gd name="connsiteX123" fmla="*/ 258300 w 392615"/>
                <a:gd name="connsiteY123" fmla="*/ 30258 h 392615"/>
                <a:gd name="connsiteX124" fmla="*/ 251658 w 392615"/>
                <a:gd name="connsiteY124" fmla="*/ 61992 h 392615"/>
                <a:gd name="connsiteX125" fmla="*/ 243540 w 392615"/>
                <a:gd name="connsiteY125" fmla="*/ 119556 h 392615"/>
                <a:gd name="connsiteX126" fmla="*/ 282654 w 392615"/>
                <a:gd name="connsiteY126" fmla="*/ 176382 h 392615"/>
                <a:gd name="connsiteX127" fmla="*/ 259776 w 392615"/>
                <a:gd name="connsiteY127" fmla="*/ 171954 h 392615"/>
                <a:gd name="connsiteX128" fmla="*/ 322506 w 392615"/>
                <a:gd name="connsiteY128" fmla="*/ 138744 h 392615"/>
                <a:gd name="connsiteX129" fmla="*/ 357192 w 392615"/>
                <a:gd name="connsiteY129" fmla="*/ 123246 h 392615"/>
                <a:gd name="connsiteX130" fmla="*/ 329886 w 392615"/>
                <a:gd name="connsiteY130" fmla="*/ 141696 h 392615"/>
                <a:gd name="connsiteX131" fmla="*/ 282654 w 392615"/>
                <a:gd name="connsiteY131" fmla="*/ 176382 h 392615"/>
                <a:gd name="connsiteX132" fmla="*/ 254610 w 392615"/>
                <a:gd name="connsiteY132" fmla="*/ 195570 h 392615"/>
                <a:gd name="connsiteX133" fmla="*/ 236160 w 392615"/>
                <a:gd name="connsiteY133" fmla="*/ 236160 h 392615"/>
                <a:gd name="connsiteX134" fmla="*/ 194832 w 392615"/>
                <a:gd name="connsiteY134" fmla="*/ 253872 h 392615"/>
                <a:gd name="connsiteX135" fmla="*/ 153504 w 392615"/>
                <a:gd name="connsiteY135" fmla="*/ 236160 h 392615"/>
                <a:gd name="connsiteX136" fmla="*/ 135792 w 392615"/>
                <a:gd name="connsiteY136" fmla="*/ 193356 h 392615"/>
                <a:gd name="connsiteX137" fmla="*/ 153504 w 392615"/>
                <a:gd name="connsiteY137" fmla="*/ 150552 h 392615"/>
                <a:gd name="connsiteX138" fmla="*/ 196308 w 392615"/>
                <a:gd name="connsiteY138" fmla="*/ 133578 h 392615"/>
                <a:gd name="connsiteX139" fmla="*/ 236160 w 392615"/>
                <a:gd name="connsiteY139" fmla="*/ 152766 h 392615"/>
                <a:gd name="connsiteX140" fmla="*/ 254610 w 392615"/>
                <a:gd name="connsiteY140" fmla="*/ 195570 h 392615"/>
                <a:gd name="connsiteX141" fmla="*/ 197784 w 392615"/>
                <a:gd name="connsiteY141" fmla="*/ 131364 h 392615"/>
                <a:gd name="connsiteX142" fmla="*/ 197784 w 392615"/>
                <a:gd name="connsiteY142" fmla="*/ 34686 h 392615"/>
                <a:gd name="connsiteX143" fmla="*/ 215496 w 392615"/>
                <a:gd name="connsiteY143" fmla="*/ 134316 h 392615"/>
                <a:gd name="connsiteX144" fmla="*/ 197784 w 392615"/>
                <a:gd name="connsiteY144" fmla="*/ 131364 h 392615"/>
                <a:gd name="connsiteX145" fmla="*/ 259038 w 392615"/>
                <a:gd name="connsiteY145" fmla="*/ 194094 h 392615"/>
                <a:gd name="connsiteX146" fmla="*/ 259038 w 392615"/>
                <a:gd name="connsiteY146" fmla="*/ 174906 h 392615"/>
                <a:gd name="connsiteX147" fmla="*/ 367524 w 392615"/>
                <a:gd name="connsiteY147" fmla="*/ 194094 h 392615"/>
                <a:gd name="connsiteX148" fmla="*/ 352764 w 392615"/>
                <a:gd name="connsiteY148" fmla="*/ 120294 h 392615"/>
                <a:gd name="connsiteX149" fmla="*/ 321030 w 392615"/>
                <a:gd name="connsiteY149" fmla="*/ 135792 h 392615"/>
                <a:gd name="connsiteX150" fmla="*/ 257562 w 392615"/>
                <a:gd name="connsiteY150" fmla="*/ 168264 h 392615"/>
                <a:gd name="connsiteX151" fmla="*/ 275274 w 392615"/>
                <a:gd name="connsiteY151" fmla="*/ 142434 h 392615"/>
                <a:gd name="connsiteX152" fmla="*/ 323982 w 392615"/>
                <a:gd name="connsiteY152" fmla="*/ 128412 h 392615"/>
                <a:gd name="connsiteX153" fmla="*/ 352764 w 392615"/>
                <a:gd name="connsiteY153" fmla="*/ 120294 h 392615"/>
                <a:gd name="connsiteX154" fmla="*/ 253134 w 392615"/>
                <a:gd name="connsiteY154" fmla="*/ 168264 h 392615"/>
                <a:gd name="connsiteX155" fmla="*/ 241326 w 392615"/>
                <a:gd name="connsiteY155" fmla="*/ 152028 h 392615"/>
                <a:gd name="connsiteX156" fmla="*/ 315126 w 392615"/>
                <a:gd name="connsiteY156" fmla="*/ 78228 h 392615"/>
                <a:gd name="connsiteX157" fmla="*/ 236160 w 392615"/>
                <a:gd name="connsiteY157" fmla="*/ 149814 h 392615"/>
                <a:gd name="connsiteX158" fmla="*/ 219186 w 392615"/>
                <a:gd name="connsiteY158" fmla="*/ 137268 h 392615"/>
                <a:gd name="connsiteX159" fmla="*/ 315126 w 392615"/>
                <a:gd name="connsiteY159" fmla="*/ 70848 h 392615"/>
                <a:gd name="connsiteX160" fmla="*/ 250920 w 392615"/>
                <a:gd name="connsiteY160" fmla="*/ 30996 h 392615"/>
                <a:gd name="connsiteX161" fmla="*/ 240588 w 392615"/>
                <a:gd name="connsiteY161" fmla="*/ 64944 h 392615"/>
                <a:gd name="connsiteX162" fmla="*/ 216972 w 392615"/>
                <a:gd name="connsiteY162" fmla="*/ 133578 h 392615"/>
                <a:gd name="connsiteX163" fmla="*/ 214020 w 392615"/>
                <a:gd name="connsiteY163" fmla="*/ 101106 h 392615"/>
                <a:gd name="connsiteX164" fmla="*/ 236160 w 392615"/>
                <a:gd name="connsiteY164" fmla="*/ 57564 h 392615"/>
                <a:gd name="connsiteX165" fmla="*/ 253872 w 392615"/>
                <a:gd name="connsiteY165" fmla="*/ 30996 h 392615"/>
                <a:gd name="connsiteX166" fmla="*/ 193356 w 392615"/>
                <a:gd name="connsiteY166" fmla="*/ 131364 h 392615"/>
                <a:gd name="connsiteX167" fmla="*/ 174906 w 392615"/>
                <a:gd name="connsiteY167" fmla="*/ 131364 h 392615"/>
                <a:gd name="connsiteX168" fmla="*/ 193356 w 392615"/>
                <a:gd name="connsiteY168" fmla="*/ 30996 h 392615"/>
                <a:gd name="connsiteX169" fmla="*/ 168264 w 392615"/>
                <a:gd name="connsiteY169" fmla="*/ 137268 h 392615"/>
                <a:gd name="connsiteX170" fmla="*/ 151290 w 392615"/>
                <a:gd name="connsiteY170" fmla="*/ 149814 h 392615"/>
                <a:gd name="connsiteX171" fmla="*/ 72324 w 392615"/>
                <a:gd name="connsiteY171" fmla="*/ 70848 h 392615"/>
                <a:gd name="connsiteX172" fmla="*/ 149076 w 392615"/>
                <a:gd name="connsiteY172" fmla="*/ 151290 h 392615"/>
                <a:gd name="connsiteX173" fmla="*/ 138006 w 392615"/>
                <a:gd name="connsiteY173" fmla="*/ 168264 h 392615"/>
                <a:gd name="connsiteX174" fmla="*/ 71586 w 392615"/>
                <a:gd name="connsiteY174" fmla="*/ 73062 h 392615"/>
                <a:gd name="connsiteX175" fmla="*/ 132840 w 392615"/>
                <a:gd name="connsiteY175" fmla="*/ 167526 h 392615"/>
                <a:gd name="connsiteX176" fmla="*/ 64944 w 392615"/>
                <a:gd name="connsiteY176" fmla="*/ 143910 h 392615"/>
                <a:gd name="connsiteX177" fmla="*/ 30258 w 392615"/>
                <a:gd name="connsiteY177" fmla="*/ 132102 h 392615"/>
                <a:gd name="connsiteX178" fmla="*/ 61992 w 392615"/>
                <a:gd name="connsiteY178" fmla="*/ 138744 h 392615"/>
                <a:gd name="connsiteX179" fmla="*/ 118818 w 392615"/>
                <a:gd name="connsiteY179" fmla="*/ 146862 h 392615"/>
                <a:gd name="connsiteX180" fmla="*/ 64944 w 392615"/>
                <a:gd name="connsiteY180" fmla="*/ 149076 h 392615"/>
                <a:gd name="connsiteX181" fmla="*/ 133578 w 392615"/>
                <a:gd name="connsiteY181" fmla="*/ 171954 h 392615"/>
                <a:gd name="connsiteX182" fmla="*/ 101844 w 392615"/>
                <a:gd name="connsiteY182" fmla="*/ 177120 h 392615"/>
                <a:gd name="connsiteX183" fmla="*/ 56088 w 392615"/>
                <a:gd name="connsiteY183" fmla="*/ 152766 h 392615"/>
                <a:gd name="connsiteX184" fmla="*/ 31734 w 392615"/>
                <a:gd name="connsiteY184" fmla="*/ 137268 h 392615"/>
                <a:gd name="connsiteX185" fmla="*/ 64944 w 392615"/>
                <a:gd name="connsiteY185" fmla="*/ 149076 h 392615"/>
                <a:gd name="connsiteX186" fmla="*/ 138744 w 392615"/>
                <a:gd name="connsiteY186" fmla="*/ 174906 h 392615"/>
                <a:gd name="connsiteX187" fmla="*/ 138744 w 392615"/>
                <a:gd name="connsiteY187" fmla="*/ 194094 h 392615"/>
                <a:gd name="connsiteX188" fmla="*/ 26568 w 392615"/>
                <a:gd name="connsiteY188" fmla="*/ 194094 h 392615"/>
                <a:gd name="connsiteX189" fmla="*/ 138744 w 392615"/>
                <a:gd name="connsiteY189" fmla="*/ 197046 h 392615"/>
                <a:gd name="connsiteX190" fmla="*/ 138744 w 392615"/>
                <a:gd name="connsiteY190" fmla="*/ 216972 h 392615"/>
                <a:gd name="connsiteX191" fmla="*/ 26568 w 392615"/>
                <a:gd name="connsiteY191" fmla="*/ 197046 h 392615"/>
                <a:gd name="connsiteX192" fmla="*/ 46494 w 392615"/>
                <a:gd name="connsiteY192" fmla="*/ 270846 h 392615"/>
                <a:gd name="connsiteX193" fmla="*/ 76752 w 392615"/>
                <a:gd name="connsiteY193" fmla="*/ 254610 h 392615"/>
                <a:gd name="connsiteX194" fmla="*/ 140958 w 392615"/>
                <a:gd name="connsiteY194" fmla="*/ 222138 h 392615"/>
                <a:gd name="connsiteX195" fmla="*/ 123246 w 392615"/>
                <a:gd name="connsiteY195" fmla="*/ 247968 h 392615"/>
                <a:gd name="connsiteX196" fmla="*/ 73800 w 392615"/>
                <a:gd name="connsiteY196" fmla="*/ 263466 h 392615"/>
                <a:gd name="connsiteX197" fmla="*/ 39114 w 392615"/>
                <a:gd name="connsiteY197" fmla="*/ 270846 h 392615"/>
                <a:gd name="connsiteX198" fmla="*/ 144648 w 392615"/>
                <a:gd name="connsiteY198" fmla="*/ 222876 h 392615"/>
                <a:gd name="connsiteX199" fmla="*/ 149814 w 392615"/>
                <a:gd name="connsiteY199" fmla="*/ 236160 h 392615"/>
                <a:gd name="connsiteX200" fmla="*/ 76014 w 392615"/>
                <a:gd name="connsiteY200" fmla="*/ 309960 h 392615"/>
                <a:gd name="connsiteX201" fmla="*/ 159408 w 392615"/>
                <a:gd name="connsiteY201" fmla="*/ 241326 h 392615"/>
                <a:gd name="connsiteX202" fmla="*/ 175644 w 392615"/>
                <a:gd name="connsiteY202" fmla="*/ 252396 h 392615"/>
                <a:gd name="connsiteX203" fmla="*/ 84870 w 392615"/>
                <a:gd name="connsiteY203" fmla="*/ 315864 h 392615"/>
                <a:gd name="connsiteX204" fmla="*/ 139482 w 392615"/>
                <a:gd name="connsiteY204" fmla="*/ 357930 h 392615"/>
                <a:gd name="connsiteX205" fmla="*/ 149076 w 392615"/>
                <a:gd name="connsiteY205" fmla="*/ 326934 h 392615"/>
                <a:gd name="connsiteX206" fmla="*/ 170478 w 392615"/>
                <a:gd name="connsiteY206" fmla="*/ 253134 h 392615"/>
                <a:gd name="connsiteX207" fmla="*/ 176382 w 392615"/>
                <a:gd name="connsiteY207" fmla="*/ 285606 h 392615"/>
                <a:gd name="connsiteX208" fmla="*/ 152028 w 392615"/>
                <a:gd name="connsiteY208" fmla="*/ 330624 h 392615"/>
                <a:gd name="connsiteX209" fmla="*/ 139482 w 392615"/>
                <a:gd name="connsiteY209" fmla="*/ 357930 h 392615"/>
                <a:gd name="connsiteX210" fmla="*/ 174168 w 392615"/>
                <a:gd name="connsiteY210" fmla="*/ 255348 h 392615"/>
                <a:gd name="connsiteX211" fmla="*/ 193356 w 392615"/>
                <a:gd name="connsiteY211" fmla="*/ 255348 h 392615"/>
                <a:gd name="connsiteX212" fmla="*/ 193356 w 392615"/>
                <a:gd name="connsiteY212" fmla="*/ 357192 h 392615"/>
                <a:gd name="connsiteX213" fmla="*/ 197784 w 392615"/>
                <a:gd name="connsiteY213" fmla="*/ 255348 h 392615"/>
                <a:gd name="connsiteX214" fmla="*/ 216234 w 392615"/>
                <a:gd name="connsiteY214" fmla="*/ 255348 h 392615"/>
                <a:gd name="connsiteX215" fmla="*/ 197784 w 392615"/>
                <a:gd name="connsiteY215" fmla="*/ 357192 h 392615"/>
                <a:gd name="connsiteX216" fmla="*/ 219924 w 392615"/>
                <a:gd name="connsiteY216" fmla="*/ 255348 h 392615"/>
                <a:gd name="connsiteX217" fmla="*/ 251658 w 392615"/>
                <a:gd name="connsiteY217" fmla="*/ 319554 h 392615"/>
                <a:gd name="connsiteX218" fmla="*/ 267156 w 392615"/>
                <a:gd name="connsiteY218" fmla="*/ 353502 h 392615"/>
                <a:gd name="connsiteX219" fmla="*/ 248706 w 392615"/>
                <a:gd name="connsiteY219" fmla="*/ 326934 h 392615"/>
                <a:gd name="connsiteX220" fmla="*/ 215496 w 392615"/>
                <a:gd name="connsiteY220" fmla="*/ 280440 h 392615"/>
                <a:gd name="connsiteX221" fmla="*/ 219924 w 392615"/>
                <a:gd name="connsiteY221" fmla="*/ 247968 h 392615"/>
                <a:gd name="connsiteX222" fmla="*/ 236160 w 392615"/>
                <a:gd name="connsiteY222" fmla="*/ 241326 h 392615"/>
                <a:gd name="connsiteX223" fmla="*/ 309960 w 392615"/>
                <a:gd name="connsiteY223" fmla="*/ 315126 h 392615"/>
                <a:gd name="connsiteX224" fmla="*/ 241326 w 392615"/>
                <a:gd name="connsiteY224" fmla="*/ 236160 h 392615"/>
                <a:gd name="connsiteX225" fmla="*/ 253134 w 392615"/>
                <a:gd name="connsiteY225" fmla="*/ 219924 h 392615"/>
                <a:gd name="connsiteX226" fmla="*/ 309960 w 392615"/>
                <a:gd name="connsiteY226" fmla="*/ 309960 h 392615"/>
                <a:gd name="connsiteX227" fmla="*/ 326934 w 392615"/>
                <a:gd name="connsiteY227" fmla="*/ 236160 h 392615"/>
                <a:gd name="connsiteX228" fmla="*/ 257562 w 392615"/>
                <a:gd name="connsiteY228" fmla="*/ 213282 h 392615"/>
                <a:gd name="connsiteX229" fmla="*/ 289296 w 392615"/>
                <a:gd name="connsiteY229" fmla="*/ 207378 h 392615"/>
                <a:gd name="connsiteX230" fmla="*/ 334314 w 392615"/>
                <a:gd name="connsiteY230" fmla="*/ 236160 h 392615"/>
                <a:gd name="connsiteX231" fmla="*/ 360144 w 392615"/>
                <a:gd name="connsiteY231" fmla="*/ 252396 h 392615"/>
                <a:gd name="connsiteX232" fmla="*/ 326934 w 392615"/>
                <a:gd name="connsiteY232" fmla="*/ 242802 h 392615"/>
                <a:gd name="connsiteX233" fmla="*/ 253134 w 392615"/>
                <a:gd name="connsiteY233" fmla="*/ 210330 h 392615"/>
                <a:gd name="connsiteX234" fmla="*/ 253134 w 392615"/>
                <a:gd name="connsiteY234" fmla="*/ 190404 h 392615"/>
                <a:gd name="connsiteX235" fmla="*/ 363834 w 392615"/>
                <a:gd name="connsiteY235" fmla="*/ 190404 h 39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392615" h="392615">
                  <a:moveTo>
                    <a:pt x="287820" y="177120"/>
                  </a:moveTo>
                  <a:cubicBezTo>
                    <a:pt x="305742" y="170302"/>
                    <a:pt x="321355" y="158528"/>
                    <a:pt x="332838" y="143172"/>
                  </a:cubicBezTo>
                  <a:cubicBezTo>
                    <a:pt x="339780" y="131275"/>
                    <a:pt x="353103" y="124614"/>
                    <a:pt x="366786" y="126198"/>
                  </a:cubicBezTo>
                  <a:lnTo>
                    <a:pt x="374166" y="126198"/>
                  </a:lnTo>
                  <a:lnTo>
                    <a:pt x="368262" y="126198"/>
                  </a:lnTo>
                  <a:cubicBezTo>
                    <a:pt x="354069" y="116315"/>
                    <a:pt x="335223" y="116315"/>
                    <a:pt x="321030" y="126198"/>
                  </a:cubicBezTo>
                  <a:cubicBezTo>
                    <a:pt x="307866" y="134223"/>
                    <a:pt x="292889" y="138793"/>
                    <a:pt x="277488" y="139482"/>
                  </a:cubicBezTo>
                  <a:lnTo>
                    <a:pt x="328410" y="65682"/>
                  </a:lnTo>
                  <a:lnTo>
                    <a:pt x="328410" y="65682"/>
                  </a:lnTo>
                  <a:lnTo>
                    <a:pt x="328410" y="65682"/>
                  </a:lnTo>
                  <a:lnTo>
                    <a:pt x="328410" y="65682"/>
                  </a:lnTo>
                  <a:lnTo>
                    <a:pt x="254610" y="119556"/>
                  </a:lnTo>
                  <a:cubicBezTo>
                    <a:pt x="262142" y="102142"/>
                    <a:pt x="264942" y="83049"/>
                    <a:pt x="262728" y="64206"/>
                  </a:cubicBezTo>
                  <a:cubicBezTo>
                    <a:pt x="262728" y="52398"/>
                    <a:pt x="262728" y="45018"/>
                    <a:pt x="273798" y="28782"/>
                  </a:cubicBezTo>
                  <a:lnTo>
                    <a:pt x="278226" y="24354"/>
                  </a:lnTo>
                  <a:lnTo>
                    <a:pt x="270846" y="24354"/>
                  </a:lnTo>
                  <a:cubicBezTo>
                    <a:pt x="247230" y="31734"/>
                    <a:pt x="245016" y="43542"/>
                    <a:pt x="239850" y="58302"/>
                  </a:cubicBezTo>
                  <a:cubicBezTo>
                    <a:pt x="237887" y="74035"/>
                    <a:pt x="230594" y="88620"/>
                    <a:pt x="219186" y="99630"/>
                  </a:cubicBezTo>
                  <a:lnTo>
                    <a:pt x="197784" y="8856"/>
                  </a:lnTo>
                  <a:lnTo>
                    <a:pt x="197784" y="0"/>
                  </a:lnTo>
                  <a:lnTo>
                    <a:pt x="197784" y="8856"/>
                  </a:lnTo>
                  <a:lnTo>
                    <a:pt x="176382" y="101106"/>
                  </a:lnTo>
                  <a:cubicBezTo>
                    <a:pt x="169894" y="83609"/>
                    <a:pt x="158330" y="68448"/>
                    <a:pt x="143172" y="57564"/>
                  </a:cubicBezTo>
                  <a:cubicBezTo>
                    <a:pt x="131134" y="50689"/>
                    <a:pt x="124213" y="37423"/>
                    <a:pt x="125460" y="23616"/>
                  </a:cubicBezTo>
                  <a:lnTo>
                    <a:pt x="125460" y="14760"/>
                  </a:lnTo>
                  <a:lnTo>
                    <a:pt x="125460" y="20664"/>
                  </a:lnTo>
                  <a:cubicBezTo>
                    <a:pt x="114862" y="34075"/>
                    <a:pt x="114862" y="53009"/>
                    <a:pt x="125460" y="66420"/>
                  </a:cubicBezTo>
                  <a:cubicBezTo>
                    <a:pt x="133459" y="79864"/>
                    <a:pt x="138021" y="95073"/>
                    <a:pt x="138744" y="110700"/>
                  </a:cubicBezTo>
                  <a:lnTo>
                    <a:pt x="64944" y="59040"/>
                  </a:lnTo>
                  <a:lnTo>
                    <a:pt x="64944" y="59040"/>
                  </a:lnTo>
                  <a:lnTo>
                    <a:pt x="64944" y="59040"/>
                  </a:lnTo>
                  <a:lnTo>
                    <a:pt x="64944" y="59040"/>
                  </a:lnTo>
                  <a:lnTo>
                    <a:pt x="117342" y="132840"/>
                  </a:lnTo>
                  <a:cubicBezTo>
                    <a:pt x="100504" y="125006"/>
                    <a:pt x="81488" y="123183"/>
                    <a:pt x="63468" y="127674"/>
                  </a:cubicBezTo>
                  <a:cubicBezTo>
                    <a:pt x="50384" y="130610"/>
                    <a:pt x="36749" y="126065"/>
                    <a:pt x="28044" y="115866"/>
                  </a:cubicBezTo>
                  <a:lnTo>
                    <a:pt x="28044" y="115866"/>
                  </a:lnTo>
                  <a:lnTo>
                    <a:pt x="28044" y="115866"/>
                  </a:lnTo>
                  <a:cubicBezTo>
                    <a:pt x="31660" y="132341"/>
                    <a:pt x="45257" y="144755"/>
                    <a:pt x="61992" y="146862"/>
                  </a:cubicBezTo>
                  <a:cubicBezTo>
                    <a:pt x="77824" y="149672"/>
                    <a:pt x="92465" y="157122"/>
                    <a:pt x="104058" y="168264"/>
                  </a:cubicBezTo>
                  <a:lnTo>
                    <a:pt x="8856" y="194094"/>
                  </a:lnTo>
                  <a:lnTo>
                    <a:pt x="0" y="194094"/>
                  </a:lnTo>
                  <a:lnTo>
                    <a:pt x="8856" y="194094"/>
                  </a:lnTo>
                  <a:lnTo>
                    <a:pt x="100368" y="211068"/>
                  </a:lnTo>
                  <a:cubicBezTo>
                    <a:pt x="83164" y="217721"/>
                    <a:pt x="68283" y="229266"/>
                    <a:pt x="57564" y="244278"/>
                  </a:cubicBezTo>
                  <a:cubicBezTo>
                    <a:pt x="50689" y="256316"/>
                    <a:pt x="37423" y="263237"/>
                    <a:pt x="23616" y="261990"/>
                  </a:cubicBezTo>
                  <a:lnTo>
                    <a:pt x="14760" y="261990"/>
                  </a:lnTo>
                  <a:lnTo>
                    <a:pt x="20664" y="261990"/>
                  </a:lnTo>
                  <a:cubicBezTo>
                    <a:pt x="34857" y="271873"/>
                    <a:pt x="53703" y="271873"/>
                    <a:pt x="67896" y="261990"/>
                  </a:cubicBezTo>
                  <a:cubicBezTo>
                    <a:pt x="80802" y="253313"/>
                    <a:pt x="95894" y="248453"/>
                    <a:pt x="111438" y="247968"/>
                  </a:cubicBezTo>
                  <a:lnTo>
                    <a:pt x="60516" y="321768"/>
                  </a:lnTo>
                  <a:lnTo>
                    <a:pt x="56088" y="330624"/>
                  </a:lnTo>
                  <a:lnTo>
                    <a:pt x="63468" y="324720"/>
                  </a:lnTo>
                  <a:lnTo>
                    <a:pt x="137268" y="271584"/>
                  </a:lnTo>
                  <a:cubicBezTo>
                    <a:pt x="129435" y="288650"/>
                    <a:pt x="126865" y="307663"/>
                    <a:pt x="129888" y="326196"/>
                  </a:cubicBezTo>
                  <a:cubicBezTo>
                    <a:pt x="129888" y="338004"/>
                    <a:pt x="129888" y="346860"/>
                    <a:pt x="118080" y="363096"/>
                  </a:cubicBezTo>
                  <a:lnTo>
                    <a:pt x="113652" y="367524"/>
                  </a:lnTo>
                  <a:lnTo>
                    <a:pt x="121032" y="367524"/>
                  </a:lnTo>
                  <a:cubicBezTo>
                    <a:pt x="137748" y="364333"/>
                    <a:pt x="150366" y="350513"/>
                    <a:pt x="152028" y="333576"/>
                  </a:cubicBezTo>
                  <a:cubicBezTo>
                    <a:pt x="155249" y="318691"/>
                    <a:pt x="162381" y="304933"/>
                    <a:pt x="172692" y="293724"/>
                  </a:cubicBezTo>
                  <a:lnTo>
                    <a:pt x="193356" y="383760"/>
                  </a:lnTo>
                  <a:lnTo>
                    <a:pt x="193356" y="392616"/>
                  </a:lnTo>
                  <a:lnTo>
                    <a:pt x="193356" y="383760"/>
                  </a:lnTo>
                  <a:lnTo>
                    <a:pt x="214020" y="290034"/>
                  </a:lnTo>
                  <a:cubicBezTo>
                    <a:pt x="219940" y="307856"/>
                    <a:pt x="231963" y="323014"/>
                    <a:pt x="247968" y="332838"/>
                  </a:cubicBezTo>
                  <a:cubicBezTo>
                    <a:pt x="259217" y="340368"/>
                    <a:pt x="265667" y="353268"/>
                    <a:pt x="264942" y="366786"/>
                  </a:cubicBezTo>
                  <a:lnTo>
                    <a:pt x="264942" y="374166"/>
                  </a:lnTo>
                  <a:lnTo>
                    <a:pt x="264942" y="368262"/>
                  </a:lnTo>
                  <a:cubicBezTo>
                    <a:pt x="275540" y="354851"/>
                    <a:pt x="275540" y="335917"/>
                    <a:pt x="264942" y="322506"/>
                  </a:cubicBezTo>
                  <a:cubicBezTo>
                    <a:pt x="257191" y="308688"/>
                    <a:pt x="252651" y="293301"/>
                    <a:pt x="251658" y="277488"/>
                  </a:cubicBezTo>
                  <a:lnTo>
                    <a:pt x="325458" y="328410"/>
                  </a:lnTo>
                  <a:lnTo>
                    <a:pt x="325458" y="328410"/>
                  </a:lnTo>
                  <a:lnTo>
                    <a:pt x="325458" y="328410"/>
                  </a:lnTo>
                  <a:lnTo>
                    <a:pt x="325458" y="328410"/>
                  </a:lnTo>
                  <a:lnTo>
                    <a:pt x="272322" y="254610"/>
                  </a:lnTo>
                  <a:cubicBezTo>
                    <a:pt x="289388" y="262443"/>
                    <a:pt x="308401" y="265013"/>
                    <a:pt x="326934" y="261990"/>
                  </a:cubicBezTo>
                  <a:cubicBezTo>
                    <a:pt x="340041" y="258496"/>
                    <a:pt x="353969" y="263138"/>
                    <a:pt x="362358" y="273798"/>
                  </a:cubicBezTo>
                  <a:lnTo>
                    <a:pt x="368262" y="278226"/>
                  </a:lnTo>
                  <a:lnTo>
                    <a:pt x="368262" y="272322"/>
                  </a:lnTo>
                  <a:lnTo>
                    <a:pt x="368262" y="272322"/>
                  </a:lnTo>
                  <a:cubicBezTo>
                    <a:pt x="368680" y="253035"/>
                    <a:pt x="353589" y="236959"/>
                    <a:pt x="334314" y="236160"/>
                  </a:cubicBezTo>
                  <a:cubicBezTo>
                    <a:pt x="318893" y="232953"/>
                    <a:pt x="304769" y="225249"/>
                    <a:pt x="293724" y="214020"/>
                  </a:cubicBezTo>
                  <a:lnTo>
                    <a:pt x="383760" y="197046"/>
                  </a:lnTo>
                  <a:lnTo>
                    <a:pt x="392616" y="197046"/>
                  </a:lnTo>
                  <a:lnTo>
                    <a:pt x="383760" y="194094"/>
                  </a:lnTo>
                  <a:close/>
                  <a:moveTo>
                    <a:pt x="328410" y="250920"/>
                  </a:moveTo>
                  <a:cubicBezTo>
                    <a:pt x="308930" y="253873"/>
                    <a:pt x="289016" y="250510"/>
                    <a:pt x="271584" y="241326"/>
                  </a:cubicBezTo>
                  <a:lnTo>
                    <a:pt x="258300" y="224352"/>
                  </a:lnTo>
                  <a:cubicBezTo>
                    <a:pt x="278906" y="236189"/>
                    <a:pt x="301803" y="243485"/>
                    <a:pt x="325458" y="245754"/>
                  </a:cubicBezTo>
                  <a:cubicBezTo>
                    <a:pt x="337560" y="245737"/>
                    <a:pt x="349294" y="249909"/>
                    <a:pt x="358668" y="257562"/>
                  </a:cubicBezTo>
                  <a:cubicBezTo>
                    <a:pt x="349952" y="251132"/>
                    <a:pt x="338603" y="249471"/>
                    <a:pt x="328410" y="253134"/>
                  </a:cubicBezTo>
                  <a:close/>
                  <a:moveTo>
                    <a:pt x="270108" y="353502"/>
                  </a:moveTo>
                  <a:cubicBezTo>
                    <a:pt x="268400" y="341343"/>
                    <a:pt x="262989" y="330006"/>
                    <a:pt x="254610" y="321030"/>
                  </a:cubicBezTo>
                  <a:cubicBezTo>
                    <a:pt x="239361" y="302170"/>
                    <a:pt x="228292" y="280284"/>
                    <a:pt x="222138" y="256824"/>
                  </a:cubicBezTo>
                  <a:lnTo>
                    <a:pt x="247968" y="274536"/>
                  </a:lnTo>
                  <a:cubicBezTo>
                    <a:pt x="248555" y="291912"/>
                    <a:pt x="253369" y="308884"/>
                    <a:pt x="261990" y="323982"/>
                  </a:cubicBezTo>
                  <a:cubicBezTo>
                    <a:pt x="268843" y="332182"/>
                    <a:pt x="271805" y="342951"/>
                    <a:pt x="270108" y="353502"/>
                  </a:cubicBezTo>
                  <a:close/>
                  <a:moveTo>
                    <a:pt x="146862" y="271584"/>
                  </a:moveTo>
                  <a:lnTo>
                    <a:pt x="166050" y="258300"/>
                  </a:lnTo>
                  <a:cubicBezTo>
                    <a:pt x="154892" y="279199"/>
                    <a:pt x="147640" y="301957"/>
                    <a:pt x="144648" y="325458"/>
                  </a:cubicBezTo>
                  <a:cubicBezTo>
                    <a:pt x="144489" y="337754"/>
                    <a:pt x="140345" y="349666"/>
                    <a:pt x="132840" y="359406"/>
                  </a:cubicBezTo>
                  <a:cubicBezTo>
                    <a:pt x="138829" y="350816"/>
                    <a:pt x="140968" y="340119"/>
                    <a:pt x="138744" y="329886"/>
                  </a:cubicBezTo>
                  <a:cubicBezTo>
                    <a:pt x="134537" y="310101"/>
                    <a:pt x="137410" y="289467"/>
                    <a:pt x="146862" y="271584"/>
                  </a:cubicBezTo>
                  <a:close/>
                  <a:moveTo>
                    <a:pt x="106272" y="215496"/>
                  </a:moveTo>
                  <a:lnTo>
                    <a:pt x="131364" y="219924"/>
                  </a:lnTo>
                  <a:cubicBezTo>
                    <a:pt x="108419" y="226464"/>
                    <a:pt x="86895" y="237226"/>
                    <a:pt x="67896" y="251658"/>
                  </a:cubicBezTo>
                  <a:cubicBezTo>
                    <a:pt x="58948" y="260077"/>
                    <a:pt x="47597" y="265495"/>
                    <a:pt x="35424" y="267156"/>
                  </a:cubicBezTo>
                  <a:cubicBezTo>
                    <a:pt x="45988" y="265750"/>
                    <a:pt x="55280" y="259465"/>
                    <a:pt x="60516" y="250182"/>
                  </a:cubicBezTo>
                  <a:cubicBezTo>
                    <a:pt x="71229" y="233612"/>
                    <a:pt x="87424" y="221335"/>
                    <a:pt x="106272" y="215496"/>
                  </a:cubicBezTo>
                  <a:close/>
                  <a:moveTo>
                    <a:pt x="120294" y="38376"/>
                  </a:moveTo>
                  <a:cubicBezTo>
                    <a:pt x="122369" y="49985"/>
                    <a:pt x="127750" y="60747"/>
                    <a:pt x="135792" y="69372"/>
                  </a:cubicBezTo>
                  <a:cubicBezTo>
                    <a:pt x="151880" y="88345"/>
                    <a:pt x="163260" y="110850"/>
                    <a:pt x="169002" y="135054"/>
                  </a:cubicBezTo>
                  <a:lnTo>
                    <a:pt x="142434" y="116604"/>
                  </a:lnTo>
                  <a:cubicBezTo>
                    <a:pt x="141877" y="99456"/>
                    <a:pt x="137058" y="82716"/>
                    <a:pt x="128412" y="67896"/>
                  </a:cubicBezTo>
                  <a:cubicBezTo>
                    <a:pt x="121884" y="59529"/>
                    <a:pt x="118962" y="48904"/>
                    <a:pt x="120294" y="38376"/>
                  </a:cubicBezTo>
                  <a:close/>
                  <a:moveTo>
                    <a:pt x="141696" y="60516"/>
                  </a:moveTo>
                  <a:cubicBezTo>
                    <a:pt x="157102" y="72568"/>
                    <a:pt x="168855" y="88666"/>
                    <a:pt x="175644" y="107010"/>
                  </a:cubicBezTo>
                  <a:lnTo>
                    <a:pt x="171216" y="129150"/>
                  </a:lnTo>
                  <a:cubicBezTo>
                    <a:pt x="164864" y="106658"/>
                    <a:pt x="153795" y="85776"/>
                    <a:pt x="138744" y="67896"/>
                  </a:cubicBezTo>
                  <a:cubicBezTo>
                    <a:pt x="129487" y="58335"/>
                    <a:pt x="123985" y="45759"/>
                    <a:pt x="123246" y="32472"/>
                  </a:cubicBezTo>
                  <a:cubicBezTo>
                    <a:pt x="124765" y="44157"/>
                    <a:pt x="131567" y="54496"/>
                    <a:pt x="141696" y="60516"/>
                  </a:cubicBezTo>
                  <a:close/>
                  <a:moveTo>
                    <a:pt x="243540" y="119556"/>
                  </a:moveTo>
                  <a:lnTo>
                    <a:pt x="223614" y="133578"/>
                  </a:lnTo>
                  <a:cubicBezTo>
                    <a:pt x="235260" y="112242"/>
                    <a:pt x="243007" y="89000"/>
                    <a:pt x="246492" y="64944"/>
                  </a:cubicBezTo>
                  <a:cubicBezTo>
                    <a:pt x="246491" y="52395"/>
                    <a:pt x="250643" y="40199"/>
                    <a:pt x="258300" y="30258"/>
                  </a:cubicBezTo>
                  <a:cubicBezTo>
                    <a:pt x="251689" y="39417"/>
                    <a:pt x="249274" y="50951"/>
                    <a:pt x="251658" y="61992"/>
                  </a:cubicBezTo>
                  <a:cubicBezTo>
                    <a:pt x="255813" y="81537"/>
                    <a:pt x="252938" y="101922"/>
                    <a:pt x="243540" y="119556"/>
                  </a:cubicBezTo>
                  <a:close/>
                  <a:moveTo>
                    <a:pt x="282654" y="176382"/>
                  </a:moveTo>
                  <a:lnTo>
                    <a:pt x="259776" y="171954"/>
                  </a:lnTo>
                  <a:cubicBezTo>
                    <a:pt x="282879" y="165646"/>
                    <a:pt x="304301" y="154305"/>
                    <a:pt x="322506" y="138744"/>
                  </a:cubicBezTo>
                  <a:cubicBezTo>
                    <a:pt x="332188" y="130117"/>
                    <a:pt x="344306" y="124703"/>
                    <a:pt x="357192" y="123246"/>
                  </a:cubicBezTo>
                  <a:cubicBezTo>
                    <a:pt x="345926" y="125344"/>
                    <a:pt x="336037" y="132026"/>
                    <a:pt x="329886" y="141696"/>
                  </a:cubicBezTo>
                  <a:cubicBezTo>
                    <a:pt x="318409" y="158162"/>
                    <a:pt x="301800" y="170360"/>
                    <a:pt x="282654" y="176382"/>
                  </a:cubicBezTo>
                  <a:close/>
                  <a:moveTo>
                    <a:pt x="254610" y="195570"/>
                  </a:moveTo>
                  <a:cubicBezTo>
                    <a:pt x="253778" y="210937"/>
                    <a:pt x="247191" y="225428"/>
                    <a:pt x="236160" y="236160"/>
                  </a:cubicBezTo>
                  <a:cubicBezTo>
                    <a:pt x="225260" y="247284"/>
                    <a:pt x="210405" y="253650"/>
                    <a:pt x="194832" y="253872"/>
                  </a:cubicBezTo>
                  <a:cubicBezTo>
                    <a:pt x="179276" y="253572"/>
                    <a:pt x="164450" y="247217"/>
                    <a:pt x="153504" y="236160"/>
                  </a:cubicBezTo>
                  <a:cubicBezTo>
                    <a:pt x="142016" y="224900"/>
                    <a:pt x="135619" y="209441"/>
                    <a:pt x="135792" y="193356"/>
                  </a:cubicBezTo>
                  <a:cubicBezTo>
                    <a:pt x="135154" y="177185"/>
                    <a:pt x="141626" y="161545"/>
                    <a:pt x="153504" y="150552"/>
                  </a:cubicBezTo>
                  <a:cubicBezTo>
                    <a:pt x="164738" y="139108"/>
                    <a:pt x="180284" y="132943"/>
                    <a:pt x="196308" y="133578"/>
                  </a:cubicBezTo>
                  <a:cubicBezTo>
                    <a:pt x="211681" y="134158"/>
                    <a:pt x="226120" y="141109"/>
                    <a:pt x="236160" y="152766"/>
                  </a:cubicBezTo>
                  <a:cubicBezTo>
                    <a:pt x="248070" y="163795"/>
                    <a:pt x="254770" y="179339"/>
                    <a:pt x="254610" y="195570"/>
                  </a:cubicBezTo>
                  <a:close/>
                  <a:moveTo>
                    <a:pt x="197784" y="131364"/>
                  </a:moveTo>
                  <a:lnTo>
                    <a:pt x="197784" y="34686"/>
                  </a:lnTo>
                  <a:lnTo>
                    <a:pt x="215496" y="134316"/>
                  </a:lnTo>
                  <a:cubicBezTo>
                    <a:pt x="209734" y="132615"/>
                    <a:pt x="203786" y="131623"/>
                    <a:pt x="197784" y="131364"/>
                  </a:cubicBezTo>
                  <a:close/>
                  <a:moveTo>
                    <a:pt x="259038" y="194094"/>
                  </a:moveTo>
                  <a:cubicBezTo>
                    <a:pt x="260155" y="187746"/>
                    <a:pt x="260155" y="181254"/>
                    <a:pt x="259038" y="174906"/>
                  </a:cubicBezTo>
                  <a:lnTo>
                    <a:pt x="367524" y="194094"/>
                  </a:lnTo>
                  <a:close/>
                  <a:moveTo>
                    <a:pt x="352764" y="120294"/>
                  </a:moveTo>
                  <a:cubicBezTo>
                    <a:pt x="340933" y="122354"/>
                    <a:pt x="329929" y="127728"/>
                    <a:pt x="321030" y="135792"/>
                  </a:cubicBezTo>
                  <a:cubicBezTo>
                    <a:pt x="302640" y="151334"/>
                    <a:pt x="280926" y="162443"/>
                    <a:pt x="257562" y="168264"/>
                  </a:cubicBezTo>
                  <a:lnTo>
                    <a:pt x="275274" y="142434"/>
                  </a:lnTo>
                  <a:cubicBezTo>
                    <a:pt x="292479" y="142247"/>
                    <a:pt x="309311" y="137402"/>
                    <a:pt x="323982" y="128412"/>
                  </a:cubicBezTo>
                  <a:cubicBezTo>
                    <a:pt x="331907" y="121591"/>
                    <a:pt x="342442" y="118619"/>
                    <a:pt x="352764" y="120294"/>
                  </a:cubicBezTo>
                  <a:close/>
                  <a:moveTo>
                    <a:pt x="253134" y="168264"/>
                  </a:moveTo>
                  <a:cubicBezTo>
                    <a:pt x="250314" y="162122"/>
                    <a:pt x="246300" y="156603"/>
                    <a:pt x="241326" y="152028"/>
                  </a:cubicBezTo>
                  <a:lnTo>
                    <a:pt x="315126" y="78228"/>
                  </a:lnTo>
                  <a:close/>
                  <a:moveTo>
                    <a:pt x="236160" y="149814"/>
                  </a:moveTo>
                  <a:cubicBezTo>
                    <a:pt x="231487" y="144441"/>
                    <a:pt x="225693" y="140159"/>
                    <a:pt x="219186" y="137268"/>
                  </a:cubicBezTo>
                  <a:lnTo>
                    <a:pt x="315126" y="70848"/>
                  </a:lnTo>
                  <a:close/>
                  <a:moveTo>
                    <a:pt x="250920" y="30996"/>
                  </a:moveTo>
                  <a:cubicBezTo>
                    <a:pt x="243893" y="40896"/>
                    <a:pt x="240267" y="52808"/>
                    <a:pt x="240588" y="64944"/>
                  </a:cubicBezTo>
                  <a:cubicBezTo>
                    <a:pt x="236904" y="89055"/>
                    <a:pt x="228904" y="112305"/>
                    <a:pt x="216972" y="133578"/>
                  </a:cubicBezTo>
                  <a:lnTo>
                    <a:pt x="214020" y="101106"/>
                  </a:lnTo>
                  <a:cubicBezTo>
                    <a:pt x="225119" y="88804"/>
                    <a:pt x="232759" y="73780"/>
                    <a:pt x="236160" y="57564"/>
                  </a:cubicBezTo>
                  <a:cubicBezTo>
                    <a:pt x="237395" y="46355"/>
                    <a:pt x="244001" y="36446"/>
                    <a:pt x="253872" y="30996"/>
                  </a:cubicBezTo>
                  <a:close/>
                  <a:moveTo>
                    <a:pt x="193356" y="131364"/>
                  </a:moveTo>
                  <a:cubicBezTo>
                    <a:pt x="187256" y="130257"/>
                    <a:pt x="181006" y="130257"/>
                    <a:pt x="174906" y="131364"/>
                  </a:cubicBezTo>
                  <a:lnTo>
                    <a:pt x="193356" y="30996"/>
                  </a:lnTo>
                  <a:close/>
                  <a:moveTo>
                    <a:pt x="168264" y="137268"/>
                  </a:moveTo>
                  <a:cubicBezTo>
                    <a:pt x="161863" y="140338"/>
                    <a:pt x="156103" y="144596"/>
                    <a:pt x="151290" y="149814"/>
                  </a:cubicBezTo>
                  <a:lnTo>
                    <a:pt x="72324" y="70848"/>
                  </a:lnTo>
                  <a:close/>
                  <a:moveTo>
                    <a:pt x="149076" y="151290"/>
                  </a:moveTo>
                  <a:cubicBezTo>
                    <a:pt x="144548" y="156356"/>
                    <a:pt x="140816" y="162079"/>
                    <a:pt x="138006" y="168264"/>
                  </a:cubicBezTo>
                  <a:lnTo>
                    <a:pt x="71586" y="73062"/>
                  </a:lnTo>
                  <a:close/>
                  <a:moveTo>
                    <a:pt x="132840" y="167526"/>
                  </a:moveTo>
                  <a:cubicBezTo>
                    <a:pt x="111959" y="155314"/>
                    <a:pt x="88897" y="147292"/>
                    <a:pt x="64944" y="143910"/>
                  </a:cubicBezTo>
                  <a:cubicBezTo>
                    <a:pt x="52230" y="145070"/>
                    <a:pt x="39622" y="140778"/>
                    <a:pt x="30258" y="132102"/>
                  </a:cubicBezTo>
                  <a:cubicBezTo>
                    <a:pt x="39417" y="138713"/>
                    <a:pt x="50951" y="141127"/>
                    <a:pt x="61992" y="138744"/>
                  </a:cubicBezTo>
                  <a:cubicBezTo>
                    <a:pt x="81320" y="135816"/>
                    <a:pt x="101082" y="138640"/>
                    <a:pt x="118818" y="146862"/>
                  </a:cubicBezTo>
                  <a:close/>
                  <a:moveTo>
                    <a:pt x="64944" y="149076"/>
                  </a:moveTo>
                  <a:cubicBezTo>
                    <a:pt x="89273" y="151341"/>
                    <a:pt x="112756" y="159169"/>
                    <a:pt x="133578" y="171954"/>
                  </a:cubicBezTo>
                  <a:lnTo>
                    <a:pt x="101844" y="177120"/>
                  </a:lnTo>
                  <a:cubicBezTo>
                    <a:pt x="89418" y="164546"/>
                    <a:pt x="73458" y="156052"/>
                    <a:pt x="56088" y="152766"/>
                  </a:cubicBezTo>
                  <a:cubicBezTo>
                    <a:pt x="46202" y="151122"/>
                    <a:pt x="37411" y="145527"/>
                    <a:pt x="31734" y="137268"/>
                  </a:cubicBezTo>
                  <a:cubicBezTo>
                    <a:pt x="41343" y="144494"/>
                    <a:pt x="52930" y="148613"/>
                    <a:pt x="64944" y="149076"/>
                  </a:cubicBezTo>
                  <a:close/>
                  <a:moveTo>
                    <a:pt x="138744" y="174906"/>
                  </a:moveTo>
                  <a:cubicBezTo>
                    <a:pt x="137627" y="181254"/>
                    <a:pt x="137627" y="187746"/>
                    <a:pt x="138744" y="194094"/>
                  </a:cubicBezTo>
                  <a:lnTo>
                    <a:pt x="26568" y="194094"/>
                  </a:lnTo>
                  <a:close/>
                  <a:moveTo>
                    <a:pt x="138744" y="197046"/>
                  </a:moveTo>
                  <a:cubicBezTo>
                    <a:pt x="137555" y="203635"/>
                    <a:pt x="137555" y="210383"/>
                    <a:pt x="138744" y="216972"/>
                  </a:cubicBezTo>
                  <a:lnTo>
                    <a:pt x="26568" y="197046"/>
                  </a:lnTo>
                  <a:close/>
                  <a:moveTo>
                    <a:pt x="46494" y="270846"/>
                  </a:moveTo>
                  <a:cubicBezTo>
                    <a:pt x="57716" y="267888"/>
                    <a:pt x="68083" y="262326"/>
                    <a:pt x="76752" y="254610"/>
                  </a:cubicBezTo>
                  <a:cubicBezTo>
                    <a:pt x="95971" y="239923"/>
                    <a:pt x="117738" y="228914"/>
                    <a:pt x="140958" y="222138"/>
                  </a:cubicBezTo>
                  <a:lnTo>
                    <a:pt x="123246" y="247968"/>
                  </a:lnTo>
                  <a:cubicBezTo>
                    <a:pt x="105609" y="248220"/>
                    <a:pt x="88426" y="253606"/>
                    <a:pt x="73800" y="263466"/>
                  </a:cubicBezTo>
                  <a:cubicBezTo>
                    <a:pt x="64136" y="271441"/>
                    <a:pt x="51188" y="274196"/>
                    <a:pt x="39114" y="270846"/>
                  </a:cubicBezTo>
                  <a:close/>
                  <a:moveTo>
                    <a:pt x="144648" y="222876"/>
                  </a:moveTo>
                  <a:cubicBezTo>
                    <a:pt x="146004" y="227438"/>
                    <a:pt x="147732" y="231880"/>
                    <a:pt x="149814" y="236160"/>
                  </a:cubicBezTo>
                  <a:lnTo>
                    <a:pt x="76014" y="309960"/>
                  </a:lnTo>
                  <a:close/>
                  <a:moveTo>
                    <a:pt x="159408" y="241326"/>
                  </a:moveTo>
                  <a:cubicBezTo>
                    <a:pt x="164212" y="245837"/>
                    <a:pt x="169690" y="249572"/>
                    <a:pt x="175644" y="252396"/>
                  </a:cubicBezTo>
                  <a:lnTo>
                    <a:pt x="84870" y="315864"/>
                  </a:lnTo>
                  <a:close/>
                  <a:moveTo>
                    <a:pt x="139482" y="357930"/>
                  </a:moveTo>
                  <a:cubicBezTo>
                    <a:pt x="144940" y="348438"/>
                    <a:pt x="148217" y="337850"/>
                    <a:pt x="149076" y="326934"/>
                  </a:cubicBezTo>
                  <a:cubicBezTo>
                    <a:pt x="150230" y="300981"/>
                    <a:pt x="157568" y="275678"/>
                    <a:pt x="170478" y="253134"/>
                  </a:cubicBezTo>
                  <a:lnTo>
                    <a:pt x="176382" y="285606"/>
                  </a:lnTo>
                  <a:cubicBezTo>
                    <a:pt x="164114" y="297965"/>
                    <a:pt x="155660" y="313592"/>
                    <a:pt x="152028" y="330624"/>
                  </a:cubicBezTo>
                  <a:cubicBezTo>
                    <a:pt x="151649" y="341034"/>
                    <a:pt x="147133" y="350861"/>
                    <a:pt x="139482" y="357930"/>
                  </a:cubicBezTo>
                  <a:close/>
                  <a:moveTo>
                    <a:pt x="174168" y="255348"/>
                  </a:moveTo>
                  <a:cubicBezTo>
                    <a:pt x="180516" y="256465"/>
                    <a:pt x="187008" y="256465"/>
                    <a:pt x="193356" y="255348"/>
                  </a:cubicBezTo>
                  <a:lnTo>
                    <a:pt x="193356" y="357192"/>
                  </a:lnTo>
                  <a:close/>
                  <a:moveTo>
                    <a:pt x="197784" y="255348"/>
                  </a:moveTo>
                  <a:cubicBezTo>
                    <a:pt x="203889" y="256394"/>
                    <a:pt x="210129" y="256394"/>
                    <a:pt x="216234" y="255348"/>
                  </a:cubicBezTo>
                  <a:lnTo>
                    <a:pt x="197784" y="357192"/>
                  </a:lnTo>
                  <a:close/>
                  <a:moveTo>
                    <a:pt x="219924" y="255348"/>
                  </a:moveTo>
                  <a:cubicBezTo>
                    <a:pt x="225568" y="278854"/>
                    <a:pt x="236412" y="300795"/>
                    <a:pt x="251658" y="319554"/>
                  </a:cubicBezTo>
                  <a:cubicBezTo>
                    <a:pt x="261060" y="328411"/>
                    <a:pt x="266622" y="340596"/>
                    <a:pt x="267156" y="353502"/>
                  </a:cubicBezTo>
                  <a:cubicBezTo>
                    <a:pt x="265645" y="342191"/>
                    <a:pt x="258776" y="332301"/>
                    <a:pt x="248706" y="326934"/>
                  </a:cubicBezTo>
                  <a:cubicBezTo>
                    <a:pt x="233733" y="314633"/>
                    <a:pt x="222276" y="298593"/>
                    <a:pt x="215496" y="280440"/>
                  </a:cubicBezTo>
                  <a:close/>
                  <a:moveTo>
                    <a:pt x="219924" y="247968"/>
                  </a:moveTo>
                  <a:cubicBezTo>
                    <a:pt x="225694" y="246755"/>
                    <a:pt x="231195" y="244505"/>
                    <a:pt x="236160" y="241326"/>
                  </a:cubicBezTo>
                  <a:lnTo>
                    <a:pt x="309960" y="315126"/>
                  </a:lnTo>
                  <a:close/>
                  <a:moveTo>
                    <a:pt x="241326" y="236160"/>
                  </a:moveTo>
                  <a:cubicBezTo>
                    <a:pt x="245907" y="231248"/>
                    <a:pt x="249872" y="225796"/>
                    <a:pt x="253134" y="219924"/>
                  </a:cubicBezTo>
                  <a:lnTo>
                    <a:pt x="309960" y="309960"/>
                  </a:lnTo>
                  <a:close/>
                  <a:moveTo>
                    <a:pt x="326934" y="236160"/>
                  </a:moveTo>
                  <a:cubicBezTo>
                    <a:pt x="302481" y="233395"/>
                    <a:pt x="278863" y="225606"/>
                    <a:pt x="257562" y="213282"/>
                  </a:cubicBezTo>
                  <a:lnTo>
                    <a:pt x="289296" y="207378"/>
                  </a:lnTo>
                  <a:cubicBezTo>
                    <a:pt x="300948" y="221415"/>
                    <a:pt x="316682" y="231474"/>
                    <a:pt x="334314" y="236160"/>
                  </a:cubicBezTo>
                  <a:cubicBezTo>
                    <a:pt x="344970" y="237291"/>
                    <a:pt x="354504" y="243285"/>
                    <a:pt x="360144" y="252396"/>
                  </a:cubicBezTo>
                  <a:cubicBezTo>
                    <a:pt x="350360" y="245781"/>
                    <a:pt x="338738" y="242424"/>
                    <a:pt x="326934" y="242802"/>
                  </a:cubicBezTo>
                  <a:close/>
                  <a:moveTo>
                    <a:pt x="253134" y="210330"/>
                  </a:moveTo>
                  <a:cubicBezTo>
                    <a:pt x="254324" y="203741"/>
                    <a:pt x="254324" y="196993"/>
                    <a:pt x="253134" y="190404"/>
                  </a:cubicBezTo>
                  <a:lnTo>
                    <a:pt x="363834" y="190404"/>
                  </a:ln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B7D33BF9-0964-4F40-BBD8-C32A56290329}"/>
                </a:ext>
              </a:extLst>
            </p:cNvPr>
            <p:cNvSpPr/>
            <p:nvPr/>
          </p:nvSpPr>
          <p:spPr>
            <a:xfrm>
              <a:off x="3097920" y="1805318"/>
              <a:ext cx="75275" cy="94463"/>
            </a:xfrm>
            <a:custGeom>
              <a:avLst/>
              <a:gdLst>
                <a:gd name="connsiteX0" fmla="*/ 75276 w 75275"/>
                <a:gd name="connsiteY0" fmla="*/ 16236 h 94463"/>
                <a:gd name="connsiteX1" fmla="*/ 62730 w 75275"/>
                <a:gd name="connsiteY1" fmla="*/ 0 h 94463"/>
                <a:gd name="connsiteX2" fmla="*/ 0 w 75275"/>
                <a:gd name="connsiteY2" fmla="*/ 94464 h 94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275" h="94463">
                  <a:moveTo>
                    <a:pt x="75276" y="16236"/>
                  </a:moveTo>
                  <a:cubicBezTo>
                    <a:pt x="70469" y="11337"/>
                    <a:pt x="66258" y="5888"/>
                    <a:pt x="62730" y="0"/>
                  </a:cubicBezTo>
                  <a:lnTo>
                    <a:pt x="0" y="94464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F15AF54D-CF18-4D79-A947-A6987E96A5FE}"/>
                </a:ext>
              </a:extLst>
            </p:cNvPr>
            <p:cNvSpPr/>
            <p:nvPr/>
          </p:nvSpPr>
          <p:spPr>
            <a:xfrm>
              <a:off x="3101611" y="1826721"/>
              <a:ext cx="90035" cy="73800"/>
            </a:xfrm>
            <a:custGeom>
              <a:avLst/>
              <a:gdLst>
                <a:gd name="connsiteX0" fmla="*/ 90036 w 90035"/>
                <a:gd name="connsiteY0" fmla="*/ 11070 h 73800"/>
                <a:gd name="connsiteX1" fmla="*/ 73800 w 90035"/>
                <a:gd name="connsiteY1" fmla="*/ 0 h 73800"/>
                <a:gd name="connsiteX2" fmla="*/ 0 w 90035"/>
                <a:gd name="connsiteY2" fmla="*/ 7380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035" h="73800">
                  <a:moveTo>
                    <a:pt x="90036" y="11070"/>
                  </a:moveTo>
                  <a:cubicBezTo>
                    <a:pt x="84082" y="8245"/>
                    <a:pt x="78604" y="4511"/>
                    <a:pt x="73800" y="0"/>
                  </a:cubicBezTo>
                  <a:lnTo>
                    <a:pt x="0" y="7380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8E1D2AC3-031F-4E9E-BE94-81DBA5B631FE}"/>
                </a:ext>
              </a:extLst>
            </p:cNvPr>
            <p:cNvSpPr/>
            <p:nvPr/>
          </p:nvSpPr>
          <p:spPr>
            <a:xfrm>
              <a:off x="3264709" y="1662885"/>
              <a:ext cx="74537" cy="90773"/>
            </a:xfrm>
            <a:custGeom>
              <a:avLst/>
              <a:gdLst>
                <a:gd name="connsiteX0" fmla="*/ 0 w 74537"/>
                <a:gd name="connsiteY0" fmla="*/ 74538 h 90773"/>
                <a:gd name="connsiteX1" fmla="*/ 11808 w 74537"/>
                <a:gd name="connsiteY1" fmla="*/ 90774 h 90773"/>
                <a:gd name="connsiteX2" fmla="*/ 74538 w 74537"/>
                <a:gd name="connsiteY2" fmla="*/ 0 h 90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537" h="90773">
                  <a:moveTo>
                    <a:pt x="0" y="74538"/>
                  </a:moveTo>
                  <a:cubicBezTo>
                    <a:pt x="4974" y="79113"/>
                    <a:pt x="8988" y="84632"/>
                    <a:pt x="11808" y="90774"/>
                  </a:cubicBezTo>
                  <a:lnTo>
                    <a:pt x="74538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8622EC59-6CFA-4059-9E7C-EB446C906712}"/>
                </a:ext>
              </a:extLst>
            </p:cNvPr>
            <p:cNvSpPr/>
            <p:nvPr/>
          </p:nvSpPr>
          <p:spPr>
            <a:xfrm>
              <a:off x="3350317" y="1648862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  <a:gd name="connsiteX4" fmla="*/ 0 w 73800"/>
                <a:gd name="connsiteY4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F580B33-4E69-4196-A4A5-371B7EF94DFD}"/>
                </a:ext>
              </a:extLst>
            </p:cNvPr>
            <p:cNvSpPr/>
            <p:nvPr/>
          </p:nvSpPr>
          <p:spPr>
            <a:xfrm>
              <a:off x="3245520" y="1656242"/>
              <a:ext cx="95940" cy="78965"/>
            </a:xfrm>
            <a:custGeom>
              <a:avLst/>
              <a:gdLst>
                <a:gd name="connsiteX0" fmla="*/ 0 w 95940"/>
                <a:gd name="connsiteY0" fmla="*/ 66420 h 78965"/>
                <a:gd name="connsiteX1" fmla="*/ 14022 w 95940"/>
                <a:gd name="connsiteY1" fmla="*/ 78966 h 78965"/>
                <a:gd name="connsiteX2" fmla="*/ 95940 w 95940"/>
                <a:gd name="connsiteY2" fmla="*/ 0 h 7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940" h="78965">
                  <a:moveTo>
                    <a:pt x="0" y="66420"/>
                  </a:moveTo>
                  <a:cubicBezTo>
                    <a:pt x="5445" y="69651"/>
                    <a:pt x="10208" y="73912"/>
                    <a:pt x="14022" y="78966"/>
                  </a:cubicBezTo>
                  <a:lnTo>
                    <a:pt x="95940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E15A3F82-B47A-4112-9F82-9E3373235368}"/>
                </a:ext>
              </a:extLst>
            </p:cNvPr>
            <p:cNvSpPr/>
            <p:nvPr/>
          </p:nvSpPr>
          <p:spPr>
            <a:xfrm>
              <a:off x="3348841" y="1642959"/>
              <a:ext cx="7379" cy="7379"/>
            </a:xfrm>
            <a:custGeom>
              <a:avLst/>
              <a:gdLst>
                <a:gd name="connsiteX0" fmla="*/ 2952 w 7379"/>
                <a:gd name="connsiteY0" fmla="*/ 7380 h 7379"/>
                <a:gd name="connsiteX1" fmla="*/ 7380 w 7379"/>
                <a:gd name="connsiteY1" fmla="*/ 0 h 7379"/>
                <a:gd name="connsiteX2" fmla="*/ 0 w 7379"/>
                <a:gd name="connsiteY2" fmla="*/ 4428 h 7379"/>
                <a:gd name="connsiteX3" fmla="*/ 1476 w 7379"/>
                <a:gd name="connsiteY3" fmla="*/ 5904 h 7379"/>
                <a:gd name="connsiteX4" fmla="*/ 2952 w 7379"/>
                <a:gd name="connsiteY4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7379">
                  <a:moveTo>
                    <a:pt x="2952" y="7380"/>
                  </a:moveTo>
                  <a:lnTo>
                    <a:pt x="7380" y="0"/>
                  </a:lnTo>
                  <a:lnTo>
                    <a:pt x="0" y="4428"/>
                  </a:lnTo>
                  <a:lnTo>
                    <a:pt x="1476" y="5904"/>
                  </a:lnTo>
                  <a:lnTo>
                    <a:pt x="2952" y="7380"/>
                  </a:ln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7A9D30A7-FCB5-4982-8A6F-0B2D5488A3F7}"/>
                </a:ext>
              </a:extLst>
            </p:cNvPr>
            <p:cNvSpPr/>
            <p:nvPr/>
          </p:nvSpPr>
          <p:spPr>
            <a:xfrm>
              <a:off x="3095706" y="1656242"/>
              <a:ext cx="95939" cy="78965"/>
            </a:xfrm>
            <a:custGeom>
              <a:avLst/>
              <a:gdLst>
                <a:gd name="connsiteX0" fmla="*/ 78966 w 95939"/>
                <a:gd name="connsiteY0" fmla="*/ 78966 h 78965"/>
                <a:gd name="connsiteX1" fmla="*/ 95940 w 95939"/>
                <a:gd name="connsiteY1" fmla="*/ 66420 h 78965"/>
                <a:gd name="connsiteX2" fmla="*/ 0 w 95939"/>
                <a:gd name="connsiteY2" fmla="*/ 0 h 7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939" h="78965">
                  <a:moveTo>
                    <a:pt x="78966" y="78966"/>
                  </a:moveTo>
                  <a:cubicBezTo>
                    <a:pt x="83779" y="73748"/>
                    <a:pt x="89539" y="69490"/>
                    <a:pt x="95940" y="6642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90ABED04-FF40-46ED-9240-7E76B9EB29FE}"/>
                </a:ext>
              </a:extLst>
            </p:cNvPr>
            <p:cNvSpPr/>
            <p:nvPr/>
          </p:nvSpPr>
          <p:spPr>
            <a:xfrm>
              <a:off x="3086850" y="1648862"/>
              <a:ext cx="737" cy="737"/>
            </a:xfrm>
            <a:custGeom>
              <a:avLst/>
              <a:gdLst>
                <a:gd name="connsiteX0" fmla="*/ 0 w 737"/>
                <a:gd name="connsiteY0" fmla="*/ 738 h 737"/>
                <a:gd name="connsiteX1" fmla="*/ 738 w 737"/>
                <a:gd name="connsiteY1" fmla="*/ 0 h 737"/>
                <a:gd name="connsiteX2" fmla="*/ 738 w 737"/>
                <a:gd name="connsiteY2" fmla="*/ 0 h 737"/>
                <a:gd name="connsiteX3" fmla="*/ 0 w 737"/>
                <a:gd name="connsiteY3" fmla="*/ 0 h 737"/>
                <a:gd name="connsiteX4" fmla="*/ 0 w 737"/>
                <a:gd name="connsiteY4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" h="737">
                  <a:moveTo>
                    <a:pt x="0" y="738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EACA44AD-A647-4218-A08F-E76B7DA52373}"/>
                </a:ext>
              </a:extLst>
            </p:cNvPr>
            <p:cNvSpPr/>
            <p:nvPr/>
          </p:nvSpPr>
          <p:spPr>
            <a:xfrm>
              <a:off x="3098659" y="1658456"/>
              <a:ext cx="73799" cy="95201"/>
            </a:xfrm>
            <a:custGeom>
              <a:avLst/>
              <a:gdLst>
                <a:gd name="connsiteX0" fmla="*/ 62730 w 73799"/>
                <a:gd name="connsiteY0" fmla="*/ 95202 h 95201"/>
                <a:gd name="connsiteX1" fmla="*/ 73800 w 73799"/>
                <a:gd name="connsiteY1" fmla="*/ 78228 h 95201"/>
                <a:gd name="connsiteX2" fmla="*/ 0 w 73799"/>
                <a:gd name="connsiteY2" fmla="*/ 0 h 9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799" h="95201">
                  <a:moveTo>
                    <a:pt x="62730" y="95202"/>
                  </a:moveTo>
                  <a:cubicBezTo>
                    <a:pt x="65540" y="89017"/>
                    <a:pt x="69272" y="83294"/>
                    <a:pt x="73800" y="7822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21C4211-26D8-4A47-A596-D3C716B78101}"/>
                </a:ext>
              </a:extLst>
            </p:cNvPr>
            <p:cNvSpPr/>
            <p:nvPr/>
          </p:nvSpPr>
          <p:spPr>
            <a:xfrm>
              <a:off x="3080947" y="1642959"/>
              <a:ext cx="7379" cy="7379"/>
            </a:xfrm>
            <a:custGeom>
              <a:avLst/>
              <a:gdLst>
                <a:gd name="connsiteX0" fmla="*/ 7380 w 7379"/>
                <a:gd name="connsiteY0" fmla="*/ 4428 h 7379"/>
                <a:gd name="connsiteX1" fmla="*/ 0 w 7379"/>
                <a:gd name="connsiteY1" fmla="*/ 0 h 7379"/>
                <a:gd name="connsiteX2" fmla="*/ 4428 w 7379"/>
                <a:gd name="connsiteY2" fmla="*/ 7380 h 7379"/>
                <a:gd name="connsiteX3" fmla="*/ 5904 w 7379"/>
                <a:gd name="connsiteY3" fmla="*/ 5904 h 7379"/>
                <a:gd name="connsiteX4" fmla="*/ 7380 w 7379"/>
                <a:gd name="connsiteY4" fmla="*/ 4428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7379">
                  <a:moveTo>
                    <a:pt x="7380" y="4428"/>
                  </a:moveTo>
                  <a:lnTo>
                    <a:pt x="0" y="0"/>
                  </a:lnTo>
                  <a:lnTo>
                    <a:pt x="4428" y="7380"/>
                  </a:lnTo>
                  <a:lnTo>
                    <a:pt x="5904" y="5904"/>
                  </a:lnTo>
                  <a:lnTo>
                    <a:pt x="7380" y="4428"/>
                  </a:ln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CB27BFAC-1F50-457A-986B-F22B5D3AF01E}"/>
                </a:ext>
              </a:extLst>
            </p:cNvPr>
            <p:cNvSpPr/>
            <p:nvPr/>
          </p:nvSpPr>
          <p:spPr>
            <a:xfrm>
              <a:off x="3350317" y="1912329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E6D52B6F-46AC-409D-8F4B-C56DBC80B6AF}"/>
                </a:ext>
              </a:extLst>
            </p:cNvPr>
            <p:cNvSpPr/>
            <p:nvPr/>
          </p:nvSpPr>
          <p:spPr>
            <a:xfrm>
              <a:off x="3243306" y="1826721"/>
              <a:ext cx="90036" cy="74537"/>
            </a:xfrm>
            <a:custGeom>
              <a:avLst/>
              <a:gdLst>
                <a:gd name="connsiteX0" fmla="*/ 16236 w 90036"/>
                <a:gd name="connsiteY0" fmla="*/ 0 h 74537"/>
                <a:gd name="connsiteX1" fmla="*/ 0 w 90036"/>
                <a:gd name="connsiteY1" fmla="*/ 11070 h 74537"/>
                <a:gd name="connsiteX2" fmla="*/ 90036 w 90036"/>
                <a:gd name="connsiteY2" fmla="*/ 74538 h 7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036" h="74537">
                  <a:moveTo>
                    <a:pt x="16236" y="0"/>
                  </a:moveTo>
                  <a:cubicBezTo>
                    <a:pt x="11632" y="4755"/>
                    <a:pt x="6108" y="8522"/>
                    <a:pt x="0" y="11070"/>
                  </a:cubicBezTo>
                  <a:lnTo>
                    <a:pt x="90036" y="74538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245571E7-626B-4B24-BDB1-5E292695015D}"/>
                </a:ext>
              </a:extLst>
            </p:cNvPr>
            <p:cNvSpPr/>
            <p:nvPr/>
          </p:nvSpPr>
          <p:spPr>
            <a:xfrm>
              <a:off x="3264709" y="1808270"/>
              <a:ext cx="68633" cy="87084"/>
            </a:xfrm>
            <a:custGeom>
              <a:avLst/>
              <a:gdLst>
                <a:gd name="connsiteX0" fmla="*/ 11808 w 68633"/>
                <a:gd name="connsiteY0" fmla="*/ 0 h 87084"/>
                <a:gd name="connsiteX1" fmla="*/ 0 w 68633"/>
                <a:gd name="connsiteY1" fmla="*/ 13284 h 87084"/>
                <a:gd name="connsiteX2" fmla="*/ 68634 w 68633"/>
                <a:gd name="connsiteY2" fmla="*/ 87084 h 8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633" h="87084">
                  <a:moveTo>
                    <a:pt x="11808" y="0"/>
                  </a:moveTo>
                  <a:cubicBezTo>
                    <a:pt x="8361" y="4840"/>
                    <a:pt x="4402" y="9293"/>
                    <a:pt x="0" y="13284"/>
                  </a:cubicBezTo>
                  <a:lnTo>
                    <a:pt x="68634" y="87084"/>
                  </a:ln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9EC4116-A07A-4865-A1F1-37DBB667FCE4}"/>
                </a:ext>
              </a:extLst>
            </p:cNvPr>
            <p:cNvSpPr/>
            <p:nvPr/>
          </p:nvSpPr>
          <p:spPr>
            <a:xfrm>
              <a:off x="3348841" y="1910853"/>
              <a:ext cx="7379" cy="8855"/>
            </a:xfrm>
            <a:custGeom>
              <a:avLst/>
              <a:gdLst>
                <a:gd name="connsiteX0" fmla="*/ 0 w 7379"/>
                <a:gd name="connsiteY0" fmla="*/ 2952 h 8855"/>
                <a:gd name="connsiteX1" fmla="*/ 7380 w 7379"/>
                <a:gd name="connsiteY1" fmla="*/ 8856 h 8855"/>
                <a:gd name="connsiteX2" fmla="*/ 2952 w 7379"/>
                <a:gd name="connsiteY2" fmla="*/ 0 h 8855"/>
                <a:gd name="connsiteX3" fmla="*/ 1476 w 7379"/>
                <a:gd name="connsiteY3" fmla="*/ 1476 h 8855"/>
                <a:gd name="connsiteX4" fmla="*/ 0 w 7379"/>
                <a:gd name="connsiteY4" fmla="*/ 2952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8855">
                  <a:moveTo>
                    <a:pt x="0" y="2952"/>
                  </a:moveTo>
                  <a:lnTo>
                    <a:pt x="7380" y="8856"/>
                  </a:lnTo>
                  <a:lnTo>
                    <a:pt x="2952" y="0"/>
                  </a:lnTo>
                  <a:lnTo>
                    <a:pt x="1476" y="1476"/>
                  </a:lnTo>
                  <a:lnTo>
                    <a:pt x="0" y="2952"/>
                  </a:ln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D0C713F-05C2-45E2-98FB-EE04EFADD6E3}"/>
                </a:ext>
              </a:extLst>
            </p:cNvPr>
            <p:cNvSpPr/>
            <p:nvPr/>
          </p:nvSpPr>
          <p:spPr>
            <a:xfrm>
              <a:off x="3157655" y="1721142"/>
              <a:ext cx="118862" cy="118125"/>
            </a:xfrm>
            <a:custGeom>
              <a:avLst/>
              <a:gdLst>
                <a:gd name="connsiteX0" fmla="*/ 101887 w 118862"/>
                <a:gd name="connsiteY0" fmla="*/ 17019 h 118125"/>
                <a:gd name="connsiteX1" fmla="*/ 60559 w 118862"/>
                <a:gd name="connsiteY1" fmla="*/ 45 h 118125"/>
                <a:gd name="connsiteX2" fmla="*/ 17755 w 118862"/>
                <a:gd name="connsiteY2" fmla="*/ 17019 h 118125"/>
                <a:gd name="connsiteX3" fmla="*/ 43 w 118862"/>
                <a:gd name="connsiteY3" fmla="*/ 59823 h 118125"/>
                <a:gd name="connsiteX4" fmla="*/ 19231 w 118862"/>
                <a:gd name="connsiteY4" fmla="*/ 100413 h 118125"/>
                <a:gd name="connsiteX5" fmla="*/ 62035 w 118862"/>
                <a:gd name="connsiteY5" fmla="*/ 118125 h 118125"/>
                <a:gd name="connsiteX6" fmla="*/ 101887 w 118862"/>
                <a:gd name="connsiteY6" fmla="*/ 100413 h 118125"/>
                <a:gd name="connsiteX7" fmla="*/ 118861 w 118862"/>
                <a:gd name="connsiteY7" fmla="*/ 57609 h 118125"/>
                <a:gd name="connsiteX8" fmla="*/ 101887 w 118862"/>
                <a:gd name="connsiteY8" fmla="*/ 17019 h 118125"/>
                <a:gd name="connsiteX9" fmla="*/ 50227 w 118862"/>
                <a:gd name="connsiteY9" fmla="*/ 73107 h 118125"/>
                <a:gd name="connsiteX10" fmla="*/ 36943 w 118862"/>
                <a:gd name="connsiteY10" fmla="*/ 77535 h 118125"/>
                <a:gd name="connsiteX11" fmla="*/ 42847 w 118862"/>
                <a:gd name="connsiteY11" fmla="*/ 73107 h 118125"/>
                <a:gd name="connsiteX12" fmla="*/ 50227 w 118862"/>
                <a:gd name="connsiteY12" fmla="*/ 62775 h 118125"/>
                <a:gd name="connsiteX13" fmla="*/ 50227 w 118862"/>
                <a:gd name="connsiteY13" fmla="*/ 68679 h 118125"/>
                <a:gd name="connsiteX14" fmla="*/ 56131 w 118862"/>
                <a:gd name="connsiteY14" fmla="*/ 68679 h 118125"/>
                <a:gd name="connsiteX15" fmla="*/ 62035 w 118862"/>
                <a:gd name="connsiteY15" fmla="*/ 73107 h 118125"/>
                <a:gd name="connsiteX16" fmla="*/ 66463 w 118862"/>
                <a:gd name="connsiteY16" fmla="*/ 68679 h 118125"/>
                <a:gd name="connsiteX17" fmla="*/ 72367 w 118862"/>
                <a:gd name="connsiteY17" fmla="*/ 68679 h 118125"/>
                <a:gd name="connsiteX18" fmla="*/ 72367 w 118862"/>
                <a:gd name="connsiteY18" fmla="*/ 62775 h 118125"/>
                <a:gd name="connsiteX19" fmla="*/ 79747 w 118862"/>
                <a:gd name="connsiteY19" fmla="*/ 73107 h 118125"/>
                <a:gd name="connsiteX20" fmla="*/ 85651 w 118862"/>
                <a:gd name="connsiteY20" fmla="*/ 77535 h 118125"/>
                <a:gd name="connsiteX21" fmla="*/ 72367 w 118862"/>
                <a:gd name="connsiteY21" fmla="*/ 73107 h 118125"/>
                <a:gd name="connsiteX22" fmla="*/ 63511 w 118862"/>
                <a:gd name="connsiteY22" fmla="*/ 73107 h 118125"/>
                <a:gd name="connsiteX23" fmla="*/ 51703 w 118862"/>
                <a:gd name="connsiteY23" fmla="*/ 73107 h 118125"/>
                <a:gd name="connsiteX24" fmla="*/ 33991 w 118862"/>
                <a:gd name="connsiteY24" fmla="*/ 36207 h 118125"/>
                <a:gd name="connsiteX25" fmla="*/ 48751 w 118862"/>
                <a:gd name="connsiteY25" fmla="*/ 45063 h 118125"/>
                <a:gd name="connsiteX26" fmla="*/ 41371 w 118862"/>
                <a:gd name="connsiteY26" fmla="*/ 39897 h 118125"/>
                <a:gd name="connsiteX27" fmla="*/ 41371 w 118862"/>
                <a:gd name="connsiteY27" fmla="*/ 49491 h 118125"/>
                <a:gd name="connsiteX28" fmla="*/ 50227 w 118862"/>
                <a:gd name="connsiteY28" fmla="*/ 49491 h 118125"/>
                <a:gd name="connsiteX29" fmla="*/ 36943 w 118862"/>
                <a:gd name="connsiteY29" fmla="*/ 55395 h 118125"/>
                <a:gd name="connsiteX30" fmla="*/ 25135 w 118862"/>
                <a:gd name="connsiteY30" fmla="*/ 48015 h 118125"/>
                <a:gd name="connsiteX31" fmla="*/ 25135 w 118862"/>
                <a:gd name="connsiteY31" fmla="*/ 48015 h 118125"/>
                <a:gd name="connsiteX32" fmla="*/ 25135 w 118862"/>
                <a:gd name="connsiteY32" fmla="*/ 43587 h 118125"/>
                <a:gd name="connsiteX33" fmla="*/ 17755 w 118862"/>
                <a:gd name="connsiteY33" fmla="*/ 43587 h 118125"/>
                <a:gd name="connsiteX34" fmla="*/ 35467 w 118862"/>
                <a:gd name="connsiteY34" fmla="*/ 36207 h 118125"/>
                <a:gd name="connsiteX35" fmla="*/ 85651 w 118862"/>
                <a:gd name="connsiteY35" fmla="*/ 36207 h 118125"/>
                <a:gd name="connsiteX36" fmla="*/ 101887 w 118862"/>
                <a:gd name="connsiteY36" fmla="*/ 45063 h 118125"/>
                <a:gd name="connsiteX37" fmla="*/ 93769 w 118862"/>
                <a:gd name="connsiteY37" fmla="*/ 45063 h 118125"/>
                <a:gd name="connsiteX38" fmla="*/ 93769 w 118862"/>
                <a:gd name="connsiteY38" fmla="*/ 50229 h 118125"/>
                <a:gd name="connsiteX39" fmla="*/ 93769 w 118862"/>
                <a:gd name="connsiteY39" fmla="*/ 50229 h 118125"/>
                <a:gd name="connsiteX40" fmla="*/ 81961 w 118862"/>
                <a:gd name="connsiteY40" fmla="*/ 57609 h 118125"/>
                <a:gd name="connsiteX41" fmla="*/ 68677 w 118862"/>
                <a:gd name="connsiteY41" fmla="*/ 51705 h 118125"/>
                <a:gd name="connsiteX42" fmla="*/ 76795 w 118862"/>
                <a:gd name="connsiteY42" fmla="*/ 51705 h 118125"/>
                <a:gd name="connsiteX43" fmla="*/ 76795 w 118862"/>
                <a:gd name="connsiteY43" fmla="*/ 42111 h 118125"/>
                <a:gd name="connsiteX44" fmla="*/ 70153 w 118862"/>
                <a:gd name="connsiteY44" fmla="*/ 47277 h 118125"/>
                <a:gd name="connsiteX45" fmla="*/ 87127 w 118862"/>
                <a:gd name="connsiteY45" fmla="*/ 36207 h 118125"/>
                <a:gd name="connsiteX46" fmla="*/ 104101 w 118862"/>
                <a:gd name="connsiteY46" fmla="*/ 36207 h 118125"/>
                <a:gd name="connsiteX47" fmla="*/ 85651 w 118862"/>
                <a:gd name="connsiteY47" fmla="*/ 36207 h 118125"/>
                <a:gd name="connsiteX48" fmla="*/ 66463 w 118862"/>
                <a:gd name="connsiteY48" fmla="*/ 42111 h 118125"/>
                <a:gd name="connsiteX49" fmla="*/ 84175 w 118862"/>
                <a:gd name="connsiteY49" fmla="*/ 26613 h 118125"/>
                <a:gd name="connsiteX50" fmla="*/ 105577 w 118862"/>
                <a:gd name="connsiteY50" fmla="*/ 34731 h 118125"/>
                <a:gd name="connsiteX51" fmla="*/ 38419 w 118862"/>
                <a:gd name="connsiteY51" fmla="*/ 26613 h 118125"/>
                <a:gd name="connsiteX52" fmla="*/ 54655 w 118862"/>
                <a:gd name="connsiteY52" fmla="*/ 38421 h 118125"/>
                <a:gd name="connsiteX53" fmla="*/ 35467 w 118862"/>
                <a:gd name="connsiteY53" fmla="*/ 32517 h 118125"/>
                <a:gd name="connsiteX54" fmla="*/ 16279 w 118862"/>
                <a:gd name="connsiteY54" fmla="*/ 32517 h 118125"/>
                <a:gd name="connsiteX55" fmla="*/ 38419 w 118862"/>
                <a:gd name="connsiteY55" fmla="*/ 26613 h 118125"/>
                <a:gd name="connsiteX56" fmla="*/ 62035 w 118862"/>
                <a:gd name="connsiteY56" fmla="*/ 104841 h 118125"/>
                <a:gd name="connsiteX57" fmla="*/ 62035 w 118862"/>
                <a:gd name="connsiteY57" fmla="*/ 104841 h 118125"/>
                <a:gd name="connsiteX58" fmla="*/ 62035 w 118862"/>
                <a:gd name="connsiteY58" fmla="*/ 104103 h 118125"/>
                <a:gd name="connsiteX59" fmla="*/ 93769 w 118862"/>
                <a:gd name="connsiteY59" fmla="*/ 93033 h 118125"/>
                <a:gd name="connsiteX60" fmla="*/ 93769 w 118862"/>
                <a:gd name="connsiteY60" fmla="*/ 87867 h 118125"/>
                <a:gd name="connsiteX61" fmla="*/ 64987 w 118862"/>
                <a:gd name="connsiteY61" fmla="*/ 97461 h 118125"/>
                <a:gd name="connsiteX62" fmla="*/ 39157 w 118862"/>
                <a:gd name="connsiteY62" fmla="*/ 89343 h 118125"/>
                <a:gd name="connsiteX63" fmla="*/ 34729 w 118862"/>
                <a:gd name="connsiteY63" fmla="*/ 89343 h 118125"/>
                <a:gd name="connsiteX64" fmla="*/ 34729 w 118862"/>
                <a:gd name="connsiteY64" fmla="*/ 94509 h 118125"/>
                <a:gd name="connsiteX65" fmla="*/ 34729 w 118862"/>
                <a:gd name="connsiteY65" fmla="*/ 89343 h 118125"/>
                <a:gd name="connsiteX66" fmla="*/ 28087 w 118862"/>
                <a:gd name="connsiteY66" fmla="*/ 89343 h 118125"/>
                <a:gd name="connsiteX67" fmla="*/ 32515 w 118862"/>
                <a:gd name="connsiteY67" fmla="*/ 84177 h 118125"/>
                <a:gd name="connsiteX68" fmla="*/ 28825 w 118862"/>
                <a:gd name="connsiteY68" fmla="*/ 89343 h 118125"/>
                <a:gd name="connsiteX69" fmla="*/ 28825 w 118862"/>
                <a:gd name="connsiteY69" fmla="*/ 89343 h 118125"/>
                <a:gd name="connsiteX70" fmla="*/ 45799 w 118862"/>
                <a:gd name="connsiteY70" fmla="*/ 84177 h 118125"/>
                <a:gd name="connsiteX71" fmla="*/ 56131 w 118862"/>
                <a:gd name="connsiteY71" fmla="*/ 84177 h 118125"/>
                <a:gd name="connsiteX72" fmla="*/ 64987 w 118862"/>
                <a:gd name="connsiteY72" fmla="*/ 84177 h 118125"/>
                <a:gd name="connsiteX73" fmla="*/ 81223 w 118862"/>
                <a:gd name="connsiteY73" fmla="*/ 89343 h 118125"/>
                <a:gd name="connsiteX74" fmla="*/ 81223 w 118862"/>
                <a:gd name="connsiteY74" fmla="*/ 89343 h 118125"/>
                <a:gd name="connsiteX75" fmla="*/ 81223 w 118862"/>
                <a:gd name="connsiteY75" fmla="*/ 84177 h 118125"/>
                <a:gd name="connsiteX76" fmla="*/ 93769 w 118862"/>
                <a:gd name="connsiteY76" fmla="*/ 92295 h 11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18862" h="118125">
                  <a:moveTo>
                    <a:pt x="101887" y="17019"/>
                  </a:moveTo>
                  <a:cubicBezTo>
                    <a:pt x="91108" y="5805"/>
                    <a:pt x="76108" y="-355"/>
                    <a:pt x="60559" y="45"/>
                  </a:cubicBezTo>
                  <a:cubicBezTo>
                    <a:pt x="44535" y="-591"/>
                    <a:pt x="28989" y="5575"/>
                    <a:pt x="17755" y="17019"/>
                  </a:cubicBezTo>
                  <a:cubicBezTo>
                    <a:pt x="5877" y="28011"/>
                    <a:pt x="-595" y="43652"/>
                    <a:pt x="43" y="59823"/>
                  </a:cubicBezTo>
                  <a:cubicBezTo>
                    <a:pt x="845" y="75352"/>
                    <a:pt x="7740" y="89937"/>
                    <a:pt x="19231" y="100413"/>
                  </a:cubicBezTo>
                  <a:cubicBezTo>
                    <a:pt x="30539" y="111830"/>
                    <a:pt x="45967" y="118214"/>
                    <a:pt x="62035" y="118125"/>
                  </a:cubicBezTo>
                  <a:cubicBezTo>
                    <a:pt x="77092" y="117523"/>
                    <a:pt x="91351" y="111186"/>
                    <a:pt x="101887" y="100413"/>
                  </a:cubicBezTo>
                  <a:cubicBezTo>
                    <a:pt x="112897" y="88895"/>
                    <a:pt x="118985" y="73541"/>
                    <a:pt x="118861" y="57609"/>
                  </a:cubicBezTo>
                  <a:cubicBezTo>
                    <a:pt x="118801" y="42365"/>
                    <a:pt x="112697" y="27768"/>
                    <a:pt x="101887" y="17019"/>
                  </a:cubicBezTo>
                  <a:close/>
                  <a:moveTo>
                    <a:pt x="50227" y="73107"/>
                  </a:moveTo>
                  <a:cubicBezTo>
                    <a:pt x="45419" y="72992"/>
                    <a:pt x="40721" y="74558"/>
                    <a:pt x="36943" y="77535"/>
                  </a:cubicBezTo>
                  <a:cubicBezTo>
                    <a:pt x="36943" y="77535"/>
                    <a:pt x="36943" y="73107"/>
                    <a:pt x="42847" y="73107"/>
                  </a:cubicBezTo>
                  <a:cubicBezTo>
                    <a:pt x="48751" y="73107"/>
                    <a:pt x="42847" y="64251"/>
                    <a:pt x="50227" y="62775"/>
                  </a:cubicBezTo>
                  <a:cubicBezTo>
                    <a:pt x="57607" y="61299"/>
                    <a:pt x="50227" y="62775"/>
                    <a:pt x="50227" y="68679"/>
                  </a:cubicBezTo>
                  <a:cubicBezTo>
                    <a:pt x="50227" y="74583"/>
                    <a:pt x="54655" y="68679"/>
                    <a:pt x="56131" y="68679"/>
                  </a:cubicBezTo>
                  <a:cubicBezTo>
                    <a:pt x="57607" y="68679"/>
                    <a:pt x="56131" y="73107"/>
                    <a:pt x="62035" y="73107"/>
                  </a:cubicBezTo>
                  <a:cubicBezTo>
                    <a:pt x="67939" y="73107"/>
                    <a:pt x="67939" y="73107"/>
                    <a:pt x="66463" y="68679"/>
                  </a:cubicBezTo>
                  <a:cubicBezTo>
                    <a:pt x="64987" y="64251"/>
                    <a:pt x="72367" y="68679"/>
                    <a:pt x="72367" y="68679"/>
                  </a:cubicBezTo>
                  <a:cubicBezTo>
                    <a:pt x="72367" y="68679"/>
                    <a:pt x="72367" y="68679"/>
                    <a:pt x="72367" y="62775"/>
                  </a:cubicBezTo>
                  <a:cubicBezTo>
                    <a:pt x="72367" y="56871"/>
                    <a:pt x="72367" y="71631"/>
                    <a:pt x="79747" y="73107"/>
                  </a:cubicBezTo>
                  <a:cubicBezTo>
                    <a:pt x="87127" y="74583"/>
                    <a:pt x="87127" y="77535"/>
                    <a:pt x="85651" y="77535"/>
                  </a:cubicBezTo>
                  <a:cubicBezTo>
                    <a:pt x="81873" y="74558"/>
                    <a:pt x="77175" y="72992"/>
                    <a:pt x="72367" y="73107"/>
                  </a:cubicBezTo>
                  <a:cubicBezTo>
                    <a:pt x="67939" y="73107"/>
                    <a:pt x="66463" y="73107"/>
                    <a:pt x="63511" y="73107"/>
                  </a:cubicBezTo>
                  <a:cubicBezTo>
                    <a:pt x="60559" y="73107"/>
                    <a:pt x="56131" y="73107"/>
                    <a:pt x="51703" y="73107"/>
                  </a:cubicBezTo>
                  <a:close/>
                  <a:moveTo>
                    <a:pt x="33991" y="36207"/>
                  </a:moveTo>
                  <a:cubicBezTo>
                    <a:pt x="42847" y="36207"/>
                    <a:pt x="48751" y="36207"/>
                    <a:pt x="48751" y="45063"/>
                  </a:cubicBezTo>
                  <a:cubicBezTo>
                    <a:pt x="46594" y="42944"/>
                    <a:pt x="44100" y="41199"/>
                    <a:pt x="41371" y="39897"/>
                  </a:cubicBezTo>
                  <a:cubicBezTo>
                    <a:pt x="41371" y="39897"/>
                    <a:pt x="41371" y="47277"/>
                    <a:pt x="41371" y="49491"/>
                  </a:cubicBezTo>
                  <a:cubicBezTo>
                    <a:pt x="41371" y="51705"/>
                    <a:pt x="48751" y="44325"/>
                    <a:pt x="50227" y="49491"/>
                  </a:cubicBezTo>
                  <a:cubicBezTo>
                    <a:pt x="51703" y="54657"/>
                    <a:pt x="44323" y="55395"/>
                    <a:pt x="36943" y="55395"/>
                  </a:cubicBezTo>
                  <a:cubicBezTo>
                    <a:pt x="29563" y="55395"/>
                    <a:pt x="22183" y="45801"/>
                    <a:pt x="25135" y="48015"/>
                  </a:cubicBezTo>
                  <a:lnTo>
                    <a:pt x="25135" y="48015"/>
                  </a:lnTo>
                  <a:lnTo>
                    <a:pt x="25135" y="43587"/>
                  </a:lnTo>
                  <a:cubicBezTo>
                    <a:pt x="22698" y="44064"/>
                    <a:pt x="20192" y="44064"/>
                    <a:pt x="17755" y="43587"/>
                  </a:cubicBezTo>
                  <a:cubicBezTo>
                    <a:pt x="17755" y="43587"/>
                    <a:pt x="28087" y="36207"/>
                    <a:pt x="35467" y="36207"/>
                  </a:cubicBezTo>
                  <a:close/>
                  <a:moveTo>
                    <a:pt x="85651" y="36207"/>
                  </a:moveTo>
                  <a:cubicBezTo>
                    <a:pt x="93769" y="36207"/>
                    <a:pt x="98197" y="43587"/>
                    <a:pt x="101887" y="45063"/>
                  </a:cubicBezTo>
                  <a:cubicBezTo>
                    <a:pt x="99215" y="45666"/>
                    <a:pt x="96441" y="45666"/>
                    <a:pt x="93769" y="45063"/>
                  </a:cubicBezTo>
                  <a:lnTo>
                    <a:pt x="93769" y="50229"/>
                  </a:lnTo>
                  <a:lnTo>
                    <a:pt x="93769" y="50229"/>
                  </a:lnTo>
                  <a:cubicBezTo>
                    <a:pt x="93769" y="50229"/>
                    <a:pt x="87865" y="57609"/>
                    <a:pt x="81961" y="57609"/>
                  </a:cubicBezTo>
                  <a:cubicBezTo>
                    <a:pt x="76057" y="57609"/>
                    <a:pt x="67201" y="53181"/>
                    <a:pt x="68677" y="51705"/>
                  </a:cubicBezTo>
                  <a:cubicBezTo>
                    <a:pt x="70153" y="50229"/>
                    <a:pt x="68677" y="51705"/>
                    <a:pt x="76795" y="51705"/>
                  </a:cubicBezTo>
                  <a:cubicBezTo>
                    <a:pt x="84913" y="51705"/>
                    <a:pt x="71629" y="45063"/>
                    <a:pt x="76795" y="42111"/>
                  </a:cubicBezTo>
                  <a:cubicBezTo>
                    <a:pt x="74198" y="43274"/>
                    <a:pt x="71920" y="45046"/>
                    <a:pt x="70153" y="47277"/>
                  </a:cubicBezTo>
                  <a:cubicBezTo>
                    <a:pt x="72367" y="37683"/>
                    <a:pt x="78271" y="36207"/>
                    <a:pt x="87127" y="36207"/>
                  </a:cubicBezTo>
                  <a:close/>
                  <a:moveTo>
                    <a:pt x="104101" y="36207"/>
                  </a:moveTo>
                  <a:cubicBezTo>
                    <a:pt x="104101" y="40635"/>
                    <a:pt x="98197" y="36207"/>
                    <a:pt x="85651" y="36207"/>
                  </a:cubicBezTo>
                  <a:cubicBezTo>
                    <a:pt x="73105" y="36207"/>
                    <a:pt x="69415" y="43587"/>
                    <a:pt x="66463" y="42111"/>
                  </a:cubicBezTo>
                  <a:cubicBezTo>
                    <a:pt x="63511" y="40635"/>
                    <a:pt x="79747" y="26613"/>
                    <a:pt x="84175" y="26613"/>
                  </a:cubicBezTo>
                  <a:cubicBezTo>
                    <a:pt x="92169" y="25949"/>
                    <a:pt x="100034" y="28933"/>
                    <a:pt x="105577" y="34731"/>
                  </a:cubicBezTo>
                  <a:close/>
                  <a:moveTo>
                    <a:pt x="38419" y="26613"/>
                  </a:moveTo>
                  <a:cubicBezTo>
                    <a:pt x="42847" y="26613"/>
                    <a:pt x="56131" y="36945"/>
                    <a:pt x="54655" y="38421"/>
                  </a:cubicBezTo>
                  <a:cubicBezTo>
                    <a:pt x="53179" y="39897"/>
                    <a:pt x="50227" y="32517"/>
                    <a:pt x="35467" y="32517"/>
                  </a:cubicBezTo>
                  <a:cubicBezTo>
                    <a:pt x="20707" y="32517"/>
                    <a:pt x="19231" y="39897"/>
                    <a:pt x="16279" y="32517"/>
                  </a:cubicBezTo>
                  <a:cubicBezTo>
                    <a:pt x="22524" y="27569"/>
                    <a:pt x="30540" y="25432"/>
                    <a:pt x="38419" y="26613"/>
                  </a:cubicBezTo>
                  <a:close/>
                  <a:moveTo>
                    <a:pt x="62035" y="104841"/>
                  </a:moveTo>
                  <a:cubicBezTo>
                    <a:pt x="51703" y="104841"/>
                    <a:pt x="62035" y="104841"/>
                    <a:pt x="62035" y="104841"/>
                  </a:cubicBezTo>
                  <a:cubicBezTo>
                    <a:pt x="62035" y="104841"/>
                    <a:pt x="70891" y="104103"/>
                    <a:pt x="62035" y="104103"/>
                  </a:cubicBezTo>
                  <a:close/>
                  <a:moveTo>
                    <a:pt x="93769" y="93033"/>
                  </a:moveTo>
                  <a:lnTo>
                    <a:pt x="93769" y="87867"/>
                  </a:lnTo>
                  <a:cubicBezTo>
                    <a:pt x="76795" y="94509"/>
                    <a:pt x="77533" y="97461"/>
                    <a:pt x="64987" y="97461"/>
                  </a:cubicBezTo>
                  <a:cubicBezTo>
                    <a:pt x="52441" y="97461"/>
                    <a:pt x="52441" y="97461"/>
                    <a:pt x="39157" y="89343"/>
                  </a:cubicBezTo>
                  <a:lnTo>
                    <a:pt x="34729" y="89343"/>
                  </a:lnTo>
                  <a:cubicBezTo>
                    <a:pt x="34585" y="91061"/>
                    <a:pt x="34585" y="92790"/>
                    <a:pt x="34729" y="94509"/>
                  </a:cubicBezTo>
                  <a:cubicBezTo>
                    <a:pt x="34348" y="92808"/>
                    <a:pt x="34348" y="91044"/>
                    <a:pt x="34729" y="89343"/>
                  </a:cubicBezTo>
                  <a:lnTo>
                    <a:pt x="28087" y="89343"/>
                  </a:lnTo>
                  <a:lnTo>
                    <a:pt x="32515" y="84177"/>
                  </a:lnTo>
                  <a:lnTo>
                    <a:pt x="28825" y="89343"/>
                  </a:lnTo>
                  <a:lnTo>
                    <a:pt x="28825" y="89343"/>
                  </a:lnTo>
                  <a:cubicBezTo>
                    <a:pt x="34729" y="89343"/>
                    <a:pt x="42109" y="84177"/>
                    <a:pt x="45799" y="84177"/>
                  </a:cubicBezTo>
                  <a:lnTo>
                    <a:pt x="56131" y="84177"/>
                  </a:lnTo>
                  <a:lnTo>
                    <a:pt x="64987" y="84177"/>
                  </a:lnTo>
                  <a:cubicBezTo>
                    <a:pt x="64987" y="84177"/>
                    <a:pt x="75319" y="89343"/>
                    <a:pt x="81223" y="89343"/>
                  </a:cubicBezTo>
                  <a:lnTo>
                    <a:pt x="81223" y="89343"/>
                  </a:lnTo>
                  <a:lnTo>
                    <a:pt x="81223" y="84177"/>
                  </a:lnTo>
                  <a:cubicBezTo>
                    <a:pt x="93031" y="86391"/>
                    <a:pt x="93031" y="87867"/>
                    <a:pt x="93769" y="92295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FEBE3F6F-DE8C-4912-BC5D-59E9DC61EFA0}"/>
                </a:ext>
              </a:extLst>
            </p:cNvPr>
            <p:cNvSpPr/>
            <p:nvPr/>
          </p:nvSpPr>
          <p:spPr>
            <a:xfrm>
              <a:off x="3188642" y="1761039"/>
              <a:ext cx="5956" cy="5903"/>
            </a:xfrm>
            <a:custGeom>
              <a:avLst/>
              <a:gdLst>
                <a:gd name="connsiteX0" fmla="*/ 791 w 5956"/>
                <a:gd name="connsiteY0" fmla="*/ 0 h 5903"/>
                <a:gd name="connsiteX1" fmla="*/ 791 w 5956"/>
                <a:gd name="connsiteY1" fmla="*/ 0 h 5903"/>
                <a:gd name="connsiteX2" fmla="*/ 791 w 5956"/>
                <a:gd name="connsiteY2" fmla="*/ 5904 h 5903"/>
                <a:gd name="connsiteX3" fmla="*/ 5957 w 5956"/>
                <a:gd name="connsiteY3" fmla="*/ 5904 h 5903"/>
                <a:gd name="connsiteX4" fmla="*/ 791 w 5956"/>
                <a:gd name="connsiteY4" fmla="*/ 0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56" h="5903">
                  <a:moveTo>
                    <a:pt x="791" y="0"/>
                  </a:moveTo>
                  <a:lnTo>
                    <a:pt x="791" y="0"/>
                  </a:lnTo>
                  <a:cubicBezTo>
                    <a:pt x="-264" y="1827"/>
                    <a:pt x="-264" y="4077"/>
                    <a:pt x="791" y="5904"/>
                  </a:cubicBezTo>
                  <a:lnTo>
                    <a:pt x="5957" y="5904"/>
                  </a:lnTo>
                  <a:cubicBezTo>
                    <a:pt x="3336" y="4954"/>
                    <a:pt x="1384" y="2725"/>
                    <a:pt x="791" y="0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FAEA9EB7-DE59-4831-878A-99F1EACC5C95}"/>
                </a:ext>
              </a:extLst>
            </p:cNvPr>
            <p:cNvSpPr/>
            <p:nvPr/>
          </p:nvSpPr>
          <p:spPr>
            <a:xfrm>
              <a:off x="3247734" y="1761039"/>
              <a:ext cx="5955" cy="9593"/>
            </a:xfrm>
            <a:custGeom>
              <a:avLst/>
              <a:gdLst>
                <a:gd name="connsiteX0" fmla="*/ 0 w 5955"/>
                <a:gd name="connsiteY0" fmla="*/ 0 h 9593"/>
                <a:gd name="connsiteX1" fmla="*/ 0 w 5955"/>
                <a:gd name="connsiteY1" fmla="*/ 9594 h 9593"/>
                <a:gd name="connsiteX2" fmla="*/ 5166 w 5955"/>
                <a:gd name="connsiteY2" fmla="*/ 9594 h 9593"/>
                <a:gd name="connsiteX3" fmla="*/ 5166 w 5955"/>
                <a:gd name="connsiteY3" fmla="*/ 2952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55" h="9593">
                  <a:moveTo>
                    <a:pt x="0" y="0"/>
                  </a:moveTo>
                  <a:cubicBezTo>
                    <a:pt x="2092" y="2856"/>
                    <a:pt x="2092" y="6738"/>
                    <a:pt x="0" y="9594"/>
                  </a:cubicBezTo>
                  <a:lnTo>
                    <a:pt x="5166" y="9594"/>
                  </a:lnTo>
                  <a:cubicBezTo>
                    <a:pt x="6218" y="7505"/>
                    <a:pt x="6218" y="5041"/>
                    <a:pt x="5166" y="2952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40CF62E-5FD9-4644-AC57-F0CE05417455}"/>
                </a:ext>
              </a:extLst>
            </p:cNvPr>
            <p:cNvSpPr/>
            <p:nvPr/>
          </p:nvSpPr>
          <p:spPr>
            <a:xfrm>
              <a:off x="3201241" y="1809952"/>
              <a:ext cx="35424" cy="1296"/>
            </a:xfrm>
            <a:custGeom>
              <a:avLst/>
              <a:gdLst>
                <a:gd name="connsiteX0" fmla="*/ 0 w 35424"/>
                <a:gd name="connsiteY0" fmla="*/ 532 h 1296"/>
                <a:gd name="connsiteX1" fmla="*/ 18450 w 35424"/>
                <a:gd name="connsiteY1" fmla="*/ 532 h 1296"/>
                <a:gd name="connsiteX2" fmla="*/ 35424 w 35424"/>
                <a:gd name="connsiteY2" fmla="*/ 532 h 1296"/>
                <a:gd name="connsiteX3" fmla="*/ 18450 w 35424"/>
                <a:gd name="connsiteY3" fmla="*/ 532 h 1296"/>
                <a:gd name="connsiteX4" fmla="*/ 0 w 35424"/>
                <a:gd name="connsiteY4" fmla="*/ 532 h 1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24" h="1296">
                  <a:moveTo>
                    <a:pt x="0" y="532"/>
                  </a:moveTo>
                  <a:cubicBezTo>
                    <a:pt x="6108" y="1551"/>
                    <a:pt x="12342" y="1551"/>
                    <a:pt x="18450" y="532"/>
                  </a:cubicBezTo>
                  <a:cubicBezTo>
                    <a:pt x="24073" y="1429"/>
                    <a:pt x="29802" y="1429"/>
                    <a:pt x="35424" y="532"/>
                  </a:cubicBezTo>
                  <a:cubicBezTo>
                    <a:pt x="29789" y="-177"/>
                    <a:pt x="24085" y="-177"/>
                    <a:pt x="18450" y="532"/>
                  </a:cubicBezTo>
                  <a:cubicBezTo>
                    <a:pt x="12305" y="173"/>
                    <a:pt x="6145" y="173"/>
                    <a:pt x="0" y="532"/>
                  </a:cubicBezTo>
                  <a:close/>
                </a:path>
              </a:pathLst>
            </a:custGeom>
            <a:solidFill>
              <a:srgbClr val="FCC6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F8927E0-4FEA-4331-A137-31E186379075}"/>
                </a:ext>
              </a:extLst>
            </p:cNvPr>
            <p:cNvSpPr/>
            <p:nvPr/>
          </p:nvSpPr>
          <p:spPr>
            <a:xfrm>
              <a:off x="3225481" y="1747407"/>
              <a:ext cx="37751" cy="12350"/>
            </a:xfrm>
            <a:custGeom>
              <a:avLst/>
              <a:gdLst>
                <a:gd name="connsiteX0" fmla="*/ 16350 w 37751"/>
                <a:gd name="connsiteY0" fmla="*/ 348 h 12350"/>
                <a:gd name="connsiteX1" fmla="*/ 114 w 37751"/>
                <a:gd name="connsiteY1" fmla="*/ 12156 h 12350"/>
                <a:gd name="connsiteX2" fmla="*/ 19302 w 37751"/>
                <a:gd name="connsiteY2" fmla="*/ 6252 h 12350"/>
                <a:gd name="connsiteX3" fmla="*/ 37752 w 37751"/>
                <a:gd name="connsiteY3" fmla="*/ 6252 h 12350"/>
                <a:gd name="connsiteX4" fmla="*/ 16350 w 37751"/>
                <a:gd name="connsiteY4" fmla="*/ 348 h 1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1" h="12350">
                  <a:moveTo>
                    <a:pt x="16350" y="348"/>
                  </a:moveTo>
                  <a:cubicBezTo>
                    <a:pt x="11922" y="348"/>
                    <a:pt x="-1362" y="10680"/>
                    <a:pt x="114" y="12156"/>
                  </a:cubicBezTo>
                  <a:cubicBezTo>
                    <a:pt x="1590" y="13632"/>
                    <a:pt x="4542" y="6252"/>
                    <a:pt x="19302" y="6252"/>
                  </a:cubicBezTo>
                  <a:cubicBezTo>
                    <a:pt x="34062" y="6252"/>
                    <a:pt x="35538" y="13632"/>
                    <a:pt x="37752" y="6252"/>
                  </a:cubicBezTo>
                  <a:cubicBezTo>
                    <a:pt x="31821" y="1255"/>
                    <a:pt x="24004" y="-903"/>
                    <a:pt x="16350" y="348"/>
                  </a:cubicBez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1B2645AA-09E7-404C-9BB6-FBF50A5956A6}"/>
                </a:ext>
              </a:extLst>
            </p:cNvPr>
            <p:cNvSpPr/>
            <p:nvPr/>
          </p:nvSpPr>
          <p:spPr>
            <a:xfrm>
              <a:off x="3228500" y="1755134"/>
              <a:ext cx="33256" cy="21402"/>
            </a:xfrm>
            <a:custGeom>
              <a:avLst/>
              <a:gdLst>
                <a:gd name="connsiteX0" fmla="*/ 1523 w 33256"/>
                <a:gd name="connsiteY0" fmla="*/ 11070 h 21402"/>
                <a:gd name="connsiteX1" fmla="*/ 8165 w 33256"/>
                <a:gd name="connsiteY1" fmla="*/ 5904 h 21402"/>
                <a:gd name="connsiteX2" fmla="*/ 8165 w 33256"/>
                <a:gd name="connsiteY2" fmla="*/ 15498 h 21402"/>
                <a:gd name="connsiteX3" fmla="*/ 47 w 33256"/>
                <a:gd name="connsiteY3" fmla="*/ 15498 h 21402"/>
                <a:gd name="connsiteX4" fmla="*/ 13331 w 33256"/>
                <a:gd name="connsiteY4" fmla="*/ 21402 h 21402"/>
                <a:gd name="connsiteX5" fmla="*/ 25139 w 33256"/>
                <a:gd name="connsiteY5" fmla="*/ 14022 h 21402"/>
                <a:gd name="connsiteX6" fmla="*/ 25139 w 33256"/>
                <a:gd name="connsiteY6" fmla="*/ 14022 h 21402"/>
                <a:gd name="connsiteX7" fmla="*/ 25139 w 33256"/>
                <a:gd name="connsiteY7" fmla="*/ 8856 h 21402"/>
                <a:gd name="connsiteX8" fmla="*/ 33257 w 33256"/>
                <a:gd name="connsiteY8" fmla="*/ 8856 h 21402"/>
                <a:gd name="connsiteX9" fmla="*/ 17021 w 33256"/>
                <a:gd name="connsiteY9" fmla="*/ 0 h 21402"/>
                <a:gd name="connsiteX10" fmla="*/ 1523 w 33256"/>
                <a:gd name="connsiteY10" fmla="*/ 11070 h 21402"/>
                <a:gd name="connsiteX11" fmla="*/ 22925 w 33256"/>
                <a:gd name="connsiteY11" fmla="*/ 6642 h 21402"/>
                <a:gd name="connsiteX12" fmla="*/ 22925 w 33256"/>
                <a:gd name="connsiteY12" fmla="*/ 13284 h 21402"/>
                <a:gd name="connsiteX13" fmla="*/ 17759 w 33256"/>
                <a:gd name="connsiteY13" fmla="*/ 13284 h 21402"/>
                <a:gd name="connsiteX14" fmla="*/ 17759 w 33256"/>
                <a:gd name="connsiteY14" fmla="*/ 3690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256" h="21402">
                  <a:moveTo>
                    <a:pt x="1523" y="11070"/>
                  </a:moveTo>
                  <a:cubicBezTo>
                    <a:pt x="3290" y="8840"/>
                    <a:pt x="5568" y="7068"/>
                    <a:pt x="8165" y="5904"/>
                  </a:cubicBezTo>
                  <a:cubicBezTo>
                    <a:pt x="8165" y="5904"/>
                    <a:pt x="8165" y="13284"/>
                    <a:pt x="8165" y="15498"/>
                  </a:cubicBezTo>
                  <a:cubicBezTo>
                    <a:pt x="8165" y="17712"/>
                    <a:pt x="785" y="10332"/>
                    <a:pt x="47" y="15498"/>
                  </a:cubicBezTo>
                  <a:cubicBezTo>
                    <a:pt x="-691" y="20664"/>
                    <a:pt x="7427" y="21402"/>
                    <a:pt x="13331" y="21402"/>
                  </a:cubicBezTo>
                  <a:cubicBezTo>
                    <a:pt x="19235" y="21402"/>
                    <a:pt x="28091" y="11808"/>
                    <a:pt x="25139" y="14022"/>
                  </a:cubicBezTo>
                  <a:lnTo>
                    <a:pt x="25139" y="14022"/>
                  </a:lnTo>
                  <a:lnTo>
                    <a:pt x="25139" y="8856"/>
                  </a:lnTo>
                  <a:cubicBezTo>
                    <a:pt x="27811" y="9459"/>
                    <a:pt x="30585" y="9459"/>
                    <a:pt x="33257" y="8856"/>
                  </a:cubicBezTo>
                  <a:cubicBezTo>
                    <a:pt x="33257" y="8856"/>
                    <a:pt x="25139" y="0"/>
                    <a:pt x="17021" y="0"/>
                  </a:cubicBezTo>
                  <a:cubicBezTo>
                    <a:pt x="8903" y="0"/>
                    <a:pt x="1523" y="3690"/>
                    <a:pt x="1523" y="11070"/>
                  </a:cubicBezTo>
                  <a:close/>
                  <a:moveTo>
                    <a:pt x="22925" y="6642"/>
                  </a:moveTo>
                  <a:cubicBezTo>
                    <a:pt x="23977" y="8731"/>
                    <a:pt x="23977" y="11195"/>
                    <a:pt x="22925" y="13284"/>
                  </a:cubicBezTo>
                  <a:lnTo>
                    <a:pt x="17759" y="13284"/>
                  </a:lnTo>
                  <a:cubicBezTo>
                    <a:pt x="19851" y="10428"/>
                    <a:pt x="19851" y="6546"/>
                    <a:pt x="17759" y="3690"/>
                  </a:cubicBez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A8ABD382-18DC-41ED-9F9E-69729CA1E886}"/>
                </a:ext>
              </a:extLst>
            </p:cNvPr>
            <p:cNvSpPr/>
            <p:nvPr/>
          </p:nvSpPr>
          <p:spPr>
            <a:xfrm>
              <a:off x="3185456" y="1803105"/>
              <a:ext cx="63754" cy="13284"/>
            </a:xfrm>
            <a:custGeom>
              <a:avLst/>
              <a:gdLst>
                <a:gd name="connsiteX0" fmla="*/ 59326 w 63754"/>
                <a:gd name="connsiteY0" fmla="*/ 0 h 13284"/>
                <a:gd name="connsiteX1" fmla="*/ 59326 w 63754"/>
                <a:gd name="connsiteY1" fmla="*/ 5166 h 13284"/>
                <a:gd name="connsiteX2" fmla="*/ 59326 w 63754"/>
                <a:gd name="connsiteY2" fmla="*/ 5166 h 13284"/>
                <a:gd name="connsiteX3" fmla="*/ 43090 w 63754"/>
                <a:gd name="connsiteY3" fmla="*/ 0 h 13284"/>
                <a:gd name="connsiteX4" fmla="*/ 34234 w 63754"/>
                <a:gd name="connsiteY4" fmla="*/ 0 h 13284"/>
                <a:gd name="connsiteX5" fmla="*/ 23902 w 63754"/>
                <a:gd name="connsiteY5" fmla="*/ 0 h 13284"/>
                <a:gd name="connsiteX6" fmla="*/ 6928 w 63754"/>
                <a:gd name="connsiteY6" fmla="*/ 5166 h 13284"/>
                <a:gd name="connsiteX7" fmla="*/ 6928 w 63754"/>
                <a:gd name="connsiteY7" fmla="*/ 5166 h 13284"/>
                <a:gd name="connsiteX8" fmla="*/ 10618 w 63754"/>
                <a:gd name="connsiteY8" fmla="*/ 0 h 13284"/>
                <a:gd name="connsiteX9" fmla="*/ 286 w 63754"/>
                <a:gd name="connsiteY9" fmla="*/ 5166 h 13284"/>
                <a:gd name="connsiteX10" fmla="*/ 286 w 63754"/>
                <a:gd name="connsiteY10" fmla="*/ 5166 h 13284"/>
                <a:gd name="connsiteX11" fmla="*/ 286 w 63754"/>
                <a:gd name="connsiteY11" fmla="*/ 10332 h 13284"/>
                <a:gd name="connsiteX12" fmla="*/ 286 w 63754"/>
                <a:gd name="connsiteY12" fmla="*/ 5166 h 13284"/>
                <a:gd name="connsiteX13" fmla="*/ 4714 w 63754"/>
                <a:gd name="connsiteY13" fmla="*/ 5166 h 13284"/>
                <a:gd name="connsiteX14" fmla="*/ 30544 w 63754"/>
                <a:gd name="connsiteY14" fmla="*/ 13284 h 13284"/>
                <a:gd name="connsiteX15" fmla="*/ 59326 w 63754"/>
                <a:gd name="connsiteY15" fmla="*/ 3690 h 13284"/>
                <a:gd name="connsiteX16" fmla="*/ 59326 w 63754"/>
                <a:gd name="connsiteY16" fmla="*/ 8856 h 13284"/>
                <a:gd name="connsiteX17" fmla="*/ 59326 w 63754"/>
                <a:gd name="connsiteY17" fmla="*/ 0 h 13284"/>
                <a:gd name="connsiteX18" fmla="*/ 34234 w 63754"/>
                <a:gd name="connsiteY18" fmla="*/ 5904 h 13284"/>
                <a:gd name="connsiteX19" fmla="*/ 51208 w 63754"/>
                <a:gd name="connsiteY19" fmla="*/ 5904 h 13284"/>
                <a:gd name="connsiteX20" fmla="*/ 34234 w 63754"/>
                <a:gd name="connsiteY20" fmla="*/ 5904 h 13284"/>
                <a:gd name="connsiteX21" fmla="*/ 15784 w 63754"/>
                <a:gd name="connsiteY21" fmla="*/ 5904 h 13284"/>
                <a:gd name="connsiteX22" fmla="*/ 34234 w 63754"/>
                <a:gd name="connsiteY22" fmla="*/ 5904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3754" h="13284">
                  <a:moveTo>
                    <a:pt x="59326" y="0"/>
                  </a:moveTo>
                  <a:lnTo>
                    <a:pt x="59326" y="5166"/>
                  </a:lnTo>
                  <a:lnTo>
                    <a:pt x="59326" y="5166"/>
                  </a:lnTo>
                  <a:cubicBezTo>
                    <a:pt x="53422" y="5166"/>
                    <a:pt x="46042" y="0"/>
                    <a:pt x="43090" y="0"/>
                  </a:cubicBezTo>
                  <a:lnTo>
                    <a:pt x="34234" y="0"/>
                  </a:lnTo>
                  <a:lnTo>
                    <a:pt x="23902" y="0"/>
                  </a:lnTo>
                  <a:cubicBezTo>
                    <a:pt x="23902" y="0"/>
                    <a:pt x="12832" y="5166"/>
                    <a:pt x="6928" y="5166"/>
                  </a:cubicBezTo>
                  <a:lnTo>
                    <a:pt x="6928" y="5166"/>
                  </a:lnTo>
                  <a:lnTo>
                    <a:pt x="10618" y="0"/>
                  </a:lnTo>
                  <a:lnTo>
                    <a:pt x="286" y="5166"/>
                  </a:lnTo>
                  <a:lnTo>
                    <a:pt x="286" y="5166"/>
                  </a:lnTo>
                  <a:cubicBezTo>
                    <a:pt x="-95" y="6867"/>
                    <a:pt x="-95" y="8631"/>
                    <a:pt x="286" y="10332"/>
                  </a:cubicBezTo>
                  <a:cubicBezTo>
                    <a:pt x="142" y="8613"/>
                    <a:pt x="142" y="6885"/>
                    <a:pt x="286" y="5166"/>
                  </a:cubicBezTo>
                  <a:lnTo>
                    <a:pt x="4714" y="5166"/>
                  </a:lnTo>
                  <a:cubicBezTo>
                    <a:pt x="17998" y="11070"/>
                    <a:pt x="17260" y="13284"/>
                    <a:pt x="30544" y="13284"/>
                  </a:cubicBezTo>
                  <a:cubicBezTo>
                    <a:pt x="43828" y="13284"/>
                    <a:pt x="42352" y="13284"/>
                    <a:pt x="59326" y="3690"/>
                  </a:cubicBezTo>
                  <a:lnTo>
                    <a:pt x="59326" y="8856"/>
                  </a:lnTo>
                  <a:cubicBezTo>
                    <a:pt x="65230" y="5904"/>
                    <a:pt x="65230" y="4428"/>
                    <a:pt x="59326" y="0"/>
                  </a:cubicBezTo>
                  <a:close/>
                  <a:moveTo>
                    <a:pt x="34234" y="5904"/>
                  </a:moveTo>
                  <a:cubicBezTo>
                    <a:pt x="39870" y="5194"/>
                    <a:pt x="45573" y="5194"/>
                    <a:pt x="51208" y="5904"/>
                  </a:cubicBezTo>
                  <a:cubicBezTo>
                    <a:pt x="45586" y="6801"/>
                    <a:pt x="39857" y="6801"/>
                    <a:pt x="34234" y="5904"/>
                  </a:cubicBezTo>
                  <a:cubicBezTo>
                    <a:pt x="28126" y="6922"/>
                    <a:pt x="21892" y="6922"/>
                    <a:pt x="15784" y="5904"/>
                  </a:cubicBezTo>
                  <a:cubicBezTo>
                    <a:pt x="21929" y="5545"/>
                    <a:pt x="28090" y="5545"/>
                    <a:pt x="34234" y="5904"/>
                  </a:cubicBez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AC5764F-A34A-46AC-90B3-72F873DA97CB}"/>
                </a:ext>
              </a:extLst>
            </p:cNvPr>
            <p:cNvSpPr/>
            <p:nvPr/>
          </p:nvSpPr>
          <p:spPr>
            <a:xfrm>
              <a:off x="3173934" y="1747683"/>
              <a:ext cx="38763" cy="14288"/>
            </a:xfrm>
            <a:custGeom>
              <a:avLst/>
              <a:gdLst>
                <a:gd name="connsiteX0" fmla="*/ 0 w 38763"/>
                <a:gd name="connsiteY0" fmla="*/ 8190 h 14288"/>
                <a:gd name="connsiteX1" fmla="*/ 19188 w 38763"/>
                <a:gd name="connsiteY1" fmla="*/ 8190 h 14288"/>
                <a:gd name="connsiteX2" fmla="*/ 38376 w 38763"/>
                <a:gd name="connsiteY2" fmla="*/ 14094 h 14288"/>
                <a:gd name="connsiteX3" fmla="*/ 22140 w 38763"/>
                <a:gd name="connsiteY3" fmla="*/ 72 h 14288"/>
                <a:gd name="connsiteX4" fmla="*/ 0 w 38763"/>
                <a:gd name="connsiteY4" fmla="*/ 8190 h 1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63" h="14288">
                  <a:moveTo>
                    <a:pt x="0" y="8190"/>
                  </a:moveTo>
                  <a:cubicBezTo>
                    <a:pt x="0" y="12618"/>
                    <a:pt x="5904" y="8190"/>
                    <a:pt x="19188" y="8190"/>
                  </a:cubicBezTo>
                  <a:cubicBezTo>
                    <a:pt x="32472" y="8190"/>
                    <a:pt x="35424" y="15570"/>
                    <a:pt x="38376" y="14094"/>
                  </a:cubicBezTo>
                  <a:cubicBezTo>
                    <a:pt x="41328" y="12618"/>
                    <a:pt x="26568" y="72"/>
                    <a:pt x="22140" y="72"/>
                  </a:cubicBezTo>
                  <a:cubicBezTo>
                    <a:pt x="13939" y="-508"/>
                    <a:pt x="5882" y="2446"/>
                    <a:pt x="0" y="8190"/>
                  </a:cubicBez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6F620157-4C2B-4941-87E8-EBA113997213}"/>
                </a:ext>
              </a:extLst>
            </p:cNvPr>
            <p:cNvSpPr/>
            <p:nvPr/>
          </p:nvSpPr>
          <p:spPr>
            <a:xfrm>
              <a:off x="3178363" y="1755872"/>
              <a:ext cx="32635" cy="19187"/>
            </a:xfrm>
            <a:custGeom>
              <a:avLst/>
              <a:gdLst>
                <a:gd name="connsiteX0" fmla="*/ 7380 w 32635"/>
                <a:gd name="connsiteY0" fmla="*/ 7380 h 19187"/>
                <a:gd name="connsiteX1" fmla="*/ 7380 w 32635"/>
                <a:gd name="connsiteY1" fmla="*/ 11808 h 19187"/>
                <a:gd name="connsiteX2" fmla="*/ 7380 w 32635"/>
                <a:gd name="connsiteY2" fmla="*/ 11808 h 19187"/>
                <a:gd name="connsiteX3" fmla="*/ 19188 w 32635"/>
                <a:gd name="connsiteY3" fmla="*/ 19188 h 19187"/>
                <a:gd name="connsiteX4" fmla="*/ 32472 w 32635"/>
                <a:gd name="connsiteY4" fmla="*/ 13284 h 19187"/>
                <a:gd name="connsiteX5" fmla="*/ 23616 w 32635"/>
                <a:gd name="connsiteY5" fmla="*/ 13284 h 19187"/>
                <a:gd name="connsiteX6" fmla="*/ 23616 w 32635"/>
                <a:gd name="connsiteY6" fmla="*/ 3690 h 19187"/>
                <a:gd name="connsiteX7" fmla="*/ 30996 w 32635"/>
                <a:gd name="connsiteY7" fmla="*/ 8856 h 19187"/>
                <a:gd name="connsiteX8" fmla="*/ 16236 w 32635"/>
                <a:gd name="connsiteY8" fmla="*/ 0 h 19187"/>
                <a:gd name="connsiteX9" fmla="*/ 0 w 32635"/>
                <a:gd name="connsiteY9" fmla="*/ 8856 h 19187"/>
                <a:gd name="connsiteX10" fmla="*/ 7380 w 32635"/>
                <a:gd name="connsiteY10" fmla="*/ 7380 h 19187"/>
                <a:gd name="connsiteX11" fmla="*/ 7380 w 32635"/>
                <a:gd name="connsiteY11" fmla="*/ 12546 h 19187"/>
                <a:gd name="connsiteX12" fmla="*/ 7380 w 32635"/>
                <a:gd name="connsiteY12" fmla="*/ 6642 h 19187"/>
                <a:gd name="connsiteX13" fmla="*/ 7380 w 32635"/>
                <a:gd name="connsiteY13" fmla="*/ 6642 h 19187"/>
                <a:gd name="connsiteX14" fmla="*/ 7380 w 32635"/>
                <a:gd name="connsiteY14" fmla="*/ 16236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635" h="19187">
                  <a:moveTo>
                    <a:pt x="7380" y="7380"/>
                  </a:moveTo>
                  <a:lnTo>
                    <a:pt x="7380" y="11808"/>
                  </a:lnTo>
                  <a:lnTo>
                    <a:pt x="7380" y="11808"/>
                  </a:lnTo>
                  <a:cubicBezTo>
                    <a:pt x="7380" y="11808"/>
                    <a:pt x="13284" y="19188"/>
                    <a:pt x="19188" y="19188"/>
                  </a:cubicBezTo>
                  <a:cubicBezTo>
                    <a:pt x="25092" y="19188"/>
                    <a:pt x="33948" y="14760"/>
                    <a:pt x="32472" y="13284"/>
                  </a:cubicBezTo>
                  <a:cubicBezTo>
                    <a:pt x="30996" y="11808"/>
                    <a:pt x="32472" y="13284"/>
                    <a:pt x="23616" y="13284"/>
                  </a:cubicBezTo>
                  <a:cubicBezTo>
                    <a:pt x="14760" y="13284"/>
                    <a:pt x="28782" y="6642"/>
                    <a:pt x="23616" y="3690"/>
                  </a:cubicBezTo>
                  <a:cubicBezTo>
                    <a:pt x="26345" y="4992"/>
                    <a:pt x="28839" y="6737"/>
                    <a:pt x="30996" y="8856"/>
                  </a:cubicBezTo>
                  <a:cubicBezTo>
                    <a:pt x="30996" y="1476"/>
                    <a:pt x="25092" y="0"/>
                    <a:pt x="16236" y="0"/>
                  </a:cubicBezTo>
                  <a:cubicBezTo>
                    <a:pt x="7380" y="0"/>
                    <a:pt x="2952" y="7380"/>
                    <a:pt x="0" y="8856"/>
                  </a:cubicBezTo>
                  <a:cubicBezTo>
                    <a:pt x="2534" y="8856"/>
                    <a:pt x="5041" y="8354"/>
                    <a:pt x="7380" y="7380"/>
                  </a:cubicBezTo>
                  <a:close/>
                  <a:moveTo>
                    <a:pt x="7380" y="12546"/>
                  </a:moveTo>
                  <a:cubicBezTo>
                    <a:pt x="6325" y="10719"/>
                    <a:pt x="6325" y="8469"/>
                    <a:pt x="7380" y="6642"/>
                  </a:cubicBezTo>
                  <a:lnTo>
                    <a:pt x="7380" y="6642"/>
                  </a:lnTo>
                  <a:cubicBezTo>
                    <a:pt x="5288" y="9498"/>
                    <a:pt x="5288" y="13380"/>
                    <a:pt x="7380" y="16236"/>
                  </a:cubicBez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705EF55-E0B8-44F0-9E92-0A13553277AC}"/>
                </a:ext>
              </a:extLst>
            </p:cNvPr>
            <p:cNvSpPr/>
            <p:nvPr/>
          </p:nvSpPr>
          <p:spPr>
            <a:xfrm>
              <a:off x="3192351" y="1785481"/>
              <a:ext cx="49479" cy="16147"/>
            </a:xfrm>
            <a:custGeom>
              <a:avLst/>
              <a:gdLst>
                <a:gd name="connsiteX0" fmla="*/ 27339 w 49479"/>
                <a:gd name="connsiteY0" fmla="*/ 11719 h 16147"/>
                <a:gd name="connsiteX1" fmla="*/ 36195 w 49479"/>
                <a:gd name="connsiteY1" fmla="*/ 11719 h 16147"/>
                <a:gd name="connsiteX2" fmla="*/ 49479 w 49479"/>
                <a:gd name="connsiteY2" fmla="*/ 16147 h 16147"/>
                <a:gd name="connsiteX3" fmla="*/ 43575 w 49479"/>
                <a:gd name="connsiteY3" fmla="*/ 11719 h 16147"/>
                <a:gd name="connsiteX4" fmla="*/ 36195 w 49479"/>
                <a:gd name="connsiteY4" fmla="*/ 1387 h 16147"/>
                <a:gd name="connsiteX5" fmla="*/ 36195 w 49479"/>
                <a:gd name="connsiteY5" fmla="*/ 7291 h 16147"/>
                <a:gd name="connsiteX6" fmla="*/ 30291 w 49479"/>
                <a:gd name="connsiteY6" fmla="*/ 7291 h 16147"/>
                <a:gd name="connsiteX7" fmla="*/ 25863 w 49479"/>
                <a:gd name="connsiteY7" fmla="*/ 11719 h 16147"/>
                <a:gd name="connsiteX8" fmla="*/ 19959 w 49479"/>
                <a:gd name="connsiteY8" fmla="*/ 7291 h 16147"/>
                <a:gd name="connsiteX9" fmla="*/ 14055 w 49479"/>
                <a:gd name="connsiteY9" fmla="*/ 7291 h 16147"/>
                <a:gd name="connsiteX10" fmla="*/ 14055 w 49479"/>
                <a:gd name="connsiteY10" fmla="*/ 1387 h 16147"/>
                <a:gd name="connsiteX11" fmla="*/ 6675 w 49479"/>
                <a:gd name="connsiteY11" fmla="*/ 11719 h 16147"/>
                <a:gd name="connsiteX12" fmla="*/ 771 w 49479"/>
                <a:gd name="connsiteY12" fmla="*/ 16147 h 16147"/>
                <a:gd name="connsiteX13" fmla="*/ 14055 w 49479"/>
                <a:gd name="connsiteY13" fmla="*/ 11719 h 16147"/>
                <a:gd name="connsiteX14" fmla="*/ 27339 w 49479"/>
                <a:gd name="connsiteY14" fmla="*/ 11719 h 16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479" h="16147">
                  <a:moveTo>
                    <a:pt x="27339" y="11719"/>
                  </a:moveTo>
                  <a:cubicBezTo>
                    <a:pt x="27339" y="11719"/>
                    <a:pt x="31767" y="11719"/>
                    <a:pt x="36195" y="11719"/>
                  </a:cubicBezTo>
                  <a:cubicBezTo>
                    <a:pt x="41003" y="11604"/>
                    <a:pt x="45701" y="13170"/>
                    <a:pt x="49479" y="16147"/>
                  </a:cubicBezTo>
                  <a:cubicBezTo>
                    <a:pt x="49479" y="16147"/>
                    <a:pt x="49479" y="11719"/>
                    <a:pt x="43575" y="11719"/>
                  </a:cubicBezTo>
                  <a:cubicBezTo>
                    <a:pt x="37671" y="11719"/>
                    <a:pt x="43575" y="2863"/>
                    <a:pt x="36195" y="1387"/>
                  </a:cubicBezTo>
                  <a:cubicBezTo>
                    <a:pt x="28815" y="-89"/>
                    <a:pt x="36195" y="1387"/>
                    <a:pt x="36195" y="7291"/>
                  </a:cubicBezTo>
                  <a:cubicBezTo>
                    <a:pt x="36195" y="13195"/>
                    <a:pt x="31767" y="7291"/>
                    <a:pt x="30291" y="7291"/>
                  </a:cubicBezTo>
                  <a:cubicBezTo>
                    <a:pt x="28815" y="7291"/>
                    <a:pt x="30291" y="11719"/>
                    <a:pt x="25863" y="11719"/>
                  </a:cubicBezTo>
                  <a:cubicBezTo>
                    <a:pt x="21435" y="11719"/>
                    <a:pt x="18483" y="11719"/>
                    <a:pt x="19959" y="7291"/>
                  </a:cubicBezTo>
                  <a:cubicBezTo>
                    <a:pt x="21435" y="2863"/>
                    <a:pt x="14055" y="7291"/>
                    <a:pt x="14055" y="7291"/>
                  </a:cubicBezTo>
                  <a:cubicBezTo>
                    <a:pt x="14055" y="7291"/>
                    <a:pt x="14055" y="7291"/>
                    <a:pt x="14055" y="1387"/>
                  </a:cubicBezTo>
                  <a:cubicBezTo>
                    <a:pt x="14055" y="-4517"/>
                    <a:pt x="14055" y="10243"/>
                    <a:pt x="6675" y="11719"/>
                  </a:cubicBezTo>
                  <a:cubicBezTo>
                    <a:pt x="-705" y="13195"/>
                    <a:pt x="-705" y="16147"/>
                    <a:pt x="771" y="16147"/>
                  </a:cubicBezTo>
                  <a:cubicBezTo>
                    <a:pt x="4549" y="13170"/>
                    <a:pt x="9247" y="11604"/>
                    <a:pt x="14055" y="11719"/>
                  </a:cubicBezTo>
                  <a:cubicBezTo>
                    <a:pt x="21435" y="8767"/>
                    <a:pt x="22911" y="11719"/>
                    <a:pt x="27339" y="11719"/>
                  </a:cubicBez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91AAD76-5F0B-4C58-A312-54573ADB30D8}"/>
                </a:ext>
              </a:extLst>
            </p:cNvPr>
            <p:cNvSpPr/>
            <p:nvPr/>
          </p:nvSpPr>
          <p:spPr>
            <a:xfrm>
              <a:off x="3215098" y="1821555"/>
              <a:ext cx="9529" cy="73800"/>
            </a:xfrm>
            <a:custGeom>
              <a:avLst/>
              <a:gdLst>
                <a:gd name="connsiteX0" fmla="*/ 4592 w 9529"/>
                <a:gd name="connsiteY0" fmla="*/ 0 h 73800"/>
                <a:gd name="connsiteX1" fmla="*/ 4592 w 9529"/>
                <a:gd name="connsiteY1" fmla="*/ 0 h 73800"/>
                <a:gd name="connsiteX2" fmla="*/ 4592 w 9529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9" h="73800">
                  <a:moveTo>
                    <a:pt x="4592" y="0"/>
                  </a:moveTo>
                  <a:cubicBezTo>
                    <a:pt x="4592" y="0"/>
                    <a:pt x="-5740" y="0"/>
                    <a:pt x="4592" y="0"/>
                  </a:cubicBezTo>
                  <a:cubicBezTo>
                    <a:pt x="14924" y="0"/>
                    <a:pt x="6068" y="0"/>
                    <a:pt x="4592" y="0"/>
                  </a:cubicBezTo>
                  <a:close/>
                </a:path>
              </a:pathLst>
            </a:custGeom>
            <a:solidFill>
              <a:srgbClr val="292C2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28" name="Group 1027">
            <a:extLst>
              <a:ext uri="{FF2B5EF4-FFF2-40B4-BE49-F238E27FC236}">
                <a16:creationId xmlns:a16="http://schemas.microsoft.com/office/drawing/2014/main" id="{CF957F72-14CA-486B-82EF-C479CF77FF70}"/>
              </a:ext>
            </a:extLst>
          </p:cNvPr>
          <p:cNvGrpSpPr/>
          <p:nvPr/>
        </p:nvGrpSpPr>
        <p:grpSpPr>
          <a:xfrm>
            <a:off x="5129077" y="1526355"/>
            <a:ext cx="1568988" cy="915120"/>
            <a:chOff x="5129077" y="1526355"/>
            <a:chExt cx="1568988" cy="915120"/>
          </a:xfrm>
        </p:grpSpPr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9FBC83C-CB8F-4F9B-9513-D74BFFE64DA4}"/>
                </a:ext>
              </a:extLst>
            </p:cNvPr>
            <p:cNvSpPr/>
            <p:nvPr/>
          </p:nvSpPr>
          <p:spPr>
            <a:xfrm>
              <a:off x="5129077" y="1526355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3A24526-5931-4B48-95DB-9657634B939C}"/>
                </a:ext>
              </a:extLst>
            </p:cNvPr>
            <p:cNvSpPr/>
            <p:nvPr/>
          </p:nvSpPr>
          <p:spPr>
            <a:xfrm>
              <a:off x="6331279" y="1972845"/>
              <a:ext cx="33209" cy="36900"/>
            </a:xfrm>
            <a:custGeom>
              <a:avLst/>
              <a:gdLst>
                <a:gd name="connsiteX0" fmla="*/ 0 w 33209"/>
                <a:gd name="connsiteY0" fmla="*/ 36900 h 36900"/>
                <a:gd name="connsiteX1" fmla="*/ 33210 w 33209"/>
                <a:gd name="connsiteY1" fmla="*/ 22140 h 36900"/>
                <a:gd name="connsiteX2" fmla="*/ 21402 w 33209"/>
                <a:gd name="connsiteY2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209" h="36900">
                  <a:moveTo>
                    <a:pt x="0" y="36900"/>
                  </a:moveTo>
                  <a:lnTo>
                    <a:pt x="33210" y="22140"/>
                  </a:lnTo>
                  <a:lnTo>
                    <a:pt x="21402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7EE0C9F7-2851-4E98-843F-C832BE23D140}"/>
                </a:ext>
              </a:extLst>
            </p:cNvPr>
            <p:cNvSpPr/>
            <p:nvPr/>
          </p:nvSpPr>
          <p:spPr>
            <a:xfrm>
              <a:off x="5563021" y="2150703"/>
              <a:ext cx="50922" cy="8855"/>
            </a:xfrm>
            <a:custGeom>
              <a:avLst/>
              <a:gdLst>
                <a:gd name="connsiteX0" fmla="*/ 36900 w 50922"/>
                <a:gd name="connsiteY0" fmla="*/ 5904 h 8855"/>
                <a:gd name="connsiteX1" fmla="*/ 50922 w 50922"/>
                <a:gd name="connsiteY1" fmla="*/ 0 h 8855"/>
                <a:gd name="connsiteX2" fmla="*/ 50922 w 50922"/>
                <a:gd name="connsiteY2" fmla="*/ 0 h 8855"/>
                <a:gd name="connsiteX3" fmla="*/ 36900 w 50922"/>
                <a:gd name="connsiteY3" fmla="*/ 0 h 8855"/>
                <a:gd name="connsiteX4" fmla="*/ 0 w 50922"/>
                <a:gd name="connsiteY4" fmla="*/ 8856 h 8855"/>
                <a:gd name="connsiteX5" fmla="*/ 36900 w 50922"/>
                <a:gd name="connsiteY5" fmla="*/ 8856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22" h="8855">
                  <a:moveTo>
                    <a:pt x="36900" y="5904"/>
                  </a:moveTo>
                  <a:cubicBezTo>
                    <a:pt x="42000" y="5162"/>
                    <a:pt x="46827" y="3130"/>
                    <a:pt x="50922" y="0"/>
                  </a:cubicBezTo>
                  <a:lnTo>
                    <a:pt x="50922" y="0"/>
                  </a:lnTo>
                  <a:cubicBezTo>
                    <a:pt x="50922" y="0"/>
                    <a:pt x="41328" y="0"/>
                    <a:pt x="36900" y="0"/>
                  </a:cubicBezTo>
                  <a:cubicBezTo>
                    <a:pt x="25472" y="5826"/>
                    <a:pt x="12827" y="8860"/>
                    <a:pt x="0" y="8856"/>
                  </a:cubicBezTo>
                  <a:lnTo>
                    <a:pt x="36900" y="885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482DFDA0-CD95-43B4-84F4-DBD8FCA771C1}"/>
                </a:ext>
              </a:extLst>
            </p:cNvPr>
            <p:cNvSpPr/>
            <p:nvPr/>
          </p:nvSpPr>
          <p:spPr>
            <a:xfrm>
              <a:off x="6291427" y="2023029"/>
              <a:ext cx="51660" cy="54611"/>
            </a:xfrm>
            <a:custGeom>
              <a:avLst/>
              <a:gdLst>
                <a:gd name="connsiteX0" fmla="*/ 0 w 51660"/>
                <a:gd name="connsiteY0" fmla="*/ 54612 h 54611"/>
                <a:gd name="connsiteX1" fmla="*/ 51660 w 51660"/>
                <a:gd name="connsiteY1" fmla="*/ 7380 h 54611"/>
                <a:gd name="connsiteX2" fmla="*/ 31734 w 51660"/>
                <a:gd name="connsiteY2" fmla="*/ 0 h 54611"/>
                <a:gd name="connsiteX3" fmla="*/ 0 w 51660"/>
                <a:gd name="connsiteY3" fmla="*/ 54612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60" h="54611">
                  <a:moveTo>
                    <a:pt x="0" y="54612"/>
                  </a:moveTo>
                  <a:lnTo>
                    <a:pt x="51660" y="7380"/>
                  </a:lnTo>
                  <a:lnTo>
                    <a:pt x="31734" y="0"/>
                  </a:lnTo>
                  <a:lnTo>
                    <a:pt x="0" y="54612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5119F52-86AA-4D6B-937E-A0045410BF3F}"/>
                </a:ext>
              </a:extLst>
            </p:cNvPr>
            <p:cNvSpPr/>
            <p:nvPr/>
          </p:nvSpPr>
          <p:spPr>
            <a:xfrm>
              <a:off x="6270763" y="2020077"/>
              <a:ext cx="20663" cy="42803"/>
            </a:xfrm>
            <a:custGeom>
              <a:avLst/>
              <a:gdLst>
                <a:gd name="connsiteX0" fmla="*/ 0 w 20663"/>
                <a:gd name="connsiteY0" fmla="*/ 42804 h 42803"/>
                <a:gd name="connsiteX1" fmla="*/ 20664 w 20663"/>
                <a:gd name="connsiteY1" fmla="*/ 8118 h 42803"/>
                <a:gd name="connsiteX2" fmla="*/ 13284 w 20663"/>
                <a:gd name="connsiteY2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63" h="42803">
                  <a:moveTo>
                    <a:pt x="0" y="42804"/>
                  </a:moveTo>
                  <a:lnTo>
                    <a:pt x="20664" y="8118"/>
                  </a:lnTo>
                  <a:lnTo>
                    <a:pt x="13284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67705193-04C9-45E6-BB5C-2D05D227216B}"/>
                </a:ext>
              </a:extLst>
            </p:cNvPr>
            <p:cNvSpPr/>
            <p:nvPr/>
          </p:nvSpPr>
          <p:spPr>
            <a:xfrm>
              <a:off x="6309877" y="1962512"/>
              <a:ext cx="20664" cy="40590"/>
            </a:xfrm>
            <a:custGeom>
              <a:avLst/>
              <a:gdLst>
                <a:gd name="connsiteX0" fmla="*/ 20664 w 20664"/>
                <a:gd name="connsiteY0" fmla="*/ 0 h 40590"/>
                <a:gd name="connsiteX1" fmla="*/ 0 w 20664"/>
                <a:gd name="connsiteY1" fmla="*/ 0 h 40590"/>
                <a:gd name="connsiteX2" fmla="*/ 0 w 20664"/>
                <a:gd name="connsiteY2" fmla="*/ 14022 h 40590"/>
                <a:gd name="connsiteX3" fmla="*/ 0 w 20664"/>
                <a:gd name="connsiteY3" fmla="*/ 40590 h 4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64" h="40590">
                  <a:moveTo>
                    <a:pt x="20664" y="0"/>
                  </a:moveTo>
                  <a:lnTo>
                    <a:pt x="0" y="0"/>
                  </a:lnTo>
                  <a:lnTo>
                    <a:pt x="0" y="14022"/>
                  </a:lnTo>
                  <a:cubicBezTo>
                    <a:pt x="0" y="24354"/>
                    <a:pt x="0" y="33210"/>
                    <a:pt x="0" y="4059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632AA21C-40C9-4664-BD4C-161E3F05E9FD}"/>
                </a:ext>
              </a:extLst>
            </p:cNvPr>
            <p:cNvSpPr/>
            <p:nvPr/>
          </p:nvSpPr>
          <p:spPr>
            <a:xfrm>
              <a:off x="5833867" y="1626723"/>
              <a:ext cx="208853" cy="199998"/>
            </a:xfrm>
            <a:custGeom>
              <a:avLst/>
              <a:gdLst>
                <a:gd name="connsiteX0" fmla="*/ 27306 w 208853"/>
                <a:gd name="connsiteY0" fmla="*/ 199998 h 199998"/>
                <a:gd name="connsiteX1" fmla="*/ 115866 w 208853"/>
                <a:gd name="connsiteY1" fmla="*/ 174906 h 199998"/>
                <a:gd name="connsiteX2" fmla="*/ 115866 w 208853"/>
                <a:gd name="connsiteY2" fmla="*/ 174906 h 199998"/>
                <a:gd name="connsiteX3" fmla="*/ 201474 w 208853"/>
                <a:gd name="connsiteY3" fmla="*/ 197784 h 199998"/>
                <a:gd name="connsiteX4" fmla="*/ 208854 w 208853"/>
                <a:gd name="connsiteY4" fmla="*/ 197784 h 199998"/>
                <a:gd name="connsiteX5" fmla="*/ 199998 w 208853"/>
                <a:gd name="connsiteY5" fmla="*/ 181548 h 199998"/>
                <a:gd name="connsiteX6" fmla="*/ 189666 w 208853"/>
                <a:gd name="connsiteY6" fmla="*/ 166788 h 199998"/>
                <a:gd name="connsiteX7" fmla="*/ 189666 w 208853"/>
                <a:gd name="connsiteY7" fmla="*/ 166788 h 199998"/>
                <a:gd name="connsiteX8" fmla="*/ 203688 w 208853"/>
                <a:gd name="connsiteY8" fmla="*/ 148338 h 199998"/>
                <a:gd name="connsiteX9" fmla="*/ 185976 w 208853"/>
                <a:gd name="connsiteY9" fmla="*/ 143172 h 199998"/>
                <a:gd name="connsiteX10" fmla="*/ 185976 w 208853"/>
                <a:gd name="connsiteY10" fmla="*/ 143172 h 199998"/>
                <a:gd name="connsiteX11" fmla="*/ 171954 w 208853"/>
                <a:gd name="connsiteY11" fmla="*/ 143172 h 199998"/>
                <a:gd name="connsiteX12" fmla="*/ 171954 w 208853"/>
                <a:gd name="connsiteY12" fmla="*/ 143172 h 199998"/>
                <a:gd name="connsiteX13" fmla="*/ 166050 w 208853"/>
                <a:gd name="connsiteY13" fmla="*/ 128412 h 199998"/>
                <a:gd name="connsiteX14" fmla="*/ 166050 w 208853"/>
                <a:gd name="connsiteY14" fmla="*/ 108486 h 199998"/>
                <a:gd name="connsiteX15" fmla="*/ 169740 w 208853"/>
                <a:gd name="connsiteY15" fmla="*/ 108486 h 199998"/>
                <a:gd name="connsiteX16" fmla="*/ 182286 w 208853"/>
                <a:gd name="connsiteY16" fmla="*/ 118080 h 199998"/>
                <a:gd name="connsiteX17" fmla="*/ 163836 w 208853"/>
                <a:gd name="connsiteY17" fmla="*/ 74538 h 199998"/>
                <a:gd name="connsiteX18" fmla="*/ 163836 w 208853"/>
                <a:gd name="connsiteY18" fmla="*/ 74538 h 199998"/>
                <a:gd name="connsiteX19" fmla="*/ 149814 w 208853"/>
                <a:gd name="connsiteY19" fmla="*/ 22878 h 199998"/>
                <a:gd name="connsiteX20" fmla="*/ 102582 w 208853"/>
                <a:gd name="connsiteY20" fmla="*/ 0 h 199998"/>
                <a:gd name="connsiteX21" fmla="*/ 102582 w 208853"/>
                <a:gd name="connsiteY21" fmla="*/ 0 h 199998"/>
                <a:gd name="connsiteX22" fmla="*/ 60516 w 208853"/>
                <a:gd name="connsiteY22" fmla="*/ 20664 h 199998"/>
                <a:gd name="connsiteX23" fmla="*/ 78966 w 208853"/>
                <a:gd name="connsiteY23" fmla="*/ 38376 h 199998"/>
                <a:gd name="connsiteX24" fmla="*/ 107010 w 208853"/>
                <a:gd name="connsiteY24" fmla="*/ 47232 h 199998"/>
                <a:gd name="connsiteX25" fmla="*/ 107010 w 208853"/>
                <a:gd name="connsiteY25" fmla="*/ 47232 h 199998"/>
                <a:gd name="connsiteX26" fmla="*/ 107010 w 208853"/>
                <a:gd name="connsiteY26" fmla="*/ 51660 h 199998"/>
                <a:gd name="connsiteX27" fmla="*/ 93726 w 208853"/>
                <a:gd name="connsiteY27" fmla="*/ 56826 h 199998"/>
                <a:gd name="connsiteX28" fmla="*/ 93726 w 208853"/>
                <a:gd name="connsiteY28" fmla="*/ 56826 h 199998"/>
                <a:gd name="connsiteX29" fmla="*/ 75276 w 208853"/>
                <a:gd name="connsiteY29" fmla="*/ 39852 h 199998"/>
                <a:gd name="connsiteX30" fmla="*/ 55350 w 208853"/>
                <a:gd name="connsiteY30" fmla="*/ 20664 h 199998"/>
                <a:gd name="connsiteX31" fmla="*/ 42066 w 208853"/>
                <a:gd name="connsiteY31" fmla="*/ 36162 h 199998"/>
                <a:gd name="connsiteX32" fmla="*/ 42066 w 208853"/>
                <a:gd name="connsiteY32" fmla="*/ 36162 h 199998"/>
                <a:gd name="connsiteX33" fmla="*/ 42066 w 208853"/>
                <a:gd name="connsiteY33" fmla="*/ 36162 h 199998"/>
                <a:gd name="connsiteX34" fmla="*/ 54612 w 208853"/>
                <a:gd name="connsiteY34" fmla="*/ 48708 h 199998"/>
                <a:gd name="connsiteX35" fmla="*/ 78966 w 208853"/>
                <a:gd name="connsiteY35" fmla="*/ 68634 h 199998"/>
                <a:gd name="connsiteX36" fmla="*/ 63468 w 208853"/>
                <a:gd name="connsiteY36" fmla="*/ 80442 h 199998"/>
                <a:gd name="connsiteX37" fmla="*/ 48708 w 208853"/>
                <a:gd name="connsiteY37" fmla="*/ 110700 h 199998"/>
                <a:gd name="connsiteX38" fmla="*/ 43542 w 208853"/>
                <a:gd name="connsiteY38" fmla="*/ 121032 h 199998"/>
                <a:gd name="connsiteX39" fmla="*/ 27306 w 208853"/>
                <a:gd name="connsiteY39" fmla="*/ 137268 h 199998"/>
                <a:gd name="connsiteX40" fmla="*/ 27306 w 208853"/>
                <a:gd name="connsiteY40" fmla="*/ 137268 h 199998"/>
                <a:gd name="connsiteX41" fmla="*/ 39114 w 208853"/>
                <a:gd name="connsiteY41" fmla="*/ 149076 h 199998"/>
                <a:gd name="connsiteX42" fmla="*/ 17712 w 208853"/>
                <a:gd name="connsiteY42" fmla="*/ 166050 h 199998"/>
                <a:gd name="connsiteX43" fmla="*/ 0 w 208853"/>
                <a:gd name="connsiteY43" fmla="*/ 177858 h 199998"/>
                <a:gd name="connsiteX44" fmla="*/ 17712 w 208853"/>
                <a:gd name="connsiteY44" fmla="*/ 177858 h 199998"/>
                <a:gd name="connsiteX45" fmla="*/ 13284 w 208853"/>
                <a:gd name="connsiteY45" fmla="*/ 199998 h 199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08853" h="199998">
                  <a:moveTo>
                    <a:pt x="27306" y="199998"/>
                  </a:moveTo>
                  <a:cubicBezTo>
                    <a:pt x="57918" y="196110"/>
                    <a:pt x="87770" y="187652"/>
                    <a:pt x="115866" y="174906"/>
                  </a:cubicBezTo>
                  <a:lnTo>
                    <a:pt x="115866" y="174906"/>
                  </a:lnTo>
                  <a:cubicBezTo>
                    <a:pt x="142279" y="188981"/>
                    <a:pt x="171563" y="196808"/>
                    <a:pt x="201474" y="197784"/>
                  </a:cubicBezTo>
                  <a:lnTo>
                    <a:pt x="208854" y="197784"/>
                  </a:lnTo>
                  <a:cubicBezTo>
                    <a:pt x="208234" y="191393"/>
                    <a:pt x="205031" y="185531"/>
                    <a:pt x="199998" y="181548"/>
                  </a:cubicBezTo>
                  <a:cubicBezTo>
                    <a:pt x="193887" y="179166"/>
                    <a:pt x="189814" y="173343"/>
                    <a:pt x="189666" y="166788"/>
                  </a:cubicBezTo>
                  <a:lnTo>
                    <a:pt x="189666" y="166788"/>
                  </a:lnTo>
                  <a:cubicBezTo>
                    <a:pt x="189666" y="160884"/>
                    <a:pt x="198522" y="152028"/>
                    <a:pt x="203688" y="148338"/>
                  </a:cubicBezTo>
                  <a:cubicBezTo>
                    <a:pt x="198183" y="145469"/>
                    <a:pt x="192160" y="143713"/>
                    <a:pt x="185976" y="143172"/>
                  </a:cubicBezTo>
                  <a:lnTo>
                    <a:pt x="185976" y="143172"/>
                  </a:lnTo>
                  <a:lnTo>
                    <a:pt x="171954" y="143172"/>
                  </a:lnTo>
                  <a:lnTo>
                    <a:pt x="171954" y="143172"/>
                  </a:lnTo>
                  <a:cubicBezTo>
                    <a:pt x="171954" y="143172"/>
                    <a:pt x="166788" y="131364"/>
                    <a:pt x="166050" y="128412"/>
                  </a:cubicBezTo>
                  <a:cubicBezTo>
                    <a:pt x="165312" y="125460"/>
                    <a:pt x="166050" y="111438"/>
                    <a:pt x="166050" y="108486"/>
                  </a:cubicBezTo>
                  <a:lnTo>
                    <a:pt x="169740" y="108486"/>
                  </a:lnTo>
                  <a:cubicBezTo>
                    <a:pt x="174168" y="108486"/>
                    <a:pt x="179334" y="115128"/>
                    <a:pt x="182286" y="118080"/>
                  </a:cubicBezTo>
                  <a:cubicBezTo>
                    <a:pt x="182212" y="101682"/>
                    <a:pt x="175570" y="85997"/>
                    <a:pt x="163836" y="74538"/>
                  </a:cubicBezTo>
                  <a:lnTo>
                    <a:pt x="163836" y="74538"/>
                  </a:lnTo>
                  <a:cubicBezTo>
                    <a:pt x="167334" y="56079"/>
                    <a:pt x="162161" y="37037"/>
                    <a:pt x="149814" y="22878"/>
                  </a:cubicBezTo>
                  <a:cubicBezTo>
                    <a:pt x="137408" y="9722"/>
                    <a:pt x="120597" y="1582"/>
                    <a:pt x="102582" y="0"/>
                  </a:cubicBezTo>
                  <a:lnTo>
                    <a:pt x="102582" y="0"/>
                  </a:lnTo>
                  <a:cubicBezTo>
                    <a:pt x="86139" y="108"/>
                    <a:pt x="70649" y="7718"/>
                    <a:pt x="60516" y="20664"/>
                  </a:cubicBezTo>
                  <a:lnTo>
                    <a:pt x="78966" y="38376"/>
                  </a:lnTo>
                  <a:cubicBezTo>
                    <a:pt x="88988" y="38461"/>
                    <a:pt x="98759" y="41546"/>
                    <a:pt x="107010" y="47232"/>
                  </a:cubicBezTo>
                  <a:lnTo>
                    <a:pt x="107010" y="47232"/>
                  </a:lnTo>
                  <a:cubicBezTo>
                    <a:pt x="107674" y="48633"/>
                    <a:pt x="107674" y="50259"/>
                    <a:pt x="107010" y="51660"/>
                  </a:cubicBezTo>
                  <a:cubicBezTo>
                    <a:pt x="103276" y="54799"/>
                    <a:pt x="98604" y="56616"/>
                    <a:pt x="93726" y="56826"/>
                  </a:cubicBezTo>
                  <a:lnTo>
                    <a:pt x="93726" y="56826"/>
                  </a:lnTo>
                  <a:cubicBezTo>
                    <a:pt x="80442" y="56826"/>
                    <a:pt x="76014" y="42804"/>
                    <a:pt x="75276" y="39852"/>
                  </a:cubicBezTo>
                  <a:lnTo>
                    <a:pt x="55350" y="20664"/>
                  </a:lnTo>
                  <a:cubicBezTo>
                    <a:pt x="48317" y="22851"/>
                    <a:pt x="43151" y="28874"/>
                    <a:pt x="42066" y="36162"/>
                  </a:cubicBezTo>
                  <a:lnTo>
                    <a:pt x="42066" y="36162"/>
                  </a:lnTo>
                  <a:lnTo>
                    <a:pt x="42066" y="36162"/>
                  </a:lnTo>
                  <a:cubicBezTo>
                    <a:pt x="45461" y="41066"/>
                    <a:pt x="49704" y="45317"/>
                    <a:pt x="54612" y="48708"/>
                  </a:cubicBezTo>
                  <a:cubicBezTo>
                    <a:pt x="54612" y="48708"/>
                    <a:pt x="80442" y="59778"/>
                    <a:pt x="78966" y="68634"/>
                  </a:cubicBezTo>
                  <a:cubicBezTo>
                    <a:pt x="77490" y="77490"/>
                    <a:pt x="66420" y="79704"/>
                    <a:pt x="63468" y="80442"/>
                  </a:cubicBezTo>
                  <a:cubicBezTo>
                    <a:pt x="61136" y="91597"/>
                    <a:pt x="56066" y="101996"/>
                    <a:pt x="48708" y="110700"/>
                  </a:cubicBezTo>
                  <a:lnTo>
                    <a:pt x="43542" y="121032"/>
                  </a:lnTo>
                  <a:cubicBezTo>
                    <a:pt x="37763" y="126064"/>
                    <a:pt x="32338" y="131489"/>
                    <a:pt x="27306" y="137268"/>
                  </a:cubicBezTo>
                  <a:lnTo>
                    <a:pt x="27306" y="137268"/>
                  </a:lnTo>
                  <a:cubicBezTo>
                    <a:pt x="31734" y="137268"/>
                    <a:pt x="39852" y="143910"/>
                    <a:pt x="39114" y="149076"/>
                  </a:cubicBezTo>
                  <a:cubicBezTo>
                    <a:pt x="38376" y="154242"/>
                    <a:pt x="30996" y="157932"/>
                    <a:pt x="17712" y="166050"/>
                  </a:cubicBezTo>
                  <a:lnTo>
                    <a:pt x="0" y="177858"/>
                  </a:lnTo>
                  <a:lnTo>
                    <a:pt x="17712" y="177858"/>
                  </a:lnTo>
                  <a:cubicBezTo>
                    <a:pt x="19000" y="185531"/>
                    <a:pt x="17424" y="193411"/>
                    <a:pt x="13284" y="199998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D99B902B-8E8E-4226-AE66-F66FE69BA3EE}"/>
                </a:ext>
              </a:extLst>
            </p:cNvPr>
            <p:cNvSpPr/>
            <p:nvPr/>
          </p:nvSpPr>
          <p:spPr>
            <a:xfrm>
              <a:off x="5912094" y="1668050"/>
              <a:ext cx="28782" cy="14048"/>
            </a:xfrm>
            <a:custGeom>
              <a:avLst/>
              <a:gdLst>
                <a:gd name="connsiteX0" fmla="*/ 17712 w 28782"/>
                <a:gd name="connsiteY0" fmla="*/ 14022 h 14048"/>
                <a:gd name="connsiteX1" fmla="*/ 28782 w 28782"/>
                <a:gd name="connsiteY1" fmla="*/ 9594 h 14048"/>
                <a:gd name="connsiteX2" fmla="*/ 28782 w 28782"/>
                <a:gd name="connsiteY2" fmla="*/ 9594 h 14048"/>
                <a:gd name="connsiteX3" fmla="*/ 0 w 28782"/>
                <a:gd name="connsiteY3" fmla="*/ 0 h 14048"/>
                <a:gd name="connsiteX4" fmla="*/ 17712 w 28782"/>
                <a:gd name="connsiteY4" fmla="*/ 14022 h 1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82" h="14048">
                  <a:moveTo>
                    <a:pt x="17712" y="14022"/>
                  </a:moveTo>
                  <a:cubicBezTo>
                    <a:pt x="25830" y="14022"/>
                    <a:pt x="28044" y="14022"/>
                    <a:pt x="28782" y="9594"/>
                  </a:cubicBezTo>
                  <a:lnTo>
                    <a:pt x="28782" y="9594"/>
                  </a:lnTo>
                  <a:cubicBezTo>
                    <a:pt x="20457" y="3413"/>
                    <a:pt x="10369" y="52"/>
                    <a:pt x="0" y="0"/>
                  </a:cubicBezTo>
                  <a:cubicBezTo>
                    <a:pt x="0" y="0"/>
                    <a:pt x="5166" y="14760"/>
                    <a:pt x="17712" y="14022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4A197521-AEE9-4481-AB7E-8F3147FA2726}"/>
                </a:ext>
              </a:extLst>
            </p:cNvPr>
            <p:cNvSpPr/>
            <p:nvPr/>
          </p:nvSpPr>
          <p:spPr>
            <a:xfrm>
              <a:off x="5841246" y="1666574"/>
              <a:ext cx="66441" cy="39852"/>
            </a:xfrm>
            <a:custGeom>
              <a:avLst/>
              <a:gdLst>
                <a:gd name="connsiteX0" fmla="*/ 30258 w 66441"/>
                <a:gd name="connsiteY0" fmla="*/ 29520 h 39852"/>
                <a:gd name="connsiteX1" fmla="*/ 52398 w 66441"/>
                <a:gd name="connsiteY1" fmla="*/ 39852 h 39852"/>
                <a:gd name="connsiteX2" fmla="*/ 52398 w 66441"/>
                <a:gd name="connsiteY2" fmla="*/ 39852 h 39852"/>
                <a:gd name="connsiteX3" fmla="*/ 66420 w 66441"/>
                <a:gd name="connsiteY3" fmla="*/ 30996 h 39852"/>
                <a:gd name="connsiteX4" fmla="*/ 44280 w 66441"/>
                <a:gd name="connsiteY4" fmla="*/ 14022 h 39852"/>
                <a:gd name="connsiteX5" fmla="*/ 29520 w 66441"/>
                <a:gd name="connsiteY5" fmla="*/ 0 h 39852"/>
                <a:gd name="connsiteX6" fmla="*/ 29520 w 66441"/>
                <a:gd name="connsiteY6" fmla="*/ 0 h 39852"/>
                <a:gd name="connsiteX7" fmla="*/ 0 w 66441"/>
                <a:gd name="connsiteY7" fmla="*/ 25092 h 39852"/>
                <a:gd name="connsiteX8" fmla="*/ 14760 w 66441"/>
                <a:gd name="connsiteY8" fmla="*/ 21402 h 39852"/>
                <a:gd name="connsiteX9" fmla="*/ 30258 w 66441"/>
                <a:gd name="connsiteY9" fmla="*/ 29520 h 39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41" h="39852">
                  <a:moveTo>
                    <a:pt x="30258" y="29520"/>
                  </a:moveTo>
                  <a:cubicBezTo>
                    <a:pt x="30258" y="29520"/>
                    <a:pt x="45756" y="39852"/>
                    <a:pt x="52398" y="39852"/>
                  </a:cubicBezTo>
                  <a:cubicBezTo>
                    <a:pt x="59040" y="39852"/>
                    <a:pt x="52398" y="39852"/>
                    <a:pt x="52398" y="39852"/>
                  </a:cubicBezTo>
                  <a:cubicBezTo>
                    <a:pt x="52398" y="39852"/>
                    <a:pt x="65682" y="35424"/>
                    <a:pt x="66420" y="30996"/>
                  </a:cubicBezTo>
                  <a:cubicBezTo>
                    <a:pt x="67158" y="26568"/>
                    <a:pt x="48708" y="15498"/>
                    <a:pt x="44280" y="14022"/>
                  </a:cubicBezTo>
                  <a:cubicBezTo>
                    <a:pt x="38516" y="10328"/>
                    <a:pt x="33505" y="5570"/>
                    <a:pt x="29520" y="0"/>
                  </a:cubicBezTo>
                  <a:lnTo>
                    <a:pt x="29520" y="0"/>
                  </a:lnTo>
                  <a:cubicBezTo>
                    <a:pt x="16126" y="2948"/>
                    <a:pt x="5067" y="12348"/>
                    <a:pt x="0" y="25092"/>
                  </a:cubicBezTo>
                  <a:cubicBezTo>
                    <a:pt x="4330" y="22157"/>
                    <a:pt x="9559" y="20850"/>
                    <a:pt x="14760" y="21402"/>
                  </a:cubicBezTo>
                  <a:cubicBezTo>
                    <a:pt x="21030" y="21032"/>
                    <a:pt x="26989" y="24155"/>
                    <a:pt x="30258" y="29520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0E915939-9650-4BD0-94A8-19CF1DC3FA18}"/>
                </a:ext>
              </a:extLst>
            </p:cNvPr>
            <p:cNvSpPr/>
            <p:nvPr/>
          </p:nvSpPr>
          <p:spPr>
            <a:xfrm>
              <a:off x="5974086" y="2148489"/>
              <a:ext cx="15417" cy="25829"/>
            </a:xfrm>
            <a:custGeom>
              <a:avLst/>
              <a:gdLst>
                <a:gd name="connsiteX0" fmla="*/ 3690 w 15417"/>
                <a:gd name="connsiteY0" fmla="*/ 25830 h 25829"/>
                <a:gd name="connsiteX1" fmla="*/ 3690 w 15417"/>
                <a:gd name="connsiteY1" fmla="*/ 25830 h 25829"/>
                <a:gd name="connsiteX2" fmla="*/ 14760 w 15417"/>
                <a:gd name="connsiteY2" fmla="*/ 0 h 25829"/>
                <a:gd name="connsiteX3" fmla="*/ 0 w 15417"/>
                <a:gd name="connsiteY3" fmla="*/ 8856 h 25829"/>
                <a:gd name="connsiteX4" fmla="*/ 3690 w 15417"/>
                <a:gd name="connsiteY4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7" h="25829">
                  <a:moveTo>
                    <a:pt x="3690" y="25830"/>
                  </a:moveTo>
                  <a:lnTo>
                    <a:pt x="3690" y="25830"/>
                  </a:lnTo>
                  <a:cubicBezTo>
                    <a:pt x="16236" y="25830"/>
                    <a:pt x="16236" y="8856"/>
                    <a:pt x="14760" y="0"/>
                  </a:cubicBezTo>
                  <a:lnTo>
                    <a:pt x="0" y="8856"/>
                  </a:lnTo>
                  <a:cubicBezTo>
                    <a:pt x="3048" y="13961"/>
                    <a:pt x="4339" y="19921"/>
                    <a:pt x="3690" y="25830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062FA56-743A-40D8-B1F4-19C8488C88F4}"/>
                </a:ext>
              </a:extLst>
            </p:cNvPr>
            <p:cNvSpPr/>
            <p:nvPr/>
          </p:nvSpPr>
          <p:spPr>
            <a:xfrm>
              <a:off x="5939210" y="2166939"/>
              <a:ext cx="18631" cy="23615"/>
            </a:xfrm>
            <a:custGeom>
              <a:avLst/>
              <a:gdLst>
                <a:gd name="connsiteX0" fmla="*/ 11260 w 18631"/>
                <a:gd name="connsiteY0" fmla="*/ 4428 h 23615"/>
                <a:gd name="connsiteX1" fmla="*/ 11260 w 18631"/>
                <a:gd name="connsiteY1" fmla="*/ 4428 h 23615"/>
                <a:gd name="connsiteX2" fmla="*/ 1666 w 18631"/>
                <a:gd name="connsiteY2" fmla="*/ 0 h 23615"/>
                <a:gd name="connsiteX3" fmla="*/ 1666 w 18631"/>
                <a:gd name="connsiteY3" fmla="*/ 17712 h 23615"/>
                <a:gd name="connsiteX4" fmla="*/ 9046 w 18631"/>
                <a:gd name="connsiteY4" fmla="*/ 23616 h 23615"/>
                <a:gd name="connsiteX5" fmla="*/ 9046 w 18631"/>
                <a:gd name="connsiteY5" fmla="*/ 23616 h 23615"/>
                <a:gd name="connsiteX6" fmla="*/ 9046 w 18631"/>
                <a:gd name="connsiteY6" fmla="*/ 23616 h 23615"/>
                <a:gd name="connsiteX7" fmla="*/ 17902 w 18631"/>
                <a:gd name="connsiteY7" fmla="*/ 738 h 23615"/>
                <a:gd name="connsiteX8" fmla="*/ 7570 w 18631"/>
                <a:gd name="connsiteY8" fmla="*/ 5904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1" h="23615">
                  <a:moveTo>
                    <a:pt x="11260" y="4428"/>
                  </a:moveTo>
                  <a:lnTo>
                    <a:pt x="11260" y="4428"/>
                  </a:lnTo>
                  <a:lnTo>
                    <a:pt x="1666" y="0"/>
                  </a:lnTo>
                  <a:cubicBezTo>
                    <a:pt x="-555" y="5694"/>
                    <a:pt x="-555" y="12018"/>
                    <a:pt x="1666" y="17712"/>
                  </a:cubicBezTo>
                  <a:cubicBezTo>
                    <a:pt x="3031" y="20755"/>
                    <a:pt x="5777" y="22955"/>
                    <a:pt x="9046" y="23616"/>
                  </a:cubicBezTo>
                  <a:lnTo>
                    <a:pt x="9046" y="23616"/>
                  </a:lnTo>
                  <a:lnTo>
                    <a:pt x="9046" y="23616"/>
                  </a:lnTo>
                  <a:cubicBezTo>
                    <a:pt x="16692" y="18757"/>
                    <a:pt x="20286" y="9481"/>
                    <a:pt x="17902" y="738"/>
                  </a:cubicBezTo>
                  <a:lnTo>
                    <a:pt x="7570" y="5904"/>
                  </a:ln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6FCA3BBE-E43F-4D1E-B102-303D24D80531}"/>
                </a:ext>
              </a:extLst>
            </p:cNvPr>
            <p:cNvSpPr/>
            <p:nvPr/>
          </p:nvSpPr>
          <p:spPr>
            <a:xfrm>
              <a:off x="5897107" y="2141847"/>
              <a:ext cx="11297" cy="24355"/>
            </a:xfrm>
            <a:custGeom>
              <a:avLst/>
              <a:gdLst>
                <a:gd name="connsiteX0" fmla="*/ 3917 w 11297"/>
                <a:gd name="connsiteY0" fmla="*/ 20664 h 24355"/>
                <a:gd name="connsiteX1" fmla="*/ 11297 w 11297"/>
                <a:gd name="connsiteY1" fmla="*/ 24354 h 24355"/>
                <a:gd name="connsiteX2" fmla="*/ 11297 w 11297"/>
                <a:gd name="connsiteY2" fmla="*/ 7380 h 24355"/>
                <a:gd name="connsiteX3" fmla="*/ 965 w 11297"/>
                <a:gd name="connsiteY3" fmla="*/ 0 h 24355"/>
                <a:gd name="connsiteX4" fmla="*/ 3917 w 11297"/>
                <a:gd name="connsiteY4" fmla="*/ 20664 h 2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97" h="24355">
                  <a:moveTo>
                    <a:pt x="3917" y="20664"/>
                  </a:moveTo>
                  <a:cubicBezTo>
                    <a:pt x="5622" y="23035"/>
                    <a:pt x="8382" y="24415"/>
                    <a:pt x="11297" y="24354"/>
                  </a:cubicBezTo>
                  <a:cubicBezTo>
                    <a:pt x="9327" y="18868"/>
                    <a:pt x="9327" y="12866"/>
                    <a:pt x="11297" y="7380"/>
                  </a:cubicBezTo>
                  <a:cubicBezTo>
                    <a:pt x="7570" y="5348"/>
                    <a:pt x="4094" y="2870"/>
                    <a:pt x="965" y="0"/>
                  </a:cubicBezTo>
                  <a:cubicBezTo>
                    <a:pt x="-1005" y="6996"/>
                    <a:pt x="72" y="14498"/>
                    <a:pt x="3917" y="20664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9612409-7838-43BA-B1E4-A0F5D0ABE50B}"/>
                </a:ext>
              </a:extLst>
            </p:cNvPr>
            <p:cNvSpPr/>
            <p:nvPr/>
          </p:nvSpPr>
          <p:spPr>
            <a:xfrm>
              <a:off x="5994013" y="2140370"/>
              <a:ext cx="11519" cy="25830"/>
            </a:xfrm>
            <a:custGeom>
              <a:avLst/>
              <a:gdLst>
                <a:gd name="connsiteX0" fmla="*/ 0 w 11519"/>
                <a:gd name="connsiteY0" fmla="*/ 7380 h 25830"/>
                <a:gd name="connsiteX1" fmla="*/ 0 w 11519"/>
                <a:gd name="connsiteY1" fmla="*/ 7380 h 25830"/>
                <a:gd name="connsiteX2" fmla="*/ 0 w 11519"/>
                <a:gd name="connsiteY2" fmla="*/ 25830 h 25830"/>
                <a:gd name="connsiteX3" fmla="*/ 11070 w 11519"/>
                <a:gd name="connsiteY3" fmla="*/ 0 h 25830"/>
                <a:gd name="connsiteX4" fmla="*/ 738 w 11519"/>
                <a:gd name="connsiteY4" fmla="*/ 738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19" h="25830">
                  <a:moveTo>
                    <a:pt x="0" y="7380"/>
                  </a:moveTo>
                  <a:lnTo>
                    <a:pt x="0" y="7380"/>
                  </a:lnTo>
                  <a:cubicBezTo>
                    <a:pt x="1528" y="13435"/>
                    <a:pt x="1528" y="19775"/>
                    <a:pt x="0" y="25830"/>
                  </a:cubicBezTo>
                  <a:cubicBezTo>
                    <a:pt x="8620" y="20288"/>
                    <a:pt x="12996" y="10063"/>
                    <a:pt x="11070" y="0"/>
                  </a:cubicBezTo>
                  <a:lnTo>
                    <a:pt x="738" y="7380"/>
                  </a:ln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C7A4FD7-7AA2-441B-B91F-752B9401E7A6}"/>
                </a:ext>
              </a:extLst>
            </p:cNvPr>
            <p:cNvSpPr/>
            <p:nvPr/>
          </p:nvSpPr>
          <p:spPr>
            <a:xfrm>
              <a:off x="5881154" y="2130776"/>
              <a:ext cx="14704" cy="28787"/>
            </a:xfrm>
            <a:custGeom>
              <a:avLst/>
              <a:gdLst>
                <a:gd name="connsiteX0" fmla="*/ 14705 w 14704"/>
                <a:gd name="connsiteY0" fmla="*/ 9594 h 28787"/>
                <a:gd name="connsiteX1" fmla="*/ 14705 w 14704"/>
                <a:gd name="connsiteY1" fmla="*/ 9594 h 28787"/>
                <a:gd name="connsiteX2" fmla="*/ 2159 w 14704"/>
                <a:gd name="connsiteY2" fmla="*/ 0 h 28787"/>
                <a:gd name="connsiteX3" fmla="*/ 2159 w 14704"/>
                <a:gd name="connsiteY3" fmla="*/ 24354 h 28787"/>
                <a:gd name="connsiteX4" fmla="*/ 11753 w 14704"/>
                <a:gd name="connsiteY4" fmla="*/ 28782 h 28787"/>
                <a:gd name="connsiteX5" fmla="*/ 11753 w 14704"/>
                <a:gd name="connsiteY5" fmla="*/ 10332 h 2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04" h="28787">
                  <a:moveTo>
                    <a:pt x="14705" y="9594"/>
                  </a:moveTo>
                  <a:lnTo>
                    <a:pt x="14705" y="9594"/>
                  </a:lnTo>
                  <a:lnTo>
                    <a:pt x="2159" y="0"/>
                  </a:lnTo>
                  <a:cubicBezTo>
                    <a:pt x="-720" y="7863"/>
                    <a:pt x="-720" y="16491"/>
                    <a:pt x="2159" y="24354"/>
                  </a:cubicBezTo>
                  <a:cubicBezTo>
                    <a:pt x="4483" y="27258"/>
                    <a:pt x="8033" y="28899"/>
                    <a:pt x="11753" y="28782"/>
                  </a:cubicBezTo>
                  <a:cubicBezTo>
                    <a:pt x="10594" y="22687"/>
                    <a:pt x="10594" y="16427"/>
                    <a:pt x="11753" y="10332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0565965E-434B-413E-81EE-9032E24BEC4C}"/>
                </a:ext>
              </a:extLst>
            </p:cNvPr>
            <p:cNvSpPr/>
            <p:nvPr/>
          </p:nvSpPr>
          <p:spPr>
            <a:xfrm>
              <a:off x="5910006" y="2150703"/>
              <a:ext cx="13896" cy="21069"/>
            </a:xfrm>
            <a:custGeom>
              <a:avLst/>
              <a:gdLst>
                <a:gd name="connsiteX0" fmla="*/ 13159 w 13896"/>
                <a:gd name="connsiteY0" fmla="*/ 6642 h 21069"/>
                <a:gd name="connsiteX1" fmla="*/ 1351 w 13896"/>
                <a:gd name="connsiteY1" fmla="*/ 0 h 21069"/>
                <a:gd name="connsiteX2" fmla="*/ 1351 w 13896"/>
                <a:gd name="connsiteY2" fmla="*/ 16974 h 21069"/>
                <a:gd name="connsiteX3" fmla="*/ 5041 w 13896"/>
                <a:gd name="connsiteY3" fmla="*/ 20664 h 21069"/>
                <a:gd name="connsiteX4" fmla="*/ 5041 w 13896"/>
                <a:gd name="connsiteY4" fmla="*/ 20664 h 21069"/>
                <a:gd name="connsiteX5" fmla="*/ 13897 w 13896"/>
                <a:gd name="connsiteY5" fmla="*/ 20664 h 21069"/>
                <a:gd name="connsiteX6" fmla="*/ 13159 w 13896"/>
                <a:gd name="connsiteY6" fmla="*/ 6642 h 2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96" h="21069">
                  <a:moveTo>
                    <a:pt x="13159" y="6642"/>
                  </a:moveTo>
                  <a:lnTo>
                    <a:pt x="1351" y="0"/>
                  </a:lnTo>
                  <a:cubicBezTo>
                    <a:pt x="-450" y="5514"/>
                    <a:pt x="-450" y="11460"/>
                    <a:pt x="1351" y="16974"/>
                  </a:cubicBezTo>
                  <a:lnTo>
                    <a:pt x="5041" y="20664"/>
                  </a:lnTo>
                  <a:lnTo>
                    <a:pt x="5041" y="20664"/>
                  </a:lnTo>
                  <a:cubicBezTo>
                    <a:pt x="7970" y="21205"/>
                    <a:pt x="10967" y="21205"/>
                    <a:pt x="13897" y="20664"/>
                  </a:cubicBezTo>
                  <a:cubicBezTo>
                    <a:pt x="12605" y="16104"/>
                    <a:pt x="12354" y="11313"/>
                    <a:pt x="13159" y="6642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F949F4AC-3A09-4090-8349-A16C227A408B}"/>
                </a:ext>
              </a:extLst>
            </p:cNvPr>
            <p:cNvSpPr/>
            <p:nvPr/>
          </p:nvSpPr>
          <p:spPr>
            <a:xfrm>
              <a:off x="5923739" y="2191938"/>
              <a:ext cx="54037" cy="137360"/>
            </a:xfrm>
            <a:custGeom>
              <a:avLst/>
              <a:gdLst>
                <a:gd name="connsiteX0" fmla="*/ 54037 w 54037"/>
                <a:gd name="connsiteY0" fmla="*/ 121863 h 137360"/>
                <a:gd name="connsiteX1" fmla="*/ 37063 w 54037"/>
                <a:gd name="connsiteY1" fmla="*/ 831 h 137360"/>
                <a:gd name="connsiteX2" fmla="*/ 30421 w 54037"/>
                <a:gd name="connsiteY2" fmla="*/ 831 h 137360"/>
                <a:gd name="connsiteX3" fmla="*/ 24517 w 54037"/>
                <a:gd name="connsiteY3" fmla="*/ 831 h 137360"/>
                <a:gd name="connsiteX4" fmla="*/ 16399 w 54037"/>
                <a:gd name="connsiteY4" fmla="*/ 831 h 137360"/>
                <a:gd name="connsiteX5" fmla="*/ 163 w 54037"/>
                <a:gd name="connsiteY5" fmla="*/ 119649 h 137360"/>
                <a:gd name="connsiteX6" fmla="*/ 163 w 54037"/>
                <a:gd name="connsiteY6" fmla="*/ 119649 h 137360"/>
                <a:gd name="connsiteX7" fmla="*/ 26731 w 54037"/>
                <a:gd name="connsiteY7" fmla="*/ 137361 h 137360"/>
                <a:gd name="connsiteX8" fmla="*/ 26731 w 54037"/>
                <a:gd name="connsiteY8" fmla="*/ 137361 h 137360"/>
                <a:gd name="connsiteX9" fmla="*/ 52561 w 54037"/>
                <a:gd name="connsiteY9" fmla="*/ 119649 h 13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037" h="137360">
                  <a:moveTo>
                    <a:pt x="54037" y="121863"/>
                  </a:moveTo>
                  <a:cubicBezTo>
                    <a:pt x="54037" y="106365"/>
                    <a:pt x="54037" y="13377"/>
                    <a:pt x="37063" y="831"/>
                  </a:cubicBezTo>
                  <a:cubicBezTo>
                    <a:pt x="34975" y="-222"/>
                    <a:pt x="32510" y="-222"/>
                    <a:pt x="30421" y="831"/>
                  </a:cubicBezTo>
                  <a:lnTo>
                    <a:pt x="24517" y="831"/>
                  </a:lnTo>
                  <a:cubicBezTo>
                    <a:pt x="21927" y="-277"/>
                    <a:pt x="18990" y="-277"/>
                    <a:pt x="16399" y="831"/>
                  </a:cubicBezTo>
                  <a:cubicBezTo>
                    <a:pt x="-2789" y="16329"/>
                    <a:pt x="163" y="106365"/>
                    <a:pt x="163" y="119649"/>
                  </a:cubicBezTo>
                  <a:lnTo>
                    <a:pt x="163" y="119649"/>
                  </a:lnTo>
                  <a:cubicBezTo>
                    <a:pt x="4783" y="130246"/>
                    <a:pt x="15174" y="137169"/>
                    <a:pt x="26731" y="137361"/>
                  </a:cubicBezTo>
                  <a:lnTo>
                    <a:pt x="26731" y="137361"/>
                  </a:lnTo>
                  <a:cubicBezTo>
                    <a:pt x="38082" y="137066"/>
                    <a:pt x="48200" y="130128"/>
                    <a:pt x="52561" y="119649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61E62CC-68BF-4AAE-A29A-2360005936BE}"/>
                </a:ext>
              </a:extLst>
            </p:cNvPr>
            <p:cNvSpPr/>
            <p:nvPr/>
          </p:nvSpPr>
          <p:spPr>
            <a:xfrm>
              <a:off x="5809906" y="2116755"/>
              <a:ext cx="73406" cy="102582"/>
            </a:xfrm>
            <a:custGeom>
              <a:avLst/>
              <a:gdLst>
                <a:gd name="connsiteX0" fmla="*/ 9200 w 73406"/>
                <a:gd name="connsiteY0" fmla="*/ 102582 h 102582"/>
                <a:gd name="connsiteX1" fmla="*/ 73406 w 73406"/>
                <a:gd name="connsiteY1" fmla="*/ 39114 h 102582"/>
                <a:gd name="connsiteX2" fmla="*/ 73406 w 73406"/>
                <a:gd name="connsiteY2" fmla="*/ 12546 h 102582"/>
                <a:gd name="connsiteX3" fmla="*/ 73406 w 73406"/>
                <a:gd name="connsiteY3" fmla="*/ 12546 h 102582"/>
                <a:gd name="connsiteX4" fmla="*/ 57170 w 73406"/>
                <a:gd name="connsiteY4" fmla="*/ 0 h 102582"/>
                <a:gd name="connsiteX5" fmla="*/ 64550 w 73406"/>
                <a:gd name="connsiteY5" fmla="*/ 27306 h 102582"/>
                <a:gd name="connsiteX6" fmla="*/ 64550 w 73406"/>
                <a:gd name="connsiteY6" fmla="*/ 27306 h 102582"/>
                <a:gd name="connsiteX7" fmla="*/ 64550 w 73406"/>
                <a:gd name="connsiteY7" fmla="*/ 27306 h 102582"/>
                <a:gd name="connsiteX8" fmla="*/ 344 w 73406"/>
                <a:gd name="connsiteY8" fmla="*/ 81180 h 102582"/>
                <a:gd name="connsiteX9" fmla="*/ 9200 w 73406"/>
                <a:gd name="connsiteY9" fmla="*/ 102582 h 10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406" h="102582">
                  <a:moveTo>
                    <a:pt x="9200" y="102582"/>
                  </a:moveTo>
                  <a:cubicBezTo>
                    <a:pt x="17109" y="71118"/>
                    <a:pt x="41853" y="46659"/>
                    <a:pt x="73406" y="39114"/>
                  </a:cubicBezTo>
                  <a:cubicBezTo>
                    <a:pt x="70587" y="30482"/>
                    <a:pt x="70587" y="21178"/>
                    <a:pt x="73406" y="12546"/>
                  </a:cubicBezTo>
                  <a:lnTo>
                    <a:pt x="73406" y="12546"/>
                  </a:lnTo>
                  <a:lnTo>
                    <a:pt x="57170" y="0"/>
                  </a:lnTo>
                  <a:cubicBezTo>
                    <a:pt x="57355" y="9570"/>
                    <a:pt x="59886" y="18948"/>
                    <a:pt x="64550" y="27306"/>
                  </a:cubicBezTo>
                  <a:cubicBezTo>
                    <a:pt x="64550" y="27306"/>
                    <a:pt x="64550" y="27306"/>
                    <a:pt x="64550" y="27306"/>
                  </a:cubicBezTo>
                  <a:lnTo>
                    <a:pt x="64550" y="27306"/>
                  </a:lnTo>
                  <a:cubicBezTo>
                    <a:pt x="34038" y="30190"/>
                    <a:pt x="8484" y="51632"/>
                    <a:pt x="344" y="81180"/>
                  </a:cubicBezTo>
                  <a:cubicBezTo>
                    <a:pt x="-1152" y="89433"/>
                    <a:pt x="2310" y="97800"/>
                    <a:pt x="9200" y="102582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5AC18C0C-749E-48AC-BBFD-9C4BE724553F}"/>
                </a:ext>
              </a:extLst>
            </p:cNvPr>
            <p:cNvSpPr/>
            <p:nvPr/>
          </p:nvSpPr>
          <p:spPr>
            <a:xfrm>
              <a:off x="5960065" y="2163249"/>
              <a:ext cx="50183" cy="153878"/>
            </a:xfrm>
            <a:custGeom>
              <a:avLst/>
              <a:gdLst>
                <a:gd name="connsiteX0" fmla="*/ 48708 w 50183"/>
                <a:gd name="connsiteY0" fmla="*/ 132102 h 153878"/>
                <a:gd name="connsiteX1" fmla="*/ 5904 w 50183"/>
                <a:gd name="connsiteY1" fmla="*/ 20664 h 153878"/>
                <a:gd name="connsiteX2" fmla="*/ 5904 w 50183"/>
                <a:gd name="connsiteY2" fmla="*/ 20664 h 153878"/>
                <a:gd name="connsiteX3" fmla="*/ 5904 w 50183"/>
                <a:gd name="connsiteY3" fmla="*/ 20664 h 153878"/>
                <a:gd name="connsiteX4" fmla="*/ 14760 w 50183"/>
                <a:gd name="connsiteY4" fmla="*/ 14022 h 153878"/>
                <a:gd name="connsiteX5" fmla="*/ 14760 w 50183"/>
                <a:gd name="connsiteY5" fmla="*/ 0 h 153878"/>
                <a:gd name="connsiteX6" fmla="*/ 5904 w 50183"/>
                <a:gd name="connsiteY6" fmla="*/ 4428 h 153878"/>
                <a:gd name="connsiteX7" fmla="*/ 0 w 50183"/>
                <a:gd name="connsiteY7" fmla="*/ 28044 h 153878"/>
                <a:gd name="connsiteX8" fmla="*/ 4428 w 50183"/>
                <a:gd name="connsiteY8" fmla="*/ 28044 h 153878"/>
                <a:gd name="connsiteX9" fmla="*/ 22140 w 50183"/>
                <a:gd name="connsiteY9" fmla="*/ 152766 h 153878"/>
                <a:gd name="connsiteX10" fmla="*/ 32472 w 50183"/>
                <a:gd name="connsiteY10" fmla="*/ 152766 h 153878"/>
                <a:gd name="connsiteX11" fmla="*/ 50184 w 50183"/>
                <a:gd name="connsiteY11" fmla="*/ 132840 h 1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183" h="153878">
                  <a:moveTo>
                    <a:pt x="48708" y="132102"/>
                  </a:moveTo>
                  <a:cubicBezTo>
                    <a:pt x="48708" y="119556"/>
                    <a:pt x="36162" y="24354"/>
                    <a:pt x="5904" y="20664"/>
                  </a:cubicBezTo>
                  <a:lnTo>
                    <a:pt x="5904" y="20664"/>
                  </a:lnTo>
                  <a:lnTo>
                    <a:pt x="5904" y="20664"/>
                  </a:lnTo>
                  <a:cubicBezTo>
                    <a:pt x="9646" y="19758"/>
                    <a:pt x="12841" y="17357"/>
                    <a:pt x="14760" y="14022"/>
                  </a:cubicBezTo>
                  <a:cubicBezTo>
                    <a:pt x="16457" y="9503"/>
                    <a:pt x="16457" y="4520"/>
                    <a:pt x="14760" y="0"/>
                  </a:cubicBezTo>
                  <a:lnTo>
                    <a:pt x="5904" y="4428"/>
                  </a:lnTo>
                  <a:cubicBezTo>
                    <a:pt x="7749" y="12790"/>
                    <a:pt x="5564" y="21533"/>
                    <a:pt x="0" y="28044"/>
                  </a:cubicBezTo>
                  <a:lnTo>
                    <a:pt x="4428" y="28044"/>
                  </a:lnTo>
                  <a:cubicBezTo>
                    <a:pt x="25830" y="42066"/>
                    <a:pt x="22878" y="139482"/>
                    <a:pt x="22140" y="152766"/>
                  </a:cubicBezTo>
                  <a:cubicBezTo>
                    <a:pt x="25424" y="154249"/>
                    <a:pt x="29188" y="154249"/>
                    <a:pt x="32472" y="152766"/>
                  </a:cubicBezTo>
                  <a:cubicBezTo>
                    <a:pt x="43542" y="152766"/>
                    <a:pt x="50184" y="132840"/>
                    <a:pt x="50184" y="132840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7BD5F662-AB19-4C78-88EB-2EBFF6263728}"/>
                </a:ext>
              </a:extLst>
            </p:cNvPr>
            <p:cNvSpPr/>
            <p:nvPr/>
          </p:nvSpPr>
          <p:spPr>
            <a:xfrm>
              <a:off x="6015415" y="2119706"/>
              <a:ext cx="76751" cy="99630"/>
            </a:xfrm>
            <a:custGeom>
              <a:avLst/>
              <a:gdLst>
                <a:gd name="connsiteX0" fmla="*/ 6642 w 76751"/>
                <a:gd name="connsiteY0" fmla="*/ 17712 h 99630"/>
                <a:gd name="connsiteX1" fmla="*/ 0 w 76751"/>
                <a:gd name="connsiteY1" fmla="*/ 38376 h 99630"/>
                <a:gd name="connsiteX2" fmla="*/ 65682 w 76751"/>
                <a:gd name="connsiteY2" fmla="*/ 99630 h 99630"/>
                <a:gd name="connsiteX3" fmla="*/ 76752 w 76751"/>
                <a:gd name="connsiteY3" fmla="*/ 84132 h 99630"/>
                <a:gd name="connsiteX4" fmla="*/ 11808 w 76751"/>
                <a:gd name="connsiteY4" fmla="*/ 28782 h 99630"/>
                <a:gd name="connsiteX5" fmla="*/ 11808 w 76751"/>
                <a:gd name="connsiteY5" fmla="*/ 28782 h 99630"/>
                <a:gd name="connsiteX6" fmla="*/ 11808 w 76751"/>
                <a:gd name="connsiteY6" fmla="*/ 28782 h 99630"/>
                <a:gd name="connsiteX7" fmla="*/ 19188 w 76751"/>
                <a:gd name="connsiteY7" fmla="*/ 0 h 99630"/>
                <a:gd name="connsiteX8" fmla="*/ 5904 w 76751"/>
                <a:gd name="connsiteY8" fmla="*/ 11808 h 99630"/>
                <a:gd name="connsiteX9" fmla="*/ 6642 w 76751"/>
                <a:gd name="connsiteY9" fmla="*/ 17712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751" h="99630">
                  <a:moveTo>
                    <a:pt x="6642" y="17712"/>
                  </a:moveTo>
                  <a:cubicBezTo>
                    <a:pt x="8701" y="25308"/>
                    <a:pt x="6103" y="33404"/>
                    <a:pt x="0" y="38376"/>
                  </a:cubicBezTo>
                  <a:cubicBezTo>
                    <a:pt x="46494" y="38376"/>
                    <a:pt x="63468" y="90774"/>
                    <a:pt x="65682" y="99630"/>
                  </a:cubicBezTo>
                  <a:cubicBezTo>
                    <a:pt x="71446" y="96319"/>
                    <a:pt x="75490" y="90661"/>
                    <a:pt x="76752" y="84132"/>
                  </a:cubicBezTo>
                  <a:cubicBezTo>
                    <a:pt x="69047" y="53768"/>
                    <a:pt x="43011" y="31578"/>
                    <a:pt x="11808" y="28782"/>
                  </a:cubicBezTo>
                  <a:lnTo>
                    <a:pt x="11808" y="28782"/>
                  </a:lnTo>
                  <a:lnTo>
                    <a:pt x="11808" y="28782"/>
                  </a:lnTo>
                  <a:cubicBezTo>
                    <a:pt x="17956" y="20533"/>
                    <a:pt x="20612" y="10191"/>
                    <a:pt x="19188" y="0"/>
                  </a:cubicBezTo>
                  <a:cubicBezTo>
                    <a:pt x="15114" y="4318"/>
                    <a:pt x="10671" y="8269"/>
                    <a:pt x="5904" y="11808"/>
                  </a:cubicBezTo>
                  <a:cubicBezTo>
                    <a:pt x="6354" y="13745"/>
                    <a:pt x="6598" y="15724"/>
                    <a:pt x="6642" y="17712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A01FF391-BD71-4BB4-8678-0A2EFA823F06}"/>
                </a:ext>
              </a:extLst>
            </p:cNvPr>
            <p:cNvSpPr/>
            <p:nvPr/>
          </p:nvSpPr>
          <p:spPr>
            <a:xfrm>
              <a:off x="5850840" y="2177270"/>
              <a:ext cx="72324" cy="96678"/>
            </a:xfrm>
            <a:custGeom>
              <a:avLst/>
              <a:gdLst>
                <a:gd name="connsiteX0" fmla="*/ 16236 w 72324"/>
                <a:gd name="connsiteY0" fmla="*/ 96678 h 96678"/>
                <a:gd name="connsiteX1" fmla="*/ 72324 w 72324"/>
                <a:gd name="connsiteY1" fmla="*/ 0 h 96678"/>
                <a:gd name="connsiteX2" fmla="*/ 64944 w 72324"/>
                <a:gd name="connsiteY2" fmla="*/ 0 h 96678"/>
                <a:gd name="connsiteX3" fmla="*/ 0 w 72324"/>
                <a:gd name="connsiteY3" fmla="*/ 86346 h 96678"/>
                <a:gd name="connsiteX4" fmla="*/ 16236 w 72324"/>
                <a:gd name="connsiteY4" fmla="*/ 96678 h 96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324" h="96678">
                  <a:moveTo>
                    <a:pt x="16236" y="96678"/>
                  </a:moveTo>
                  <a:cubicBezTo>
                    <a:pt x="24841" y="59567"/>
                    <a:pt x="44376" y="25889"/>
                    <a:pt x="72324" y="0"/>
                  </a:cubicBezTo>
                  <a:lnTo>
                    <a:pt x="64944" y="0"/>
                  </a:lnTo>
                  <a:cubicBezTo>
                    <a:pt x="58302" y="4428"/>
                    <a:pt x="3690" y="41328"/>
                    <a:pt x="0" y="86346"/>
                  </a:cubicBezTo>
                  <a:cubicBezTo>
                    <a:pt x="3045" y="92560"/>
                    <a:pt x="9314" y="96553"/>
                    <a:pt x="16236" y="96678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68A1B77-CC0A-4F0C-9BC3-398381A706FD}"/>
                </a:ext>
              </a:extLst>
            </p:cNvPr>
            <p:cNvSpPr/>
            <p:nvPr/>
          </p:nvSpPr>
          <p:spPr>
            <a:xfrm>
              <a:off x="5986632" y="2169153"/>
              <a:ext cx="78965" cy="91511"/>
            </a:xfrm>
            <a:custGeom>
              <a:avLst/>
              <a:gdLst>
                <a:gd name="connsiteX0" fmla="*/ 78966 w 78965"/>
                <a:gd name="connsiteY0" fmla="*/ 73800 h 91511"/>
                <a:gd name="connsiteX1" fmla="*/ 5166 w 78965"/>
                <a:gd name="connsiteY1" fmla="*/ 0 h 91511"/>
                <a:gd name="connsiteX2" fmla="*/ 5166 w 78965"/>
                <a:gd name="connsiteY2" fmla="*/ 0 h 91511"/>
                <a:gd name="connsiteX3" fmla="*/ 0 w 78965"/>
                <a:gd name="connsiteY3" fmla="*/ 5904 h 91511"/>
                <a:gd name="connsiteX4" fmla="*/ 69372 w 78965"/>
                <a:gd name="connsiteY4" fmla="*/ 91512 h 91511"/>
                <a:gd name="connsiteX5" fmla="*/ 74538 w 78965"/>
                <a:gd name="connsiteY5" fmla="*/ 91512 h 91511"/>
                <a:gd name="connsiteX6" fmla="*/ 74538 w 78965"/>
                <a:gd name="connsiteY6" fmla="*/ 78228 h 91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91511">
                  <a:moveTo>
                    <a:pt x="78966" y="73800"/>
                  </a:moveTo>
                  <a:cubicBezTo>
                    <a:pt x="70250" y="37252"/>
                    <a:pt x="41712" y="8716"/>
                    <a:pt x="5166" y="0"/>
                  </a:cubicBezTo>
                  <a:lnTo>
                    <a:pt x="5166" y="0"/>
                  </a:lnTo>
                  <a:cubicBezTo>
                    <a:pt x="3852" y="2291"/>
                    <a:pt x="2096" y="4298"/>
                    <a:pt x="0" y="5904"/>
                  </a:cubicBezTo>
                  <a:cubicBezTo>
                    <a:pt x="33948" y="9594"/>
                    <a:pt x="64944" y="79704"/>
                    <a:pt x="69372" y="91512"/>
                  </a:cubicBezTo>
                  <a:lnTo>
                    <a:pt x="74538" y="91512"/>
                  </a:lnTo>
                  <a:cubicBezTo>
                    <a:pt x="76265" y="87252"/>
                    <a:pt x="76265" y="82488"/>
                    <a:pt x="74538" y="78228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37213140-106B-449D-9641-193B46C2D6B6}"/>
                </a:ext>
              </a:extLst>
            </p:cNvPr>
            <p:cNvSpPr/>
            <p:nvPr/>
          </p:nvSpPr>
          <p:spPr>
            <a:xfrm>
              <a:off x="5928557" y="2159558"/>
              <a:ext cx="12319" cy="25092"/>
            </a:xfrm>
            <a:custGeom>
              <a:avLst/>
              <a:gdLst>
                <a:gd name="connsiteX0" fmla="*/ 12320 w 12319"/>
                <a:gd name="connsiteY0" fmla="*/ 25092 h 25092"/>
                <a:gd name="connsiteX1" fmla="*/ 12320 w 12319"/>
                <a:gd name="connsiteY1" fmla="*/ 25092 h 25092"/>
                <a:gd name="connsiteX2" fmla="*/ 12320 w 12319"/>
                <a:gd name="connsiteY2" fmla="*/ 5904 h 25092"/>
                <a:gd name="connsiteX3" fmla="*/ 512 w 12319"/>
                <a:gd name="connsiteY3" fmla="*/ 0 h 25092"/>
                <a:gd name="connsiteX4" fmla="*/ 12320 w 12319"/>
                <a:gd name="connsiteY4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19" h="25092">
                  <a:moveTo>
                    <a:pt x="12320" y="25092"/>
                  </a:moveTo>
                  <a:lnTo>
                    <a:pt x="12320" y="25092"/>
                  </a:lnTo>
                  <a:cubicBezTo>
                    <a:pt x="10755" y="18792"/>
                    <a:pt x="10755" y="12204"/>
                    <a:pt x="12320" y="5904"/>
                  </a:cubicBezTo>
                  <a:lnTo>
                    <a:pt x="512" y="0"/>
                  </a:lnTo>
                  <a:cubicBezTo>
                    <a:pt x="-1651" y="10069"/>
                    <a:pt x="3183" y="20339"/>
                    <a:pt x="12320" y="25092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388F0818-664A-4A25-A76A-7EDDE0DDC82D}"/>
                </a:ext>
              </a:extLst>
            </p:cNvPr>
            <p:cNvSpPr/>
            <p:nvPr/>
          </p:nvSpPr>
          <p:spPr>
            <a:xfrm>
              <a:off x="5971134" y="2177270"/>
              <a:ext cx="63468" cy="117342"/>
            </a:xfrm>
            <a:custGeom>
              <a:avLst/>
              <a:gdLst>
                <a:gd name="connsiteX0" fmla="*/ 63468 w 63468"/>
                <a:gd name="connsiteY0" fmla="*/ 98154 h 117342"/>
                <a:gd name="connsiteX1" fmla="*/ 5166 w 63468"/>
                <a:gd name="connsiteY1" fmla="*/ 0 h 117342"/>
                <a:gd name="connsiteX2" fmla="*/ 0 w 63468"/>
                <a:gd name="connsiteY2" fmla="*/ 5166 h 117342"/>
                <a:gd name="connsiteX3" fmla="*/ 40590 w 63468"/>
                <a:gd name="connsiteY3" fmla="*/ 117342 h 117342"/>
                <a:gd name="connsiteX4" fmla="*/ 63468 w 63468"/>
                <a:gd name="connsiteY4" fmla="*/ 98892 h 11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68" h="117342">
                  <a:moveTo>
                    <a:pt x="63468" y="98154"/>
                  </a:moveTo>
                  <a:cubicBezTo>
                    <a:pt x="63468" y="59040"/>
                    <a:pt x="11070" y="5904"/>
                    <a:pt x="5166" y="0"/>
                  </a:cubicBezTo>
                  <a:lnTo>
                    <a:pt x="0" y="5166"/>
                  </a:lnTo>
                  <a:cubicBezTo>
                    <a:pt x="28782" y="16236"/>
                    <a:pt x="39114" y="102582"/>
                    <a:pt x="40590" y="117342"/>
                  </a:cubicBezTo>
                  <a:cubicBezTo>
                    <a:pt x="51483" y="117003"/>
                    <a:pt x="60833" y="109468"/>
                    <a:pt x="63468" y="98892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70F1F8E9-2E65-4383-BEDB-5A0C2A20DA0F}"/>
                </a:ext>
              </a:extLst>
            </p:cNvPr>
            <p:cNvSpPr/>
            <p:nvPr/>
          </p:nvSpPr>
          <p:spPr>
            <a:xfrm>
              <a:off x="5996965" y="2135943"/>
              <a:ext cx="84547" cy="109961"/>
            </a:xfrm>
            <a:custGeom>
              <a:avLst/>
              <a:gdLst>
                <a:gd name="connsiteX0" fmla="*/ 81918 w 84547"/>
                <a:gd name="connsiteY0" fmla="*/ 87084 h 109961"/>
                <a:gd name="connsiteX1" fmla="*/ 81918 w 84547"/>
                <a:gd name="connsiteY1" fmla="*/ 87084 h 109961"/>
                <a:gd name="connsiteX2" fmla="*/ 8118 w 84547"/>
                <a:gd name="connsiteY2" fmla="*/ 27306 h 109961"/>
                <a:gd name="connsiteX3" fmla="*/ 8118 w 84547"/>
                <a:gd name="connsiteY3" fmla="*/ 27306 h 109961"/>
                <a:gd name="connsiteX4" fmla="*/ 8118 w 84547"/>
                <a:gd name="connsiteY4" fmla="*/ 27306 h 109961"/>
                <a:gd name="connsiteX5" fmla="*/ 19188 w 84547"/>
                <a:gd name="connsiteY5" fmla="*/ 19926 h 109961"/>
                <a:gd name="connsiteX6" fmla="*/ 19188 w 84547"/>
                <a:gd name="connsiteY6" fmla="*/ 0 h 109961"/>
                <a:gd name="connsiteX7" fmla="*/ 8856 w 84547"/>
                <a:gd name="connsiteY7" fmla="*/ 8118 h 109961"/>
                <a:gd name="connsiteX8" fmla="*/ 0 w 84547"/>
                <a:gd name="connsiteY8" fmla="*/ 36162 h 109961"/>
                <a:gd name="connsiteX9" fmla="*/ 73800 w 84547"/>
                <a:gd name="connsiteY9" fmla="*/ 109962 h 109961"/>
                <a:gd name="connsiteX10" fmla="*/ 81918 w 84547"/>
                <a:gd name="connsiteY10" fmla="*/ 104796 h 109961"/>
                <a:gd name="connsiteX11" fmla="*/ 81918 w 84547"/>
                <a:gd name="connsiteY11" fmla="*/ 87084 h 109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547" h="109961">
                  <a:moveTo>
                    <a:pt x="81918" y="87084"/>
                  </a:moveTo>
                  <a:lnTo>
                    <a:pt x="81918" y="87084"/>
                  </a:lnTo>
                  <a:cubicBezTo>
                    <a:pt x="81918" y="87084"/>
                    <a:pt x="65682" y="23616"/>
                    <a:pt x="8118" y="27306"/>
                  </a:cubicBezTo>
                  <a:lnTo>
                    <a:pt x="8118" y="27306"/>
                  </a:lnTo>
                  <a:cubicBezTo>
                    <a:pt x="8118" y="27306"/>
                    <a:pt x="8118" y="27306"/>
                    <a:pt x="8118" y="27306"/>
                  </a:cubicBezTo>
                  <a:cubicBezTo>
                    <a:pt x="12730" y="26636"/>
                    <a:pt x="16797" y="23925"/>
                    <a:pt x="19188" y="19926"/>
                  </a:cubicBezTo>
                  <a:cubicBezTo>
                    <a:pt x="21439" y="13474"/>
                    <a:pt x="21439" y="6452"/>
                    <a:pt x="19188" y="0"/>
                  </a:cubicBezTo>
                  <a:lnTo>
                    <a:pt x="8856" y="8118"/>
                  </a:lnTo>
                  <a:cubicBezTo>
                    <a:pt x="11439" y="18388"/>
                    <a:pt x="8007" y="29236"/>
                    <a:pt x="0" y="36162"/>
                  </a:cubicBezTo>
                  <a:cubicBezTo>
                    <a:pt x="35896" y="46025"/>
                    <a:pt x="63940" y="74068"/>
                    <a:pt x="73800" y="109962"/>
                  </a:cubicBezTo>
                  <a:cubicBezTo>
                    <a:pt x="77055" y="109315"/>
                    <a:pt x="79955" y="107472"/>
                    <a:pt x="81918" y="104796"/>
                  </a:cubicBezTo>
                  <a:cubicBezTo>
                    <a:pt x="85423" y="99412"/>
                    <a:pt x="85423" y="92468"/>
                    <a:pt x="81918" y="87084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F703D6-F8E9-44FA-A438-B991F41E74C1}"/>
                </a:ext>
              </a:extLst>
            </p:cNvPr>
            <p:cNvSpPr/>
            <p:nvPr/>
          </p:nvSpPr>
          <p:spPr>
            <a:xfrm>
              <a:off x="5980728" y="2177578"/>
              <a:ext cx="73061" cy="96370"/>
            </a:xfrm>
            <a:custGeom>
              <a:avLst/>
              <a:gdLst>
                <a:gd name="connsiteX0" fmla="*/ 0 w 73061"/>
                <a:gd name="connsiteY0" fmla="*/ 430 h 96370"/>
                <a:gd name="connsiteX1" fmla="*/ 0 w 73061"/>
                <a:gd name="connsiteY1" fmla="*/ 430 h 96370"/>
                <a:gd name="connsiteX2" fmla="*/ 56826 w 73061"/>
                <a:gd name="connsiteY2" fmla="*/ 96370 h 96370"/>
                <a:gd name="connsiteX3" fmla="*/ 73062 w 73061"/>
                <a:gd name="connsiteY3" fmla="*/ 83086 h 96370"/>
                <a:gd name="connsiteX4" fmla="*/ 0 w 73061"/>
                <a:gd name="connsiteY4" fmla="*/ 430 h 96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61" h="96370">
                  <a:moveTo>
                    <a:pt x="0" y="430"/>
                  </a:moveTo>
                  <a:lnTo>
                    <a:pt x="0" y="430"/>
                  </a:lnTo>
                  <a:cubicBezTo>
                    <a:pt x="28383" y="25783"/>
                    <a:pt x="48236" y="59294"/>
                    <a:pt x="56826" y="96370"/>
                  </a:cubicBezTo>
                  <a:cubicBezTo>
                    <a:pt x="68634" y="96370"/>
                    <a:pt x="73062" y="83086"/>
                    <a:pt x="73062" y="83086"/>
                  </a:cubicBezTo>
                  <a:cubicBezTo>
                    <a:pt x="73062" y="83086"/>
                    <a:pt x="33948" y="-6950"/>
                    <a:pt x="0" y="430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228CC080-DD36-4B7F-B977-ABAD1B6593A9}"/>
                </a:ext>
              </a:extLst>
            </p:cNvPr>
            <p:cNvSpPr/>
            <p:nvPr/>
          </p:nvSpPr>
          <p:spPr>
            <a:xfrm>
              <a:off x="5839718" y="2172105"/>
              <a:ext cx="72376" cy="87084"/>
            </a:xfrm>
            <a:custGeom>
              <a:avLst/>
              <a:gdLst>
                <a:gd name="connsiteX0" fmla="*/ 6695 w 72376"/>
                <a:gd name="connsiteY0" fmla="*/ 87084 h 87084"/>
                <a:gd name="connsiteX1" fmla="*/ 72377 w 72376"/>
                <a:gd name="connsiteY1" fmla="*/ 0 h 87084"/>
                <a:gd name="connsiteX2" fmla="*/ 72377 w 72376"/>
                <a:gd name="connsiteY2" fmla="*/ 0 h 87084"/>
                <a:gd name="connsiteX3" fmla="*/ 72377 w 72376"/>
                <a:gd name="connsiteY3" fmla="*/ 0 h 87084"/>
                <a:gd name="connsiteX4" fmla="*/ 65735 w 72376"/>
                <a:gd name="connsiteY4" fmla="*/ 0 h 87084"/>
                <a:gd name="connsiteX5" fmla="*/ 65735 w 72376"/>
                <a:gd name="connsiteY5" fmla="*/ 0 h 87084"/>
                <a:gd name="connsiteX6" fmla="*/ 53 w 72376"/>
                <a:gd name="connsiteY6" fmla="*/ 73800 h 87084"/>
                <a:gd name="connsiteX7" fmla="*/ 53 w 72376"/>
                <a:gd name="connsiteY7" fmla="*/ 73800 h 87084"/>
                <a:gd name="connsiteX8" fmla="*/ 6695 w 72376"/>
                <a:gd name="connsiteY8" fmla="*/ 87084 h 87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376" h="87084">
                  <a:moveTo>
                    <a:pt x="6695" y="87084"/>
                  </a:moveTo>
                  <a:cubicBezTo>
                    <a:pt x="16166" y="50490"/>
                    <a:pt x="39794" y="19163"/>
                    <a:pt x="72377" y="0"/>
                  </a:cubicBezTo>
                  <a:lnTo>
                    <a:pt x="72377" y="0"/>
                  </a:lnTo>
                  <a:lnTo>
                    <a:pt x="72377" y="0"/>
                  </a:lnTo>
                  <a:cubicBezTo>
                    <a:pt x="70244" y="862"/>
                    <a:pt x="67868" y="862"/>
                    <a:pt x="65735" y="0"/>
                  </a:cubicBezTo>
                  <a:lnTo>
                    <a:pt x="65735" y="0"/>
                  </a:lnTo>
                  <a:cubicBezTo>
                    <a:pt x="65735" y="0"/>
                    <a:pt x="-2161" y="39852"/>
                    <a:pt x="53" y="73800"/>
                  </a:cubicBezTo>
                  <a:lnTo>
                    <a:pt x="53" y="73800"/>
                  </a:lnTo>
                  <a:cubicBezTo>
                    <a:pt x="-284" y="79100"/>
                    <a:pt x="2252" y="84173"/>
                    <a:pt x="6695" y="87084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D38B60F4-3212-42EB-BDBE-273C1CF4F65E}"/>
                </a:ext>
              </a:extLst>
            </p:cNvPr>
            <p:cNvSpPr/>
            <p:nvPr/>
          </p:nvSpPr>
          <p:spPr>
            <a:xfrm>
              <a:off x="5895034" y="2189467"/>
              <a:ext cx="45842" cy="124558"/>
            </a:xfrm>
            <a:custGeom>
              <a:avLst/>
              <a:gdLst>
                <a:gd name="connsiteX0" fmla="*/ 23703 w 45842"/>
                <a:gd name="connsiteY0" fmla="*/ 124334 h 124558"/>
                <a:gd name="connsiteX1" fmla="*/ 23703 w 45842"/>
                <a:gd name="connsiteY1" fmla="*/ 124334 h 124558"/>
                <a:gd name="connsiteX2" fmla="*/ 40677 w 45842"/>
                <a:gd name="connsiteY2" fmla="*/ 3302 h 124558"/>
                <a:gd name="connsiteX3" fmla="*/ 45843 w 45842"/>
                <a:gd name="connsiteY3" fmla="*/ 1088 h 124558"/>
                <a:gd name="connsiteX4" fmla="*/ 45843 w 45842"/>
                <a:gd name="connsiteY4" fmla="*/ 1088 h 124558"/>
                <a:gd name="connsiteX5" fmla="*/ 42153 w 45842"/>
                <a:gd name="connsiteY5" fmla="*/ 1088 h 124558"/>
                <a:gd name="connsiteX6" fmla="*/ 34035 w 45842"/>
                <a:gd name="connsiteY6" fmla="*/ 1088 h 124558"/>
                <a:gd name="connsiteX7" fmla="*/ 87 w 45842"/>
                <a:gd name="connsiteY7" fmla="*/ 110312 h 124558"/>
                <a:gd name="connsiteX8" fmla="*/ 23703 w 45842"/>
                <a:gd name="connsiteY8" fmla="*/ 124334 h 12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842" h="124558">
                  <a:moveTo>
                    <a:pt x="23703" y="124334"/>
                  </a:moveTo>
                  <a:lnTo>
                    <a:pt x="23703" y="124334"/>
                  </a:lnTo>
                  <a:cubicBezTo>
                    <a:pt x="23703" y="108098"/>
                    <a:pt x="23703" y="19538"/>
                    <a:pt x="40677" y="3302"/>
                  </a:cubicBezTo>
                  <a:lnTo>
                    <a:pt x="45843" y="1088"/>
                  </a:lnTo>
                  <a:lnTo>
                    <a:pt x="45843" y="1088"/>
                  </a:lnTo>
                  <a:lnTo>
                    <a:pt x="42153" y="1088"/>
                  </a:lnTo>
                  <a:cubicBezTo>
                    <a:pt x="39644" y="-363"/>
                    <a:pt x="36544" y="-363"/>
                    <a:pt x="34035" y="1088"/>
                  </a:cubicBezTo>
                  <a:cubicBezTo>
                    <a:pt x="11895" y="11420"/>
                    <a:pt x="1563" y="100718"/>
                    <a:pt x="87" y="110312"/>
                  </a:cubicBezTo>
                  <a:cubicBezTo>
                    <a:pt x="-1389" y="119906"/>
                    <a:pt x="16323" y="125810"/>
                    <a:pt x="23703" y="124334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98A0142A-6EF2-4B54-85F7-5D5F4E574420}"/>
                </a:ext>
              </a:extLst>
            </p:cNvPr>
            <p:cNvSpPr/>
            <p:nvPr/>
          </p:nvSpPr>
          <p:spPr>
            <a:xfrm>
              <a:off x="5824273" y="2162510"/>
              <a:ext cx="74538" cy="78228"/>
            </a:xfrm>
            <a:custGeom>
              <a:avLst/>
              <a:gdLst>
                <a:gd name="connsiteX0" fmla="*/ 8856 w 74538"/>
                <a:gd name="connsiteY0" fmla="*/ 78228 h 78228"/>
                <a:gd name="connsiteX1" fmla="*/ 74538 w 74538"/>
                <a:gd name="connsiteY1" fmla="*/ 4428 h 78228"/>
                <a:gd name="connsiteX2" fmla="*/ 74538 w 74538"/>
                <a:gd name="connsiteY2" fmla="*/ 4428 h 78228"/>
                <a:gd name="connsiteX3" fmla="*/ 74538 w 74538"/>
                <a:gd name="connsiteY3" fmla="*/ 4428 h 78228"/>
                <a:gd name="connsiteX4" fmla="*/ 74538 w 74538"/>
                <a:gd name="connsiteY4" fmla="*/ 4428 h 78228"/>
                <a:gd name="connsiteX5" fmla="*/ 63468 w 74538"/>
                <a:gd name="connsiteY5" fmla="*/ 0 h 78228"/>
                <a:gd name="connsiteX6" fmla="*/ 63468 w 74538"/>
                <a:gd name="connsiteY6" fmla="*/ 0 h 78228"/>
                <a:gd name="connsiteX7" fmla="*/ 0 w 74538"/>
                <a:gd name="connsiteY7" fmla="*/ 64206 h 78228"/>
                <a:gd name="connsiteX8" fmla="*/ 8856 w 74538"/>
                <a:gd name="connsiteY8" fmla="*/ 78228 h 7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8" h="78228">
                  <a:moveTo>
                    <a:pt x="8856" y="78228"/>
                  </a:moveTo>
                  <a:cubicBezTo>
                    <a:pt x="8856" y="43542"/>
                    <a:pt x="67158" y="4428"/>
                    <a:pt x="74538" y="4428"/>
                  </a:cubicBezTo>
                  <a:lnTo>
                    <a:pt x="74538" y="4428"/>
                  </a:lnTo>
                  <a:cubicBezTo>
                    <a:pt x="74538" y="4428"/>
                    <a:pt x="74538" y="4428"/>
                    <a:pt x="74538" y="4428"/>
                  </a:cubicBezTo>
                  <a:lnTo>
                    <a:pt x="74538" y="4428"/>
                  </a:lnTo>
                  <a:cubicBezTo>
                    <a:pt x="70390" y="4574"/>
                    <a:pt x="66368" y="2967"/>
                    <a:pt x="63468" y="0"/>
                  </a:cubicBezTo>
                  <a:lnTo>
                    <a:pt x="63468" y="0"/>
                  </a:lnTo>
                  <a:cubicBezTo>
                    <a:pt x="32003" y="7908"/>
                    <a:pt x="7545" y="32652"/>
                    <a:pt x="0" y="64206"/>
                  </a:cubicBezTo>
                  <a:cubicBezTo>
                    <a:pt x="774" y="69945"/>
                    <a:pt x="4007" y="75063"/>
                    <a:pt x="8856" y="78228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7A433803-FF6F-4695-80DE-F6A515C1BDE1}"/>
                </a:ext>
              </a:extLst>
            </p:cNvPr>
            <p:cNvSpPr/>
            <p:nvPr/>
          </p:nvSpPr>
          <p:spPr>
            <a:xfrm>
              <a:off x="5867077" y="2178747"/>
              <a:ext cx="64205" cy="117440"/>
            </a:xfrm>
            <a:custGeom>
              <a:avLst/>
              <a:gdLst>
                <a:gd name="connsiteX0" fmla="*/ 24354 w 64205"/>
                <a:gd name="connsiteY0" fmla="*/ 117342 h 117440"/>
                <a:gd name="connsiteX1" fmla="*/ 59778 w 64205"/>
                <a:gd name="connsiteY1" fmla="*/ 5904 h 117440"/>
                <a:gd name="connsiteX2" fmla="*/ 64206 w 64205"/>
                <a:gd name="connsiteY2" fmla="*/ 5904 h 117440"/>
                <a:gd name="connsiteX3" fmla="*/ 59778 w 64205"/>
                <a:gd name="connsiteY3" fmla="*/ 0 h 117440"/>
                <a:gd name="connsiteX4" fmla="*/ 59778 w 64205"/>
                <a:gd name="connsiteY4" fmla="*/ 0 h 117440"/>
                <a:gd name="connsiteX5" fmla="*/ 0 w 64205"/>
                <a:gd name="connsiteY5" fmla="*/ 97416 h 117440"/>
                <a:gd name="connsiteX6" fmla="*/ 0 w 64205"/>
                <a:gd name="connsiteY6" fmla="*/ 97416 h 117440"/>
                <a:gd name="connsiteX7" fmla="*/ 24354 w 64205"/>
                <a:gd name="connsiteY7" fmla="*/ 117342 h 11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205" h="117440">
                  <a:moveTo>
                    <a:pt x="24354" y="117342"/>
                  </a:moveTo>
                  <a:cubicBezTo>
                    <a:pt x="24354" y="102582"/>
                    <a:pt x="36900" y="17712"/>
                    <a:pt x="59778" y="5904"/>
                  </a:cubicBezTo>
                  <a:lnTo>
                    <a:pt x="64206" y="5904"/>
                  </a:lnTo>
                  <a:lnTo>
                    <a:pt x="59778" y="0"/>
                  </a:lnTo>
                  <a:lnTo>
                    <a:pt x="59778" y="0"/>
                  </a:lnTo>
                  <a:cubicBezTo>
                    <a:pt x="30524" y="25736"/>
                    <a:pt x="9697" y="59680"/>
                    <a:pt x="0" y="97416"/>
                  </a:cubicBezTo>
                  <a:lnTo>
                    <a:pt x="0" y="97416"/>
                  </a:lnTo>
                  <a:cubicBezTo>
                    <a:pt x="0" y="103320"/>
                    <a:pt x="9594" y="118818"/>
                    <a:pt x="24354" y="117342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6DE773EA-DAB4-400E-8DF6-DB0791B6E3F0}"/>
                </a:ext>
              </a:extLst>
            </p:cNvPr>
            <p:cNvSpPr/>
            <p:nvPr/>
          </p:nvSpPr>
          <p:spPr>
            <a:xfrm>
              <a:off x="5475199" y="1821555"/>
              <a:ext cx="146861" cy="34685"/>
            </a:xfrm>
            <a:custGeom>
              <a:avLst/>
              <a:gdLst>
                <a:gd name="connsiteX0" fmla="*/ 53136 w 146861"/>
                <a:gd name="connsiteY0" fmla="*/ 31734 h 34685"/>
                <a:gd name="connsiteX1" fmla="*/ 53136 w 146861"/>
                <a:gd name="connsiteY1" fmla="*/ 31734 h 34685"/>
                <a:gd name="connsiteX2" fmla="*/ 53136 w 146861"/>
                <a:gd name="connsiteY2" fmla="*/ 31734 h 34685"/>
                <a:gd name="connsiteX3" fmla="*/ 57564 w 146861"/>
                <a:gd name="connsiteY3" fmla="*/ 31734 h 34685"/>
                <a:gd name="connsiteX4" fmla="*/ 146862 w 146861"/>
                <a:gd name="connsiteY4" fmla="*/ 31734 h 34685"/>
                <a:gd name="connsiteX5" fmla="*/ 134316 w 146861"/>
                <a:gd name="connsiteY5" fmla="*/ 20664 h 34685"/>
                <a:gd name="connsiteX6" fmla="*/ 134316 w 146861"/>
                <a:gd name="connsiteY6" fmla="*/ 738 h 34685"/>
                <a:gd name="connsiteX7" fmla="*/ 128412 w 146861"/>
                <a:gd name="connsiteY7" fmla="*/ 0 h 34685"/>
                <a:gd name="connsiteX8" fmla="*/ 128412 w 146861"/>
                <a:gd name="connsiteY8" fmla="*/ 0 h 34685"/>
                <a:gd name="connsiteX9" fmla="*/ 92250 w 146861"/>
                <a:gd name="connsiteY9" fmla="*/ 5166 h 34685"/>
                <a:gd name="connsiteX10" fmla="*/ 5904 w 146861"/>
                <a:gd name="connsiteY10" fmla="*/ 0 h 34685"/>
                <a:gd name="connsiteX11" fmla="*/ 0 w 146861"/>
                <a:gd name="connsiteY11" fmla="*/ 0 h 34685"/>
                <a:gd name="connsiteX12" fmla="*/ 53136 w 146861"/>
                <a:gd name="connsiteY12" fmla="*/ 31734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861" h="34685">
                  <a:moveTo>
                    <a:pt x="53136" y="31734"/>
                  </a:moveTo>
                  <a:lnTo>
                    <a:pt x="53136" y="31734"/>
                  </a:lnTo>
                  <a:lnTo>
                    <a:pt x="53136" y="31734"/>
                  </a:lnTo>
                  <a:lnTo>
                    <a:pt x="57564" y="31734"/>
                  </a:lnTo>
                  <a:cubicBezTo>
                    <a:pt x="126936" y="38376"/>
                    <a:pt x="143910" y="31734"/>
                    <a:pt x="146862" y="31734"/>
                  </a:cubicBezTo>
                  <a:cubicBezTo>
                    <a:pt x="141433" y="29761"/>
                    <a:pt x="136950" y="25806"/>
                    <a:pt x="134316" y="20664"/>
                  </a:cubicBezTo>
                  <a:cubicBezTo>
                    <a:pt x="131806" y="14259"/>
                    <a:pt x="131806" y="7143"/>
                    <a:pt x="134316" y="738"/>
                  </a:cubicBezTo>
                  <a:lnTo>
                    <a:pt x="128412" y="0"/>
                  </a:lnTo>
                  <a:cubicBezTo>
                    <a:pt x="128412" y="0"/>
                    <a:pt x="128412" y="0"/>
                    <a:pt x="128412" y="0"/>
                  </a:cubicBezTo>
                  <a:cubicBezTo>
                    <a:pt x="116888" y="4373"/>
                    <a:pt x="104538" y="6138"/>
                    <a:pt x="92250" y="5166"/>
                  </a:cubicBezTo>
                  <a:cubicBezTo>
                    <a:pt x="63387" y="5291"/>
                    <a:pt x="34546" y="3565"/>
                    <a:pt x="5904" y="0"/>
                  </a:cubicBezTo>
                  <a:lnTo>
                    <a:pt x="0" y="0"/>
                  </a:lnTo>
                  <a:cubicBezTo>
                    <a:pt x="10554" y="19520"/>
                    <a:pt x="30945" y="31699"/>
                    <a:pt x="53136" y="31734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DB865CC-CF87-4E36-AA75-2E4022C6C3C4}"/>
                </a:ext>
              </a:extLst>
            </p:cNvPr>
            <p:cNvSpPr/>
            <p:nvPr/>
          </p:nvSpPr>
          <p:spPr>
            <a:xfrm>
              <a:off x="5538667" y="1854764"/>
              <a:ext cx="107009" cy="31406"/>
            </a:xfrm>
            <a:custGeom>
              <a:avLst/>
              <a:gdLst>
                <a:gd name="connsiteX0" fmla="*/ 39852 w 107009"/>
                <a:gd name="connsiteY0" fmla="*/ 25830 h 31406"/>
                <a:gd name="connsiteX1" fmla="*/ 39852 w 107009"/>
                <a:gd name="connsiteY1" fmla="*/ 25830 h 31406"/>
                <a:gd name="connsiteX2" fmla="*/ 107010 w 107009"/>
                <a:gd name="connsiteY2" fmla="*/ 25830 h 31406"/>
                <a:gd name="connsiteX3" fmla="*/ 107010 w 107009"/>
                <a:gd name="connsiteY3" fmla="*/ 25830 h 31406"/>
                <a:gd name="connsiteX4" fmla="*/ 91512 w 107009"/>
                <a:gd name="connsiteY4" fmla="*/ 18450 h 31406"/>
                <a:gd name="connsiteX5" fmla="*/ 91512 w 107009"/>
                <a:gd name="connsiteY5" fmla="*/ 0 h 31406"/>
                <a:gd name="connsiteX6" fmla="*/ 91512 w 107009"/>
                <a:gd name="connsiteY6" fmla="*/ 0 h 31406"/>
                <a:gd name="connsiteX7" fmla="*/ 59778 w 107009"/>
                <a:gd name="connsiteY7" fmla="*/ 5904 h 31406"/>
                <a:gd name="connsiteX8" fmla="*/ 0 w 107009"/>
                <a:gd name="connsiteY8" fmla="*/ 5904 h 31406"/>
                <a:gd name="connsiteX9" fmla="*/ 0 w 107009"/>
                <a:gd name="connsiteY9" fmla="*/ 5904 h 31406"/>
                <a:gd name="connsiteX10" fmla="*/ 47970 w 107009"/>
                <a:gd name="connsiteY10" fmla="*/ 30996 h 3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009" h="31406">
                  <a:moveTo>
                    <a:pt x="39852" y="25830"/>
                  </a:moveTo>
                  <a:lnTo>
                    <a:pt x="39852" y="25830"/>
                  </a:lnTo>
                  <a:cubicBezTo>
                    <a:pt x="39852" y="25830"/>
                    <a:pt x="97416" y="38376"/>
                    <a:pt x="107010" y="25830"/>
                  </a:cubicBezTo>
                  <a:lnTo>
                    <a:pt x="107010" y="25830"/>
                  </a:lnTo>
                  <a:cubicBezTo>
                    <a:pt x="101062" y="25554"/>
                    <a:pt x="95475" y="22894"/>
                    <a:pt x="91512" y="18450"/>
                  </a:cubicBezTo>
                  <a:cubicBezTo>
                    <a:pt x="88361" y="12704"/>
                    <a:pt x="88361" y="5747"/>
                    <a:pt x="91512" y="0"/>
                  </a:cubicBezTo>
                  <a:lnTo>
                    <a:pt x="91512" y="0"/>
                  </a:lnTo>
                  <a:cubicBezTo>
                    <a:pt x="91512" y="3690"/>
                    <a:pt x="78228" y="5904"/>
                    <a:pt x="59778" y="5904"/>
                  </a:cubicBezTo>
                  <a:cubicBezTo>
                    <a:pt x="41328" y="5904"/>
                    <a:pt x="25092" y="5904"/>
                    <a:pt x="0" y="5904"/>
                  </a:cubicBezTo>
                  <a:lnTo>
                    <a:pt x="0" y="5904"/>
                  </a:lnTo>
                  <a:cubicBezTo>
                    <a:pt x="12494" y="19711"/>
                    <a:pt x="29503" y="28608"/>
                    <a:pt x="47970" y="30996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B685C58A-C73E-42A4-864A-3C6BD62BB84E}"/>
                </a:ext>
              </a:extLst>
            </p:cNvPr>
            <p:cNvSpPr/>
            <p:nvPr/>
          </p:nvSpPr>
          <p:spPr>
            <a:xfrm>
              <a:off x="5333810" y="1638298"/>
              <a:ext cx="267586" cy="186217"/>
            </a:xfrm>
            <a:custGeom>
              <a:avLst/>
              <a:gdLst>
                <a:gd name="connsiteX0" fmla="*/ 139912 w 267586"/>
                <a:gd name="connsiteY0" fmla="*/ 176615 h 186217"/>
                <a:gd name="connsiteX1" fmla="*/ 147292 w 267586"/>
                <a:gd name="connsiteY1" fmla="*/ 176615 h 186217"/>
                <a:gd name="connsiteX2" fmla="*/ 267586 w 267586"/>
                <a:gd name="connsiteY2" fmla="*/ 183257 h 186217"/>
                <a:gd name="connsiteX3" fmla="*/ 246184 w 267586"/>
                <a:gd name="connsiteY3" fmla="*/ 167759 h 186217"/>
                <a:gd name="connsiteX4" fmla="*/ 252088 w 267586"/>
                <a:gd name="connsiteY4" fmla="*/ 151523 h 186217"/>
                <a:gd name="connsiteX5" fmla="*/ 244708 w 267586"/>
                <a:gd name="connsiteY5" fmla="*/ 151523 h 186217"/>
                <a:gd name="connsiteX6" fmla="*/ 244708 w 267586"/>
                <a:gd name="connsiteY6" fmla="*/ 151523 h 186217"/>
                <a:gd name="connsiteX7" fmla="*/ 231424 w 267586"/>
                <a:gd name="connsiteY7" fmla="*/ 151523 h 186217"/>
                <a:gd name="connsiteX8" fmla="*/ 103012 w 267586"/>
                <a:gd name="connsiteY8" fmla="*/ 130121 h 186217"/>
                <a:gd name="connsiteX9" fmla="*/ 90466 w 267586"/>
                <a:gd name="connsiteY9" fmla="*/ 127169 h 186217"/>
                <a:gd name="connsiteX10" fmla="*/ 90466 w 267586"/>
                <a:gd name="connsiteY10" fmla="*/ 127169 h 186217"/>
                <a:gd name="connsiteX11" fmla="*/ 90466 w 267586"/>
                <a:gd name="connsiteY11" fmla="*/ 127169 h 186217"/>
                <a:gd name="connsiteX12" fmla="*/ 100060 w 267586"/>
                <a:gd name="connsiteY12" fmla="*/ 127169 h 186217"/>
                <a:gd name="connsiteX13" fmla="*/ 241018 w 267586"/>
                <a:gd name="connsiteY13" fmla="*/ 147095 h 186217"/>
                <a:gd name="connsiteX14" fmla="*/ 218878 w 267586"/>
                <a:gd name="connsiteY14" fmla="*/ 130121 h 186217"/>
                <a:gd name="connsiteX15" fmla="*/ 226258 w 267586"/>
                <a:gd name="connsiteY15" fmla="*/ 102077 h 186217"/>
                <a:gd name="connsiteX16" fmla="*/ 190834 w 267586"/>
                <a:gd name="connsiteY16" fmla="*/ 78461 h 186217"/>
                <a:gd name="connsiteX17" fmla="*/ 207808 w 267586"/>
                <a:gd name="connsiteY17" fmla="*/ 48941 h 186217"/>
                <a:gd name="connsiteX18" fmla="*/ 164266 w 267586"/>
                <a:gd name="connsiteY18" fmla="*/ 35657 h 186217"/>
                <a:gd name="connsiteX19" fmla="*/ 16666 w 267586"/>
                <a:gd name="connsiteY19" fmla="*/ 233 h 186217"/>
                <a:gd name="connsiteX20" fmla="*/ 1168 w 267586"/>
                <a:gd name="connsiteY20" fmla="*/ 3923 h 186217"/>
                <a:gd name="connsiteX21" fmla="*/ 1168 w 267586"/>
                <a:gd name="connsiteY21" fmla="*/ 15731 h 186217"/>
                <a:gd name="connsiteX22" fmla="*/ 12238 w 267586"/>
                <a:gd name="connsiteY22" fmla="*/ 35657 h 186217"/>
                <a:gd name="connsiteX23" fmla="*/ 16666 w 267586"/>
                <a:gd name="connsiteY23" fmla="*/ 35657 h 186217"/>
                <a:gd name="connsiteX24" fmla="*/ 16666 w 267586"/>
                <a:gd name="connsiteY24" fmla="*/ 35657 h 186217"/>
                <a:gd name="connsiteX25" fmla="*/ 3382 w 267586"/>
                <a:gd name="connsiteY25" fmla="*/ 57797 h 186217"/>
                <a:gd name="connsiteX26" fmla="*/ 39544 w 267586"/>
                <a:gd name="connsiteY26" fmla="*/ 81413 h 186217"/>
                <a:gd name="connsiteX27" fmla="*/ 39544 w 267586"/>
                <a:gd name="connsiteY27" fmla="*/ 81413 h 186217"/>
                <a:gd name="connsiteX28" fmla="*/ 39544 w 267586"/>
                <a:gd name="connsiteY28" fmla="*/ 81413 h 186217"/>
                <a:gd name="connsiteX29" fmla="*/ 88252 w 267586"/>
                <a:gd name="connsiteY29" fmla="*/ 124217 h 186217"/>
                <a:gd name="connsiteX30" fmla="*/ 88252 w 267586"/>
                <a:gd name="connsiteY30" fmla="*/ 124217 h 186217"/>
                <a:gd name="connsiteX31" fmla="*/ 137698 w 267586"/>
                <a:gd name="connsiteY31" fmla="*/ 175139 h 186217"/>
                <a:gd name="connsiteX32" fmla="*/ 26260 w 267586"/>
                <a:gd name="connsiteY32" fmla="*/ 39347 h 186217"/>
                <a:gd name="connsiteX33" fmla="*/ 26260 w 267586"/>
                <a:gd name="connsiteY33" fmla="*/ 39347 h 186217"/>
                <a:gd name="connsiteX34" fmla="*/ 26260 w 267586"/>
                <a:gd name="connsiteY34" fmla="*/ 39347 h 186217"/>
                <a:gd name="connsiteX35" fmla="*/ 26260 w 267586"/>
                <a:gd name="connsiteY35" fmla="*/ 39347 h 186217"/>
                <a:gd name="connsiteX36" fmla="*/ 29950 w 267586"/>
                <a:gd name="connsiteY36" fmla="*/ 39347 h 186217"/>
                <a:gd name="connsiteX37" fmla="*/ 184930 w 267586"/>
                <a:gd name="connsiteY37" fmla="*/ 74771 h 186217"/>
                <a:gd name="connsiteX38" fmla="*/ 184930 w 267586"/>
                <a:gd name="connsiteY38" fmla="*/ 74771 h 186217"/>
                <a:gd name="connsiteX39" fmla="*/ 184930 w 267586"/>
                <a:gd name="connsiteY39" fmla="*/ 74771 h 186217"/>
                <a:gd name="connsiteX40" fmla="*/ 175336 w 267586"/>
                <a:gd name="connsiteY40" fmla="*/ 74771 h 186217"/>
                <a:gd name="connsiteX41" fmla="*/ 26260 w 267586"/>
                <a:gd name="connsiteY41" fmla="*/ 39347 h 186217"/>
                <a:gd name="connsiteX42" fmla="*/ 46924 w 267586"/>
                <a:gd name="connsiteY42" fmla="*/ 82889 h 186217"/>
                <a:gd name="connsiteX43" fmla="*/ 41758 w 267586"/>
                <a:gd name="connsiteY43" fmla="*/ 82889 h 186217"/>
                <a:gd name="connsiteX44" fmla="*/ 41758 w 267586"/>
                <a:gd name="connsiteY44" fmla="*/ 82889 h 186217"/>
                <a:gd name="connsiteX45" fmla="*/ 46186 w 267586"/>
                <a:gd name="connsiteY45" fmla="*/ 82889 h 186217"/>
                <a:gd name="connsiteX46" fmla="*/ 215188 w 267586"/>
                <a:gd name="connsiteY46" fmla="*/ 103553 h 186217"/>
                <a:gd name="connsiteX47" fmla="*/ 215188 w 267586"/>
                <a:gd name="connsiteY47" fmla="*/ 103553 h 186217"/>
                <a:gd name="connsiteX48" fmla="*/ 215188 w 267586"/>
                <a:gd name="connsiteY48" fmla="*/ 103553 h 186217"/>
                <a:gd name="connsiteX49" fmla="*/ 194524 w 267586"/>
                <a:gd name="connsiteY49" fmla="*/ 103553 h 186217"/>
                <a:gd name="connsiteX50" fmla="*/ 46924 w 267586"/>
                <a:gd name="connsiteY50" fmla="*/ 82889 h 18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267586" h="186217">
                  <a:moveTo>
                    <a:pt x="139912" y="176615"/>
                  </a:moveTo>
                  <a:lnTo>
                    <a:pt x="147292" y="176615"/>
                  </a:lnTo>
                  <a:cubicBezTo>
                    <a:pt x="186590" y="186545"/>
                    <a:pt x="227435" y="188800"/>
                    <a:pt x="267586" y="183257"/>
                  </a:cubicBezTo>
                  <a:cubicBezTo>
                    <a:pt x="259468" y="183257"/>
                    <a:pt x="248398" y="175877"/>
                    <a:pt x="246184" y="167759"/>
                  </a:cubicBezTo>
                  <a:cubicBezTo>
                    <a:pt x="245201" y="161689"/>
                    <a:pt x="247435" y="155543"/>
                    <a:pt x="252088" y="151523"/>
                  </a:cubicBezTo>
                  <a:lnTo>
                    <a:pt x="244708" y="151523"/>
                  </a:lnTo>
                  <a:lnTo>
                    <a:pt x="244708" y="151523"/>
                  </a:lnTo>
                  <a:cubicBezTo>
                    <a:pt x="240341" y="152559"/>
                    <a:pt x="235792" y="152559"/>
                    <a:pt x="231424" y="151523"/>
                  </a:cubicBezTo>
                  <a:cubicBezTo>
                    <a:pt x="188127" y="147755"/>
                    <a:pt x="145191" y="140599"/>
                    <a:pt x="103012" y="130121"/>
                  </a:cubicBezTo>
                  <a:lnTo>
                    <a:pt x="90466" y="127169"/>
                  </a:lnTo>
                  <a:lnTo>
                    <a:pt x="90466" y="127169"/>
                  </a:lnTo>
                  <a:lnTo>
                    <a:pt x="90466" y="127169"/>
                  </a:lnTo>
                  <a:lnTo>
                    <a:pt x="100060" y="127169"/>
                  </a:lnTo>
                  <a:cubicBezTo>
                    <a:pt x="145876" y="140407"/>
                    <a:pt x="193329" y="147116"/>
                    <a:pt x="241018" y="147095"/>
                  </a:cubicBezTo>
                  <a:cubicBezTo>
                    <a:pt x="231460" y="145057"/>
                    <a:pt x="223328" y="138823"/>
                    <a:pt x="218878" y="130121"/>
                  </a:cubicBezTo>
                  <a:cubicBezTo>
                    <a:pt x="216106" y="120126"/>
                    <a:pt x="218925" y="109412"/>
                    <a:pt x="226258" y="102077"/>
                  </a:cubicBezTo>
                  <a:cubicBezTo>
                    <a:pt x="204856" y="96173"/>
                    <a:pt x="193048" y="88793"/>
                    <a:pt x="190834" y="78461"/>
                  </a:cubicBezTo>
                  <a:cubicBezTo>
                    <a:pt x="188620" y="68129"/>
                    <a:pt x="204856" y="51155"/>
                    <a:pt x="207808" y="48941"/>
                  </a:cubicBezTo>
                  <a:cubicBezTo>
                    <a:pt x="192927" y="45822"/>
                    <a:pt x="178355" y="41376"/>
                    <a:pt x="164266" y="35657"/>
                  </a:cubicBezTo>
                  <a:cubicBezTo>
                    <a:pt x="115899" y="20615"/>
                    <a:pt x="66592" y="8781"/>
                    <a:pt x="16666" y="233"/>
                  </a:cubicBezTo>
                  <a:cubicBezTo>
                    <a:pt x="11218" y="-577"/>
                    <a:pt x="5667" y="744"/>
                    <a:pt x="1168" y="3923"/>
                  </a:cubicBezTo>
                  <a:cubicBezTo>
                    <a:pt x="-389" y="7704"/>
                    <a:pt x="-389" y="11949"/>
                    <a:pt x="1168" y="15731"/>
                  </a:cubicBezTo>
                  <a:cubicBezTo>
                    <a:pt x="893" y="23908"/>
                    <a:pt x="5150" y="31571"/>
                    <a:pt x="12238" y="35657"/>
                  </a:cubicBezTo>
                  <a:cubicBezTo>
                    <a:pt x="12238" y="35657"/>
                    <a:pt x="16666" y="35657"/>
                    <a:pt x="16666" y="35657"/>
                  </a:cubicBezTo>
                  <a:lnTo>
                    <a:pt x="16666" y="35657"/>
                  </a:lnTo>
                  <a:cubicBezTo>
                    <a:pt x="16666" y="35657"/>
                    <a:pt x="1906" y="47465"/>
                    <a:pt x="3382" y="57797"/>
                  </a:cubicBezTo>
                  <a:cubicBezTo>
                    <a:pt x="7065" y="74154"/>
                    <a:pt x="23087" y="84617"/>
                    <a:pt x="39544" y="81413"/>
                  </a:cubicBezTo>
                  <a:cubicBezTo>
                    <a:pt x="39544" y="81413"/>
                    <a:pt x="39544" y="81413"/>
                    <a:pt x="39544" y="81413"/>
                  </a:cubicBezTo>
                  <a:lnTo>
                    <a:pt x="39544" y="81413"/>
                  </a:lnTo>
                  <a:cubicBezTo>
                    <a:pt x="39544" y="117575"/>
                    <a:pt x="87514" y="124217"/>
                    <a:pt x="88252" y="124217"/>
                  </a:cubicBezTo>
                  <a:cubicBezTo>
                    <a:pt x="88990" y="124217"/>
                    <a:pt x="88252" y="124217"/>
                    <a:pt x="88252" y="124217"/>
                  </a:cubicBezTo>
                  <a:cubicBezTo>
                    <a:pt x="88252" y="124217"/>
                    <a:pt x="94156" y="175139"/>
                    <a:pt x="137698" y="175139"/>
                  </a:cubicBezTo>
                  <a:close/>
                  <a:moveTo>
                    <a:pt x="26260" y="39347"/>
                  </a:moveTo>
                  <a:lnTo>
                    <a:pt x="26260" y="39347"/>
                  </a:lnTo>
                  <a:lnTo>
                    <a:pt x="26260" y="39347"/>
                  </a:lnTo>
                  <a:cubicBezTo>
                    <a:pt x="26260" y="39347"/>
                    <a:pt x="26260" y="39347"/>
                    <a:pt x="26260" y="39347"/>
                  </a:cubicBezTo>
                  <a:lnTo>
                    <a:pt x="29950" y="39347"/>
                  </a:lnTo>
                  <a:cubicBezTo>
                    <a:pt x="79050" y="60408"/>
                    <a:pt x="131557" y="72409"/>
                    <a:pt x="184930" y="74771"/>
                  </a:cubicBezTo>
                  <a:lnTo>
                    <a:pt x="184930" y="74771"/>
                  </a:lnTo>
                  <a:cubicBezTo>
                    <a:pt x="184930" y="74771"/>
                    <a:pt x="184930" y="74771"/>
                    <a:pt x="184930" y="74771"/>
                  </a:cubicBezTo>
                  <a:cubicBezTo>
                    <a:pt x="181813" y="75786"/>
                    <a:pt x="178454" y="75786"/>
                    <a:pt x="175336" y="74771"/>
                  </a:cubicBezTo>
                  <a:cubicBezTo>
                    <a:pt x="124599" y="67902"/>
                    <a:pt x="74664" y="56037"/>
                    <a:pt x="26260" y="39347"/>
                  </a:cubicBezTo>
                  <a:close/>
                  <a:moveTo>
                    <a:pt x="46924" y="82889"/>
                  </a:moveTo>
                  <a:lnTo>
                    <a:pt x="41758" y="82889"/>
                  </a:lnTo>
                  <a:lnTo>
                    <a:pt x="41758" y="82889"/>
                  </a:lnTo>
                  <a:lnTo>
                    <a:pt x="46186" y="82889"/>
                  </a:lnTo>
                  <a:cubicBezTo>
                    <a:pt x="100620" y="100794"/>
                    <a:pt x="158044" y="107815"/>
                    <a:pt x="215188" y="103553"/>
                  </a:cubicBezTo>
                  <a:lnTo>
                    <a:pt x="215188" y="103553"/>
                  </a:lnTo>
                  <a:cubicBezTo>
                    <a:pt x="215188" y="103553"/>
                    <a:pt x="215188" y="103553"/>
                    <a:pt x="215188" y="103553"/>
                  </a:cubicBezTo>
                  <a:cubicBezTo>
                    <a:pt x="208467" y="105700"/>
                    <a:pt x="201245" y="105700"/>
                    <a:pt x="194524" y="103553"/>
                  </a:cubicBezTo>
                  <a:cubicBezTo>
                    <a:pt x="144858" y="100557"/>
                    <a:pt x="95505" y="93647"/>
                    <a:pt x="46924" y="82889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E6A2A48-00A0-4C5D-9932-0B76A95D46AD}"/>
                </a:ext>
              </a:extLst>
            </p:cNvPr>
            <p:cNvSpPr/>
            <p:nvPr/>
          </p:nvSpPr>
          <p:spPr>
            <a:xfrm>
              <a:off x="5577780" y="1881332"/>
              <a:ext cx="77490" cy="32110"/>
            </a:xfrm>
            <a:custGeom>
              <a:avLst/>
              <a:gdLst>
                <a:gd name="connsiteX0" fmla="*/ 53874 w 77490"/>
                <a:gd name="connsiteY0" fmla="*/ 30258 h 32110"/>
                <a:gd name="connsiteX1" fmla="*/ 53874 w 77490"/>
                <a:gd name="connsiteY1" fmla="*/ 30258 h 32110"/>
                <a:gd name="connsiteX2" fmla="*/ 77490 w 77490"/>
                <a:gd name="connsiteY2" fmla="*/ 13284 h 32110"/>
                <a:gd name="connsiteX3" fmla="*/ 73062 w 77490"/>
                <a:gd name="connsiteY3" fmla="*/ 0 h 32110"/>
                <a:gd name="connsiteX4" fmla="*/ 67896 w 77490"/>
                <a:gd name="connsiteY4" fmla="*/ 0 h 32110"/>
                <a:gd name="connsiteX5" fmla="*/ 42804 w 77490"/>
                <a:gd name="connsiteY5" fmla="*/ 6642 h 32110"/>
                <a:gd name="connsiteX6" fmla="*/ 0 w 77490"/>
                <a:gd name="connsiteY6" fmla="*/ 2214 h 32110"/>
                <a:gd name="connsiteX7" fmla="*/ 53874 w 77490"/>
                <a:gd name="connsiteY7" fmla="*/ 30258 h 32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90" h="32110">
                  <a:moveTo>
                    <a:pt x="53874" y="30258"/>
                  </a:moveTo>
                  <a:lnTo>
                    <a:pt x="53874" y="30258"/>
                  </a:lnTo>
                  <a:cubicBezTo>
                    <a:pt x="71586" y="22140"/>
                    <a:pt x="76014" y="16974"/>
                    <a:pt x="77490" y="13284"/>
                  </a:cubicBezTo>
                  <a:cubicBezTo>
                    <a:pt x="75550" y="9024"/>
                    <a:pt x="74066" y="4572"/>
                    <a:pt x="73062" y="0"/>
                  </a:cubicBezTo>
                  <a:lnTo>
                    <a:pt x="67896" y="0"/>
                  </a:lnTo>
                  <a:cubicBezTo>
                    <a:pt x="60742" y="5450"/>
                    <a:pt x="51718" y="7839"/>
                    <a:pt x="42804" y="6642"/>
                  </a:cubicBezTo>
                  <a:cubicBezTo>
                    <a:pt x="28455" y="6091"/>
                    <a:pt x="14158" y="4612"/>
                    <a:pt x="0" y="2214"/>
                  </a:cubicBezTo>
                  <a:cubicBezTo>
                    <a:pt x="7398" y="24611"/>
                    <a:pt x="31285" y="37045"/>
                    <a:pt x="53874" y="30258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BFF9D25-08B1-45D9-847E-13D7C47D274A}"/>
                </a:ext>
              </a:extLst>
            </p:cNvPr>
            <p:cNvSpPr/>
            <p:nvPr/>
          </p:nvSpPr>
          <p:spPr>
            <a:xfrm>
              <a:off x="5529355" y="1687977"/>
              <a:ext cx="254327" cy="299291"/>
            </a:xfrm>
            <a:custGeom>
              <a:avLst/>
              <a:gdLst>
                <a:gd name="connsiteX0" fmla="*/ 232188 w 254327"/>
                <a:gd name="connsiteY0" fmla="*/ 194094 h 299291"/>
                <a:gd name="connsiteX1" fmla="*/ 232188 w 254327"/>
                <a:gd name="connsiteY1" fmla="*/ 171954 h 299291"/>
                <a:gd name="connsiteX2" fmla="*/ 204144 w 254327"/>
                <a:gd name="connsiteY2" fmla="*/ 183762 h 299291"/>
                <a:gd name="connsiteX3" fmla="*/ 190122 w 254327"/>
                <a:gd name="connsiteY3" fmla="*/ 174168 h 299291"/>
                <a:gd name="connsiteX4" fmla="*/ 190122 w 254327"/>
                <a:gd name="connsiteY4" fmla="*/ 157194 h 299291"/>
                <a:gd name="connsiteX5" fmla="*/ 213738 w 254327"/>
                <a:gd name="connsiteY5" fmla="*/ 141696 h 299291"/>
                <a:gd name="connsiteX6" fmla="*/ 213738 w 254327"/>
                <a:gd name="connsiteY6" fmla="*/ 141696 h 299291"/>
                <a:gd name="connsiteX7" fmla="*/ 235878 w 254327"/>
                <a:gd name="connsiteY7" fmla="*/ 97416 h 299291"/>
                <a:gd name="connsiteX8" fmla="*/ 177576 w 254327"/>
                <a:gd name="connsiteY8" fmla="*/ 31734 h 299291"/>
                <a:gd name="connsiteX9" fmla="*/ 125178 w 254327"/>
                <a:gd name="connsiteY9" fmla="*/ 28044 h 299291"/>
                <a:gd name="connsiteX10" fmla="*/ 125178 w 254327"/>
                <a:gd name="connsiteY10" fmla="*/ 28044 h 299291"/>
                <a:gd name="connsiteX11" fmla="*/ 16692 w 254327"/>
                <a:gd name="connsiteY11" fmla="*/ 0 h 299291"/>
                <a:gd name="connsiteX12" fmla="*/ 16692 w 254327"/>
                <a:gd name="connsiteY12" fmla="*/ 0 h 299291"/>
                <a:gd name="connsiteX13" fmla="*/ 456 w 254327"/>
                <a:gd name="connsiteY13" fmla="*/ 28044 h 299291"/>
                <a:gd name="connsiteX14" fmla="*/ 74256 w 254327"/>
                <a:gd name="connsiteY14" fmla="*/ 56088 h 299291"/>
                <a:gd name="connsiteX15" fmla="*/ 74256 w 254327"/>
                <a:gd name="connsiteY15" fmla="*/ 56088 h 299291"/>
                <a:gd name="connsiteX16" fmla="*/ 74256 w 254327"/>
                <a:gd name="connsiteY16" fmla="*/ 56088 h 299291"/>
                <a:gd name="connsiteX17" fmla="*/ 74256 w 254327"/>
                <a:gd name="connsiteY17" fmla="*/ 56088 h 299291"/>
                <a:gd name="connsiteX18" fmla="*/ 37356 w 254327"/>
                <a:gd name="connsiteY18" fmla="*/ 49446 h 299291"/>
                <a:gd name="connsiteX19" fmla="*/ 37356 w 254327"/>
                <a:gd name="connsiteY19" fmla="*/ 49446 h 299291"/>
                <a:gd name="connsiteX20" fmla="*/ 30714 w 254327"/>
                <a:gd name="connsiteY20" fmla="*/ 76014 h 299291"/>
                <a:gd name="connsiteX21" fmla="*/ 61710 w 254327"/>
                <a:gd name="connsiteY21" fmla="*/ 94464 h 299291"/>
                <a:gd name="connsiteX22" fmla="*/ 61710 w 254327"/>
                <a:gd name="connsiteY22" fmla="*/ 94464 h 299291"/>
                <a:gd name="connsiteX23" fmla="*/ 61710 w 254327"/>
                <a:gd name="connsiteY23" fmla="*/ 94464 h 299291"/>
                <a:gd name="connsiteX24" fmla="*/ 55068 w 254327"/>
                <a:gd name="connsiteY24" fmla="*/ 109962 h 299291"/>
                <a:gd name="connsiteX25" fmla="*/ 84588 w 254327"/>
                <a:gd name="connsiteY25" fmla="*/ 126198 h 299291"/>
                <a:gd name="connsiteX26" fmla="*/ 84588 w 254327"/>
                <a:gd name="connsiteY26" fmla="*/ 126198 h 299291"/>
                <a:gd name="connsiteX27" fmla="*/ 84588 w 254327"/>
                <a:gd name="connsiteY27" fmla="*/ 146124 h 299291"/>
                <a:gd name="connsiteX28" fmla="*/ 102300 w 254327"/>
                <a:gd name="connsiteY28" fmla="*/ 157932 h 299291"/>
                <a:gd name="connsiteX29" fmla="*/ 102300 w 254327"/>
                <a:gd name="connsiteY29" fmla="*/ 157932 h 299291"/>
                <a:gd name="connsiteX30" fmla="*/ 102300 w 254327"/>
                <a:gd name="connsiteY30" fmla="*/ 174906 h 299291"/>
                <a:gd name="connsiteX31" fmla="*/ 122964 w 254327"/>
                <a:gd name="connsiteY31" fmla="*/ 182286 h 299291"/>
                <a:gd name="connsiteX32" fmla="*/ 122964 w 254327"/>
                <a:gd name="connsiteY32" fmla="*/ 182286 h 299291"/>
                <a:gd name="connsiteX33" fmla="*/ 122964 w 254327"/>
                <a:gd name="connsiteY33" fmla="*/ 195570 h 299291"/>
                <a:gd name="connsiteX34" fmla="*/ 122964 w 254327"/>
                <a:gd name="connsiteY34" fmla="*/ 195570 h 299291"/>
                <a:gd name="connsiteX35" fmla="*/ 156174 w 254327"/>
                <a:gd name="connsiteY35" fmla="*/ 213282 h 299291"/>
                <a:gd name="connsiteX36" fmla="*/ 156174 w 254327"/>
                <a:gd name="connsiteY36" fmla="*/ 213282 h 299291"/>
                <a:gd name="connsiteX37" fmla="*/ 181266 w 254327"/>
                <a:gd name="connsiteY37" fmla="*/ 236160 h 299291"/>
                <a:gd name="connsiteX38" fmla="*/ 190122 w 254327"/>
                <a:gd name="connsiteY38" fmla="*/ 236160 h 299291"/>
                <a:gd name="connsiteX39" fmla="*/ 222594 w 254327"/>
                <a:gd name="connsiteY39" fmla="*/ 252396 h 299291"/>
                <a:gd name="connsiteX40" fmla="*/ 222594 w 254327"/>
                <a:gd name="connsiteY40" fmla="*/ 252396 h 299291"/>
                <a:gd name="connsiteX41" fmla="*/ 227760 w 254327"/>
                <a:gd name="connsiteY41" fmla="*/ 262728 h 299291"/>
                <a:gd name="connsiteX42" fmla="*/ 241044 w 254327"/>
                <a:gd name="connsiteY42" fmla="*/ 262728 h 299291"/>
                <a:gd name="connsiteX43" fmla="*/ 241044 w 254327"/>
                <a:gd name="connsiteY43" fmla="*/ 262728 h 299291"/>
                <a:gd name="connsiteX44" fmla="*/ 241044 w 254327"/>
                <a:gd name="connsiteY44" fmla="*/ 262728 h 299291"/>
                <a:gd name="connsiteX45" fmla="*/ 232188 w 254327"/>
                <a:gd name="connsiteY45" fmla="*/ 262728 h 299291"/>
                <a:gd name="connsiteX46" fmla="*/ 232188 w 254327"/>
                <a:gd name="connsiteY46" fmla="*/ 289296 h 299291"/>
                <a:gd name="connsiteX47" fmla="*/ 232188 w 254327"/>
                <a:gd name="connsiteY47" fmla="*/ 289296 h 299291"/>
                <a:gd name="connsiteX48" fmla="*/ 240306 w 254327"/>
                <a:gd name="connsiteY48" fmla="*/ 298152 h 299291"/>
                <a:gd name="connsiteX49" fmla="*/ 254328 w 254327"/>
                <a:gd name="connsiteY49" fmla="*/ 298152 h 299291"/>
                <a:gd name="connsiteX50" fmla="*/ 232188 w 254327"/>
                <a:gd name="connsiteY50" fmla="*/ 194094 h 299291"/>
                <a:gd name="connsiteX51" fmla="*/ 143628 w 254327"/>
                <a:gd name="connsiteY51" fmla="*/ 53136 h 299291"/>
                <a:gd name="connsiteX52" fmla="*/ 174624 w 254327"/>
                <a:gd name="connsiteY52" fmla="*/ 109962 h 299291"/>
                <a:gd name="connsiteX53" fmla="*/ 174624 w 254327"/>
                <a:gd name="connsiteY53" fmla="*/ 109962 h 299291"/>
                <a:gd name="connsiteX54" fmla="*/ 145842 w 254327"/>
                <a:gd name="connsiteY54" fmla="*/ 55350 h 299291"/>
                <a:gd name="connsiteX55" fmla="*/ 145842 w 254327"/>
                <a:gd name="connsiteY55" fmla="*/ 55350 h 299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54327" h="299291">
                  <a:moveTo>
                    <a:pt x="232188" y="194094"/>
                  </a:moveTo>
                  <a:cubicBezTo>
                    <a:pt x="232188" y="186714"/>
                    <a:pt x="232188" y="179334"/>
                    <a:pt x="232188" y="171954"/>
                  </a:cubicBezTo>
                  <a:cubicBezTo>
                    <a:pt x="224641" y="179251"/>
                    <a:pt x="214637" y="183463"/>
                    <a:pt x="204144" y="183762"/>
                  </a:cubicBezTo>
                  <a:cubicBezTo>
                    <a:pt x="197977" y="183639"/>
                    <a:pt x="192470" y="179871"/>
                    <a:pt x="190122" y="174168"/>
                  </a:cubicBezTo>
                  <a:cubicBezTo>
                    <a:pt x="186928" y="168961"/>
                    <a:pt x="186928" y="162401"/>
                    <a:pt x="190122" y="157194"/>
                  </a:cubicBezTo>
                  <a:cubicBezTo>
                    <a:pt x="190122" y="150552"/>
                    <a:pt x="200454" y="145386"/>
                    <a:pt x="213738" y="141696"/>
                  </a:cubicBezTo>
                  <a:lnTo>
                    <a:pt x="213738" y="141696"/>
                  </a:lnTo>
                  <a:cubicBezTo>
                    <a:pt x="219642" y="141696"/>
                    <a:pt x="234402" y="129150"/>
                    <a:pt x="235878" y="97416"/>
                  </a:cubicBezTo>
                  <a:cubicBezTo>
                    <a:pt x="237354" y="65682"/>
                    <a:pt x="190122" y="34686"/>
                    <a:pt x="177576" y="31734"/>
                  </a:cubicBezTo>
                  <a:cubicBezTo>
                    <a:pt x="160242" y="29062"/>
                    <a:pt x="142716" y="27827"/>
                    <a:pt x="125178" y="28044"/>
                  </a:cubicBezTo>
                  <a:lnTo>
                    <a:pt x="125178" y="28044"/>
                  </a:lnTo>
                  <a:cubicBezTo>
                    <a:pt x="125178" y="28044"/>
                    <a:pt x="61710" y="13284"/>
                    <a:pt x="16692" y="0"/>
                  </a:cubicBezTo>
                  <a:lnTo>
                    <a:pt x="16692" y="0"/>
                  </a:lnTo>
                  <a:cubicBezTo>
                    <a:pt x="16692" y="0"/>
                    <a:pt x="-3234" y="14022"/>
                    <a:pt x="456" y="28044"/>
                  </a:cubicBezTo>
                  <a:cubicBezTo>
                    <a:pt x="4146" y="42066"/>
                    <a:pt x="17430" y="50184"/>
                    <a:pt x="74256" y="56088"/>
                  </a:cubicBezTo>
                  <a:cubicBezTo>
                    <a:pt x="74256" y="56088"/>
                    <a:pt x="74256" y="56088"/>
                    <a:pt x="74256" y="56088"/>
                  </a:cubicBezTo>
                  <a:lnTo>
                    <a:pt x="74256" y="56088"/>
                  </a:lnTo>
                  <a:lnTo>
                    <a:pt x="74256" y="56088"/>
                  </a:lnTo>
                  <a:cubicBezTo>
                    <a:pt x="61790" y="54921"/>
                    <a:pt x="49446" y="52699"/>
                    <a:pt x="37356" y="49446"/>
                  </a:cubicBezTo>
                  <a:lnTo>
                    <a:pt x="37356" y="49446"/>
                  </a:lnTo>
                  <a:cubicBezTo>
                    <a:pt x="30674" y="56546"/>
                    <a:pt x="28160" y="66605"/>
                    <a:pt x="30714" y="76014"/>
                  </a:cubicBezTo>
                  <a:cubicBezTo>
                    <a:pt x="30714" y="84870"/>
                    <a:pt x="44736" y="91512"/>
                    <a:pt x="61710" y="94464"/>
                  </a:cubicBezTo>
                  <a:lnTo>
                    <a:pt x="61710" y="94464"/>
                  </a:lnTo>
                  <a:cubicBezTo>
                    <a:pt x="61710" y="94464"/>
                    <a:pt x="61710" y="94464"/>
                    <a:pt x="61710" y="94464"/>
                  </a:cubicBezTo>
                  <a:cubicBezTo>
                    <a:pt x="61710" y="94464"/>
                    <a:pt x="53592" y="105534"/>
                    <a:pt x="55068" y="109962"/>
                  </a:cubicBezTo>
                  <a:cubicBezTo>
                    <a:pt x="56544" y="114390"/>
                    <a:pt x="83850" y="126198"/>
                    <a:pt x="84588" y="126198"/>
                  </a:cubicBezTo>
                  <a:lnTo>
                    <a:pt x="84588" y="126198"/>
                  </a:lnTo>
                  <a:cubicBezTo>
                    <a:pt x="81837" y="132555"/>
                    <a:pt x="81837" y="139767"/>
                    <a:pt x="84588" y="146124"/>
                  </a:cubicBezTo>
                  <a:cubicBezTo>
                    <a:pt x="88447" y="152494"/>
                    <a:pt x="94936" y="156820"/>
                    <a:pt x="102300" y="157932"/>
                  </a:cubicBezTo>
                  <a:lnTo>
                    <a:pt x="102300" y="157932"/>
                  </a:lnTo>
                  <a:cubicBezTo>
                    <a:pt x="99267" y="163184"/>
                    <a:pt x="99267" y="169654"/>
                    <a:pt x="102300" y="174906"/>
                  </a:cubicBezTo>
                  <a:cubicBezTo>
                    <a:pt x="107803" y="180228"/>
                    <a:pt x="115334" y="182918"/>
                    <a:pt x="122964" y="182286"/>
                  </a:cubicBezTo>
                  <a:lnTo>
                    <a:pt x="122964" y="182286"/>
                  </a:lnTo>
                  <a:cubicBezTo>
                    <a:pt x="122089" y="186670"/>
                    <a:pt x="122089" y="191186"/>
                    <a:pt x="122964" y="195570"/>
                  </a:cubicBezTo>
                  <a:lnTo>
                    <a:pt x="122964" y="195570"/>
                  </a:lnTo>
                  <a:cubicBezTo>
                    <a:pt x="129722" y="207353"/>
                    <a:pt x="142623" y="214234"/>
                    <a:pt x="156174" y="213282"/>
                  </a:cubicBezTo>
                  <a:lnTo>
                    <a:pt x="156174" y="213282"/>
                  </a:lnTo>
                  <a:cubicBezTo>
                    <a:pt x="156174" y="234684"/>
                    <a:pt x="180528" y="236160"/>
                    <a:pt x="181266" y="236160"/>
                  </a:cubicBezTo>
                  <a:lnTo>
                    <a:pt x="190122" y="236160"/>
                  </a:lnTo>
                  <a:cubicBezTo>
                    <a:pt x="194676" y="249549"/>
                    <a:pt x="209150" y="256786"/>
                    <a:pt x="222594" y="252396"/>
                  </a:cubicBezTo>
                  <a:lnTo>
                    <a:pt x="222594" y="252396"/>
                  </a:lnTo>
                  <a:cubicBezTo>
                    <a:pt x="222751" y="256423"/>
                    <a:pt x="224634" y="260186"/>
                    <a:pt x="227760" y="262728"/>
                  </a:cubicBezTo>
                  <a:cubicBezTo>
                    <a:pt x="232067" y="264190"/>
                    <a:pt x="236736" y="264190"/>
                    <a:pt x="241044" y="262728"/>
                  </a:cubicBezTo>
                  <a:lnTo>
                    <a:pt x="241044" y="262728"/>
                  </a:lnTo>
                  <a:cubicBezTo>
                    <a:pt x="241044" y="262728"/>
                    <a:pt x="241044" y="262728"/>
                    <a:pt x="241044" y="262728"/>
                  </a:cubicBezTo>
                  <a:lnTo>
                    <a:pt x="232188" y="262728"/>
                  </a:lnTo>
                  <a:cubicBezTo>
                    <a:pt x="233795" y="271511"/>
                    <a:pt x="233795" y="280513"/>
                    <a:pt x="232188" y="289296"/>
                  </a:cubicBezTo>
                  <a:lnTo>
                    <a:pt x="232188" y="289296"/>
                  </a:lnTo>
                  <a:cubicBezTo>
                    <a:pt x="233515" y="293266"/>
                    <a:pt x="236467" y="296485"/>
                    <a:pt x="240306" y="298152"/>
                  </a:cubicBezTo>
                  <a:cubicBezTo>
                    <a:pt x="244856" y="299672"/>
                    <a:pt x="249777" y="299672"/>
                    <a:pt x="254328" y="298152"/>
                  </a:cubicBezTo>
                  <a:cubicBezTo>
                    <a:pt x="240977" y="265010"/>
                    <a:pt x="233486" y="229801"/>
                    <a:pt x="232188" y="194094"/>
                  </a:cubicBezTo>
                  <a:close/>
                  <a:moveTo>
                    <a:pt x="143628" y="53136"/>
                  </a:moveTo>
                  <a:cubicBezTo>
                    <a:pt x="143628" y="53136"/>
                    <a:pt x="178314" y="57564"/>
                    <a:pt x="174624" y="109962"/>
                  </a:cubicBezTo>
                  <a:lnTo>
                    <a:pt x="174624" y="109962"/>
                  </a:lnTo>
                  <a:cubicBezTo>
                    <a:pt x="174624" y="59040"/>
                    <a:pt x="147318" y="55350"/>
                    <a:pt x="145842" y="55350"/>
                  </a:cubicBezTo>
                  <a:cubicBezTo>
                    <a:pt x="144366" y="55350"/>
                    <a:pt x="145842" y="55350"/>
                    <a:pt x="145842" y="55350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0CC0D2B-23DE-44E7-BE46-522E7263739B}"/>
                </a:ext>
              </a:extLst>
            </p:cNvPr>
            <p:cNvSpPr/>
            <p:nvPr/>
          </p:nvSpPr>
          <p:spPr>
            <a:xfrm>
              <a:off x="5632983" y="1895355"/>
              <a:ext cx="53283" cy="42803"/>
            </a:xfrm>
            <a:custGeom>
              <a:avLst/>
              <a:gdLst>
                <a:gd name="connsiteX0" fmla="*/ 12694 w 53283"/>
                <a:gd name="connsiteY0" fmla="*/ 42804 h 42803"/>
                <a:gd name="connsiteX1" fmla="*/ 12694 w 53283"/>
                <a:gd name="connsiteY1" fmla="*/ 42804 h 42803"/>
                <a:gd name="connsiteX2" fmla="*/ 53284 w 53283"/>
                <a:gd name="connsiteY2" fmla="*/ 17712 h 42803"/>
                <a:gd name="connsiteX3" fmla="*/ 23764 w 53283"/>
                <a:gd name="connsiteY3" fmla="*/ 0 h 42803"/>
                <a:gd name="connsiteX4" fmla="*/ 148 w 53283"/>
                <a:gd name="connsiteY4" fmla="*/ 16974 h 42803"/>
                <a:gd name="connsiteX5" fmla="*/ 5314 w 53283"/>
                <a:gd name="connsiteY5" fmla="*/ 38376 h 42803"/>
                <a:gd name="connsiteX6" fmla="*/ 12694 w 53283"/>
                <a:gd name="connsiteY6" fmla="*/ 42804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283" h="42803">
                  <a:moveTo>
                    <a:pt x="12694" y="42804"/>
                  </a:moveTo>
                  <a:lnTo>
                    <a:pt x="12694" y="42804"/>
                  </a:lnTo>
                  <a:lnTo>
                    <a:pt x="53284" y="17712"/>
                  </a:lnTo>
                  <a:cubicBezTo>
                    <a:pt x="41085" y="17171"/>
                    <a:pt x="29982" y="10510"/>
                    <a:pt x="23764" y="0"/>
                  </a:cubicBezTo>
                  <a:cubicBezTo>
                    <a:pt x="20074" y="7380"/>
                    <a:pt x="5314" y="14022"/>
                    <a:pt x="148" y="16974"/>
                  </a:cubicBezTo>
                  <a:cubicBezTo>
                    <a:pt x="-555" y="24484"/>
                    <a:pt x="1262" y="32014"/>
                    <a:pt x="5314" y="38376"/>
                  </a:cubicBezTo>
                  <a:cubicBezTo>
                    <a:pt x="7129" y="40728"/>
                    <a:pt x="9765" y="42309"/>
                    <a:pt x="12694" y="42804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396AB30-3921-45AD-A3C8-FFA2572414CF}"/>
                </a:ext>
              </a:extLst>
            </p:cNvPr>
            <p:cNvSpPr/>
            <p:nvPr/>
          </p:nvSpPr>
          <p:spPr>
            <a:xfrm>
              <a:off x="5644400" y="1913805"/>
              <a:ext cx="117724" cy="85179"/>
            </a:xfrm>
            <a:custGeom>
              <a:avLst/>
              <a:gdLst>
                <a:gd name="connsiteX0" fmla="*/ 114191 w 117724"/>
                <a:gd name="connsiteY0" fmla="*/ 55350 h 85179"/>
                <a:gd name="connsiteX1" fmla="*/ 114191 w 117724"/>
                <a:gd name="connsiteY1" fmla="*/ 55350 h 85179"/>
                <a:gd name="connsiteX2" fmla="*/ 114191 w 117724"/>
                <a:gd name="connsiteY2" fmla="*/ 55350 h 85179"/>
                <a:gd name="connsiteX3" fmla="*/ 107549 w 117724"/>
                <a:gd name="connsiteY3" fmla="*/ 45018 h 85179"/>
                <a:gd name="connsiteX4" fmla="*/ 75155 w 117724"/>
                <a:gd name="connsiteY4" fmla="*/ 23997 h 85179"/>
                <a:gd name="connsiteX5" fmla="*/ 75077 w 117724"/>
                <a:gd name="connsiteY5" fmla="*/ 23616 h 85179"/>
                <a:gd name="connsiteX6" fmla="*/ 49247 w 117724"/>
                <a:gd name="connsiteY6" fmla="*/ 0 h 85179"/>
                <a:gd name="connsiteX7" fmla="*/ 1277 w 117724"/>
                <a:gd name="connsiteY7" fmla="*/ 26568 h 85179"/>
                <a:gd name="connsiteX8" fmla="*/ 1277 w 117724"/>
                <a:gd name="connsiteY8" fmla="*/ 26568 h 85179"/>
                <a:gd name="connsiteX9" fmla="*/ 6443 w 117724"/>
                <a:gd name="connsiteY9" fmla="*/ 48708 h 85179"/>
                <a:gd name="connsiteX10" fmla="*/ 35963 w 117724"/>
                <a:gd name="connsiteY10" fmla="*/ 48708 h 85179"/>
                <a:gd name="connsiteX11" fmla="*/ 35963 w 117724"/>
                <a:gd name="connsiteY11" fmla="*/ 48708 h 85179"/>
                <a:gd name="connsiteX12" fmla="*/ 64745 w 117724"/>
                <a:gd name="connsiteY12" fmla="*/ 20664 h 85179"/>
                <a:gd name="connsiteX13" fmla="*/ 64745 w 117724"/>
                <a:gd name="connsiteY13" fmla="*/ 20664 h 85179"/>
                <a:gd name="connsiteX14" fmla="*/ 64745 w 117724"/>
                <a:gd name="connsiteY14" fmla="*/ 20664 h 85179"/>
                <a:gd name="connsiteX15" fmla="*/ 39653 w 117724"/>
                <a:gd name="connsiteY15" fmla="*/ 55350 h 85179"/>
                <a:gd name="connsiteX16" fmla="*/ 74034 w 117724"/>
                <a:gd name="connsiteY16" fmla="*/ 70503 h 85179"/>
                <a:gd name="connsiteX17" fmla="*/ 76553 w 117724"/>
                <a:gd name="connsiteY17" fmla="*/ 69372 h 85179"/>
                <a:gd name="connsiteX18" fmla="*/ 76553 w 117724"/>
                <a:gd name="connsiteY18" fmla="*/ 69372 h 85179"/>
                <a:gd name="connsiteX19" fmla="*/ 83933 w 117724"/>
                <a:gd name="connsiteY19" fmla="*/ 45756 h 85179"/>
                <a:gd name="connsiteX20" fmla="*/ 83933 w 117724"/>
                <a:gd name="connsiteY20" fmla="*/ 45756 h 85179"/>
                <a:gd name="connsiteX21" fmla="*/ 83933 w 117724"/>
                <a:gd name="connsiteY21" fmla="*/ 45756 h 85179"/>
                <a:gd name="connsiteX22" fmla="*/ 77291 w 117724"/>
                <a:gd name="connsiteY22" fmla="*/ 70848 h 85179"/>
                <a:gd name="connsiteX23" fmla="*/ 77291 w 117724"/>
                <a:gd name="connsiteY23" fmla="*/ 70848 h 85179"/>
                <a:gd name="connsiteX24" fmla="*/ 115667 w 117724"/>
                <a:gd name="connsiteY24" fmla="*/ 82656 h 85179"/>
                <a:gd name="connsiteX25" fmla="*/ 114191 w 117724"/>
                <a:gd name="connsiteY25" fmla="*/ 55350 h 8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7724" h="85179">
                  <a:moveTo>
                    <a:pt x="114191" y="55350"/>
                  </a:moveTo>
                  <a:lnTo>
                    <a:pt x="114191" y="55350"/>
                  </a:lnTo>
                  <a:lnTo>
                    <a:pt x="114191" y="55350"/>
                  </a:lnTo>
                  <a:cubicBezTo>
                    <a:pt x="110422" y="53198"/>
                    <a:pt x="107942" y="49340"/>
                    <a:pt x="107549" y="45018"/>
                  </a:cubicBezTo>
                  <a:cubicBezTo>
                    <a:pt x="92798" y="48158"/>
                    <a:pt x="78295" y="38747"/>
                    <a:pt x="75155" y="23997"/>
                  </a:cubicBezTo>
                  <a:cubicBezTo>
                    <a:pt x="75128" y="23870"/>
                    <a:pt x="75102" y="23743"/>
                    <a:pt x="75077" y="23616"/>
                  </a:cubicBezTo>
                  <a:cubicBezTo>
                    <a:pt x="75077" y="23616"/>
                    <a:pt x="49985" y="19926"/>
                    <a:pt x="49247" y="0"/>
                  </a:cubicBezTo>
                  <a:lnTo>
                    <a:pt x="1277" y="26568"/>
                  </a:lnTo>
                  <a:lnTo>
                    <a:pt x="1277" y="26568"/>
                  </a:lnTo>
                  <a:cubicBezTo>
                    <a:pt x="-1581" y="34317"/>
                    <a:pt x="451" y="43024"/>
                    <a:pt x="6443" y="48708"/>
                  </a:cubicBezTo>
                  <a:cubicBezTo>
                    <a:pt x="15742" y="53322"/>
                    <a:pt x="26663" y="53322"/>
                    <a:pt x="35963" y="48708"/>
                  </a:cubicBezTo>
                  <a:lnTo>
                    <a:pt x="35963" y="48708"/>
                  </a:lnTo>
                  <a:lnTo>
                    <a:pt x="64745" y="20664"/>
                  </a:lnTo>
                  <a:lnTo>
                    <a:pt x="64745" y="20664"/>
                  </a:lnTo>
                  <a:cubicBezTo>
                    <a:pt x="64745" y="20664"/>
                    <a:pt x="64745" y="20664"/>
                    <a:pt x="64745" y="20664"/>
                  </a:cubicBezTo>
                  <a:lnTo>
                    <a:pt x="39653" y="55350"/>
                  </a:lnTo>
                  <a:cubicBezTo>
                    <a:pt x="44963" y="69029"/>
                    <a:pt x="60356" y="75813"/>
                    <a:pt x="74034" y="70503"/>
                  </a:cubicBezTo>
                  <a:cubicBezTo>
                    <a:pt x="74893" y="70171"/>
                    <a:pt x="75734" y="69793"/>
                    <a:pt x="76553" y="69372"/>
                  </a:cubicBezTo>
                  <a:cubicBezTo>
                    <a:pt x="76553" y="69372"/>
                    <a:pt x="76553" y="69372"/>
                    <a:pt x="76553" y="69372"/>
                  </a:cubicBezTo>
                  <a:cubicBezTo>
                    <a:pt x="76553" y="69372"/>
                    <a:pt x="86885" y="47970"/>
                    <a:pt x="83933" y="45756"/>
                  </a:cubicBezTo>
                  <a:cubicBezTo>
                    <a:pt x="80981" y="43542"/>
                    <a:pt x="83933" y="45756"/>
                    <a:pt x="83933" y="45756"/>
                  </a:cubicBezTo>
                  <a:lnTo>
                    <a:pt x="83933" y="45756"/>
                  </a:lnTo>
                  <a:cubicBezTo>
                    <a:pt x="83933" y="49446"/>
                    <a:pt x="79505" y="66420"/>
                    <a:pt x="77291" y="70848"/>
                  </a:cubicBezTo>
                  <a:lnTo>
                    <a:pt x="77291" y="70848"/>
                  </a:lnTo>
                  <a:cubicBezTo>
                    <a:pt x="85460" y="83657"/>
                    <a:pt x="101710" y="88657"/>
                    <a:pt x="115667" y="82656"/>
                  </a:cubicBezTo>
                  <a:cubicBezTo>
                    <a:pt x="118619" y="71586"/>
                    <a:pt x="118619" y="55350"/>
                    <a:pt x="114191" y="55350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90DD5EB5-A46D-45BE-BBBF-D543110C1020}"/>
                </a:ext>
              </a:extLst>
            </p:cNvPr>
            <p:cNvSpPr/>
            <p:nvPr/>
          </p:nvSpPr>
          <p:spPr>
            <a:xfrm>
              <a:off x="5670769" y="1741113"/>
              <a:ext cx="31288" cy="56825"/>
            </a:xfrm>
            <a:custGeom>
              <a:avLst/>
              <a:gdLst>
                <a:gd name="connsiteX0" fmla="*/ 2214 w 31288"/>
                <a:gd name="connsiteY0" fmla="*/ 2214 h 56825"/>
                <a:gd name="connsiteX1" fmla="*/ 30996 w 31288"/>
                <a:gd name="connsiteY1" fmla="*/ 56826 h 56825"/>
                <a:gd name="connsiteX2" fmla="*/ 30996 w 31288"/>
                <a:gd name="connsiteY2" fmla="*/ 56826 h 56825"/>
                <a:gd name="connsiteX3" fmla="*/ 0 w 31288"/>
                <a:gd name="connsiteY3" fmla="*/ 0 h 56825"/>
                <a:gd name="connsiteX4" fmla="*/ 0 w 31288"/>
                <a:gd name="connsiteY4" fmla="*/ 0 h 56825"/>
                <a:gd name="connsiteX5" fmla="*/ 2214 w 31288"/>
                <a:gd name="connsiteY5" fmla="*/ 2214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88" h="56825">
                  <a:moveTo>
                    <a:pt x="2214" y="2214"/>
                  </a:moveTo>
                  <a:cubicBezTo>
                    <a:pt x="2214" y="2214"/>
                    <a:pt x="34686" y="5904"/>
                    <a:pt x="30996" y="56826"/>
                  </a:cubicBezTo>
                  <a:lnTo>
                    <a:pt x="30996" y="56826"/>
                  </a:lnTo>
                  <a:cubicBezTo>
                    <a:pt x="30996" y="4428"/>
                    <a:pt x="738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1476" y="1476"/>
                    <a:pt x="2214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743A69-DACB-4717-BD13-B381B6FBAD3D}"/>
                </a:ext>
              </a:extLst>
            </p:cNvPr>
            <p:cNvSpPr/>
            <p:nvPr/>
          </p:nvSpPr>
          <p:spPr>
            <a:xfrm>
              <a:off x="5377044" y="1720449"/>
              <a:ext cx="174167" cy="24206"/>
            </a:xfrm>
            <a:custGeom>
              <a:avLst/>
              <a:gdLst>
                <a:gd name="connsiteX0" fmla="*/ 174168 w 174167"/>
                <a:gd name="connsiteY0" fmla="*/ 20664 h 24206"/>
                <a:gd name="connsiteX1" fmla="*/ 174168 w 174167"/>
                <a:gd name="connsiteY1" fmla="*/ 20664 h 24206"/>
                <a:gd name="connsiteX2" fmla="*/ 174168 w 174167"/>
                <a:gd name="connsiteY2" fmla="*/ 20664 h 24206"/>
                <a:gd name="connsiteX3" fmla="*/ 5166 w 174167"/>
                <a:gd name="connsiteY3" fmla="*/ 0 h 24206"/>
                <a:gd name="connsiteX4" fmla="*/ 0 w 174167"/>
                <a:gd name="connsiteY4" fmla="*/ 0 h 24206"/>
                <a:gd name="connsiteX5" fmla="*/ 0 w 174167"/>
                <a:gd name="connsiteY5" fmla="*/ 0 h 24206"/>
                <a:gd name="connsiteX6" fmla="*/ 5166 w 174167"/>
                <a:gd name="connsiteY6" fmla="*/ 0 h 24206"/>
                <a:gd name="connsiteX7" fmla="*/ 152766 w 174167"/>
                <a:gd name="connsiteY7" fmla="*/ 23616 h 24206"/>
                <a:gd name="connsiteX8" fmla="*/ 174168 w 174167"/>
                <a:gd name="connsiteY8" fmla="*/ 20664 h 2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167" h="24206">
                  <a:moveTo>
                    <a:pt x="174168" y="20664"/>
                  </a:moveTo>
                  <a:cubicBezTo>
                    <a:pt x="174168" y="20664"/>
                    <a:pt x="174168" y="20664"/>
                    <a:pt x="174168" y="20664"/>
                  </a:cubicBezTo>
                  <a:lnTo>
                    <a:pt x="174168" y="20664"/>
                  </a:lnTo>
                  <a:cubicBezTo>
                    <a:pt x="117024" y="24926"/>
                    <a:pt x="59599" y="17905"/>
                    <a:pt x="5166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166" y="0"/>
                  </a:lnTo>
                  <a:cubicBezTo>
                    <a:pt x="53666" y="11753"/>
                    <a:pt x="103020" y="19649"/>
                    <a:pt x="152766" y="23616"/>
                  </a:cubicBezTo>
                  <a:cubicBezTo>
                    <a:pt x="160031" y="24989"/>
                    <a:pt x="167546" y="23953"/>
                    <a:pt x="174168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CD4E6D82-7C5A-4B19-AD7C-164F324C8424}"/>
                </a:ext>
              </a:extLst>
            </p:cNvPr>
            <p:cNvSpPr/>
            <p:nvPr/>
          </p:nvSpPr>
          <p:spPr>
            <a:xfrm>
              <a:off x="5357118" y="1673955"/>
              <a:ext cx="160146" cy="39080"/>
            </a:xfrm>
            <a:custGeom>
              <a:avLst/>
              <a:gdLst>
                <a:gd name="connsiteX0" fmla="*/ 160146 w 160146"/>
                <a:gd name="connsiteY0" fmla="*/ 38376 h 39080"/>
                <a:gd name="connsiteX1" fmla="*/ 160146 w 160146"/>
                <a:gd name="connsiteY1" fmla="*/ 38376 h 39080"/>
                <a:gd name="connsiteX2" fmla="*/ 160146 w 160146"/>
                <a:gd name="connsiteY2" fmla="*/ 38376 h 39080"/>
                <a:gd name="connsiteX3" fmla="*/ 3690 w 160146"/>
                <a:gd name="connsiteY3" fmla="*/ 0 h 39080"/>
                <a:gd name="connsiteX4" fmla="*/ 0 w 160146"/>
                <a:gd name="connsiteY4" fmla="*/ 0 h 39080"/>
                <a:gd name="connsiteX5" fmla="*/ 0 w 160146"/>
                <a:gd name="connsiteY5" fmla="*/ 0 h 39080"/>
                <a:gd name="connsiteX6" fmla="*/ 0 w 160146"/>
                <a:gd name="connsiteY6" fmla="*/ 0 h 39080"/>
                <a:gd name="connsiteX7" fmla="*/ 0 w 160146"/>
                <a:gd name="connsiteY7" fmla="*/ 0 h 39080"/>
                <a:gd name="connsiteX8" fmla="*/ 147600 w 160146"/>
                <a:gd name="connsiteY8" fmla="*/ 36900 h 39080"/>
                <a:gd name="connsiteX9" fmla="*/ 160146 w 160146"/>
                <a:gd name="connsiteY9" fmla="*/ 38376 h 3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146" h="39080">
                  <a:moveTo>
                    <a:pt x="160146" y="38376"/>
                  </a:moveTo>
                  <a:cubicBezTo>
                    <a:pt x="160146" y="38376"/>
                    <a:pt x="160146" y="38376"/>
                    <a:pt x="160146" y="38376"/>
                  </a:cubicBezTo>
                  <a:lnTo>
                    <a:pt x="160146" y="38376"/>
                  </a:lnTo>
                  <a:cubicBezTo>
                    <a:pt x="106086" y="35258"/>
                    <a:pt x="53057" y="22251"/>
                    <a:pt x="369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47875" y="17098"/>
                    <a:pt x="97311" y="29457"/>
                    <a:pt x="147600" y="36900"/>
                  </a:cubicBezTo>
                  <a:cubicBezTo>
                    <a:pt x="151382" y="39152"/>
                    <a:pt x="155944" y="39688"/>
                    <a:pt x="160146" y="383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7C2B954-BECD-42F2-9172-F69BF6028B56}"/>
                </a:ext>
              </a:extLst>
            </p:cNvPr>
            <p:cNvSpPr/>
            <p:nvPr/>
          </p:nvSpPr>
          <p:spPr>
            <a:xfrm>
              <a:off x="6303973" y="1636317"/>
              <a:ext cx="274266" cy="188831"/>
            </a:xfrm>
            <a:custGeom>
              <a:avLst/>
              <a:gdLst>
                <a:gd name="connsiteX0" fmla="*/ 253134 w 274266"/>
                <a:gd name="connsiteY0" fmla="*/ 0 h 188831"/>
                <a:gd name="connsiteX1" fmla="*/ 105534 w 274266"/>
                <a:gd name="connsiteY1" fmla="*/ 35424 h 188831"/>
                <a:gd name="connsiteX2" fmla="*/ 56826 w 274266"/>
                <a:gd name="connsiteY2" fmla="*/ 52398 h 188831"/>
                <a:gd name="connsiteX3" fmla="*/ 73800 w 274266"/>
                <a:gd name="connsiteY3" fmla="*/ 81918 h 188831"/>
                <a:gd name="connsiteX4" fmla="*/ 39114 w 274266"/>
                <a:gd name="connsiteY4" fmla="*/ 104796 h 188831"/>
                <a:gd name="connsiteX5" fmla="*/ 45756 w 274266"/>
                <a:gd name="connsiteY5" fmla="*/ 133578 h 188831"/>
                <a:gd name="connsiteX6" fmla="*/ 24354 w 274266"/>
                <a:gd name="connsiteY6" fmla="*/ 149814 h 188831"/>
                <a:gd name="connsiteX7" fmla="*/ 164574 w 274266"/>
                <a:gd name="connsiteY7" fmla="*/ 130626 h 188831"/>
                <a:gd name="connsiteX8" fmla="*/ 174906 w 274266"/>
                <a:gd name="connsiteY8" fmla="*/ 130626 h 188831"/>
                <a:gd name="connsiteX9" fmla="*/ 174906 w 274266"/>
                <a:gd name="connsiteY9" fmla="*/ 130626 h 188831"/>
                <a:gd name="connsiteX10" fmla="*/ 174906 w 274266"/>
                <a:gd name="connsiteY10" fmla="*/ 130626 h 188831"/>
                <a:gd name="connsiteX11" fmla="*/ 165312 w 274266"/>
                <a:gd name="connsiteY11" fmla="*/ 130626 h 188831"/>
                <a:gd name="connsiteX12" fmla="*/ 36162 w 274266"/>
                <a:gd name="connsiteY12" fmla="*/ 152028 h 188831"/>
                <a:gd name="connsiteX13" fmla="*/ 22878 w 274266"/>
                <a:gd name="connsiteY13" fmla="*/ 152028 h 188831"/>
                <a:gd name="connsiteX14" fmla="*/ 22878 w 274266"/>
                <a:gd name="connsiteY14" fmla="*/ 152028 h 188831"/>
                <a:gd name="connsiteX15" fmla="*/ 15498 w 274266"/>
                <a:gd name="connsiteY15" fmla="*/ 152028 h 188831"/>
                <a:gd name="connsiteX16" fmla="*/ 22140 w 274266"/>
                <a:gd name="connsiteY16" fmla="*/ 168264 h 188831"/>
                <a:gd name="connsiteX17" fmla="*/ 0 w 274266"/>
                <a:gd name="connsiteY17" fmla="*/ 183024 h 188831"/>
                <a:gd name="connsiteX18" fmla="*/ 120294 w 274266"/>
                <a:gd name="connsiteY18" fmla="*/ 183024 h 188831"/>
                <a:gd name="connsiteX19" fmla="*/ 128412 w 274266"/>
                <a:gd name="connsiteY19" fmla="*/ 183024 h 188831"/>
                <a:gd name="connsiteX20" fmla="*/ 180810 w 274266"/>
                <a:gd name="connsiteY20" fmla="*/ 132102 h 188831"/>
                <a:gd name="connsiteX21" fmla="*/ 180810 w 274266"/>
                <a:gd name="connsiteY21" fmla="*/ 132102 h 188831"/>
                <a:gd name="connsiteX22" fmla="*/ 230256 w 274266"/>
                <a:gd name="connsiteY22" fmla="*/ 89298 h 188831"/>
                <a:gd name="connsiteX23" fmla="*/ 230256 w 274266"/>
                <a:gd name="connsiteY23" fmla="*/ 89298 h 188831"/>
                <a:gd name="connsiteX24" fmla="*/ 266418 w 274266"/>
                <a:gd name="connsiteY24" fmla="*/ 64944 h 188831"/>
                <a:gd name="connsiteX25" fmla="*/ 253872 w 274266"/>
                <a:gd name="connsiteY25" fmla="*/ 43542 h 188831"/>
                <a:gd name="connsiteX26" fmla="*/ 253872 w 274266"/>
                <a:gd name="connsiteY26" fmla="*/ 43542 h 188831"/>
                <a:gd name="connsiteX27" fmla="*/ 253872 w 274266"/>
                <a:gd name="connsiteY27" fmla="*/ 43542 h 188831"/>
                <a:gd name="connsiteX28" fmla="*/ 273060 w 274266"/>
                <a:gd name="connsiteY28" fmla="*/ 22878 h 188831"/>
                <a:gd name="connsiteX29" fmla="*/ 273060 w 274266"/>
                <a:gd name="connsiteY29" fmla="*/ 11808 h 188831"/>
                <a:gd name="connsiteX30" fmla="*/ 253134 w 274266"/>
                <a:gd name="connsiteY30" fmla="*/ 0 h 188831"/>
                <a:gd name="connsiteX31" fmla="*/ 222138 w 274266"/>
                <a:gd name="connsiteY31" fmla="*/ 84870 h 188831"/>
                <a:gd name="connsiteX32" fmla="*/ 217710 w 274266"/>
                <a:gd name="connsiteY32" fmla="*/ 84870 h 188831"/>
                <a:gd name="connsiteX33" fmla="*/ 70110 w 274266"/>
                <a:gd name="connsiteY33" fmla="*/ 108486 h 188831"/>
                <a:gd name="connsiteX34" fmla="*/ 49446 w 274266"/>
                <a:gd name="connsiteY34" fmla="*/ 108486 h 188831"/>
                <a:gd name="connsiteX35" fmla="*/ 49446 w 274266"/>
                <a:gd name="connsiteY35" fmla="*/ 108486 h 188831"/>
                <a:gd name="connsiteX36" fmla="*/ 49446 w 274266"/>
                <a:gd name="connsiteY36" fmla="*/ 108486 h 188831"/>
                <a:gd name="connsiteX37" fmla="*/ 218448 w 274266"/>
                <a:gd name="connsiteY37" fmla="*/ 87822 h 188831"/>
                <a:gd name="connsiteX38" fmla="*/ 223614 w 274266"/>
                <a:gd name="connsiteY38" fmla="*/ 87822 h 188831"/>
                <a:gd name="connsiteX39" fmla="*/ 222138 w 274266"/>
                <a:gd name="connsiteY39" fmla="*/ 84870 h 188831"/>
                <a:gd name="connsiteX40" fmla="*/ 242064 w 274266"/>
                <a:gd name="connsiteY40" fmla="*/ 41328 h 188831"/>
                <a:gd name="connsiteX41" fmla="*/ 238374 w 274266"/>
                <a:gd name="connsiteY41" fmla="*/ 41328 h 188831"/>
                <a:gd name="connsiteX42" fmla="*/ 90774 w 274266"/>
                <a:gd name="connsiteY42" fmla="*/ 78228 h 188831"/>
                <a:gd name="connsiteX43" fmla="*/ 81180 w 274266"/>
                <a:gd name="connsiteY43" fmla="*/ 78228 h 188831"/>
                <a:gd name="connsiteX44" fmla="*/ 81180 w 274266"/>
                <a:gd name="connsiteY44" fmla="*/ 78228 h 188831"/>
                <a:gd name="connsiteX45" fmla="*/ 81180 w 274266"/>
                <a:gd name="connsiteY45" fmla="*/ 78228 h 188831"/>
                <a:gd name="connsiteX46" fmla="*/ 238374 w 274266"/>
                <a:gd name="connsiteY46" fmla="*/ 37638 h 188831"/>
                <a:gd name="connsiteX47" fmla="*/ 242064 w 274266"/>
                <a:gd name="connsiteY47" fmla="*/ 37638 h 188831"/>
                <a:gd name="connsiteX48" fmla="*/ 242064 w 274266"/>
                <a:gd name="connsiteY48" fmla="*/ 37638 h 18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4266" h="188831">
                  <a:moveTo>
                    <a:pt x="253134" y="0"/>
                  </a:moveTo>
                  <a:cubicBezTo>
                    <a:pt x="203245" y="8733"/>
                    <a:pt x="153954" y="20564"/>
                    <a:pt x="105534" y="35424"/>
                  </a:cubicBezTo>
                  <a:cubicBezTo>
                    <a:pt x="89925" y="42735"/>
                    <a:pt x="73601" y="48423"/>
                    <a:pt x="56826" y="52398"/>
                  </a:cubicBezTo>
                  <a:cubicBezTo>
                    <a:pt x="60516" y="52398"/>
                    <a:pt x="77490" y="67158"/>
                    <a:pt x="73800" y="81918"/>
                  </a:cubicBezTo>
                  <a:cubicBezTo>
                    <a:pt x="70110" y="96678"/>
                    <a:pt x="59778" y="99630"/>
                    <a:pt x="39114" y="104796"/>
                  </a:cubicBezTo>
                  <a:cubicBezTo>
                    <a:pt x="45933" y="112712"/>
                    <a:pt x="48413" y="123476"/>
                    <a:pt x="45756" y="133578"/>
                  </a:cubicBezTo>
                  <a:cubicBezTo>
                    <a:pt x="41380" y="141892"/>
                    <a:pt x="33542" y="147838"/>
                    <a:pt x="24354" y="149814"/>
                  </a:cubicBezTo>
                  <a:cubicBezTo>
                    <a:pt x="71741" y="149753"/>
                    <a:pt x="118907" y="143298"/>
                    <a:pt x="164574" y="130626"/>
                  </a:cubicBezTo>
                  <a:lnTo>
                    <a:pt x="174906" y="130626"/>
                  </a:lnTo>
                  <a:cubicBezTo>
                    <a:pt x="174906" y="130626"/>
                    <a:pt x="174906" y="130626"/>
                    <a:pt x="174906" y="130626"/>
                  </a:cubicBezTo>
                  <a:cubicBezTo>
                    <a:pt x="174906" y="130626"/>
                    <a:pt x="174906" y="130626"/>
                    <a:pt x="174906" y="130626"/>
                  </a:cubicBezTo>
                  <a:lnTo>
                    <a:pt x="165312" y="130626"/>
                  </a:lnTo>
                  <a:cubicBezTo>
                    <a:pt x="122884" y="141100"/>
                    <a:pt x="79704" y="148256"/>
                    <a:pt x="36162" y="152028"/>
                  </a:cubicBezTo>
                  <a:cubicBezTo>
                    <a:pt x="31778" y="152943"/>
                    <a:pt x="27262" y="152943"/>
                    <a:pt x="22878" y="152028"/>
                  </a:cubicBezTo>
                  <a:cubicBezTo>
                    <a:pt x="22878" y="152028"/>
                    <a:pt x="22878" y="152028"/>
                    <a:pt x="22878" y="152028"/>
                  </a:cubicBezTo>
                  <a:lnTo>
                    <a:pt x="15498" y="152028"/>
                  </a:lnTo>
                  <a:cubicBezTo>
                    <a:pt x="21402" y="157932"/>
                    <a:pt x="23616" y="163098"/>
                    <a:pt x="22140" y="168264"/>
                  </a:cubicBezTo>
                  <a:cubicBezTo>
                    <a:pt x="17077" y="175992"/>
                    <a:pt x="9077" y="181321"/>
                    <a:pt x="0" y="183024"/>
                  </a:cubicBezTo>
                  <a:cubicBezTo>
                    <a:pt x="39727" y="190767"/>
                    <a:pt x="80567" y="190767"/>
                    <a:pt x="120294" y="183024"/>
                  </a:cubicBezTo>
                  <a:lnTo>
                    <a:pt x="128412" y="183024"/>
                  </a:lnTo>
                  <a:cubicBezTo>
                    <a:pt x="174906" y="183024"/>
                    <a:pt x="180810" y="132840"/>
                    <a:pt x="180810" y="132102"/>
                  </a:cubicBezTo>
                  <a:lnTo>
                    <a:pt x="180810" y="132102"/>
                  </a:lnTo>
                  <a:cubicBezTo>
                    <a:pt x="180810" y="132102"/>
                    <a:pt x="232470" y="126198"/>
                    <a:pt x="230256" y="89298"/>
                  </a:cubicBezTo>
                  <a:lnTo>
                    <a:pt x="230256" y="89298"/>
                  </a:lnTo>
                  <a:cubicBezTo>
                    <a:pt x="246949" y="92462"/>
                    <a:pt x="263075" y="81600"/>
                    <a:pt x="266418" y="64944"/>
                  </a:cubicBezTo>
                  <a:cubicBezTo>
                    <a:pt x="266418" y="55350"/>
                    <a:pt x="253872" y="43542"/>
                    <a:pt x="253872" y="43542"/>
                  </a:cubicBezTo>
                  <a:cubicBezTo>
                    <a:pt x="253872" y="43542"/>
                    <a:pt x="253872" y="43542"/>
                    <a:pt x="253872" y="43542"/>
                  </a:cubicBezTo>
                  <a:lnTo>
                    <a:pt x="253872" y="43542"/>
                  </a:lnTo>
                  <a:cubicBezTo>
                    <a:pt x="264396" y="42144"/>
                    <a:pt x="272447" y="33475"/>
                    <a:pt x="273060" y="22878"/>
                  </a:cubicBezTo>
                  <a:cubicBezTo>
                    <a:pt x="274669" y="19364"/>
                    <a:pt x="274669" y="15322"/>
                    <a:pt x="273060" y="11808"/>
                  </a:cubicBezTo>
                  <a:cubicBezTo>
                    <a:pt x="268935" y="4661"/>
                    <a:pt x="261385" y="185"/>
                    <a:pt x="253134" y="0"/>
                  </a:cubicBezTo>
                  <a:close/>
                  <a:moveTo>
                    <a:pt x="222138" y="84870"/>
                  </a:moveTo>
                  <a:lnTo>
                    <a:pt x="217710" y="84870"/>
                  </a:lnTo>
                  <a:cubicBezTo>
                    <a:pt x="169223" y="96677"/>
                    <a:pt x="119866" y="104575"/>
                    <a:pt x="70110" y="108486"/>
                  </a:cubicBezTo>
                  <a:cubicBezTo>
                    <a:pt x="63320" y="110116"/>
                    <a:pt x="56236" y="110116"/>
                    <a:pt x="49446" y="108486"/>
                  </a:cubicBezTo>
                  <a:cubicBezTo>
                    <a:pt x="49446" y="108486"/>
                    <a:pt x="49446" y="108486"/>
                    <a:pt x="49446" y="108486"/>
                  </a:cubicBezTo>
                  <a:cubicBezTo>
                    <a:pt x="49446" y="108486"/>
                    <a:pt x="49446" y="108486"/>
                    <a:pt x="49446" y="108486"/>
                  </a:cubicBezTo>
                  <a:cubicBezTo>
                    <a:pt x="106589" y="112729"/>
                    <a:pt x="164013" y="105707"/>
                    <a:pt x="218448" y="87822"/>
                  </a:cubicBezTo>
                  <a:lnTo>
                    <a:pt x="223614" y="87822"/>
                  </a:lnTo>
                  <a:cubicBezTo>
                    <a:pt x="223614" y="87822"/>
                    <a:pt x="222876" y="84870"/>
                    <a:pt x="222138" y="84870"/>
                  </a:cubicBezTo>
                  <a:close/>
                  <a:moveTo>
                    <a:pt x="242064" y="41328"/>
                  </a:moveTo>
                  <a:lnTo>
                    <a:pt x="238374" y="41328"/>
                  </a:lnTo>
                  <a:cubicBezTo>
                    <a:pt x="190552" y="58591"/>
                    <a:pt x="141098" y="70954"/>
                    <a:pt x="90774" y="78228"/>
                  </a:cubicBezTo>
                  <a:cubicBezTo>
                    <a:pt x="87660" y="79243"/>
                    <a:pt x="84294" y="79243"/>
                    <a:pt x="81180" y="78228"/>
                  </a:cubicBezTo>
                  <a:lnTo>
                    <a:pt x="81180" y="78228"/>
                  </a:lnTo>
                  <a:lnTo>
                    <a:pt x="81180" y="78228"/>
                  </a:lnTo>
                  <a:cubicBezTo>
                    <a:pt x="135607" y="74352"/>
                    <a:pt x="188876" y="60598"/>
                    <a:pt x="238374" y="37638"/>
                  </a:cubicBezTo>
                  <a:lnTo>
                    <a:pt x="242064" y="37638"/>
                  </a:lnTo>
                  <a:lnTo>
                    <a:pt x="242064" y="37638"/>
                  </a:ln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625A7D9-3EC8-4CD3-8F32-328071CF1A40}"/>
                </a:ext>
              </a:extLst>
            </p:cNvPr>
            <p:cNvSpPr/>
            <p:nvPr/>
          </p:nvSpPr>
          <p:spPr>
            <a:xfrm>
              <a:off x="6280357" y="1821555"/>
              <a:ext cx="146861" cy="38208"/>
            </a:xfrm>
            <a:custGeom>
              <a:avLst/>
              <a:gdLst>
                <a:gd name="connsiteX0" fmla="*/ 146862 w 146861"/>
                <a:gd name="connsiteY0" fmla="*/ 0 h 38208"/>
                <a:gd name="connsiteX1" fmla="*/ 140958 w 146861"/>
                <a:gd name="connsiteY1" fmla="*/ 0 h 38208"/>
                <a:gd name="connsiteX2" fmla="*/ 56088 w 146861"/>
                <a:gd name="connsiteY2" fmla="*/ 8856 h 38208"/>
                <a:gd name="connsiteX3" fmla="*/ 19188 w 146861"/>
                <a:gd name="connsiteY3" fmla="*/ 2952 h 38208"/>
                <a:gd name="connsiteX4" fmla="*/ 19188 w 146861"/>
                <a:gd name="connsiteY4" fmla="*/ 2952 h 38208"/>
                <a:gd name="connsiteX5" fmla="*/ 12546 w 146861"/>
                <a:gd name="connsiteY5" fmla="*/ 2952 h 38208"/>
                <a:gd name="connsiteX6" fmla="*/ 12546 w 146861"/>
                <a:gd name="connsiteY6" fmla="*/ 23616 h 38208"/>
                <a:gd name="connsiteX7" fmla="*/ 0 w 146861"/>
                <a:gd name="connsiteY7" fmla="*/ 33948 h 38208"/>
                <a:gd name="connsiteX8" fmla="*/ 89298 w 146861"/>
                <a:gd name="connsiteY8" fmla="*/ 33948 h 38208"/>
                <a:gd name="connsiteX9" fmla="*/ 95202 w 146861"/>
                <a:gd name="connsiteY9" fmla="*/ 33948 h 38208"/>
                <a:gd name="connsiteX10" fmla="*/ 146862 w 146861"/>
                <a:gd name="connsiteY10" fmla="*/ 0 h 38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61" h="38208">
                  <a:moveTo>
                    <a:pt x="146862" y="0"/>
                  </a:moveTo>
                  <a:lnTo>
                    <a:pt x="140958" y="0"/>
                  </a:lnTo>
                  <a:cubicBezTo>
                    <a:pt x="112951" y="5204"/>
                    <a:pt x="84567" y="8165"/>
                    <a:pt x="56088" y="8856"/>
                  </a:cubicBezTo>
                  <a:cubicBezTo>
                    <a:pt x="43498" y="9705"/>
                    <a:pt x="30885" y="7686"/>
                    <a:pt x="19188" y="2952"/>
                  </a:cubicBezTo>
                  <a:cubicBezTo>
                    <a:pt x="19188" y="2952"/>
                    <a:pt x="19188" y="2952"/>
                    <a:pt x="19188" y="2952"/>
                  </a:cubicBezTo>
                  <a:lnTo>
                    <a:pt x="12546" y="2952"/>
                  </a:lnTo>
                  <a:cubicBezTo>
                    <a:pt x="15033" y="9615"/>
                    <a:pt x="15033" y="16953"/>
                    <a:pt x="12546" y="23616"/>
                  </a:cubicBezTo>
                  <a:cubicBezTo>
                    <a:pt x="9823" y="28526"/>
                    <a:pt x="5343" y="32219"/>
                    <a:pt x="0" y="33948"/>
                  </a:cubicBezTo>
                  <a:cubicBezTo>
                    <a:pt x="3690" y="37638"/>
                    <a:pt x="19926" y="41328"/>
                    <a:pt x="89298" y="33948"/>
                  </a:cubicBezTo>
                  <a:lnTo>
                    <a:pt x="95202" y="33948"/>
                  </a:lnTo>
                  <a:cubicBezTo>
                    <a:pt x="117290" y="32788"/>
                    <a:pt x="137032" y="19812"/>
                    <a:pt x="146862" y="0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4A56AC4-3600-401A-AEE7-6A209D681F62}"/>
                </a:ext>
              </a:extLst>
            </p:cNvPr>
            <p:cNvSpPr/>
            <p:nvPr/>
          </p:nvSpPr>
          <p:spPr>
            <a:xfrm>
              <a:off x="6143088" y="1914543"/>
              <a:ext cx="112176" cy="80075"/>
            </a:xfrm>
            <a:custGeom>
              <a:avLst/>
              <a:gdLst>
                <a:gd name="connsiteX0" fmla="*/ 112176 w 112176"/>
                <a:gd name="connsiteY0" fmla="*/ 27306 h 80075"/>
                <a:gd name="connsiteX1" fmla="*/ 69372 w 112176"/>
                <a:gd name="connsiteY1" fmla="*/ 0 h 80075"/>
                <a:gd name="connsiteX2" fmla="*/ 42804 w 112176"/>
                <a:gd name="connsiteY2" fmla="*/ 23616 h 80075"/>
                <a:gd name="connsiteX3" fmla="*/ 9594 w 112176"/>
                <a:gd name="connsiteY3" fmla="*/ 41328 h 80075"/>
                <a:gd name="connsiteX4" fmla="*/ 3690 w 112176"/>
                <a:gd name="connsiteY4" fmla="*/ 51660 h 80075"/>
                <a:gd name="connsiteX5" fmla="*/ 3690 w 112176"/>
                <a:gd name="connsiteY5" fmla="*/ 51660 h 80075"/>
                <a:gd name="connsiteX6" fmla="*/ 3690 w 112176"/>
                <a:gd name="connsiteY6" fmla="*/ 51660 h 80075"/>
                <a:gd name="connsiteX7" fmla="*/ 0 w 112176"/>
                <a:gd name="connsiteY7" fmla="*/ 77490 h 80075"/>
                <a:gd name="connsiteX8" fmla="*/ 39114 w 112176"/>
                <a:gd name="connsiteY8" fmla="*/ 65682 h 80075"/>
                <a:gd name="connsiteX9" fmla="*/ 39114 w 112176"/>
                <a:gd name="connsiteY9" fmla="*/ 65682 h 80075"/>
                <a:gd name="connsiteX10" fmla="*/ 32472 w 112176"/>
                <a:gd name="connsiteY10" fmla="*/ 39852 h 80075"/>
                <a:gd name="connsiteX11" fmla="*/ 32472 w 112176"/>
                <a:gd name="connsiteY11" fmla="*/ 39852 h 80075"/>
                <a:gd name="connsiteX12" fmla="*/ 32472 w 112176"/>
                <a:gd name="connsiteY12" fmla="*/ 39852 h 80075"/>
                <a:gd name="connsiteX13" fmla="*/ 39852 w 112176"/>
                <a:gd name="connsiteY13" fmla="*/ 64206 h 80075"/>
                <a:gd name="connsiteX14" fmla="*/ 39852 w 112176"/>
                <a:gd name="connsiteY14" fmla="*/ 64206 h 80075"/>
                <a:gd name="connsiteX15" fmla="*/ 74405 w 112176"/>
                <a:gd name="connsiteY15" fmla="*/ 56129 h 80075"/>
                <a:gd name="connsiteX16" fmla="*/ 75276 w 112176"/>
                <a:gd name="connsiteY16" fmla="*/ 54612 h 80075"/>
                <a:gd name="connsiteX17" fmla="*/ 47232 w 112176"/>
                <a:gd name="connsiteY17" fmla="*/ 27306 h 80075"/>
                <a:gd name="connsiteX18" fmla="*/ 47232 w 112176"/>
                <a:gd name="connsiteY18" fmla="*/ 27306 h 80075"/>
                <a:gd name="connsiteX19" fmla="*/ 47232 w 112176"/>
                <a:gd name="connsiteY19" fmla="*/ 27306 h 80075"/>
                <a:gd name="connsiteX20" fmla="*/ 76014 w 112176"/>
                <a:gd name="connsiteY20" fmla="*/ 55350 h 80075"/>
                <a:gd name="connsiteX21" fmla="*/ 76014 w 112176"/>
                <a:gd name="connsiteY21" fmla="*/ 55350 h 80075"/>
                <a:gd name="connsiteX22" fmla="*/ 105534 w 112176"/>
                <a:gd name="connsiteY22" fmla="*/ 50922 h 80075"/>
                <a:gd name="connsiteX23" fmla="*/ 110700 w 112176"/>
                <a:gd name="connsiteY23" fmla="*/ 28782 h 8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2176" h="80075">
                  <a:moveTo>
                    <a:pt x="112176" y="27306"/>
                  </a:moveTo>
                  <a:lnTo>
                    <a:pt x="69372" y="0"/>
                  </a:lnTo>
                  <a:cubicBezTo>
                    <a:pt x="69372" y="19926"/>
                    <a:pt x="47232" y="23616"/>
                    <a:pt x="42804" y="23616"/>
                  </a:cubicBezTo>
                  <a:cubicBezTo>
                    <a:pt x="38221" y="37425"/>
                    <a:pt x="23616" y="45214"/>
                    <a:pt x="9594" y="41328"/>
                  </a:cubicBezTo>
                  <a:cubicBezTo>
                    <a:pt x="9004" y="45395"/>
                    <a:pt x="6893" y="49087"/>
                    <a:pt x="3690" y="51660"/>
                  </a:cubicBezTo>
                  <a:lnTo>
                    <a:pt x="3690" y="51660"/>
                  </a:lnTo>
                  <a:lnTo>
                    <a:pt x="3690" y="51660"/>
                  </a:lnTo>
                  <a:cubicBezTo>
                    <a:pt x="0" y="51660"/>
                    <a:pt x="0" y="70110"/>
                    <a:pt x="0" y="77490"/>
                  </a:cubicBezTo>
                  <a:cubicBezTo>
                    <a:pt x="14177" y="83587"/>
                    <a:pt x="30679" y="78604"/>
                    <a:pt x="39114" y="65682"/>
                  </a:cubicBezTo>
                  <a:lnTo>
                    <a:pt x="39114" y="65682"/>
                  </a:lnTo>
                  <a:cubicBezTo>
                    <a:pt x="39114" y="60516"/>
                    <a:pt x="28044" y="43542"/>
                    <a:pt x="32472" y="39852"/>
                  </a:cubicBezTo>
                  <a:lnTo>
                    <a:pt x="32472" y="39852"/>
                  </a:lnTo>
                  <a:lnTo>
                    <a:pt x="32472" y="39852"/>
                  </a:lnTo>
                  <a:cubicBezTo>
                    <a:pt x="32472" y="39852"/>
                    <a:pt x="38376" y="61992"/>
                    <a:pt x="39852" y="64206"/>
                  </a:cubicBezTo>
                  <a:lnTo>
                    <a:pt x="39852" y="64206"/>
                  </a:lnTo>
                  <a:cubicBezTo>
                    <a:pt x="51623" y="71517"/>
                    <a:pt x="67092" y="67901"/>
                    <a:pt x="74405" y="56129"/>
                  </a:cubicBezTo>
                  <a:cubicBezTo>
                    <a:pt x="74715" y="55633"/>
                    <a:pt x="75003" y="55127"/>
                    <a:pt x="75276" y="54612"/>
                  </a:cubicBezTo>
                  <a:lnTo>
                    <a:pt x="47232" y="27306"/>
                  </a:lnTo>
                  <a:lnTo>
                    <a:pt x="47232" y="27306"/>
                  </a:lnTo>
                  <a:lnTo>
                    <a:pt x="47232" y="27306"/>
                  </a:lnTo>
                  <a:lnTo>
                    <a:pt x="76014" y="55350"/>
                  </a:lnTo>
                  <a:lnTo>
                    <a:pt x="76014" y="55350"/>
                  </a:lnTo>
                  <a:cubicBezTo>
                    <a:pt x="85977" y="58883"/>
                    <a:pt x="97047" y="57223"/>
                    <a:pt x="105534" y="50922"/>
                  </a:cubicBezTo>
                  <a:cubicBezTo>
                    <a:pt x="111527" y="45238"/>
                    <a:pt x="113556" y="36531"/>
                    <a:pt x="110700" y="28782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41BE4171-8777-4E52-91F1-D00D5C4BF730}"/>
                </a:ext>
              </a:extLst>
            </p:cNvPr>
            <p:cNvSpPr/>
            <p:nvPr/>
          </p:nvSpPr>
          <p:spPr>
            <a:xfrm>
              <a:off x="6250836" y="1882808"/>
              <a:ext cx="71586" cy="31716"/>
            </a:xfrm>
            <a:custGeom>
              <a:avLst/>
              <a:gdLst>
                <a:gd name="connsiteX0" fmla="*/ 71586 w 71586"/>
                <a:gd name="connsiteY0" fmla="*/ 1476 h 31716"/>
                <a:gd name="connsiteX1" fmla="*/ 28782 w 71586"/>
                <a:gd name="connsiteY1" fmla="*/ 6642 h 31716"/>
                <a:gd name="connsiteX2" fmla="*/ 4428 w 71586"/>
                <a:gd name="connsiteY2" fmla="*/ 0 h 31716"/>
                <a:gd name="connsiteX3" fmla="*/ 4428 w 71586"/>
                <a:gd name="connsiteY3" fmla="*/ 0 h 31716"/>
                <a:gd name="connsiteX4" fmla="*/ 0 w 71586"/>
                <a:gd name="connsiteY4" fmla="*/ 0 h 31716"/>
                <a:gd name="connsiteX5" fmla="*/ 0 w 71586"/>
                <a:gd name="connsiteY5" fmla="*/ 14022 h 31716"/>
                <a:gd name="connsiteX6" fmla="*/ 22878 w 71586"/>
                <a:gd name="connsiteY6" fmla="*/ 30996 h 31716"/>
                <a:gd name="connsiteX7" fmla="*/ 22878 w 71586"/>
                <a:gd name="connsiteY7" fmla="*/ 30996 h 31716"/>
                <a:gd name="connsiteX8" fmla="*/ 71586 w 71586"/>
                <a:gd name="connsiteY8" fmla="*/ 1476 h 3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586" h="31716">
                  <a:moveTo>
                    <a:pt x="71586" y="1476"/>
                  </a:moveTo>
                  <a:cubicBezTo>
                    <a:pt x="57527" y="4629"/>
                    <a:pt x="43188" y="6360"/>
                    <a:pt x="28782" y="6642"/>
                  </a:cubicBezTo>
                  <a:cubicBezTo>
                    <a:pt x="20118" y="7565"/>
                    <a:pt x="11424" y="5194"/>
                    <a:pt x="4428" y="0"/>
                  </a:cubicBezTo>
                  <a:cubicBezTo>
                    <a:pt x="4428" y="0"/>
                    <a:pt x="4428" y="0"/>
                    <a:pt x="4428" y="0"/>
                  </a:cubicBezTo>
                  <a:lnTo>
                    <a:pt x="0" y="0"/>
                  </a:lnTo>
                  <a:cubicBezTo>
                    <a:pt x="937" y="4627"/>
                    <a:pt x="937" y="9395"/>
                    <a:pt x="0" y="14022"/>
                  </a:cubicBezTo>
                  <a:cubicBezTo>
                    <a:pt x="0" y="14022"/>
                    <a:pt x="5904" y="22140"/>
                    <a:pt x="22878" y="30996"/>
                  </a:cubicBezTo>
                  <a:lnTo>
                    <a:pt x="22878" y="30996"/>
                  </a:lnTo>
                  <a:cubicBezTo>
                    <a:pt x="44258" y="34953"/>
                    <a:pt x="65202" y="22257"/>
                    <a:pt x="71586" y="1476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DCAF35B-E71E-49E5-847A-0C5238698A94}"/>
                </a:ext>
              </a:extLst>
            </p:cNvPr>
            <p:cNvSpPr/>
            <p:nvPr/>
          </p:nvSpPr>
          <p:spPr>
            <a:xfrm>
              <a:off x="6264121" y="1851075"/>
              <a:ext cx="107748" cy="31405"/>
            </a:xfrm>
            <a:custGeom>
              <a:avLst/>
              <a:gdLst>
                <a:gd name="connsiteX0" fmla="*/ 107748 w 107748"/>
                <a:gd name="connsiteY0" fmla="*/ 5166 h 31405"/>
                <a:gd name="connsiteX1" fmla="*/ 107748 w 107748"/>
                <a:gd name="connsiteY1" fmla="*/ 5166 h 31405"/>
                <a:gd name="connsiteX2" fmla="*/ 47970 w 107748"/>
                <a:gd name="connsiteY2" fmla="*/ 5166 h 31405"/>
                <a:gd name="connsiteX3" fmla="*/ 15498 w 107748"/>
                <a:gd name="connsiteY3" fmla="*/ 0 h 31405"/>
                <a:gd name="connsiteX4" fmla="*/ 15498 w 107748"/>
                <a:gd name="connsiteY4" fmla="*/ 0 h 31405"/>
                <a:gd name="connsiteX5" fmla="*/ 15498 w 107748"/>
                <a:gd name="connsiteY5" fmla="*/ 17712 h 31405"/>
                <a:gd name="connsiteX6" fmla="*/ 0 w 107748"/>
                <a:gd name="connsiteY6" fmla="*/ 25830 h 31405"/>
                <a:gd name="connsiteX7" fmla="*/ 0 w 107748"/>
                <a:gd name="connsiteY7" fmla="*/ 25830 h 31405"/>
                <a:gd name="connsiteX8" fmla="*/ 67158 w 107748"/>
                <a:gd name="connsiteY8" fmla="*/ 25830 h 31405"/>
                <a:gd name="connsiteX9" fmla="*/ 67158 w 107748"/>
                <a:gd name="connsiteY9" fmla="*/ 25830 h 31405"/>
                <a:gd name="connsiteX10" fmla="*/ 107748 w 107748"/>
                <a:gd name="connsiteY10" fmla="*/ 5166 h 3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48" h="31405">
                  <a:moveTo>
                    <a:pt x="107748" y="5166"/>
                  </a:moveTo>
                  <a:lnTo>
                    <a:pt x="107748" y="5166"/>
                  </a:lnTo>
                  <a:cubicBezTo>
                    <a:pt x="82656" y="5166"/>
                    <a:pt x="62730" y="5166"/>
                    <a:pt x="47970" y="5166"/>
                  </a:cubicBezTo>
                  <a:cubicBezTo>
                    <a:pt x="33210" y="5166"/>
                    <a:pt x="18450" y="5166"/>
                    <a:pt x="15498" y="0"/>
                  </a:cubicBezTo>
                  <a:lnTo>
                    <a:pt x="15498" y="0"/>
                  </a:lnTo>
                  <a:cubicBezTo>
                    <a:pt x="18155" y="5604"/>
                    <a:pt x="18155" y="12108"/>
                    <a:pt x="15498" y="17712"/>
                  </a:cubicBezTo>
                  <a:cubicBezTo>
                    <a:pt x="11609" y="22364"/>
                    <a:pt x="6037" y="25284"/>
                    <a:pt x="0" y="25830"/>
                  </a:cubicBezTo>
                  <a:lnTo>
                    <a:pt x="0" y="25830"/>
                  </a:lnTo>
                  <a:cubicBezTo>
                    <a:pt x="9594" y="38376"/>
                    <a:pt x="66420" y="25830"/>
                    <a:pt x="67158" y="25830"/>
                  </a:cubicBezTo>
                  <a:lnTo>
                    <a:pt x="67158" y="25830"/>
                  </a:lnTo>
                  <a:cubicBezTo>
                    <a:pt x="82531" y="23394"/>
                    <a:pt x="96737" y="16161"/>
                    <a:pt x="107748" y="5166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1AC5ABF-2181-4E72-9930-9126D7163D7C}"/>
                </a:ext>
              </a:extLst>
            </p:cNvPr>
            <p:cNvSpPr/>
            <p:nvPr/>
          </p:nvSpPr>
          <p:spPr>
            <a:xfrm>
              <a:off x="6107665" y="1699046"/>
              <a:ext cx="259659" cy="313865"/>
            </a:xfrm>
            <a:custGeom>
              <a:avLst/>
              <a:gdLst>
                <a:gd name="connsiteX0" fmla="*/ 30258 w 259659"/>
                <a:gd name="connsiteY0" fmla="*/ 295938 h 313865"/>
                <a:gd name="connsiteX1" fmla="*/ 30258 w 259659"/>
                <a:gd name="connsiteY1" fmla="*/ 269370 h 313865"/>
                <a:gd name="connsiteX2" fmla="*/ 21402 w 259659"/>
                <a:gd name="connsiteY2" fmla="*/ 269370 h 313865"/>
                <a:gd name="connsiteX3" fmla="*/ 34686 w 259659"/>
                <a:gd name="connsiteY3" fmla="*/ 269370 h 313865"/>
                <a:gd name="connsiteX4" fmla="*/ 40590 w 259659"/>
                <a:gd name="connsiteY4" fmla="*/ 259038 h 313865"/>
                <a:gd name="connsiteX5" fmla="*/ 40590 w 259659"/>
                <a:gd name="connsiteY5" fmla="*/ 259038 h 313865"/>
                <a:gd name="connsiteX6" fmla="*/ 72117 w 259659"/>
                <a:gd name="connsiteY6" fmla="*/ 242750 h 313865"/>
                <a:gd name="connsiteX7" fmla="*/ 72324 w 259659"/>
                <a:gd name="connsiteY7" fmla="*/ 242064 h 313865"/>
                <a:gd name="connsiteX8" fmla="*/ 72324 w 259659"/>
                <a:gd name="connsiteY8" fmla="*/ 242064 h 313865"/>
                <a:gd name="connsiteX9" fmla="*/ 97416 w 259659"/>
                <a:gd name="connsiteY9" fmla="*/ 219186 h 313865"/>
                <a:gd name="connsiteX10" fmla="*/ 97416 w 259659"/>
                <a:gd name="connsiteY10" fmla="*/ 219186 h 313865"/>
                <a:gd name="connsiteX11" fmla="*/ 137268 w 259659"/>
                <a:gd name="connsiteY11" fmla="*/ 196308 h 313865"/>
                <a:gd name="connsiteX12" fmla="*/ 137268 w 259659"/>
                <a:gd name="connsiteY12" fmla="*/ 196308 h 313865"/>
                <a:gd name="connsiteX13" fmla="*/ 137268 w 259659"/>
                <a:gd name="connsiteY13" fmla="*/ 196308 h 313865"/>
                <a:gd name="connsiteX14" fmla="*/ 137268 w 259659"/>
                <a:gd name="connsiteY14" fmla="*/ 183762 h 313865"/>
                <a:gd name="connsiteX15" fmla="*/ 137268 w 259659"/>
                <a:gd name="connsiteY15" fmla="*/ 183762 h 313865"/>
                <a:gd name="connsiteX16" fmla="*/ 157932 w 259659"/>
                <a:gd name="connsiteY16" fmla="*/ 176382 h 313865"/>
                <a:gd name="connsiteX17" fmla="*/ 157932 w 259659"/>
                <a:gd name="connsiteY17" fmla="*/ 158670 h 313865"/>
                <a:gd name="connsiteX18" fmla="*/ 157932 w 259659"/>
                <a:gd name="connsiteY18" fmla="*/ 158670 h 313865"/>
                <a:gd name="connsiteX19" fmla="*/ 175644 w 259659"/>
                <a:gd name="connsiteY19" fmla="*/ 146124 h 313865"/>
                <a:gd name="connsiteX20" fmla="*/ 175644 w 259659"/>
                <a:gd name="connsiteY20" fmla="*/ 126198 h 313865"/>
                <a:gd name="connsiteX21" fmla="*/ 175644 w 259659"/>
                <a:gd name="connsiteY21" fmla="*/ 126198 h 313865"/>
                <a:gd name="connsiteX22" fmla="*/ 205164 w 259659"/>
                <a:gd name="connsiteY22" fmla="*/ 109962 h 313865"/>
                <a:gd name="connsiteX23" fmla="*/ 197784 w 259659"/>
                <a:gd name="connsiteY23" fmla="*/ 94464 h 313865"/>
                <a:gd name="connsiteX24" fmla="*/ 197784 w 259659"/>
                <a:gd name="connsiteY24" fmla="*/ 94464 h 313865"/>
                <a:gd name="connsiteX25" fmla="*/ 197784 w 259659"/>
                <a:gd name="connsiteY25" fmla="*/ 94464 h 313865"/>
                <a:gd name="connsiteX26" fmla="*/ 229518 w 259659"/>
                <a:gd name="connsiteY26" fmla="*/ 76014 h 313865"/>
                <a:gd name="connsiteX27" fmla="*/ 222138 w 259659"/>
                <a:gd name="connsiteY27" fmla="*/ 49446 h 313865"/>
                <a:gd name="connsiteX28" fmla="*/ 222138 w 259659"/>
                <a:gd name="connsiteY28" fmla="*/ 49446 h 313865"/>
                <a:gd name="connsiteX29" fmla="*/ 185238 w 259659"/>
                <a:gd name="connsiteY29" fmla="*/ 56088 h 313865"/>
                <a:gd name="connsiteX30" fmla="*/ 185238 w 259659"/>
                <a:gd name="connsiteY30" fmla="*/ 56088 h 313865"/>
                <a:gd name="connsiteX31" fmla="*/ 185238 w 259659"/>
                <a:gd name="connsiteY31" fmla="*/ 56088 h 313865"/>
                <a:gd name="connsiteX32" fmla="*/ 185238 w 259659"/>
                <a:gd name="connsiteY32" fmla="*/ 56088 h 313865"/>
                <a:gd name="connsiteX33" fmla="*/ 259038 w 259659"/>
                <a:gd name="connsiteY33" fmla="*/ 27306 h 313865"/>
                <a:gd name="connsiteX34" fmla="*/ 242064 w 259659"/>
                <a:gd name="connsiteY34" fmla="*/ 0 h 313865"/>
                <a:gd name="connsiteX35" fmla="*/ 242064 w 259659"/>
                <a:gd name="connsiteY35" fmla="*/ 0 h 313865"/>
                <a:gd name="connsiteX36" fmla="*/ 133578 w 259659"/>
                <a:gd name="connsiteY36" fmla="*/ 28782 h 313865"/>
                <a:gd name="connsiteX37" fmla="*/ 133578 w 259659"/>
                <a:gd name="connsiteY37" fmla="*/ 28782 h 313865"/>
                <a:gd name="connsiteX38" fmla="*/ 81180 w 259659"/>
                <a:gd name="connsiteY38" fmla="*/ 28782 h 313865"/>
                <a:gd name="connsiteX39" fmla="*/ 22878 w 259659"/>
                <a:gd name="connsiteY39" fmla="*/ 94464 h 313865"/>
                <a:gd name="connsiteX40" fmla="*/ 45018 w 259659"/>
                <a:gd name="connsiteY40" fmla="*/ 138006 h 313865"/>
                <a:gd name="connsiteX41" fmla="*/ 45018 w 259659"/>
                <a:gd name="connsiteY41" fmla="*/ 138006 h 313865"/>
                <a:gd name="connsiteX42" fmla="*/ 69372 w 259659"/>
                <a:gd name="connsiteY42" fmla="*/ 154242 h 313865"/>
                <a:gd name="connsiteX43" fmla="*/ 69372 w 259659"/>
                <a:gd name="connsiteY43" fmla="*/ 171216 h 313865"/>
                <a:gd name="connsiteX44" fmla="*/ 55350 w 259659"/>
                <a:gd name="connsiteY44" fmla="*/ 180810 h 313865"/>
                <a:gd name="connsiteX45" fmla="*/ 25092 w 259659"/>
                <a:gd name="connsiteY45" fmla="*/ 166050 h 313865"/>
                <a:gd name="connsiteX46" fmla="*/ 25092 w 259659"/>
                <a:gd name="connsiteY46" fmla="*/ 205902 h 313865"/>
                <a:gd name="connsiteX47" fmla="*/ 0 w 259659"/>
                <a:gd name="connsiteY47" fmla="*/ 312174 h 313865"/>
                <a:gd name="connsiteX48" fmla="*/ 16974 w 259659"/>
                <a:gd name="connsiteY48" fmla="*/ 312174 h 313865"/>
                <a:gd name="connsiteX49" fmla="*/ 25092 w 259659"/>
                <a:gd name="connsiteY49" fmla="*/ 302580 h 313865"/>
                <a:gd name="connsiteX50" fmla="*/ 121770 w 259659"/>
                <a:gd name="connsiteY50" fmla="*/ 42804 h 313865"/>
                <a:gd name="connsiteX51" fmla="*/ 121770 w 259659"/>
                <a:gd name="connsiteY51" fmla="*/ 42804 h 313865"/>
                <a:gd name="connsiteX52" fmla="*/ 121770 w 259659"/>
                <a:gd name="connsiteY52" fmla="*/ 42804 h 313865"/>
                <a:gd name="connsiteX53" fmla="*/ 93726 w 259659"/>
                <a:gd name="connsiteY53" fmla="*/ 97416 h 313865"/>
                <a:gd name="connsiteX54" fmla="*/ 93726 w 259659"/>
                <a:gd name="connsiteY54" fmla="*/ 97416 h 313865"/>
                <a:gd name="connsiteX55" fmla="*/ 93726 w 259659"/>
                <a:gd name="connsiteY55" fmla="*/ 97416 h 313865"/>
                <a:gd name="connsiteX56" fmla="*/ 93726 w 259659"/>
                <a:gd name="connsiteY56" fmla="*/ 97416 h 313865"/>
                <a:gd name="connsiteX57" fmla="*/ 121770 w 259659"/>
                <a:gd name="connsiteY57" fmla="*/ 42804 h 31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59659" h="313865">
                  <a:moveTo>
                    <a:pt x="30258" y="295938"/>
                  </a:moveTo>
                  <a:cubicBezTo>
                    <a:pt x="28649" y="287155"/>
                    <a:pt x="28649" y="278153"/>
                    <a:pt x="30258" y="269370"/>
                  </a:cubicBezTo>
                  <a:lnTo>
                    <a:pt x="21402" y="269370"/>
                  </a:lnTo>
                  <a:cubicBezTo>
                    <a:pt x="25712" y="270832"/>
                    <a:pt x="30376" y="270832"/>
                    <a:pt x="34686" y="269370"/>
                  </a:cubicBezTo>
                  <a:cubicBezTo>
                    <a:pt x="37889" y="266797"/>
                    <a:pt x="40000" y="263105"/>
                    <a:pt x="40590" y="259038"/>
                  </a:cubicBezTo>
                  <a:lnTo>
                    <a:pt x="40590" y="259038"/>
                  </a:lnTo>
                  <a:cubicBezTo>
                    <a:pt x="53793" y="263246"/>
                    <a:pt x="67911" y="255953"/>
                    <a:pt x="72117" y="242750"/>
                  </a:cubicBezTo>
                  <a:cubicBezTo>
                    <a:pt x="72191" y="242522"/>
                    <a:pt x="72258" y="242294"/>
                    <a:pt x="72324" y="242064"/>
                  </a:cubicBezTo>
                  <a:lnTo>
                    <a:pt x="72324" y="242064"/>
                  </a:lnTo>
                  <a:cubicBezTo>
                    <a:pt x="72324" y="242064"/>
                    <a:pt x="97416" y="242064"/>
                    <a:pt x="97416" y="219186"/>
                  </a:cubicBezTo>
                  <a:lnTo>
                    <a:pt x="97416" y="219186"/>
                  </a:lnTo>
                  <a:cubicBezTo>
                    <a:pt x="114626" y="223076"/>
                    <a:pt x="131947" y="213132"/>
                    <a:pt x="137268" y="196308"/>
                  </a:cubicBezTo>
                  <a:lnTo>
                    <a:pt x="137268" y="196308"/>
                  </a:lnTo>
                  <a:cubicBezTo>
                    <a:pt x="137268" y="196308"/>
                    <a:pt x="137268" y="196308"/>
                    <a:pt x="137268" y="196308"/>
                  </a:cubicBezTo>
                  <a:cubicBezTo>
                    <a:pt x="138168" y="192174"/>
                    <a:pt x="138168" y="187896"/>
                    <a:pt x="137268" y="183762"/>
                  </a:cubicBezTo>
                  <a:lnTo>
                    <a:pt x="137268" y="183762"/>
                  </a:lnTo>
                  <a:cubicBezTo>
                    <a:pt x="144825" y="183904"/>
                    <a:pt x="152176" y="181279"/>
                    <a:pt x="157932" y="176382"/>
                  </a:cubicBezTo>
                  <a:cubicBezTo>
                    <a:pt x="160589" y="170778"/>
                    <a:pt x="160589" y="164274"/>
                    <a:pt x="157932" y="158670"/>
                  </a:cubicBezTo>
                  <a:lnTo>
                    <a:pt x="157932" y="158670"/>
                  </a:lnTo>
                  <a:cubicBezTo>
                    <a:pt x="165319" y="157115"/>
                    <a:pt x="171725" y="152573"/>
                    <a:pt x="175644" y="146124"/>
                  </a:cubicBezTo>
                  <a:cubicBezTo>
                    <a:pt x="177895" y="139672"/>
                    <a:pt x="177895" y="132650"/>
                    <a:pt x="175644" y="126198"/>
                  </a:cubicBezTo>
                  <a:lnTo>
                    <a:pt x="175644" y="126198"/>
                  </a:lnTo>
                  <a:cubicBezTo>
                    <a:pt x="175644" y="126198"/>
                    <a:pt x="201474" y="121032"/>
                    <a:pt x="205164" y="109962"/>
                  </a:cubicBezTo>
                  <a:cubicBezTo>
                    <a:pt x="208854" y="98892"/>
                    <a:pt x="205164" y="100368"/>
                    <a:pt x="197784" y="94464"/>
                  </a:cubicBezTo>
                  <a:lnTo>
                    <a:pt x="197784" y="94464"/>
                  </a:lnTo>
                  <a:lnTo>
                    <a:pt x="197784" y="94464"/>
                  </a:lnTo>
                  <a:cubicBezTo>
                    <a:pt x="215496" y="94464"/>
                    <a:pt x="225828" y="84870"/>
                    <a:pt x="229518" y="76014"/>
                  </a:cubicBezTo>
                  <a:cubicBezTo>
                    <a:pt x="231739" y="66479"/>
                    <a:pt x="228957" y="56471"/>
                    <a:pt x="222138" y="49446"/>
                  </a:cubicBezTo>
                  <a:lnTo>
                    <a:pt x="222138" y="49446"/>
                  </a:lnTo>
                  <a:lnTo>
                    <a:pt x="185238" y="56088"/>
                  </a:lnTo>
                  <a:lnTo>
                    <a:pt x="185238" y="56088"/>
                  </a:lnTo>
                  <a:lnTo>
                    <a:pt x="185238" y="56088"/>
                  </a:lnTo>
                  <a:lnTo>
                    <a:pt x="185238" y="56088"/>
                  </a:lnTo>
                  <a:cubicBezTo>
                    <a:pt x="240588" y="49446"/>
                    <a:pt x="254610" y="36900"/>
                    <a:pt x="259038" y="27306"/>
                  </a:cubicBezTo>
                  <a:cubicBezTo>
                    <a:pt x="263466" y="17712"/>
                    <a:pt x="242802" y="0"/>
                    <a:pt x="242064" y="0"/>
                  </a:cubicBezTo>
                  <a:lnTo>
                    <a:pt x="242064" y="0"/>
                  </a:lnTo>
                  <a:cubicBezTo>
                    <a:pt x="196308" y="13284"/>
                    <a:pt x="137268" y="27306"/>
                    <a:pt x="133578" y="28782"/>
                  </a:cubicBezTo>
                  <a:lnTo>
                    <a:pt x="133578" y="28782"/>
                  </a:lnTo>
                  <a:cubicBezTo>
                    <a:pt x="116132" y="27643"/>
                    <a:pt x="98626" y="27643"/>
                    <a:pt x="81180" y="28782"/>
                  </a:cubicBezTo>
                  <a:cubicBezTo>
                    <a:pt x="68634" y="28782"/>
                    <a:pt x="21402" y="56088"/>
                    <a:pt x="22878" y="94464"/>
                  </a:cubicBezTo>
                  <a:cubicBezTo>
                    <a:pt x="24354" y="132840"/>
                    <a:pt x="39114" y="135792"/>
                    <a:pt x="45018" y="138006"/>
                  </a:cubicBezTo>
                  <a:lnTo>
                    <a:pt x="45018" y="138006"/>
                  </a:lnTo>
                  <a:cubicBezTo>
                    <a:pt x="58302" y="138006"/>
                    <a:pt x="66420" y="146862"/>
                    <a:pt x="69372" y="154242"/>
                  </a:cubicBezTo>
                  <a:cubicBezTo>
                    <a:pt x="71711" y="159658"/>
                    <a:pt x="71711" y="165800"/>
                    <a:pt x="69372" y="171216"/>
                  </a:cubicBezTo>
                  <a:cubicBezTo>
                    <a:pt x="66538" y="176504"/>
                    <a:pt x="61306" y="180082"/>
                    <a:pt x="55350" y="180810"/>
                  </a:cubicBezTo>
                  <a:cubicBezTo>
                    <a:pt x="43756" y="179914"/>
                    <a:pt x="32937" y="174637"/>
                    <a:pt x="25092" y="166050"/>
                  </a:cubicBezTo>
                  <a:cubicBezTo>
                    <a:pt x="25830" y="179324"/>
                    <a:pt x="25830" y="192628"/>
                    <a:pt x="25092" y="205902"/>
                  </a:cubicBezTo>
                  <a:cubicBezTo>
                    <a:pt x="22516" y="242448"/>
                    <a:pt x="14044" y="278336"/>
                    <a:pt x="0" y="312174"/>
                  </a:cubicBezTo>
                  <a:cubicBezTo>
                    <a:pt x="5432" y="314429"/>
                    <a:pt x="11542" y="314429"/>
                    <a:pt x="16974" y="312174"/>
                  </a:cubicBezTo>
                  <a:cubicBezTo>
                    <a:pt x="20760" y="310076"/>
                    <a:pt x="23653" y="306663"/>
                    <a:pt x="25092" y="302580"/>
                  </a:cubicBezTo>
                  <a:close/>
                  <a:moveTo>
                    <a:pt x="121770" y="42804"/>
                  </a:moveTo>
                  <a:lnTo>
                    <a:pt x="121770" y="42804"/>
                  </a:lnTo>
                  <a:lnTo>
                    <a:pt x="121770" y="42804"/>
                  </a:lnTo>
                  <a:cubicBezTo>
                    <a:pt x="121770" y="42804"/>
                    <a:pt x="89298" y="47232"/>
                    <a:pt x="93726" y="97416"/>
                  </a:cubicBezTo>
                  <a:lnTo>
                    <a:pt x="93726" y="97416"/>
                  </a:lnTo>
                  <a:lnTo>
                    <a:pt x="93726" y="97416"/>
                  </a:lnTo>
                  <a:lnTo>
                    <a:pt x="93726" y="97416"/>
                  </a:lnTo>
                  <a:cubicBezTo>
                    <a:pt x="87084" y="48708"/>
                    <a:pt x="121770" y="42804"/>
                    <a:pt x="121770" y="42804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40AE9561-78BA-45B8-8692-8B2DB03FC231}"/>
                </a:ext>
              </a:extLst>
            </p:cNvPr>
            <p:cNvSpPr/>
            <p:nvPr/>
          </p:nvSpPr>
          <p:spPr>
            <a:xfrm>
              <a:off x="6215413" y="1895355"/>
              <a:ext cx="54187" cy="43051"/>
            </a:xfrm>
            <a:custGeom>
              <a:avLst/>
              <a:gdLst>
                <a:gd name="connsiteX0" fmla="*/ 53874 w 54187"/>
                <a:gd name="connsiteY0" fmla="*/ 18450 h 43051"/>
                <a:gd name="connsiteX1" fmla="*/ 30258 w 54187"/>
                <a:gd name="connsiteY1" fmla="*/ 0 h 43051"/>
                <a:gd name="connsiteX2" fmla="*/ 0 w 54187"/>
                <a:gd name="connsiteY2" fmla="*/ 16974 h 43051"/>
                <a:gd name="connsiteX3" fmla="*/ 39852 w 54187"/>
                <a:gd name="connsiteY3" fmla="*/ 42066 h 43051"/>
                <a:gd name="connsiteX4" fmla="*/ 39852 w 54187"/>
                <a:gd name="connsiteY4" fmla="*/ 42066 h 43051"/>
                <a:gd name="connsiteX5" fmla="*/ 47970 w 54187"/>
                <a:gd name="connsiteY5" fmla="*/ 42066 h 43051"/>
                <a:gd name="connsiteX6" fmla="*/ 53874 w 54187"/>
                <a:gd name="connsiteY6" fmla="*/ 18450 h 4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87" h="43051">
                  <a:moveTo>
                    <a:pt x="53874" y="18450"/>
                  </a:moveTo>
                  <a:cubicBezTo>
                    <a:pt x="44612" y="14324"/>
                    <a:pt x="36501" y="7989"/>
                    <a:pt x="30258" y="0"/>
                  </a:cubicBezTo>
                  <a:cubicBezTo>
                    <a:pt x="23623" y="10342"/>
                    <a:pt x="12280" y="16706"/>
                    <a:pt x="0" y="16974"/>
                  </a:cubicBezTo>
                  <a:lnTo>
                    <a:pt x="39852" y="42066"/>
                  </a:lnTo>
                  <a:lnTo>
                    <a:pt x="39852" y="42066"/>
                  </a:lnTo>
                  <a:cubicBezTo>
                    <a:pt x="42398" y="43380"/>
                    <a:pt x="45424" y="43380"/>
                    <a:pt x="47970" y="42066"/>
                  </a:cubicBezTo>
                  <a:cubicBezTo>
                    <a:pt x="52929" y="35257"/>
                    <a:pt x="55040" y="26790"/>
                    <a:pt x="53874" y="18450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0458C9A-419E-49F9-83DA-4E15C3E034B5}"/>
                </a:ext>
              </a:extLst>
            </p:cNvPr>
            <p:cNvSpPr/>
            <p:nvPr/>
          </p:nvSpPr>
          <p:spPr>
            <a:xfrm>
              <a:off x="5330120" y="1620818"/>
              <a:ext cx="1248761" cy="723978"/>
            </a:xfrm>
            <a:custGeom>
              <a:avLst/>
              <a:gdLst>
                <a:gd name="connsiteX0" fmla="*/ 1243960 w 1248761"/>
                <a:gd name="connsiteY0" fmla="*/ 18450 h 723978"/>
                <a:gd name="connsiteX1" fmla="*/ 1226249 w 1248761"/>
                <a:gd name="connsiteY1" fmla="*/ 14022 h 723978"/>
                <a:gd name="connsiteX2" fmla="*/ 1078649 w 1248761"/>
                <a:gd name="connsiteY2" fmla="*/ 49446 h 723978"/>
                <a:gd name="connsiteX3" fmla="*/ 920716 w 1248761"/>
                <a:gd name="connsiteY3" fmla="*/ 94464 h 723978"/>
                <a:gd name="connsiteX4" fmla="*/ 868318 w 1248761"/>
                <a:gd name="connsiteY4" fmla="*/ 94464 h 723978"/>
                <a:gd name="connsiteX5" fmla="*/ 808540 w 1248761"/>
                <a:gd name="connsiteY5" fmla="*/ 162360 h 723978"/>
                <a:gd name="connsiteX6" fmla="*/ 831418 w 1248761"/>
                <a:gd name="connsiteY6" fmla="*/ 208116 h 723978"/>
                <a:gd name="connsiteX7" fmla="*/ 831418 w 1248761"/>
                <a:gd name="connsiteY7" fmla="*/ 208116 h 723978"/>
                <a:gd name="connsiteX8" fmla="*/ 854296 w 1248761"/>
                <a:gd name="connsiteY8" fmla="*/ 222876 h 723978"/>
                <a:gd name="connsiteX9" fmla="*/ 854296 w 1248761"/>
                <a:gd name="connsiteY9" fmla="*/ 237636 h 723978"/>
                <a:gd name="connsiteX10" fmla="*/ 842488 w 1248761"/>
                <a:gd name="connsiteY10" fmla="*/ 246492 h 723978"/>
                <a:gd name="connsiteX11" fmla="*/ 812230 w 1248761"/>
                <a:gd name="connsiteY11" fmla="*/ 230994 h 723978"/>
                <a:gd name="connsiteX12" fmla="*/ 812230 w 1248761"/>
                <a:gd name="connsiteY12" fmla="*/ 222876 h 723978"/>
                <a:gd name="connsiteX13" fmla="*/ 805588 w 1248761"/>
                <a:gd name="connsiteY13" fmla="*/ 177120 h 723978"/>
                <a:gd name="connsiteX14" fmla="*/ 805588 w 1248761"/>
                <a:gd name="connsiteY14" fmla="*/ 177120 h 723978"/>
                <a:gd name="connsiteX15" fmla="*/ 805588 w 1248761"/>
                <a:gd name="connsiteY15" fmla="*/ 177120 h 723978"/>
                <a:gd name="connsiteX16" fmla="*/ 717028 w 1248761"/>
                <a:gd name="connsiteY16" fmla="*/ 200736 h 723978"/>
                <a:gd name="connsiteX17" fmla="*/ 706696 w 1248761"/>
                <a:gd name="connsiteY17" fmla="*/ 181548 h 723978"/>
                <a:gd name="connsiteX18" fmla="*/ 697840 w 1248761"/>
                <a:gd name="connsiteY18" fmla="*/ 169002 h 723978"/>
                <a:gd name="connsiteX19" fmla="*/ 697840 w 1248761"/>
                <a:gd name="connsiteY19" fmla="*/ 169002 h 723978"/>
                <a:gd name="connsiteX20" fmla="*/ 712600 w 1248761"/>
                <a:gd name="connsiteY20" fmla="*/ 152028 h 723978"/>
                <a:gd name="connsiteX21" fmla="*/ 712600 w 1248761"/>
                <a:gd name="connsiteY21" fmla="*/ 152028 h 723978"/>
                <a:gd name="connsiteX22" fmla="*/ 712600 w 1248761"/>
                <a:gd name="connsiteY22" fmla="*/ 152028 h 723978"/>
                <a:gd name="connsiteX23" fmla="*/ 691198 w 1248761"/>
                <a:gd name="connsiteY23" fmla="*/ 146124 h 723978"/>
                <a:gd name="connsiteX24" fmla="*/ 691198 w 1248761"/>
                <a:gd name="connsiteY24" fmla="*/ 146124 h 723978"/>
                <a:gd name="connsiteX25" fmla="*/ 676438 w 1248761"/>
                <a:gd name="connsiteY25" fmla="*/ 146124 h 723978"/>
                <a:gd name="connsiteX26" fmla="*/ 671272 w 1248761"/>
                <a:gd name="connsiteY26" fmla="*/ 121032 h 723978"/>
                <a:gd name="connsiteX27" fmla="*/ 671272 w 1248761"/>
                <a:gd name="connsiteY27" fmla="*/ 121032 h 723978"/>
                <a:gd name="connsiteX28" fmla="*/ 671272 w 1248761"/>
                <a:gd name="connsiteY28" fmla="*/ 121032 h 723978"/>
                <a:gd name="connsiteX29" fmla="*/ 684556 w 1248761"/>
                <a:gd name="connsiteY29" fmla="*/ 126936 h 723978"/>
                <a:gd name="connsiteX30" fmla="*/ 684556 w 1248761"/>
                <a:gd name="connsiteY30" fmla="*/ 126936 h 723978"/>
                <a:gd name="connsiteX31" fmla="*/ 684556 w 1248761"/>
                <a:gd name="connsiteY31" fmla="*/ 126936 h 723978"/>
                <a:gd name="connsiteX32" fmla="*/ 666844 w 1248761"/>
                <a:gd name="connsiteY32" fmla="*/ 77490 h 723978"/>
                <a:gd name="connsiteX33" fmla="*/ 652085 w 1248761"/>
                <a:gd name="connsiteY33" fmla="*/ 23616 h 723978"/>
                <a:gd name="connsiteX34" fmla="*/ 603376 w 1248761"/>
                <a:gd name="connsiteY34" fmla="*/ 0 h 723978"/>
                <a:gd name="connsiteX35" fmla="*/ 603376 w 1248761"/>
                <a:gd name="connsiteY35" fmla="*/ 0 h 723978"/>
                <a:gd name="connsiteX36" fmla="*/ 558358 w 1248761"/>
                <a:gd name="connsiteY36" fmla="*/ 22878 h 723978"/>
                <a:gd name="connsiteX37" fmla="*/ 542860 w 1248761"/>
                <a:gd name="connsiteY37" fmla="*/ 39852 h 723978"/>
                <a:gd name="connsiteX38" fmla="*/ 509650 w 1248761"/>
                <a:gd name="connsiteY38" fmla="*/ 72324 h 723978"/>
                <a:gd name="connsiteX39" fmla="*/ 509650 w 1248761"/>
                <a:gd name="connsiteY39" fmla="*/ 72324 h 723978"/>
                <a:gd name="connsiteX40" fmla="*/ 509650 w 1248761"/>
                <a:gd name="connsiteY40" fmla="*/ 72324 h 723978"/>
                <a:gd name="connsiteX41" fmla="*/ 525148 w 1248761"/>
                <a:gd name="connsiteY41" fmla="*/ 66420 h 723978"/>
                <a:gd name="connsiteX42" fmla="*/ 536218 w 1248761"/>
                <a:gd name="connsiteY42" fmla="*/ 73062 h 723978"/>
                <a:gd name="connsiteX43" fmla="*/ 536218 w 1248761"/>
                <a:gd name="connsiteY43" fmla="*/ 73062 h 723978"/>
                <a:gd name="connsiteX44" fmla="*/ 559835 w 1248761"/>
                <a:gd name="connsiteY44" fmla="*/ 84132 h 723978"/>
                <a:gd name="connsiteX45" fmla="*/ 559835 w 1248761"/>
                <a:gd name="connsiteY45" fmla="*/ 84132 h 723978"/>
                <a:gd name="connsiteX46" fmla="*/ 545812 w 1248761"/>
                <a:gd name="connsiteY46" fmla="*/ 112176 h 723978"/>
                <a:gd name="connsiteX47" fmla="*/ 540646 w 1248761"/>
                <a:gd name="connsiteY47" fmla="*/ 117342 h 723978"/>
                <a:gd name="connsiteX48" fmla="*/ 522934 w 1248761"/>
                <a:gd name="connsiteY48" fmla="*/ 136530 h 723978"/>
                <a:gd name="connsiteX49" fmla="*/ 526624 w 1248761"/>
                <a:gd name="connsiteY49" fmla="*/ 136530 h 723978"/>
                <a:gd name="connsiteX50" fmla="*/ 536956 w 1248761"/>
                <a:gd name="connsiteY50" fmla="*/ 145386 h 723978"/>
                <a:gd name="connsiteX51" fmla="*/ 516292 w 1248761"/>
                <a:gd name="connsiteY51" fmla="*/ 160146 h 723978"/>
                <a:gd name="connsiteX52" fmla="*/ 496366 w 1248761"/>
                <a:gd name="connsiteY52" fmla="*/ 177120 h 723978"/>
                <a:gd name="connsiteX53" fmla="*/ 496366 w 1248761"/>
                <a:gd name="connsiteY53" fmla="*/ 177120 h 723978"/>
                <a:gd name="connsiteX54" fmla="*/ 496366 w 1248761"/>
                <a:gd name="connsiteY54" fmla="*/ 177120 h 723978"/>
                <a:gd name="connsiteX55" fmla="*/ 514078 w 1248761"/>
                <a:gd name="connsiteY55" fmla="*/ 177120 h 723978"/>
                <a:gd name="connsiteX56" fmla="*/ 509650 w 1248761"/>
                <a:gd name="connsiteY56" fmla="*/ 197046 h 723978"/>
                <a:gd name="connsiteX57" fmla="*/ 440278 w 1248761"/>
                <a:gd name="connsiteY57" fmla="*/ 172692 h 723978"/>
                <a:gd name="connsiteX58" fmla="*/ 440278 w 1248761"/>
                <a:gd name="connsiteY58" fmla="*/ 172692 h 723978"/>
                <a:gd name="connsiteX59" fmla="*/ 440278 w 1248761"/>
                <a:gd name="connsiteY59" fmla="*/ 172692 h 723978"/>
                <a:gd name="connsiteX60" fmla="*/ 433636 w 1248761"/>
                <a:gd name="connsiteY60" fmla="*/ 199998 h 723978"/>
                <a:gd name="connsiteX61" fmla="*/ 428470 w 1248761"/>
                <a:gd name="connsiteY61" fmla="*/ 228042 h 723978"/>
                <a:gd name="connsiteX62" fmla="*/ 401164 w 1248761"/>
                <a:gd name="connsiteY62" fmla="*/ 241326 h 723978"/>
                <a:gd name="connsiteX63" fmla="*/ 389356 w 1248761"/>
                <a:gd name="connsiteY63" fmla="*/ 240588 h 723978"/>
                <a:gd name="connsiteX64" fmla="*/ 389356 w 1248761"/>
                <a:gd name="connsiteY64" fmla="*/ 225090 h 723978"/>
                <a:gd name="connsiteX65" fmla="*/ 412234 w 1248761"/>
                <a:gd name="connsiteY65" fmla="*/ 210330 h 723978"/>
                <a:gd name="connsiteX66" fmla="*/ 412234 w 1248761"/>
                <a:gd name="connsiteY66" fmla="*/ 210330 h 723978"/>
                <a:gd name="connsiteX67" fmla="*/ 435850 w 1248761"/>
                <a:gd name="connsiteY67" fmla="*/ 163836 h 723978"/>
                <a:gd name="connsiteX68" fmla="*/ 377548 w 1248761"/>
                <a:gd name="connsiteY68" fmla="*/ 96678 h 723978"/>
                <a:gd name="connsiteX69" fmla="*/ 324412 w 1248761"/>
                <a:gd name="connsiteY69" fmla="*/ 96678 h 723978"/>
                <a:gd name="connsiteX70" fmla="*/ 167956 w 1248761"/>
                <a:gd name="connsiteY70" fmla="*/ 47970 h 723978"/>
                <a:gd name="connsiteX71" fmla="*/ 20356 w 1248761"/>
                <a:gd name="connsiteY71" fmla="*/ 12546 h 723978"/>
                <a:gd name="connsiteX72" fmla="*/ 3382 w 1248761"/>
                <a:gd name="connsiteY72" fmla="*/ 16974 h 723978"/>
                <a:gd name="connsiteX73" fmla="*/ 3382 w 1248761"/>
                <a:gd name="connsiteY73" fmla="*/ 30258 h 723978"/>
                <a:gd name="connsiteX74" fmla="*/ 21832 w 1248761"/>
                <a:gd name="connsiteY74" fmla="*/ 52398 h 723978"/>
                <a:gd name="connsiteX75" fmla="*/ 9286 w 1248761"/>
                <a:gd name="connsiteY75" fmla="*/ 74538 h 723978"/>
                <a:gd name="connsiteX76" fmla="*/ 46924 w 1248761"/>
                <a:gd name="connsiteY76" fmla="*/ 100368 h 723978"/>
                <a:gd name="connsiteX77" fmla="*/ 97108 w 1248761"/>
                <a:gd name="connsiteY77" fmla="*/ 143910 h 723978"/>
                <a:gd name="connsiteX78" fmla="*/ 148030 w 1248761"/>
                <a:gd name="connsiteY78" fmla="*/ 196308 h 723978"/>
                <a:gd name="connsiteX79" fmla="*/ 148030 w 1248761"/>
                <a:gd name="connsiteY79" fmla="*/ 196308 h 723978"/>
                <a:gd name="connsiteX80" fmla="*/ 203380 w 1248761"/>
                <a:gd name="connsiteY80" fmla="*/ 234684 h 723978"/>
                <a:gd name="connsiteX81" fmla="*/ 252826 w 1248761"/>
                <a:gd name="connsiteY81" fmla="*/ 261990 h 723978"/>
                <a:gd name="connsiteX82" fmla="*/ 305962 w 1248761"/>
                <a:gd name="connsiteY82" fmla="*/ 292986 h 723978"/>
                <a:gd name="connsiteX83" fmla="*/ 305962 w 1248761"/>
                <a:gd name="connsiteY83" fmla="*/ 292986 h 723978"/>
                <a:gd name="connsiteX84" fmla="*/ 311128 w 1248761"/>
                <a:gd name="connsiteY84" fmla="*/ 315126 h 723978"/>
                <a:gd name="connsiteX85" fmla="*/ 315556 w 1248761"/>
                <a:gd name="connsiteY85" fmla="*/ 318816 h 723978"/>
                <a:gd name="connsiteX86" fmla="*/ 321460 w 1248761"/>
                <a:gd name="connsiteY86" fmla="*/ 343908 h 723978"/>
                <a:gd name="connsiteX87" fmla="*/ 352456 w 1248761"/>
                <a:gd name="connsiteY87" fmla="*/ 348336 h 723978"/>
                <a:gd name="connsiteX88" fmla="*/ 388580 w 1248761"/>
                <a:gd name="connsiteY88" fmla="*/ 361986 h 723978"/>
                <a:gd name="connsiteX89" fmla="*/ 389356 w 1248761"/>
                <a:gd name="connsiteY89" fmla="*/ 361620 h 723978"/>
                <a:gd name="connsiteX90" fmla="*/ 429208 w 1248761"/>
                <a:gd name="connsiteY90" fmla="*/ 374166 h 723978"/>
                <a:gd name="connsiteX91" fmla="*/ 438802 w 1248761"/>
                <a:gd name="connsiteY91" fmla="*/ 384498 h 723978"/>
                <a:gd name="connsiteX92" fmla="*/ 447658 w 1248761"/>
                <a:gd name="connsiteY92" fmla="*/ 384498 h 723978"/>
                <a:gd name="connsiteX93" fmla="*/ 454300 w 1248761"/>
                <a:gd name="connsiteY93" fmla="*/ 384498 h 723978"/>
                <a:gd name="connsiteX94" fmla="*/ 454300 w 1248761"/>
                <a:gd name="connsiteY94" fmla="*/ 391140 h 723978"/>
                <a:gd name="connsiteX95" fmla="*/ 454300 w 1248761"/>
                <a:gd name="connsiteY95" fmla="*/ 391140 h 723978"/>
                <a:gd name="connsiteX96" fmla="*/ 435112 w 1248761"/>
                <a:gd name="connsiteY96" fmla="*/ 414018 h 723978"/>
                <a:gd name="connsiteX97" fmla="*/ 423304 w 1248761"/>
                <a:gd name="connsiteY97" fmla="*/ 433944 h 723978"/>
                <a:gd name="connsiteX98" fmla="*/ 398212 w 1248761"/>
                <a:gd name="connsiteY98" fmla="*/ 459774 h 723978"/>
                <a:gd name="connsiteX99" fmla="*/ 384190 w 1248761"/>
                <a:gd name="connsiteY99" fmla="*/ 495936 h 723978"/>
                <a:gd name="connsiteX100" fmla="*/ 378286 w 1248761"/>
                <a:gd name="connsiteY100" fmla="*/ 504792 h 723978"/>
                <a:gd name="connsiteX101" fmla="*/ 378286 w 1248761"/>
                <a:gd name="connsiteY101" fmla="*/ 480438 h 723978"/>
                <a:gd name="connsiteX102" fmla="*/ 378286 w 1248761"/>
                <a:gd name="connsiteY102" fmla="*/ 480438 h 723978"/>
                <a:gd name="connsiteX103" fmla="*/ 359098 w 1248761"/>
                <a:gd name="connsiteY103" fmla="*/ 490032 h 723978"/>
                <a:gd name="connsiteX104" fmla="*/ 359098 w 1248761"/>
                <a:gd name="connsiteY104" fmla="*/ 497412 h 723978"/>
                <a:gd name="connsiteX105" fmla="*/ 348028 w 1248761"/>
                <a:gd name="connsiteY105" fmla="*/ 512910 h 723978"/>
                <a:gd name="connsiteX106" fmla="*/ 348028 w 1248761"/>
                <a:gd name="connsiteY106" fmla="*/ 507006 h 723978"/>
                <a:gd name="connsiteX107" fmla="*/ 334744 w 1248761"/>
                <a:gd name="connsiteY107" fmla="*/ 495936 h 723978"/>
                <a:gd name="connsiteX108" fmla="*/ 334744 w 1248761"/>
                <a:gd name="connsiteY108" fmla="*/ 495936 h 723978"/>
                <a:gd name="connsiteX109" fmla="*/ 344338 w 1248761"/>
                <a:gd name="connsiteY109" fmla="*/ 476010 h 723978"/>
                <a:gd name="connsiteX110" fmla="*/ 328840 w 1248761"/>
                <a:gd name="connsiteY110" fmla="*/ 447966 h 723978"/>
                <a:gd name="connsiteX111" fmla="*/ 328840 w 1248761"/>
                <a:gd name="connsiteY111" fmla="*/ 447966 h 723978"/>
                <a:gd name="connsiteX112" fmla="*/ 328840 w 1248761"/>
                <a:gd name="connsiteY112" fmla="*/ 458298 h 723978"/>
                <a:gd name="connsiteX113" fmla="*/ 323674 w 1248761"/>
                <a:gd name="connsiteY113" fmla="*/ 476748 h 723978"/>
                <a:gd name="connsiteX114" fmla="*/ 323674 w 1248761"/>
                <a:gd name="connsiteY114" fmla="*/ 476748 h 723978"/>
                <a:gd name="connsiteX115" fmla="*/ 316294 w 1248761"/>
                <a:gd name="connsiteY115" fmla="*/ 482652 h 723978"/>
                <a:gd name="connsiteX116" fmla="*/ 316294 w 1248761"/>
                <a:gd name="connsiteY116" fmla="*/ 482652 h 723978"/>
                <a:gd name="connsiteX117" fmla="*/ 316294 w 1248761"/>
                <a:gd name="connsiteY117" fmla="*/ 478224 h 723978"/>
                <a:gd name="connsiteX118" fmla="*/ 322198 w 1248761"/>
                <a:gd name="connsiteY118" fmla="*/ 468630 h 723978"/>
                <a:gd name="connsiteX119" fmla="*/ 315556 w 1248761"/>
                <a:gd name="connsiteY119" fmla="*/ 455346 h 723978"/>
                <a:gd name="connsiteX120" fmla="*/ 307438 w 1248761"/>
                <a:gd name="connsiteY120" fmla="*/ 416970 h 723978"/>
                <a:gd name="connsiteX121" fmla="*/ 307438 w 1248761"/>
                <a:gd name="connsiteY121" fmla="*/ 416970 h 723978"/>
                <a:gd name="connsiteX122" fmla="*/ 289726 w 1248761"/>
                <a:gd name="connsiteY122" fmla="*/ 442800 h 723978"/>
                <a:gd name="connsiteX123" fmla="*/ 289726 w 1248761"/>
                <a:gd name="connsiteY123" fmla="*/ 442800 h 723978"/>
                <a:gd name="connsiteX124" fmla="*/ 284560 w 1248761"/>
                <a:gd name="connsiteY124" fmla="*/ 447228 h 723978"/>
                <a:gd name="connsiteX125" fmla="*/ 284560 w 1248761"/>
                <a:gd name="connsiteY125" fmla="*/ 447228 h 723978"/>
                <a:gd name="connsiteX126" fmla="*/ 284560 w 1248761"/>
                <a:gd name="connsiteY126" fmla="*/ 447228 h 723978"/>
                <a:gd name="connsiteX127" fmla="*/ 289726 w 1248761"/>
                <a:gd name="connsiteY127" fmla="*/ 432468 h 723978"/>
                <a:gd name="connsiteX128" fmla="*/ 309652 w 1248761"/>
                <a:gd name="connsiteY128" fmla="*/ 404424 h 723978"/>
                <a:gd name="connsiteX129" fmla="*/ 286774 w 1248761"/>
                <a:gd name="connsiteY129" fmla="*/ 369000 h 723978"/>
                <a:gd name="connsiteX130" fmla="*/ 286774 w 1248761"/>
                <a:gd name="connsiteY130" fmla="*/ 369000 h 723978"/>
                <a:gd name="connsiteX131" fmla="*/ 286774 w 1248761"/>
                <a:gd name="connsiteY131" fmla="*/ 369000 h 723978"/>
                <a:gd name="connsiteX132" fmla="*/ 278656 w 1248761"/>
                <a:gd name="connsiteY132" fmla="*/ 401472 h 723978"/>
                <a:gd name="connsiteX133" fmla="*/ 274228 w 1248761"/>
                <a:gd name="connsiteY133" fmla="*/ 401472 h 723978"/>
                <a:gd name="connsiteX134" fmla="*/ 262420 w 1248761"/>
                <a:gd name="connsiteY134" fmla="*/ 401472 h 723978"/>
                <a:gd name="connsiteX135" fmla="*/ 262420 w 1248761"/>
                <a:gd name="connsiteY135" fmla="*/ 397044 h 723978"/>
                <a:gd name="connsiteX136" fmla="*/ 270538 w 1248761"/>
                <a:gd name="connsiteY136" fmla="*/ 382284 h 723978"/>
                <a:gd name="connsiteX137" fmla="*/ 294154 w 1248761"/>
                <a:gd name="connsiteY137" fmla="*/ 342432 h 723978"/>
                <a:gd name="connsiteX138" fmla="*/ 290464 w 1248761"/>
                <a:gd name="connsiteY138" fmla="*/ 324720 h 723978"/>
                <a:gd name="connsiteX139" fmla="*/ 290464 w 1248761"/>
                <a:gd name="connsiteY139" fmla="*/ 324720 h 723978"/>
                <a:gd name="connsiteX140" fmla="*/ 260206 w 1248761"/>
                <a:gd name="connsiteY140" fmla="*/ 348336 h 723978"/>
                <a:gd name="connsiteX141" fmla="*/ 260206 w 1248761"/>
                <a:gd name="connsiteY141" fmla="*/ 348336 h 723978"/>
                <a:gd name="connsiteX142" fmla="*/ 247660 w 1248761"/>
                <a:gd name="connsiteY142" fmla="*/ 367524 h 723978"/>
                <a:gd name="connsiteX143" fmla="*/ 241756 w 1248761"/>
                <a:gd name="connsiteY143" fmla="*/ 367524 h 723978"/>
                <a:gd name="connsiteX144" fmla="*/ 246922 w 1248761"/>
                <a:gd name="connsiteY144" fmla="*/ 347598 h 723978"/>
                <a:gd name="connsiteX145" fmla="*/ 255778 w 1248761"/>
                <a:gd name="connsiteY145" fmla="*/ 332100 h 723978"/>
                <a:gd name="connsiteX146" fmla="*/ 234376 w 1248761"/>
                <a:gd name="connsiteY146" fmla="*/ 301842 h 723978"/>
                <a:gd name="connsiteX147" fmla="*/ 234376 w 1248761"/>
                <a:gd name="connsiteY147" fmla="*/ 283392 h 723978"/>
                <a:gd name="connsiteX148" fmla="*/ 234376 w 1248761"/>
                <a:gd name="connsiteY148" fmla="*/ 283392 h 723978"/>
                <a:gd name="connsiteX149" fmla="*/ 224044 w 1248761"/>
                <a:gd name="connsiteY149" fmla="*/ 303318 h 723978"/>
                <a:gd name="connsiteX150" fmla="*/ 224044 w 1248761"/>
                <a:gd name="connsiteY150" fmla="*/ 313650 h 723978"/>
                <a:gd name="connsiteX151" fmla="*/ 224044 w 1248761"/>
                <a:gd name="connsiteY151" fmla="*/ 338004 h 723978"/>
                <a:gd name="connsiteX152" fmla="*/ 224044 w 1248761"/>
                <a:gd name="connsiteY152" fmla="*/ 338004 h 723978"/>
                <a:gd name="connsiteX153" fmla="*/ 215926 w 1248761"/>
                <a:gd name="connsiteY153" fmla="*/ 329148 h 723978"/>
                <a:gd name="connsiteX154" fmla="*/ 215926 w 1248761"/>
                <a:gd name="connsiteY154" fmla="*/ 282654 h 723978"/>
                <a:gd name="connsiteX155" fmla="*/ 215926 w 1248761"/>
                <a:gd name="connsiteY155" fmla="*/ 282654 h 723978"/>
                <a:gd name="connsiteX156" fmla="*/ 176074 w 1248761"/>
                <a:gd name="connsiteY156" fmla="*/ 252396 h 723978"/>
                <a:gd name="connsiteX157" fmla="*/ 176074 w 1248761"/>
                <a:gd name="connsiteY157" fmla="*/ 252396 h 723978"/>
                <a:gd name="connsiteX158" fmla="*/ 176074 w 1248761"/>
                <a:gd name="connsiteY158" fmla="*/ 252396 h 723978"/>
                <a:gd name="connsiteX159" fmla="*/ 183454 w 1248761"/>
                <a:gd name="connsiteY159" fmla="*/ 274536 h 723978"/>
                <a:gd name="connsiteX160" fmla="*/ 167956 w 1248761"/>
                <a:gd name="connsiteY160" fmla="*/ 299628 h 723978"/>
                <a:gd name="connsiteX161" fmla="*/ 181240 w 1248761"/>
                <a:gd name="connsiteY161" fmla="*/ 326934 h 723978"/>
                <a:gd name="connsiteX162" fmla="*/ 138436 w 1248761"/>
                <a:gd name="connsiteY162" fmla="*/ 316602 h 723978"/>
                <a:gd name="connsiteX163" fmla="*/ 122938 w 1248761"/>
                <a:gd name="connsiteY163" fmla="*/ 316602 h 723978"/>
                <a:gd name="connsiteX164" fmla="*/ 122938 w 1248761"/>
                <a:gd name="connsiteY164" fmla="*/ 316602 h 723978"/>
                <a:gd name="connsiteX165" fmla="*/ 122938 w 1248761"/>
                <a:gd name="connsiteY165" fmla="*/ 316602 h 723978"/>
                <a:gd name="connsiteX166" fmla="*/ 141388 w 1248761"/>
                <a:gd name="connsiteY166" fmla="*/ 350550 h 723978"/>
                <a:gd name="connsiteX167" fmla="*/ 170170 w 1248761"/>
                <a:gd name="connsiteY167" fmla="*/ 371952 h 723978"/>
                <a:gd name="connsiteX168" fmla="*/ 201904 w 1248761"/>
                <a:gd name="connsiteY168" fmla="*/ 371952 h 723978"/>
                <a:gd name="connsiteX169" fmla="*/ 218140 w 1248761"/>
                <a:gd name="connsiteY169" fmla="*/ 388926 h 723978"/>
                <a:gd name="connsiteX170" fmla="*/ 208546 w 1248761"/>
                <a:gd name="connsiteY170" fmla="*/ 383760 h 723978"/>
                <a:gd name="connsiteX171" fmla="*/ 187144 w 1248761"/>
                <a:gd name="connsiteY171" fmla="*/ 374166 h 723978"/>
                <a:gd name="connsiteX172" fmla="*/ 153196 w 1248761"/>
                <a:gd name="connsiteY172" fmla="*/ 374166 h 723978"/>
                <a:gd name="connsiteX173" fmla="*/ 153196 w 1248761"/>
                <a:gd name="connsiteY173" fmla="*/ 374166 h 723978"/>
                <a:gd name="connsiteX174" fmla="*/ 153196 w 1248761"/>
                <a:gd name="connsiteY174" fmla="*/ 374166 h 723978"/>
                <a:gd name="connsiteX175" fmla="*/ 167956 w 1248761"/>
                <a:gd name="connsiteY175" fmla="*/ 392616 h 723978"/>
                <a:gd name="connsiteX176" fmla="*/ 184930 w 1248761"/>
                <a:gd name="connsiteY176" fmla="*/ 417708 h 723978"/>
                <a:gd name="connsiteX177" fmla="*/ 218878 w 1248761"/>
                <a:gd name="connsiteY177" fmla="*/ 422136 h 723978"/>
                <a:gd name="connsiteX178" fmla="*/ 218878 w 1248761"/>
                <a:gd name="connsiteY178" fmla="*/ 422136 h 723978"/>
                <a:gd name="connsiteX179" fmla="*/ 227734 w 1248761"/>
                <a:gd name="connsiteY179" fmla="*/ 422136 h 723978"/>
                <a:gd name="connsiteX180" fmla="*/ 227734 w 1248761"/>
                <a:gd name="connsiteY180" fmla="*/ 422136 h 723978"/>
                <a:gd name="connsiteX181" fmla="*/ 215188 w 1248761"/>
                <a:gd name="connsiteY181" fmla="*/ 432468 h 723978"/>
                <a:gd name="connsiteX182" fmla="*/ 195262 w 1248761"/>
                <a:gd name="connsiteY182" fmla="*/ 432468 h 723978"/>
                <a:gd name="connsiteX183" fmla="*/ 195262 w 1248761"/>
                <a:gd name="connsiteY183" fmla="*/ 432468 h 723978"/>
                <a:gd name="connsiteX184" fmla="*/ 167956 w 1248761"/>
                <a:gd name="connsiteY184" fmla="*/ 414018 h 723978"/>
                <a:gd name="connsiteX185" fmla="*/ 167956 w 1248761"/>
                <a:gd name="connsiteY185" fmla="*/ 414018 h 723978"/>
                <a:gd name="connsiteX186" fmla="*/ 167956 w 1248761"/>
                <a:gd name="connsiteY186" fmla="*/ 414018 h 723978"/>
                <a:gd name="connsiteX187" fmla="*/ 181240 w 1248761"/>
                <a:gd name="connsiteY187" fmla="*/ 453870 h 723978"/>
                <a:gd name="connsiteX188" fmla="*/ 181240 w 1248761"/>
                <a:gd name="connsiteY188" fmla="*/ 453870 h 723978"/>
                <a:gd name="connsiteX189" fmla="*/ 241756 w 1248761"/>
                <a:gd name="connsiteY189" fmla="*/ 460512 h 723978"/>
                <a:gd name="connsiteX190" fmla="*/ 241756 w 1248761"/>
                <a:gd name="connsiteY190" fmla="*/ 460512 h 723978"/>
                <a:gd name="connsiteX191" fmla="*/ 241756 w 1248761"/>
                <a:gd name="connsiteY191" fmla="*/ 464202 h 723978"/>
                <a:gd name="connsiteX192" fmla="*/ 193786 w 1248761"/>
                <a:gd name="connsiteY192" fmla="*/ 456822 h 723978"/>
                <a:gd name="connsiteX193" fmla="*/ 193786 w 1248761"/>
                <a:gd name="connsiteY193" fmla="*/ 456822 h 723978"/>
                <a:gd name="connsiteX194" fmla="*/ 193786 w 1248761"/>
                <a:gd name="connsiteY194" fmla="*/ 456822 h 723978"/>
                <a:gd name="connsiteX195" fmla="*/ 210022 w 1248761"/>
                <a:gd name="connsiteY195" fmla="*/ 492246 h 723978"/>
                <a:gd name="connsiteX196" fmla="*/ 254302 w 1248761"/>
                <a:gd name="connsiteY196" fmla="*/ 492246 h 723978"/>
                <a:gd name="connsiteX197" fmla="*/ 266110 w 1248761"/>
                <a:gd name="connsiteY197" fmla="*/ 492246 h 723978"/>
                <a:gd name="connsiteX198" fmla="*/ 204856 w 1248761"/>
                <a:gd name="connsiteY198" fmla="*/ 501840 h 723978"/>
                <a:gd name="connsiteX199" fmla="*/ 204856 w 1248761"/>
                <a:gd name="connsiteY199" fmla="*/ 501840 h 723978"/>
                <a:gd name="connsiteX200" fmla="*/ 204856 w 1248761"/>
                <a:gd name="connsiteY200" fmla="*/ 501840 h 723978"/>
                <a:gd name="connsiteX201" fmla="*/ 204856 w 1248761"/>
                <a:gd name="connsiteY201" fmla="*/ 501840 h 723978"/>
                <a:gd name="connsiteX202" fmla="*/ 235114 w 1248761"/>
                <a:gd name="connsiteY202" fmla="*/ 524718 h 723978"/>
                <a:gd name="connsiteX203" fmla="*/ 235114 w 1248761"/>
                <a:gd name="connsiteY203" fmla="*/ 524718 h 723978"/>
                <a:gd name="connsiteX204" fmla="*/ 272752 w 1248761"/>
                <a:gd name="connsiteY204" fmla="*/ 550548 h 723978"/>
                <a:gd name="connsiteX205" fmla="*/ 272752 w 1248761"/>
                <a:gd name="connsiteY205" fmla="*/ 550548 h 723978"/>
                <a:gd name="connsiteX206" fmla="*/ 297106 w 1248761"/>
                <a:gd name="connsiteY206" fmla="*/ 540216 h 723978"/>
                <a:gd name="connsiteX207" fmla="*/ 297106 w 1248761"/>
                <a:gd name="connsiteY207" fmla="*/ 540216 h 723978"/>
                <a:gd name="connsiteX208" fmla="*/ 314818 w 1248761"/>
                <a:gd name="connsiteY208" fmla="*/ 540216 h 723978"/>
                <a:gd name="connsiteX209" fmla="*/ 315556 w 1248761"/>
                <a:gd name="connsiteY209" fmla="*/ 569736 h 723978"/>
                <a:gd name="connsiteX210" fmla="*/ 322198 w 1248761"/>
                <a:gd name="connsiteY210" fmla="*/ 575640 h 723978"/>
                <a:gd name="connsiteX211" fmla="*/ 329578 w 1248761"/>
                <a:gd name="connsiteY211" fmla="*/ 579330 h 723978"/>
                <a:gd name="connsiteX212" fmla="*/ 341386 w 1248761"/>
                <a:gd name="connsiteY212" fmla="*/ 579330 h 723978"/>
                <a:gd name="connsiteX213" fmla="*/ 341386 w 1248761"/>
                <a:gd name="connsiteY213" fmla="*/ 579330 h 723978"/>
                <a:gd name="connsiteX214" fmla="*/ 341386 w 1248761"/>
                <a:gd name="connsiteY214" fmla="*/ 579330 h 723978"/>
                <a:gd name="connsiteX215" fmla="*/ 348766 w 1248761"/>
                <a:gd name="connsiteY215" fmla="*/ 575640 h 723978"/>
                <a:gd name="connsiteX216" fmla="*/ 348766 w 1248761"/>
                <a:gd name="connsiteY216" fmla="*/ 575640 h 723978"/>
                <a:gd name="connsiteX217" fmla="*/ 348766 w 1248761"/>
                <a:gd name="connsiteY217" fmla="*/ 575640 h 723978"/>
                <a:gd name="connsiteX218" fmla="*/ 348766 w 1248761"/>
                <a:gd name="connsiteY218" fmla="*/ 575640 h 723978"/>
                <a:gd name="connsiteX219" fmla="*/ 422566 w 1248761"/>
                <a:gd name="connsiteY219" fmla="*/ 649440 h 723978"/>
                <a:gd name="connsiteX220" fmla="*/ 422566 w 1248761"/>
                <a:gd name="connsiteY220" fmla="*/ 649440 h 723978"/>
                <a:gd name="connsiteX221" fmla="*/ 463156 w 1248761"/>
                <a:gd name="connsiteY221" fmla="*/ 633942 h 723978"/>
                <a:gd name="connsiteX222" fmla="*/ 463156 w 1248761"/>
                <a:gd name="connsiteY222" fmla="*/ 633942 h 723978"/>
                <a:gd name="connsiteX223" fmla="*/ 434374 w 1248761"/>
                <a:gd name="connsiteY223" fmla="*/ 620658 h 723978"/>
                <a:gd name="connsiteX224" fmla="*/ 434374 w 1248761"/>
                <a:gd name="connsiteY224" fmla="*/ 620658 h 723978"/>
                <a:gd name="connsiteX225" fmla="*/ 378286 w 1248761"/>
                <a:gd name="connsiteY225" fmla="*/ 569736 h 723978"/>
                <a:gd name="connsiteX226" fmla="*/ 378286 w 1248761"/>
                <a:gd name="connsiteY226" fmla="*/ 569736 h 723978"/>
                <a:gd name="connsiteX227" fmla="*/ 414448 w 1248761"/>
                <a:gd name="connsiteY227" fmla="*/ 538002 h 723978"/>
                <a:gd name="connsiteX228" fmla="*/ 485296 w 1248761"/>
                <a:gd name="connsiteY228" fmla="*/ 495936 h 723978"/>
                <a:gd name="connsiteX229" fmla="*/ 485296 w 1248761"/>
                <a:gd name="connsiteY229" fmla="*/ 495936 h 723978"/>
                <a:gd name="connsiteX230" fmla="*/ 505222 w 1248761"/>
                <a:gd name="connsiteY230" fmla="*/ 481914 h 723978"/>
                <a:gd name="connsiteX231" fmla="*/ 514816 w 1248761"/>
                <a:gd name="connsiteY231" fmla="*/ 476010 h 723978"/>
                <a:gd name="connsiteX232" fmla="*/ 536956 w 1248761"/>
                <a:gd name="connsiteY232" fmla="*/ 495936 h 723978"/>
                <a:gd name="connsiteX233" fmla="*/ 543598 w 1248761"/>
                <a:gd name="connsiteY233" fmla="*/ 525456 h 723978"/>
                <a:gd name="connsiteX234" fmla="*/ 479392 w 1248761"/>
                <a:gd name="connsiteY234" fmla="*/ 581544 h 723978"/>
                <a:gd name="connsiteX235" fmla="*/ 490462 w 1248761"/>
                <a:gd name="connsiteY235" fmla="*/ 602946 h 723978"/>
                <a:gd name="connsiteX236" fmla="*/ 505222 w 1248761"/>
                <a:gd name="connsiteY236" fmla="*/ 624348 h 723978"/>
                <a:gd name="connsiteX237" fmla="*/ 518506 w 1248761"/>
                <a:gd name="connsiteY237" fmla="*/ 643536 h 723978"/>
                <a:gd name="connsiteX238" fmla="*/ 536956 w 1248761"/>
                <a:gd name="connsiteY238" fmla="*/ 657558 h 723978"/>
                <a:gd name="connsiteX239" fmla="*/ 564262 w 1248761"/>
                <a:gd name="connsiteY239" fmla="*/ 679698 h 723978"/>
                <a:gd name="connsiteX240" fmla="*/ 564262 w 1248761"/>
                <a:gd name="connsiteY240" fmla="*/ 679698 h 723978"/>
                <a:gd name="connsiteX241" fmla="*/ 590830 w 1248761"/>
                <a:gd name="connsiteY241" fmla="*/ 697410 h 723978"/>
                <a:gd name="connsiteX242" fmla="*/ 594520 w 1248761"/>
                <a:gd name="connsiteY242" fmla="*/ 697410 h 723978"/>
                <a:gd name="connsiteX243" fmla="*/ 623302 w 1248761"/>
                <a:gd name="connsiteY243" fmla="*/ 716598 h 723978"/>
                <a:gd name="connsiteX244" fmla="*/ 623302 w 1248761"/>
                <a:gd name="connsiteY244" fmla="*/ 716598 h 723978"/>
                <a:gd name="connsiteX245" fmla="*/ 651346 w 1248761"/>
                <a:gd name="connsiteY245" fmla="*/ 697410 h 723978"/>
                <a:gd name="connsiteX246" fmla="*/ 651346 w 1248761"/>
                <a:gd name="connsiteY246" fmla="*/ 697410 h 723978"/>
                <a:gd name="connsiteX247" fmla="*/ 663892 w 1248761"/>
                <a:gd name="connsiteY247" fmla="*/ 697410 h 723978"/>
                <a:gd name="connsiteX248" fmla="*/ 683080 w 1248761"/>
                <a:gd name="connsiteY248" fmla="*/ 676746 h 723978"/>
                <a:gd name="connsiteX249" fmla="*/ 683080 w 1248761"/>
                <a:gd name="connsiteY249" fmla="*/ 676746 h 723978"/>
                <a:gd name="connsiteX250" fmla="*/ 708910 w 1248761"/>
                <a:gd name="connsiteY250" fmla="*/ 656082 h 723978"/>
                <a:gd name="connsiteX251" fmla="*/ 727360 w 1248761"/>
                <a:gd name="connsiteY251" fmla="*/ 642060 h 723978"/>
                <a:gd name="connsiteX252" fmla="*/ 735478 w 1248761"/>
                <a:gd name="connsiteY252" fmla="*/ 638370 h 723978"/>
                <a:gd name="connsiteX253" fmla="*/ 739906 w 1248761"/>
                <a:gd name="connsiteY253" fmla="*/ 624348 h 723978"/>
                <a:gd name="connsiteX254" fmla="*/ 750976 w 1248761"/>
                <a:gd name="connsiteY254" fmla="*/ 616968 h 723978"/>
                <a:gd name="connsiteX255" fmla="*/ 750976 w 1248761"/>
                <a:gd name="connsiteY255" fmla="*/ 602208 h 723978"/>
                <a:gd name="connsiteX256" fmla="*/ 764260 w 1248761"/>
                <a:gd name="connsiteY256" fmla="*/ 582282 h 723978"/>
                <a:gd name="connsiteX257" fmla="*/ 699316 w 1248761"/>
                <a:gd name="connsiteY257" fmla="*/ 524718 h 723978"/>
                <a:gd name="connsiteX258" fmla="*/ 705958 w 1248761"/>
                <a:gd name="connsiteY258" fmla="*/ 495936 h 723978"/>
                <a:gd name="connsiteX259" fmla="*/ 729574 w 1248761"/>
                <a:gd name="connsiteY259" fmla="*/ 471582 h 723978"/>
                <a:gd name="connsiteX260" fmla="*/ 758356 w 1248761"/>
                <a:gd name="connsiteY260" fmla="*/ 495936 h 723978"/>
                <a:gd name="connsiteX261" fmla="*/ 815920 w 1248761"/>
                <a:gd name="connsiteY261" fmla="*/ 542430 h 723978"/>
                <a:gd name="connsiteX262" fmla="*/ 826990 w 1248761"/>
                <a:gd name="connsiteY262" fmla="*/ 542430 h 723978"/>
                <a:gd name="connsiteX263" fmla="*/ 850606 w 1248761"/>
                <a:gd name="connsiteY263" fmla="*/ 558666 h 723978"/>
                <a:gd name="connsiteX264" fmla="*/ 850606 w 1248761"/>
                <a:gd name="connsiteY264" fmla="*/ 563832 h 723978"/>
                <a:gd name="connsiteX265" fmla="*/ 839537 w 1248761"/>
                <a:gd name="connsiteY265" fmla="*/ 569736 h 723978"/>
                <a:gd name="connsiteX266" fmla="*/ 811492 w 1248761"/>
                <a:gd name="connsiteY266" fmla="*/ 569736 h 723978"/>
                <a:gd name="connsiteX267" fmla="*/ 811492 w 1248761"/>
                <a:gd name="connsiteY267" fmla="*/ 569736 h 723978"/>
                <a:gd name="connsiteX268" fmla="*/ 753928 w 1248761"/>
                <a:gd name="connsiteY268" fmla="*/ 614016 h 723978"/>
                <a:gd name="connsiteX269" fmla="*/ 797470 w 1248761"/>
                <a:gd name="connsiteY269" fmla="*/ 619182 h 723978"/>
                <a:gd name="connsiteX270" fmla="*/ 797470 w 1248761"/>
                <a:gd name="connsiteY270" fmla="*/ 643536 h 723978"/>
                <a:gd name="connsiteX271" fmla="*/ 773854 w 1248761"/>
                <a:gd name="connsiteY271" fmla="*/ 687078 h 723978"/>
                <a:gd name="connsiteX272" fmla="*/ 812230 w 1248761"/>
                <a:gd name="connsiteY272" fmla="*/ 679698 h 723978"/>
                <a:gd name="connsiteX273" fmla="*/ 803374 w 1248761"/>
                <a:gd name="connsiteY273" fmla="*/ 708480 h 723978"/>
                <a:gd name="connsiteX274" fmla="*/ 832156 w 1248761"/>
                <a:gd name="connsiteY274" fmla="*/ 695196 h 723978"/>
                <a:gd name="connsiteX275" fmla="*/ 843226 w 1248761"/>
                <a:gd name="connsiteY275" fmla="*/ 715860 h 723978"/>
                <a:gd name="connsiteX276" fmla="*/ 854296 w 1248761"/>
                <a:gd name="connsiteY276" fmla="*/ 695196 h 723978"/>
                <a:gd name="connsiteX277" fmla="*/ 877912 w 1248761"/>
                <a:gd name="connsiteY277" fmla="*/ 723978 h 723978"/>
                <a:gd name="connsiteX278" fmla="*/ 911122 w 1248761"/>
                <a:gd name="connsiteY278" fmla="*/ 613278 h 723978"/>
                <a:gd name="connsiteX279" fmla="*/ 911122 w 1248761"/>
                <a:gd name="connsiteY279" fmla="*/ 613278 h 723978"/>
                <a:gd name="connsiteX280" fmla="*/ 905956 w 1248761"/>
                <a:gd name="connsiteY280" fmla="*/ 588186 h 723978"/>
                <a:gd name="connsiteX281" fmla="*/ 905956 w 1248761"/>
                <a:gd name="connsiteY281" fmla="*/ 588186 h 723978"/>
                <a:gd name="connsiteX282" fmla="*/ 917764 w 1248761"/>
                <a:gd name="connsiteY282" fmla="*/ 578592 h 723978"/>
                <a:gd name="connsiteX283" fmla="*/ 917764 w 1248761"/>
                <a:gd name="connsiteY283" fmla="*/ 578592 h 723978"/>
                <a:gd name="connsiteX284" fmla="*/ 930310 w 1248761"/>
                <a:gd name="connsiteY284" fmla="*/ 578592 h 723978"/>
                <a:gd name="connsiteX285" fmla="*/ 930310 w 1248761"/>
                <a:gd name="connsiteY285" fmla="*/ 578592 h 723978"/>
                <a:gd name="connsiteX286" fmla="*/ 925883 w 1248761"/>
                <a:gd name="connsiteY286" fmla="*/ 543168 h 723978"/>
                <a:gd name="connsiteX287" fmla="*/ 919240 w 1248761"/>
                <a:gd name="connsiteY287" fmla="*/ 535788 h 723978"/>
                <a:gd name="connsiteX288" fmla="*/ 1031417 w 1248761"/>
                <a:gd name="connsiteY288" fmla="*/ 426564 h 723978"/>
                <a:gd name="connsiteX289" fmla="*/ 1036583 w 1248761"/>
                <a:gd name="connsiteY289" fmla="*/ 453132 h 723978"/>
                <a:gd name="connsiteX290" fmla="*/ 1036583 w 1248761"/>
                <a:gd name="connsiteY290" fmla="*/ 453132 h 723978"/>
                <a:gd name="connsiteX291" fmla="*/ 1072745 w 1248761"/>
                <a:gd name="connsiteY291" fmla="*/ 397782 h 723978"/>
                <a:gd name="connsiteX292" fmla="*/ 1106692 w 1248761"/>
                <a:gd name="connsiteY292" fmla="*/ 343170 h 723978"/>
                <a:gd name="connsiteX293" fmla="*/ 1106692 w 1248761"/>
                <a:gd name="connsiteY293" fmla="*/ 338742 h 723978"/>
                <a:gd name="connsiteX294" fmla="*/ 1032892 w 1248761"/>
                <a:gd name="connsiteY294" fmla="*/ 371214 h 723978"/>
                <a:gd name="connsiteX295" fmla="*/ 1049129 w 1248761"/>
                <a:gd name="connsiteY295" fmla="*/ 312174 h 723978"/>
                <a:gd name="connsiteX296" fmla="*/ 1066103 w 1248761"/>
                <a:gd name="connsiteY296" fmla="*/ 250182 h 723978"/>
                <a:gd name="connsiteX297" fmla="*/ 1066103 w 1248761"/>
                <a:gd name="connsiteY297" fmla="*/ 245016 h 723978"/>
                <a:gd name="connsiteX298" fmla="*/ 979756 w 1248761"/>
                <a:gd name="connsiteY298" fmla="*/ 326934 h 723978"/>
                <a:gd name="connsiteX299" fmla="*/ 979756 w 1248761"/>
                <a:gd name="connsiteY299" fmla="*/ 290034 h 723978"/>
                <a:gd name="connsiteX300" fmla="*/ 979756 w 1248761"/>
                <a:gd name="connsiteY300" fmla="*/ 284868 h 723978"/>
                <a:gd name="connsiteX301" fmla="*/ 896362 w 1248761"/>
                <a:gd name="connsiteY301" fmla="*/ 397044 h 723978"/>
                <a:gd name="connsiteX302" fmla="*/ 930310 w 1248761"/>
                <a:gd name="connsiteY302" fmla="*/ 397044 h 723978"/>
                <a:gd name="connsiteX303" fmla="*/ 886768 w 1248761"/>
                <a:gd name="connsiteY303" fmla="*/ 526932 h 723978"/>
                <a:gd name="connsiteX304" fmla="*/ 880864 w 1248761"/>
                <a:gd name="connsiteY304" fmla="*/ 526932 h 723978"/>
                <a:gd name="connsiteX305" fmla="*/ 855772 w 1248761"/>
                <a:gd name="connsiteY305" fmla="*/ 492984 h 723978"/>
                <a:gd name="connsiteX306" fmla="*/ 836585 w 1248761"/>
                <a:gd name="connsiteY306" fmla="*/ 461988 h 723978"/>
                <a:gd name="connsiteX307" fmla="*/ 810016 w 1248761"/>
                <a:gd name="connsiteY307" fmla="*/ 437634 h 723978"/>
                <a:gd name="connsiteX308" fmla="*/ 801160 w 1248761"/>
                <a:gd name="connsiteY308" fmla="*/ 414756 h 723978"/>
                <a:gd name="connsiteX309" fmla="*/ 781235 w 1248761"/>
                <a:gd name="connsiteY309" fmla="*/ 392616 h 723978"/>
                <a:gd name="connsiteX310" fmla="*/ 781235 w 1248761"/>
                <a:gd name="connsiteY310" fmla="*/ 392616 h 723978"/>
                <a:gd name="connsiteX311" fmla="*/ 781235 w 1248761"/>
                <a:gd name="connsiteY311" fmla="*/ 392616 h 723978"/>
                <a:gd name="connsiteX312" fmla="*/ 790828 w 1248761"/>
                <a:gd name="connsiteY312" fmla="*/ 392616 h 723978"/>
                <a:gd name="connsiteX313" fmla="*/ 800422 w 1248761"/>
                <a:gd name="connsiteY313" fmla="*/ 392616 h 723978"/>
                <a:gd name="connsiteX314" fmla="*/ 809278 w 1248761"/>
                <a:gd name="connsiteY314" fmla="*/ 382284 h 723978"/>
                <a:gd name="connsiteX315" fmla="*/ 849130 w 1248761"/>
                <a:gd name="connsiteY315" fmla="*/ 370476 h 723978"/>
                <a:gd name="connsiteX316" fmla="*/ 886296 w 1248761"/>
                <a:gd name="connsiteY316" fmla="*/ 359985 h 723978"/>
                <a:gd name="connsiteX317" fmla="*/ 889720 w 1248761"/>
                <a:gd name="connsiteY317" fmla="*/ 348336 h 723978"/>
                <a:gd name="connsiteX318" fmla="*/ 921454 w 1248761"/>
                <a:gd name="connsiteY318" fmla="*/ 348336 h 723978"/>
                <a:gd name="connsiteX319" fmla="*/ 927358 w 1248761"/>
                <a:gd name="connsiteY319" fmla="*/ 323982 h 723978"/>
                <a:gd name="connsiteX320" fmla="*/ 935476 w 1248761"/>
                <a:gd name="connsiteY320" fmla="*/ 319554 h 723978"/>
                <a:gd name="connsiteX321" fmla="*/ 941380 w 1248761"/>
                <a:gd name="connsiteY321" fmla="*/ 297414 h 723978"/>
                <a:gd name="connsiteX322" fmla="*/ 941380 w 1248761"/>
                <a:gd name="connsiteY322" fmla="*/ 297414 h 723978"/>
                <a:gd name="connsiteX323" fmla="*/ 994517 w 1248761"/>
                <a:gd name="connsiteY323" fmla="*/ 266418 h 723978"/>
                <a:gd name="connsiteX324" fmla="*/ 1044700 w 1248761"/>
                <a:gd name="connsiteY324" fmla="*/ 239850 h 723978"/>
                <a:gd name="connsiteX325" fmla="*/ 1099313 w 1248761"/>
                <a:gd name="connsiteY325" fmla="*/ 200736 h 723978"/>
                <a:gd name="connsiteX326" fmla="*/ 1153925 w 1248761"/>
                <a:gd name="connsiteY326" fmla="*/ 149076 h 723978"/>
                <a:gd name="connsiteX327" fmla="*/ 1204109 w 1248761"/>
                <a:gd name="connsiteY327" fmla="*/ 105534 h 723978"/>
                <a:gd name="connsiteX328" fmla="*/ 1241009 w 1248761"/>
                <a:gd name="connsiteY328" fmla="*/ 79704 h 723978"/>
                <a:gd name="connsiteX329" fmla="*/ 1229200 w 1248761"/>
                <a:gd name="connsiteY329" fmla="*/ 57564 h 723978"/>
                <a:gd name="connsiteX330" fmla="*/ 1247650 w 1248761"/>
                <a:gd name="connsiteY330" fmla="*/ 35424 h 723978"/>
                <a:gd name="connsiteX331" fmla="*/ 1243960 w 1248761"/>
                <a:gd name="connsiteY331" fmla="*/ 18450 h 723978"/>
                <a:gd name="connsiteX332" fmla="*/ 1243960 w 1248761"/>
                <a:gd name="connsiteY332" fmla="*/ 30996 h 723978"/>
                <a:gd name="connsiteX333" fmla="*/ 1224772 w 1248761"/>
                <a:gd name="connsiteY333" fmla="*/ 51660 h 723978"/>
                <a:gd name="connsiteX334" fmla="*/ 1224772 w 1248761"/>
                <a:gd name="connsiteY334" fmla="*/ 51660 h 723978"/>
                <a:gd name="connsiteX335" fmla="*/ 1224772 w 1248761"/>
                <a:gd name="connsiteY335" fmla="*/ 51660 h 723978"/>
                <a:gd name="connsiteX336" fmla="*/ 1237318 w 1248761"/>
                <a:gd name="connsiteY336" fmla="*/ 73062 h 723978"/>
                <a:gd name="connsiteX337" fmla="*/ 1201157 w 1248761"/>
                <a:gd name="connsiteY337" fmla="*/ 97416 h 723978"/>
                <a:gd name="connsiteX338" fmla="*/ 1201157 w 1248761"/>
                <a:gd name="connsiteY338" fmla="*/ 97416 h 723978"/>
                <a:gd name="connsiteX339" fmla="*/ 1151710 w 1248761"/>
                <a:gd name="connsiteY339" fmla="*/ 140220 h 723978"/>
                <a:gd name="connsiteX340" fmla="*/ 1151710 w 1248761"/>
                <a:gd name="connsiteY340" fmla="*/ 140220 h 723978"/>
                <a:gd name="connsiteX341" fmla="*/ 1099313 w 1248761"/>
                <a:gd name="connsiteY341" fmla="*/ 191142 h 723978"/>
                <a:gd name="connsiteX342" fmla="*/ 1091195 w 1248761"/>
                <a:gd name="connsiteY342" fmla="*/ 191142 h 723978"/>
                <a:gd name="connsiteX343" fmla="*/ 970900 w 1248761"/>
                <a:gd name="connsiteY343" fmla="*/ 191142 h 723978"/>
                <a:gd name="connsiteX344" fmla="*/ 993040 w 1248761"/>
                <a:gd name="connsiteY344" fmla="*/ 176382 h 723978"/>
                <a:gd name="connsiteX345" fmla="*/ 986398 w 1248761"/>
                <a:gd name="connsiteY345" fmla="*/ 160146 h 723978"/>
                <a:gd name="connsiteX346" fmla="*/ 993779 w 1248761"/>
                <a:gd name="connsiteY346" fmla="*/ 160146 h 723978"/>
                <a:gd name="connsiteX347" fmla="*/ 993779 w 1248761"/>
                <a:gd name="connsiteY347" fmla="*/ 160146 h 723978"/>
                <a:gd name="connsiteX348" fmla="*/ 1007063 w 1248761"/>
                <a:gd name="connsiteY348" fmla="*/ 160146 h 723978"/>
                <a:gd name="connsiteX349" fmla="*/ 1136213 w 1248761"/>
                <a:gd name="connsiteY349" fmla="*/ 138744 h 723978"/>
                <a:gd name="connsiteX350" fmla="*/ 1145807 w 1248761"/>
                <a:gd name="connsiteY350" fmla="*/ 138744 h 723978"/>
                <a:gd name="connsiteX351" fmla="*/ 1145807 w 1248761"/>
                <a:gd name="connsiteY351" fmla="*/ 138744 h 723978"/>
                <a:gd name="connsiteX352" fmla="*/ 1145807 w 1248761"/>
                <a:gd name="connsiteY352" fmla="*/ 138744 h 723978"/>
                <a:gd name="connsiteX353" fmla="*/ 1135475 w 1248761"/>
                <a:gd name="connsiteY353" fmla="*/ 138744 h 723978"/>
                <a:gd name="connsiteX354" fmla="*/ 995254 w 1248761"/>
                <a:gd name="connsiteY354" fmla="*/ 157932 h 723978"/>
                <a:gd name="connsiteX355" fmla="*/ 1016656 w 1248761"/>
                <a:gd name="connsiteY355" fmla="*/ 141696 h 723978"/>
                <a:gd name="connsiteX356" fmla="*/ 1010014 w 1248761"/>
                <a:gd name="connsiteY356" fmla="*/ 112914 h 723978"/>
                <a:gd name="connsiteX357" fmla="*/ 1044700 w 1248761"/>
                <a:gd name="connsiteY357" fmla="*/ 90036 h 723978"/>
                <a:gd name="connsiteX358" fmla="*/ 1027726 w 1248761"/>
                <a:gd name="connsiteY358" fmla="*/ 60516 h 723978"/>
                <a:gd name="connsiteX359" fmla="*/ 1077172 w 1248761"/>
                <a:gd name="connsiteY359" fmla="*/ 53136 h 723978"/>
                <a:gd name="connsiteX360" fmla="*/ 1224772 w 1248761"/>
                <a:gd name="connsiteY360" fmla="*/ 17712 h 723978"/>
                <a:gd name="connsiteX361" fmla="*/ 1240271 w 1248761"/>
                <a:gd name="connsiteY361" fmla="*/ 22140 h 723978"/>
                <a:gd name="connsiteX362" fmla="*/ 1245437 w 1248761"/>
                <a:gd name="connsiteY362" fmla="*/ 30996 h 723978"/>
                <a:gd name="connsiteX363" fmla="*/ 919978 w 1248761"/>
                <a:gd name="connsiteY363" fmla="*/ 343170 h 723978"/>
                <a:gd name="connsiteX364" fmla="*/ 890458 w 1248761"/>
                <a:gd name="connsiteY364" fmla="*/ 347598 h 723978"/>
                <a:gd name="connsiteX365" fmla="*/ 890458 w 1248761"/>
                <a:gd name="connsiteY365" fmla="*/ 347598 h 723978"/>
                <a:gd name="connsiteX366" fmla="*/ 861676 w 1248761"/>
                <a:gd name="connsiteY366" fmla="*/ 318816 h 723978"/>
                <a:gd name="connsiteX367" fmla="*/ 861676 w 1248761"/>
                <a:gd name="connsiteY367" fmla="*/ 318816 h 723978"/>
                <a:gd name="connsiteX368" fmla="*/ 861676 w 1248761"/>
                <a:gd name="connsiteY368" fmla="*/ 318816 h 723978"/>
                <a:gd name="connsiteX369" fmla="*/ 889720 w 1248761"/>
                <a:gd name="connsiteY369" fmla="*/ 346122 h 723978"/>
                <a:gd name="connsiteX370" fmla="*/ 858045 w 1248761"/>
                <a:gd name="connsiteY370" fmla="*/ 362125 h 723978"/>
                <a:gd name="connsiteX371" fmla="*/ 853558 w 1248761"/>
                <a:gd name="connsiteY371" fmla="*/ 360144 h 723978"/>
                <a:gd name="connsiteX372" fmla="*/ 853558 w 1248761"/>
                <a:gd name="connsiteY372" fmla="*/ 360144 h 723978"/>
                <a:gd name="connsiteX373" fmla="*/ 846178 w 1248761"/>
                <a:gd name="connsiteY373" fmla="*/ 335790 h 723978"/>
                <a:gd name="connsiteX374" fmla="*/ 846178 w 1248761"/>
                <a:gd name="connsiteY374" fmla="*/ 335790 h 723978"/>
                <a:gd name="connsiteX375" fmla="*/ 846178 w 1248761"/>
                <a:gd name="connsiteY375" fmla="*/ 335790 h 723978"/>
                <a:gd name="connsiteX376" fmla="*/ 852820 w 1248761"/>
                <a:gd name="connsiteY376" fmla="*/ 361620 h 723978"/>
                <a:gd name="connsiteX377" fmla="*/ 852820 w 1248761"/>
                <a:gd name="connsiteY377" fmla="*/ 361620 h 723978"/>
                <a:gd name="connsiteX378" fmla="*/ 813706 w 1248761"/>
                <a:gd name="connsiteY378" fmla="*/ 373428 h 723978"/>
                <a:gd name="connsiteX379" fmla="*/ 817396 w 1248761"/>
                <a:gd name="connsiteY379" fmla="*/ 347598 h 723978"/>
                <a:gd name="connsiteX380" fmla="*/ 817396 w 1248761"/>
                <a:gd name="connsiteY380" fmla="*/ 347598 h 723978"/>
                <a:gd name="connsiteX381" fmla="*/ 817396 w 1248761"/>
                <a:gd name="connsiteY381" fmla="*/ 347598 h 723978"/>
                <a:gd name="connsiteX382" fmla="*/ 823300 w 1248761"/>
                <a:gd name="connsiteY382" fmla="*/ 337266 h 723978"/>
                <a:gd name="connsiteX383" fmla="*/ 856510 w 1248761"/>
                <a:gd name="connsiteY383" fmla="*/ 319554 h 723978"/>
                <a:gd name="connsiteX384" fmla="*/ 883078 w 1248761"/>
                <a:gd name="connsiteY384" fmla="*/ 295938 h 723978"/>
                <a:gd name="connsiteX385" fmla="*/ 925883 w 1248761"/>
                <a:gd name="connsiteY385" fmla="*/ 323244 h 723978"/>
                <a:gd name="connsiteX386" fmla="*/ 925883 w 1248761"/>
                <a:gd name="connsiteY386" fmla="*/ 323244 h 723978"/>
                <a:gd name="connsiteX387" fmla="*/ 919978 w 1248761"/>
                <a:gd name="connsiteY387" fmla="*/ 343170 h 723978"/>
                <a:gd name="connsiteX388" fmla="*/ 799685 w 1248761"/>
                <a:gd name="connsiteY388" fmla="*/ 383760 h 723978"/>
                <a:gd name="connsiteX389" fmla="*/ 782710 w 1248761"/>
                <a:gd name="connsiteY389" fmla="*/ 383760 h 723978"/>
                <a:gd name="connsiteX390" fmla="*/ 807802 w 1248761"/>
                <a:gd name="connsiteY390" fmla="*/ 274536 h 723978"/>
                <a:gd name="connsiteX391" fmla="*/ 807802 w 1248761"/>
                <a:gd name="connsiteY391" fmla="*/ 234684 h 723978"/>
                <a:gd name="connsiteX392" fmla="*/ 838060 w 1248761"/>
                <a:gd name="connsiteY392" fmla="*/ 249444 h 723978"/>
                <a:gd name="connsiteX393" fmla="*/ 852083 w 1248761"/>
                <a:gd name="connsiteY393" fmla="*/ 239850 h 723978"/>
                <a:gd name="connsiteX394" fmla="*/ 852083 w 1248761"/>
                <a:gd name="connsiteY394" fmla="*/ 222876 h 723978"/>
                <a:gd name="connsiteX395" fmla="*/ 827728 w 1248761"/>
                <a:gd name="connsiteY395" fmla="*/ 206640 h 723978"/>
                <a:gd name="connsiteX396" fmla="*/ 827728 w 1248761"/>
                <a:gd name="connsiteY396" fmla="*/ 206640 h 723978"/>
                <a:gd name="connsiteX397" fmla="*/ 805588 w 1248761"/>
                <a:gd name="connsiteY397" fmla="*/ 163098 h 723978"/>
                <a:gd name="connsiteX398" fmla="*/ 863890 w 1248761"/>
                <a:gd name="connsiteY398" fmla="*/ 97416 h 723978"/>
                <a:gd name="connsiteX399" fmla="*/ 916288 w 1248761"/>
                <a:gd name="connsiteY399" fmla="*/ 97416 h 723978"/>
                <a:gd name="connsiteX400" fmla="*/ 916288 w 1248761"/>
                <a:gd name="connsiteY400" fmla="*/ 97416 h 723978"/>
                <a:gd name="connsiteX401" fmla="*/ 1024775 w 1248761"/>
                <a:gd name="connsiteY401" fmla="*/ 68634 h 723978"/>
                <a:gd name="connsiteX402" fmla="*/ 1024775 w 1248761"/>
                <a:gd name="connsiteY402" fmla="*/ 68634 h 723978"/>
                <a:gd name="connsiteX403" fmla="*/ 1041748 w 1248761"/>
                <a:gd name="connsiteY403" fmla="*/ 95940 h 723978"/>
                <a:gd name="connsiteX404" fmla="*/ 967948 w 1248761"/>
                <a:gd name="connsiteY404" fmla="*/ 124722 h 723978"/>
                <a:gd name="connsiteX405" fmla="*/ 967948 w 1248761"/>
                <a:gd name="connsiteY405" fmla="*/ 124722 h 723978"/>
                <a:gd name="connsiteX406" fmla="*/ 967948 w 1248761"/>
                <a:gd name="connsiteY406" fmla="*/ 124722 h 723978"/>
                <a:gd name="connsiteX407" fmla="*/ 967948 w 1248761"/>
                <a:gd name="connsiteY407" fmla="*/ 124722 h 723978"/>
                <a:gd name="connsiteX408" fmla="*/ 1004848 w 1248761"/>
                <a:gd name="connsiteY408" fmla="*/ 118080 h 723978"/>
                <a:gd name="connsiteX409" fmla="*/ 1004848 w 1248761"/>
                <a:gd name="connsiteY409" fmla="*/ 118080 h 723978"/>
                <a:gd name="connsiteX410" fmla="*/ 1012229 w 1248761"/>
                <a:gd name="connsiteY410" fmla="*/ 144648 h 723978"/>
                <a:gd name="connsiteX411" fmla="*/ 980494 w 1248761"/>
                <a:gd name="connsiteY411" fmla="*/ 163098 h 723978"/>
                <a:gd name="connsiteX412" fmla="*/ 980494 w 1248761"/>
                <a:gd name="connsiteY412" fmla="*/ 163098 h 723978"/>
                <a:gd name="connsiteX413" fmla="*/ 980494 w 1248761"/>
                <a:gd name="connsiteY413" fmla="*/ 163098 h 723978"/>
                <a:gd name="connsiteX414" fmla="*/ 987875 w 1248761"/>
                <a:gd name="connsiteY414" fmla="*/ 178596 h 723978"/>
                <a:gd name="connsiteX415" fmla="*/ 958354 w 1248761"/>
                <a:gd name="connsiteY415" fmla="*/ 194832 h 723978"/>
                <a:gd name="connsiteX416" fmla="*/ 958354 w 1248761"/>
                <a:gd name="connsiteY416" fmla="*/ 194832 h 723978"/>
                <a:gd name="connsiteX417" fmla="*/ 958354 w 1248761"/>
                <a:gd name="connsiteY417" fmla="*/ 214758 h 723978"/>
                <a:gd name="connsiteX418" fmla="*/ 940642 w 1248761"/>
                <a:gd name="connsiteY418" fmla="*/ 227304 h 723978"/>
                <a:gd name="connsiteX419" fmla="*/ 940642 w 1248761"/>
                <a:gd name="connsiteY419" fmla="*/ 227304 h 723978"/>
                <a:gd name="connsiteX420" fmla="*/ 940642 w 1248761"/>
                <a:gd name="connsiteY420" fmla="*/ 245016 h 723978"/>
                <a:gd name="connsiteX421" fmla="*/ 919978 w 1248761"/>
                <a:gd name="connsiteY421" fmla="*/ 252396 h 723978"/>
                <a:gd name="connsiteX422" fmla="*/ 919978 w 1248761"/>
                <a:gd name="connsiteY422" fmla="*/ 252396 h 723978"/>
                <a:gd name="connsiteX423" fmla="*/ 919978 w 1248761"/>
                <a:gd name="connsiteY423" fmla="*/ 264942 h 723978"/>
                <a:gd name="connsiteX424" fmla="*/ 919978 w 1248761"/>
                <a:gd name="connsiteY424" fmla="*/ 264942 h 723978"/>
                <a:gd name="connsiteX425" fmla="*/ 919978 w 1248761"/>
                <a:gd name="connsiteY425" fmla="*/ 264942 h 723978"/>
                <a:gd name="connsiteX426" fmla="*/ 886768 w 1248761"/>
                <a:gd name="connsiteY426" fmla="*/ 281916 h 723978"/>
                <a:gd name="connsiteX427" fmla="*/ 886768 w 1248761"/>
                <a:gd name="connsiteY427" fmla="*/ 281916 h 723978"/>
                <a:gd name="connsiteX428" fmla="*/ 861676 w 1248761"/>
                <a:gd name="connsiteY428" fmla="*/ 304794 h 723978"/>
                <a:gd name="connsiteX429" fmla="*/ 861676 w 1248761"/>
                <a:gd name="connsiteY429" fmla="*/ 304794 h 723978"/>
                <a:gd name="connsiteX430" fmla="*/ 830629 w 1248761"/>
                <a:gd name="connsiteY430" fmla="*/ 321976 h 723978"/>
                <a:gd name="connsiteX431" fmla="*/ 829942 w 1248761"/>
                <a:gd name="connsiteY431" fmla="*/ 321768 h 723978"/>
                <a:gd name="connsiteX432" fmla="*/ 829942 w 1248761"/>
                <a:gd name="connsiteY432" fmla="*/ 321768 h 723978"/>
                <a:gd name="connsiteX433" fmla="*/ 824038 w 1248761"/>
                <a:gd name="connsiteY433" fmla="*/ 332100 h 723978"/>
                <a:gd name="connsiteX434" fmla="*/ 810754 w 1248761"/>
                <a:gd name="connsiteY434" fmla="*/ 332100 h 723978"/>
                <a:gd name="connsiteX435" fmla="*/ 819610 w 1248761"/>
                <a:gd name="connsiteY435" fmla="*/ 332100 h 723978"/>
                <a:gd name="connsiteX436" fmla="*/ 819610 w 1248761"/>
                <a:gd name="connsiteY436" fmla="*/ 358668 h 723978"/>
                <a:gd name="connsiteX437" fmla="*/ 819610 w 1248761"/>
                <a:gd name="connsiteY437" fmla="*/ 358668 h 723978"/>
                <a:gd name="connsiteX438" fmla="*/ 811581 w 1248761"/>
                <a:gd name="connsiteY438" fmla="*/ 382395 h 723978"/>
                <a:gd name="connsiteX439" fmla="*/ 799685 w 1248761"/>
                <a:gd name="connsiteY439" fmla="*/ 383760 h 723978"/>
                <a:gd name="connsiteX440" fmla="*/ 780496 w 1248761"/>
                <a:gd name="connsiteY440" fmla="*/ 391140 h 723978"/>
                <a:gd name="connsiteX441" fmla="*/ 797470 w 1248761"/>
                <a:gd name="connsiteY441" fmla="*/ 411066 h 723978"/>
                <a:gd name="connsiteX442" fmla="*/ 808540 w 1248761"/>
                <a:gd name="connsiteY442" fmla="*/ 435420 h 723978"/>
                <a:gd name="connsiteX443" fmla="*/ 832156 w 1248761"/>
                <a:gd name="connsiteY443" fmla="*/ 459036 h 723978"/>
                <a:gd name="connsiteX444" fmla="*/ 851344 w 1248761"/>
                <a:gd name="connsiteY444" fmla="*/ 489294 h 723978"/>
                <a:gd name="connsiteX445" fmla="*/ 813706 w 1248761"/>
                <a:gd name="connsiteY445" fmla="*/ 478962 h 723978"/>
                <a:gd name="connsiteX446" fmla="*/ 828466 w 1248761"/>
                <a:gd name="connsiteY446" fmla="*/ 511434 h 723978"/>
                <a:gd name="connsiteX447" fmla="*/ 790090 w 1248761"/>
                <a:gd name="connsiteY447" fmla="*/ 504054 h 723978"/>
                <a:gd name="connsiteX448" fmla="*/ 790090 w 1248761"/>
                <a:gd name="connsiteY448" fmla="*/ 504054 h 723978"/>
                <a:gd name="connsiteX449" fmla="*/ 812230 w 1248761"/>
                <a:gd name="connsiteY449" fmla="*/ 535050 h 723978"/>
                <a:gd name="connsiteX450" fmla="*/ 758356 w 1248761"/>
                <a:gd name="connsiteY450" fmla="*/ 490770 h 723978"/>
                <a:gd name="connsiteX451" fmla="*/ 758356 w 1248761"/>
                <a:gd name="connsiteY451" fmla="*/ 490770 h 723978"/>
                <a:gd name="connsiteX452" fmla="*/ 731050 w 1248761"/>
                <a:gd name="connsiteY452" fmla="*/ 467154 h 723978"/>
                <a:gd name="connsiteX453" fmla="*/ 777544 w 1248761"/>
                <a:gd name="connsiteY453" fmla="*/ 393354 h 723978"/>
                <a:gd name="connsiteX454" fmla="*/ 979756 w 1248761"/>
                <a:gd name="connsiteY454" fmla="*/ 294462 h 723978"/>
                <a:gd name="connsiteX455" fmla="*/ 979756 w 1248761"/>
                <a:gd name="connsiteY455" fmla="*/ 329886 h 723978"/>
                <a:gd name="connsiteX456" fmla="*/ 968687 w 1248761"/>
                <a:gd name="connsiteY456" fmla="*/ 339480 h 723978"/>
                <a:gd name="connsiteX457" fmla="*/ 979756 w 1248761"/>
                <a:gd name="connsiteY457" fmla="*/ 339480 h 723978"/>
                <a:gd name="connsiteX458" fmla="*/ 976066 w 1248761"/>
                <a:gd name="connsiteY458" fmla="*/ 385974 h 723978"/>
                <a:gd name="connsiteX459" fmla="*/ 965735 w 1248761"/>
                <a:gd name="connsiteY459" fmla="*/ 403686 h 723978"/>
                <a:gd name="connsiteX460" fmla="*/ 957616 w 1248761"/>
                <a:gd name="connsiteY460" fmla="*/ 394092 h 723978"/>
                <a:gd name="connsiteX461" fmla="*/ 957616 w 1248761"/>
                <a:gd name="connsiteY461" fmla="*/ 394092 h 723978"/>
                <a:gd name="connsiteX462" fmla="*/ 937690 w 1248761"/>
                <a:gd name="connsiteY462" fmla="*/ 455346 h 723978"/>
                <a:gd name="connsiteX463" fmla="*/ 900790 w 1248761"/>
                <a:gd name="connsiteY463" fmla="*/ 516600 h 723978"/>
                <a:gd name="connsiteX464" fmla="*/ 894887 w 1248761"/>
                <a:gd name="connsiteY464" fmla="*/ 522504 h 723978"/>
                <a:gd name="connsiteX465" fmla="*/ 939166 w 1248761"/>
                <a:gd name="connsiteY465" fmla="*/ 391140 h 723978"/>
                <a:gd name="connsiteX466" fmla="*/ 905956 w 1248761"/>
                <a:gd name="connsiteY466" fmla="*/ 393354 h 723978"/>
                <a:gd name="connsiteX467" fmla="*/ 1036583 w 1248761"/>
                <a:gd name="connsiteY467" fmla="*/ 376380 h 723978"/>
                <a:gd name="connsiteX468" fmla="*/ 1036583 w 1248761"/>
                <a:gd name="connsiteY468" fmla="*/ 376380 h 723978"/>
                <a:gd name="connsiteX469" fmla="*/ 1102264 w 1248761"/>
                <a:gd name="connsiteY469" fmla="*/ 346860 h 723978"/>
                <a:gd name="connsiteX470" fmla="*/ 1038059 w 1248761"/>
                <a:gd name="connsiteY470" fmla="*/ 449442 h 723978"/>
                <a:gd name="connsiteX471" fmla="*/ 1032892 w 1248761"/>
                <a:gd name="connsiteY471" fmla="*/ 423612 h 723978"/>
                <a:gd name="connsiteX472" fmla="*/ 1032892 w 1248761"/>
                <a:gd name="connsiteY472" fmla="*/ 422136 h 723978"/>
                <a:gd name="connsiteX473" fmla="*/ 922930 w 1248761"/>
                <a:gd name="connsiteY473" fmla="*/ 522504 h 723978"/>
                <a:gd name="connsiteX474" fmla="*/ 956878 w 1248761"/>
                <a:gd name="connsiteY474" fmla="*/ 464940 h 723978"/>
                <a:gd name="connsiteX475" fmla="*/ 1018871 w 1248761"/>
                <a:gd name="connsiteY475" fmla="*/ 408852 h 723978"/>
                <a:gd name="connsiteX476" fmla="*/ 994517 w 1248761"/>
                <a:gd name="connsiteY476" fmla="*/ 399996 h 723978"/>
                <a:gd name="connsiteX477" fmla="*/ 998206 w 1248761"/>
                <a:gd name="connsiteY477" fmla="*/ 393354 h 723978"/>
                <a:gd name="connsiteX478" fmla="*/ 1035844 w 1248761"/>
                <a:gd name="connsiteY478" fmla="*/ 376380 h 723978"/>
                <a:gd name="connsiteX479" fmla="*/ 979756 w 1248761"/>
                <a:gd name="connsiteY479" fmla="*/ 340218 h 723978"/>
                <a:gd name="connsiteX480" fmla="*/ 1000421 w 1248761"/>
                <a:gd name="connsiteY480" fmla="*/ 340218 h 723978"/>
                <a:gd name="connsiteX481" fmla="*/ 979756 w 1248761"/>
                <a:gd name="connsiteY481" fmla="*/ 380808 h 723978"/>
                <a:gd name="connsiteX482" fmla="*/ 979756 w 1248761"/>
                <a:gd name="connsiteY482" fmla="*/ 354240 h 723978"/>
                <a:gd name="connsiteX483" fmla="*/ 940642 w 1248761"/>
                <a:gd name="connsiteY483" fmla="*/ 442062 h 723978"/>
                <a:gd name="connsiteX484" fmla="*/ 953926 w 1248761"/>
                <a:gd name="connsiteY484" fmla="*/ 399258 h 723978"/>
                <a:gd name="connsiteX485" fmla="*/ 961306 w 1248761"/>
                <a:gd name="connsiteY485" fmla="*/ 407376 h 723978"/>
                <a:gd name="connsiteX486" fmla="*/ 1001159 w 1248761"/>
                <a:gd name="connsiteY486" fmla="*/ 388926 h 723978"/>
                <a:gd name="connsiteX487" fmla="*/ 1022560 w 1248761"/>
                <a:gd name="connsiteY487" fmla="*/ 352026 h 723978"/>
                <a:gd name="connsiteX488" fmla="*/ 1034368 w 1248761"/>
                <a:gd name="connsiteY488" fmla="*/ 374166 h 723978"/>
                <a:gd name="connsiteX489" fmla="*/ 961306 w 1248761"/>
                <a:gd name="connsiteY489" fmla="*/ 456822 h 723978"/>
                <a:gd name="connsiteX490" fmla="*/ 993040 w 1248761"/>
                <a:gd name="connsiteY490" fmla="*/ 402210 h 723978"/>
                <a:gd name="connsiteX491" fmla="*/ 1012967 w 1248761"/>
                <a:gd name="connsiteY491" fmla="*/ 409590 h 723978"/>
                <a:gd name="connsiteX492" fmla="*/ 1024037 w 1248761"/>
                <a:gd name="connsiteY492" fmla="*/ 348336 h 723978"/>
                <a:gd name="connsiteX493" fmla="*/ 1024037 w 1248761"/>
                <a:gd name="connsiteY493" fmla="*/ 348336 h 723978"/>
                <a:gd name="connsiteX494" fmla="*/ 917026 w 1248761"/>
                <a:gd name="connsiteY494" fmla="*/ 526932 h 723978"/>
                <a:gd name="connsiteX495" fmla="*/ 895624 w 1248761"/>
                <a:gd name="connsiteY495" fmla="*/ 523242 h 723978"/>
                <a:gd name="connsiteX496" fmla="*/ 1004848 w 1248761"/>
                <a:gd name="connsiteY496" fmla="*/ 339480 h 723978"/>
                <a:gd name="connsiteX497" fmla="*/ 973852 w 1248761"/>
                <a:gd name="connsiteY497" fmla="*/ 339480 h 723978"/>
                <a:gd name="connsiteX498" fmla="*/ 1067579 w 1248761"/>
                <a:gd name="connsiteY498" fmla="*/ 256824 h 723978"/>
                <a:gd name="connsiteX499" fmla="*/ 1035844 w 1248761"/>
                <a:gd name="connsiteY499" fmla="*/ 373428 h 723978"/>
                <a:gd name="connsiteX500" fmla="*/ 1024037 w 1248761"/>
                <a:gd name="connsiteY500" fmla="*/ 348336 h 723978"/>
                <a:gd name="connsiteX501" fmla="*/ 893410 w 1248761"/>
                <a:gd name="connsiteY501" fmla="*/ 526194 h 723978"/>
                <a:gd name="connsiteX502" fmla="*/ 925144 w 1248761"/>
                <a:gd name="connsiteY502" fmla="*/ 536526 h 723978"/>
                <a:gd name="connsiteX503" fmla="*/ 929572 w 1248761"/>
                <a:gd name="connsiteY503" fmla="*/ 569736 h 723978"/>
                <a:gd name="connsiteX504" fmla="*/ 921454 w 1248761"/>
                <a:gd name="connsiteY504" fmla="*/ 569736 h 723978"/>
                <a:gd name="connsiteX505" fmla="*/ 921454 w 1248761"/>
                <a:gd name="connsiteY505" fmla="*/ 569736 h 723978"/>
                <a:gd name="connsiteX506" fmla="*/ 911860 w 1248761"/>
                <a:gd name="connsiteY506" fmla="*/ 538740 h 723978"/>
                <a:gd name="connsiteX507" fmla="*/ 895624 w 1248761"/>
                <a:gd name="connsiteY507" fmla="*/ 532098 h 723978"/>
                <a:gd name="connsiteX508" fmla="*/ 895624 w 1248761"/>
                <a:gd name="connsiteY508" fmla="*/ 532098 h 723978"/>
                <a:gd name="connsiteX509" fmla="*/ 908908 w 1248761"/>
                <a:gd name="connsiteY509" fmla="*/ 538002 h 723978"/>
                <a:gd name="connsiteX510" fmla="*/ 917764 w 1248761"/>
                <a:gd name="connsiteY510" fmla="*/ 566784 h 723978"/>
                <a:gd name="connsiteX511" fmla="*/ 913337 w 1248761"/>
                <a:gd name="connsiteY511" fmla="*/ 571212 h 723978"/>
                <a:gd name="connsiteX512" fmla="*/ 907433 w 1248761"/>
                <a:gd name="connsiteY512" fmla="*/ 578592 h 723978"/>
                <a:gd name="connsiteX513" fmla="*/ 883078 w 1248761"/>
                <a:gd name="connsiteY513" fmla="*/ 535050 h 723978"/>
                <a:gd name="connsiteX514" fmla="*/ 883078 w 1248761"/>
                <a:gd name="connsiteY514" fmla="*/ 535050 h 723978"/>
                <a:gd name="connsiteX515" fmla="*/ 905218 w 1248761"/>
                <a:gd name="connsiteY515" fmla="*/ 577116 h 723978"/>
                <a:gd name="connsiteX516" fmla="*/ 905218 w 1248761"/>
                <a:gd name="connsiteY516" fmla="*/ 577116 h 723978"/>
                <a:gd name="connsiteX517" fmla="*/ 855035 w 1248761"/>
                <a:gd name="connsiteY517" fmla="*/ 551286 h 723978"/>
                <a:gd name="connsiteX518" fmla="*/ 855035 w 1248761"/>
                <a:gd name="connsiteY518" fmla="*/ 545382 h 723978"/>
                <a:gd name="connsiteX519" fmla="*/ 828466 w 1248761"/>
                <a:gd name="connsiteY519" fmla="*/ 527670 h 723978"/>
                <a:gd name="connsiteX520" fmla="*/ 820348 w 1248761"/>
                <a:gd name="connsiteY520" fmla="*/ 527670 h 723978"/>
                <a:gd name="connsiteX521" fmla="*/ 798946 w 1248761"/>
                <a:gd name="connsiteY521" fmla="*/ 499626 h 723978"/>
                <a:gd name="connsiteX522" fmla="*/ 835846 w 1248761"/>
                <a:gd name="connsiteY522" fmla="*/ 507006 h 723978"/>
                <a:gd name="connsiteX523" fmla="*/ 835846 w 1248761"/>
                <a:gd name="connsiteY523" fmla="*/ 507006 h 723978"/>
                <a:gd name="connsiteX524" fmla="*/ 821087 w 1248761"/>
                <a:gd name="connsiteY524" fmla="*/ 475272 h 723978"/>
                <a:gd name="connsiteX525" fmla="*/ 854296 w 1248761"/>
                <a:gd name="connsiteY525" fmla="*/ 495936 h 723978"/>
                <a:gd name="connsiteX526" fmla="*/ 854296 w 1248761"/>
                <a:gd name="connsiteY526" fmla="*/ 495936 h 723978"/>
                <a:gd name="connsiteX527" fmla="*/ 880126 w 1248761"/>
                <a:gd name="connsiteY527" fmla="*/ 529884 h 723978"/>
                <a:gd name="connsiteX528" fmla="*/ 819610 w 1248761"/>
                <a:gd name="connsiteY528" fmla="*/ 673794 h 723978"/>
                <a:gd name="connsiteX529" fmla="*/ 828466 w 1248761"/>
                <a:gd name="connsiteY529" fmla="*/ 690768 h 723978"/>
                <a:gd name="connsiteX530" fmla="*/ 805588 w 1248761"/>
                <a:gd name="connsiteY530" fmla="*/ 699624 h 723978"/>
                <a:gd name="connsiteX531" fmla="*/ 813706 w 1248761"/>
                <a:gd name="connsiteY531" fmla="*/ 675270 h 723978"/>
                <a:gd name="connsiteX532" fmla="*/ 819610 w 1248761"/>
                <a:gd name="connsiteY532" fmla="*/ 673794 h 723978"/>
                <a:gd name="connsiteX533" fmla="*/ 819610 w 1248761"/>
                <a:gd name="connsiteY533" fmla="*/ 673794 h 723978"/>
                <a:gd name="connsiteX534" fmla="*/ 866104 w 1248761"/>
                <a:gd name="connsiteY534" fmla="*/ 591138 h 723978"/>
                <a:gd name="connsiteX535" fmla="*/ 866104 w 1248761"/>
                <a:gd name="connsiteY535" fmla="*/ 591138 h 723978"/>
                <a:gd name="connsiteX536" fmla="*/ 819610 w 1248761"/>
                <a:gd name="connsiteY536" fmla="*/ 674532 h 723978"/>
                <a:gd name="connsiteX537" fmla="*/ 819610 w 1248761"/>
                <a:gd name="connsiteY537" fmla="*/ 674532 h 723978"/>
                <a:gd name="connsiteX538" fmla="*/ 776068 w 1248761"/>
                <a:gd name="connsiteY538" fmla="*/ 682650 h 723978"/>
                <a:gd name="connsiteX539" fmla="*/ 832156 w 1248761"/>
                <a:gd name="connsiteY539" fmla="*/ 588924 h 723978"/>
                <a:gd name="connsiteX540" fmla="*/ 866104 w 1248761"/>
                <a:gd name="connsiteY540" fmla="*/ 569736 h 723978"/>
                <a:gd name="connsiteX541" fmla="*/ 866104 w 1248761"/>
                <a:gd name="connsiteY541" fmla="*/ 569736 h 723978"/>
                <a:gd name="connsiteX542" fmla="*/ 871270 w 1248761"/>
                <a:gd name="connsiteY542" fmla="*/ 560880 h 723978"/>
                <a:gd name="connsiteX543" fmla="*/ 889720 w 1248761"/>
                <a:gd name="connsiteY543" fmla="*/ 570474 h 723978"/>
                <a:gd name="connsiteX544" fmla="*/ 885292 w 1248761"/>
                <a:gd name="connsiteY544" fmla="*/ 579330 h 723978"/>
                <a:gd name="connsiteX545" fmla="*/ 885292 w 1248761"/>
                <a:gd name="connsiteY545" fmla="*/ 579330 h 723978"/>
                <a:gd name="connsiteX546" fmla="*/ 891196 w 1248761"/>
                <a:gd name="connsiteY546" fmla="*/ 619920 h 723978"/>
                <a:gd name="connsiteX547" fmla="*/ 843964 w 1248761"/>
                <a:gd name="connsiteY547" fmla="*/ 706266 h 723978"/>
                <a:gd name="connsiteX548" fmla="*/ 845440 w 1248761"/>
                <a:gd name="connsiteY548" fmla="*/ 563094 h 723978"/>
                <a:gd name="connsiteX549" fmla="*/ 863890 w 1248761"/>
                <a:gd name="connsiteY549" fmla="*/ 563094 h 723978"/>
                <a:gd name="connsiteX550" fmla="*/ 863890 w 1248761"/>
                <a:gd name="connsiteY550" fmla="*/ 569736 h 723978"/>
                <a:gd name="connsiteX551" fmla="*/ 852820 w 1248761"/>
                <a:gd name="connsiteY551" fmla="*/ 574902 h 723978"/>
                <a:gd name="connsiteX552" fmla="*/ 863152 w 1248761"/>
                <a:gd name="connsiteY552" fmla="*/ 569736 h 723978"/>
                <a:gd name="connsiteX553" fmla="*/ 863152 w 1248761"/>
                <a:gd name="connsiteY553" fmla="*/ 569736 h 723978"/>
                <a:gd name="connsiteX554" fmla="*/ 845440 w 1248761"/>
                <a:gd name="connsiteY554" fmla="*/ 585234 h 723978"/>
                <a:gd name="connsiteX555" fmla="*/ 829942 w 1248761"/>
                <a:gd name="connsiteY555" fmla="*/ 591876 h 723978"/>
                <a:gd name="connsiteX556" fmla="*/ 829942 w 1248761"/>
                <a:gd name="connsiteY556" fmla="*/ 591876 h 723978"/>
                <a:gd name="connsiteX557" fmla="*/ 823300 w 1248761"/>
                <a:gd name="connsiteY557" fmla="*/ 603684 h 723978"/>
                <a:gd name="connsiteX558" fmla="*/ 800422 w 1248761"/>
                <a:gd name="connsiteY558" fmla="*/ 623610 h 723978"/>
                <a:gd name="connsiteX559" fmla="*/ 758356 w 1248761"/>
                <a:gd name="connsiteY559" fmla="*/ 614016 h 723978"/>
                <a:gd name="connsiteX560" fmla="*/ 810016 w 1248761"/>
                <a:gd name="connsiteY560" fmla="*/ 574902 h 723978"/>
                <a:gd name="connsiteX561" fmla="*/ 841012 w 1248761"/>
                <a:gd name="connsiteY561" fmla="*/ 569736 h 723978"/>
                <a:gd name="connsiteX562" fmla="*/ 795994 w 1248761"/>
                <a:gd name="connsiteY562" fmla="*/ 622134 h 723978"/>
                <a:gd name="connsiteX563" fmla="*/ 795994 w 1248761"/>
                <a:gd name="connsiteY563" fmla="*/ 622134 h 723978"/>
                <a:gd name="connsiteX564" fmla="*/ 812230 w 1248761"/>
                <a:gd name="connsiteY564" fmla="*/ 608112 h 723978"/>
                <a:gd name="connsiteX565" fmla="*/ 795994 w 1248761"/>
                <a:gd name="connsiteY565" fmla="*/ 637632 h 723978"/>
                <a:gd name="connsiteX566" fmla="*/ 888983 w 1248761"/>
                <a:gd name="connsiteY566" fmla="*/ 622134 h 723978"/>
                <a:gd name="connsiteX567" fmla="*/ 883816 w 1248761"/>
                <a:gd name="connsiteY567" fmla="*/ 581544 h 723978"/>
                <a:gd name="connsiteX568" fmla="*/ 887506 w 1248761"/>
                <a:gd name="connsiteY568" fmla="*/ 574164 h 723978"/>
                <a:gd name="connsiteX569" fmla="*/ 894887 w 1248761"/>
                <a:gd name="connsiteY569" fmla="*/ 584496 h 723978"/>
                <a:gd name="connsiteX570" fmla="*/ 903742 w 1248761"/>
                <a:gd name="connsiteY570" fmla="*/ 611064 h 723978"/>
                <a:gd name="connsiteX571" fmla="*/ 876437 w 1248761"/>
                <a:gd name="connsiteY571" fmla="*/ 717336 h 723978"/>
                <a:gd name="connsiteX572" fmla="*/ 856510 w 1248761"/>
                <a:gd name="connsiteY572" fmla="*/ 691506 h 723978"/>
                <a:gd name="connsiteX573" fmla="*/ 695626 w 1248761"/>
                <a:gd name="connsiteY573" fmla="*/ 524718 h 723978"/>
                <a:gd name="connsiteX574" fmla="*/ 695626 w 1248761"/>
                <a:gd name="connsiteY574" fmla="*/ 524718 h 723978"/>
                <a:gd name="connsiteX575" fmla="*/ 695626 w 1248761"/>
                <a:gd name="connsiteY575" fmla="*/ 524718 h 723978"/>
                <a:gd name="connsiteX576" fmla="*/ 760570 w 1248761"/>
                <a:gd name="connsiteY576" fmla="*/ 580068 h 723978"/>
                <a:gd name="connsiteX577" fmla="*/ 749500 w 1248761"/>
                <a:gd name="connsiteY577" fmla="*/ 595566 h 723978"/>
                <a:gd name="connsiteX578" fmla="*/ 683818 w 1248761"/>
                <a:gd name="connsiteY578" fmla="*/ 534312 h 723978"/>
                <a:gd name="connsiteX579" fmla="*/ 690460 w 1248761"/>
                <a:gd name="connsiteY579" fmla="*/ 513648 h 723978"/>
                <a:gd name="connsiteX580" fmla="*/ 690460 w 1248761"/>
                <a:gd name="connsiteY580" fmla="*/ 504792 h 723978"/>
                <a:gd name="connsiteX581" fmla="*/ 703006 w 1248761"/>
                <a:gd name="connsiteY581" fmla="*/ 495936 h 723978"/>
                <a:gd name="connsiteX582" fmla="*/ 695626 w 1248761"/>
                <a:gd name="connsiteY582" fmla="*/ 524718 h 723978"/>
                <a:gd name="connsiteX583" fmla="*/ 660940 w 1248761"/>
                <a:gd name="connsiteY583" fmla="*/ 694458 h 723978"/>
                <a:gd name="connsiteX584" fmla="*/ 650608 w 1248761"/>
                <a:gd name="connsiteY584" fmla="*/ 694458 h 723978"/>
                <a:gd name="connsiteX585" fmla="*/ 632896 w 1248761"/>
                <a:gd name="connsiteY585" fmla="*/ 569736 h 723978"/>
                <a:gd name="connsiteX586" fmla="*/ 628468 w 1248761"/>
                <a:gd name="connsiteY586" fmla="*/ 569736 h 723978"/>
                <a:gd name="connsiteX587" fmla="*/ 634372 w 1248761"/>
                <a:gd name="connsiteY587" fmla="*/ 546120 h 723978"/>
                <a:gd name="connsiteX588" fmla="*/ 643228 w 1248761"/>
                <a:gd name="connsiteY588" fmla="*/ 541692 h 723978"/>
                <a:gd name="connsiteX589" fmla="*/ 643228 w 1248761"/>
                <a:gd name="connsiteY589" fmla="*/ 555714 h 723978"/>
                <a:gd name="connsiteX590" fmla="*/ 634372 w 1248761"/>
                <a:gd name="connsiteY590" fmla="*/ 562356 h 723978"/>
                <a:gd name="connsiteX591" fmla="*/ 634372 w 1248761"/>
                <a:gd name="connsiteY591" fmla="*/ 562356 h 723978"/>
                <a:gd name="connsiteX592" fmla="*/ 634372 w 1248761"/>
                <a:gd name="connsiteY592" fmla="*/ 562356 h 723978"/>
                <a:gd name="connsiteX593" fmla="*/ 677176 w 1248761"/>
                <a:gd name="connsiteY593" fmla="*/ 673794 h 723978"/>
                <a:gd name="connsiteX594" fmla="*/ 677176 w 1248761"/>
                <a:gd name="connsiteY594" fmla="*/ 673794 h 723978"/>
                <a:gd name="connsiteX595" fmla="*/ 660940 w 1248761"/>
                <a:gd name="connsiteY595" fmla="*/ 694458 h 723978"/>
                <a:gd name="connsiteX596" fmla="*/ 621088 w 1248761"/>
                <a:gd name="connsiteY596" fmla="*/ 711432 h 723978"/>
                <a:gd name="connsiteX597" fmla="*/ 621088 w 1248761"/>
                <a:gd name="connsiteY597" fmla="*/ 711432 h 723978"/>
                <a:gd name="connsiteX598" fmla="*/ 594520 w 1248761"/>
                <a:gd name="connsiteY598" fmla="*/ 693720 h 723978"/>
                <a:gd name="connsiteX599" fmla="*/ 594520 w 1248761"/>
                <a:gd name="connsiteY599" fmla="*/ 693720 h 723978"/>
                <a:gd name="connsiteX600" fmla="*/ 610756 w 1248761"/>
                <a:gd name="connsiteY600" fmla="*/ 574902 h 723978"/>
                <a:gd name="connsiteX601" fmla="*/ 618874 w 1248761"/>
                <a:gd name="connsiteY601" fmla="*/ 574902 h 723978"/>
                <a:gd name="connsiteX602" fmla="*/ 624778 w 1248761"/>
                <a:gd name="connsiteY602" fmla="*/ 574902 h 723978"/>
                <a:gd name="connsiteX603" fmla="*/ 631420 w 1248761"/>
                <a:gd name="connsiteY603" fmla="*/ 574902 h 723978"/>
                <a:gd name="connsiteX604" fmla="*/ 648394 w 1248761"/>
                <a:gd name="connsiteY604" fmla="*/ 695934 h 723978"/>
                <a:gd name="connsiteX605" fmla="*/ 648394 w 1248761"/>
                <a:gd name="connsiteY605" fmla="*/ 695934 h 723978"/>
                <a:gd name="connsiteX606" fmla="*/ 621088 w 1248761"/>
                <a:gd name="connsiteY606" fmla="*/ 711432 h 723978"/>
                <a:gd name="connsiteX607" fmla="*/ 480130 w 1248761"/>
                <a:gd name="connsiteY607" fmla="*/ 580806 h 723978"/>
                <a:gd name="connsiteX608" fmla="*/ 544337 w 1248761"/>
                <a:gd name="connsiteY608" fmla="*/ 526932 h 723978"/>
                <a:gd name="connsiteX609" fmla="*/ 544337 w 1248761"/>
                <a:gd name="connsiteY609" fmla="*/ 526932 h 723978"/>
                <a:gd name="connsiteX610" fmla="*/ 544337 w 1248761"/>
                <a:gd name="connsiteY610" fmla="*/ 526932 h 723978"/>
                <a:gd name="connsiteX611" fmla="*/ 536956 w 1248761"/>
                <a:gd name="connsiteY611" fmla="*/ 495936 h 723978"/>
                <a:gd name="connsiteX612" fmla="*/ 550240 w 1248761"/>
                <a:gd name="connsiteY612" fmla="*/ 506268 h 723978"/>
                <a:gd name="connsiteX613" fmla="*/ 550240 w 1248761"/>
                <a:gd name="connsiteY613" fmla="*/ 506268 h 723978"/>
                <a:gd name="connsiteX614" fmla="*/ 550240 w 1248761"/>
                <a:gd name="connsiteY614" fmla="*/ 532836 h 723978"/>
                <a:gd name="connsiteX615" fmla="*/ 486034 w 1248761"/>
                <a:gd name="connsiteY615" fmla="*/ 596304 h 723978"/>
                <a:gd name="connsiteX616" fmla="*/ 480130 w 1248761"/>
                <a:gd name="connsiteY616" fmla="*/ 580806 h 723978"/>
                <a:gd name="connsiteX617" fmla="*/ 483082 w 1248761"/>
                <a:gd name="connsiteY617" fmla="*/ 495936 h 723978"/>
                <a:gd name="connsiteX618" fmla="*/ 483082 w 1248761"/>
                <a:gd name="connsiteY618" fmla="*/ 495936 h 723978"/>
                <a:gd name="connsiteX619" fmla="*/ 429208 w 1248761"/>
                <a:gd name="connsiteY619" fmla="*/ 538002 h 723978"/>
                <a:gd name="connsiteX620" fmla="*/ 445444 w 1248761"/>
                <a:gd name="connsiteY620" fmla="*/ 515124 h 723978"/>
                <a:gd name="connsiteX621" fmla="*/ 449872 w 1248761"/>
                <a:gd name="connsiteY621" fmla="*/ 508482 h 723978"/>
                <a:gd name="connsiteX622" fmla="*/ 449872 w 1248761"/>
                <a:gd name="connsiteY622" fmla="*/ 508482 h 723978"/>
                <a:gd name="connsiteX623" fmla="*/ 414448 w 1248761"/>
                <a:gd name="connsiteY623" fmla="*/ 515862 h 723978"/>
                <a:gd name="connsiteX624" fmla="*/ 425518 w 1248761"/>
                <a:gd name="connsiteY624" fmla="*/ 486342 h 723978"/>
                <a:gd name="connsiteX625" fmla="*/ 425518 w 1248761"/>
                <a:gd name="connsiteY625" fmla="*/ 486342 h 723978"/>
                <a:gd name="connsiteX626" fmla="*/ 425518 w 1248761"/>
                <a:gd name="connsiteY626" fmla="*/ 486342 h 723978"/>
                <a:gd name="connsiteX627" fmla="*/ 389356 w 1248761"/>
                <a:gd name="connsiteY627" fmla="*/ 487818 h 723978"/>
                <a:gd name="connsiteX628" fmla="*/ 403378 w 1248761"/>
                <a:gd name="connsiteY628" fmla="*/ 462726 h 723978"/>
                <a:gd name="connsiteX629" fmla="*/ 426994 w 1248761"/>
                <a:gd name="connsiteY629" fmla="*/ 438372 h 723978"/>
                <a:gd name="connsiteX630" fmla="*/ 440278 w 1248761"/>
                <a:gd name="connsiteY630" fmla="*/ 415494 h 723978"/>
                <a:gd name="connsiteX631" fmla="*/ 463156 w 1248761"/>
                <a:gd name="connsiteY631" fmla="*/ 396306 h 723978"/>
                <a:gd name="connsiteX632" fmla="*/ 469798 w 1248761"/>
                <a:gd name="connsiteY632" fmla="*/ 406638 h 723978"/>
                <a:gd name="connsiteX633" fmla="*/ 516292 w 1248761"/>
                <a:gd name="connsiteY633" fmla="*/ 472320 h 723978"/>
                <a:gd name="connsiteX634" fmla="*/ 506698 w 1248761"/>
                <a:gd name="connsiteY634" fmla="*/ 477486 h 723978"/>
                <a:gd name="connsiteX635" fmla="*/ 483082 w 1248761"/>
                <a:gd name="connsiteY635" fmla="*/ 495936 h 723978"/>
                <a:gd name="connsiteX636" fmla="*/ 414448 w 1248761"/>
                <a:gd name="connsiteY636" fmla="*/ 538002 h 723978"/>
                <a:gd name="connsiteX637" fmla="*/ 376810 w 1248761"/>
                <a:gd name="connsiteY637" fmla="*/ 569736 h 723978"/>
                <a:gd name="connsiteX638" fmla="*/ 356146 w 1248761"/>
                <a:gd name="connsiteY638" fmla="*/ 561618 h 723978"/>
                <a:gd name="connsiteX639" fmla="*/ 348766 w 1248761"/>
                <a:gd name="connsiteY639" fmla="*/ 568260 h 723978"/>
                <a:gd name="connsiteX640" fmla="*/ 353194 w 1248761"/>
                <a:gd name="connsiteY640" fmla="*/ 585234 h 723978"/>
                <a:gd name="connsiteX641" fmla="*/ 347290 w 1248761"/>
                <a:gd name="connsiteY641" fmla="*/ 585234 h 723978"/>
                <a:gd name="connsiteX642" fmla="*/ 342862 w 1248761"/>
                <a:gd name="connsiteY642" fmla="*/ 585234 h 723978"/>
                <a:gd name="connsiteX643" fmla="*/ 342862 w 1248761"/>
                <a:gd name="connsiteY643" fmla="*/ 585234 h 723978"/>
                <a:gd name="connsiteX644" fmla="*/ 342862 w 1248761"/>
                <a:gd name="connsiteY644" fmla="*/ 557928 h 723978"/>
                <a:gd name="connsiteX645" fmla="*/ 357622 w 1248761"/>
                <a:gd name="connsiteY645" fmla="*/ 547596 h 723978"/>
                <a:gd name="connsiteX646" fmla="*/ 357622 w 1248761"/>
                <a:gd name="connsiteY646" fmla="*/ 547596 h 723978"/>
                <a:gd name="connsiteX647" fmla="*/ 357622 w 1248761"/>
                <a:gd name="connsiteY647" fmla="*/ 547596 h 723978"/>
                <a:gd name="connsiteX648" fmla="*/ 339910 w 1248761"/>
                <a:gd name="connsiteY648" fmla="*/ 559404 h 723978"/>
                <a:gd name="connsiteX649" fmla="*/ 339910 w 1248761"/>
                <a:gd name="connsiteY649" fmla="*/ 589662 h 723978"/>
                <a:gd name="connsiteX650" fmla="*/ 332530 w 1248761"/>
                <a:gd name="connsiteY650" fmla="*/ 589662 h 723978"/>
                <a:gd name="connsiteX651" fmla="*/ 326626 w 1248761"/>
                <a:gd name="connsiteY651" fmla="*/ 589662 h 723978"/>
                <a:gd name="connsiteX652" fmla="*/ 326626 w 1248761"/>
                <a:gd name="connsiteY652" fmla="*/ 589662 h 723978"/>
                <a:gd name="connsiteX653" fmla="*/ 326626 w 1248761"/>
                <a:gd name="connsiteY653" fmla="*/ 560880 h 723978"/>
                <a:gd name="connsiteX654" fmla="*/ 343600 w 1248761"/>
                <a:gd name="connsiteY654" fmla="*/ 552024 h 723978"/>
                <a:gd name="connsiteX655" fmla="*/ 343600 w 1248761"/>
                <a:gd name="connsiteY655" fmla="*/ 552024 h 723978"/>
                <a:gd name="connsiteX656" fmla="*/ 324412 w 1248761"/>
                <a:gd name="connsiteY656" fmla="*/ 562356 h 723978"/>
                <a:gd name="connsiteX657" fmla="*/ 324412 w 1248761"/>
                <a:gd name="connsiteY657" fmla="*/ 591876 h 723978"/>
                <a:gd name="connsiteX658" fmla="*/ 310759 w 1248761"/>
                <a:gd name="connsiteY658" fmla="*/ 583389 h 723978"/>
                <a:gd name="connsiteX659" fmla="*/ 319246 w 1248761"/>
                <a:gd name="connsiteY659" fmla="*/ 569736 h 723978"/>
                <a:gd name="connsiteX660" fmla="*/ 319246 w 1248761"/>
                <a:gd name="connsiteY660" fmla="*/ 540216 h 723978"/>
                <a:gd name="connsiteX661" fmla="*/ 360574 w 1248761"/>
                <a:gd name="connsiteY661" fmla="*/ 523242 h 723978"/>
                <a:gd name="connsiteX662" fmla="*/ 360574 w 1248761"/>
                <a:gd name="connsiteY662" fmla="*/ 523242 h 723978"/>
                <a:gd name="connsiteX663" fmla="*/ 389356 w 1248761"/>
                <a:gd name="connsiteY663" fmla="*/ 495936 h 723978"/>
                <a:gd name="connsiteX664" fmla="*/ 389356 w 1248761"/>
                <a:gd name="connsiteY664" fmla="*/ 495936 h 723978"/>
                <a:gd name="connsiteX665" fmla="*/ 389356 w 1248761"/>
                <a:gd name="connsiteY665" fmla="*/ 495936 h 723978"/>
                <a:gd name="connsiteX666" fmla="*/ 419614 w 1248761"/>
                <a:gd name="connsiteY666" fmla="*/ 489294 h 723978"/>
                <a:gd name="connsiteX667" fmla="*/ 408544 w 1248761"/>
                <a:gd name="connsiteY667" fmla="*/ 518814 h 723978"/>
                <a:gd name="connsiteX668" fmla="*/ 408544 w 1248761"/>
                <a:gd name="connsiteY668" fmla="*/ 518814 h 723978"/>
                <a:gd name="connsiteX669" fmla="*/ 408544 w 1248761"/>
                <a:gd name="connsiteY669" fmla="*/ 518814 h 723978"/>
                <a:gd name="connsiteX670" fmla="*/ 442492 w 1248761"/>
                <a:gd name="connsiteY670" fmla="*/ 512172 h 723978"/>
                <a:gd name="connsiteX671" fmla="*/ 442492 w 1248761"/>
                <a:gd name="connsiteY671" fmla="*/ 512172 h 723978"/>
                <a:gd name="connsiteX672" fmla="*/ 424780 w 1248761"/>
                <a:gd name="connsiteY672" fmla="*/ 536526 h 723978"/>
                <a:gd name="connsiteX673" fmla="*/ 414448 w 1248761"/>
                <a:gd name="connsiteY673" fmla="*/ 536526 h 723978"/>
                <a:gd name="connsiteX674" fmla="*/ 351718 w 1248761"/>
                <a:gd name="connsiteY674" fmla="*/ 569736 h 723978"/>
                <a:gd name="connsiteX675" fmla="*/ 356884 w 1248761"/>
                <a:gd name="connsiteY675" fmla="*/ 565308 h 723978"/>
                <a:gd name="connsiteX676" fmla="*/ 373120 w 1248761"/>
                <a:gd name="connsiteY676" fmla="*/ 571212 h 723978"/>
                <a:gd name="connsiteX677" fmla="*/ 374596 w 1248761"/>
                <a:gd name="connsiteY677" fmla="*/ 569736 h 723978"/>
                <a:gd name="connsiteX678" fmla="*/ 374596 w 1248761"/>
                <a:gd name="connsiteY678" fmla="*/ 569736 h 723978"/>
                <a:gd name="connsiteX679" fmla="*/ 430684 w 1248761"/>
                <a:gd name="connsiteY679" fmla="*/ 618444 h 723978"/>
                <a:gd name="connsiteX680" fmla="*/ 424042 w 1248761"/>
                <a:gd name="connsiteY680" fmla="*/ 627300 h 723978"/>
                <a:gd name="connsiteX681" fmla="*/ 424042 w 1248761"/>
                <a:gd name="connsiteY681" fmla="*/ 644274 h 723978"/>
                <a:gd name="connsiteX682" fmla="*/ 350242 w 1248761"/>
                <a:gd name="connsiteY682" fmla="*/ 570474 h 723978"/>
                <a:gd name="connsiteX683" fmla="*/ 432898 w 1248761"/>
                <a:gd name="connsiteY683" fmla="*/ 658296 h 723978"/>
                <a:gd name="connsiteX684" fmla="*/ 432898 w 1248761"/>
                <a:gd name="connsiteY684" fmla="*/ 658296 h 723978"/>
                <a:gd name="connsiteX685" fmla="*/ 426994 w 1248761"/>
                <a:gd name="connsiteY685" fmla="*/ 635418 h 723978"/>
                <a:gd name="connsiteX686" fmla="*/ 433636 w 1248761"/>
                <a:gd name="connsiteY686" fmla="*/ 627300 h 723978"/>
                <a:gd name="connsiteX687" fmla="*/ 433636 w 1248761"/>
                <a:gd name="connsiteY687" fmla="*/ 627300 h 723978"/>
                <a:gd name="connsiteX688" fmla="*/ 457990 w 1248761"/>
                <a:gd name="connsiteY688" fmla="*/ 637632 h 723978"/>
                <a:gd name="connsiteX689" fmla="*/ 266110 w 1248761"/>
                <a:gd name="connsiteY689" fmla="*/ 559404 h 723978"/>
                <a:gd name="connsiteX690" fmla="*/ 266110 w 1248761"/>
                <a:gd name="connsiteY690" fmla="*/ 559404 h 723978"/>
                <a:gd name="connsiteX691" fmla="*/ 232162 w 1248761"/>
                <a:gd name="connsiteY691" fmla="*/ 538002 h 723978"/>
                <a:gd name="connsiteX692" fmla="*/ 271276 w 1248761"/>
                <a:gd name="connsiteY692" fmla="*/ 538002 h 723978"/>
                <a:gd name="connsiteX693" fmla="*/ 271276 w 1248761"/>
                <a:gd name="connsiteY693" fmla="*/ 538002 h 723978"/>
                <a:gd name="connsiteX694" fmla="*/ 286774 w 1248761"/>
                <a:gd name="connsiteY694" fmla="*/ 530622 h 723978"/>
                <a:gd name="connsiteX695" fmla="*/ 286774 w 1248761"/>
                <a:gd name="connsiteY695" fmla="*/ 526932 h 723978"/>
                <a:gd name="connsiteX696" fmla="*/ 268324 w 1248761"/>
                <a:gd name="connsiteY696" fmla="*/ 522504 h 723978"/>
                <a:gd name="connsiteX697" fmla="*/ 268324 w 1248761"/>
                <a:gd name="connsiteY697" fmla="*/ 522504 h 723978"/>
                <a:gd name="connsiteX698" fmla="*/ 232900 w 1248761"/>
                <a:gd name="connsiteY698" fmla="*/ 531360 h 723978"/>
                <a:gd name="connsiteX699" fmla="*/ 201166 w 1248761"/>
                <a:gd name="connsiteY699" fmla="*/ 512172 h 723978"/>
                <a:gd name="connsiteX700" fmla="*/ 218140 w 1248761"/>
                <a:gd name="connsiteY700" fmla="*/ 512172 h 723978"/>
                <a:gd name="connsiteX701" fmla="*/ 250612 w 1248761"/>
                <a:gd name="connsiteY701" fmla="*/ 507006 h 723978"/>
                <a:gd name="connsiteX702" fmla="*/ 263158 w 1248761"/>
                <a:gd name="connsiteY702" fmla="*/ 500364 h 723978"/>
                <a:gd name="connsiteX703" fmla="*/ 263158 w 1248761"/>
                <a:gd name="connsiteY703" fmla="*/ 495198 h 723978"/>
                <a:gd name="connsiteX704" fmla="*/ 248398 w 1248761"/>
                <a:gd name="connsiteY704" fmla="*/ 495198 h 723978"/>
                <a:gd name="connsiteX705" fmla="*/ 207070 w 1248761"/>
                <a:gd name="connsiteY705" fmla="*/ 495198 h 723978"/>
                <a:gd name="connsiteX706" fmla="*/ 193048 w 1248761"/>
                <a:gd name="connsiteY706" fmla="*/ 465678 h 723978"/>
                <a:gd name="connsiteX707" fmla="*/ 239542 w 1248761"/>
                <a:gd name="connsiteY707" fmla="*/ 472320 h 723978"/>
                <a:gd name="connsiteX708" fmla="*/ 241756 w 1248761"/>
                <a:gd name="connsiteY708" fmla="*/ 463464 h 723978"/>
                <a:gd name="connsiteX709" fmla="*/ 241756 w 1248761"/>
                <a:gd name="connsiteY709" fmla="*/ 458298 h 723978"/>
                <a:gd name="connsiteX710" fmla="*/ 179764 w 1248761"/>
                <a:gd name="connsiteY710" fmla="*/ 453132 h 723978"/>
                <a:gd name="connsiteX711" fmla="*/ 167956 w 1248761"/>
                <a:gd name="connsiteY711" fmla="*/ 416970 h 723978"/>
                <a:gd name="connsiteX712" fmla="*/ 191572 w 1248761"/>
                <a:gd name="connsiteY712" fmla="*/ 428040 h 723978"/>
                <a:gd name="connsiteX713" fmla="*/ 214450 w 1248761"/>
                <a:gd name="connsiteY713" fmla="*/ 432468 h 723978"/>
                <a:gd name="connsiteX714" fmla="*/ 214450 w 1248761"/>
                <a:gd name="connsiteY714" fmla="*/ 432468 h 723978"/>
                <a:gd name="connsiteX715" fmla="*/ 229210 w 1248761"/>
                <a:gd name="connsiteY715" fmla="*/ 418446 h 723978"/>
                <a:gd name="connsiteX716" fmla="*/ 218140 w 1248761"/>
                <a:gd name="connsiteY716" fmla="*/ 418446 h 723978"/>
                <a:gd name="connsiteX717" fmla="*/ 185668 w 1248761"/>
                <a:gd name="connsiteY717" fmla="*/ 413280 h 723978"/>
                <a:gd name="connsiteX718" fmla="*/ 170908 w 1248761"/>
                <a:gd name="connsiteY718" fmla="*/ 390402 h 723978"/>
                <a:gd name="connsiteX719" fmla="*/ 157624 w 1248761"/>
                <a:gd name="connsiteY719" fmla="*/ 372690 h 723978"/>
                <a:gd name="connsiteX720" fmla="*/ 187882 w 1248761"/>
                <a:gd name="connsiteY720" fmla="*/ 372690 h 723978"/>
                <a:gd name="connsiteX721" fmla="*/ 187882 w 1248761"/>
                <a:gd name="connsiteY721" fmla="*/ 372690 h 723978"/>
                <a:gd name="connsiteX722" fmla="*/ 206332 w 1248761"/>
                <a:gd name="connsiteY722" fmla="*/ 381546 h 723978"/>
                <a:gd name="connsiteX723" fmla="*/ 220354 w 1248761"/>
                <a:gd name="connsiteY723" fmla="*/ 386712 h 723978"/>
                <a:gd name="connsiteX724" fmla="*/ 202642 w 1248761"/>
                <a:gd name="connsiteY724" fmla="*/ 368262 h 723978"/>
                <a:gd name="connsiteX725" fmla="*/ 172384 w 1248761"/>
                <a:gd name="connsiteY725" fmla="*/ 368262 h 723978"/>
                <a:gd name="connsiteX726" fmla="*/ 145816 w 1248761"/>
                <a:gd name="connsiteY726" fmla="*/ 351288 h 723978"/>
                <a:gd name="connsiteX727" fmla="*/ 129580 w 1248761"/>
                <a:gd name="connsiteY727" fmla="*/ 318078 h 723978"/>
                <a:gd name="connsiteX728" fmla="*/ 141388 w 1248761"/>
                <a:gd name="connsiteY728" fmla="*/ 318078 h 723978"/>
                <a:gd name="connsiteX729" fmla="*/ 191572 w 1248761"/>
                <a:gd name="connsiteY729" fmla="*/ 333576 h 723978"/>
                <a:gd name="connsiteX730" fmla="*/ 201166 w 1248761"/>
                <a:gd name="connsiteY730" fmla="*/ 342432 h 723978"/>
                <a:gd name="connsiteX731" fmla="*/ 201166 w 1248761"/>
                <a:gd name="connsiteY731" fmla="*/ 342432 h 723978"/>
                <a:gd name="connsiteX732" fmla="*/ 201166 w 1248761"/>
                <a:gd name="connsiteY732" fmla="*/ 342432 h 723978"/>
                <a:gd name="connsiteX733" fmla="*/ 191572 w 1248761"/>
                <a:gd name="connsiteY733" fmla="*/ 333576 h 723978"/>
                <a:gd name="connsiteX734" fmla="*/ 171646 w 1248761"/>
                <a:gd name="connsiteY734" fmla="*/ 300366 h 723978"/>
                <a:gd name="connsiteX735" fmla="*/ 182716 w 1248761"/>
                <a:gd name="connsiteY735" fmla="*/ 274536 h 723978"/>
                <a:gd name="connsiteX736" fmla="*/ 182716 w 1248761"/>
                <a:gd name="connsiteY736" fmla="*/ 274536 h 723978"/>
                <a:gd name="connsiteX737" fmla="*/ 177550 w 1248761"/>
                <a:gd name="connsiteY737" fmla="*/ 253872 h 723978"/>
                <a:gd name="connsiteX738" fmla="*/ 212236 w 1248761"/>
                <a:gd name="connsiteY738" fmla="*/ 281178 h 723978"/>
                <a:gd name="connsiteX739" fmla="*/ 212236 w 1248761"/>
                <a:gd name="connsiteY739" fmla="*/ 327672 h 723978"/>
                <a:gd name="connsiteX740" fmla="*/ 212236 w 1248761"/>
                <a:gd name="connsiteY740" fmla="*/ 327672 h 723978"/>
                <a:gd name="connsiteX741" fmla="*/ 224044 w 1248761"/>
                <a:gd name="connsiteY741" fmla="*/ 338004 h 723978"/>
                <a:gd name="connsiteX742" fmla="*/ 224044 w 1248761"/>
                <a:gd name="connsiteY742" fmla="*/ 331362 h 723978"/>
                <a:gd name="connsiteX743" fmla="*/ 224044 w 1248761"/>
                <a:gd name="connsiteY743" fmla="*/ 307008 h 723978"/>
                <a:gd name="connsiteX744" fmla="*/ 224044 w 1248761"/>
                <a:gd name="connsiteY744" fmla="*/ 296676 h 723978"/>
                <a:gd name="connsiteX745" fmla="*/ 231424 w 1248761"/>
                <a:gd name="connsiteY745" fmla="*/ 281916 h 723978"/>
                <a:gd name="connsiteX746" fmla="*/ 231424 w 1248761"/>
                <a:gd name="connsiteY746" fmla="*/ 297414 h 723978"/>
                <a:gd name="connsiteX747" fmla="*/ 231424 w 1248761"/>
                <a:gd name="connsiteY747" fmla="*/ 297414 h 723978"/>
                <a:gd name="connsiteX748" fmla="*/ 252088 w 1248761"/>
                <a:gd name="connsiteY748" fmla="*/ 325458 h 723978"/>
                <a:gd name="connsiteX749" fmla="*/ 243970 w 1248761"/>
                <a:gd name="connsiteY749" fmla="*/ 338742 h 723978"/>
                <a:gd name="connsiteX750" fmla="*/ 238804 w 1248761"/>
                <a:gd name="connsiteY750" fmla="*/ 363096 h 723978"/>
                <a:gd name="connsiteX751" fmla="*/ 241756 w 1248761"/>
                <a:gd name="connsiteY751" fmla="*/ 363096 h 723978"/>
                <a:gd name="connsiteX752" fmla="*/ 248398 w 1248761"/>
                <a:gd name="connsiteY752" fmla="*/ 363096 h 723978"/>
                <a:gd name="connsiteX753" fmla="*/ 263158 w 1248761"/>
                <a:gd name="connsiteY753" fmla="*/ 343170 h 723978"/>
                <a:gd name="connsiteX754" fmla="*/ 263158 w 1248761"/>
                <a:gd name="connsiteY754" fmla="*/ 348336 h 723978"/>
                <a:gd name="connsiteX755" fmla="*/ 282346 w 1248761"/>
                <a:gd name="connsiteY755" fmla="*/ 332838 h 723978"/>
                <a:gd name="connsiteX756" fmla="*/ 282346 w 1248761"/>
                <a:gd name="connsiteY756" fmla="*/ 347598 h 723978"/>
                <a:gd name="connsiteX757" fmla="*/ 259468 w 1248761"/>
                <a:gd name="connsiteY757" fmla="*/ 385236 h 723978"/>
                <a:gd name="connsiteX758" fmla="*/ 249874 w 1248761"/>
                <a:gd name="connsiteY758" fmla="*/ 402948 h 723978"/>
                <a:gd name="connsiteX759" fmla="*/ 249874 w 1248761"/>
                <a:gd name="connsiteY759" fmla="*/ 408852 h 723978"/>
                <a:gd name="connsiteX760" fmla="*/ 265372 w 1248761"/>
                <a:gd name="connsiteY760" fmla="*/ 408852 h 723978"/>
                <a:gd name="connsiteX761" fmla="*/ 269800 w 1248761"/>
                <a:gd name="connsiteY761" fmla="*/ 408852 h 723978"/>
                <a:gd name="connsiteX762" fmla="*/ 279394 w 1248761"/>
                <a:gd name="connsiteY762" fmla="*/ 377118 h 723978"/>
                <a:gd name="connsiteX763" fmla="*/ 298582 w 1248761"/>
                <a:gd name="connsiteY763" fmla="*/ 408852 h 723978"/>
                <a:gd name="connsiteX764" fmla="*/ 280132 w 1248761"/>
                <a:gd name="connsiteY764" fmla="*/ 434682 h 723978"/>
                <a:gd name="connsiteX765" fmla="*/ 273490 w 1248761"/>
                <a:gd name="connsiteY765" fmla="*/ 453132 h 723978"/>
                <a:gd name="connsiteX766" fmla="*/ 279394 w 1248761"/>
                <a:gd name="connsiteY766" fmla="*/ 457560 h 723978"/>
                <a:gd name="connsiteX767" fmla="*/ 279394 w 1248761"/>
                <a:gd name="connsiteY767" fmla="*/ 457560 h 723978"/>
                <a:gd name="connsiteX768" fmla="*/ 286774 w 1248761"/>
                <a:gd name="connsiteY768" fmla="*/ 451656 h 723978"/>
                <a:gd name="connsiteX769" fmla="*/ 308176 w 1248761"/>
                <a:gd name="connsiteY769" fmla="*/ 422136 h 723978"/>
                <a:gd name="connsiteX770" fmla="*/ 315556 w 1248761"/>
                <a:gd name="connsiteY770" fmla="*/ 454608 h 723978"/>
                <a:gd name="connsiteX771" fmla="*/ 307438 w 1248761"/>
                <a:gd name="connsiteY771" fmla="*/ 464940 h 723978"/>
                <a:gd name="connsiteX772" fmla="*/ 307438 w 1248761"/>
                <a:gd name="connsiteY772" fmla="*/ 464940 h 723978"/>
                <a:gd name="connsiteX773" fmla="*/ 300796 w 1248761"/>
                <a:gd name="connsiteY773" fmla="*/ 476748 h 723978"/>
                <a:gd name="connsiteX774" fmla="*/ 300796 w 1248761"/>
                <a:gd name="connsiteY774" fmla="*/ 483390 h 723978"/>
                <a:gd name="connsiteX775" fmla="*/ 306700 w 1248761"/>
                <a:gd name="connsiteY775" fmla="*/ 483390 h 723978"/>
                <a:gd name="connsiteX776" fmla="*/ 315556 w 1248761"/>
                <a:gd name="connsiteY776" fmla="*/ 479700 h 723978"/>
                <a:gd name="connsiteX777" fmla="*/ 315556 w 1248761"/>
                <a:gd name="connsiteY777" fmla="*/ 479700 h 723978"/>
                <a:gd name="connsiteX778" fmla="*/ 321460 w 1248761"/>
                <a:gd name="connsiteY778" fmla="*/ 459774 h 723978"/>
                <a:gd name="connsiteX779" fmla="*/ 321460 w 1248761"/>
                <a:gd name="connsiteY779" fmla="*/ 452394 h 723978"/>
                <a:gd name="connsiteX780" fmla="*/ 334006 w 1248761"/>
                <a:gd name="connsiteY780" fmla="*/ 476748 h 723978"/>
                <a:gd name="connsiteX781" fmla="*/ 325150 w 1248761"/>
                <a:gd name="connsiteY781" fmla="*/ 494460 h 723978"/>
                <a:gd name="connsiteX782" fmla="*/ 319246 w 1248761"/>
                <a:gd name="connsiteY782" fmla="*/ 505530 h 723978"/>
                <a:gd name="connsiteX783" fmla="*/ 323674 w 1248761"/>
                <a:gd name="connsiteY783" fmla="*/ 513648 h 723978"/>
                <a:gd name="connsiteX784" fmla="*/ 330316 w 1248761"/>
                <a:gd name="connsiteY784" fmla="*/ 513648 h 723978"/>
                <a:gd name="connsiteX785" fmla="*/ 343600 w 1248761"/>
                <a:gd name="connsiteY785" fmla="*/ 496674 h 723978"/>
                <a:gd name="connsiteX786" fmla="*/ 343600 w 1248761"/>
                <a:gd name="connsiteY786" fmla="*/ 490032 h 723978"/>
                <a:gd name="connsiteX787" fmla="*/ 361312 w 1248761"/>
                <a:gd name="connsiteY787" fmla="*/ 481176 h 723978"/>
                <a:gd name="connsiteX788" fmla="*/ 361312 w 1248761"/>
                <a:gd name="connsiteY788" fmla="*/ 507744 h 723978"/>
                <a:gd name="connsiteX789" fmla="*/ 361312 w 1248761"/>
                <a:gd name="connsiteY789" fmla="*/ 507744 h 723978"/>
                <a:gd name="connsiteX790" fmla="*/ 346552 w 1248761"/>
                <a:gd name="connsiteY790" fmla="*/ 521028 h 723978"/>
                <a:gd name="connsiteX791" fmla="*/ 346552 w 1248761"/>
                <a:gd name="connsiteY791" fmla="*/ 521028 h 723978"/>
                <a:gd name="connsiteX792" fmla="*/ 302272 w 1248761"/>
                <a:gd name="connsiteY792" fmla="*/ 539478 h 723978"/>
                <a:gd name="connsiteX793" fmla="*/ 302272 w 1248761"/>
                <a:gd name="connsiteY793" fmla="*/ 544644 h 723978"/>
                <a:gd name="connsiteX794" fmla="*/ 302272 w 1248761"/>
                <a:gd name="connsiteY794" fmla="*/ 544644 h 723978"/>
                <a:gd name="connsiteX795" fmla="*/ 286036 w 1248761"/>
                <a:gd name="connsiteY795" fmla="*/ 544644 h 723978"/>
                <a:gd name="connsiteX796" fmla="*/ 286036 w 1248761"/>
                <a:gd name="connsiteY796" fmla="*/ 544644 h 723978"/>
                <a:gd name="connsiteX797" fmla="*/ 266110 w 1248761"/>
                <a:gd name="connsiteY797" fmla="*/ 559404 h 723978"/>
                <a:gd name="connsiteX798" fmla="*/ 232162 w 1248761"/>
                <a:gd name="connsiteY798" fmla="*/ 535050 h 723978"/>
                <a:gd name="connsiteX799" fmla="*/ 232162 w 1248761"/>
                <a:gd name="connsiteY799" fmla="*/ 535050 h 723978"/>
                <a:gd name="connsiteX800" fmla="*/ 269062 w 1248761"/>
                <a:gd name="connsiteY800" fmla="*/ 526194 h 723978"/>
                <a:gd name="connsiteX801" fmla="*/ 283084 w 1248761"/>
                <a:gd name="connsiteY801" fmla="*/ 526194 h 723978"/>
                <a:gd name="connsiteX802" fmla="*/ 283084 w 1248761"/>
                <a:gd name="connsiteY802" fmla="*/ 526194 h 723978"/>
                <a:gd name="connsiteX803" fmla="*/ 269062 w 1248761"/>
                <a:gd name="connsiteY803" fmla="*/ 532098 h 723978"/>
                <a:gd name="connsiteX804" fmla="*/ 442492 w 1248761"/>
                <a:gd name="connsiteY804" fmla="*/ 382284 h 723978"/>
                <a:gd name="connsiteX805" fmla="*/ 434374 w 1248761"/>
                <a:gd name="connsiteY805" fmla="*/ 373428 h 723978"/>
                <a:gd name="connsiteX806" fmla="*/ 434374 w 1248761"/>
                <a:gd name="connsiteY806" fmla="*/ 373428 h 723978"/>
                <a:gd name="connsiteX807" fmla="*/ 434374 w 1248761"/>
                <a:gd name="connsiteY807" fmla="*/ 346860 h 723978"/>
                <a:gd name="connsiteX808" fmla="*/ 441016 w 1248761"/>
                <a:gd name="connsiteY808" fmla="*/ 346860 h 723978"/>
                <a:gd name="connsiteX809" fmla="*/ 441016 w 1248761"/>
                <a:gd name="connsiteY809" fmla="*/ 346860 h 723978"/>
                <a:gd name="connsiteX810" fmla="*/ 441016 w 1248761"/>
                <a:gd name="connsiteY810" fmla="*/ 346860 h 723978"/>
                <a:gd name="connsiteX811" fmla="*/ 427732 w 1248761"/>
                <a:gd name="connsiteY811" fmla="*/ 346860 h 723978"/>
                <a:gd name="connsiteX812" fmla="*/ 422566 w 1248761"/>
                <a:gd name="connsiteY812" fmla="*/ 336528 h 723978"/>
                <a:gd name="connsiteX813" fmla="*/ 422566 w 1248761"/>
                <a:gd name="connsiteY813" fmla="*/ 336528 h 723978"/>
                <a:gd name="connsiteX814" fmla="*/ 390286 w 1248761"/>
                <a:gd name="connsiteY814" fmla="*/ 319429 h 723978"/>
                <a:gd name="connsiteX815" fmla="*/ 389356 w 1248761"/>
                <a:gd name="connsiteY815" fmla="*/ 315126 h 723978"/>
                <a:gd name="connsiteX816" fmla="*/ 389356 w 1248761"/>
                <a:gd name="connsiteY816" fmla="*/ 315126 h 723978"/>
                <a:gd name="connsiteX817" fmla="*/ 364264 w 1248761"/>
                <a:gd name="connsiteY817" fmla="*/ 292248 h 723978"/>
                <a:gd name="connsiteX818" fmla="*/ 364264 w 1248761"/>
                <a:gd name="connsiteY818" fmla="*/ 292248 h 723978"/>
                <a:gd name="connsiteX819" fmla="*/ 327364 w 1248761"/>
                <a:gd name="connsiteY819" fmla="*/ 274536 h 723978"/>
                <a:gd name="connsiteX820" fmla="*/ 327364 w 1248761"/>
                <a:gd name="connsiteY820" fmla="*/ 274536 h 723978"/>
                <a:gd name="connsiteX821" fmla="*/ 327364 w 1248761"/>
                <a:gd name="connsiteY821" fmla="*/ 261252 h 723978"/>
                <a:gd name="connsiteX822" fmla="*/ 327364 w 1248761"/>
                <a:gd name="connsiteY822" fmla="*/ 261252 h 723978"/>
                <a:gd name="connsiteX823" fmla="*/ 306700 w 1248761"/>
                <a:gd name="connsiteY823" fmla="*/ 253872 h 723978"/>
                <a:gd name="connsiteX824" fmla="*/ 306700 w 1248761"/>
                <a:gd name="connsiteY824" fmla="*/ 236898 h 723978"/>
                <a:gd name="connsiteX825" fmla="*/ 306700 w 1248761"/>
                <a:gd name="connsiteY825" fmla="*/ 236898 h 723978"/>
                <a:gd name="connsiteX826" fmla="*/ 288988 w 1248761"/>
                <a:gd name="connsiteY826" fmla="*/ 225090 h 723978"/>
                <a:gd name="connsiteX827" fmla="*/ 288988 w 1248761"/>
                <a:gd name="connsiteY827" fmla="*/ 205164 h 723978"/>
                <a:gd name="connsiteX828" fmla="*/ 288988 w 1248761"/>
                <a:gd name="connsiteY828" fmla="*/ 205164 h 723978"/>
                <a:gd name="connsiteX829" fmla="*/ 259468 w 1248761"/>
                <a:gd name="connsiteY829" fmla="*/ 188928 h 723978"/>
                <a:gd name="connsiteX830" fmla="*/ 266110 w 1248761"/>
                <a:gd name="connsiteY830" fmla="*/ 173430 h 723978"/>
                <a:gd name="connsiteX831" fmla="*/ 266110 w 1248761"/>
                <a:gd name="connsiteY831" fmla="*/ 173430 h 723978"/>
                <a:gd name="connsiteX832" fmla="*/ 266110 w 1248761"/>
                <a:gd name="connsiteY832" fmla="*/ 173430 h 723978"/>
                <a:gd name="connsiteX833" fmla="*/ 235114 w 1248761"/>
                <a:gd name="connsiteY833" fmla="*/ 154980 h 723978"/>
                <a:gd name="connsiteX834" fmla="*/ 241756 w 1248761"/>
                <a:gd name="connsiteY834" fmla="*/ 128412 h 723978"/>
                <a:gd name="connsiteX835" fmla="*/ 241756 w 1248761"/>
                <a:gd name="connsiteY835" fmla="*/ 128412 h 723978"/>
                <a:gd name="connsiteX836" fmla="*/ 278656 w 1248761"/>
                <a:gd name="connsiteY836" fmla="*/ 135054 h 723978"/>
                <a:gd name="connsiteX837" fmla="*/ 278656 w 1248761"/>
                <a:gd name="connsiteY837" fmla="*/ 135054 h 723978"/>
                <a:gd name="connsiteX838" fmla="*/ 278656 w 1248761"/>
                <a:gd name="connsiteY838" fmla="*/ 135054 h 723978"/>
                <a:gd name="connsiteX839" fmla="*/ 278656 w 1248761"/>
                <a:gd name="connsiteY839" fmla="*/ 135054 h 723978"/>
                <a:gd name="connsiteX840" fmla="*/ 204856 w 1248761"/>
                <a:gd name="connsiteY840" fmla="*/ 107010 h 723978"/>
                <a:gd name="connsiteX841" fmla="*/ 221092 w 1248761"/>
                <a:gd name="connsiteY841" fmla="*/ 78966 h 723978"/>
                <a:gd name="connsiteX842" fmla="*/ 221092 w 1248761"/>
                <a:gd name="connsiteY842" fmla="*/ 78966 h 723978"/>
                <a:gd name="connsiteX843" fmla="*/ 329578 w 1248761"/>
                <a:gd name="connsiteY843" fmla="*/ 107010 h 723978"/>
                <a:gd name="connsiteX844" fmla="*/ 329578 w 1248761"/>
                <a:gd name="connsiteY844" fmla="*/ 107010 h 723978"/>
                <a:gd name="connsiteX845" fmla="*/ 381976 w 1248761"/>
                <a:gd name="connsiteY845" fmla="*/ 110700 h 723978"/>
                <a:gd name="connsiteX846" fmla="*/ 440278 w 1248761"/>
                <a:gd name="connsiteY846" fmla="*/ 175644 h 723978"/>
                <a:gd name="connsiteX847" fmla="*/ 418138 w 1248761"/>
                <a:gd name="connsiteY847" fmla="*/ 219924 h 723978"/>
                <a:gd name="connsiteX848" fmla="*/ 418138 w 1248761"/>
                <a:gd name="connsiteY848" fmla="*/ 219924 h 723978"/>
                <a:gd name="connsiteX849" fmla="*/ 394522 w 1248761"/>
                <a:gd name="connsiteY849" fmla="*/ 235422 h 723978"/>
                <a:gd name="connsiteX850" fmla="*/ 394522 w 1248761"/>
                <a:gd name="connsiteY850" fmla="*/ 252396 h 723978"/>
                <a:gd name="connsiteX851" fmla="*/ 407806 w 1248761"/>
                <a:gd name="connsiteY851" fmla="*/ 261990 h 723978"/>
                <a:gd name="connsiteX852" fmla="*/ 435850 w 1248761"/>
                <a:gd name="connsiteY852" fmla="*/ 250182 h 723978"/>
                <a:gd name="connsiteX853" fmla="*/ 435850 w 1248761"/>
                <a:gd name="connsiteY853" fmla="*/ 272322 h 723978"/>
                <a:gd name="connsiteX854" fmla="*/ 460942 w 1248761"/>
                <a:gd name="connsiteY854" fmla="*/ 394830 h 723978"/>
                <a:gd name="connsiteX855" fmla="*/ 442492 w 1248761"/>
                <a:gd name="connsiteY855" fmla="*/ 382284 h 723978"/>
                <a:gd name="connsiteX856" fmla="*/ 393784 w 1248761"/>
                <a:gd name="connsiteY856" fmla="*/ 360144 h 723978"/>
                <a:gd name="connsiteX857" fmla="*/ 393784 w 1248761"/>
                <a:gd name="connsiteY857" fmla="*/ 360144 h 723978"/>
                <a:gd name="connsiteX858" fmla="*/ 400426 w 1248761"/>
                <a:gd name="connsiteY858" fmla="*/ 335052 h 723978"/>
                <a:gd name="connsiteX859" fmla="*/ 400426 w 1248761"/>
                <a:gd name="connsiteY859" fmla="*/ 335052 h 723978"/>
                <a:gd name="connsiteX860" fmla="*/ 400426 w 1248761"/>
                <a:gd name="connsiteY860" fmla="*/ 335052 h 723978"/>
                <a:gd name="connsiteX861" fmla="*/ 389356 w 1248761"/>
                <a:gd name="connsiteY861" fmla="*/ 359406 h 723978"/>
                <a:gd name="connsiteX862" fmla="*/ 389356 w 1248761"/>
                <a:gd name="connsiteY862" fmla="*/ 359406 h 723978"/>
                <a:gd name="connsiteX863" fmla="*/ 353932 w 1248761"/>
                <a:gd name="connsiteY863" fmla="*/ 348336 h 723978"/>
                <a:gd name="connsiteX864" fmla="*/ 381976 w 1248761"/>
                <a:gd name="connsiteY864" fmla="*/ 321030 h 723978"/>
                <a:gd name="connsiteX865" fmla="*/ 381976 w 1248761"/>
                <a:gd name="connsiteY865" fmla="*/ 321030 h 723978"/>
                <a:gd name="connsiteX866" fmla="*/ 381976 w 1248761"/>
                <a:gd name="connsiteY866" fmla="*/ 321030 h 723978"/>
                <a:gd name="connsiteX867" fmla="*/ 351718 w 1248761"/>
                <a:gd name="connsiteY867" fmla="*/ 348336 h 723978"/>
                <a:gd name="connsiteX868" fmla="*/ 351718 w 1248761"/>
                <a:gd name="connsiteY868" fmla="*/ 348336 h 723978"/>
                <a:gd name="connsiteX869" fmla="*/ 322198 w 1248761"/>
                <a:gd name="connsiteY869" fmla="*/ 348336 h 723978"/>
                <a:gd name="connsiteX870" fmla="*/ 315556 w 1248761"/>
                <a:gd name="connsiteY870" fmla="*/ 320292 h 723978"/>
                <a:gd name="connsiteX871" fmla="*/ 315556 w 1248761"/>
                <a:gd name="connsiteY871" fmla="*/ 320292 h 723978"/>
                <a:gd name="connsiteX872" fmla="*/ 359098 w 1248761"/>
                <a:gd name="connsiteY872" fmla="*/ 293724 h 723978"/>
                <a:gd name="connsiteX873" fmla="*/ 384928 w 1248761"/>
                <a:gd name="connsiteY873" fmla="*/ 317340 h 723978"/>
                <a:gd name="connsiteX874" fmla="*/ 418138 w 1248761"/>
                <a:gd name="connsiteY874" fmla="*/ 334314 h 723978"/>
                <a:gd name="connsiteX875" fmla="*/ 424780 w 1248761"/>
                <a:gd name="connsiteY875" fmla="*/ 344646 h 723978"/>
                <a:gd name="connsiteX876" fmla="*/ 424780 w 1248761"/>
                <a:gd name="connsiteY876" fmla="*/ 344646 h 723978"/>
                <a:gd name="connsiteX877" fmla="*/ 424780 w 1248761"/>
                <a:gd name="connsiteY877" fmla="*/ 344646 h 723978"/>
                <a:gd name="connsiteX878" fmla="*/ 428470 w 1248761"/>
                <a:gd name="connsiteY878" fmla="*/ 370476 h 723978"/>
                <a:gd name="connsiteX879" fmla="*/ 393784 w 1248761"/>
                <a:gd name="connsiteY879" fmla="*/ 360144 h 723978"/>
                <a:gd name="connsiteX880" fmla="*/ 94156 w 1248761"/>
                <a:gd name="connsiteY880" fmla="*/ 143172 h 723978"/>
                <a:gd name="connsiteX881" fmla="*/ 94156 w 1248761"/>
                <a:gd name="connsiteY881" fmla="*/ 143172 h 723978"/>
                <a:gd name="connsiteX882" fmla="*/ 45448 w 1248761"/>
                <a:gd name="connsiteY882" fmla="*/ 100368 h 723978"/>
                <a:gd name="connsiteX883" fmla="*/ 45448 w 1248761"/>
                <a:gd name="connsiteY883" fmla="*/ 100368 h 723978"/>
                <a:gd name="connsiteX884" fmla="*/ 45448 w 1248761"/>
                <a:gd name="connsiteY884" fmla="*/ 100368 h 723978"/>
                <a:gd name="connsiteX885" fmla="*/ 9286 w 1248761"/>
                <a:gd name="connsiteY885" fmla="*/ 76752 h 723978"/>
                <a:gd name="connsiteX886" fmla="*/ 22570 w 1248761"/>
                <a:gd name="connsiteY886" fmla="*/ 54612 h 723978"/>
                <a:gd name="connsiteX887" fmla="*/ 20356 w 1248761"/>
                <a:gd name="connsiteY887" fmla="*/ 54612 h 723978"/>
                <a:gd name="connsiteX888" fmla="*/ 20356 w 1248761"/>
                <a:gd name="connsiteY888" fmla="*/ 54612 h 723978"/>
                <a:gd name="connsiteX889" fmla="*/ 1168 w 1248761"/>
                <a:gd name="connsiteY889" fmla="*/ 33948 h 723978"/>
                <a:gd name="connsiteX890" fmla="*/ 1168 w 1248761"/>
                <a:gd name="connsiteY890" fmla="*/ 22140 h 723978"/>
                <a:gd name="connsiteX891" fmla="*/ 15928 w 1248761"/>
                <a:gd name="connsiteY891" fmla="*/ 18450 h 723978"/>
                <a:gd name="connsiteX892" fmla="*/ 167956 w 1248761"/>
                <a:gd name="connsiteY892" fmla="*/ 53136 h 723978"/>
                <a:gd name="connsiteX893" fmla="*/ 215926 w 1248761"/>
                <a:gd name="connsiteY893" fmla="*/ 69372 h 723978"/>
                <a:gd name="connsiteX894" fmla="*/ 198952 w 1248761"/>
                <a:gd name="connsiteY894" fmla="*/ 98892 h 723978"/>
                <a:gd name="connsiteX895" fmla="*/ 234376 w 1248761"/>
                <a:gd name="connsiteY895" fmla="*/ 122508 h 723978"/>
                <a:gd name="connsiteX896" fmla="*/ 226996 w 1248761"/>
                <a:gd name="connsiteY896" fmla="*/ 150552 h 723978"/>
                <a:gd name="connsiteX897" fmla="*/ 249136 w 1248761"/>
                <a:gd name="connsiteY897" fmla="*/ 167526 h 723978"/>
                <a:gd name="connsiteX898" fmla="*/ 108178 w 1248761"/>
                <a:gd name="connsiteY898" fmla="*/ 147600 h 723978"/>
                <a:gd name="connsiteX899" fmla="*/ 94156 w 1248761"/>
                <a:gd name="connsiteY899" fmla="*/ 142434 h 723978"/>
                <a:gd name="connsiteX900" fmla="*/ 94156 w 1248761"/>
                <a:gd name="connsiteY900" fmla="*/ 142434 h 723978"/>
                <a:gd name="connsiteX901" fmla="*/ 94156 w 1248761"/>
                <a:gd name="connsiteY901" fmla="*/ 142434 h 723978"/>
                <a:gd name="connsiteX902" fmla="*/ 103750 w 1248761"/>
                <a:gd name="connsiteY902" fmla="*/ 142434 h 723978"/>
                <a:gd name="connsiteX903" fmla="*/ 232162 w 1248761"/>
                <a:gd name="connsiteY903" fmla="*/ 163836 h 723978"/>
                <a:gd name="connsiteX904" fmla="*/ 245446 w 1248761"/>
                <a:gd name="connsiteY904" fmla="*/ 163836 h 723978"/>
                <a:gd name="connsiteX905" fmla="*/ 245446 w 1248761"/>
                <a:gd name="connsiteY905" fmla="*/ 163836 h 723978"/>
                <a:gd name="connsiteX906" fmla="*/ 252826 w 1248761"/>
                <a:gd name="connsiteY906" fmla="*/ 163836 h 723978"/>
                <a:gd name="connsiteX907" fmla="*/ 246922 w 1248761"/>
                <a:gd name="connsiteY907" fmla="*/ 180072 h 723978"/>
                <a:gd name="connsiteX908" fmla="*/ 268324 w 1248761"/>
                <a:gd name="connsiteY908" fmla="*/ 195570 h 723978"/>
                <a:gd name="connsiteX909" fmla="*/ 148030 w 1248761"/>
                <a:gd name="connsiteY909" fmla="*/ 191880 h 723978"/>
                <a:gd name="connsiteX910" fmla="*/ 139912 w 1248761"/>
                <a:gd name="connsiteY910" fmla="*/ 191880 h 723978"/>
                <a:gd name="connsiteX911" fmla="*/ 94156 w 1248761"/>
                <a:gd name="connsiteY911" fmla="*/ 143172 h 723978"/>
                <a:gd name="connsiteX912" fmla="*/ 150982 w 1248761"/>
                <a:gd name="connsiteY912" fmla="*/ 200736 h 723978"/>
                <a:gd name="connsiteX913" fmla="*/ 236590 w 1248761"/>
                <a:gd name="connsiteY913" fmla="*/ 208854 h 723978"/>
                <a:gd name="connsiteX914" fmla="*/ 272752 w 1248761"/>
                <a:gd name="connsiteY914" fmla="*/ 200736 h 723978"/>
                <a:gd name="connsiteX915" fmla="*/ 272752 w 1248761"/>
                <a:gd name="connsiteY915" fmla="*/ 200736 h 723978"/>
                <a:gd name="connsiteX916" fmla="*/ 278656 w 1248761"/>
                <a:gd name="connsiteY916" fmla="*/ 200736 h 723978"/>
                <a:gd name="connsiteX917" fmla="*/ 278656 w 1248761"/>
                <a:gd name="connsiteY917" fmla="*/ 220662 h 723978"/>
                <a:gd name="connsiteX918" fmla="*/ 291202 w 1248761"/>
                <a:gd name="connsiteY918" fmla="*/ 231732 h 723978"/>
                <a:gd name="connsiteX919" fmla="*/ 201904 w 1248761"/>
                <a:gd name="connsiteY919" fmla="*/ 231732 h 723978"/>
                <a:gd name="connsiteX920" fmla="*/ 199690 w 1248761"/>
                <a:gd name="connsiteY920" fmla="*/ 231732 h 723978"/>
                <a:gd name="connsiteX921" fmla="*/ 199690 w 1248761"/>
                <a:gd name="connsiteY921" fmla="*/ 231732 h 723978"/>
                <a:gd name="connsiteX922" fmla="*/ 199690 w 1248761"/>
                <a:gd name="connsiteY922" fmla="*/ 231732 h 723978"/>
                <a:gd name="connsiteX923" fmla="*/ 146554 w 1248761"/>
                <a:gd name="connsiteY923" fmla="*/ 195570 h 723978"/>
                <a:gd name="connsiteX924" fmla="*/ 200428 w 1248761"/>
                <a:gd name="connsiteY924" fmla="*/ 238374 h 723978"/>
                <a:gd name="connsiteX925" fmla="*/ 200428 w 1248761"/>
                <a:gd name="connsiteY925" fmla="*/ 238374 h 723978"/>
                <a:gd name="connsiteX926" fmla="*/ 260206 w 1248761"/>
                <a:gd name="connsiteY926" fmla="*/ 238374 h 723978"/>
                <a:gd name="connsiteX927" fmla="*/ 291940 w 1248761"/>
                <a:gd name="connsiteY927" fmla="*/ 232470 h 723978"/>
                <a:gd name="connsiteX928" fmla="*/ 291940 w 1248761"/>
                <a:gd name="connsiteY928" fmla="*/ 232470 h 723978"/>
                <a:gd name="connsiteX929" fmla="*/ 291940 w 1248761"/>
                <a:gd name="connsiteY929" fmla="*/ 250920 h 723978"/>
                <a:gd name="connsiteX930" fmla="*/ 307438 w 1248761"/>
                <a:gd name="connsiteY930" fmla="*/ 258300 h 723978"/>
                <a:gd name="connsiteX931" fmla="*/ 315556 w 1248761"/>
                <a:gd name="connsiteY931" fmla="*/ 258300 h 723978"/>
                <a:gd name="connsiteX932" fmla="*/ 248398 w 1248761"/>
                <a:gd name="connsiteY932" fmla="*/ 258300 h 723978"/>
                <a:gd name="connsiteX933" fmla="*/ 248398 w 1248761"/>
                <a:gd name="connsiteY933" fmla="*/ 258300 h 723978"/>
                <a:gd name="connsiteX934" fmla="*/ 200428 w 1248761"/>
                <a:gd name="connsiteY934" fmla="*/ 234684 h 723978"/>
                <a:gd name="connsiteX935" fmla="*/ 292678 w 1248761"/>
                <a:gd name="connsiteY935" fmla="*/ 270846 h 723978"/>
                <a:gd name="connsiteX936" fmla="*/ 315556 w 1248761"/>
                <a:gd name="connsiteY936" fmla="*/ 260514 h 723978"/>
                <a:gd name="connsiteX937" fmla="*/ 315556 w 1248761"/>
                <a:gd name="connsiteY937" fmla="*/ 260514 h 723978"/>
                <a:gd name="connsiteX938" fmla="*/ 325888 w 1248761"/>
                <a:gd name="connsiteY938" fmla="*/ 274536 h 723978"/>
                <a:gd name="connsiteX939" fmla="*/ 302272 w 1248761"/>
                <a:gd name="connsiteY939" fmla="*/ 291510 h 723978"/>
                <a:gd name="connsiteX940" fmla="*/ 302272 w 1248761"/>
                <a:gd name="connsiteY940" fmla="*/ 291510 h 723978"/>
                <a:gd name="connsiteX941" fmla="*/ 250612 w 1248761"/>
                <a:gd name="connsiteY941" fmla="*/ 263466 h 723978"/>
                <a:gd name="connsiteX942" fmla="*/ 292678 w 1248761"/>
                <a:gd name="connsiteY942" fmla="*/ 267156 h 723978"/>
                <a:gd name="connsiteX943" fmla="*/ 303010 w 1248761"/>
                <a:gd name="connsiteY943" fmla="*/ 295938 h 723978"/>
                <a:gd name="connsiteX944" fmla="*/ 326626 w 1248761"/>
                <a:gd name="connsiteY944" fmla="*/ 278964 h 723978"/>
                <a:gd name="connsiteX945" fmla="*/ 357622 w 1248761"/>
                <a:gd name="connsiteY945" fmla="*/ 295938 h 723978"/>
                <a:gd name="connsiteX946" fmla="*/ 315556 w 1248761"/>
                <a:gd name="connsiteY946" fmla="*/ 317340 h 723978"/>
                <a:gd name="connsiteX947" fmla="*/ 315556 w 1248761"/>
                <a:gd name="connsiteY947" fmla="*/ 317340 h 723978"/>
                <a:gd name="connsiteX948" fmla="*/ 307438 w 1248761"/>
                <a:gd name="connsiteY948" fmla="*/ 317340 h 723978"/>
                <a:gd name="connsiteX949" fmla="*/ 303010 w 1248761"/>
                <a:gd name="connsiteY949" fmla="*/ 292248 h 723978"/>
                <a:gd name="connsiteX950" fmla="*/ 524410 w 1248761"/>
                <a:gd name="connsiteY950" fmla="*/ 186714 h 723978"/>
                <a:gd name="connsiteX951" fmla="*/ 505222 w 1248761"/>
                <a:gd name="connsiteY951" fmla="*/ 186714 h 723978"/>
                <a:gd name="connsiteX952" fmla="*/ 522934 w 1248761"/>
                <a:gd name="connsiteY952" fmla="*/ 174906 h 723978"/>
                <a:gd name="connsiteX953" fmla="*/ 544337 w 1248761"/>
                <a:gd name="connsiteY953" fmla="*/ 157932 h 723978"/>
                <a:gd name="connsiteX954" fmla="*/ 532528 w 1248761"/>
                <a:gd name="connsiteY954" fmla="*/ 146124 h 723978"/>
                <a:gd name="connsiteX955" fmla="*/ 532528 w 1248761"/>
                <a:gd name="connsiteY955" fmla="*/ 146124 h 723978"/>
                <a:gd name="connsiteX956" fmla="*/ 547288 w 1248761"/>
                <a:gd name="connsiteY956" fmla="*/ 126936 h 723978"/>
                <a:gd name="connsiteX957" fmla="*/ 552454 w 1248761"/>
                <a:gd name="connsiteY957" fmla="*/ 121770 h 723978"/>
                <a:gd name="connsiteX958" fmla="*/ 567214 w 1248761"/>
                <a:gd name="connsiteY958" fmla="*/ 91512 h 723978"/>
                <a:gd name="connsiteX959" fmla="*/ 582712 w 1248761"/>
                <a:gd name="connsiteY959" fmla="*/ 79704 h 723978"/>
                <a:gd name="connsiteX960" fmla="*/ 558358 w 1248761"/>
                <a:gd name="connsiteY960" fmla="*/ 59778 h 723978"/>
                <a:gd name="connsiteX961" fmla="*/ 545812 w 1248761"/>
                <a:gd name="connsiteY961" fmla="*/ 47232 h 723978"/>
                <a:gd name="connsiteX962" fmla="*/ 545812 w 1248761"/>
                <a:gd name="connsiteY962" fmla="*/ 47232 h 723978"/>
                <a:gd name="connsiteX963" fmla="*/ 545812 w 1248761"/>
                <a:gd name="connsiteY963" fmla="*/ 47232 h 723978"/>
                <a:gd name="connsiteX964" fmla="*/ 559096 w 1248761"/>
                <a:gd name="connsiteY964" fmla="*/ 31734 h 723978"/>
                <a:gd name="connsiteX965" fmla="*/ 579022 w 1248761"/>
                <a:gd name="connsiteY965" fmla="*/ 50922 h 723978"/>
                <a:gd name="connsiteX966" fmla="*/ 597472 w 1248761"/>
                <a:gd name="connsiteY966" fmla="*/ 67896 h 723978"/>
                <a:gd name="connsiteX967" fmla="*/ 597472 w 1248761"/>
                <a:gd name="connsiteY967" fmla="*/ 67896 h 723978"/>
                <a:gd name="connsiteX968" fmla="*/ 610756 w 1248761"/>
                <a:gd name="connsiteY968" fmla="*/ 59040 h 723978"/>
                <a:gd name="connsiteX969" fmla="*/ 610756 w 1248761"/>
                <a:gd name="connsiteY969" fmla="*/ 54612 h 723978"/>
                <a:gd name="connsiteX970" fmla="*/ 610756 w 1248761"/>
                <a:gd name="connsiteY970" fmla="*/ 54612 h 723978"/>
                <a:gd name="connsiteX971" fmla="*/ 577546 w 1248761"/>
                <a:gd name="connsiteY971" fmla="*/ 44280 h 723978"/>
                <a:gd name="connsiteX972" fmla="*/ 559096 w 1248761"/>
                <a:gd name="connsiteY972" fmla="*/ 26568 h 723978"/>
                <a:gd name="connsiteX973" fmla="*/ 601162 w 1248761"/>
                <a:gd name="connsiteY973" fmla="*/ 5904 h 723978"/>
                <a:gd name="connsiteX974" fmla="*/ 601162 w 1248761"/>
                <a:gd name="connsiteY974" fmla="*/ 5904 h 723978"/>
                <a:gd name="connsiteX975" fmla="*/ 648394 w 1248761"/>
                <a:gd name="connsiteY975" fmla="*/ 28782 h 723978"/>
                <a:gd name="connsiteX976" fmla="*/ 662416 w 1248761"/>
                <a:gd name="connsiteY976" fmla="*/ 80442 h 723978"/>
                <a:gd name="connsiteX977" fmla="*/ 662416 w 1248761"/>
                <a:gd name="connsiteY977" fmla="*/ 80442 h 723978"/>
                <a:gd name="connsiteX978" fmla="*/ 684556 w 1248761"/>
                <a:gd name="connsiteY978" fmla="*/ 126936 h 723978"/>
                <a:gd name="connsiteX979" fmla="*/ 672010 w 1248761"/>
                <a:gd name="connsiteY979" fmla="*/ 117342 h 723978"/>
                <a:gd name="connsiteX980" fmla="*/ 668320 w 1248761"/>
                <a:gd name="connsiteY980" fmla="*/ 117342 h 723978"/>
                <a:gd name="connsiteX981" fmla="*/ 668320 w 1248761"/>
                <a:gd name="connsiteY981" fmla="*/ 137268 h 723978"/>
                <a:gd name="connsiteX982" fmla="*/ 674224 w 1248761"/>
                <a:gd name="connsiteY982" fmla="*/ 152028 h 723978"/>
                <a:gd name="connsiteX983" fmla="*/ 674224 w 1248761"/>
                <a:gd name="connsiteY983" fmla="*/ 152028 h 723978"/>
                <a:gd name="connsiteX984" fmla="*/ 688246 w 1248761"/>
                <a:gd name="connsiteY984" fmla="*/ 152028 h 723978"/>
                <a:gd name="connsiteX985" fmla="*/ 688246 w 1248761"/>
                <a:gd name="connsiteY985" fmla="*/ 152028 h 723978"/>
                <a:gd name="connsiteX986" fmla="*/ 705958 w 1248761"/>
                <a:gd name="connsiteY986" fmla="*/ 157194 h 723978"/>
                <a:gd name="connsiteX987" fmla="*/ 691937 w 1248761"/>
                <a:gd name="connsiteY987" fmla="*/ 175644 h 723978"/>
                <a:gd name="connsiteX988" fmla="*/ 691937 w 1248761"/>
                <a:gd name="connsiteY988" fmla="*/ 175644 h 723978"/>
                <a:gd name="connsiteX989" fmla="*/ 702268 w 1248761"/>
                <a:gd name="connsiteY989" fmla="*/ 190404 h 723978"/>
                <a:gd name="connsiteX990" fmla="*/ 714076 w 1248761"/>
                <a:gd name="connsiteY990" fmla="*/ 200736 h 723978"/>
                <a:gd name="connsiteX991" fmla="*/ 706696 w 1248761"/>
                <a:gd name="connsiteY991" fmla="*/ 200736 h 723978"/>
                <a:gd name="connsiteX992" fmla="*/ 621088 w 1248761"/>
                <a:gd name="connsiteY992" fmla="*/ 177858 h 723978"/>
                <a:gd name="connsiteX993" fmla="*/ 621088 w 1248761"/>
                <a:gd name="connsiteY993" fmla="*/ 177858 h 723978"/>
                <a:gd name="connsiteX994" fmla="*/ 532528 w 1248761"/>
                <a:gd name="connsiteY994" fmla="*/ 202950 h 723978"/>
                <a:gd name="connsiteX995" fmla="*/ 518506 w 1248761"/>
                <a:gd name="connsiteY995" fmla="*/ 202950 h 723978"/>
                <a:gd name="connsiteX996" fmla="*/ 522934 w 1248761"/>
                <a:gd name="connsiteY996" fmla="*/ 183024 h 723978"/>
                <a:gd name="connsiteX997" fmla="*/ 514078 w 1248761"/>
                <a:gd name="connsiteY997" fmla="*/ 70848 h 723978"/>
                <a:gd name="connsiteX998" fmla="*/ 543598 w 1248761"/>
                <a:gd name="connsiteY998" fmla="*/ 45756 h 723978"/>
                <a:gd name="connsiteX999" fmla="*/ 543598 w 1248761"/>
                <a:gd name="connsiteY999" fmla="*/ 45756 h 723978"/>
                <a:gd name="connsiteX1000" fmla="*/ 558358 w 1248761"/>
                <a:gd name="connsiteY1000" fmla="*/ 59778 h 723978"/>
                <a:gd name="connsiteX1001" fmla="*/ 580498 w 1248761"/>
                <a:gd name="connsiteY1001" fmla="*/ 76752 h 723978"/>
                <a:gd name="connsiteX1002" fmla="*/ 566476 w 1248761"/>
                <a:gd name="connsiteY1002" fmla="*/ 85608 h 723978"/>
                <a:gd name="connsiteX1003" fmla="*/ 566476 w 1248761"/>
                <a:gd name="connsiteY1003" fmla="*/ 85608 h 723978"/>
                <a:gd name="connsiteX1004" fmla="*/ 544337 w 1248761"/>
                <a:gd name="connsiteY1004" fmla="*/ 75276 h 723978"/>
                <a:gd name="connsiteX1005" fmla="*/ 531790 w 1248761"/>
                <a:gd name="connsiteY1005" fmla="*/ 67158 h 723978"/>
                <a:gd name="connsiteX1006" fmla="*/ 514078 w 1248761"/>
                <a:gd name="connsiteY1006" fmla="*/ 70848 h 723978"/>
                <a:gd name="connsiteX1007" fmla="*/ 582712 w 1248761"/>
                <a:gd name="connsiteY1007" fmla="*/ 46494 h 723978"/>
                <a:gd name="connsiteX1008" fmla="*/ 610756 w 1248761"/>
                <a:gd name="connsiteY1008" fmla="*/ 53136 h 723978"/>
                <a:gd name="connsiteX1009" fmla="*/ 610756 w 1248761"/>
                <a:gd name="connsiteY1009" fmla="*/ 53136 h 723978"/>
                <a:gd name="connsiteX1010" fmla="*/ 599687 w 1248761"/>
                <a:gd name="connsiteY1010" fmla="*/ 57564 h 723978"/>
                <a:gd name="connsiteX1011" fmla="*/ 582712 w 1248761"/>
                <a:gd name="connsiteY1011" fmla="*/ 46494 h 723978"/>
                <a:gd name="connsiteX1012" fmla="*/ 663154 w 1248761"/>
                <a:gd name="connsiteY1012" fmla="*/ 545382 h 723978"/>
                <a:gd name="connsiteX1013" fmla="*/ 663154 w 1248761"/>
                <a:gd name="connsiteY1013" fmla="*/ 526932 h 723978"/>
                <a:gd name="connsiteX1014" fmla="*/ 663154 w 1248761"/>
                <a:gd name="connsiteY1014" fmla="*/ 526932 h 723978"/>
                <a:gd name="connsiteX1015" fmla="*/ 673487 w 1248761"/>
                <a:gd name="connsiteY1015" fmla="*/ 519552 h 723978"/>
                <a:gd name="connsiteX1016" fmla="*/ 663154 w 1248761"/>
                <a:gd name="connsiteY1016" fmla="*/ 545382 h 723978"/>
                <a:gd name="connsiteX1017" fmla="*/ 649870 w 1248761"/>
                <a:gd name="connsiteY1017" fmla="*/ 554238 h 723978"/>
                <a:gd name="connsiteX1018" fmla="*/ 649870 w 1248761"/>
                <a:gd name="connsiteY1018" fmla="*/ 554238 h 723978"/>
                <a:gd name="connsiteX1019" fmla="*/ 649870 w 1248761"/>
                <a:gd name="connsiteY1019" fmla="*/ 538002 h 723978"/>
                <a:gd name="connsiteX1020" fmla="*/ 664630 w 1248761"/>
                <a:gd name="connsiteY1020" fmla="*/ 529146 h 723978"/>
                <a:gd name="connsiteX1021" fmla="*/ 649870 w 1248761"/>
                <a:gd name="connsiteY1021" fmla="*/ 554238 h 723978"/>
                <a:gd name="connsiteX1022" fmla="*/ 622564 w 1248761"/>
                <a:gd name="connsiteY1022" fmla="*/ 569736 h 723978"/>
                <a:gd name="connsiteX1023" fmla="*/ 622564 w 1248761"/>
                <a:gd name="connsiteY1023" fmla="*/ 569736 h 723978"/>
                <a:gd name="connsiteX1024" fmla="*/ 622564 w 1248761"/>
                <a:gd name="connsiteY1024" fmla="*/ 569736 h 723978"/>
                <a:gd name="connsiteX1025" fmla="*/ 615185 w 1248761"/>
                <a:gd name="connsiteY1025" fmla="*/ 563832 h 723978"/>
                <a:gd name="connsiteX1026" fmla="*/ 615185 w 1248761"/>
                <a:gd name="connsiteY1026" fmla="*/ 546120 h 723978"/>
                <a:gd name="connsiteX1027" fmla="*/ 624040 w 1248761"/>
                <a:gd name="connsiteY1027" fmla="*/ 550548 h 723978"/>
                <a:gd name="connsiteX1028" fmla="*/ 624040 w 1248761"/>
                <a:gd name="connsiteY1028" fmla="*/ 550548 h 723978"/>
                <a:gd name="connsiteX1029" fmla="*/ 634372 w 1248761"/>
                <a:gd name="connsiteY1029" fmla="*/ 545382 h 723978"/>
                <a:gd name="connsiteX1030" fmla="*/ 622564 w 1248761"/>
                <a:gd name="connsiteY1030" fmla="*/ 569736 h 723978"/>
                <a:gd name="connsiteX1031" fmla="*/ 585664 w 1248761"/>
                <a:gd name="connsiteY1031" fmla="*/ 552024 h 723978"/>
                <a:gd name="connsiteX1032" fmla="*/ 585664 w 1248761"/>
                <a:gd name="connsiteY1032" fmla="*/ 552024 h 723978"/>
                <a:gd name="connsiteX1033" fmla="*/ 581974 w 1248761"/>
                <a:gd name="connsiteY1033" fmla="*/ 548334 h 723978"/>
                <a:gd name="connsiteX1034" fmla="*/ 581974 w 1248761"/>
                <a:gd name="connsiteY1034" fmla="*/ 531360 h 723978"/>
                <a:gd name="connsiteX1035" fmla="*/ 593783 w 1248761"/>
                <a:gd name="connsiteY1035" fmla="*/ 538002 h 723978"/>
                <a:gd name="connsiteX1036" fmla="*/ 593783 w 1248761"/>
                <a:gd name="connsiteY1036" fmla="*/ 555714 h 723978"/>
                <a:gd name="connsiteX1037" fmla="*/ 585664 w 1248761"/>
                <a:gd name="connsiteY1037" fmla="*/ 550548 h 723978"/>
                <a:gd name="connsiteX1038" fmla="*/ 578285 w 1248761"/>
                <a:gd name="connsiteY1038" fmla="*/ 546858 h 723978"/>
                <a:gd name="connsiteX1039" fmla="*/ 570904 w 1248761"/>
                <a:gd name="connsiteY1039" fmla="*/ 543168 h 723978"/>
                <a:gd name="connsiteX1040" fmla="*/ 570904 w 1248761"/>
                <a:gd name="connsiteY1040" fmla="*/ 522504 h 723978"/>
                <a:gd name="connsiteX1041" fmla="*/ 581237 w 1248761"/>
                <a:gd name="connsiteY1041" fmla="*/ 529884 h 723978"/>
                <a:gd name="connsiteX1042" fmla="*/ 578285 w 1248761"/>
                <a:gd name="connsiteY1042" fmla="*/ 545382 h 723978"/>
                <a:gd name="connsiteX1043" fmla="*/ 565738 w 1248761"/>
                <a:gd name="connsiteY1043" fmla="*/ 540216 h 723978"/>
                <a:gd name="connsiteX1044" fmla="*/ 556144 w 1248761"/>
                <a:gd name="connsiteY1044" fmla="*/ 535788 h 723978"/>
                <a:gd name="connsiteX1045" fmla="*/ 556144 w 1248761"/>
                <a:gd name="connsiteY1045" fmla="*/ 511434 h 723978"/>
                <a:gd name="connsiteX1046" fmla="*/ 568690 w 1248761"/>
                <a:gd name="connsiteY1046" fmla="*/ 521028 h 723978"/>
                <a:gd name="connsiteX1047" fmla="*/ 568690 w 1248761"/>
                <a:gd name="connsiteY1047" fmla="*/ 521028 h 723978"/>
                <a:gd name="connsiteX1048" fmla="*/ 565738 w 1248761"/>
                <a:gd name="connsiteY1048" fmla="*/ 538740 h 723978"/>
                <a:gd name="connsiteX1049" fmla="*/ 702268 w 1248761"/>
                <a:gd name="connsiteY1049" fmla="*/ 495936 h 723978"/>
                <a:gd name="connsiteX1050" fmla="*/ 664630 w 1248761"/>
                <a:gd name="connsiteY1050" fmla="*/ 525456 h 723978"/>
                <a:gd name="connsiteX1051" fmla="*/ 640276 w 1248761"/>
                <a:gd name="connsiteY1051" fmla="*/ 540216 h 723978"/>
                <a:gd name="connsiteX1052" fmla="*/ 620350 w 1248761"/>
                <a:gd name="connsiteY1052" fmla="*/ 550548 h 723978"/>
                <a:gd name="connsiteX1053" fmla="*/ 603376 w 1248761"/>
                <a:gd name="connsiteY1053" fmla="*/ 542430 h 723978"/>
                <a:gd name="connsiteX1054" fmla="*/ 579022 w 1248761"/>
                <a:gd name="connsiteY1054" fmla="*/ 527670 h 723978"/>
                <a:gd name="connsiteX1055" fmla="*/ 543598 w 1248761"/>
                <a:gd name="connsiteY1055" fmla="*/ 495936 h 723978"/>
                <a:gd name="connsiteX1056" fmla="*/ 519982 w 1248761"/>
                <a:gd name="connsiteY1056" fmla="*/ 473058 h 723978"/>
                <a:gd name="connsiteX1057" fmla="*/ 482344 w 1248761"/>
                <a:gd name="connsiteY1057" fmla="*/ 425088 h 723978"/>
                <a:gd name="connsiteX1058" fmla="*/ 482344 w 1248761"/>
                <a:gd name="connsiteY1058" fmla="*/ 421398 h 723978"/>
                <a:gd name="connsiteX1059" fmla="*/ 466846 w 1248761"/>
                <a:gd name="connsiteY1059" fmla="*/ 399996 h 723978"/>
                <a:gd name="connsiteX1060" fmla="*/ 457990 w 1248761"/>
                <a:gd name="connsiteY1060" fmla="*/ 380808 h 723978"/>
                <a:gd name="connsiteX1061" fmla="*/ 435850 w 1248761"/>
                <a:gd name="connsiteY1061" fmla="*/ 295938 h 723978"/>
                <a:gd name="connsiteX1062" fmla="*/ 804850 w 1248761"/>
                <a:gd name="connsiteY1062" fmla="*/ 295938 h 723978"/>
                <a:gd name="connsiteX1063" fmla="*/ 788614 w 1248761"/>
                <a:gd name="connsiteY1063" fmla="*/ 365310 h 723978"/>
                <a:gd name="connsiteX1064" fmla="*/ 765737 w 1248761"/>
                <a:gd name="connsiteY1064" fmla="*/ 414756 h 723978"/>
                <a:gd name="connsiteX1065" fmla="*/ 728098 w 1248761"/>
                <a:gd name="connsiteY1065" fmla="*/ 467154 h 723978"/>
                <a:gd name="connsiteX1066" fmla="*/ 702268 w 1248761"/>
                <a:gd name="connsiteY1066" fmla="*/ 495936 h 723978"/>
                <a:gd name="connsiteX1067" fmla="*/ 446182 w 1248761"/>
                <a:gd name="connsiteY1067" fmla="*/ 183024 h 723978"/>
                <a:gd name="connsiteX1068" fmla="*/ 531052 w 1248761"/>
                <a:gd name="connsiteY1068" fmla="*/ 208854 h 723978"/>
                <a:gd name="connsiteX1069" fmla="*/ 620350 w 1248761"/>
                <a:gd name="connsiteY1069" fmla="*/ 184500 h 723978"/>
                <a:gd name="connsiteX1070" fmla="*/ 706696 w 1248761"/>
                <a:gd name="connsiteY1070" fmla="*/ 207378 h 723978"/>
                <a:gd name="connsiteX1071" fmla="*/ 798208 w 1248761"/>
                <a:gd name="connsiteY1071" fmla="*/ 183024 h 723978"/>
                <a:gd name="connsiteX1072" fmla="*/ 802637 w 1248761"/>
                <a:gd name="connsiteY1072" fmla="*/ 295938 h 723978"/>
                <a:gd name="connsiteX1073" fmla="*/ 433636 w 1248761"/>
                <a:gd name="connsiteY1073" fmla="*/ 295938 h 723978"/>
                <a:gd name="connsiteX1074" fmla="*/ 433636 w 1248761"/>
                <a:gd name="connsiteY1074" fmla="*/ 284868 h 723978"/>
                <a:gd name="connsiteX1075" fmla="*/ 446182 w 1248761"/>
                <a:gd name="connsiteY1075" fmla="*/ 183024 h 723978"/>
                <a:gd name="connsiteX1076" fmla="*/ 593783 w 1248761"/>
                <a:gd name="connsiteY1076" fmla="*/ 538740 h 723978"/>
                <a:gd name="connsiteX1077" fmla="*/ 605590 w 1248761"/>
                <a:gd name="connsiteY1077" fmla="*/ 544644 h 723978"/>
                <a:gd name="connsiteX1078" fmla="*/ 605590 w 1248761"/>
                <a:gd name="connsiteY1078" fmla="*/ 563832 h 723978"/>
                <a:gd name="connsiteX1079" fmla="*/ 605590 w 1248761"/>
                <a:gd name="connsiteY1079" fmla="*/ 563832 h 723978"/>
                <a:gd name="connsiteX1080" fmla="*/ 595996 w 1248761"/>
                <a:gd name="connsiteY1080" fmla="*/ 538740 h 723978"/>
                <a:gd name="connsiteX1081" fmla="*/ 552454 w 1248761"/>
                <a:gd name="connsiteY1081" fmla="*/ 538740 h 723978"/>
                <a:gd name="connsiteX1082" fmla="*/ 552454 w 1248761"/>
                <a:gd name="connsiteY1082" fmla="*/ 538740 h 723978"/>
                <a:gd name="connsiteX1083" fmla="*/ 563524 w 1248761"/>
                <a:gd name="connsiteY1083" fmla="*/ 543168 h 723978"/>
                <a:gd name="connsiteX1084" fmla="*/ 563524 w 1248761"/>
                <a:gd name="connsiteY1084" fmla="*/ 543168 h 723978"/>
                <a:gd name="connsiteX1085" fmla="*/ 563524 w 1248761"/>
                <a:gd name="connsiteY1085" fmla="*/ 543168 h 723978"/>
                <a:gd name="connsiteX1086" fmla="*/ 563524 w 1248761"/>
                <a:gd name="connsiteY1086" fmla="*/ 543168 h 723978"/>
                <a:gd name="connsiteX1087" fmla="*/ 497842 w 1248761"/>
                <a:gd name="connsiteY1087" fmla="*/ 616968 h 723978"/>
                <a:gd name="connsiteX1088" fmla="*/ 486034 w 1248761"/>
                <a:gd name="connsiteY1088" fmla="*/ 598518 h 723978"/>
                <a:gd name="connsiteX1089" fmla="*/ 554668 w 1248761"/>
                <a:gd name="connsiteY1089" fmla="*/ 537264 h 723978"/>
                <a:gd name="connsiteX1090" fmla="*/ 505960 w 1248761"/>
                <a:gd name="connsiteY1090" fmla="*/ 620658 h 723978"/>
                <a:gd name="connsiteX1091" fmla="*/ 571642 w 1248761"/>
                <a:gd name="connsiteY1091" fmla="*/ 546858 h 723978"/>
                <a:gd name="connsiteX1092" fmla="*/ 571642 w 1248761"/>
                <a:gd name="connsiteY1092" fmla="*/ 546858 h 723978"/>
                <a:gd name="connsiteX1093" fmla="*/ 578285 w 1248761"/>
                <a:gd name="connsiteY1093" fmla="*/ 546858 h 723978"/>
                <a:gd name="connsiteX1094" fmla="*/ 578285 w 1248761"/>
                <a:gd name="connsiteY1094" fmla="*/ 546858 h 723978"/>
                <a:gd name="connsiteX1095" fmla="*/ 578285 w 1248761"/>
                <a:gd name="connsiteY1095" fmla="*/ 546858 h 723978"/>
                <a:gd name="connsiteX1096" fmla="*/ 512602 w 1248761"/>
                <a:gd name="connsiteY1096" fmla="*/ 633942 h 723978"/>
                <a:gd name="connsiteX1097" fmla="*/ 502270 w 1248761"/>
                <a:gd name="connsiteY1097" fmla="*/ 617706 h 723978"/>
                <a:gd name="connsiteX1098" fmla="*/ 584188 w 1248761"/>
                <a:gd name="connsiteY1098" fmla="*/ 553500 h 723978"/>
                <a:gd name="connsiteX1099" fmla="*/ 591568 w 1248761"/>
                <a:gd name="connsiteY1099" fmla="*/ 553500 h 723978"/>
                <a:gd name="connsiteX1100" fmla="*/ 536956 w 1248761"/>
                <a:gd name="connsiteY1100" fmla="*/ 653130 h 723978"/>
                <a:gd name="connsiteX1101" fmla="*/ 519244 w 1248761"/>
                <a:gd name="connsiteY1101" fmla="*/ 643536 h 723978"/>
                <a:gd name="connsiteX1102" fmla="*/ 584188 w 1248761"/>
                <a:gd name="connsiteY1102" fmla="*/ 553500 h 723978"/>
                <a:gd name="connsiteX1103" fmla="*/ 536956 w 1248761"/>
                <a:gd name="connsiteY1103" fmla="*/ 655344 h 723978"/>
                <a:gd name="connsiteX1104" fmla="*/ 593783 w 1248761"/>
                <a:gd name="connsiteY1104" fmla="*/ 557190 h 723978"/>
                <a:gd name="connsiteX1105" fmla="*/ 593783 w 1248761"/>
                <a:gd name="connsiteY1105" fmla="*/ 557190 h 723978"/>
                <a:gd name="connsiteX1106" fmla="*/ 598210 w 1248761"/>
                <a:gd name="connsiteY1106" fmla="*/ 563094 h 723978"/>
                <a:gd name="connsiteX1107" fmla="*/ 593783 w 1248761"/>
                <a:gd name="connsiteY1107" fmla="*/ 563094 h 723978"/>
                <a:gd name="connsiteX1108" fmla="*/ 558358 w 1248761"/>
                <a:gd name="connsiteY1108" fmla="*/ 674532 h 723978"/>
                <a:gd name="connsiteX1109" fmla="*/ 534742 w 1248761"/>
                <a:gd name="connsiteY1109" fmla="*/ 655344 h 723978"/>
                <a:gd name="connsiteX1110" fmla="*/ 598210 w 1248761"/>
                <a:gd name="connsiteY1110" fmla="*/ 569736 h 723978"/>
                <a:gd name="connsiteX1111" fmla="*/ 606328 w 1248761"/>
                <a:gd name="connsiteY1111" fmla="*/ 569736 h 723978"/>
                <a:gd name="connsiteX1112" fmla="*/ 610756 w 1248761"/>
                <a:gd name="connsiteY1112" fmla="*/ 569736 h 723978"/>
                <a:gd name="connsiteX1113" fmla="*/ 610756 w 1248761"/>
                <a:gd name="connsiteY1113" fmla="*/ 569736 h 723978"/>
                <a:gd name="connsiteX1114" fmla="*/ 610756 w 1248761"/>
                <a:gd name="connsiteY1114" fmla="*/ 569736 h 723978"/>
                <a:gd name="connsiteX1115" fmla="*/ 593783 w 1248761"/>
                <a:gd name="connsiteY1115" fmla="*/ 690768 h 723978"/>
                <a:gd name="connsiteX1116" fmla="*/ 593783 w 1248761"/>
                <a:gd name="connsiteY1116" fmla="*/ 690768 h 723978"/>
                <a:gd name="connsiteX1117" fmla="*/ 569428 w 1248761"/>
                <a:gd name="connsiteY1117" fmla="*/ 673794 h 723978"/>
                <a:gd name="connsiteX1118" fmla="*/ 598210 w 1248761"/>
                <a:gd name="connsiteY1118" fmla="*/ 569736 h 723978"/>
                <a:gd name="connsiteX1119" fmla="*/ 684556 w 1248761"/>
                <a:gd name="connsiteY1119" fmla="*/ 673794 h 723978"/>
                <a:gd name="connsiteX1120" fmla="*/ 643966 w 1248761"/>
                <a:gd name="connsiteY1120" fmla="*/ 561618 h 723978"/>
                <a:gd name="connsiteX1121" fmla="*/ 649133 w 1248761"/>
                <a:gd name="connsiteY1121" fmla="*/ 556452 h 723978"/>
                <a:gd name="connsiteX1122" fmla="*/ 707435 w 1248761"/>
                <a:gd name="connsiteY1122" fmla="*/ 654606 h 723978"/>
                <a:gd name="connsiteX1123" fmla="*/ 707435 w 1248761"/>
                <a:gd name="connsiteY1123" fmla="*/ 654606 h 723978"/>
                <a:gd name="connsiteX1124" fmla="*/ 684556 w 1248761"/>
                <a:gd name="connsiteY1124" fmla="*/ 673794 h 723978"/>
                <a:gd name="connsiteX1125" fmla="*/ 710387 w 1248761"/>
                <a:gd name="connsiteY1125" fmla="*/ 653130 h 723978"/>
                <a:gd name="connsiteX1126" fmla="*/ 653560 w 1248761"/>
                <a:gd name="connsiteY1126" fmla="*/ 557190 h 723978"/>
                <a:gd name="connsiteX1127" fmla="*/ 653560 w 1248761"/>
                <a:gd name="connsiteY1127" fmla="*/ 557190 h 723978"/>
                <a:gd name="connsiteX1128" fmla="*/ 727360 w 1248761"/>
                <a:gd name="connsiteY1128" fmla="*/ 639846 h 723978"/>
                <a:gd name="connsiteX1129" fmla="*/ 707435 w 1248761"/>
                <a:gd name="connsiteY1129" fmla="*/ 653130 h 723978"/>
                <a:gd name="connsiteX1130" fmla="*/ 729574 w 1248761"/>
                <a:gd name="connsiteY1130" fmla="*/ 639108 h 723978"/>
                <a:gd name="connsiteX1131" fmla="*/ 660202 w 1248761"/>
                <a:gd name="connsiteY1131" fmla="*/ 553500 h 723978"/>
                <a:gd name="connsiteX1132" fmla="*/ 665368 w 1248761"/>
                <a:gd name="connsiteY1132" fmla="*/ 547596 h 723978"/>
                <a:gd name="connsiteX1133" fmla="*/ 665368 w 1248761"/>
                <a:gd name="connsiteY1133" fmla="*/ 547596 h 723978"/>
                <a:gd name="connsiteX1134" fmla="*/ 739168 w 1248761"/>
                <a:gd name="connsiteY1134" fmla="*/ 621396 h 723978"/>
                <a:gd name="connsiteX1135" fmla="*/ 739168 w 1248761"/>
                <a:gd name="connsiteY1135" fmla="*/ 621396 h 723978"/>
                <a:gd name="connsiteX1136" fmla="*/ 739168 w 1248761"/>
                <a:gd name="connsiteY1136" fmla="*/ 634680 h 723978"/>
                <a:gd name="connsiteX1137" fmla="*/ 741383 w 1248761"/>
                <a:gd name="connsiteY1137" fmla="*/ 620658 h 723978"/>
                <a:gd name="connsiteX1138" fmla="*/ 667583 w 1248761"/>
                <a:gd name="connsiteY1138" fmla="*/ 546858 h 723978"/>
                <a:gd name="connsiteX1139" fmla="*/ 676438 w 1248761"/>
                <a:gd name="connsiteY1139" fmla="*/ 518814 h 723978"/>
                <a:gd name="connsiteX1140" fmla="*/ 684556 w 1248761"/>
                <a:gd name="connsiteY1140" fmla="*/ 509958 h 723978"/>
                <a:gd name="connsiteX1141" fmla="*/ 684556 w 1248761"/>
                <a:gd name="connsiteY1141" fmla="*/ 529884 h 723978"/>
                <a:gd name="connsiteX1142" fmla="*/ 673487 w 1248761"/>
                <a:gd name="connsiteY1142" fmla="*/ 537264 h 723978"/>
                <a:gd name="connsiteX1143" fmla="*/ 673487 w 1248761"/>
                <a:gd name="connsiteY1143" fmla="*/ 537264 h 723978"/>
                <a:gd name="connsiteX1144" fmla="*/ 673487 w 1248761"/>
                <a:gd name="connsiteY1144" fmla="*/ 537264 h 723978"/>
                <a:gd name="connsiteX1145" fmla="*/ 747287 w 1248761"/>
                <a:gd name="connsiteY1145" fmla="*/ 597042 h 723978"/>
                <a:gd name="connsiteX1146" fmla="*/ 747287 w 1248761"/>
                <a:gd name="connsiteY1146" fmla="*/ 597042 h 723978"/>
                <a:gd name="connsiteX1147" fmla="*/ 747287 w 1248761"/>
                <a:gd name="connsiteY1147" fmla="*/ 610326 h 723978"/>
                <a:gd name="connsiteX1148" fmla="*/ 738430 w 1248761"/>
                <a:gd name="connsiteY1148" fmla="*/ 620658 h 723978"/>
                <a:gd name="connsiteX1149" fmla="*/ 928835 w 1248761"/>
                <a:gd name="connsiteY1149" fmla="*/ 318078 h 723978"/>
                <a:gd name="connsiteX1150" fmla="*/ 928835 w 1248761"/>
                <a:gd name="connsiteY1150" fmla="*/ 318078 h 723978"/>
                <a:gd name="connsiteX1151" fmla="*/ 888983 w 1248761"/>
                <a:gd name="connsiteY1151" fmla="*/ 292986 h 723978"/>
                <a:gd name="connsiteX1152" fmla="*/ 915550 w 1248761"/>
                <a:gd name="connsiteY1152" fmla="*/ 274536 h 723978"/>
                <a:gd name="connsiteX1153" fmla="*/ 939166 w 1248761"/>
                <a:gd name="connsiteY1153" fmla="*/ 290772 h 723978"/>
                <a:gd name="connsiteX1154" fmla="*/ 934000 w 1248761"/>
                <a:gd name="connsiteY1154" fmla="*/ 312174 h 723978"/>
                <a:gd name="connsiteX1155" fmla="*/ 925883 w 1248761"/>
                <a:gd name="connsiteY1155" fmla="*/ 318078 h 723978"/>
                <a:gd name="connsiteX1156" fmla="*/ 943594 w 1248761"/>
                <a:gd name="connsiteY1156" fmla="*/ 291510 h 723978"/>
                <a:gd name="connsiteX1157" fmla="*/ 943594 w 1248761"/>
                <a:gd name="connsiteY1157" fmla="*/ 291510 h 723978"/>
                <a:gd name="connsiteX1158" fmla="*/ 920716 w 1248761"/>
                <a:gd name="connsiteY1158" fmla="*/ 274536 h 723978"/>
                <a:gd name="connsiteX1159" fmla="*/ 920716 w 1248761"/>
                <a:gd name="connsiteY1159" fmla="*/ 260514 h 723978"/>
                <a:gd name="connsiteX1160" fmla="*/ 925144 w 1248761"/>
                <a:gd name="connsiteY1160" fmla="*/ 260514 h 723978"/>
                <a:gd name="connsiteX1161" fmla="*/ 925144 w 1248761"/>
                <a:gd name="connsiteY1161" fmla="*/ 260514 h 723978"/>
                <a:gd name="connsiteX1162" fmla="*/ 949498 w 1248761"/>
                <a:gd name="connsiteY1162" fmla="*/ 267156 h 723978"/>
                <a:gd name="connsiteX1163" fmla="*/ 992302 w 1248761"/>
                <a:gd name="connsiteY1163" fmla="*/ 261990 h 723978"/>
                <a:gd name="connsiteX1164" fmla="*/ 940642 w 1248761"/>
                <a:gd name="connsiteY1164" fmla="*/ 291510 h 723978"/>
                <a:gd name="connsiteX1165" fmla="*/ 996730 w 1248761"/>
                <a:gd name="connsiteY1165" fmla="*/ 261252 h 723978"/>
                <a:gd name="connsiteX1166" fmla="*/ 996730 w 1248761"/>
                <a:gd name="connsiteY1166" fmla="*/ 261252 h 723978"/>
                <a:gd name="connsiteX1167" fmla="*/ 929572 w 1248761"/>
                <a:gd name="connsiteY1167" fmla="*/ 261252 h 723978"/>
                <a:gd name="connsiteX1168" fmla="*/ 929572 w 1248761"/>
                <a:gd name="connsiteY1168" fmla="*/ 261252 h 723978"/>
                <a:gd name="connsiteX1169" fmla="*/ 945070 w 1248761"/>
                <a:gd name="connsiteY1169" fmla="*/ 253134 h 723978"/>
                <a:gd name="connsiteX1170" fmla="*/ 945070 w 1248761"/>
                <a:gd name="connsiteY1170" fmla="*/ 235422 h 723978"/>
                <a:gd name="connsiteX1171" fmla="*/ 945070 w 1248761"/>
                <a:gd name="connsiteY1171" fmla="*/ 235422 h 723978"/>
                <a:gd name="connsiteX1172" fmla="*/ 977542 w 1248761"/>
                <a:gd name="connsiteY1172" fmla="*/ 240588 h 723978"/>
                <a:gd name="connsiteX1173" fmla="*/ 1037321 w 1248761"/>
                <a:gd name="connsiteY1173" fmla="*/ 240588 h 723978"/>
                <a:gd name="connsiteX1174" fmla="*/ 1037321 w 1248761"/>
                <a:gd name="connsiteY1174" fmla="*/ 240588 h 723978"/>
                <a:gd name="connsiteX1175" fmla="*/ 993779 w 1248761"/>
                <a:gd name="connsiteY1175" fmla="*/ 261252 h 723978"/>
                <a:gd name="connsiteX1176" fmla="*/ 1046176 w 1248761"/>
                <a:gd name="connsiteY1176" fmla="*/ 233946 h 723978"/>
                <a:gd name="connsiteX1177" fmla="*/ 1041010 w 1248761"/>
                <a:gd name="connsiteY1177" fmla="*/ 233946 h 723978"/>
                <a:gd name="connsiteX1178" fmla="*/ 951712 w 1248761"/>
                <a:gd name="connsiteY1178" fmla="*/ 233946 h 723978"/>
                <a:gd name="connsiteX1179" fmla="*/ 964258 w 1248761"/>
                <a:gd name="connsiteY1179" fmla="*/ 223614 h 723978"/>
                <a:gd name="connsiteX1180" fmla="*/ 964258 w 1248761"/>
                <a:gd name="connsiteY1180" fmla="*/ 202950 h 723978"/>
                <a:gd name="connsiteX1181" fmla="*/ 970900 w 1248761"/>
                <a:gd name="connsiteY1181" fmla="*/ 202950 h 723978"/>
                <a:gd name="connsiteX1182" fmla="*/ 970900 w 1248761"/>
                <a:gd name="connsiteY1182" fmla="*/ 202950 h 723978"/>
                <a:gd name="connsiteX1183" fmla="*/ 1007800 w 1248761"/>
                <a:gd name="connsiteY1183" fmla="*/ 208854 h 723978"/>
                <a:gd name="connsiteX1184" fmla="*/ 1091195 w 1248761"/>
                <a:gd name="connsiteY1184" fmla="*/ 200736 h 723978"/>
                <a:gd name="connsiteX1185" fmla="*/ 1097099 w 1248761"/>
                <a:gd name="connsiteY1185" fmla="*/ 200736 h 723978"/>
                <a:gd name="connsiteX1186" fmla="*/ 1043963 w 1248761"/>
                <a:gd name="connsiteY1186" fmla="*/ 237636 h 72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</a:cxnLst>
              <a:rect l="l" t="t" r="r" b="b"/>
              <a:pathLst>
                <a:path w="1248761" h="723978">
                  <a:moveTo>
                    <a:pt x="1243960" y="18450"/>
                  </a:moveTo>
                  <a:cubicBezTo>
                    <a:pt x="1239016" y="14404"/>
                    <a:pt x="1232514" y="12780"/>
                    <a:pt x="1226249" y="14022"/>
                  </a:cubicBezTo>
                  <a:cubicBezTo>
                    <a:pt x="1176301" y="22462"/>
                    <a:pt x="1126988" y="34297"/>
                    <a:pt x="1078649" y="49446"/>
                  </a:cubicBezTo>
                  <a:cubicBezTo>
                    <a:pt x="1026878" y="67372"/>
                    <a:pt x="974155" y="82401"/>
                    <a:pt x="920716" y="94464"/>
                  </a:cubicBezTo>
                  <a:cubicBezTo>
                    <a:pt x="903270" y="93240"/>
                    <a:pt x="885765" y="93240"/>
                    <a:pt x="868318" y="94464"/>
                  </a:cubicBezTo>
                  <a:cubicBezTo>
                    <a:pt x="855035" y="94464"/>
                    <a:pt x="806326" y="123246"/>
                    <a:pt x="808540" y="162360"/>
                  </a:cubicBezTo>
                  <a:cubicBezTo>
                    <a:pt x="810754" y="201474"/>
                    <a:pt x="824776" y="205164"/>
                    <a:pt x="831418" y="208116"/>
                  </a:cubicBezTo>
                  <a:lnTo>
                    <a:pt x="831418" y="208116"/>
                  </a:lnTo>
                  <a:cubicBezTo>
                    <a:pt x="843964" y="208116"/>
                    <a:pt x="852083" y="216234"/>
                    <a:pt x="854296" y="222876"/>
                  </a:cubicBezTo>
                  <a:cubicBezTo>
                    <a:pt x="856665" y="227512"/>
                    <a:pt x="856665" y="233001"/>
                    <a:pt x="854296" y="237636"/>
                  </a:cubicBezTo>
                  <a:cubicBezTo>
                    <a:pt x="851920" y="242235"/>
                    <a:pt x="847566" y="245496"/>
                    <a:pt x="842488" y="246492"/>
                  </a:cubicBezTo>
                  <a:cubicBezTo>
                    <a:pt x="830680" y="246492"/>
                    <a:pt x="816658" y="235422"/>
                    <a:pt x="812230" y="230994"/>
                  </a:cubicBezTo>
                  <a:cubicBezTo>
                    <a:pt x="807802" y="226566"/>
                    <a:pt x="812230" y="225828"/>
                    <a:pt x="812230" y="222876"/>
                  </a:cubicBezTo>
                  <a:cubicBezTo>
                    <a:pt x="811050" y="207492"/>
                    <a:pt x="808836" y="192205"/>
                    <a:pt x="805588" y="177120"/>
                  </a:cubicBezTo>
                  <a:lnTo>
                    <a:pt x="805588" y="177120"/>
                  </a:lnTo>
                  <a:lnTo>
                    <a:pt x="805588" y="177120"/>
                  </a:lnTo>
                  <a:cubicBezTo>
                    <a:pt x="776947" y="187970"/>
                    <a:pt x="747272" y="195883"/>
                    <a:pt x="717028" y="200736"/>
                  </a:cubicBezTo>
                  <a:cubicBezTo>
                    <a:pt x="716231" y="193233"/>
                    <a:pt x="712519" y="186343"/>
                    <a:pt x="706696" y="181548"/>
                  </a:cubicBezTo>
                  <a:cubicBezTo>
                    <a:pt x="698578" y="177120"/>
                    <a:pt x="698578" y="174906"/>
                    <a:pt x="697840" y="169002"/>
                  </a:cubicBezTo>
                  <a:lnTo>
                    <a:pt x="697840" y="169002"/>
                  </a:lnTo>
                  <a:cubicBezTo>
                    <a:pt x="697840" y="169002"/>
                    <a:pt x="706696" y="156456"/>
                    <a:pt x="712600" y="152028"/>
                  </a:cubicBezTo>
                  <a:lnTo>
                    <a:pt x="712600" y="152028"/>
                  </a:lnTo>
                  <a:lnTo>
                    <a:pt x="712600" y="152028"/>
                  </a:lnTo>
                  <a:cubicBezTo>
                    <a:pt x="705877" y="148803"/>
                    <a:pt x="698630" y="146804"/>
                    <a:pt x="691198" y="146124"/>
                  </a:cubicBezTo>
                  <a:lnTo>
                    <a:pt x="691198" y="146124"/>
                  </a:lnTo>
                  <a:lnTo>
                    <a:pt x="676438" y="146124"/>
                  </a:lnTo>
                  <a:cubicBezTo>
                    <a:pt x="672852" y="138254"/>
                    <a:pt x="671088" y="129678"/>
                    <a:pt x="671272" y="121032"/>
                  </a:cubicBezTo>
                  <a:cubicBezTo>
                    <a:pt x="671272" y="121032"/>
                    <a:pt x="671272" y="121032"/>
                    <a:pt x="671272" y="121032"/>
                  </a:cubicBezTo>
                  <a:lnTo>
                    <a:pt x="671272" y="121032"/>
                  </a:lnTo>
                  <a:cubicBezTo>
                    <a:pt x="671272" y="121032"/>
                    <a:pt x="684556" y="126936"/>
                    <a:pt x="684556" y="126936"/>
                  </a:cubicBezTo>
                  <a:lnTo>
                    <a:pt x="684556" y="126936"/>
                  </a:lnTo>
                  <a:lnTo>
                    <a:pt x="684556" y="126936"/>
                  </a:lnTo>
                  <a:cubicBezTo>
                    <a:pt x="684556" y="126936"/>
                    <a:pt x="691937" y="109224"/>
                    <a:pt x="666844" y="77490"/>
                  </a:cubicBezTo>
                  <a:cubicBezTo>
                    <a:pt x="670402" y="58221"/>
                    <a:pt x="664970" y="38381"/>
                    <a:pt x="652085" y="23616"/>
                  </a:cubicBezTo>
                  <a:cubicBezTo>
                    <a:pt x="639428" y="9859"/>
                    <a:pt x="622018" y="1419"/>
                    <a:pt x="603376" y="0"/>
                  </a:cubicBezTo>
                  <a:lnTo>
                    <a:pt x="603376" y="0"/>
                  </a:lnTo>
                  <a:cubicBezTo>
                    <a:pt x="585561" y="-62"/>
                    <a:pt x="568809" y="8453"/>
                    <a:pt x="558358" y="22878"/>
                  </a:cubicBezTo>
                  <a:cubicBezTo>
                    <a:pt x="550676" y="25589"/>
                    <a:pt x="544860" y="31959"/>
                    <a:pt x="542860" y="39852"/>
                  </a:cubicBezTo>
                  <a:cubicBezTo>
                    <a:pt x="526460" y="43376"/>
                    <a:pt x="513541" y="56006"/>
                    <a:pt x="509650" y="72324"/>
                  </a:cubicBezTo>
                  <a:lnTo>
                    <a:pt x="509650" y="72324"/>
                  </a:lnTo>
                  <a:lnTo>
                    <a:pt x="509650" y="72324"/>
                  </a:lnTo>
                  <a:cubicBezTo>
                    <a:pt x="513713" y="68198"/>
                    <a:pt x="519370" y="66043"/>
                    <a:pt x="525148" y="66420"/>
                  </a:cubicBezTo>
                  <a:cubicBezTo>
                    <a:pt x="529629" y="66919"/>
                    <a:pt x="533670" y="69344"/>
                    <a:pt x="536218" y="73062"/>
                  </a:cubicBezTo>
                  <a:lnTo>
                    <a:pt x="536218" y="73062"/>
                  </a:lnTo>
                  <a:cubicBezTo>
                    <a:pt x="536218" y="73062"/>
                    <a:pt x="551716" y="84132"/>
                    <a:pt x="559835" y="84132"/>
                  </a:cubicBezTo>
                  <a:cubicBezTo>
                    <a:pt x="567952" y="84132"/>
                    <a:pt x="559835" y="84132"/>
                    <a:pt x="559835" y="84132"/>
                  </a:cubicBezTo>
                  <a:cubicBezTo>
                    <a:pt x="557775" y="94574"/>
                    <a:pt x="552927" y="104263"/>
                    <a:pt x="545812" y="112176"/>
                  </a:cubicBezTo>
                  <a:lnTo>
                    <a:pt x="540646" y="117342"/>
                  </a:lnTo>
                  <a:cubicBezTo>
                    <a:pt x="522196" y="135054"/>
                    <a:pt x="522196" y="135054"/>
                    <a:pt x="522934" y="136530"/>
                  </a:cubicBezTo>
                  <a:lnTo>
                    <a:pt x="526624" y="136530"/>
                  </a:lnTo>
                  <a:cubicBezTo>
                    <a:pt x="530314" y="136530"/>
                    <a:pt x="537694" y="141696"/>
                    <a:pt x="536956" y="145386"/>
                  </a:cubicBezTo>
                  <a:cubicBezTo>
                    <a:pt x="536218" y="149076"/>
                    <a:pt x="524410" y="154980"/>
                    <a:pt x="516292" y="160146"/>
                  </a:cubicBezTo>
                  <a:cubicBezTo>
                    <a:pt x="508174" y="165312"/>
                    <a:pt x="494890" y="174168"/>
                    <a:pt x="496366" y="177120"/>
                  </a:cubicBezTo>
                  <a:lnTo>
                    <a:pt x="496366" y="177120"/>
                  </a:lnTo>
                  <a:lnTo>
                    <a:pt x="496366" y="177120"/>
                  </a:lnTo>
                  <a:cubicBezTo>
                    <a:pt x="502183" y="175683"/>
                    <a:pt x="508262" y="175683"/>
                    <a:pt x="514078" y="177120"/>
                  </a:cubicBezTo>
                  <a:cubicBezTo>
                    <a:pt x="515019" y="184077"/>
                    <a:pt x="513449" y="191142"/>
                    <a:pt x="509650" y="197046"/>
                  </a:cubicBezTo>
                  <a:cubicBezTo>
                    <a:pt x="485436" y="192453"/>
                    <a:pt x="462050" y="184243"/>
                    <a:pt x="440278" y="172692"/>
                  </a:cubicBezTo>
                  <a:lnTo>
                    <a:pt x="440278" y="172692"/>
                  </a:lnTo>
                  <a:lnTo>
                    <a:pt x="440278" y="172692"/>
                  </a:lnTo>
                  <a:cubicBezTo>
                    <a:pt x="437287" y="181587"/>
                    <a:pt x="435065" y="190723"/>
                    <a:pt x="433636" y="199998"/>
                  </a:cubicBezTo>
                  <a:cubicBezTo>
                    <a:pt x="430976" y="209149"/>
                    <a:pt x="429245" y="218544"/>
                    <a:pt x="428470" y="228042"/>
                  </a:cubicBezTo>
                  <a:cubicBezTo>
                    <a:pt x="421257" y="235604"/>
                    <a:pt x="411566" y="240318"/>
                    <a:pt x="401164" y="241326"/>
                  </a:cubicBezTo>
                  <a:cubicBezTo>
                    <a:pt x="397267" y="242504"/>
                    <a:pt x="393077" y="242242"/>
                    <a:pt x="389356" y="240588"/>
                  </a:cubicBezTo>
                  <a:cubicBezTo>
                    <a:pt x="386976" y="235696"/>
                    <a:pt x="386976" y="229983"/>
                    <a:pt x="389356" y="225090"/>
                  </a:cubicBezTo>
                  <a:cubicBezTo>
                    <a:pt x="394712" y="217319"/>
                    <a:pt x="402947" y="212006"/>
                    <a:pt x="412234" y="210330"/>
                  </a:cubicBezTo>
                  <a:lnTo>
                    <a:pt x="412234" y="210330"/>
                  </a:lnTo>
                  <a:cubicBezTo>
                    <a:pt x="418876" y="210330"/>
                    <a:pt x="434374" y="197046"/>
                    <a:pt x="435850" y="163836"/>
                  </a:cubicBezTo>
                  <a:cubicBezTo>
                    <a:pt x="437326" y="130626"/>
                    <a:pt x="389356" y="99630"/>
                    <a:pt x="377548" y="96678"/>
                  </a:cubicBezTo>
                  <a:cubicBezTo>
                    <a:pt x="359857" y="95470"/>
                    <a:pt x="342104" y="95470"/>
                    <a:pt x="324412" y="96678"/>
                  </a:cubicBezTo>
                  <a:cubicBezTo>
                    <a:pt x="271461" y="83132"/>
                    <a:pt x="219240" y="66874"/>
                    <a:pt x="167956" y="47970"/>
                  </a:cubicBezTo>
                  <a:cubicBezTo>
                    <a:pt x="119640" y="32745"/>
                    <a:pt x="70321" y="20908"/>
                    <a:pt x="20356" y="12546"/>
                  </a:cubicBezTo>
                  <a:cubicBezTo>
                    <a:pt x="14330" y="11622"/>
                    <a:pt x="8190" y="13225"/>
                    <a:pt x="3382" y="16974"/>
                  </a:cubicBezTo>
                  <a:cubicBezTo>
                    <a:pt x="1388" y="21178"/>
                    <a:pt x="1388" y="26055"/>
                    <a:pt x="3382" y="30258"/>
                  </a:cubicBezTo>
                  <a:cubicBezTo>
                    <a:pt x="3795" y="40970"/>
                    <a:pt x="11371" y="50061"/>
                    <a:pt x="21832" y="52398"/>
                  </a:cubicBezTo>
                  <a:cubicBezTo>
                    <a:pt x="17404" y="56088"/>
                    <a:pt x="7810" y="65682"/>
                    <a:pt x="9286" y="74538"/>
                  </a:cubicBezTo>
                  <a:cubicBezTo>
                    <a:pt x="13307" y="91557"/>
                    <a:pt x="29598" y="102737"/>
                    <a:pt x="46924" y="100368"/>
                  </a:cubicBezTo>
                  <a:cubicBezTo>
                    <a:pt x="46924" y="135054"/>
                    <a:pt x="90466" y="143172"/>
                    <a:pt x="97108" y="143910"/>
                  </a:cubicBezTo>
                  <a:cubicBezTo>
                    <a:pt x="103750" y="144648"/>
                    <a:pt x="105964" y="196308"/>
                    <a:pt x="148030" y="196308"/>
                  </a:cubicBezTo>
                  <a:lnTo>
                    <a:pt x="148030" y="196308"/>
                  </a:lnTo>
                  <a:cubicBezTo>
                    <a:pt x="157161" y="219006"/>
                    <a:pt x="178922" y="234094"/>
                    <a:pt x="203380" y="234684"/>
                  </a:cubicBezTo>
                  <a:cubicBezTo>
                    <a:pt x="215932" y="249571"/>
                    <a:pt x="233542" y="259296"/>
                    <a:pt x="252826" y="261990"/>
                  </a:cubicBezTo>
                  <a:cubicBezTo>
                    <a:pt x="259914" y="284463"/>
                    <a:pt x="282912" y="297879"/>
                    <a:pt x="305962" y="292986"/>
                  </a:cubicBezTo>
                  <a:lnTo>
                    <a:pt x="305962" y="292986"/>
                  </a:lnTo>
                  <a:cubicBezTo>
                    <a:pt x="304660" y="300760"/>
                    <a:pt x="306520" y="308732"/>
                    <a:pt x="311128" y="315126"/>
                  </a:cubicBezTo>
                  <a:cubicBezTo>
                    <a:pt x="312298" y="316684"/>
                    <a:pt x="313814" y="317947"/>
                    <a:pt x="315556" y="318816"/>
                  </a:cubicBezTo>
                  <a:cubicBezTo>
                    <a:pt x="311702" y="327560"/>
                    <a:pt x="314111" y="337801"/>
                    <a:pt x="321460" y="343908"/>
                  </a:cubicBezTo>
                  <a:cubicBezTo>
                    <a:pt x="330454" y="350345"/>
                    <a:pt x="342020" y="351998"/>
                    <a:pt x="352456" y="348336"/>
                  </a:cubicBezTo>
                  <a:cubicBezTo>
                    <a:pt x="358663" y="362081"/>
                    <a:pt x="374836" y="368192"/>
                    <a:pt x="388580" y="361986"/>
                  </a:cubicBezTo>
                  <a:cubicBezTo>
                    <a:pt x="388841" y="361868"/>
                    <a:pt x="389100" y="361746"/>
                    <a:pt x="389356" y="361620"/>
                  </a:cubicBezTo>
                  <a:cubicBezTo>
                    <a:pt x="398349" y="374231"/>
                    <a:pt x="414613" y="379352"/>
                    <a:pt x="429208" y="374166"/>
                  </a:cubicBezTo>
                  <a:cubicBezTo>
                    <a:pt x="431239" y="378535"/>
                    <a:pt x="434597" y="382150"/>
                    <a:pt x="438802" y="384498"/>
                  </a:cubicBezTo>
                  <a:lnTo>
                    <a:pt x="447658" y="384498"/>
                  </a:lnTo>
                  <a:lnTo>
                    <a:pt x="454300" y="384498"/>
                  </a:lnTo>
                  <a:cubicBezTo>
                    <a:pt x="454023" y="386703"/>
                    <a:pt x="454023" y="388935"/>
                    <a:pt x="454300" y="391140"/>
                  </a:cubicBezTo>
                  <a:lnTo>
                    <a:pt x="454300" y="391140"/>
                  </a:lnTo>
                  <a:cubicBezTo>
                    <a:pt x="446853" y="397819"/>
                    <a:pt x="440392" y="405522"/>
                    <a:pt x="435112" y="414018"/>
                  </a:cubicBezTo>
                  <a:cubicBezTo>
                    <a:pt x="433048" y="421604"/>
                    <a:pt x="428967" y="428491"/>
                    <a:pt x="423304" y="433944"/>
                  </a:cubicBezTo>
                  <a:cubicBezTo>
                    <a:pt x="413685" y="441238"/>
                    <a:pt x="405224" y="449947"/>
                    <a:pt x="398212" y="459774"/>
                  </a:cubicBezTo>
                  <a:cubicBezTo>
                    <a:pt x="394438" y="472158"/>
                    <a:pt x="389751" y="484246"/>
                    <a:pt x="384190" y="495936"/>
                  </a:cubicBezTo>
                  <a:cubicBezTo>
                    <a:pt x="382670" y="499164"/>
                    <a:pt x="380681" y="502147"/>
                    <a:pt x="378286" y="504792"/>
                  </a:cubicBezTo>
                  <a:cubicBezTo>
                    <a:pt x="380486" y="496823"/>
                    <a:pt x="380486" y="488407"/>
                    <a:pt x="378286" y="480438"/>
                  </a:cubicBezTo>
                  <a:lnTo>
                    <a:pt x="378286" y="480438"/>
                  </a:lnTo>
                  <a:cubicBezTo>
                    <a:pt x="371067" y="481622"/>
                    <a:pt x="364377" y="484967"/>
                    <a:pt x="359098" y="490032"/>
                  </a:cubicBezTo>
                  <a:lnTo>
                    <a:pt x="359098" y="497412"/>
                  </a:lnTo>
                  <a:cubicBezTo>
                    <a:pt x="359098" y="503316"/>
                    <a:pt x="352456" y="512172"/>
                    <a:pt x="348028" y="512910"/>
                  </a:cubicBezTo>
                  <a:cubicBezTo>
                    <a:pt x="347207" y="511028"/>
                    <a:pt x="347207" y="508888"/>
                    <a:pt x="348028" y="507006"/>
                  </a:cubicBezTo>
                  <a:cubicBezTo>
                    <a:pt x="341676" y="506568"/>
                    <a:pt x="336321" y="502105"/>
                    <a:pt x="334744" y="495936"/>
                  </a:cubicBezTo>
                  <a:lnTo>
                    <a:pt x="334744" y="495936"/>
                  </a:lnTo>
                  <a:cubicBezTo>
                    <a:pt x="334744" y="495936"/>
                    <a:pt x="345076" y="482652"/>
                    <a:pt x="344338" y="476010"/>
                  </a:cubicBezTo>
                  <a:cubicBezTo>
                    <a:pt x="341656" y="465491"/>
                    <a:pt x="336320" y="455835"/>
                    <a:pt x="328840" y="447966"/>
                  </a:cubicBezTo>
                  <a:lnTo>
                    <a:pt x="328840" y="447966"/>
                  </a:lnTo>
                  <a:cubicBezTo>
                    <a:pt x="328840" y="447966"/>
                    <a:pt x="328840" y="447966"/>
                    <a:pt x="328840" y="458298"/>
                  </a:cubicBezTo>
                  <a:cubicBezTo>
                    <a:pt x="328418" y="464740"/>
                    <a:pt x="326659" y="471024"/>
                    <a:pt x="323674" y="476748"/>
                  </a:cubicBezTo>
                  <a:lnTo>
                    <a:pt x="323674" y="476748"/>
                  </a:lnTo>
                  <a:cubicBezTo>
                    <a:pt x="323674" y="476748"/>
                    <a:pt x="318508" y="482652"/>
                    <a:pt x="316294" y="482652"/>
                  </a:cubicBezTo>
                  <a:cubicBezTo>
                    <a:pt x="314080" y="482652"/>
                    <a:pt x="316294" y="482652"/>
                    <a:pt x="316294" y="482652"/>
                  </a:cubicBezTo>
                  <a:cubicBezTo>
                    <a:pt x="315630" y="481251"/>
                    <a:pt x="315630" y="479626"/>
                    <a:pt x="316294" y="478224"/>
                  </a:cubicBezTo>
                  <a:cubicBezTo>
                    <a:pt x="316742" y="474309"/>
                    <a:pt x="318905" y="470794"/>
                    <a:pt x="322198" y="468630"/>
                  </a:cubicBezTo>
                  <a:cubicBezTo>
                    <a:pt x="321184" y="463698"/>
                    <a:pt x="318894" y="459117"/>
                    <a:pt x="315556" y="455346"/>
                  </a:cubicBezTo>
                  <a:cubicBezTo>
                    <a:pt x="317844" y="441987"/>
                    <a:pt x="314939" y="428259"/>
                    <a:pt x="307438" y="416970"/>
                  </a:cubicBezTo>
                  <a:lnTo>
                    <a:pt x="307438" y="416970"/>
                  </a:lnTo>
                  <a:cubicBezTo>
                    <a:pt x="303450" y="426748"/>
                    <a:pt x="297411" y="435557"/>
                    <a:pt x="289726" y="442800"/>
                  </a:cubicBezTo>
                  <a:lnTo>
                    <a:pt x="289726" y="442800"/>
                  </a:lnTo>
                  <a:cubicBezTo>
                    <a:pt x="289726" y="442800"/>
                    <a:pt x="289726" y="447228"/>
                    <a:pt x="284560" y="447228"/>
                  </a:cubicBezTo>
                  <a:lnTo>
                    <a:pt x="284560" y="447228"/>
                  </a:lnTo>
                  <a:cubicBezTo>
                    <a:pt x="284560" y="447228"/>
                    <a:pt x="284560" y="447228"/>
                    <a:pt x="284560" y="447228"/>
                  </a:cubicBezTo>
                  <a:cubicBezTo>
                    <a:pt x="284560" y="447228"/>
                    <a:pt x="289726" y="433206"/>
                    <a:pt x="289726" y="432468"/>
                  </a:cubicBezTo>
                  <a:cubicBezTo>
                    <a:pt x="300421" y="426788"/>
                    <a:pt x="307807" y="416393"/>
                    <a:pt x="309652" y="404424"/>
                  </a:cubicBezTo>
                  <a:cubicBezTo>
                    <a:pt x="309652" y="387450"/>
                    <a:pt x="287512" y="369738"/>
                    <a:pt x="286774" y="369000"/>
                  </a:cubicBezTo>
                  <a:lnTo>
                    <a:pt x="286774" y="369000"/>
                  </a:lnTo>
                  <a:lnTo>
                    <a:pt x="286774" y="369000"/>
                  </a:lnTo>
                  <a:cubicBezTo>
                    <a:pt x="286774" y="380070"/>
                    <a:pt x="286774" y="399258"/>
                    <a:pt x="278656" y="401472"/>
                  </a:cubicBezTo>
                  <a:lnTo>
                    <a:pt x="274228" y="401472"/>
                  </a:lnTo>
                  <a:cubicBezTo>
                    <a:pt x="269800" y="401472"/>
                    <a:pt x="267586" y="405900"/>
                    <a:pt x="262420" y="401472"/>
                  </a:cubicBezTo>
                  <a:cubicBezTo>
                    <a:pt x="257254" y="397044"/>
                    <a:pt x="262420" y="401472"/>
                    <a:pt x="262420" y="397044"/>
                  </a:cubicBezTo>
                  <a:cubicBezTo>
                    <a:pt x="262420" y="392616"/>
                    <a:pt x="269800" y="382284"/>
                    <a:pt x="270538" y="382284"/>
                  </a:cubicBezTo>
                  <a:cubicBezTo>
                    <a:pt x="271276" y="382284"/>
                    <a:pt x="295630" y="357192"/>
                    <a:pt x="294154" y="342432"/>
                  </a:cubicBezTo>
                  <a:cubicBezTo>
                    <a:pt x="292678" y="327672"/>
                    <a:pt x="294154" y="325458"/>
                    <a:pt x="290464" y="324720"/>
                  </a:cubicBezTo>
                  <a:lnTo>
                    <a:pt x="290464" y="324720"/>
                  </a:lnTo>
                  <a:cubicBezTo>
                    <a:pt x="278229" y="329364"/>
                    <a:pt x="267682" y="337595"/>
                    <a:pt x="260206" y="348336"/>
                  </a:cubicBezTo>
                  <a:lnTo>
                    <a:pt x="260206" y="348336"/>
                  </a:lnTo>
                  <a:cubicBezTo>
                    <a:pt x="260206" y="352764"/>
                    <a:pt x="253564" y="365310"/>
                    <a:pt x="247660" y="367524"/>
                  </a:cubicBezTo>
                  <a:lnTo>
                    <a:pt x="241756" y="367524"/>
                  </a:lnTo>
                  <a:cubicBezTo>
                    <a:pt x="237328" y="361620"/>
                    <a:pt x="241756" y="351288"/>
                    <a:pt x="246922" y="347598"/>
                  </a:cubicBezTo>
                  <a:cubicBezTo>
                    <a:pt x="252088" y="343908"/>
                    <a:pt x="256516" y="336528"/>
                    <a:pt x="255778" y="332100"/>
                  </a:cubicBezTo>
                  <a:cubicBezTo>
                    <a:pt x="252030" y="320002"/>
                    <a:pt x="244536" y="309406"/>
                    <a:pt x="234376" y="301842"/>
                  </a:cubicBezTo>
                  <a:cubicBezTo>
                    <a:pt x="233605" y="295716"/>
                    <a:pt x="233605" y="289518"/>
                    <a:pt x="234376" y="283392"/>
                  </a:cubicBezTo>
                  <a:lnTo>
                    <a:pt x="234376" y="283392"/>
                  </a:lnTo>
                  <a:cubicBezTo>
                    <a:pt x="234376" y="283392"/>
                    <a:pt x="224044" y="296676"/>
                    <a:pt x="224044" y="303318"/>
                  </a:cubicBezTo>
                  <a:lnTo>
                    <a:pt x="224044" y="313650"/>
                  </a:lnTo>
                  <a:cubicBezTo>
                    <a:pt x="224044" y="320292"/>
                    <a:pt x="224044" y="329148"/>
                    <a:pt x="224044" y="338004"/>
                  </a:cubicBezTo>
                  <a:lnTo>
                    <a:pt x="224044" y="338004"/>
                  </a:lnTo>
                  <a:cubicBezTo>
                    <a:pt x="224044" y="338004"/>
                    <a:pt x="218878" y="333576"/>
                    <a:pt x="215926" y="329148"/>
                  </a:cubicBezTo>
                  <a:lnTo>
                    <a:pt x="215926" y="282654"/>
                  </a:lnTo>
                  <a:lnTo>
                    <a:pt x="215926" y="282654"/>
                  </a:lnTo>
                  <a:cubicBezTo>
                    <a:pt x="205022" y="269769"/>
                    <a:pt x="191416" y="259438"/>
                    <a:pt x="176074" y="252396"/>
                  </a:cubicBezTo>
                  <a:lnTo>
                    <a:pt x="176074" y="252396"/>
                  </a:lnTo>
                  <a:lnTo>
                    <a:pt x="176074" y="252396"/>
                  </a:lnTo>
                  <a:cubicBezTo>
                    <a:pt x="180730" y="258853"/>
                    <a:pt x="183305" y="266577"/>
                    <a:pt x="183454" y="274536"/>
                  </a:cubicBezTo>
                  <a:cubicBezTo>
                    <a:pt x="177193" y="282172"/>
                    <a:pt x="171980" y="290611"/>
                    <a:pt x="167956" y="299628"/>
                  </a:cubicBezTo>
                  <a:cubicBezTo>
                    <a:pt x="170191" y="309643"/>
                    <a:pt x="174740" y="318995"/>
                    <a:pt x="181240" y="326934"/>
                  </a:cubicBezTo>
                  <a:cubicBezTo>
                    <a:pt x="168015" y="320086"/>
                    <a:pt x="153329" y="316540"/>
                    <a:pt x="138436" y="316602"/>
                  </a:cubicBezTo>
                  <a:cubicBezTo>
                    <a:pt x="133294" y="317301"/>
                    <a:pt x="128081" y="317301"/>
                    <a:pt x="122938" y="316602"/>
                  </a:cubicBezTo>
                  <a:lnTo>
                    <a:pt x="122938" y="316602"/>
                  </a:lnTo>
                  <a:cubicBezTo>
                    <a:pt x="122938" y="316602"/>
                    <a:pt x="122938" y="316602"/>
                    <a:pt x="122938" y="316602"/>
                  </a:cubicBezTo>
                  <a:cubicBezTo>
                    <a:pt x="122938" y="316602"/>
                    <a:pt x="142864" y="346122"/>
                    <a:pt x="141388" y="350550"/>
                  </a:cubicBezTo>
                  <a:cubicBezTo>
                    <a:pt x="139912" y="354978"/>
                    <a:pt x="160576" y="367524"/>
                    <a:pt x="170170" y="371952"/>
                  </a:cubicBezTo>
                  <a:lnTo>
                    <a:pt x="201904" y="371952"/>
                  </a:lnTo>
                  <a:cubicBezTo>
                    <a:pt x="206332" y="375642"/>
                    <a:pt x="216664" y="383760"/>
                    <a:pt x="218140" y="388926"/>
                  </a:cubicBezTo>
                  <a:lnTo>
                    <a:pt x="208546" y="383760"/>
                  </a:lnTo>
                  <a:cubicBezTo>
                    <a:pt x="202136" y="379146"/>
                    <a:pt x="194854" y="375881"/>
                    <a:pt x="187144" y="374166"/>
                  </a:cubicBezTo>
                  <a:cubicBezTo>
                    <a:pt x="175842" y="374940"/>
                    <a:pt x="164499" y="374940"/>
                    <a:pt x="153196" y="374166"/>
                  </a:cubicBezTo>
                  <a:lnTo>
                    <a:pt x="153196" y="374166"/>
                  </a:lnTo>
                  <a:lnTo>
                    <a:pt x="153196" y="374166"/>
                  </a:lnTo>
                  <a:cubicBezTo>
                    <a:pt x="159179" y="379385"/>
                    <a:pt x="164179" y="385633"/>
                    <a:pt x="167956" y="392616"/>
                  </a:cubicBezTo>
                  <a:cubicBezTo>
                    <a:pt x="169248" y="403224"/>
                    <a:pt x="175565" y="412562"/>
                    <a:pt x="184930" y="417708"/>
                  </a:cubicBezTo>
                  <a:cubicBezTo>
                    <a:pt x="196044" y="420458"/>
                    <a:pt x="207432" y="421943"/>
                    <a:pt x="218878" y="422136"/>
                  </a:cubicBezTo>
                  <a:lnTo>
                    <a:pt x="218878" y="422136"/>
                  </a:lnTo>
                  <a:cubicBezTo>
                    <a:pt x="221782" y="421387"/>
                    <a:pt x="224830" y="421387"/>
                    <a:pt x="227734" y="422136"/>
                  </a:cubicBezTo>
                  <a:lnTo>
                    <a:pt x="227734" y="422136"/>
                  </a:lnTo>
                  <a:cubicBezTo>
                    <a:pt x="227734" y="426564"/>
                    <a:pt x="218878" y="430992"/>
                    <a:pt x="215188" y="432468"/>
                  </a:cubicBezTo>
                  <a:cubicBezTo>
                    <a:pt x="208627" y="433932"/>
                    <a:pt x="201824" y="433932"/>
                    <a:pt x="195262" y="432468"/>
                  </a:cubicBezTo>
                  <a:lnTo>
                    <a:pt x="195262" y="432468"/>
                  </a:lnTo>
                  <a:cubicBezTo>
                    <a:pt x="190834" y="422136"/>
                    <a:pt x="186406" y="416232"/>
                    <a:pt x="167956" y="414018"/>
                  </a:cubicBezTo>
                  <a:lnTo>
                    <a:pt x="167956" y="414018"/>
                  </a:lnTo>
                  <a:lnTo>
                    <a:pt x="167956" y="414018"/>
                  </a:lnTo>
                  <a:cubicBezTo>
                    <a:pt x="167790" y="428416"/>
                    <a:pt x="172469" y="442452"/>
                    <a:pt x="181240" y="453870"/>
                  </a:cubicBezTo>
                  <a:lnTo>
                    <a:pt x="181240" y="453870"/>
                  </a:lnTo>
                  <a:cubicBezTo>
                    <a:pt x="201651" y="452213"/>
                    <a:pt x="222191" y="454467"/>
                    <a:pt x="241756" y="460512"/>
                  </a:cubicBezTo>
                  <a:cubicBezTo>
                    <a:pt x="241756" y="460512"/>
                    <a:pt x="241756" y="460512"/>
                    <a:pt x="241756" y="460512"/>
                  </a:cubicBezTo>
                  <a:cubicBezTo>
                    <a:pt x="241756" y="460512"/>
                    <a:pt x="241756" y="460512"/>
                    <a:pt x="241756" y="464202"/>
                  </a:cubicBezTo>
                  <a:cubicBezTo>
                    <a:pt x="225395" y="466033"/>
                    <a:pt x="208841" y="463486"/>
                    <a:pt x="193786" y="456822"/>
                  </a:cubicBezTo>
                  <a:cubicBezTo>
                    <a:pt x="193786" y="456822"/>
                    <a:pt x="193786" y="456822"/>
                    <a:pt x="193786" y="456822"/>
                  </a:cubicBezTo>
                  <a:lnTo>
                    <a:pt x="193786" y="456822"/>
                  </a:lnTo>
                  <a:cubicBezTo>
                    <a:pt x="193786" y="456822"/>
                    <a:pt x="198214" y="486342"/>
                    <a:pt x="210022" y="492246"/>
                  </a:cubicBezTo>
                  <a:cubicBezTo>
                    <a:pt x="224523" y="496164"/>
                    <a:pt x="239802" y="496164"/>
                    <a:pt x="254302" y="492246"/>
                  </a:cubicBezTo>
                  <a:cubicBezTo>
                    <a:pt x="254302" y="492246"/>
                    <a:pt x="263158" y="492246"/>
                    <a:pt x="266110" y="492246"/>
                  </a:cubicBezTo>
                  <a:cubicBezTo>
                    <a:pt x="246339" y="498706"/>
                    <a:pt x="225657" y="501945"/>
                    <a:pt x="204856" y="501840"/>
                  </a:cubicBezTo>
                  <a:lnTo>
                    <a:pt x="204856" y="501840"/>
                  </a:lnTo>
                  <a:cubicBezTo>
                    <a:pt x="204856" y="501840"/>
                    <a:pt x="204856" y="501840"/>
                    <a:pt x="204856" y="501840"/>
                  </a:cubicBezTo>
                  <a:lnTo>
                    <a:pt x="204856" y="501840"/>
                  </a:lnTo>
                  <a:cubicBezTo>
                    <a:pt x="210434" y="514085"/>
                    <a:pt x="221813" y="522690"/>
                    <a:pt x="235114" y="524718"/>
                  </a:cubicBezTo>
                  <a:lnTo>
                    <a:pt x="235114" y="524718"/>
                  </a:lnTo>
                  <a:cubicBezTo>
                    <a:pt x="241336" y="540105"/>
                    <a:pt x="256158" y="550277"/>
                    <a:pt x="272752" y="550548"/>
                  </a:cubicBezTo>
                  <a:lnTo>
                    <a:pt x="272752" y="550548"/>
                  </a:lnTo>
                  <a:cubicBezTo>
                    <a:pt x="281934" y="550539"/>
                    <a:pt x="290720" y="546812"/>
                    <a:pt x="297106" y="540216"/>
                  </a:cubicBezTo>
                  <a:lnTo>
                    <a:pt x="297106" y="540216"/>
                  </a:lnTo>
                  <a:cubicBezTo>
                    <a:pt x="302989" y="539506"/>
                    <a:pt x="308936" y="539506"/>
                    <a:pt x="314818" y="540216"/>
                  </a:cubicBezTo>
                  <a:cubicBezTo>
                    <a:pt x="311489" y="549822"/>
                    <a:pt x="311751" y="560309"/>
                    <a:pt x="315556" y="569736"/>
                  </a:cubicBezTo>
                  <a:cubicBezTo>
                    <a:pt x="316917" y="572494"/>
                    <a:pt x="319300" y="574612"/>
                    <a:pt x="322198" y="575640"/>
                  </a:cubicBezTo>
                  <a:lnTo>
                    <a:pt x="329578" y="579330"/>
                  </a:lnTo>
                  <a:cubicBezTo>
                    <a:pt x="334744" y="579330"/>
                    <a:pt x="338434" y="583758"/>
                    <a:pt x="341386" y="579330"/>
                  </a:cubicBezTo>
                  <a:cubicBezTo>
                    <a:pt x="344338" y="574902"/>
                    <a:pt x="341386" y="579330"/>
                    <a:pt x="341386" y="579330"/>
                  </a:cubicBezTo>
                  <a:lnTo>
                    <a:pt x="341386" y="579330"/>
                  </a:lnTo>
                  <a:lnTo>
                    <a:pt x="348766" y="575640"/>
                  </a:lnTo>
                  <a:lnTo>
                    <a:pt x="348766" y="575640"/>
                  </a:lnTo>
                  <a:lnTo>
                    <a:pt x="348766" y="575640"/>
                  </a:lnTo>
                  <a:lnTo>
                    <a:pt x="348766" y="575640"/>
                  </a:lnTo>
                  <a:lnTo>
                    <a:pt x="422566" y="649440"/>
                  </a:lnTo>
                  <a:lnTo>
                    <a:pt x="422566" y="649440"/>
                  </a:lnTo>
                  <a:lnTo>
                    <a:pt x="463156" y="633942"/>
                  </a:lnTo>
                  <a:cubicBezTo>
                    <a:pt x="463156" y="633942"/>
                    <a:pt x="463156" y="633942"/>
                    <a:pt x="463156" y="633942"/>
                  </a:cubicBezTo>
                  <a:cubicBezTo>
                    <a:pt x="463156" y="633942"/>
                    <a:pt x="456514" y="620658"/>
                    <a:pt x="434374" y="620658"/>
                  </a:cubicBezTo>
                  <a:lnTo>
                    <a:pt x="434374" y="620658"/>
                  </a:lnTo>
                  <a:cubicBezTo>
                    <a:pt x="414677" y="604822"/>
                    <a:pt x="395947" y="587817"/>
                    <a:pt x="378286" y="569736"/>
                  </a:cubicBezTo>
                  <a:lnTo>
                    <a:pt x="378286" y="569736"/>
                  </a:lnTo>
                  <a:cubicBezTo>
                    <a:pt x="378286" y="569736"/>
                    <a:pt x="382714" y="549072"/>
                    <a:pt x="414448" y="538002"/>
                  </a:cubicBezTo>
                  <a:cubicBezTo>
                    <a:pt x="445625" y="545927"/>
                    <a:pt x="477330" y="527103"/>
                    <a:pt x="485296" y="495936"/>
                  </a:cubicBezTo>
                  <a:lnTo>
                    <a:pt x="485296" y="495936"/>
                  </a:lnTo>
                  <a:cubicBezTo>
                    <a:pt x="490598" y="489600"/>
                    <a:pt x="497468" y="484765"/>
                    <a:pt x="505222" y="481914"/>
                  </a:cubicBezTo>
                  <a:lnTo>
                    <a:pt x="514816" y="476010"/>
                  </a:lnTo>
                  <a:lnTo>
                    <a:pt x="536956" y="495936"/>
                  </a:lnTo>
                  <a:cubicBezTo>
                    <a:pt x="536787" y="506165"/>
                    <a:pt x="539067" y="516286"/>
                    <a:pt x="543598" y="525456"/>
                  </a:cubicBezTo>
                  <a:cubicBezTo>
                    <a:pt x="513156" y="530174"/>
                    <a:pt x="488157" y="552011"/>
                    <a:pt x="479392" y="581544"/>
                  </a:cubicBezTo>
                  <a:cubicBezTo>
                    <a:pt x="478722" y="590201"/>
                    <a:pt x="483010" y="598491"/>
                    <a:pt x="490462" y="602946"/>
                  </a:cubicBezTo>
                  <a:cubicBezTo>
                    <a:pt x="490235" y="612522"/>
                    <a:pt x="496191" y="621158"/>
                    <a:pt x="505222" y="624348"/>
                  </a:cubicBezTo>
                  <a:cubicBezTo>
                    <a:pt x="504215" y="633170"/>
                    <a:pt x="509895" y="641374"/>
                    <a:pt x="518506" y="643536"/>
                  </a:cubicBezTo>
                  <a:cubicBezTo>
                    <a:pt x="521783" y="651116"/>
                    <a:pt x="528778" y="656429"/>
                    <a:pt x="536956" y="657558"/>
                  </a:cubicBezTo>
                  <a:cubicBezTo>
                    <a:pt x="536956" y="661986"/>
                    <a:pt x="546550" y="681174"/>
                    <a:pt x="564262" y="679698"/>
                  </a:cubicBezTo>
                  <a:lnTo>
                    <a:pt x="564262" y="679698"/>
                  </a:lnTo>
                  <a:cubicBezTo>
                    <a:pt x="571642" y="700362"/>
                    <a:pt x="583450" y="698886"/>
                    <a:pt x="590830" y="697410"/>
                  </a:cubicBezTo>
                  <a:lnTo>
                    <a:pt x="594520" y="697410"/>
                  </a:lnTo>
                  <a:cubicBezTo>
                    <a:pt x="599760" y="708694"/>
                    <a:pt x="610875" y="716097"/>
                    <a:pt x="623302" y="716598"/>
                  </a:cubicBezTo>
                  <a:lnTo>
                    <a:pt x="623302" y="716598"/>
                  </a:lnTo>
                  <a:cubicBezTo>
                    <a:pt x="635465" y="715831"/>
                    <a:pt x="646225" y="708466"/>
                    <a:pt x="651346" y="697410"/>
                  </a:cubicBezTo>
                  <a:lnTo>
                    <a:pt x="651346" y="697410"/>
                  </a:lnTo>
                  <a:cubicBezTo>
                    <a:pt x="655339" y="699182"/>
                    <a:pt x="659900" y="699182"/>
                    <a:pt x="663892" y="697410"/>
                  </a:cubicBezTo>
                  <a:cubicBezTo>
                    <a:pt x="672822" y="693403"/>
                    <a:pt x="679745" y="685949"/>
                    <a:pt x="683080" y="676746"/>
                  </a:cubicBezTo>
                  <a:lnTo>
                    <a:pt x="683080" y="676746"/>
                  </a:lnTo>
                  <a:cubicBezTo>
                    <a:pt x="695272" y="676208"/>
                    <a:pt x="705715" y="667853"/>
                    <a:pt x="708910" y="656082"/>
                  </a:cubicBezTo>
                  <a:cubicBezTo>
                    <a:pt x="717346" y="655617"/>
                    <a:pt x="724659" y="650068"/>
                    <a:pt x="727360" y="642060"/>
                  </a:cubicBezTo>
                  <a:cubicBezTo>
                    <a:pt x="730268" y="641325"/>
                    <a:pt x="733014" y="640075"/>
                    <a:pt x="735478" y="638370"/>
                  </a:cubicBezTo>
                  <a:cubicBezTo>
                    <a:pt x="738563" y="634366"/>
                    <a:pt x="740135" y="629398"/>
                    <a:pt x="739906" y="624348"/>
                  </a:cubicBezTo>
                  <a:cubicBezTo>
                    <a:pt x="744416" y="623421"/>
                    <a:pt x="748386" y="620773"/>
                    <a:pt x="750976" y="616968"/>
                  </a:cubicBezTo>
                  <a:cubicBezTo>
                    <a:pt x="752947" y="612245"/>
                    <a:pt x="752947" y="606932"/>
                    <a:pt x="750976" y="602208"/>
                  </a:cubicBezTo>
                  <a:cubicBezTo>
                    <a:pt x="758401" y="598144"/>
                    <a:pt x="763367" y="590700"/>
                    <a:pt x="764260" y="582282"/>
                  </a:cubicBezTo>
                  <a:cubicBezTo>
                    <a:pt x="755390" y="552262"/>
                    <a:pt x="730187" y="529921"/>
                    <a:pt x="699316" y="524718"/>
                  </a:cubicBezTo>
                  <a:cubicBezTo>
                    <a:pt x="704601" y="516101"/>
                    <a:pt x="706933" y="505997"/>
                    <a:pt x="705958" y="495936"/>
                  </a:cubicBezTo>
                  <a:cubicBezTo>
                    <a:pt x="714814" y="487818"/>
                    <a:pt x="722194" y="479700"/>
                    <a:pt x="729574" y="471582"/>
                  </a:cubicBezTo>
                  <a:lnTo>
                    <a:pt x="758356" y="495936"/>
                  </a:lnTo>
                  <a:cubicBezTo>
                    <a:pt x="765788" y="522045"/>
                    <a:pt x="788836" y="540659"/>
                    <a:pt x="815920" y="542430"/>
                  </a:cubicBezTo>
                  <a:lnTo>
                    <a:pt x="826990" y="542430"/>
                  </a:lnTo>
                  <a:cubicBezTo>
                    <a:pt x="843964" y="548334"/>
                    <a:pt x="849130" y="554238"/>
                    <a:pt x="850606" y="558666"/>
                  </a:cubicBezTo>
                  <a:cubicBezTo>
                    <a:pt x="851396" y="560297"/>
                    <a:pt x="851396" y="562202"/>
                    <a:pt x="850606" y="563832"/>
                  </a:cubicBezTo>
                  <a:lnTo>
                    <a:pt x="839537" y="569736"/>
                  </a:lnTo>
                  <a:lnTo>
                    <a:pt x="811492" y="569736"/>
                  </a:lnTo>
                  <a:lnTo>
                    <a:pt x="811492" y="569736"/>
                  </a:lnTo>
                  <a:lnTo>
                    <a:pt x="753928" y="614016"/>
                  </a:lnTo>
                  <a:lnTo>
                    <a:pt x="797470" y="619182"/>
                  </a:lnTo>
                  <a:lnTo>
                    <a:pt x="797470" y="643536"/>
                  </a:lnTo>
                  <a:lnTo>
                    <a:pt x="773854" y="687078"/>
                  </a:lnTo>
                  <a:lnTo>
                    <a:pt x="812230" y="679698"/>
                  </a:lnTo>
                  <a:lnTo>
                    <a:pt x="803374" y="708480"/>
                  </a:lnTo>
                  <a:lnTo>
                    <a:pt x="832156" y="695196"/>
                  </a:lnTo>
                  <a:lnTo>
                    <a:pt x="843226" y="715860"/>
                  </a:lnTo>
                  <a:lnTo>
                    <a:pt x="854296" y="695196"/>
                  </a:lnTo>
                  <a:lnTo>
                    <a:pt x="877912" y="723978"/>
                  </a:lnTo>
                  <a:lnTo>
                    <a:pt x="911122" y="613278"/>
                  </a:lnTo>
                  <a:lnTo>
                    <a:pt x="911122" y="613278"/>
                  </a:lnTo>
                  <a:lnTo>
                    <a:pt x="905956" y="588186"/>
                  </a:lnTo>
                  <a:lnTo>
                    <a:pt x="905956" y="588186"/>
                  </a:lnTo>
                  <a:cubicBezTo>
                    <a:pt x="911122" y="588186"/>
                    <a:pt x="915550" y="582282"/>
                    <a:pt x="917764" y="578592"/>
                  </a:cubicBezTo>
                  <a:cubicBezTo>
                    <a:pt x="919978" y="574902"/>
                    <a:pt x="917764" y="578592"/>
                    <a:pt x="917764" y="578592"/>
                  </a:cubicBezTo>
                  <a:cubicBezTo>
                    <a:pt x="917764" y="578592"/>
                    <a:pt x="927358" y="578592"/>
                    <a:pt x="930310" y="578592"/>
                  </a:cubicBezTo>
                  <a:lnTo>
                    <a:pt x="930310" y="578592"/>
                  </a:lnTo>
                  <a:cubicBezTo>
                    <a:pt x="931152" y="566609"/>
                    <a:pt x="929654" y="554576"/>
                    <a:pt x="925883" y="543168"/>
                  </a:cubicBezTo>
                  <a:cubicBezTo>
                    <a:pt x="924709" y="539943"/>
                    <a:pt x="922325" y="537298"/>
                    <a:pt x="919240" y="535788"/>
                  </a:cubicBezTo>
                  <a:lnTo>
                    <a:pt x="1031417" y="426564"/>
                  </a:lnTo>
                  <a:lnTo>
                    <a:pt x="1036583" y="453132"/>
                  </a:lnTo>
                  <a:lnTo>
                    <a:pt x="1036583" y="453132"/>
                  </a:lnTo>
                  <a:cubicBezTo>
                    <a:pt x="1036583" y="453132"/>
                    <a:pt x="1036583" y="453132"/>
                    <a:pt x="1072745" y="397782"/>
                  </a:cubicBezTo>
                  <a:lnTo>
                    <a:pt x="1106692" y="343170"/>
                  </a:lnTo>
                  <a:lnTo>
                    <a:pt x="1106692" y="338742"/>
                  </a:lnTo>
                  <a:lnTo>
                    <a:pt x="1032892" y="371214"/>
                  </a:lnTo>
                  <a:cubicBezTo>
                    <a:pt x="1032892" y="365310"/>
                    <a:pt x="1038796" y="349812"/>
                    <a:pt x="1049129" y="312174"/>
                  </a:cubicBezTo>
                  <a:cubicBezTo>
                    <a:pt x="1059460" y="274536"/>
                    <a:pt x="1066103" y="250182"/>
                    <a:pt x="1066103" y="250182"/>
                  </a:cubicBezTo>
                  <a:lnTo>
                    <a:pt x="1066103" y="245016"/>
                  </a:lnTo>
                  <a:lnTo>
                    <a:pt x="979756" y="326934"/>
                  </a:lnTo>
                  <a:cubicBezTo>
                    <a:pt x="979756" y="306270"/>
                    <a:pt x="979756" y="290034"/>
                    <a:pt x="979756" y="290034"/>
                  </a:cubicBezTo>
                  <a:lnTo>
                    <a:pt x="979756" y="284868"/>
                  </a:lnTo>
                  <a:lnTo>
                    <a:pt x="896362" y="397044"/>
                  </a:lnTo>
                  <a:lnTo>
                    <a:pt x="930310" y="397044"/>
                  </a:lnTo>
                  <a:lnTo>
                    <a:pt x="886768" y="526932"/>
                  </a:lnTo>
                  <a:lnTo>
                    <a:pt x="880864" y="526932"/>
                  </a:lnTo>
                  <a:cubicBezTo>
                    <a:pt x="873485" y="526932"/>
                    <a:pt x="860200" y="501840"/>
                    <a:pt x="855772" y="492984"/>
                  </a:cubicBezTo>
                  <a:cubicBezTo>
                    <a:pt x="851344" y="484128"/>
                    <a:pt x="839537" y="467892"/>
                    <a:pt x="836585" y="461988"/>
                  </a:cubicBezTo>
                  <a:cubicBezTo>
                    <a:pt x="829234" y="452366"/>
                    <a:pt x="820238" y="444121"/>
                    <a:pt x="810016" y="437634"/>
                  </a:cubicBezTo>
                  <a:cubicBezTo>
                    <a:pt x="805588" y="437634"/>
                    <a:pt x="801160" y="419184"/>
                    <a:pt x="801160" y="414756"/>
                  </a:cubicBezTo>
                  <a:cubicBezTo>
                    <a:pt x="795574" y="406489"/>
                    <a:pt x="788873" y="399038"/>
                    <a:pt x="781235" y="392616"/>
                  </a:cubicBezTo>
                  <a:lnTo>
                    <a:pt x="781235" y="392616"/>
                  </a:lnTo>
                  <a:lnTo>
                    <a:pt x="781235" y="392616"/>
                  </a:lnTo>
                  <a:lnTo>
                    <a:pt x="790828" y="392616"/>
                  </a:lnTo>
                  <a:cubicBezTo>
                    <a:pt x="793980" y="393369"/>
                    <a:pt x="797271" y="393369"/>
                    <a:pt x="800422" y="392616"/>
                  </a:cubicBezTo>
                  <a:cubicBezTo>
                    <a:pt x="804422" y="390227"/>
                    <a:pt x="807529" y="386600"/>
                    <a:pt x="809278" y="382284"/>
                  </a:cubicBezTo>
                  <a:cubicBezTo>
                    <a:pt x="823714" y="387625"/>
                    <a:pt x="839935" y="382817"/>
                    <a:pt x="849130" y="370476"/>
                  </a:cubicBezTo>
                  <a:cubicBezTo>
                    <a:pt x="862289" y="377842"/>
                    <a:pt x="878931" y="373144"/>
                    <a:pt x="886296" y="359985"/>
                  </a:cubicBezTo>
                  <a:cubicBezTo>
                    <a:pt x="888296" y="356409"/>
                    <a:pt x="889470" y="352427"/>
                    <a:pt x="889720" y="348336"/>
                  </a:cubicBezTo>
                  <a:cubicBezTo>
                    <a:pt x="899617" y="353717"/>
                    <a:pt x="911558" y="353717"/>
                    <a:pt x="921454" y="348336"/>
                  </a:cubicBezTo>
                  <a:cubicBezTo>
                    <a:pt x="928089" y="342114"/>
                    <a:pt x="930406" y="332552"/>
                    <a:pt x="927358" y="323982"/>
                  </a:cubicBezTo>
                  <a:cubicBezTo>
                    <a:pt x="930613" y="323867"/>
                    <a:pt x="933617" y="322227"/>
                    <a:pt x="935476" y="319554"/>
                  </a:cubicBezTo>
                  <a:cubicBezTo>
                    <a:pt x="939949" y="313081"/>
                    <a:pt x="942037" y="305256"/>
                    <a:pt x="941380" y="297414"/>
                  </a:cubicBezTo>
                  <a:lnTo>
                    <a:pt x="941380" y="297414"/>
                  </a:lnTo>
                  <a:cubicBezTo>
                    <a:pt x="964613" y="303502"/>
                    <a:pt x="988384" y="289635"/>
                    <a:pt x="994517" y="266418"/>
                  </a:cubicBezTo>
                  <a:cubicBezTo>
                    <a:pt x="1013963" y="264091"/>
                    <a:pt x="1031844" y="254622"/>
                    <a:pt x="1044700" y="239850"/>
                  </a:cubicBezTo>
                  <a:cubicBezTo>
                    <a:pt x="1068877" y="238304"/>
                    <a:pt x="1090065" y="223129"/>
                    <a:pt x="1099313" y="200736"/>
                  </a:cubicBezTo>
                  <a:cubicBezTo>
                    <a:pt x="1144330" y="200736"/>
                    <a:pt x="1153187" y="155718"/>
                    <a:pt x="1153925" y="149076"/>
                  </a:cubicBezTo>
                  <a:cubicBezTo>
                    <a:pt x="1154663" y="142434"/>
                    <a:pt x="1205584" y="140220"/>
                    <a:pt x="1204109" y="105534"/>
                  </a:cubicBezTo>
                  <a:cubicBezTo>
                    <a:pt x="1221260" y="107855"/>
                    <a:pt x="1237318" y="96614"/>
                    <a:pt x="1241009" y="79704"/>
                  </a:cubicBezTo>
                  <a:cubicBezTo>
                    <a:pt x="1241009" y="70110"/>
                    <a:pt x="1232891" y="60516"/>
                    <a:pt x="1229200" y="57564"/>
                  </a:cubicBezTo>
                  <a:cubicBezTo>
                    <a:pt x="1239282" y="54620"/>
                    <a:pt x="1246573" y="45869"/>
                    <a:pt x="1247650" y="35424"/>
                  </a:cubicBezTo>
                  <a:cubicBezTo>
                    <a:pt x="1250005" y="29544"/>
                    <a:pt x="1248543" y="22823"/>
                    <a:pt x="1243960" y="18450"/>
                  </a:cubicBezTo>
                  <a:close/>
                  <a:moveTo>
                    <a:pt x="1243960" y="30996"/>
                  </a:moveTo>
                  <a:cubicBezTo>
                    <a:pt x="1243348" y="41593"/>
                    <a:pt x="1235296" y="50263"/>
                    <a:pt x="1224772" y="51660"/>
                  </a:cubicBezTo>
                  <a:lnTo>
                    <a:pt x="1224772" y="51660"/>
                  </a:lnTo>
                  <a:cubicBezTo>
                    <a:pt x="1224772" y="51660"/>
                    <a:pt x="1224772" y="51660"/>
                    <a:pt x="1224772" y="51660"/>
                  </a:cubicBezTo>
                  <a:cubicBezTo>
                    <a:pt x="1224772" y="51660"/>
                    <a:pt x="1239533" y="63468"/>
                    <a:pt x="1237318" y="73062"/>
                  </a:cubicBezTo>
                  <a:cubicBezTo>
                    <a:pt x="1233975" y="89718"/>
                    <a:pt x="1217850" y="100580"/>
                    <a:pt x="1201157" y="97416"/>
                  </a:cubicBezTo>
                  <a:lnTo>
                    <a:pt x="1201157" y="97416"/>
                  </a:lnTo>
                  <a:cubicBezTo>
                    <a:pt x="1201157" y="134316"/>
                    <a:pt x="1152449" y="140220"/>
                    <a:pt x="1151710" y="140220"/>
                  </a:cubicBezTo>
                  <a:lnTo>
                    <a:pt x="1151710" y="140220"/>
                  </a:lnTo>
                  <a:cubicBezTo>
                    <a:pt x="1151710" y="140220"/>
                    <a:pt x="1145807" y="194094"/>
                    <a:pt x="1099313" y="191142"/>
                  </a:cubicBezTo>
                  <a:lnTo>
                    <a:pt x="1091195" y="191142"/>
                  </a:lnTo>
                  <a:cubicBezTo>
                    <a:pt x="1051468" y="198885"/>
                    <a:pt x="1010627" y="198885"/>
                    <a:pt x="970900" y="191142"/>
                  </a:cubicBezTo>
                  <a:cubicBezTo>
                    <a:pt x="979978" y="189440"/>
                    <a:pt x="987978" y="184110"/>
                    <a:pt x="993040" y="176382"/>
                  </a:cubicBezTo>
                  <a:cubicBezTo>
                    <a:pt x="993040" y="171216"/>
                    <a:pt x="993040" y="166050"/>
                    <a:pt x="986398" y="160146"/>
                  </a:cubicBezTo>
                  <a:lnTo>
                    <a:pt x="993779" y="160146"/>
                  </a:lnTo>
                  <a:cubicBezTo>
                    <a:pt x="993779" y="160146"/>
                    <a:pt x="993779" y="160146"/>
                    <a:pt x="993779" y="160146"/>
                  </a:cubicBezTo>
                  <a:cubicBezTo>
                    <a:pt x="998162" y="161061"/>
                    <a:pt x="1002679" y="161061"/>
                    <a:pt x="1007063" y="160146"/>
                  </a:cubicBezTo>
                  <a:cubicBezTo>
                    <a:pt x="1050604" y="156374"/>
                    <a:pt x="1093785" y="149219"/>
                    <a:pt x="1136213" y="138744"/>
                  </a:cubicBezTo>
                  <a:lnTo>
                    <a:pt x="1145807" y="138744"/>
                  </a:lnTo>
                  <a:cubicBezTo>
                    <a:pt x="1145807" y="138744"/>
                    <a:pt x="1145807" y="138744"/>
                    <a:pt x="1145807" y="138744"/>
                  </a:cubicBezTo>
                  <a:cubicBezTo>
                    <a:pt x="1145807" y="138744"/>
                    <a:pt x="1145807" y="138744"/>
                    <a:pt x="1145807" y="138744"/>
                  </a:cubicBezTo>
                  <a:lnTo>
                    <a:pt x="1135475" y="138744"/>
                  </a:lnTo>
                  <a:cubicBezTo>
                    <a:pt x="1089807" y="151417"/>
                    <a:pt x="1042641" y="157871"/>
                    <a:pt x="995254" y="157932"/>
                  </a:cubicBezTo>
                  <a:cubicBezTo>
                    <a:pt x="1004443" y="155956"/>
                    <a:pt x="1012280" y="150010"/>
                    <a:pt x="1016656" y="141696"/>
                  </a:cubicBezTo>
                  <a:cubicBezTo>
                    <a:pt x="1019313" y="131594"/>
                    <a:pt x="1016834" y="120830"/>
                    <a:pt x="1010014" y="112914"/>
                  </a:cubicBezTo>
                  <a:cubicBezTo>
                    <a:pt x="1030679" y="107748"/>
                    <a:pt x="1042487" y="99630"/>
                    <a:pt x="1044700" y="90036"/>
                  </a:cubicBezTo>
                  <a:cubicBezTo>
                    <a:pt x="1046914" y="80442"/>
                    <a:pt x="1031417" y="62730"/>
                    <a:pt x="1027726" y="60516"/>
                  </a:cubicBezTo>
                  <a:cubicBezTo>
                    <a:pt x="1044413" y="59704"/>
                    <a:pt x="1060973" y="57232"/>
                    <a:pt x="1077172" y="53136"/>
                  </a:cubicBezTo>
                  <a:cubicBezTo>
                    <a:pt x="1125593" y="38276"/>
                    <a:pt x="1174884" y="26445"/>
                    <a:pt x="1224772" y="17712"/>
                  </a:cubicBezTo>
                  <a:cubicBezTo>
                    <a:pt x="1230300" y="17325"/>
                    <a:pt x="1235783" y="18892"/>
                    <a:pt x="1240271" y="22140"/>
                  </a:cubicBezTo>
                  <a:cubicBezTo>
                    <a:pt x="1243112" y="24282"/>
                    <a:pt x="1244972" y="27472"/>
                    <a:pt x="1245437" y="30996"/>
                  </a:cubicBezTo>
                  <a:close/>
                  <a:moveTo>
                    <a:pt x="919978" y="343170"/>
                  </a:moveTo>
                  <a:cubicBezTo>
                    <a:pt x="911491" y="349471"/>
                    <a:pt x="900421" y="351131"/>
                    <a:pt x="890458" y="347598"/>
                  </a:cubicBezTo>
                  <a:lnTo>
                    <a:pt x="890458" y="347598"/>
                  </a:lnTo>
                  <a:lnTo>
                    <a:pt x="861676" y="318816"/>
                  </a:lnTo>
                  <a:lnTo>
                    <a:pt x="861676" y="318816"/>
                  </a:lnTo>
                  <a:lnTo>
                    <a:pt x="861676" y="318816"/>
                  </a:lnTo>
                  <a:lnTo>
                    <a:pt x="889720" y="346122"/>
                  </a:lnTo>
                  <a:cubicBezTo>
                    <a:pt x="885396" y="359288"/>
                    <a:pt x="871211" y="366452"/>
                    <a:pt x="858045" y="362125"/>
                  </a:cubicBezTo>
                  <a:cubicBezTo>
                    <a:pt x="856488" y="361613"/>
                    <a:pt x="854990" y="360950"/>
                    <a:pt x="853558" y="360144"/>
                  </a:cubicBezTo>
                  <a:lnTo>
                    <a:pt x="853558" y="360144"/>
                  </a:lnTo>
                  <a:cubicBezTo>
                    <a:pt x="853558" y="360144"/>
                    <a:pt x="843226" y="338742"/>
                    <a:pt x="846178" y="335790"/>
                  </a:cubicBezTo>
                  <a:lnTo>
                    <a:pt x="846178" y="335790"/>
                  </a:lnTo>
                  <a:lnTo>
                    <a:pt x="846178" y="335790"/>
                  </a:lnTo>
                  <a:cubicBezTo>
                    <a:pt x="841750" y="335790"/>
                    <a:pt x="846178" y="356454"/>
                    <a:pt x="852820" y="361620"/>
                  </a:cubicBezTo>
                  <a:lnTo>
                    <a:pt x="852820" y="361620"/>
                  </a:lnTo>
                  <a:cubicBezTo>
                    <a:pt x="844385" y="374542"/>
                    <a:pt x="827883" y="379525"/>
                    <a:pt x="813706" y="373428"/>
                  </a:cubicBezTo>
                  <a:cubicBezTo>
                    <a:pt x="813706" y="366048"/>
                    <a:pt x="813706" y="350550"/>
                    <a:pt x="817396" y="347598"/>
                  </a:cubicBezTo>
                  <a:lnTo>
                    <a:pt x="817396" y="347598"/>
                  </a:lnTo>
                  <a:lnTo>
                    <a:pt x="817396" y="347598"/>
                  </a:lnTo>
                  <a:cubicBezTo>
                    <a:pt x="820599" y="345026"/>
                    <a:pt x="822710" y="341333"/>
                    <a:pt x="823300" y="337266"/>
                  </a:cubicBezTo>
                  <a:cubicBezTo>
                    <a:pt x="837322" y="341153"/>
                    <a:pt x="851928" y="333363"/>
                    <a:pt x="856510" y="319554"/>
                  </a:cubicBezTo>
                  <a:cubicBezTo>
                    <a:pt x="860938" y="319554"/>
                    <a:pt x="882340" y="319554"/>
                    <a:pt x="883078" y="295938"/>
                  </a:cubicBezTo>
                  <a:lnTo>
                    <a:pt x="925883" y="323244"/>
                  </a:lnTo>
                  <a:lnTo>
                    <a:pt x="925883" y="323244"/>
                  </a:lnTo>
                  <a:cubicBezTo>
                    <a:pt x="927639" y="330465"/>
                    <a:pt x="925388" y="338073"/>
                    <a:pt x="919978" y="343170"/>
                  </a:cubicBezTo>
                  <a:close/>
                  <a:moveTo>
                    <a:pt x="799685" y="383760"/>
                  </a:moveTo>
                  <a:cubicBezTo>
                    <a:pt x="794253" y="386016"/>
                    <a:pt x="788142" y="386016"/>
                    <a:pt x="782710" y="383760"/>
                  </a:cubicBezTo>
                  <a:cubicBezTo>
                    <a:pt x="797065" y="348994"/>
                    <a:pt x="805544" y="312083"/>
                    <a:pt x="807802" y="274536"/>
                  </a:cubicBezTo>
                  <a:cubicBezTo>
                    <a:pt x="808540" y="261263"/>
                    <a:pt x="808540" y="247958"/>
                    <a:pt x="807802" y="234684"/>
                  </a:cubicBezTo>
                  <a:cubicBezTo>
                    <a:pt x="815647" y="243271"/>
                    <a:pt x="826467" y="248548"/>
                    <a:pt x="838060" y="249444"/>
                  </a:cubicBezTo>
                  <a:cubicBezTo>
                    <a:pt x="844016" y="248717"/>
                    <a:pt x="849249" y="245138"/>
                    <a:pt x="852083" y="239850"/>
                  </a:cubicBezTo>
                  <a:cubicBezTo>
                    <a:pt x="854422" y="234434"/>
                    <a:pt x="854422" y="228293"/>
                    <a:pt x="852083" y="222876"/>
                  </a:cubicBezTo>
                  <a:cubicBezTo>
                    <a:pt x="852083" y="215496"/>
                    <a:pt x="841012" y="210330"/>
                    <a:pt x="827728" y="206640"/>
                  </a:cubicBezTo>
                  <a:lnTo>
                    <a:pt x="827728" y="206640"/>
                  </a:lnTo>
                  <a:cubicBezTo>
                    <a:pt x="821824" y="206640"/>
                    <a:pt x="807064" y="194094"/>
                    <a:pt x="805588" y="163098"/>
                  </a:cubicBezTo>
                  <a:cubicBezTo>
                    <a:pt x="804112" y="132102"/>
                    <a:pt x="851344" y="100368"/>
                    <a:pt x="863890" y="97416"/>
                  </a:cubicBezTo>
                  <a:cubicBezTo>
                    <a:pt x="881337" y="96278"/>
                    <a:pt x="898842" y="96278"/>
                    <a:pt x="916288" y="97416"/>
                  </a:cubicBezTo>
                  <a:lnTo>
                    <a:pt x="916288" y="97416"/>
                  </a:lnTo>
                  <a:cubicBezTo>
                    <a:pt x="919978" y="97416"/>
                    <a:pt x="979018" y="81918"/>
                    <a:pt x="1024775" y="68634"/>
                  </a:cubicBezTo>
                  <a:lnTo>
                    <a:pt x="1024775" y="68634"/>
                  </a:lnTo>
                  <a:cubicBezTo>
                    <a:pt x="1024775" y="68634"/>
                    <a:pt x="1044700" y="81918"/>
                    <a:pt x="1041748" y="95940"/>
                  </a:cubicBezTo>
                  <a:cubicBezTo>
                    <a:pt x="1038796" y="109962"/>
                    <a:pt x="1024775" y="118080"/>
                    <a:pt x="967948" y="124722"/>
                  </a:cubicBezTo>
                  <a:lnTo>
                    <a:pt x="967948" y="124722"/>
                  </a:lnTo>
                  <a:lnTo>
                    <a:pt x="967948" y="124722"/>
                  </a:lnTo>
                  <a:lnTo>
                    <a:pt x="967948" y="124722"/>
                  </a:lnTo>
                  <a:lnTo>
                    <a:pt x="1004848" y="118080"/>
                  </a:lnTo>
                  <a:lnTo>
                    <a:pt x="1004848" y="118080"/>
                  </a:lnTo>
                  <a:cubicBezTo>
                    <a:pt x="1011668" y="125105"/>
                    <a:pt x="1014450" y="135113"/>
                    <a:pt x="1012229" y="144648"/>
                  </a:cubicBezTo>
                  <a:cubicBezTo>
                    <a:pt x="1012229" y="153504"/>
                    <a:pt x="998206" y="159408"/>
                    <a:pt x="980494" y="163098"/>
                  </a:cubicBezTo>
                  <a:lnTo>
                    <a:pt x="980494" y="163098"/>
                  </a:lnTo>
                  <a:lnTo>
                    <a:pt x="980494" y="163098"/>
                  </a:lnTo>
                  <a:cubicBezTo>
                    <a:pt x="987137" y="169002"/>
                    <a:pt x="989350" y="174168"/>
                    <a:pt x="987875" y="178596"/>
                  </a:cubicBezTo>
                  <a:cubicBezTo>
                    <a:pt x="986398" y="183024"/>
                    <a:pt x="958354" y="194094"/>
                    <a:pt x="958354" y="194832"/>
                  </a:cubicBezTo>
                  <a:lnTo>
                    <a:pt x="958354" y="194832"/>
                  </a:lnTo>
                  <a:cubicBezTo>
                    <a:pt x="960605" y="201284"/>
                    <a:pt x="960605" y="208307"/>
                    <a:pt x="958354" y="214758"/>
                  </a:cubicBezTo>
                  <a:cubicBezTo>
                    <a:pt x="954436" y="221208"/>
                    <a:pt x="948030" y="225749"/>
                    <a:pt x="940642" y="227304"/>
                  </a:cubicBezTo>
                  <a:lnTo>
                    <a:pt x="940642" y="227304"/>
                  </a:lnTo>
                  <a:cubicBezTo>
                    <a:pt x="943299" y="232909"/>
                    <a:pt x="943299" y="239412"/>
                    <a:pt x="940642" y="245016"/>
                  </a:cubicBezTo>
                  <a:cubicBezTo>
                    <a:pt x="934886" y="249914"/>
                    <a:pt x="927536" y="252538"/>
                    <a:pt x="919978" y="252396"/>
                  </a:cubicBezTo>
                  <a:lnTo>
                    <a:pt x="919978" y="252396"/>
                  </a:lnTo>
                  <a:cubicBezTo>
                    <a:pt x="920879" y="256530"/>
                    <a:pt x="920879" y="260809"/>
                    <a:pt x="919978" y="264942"/>
                  </a:cubicBezTo>
                  <a:cubicBezTo>
                    <a:pt x="919978" y="264942"/>
                    <a:pt x="919978" y="264942"/>
                    <a:pt x="919978" y="264942"/>
                  </a:cubicBezTo>
                  <a:lnTo>
                    <a:pt x="919978" y="264942"/>
                  </a:lnTo>
                  <a:cubicBezTo>
                    <a:pt x="913285" y="276719"/>
                    <a:pt x="900237" y="283391"/>
                    <a:pt x="886768" y="281916"/>
                  </a:cubicBezTo>
                  <a:lnTo>
                    <a:pt x="886768" y="281916"/>
                  </a:lnTo>
                  <a:cubicBezTo>
                    <a:pt x="886768" y="303318"/>
                    <a:pt x="863152" y="304794"/>
                    <a:pt x="861676" y="304794"/>
                  </a:cubicBezTo>
                  <a:lnTo>
                    <a:pt x="861676" y="304794"/>
                  </a:lnTo>
                  <a:cubicBezTo>
                    <a:pt x="857846" y="318113"/>
                    <a:pt x="843950" y="325805"/>
                    <a:pt x="830629" y="321976"/>
                  </a:cubicBezTo>
                  <a:cubicBezTo>
                    <a:pt x="830400" y="321910"/>
                    <a:pt x="830171" y="321841"/>
                    <a:pt x="829942" y="321768"/>
                  </a:cubicBezTo>
                  <a:lnTo>
                    <a:pt x="829942" y="321768"/>
                  </a:lnTo>
                  <a:cubicBezTo>
                    <a:pt x="829352" y="325835"/>
                    <a:pt x="827241" y="329528"/>
                    <a:pt x="824038" y="332100"/>
                  </a:cubicBezTo>
                  <a:cubicBezTo>
                    <a:pt x="819729" y="333562"/>
                    <a:pt x="815064" y="333562"/>
                    <a:pt x="810754" y="332100"/>
                  </a:cubicBezTo>
                  <a:lnTo>
                    <a:pt x="819610" y="332100"/>
                  </a:lnTo>
                  <a:cubicBezTo>
                    <a:pt x="818002" y="340883"/>
                    <a:pt x="818002" y="349885"/>
                    <a:pt x="819610" y="358668"/>
                  </a:cubicBezTo>
                  <a:lnTo>
                    <a:pt x="819610" y="358668"/>
                  </a:lnTo>
                  <a:cubicBezTo>
                    <a:pt x="823942" y="367437"/>
                    <a:pt x="820348" y="378060"/>
                    <a:pt x="811581" y="382395"/>
                  </a:cubicBezTo>
                  <a:cubicBezTo>
                    <a:pt x="807891" y="384218"/>
                    <a:pt x="803692" y="384701"/>
                    <a:pt x="799685" y="383760"/>
                  </a:cubicBezTo>
                  <a:close/>
                  <a:moveTo>
                    <a:pt x="780496" y="391140"/>
                  </a:moveTo>
                  <a:cubicBezTo>
                    <a:pt x="787094" y="396920"/>
                    <a:pt x="792814" y="403633"/>
                    <a:pt x="797470" y="411066"/>
                  </a:cubicBezTo>
                  <a:cubicBezTo>
                    <a:pt x="797470" y="411066"/>
                    <a:pt x="802637" y="432468"/>
                    <a:pt x="808540" y="435420"/>
                  </a:cubicBezTo>
                  <a:cubicBezTo>
                    <a:pt x="817581" y="442026"/>
                    <a:pt x="825551" y="449993"/>
                    <a:pt x="832156" y="459036"/>
                  </a:cubicBezTo>
                  <a:lnTo>
                    <a:pt x="851344" y="489294"/>
                  </a:lnTo>
                  <a:lnTo>
                    <a:pt x="813706" y="478962"/>
                  </a:lnTo>
                  <a:lnTo>
                    <a:pt x="828466" y="511434"/>
                  </a:lnTo>
                  <a:lnTo>
                    <a:pt x="790090" y="504054"/>
                  </a:lnTo>
                  <a:lnTo>
                    <a:pt x="790090" y="504054"/>
                  </a:lnTo>
                  <a:cubicBezTo>
                    <a:pt x="790090" y="504054"/>
                    <a:pt x="790090" y="504054"/>
                    <a:pt x="812230" y="535050"/>
                  </a:cubicBezTo>
                  <a:cubicBezTo>
                    <a:pt x="786806" y="532951"/>
                    <a:pt x="765338" y="515310"/>
                    <a:pt x="758356" y="490770"/>
                  </a:cubicBezTo>
                  <a:lnTo>
                    <a:pt x="758356" y="490770"/>
                  </a:lnTo>
                  <a:lnTo>
                    <a:pt x="731050" y="467154"/>
                  </a:lnTo>
                  <a:cubicBezTo>
                    <a:pt x="749692" y="444681"/>
                    <a:pt x="765323" y="419871"/>
                    <a:pt x="777544" y="393354"/>
                  </a:cubicBezTo>
                  <a:close/>
                  <a:moveTo>
                    <a:pt x="979756" y="294462"/>
                  </a:moveTo>
                  <a:cubicBezTo>
                    <a:pt x="979756" y="304794"/>
                    <a:pt x="979756" y="317340"/>
                    <a:pt x="979756" y="329886"/>
                  </a:cubicBezTo>
                  <a:lnTo>
                    <a:pt x="968687" y="339480"/>
                  </a:lnTo>
                  <a:lnTo>
                    <a:pt x="979756" y="339480"/>
                  </a:lnTo>
                  <a:cubicBezTo>
                    <a:pt x="979756" y="355716"/>
                    <a:pt x="979756" y="372690"/>
                    <a:pt x="976066" y="385974"/>
                  </a:cubicBezTo>
                  <a:lnTo>
                    <a:pt x="965735" y="403686"/>
                  </a:lnTo>
                  <a:lnTo>
                    <a:pt x="957616" y="394092"/>
                  </a:lnTo>
                  <a:lnTo>
                    <a:pt x="957616" y="394092"/>
                  </a:lnTo>
                  <a:lnTo>
                    <a:pt x="937690" y="455346"/>
                  </a:lnTo>
                  <a:lnTo>
                    <a:pt x="900790" y="516600"/>
                  </a:lnTo>
                  <a:lnTo>
                    <a:pt x="894887" y="522504"/>
                  </a:lnTo>
                  <a:lnTo>
                    <a:pt x="939166" y="391140"/>
                  </a:lnTo>
                  <a:lnTo>
                    <a:pt x="905956" y="393354"/>
                  </a:lnTo>
                  <a:close/>
                  <a:moveTo>
                    <a:pt x="1036583" y="376380"/>
                  </a:moveTo>
                  <a:lnTo>
                    <a:pt x="1036583" y="376380"/>
                  </a:lnTo>
                  <a:lnTo>
                    <a:pt x="1102264" y="346860"/>
                  </a:lnTo>
                  <a:cubicBezTo>
                    <a:pt x="1081600" y="380808"/>
                    <a:pt x="1046914" y="436158"/>
                    <a:pt x="1038059" y="449442"/>
                  </a:cubicBezTo>
                  <a:cubicBezTo>
                    <a:pt x="1038059" y="443538"/>
                    <a:pt x="1034368" y="431730"/>
                    <a:pt x="1032892" y="423612"/>
                  </a:cubicBezTo>
                  <a:lnTo>
                    <a:pt x="1032892" y="422136"/>
                  </a:lnTo>
                  <a:lnTo>
                    <a:pt x="922930" y="522504"/>
                  </a:lnTo>
                  <a:lnTo>
                    <a:pt x="956878" y="464940"/>
                  </a:lnTo>
                  <a:lnTo>
                    <a:pt x="1018871" y="408852"/>
                  </a:lnTo>
                  <a:lnTo>
                    <a:pt x="994517" y="399996"/>
                  </a:lnTo>
                  <a:lnTo>
                    <a:pt x="998206" y="393354"/>
                  </a:lnTo>
                  <a:lnTo>
                    <a:pt x="1035844" y="376380"/>
                  </a:lnTo>
                  <a:close/>
                  <a:moveTo>
                    <a:pt x="979756" y="340218"/>
                  </a:moveTo>
                  <a:lnTo>
                    <a:pt x="1000421" y="340218"/>
                  </a:lnTo>
                  <a:lnTo>
                    <a:pt x="979756" y="380808"/>
                  </a:lnTo>
                  <a:cubicBezTo>
                    <a:pt x="979756" y="373428"/>
                    <a:pt x="979756" y="364572"/>
                    <a:pt x="979756" y="354240"/>
                  </a:cubicBezTo>
                  <a:close/>
                  <a:moveTo>
                    <a:pt x="940642" y="442062"/>
                  </a:moveTo>
                  <a:lnTo>
                    <a:pt x="953926" y="399258"/>
                  </a:lnTo>
                  <a:lnTo>
                    <a:pt x="961306" y="407376"/>
                  </a:lnTo>
                  <a:close/>
                  <a:moveTo>
                    <a:pt x="1001159" y="388926"/>
                  </a:moveTo>
                  <a:lnTo>
                    <a:pt x="1022560" y="352026"/>
                  </a:lnTo>
                  <a:lnTo>
                    <a:pt x="1034368" y="374166"/>
                  </a:lnTo>
                  <a:close/>
                  <a:moveTo>
                    <a:pt x="961306" y="456822"/>
                  </a:moveTo>
                  <a:lnTo>
                    <a:pt x="993040" y="402210"/>
                  </a:lnTo>
                  <a:lnTo>
                    <a:pt x="1012967" y="409590"/>
                  </a:lnTo>
                  <a:close/>
                  <a:moveTo>
                    <a:pt x="1024037" y="348336"/>
                  </a:moveTo>
                  <a:lnTo>
                    <a:pt x="1024037" y="348336"/>
                  </a:lnTo>
                  <a:lnTo>
                    <a:pt x="917026" y="526932"/>
                  </a:lnTo>
                  <a:cubicBezTo>
                    <a:pt x="910060" y="524864"/>
                    <a:pt x="902879" y="523625"/>
                    <a:pt x="895624" y="523242"/>
                  </a:cubicBezTo>
                  <a:lnTo>
                    <a:pt x="1004848" y="339480"/>
                  </a:lnTo>
                  <a:lnTo>
                    <a:pt x="973852" y="339480"/>
                  </a:lnTo>
                  <a:lnTo>
                    <a:pt x="1067579" y="256824"/>
                  </a:lnTo>
                  <a:cubicBezTo>
                    <a:pt x="1058722" y="290034"/>
                    <a:pt x="1040272" y="357930"/>
                    <a:pt x="1035844" y="373428"/>
                  </a:cubicBezTo>
                  <a:cubicBezTo>
                    <a:pt x="1033630" y="366048"/>
                    <a:pt x="1027726" y="355716"/>
                    <a:pt x="1024037" y="348336"/>
                  </a:cubicBezTo>
                  <a:close/>
                  <a:moveTo>
                    <a:pt x="893410" y="526194"/>
                  </a:moveTo>
                  <a:cubicBezTo>
                    <a:pt x="905956" y="526194"/>
                    <a:pt x="921454" y="526194"/>
                    <a:pt x="925144" y="536526"/>
                  </a:cubicBezTo>
                  <a:cubicBezTo>
                    <a:pt x="928620" y="547237"/>
                    <a:pt x="930119" y="558489"/>
                    <a:pt x="929572" y="569736"/>
                  </a:cubicBezTo>
                  <a:cubicBezTo>
                    <a:pt x="929572" y="569736"/>
                    <a:pt x="923668" y="574164"/>
                    <a:pt x="921454" y="569736"/>
                  </a:cubicBezTo>
                  <a:lnTo>
                    <a:pt x="921454" y="569736"/>
                  </a:lnTo>
                  <a:cubicBezTo>
                    <a:pt x="922532" y="558537"/>
                    <a:pt x="919078" y="547374"/>
                    <a:pt x="911860" y="538740"/>
                  </a:cubicBezTo>
                  <a:cubicBezTo>
                    <a:pt x="907646" y="534308"/>
                    <a:pt x="901735" y="531891"/>
                    <a:pt x="895624" y="532098"/>
                  </a:cubicBezTo>
                  <a:lnTo>
                    <a:pt x="895624" y="532098"/>
                  </a:lnTo>
                  <a:cubicBezTo>
                    <a:pt x="900621" y="532393"/>
                    <a:pt x="905344" y="534490"/>
                    <a:pt x="908908" y="538002"/>
                  </a:cubicBezTo>
                  <a:cubicBezTo>
                    <a:pt x="915514" y="546069"/>
                    <a:pt x="918687" y="556401"/>
                    <a:pt x="917764" y="566784"/>
                  </a:cubicBezTo>
                  <a:lnTo>
                    <a:pt x="913337" y="571212"/>
                  </a:lnTo>
                  <a:cubicBezTo>
                    <a:pt x="911698" y="573920"/>
                    <a:pt x="909713" y="576401"/>
                    <a:pt x="907433" y="578592"/>
                  </a:cubicBezTo>
                  <a:cubicBezTo>
                    <a:pt x="907433" y="540954"/>
                    <a:pt x="884554" y="535050"/>
                    <a:pt x="883078" y="535050"/>
                  </a:cubicBezTo>
                  <a:lnTo>
                    <a:pt x="883078" y="535050"/>
                  </a:lnTo>
                  <a:cubicBezTo>
                    <a:pt x="883078" y="535050"/>
                    <a:pt x="905218" y="540216"/>
                    <a:pt x="905218" y="577116"/>
                  </a:cubicBezTo>
                  <a:lnTo>
                    <a:pt x="905218" y="577116"/>
                  </a:lnTo>
                  <a:cubicBezTo>
                    <a:pt x="895086" y="559322"/>
                    <a:pt x="875403" y="549190"/>
                    <a:pt x="855035" y="551286"/>
                  </a:cubicBezTo>
                  <a:cubicBezTo>
                    <a:pt x="855315" y="549328"/>
                    <a:pt x="855315" y="547340"/>
                    <a:pt x="855035" y="545382"/>
                  </a:cubicBezTo>
                  <a:cubicBezTo>
                    <a:pt x="855035" y="538986"/>
                    <a:pt x="846178" y="533082"/>
                    <a:pt x="828466" y="527670"/>
                  </a:cubicBezTo>
                  <a:lnTo>
                    <a:pt x="820348" y="527670"/>
                  </a:lnTo>
                  <a:cubicBezTo>
                    <a:pt x="812968" y="518814"/>
                    <a:pt x="803374" y="505530"/>
                    <a:pt x="798946" y="499626"/>
                  </a:cubicBezTo>
                  <a:lnTo>
                    <a:pt x="835846" y="507006"/>
                  </a:lnTo>
                  <a:lnTo>
                    <a:pt x="835846" y="507006"/>
                  </a:lnTo>
                  <a:lnTo>
                    <a:pt x="821087" y="475272"/>
                  </a:lnTo>
                  <a:lnTo>
                    <a:pt x="854296" y="495936"/>
                  </a:lnTo>
                  <a:lnTo>
                    <a:pt x="854296" y="495936"/>
                  </a:lnTo>
                  <a:cubicBezTo>
                    <a:pt x="854296" y="503316"/>
                    <a:pt x="870533" y="527670"/>
                    <a:pt x="880126" y="529884"/>
                  </a:cubicBezTo>
                  <a:close/>
                  <a:moveTo>
                    <a:pt x="819610" y="673794"/>
                  </a:moveTo>
                  <a:lnTo>
                    <a:pt x="828466" y="690768"/>
                  </a:lnTo>
                  <a:lnTo>
                    <a:pt x="805588" y="699624"/>
                  </a:lnTo>
                  <a:lnTo>
                    <a:pt x="813706" y="675270"/>
                  </a:lnTo>
                  <a:close/>
                  <a:moveTo>
                    <a:pt x="819610" y="673794"/>
                  </a:moveTo>
                  <a:lnTo>
                    <a:pt x="819610" y="673794"/>
                  </a:lnTo>
                  <a:cubicBezTo>
                    <a:pt x="819610" y="673794"/>
                    <a:pt x="853558" y="613278"/>
                    <a:pt x="866104" y="591138"/>
                  </a:cubicBezTo>
                  <a:lnTo>
                    <a:pt x="866104" y="591138"/>
                  </a:lnTo>
                  <a:cubicBezTo>
                    <a:pt x="819610" y="673056"/>
                    <a:pt x="819610" y="673794"/>
                    <a:pt x="819610" y="674532"/>
                  </a:cubicBezTo>
                  <a:lnTo>
                    <a:pt x="819610" y="674532"/>
                  </a:lnTo>
                  <a:lnTo>
                    <a:pt x="776068" y="682650"/>
                  </a:lnTo>
                  <a:lnTo>
                    <a:pt x="832156" y="588924"/>
                  </a:lnTo>
                  <a:lnTo>
                    <a:pt x="866104" y="569736"/>
                  </a:lnTo>
                  <a:lnTo>
                    <a:pt x="866104" y="569736"/>
                  </a:lnTo>
                  <a:lnTo>
                    <a:pt x="871270" y="560880"/>
                  </a:lnTo>
                  <a:cubicBezTo>
                    <a:pt x="878215" y="562243"/>
                    <a:pt x="884621" y="565574"/>
                    <a:pt x="889720" y="570474"/>
                  </a:cubicBezTo>
                  <a:lnTo>
                    <a:pt x="885292" y="579330"/>
                  </a:lnTo>
                  <a:lnTo>
                    <a:pt x="885292" y="579330"/>
                  </a:lnTo>
                  <a:lnTo>
                    <a:pt x="891196" y="619920"/>
                  </a:lnTo>
                  <a:lnTo>
                    <a:pt x="843964" y="706266"/>
                  </a:lnTo>
                  <a:close/>
                  <a:moveTo>
                    <a:pt x="845440" y="563094"/>
                  </a:moveTo>
                  <a:cubicBezTo>
                    <a:pt x="851559" y="562226"/>
                    <a:pt x="857772" y="562226"/>
                    <a:pt x="863890" y="563094"/>
                  </a:cubicBezTo>
                  <a:lnTo>
                    <a:pt x="863890" y="569736"/>
                  </a:lnTo>
                  <a:lnTo>
                    <a:pt x="852820" y="574902"/>
                  </a:lnTo>
                  <a:lnTo>
                    <a:pt x="863152" y="569736"/>
                  </a:lnTo>
                  <a:lnTo>
                    <a:pt x="863152" y="569736"/>
                  </a:lnTo>
                  <a:lnTo>
                    <a:pt x="845440" y="585234"/>
                  </a:lnTo>
                  <a:lnTo>
                    <a:pt x="829942" y="591876"/>
                  </a:lnTo>
                  <a:lnTo>
                    <a:pt x="829942" y="591876"/>
                  </a:lnTo>
                  <a:lnTo>
                    <a:pt x="823300" y="603684"/>
                  </a:lnTo>
                  <a:lnTo>
                    <a:pt x="800422" y="623610"/>
                  </a:lnTo>
                  <a:lnTo>
                    <a:pt x="758356" y="614016"/>
                  </a:lnTo>
                  <a:lnTo>
                    <a:pt x="810016" y="574902"/>
                  </a:lnTo>
                  <a:lnTo>
                    <a:pt x="841012" y="569736"/>
                  </a:lnTo>
                  <a:close/>
                  <a:moveTo>
                    <a:pt x="795994" y="622134"/>
                  </a:moveTo>
                  <a:lnTo>
                    <a:pt x="795994" y="622134"/>
                  </a:lnTo>
                  <a:lnTo>
                    <a:pt x="812230" y="608112"/>
                  </a:lnTo>
                  <a:lnTo>
                    <a:pt x="795994" y="637632"/>
                  </a:lnTo>
                  <a:close/>
                  <a:moveTo>
                    <a:pt x="888983" y="622134"/>
                  </a:moveTo>
                  <a:lnTo>
                    <a:pt x="883816" y="581544"/>
                  </a:lnTo>
                  <a:lnTo>
                    <a:pt x="887506" y="574164"/>
                  </a:lnTo>
                  <a:cubicBezTo>
                    <a:pt x="890377" y="577296"/>
                    <a:pt x="892857" y="580766"/>
                    <a:pt x="894887" y="584496"/>
                  </a:cubicBezTo>
                  <a:lnTo>
                    <a:pt x="903742" y="611064"/>
                  </a:lnTo>
                  <a:lnTo>
                    <a:pt x="876437" y="717336"/>
                  </a:lnTo>
                  <a:lnTo>
                    <a:pt x="856510" y="691506"/>
                  </a:lnTo>
                  <a:close/>
                  <a:moveTo>
                    <a:pt x="695626" y="524718"/>
                  </a:moveTo>
                  <a:lnTo>
                    <a:pt x="695626" y="524718"/>
                  </a:lnTo>
                  <a:lnTo>
                    <a:pt x="695626" y="524718"/>
                  </a:lnTo>
                  <a:cubicBezTo>
                    <a:pt x="726829" y="527515"/>
                    <a:pt x="752866" y="549705"/>
                    <a:pt x="760570" y="580068"/>
                  </a:cubicBezTo>
                  <a:cubicBezTo>
                    <a:pt x="759309" y="586597"/>
                    <a:pt x="755264" y="592255"/>
                    <a:pt x="749500" y="595566"/>
                  </a:cubicBezTo>
                  <a:cubicBezTo>
                    <a:pt x="749500" y="586710"/>
                    <a:pt x="730312" y="537264"/>
                    <a:pt x="683818" y="534312"/>
                  </a:cubicBezTo>
                  <a:cubicBezTo>
                    <a:pt x="689922" y="529340"/>
                    <a:pt x="692519" y="521244"/>
                    <a:pt x="690460" y="513648"/>
                  </a:cubicBezTo>
                  <a:cubicBezTo>
                    <a:pt x="690918" y="510714"/>
                    <a:pt x="690918" y="507727"/>
                    <a:pt x="690460" y="504792"/>
                  </a:cubicBezTo>
                  <a:cubicBezTo>
                    <a:pt x="694859" y="502163"/>
                    <a:pt x="699058" y="499202"/>
                    <a:pt x="703006" y="495936"/>
                  </a:cubicBezTo>
                  <a:cubicBezTo>
                    <a:pt x="704431" y="506127"/>
                    <a:pt x="701774" y="516469"/>
                    <a:pt x="695626" y="524718"/>
                  </a:cubicBezTo>
                  <a:close/>
                  <a:moveTo>
                    <a:pt x="660940" y="694458"/>
                  </a:moveTo>
                  <a:cubicBezTo>
                    <a:pt x="657656" y="695942"/>
                    <a:pt x="653893" y="695942"/>
                    <a:pt x="650608" y="694458"/>
                  </a:cubicBezTo>
                  <a:cubicBezTo>
                    <a:pt x="650608" y="681174"/>
                    <a:pt x="654298" y="583758"/>
                    <a:pt x="632896" y="569736"/>
                  </a:cubicBezTo>
                  <a:lnTo>
                    <a:pt x="628468" y="569736"/>
                  </a:lnTo>
                  <a:cubicBezTo>
                    <a:pt x="634033" y="563226"/>
                    <a:pt x="636217" y="554483"/>
                    <a:pt x="634372" y="546120"/>
                  </a:cubicBezTo>
                  <a:lnTo>
                    <a:pt x="643228" y="541692"/>
                  </a:lnTo>
                  <a:cubicBezTo>
                    <a:pt x="644926" y="546212"/>
                    <a:pt x="644926" y="551195"/>
                    <a:pt x="643228" y="555714"/>
                  </a:cubicBezTo>
                  <a:cubicBezTo>
                    <a:pt x="641310" y="559049"/>
                    <a:pt x="638114" y="561451"/>
                    <a:pt x="634372" y="562356"/>
                  </a:cubicBezTo>
                  <a:lnTo>
                    <a:pt x="634372" y="562356"/>
                  </a:lnTo>
                  <a:lnTo>
                    <a:pt x="634372" y="562356"/>
                  </a:lnTo>
                  <a:cubicBezTo>
                    <a:pt x="664630" y="566046"/>
                    <a:pt x="675700" y="661248"/>
                    <a:pt x="677176" y="673794"/>
                  </a:cubicBezTo>
                  <a:lnTo>
                    <a:pt x="677176" y="673794"/>
                  </a:lnTo>
                  <a:cubicBezTo>
                    <a:pt x="677176" y="673794"/>
                    <a:pt x="672010" y="691506"/>
                    <a:pt x="660940" y="694458"/>
                  </a:cubicBezTo>
                  <a:close/>
                  <a:moveTo>
                    <a:pt x="621088" y="711432"/>
                  </a:moveTo>
                  <a:lnTo>
                    <a:pt x="621088" y="711432"/>
                  </a:lnTo>
                  <a:cubicBezTo>
                    <a:pt x="609531" y="711241"/>
                    <a:pt x="599140" y="704318"/>
                    <a:pt x="594520" y="693720"/>
                  </a:cubicBezTo>
                  <a:lnTo>
                    <a:pt x="594520" y="693720"/>
                  </a:lnTo>
                  <a:cubicBezTo>
                    <a:pt x="594520" y="680436"/>
                    <a:pt x="594520" y="590400"/>
                    <a:pt x="610756" y="574902"/>
                  </a:cubicBezTo>
                  <a:cubicBezTo>
                    <a:pt x="613347" y="573795"/>
                    <a:pt x="616284" y="573795"/>
                    <a:pt x="618874" y="574902"/>
                  </a:cubicBezTo>
                  <a:lnTo>
                    <a:pt x="624778" y="574902"/>
                  </a:lnTo>
                  <a:cubicBezTo>
                    <a:pt x="626867" y="573850"/>
                    <a:pt x="629332" y="573850"/>
                    <a:pt x="631420" y="574902"/>
                  </a:cubicBezTo>
                  <a:cubicBezTo>
                    <a:pt x="651346" y="587448"/>
                    <a:pt x="649133" y="680436"/>
                    <a:pt x="648394" y="695934"/>
                  </a:cubicBezTo>
                  <a:lnTo>
                    <a:pt x="648394" y="695934"/>
                  </a:lnTo>
                  <a:cubicBezTo>
                    <a:pt x="643162" y="706045"/>
                    <a:pt x="632454" y="712126"/>
                    <a:pt x="621088" y="711432"/>
                  </a:cubicBezTo>
                  <a:close/>
                  <a:moveTo>
                    <a:pt x="480130" y="580806"/>
                  </a:moveTo>
                  <a:cubicBezTo>
                    <a:pt x="488270" y="551258"/>
                    <a:pt x="513824" y="529816"/>
                    <a:pt x="544337" y="526932"/>
                  </a:cubicBezTo>
                  <a:lnTo>
                    <a:pt x="544337" y="526932"/>
                  </a:lnTo>
                  <a:cubicBezTo>
                    <a:pt x="544337" y="526932"/>
                    <a:pt x="544337" y="526932"/>
                    <a:pt x="544337" y="526932"/>
                  </a:cubicBezTo>
                  <a:cubicBezTo>
                    <a:pt x="539045" y="517486"/>
                    <a:pt x="536491" y="506753"/>
                    <a:pt x="536956" y="495936"/>
                  </a:cubicBezTo>
                  <a:lnTo>
                    <a:pt x="550240" y="506268"/>
                  </a:lnTo>
                  <a:lnTo>
                    <a:pt x="550240" y="506268"/>
                  </a:lnTo>
                  <a:cubicBezTo>
                    <a:pt x="547421" y="514900"/>
                    <a:pt x="547421" y="524205"/>
                    <a:pt x="550240" y="532836"/>
                  </a:cubicBezTo>
                  <a:cubicBezTo>
                    <a:pt x="518687" y="540381"/>
                    <a:pt x="493943" y="564840"/>
                    <a:pt x="486034" y="596304"/>
                  </a:cubicBezTo>
                  <a:cubicBezTo>
                    <a:pt x="482063" y="592142"/>
                    <a:pt x="479936" y="586556"/>
                    <a:pt x="480130" y="580806"/>
                  </a:cubicBezTo>
                  <a:close/>
                  <a:moveTo>
                    <a:pt x="483082" y="495936"/>
                  </a:moveTo>
                  <a:lnTo>
                    <a:pt x="483082" y="495936"/>
                  </a:lnTo>
                  <a:cubicBezTo>
                    <a:pt x="477722" y="521180"/>
                    <a:pt x="454999" y="538923"/>
                    <a:pt x="429208" y="538002"/>
                  </a:cubicBezTo>
                  <a:cubicBezTo>
                    <a:pt x="429208" y="532836"/>
                    <a:pt x="441016" y="521766"/>
                    <a:pt x="445444" y="515124"/>
                  </a:cubicBezTo>
                  <a:lnTo>
                    <a:pt x="449872" y="508482"/>
                  </a:lnTo>
                  <a:lnTo>
                    <a:pt x="449872" y="508482"/>
                  </a:lnTo>
                  <a:lnTo>
                    <a:pt x="414448" y="515862"/>
                  </a:lnTo>
                  <a:lnTo>
                    <a:pt x="425518" y="486342"/>
                  </a:lnTo>
                  <a:lnTo>
                    <a:pt x="425518" y="486342"/>
                  </a:lnTo>
                  <a:lnTo>
                    <a:pt x="425518" y="486342"/>
                  </a:lnTo>
                  <a:lnTo>
                    <a:pt x="389356" y="487818"/>
                  </a:lnTo>
                  <a:cubicBezTo>
                    <a:pt x="394656" y="479820"/>
                    <a:pt x="399343" y="471432"/>
                    <a:pt x="403378" y="462726"/>
                  </a:cubicBezTo>
                  <a:cubicBezTo>
                    <a:pt x="409896" y="453396"/>
                    <a:pt x="417869" y="445174"/>
                    <a:pt x="426994" y="438372"/>
                  </a:cubicBezTo>
                  <a:cubicBezTo>
                    <a:pt x="433448" y="432118"/>
                    <a:pt x="438046" y="424200"/>
                    <a:pt x="440278" y="415494"/>
                  </a:cubicBezTo>
                  <a:cubicBezTo>
                    <a:pt x="446970" y="408060"/>
                    <a:pt x="454671" y="401601"/>
                    <a:pt x="463156" y="396306"/>
                  </a:cubicBezTo>
                  <a:lnTo>
                    <a:pt x="469798" y="406638"/>
                  </a:lnTo>
                  <a:cubicBezTo>
                    <a:pt x="482398" y="430446"/>
                    <a:pt x="498025" y="452524"/>
                    <a:pt x="516292" y="472320"/>
                  </a:cubicBezTo>
                  <a:lnTo>
                    <a:pt x="506698" y="477486"/>
                  </a:lnTo>
                  <a:cubicBezTo>
                    <a:pt x="497006" y="480861"/>
                    <a:pt x="488702" y="487348"/>
                    <a:pt x="483082" y="495936"/>
                  </a:cubicBezTo>
                  <a:close/>
                  <a:moveTo>
                    <a:pt x="414448" y="538002"/>
                  </a:moveTo>
                  <a:cubicBezTo>
                    <a:pt x="397629" y="542112"/>
                    <a:pt x="383703" y="553854"/>
                    <a:pt x="376810" y="569736"/>
                  </a:cubicBezTo>
                  <a:cubicBezTo>
                    <a:pt x="372382" y="569736"/>
                    <a:pt x="362788" y="559404"/>
                    <a:pt x="356146" y="561618"/>
                  </a:cubicBezTo>
                  <a:cubicBezTo>
                    <a:pt x="352921" y="562795"/>
                    <a:pt x="350276" y="565176"/>
                    <a:pt x="348766" y="568260"/>
                  </a:cubicBezTo>
                  <a:cubicBezTo>
                    <a:pt x="347842" y="574287"/>
                    <a:pt x="349445" y="580428"/>
                    <a:pt x="353194" y="585234"/>
                  </a:cubicBezTo>
                  <a:cubicBezTo>
                    <a:pt x="348766" y="585234"/>
                    <a:pt x="348028" y="585234"/>
                    <a:pt x="347290" y="585234"/>
                  </a:cubicBezTo>
                  <a:lnTo>
                    <a:pt x="342862" y="585234"/>
                  </a:lnTo>
                  <a:lnTo>
                    <a:pt x="342862" y="585234"/>
                  </a:lnTo>
                  <a:cubicBezTo>
                    <a:pt x="339040" y="576533"/>
                    <a:pt x="339040" y="566629"/>
                    <a:pt x="342862" y="557928"/>
                  </a:cubicBezTo>
                  <a:cubicBezTo>
                    <a:pt x="346429" y="552870"/>
                    <a:pt x="351649" y="549216"/>
                    <a:pt x="357622" y="547596"/>
                  </a:cubicBezTo>
                  <a:cubicBezTo>
                    <a:pt x="357622" y="547596"/>
                    <a:pt x="357622" y="547596"/>
                    <a:pt x="357622" y="547596"/>
                  </a:cubicBezTo>
                  <a:lnTo>
                    <a:pt x="357622" y="547596"/>
                  </a:lnTo>
                  <a:cubicBezTo>
                    <a:pt x="350364" y="548974"/>
                    <a:pt x="343974" y="553235"/>
                    <a:pt x="339910" y="559404"/>
                  </a:cubicBezTo>
                  <a:cubicBezTo>
                    <a:pt x="335387" y="568983"/>
                    <a:pt x="335387" y="580084"/>
                    <a:pt x="339910" y="589662"/>
                  </a:cubicBezTo>
                  <a:lnTo>
                    <a:pt x="332530" y="589662"/>
                  </a:lnTo>
                  <a:lnTo>
                    <a:pt x="326626" y="589662"/>
                  </a:lnTo>
                  <a:lnTo>
                    <a:pt x="326626" y="589662"/>
                  </a:lnTo>
                  <a:cubicBezTo>
                    <a:pt x="322358" y="580543"/>
                    <a:pt x="322358" y="570000"/>
                    <a:pt x="326626" y="560880"/>
                  </a:cubicBezTo>
                  <a:cubicBezTo>
                    <a:pt x="330987" y="555922"/>
                    <a:pt x="337038" y="552765"/>
                    <a:pt x="343600" y="552024"/>
                  </a:cubicBezTo>
                  <a:lnTo>
                    <a:pt x="343600" y="552024"/>
                  </a:lnTo>
                  <a:cubicBezTo>
                    <a:pt x="336097" y="552820"/>
                    <a:pt x="329207" y="556531"/>
                    <a:pt x="324412" y="562356"/>
                  </a:cubicBezTo>
                  <a:cubicBezTo>
                    <a:pt x="320016" y="571705"/>
                    <a:pt x="320016" y="582527"/>
                    <a:pt x="324412" y="591876"/>
                  </a:cubicBezTo>
                  <a:cubicBezTo>
                    <a:pt x="318299" y="593303"/>
                    <a:pt x="312186" y="589503"/>
                    <a:pt x="310759" y="583389"/>
                  </a:cubicBezTo>
                  <a:cubicBezTo>
                    <a:pt x="309333" y="577276"/>
                    <a:pt x="313133" y="571163"/>
                    <a:pt x="319246" y="569736"/>
                  </a:cubicBezTo>
                  <a:cubicBezTo>
                    <a:pt x="314850" y="560387"/>
                    <a:pt x="314850" y="549565"/>
                    <a:pt x="319246" y="540216"/>
                  </a:cubicBezTo>
                  <a:cubicBezTo>
                    <a:pt x="325150" y="526194"/>
                    <a:pt x="350242" y="523980"/>
                    <a:pt x="360574" y="523242"/>
                  </a:cubicBezTo>
                  <a:lnTo>
                    <a:pt x="360574" y="523242"/>
                  </a:lnTo>
                  <a:cubicBezTo>
                    <a:pt x="367954" y="521766"/>
                    <a:pt x="389356" y="495936"/>
                    <a:pt x="389356" y="495936"/>
                  </a:cubicBezTo>
                  <a:lnTo>
                    <a:pt x="389356" y="495936"/>
                  </a:lnTo>
                  <a:lnTo>
                    <a:pt x="389356" y="495936"/>
                  </a:lnTo>
                  <a:lnTo>
                    <a:pt x="419614" y="489294"/>
                  </a:lnTo>
                  <a:lnTo>
                    <a:pt x="408544" y="518814"/>
                  </a:lnTo>
                  <a:lnTo>
                    <a:pt x="408544" y="518814"/>
                  </a:lnTo>
                  <a:lnTo>
                    <a:pt x="408544" y="518814"/>
                  </a:lnTo>
                  <a:lnTo>
                    <a:pt x="442492" y="512172"/>
                  </a:lnTo>
                  <a:lnTo>
                    <a:pt x="442492" y="512172"/>
                  </a:lnTo>
                  <a:cubicBezTo>
                    <a:pt x="436151" y="519963"/>
                    <a:pt x="430238" y="528093"/>
                    <a:pt x="424780" y="536526"/>
                  </a:cubicBezTo>
                  <a:lnTo>
                    <a:pt x="414448" y="536526"/>
                  </a:lnTo>
                  <a:close/>
                  <a:moveTo>
                    <a:pt x="351718" y="569736"/>
                  </a:moveTo>
                  <a:cubicBezTo>
                    <a:pt x="352709" y="567575"/>
                    <a:pt x="354597" y="565956"/>
                    <a:pt x="356884" y="565308"/>
                  </a:cubicBezTo>
                  <a:cubicBezTo>
                    <a:pt x="361312" y="565308"/>
                    <a:pt x="367954" y="565308"/>
                    <a:pt x="373120" y="571212"/>
                  </a:cubicBezTo>
                  <a:lnTo>
                    <a:pt x="374596" y="569736"/>
                  </a:lnTo>
                  <a:lnTo>
                    <a:pt x="374596" y="569736"/>
                  </a:lnTo>
                  <a:cubicBezTo>
                    <a:pt x="374596" y="569736"/>
                    <a:pt x="410020" y="602946"/>
                    <a:pt x="430684" y="618444"/>
                  </a:cubicBezTo>
                  <a:cubicBezTo>
                    <a:pt x="427405" y="620423"/>
                    <a:pt x="425024" y="623599"/>
                    <a:pt x="424042" y="627300"/>
                  </a:cubicBezTo>
                  <a:cubicBezTo>
                    <a:pt x="422007" y="632776"/>
                    <a:pt x="422007" y="638799"/>
                    <a:pt x="424042" y="644274"/>
                  </a:cubicBezTo>
                  <a:lnTo>
                    <a:pt x="350242" y="570474"/>
                  </a:lnTo>
                  <a:close/>
                  <a:moveTo>
                    <a:pt x="432898" y="658296"/>
                  </a:moveTo>
                  <a:lnTo>
                    <a:pt x="432898" y="658296"/>
                  </a:lnTo>
                  <a:cubicBezTo>
                    <a:pt x="428192" y="651654"/>
                    <a:pt x="426091" y="643511"/>
                    <a:pt x="426994" y="635418"/>
                  </a:cubicBezTo>
                  <a:cubicBezTo>
                    <a:pt x="428197" y="632023"/>
                    <a:pt x="430546" y="629152"/>
                    <a:pt x="433636" y="627300"/>
                  </a:cubicBezTo>
                  <a:lnTo>
                    <a:pt x="433636" y="627300"/>
                  </a:lnTo>
                  <a:cubicBezTo>
                    <a:pt x="442909" y="626825"/>
                    <a:pt x="451888" y="630634"/>
                    <a:pt x="457990" y="637632"/>
                  </a:cubicBezTo>
                  <a:close/>
                  <a:moveTo>
                    <a:pt x="266110" y="559404"/>
                  </a:moveTo>
                  <a:lnTo>
                    <a:pt x="266110" y="559404"/>
                  </a:lnTo>
                  <a:cubicBezTo>
                    <a:pt x="251669" y="559227"/>
                    <a:pt x="238550" y="550956"/>
                    <a:pt x="232162" y="538002"/>
                  </a:cubicBezTo>
                  <a:cubicBezTo>
                    <a:pt x="245178" y="539084"/>
                    <a:pt x="258261" y="539084"/>
                    <a:pt x="271276" y="538002"/>
                  </a:cubicBezTo>
                  <a:lnTo>
                    <a:pt x="271276" y="538002"/>
                  </a:lnTo>
                  <a:cubicBezTo>
                    <a:pt x="271276" y="538002"/>
                    <a:pt x="283822" y="538002"/>
                    <a:pt x="286774" y="530622"/>
                  </a:cubicBezTo>
                  <a:lnTo>
                    <a:pt x="286774" y="526932"/>
                  </a:lnTo>
                  <a:cubicBezTo>
                    <a:pt x="286774" y="519552"/>
                    <a:pt x="270538" y="522504"/>
                    <a:pt x="268324" y="522504"/>
                  </a:cubicBezTo>
                  <a:lnTo>
                    <a:pt x="268324" y="522504"/>
                  </a:lnTo>
                  <a:cubicBezTo>
                    <a:pt x="257342" y="528108"/>
                    <a:pt x="245228" y="531137"/>
                    <a:pt x="232900" y="531360"/>
                  </a:cubicBezTo>
                  <a:cubicBezTo>
                    <a:pt x="219455" y="531817"/>
                    <a:pt x="207008" y="524291"/>
                    <a:pt x="201166" y="512172"/>
                  </a:cubicBezTo>
                  <a:lnTo>
                    <a:pt x="218140" y="512172"/>
                  </a:lnTo>
                  <a:cubicBezTo>
                    <a:pt x="229066" y="511162"/>
                    <a:pt x="239913" y="509437"/>
                    <a:pt x="250612" y="507006"/>
                  </a:cubicBezTo>
                  <a:cubicBezTo>
                    <a:pt x="259468" y="507006"/>
                    <a:pt x="263158" y="502578"/>
                    <a:pt x="263158" y="500364"/>
                  </a:cubicBezTo>
                  <a:cubicBezTo>
                    <a:pt x="264081" y="498766"/>
                    <a:pt x="264081" y="496797"/>
                    <a:pt x="263158" y="495198"/>
                  </a:cubicBezTo>
                  <a:cubicBezTo>
                    <a:pt x="258406" y="493381"/>
                    <a:pt x="253150" y="493381"/>
                    <a:pt x="248398" y="495198"/>
                  </a:cubicBezTo>
                  <a:cubicBezTo>
                    <a:pt x="234862" y="498832"/>
                    <a:pt x="220607" y="498832"/>
                    <a:pt x="207070" y="495198"/>
                  </a:cubicBezTo>
                  <a:cubicBezTo>
                    <a:pt x="198922" y="487420"/>
                    <a:pt x="193929" y="476909"/>
                    <a:pt x="193048" y="465678"/>
                  </a:cubicBezTo>
                  <a:cubicBezTo>
                    <a:pt x="207749" y="471740"/>
                    <a:pt x="223733" y="474024"/>
                    <a:pt x="239542" y="472320"/>
                  </a:cubicBezTo>
                  <a:cubicBezTo>
                    <a:pt x="241756" y="469368"/>
                    <a:pt x="241756" y="465678"/>
                    <a:pt x="241756" y="463464"/>
                  </a:cubicBezTo>
                  <a:cubicBezTo>
                    <a:pt x="242454" y="461813"/>
                    <a:pt x="242454" y="459950"/>
                    <a:pt x="241756" y="458298"/>
                  </a:cubicBezTo>
                  <a:cubicBezTo>
                    <a:pt x="232900" y="449442"/>
                    <a:pt x="187144" y="452394"/>
                    <a:pt x="179764" y="453132"/>
                  </a:cubicBezTo>
                  <a:cubicBezTo>
                    <a:pt x="172224" y="442569"/>
                    <a:pt x="168103" y="429948"/>
                    <a:pt x="167956" y="416970"/>
                  </a:cubicBezTo>
                  <a:cubicBezTo>
                    <a:pt x="184192" y="416970"/>
                    <a:pt x="187882" y="423612"/>
                    <a:pt x="191572" y="428040"/>
                  </a:cubicBezTo>
                  <a:cubicBezTo>
                    <a:pt x="198769" y="431215"/>
                    <a:pt x="206589" y="432728"/>
                    <a:pt x="214450" y="432468"/>
                  </a:cubicBezTo>
                  <a:lnTo>
                    <a:pt x="214450" y="432468"/>
                  </a:lnTo>
                  <a:cubicBezTo>
                    <a:pt x="214450" y="432468"/>
                    <a:pt x="231424" y="426564"/>
                    <a:pt x="229210" y="418446"/>
                  </a:cubicBezTo>
                  <a:cubicBezTo>
                    <a:pt x="229210" y="418446"/>
                    <a:pt x="219616" y="418446"/>
                    <a:pt x="218140" y="418446"/>
                  </a:cubicBezTo>
                  <a:cubicBezTo>
                    <a:pt x="207132" y="418209"/>
                    <a:pt x="196207" y="416471"/>
                    <a:pt x="185668" y="413280"/>
                  </a:cubicBezTo>
                  <a:cubicBezTo>
                    <a:pt x="177483" y="408339"/>
                    <a:pt x="172037" y="399897"/>
                    <a:pt x="170908" y="390402"/>
                  </a:cubicBezTo>
                  <a:cubicBezTo>
                    <a:pt x="167971" y="383515"/>
                    <a:pt x="163414" y="377439"/>
                    <a:pt x="157624" y="372690"/>
                  </a:cubicBezTo>
                  <a:cubicBezTo>
                    <a:pt x="167699" y="373380"/>
                    <a:pt x="177808" y="373380"/>
                    <a:pt x="187882" y="372690"/>
                  </a:cubicBezTo>
                  <a:lnTo>
                    <a:pt x="187882" y="372690"/>
                  </a:lnTo>
                  <a:cubicBezTo>
                    <a:pt x="194561" y="374383"/>
                    <a:pt x="200834" y="377394"/>
                    <a:pt x="206332" y="381546"/>
                  </a:cubicBezTo>
                  <a:cubicBezTo>
                    <a:pt x="214450" y="385974"/>
                    <a:pt x="218140" y="388188"/>
                    <a:pt x="220354" y="386712"/>
                  </a:cubicBezTo>
                  <a:cubicBezTo>
                    <a:pt x="220354" y="379332"/>
                    <a:pt x="204118" y="369000"/>
                    <a:pt x="202642" y="368262"/>
                  </a:cubicBezTo>
                  <a:lnTo>
                    <a:pt x="172384" y="368262"/>
                  </a:lnTo>
                  <a:cubicBezTo>
                    <a:pt x="157624" y="361620"/>
                    <a:pt x="145078" y="353502"/>
                    <a:pt x="145816" y="351288"/>
                  </a:cubicBezTo>
                  <a:cubicBezTo>
                    <a:pt x="146554" y="349074"/>
                    <a:pt x="135484" y="326934"/>
                    <a:pt x="129580" y="318078"/>
                  </a:cubicBezTo>
                  <a:lnTo>
                    <a:pt x="141388" y="318078"/>
                  </a:lnTo>
                  <a:cubicBezTo>
                    <a:pt x="159364" y="317596"/>
                    <a:pt x="176999" y="323042"/>
                    <a:pt x="191572" y="333576"/>
                  </a:cubicBezTo>
                  <a:lnTo>
                    <a:pt x="201166" y="342432"/>
                  </a:lnTo>
                  <a:lnTo>
                    <a:pt x="201166" y="342432"/>
                  </a:lnTo>
                  <a:lnTo>
                    <a:pt x="201166" y="342432"/>
                  </a:lnTo>
                  <a:cubicBezTo>
                    <a:pt x="198350" y="339092"/>
                    <a:pt x="195127" y="336117"/>
                    <a:pt x="191572" y="333576"/>
                  </a:cubicBezTo>
                  <a:cubicBezTo>
                    <a:pt x="182092" y="324478"/>
                    <a:pt x="175213" y="313013"/>
                    <a:pt x="171646" y="300366"/>
                  </a:cubicBezTo>
                  <a:cubicBezTo>
                    <a:pt x="174472" y="291411"/>
                    <a:pt x="178180" y="282758"/>
                    <a:pt x="182716" y="274536"/>
                  </a:cubicBezTo>
                  <a:lnTo>
                    <a:pt x="182716" y="274536"/>
                  </a:lnTo>
                  <a:cubicBezTo>
                    <a:pt x="182901" y="267307"/>
                    <a:pt x="181116" y="260164"/>
                    <a:pt x="177550" y="253872"/>
                  </a:cubicBezTo>
                  <a:cubicBezTo>
                    <a:pt x="190688" y="260771"/>
                    <a:pt x="202446" y="270027"/>
                    <a:pt x="212236" y="281178"/>
                  </a:cubicBezTo>
                  <a:lnTo>
                    <a:pt x="212236" y="327672"/>
                  </a:lnTo>
                  <a:lnTo>
                    <a:pt x="212236" y="327672"/>
                  </a:lnTo>
                  <a:cubicBezTo>
                    <a:pt x="212236" y="332100"/>
                    <a:pt x="220354" y="339480"/>
                    <a:pt x="224044" y="338004"/>
                  </a:cubicBezTo>
                  <a:cubicBezTo>
                    <a:pt x="227734" y="336528"/>
                    <a:pt x="224044" y="338004"/>
                    <a:pt x="224044" y="331362"/>
                  </a:cubicBezTo>
                  <a:cubicBezTo>
                    <a:pt x="224044" y="324720"/>
                    <a:pt x="224044" y="313650"/>
                    <a:pt x="224044" y="307008"/>
                  </a:cubicBezTo>
                  <a:cubicBezTo>
                    <a:pt x="224422" y="303574"/>
                    <a:pt x="224422" y="300110"/>
                    <a:pt x="224044" y="296676"/>
                  </a:cubicBezTo>
                  <a:cubicBezTo>
                    <a:pt x="225427" y="291287"/>
                    <a:pt x="227943" y="286256"/>
                    <a:pt x="231424" y="281916"/>
                  </a:cubicBezTo>
                  <a:cubicBezTo>
                    <a:pt x="230881" y="287068"/>
                    <a:pt x="230881" y="292262"/>
                    <a:pt x="231424" y="297414"/>
                  </a:cubicBezTo>
                  <a:lnTo>
                    <a:pt x="231424" y="297414"/>
                  </a:lnTo>
                  <a:cubicBezTo>
                    <a:pt x="241044" y="304404"/>
                    <a:pt x="248262" y="314201"/>
                    <a:pt x="252088" y="325458"/>
                  </a:cubicBezTo>
                  <a:cubicBezTo>
                    <a:pt x="252088" y="325458"/>
                    <a:pt x="247660" y="334314"/>
                    <a:pt x="243970" y="338742"/>
                  </a:cubicBezTo>
                  <a:cubicBezTo>
                    <a:pt x="240280" y="343170"/>
                    <a:pt x="231424" y="354240"/>
                    <a:pt x="238804" y="363096"/>
                  </a:cubicBezTo>
                  <a:lnTo>
                    <a:pt x="241756" y="363096"/>
                  </a:lnTo>
                  <a:cubicBezTo>
                    <a:pt x="243845" y="364149"/>
                    <a:pt x="246310" y="364149"/>
                    <a:pt x="248398" y="363096"/>
                  </a:cubicBezTo>
                  <a:cubicBezTo>
                    <a:pt x="255778" y="363096"/>
                    <a:pt x="260206" y="349074"/>
                    <a:pt x="263158" y="343170"/>
                  </a:cubicBezTo>
                  <a:lnTo>
                    <a:pt x="263158" y="348336"/>
                  </a:lnTo>
                  <a:cubicBezTo>
                    <a:pt x="268786" y="342286"/>
                    <a:pt x="275248" y="337068"/>
                    <a:pt x="282346" y="332838"/>
                  </a:cubicBezTo>
                  <a:cubicBezTo>
                    <a:pt x="282033" y="337753"/>
                    <a:pt x="282033" y="342683"/>
                    <a:pt x="282346" y="347598"/>
                  </a:cubicBezTo>
                  <a:cubicBezTo>
                    <a:pt x="282346" y="360882"/>
                    <a:pt x="259468" y="385236"/>
                    <a:pt x="259468" y="385236"/>
                  </a:cubicBezTo>
                  <a:cubicBezTo>
                    <a:pt x="254241" y="389792"/>
                    <a:pt x="250835" y="396081"/>
                    <a:pt x="249874" y="402948"/>
                  </a:cubicBezTo>
                  <a:cubicBezTo>
                    <a:pt x="249477" y="404896"/>
                    <a:pt x="249477" y="406905"/>
                    <a:pt x="249874" y="408852"/>
                  </a:cubicBezTo>
                  <a:cubicBezTo>
                    <a:pt x="257254" y="414756"/>
                    <a:pt x="260944" y="408852"/>
                    <a:pt x="265372" y="408852"/>
                  </a:cubicBezTo>
                  <a:lnTo>
                    <a:pt x="269800" y="408852"/>
                  </a:lnTo>
                  <a:cubicBezTo>
                    <a:pt x="276442" y="408852"/>
                    <a:pt x="278656" y="385236"/>
                    <a:pt x="279394" y="377118"/>
                  </a:cubicBezTo>
                  <a:cubicBezTo>
                    <a:pt x="284560" y="382284"/>
                    <a:pt x="298582" y="396306"/>
                    <a:pt x="298582" y="408852"/>
                  </a:cubicBezTo>
                  <a:cubicBezTo>
                    <a:pt x="298582" y="421398"/>
                    <a:pt x="280132" y="434682"/>
                    <a:pt x="280132" y="434682"/>
                  </a:cubicBezTo>
                  <a:cubicBezTo>
                    <a:pt x="280132" y="434682"/>
                    <a:pt x="269062" y="445752"/>
                    <a:pt x="273490" y="453132"/>
                  </a:cubicBezTo>
                  <a:cubicBezTo>
                    <a:pt x="274382" y="455667"/>
                    <a:pt x="276712" y="457414"/>
                    <a:pt x="279394" y="457560"/>
                  </a:cubicBezTo>
                  <a:lnTo>
                    <a:pt x="279394" y="457560"/>
                  </a:lnTo>
                  <a:cubicBezTo>
                    <a:pt x="279394" y="457560"/>
                    <a:pt x="286036" y="453132"/>
                    <a:pt x="286774" y="451656"/>
                  </a:cubicBezTo>
                  <a:cubicBezTo>
                    <a:pt x="296439" y="443926"/>
                    <a:pt x="303835" y="433726"/>
                    <a:pt x="308176" y="422136"/>
                  </a:cubicBezTo>
                  <a:cubicBezTo>
                    <a:pt x="314317" y="431781"/>
                    <a:pt x="316925" y="443256"/>
                    <a:pt x="315556" y="454608"/>
                  </a:cubicBezTo>
                  <a:cubicBezTo>
                    <a:pt x="314275" y="458966"/>
                    <a:pt x="311369" y="462664"/>
                    <a:pt x="307438" y="464940"/>
                  </a:cubicBezTo>
                  <a:lnTo>
                    <a:pt x="307438" y="464940"/>
                  </a:lnTo>
                  <a:cubicBezTo>
                    <a:pt x="303913" y="467979"/>
                    <a:pt x="301563" y="472157"/>
                    <a:pt x="300796" y="476748"/>
                  </a:cubicBezTo>
                  <a:cubicBezTo>
                    <a:pt x="299744" y="478837"/>
                    <a:pt x="299744" y="481301"/>
                    <a:pt x="300796" y="483390"/>
                  </a:cubicBezTo>
                  <a:cubicBezTo>
                    <a:pt x="300796" y="483390"/>
                    <a:pt x="300796" y="483390"/>
                    <a:pt x="306700" y="483390"/>
                  </a:cubicBezTo>
                  <a:cubicBezTo>
                    <a:pt x="310009" y="483306"/>
                    <a:pt x="313168" y="481990"/>
                    <a:pt x="315556" y="479700"/>
                  </a:cubicBezTo>
                  <a:lnTo>
                    <a:pt x="315556" y="479700"/>
                  </a:lnTo>
                  <a:cubicBezTo>
                    <a:pt x="319190" y="473669"/>
                    <a:pt x="321222" y="466811"/>
                    <a:pt x="321460" y="459774"/>
                  </a:cubicBezTo>
                  <a:cubicBezTo>
                    <a:pt x="321741" y="457323"/>
                    <a:pt x="321741" y="454847"/>
                    <a:pt x="321460" y="452394"/>
                  </a:cubicBezTo>
                  <a:cubicBezTo>
                    <a:pt x="327126" y="459658"/>
                    <a:pt x="331381" y="467918"/>
                    <a:pt x="334006" y="476748"/>
                  </a:cubicBezTo>
                  <a:cubicBezTo>
                    <a:pt x="333071" y="483462"/>
                    <a:pt x="329960" y="489683"/>
                    <a:pt x="325150" y="494460"/>
                  </a:cubicBezTo>
                  <a:cubicBezTo>
                    <a:pt x="321779" y="497210"/>
                    <a:pt x="319652" y="501198"/>
                    <a:pt x="319246" y="505530"/>
                  </a:cubicBezTo>
                  <a:cubicBezTo>
                    <a:pt x="319362" y="508783"/>
                    <a:pt x="321002" y="511791"/>
                    <a:pt x="323674" y="513648"/>
                  </a:cubicBezTo>
                  <a:cubicBezTo>
                    <a:pt x="325730" y="514835"/>
                    <a:pt x="328261" y="514835"/>
                    <a:pt x="330316" y="513648"/>
                  </a:cubicBezTo>
                  <a:cubicBezTo>
                    <a:pt x="336220" y="513648"/>
                    <a:pt x="339910" y="503316"/>
                    <a:pt x="343600" y="496674"/>
                  </a:cubicBezTo>
                  <a:cubicBezTo>
                    <a:pt x="347290" y="490032"/>
                    <a:pt x="343600" y="490770"/>
                    <a:pt x="343600" y="490032"/>
                  </a:cubicBezTo>
                  <a:cubicBezTo>
                    <a:pt x="343600" y="489294"/>
                    <a:pt x="359098" y="481176"/>
                    <a:pt x="361312" y="481176"/>
                  </a:cubicBezTo>
                  <a:cubicBezTo>
                    <a:pt x="364032" y="489824"/>
                    <a:pt x="364032" y="499097"/>
                    <a:pt x="361312" y="507744"/>
                  </a:cubicBezTo>
                  <a:lnTo>
                    <a:pt x="361312" y="507744"/>
                  </a:lnTo>
                  <a:cubicBezTo>
                    <a:pt x="357014" y="512817"/>
                    <a:pt x="352048" y="517285"/>
                    <a:pt x="346552" y="521028"/>
                  </a:cubicBezTo>
                  <a:lnTo>
                    <a:pt x="346552" y="521028"/>
                  </a:lnTo>
                  <a:cubicBezTo>
                    <a:pt x="334744" y="521028"/>
                    <a:pt x="308914" y="524718"/>
                    <a:pt x="302272" y="539478"/>
                  </a:cubicBezTo>
                  <a:cubicBezTo>
                    <a:pt x="302030" y="541192"/>
                    <a:pt x="302030" y="542931"/>
                    <a:pt x="302272" y="544644"/>
                  </a:cubicBezTo>
                  <a:lnTo>
                    <a:pt x="302272" y="544644"/>
                  </a:lnTo>
                  <a:lnTo>
                    <a:pt x="286036" y="544644"/>
                  </a:lnTo>
                  <a:lnTo>
                    <a:pt x="286036" y="544644"/>
                  </a:lnTo>
                  <a:cubicBezTo>
                    <a:pt x="281963" y="552320"/>
                    <a:pt x="274640" y="557745"/>
                    <a:pt x="266110" y="559404"/>
                  </a:cubicBezTo>
                  <a:close/>
                  <a:moveTo>
                    <a:pt x="232162" y="535050"/>
                  </a:moveTo>
                  <a:lnTo>
                    <a:pt x="232162" y="535050"/>
                  </a:lnTo>
                  <a:cubicBezTo>
                    <a:pt x="244990" y="535055"/>
                    <a:pt x="257635" y="532020"/>
                    <a:pt x="269062" y="526194"/>
                  </a:cubicBezTo>
                  <a:cubicBezTo>
                    <a:pt x="273490" y="526194"/>
                    <a:pt x="282346" y="526194"/>
                    <a:pt x="283084" y="526194"/>
                  </a:cubicBezTo>
                  <a:lnTo>
                    <a:pt x="283084" y="526194"/>
                  </a:lnTo>
                  <a:cubicBezTo>
                    <a:pt x="278989" y="529324"/>
                    <a:pt x="274163" y="531357"/>
                    <a:pt x="269062" y="532098"/>
                  </a:cubicBezTo>
                  <a:close/>
                  <a:moveTo>
                    <a:pt x="442492" y="382284"/>
                  </a:moveTo>
                  <a:cubicBezTo>
                    <a:pt x="438653" y="380617"/>
                    <a:pt x="435702" y="377398"/>
                    <a:pt x="434374" y="373428"/>
                  </a:cubicBezTo>
                  <a:lnTo>
                    <a:pt x="434374" y="373428"/>
                  </a:lnTo>
                  <a:cubicBezTo>
                    <a:pt x="435982" y="364645"/>
                    <a:pt x="435982" y="355643"/>
                    <a:pt x="434374" y="346860"/>
                  </a:cubicBezTo>
                  <a:lnTo>
                    <a:pt x="441016" y="346860"/>
                  </a:lnTo>
                  <a:cubicBezTo>
                    <a:pt x="441016" y="346860"/>
                    <a:pt x="441016" y="346860"/>
                    <a:pt x="441016" y="346860"/>
                  </a:cubicBezTo>
                  <a:lnTo>
                    <a:pt x="441016" y="346860"/>
                  </a:lnTo>
                  <a:cubicBezTo>
                    <a:pt x="436709" y="348322"/>
                    <a:pt x="432039" y="348322"/>
                    <a:pt x="427732" y="346860"/>
                  </a:cubicBezTo>
                  <a:cubicBezTo>
                    <a:pt x="424606" y="344319"/>
                    <a:pt x="422724" y="340555"/>
                    <a:pt x="422566" y="336528"/>
                  </a:cubicBezTo>
                  <a:lnTo>
                    <a:pt x="422566" y="336528"/>
                  </a:lnTo>
                  <a:cubicBezTo>
                    <a:pt x="408930" y="340720"/>
                    <a:pt x="394479" y="333064"/>
                    <a:pt x="390286" y="319429"/>
                  </a:cubicBezTo>
                  <a:cubicBezTo>
                    <a:pt x="389855" y="318024"/>
                    <a:pt x="389543" y="316585"/>
                    <a:pt x="389356" y="315126"/>
                  </a:cubicBezTo>
                  <a:lnTo>
                    <a:pt x="389356" y="315126"/>
                  </a:lnTo>
                  <a:cubicBezTo>
                    <a:pt x="389356" y="315126"/>
                    <a:pt x="364264" y="315126"/>
                    <a:pt x="364264" y="292248"/>
                  </a:cubicBezTo>
                  <a:lnTo>
                    <a:pt x="364264" y="292248"/>
                  </a:lnTo>
                  <a:cubicBezTo>
                    <a:pt x="349453" y="294766"/>
                    <a:pt x="334664" y="287668"/>
                    <a:pt x="327364" y="274536"/>
                  </a:cubicBezTo>
                  <a:lnTo>
                    <a:pt x="327364" y="274536"/>
                  </a:lnTo>
                  <a:cubicBezTo>
                    <a:pt x="326490" y="270152"/>
                    <a:pt x="326490" y="265637"/>
                    <a:pt x="327364" y="261252"/>
                  </a:cubicBezTo>
                  <a:lnTo>
                    <a:pt x="327364" y="261252"/>
                  </a:lnTo>
                  <a:cubicBezTo>
                    <a:pt x="319735" y="261885"/>
                    <a:pt x="312204" y="259195"/>
                    <a:pt x="306700" y="253872"/>
                  </a:cubicBezTo>
                  <a:cubicBezTo>
                    <a:pt x="303668" y="248621"/>
                    <a:pt x="303668" y="242150"/>
                    <a:pt x="306700" y="236898"/>
                  </a:cubicBezTo>
                  <a:lnTo>
                    <a:pt x="306700" y="236898"/>
                  </a:lnTo>
                  <a:cubicBezTo>
                    <a:pt x="299337" y="235786"/>
                    <a:pt x="292847" y="231460"/>
                    <a:pt x="288988" y="225090"/>
                  </a:cubicBezTo>
                  <a:cubicBezTo>
                    <a:pt x="286238" y="218733"/>
                    <a:pt x="286238" y="211521"/>
                    <a:pt x="288988" y="205164"/>
                  </a:cubicBezTo>
                  <a:lnTo>
                    <a:pt x="288988" y="205164"/>
                  </a:lnTo>
                  <a:cubicBezTo>
                    <a:pt x="288988" y="205164"/>
                    <a:pt x="262420" y="200736"/>
                    <a:pt x="259468" y="188928"/>
                  </a:cubicBezTo>
                  <a:cubicBezTo>
                    <a:pt x="256516" y="177120"/>
                    <a:pt x="259468" y="179334"/>
                    <a:pt x="266110" y="173430"/>
                  </a:cubicBezTo>
                  <a:cubicBezTo>
                    <a:pt x="272752" y="167526"/>
                    <a:pt x="266110" y="173430"/>
                    <a:pt x="266110" y="173430"/>
                  </a:cubicBezTo>
                  <a:lnTo>
                    <a:pt x="266110" y="173430"/>
                  </a:lnTo>
                  <a:cubicBezTo>
                    <a:pt x="249136" y="173430"/>
                    <a:pt x="238066" y="163836"/>
                    <a:pt x="235114" y="154980"/>
                  </a:cubicBezTo>
                  <a:cubicBezTo>
                    <a:pt x="232560" y="145572"/>
                    <a:pt x="235075" y="135512"/>
                    <a:pt x="241756" y="128412"/>
                  </a:cubicBezTo>
                  <a:lnTo>
                    <a:pt x="241756" y="128412"/>
                  </a:lnTo>
                  <a:cubicBezTo>
                    <a:pt x="253846" y="131665"/>
                    <a:pt x="266191" y="133888"/>
                    <a:pt x="278656" y="135054"/>
                  </a:cubicBezTo>
                  <a:lnTo>
                    <a:pt x="278656" y="135054"/>
                  </a:lnTo>
                  <a:lnTo>
                    <a:pt x="278656" y="135054"/>
                  </a:lnTo>
                  <a:cubicBezTo>
                    <a:pt x="278656" y="135054"/>
                    <a:pt x="278656" y="135054"/>
                    <a:pt x="278656" y="135054"/>
                  </a:cubicBezTo>
                  <a:cubicBezTo>
                    <a:pt x="223306" y="129150"/>
                    <a:pt x="204856" y="116604"/>
                    <a:pt x="204856" y="107010"/>
                  </a:cubicBezTo>
                  <a:cubicBezTo>
                    <a:pt x="204856" y="97416"/>
                    <a:pt x="221092" y="78966"/>
                    <a:pt x="221092" y="78966"/>
                  </a:cubicBezTo>
                  <a:lnTo>
                    <a:pt x="221092" y="78966"/>
                  </a:lnTo>
                  <a:cubicBezTo>
                    <a:pt x="266110" y="92250"/>
                    <a:pt x="325888" y="106272"/>
                    <a:pt x="329578" y="107010"/>
                  </a:cubicBezTo>
                  <a:lnTo>
                    <a:pt x="329578" y="107010"/>
                  </a:lnTo>
                  <a:cubicBezTo>
                    <a:pt x="347116" y="106793"/>
                    <a:pt x="364642" y="108028"/>
                    <a:pt x="381976" y="110700"/>
                  </a:cubicBezTo>
                  <a:cubicBezTo>
                    <a:pt x="394522" y="110700"/>
                    <a:pt x="442492" y="138006"/>
                    <a:pt x="440278" y="175644"/>
                  </a:cubicBezTo>
                  <a:cubicBezTo>
                    <a:pt x="438064" y="213282"/>
                    <a:pt x="424042" y="216972"/>
                    <a:pt x="418138" y="219924"/>
                  </a:cubicBezTo>
                  <a:lnTo>
                    <a:pt x="418138" y="219924"/>
                  </a:lnTo>
                  <a:cubicBezTo>
                    <a:pt x="404854" y="219924"/>
                    <a:pt x="396736" y="228780"/>
                    <a:pt x="394522" y="235422"/>
                  </a:cubicBezTo>
                  <a:cubicBezTo>
                    <a:pt x="391329" y="240630"/>
                    <a:pt x="391329" y="247189"/>
                    <a:pt x="394522" y="252396"/>
                  </a:cubicBezTo>
                  <a:cubicBezTo>
                    <a:pt x="396759" y="257865"/>
                    <a:pt x="401911" y="261586"/>
                    <a:pt x="407806" y="261990"/>
                  </a:cubicBezTo>
                  <a:cubicBezTo>
                    <a:pt x="418300" y="261691"/>
                    <a:pt x="428304" y="257480"/>
                    <a:pt x="435850" y="250182"/>
                  </a:cubicBezTo>
                  <a:cubicBezTo>
                    <a:pt x="435850" y="257562"/>
                    <a:pt x="435850" y="264942"/>
                    <a:pt x="435850" y="272322"/>
                  </a:cubicBezTo>
                  <a:cubicBezTo>
                    <a:pt x="435763" y="314443"/>
                    <a:pt x="444303" y="356136"/>
                    <a:pt x="460942" y="394830"/>
                  </a:cubicBezTo>
                  <a:cubicBezTo>
                    <a:pt x="452981" y="394279"/>
                    <a:pt x="445932" y="389486"/>
                    <a:pt x="442492" y="382284"/>
                  </a:cubicBezTo>
                  <a:close/>
                  <a:moveTo>
                    <a:pt x="393784" y="360144"/>
                  </a:moveTo>
                  <a:lnTo>
                    <a:pt x="393784" y="360144"/>
                  </a:lnTo>
                  <a:cubicBezTo>
                    <a:pt x="393784" y="355716"/>
                    <a:pt x="404116" y="338742"/>
                    <a:pt x="400426" y="335052"/>
                  </a:cubicBezTo>
                  <a:lnTo>
                    <a:pt x="400426" y="335052"/>
                  </a:lnTo>
                  <a:cubicBezTo>
                    <a:pt x="400426" y="335052"/>
                    <a:pt x="400426" y="335052"/>
                    <a:pt x="400426" y="335052"/>
                  </a:cubicBezTo>
                  <a:cubicBezTo>
                    <a:pt x="400426" y="335052"/>
                    <a:pt x="389356" y="357192"/>
                    <a:pt x="389356" y="359406"/>
                  </a:cubicBezTo>
                  <a:cubicBezTo>
                    <a:pt x="389356" y="361620"/>
                    <a:pt x="389356" y="359406"/>
                    <a:pt x="389356" y="359406"/>
                  </a:cubicBezTo>
                  <a:cubicBezTo>
                    <a:pt x="376501" y="365942"/>
                    <a:pt x="360779" y="361029"/>
                    <a:pt x="353932" y="348336"/>
                  </a:cubicBezTo>
                  <a:lnTo>
                    <a:pt x="381976" y="321030"/>
                  </a:lnTo>
                  <a:cubicBezTo>
                    <a:pt x="381976" y="321030"/>
                    <a:pt x="381976" y="321030"/>
                    <a:pt x="381976" y="321030"/>
                  </a:cubicBezTo>
                  <a:lnTo>
                    <a:pt x="381976" y="321030"/>
                  </a:lnTo>
                  <a:lnTo>
                    <a:pt x="351718" y="348336"/>
                  </a:lnTo>
                  <a:lnTo>
                    <a:pt x="351718" y="348336"/>
                  </a:lnTo>
                  <a:cubicBezTo>
                    <a:pt x="342419" y="352950"/>
                    <a:pt x="331498" y="352950"/>
                    <a:pt x="322198" y="348336"/>
                  </a:cubicBezTo>
                  <a:cubicBezTo>
                    <a:pt x="312755" y="342330"/>
                    <a:pt x="309810" y="329897"/>
                    <a:pt x="315556" y="320292"/>
                  </a:cubicBezTo>
                  <a:lnTo>
                    <a:pt x="315556" y="320292"/>
                  </a:lnTo>
                  <a:lnTo>
                    <a:pt x="359098" y="293724"/>
                  </a:lnTo>
                  <a:cubicBezTo>
                    <a:pt x="359098" y="313650"/>
                    <a:pt x="381238" y="316602"/>
                    <a:pt x="384928" y="317340"/>
                  </a:cubicBezTo>
                  <a:cubicBezTo>
                    <a:pt x="389808" y="330855"/>
                    <a:pt x="404327" y="338275"/>
                    <a:pt x="418138" y="334314"/>
                  </a:cubicBezTo>
                  <a:cubicBezTo>
                    <a:pt x="418532" y="338637"/>
                    <a:pt x="421012" y="342494"/>
                    <a:pt x="424780" y="344646"/>
                  </a:cubicBezTo>
                  <a:lnTo>
                    <a:pt x="424780" y="344646"/>
                  </a:lnTo>
                  <a:lnTo>
                    <a:pt x="424780" y="344646"/>
                  </a:lnTo>
                  <a:cubicBezTo>
                    <a:pt x="429208" y="344646"/>
                    <a:pt x="429208" y="363096"/>
                    <a:pt x="428470" y="370476"/>
                  </a:cubicBezTo>
                  <a:cubicBezTo>
                    <a:pt x="415890" y="374841"/>
                    <a:pt x="401927" y="370682"/>
                    <a:pt x="393784" y="360144"/>
                  </a:cubicBezTo>
                  <a:close/>
                  <a:moveTo>
                    <a:pt x="94156" y="143172"/>
                  </a:moveTo>
                  <a:cubicBezTo>
                    <a:pt x="94156" y="143172"/>
                    <a:pt x="94156" y="143172"/>
                    <a:pt x="94156" y="143172"/>
                  </a:cubicBezTo>
                  <a:cubicBezTo>
                    <a:pt x="94156" y="143172"/>
                    <a:pt x="42496" y="136530"/>
                    <a:pt x="45448" y="100368"/>
                  </a:cubicBezTo>
                  <a:lnTo>
                    <a:pt x="45448" y="100368"/>
                  </a:lnTo>
                  <a:cubicBezTo>
                    <a:pt x="45448" y="100368"/>
                    <a:pt x="45448" y="100368"/>
                    <a:pt x="45448" y="100368"/>
                  </a:cubicBezTo>
                  <a:cubicBezTo>
                    <a:pt x="28991" y="103572"/>
                    <a:pt x="12969" y="93109"/>
                    <a:pt x="9286" y="76752"/>
                  </a:cubicBezTo>
                  <a:cubicBezTo>
                    <a:pt x="9286" y="66420"/>
                    <a:pt x="21832" y="55350"/>
                    <a:pt x="22570" y="54612"/>
                  </a:cubicBezTo>
                  <a:lnTo>
                    <a:pt x="20356" y="54612"/>
                  </a:lnTo>
                  <a:cubicBezTo>
                    <a:pt x="20356" y="54612"/>
                    <a:pt x="20356" y="54612"/>
                    <a:pt x="20356" y="54612"/>
                  </a:cubicBezTo>
                  <a:cubicBezTo>
                    <a:pt x="9834" y="53215"/>
                    <a:pt x="1784" y="44545"/>
                    <a:pt x="1168" y="33948"/>
                  </a:cubicBezTo>
                  <a:cubicBezTo>
                    <a:pt x="-389" y="30167"/>
                    <a:pt x="-389" y="25922"/>
                    <a:pt x="1168" y="22140"/>
                  </a:cubicBezTo>
                  <a:cubicBezTo>
                    <a:pt x="5370" y="18929"/>
                    <a:pt x="10710" y="17594"/>
                    <a:pt x="15928" y="18450"/>
                  </a:cubicBezTo>
                  <a:cubicBezTo>
                    <a:pt x="67341" y="26504"/>
                    <a:pt x="118138" y="38094"/>
                    <a:pt x="167956" y="53136"/>
                  </a:cubicBezTo>
                  <a:cubicBezTo>
                    <a:pt x="183367" y="60129"/>
                    <a:pt x="199437" y="65568"/>
                    <a:pt x="215926" y="69372"/>
                  </a:cubicBezTo>
                  <a:cubicBezTo>
                    <a:pt x="215926" y="69372"/>
                    <a:pt x="195262" y="84870"/>
                    <a:pt x="198952" y="98892"/>
                  </a:cubicBezTo>
                  <a:cubicBezTo>
                    <a:pt x="202642" y="112914"/>
                    <a:pt x="212974" y="116604"/>
                    <a:pt x="234376" y="122508"/>
                  </a:cubicBezTo>
                  <a:cubicBezTo>
                    <a:pt x="227043" y="129843"/>
                    <a:pt x="224224" y="140558"/>
                    <a:pt x="226996" y="150552"/>
                  </a:cubicBezTo>
                  <a:cubicBezTo>
                    <a:pt x="231446" y="159254"/>
                    <a:pt x="239578" y="165489"/>
                    <a:pt x="249136" y="167526"/>
                  </a:cubicBezTo>
                  <a:cubicBezTo>
                    <a:pt x="201447" y="167547"/>
                    <a:pt x="153993" y="160839"/>
                    <a:pt x="108178" y="147600"/>
                  </a:cubicBezTo>
                  <a:lnTo>
                    <a:pt x="94156" y="142434"/>
                  </a:lnTo>
                  <a:lnTo>
                    <a:pt x="94156" y="142434"/>
                  </a:lnTo>
                  <a:lnTo>
                    <a:pt x="94156" y="142434"/>
                  </a:lnTo>
                  <a:lnTo>
                    <a:pt x="103750" y="142434"/>
                  </a:lnTo>
                  <a:cubicBezTo>
                    <a:pt x="145929" y="152912"/>
                    <a:pt x="188865" y="160068"/>
                    <a:pt x="232162" y="163836"/>
                  </a:cubicBezTo>
                  <a:cubicBezTo>
                    <a:pt x="236530" y="164872"/>
                    <a:pt x="241079" y="164872"/>
                    <a:pt x="245446" y="163836"/>
                  </a:cubicBezTo>
                  <a:lnTo>
                    <a:pt x="245446" y="163836"/>
                  </a:lnTo>
                  <a:lnTo>
                    <a:pt x="252826" y="163836"/>
                  </a:lnTo>
                  <a:cubicBezTo>
                    <a:pt x="248173" y="167856"/>
                    <a:pt x="245939" y="174002"/>
                    <a:pt x="246922" y="180072"/>
                  </a:cubicBezTo>
                  <a:cubicBezTo>
                    <a:pt x="246922" y="188190"/>
                    <a:pt x="260206" y="192618"/>
                    <a:pt x="268324" y="195570"/>
                  </a:cubicBezTo>
                  <a:cubicBezTo>
                    <a:pt x="228362" y="202080"/>
                    <a:pt x="187519" y="200827"/>
                    <a:pt x="148030" y="191880"/>
                  </a:cubicBezTo>
                  <a:lnTo>
                    <a:pt x="139912" y="191880"/>
                  </a:lnTo>
                  <a:cubicBezTo>
                    <a:pt x="94156" y="194094"/>
                    <a:pt x="94156" y="145386"/>
                    <a:pt x="94156" y="143172"/>
                  </a:cubicBezTo>
                  <a:close/>
                  <a:moveTo>
                    <a:pt x="150982" y="200736"/>
                  </a:moveTo>
                  <a:cubicBezTo>
                    <a:pt x="179317" y="205258"/>
                    <a:pt x="207911" y="207970"/>
                    <a:pt x="236590" y="208854"/>
                  </a:cubicBezTo>
                  <a:cubicBezTo>
                    <a:pt x="249101" y="208895"/>
                    <a:pt x="261460" y="206121"/>
                    <a:pt x="272752" y="200736"/>
                  </a:cubicBezTo>
                  <a:cubicBezTo>
                    <a:pt x="272752" y="200736"/>
                    <a:pt x="272752" y="200736"/>
                    <a:pt x="272752" y="200736"/>
                  </a:cubicBezTo>
                  <a:lnTo>
                    <a:pt x="278656" y="200736"/>
                  </a:lnTo>
                  <a:cubicBezTo>
                    <a:pt x="276147" y="207141"/>
                    <a:pt x="276147" y="214257"/>
                    <a:pt x="278656" y="220662"/>
                  </a:cubicBezTo>
                  <a:cubicBezTo>
                    <a:pt x="281290" y="225804"/>
                    <a:pt x="285773" y="229759"/>
                    <a:pt x="291202" y="231732"/>
                  </a:cubicBezTo>
                  <a:cubicBezTo>
                    <a:pt x="291202" y="231732"/>
                    <a:pt x="271276" y="239112"/>
                    <a:pt x="201904" y="231732"/>
                  </a:cubicBezTo>
                  <a:lnTo>
                    <a:pt x="199690" y="231732"/>
                  </a:lnTo>
                  <a:lnTo>
                    <a:pt x="199690" y="231732"/>
                  </a:lnTo>
                  <a:lnTo>
                    <a:pt x="199690" y="231732"/>
                  </a:lnTo>
                  <a:cubicBezTo>
                    <a:pt x="176512" y="230858"/>
                    <a:pt x="155872" y="216811"/>
                    <a:pt x="146554" y="195570"/>
                  </a:cubicBezTo>
                  <a:close/>
                  <a:moveTo>
                    <a:pt x="200428" y="238374"/>
                  </a:moveTo>
                  <a:lnTo>
                    <a:pt x="200428" y="238374"/>
                  </a:lnTo>
                  <a:cubicBezTo>
                    <a:pt x="225520" y="238374"/>
                    <a:pt x="244708" y="238374"/>
                    <a:pt x="260206" y="238374"/>
                  </a:cubicBezTo>
                  <a:cubicBezTo>
                    <a:pt x="275704" y="238374"/>
                    <a:pt x="288988" y="238374"/>
                    <a:pt x="291940" y="232470"/>
                  </a:cubicBezTo>
                  <a:lnTo>
                    <a:pt x="291940" y="232470"/>
                  </a:lnTo>
                  <a:cubicBezTo>
                    <a:pt x="288790" y="238216"/>
                    <a:pt x="288790" y="245174"/>
                    <a:pt x="291940" y="250920"/>
                  </a:cubicBezTo>
                  <a:cubicBezTo>
                    <a:pt x="295904" y="255365"/>
                    <a:pt x="301490" y="258024"/>
                    <a:pt x="307438" y="258300"/>
                  </a:cubicBezTo>
                  <a:lnTo>
                    <a:pt x="315556" y="258300"/>
                  </a:lnTo>
                  <a:cubicBezTo>
                    <a:pt x="305962" y="270846"/>
                    <a:pt x="249136" y="258300"/>
                    <a:pt x="248398" y="258300"/>
                  </a:cubicBezTo>
                  <a:lnTo>
                    <a:pt x="248398" y="258300"/>
                  </a:lnTo>
                  <a:cubicBezTo>
                    <a:pt x="230131" y="256307"/>
                    <a:pt x="213149" y="247946"/>
                    <a:pt x="200428" y="234684"/>
                  </a:cubicBezTo>
                  <a:close/>
                  <a:moveTo>
                    <a:pt x="292678" y="270846"/>
                  </a:moveTo>
                  <a:cubicBezTo>
                    <a:pt x="301345" y="270452"/>
                    <a:pt x="309531" y="266755"/>
                    <a:pt x="315556" y="260514"/>
                  </a:cubicBezTo>
                  <a:lnTo>
                    <a:pt x="315556" y="260514"/>
                  </a:lnTo>
                  <a:cubicBezTo>
                    <a:pt x="318370" y="265621"/>
                    <a:pt x="321844" y="270336"/>
                    <a:pt x="325888" y="274536"/>
                  </a:cubicBezTo>
                  <a:cubicBezTo>
                    <a:pt x="325888" y="274536"/>
                    <a:pt x="319984" y="283392"/>
                    <a:pt x="302272" y="291510"/>
                  </a:cubicBezTo>
                  <a:lnTo>
                    <a:pt x="302272" y="291510"/>
                  </a:lnTo>
                  <a:cubicBezTo>
                    <a:pt x="280389" y="296949"/>
                    <a:pt x="257973" y="284781"/>
                    <a:pt x="250612" y="263466"/>
                  </a:cubicBezTo>
                  <a:cubicBezTo>
                    <a:pt x="264542" y="265585"/>
                    <a:pt x="278592" y="266818"/>
                    <a:pt x="292678" y="267156"/>
                  </a:cubicBezTo>
                  <a:close/>
                  <a:moveTo>
                    <a:pt x="303010" y="295938"/>
                  </a:moveTo>
                  <a:cubicBezTo>
                    <a:pt x="308176" y="295938"/>
                    <a:pt x="322936" y="286344"/>
                    <a:pt x="326626" y="278964"/>
                  </a:cubicBezTo>
                  <a:cubicBezTo>
                    <a:pt x="333302" y="289629"/>
                    <a:pt x="345041" y="296058"/>
                    <a:pt x="357622" y="295938"/>
                  </a:cubicBezTo>
                  <a:lnTo>
                    <a:pt x="315556" y="317340"/>
                  </a:lnTo>
                  <a:lnTo>
                    <a:pt x="315556" y="317340"/>
                  </a:lnTo>
                  <a:cubicBezTo>
                    <a:pt x="312936" y="318300"/>
                    <a:pt x="310059" y="318300"/>
                    <a:pt x="307438" y="317340"/>
                  </a:cubicBezTo>
                  <a:cubicBezTo>
                    <a:pt x="302760" y="309869"/>
                    <a:pt x="301173" y="300870"/>
                    <a:pt x="303010" y="292248"/>
                  </a:cubicBezTo>
                  <a:close/>
                  <a:moveTo>
                    <a:pt x="524410" y="186714"/>
                  </a:moveTo>
                  <a:lnTo>
                    <a:pt x="505222" y="186714"/>
                  </a:lnTo>
                  <a:lnTo>
                    <a:pt x="522934" y="174906"/>
                  </a:lnTo>
                  <a:cubicBezTo>
                    <a:pt x="536218" y="166788"/>
                    <a:pt x="544337" y="162360"/>
                    <a:pt x="544337" y="157932"/>
                  </a:cubicBezTo>
                  <a:cubicBezTo>
                    <a:pt x="544337" y="153504"/>
                    <a:pt x="536956" y="148338"/>
                    <a:pt x="532528" y="146124"/>
                  </a:cubicBezTo>
                  <a:lnTo>
                    <a:pt x="532528" y="146124"/>
                  </a:lnTo>
                  <a:cubicBezTo>
                    <a:pt x="536979" y="139379"/>
                    <a:pt x="541908" y="132967"/>
                    <a:pt x="547288" y="126936"/>
                  </a:cubicBezTo>
                  <a:lnTo>
                    <a:pt x="552454" y="121770"/>
                  </a:lnTo>
                  <a:cubicBezTo>
                    <a:pt x="559812" y="113066"/>
                    <a:pt x="564882" y="102667"/>
                    <a:pt x="567214" y="91512"/>
                  </a:cubicBezTo>
                  <a:cubicBezTo>
                    <a:pt x="567214" y="91512"/>
                    <a:pt x="581237" y="87084"/>
                    <a:pt x="582712" y="79704"/>
                  </a:cubicBezTo>
                  <a:cubicBezTo>
                    <a:pt x="584188" y="72324"/>
                    <a:pt x="560572" y="60516"/>
                    <a:pt x="558358" y="59778"/>
                  </a:cubicBezTo>
                  <a:cubicBezTo>
                    <a:pt x="553451" y="56387"/>
                    <a:pt x="549207" y="52136"/>
                    <a:pt x="545812" y="47232"/>
                  </a:cubicBezTo>
                  <a:lnTo>
                    <a:pt x="545812" y="47232"/>
                  </a:lnTo>
                  <a:lnTo>
                    <a:pt x="545812" y="47232"/>
                  </a:lnTo>
                  <a:cubicBezTo>
                    <a:pt x="546897" y="39945"/>
                    <a:pt x="552063" y="33921"/>
                    <a:pt x="559096" y="31734"/>
                  </a:cubicBezTo>
                  <a:lnTo>
                    <a:pt x="579022" y="50922"/>
                  </a:lnTo>
                  <a:cubicBezTo>
                    <a:pt x="579022" y="50922"/>
                    <a:pt x="584188" y="67896"/>
                    <a:pt x="597472" y="67896"/>
                  </a:cubicBezTo>
                  <a:lnTo>
                    <a:pt x="597472" y="67896"/>
                  </a:lnTo>
                  <a:cubicBezTo>
                    <a:pt x="602845" y="66699"/>
                    <a:pt x="607583" y="63541"/>
                    <a:pt x="610756" y="59040"/>
                  </a:cubicBezTo>
                  <a:cubicBezTo>
                    <a:pt x="611421" y="57639"/>
                    <a:pt x="611421" y="56014"/>
                    <a:pt x="610756" y="54612"/>
                  </a:cubicBezTo>
                  <a:lnTo>
                    <a:pt x="610756" y="54612"/>
                  </a:lnTo>
                  <a:cubicBezTo>
                    <a:pt x="601273" y="47319"/>
                    <a:pt x="589495" y="43655"/>
                    <a:pt x="577546" y="44280"/>
                  </a:cubicBezTo>
                  <a:lnTo>
                    <a:pt x="559096" y="26568"/>
                  </a:lnTo>
                  <a:cubicBezTo>
                    <a:pt x="569229" y="13622"/>
                    <a:pt x="584720" y="6013"/>
                    <a:pt x="601162" y="5904"/>
                  </a:cubicBezTo>
                  <a:lnTo>
                    <a:pt x="601162" y="5904"/>
                  </a:lnTo>
                  <a:cubicBezTo>
                    <a:pt x="619177" y="7486"/>
                    <a:pt x="635989" y="15627"/>
                    <a:pt x="648394" y="28782"/>
                  </a:cubicBezTo>
                  <a:cubicBezTo>
                    <a:pt x="660741" y="42941"/>
                    <a:pt x="665915" y="61983"/>
                    <a:pt x="662416" y="80442"/>
                  </a:cubicBezTo>
                  <a:lnTo>
                    <a:pt x="662416" y="80442"/>
                  </a:lnTo>
                  <a:cubicBezTo>
                    <a:pt x="676269" y="91934"/>
                    <a:pt x="684365" y="108938"/>
                    <a:pt x="684556" y="126936"/>
                  </a:cubicBezTo>
                  <a:cubicBezTo>
                    <a:pt x="684556" y="126936"/>
                    <a:pt x="676438" y="118080"/>
                    <a:pt x="672010" y="117342"/>
                  </a:cubicBezTo>
                  <a:lnTo>
                    <a:pt x="668320" y="117342"/>
                  </a:lnTo>
                  <a:cubicBezTo>
                    <a:pt x="668320" y="117342"/>
                    <a:pt x="668320" y="129888"/>
                    <a:pt x="668320" y="137268"/>
                  </a:cubicBezTo>
                  <a:cubicBezTo>
                    <a:pt x="668320" y="144648"/>
                    <a:pt x="668320" y="151290"/>
                    <a:pt x="674224" y="152028"/>
                  </a:cubicBezTo>
                  <a:lnTo>
                    <a:pt x="674224" y="152028"/>
                  </a:lnTo>
                  <a:lnTo>
                    <a:pt x="688246" y="152028"/>
                  </a:lnTo>
                  <a:lnTo>
                    <a:pt x="688246" y="152028"/>
                  </a:lnTo>
                  <a:cubicBezTo>
                    <a:pt x="694431" y="152569"/>
                    <a:pt x="700453" y="154325"/>
                    <a:pt x="705958" y="157194"/>
                  </a:cubicBezTo>
                  <a:cubicBezTo>
                    <a:pt x="700792" y="157194"/>
                    <a:pt x="691198" y="169740"/>
                    <a:pt x="691937" y="175644"/>
                  </a:cubicBezTo>
                  <a:lnTo>
                    <a:pt x="691937" y="175644"/>
                  </a:lnTo>
                  <a:cubicBezTo>
                    <a:pt x="692084" y="182199"/>
                    <a:pt x="696158" y="188022"/>
                    <a:pt x="702268" y="190404"/>
                  </a:cubicBezTo>
                  <a:cubicBezTo>
                    <a:pt x="707265" y="192402"/>
                    <a:pt x="711434" y="196047"/>
                    <a:pt x="714076" y="200736"/>
                  </a:cubicBezTo>
                  <a:lnTo>
                    <a:pt x="706696" y="200736"/>
                  </a:lnTo>
                  <a:cubicBezTo>
                    <a:pt x="676785" y="199761"/>
                    <a:pt x="647501" y="191933"/>
                    <a:pt x="621088" y="177858"/>
                  </a:cubicBezTo>
                  <a:lnTo>
                    <a:pt x="621088" y="177858"/>
                  </a:lnTo>
                  <a:cubicBezTo>
                    <a:pt x="592993" y="190604"/>
                    <a:pt x="563141" y="199063"/>
                    <a:pt x="532528" y="202950"/>
                  </a:cubicBezTo>
                  <a:lnTo>
                    <a:pt x="518506" y="202950"/>
                  </a:lnTo>
                  <a:cubicBezTo>
                    <a:pt x="522137" y="196977"/>
                    <a:pt x="523693" y="189973"/>
                    <a:pt x="522934" y="183024"/>
                  </a:cubicBezTo>
                  <a:close/>
                  <a:moveTo>
                    <a:pt x="514078" y="70848"/>
                  </a:moveTo>
                  <a:cubicBezTo>
                    <a:pt x="519146" y="58105"/>
                    <a:pt x="530205" y="48704"/>
                    <a:pt x="543598" y="45756"/>
                  </a:cubicBezTo>
                  <a:lnTo>
                    <a:pt x="543598" y="45756"/>
                  </a:lnTo>
                  <a:cubicBezTo>
                    <a:pt x="547584" y="51326"/>
                    <a:pt x="552595" y="56085"/>
                    <a:pt x="558358" y="59778"/>
                  </a:cubicBezTo>
                  <a:cubicBezTo>
                    <a:pt x="562787" y="59778"/>
                    <a:pt x="581237" y="71586"/>
                    <a:pt x="580498" y="76752"/>
                  </a:cubicBezTo>
                  <a:cubicBezTo>
                    <a:pt x="579760" y="81918"/>
                    <a:pt x="570166" y="84870"/>
                    <a:pt x="566476" y="85608"/>
                  </a:cubicBezTo>
                  <a:cubicBezTo>
                    <a:pt x="562787" y="86346"/>
                    <a:pt x="566476" y="85608"/>
                    <a:pt x="566476" y="85608"/>
                  </a:cubicBezTo>
                  <a:cubicBezTo>
                    <a:pt x="566476" y="85608"/>
                    <a:pt x="546550" y="76014"/>
                    <a:pt x="544337" y="75276"/>
                  </a:cubicBezTo>
                  <a:cubicBezTo>
                    <a:pt x="541635" y="70776"/>
                    <a:pt x="537001" y="67779"/>
                    <a:pt x="531790" y="67158"/>
                  </a:cubicBezTo>
                  <a:cubicBezTo>
                    <a:pt x="525630" y="65810"/>
                    <a:pt x="519188" y="67152"/>
                    <a:pt x="514078" y="70848"/>
                  </a:cubicBezTo>
                  <a:close/>
                  <a:moveTo>
                    <a:pt x="582712" y="46494"/>
                  </a:moveTo>
                  <a:cubicBezTo>
                    <a:pt x="592513" y="45829"/>
                    <a:pt x="602292" y="48145"/>
                    <a:pt x="610756" y="53136"/>
                  </a:cubicBezTo>
                  <a:lnTo>
                    <a:pt x="610756" y="53136"/>
                  </a:lnTo>
                  <a:cubicBezTo>
                    <a:pt x="610756" y="53136"/>
                    <a:pt x="610756" y="56826"/>
                    <a:pt x="599687" y="57564"/>
                  </a:cubicBezTo>
                  <a:cubicBezTo>
                    <a:pt x="588616" y="58302"/>
                    <a:pt x="583450" y="47970"/>
                    <a:pt x="582712" y="46494"/>
                  </a:cubicBezTo>
                  <a:close/>
                  <a:moveTo>
                    <a:pt x="663154" y="545382"/>
                  </a:moveTo>
                  <a:cubicBezTo>
                    <a:pt x="664682" y="539328"/>
                    <a:pt x="664682" y="532987"/>
                    <a:pt x="663154" y="526932"/>
                  </a:cubicBezTo>
                  <a:lnTo>
                    <a:pt x="663154" y="526932"/>
                  </a:lnTo>
                  <a:lnTo>
                    <a:pt x="673487" y="519552"/>
                  </a:lnTo>
                  <a:cubicBezTo>
                    <a:pt x="675568" y="529459"/>
                    <a:pt x="671494" y="539644"/>
                    <a:pt x="663154" y="545382"/>
                  </a:cubicBezTo>
                  <a:close/>
                  <a:moveTo>
                    <a:pt x="649870" y="554238"/>
                  </a:moveTo>
                  <a:lnTo>
                    <a:pt x="649870" y="554238"/>
                  </a:lnTo>
                  <a:cubicBezTo>
                    <a:pt x="651516" y="548951"/>
                    <a:pt x="651516" y="543289"/>
                    <a:pt x="649870" y="538002"/>
                  </a:cubicBezTo>
                  <a:lnTo>
                    <a:pt x="664630" y="529146"/>
                  </a:lnTo>
                  <a:cubicBezTo>
                    <a:pt x="662416" y="537264"/>
                    <a:pt x="662416" y="550548"/>
                    <a:pt x="649870" y="554238"/>
                  </a:cubicBezTo>
                  <a:close/>
                  <a:moveTo>
                    <a:pt x="622564" y="569736"/>
                  </a:moveTo>
                  <a:lnTo>
                    <a:pt x="622564" y="569736"/>
                  </a:lnTo>
                  <a:lnTo>
                    <a:pt x="622564" y="569736"/>
                  </a:lnTo>
                  <a:cubicBezTo>
                    <a:pt x="619295" y="569075"/>
                    <a:pt x="616550" y="566876"/>
                    <a:pt x="615185" y="563832"/>
                  </a:cubicBezTo>
                  <a:cubicBezTo>
                    <a:pt x="612963" y="558138"/>
                    <a:pt x="612963" y="551815"/>
                    <a:pt x="615185" y="546120"/>
                  </a:cubicBezTo>
                  <a:lnTo>
                    <a:pt x="624040" y="550548"/>
                  </a:lnTo>
                  <a:lnTo>
                    <a:pt x="624040" y="550548"/>
                  </a:lnTo>
                  <a:lnTo>
                    <a:pt x="634372" y="545382"/>
                  </a:lnTo>
                  <a:cubicBezTo>
                    <a:pt x="637037" y="555307"/>
                    <a:pt x="632011" y="565684"/>
                    <a:pt x="622564" y="569736"/>
                  </a:cubicBezTo>
                  <a:close/>
                  <a:moveTo>
                    <a:pt x="585664" y="552024"/>
                  </a:moveTo>
                  <a:lnTo>
                    <a:pt x="585664" y="552024"/>
                  </a:lnTo>
                  <a:lnTo>
                    <a:pt x="581974" y="548334"/>
                  </a:lnTo>
                  <a:cubicBezTo>
                    <a:pt x="580174" y="542820"/>
                    <a:pt x="580174" y="536875"/>
                    <a:pt x="581974" y="531360"/>
                  </a:cubicBezTo>
                  <a:lnTo>
                    <a:pt x="593783" y="538002"/>
                  </a:lnTo>
                  <a:cubicBezTo>
                    <a:pt x="592100" y="543787"/>
                    <a:pt x="592100" y="549930"/>
                    <a:pt x="593783" y="555714"/>
                  </a:cubicBezTo>
                  <a:cubicBezTo>
                    <a:pt x="590757" y="554549"/>
                    <a:pt x="587997" y="552793"/>
                    <a:pt x="585664" y="550548"/>
                  </a:cubicBezTo>
                  <a:close/>
                  <a:moveTo>
                    <a:pt x="578285" y="546858"/>
                  </a:moveTo>
                  <a:cubicBezTo>
                    <a:pt x="575369" y="546920"/>
                    <a:pt x="572609" y="545539"/>
                    <a:pt x="570904" y="543168"/>
                  </a:cubicBezTo>
                  <a:cubicBezTo>
                    <a:pt x="568026" y="536580"/>
                    <a:pt x="568026" y="529093"/>
                    <a:pt x="570904" y="522504"/>
                  </a:cubicBezTo>
                  <a:cubicBezTo>
                    <a:pt x="574034" y="525374"/>
                    <a:pt x="577510" y="527852"/>
                    <a:pt x="581237" y="529884"/>
                  </a:cubicBezTo>
                  <a:cubicBezTo>
                    <a:pt x="578609" y="534599"/>
                    <a:pt x="577576" y="540033"/>
                    <a:pt x="578285" y="545382"/>
                  </a:cubicBezTo>
                  <a:close/>
                  <a:moveTo>
                    <a:pt x="565738" y="540216"/>
                  </a:moveTo>
                  <a:cubicBezTo>
                    <a:pt x="562019" y="540334"/>
                    <a:pt x="558469" y="538693"/>
                    <a:pt x="556144" y="535788"/>
                  </a:cubicBezTo>
                  <a:cubicBezTo>
                    <a:pt x="553266" y="527926"/>
                    <a:pt x="553266" y="519297"/>
                    <a:pt x="556144" y="511434"/>
                  </a:cubicBezTo>
                  <a:lnTo>
                    <a:pt x="568690" y="521028"/>
                  </a:lnTo>
                  <a:lnTo>
                    <a:pt x="568690" y="521028"/>
                  </a:lnTo>
                  <a:cubicBezTo>
                    <a:pt x="566631" y="526703"/>
                    <a:pt x="565635" y="532706"/>
                    <a:pt x="565738" y="538740"/>
                  </a:cubicBezTo>
                  <a:close/>
                  <a:moveTo>
                    <a:pt x="702268" y="495936"/>
                  </a:moveTo>
                  <a:cubicBezTo>
                    <a:pt x="690372" y="506580"/>
                    <a:pt x="677804" y="516441"/>
                    <a:pt x="664630" y="525456"/>
                  </a:cubicBezTo>
                  <a:lnTo>
                    <a:pt x="640276" y="540216"/>
                  </a:lnTo>
                  <a:lnTo>
                    <a:pt x="620350" y="550548"/>
                  </a:lnTo>
                  <a:lnTo>
                    <a:pt x="603376" y="542430"/>
                  </a:lnTo>
                  <a:lnTo>
                    <a:pt x="579022" y="527670"/>
                  </a:lnTo>
                  <a:cubicBezTo>
                    <a:pt x="566432" y="517995"/>
                    <a:pt x="554595" y="507388"/>
                    <a:pt x="543598" y="495936"/>
                  </a:cubicBezTo>
                  <a:cubicBezTo>
                    <a:pt x="535480" y="488556"/>
                    <a:pt x="527362" y="481176"/>
                    <a:pt x="519982" y="473058"/>
                  </a:cubicBezTo>
                  <a:cubicBezTo>
                    <a:pt x="506011" y="458240"/>
                    <a:pt x="493413" y="442184"/>
                    <a:pt x="482344" y="425088"/>
                  </a:cubicBezTo>
                  <a:lnTo>
                    <a:pt x="482344" y="421398"/>
                  </a:lnTo>
                  <a:lnTo>
                    <a:pt x="466846" y="399996"/>
                  </a:lnTo>
                  <a:lnTo>
                    <a:pt x="457990" y="380808"/>
                  </a:lnTo>
                  <a:cubicBezTo>
                    <a:pt x="446915" y="353614"/>
                    <a:pt x="439471" y="325078"/>
                    <a:pt x="435850" y="295938"/>
                  </a:cubicBezTo>
                  <a:lnTo>
                    <a:pt x="804850" y="295938"/>
                  </a:lnTo>
                  <a:cubicBezTo>
                    <a:pt x="801795" y="319552"/>
                    <a:pt x="796356" y="342795"/>
                    <a:pt x="788614" y="365310"/>
                  </a:cubicBezTo>
                  <a:cubicBezTo>
                    <a:pt x="782046" y="382262"/>
                    <a:pt x="774408" y="398778"/>
                    <a:pt x="765737" y="414756"/>
                  </a:cubicBezTo>
                  <a:cubicBezTo>
                    <a:pt x="754711" y="433265"/>
                    <a:pt x="742120" y="450796"/>
                    <a:pt x="728098" y="467154"/>
                  </a:cubicBezTo>
                  <a:cubicBezTo>
                    <a:pt x="718504" y="477486"/>
                    <a:pt x="710387" y="485604"/>
                    <a:pt x="702268" y="495936"/>
                  </a:cubicBezTo>
                  <a:close/>
                  <a:moveTo>
                    <a:pt x="446182" y="183024"/>
                  </a:moveTo>
                  <a:cubicBezTo>
                    <a:pt x="472250" y="197721"/>
                    <a:pt x="501217" y="206537"/>
                    <a:pt x="531052" y="208854"/>
                  </a:cubicBezTo>
                  <a:cubicBezTo>
                    <a:pt x="561753" y="204652"/>
                    <a:pt x="591768" y="196465"/>
                    <a:pt x="620350" y="184500"/>
                  </a:cubicBezTo>
                  <a:cubicBezTo>
                    <a:pt x="646859" y="199001"/>
                    <a:pt x="676490" y="206851"/>
                    <a:pt x="706696" y="207378"/>
                  </a:cubicBezTo>
                  <a:cubicBezTo>
                    <a:pt x="737973" y="202522"/>
                    <a:pt x="768652" y="194358"/>
                    <a:pt x="798208" y="183024"/>
                  </a:cubicBezTo>
                  <a:cubicBezTo>
                    <a:pt x="805470" y="220212"/>
                    <a:pt x="806969" y="258296"/>
                    <a:pt x="802637" y="295938"/>
                  </a:cubicBezTo>
                  <a:lnTo>
                    <a:pt x="433636" y="295938"/>
                  </a:lnTo>
                  <a:cubicBezTo>
                    <a:pt x="433636" y="295938"/>
                    <a:pt x="433636" y="288558"/>
                    <a:pt x="433636" y="284868"/>
                  </a:cubicBezTo>
                  <a:cubicBezTo>
                    <a:pt x="431841" y="250448"/>
                    <a:pt x="436087" y="215980"/>
                    <a:pt x="446182" y="183024"/>
                  </a:cubicBezTo>
                  <a:close/>
                  <a:moveTo>
                    <a:pt x="593783" y="538740"/>
                  </a:moveTo>
                  <a:lnTo>
                    <a:pt x="605590" y="544644"/>
                  </a:lnTo>
                  <a:cubicBezTo>
                    <a:pt x="604026" y="550945"/>
                    <a:pt x="604026" y="557532"/>
                    <a:pt x="605590" y="563832"/>
                  </a:cubicBezTo>
                  <a:lnTo>
                    <a:pt x="605590" y="563832"/>
                  </a:lnTo>
                  <a:cubicBezTo>
                    <a:pt x="597303" y="558424"/>
                    <a:pt x="593428" y="548299"/>
                    <a:pt x="595996" y="538740"/>
                  </a:cubicBezTo>
                  <a:close/>
                  <a:moveTo>
                    <a:pt x="552454" y="538740"/>
                  </a:moveTo>
                  <a:lnTo>
                    <a:pt x="552454" y="538740"/>
                  </a:lnTo>
                  <a:cubicBezTo>
                    <a:pt x="555355" y="541707"/>
                    <a:pt x="559377" y="543315"/>
                    <a:pt x="563524" y="543168"/>
                  </a:cubicBezTo>
                  <a:lnTo>
                    <a:pt x="563524" y="543168"/>
                  </a:lnTo>
                  <a:cubicBezTo>
                    <a:pt x="563524" y="543168"/>
                    <a:pt x="563524" y="543168"/>
                    <a:pt x="563524" y="543168"/>
                  </a:cubicBezTo>
                  <a:lnTo>
                    <a:pt x="563524" y="543168"/>
                  </a:lnTo>
                  <a:cubicBezTo>
                    <a:pt x="556144" y="548334"/>
                    <a:pt x="497842" y="584496"/>
                    <a:pt x="497842" y="616968"/>
                  </a:cubicBezTo>
                  <a:cubicBezTo>
                    <a:pt x="490576" y="613728"/>
                    <a:pt x="485934" y="606474"/>
                    <a:pt x="486034" y="598518"/>
                  </a:cubicBezTo>
                  <a:cubicBezTo>
                    <a:pt x="495381" y="566697"/>
                    <a:pt x="521993" y="542947"/>
                    <a:pt x="554668" y="537264"/>
                  </a:cubicBezTo>
                  <a:close/>
                  <a:moveTo>
                    <a:pt x="505960" y="620658"/>
                  </a:moveTo>
                  <a:cubicBezTo>
                    <a:pt x="505960" y="585972"/>
                    <a:pt x="570904" y="546858"/>
                    <a:pt x="571642" y="546858"/>
                  </a:cubicBezTo>
                  <a:lnTo>
                    <a:pt x="571642" y="546858"/>
                  </a:lnTo>
                  <a:cubicBezTo>
                    <a:pt x="573775" y="547720"/>
                    <a:pt x="576152" y="547720"/>
                    <a:pt x="578285" y="546858"/>
                  </a:cubicBezTo>
                  <a:lnTo>
                    <a:pt x="578285" y="546858"/>
                  </a:lnTo>
                  <a:lnTo>
                    <a:pt x="578285" y="546858"/>
                  </a:lnTo>
                  <a:cubicBezTo>
                    <a:pt x="545702" y="566021"/>
                    <a:pt x="522074" y="597349"/>
                    <a:pt x="512602" y="633942"/>
                  </a:cubicBezTo>
                  <a:cubicBezTo>
                    <a:pt x="505619" y="631828"/>
                    <a:pt x="501228" y="624928"/>
                    <a:pt x="502270" y="617706"/>
                  </a:cubicBezTo>
                  <a:close/>
                  <a:moveTo>
                    <a:pt x="584188" y="553500"/>
                  </a:moveTo>
                  <a:lnTo>
                    <a:pt x="591568" y="553500"/>
                  </a:lnTo>
                  <a:cubicBezTo>
                    <a:pt x="563650" y="580378"/>
                    <a:pt x="544595" y="615137"/>
                    <a:pt x="536956" y="653130"/>
                  </a:cubicBezTo>
                  <a:cubicBezTo>
                    <a:pt x="529674" y="653721"/>
                    <a:pt x="522728" y="649957"/>
                    <a:pt x="519244" y="643536"/>
                  </a:cubicBezTo>
                  <a:cubicBezTo>
                    <a:pt x="522934" y="594828"/>
                    <a:pt x="577546" y="557928"/>
                    <a:pt x="584188" y="553500"/>
                  </a:cubicBezTo>
                  <a:close/>
                  <a:moveTo>
                    <a:pt x="536956" y="655344"/>
                  </a:moveTo>
                  <a:cubicBezTo>
                    <a:pt x="545702" y="617698"/>
                    <a:pt x="565488" y="583521"/>
                    <a:pt x="593783" y="557190"/>
                  </a:cubicBezTo>
                  <a:lnTo>
                    <a:pt x="593783" y="557190"/>
                  </a:lnTo>
                  <a:lnTo>
                    <a:pt x="598210" y="563094"/>
                  </a:lnTo>
                  <a:lnTo>
                    <a:pt x="593783" y="563094"/>
                  </a:lnTo>
                  <a:cubicBezTo>
                    <a:pt x="570904" y="574902"/>
                    <a:pt x="560572" y="659772"/>
                    <a:pt x="558358" y="674532"/>
                  </a:cubicBezTo>
                  <a:cubicBezTo>
                    <a:pt x="543598" y="674532"/>
                    <a:pt x="536956" y="660510"/>
                    <a:pt x="534742" y="655344"/>
                  </a:cubicBezTo>
                  <a:close/>
                  <a:moveTo>
                    <a:pt x="598210" y="569736"/>
                  </a:moveTo>
                  <a:cubicBezTo>
                    <a:pt x="600720" y="568286"/>
                    <a:pt x="603819" y="568286"/>
                    <a:pt x="606328" y="569736"/>
                  </a:cubicBezTo>
                  <a:lnTo>
                    <a:pt x="610756" y="569736"/>
                  </a:lnTo>
                  <a:lnTo>
                    <a:pt x="610756" y="569736"/>
                  </a:lnTo>
                  <a:lnTo>
                    <a:pt x="610756" y="569736"/>
                  </a:lnTo>
                  <a:cubicBezTo>
                    <a:pt x="590830" y="585972"/>
                    <a:pt x="593044" y="674532"/>
                    <a:pt x="593783" y="690768"/>
                  </a:cubicBezTo>
                  <a:lnTo>
                    <a:pt x="593783" y="690768"/>
                  </a:lnTo>
                  <a:cubicBezTo>
                    <a:pt x="586402" y="690768"/>
                    <a:pt x="576808" y="690768"/>
                    <a:pt x="569428" y="673794"/>
                  </a:cubicBezTo>
                  <a:cubicBezTo>
                    <a:pt x="562048" y="656820"/>
                    <a:pt x="576070" y="577116"/>
                    <a:pt x="598210" y="569736"/>
                  </a:cubicBezTo>
                  <a:close/>
                  <a:moveTo>
                    <a:pt x="684556" y="673794"/>
                  </a:moveTo>
                  <a:cubicBezTo>
                    <a:pt x="684556" y="659034"/>
                    <a:pt x="672748" y="572688"/>
                    <a:pt x="643966" y="561618"/>
                  </a:cubicBezTo>
                  <a:lnTo>
                    <a:pt x="649133" y="556452"/>
                  </a:lnTo>
                  <a:cubicBezTo>
                    <a:pt x="655037" y="562356"/>
                    <a:pt x="707435" y="615492"/>
                    <a:pt x="707435" y="654606"/>
                  </a:cubicBezTo>
                  <a:lnTo>
                    <a:pt x="707435" y="654606"/>
                  </a:lnTo>
                  <a:cubicBezTo>
                    <a:pt x="705080" y="665477"/>
                    <a:pt x="695671" y="673374"/>
                    <a:pt x="684556" y="673794"/>
                  </a:cubicBezTo>
                  <a:close/>
                  <a:moveTo>
                    <a:pt x="710387" y="653130"/>
                  </a:moveTo>
                  <a:cubicBezTo>
                    <a:pt x="701796" y="616055"/>
                    <a:pt x="681944" y="582544"/>
                    <a:pt x="653560" y="557190"/>
                  </a:cubicBezTo>
                  <a:lnTo>
                    <a:pt x="653560" y="557190"/>
                  </a:lnTo>
                  <a:cubicBezTo>
                    <a:pt x="686770" y="549810"/>
                    <a:pt x="722194" y="630990"/>
                    <a:pt x="727360" y="639846"/>
                  </a:cubicBezTo>
                  <a:cubicBezTo>
                    <a:pt x="732526" y="648702"/>
                    <a:pt x="719242" y="653130"/>
                    <a:pt x="707435" y="653130"/>
                  </a:cubicBezTo>
                  <a:close/>
                  <a:moveTo>
                    <a:pt x="729574" y="639108"/>
                  </a:moveTo>
                  <a:cubicBezTo>
                    <a:pt x="725146" y="628776"/>
                    <a:pt x="694150" y="557190"/>
                    <a:pt x="660202" y="553500"/>
                  </a:cubicBezTo>
                  <a:cubicBezTo>
                    <a:pt x="662298" y="551894"/>
                    <a:pt x="664055" y="549887"/>
                    <a:pt x="665368" y="547596"/>
                  </a:cubicBezTo>
                  <a:lnTo>
                    <a:pt x="665368" y="547596"/>
                  </a:lnTo>
                  <a:cubicBezTo>
                    <a:pt x="701914" y="556312"/>
                    <a:pt x="730453" y="584848"/>
                    <a:pt x="739168" y="621396"/>
                  </a:cubicBezTo>
                  <a:lnTo>
                    <a:pt x="739168" y="621396"/>
                  </a:lnTo>
                  <a:cubicBezTo>
                    <a:pt x="740895" y="625657"/>
                    <a:pt x="740895" y="630420"/>
                    <a:pt x="739168" y="634680"/>
                  </a:cubicBezTo>
                  <a:close/>
                  <a:moveTo>
                    <a:pt x="741383" y="620658"/>
                  </a:moveTo>
                  <a:cubicBezTo>
                    <a:pt x="731523" y="584764"/>
                    <a:pt x="703479" y="556721"/>
                    <a:pt x="667583" y="546858"/>
                  </a:cubicBezTo>
                  <a:cubicBezTo>
                    <a:pt x="675590" y="539932"/>
                    <a:pt x="679021" y="529084"/>
                    <a:pt x="676438" y="518814"/>
                  </a:cubicBezTo>
                  <a:lnTo>
                    <a:pt x="684556" y="509958"/>
                  </a:lnTo>
                  <a:cubicBezTo>
                    <a:pt x="686807" y="516410"/>
                    <a:pt x="686807" y="523433"/>
                    <a:pt x="684556" y="529884"/>
                  </a:cubicBezTo>
                  <a:cubicBezTo>
                    <a:pt x="682165" y="533884"/>
                    <a:pt x="678099" y="536594"/>
                    <a:pt x="673487" y="537264"/>
                  </a:cubicBezTo>
                  <a:cubicBezTo>
                    <a:pt x="673487" y="537264"/>
                    <a:pt x="673487" y="537264"/>
                    <a:pt x="673487" y="537264"/>
                  </a:cubicBezTo>
                  <a:lnTo>
                    <a:pt x="673487" y="537264"/>
                  </a:lnTo>
                  <a:cubicBezTo>
                    <a:pt x="728837" y="537264"/>
                    <a:pt x="747287" y="596304"/>
                    <a:pt x="747287" y="597042"/>
                  </a:cubicBezTo>
                  <a:lnTo>
                    <a:pt x="747287" y="597042"/>
                  </a:lnTo>
                  <a:cubicBezTo>
                    <a:pt x="749183" y="601267"/>
                    <a:pt x="749183" y="606101"/>
                    <a:pt x="747287" y="610326"/>
                  </a:cubicBezTo>
                  <a:cubicBezTo>
                    <a:pt x="746460" y="615136"/>
                    <a:pt x="743058" y="619103"/>
                    <a:pt x="738430" y="620658"/>
                  </a:cubicBezTo>
                  <a:close/>
                  <a:moveTo>
                    <a:pt x="928835" y="318078"/>
                  </a:moveTo>
                  <a:lnTo>
                    <a:pt x="928835" y="318078"/>
                  </a:lnTo>
                  <a:lnTo>
                    <a:pt x="888983" y="292986"/>
                  </a:lnTo>
                  <a:cubicBezTo>
                    <a:pt x="900207" y="291252"/>
                    <a:pt x="910008" y="284447"/>
                    <a:pt x="915550" y="274536"/>
                  </a:cubicBezTo>
                  <a:cubicBezTo>
                    <a:pt x="922045" y="281719"/>
                    <a:pt x="930133" y="287279"/>
                    <a:pt x="939166" y="290772"/>
                  </a:cubicBezTo>
                  <a:cubicBezTo>
                    <a:pt x="939986" y="298290"/>
                    <a:pt x="938163" y="305859"/>
                    <a:pt x="934000" y="312174"/>
                  </a:cubicBezTo>
                  <a:cubicBezTo>
                    <a:pt x="932775" y="315634"/>
                    <a:pt x="929550" y="317982"/>
                    <a:pt x="925883" y="318078"/>
                  </a:cubicBezTo>
                  <a:close/>
                  <a:moveTo>
                    <a:pt x="943594" y="291510"/>
                  </a:moveTo>
                  <a:lnTo>
                    <a:pt x="943594" y="291510"/>
                  </a:lnTo>
                  <a:cubicBezTo>
                    <a:pt x="926620" y="282654"/>
                    <a:pt x="921454" y="277488"/>
                    <a:pt x="920716" y="274536"/>
                  </a:cubicBezTo>
                  <a:cubicBezTo>
                    <a:pt x="921654" y="269909"/>
                    <a:pt x="921654" y="265142"/>
                    <a:pt x="920716" y="260514"/>
                  </a:cubicBezTo>
                  <a:lnTo>
                    <a:pt x="925144" y="260514"/>
                  </a:lnTo>
                  <a:cubicBezTo>
                    <a:pt x="925144" y="260514"/>
                    <a:pt x="925144" y="260514"/>
                    <a:pt x="925144" y="260514"/>
                  </a:cubicBezTo>
                  <a:cubicBezTo>
                    <a:pt x="932141" y="265708"/>
                    <a:pt x="940834" y="268080"/>
                    <a:pt x="949498" y="267156"/>
                  </a:cubicBezTo>
                  <a:cubicBezTo>
                    <a:pt x="963904" y="266874"/>
                    <a:pt x="978244" y="265144"/>
                    <a:pt x="992302" y="261990"/>
                  </a:cubicBezTo>
                  <a:cubicBezTo>
                    <a:pt x="985852" y="284147"/>
                    <a:pt x="963004" y="297204"/>
                    <a:pt x="940642" y="291510"/>
                  </a:cubicBezTo>
                  <a:close/>
                  <a:moveTo>
                    <a:pt x="996730" y="261252"/>
                  </a:moveTo>
                  <a:lnTo>
                    <a:pt x="996730" y="261252"/>
                  </a:lnTo>
                  <a:cubicBezTo>
                    <a:pt x="996730" y="261252"/>
                    <a:pt x="939166" y="273060"/>
                    <a:pt x="929572" y="261252"/>
                  </a:cubicBezTo>
                  <a:lnTo>
                    <a:pt x="929572" y="261252"/>
                  </a:lnTo>
                  <a:cubicBezTo>
                    <a:pt x="935609" y="260706"/>
                    <a:pt x="941181" y="257787"/>
                    <a:pt x="945070" y="253134"/>
                  </a:cubicBezTo>
                  <a:cubicBezTo>
                    <a:pt x="947727" y="247530"/>
                    <a:pt x="947727" y="241027"/>
                    <a:pt x="945070" y="235422"/>
                  </a:cubicBezTo>
                  <a:lnTo>
                    <a:pt x="945070" y="235422"/>
                  </a:lnTo>
                  <a:cubicBezTo>
                    <a:pt x="945070" y="235422"/>
                    <a:pt x="958354" y="240588"/>
                    <a:pt x="977542" y="240588"/>
                  </a:cubicBezTo>
                  <a:cubicBezTo>
                    <a:pt x="996730" y="240588"/>
                    <a:pt x="1012229" y="240588"/>
                    <a:pt x="1037321" y="240588"/>
                  </a:cubicBezTo>
                  <a:lnTo>
                    <a:pt x="1037321" y="240588"/>
                  </a:lnTo>
                  <a:cubicBezTo>
                    <a:pt x="1025527" y="252155"/>
                    <a:pt x="1010199" y="259431"/>
                    <a:pt x="993779" y="261252"/>
                  </a:cubicBezTo>
                  <a:close/>
                  <a:moveTo>
                    <a:pt x="1046176" y="233946"/>
                  </a:moveTo>
                  <a:lnTo>
                    <a:pt x="1041010" y="233946"/>
                  </a:lnTo>
                  <a:cubicBezTo>
                    <a:pt x="971638" y="239850"/>
                    <a:pt x="955402" y="233946"/>
                    <a:pt x="951712" y="233946"/>
                  </a:cubicBezTo>
                  <a:cubicBezTo>
                    <a:pt x="957056" y="232217"/>
                    <a:pt x="961535" y="228524"/>
                    <a:pt x="964258" y="223614"/>
                  </a:cubicBezTo>
                  <a:cubicBezTo>
                    <a:pt x="966746" y="216951"/>
                    <a:pt x="966746" y="209614"/>
                    <a:pt x="964258" y="202950"/>
                  </a:cubicBezTo>
                  <a:lnTo>
                    <a:pt x="970900" y="202950"/>
                  </a:lnTo>
                  <a:cubicBezTo>
                    <a:pt x="970900" y="202950"/>
                    <a:pt x="970900" y="202950"/>
                    <a:pt x="970900" y="202950"/>
                  </a:cubicBezTo>
                  <a:cubicBezTo>
                    <a:pt x="982598" y="207685"/>
                    <a:pt x="995210" y="209703"/>
                    <a:pt x="1007800" y="208854"/>
                  </a:cubicBezTo>
                  <a:cubicBezTo>
                    <a:pt x="1035771" y="208330"/>
                    <a:pt x="1063652" y="205615"/>
                    <a:pt x="1091195" y="200736"/>
                  </a:cubicBezTo>
                  <a:lnTo>
                    <a:pt x="1097099" y="200736"/>
                  </a:lnTo>
                  <a:cubicBezTo>
                    <a:pt x="1087859" y="222149"/>
                    <a:pt x="1067254" y="236455"/>
                    <a:pt x="1043963" y="2376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D9F61330-EF7F-4305-AC30-7813E0BF4CC8}"/>
                </a:ext>
              </a:extLst>
            </p:cNvPr>
            <p:cNvSpPr/>
            <p:nvPr/>
          </p:nvSpPr>
          <p:spPr>
            <a:xfrm>
              <a:off x="6198786" y="1747755"/>
              <a:ext cx="30648" cy="56825"/>
            </a:xfrm>
            <a:custGeom>
              <a:avLst/>
              <a:gdLst>
                <a:gd name="connsiteX0" fmla="*/ 1129 w 30648"/>
                <a:gd name="connsiteY0" fmla="*/ 52398 h 56825"/>
                <a:gd name="connsiteX1" fmla="*/ 1129 w 30648"/>
                <a:gd name="connsiteY1" fmla="*/ 52398 h 56825"/>
                <a:gd name="connsiteX2" fmla="*/ 1129 w 30648"/>
                <a:gd name="connsiteY2" fmla="*/ 52398 h 56825"/>
                <a:gd name="connsiteX3" fmla="*/ 30649 w 30648"/>
                <a:gd name="connsiteY3" fmla="*/ 0 h 56825"/>
                <a:gd name="connsiteX4" fmla="*/ 30649 w 30648"/>
                <a:gd name="connsiteY4" fmla="*/ 0 h 56825"/>
                <a:gd name="connsiteX5" fmla="*/ 30649 w 30648"/>
                <a:gd name="connsiteY5" fmla="*/ 0 h 56825"/>
                <a:gd name="connsiteX6" fmla="*/ 391 w 30648"/>
                <a:gd name="connsiteY6" fmla="*/ 56826 h 56825"/>
                <a:gd name="connsiteX7" fmla="*/ 1129 w 30648"/>
                <a:gd name="connsiteY7" fmla="*/ 52398 h 5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648" h="56825">
                  <a:moveTo>
                    <a:pt x="1129" y="52398"/>
                  </a:moveTo>
                  <a:lnTo>
                    <a:pt x="1129" y="52398"/>
                  </a:lnTo>
                  <a:lnTo>
                    <a:pt x="1129" y="52398"/>
                  </a:lnTo>
                  <a:cubicBezTo>
                    <a:pt x="-1823" y="0"/>
                    <a:pt x="29911" y="0"/>
                    <a:pt x="30649" y="0"/>
                  </a:cubicBezTo>
                  <a:lnTo>
                    <a:pt x="30649" y="0"/>
                  </a:lnTo>
                  <a:lnTo>
                    <a:pt x="30649" y="0"/>
                  </a:lnTo>
                  <a:cubicBezTo>
                    <a:pt x="30649" y="0"/>
                    <a:pt x="-4037" y="4428"/>
                    <a:pt x="391" y="56826"/>
                  </a:cubicBezTo>
                  <a:lnTo>
                    <a:pt x="1129" y="5239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B62A9258-7CEA-4F81-B35E-33C8D210796C}"/>
                </a:ext>
              </a:extLst>
            </p:cNvPr>
            <p:cNvSpPr/>
            <p:nvPr/>
          </p:nvSpPr>
          <p:spPr>
            <a:xfrm>
              <a:off x="6352680" y="1716758"/>
              <a:ext cx="173430" cy="24838"/>
            </a:xfrm>
            <a:custGeom>
              <a:avLst/>
              <a:gdLst>
                <a:gd name="connsiteX0" fmla="*/ 173430 w 173430"/>
                <a:gd name="connsiteY0" fmla="*/ 2952 h 24838"/>
                <a:gd name="connsiteX1" fmla="*/ 169002 w 173430"/>
                <a:gd name="connsiteY1" fmla="*/ 2952 h 24838"/>
                <a:gd name="connsiteX2" fmla="*/ 0 w 173430"/>
                <a:gd name="connsiteY2" fmla="*/ 23616 h 24838"/>
                <a:gd name="connsiteX3" fmla="*/ 0 w 173430"/>
                <a:gd name="connsiteY3" fmla="*/ 23616 h 24838"/>
                <a:gd name="connsiteX4" fmla="*/ 0 w 173430"/>
                <a:gd name="connsiteY4" fmla="*/ 23616 h 24838"/>
                <a:gd name="connsiteX5" fmla="*/ 20664 w 173430"/>
                <a:gd name="connsiteY5" fmla="*/ 23616 h 24838"/>
                <a:gd name="connsiteX6" fmla="*/ 168264 w 173430"/>
                <a:gd name="connsiteY6" fmla="*/ 0 h 24838"/>
                <a:gd name="connsiteX7" fmla="*/ 172692 w 173430"/>
                <a:gd name="connsiteY7" fmla="*/ 0 h 24838"/>
                <a:gd name="connsiteX8" fmla="*/ 172692 w 173430"/>
                <a:gd name="connsiteY8" fmla="*/ 0 h 24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430" h="24838">
                  <a:moveTo>
                    <a:pt x="173430" y="2952"/>
                  </a:moveTo>
                  <a:lnTo>
                    <a:pt x="169002" y="2952"/>
                  </a:lnTo>
                  <a:cubicBezTo>
                    <a:pt x="114567" y="20837"/>
                    <a:pt x="57143" y="27859"/>
                    <a:pt x="0" y="23616"/>
                  </a:cubicBezTo>
                  <a:cubicBezTo>
                    <a:pt x="0" y="23616"/>
                    <a:pt x="0" y="23616"/>
                    <a:pt x="0" y="23616"/>
                  </a:cubicBezTo>
                  <a:cubicBezTo>
                    <a:pt x="0" y="23616"/>
                    <a:pt x="0" y="23616"/>
                    <a:pt x="0" y="23616"/>
                  </a:cubicBezTo>
                  <a:cubicBezTo>
                    <a:pt x="6790" y="25246"/>
                    <a:pt x="13874" y="25246"/>
                    <a:pt x="20664" y="23616"/>
                  </a:cubicBezTo>
                  <a:cubicBezTo>
                    <a:pt x="70420" y="19705"/>
                    <a:pt x="119777" y="11807"/>
                    <a:pt x="168264" y="0"/>
                  </a:cubicBezTo>
                  <a:lnTo>
                    <a:pt x="172692" y="0"/>
                  </a:lnTo>
                  <a:cubicBezTo>
                    <a:pt x="172692" y="0"/>
                    <a:pt x="172692" y="0"/>
                    <a:pt x="17269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47369253-9D6E-4BAE-AFD2-0BA9140CA86B}"/>
                </a:ext>
              </a:extLst>
            </p:cNvPr>
            <p:cNvSpPr/>
            <p:nvPr/>
          </p:nvSpPr>
          <p:spPr>
            <a:xfrm>
              <a:off x="6383677" y="1673955"/>
              <a:ext cx="162360" cy="38399"/>
            </a:xfrm>
            <a:custGeom>
              <a:avLst/>
              <a:gdLst>
                <a:gd name="connsiteX0" fmla="*/ 162360 w 162360"/>
                <a:gd name="connsiteY0" fmla="*/ 0 h 38399"/>
                <a:gd name="connsiteX1" fmla="*/ 158670 w 162360"/>
                <a:gd name="connsiteY1" fmla="*/ 0 h 38399"/>
                <a:gd name="connsiteX2" fmla="*/ 0 w 162360"/>
                <a:gd name="connsiteY2" fmla="*/ 37638 h 38399"/>
                <a:gd name="connsiteX3" fmla="*/ 0 w 162360"/>
                <a:gd name="connsiteY3" fmla="*/ 37638 h 38399"/>
                <a:gd name="connsiteX4" fmla="*/ 0 w 162360"/>
                <a:gd name="connsiteY4" fmla="*/ 37638 h 38399"/>
                <a:gd name="connsiteX5" fmla="*/ 9594 w 162360"/>
                <a:gd name="connsiteY5" fmla="*/ 37638 h 38399"/>
                <a:gd name="connsiteX6" fmla="*/ 157194 w 162360"/>
                <a:gd name="connsiteY6" fmla="*/ 738 h 38399"/>
                <a:gd name="connsiteX7" fmla="*/ 161622 w 162360"/>
                <a:gd name="connsiteY7" fmla="*/ 738 h 38399"/>
                <a:gd name="connsiteX8" fmla="*/ 162360 w 162360"/>
                <a:gd name="connsiteY8" fmla="*/ 0 h 38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60" h="38399">
                  <a:moveTo>
                    <a:pt x="162360" y="0"/>
                  </a:moveTo>
                  <a:lnTo>
                    <a:pt x="158670" y="0"/>
                  </a:lnTo>
                  <a:cubicBezTo>
                    <a:pt x="108516" y="22116"/>
                    <a:pt x="54745" y="34873"/>
                    <a:pt x="0" y="37638"/>
                  </a:cubicBezTo>
                  <a:lnTo>
                    <a:pt x="0" y="37638"/>
                  </a:lnTo>
                  <a:lnTo>
                    <a:pt x="0" y="37638"/>
                  </a:lnTo>
                  <a:cubicBezTo>
                    <a:pt x="3114" y="38653"/>
                    <a:pt x="6480" y="38653"/>
                    <a:pt x="9594" y="37638"/>
                  </a:cubicBezTo>
                  <a:cubicBezTo>
                    <a:pt x="59918" y="30364"/>
                    <a:pt x="109372" y="18001"/>
                    <a:pt x="157194" y="738"/>
                  </a:cubicBezTo>
                  <a:lnTo>
                    <a:pt x="161622" y="738"/>
                  </a:lnTo>
                  <a:lnTo>
                    <a:pt x="16236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CDACEB2-66ED-4D61-98F7-51A4DD45D805}"/>
                </a:ext>
              </a:extLst>
            </p:cNvPr>
            <p:cNvSpPr/>
            <p:nvPr/>
          </p:nvSpPr>
          <p:spPr>
            <a:xfrm>
              <a:off x="6184417" y="2196458"/>
              <a:ext cx="51659" cy="142434"/>
            </a:xfrm>
            <a:custGeom>
              <a:avLst/>
              <a:gdLst>
                <a:gd name="connsiteX0" fmla="*/ 51660 w 51659"/>
                <a:gd name="connsiteY0" fmla="*/ 36900 h 142434"/>
                <a:gd name="connsiteX1" fmla="*/ 42804 w 51659"/>
                <a:gd name="connsiteY1" fmla="*/ 10332 h 142434"/>
                <a:gd name="connsiteX2" fmla="*/ 35424 w 51659"/>
                <a:gd name="connsiteY2" fmla="*/ 0 h 142434"/>
                <a:gd name="connsiteX3" fmla="*/ 31734 w 51659"/>
                <a:gd name="connsiteY3" fmla="*/ 7380 h 142434"/>
                <a:gd name="connsiteX4" fmla="*/ 36900 w 51659"/>
                <a:gd name="connsiteY4" fmla="*/ 47970 h 142434"/>
                <a:gd name="connsiteX5" fmla="*/ 0 w 51659"/>
                <a:gd name="connsiteY5" fmla="*/ 116604 h 142434"/>
                <a:gd name="connsiteX6" fmla="*/ 19926 w 51659"/>
                <a:gd name="connsiteY6" fmla="*/ 142434 h 142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659" h="142434">
                  <a:moveTo>
                    <a:pt x="51660" y="36900"/>
                  </a:moveTo>
                  <a:lnTo>
                    <a:pt x="42804" y="10332"/>
                  </a:lnTo>
                  <a:cubicBezTo>
                    <a:pt x="40774" y="6601"/>
                    <a:pt x="38295" y="3132"/>
                    <a:pt x="35424" y="0"/>
                  </a:cubicBezTo>
                  <a:lnTo>
                    <a:pt x="31734" y="7380"/>
                  </a:lnTo>
                  <a:lnTo>
                    <a:pt x="36900" y="47970"/>
                  </a:lnTo>
                  <a:lnTo>
                    <a:pt x="0" y="116604"/>
                  </a:lnTo>
                  <a:lnTo>
                    <a:pt x="19926" y="142434"/>
                  </a:ln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C7642820-6694-4A5D-9465-1F4135C70626}"/>
                </a:ext>
              </a:extLst>
            </p:cNvPr>
            <p:cNvSpPr/>
            <p:nvPr/>
          </p:nvSpPr>
          <p:spPr>
            <a:xfrm>
              <a:off x="6137923" y="2296089"/>
              <a:ext cx="22877" cy="26567"/>
            </a:xfrm>
            <a:custGeom>
              <a:avLst/>
              <a:gdLst>
                <a:gd name="connsiteX0" fmla="*/ 22878 w 22877"/>
                <a:gd name="connsiteY0" fmla="*/ 16974 h 26567"/>
                <a:gd name="connsiteX1" fmla="*/ 14760 w 22877"/>
                <a:gd name="connsiteY1" fmla="*/ 0 h 26567"/>
                <a:gd name="connsiteX2" fmla="*/ 8118 w 22877"/>
                <a:gd name="connsiteY2" fmla="*/ 1476 h 26567"/>
                <a:gd name="connsiteX3" fmla="*/ 0 w 22877"/>
                <a:gd name="connsiteY3" fmla="*/ 26568 h 26567"/>
                <a:gd name="connsiteX4" fmla="*/ 22878 w 22877"/>
                <a:gd name="connsiteY4" fmla="*/ 16974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7" h="26567">
                  <a:moveTo>
                    <a:pt x="22878" y="16974"/>
                  </a:moveTo>
                  <a:lnTo>
                    <a:pt x="14760" y="0"/>
                  </a:lnTo>
                  <a:lnTo>
                    <a:pt x="8118" y="1476"/>
                  </a:lnTo>
                  <a:lnTo>
                    <a:pt x="0" y="26568"/>
                  </a:lnTo>
                  <a:lnTo>
                    <a:pt x="22878" y="16974"/>
                  </a:ln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BE86961-A46A-4A83-B966-A4C6A8A2A8B8}"/>
                </a:ext>
              </a:extLst>
            </p:cNvPr>
            <p:cNvSpPr/>
            <p:nvPr/>
          </p:nvSpPr>
          <p:spPr>
            <a:xfrm>
              <a:off x="6220578" y="1915280"/>
              <a:ext cx="89298" cy="226566"/>
            </a:xfrm>
            <a:custGeom>
              <a:avLst/>
              <a:gdLst>
                <a:gd name="connsiteX0" fmla="*/ 0 w 89298"/>
                <a:gd name="connsiteY0" fmla="*/ 226566 h 226566"/>
                <a:gd name="connsiteX1" fmla="*/ 5904 w 89298"/>
                <a:gd name="connsiteY1" fmla="*/ 220662 h 226566"/>
                <a:gd name="connsiteX2" fmla="*/ 42804 w 89298"/>
                <a:gd name="connsiteY2" fmla="*/ 159408 h 226566"/>
                <a:gd name="connsiteX3" fmla="*/ 62730 w 89298"/>
                <a:gd name="connsiteY3" fmla="*/ 98154 h 226566"/>
                <a:gd name="connsiteX4" fmla="*/ 62730 w 89298"/>
                <a:gd name="connsiteY4" fmla="*/ 98154 h 226566"/>
                <a:gd name="connsiteX5" fmla="*/ 70848 w 89298"/>
                <a:gd name="connsiteY5" fmla="*/ 107748 h 226566"/>
                <a:gd name="connsiteX6" fmla="*/ 81180 w 89298"/>
                <a:gd name="connsiteY6" fmla="*/ 90036 h 226566"/>
                <a:gd name="connsiteX7" fmla="*/ 84870 w 89298"/>
                <a:gd name="connsiteY7" fmla="*/ 43542 h 226566"/>
                <a:gd name="connsiteX8" fmla="*/ 74538 w 89298"/>
                <a:gd name="connsiteY8" fmla="*/ 43542 h 226566"/>
                <a:gd name="connsiteX9" fmla="*/ 89298 w 89298"/>
                <a:gd name="connsiteY9" fmla="*/ 35424 h 226566"/>
                <a:gd name="connsiteX10" fmla="*/ 89298 w 89298"/>
                <a:gd name="connsiteY10" fmla="*/ 0 h 226566"/>
                <a:gd name="connsiteX11" fmla="*/ 15498 w 89298"/>
                <a:gd name="connsiteY11" fmla="*/ 98892 h 226566"/>
                <a:gd name="connsiteX12" fmla="*/ 47232 w 89298"/>
                <a:gd name="connsiteY12" fmla="*/ 95202 h 22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9298" h="226566">
                  <a:moveTo>
                    <a:pt x="0" y="226566"/>
                  </a:moveTo>
                  <a:lnTo>
                    <a:pt x="5904" y="220662"/>
                  </a:lnTo>
                  <a:lnTo>
                    <a:pt x="42804" y="159408"/>
                  </a:lnTo>
                  <a:lnTo>
                    <a:pt x="62730" y="98154"/>
                  </a:lnTo>
                  <a:lnTo>
                    <a:pt x="62730" y="98154"/>
                  </a:lnTo>
                  <a:lnTo>
                    <a:pt x="70848" y="107748"/>
                  </a:lnTo>
                  <a:lnTo>
                    <a:pt x="81180" y="90036"/>
                  </a:lnTo>
                  <a:cubicBezTo>
                    <a:pt x="81180" y="76752"/>
                    <a:pt x="81180" y="59778"/>
                    <a:pt x="84870" y="43542"/>
                  </a:cubicBezTo>
                  <a:lnTo>
                    <a:pt x="74538" y="43542"/>
                  </a:lnTo>
                  <a:lnTo>
                    <a:pt x="89298" y="35424"/>
                  </a:lnTo>
                  <a:cubicBezTo>
                    <a:pt x="89298" y="22878"/>
                    <a:pt x="89298" y="10332"/>
                    <a:pt x="89298" y="0"/>
                  </a:cubicBezTo>
                  <a:lnTo>
                    <a:pt x="15498" y="98892"/>
                  </a:lnTo>
                  <a:lnTo>
                    <a:pt x="47232" y="95202"/>
                  </a:ln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D872039-4558-4D29-B00B-BB6B07841081}"/>
                </a:ext>
              </a:extLst>
            </p:cNvPr>
            <p:cNvSpPr/>
            <p:nvPr/>
          </p:nvSpPr>
          <p:spPr>
            <a:xfrm>
              <a:off x="6088477" y="2183262"/>
              <a:ext cx="109961" cy="56000"/>
            </a:xfrm>
            <a:custGeom>
              <a:avLst/>
              <a:gdLst>
                <a:gd name="connsiteX0" fmla="*/ 0 w 109961"/>
                <a:gd name="connsiteY0" fmla="*/ 51573 h 56000"/>
                <a:gd name="connsiteX1" fmla="*/ 36900 w 109961"/>
                <a:gd name="connsiteY1" fmla="*/ 56001 h 56000"/>
                <a:gd name="connsiteX2" fmla="*/ 59778 w 109961"/>
                <a:gd name="connsiteY2" fmla="*/ 36075 h 56000"/>
                <a:gd name="connsiteX3" fmla="*/ 66420 w 109961"/>
                <a:gd name="connsiteY3" fmla="*/ 24267 h 56000"/>
                <a:gd name="connsiteX4" fmla="*/ 66420 w 109961"/>
                <a:gd name="connsiteY4" fmla="*/ 24267 h 56000"/>
                <a:gd name="connsiteX5" fmla="*/ 81918 w 109961"/>
                <a:gd name="connsiteY5" fmla="*/ 17625 h 56000"/>
                <a:gd name="connsiteX6" fmla="*/ 99630 w 109961"/>
                <a:gd name="connsiteY6" fmla="*/ 2127 h 56000"/>
                <a:gd name="connsiteX7" fmla="*/ 99630 w 109961"/>
                <a:gd name="connsiteY7" fmla="*/ 2127 h 56000"/>
                <a:gd name="connsiteX8" fmla="*/ 89298 w 109961"/>
                <a:gd name="connsiteY8" fmla="*/ 10245 h 56000"/>
                <a:gd name="connsiteX9" fmla="*/ 105534 w 109961"/>
                <a:gd name="connsiteY9" fmla="*/ 7293 h 56000"/>
                <a:gd name="connsiteX10" fmla="*/ 109962 w 109961"/>
                <a:gd name="connsiteY10" fmla="*/ 651 h 56000"/>
                <a:gd name="connsiteX11" fmla="*/ 91512 w 109961"/>
                <a:gd name="connsiteY11" fmla="*/ 651 h 56000"/>
                <a:gd name="connsiteX12" fmla="*/ 82656 w 109961"/>
                <a:gd name="connsiteY12" fmla="*/ 7293 h 56000"/>
                <a:gd name="connsiteX13" fmla="*/ 54612 w 109961"/>
                <a:gd name="connsiteY13" fmla="*/ 11721 h 5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961" h="56000">
                  <a:moveTo>
                    <a:pt x="0" y="51573"/>
                  </a:moveTo>
                  <a:lnTo>
                    <a:pt x="36900" y="56001"/>
                  </a:lnTo>
                  <a:lnTo>
                    <a:pt x="59778" y="36075"/>
                  </a:lnTo>
                  <a:lnTo>
                    <a:pt x="66420" y="24267"/>
                  </a:lnTo>
                  <a:lnTo>
                    <a:pt x="66420" y="24267"/>
                  </a:lnTo>
                  <a:lnTo>
                    <a:pt x="81918" y="17625"/>
                  </a:lnTo>
                  <a:lnTo>
                    <a:pt x="99630" y="2127"/>
                  </a:lnTo>
                  <a:lnTo>
                    <a:pt x="99630" y="2127"/>
                  </a:lnTo>
                  <a:lnTo>
                    <a:pt x="89298" y="10245"/>
                  </a:lnTo>
                  <a:lnTo>
                    <a:pt x="105534" y="7293"/>
                  </a:lnTo>
                  <a:lnTo>
                    <a:pt x="109962" y="651"/>
                  </a:lnTo>
                  <a:cubicBezTo>
                    <a:pt x="103844" y="-217"/>
                    <a:pt x="97630" y="-217"/>
                    <a:pt x="91512" y="651"/>
                  </a:cubicBezTo>
                  <a:lnTo>
                    <a:pt x="82656" y="7293"/>
                  </a:lnTo>
                  <a:lnTo>
                    <a:pt x="54612" y="11721"/>
                  </a:ln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E7C815D1-996E-468E-9FB0-05640A211145}"/>
                </a:ext>
              </a:extLst>
            </p:cNvPr>
            <p:cNvSpPr/>
            <p:nvPr/>
          </p:nvSpPr>
          <p:spPr>
            <a:xfrm>
              <a:off x="6130542" y="2227455"/>
              <a:ext cx="16236" cy="29519"/>
            </a:xfrm>
            <a:custGeom>
              <a:avLst/>
              <a:gdLst>
                <a:gd name="connsiteX0" fmla="*/ 0 w 16236"/>
                <a:gd name="connsiteY0" fmla="*/ 14022 h 29519"/>
                <a:gd name="connsiteX1" fmla="*/ 0 w 16236"/>
                <a:gd name="connsiteY1" fmla="*/ 14022 h 29519"/>
                <a:gd name="connsiteX2" fmla="*/ 0 w 16236"/>
                <a:gd name="connsiteY2" fmla="*/ 29520 h 29519"/>
                <a:gd name="connsiteX3" fmla="*/ 16236 w 16236"/>
                <a:gd name="connsiteY3" fmla="*/ 0 h 2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29519">
                  <a:moveTo>
                    <a:pt x="0" y="14022"/>
                  </a:moveTo>
                  <a:lnTo>
                    <a:pt x="0" y="14022"/>
                  </a:lnTo>
                  <a:lnTo>
                    <a:pt x="0" y="29520"/>
                  </a:lnTo>
                  <a:lnTo>
                    <a:pt x="16236" y="0"/>
                  </a:ln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9CFBC69-72E5-471C-8CFB-09F1AF8BA75C}"/>
                </a:ext>
              </a:extLst>
            </p:cNvPr>
            <p:cNvSpPr/>
            <p:nvPr/>
          </p:nvSpPr>
          <p:spPr>
            <a:xfrm>
              <a:off x="6253050" y="1966203"/>
              <a:ext cx="179334" cy="177119"/>
            </a:xfrm>
            <a:custGeom>
              <a:avLst/>
              <a:gdLst>
                <a:gd name="connsiteX0" fmla="*/ 71586 w 179334"/>
                <a:gd name="connsiteY0" fmla="*/ 54612 h 177119"/>
                <a:gd name="connsiteX1" fmla="*/ 95940 w 179334"/>
                <a:gd name="connsiteY1" fmla="*/ 63468 h 177119"/>
                <a:gd name="connsiteX2" fmla="*/ 33948 w 179334"/>
                <a:gd name="connsiteY2" fmla="*/ 119556 h 177119"/>
                <a:gd name="connsiteX3" fmla="*/ 0 w 179334"/>
                <a:gd name="connsiteY3" fmla="*/ 177120 h 177119"/>
                <a:gd name="connsiteX4" fmla="*/ 109962 w 179334"/>
                <a:gd name="connsiteY4" fmla="*/ 76752 h 177119"/>
                <a:gd name="connsiteX5" fmla="*/ 109962 w 179334"/>
                <a:gd name="connsiteY5" fmla="*/ 76752 h 177119"/>
                <a:gd name="connsiteX6" fmla="*/ 115128 w 179334"/>
                <a:gd name="connsiteY6" fmla="*/ 102582 h 177119"/>
                <a:gd name="connsiteX7" fmla="*/ 179334 w 179334"/>
                <a:gd name="connsiteY7" fmla="*/ 0 h 177119"/>
                <a:gd name="connsiteX8" fmla="*/ 113652 w 179334"/>
                <a:gd name="connsiteY8" fmla="*/ 29520 h 177119"/>
                <a:gd name="connsiteX9" fmla="*/ 113652 w 179334"/>
                <a:gd name="connsiteY9" fmla="*/ 29520 h 177119"/>
                <a:gd name="connsiteX10" fmla="*/ 76014 w 179334"/>
                <a:gd name="connsiteY10" fmla="*/ 46494 h 17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334" h="177119">
                  <a:moveTo>
                    <a:pt x="71586" y="54612"/>
                  </a:moveTo>
                  <a:lnTo>
                    <a:pt x="95940" y="63468"/>
                  </a:lnTo>
                  <a:lnTo>
                    <a:pt x="33948" y="119556"/>
                  </a:lnTo>
                  <a:lnTo>
                    <a:pt x="0" y="177120"/>
                  </a:lnTo>
                  <a:lnTo>
                    <a:pt x="109962" y="76752"/>
                  </a:lnTo>
                  <a:lnTo>
                    <a:pt x="109962" y="76752"/>
                  </a:lnTo>
                  <a:cubicBezTo>
                    <a:pt x="109962" y="84870"/>
                    <a:pt x="114390" y="96678"/>
                    <a:pt x="115128" y="102582"/>
                  </a:cubicBezTo>
                  <a:cubicBezTo>
                    <a:pt x="123984" y="89298"/>
                    <a:pt x="158670" y="33948"/>
                    <a:pt x="179334" y="0"/>
                  </a:cubicBezTo>
                  <a:lnTo>
                    <a:pt x="113652" y="29520"/>
                  </a:lnTo>
                  <a:lnTo>
                    <a:pt x="113652" y="29520"/>
                  </a:lnTo>
                  <a:lnTo>
                    <a:pt x="76014" y="46494"/>
                  </a:ln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6C271AA9-8861-4D52-9A0A-B19D01817542}"/>
                </a:ext>
              </a:extLst>
            </p:cNvPr>
            <p:cNvSpPr/>
            <p:nvPr/>
          </p:nvSpPr>
          <p:spPr>
            <a:xfrm>
              <a:off x="6225744" y="1875429"/>
              <a:ext cx="170478" cy="272322"/>
            </a:xfrm>
            <a:custGeom>
              <a:avLst/>
              <a:gdLst>
                <a:gd name="connsiteX0" fmla="*/ 78228 w 170478"/>
                <a:gd name="connsiteY0" fmla="*/ 82656 h 272322"/>
                <a:gd name="connsiteX1" fmla="*/ 109224 w 170478"/>
                <a:gd name="connsiteY1" fmla="*/ 82656 h 272322"/>
                <a:gd name="connsiteX2" fmla="*/ 0 w 170478"/>
                <a:gd name="connsiteY2" fmla="*/ 268632 h 272322"/>
                <a:gd name="connsiteX3" fmla="*/ 21402 w 170478"/>
                <a:gd name="connsiteY3" fmla="*/ 272322 h 272322"/>
                <a:gd name="connsiteX4" fmla="*/ 126936 w 170478"/>
                <a:gd name="connsiteY4" fmla="*/ 93726 h 272322"/>
                <a:gd name="connsiteX5" fmla="*/ 126936 w 170478"/>
                <a:gd name="connsiteY5" fmla="*/ 93726 h 272322"/>
                <a:gd name="connsiteX6" fmla="*/ 138744 w 170478"/>
                <a:gd name="connsiteY6" fmla="*/ 116604 h 272322"/>
                <a:gd name="connsiteX7" fmla="*/ 170478 w 170478"/>
                <a:gd name="connsiteY7" fmla="*/ 0 h 27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478" h="272322">
                  <a:moveTo>
                    <a:pt x="78228" y="82656"/>
                  </a:moveTo>
                  <a:lnTo>
                    <a:pt x="109224" y="82656"/>
                  </a:lnTo>
                  <a:lnTo>
                    <a:pt x="0" y="268632"/>
                  </a:lnTo>
                  <a:cubicBezTo>
                    <a:pt x="7255" y="269015"/>
                    <a:pt x="14435" y="270253"/>
                    <a:pt x="21402" y="272322"/>
                  </a:cubicBezTo>
                  <a:lnTo>
                    <a:pt x="126936" y="93726"/>
                  </a:lnTo>
                  <a:lnTo>
                    <a:pt x="126936" y="93726"/>
                  </a:lnTo>
                  <a:cubicBezTo>
                    <a:pt x="126936" y="101106"/>
                    <a:pt x="136530" y="111438"/>
                    <a:pt x="138744" y="116604"/>
                  </a:cubicBezTo>
                  <a:cubicBezTo>
                    <a:pt x="143172" y="101106"/>
                    <a:pt x="161622" y="33210"/>
                    <a:pt x="170478" y="0"/>
                  </a:cubicBez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428CED1-5548-4984-B533-2FF9E4B267E3}"/>
                </a:ext>
              </a:extLst>
            </p:cNvPr>
            <p:cNvSpPr/>
            <p:nvPr/>
          </p:nvSpPr>
          <p:spPr>
            <a:xfrm>
              <a:off x="6111355" y="2184651"/>
              <a:ext cx="109223" cy="145386"/>
            </a:xfrm>
            <a:custGeom>
              <a:avLst/>
              <a:gdLst>
                <a:gd name="connsiteX0" fmla="*/ 61992 w 109223"/>
                <a:gd name="connsiteY0" fmla="*/ 145386 h 145386"/>
                <a:gd name="connsiteX1" fmla="*/ 109224 w 109223"/>
                <a:gd name="connsiteY1" fmla="*/ 59040 h 145386"/>
                <a:gd name="connsiteX2" fmla="*/ 103320 w 109223"/>
                <a:gd name="connsiteY2" fmla="*/ 18450 h 145386"/>
                <a:gd name="connsiteX3" fmla="*/ 103320 w 109223"/>
                <a:gd name="connsiteY3" fmla="*/ 18450 h 145386"/>
                <a:gd name="connsiteX4" fmla="*/ 107748 w 109223"/>
                <a:gd name="connsiteY4" fmla="*/ 9594 h 145386"/>
                <a:gd name="connsiteX5" fmla="*/ 89298 w 109223"/>
                <a:gd name="connsiteY5" fmla="*/ 0 h 145386"/>
                <a:gd name="connsiteX6" fmla="*/ 84870 w 109223"/>
                <a:gd name="connsiteY6" fmla="*/ 5904 h 145386"/>
                <a:gd name="connsiteX7" fmla="*/ 84870 w 109223"/>
                <a:gd name="connsiteY7" fmla="*/ 5904 h 145386"/>
                <a:gd name="connsiteX8" fmla="*/ 50922 w 109223"/>
                <a:gd name="connsiteY8" fmla="*/ 25092 h 145386"/>
                <a:gd name="connsiteX9" fmla="*/ 0 w 109223"/>
                <a:gd name="connsiteY9" fmla="*/ 116604 h 145386"/>
                <a:gd name="connsiteX10" fmla="*/ 43542 w 109223"/>
                <a:gd name="connsiteY10" fmla="*/ 108486 h 145386"/>
                <a:gd name="connsiteX11" fmla="*/ 43542 w 109223"/>
                <a:gd name="connsiteY11" fmla="*/ 108486 h 145386"/>
                <a:gd name="connsiteX12" fmla="*/ 90036 w 109223"/>
                <a:gd name="connsiteY12" fmla="*/ 25092 h 145386"/>
                <a:gd name="connsiteX13" fmla="*/ 90036 w 109223"/>
                <a:gd name="connsiteY13" fmla="*/ 25092 h 145386"/>
                <a:gd name="connsiteX14" fmla="*/ 43542 w 109223"/>
                <a:gd name="connsiteY14" fmla="*/ 107748 h 145386"/>
                <a:gd name="connsiteX15" fmla="*/ 43542 w 109223"/>
                <a:gd name="connsiteY15" fmla="*/ 107748 h 14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223" h="145386">
                  <a:moveTo>
                    <a:pt x="61992" y="145386"/>
                  </a:moveTo>
                  <a:lnTo>
                    <a:pt x="109224" y="59040"/>
                  </a:lnTo>
                  <a:lnTo>
                    <a:pt x="103320" y="18450"/>
                  </a:lnTo>
                  <a:lnTo>
                    <a:pt x="103320" y="18450"/>
                  </a:lnTo>
                  <a:lnTo>
                    <a:pt x="107748" y="9594"/>
                  </a:lnTo>
                  <a:cubicBezTo>
                    <a:pt x="102648" y="4694"/>
                    <a:pt x="96243" y="1363"/>
                    <a:pt x="89298" y="0"/>
                  </a:cubicBezTo>
                  <a:lnTo>
                    <a:pt x="84870" y="5904"/>
                  </a:lnTo>
                  <a:lnTo>
                    <a:pt x="84870" y="5904"/>
                  </a:lnTo>
                  <a:lnTo>
                    <a:pt x="50922" y="25092"/>
                  </a:lnTo>
                  <a:lnTo>
                    <a:pt x="0" y="116604"/>
                  </a:lnTo>
                  <a:lnTo>
                    <a:pt x="43542" y="108486"/>
                  </a:lnTo>
                  <a:lnTo>
                    <a:pt x="43542" y="108486"/>
                  </a:lnTo>
                  <a:cubicBezTo>
                    <a:pt x="43542" y="108486"/>
                    <a:pt x="43542" y="108486"/>
                    <a:pt x="90036" y="25092"/>
                  </a:cubicBezTo>
                  <a:lnTo>
                    <a:pt x="90036" y="25092"/>
                  </a:lnTo>
                  <a:cubicBezTo>
                    <a:pt x="77490" y="47232"/>
                    <a:pt x="44280" y="104796"/>
                    <a:pt x="43542" y="107748"/>
                  </a:cubicBezTo>
                  <a:lnTo>
                    <a:pt x="43542" y="107748"/>
                  </a:ln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3D554C93-95A9-48C4-9FF1-1294D62B3922}"/>
                </a:ext>
              </a:extLst>
            </p:cNvPr>
            <p:cNvSpPr/>
            <p:nvPr/>
          </p:nvSpPr>
          <p:spPr>
            <a:xfrm>
              <a:off x="5233872" y="1848860"/>
              <a:ext cx="216233" cy="245753"/>
            </a:xfrm>
            <a:custGeom>
              <a:avLst/>
              <a:gdLst>
                <a:gd name="connsiteX0" fmla="*/ 137268 w 216233"/>
                <a:gd name="connsiteY0" fmla="*/ 0 h 245753"/>
                <a:gd name="connsiteX1" fmla="*/ 151290 w 216233"/>
                <a:gd name="connsiteY1" fmla="*/ 19188 h 245753"/>
                <a:gd name="connsiteX2" fmla="*/ 150552 w 216233"/>
                <a:gd name="connsiteY2" fmla="*/ 19926 h 245753"/>
                <a:gd name="connsiteX3" fmla="*/ 106272 w 216233"/>
                <a:gd name="connsiteY3" fmla="*/ 166050 h 245753"/>
                <a:gd name="connsiteX4" fmla="*/ 68634 w 216233"/>
                <a:gd name="connsiteY4" fmla="*/ 19188 h 245753"/>
                <a:gd name="connsiteX5" fmla="*/ 76014 w 216233"/>
                <a:gd name="connsiteY5" fmla="*/ 738 h 245753"/>
                <a:gd name="connsiteX6" fmla="*/ 0 w 216233"/>
                <a:gd name="connsiteY6" fmla="*/ 738 h 245753"/>
                <a:gd name="connsiteX7" fmla="*/ 17712 w 216233"/>
                <a:gd name="connsiteY7" fmla="*/ 18450 h 245753"/>
                <a:gd name="connsiteX8" fmla="*/ 17712 w 216233"/>
                <a:gd name="connsiteY8" fmla="*/ 19188 h 245753"/>
                <a:gd name="connsiteX9" fmla="*/ 87084 w 216233"/>
                <a:gd name="connsiteY9" fmla="*/ 221400 h 245753"/>
                <a:gd name="connsiteX10" fmla="*/ 70110 w 216233"/>
                <a:gd name="connsiteY10" fmla="*/ 245754 h 245753"/>
                <a:gd name="connsiteX11" fmla="*/ 146124 w 216233"/>
                <a:gd name="connsiteY11" fmla="*/ 245754 h 245753"/>
                <a:gd name="connsiteX12" fmla="*/ 129150 w 216233"/>
                <a:gd name="connsiteY12" fmla="*/ 221400 h 245753"/>
                <a:gd name="connsiteX13" fmla="*/ 129150 w 216233"/>
                <a:gd name="connsiteY13" fmla="*/ 220662 h 245753"/>
                <a:gd name="connsiteX14" fmla="*/ 199998 w 216233"/>
                <a:gd name="connsiteY14" fmla="*/ 17712 h 245753"/>
                <a:gd name="connsiteX15" fmla="*/ 199998 w 216233"/>
                <a:gd name="connsiteY15" fmla="*/ 17712 h 245753"/>
                <a:gd name="connsiteX16" fmla="*/ 216234 w 216233"/>
                <a:gd name="connsiteY16" fmla="*/ 0 h 245753"/>
                <a:gd name="connsiteX17" fmla="*/ 137268 w 216233"/>
                <a:gd name="connsiteY17" fmla="*/ 0 h 24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6233" h="245753">
                  <a:moveTo>
                    <a:pt x="137268" y="0"/>
                  </a:moveTo>
                  <a:lnTo>
                    <a:pt x="151290" y="19188"/>
                  </a:lnTo>
                  <a:lnTo>
                    <a:pt x="150552" y="19926"/>
                  </a:lnTo>
                  <a:lnTo>
                    <a:pt x="106272" y="166050"/>
                  </a:lnTo>
                  <a:lnTo>
                    <a:pt x="68634" y="19188"/>
                  </a:lnTo>
                  <a:lnTo>
                    <a:pt x="76014" y="738"/>
                  </a:lnTo>
                  <a:lnTo>
                    <a:pt x="0" y="738"/>
                  </a:lnTo>
                  <a:lnTo>
                    <a:pt x="17712" y="18450"/>
                  </a:lnTo>
                  <a:lnTo>
                    <a:pt x="17712" y="19188"/>
                  </a:lnTo>
                  <a:lnTo>
                    <a:pt x="87084" y="221400"/>
                  </a:lnTo>
                  <a:lnTo>
                    <a:pt x="70110" y="245754"/>
                  </a:lnTo>
                  <a:lnTo>
                    <a:pt x="146124" y="245754"/>
                  </a:lnTo>
                  <a:lnTo>
                    <a:pt x="129150" y="221400"/>
                  </a:lnTo>
                  <a:lnTo>
                    <a:pt x="129150" y="220662"/>
                  </a:lnTo>
                  <a:lnTo>
                    <a:pt x="199998" y="17712"/>
                  </a:lnTo>
                  <a:lnTo>
                    <a:pt x="199998" y="17712"/>
                  </a:lnTo>
                  <a:lnTo>
                    <a:pt x="216234" y="0"/>
                  </a:lnTo>
                  <a:lnTo>
                    <a:pt x="137268" y="0"/>
                  </a:ln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562F847-31EE-4AD6-B23E-D19FECA4CE55}"/>
                </a:ext>
              </a:extLst>
            </p:cNvPr>
            <p:cNvSpPr/>
            <p:nvPr/>
          </p:nvSpPr>
          <p:spPr>
            <a:xfrm>
              <a:off x="5227231" y="1845908"/>
              <a:ext cx="229518" cy="252396"/>
            </a:xfrm>
            <a:custGeom>
              <a:avLst/>
              <a:gdLst>
                <a:gd name="connsiteX0" fmla="*/ 229518 w 229518"/>
                <a:gd name="connsiteY0" fmla="*/ 0 h 252396"/>
                <a:gd name="connsiteX1" fmla="*/ 138006 w 229518"/>
                <a:gd name="connsiteY1" fmla="*/ 0 h 252396"/>
                <a:gd name="connsiteX2" fmla="*/ 154242 w 229518"/>
                <a:gd name="connsiteY2" fmla="*/ 22878 h 252396"/>
                <a:gd name="connsiteX3" fmla="*/ 112914 w 229518"/>
                <a:gd name="connsiteY3" fmla="*/ 157932 h 252396"/>
                <a:gd name="connsiteX4" fmla="*/ 78966 w 229518"/>
                <a:gd name="connsiteY4" fmla="*/ 22140 h 252396"/>
                <a:gd name="connsiteX5" fmla="*/ 87822 w 229518"/>
                <a:gd name="connsiteY5" fmla="*/ 738 h 252396"/>
                <a:gd name="connsiteX6" fmla="*/ 0 w 229518"/>
                <a:gd name="connsiteY6" fmla="*/ 738 h 252396"/>
                <a:gd name="connsiteX7" fmla="*/ 21402 w 229518"/>
                <a:gd name="connsiteY7" fmla="*/ 23616 h 252396"/>
                <a:gd name="connsiteX8" fmla="*/ 90036 w 229518"/>
                <a:gd name="connsiteY8" fmla="*/ 224352 h 252396"/>
                <a:gd name="connsiteX9" fmla="*/ 70848 w 229518"/>
                <a:gd name="connsiteY9" fmla="*/ 252396 h 252396"/>
                <a:gd name="connsiteX10" fmla="*/ 158670 w 229518"/>
                <a:gd name="connsiteY10" fmla="*/ 252396 h 252396"/>
                <a:gd name="connsiteX11" fmla="*/ 138744 w 229518"/>
                <a:gd name="connsiteY11" fmla="*/ 224352 h 252396"/>
                <a:gd name="connsiteX12" fmla="*/ 212544 w 229518"/>
                <a:gd name="connsiteY12" fmla="*/ 22878 h 252396"/>
                <a:gd name="connsiteX13" fmla="*/ 206640 w 229518"/>
                <a:gd name="connsiteY13" fmla="*/ 20664 h 252396"/>
                <a:gd name="connsiteX14" fmla="*/ 132840 w 229518"/>
                <a:gd name="connsiteY14" fmla="*/ 223614 h 252396"/>
                <a:gd name="connsiteX15" fmla="*/ 132840 w 229518"/>
                <a:gd name="connsiteY15" fmla="*/ 223614 h 252396"/>
                <a:gd name="connsiteX16" fmla="*/ 149814 w 229518"/>
                <a:gd name="connsiteY16" fmla="*/ 247968 h 252396"/>
                <a:gd name="connsiteX17" fmla="*/ 76014 w 229518"/>
                <a:gd name="connsiteY17" fmla="*/ 247968 h 252396"/>
                <a:gd name="connsiteX18" fmla="*/ 92988 w 229518"/>
                <a:gd name="connsiteY18" fmla="*/ 223614 h 252396"/>
                <a:gd name="connsiteX19" fmla="*/ 24354 w 229518"/>
                <a:gd name="connsiteY19" fmla="*/ 22140 h 252396"/>
                <a:gd name="connsiteX20" fmla="*/ 24354 w 229518"/>
                <a:gd name="connsiteY20" fmla="*/ 22140 h 252396"/>
                <a:gd name="connsiteX21" fmla="*/ 6642 w 229518"/>
                <a:gd name="connsiteY21" fmla="*/ 3690 h 252396"/>
                <a:gd name="connsiteX22" fmla="*/ 80442 w 229518"/>
                <a:gd name="connsiteY22" fmla="*/ 3690 h 252396"/>
                <a:gd name="connsiteX23" fmla="*/ 73062 w 229518"/>
                <a:gd name="connsiteY23" fmla="*/ 21402 h 252396"/>
                <a:gd name="connsiteX24" fmla="*/ 110700 w 229518"/>
                <a:gd name="connsiteY24" fmla="*/ 169002 h 252396"/>
                <a:gd name="connsiteX25" fmla="*/ 154980 w 229518"/>
                <a:gd name="connsiteY25" fmla="*/ 21402 h 252396"/>
                <a:gd name="connsiteX26" fmla="*/ 154980 w 229518"/>
                <a:gd name="connsiteY26" fmla="*/ 21402 h 252396"/>
                <a:gd name="connsiteX27" fmla="*/ 140958 w 229518"/>
                <a:gd name="connsiteY27" fmla="*/ 2214 h 252396"/>
                <a:gd name="connsiteX28" fmla="*/ 222876 w 229518"/>
                <a:gd name="connsiteY28" fmla="*/ 2214 h 252396"/>
                <a:gd name="connsiteX29" fmla="*/ 206640 w 229518"/>
                <a:gd name="connsiteY29" fmla="*/ 19926 h 25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29518" h="252396">
                  <a:moveTo>
                    <a:pt x="229518" y="0"/>
                  </a:moveTo>
                  <a:lnTo>
                    <a:pt x="138006" y="0"/>
                  </a:lnTo>
                  <a:lnTo>
                    <a:pt x="154242" y="22878"/>
                  </a:lnTo>
                  <a:lnTo>
                    <a:pt x="112914" y="157932"/>
                  </a:lnTo>
                  <a:lnTo>
                    <a:pt x="78966" y="22140"/>
                  </a:lnTo>
                  <a:lnTo>
                    <a:pt x="87822" y="738"/>
                  </a:lnTo>
                  <a:lnTo>
                    <a:pt x="0" y="738"/>
                  </a:lnTo>
                  <a:lnTo>
                    <a:pt x="21402" y="23616"/>
                  </a:lnTo>
                  <a:lnTo>
                    <a:pt x="90036" y="224352"/>
                  </a:lnTo>
                  <a:lnTo>
                    <a:pt x="70848" y="252396"/>
                  </a:lnTo>
                  <a:lnTo>
                    <a:pt x="158670" y="252396"/>
                  </a:lnTo>
                  <a:lnTo>
                    <a:pt x="138744" y="224352"/>
                  </a:lnTo>
                  <a:lnTo>
                    <a:pt x="212544" y="22878"/>
                  </a:lnTo>
                  <a:close/>
                  <a:moveTo>
                    <a:pt x="206640" y="20664"/>
                  </a:moveTo>
                  <a:lnTo>
                    <a:pt x="132840" y="223614"/>
                  </a:lnTo>
                  <a:lnTo>
                    <a:pt x="132840" y="223614"/>
                  </a:lnTo>
                  <a:lnTo>
                    <a:pt x="149814" y="247968"/>
                  </a:lnTo>
                  <a:lnTo>
                    <a:pt x="76014" y="247968"/>
                  </a:lnTo>
                  <a:lnTo>
                    <a:pt x="92988" y="223614"/>
                  </a:lnTo>
                  <a:lnTo>
                    <a:pt x="24354" y="22140"/>
                  </a:lnTo>
                  <a:lnTo>
                    <a:pt x="24354" y="22140"/>
                  </a:lnTo>
                  <a:lnTo>
                    <a:pt x="6642" y="3690"/>
                  </a:lnTo>
                  <a:lnTo>
                    <a:pt x="80442" y="3690"/>
                  </a:lnTo>
                  <a:lnTo>
                    <a:pt x="73062" y="21402"/>
                  </a:lnTo>
                  <a:lnTo>
                    <a:pt x="110700" y="169002"/>
                  </a:lnTo>
                  <a:lnTo>
                    <a:pt x="154980" y="21402"/>
                  </a:lnTo>
                  <a:lnTo>
                    <a:pt x="154980" y="21402"/>
                  </a:lnTo>
                  <a:lnTo>
                    <a:pt x="140958" y="2214"/>
                  </a:lnTo>
                  <a:lnTo>
                    <a:pt x="222876" y="2214"/>
                  </a:lnTo>
                  <a:lnTo>
                    <a:pt x="206640" y="1992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31FB2C43-15B1-4AC5-9039-9AD44DAA5939}"/>
                </a:ext>
              </a:extLst>
            </p:cNvPr>
            <p:cNvSpPr/>
            <p:nvPr/>
          </p:nvSpPr>
          <p:spPr>
            <a:xfrm>
              <a:off x="6491424" y="1854027"/>
              <a:ext cx="76014" cy="239850"/>
            </a:xfrm>
            <a:custGeom>
              <a:avLst/>
              <a:gdLst>
                <a:gd name="connsiteX0" fmla="*/ 59778 w 76014"/>
                <a:gd name="connsiteY0" fmla="*/ 222138 h 239850"/>
                <a:gd name="connsiteX1" fmla="*/ 60516 w 76014"/>
                <a:gd name="connsiteY1" fmla="*/ 15498 h 239850"/>
                <a:gd name="connsiteX2" fmla="*/ 71586 w 76014"/>
                <a:gd name="connsiteY2" fmla="*/ 0 h 239850"/>
                <a:gd name="connsiteX3" fmla="*/ 0 w 76014"/>
                <a:gd name="connsiteY3" fmla="*/ 0 h 239850"/>
                <a:gd name="connsiteX4" fmla="*/ 14022 w 76014"/>
                <a:gd name="connsiteY4" fmla="*/ 15498 h 239850"/>
                <a:gd name="connsiteX5" fmla="*/ 14022 w 76014"/>
                <a:gd name="connsiteY5" fmla="*/ 16236 h 239850"/>
                <a:gd name="connsiteX6" fmla="*/ 14760 w 76014"/>
                <a:gd name="connsiteY6" fmla="*/ 221400 h 239850"/>
                <a:gd name="connsiteX7" fmla="*/ 0 w 76014"/>
                <a:gd name="connsiteY7" fmla="*/ 239850 h 239850"/>
                <a:gd name="connsiteX8" fmla="*/ 76014 w 76014"/>
                <a:gd name="connsiteY8" fmla="*/ 239850 h 239850"/>
                <a:gd name="connsiteX9" fmla="*/ 59778 w 76014"/>
                <a:gd name="connsiteY9" fmla="*/ 222876 h 239850"/>
                <a:gd name="connsiteX10" fmla="*/ 59778 w 76014"/>
                <a:gd name="connsiteY10" fmla="*/ 222138 h 239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014" h="239850">
                  <a:moveTo>
                    <a:pt x="59778" y="222138"/>
                  </a:moveTo>
                  <a:lnTo>
                    <a:pt x="60516" y="15498"/>
                  </a:lnTo>
                  <a:lnTo>
                    <a:pt x="71586" y="0"/>
                  </a:lnTo>
                  <a:lnTo>
                    <a:pt x="0" y="0"/>
                  </a:lnTo>
                  <a:lnTo>
                    <a:pt x="14022" y="15498"/>
                  </a:lnTo>
                  <a:lnTo>
                    <a:pt x="14022" y="16236"/>
                  </a:lnTo>
                  <a:lnTo>
                    <a:pt x="14760" y="221400"/>
                  </a:lnTo>
                  <a:lnTo>
                    <a:pt x="0" y="239850"/>
                  </a:lnTo>
                  <a:lnTo>
                    <a:pt x="76014" y="239850"/>
                  </a:lnTo>
                  <a:lnTo>
                    <a:pt x="59778" y="222876"/>
                  </a:lnTo>
                  <a:lnTo>
                    <a:pt x="59778" y="222138"/>
                  </a:lnTo>
                  <a:close/>
                </a:path>
              </a:pathLst>
            </a:custGeom>
            <a:solidFill>
              <a:srgbClr val="8CC2E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5996773-6922-4CE3-BCC6-0BE6CCB023DD}"/>
                </a:ext>
              </a:extLst>
            </p:cNvPr>
            <p:cNvSpPr/>
            <p:nvPr/>
          </p:nvSpPr>
          <p:spPr>
            <a:xfrm>
              <a:off x="6484045" y="1851075"/>
              <a:ext cx="89297" cy="245753"/>
            </a:xfrm>
            <a:custGeom>
              <a:avLst/>
              <a:gdLst>
                <a:gd name="connsiteX0" fmla="*/ 70848 w 89297"/>
                <a:gd name="connsiteY0" fmla="*/ 19188 h 245753"/>
                <a:gd name="connsiteX1" fmla="*/ 84870 w 89297"/>
                <a:gd name="connsiteY1" fmla="*/ 0 h 245753"/>
                <a:gd name="connsiteX2" fmla="*/ 738 w 89297"/>
                <a:gd name="connsiteY2" fmla="*/ 0 h 245753"/>
                <a:gd name="connsiteX3" fmla="*/ 18450 w 89297"/>
                <a:gd name="connsiteY3" fmla="*/ 19926 h 245753"/>
                <a:gd name="connsiteX4" fmla="*/ 18450 w 89297"/>
                <a:gd name="connsiteY4" fmla="*/ 222876 h 245753"/>
                <a:gd name="connsiteX5" fmla="*/ 0 w 89297"/>
                <a:gd name="connsiteY5" fmla="*/ 245754 h 245753"/>
                <a:gd name="connsiteX6" fmla="*/ 89298 w 89297"/>
                <a:gd name="connsiteY6" fmla="*/ 245754 h 245753"/>
                <a:gd name="connsiteX7" fmla="*/ 69372 w 89297"/>
                <a:gd name="connsiteY7" fmla="*/ 224352 h 245753"/>
                <a:gd name="connsiteX8" fmla="*/ 7380 w 89297"/>
                <a:gd name="connsiteY8" fmla="*/ 240588 h 245753"/>
                <a:gd name="connsiteX9" fmla="*/ 22140 w 89297"/>
                <a:gd name="connsiteY9" fmla="*/ 222138 h 245753"/>
                <a:gd name="connsiteX10" fmla="*/ 22140 w 89297"/>
                <a:gd name="connsiteY10" fmla="*/ 19188 h 245753"/>
                <a:gd name="connsiteX11" fmla="*/ 22140 w 89297"/>
                <a:gd name="connsiteY11" fmla="*/ 19188 h 245753"/>
                <a:gd name="connsiteX12" fmla="*/ 8118 w 89297"/>
                <a:gd name="connsiteY12" fmla="*/ 3690 h 245753"/>
                <a:gd name="connsiteX13" fmla="*/ 81918 w 89297"/>
                <a:gd name="connsiteY13" fmla="*/ 3690 h 245753"/>
                <a:gd name="connsiteX14" fmla="*/ 70848 w 89297"/>
                <a:gd name="connsiteY14" fmla="*/ 19188 h 245753"/>
                <a:gd name="connsiteX15" fmla="*/ 70848 w 89297"/>
                <a:gd name="connsiteY15" fmla="*/ 225828 h 245753"/>
                <a:gd name="connsiteX16" fmla="*/ 70848 w 89297"/>
                <a:gd name="connsiteY16" fmla="*/ 225828 h 245753"/>
                <a:gd name="connsiteX17" fmla="*/ 87084 w 89297"/>
                <a:gd name="connsiteY17" fmla="*/ 242802 h 24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297" h="245753">
                  <a:moveTo>
                    <a:pt x="70848" y="19188"/>
                  </a:moveTo>
                  <a:lnTo>
                    <a:pt x="84870" y="0"/>
                  </a:lnTo>
                  <a:lnTo>
                    <a:pt x="738" y="0"/>
                  </a:lnTo>
                  <a:lnTo>
                    <a:pt x="18450" y="19926"/>
                  </a:lnTo>
                  <a:lnTo>
                    <a:pt x="18450" y="222876"/>
                  </a:lnTo>
                  <a:lnTo>
                    <a:pt x="0" y="245754"/>
                  </a:lnTo>
                  <a:lnTo>
                    <a:pt x="89298" y="245754"/>
                  </a:lnTo>
                  <a:lnTo>
                    <a:pt x="69372" y="224352"/>
                  </a:lnTo>
                  <a:close/>
                  <a:moveTo>
                    <a:pt x="7380" y="240588"/>
                  </a:moveTo>
                  <a:lnTo>
                    <a:pt x="22140" y="222138"/>
                  </a:lnTo>
                  <a:lnTo>
                    <a:pt x="22140" y="19188"/>
                  </a:lnTo>
                  <a:lnTo>
                    <a:pt x="22140" y="19188"/>
                  </a:lnTo>
                  <a:lnTo>
                    <a:pt x="8118" y="3690"/>
                  </a:lnTo>
                  <a:lnTo>
                    <a:pt x="81918" y="3690"/>
                  </a:lnTo>
                  <a:lnTo>
                    <a:pt x="70848" y="19188"/>
                  </a:lnTo>
                  <a:lnTo>
                    <a:pt x="70848" y="225828"/>
                  </a:lnTo>
                  <a:lnTo>
                    <a:pt x="70848" y="225828"/>
                  </a:lnTo>
                  <a:lnTo>
                    <a:pt x="87084" y="24280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9A0EF24C-BA3F-4F1E-AF9F-282E89B274A8}"/>
                </a:ext>
              </a:extLst>
            </p:cNvPr>
            <p:cNvSpPr/>
            <p:nvPr/>
          </p:nvSpPr>
          <p:spPr>
            <a:xfrm>
              <a:off x="5461915" y="1879856"/>
              <a:ext cx="244841" cy="298160"/>
            </a:xfrm>
            <a:custGeom>
              <a:avLst/>
              <a:gdLst>
                <a:gd name="connsiteX0" fmla="*/ 160146 w 244841"/>
                <a:gd name="connsiteY0" fmla="*/ 287820 h 298160"/>
                <a:gd name="connsiteX1" fmla="*/ 176382 w 244841"/>
                <a:gd name="connsiteY1" fmla="*/ 287820 h 298160"/>
                <a:gd name="connsiteX2" fmla="*/ 176382 w 244841"/>
                <a:gd name="connsiteY2" fmla="*/ 287820 h 298160"/>
                <a:gd name="connsiteX3" fmla="*/ 183762 w 244841"/>
                <a:gd name="connsiteY3" fmla="*/ 281178 h 298160"/>
                <a:gd name="connsiteX4" fmla="*/ 228042 w 244841"/>
                <a:gd name="connsiteY4" fmla="*/ 262728 h 298160"/>
                <a:gd name="connsiteX5" fmla="*/ 228042 w 244841"/>
                <a:gd name="connsiteY5" fmla="*/ 262728 h 298160"/>
                <a:gd name="connsiteX6" fmla="*/ 242802 w 244841"/>
                <a:gd name="connsiteY6" fmla="*/ 249444 h 298160"/>
                <a:gd name="connsiteX7" fmla="*/ 242802 w 244841"/>
                <a:gd name="connsiteY7" fmla="*/ 249444 h 298160"/>
                <a:gd name="connsiteX8" fmla="*/ 242802 w 244841"/>
                <a:gd name="connsiteY8" fmla="*/ 222876 h 298160"/>
                <a:gd name="connsiteX9" fmla="*/ 225090 w 244841"/>
                <a:gd name="connsiteY9" fmla="*/ 231732 h 298160"/>
                <a:gd name="connsiteX10" fmla="*/ 225090 w 244841"/>
                <a:gd name="connsiteY10" fmla="*/ 238374 h 298160"/>
                <a:gd name="connsiteX11" fmla="*/ 211806 w 244841"/>
                <a:gd name="connsiteY11" fmla="*/ 255348 h 298160"/>
                <a:gd name="connsiteX12" fmla="*/ 205164 w 244841"/>
                <a:gd name="connsiteY12" fmla="*/ 255348 h 298160"/>
                <a:gd name="connsiteX13" fmla="*/ 200736 w 244841"/>
                <a:gd name="connsiteY13" fmla="*/ 247230 h 298160"/>
                <a:gd name="connsiteX14" fmla="*/ 206640 w 244841"/>
                <a:gd name="connsiteY14" fmla="*/ 236160 h 298160"/>
                <a:gd name="connsiteX15" fmla="*/ 215496 w 244841"/>
                <a:gd name="connsiteY15" fmla="*/ 218448 h 298160"/>
                <a:gd name="connsiteX16" fmla="*/ 202950 w 244841"/>
                <a:gd name="connsiteY16" fmla="*/ 194094 h 298160"/>
                <a:gd name="connsiteX17" fmla="*/ 202950 w 244841"/>
                <a:gd name="connsiteY17" fmla="*/ 201474 h 298160"/>
                <a:gd name="connsiteX18" fmla="*/ 197046 w 244841"/>
                <a:gd name="connsiteY18" fmla="*/ 221400 h 298160"/>
                <a:gd name="connsiteX19" fmla="*/ 197046 w 244841"/>
                <a:gd name="connsiteY19" fmla="*/ 221400 h 298160"/>
                <a:gd name="connsiteX20" fmla="*/ 187452 w 244841"/>
                <a:gd name="connsiteY20" fmla="*/ 228042 h 298160"/>
                <a:gd name="connsiteX21" fmla="*/ 181548 w 244841"/>
                <a:gd name="connsiteY21" fmla="*/ 228042 h 298160"/>
                <a:gd name="connsiteX22" fmla="*/ 181548 w 244841"/>
                <a:gd name="connsiteY22" fmla="*/ 221400 h 298160"/>
                <a:gd name="connsiteX23" fmla="*/ 188190 w 244841"/>
                <a:gd name="connsiteY23" fmla="*/ 209592 h 298160"/>
                <a:gd name="connsiteX24" fmla="*/ 188190 w 244841"/>
                <a:gd name="connsiteY24" fmla="*/ 209592 h 298160"/>
                <a:gd name="connsiteX25" fmla="*/ 183762 w 244841"/>
                <a:gd name="connsiteY25" fmla="*/ 195570 h 298160"/>
                <a:gd name="connsiteX26" fmla="*/ 176382 w 244841"/>
                <a:gd name="connsiteY26" fmla="*/ 163098 h 298160"/>
                <a:gd name="connsiteX27" fmla="*/ 159408 w 244841"/>
                <a:gd name="connsiteY27" fmla="*/ 186714 h 298160"/>
                <a:gd name="connsiteX28" fmla="*/ 152028 w 244841"/>
                <a:gd name="connsiteY28" fmla="*/ 192618 h 298160"/>
                <a:gd name="connsiteX29" fmla="*/ 152028 w 244841"/>
                <a:gd name="connsiteY29" fmla="*/ 192618 h 298160"/>
                <a:gd name="connsiteX30" fmla="*/ 146124 w 244841"/>
                <a:gd name="connsiteY30" fmla="*/ 188190 h 298160"/>
                <a:gd name="connsiteX31" fmla="*/ 152766 w 244841"/>
                <a:gd name="connsiteY31" fmla="*/ 169740 h 298160"/>
                <a:gd name="connsiteX32" fmla="*/ 171216 w 244841"/>
                <a:gd name="connsiteY32" fmla="*/ 143910 h 298160"/>
                <a:gd name="connsiteX33" fmla="*/ 152028 w 244841"/>
                <a:gd name="connsiteY33" fmla="*/ 112176 h 298160"/>
                <a:gd name="connsiteX34" fmla="*/ 142434 w 244841"/>
                <a:gd name="connsiteY34" fmla="*/ 143910 h 298160"/>
                <a:gd name="connsiteX35" fmla="*/ 138006 w 244841"/>
                <a:gd name="connsiteY35" fmla="*/ 143910 h 298160"/>
                <a:gd name="connsiteX36" fmla="*/ 122508 w 244841"/>
                <a:gd name="connsiteY36" fmla="*/ 143910 h 298160"/>
                <a:gd name="connsiteX37" fmla="*/ 122508 w 244841"/>
                <a:gd name="connsiteY37" fmla="*/ 138006 h 298160"/>
                <a:gd name="connsiteX38" fmla="*/ 132102 w 244841"/>
                <a:gd name="connsiteY38" fmla="*/ 120294 h 298160"/>
                <a:gd name="connsiteX39" fmla="*/ 154980 w 244841"/>
                <a:gd name="connsiteY39" fmla="*/ 82656 h 298160"/>
                <a:gd name="connsiteX40" fmla="*/ 154980 w 244841"/>
                <a:gd name="connsiteY40" fmla="*/ 67896 h 298160"/>
                <a:gd name="connsiteX41" fmla="*/ 130626 w 244841"/>
                <a:gd name="connsiteY41" fmla="*/ 89298 h 298160"/>
                <a:gd name="connsiteX42" fmla="*/ 130626 w 244841"/>
                <a:gd name="connsiteY42" fmla="*/ 89298 h 298160"/>
                <a:gd name="connsiteX43" fmla="*/ 115866 w 244841"/>
                <a:gd name="connsiteY43" fmla="*/ 109224 h 298160"/>
                <a:gd name="connsiteX44" fmla="*/ 109224 w 244841"/>
                <a:gd name="connsiteY44" fmla="*/ 109224 h 298160"/>
                <a:gd name="connsiteX45" fmla="*/ 109962 w 244841"/>
                <a:gd name="connsiteY45" fmla="*/ 109224 h 298160"/>
                <a:gd name="connsiteX46" fmla="*/ 115128 w 244841"/>
                <a:gd name="connsiteY46" fmla="*/ 84870 h 298160"/>
                <a:gd name="connsiteX47" fmla="*/ 123246 w 244841"/>
                <a:gd name="connsiteY47" fmla="*/ 71586 h 298160"/>
                <a:gd name="connsiteX48" fmla="*/ 102582 w 244841"/>
                <a:gd name="connsiteY48" fmla="*/ 43542 h 298160"/>
                <a:gd name="connsiteX49" fmla="*/ 102582 w 244841"/>
                <a:gd name="connsiteY49" fmla="*/ 43542 h 298160"/>
                <a:gd name="connsiteX50" fmla="*/ 102582 w 244841"/>
                <a:gd name="connsiteY50" fmla="*/ 28044 h 298160"/>
                <a:gd name="connsiteX51" fmla="*/ 95202 w 244841"/>
                <a:gd name="connsiteY51" fmla="*/ 42804 h 298160"/>
                <a:gd name="connsiteX52" fmla="*/ 95202 w 244841"/>
                <a:gd name="connsiteY52" fmla="*/ 53136 h 298160"/>
                <a:gd name="connsiteX53" fmla="*/ 95202 w 244841"/>
                <a:gd name="connsiteY53" fmla="*/ 77490 h 298160"/>
                <a:gd name="connsiteX54" fmla="*/ 95202 w 244841"/>
                <a:gd name="connsiteY54" fmla="*/ 84132 h 298160"/>
                <a:gd name="connsiteX55" fmla="*/ 83394 w 244841"/>
                <a:gd name="connsiteY55" fmla="*/ 73800 h 298160"/>
                <a:gd name="connsiteX56" fmla="*/ 83394 w 244841"/>
                <a:gd name="connsiteY56" fmla="*/ 73800 h 298160"/>
                <a:gd name="connsiteX57" fmla="*/ 83394 w 244841"/>
                <a:gd name="connsiteY57" fmla="*/ 27306 h 298160"/>
                <a:gd name="connsiteX58" fmla="*/ 48708 w 244841"/>
                <a:gd name="connsiteY58" fmla="*/ 0 h 298160"/>
                <a:gd name="connsiteX59" fmla="*/ 50922 w 244841"/>
                <a:gd name="connsiteY59" fmla="*/ 15498 h 298160"/>
                <a:gd name="connsiteX60" fmla="*/ 50922 w 244841"/>
                <a:gd name="connsiteY60" fmla="*/ 15498 h 298160"/>
                <a:gd name="connsiteX61" fmla="*/ 42066 w 244841"/>
                <a:gd name="connsiteY61" fmla="*/ 39852 h 298160"/>
                <a:gd name="connsiteX62" fmla="*/ 61992 w 244841"/>
                <a:gd name="connsiteY62" fmla="*/ 73062 h 298160"/>
                <a:gd name="connsiteX63" fmla="*/ 71586 w 244841"/>
                <a:gd name="connsiteY63" fmla="*/ 81918 h 298160"/>
                <a:gd name="connsiteX64" fmla="*/ 71586 w 244841"/>
                <a:gd name="connsiteY64" fmla="*/ 81918 h 298160"/>
                <a:gd name="connsiteX65" fmla="*/ 71586 w 244841"/>
                <a:gd name="connsiteY65" fmla="*/ 81918 h 298160"/>
                <a:gd name="connsiteX66" fmla="*/ 61992 w 244841"/>
                <a:gd name="connsiteY66" fmla="*/ 73062 h 298160"/>
                <a:gd name="connsiteX67" fmla="*/ 11808 w 244841"/>
                <a:gd name="connsiteY67" fmla="*/ 57564 h 298160"/>
                <a:gd name="connsiteX68" fmla="*/ 0 w 244841"/>
                <a:gd name="connsiteY68" fmla="*/ 57564 h 298160"/>
                <a:gd name="connsiteX69" fmla="*/ 16236 w 244841"/>
                <a:gd name="connsiteY69" fmla="*/ 90774 h 298160"/>
                <a:gd name="connsiteX70" fmla="*/ 42804 w 244841"/>
                <a:gd name="connsiteY70" fmla="*/ 107748 h 298160"/>
                <a:gd name="connsiteX71" fmla="*/ 73062 w 244841"/>
                <a:gd name="connsiteY71" fmla="*/ 107748 h 298160"/>
                <a:gd name="connsiteX72" fmla="*/ 90774 w 244841"/>
                <a:gd name="connsiteY72" fmla="*/ 126198 h 298160"/>
                <a:gd name="connsiteX73" fmla="*/ 76752 w 244841"/>
                <a:gd name="connsiteY73" fmla="*/ 121032 h 298160"/>
                <a:gd name="connsiteX74" fmla="*/ 58302 w 244841"/>
                <a:gd name="connsiteY74" fmla="*/ 112176 h 298160"/>
                <a:gd name="connsiteX75" fmla="*/ 58302 w 244841"/>
                <a:gd name="connsiteY75" fmla="*/ 112176 h 298160"/>
                <a:gd name="connsiteX76" fmla="*/ 28044 w 244841"/>
                <a:gd name="connsiteY76" fmla="*/ 112176 h 298160"/>
                <a:gd name="connsiteX77" fmla="*/ 41328 w 244841"/>
                <a:gd name="connsiteY77" fmla="*/ 129888 h 298160"/>
                <a:gd name="connsiteX78" fmla="*/ 56088 w 244841"/>
                <a:gd name="connsiteY78" fmla="*/ 152766 h 298160"/>
                <a:gd name="connsiteX79" fmla="*/ 87084 w 244841"/>
                <a:gd name="connsiteY79" fmla="*/ 163098 h 298160"/>
                <a:gd name="connsiteX80" fmla="*/ 98154 w 244841"/>
                <a:gd name="connsiteY80" fmla="*/ 163098 h 298160"/>
                <a:gd name="connsiteX81" fmla="*/ 83394 w 244841"/>
                <a:gd name="connsiteY81" fmla="*/ 177120 h 298160"/>
                <a:gd name="connsiteX82" fmla="*/ 83394 w 244841"/>
                <a:gd name="connsiteY82" fmla="*/ 177120 h 298160"/>
                <a:gd name="connsiteX83" fmla="*/ 60516 w 244841"/>
                <a:gd name="connsiteY83" fmla="*/ 172692 h 298160"/>
                <a:gd name="connsiteX84" fmla="*/ 36162 w 244841"/>
                <a:gd name="connsiteY84" fmla="*/ 157932 h 298160"/>
                <a:gd name="connsiteX85" fmla="*/ 47970 w 244841"/>
                <a:gd name="connsiteY85" fmla="*/ 194094 h 298160"/>
                <a:gd name="connsiteX86" fmla="*/ 109962 w 244841"/>
                <a:gd name="connsiteY86" fmla="*/ 199260 h 298160"/>
                <a:gd name="connsiteX87" fmla="*/ 109962 w 244841"/>
                <a:gd name="connsiteY87" fmla="*/ 204426 h 298160"/>
                <a:gd name="connsiteX88" fmla="*/ 101844 w 244841"/>
                <a:gd name="connsiteY88" fmla="*/ 211068 h 298160"/>
                <a:gd name="connsiteX89" fmla="*/ 55350 w 244841"/>
                <a:gd name="connsiteY89" fmla="*/ 204426 h 298160"/>
                <a:gd name="connsiteX90" fmla="*/ 69372 w 244841"/>
                <a:gd name="connsiteY90" fmla="*/ 233946 h 298160"/>
                <a:gd name="connsiteX91" fmla="*/ 110700 w 244841"/>
                <a:gd name="connsiteY91" fmla="*/ 233946 h 298160"/>
                <a:gd name="connsiteX92" fmla="*/ 125460 w 244841"/>
                <a:gd name="connsiteY92" fmla="*/ 233946 h 298160"/>
                <a:gd name="connsiteX93" fmla="*/ 125460 w 244841"/>
                <a:gd name="connsiteY93" fmla="*/ 239112 h 298160"/>
                <a:gd name="connsiteX94" fmla="*/ 112914 w 244841"/>
                <a:gd name="connsiteY94" fmla="*/ 245754 h 298160"/>
                <a:gd name="connsiteX95" fmla="*/ 80442 w 244841"/>
                <a:gd name="connsiteY95" fmla="*/ 250920 h 298160"/>
                <a:gd name="connsiteX96" fmla="*/ 69372 w 244841"/>
                <a:gd name="connsiteY96" fmla="*/ 250920 h 298160"/>
                <a:gd name="connsiteX97" fmla="*/ 101106 w 244841"/>
                <a:gd name="connsiteY97" fmla="*/ 270108 h 298160"/>
                <a:gd name="connsiteX98" fmla="*/ 136530 w 244841"/>
                <a:gd name="connsiteY98" fmla="*/ 261252 h 298160"/>
                <a:gd name="connsiteX99" fmla="*/ 136530 w 244841"/>
                <a:gd name="connsiteY99" fmla="*/ 261252 h 298160"/>
                <a:gd name="connsiteX100" fmla="*/ 154980 w 244841"/>
                <a:gd name="connsiteY100" fmla="*/ 265680 h 298160"/>
                <a:gd name="connsiteX101" fmla="*/ 154980 w 244841"/>
                <a:gd name="connsiteY101" fmla="*/ 269370 h 298160"/>
                <a:gd name="connsiteX102" fmla="*/ 139482 w 244841"/>
                <a:gd name="connsiteY102" fmla="*/ 276750 h 298160"/>
                <a:gd name="connsiteX103" fmla="*/ 139482 w 244841"/>
                <a:gd name="connsiteY103" fmla="*/ 276750 h 298160"/>
                <a:gd name="connsiteX104" fmla="*/ 100368 w 244841"/>
                <a:gd name="connsiteY104" fmla="*/ 276750 h 298160"/>
                <a:gd name="connsiteX105" fmla="*/ 134316 w 244841"/>
                <a:gd name="connsiteY105" fmla="*/ 298152 h 298160"/>
                <a:gd name="connsiteX106" fmla="*/ 134316 w 244841"/>
                <a:gd name="connsiteY106" fmla="*/ 298152 h 298160"/>
                <a:gd name="connsiteX107" fmla="*/ 156456 w 244841"/>
                <a:gd name="connsiteY107" fmla="*/ 288558 h 298160"/>
                <a:gd name="connsiteX108" fmla="*/ 197046 w 244841"/>
                <a:gd name="connsiteY108" fmla="*/ 259776 h 298160"/>
                <a:gd name="connsiteX109" fmla="*/ 228780 w 244841"/>
                <a:gd name="connsiteY109" fmla="*/ 237636 h 298160"/>
                <a:gd name="connsiteX110" fmla="*/ 228780 w 244841"/>
                <a:gd name="connsiteY110" fmla="*/ 237636 h 298160"/>
                <a:gd name="connsiteX111" fmla="*/ 228780 w 244841"/>
                <a:gd name="connsiteY111" fmla="*/ 237636 h 298160"/>
                <a:gd name="connsiteX112" fmla="*/ 198522 w 244841"/>
                <a:gd name="connsiteY112" fmla="*/ 262728 h 298160"/>
                <a:gd name="connsiteX113" fmla="*/ 196308 w 244841"/>
                <a:gd name="connsiteY113" fmla="*/ 262728 h 298160"/>
                <a:gd name="connsiteX114" fmla="*/ 196308 w 244841"/>
                <a:gd name="connsiteY114" fmla="*/ 262728 h 298160"/>
                <a:gd name="connsiteX115" fmla="*/ 183762 w 244841"/>
                <a:gd name="connsiteY115" fmla="*/ 236898 h 298160"/>
                <a:gd name="connsiteX116" fmla="*/ 199260 w 244841"/>
                <a:gd name="connsiteY116" fmla="*/ 214758 h 298160"/>
                <a:gd name="connsiteX117" fmla="*/ 199260 w 244841"/>
                <a:gd name="connsiteY117" fmla="*/ 214758 h 298160"/>
                <a:gd name="connsiteX118" fmla="*/ 199260 w 244841"/>
                <a:gd name="connsiteY118" fmla="*/ 214758 h 298160"/>
                <a:gd name="connsiteX119" fmla="*/ 183762 w 244841"/>
                <a:gd name="connsiteY119" fmla="*/ 236898 h 298160"/>
                <a:gd name="connsiteX120" fmla="*/ 183762 w 244841"/>
                <a:gd name="connsiteY120" fmla="*/ 236898 h 298160"/>
                <a:gd name="connsiteX121" fmla="*/ 183762 w 244841"/>
                <a:gd name="connsiteY121" fmla="*/ 236898 h 298160"/>
                <a:gd name="connsiteX122" fmla="*/ 183762 w 244841"/>
                <a:gd name="connsiteY122" fmla="*/ 236898 h 298160"/>
                <a:gd name="connsiteX123" fmla="*/ 70110 w 244841"/>
                <a:gd name="connsiteY123" fmla="*/ 100368 h 298160"/>
                <a:gd name="connsiteX124" fmla="*/ 65682 w 244841"/>
                <a:gd name="connsiteY124" fmla="*/ 100368 h 298160"/>
                <a:gd name="connsiteX125" fmla="*/ 30996 w 244841"/>
                <a:gd name="connsiteY125" fmla="*/ 89298 h 298160"/>
                <a:gd name="connsiteX126" fmla="*/ 25092 w 244841"/>
                <a:gd name="connsiteY126" fmla="*/ 73800 h 298160"/>
                <a:gd name="connsiteX127" fmla="*/ 25092 w 244841"/>
                <a:gd name="connsiteY127" fmla="*/ 73800 h 298160"/>
                <a:gd name="connsiteX128" fmla="*/ 25092 w 244841"/>
                <a:gd name="connsiteY128" fmla="*/ 73800 h 298160"/>
                <a:gd name="connsiteX129" fmla="*/ 36162 w 244841"/>
                <a:gd name="connsiteY129" fmla="*/ 89298 h 298160"/>
                <a:gd name="connsiteX130" fmla="*/ 73062 w 244841"/>
                <a:gd name="connsiteY130" fmla="*/ 98892 h 298160"/>
                <a:gd name="connsiteX131" fmla="*/ 73062 w 244841"/>
                <a:gd name="connsiteY131" fmla="*/ 98892 h 298160"/>
                <a:gd name="connsiteX132" fmla="*/ 73062 w 244841"/>
                <a:gd name="connsiteY132" fmla="*/ 98892 h 298160"/>
                <a:gd name="connsiteX133" fmla="*/ 70110 w 244841"/>
                <a:gd name="connsiteY133" fmla="*/ 100368 h 298160"/>
                <a:gd name="connsiteX134" fmla="*/ 80442 w 244841"/>
                <a:gd name="connsiteY134" fmla="*/ 83394 h 298160"/>
                <a:gd name="connsiteX135" fmla="*/ 80442 w 244841"/>
                <a:gd name="connsiteY135" fmla="*/ 83394 h 298160"/>
                <a:gd name="connsiteX136" fmla="*/ 57564 w 244841"/>
                <a:gd name="connsiteY136" fmla="*/ 22878 h 298160"/>
                <a:gd name="connsiteX137" fmla="*/ 57564 w 244841"/>
                <a:gd name="connsiteY137" fmla="*/ 22878 h 298160"/>
                <a:gd name="connsiteX138" fmla="*/ 57564 w 244841"/>
                <a:gd name="connsiteY138" fmla="*/ 22878 h 298160"/>
                <a:gd name="connsiteX139" fmla="*/ 57564 w 244841"/>
                <a:gd name="connsiteY139" fmla="*/ 22878 h 298160"/>
                <a:gd name="connsiteX140" fmla="*/ 78966 w 244841"/>
                <a:gd name="connsiteY140" fmla="*/ 80442 h 298160"/>
                <a:gd name="connsiteX141" fmla="*/ 80442 w 244841"/>
                <a:gd name="connsiteY141" fmla="*/ 83394 h 298160"/>
                <a:gd name="connsiteX142" fmla="*/ 85608 w 244841"/>
                <a:gd name="connsiteY142" fmla="*/ 147600 h 298160"/>
                <a:gd name="connsiteX143" fmla="*/ 85608 w 244841"/>
                <a:gd name="connsiteY143" fmla="*/ 147600 h 298160"/>
                <a:gd name="connsiteX144" fmla="*/ 42066 w 244841"/>
                <a:gd name="connsiteY144" fmla="*/ 129150 h 298160"/>
                <a:gd name="connsiteX145" fmla="*/ 42066 w 244841"/>
                <a:gd name="connsiteY145" fmla="*/ 129150 h 298160"/>
                <a:gd name="connsiteX146" fmla="*/ 42066 w 244841"/>
                <a:gd name="connsiteY146" fmla="*/ 129150 h 298160"/>
                <a:gd name="connsiteX147" fmla="*/ 85608 w 244841"/>
                <a:gd name="connsiteY147" fmla="*/ 146124 h 298160"/>
                <a:gd name="connsiteX148" fmla="*/ 85608 w 244841"/>
                <a:gd name="connsiteY148" fmla="*/ 146124 h 298160"/>
                <a:gd name="connsiteX149" fmla="*/ 85608 w 244841"/>
                <a:gd name="connsiteY149" fmla="*/ 147600 h 298160"/>
                <a:gd name="connsiteX150" fmla="*/ 85608 w 244841"/>
                <a:gd name="connsiteY150" fmla="*/ 187452 h 298160"/>
                <a:gd name="connsiteX151" fmla="*/ 79704 w 244841"/>
                <a:gd name="connsiteY151" fmla="*/ 187452 h 298160"/>
                <a:gd name="connsiteX152" fmla="*/ 47232 w 244841"/>
                <a:gd name="connsiteY152" fmla="*/ 174906 h 298160"/>
                <a:gd name="connsiteX153" fmla="*/ 47232 w 244841"/>
                <a:gd name="connsiteY153" fmla="*/ 174906 h 298160"/>
                <a:gd name="connsiteX154" fmla="*/ 47232 w 244841"/>
                <a:gd name="connsiteY154" fmla="*/ 174906 h 298160"/>
                <a:gd name="connsiteX155" fmla="*/ 85608 w 244841"/>
                <a:gd name="connsiteY155" fmla="*/ 185238 h 298160"/>
                <a:gd name="connsiteX156" fmla="*/ 85608 w 244841"/>
                <a:gd name="connsiteY156" fmla="*/ 185238 h 298160"/>
                <a:gd name="connsiteX157" fmla="*/ 88560 w 244841"/>
                <a:gd name="connsiteY157" fmla="*/ 187452 h 298160"/>
                <a:gd name="connsiteX158" fmla="*/ 95202 w 244841"/>
                <a:gd name="connsiteY158" fmla="*/ 89298 h 298160"/>
                <a:gd name="connsiteX159" fmla="*/ 95202 w 244841"/>
                <a:gd name="connsiteY159" fmla="*/ 89298 h 298160"/>
                <a:gd name="connsiteX160" fmla="*/ 95202 w 244841"/>
                <a:gd name="connsiteY160" fmla="*/ 89298 h 298160"/>
                <a:gd name="connsiteX161" fmla="*/ 109962 w 244841"/>
                <a:gd name="connsiteY161" fmla="*/ 78966 h 298160"/>
                <a:gd name="connsiteX162" fmla="*/ 109962 w 244841"/>
                <a:gd name="connsiteY162" fmla="*/ 60516 h 298160"/>
                <a:gd name="connsiteX163" fmla="*/ 109962 w 244841"/>
                <a:gd name="connsiteY163" fmla="*/ 60516 h 298160"/>
                <a:gd name="connsiteX164" fmla="*/ 109962 w 244841"/>
                <a:gd name="connsiteY164" fmla="*/ 60516 h 298160"/>
                <a:gd name="connsiteX165" fmla="*/ 109962 w 244841"/>
                <a:gd name="connsiteY165" fmla="*/ 81918 h 298160"/>
                <a:gd name="connsiteX166" fmla="*/ 95202 w 244841"/>
                <a:gd name="connsiteY166" fmla="*/ 89298 h 298160"/>
                <a:gd name="connsiteX167" fmla="*/ 113652 w 244841"/>
                <a:gd name="connsiteY167" fmla="*/ 224352 h 298160"/>
                <a:gd name="connsiteX168" fmla="*/ 95940 w 244841"/>
                <a:gd name="connsiteY168" fmla="*/ 224352 h 298160"/>
                <a:gd name="connsiteX169" fmla="*/ 70848 w 244841"/>
                <a:gd name="connsiteY169" fmla="*/ 214758 h 298160"/>
                <a:gd name="connsiteX170" fmla="*/ 70848 w 244841"/>
                <a:gd name="connsiteY170" fmla="*/ 214758 h 298160"/>
                <a:gd name="connsiteX171" fmla="*/ 70848 w 244841"/>
                <a:gd name="connsiteY171" fmla="*/ 214758 h 298160"/>
                <a:gd name="connsiteX172" fmla="*/ 110700 w 244841"/>
                <a:gd name="connsiteY172" fmla="*/ 221400 h 298160"/>
                <a:gd name="connsiteX173" fmla="*/ 110700 w 244841"/>
                <a:gd name="connsiteY173" fmla="*/ 221400 h 298160"/>
                <a:gd name="connsiteX174" fmla="*/ 113652 w 244841"/>
                <a:gd name="connsiteY174" fmla="*/ 227304 h 298160"/>
                <a:gd name="connsiteX175" fmla="*/ 113652 w 244841"/>
                <a:gd name="connsiteY175" fmla="*/ 113652 h 298160"/>
                <a:gd name="connsiteX176" fmla="*/ 113652 w 244841"/>
                <a:gd name="connsiteY176" fmla="*/ 113652 h 298160"/>
                <a:gd name="connsiteX177" fmla="*/ 113652 w 244841"/>
                <a:gd name="connsiteY177" fmla="*/ 113652 h 298160"/>
                <a:gd name="connsiteX178" fmla="*/ 138744 w 244841"/>
                <a:gd name="connsiteY178" fmla="*/ 97416 h 298160"/>
                <a:gd name="connsiteX179" fmla="*/ 138744 w 244841"/>
                <a:gd name="connsiteY179" fmla="*/ 97416 h 298160"/>
                <a:gd name="connsiteX180" fmla="*/ 138744 w 244841"/>
                <a:gd name="connsiteY180" fmla="*/ 97416 h 298160"/>
                <a:gd name="connsiteX181" fmla="*/ 112914 w 244841"/>
                <a:gd name="connsiteY181" fmla="*/ 115866 h 298160"/>
                <a:gd name="connsiteX182" fmla="*/ 135792 w 244841"/>
                <a:gd name="connsiteY182" fmla="*/ 252396 h 298160"/>
                <a:gd name="connsiteX183" fmla="*/ 109962 w 244841"/>
                <a:gd name="connsiteY183" fmla="*/ 263466 h 298160"/>
                <a:gd name="connsiteX184" fmla="*/ 96678 w 244841"/>
                <a:gd name="connsiteY184" fmla="*/ 263466 h 298160"/>
                <a:gd name="connsiteX185" fmla="*/ 96678 w 244841"/>
                <a:gd name="connsiteY185" fmla="*/ 263466 h 298160"/>
                <a:gd name="connsiteX186" fmla="*/ 96678 w 244841"/>
                <a:gd name="connsiteY186" fmla="*/ 263466 h 298160"/>
                <a:gd name="connsiteX187" fmla="*/ 96678 w 244841"/>
                <a:gd name="connsiteY187" fmla="*/ 263466 h 298160"/>
                <a:gd name="connsiteX188" fmla="*/ 96678 w 244841"/>
                <a:gd name="connsiteY188" fmla="*/ 263466 h 298160"/>
                <a:gd name="connsiteX189" fmla="*/ 135792 w 244841"/>
                <a:gd name="connsiteY189" fmla="*/ 257562 h 298160"/>
                <a:gd name="connsiteX190" fmla="*/ 135792 w 244841"/>
                <a:gd name="connsiteY190" fmla="*/ 257562 h 298160"/>
                <a:gd name="connsiteX191" fmla="*/ 135792 w 244841"/>
                <a:gd name="connsiteY191" fmla="*/ 255348 h 298160"/>
                <a:gd name="connsiteX192" fmla="*/ 135792 w 244841"/>
                <a:gd name="connsiteY192" fmla="*/ 164574 h 298160"/>
                <a:gd name="connsiteX193" fmla="*/ 135792 w 244841"/>
                <a:gd name="connsiteY193" fmla="*/ 164574 h 298160"/>
                <a:gd name="connsiteX194" fmla="*/ 135792 w 244841"/>
                <a:gd name="connsiteY194" fmla="*/ 164574 h 298160"/>
                <a:gd name="connsiteX195" fmla="*/ 135792 w 244841"/>
                <a:gd name="connsiteY195" fmla="*/ 164574 h 298160"/>
                <a:gd name="connsiteX196" fmla="*/ 135792 w 244841"/>
                <a:gd name="connsiteY196" fmla="*/ 164574 h 298160"/>
                <a:gd name="connsiteX197" fmla="*/ 150552 w 244841"/>
                <a:gd name="connsiteY197" fmla="*/ 163098 h 298160"/>
                <a:gd name="connsiteX198" fmla="*/ 155718 w 244841"/>
                <a:gd name="connsiteY198" fmla="*/ 143172 h 298160"/>
                <a:gd name="connsiteX199" fmla="*/ 155718 w 244841"/>
                <a:gd name="connsiteY199" fmla="*/ 143172 h 298160"/>
                <a:gd name="connsiteX200" fmla="*/ 155718 w 244841"/>
                <a:gd name="connsiteY200" fmla="*/ 143172 h 298160"/>
                <a:gd name="connsiteX201" fmla="*/ 155718 w 244841"/>
                <a:gd name="connsiteY201" fmla="*/ 143172 h 298160"/>
                <a:gd name="connsiteX202" fmla="*/ 155718 w 244841"/>
                <a:gd name="connsiteY202" fmla="*/ 143172 h 298160"/>
                <a:gd name="connsiteX203" fmla="*/ 149814 w 244841"/>
                <a:gd name="connsiteY203" fmla="*/ 165312 h 298160"/>
                <a:gd name="connsiteX204" fmla="*/ 136530 w 244841"/>
                <a:gd name="connsiteY204" fmla="*/ 167526 h 298160"/>
                <a:gd name="connsiteX205" fmla="*/ 151290 w 244841"/>
                <a:gd name="connsiteY205" fmla="*/ 284130 h 298160"/>
                <a:gd name="connsiteX206" fmla="*/ 130626 w 244841"/>
                <a:gd name="connsiteY206" fmla="*/ 289296 h 298160"/>
                <a:gd name="connsiteX207" fmla="*/ 117342 w 244841"/>
                <a:gd name="connsiteY207" fmla="*/ 285606 h 298160"/>
                <a:gd name="connsiteX208" fmla="*/ 117342 w 244841"/>
                <a:gd name="connsiteY208" fmla="*/ 285606 h 298160"/>
                <a:gd name="connsiteX209" fmla="*/ 117342 w 244841"/>
                <a:gd name="connsiteY209" fmla="*/ 285606 h 298160"/>
                <a:gd name="connsiteX210" fmla="*/ 148338 w 244841"/>
                <a:gd name="connsiteY210" fmla="*/ 285606 h 298160"/>
                <a:gd name="connsiteX211" fmla="*/ 148338 w 244841"/>
                <a:gd name="connsiteY211" fmla="*/ 285606 h 298160"/>
                <a:gd name="connsiteX212" fmla="*/ 152028 w 244841"/>
                <a:gd name="connsiteY212" fmla="*/ 287082 h 298160"/>
                <a:gd name="connsiteX213" fmla="*/ 155718 w 244841"/>
                <a:gd name="connsiteY213" fmla="*/ 200736 h 298160"/>
                <a:gd name="connsiteX214" fmla="*/ 155718 w 244841"/>
                <a:gd name="connsiteY214" fmla="*/ 200736 h 298160"/>
                <a:gd name="connsiteX215" fmla="*/ 169002 w 244841"/>
                <a:gd name="connsiteY215" fmla="*/ 183762 h 298160"/>
                <a:gd name="connsiteX216" fmla="*/ 169002 w 244841"/>
                <a:gd name="connsiteY216" fmla="*/ 183762 h 298160"/>
                <a:gd name="connsiteX217" fmla="*/ 169002 w 244841"/>
                <a:gd name="connsiteY217" fmla="*/ 183762 h 298160"/>
                <a:gd name="connsiteX218" fmla="*/ 169002 w 244841"/>
                <a:gd name="connsiteY218" fmla="*/ 183762 h 298160"/>
                <a:gd name="connsiteX219" fmla="*/ 152028 w 244841"/>
                <a:gd name="connsiteY219" fmla="*/ 203688 h 298160"/>
                <a:gd name="connsiteX220" fmla="*/ 152028 w 244841"/>
                <a:gd name="connsiteY220" fmla="*/ 203688 h 298160"/>
                <a:gd name="connsiteX221" fmla="*/ 156456 w 244841"/>
                <a:gd name="connsiteY221" fmla="*/ 203688 h 298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</a:cxnLst>
              <a:rect l="l" t="t" r="r" b="b"/>
              <a:pathLst>
                <a:path w="244841" h="298160">
                  <a:moveTo>
                    <a:pt x="160146" y="287820"/>
                  </a:moveTo>
                  <a:lnTo>
                    <a:pt x="176382" y="287820"/>
                  </a:lnTo>
                  <a:lnTo>
                    <a:pt x="176382" y="287820"/>
                  </a:lnTo>
                  <a:cubicBezTo>
                    <a:pt x="178189" y="284974"/>
                    <a:pt x="180741" y="282676"/>
                    <a:pt x="183762" y="281178"/>
                  </a:cubicBezTo>
                  <a:cubicBezTo>
                    <a:pt x="190404" y="266418"/>
                    <a:pt x="216234" y="263466"/>
                    <a:pt x="228042" y="262728"/>
                  </a:cubicBezTo>
                  <a:lnTo>
                    <a:pt x="228042" y="262728"/>
                  </a:lnTo>
                  <a:cubicBezTo>
                    <a:pt x="233538" y="258985"/>
                    <a:pt x="238503" y="254517"/>
                    <a:pt x="242802" y="249444"/>
                  </a:cubicBezTo>
                  <a:lnTo>
                    <a:pt x="242802" y="249444"/>
                  </a:lnTo>
                  <a:cubicBezTo>
                    <a:pt x="245522" y="240797"/>
                    <a:pt x="245522" y="231523"/>
                    <a:pt x="242802" y="222876"/>
                  </a:cubicBezTo>
                  <a:cubicBezTo>
                    <a:pt x="242802" y="222876"/>
                    <a:pt x="228042" y="222876"/>
                    <a:pt x="225090" y="231732"/>
                  </a:cubicBezTo>
                  <a:cubicBezTo>
                    <a:pt x="222138" y="240588"/>
                    <a:pt x="225090" y="231732"/>
                    <a:pt x="225090" y="238374"/>
                  </a:cubicBezTo>
                  <a:cubicBezTo>
                    <a:pt x="225090" y="245016"/>
                    <a:pt x="217710" y="253872"/>
                    <a:pt x="211806" y="255348"/>
                  </a:cubicBezTo>
                  <a:cubicBezTo>
                    <a:pt x="209751" y="256535"/>
                    <a:pt x="207219" y="256535"/>
                    <a:pt x="205164" y="255348"/>
                  </a:cubicBezTo>
                  <a:cubicBezTo>
                    <a:pt x="202492" y="253490"/>
                    <a:pt x="200851" y="250482"/>
                    <a:pt x="200736" y="247230"/>
                  </a:cubicBezTo>
                  <a:cubicBezTo>
                    <a:pt x="201141" y="242898"/>
                    <a:pt x="203268" y="238910"/>
                    <a:pt x="206640" y="236160"/>
                  </a:cubicBezTo>
                  <a:cubicBezTo>
                    <a:pt x="211450" y="231383"/>
                    <a:pt x="214560" y="225162"/>
                    <a:pt x="215496" y="218448"/>
                  </a:cubicBezTo>
                  <a:cubicBezTo>
                    <a:pt x="212871" y="209618"/>
                    <a:pt x="208616" y="201358"/>
                    <a:pt x="202950" y="194094"/>
                  </a:cubicBezTo>
                  <a:cubicBezTo>
                    <a:pt x="203230" y="196546"/>
                    <a:pt x="203230" y="199022"/>
                    <a:pt x="202950" y="201474"/>
                  </a:cubicBezTo>
                  <a:cubicBezTo>
                    <a:pt x="202712" y="208511"/>
                    <a:pt x="200679" y="215369"/>
                    <a:pt x="197046" y="221400"/>
                  </a:cubicBezTo>
                  <a:lnTo>
                    <a:pt x="197046" y="221400"/>
                  </a:lnTo>
                  <a:cubicBezTo>
                    <a:pt x="195044" y="224976"/>
                    <a:pt x="191504" y="227427"/>
                    <a:pt x="187452" y="228042"/>
                  </a:cubicBezTo>
                  <a:cubicBezTo>
                    <a:pt x="187452" y="228042"/>
                    <a:pt x="187452" y="228042"/>
                    <a:pt x="181548" y="228042"/>
                  </a:cubicBezTo>
                  <a:cubicBezTo>
                    <a:pt x="180496" y="225953"/>
                    <a:pt x="180496" y="223489"/>
                    <a:pt x="181548" y="221400"/>
                  </a:cubicBezTo>
                  <a:cubicBezTo>
                    <a:pt x="182315" y="216809"/>
                    <a:pt x="184665" y="212631"/>
                    <a:pt x="188190" y="209592"/>
                  </a:cubicBezTo>
                  <a:lnTo>
                    <a:pt x="188190" y="209592"/>
                  </a:lnTo>
                  <a:cubicBezTo>
                    <a:pt x="188816" y="204497"/>
                    <a:pt x="187200" y="199382"/>
                    <a:pt x="183762" y="195570"/>
                  </a:cubicBezTo>
                  <a:cubicBezTo>
                    <a:pt x="185130" y="184218"/>
                    <a:pt x="182522" y="172743"/>
                    <a:pt x="176382" y="163098"/>
                  </a:cubicBezTo>
                  <a:cubicBezTo>
                    <a:pt x="172476" y="172092"/>
                    <a:pt x="166688" y="180145"/>
                    <a:pt x="159408" y="186714"/>
                  </a:cubicBezTo>
                  <a:cubicBezTo>
                    <a:pt x="159408" y="186714"/>
                    <a:pt x="159408" y="192618"/>
                    <a:pt x="152028" y="192618"/>
                  </a:cubicBezTo>
                  <a:lnTo>
                    <a:pt x="152028" y="192618"/>
                  </a:lnTo>
                  <a:cubicBezTo>
                    <a:pt x="149345" y="192472"/>
                    <a:pt x="147015" y="190724"/>
                    <a:pt x="146124" y="188190"/>
                  </a:cubicBezTo>
                  <a:cubicBezTo>
                    <a:pt x="141696" y="180810"/>
                    <a:pt x="146124" y="172692"/>
                    <a:pt x="152766" y="169740"/>
                  </a:cubicBezTo>
                  <a:cubicBezTo>
                    <a:pt x="159408" y="166788"/>
                    <a:pt x="170478" y="158670"/>
                    <a:pt x="171216" y="143910"/>
                  </a:cubicBezTo>
                  <a:cubicBezTo>
                    <a:pt x="171954" y="129150"/>
                    <a:pt x="157194" y="117342"/>
                    <a:pt x="152028" y="112176"/>
                  </a:cubicBezTo>
                  <a:cubicBezTo>
                    <a:pt x="152028" y="120294"/>
                    <a:pt x="152028" y="140958"/>
                    <a:pt x="142434" y="143910"/>
                  </a:cubicBezTo>
                  <a:lnTo>
                    <a:pt x="138006" y="143910"/>
                  </a:lnTo>
                  <a:cubicBezTo>
                    <a:pt x="133578" y="147600"/>
                    <a:pt x="129888" y="150552"/>
                    <a:pt x="122508" y="143910"/>
                  </a:cubicBezTo>
                  <a:cubicBezTo>
                    <a:pt x="122110" y="141962"/>
                    <a:pt x="122110" y="139954"/>
                    <a:pt x="122508" y="138006"/>
                  </a:cubicBezTo>
                  <a:cubicBezTo>
                    <a:pt x="123468" y="131139"/>
                    <a:pt x="126875" y="124850"/>
                    <a:pt x="132102" y="120294"/>
                  </a:cubicBezTo>
                  <a:cubicBezTo>
                    <a:pt x="132102" y="120294"/>
                    <a:pt x="155718" y="95940"/>
                    <a:pt x="154980" y="82656"/>
                  </a:cubicBezTo>
                  <a:cubicBezTo>
                    <a:pt x="154666" y="77741"/>
                    <a:pt x="154666" y="72811"/>
                    <a:pt x="154980" y="67896"/>
                  </a:cubicBezTo>
                  <a:cubicBezTo>
                    <a:pt x="145594" y="73443"/>
                    <a:pt x="137333" y="80703"/>
                    <a:pt x="130626" y="89298"/>
                  </a:cubicBezTo>
                  <a:lnTo>
                    <a:pt x="130626" y="89298"/>
                  </a:lnTo>
                  <a:cubicBezTo>
                    <a:pt x="130626" y="95202"/>
                    <a:pt x="123246" y="107010"/>
                    <a:pt x="115866" y="109224"/>
                  </a:cubicBezTo>
                  <a:cubicBezTo>
                    <a:pt x="113777" y="110276"/>
                    <a:pt x="111313" y="110276"/>
                    <a:pt x="109224" y="109224"/>
                  </a:cubicBezTo>
                  <a:lnTo>
                    <a:pt x="109962" y="109224"/>
                  </a:lnTo>
                  <a:cubicBezTo>
                    <a:pt x="102582" y="100368"/>
                    <a:pt x="115128" y="85608"/>
                    <a:pt x="115128" y="84870"/>
                  </a:cubicBezTo>
                  <a:cubicBezTo>
                    <a:pt x="115128" y="84132"/>
                    <a:pt x="123984" y="73800"/>
                    <a:pt x="123246" y="71586"/>
                  </a:cubicBezTo>
                  <a:cubicBezTo>
                    <a:pt x="119419" y="60329"/>
                    <a:pt x="112201" y="50532"/>
                    <a:pt x="102582" y="43542"/>
                  </a:cubicBezTo>
                  <a:lnTo>
                    <a:pt x="102582" y="43542"/>
                  </a:lnTo>
                  <a:cubicBezTo>
                    <a:pt x="102038" y="38390"/>
                    <a:pt x="102038" y="33196"/>
                    <a:pt x="102582" y="28044"/>
                  </a:cubicBezTo>
                  <a:cubicBezTo>
                    <a:pt x="99100" y="32383"/>
                    <a:pt x="96584" y="37415"/>
                    <a:pt x="95202" y="42804"/>
                  </a:cubicBezTo>
                  <a:cubicBezTo>
                    <a:pt x="95580" y="46238"/>
                    <a:pt x="95580" y="49702"/>
                    <a:pt x="95202" y="53136"/>
                  </a:cubicBezTo>
                  <a:cubicBezTo>
                    <a:pt x="95202" y="59778"/>
                    <a:pt x="95202" y="67896"/>
                    <a:pt x="95202" y="77490"/>
                  </a:cubicBezTo>
                  <a:cubicBezTo>
                    <a:pt x="95202" y="87084"/>
                    <a:pt x="95202" y="83394"/>
                    <a:pt x="95202" y="84132"/>
                  </a:cubicBezTo>
                  <a:cubicBezTo>
                    <a:pt x="95202" y="84870"/>
                    <a:pt x="86346" y="78228"/>
                    <a:pt x="83394" y="73800"/>
                  </a:cubicBezTo>
                  <a:lnTo>
                    <a:pt x="83394" y="73800"/>
                  </a:lnTo>
                  <a:lnTo>
                    <a:pt x="83394" y="27306"/>
                  </a:lnTo>
                  <a:cubicBezTo>
                    <a:pt x="73604" y="16155"/>
                    <a:pt x="61846" y="6899"/>
                    <a:pt x="48708" y="0"/>
                  </a:cubicBezTo>
                  <a:cubicBezTo>
                    <a:pt x="50464" y="4969"/>
                    <a:pt x="51216" y="10236"/>
                    <a:pt x="50922" y="15498"/>
                  </a:cubicBezTo>
                  <a:lnTo>
                    <a:pt x="50922" y="15498"/>
                  </a:lnTo>
                  <a:cubicBezTo>
                    <a:pt x="47232" y="23328"/>
                    <a:pt x="44268" y="31481"/>
                    <a:pt x="42066" y="39852"/>
                  </a:cubicBezTo>
                  <a:cubicBezTo>
                    <a:pt x="45633" y="52498"/>
                    <a:pt x="52512" y="63963"/>
                    <a:pt x="61992" y="73062"/>
                  </a:cubicBezTo>
                  <a:cubicBezTo>
                    <a:pt x="65547" y="75602"/>
                    <a:pt x="68770" y="78578"/>
                    <a:pt x="71586" y="81918"/>
                  </a:cubicBezTo>
                  <a:lnTo>
                    <a:pt x="71586" y="81918"/>
                  </a:lnTo>
                  <a:lnTo>
                    <a:pt x="71586" y="81918"/>
                  </a:lnTo>
                  <a:lnTo>
                    <a:pt x="61992" y="73062"/>
                  </a:lnTo>
                  <a:cubicBezTo>
                    <a:pt x="47419" y="62528"/>
                    <a:pt x="29783" y="57082"/>
                    <a:pt x="11808" y="57564"/>
                  </a:cubicBezTo>
                  <a:lnTo>
                    <a:pt x="0" y="57564"/>
                  </a:lnTo>
                  <a:cubicBezTo>
                    <a:pt x="5904" y="66420"/>
                    <a:pt x="18450" y="84132"/>
                    <a:pt x="16236" y="90774"/>
                  </a:cubicBezTo>
                  <a:cubicBezTo>
                    <a:pt x="14022" y="97416"/>
                    <a:pt x="28044" y="101106"/>
                    <a:pt x="42804" y="107748"/>
                  </a:cubicBezTo>
                  <a:lnTo>
                    <a:pt x="73062" y="107748"/>
                  </a:lnTo>
                  <a:cubicBezTo>
                    <a:pt x="73062" y="107748"/>
                    <a:pt x="89298" y="118818"/>
                    <a:pt x="90774" y="126198"/>
                  </a:cubicBezTo>
                  <a:cubicBezTo>
                    <a:pt x="90774" y="126198"/>
                    <a:pt x="84870" y="126198"/>
                    <a:pt x="76752" y="121032"/>
                  </a:cubicBezTo>
                  <a:cubicBezTo>
                    <a:pt x="71254" y="116879"/>
                    <a:pt x="64981" y="113868"/>
                    <a:pt x="58302" y="112176"/>
                  </a:cubicBezTo>
                  <a:lnTo>
                    <a:pt x="58302" y="112176"/>
                  </a:lnTo>
                  <a:cubicBezTo>
                    <a:pt x="48228" y="112866"/>
                    <a:pt x="38118" y="112866"/>
                    <a:pt x="28044" y="112176"/>
                  </a:cubicBezTo>
                  <a:cubicBezTo>
                    <a:pt x="33834" y="116924"/>
                    <a:pt x="38391" y="123000"/>
                    <a:pt x="41328" y="129888"/>
                  </a:cubicBezTo>
                  <a:cubicBezTo>
                    <a:pt x="42456" y="139382"/>
                    <a:pt x="47903" y="147824"/>
                    <a:pt x="56088" y="152766"/>
                  </a:cubicBezTo>
                  <a:cubicBezTo>
                    <a:pt x="65906" y="157595"/>
                    <a:pt x="76333" y="161071"/>
                    <a:pt x="87084" y="163098"/>
                  </a:cubicBezTo>
                  <a:cubicBezTo>
                    <a:pt x="87084" y="163098"/>
                    <a:pt x="94464" y="163098"/>
                    <a:pt x="98154" y="163098"/>
                  </a:cubicBezTo>
                  <a:cubicBezTo>
                    <a:pt x="98154" y="171216"/>
                    <a:pt x="84870" y="176382"/>
                    <a:pt x="83394" y="177120"/>
                  </a:cubicBezTo>
                  <a:lnTo>
                    <a:pt x="83394" y="177120"/>
                  </a:lnTo>
                  <a:cubicBezTo>
                    <a:pt x="75532" y="177380"/>
                    <a:pt x="67713" y="175867"/>
                    <a:pt x="60516" y="172692"/>
                  </a:cubicBezTo>
                  <a:cubicBezTo>
                    <a:pt x="56826" y="163098"/>
                    <a:pt x="53136" y="163098"/>
                    <a:pt x="36162" y="157932"/>
                  </a:cubicBezTo>
                  <a:cubicBezTo>
                    <a:pt x="36308" y="170910"/>
                    <a:pt x="40429" y="183531"/>
                    <a:pt x="47970" y="194094"/>
                  </a:cubicBezTo>
                  <a:cubicBezTo>
                    <a:pt x="55350" y="194094"/>
                    <a:pt x="101106" y="194094"/>
                    <a:pt x="109962" y="199260"/>
                  </a:cubicBezTo>
                  <a:cubicBezTo>
                    <a:pt x="110659" y="200912"/>
                    <a:pt x="110659" y="202774"/>
                    <a:pt x="109962" y="204426"/>
                  </a:cubicBezTo>
                  <a:cubicBezTo>
                    <a:pt x="109962" y="204426"/>
                    <a:pt x="109962" y="210330"/>
                    <a:pt x="101844" y="211068"/>
                  </a:cubicBezTo>
                  <a:cubicBezTo>
                    <a:pt x="86035" y="212771"/>
                    <a:pt x="70050" y="210488"/>
                    <a:pt x="55350" y="204426"/>
                  </a:cubicBezTo>
                  <a:cubicBezTo>
                    <a:pt x="56230" y="215657"/>
                    <a:pt x="61224" y="226167"/>
                    <a:pt x="69372" y="233946"/>
                  </a:cubicBezTo>
                  <a:cubicBezTo>
                    <a:pt x="82908" y="237580"/>
                    <a:pt x="97164" y="237580"/>
                    <a:pt x="110700" y="233946"/>
                  </a:cubicBezTo>
                  <a:cubicBezTo>
                    <a:pt x="115452" y="232129"/>
                    <a:pt x="120708" y="232129"/>
                    <a:pt x="125460" y="233946"/>
                  </a:cubicBezTo>
                  <a:cubicBezTo>
                    <a:pt x="126382" y="235545"/>
                    <a:pt x="126382" y="237513"/>
                    <a:pt x="125460" y="239112"/>
                  </a:cubicBezTo>
                  <a:cubicBezTo>
                    <a:pt x="125460" y="239112"/>
                    <a:pt x="125460" y="243540"/>
                    <a:pt x="112914" y="245754"/>
                  </a:cubicBezTo>
                  <a:cubicBezTo>
                    <a:pt x="102214" y="248184"/>
                    <a:pt x="91367" y="249910"/>
                    <a:pt x="80442" y="250920"/>
                  </a:cubicBezTo>
                  <a:lnTo>
                    <a:pt x="69372" y="250920"/>
                  </a:lnTo>
                  <a:cubicBezTo>
                    <a:pt x="75213" y="263039"/>
                    <a:pt x="87660" y="270565"/>
                    <a:pt x="101106" y="270108"/>
                  </a:cubicBezTo>
                  <a:cubicBezTo>
                    <a:pt x="113434" y="269884"/>
                    <a:pt x="125548" y="266856"/>
                    <a:pt x="136530" y="261252"/>
                  </a:cubicBezTo>
                  <a:lnTo>
                    <a:pt x="136530" y="261252"/>
                  </a:lnTo>
                  <a:cubicBezTo>
                    <a:pt x="136530" y="261252"/>
                    <a:pt x="153504" y="261252"/>
                    <a:pt x="154980" y="265680"/>
                  </a:cubicBezTo>
                  <a:lnTo>
                    <a:pt x="154980" y="269370"/>
                  </a:lnTo>
                  <a:cubicBezTo>
                    <a:pt x="154980" y="274536"/>
                    <a:pt x="140958" y="276012"/>
                    <a:pt x="139482" y="276750"/>
                  </a:cubicBezTo>
                  <a:lnTo>
                    <a:pt x="139482" y="276750"/>
                  </a:lnTo>
                  <a:cubicBezTo>
                    <a:pt x="126467" y="277832"/>
                    <a:pt x="113383" y="277832"/>
                    <a:pt x="100368" y="276750"/>
                  </a:cubicBezTo>
                  <a:cubicBezTo>
                    <a:pt x="106755" y="289704"/>
                    <a:pt x="119874" y="297975"/>
                    <a:pt x="134316" y="298152"/>
                  </a:cubicBezTo>
                  <a:lnTo>
                    <a:pt x="134316" y="298152"/>
                  </a:lnTo>
                  <a:cubicBezTo>
                    <a:pt x="142745" y="298351"/>
                    <a:pt x="150838" y="294844"/>
                    <a:pt x="156456" y="288558"/>
                  </a:cubicBezTo>
                  <a:close/>
                  <a:moveTo>
                    <a:pt x="197046" y="259776"/>
                  </a:moveTo>
                  <a:cubicBezTo>
                    <a:pt x="219924" y="264204"/>
                    <a:pt x="228780" y="237636"/>
                    <a:pt x="228780" y="237636"/>
                  </a:cubicBezTo>
                  <a:cubicBezTo>
                    <a:pt x="228780" y="237636"/>
                    <a:pt x="228780" y="237636"/>
                    <a:pt x="228780" y="237636"/>
                  </a:cubicBezTo>
                  <a:lnTo>
                    <a:pt x="228780" y="237636"/>
                  </a:lnTo>
                  <a:cubicBezTo>
                    <a:pt x="228780" y="237636"/>
                    <a:pt x="219924" y="262728"/>
                    <a:pt x="198522" y="262728"/>
                  </a:cubicBezTo>
                  <a:lnTo>
                    <a:pt x="196308" y="262728"/>
                  </a:lnTo>
                  <a:cubicBezTo>
                    <a:pt x="196308" y="262728"/>
                    <a:pt x="196308" y="262728"/>
                    <a:pt x="196308" y="262728"/>
                  </a:cubicBezTo>
                  <a:close/>
                  <a:moveTo>
                    <a:pt x="183762" y="236898"/>
                  </a:moveTo>
                  <a:cubicBezTo>
                    <a:pt x="194832" y="236898"/>
                    <a:pt x="199260" y="214758"/>
                    <a:pt x="199260" y="214758"/>
                  </a:cubicBezTo>
                  <a:lnTo>
                    <a:pt x="199260" y="214758"/>
                  </a:lnTo>
                  <a:cubicBezTo>
                    <a:pt x="199260" y="214758"/>
                    <a:pt x="199260" y="214758"/>
                    <a:pt x="199260" y="214758"/>
                  </a:cubicBezTo>
                  <a:cubicBezTo>
                    <a:pt x="199260" y="214758"/>
                    <a:pt x="197784" y="236898"/>
                    <a:pt x="183762" y="236898"/>
                  </a:cubicBezTo>
                  <a:lnTo>
                    <a:pt x="183762" y="236898"/>
                  </a:lnTo>
                  <a:lnTo>
                    <a:pt x="183762" y="236898"/>
                  </a:lnTo>
                  <a:lnTo>
                    <a:pt x="183762" y="236898"/>
                  </a:lnTo>
                  <a:close/>
                  <a:moveTo>
                    <a:pt x="70110" y="100368"/>
                  </a:moveTo>
                  <a:lnTo>
                    <a:pt x="65682" y="100368"/>
                  </a:lnTo>
                  <a:cubicBezTo>
                    <a:pt x="53096" y="101547"/>
                    <a:pt x="40572" y="97550"/>
                    <a:pt x="30996" y="89298"/>
                  </a:cubicBezTo>
                  <a:cubicBezTo>
                    <a:pt x="27025" y="85136"/>
                    <a:pt x="24897" y="79550"/>
                    <a:pt x="25092" y="73800"/>
                  </a:cubicBezTo>
                  <a:cubicBezTo>
                    <a:pt x="25092" y="73800"/>
                    <a:pt x="25092" y="73800"/>
                    <a:pt x="25092" y="73800"/>
                  </a:cubicBezTo>
                  <a:lnTo>
                    <a:pt x="25092" y="73800"/>
                  </a:lnTo>
                  <a:cubicBezTo>
                    <a:pt x="25046" y="80815"/>
                    <a:pt x="29511" y="87066"/>
                    <a:pt x="36162" y="89298"/>
                  </a:cubicBezTo>
                  <a:cubicBezTo>
                    <a:pt x="46608" y="97457"/>
                    <a:pt x="59965" y="100930"/>
                    <a:pt x="73062" y="98892"/>
                  </a:cubicBezTo>
                  <a:lnTo>
                    <a:pt x="73062" y="98892"/>
                  </a:lnTo>
                  <a:lnTo>
                    <a:pt x="73062" y="98892"/>
                  </a:lnTo>
                  <a:cubicBezTo>
                    <a:pt x="73062" y="98892"/>
                    <a:pt x="71586" y="100368"/>
                    <a:pt x="70110" y="100368"/>
                  </a:cubicBezTo>
                  <a:close/>
                  <a:moveTo>
                    <a:pt x="80442" y="83394"/>
                  </a:moveTo>
                  <a:lnTo>
                    <a:pt x="80442" y="83394"/>
                  </a:lnTo>
                  <a:cubicBezTo>
                    <a:pt x="56826" y="69372"/>
                    <a:pt x="57564" y="24354"/>
                    <a:pt x="57564" y="22878"/>
                  </a:cubicBezTo>
                  <a:lnTo>
                    <a:pt x="57564" y="22878"/>
                  </a:lnTo>
                  <a:lnTo>
                    <a:pt x="57564" y="22878"/>
                  </a:lnTo>
                  <a:cubicBezTo>
                    <a:pt x="57564" y="22878"/>
                    <a:pt x="57564" y="22878"/>
                    <a:pt x="57564" y="22878"/>
                  </a:cubicBezTo>
                  <a:cubicBezTo>
                    <a:pt x="57564" y="22878"/>
                    <a:pt x="57564" y="67158"/>
                    <a:pt x="78966" y="80442"/>
                  </a:cubicBezTo>
                  <a:lnTo>
                    <a:pt x="80442" y="83394"/>
                  </a:lnTo>
                  <a:close/>
                  <a:moveTo>
                    <a:pt x="85608" y="147600"/>
                  </a:moveTo>
                  <a:lnTo>
                    <a:pt x="85608" y="147600"/>
                  </a:lnTo>
                  <a:cubicBezTo>
                    <a:pt x="70045" y="144300"/>
                    <a:pt x="55262" y="138036"/>
                    <a:pt x="42066" y="129150"/>
                  </a:cubicBezTo>
                  <a:cubicBezTo>
                    <a:pt x="42066" y="129150"/>
                    <a:pt x="42066" y="129150"/>
                    <a:pt x="42066" y="129150"/>
                  </a:cubicBezTo>
                  <a:cubicBezTo>
                    <a:pt x="42066" y="129150"/>
                    <a:pt x="42066" y="129150"/>
                    <a:pt x="42066" y="129150"/>
                  </a:cubicBezTo>
                  <a:cubicBezTo>
                    <a:pt x="42066" y="129150"/>
                    <a:pt x="72324" y="147600"/>
                    <a:pt x="85608" y="146124"/>
                  </a:cubicBezTo>
                  <a:lnTo>
                    <a:pt x="85608" y="146124"/>
                  </a:lnTo>
                  <a:lnTo>
                    <a:pt x="85608" y="147600"/>
                  </a:lnTo>
                  <a:close/>
                  <a:moveTo>
                    <a:pt x="85608" y="187452"/>
                  </a:moveTo>
                  <a:lnTo>
                    <a:pt x="79704" y="187452"/>
                  </a:lnTo>
                  <a:cubicBezTo>
                    <a:pt x="67607" y="187967"/>
                    <a:pt x="55841" y="183421"/>
                    <a:pt x="47232" y="174906"/>
                  </a:cubicBezTo>
                  <a:cubicBezTo>
                    <a:pt x="47232" y="174906"/>
                    <a:pt x="47232" y="174906"/>
                    <a:pt x="47232" y="174906"/>
                  </a:cubicBezTo>
                  <a:lnTo>
                    <a:pt x="47232" y="174906"/>
                  </a:lnTo>
                  <a:cubicBezTo>
                    <a:pt x="57833" y="183919"/>
                    <a:pt x="71914" y="187710"/>
                    <a:pt x="85608" y="185238"/>
                  </a:cubicBezTo>
                  <a:cubicBezTo>
                    <a:pt x="85608" y="185238"/>
                    <a:pt x="85608" y="185238"/>
                    <a:pt x="85608" y="185238"/>
                  </a:cubicBezTo>
                  <a:lnTo>
                    <a:pt x="88560" y="187452"/>
                  </a:lnTo>
                  <a:close/>
                  <a:moveTo>
                    <a:pt x="95202" y="89298"/>
                  </a:moveTo>
                  <a:lnTo>
                    <a:pt x="95202" y="89298"/>
                  </a:lnTo>
                  <a:lnTo>
                    <a:pt x="95202" y="89298"/>
                  </a:lnTo>
                  <a:cubicBezTo>
                    <a:pt x="101583" y="88654"/>
                    <a:pt x="107172" y="84742"/>
                    <a:pt x="109962" y="78966"/>
                  </a:cubicBezTo>
                  <a:cubicBezTo>
                    <a:pt x="112749" y="73132"/>
                    <a:pt x="112749" y="66350"/>
                    <a:pt x="109962" y="60516"/>
                  </a:cubicBezTo>
                  <a:cubicBezTo>
                    <a:pt x="109962" y="60516"/>
                    <a:pt x="109962" y="60516"/>
                    <a:pt x="109962" y="60516"/>
                  </a:cubicBezTo>
                  <a:lnTo>
                    <a:pt x="109962" y="60516"/>
                  </a:lnTo>
                  <a:cubicBezTo>
                    <a:pt x="112639" y="67399"/>
                    <a:pt x="112639" y="75035"/>
                    <a:pt x="109962" y="81918"/>
                  </a:cubicBezTo>
                  <a:cubicBezTo>
                    <a:pt x="106226" y="86252"/>
                    <a:pt x="100910" y="88910"/>
                    <a:pt x="95202" y="89298"/>
                  </a:cubicBezTo>
                  <a:close/>
                  <a:moveTo>
                    <a:pt x="113652" y="224352"/>
                  </a:moveTo>
                  <a:lnTo>
                    <a:pt x="95940" y="224352"/>
                  </a:lnTo>
                  <a:cubicBezTo>
                    <a:pt x="86568" y="225027"/>
                    <a:pt x="77379" y="221513"/>
                    <a:pt x="70848" y="214758"/>
                  </a:cubicBezTo>
                  <a:lnTo>
                    <a:pt x="70848" y="214758"/>
                  </a:lnTo>
                  <a:lnTo>
                    <a:pt x="70848" y="214758"/>
                  </a:lnTo>
                  <a:cubicBezTo>
                    <a:pt x="70848" y="214758"/>
                    <a:pt x="81918" y="228780"/>
                    <a:pt x="110700" y="221400"/>
                  </a:cubicBezTo>
                  <a:cubicBezTo>
                    <a:pt x="110700" y="221400"/>
                    <a:pt x="110700" y="221400"/>
                    <a:pt x="110700" y="221400"/>
                  </a:cubicBezTo>
                  <a:lnTo>
                    <a:pt x="113652" y="227304"/>
                  </a:lnTo>
                  <a:close/>
                  <a:moveTo>
                    <a:pt x="113652" y="113652"/>
                  </a:moveTo>
                  <a:lnTo>
                    <a:pt x="113652" y="113652"/>
                  </a:lnTo>
                  <a:lnTo>
                    <a:pt x="113652" y="113652"/>
                  </a:lnTo>
                  <a:cubicBezTo>
                    <a:pt x="124498" y="113704"/>
                    <a:pt x="134347" y="107331"/>
                    <a:pt x="138744" y="97416"/>
                  </a:cubicBezTo>
                  <a:cubicBezTo>
                    <a:pt x="138744" y="97416"/>
                    <a:pt x="138744" y="97416"/>
                    <a:pt x="138744" y="97416"/>
                  </a:cubicBezTo>
                  <a:cubicBezTo>
                    <a:pt x="138744" y="97416"/>
                    <a:pt x="138744" y="97416"/>
                    <a:pt x="138744" y="97416"/>
                  </a:cubicBezTo>
                  <a:cubicBezTo>
                    <a:pt x="134310" y="107951"/>
                    <a:pt x="124318" y="115088"/>
                    <a:pt x="112914" y="115866"/>
                  </a:cubicBezTo>
                  <a:close/>
                  <a:moveTo>
                    <a:pt x="135792" y="252396"/>
                  </a:moveTo>
                  <a:cubicBezTo>
                    <a:pt x="128156" y="258038"/>
                    <a:pt x="119313" y="261828"/>
                    <a:pt x="109962" y="263466"/>
                  </a:cubicBezTo>
                  <a:cubicBezTo>
                    <a:pt x="105565" y="264209"/>
                    <a:pt x="101075" y="264209"/>
                    <a:pt x="96678" y="263466"/>
                  </a:cubicBezTo>
                  <a:lnTo>
                    <a:pt x="96678" y="263466"/>
                  </a:lnTo>
                  <a:lnTo>
                    <a:pt x="96678" y="263466"/>
                  </a:lnTo>
                  <a:lnTo>
                    <a:pt x="96678" y="263466"/>
                  </a:lnTo>
                  <a:lnTo>
                    <a:pt x="96678" y="263466"/>
                  </a:lnTo>
                  <a:cubicBezTo>
                    <a:pt x="96678" y="263466"/>
                    <a:pt x="112176" y="270108"/>
                    <a:pt x="135792" y="257562"/>
                  </a:cubicBezTo>
                  <a:lnTo>
                    <a:pt x="135792" y="257562"/>
                  </a:lnTo>
                  <a:cubicBezTo>
                    <a:pt x="135792" y="257562"/>
                    <a:pt x="136530" y="254610"/>
                    <a:pt x="135792" y="255348"/>
                  </a:cubicBezTo>
                  <a:close/>
                  <a:moveTo>
                    <a:pt x="135792" y="164574"/>
                  </a:moveTo>
                  <a:lnTo>
                    <a:pt x="135792" y="164574"/>
                  </a:lnTo>
                  <a:lnTo>
                    <a:pt x="135792" y="164574"/>
                  </a:lnTo>
                  <a:lnTo>
                    <a:pt x="135792" y="164574"/>
                  </a:lnTo>
                  <a:lnTo>
                    <a:pt x="135792" y="164574"/>
                  </a:lnTo>
                  <a:cubicBezTo>
                    <a:pt x="140731" y="165857"/>
                    <a:pt x="145965" y="165334"/>
                    <a:pt x="150552" y="163098"/>
                  </a:cubicBezTo>
                  <a:cubicBezTo>
                    <a:pt x="154672" y="157320"/>
                    <a:pt x="156511" y="150224"/>
                    <a:pt x="155718" y="143172"/>
                  </a:cubicBezTo>
                  <a:lnTo>
                    <a:pt x="155718" y="143172"/>
                  </a:lnTo>
                  <a:lnTo>
                    <a:pt x="155718" y="143172"/>
                  </a:lnTo>
                  <a:lnTo>
                    <a:pt x="155718" y="143172"/>
                  </a:lnTo>
                  <a:lnTo>
                    <a:pt x="155718" y="143172"/>
                  </a:lnTo>
                  <a:cubicBezTo>
                    <a:pt x="156505" y="151024"/>
                    <a:pt x="154407" y="158894"/>
                    <a:pt x="149814" y="165312"/>
                  </a:cubicBezTo>
                  <a:cubicBezTo>
                    <a:pt x="145709" y="167366"/>
                    <a:pt x="141080" y="168138"/>
                    <a:pt x="136530" y="167526"/>
                  </a:cubicBezTo>
                  <a:close/>
                  <a:moveTo>
                    <a:pt x="151290" y="284130"/>
                  </a:moveTo>
                  <a:cubicBezTo>
                    <a:pt x="144802" y="287174"/>
                    <a:pt x="137784" y="288928"/>
                    <a:pt x="130626" y="289296"/>
                  </a:cubicBezTo>
                  <a:cubicBezTo>
                    <a:pt x="125912" y="289565"/>
                    <a:pt x="121242" y="288267"/>
                    <a:pt x="117342" y="285606"/>
                  </a:cubicBezTo>
                  <a:lnTo>
                    <a:pt x="117342" y="285606"/>
                  </a:lnTo>
                  <a:lnTo>
                    <a:pt x="117342" y="285606"/>
                  </a:lnTo>
                  <a:cubicBezTo>
                    <a:pt x="117342" y="285606"/>
                    <a:pt x="126198" y="292986"/>
                    <a:pt x="148338" y="285606"/>
                  </a:cubicBezTo>
                  <a:lnTo>
                    <a:pt x="148338" y="285606"/>
                  </a:lnTo>
                  <a:cubicBezTo>
                    <a:pt x="148338" y="285606"/>
                    <a:pt x="153504" y="286344"/>
                    <a:pt x="152028" y="287082"/>
                  </a:cubicBezTo>
                  <a:close/>
                  <a:moveTo>
                    <a:pt x="155718" y="200736"/>
                  </a:moveTo>
                  <a:lnTo>
                    <a:pt x="155718" y="200736"/>
                  </a:lnTo>
                  <a:cubicBezTo>
                    <a:pt x="164574" y="200736"/>
                    <a:pt x="169002" y="185238"/>
                    <a:pt x="169002" y="183762"/>
                  </a:cubicBezTo>
                  <a:lnTo>
                    <a:pt x="169002" y="183762"/>
                  </a:lnTo>
                  <a:lnTo>
                    <a:pt x="169002" y="183762"/>
                  </a:lnTo>
                  <a:lnTo>
                    <a:pt x="169002" y="183762"/>
                  </a:lnTo>
                  <a:cubicBezTo>
                    <a:pt x="169002" y="183762"/>
                    <a:pt x="163836" y="201474"/>
                    <a:pt x="152028" y="203688"/>
                  </a:cubicBezTo>
                  <a:lnTo>
                    <a:pt x="152028" y="203688"/>
                  </a:lnTo>
                  <a:lnTo>
                    <a:pt x="156456" y="203688"/>
                  </a:lnTo>
                  <a:close/>
                </a:path>
              </a:pathLst>
            </a:custGeom>
            <a:solidFill>
              <a:srgbClr val="219E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4AD052BB-64C9-4258-A0AD-6079CF0306F4}"/>
                </a:ext>
              </a:extLst>
            </p:cNvPr>
            <p:cNvSpPr/>
            <p:nvPr/>
          </p:nvSpPr>
          <p:spPr>
            <a:xfrm>
              <a:off x="5757647" y="2242749"/>
              <a:ext cx="31939" cy="31199"/>
            </a:xfrm>
            <a:custGeom>
              <a:avLst/>
              <a:gdLst>
                <a:gd name="connsiteX0" fmla="*/ 6847 w 31939"/>
                <a:gd name="connsiteY0" fmla="*/ 203 h 31199"/>
                <a:gd name="connsiteX1" fmla="*/ 6847 w 31939"/>
                <a:gd name="connsiteY1" fmla="*/ 203 h 31199"/>
                <a:gd name="connsiteX2" fmla="*/ 205 w 31939"/>
                <a:gd name="connsiteY2" fmla="*/ 8321 h 31199"/>
                <a:gd name="connsiteX3" fmla="*/ 6109 w 31939"/>
                <a:gd name="connsiteY3" fmla="*/ 31199 h 31199"/>
                <a:gd name="connsiteX4" fmla="*/ 6109 w 31939"/>
                <a:gd name="connsiteY4" fmla="*/ 31199 h 31199"/>
                <a:gd name="connsiteX5" fmla="*/ 31939 w 31939"/>
                <a:gd name="connsiteY5" fmla="*/ 9059 h 31199"/>
                <a:gd name="connsiteX6" fmla="*/ 6847 w 31939"/>
                <a:gd name="connsiteY6" fmla="*/ 203 h 3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39" h="31199">
                  <a:moveTo>
                    <a:pt x="6847" y="203"/>
                  </a:moveTo>
                  <a:lnTo>
                    <a:pt x="6847" y="203"/>
                  </a:lnTo>
                  <a:cubicBezTo>
                    <a:pt x="3757" y="2055"/>
                    <a:pt x="1408" y="4926"/>
                    <a:pt x="205" y="8321"/>
                  </a:cubicBezTo>
                  <a:cubicBezTo>
                    <a:pt x="-698" y="16414"/>
                    <a:pt x="1403" y="24557"/>
                    <a:pt x="6109" y="31199"/>
                  </a:cubicBezTo>
                  <a:lnTo>
                    <a:pt x="6109" y="31199"/>
                  </a:lnTo>
                  <a:lnTo>
                    <a:pt x="31939" y="9059"/>
                  </a:lnTo>
                  <a:cubicBezTo>
                    <a:pt x="25392" y="2391"/>
                    <a:pt x="16130" y="-878"/>
                    <a:pt x="6847" y="203"/>
                  </a:cubicBezTo>
                  <a:close/>
                </a:path>
              </a:pathLst>
            </a:custGeom>
            <a:solidFill>
              <a:srgbClr val="219E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F9CCA936-8E47-4A6C-A61D-07EBE1BD7CE2}"/>
                </a:ext>
              </a:extLst>
            </p:cNvPr>
            <p:cNvSpPr/>
            <p:nvPr/>
          </p:nvSpPr>
          <p:spPr>
            <a:xfrm>
              <a:off x="5681506" y="2180027"/>
              <a:ext cx="79298" cy="84327"/>
            </a:xfrm>
            <a:custGeom>
              <a:avLst/>
              <a:gdLst>
                <a:gd name="connsiteX0" fmla="*/ 72656 w 79298"/>
                <a:gd name="connsiteY0" fmla="*/ 71043 h 84327"/>
                <a:gd name="connsiteX1" fmla="*/ 79298 w 79298"/>
                <a:gd name="connsiteY1" fmla="*/ 62187 h 84327"/>
                <a:gd name="connsiteX2" fmla="*/ 23210 w 79298"/>
                <a:gd name="connsiteY2" fmla="*/ 10527 h 84327"/>
                <a:gd name="connsiteX3" fmla="*/ 23210 w 79298"/>
                <a:gd name="connsiteY3" fmla="*/ 10527 h 84327"/>
                <a:gd name="connsiteX4" fmla="*/ 23210 w 79298"/>
                <a:gd name="connsiteY4" fmla="*/ 6099 h 84327"/>
                <a:gd name="connsiteX5" fmla="*/ 6974 w 79298"/>
                <a:gd name="connsiteY5" fmla="*/ 195 h 84327"/>
                <a:gd name="connsiteX6" fmla="*/ 82 w 79298"/>
                <a:gd name="connsiteY6" fmla="*/ 9377 h 84327"/>
                <a:gd name="connsiteX7" fmla="*/ 332 w 79298"/>
                <a:gd name="connsiteY7" fmla="*/ 10527 h 84327"/>
                <a:gd name="connsiteX8" fmla="*/ 332 w 79298"/>
                <a:gd name="connsiteY8" fmla="*/ 10527 h 84327"/>
                <a:gd name="connsiteX9" fmla="*/ 74132 w 79298"/>
                <a:gd name="connsiteY9" fmla="*/ 84327 h 84327"/>
                <a:gd name="connsiteX10" fmla="*/ 72656 w 79298"/>
                <a:gd name="connsiteY10" fmla="*/ 71043 h 8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298" h="84327">
                  <a:moveTo>
                    <a:pt x="72656" y="71043"/>
                  </a:moveTo>
                  <a:cubicBezTo>
                    <a:pt x="73638" y="67341"/>
                    <a:pt x="76019" y="64166"/>
                    <a:pt x="79298" y="62187"/>
                  </a:cubicBezTo>
                  <a:cubicBezTo>
                    <a:pt x="58634" y="46689"/>
                    <a:pt x="23948" y="10527"/>
                    <a:pt x="23210" y="10527"/>
                  </a:cubicBezTo>
                  <a:lnTo>
                    <a:pt x="23210" y="10527"/>
                  </a:lnTo>
                  <a:lnTo>
                    <a:pt x="23210" y="6099"/>
                  </a:lnTo>
                  <a:cubicBezTo>
                    <a:pt x="18044" y="6099"/>
                    <a:pt x="11402" y="-1281"/>
                    <a:pt x="6974" y="195"/>
                  </a:cubicBezTo>
                  <a:cubicBezTo>
                    <a:pt x="2536" y="828"/>
                    <a:pt x="-550" y="4938"/>
                    <a:pt x="82" y="9377"/>
                  </a:cubicBezTo>
                  <a:cubicBezTo>
                    <a:pt x="138" y="9766"/>
                    <a:pt x="221" y="10150"/>
                    <a:pt x="332" y="10527"/>
                  </a:cubicBezTo>
                  <a:lnTo>
                    <a:pt x="332" y="10527"/>
                  </a:lnTo>
                  <a:lnTo>
                    <a:pt x="74132" y="84327"/>
                  </a:lnTo>
                  <a:cubicBezTo>
                    <a:pt x="72411" y="80124"/>
                    <a:pt x="71900" y="75522"/>
                    <a:pt x="72656" y="71043"/>
                  </a:cubicBezTo>
                  <a:close/>
                </a:path>
              </a:pathLst>
            </a:custGeom>
            <a:solidFill>
              <a:srgbClr val="219E4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473AE1D0-DA49-4D59-A7F0-71A2E6C8DF7E}"/>
                </a:ext>
              </a:extLst>
            </p:cNvPr>
            <p:cNvSpPr/>
            <p:nvPr/>
          </p:nvSpPr>
          <p:spPr>
            <a:xfrm>
              <a:off x="5520217" y="1903473"/>
              <a:ext cx="22877" cy="60515"/>
            </a:xfrm>
            <a:custGeom>
              <a:avLst/>
              <a:gdLst>
                <a:gd name="connsiteX0" fmla="*/ 21402 w 22877"/>
                <a:gd name="connsiteY0" fmla="*/ 57564 h 60515"/>
                <a:gd name="connsiteX1" fmla="*/ 0 w 22877"/>
                <a:gd name="connsiteY1" fmla="*/ 0 h 60515"/>
                <a:gd name="connsiteX2" fmla="*/ 0 w 22877"/>
                <a:gd name="connsiteY2" fmla="*/ 0 h 60515"/>
                <a:gd name="connsiteX3" fmla="*/ 0 w 22877"/>
                <a:gd name="connsiteY3" fmla="*/ 0 h 60515"/>
                <a:gd name="connsiteX4" fmla="*/ 0 w 22877"/>
                <a:gd name="connsiteY4" fmla="*/ 0 h 60515"/>
                <a:gd name="connsiteX5" fmla="*/ 22878 w 22877"/>
                <a:gd name="connsiteY5" fmla="*/ 60516 h 60515"/>
                <a:gd name="connsiteX6" fmla="*/ 22878 w 22877"/>
                <a:gd name="connsiteY6" fmla="*/ 60516 h 60515"/>
                <a:gd name="connsiteX7" fmla="*/ 21402 w 22877"/>
                <a:gd name="connsiteY7" fmla="*/ 57564 h 6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77" h="60515">
                  <a:moveTo>
                    <a:pt x="21402" y="57564"/>
                  </a:moveTo>
                  <a:cubicBezTo>
                    <a:pt x="0" y="4428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46494"/>
                    <a:pt x="22878" y="60516"/>
                  </a:cubicBezTo>
                  <a:lnTo>
                    <a:pt x="22878" y="60516"/>
                  </a:lnTo>
                  <a:lnTo>
                    <a:pt x="21402" y="5756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A026F9A-290D-46E3-9088-9BA50BF30485}"/>
                </a:ext>
              </a:extLst>
            </p:cNvPr>
            <p:cNvSpPr/>
            <p:nvPr/>
          </p:nvSpPr>
          <p:spPr>
            <a:xfrm>
              <a:off x="5555641" y="1938158"/>
              <a:ext cx="18325" cy="30996"/>
            </a:xfrm>
            <a:custGeom>
              <a:avLst/>
              <a:gdLst>
                <a:gd name="connsiteX0" fmla="*/ 16236 w 18325"/>
                <a:gd name="connsiteY0" fmla="*/ 0 h 30996"/>
                <a:gd name="connsiteX1" fmla="*/ 16236 w 18325"/>
                <a:gd name="connsiteY1" fmla="*/ 0 h 30996"/>
                <a:gd name="connsiteX2" fmla="*/ 16236 w 18325"/>
                <a:gd name="connsiteY2" fmla="*/ 0 h 30996"/>
                <a:gd name="connsiteX3" fmla="*/ 16236 w 18325"/>
                <a:gd name="connsiteY3" fmla="*/ 18450 h 30996"/>
                <a:gd name="connsiteX4" fmla="*/ 0 w 18325"/>
                <a:gd name="connsiteY4" fmla="*/ 30996 h 30996"/>
                <a:gd name="connsiteX5" fmla="*/ 0 w 18325"/>
                <a:gd name="connsiteY5" fmla="*/ 30996 h 30996"/>
                <a:gd name="connsiteX6" fmla="*/ 0 w 18325"/>
                <a:gd name="connsiteY6" fmla="*/ 30996 h 30996"/>
                <a:gd name="connsiteX7" fmla="*/ 16236 w 18325"/>
                <a:gd name="connsiteY7" fmla="*/ 21402 h 30996"/>
                <a:gd name="connsiteX8" fmla="*/ 16236 w 18325"/>
                <a:gd name="connsiteY8" fmla="*/ 0 h 3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325" h="30996">
                  <a:moveTo>
                    <a:pt x="16236" y="0"/>
                  </a:moveTo>
                  <a:lnTo>
                    <a:pt x="16236" y="0"/>
                  </a:lnTo>
                  <a:cubicBezTo>
                    <a:pt x="16236" y="0"/>
                    <a:pt x="16236" y="0"/>
                    <a:pt x="16236" y="0"/>
                  </a:cubicBezTo>
                  <a:cubicBezTo>
                    <a:pt x="19023" y="5834"/>
                    <a:pt x="19023" y="12616"/>
                    <a:pt x="16236" y="18450"/>
                  </a:cubicBezTo>
                  <a:cubicBezTo>
                    <a:pt x="13863" y="25533"/>
                    <a:pt x="7453" y="30487"/>
                    <a:pt x="0" y="30996"/>
                  </a:cubicBezTo>
                  <a:lnTo>
                    <a:pt x="0" y="30996"/>
                  </a:lnTo>
                  <a:lnTo>
                    <a:pt x="0" y="30996"/>
                  </a:lnTo>
                  <a:cubicBezTo>
                    <a:pt x="6605" y="30483"/>
                    <a:pt x="12601" y="26941"/>
                    <a:pt x="16236" y="21402"/>
                  </a:cubicBezTo>
                  <a:cubicBezTo>
                    <a:pt x="18913" y="14519"/>
                    <a:pt x="18913" y="6883"/>
                    <a:pt x="1623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F36E4E46-1430-4056-90B5-13AFB83D9898}"/>
                </a:ext>
              </a:extLst>
            </p:cNvPr>
            <p:cNvSpPr/>
            <p:nvPr/>
          </p:nvSpPr>
          <p:spPr>
            <a:xfrm>
              <a:off x="5491971" y="1956608"/>
              <a:ext cx="40053" cy="23818"/>
            </a:xfrm>
            <a:custGeom>
              <a:avLst/>
              <a:gdLst>
                <a:gd name="connsiteX0" fmla="*/ 40054 w 40053"/>
                <a:gd name="connsiteY0" fmla="*/ 20664 h 23818"/>
                <a:gd name="connsiteX1" fmla="*/ 40054 w 40053"/>
                <a:gd name="connsiteY1" fmla="*/ 20664 h 23818"/>
                <a:gd name="connsiteX2" fmla="*/ 6106 w 40053"/>
                <a:gd name="connsiteY2" fmla="*/ 12546 h 23818"/>
                <a:gd name="connsiteX3" fmla="*/ 940 w 40053"/>
                <a:gd name="connsiteY3" fmla="*/ 0 h 23818"/>
                <a:gd name="connsiteX4" fmla="*/ 940 w 40053"/>
                <a:gd name="connsiteY4" fmla="*/ 0 h 23818"/>
                <a:gd name="connsiteX5" fmla="*/ 940 w 40053"/>
                <a:gd name="connsiteY5" fmla="*/ 0 h 23818"/>
                <a:gd name="connsiteX6" fmla="*/ 940 w 40053"/>
                <a:gd name="connsiteY6" fmla="*/ 12546 h 23818"/>
                <a:gd name="connsiteX7" fmla="*/ 35626 w 40053"/>
                <a:gd name="connsiteY7" fmla="*/ 23616 h 23818"/>
                <a:gd name="connsiteX8" fmla="*/ 40054 w 40053"/>
                <a:gd name="connsiteY8" fmla="*/ 23616 h 23818"/>
                <a:gd name="connsiteX9" fmla="*/ 40054 w 40053"/>
                <a:gd name="connsiteY9" fmla="*/ 23616 h 23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53" h="23818">
                  <a:moveTo>
                    <a:pt x="40054" y="20664"/>
                  </a:moveTo>
                  <a:lnTo>
                    <a:pt x="40054" y="20664"/>
                  </a:lnTo>
                  <a:cubicBezTo>
                    <a:pt x="28120" y="22317"/>
                    <a:pt x="16001" y="19419"/>
                    <a:pt x="6106" y="12546"/>
                  </a:cubicBezTo>
                  <a:cubicBezTo>
                    <a:pt x="2635" y="9319"/>
                    <a:pt x="748" y="4736"/>
                    <a:pt x="940" y="0"/>
                  </a:cubicBezTo>
                  <a:lnTo>
                    <a:pt x="940" y="0"/>
                  </a:lnTo>
                  <a:cubicBezTo>
                    <a:pt x="940" y="0"/>
                    <a:pt x="940" y="0"/>
                    <a:pt x="940" y="0"/>
                  </a:cubicBezTo>
                  <a:cubicBezTo>
                    <a:pt x="-313" y="4088"/>
                    <a:pt x="-313" y="8458"/>
                    <a:pt x="940" y="12546"/>
                  </a:cubicBezTo>
                  <a:cubicBezTo>
                    <a:pt x="10516" y="20798"/>
                    <a:pt x="23040" y="24795"/>
                    <a:pt x="35626" y="23616"/>
                  </a:cubicBezTo>
                  <a:lnTo>
                    <a:pt x="40054" y="23616"/>
                  </a:lnTo>
                  <a:cubicBezTo>
                    <a:pt x="40054" y="23616"/>
                    <a:pt x="40054" y="23616"/>
                    <a:pt x="40054" y="2361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6E8FD42C-A95B-45A4-8C0E-87C47274EE82}"/>
                </a:ext>
              </a:extLst>
            </p:cNvPr>
            <p:cNvSpPr/>
            <p:nvPr/>
          </p:nvSpPr>
          <p:spPr>
            <a:xfrm>
              <a:off x="5577780" y="1978010"/>
              <a:ext cx="25092" cy="16236"/>
            </a:xfrm>
            <a:custGeom>
              <a:avLst/>
              <a:gdLst>
                <a:gd name="connsiteX0" fmla="*/ 25092 w 25092"/>
                <a:gd name="connsiteY0" fmla="*/ 0 h 16236"/>
                <a:gd name="connsiteX1" fmla="*/ 25092 w 25092"/>
                <a:gd name="connsiteY1" fmla="*/ 0 h 16236"/>
                <a:gd name="connsiteX2" fmla="*/ 25092 w 25092"/>
                <a:gd name="connsiteY2" fmla="*/ 0 h 16236"/>
                <a:gd name="connsiteX3" fmla="*/ 0 w 25092"/>
                <a:gd name="connsiteY3" fmla="*/ 16236 h 16236"/>
                <a:gd name="connsiteX4" fmla="*/ 0 w 25092"/>
                <a:gd name="connsiteY4" fmla="*/ 16236 h 16236"/>
                <a:gd name="connsiteX5" fmla="*/ 0 w 25092"/>
                <a:gd name="connsiteY5" fmla="*/ 16236 h 16236"/>
                <a:gd name="connsiteX6" fmla="*/ 0 w 25092"/>
                <a:gd name="connsiteY6" fmla="*/ 16236 h 16236"/>
                <a:gd name="connsiteX7" fmla="*/ 25092 w 25092"/>
                <a:gd name="connsiteY7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92" h="16236">
                  <a:moveTo>
                    <a:pt x="25092" y="0"/>
                  </a:moveTo>
                  <a:cubicBezTo>
                    <a:pt x="25092" y="0"/>
                    <a:pt x="25092" y="0"/>
                    <a:pt x="25092" y="0"/>
                  </a:cubicBezTo>
                  <a:cubicBezTo>
                    <a:pt x="25092" y="0"/>
                    <a:pt x="25092" y="0"/>
                    <a:pt x="25092" y="0"/>
                  </a:cubicBezTo>
                  <a:cubicBezTo>
                    <a:pt x="20695" y="9915"/>
                    <a:pt x="10846" y="16288"/>
                    <a:pt x="0" y="16236"/>
                  </a:cubicBezTo>
                  <a:lnTo>
                    <a:pt x="0" y="16236"/>
                  </a:lnTo>
                  <a:lnTo>
                    <a:pt x="0" y="16236"/>
                  </a:lnTo>
                  <a:lnTo>
                    <a:pt x="0" y="16236"/>
                  </a:lnTo>
                  <a:cubicBezTo>
                    <a:pt x="10640" y="15621"/>
                    <a:pt x="20171" y="9453"/>
                    <a:pt x="2509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603DF30C-627A-4A49-9452-39E9EE13D8E9}"/>
                </a:ext>
              </a:extLst>
            </p:cNvPr>
            <p:cNvSpPr/>
            <p:nvPr/>
          </p:nvSpPr>
          <p:spPr>
            <a:xfrm>
              <a:off x="5598445" y="2020077"/>
              <a:ext cx="22372" cy="24366"/>
            </a:xfrm>
            <a:custGeom>
              <a:avLst/>
              <a:gdLst>
                <a:gd name="connsiteX0" fmla="*/ 22140 w 22372"/>
                <a:gd name="connsiteY0" fmla="*/ 0 h 24366"/>
                <a:gd name="connsiteX1" fmla="*/ 22140 w 22372"/>
                <a:gd name="connsiteY1" fmla="*/ 0 h 24366"/>
                <a:gd name="connsiteX2" fmla="*/ 22140 w 22372"/>
                <a:gd name="connsiteY2" fmla="*/ 0 h 24366"/>
                <a:gd name="connsiteX3" fmla="*/ 22140 w 22372"/>
                <a:gd name="connsiteY3" fmla="*/ 0 h 24366"/>
                <a:gd name="connsiteX4" fmla="*/ 22140 w 22372"/>
                <a:gd name="connsiteY4" fmla="*/ 0 h 24366"/>
                <a:gd name="connsiteX5" fmla="*/ 14022 w 22372"/>
                <a:gd name="connsiteY5" fmla="*/ 22878 h 24366"/>
                <a:gd name="connsiteX6" fmla="*/ 0 w 22372"/>
                <a:gd name="connsiteY6" fmla="*/ 22878 h 24366"/>
                <a:gd name="connsiteX7" fmla="*/ 0 w 22372"/>
                <a:gd name="connsiteY7" fmla="*/ 22878 h 24366"/>
                <a:gd name="connsiteX8" fmla="*/ 0 w 22372"/>
                <a:gd name="connsiteY8" fmla="*/ 22878 h 24366"/>
                <a:gd name="connsiteX9" fmla="*/ 0 w 22372"/>
                <a:gd name="connsiteY9" fmla="*/ 22878 h 24366"/>
                <a:gd name="connsiteX10" fmla="*/ 0 w 22372"/>
                <a:gd name="connsiteY10" fmla="*/ 22878 h 24366"/>
                <a:gd name="connsiteX11" fmla="*/ 16236 w 22372"/>
                <a:gd name="connsiteY11" fmla="*/ 22878 h 24366"/>
                <a:gd name="connsiteX12" fmla="*/ 22140 w 22372"/>
                <a:gd name="connsiteY12" fmla="*/ 0 h 24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72" h="24366">
                  <a:moveTo>
                    <a:pt x="22140" y="0"/>
                  </a:moveTo>
                  <a:lnTo>
                    <a:pt x="22140" y="0"/>
                  </a:lnTo>
                  <a:lnTo>
                    <a:pt x="22140" y="0"/>
                  </a:lnTo>
                  <a:lnTo>
                    <a:pt x="22140" y="0"/>
                  </a:lnTo>
                  <a:lnTo>
                    <a:pt x="22140" y="0"/>
                  </a:lnTo>
                  <a:cubicBezTo>
                    <a:pt x="22940" y="8450"/>
                    <a:pt x="19969" y="16822"/>
                    <a:pt x="14022" y="22878"/>
                  </a:cubicBezTo>
                  <a:cubicBezTo>
                    <a:pt x="9480" y="24453"/>
                    <a:pt x="4542" y="24453"/>
                    <a:pt x="0" y="22878"/>
                  </a:cubicBezTo>
                  <a:lnTo>
                    <a:pt x="0" y="22878"/>
                  </a:lnTo>
                  <a:lnTo>
                    <a:pt x="0" y="22878"/>
                  </a:lnTo>
                  <a:lnTo>
                    <a:pt x="0" y="22878"/>
                  </a:lnTo>
                  <a:lnTo>
                    <a:pt x="0" y="22878"/>
                  </a:lnTo>
                  <a:cubicBezTo>
                    <a:pt x="5230" y="24863"/>
                    <a:pt x="11006" y="24863"/>
                    <a:pt x="16236" y="22878"/>
                  </a:cubicBezTo>
                  <a:cubicBezTo>
                    <a:pt x="21007" y="16264"/>
                    <a:pt x="23115" y="8097"/>
                    <a:pt x="2214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DCE79D20-4804-4B20-9865-F402ADFAF0EC}"/>
                </a:ext>
              </a:extLst>
            </p:cNvPr>
            <p:cNvSpPr/>
            <p:nvPr/>
          </p:nvSpPr>
          <p:spPr>
            <a:xfrm>
              <a:off x="5503653" y="2007530"/>
              <a:ext cx="43870" cy="18450"/>
            </a:xfrm>
            <a:custGeom>
              <a:avLst/>
              <a:gdLst>
                <a:gd name="connsiteX0" fmla="*/ 43870 w 43870"/>
                <a:gd name="connsiteY0" fmla="*/ 16974 h 18450"/>
                <a:gd name="connsiteX1" fmla="*/ 328 w 43870"/>
                <a:gd name="connsiteY1" fmla="*/ 0 h 18450"/>
                <a:gd name="connsiteX2" fmla="*/ 328 w 43870"/>
                <a:gd name="connsiteY2" fmla="*/ 0 h 18450"/>
                <a:gd name="connsiteX3" fmla="*/ 328 w 43870"/>
                <a:gd name="connsiteY3" fmla="*/ 0 h 18450"/>
                <a:gd name="connsiteX4" fmla="*/ 43870 w 43870"/>
                <a:gd name="connsiteY4" fmla="*/ 18450 h 18450"/>
                <a:gd name="connsiteX5" fmla="*/ 43870 w 43870"/>
                <a:gd name="connsiteY5" fmla="*/ 18450 h 18450"/>
                <a:gd name="connsiteX6" fmla="*/ 43870 w 43870"/>
                <a:gd name="connsiteY6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70" h="18450">
                  <a:moveTo>
                    <a:pt x="43870" y="16974"/>
                  </a:moveTo>
                  <a:cubicBezTo>
                    <a:pt x="30586" y="16974"/>
                    <a:pt x="1066" y="0"/>
                    <a:pt x="328" y="0"/>
                  </a:cubicBezTo>
                  <a:cubicBezTo>
                    <a:pt x="-410" y="0"/>
                    <a:pt x="328" y="0"/>
                    <a:pt x="328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13524" y="8886"/>
                    <a:pt x="28307" y="15150"/>
                    <a:pt x="43870" y="18450"/>
                  </a:cubicBezTo>
                  <a:lnTo>
                    <a:pt x="43870" y="18450"/>
                  </a:lnTo>
                  <a:lnTo>
                    <a:pt x="43870" y="1845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A95EFD0D-5FFA-4178-9448-0077061B8961}"/>
                </a:ext>
              </a:extLst>
            </p:cNvPr>
            <p:cNvSpPr/>
            <p:nvPr/>
          </p:nvSpPr>
          <p:spPr>
            <a:xfrm>
              <a:off x="5511360" y="2054025"/>
              <a:ext cx="41327" cy="12585"/>
            </a:xfrm>
            <a:custGeom>
              <a:avLst/>
              <a:gdLst>
                <a:gd name="connsiteX0" fmla="*/ 38376 w 41327"/>
                <a:gd name="connsiteY0" fmla="*/ 10332 h 12585"/>
                <a:gd name="connsiteX1" fmla="*/ 0 w 41327"/>
                <a:gd name="connsiteY1" fmla="*/ 0 h 12585"/>
                <a:gd name="connsiteX2" fmla="*/ 0 w 41327"/>
                <a:gd name="connsiteY2" fmla="*/ 0 h 12585"/>
                <a:gd name="connsiteX3" fmla="*/ 0 w 41327"/>
                <a:gd name="connsiteY3" fmla="*/ 0 h 12585"/>
                <a:gd name="connsiteX4" fmla="*/ 32472 w 41327"/>
                <a:gd name="connsiteY4" fmla="*/ 12546 h 12585"/>
                <a:gd name="connsiteX5" fmla="*/ 41328 w 41327"/>
                <a:gd name="connsiteY5" fmla="*/ 12546 h 12585"/>
                <a:gd name="connsiteX6" fmla="*/ 41328 w 41327"/>
                <a:gd name="connsiteY6" fmla="*/ 12546 h 12585"/>
                <a:gd name="connsiteX7" fmla="*/ 38376 w 41327"/>
                <a:gd name="connsiteY7" fmla="*/ 10332 h 12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27" h="12585">
                  <a:moveTo>
                    <a:pt x="38376" y="10332"/>
                  </a:moveTo>
                  <a:cubicBezTo>
                    <a:pt x="24682" y="12804"/>
                    <a:pt x="10601" y="9013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8609" y="8515"/>
                    <a:pt x="20375" y="13061"/>
                    <a:pt x="32472" y="12546"/>
                  </a:cubicBezTo>
                  <a:lnTo>
                    <a:pt x="41328" y="12546"/>
                  </a:lnTo>
                  <a:lnTo>
                    <a:pt x="41328" y="12546"/>
                  </a:lnTo>
                  <a:cubicBezTo>
                    <a:pt x="41328" y="12546"/>
                    <a:pt x="39852" y="10332"/>
                    <a:pt x="38376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37F37E9-3BA0-4B36-B7A0-2AF378FFCE9F}"/>
                </a:ext>
              </a:extLst>
            </p:cNvPr>
            <p:cNvSpPr/>
            <p:nvPr/>
          </p:nvSpPr>
          <p:spPr>
            <a:xfrm>
              <a:off x="5619847" y="2065095"/>
              <a:ext cx="16974" cy="19925"/>
            </a:xfrm>
            <a:custGeom>
              <a:avLst/>
              <a:gdLst>
                <a:gd name="connsiteX0" fmla="*/ 0 w 16974"/>
                <a:gd name="connsiteY0" fmla="*/ 19926 h 19925"/>
                <a:gd name="connsiteX1" fmla="*/ 16974 w 16974"/>
                <a:gd name="connsiteY1" fmla="*/ 0 h 19925"/>
                <a:gd name="connsiteX2" fmla="*/ 16974 w 16974"/>
                <a:gd name="connsiteY2" fmla="*/ 0 h 19925"/>
                <a:gd name="connsiteX3" fmla="*/ 16974 w 16974"/>
                <a:gd name="connsiteY3" fmla="*/ 0 h 19925"/>
                <a:gd name="connsiteX4" fmla="*/ 16974 w 16974"/>
                <a:gd name="connsiteY4" fmla="*/ 0 h 19925"/>
                <a:gd name="connsiteX5" fmla="*/ 3690 w 16974"/>
                <a:gd name="connsiteY5" fmla="*/ 16974 h 19925"/>
                <a:gd name="connsiteX6" fmla="*/ 3690 w 16974"/>
                <a:gd name="connsiteY6" fmla="*/ 16974 h 19925"/>
                <a:gd name="connsiteX7" fmla="*/ 3690 w 16974"/>
                <a:gd name="connsiteY7" fmla="*/ 16974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74" h="19925">
                  <a:moveTo>
                    <a:pt x="0" y="19926"/>
                  </a:moveTo>
                  <a:cubicBezTo>
                    <a:pt x="11808" y="19926"/>
                    <a:pt x="16974" y="2214"/>
                    <a:pt x="16974" y="0"/>
                  </a:cubicBezTo>
                  <a:lnTo>
                    <a:pt x="16974" y="0"/>
                  </a:lnTo>
                  <a:lnTo>
                    <a:pt x="16974" y="0"/>
                  </a:lnTo>
                  <a:lnTo>
                    <a:pt x="16974" y="0"/>
                  </a:lnTo>
                  <a:cubicBezTo>
                    <a:pt x="16974" y="0"/>
                    <a:pt x="12546" y="15498"/>
                    <a:pt x="3690" y="16974"/>
                  </a:cubicBezTo>
                  <a:lnTo>
                    <a:pt x="3690" y="16974"/>
                  </a:lnTo>
                  <a:lnTo>
                    <a:pt x="3690" y="1697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6DAA9F6-C882-490A-A907-62BD2F198F9A}"/>
                </a:ext>
              </a:extLst>
            </p:cNvPr>
            <p:cNvSpPr/>
            <p:nvPr/>
          </p:nvSpPr>
          <p:spPr>
            <a:xfrm>
              <a:off x="5532025" y="2097566"/>
              <a:ext cx="42864" cy="9675"/>
            </a:xfrm>
            <a:custGeom>
              <a:avLst/>
              <a:gdLst>
                <a:gd name="connsiteX0" fmla="*/ 39852 w 42864"/>
                <a:gd name="connsiteY0" fmla="*/ 6642 h 9675"/>
                <a:gd name="connsiteX1" fmla="*/ 0 w 42864"/>
                <a:gd name="connsiteY1" fmla="*/ 0 h 9675"/>
                <a:gd name="connsiteX2" fmla="*/ 0 w 42864"/>
                <a:gd name="connsiteY2" fmla="*/ 0 h 9675"/>
                <a:gd name="connsiteX3" fmla="*/ 0 w 42864"/>
                <a:gd name="connsiteY3" fmla="*/ 0 h 9675"/>
                <a:gd name="connsiteX4" fmla="*/ 25092 w 42864"/>
                <a:gd name="connsiteY4" fmla="*/ 9594 h 9675"/>
                <a:gd name="connsiteX5" fmla="*/ 42804 w 42864"/>
                <a:gd name="connsiteY5" fmla="*/ 9594 h 9675"/>
                <a:gd name="connsiteX6" fmla="*/ 42804 w 42864"/>
                <a:gd name="connsiteY6" fmla="*/ 9594 h 9675"/>
                <a:gd name="connsiteX7" fmla="*/ 39852 w 42864"/>
                <a:gd name="connsiteY7" fmla="*/ 6642 h 9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864" h="9675">
                  <a:moveTo>
                    <a:pt x="39852" y="6642"/>
                  </a:moveTo>
                  <a:cubicBezTo>
                    <a:pt x="11070" y="14022"/>
                    <a:pt x="0" y="738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6531" y="6755"/>
                    <a:pt x="15720" y="10269"/>
                    <a:pt x="25092" y="9594"/>
                  </a:cubicBezTo>
                  <a:lnTo>
                    <a:pt x="42804" y="9594"/>
                  </a:lnTo>
                  <a:lnTo>
                    <a:pt x="42804" y="9594"/>
                  </a:lnTo>
                  <a:cubicBezTo>
                    <a:pt x="42804" y="9594"/>
                    <a:pt x="43542" y="5904"/>
                    <a:pt x="39852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5D2967B-0B9C-409F-8783-AD2FEB95258D}"/>
                </a:ext>
              </a:extLst>
            </p:cNvPr>
            <p:cNvSpPr/>
            <p:nvPr/>
          </p:nvSpPr>
          <p:spPr>
            <a:xfrm>
              <a:off x="5645677" y="2092072"/>
              <a:ext cx="18450" cy="24682"/>
            </a:xfrm>
            <a:custGeom>
              <a:avLst/>
              <a:gdLst>
                <a:gd name="connsiteX0" fmla="*/ 0 w 18450"/>
                <a:gd name="connsiteY0" fmla="*/ 24682 h 24682"/>
                <a:gd name="connsiteX1" fmla="*/ 0 w 18450"/>
                <a:gd name="connsiteY1" fmla="*/ 24682 h 24682"/>
                <a:gd name="connsiteX2" fmla="*/ 18450 w 18450"/>
                <a:gd name="connsiteY2" fmla="*/ 328 h 24682"/>
                <a:gd name="connsiteX3" fmla="*/ 18450 w 18450"/>
                <a:gd name="connsiteY3" fmla="*/ 328 h 24682"/>
                <a:gd name="connsiteX4" fmla="*/ 18450 w 18450"/>
                <a:gd name="connsiteY4" fmla="*/ 328 h 24682"/>
                <a:gd name="connsiteX5" fmla="*/ 0 w 18450"/>
                <a:gd name="connsiteY5" fmla="*/ 24682 h 24682"/>
                <a:gd name="connsiteX6" fmla="*/ 0 w 18450"/>
                <a:gd name="connsiteY6" fmla="*/ 24682 h 24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50" h="24682">
                  <a:moveTo>
                    <a:pt x="0" y="24682"/>
                  </a:moveTo>
                  <a:lnTo>
                    <a:pt x="0" y="24682"/>
                  </a:lnTo>
                  <a:cubicBezTo>
                    <a:pt x="13284" y="24682"/>
                    <a:pt x="18450" y="1066"/>
                    <a:pt x="18450" y="328"/>
                  </a:cubicBezTo>
                  <a:cubicBezTo>
                    <a:pt x="18450" y="-410"/>
                    <a:pt x="18450" y="328"/>
                    <a:pt x="18450" y="328"/>
                  </a:cubicBezTo>
                  <a:lnTo>
                    <a:pt x="18450" y="328"/>
                  </a:lnTo>
                  <a:cubicBezTo>
                    <a:pt x="18450" y="328"/>
                    <a:pt x="11808" y="24682"/>
                    <a:pt x="0" y="24682"/>
                  </a:cubicBezTo>
                  <a:lnTo>
                    <a:pt x="0" y="2468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636F18F-6F53-474A-B454-DE64F2FAB899}"/>
                </a:ext>
              </a:extLst>
            </p:cNvPr>
            <p:cNvSpPr/>
            <p:nvPr/>
          </p:nvSpPr>
          <p:spPr>
            <a:xfrm>
              <a:off x="5658140" y="2117493"/>
              <a:ext cx="35506" cy="25092"/>
            </a:xfrm>
            <a:custGeom>
              <a:avLst/>
              <a:gdLst>
                <a:gd name="connsiteX0" fmla="*/ 83 w 35506"/>
                <a:gd name="connsiteY0" fmla="*/ 25092 h 25092"/>
                <a:gd name="connsiteX1" fmla="*/ 5249 w 35506"/>
                <a:gd name="connsiteY1" fmla="*/ 25092 h 25092"/>
                <a:gd name="connsiteX2" fmla="*/ 35507 w 35506"/>
                <a:gd name="connsiteY2" fmla="*/ 0 h 25092"/>
                <a:gd name="connsiteX3" fmla="*/ 35507 w 35506"/>
                <a:gd name="connsiteY3" fmla="*/ 0 h 25092"/>
                <a:gd name="connsiteX4" fmla="*/ 35507 w 35506"/>
                <a:gd name="connsiteY4" fmla="*/ 0 h 25092"/>
                <a:gd name="connsiteX5" fmla="*/ 3773 w 35506"/>
                <a:gd name="connsiteY5" fmla="*/ 22140 h 25092"/>
                <a:gd name="connsiteX6" fmla="*/ 3773 w 35506"/>
                <a:gd name="connsiteY6" fmla="*/ 22140 h 25092"/>
                <a:gd name="connsiteX7" fmla="*/ 83 w 35506"/>
                <a:gd name="connsiteY7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506" h="25092">
                  <a:moveTo>
                    <a:pt x="83" y="25092"/>
                  </a:moveTo>
                  <a:lnTo>
                    <a:pt x="5249" y="25092"/>
                  </a:lnTo>
                  <a:cubicBezTo>
                    <a:pt x="26651" y="25092"/>
                    <a:pt x="35507" y="0"/>
                    <a:pt x="35507" y="0"/>
                  </a:cubicBezTo>
                  <a:lnTo>
                    <a:pt x="35507" y="0"/>
                  </a:lnTo>
                  <a:cubicBezTo>
                    <a:pt x="35507" y="0"/>
                    <a:pt x="35507" y="0"/>
                    <a:pt x="35507" y="0"/>
                  </a:cubicBezTo>
                  <a:cubicBezTo>
                    <a:pt x="35507" y="0"/>
                    <a:pt x="26651" y="26568"/>
                    <a:pt x="3773" y="22140"/>
                  </a:cubicBezTo>
                  <a:lnTo>
                    <a:pt x="3773" y="22140"/>
                  </a:lnTo>
                  <a:cubicBezTo>
                    <a:pt x="3773" y="22140"/>
                    <a:pt x="-655" y="25092"/>
                    <a:pt x="83" y="250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4587780A-8AD7-4278-A106-84E6B2D0161E}"/>
                </a:ext>
              </a:extLst>
            </p:cNvPr>
            <p:cNvSpPr/>
            <p:nvPr/>
          </p:nvSpPr>
          <p:spPr>
            <a:xfrm>
              <a:off x="5582208" y="2162510"/>
              <a:ext cx="33948" cy="5740"/>
            </a:xfrm>
            <a:custGeom>
              <a:avLst/>
              <a:gdLst>
                <a:gd name="connsiteX0" fmla="*/ 30996 w 33948"/>
                <a:gd name="connsiteY0" fmla="*/ 1476 h 5740"/>
                <a:gd name="connsiteX1" fmla="*/ 0 w 33948"/>
                <a:gd name="connsiteY1" fmla="*/ 1476 h 5740"/>
                <a:gd name="connsiteX2" fmla="*/ 0 w 33948"/>
                <a:gd name="connsiteY2" fmla="*/ 1476 h 5740"/>
                <a:gd name="connsiteX3" fmla="*/ 0 w 33948"/>
                <a:gd name="connsiteY3" fmla="*/ 1476 h 5740"/>
                <a:gd name="connsiteX4" fmla="*/ 13284 w 33948"/>
                <a:gd name="connsiteY4" fmla="*/ 5166 h 5740"/>
                <a:gd name="connsiteX5" fmla="*/ 33948 w 33948"/>
                <a:gd name="connsiteY5" fmla="*/ 0 h 5740"/>
                <a:gd name="connsiteX6" fmla="*/ 33948 w 33948"/>
                <a:gd name="connsiteY6" fmla="*/ 0 h 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48" h="5740">
                  <a:moveTo>
                    <a:pt x="30996" y="1476"/>
                  </a:moveTo>
                  <a:cubicBezTo>
                    <a:pt x="8856" y="11070"/>
                    <a:pt x="0" y="1476"/>
                    <a:pt x="0" y="1476"/>
                  </a:cubicBezTo>
                  <a:lnTo>
                    <a:pt x="0" y="1476"/>
                  </a:lnTo>
                  <a:lnTo>
                    <a:pt x="0" y="1476"/>
                  </a:lnTo>
                  <a:cubicBezTo>
                    <a:pt x="3900" y="4138"/>
                    <a:pt x="8570" y="5435"/>
                    <a:pt x="13284" y="5166"/>
                  </a:cubicBezTo>
                  <a:cubicBezTo>
                    <a:pt x="20441" y="4798"/>
                    <a:pt x="27460" y="3043"/>
                    <a:pt x="33948" y="0"/>
                  </a:cubicBezTo>
                  <a:cubicBezTo>
                    <a:pt x="33948" y="0"/>
                    <a:pt x="33948" y="0"/>
                    <a:pt x="3394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44F9471C-ACD9-4328-9E43-2E6645A5DB0C}"/>
                </a:ext>
              </a:extLst>
            </p:cNvPr>
            <p:cNvSpPr/>
            <p:nvPr/>
          </p:nvSpPr>
          <p:spPr>
            <a:xfrm>
              <a:off x="5557117" y="2130039"/>
              <a:ext cx="42065" cy="10427"/>
            </a:xfrm>
            <a:custGeom>
              <a:avLst/>
              <a:gdLst>
                <a:gd name="connsiteX0" fmla="*/ 39114 w 42065"/>
                <a:gd name="connsiteY0" fmla="*/ 2214 h 10427"/>
                <a:gd name="connsiteX1" fmla="*/ 0 w 42065"/>
                <a:gd name="connsiteY1" fmla="*/ 8118 h 10427"/>
                <a:gd name="connsiteX2" fmla="*/ 0 w 42065"/>
                <a:gd name="connsiteY2" fmla="*/ 8118 h 10427"/>
                <a:gd name="connsiteX3" fmla="*/ 0 w 42065"/>
                <a:gd name="connsiteY3" fmla="*/ 8118 h 10427"/>
                <a:gd name="connsiteX4" fmla="*/ 0 w 42065"/>
                <a:gd name="connsiteY4" fmla="*/ 8118 h 10427"/>
                <a:gd name="connsiteX5" fmla="*/ 0 w 42065"/>
                <a:gd name="connsiteY5" fmla="*/ 8118 h 10427"/>
                <a:gd name="connsiteX6" fmla="*/ 13284 w 42065"/>
                <a:gd name="connsiteY6" fmla="*/ 8118 h 10427"/>
                <a:gd name="connsiteX7" fmla="*/ 42066 w 42065"/>
                <a:gd name="connsiteY7" fmla="*/ 0 h 10427"/>
                <a:gd name="connsiteX8" fmla="*/ 42066 w 42065"/>
                <a:gd name="connsiteY8" fmla="*/ 0 h 1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65" h="10427">
                  <a:moveTo>
                    <a:pt x="39114" y="2214"/>
                  </a:moveTo>
                  <a:cubicBezTo>
                    <a:pt x="15498" y="14760"/>
                    <a:pt x="3690" y="9594"/>
                    <a:pt x="0" y="8118"/>
                  </a:cubicBez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cubicBezTo>
                    <a:pt x="4397" y="8861"/>
                    <a:pt x="8887" y="8861"/>
                    <a:pt x="13284" y="8118"/>
                  </a:cubicBezTo>
                  <a:cubicBezTo>
                    <a:pt x="23401" y="7832"/>
                    <a:pt x="33290" y="5042"/>
                    <a:pt x="42066" y="0"/>
                  </a:cubicBezTo>
                  <a:cubicBezTo>
                    <a:pt x="42066" y="0"/>
                    <a:pt x="42066" y="0"/>
                    <a:pt x="420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B9FA1F5-BA10-4C13-AB09-3A432C9B917F}"/>
                </a:ext>
              </a:extLst>
            </p:cNvPr>
            <p:cNvSpPr/>
            <p:nvPr/>
          </p:nvSpPr>
          <p:spPr>
            <a:xfrm>
              <a:off x="6062646" y="2011958"/>
              <a:ext cx="118818" cy="143909"/>
            </a:xfrm>
            <a:custGeom>
              <a:avLst/>
              <a:gdLst>
                <a:gd name="connsiteX0" fmla="*/ 25830 w 118818"/>
                <a:gd name="connsiteY0" fmla="*/ 99630 h 143909"/>
                <a:gd name="connsiteX1" fmla="*/ 25830 w 118818"/>
                <a:gd name="connsiteY1" fmla="*/ 99630 h 143909"/>
                <a:gd name="connsiteX2" fmla="*/ 79704 w 118818"/>
                <a:gd name="connsiteY2" fmla="*/ 143910 h 143909"/>
                <a:gd name="connsiteX3" fmla="*/ 57564 w 118818"/>
                <a:gd name="connsiteY3" fmla="*/ 112914 h 143909"/>
                <a:gd name="connsiteX4" fmla="*/ 57564 w 118818"/>
                <a:gd name="connsiteY4" fmla="*/ 112914 h 143909"/>
                <a:gd name="connsiteX5" fmla="*/ 95940 w 118818"/>
                <a:gd name="connsiteY5" fmla="*/ 120294 h 143909"/>
                <a:gd name="connsiteX6" fmla="*/ 81180 w 118818"/>
                <a:gd name="connsiteY6" fmla="*/ 87822 h 143909"/>
                <a:gd name="connsiteX7" fmla="*/ 118818 w 118818"/>
                <a:gd name="connsiteY7" fmla="*/ 98154 h 143909"/>
                <a:gd name="connsiteX8" fmla="*/ 99630 w 118818"/>
                <a:gd name="connsiteY8" fmla="*/ 67896 h 143909"/>
                <a:gd name="connsiteX9" fmla="*/ 74538 w 118818"/>
                <a:gd name="connsiteY9" fmla="*/ 44280 h 143909"/>
                <a:gd name="connsiteX10" fmla="*/ 63468 w 118818"/>
                <a:gd name="connsiteY10" fmla="*/ 19926 h 143909"/>
                <a:gd name="connsiteX11" fmla="*/ 46494 w 118818"/>
                <a:gd name="connsiteY11" fmla="*/ 0 h 143909"/>
                <a:gd name="connsiteX12" fmla="*/ 46494 w 118818"/>
                <a:gd name="connsiteY12" fmla="*/ 0 h 143909"/>
                <a:gd name="connsiteX13" fmla="*/ 0 w 118818"/>
                <a:gd name="connsiteY13" fmla="*/ 73800 h 143909"/>
                <a:gd name="connsiteX14" fmla="*/ 74538 w 118818"/>
                <a:gd name="connsiteY14" fmla="*/ 84870 h 143909"/>
                <a:gd name="connsiteX15" fmla="*/ 49446 w 118818"/>
                <a:gd name="connsiteY15" fmla="*/ 73062 h 143909"/>
                <a:gd name="connsiteX16" fmla="*/ 49446 w 118818"/>
                <a:gd name="connsiteY16" fmla="*/ 73062 h 143909"/>
                <a:gd name="connsiteX17" fmla="*/ 66420 w 118818"/>
                <a:gd name="connsiteY17" fmla="*/ 81180 h 143909"/>
                <a:gd name="connsiteX18" fmla="*/ 59778 w 118818"/>
                <a:gd name="connsiteY18" fmla="*/ 68634 h 143909"/>
                <a:gd name="connsiteX19" fmla="*/ 59778 w 118818"/>
                <a:gd name="connsiteY19" fmla="*/ 68634 h 143909"/>
                <a:gd name="connsiteX20" fmla="*/ 49446 w 118818"/>
                <a:gd name="connsiteY20" fmla="*/ 42066 h 143909"/>
                <a:gd name="connsiteX21" fmla="*/ 66420 w 118818"/>
                <a:gd name="connsiteY21" fmla="*/ 51660 h 143909"/>
                <a:gd name="connsiteX22" fmla="*/ 59778 w 118818"/>
                <a:gd name="connsiteY22" fmla="*/ 30996 h 143909"/>
                <a:gd name="connsiteX23" fmla="*/ 59778 w 118818"/>
                <a:gd name="connsiteY23" fmla="*/ 30996 h 143909"/>
                <a:gd name="connsiteX24" fmla="*/ 71586 w 118818"/>
                <a:gd name="connsiteY24" fmla="*/ 56826 h 143909"/>
                <a:gd name="connsiteX25" fmla="*/ 46494 w 118818"/>
                <a:gd name="connsiteY25" fmla="*/ 43542 h 143909"/>
                <a:gd name="connsiteX26" fmla="*/ 36900 w 118818"/>
                <a:gd name="connsiteY26" fmla="*/ 65682 h 143909"/>
                <a:gd name="connsiteX27" fmla="*/ 36900 w 118818"/>
                <a:gd name="connsiteY27" fmla="*/ 65682 h 143909"/>
                <a:gd name="connsiteX28" fmla="*/ 36900 w 118818"/>
                <a:gd name="connsiteY28" fmla="*/ 87822 h 143909"/>
                <a:gd name="connsiteX29" fmla="*/ 11808 w 118818"/>
                <a:gd name="connsiteY29" fmla="*/ 76014 h 143909"/>
                <a:gd name="connsiteX30" fmla="*/ 11808 w 118818"/>
                <a:gd name="connsiteY30" fmla="*/ 76014 h 143909"/>
                <a:gd name="connsiteX31" fmla="*/ 32472 w 118818"/>
                <a:gd name="connsiteY31" fmla="*/ 85608 h 14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8818" h="143909">
                  <a:moveTo>
                    <a:pt x="25830" y="99630"/>
                  </a:moveTo>
                  <a:lnTo>
                    <a:pt x="25830" y="99630"/>
                  </a:lnTo>
                  <a:cubicBezTo>
                    <a:pt x="32811" y="124169"/>
                    <a:pt x="54280" y="141810"/>
                    <a:pt x="79704" y="143910"/>
                  </a:cubicBezTo>
                  <a:cubicBezTo>
                    <a:pt x="56826" y="114390"/>
                    <a:pt x="56826" y="114390"/>
                    <a:pt x="57564" y="112914"/>
                  </a:cubicBezTo>
                  <a:lnTo>
                    <a:pt x="57564" y="112914"/>
                  </a:lnTo>
                  <a:lnTo>
                    <a:pt x="95940" y="120294"/>
                  </a:lnTo>
                  <a:lnTo>
                    <a:pt x="81180" y="87822"/>
                  </a:lnTo>
                  <a:lnTo>
                    <a:pt x="118818" y="98154"/>
                  </a:lnTo>
                  <a:lnTo>
                    <a:pt x="99630" y="67896"/>
                  </a:lnTo>
                  <a:cubicBezTo>
                    <a:pt x="92575" y="58737"/>
                    <a:pt x="84110" y="50765"/>
                    <a:pt x="74538" y="44280"/>
                  </a:cubicBezTo>
                  <a:cubicBezTo>
                    <a:pt x="68634" y="44280"/>
                    <a:pt x="64206" y="22140"/>
                    <a:pt x="63468" y="19926"/>
                  </a:cubicBezTo>
                  <a:cubicBezTo>
                    <a:pt x="58811" y="12493"/>
                    <a:pt x="53092" y="5780"/>
                    <a:pt x="46494" y="0"/>
                  </a:cubicBezTo>
                  <a:lnTo>
                    <a:pt x="46494" y="0"/>
                  </a:lnTo>
                  <a:cubicBezTo>
                    <a:pt x="34273" y="26517"/>
                    <a:pt x="18642" y="51326"/>
                    <a:pt x="0" y="73800"/>
                  </a:cubicBezTo>
                  <a:close/>
                  <a:moveTo>
                    <a:pt x="74538" y="84870"/>
                  </a:moveTo>
                  <a:lnTo>
                    <a:pt x="49446" y="73062"/>
                  </a:lnTo>
                  <a:lnTo>
                    <a:pt x="49446" y="73062"/>
                  </a:lnTo>
                  <a:lnTo>
                    <a:pt x="66420" y="81180"/>
                  </a:lnTo>
                  <a:lnTo>
                    <a:pt x="59778" y="68634"/>
                  </a:lnTo>
                  <a:lnTo>
                    <a:pt x="59778" y="68634"/>
                  </a:lnTo>
                  <a:close/>
                  <a:moveTo>
                    <a:pt x="49446" y="42066"/>
                  </a:moveTo>
                  <a:lnTo>
                    <a:pt x="66420" y="51660"/>
                  </a:lnTo>
                  <a:lnTo>
                    <a:pt x="59778" y="30996"/>
                  </a:lnTo>
                  <a:lnTo>
                    <a:pt x="59778" y="30996"/>
                  </a:lnTo>
                  <a:lnTo>
                    <a:pt x="71586" y="56826"/>
                  </a:lnTo>
                  <a:lnTo>
                    <a:pt x="46494" y="43542"/>
                  </a:lnTo>
                  <a:close/>
                  <a:moveTo>
                    <a:pt x="36900" y="65682"/>
                  </a:moveTo>
                  <a:lnTo>
                    <a:pt x="36900" y="65682"/>
                  </a:lnTo>
                  <a:lnTo>
                    <a:pt x="36900" y="87822"/>
                  </a:lnTo>
                  <a:lnTo>
                    <a:pt x="11808" y="76014"/>
                  </a:lnTo>
                  <a:lnTo>
                    <a:pt x="11808" y="76014"/>
                  </a:lnTo>
                  <a:lnTo>
                    <a:pt x="32472" y="85608"/>
                  </a:ln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F076082A-AB0C-45FC-BA46-116058B8C0AC}"/>
                </a:ext>
              </a:extLst>
            </p:cNvPr>
            <p:cNvSpPr/>
            <p:nvPr/>
          </p:nvSpPr>
          <p:spPr>
            <a:xfrm>
              <a:off x="6128328" y="2107899"/>
              <a:ext cx="132211" cy="98892"/>
            </a:xfrm>
            <a:custGeom>
              <a:avLst/>
              <a:gdLst>
                <a:gd name="connsiteX0" fmla="*/ 56088 w 132211"/>
                <a:gd name="connsiteY0" fmla="*/ 4428 h 98892"/>
                <a:gd name="connsiteX1" fmla="*/ 56088 w 132211"/>
                <a:gd name="connsiteY1" fmla="*/ 8856 h 98892"/>
                <a:gd name="connsiteX2" fmla="*/ 22140 w 132211"/>
                <a:gd name="connsiteY2" fmla="*/ 0 h 98892"/>
                <a:gd name="connsiteX3" fmla="*/ 36900 w 132211"/>
                <a:gd name="connsiteY3" fmla="*/ 31734 h 98892"/>
                <a:gd name="connsiteX4" fmla="*/ 36900 w 132211"/>
                <a:gd name="connsiteY4" fmla="*/ 31734 h 98892"/>
                <a:gd name="connsiteX5" fmla="*/ 0 w 132211"/>
                <a:gd name="connsiteY5" fmla="*/ 24354 h 98892"/>
                <a:gd name="connsiteX6" fmla="*/ 21402 w 132211"/>
                <a:gd name="connsiteY6" fmla="*/ 52398 h 98892"/>
                <a:gd name="connsiteX7" fmla="*/ 29520 w 132211"/>
                <a:gd name="connsiteY7" fmla="*/ 52398 h 98892"/>
                <a:gd name="connsiteX8" fmla="*/ 56088 w 132211"/>
                <a:gd name="connsiteY8" fmla="*/ 70110 h 98892"/>
                <a:gd name="connsiteX9" fmla="*/ 56088 w 132211"/>
                <a:gd name="connsiteY9" fmla="*/ 76014 h 98892"/>
                <a:gd name="connsiteX10" fmla="*/ 107748 w 132211"/>
                <a:gd name="connsiteY10" fmla="*/ 97416 h 98892"/>
                <a:gd name="connsiteX11" fmla="*/ 107748 w 132211"/>
                <a:gd name="connsiteY11" fmla="*/ 97416 h 98892"/>
                <a:gd name="connsiteX12" fmla="*/ 85608 w 132211"/>
                <a:gd name="connsiteY12" fmla="*/ 55350 h 98892"/>
                <a:gd name="connsiteX13" fmla="*/ 85608 w 132211"/>
                <a:gd name="connsiteY13" fmla="*/ 55350 h 98892"/>
                <a:gd name="connsiteX14" fmla="*/ 109962 w 132211"/>
                <a:gd name="connsiteY14" fmla="*/ 98892 h 98892"/>
                <a:gd name="connsiteX15" fmla="*/ 115866 w 132211"/>
                <a:gd name="connsiteY15" fmla="*/ 91512 h 98892"/>
                <a:gd name="connsiteX16" fmla="*/ 120294 w 132211"/>
                <a:gd name="connsiteY16" fmla="*/ 82656 h 98892"/>
                <a:gd name="connsiteX17" fmla="*/ 111438 w 132211"/>
                <a:gd name="connsiteY17" fmla="*/ 53874 h 98892"/>
                <a:gd name="connsiteX18" fmla="*/ 98154 w 132211"/>
                <a:gd name="connsiteY18" fmla="*/ 47970 h 98892"/>
                <a:gd name="connsiteX19" fmla="*/ 98154 w 132211"/>
                <a:gd name="connsiteY19" fmla="*/ 47970 h 98892"/>
                <a:gd name="connsiteX20" fmla="*/ 114390 w 132211"/>
                <a:gd name="connsiteY20" fmla="*/ 54612 h 98892"/>
                <a:gd name="connsiteX21" fmla="*/ 123984 w 132211"/>
                <a:gd name="connsiteY21" fmla="*/ 85608 h 98892"/>
                <a:gd name="connsiteX22" fmla="*/ 123984 w 132211"/>
                <a:gd name="connsiteY22" fmla="*/ 85608 h 98892"/>
                <a:gd name="connsiteX23" fmla="*/ 132102 w 132211"/>
                <a:gd name="connsiteY23" fmla="*/ 85608 h 98892"/>
                <a:gd name="connsiteX24" fmla="*/ 127674 w 132211"/>
                <a:gd name="connsiteY24" fmla="*/ 52398 h 98892"/>
                <a:gd name="connsiteX25" fmla="*/ 95940 w 132211"/>
                <a:gd name="connsiteY25" fmla="*/ 42066 h 98892"/>
                <a:gd name="connsiteX26" fmla="*/ 82656 w 132211"/>
                <a:gd name="connsiteY26" fmla="*/ 42066 h 98892"/>
                <a:gd name="connsiteX27" fmla="*/ 56088 w 132211"/>
                <a:gd name="connsiteY27" fmla="*/ 4428 h 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2211" h="98892">
                  <a:moveTo>
                    <a:pt x="56088" y="4428"/>
                  </a:moveTo>
                  <a:lnTo>
                    <a:pt x="56088" y="8856"/>
                  </a:lnTo>
                  <a:lnTo>
                    <a:pt x="22140" y="0"/>
                  </a:lnTo>
                  <a:lnTo>
                    <a:pt x="36900" y="31734"/>
                  </a:lnTo>
                  <a:lnTo>
                    <a:pt x="36900" y="31734"/>
                  </a:lnTo>
                  <a:lnTo>
                    <a:pt x="0" y="24354"/>
                  </a:lnTo>
                  <a:cubicBezTo>
                    <a:pt x="4428" y="30258"/>
                    <a:pt x="14022" y="43542"/>
                    <a:pt x="21402" y="52398"/>
                  </a:cubicBezTo>
                  <a:lnTo>
                    <a:pt x="29520" y="52398"/>
                  </a:lnTo>
                  <a:cubicBezTo>
                    <a:pt x="44774" y="57810"/>
                    <a:pt x="53630" y="63714"/>
                    <a:pt x="56088" y="70110"/>
                  </a:cubicBezTo>
                  <a:cubicBezTo>
                    <a:pt x="56368" y="72068"/>
                    <a:pt x="56368" y="74056"/>
                    <a:pt x="56088" y="76014"/>
                  </a:cubicBezTo>
                  <a:cubicBezTo>
                    <a:pt x="76014" y="72406"/>
                    <a:pt x="96213" y="80773"/>
                    <a:pt x="107748" y="97416"/>
                  </a:cubicBezTo>
                  <a:lnTo>
                    <a:pt x="107748" y="97416"/>
                  </a:lnTo>
                  <a:cubicBezTo>
                    <a:pt x="107748" y="60516"/>
                    <a:pt x="87084" y="55350"/>
                    <a:pt x="85608" y="55350"/>
                  </a:cubicBezTo>
                  <a:lnTo>
                    <a:pt x="85608" y="55350"/>
                  </a:lnTo>
                  <a:cubicBezTo>
                    <a:pt x="85608" y="55350"/>
                    <a:pt x="109962" y="61254"/>
                    <a:pt x="109962" y="98892"/>
                  </a:cubicBezTo>
                  <a:cubicBezTo>
                    <a:pt x="112242" y="96701"/>
                    <a:pt x="114228" y="94220"/>
                    <a:pt x="115866" y="91512"/>
                  </a:cubicBezTo>
                  <a:lnTo>
                    <a:pt x="120294" y="82656"/>
                  </a:lnTo>
                  <a:cubicBezTo>
                    <a:pt x="121216" y="72273"/>
                    <a:pt x="118043" y="61940"/>
                    <a:pt x="111438" y="53874"/>
                  </a:cubicBezTo>
                  <a:cubicBezTo>
                    <a:pt x="107873" y="50362"/>
                    <a:pt x="103150" y="48264"/>
                    <a:pt x="98154" y="47970"/>
                  </a:cubicBezTo>
                  <a:lnTo>
                    <a:pt x="98154" y="47970"/>
                  </a:lnTo>
                  <a:cubicBezTo>
                    <a:pt x="104265" y="47763"/>
                    <a:pt x="110176" y="50180"/>
                    <a:pt x="114390" y="54612"/>
                  </a:cubicBezTo>
                  <a:cubicBezTo>
                    <a:pt x="121608" y="63245"/>
                    <a:pt x="125061" y="74409"/>
                    <a:pt x="123984" y="85608"/>
                  </a:cubicBezTo>
                  <a:lnTo>
                    <a:pt x="123984" y="85608"/>
                  </a:lnTo>
                  <a:cubicBezTo>
                    <a:pt x="123984" y="85608"/>
                    <a:pt x="129888" y="85608"/>
                    <a:pt x="132102" y="85608"/>
                  </a:cubicBezTo>
                  <a:cubicBezTo>
                    <a:pt x="132648" y="74361"/>
                    <a:pt x="131150" y="63109"/>
                    <a:pt x="127674" y="52398"/>
                  </a:cubicBezTo>
                  <a:cubicBezTo>
                    <a:pt x="127674" y="43542"/>
                    <a:pt x="108486" y="42804"/>
                    <a:pt x="95940" y="42066"/>
                  </a:cubicBezTo>
                  <a:lnTo>
                    <a:pt x="82656" y="42066"/>
                  </a:lnTo>
                  <a:cubicBezTo>
                    <a:pt x="72324" y="36162"/>
                    <a:pt x="59778" y="8856"/>
                    <a:pt x="56088" y="4428"/>
                  </a:cubicBez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7225DF6-62CA-4183-812C-2C192FD1A909}"/>
                </a:ext>
              </a:extLst>
            </p:cNvPr>
            <p:cNvSpPr/>
            <p:nvPr/>
          </p:nvSpPr>
          <p:spPr>
            <a:xfrm>
              <a:off x="6080359" y="2077640"/>
              <a:ext cx="25091" cy="22140"/>
            </a:xfrm>
            <a:custGeom>
              <a:avLst/>
              <a:gdLst>
                <a:gd name="connsiteX0" fmla="*/ 738 w 25091"/>
                <a:gd name="connsiteY0" fmla="*/ 7380 h 22140"/>
                <a:gd name="connsiteX1" fmla="*/ 0 w 25091"/>
                <a:gd name="connsiteY1" fmla="*/ 10332 h 22140"/>
                <a:gd name="connsiteX2" fmla="*/ 25092 w 25091"/>
                <a:gd name="connsiteY2" fmla="*/ 22140 h 22140"/>
                <a:gd name="connsiteX3" fmla="*/ 22878 w 25091"/>
                <a:gd name="connsiteY3" fmla="*/ 0 h 22140"/>
                <a:gd name="connsiteX4" fmla="*/ 19926 w 25091"/>
                <a:gd name="connsiteY4" fmla="*/ 0 h 22140"/>
                <a:gd name="connsiteX5" fmla="*/ 21402 w 25091"/>
                <a:gd name="connsiteY5" fmla="*/ 16974 h 22140"/>
                <a:gd name="connsiteX6" fmla="*/ 738 w 25091"/>
                <a:gd name="connsiteY6" fmla="*/ 738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091" h="22140">
                  <a:moveTo>
                    <a:pt x="738" y="7380"/>
                  </a:moveTo>
                  <a:lnTo>
                    <a:pt x="0" y="10332"/>
                  </a:lnTo>
                  <a:lnTo>
                    <a:pt x="25092" y="22140"/>
                  </a:lnTo>
                  <a:lnTo>
                    <a:pt x="22878" y="0"/>
                  </a:lnTo>
                  <a:lnTo>
                    <a:pt x="19926" y="0"/>
                  </a:lnTo>
                  <a:lnTo>
                    <a:pt x="21402" y="16974"/>
                  </a:lnTo>
                  <a:lnTo>
                    <a:pt x="738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1C70747D-6171-46E6-8859-F5E124CC6CD7}"/>
                </a:ext>
              </a:extLst>
            </p:cNvPr>
            <p:cNvSpPr/>
            <p:nvPr/>
          </p:nvSpPr>
          <p:spPr>
            <a:xfrm>
              <a:off x="6112830" y="2076164"/>
              <a:ext cx="25092" cy="20664"/>
            </a:xfrm>
            <a:custGeom>
              <a:avLst/>
              <a:gdLst>
                <a:gd name="connsiteX0" fmla="*/ 11808 w 25092"/>
                <a:gd name="connsiteY0" fmla="*/ 1476 h 20664"/>
                <a:gd name="connsiteX1" fmla="*/ 18450 w 25092"/>
                <a:gd name="connsiteY1" fmla="*/ 14022 h 20664"/>
                <a:gd name="connsiteX2" fmla="*/ 1476 w 25092"/>
                <a:gd name="connsiteY2" fmla="*/ 5904 h 20664"/>
                <a:gd name="connsiteX3" fmla="*/ 0 w 25092"/>
                <a:gd name="connsiteY3" fmla="*/ 8856 h 20664"/>
                <a:gd name="connsiteX4" fmla="*/ 25092 w 25092"/>
                <a:gd name="connsiteY4" fmla="*/ 20664 h 20664"/>
                <a:gd name="connsiteX5" fmla="*/ 14760 w 25092"/>
                <a:gd name="connsiteY5" fmla="*/ 0 h 20664"/>
                <a:gd name="connsiteX6" fmla="*/ 11808 w 25092"/>
                <a:gd name="connsiteY6" fmla="*/ 1476 h 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092" h="20664">
                  <a:moveTo>
                    <a:pt x="11808" y="1476"/>
                  </a:moveTo>
                  <a:lnTo>
                    <a:pt x="18450" y="14022"/>
                  </a:lnTo>
                  <a:lnTo>
                    <a:pt x="1476" y="5904"/>
                  </a:lnTo>
                  <a:lnTo>
                    <a:pt x="0" y="8856"/>
                  </a:lnTo>
                  <a:lnTo>
                    <a:pt x="25092" y="20664"/>
                  </a:lnTo>
                  <a:lnTo>
                    <a:pt x="14760" y="0"/>
                  </a:lnTo>
                  <a:lnTo>
                    <a:pt x="11808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444381-6E69-415D-A263-BB6B44BEA8C4}"/>
                </a:ext>
              </a:extLst>
            </p:cNvPr>
            <p:cNvSpPr/>
            <p:nvPr/>
          </p:nvSpPr>
          <p:spPr>
            <a:xfrm>
              <a:off x="6111355" y="2044430"/>
              <a:ext cx="25091" cy="25829"/>
            </a:xfrm>
            <a:custGeom>
              <a:avLst/>
              <a:gdLst>
                <a:gd name="connsiteX0" fmla="*/ 13284 w 25091"/>
                <a:gd name="connsiteY0" fmla="*/ 0 h 25829"/>
                <a:gd name="connsiteX1" fmla="*/ 11070 w 25091"/>
                <a:gd name="connsiteY1" fmla="*/ 1476 h 25829"/>
                <a:gd name="connsiteX2" fmla="*/ 18450 w 25091"/>
                <a:gd name="connsiteY2" fmla="*/ 19188 h 25829"/>
                <a:gd name="connsiteX3" fmla="*/ 1476 w 25091"/>
                <a:gd name="connsiteY3" fmla="*/ 9594 h 25829"/>
                <a:gd name="connsiteX4" fmla="*/ 0 w 25091"/>
                <a:gd name="connsiteY4" fmla="*/ 12546 h 25829"/>
                <a:gd name="connsiteX5" fmla="*/ 25092 w 25091"/>
                <a:gd name="connsiteY5" fmla="*/ 25830 h 25829"/>
                <a:gd name="connsiteX6" fmla="*/ 13284 w 25091"/>
                <a:gd name="connsiteY6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091" h="25829">
                  <a:moveTo>
                    <a:pt x="13284" y="0"/>
                  </a:moveTo>
                  <a:lnTo>
                    <a:pt x="11070" y="1476"/>
                  </a:lnTo>
                  <a:lnTo>
                    <a:pt x="18450" y="19188"/>
                  </a:lnTo>
                  <a:lnTo>
                    <a:pt x="1476" y="9594"/>
                  </a:lnTo>
                  <a:lnTo>
                    <a:pt x="0" y="12546"/>
                  </a:lnTo>
                  <a:lnTo>
                    <a:pt x="25092" y="25830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71DE03A5-45AA-4581-9354-86843C8842AA}"/>
                </a:ext>
              </a:extLst>
            </p:cNvPr>
            <p:cNvSpPr/>
            <p:nvPr/>
          </p:nvSpPr>
          <p:spPr>
            <a:xfrm>
              <a:off x="6145303" y="2157345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852EF95-024D-41FC-BC8A-D13FF41A48F4}"/>
                </a:ext>
              </a:extLst>
            </p:cNvPr>
            <p:cNvSpPr/>
            <p:nvPr/>
          </p:nvSpPr>
          <p:spPr>
            <a:xfrm>
              <a:off x="6184417" y="211232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A45004E-8FF6-4617-B993-ED8CDB9423D3}"/>
                </a:ext>
              </a:extLst>
            </p:cNvPr>
            <p:cNvSpPr/>
            <p:nvPr/>
          </p:nvSpPr>
          <p:spPr>
            <a:xfrm>
              <a:off x="5719477" y="2017125"/>
              <a:ext cx="123246" cy="137883"/>
            </a:xfrm>
            <a:custGeom>
              <a:avLst/>
              <a:gdLst>
                <a:gd name="connsiteX0" fmla="*/ 77490 w 123246"/>
                <a:gd name="connsiteY0" fmla="*/ 10332 h 137883"/>
                <a:gd name="connsiteX1" fmla="*/ 73800 w 123246"/>
                <a:gd name="connsiteY1" fmla="*/ 0 h 137883"/>
                <a:gd name="connsiteX2" fmla="*/ 56088 w 123246"/>
                <a:gd name="connsiteY2" fmla="*/ 19188 h 137883"/>
                <a:gd name="connsiteX3" fmla="*/ 42804 w 123246"/>
                <a:gd name="connsiteY3" fmla="*/ 42066 h 137883"/>
                <a:gd name="connsiteX4" fmla="*/ 19188 w 123246"/>
                <a:gd name="connsiteY4" fmla="*/ 66420 h 137883"/>
                <a:gd name="connsiteX5" fmla="*/ 0 w 123246"/>
                <a:gd name="connsiteY5" fmla="*/ 91512 h 137883"/>
                <a:gd name="connsiteX6" fmla="*/ 30258 w 123246"/>
                <a:gd name="connsiteY6" fmla="*/ 85608 h 137883"/>
                <a:gd name="connsiteX7" fmla="*/ 30258 w 123246"/>
                <a:gd name="connsiteY7" fmla="*/ 85608 h 137883"/>
                <a:gd name="connsiteX8" fmla="*/ 30258 w 123246"/>
                <a:gd name="connsiteY8" fmla="*/ 85608 h 137883"/>
                <a:gd name="connsiteX9" fmla="*/ 19188 w 123246"/>
                <a:gd name="connsiteY9" fmla="*/ 115128 h 137883"/>
                <a:gd name="connsiteX10" fmla="*/ 54612 w 123246"/>
                <a:gd name="connsiteY10" fmla="*/ 107748 h 137883"/>
                <a:gd name="connsiteX11" fmla="*/ 54612 w 123246"/>
                <a:gd name="connsiteY11" fmla="*/ 107748 h 137883"/>
                <a:gd name="connsiteX12" fmla="*/ 50184 w 123246"/>
                <a:gd name="connsiteY12" fmla="*/ 114390 h 137883"/>
                <a:gd name="connsiteX13" fmla="*/ 33948 w 123246"/>
                <a:gd name="connsiteY13" fmla="*/ 137268 h 137883"/>
                <a:gd name="connsiteX14" fmla="*/ 92988 w 123246"/>
                <a:gd name="connsiteY14" fmla="*/ 99630 h 137883"/>
                <a:gd name="connsiteX15" fmla="*/ 92988 w 123246"/>
                <a:gd name="connsiteY15" fmla="*/ 99630 h 137883"/>
                <a:gd name="connsiteX16" fmla="*/ 113652 w 123246"/>
                <a:gd name="connsiteY16" fmla="*/ 84132 h 137883"/>
                <a:gd name="connsiteX17" fmla="*/ 123246 w 123246"/>
                <a:gd name="connsiteY17" fmla="*/ 78966 h 137883"/>
                <a:gd name="connsiteX18" fmla="*/ 77490 w 123246"/>
                <a:gd name="connsiteY18" fmla="*/ 10332 h 137883"/>
                <a:gd name="connsiteX19" fmla="*/ 73800 w 123246"/>
                <a:gd name="connsiteY19" fmla="*/ 67158 h 137883"/>
                <a:gd name="connsiteX20" fmla="*/ 51660 w 123246"/>
                <a:gd name="connsiteY20" fmla="*/ 78228 h 137883"/>
                <a:gd name="connsiteX21" fmla="*/ 51660 w 123246"/>
                <a:gd name="connsiteY21" fmla="*/ 78228 h 137883"/>
                <a:gd name="connsiteX22" fmla="*/ 51660 w 123246"/>
                <a:gd name="connsiteY22" fmla="*/ 78228 h 137883"/>
                <a:gd name="connsiteX23" fmla="*/ 61992 w 123246"/>
                <a:gd name="connsiteY23" fmla="*/ 60516 h 137883"/>
                <a:gd name="connsiteX24" fmla="*/ 61992 w 123246"/>
                <a:gd name="connsiteY24" fmla="*/ 60516 h 137883"/>
                <a:gd name="connsiteX25" fmla="*/ 61992 w 123246"/>
                <a:gd name="connsiteY25" fmla="*/ 60516 h 137883"/>
                <a:gd name="connsiteX26" fmla="*/ 53874 w 123246"/>
                <a:gd name="connsiteY26" fmla="*/ 73800 h 137883"/>
                <a:gd name="connsiteX27" fmla="*/ 71586 w 123246"/>
                <a:gd name="connsiteY27" fmla="*/ 65682 h 137883"/>
                <a:gd name="connsiteX28" fmla="*/ 71586 w 123246"/>
                <a:gd name="connsiteY28" fmla="*/ 65682 h 137883"/>
                <a:gd name="connsiteX29" fmla="*/ 73800 w 123246"/>
                <a:gd name="connsiteY29" fmla="*/ 67158 h 137883"/>
                <a:gd name="connsiteX30" fmla="*/ 73800 w 123246"/>
                <a:gd name="connsiteY30" fmla="*/ 39852 h 137883"/>
                <a:gd name="connsiteX31" fmla="*/ 54612 w 123246"/>
                <a:gd name="connsiteY31" fmla="*/ 48708 h 137883"/>
                <a:gd name="connsiteX32" fmla="*/ 54612 w 123246"/>
                <a:gd name="connsiteY32" fmla="*/ 48708 h 137883"/>
                <a:gd name="connsiteX33" fmla="*/ 54612 w 123246"/>
                <a:gd name="connsiteY33" fmla="*/ 48708 h 137883"/>
                <a:gd name="connsiteX34" fmla="*/ 61254 w 123246"/>
                <a:gd name="connsiteY34" fmla="*/ 34686 h 137883"/>
                <a:gd name="connsiteX35" fmla="*/ 61254 w 123246"/>
                <a:gd name="connsiteY35" fmla="*/ 34686 h 137883"/>
                <a:gd name="connsiteX36" fmla="*/ 61254 w 123246"/>
                <a:gd name="connsiteY36" fmla="*/ 34686 h 137883"/>
                <a:gd name="connsiteX37" fmla="*/ 56088 w 123246"/>
                <a:gd name="connsiteY37" fmla="*/ 45756 h 137883"/>
                <a:gd name="connsiteX38" fmla="*/ 71586 w 123246"/>
                <a:gd name="connsiteY38" fmla="*/ 39114 h 137883"/>
                <a:gd name="connsiteX39" fmla="*/ 71586 w 123246"/>
                <a:gd name="connsiteY39" fmla="*/ 39114 h 137883"/>
                <a:gd name="connsiteX40" fmla="*/ 73800 w 123246"/>
                <a:gd name="connsiteY40" fmla="*/ 39852 h 137883"/>
                <a:gd name="connsiteX41" fmla="*/ 104796 w 123246"/>
                <a:gd name="connsiteY41" fmla="*/ 70848 h 137883"/>
                <a:gd name="connsiteX42" fmla="*/ 81180 w 123246"/>
                <a:gd name="connsiteY42" fmla="*/ 83394 h 137883"/>
                <a:gd name="connsiteX43" fmla="*/ 73800 w 123246"/>
                <a:gd name="connsiteY43" fmla="*/ 83394 h 137883"/>
                <a:gd name="connsiteX44" fmla="*/ 73800 w 123246"/>
                <a:gd name="connsiteY44" fmla="*/ 83394 h 137883"/>
                <a:gd name="connsiteX45" fmla="*/ 73800 w 123246"/>
                <a:gd name="connsiteY45" fmla="*/ 66420 h 137883"/>
                <a:gd name="connsiteX46" fmla="*/ 73800 w 123246"/>
                <a:gd name="connsiteY46" fmla="*/ 66420 h 137883"/>
                <a:gd name="connsiteX47" fmla="*/ 73800 w 123246"/>
                <a:gd name="connsiteY47" fmla="*/ 66420 h 137883"/>
                <a:gd name="connsiteX48" fmla="*/ 73800 w 123246"/>
                <a:gd name="connsiteY48" fmla="*/ 80442 h 137883"/>
                <a:gd name="connsiteX49" fmla="*/ 95202 w 123246"/>
                <a:gd name="connsiteY49" fmla="*/ 68634 h 137883"/>
                <a:gd name="connsiteX50" fmla="*/ 95202 w 123246"/>
                <a:gd name="connsiteY50" fmla="*/ 68634 h 137883"/>
                <a:gd name="connsiteX51" fmla="*/ 101844 w 123246"/>
                <a:gd name="connsiteY51" fmla="*/ 70848 h 137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23246" h="137883">
                  <a:moveTo>
                    <a:pt x="77490" y="10332"/>
                  </a:moveTo>
                  <a:lnTo>
                    <a:pt x="73800" y="0"/>
                  </a:lnTo>
                  <a:cubicBezTo>
                    <a:pt x="67135" y="5649"/>
                    <a:pt x="61187" y="12093"/>
                    <a:pt x="56088" y="19188"/>
                  </a:cubicBezTo>
                  <a:cubicBezTo>
                    <a:pt x="53856" y="27893"/>
                    <a:pt x="49258" y="35811"/>
                    <a:pt x="42804" y="42066"/>
                  </a:cubicBezTo>
                  <a:cubicBezTo>
                    <a:pt x="33679" y="48867"/>
                    <a:pt x="25705" y="57089"/>
                    <a:pt x="19188" y="66420"/>
                  </a:cubicBezTo>
                  <a:cubicBezTo>
                    <a:pt x="13498" y="75301"/>
                    <a:pt x="7080" y="83694"/>
                    <a:pt x="0" y="91512"/>
                  </a:cubicBezTo>
                  <a:lnTo>
                    <a:pt x="30258" y="85608"/>
                  </a:lnTo>
                  <a:lnTo>
                    <a:pt x="30258" y="85608"/>
                  </a:lnTo>
                  <a:lnTo>
                    <a:pt x="30258" y="85608"/>
                  </a:lnTo>
                  <a:lnTo>
                    <a:pt x="19188" y="115128"/>
                  </a:lnTo>
                  <a:lnTo>
                    <a:pt x="54612" y="107748"/>
                  </a:lnTo>
                  <a:lnTo>
                    <a:pt x="54612" y="107748"/>
                  </a:lnTo>
                  <a:lnTo>
                    <a:pt x="50184" y="114390"/>
                  </a:lnTo>
                  <a:cubicBezTo>
                    <a:pt x="45756" y="121032"/>
                    <a:pt x="36900" y="132102"/>
                    <a:pt x="33948" y="137268"/>
                  </a:cubicBezTo>
                  <a:cubicBezTo>
                    <a:pt x="60281" y="141295"/>
                    <a:pt x="85525" y="125202"/>
                    <a:pt x="92988" y="99630"/>
                  </a:cubicBezTo>
                  <a:lnTo>
                    <a:pt x="92988" y="99630"/>
                  </a:lnTo>
                  <a:cubicBezTo>
                    <a:pt x="98274" y="92616"/>
                    <a:pt x="105439" y="87243"/>
                    <a:pt x="113652" y="84132"/>
                  </a:cubicBezTo>
                  <a:lnTo>
                    <a:pt x="123246" y="78966"/>
                  </a:lnTo>
                  <a:cubicBezTo>
                    <a:pt x="105026" y="58213"/>
                    <a:pt x="89639" y="35133"/>
                    <a:pt x="77490" y="10332"/>
                  </a:cubicBezTo>
                  <a:close/>
                  <a:moveTo>
                    <a:pt x="73800" y="67158"/>
                  </a:moveTo>
                  <a:lnTo>
                    <a:pt x="51660" y="78228"/>
                  </a:lnTo>
                  <a:lnTo>
                    <a:pt x="51660" y="78228"/>
                  </a:lnTo>
                  <a:lnTo>
                    <a:pt x="51660" y="78228"/>
                  </a:lnTo>
                  <a:lnTo>
                    <a:pt x="61992" y="60516"/>
                  </a:lnTo>
                  <a:lnTo>
                    <a:pt x="61992" y="60516"/>
                  </a:lnTo>
                  <a:lnTo>
                    <a:pt x="61992" y="60516"/>
                  </a:lnTo>
                  <a:lnTo>
                    <a:pt x="53874" y="73800"/>
                  </a:lnTo>
                  <a:lnTo>
                    <a:pt x="71586" y="65682"/>
                  </a:lnTo>
                  <a:lnTo>
                    <a:pt x="71586" y="65682"/>
                  </a:lnTo>
                  <a:cubicBezTo>
                    <a:pt x="71586" y="65682"/>
                    <a:pt x="73800" y="67158"/>
                    <a:pt x="73800" y="67158"/>
                  </a:cubicBezTo>
                  <a:close/>
                  <a:moveTo>
                    <a:pt x="73800" y="39852"/>
                  </a:moveTo>
                  <a:lnTo>
                    <a:pt x="54612" y="48708"/>
                  </a:lnTo>
                  <a:lnTo>
                    <a:pt x="54612" y="48708"/>
                  </a:lnTo>
                  <a:lnTo>
                    <a:pt x="54612" y="48708"/>
                  </a:lnTo>
                  <a:lnTo>
                    <a:pt x="61254" y="34686"/>
                  </a:lnTo>
                  <a:cubicBezTo>
                    <a:pt x="61254" y="34686"/>
                    <a:pt x="61254" y="34686"/>
                    <a:pt x="61254" y="34686"/>
                  </a:cubicBezTo>
                  <a:cubicBezTo>
                    <a:pt x="61254" y="34686"/>
                    <a:pt x="61254" y="34686"/>
                    <a:pt x="61254" y="34686"/>
                  </a:cubicBezTo>
                  <a:lnTo>
                    <a:pt x="56088" y="45756"/>
                  </a:lnTo>
                  <a:lnTo>
                    <a:pt x="71586" y="39114"/>
                  </a:lnTo>
                  <a:lnTo>
                    <a:pt x="71586" y="39114"/>
                  </a:lnTo>
                  <a:cubicBezTo>
                    <a:pt x="71586" y="39114"/>
                    <a:pt x="73800" y="39852"/>
                    <a:pt x="73800" y="39852"/>
                  </a:cubicBezTo>
                  <a:close/>
                  <a:moveTo>
                    <a:pt x="104796" y="70848"/>
                  </a:moveTo>
                  <a:lnTo>
                    <a:pt x="81180" y="83394"/>
                  </a:lnTo>
                  <a:lnTo>
                    <a:pt x="73800" y="83394"/>
                  </a:lnTo>
                  <a:cubicBezTo>
                    <a:pt x="73800" y="83394"/>
                    <a:pt x="73800" y="83394"/>
                    <a:pt x="73800" y="83394"/>
                  </a:cubicBezTo>
                  <a:lnTo>
                    <a:pt x="73800" y="66420"/>
                  </a:lnTo>
                  <a:lnTo>
                    <a:pt x="73800" y="66420"/>
                  </a:lnTo>
                  <a:cubicBezTo>
                    <a:pt x="73800" y="66420"/>
                    <a:pt x="73800" y="66420"/>
                    <a:pt x="73800" y="66420"/>
                  </a:cubicBezTo>
                  <a:lnTo>
                    <a:pt x="73800" y="80442"/>
                  </a:lnTo>
                  <a:lnTo>
                    <a:pt x="95202" y="68634"/>
                  </a:lnTo>
                  <a:lnTo>
                    <a:pt x="95202" y="68634"/>
                  </a:lnTo>
                  <a:lnTo>
                    <a:pt x="101844" y="70848"/>
                  </a:ln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46E7347-931C-4B82-BB0F-BE8A64521D6E}"/>
                </a:ext>
              </a:extLst>
            </p:cNvPr>
            <p:cNvSpPr/>
            <p:nvPr/>
          </p:nvSpPr>
          <p:spPr>
            <a:xfrm>
              <a:off x="5645331" y="2109375"/>
              <a:ext cx="127281" cy="87083"/>
            </a:xfrm>
            <a:custGeom>
              <a:avLst/>
              <a:gdLst>
                <a:gd name="connsiteX0" fmla="*/ 109569 w 127281"/>
                <a:gd name="connsiteY0" fmla="*/ 47232 h 87083"/>
                <a:gd name="connsiteX1" fmla="*/ 127281 w 127281"/>
                <a:gd name="connsiteY1" fmla="*/ 22878 h 87083"/>
                <a:gd name="connsiteX2" fmla="*/ 127281 w 127281"/>
                <a:gd name="connsiteY2" fmla="*/ 22878 h 87083"/>
                <a:gd name="connsiteX3" fmla="*/ 93333 w 127281"/>
                <a:gd name="connsiteY3" fmla="*/ 29520 h 87083"/>
                <a:gd name="connsiteX4" fmla="*/ 93333 w 127281"/>
                <a:gd name="connsiteY4" fmla="*/ 29520 h 87083"/>
                <a:gd name="connsiteX5" fmla="*/ 93333 w 127281"/>
                <a:gd name="connsiteY5" fmla="*/ 29520 h 87083"/>
                <a:gd name="connsiteX6" fmla="*/ 104403 w 127281"/>
                <a:gd name="connsiteY6" fmla="*/ 0 h 87083"/>
                <a:gd name="connsiteX7" fmla="*/ 74145 w 127281"/>
                <a:gd name="connsiteY7" fmla="*/ 2952 h 87083"/>
                <a:gd name="connsiteX8" fmla="*/ 74145 w 127281"/>
                <a:gd name="connsiteY8" fmla="*/ 2952 h 87083"/>
                <a:gd name="connsiteX9" fmla="*/ 74145 w 127281"/>
                <a:gd name="connsiteY9" fmla="*/ 7380 h 87083"/>
                <a:gd name="connsiteX10" fmla="*/ 44625 w 127281"/>
                <a:gd name="connsiteY10" fmla="*/ 36900 h 87083"/>
                <a:gd name="connsiteX11" fmla="*/ 44625 w 127281"/>
                <a:gd name="connsiteY11" fmla="*/ 36900 h 87083"/>
                <a:gd name="connsiteX12" fmla="*/ 3297 w 127281"/>
                <a:gd name="connsiteY12" fmla="*/ 53874 h 87083"/>
                <a:gd name="connsiteX13" fmla="*/ 3297 w 127281"/>
                <a:gd name="connsiteY13" fmla="*/ 83394 h 87083"/>
                <a:gd name="connsiteX14" fmla="*/ 7725 w 127281"/>
                <a:gd name="connsiteY14" fmla="*/ 87084 h 87083"/>
                <a:gd name="connsiteX15" fmla="*/ 7725 w 127281"/>
                <a:gd name="connsiteY15" fmla="*/ 57564 h 87083"/>
                <a:gd name="connsiteX16" fmla="*/ 26913 w 127281"/>
                <a:gd name="connsiteY16" fmla="*/ 47232 h 87083"/>
                <a:gd name="connsiteX17" fmla="*/ 26913 w 127281"/>
                <a:gd name="connsiteY17" fmla="*/ 47232 h 87083"/>
                <a:gd name="connsiteX18" fmla="*/ 9939 w 127281"/>
                <a:gd name="connsiteY18" fmla="*/ 56088 h 87083"/>
                <a:gd name="connsiteX19" fmla="*/ 9939 w 127281"/>
                <a:gd name="connsiteY19" fmla="*/ 84870 h 87083"/>
                <a:gd name="connsiteX20" fmla="*/ 9939 w 127281"/>
                <a:gd name="connsiteY20" fmla="*/ 84870 h 87083"/>
                <a:gd name="connsiteX21" fmla="*/ 15843 w 127281"/>
                <a:gd name="connsiteY21" fmla="*/ 84870 h 87083"/>
                <a:gd name="connsiteX22" fmla="*/ 23223 w 127281"/>
                <a:gd name="connsiteY22" fmla="*/ 84870 h 87083"/>
                <a:gd name="connsiteX23" fmla="*/ 23223 w 127281"/>
                <a:gd name="connsiteY23" fmla="*/ 54612 h 87083"/>
                <a:gd name="connsiteX24" fmla="*/ 40935 w 127281"/>
                <a:gd name="connsiteY24" fmla="*/ 42804 h 87083"/>
                <a:gd name="connsiteX25" fmla="*/ 40935 w 127281"/>
                <a:gd name="connsiteY25" fmla="*/ 42804 h 87083"/>
                <a:gd name="connsiteX26" fmla="*/ 40935 w 127281"/>
                <a:gd name="connsiteY26" fmla="*/ 42804 h 87083"/>
                <a:gd name="connsiteX27" fmla="*/ 26175 w 127281"/>
                <a:gd name="connsiteY27" fmla="*/ 53136 h 87083"/>
                <a:gd name="connsiteX28" fmla="*/ 26175 w 127281"/>
                <a:gd name="connsiteY28" fmla="*/ 80442 h 87083"/>
                <a:gd name="connsiteX29" fmla="*/ 26175 w 127281"/>
                <a:gd name="connsiteY29" fmla="*/ 80442 h 87083"/>
                <a:gd name="connsiteX30" fmla="*/ 30603 w 127281"/>
                <a:gd name="connsiteY30" fmla="*/ 80442 h 87083"/>
                <a:gd name="connsiteX31" fmla="*/ 36507 w 127281"/>
                <a:gd name="connsiteY31" fmla="*/ 80442 h 87083"/>
                <a:gd name="connsiteX32" fmla="*/ 32079 w 127281"/>
                <a:gd name="connsiteY32" fmla="*/ 63468 h 87083"/>
                <a:gd name="connsiteX33" fmla="*/ 39459 w 127281"/>
                <a:gd name="connsiteY33" fmla="*/ 56826 h 87083"/>
                <a:gd name="connsiteX34" fmla="*/ 60123 w 127281"/>
                <a:gd name="connsiteY34" fmla="*/ 64944 h 87083"/>
                <a:gd name="connsiteX35" fmla="*/ 97761 w 127281"/>
                <a:gd name="connsiteY35" fmla="*/ 33210 h 87083"/>
                <a:gd name="connsiteX36" fmla="*/ 108093 w 127281"/>
                <a:gd name="connsiteY36" fmla="*/ 33210 h 8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7281" h="87083">
                  <a:moveTo>
                    <a:pt x="109569" y="47232"/>
                  </a:moveTo>
                  <a:cubicBezTo>
                    <a:pt x="115027" y="38799"/>
                    <a:pt x="120940" y="30668"/>
                    <a:pt x="127281" y="22878"/>
                  </a:cubicBezTo>
                  <a:lnTo>
                    <a:pt x="127281" y="22878"/>
                  </a:lnTo>
                  <a:lnTo>
                    <a:pt x="93333" y="29520"/>
                  </a:lnTo>
                  <a:lnTo>
                    <a:pt x="93333" y="29520"/>
                  </a:lnTo>
                  <a:lnTo>
                    <a:pt x="93333" y="29520"/>
                  </a:lnTo>
                  <a:lnTo>
                    <a:pt x="104403" y="0"/>
                  </a:lnTo>
                  <a:lnTo>
                    <a:pt x="74145" y="2952"/>
                  </a:lnTo>
                  <a:lnTo>
                    <a:pt x="74145" y="2952"/>
                  </a:lnTo>
                  <a:lnTo>
                    <a:pt x="74145" y="7380"/>
                  </a:lnTo>
                  <a:cubicBezTo>
                    <a:pt x="74145" y="7380"/>
                    <a:pt x="54957" y="33948"/>
                    <a:pt x="44625" y="36900"/>
                  </a:cubicBezTo>
                  <a:lnTo>
                    <a:pt x="44625" y="36900"/>
                  </a:lnTo>
                  <a:cubicBezTo>
                    <a:pt x="34293" y="36900"/>
                    <a:pt x="9201" y="36900"/>
                    <a:pt x="3297" y="53874"/>
                  </a:cubicBezTo>
                  <a:cubicBezTo>
                    <a:pt x="-1099" y="63223"/>
                    <a:pt x="-1099" y="74045"/>
                    <a:pt x="3297" y="83394"/>
                  </a:cubicBezTo>
                  <a:cubicBezTo>
                    <a:pt x="4320" y="85083"/>
                    <a:pt x="5879" y="86382"/>
                    <a:pt x="7725" y="87084"/>
                  </a:cubicBezTo>
                  <a:cubicBezTo>
                    <a:pt x="3329" y="77735"/>
                    <a:pt x="3329" y="66913"/>
                    <a:pt x="7725" y="57564"/>
                  </a:cubicBezTo>
                  <a:cubicBezTo>
                    <a:pt x="12520" y="51738"/>
                    <a:pt x="19410" y="48028"/>
                    <a:pt x="26913" y="47232"/>
                  </a:cubicBezTo>
                  <a:lnTo>
                    <a:pt x="26913" y="47232"/>
                  </a:lnTo>
                  <a:cubicBezTo>
                    <a:pt x="20351" y="47972"/>
                    <a:pt x="14300" y="51129"/>
                    <a:pt x="9939" y="56088"/>
                  </a:cubicBezTo>
                  <a:cubicBezTo>
                    <a:pt x="5671" y="65207"/>
                    <a:pt x="5671" y="75751"/>
                    <a:pt x="9939" y="84870"/>
                  </a:cubicBezTo>
                  <a:lnTo>
                    <a:pt x="9939" y="84870"/>
                  </a:lnTo>
                  <a:lnTo>
                    <a:pt x="15843" y="84870"/>
                  </a:lnTo>
                  <a:lnTo>
                    <a:pt x="23223" y="84870"/>
                  </a:lnTo>
                  <a:cubicBezTo>
                    <a:pt x="18699" y="75291"/>
                    <a:pt x="18699" y="64190"/>
                    <a:pt x="23223" y="54612"/>
                  </a:cubicBezTo>
                  <a:cubicBezTo>
                    <a:pt x="27287" y="48442"/>
                    <a:pt x="33677" y="44182"/>
                    <a:pt x="40935" y="42804"/>
                  </a:cubicBezTo>
                  <a:lnTo>
                    <a:pt x="40935" y="42804"/>
                  </a:lnTo>
                  <a:cubicBezTo>
                    <a:pt x="40935" y="42804"/>
                    <a:pt x="40935" y="42804"/>
                    <a:pt x="40935" y="42804"/>
                  </a:cubicBezTo>
                  <a:cubicBezTo>
                    <a:pt x="34962" y="44424"/>
                    <a:pt x="29742" y="48078"/>
                    <a:pt x="26175" y="53136"/>
                  </a:cubicBezTo>
                  <a:cubicBezTo>
                    <a:pt x="22353" y="61837"/>
                    <a:pt x="22353" y="71741"/>
                    <a:pt x="26175" y="80442"/>
                  </a:cubicBezTo>
                  <a:lnTo>
                    <a:pt x="26175" y="80442"/>
                  </a:lnTo>
                  <a:lnTo>
                    <a:pt x="30603" y="80442"/>
                  </a:lnTo>
                  <a:cubicBezTo>
                    <a:pt x="30603" y="80442"/>
                    <a:pt x="30603" y="80442"/>
                    <a:pt x="36507" y="80442"/>
                  </a:cubicBezTo>
                  <a:cubicBezTo>
                    <a:pt x="32757" y="75635"/>
                    <a:pt x="31155" y="69494"/>
                    <a:pt x="32079" y="63468"/>
                  </a:cubicBezTo>
                  <a:cubicBezTo>
                    <a:pt x="33588" y="60383"/>
                    <a:pt x="36233" y="58003"/>
                    <a:pt x="39459" y="56826"/>
                  </a:cubicBezTo>
                  <a:cubicBezTo>
                    <a:pt x="46101" y="56826"/>
                    <a:pt x="55695" y="61992"/>
                    <a:pt x="60123" y="64944"/>
                  </a:cubicBezTo>
                  <a:cubicBezTo>
                    <a:pt x="67015" y="49061"/>
                    <a:pt x="80942" y="37319"/>
                    <a:pt x="97761" y="33210"/>
                  </a:cubicBezTo>
                  <a:lnTo>
                    <a:pt x="108093" y="33210"/>
                  </a:lnTo>
                  <a:close/>
                </a:path>
              </a:pathLst>
            </a:custGeom>
            <a:solidFill>
              <a:srgbClr val="F7F3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22C747C-CFB1-4319-A04A-B93332E517DE}"/>
                </a:ext>
              </a:extLst>
            </p:cNvPr>
            <p:cNvSpPr/>
            <p:nvPr/>
          </p:nvSpPr>
          <p:spPr>
            <a:xfrm>
              <a:off x="5798442" y="2082806"/>
              <a:ext cx="23616" cy="16974"/>
            </a:xfrm>
            <a:custGeom>
              <a:avLst/>
              <a:gdLst>
                <a:gd name="connsiteX0" fmla="*/ 21402 w 23616"/>
                <a:gd name="connsiteY0" fmla="*/ 2214 h 16974"/>
                <a:gd name="connsiteX1" fmla="*/ 0 w 23616"/>
                <a:gd name="connsiteY1" fmla="*/ 14022 h 16974"/>
                <a:gd name="connsiteX2" fmla="*/ 0 w 23616"/>
                <a:gd name="connsiteY2" fmla="*/ 0 h 16974"/>
                <a:gd name="connsiteX3" fmla="*/ 0 w 23616"/>
                <a:gd name="connsiteY3" fmla="*/ 0 h 16974"/>
                <a:gd name="connsiteX4" fmla="*/ 0 w 23616"/>
                <a:gd name="connsiteY4" fmla="*/ 0 h 16974"/>
                <a:gd name="connsiteX5" fmla="*/ 0 w 23616"/>
                <a:gd name="connsiteY5" fmla="*/ 16974 h 16974"/>
                <a:gd name="connsiteX6" fmla="*/ 0 w 23616"/>
                <a:gd name="connsiteY6" fmla="*/ 16974 h 16974"/>
                <a:gd name="connsiteX7" fmla="*/ 0 w 23616"/>
                <a:gd name="connsiteY7" fmla="*/ 16974 h 16974"/>
                <a:gd name="connsiteX8" fmla="*/ 23616 w 23616"/>
                <a:gd name="connsiteY8" fmla="*/ 4428 h 16974"/>
                <a:gd name="connsiteX9" fmla="*/ 23616 w 23616"/>
                <a:gd name="connsiteY9" fmla="*/ 4428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6" h="16974">
                  <a:moveTo>
                    <a:pt x="21402" y="2214"/>
                  </a:moveTo>
                  <a:lnTo>
                    <a:pt x="0" y="14022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16974"/>
                  </a:lnTo>
                  <a:cubicBezTo>
                    <a:pt x="0" y="16974"/>
                    <a:pt x="0" y="16974"/>
                    <a:pt x="0" y="16974"/>
                  </a:cubicBezTo>
                  <a:lnTo>
                    <a:pt x="0" y="16974"/>
                  </a:lnTo>
                  <a:lnTo>
                    <a:pt x="23616" y="4428"/>
                  </a:lnTo>
                  <a:lnTo>
                    <a:pt x="23616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71F61A70-B9A7-4F86-9040-B7CB28AC13F6}"/>
                </a:ext>
              </a:extLst>
            </p:cNvPr>
            <p:cNvSpPr/>
            <p:nvPr/>
          </p:nvSpPr>
          <p:spPr>
            <a:xfrm>
              <a:off x="5768184" y="2076903"/>
              <a:ext cx="25092" cy="17711"/>
            </a:xfrm>
            <a:custGeom>
              <a:avLst/>
              <a:gdLst>
                <a:gd name="connsiteX0" fmla="*/ 19926 w 25092"/>
                <a:gd name="connsiteY0" fmla="*/ 5166 h 17711"/>
                <a:gd name="connsiteX1" fmla="*/ 2214 w 25092"/>
                <a:gd name="connsiteY1" fmla="*/ 13284 h 17711"/>
                <a:gd name="connsiteX2" fmla="*/ 10332 w 25092"/>
                <a:gd name="connsiteY2" fmla="*/ 0 h 17711"/>
                <a:gd name="connsiteX3" fmla="*/ 10332 w 25092"/>
                <a:gd name="connsiteY3" fmla="*/ 0 h 17711"/>
                <a:gd name="connsiteX4" fmla="*/ 10332 w 25092"/>
                <a:gd name="connsiteY4" fmla="*/ 0 h 17711"/>
                <a:gd name="connsiteX5" fmla="*/ 0 w 25092"/>
                <a:gd name="connsiteY5" fmla="*/ 17712 h 17711"/>
                <a:gd name="connsiteX6" fmla="*/ 0 w 25092"/>
                <a:gd name="connsiteY6" fmla="*/ 17712 h 17711"/>
                <a:gd name="connsiteX7" fmla="*/ 0 w 25092"/>
                <a:gd name="connsiteY7" fmla="*/ 17712 h 17711"/>
                <a:gd name="connsiteX8" fmla="*/ 25092 w 25092"/>
                <a:gd name="connsiteY8" fmla="*/ 7380 h 17711"/>
                <a:gd name="connsiteX9" fmla="*/ 25092 w 25092"/>
                <a:gd name="connsiteY9" fmla="*/ 7380 h 17711"/>
                <a:gd name="connsiteX10" fmla="*/ 19926 w 25092"/>
                <a:gd name="connsiteY10" fmla="*/ 5166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92" h="17711">
                  <a:moveTo>
                    <a:pt x="19926" y="5166"/>
                  </a:moveTo>
                  <a:lnTo>
                    <a:pt x="2214" y="13284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0" y="17712"/>
                  </a:lnTo>
                  <a:lnTo>
                    <a:pt x="25092" y="7380"/>
                  </a:lnTo>
                  <a:cubicBezTo>
                    <a:pt x="25092" y="7380"/>
                    <a:pt x="25092" y="7380"/>
                    <a:pt x="25092" y="7380"/>
                  </a:cubicBezTo>
                  <a:lnTo>
                    <a:pt x="19926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034B366F-0A6A-4A50-9829-12214F8DEB9B}"/>
                </a:ext>
              </a:extLst>
            </p:cNvPr>
            <p:cNvSpPr/>
            <p:nvPr/>
          </p:nvSpPr>
          <p:spPr>
            <a:xfrm>
              <a:off x="5771875" y="2050334"/>
              <a:ext cx="21401" cy="14022"/>
            </a:xfrm>
            <a:custGeom>
              <a:avLst/>
              <a:gdLst>
                <a:gd name="connsiteX0" fmla="*/ 16974 w 21401"/>
                <a:gd name="connsiteY0" fmla="*/ 4428 h 14022"/>
                <a:gd name="connsiteX1" fmla="*/ 1476 w 21401"/>
                <a:gd name="connsiteY1" fmla="*/ 11070 h 14022"/>
                <a:gd name="connsiteX2" fmla="*/ 6642 w 21401"/>
                <a:gd name="connsiteY2" fmla="*/ 0 h 14022"/>
                <a:gd name="connsiteX3" fmla="*/ 6642 w 21401"/>
                <a:gd name="connsiteY3" fmla="*/ 0 h 14022"/>
                <a:gd name="connsiteX4" fmla="*/ 6642 w 21401"/>
                <a:gd name="connsiteY4" fmla="*/ 0 h 14022"/>
                <a:gd name="connsiteX5" fmla="*/ 0 w 21401"/>
                <a:gd name="connsiteY5" fmla="*/ 14022 h 14022"/>
                <a:gd name="connsiteX6" fmla="*/ 0 w 21401"/>
                <a:gd name="connsiteY6" fmla="*/ 14022 h 14022"/>
                <a:gd name="connsiteX7" fmla="*/ 0 w 21401"/>
                <a:gd name="connsiteY7" fmla="*/ 14022 h 14022"/>
                <a:gd name="connsiteX8" fmla="*/ 21402 w 21401"/>
                <a:gd name="connsiteY8" fmla="*/ 6642 h 14022"/>
                <a:gd name="connsiteX9" fmla="*/ 21402 w 21401"/>
                <a:gd name="connsiteY9" fmla="*/ 6642 h 14022"/>
                <a:gd name="connsiteX10" fmla="*/ 16974 w 21401"/>
                <a:gd name="connsiteY10" fmla="*/ 442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01" h="14022">
                  <a:moveTo>
                    <a:pt x="16974" y="4428"/>
                  </a:moveTo>
                  <a:lnTo>
                    <a:pt x="1476" y="11070"/>
                  </a:lnTo>
                  <a:lnTo>
                    <a:pt x="6642" y="0"/>
                  </a:lnTo>
                  <a:cubicBezTo>
                    <a:pt x="6642" y="0"/>
                    <a:pt x="6642" y="0"/>
                    <a:pt x="6642" y="0"/>
                  </a:cubicBezTo>
                  <a:cubicBezTo>
                    <a:pt x="6642" y="0"/>
                    <a:pt x="6642" y="0"/>
                    <a:pt x="6642" y="0"/>
                  </a:cubicBezTo>
                  <a:lnTo>
                    <a:pt x="0" y="14022"/>
                  </a:lnTo>
                  <a:lnTo>
                    <a:pt x="0" y="14022"/>
                  </a:lnTo>
                  <a:lnTo>
                    <a:pt x="0" y="14022"/>
                  </a:lnTo>
                  <a:lnTo>
                    <a:pt x="21402" y="6642"/>
                  </a:lnTo>
                  <a:cubicBezTo>
                    <a:pt x="21402" y="6642"/>
                    <a:pt x="21402" y="6642"/>
                    <a:pt x="21402" y="6642"/>
                  </a:cubicBezTo>
                  <a:lnTo>
                    <a:pt x="16974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AFB50EE-757B-45A9-B2F6-726ED11E3C5F}"/>
                </a:ext>
              </a:extLst>
            </p:cNvPr>
            <p:cNvSpPr/>
            <p:nvPr/>
          </p:nvSpPr>
          <p:spPr>
            <a:xfrm>
              <a:off x="5765232" y="1917495"/>
              <a:ext cx="369000" cy="250919"/>
            </a:xfrm>
            <a:custGeom>
              <a:avLst/>
              <a:gdLst>
                <a:gd name="connsiteX0" fmla="*/ 267894 w 369000"/>
                <a:gd name="connsiteY0" fmla="*/ 1476 h 250919"/>
                <a:gd name="connsiteX1" fmla="*/ 291510 w 369000"/>
                <a:gd name="connsiteY1" fmla="*/ 1476 h 250919"/>
                <a:gd name="connsiteX2" fmla="*/ 291510 w 369000"/>
                <a:gd name="connsiteY2" fmla="*/ 172692 h 250919"/>
                <a:gd name="connsiteX3" fmla="*/ 329148 w 369000"/>
                <a:gd name="connsiteY3" fmla="*/ 120294 h 250919"/>
                <a:gd name="connsiteX4" fmla="*/ 329148 w 369000"/>
                <a:gd name="connsiteY4" fmla="*/ 2214 h 250919"/>
                <a:gd name="connsiteX5" fmla="*/ 352764 w 369000"/>
                <a:gd name="connsiteY5" fmla="*/ 2214 h 250919"/>
                <a:gd name="connsiteX6" fmla="*/ 352764 w 369000"/>
                <a:gd name="connsiteY6" fmla="*/ 70848 h 250919"/>
                <a:gd name="connsiteX7" fmla="*/ 369000 w 369000"/>
                <a:gd name="connsiteY7" fmla="*/ 1476 h 250919"/>
                <a:gd name="connsiteX8" fmla="*/ 0 w 369000"/>
                <a:gd name="connsiteY8" fmla="*/ 1476 h 250919"/>
                <a:gd name="connsiteX9" fmla="*/ 22140 w 369000"/>
                <a:gd name="connsiteY9" fmla="*/ 86346 h 250919"/>
                <a:gd name="connsiteX10" fmla="*/ 22140 w 369000"/>
                <a:gd name="connsiteY10" fmla="*/ 0 h 250919"/>
                <a:gd name="connsiteX11" fmla="*/ 46494 w 369000"/>
                <a:gd name="connsiteY11" fmla="*/ 0 h 250919"/>
                <a:gd name="connsiteX12" fmla="*/ 46494 w 369000"/>
                <a:gd name="connsiteY12" fmla="*/ 130626 h 250919"/>
                <a:gd name="connsiteX13" fmla="*/ 84132 w 369000"/>
                <a:gd name="connsiteY13" fmla="*/ 178596 h 250919"/>
                <a:gd name="connsiteX14" fmla="*/ 84132 w 369000"/>
                <a:gd name="connsiteY14" fmla="*/ 738 h 250919"/>
                <a:gd name="connsiteX15" fmla="*/ 108486 w 369000"/>
                <a:gd name="connsiteY15" fmla="*/ 738 h 250919"/>
                <a:gd name="connsiteX16" fmla="*/ 108486 w 369000"/>
                <a:gd name="connsiteY16" fmla="*/ 199260 h 250919"/>
                <a:gd name="connsiteX17" fmla="*/ 143910 w 369000"/>
                <a:gd name="connsiteY17" fmla="*/ 225828 h 250919"/>
                <a:gd name="connsiteX18" fmla="*/ 143910 w 369000"/>
                <a:gd name="connsiteY18" fmla="*/ 1476 h 250919"/>
                <a:gd name="connsiteX19" fmla="*/ 168264 w 369000"/>
                <a:gd name="connsiteY19" fmla="*/ 1476 h 250919"/>
                <a:gd name="connsiteX20" fmla="*/ 168264 w 369000"/>
                <a:gd name="connsiteY20" fmla="*/ 242802 h 250919"/>
                <a:gd name="connsiteX21" fmla="*/ 185238 w 369000"/>
                <a:gd name="connsiteY21" fmla="*/ 250920 h 250919"/>
                <a:gd name="connsiteX22" fmla="*/ 205164 w 369000"/>
                <a:gd name="connsiteY22" fmla="*/ 240588 h 250919"/>
                <a:gd name="connsiteX23" fmla="*/ 205164 w 369000"/>
                <a:gd name="connsiteY23" fmla="*/ 1476 h 250919"/>
                <a:gd name="connsiteX24" fmla="*/ 229518 w 369000"/>
                <a:gd name="connsiteY24" fmla="*/ 1476 h 250919"/>
                <a:gd name="connsiteX25" fmla="*/ 229518 w 369000"/>
                <a:gd name="connsiteY25" fmla="*/ 222876 h 250919"/>
                <a:gd name="connsiteX26" fmla="*/ 267156 w 369000"/>
                <a:gd name="connsiteY26" fmla="*/ 193356 h 25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69000" h="250919">
                  <a:moveTo>
                    <a:pt x="267894" y="1476"/>
                  </a:moveTo>
                  <a:lnTo>
                    <a:pt x="291510" y="1476"/>
                  </a:lnTo>
                  <a:lnTo>
                    <a:pt x="291510" y="172692"/>
                  </a:lnTo>
                  <a:cubicBezTo>
                    <a:pt x="305532" y="156334"/>
                    <a:pt x="318122" y="138803"/>
                    <a:pt x="329148" y="120294"/>
                  </a:cubicBezTo>
                  <a:lnTo>
                    <a:pt x="329148" y="2214"/>
                  </a:lnTo>
                  <a:lnTo>
                    <a:pt x="352764" y="2214"/>
                  </a:lnTo>
                  <a:lnTo>
                    <a:pt x="352764" y="70848"/>
                  </a:lnTo>
                  <a:cubicBezTo>
                    <a:pt x="360506" y="48332"/>
                    <a:pt x="365945" y="25090"/>
                    <a:pt x="369000" y="1476"/>
                  </a:cubicBezTo>
                  <a:lnTo>
                    <a:pt x="0" y="1476"/>
                  </a:lnTo>
                  <a:cubicBezTo>
                    <a:pt x="3621" y="30615"/>
                    <a:pt x="11065" y="59151"/>
                    <a:pt x="22140" y="86346"/>
                  </a:cubicBezTo>
                  <a:lnTo>
                    <a:pt x="22140" y="0"/>
                  </a:lnTo>
                  <a:lnTo>
                    <a:pt x="46494" y="0"/>
                  </a:lnTo>
                  <a:lnTo>
                    <a:pt x="46494" y="130626"/>
                  </a:lnTo>
                  <a:cubicBezTo>
                    <a:pt x="57563" y="147722"/>
                    <a:pt x="70160" y="163778"/>
                    <a:pt x="84132" y="178596"/>
                  </a:cubicBezTo>
                  <a:lnTo>
                    <a:pt x="84132" y="738"/>
                  </a:lnTo>
                  <a:lnTo>
                    <a:pt x="108486" y="738"/>
                  </a:lnTo>
                  <a:lnTo>
                    <a:pt x="108486" y="199260"/>
                  </a:lnTo>
                  <a:cubicBezTo>
                    <a:pt x="119659" y="208932"/>
                    <a:pt x="131497" y="217810"/>
                    <a:pt x="143910" y="225828"/>
                  </a:cubicBezTo>
                  <a:lnTo>
                    <a:pt x="143910" y="1476"/>
                  </a:lnTo>
                  <a:lnTo>
                    <a:pt x="168264" y="1476"/>
                  </a:lnTo>
                  <a:lnTo>
                    <a:pt x="168264" y="242802"/>
                  </a:lnTo>
                  <a:lnTo>
                    <a:pt x="185238" y="250920"/>
                  </a:lnTo>
                  <a:lnTo>
                    <a:pt x="205164" y="240588"/>
                  </a:lnTo>
                  <a:lnTo>
                    <a:pt x="205164" y="1476"/>
                  </a:lnTo>
                  <a:lnTo>
                    <a:pt x="229518" y="1476"/>
                  </a:lnTo>
                  <a:lnTo>
                    <a:pt x="229518" y="222876"/>
                  </a:lnTo>
                  <a:cubicBezTo>
                    <a:pt x="242691" y="213861"/>
                    <a:pt x="255259" y="203999"/>
                    <a:pt x="267156" y="193356"/>
                  </a:cubicBezTo>
                  <a:close/>
                </a:path>
              </a:pathLst>
            </a:custGeom>
            <a:solidFill>
              <a:srgbClr val="BD0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33439167-B8CC-4442-AD2C-1427F93F6F41}"/>
                </a:ext>
              </a:extLst>
            </p:cNvPr>
            <p:cNvSpPr/>
            <p:nvPr/>
          </p:nvSpPr>
          <p:spPr>
            <a:xfrm>
              <a:off x="5796967" y="2020814"/>
              <a:ext cx="13283" cy="22140"/>
            </a:xfrm>
            <a:custGeom>
              <a:avLst/>
              <a:gdLst>
                <a:gd name="connsiteX0" fmla="*/ 0 w 13283"/>
                <a:gd name="connsiteY0" fmla="*/ 0 h 22140"/>
                <a:gd name="connsiteX1" fmla="*/ 13284 w 13283"/>
                <a:gd name="connsiteY1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83" h="22140">
                  <a:moveTo>
                    <a:pt x="0" y="0"/>
                  </a:moveTo>
                  <a:lnTo>
                    <a:pt x="13284" y="22140"/>
                  </a:lnTo>
                  <a:close/>
                </a:path>
              </a:pathLst>
            </a:custGeom>
            <a:solidFill>
              <a:srgbClr val="BD002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6541DE28-1AC6-43F1-BFB4-6709E5445804}"/>
                </a:ext>
              </a:extLst>
            </p:cNvPr>
            <p:cNvSpPr/>
            <p:nvPr/>
          </p:nvSpPr>
          <p:spPr>
            <a:xfrm>
              <a:off x="5764832" y="1802367"/>
              <a:ext cx="371818" cy="112913"/>
            </a:xfrm>
            <a:custGeom>
              <a:avLst/>
              <a:gdLst>
                <a:gd name="connsiteX0" fmla="*/ 401 w 371818"/>
                <a:gd name="connsiteY0" fmla="*/ 101844 h 112913"/>
                <a:gd name="connsiteX1" fmla="*/ 401 w 371818"/>
                <a:gd name="connsiteY1" fmla="*/ 112914 h 112913"/>
                <a:gd name="connsiteX2" fmla="*/ 369401 w 371818"/>
                <a:gd name="connsiteY2" fmla="*/ 112914 h 112913"/>
                <a:gd name="connsiteX3" fmla="*/ 364973 w 371818"/>
                <a:gd name="connsiteY3" fmla="*/ 0 h 112913"/>
                <a:gd name="connsiteX4" fmla="*/ 273461 w 371818"/>
                <a:gd name="connsiteY4" fmla="*/ 24354 h 112913"/>
                <a:gd name="connsiteX5" fmla="*/ 187115 w 371818"/>
                <a:gd name="connsiteY5" fmla="*/ 1476 h 112913"/>
                <a:gd name="connsiteX6" fmla="*/ 97817 w 371818"/>
                <a:gd name="connsiteY6" fmla="*/ 25830 h 112913"/>
                <a:gd name="connsiteX7" fmla="*/ 12947 w 371818"/>
                <a:gd name="connsiteY7" fmla="*/ 0 h 112913"/>
                <a:gd name="connsiteX8" fmla="*/ 401 w 371818"/>
                <a:gd name="connsiteY8" fmla="*/ 101844 h 1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1818" h="112913">
                  <a:moveTo>
                    <a:pt x="401" y="101844"/>
                  </a:moveTo>
                  <a:cubicBezTo>
                    <a:pt x="401" y="101844"/>
                    <a:pt x="401" y="109224"/>
                    <a:pt x="401" y="112914"/>
                  </a:cubicBezTo>
                  <a:lnTo>
                    <a:pt x="369401" y="112914"/>
                  </a:lnTo>
                  <a:cubicBezTo>
                    <a:pt x="373733" y="75272"/>
                    <a:pt x="372235" y="37187"/>
                    <a:pt x="364973" y="0"/>
                  </a:cubicBezTo>
                  <a:cubicBezTo>
                    <a:pt x="335416" y="11333"/>
                    <a:pt x="304737" y="19497"/>
                    <a:pt x="273461" y="24354"/>
                  </a:cubicBezTo>
                  <a:cubicBezTo>
                    <a:pt x="243255" y="23826"/>
                    <a:pt x="213624" y="15976"/>
                    <a:pt x="187115" y="1476"/>
                  </a:cubicBezTo>
                  <a:cubicBezTo>
                    <a:pt x="158532" y="13440"/>
                    <a:pt x="128518" y="21628"/>
                    <a:pt x="97817" y="25830"/>
                  </a:cubicBezTo>
                  <a:cubicBezTo>
                    <a:pt x="67982" y="23513"/>
                    <a:pt x="39015" y="14697"/>
                    <a:pt x="12947" y="0"/>
                  </a:cubicBezTo>
                  <a:cubicBezTo>
                    <a:pt x="2851" y="32955"/>
                    <a:pt x="-1395" y="67424"/>
                    <a:pt x="401" y="101844"/>
                  </a:cubicBezTo>
                  <a:close/>
                </a:path>
              </a:pathLst>
            </a:custGeom>
            <a:solidFill>
              <a:srgbClr val="3A59A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BC3B7011-35E8-4296-B06E-22DC7ED9F67A}"/>
                </a:ext>
              </a:extLst>
            </p:cNvPr>
            <p:cNvSpPr/>
            <p:nvPr/>
          </p:nvSpPr>
          <p:spPr>
            <a:xfrm>
              <a:off x="5788111" y="1917495"/>
              <a:ext cx="24353" cy="129150"/>
            </a:xfrm>
            <a:custGeom>
              <a:avLst/>
              <a:gdLst>
                <a:gd name="connsiteX0" fmla="*/ 24354 w 24353"/>
                <a:gd name="connsiteY0" fmla="*/ 0 h 129150"/>
                <a:gd name="connsiteX1" fmla="*/ 0 w 24353"/>
                <a:gd name="connsiteY1" fmla="*/ 0 h 129150"/>
                <a:gd name="connsiteX2" fmla="*/ 0 w 24353"/>
                <a:gd name="connsiteY2" fmla="*/ 84132 h 129150"/>
                <a:gd name="connsiteX3" fmla="*/ 8856 w 24353"/>
                <a:gd name="connsiteY3" fmla="*/ 103320 h 129150"/>
                <a:gd name="connsiteX4" fmla="*/ 22140 w 24353"/>
                <a:gd name="connsiteY4" fmla="*/ 125460 h 129150"/>
                <a:gd name="connsiteX5" fmla="*/ 22140 w 24353"/>
                <a:gd name="connsiteY5" fmla="*/ 129150 h 12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3" h="129150">
                  <a:moveTo>
                    <a:pt x="24354" y="0"/>
                  </a:moveTo>
                  <a:lnTo>
                    <a:pt x="0" y="0"/>
                  </a:lnTo>
                  <a:lnTo>
                    <a:pt x="0" y="84132"/>
                  </a:lnTo>
                  <a:lnTo>
                    <a:pt x="8856" y="103320"/>
                  </a:lnTo>
                  <a:lnTo>
                    <a:pt x="22140" y="125460"/>
                  </a:lnTo>
                  <a:lnTo>
                    <a:pt x="22140" y="1291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710BDFC9-ECA7-45B7-9C60-6FC00F5029DD}"/>
                </a:ext>
              </a:extLst>
            </p:cNvPr>
            <p:cNvSpPr/>
            <p:nvPr/>
          </p:nvSpPr>
          <p:spPr>
            <a:xfrm>
              <a:off x="5849365" y="1918232"/>
              <a:ext cx="24353" cy="200735"/>
            </a:xfrm>
            <a:custGeom>
              <a:avLst/>
              <a:gdLst>
                <a:gd name="connsiteX0" fmla="*/ 24354 w 24353"/>
                <a:gd name="connsiteY0" fmla="*/ 0 h 200735"/>
                <a:gd name="connsiteX1" fmla="*/ 0 w 24353"/>
                <a:gd name="connsiteY1" fmla="*/ 0 h 200735"/>
                <a:gd name="connsiteX2" fmla="*/ 0 w 24353"/>
                <a:gd name="connsiteY2" fmla="*/ 177858 h 200735"/>
                <a:gd name="connsiteX3" fmla="*/ 23616 w 24353"/>
                <a:gd name="connsiteY3" fmla="*/ 200736 h 20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53" h="200735">
                  <a:moveTo>
                    <a:pt x="24354" y="0"/>
                  </a:moveTo>
                  <a:lnTo>
                    <a:pt x="0" y="0"/>
                  </a:lnTo>
                  <a:lnTo>
                    <a:pt x="0" y="177858"/>
                  </a:lnTo>
                  <a:cubicBezTo>
                    <a:pt x="7380" y="185976"/>
                    <a:pt x="15498" y="193356"/>
                    <a:pt x="23616" y="20073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5F9F8276-C712-409B-903B-55D62625D1BE}"/>
                </a:ext>
              </a:extLst>
            </p:cNvPr>
            <p:cNvSpPr/>
            <p:nvPr/>
          </p:nvSpPr>
          <p:spPr>
            <a:xfrm>
              <a:off x="5909142" y="1918971"/>
              <a:ext cx="24353" cy="241325"/>
            </a:xfrm>
            <a:custGeom>
              <a:avLst/>
              <a:gdLst>
                <a:gd name="connsiteX0" fmla="*/ 24354 w 24353"/>
                <a:gd name="connsiteY0" fmla="*/ 0 h 241325"/>
                <a:gd name="connsiteX1" fmla="*/ 0 w 24353"/>
                <a:gd name="connsiteY1" fmla="*/ 0 h 241325"/>
                <a:gd name="connsiteX2" fmla="*/ 0 w 24353"/>
                <a:gd name="connsiteY2" fmla="*/ 226566 h 241325"/>
                <a:gd name="connsiteX3" fmla="*/ 24354 w 24353"/>
                <a:gd name="connsiteY3" fmla="*/ 241326 h 241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53" h="241325">
                  <a:moveTo>
                    <a:pt x="24354" y="0"/>
                  </a:moveTo>
                  <a:lnTo>
                    <a:pt x="0" y="0"/>
                  </a:lnTo>
                  <a:lnTo>
                    <a:pt x="0" y="226566"/>
                  </a:lnTo>
                  <a:lnTo>
                    <a:pt x="24354" y="24132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46587600-4B05-4752-89FB-4369760BF06B}"/>
                </a:ext>
              </a:extLst>
            </p:cNvPr>
            <p:cNvSpPr/>
            <p:nvPr/>
          </p:nvSpPr>
          <p:spPr>
            <a:xfrm>
              <a:off x="6092167" y="1919708"/>
              <a:ext cx="23615" cy="118079"/>
            </a:xfrm>
            <a:custGeom>
              <a:avLst/>
              <a:gdLst>
                <a:gd name="connsiteX0" fmla="*/ 23616 w 23615"/>
                <a:gd name="connsiteY0" fmla="*/ 0 h 118079"/>
                <a:gd name="connsiteX1" fmla="*/ 0 w 23615"/>
                <a:gd name="connsiteY1" fmla="*/ 0 h 118079"/>
                <a:gd name="connsiteX2" fmla="*/ 0 w 23615"/>
                <a:gd name="connsiteY2" fmla="*/ 118080 h 118079"/>
                <a:gd name="connsiteX3" fmla="*/ 22878 w 23615"/>
                <a:gd name="connsiteY3" fmla="*/ 68634 h 11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5" h="118079">
                  <a:moveTo>
                    <a:pt x="23616" y="0"/>
                  </a:moveTo>
                  <a:lnTo>
                    <a:pt x="0" y="0"/>
                  </a:lnTo>
                  <a:lnTo>
                    <a:pt x="0" y="118080"/>
                  </a:lnTo>
                  <a:cubicBezTo>
                    <a:pt x="8671" y="102102"/>
                    <a:pt x="16310" y="85586"/>
                    <a:pt x="22878" y="6863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9BA086EC-7C91-4830-B04A-5CE8FA5E858A}"/>
                </a:ext>
              </a:extLst>
            </p:cNvPr>
            <p:cNvSpPr/>
            <p:nvPr/>
          </p:nvSpPr>
          <p:spPr>
            <a:xfrm>
              <a:off x="6033127" y="1918971"/>
              <a:ext cx="23615" cy="197783"/>
            </a:xfrm>
            <a:custGeom>
              <a:avLst/>
              <a:gdLst>
                <a:gd name="connsiteX0" fmla="*/ 23616 w 23615"/>
                <a:gd name="connsiteY0" fmla="*/ 0 h 197783"/>
                <a:gd name="connsiteX1" fmla="*/ 0 w 23615"/>
                <a:gd name="connsiteY1" fmla="*/ 0 h 197783"/>
                <a:gd name="connsiteX2" fmla="*/ 0 w 23615"/>
                <a:gd name="connsiteY2" fmla="*/ 197784 h 197783"/>
                <a:gd name="connsiteX3" fmla="*/ 23616 w 23615"/>
                <a:gd name="connsiteY3" fmla="*/ 174168 h 197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15" h="197783">
                  <a:moveTo>
                    <a:pt x="23616" y="0"/>
                  </a:moveTo>
                  <a:lnTo>
                    <a:pt x="0" y="0"/>
                  </a:lnTo>
                  <a:lnTo>
                    <a:pt x="0" y="197784"/>
                  </a:lnTo>
                  <a:cubicBezTo>
                    <a:pt x="8118" y="190404"/>
                    <a:pt x="16236" y="182286"/>
                    <a:pt x="23616" y="174168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F9F9254E-B838-4B64-B4D6-0C7BF52F3B71}"/>
                </a:ext>
              </a:extLst>
            </p:cNvPr>
            <p:cNvSpPr/>
            <p:nvPr/>
          </p:nvSpPr>
          <p:spPr>
            <a:xfrm>
              <a:off x="5970396" y="1918971"/>
              <a:ext cx="24353" cy="239112"/>
            </a:xfrm>
            <a:custGeom>
              <a:avLst/>
              <a:gdLst>
                <a:gd name="connsiteX0" fmla="*/ 24354 w 24353"/>
                <a:gd name="connsiteY0" fmla="*/ 0 h 239112"/>
                <a:gd name="connsiteX1" fmla="*/ 0 w 24353"/>
                <a:gd name="connsiteY1" fmla="*/ 0 h 239112"/>
                <a:gd name="connsiteX2" fmla="*/ 0 w 24353"/>
                <a:gd name="connsiteY2" fmla="*/ 239112 h 239112"/>
                <a:gd name="connsiteX3" fmla="*/ 24354 w 24353"/>
                <a:gd name="connsiteY3" fmla="*/ 224352 h 239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53" h="239112">
                  <a:moveTo>
                    <a:pt x="24354" y="0"/>
                  </a:moveTo>
                  <a:lnTo>
                    <a:pt x="0" y="0"/>
                  </a:lnTo>
                  <a:lnTo>
                    <a:pt x="0" y="239112"/>
                  </a:lnTo>
                  <a:lnTo>
                    <a:pt x="24354" y="22435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FC3633AA-AE26-4031-898D-6EB47991DB26}"/>
              </a:ext>
            </a:extLst>
          </p:cNvPr>
          <p:cNvGrpSpPr/>
          <p:nvPr/>
        </p:nvGrpSpPr>
        <p:grpSpPr>
          <a:xfrm>
            <a:off x="7293811" y="1526355"/>
            <a:ext cx="1568988" cy="915120"/>
            <a:chOff x="7293811" y="1526355"/>
            <a:chExt cx="1568988" cy="915120"/>
          </a:xfrm>
        </p:grpSpPr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95A484B2-2696-4E32-8262-CAD3BA3277E6}"/>
                </a:ext>
              </a:extLst>
            </p:cNvPr>
            <p:cNvSpPr/>
            <p:nvPr/>
          </p:nvSpPr>
          <p:spPr>
            <a:xfrm>
              <a:off x="7293811" y="1526355"/>
              <a:ext cx="1568988" cy="295200"/>
            </a:xfrm>
            <a:custGeom>
              <a:avLst/>
              <a:gdLst>
                <a:gd name="connsiteX0" fmla="*/ 0 w 1568988"/>
                <a:gd name="connsiteY0" fmla="*/ 0 h 295200"/>
                <a:gd name="connsiteX1" fmla="*/ 0 w 1568988"/>
                <a:gd name="connsiteY1" fmla="*/ 295200 h 295200"/>
                <a:gd name="connsiteX2" fmla="*/ 1568988 w 1568988"/>
                <a:gd name="connsiteY2" fmla="*/ 295200 h 295200"/>
                <a:gd name="connsiteX3" fmla="*/ 1568988 w 1568988"/>
                <a:gd name="connsiteY3" fmla="*/ 0 h 295200"/>
                <a:gd name="connsiteX4" fmla="*/ 147600 w 1568988"/>
                <a:gd name="connsiteY4" fmla="*/ 147600 h 295200"/>
                <a:gd name="connsiteX5" fmla="*/ 256086 w 1568988"/>
                <a:gd name="connsiteY5" fmla="*/ 36900 h 295200"/>
                <a:gd name="connsiteX6" fmla="*/ 318078 w 1568988"/>
                <a:gd name="connsiteY6" fmla="*/ 56088 h 295200"/>
                <a:gd name="connsiteX7" fmla="*/ 305532 w 1568988"/>
                <a:gd name="connsiteY7" fmla="*/ 56088 h 295200"/>
                <a:gd name="connsiteX8" fmla="*/ 214020 w 1568988"/>
                <a:gd name="connsiteY8" fmla="*/ 147600 h 295200"/>
                <a:gd name="connsiteX9" fmla="*/ 305532 w 1568988"/>
                <a:gd name="connsiteY9" fmla="*/ 239112 h 295200"/>
                <a:gd name="connsiteX10" fmla="*/ 318078 w 1568988"/>
                <a:gd name="connsiteY10" fmla="*/ 239112 h 295200"/>
                <a:gd name="connsiteX11" fmla="*/ 256086 w 1568988"/>
                <a:gd name="connsiteY11" fmla="*/ 258300 h 295200"/>
                <a:gd name="connsiteX12" fmla="*/ 147600 w 1568988"/>
                <a:gd name="connsiteY12" fmla="*/ 147600 h 295200"/>
                <a:gd name="connsiteX13" fmla="*/ 369000 w 1568988"/>
                <a:gd name="connsiteY13" fmla="*/ 252396 h 295200"/>
                <a:gd name="connsiteX14" fmla="*/ 355716 w 1568988"/>
                <a:gd name="connsiteY14" fmla="*/ 242802 h 295200"/>
                <a:gd name="connsiteX15" fmla="*/ 343170 w 1568988"/>
                <a:gd name="connsiteY15" fmla="*/ 252396 h 295200"/>
                <a:gd name="connsiteX16" fmla="*/ 347598 w 1568988"/>
                <a:gd name="connsiteY16" fmla="*/ 236898 h 295200"/>
                <a:gd name="connsiteX17" fmla="*/ 335052 w 1568988"/>
                <a:gd name="connsiteY17" fmla="*/ 228042 h 295200"/>
                <a:gd name="connsiteX18" fmla="*/ 350550 w 1568988"/>
                <a:gd name="connsiteY18" fmla="*/ 228042 h 295200"/>
                <a:gd name="connsiteX19" fmla="*/ 355716 w 1568988"/>
                <a:gd name="connsiteY19" fmla="*/ 212544 h 295200"/>
                <a:gd name="connsiteX20" fmla="*/ 360882 w 1568988"/>
                <a:gd name="connsiteY20" fmla="*/ 228042 h 295200"/>
                <a:gd name="connsiteX21" fmla="*/ 376380 w 1568988"/>
                <a:gd name="connsiteY21" fmla="*/ 228042 h 295200"/>
                <a:gd name="connsiteX22" fmla="*/ 369000 w 1568988"/>
                <a:gd name="connsiteY22" fmla="*/ 236898 h 295200"/>
                <a:gd name="connsiteX23" fmla="*/ 456822 w 1568988"/>
                <a:gd name="connsiteY23" fmla="*/ 252396 h 295200"/>
                <a:gd name="connsiteX24" fmla="*/ 443538 w 1568988"/>
                <a:gd name="connsiteY24" fmla="*/ 242802 h 295200"/>
                <a:gd name="connsiteX25" fmla="*/ 430992 w 1568988"/>
                <a:gd name="connsiteY25" fmla="*/ 252396 h 295200"/>
                <a:gd name="connsiteX26" fmla="*/ 435420 w 1568988"/>
                <a:gd name="connsiteY26" fmla="*/ 236898 h 295200"/>
                <a:gd name="connsiteX27" fmla="*/ 422874 w 1568988"/>
                <a:gd name="connsiteY27" fmla="*/ 228042 h 295200"/>
                <a:gd name="connsiteX28" fmla="*/ 442800 w 1568988"/>
                <a:gd name="connsiteY28" fmla="*/ 228042 h 295200"/>
                <a:gd name="connsiteX29" fmla="*/ 447966 w 1568988"/>
                <a:gd name="connsiteY29" fmla="*/ 212544 h 295200"/>
                <a:gd name="connsiteX30" fmla="*/ 453132 w 1568988"/>
                <a:gd name="connsiteY30" fmla="*/ 228042 h 295200"/>
                <a:gd name="connsiteX31" fmla="*/ 468630 w 1568988"/>
                <a:gd name="connsiteY31" fmla="*/ 228042 h 295200"/>
                <a:gd name="connsiteX32" fmla="*/ 456084 w 1568988"/>
                <a:gd name="connsiteY32" fmla="*/ 236898 h 295200"/>
                <a:gd name="connsiteX33" fmla="*/ 454608 w 1568988"/>
                <a:gd name="connsiteY33" fmla="*/ 147600 h 295200"/>
                <a:gd name="connsiteX34" fmla="*/ 459774 w 1568988"/>
                <a:gd name="connsiteY34" fmla="*/ 162360 h 295200"/>
                <a:gd name="connsiteX35" fmla="*/ 446490 w 1568988"/>
                <a:gd name="connsiteY35" fmla="*/ 154980 h 295200"/>
                <a:gd name="connsiteX36" fmla="*/ 433944 w 1568988"/>
                <a:gd name="connsiteY36" fmla="*/ 163836 h 295200"/>
                <a:gd name="connsiteX37" fmla="*/ 438372 w 1568988"/>
                <a:gd name="connsiteY37" fmla="*/ 147600 h 295200"/>
                <a:gd name="connsiteX38" fmla="*/ 425826 w 1568988"/>
                <a:gd name="connsiteY38" fmla="*/ 138006 h 295200"/>
                <a:gd name="connsiteX39" fmla="*/ 442800 w 1568988"/>
                <a:gd name="connsiteY39" fmla="*/ 138006 h 295200"/>
                <a:gd name="connsiteX40" fmla="*/ 447966 w 1568988"/>
                <a:gd name="connsiteY40" fmla="*/ 123246 h 295200"/>
                <a:gd name="connsiteX41" fmla="*/ 453132 w 1568988"/>
                <a:gd name="connsiteY41" fmla="*/ 138006 h 295200"/>
                <a:gd name="connsiteX42" fmla="*/ 468630 w 1568988"/>
                <a:gd name="connsiteY42" fmla="*/ 138006 h 295200"/>
                <a:gd name="connsiteX43" fmla="*/ 547596 w 1568988"/>
                <a:gd name="connsiteY43" fmla="*/ 250920 h 295200"/>
                <a:gd name="connsiteX44" fmla="*/ 534312 w 1568988"/>
                <a:gd name="connsiteY44" fmla="*/ 241326 h 295200"/>
                <a:gd name="connsiteX45" fmla="*/ 521766 w 1568988"/>
                <a:gd name="connsiteY45" fmla="*/ 250920 h 295200"/>
                <a:gd name="connsiteX46" fmla="*/ 526194 w 1568988"/>
                <a:gd name="connsiteY46" fmla="*/ 235422 h 295200"/>
                <a:gd name="connsiteX47" fmla="*/ 516600 w 1568988"/>
                <a:gd name="connsiteY47" fmla="*/ 228042 h 295200"/>
                <a:gd name="connsiteX48" fmla="*/ 532836 w 1568988"/>
                <a:gd name="connsiteY48" fmla="*/ 228042 h 295200"/>
                <a:gd name="connsiteX49" fmla="*/ 537264 w 1568988"/>
                <a:gd name="connsiteY49" fmla="*/ 212544 h 295200"/>
                <a:gd name="connsiteX50" fmla="*/ 542430 w 1568988"/>
                <a:gd name="connsiteY50" fmla="*/ 228042 h 295200"/>
                <a:gd name="connsiteX51" fmla="*/ 558666 w 1568988"/>
                <a:gd name="connsiteY51" fmla="*/ 228042 h 295200"/>
                <a:gd name="connsiteX52" fmla="*/ 545382 w 1568988"/>
                <a:gd name="connsiteY52" fmla="*/ 236898 h 295200"/>
                <a:gd name="connsiteX53" fmla="*/ 542430 w 1568988"/>
                <a:gd name="connsiteY53" fmla="*/ 147600 h 295200"/>
                <a:gd name="connsiteX54" fmla="*/ 547596 w 1568988"/>
                <a:gd name="connsiteY54" fmla="*/ 162360 h 295200"/>
                <a:gd name="connsiteX55" fmla="*/ 534312 w 1568988"/>
                <a:gd name="connsiteY55" fmla="*/ 154980 h 295200"/>
                <a:gd name="connsiteX56" fmla="*/ 521766 w 1568988"/>
                <a:gd name="connsiteY56" fmla="*/ 163836 h 295200"/>
                <a:gd name="connsiteX57" fmla="*/ 526194 w 1568988"/>
                <a:gd name="connsiteY57" fmla="*/ 147600 h 295200"/>
                <a:gd name="connsiteX58" fmla="*/ 516600 w 1568988"/>
                <a:gd name="connsiteY58" fmla="*/ 139482 h 295200"/>
                <a:gd name="connsiteX59" fmla="*/ 532836 w 1568988"/>
                <a:gd name="connsiteY59" fmla="*/ 139482 h 295200"/>
                <a:gd name="connsiteX60" fmla="*/ 537264 w 1568988"/>
                <a:gd name="connsiteY60" fmla="*/ 124722 h 295200"/>
                <a:gd name="connsiteX61" fmla="*/ 542430 w 1568988"/>
                <a:gd name="connsiteY61" fmla="*/ 139482 h 295200"/>
                <a:gd name="connsiteX62" fmla="*/ 558666 w 1568988"/>
                <a:gd name="connsiteY62" fmla="*/ 139482 h 295200"/>
                <a:gd name="connsiteX63" fmla="*/ 542430 w 1568988"/>
                <a:gd name="connsiteY63" fmla="*/ 59778 h 295200"/>
                <a:gd name="connsiteX64" fmla="*/ 547596 w 1568988"/>
                <a:gd name="connsiteY64" fmla="*/ 73800 h 295200"/>
                <a:gd name="connsiteX65" fmla="*/ 534312 w 1568988"/>
                <a:gd name="connsiteY65" fmla="*/ 67158 h 295200"/>
                <a:gd name="connsiteX66" fmla="*/ 521766 w 1568988"/>
                <a:gd name="connsiteY66" fmla="*/ 73800 h 295200"/>
                <a:gd name="connsiteX67" fmla="*/ 526194 w 1568988"/>
                <a:gd name="connsiteY67" fmla="*/ 61254 h 295200"/>
                <a:gd name="connsiteX68" fmla="*/ 516600 w 1568988"/>
                <a:gd name="connsiteY68" fmla="*/ 51660 h 295200"/>
                <a:gd name="connsiteX69" fmla="*/ 532836 w 1568988"/>
                <a:gd name="connsiteY69" fmla="*/ 51660 h 295200"/>
                <a:gd name="connsiteX70" fmla="*/ 534312 w 1568988"/>
                <a:gd name="connsiteY70" fmla="*/ 36900 h 295200"/>
                <a:gd name="connsiteX71" fmla="*/ 539478 w 1568988"/>
                <a:gd name="connsiteY71" fmla="*/ 51660 h 295200"/>
                <a:gd name="connsiteX72" fmla="*/ 555714 w 1568988"/>
                <a:gd name="connsiteY72" fmla="*/ 51660 h 295200"/>
                <a:gd name="connsiteX73" fmla="*/ 635418 w 1568988"/>
                <a:gd name="connsiteY73" fmla="*/ 252396 h 295200"/>
                <a:gd name="connsiteX74" fmla="*/ 622134 w 1568988"/>
                <a:gd name="connsiteY74" fmla="*/ 242802 h 295200"/>
                <a:gd name="connsiteX75" fmla="*/ 609588 w 1568988"/>
                <a:gd name="connsiteY75" fmla="*/ 252396 h 295200"/>
                <a:gd name="connsiteX76" fmla="*/ 614016 w 1568988"/>
                <a:gd name="connsiteY76" fmla="*/ 236898 h 295200"/>
                <a:gd name="connsiteX77" fmla="*/ 601470 w 1568988"/>
                <a:gd name="connsiteY77" fmla="*/ 228042 h 295200"/>
                <a:gd name="connsiteX78" fmla="*/ 617706 w 1568988"/>
                <a:gd name="connsiteY78" fmla="*/ 228042 h 295200"/>
                <a:gd name="connsiteX79" fmla="*/ 622134 w 1568988"/>
                <a:gd name="connsiteY79" fmla="*/ 212544 h 295200"/>
                <a:gd name="connsiteX80" fmla="*/ 627300 w 1568988"/>
                <a:gd name="connsiteY80" fmla="*/ 228042 h 295200"/>
                <a:gd name="connsiteX81" fmla="*/ 643536 w 1568988"/>
                <a:gd name="connsiteY81" fmla="*/ 228042 h 295200"/>
                <a:gd name="connsiteX82" fmla="*/ 630252 w 1568988"/>
                <a:gd name="connsiteY82" fmla="*/ 236898 h 295200"/>
                <a:gd name="connsiteX83" fmla="*/ 630252 w 1568988"/>
                <a:gd name="connsiteY83" fmla="*/ 147600 h 295200"/>
                <a:gd name="connsiteX84" fmla="*/ 635418 w 1568988"/>
                <a:gd name="connsiteY84" fmla="*/ 162360 h 295200"/>
                <a:gd name="connsiteX85" fmla="*/ 622134 w 1568988"/>
                <a:gd name="connsiteY85" fmla="*/ 154980 h 295200"/>
                <a:gd name="connsiteX86" fmla="*/ 609588 w 1568988"/>
                <a:gd name="connsiteY86" fmla="*/ 163836 h 295200"/>
                <a:gd name="connsiteX87" fmla="*/ 614016 w 1568988"/>
                <a:gd name="connsiteY87" fmla="*/ 147600 h 295200"/>
                <a:gd name="connsiteX88" fmla="*/ 601470 w 1568988"/>
                <a:gd name="connsiteY88" fmla="*/ 138006 h 295200"/>
                <a:gd name="connsiteX89" fmla="*/ 617706 w 1568988"/>
                <a:gd name="connsiteY89" fmla="*/ 138006 h 295200"/>
                <a:gd name="connsiteX90" fmla="*/ 622134 w 1568988"/>
                <a:gd name="connsiteY90" fmla="*/ 123246 h 295200"/>
                <a:gd name="connsiteX91" fmla="*/ 627300 w 1568988"/>
                <a:gd name="connsiteY91" fmla="*/ 138006 h 295200"/>
                <a:gd name="connsiteX92" fmla="*/ 643536 w 1568988"/>
                <a:gd name="connsiteY92" fmla="*/ 138006 h 295200"/>
                <a:gd name="connsiteX93" fmla="*/ 630252 w 1568988"/>
                <a:gd name="connsiteY93" fmla="*/ 59778 h 295200"/>
                <a:gd name="connsiteX94" fmla="*/ 635418 w 1568988"/>
                <a:gd name="connsiteY94" fmla="*/ 73800 h 295200"/>
                <a:gd name="connsiteX95" fmla="*/ 622134 w 1568988"/>
                <a:gd name="connsiteY95" fmla="*/ 67158 h 295200"/>
                <a:gd name="connsiteX96" fmla="*/ 609588 w 1568988"/>
                <a:gd name="connsiteY96" fmla="*/ 73800 h 295200"/>
                <a:gd name="connsiteX97" fmla="*/ 614016 w 1568988"/>
                <a:gd name="connsiteY97" fmla="*/ 61254 h 295200"/>
                <a:gd name="connsiteX98" fmla="*/ 601470 w 1568988"/>
                <a:gd name="connsiteY98" fmla="*/ 51660 h 295200"/>
                <a:gd name="connsiteX99" fmla="*/ 617706 w 1568988"/>
                <a:gd name="connsiteY99" fmla="*/ 51660 h 295200"/>
                <a:gd name="connsiteX100" fmla="*/ 622134 w 1568988"/>
                <a:gd name="connsiteY100" fmla="*/ 36900 h 295200"/>
                <a:gd name="connsiteX101" fmla="*/ 627300 w 1568988"/>
                <a:gd name="connsiteY101" fmla="*/ 51660 h 295200"/>
                <a:gd name="connsiteX102" fmla="*/ 643536 w 1568988"/>
                <a:gd name="connsiteY102" fmla="*/ 51660 h 295200"/>
                <a:gd name="connsiteX103" fmla="*/ 723240 w 1568988"/>
                <a:gd name="connsiteY103" fmla="*/ 252396 h 295200"/>
                <a:gd name="connsiteX104" fmla="*/ 709956 w 1568988"/>
                <a:gd name="connsiteY104" fmla="*/ 242802 h 295200"/>
                <a:gd name="connsiteX105" fmla="*/ 697410 w 1568988"/>
                <a:gd name="connsiteY105" fmla="*/ 252396 h 295200"/>
                <a:gd name="connsiteX106" fmla="*/ 702576 w 1568988"/>
                <a:gd name="connsiteY106" fmla="*/ 236898 h 295200"/>
                <a:gd name="connsiteX107" fmla="*/ 689292 w 1568988"/>
                <a:gd name="connsiteY107" fmla="*/ 228042 h 295200"/>
                <a:gd name="connsiteX108" fmla="*/ 705528 w 1568988"/>
                <a:gd name="connsiteY108" fmla="*/ 228042 h 295200"/>
                <a:gd name="connsiteX109" fmla="*/ 709956 w 1568988"/>
                <a:gd name="connsiteY109" fmla="*/ 212544 h 295200"/>
                <a:gd name="connsiteX110" fmla="*/ 715122 w 1568988"/>
                <a:gd name="connsiteY110" fmla="*/ 228042 h 295200"/>
                <a:gd name="connsiteX111" fmla="*/ 731358 w 1568988"/>
                <a:gd name="connsiteY111" fmla="*/ 228042 h 295200"/>
                <a:gd name="connsiteX112" fmla="*/ 718074 w 1568988"/>
                <a:gd name="connsiteY112" fmla="*/ 236898 h 295200"/>
                <a:gd name="connsiteX113" fmla="*/ 718074 w 1568988"/>
                <a:gd name="connsiteY113" fmla="*/ 147600 h 295200"/>
                <a:gd name="connsiteX114" fmla="*/ 723240 w 1568988"/>
                <a:gd name="connsiteY114" fmla="*/ 162360 h 295200"/>
                <a:gd name="connsiteX115" fmla="*/ 709956 w 1568988"/>
                <a:gd name="connsiteY115" fmla="*/ 154980 h 295200"/>
                <a:gd name="connsiteX116" fmla="*/ 697410 w 1568988"/>
                <a:gd name="connsiteY116" fmla="*/ 163836 h 295200"/>
                <a:gd name="connsiteX117" fmla="*/ 702576 w 1568988"/>
                <a:gd name="connsiteY117" fmla="*/ 147600 h 295200"/>
                <a:gd name="connsiteX118" fmla="*/ 689292 w 1568988"/>
                <a:gd name="connsiteY118" fmla="*/ 138006 h 295200"/>
                <a:gd name="connsiteX119" fmla="*/ 705528 w 1568988"/>
                <a:gd name="connsiteY119" fmla="*/ 138006 h 295200"/>
                <a:gd name="connsiteX120" fmla="*/ 709956 w 1568988"/>
                <a:gd name="connsiteY120" fmla="*/ 123246 h 295200"/>
                <a:gd name="connsiteX121" fmla="*/ 715122 w 1568988"/>
                <a:gd name="connsiteY121" fmla="*/ 138006 h 295200"/>
                <a:gd name="connsiteX122" fmla="*/ 731358 w 1568988"/>
                <a:gd name="connsiteY122" fmla="*/ 138006 h 295200"/>
                <a:gd name="connsiteX123" fmla="*/ 718074 w 1568988"/>
                <a:gd name="connsiteY123" fmla="*/ 59778 h 295200"/>
                <a:gd name="connsiteX124" fmla="*/ 723240 w 1568988"/>
                <a:gd name="connsiteY124" fmla="*/ 73800 h 295200"/>
                <a:gd name="connsiteX125" fmla="*/ 709956 w 1568988"/>
                <a:gd name="connsiteY125" fmla="*/ 67158 h 295200"/>
                <a:gd name="connsiteX126" fmla="*/ 697410 w 1568988"/>
                <a:gd name="connsiteY126" fmla="*/ 73800 h 295200"/>
                <a:gd name="connsiteX127" fmla="*/ 702576 w 1568988"/>
                <a:gd name="connsiteY127" fmla="*/ 61254 h 295200"/>
                <a:gd name="connsiteX128" fmla="*/ 689292 w 1568988"/>
                <a:gd name="connsiteY128" fmla="*/ 51660 h 295200"/>
                <a:gd name="connsiteX129" fmla="*/ 705528 w 1568988"/>
                <a:gd name="connsiteY129" fmla="*/ 51660 h 295200"/>
                <a:gd name="connsiteX130" fmla="*/ 709956 w 1568988"/>
                <a:gd name="connsiteY130" fmla="*/ 36900 h 295200"/>
                <a:gd name="connsiteX131" fmla="*/ 715122 w 1568988"/>
                <a:gd name="connsiteY131" fmla="*/ 51660 h 295200"/>
                <a:gd name="connsiteX132" fmla="*/ 731358 w 1568988"/>
                <a:gd name="connsiteY132" fmla="*/ 51660 h 29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1568988" h="295200">
                  <a:moveTo>
                    <a:pt x="0" y="0"/>
                  </a:moveTo>
                  <a:lnTo>
                    <a:pt x="0" y="295200"/>
                  </a:lnTo>
                  <a:lnTo>
                    <a:pt x="1568988" y="295200"/>
                  </a:lnTo>
                  <a:lnTo>
                    <a:pt x="1568988" y="0"/>
                  </a:lnTo>
                  <a:close/>
                  <a:moveTo>
                    <a:pt x="147600" y="147600"/>
                  </a:moveTo>
                  <a:cubicBezTo>
                    <a:pt x="147189" y="87154"/>
                    <a:pt x="195645" y="37710"/>
                    <a:pt x="256086" y="36900"/>
                  </a:cubicBezTo>
                  <a:cubicBezTo>
                    <a:pt x="278245" y="36676"/>
                    <a:pt x="299920" y="43385"/>
                    <a:pt x="318078" y="56088"/>
                  </a:cubicBezTo>
                  <a:lnTo>
                    <a:pt x="305532" y="56088"/>
                  </a:lnTo>
                  <a:cubicBezTo>
                    <a:pt x="254992" y="56088"/>
                    <a:pt x="214020" y="97060"/>
                    <a:pt x="214020" y="147600"/>
                  </a:cubicBezTo>
                  <a:cubicBezTo>
                    <a:pt x="214020" y="198140"/>
                    <a:pt x="254992" y="239112"/>
                    <a:pt x="305532" y="239112"/>
                  </a:cubicBezTo>
                  <a:lnTo>
                    <a:pt x="318078" y="239112"/>
                  </a:lnTo>
                  <a:cubicBezTo>
                    <a:pt x="299756" y="251476"/>
                    <a:pt x="278189" y="258151"/>
                    <a:pt x="256086" y="258300"/>
                  </a:cubicBezTo>
                  <a:cubicBezTo>
                    <a:pt x="195645" y="257490"/>
                    <a:pt x="147189" y="208046"/>
                    <a:pt x="147600" y="147600"/>
                  </a:cubicBezTo>
                  <a:close/>
                  <a:moveTo>
                    <a:pt x="369000" y="252396"/>
                  </a:moveTo>
                  <a:lnTo>
                    <a:pt x="355716" y="242802"/>
                  </a:lnTo>
                  <a:lnTo>
                    <a:pt x="343170" y="252396"/>
                  </a:lnTo>
                  <a:lnTo>
                    <a:pt x="347598" y="236898"/>
                  </a:lnTo>
                  <a:lnTo>
                    <a:pt x="335052" y="228042"/>
                  </a:lnTo>
                  <a:lnTo>
                    <a:pt x="350550" y="228042"/>
                  </a:lnTo>
                  <a:lnTo>
                    <a:pt x="355716" y="212544"/>
                  </a:lnTo>
                  <a:lnTo>
                    <a:pt x="360882" y="228042"/>
                  </a:lnTo>
                  <a:lnTo>
                    <a:pt x="376380" y="228042"/>
                  </a:lnTo>
                  <a:lnTo>
                    <a:pt x="369000" y="236898"/>
                  </a:lnTo>
                  <a:close/>
                  <a:moveTo>
                    <a:pt x="456822" y="252396"/>
                  </a:moveTo>
                  <a:lnTo>
                    <a:pt x="443538" y="242802"/>
                  </a:lnTo>
                  <a:lnTo>
                    <a:pt x="430992" y="252396"/>
                  </a:lnTo>
                  <a:lnTo>
                    <a:pt x="435420" y="236898"/>
                  </a:lnTo>
                  <a:lnTo>
                    <a:pt x="422874" y="228042"/>
                  </a:lnTo>
                  <a:lnTo>
                    <a:pt x="442800" y="228042"/>
                  </a:lnTo>
                  <a:lnTo>
                    <a:pt x="447966" y="212544"/>
                  </a:lnTo>
                  <a:lnTo>
                    <a:pt x="453132" y="228042"/>
                  </a:lnTo>
                  <a:lnTo>
                    <a:pt x="468630" y="228042"/>
                  </a:lnTo>
                  <a:lnTo>
                    <a:pt x="456084" y="236898"/>
                  </a:lnTo>
                  <a:close/>
                  <a:moveTo>
                    <a:pt x="454608" y="147600"/>
                  </a:moveTo>
                  <a:lnTo>
                    <a:pt x="459774" y="162360"/>
                  </a:lnTo>
                  <a:lnTo>
                    <a:pt x="446490" y="154980"/>
                  </a:lnTo>
                  <a:lnTo>
                    <a:pt x="433944" y="163836"/>
                  </a:lnTo>
                  <a:lnTo>
                    <a:pt x="438372" y="147600"/>
                  </a:lnTo>
                  <a:lnTo>
                    <a:pt x="425826" y="138006"/>
                  </a:lnTo>
                  <a:lnTo>
                    <a:pt x="442800" y="138006"/>
                  </a:lnTo>
                  <a:lnTo>
                    <a:pt x="447966" y="123246"/>
                  </a:lnTo>
                  <a:lnTo>
                    <a:pt x="453132" y="138006"/>
                  </a:lnTo>
                  <a:lnTo>
                    <a:pt x="468630" y="138006"/>
                  </a:lnTo>
                  <a:close/>
                  <a:moveTo>
                    <a:pt x="547596" y="250920"/>
                  </a:moveTo>
                  <a:lnTo>
                    <a:pt x="534312" y="241326"/>
                  </a:lnTo>
                  <a:lnTo>
                    <a:pt x="521766" y="250920"/>
                  </a:lnTo>
                  <a:lnTo>
                    <a:pt x="526194" y="235422"/>
                  </a:lnTo>
                  <a:lnTo>
                    <a:pt x="516600" y="228042"/>
                  </a:lnTo>
                  <a:lnTo>
                    <a:pt x="532836" y="228042"/>
                  </a:lnTo>
                  <a:lnTo>
                    <a:pt x="537264" y="212544"/>
                  </a:lnTo>
                  <a:lnTo>
                    <a:pt x="542430" y="228042"/>
                  </a:lnTo>
                  <a:lnTo>
                    <a:pt x="558666" y="228042"/>
                  </a:lnTo>
                  <a:lnTo>
                    <a:pt x="545382" y="236898"/>
                  </a:lnTo>
                  <a:close/>
                  <a:moveTo>
                    <a:pt x="542430" y="147600"/>
                  </a:moveTo>
                  <a:lnTo>
                    <a:pt x="547596" y="162360"/>
                  </a:lnTo>
                  <a:lnTo>
                    <a:pt x="534312" y="154980"/>
                  </a:lnTo>
                  <a:lnTo>
                    <a:pt x="521766" y="163836"/>
                  </a:lnTo>
                  <a:lnTo>
                    <a:pt x="526194" y="147600"/>
                  </a:lnTo>
                  <a:lnTo>
                    <a:pt x="516600" y="139482"/>
                  </a:lnTo>
                  <a:lnTo>
                    <a:pt x="532836" y="139482"/>
                  </a:lnTo>
                  <a:lnTo>
                    <a:pt x="537264" y="124722"/>
                  </a:lnTo>
                  <a:lnTo>
                    <a:pt x="542430" y="139482"/>
                  </a:lnTo>
                  <a:lnTo>
                    <a:pt x="558666" y="139482"/>
                  </a:lnTo>
                  <a:close/>
                  <a:moveTo>
                    <a:pt x="542430" y="59778"/>
                  </a:moveTo>
                  <a:lnTo>
                    <a:pt x="547596" y="73800"/>
                  </a:lnTo>
                  <a:lnTo>
                    <a:pt x="534312" y="67158"/>
                  </a:lnTo>
                  <a:lnTo>
                    <a:pt x="521766" y="73800"/>
                  </a:lnTo>
                  <a:lnTo>
                    <a:pt x="526194" y="61254"/>
                  </a:lnTo>
                  <a:lnTo>
                    <a:pt x="516600" y="51660"/>
                  </a:lnTo>
                  <a:lnTo>
                    <a:pt x="532836" y="51660"/>
                  </a:lnTo>
                  <a:lnTo>
                    <a:pt x="534312" y="36900"/>
                  </a:lnTo>
                  <a:lnTo>
                    <a:pt x="539478" y="51660"/>
                  </a:lnTo>
                  <a:lnTo>
                    <a:pt x="555714" y="51660"/>
                  </a:lnTo>
                  <a:close/>
                  <a:moveTo>
                    <a:pt x="635418" y="252396"/>
                  </a:moveTo>
                  <a:lnTo>
                    <a:pt x="622134" y="242802"/>
                  </a:lnTo>
                  <a:lnTo>
                    <a:pt x="609588" y="252396"/>
                  </a:lnTo>
                  <a:lnTo>
                    <a:pt x="614016" y="236898"/>
                  </a:lnTo>
                  <a:lnTo>
                    <a:pt x="601470" y="228042"/>
                  </a:lnTo>
                  <a:lnTo>
                    <a:pt x="617706" y="228042"/>
                  </a:lnTo>
                  <a:lnTo>
                    <a:pt x="622134" y="212544"/>
                  </a:lnTo>
                  <a:lnTo>
                    <a:pt x="627300" y="228042"/>
                  </a:lnTo>
                  <a:lnTo>
                    <a:pt x="643536" y="228042"/>
                  </a:lnTo>
                  <a:lnTo>
                    <a:pt x="630252" y="236898"/>
                  </a:lnTo>
                  <a:close/>
                  <a:moveTo>
                    <a:pt x="630252" y="147600"/>
                  </a:moveTo>
                  <a:lnTo>
                    <a:pt x="635418" y="162360"/>
                  </a:lnTo>
                  <a:lnTo>
                    <a:pt x="622134" y="154980"/>
                  </a:lnTo>
                  <a:lnTo>
                    <a:pt x="609588" y="163836"/>
                  </a:lnTo>
                  <a:lnTo>
                    <a:pt x="614016" y="147600"/>
                  </a:lnTo>
                  <a:lnTo>
                    <a:pt x="601470" y="138006"/>
                  </a:lnTo>
                  <a:lnTo>
                    <a:pt x="617706" y="138006"/>
                  </a:lnTo>
                  <a:lnTo>
                    <a:pt x="622134" y="123246"/>
                  </a:lnTo>
                  <a:lnTo>
                    <a:pt x="627300" y="138006"/>
                  </a:lnTo>
                  <a:lnTo>
                    <a:pt x="643536" y="138006"/>
                  </a:lnTo>
                  <a:close/>
                  <a:moveTo>
                    <a:pt x="630252" y="59778"/>
                  </a:moveTo>
                  <a:lnTo>
                    <a:pt x="635418" y="73800"/>
                  </a:lnTo>
                  <a:lnTo>
                    <a:pt x="622134" y="67158"/>
                  </a:lnTo>
                  <a:lnTo>
                    <a:pt x="609588" y="73800"/>
                  </a:lnTo>
                  <a:lnTo>
                    <a:pt x="614016" y="61254"/>
                  </a:lnTo>
                  <a:lnTo>
                    <a:pt x="601470" y="51660"/>
                  </a:lnTo>
                  <a:lnTo>
                    <a:pt x="617706" y="51660"/>
                  </a:lnTo>
                  <a:lnTo>
                    <a:pt x="622134" y="36900"/>
                  </a:lnTo>
                  <a:lnTo>
                    <a:pt x="627300" y="51660"/>
                  </a:lnTo>
                  <a:lnTo>
                    <a:pt x="643536" y="51660"/>
                  </a:lnTo>
                  <a:close/>
                  <a:moveTo>
                    <a:pt x="723240" y="252396"/>
                  </a:moveTo>
                  <a:lnTo>
                    <a:pt x="709956" y="242802"/>
                  </a:lnTo>
                  <a:lnTo>
                    <a:pt x="697410" y="252396"/>
                  </a:lnTo>
                  <a:lnTo>
                    <a:pt x="702576" y="236898"/>
                  </a:lnTo>
                  <a:lnTo>
                    <a:pt x="689292" y="228042"/>
                  </a:lnTo>
                  <a:lnTo>
                    <a:pt x="705528" y="228042"/>
                  </a:lnTo>
                  <a:lnTo>
                    <a:pt x="709956" y="212544"/>
                  </a:lnTo>
                  <a:lnTo>
                    <a:pt x="715122" y="228042"/>
                  </a:lnTo>
                  <a:lnTo>
                    <a:pt x="731358" y="228042"/>
                  </a:lnTo>
                  <a:lnTo>
                    <a:pt x="718074" y="236898"/>
                  </a:lnTo>
                  <a:close/>
                  <a:moveTo>
                    <a:pt x="718074" y="147600"/>
                  </a:moveTo>
                  <a:lnTo>
                    <a:pt x="723240" y="162360"/>
                  </a:lnTo>
                  <a:lnTo>
                    <a:pt x="709956" y="154980"/>
                  </a:lnTo>
                  <a:lnTo>
                    <a:pt x="697410" y="163836"/>
                  </a:lnTo>
                  <a:lnTo>
                    <a:pt x="702576" y="147600"/>
                  </a:lnTo>
                  <a:lnTo>
                    <a:pt x="689292" y="138006"/>
                  </a:lnTo>
                  <a:lnTo>
                    <a:pt x="705528" y="138006"/>
                  </a:lnTo>
                  <a:lnTo>
                    <a:pt x="709956" y="123246"/>
                  </a:lnTo>
                  <a:lnTo>
                    <a:pt x="715122" y="138006"/>
                  </a:lnTo>
                  <a:lnTo>
                    <a:pt x="731358" y="138006"/>
                  </a:lnTo>
                  <a:close/>
                  <a:moveTo>
                    <a:pt x="718074" y="59778"/>
                  </a:moveTo>
                  <a:lnTo>
                    <a:pt x="723240" y="73800"/>
                  </a:lnTo>
                  <a:lnTo>
                    <a:pt x="709956" y="67158"/>
                  </a:lnTo>
                  <a:lnTo>
                    <a:pt x="697410" y="73800"/>
                  </a:lnTo>
                  <a:lnTo>
                    <a:pt x="702576" y="61254"/>
                  </a:lnTo>
                  <a:lnTo>
                    <a:pt x="689292" y="51660"/>
                  </a:lnTo>
                  <a:lnTo>
                    <a:pt x="705528" y="51660"/>
                  </a:lnTo>
                  <a:lnTo>
                    <a:pt x="709956" y="36900"/>
                  </a:lnTo>
                  <a:lnTo>
                    <a:pt x="715122" y="51660"/>
                  </a:lnTo>
                  <a:lnTo>
                    <a:pt x="731358" y="51660"/>
                  </a:lnTo>
                  <a:close/>
                </a:path>
              </a:pathLst>
            </a:custGeom>
            <a:solidFill>
              <a:srgbClr val="0099B5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E4ABC8A0-362B-4657-B5E5-B940156B2D41}"/>
                </a:ext>
              </a:extLst>
            </p:cNvPr>
            <p:cNvSpPr/>
            <p:nvPr/>
          </p:nvSpPr>
          <p:spPr>
            <a:xfrm>
              <a:off x="7293811" y="1819341"/>
              <a:ext cx="1568988" cy="18450"/>
            </a:xfrm>
            <a:custGeom>
              <a:avLst/>
              <a:gdLst>
                <a:gd name="connsiteX0" fmla="*/ 0 w 1568988"/>
                <a:gd name="connsiteY0" fmla="*/ 0 h 18450"/>
                <a:gd name="connsiteX1" fmla="*/ 1568988 w 1568988"/>
                <a:gd name="connsiteY1" fmla="*/ 0 h 18450"/>
                <a:gd name="connsiteX2" fmla="*/ 1568988 w 1568988"/>
                <a:gd name="connsiteY2" fmla="*/ 18450 h 18450"/>
                <a:gd name="connsiteX3" fmla="*/ 0 w 1568988"/>
                <a:gd name="connsiteY3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8450">
                  <a:moveTo>
                    <a:pt x="0" y="0"/>
                  </a:moveTo>
                  <a:lnTo>
                    <a:pt x="1568988" y="0"/>
                  </a:lnTo>
                  <a:lnTo>
                    <a:pt x="1568988" y="18450"/>
                  </a:lnTo>
                  <a:lnTo>
                    <a:pt x="0" y="1845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DF38CB3-DC4A-4F8B-A27C-D4473256ABF6}"/>
                </a:ext>
              </a:extLst>
            </p:cNvPr>
            <p:cNvSpPr/>
            <p:nvPr/>
          </p:nvSpPr>
          <p:spPr>
            <a:xfrm>
              <a:off x="7293811" y="1837791"/>
              <a:ext cx="1568988" cy="292986"/>
            </a:xfrm>
            <a:custGeom>
              <a:avLst/>
              <a:gdLst>
                <a:gd name="connsiteX0" fmla="*/ 0 w 1568988"/>
                <a:gd name="connsiteY0" fmla="*/ 0 h 292986"/>
                <a:gd name="connsiteX1" fmla="*/ 1568988 w 1568988"/>
                <a:gd name="connsiteY1" fmla="*/ 0 h 292986"/>
                <a:gd name="connsiteX2" fmla="*/ 1568988 w 1568988"/>
                <a:gd name="connsiteY2" fmla="*/ 292986 h 292986"/>
                <a:gd name="connsiteX3" fmla="*/ 0 w 1568988"/>
                <a:gd name="connsiteY3" fmla="*/ 292986 h 29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92986">
                  <a:moveTo>
                    <a:pt x="0" y="0"/>
                  </a:moveTo>
                  <a:lnTo>
                    <a:pt x="1568988" y="0"/>
                  </a:lnTo>
                  <a:lnTo>
                    <a:pt x="1568988" y="292986"/>
                  </a:lnTo>
                  <a:lnTo>
                    <a:pt x="0" y="29298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2654B32F-F4AA-4100-B948-CA89F35CC61C}"/>
                </a:ext>
              </a:extLst>
            </p:cNvPr>
            <p:cNvSpPr/>
            <p:nvPr/>
          </p:nvSpPr>
          <p:spPr>
            <a:xfrm>
              <a:off x="7293811" y="2130777"/>
              <a:ext cx="1568988" cy="18450"/>
            </a:xfrm>
            <a:custGeom>
              <a:avLst/>
              <a:gdLst>
                <a:gd name="connsiteX0" fmla="*/ 0 w 1568988"/>
                <a:gd name="connsiteY0" fmla="*/ 0 h 18450"/>
                <a:gd name="connsiteX1" fmla="*/ 1568988 w 1568988"/>
                <a:gd name="connsiteY1" fmla="*/ 0 h 18450"/>
                <a:gd name="connsiteX2" fmla="*/ 1568988 w 1568988"/>
                <a:gd name="connsiteY2" fmla="*/ 18450 h 18450"/>
                <a:gd name="connsiteX3" fmla="*/ 0 w 1568988"/>
                <a:gd name="connsiteY3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18450">
                  <a:moveTo>
                    <a:pt x="0" y="0"/>
                  </a:moveTo>
                  <a:lnTo>
                    <a:pt x="1568988" y="0"/>
                  </a:lnTo>
                  <a:lnTo>
                    <a:pt x="1568988" y="18450"/>
                  </a:lnTo>
                  <a:lnTo>
                    <a:pt x="0" y="18450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D04C8F3-A8C7-42FA-BE94-35DA8BA3D0FB}"/>
                </a:ext>
              </a:extLst>
            </p:cNvPr>
            <p:cNvSpPr/>
            <p:nvPr/>
          </p:nvSpPr>
          <p:spPr>
            <a:xfrm>
              <a:off x="7293811" y="2148489"/>
              <a:ext cx="1568988" cy="292986"/>
            </a:xfrm>
            <a:custGeom>
              <a:avLst/>
              <a:gdLst>
                <a:gd name="connsiteX0" fmla="*/ 0 w 1568988"/>
                <a:gd name="connsiteY0" fmla="*/ 0 h 292986"/>
                <a:gd name="connsiteX1" fmla="*/ 1568988 w 1568988"/>
                <a:gd name="connsiteY1" fmla="*/ 0 h 292986"/>
                <a:gd name="connsiteX2" fmla="*/ 1568988 w 1568988"/>
                <a:gd name="connsiteY2" fmla="*/ 292986 h 292986"/>
                <a:gd name="connsiteX3" fmla="*/ 0 w 1568988"/>
                <a:gd name="connsiteY3" fmla="*/ 292986 h 29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292986">
                  <a:moveTo>
                    <a:pt x="0" y="0"/>
                  </a:moveTo>
                  <a:lnTo>
                    <a:pt x="1568988" y="0"/>
                  </a:lnTo>
                  <a:lnTo>
                    <a:pt x="1568988" y="292986"/>
                  </a:lnTo>
                  <a:lnTo>
                    <a:pt x="0" y="292986"/>
                  </a:lnTo>
                  <a:close/>
                </a:path>
              </a:pathLst>
            </a:custGeom>
            <a:solidFill>
              <a:srgbClr val="1EB53A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B5B5D969-F97E-4A26-8D0C-F7088DE841BF}"/>
                </a:ext>
              </a:extLst>
            </p:cNvPr>
            <p:cNvSpPr/>
            <p:nvPr/>
          </p:nvSpPr>
          <p:spPr>
            <a:xfrm>
              <a:off x="7439197" y="1563207"/>
              <a:ext cx="172691" cy="221447"/>
            </a:xfrm>
            <a:custGeom>
              <a:avLst/>
              <a:gdLst>
                <a:gd name="connsiteX0" fmla="*/ 160146 w 172691"/>
                <a:gd name="connsiteY0" fmla="*/ 200784 h 221447"/>
                <a:gd name="connsiteX1" fmla="*/ 68634 w 172691"/>
                <a:gd name="connsiteY1" fmla="*/ 109272 h 221447"/>
                <a:gd name="connsiteX2" fmla="*/ 160146 w 172691"/>
                <a:gd name="connsiteY2" fmla="*/ 17760 h 221447"/>
                <a:gd name="connsiteX3" fmla="*/ 172692 w 172691"/>
                <a:gd name="connsiteY3" fmla="*/ 17760 h 221447"/>
                <a:gd name="connsiteX4" fmla="*/ 110700 w 172691"/>
                <a:gd name="connsiteY4" fmla="*/ 48 h 221447"/>
                <a:gd name="connsiteX5" fmla="*/ 0 w 172691"/>
                <a:gd name="connsiteY5" fmla="*/ 110748 h 221447"/>
                <a:gd name="connsiteX6" fmla="*/ 110700 w 172691"/>
                <a:gd name="connsiteY6" fmla="*/ 221448 h 221447"/>
                <a:gd name="connsiteX7" fmla="*/ 172692 w 172691"/>
                <a:gd name="connsiteY7" fmla="*/ 202260 h 221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91" h="221447">
                  <a:moveTo>
                    <a:pt x="160146" y="200784"/>
                  </a:moveTo>
                  <a:cubicBezTo>
                    <a:pt x="109606" y="200784"/>
                    <a:pt x="68634" y="159812"/>
                    <a:pt x="68634" y="109272"/>
                  </a:cubicBezTo>
                  <a:cubicBezTo>
                    <a:pt x="68634" y="58731"/>
                    <a:pt x="109606" y="17760"/>
                    <a:pt x="160146" y="17760"/>
                  </a:cubicBezTo>
                  <a:lnTo>
                    <a:pt x="172692" y="17760"/>
                  </a:lnTo>
                  <a:cubicBezTo>
                    <a:pt x="154361" y="5579"/>
                    <a:pt x="132700" y="-610"/>
                    <a:pt x="110700" y="48"/>
                  </a:cubicBezTo>
                  <a:cubicBezTo>
                    <a:pt x="49562" y="48"/>
                    <a:pt x="0" y="49609"/>
                    <a:pt x="0" y="110748"/>
                  </a:cubicBezTo>
                  <a:cubicBezTo>
                    <a:pt x="0" y="171886"/>
                    <a:pt x="49562" y="221448"/>
                    <a:pt x="110700" y="221448"/>
                  </a:cubicBezTo>
                  <a:cubicBezTo>
                    <a:pt x="132803" y="221298"/>
                    <a:pt x="154370" y="214623"/>
                    <a:pt x="172692" y="20226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F039164-0694-4110-8AB4-4673CCFCAE3C}"/>
                </a:ext>
              </a:extLst>
            </p:cNvPr>
            <p:cNvSpPr/>
            <p:nvPr/>
          </p:nvSpPr>
          <p:spPr>
            <a:xfrm>
              <a:off x="7807459" y="1563255"/>
              <a:ext cx="42066" cy="39851"/>
            </a:xfrm>
            <a:custGeom>
              <a:avLst/>
              <a:gdLst>
                <a:gd name="connsiteX0" fmla="*/ 20664 w 42066"/>
                <a:gd name="connsiteY0" fmla="*/ 0 h 39851"/>
                <a:gd name="connsiteX1" fmla="*/ 16236 w 42066"/>
                <a:gd name="connsiteY1" fmla="*/ 14760 h 39851"/>
                <a:gd name="connsiteX2" fmla="*/ 0 w 42066"/>
                <a:gd name="connsiteY2" fmla="*/ 14760 h 39851"/>
                <a:gd name="connsiteX3" fmla="*/ 12546 w 42066"/>
                <a:gd name="connsiteY3" fmla="*/ 24354 h 39851"/>
                <a:gd name="connsiteX4" fmla="*/ 8118 w 42066"/>
                <a:gd name="connsiteY4" fmla="*/ 39852 h 39851"/>
                <a:gd name="connsiteX5" fmla="*/ 20664 w 42066"/>
                <a:gd name="connsiteY5" fmla="*/ 30258 h 39851"/>
                <a:gd name="connsiteX6" fmla="*/ 33948 w 42066"/>
                <a:gd name="connsiteY6" fmla="*/ 39852 h 39851"/>
                <a:gd name="connsiteX7" fmla="*/ 28782 w 42066"/>
                <a:gd name="connsiteY7" fmla="*/ 24354 h 39851"/>
                <a:gd name="connsiteX8" fmla="*/ 42066 w 42066"/>
                <a:gd name="connsiteY8" fmla="*/ 14760 h 39851"/>
                <a:gd name="connsiteX9" fmla="*/ 25830 w 42066"/>
                <a:gd name="connsiteY9" fmla="*/ 14760 h 39851"/>
                <a:gd name="connsiteX10" fmla="*/ 20664 w 42066"/>
                <a:gd name="connsiteY10" fmla="*/ 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66" h="39851">
                  <a:moveTo>
                    <a:pt x="20664" y="0"/>
                  </a:moveTo>
                  <a:lnTo>
                    <a:pt x="16236" y="14760"/>
                  </a:lnTo>
                  <a:lnTo>
                    <a:pt x="0" y="14760"/>
                  </a:lnTo>
                  <a:lnTo>
                    <a:pt x="12546" y="24354"/>
                  </a:lnTo>
                  <a:lnTo>
                    <a:pt x="8118" y="39852"/>
                  </a:lnTo>
                  <a:lnTo>
                    <a:pt x="20664" y="30258"/>
                  </a:lnTo>
                  <a:lnTo>
                    <a:pt x="33948" y="39852"/>
                  </a:lnTo>
                  <a:lnTo>
                    <a:pt x="28782" y="24354"/>
                  </a:lnTo>
                  <a:lnTo>
                    <a:pt x="42066" y="14760"/>
                  </a:lnTo>
                  <a:lnTo>
                    <a:pt x="25830" y="14760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5240FDAA-8298-4F28-BA8E-543A7FBDFF98}"/>
                </a:ext>
              </a:extLst>
            </p:cNvPr>
            <p:cNvSpPr/>
            <p:nvPr/>
          </p:nvSpPr>
          <p:spPr>
            <a:xfrm>
              <a:off x="7895280" y="1563255"/>
              <a:ext cx="41328" cy="39851"/>
            </a:xfrm>
            <a:custGeom>
              <a:avLst/>
              <a:gdLst>
                <a:gd name="connsiteX0" fmla="*/ 20664 w 41328"/>
                <a:gd name="connsiteY0" fmla="*/ 0 h 39851"/>
                <a:gd name="connsiteX1" fmla="*/ 16236 w 41328"/>
                <a:gd name="connsiteY1" fmla="*/ 14760 h 39851"/>
                <a:gd name="connsiteX2" fmla="*/ 0 w 41328"/>
                <a:gd name="connsiteY2" fmla="*/ 14760 h 39851"/>
                <a:gd name="connsiteX3" fmla="*/ 12546 w 41328"/>
                <a:gd name="connsiteY3" fmla="*/ 24354 h 39851"/>
                <a:gd name="connsiteX4" fmla="*/ 8118 w 41328"/>
                <a:gd name="connsiteY4" fmla="*/ 39852 h 39851"/>
                <a:gd name="connsiteX5" fmla="*/ 20664 w 41328"/>
                <a:gd name="connsiteY5" fmla="*/ 30258 h 39851"/>
                <a:gd name="connsiteX6" fmla="*/ 33948 w 41328"/>
                <a:gd name="connsiteY6" fmla="*/ 39852 h 39851"/>
                <a:gd name="connsiteX7" fmla="*/ 28782 w 41328"/>
                <a:gd name="connsiteY7" fmla="*/ 24354 h 39851"/>
                <a:gd name="connsiteX8" fmla="*/ 41328 w 41328"/>
                <a:gd name="connsiteY8" fmla="*/ 14760 h 39851"/>
                <a:gd name="connsiteX9" fmla="*/ 25830 w 41328"/>
                <a:gd name="connsiteY9" fmla="*/ 14760 h 39851"/>
                <a:gd name="connsiteX10" fmla="*/ 20664 w 41328"/>
                <a:gd name="connsiteY10" fmla="*/ 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8" h="39851">
                  <a:moveTo>
                    <a:pt x="20664" y="0"/>
                  </a:moveTo>
                  <a:lnTo>
                    <a:pt x="16236" y="14760"/>
                  </a:lnTo>
                  <a:lnTo>
                    <a:pt x="0" y="14760"/>
                  </a:lnTo>
                  <a:lnTo>
                    <a:pt x="12546" y="24354"/>
                  </a:lnTo>
                  <a:lnTo>
                    <a:pt x="8118" y="39852"/>
                  </a:lnTo>
                  <a:lnTo>
                    <a:pt x="20664" y="30258"/>
                  </a:lnTo>
                  <a:lnTo>
                    <a:pt x="33948" y="39852"/>
                  </a:lnTo>
                  <a:lnTo>
                    <a:pt x="28782" y="24354"/>
                  </a:lnTo>
                  <a:lnTo>
                    <a:pt x="41328" y="14760"/>
                  </a:lnTo>
                  <a:lnTo>
                    <a:pt x="25830" y="14760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EAF2392-7A06-4BC5-B107-76C9C5DBC57B}"/>
                </a:ext>
              </a:extLst>
            </p:cNvPr>
            <p:cNvSpPr/>
            <p:nvPr/>
          </p:nvSpPr>
          <p:spPr>
            <a:xfrm>
              <a:off x="7983103" y="1563255"/>
              <a:ext cx="42065" cy="39851"/>
            </a:xfrm>
            <a:custGeom>
              <a:avLst/>
              <a:gdLst>
                <a:gd name="connsiteX0" fmla="*/ 21402 w 42065"/>
                <a:gd name="connsiteY0" fmla="*/ 0 h 39851"/>
                <a:gd name="connsiteX1" fmla="*/ 16236 w 42065"/>
                <a:gd name="connsiteY1" fmla="*/ 14760 h 39851"/>
                <a:gd name="connsiteX2" fmla="*/ 0 w 42065"/>
                <a:gd name="connsiteY2" fmla="*/ 14760 h 39851"/>
                <a:gd name="connsiteX3" fmla="*/ 13284 w 42065"/>
                <a:gd name="connsiteY3" fmla="*/ 24354 h 39851"/>
                <a:gd name="connsiteX4" fmla="*/ 8118 w 42065"/>
                <a:gd name="connsiteY4" fmla="*/ 39852 h 39851"/>
                <a:gd name="connsiteX5" fmla="*/ 20664 w 42065"/>
                <a:gd name="connsiteY5" fmla="*/ 30258 h 39851"/>
                <a:gd name="connsiteX6" fmla="*/ 33948 w 42065"/>
                <a:gd name="connsiteY6" fmla="*/ 39852 h 39851"/>
                <a:gd name="connsiteX7" fmla="*/ 28782 w 42065"/>
                <a:gd name="connsiteY7" fmla="*/ 24354 h 39851"/>
                <a:gd name="connsiteX8" fmla="*/ 42066 w 42065"/>
                <a:gd name="connsiteY8" fmla="*/ 14760 h 39851"/>
                <a:gd name="connsiteX9" fmla="*/ 25830 w 42065"/>
                <a:gd name="connsiteY9" fmla="*/ 14760 h 39851"/>
                <a:gd name="connsiteX10" fmla="*/ 21402 w 42065"/>
                <a:gd name="connsiteY10" fmla="*/ 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65" h="39851">
                  <a:moveTo>
                    <a:pt x="21402" y="0"/>
                  </a:moveTo>
                  <a:lnTo>
                    <a:pt x="16236" y="14760"/>
                  </a:lnTo>
                  <a:lnTo>
                    <a:pt x="0" y="14760"/>
                  </a:lnTo>
                  <a:lnTo>
                    <a:pt x="13284" y="24354"/>
                  </a:lnTo>
                  <a:lnTo>
                    <a:pt x="8118" y="39852"/>
                  </a:lnTo>
                  <a:lnTo>
                    <a:pt x="20664" y="30258"/>
                  </a:lnTo>
                  <a:lnTo>
                    <a:pt x="33948" y="39852"/>
                  </a:lnTo>
                  <a:lnTo>
                    <a:pt x="28782" y="24354"/>
                  </a:lnTo>
                  <a:lnTo>
                    <a:pt x="42066" y="14760"/>
                  </a:lnTo>
                  <a:lnTo>
                    <a:pt x="25830" y="14760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B108A74-D596-4450-8D63-96BF636F50D1}"/>
                </a:ext>
              </a:extLst>
            </p:cNvPr>
            <p:cNvSpPr/>
            <p:nvPr/>
          </p:nvSpPr>
          <p:spPr>
            <a:xfrm>
              <a:off x="7719636" y="1651077"/>
              <a:ext cx="41327" cy="39113"/>
            </a:xfrm>
            <a:custGeom>
              <a:avLst/>
              <a:gdLst>
                <a:gd name="connsiteX0" fmla="*/ 20664 w 41327"/>
                <a:gd name="connsiteY0" fmla="*/ 0 h 39113"/>
                <a:gd name="connsiteX1" fmla="*/ 15498 w 41327"/>
                <a:gd name="connsiteY1" fmla="*/ 14760 h 39113"/>
                <a:gd name="connsiteX2" fmla="*/ 0 w 41327"/>
                <a:gd name="connsiteY2" fmla="*/ 14760 h 39113"/>
                <a:gd name="connsiteX3" fmla="*/ 12546 w 41327"/>
                <a:gd name="connsiteY3" fmla="*/ 24354 h 39113"/>
                <a:gd name="connsiteX4" fmla="*/ 8118 w 41327"/>
                <a:gd name="connsiteY4" fmla="*/ 39114 h 39113"/>
                <a:gd name="connsiteX5" fmla="*/ 20664 w 41327"/>
                <a:gd name="connsiteY5" fmla="*/ 30258 h 39113"/>
                <a:gd name="connsiteX6" fmla="*/ 33210 w 41327"/>
                <a:gd name="connsiteY6" fmla="*/ 39114 h 39113"/>
                <a:gd name="connsiteX7" fmla="*/ 28782 w 41327"/>
                <a:gd name="connsiteY7" fmla="*/ 24354 h 39113"/>
                <a:gd name="connsiteX8" fmla="*/ 41328 w 41327"/>
                <a:gd name="connsiteY8" fmla="*/ 14760 h 39113"/>
                <a:gd name="connsiteX9" fmla="*/ 25830 w 41327"/>
                <a:gd name="connsiteY9" fmla="*/ 14760 h 39113"/>
                <a:gd name="connsiteX10" fmla="*/ 20664 w 41327"/>
                <a:gd name="connsiteY10" fmla="*/ 0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7" h="39113">
                  <a:moveTo>
                    <a:pt x="20664" y="0"/>
                  </a:moveTo>
                  <a:lnTo>
                    <a:pt x="15498" y="14760"/>
                  </a:lnTo>
                  <a:lnTo>
                    <a:pt x="0" y="14760"/>
                  </a:lnTo>
                  <a:lnTo>
                    <a:pt x="12546" y="24354"/>
                  </a:lnTo>
                  <a:lnTo>
                    <a:pt x="8118" y="39114"/>
                  </a:lnTo>
                  <a:lnTo>
                    <a:pt x="20664" y="30258"/>
                  </a:lnTo>
                  <a:lnTo>
                    <a:pt x="33210" y="39114"/>
                  </a:lnTo>
                  <a:lnTo>
                    <a:pt x="28782" y="24354"/>
                  </a:lnTo>
                  <a:lnTo>
                    <a:pt x="41328" y="14760"/>
                  </a:lnTo>
                  <a:lnTo>
                    <a:pt x="25830" y="14760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D159099F-98CA-4012-AAAD-BEC5D940B0A9}"/>
                </a:ext>
              </a:extLst>
            </p:cNvPr>
            <p:cNvSpPr/>
            <p:nvPr/>
          </p:nvSpPr>
          <p:spPr>
            <a:xfrm>
              <a:off x="7807459" y="1651077"/>
              <a:ext cx="42066" cy="39113"/>
            </a:xfrm>
            <a:custGeom>
              <a:avLst/>
              <a:gdLst>
                <a:gd name="connsiteX0" fmla="*/ 20664 w 42066"/>
                <a:gd name="connsiteY0" fmla="*/ 0 h 39113"/>
                <a:gd name="connsiteX1" fmla="*/ 15498 w 42066"/>
                <a:gd name="connsiteY1" fmla="*/ 14760 h 39113"/>
                <a:gd name="connsiteX2" fmla="*/ 0 w 42066"/>
                <a:gd name="connsiteY2" fmla="*/ 14760 h 39113"/>
                <a:gd name="connsiteX3" fmla="*/ 12546 w 42066"/>
                <a:gd name="connsiteY3" fmla="*/ 24354 h 39113"/>
                <a:gd name="connsiteX4" fmla="*/ 8118 w 42066"/>
                <a:gd name="connsiteY4" fmla="*/ 39114 h 39113"/>
                <a:gd name="connsiteX5" fmla="*/ 20664 w 42066"/>
                <a:gd name="connsiteY5" fmla="*/ 30258 h 39113"/>
                <a:gd name="connsiteX6" fmla="*/ 33948 w 42066"/>
                <a:gd name="connsiteY6" fmla="*/ 39114 h 39113"/>
                <a:gd name="connsiteX7" fmla="*/ 28782 w 42066"/>
                <a:gd name="connsiteY7" fmla="*/ 24354 h 39113"/>
                <a:gd name="connsiteX8" fmla="*/ 42066 w 42066"/>
                <a:gd name="connsiteY8" fmla="*/ 14760 h 39113"/>
                <a:gd name="connsiteX9" fmla="*/ 25830 w 42066"/>
                <a:gd name="connsiteY9" fmla="*/ 14760 h 39113"/>
                <a:gd name="connsiteX10" fmla="*/ 20664 w 42066"/>
                <a:gd name="connsiteY10" fmla="*/ 0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66" h="39113">
                  <a:moveTo>
                    <a:pt x="20664" y="0"/>
                  </a:moveTo>
                  <a:lnTo>
                    <a:pt x="15498" y="14760"/>
                  </a:lnTo>
                  <a:lnTo>
                    <a:pt x="0" y="14760"/>
                  </a:lnTo>
                  <a:lnTo>
                    <a:pt x="12546" y="24354"/>
                  </a:lnTo>
                  <a:lnTo>
                    <a:pt x="8118" y="39114"/>
                  </a:lnTo>
                  <a:lnTo>
                    <a:pt x="20664" y="30258"/>
                  </a:lnTo>
                  <a:lnTo>
                    <a:pt x="33948" y="39114"/>
                  </a:lnTo>
                  <a:lnTo>
                    <a:pt x="28782" y="24354"/>
                  </a:lnTo>
                  <a:lnTo>
                    <a:pt x="42066" y="14760"/>
                  </a:lnTo>
                  <a:lnTo>
                    <a:pt x="25830" y="14760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02384207-4B0F-4451-A94F-499667444F2D}"/>
                </a:ext>
              </a:extLst>
            </p:cNvPr>
            <p:cNvSpPr/>
            <p:nvPr/>
          </p:nvSpPr>
          <p:spPr>
            <a:xfrm>
              <a:off x="7895280" y="1651077"/>
              <a:ext cx="41328" cy="39113"/>
            </a:xfrm>
            <a:custGeom>
              <a:avLst/>
              <a:gdLst>
                <a:gd name="connsiteX0" fmla="*/ 20664 w 41328"/>
                <a:gd name="connsiteY0" fmla="*/ 0 h 39113"/>
                <a:gd name="connsiteX1" fmla="*/ 16236 w 41328"/>
                <a:gd name="connsiteY1" fmla="*/ 14760 h 39113"/>
                <a:gd name="connsiteX2" fmla="*/ 0 w 41328"/>
                <a:gd name="connsiteY2" fmla="*/ 14760 h 39113"/>
                <a:gd name="connsiteX3" fmla="*/ 12546 w 41328"/>
                <a:gd name="connsiteY3" fmla="*/ 24354 h 39113"/>
                <a:gd name="connsiteX4" fmla="*/ 8118 w 41328"/>
                <a:gd name="connsiteY4" fmla="*/ 39114 h 39113"/>
                <a:gd name="connsiteX5" fmla="*/ 20664 w 41328"/>
                <a:gd name="connsiteY5" fmla="*/ 30258 h 39113"/>
                <a:gd name="connsiteX6" fmla="*/ 33948 w 41328"/>
                <a:gd name="connsiteY6" fmla="*/ 39114 h 39113"/>
                <a:gd name="connsiteX7" fmla="*/ 28782 w 41328"/>
                <a:gd name="connsiteY7" fmla="*/ 24354 h 39113"/>
                <a:gd name="connsiteX8" fmla="*/ 41328 w 41328"/>
                <a:gd name="connsiteY8" fmla="*/ 14760 h 39113"/>
                <a:gd name="connsiteX9" fmla="*/ 25830 w 41328"/>
                <a:gd name="connsiteY9" fmla="*/ 14760 h 39113"/>
                <a:gd name="connsiteX10" fmla="*/ 20664 w 41328"/>
                <a:gd name="connsiteY10" fmla="*/ 0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8" h="39113">
                  <a:moveTo>
                    <a:pt x="20664" y="0"/>
                  </a:moveTo>
                  <a:lnTo>
                    <a:pt x="16236" y="14760"/>
                  </a:lnTo>
                  <a:lnTo>
                    <a:pt x="0" y="14760"/>
                  </a:lnTo>
                  <a:lnTo>
                    <a:pt x="12546" y="24354"/>
                  </a:lnTo>
                  <a:lnTo>
                    <a:pt x="8118" y="39114"/>
                  </a:lnTo>
                  <a:lnTo>
                    <a:pt x="20664" y="30258"/>
                  </a:lnTo>
                  <a:lnTo>
                    <a:pt x="33948" y="39114"/>
                  </a:lnTo>
                  <a:lnTo>
                    <a:pt x="28782" y="24354"/>
                  </a:lnTo>
                  <a:lnTo>
                    <a:pt x="41328" y="14760"/>
                  </a:lnTo>
                  <a:lnTo>
                    <a:pt x="25830" y="14760"/>
                  </a:lnTo>
                  <a:lnTo>
                    <a:pt x="20664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CF0F24D5-D593-4951-96DC-EA83EE022173}"/>
                </a:ext>
              </a:extLst>
            </p:cNvPr>
            <p:cNvSpPr/>
            <p:nvPr/>
          </p:nvSpPr>
          <p:spPr>
            <a:xfrm>
              <a:off x="7983103" y="1651077"/>
              <a:ext cx="42065" cy="39113"/>
            </a:xfrm>
            <a:custGeom>
              <a:avLst/>
              <a:gdLst>
                <a:gd name="connsiteX0" fmla="*/ 21402 w 42065"/>
                <a:gd name="connsiteY0" fmla="*/ 0 h 39113"/>
                <a:gd name="connsiteX1" fmla="*/ 16236 w 42065"/>
                <a:gd name="connsiteY1" fmla="*/ 14760 h 39113"/>
                <a:gd name="connsiteX2" fmla="*/ 0 w 42065"/>
                <a:gd name="connsiteY2" fmla="*/ 14760 h 39113"/>
                <a:gd name="connsiteX3" fmla="*/ 13284 w 42065"/>
                <a:gd name="connsiteY3" fmla="*/ 24354 h 39113"/>
                <a:gd name="connsiteX4" fmla="*/ 8118 w 42065"/>
                <a:gd name="connsiteY4" fmla="*/ 39114 h 39113"/>
                <a:gd name="connsiteX5" fmla="*/ 20664 w 42065"/>
                <a:gd name="connsiteY5" fmla="*/ 30258 h 39113"/>
                <a:gd name="connsiteX6" fmla="*/ 33948 w 42065"/>
                <a:gd name="connsiteY6" fmla="*/ 39114 h 39113"/>
                <a:gd name="connsiteX7" fmla="*/ 28782 w 42065"/>
                <a:gd name="connsiteY7" fmla="*/ 24354 h 39113"/>
                <a:gd name="connsiteX8" fmla="*/ 42066 w 42065"/>
                <a:gd name="connsiteY8" fmla="*/ 14760 h 39113"/>
                <a:gd name="connsiteX9" fmla="*/ 25830 w 42065"/>
                <a:gd name="connsiteY9" fmla="*/ 14760 h 39113"/>
                <a:gd name="connsiteX10" fmla="*/ 21402 w 42065"/>
                <a:gd name="connsiteY10" fmla="*/ 0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65" h="39113">
                  <a:moveTo>
                    <a:pt x="21402" y="0"/>
                  </a:moveTo>
                  <a:lnTo>
                    <a:pt x="16236" y="14760"/>
                  </a:lnTo>
                  <a:lnTo>
                    <a:pt x="0" y="14760"/>
                  </a:lnTo>
                  <a:lnTo>
                    <a:pt x="13284" y="24354"/>
                  </a:lnTo>
                  <a:lnTo>
                    <a:pt x="8118" y="39114"/>
                  </a:lnTo>
                  <a:lnTo>
                    <a:pt x="20664" y="30258"/>
                  </a:lnTo>
                  <a:lnTo>
                    <a:pt x="33948" y="39114"/>
                  </a:lnTo>
                  <a:lnTo>
                    <a:pt x="28782" y="24354"/>
                  </a:lnTo>
                  <a:lnTo>
                    <a:pt x="42066" y="14760"/>
                  </a:lnTo>
                  <a:lnTo>
                    <a:pt x="25830" y="14760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2565B397-7B2A-448D-AB51-D84ED6B64DD1}"/>
                </a:ext>
              </a:extLst>
            </p:cNvPr>
            <p:cNvSpPr/>
            <p:nvPr/>
          </p:nvSpPr>
          <p:spPr>
            <a:xfrm>
              <a:off x="7631814" y="1738899"/>
              <a:ext cx="41327" cy="39851"/>
            </a:xfrm>
            <a:custGeom>
              <a:avLst/>
              <a:gdLst>
                <a:gd name="connsiteX0" fmla="*/ 25830 w 41327"/>
                <a:gd name="connsiteY0" fmla="*/ 14760 h 39851"/>
                <a:gd name="connsiteX1" fmla="*/ 20664 w 41327"/>
                <a:gd name="connsiteY1" fmla="*/ 0 h 39851"/>
                <a:gd name="connsiteX2" fmla="*/ 15498 w 41327"/>
                <a:gd name="connsiteY2" fmla="*/ 14760 h 39851"/>
                <a:gd name="connsiteX3" fmla="*/ 0 w 41327"/>
                <a:gd name="connsiteY3" fmla="*/ 14760 h 39851"/>
                <a:gd name="connsiteX4" fmla="*/ 12546 w 41327"/>
                <a:gd name="connsiteY4" fmla="*/ 24354 h 39851"/>
                <a:gd name="connsiteX5" fmla="*/ 8118 w 41327"/>
                <a:gd name="connsiteY5" fmla="*/ 39852 h 39851"/>
                <a:gd name="connsiteX6" fmla="*/ 20664 w 41327"/>
                <a:gd name="connsiteY6" fmla="*/ 30258 h 39851"/>
                <a:gd name="connsiteX7" fmla="*/ 33948 w 41327"/>
                <a:gd name="connsiteY7" fmla="*/ 39852 h 39851"/>
                <a:gd name="connsiteX8" fmla="*/ 28782 w 41327"/>
                <a:gd name="connsiteY8" fmla="*/ 24354 h 39851"/>
                <a:gd name="connsiteX9" fmla="*/ 41328 w 41327"/>
                <a:gd name="connsiteY9" fmla="*/ 14760 h 39851"/>
                <a:gd name="connsiteX10" fmla="*/ 25830 w 41327"/>
                <a:gd name="connsiteY10" fmla="*/ 1476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7" h="39851">
                  <a:moveTo>
                    <a:pt x="25830" y="14760"/>
                  </a:moveTo>
                  <a:lnTo>
                    <a:pt x="20664" y="0"/>
                  </a:lnTo>
                  <a:lnTo>
                    <a:pt x="15498" y="14760"/>
                  </a:lnTo>
                  <a:lnTo>
                    <a:pt x="0" y="14760"/>
                  </a:lnTo>
                  <a:lnTo>
                    <a:pt x="12546" y="24354"/>
                  </a:lnTo>
                  <a:lnTo>
                    <a:pt x="8118" y="39852"/>
                  </a:lnTo>
                  <a:lnTo>
                    <a:pt x="20664" y="30258"/>
                  </a:lnTo>
                  <a:lnTo>
                    <a:pt x="33948" y="39852"/>
                  </a:lnTo>
                  <a:lnTo>
                    <a:pt x="28782" y="24354"/>
                  </a:lnTo>
                  <a:lnTo>
                    <a:pt x="41328" y="14760"/>
                  </a:lnTo>
                  <a:lnTo>
                    <a:pt x="25830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386DD41B-F882-4E42-B181-4051FE8935B1}"/>
                </a:ext>
              </a:extLst>
            </p:cNvPr>
            <p:cNvSpPr/>
            <p:nvPr/>
          </p:nvSpPr>
          <p:spPr>
            <a:xfrm>
              <a:off x="7719636" y="1738899"/>
              <a:ext cx="41327" cy="39851"/>
            </a:xfrm>
            <a:custGeom>
              <a:avLst/>
              <a:gdLst>
                <a:gd name="connsiteX0" fmla="*/ 25830 w 41327"/>
                <a:gd name="connsiteY0" fmla="*/ 14760 h 39851"/>
                <a:gd name="connsiteX1" fmla="*/ 20664 w 41327"/>
                <a:gd name="connsiteY1" fmla="*/ 0 h 39851"/>
                <a:gd name="connsiteX2" fmla="*/ 15498 w 41327"/>
                <a:gd name="connsiteY2" fmla="*/ 14760 h 39851"/>
                <a:gd name="connsiteX3" fmla="*/ 0 w 41327"/>
                <a:gd name="connsiteY3" fmla="*/ 14760 h 39851"/>
                <a:gd name="connsiteX4" fmla="*/ 12546 w 41327"/>
                <a:gd name="connsiteY4" fmla="*/ 24354 h 39851"/>
                <a:gd name="connsiteX5" fmla="*/ 8118 w 41327"/>
                <a:gd name="connsiteY5" fmla="*/ 39852 h 39851"/>
                <a:gd name="connsiteX6" fmla="*/ 20664 w 41327"/>
                <a:gd name="connsiteY6" fmla="*/ 30258 h 39851"/>
                <a:gd name="connsiteX7" fmla="*/ 33210 w 41327"/>
                <a:gd name="connsiteY7" fmla="*/ 39852 h 39851"/>
                <a:gd name="connsiteX8" fmla="*/ 28782 w 41327"/>
                <a:gd name="connsiteY8" fmla="*/ 24354 h 39851"/>
                <a:gd name="connsiteX9" fmla="*/ 41328 w 41327"/>
                <a:gd name="connsiteY9" fmla="*/ 14760 h 39851"/>
                <a:gd name="connsiteX10" fmla="*/ 25830 w 41327"/>
                <a:gd name="connsiteY10" fmla="*/ 1476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7" h="39851">
                  <a:moveTo>
                    <a:pt x="25830" y="14760"/>
                  </a:moveTo>
                  <a:lnTo>
                    <a:pt x="20664" y="0"/>
                  </a:lnTo>
                  <a:lnTo>
                    <a:pt x="15498" y="14760"/>
                  </a:lnTo>
                  <a:lnTo>
                    <a:pt x="0" y="14760"/>
                  </a:lnTo>
                  <a:lnTo>
                    <a:pt x="12546" y="24354"/>
                  </a:lnTo>
                  <a:lnTo>
                    <a:pt x="8118" y="39852"/>
                  </a:lnTo>
                  <a:lnTo>
                    <a:pt x="20664" y="30258"/>
                  </a:lnTo>
                  <a:lnTo>
                    <a:pt x="33210" y="39852"/>
                  </a:lnTo>
                  <a:lnTo>
                    <a:pt x="28782" y="24354"/>
                  </a:lnTo>
                  <a:lnTo>
                    <a:pt x="41328" y="14760"/>
                  </a:lnTo>
                  <a:lnTo>
                    <a:pt x="25830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F130E13-8A56-4975-A0C1-F302E88CD744}"/>
                </a:ext>
              </a:extLst>
            </p:cNvPr>
            <p:cNvSpPr/>
            <p:nvPr/>
          </p:nvSpPr>
          <p:spPr>
            <a:xfrm>
              <a:off x="7807459" y="1738899"/>
              <a:ext cx="42066" cy="39851"/>
            </a:xfrm>
            <a:custGeom>
              <a:avLst/>
              <a:gdLst>
                <a:gd name="connsiteX0" fmla="*/ 25830 w 42066"/>
                <a:gd name="connsiteY0" fmla="*/ 14760 h 39851"/>
                <a:gd name="connsiteX1" fmla="*/ 20664 w 42066"/>
                <a:gd name="connsiteY1" fmla="*/ 0 h 39851"/>
                <a:gd name="connsiteX2" fmla="*/ 15498 w 42066"/>
                <a:gd name="connsiteY2" fmla="*/ 14760 h 39851"/>
                <a:gd name="connsiteX3" fmla="*/ 0 w 42066"/>
                <a:gd name="connsiteY3" fmla="*/ 14760 h 39851"/>
                <a:gd name="connsiteX4" fmla="*/ 12546 w 42066"/>
                <a:gd name="connsiteY4" fmla="*/ 24354 h 39851"/>
                <a:gd name="connsiteX5" fmla="*/ 8118 w 42066"/>
                <a:gd name="connsiteY5" fmla="*/ 39852 h 39851"/>
                <a:gd name="connsiteX6" fmla="*/ 20664 w 42066"/>
                <a:gd name="connsiteY6" fmla="*/ 30258 h 39851"/>
                <a:gd name="connsiteX7" fmla="*/ 33948 w 42066"/>
                <a:gd name="connsiteY7" fmla="*/ 39852 h 39851"/>
                <a:gd name="connsiteX8" fmla="*/ 28782 w 42066"/>
                <a:gd name="connsiteY8" fmla="*/ 24354 h 39851"/>
                <a:gd name="connsiteX9" fmla="*/ 42066 w 42066"/>
                <a:gd name="connsiteY9" fmla="*/ 14760 h 39851"/>
                <a:gd name="connsiteX10" fmla="*/ 25830 w 42066"/>
                <a:gd name="connsiteY10" fmla="*/ 1476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66" h="39851">
                  <a:moveTo>
                    <a:pt x="25830" y="14760"/>
                  </a:moveTo>
                  <a:lnTo>
                    <a:pt x="20664" y="0"/>
                  </a:lnTo>
                  <a:lnTo>
                    <a:pt x="15498" y="14760"/>
                  </a:lnTo>
                  <a:lnTo>
                    <a:pt x="0" y="14760"/>
                  </a:lnTo>
                  <a:lnTo>
                    <a:pt x="12546" y="24354"/>
                  </a:lnTo>
                  <a:lnTo>
                    <a:pt x="8118" y="39852"/>
                  </a:lnTo>
                  <a:lnTo>
                    <a:pt x="20664" y="30258"/>
                  </a:lnTo>
                  <a:lnTo>
                    <a:pt x="33948" y="39852"/>
                  </a:lnTo>
                  <a:lnTo>
                    <a:pt x="28782" y="24354"/>
                  </a:lnTo>
                  <a:lnTo>
                    <a:pt x="42066" y="14760"/>
                  </a:lnTo>
                  <a:lnTo>
                    <a:pt x="25830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256CBEA-C5FB-483D-985D-59AB15F3D8D1}"/>
                </a:ext>
              </a:extLst>
            </p:cNvPr>
            <p:cNvSpPr/>
            <p:nvPr/>
          </p:nvSpPr>
          <p:spPr>
            <a:xfrm>
              <a:off x="7895280" y="1738899"/>
              <a:ext cx="41328" cy="39851"/>
            </a:xfrm>
            <a:custGeom>
              <a:avLst/>
              <a:gdLst>
                <a:gd name="connsiteX0" fmla="*/ 25830 w 41328"/>
                <a:gd name="connsiteY0" fmla="*/ 14760 h 39851"/>
                <a:gd name="connsiteX1" fmla="*/ 20664 w 41328"/>
                <a:gd name="connsiteY1" fmla="*/ 0 h 39851"/>
                <a:gd name="connsiteX2" fmla="*/ 16236 w 41328"/>
                <a:gd name="connsiteY2" fmla="*/ 14760 h 39851"/>
                <a:gd name="connsiteX3" fmla="*/ 0 w 41328"/>
                <a:gd name="connsiteY3" fmla="*/ 14760 h 39851"/>
                <a:gd name="connsiteX4" fmla="*/ 12546 w 41328"/>
                <a:gd name="connsiteY4" fmla="*/ 24354 h 39851"/>
                <a:gd name="connsiteX5" fmla="*/ 8118 w 41328"/>
                <a:gd name="connsiteY5" fmla="*/ 39852 h 39851"/>
                <a:gd name="connsiteX6" fmla="*/ 20664 w 41328"/>
                <a:gd name="connsiteY6" fmla="*/ 30258 h 39851"/>
                <a:gd name="connsiteX7" fmla="*/ 33948 w 41328"/>
                <a:gd name="connsiteY7" fmla="*/ 39852 h 39851"/>
                <a:gd name="connsiteX8" fmla="*/ 28782 w 41328"/>
                <a:gd name="connsiteY8" fmla="*/ 24354 h 39851"/>
                <a:gd name="connsiteX9" fmla="*/ 41328 w 41328"/>
                <a:gd name="connsiteY9" fmla="*/ 14760 h 39851"/>
                <a:gd name="connsiteX10" fmla="*/ 25830 w 41328"/>
                <a:gd name="connsiteY10" fmla="*/ 1476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328" h="39851">
                  <a:moveTo>
                    <a:pt x="25830" y="14760"/>
                  </a:moveTo>
                  <a:lnTo>
                    <a:pt x="20664" y="0"/>
                  </a:lnTo>
                  <a:lnTo>
                    <a:pt x="16236" y="14760"/>
                  </a:lnTo>
                  <a:lnTo>
                    <a:pt x="0" y="14760"/>
                  </a:lnTo>
                  <a:lnTo>
                    <a:pt x="12546" y="24354"/>
                  </a:lnTo>
                  <a:lnTo>
                    <a:pt x="8118" y="39852"/>
                  </a:lnTo>
                  <a:lnTo>
                    <a:pt x="20664" y="30258"/>
                  </a:lnTo>
                  <a:lnTo>
                    <a:pt x="33948" y="39852"/>
                  </a:lnTo>
                  <a:lnTo>
                    <a:pt x="28782" y="24354"/>
                  </a:lnTo>
                  <a:lnTo>
                    <a:pt x="41328" y="14760"/>
                  </a:lnTo>
                  <a:lnTo>
                    <a:pt x="25830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F809E1CF-F5EB-4BB4-B4EF-1905337F8685}"/>
                </a:ext>
              </a:extLst>
            </p:cNvPr>
            <p:cNvSpPr/>
            <p:nvPr/>
          </p:nvSpPr>
          <p:spPr>
            <a:xfrm>
              <a:off x="7983103" y="1738899"/>
              <a:ext cx="42065" cy="39851"/>
            </a:xfrm>
            <a:custGeom>
              <a:avLst/>
              <a:gdLst>
                <a:gd name="connsiteX0" fmla="*/ 25830 w 42065"/>
                <a:gd name="connsiteY0" fmla="*/ 14760 h 39851"/>
                <a:gd name="connsiteX1" fmla="*/ 21402 w 42065"/>
                <a:gd name="connsiteY1" fmla="*/ 0 h 39851"/>
                <a:gd name="connsiteX2" fmla="*/ 16236 w 42065"/>
                <a:gd name="connsiteY2" fmla="*/ 14760 h 39851"/>
                <a:gd name="connsiteX3" fmla="*/ 0 w 42065"/>
                <a:gd name="connsiteY3" fmla="*/ 14760 h 39851"/>
                <a:gd name="connsiteX4" fmla="*/ 13284 w 42065"/>
                <a:gd name="connsiteY4" fmla="*/ 24354 h 39851"/>
                <a:gd name="connsiteX5" fmla="*/ 8118 w 42065"/>
                <a:gd name="connsiteY5" fmla="*/ 39852 h 39851"/>
                <a:gd name="connsiteX6" fmla="*/ 20664 w 42065"/>
                <a:gd name="connsiteY6" fmla="*/ 30258 h 39851"/>
                <a:gd name="connsiteX7" fmla="*/ 33948 w 42065"/>
                <a:gd name="connsiteY7" fmla="*/ 39852 h 39851"/>
                <a:gd name="connsiteX8" fmla="*/ 28782 w 42065"/>
                <a:gd name="connsiteY8" fmla="*/ 24354 h 39851"/>
                <a:gd name="connsiteX9" fmla="*/ 42066 w 42065"/>
                <a:gd name="connsiteY9" fmla="*/ 14760 h 39851"/>
                <a:gd name="connsiteX10" fmla="*/ 25830 w 42065"/>
                <a:gd name="connsiteY10" fmla="*/ 14760 h 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65" h="39851">
                  <a:moveTo>
                    <a:pt x="25830" y="14760"/>
                  </a:moveTo>
                  <a:lnTo>
                    <a:pt x="21402" y="0"/>
                  </a:lnTo>
                  <a:lnTo>
                    <a:pt x="16236" y="14760"/>
                  </a:lnTo>
                  <a:lnTo>
                    <a:pt x="0" y="14760"/>
                  </a:lnTo>
                  <a:lnTo>
                    <a:pt x="13284" y="24354"/>
                  </a:lnTo>
                  <a:lnTo>
                    <a:pt x="8118" y="39852"/>
                  </a:lnTo>
                  <a:lnTo>
                    <a:pt x="20664" y="30258"/>
                  </a:lnTo>
                  <a:lnTo>
                    <a:pt x="33948" y="39852"/>
                  </a:lnTo>
                  <a:lnTo>
                    <a:pt x="28782" y="24354"/>
                  </a:lnTo>
                  <a:lnTo>
                    <a:pt x="42066" y="14760"/>
                  </a:lnTo>
                  <a:lnTo>
                    <a:pt x="25830" y="1476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1E540E1C-76F4-412B-AC2D-255B42998305}"/>
              </a:ext>
            </a:extLst>
          </p:cNvPr>
          <p:cNvGrpSpPr/>
          <p:nvPr/>
        </p:nvGrpSpPr>
        <p:grpSpPr>
          <a:xfrm>
            <a:off x="799610" y="3259760"/>
            <a:ext cx="1568988" cy="915120"/>
            <a:chOff x="799610" y="3259760"/>
            <a:chExt cx="1568988" cy="915120"/>
          </a:xfrm>
        </p:grpSpPr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6B25AFB7-5649-4A60-BC01-415A38123411}"/>
                </a:ext>
              </a:extLst>
            </p:cNvPr>
            <p:cNvSpPr/>
            <p:nvPr/>
          </p:nvSpPr>
          <p:spPr>
            <a:xfrm>
              <a:off x="799610" y="3259760"/>
              <a:ext cx="1568988" cy="915120"/>
            </a:xfrm>
            <a:custGeom>
              <a:avLst/>
              <a:gdLst>
                <a:gd name="connsiteX0" fmla="*/ 0 w 1568988"/>
                <a:gd name="connsiteY0" fmla="*/ 0 h 915120"/>
                <a:gd name="connsiteX1" fmla="*/ 1568988 w 1568988"/>
                <a:gd name="connsiteY1" fmla="*/ 0 h 915120"/>
                <a:gd name="connsiteX2" fmla="*/ 1568988 w 1568988"/>
                <a:gd name="connsiteY2" fmla="*/ 915120 h 915120"/>
                <a:gd name="connsiteX3" fmla="*/ 0 w 1568988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915120">
                  <a:moveTo>
                    <a:pt x="0" y="0"/>
                  </a:moveTo>
                  <a:lnTo>
                    <a:pt x="1568988" y="0"/>
                  </a:lnTo>
                  <a:lnTo>
                    <a:pt x="1568988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81911E0-3538-4D09-85B2-C946E93C4791}"/>
                </a:ext>
              </a:extLst>
            </p:cNvPr>
            <p:cNvSpPr/>
            <p:nvPr/>
          </p:nvSpPr>
          <p:spPr>
            <a:xfrm>
              <a:off x="799610" y="3259760"/>
              <a:ext cx="784494" cy="915120"/>
            </a:xfrm>
            <a:custGeom>
              <a:avLst/>
              <a:gdLst>
                <a:gd name="connsiteX0" fmla="*/ 0 w 784494"/>
                <a:gd name="connsiteY0" fmla="*/ 0 h 915120"/>
                <a:gd name="connsiteX1" fmla="*/ 784494 w 784494"/>
                <a:gd name="connsiteY1" fmla="*/ 0 h 915120"/>
                <a:gd name="connsiteX2" fmla="*/ 784494 w 784494"/>
                <a:gd name="connsiteY2" fmla="*/ 915120 h 915120"/>
                <a:gd name="connsiteX3" fmla="*/ 0 w 784494"/>
                <a:gd name="connsiteY3" fmla="*/ 915120 h 91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494" h="915120">
                  <a:moveTo>
                    <a:pt x="0" y="0"/>
                  </a:moveTo>
                  <a:lnTo>
                    <a:pt x="784494" y="0"/>
                  </a:lnTo>
                  <a:lnTo>
                    <a:pt x="784494" y="915120"/>
                  </a:lnTo>
                  <a:lnTo>
                    <a:pt x="0" y="915120"/>
                  </a:lnTo>
                  <a:close/>
                </a:path>
              </a:pathLst>
            </a:custGeom>
            <a:solidFill>
              <a:srgbClr val="FFE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BF8395E-64A4-4300-8044-88569AE1AC4F}"/>
                </a:ext>
              </a:extLst>
            </p:cNvPr>
            <p:cNvSpPr/>
            <p:nvPr/>
          </p:nvSpPr>
          <p:spPr>
            <a:xfrm>
              <a:off x="1916204" y="3629498"/>
              <a:ext cx="120294" cy="19187"/>
            </a:xfrm>
            <a:custGeom>
              <a:avLst/>
              <a:gdLst>
                <a:gd name="connsiteX0" fmla="*/ 120294 w 120294"/>
                <a:gd name="connsiteY0" fmla="*/ 9594 h 19187"/>
                <a:gd name="connsiteX1" fmla="*/ 60516 w 120294"/>
                <a:gd name="connsiteY1" fmla="*/ 19188 h 19187"/>
                <a:gd name="connsiteX2" fmla="*/ 0 w 120294"/>
                <a:gd name="connsiteY2" fmla="*/ 9594 h 19187"/>
                <a:gd name="connsiteX3" fmla="*/ 0 w 120294"/>
                <a:gd name="connsiteY3" fmla="*/ 9594 h 19187"/>
                <a:gd name="connsiteX4" fmla="*/ 60516 w 120294"/>
                <a:gd name="connsiteY4" fmla="*/ 0 h 19187"/>
                <a:gd name="connsiteX5" fmla="*/ 120294 w 120294"/>
                <a:gd name="connsiteY5" fmla="*/ 9594 h 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94" h="19187">
                  <a:moveTo>
                    <a:pt x="120294" y="9594"/>
                  </a:moveTo>
                  <a:cubicBezTo>
                    <a:pt x="120294" y="14760"/>
                    <a:pt x="93726" y="19188"/>
                    <a:pt x="60516" y="19188"/>
                  </a:cubicBezTo>
                  <a:cubicBezTo>
                    <a:pt x="27306" y="19188"/>
                    <a:pt x="0" y="14760"/>
                    <a:pt x="0" y="9594"/>
                  </a:cubicBezTo>
                  <a:lnTo>
                    <a:pt x="0" y="9594"/>
                  </a:lnTo>
                  <a:cubicBezTo>
                    <a:pt x="0" y="4428"/>
                    <a:pt x="27306" y="0"/>
                    <a:pt x="60516" y="0"/>
                  </a:cubicBezTo>
                  <a:cubicBezTo>
                    <a:pt x="93726" y="0"/>
                    <a:pt x="120294" y="4428"/>
                    <a:pt x="120294" y="9594"/>
                  </a:cubicBezTo>
                  <a:close/>
                </a:path>
              </a:pathLst>
            </a:custGeom>
            <a:solidFill>
              <a:srgbClr val="B61E4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197AEA16-ACBE-40FB-8B78-CA9379630751}"/>
                </a:ext>
              </a:extLst>
            </p:cNvPr>
            <p:cNvSpPr/>
            <p:nvPr/>
          </p:nvSpPr>
          <p:spPr>
            <a:xfrm>
              <a:off x="1919894" y="3628568"/>
              <a:ext cx="121046" cy="20117"/>
            </a:xfrm>
            <a:custGeom>
              <a:avLst/>
              <a:gdLst>
                <a:gd name="connsiteX0" fmla="*/ 60516 w 121046"/>
                <a:gd name="connsiteY0" fmla="*/ 20117 h 20117"/>
                <a:gd name="connsiteX1" fmla="*/ 0 w 121046"/>
                <a:gd name="connsiteY1" fmla="*/ 10523 h 20117"/>
                <a:gd name="connsiteX2" fmla="*/ 0 w 121046"/>
                <a:gd name="connsiteY2" fmla="*/ 10523 h 20117"/>
                <a:gd name="connsiteX3" fmla="*/ 59040 w 121046"/>
                <a:gd name="connsiteY3" fmla="*/ 20117 h 20117"/>
                <a:gd name="connsiteX4" fmla="*/ 118818 w 121046"/>
                <a:gd name="connsiteY4" fmla="*/ 11261 h 20117"/>
                <a:gd name="connsiteX5" fmla="*/ 60516 w 121046"/>
                <a:gd name="connsiteY5" fmla="*/ 191 h 20117"/>
                <a:gd name="connsiteX6" fmla="*/ 11070 w 121046"/>
                <a:gd name="connsiteY6" fmla="*/ 3881 h 20117"/>
                <a:gd name="connsiteX7" fmla="*/ 60516 w 121046"/>
                <a:gd name="connsiteY7" fmla="*/ 191 h 20117"/>
                <a:gd name="connsiteX8" fmla="*/ 121032 w 121046"/>
                <a:gd name="connsiteY8" fmla="*/ 9785 h 20117"/>
                <a:gd name="connsiteX9" fmla="*/ 60516 w 121046"/>
                <a:gd name="connsiteY9" fmla="*/ 19379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046" h="20117">
                  <a:moveTo>
                    <a:pt x="60516" y="20117"/>
                  </a:moveTo>
                  <a:cubicBezTo>
                    <a:pt x="26568" y="20117"/>
                    <a:pt x="0" y="15689"/>
                    <a:pt x="0" y="10523"/>
                  </a:cubicBezTo>
                  <a:lnTo>
                    <a:pt x="0" y="10523"/>
                  </a:lnTo>
                  <a:cubicBezTo>
                    <a:pt x="0" y="16427"/>
                    <a:pt x="26568" y="20117"/>
                    <a:pt x="59040" y="20117"/>
                  </a:cubicBezTo>
                  <a:cubicBezTo>
                    <a:pt x="91512" y="20117"/>
                    <a:pt x="118818" y="20117"/>
                    <a:pt x="118818" y="11261"/>
                  </a:cubicBezTo>
                  <a:cubicBezTo>
                    <a:pt x="118818" y="2405"/>
                    <a:pt x="89298" y="191"/>
                    <a:pt x="60516" y="191"/>
                  </a:cubicBezTo>
                  <a:cubicBezTo>
                    <a:pt x="43955" y="-69"/>
                    <a:pt x="27409" y="1166"/>
                    <a:pt x="11070" y="3881"/>
                  </a:cubicBezTo>
                  <a:cubicBezTo>
                    <a:pt x="27350" y="726"/>
                    <a:pt x="43948" y="-512"/>
                    <a:pt x="60516" y="191"/>
                  </a:cubicBezTo>
                  <a:cubicBezTo>
                    <a:pt x="94464" y="191"/>
                    <a:pt x="120294" y="4619"/>
                    <a:pt x="121032" y="9785"/>
                  </a:cubicBezTo>
                  <a:cubicBezTo>
                    <a:pt x="121770" y="14951"/>
                    <a:pt x="94464" y="19379"/>
                    <a:pt x="60516" y="1937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5605868-CBA6-4E6C-92F0-ADB265C98C0B}"/>
                </a:ext>
              </a:extLst>
            </p:cNvPr>
            <p:cNvSpPr/>
            <p:nvPr/>
          </p:nvSpPr>
          <p:spPr>
            <a:xfrm>
              <a:off x="1877827" y="3609571"/>
              <a:ext cx="92250" cy="100376"/>
            </a:xfrm>
            <a:custGeom>
              <a:avLst/>
              <a:gdLst>
                <a:gd name="connsiteX0" fmla="*/ 92250 w 92250"/>
                <a:gd name="connsiteY0" fmla="*/ 23616 h 100376"/>
                <a:gd name="connsiteX1" fmla="*/ 67896 w 92250"/>
                <a:gd name="connsiteY1" fmla="*/ 0 h 100376"/>
                <a:gd name="connsiteX2" fmla="*/ 0 w 92250"/>
                <a:gd name="connsiteY2" fmla="*/ 73800 h 100376"/>
                <a:gd name="connsiteX3" fmla="*/ 24354 w 92250"/>
                <a:gd name="connsiteY3" fmla="*/ 97416 h 100376"/>
                <a:gd name="connsiteX4" fmla="*/ 92250 w 92250"/>
                <a:gd name="connsiteY4" fmla="*/ 23616 h 10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250" h="100376">
                  <a:moveTo>
                    <a:pt x="92250" y="23616"/>
                  </a:moveTo>
                  <a:lnTo>
                    <a:pt x="67896" y="0"/>
                  </a:lnTo>
                  <a:cubicBezTo>
                    <a:pt x="54612" y="50184"/>
                    <a:pt x="17712" y="88560"/>
                    <a:pt x="0" y="73800"/>
                  </a:cubicBezTo>
                  <a:lnTo>
                    <a:pt x="24354" y="97416"/>
                  </a:lnTo>
                  <a:cubicBezTo>
                    <a:pt x="42066" y="111438"/>
                    <a:pt x="78966" y="73800"/>
                    <a:pt x="92250" y="2361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DA80A8FD-D604-422D-8FF2-05950C9F225D}"/>
                </a:ext>
              </a:extLst>
            </p:cNvPr>
            <p:cNvSpPr/>
            <p:nvPr/>
          </p:nvSpPr>
          <p:spPr>
            <a:xfrm>
              <a:off x="1877827" y="3606619"/>
              <a:ext cx="92988" cy="104865"/>
            </a:xfrm>
            <a:custGeom>
              <a:avLst/>
              <a:gdLst>
                <a:gd name="connsiteX0" fmla="*/ 33210 w 92988"/>
                <a:gd name="connsiteY0" fmla="*/ 104058 h 104865"/>
                <a:gd name="connsiteX1" fmla="*/ 33210 w 92988"/>
                <a:gd name="connsiteY1" fmla="*/ 104058 h 104865"/>
                <a:gd name="connsiteX2" fmla="*/ 24354 w 92988"/>
                <a:gd name="connsiteY2" fmla="*/ 104058 h 104865"/>
                <a:gd name="connsiteX3" fmla="*/ 0 w 92988"/>
                <a:gd name="connsiteY3" fmla="*/ 80442 h 104865"/>
                <a:gd name="connsiteX4" fmla="*/ 8856 w 92988"/>
                <a:gd name="connsiteY4" fmla="*/ 80442 h 104865"/>
                <a:gd name="connsiteX5" fmla="*/ 67896 w 92988"/>
                <a:gd name="connsiteY5" fmla="*/ 2214 h 104865"/>
                <a:gd name="connsiteX6" fmla="*/ 92988 w 92988"/>
                <a:gd name="connsiteY6" fmla="*/ 25830 h 104865"/>
                <a:gd name="connsiteX7" fmla="*/ 33210 w 92988"/>
                <a:gd name="connsiteY7" fmla="*/ 104058 h 104865"/>
                <a:gd name="connsiteX8" fmla="*/ 0 w 92988"/>
                <a:gd name="connsiteY8" fmla="*/ 77490 h 104865"/>
                <a:gd name="connsiteX9" fmla="*/ 24354 w 92988"/>
                <a:gd name="connsiteY9" fmla="*/ 101106 h 104865"/>
                <a:gd name="connsiteX10" fmla="*/ 33210 w 92988"/>
                <a:gd name="connsiteY10" fmla="*/ 101106 h 104865"/>
                <a:gd name="connsiteX11" fmla="*/ 92250 w 92988"/>
                <a:gd name="connsiteY11" fmla="*/ 23616 h 104865"/>
                <a:gd name="connsiteX12" fmla="*/ 67896 w 92988"/>
                <a:gd name="connsiteY12" fmla="*/ 0 h 104865"/>
                <a:gd name="connsiteX13" fmla="*/ 0 w 92988"/>
                <a:gd name="connsiteY13" fmla="*/ 73800 h 104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988" h="104865">
                  <a:moveTo>
                    <a:pt x="33210" y="104058"/>
                  </a:moveTo>
                  <a:lnTo>
                    <a:pt x="33210" y="104058"/>
                  </a:lnTo>
                  <a:cubicBezTo>
                    <a:pt x="30354" y="105135"/>
                    <a:pt x="27210" y="105135"/>
                    <a:pt x="24354" y="104058"/>
                  </a:cubicBezTo>
                  <a:lnTo>
                    <a:pt x="0" y="80442"/>
                  </a:lnTo>
                  <a:cubicBezTo>
                    <a:pt x="2908" y="81161"/>
                    <a:pt x="5948" y="81161"/>
                    <a:pt x="8856" y="80442"/>
                  </a:cubicBezTo>
                  <a:cubicBezTo>
                    <a:pt x="27306" y="80442"/>
                    <a:pt x="56088" y="47232"/>
                    <a:pt x="67896" y="2214"/>
                  </a:cubicBezTo>
                  <a:lnTo>
                    <a:pt x="92988" y="25830"/>
                  </a:lnTo>
                  <a:cubicBezTo>
                    <a:pt x="80442" y="72324"/>
                    <a:pt x="51660" y="104058"/>
                    <a:pt x="33210" y="104058"/>
                  </a:cubicBezTo>
                  <a:close/>
                  <a:moveTo>
                    <a:pt x="0" y="77490"/>
                  </a:moveTo>
                  <a:lnTo>
                    <a:pt x="24354" y="101106"/>
                  </a:lnTo>
                  <a:cubicBezTo>
                    <a:pt x="27269" y="101746"/>
                    <a:pt x="30295" y="101746"/>
                    <a:pt x="33210" y="101106"/>
                  </a:cubicBezTo>
                  <a:cubicBezTo>
                    <a:pt x="51660" y="101106"/>
                    <a:pt x="80442" y="67896"/>
                    <a:pt x="92250" y="23616"/>
                  </a:cubicBezTo>
                  <a:lnTo>
                    <a:pt x="67896" y="0"/>
                  </a:lnTo>
                  <a:cubicBezTo>
                    <a:pt x="53874" y="53874"/>
                    <a:pt x="16236" y="87822"/>
                    <a:pt x="0" y="7380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000E75D1-179D-4018-8523-41CD295E5A3C}"/>
                </a:ext>
              </a:extLst>
            </p:cNvPr>
            <p:cNvSpPr/>
            <p:nvPr/>
          </p:nvSpPr>
          <p:spPr>
            <a:xfrm>
              <a:off x="1899229" y="3628760"/>
              <a:ext cx="67896" cy="77037"/>
            </a:xfrm>
            <a:custGeom>
              <a:avLst/>
              <a:gdLst>
                <a:gd name="connsiteX0" fmla="*/ 67896 w 67896"/>
                <a:gd name="connsiteY0" fmla="*/ 0 h 77037"/>
                <a:gd name="connsiteX1" fmla="*/ 0 w 67896"/>
                <a:gd name="connsiteY1" fmla="*/ 73800 h 77037"/>
                <a:gd name="connsiteX2" fmla="*/ 0 w 67896"/>
                <a:gd name="connsiteY2" fmla="*/ 73800 h 77037"/>
                <a:gd name="connsiteX3" fmla="*/ 67896 w 67896"/>
                <a:gd name="connsiteY3" fmla="*/ 0 h 77037"/>
                <a:gd name="connsiteX4" fmla="*/ 67896 w 67896"/>
                <a:gd name="connsiteY4" fmla="*/ 0 h 77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96" h="77037">
                  <a:moveTo>
                    <a:pt x="67896" y="0"/>
                  </a:moveTo>
                  <a:cubicBezTo>
                    <a:pt x="54612" y="50922"/>
                    <a:pt x="17712" y="88560"/>
                    <a:pt x="0" y="73800"/>
                  </a:cubicBezTo>
                  <a:lnTo>
                    <a:pt x="0" y="73800"/>
                  </a:lnTo>
                  <a:cubicBezTo>
                    <a:pt x="17712" y="87822"/>
                    <a:pt x="54612" y="50184"/>
                    <a:pt x="67896" y="0"/>
                  </a:cubicBezTo>
                  <a:lnTo>
                    <a:pt x="67896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EDE9E494-69E9-4642-B6C0-58EA32C3A0B1}"/>
                </a:ext>
              </a:extLst>
            </p:cNvPr>
            <p:cNvSpPr/>
            <p:nvPr/>
          </p:nvSpPr>
          <p:spPr>
            <a:xfrm>
              <a:off x="1899967" y="3625069"/>
              <a:ext cx="70109" cy="86415"/>
            </a:xfrm>
            <a:custGeom>
              <a:avLst/>
              <a:gdLst>
                <a:gd name="connsiteX0" fmla="*/ 11070 w 70109"/>
                <a:gd name="connsiteY0" fmla="*/ 85608 h 86415"/>
                <a:gd name="connsiteX1" fmla="*/ 11070 w 70109"/>
                <a:gd name="connsiteY1" fmla="*/ 85608 h 86415"/>
                <a:gd name="connsiteX2" fmla="*/ 2214 w 70109"/>
                <a:gd name="connsiteY2" fmla="*/ 85608 h 86415"/>
                <a:gd name="connsiteX3" fmla="*/ 2214 w 70109"/>
                <a:gd name="connsiteY3" fmla="*/ 85608 h 86415"/>
                <a:gd name="connsiteX4" fmla="*/ 11070 w 70109"/>
                <a:gd name="connsiteY4" fmla="*/ 85608 h 86415"/>
                <a:gd name="connsiteX5" fmla="*/ 70110 w 70109"/>
                <a:gd name="connsiteY5" fmla="*/ 8118 h 86415"/>
                <a:gd name="connsiteX6" fmla="*/ 70110 w 70109"/>
                <a:gd name="connsiteY6" fmla="*/ 8118 h 86415"/>
                <a:gd name="connsiteX7" fmla="*/ 10332 w 70109"/>
                <a:gd name="connsiteY7" fmla="*/ 86346 h 86415"/>
                <a:gd name="connsiteX8" fmla="*/ 0 w 70109"/>
                <a:gd name="connsiteY8" fmla="*/ 77490 h 86415"/>
                <a:gd name="connsiteX9" fmla="*/ 0 w 70109"/>
                <a:gd name="connsiteY9" fmla="*/ 77490 h 86415"/>
                <a:gd name="connsiteX10" fmla="*/ 8856 w 70109"/>
                <a:gd name="connsiteY10" fmla="*/ 77490 h 86415"/>
                <a:gd name="connsiteX11" fmla="*/ 67896 w 70109"/>
                <a:gd name="connsiteY11" fmla="*/ 0 h 86415"/>
                <a:gd name="connsiteX12" fmla="*/ 67896 w 70109"/>
                <a:gd name="connsiteY12" fmla="*/ 0 h 86415"/>
                <a:gd name="connsiteX13" fmla="*/ 738 w 70109"/>
                <a:gd name="connsiteY13" fmla="*/ 73800 h 86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0109" h="86415">
                  <a:moveTo>
                    <a:pt x="11070" y="85608"/>
                  </a:moveTo>
                  <a:lnTo>
                    <a:pt x="11070" y="85608"/>
                  </a:lnTo>
                  <a:cubicBezTo>
                    <a:pt x="8214" y="86685"/>
                    <a:pt x="5070" y="86685"/>
                    <a:pt x="2214" y="85608"/>
                  </a:cubicBezTo>
                  <a:lnTo>
                    <a:pt x="2214" y="85608"/>
                  </a:lnTo>
                  <a:cubicBezTo>
                    <a:pt x="5129" y="86248"/>
                    <a:pt x="8155" y="86248"/>
                    <a:pt x="11070" y="85608"/>
                  </a:cubicBezTo>
                  <a:cubicBezTo>
                    <a:pt x="28782" y="85608"/>
                    <a:pt x="58302" y="52398"/>
                    <a:pt x="70110" y="8118"/>
                  </a:cubicBezTo>
                  <a:lnTo>
                    <a:pt x="70110" y="8118"/>
                  </a:lnTo>
                  <a:cubicBezTo>
                    <a:pt x="57564" y="54612"/>
                    <a:pt x="28782" y="86346"/>
                    <a:pt x="10332" y="86346"/>
                  </a:cubicBezTo>
                  <a:close/>
                  <a:moveTo>
                    <a:pt x="0" y="77490"/>
                  </a:moveTo>
                  <a:lnTo>
                    <a:pt x="0" y="77490"/>
                  </a:lnTo>
                  <a:cubicBezTo>
                    <a:pt x="2915" y="78130"/>
                    <a:pt x="5941" y="78130"/>
                    <a:pt x="8856" y="77490"/>
                  </a:cubicBezTo>
                  <a:cubicBezTo>
                    <a:pt x="27306" y="77490"/>
                    <a:pt x="56088" y="44280"/>
                    <a:pt x="67896" y="0"/>
                  </a:cubicBezTo>
                  <a:lnTo>
                    <a:pt x="67896" y="0"/>
                  </a:lnTo>
                  <a:cubicBezTo>
                    <a:pt x="53874" y="53874"/>
                    <a:pt x="16974" y="87084"/>
                    <a:pt x="738" y="7380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63004B-FEA7-48D0-9328-FFEB555592C5}"/>
                </a:ext>
              </a:extLst>
            </p:cNvPr>
            <p:cNvSpPr/>
            <p:nvPr/>
          </p:nvSpPr>
          <p:spPr>
            <a:xfrm>
              <a:off x="1877827" y="3609571"/>
              <a:ext cx="67896" cy="76995"/>
            </a:xfrm>
            <a:custGeom>
              <a:avLst/>
              <a:gdLst>
                <a:gd name="connsiteX0" fmla="*/ 67896 w 67896"/>
                <a:gd name="connsiteY0" fmla="*/ 0 h 76995"/>
                <a:gd name="connsiteX1" fmla="*/ 0 w 67896"/>
                <a:gd name="connsiteY1" fmla="*/ 73800 h 76995"/>
                <a:gd name="connsiteX2" fmla="*/ 0 w 67896"/>
                <a:gd name="connsiteY2" fmla="*/ 73800 h 76995"/>
                <a:gd name="connsiteX3" fmla="*/ 67896 w 67896"/>
                <a:gd name="connsiteY3" fmla="*/ 0 h 76995"/>
                <a:gd name="connsiteX4" fmla="*/ 67896 w 67896"/>
                <a:gd name="connsiteY4" fmla="*/ 0 h 76995"/>
                <a:gd name="connsiteX5" fmla="*/ 67896 w 67896"/>
                <a:gd name="connsiteY5" fmla="*/ 0 h 76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896" h="76995">
                  <a:moveTo>
                    <a:pt x="67896" y="0"/>
                  </a:moveTo>
                  <a:cubicBezTo>
                    <a:pt x="54612" y="50184"/>
                    <a:pt x="17712" y="88560"/>
                    <a:pt x="0" y="73800"/>
                  </a:cubicBezTo>
                  <a:lnTo>
                    <a:pt x="0" y="73800"/>
                  </a:lnTo>
                  <a:cubicBezTo>
                    <a:pt x="17712" y="87822"/>
                    <a:pt x="54612" y="49446"/>
                    <a:pt x="67896" y="0"/>
                  </a:cubicBezTo>
                  <a:lnTo>
                    <a:pt x="67896" y="0"/>
                  </a:lnTo>
                  <a:lnTo>
                    <a:pt x="67896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46E940A-FDB5-49CF-9FCB-AE4E3B1EFF1A}"/>
                </a:ext>
              </a:extLst>
            </p:cNvPr>
            <p:cNvSpPr/>
            <p:nvPr/>
          </p:nvSpPr>
          <p:spPr>
            <a:xfrm>
              <a:off x="1878565" y="3607358"/>
              <a:ext cx="70109" cy="83517"/>
            </a:xfrm>
            <a:custGeom>
              <a:avLst/>
              <a:gdLst>
                <a:gd name="connsiteX0" fmla="*/ 11070 w 70109"/>
                <a:gd name="connsiteY0" fmla="*/ 82656 h 83517"/>
                <a:gd name="connsiteX1" fmla="*/ 11070 w 70109"/>
                <a:gd name="connsiteY1" fmla="*/ 82656 h 83517"/>
                <a:gd name="connsiteX2" fmla="*/ 2214 w 70109"/>
                <a:gd name="connsiteY2" fmla="*/ 82656 h 83517"/>
                <a:gd name="connsiteX3" fmla="*/ 2214 w 70109"/>
                <a:gd name="connsiteY3" fmla="*/ 82656 h 83517"/>
                <a:gd name="connsiteX4" fmla="*/ 11070 w 70109"/>
                <a:gd name="connsiteY4" fmla="*/ 82656 h 83517"/>
                <a:gd name="connsiteX5" fmla="*/ 70110 w 70109"/>
                <a:gd name="connsiteY5" fmla="*/ 4428 h 83517"/>
                <a:gd name="connsiteX6" fmla="*/ 70110 w 70109"/>
                <a:gd name="connsiteY6" fmla="*/ 4428 h 83517"/>
                <a:gd name="connsiteX7" fmla="*/ 11070 w 70109"/>
                <a:gd name="connsiteY7" fmla="*/ 82656 h 83517"/>
                <a:gd name="connsiteX8" fmla="*/ 0 w 70109"/>
                <a:gd name="connsiteY8" fmla="*/ 77490 h 83517"/>
                <a:gd name="connsiteX9" fmla="*/ 0 w 70109"/>
                <a:gd name="connsiteY9" fmla="*/ 77490 h 83517"/>
                <a:gd name="connsiteX10" fmla="*/ 8118 w 70109"/>
                <a:gd name="connsiteY10" fmla="*/ 77490 h 83517"/>
                <a:gd name="connsiteX11" fmla="*/ 67158 w 70109"/>
                <a:gd name="connsiteY11" fmla="*/ 0 h 83517"/>
                <a:gd name="connsiteX12" fmla="*/ 67158 w 70109"/>
                <a:gd name="connsiteY12" fmla="*/ 0 h 83517"/>
                <a:gd name="connsiteX13" fmla="*/ 0 w 70109"/>
                <a:gd name="connsiteY13" fmla="*/ 73800 h 8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0109" h="83517">
                  <a:moveTo>
                    <a:pt x="11070" y="82656"/>
                  </a:moveTo>
                  <a:lnTo>
                    <a:pt x="11070" y="82656"/>
                  </a:lnTo>
                  <a:cubicBezTo>
                    <a:pt x="8229" y="83805"/>
                    <a:pt x="5055" y="83805"/>
                    <a:pt x="2214" y="82656"/>
                  </a:cubicBezTo>
                  <a:lnTo>
                    <a:pt x="2214" y="82656"/>
                  </a:lnTo>
                  <a:cubicBezTo>
                    <a:pt x="5122" y="83375"/>
                    <a:pt x="8162" y="83375"/>
                    <a:pt x="11070" y="82656"/>
                  </a:cubicBezTo>
                  <a:cubicBezTo>
                    <a:pt x="29520" y="82656"/>
                    <a:pt x="58302" y="49446"/>
                    <a:pt x="70110" y="4428"/>
                  </a:cubicBezTo>
                  <a:lnTo>
                    <a:pt x="70110" y="4428"/>
                  </a:lnTo>
                  <a:cubicBezTo>
                    <a:pt x="58302" y="50922"/>
                    <a:pt x="29520" y="82656"/>
                    <a:pt x="11070" y="82656"/>
                  </a:cubicBezTo>
                  <a:close/>
                  <a:moveTo>
                    <a:pt x="0" y="77490"/>
                  </a:moveTo>
                  <a:lnTo>
                    <a:pt x="0" y="77490"/>
                  </a:lnTo>
                  <a:cubicBezTo>
                    <a:pt x="2649" y="78249"/>
                    <a:pt x="5469" y="78249"/>
                    <a:pt x="8118" y="77490"/>
                  </a:cubicBezTo>
                  <a:cubicBezTo>
                    <a:pt x="26568" y="77490"/>
                    <a:pt x="55350" y="44280"/>
                    <a:pt x="67158" y="0"/>
                  </a:cubicBezTo>
                  <a:lnTo>
                    <a:pt x="67158" y="0"/>
                  </a:lnTo>
                  <a:cubicBezTo>
                    <a:pt x="53136" y="53136"/>
                    <a:pt x="16236" y="87084"/>
                    <a:pt x="0" y="7380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C13047A1-0BD3-4D58-AAE2-3AF960E88BA7}"/>
                </a:ext>
              </a:extLst>
            </p:cNvPr>
            <p:cNvSpPr/>
            <p:nvPr/>
          </p:nvSpPr>
          <p:spPr>
            <a:xfrm>
              <a:off x="1929488" y="3636139"/>
              <a:ext cx="28043" cy="39114"/>
            </a:xfrm>
            <a:custGeom>
              <a:avLst/>
              <a:gdLst>
                <a:gd name="connsiteX0" fmla="*/ 20664 w 28043"/>
                <a:gd name="connsiteY0" fmla="*/ 0 h 39114"/>
                <a:gd name="connsiteX1" fmla="*/ 16236 w 28043"/>
                <a:gd name="connsiteY1" fmla="*/ 11070 h 39114"/>
                <a:gd name="connsiteX2" fmla="*/ 10332 w 28043"/>
                <a:gd name="connsiteY2" fmla="*/ 5904 h 39114"/>
                <a:gd name="connsiteX3" fmla="*/ 4428 w 28043"/>
                <a:gd name="connsiteY3" fmla="*/ 16236 h 39114"/>
                <a:gd name="connsiteX4" fmla="*/ 11808 w 28043"/>
                <a:gd name="connsiteY4" fmla="*/ 16236 h 39114"/>
                <a:gd name="connsiteX5" fmla="*/ 0 w 28043"/>
                <a:gd name="connsiteY5" fmla="*/ 32472 h 39114"/>
                <a:gd name="connsiteX6" fmla="*/ 8118 w 28043"/>
                <a:gd name="connsiteY6" fmla="*/ 39114 h 39114"/>
                <a:gd name="connsiteX7" fmla="*/ 16974 w 28043"/>
                <a:gd name="connsiteY7" fmla="*/ 19926 h 39114"/>
                <a:gd name="connsiteX8" fmla="*/ 22878 w 28043"/>
                <a:gd name="connsiteY8" fmla="*/ 24354 h 39114"/>
                <a:gd name="connsiteX9" fmla="*/ 28044 w 28043"/>
                <a:gd name="connsiteY9" fmla="*/ 14022 h 39114"/>
                <a:gd name="connsiteX10" fmla="*/ 21402 w 28043"/>
                <a:gd name="connsiteY10" fmla="*/ 14022 h 39114"/>
                <a:gd name="connsiteX11" fmla="*/ 28044 w 28043"/>
                <a:gd name="connsiteY11" fmla="*/ 369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43" h="39114">
                  <a:moveTo>
                    <a:pt x="20664" y="0"/>
                  </a:moveTo>
                  <a:lnTo>
                    <a:pt x="16236" y="11070"/>
                  </a:lnTo>
                  <a:lnTo>
                    <a:pt x="10332" y="5904"/>
                  </a:lnTo>
                  <a:cubicBezTo>
                    <a:pt x="10332" y="9594"/>
                    <a:pt x="10332" y="13284"/>
                    <a:pt x="4428" y="16236"/>
                  </a:cubicBezTo>
                  <a:lnTo>
                    <a:pt x="11808" y="16236"/>
                  </a:lnTo>
                  <a:cubicBezTo>
                    <a:pt x="8295" y="21943"/>
                    <a:pt x="4347" y="27371"/>
                    <a:pt x="0" y="32472"/>
                  </a:cubicBezTo>
                  <a:lnTo>
                    <a:pt x="8118" y="39114"/>
                  </a:lnTo>
                  <a:cubicBezTo>
                    <a:pt x="8118" y="32472"/>
                    <a:pt x="14760" y="25830"/>
                    <a:pt x="16974" y="19926"/>
                  </a:cubicBezTo>
                  <a:lnTo>
                    <a:pt x="22878" y="24354"/>
                  </a:lnTo>
                  <a:cubicBezTo>
                    <a:pt x="24893" y="21065"/>
                    <a:pt x="26620" y="17608"/>
                    <a:pt x="28044" y="14022"/>
                  </a:cubicBezTo>
                  <a:lnTo>
                    <a:pt x="21402" y="14022"/>
                  </a:lnTo>
                  <a:lnTo>
                    <a:pt x="28044" y="369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155DFF40-1CD0-447A-848D-3110E1F8EF2E}"/>
                </a:ext>
              </a:extLst>
            </p:cNvPr>
            <p:cNvSpPr/>
            <p:nvPr/>
          </p:nvSpPr>
          <p:spPr>
            <a:xfrm>
              <a:off x="1928750" y="3638354"/>
              <a:ext cx="28044" cy="39113"/>
            </a:xfrm>
            <a:custGeom>
              <a:avLst/>
              <a:gdLst>
                <a:gd name="connsiteX0" fmla="*/ 8856 w 28044"/>
                <a:gd name="connsiteY0" fmla="*/ 39114 h 39113"/>
                <a:gd name="connsiteX1" fmla="*/ 0 w 28044"/>
                <a:gd name="connsiteY1" fmla="*/ 33210 h 39113"/>
                <a:gd name="connsiteX2" fmla="*/ 11808 w 28044"/>
                <a:gd name="connsiteY2" fmla="*/ 16236 h 39113"/>
                <a:gd name="connsiteX3" fmla="*/ 5166 w 28044"/>
                <a:gd name="connsiteY3" fmla="*/ 16236 h 39113"/>
                <a:gd name="connsiteX4" fmla="*/ 10332 w 28044"/>
                <a:gd name="connsiteY4" fmla="*/ 5166 h 39113"/>
                <a:gd name="connsiteX5" fmla="*/ 16974 w 28044"/>
                <a:gd name="connsiteY5" fmla="*/ 10332 h 39113"/>
                <a:gd name="connsiteX6" fmla="*/ 20664 w 28044"/>
                <a:gd name="connsiteY6" fmla="*/ 0 h 39113"/>
                <a:gd name="connsiteX7" fmla="*/ 20664 w 28044"/>
                <a:gd name="connsiteY7" fmla="*/ 0 h 39113"/>
                <a:gd name="connsiteX8" fmla="*/ 16974 w 28044"/>
                <a:gd name="connsiteY8" fmla="*/ 10332 h 39113"/>
                <a:gd name="connsiteX9" fmla="*/ 10332 w 28044"/>
                <a:gd name="connsiteY9" fmla="*/ 5904 h 39113"/>
                <a:gd name="connsiteX10" fmla="*/ 5166 w 28044"/>
                <a:gd name="connsiteY10" fmla="*/ 15498 h 39113"/>
                <a:gd name="connsiteX11" fmla="*/ 12546 w 28044"/>
                <a:gd name="connsiteY11" fmla="*/ 15498 h 39113"/>
                <a:gd name="connsiteX12" fmla="*/ 738 w 28044"/>
                <a:gd name="connsiteY12" fmla="*/ 32472 h 39113"/>
                <a:gd name="connsiteX13" fmla="*/ 8118 w 28044"/>
                <a:gd name="connsiteY13" fmla="*/ 37638 h 39113"/>
                <a:gd name="connsiteX14" fmla="*/ 17712 w 28044"/>
                <a:gd name="connsiteY14" fmla="*/ 18450 h 39113"/>
                <a:gd name="connsiteX15" fmla="*/ 23616 w 28044"/>
                <a:gd name="connsiteY15" fmla="*/ 22878 h 39113"/>
                <a:gd name="connsiteX16" fmla="*/ 28044 w 28044"/>
                <a:gd name="connsiteY16" fmla="*/ 15498 h 39113"/>
                <a:gd name="connsiteX17" fmla="*/ 28044 w 28044"/>
                <a:gd name="connsiteY17" fmla="*/ 15498 h 39113"/>
                <a:gd name="connsiteX18" fmla="*/ 21402 w 28044"/>
                <a:gd name="connsiteY18" fmla="*/ 15498 h 39113"/>
                <a:gd name="connsiteX19" fmla="*/ 28044 w 28044"/>
                <a:gd name="connsiteY19" fmla="*/ 5166 h 39113"/>
                <a:gd name="connsiteX20" fmla="*/ 28044 w 28044"/>
                <a:gd name="connsiteY20" fmla="*/ 5166 h 39113"/>
                <a:gd name="connsiteX21" fmla="*/ 21402 w 28044"/>
                <a:gd name="connsiteY21" fmla="*/ 15498 h 39113"/>
                <a:gd name="connsiteX22" fmla="*/ 28044 w 28044"/>
                <a:gd name="connsiteY22" fmla="*/ 15498 h 39113"/>
                <a:gd name="connsiteX23" fmla="*/ 28044 w 28044"/>
                <a:gd name="connsiteY23" fmla="*/ 15498 h 39113"/>
                <a:gd name="connsiteX24" fmla="*/ 23616 w 28044"/>
                <a:gd name="connsiteY24" fmla="*/ 23616 h 39113"/>
                <a:gd name="connsiteX25" fmla="*/ 17712 w 28044"/>
                <a:gd name="connsiteY25" fmla="*/ 19188 h 39113"/>
                <a:gd name="connsiteX26" fmla="*/ 8856 w 28044"/>
                <a:gd name="connsiteY26" fmla="*/ 38376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8044" h="39113">
                  <a:moveTo>
                    <a:pt x="8856" y="39114"/>
                  </a:moveTo>
                  <a:lnTo>
                    <a:pt x="0" y="33210"/>
                  </a:lnTo>
                  <a:cubicBezTo>
                    <a:pt x="4502" y="27967"/>
                    <a:pt x="8457" y="22280"/>
                    <a:pt x="11808" y="16236"/>
                  </a:cubicBezTo>
                  <a:lnTo>
                    <a:pt x="5166" y="16236"/>
                  </a:lnTo>
                  <a:lnTo>
                    <a:pt x="10332" y="5166"/>
                  </a:lnTo>
                  <a:lnTo>
                    <a:pt x="16974" y="10332"/>
                  </a:lnTo>
                  <a:lnTo>
                    <a:pt x="20664" y="0"/>
                  </a:lnTo>
                  <a:lnTo>
                    <a:pt x="20664" y="0"/>
                  </a:lnTo>
                  <a:cubicBezTo>
                    <a:pt x="20000" y="3621"/>
                    <a:pt x="18753" y="7111"/>
                    <a:pt x="16974" y="10332"/>
                  </a:cubicBezTo>
                  <a:lnTo>
                    <a:pt x="10332" y="5904"/>
                  </a:lnTo>
                  <a:cubicBezTo>
                    <a:pt x="9188" y="9382"/>
                    <a:pt x="7439" y="12630"/>
                    <a:pt x="5166" y="15498"/>
                  </a:cubicBezTo>
                  <a:lnTo>
                    <a:pt x="12546" y="15498"/>
                  </a:lnTo>
                  <a:cubicBezTo>
                    <a:pt x="9195" y="21542"/>
                    <a:pt x="5240" y="27229"/>
                    <a:pt x="738" y="32472"/>
                  </a:cubicBezTo>
                  <a:lnTo>
                    <a:pt x="8118" y="37638"/>
                  </a:lnTo>
                  <a:cubicBezTo>
                    <a:pt x="12044" y="31634"/>
                    <a:pt x="15262" y="25195"/>
                    <a:pt x="17712" y="18450"/>
                  </a:cubicBezTo>
                  <a:lnTo>
                    <a:pt x="23616" y="22878"/>
                  </a:lnTo>
                  <a:lnTo>
                    <a:pt x="28044" y="15498"/>
                  </a:lnTo>
                  <a:lnTo>
                    <a:pt x="28044" y="15498"/>
                  </a:lnTo>
                  <a:lnTo>
                    <a:pt x="21402" y="15498"/>
                  </a:lnTo>
                  <a:lnTo>
                    <a:pt x="28044" y="5166"/>
                  </a:lnTo>
                  <a:lnTo>
                    <a:pt x="28044" y="5166"/>
                  </a:lnTo>
                  <a:lnTo>
                    <a:pt x="21402" y="15498"/>
                  </a:lnTo>
                  <a:lnTo>
                    <a:pt x="28044" y="15498"/>
                  </a:lnTo>
                  <a:lnTo>
                    <a:pt x="28044" y="15498"/>
                  </a:lnTo>
                  <a:lnTo>
                    <a:pt x="23616" y="23616"/>
                  </a:lnTo>
                  <a:lnTo>
                    <a:pt x="17712" y="19188"/>
                  </a:lnTo>
                  <a:cubicBezTo>
                    <a:pt x="15402" y="25862"/>
                    <a:pt x="12435" y="32290"/>
                    <a:pt x="8856" y="383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88B789C8-714E-4AAC-B9E0-667FC8D31FBA}"/>
                </a:ext>
              </a:extLst>
            </p:cNvPr>
            <p:cNvSpPr/>
            <p:nvPr/>
          </p:nvSpPr>
          <p:spPr>
            <a:xfrm>
              <a:off x="1980410" y="3609571"/>
              <a:ext cx="92988" cy="100376"/>
            </a:xfrm>
            <a:custGeom>
              <a:avLst/>
              <a:gdLst>
                <a:gd name="connsiteX0" fmla="*/ 0 w 92988"/>
                <a:gd name="connsiteY0" fmla="*/ 23616 h 100376"/>
                <a:gd name="connsiteX1" fmla="*/ 24354 w 92988"/>
                <a:gd name="connsiteY1" fmla="*/ 0 h 100376"/>
                <a:gd name="connsiteX2" fmla="*/ 92988 w 92988"/>
                <a:gd name="connsiteY2" fmla="*/ 73800 h 100376"/>
                <a:gd name="connsiteX3" fmla="*/ 68634 w 92988"/>
                <a:gd name="connsiteY3" fmla="*/ 97416 h 100376"/>
                <a:gd name="connsiteX4" fmla="*/ 0 w 92988"/>
                <a:gd name="connsiteY4" fmla="*/ 23616 h 10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88" h="100376">
                  <a:moveTo>
                    <a:pt x="0" y="23616"/>
                  </a:moveTo>
                  <a:lnTo>
                    <a:pt x="24354" y="0"/>
                  </a:lnTo>
                  <a:cubicBezTo>
                    <a:pt x="38376" y="50184"/>
                    <a:pt x="75276" y="88560"/>
                    <a:pt x="92988" y="73800"/>
                  </a:cubicBezTo>
                  <a:lnTo>
                    <a:pt x="68634" y="97416"/>
                  </a:lnTo>
                  <a:cubicBezTo>
                    <a:pt x="50922" y="111438"/>
                    <a:pt x="14022" y="73800"/>
                    <a:pt x="0" y="23616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35F95A75-E3DC-4692-B958-E4804EF8DE50}"/>
                </a:ext>
              </a:extLst>
            </p:cNvPr>
            <p:cNvSpPr/>
            <p:nvPr/>
          </p:nvSpPr>
          <p:spPr>
            <a:xfrm>
              <a:off x="1980410" y="3608834"/>
              <a:ext cx="93726" cy="102561"/>
            </a:xfrm>
            <a:custGeom>
              <a:avLst/>
              <a:gdLst>
                <a:gd name="connsiteX0" fmla="*/ 60516 w 93726"/>
                <a:gd name="connsiteY0" fmla="*/ 101844 h 102561"/>
                <a:gd name="connsiteX1" fmla="*/ 738 w 93726"/>
                <a:gd name="connsiteY1" fmla="*/ 24354 h 102561"/>
                <a:gd name="connsiteX2" fmla="*/ 25092 w 93726"/>
                <a:gd name="connsiteY2" fmla="*/ 0 h 102561"/>
                <a:gd name="connsiteX3" fmla="*/ 84870 w 93726"/>
                <a:gd name="connsiteY3" fmla="*/ 78228 h 102561"/>
                <a:gd name="connsiteX4" fmla="*/ 93726 w 93726"/>
                <a:gd name="connsiteY4" fmla="*/ 78228 h 102561"/>
                <a:gd name="connsiteX5" fmla="*/ 93726 w 93726"/>
                <a:gd name="connsiteY5" fmla="*/ 78228 h 102561"/>
                <a:gd name="connsiteX6" fmla="*/ 70848 w 93726"/>
                <a:gd name="connsiteY6" fmla="*/ 101844 h 102561"/>
                <a:gd name="connsiteX7" fmla="*/ 61992 w 93726"/>
                <a:gd name="connsiteY7" fmla="*/ 101844 h 102561"/>
                <a:gd name="connsiteX8" fmla="*/ 25092 w 93726"/>
                <a:gd name="connsiteY8" fmla="*/ 738 h 102561"/>
                <a:gd name="connsiteX9" fmla="*/ 0 w 93726"/>
                <a:gd name="connsiteY9" fmla="*/ 24354 h 102561"/>
                <a:gd name="connsiteX10" fmla="*/ 59778 w 93726"/>
                <a:gd name="connsiteY10" fmla="*/ 101844 h 102561"/>
                <a:gd name="connsiteX11" fmla="*/ 67896 w 93726"/>
                <a:gd name="connsiteY11" fmla="*/ 101844 h 102561"/>
                <a:gd name="connsiteX12" fmla="*/ 91512 w 93726"/>
                <a:gd name="connsiteY12" fmla="*/ 78966 h 102561"/>
                <a:gd name="connsiteX13" fmla="*/ 84132 w 93726"/>
                <a:gd name="connsiteY13" fmla="*/ 78966 h 102561"/>
                <a:gd name="connsiteX14" fmla="*/ 24354 w 93726"/>
                <a:gd name="connsiteY14" fmla="*/ 5166 h 10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726" h="102561">
                  <a:moveTo>
                    <a:pt x="60516" y="101844"/>
                  </a:moveTo>
                  <a:cubicBezTo>
                    <a:pt x="42066" y="101844"/>
                    <a:pt x="13284" y="70110"/>
                    <a:pt x="738" y="24354"/>
                  </a:cubicBezTo>
                  <a:lnTo>
                    <a:pt x="25092" y="0"/>
                  </a:lnTo>
                  <a:cubicBezTo>
                    <a:pt x="37638" y="45018"/>
                    <a:pt x="66420" y="78228"/>
                    <a:pt x="84870" y="78228"/>
                  </a:cubicBezTo>
                  <a:cubicBezTo>
                    <a:pt x="87756" y="79089"/>
                    <a:pt x="90840" y="79089"/>
                    <a:pt x="93726" y="78228"/>
                  </a:cubicBezTo>
                  <a:lnTo>
                    <a:pt x="93726" y="78228"/>
                  </a:lnTo>
                  <a:lnTo>
                    <a:pt x="70848" y="101844"/>
                  </a:lnTo>
                  <a:cubicBezTo>
                    <a:pt x="67970" y="102800"/>
                    <a:pt x="64863" y="102800"/>
                    <a:pt x="61992" y="101844"/>
                  </a:cubicBezTo>
                  <a:close/>
                  <a:moveTo>
                    <a:pt x="25092" y="738"/>
                  </a:moveTo>
                  <a:lnTo>
                    <a:pt x="0" y="24354"/>
                  </a:lnTo>
                  <a:cubicBezTo>
                    <a:pt x="12546" y="68634"/>
                    <a:pt x="41328" y="101844"/>
                    <a:pt x="59778" y="101844"/>
                  </a:cubicBezTo>
                  <a:cubicBezTo>
                    <a:pt x="62435" y="102565"/>
                    <a:pt x="65239" y="102565"/>
                    <a:pt x="67896" y="101844"/>
                  </a:cubicBezTo>
                  <a:lnTo>
                    <a:pt x="91512" y="78966"/>
                  </a:lnTo>
                  <a:cubicBezTo>
                    <a:pt x="89106" y="79706"/>
                    <a:pt x="86538" y="79706"/>
                    <a:pt x="84132" y="78966"/>
                  </a:cubicBezTo>
                  <a:cubicBezTo>
                    <a:pt x="65682" y="78966"/>
                    <a:pt x="36900" y="47232"/>
                    <a:pt x="24354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9E3D754-CA00-4B6B-900B-54057F456284}"/>
                </a:ext>
              </a:extLst>
            </p:cNvPr>
            <p:cNvSpPr/>
            <p:nvPr/>
          </p:nvSpPr>
          <p:spPr>
            <a:xfrm>
              <a:off x="2002549" y="3609571"/>
              <a:ext cx="71586" cy="76995"/>
            </a:xfrm>
            <a:custGeom>
              <a:avLst/>
              <a:gdLst>
                <a:gd name="connsiteX0" fmla="*/ 2952 w 71586"/>
                <a:gd name="connsiteY0" fmla="*/ 0 h 76995"/>
                <a:gd name="connsiteX1" fmla="*/ 71586 w 71586"/>
                <a:gd name="connsiteY1" fmla="*/ 73800 h 76995"/>
                <a:gd name="connsiteX2" fmla="*/ 67896 w 71586"/>
                <a:gd name="connsiteY2" fmla="*/ 73800 h 76995"/>
                <a:gd name="connsiteX3" fmla="*/ 0 w 71586"/>
                <a:gd name="connsiteY3" fmla="*/ 0 h 76995"/>
                <a:gd name="connsiteX4" fmla="*/ 0 w 71586"/>
                <a:gd name="connsiteY4" fmla="*/ 0 h 76995"/>
                <a:gd name="connsiteX5" fmla="*/ 0 w 71586"/>
                <a:gd name="connsiteY5" fmla="*/ 0 h 76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586" h="76995">
                  <a:moveTo>
                    <a:pt x="2952" y="0"/>
                  </a:moveTo>
                  <a:cubicBezTo>
                    <a:pt x="16974" y="50184"/>
                    <a:pt x="53874" y="88560"/>
                    <a:pt x="71586" y="73800"/>
                  </a:cubicBezTo>
                  <a:lnTo>
                    <a:pt x="67896" y="73800"/>
                  </a:lnTo>
                  <a:cubicBezTo>
                    <a:pt x="50184" y="87822"/>
                    <a:pt x="14022" y="49446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E8DD8B91-B316-44A6-A69C-0082BF1072FE}"/>
                </a:ext>
              </a:extLst>
            </p:cNvPr>
            <p:cNvSpPr/>
            <p:nvPr/>
          </p:nvSpPr>
          <p:spPr>
            <a:xfrm>
              <a:off x="2002549" y="3609571"/>
              <a:ext cx="70110" cy="85587"/>
            </a:xfrm>
            <a:custGeom>
              <a:avLst/>
              <a:gdLst>
                <a:gd name="connsiteX0" fmla="*/ 59778 w 70110"/>
                <a:gd name="connsiteY0" fmla="*/ 80442 h 85587"/>
                <a:gd name="connsiteX1" fmla="*/ 0 w 70110"/>
                <a:gd name="connsiteY1" fmla="*/ 6642 h 85587"/>
                <a:gd name="connsiteX2" fmla="*/ 0 w 70110"/>
                <a:gd name="connsiteY2" fmla="*/ 6642 h 85587"/>
                <a:gd name="connsiteX3" fmla="*/ 59778 w 70110"/>
                <a:gd name="connsiteY3" fmla="*/ 84870 h 85587"/>
                <a:gd name="connsiteX4" fmla="*/ 68634 w 70110"/>
                <a:gd name="connsiteY4" fmla="*/ 84870 h 85587"/>
                <a:gd name="connsiteX5" fmla="*/ 68634 w 70110"/>
                <a:gd name="connsiteY5" fmla="*/ 84870 h 85587"/>
                <a:gd name="connsiteX6" fmla="*/ 59778 w 70110"/>
                <a:gd name="connsiteY6" fmla="*/ 84870 h 85587"/>
                <a:gd name="connsiteX7" fmla="*/ 2952 w 70110"/>
                <a:gd name="connsiteY7" fmla="*/ 0 h 85587"/>
                <a:gd name="connsiteX8" fmla="*/ 2952 w 70110"/>
                <a:gd name="connsiteY8" fmla="*/ 0 h 85587"/>
                <a:gd name="connsiteX9" fmla="*/ 61992 w 70110"/>
                <a:gd name="connsiteY9" fmla="*/ 73800 h 85587"/>
                <a:gd name="connsiteX10" fmla="*/ 70110 w 70110"/>
                <a:gd name="connsiteY10" fmla="*/ 73800 h 85587"/>
                <a:gd name="connsiteX11" fmla="*/ 70110 w 70110"/>
                <a:gd name="connsiteY11" fmla="*/ 73800 h 85587"/>
                <a:gd name="connsiteX12" fmla="*/ 2952 w 70110"/>
                <a:gd name="connsiteY12" fmla="*/ 0 h 8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110" h="85587">
                  <a:moveTo>
                    <a:pt x="59778" y="80442"/>
                  </a:moveTo>
                  <a:cubicBezTo>
                    <a:pt x="41328" y="80442"/>
                    <a:pt x="12546" y="48708"/>
                    <a:pt x="0" y="6642"/>
                  </a:cubicBezTo>
                  <a:lnTo>
                    <a:pt x="0" y="6642"/>
                  </a:lnTo>
                  <a:cubicBezTo>
                    <a:pt x="12546" y="51660"/>
                    <a:pt x="41328" y="84870"/>
                    <a:pt x="59778" y="84870"/>
                  </a:cubicBezTo>
                  <a:cubicBezTo>
                    <a:pt x="62664" y="85731"/>
                    <a:pt x="65749" y="85731"/>
                    <a:pt x="68634" y="84870"/>
                  </a:cubicBezTo>
                  <a:lnTo>
                    <a:pt x="68634" y="84870"/>
                  </a:lnTo>
                  <a:cubicBezTo>
                    <a:pt x="65756" y="85826"/>
                    <a:pt x="62649" y="85826"/>
                    <a:pt x="59778" y="84870"/>
                  </a:cubicBezTo>
                  <a:close/>
                  <a:moveTo>
                    <a:pt x="2952" y="0"/>
                  </a:moveTo>
                  <a:lnTo>
                    <a:pt x="2952" y="0"/>
                  </a:lnTo>
                  <a:cubicBezTo>
                    <a:pt x="14760" y="43542"/>
                    <a:pt x="43542" y="73800"/>
                    <a:pt x="61992" y="73800"/>
                  </a:cubicBezTo>
                  <a:cubicBezTo>
                    <a:pt x="64641" y="74559"/>
                    <a:pt x="67461" y="74559"/>
                    <a:pt x="70110" y="73800"/>
                  </a:cubicBezTo>
                  <a:lnTo>
                    <a:pt x="70110" y="73800"/>
                  </a:lnTo>
                  <a:cubicBezTo>
                    <a:pt x="54612" y="86346"/>
                    <a:pt x="16974" y="51660"/>
                    <a:pt x="295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D8F92E93-16F3-4B4E-8B40-5CC65331B748}"/>
                </a:ext>
              </a:extLst>
            </p:cNvPr>
            <p:cNvSpPr/>
            <p:nvPr/>
          </p:nvSpPr>
          <p:spPr>
            <a:xfrm>
              <a:off x="1967522" y="4013991"/>
              <a:ext cx="23560" cy="39354"/>
            </a:xfrm>
            <a:custGeom>
              <a:avLst/>
              <a:gdLst>
                <a:gd name="connsiteX0" fmla="*/ 12887 w 23560"/>
                <a:gd name="connsiteY0" fmla="*/ 5 h 39354"/>
                <a:gd name="connsiteX1" fmla="*/ 1079 w 23560"/>
                <a:gd name="connsiteY1" fmla="*/ 9599 h 39354"/>
                <a:gd name="connsiteX2" fmla="*/ 1079 w 23560"/>
                <a:gd name="connsiteY2" fmla="*/ 38381 h 39354"/>
                <a:gd name="connsiteX3" fmla="*/ 11411 w 23560"/>
                <a:gd name="connsiteY3" fmla="*/ 38381 h 39354"/>
                <a:gd name="connsiteX4" fmla="*/ 22481 w 23560"/>
                <a:gd name="connsiteY4" fmla="*/ 38381 h 39354"/>
                <a:gd name="connsiteX5" fmla="*/ 22481 w 23560"/>
                <a:gd name="connsiteY5" fmla="*/ 9599 h 39354"/>
                <a:gd name="connsiteX6" fmla="*/ 9935 w 23560"/>
                <a:gd name="connsiteY6" fmla="*/ 5 h 3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60" h="39354">
                  <a:moveTo>
                    <a:pt x="12887" y="5"/>
                  </a:moveTo>
                  <a:cubicBezTo>
                    <a:pt x="7242" y="182"/>
                    <a:pt x="2408" y="4108"/>
                    <a:pt x="1079" y="9599"/>
                  </a:cubicBezTo>
                  <a:cubicBezTo>
                    <a:pt x="-360" y="19141"/>
                    <a:pt x="-360" y="28838"/>
                    <a:pt x="1079" y="38381"/>
                  </a:cubicBezTo>
                  <a:cubicBezTo>
                    <a:pt x="4422" y="39562"/>
                    <a:pt x="8068" y="39562"/>
                    <a:pt x="11411" y="38381"/>
                  </a:cubicBezTo>
                  <a:cubicBezTo>
                    <a:pt x="14991" y="39680"/>
                    <a:pt x="18902" y="39680"/>
                    <a:pt x="22481" y="38381"/>
                  </a:cubicBezTo>
                  <a:cubicBezTo>
                    <a:pt x="23920" y="28838"/>
                    <a:pt x="23920" y="19141"/>
                    <a:pt x="22481" y="9599"/>
                  </a:cubicBezTo>
                  <a:cubicBezTo>
                    <a:pt x="21086" y="3842"/>
                    <a:pt x="15861" y="-158"/>
                    <a:pt x="9935" y="5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0196815-8A5D-44F6-8AEB-94ECD1FEA8D5}"/>
                </a:ext>
              </a:extLst>
            </p:cNvPr>
            <p:cNvSpPr/>
            <p:nvPr/>
          </p:nvSpPr>
          <p:spPr>
            <a:xfrm>
              <a:off x="1965336" y="4011031"/>
              <a:ext cx="31167" cy="45777"/>
            </a:xfrm>
            <a:custGeom>
              <a:avLst/>
              <a:gdLst>
                <a:gd name="connsiteX0" fmla="*/ 15074 w 31167"/>
                <a:gd name="connsiteY0" fmla="*/ 45768 h 45777"/>
                <a:gd name="connsiteX1" fmla="*/ 4742 w 31167"/>
                <a:gd name="connsiteY1" fmla="*/ 41340 h 45777"/>
                <a:gd name="connsiteX2" fmla="*/ 4742 w 31167"/>
                <a:gd name="connsiteY2" fmla="*/ 12558 h 45777"/>
                <a:gd name="connsiteX3" fmla="*/ 17288 w 31167"/>
                <a:gd name="connsiteY3" fmla="*/ 2964 h 45777"/>
                <a:gd name="connsiteX4" fmla="*/ 29804 w 31167"/>
                <a:gd name="connsiteY4" fmla="*/ 12366 h 45777"/>
                <a:gd name="connsiteX5" fmla="*/ 29834 w 31167"/>
                <a:gd name="connsiteY5" fmla="*/ 12558 h 45777"/>
                <a:gd name="connsiteX6" fmla="*/ 29834 w 31167"/>
                <a:gd name="connsiteY6" fmla="*/ 41340 h 45777"/>
                <a:gd name="connsiteX7" fmla="*/ 18764 w 31167"/>
                <a:gd name="connsiteY7" fmla="*/ 45768 h 45777"/>
                <a:gd name="connsiteX8" fmla="*/ 4742 w 31167"/>
                <a:gd name="connsiteY8" fmla="*/ 41340 h 45777"/>
                <a:gd name="connsiteX9" fmla="*/ 15074 w 31167"/>
                <a:gd name="connsiteY9" fmla="*/ 41340 h 45777"/>
                <a:gd name="connsiteX10" fmla="*/ 25406 w 31167"/>
                <a:gd name="connsiteY10" fmla="*/ 36912 h 45777"/>
                <a:gd name="connsiteX11" fmla="*/ 25406 w 31167"/>
                <a:gd name="connsiteY11" fmla="*/ 8868 h 45777"/>
                <a:gd name="connsiteX12" fmla="*/ 12860 w 31167"/>
                <a:gd name="connsiteY12" fmla="*/ 12 h 45777"/>
                <a:gd name="connsiteX13" fmla="*/ 1052 w 31167"/>
                <a:gd name="connsiteY13" fmla="*/ 8868 h 45777"/>
                <a:gd name="connsiteX14" fmla="*/ 1052 w 31167"/>
                <a:gd name="connsiteY14" fmla="*/ 37650 h 4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167" h="45777">
                  <a:moveTo>
                    <a:pt x="15074" y="45768"/>
                  </a:moveTo>
                  <a:cubicBezTo>
                    <a:pt x="11162" y="45798"/>
                    <a:pt x="7421" y="44189"/>
                    <a:pt x="4742" y="41340"/>
                  </a:cubicBezTo>
                  <a:cubicBezTo>
                    <a:pt x="2852" y="31842"/>
                    <a:pt x="2852" y="22056"/>
                    <a:pt x="4742" y="12558"/>
                  </a:cubicBezTo>
                  <a:cubicBezTo>
                    <a:pt x="6136" y="6802"/>
                    <a:pt x="11362" y="2802"/>
                    <a:pt x="17288" y="2964"/>
                  </a:cubicBezTo>
                  <a:cubicBezTo>
                    <a:pt x="23339" y="2101"/>
                    <a:pt x="28948" y="6307"/>
                    <a:pt x="29804" y="12366"/>
                  </a:cubicBezTo>
                  <a:cubicBezTo>
                    <a:pt x="29819" y="12425"/>
                    <a:pt x="29826" y="12492"/>
                    <a:pt x="29834" y="12558"/>
                  </a:cubicBezTo>
                  <a:cubicBezTo>
                    <a:pt x="31612" y="22071"/>
                    <a:pt x="31612" y="31827"/>
                    <a:pt x="29834" y="41340"/>
                  </a:cubicBezTo>
                  <a:cubicBezTo>
                    <a:pt x="26933" y="44307"/>
                    <a:pt x="22911" y="45916"/>
                    <a:pt x="18764" y="45768"/>
                  </a:cubicBezTo>
                  <a:close/>
                  <a:moveTo>
                    <a:pt x="4742" y="41340"/>
                  </a:moveTo>
                  <a:cubicBezTo>
                    <a:pt x="8107" y="42366"/>
                    <a:pt x="11708" y="42366"/>
                    <a:pt x="15074" y="41340"/>
                  </a:cubicBezTo>
                  <a:cubicBezTo>
                    <a:pt x="22454" y="41340"/>
                    <a:pt x="25406" y="41340"/>
                    <a:pt x="25406" y="36912"/>
                  </a:cubicBezTo>
                  <a:cubicBezTo>
                    <a:pt x="26978" y="27628"/>
                    <a:pt x="26978" y="18152"/>
                    <a:pt x="25406" y="8868"/>
                  </a:cubicBezTo>
                  <a:cubicBezTo>
                    <a:pt x="23730" y="3400"/>
                    <a:pt x="18572" y="-239"/>
                    <a:pt x="12860" y="12"/>
                  </a:cubicBezTo>
                  <a:cubicBezTo>
                    <a:pt x="7421" y="93"/>
                    <a:pt x="2653" y="3665"/>
                    <a:pt x="1052" y="8868"/>
                  </a:cubicBezTo>
                  <a:cubicBezTo>
                    <a:pt x="-351" y="18411"/>
                    <a:pt x="-351" y="28108"/>
                    <a:pt x="1052" y="3765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9B030CFA-5D4F-449E-8B10-01061A6E63E5}"/>
                </a:ext>
              </a:extLst>
            </p:cNvPr>
            <p:cNvSpPr/>
            <p:nvPr/>
          </p:nvSpPr>
          <p:spPr>
            <a:xfrm>
              <a:off x="1981886" y="4030969"/>
              <a:ext cx="738" cy="25830"/>
            </a:xfrm>
            <a:custGeom>
              <a:avLst/>
              <a:gdLst>
                <a:gd name="connsiteX0" fmla="*/ 0 w 738"/>
                <a:gd name="connsiteY0" fmla="*/ 25830 h 25830"/>
                <a:gd name="connsiteX1" fmla="*/ 0 w 738"/>
                <a:gd name="connsiteY1" fmla="*/ 25092 h 25830"/>
                <a:gd name="connsiteX2" fmla="*/ 0 w 738"/>
                <a:gd name="connsiteY2" fmla="*/ 0 h 25830"/>
                <a:gd name="connsiteX3" fmla="*/ 738 w 738"/>
                <a:gd name="connsiteY3" fmla="*/ 25092 h 25830"/>
                <a:gd name="connsiteX4" fmla="*/ 0 w 738"/>
                <a:gd name="connsiteY4" fmla="*/ 25830 h 25830"/>
                <a:gd name="connsiteX5" fmla="*/ 0 w 738"/>
                <a:gd name="connsiteY5" fmla="*/ 2583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25830">
                  <a:moveTo>
                    <a:pt x="0" y="25830"/>
                  </a:moveTo>
                  <a:lnTo>
                    <a:pt x="0" y="25092"/>
                  </a:lnTo>
                  <a:lnTo>
                    <a:pt x="0" y="0"/>
                  </a:lnTo>
                  <a:lnTo>
                    <a:pt x="738" y="25092"/>
                  </a:lnTo>
                  <a:lnTo>
                    <a:pt x="0" y="25830"/>
                  </a:lnTo>
                  <a:lnTo>
                    <a:pt x="0" y="2583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A67DC5AF-FC74-4DD3-8545-364B089698CD}"/>
                </a:ext>
              </a:extLst>
            </p:cNvPr>
            <p:cNvSpPr/>
            <p:nvPr/>
          </p:nvSpPr>
          <p:spPr>
            <a:xfrm>
              <a:off x="1980133" y="4030231"/>
              <a:ext cx="276" cy="25830"/>
            </a:xfrm>
            <a:custGeom>
              <a:avLst/>
              <a:gdLst>
                <a:gd name="connsiteX0" fmla="*/ 277 w 276"/>
                <a:gd name="connsiteY0" fmla="*/ 25830 h 25830"/>
                <a:gd name="connsiteX1" fmla="*/ 277 w 276"/>
                <a:gd name="connsiteY1" fmla="*/ 25830 h 25830"/>
                <a:gd name="connsiteX2" fmla="*/ 277 w 276"/>
                <a:gd name="connsiteY2" fmla="*/ 16974 h 25830"/>
                <a:gd name="connsiteX3" fmla="*/ 277 w 276"/>
                <a:gd name="connsiteY3" fmla="*/ 0 h 25830"/>
                <a:gd name="connsiteX4" fmla="*/ 277 w 276"/>
                <a:gd name="connsiteY4" fmla="*/ 16974 h 25830"/>
                <a:gd name="connsiteX5" fmla="*/ 277 w 276"/>
                <a:gd name="connsiteY5" fmla="*/ 2583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" h="25830">
                  <a:moveTo>
                    <a:pt x="277" y="25830"/>
                  </a:moveTo>
                  <a:lnTo>
                    <a:pt x="277" y="25830"/>
                  </a:lnTo>
                  <a:cubicBezTo>
                    <a:pt x="277" y="25830"/>
                    <a:pt x="277" y="19926"/>
                    <a:pt x="277" y="16974"/>
                  </a:cubicBezTo>
                  <a:cubicBezTo>
                    <a:pt x="-92" y="11321"/>
                    <a:pt x="-92" y="5653"/>
                    <a:pt x="277" y="0"/>
                  </a:cubicBezTo>
                  <a:cubicBezTo>
                    <a:pt x="277" y="5904"/>
                    <a:pt x="277" y="11070"/>
                    <a:pt x="277" y="16974"/>
                  </a:cubicBezTo>
                  <a:cubicBezTo>
                    <a:pt x="277" y="22878"/>
                    <a:pt x="277" y="22878"/>
                    <a:pt x="277" y="258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E78892D-F4FD-4E65-8393-D4C3C8E3F05A}"/>
                </a:ext>
              </a:extLst>
            </p:cNvPr>
            <p:cNvSpPr/>
            <p:nvPr/>
          </p:nvSpPr>
          <p:spPr>
            <a:xfrm>
              <a:off x="1979845" y="4030231"/>
              <a:ext cx="564" cy="25830"/>
            </a:xfrm>
            <a:custGeom>
              <a:avLst/>
              <a:gdLst>
                <a:gd name="connsiteX0" fmla="*/ 565 w 564"/>
                <a:gd name="connsiteY0" fmla="*/ 25830 h 25830"/>
                <a:gd name="connsiteX1" fmla="*/ 565 w 564"/>
                <a:gd name="connsiteY1" fmla="*/ 25830 h 25830"/>
                <a:gd name="connsiteX2" fmla="*/ 565 w 564"/>
                <a:gd name="connsiteY2" fmla="*/ 16974 h 25830"/>
                <a:gd name="connsiteX3" fmla="*/ 565 w 564"/>
                <a:gd name="connsiteY3" fmla="*/ 0 h 25830"/>
                <a:gd name="connsiteX4" fmla="*/ 565 w 564"/>
                <a:gd name="connsiteY4" fmla="*/ 16974 h 25830"/>
                <a:gd name="connsiteX5" fmla="*/ 565 w 564"/>
                <a:gd name="connsiteY5" fmla="*/ 2583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4" h="25830">
                  <a:moveTo>
                    <a:pt x="565" y="25830"/>
                  </a:moveTo>
                  <a:lnTo>
                    <a:pt x="565" y="25830"/>
                  </a:lnTo>
                  <a:cubicBezTo>
                    <a:pt x="203" y="22893"/>
                    <a:pt x="203" y="19911"/>
                    <a:pt x="565" y="16974"/>
                  </a:cubicBezTo>
                  <a:cubicBezTo>
                    <a:pt x="-181" y="11343"/>
                    <a:pt x="-181" y="5631"/>
                    <a:pt x="565" y="0"/>
                  </a:cubicBezTo>
                  <a:cubicBezTo>
                    <a:pt x="-188" y="5631"/>
                    <a:pt x="-188" y="11343"/>
                    <a:pt x="565" y="16974"/>
                  </a:cubicBezTo>
                  <a:lnTo>
                    <a:pt x="565" y="2583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74D3B4D5-91DD-4B30-9CDA-0ED2CF91177A}"/>
                </a:ext>
              </a:extLst>
            </p:cNvPr>
            <p:cNvSpPr/>
            <p:nvPr/>
          </p:nvSpPr>
          <p:spPr>
            <a:xfrm>
              <a:off x="1974408" y="4028017"/>
              <a:ext cx="1112" cy="26568"/>
            </a:xfrm>
            <a:custGeom>
              <a:avLst/>
              <a:gdLst>
                <a:gd name="connsiteX0" fmla="*/ 836 w 1112"/>
                <a:gd name="connsiteY0" fmla="*/ 26568 h 26568"/>
                <a:gd name="connsiteX1" fmla="*/ 836 w 1112"/>
                <a:gd name="connsiteY1" fmla="*/ 26568 h 26568"/>
                <a:gd name="connsiteX2" fmla="*/ 836 w 1112"/>
                <a:gd name="connsiteY2" fmla="*/ 16974 h 26568"/>
                <a:gd name="connsiteX3" fmla="*/ 836 w 1112"/>
                <a:gd name="connsiteY3" fmla="*/ 0 h 26568"/>
                <a:gd name="connsiteX4" fmla="*/ 836 w 1112"/>
                <a:gd name="connsiteY4" fmla="*/ 16974 h 26568"/>
                <a:gd name="connsiteX5" fmla="*/ 836 w 1112"/>
                <a:gd name="connsiteY5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" h="26568">
                  <a:moveTo>
                    <a:pt x="836" y="26568"/>
                  </a:moveTo>
                  <a:lnTo>
                    <a:pt x="836" y="26568"/>
                  </a:lnTo>
                  <a:cubicBezTo>
                    <a:pt x="1175" y="23380"/>
                    <a:pt x="1175" y="20162"/>
                    <a:pt x="836" y="16974"/>
                  </a:cubicBezTo>
                  <a:cubicBezTo>
                    <a:pt x="-279" y="11373"/>
                    <a:pt x="-279" y="5601"/>
                    <a:pt x="836" y="0"/>
                  </a:cubicBezTo>
                  <a:cubicBezTo>
                    <a:pt x="83" y="5631"/>
                    <a:pt x="83" y="11343"/>
                    <a:pt x="836" y="16974"/>
                  </a:cubicBezTo>
                  <a:cubicBezTo>
                    <a:pt x="1205" y="20162"/>
                    <a:pt x="1205" y="23380"/>
                    <a:pt x="836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E72B1C72-8417-48BB-9A80-D2382931C552}"/>
                </a:ext>
              </a:extLst>
            </p:cNvPr>
            <p:cNvSpPr/>
            <p:nvPr/>
          </p:nvSpPr>
          <p:spPr>
            <a:xfrm>
              <a:off x="1971456" y="4027279"/>
              <a:ext cx="1090" cy="26568"/>
            </a:xfrm>
            <a:custGeom>
              <a:avLst/>
              <a:gdLst>
                <a:gd name="connsiteX0" fmla="*/ 836 w 1090"/>
                <a:gd name="connsiteY0" fmla="*/ 26568 h 26568"/>
                <a:gd name="connsiteX1" fmla="*/ 836 w 1090"/>
                <a:gd name="connsiteY1" fmla="*/ 26568 h 26568"/>
                <a:gd name="connsiteX2" fmla="*/ 836 w 1090"/>
                <a:gd name="connsiteY2" fmla="*/ 16974 h 26568"/>
                <a:gd name="connsiteX3" fmla="*/ 836 w 1090"/>
                <a:gd name="connsiteY3" fmla="*/ 0 h 26568"/>
                <a:gd name="connsiteX4" fmla="*/ 836 w 1090"/>
                <a:gd name="connsiteY4" fmla="*/ 16974 h 26568"/>
                <a:gd name="connsiteX5" fmla="*/ 836 w 1090"/>
                <a:gd name="connsiteY5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0" h="26568">
                  <a:moveTo>
                    <a:pt x="836" y="26568"/>
                  </a:moveTo>
                  <a:lnTo>
                    <a:pt x="836" y="26568"/>
                  </a:lnTo>
                  <a:cubicBezTo>
                    <a:pt x="1175" y="23380"/>
                    <a:pt x="1175" y="20162"/>
                    <a:pt x="836" y="16974"/>
                  </a:cubicBezTo>
                  <a:cubicBezTo>
                    <a:pt x="-279" y="11373"/>
                    <a:pt x="-279" y="5601"/>
                    <a:pt x="836" y="0"/>
                  </a:cubicBezTo>
                  <a:cubicBezTo>
                    <a:pt x="83" y="5631"/>
                    <a:pt x="83" y="11343"/>
                    <a:pt x="836" y="16974"/>
                  </a:cubicBezTo>
                  <a:cubicBezTo>
                    <a:pt x="836" y="20664"/>
                    <a:pt x="836" y="23616"/>
                    <a:pt x="836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7E365D72-F3F8-4443-B909-7250C39AE6C2}"/>
                </a:ext>
              </a:extLst>
            </p:cNvPr>
            <p:cNvSpPr/>
            <p:nvPr/>
          </p:nvSpPr>
          <p:spPr>
            <a:xfrm>
              <a:off x="1984566" y="4030969"/>
              <a:ext cx="824" cy="25092"/>
            </a:xfrm>
            <a:custGeom>
              <a:avLst/>
              <a:gdLst>
                <a:gd name="connsiteX0" fmla="*/ 271 w 824"/>
                <a:gd name="connsiteY0" fmla="*/ 25092 h 25092"/>
                <a:gd name="connsiteX1" fmla="*/ 271 w 824"/>
                <a:gd name="connsiteY1" fmla="*/ 25092 h 25092"/>
                <a:gd name="connsiteX2" fmla="*/ 271 w 824"/>
                <a:gd name="connsiteY2" fmla="*/ 16236 h 25092"/>
                <a:gd name="connsiteX3" fmla="*/ 271 w 824"/>
                <a:gd name="connsiteY3" fmla="*/ 0 h 25092"/>
                <a:gd name="connsiteX4" fmla="*/ 271 w 824"/>
                <a:gd name="connsiteY4" fmla="*/ 16236 h 25092"/>
                <a:gd name="connsiteX5" fmla="*/ 271 w 824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4" h="25092">
                  <a:moveTo>
                    <a:pt x="271" y="25092"/>
                  </a:moveTo>
                  <a:lnTo>
                    <a:pt x="271" y="25092"/>
                  </a:lnTo>
                  <a:cubicBezTo>
                    <a:pt x="-90" y="22155"/>
                    <a:pt x="-90" y="19173"/>
                    <a:pt x="271" y="16236"/>
                  </a:cubicBezTo>
                  <a:lnTo>
                    <a:pt x="271" y="0"/>
                  </a:lnTo>
                  <a:cubicBezTo>
                    <a:pt x="1009" y="5387"/>
                    <a:pt x="1009" y="10849"/>
                    <a:pt x="271" y="16236"/>
                  </a:cubicBezTo>
                  <a:lnTo>
                    <a:pt x="271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4B8D16F1-7647-4530-BEE3-96BC1C564F19}"/>
                </a:ext>
              </a:extLst>
            </p:cNvPr>
            <p:cNvSpPr/>
            <p:nvPr/>
          </p:nvSpPr>
          <p:spPr>
            <a:xfrm>
              <a:off x="1987052" y="4030231"/>
              <a:ext cx="819" cy="25830"/>
            </a:xfrm>
            <a:custGeom>
              <a:avLst/>
              <a:gdLst>
                <a:gd name="connsiteX0" fmla="*/ 0 w 819"/>
                <a:gd name="connsiteY0" fmla="*/ 25830 h 25830"/>
                <a:gd name="connsiteX1" fmla="*/ 0 w 819"/>
                <a:gd name="connsiteY1" fmla="*/ 25830 h 25830"/>
                <a:gd name="connsiteX2" fmla="*/ 0 w 819"/>
                <a:gd name="connsiteY2" fmla="*/ 16974 h 25830"/>
                <a:gd name="connsiteX3" fmla="*/ 0 w 819"/>
                <a:gd name="connsiteY3" fmla="*/ 0 h 25830"/>
                <a:gd name="connsiteX4" fmla="*/ 0 w 819"/>
                <a:gd name="connsiteY4" fmla="*/ 16974 h 25830"/>
                <a:gd name="connsiteX5" fmla="*/ 0 w 819"/>
                <a:gd name="connsiteY5" fmla="*/ 2583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" h="25830">
                  <a:moveTo>
                    <a:pt x="0" y="25830"/>
                  </a:moveTo>
                  <a:lnTo>
                    <a:pt x="0" y="25830"/>
                  </a:lnTo>
                  <a:lnTo>
                    <a:pt x="0" y="16974"/>
                  </a:lnTo>
                  <a:cubicBezTo>
                    <a:pt x="745" y="11343"/>
                    <a:pt x="745" y="5631"/>
                    <a:pt x="0" y="0"/>
                  </a:cubicBezTo>
                  <a:cubicBezTo>
                    <a:pt x="1092" y="5609"/>
                    <a:pt x="1092" y="11373"/>
                    <a:pt x="0" y="16974"/>
                  </a:cubicBezTo>
                  <a:cubicBezTo>
                    <a:pt x="0" y="16974"/>
                    <a:pt x="0" y="22878"/>
                    <a:pt x="0" y="258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0F8CE76E-06B6-4B09-938C-BC5FD78EF2F3}"/>
                </a:ext>
              </a:extLst>
            </p:cNvPr>
            <p:cNvSpPr/>
            <p:nvPr/>
          </p:nvSpPr>
          <p:spPr>
            <a:xfrm>
              <a:off x="1988989" y="4028756"/>
              <a:ext cx="1112" cy="25830"/>
            </a:xfrm>
            <a:custGeom>
              <a:avLst/>
              <a:gdLst>
                <a:gd name="connsiteX0" fmla="*/ 277 w 1112"/>
                <a:gd name="connsiteY0" fmla="*/ 25830 h 25830"/>
                <a:gd name="connsiteX1" fmla="*/ 277 w 1112"/>
                <a:gd name="connsiteY1" fmla="*/ 25830 h 25830"/>
                <a:gd name="connsiteX2" fmla="*/ 277 w 1112"/>
                <a:gd name="connsiteY2" fmla="*/ 16236 h 25830"/>
                <a:gd name="connsiteX3" fmla="*/ 277 w 1112"/>
                <a:gd name="connsiteY3" fmla="*/ 0 h 25830"/>
                <a:gd name="connsiteX4" fmla="*/ 277 w 1112"/>
                <a:gd name="connsiteY4" fmla="*/ 16236 h 25830"/>
                <a:gd name="connsiteX5" fmla="*/ 277 w 1112"/>
                <a:gd name="connsiteY5" fmla="*/ 2583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" h="25830">
                  <a:moveTo>
                    <a:pt x="277" y="25830"/>
                  </a:moveTo>
                  <a:lnTo>
                    <a:pt x="277" y="25830"/>
                  </a:lnTo>
                  <a:cubicBezTo>
                    <a:pt x="-92" y="22642"/>
                    <a:pt x="-92" y="19424"/>
                    <a:pt x="277" y="16236"/>
                  </a:cubicBezTo>
                  <a:cubicBezTo>
                    <a:pt x="646" y="10834"/>
                    <a:pt x="646" y="5402"/>
                    <a:pt x="277" y="0"/>
                  </a:cubicBezTo>
                  <a:cubicBezTo>
                    <a:pt x="1391" y="5358"/>
                    <a:pt x="1391" y="10878"/>
                    <a:pt x="277" y="16236"/>
                  </a:cubicBezTo>
                  <a:lnTo>
                    <a:pt x="277" y="2583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AAF9EA65-D9CC-4CFC-9E11-AE0020DCCB1F}"/>
                </a:ext>
              </a:extLst>
            </p:cNvPr>
            <p:cNvSpPr/>
            <p:nvPr/>
          </p:nvSpPr>
          <p:spPr>
            <a:xfrm>
              <a:off x="1991225" y="4027279"/>
              <a:ext cx="1356" cy="26568"/>
            </a:xfrm>
            <a:custGeom>
              <a:avLst/>
              <a:gdLst>
                <a:gd name="connsiteX0" fmla="*/ 255 w 1356"/>
                <a:gd name="connsiteY0" fmla="*/ 26568 h 26568"/>
                <a:gd name="connsiteX1" fmla="*/ 255 w 1356"/>
                <a:gd name="connsiteY1" fmla="*/ 26568 h 26568"/>
                <a:gd name="connsiteX2" fmla="*/ 255 w 1356"/>
                <a:gd name="connsiteY2" fmla="*/ 16974 h 26568"/>
                <a:gd name="connsiteX3" fmla="*/ 255 w 1356"/>
                <a:gd name="connsiteY3" fmla="*/ 0 h 26568"/>
                <a:gd name="connsiteX4" fmla="*/ 255 w 1356"/>
                <a:gd name="connsiteY4" fmla="*/ 16974 h 26568"/>
                <a:gd name="connsiteX5" fmla="*/ 255 w 1356"/>
                <a:gd name="connsiteY5" fmla="*/ 26568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6" h="26568">
                  <a:moveTo>
                    <a:pt x="255" y="26568"/>
                  </a:moveTo>
                  <a:lnTo>
                    <a:pt x="255" y="26568"/>
                  </a:lnTo>
                  <a:cubicBezTo>
                    <a:pt x="-85" y="23380"/>
                    <a:pt x="-85" y="20162"/>
                    <a:pt x="255" y="16974"/>
                  </a:cubicBezTo>
                  <a:cubicBezTo>
                    <a:pt x="1369" y="11373"/>
                    <a:pt x="1369" y="5601"/>
                    <a:pt x="255" y="0"/>
                  </a:cubicBezTo>
                  <a:cubicBezTo>
                    <a:pt x="1723" y="5565"/>
                    <a:pt x="1723" y="11409"/>
                    <a:pt x="255" y="16974"/>
                  </a:cubicBezTo>
                  <a:cubicBezTo>
                    <a:pt x="-85" y="20162"/>
                    <a:pt x="-85" y="23380"/>
                    <a:pt x="255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EAF575A-4A5E-47B3-95B1-905255B477D7}"/>
                </a:ext>
              </a:extLst>
            </p:cNvPr>
            <p:cNvSpPr/>
            <p:nvPr/>
          </p:nvSpPr>
          <p:spPr>
            <a:xfrm>
              <a:off x="1971553" y="4003663"/>
              <a:ext cx="21402" cy="21402"/>
            </a:xfrm>
            <a:custGeom>
              <a:avLst/>
              <a:gdLst>
                <a:gd name="connsiteX0" fmla="*/ 21402 w 21402"/>
                <a:gd name="connsiteY0" fmla="*/ 10332 h 21402"/>
                <a:gd name="connsiteX1" fmla="*/ 10332 w 21402"/>
                <a:gd name="connsiteY1" fmla="*/ 21402 h 21402"/>
                <a:gd name="connsiteX2" fmla="*/ 0 w 21402"/>
                <a:gd name="connsiteY2" fmla="*/ 10332 h 21402"/>
                <a:gd name="connsiteX3" fmla="*/ 10332 w 21402"/>
                <a:gd name="connsiteY3" fmla="*/ 0 h 21402"/>
                <a:gd name="connsiteX4" fmla="*/ 21402 w 21402"/>
                <a:gd name="connsiteY4" fmla="*/ 10332 h 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2" h="21402">
                  <a:moveTo>
                    <a:pt x="21402" y="10332"/>
                  </a:moveTo>
                  <a:cubicBezTo>
                    <a:pt x="21402" y="16443"/>
                    <a:pt x="16443" y="21402"/>
                    <a:pt x="10332" y="21402"/>
                  </a:cubicBezTo>
                  <a:cubicBezTo>
                    <a:pt x="4509" y="21011"/>
                    <a:pt x="-15" y="16170"/>
                    <a:pt x="0" y="10332"/>
                  </a:cubicBezTo>
                  <a:cubicBezTo>
                    <a:pt x="0" y="4627"/>
                    <a:pt x="4627" y="0"/>
                    <a:pt x="10332" y="0"/>
                  </a:cubicBezTo>
                  <a:cubicBezTo>
                    <a:pt x="16170" y="-15"/>
                    <a:pt x="21011" y="4509"/>
                    <a:pt x="21402" y="10332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E8858487-4E6D-47B1-AA6B-D863EF8ED045}"/>
                </a:ext>
              </a:extLst>
            </p:cNvPr>
            <p:cNvSpPr/>
            <p:nvPr/>
          </p:nvSpPr>
          <p:spPr>
            <a:xfrm>
              <a:off x="1970077" y="4003637"/>
              <a:ext cx="21402" cy="21428"/>
            </a:xfrm>
            <a:custGeom>
              <a:avLst/>
              <a:gdLst>
                <a:gd name="connsiteX0" fmla="*/ 10332 w 21402"/>
                <a:gd name="connsiteY0" fmla="*/ 21429 h 21428"/>
                <a:gd name="connsiteX1" fmla="*/ 0 w 21402"/>
                <a:gd name="connsiteY1" fmla="*/ 10359 h 21428"/>
                <a:gd name="connsiteX2" fmla="*/ 10332 w 21402"/>
                <a:gd name="connsiteY2" fmla="*/ 27 h 21428"/>
                <a:gd name="connsiteX3" fmla="*/ 21372 w 21402"/>
                <a:gd name="connsiteY3" fmla="*/ 9591 h 21428"/>
                <a:gd name="connsiteX4" fmla="*/ 21402 w 21402"/>
                <a:gd name="connsiteY4" fmla="*/ 10359 h 21428"/>
                <a:gd name="connsiteX5" fmla="*/ 10332 w 21402"/>
                <a:gd name="connsiteY5" fmla="*/ 21429 h 21428"/>
                <a:gd name="connsiteX6" fmla="*/ 10332 w 21402"/>
                <a:gd name="connsiteY6" fmla="*/ 27 h 21428"/>
                <a:gd name="connsiteX7" fmla="*/ 738 w 21402"/>
                <a:gd name="connsiteY7" fmla="*/ 10359 h 21428"/>
                <a:gd name="connsiteX8" fmla="*/ 9565 w 21402"/>
                <a:gd name="connsiteY8" fmla="*/ 20661 h 21428"/>
                <a:gd name="connsiteX9" fmla="*/ 10332 w 21402"/>
                <a:gd name="connsiteY9" fmla="*/ 20691 h 21428"/>
                <a:gd name="connsiteX10" fmla="*/ 20664 w 21402"/>
                <a:gd name="connsiteY10" fmla="*/ 10359 h 21428"/>
                <a:gd name="connsiteX11" fmla="*/ 10332 w 21402"/>
                <a:gd name="connsiteY11" fmla="*/ 27 h 21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02" h="21428">
                  <a:moveTo>
                    <a:pt x="10332" y="21429"/>
                  </a:moveTo>
                  <a:cubicBezTo>
                    <a:pt x="4509" y="21038"/>
                    <a:pt x="-15" y="16196"/>
                    <a:pt x="0" y="10359"/>
                  </a:cubicBezTo>
                  <a:cubicBezTo>
                    <a:pt x="0" y="4654"/>
                    <a:pt x="4627" y="27"/>
                    <a:pt x="10332" y="27"/>
                  </a:cubicBezTo>
                  <a:cubicBezTo>
                    <a:pt x="16022" y="-379"/>
                    <a:pt x="20967" y="3901"/>
                    <a:pt x="21372" y="9591"/>
                  </a:cubicBezTo>
                  <a:cubicBezTo>
                    <a:pt x="21395" y="9849"/>
                    <a:pt x="21402" y="10100"/>
                    <a:pt x="21402" y="10359"/>
                  </a:cubicBezTo>
                  <a:cubicBezTo>
                    <a:pt x="21402" y="16469"/>
                    <a:pt x="16443" y="21429"/>
                    <a:pt x="10332" y="21429"/>
                  </a:cubicBezTo>
                  <a:close/>
                  <a:moveTo>
                    <a:pt x="10332" y="27"/>
                  </a:moveTo>
                  <a:cubicBezTo>
                    <a:pt x="4915" y="418"/>
                    <a:pt x="723" y="4927"/>
                    <a:pt x="738" y="10359"/>
                  </a:cubicBezTo>
                  <a:cubicBezTo>
                    <a:pt x="332" y="15643"/>
                    <a:pt x="4280" y="20255"/>
                    <a:pt x="9565" y="20661"/>
                  </a:cubicBezTo>
                  <a:cubicBezTo>
                    <a:pt x="9823" y="20683"/>
                    <a:pt x="10074" y="20691"/>
                    <a:pt x="10332" y="20691"/>
                  </a:cubicBezTo>
                  <a:cubicBezTo>
                    <a:pt x="16037" y="20691"/>
                    <a:pt x="20664" y="16063"/>
                    <a:pt x="20664" y="10359"/>
                  </a:cubicBezTo>
                  <a:cubicBezTo>
                    <a:pt x="20664" y="4654"/>
                    <a:pt x="16037" y="27"/>
                    <a:pt x="10332" y="2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5AF747AC-5D4F-4A2D-8A4A-C452ED3C795B}"/>
                </a:ext>
              </a:extLst>
            </p:cNvPr>
            <p:cNvSpPr/>
            <p:nvPr/>
          </p:nvSpPr>
          <p:spPr>
            <a:xfrm>
              <a:off x="1975290" y="3750530"/>
              <a:ext cx="7843" cy="262727"/>
            </a:xfrm>
            <a:custGeom>
              <a:avLst/>
              <a:gdLst>
                <a:gd name="connsiteX0" fmla="*/ 692 w 7843"/>
                <a:gd name="connsiteY0" fmla="*/ 9594 h 262727"/>
                <a:gd name="connsiteX1" fmla="*/ 692 w 7843"/>
                <a:gd name="connsiteY1" fmla="*/ 256824 h 262727"/>
                <a:gd name="connsiteX2" fmla="*/ 692 w 7843"/>
                <a:gd name="connsiteY2" fmla="*/ 262728 h 262727"/>
                <a:gd name="connsiteX3" fmla="*/ 7334 w 7843"/>
                <a:gd name="connsiteY3" fmla="*/ 262728 h 262727"/>
                <a:gd name="connsiteX4" fmla="*/ 7334 w 7843"/>
                <a:gd name="connsiteY4" fmla="*/ 256824 h 262727"/>
                <a:gd name="connsiteX5" fmla="*/ 7334 w 7843"/>
                <a:gd name="connsiteY5" fmla="*/ 0 h 26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43" h="262727">
                  <a:moveTo>
                    <a:pt x="692" y="9594"/>
                  </a:moveTo>
                  <a:lnTo>
                    <a:pt x="692" y="256824"/>
                  </a:lnTo>
                  <a:cubicBezTo>
                    <a:pt x="-231" y="258684"/>
                    <a:pt x="-231" y="260868"/>
                    <a:pt x="692" y="262728"/>
                  </a:cubicBezTo>
                  <a:lnTo>
                    <a:pt x="7334" y="262728"/>
                  </a:lnTo>
                  <a:cubicBezTo>
                    <a:pt x="8013" y="260817"/>
                    <a:pt x="8013" y="258735"/>
                    <a:pt x="7334" y="256824"/>
                  </a:cubicBezTo>
                  <a:lnTo>
                    <a:pt x="7334" y="0"/>
                  </a:ln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B71B2680-6D22-4DCC-9C35-FBC380001E52}"/>
                </a:ext>
              </a:extLst>
            </p:cNvPr>
            <p:cNvSpPr/>
            <p:nvPr/>
          </p:nvSpPr>
          <p:spPr>
            <a:xfrm>
              <a:off x="1973913" y="3750530"/>
              <a:ext cx="16782" cy="263466"/>
            </a:xfrm>
            <a:custGeom>
              <a:avLst/>
              <a:gdLst>
                <a:gd name="connsiteX0" fmla="*/ 6496 w 16782"/>
                <a:gd name="connsiteY0" fmla="*/ 263466 h 263466"/>
                <a:gd name="connsiteX1" fmla="*/ 6496 w 16782"/>
                <a:gd name="connsiteY1" fmla="*/ 263466 h 263466"/>
                <a:gd name="connsiteX2" fmla="*/ 2806 w 16782"/>
                <a:gd name="connsiteY2" fmla="*/ 257562 h 263466"/>
                <a:gd name="connsiteX3" fmla="*/ 2806 w 16782"/>
                <a:gd name="connsiteY3" fmla="*/ 9594 h 263466"/>
                <a:gd name="connsiteX4" fmla="*/ 16090 w 16782"/>
                <a:gd name="connsiteY4" fmla="*/ 0 h 263466"/>
                <a:gd name="connsiteX5" fmla="*/ 16090 w 16782"/>
                <a:gd name="connsiteY5" fmla="*/ 256824 h 263466"/>
                <a:gd name="connsiteX6" fmla="*/ 16090 w 16782"/>
                <a:gd name="connsiteY6" fmla="*/ 262728 h 263466"/>
                <a:gd name="connsiteX7" fmla="*/ 12400 w 16782"/>
                <a:gd name="connsiteY7" fmla="*/ 0 h 263466"/>
                <a:gd name="connsiteX8" fmla="*/ 592 w 16782"/>
                <a:gd name="connsiteY8" fmla="*/ 9594 h 263466"/>
                <a:gd name="connsiteX9" fmla="*/ 592 w 16782"/>
                <a:gd name="connsiteY9" fmla="*/ 256824 h 263466"/>
                <a:gd name="connsiteX10" fmla="*/ 592 w 16782"/>
                <a:gd name="connsiteY10" fmla="*/ 261990 h 263466"/>
                <a:gd name="connsiteX11" fmla="*/ 6496 w 16782"/>
                <a:gd name="connsiteY11" fmla="*/ 261990 h 263466"/>
                <a:gd name="connsiteX12" fmla="*/ 6496 w 16782"/>
                <a:gd name="connsiteY12" fmla="*/ 256824 h 263466"/>
                <a:gd name="connsiteX13" fmla="*/ 6496 w 16782"/>
                <a:gd name="connsiteY13" fmla="*/ 0 h 263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782" h="263466">
                  <a:moveTo>
                    <a:pt x="6496" y="263466"/>
                  </a:moveTo>
                  <a:lnTo>
                    <a:pt x="6496" y="263466"/>
                  </a:lnTo>
                  <a:cubicBezTo>
                    <a:pt x="4356" y="262241"/>
                    <a:pt x="2976" y="260020"/>
                    <a:pt x="2806" y="257562"/>
                  </a:cubicBezTo>
                  <a:lnTo>
                    <a:pt x="2806" y="9594"/>
                  </a:lnTo>
                  <a:lnTo>
                    <a:pt x="16090" y="0"/>
                  </a:lnTo>
                  <a:lnTo>
                    <a:pt x="16090" y="256824"/>
                  </a:lnTo>
                  <a:cubicBezTo>
                    <a:pt x="17013" y="258684"/>
                    <a:pt x="17013" y="260868"/>
                    <a:pt x="16090" y="262728"/>
                  </a:cubicBezTo>
                  <a:close/>
                  <a:moveTo>
                    <a:pt x="12400" y="0"/>
                  </a:moveTo>
                  <a:lnTo>
                    <a:pt x="592" y="9594"/>
                  </a:lnTo>
                  <a:lnTo>
                    <a:pt x="592" y="256824"/>
                  </a:lnTo>
                  <a:cubicBezTo>
                    <a:pt x="-197" y="258455"/>
                    <a:pt x="-197" y="260359"/>
                    <a:pt x="592" y="261990"/>
                  </a:cubicBezTo>
                  <a:cubicBezTo>
                    <a:pt x="2275" y="263496"/>
                    <a:pt x="4814" y="263496"/>
                    <a:pt x="6496" y="261990"/>
                  </a:cubicBezTo>
                  <a:cubicBezTo>
                    <a:pt x="7419" y="260389"/>
                    <a:pt x="7419" y="258425"/>
                    <a:pt x="6496" y="256824"/>
                  </a:cubicBezTo>
                  <a:lnTo>
                    <a:pt x="649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13026133-2444-4D37-AF98-D8D1B70B8FC9}"/>
                </a:ext>
              </a:extLst>
            </p:cNvPr>
            <p:cNvSpPr/>
            <p:nvPr/>
          </p:nvSpPr>
          <p:spPr>
            <a:xfrm>
              <a:off x="1960615" y="4019862"/>
              <a:ext cx="23804" cy="42113"/>
            </a:xfrm>
            <a:custGeom>
              <a:avLst/>
              <a:gdLst>
                <a:gd name="connsiteX0" fmla="*/ 13153 w 23804"/>
                <a:gd name="connsiteY0" fmla="*/ 38 h 42113"/>
                <a:gd name="connsiteX1" fmla="*/ 1345 w 23804"/>
                <a:gd name="connsiteY1" fmla="*/ 9632 h 42113"/>
                <a:gd name="connsiteX2" fmla="*/ 1345 w 23804"/>
                <a:gd name="connsiteY2" fmla="*/ 37676 h 42113"/>
                <a:gd name="connsiteX3" fmla="*/ 11677 w 23804"/>
                <a:gd name="connsiteY3" fmla="*/ 42104 h 42113"/>
                <a:gd name="connsiteX4" fmla="*/ 22747 w 23804"/>
                <a:gd name="connsiteY4" fmla="*/ 37676 h 42113"/>
                <a:gd name="connsiteX5" fmla="*/ 22747 w 23804"/>
                <a:gd name="connsiteY5" fmla="*/ 9632 h 42113"/>
                <a:gd name="connsiteX6" fmla="*/ 10201 w 23804"/>
                <a:gd name="connsiteY6" fmla="*/ 38 h 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4" h="42113">
                  <a:moveTo>
                    <a:pt x="13153" y="38"/>
                  </a:moveTo>
                  <a:cubicBezTo>
                    <a:pt x="7293" y="-405"/>
                    <a:pt x="2112" y="3809"/>
                    <a:pt x="1345" y="9632"/>
                  </a:cubicBezTo>
                  <a:cubicBezTo>
                    <a:pt x="-448" y="18894"/>
                    <a:pt x="-448" y="28414"/>
                    <a:pt x="1345" y="37676"/>
                  </a:cubicBezTo>
                  <a:cubicBezTo>
                    <a:pt x="4024" y="40524"/>
                    <a:pt x="7766" y="42133"/>
                    <a:pt x="11677" y="42104"/>
                  </a:cubicBezTo>
                  <a:cubicBezTo>
                    <a:pt x="15825" y="42251"/>
                    <a:pt x="19847" y="40642"/>
                    <a:pt x="22747" y="37676"/>
                  </a:cubicBezTo>
                  <a:cubicBezTo>
                    <a:pt x="24157" y="28384"/>
                    <a:pt x="24157" y="18931"/>
                    <a:pt x="22747" y="9632"/>
                  </a:cubicBezTo>
                  <a:cubicBezTo>
                    <a:pt x="21633" y="3698"/>
                    <a:pt x="16223" y="-442"/>
                    <a:pt x="10201" y="38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74F817C3-8E79-47C9-B5B8-5C375C459650}"/>
                </a:ext>
              </a:extLst>
            </p:cNvPr>
            <p:cNvSpPr/>
            <p:nvPr/>
          </p:nvSpPr>
          <p:spPr>
            <a:xfrm>
              <a:off x="1959426" y="4017686"/>
              <a:ext cx="29414" cy="47969"/>
            </a:xfrm>
            <a:custGeom>
              <a:avLst/>
              <a:gdLst>
                <a:gd name="connsiteX0" fmla="*/ 14341 w 29414"/>
                <a:gd name="connsiteY0" fmla="*/ 44280 h 47969"/>
                <a:gd name="connsiteX1" fmla="*/ 3271 w 29414"/>
                <a:gd name="connsiteY1" fmla="*/ 44280 h 47969"/>
                <a:gd name="connsiteX2" fmla="*/ 3271 w 29414"/>
                <a:gd name="connsiteY2" fmla="*/ 14760 h 47969"/>
                <a:gd name="connsiteX3" fmla="*/ 15817 w 29414"/>
                <a:gd name="connsiteY3" fmla="*/ 5166 h 47969"/>
                <a:gd name="connsiteX4" fmla="*/ 28334 w 29414"/>
                <a:gd name="connsiteY4" fmla="*/ 14568 h 47969"/>
                <a:gd name="connsiteX5" fmla="*/ 28363 w 29414"/>
                <a:gd name="connsiteY5" fmla="*/ 14760 h 47969"/>
                <a:gd name="connsiteX6" fmla="*/ 28363 w 29414"/>
                <a:gd name="connsiteY6" fmla="*/ 43542 h 47969"/>
                <a:gd name="connsiteX7" fmla="*/ 17293 w 29414"/>
                <a:gd name="connsiteY7" fmla="*/ 47970 h 47969"/>
                <a:gd name="connsiteX8" fmla="*/ 4009 w 29414"/>
                <a:gd name="connsiteY8" fmla="*/ 39852 h 47969"/>
                <a:gd name="connsiteX9" fmla="*/ 24673 w 29414"/>
                <a:gd name="connsiteY9" fmla="*/ 39852 h 47969"/>
                <a:gd name="connsiteX10" fmla="*/ 24673 w 29414"/>
                <a:gd name="connsiteY10" fmla="*/ 11808 h 47969"/>
                <a:gd name="connsiteX11" fmla="*/ 12865 w 29414"/>
                <a:gd name="connsiteY11" fmla="*/ 0 h 47969"/>
                <a:gd name="connsiteX12" fmla="*/ 1057 w 29414"/>
                <a:gd name="connsiteY12" fmla="*/ 11808 h 47969"/>
                <a:gd name="connsiteX13" fmla="*/ 1057 w 29414"/>
                <a:gd name="connsiteY13" fmla="*/ 39852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14" h="47969">
                  <a:moveTo>
                    <a:pt x="14341" y="44280"/>
                  </a:moveTo>
                  <a:cubicBezTo>
                    <a:pt x="10740" y="45416"/>
                    <a:pt x="6873" y="45416"/>
                    <a:pt x="3271" y="44280"/>
                  </a:cubicBezTo>
                  <a:cubicBezTo>
                    <a:pt x="1906" y="34487"/>
                    <a:pt x="1906" y="24553"/>
                    <a:pt x="3271" y="14760"/>
                  </a:cubicBezTo>
                  <a:cubicBezTo>
                    <a:pt x="4666" y="9004"/>
                    <a:pt x="9891" y="5004"/>
                    <a:pt x="15817" y="5166"/>
                  </a:cubicBezTo>
                  <a:cubicBezTo>
                    <a:pt x="21869" y="4303"/>
                    <a:pt x="27478" y="8509"/>
                    <a:pt x="28334" y="14568"/>
                  </a:cubicBezTo>
                  <a:cubicBezTo>
                    <a:pt x="28348" y="14627"/>
                    <a:pt x="28356" y="14694"/>
                    <a:pt x="28363" y="14760"/>
                  </a:cubicBezTo>
                  <a:cubicBezTo>
                    <a:pt x="29765" y="24302"/>
                    <a:pt x="29765" y="34000"/>
                    <a:pt x="28363" y="43542"/>
                  </a:cubicBezTo>
                  <a:cubicBezTo>
                    <a:pt x="28363" y="43542"/>
                    <a:pt x="28363" y="47970"/>
                    <a:pt x="17293" y="47970"/>
                  </a:cubicBezTo>
                  <a:close/>
                  <a:moveTo>
                    <a:pt x="4009" y="39852"/>
                  </a:moveTo>
                  <a:cubicBezTo>
                    <a:pt x="10009" y="44804"/>
                    <a:pt x="18673" y="44804"/>
                    <a:pt x="24673" y="39852"/>
                  </a:cubicBezTo>
                  <a:cubicBezTo>
                    <a:pt x="26467" y="30590"/>
                    <a:pt x="26467" y="21070"/>
                    <a:pt x="24673" y="11808"/>
                  </a:cubicBezTo>
                  <a:cubicBezTo>
                    <a:pt x="24673" y="5284"/>
                    <a:pt x="19389" y="0"/>
                    <a:pt x="12865" y="0"/>
                  </a:cubicBezTo>
                  <a:cubicBezTo>
                    <a:pt x="6341" y="0"/>
                    <a:pt x="1057" y="5284"/>
                    <a:pt x="1057" y="11808"/>
                  </a:cubicBezTo>
                  <a:cubicBezTo>
                    <a:pt x="-352" y="21107"/>
                    <a:pt x="-352" y="30561"/>
                    <a:pt x="1057" y="398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FCDBE317-1D09-4F66-8910-853FDC579B3D}"/>
                </a:ext>
              </a:extLst>
            </p:cNvPr>
            <p:cNvSpPr/>
            <p:nvPr/>
          </p:nvSpPr>
          <p:spPr>
            <a:xfrm>
              <a:off x="1973767" y="4036873"/>
              <a:ext cx="738" cy="25092"/>
            </a:xfrm>
            <a:custGeom>
              <a:avLst/>
              <a:gdLst>
                <a:gd name="connsiteX0" fmla="*/ 0 w 738"/>
                <a:gd name="connsiteY0" fmla="*/ 25092 h 25092"/>
                <a:gd name="connsiteX1" fmla="*/ 0 w 738"/>
                <a:gd name="connsiteY1" fmla="*/ 25092 h 25092"/>
                <a:gd name="connsiteX2" fmla="*/ 0 w 738"/>
                <a:gd name="connsiteY2" fmla="*/ 0 h 25092"/>
                <a:gd name="connsiteX3" fmla="*/ 738 w 738"/>
                <a:gd name="connsiteY3" fmla="*/ 25092 h 25092"/>
                <a:gd name="connsiteX4" fmla="*/ 0 w 738"/>
                <a:gd name="connsiteY4" fmla="*/ 25092 h 25092"/>
                <a:gd name="connsiteX5" fmla="*/ 0 w 738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" h="25092">
                  <a:moveTo>
                    <a:pt x="0" y="25092"/>
                  </a:moveTo>
                  <a:lnTo>
                    <a:pt x="0" y="25092"/>
                  </a:lnTo>
                  <a:lnTo>
                    <a:pt x="0" y="0"/>
                  </a:lnTo>
                  <a:lnTo>
                    <a:pt x="738" y="25092"/>
                  </a:lnTo>
                  <a:lnTo>
                    <a:pt x="0" y="25092"/>
                  </a:lnTo>
                  <a:lnTo>
                    <a:pt x="0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54C4B1B-3637-405C-B8D0-FB6289033480}"/>
                </a:ext>
              </a:extLst>
            </p:cNvPr>
            <p:cNvSpPr/>
            <p:nvPr/>
          </p:nvSpPr>
          <p:spPr>
            <a:xfrm>
              <a:off x="1971266" y="4036873"/>
              <a:ext cx="287" cy="25092"/>
            </a:xfrm>
            <a:custGeom>
              <a:avLst/>
              <a:gdLst>
                <a:gd name="connsiteX0" fmla="*/ 288 w 287"/>
                <a:gd name="connsiteY0" fmla="*/ 25092 h 25092"/>
                <a:gd name="connsiteX1" fmla="*/ 288 w 287"/>
                <a:gd name="connsiteY1" fmla="*/ 25092 h 25092"/>
                <a:gd name="connsiteX2" fmla="*/ 288 w 287"/>
                <a:gd name="connsiteY2" fmla="*/ 16236 h 25092"/>
                <a:gd name="connsiteX3" fmla="*/ 288 w 287"/>
                <a:gd name="connsiteY3" fmla="*/ 0 h 25092"/>
                <a:gd name="connsiteX4" fmla="*/ 288 w 287"/>
                <a:gd name="connsiteY4" fmla="*/ 16236 h 25092"/>
                <a:gd name="connsiteX5" fmla="*/ 288 w 287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" h="25092">
                  <a:moveTo>
                    <a:pt x="288" y="25092"/>
                  </a:moveTo>
                  <a:lnTo>
                    <a:pt x="288" y="25092"/>
                  </a:lnTo>
                  <a:cubicBezTo>
                    <a:pt x="-74" y="22155"/>
                    <a:pt x="-74" y="19173"/>
                    <a:pt x="288" y="16236"/>
                  </a:cubicBezTo>
                  <a:cubicBezTo>
                    <a:pt x="-81" y="10834"/>
                    <a:pt x="-81" y="5402"/>
                    <a:pt x="288" y="0"/>
                  </a:cubicBezTo>
                  <a:cubicBezTo>
                    <a:pt x="-96" y="5402"/>
                    <a:pt x="-96" y="10834"/>
                    <a:pt x="288" y="16236"/>
                  </a:cubicBezTo>
                  <a:lnTo>
                    <a:pt x="288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ECA98059-9AD6-436E-9656-2A58EB71AE1B}"/>
                </a:ext>
              </a:extLst>
            </p:cNvPr>
            <p:cNvSpPr/>
            <p:nvPr/>
          </p:nvSpPr>
          <p:spPr>
            <a:xfrm>
              <a:off x="1968504" y="4035398"/>
              <a:ext cx="835" cy="25829"/>
            </a:xfrm>
            <a:custGeom>
              <a:avLst/>
              <a:gdLst>
                <a:gd name="connsiteX0" fmla="*/ 836 w 835"/>
                <a:gd name="connsiteY0" fmla="*/ 25830 h 25829"/>
                <a:gd name="connsiteX1" fmla="*/ 836 w 835"/>
                <a:gd name="connsiteY1" fmla="*/ 25830 h 25829"/>
                <a:gd name="connsiteX2" fmla="*/ 836 w 835"/>
                <a:gd name="connsiteY2" fmla="*/ 16236 h 25829"/>
                <a:gd name="connsiteX3" fmla="*/ 836 w 835"/>
                <a:gd name="connsiteY3" fmla="*/ 0 h 25829"/>
                <a:gd name="connsiteX4" fmla="*/ 836 w 835"/>
                <a:gd name="connsiteY4" fmla="*/ 16236 h 25829"/>
                <a:gd name="connsiteX5" fmla="*/ 836 w 835"/>
                <a:gd name="connsiteY5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5" h="25829">
                  <a:moveTo>
                    <a:pt x="836" y="25830"/>
                  </a:moveTo>
                  <a:lnTo>
                    <a:pt x="836" y="25830"/>
                  </a:lnTo>
                  <a:lnTo>
                    <a:pt x="836" y="16236"/>
                  </a:lnTo>
                  <a:cubicBezTo>
                    <a:pt x="-279" y="10878"/>
                    <a:pt x="-279" y="5358"/>
                    <a:pt x="836" y="0"/>
                  </a:cubicBezTo>
                  <a:cubicBezTo>
                    <a:pt x="98" y="5387"/>
                    <a:pt x="98" y="10849"/>
                    <a:pt x="836" y="16236"/>
                  </a:cubicBezTo>
                  <a:lnTo>
                    <a:pt x="836" y="2583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1A0FA40-7034-49F1-9F31-6E84A9A1337E}"/>
                </a:ext>
              </a:extLst>
            </p:cNvPr>
            <p:cNvSpPr/>
            <p:nvPr/>
          </p:nvSpPr>
          <p:spPr>
            <a:xfrm>
              <a:off x="1965552" y="4034660"/>
              <a:ext cx="1107" cy="25830"/>
            </a:xfrm>
            <a:custGeom>
              <a:avLst/>
              <a:gdLst>
                <a:gd name="connsiteX0" fmla="*/ 836 w 1107"/>
                <a:gd name="connsiteY0" fmla="*/ 25830 h 25830"/>
                <a:gd name="connsiteX1" fmla="*/ 836 w 1107"/>
                <a:gd name="connsiteY1" fmla="*/ 25830 h 25830"/>
                <a:gd name="connsiteX2" fmla="*/ 836 w 1107"/>
                <a:gd name="connsiteY2" fmla="*/ 16974 h 25830"/>
                <a:gd name="connsiteX3" fmla="*/ 836 w 1107"/>
                <a:gd name="connsiteY3" fmla="*/ 0 h 25830"/>
                <a:gd name="connsiteX4" fmla="*/ 836 w 1107"/>
                <a:gd name="connsiteY4" fmla="*/ 16974 h 25830"/>
                <a:gd name="connsiteX5" fmla="*/ 836 w 1107"/>
                <a:gd name="connsiteY5" fmla="*/ 2583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7" h="25830">
                  <a:moveTo>
                    <a:pt x="836" y="25830"/>
                  </a:moveTo>
                  <a:lnTo>
                    <a:pt x="836" y="25830"/>
                  </a:lnTo>
                  <a:cubicBezTo>
                    <a:pt x="1197" y="22893"/>
                    <a:pt x="1197" y="19911"/>
                    <a:pt x="836" y="16974"/>
                  </a:cubicBezTo>
                  <a:cubicBezTo>
                    <a:pt x="-279" y="11373"/>
                    <a:pt x="-279" y="5601"/>
                    <a:pt x="836" y="0"/>
                  </a:cubicBezTo>
                  <a:cubicBezTo>
                    <a:pt x="105" y="5631"/>
                    <a:pt x="105" y="11343"/>
                    <a:pt x="836" y="16974"/>
                  </a:cubicBezTo>
                  <a:cubicBezTo>
                    <a:pt x="836" y="16974"/>
                    <a:pt x="836" y="22878"/>
                    <a:pt x="836" y="258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3360FCEB-15A2-423E-9666-D7A446A3EE1A}"/>
                </a:ext>
              </a:extLst>
            </p:cNvPr>
            <p:cNvSpPr/>
            <p:nvPr/>
          </p:nvSpPr>
          <p:spPr>
            <a:xfrm>
              <a:off x="1963338" y="4032446"/>
              <a:ext cx="835" cy="26567"/>
            </a:xfrm>
            <a:custGeom>
              <a:avLst/>
              <a:gdLst>
                <a:gd name="connsiteX0" fmla="*/ 836 w 835"/>
                <a:gd name="connsiteY0" fmla="*/ 26568 h 26567"/>
                <a:gd name="connsiteX1" fmla="*/ 836 w 835"/>
                <a:gd name="connsiteY1" fmla="*/ 26568 h 26567"/>
                <a:gd name="connsiteX2" fmla="*/ 836 w 835"/>
                <a:gd name="connsiteY2" fmla="*/ 16974 h 26567"/>
                <a:gd name="connsiteX3" fmla="*/ 836 w 835"/>
                <a:gd name="connsiteY3" fmla="*/ 0 h 26567"/>
                <a:gd name="connsiteX4" fmla="*/ 836 w 835"/>
                <a:gd name="connsiteY4" fmla="*/ 16974 h 26567"/>
                <a:gd name="connsiteX5" fmla="*/ 836 w 835"/>
                <a:gd name="connsiteY5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5" h="26567">
                  <a:moveTo>
                    <a:pt x="836" y="26568"/>
                  </a:moveTo>
                  <a:lnTo>
                    <a:pt x="836" y="26568"/>
                  </a:lnTo>
                  <a:cubicBezTo>
                    <a:pt x="836" y="22878"/>
                    <a:pt x="836" y="19926"/>
                    <a:pt x="836" y="16974"/>
                  </a:cubicBezTo>
                  <a:cubicBezTo>
                    <a:pt x="-279" y="11373"/>
                    <a:pt x="-279" y="5601"/>
                    <a:pt x="836" y="0"/>
                  </a:cubicBezTo>
                  <a:cubicBezTo>
                    <a:pt x="120" y="5638"/>
                    <a:pt x="120" y="11336"/>
                    <a:pt x="836" y="16974"/>
                  </a:cubicBezTo>
                  <a:cubicBezTo>
                    <a:pt x="836" y="16974"/>
                    <a:pt x="836" y="22878"/>
                    <a:pt x="836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0AA9281-8A38-4119-988D-07DA942E9381}"/>
                </a:ext>
              </a:extLst>
            </p:cNvPr>
            <p:cNvSpPr/>
            <p:nvPr/>
          </p:nvSpPr>
          <p:spPr>
            <a:xfrm>
              <a:off x="1975981" y="4036873"/>
              <a:ext cx="819" cy="25092"/>
            </a:xfrm>
            <a:custGeom>
              <a:avLst/>
              <a:gdLst>
                <a:gd name="connsiteX0" fmla="*/ 0 w 819"/>
                <a:gd name="connsiteY0" fmla="*/ 25092 h 25092"/>
                <a:gd name="connsiteX1" fmla="*/ 0 w 819"/>
                <a:gd name="connsiteY1" fmla="*/ 25092 h 25092"/>
                <a:gd name="connsiteX2" fmla="*/ 0 w 819"/>
                <a:gd name="connsiteY2" fmla="*/ 16236 h 25092"/>
                <a:gd name="connsiteX3" fmla="*/ 0 w 819"/>
                <a:gd name="connsiteY3" fmla="*/ 0 h 25092"/>
                <a:gd name="connsiteX4" fmla="*/ 0 w 819"/>
                <a:gd name="connsiteY4" fmla="*/ 16236 h 25092"/>
                <a:gd name="connsiteX5" fmla="*/ 0 w 819"/>
                <a:gd name="connsiteY5" fmla="*/ 25092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" h="25092">
                  <a:moveTo>
                    <a:pt x="0" y="25092"/>
                  </a:moveTo>
                  <a:lnTo>
                    <a:pt x="0" y="25092"/>
                  </a:lnTo>
                  <a:lnTo>
                    <a:pt x="0" y="16236"/>
                  </a:lnTo>
                  <a:cubicBezTo>
                    <a:pt x="738" y="10849"/>
                    <a:pt x="738" y="5387"/>
                    <a:pt x="0" y="0"/>
                  </a:cubicBezTo>
                  <a:cubicBezTo>
                    <a:pt x="1092" y="5358"/>
                    <a:pt x="1092" y="10878"/>
                    <a:pt x="0" y="16236"/>
                  </a:cubicBezTo>
                  <a:lnTo>
                    <a:pt x="0" y="2509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9220AAF-58FE-48DC-BE08-16234EA23C16}"/>
                </a:ext>
              </a:extLst>
            </p:cNvPr>
            <p:cNvSpPr/>
            <p:nvPr/>
          </p:nvSpPr>
          <p:spPr>
            <a:xfrm>
              <a:off x="1980133" y="4035398"/>
              <a:ext cx="830" cy="25829"/>
            </a:xfrm>
            <a:custGeom>
              <a:avLst/>
              <a:gdLst>
                <a:gd name="connsiteX0" fmla="*/ 277 w 830"/>
                <a:gd name="connsiteY0" fmla="*/ 25830 h 25829"/>
                <a:gd name="connsiteX1" fmla="*/ 277 w 830"/>
                <a:gd name="connsiteY1" fmla="*/ 25830 h 25829"/>
                <a:gd name="connsiteX2" fmla="*/ 277 w 830"/>
                <a:gd name="connsiteY2" fmla="*/ 16236 h 25829"/>
                <a:gd name="connsiteX3" fmla="*/ 277 w 830"/>
                <a:gd name="connsiteY3" fmla="*/ 0 h 25829"/>
                <a:gd name="connsiteX4" fmla="*/ 277 w 830"/>
                <a:gd name="connsiteY4" fmla="*/ 16236 h 25829"/>
                <a:gd name="connsiteX5" fmla="*/ 277 w 830"/>
                <a:gd name="connsiteY5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" h="25829">
                  <a:moveTo>
                    <a:pt x="277" y="25830"/>
                  </a:moveTo>
                  <a:lnTo>
                    <a:pt x="277" y="25830"/>
                  </a:lnTo>
                  <a:cubicBezTo>
                    <a:pt x="277" y="25830"/>
                    <a:pt x="277" y="19188"/>
                    <a:pt x="277" y="16236"/>
                  </a:cubicBezTo>
                  <a:cubicBezTo>
                    <a:pt x="1015" y="10849"/>
                    <a:pt x="1015" y="5387"/>
                    <a:pt x="277" y="0"/>
                  </a:cubicBezTo>
                  <a:cubicBezTo>
                    <a:pt x="1015" y="5387"/>
                    <a:pt x="1015" y="10849"/>
                    <a:pt x="277" y="16236"/>
                  </a:cubicBezTo>
                  <a:cubicBezTo>
                    <a:pt x="-92" y="19424"/>
                    <a:pt x="-92" y="22642"/>
                    <a:pt x="277" y="258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6C8980C-013B-4432-A147-78F228AAA175}"/>
                </a:ext>
              </a:extLst>
            </p:cNvPr>
            <p:cNvSpPr/>
            <p:nvPr/>
          </p:nvSpPr>
          <p:spPr>
            <a:xfrm>
              <a:off x="1980410" y="4034660"/>
              <a:ext cx="1101" cy="25830"/>
            </a:xfrm>
            <a:custGeom>
              <a:avLst/>
              <a:gdLst>
                <a:gd name="connsiteX0" fmla="*/ 0 w 1101"/>
                <a:gd name="connsiteY0" fmla="*/ 25830 h 25830"/>
                <a:gd name="connsiteX1" fmla="*/ 0 w 1101"/>
                <a:gd name="connsiteY1" fmla="*/ 25830 h 25830"/>
                <a:gd name="connsiteX2" fmla="*/ 0 w 1101"/>
                <a:gd name="connsiteY2" fmla="*/ 16974 h 25830"/>
                <a:gd name="connsiteX3" fmla="*/ 0 w 1101"/>
                <a:gd name="connsiteY3" fmla="*/ 0 h 25830"/>
                <a:gd name="connsiteX4" fmla="*/ 0 w 1101"/>
                <a:gd name="connsiteY4" fmla="*/ 16974 h 25830"/>
                <a:gd name="connsiteX5" fmla="*/ 0 w 1101"/>
                <a:gd name="connsiteY5" fmla="*/ 2583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1" h="25830">
                  <a:moveTo>
                    <a:pt x="0" y="25830"/>
                  </a:moveTo>
                  <a:lnTo>
                    <a:pt x="0" y="25830"/>
                  </a:lnTo>
                  <a:cubicBezTo>
                    <a:pt x="0" y="25830"/>
                    <a:pt x="0" y="19926"/>
                    <a:pt x="0" y="16974"/>
                  </a:cubicBezTo>
                  <a:cubicBezTo>
                    <a:pt x="1114" y="11373"/>
                    <a:pt x="1114" y="5601"/>
                    <a:pt x="0" y="0"/>
                  </a:cubicBezTo>
                  <a:cubicBezTo>
                    <a:pt x="1469" y="5565"/>
                    <a:pt x="1469" y="11409"/>
                    <a:pt x="0" y="16974"/>
                  </a:cubicBezTo>
                  <a:cubicBezTo>
                    <a:pt x="0" y="16974"/>
                    <a:pt x="0" y="22878"/>
                    <a:pt x="0" y="2583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714F042-B38A-4F10-BA5E-6615AE189662}"/>
                </a:ext>
              </a:extLst>
            </p:cNvPr>
            <p:cNvSpPr/>
            <p:nvPr/>
          </p:nvSpPr>
          <p:spPr>
            <a:xfrm>
              <a:off x="1980105" y="4032446"/>
              <a:ext cx="1433" cy="26567"/>
            </a:xfrm>
            <a:custGeom>
              <a:avLst/>
              <a:gdLst>
                <a:gd name="connsiteX0" fmla="*/ 304 w 1433"/>
                <a:gd name="connsiteY0" fmla="*/ 26568 h 26567"/>
                <a:gd name="connsiteX1" fmla="*/ 304 w 1433"/>
                <a:gd name="connsiteY1" fmla="*/ 26568 h 26567"/>
                <a:gd name="connsiteX2" fmla="*/ 304 w 1433"/>
                <a:gd name="connsiteY2" fmla="*/ 16974 h 26567"/>
                <a:gd name="connsiteX3" fmla="*/ 304 w 1433"/>
                <a:gd name="connsiteY3" fmla="*/ 0 h 26567"/>
                <a:gd name="connsiteX4" fmla="*/ 304 w 1433"/>
                <a:gd name="connsiteY4" fmla="*/ 16974 h 26567"/>
                <a:gd name="connsiteX5" fmla="*/ 304 w 1433"/>
                <a:gd name="connsiteY5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3" h="26567">
                  <a:moveTo>
                    <a:pt x="304" y="26568"/>
                  </a:moveTo>
                  <a:lnTo>
                    <a:pt x="304" y="26568"/>
                  </a:lnTo>
                  <a:cubicBezTo>
                    <a:pt x="-87" y="23380"/>
                    <a:pt x="-87" y="20162"/>
                    <a:pt x="304" y="16974"/>
                  </a:cubicBezTo>
                  <a:cubicBezTo>
                    <a:pt x="1419" y="11373"/>
                    <a:pt x="1419" y="5601"/>
                    <a:pt x="304" y="0"/>
                  </a:cubicBezTo>
                  <a:cubicBezTo>
                    <a:pt x="1810" y="5557"/>
                    <a:pt x="1810" y="11417"/>
                    <a:pt x="304" y="16974"/>
                  </a:cubicBezTo>
                  <a:cubicBezTo>
                    <a:pt x="-101" y="20162"/>
                    <a:pt x="-101" y="23380"/>
                    <a:pt x="304" y="265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E682FE20-2559-419D-B72F-087B6D086191}"/>
                </a:ext>
              </a:extLst>
            </p:cNvPr>
            <p:cNvSpPr/>
            <p:nvPr/>
          </p:nvSpPr>
          <p:spPr>
            <a:xfrm>
              <a:off x="1963436" y="4009567"/>
              <a:ext cx="20663" cy="20663"/>
            </a:xfrm>
            <a:custGeom>
              <a:avLst/>
              <a:gdLst>
                <a:gd name="connsiteX0" fmla="*/ 20664 w 20663"/>
                <a:gd name="connsiteY0" fmla="*/ 10332 h 20663"/>
                <a:gd name="connsiteX1" fmla="*/ 10332 w 20663"/>
                <a:gd name="connsiteY1" fmla="*/ 20664 h 20663"/>
                <a:gd name="connsiteX2" fmla="*/ 0 w 20663"/>
                <a:gd name="connsiteY2" fmla="*/ 10332 h 20663"/>
                <a:gd name="connsiteX3" fmla="*/ 10332 w 20663"/>
                <a:gd name="connsiteY3" fmla="*/ 0 h 20663"/>
                <a:gd name="connsiteX4" fmla="*/ 20664 w 20663"/>
                <a:gd name="connsiteY4" fmla="*/ 10332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20663">
                  <a:moveTo>
                    <a:pt x="20664" y="10332"/>
                  </a:moveTo>
                  <a:cubicBezTo>
                    <a:pt x="20664" y="16037"/>
                    <a:pt x="16037" y="20664"/>
                    <a:pt x="10332" y="20664"/>
                  </a:cubicBezTo>
                  <a:cubicBezTo>
                    <a:pt x="4627" y="20664"/>
                    <a:pt x="0" y="16037"/>
                    <a:pt x="0" y="10332"/>
                  </a:cubicBezTo>
                  <a:cubicBezTo>
                    <a:pt x="0" y="4627"/>
                    <a:pt x="4627" y="0"/>
                    <a:pt x="10332" y="0"/>
                  </a:cubicBezTo>
                  <a:cubicBezTo>
                    <a:pt x="16037" y="0"/>
                    <a:pt x="20664" y="4627"/>
                    <a:pt x="20664" y="10332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472B1986-D486-4E90-A2DF-2995B52A96FB}"/>
                </a:ext>
              </a:extLst>
            </p:cNvPr>
            <p:cNvSpPr/>
            <p:nvPr/>
          </p:nvSpPr>
          <p:spPr>
            <a:xfrm>
              <a:off x="1962698" y="4008829"/>
              <a:ext cx="22139" cy="22140"/>
            </a:xfrm>
            <a:custGeom>
              <a:avLst/>
              <a:gdLst>
                <a:gd name="connsiteX0" fmla="*/ 11070 w 22139"/>
                <a:gd name="connsiteY0" fmla="*/ 22140 h 22140"/>
                <a:gd name="connsiteX1" fmla="*/ 0 w 22139"/>
                <a:gd name="connsiteY1" fmla="*/ 11070 h 22140"/>
                <a:gd name="connsiteX2" fmla="*/ 11070 w 22139"/>
                <a:gd name="connsiteY2" fmla="*/ 0 h 22140"/>
                <a:gd name="connsiteX3" fmla="*/ 22140 w 22139"/>
                <a:gd name="connsiteY3" fmla="*/ 11070 h 22140"/>
                <a:gd name="connsiteX4" fmla="*/ 11070 w 22139"/>
                <a:gd name="connsiteY4" fmla="*/ 22140 h 22140"/>
                <a:gd name="connsiteX5" fmla="*/ 11070 w 22139"/>
                <a:gd name="connsiteY5" fmla="*/ 738 h 22140"/>
                <a:gd name="connsiteX6" fmla="*/ 738 w 22139"/>
                <a:gd name="connsiteY6" fmla="*/ 11070 h 22140"/>
                <a:gd name="connsiteX7" fmla="*/ 11070 w 22139"/>
                <a:gd name="connsiteY7" fmla="*/ 21402 h 22140"/>
                <a:gd name="connsiteX8" fmla="*/ 21402 w 22139"/>
                <a:gd name="connsiteY8" fmla="*/ 11070 h 22140"/>
                <a:gd name="connsiteX9" fmla="*/ 11070 w 22139"/>
                <a:gd name="connsiteY9" fmla="*/ 738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39" h="22140">
                  <a:moveTo>
                    <a:pt x="11070" y="22140"/>
                  </a:moveTo>
                  <a:cubicBezTo>
                    <a:pt x="4959" y="22140"/>
                    <a:pt x="0" y="17181"/>
                    <a:pt x="0" y="11070"/>
                  </a:cubicBezTo>
                  <a:cubicBezTo>
                    <a:pt x="0" y="4959"/>
                    <a:pt x="4959" y="0"/>
                    <a:pt x="11070" y="0"/>
                  </a:cubicBezTo>
                  <a:cubicBezTo>
                    <a:pt x="17181" y="0"/>
                    <a:pt x="22140" y="4959"/>
                    <a:pt x="22140" y="11070"/>
                  </a:cubicBezTo>
                  <a:cubicBezTo>
                    <a:pt x="22140" y="17181"/>
                    <a:pt x="17181" y="22140"/>
                    <a:pt x="11070" y="22140"/>
                  </a:cubicBezTo>
                  <a:close/>
                  <a:moveTo>
                    <a:pt x="11070" y="738"/>
                  </a:moveTo>
                  <a:cubicBezTo>
                    <a:pt x="5365" y="738"/>
                    <a:pt x="738" y="5365"/>
                    <a:pt x="738" y="11070"/>
                  </a:cubicBezTo>
                  <a:cubicBezTo>
                    <a:pt x="1100" y="16620"/>
                    <a:pt x="5520" y="21040"/>
                    <a:pt x="11070" y="21402"/>
                  </a:cubicBezTo>
                  <a:cubicBezTo>
                    <a:pt x="16775" y="21402"/>
                    <a:pt x="21402" y="16775"/>
                    <a:pt x="21402" y="11070"/>
                  </a:cubicBezTo>
                  <a:cubicBezTo>
                    <a:pt x="21402" y="5365"/>
                    <a:pt x="16775" y="738"/>
                    <a:pt x="1107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5E77CA80-8994-4DBD-A057-58647E1849E0}"/>
                </a:ext>
              </a:extLst>
            </p:cNvPr>
            <p:cNvSpPr/>
            <p:nvPr/>
          </p:nvSpPr>
          <p:spPr>
            <a:xfrm>
              <a:off x="1967172" y="3746102"/>
              <a:ext cx="10285" cy="273451"/>
            </a:xfrm>
            <a:custGeom>
              <a:avLst/>
              <a:gdLst>
                <a:gd name="connsiteX0" fmla="*/ 692 w 10285"/>
                <a:gd name="connsiteY0" fmla="*/ 8856 h 273451"/>
                <a:gd name="connsiteX1" fmla="*/ 692 w 10285"/>
                <a:gd name="connsiteY1" fmla="*/ 267156 h 273451"/>
                <a:gd name="connsiteX2" fmla="*/ 692 w 10285"/>
                <a:gd name="connsiteY2" fmla="*/ 272322 h 273451"/>
                <a:gd name="connsiteX3" fmla="*/ 6596 w 10285"/>
                <a:gd name="connsiteY3" fmla="*/ 272322 h 273451"/>
                <a:gd name="connsiteX4" fmla="*/ 10286 w 10285"/>
                <a:gd name="connsiteY4" fmla="*/ 267156 h 273451"/>
                <a:gd name="connsiteX5" fmla="*/ 10286 w 10285"/>
                <a:gd name="connsiteY5" fmla="*/ 0 h 27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85" h="273451">
                  <a:moveTo>
                    <a:pt x="692" y="8856"/>
                  </a:moveTo>
                  <a:lnTo>
                    <a:pt x="692" y="267156"/>
                  </a:lnTo>
                  <a:cubicBezTo>
                    <a:pt x="-231" y="268757"/>
                    <a:pt x="-231" y="270721"/>
                    <a:pt x="692" y="272322"/>
                  </a:cubicBezTo>
                  <a:cubicBezTo>
                    <a:pt x="2375" y="273828"/>
                    <a:pt x="4913" y="273828"/>
                    <a:pt x="6596" y="272322"/>
                  </a:cubicBezTo>
                  <a:cubicBezTo>
                    <a:pt x="8729" y="271466"/>
                    <a:pt x="10168" y="269451"/>
                    <a:pt x="10286" y="267156"/>
                  </a:cubicBezTo>
                  <a:lnTo>
                    <a:pt x="10286" y="0"/>
                  </a:ln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3A868AF0-124C-4E44-B443-DB9B8E473A3E}"/>
                </a:ext>
              </a:extLst>
            </p:cNvPr>
            <p:cNvSpPr/>
            <p:nvPr/>
          </p:nvSpPr>
          <p:spPr>
            <a:xfrm>
              <a:off x="1968137" y="3745363"/>
              <a:ext cx="12865" cy="274536"/>
            </a:xfrm>
            <a:custGeom>
              <a:avLst/>
              <a:gdLst>
                <a:gd name="connsiteX0" fmla="*/ 5631 w 12865"/>
                <a:gd name="connsiteY0" fmla="*/ 274536 h 274536"/>
                <a:gd name="connsiteX1" fmla="*/ 1941 w 12865"/>
                <a:gd name="connsiteY1" fmla="*/ 274536 h 274536"/>
                <a:gd name="connsiteX2" fmla="*/ 1941 w 12865"/>
                <a:gd name="connsiteY2" fmla="*/ 268632 h 274536"/>
                <a:gd name="connsiteX3" fmla="*/ 1941 w 12865"/>
                <a:gd name="connsiteY3" fmla="*/ 9594 h 274536"/>
                <a:gd name="connsiteX4" fmla="*/ 12273 w 12865"/>
                <a:gd name="connsiteY4" fmla="*/ 0 h 274536"/>
                <a:gd name="connsiteX5" fmla="*/ 12273 w 12865"/>
                <a:gd name="connsiteY5" fmla="*/ 267894 h 274536"/>
                <a:gd name="connsiteX6" fmla="*/ 12273 w 12865"/>
                <a:gd name="connsiteY6" fmla="*/ 273798 h 274536"/>
                <a:gd name="connsiteX7" fmla="*/ 12273 w 12865"/>
                <a:gd name="connsiteY7" fmla="*/ 738 h 274536"/>
                <a:gd name="connsiteX8" fmla="*/ 465 w 12865"/>
                <a:gd name="connsiteY8" fmla="*/ 9594 h 274536"/>
                <a:gd name="connsiteX9" fmla="*/ 465 w 12865"/>
                <a:gd name="connsiteY9" fmla="*/ 267894 h 274536"/>
                <a:gd name="connsiteX10" fmla="*/ 465 w 12865"/>
                <a:gd name="connsiteY10" fmla="*/ 273060 h 274536"/>
                <a:gd name="connsiteX11" fmla="*/ 12273 w 12865"/>
                <a:gd name="connsiteY11" fmla="*/ 273060 h 274536"/>
                <a:gd name="connsiteX12" fmla="*/ 12273 w 12865"/>
                <a:gd name="connsiteY12" fmla="*/ 267894 h 274536"/>
                <a:gd name="connsiteX13" fmla="*/ 12273 w 12865"/>
                <a:gd name="connsiteY13" fmla="*/ 738 h 274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865" h="274536">
                  <a:moveTo>
                    <a:pt x="5631" y="274536"/>
                  </a:moveTo>
                  <a:lnTo>
                    <a:pt x="1941" y="274536"/>
                  </a:lnTo>
                  <a:cubicBezTo>
                    <a:pt x="1262" y="272625"/>
                    <a:pt x="1262" y="270543"/>
                    <a:pt x="1941" y="268632"/>
                  </a:cubicBezTo>
                  <a:lnTo>
                    <a:pt x="1941" y="9594"/>
                  </a:lnTo>
                  <a:lnTo>
                    <a:pt x="12273" y="0"/>
                  </a:lnTo>
                  <a:lnTo>
                    <a:pt x="12273" y="267894"/>
                  </a:lnTo>
                  <a:cubicBezTo>
                    <a:pt x="12952" y="269805"/>
                    <a:pt x="12952" y="271887"/>
                    <a:pt x="12273" y="273798"/>
                  </a:cubicBezTo>
                  <a:close/>
                  <a:moveTo>
                    <a:pt x="12273" y="738"/>
                  </a:moveTo>
                  <a:lnTo>
                    <a:pt x="465" y="9594"/>
                  </a:lnTo>
                  <a:lnTo>
                    <a:pt x="465" y="267894"/>
                  </a:lnTo>
                  <a:cubicBezTo>
                    <a:pt x="-155" y="269562"/>
                    <a:pt x="-155" y="271392"/>
                    <a:pt x="465" y="273060"/>
                  </a:cubicBezTo>
                  <a:lnTo>
                    <a:pt x="12273" y="273060"/>
                  </a:lnTo>
                  <a:cubicBezTo>
                    <a:pt x="13063" y="271429"/>
                    <a:pt x="13063" y="269525"/>
                    <a:pt x="12273" y="267894"/>
                  </a:cubicBezTo>
                  <a:lnTo>
                    <a:pt x="12273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5664C0A4-D712-43D8-A2B4-AE4F0FC627F9}"/>
                </a:ext>
              </a:extLst>
            </p:cNvPr>
            <p:cNvSpPr/>
            <p:nvPr/>
          </p:nvSpPr>
          <p:spPr>
            <a:xfrm>
              <a:off x="1969340" y="3750530"/>
              <a:ext cx="118817" cy="184601"/>
            </a:xfrm>
            <a:custGeom>
              <a:avLst/>
              <a:gdLst>
                <a:gd name="connsiteX0" fmla="*/ 11070 w 118817"/>
                <a:gd name="connsiteY0" fmla="*/ 0 h 184601"/>
                <a:gd name="connsiteX1" fmla="*/ 40590 w 118817"/>
                <a:gd name="connsiteY1" fmla="*/ 121770 h 184601"/>
                <a:gd name="connsiteX2" fmla="*/ 69372 w 118817"/>
                <a:gd name="connsiteY2" fmla="*/ 162360 h 184601"/>
                <a:gd name="connsiteX3" fmla="*/ 100368 w 118817"/>
                <a:gd name="connsiteY3" fmla="*/ 169002 h 184601"/>
                <a:gd name="connsiteX4" fmla="*/ 118818 w 118817"/>
                <a:gd name="connsiteY4" fmla="*/ 169002 h 184601"/>
                <a:gd name="connsiteX5" fmla="*/ 117696 w 118817"/>
                <a:gd name="connsiteY5" fmla="*/ 180428 h 184601"/>
                <a:gd name="connsiteX6" fmla="*/ 118818 w 118817"/>
                <a:gd name="connsiteY6" fmla="*/ 181548 h 184601"/>
                <a:gd name="connsiteX7" fmla="*/ 118818 w 118817"/>
                <a:gd name="connsiteY7" fmla="*/ 181548 h 184601"/>
                <a:gd name="connsiteX8" fmla="*/ 106272 w 118817"/>
                <a:gd name="connsiteY8" fmla="*/ 181548 h 184601"/>
                <a:gd name="connsiteX9" fmla="*/ 61992 w 118817"/>
                <a:gd name="connsiteY9" fmla="*/ 173430 h 184601"/>
                <a:gd name="connsiteX10" fmla="*/ 29520 w 118817"/>
                <a:gd name="connsiteY10" fmla="*/ 128412 h 184601"/>
                <a:gd name="connsiteX11" fmla="*/ 0 w 118817"/>
                <a:gd name="connsiteY11" fmla="*/ 1476 h 18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817" h="184601">
                  <a:moveTo>
                    <a:pt x="11070" y="0"/>
                  </a:moveTo>
                  <a:cubicBezTo>
                    <a:pt x="12561" y="42171"/>
                    <a:pt x="22605" y="83599"/>
                    <a:pt x="40590" y="121770"/>
                  </a:cubicBezTo>
                  <a:cubicBezTo>
                    <a:pt x="47557" y="136983"/>
                    <a:pt x="57320" y="150752"/>
                    <a:pt x="69372" y="162360"/>
                  </a:cubicBezTo>
                  <a:cubicBezTo>
                    <a:pt x="77342" y="170761"/>
                    <a:pt x="89652" y="173400"/>
                    <a:pt x="100368" y="169002"/>
                  </a:cubicBezTo>
                  <a:cubicBezTo>
                    <a:pt x="106420" y="167440"/>
                    <a:pt x="112766" y="167440"/>
                    <a:pt x="118818" y="169002"/>
                  </a:cubicBezTo>
                  <a:cubicBezTo>
                    <a:pt x="115357" y="171848"/>
                    <a:pt x="114855" y="176964"/>
                    <a:pt x="117696" y="180428"/>
                  </a:cubicBezTo>
                  <a:cubicBezTo>
                    <a:pt x="118036" y="180837"/>
                    <a:pt x="118412" y="181212"/>
                    <a:pt x="118818" y="181548"/>
                  </a:cubicBezTo>
                  <a:lnTo>
                    <a:pt x="118818" y="181548"/>
                  </a:lnTo>
                  <a:cubicBezTo>
                    <a:pt x="114737" y="180248"/>
                    <a:pt x="110353" y="180248"/>
                    <a:pt x="106272" y="181548"/>
                  </a:cubicBezTo>
                  <a:cubicBezTo>
                    <a:pt x="91187" y="187632"/>
                    <a:pt x="73940" y="184470"/>
                    <a:pt x="61992" y="173430"/>
                  </a:cubicBezTo>
                  <a:cubicBezTo>
                    <a:pt x="47977" y="161004"/>
                    <a:pt x="36893" y="145630"/>
                    <a:pt x="29520" y="128412"/>
                  </a:cubicBezTo>
                  <a:cubicBezTo>
                    <a:pt x="10797" y="88670"/>
                    <a:pt x="731" y="45402"/>
                    <a:pt x="0" y="1476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CC2F6B22-7809-4BB0-B722-F3A82F39A3D7}"/>
                </a:ext>
              </a:extLst>
            </p:cNvPr>
            <p:cNvSpPr/>
            <p:nvPr/>
          </p:nvSpPr>
          <p:spPr>
            <a:xfrm>
              <a:off x="1967863" y="3750530"/>
              <a:ext cx="118818" cy="183762"/>
            </a:xfrm>
            <a:custGeom>
              <a:avLst/>
              <a:gdLst>
                <a:gd name="connsiteX0" fmla="*/ 91512 w 118818"/>
                <a:gd name="connsiteY0" fmla="*/ 183762 h 183762"/>
                <a:gd name="connsiteX1" fmla="*/ 62730 w 118818"/>
                <a:gd name="connsiteY1" fmla="*/ 173430 h 183762"/>
                <a:gd name="connsiteX2" fmla="*/ 30996 w 118818"/>
                <a:gd name="connsiteY2" fmla="*/ 127674 h 183762"/>
                <a:gd name="connsiteX3" fmla="*/ 1476 w 118818"/>
                <a:gd name="connsiteY3" fmla="*/ 738 h 183762"/>
                <a:gd name="connsiteX4" fmla="*/ 12546 w 118818"/>
                <a:gd name="connsiteY4" fmla="*/ 738 h 183762"/>
                <a:gd name="connsiteX5" fmla="*/ 41328 w 118818"/>
                <a:gd name="connsiteY5" fmla="*/ 122508 h 183762"/>
                <a:gd name="connsiteX6" fmla="*/ 70110 w 118818"/>
                <a:gd name="connsiteY6" fmla="*/ 163098 h 183762"/>
                <a:gd name="connsiteX7" fmla="*/ 90036 w 118818"/>
                <a:gd name="connsiteY7" fmla="*/ 171216 h 183762"/>
                <a:gd name="connsiteX8" fmla="*/ 90036 w 118818"/>
                <a:gd name="connsiteY8" fmla="*/ 171216 h 183762"/>
                <a:gd name="connsiteX9" fmla="*/ 99630 w 118818"/>
                <a:gd name="connsiteY9" fmla="*/ 171216 h 183762"/>
                <a:gd name="connsiteX10" fmla="*/ 118818 w 118818"/>
                <a:gd name="connsiteY10" fmla="*/ 166788 h 183762"/>
                <a:gd name="connsiteX11" fmla="*/ 118818 w 118818"/>
                <a:gd name="connsiteY11" fmla="*/ 179334 h 183762"/>
                <a:gd name="connsiteX12" fmla="*/ 118818 w 118818"/>
                <a:gd name="connsiteY12" fmla="*/ 179334 h 183762"/>
                <a:gd name="connsiteX13" fmla="*/ 106272 w 118818"/>
                <a:gd name="connsiteY13" fmla="*/ 179334 h 183762"/>
                <a:gd name="connsiteX14" fmla="*/ 91512 w 118818"/>
                <a:gd name="connsiteY14" fmla="*/ 179334 h 183762"/>
                <a:gd name="connsiteX15" fmla="*/ 12546 w 118818"/>
                <a:gd name="connsiteY15" fmla="*/ 0 h 183762"/>
                <a:gd name="connsiteX16" fmla="*/ 0 w 118818"/>
                <a:gd name="connsiteY16" fmla="*/ 0 h 183762"/>
                <a:gd name="connsiteX17" fmla="*/ 29520 w 118818"/>
                <a:gd name="connsiteY17" fmla="*/ 126198 h 183762"/>
                <a:gd name="connsiteX18" fmla="*/ 61992 w 118818"/>
                <a:gd name="connsiteY18" fmla="*/ 171216 h 183762"/>
                <a:gd name="connsiteX19" fmla="*/ 104796 w 118818"/>
                <a:gd name="connsiteY19" fmla="*/ 179334 h 183762"/>
                <a:gd name="connsiteX20" fmla="*/ 116604 w 118818"/>
                <a:gd name="connsiteY20" fmla="*/ 179334 h 183762"/>
                <a:gd name="connsiteX21" fmla="*/ 116604 w 118818"/>
                <a:gd name="connsiteY21" fmla="*/ 166788 h 183762"/>
                <a:gd name="connsiteX22" fmla="*/ 116604 w 118818"/>
                <a:gd name="connsiteY22" fmla="*/ 166788 h 183762"/>
                <a:gd name="connsiteX23" fmla="*/ 101106 w 118818"/>
                <a:gd name="connsiteY23" fmla="*/ 166788 h 183762"/>
                <a:gd name="connsiteX24" fmla="*/ 90774 w 118818"/>
                <a:gd name="connsiteY24" fmla="*/ 166788 h 183762"/>
                <a:gd name="connsiteX25" fmla="*/ 90774 w 118818"/>
                <a:gd name="connsiteY25" fmla="*/ 166788 h 183762"/>
                <a:gd name="connsiteX26" fmla="*/ 70110 w 118818"/>
                <a:gd name="connsiteY26" fmla="*/ 157932 h 183762"/>
                <a:gd name="connsiteX27" fmla="*/ 41328 w 118818"/>
                <a:gd name="connsiteY27" fmla="*/ 117342 h 183762"/>
                <a:gd name="connsiteX28" fmla="*/ 12546 w 118818"/>
                <a:gd name="connsiteY28" fmla="*/ 0 h 183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8818" h="183762">
                  <a:moveTo>
                    <a:pt x="91512" y="183762"/>
                  </a:moveTo>
                  <a:cubicBezTo>
                    <a:pt x="81040" y="183605"/>
                    <a:pt x="70914" y="179970"/>
                    <a:pt x="62730" y="173430"/>
                  </a:cubicBezTo>
                  <a:cubicBezTo>
                    <a:pt x="49136" y="160506"/>
                    <a:pt x="38339" y="144934"/>
                    <a:pt x="30996" y="127674"/>
                  </a:cubicBezTo>
                  <a:cubicBezTo>
                    <a:pt x="12184" y="87962"/>
                    <a:pt x="2118" y="44675"/>
                    <a:pt x="1476" y="738"/>
                  </a:cubicBezTo>
                  <a:lnTo>
                    <a:pt x="12546" y="738"/>
                  </a:lnTo>
                  <a:cubicBezTo>
                    <a:pt x="14118" y="42815"/>
                    <a:pt x="23896" y="84180"/>
                    <a:pt x="41328" y="122508"/>
                  </a:cubicBezTo>
                  <a:cubicBezTo>
                    <a:pt x="47763" y="138022"/>
                    <a:pt x="57601" y="151893"/>
                    <a:pt x="70110" y="163098"/>
                  </a:cubicBezTo>
                  <a:cubicBezTo>
                    <a:pt x="75453" y="168278"/>
                    <a:pt x="82597" y="171188"/>
                    <a:pt x="90036" y="171216"/>
                  </a:cubicBezTo>
                  <a:lnTo>
                    <a:pt x="90036" y="171216"/>
                  </a:lnTo>
                  <a:cubicBezTo>
                    <a:pt x="93195" y="171917"/>
                    <a:pt x="96471" y="171917"/>
                    <a:pt x="99630" y="171216"/>
                  </a:cubicBezTo>
                  <a:cubicBezTo>
                    <a:pt x="105482" y="167956"/>
                    <a:pt x="112132" y="166421"/>
                    <a:pt x="118818" y="166788"/>
                  </a:cubicBezTo>
                  <a:cubicBezTo>
                    <a:pt x="115704" y="170391"/>
                    <a:pt x="115704" y="175731"/>
                    <a:pt x="118818" y="179334"/>
                  </a:cubicBezTo>
                  <a:lnTo>
                    <a:pt x="118818" y="179334"/>
                  </a:lnTo>
                  <a:cubicBezTo>
                    <a:pt x="114648" y="178899"/>
                    <a:pt x="110442" y="178899"/>
                    <a:pt x="106272" y="179334"/>
                  </a:cubicBezTo>
                  <a:cubicBezTo>
                    <a:pt x="101416" y="180441"/>
                    <a:pt x="96368" y="180441"/>
                    <a:pt x="91512" y="179334"/>
                  </a:cubicBezTo>
                  <a:close/>
                  <a:moveTo>
                    <a:pt x="12546" y="0"/>
                  </a:moveTo>
                  <a:lnTo>
                    <a:pt x="0" y="0"/>
                  </a:lnTo>
                  <a:cubicBezTo>
                    <a:pt x="1535" y="43586"/>
                    <a:pt x="11557" y="86454"/>
                    <a:pt x="29520" y="126198"/>
                  </a:cubicBezTo>
                  <a:cubicBezTo>
                    <a:pt x="37070" y="143312"/>
                    <a:pt x="48132" y="158649"/>
                    <a:pt x="61992" y="171216"/>
                  </a:cubicBezTo>
                  <a:cubicBezTo>
                    <a:pt x="73475" y="181999"/>
                    <a:pt x="90162" y="185163"/>
                    <a:pt x="104796" y="179334"/>
                  </a:cubicBezTo>
                  <a:cubicBezTo>
                    <a:pt x="108685" y="178473"/>
                    <a:pt x="112715" y="178473"/>
                    <a:pt x="116604" y="179334"/>
                  </a:cubicBezTo>
                  <a:cubicBezTo>
                    <a:pt x="111438" y="172692"/>
                    <a:pt x="116604" y="167526"/>
                    <a:pt x="116604" y="166788"/>
                  </a:cubicBezTo>
                  <a:lnTo>
                    <a:pt x="116604" y="166788"/>
                  </a:lnTo>
                  <a:cubicBezTo>
                    <a:pt x="111468" y="165998"/>
                    <a:pt x="106242" y="165998"/>
                    <a:pt x="101106" y="166788"/>
                  </a:cubicBezTo>
                  <a:lnTo>
                    <a:pt x="90774" y="166788"/>
                  </a:lnTo>
                  <a:lnTo>
                    <a:pt x="90774" y="166788"/>
                  </a:lnTo>
                  <a:cubicBezTo>
                    <a:pt x="82988" y="166677"/>
                    <a:pt x="75564" y="163494"/>
                    <a:pt x="70110" y="157932"/>
                  </a:cubicBezTo>
                  <a:cubicBezTo>
                    <a:pt x="57889" y="146472"/>
                    <a:pt x="48096" y="132668"/>
                    <a:pt x="41328" y="117342"/>
                  </a:cubicBezTo>
                  <a:cubicBezTo>
                    <a:pt x="24096" y="80508"/>
                    <a:pt x="14310" y="40629"/>
                    <a:pt x="1254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00025ED5-D1A6-4EDD-9EBB-450BB9211439}"/>
                </a:ext>
              </a:extLst>
            </p:cNvPr>
            <p:cNvSpPr/>
            <p:nvPr/>
          </p:nvSpPr>
          <p:spPr>
            <a:xfrm>
              <a:off x="1865281" y="3750530"/>
              <a:ext cx="118817" cy="184897"/>
            </a:xfrm>
            <a:custGeom>
              <a:avLst/>
              <a:gdLst>
                <a:gd name="connsiteX0" fmla="*/ 106272 w 118817"/>
                <a:gd name="connsiteY0" fmla="*/ 0 h 184897"/>
                <a:gd name="connsiteX1" fmla="*/ 78228 w 118817"/>
                <a:gd name="connsiteY1" fmla="*/ 121770 h 184897"/>
                <a:gd name="connsiteX2" fmla="*/ 49446 w 118817"/>
                <a:gd name="connsiteY2" fmla="*/ 162360 h 184897"/>
                <a:gd name="connsiteX3" fmla="*/ 19188 w 118817"/>
                <a:gd name="connsiteY3" fmla="*/ 169002 h 184897"/>
                <a:gd name="connsiteX4" fmla="*/ 0 w 118817"/>
                <a:gd name="connsiteY4" fmla="*/ 169002 h 184897"/>
                <a:gd name="connsiteX5" fmla="*/ 1122 w 118817"/>
                <a:gd name="connsiteY5" fmla="*/ 180428 h 184897"/>
                <a:gd name="connsiteX6" fmla="*/ 0 w 118817"/>
                <a:gd name="connsiteY6" fmla="*/ 181548 h 184897"/>
                <a:gd name="connsiteX7" fmla="*/ 0 w 118817"/>
                <a:gd name="connsiteY7" fmla="*/ 181548 h 184897"/>
                <a:gd name="connsiteX8" fmla="*/ 11808 w 118817"/>
                <a:gd name="connsiteY8" fmla="*/ 181548 h 184897"/>
                <a:gd name="connsiteX9" fmla="*/ 57564 w 118817"/>
                <a:gd name="connsiteY9" fmla="*/ 173430 h 184897"/>
                <a:gd name="connsiteX10" fmla="*/ 89298 w 118817"/>
                <a:gd name="connsiteY10" fmla="*/ 128412 h 184897"/>
                <a:gd name="connsiteX11" fmla="*/ 118818 w 118817"/>
                <a:gd name="connsiteY11" fmla="*/ 1476 h 18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817" h="184897">
                  <a:moveTo>
                    <a:pt x="106272" y="0"/>
                  </a:moveTo>
                  <a:cubicBezTo>
                    <a:pt x="105246" y="42067"/>
                    <a:pt x="95704" y="83491"/>
                    <a:pt x="78228" y="121770"/>
                  </a:cubicBezTo>
                  <a:cubicBezTo>
                    <a:pt x="71512" y="137126"/>
                    <a:pt x="61719" y="150942"/>
                    <a:pt x="49446" y="162360"/>
                  </a:cubicBezTo>
                  <a:cubicBezTo>
                    <a:pt x="41712" y="170634"/>
                    <a:pt x="29675" y="173277"/>
                    <a:pt x="19188" y="169002"/>
                  </a:cubicBezTo>
                  <a:cubicBezTo>
                    <a:pt x="12893" y="167377"/>
                    <a:pt x="6295" y="167377"/>
                    <a:pt x="0" y="169002"/>
                  </a:cubicBezTo>
                  <a:cubicBezTo>
                    <a:pt x="3461" y="171848"/>
                    <a:pt x="3963" y="176964"/>
                    <a:pt x="1122" y="180428"/>
                  </a:cubicBezTo>
                  <a:cubicBezTo>
                    <a:pt x="782" y="180837"/>
                    <a:pt x="406" y="181212"/>
                    <a:pt x="0" y="181548"/>
                  </a:cubicBezTo>
                  <a:lnTo>
                    <a:pt x="0" y="181548"/>
                  </a:lnTo>
                  <a:cubicBezTo>
                    <a:pt x="3830" y="180254"/>
                    <a:pt x="7978" y="180254"/>
                    <a:pt x="11808" y="181548"/>
                  </a:cubicBezTo>
                  <a:cubicBezTo>
                    <a:pt x="27328" y="188077"/>
                    <a:pt x="45239" y="184901"/>
                    <a:pt x="57564" y="173430"/>
                  </a:cubicBezTo>
                  <a:cubicBezTo>
                    <a:pt x="71343" y="160960"/>
                    <a:pt x="82184" y="145583"/>
                    <a:pt x="89298" y="128412"/>
                  </a:cubicBezTo>
                  <a:cubicBezTo>
                    <a:pt x="108021" y="88670"/>
                    <a:pt x="118087" y="45402"/>
                    <a:pt x="118818" y="1476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3E19B4A-CD72-4072-91AB-0149C02FBBD3}"/>
                </a:ext>
              </a:extLst>
            </p:cNvPr>
            <p:cNvSpPr/>
            <p:nvPr/>
          </p:nvSpPr>
          <p:spPr>
            <a:xfrm>
              <a:off x="1862329" y="3752006"/>
              <a:ext cx="121769" cy="186713"/>
            </a:xfrm>
            <a:custGeom>
              <a:avLst/>
              <a:gdLst>
                <a:gd name="connsiteX0" fmla="*/ 31734 w 121769"/>
                <a:gd name="connsiteY0" fmla="*/ 182286 h 186713"/>
                <a:gd name="connsiteX1" fmla="*/ 31734 w 121769"/>
                <a:gd name="connsiteY1" fmla="*/ 182286 h 186713"/>
                <a:gd name="connsiteX2" fmla="*/ 16974 w 121769"/>
                <a:gd name="connsiteY2" fmla="*/ 182286 h 186713"/>
                <a:gd name="connsiteX3" fmla="*/ 5904 w 121769"/>
                <a:gd name="connsiteY3" fmla="*/ 182286 h 186713"/>
                <a:gd name="connsiteX4" fmla="*/ 5904 w 121769"/>
                <a:gd name="connsiteY4" fmla="*/ 182286 h 186713"/>
                <a:gd name="connsiteX5" fmla="*/ 16974 w 121769"/>
                <a:gd name="connsiteY5" fmla="*/ 182286 h 186713"/>
                <a:gd name="connsiteX6" fmla="*/ 31734 w 121769"/>
                <a:gd name="connsiteY6" fmla="*/ 182286 h 186713"/>
                <a:gd name="connsiteX7" fmla="*/ 31734 w 121769"/>
                <a:gd name="connsiteY7" fmla="*/ 182286 h 186713"/>
                <a:gd name="connsiteX8" fmla="*/ 59778 w 121769"/>
                <a:gd name="connsiteY8" fmla="*/ 171954 h 186713"/>
                <a:gd name="connsiteX9" fmla="*/ 92250 w 121769"/>
                <a:gd name="connsiteY9" fmla="*/ 126936 h 186713"/>
                <a:gd name="connsiteX10" fmla="*/ 121770 w 121769"/>
                <a:gd name="connsiteY10" fmla="*/ 0 h 186713"/>
                <a:gd name="connsiteX11" fmla="*/ 109224 w 121769"/>
                <a:gd name="connsiteY11" fmla="*/ 0 h 186713"/>
                <a:gd name="connsiteX12" fmla="*/ 81180 w 121769"/>
                <a:gd name="connsiteY12" fmla="*/ 120294 h 186713"/>
                <a:gd name="connsiteX13" fmla="*/ 52398 w 121769"/>
                <a:gd name="connsiteY13" fmla="*/ 160884 h 186713"/>
                <a:gd name="connsiteX14" fmla="*/ 22140 w 121769"/>
                <a:gd name="connsiteY14" fmla="*/ 167526 h 186713"/>
                <a:gd name="connsiteX15" fmla="*/ 3690 w 121769"/>
                <a:gd name="connsiteY15" fmla="*/ 167526 h 186713"/>
                <a:gd name="connsiteX16" fmla="*/ 3690 w 121769"/>
                <a:gd name="connsiteY16" fmla="*/ 174906 h 186713"/>
                <a:gd name="connsiteX17" fmla="*/ 0 w 121769"/>
                <a:gd name="connsiteY17" fmla="*/ 167526 h 186713"/>
                <a:gd name="connsiteX18" fmla="*/ 0 w 121769"/>
                <a:gd name="connsiteY18" fmla="*/ 167526 h 186713"/>
                <a:gd name="connsiteX19" fmla="*/ 16236 w 121769"/>
                <a:gd name="connsiteY19" fmla="*/ 171954 h 186713"/>
                <a:gd name="connsiteX20" fmla="*/ 46494 w 121769"/>
                <a:gd name="connsiteY20" fmla="*/ 165312 h 186713"/>
                <a:gd name="connsiteX21" fmla="*/ 75276 w 121769"/>
                <a:gd name="connsiteY21" fmla="*/ 124722 h 186713"/>
                <a:gd name="connsiteX22" fmla="*/ 103320 w 121769"/>
                <a:gd name="connsiteY22" fmla="*/ 2952 h 186713"/>
                <a:gd name="connsiteX23" fmla="*/ 115866 w 121769"/>
                <a:gd name="connsiteY23" fmla="*/ 2952 h 186713"/>
                <a:gd name="connsiteX24" fmla="*/ 87084 w 121769"/>
                <a:gd name="connsiteY24" fmla="*/ 129888 h 186713"/>
                <a:gd name="connsiteX25" fmla="*/ 54612 w 121769"/>
                <a:gd name="connsiteY25" fmla="*/ 175644 h 186713"/>
                <a:gd name="connsiteX26" fmla="*/ 25830 w 121769"/>
                <a:gd name="connsiteY26" fmla="*/ 186714 h 186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1769" h="186713">
                  <a:moveTo>
                    <a:pt x="31734" y="182286"/>
                  </a:moveTo>
                  <a:lnTo>
                    <a:pt x="31734" y="182286"/>
                  </a:lnTo>
                  <a:cubicBezTo>
                    <a:pt x="26871" y="183322"/>
                    <a:pt x="21837" y="183322"/>
                    <a:pt x="16974" y="182286"/>
                  </a:cubicBezTo>
                  <a:cubicBezTo>
                    <a:pt x="13321" y="181530"/>
                    <a:pt x="9557" y="181530"/>
                    <a:pt x="5904" y="182286"/>
                  </a:cubicBezTo>
                  <a:lnTo>
                    <a:pt x="5904" y="182286"/>
                  </a:lnTo>
                  <a:cubicBezTo>
                    <a:pt x="9498" y="181103"/>
                    <a:pt x="13380" y="181103"/>
                    <a:pt x="16974" y="182286"/>
                  </a:cubicBezTo>
                  <a:cubicBezTo>
                    <a:pt x="21837" y="183322"/>
                    <a:pt x="26871" y="183322"/>
                    <a:pt x="31734" y="182286"/>
                  </a:cubicBezTo>
                  <a:lnTo>
                    <a:pt x="31734" y="182286"/>
                  </a:lnTo>
                  <a:cubicBezTo>
                    <a:pt x="42007" y="182259"/>
                    <a:pt x="51940" y="178599"/>
                    <a:pt x="59778" y="171954"/>
                  </a:cubicBezTo>
                  <a:cubicBezTo>
                    <a:pt x="73844" y="159578"/>
                    <a:pt x="84944" y="144190"/>
                    <a:pt x="92250" y="126936"/>
                  </a:cubicBezTo>
                  <a:cubicBezTo>
                    <a:pt x="110707" y="87101"/>
                    <a:pt x="120752" y="43890"/>
                    <a:pt x="121770" y="0"/>
                  </a:cubicBezTo>
                  <a:lnTo>
                    <a:pt x="109224" y="0"/>
                  </a:lnTo>
                  <a:cubicBezTo>
                    <a:pt x="108464" y="41627"/>
                    <a:pt x="98907" y="82622"/>
                    <a:pt x="81180" y="120294"/>
                  </a:cubicBezTo>
                  <a:cubicBezTo>
                    <a:pt x="74937" y="135911"/>
                    <a:pt x="65070" y="149822"/>
                    <a:pt x="52398" y="160884"/>
                  </a:cubicBezTo>
                  <a:cubicBezTo>
                    <a:pt x="44907" y="169572"/>
                    <a:pt x="32583" y="172277"/>
                    <a:pt x="22140" y="167526"/>
                  </a:cubicBezTo>
                  <a:cubicBezTo>
                    <a:pt x="16081" y="166026"/>
                    <a:pt x="9749" y="166026"/>
                    <a:pt x="3690" y="167526"/>
                  </a:cubicBezTo>
                  <a:cubicBezTo>
                    <a:pt x="4871" y="169844"/>
                    <a:pt x="4871" y="172588"/>
                    <a:pt x="3690" y="174906"/>
                  </a:cubicBezTo>
                  <a:cubicBezTo>
                    <a:pt x="3535" y="172040"/>
                    <a:pt x="2199" y="169367"/>
                    <a:pt x="0" y="167526"/>
                  </a:cubicBezTo>
                  <a:lnTo>
                    <a:pt x="0" y="167526"/>
                  </a:lnTo>
                  <a:cubicBezTo>
                    <a:pt x="5660" y="167873"/>
                    <a:pt x="11188" y="169380"/>
                    <a:pt x="16236" y="171954"/>
                  </a:cubicBezTo>
                  <a:cubicBezTo>
                    <a:pt x="26753" y="175820"/>
                    <a:pt x="38561" y="173228"/>
                    <a:pt x="46494" y="165312"/>
                  </a:cubicBezTo>
                  <a:cubicBezTo>
                    <a:pt x="58546" y="153704"/>
                    <a:pt x="68309" y="139935"/>
                    <a:pt x="75276" y="124722"/>
                  </a:cubicBezTo>
                  <a:cubicBezTo>
                    <a:pt x="92494" y="86355"/>
                    <a:pt x="102021" y="44985"/>
                    <a:pt x="103320" y="2952"/>
                  </a:cubicBezTo>
                  <a:lnTo>
                    <a:pt x="115866" y="2952"/>
                  </a:lnTo>
                  <a:cubicBezTo>
                    <a:pt x="115475" y="46837"/>
                    <a:pt x="105660" y="90127"/>
                    <a:pt x="87084" y="129888"/>
                  </a:cubicBezTo>
                  <a:cubicBezTo>
                    <a:pt x="79785" y="147359"/>
                    <a:pt x="68693" y="162989"/>
                    <a:pt x="54612" y="175644"/>
                  </a:cubicBezTo>
                  <a:cubicBezTo>
                    <a:pt x="46590" y="182553"/>
                    <a:pt x="36413" y="186465"/>
                    <a:pt x="25830" y="1867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0FF87BD4-1849-4732-9C2B-DE0EE79924EB}"/>
                </a:ext>
              </a:extLst>
            </p:cNvPr>
            <p:cNvSpPr/>
            <p:nvPr/>
          </p:nvSpPr>
          <p:spPr>
            <a:xfrm>
              <a:off x="1759010" y="3518060"/>
              <a:ext cx="20663" cy="20663"/>
            </a:xfrm>
            <a:custGeom>
              <a:avLst/>
              <a:gdLst>
                <a:gd name="connsiteX0" fmla="*/ 0 w 20663"/>
                <a:gd name="connsiteY0" fmla="*/ 10332 h 20663"/>
                <a:gd name="connsiteX1" fmla="*/ 10332 w 20663"/>
                <a:gd name="connsiteY1" fmla="*/ 20664 h 20663"/>
                <a:gd name="connsiteX2" fmla="*/ 20664 w 20663"/>
                <a:gd name="connsiteY2" fmla="*/ 10332 h 20663"/>
                <a:gd name="connsiteX3" fmla="*/ 10332 w 20663"/>
                <a:gd name="connsiteY3" fmla="*/ 0 h 20663"/>
                <a:gd name="connsiteX4" fmla="*/ 0 w 20663"/>
                <a:gd name="connsiteY4" fmla="*/ 10332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3" h="20663">
                  <a:moveTo>
                    <a:pt x="0" y="10332"/>
                  </a:moveTo>
                  <a:cubicBezTo>
                    <a:pt x="0" y="16038"/>
                    <a:pt x="4627" y="20664"/>
                    <a:pt x="10332" y="20664"/>
                  </a:cubicBezTo>
                  <a:cubicBezTo>
                    <a:pt x="16037" y="20664"/>
                    <a:pt x="20664" y="16038"/>
                    <a:pt x="20664" y="10332"/>
                  </a:cubicBezTo>
                  <a:cubicBezTo>
                    <a:pt x="20664" y="4626"/>
                    <a:pt x="16037" y="0"/>
                    <a:pt x="10332" y="0"/>
                  </a:cubicBezTo>
                  <a:cubicBezTo>
                    <a:pt x="4627" y="0"/>
                    <a:pt x="0" y="4626"/>
                    <a:pt x="0" y="10332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5E31B3FE-E0E9-4190-9C8B-BC28DCE7C3F0}"/>
                </a:ext>
              </a:extLst>
            </p:cNvPr>
            <p:cNvSpPr/>
            <p:nvPr/>
          </p:nvSpPr>
          <p:spPr>
            <a:xfrm>
              <a:off x="1759748" y="3517322"/>
              <a:ext cx="22140" cy="22139"/>
            </a:xfrm>
            <a:custGeom>
              <a:avLst/>
              <a:gdLst>
                <a:gd name="connsiteX0" fmla="*/ 11070 w 22140"/>
                <a:gd name="connsiteY0" fmla="*/ 22140 h 22139"/>
                <a:gd name="connsiteX1" fmla="*/ 0 w 22140"/>
                <a:gd name="connsiteY1" fmla="*/ 11070 h 22139"/>
                <a:gd name="connsiteX2" fmla="*/ 11070 w 22140"/>
                <a:gd name="connsiteY2" fmla="*/ 0 h 22139"/>
                <a:gd name="connsiteX3" fmla="*/ 22140 w 22140"/>
                <a:gd name="connsiteY3" fmla="*/ 11070 h 22139"/>
                <a:gd name="connsiteX4" fmla="*/ 11070 w 22140"/>
                <a:gd name="connsiteY4" fmla="*/ 22140 h 22139"/>
                <a:gd name="connsiteX5" fmla="*/ 11070 w 22140"/>
                <a:gd name="connsiteY5" fmla="*/ 738 h 22139"/>
                <a:gd name="connsiteX6" fmla="*/ 738 w 22140"/>
                <a:gd name="connsiteY6" fmla="*/ 11070 h 22139"/>
                <a:gd name="connsiteX7" fmla="*/ 11070 w 22140"/>
                <a:gd name="connsiteY7" fmla="*/ 21402 h 22139"/>
                <a:gd name="connsiteX8" fmla="*/ 21402 w 22140"/>
                <a:gd name="connsiteY8" fmla="*/ 11070 h 22139"/>
                <a:gd name="connsiteX9" fmla="*/ 11070 w 22140"/>
                <a:gd name="connsiteY9" fmla="*/ 738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0" h="22139">
                  <a:moveTo>
                    <a:pt x="11070" y="22140"/>
                  </a:moveTo>
                  <a:cubicBezTo>
                    <a:pt x="4959" y="22140"/>
                    <a:pt x="0" y="17184"/>
                    <a:pt x="0" y="11070"/>
                  </a:cubicBezTo>
                  <a:cubicBezTo>
                    <a:pt x="0" y="4956"/>
                    <a:pt x="4959" y="0"/>
                    <a:pt x="11070" y="0"/>
                  </a:cubicBezTo>
                  <a:cubicBezTo>
                    <a:pt x="17181" y="0"/>
                    <a:pt x="22140" y="4956"/>
                    <a:pt x="22140" y="11070"/>
                  </a:cubicBezTo>
                  <a:cubicBezTo>
                    <a:pt x="22140" y="17184"/>
                    <a:pt x="17181" y="22140"/>
                    <a:pt x="11070" y="22140"/>
                  </a:cubicBezTo>
                  <a:close/>
                  <a:moveTo>
                    <a:pt x="11070" y="738"/>
                  </a:moveTo>
                  <a:cubicBezTo>
                    <a:pt x="5365" y="738"/>
                    <a:pt x="738" y="5364"/>
                    <a:pt x="738" y="11070"/>
                  </a:cubicBezTo>
                  <a:cubicBezTo>
                    <a:pt x="738" y="16776"/>
                    <a:pt x="5365" y="21402"/>
                    <a:pt x="11070" y="21402"/>
                  </a:cubicBezTo>
                  <a:cubicBezTo>
                    <a:pt x="16775" y="21402"/>
                    <a:pt x="21402" y="16776"/>
                    <a:pt x="21402" y="11070"/>
                  </a:cubicBezTo>
                  <a:cubicBezTo>
                    <a:pt x="21402" y="5364"/>
                    <a:pt x="16775" y="738"/>
                    <a:pt x="1107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3C62FD36-447A-4F1F-BC1F-26F46E15D958}"/>
                </a:ext>
              </a:extLst>
            </p:cNvPr>
            <p:cNvSpPr/>
            <p:nvPr/>
          </p:nvSpPr>
          <p:spPr>
            <a:xfrm>
              <a:off x="1772294" y="3529114"/>
              <a:ext cx="18450" cy="19941"/>
            </a:xfrm>
            <a:custGeom>
              <a:avLst/>
              <a:gdLst>
                <a:gd name="connsiteX0" fmla="*/ 7380 w 18450"/>
                <a:gd name="connsiteY0" fmla="*/ 753 h 19941"/>
                <a:gd name="connsiteX1" fmla="*/ 18450 w 18450"/>
                <a:gd name="connsiteY1" fmla="*/ 12561 h 19941"/>
                <a:gd name="connsiteX2" fmla="*/ 11070 w 18450"/>
                <a:gd name="connsiteY2" fmla="*/ 19941 h 19941"/>
                <a:gd name="connsiteX3" fmla="*/ 0 w 18450"/>
                <a:gd name="connsiteY3" fmla="*/ 8133 h 19941"/>
                <a:gd name="connsiteX4" fmla="*/ 7380 w 18450"/>
                <a:gd name="connsiteY4" fmla="*/ 753 h 1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19941">
                  <a:moveTo>
                    <a:pt x="7380" y="753"/>
                  </a:moveTo>
                  <a:lnTo>
                    <a:pt x="18450" y="12561"/>
                  </a:lnTo>
                  <a:lnTo>
                    <a:pt x="11070" y="19941"/>
                  </a:lnTo>
                  <a:lnTo>
                    <a:pt x="0" y="8133"/>
                  </a:lnTo>
                  <a:cubicBezTo>
                    <a:pt x="0" y="8133"/>
                    <a:pt x="3690" y="-2937"/>
                    <a:pt x="7380" y="753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4D4D73B0-42D0-4809-9F64-95D8829376F0}"/>
                </a:ext>
              </a:extLst>
            </p:cNvPr>
            <p:cNvSpPr/>
            <p:nvPr/>
          </p:nvSpPr>
          <p:spPr>
            <a:xfrm>
              <a:off x="1771556" y="3526915"/>
              <a:ext cx="19925" cy="26568"/>
            </a:xfrm>
            <a:custGeom>
              <a:avLst/>
              <a:gdLst>
                <a:gd name="connsiteX0" fmla="*/ 11808 w 19925"/>
                <a:gd name="connsiteY0" fmla="*/ 22878 h 26568"/>
                <a:gd name="connsiteX1" fmla="*/ 738 w 19925"/>
                <a:gd name="connsiteY1" fmla="*/ 11070 h 26568"/>
                <a:gd name="connsiteX2" fmla="*/ 738 w 19925"/>
                <a:gd name="connsiteY2" fmla="*/ 6642 h 26568"/>
                <a:gd name="connsiteX3" fmla="*/ 8856 w 19925"/>
                <a:gd name="connsiteY3" fmla="*/ 6642 h 26568"/>
                <a:gd name="connsiteX4" fmla="*/ 19926 w 19925"/>
                <a:gd name="connsiteY4" fmla="*/ 17712 h 26568"/>
                <a:gd name="connsiteX5" fmla="*/ 12546 w 19925"/>
                <a:gd name="connsiteY5" fmla="*/ 26568 h 26568"/>
                <a:gd name="connsiteX6" fmla="*/ 5904 w 19925"/>
                <a:gd name="connsiteY6" fmla="*/ 2214 h 26568"/>
                <a:gd name="connsiteX7" fmla="*/ 0 w 19925"/>
                <a:gd name="connsiteY7" fmla="*/ 6642 h 26568"/>
                <a:gd name="connsiteX8" fmla="*/ 11070 w 19925"/>
                <a:gd name="connsiteY8" fmla="*/ 17712 h 26568"/>
                <a:gd name="connsiteX9" fmla="*/ 18450 w 19925"/>
                <a:gd name="connsiteY9" fmla="*/ 10332 h 26568"/>
                <a:gd name="connsiteX10" fmla="*/ 7380 w 19925"/>
                <a:gd name="connsiteY10" fmla="*/ 0 h 26568"/>
                <a:gd name="connsiteX11" fmla="*/ 7380 w 19925"/>
                <a:gd name="connsiteY11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25" h="26568">
                  <a:moveTo>
                    <a:pt x="11808" y="22878"/>
                  </a:moveTo>
                  <a:lnTo>
                    <a:pt x="738" y="11070"/>
                  </a:lnTo>
                  <a:lnTo>
                    <a:pt x="738" y="6642"/>
                  </a:lnTo>
                  <a:cubicBezTo>
                    <a:pt x="738" y="6642"/>
                    <a:pt x="6642" y="738"/>
                    <a:pt x="8856" y="6642"/>
                  </a:cubicBezTo>
                  <a:lnTo>
                    <a:pt x="19926" y="17712"/>
                  </a:lnTo>
                  <a:lnTo>
                    <a:pt x="12546" y="26568"/>
                  </a:lnTo>
                  <a:close/>
                  <a:moveTo>
                    <a:pt x="5904" y="2214"/>
                  </a:moveTo>
                  <a:cubicBezTo>
                    <a:pt x="5904" y="2214"/>
                    <a:pt x="1476" y="2214"/>
                    <a:pt x="0" y="6642"/>
                  </a:cubicBezTo>
                  <a:lnTo>
                    <a:pt x="11070" y="17712"/>
                  </a:lnTo>
                  <a:lnTo>
                    <a:pt x="18450" y="10332"/>
                  </a:lnTo>
                  <a:lnTo>
                    <a:pt x="7380" y="0"/>
                  </a:lnTo>
                  <a:lnTo>
                    <a:pt x="738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115CA3DF-3B15-4A14-8914-133BC5105961}"/>
                </a:ext>
              </a:extLst>
            </p:cNvPr>
            <p:cNvSpPr/>
            <p:nvPr/>
          </p:nvSpPr>
          <p:spPr>
            <a:xfrm>
              <a:off x="1779673" y="3537247"/>
              <a:ext cx="199998" cy="203687"/>
            </a:xfrm>
            <a:custGeom>
              <a:avLst/>
              <a:gdLst>
                <a:gd name="connsiteX0" fmla="*/ 14760 w 199998"/>
                <a:gd name="connsiteY0" fmla="*/ 0 h 203687"/>
                <a:gd name="connsiteX1" fmla="*/ 25830 w 199998"/>
                <a:gd name="connsiteY1" fmla="*/ 11808 h 203687"/>
                <a:gd name="connsiteX2" fmla="*/ 126936 w 199998"/>
                <a:gd name="connsiteY2" fmla="*/ 114390 h 203687"/>
                <a:gd name="connsiteX3" fmla="*/ 111438 w 199998"/>
                <a:gd name="connsiteY3" fmla="*/ 129888 h 203687"/>
                <a:gd name="connsiteX4" fmla="*/ 10332 w 199998"/>
                <a:gd name="connsiteY4" fmla="*/ 26568 h 203687"/>
                <a:gd name="connsiteX5" fmla="*/ 0 w 199998"/>
                <a:gd name="connsiteY5" fmla="*/ 17712 h 203687"/>
                <a:gd name="connsiteX6" fmla="*/ 14760 w 199998"/>
                <a:gd name="connsiteY6" fmla="*/ 2214 h 203687"/>
                <a:gd name="connsiteX7" fmla="*/ 133578 w 199998"/>
                <a:gd name="connsiteY7" fmla="*/ 121032 h 203687"/>
                <a:gd name="connsiteX8" fmla="*/ 199998 w 199998"/>
                <a:gd name="connsiteY8" fmla="*/ 188190 h 203687"/>
                <a:gd name="connsiteX9" fmla="*/ 185238 w 199998"/>
                <a:gd name="connsiteY9" fmla="*/ 203688 h 203687"/>
                <a:gd name="connsiteX10" fmla="*/ 118818 w 199998"/>
                <a:gd name="connsiteY10" fmla="*/ 135792 h 203687"/>
                <a:gd name="connsiteX11" fmla="*/ 133578 w 199998"/>
                <a:gd name="connsiteY11" fmla="*/ 121032 h 2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998" h="203687">
                  <a:moveTo>
                    <a:pt x="14760" y="0"/>
                  </a:moveTo>
                  <a:lnTo>
                    <a:pt x="25830" y="11808"/>
                  </a:lnTo>
                  <a:lnTo>
                    <a:pt x="126936" y="114390"/>
                  </a:lnTo>
                  <a:lnTo>
                    <a:pt x="111438" y="129888"/>
                  </a:lnTo>
                  <a:lnTo>
                    <a:pt x="10332" y="26568"/>
                  </a:lnTo>
                  <a:lnTo>
                    <a:pt x="0" y="17712"/>
                  </a:lnTo>
                  <a:cubicBezTo>
                    <a:pt x="2605" y="10753"/>
                    <a:pt x="7934" y="5156"/>
                    <a:pt x="14760" y="2214"/>
                  </a:cubicBezTo>
                  <a:close/>
                  <a:moveTo>
                    <a:pt x="133578" y="121032"/>
                  </a:moveTo>
                  <a:lnTo>
                    <a:pt x="199998" y="188190"/>
                  </a:lnTo>
                  <a:lnTo>
                    <a:pt x="185238" y="203688"/>
                  </a:lnTo>
                  <a:lnTo>
                    <a:pt x="118818" y="135792"/>
                  </a:lnTo>
                  <a:cubicBezTo>
                    <a:pt x="121276" y="128906"/>
                    <a:pt x="126693" y="123487"/>
                    <a:pt x="133578" y="121032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8C986F0-6A27-4B6C-BB2F-DCFB02592AB0}"/>
                </a:ext>
              </a:extLst>
            </p:cNvPr>
            <p:cNvSpPr/>
            <p:nvPr/>
          </p:nvSpPr>
          <p:spPr>
            <a:xfrm>
              <a:off x="1779673" y="3537985"/>
              <a:ext cx="200736" cy="202950"/>
            </a:xfrm>
            <a:custGeom>
              <a:avLst/>
              <a:gdLst>
                <a:gd name="connsiteX0" fmla="*/ 185238 w 200736"/>
                <a:gd name="connsiteY0" fmla="*/ 202950 h 202950"/>
                <a:gd name="connsiteX1" fmla="*/ 118080 w 200736"/>
                <a:gd name="connsiteY1" fmla="*/ 135054 h 202950"/>
                <a:gd name="connsiteX2" fmla="*/ 133578 w 200736"/>
                <a:gd name="connsiteY2" fmla="*/ 119556 h 202950"/>
                <a:gd name="connsiteX3" fmla="*/ 200736 w 200736"/>
                <a:gd name="connsiteY3" fmla="*/ 187452 h 202950"/>
                <a:gd name="connsiteX4" fmla="*/ 185238 w 200736"/>
                <a:gd name="connsiteY4" fmla="*/ 202950 h 202950"/>
                <a:gd name="connsiteX5" fmla="*/ 133578 w 200736"/>
                <a:gd name="connsiteY5" fmla="*/ 120294 h 202950"/>
                <a:gd name="connsiteX6" fmla="*/ 118818 w 200736"/>
                <a:gd name="connsiteY6" fmla="*/ 135054 h 202950"/>
                <a:gd name="connsiteX7" fmla="*/ 185238 w 200736"/>
                <a:gd name="connsiteY7" fmla="*/ 202212 h 202950"/>
                <a:gd name="connsiteX8" fmla="*/ 199998 w 200736"/>
                <a:gd name="connsiteY8" fmla="*/ 187452 h 202950"/>
                <a:gd name="connsiteX9" fmla="*/ 133578 w 200736"/>
                <a:gd name="connsiteY9" fmla="*/ 120294 h 202950"/>
                <a:gd name="connsiteX10" fmla="*/ 112176 w 200736"/>
                <a:gd name="connsiteY10" fmla="*/ 129150 h 202950"/>
                <a:gd name="connsiteX11" fmla="*/ 112176 w 200736"/>
                <a:gd name="connsiteY11" fmla="*/ 129150 h 202950"/>
                <a:gd name="connsiteX12" fmla="*/ 0 w 200736"/>
                <a:gd name="connsiteY12" fmla="*/ 16974 h 202950"/>
                <a:gd name="connsiteX13" fmla="*/ 14760 w 200736"/>
                <a:gd name="connsiteY13" fmla="*/ 1476 h 202950"/>
                <a:gd name="connsiteX14" fmla="*/ 25830 w 200736"/>
                <a:gd name="connsiteY14" fmla="*/ 13284 h 202950"/>
                <a:gd name="connsiteX15" fmla="*/ 126936 w 200736"/>
                <a:gd name="connsiteY15" fmla="*/ 113652 h 202950"/>
                <a:gd name="connsiteX16" fmla="*/ 111438 w 200736"/>
                <a:gd name="connsiteY16" fmla="*/ 129150 h 202950"/>
                <a:gd name="connsiteX17" fmla="*/ 14760 w 200736"/>
                <a:gd name="connsiteY17" fmla="*/ 0 h 202950"/>
                <a:gd name="connsiteX18" fmla="*/ 0 w 200736"/>
                <a:gd name="connsiteY18" fmla="*/ 14760 h 202950"/>
                <a:gd name="connsiteX19" fmla="*/ 11070 w 200736"/>
                <a:gd name="connsiteY19" fmla="*/ 25830 h 202950"/>
                <a:gd name="connsiteX20" fmla="*/ 112176 w 200736"/>
                <a:gd name="connsiteY20" fmla="*/ 128412 h 202950"/>
                <a:gd name="connsiteX21" fmla="*/ 126936 w 200736"/>
                <a:gd name="connsiteY21" fmla="*/ 113652 h 202950"/>
                <a:gd name="connsiteX22" fmla="*/ 14760 w 200736"/>
                <a:gd name="connsiteY22" fmla="*/ 0 h 20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0736" h="202950">
                  <a:moveTo>
                    <a:pt x="185238" y="202950"/>
                  </a:moveTo>
                  <a:lnTo>
                    <a:pt x="118080" y="135054"/>
                  </a:lnTo>
                  <a:cubicBezTo>
                    <a:pt x="120774" y="127898"/>
                    <a:pt x="126419" y="122251"/>
                    <a:pt x="133578" y="119556"/>
                  </a:cubicBezTo>
                  <a:lnTo>
                    <a:pt x="200736" y="187452"/>
                  </a:lnTo>
                  <a:lnTo>
                    <a:pt x="185238" y="202950"/>
                  </a:lnTo>
                  <a:close/>
                  <a:moveTo>
                    <a:pt x="133578" y="120294"/>
                  </a:moveTo>
                  <a:cubicBezTo>
                    <a:pt x="126693" y="122749"/>
                    <a:pt x="121276" y="128168"/>
                    <a:pt x="118818" y="135054"/>
                  </a:cubicBezTo>
                  <a:lnTo>
                    <a:pt x="185238" y="202212"/>
                  </a:lnTo>
                  <a:lnTo>
                    <a:pt x="199998" y="187452"/>
                  </a:lnTo>
                  <a:lnTo>
                    <a:pt x="133578" y="120294"/>
                  </a:lnTo>
                  <a:close/>
                  <a:moveTo>
                    <a:pt x="112176" y="129150"/>
                  </a:moveTo>
                  <a:lnTo>
                    <a:pt x="112176" y="129150"/>
                  </a:lnTo>
                  <a:lnTo>
                    <a:pt x="0" y="16974"/>
                  </a:lnTo>
                  <a:cubicBezTo>
                    <a:pt x="2450" y="9917"/>
                    <a:pt x="7830" y="4265"/>
                    <a:pt x="14760" y="1476"/>
                  </a:cubicBezTo>
                  <a:lnTo>
                    <a:pt x="25830" y="13284"/>
                  </a:lnTo>
                  <a:lnTo>
                    <a:pt x="126936" y="113652"/>
                  </a:lnTo>
                  <a:lnTo>
                    <a:pt x="111438" y="129150"/>
                  </a:lnTo>
                  <a:close/>
                  <a:moveTo>
                    <a:pt x="14760" y="0"/>
                  </a:moveTo>
                  <a:cubicBezTo>
                    <a:pt x="7874" y="2455"/>
                    <a:pt x="2458" y="7874"/>
                    <a:pt x="0" y="14760"/>
                  </a:cubicBezTo>
                  <a:lnTo>
                    <a:pt x="11070" y="25830"/>
                  </a:lnTo>
                  <a:lnTo>
                    <a:pt x="112176" y="128412"/>
                  </a:lnTo>
                  <a:lnTo>
                    <a:pt x="126936" y="113652"/>
                  </a:lnTo>
                  <a:lnTo>
                    <a:pt x="1476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7F4BD463-98E0-4E95-87BA-89A74F17E220}"/>
                </a:ext>
              </a:extLst>
            </p:cNvPr>
            <p:cNvSpPr/>
            <p:nvPr/>
          </p:nvSpPr>
          <p:spPr>
            <a:xfrm>
              <a:off x="1790744" y="3549056"/>
              <a:ext cx="112913" cy="114389"/>
            </a:xfrm>
            <a:custGeom>
              <a:avLst/>
              <a:gdLst>
                <a:gd name="connsiteX0" fmla="*/ 14760 w 112913"/>
                <a:gd name="connsiteY0" fmla="*/ 0 h 114389"/>
                <a:gd name="connsiteX1" fmla="*/ 25830 w 112913"/>
                <a:gd name="connsiteY1" fmla="*/ 11070 h 114389"/>
                <a:gd name="connsiteX2" fmla="*/ 59040 w 112913"/>
                <a:gd name="connsiteY2" fmla="*/ 52398 h 114389"/>
                <a:gd name="connsiteX3" fmla="*/ 101106 w 112913"/>
                <a:gd name="connsiteY3" fmla="*/ 87822 h 114389"/>
                <a:gd name="connsiteX4" fmla="*/ 112914 w 112913"/>
                <a:gd name="connsiteY4" fmla="*/ 98892 h 114389"/>
                <a:gd name="connsiteX5" fmla="*/ 59040 w 112913"/>
                <a:gd name="connsiteY5" fmla="*/ 59778 h 114389"/>
                <a:gd name="connsiteX6" fmla="*/ 98154 w 112913"/>
                <a:gd name="connsiteY6" fmla="*/ 114390 h 114389"/>
                <a:gd name="connsiteX7" fmla="*/ 86346 w 112913"/>
                <a:gd name="connsiteY7" fmla="*/ 102582 h 114389"/>
                <a:gd name="connsiteX8" fmla="*/ 51660 w 112913"/>
                <a:gd name="connsiteY8" fmla="*/ 59778 h 114389"/>
                <a:gd name="connsiteX9" fmla="*/ 14760 w 112913"/>
                <a:gd name="connsiteY9" fmla="*/ 30258 h 114389"/>
                <a:gd name="connsiteX10" fmla="*/ 0 w 112913"/>
                <a:gd name="connsiteY10" fmla="*/ 14760 h 114389"/>
                <a:gd name="connsiteX11" fmla="*/ 51660 w 112913"/>
                <a:gd name="connsiteY11" fmla="*/ 52398 h 114389"/>
                <a:gd name="connsiteX12" fmla="*/ 14760 w 112913"/>
                <a:gd name="connsiteY12" fmla="*/ 0 h 114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13" h="114389">
                  <a:moveTo>
                    <a:pt x="14760" y="0"/>
                  </a:moveTo>
                  <a:lnTo>
                    <a:pt x="25830" y="11070"/>
                  </a:lnTo>
                  <a:cubicBezTo>
                    <a:pt x="33210" y="18450"/>
                    <a:pt x="59040" y="52398"/>
                    <a:pt x="59040" y="52398"/>
                  </a:cubicBezTo>
                  <a:cubicBezTo>
                    <a:pt x="59040" y="52398"/>
                    <a:pt x="94464" y="80442"/>
                    <a:pt x="101106" y="87822"/>
                  </a:cubicBezTo>
                  <a:lnTo>
                    <a:pt x="112914" y="98892"/>
                  </a:lnTo>
                  <a:cubicBezTo>
                    <a:pt x="105534" y="91512"/>
                    <a:pt x="59040" y="59778"/>
                    <a:pt x="59040" y="59778"/>
                  </a:cubicBezTo>
                  <a:cubicBezTo>
                    <a:pt x="70922" y="78784"/>
                    <a:pt x="83984" y="97024"/>
                    <a:pt x="98154" y="114390"/>
                  </a:cubicBezTo>
                  <a:lnTo>
                    <a:pt x="86346" y="102582"/>
                  </a:lnTo>
                  <a:cubicBezTo>
                    <a:pt x="78966" y="95202"/>
                    <a:pt x="51660" y="59778"/>
                    <a:pt x="51660" y="59778"/>
                  </a:cubicBezTo>
                  <a:cubicBezTo>
                    <a:pt x="51660" y="59778"/>
                    <a:pt x="22140" y="37638"/>
                    <a:pt x="14760" y="30258"/>
                  </a:cubicBezTo>
                  <a:lnTo>
                    <a:pt x="0" y="14760"/>
                  </a:lnTo>
                  <a:cubicBezTo>
                    <a:pt x="7380" y="22140"/>
                    <a:pt x="51660" y="52398"/>
                    <a:pt x="51660" y="52398"/>
                  </a:cubicBezTo>
                  <a:cubicBezTo>
                    <a:pt x="51660" y="52398"/>
                    <a:pt x="22140" y="7380"/>
                    <a:pt x="14760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6C01EDBD-2450-433A-B817-F73337771143}"/>
                </a:ext>
              </a:extLst>
            </p:cNvPr>
            <p:cNvSpPr/>
            <p:nvPr/>
          </p:nvSpPr>
          <p:spPr>
            <a:xfrm>
              <a:off x="1790744" y="3549056"/>
              <a:ext cx="112913" cy="114389"/>
            </a:xfrm>
            <a:custGeom>
              <a:avLst/>
              <a:gdLst>
                <a:gd name="connsiteX0" fmla="*/ 97416 w 112913"/>
                <a:gd name="connsiteY0" fmla="*/ 114390 h 114389"/>
                <a:gd name="connsiteX1" fmla="*/ 86346 w 112913"/>
                <a:gd name="connsiteY1" fmla="*/ 103320 h 114389"/>
                <a:gd name="connsiteX2" fmla="*/ 51660 w 112913"/>
                <a:gd name="connsiteY2" fmla="*/ 60516 h 114389"/>
                <a:gd name="connsiteX3" fmla="*/ 14760 w 112913"/>
                <a:gd name="connsiteY3" fmla="*/ 30258 h 114389"/>
                <a:gd name="connsiteX4" fmla="*/ 0 w 112913"/>
                <a:gd name="connsiteY4" fmla="*/ 15498 h 114389"/>
                <a:gd name="connsiteX5" fmla="*/ 52398 w 112913"/>
                <a:gd name="connsiteY5" fmla="*/ 52398 h 114389"/>
                <a:gd name="connsiteX6" fmla="*/ 14760 w 112913"/>
                <a:gd name="connsiteY6" fmla="*/ 0 h 114389"/>
                <a:gd name="connsiteX7" fmla="*/ 14760 w 112913"/>
                <a:gd name="connsiteY7" fmla="*/ 0 h 114389"/>
                <a:gd name="connsiteX8" fmla="*/ 25830 w 112913"/>
                <a:gd name="connsiteY8" fmla="*/ 10332 h 114389"/>
                <a:gd name="connsiteX9" fmla="*/ 59778 w 112913"/>
                <a:gd name="connsiteY9" fmla="*/ 51660 h 114389"/>
                <a:gd name="connsiteX10" fmla="*/ 101844 w 112913"/>
                <a:gd name="connsiteY10" fmla="*/ 87084 h 114389"/>
                <a:gd name="connsiteX11" fmla="*/ 112914 w 112913"/>
                <a:gd name="connsiteY11" fmla="*/ 98154 h 114389"/>
                <a:gd name="connsiteX12" fmla="*/ 112914 w 112913"/>
                <a:gd name="connsiteY12" fmla="*/ 98154 h 114389"/>
                <a:gd name="connsiteX13" fmla="*/ 59040 w 112913"/>
                <a:gd name="connsiteY13" fmla="*/ 59778 h 114389"/>
                <a:gd name="connsiteX14" fmla="*/ 98154 w 112913"/>
                <a:gd name="connsiteY14" fmla="*/ 112914 h 114389"/>
                <a:gd name="connsiteX15" fmla="*/ 738 w 112913"/>
                <a:gd name="connsiteY15" fmla="*/ 16236 h 114389"/>
                <a:gd name="connsiteX16" fmla="*/ 14760 w 112913"/>
                <a:gd name="connsiteY16" fmla="*/ 29520 h 114389"/>
                <a:gd name="connsiteX17" fmla="*/ 52398 w 112913"/>
                <a:gd name="connsiteY17" fmla="*/ 59778 h 114389"/>
                <a:gd name="connsiteX18" fmla="*/ 87084 w 112913"/>
                <a:gd name="connsiteY18" fmla="*/ 102582 h 114389"/>
                <a:gd name="connsiteX19" fmla="*/ 91512 w 112913"/>
                <a:gd name="connsiteY19" fmla="*/ 107748 h 114389"/>
                <a:gd name="connsiteX20" fmla="*/ 59040 w 112913"/>
                <a:gd name="connsiteY20" fmla="*/ 60516 h 114389"/>
                <a:gd name="connsiteX21" fmla="*/ 59040 w 112913"/>
                <a:gd name="connsiteY21" fmla="*/ 60516 h 114389"/>
                <a:gd name="connsiteX22" fmla="*/ 111438 w 112913"/>
                <a:gd name="connsiteY22" fmla="*/ 97416 h 114389"/>
                <a:gd name="connsiteX23" fmla="*/ 101106 w 112913"/>
                <a:gd name="connsiteY23" fmla="*/ 87822 h 114389"/>
                <a:gd name="connsiteX24" fmla="*/ 59040 w 112913"/>
                <a:gd name="connsiteY24" fmla="*/ 53136 h 114389"/>
                <a:gd name="connsiteX25" fmla="*/ 25830 w 112913"/>
                <a:gd name="connsiteY25" fmla="*/ 11070 h 114389"/>
                <a:gd name="connsiteX26" fmla="*/ 16236 w 112913"/>
                <a:gd name="connsiteY26" fmla="*/ 1476 h 114389"/>
                <a:gd name="connsiteX27" fmla="*/ 52398 w 112913"/>
                <a:gd name="connsiteY27" fmla="*/ 52398 h 114389"/>
                <a:gd name="connsiteX28" fmla="*/ 52398 w 112913"/>
                <a:gd name="connsiteY28" fmla="*/ 52398 h 114389"/>
                <a:gd name="connsiteX29" fmla="*/ 738 w 112913"/>
                <a:gd name="connsiteY29" fmla="*/ 16236 h 114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12913" h="114389">
                  <a:moveTo>
                    <a:pt x="97416" y="114390"/>
                  </a:moveTo>
                  <a:lnTo>
                    <a:pt x="86346" y="103320"/>
                  </a:lnTo>
                  <a:cubicBezTo>
                    <a:pt x="78966" y="95202"/>
                    <a:pt x="51660" y="60516"/>
                    <a:pt x="51660" y="60516"/>
                  </a:cubicBezTo>
                  <a:cubicBezTo>
                    <a:pt x="51660" y="60516"/>
                    <a:pt x="22140" y="37638"/>
                    <a:pt x="14760" y="30258"/>
                  </a:cubicBezTo>
                  <a:lnTo>
                    <a:pt x="0" y="15498"/>
                  </a:lnTo>
                  <a:cubicBezTo>
                    <a:pt x="7380" y="22140"/>
                    <a:pt x="50184" y="50922"/>
                    <a:pt x="52398" y="52398"/>
                  </a:cubicBezTo>
                  <a:cubicBezTo>
                    <a:pt x="54612" y="53874"/>
                    <a:pt x="22140" y="7380"/>
                    <a:pt x="14760" y="0"/>
                  </a:cubicBezTo>
                  <a:lnTo>
                    <a:pt x="14760" y="0"/>
                  </a:lnTo>
                  <a:lnTo>
                    <a:pt x="25830" y="10332"/>
                  </a:lnTo>
                  <a:cubicBezTo>
                    <a:pt x="33210" y="17712"/>
                    <a:pt x="59040" y="51660"/>
                    <a:pt x="59778" y="51660"/>
                  </a:cubicBezTo>
                  <a:cubicBezTo>
                    <a:pt x="60516" y="51660"/>
                    <a:pt x="94464" y="78966"/>
                    <a:pt x="101844" y="87084"/>
                  </a:cubicBezTo>
                  <a:lnTo>
                    <a:pt x="112914" y="98154"/>
                  </a:lnTo>
                  <a:lnTo>
                    <a:pt x="112914" y="98154"/>
                  </a:lnTo>
                  <a:cubicBezTo>
                    <a:pt x="105534" y="91512"/>
                    <a:pt x="61254" y="61254"/>
                    <a:pt x="59040" y="59778"/>
                  </a:cubicBezTo>
                  <a:cubicBezTo>
                    <a:pt x="56826" y="58302"/>
                    <a:pt x="87084" y="102582"/>
                    <a:pt x="98154" y="112914"/>
                  </a:cubicBezTo>
                  <a:close/>
                  <a:moveTo>
                    <a:pt x="738" y="16236"/>
                  </a:moveTo>
                  <a:lnTo>
                    <a:pt x="14760" y="29520"/>
                  </a:lnTo>
                  <a:cubicBezTo>
                    <a:pt x="26789" y="40234"/>
                    <a:pt x="39350" y="50333"/>
                    <a:pt x="52398" y="59778"/>
                  </a:cubicBezTo>
                  <a:cubicBezTo>
                    <a:pt x="52398" y="59778"/>
                    <a:pt x="79704" y="95202"/>
                    <a:pt x="87084" y="102582"/>
                  </a:cubicBezTo>
                  <a:lnTo>
                    <a:pt x="91512" y="107748"/>
                  </a:lnTo>
                  <a:cubicBezTo>
                    <a:pt x="78966" y="91512"/>
                    <a:pt x="59040" y="60516"/>
                    <a:pt x="59040" y="60516"/>
                  </a:cubicBezTo>
                  <a:lnTo>
                    <a:pt x="59040" y="60516"/>
                  </a:lnTo>
                  <a:cubicBezTo>
                    <a:pt x="77121" y="71914"/>
                    <a:pt x="94612" y="84230"/>
                    <a:pt x="111438" y="97416"/>
                  </a:cubicBezTo>
                  <a:lnTo>
                    <a:pt x="101106" y="87822"/>
                  </a:lnTo>
                  <a:cubicBezTo>
                    <a:pt x="93726" y="80442"/>
                    <a:pt x="59778" y="53136"/>
                    <a:pt x="59040" y="53136"/>
                  </a:cubicBezTo>
                  <a:cubicBezTo>
                    <a:pt x="58302" y="53136"/>
                    <a:pt x="33210" y="18450"/>
                    <a:pt x="25830" y="11070"/>
                  </a:cubicBezTo>
                  <a:lnTo>
                    <a:pt x="16236" y="1476"/>
                  </a:lnTo>
                  <a:cubicBezTo>
                    <a:pt x="25830" y="12546"/>
                    <a:pt x="51660" y="51660"/>
                    <a:pt x="52398" y="52398"/>
                  </a:cubicBezTo>
                  <a:lnTo>
                    <a:pt x="52398" y="52398"/>
                  </a:lnTo>
                  <a:cubicBezTo>
                    <a:pt x="52398" y="52398"/>
                    <a:pt x="10332" y="24354"/>
                    <a:pt x="738" y="1623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1D910A6A-052E-4C12-BCE1-31C3AEAC4566}"/>
                </a:ext>
              </a:extLst>
            </p:cNvPr>
            <p:cNvSpPr/>
            <p:nvPr/>
          </p:nvSpPr>
          <p:spPr>
            <a:xfrm>
              <a:off x="1817311" y="3659756"/>
              <a:ext cx="7380" cy="11807"/>
            </a:xfrm>
            <a:custGeom>
              <a:avLst/>
              <a:gdLst>
                <a:gd name="connsiteX0" fmla="*/ 7380 w 7380"/>
                <a:gd name="connsiteY0" fmla="*/ 11808 h 11807"/>
                <a:gd name="connsiteX1" fmla="*/ 7380 w 7380"/>
                <a:gd name="connsiteY1" fmla="*/ 11808 h 11807"/>
                <a:gd name="connsiteX2" fmla="*/ 7380 w 7380"/>
                <a:gd name="connsiteY2" fmla="*/ 0 h 11807"/>
                <a:gd name="connsiteX3" fmla="*/ 0 w 7380"/>
                <a:gd name="connsiteY3" fmla="*/ 5904 h 11807"/>
                <a:gd name="connsiteX4" fmla="*/ 7380 w 7380"/>
                <a:gd name="connsiteY4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11807">
                  <a:moveTo>
                    <a:pt x="7380" y="11808"/>
                  </a:moveTo>
                  <a:lnTo>
                    <a:pt x="7380" y="11808"/>
                  </a:lnTo>
                  <a:lnTo>
                    <a:pt x="7380" y="0"/>
                  </a:lnTo>
                  <a:lnTo>
                    <a:pt x="0" y="5904"/>
                  </a:lnTo>
                  <a:lnTo>
                    <a:pt x="7380" y="11808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2094E5AB-FFDB-4524-9699-C0E144A1FCC7}"/>
                </a:ext>
              </a:extLst>
            </p:cNvPr>
            <p:cNvSpPr/>
            <p:nvPr/>
          </p:nvSpPr>
          <p:spPr>
            <a:xfrm>
              <a:off x="1817311" y="3659756"/>
              <a:ext cx="8117" cy="11807"/>
            </a:xfrm>
            <a:custGeom>
              <a:avLst/>
              <a:gdLst>
                <a:gd name="connsiteX0" fmla="*/ 7380 w 8117"/>
                <a:gd name="connsiteY0" fmla="*/ 11808 h 11807"/>
                <a:gd name="connsiteX1" fmla="*/ 0 w 8117"/>
                <a:gd name="connsiteY1" fmla="*/ 5904 h 11807"/>
                <a:gd name="connsiteX2" fmla="*/ 7380 w 8117"/>
                <a:gd name="connsiteY2" fmla="*/ 0 h 11807"/>
                <a:gd name="connsiteX3" fmla="*/ 8118 w 8117"/>
                <a:gd name="connsiteY3" fmla="*/ 11808 h 11807"/>
                <a:gd name="connsiteX4" fmla="*/ 7380 w 8117"/>
                <a:gd name="connsiteY4" fmla="*/ 11808 h 11807"/>
                <a:gd name="connsiteX5" fmla="*/ 7380 w 8117"/>
                <a:gd name="connsiteY5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11807">
                  <a:moveTo>
                    <a:pt x="7380" y="11808"/>
                  </a:moveTo>
                  <a:lnTo>
                    <a:pt x="0" y="5904"/>
                  </a:lnTo>
                  <a:lnTo>
                    <a:pt x="7380" y="0"/>
                  </a:lnTo>
                  <a:lnTo>
                    <a:pt x="8118" y="11808"/>
                  </a:lnTo>
                  <a:lnTo>
                    <a:pt x="7380" y="11808"/>
                  </a:lnTo>
                  <a:lnTo>
                    <a:pt x="7380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42A3202-65DB-4A18-897F-597E11388E8F}"/>
                </a:ext>
              </a:extLst>
            </p:cNvPr>
            <p:cNvSpPr/>
            <p:nvPr/>
          </p:nvSpPr>
          <p:spPr>
            <a:xfrm>
              <a:off x="2023952" y="3802186"/>
              <a:ext cx="160887" cy="160884"/>
            </a:xfrm>
            <a:custGeom>
              <a:avLst/>
              <a:gdLst>
                <a:gd name="connsiteX0" fmla="*/ 79704 w 160887"/>
                <a:gd name="connsiteY0" fmla="*/ 3 h 160884"/>
                <a:gd name="connsiteX1" fmla="*/ 160884 w 160887"/>
                <a:gd name="connsiteY1" fmla="*/ 79704 h 160884"/>
                <a:gd name="connsiteX2" fmla="*/ 81180 w 160887"/>
                <a:gd name="connsiteY2" fmla="*/ 160881 h 160884"/>
                <a:gd name="connsiteX3" fmla="*/ 0 w 160887"/>
                <a:gd name="connsiteY3" fmla="*/ 81180 h 160884"/>
                <a:gd name="connsiteX4" fmla="*/ 0 w 160887"/>
                <a:gd name="connsiteY4" fmla="*/ 80445 h 160884"/>
                <a:gd name="connsiteX5" fmla="*/ 79704 w 160887"/>
                <a:gd name="connsiteY5" fmla="*/ 3 h 160884"/>
                <a:gd name="connsiteX6" fmla="*/ 89298 w 160887"/>
                <a:gd name="connsiteY6" fmla="*/ 21405 h 160884"/>
                <a:gd name="connsiteX7" fmla="*/ 84870 w 160887"/>
                <a:gd name="connsiteY7" fmla="*/ 25833 h 160884"/>
                <a:gd name="connsiteX8" fmla="*/ 79704 w 160887"/>
                <a:gd name="connsiteY8" fmla="*/ 30999 h 160884"/>
                <a:gd name="connsiteX9" fmla="*/ 74538 w 160887"/>
                <a:gd name="connsiteY9" fmla="*/ 25833 h 160884"/>
                <a:gd name="connsiteX10" fmla="*/ 70110 w 160887"/>
                <a:gd name="connsiteY10" fmla="*/ 21405 h 160884"/>
                <a:gd name="connsiteX11" fmla="*/ 70110 w 160887"/>
                <a:gd name="connsiteY11" fmla="*/ 21405 h 160884"/>
                <a:gd name="connsiteX12" fmla="*/ 22140 w 160887"/>
                <a:gd name="connsiteY12" fmla="*/ 70113 h 160884"/>
                <a:gd name="connsiteX13" fmla="*/ 30258 w 160887"/>
                <a:gd name="connsiteY13" fmla="*/ 70113 h 160884"/>
                <a:gd name="connsiteX14" fmla="*/ 30258 w 160887"/>
                <a:gd name="connsiteY14" fmla="*/ 80445 h 160884"/>
                <a:gd name="connsiteX15" fmla="*/ 25092 w 160887"/>
                <a:gd name="connsiteY15" fmla="*/ 85611 h 160884"/>
                <a:gd name="connsiteX16" fmla="*/ 20664 w 160887"/>
                <a:gd name="connsiteY16" fmla="*/ 90039 h 160884"/>
                <a:gd name="connsiteX17" fmla="*/ 20664 w 160887"/>
                <a:gd name="connsiteY17" fmla="*/ 90039 h 160884"/>
                <a:gd name="connsiteX18" fmla="*/ 68634 w 160887"/>
                <a:gd name="connsiteY18" fmla="*/ 138747 h 160884"/>
                <a:gd name="connsiteX19" fmla="*/ 68634 w 160887"/>
                <a:gd name="connsiteY19" fmla="*/ 138747 h 160884"/>
                <a:gd name="connsiteX20" fmla="*/ 73062 w 160887"/>
                <a:gd name="connsiteY20" fmla="*/ 134319 h 160884"/>
                <a:gd name="connsiteX21" fmla="*/ 78228 w 160887"/>
                <a:gd name="connsiteY21" fmla="*/ 129153 h 160884"/>
                <a:gd name="connsiteX22" fmla="*/ 83394 w 160887"/>
                <a:gd name="connsiteY22" fmla="*/ 134319 h 160884"/>
                <a:gd name="connsiteX23" fmla="*/ 87822 w 160887"/>
                <a:gd name="connsiteY23" fmla="*/ 138747 h 160884"/>
                <a:gd name="connsiteX24" fmla="*/ 87822 w 160887"/>
                <a:gd name="connsiteY24" fmla="*/ 138747 h 160884"/>
                <a:gd name="connsiteX25" fmla="*/ 135792 w 160887"/>
                <a:gd name="connsiteY25" fmla="*/ 90039 h 160884"/>
                <a:gd name="connsiteX26" fmla="*/ 135792 w 160887"/>
                <a:gd name="connsiteY26" fmla="*/ 90039 h 160884"/>
                <a:gd name="connsiteX27" fmla="*/ 131364 w 160887"/>
                <a:gd name="connsiteY27" fmla="*/ 85611 h 160884"/>
                <a:gd name="connsiteX28" fmla="*/ 125460 w 160887"/>
                <a:gd name="connsiteY28" fmla="*/ 80445 h 160884"/>
                <a:gd name="connsiteX29" fmla="*/ 125460 w 160887"/>
                <a:gd name="connsiteY29" fmla="*/ 69375 h 160884"/>
                <a:gd name="connsiteX30" fmla="*/ 135792 w 160887"/>
                <a:gd name="connsiteY30" fmla="*/ 69375 h 160884"/>
                <a:gd name="connsiteX31" fmla="*/ 135792 w 160887"/>
                <a:gd name="connsiteY31" fmla="*/ 69375 h 160884"/>
                <a:gd name="connsiteX32" fmla="*/ 87822 w 160887"/>
                <a:gd name="connsiteY32" fmla="*/ 20667 h 16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60887" h="160884">
                  <a:moveTo>
                    <a:pt x="79704" y="3"/>
                  </a:moveTo>
                  <a:cubicBezTo>
                    <a:pt x="124132" y="-404"/>
                    <a:pt x="160471" y="35279"/>
                    <a:pt x="160884" y="79704"/>
                  </a:cubicBezTo>
                  <a:cubicBezTo>
                    <a:pt x="161290" y="124129"/>
                    <a:pt x="125608" y="160473"/>
                    <a:pt x="81180" y="160881"/>
                  </a:cubicBezTo>
                  <a:cubicBezTo>
                    <a:pt x="36752" y="161288"/>
                    <a:pt x="413" y="125605"/>
                    <a:pt x="0" y="81180"/>
                  </a:cubicBezTo>
                  <a:cubicBezTo>
                    <a:pt x="0" y="80935"/>
                    <a:pt x="0" y="80691"/>
                    <a:pt x="0" y="80445"/>
                  </a:cubicBezTo>
                  <a:cubicBezTo>
                    <a:pt x="0" y="36305"/>
                    <a:pt x="35564" y="409"/>
                    <a:pt x="79704" y="3"/>
                  </a:cubicBezTo>
                  <a:close/>
                  <a:moveTo>
                    <a:pt x="89298" y="21405"/>
                  </a:moveTo>
                  <a:cubicBezTo>
                    <a:pt x="86855" y="21405"/>
                    <a:pt x="84870" y="23388"/>
                    <a:pt x="84870" y="25833"/>
                  </a:cubicBezTo>
                  <a:cubicBezTo>
                    <a:pt x="84870" y="28687"/>
                    <a:pt x="82560" y="30999"/>
                    <a:pt x="79704" y="30999"/>
                  </a:cubicBezTo>
                  <a:cubicBezTo>
                    <a:pt x="76848" y="30999"/>
                    <a:pt x="74538" y="28687"/>
                    <a:pt x="74538" y="25833"/>
                  </a:cubicBezTo>
                  <a:cubicBezTo>
                    <a:pt x="74538" y="23388"/>
                    <a:pt x="72553" y="21405"/>
                    <a:pt x="70110" y="21405"/>
                  </a:cubicBezTo>
                  <a:lnTo>
                    <a:pt x="70110" y="21405"/>
                  </a:lnTo>
                  <a:cubicBezTo>
                    <a:pt x="45601" y="26190"/>
                    <a:pt x="26553" y="45536"/>
                    <a:pt x="22140" y="70113"/>
                  </a:cubicBezTo>
                  <a:lnTo>
                    <a:pt x="30258" y="70113"/>
                  </a:lnTo>
                  <a:lnTo>
                    <a:pt x="30258" y="80445"/>
                  </a:lnTo>
                  <a:cubicBezTo>
                    <a:pt x="30258" y="83299"/>
                    <a:pt x="27948" y="85611"/>
                    <a:pt x="25092" y="85611"/>
                  </a:cubicBezTo>
                  <a:cubicBezTo>
                    <a:pt x="22649" y="85611"/>
                    <a:pt x="20664" y="87594"/>
                    <a:pt x="20664" y="90039"/>
                  </a:cubicBezTo>
                  <a:lnTo>
                    <a:pt x="20664" y="90039"/>
                  </a:lnTo>
                  <a:cubicBezTo>
                    <a:pt x="24878" y="114719"/>
                    <a:pt x="44022" y="134159"/>
                    <a:pt x="68634" y="138747"/>
                  </a:cubicBezTo>
                  <a:lnTo>
                    <a:pt x="68634" y="138747"/>
                  </a:lnTo>
                  <a:cubicBezTo>
                    <a:pt x="71077" y="138747"/>
                    <a:pt x="73062" y="136765"/>
                    <a:pt x="73062" y="134319"/>
                  </a:cubicBezTo>
                  <a:cubicBezTo>
                    <a:pt x="73062" y="131466"/>
                    <a:pt x="75372" y="129153"/>
                    <a:pt x="78228" y="129153"/>
                  </a:cubicBezTo>
                  <a:cubicBezTo>
                    <a:pt x="81084" y="129153"/>
                    <a:pt x="83394" y="131466"/>
                    <a:pt x="83394" y="134319"/>
                  </a:cubicBezTo>
                  <a:cubicBezTo>
                    <a:pt x="83394" y="136765"/>
                    <a:pt x="85379" y="138747"/>
                    <a:pt x="87822" y="138747"/>
                  </a:cubicBezTo>
                  <a:lnTo>
                    <a:pt x="87822" y="138747"/>
                  </a:lnTo>
                  <a:cubicBezTo>
                    <a:pt x="112656" y="134573"/>
                    <a:pt x="131999" y="114931"/>
                    <a:pt x="135792" y="90039"/>
                  </a:cubicBezTo>
                  <a:lnTo>
                    <a:pt x="135792" y="90039"/>
                  </a:lnTo>
                  <a:cubicBezTo>
                    <a:pt x="135792" y="87594"/>
                    <a:pt x="133807" y="85611"/>
                    <a:pt x="131364" y="85611"/>
                  </a:cubicBezTo>
                  <a:cubicBezTo>
                    <a:pt x="128368" y="85635"/>
                    <a:pt x="125836" y="83415"/>
                    <a:pt x="125460" y="80445"/>
                  </a:cubicBezTo>
                  <a:lnTo>
                    <a:pt x="125460" y="69375"/>
                  </a:lnTo>
                  <a:lnTo>
                    <a:pt x="135792" y="69375"/>
                  </a:lnTo>
                  <a:lnTo>
                    <a:pt x="135792" y="69375"/>
                  </a:lnTo>
                  <a:cubicBezTo>
                    <a:pt x="131785" y="44592"/>
                    <a:pt x="112545" y="25053"/>
                    <a:pt x="87822" y="20667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108124AF-2476-4810-8F54-0CC23F125BBE}"/>
                </a:ext>
              </a:extLst>
            </p:cNvPr>
            <p:cNvSpPr/>
            <p:nvPr/>
          </p:nvSpPr>
          <p:spPr>
            <a:xfrm>
              <a:off x="2023213" y="3801452"/>
              <a:ext cx="160884" cy="160887"/>
            </a:xfrm>
            <a:custGeom>
              <a:avLst/>
              <a:gdLst>
                <a:gd name="connsiteX0" fmla="*/ 80442 w 160884"/>
                <a:gd name="connsiteY0" fmla="*/ 160884 h 160887"/>
                <a:gd name="connsiteX1" fmla="*/ 0 w 160884"/>
                <a:gd name="connsiteY1" fmla="*/ 80438 h 160887"/>
                <a:gd name="connsiteX2" fmla="*/ 80449 w 160884"/>
                <a:gd name="connsiteY2" fmla="*/ 0 h 160887"/>
                <a:gd name="connsiteX3" fmla="*/ 160884 w 160884"/>
                <a:gd name="connsiteY3" fmla="*/ 80446 h 160887"/>
                <a:gd name="connsiteX4" fmla="*/ 160884 w 160884"/>
                <a:gd name="connsiteY4" fmla="*/ 81180 h 160887"/>
                <a:gd name="connsiteX5" fmla="*/ 81180 w 160884"/>
                <a:gd name="connsiteY5" fmla="*/ 160888 h 160887"/>
                <a:gd name="connsiteX6" fmla="*/ 80442 w 160884"/>
                <a:gd name="connsiteY6" fmla="*/ 160884 h 160887"/>
                <a:gd name="connsiteX7" fmla="*/ 80442 w 160884"/>
                <a:gd name="connsiteY7" fmla="*/ 1476 h 160887"/>
                <a:gd name="connsiteX8" fmla="*/ 738 w 160884"/>
                <a:gd name="connsiteY8" fmla="*/ 81180 h 160887"/>
                <a:gd name="connsiteX9" fmla="*/ 80442 w 160884"/>
                <a:gd name="connsiteY9" fmla="*/ 160884 h 160887"/>
                <a:gd name="connsiteX10" fmla="*/ 160146 w 160884"/>
                <a:gd name="connsiteY10" fmla="*/ 81180 h 160887"/>
                <a:gd name="connsiteX11" fmla="*/ 80442 w 160884"/>
                <a:gd name="connsiteY11" fmla="*/ 1476 h 160887"/>
                <a:gd name="connsiteX12" fmla="*/ 70848 w 160884"/>
                <a:gd name="connsiteY12" fmla="*/ 140220 h 160887"/>
                <a:gd name="connsiteX13" fmla="*/ 22140 w 160884"/>
                <a:gd name="connsiteY13" fmla="*/ 92250 h 160887"/>
                <a:gd name="connsiteX14" fmla="*/ 24826 w 160884"/>
                <a:gd name="connsiteY14" fmla="*/ 86595 h 160887"/>
                <a:gd name="connsiteX15" fmla="*/ 26568 w 160884"/>
                <a:gd name="connsiteY15" fmla="*/ 86346 h 160887"/>
                <a:gd name="connsiteX16" fmla="*/ 30996 w 160884"/>
                <a:gd name="connsiteY16" fmla="*/ 81180 h 160887"/>
                <a:gd name="connsiteX17" fmla="*/ 30996 w 160884"/>
                <a:gd name="connsiteY17" fmla="*/ 70848 h 160887"/>
                <a:gd name="connsiteX18" fmla="*/ 21402 w 160884"/>
                <a:gd name="connsiteY18" fmla="*/ 70848 h 160887"/>
                <a:gd name="connsiteX19" fmla="*/ 69372 w 160884"/>
                <a:gd name="connsiteY19" fmla="*/ 20664 h 160887"/>
                <a:gd name="connsiteX20" fmla="*/ 74538 w 160884"/>
                <a:gd name="connsiteY20" fmla="*/ 25092 h 160887"/>
                <a:gd name="connsiteX21" fmla="*/ 84870 w 160884"/>
                <a:gd name="connsiteY21" fmla="*/ 25092 h 160887"/>
                <a:gd name="connsiteX22" fmla="*/ 89298 w 160884"/>
                <a:gd name="connsiteY22" fmla="*/ 20664 h 160887"/>
                <a:gd name="connsiteX23" fmla="*/ 138744 w 160884"/>
                <a:gd name="connsiteY23" fmla="*/ 69372 h 160887"/>
                <a:gd name="connsiteX24" fmla="*/ 138744 w 160884"/>
                <a:gd name="connsiteY24" fmla="*/ 69372 h 160887"/>
                <a:gd name="connsiteX25" fmla="*/ 90774 w 160884"/>
                <a:gd name="connsiteY25" fmla="*/ 21402 h 160887"/>
                <a:gd name="connsiteX26" fmla="*/ 86346 w 160884"/>
                <a:gd name="connsiteY26" fmla="*/ 21402 h 160887"/>
                <a:gd name="connsiteX27" fmla="*/ 80442 w 160884"/>
                <a:gd name="connsiteY27" fmla="*/ 27306 h 160887"/>
                <a:gd name="connsiteX28" fmla="*/ 75224 w 160884"/>
                <a:gd name="connsiteY28" fmla="*/ 22193 h 160887"/>
                <a:gd name="connsiteX29" fmla="*/ 75276 w 160884"/>
                <a:gd name="connsiteY29" fmla="*/ 21402 h 160887"/>
                <a:gd name="connsiteX30" fmla="*/ 70848 w 160884"/>
                <a:gd name="connsiteY30" fmla="*/ 21402 h 160887"/>
                <a:gd name="connsiteX31" fmla="*/ 22140 w 160884"/>
                <a:gd name="connsiteY31" fmla="*/ 69372 h 160887"/>
                <a:gd name="connsiteX32" fmla="*/ 30996 w 160884"/>
                <a:gd name="connsiteY32" fmla="*/ 69372 h 160887"/>
                <a:gd name="connsiteX33" fmla="*/ 30996 w 160884"/>
                <a:gd name="connsiteY33" fmla="*/ 80442 h 160887"/>
                <a:gd name="connsiteX34" fmla="*/ 25830 w 160884"/>
                <a:gd name="connsiteY34" fmla="*/ 86346 h 160887"/>
                <a:gd name="connsiteX35" fmla="*/ 21402 w 160884"/>
                <a:gd name="connsiteY35" fmla="*/ 90036 h 160887"/>
                <a:gd name="connsiteX36" fmla="*/ 69372 w 160884"/>
                <a:gd name="connsiteY36" fmla="*/ 138744 h 160887"/>
                <a:gd name="connsiteX37" fmla="*/ 74235 w 160884"/>
                <a:gd name="connsiteY37" fmla="*/ 136858 h 160887"/>
                <a:gd name="connsiteX38" fmla="*/ 74538 w 160884"/>
                <a:gd name="connsiteY38" fmla="*/ 135054 h 160887"/>
                <a:gd name="connsiteX39" fmla="*/ 79704 w 160884"/>
                <a:gd name="connsiteY39" fmla="*/ 129150 h 160887"/>
                <a:gd name="connsiteX40" fmla="*/ 85608 w 160884"/>
                <a:gd name="connsiteY40" fmla="*/ 135054 h 160887"/>
                <a:gd name="connsiteX41" fmla="*/ 89298 w 160884"/>
                <a:gd name="connsiteY41" fmla="*/ 139482 h 160887"/>
                <a:gd name="connsiteX42" fmla="*/ 138006 w 160884"/>
                <a:gd name="connsiteY42" fmla="*/ 90774 h 160887"/>
                <a:gd name="connsiteX43" fmla="*/ 134316 w 160884"/>
                <a:gd name="connsiteY43" fmla="*/ 86346 h 160887"/>
                <a:gd name="connsiteX44" fmla="*/ 128412 w 160884"/>
                <a:gd name="connsiteY44" fmla="*/ 80442 h 160887"/>
                <a:gd name="connsiteX45" fmla="*/ 128412 w 160884"/>
                <a:gd name="connsiteY45" fmla="*/ 70110 h 160887"/>
                <a:gd name="connsiteX46" fmla="*/ 128412 w 160884"/>
                <a:gd name="connsiteY46" fmla="*/ 70110 h 160887"/>
                <a:gd name="connsiteX47" fmla="*/ 128412 w 160884"/>
                <a:gd name="connsiteY47" fmla="*/ 80442 h 160887"/>
                <a:gd name="connsiteX48" fmla="*/ 133578 w 160884"/>
                <a:gd name="connsiteY48" fmla="*/ 85608 h 160887"/>
                <a:gd name="connsiteX49" fmla="*/ 138006 w 160884"/>
                <a:gd name="connsiteY49" fmla="*/ 90036 h 160887"/>
                <a:gd name="connsiteX50" fmla="*/ 90036 w 160884"/>
                <a:gd name="connsiteY50" fmla="*/ 139482 h 160887"/>
                <a:gd name="connsiteX51" fmla="*/ 84132 w 160884"/>
                <a:gd name="connsiteY51" fmla="*/ 135054 h 160887"/>
                <a:gd name="connsiteX52" fmla="*/ 73800 w 160884"/>
                <a:gd name="connsiteY52" fmla="*/ 135054 h 160887"/>
                <a:gd name="connsiteX53" fmla="*/ 71040 w 160884"/>
                <a:gd name="connsiteY53" fmla="*/ 139482 h 160887"/>
                <a:gd name="connsiteX54" fmla="*/ 69372 w 160884"/>
                <a:gd name="connsiteY54" fmla="*/ 139482 h 16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60884" h="160887">
                  <a:moveTo>
                    <a:pt x="80442" y="160884"/>
                  </a:moveTo>
                  <a:cubicBezTo>
                    <a:pt x="36014" y="160882"/>
                    <a:pt x="0" y="124866"/>
                    <a:pt x="0" y="80438"/>
                  </a:cubicBezTo>
                  <a:cubicBezTo>
                    <a:pt x="7" y="36011"/>
                    <a:pt x="36022" y="-2"/>
                    <a:pt x="80449" y="0"/>
                  </a:cubicBezTo>
                  <a:cubicBezTo>
                    <a:pt x="124877" y="2"/>
                    <a:pt x="160891" y="36019"/>
                    <a:pt x="160884" y="80446"/>
                  </a:cubicBezTo>
                  <a:cubicBezTo>
                    <a:pt x="160884" y="80690"/>
                    <a:pt x="160884" y="80935"/>
                    <a:pt x="160884" y="81180"/>
                  </a:cubicBezTo>
                  <a:cubicBezTo>
                    <a:pt x="160884" y="125200"/>
                    <a:pt x="125202" y="160885"/>
                    <a:pt x="81180" y="160888"/>
                  </a:cubicBezTo>
                  <a:cubicBezTo>
                    <a:pt x="80937" y="160888"/>
                    <a:pt x="80686" y="160886"/>
                    <a:pt x="80442" y="160884"/>
                  </a:cubicBezTo>
                  <a:close/>
                  <a:moveTo>
                    <a:pt x="80442" y="1476"/>
                  </a:moveTo>
                  <a:cubicBezTo>
                    <a:pt x="36420" y="1476"/>
                    <a:pt x="738" y="37161"/>
                    <a:pt x="738" y="81180"/>
                  </a:cubicBezTo>
                  <a:cubicBezTo>
                    <a:pt x="738" y="125200"/>
                    <a:pt x="36420" y="160884"/>
                    <a:pt x="80442" y="160884"/>
                  </a:cubicBezTo>
                  <a:cubicBezTo>
                    <a:pt x="124464" y="160884"/>
                    <a:pt x="160146" y="125200"/>
                    <a:pt x="160146" y="81180"/>
                  </a:cubicBezTo>
                  <a:cubicBezTo>
                    <a:pt x="160146" y="37161"/>
                    <a:pt x="124464" y="1476"/>
                    <a:pt x="80442" y="1476"/>
                  </a:cubicBezTo>
                  <a:close/>
                  <a:moveTo>
                    <a:pt x="70848" y="140220"/>
                  </a:moveTo>
                  <a:cubicBezTo>
                    <a:pt x="45955" y="136425"/>
                    <a:pt x="26317" y="117080"/>
                    <a:pt x="22140" y="92250"/>
                  </a:cubicBezTo>
                  <a:cubicBezTo>
                    <a:pt x="21321" y="89946"/>
                    <a:pt x="22524" y="87414"/>
                    <a:pt x="24826" y="86595"/>
                  </a:cubicBezTo>
                  <a:cubicBezTo>
                    <a:pt x="25387" y="86396"/>
                    <a:pt x="25978" y="86312"/>
                    <a:pt x="26568" y="86346"/>
                  </a:cubicBezTo>
                  <a:cubicBezTo>
                    <a:pt x="29129" y="85976"/>
                    <a:pt x="31026" y="83768"/>
                    <a:pt x="30996" y="81180"/>
                  </a:cubicBezTo>
                  <a:lnTo>
                    <a:pt x="30996" y="70848"/>
                  </a:lnTo>
                  <a:lnTo>
                    <a:pt x="21402" y="70848"/>
                  </a:lnTo>
                  <a:cubicBezTo>
                    <a:pt x="24826" y="45493"/>
                    <a:pt x="44199" y="25231"/>
                    <a:pt x="69372" y="20664"/>
                  </a:cubicBezTo>
                  <a:cubicBezTo>
                    <a:pt x="69372" y="20664"/>
                    <a:pt x="74538" y="20664"/>
                    <a:pt x="74538" y="25092"/>
                  </a:cubicBezTo>
                  <a:cubicBezTo>
                    <a:pt x="74538" y="29520"/>
                    <a:pt x="84870" y="30996"/>
                    <a:pt x="84870" y="25092"/>
                  </a:cubicBezTo>
                  <a:cubicBezTo>
                    <a:pt x="84870" y="22646"/>
                    <a:pt x="86855" y="20664"/>
                    <a:pt x="89298" y="20664"/>
                  </a:cubicBezTo>
                  <a:cubicBezTo>
                    <a:pt x="114375" y="24896"/>
                    <a:pt x="134139" y="44358"/>
                    <a:pt x="138744" y="69372"/>
                  </a:cubicBezTo>
                  <a:lnTo>
                    <a:pt x="138744" y="69372"/>
                  </a:lnTo>
                  <a:cubicBezTo>
                    <a:pt x="134257" y="44979"/>
                    <a:pt x="115165" y="25891"/>
                    <a:pt x="90774" y="21402"/>
                  </a:cubicBezTo>
                  <a:cubicBezTo>
                    <a:pt x="90774" y="21402"/>
                    <a:pt x="86346" y="21402"/>
                    <a:pt x="86346" y="21402"/>
                  </a:cubicBezTo>
                  <a:cubicBezTo>
                    <a:pt x="86346" y="24662"/>
                    <a:pt x="83704" y="27306"/>
                    <a:pt x="80442" y="27306"/>
                  </a:cubicBezTo>
                  <a:cubicBezTo>
                    <a:pt x="77586" y="27336"/>
                    <a:pt x="75254" y="25046"/>
                    <a:pt x="75224" y="22193"/>
                  </a:cubicBezTo>
                  <a:cubicBezTo>
                    <a:pt x="75217" y="21929"/>
                    <a:pt x="75239" y="21664"/>
                    <a:pt x="75276" y="21402"/>
                  </a:cubicBezTo>
                  <a:cubicBezTo>
                    <a:pt x="73903" y="20611"/>
                    <a:pt x="72221" y="20611"/>
                    <a:pt x="70848" y="21402"/>
                  </a:cubicBezTo>
                  <a:cubicBezTo>
                    <a:pt x="46169" y="25614"/>
                    <a:pt x="26730" y="44760"/>
                    <a:pt x="22140" y="69372"/>
                  </a:cubicBezTo>
                  <a:lnTo>
                    <a:pt x="30996" y="69372"/>
                  </a:lnTo>
                  <a:lnTo>
                    <a:pt x="30996" y="80442"/>
                  </a:lnTo>
                  <a:cubicBezTo>
                    <a:pt x="31018" y="83435"/>
                    <a:pt x="28797" y="85972"/>
                    <a:pt x="25830" y="86346"/>
                  </a:cubicBezTo>
                  <a:cubicBezTo>
                    <a:pt x="23646" y="86316"/>
                    <a:pt x="21764" y="87883"/>
                    <a:pt x="21402" y="90036"/>
                  </a:cubicBezTo>
                  <a:cubicBezTo>
                    <a:pt x="25195" y="114927"/>
                    <a:pt x="44538" y="134570"/>
                    <a:pt x="69372" y="138744"/>
                  </a:cubicBezTo>
                  <a:cubicBezTo>
                    <a:pt x="71239" y="139567"/>
                    <a:pt x="73416" y="138722"/>
                    <a:pt x="74235" y="136858"/>
                  </a:cubicBezTo>
                  <a:cubicBezTo>
                    <a:pt x="74486" y="136291"/>
                    <a:pt x="74590" y="135671"/>
                    <a:pt x="74538" y="135054"/>
                  </a:cubicBezTo>
                  <a:cubicBezTo>
                    <a:pt x="74516" y="132061"/>
                    <a:pt x="76737" y="129524"/>
                    <a:pt x="79704" y="129150"/>
                  </a:cubicBezTo>
                  <a:cubicBezTo>
                    <a:pt x="82818" y="129481"/>
                    <a:pt x="85276" y="131940"/>
                    <a:pt x="85608" y="135054"/>
                  </a:cubicBezTo>
                  <a:cubicBezTo>
                    <a:pt x="85578" y="137238"/>
                    <a:pt x="87143" y="139118"/>
                    <a:pt x="89298" y="139482"/>
                  </a:cubicBezTo>
                  <a:cubicBezTo>
                    <a:pt x="114198" y="135173"/>
                    <a:pt x="133696" y="115673"/>
                    <a:pt x="138006" y="90774"/>
                  </a:cubicBezTo>
                  <a:cubicBezTo>
                    <a:pt x="138006" y="90774"/>
                    <a:pt x="138006" y="86346"/>
                    <a:pt x="134316" y="86346"/>
                  </a:cubicBezTo>
                  <a:cubicBezTo>
                    <a:pt x="131202" y="86015"/>
                    <a:pt x="128744" y="83556"/>
                    <a:pt x="128412" y="80442"/>
                  </a:cubicBezTo>
                  <a:lnTo>
                    <a:pt x="128412" y="70110"/>
                  </a:lnTo>
                  <a:lnTo>
                    <a:pt x="128412" y="70110"/>
                  </a:lnTo>
                  <a:lnTo>
                    <a:pt x="128412" y="80442"/>
                  </a:lnTo>
                  <a:cubicBezTo>
                    <a:pt x="128412" y="83295"/>
                    <a:pt x="130722" y="85608"/>
                    <a:pt x="133578" y="85608"/>
                  </a:cubicBezTo>
                  <a:cubicBezTo>
                    <a:pt x="136021" y="85608"/>
                    <a:pt x="138006" y="87590"/>
                    <a:pt x="138006" y="90036"/>
                  </a:cubicBezTo>
                  <a:cubicBezTo>
                    <a:pt x="134072" y="115001"/>
                    <a:pt x="114870" y="134797"/>
                    <a:pt x="90036" y="139482"/>
                  </a:cubicBezTo>
                  <a:cubicBezTo>
                    <a:pt x="85608" y="139482"/>
                    <a:pt x="84132" y="139482"/>
                    <a:pt x="84132" y="135054"/>
                  </a:cubicBezTo>
                  <a:cubicBezTo>
                    <a:pt x="84132" y="130626"/>
                    <a:pt x="73800" y="129888"/>
                    <a:pt x="73800" y="135054"/>
                  </a:cubicBezTo>
                  <a:cubicBezTo>
                    <a:pt x="74258" y="137039"/>
                    <a:pt x="73025" y="139021"/>
                    <a:pt x="71040" y="139482"/>
                  </a:cubicBezTo>
                  <a:cubicBezTo>
                    <a:pt x="70494" y="139609"/>
                    <a:pt x="69918" y="139609"/>
                    <a:pt x="69372" y="13948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F7A72C07-738A-48FB-A49C-EDE0BEDC2031}"/>
                </a:ext>
              </a:extLst>
            </p:cNvPr>
            <p:cNvSpPr/>
            <p:nvPr/>
          </p:nvSpPr>
          <p:spPr>
            <a:xfrm>
              <a:off x="2161220" y="3796285"/>
              <a:ext cx="22877" cy="22878"/>
            </a:xfrm>
            <a:custGeom>
              <a:avLst/>
              <a:gdLst>
                <a:gd name="connsiteX0" fmla="*/ 0 w 22877"/>
                <a:gd name="connsiteY0" fmla="*/ 11808 h 22878"/>
                <a:gd name="connsiteX1" fmla="*/ 11070 w 22877"/>
                <a:gd name="connsiteY1" fmla="*/ 22878 h 22878"/>
                <a:gd name="connsiteX2" fmla="*/ 22878 w 22877"/>
                <a:gd name="connsiteY2" fmla="*/ 11808 h 22878"/>
                <a:gd name="connsiteX3" fmla="*/ 11070 w 22877"/>
                <a:gd name="connsiteY3" fmla="*/ 0 h 22878"/>
                <a:gd name="connsiteX4" fmla="*/ 0 w 22877"/>
                <a:gd name="connsiteY4" fmla="*/ 1180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7" h="22878">
                  <a:moveTo>
                    <a:pt x="0" y="11808"/>
                  </a:moveTo>
                  <a:cubicBezTo>
                    <a:pt x="0" y="17922"/>
                    <a:pt x="4959" y="22878"/>
                    <a:pt x="11070" y="22878"/>
                  </a:cubicBezTo>
                  <a:cubicBezTo>
                    <a:pt x="17314" y="22891"/>
                    <a:pt x="22487" y="18040"/>
                    <a:pt x="22878" y="11808"/>
                  </a:cubicBezTo>
                  <a:cubicBezTo>
                    <a:pt x="22878" y="5286"/>
                    <a:pt x="17594" y="0"/>
                    <a:pt x="11070" y="0"/>
                  </a:cubicBezTo>
                  <a:cubicBezTo>
                    <a:pt x="4841" y="390"/>
                    <a:pt x="-15" y="5565"/>
                    <a:pt x="0" y="11808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AAB3AFE1-B5A6-4BDF-BF0B-CE0E56BD6947}"/>
                </a:ext>
              </a:extLst>
            </p:cNvPr>
            <p:cNvSpPr/>
            <p:nvPr/>
          </p:nvSpPr>
          <p:spPr>
            <a:xfrm>
              <a:off x="2161220" y="3796285"/>
              <a:ext cx="22877" cy="22878"/>
            </a:xfrm>
            <a:custGeom>
              <a:avLst/>
              <a:gdLst>
                <a:gd name="connsiteX0" fmla="*/ 11070 w 22877"/>
                <a:gd name="connsiteY0" fmla="*/ 22878 h 22878"/>
                <a:gd name="connsiteX1" fmla="*/ 0 w 22877"/>
                <a:gd name="connsiteY1" fmla="*/ 11808 h 22878"/>
                <a:gd name="connsiteX2" fmla="*/ 11070 w 22877"/>
                <a:gd name="connsiteY2" fmla="*/ 0 h 22878"/>
                <a:gd name="connsiteX3" fmla="*/ 22878 w 22877"/>
                <a:gd name="connsiteY3" fmla="*/ 11808 h 22878"/>
                <a:gd name="connsiteX4" fmla="*/ 11070 w 22877"/>
                <a:gd name="connsiteY4" fmla="*/ 22878 h 22878"/>
                <a:gd name="connsiteX5" fmla="*/ 11070 w 22877"/>
                <a:gd name="connsiteY5" fmla="*/ 738 h 22878"/>
                <a:gd name="connsiteX6" fmla="*/ 0 w 22877"/>
                <a:gd name="connsiteY6" fmla="*/ 11808 h 22878"/>
                <a:gd name="connsiteX7" fmla="*/ 11070 w 22877"/>
                <a:gd name="connsiteY7" fmla="*/ 22140 h 22878"/>
                <a:gd name="connsiteX8" fmla="*/ 22110 w 22877"/>
                <a:gd name="connsiteY8" fmla="*/ 12573 h 22878"/>
                <a:gd name="connsiteX9" fmla="*/ 22140 w 22877"/>
                <a:gd name="connsiteY9" fmla="*/ 11808 h 22878"/>
                <a:gd name="connsiteX10" fmla="*/ 12605 w 22877"/>
                <a:gd name="connsiteY10" fmla="*/ 738 h 22878"/>
                <a:gd name="connsiteX11" fmla="*/ 11070 w 22877"/>
                <a:gd name="connsiteY11" fmla="*/ 73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77" h="22878">
                  <a:moveTo>
                    <a:pt x="11070" y="22878"/>
                  </a:moveTo>
                  <a:cubicBezTo>
                    <a:pt x="4959" y="22878"/>
                    <a:pt x="0" y="17922"/>
                    <a:pt x="0" y="11808"/>
                  </a:cubicBezTo>
                  <a:cubicBezTo>
                    <a:pt x="-15" y="5565"/>
                    <a:pt x="4841" y="390"/>
                    <a:pt x="11070" y="0"/>
                  </a:cubicBezTo>
                  <a:cubicBezTo>
                    <a:pt x="17594" y="0"/>
                    <a:pt x="22878" y="5286"/>
                    <a:pt x="22878" y="11808"/>
                  </a:cubicBezTo>
                  <a:cubicBezTo>
                    <a:pt x="22487" y="18040"/>
                    <a:pt x="17314" y="22891"/>
                    <a:pt x="11070" y="22878"/>
                  </a:cubicBezTo>
                  <a:close/>
                  <a:moveTo>
                    <a:pt x="11070" y="738"/>
                  </a:moveTo>
                  <a:cubicBezTo>
                    <a:pt x="4959" y="738"/>
                    <a:pt x="0" y="5694"/>
                    <a:pt x="0" y="11808"/>
                  </a:cubicBezTo>
                  <a:cubicBezTo>
                    <a:pt x="391" y="17632"/>
                    <a:pt x="5232" y="22153"/>
                    <a:pt x="11070" y="22140"/>
                  </a:cubicBezTo>
                  <a:cubicBezTo>
                    <a:pt x="16760" y="22547"/>
                    <a:pt x="21705" y="18264"/>
                    <a:pt x="22110" y="12573"/>
                  </a:cubicBezTo>
                  <a:cubicBezTo>
                    <a:pt x="22133" y="12318"/>
                    <a:pt x="22140" y="12063"/>
                    <a:pt x="22140" y="11808"/>
                  </a:cubicBezTo>
                  <a:cubicBezTo>
                    <a:pt x="22561" y="6117"/>
                    <a:pt x="18295" y="1162"/>
                    <a:pt x="12605" y="738"/>
                  </a:cubicBezTo>
                  <a:cubicBezTo>
                    <a:pt x="12096" y="700"/>
                    <a:pt x="11579" y="700"/>
                    <a:pt x="1107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FBD9B73D-B822-40B9-93BB-38E4D485B8C2}"/>
                </a:ext>
              </a:extLst>
            </p:cNvPr>
            <p:cNvSpPr/>
            <p:nvPr/>
          </p:nvSpPr>
          <p:spPr>
            <a:xfrm>
              <a:off x="1924321" y="3684110"/>
              <a:ext cx="29520" cy="30257"/>
            </a:xfrm>
            <a:custGeom>
              <a:avLst/>
              <a:gdLst>
                <a:gd name="connsiteX0" fmla="*/ 29520 w 29520"/>
                <a:gd name="connsiteY0" fmla="*/ 8118 h 30257"/>
                <a:gd name="connsiteX1" fmla="*/ 7380 w 29520"/>
                <a:gd name="connsiteY1" fmla="*/ 30258 h 30257"/>
                <a:gd name="connsiteX2" fmla="*/ 0 w 29520"/>
                <a:gd name="connsiteY2" fmla="*/ 22878 h 30257"/>
                <a:gd name="connsiteX3" fmla="*/ 7380 w 29520"/>
                <a:gd name="connsiteY3" fmla="*/ 8118 h 30257"/>
                <a:gd name="connsiteX4" fmla="*/ 22140 w 29520"/>
                <a:gd name="connsiteY4" fmla="*/ 0 h 30257"/>
                <a:gd name="connsiteX5" fmla="*/ 29520 w 29520"/>
                <a:gd name="connsiteY5" fmla="*/ 8118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20" h="30257">
                  <a:moveTo>
                    <a:pt x="29520" y="8118"/>
                  </a:moveTo>
                  <a:lnTo>
                    <a:pt x="7380" y="30258"/>
                  </a:lnTo>
                  <a:cubicBezTo>
                    <a:pt x="3306" y="30258"/>
                    <a:pt x="0" y="26954"/>
                    <a:pt x="0" y="22878"/>
                  </a:cubicBezTo>
                  <a:cubicBezTo>
                    <a:pt x="539" y="17211"/>
                    <a:pt x="3166" y="11948"/>
                    <a:pt x="7380" y="8118"/>
                  </a:cubicBezTo>
                  <a:cubicBezTo>
                    <a:pt x="11040" y="3573"/>
                    <a:pt x="16339" y="655"/>
                    <a:pt x="22140" y="0"/>
                  </a:cubicBezTo>
                  <a:cubicBezTo>
                    <a:pt x="26059" y="894"/>
                    <a:pt x="29003" y="4134"/>
                    <a:pt x="29520" y="8118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21483D4A-82CC-4B93-A3C4-74C1D87733B3}"/>
                </a:ext>
              </a:extLst>
            </p:cNvPr>
            <p:cNvSpPr/>
            <p:nvPr/>
          </p:nvSpPr>
          <p:spPr>
            <a:xfrm>
              <a:off x="1923901" y="3682634"/>
              <a:ext cx="30678" cy="31733"/>
            </a:xfrm>
            <a:custGeom>
              <a:avLst/>
              <a:gdLst>
                <a:gd name="connsiteX0" fmla="*/ 7801 w 30678"/>
                <a:gd name="connsiteY0" fmla="*/ 31734 h 31733"/>
                <a:gd name="connsiteX1" fmla="*/ 7801 w 30678"/>
                <a:gd name="connsiteY1" fmla="*/ 31734 h 31733"/>
                <a:gd name="connsiteX2" fmla="*/ 421 w 30678"/>
                <a:gd name="connsiteY2" fmla="*/ 24354 h 31733"/>
                <a:gd name="connsiteX3" fmla="*/ 7801 w 30678"/>
                <a:gd name="connsiteY3" fmla="*/ 8856 h 31733"/>
                <a:gd name="connsiteX4" fmla="*/ 22561 w 30678"/>
                <a:gd name="connsiteY4" fmla="*/ 1476 h 31733"/>
                <a:gd name="connsiteX5" fmla="*/ 30679 w 30678"/>
                <a:gd name="connsiteY5" fmla="*/ 8856 h 31733"/>
                <a:gd name="connsiteX6" fmla="*/ 7801 w 30678"/>
                <a:gd name="connsiteY6" fmla="*/ 31734 h 31733"/>
                <a:gd name="connsiteX7" fmla="*/ 22561 w 30678"/>
                <a:gd name="connsiteY7" fmla="*/ 2214 h 31733"/>
                <a:gd name="connsiteX8" fmla="*/ 421 w 30678"/>
                <a:gd name="connsiteY8" fmla="*/ 24354 h 31733"/>
                <a:gd name="connsiteX9" fmla="*/ 421 w 30678"/>
                <a:gd name="connsiteY9" fmla="*/ 29520 h 31733"/>
                <a:gd name="connsiteX10" fmla="*/ 5587 w 30678"/>
                <a:gd name="connsiteY10" fmla="*/ 29520 h 31733"/>
                <a:gd name="connsiteX11" fmla="*/ 27727 w 30678"/>
                <a:gd name="connsiteY11" fmla="*/ 6642 h 31733"/>
                <a:gd name="connsiteX12" fmla="*/ 20347 w 30678"/>
                <a:gd name="connsiteY12" fmla="*/ 0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678" h="31733">
                  <a:moveTo>
                    <a:pt x="7801" y="31734"/>
                  </a:moveTo>
                  <a:lnTo>
                    <a:pt x="7801" y="31734"/>
                  </a:lnTo>
                  <a:cubicBezTo>
                    <a:pt x="3727" y="31734"/>
                    <a:pt x="421" y="28430"/>
                    <a:pt x="421" y="24354"/>
                  </a:cubicBezTo>
                  <a:cubicBezTo>
                    <a:pt x="849" y="18445"/>
                    <a:pt x="3483" y="12914"/>
                    <a:pt x="7801" y="8856"/>
                  </a:cubicBezTo>
                  <a:cubicBezTo>
                    <a:pt x="11631" y="4646"/>
                    <a:pt x="16893" y="2014"/>
                    <a:pt x="22561" y="1476"/>
                  </a:cubicBezTo>
                  <a:cubicBezTo>
                    <a:pt x="26317" y="2453"/>
                    <a:pt x="29350" y="5212"/>
                    <a:pt x="30679" y="8856"/>
                  </a:cubicBezTo>
                  <a:lnTo>
                    <a:pt x="7801" y="31734"/>
                  </a:lnTo>
                  <a:close/>
                  <a:moveTo>
                    <a:pt x="22561" y="2214"/>
                  </a:moveTo>
                  <a:cubicBezTo>
                    <a:pt x="11040" y="3770"/>
                    <a:pt x="1978" y="12832"/>
                    <a:pt x="421" y="24354"/>
                  </a:cubicBezTo>
                  <a:cubicBezTo>
                    <a:pt x="-140" y="26030"/>
                    <a:pt x="-140" y="27844"/>
                    <a:pt x="421" y="29520"/>
                  </a:cubicBezTo>
                  <a:cubicBezTo>
                    <a:pt x="2074" y="30217"/>
                    <a:pt x="3934" y="30217"/>
                    <a:pt x="5587" y="29520"/>
                  </a:cubicBezTo>
                  <a:lnTo>
                    <a:pt x="27727" y="6642"/>
                  </a:lnTo>
                  <a:cubicBezTo>
                    <a:pt x="27727" y="6642"/>
                    <a:pt x="23299" y="0"/>
                    <a:pt x="20347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9410C162-1578-4C2F-A5D8-1BDB1FE89DC3}"/>
                </a:ext>
              </a:extLst>
            </p:cNvPr>
            <p:cNvSpPr/>
            <p:nvPr/>
          </p:nvSpPr>
          <p:spPr>
            <a:xfrm>
              <a:off x="1931702" y="3692228"/>
              <a:ext cx="36900" cy="36900"/>
            </a:xfrm>
            <a:custGeom>
              <a:avLst/>
              <a:gdLst>
                <a:gd name="connsiteX0" fmla="*/ 22140 w 36900"/>
                <a:gd name="connsiteY0" fmla="*/ 0 h 36900"/>
                <a:gd name="connsiteX1" fmla="*/ 36900 w 36900"/>
                <a:gd name="connsiteY1" fmla="*/ 22140 h 36900"/>
                <a:gd name="connsiteX2" fmla="*/ 22140 w 36900"/>
                <a:gd name="connsiteY2" fmla="*/ 36900 h 36900"/>
                <a:gd name="connsiteX3" fmla="*/ 0 w 36900"/>
                <a:gd name="connsiteY3" fmla="*/ 22140 h 36900"/>
                <a:gd name="connsiteX4" fmla="*/ 7380 w 36900"/>
                <a:gd name="connsiteY4" fmla="*/ 7380 h 36900"/>
                <a:gd name="connsiteX5" fmla="*/ 22140 w 36900"/>
                <a:gd name="connsiteY5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0" h="36900">
                  <a:moveTo>
                    <a:pt x="22140" y="0"/>
                  </a:moveTo>
                  <a:lnTo>
                    <a:pt x="36900" y="22140"/>
                  </a:lnTo>
                  <a:lnTo>
                    <a:pt x="22140" y="36900"/>
                  </a:lnTo>
                  <a:lnTo>
                    <a:pt x="0" y="22140"/>
                  </a:lnTo>
                  <a:cubicBezTo>
                    <a:pt x="0" y="22140"/>
                    <a:pt x="0" y="14760"/>
                    <a:pt x="7380" y="7380"/>
                  </a:cubicBezTo>
                  <a:cubicBezTo>
                    <a:pt x="11210" y="3170"/>
                    <a:pt x="16472" y="538"/>
                    <a:pt x="22140" y="0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055ECD98-10FA-476E-875E-C3E7A9A1B913}"/>
                </a:ext>
              </a:extLst>
            </p:cNvPr>
            <p:cNvSpPr/>
            <p:nvPr/>
          </p:nvSpPr>
          <p:spPr>
            <a:xfrm>
              <a:off x="1931702" y="3691489"/>
              <a:ext cx="37638" cy="38375"/>
            </a:xfrm>
            <a:custGeom>
              <a:avLst/>
              <a:gdLst>
                <a:gd name="connsiteX0" fmla="*/ 22140 w 37638"/>
                <a:gd name="connsiteY0" fmla="*/ 38376 h 38375"/>
                <a:gd name="connsiteX1" fmla="*/ 0 w 37638"/>
                <a:gd name="connsiteY1" fmla="*/ 22878 h 38375"/>
                <a:gd name="connsiteX2" fmla="*/ 7380 w 37638"/>
                <a:gd name="connsiteY2" fmla="*/ 7380 h 38375"/>
                <a:gd name="connsiteX3" fmla="*/ 21402 w 37638"/>
                <a:gd name="connsiteY3" fmla="*/ 0 h 38375"/>
                <a:gd name="connsiteX4" fmla="*/ 37638 w 37638"/>
                <a:gd name="connsiteY4" fmla="*/ 22878 h 38375"/>
                <a:gd name="connsiteX5" fmla="*/ 22140 w 37638"/>
                <a:gd name="connsiteY5" fmla="*/ 38376 h 38375"/>
                <a:gd name="connsiteX6" fmla="*/ 22140 w 37638"/>
                <a:gd name="connsiteY6" fmla="*/ 738 h 38375"/>
                <a:gd name="connsiteX7" fmla="*/ 7380 w 37638"/>
                <a:gd name="connsiteY7" fmla="*/ 8118 h 38375"/>
                <a:gd name="connsiteX8" fmla="*/ 0 w 37638"/>
                <a:gd name="connsiteY8" fmla="*/ 22140 h 38375"/>
                <a:gd name="connsiteX9" fmla="*/ 22140 w 37638"/>
                <a:gd name="connsiteY9" fmla="*/ 37638 h 38375"/>
                <a:gd name="connsiteX10" fmla="*/ 36900 w 37638"/>
                <a:gd name="connsiteY10" fmla="*/ 22878 h 38375"/>
                <a:gd name="connsiteX11" fmla="*/ 22140 w 37638"/>
                <a:gd name="connsiteY11" fmla="*/ 738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638" h="38375">
                  <a:moveTo>
                    <a:pt x="22140" y="38376"/>
                  </a:moveTo>
                  <a:lnTo>
                    <a:pt x="0" y="22878"/>
                  </a:lnTo>
                  <a:cubicBezTo>
                    <a:pt x="0" y="22878"/>
                    <a:pt x="0" y="14022"/>
                    <a:pt x="7380" y="7380"/>
                  </a:cubicBezTo>
                  <a:cubicBezTo>
                    <a:pt x="11269" y="3657"/>
                    <a:pt x="16133" y="1100"/>
                    <a:pt x="21402" y="0"/>
                  </a:cubicBezTo>
                  <a:lnTo>
                    <a:pt x="37638" y="22878"/>
                  </a:lnTo>
                  <a:lnTo>
                    <a:pt x="22140" y="38376"/>
                  </a:lnTo>
                  <a:close/>
                  <a:moveTo>
                    <a:pt x="22140" y="738"/>
                  </a:moveTo>
                  <a:cubicBezTo>
                    <a:pt x="16546" y="1518"/>
                    <a:pt x="11358" y="4110"/>
                    <a:pt x="7380" y="8118"/>
                  </a:cubicBezTo>
                  <a:cubicBezTo>
                    <a:pt x="3328" y="11764"/>
                    <a:pt x="708" y="16736"/>
                    <a:pt x="0" y="22140"/>
                  </a:cubicBezTo>
                  <a:lnTo>
                    <a:pt x="22140" y="37638"/>
                  </a:lnTo>
                  <a:lnTo>
                    <a:pt x="36900" y="22878"/>
                  </a:lnTo>
                  <a:lnTo>
                    <a:pt x="2214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8B70CAB0-D708-4F55-B0F5-8F445D4BF1C4}"/>
                </a:ext>
              </a:extLst>
            </p:cNvPr>
            <p:cNvSpPr/>
            <p:nvPr/>
          </p:nvSpPr>
          <p:spPr>
            <a:xfrm>
              <a:off x="1939081" y="3702560"/>
              <a:ext cx="25830" cy="25829"/>
            </a:xfrm>
            <a:custGeom>
              <a:avLst/>
              <a:gdLst>
                <a:gd name="connsiteX0" fmla="*/ 25830 w 25830"/>
                <a:gd name="connsiteY0" fmla="*/ 15498 h 25829"/>
                <a:gd name="connsiteX1" fmla="*/ 0 w 25830"/>
                <a:gd name="connsiteY1" fmla="*/ 0 h 25829"/>
                <a:gd name="connsiteX2" fmla="*/ 18450 w 25830"/>
                <a:gd name="connsiteY2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30" h="25829">
                  <a:moveTo>
                    <a:pt x="25830" y="15498"/>
                  </a:moveTo>
                  <a:cubicBezTo>
                    <a:pt x="18376" y="8611"/>
                    <a:pt x="9587" y="3335"/>
                    <a:pt x="0" y="0"/>
                  </a:cubicBezTo>
                  <a:cubicBezTo>
                    <a:pt x="4207" y="9846"/>
                    <a:pt x="10502" y="18660"/>
                    <a:pt x="18450" y="25830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F8DA9C9E-FF38-4513-9EBB-0076AF94EFDB}"/>
                </a:ext>
              </a:extLst>
            </p:cNvPr>
            <p:cNvSpPr/>
            <p:nvPr/>
          </p:nvSpPr>
          <p:spPr>
            <a:xfrm>
              <a:off x="1939081" y="3702560"/>
              <a:ext cx="26568" cy="26568"/>
            </a:xfrm>
            <a:custGeom>
              <a:avLst/>
              <a:gdLst>
                <a:gd name="connsiteX0" fmla="*/ 18450 w 26568"/>
                <a:gd name="connsiteY0" fmla="*/ 23616 h 26568"/>
                <a:gd name="connsiteX1" fmla="*/ 18450 w 26568"/>
                <a:gd name="connsiteY1" fmla="*/ 23616 h 26568"/>
                <a:gd name="connsiteX2" fmla="*/ 0 w 26568"/>
                <a:gd name="connsiteY2" fmla="*/ 0 h 26568"/>
                <a:gd name="connsiteX3" fmla="*/ 26568 w 26568"/>
                <a:gd name="connsiteY3" fmla="*/ 18450 h 26568"/>
                <a:gd name="connsiteX4" fmla="*/ 18450 w 26568"/>
                <a:gd name="connsiteY4" fmla="*/ 26568 h 26568"/>
                <a:gd name="connsiteX5" fmla="*/ 0 w 26568"/>
                <a:gd name="connsiteY5" fmla="*/ 0 h 26568"/>
                <a:gd name="connsiteX6" fmla="*/ 18450 w 26568"/>
                <a:gd name="connsiteY6" fmla="*/ 25830 h 26568"/>
                <a:gd name="connsiteX7" fmla="*/ 25830 w 26568"/>
                <a:gd name="connsiteY7" fmla="*/ 18450 h 26568"/>
                <a:gd name="connsiteX8" fmla="*/ 0 w 26568"/>
                <a:gd name="connsiteY8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68" h="26568">
                  <a:moveTo>
                    <a:pt x="18450" y="23616"/>
                  </a:moveTo>
                  <a:lnTo>
                    <a:pt x="18450" y="23616"/>
                  </a:lnTo>
                  <a:cubicBezTo>
                    <a:pt x="10886" y="16957"/>
                    <a:pt x="4635" y="8949"/>
                    <a:pt x="0" y="0"/>
                  </a:cubicBezTo>
                  <a:cubicBezTo>
                    <a:pt x="10258" y="3839"/>
                    <a:pt x="19387" y="10181"/>
                    <a:pt x="26568" y="18450"/>
                  </a:cubicBezTo>
                  <a:lnTo>
                    <a:pt x="18450" y="26568"/>
                  </a:lnTo>
                  <a:close/>
                  <a:moveTo>
                    <a:pt x="0" y="0"/>
                  </a:moveTo>
                  <a:cubicBezTo>
                    <a:pt x="4207" y="9846"/>
                    <a:pt x="10502" y="18660"/>
                    <a:pt x="18450" y="25830"/>
                  </a:cubicBezTo>
                  <a:lnTo>
                    <a:pt x="25830" y="18450"/>
                  </a:lnTo>
                  <a:cubicBezTo>
                    <a:pt x="18657" y="10500"/>
                    <a:pt x="9845" y="420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FFFE7A5-90EE-48FC-A2D7-8B54FF23F5B5}"/>
                </a:ext>
              </a:extLst>
            </p:cNvPr>
            <p:cNvSpPr/>
            <p:nvPr/>
          </p:nvSpPr>
          <p:spPr>
            <a:xfrm>
              <a:off x="1928011" y="3715695"/>
              <a:ext cx="25830" cy="13432"/>
            </a:xfrm>
            <a:custGeom>
              <a:avLst/>
              <a:gdLst>
                <a:gd name="connsiteX0" fmla="*/ 25830 w 25830"/>
                <a:gd name="connsiteY0" fmla="*/ 13433 h 13432"/>
                <a:gd name="connsiteX1" fmla="*/ 25830 w 25830"/>
                <a:gd name="connsiteY1" fmla="*/ 9743 h 13432"/>
                <a:gd name="connsiteX2" fmla="*/ 18450 w 25830"/>
                <a:gd name="connsiteY2" fmla="*/ 2363 h 13432"/>
                <a:gd name="connsiteX3" fmla="*/ 0 w 25830"/>
                <a:gd name="connsiteY3" fmla="*/ 2363 h 13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30" h="13432">
                  <a:moveTo>
                    <a:pt x="25830" y="13433"/>
                  </a:moveTo>
                  <a:lnTo>
                    <a:pt x="25830" y="9743"/>
                  </a:lnTo>
                  <a:lnTo>
                    <a:pt x="18450" y="2363"/>
                  </a:lnTo>
                  <a:cubicBezTo>
                    <a:pt x="12701" y="-788"/>
                    <a:pt x="5749" y="-788"/>
                    <a:pt x="0" y="2363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6703F82A-6A3E-482C-98AE-C5FB8C017A2B}"/>
                </a:ext>
              </a:extLst>
            </p:cNvPr>
            <p:cNvSpPr/>
            <p:nvPr/>
          </p:nvSpPr>
          <p:spPr>
            <a:xfrm>
              <a:off x="1931702" y="3711492"/>
              <a:ext cx="25829" cy="18373"/>
            </a:xfrm>
            <a:custGeom>
              <a:avLst/>
              <a:gdLst>
                <a:gd name="connsiteX0" fmla="*/ 22140 w 25829"/>
                <a:gd name="connsiteY0" fmla="*/ 18373 h 18373"/>
                <a:gd name="connsiteX1" fmla="*/ 0 w 25829"/>
                <a:gd name="connsiteY1" fmla="*/ 2875 h 18373"/>
                <a:gd name="connsiteX2" fmla="*/ 18450 w 25829"/>
                <a:gd name="connsiteY2" fmla="*/ 2875 h 18373"/>
                <a:gd name="connsiteX3" fmla="*/ 25830 w 25829"/>
                <a:gd name="connsiteY3" fmla="*/ 10255 h 18373"/>
                <a:gd name="connsiteX4" fmla="*/ 25830 w 25829"/>
                <a:gd name="connsiteY4" fmla="*/ 14683 h 18373"/>
                <a:gd name="connsiteX5" fmla="*/ 6642 w 25829"/>
                <a:gd name="connsiteY5" fmla="*/ 2137 h 18373"/>
                <a:gd name="connsiteX6" fmla="*/ 0 w 25829"/>
                <a:gd name="connsiteY6" fmla="*/ 2137 h 18373"/>
                <a:gd name="connsiteX7" fmla="*/ 22140 w 25829"/>
                <a:gd name="connsiteY7" fmla="*/ 16897 h 18373"/>
                <a:gd name="connsiteX8" fmla="*/ 22140 w 25829"/>
                <a:gd name="connsiteY8" fmla="*/ 13207 h 18373"/>
                <a:gd name="connsiteX9" fmla="*/ 14760 w 25829"/>
                <a:gd name="connsiteY9" fmla="*/ 5827 h 18373"/>
                <a:gd name="connsiteX10" fmla="*/ 2952 w 25829"/>
                <a:gd name="connsiteY10" fmla="*/ 1399 h 18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29" h="18373">
                  <a:moveTo>
                    <a:pt x="22140" y="18373"/>
                  </a:moveTo>
                  <a:lnTo>
                    <a:pt x="0" y="2875"/>
                  </a:lnTo>
                  <a:cubicBezTo>
                    <a:pt x="5550" y="-958"/>
                    <a:pt x="12900" y="-958"/>
                    <a:pt x="18450" y="2875"/>
                  </a:cubicBezTo>
                  <a:lnTo>
                    <a:pt x="25830" y="10255"/>
                  </a:lnTo>
                  <a:lnTo>
                    <a:pt x="25830" y="14683"/>
                  </a:lnTo>
                  <a:close/>
                  <a:moveTo>
                    <a:pt x="6642" y="2137"/>
                  </a:moveTo>
                  <a:lnTo>
                    <a:pt x="0" y="2137"/>
                  </a:lnTo>
                  <a:lnTo>
                    <a:pt x="22140" y="16897"/>
                  </a:lnTo>
                  <a:lnTo>
                    <a:pt x="22140" y="13207"/>
                  </a:lnTo>
                  <a:lnTo>
                    <a:pt x="14760" y="5827"/>
                  </a:lnTo>
                  <a:cubicBezTo>
                    <a:pt x="11542" y="2889"/>
                    <a:pt x="7314" y="1304"/>
                    <a:pt x="2952" y="139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B2686420-D9B7-40CF-8B29-4BE9DB4B0DA1}"/>
                </a:ext>
              </a:extLst>
            </p:cNvPr>
            <p:cNvSpPr/>
            <p:nvPr/>
          </p:nvSpPr>
          <p:spPr>
            <a:xfrm>
              <a:off x="1955168" y="3688537"/>
              <a:ext cx="13433" cy="25829"/>
            </a:xfrm>
            <a:custGeom>
              <a:avLst/>
              <a:gdLst>
                <a:gd name="connsiteX0" fmla="*/ 13433 w 13433"/>
                <a:gd name="connsiteY0" fmla="*/ 25830 h 25829"/>
                <a:gd name="connsiteX1" fmla="*/ 9743 w 13433"/>
                <a:gd name="connsiteY1" fmla="*/ 25830 h 25829"/>
                <a:gd name="connsiteX2" fmla="*/ 2363 w 13433"/>
                <a:gd name="connsiteY2" fmla="*/ 18450 h 25829"/>
                <a:gd name="connsiteX3" fmla="*/ 2363 w 13433"/>
                <a:gd name="connsiteY3" fmla="*/ 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33" h="25829">
                  <a:moveTo>
                    <a:pt x="13433" y="25830"/>
                  </a:moveTo>
                  <a:lnTo>
                    <a:pt x="9743" y="25830"/>
                  </a:lnTo>
                  <a:lnTo>
                    <a:pt x="2363" y="18450"/>
                  </a:lnTo>
                  <a:cubicBezTo>
                    <a:pt x="-788" y="12703"/>
                    <a:pt x="-788" y="5747"/>
                    <a:pt x="2363" y="0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616B47A6-C666-44A5-9460-D4FC5588479C}"/>
                </a:ext>
              </a:extLst>
            </p:cNvPr>
            <p:cNvSpPr/>
            <p:nvPr/>
          </p:nvSpPr>
          <p:spPr>
            <a:xfrm>
              <a:off x="1950152" y="3691489"/>
              <a:ext cx="22877" cy="27305"/>
            </a:xfrm>
            <a:custGeom>
              <a:avLst/>
              <a:gdLst>
                <a:gd name="connsiteX0" fmla="*/ 14760 w 22877"/>
                <a:gd name="connsiteY0" fmla="*/ 27306 h 27305"/>
                <a:gd name="connsiteX1" fmla="*/ 7380 w 22877"/>
                <a:gd name="connsiteY1" fmla="*/ 19188 h 27305"/>
                <a:gd name="connsiteX2" fmla="*/ 7380 w 22877"/>
                <a:gd name="connsiteY2" fmla="*/ 0 h 27305"/>
                <a:gd name="connsiteX3" fmla="*/ 22878 w 22877"/>
                <a:gd name="connsiteY3" fmla="*/ 22878 h 27305"/>
                <a:gd name="connsiteX4" fmla="*/ 18450 w 22877"/>
                <a:gd name="connsiteY4" fmla="*/ 27306 h 27305"/>
                <a:gd name="connsiteX5" fmla="*/ 3690 w 22877"/>
                <a:gd name="connsiteY5" fmla="*/ 738 h 27305"/>
                <a:gd name="connsiteX6" fmla="*/ 3690 w 22877"/>
                <a:gd name="connsiteY6" fmla="*/ 19188 h 27305"/>
                <a:gd name="connsiteX7" fmla="*/ 11070 w 22877"/>
                <a:gd name="connsiteY7" fmla="*/ 26568 h 27305"/>
                <a:gd name="connsiteX8" fmla="*/ 14760 w 22877"/>
                <a:gd name="connsiteY8" fmla="*/ 26568 h 27305"/>
                <a:gd name="connsiteX9" fmla="*/ 0 w 22877"/>
                <a:gd name="connsiteY9" fmla="*/ 442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77" h="27305">
                  <a:moveTo>
                    <a:pt x="14760" y="27306"/>
                  </a:moveTo>
                  <a:lnTo>
                    <a:pt x="7380" y="19188"/>
                  </a:lnTo>
                  <a:cubicBezTo>
                    <a:pt x="4229" y="13180"/>
                    <a:pt x="4229" y="6008"/>
                    <a:pt x="7380" y="0"/>
                  </a:cubicBezTo>
                  <a:lnTo>
                    <a:pt x="22878" y="22878"/>
                  </a:lnTo>
                  <a:lnTo>
                    <a:pt x="18450" y="27306"/>
                  </a:lnTo>
                  <a:close/>
                  <a:moveTo>
                    <a:pt x="3690" y="738"/>
                  </a:moveTo>
                  <a:cubicBezTo>
                    <a:pt x="900" y="6572"/>
                    <a:pt x="900" y="13354"/>
                    <a:pt x="3690" y="19188"/>
                  </a:cubicBezTo>
                  <a:lnTo>
                    <a:pt x="11070" y="26568"/>
                  </a:lnTo>
                  <a:lnTo>
                    <a:pt x="14760" y="26568"/>
                  </a:lnTo>
                  <a:lnTo>
                    <a:pt x="0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AF910D8-FADF-4026-AD62-03581AEF4C01}"/>
                </a:ext>
              </a:extLst>
            </p:cNvPr>
            <p:cNvSpPr/>
            <p:nvPr/>
          </p:nvSpPr>
          <p:spPr>
            <a:xfrm>
              <a:off x="1953104" y="3714367"/>
              <a:ext cx="97187" cy="98155"/>
            </a:xfrm>
            <a:custGeom>
              <a:avLst/>
              <a:gdLst>
                <a:gd name="connsiteX0" fmla="*/ 15498 w 97187"/>
                <a:gd name="connsiteY0" fmla="*/ 0 h 98155"/>
                <a:gd name="connsiteX1" fmla="*/ 89298 w 97187"/>
                <a:gd name="connsiteY1" fmla="*/ 60516 h 98155"/>
                <a:gd name="connsiteX2" fmla="*/ 93866 w 97187"/>
                <a:gd name="connsiteY2" fmla="*/ 86205 h 98155"/>
                <a:gd name="connsiteX3" fmla="*/ 89298 w 97187"/>
                <a:gd name="connsiteY3" fmla="*/ 90774 h 98155"/>
                <a:gd name="connsiteX4" fmla="*/ 63468 w 97187"/>
                <a:gd name="connsiteY4" fmla="*/ 94464 h 98155"/>
                <a:gd name="connsiteX5" fmla="*/ 59778 w 97187"/>
                <a:gd name="connsiteY5" fmla="*/ 90774 h 98155"/>
                <a:gd name="connsiteX6" fmla="*/ 0 w 97187"/>
                <a:gd name="connsiteY6" fmla="*/ 16974 h 98155"/>
                <a:gd name="connsiteX7" fmla="*/ 14760 w 97187"/>
                <a:gd name="connsiteY7" fmla="*/ 2214 h 9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187" h="98155">
                  <a:moveTo>
                    <a:pt x="15498" y="0"/>
                  </a:moveTo>
                  <a:cubicBezTo>
                    <a:pt x="42066" y="26568"/>
                    <a:pt x="71586" y="41328"/>
                    <a:pt x="89298" y="60516"/>
                  </a:cubicBezTo>
                  <a:cubicBezTo>
                    <a:pt x="97652" y="66348"/>
                    <a:pt x="99696" y="77849"/>
                    <a:pt x="93866" y="86205"/>
                  </a:cubicBezTo>
                  <a:cubicBezTo>
                    <a:pt x="92626" y="87985"/>
                    <a:pt x="91077" y="89532"/>
                    <a:pt x="89298" y="90774"/>
                  </a:cubicBezTo>
                  <a:cubicBezTo>
                    <a:pt x="83187" y="98926"/>
                    <a:pt x="71623" y="100578"/>
                    <a:pt x="63468" y="94464"/>
                  </a:cubicBezTo>
                  <a:cubicBezTo>
                    <a:pt x="62066" y="93415"/>
                    <a:pt x="60826" y="92173"/>
                    <a:pt x="59778" y="90774"/>
                  </a:cubicBezTo>
                  <a:cubicBezTo>
                    <a:pt x="41328" y="72324"/>
                    <a:pt x="25830" y="42066"/>
                    <a:pt x="0" y="16974"/>
                  </a:cubicBezTo>
                  <a:cubicBezTo>
                    <a:pt x="686" y="9124"/>
                    <a:pt x="6908" y="2900"/>
                    <a:pt x="14760" y="2214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37DC397-E3EB-4CB7-B280-39EBD09F48C8}"/>
                </a:ext>
              </a:extLst>
            </p:cNvPr>
            <p:cNvSpPr/>
            <p:nvPr/>
          </p:nvSpPr>
          <p:spPr>
            <a:xfrm>
              <a:off x="1953842" y="3714367"/>
              <a:ext cx="100367" cy="98153"/>
            </a:xfrm>
            <a:custGeom>
              <a:avLst/>
              <a:gdLst>
                <a:gd name="connsiteX0" fmla="*/ 74538 w 100367"/>
                <a:gd name="connsiteY0" fmla="*/ 98154 h 98153"/>
                <a:gd name="connsiteX1" fmla="*/ 59040 w 100367"/>
                <a:gd name="connsiteY1" fmla="*/ 90774 h 98153"/>
                <a:gd name="connsiteX2" fmla="*/ 34686 w 100367"/>
                <a:gd name="connsiteY2" fmla="*/ 61992 h 98153"/>
                <a:gd name="connsiteX3" fmla="*/ 0 w 100367"/>
                <a:gd name="connsiteY3" fmla="*/ 18450 h 98153"/>
                <a:gd name="connsiteX4" fmla="*/ 14760 w 100367"/>
                <a:gd name="connsiteY4" fmla="*/ 2952 h 98153"/>
                <a:gd name="connsiteX5" fmla="*/ 58302 w 100367"/>
                <a:gd name="connsiteY5" fmla="*/ 38376 h 98153"/>
                <a:gd name="connsiteX6" fmla="*/ 89298 w 100367"/>
                <a:gd name="connsiteY6" fmla="*/ 62730 h 98153"/>
                <a:gd name="connsiteX7" fmla="*/ 100368 w 100367"/>
                <a:gd name="connsiteY7" fmla="*/ 76752 h 98153"/>
                <a:gd name="connsiteX8" fmla="*/ 92988 w 100367"/>
                <a:gd name="connsiteY8" fmla="*/ 90774 h 98153"/>
                <a:gd name="connsiteX9" fmla="*/ 77490 w 100367"/>
                <a:gd name="connsiteY9" fmla="*/ 98154 h 98153"/>
                <a:gd name="connsiteX10" fmla="*/ 14760 w 100367"/>
                <a:gd name="connsiteY10" fmla="*/ 0 h 98153"/>
                <a:gd name="connsiteX11" fmla="*/ 738 w 100367"/>
                <a:gd name="connsiteY11" fmla="*/ 14760 h 98153"/>
                <a:gd name="connsiteX12" fmla="*/ 35424 w 100367"/>
                <a:gd name="connsiteY12" fmla="*/ 58302 h 98153"/>
                <a:gd name="connsiteX13" fmla="*/ 59778 w 100367"/>
                <a:gd name="connsiteY13" fmla="*/ 90036 h 98153"/>
                <a:gd name="connsiteX14" fmla="*/ 74538 w 100367"/>
                <a:gd name="connsiteY14" fmla="*/ 97416 h 98153"/>
                <a:gd name="connsiteX15" fmla="*/ 88560 w 100367"/>
                <a:gd name="connsiteY15" fmla="*/ 90774 h 98153"/>
                <a:gd name="connsiteX16" fmla="*/ 100368 w 100367"/>
                <a:gd name="connsiteY16" fmla="*/ 76752 h 98153"/>
                <a:gd name="connsiteX17" fmla="*/ 88560 w 100367"/>
                <a:gd name="connsiteY17" fmla="*/ 61992 h 98153"/>
                <a:gd name="connsiteX18" fmla="*/ 57564 w 100367"/>
                <a:gd name="connsiteY18" fmla="*/ 36900 h 98153"/>
                <a:gd name="connsiteX19" fmla="*/ 14760 w 100367"/>
                <a:gd name="connsiteY19" fmla="*/ 147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0367" h="98153">
                  <a:moveTo>
                    <a:pt x="74538" y="98154"/>
                  </a:moveTo>
                  <a:cubicBezTo>
                    <a:pt x="68568" y="97964"/>
                    <a:pt x="62951" y="95288"/>
                    <a:pt x="59040" y="90774"/>
                  </a:cubicBezTo>
                  <a:cubicBezTo>
                    <a:pt x="50317" y="81708"/>
                    <a:pt x="42184" y="72095"/>
                    <a:pt x="34686" y="61992"/>
                  </a:cubicBezTo>
                  <a:cubicBezTo>
                    <a:pt x="24524" y="46418"/>
                    <a:pt x="12908" y="31839"/>
                    <a:pt x="0" y="18450"/>
                  </a:cubicBezTo>
                  <a:cubicBezTo>
                    <a:pt x="339" y="10314"/>
                    <a:pt x="6649" y="3686"/>
                    <a:pt x="14760" y="2952"/>
                  </a:cubicBezTo>
                  <a:cubicBezTo>
                    <a:pt x="28501" y="15678"/>
                    <a:pt x="43048" y="27510"/>
                    <a:pt x="58302" y="38376"/>
                  </a:cubicBezTo>
                  <a:cubicBezTo>
                    <a:pt x="69320" y="45581"/>
                    <a:pt x="79689" y="53729"/>
                    <a:pt x="89298" y="62730"/>
                  </a:cubicBezTo>
                  <a:cubicBezTo>
                    <a:pt x="94538" y="65939"/>
                    <a:pt x="98464" y="70910"/>
                    <a:pt x="100368" y="76752"/>
                  </a:cubicBezTo>
                  <a:cubicBezTo>
                    <a:pt x="99490" y="82100"/>
                    <a:pt x="96899" y="87020"/>
                    <a:pt x="92988" y="90774"/>
                  </a:cubicBezTo>
                  <a:cubicBezTo>
                    <a:pt x="88811" y="94929"/>
                    <a:pt x="83350" y="97533"/>
                    <a:pt x="77490" y="98154"/>
                  </a:cubicBezTo>
                  <a:close/>
                  <a:moveTo>
                    <a:pt x="14760" y="0"/>
                  </a:moveTo>
                  <a:cubicBezTo>
                    <a:pt x="7055" y="730"/>
                    <a:pt x="1070" y="7029"/>
                    <a:pt x="738" y="14760"/>
                  </a:cubicBezTo>
                  <a:cubicBezTo>
                    <a:pt x="14022" y="29520"/>
                    <a:pt x="25092" y="45018"/>
                    <a:pt x="35424" y="58302"/>
                  </a:cubicBezTo>
                  <a:cubicBezTo>
                    <a:pt x="42568" y="69593"/>
                    <a:pt x="50723" y="80215"/>
                    <a:pt x="59778" y="90036"/>
                  </a:cubicBezTo>
                  <a:cubicBezTo>
                    <a:pt x="63335" y="94594"/>
                    <a:pt x="68759" y="97305"/>
                    <a:pt x="74538" y="97416"/>
                  </a:cubicBezTo>
                  <a:cubicBezTo>
                    <a:pt x="79896" y="97108"/>
                    <a:pt x="84929" y="94725"/>
                    <a:pt x="88560" y="90774"/>
                  </a:cubicBezTo>
                  <a:cubicBezTo>
                    <a:pt x="94708" y="88525"/>
                    <a:pt x="99195" y="83189"/>
                    <a:pt x="100368" y="76752"/>
                  </a:cubicBezTo>
                  <a:cubicBezTo>
                    <a:pt x="99047" y="70215"/>
                    <a:pt x="94649" y="64718"/>
                    <a:pt x="88560" y="61992"/>
                  </a:cubicBezTo>
                  <a:cubicBezTo>
                    <a:pt x="79173" y="52524"/>
                    <a:pt x="68782" y="44110"/>
                    <a:pt x="57564" y="36900"/>
                  </a:cubicBezTo>
                  <a:cubicBezTo>
                    <a:pt x="42214" y="26464"/>
                    <a:pt x="27882" y="14604"/>
                    <a:pt x="1476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75FD5427-C42D-4050-BF7B-7A272CA09161}"/>
                </a:ext>
              </a:extLst>
            </p:cNvPr>
            <p:cNvSpPr/>
            <p:nvPr/>
          </p:nvSpPr>
          <p:spPr>
            <a:xfrm>
              <a:off x="2022475" y="3784478"/>
              <a:ext cx="37638" cy="39113"/>
            </a:xfrm>
            <a:custGeom>
              <a:avLst/>
              <a:gdLst>
                <a:gd name="connsiteX0" fmla="*/ 37638 w 37638"/>
                <a:gd name="connsiteY0" fmla="*/ 10332 h 39113"/>
                <a:gd name="connsiteX1" fmla="*/ 28782 w 37638"/>
                <a:gd name="connsiteY1" fmla="*/ 0 h 39113"/>
                <a:gd name="connsiteX2" fmla="*/ 0 w 37638"/>
                <a:gd name="connsiteY2" fmla="*/ 28782 h 39113"/>
                <a:gd name="connsiteX3" fmla="*/ 8118 w 37638"/>
                <a:gd name="connsiteY3" fmla="*/ 39114 h 39113"/>
                <a:gd name="connsiteX4" fmla="*/ 37638 w 37638"/>
                <a:gd name="connsiteY4" fmla="*/ 10332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38" h="39113">
                  <a:moveTo>
                    <a:pt x="37638" y="10332"/>
                  </a:moveTo>
                  <a:lnTo>
                    <a:pt x="28782" y="0"/>
                  </a:lnTo>
                  <a:lnTo>
                    <a:pt x="0" y="28782"/>
                  </a:lnTo>
                  <a:lnTo>
                    <a:pt x="8118" y="39114"/>
                  </a:lnTo>
                  <a:lnTo>
                    <a:pt x="37638" y="10332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1F282BE9-01D0-4404-A494-E136585013D9}"/>
                </a:ext>
              </a:extLst>
            </p:cNvPr>
            <p:cNvSpPr/>
            <p:nvPr/>
          </p:nvSpPr>
          <p:spPr>
            <a:xfrm>
              <a:off x="2021737" y="3784478"/>
              <a:ext cx="41328" cy="39113"/>
            </a:xfrm>
            <a:custGeom>
              <a:avLst/>
              <a:gdLst>
                <a:gd name="connsiteX0" fmla="*/ 8856 w 41328"/>
                <a:gd name="connsiteY0" fmla="*/ 39114 h 39113"/>
                <a:gd name="connsiteX1" fmla="*/ 0 w 41328"/>
                <a:gd name="connsiteY1" fmla="*/ 29520 h 39113"/>
                <a:gd name="connsiteX2" fmla="*/ 29520 w 41328"/>
                <a:gd name="connsiteY2" fmla="*/ 0 h 39113"/>
                <a:gd name="connsiteX3" fmla="*/ 38376 w 41328"/>
                <a:gd name="connsiteY3" fmla="*/ 9594 h 39113"/>
                <a:gd name="connsiteX4" fmla="*/ 8856 w 41328"/>
                <a:gd name="connsiteY4" fmla="*/ 39114 h 39113"/>
                <a:gd name="connsiteX5" fmla="*/ 32472 w 41328"/>
                <a:gd name="connsiteY5" fmla="*/ 738 h 39113"/>
                <a:gd name="connsiteX6" fmla="*/ 3690 w 41328"/>
                <a:gd name="connsiteY6" fmla="*/ 29520 h 39113"/>
                <a:gd name="connsiteX7" fmla="*/ 11808 w 41328"/>
                <a:gd name="connsiteY7" fmla="*/ 38376 h 39113"/>
                <a:gd name="connsiteX8" fmla="*/ 41328 w 41328"/>
                <a:gd name="connsiteY8" fmla="*/ 9594 h 39113"/>
                <a:gd name="connsiteX9" fmla="*/ 32472 w 41328"/>
                <a:gd name="connsiteY9" fmla="*/ 738 h 3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28" h="39113">
                  <a:moveTo>
                    <a:pt x="8856" y="39114"/>
                  </a:moveTo>
                  <a:lnTo>
                    <a:pt x="0" y="29520"/>
                  </a:lnTo>
                  <a:lnTo>
                    <a:pt x="29520" y="0"/>
                  </a:lnTo>
                  <a:lnTo>
                    <a:pt x="38376" y="9594"/>
                  </a:lnTo>
                  <a:lnTo>
                    <a:pt x="8856" y="39114"/>
                  </a:lnTo>
                  <a:close/>
                  <a:moveTo>
                    <a:pt x="32472" y="738"/>
                  </a:moveTo>
                  <a:lnTo>
                    <a:pt x="3690" y="29520"/>
                  </a:lnTo>
                  <a:lnTo>
                    <a:pt x="11808" y="38376"/>
                  </a:lnTo>
                  <a:lnTo>
                    <a:pt x="41328" y="9594"/>
                  </a:lnTo>
                  <a:lnTo>
                    <a:pt x="32472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E126A199-BB34-4213-BB0A-BB15DF38BFD3}"/>
                </a:ext>
              </a:extLst>
            </p:cNvPr>
            <p:cNvSpPr/>
            <p:nvPr/>
          </p:nvSpPr>
          <p:spPr>
            <a:xfrm>
              <a:off x="2027641" y="3791119"/>
              <a:ext cx="41328" cy="42804"/>
            </a:xfrm>
            <a:custGeom>
              <a:avLst/>
              <a:gdLst>
                <a:gd name="connsiteX0" fmla="*/ 41328 w 41328"/>
                <a:gd name="connsiteY0" fmla="*/ 11070 h 42804"/>
                <a:gd name="connsiteX1" fmla="*/ 31734 w 41328"/>
                <a:gd name="connsiteY1" fmla="*/ 0 h 42804"/>
                <a:gd name="connsiteX2" fmla="*/ 0 w 41328"/>
                <a:gd name="connsiteY2" fmla="*/ 31734 h 42804"/>
                <a:gd name="connsiteX3" fmla="*/ 8856 w 41328"/>
                <a:gd name="connsiteY3" fmla="*/ 42804 h 42804"/>
                <a:gd name="connsiteX4" fmla="*/ 41328 w 41328"/>
                <a:gd name="connsiteY4" fmla="*/ 11070 h 4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28" h="42804">
                  <a:moveTo>
                    <a:pt x="41328" y="11070"/>
                  </a:moveTo>
                  <a:lnTo>
                    <a:pt x="31734" y="0"/>
                  </a:lnTo>
                  <a:lnTo>
                    <a:pt x="0" y="31734"/>
                  </a:lnTo>
                  <a:lnTo>
                    <a:pt x="8856" y="42804"/>
                  </a:lnTo>
                  <a:lnTo>
                    <a:pt x="41328" y="1107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2BA1C2E-3B9C-4B7D-B15C-5DFE005806D4}"/>
                </a:ext>
              </a:extLst>
            </p:cNvPr>
            <p:cNvSpPr/>
            <p:nvPr/>
          </p:nvSpPr>
          <p:spPr>
            <a:xfrm>
              <a:off x="2026903" y="3791119"/>
              <a:ext cx="42066" cy="42804"/>
            </a:xfrm>
            <a:custGeom>
              <a:avLst/>
              <a:gdLst>
                <a:gd name="connsiteX0" fmla="*/ 9594 w 42066"/>
                <a:gd name="connsiteY0" fmla="*/ 42804 h 42804"/>
                <a:gd name="connsiteX1" fmla="*/ 0 w 42066"/>
                <a:gd name="connsiteY1" fmla="*/ 31734 h 42804"/>
                <a:gd name="connsiteX2" fmla="*/ 32472 w 42066"/>
                <a:gd name="connsiteY2" fmla="*/ 0 h 42804"/>
                <a:gd name="connsiteX3" fmla="*/ 42066 w 42066"/>
                <a:gd name="connsiteY3" fmla="*/ 10332 h 42804"/>
                <a:gd name="connsiteX4" fmla="*/ 9594 w 42066"/>
                <a:gd name="connsiteY4" fmla="*/ 42804 h 42804"/>
                <a:gd name="connsiteX5" fmla="*/ 32472 w 42066"/>
                <a:gd name="connsiteY5" fmla="*/ 0 h 42804"/>
                <a:gd name="connsiteX6" fmla="*/ 738 w 42066"/>
                <a:gd name="connsiteY6" fmla="*/ 31734 h 42804"/>
                <a:gd name="connsiteX7" fmla="*/ 9594 w 42066"/>
                <a:gd name="connsiteY7" fmla="*/ 42066 h 42804"/>
                <a:gd name="connsiteX8" fmla="*/ 42066 w 42066"/>
                <a:gd name="connsiteY8" fmla="*/ 10332 h 42804"/>
                <a:gd name="connsiteX9" fmla="*/ 32472 w 42066"/>
                <a:gd name="connsiteY9" fmla="*/ 0 h 42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066" h="42804">
                  <a:moveTo>
                    <a:pt x="9594" y="42804"/>
                  </a:moveTo>
                  <a:lnTo>
                    <a:pt x="0" y="31734"/>
                  </a:lnTo>
                  <a:lnTo>
                    <a:pt x="32472" y="0"/>
                  </a:lnTo>
                  <a:lnTo>
                    <a:pt x="42066" y="10332"/>
                  </a:lnTo>
                  <a:lnTo>
                    <a:pt x="9594" y="42804"/>
                  </a:lnTo>
                  <a:close/>
                  <a:moveTo>
                    <a:pt x="32472" y="0"/>
                  </a:moveTo>
                  <a:lnTo>
                    <a:pt x="738" y="31734"/>
                  </a:lnTo>
                  <a:lnTo>
                    <a:pt x="9594" y="42066"/>
                  </a:lnTo>
                  <a:lnTo>
                    <a:pt x="42066" y="10332"/>
                  </a:lnTo>
                  <a:lnTo>
                    <a:pt x="3247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519B7400-51B0-42C3-BF66-DB2BC8DD7EAB}"/>
                </a:ext>
              </a:extLst>
            </p:cNvPr>
            <p:cNvSpPr/>
            <p:nvPr/>
          </p:nvSpPr>
          <p:spPr>
            <a:xfrm>
              <a:off x="2149412" y="3805141"/>
              <a:ext cx="26567" cy="25092"/>
            </a:xfrm>
            <a:custGeom>
              <a:avLst/>
              <a:gdLst>
                <a:gd name="connsiteX0" fmla="*/ 0 w 26567"/>
                <a:gd name="connsiteY0" fmla="*/ 1476 h 25092"/>
                <a:gd name="connsiteX1" fmla="*/ 12546 w 26567"/>
                <a:gd name="connsiteY1" fmla="*/ 11808 h 25092"/>
                <a:gd name="connsiteX2" fmla="*/ 22140 w 26567"/>
                <a:gd name="connsiteY2" fmla="*/ 25092 h 25092"/>
                <a:gd name="connsiteX3" fmla="*/ 26568 w 26567"/>
                <a:gd name="connsiteY3" fmla="*/ 25092 h 25092"/>
                <a:gd name="connsiteX4" fmla="*/ 16236 w 26567"/>
                <a:gd name="connsiteY4" fmla="*/ 11808 h 25092"/>
                <a:gd name="connsiteX5" fmla="*/ 3690 w 26567"/>
                <a:gd name="connsiteY5" fmla="*/ 0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67" h="25092">
                  <a:moveTo>
                    <a:pt x="0" y="1476"/>
                  </a:moveTo>
                  <a:lnTo>
                    <a:pt x="12546" y="11808"/>
                  </a:lnTo>
                  <a:lnTo>
                    <a:pt x="22140" y="25092"/>
                  </a:lnTo>
                  <a:lnTo>
                    <a:pt x="26568" y="25092"/>
                  </a:lnTo>
                  <a:cubicBezTo>
                    <a:pt x="23542" y="20356"/>
                    <a:pt x="20081" y="15909"/>
                    <a:pt x="16236" y="11808"/>
                  </a:cubicBezTo>
                  <a:cubicBezTo>
                    <a:pt x="12420" y="7501"/>
                    <a:pt x="8221" y="3549"/>
                    <a:pt x="3690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E1E3E111-F4AC-4BF3-B3EA-EB6DF6E154C0}"/>
                </a:ext>
              </a:extLst>
            </p:cNvPr>
            <p:cNvSpPr/>
            <p:nvPr/>
          </p:nvSpPr>
          <p:spPr>
            <a:xfrm>
              <a:off x="2149412" y="3801452"/>
              <a:ext cx="28781" cy="28781"/>
            </a:xfrm>
            <a:custGeom>
              <a:avLst/>
              <a:gdLst>
                <a:gd name="connsiteX0" fmla="*/ 22140 w 28781"/>
                <a:gd name="connsiteY0" fmla="*/ 28782 h 28781"/>
                <a:gd name="connsiteX1" fmla="*/ 22140 w 28781"/>
                <a:gd name="connsiteY1" fmla="*/ 28782 h 28781"/>
                <a:gd name="connsiteX2" fmla="*/ 12546 w 28781"/>
                <a:gd name="connsiteY2" fmla="*/ 15498 h 28781"/>
                <a:gd name="connsiteX3" fmla="*/ 0 w 28781"/>
                <a:gd name="connsiteY3" fmla="*/ 5166 h 28781"/>
                <a:gd name="connsiteX4" fmla="*/ 0 w 28781"/>
                <a:gd name="connsiteY4" fmla="*/ 738 h 28781"/>
                <a:gd name="connsiteX5" fmla="*/ 13284 w 28781"/>
                <a:gd name="connsiteY5" fmla="*/ 11808 h 28781"/>
                <a:gd name="connsiteX6" fmla="*/ 23616 w 28781"/>
                <a:gd name="connsiteY6" fmla="*/ 25830 h 28781"/>
                <a:gd name="connsiteX7" fmla="*/ 19188 w 28781"/>
                <a:gd name="connsiteY7" fmla="*/ 25830 h 28781"/>
                <a:gd name="connsiteX8" fmla="*/ 2952 w 28781"/>
                <a:gd name="connsiteY8" fmla="*/ 1476 h 28781"/>
                <a:gd name="connsiteX9" fmla="*/ 2952 w 28781"/>
                <a:gd name="connsiteY9" fmla="*/ 1476 h 28781"/>
                <a:gd name="connsiteX10" fmla="*/ 14760 w 28781"/>
                <a:gd name="connsiteY10" fmla="*/ 11808 h 28781"/>
                <a:gd name="connsiteX11" fmla="*/ 24354 w 28781"/>
                <a:gd name="connsiteY11" fmla="*/ 24354 h 28781"/>
                <a:gd name="connsiteX12" fmla="*/ 28782 w 28781"/>
                <a:gd name="connsiteY12" fmla="*/ 24354 h 28781"/>
                <a:gd name="connsiteX13" fmla="*/ 17712 w 28781"/>
                <a:gd name="connsiteY13" fmla="*/ 11070 h 28781"/>
                <a:gd name="connsiteX14" fmla="*/ 5166 w 28781"/>
                <a:gd name="connsiteY14" fmla="*/ 0 h 2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781" h="28781">
                  <a:moveTo>
                    <a:pt x="22140" y="28782"/>
                  </a:moveTo>
                  <a:lnTo>
                    <a:pt x="22140" y="28782"/>
                  </a:lnTo>
                  <a:lnTo>
                    <a:pt x="12546" y="15498"/>
                  </a:lnTo>
                  <a:lnTo>
                    <a:pt x="0" y="5166"/>
                  </a:lnTo>
                  <a:lnTo>
                    <a:pt x="0" y="738"/>
                  </a:lnTo>
                  <a:cubicBezTo>
                    <a:pt x="4893" y="3833"/>
                    <a:pt x="9358" y="7555"/>
                    <a:pt x="13284" y="11808"/>
                  </a:cubicBezTo>
                  <a:cubicBezTo>
                    <a:pt x="17136" y="16167"/>
                    <a:pt x="20597" y="20859"/>
                    <a:pt x="23616" y="25830"/>
                  </a:cubicBezTo>
                  <a:lnTo>
                    <a:pt x="19188" y="25830"/>
                  </a:lnTo>
                  <a:close/>
                  <a:moveTo>
                    <a:pt x="2952" y="1476"/>
                  </a:moveTo>
                  <a:lnTo>
                    <a:pt x="2952" y="1476"/>
                  </a:lnTo>
                  <a:cubicBezTo>
                    <a:pt x="7557" y="4070"/>
                    <a:pt x="11579" y="7587"/>
                    <a:pt x="14760" y="11808"/>
                  </a:cubicBezTo>
                  <a:cubicBezTo>
                    <a:pt x="18361" y="15666"/>
                    <a:pt x="21572" y="19868"/>
                    <a:pt x="24354" y="24354"/>
                  </a:cubicBezTo>
                  <a:lnTo>
                    <a:pt x="28782" y="24354"/>
                  </a:lnTo>
                  <a:cubicBezTo>
                    <a:pt x="25535" y="19572"/>
                    <a:pt x="21830" y="15123"/>
                    <a:pt x="17712" y="11070"/>
                  </a:cubicBezTo>
                  <a:cubicBezTo>
                    <a:pt x="14074" y="6803"/>
                    <a:pt x="9852" y="3076"/>
                    <a:pt x="516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EC535D8F-6C3D-467E-8339-529F89AD25E8}"/>
                </a:ext>
              </a:extLst>
            </p:cNvPr>
            <p:cNvSpPr/>
            <p:nvPr/>
          </p:nvSpPr>
          <p:spPr>
            <a:xfrm>
              <a:off x="1740560" y="3564554"/>
              <a:ext cx="144648" cy="143172"/>
            </a:xfrm>
            <a:custGeom>
              <a:avLst/>
              <a:gdLst>
                <a:gd name="connsiteX0" fmla="*/ 59778 w 144648"/>
                <a:gd name="connsiteY0" fmla="*/ 0 h 143172"/>
                <a:gd name="connsiteX1" fmla="*/ 47970 w 144648"/>
                <a:gd name="connsiteY1" fmla="*/ 11808 h 143172"/>
                <a:gd name="connsiteX2" fmla="*/ 59778 w 144648"/>
                <a:gd name="connsiteY2" fmla="*/ 23616 h 143172"/>
                <a:gd name="connsiteX3" fmla="*/ 54612 w 144648"/>
                <a:gd name="connsiteY3" fmla="*/ 29520 h 143172"/>
                <a:gd name="connsiteX4" fmla="*/ 42066 w 144648"/>
                <a:gd name="connsiteY4" fmla="*/ 17712 h 143172"/>
                <a:gd name="connsiteX5" fmla="*/ 18450 w 144648"/>
                <a:gd name="connsiteY5" fmla="*/ 41328 h 143172"/>
                <a:gd name="connsiteX6" fmla="*/ 30258 w 144648"/>
                <a:gd name="connsiteY6" fmla="*/ 53136 h 143172"/>
                <a:gd name="connsiteX7" fmla="*/ 24354 w 144648"/>
                <a:gd name="connsiteY7" fmla="*/ 59040 h 143172"/>
                <a:gd name="connsiteX8" fmla="*/ 11808 w 144648"/>
                <a:gd name="connsiteY8" fmla="*/ 47232 h 143172"/>
                <a:gd name="connsiteX9" fmla="*/ 0 w 144648"/>
                <a:gd name="connsiteY9" fmla="*/ 59040 h 143172"/>
                <a:gd name="connsiteX10" fmla="*/ 36162 w 144648"/>
                <a:gd name="connsiteY10" fmla="*/ 95202 h 143172"/>
                <a:gd name="connsiteX11" fmla="*/ 59778 w 144648"/>
                <a:gd name="connsiteY11" fmla="*/ 70848 h 143172"/>
                <a:gd name="connsiteX12" fmla="*/ 47970 w 144648"/>
                <a:gd name="connsiteY12" fmla="*/ 59040 h 143172"/>
                <a:gd name="connsiteX13" fmla="*/ 42066 w 144648"/>
                <a:gd name="connsiteY13" fmla="*/ 64944 h 143172"/>
                <a:gd name="connsiteX14" fmla="*/ 36162 w 144648"/>
                <a:gd name="connsiteY14" fmla="*/ 59040 h 143172"/>
                <a:gd name="connsiteX15" fmla="*/ 59778 w 144648"/>
                <a:gd name="connsiteY15" fmla="*/ 35424 h 143172"/>
                <a:gd name="connsiteX16" fmla="*/ 66420 w 144648"/>
                <a:gd name="connsiteY16" fmla="*/ 41328 h 143172"/>
                <a:gd name="connsiteX17" fmla="*/ 59778 w 144648"/>
                <a:gd name="connsiteY17" fmla="*/ 47232 h 143172"/>
                <a:gd name="connsiteX18" fmla="*/ 72324 w 144648"/>
                <a:gd name="connsiteY18" fmla="*/ 59040 h 143172"/>
                <a:gd name="connsiteX19" fmla="*/ 84132 w 144648"/>
                <a:gd name="connsiteY19" fmla="*/ 47232 h 143172"/>
                <a:gd name="connsiteX20" fmla="*/ 78228 w 144648"/>
                <a:gd name="connsiteY20" fmla="*/ 41328 h 143172"/>
                <a:gd name="connsiteX21" fmla="*/ 84132 w 144648"/>
                <a:gd name="connsiteY21" fmla="*/ 35424 h 143172"/>
                <a:gd name="connsiteX22" fmla="*/ 108486 w 144648"/>
                <a:gd name="connsiteY22" fmla="*/ 59040 h 143172"/>
                <a:gd name="connsiteX23" fmla="*/ 102582 w 144648"/>
                <a:gd name="connsiteY23" fmla="*/ 64944 h 143172"/>
                <a:gd name="connsiteX24" fmla="*/ 96678 w 144648"/>
                <a:gd name="connsiteY24" fmla="*/ 59040 h 143172"/>
                <a:gd name="connsiteX25" fmla="*/ 84132 w 144648"/>
                <a:gd name="connsiteY25" fmla="*/ 70848 h 143172"/>
                <a:gd name="connsiteX26" fmla="*/ 96678 w 144648"/>
                <a:gd name="connsiteY26" fmla="*/ 83394 h 143172"/>
                <a:gd name="connsiteX27" fmla="*/ 102582 w 144648"/>
                <a:gd name="connsiteY27" fmla="*/ 77490 h 143172"/>
                <a:gd name="connsiteX28" fmla="*/ 108486 w 144648"/>
                <a:gd name="connsiteY28" fmla="*/ 83394 h 143172"/>
                <a:gd name="connsiteX29" fmla="*/ 84132 w 144648"/>
                <a:gd name="connsiteY29" fmla="*/ 107010 h 143172"/>
                <a:gd name="connsiteX30" fmla="*/ 78228 w 144648"/>
                <a:gd name="connsiteY30" fmla="*/ 101106 h 143172"/>
                <a:gd name="connsiteX31" fmla="*/ 84132 w 144648"/>
                <a:gd name="connsiteY31" fmla="*/ 95202 h 143172"/>
                <a:gd name="connsiteX32" fmla="*/ 72324 w 144648"/>
                <a:gd name="connsiteY32" fmla="*/ 83394 h 143172"/>
                <a:gd name="connsiteX33" fmla="*/ 47970 w 144648"/>
                <a:gd name="connsiteY33" fmla="*/ 107010 h 143172"/>
                <a:gd name="connsiteX34" fmla="*/ 84132 w 144648"/>
                <a:gd name="connsiteY34" fmla="*/ 143172 h 143172"/>
                <a:gd name="connsiteX35" fmla="*/ 96678 w 144648"/>
                <a:gd name="connsiteY35" fmla="*/ 131364 h 143172"/>
                <a:gd name="connsiteX36" fmla="*/ 84132 w 144648"/>
                <a:gd name="connsiteY36" fmla="*/ 118818 h 143172"/>
                <a:gd name="connsiteX37" fmla="*/ 90036 w 144648"/>
                <a:gd name="connsiteY37" fmla="*/ 112914 h 143172"/>
                <a:gd name="connsiteX38" fmla="*/ 102582 w 144648"/>
                <a:gd name="connsiteY38" fmla="*/ 124722 h 143172"/>
                <a:gd name="connsiteX39" fmla="*/ 126198 w 144648"/>
                <a:gd name="connsiteY39" fmla="*/ 101106 h 143172"/>
                <a:gd name="connsiteX40" fmla="*/ 114390 w 144648"/>
                <a:gd name="connsiteY40" fmla="*/ 89298 h 143172"/>
                <a:gd name="connsiteX41" fmla="*/ 120294 w 144648"/>
                <a:gd name="connsiteY41" fmla="*/ 83394 h 143172"/>
                <a:gd name="connsiteX42" fmla="*/ 132102 w 144648"/>
                <a:gd name="connsiteY42" fmla="*/ 95202 h 143172"/>
                <a:gd name="connsiteX43" fmla="*/ 144648 w 144648"/>
                <a:gd name="connsiteY43" fmla="*/ 83394 h 143172"/>
                <a:gd name="connsiteX44" fmla="*/ 59778 w 144648"/>
                <a:gd name="connsiteY44" fmla="*/ 0 h 14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4648" h="143172">
                  <a:moveTo>
                    <a:pt x="59778" y="0"/>
                  </a:moveTo>
                  <a:lnTo>
                    <a:pt x="47970" y="11808"/>
                  </a:lnTo>
                  <a:lnTo>
                    <a:pt x="59778" y="23616"/>
                  </a:lnTo>
                  <a:lnTo>
                    <a:pt x="54612" y="29520"/>
                  </a:lnTo>
                  <a:lnTo>
                    <a:pt x="42066" y="17712"/>
                  </a:lnTo>
                  <a:lnTo>
                    <a:pt x="18450" y="41328"/>
                  </a:lnTo>
                  <a:lnTo>
                    <a:pt x="30258" y="53136"/>
                  </a:lnTo>
                  <a:lnTo>
                    <a:pt x="24354" y="59040"/>
                  </a:lnTo>
                  <a:lnTo>
                    <a:pt x="11808" y="47232"/>
                  </a:lnTo>
                  <a:lnTo>
                    <a:pt x="0" y="59040"/>
                  </a:lnTo>
                  <a:lnTo>
                    <a:pt x="36162" y="95202"/>
                  </a:lnTo>
                  <a:lnTo>
                    <a:pt x="59778" y="70848"/>
                  </a:lnTo>
                  <a:lnTo>
                    <a:pt x="47970" y="59040"/>
                  </a:lnTo>
                  <a:lnTo>
                    <a:pt x="42066" y="64944"/>
                  </a:lnTo>
                  <a:lnTo>
                    <a:pt x="36162" y="59040"/>
                  </a:lnTo>
                  <a:lnTo>
                    <a:pt x="59778" y="35424"/>
                  </a:lnTo>
                  <a:lnTo>
                    <a:pt x="66420" y="41328"/>
                  </a:lnTo>
                  <a:lnTo>
                    <a:pt x="59778" y="47232"/>
                  </a:lnTo>
                  <a:lnTo>
                    <a:pt x="72324" y="59040"/>
                  </a:lnTo>
                  <a:lnTo>
                    <a:pt x="84132" y="47232"/>
                  </a:lnTo>
                  <a:lnTo>
                    <a:pt x="78228" y="41328"/>
                  </a:lnTo>
                  <a:lnTo>
                    <a:pt x="84132" y="35424"/>
                  </a:lnTo>
                  <a:lnTo>
                    <a:pt x="108486" y="59040"/>
                  </a:lnTo>
                  <a:lnTo>
                    <a:pt x="102582" y="64944"/>
                  </a:lnTo>
                  <a:lnTo>
                    <a:pt x="96678" y="59040"/>
                  </a:lnTo>
                  <a:lnTo>
                    <a:pt x="84132" y="70848"/>
                  </a:lnTo>
                  <a:lnTo>
                    <a:pt x="96678" y="83394"/>
                  </a:lnTo>
                  <a:lnTo>
                    <a:pt x="102582" y="77490"/>
                  </a:lnTo>
                  <a:lnTo>
                    <a:pt x="108486" y="83394"/>
                  </a:lnTo>
                  <a:lnTo>
                    <a:pt x="84132" y="107010"/>
                  </a:lnTo>
                  <a:lnTo>
                    <a:pt x="78228" y="101106"/>
                  </a:lnTo>
                  <a:lnTo>
                    <a:pt x="84132" y="95202"/>
                  </a:lnTo>
                  <a:lnTo>
                    <a:pt x="72324" y="83394"/>
                  </a:lnTo>
                  <a:lnTo>
                    <a:pt x="47970" y="107010"/>
                  </a:lnTo>
                  <a:lnTo>
                    <a:pt x="84132" y="143172"/>
                  </a:lnTo>
                  <a:lnTo>
                    <a:pt x="96678" y="131364"/>
                  </a:lnTo>
                  <a:lnTo>
                    <a:pt x="84132" y="118818"/>
                  </a:lnTo>
                  <a:lnTo>
                    <a:pt x="90036" y="112914"/>
                  </a:lnTo>
                  <a:lnTo>
                    <a:pt x="102582" y="124722"/>
                  </a:lnTo>
                  <a:lnTo>
                    <a:pt x="126198" y="101106"/>
                  </a:lnTo>
                  <a:lnTo>
                    <a:pt x="114390" y="89298"/>
                  </a:lnTo>
                  <a:lnTo>
                    <a:pt x="120294" y="83394"/>
                  </a:lnTo>
                  <a:lnTo>
                    <a:pt x="132102" y="95202"/>
                  </a:lnTo>
                  <a:lnTo>
                    <a:pt x="144648" y="83394"/>
                  </a:lnTo>
                  <a:lnTo>
                    <a:pt x="59778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650217CE-A5B2-4CBD-AFEC-87B8C7E593FA}"/>
                </a:ext>
              </a:extLst>
            </p:cNvPr>
            <p:cNvSpPr/>
            <p:nvPr/>
          </p:nvSpPr>
          <p:spPr>
            <a:xfrm>
              <a:off x="1740560" y="3563815"/>
              <a:ext cx="146861" cy="143910"/>
            </a:xfrm>
            <a:custGeom>
              <a:avLst/>
              <a:gdLst>
                <a:gd name="connsiteX0" fmla="*/ 84132 w 146861"/>
                <a:gd name="connsiteY0" fmla="*/ 143910 h 143910"/>
                <a:gd name="connsiteX1" fmla="*/ 47970 w 146861"/>
                <a:gd name="connsiteY1" fmla="*/ 107748 h 143910"/>
                <a:gd name="connsiteX2" fmla="*/ 72324 w 146861"/>
                <a:gd name="connsiteY2" fmla="*/ 83394 h 143910"/>
                <a:gd name="connsiteX3" fmla="*/ 84870 w 146861"/>
                <a:gd name="connsiteY3" fmla="*/ 95940 h 143910"/>
                <a:gd name="connsiteX4" fmla="*/ 78228 w 146861"/>
                <a:gd name="connsiteY4" fmla="*/ 101844 h 143910"/>
                <a:gd name="connsiteX5" fmla="*/ 84870 w 146861"/>
                <a:gd name="connsiteY5" fmla="*/ 107748 h 143910"/>
                <a:gd name="connsiteX6" fmla="*/ 108486 w 146861"/>
                <a:gd name="connsiteY6" fmla="*/ 83394 h 143910"/>
                <a:gd name="connsiteX7" fmla="*/ 101844 w 146861"/>
                <a:gd name="connsiteY7" fmla="*/ 78228 h 143910"/>
                <a:gd name="connsiteX8" fmla="*/ 96678 w 146861"/>
                <a:gd name="connsiteY8" fmla="*/ 84132 h 143910"/>
                <a:gd name="connsiteX9" fmla="*/ 84132 w 146861"/>
                <a:gd name="connsiteY9" fmla="*/ 72324 h 143910"/>
                <a:gd name="connsiteX10" fmla="*/ 95940 w 146861"/>
                <a:gd name="connsiteY10" fmla="*/ 59778 h 143910"/>
                <a:gd name="connsiteX11" fmla="*/ 102582 w 146861"/>
                <a:gd name="connsiteY11" fmla="*/ 65682 h 143910"/>
                <a:gd name="connsiteX12" fmla="*/ 108486 w 146861"/>
                <a:gd name="connsiteY12" fmla="*/ 59778 h 143910"/>
                <a:gd name="connsiteX13" fmla="*/ 84132 w 146861"/>
                <a:gd name="connsiteY13" fmla="*/ 36162 h 143910"/>
                <a:gd name="connsiteX14" fmla="*/ 78228 w 146861"/>
                <a:gd name="connsiteY14" fmla="*/ 42066 h 143910"/>
                <a:gd name="connsiteX15" fmla="*/ 84870 w 146861"/>
                <a:gd name="connsiteY15" fmla="*/ 47970 h 143910"/>
                <a:gd name="connsiteX16" fmla="*/ 72324 w 146861"/>
                <a:gd name="connsiteY16" fmla="*/ 60516 h 143910"/>
                <a:gd name="connsiteX17" fmla="*/ 59778 w 146861"/>
                <a:gd name="connsiteY17" fmla="*/ 48708 h 143910"/>
                <a:gd name="connsiteX18" fmla="*/ 65682 w 146861"/>
                <a:gd name="connsiteY18" fmla="*/ 42066 h 143910"/>
                <a:gd name="connsiteX19" fmla="*/ 59778 w 146861"/>
                <a:gd name="connsiteY19" fmla="*/ 36162 h 143910"/>
                <a:gd name="connsiteX20" fmla="*/ 36162 w 146861"/>
                <a:gd name="connsiteY20" fmla="*/ 60516 h 143910"/>
                <a:gd name="connsiteX21" fmla="*/ 42066 w 146861"/>
                <a:gd name="connsiteY21" fmla="*/ 65682 h 143910"/>
                <a:gd name="connsiteX22" fmla="*/ 47970 w 146861"/>
                <a:gd name="connsiteY22" fmla="*/ 59778 h 143910"/>
                <a:gd name="connsiteX23" fmla="*/ 60516 w 146861"/>
                <a:gd name="connsiteY23" fmla="*/ 71586 h 143910"/>
                <a:gd name="connsiteX24" fmla="*/ 36162 w 146861"/>
                <a:gd name="connsiteY24" fmla="*/ 95940 h 143910"/>
                <a:gd name="connsiteX25" fmla="*/ 0 w 146861"/>
                <a:gd name="connsiteY25" fmla="*/ 60516 h 143910"/>
                <a:gd name="connsiteX26" fmla="*/ 11808 w 146861"/>
                <a:gd name="connsiteY26" fmla="*/ 47970 h 143910"/>
                <a:gd name="connsiteX27" fmla="*/ 24354 w 146861"/>
                <a:gd name="connsiteY27" fmla="*/ 59778 h 143910"/>
                <a:gd name="connsiteX28" fmla="*/ 30258 w 146861"/>
                <a:gd name="connsiteY28" fmla="*/ 53874 h 143910"/>
                <a:gd name="connsiteX29" fmla="*/ 18450 w 146861"/>
                <a:gd name="connsiteY29" fmla="*/ 42066 h 143910"/>
                <a:gd name="connsiteX30" fmla="*/ 42804 w 146861"/>
                <a:gd name="connsiteY30" fmla="*/ 18450 h 143910"/>
                <a:gd name="connsiteX31" fmla="*/ 55350 w 146861"/>
                <a:gd name="connsiteY31" fmla="*/ 30258 h 143910"/>
                <a:gd name="connsiteX32" fmla="*/ 60516 w 146861"/>
                <a:gd name="connsiteY32" fmla="*/ 24354 h 143910"/>
                <a:gd name="connsiteX33" fmla="*/ 48708 w 146861"/>
                <a:gd name="connsiteY33" fmla="*/ 12546 h 143910"/>
                <a:gd name="connsiteX34" fmla="*/ 60516 w 146861"/>
                <a:gd name="connsiteY34" fmla="*/ 0 h 143910"/>
                <a:gd name="connsiteX35" fmla="*/ 145386 w 146861"/>
                <a:gd name="connsiteY35" fmla="*/ 83394 h 143910"/>
                <a:gd name="connsiteX36" fmla="*/ 133578 w 146861"/>
                <a:gd name="connsiteY36" fmla="*/ 95940 h 143910"/>
                <a:gd name="connsiteX37" fmla="*/ 121032 w 146861"/>
                <a:gd name="connsiteY37" fmla="*/ 84132 h 143910"/>
                <a:gd name="connsiteX38" fmla="*/ 115128 w 146861"/>
                <a:gd name="connsiteY38" fmla="*/ 90036 h 143910"/>
                <a:gd name="connsiteX39" fmla="*/ 127674 w 146861"/>
                <a:gd name="connsiteY39" fmla="*/ 101844 h 143910"/>
                <a:gd name="connsiteX40" fmla="*/ 103320 w 146861"/>
                <a:gd name="connsiteY40" fmla="*/ 126198 h 143910"/>
                <a:gd name="connsiteX41" fmla="*/ 92250 w 146861"/>
                <a:gd name="connsiteY41" fmla="*/ 114390 h 143910"/>
                <a:gd name="connsiteX42" fmla="*/ 87084 w 146861"/>
                <a:gd name="connsiteY42" fmla="*/ 120294 h 143910"/>
                <a:gd name="connsiteX43" fmla="*/ 98892 w 146861"/>
                <a:gd name="connsiteY43" fmla="*/ 131364 h 143910"/>
                <a:gd name="connsiteX44" fmla="*/ 86346 w 146861"/>
                <a:gd name="connsiteY44" fmla="*/ 143910 h 143910"/>
                <a:gd name="connsiteX45" fmla="*/ 72324 w 146861"/>
                <a:gd name="connsiteY45" fmla="*/ 84132 h 143910"/>
                <a:gd name="connsiteX46" fmla="*/ 48708 w 146861"/>
                <a:gd name="connsiteY46" fmla="*/ 107748 h 143910"/>
                <a:gd name="connsiteX47" fmla="*/ 84132 w 146861"/>
                <a:gd name="connsiteY47" fmla="*/ 143172 h 143910"/>
                <a:gd name="connsiteX48" fmla="*/ 95940 w 146861"/>
                <a:gd name="connsiteY48" fmla="*/ 131364 h 143910"/>
                <a:gd name="connsiteX49" fmla="*/ 84132 w 146861"/>
                <a:gd name="connsiteY49" fmla="*/ 120294 h 143910"/>
                <a:gd name="connsiteX50" fmla="*/ 92250 w 146861"/>
                <a:gd name="connsiteY50" fmla="*/ 113652 h 143910"/>
                <a:gd name="connsiteX51" fmla="*/ 104796 w 146861"/>
                <a:gd name="connsiteY51" fmla="*/ 125460 h 143910"/>
                <a:gd name="connsiteX52" fmla="*/ 128412 w 146861"/>
                <a:gd name="connsiteY52" fmla="*/ 101844 h 143910"/>
                <a:gd name="connsiteX53" fmla="*/ 116604 w 146861"/>
                <a:gd name="connsiteY53" fmla="*/ 90036 h 143910"/>
                <a:gd name="connsiteX54" fmla="*/ 122508 w 146861"/>
                <a:gd name="connsiteY54" fmla="*/ 83394 h 143910"/>
                <a:gd name="connsiteX55" fmla="*/ 135054 w 146861"/>
                <a:gd name="connsiteY55" fmla="*/ 95940 h 143910"/>
                <a:gd name="connsiteX56" fmla="*/ 146862 w 146861"/>
                <a:gd name="connsiteY56" fmla="*/ 83394 h 143910"/>
                <a:gd name="connsiteX57" fmla="*/ 59778 w 146861"/>
                <a:gd name="connsiteY57" fmla="*/ 738 h 143910"/>
                <a:gd name="connsiteX58" fmla="*/ 48708 w 146861"/>
                <a:gd name="connsiteY58" fmla="*/ 12546 h 143910"/>
                <a:gd name="connsiteX59" fmla="*/ 60516 w 146861"/>
                <a:gd name="connsiteY59" fmla="*/ 24354 h 143910"/>
                <a:gd name="connsiteX60" fmla="*/ 54612 w 146861"/>
                <a:gd name="connsiteY60" fmla="*/ 30258 h 143910"/>
                <a:gd name="connsiteX61" fmla="*/ 42066 w 146861"/>
                <a:gd name="connsiteY61" fmla="*/ 18450 h 143910"/>
                <a:gd name="connsiteX62" fmla="*/ 18450 w 146861"/>
                <a:gd name="connsiteY62" fmla="*/ 42066 h 143910"/>
                <a:gd name="connsiteX63" fmla="*/ 30258 w 146861"/>
                <a:gd name="connsiteY63" fmla="*/ 53874 h 143910"/>
                <a:gd name="connsiteX64" fmla="*/ 24354 w 146861"/>
                <a:gd name="connsiteY64" fmla="*/ 60516 h 143910"/>
                <a:gd name="connsiteX65" fmla="*/ 11808 w 146861"/>
                <a:gd name="connsiteY65" fmla="*/ 48708 h 143910"/>
                <a:gd name="connsiteX66" fmla="*/ 0 w 146861"/>
                <a:gd name="connsiteY66" fmla="*/ 60516 h 143910"/>
                <a:gd name="connsiteX67" fmla="*/ 36162 w 146861"/>
                <a:gd name="connsiteY67" fmla="*/ 95940 h 143910"/>
                <a:gd name="connsiteX68" fmla="*/ 59778 w 146861"/>
                <a:gd name="connsiteY68" fmla="*/ 71586 h 143910"/>
                <a:gd name="connsiteX69" fmla="*/ 47970 w 146861"/>
                <a:gd name="connsiteY69" fmla="*/ 60516 h 143910"/>
                <a:gd name="connsiteX70" fmla="*/ 42066 w 146861"/>
                <a:gd name="connsiteY70" fmla="*/ 64944 h 143910"/>
                <a:gd name="connsiteX71" fmla="*/ 36162 w 146861"/>
                <a:gd name="connsiteY71" fmla="*/ 59040 h 143910"/>
                <a:gd name="connsiteX72" fmla="*/ 59778 w 146861"/>
                <a:gd name="connsiteY72" fmla="*/ 34686 h 143910"/>
                <a:gd name="connsiteX73" fmla="*/ 66420 w 146861"/>
                <a:gd name="connsiteY73" fmla="*/ 40590 h 143910"/>
                <a:gd name="connsiteX74" fmla="*/ 60516 w 146861"/>
                <a:gd name="connsiteY74" fmla="*/ 47232 h 143910"/>
                <a:gd name="connsiteX75" fmla="*/ 72324 w 146861"/>
                <a:gd name="connsiteY75" fmla="*/ 58302 h 143910"/>
                <a:gd name="connsiteX76" fmla="*/ 84132 w 146861"/>
                <a:gd name="connsiteY76" fmla="*/ 46494 h 143910"/>
                <a:gd name="connsiteX77" fmla="*/ 78228 w 146861"/>
                <a:gd name="connsiteY77" fmla="*/ 40590 h 143910"/>
                <a:gd name="connsiteX78" fmla="*/ 84132 w 146861"/>
                <a:gd name="connsiteY78" fmla="*/ 34686 h 143910"/>
                <a:gd name="connsiteX79" fmla="*/ 108486 w 146861"/>
                <a:gd name="connsiteY79" fmla="*/ 58302 h 143910"/>
                <a:gd name="connsiteX80" fmla="*/ 102582 w 146861"/>
                <a:gd name="connsiteY80" fmla="*/ 64944 h 143910"/>
                <a:gd name="connsiteX81" fmla="*/ 95940 w 146861"/>
                <a:gd name="connsiteY81" fmla="*/ 59040 h 143910"/>
                <a:gd name="connsiteX82" fmla="*/ 84870 w 146861"/>
                <a:gd name="connsiteY82" fmla="*/ 70848 h 143910"/>
                <a:gd name="connsiteX83" fmla="*/ 96678 w 146861"/>
                <a:gd name="connsiteY83" fmla="*/ 81918 h 143910"/>
                <a:gd name="connsiteX84" fmla="*/ 101844 w 146861"/>
                <a:gd name="connsiteY84" fmla="*/ 76014 h 143910"/>
                <a:gd name="connsiteX85" fmla="*/ 108486 w 146861"/>
                <a:gd name="connsiteY85" fmla="*/ 81918 h 143910"/>
                <a:gd name="connsiteX86" fmla="*/ 84870 w 146861"/>
                <a:gd name="connsiteY86" fmla="*/ 106272 h 143910"/>
                <a:gd name="connsiteX87" fmla="*/ 78228 w 146861"/>
                <a:gd name="connsiteY87" fmla="*/ 100368 h 143910"/>
                <a:gd name="connsiteX88" fmla="*/ 84132 w 146861"/>
                <a:gd name="connsiteY88" fmla="*/ 94464 h 143910"/>
                <a:gd name="connsiteX89" fmla="*/ 72324 w 146861"/>
                <a:gd name="connsiteY89" fmla="*/ 82656 h 143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46861" h="143910">
                  <a:moveTo>
                    <a:pt x="84132" y="143910"/>
                  </a:moveTo>
                  <a:lnTo>
                    <a:pt x="47970" y="107748"/>
                  </a:lnTo>
                  <a:lnTo>
                    <a:pt x="72324" y="83394"/>
                  </a:lnTo>
                  <a:lnTo>
                    <a:pt x="84870" y="95940"/>
                  </a:lnTo>
                  <a:lnTo>
                    <a:pt x="78228" y="101844"/>
                  </a:lnTo>
                  <a:lnTo>
                    <a:pt x="84870" y="107748"/>
                  </a:lnTo>
                  <a:lnTo>
                    <a:pt x="108486" y="83394"/>
                  </a:lnTo>
                  <a:lnTo>
                    <a:pt x="101844" y="78228"/>
                  </a:lnTo>
                  <a:lnTo>
                    <a:pt x="96678" y="84132"/>
                  </a:lnTo>
                  <a:lnTo>
                    <a:pt x="84132" y="72324"/>
                  </a:lnTo>
                  <a:lnTo>
                    <a:pt x="95940" y="59778"/>
                  </a:lnTo>
                  <a:lnTo>
                    <a:pt x="102582" y="65682"/>
                  </a:lnTo>
                  <a:lnTo>
                    <a:pt x="108486" y="59778"/>
                  </a:lnTo>
                  <a:lnTo>
                    <a:pt x="84132" y="36162"/>
                  </a:lnTo>
                  <a:lnTo>
                    <a:pt x="78228" y="42066"/>
                  </a:lnTo>
                  <a:lnTo>
                    <a:pt x="84870" y="47970"/>
                  </a:lnTo>
                  <a:lnTo>
                    <a:pt x="72324" y="60516"/>
                  </a:lnTo>
                  <a:lnTo>
                    <a:pt x="59778" y="48708"/>
                  </a:lnTo>
                  <a:lnTo>
                    <a:pt x="65682" y="42066"/>
                  </a:lnTo>
                  <a:lnTo>
                    <a:pt x="59778" y="36162"/>
                  </a:lnTo>
                  <a:lnTo>
                    <a:pt x="36162" y="60516"/>
                  </a:lnTo>
                  <a:lnTo>
                    <a:pt x="42066" y="65682"/>
                  </a:lnTo>
                  <a:lnTo>
                    <a:pt x="47970" y="59778"/>
                  </a:lnTo>
                  <a:lnTo>
                    <a:pt x="60516" y="71586"/>
                  </a:lnTo>
                  <a:lnTo>
                    <a:pt x="36162" y="95940"/>
                  </a:lnTo>
                  <a:lnTo>
                    <a:pt x="0" y="60516"/>
                  </a:lnTo>
                  <a:lnTo>
                    <a:pt x="11808" y="47970"/>
                  </a:lnTo>
                  <a:lnTo>
                    <a:pt x="24354" y="59778"/>
                  </a:lnTo>
                  <a:lnTo>
                    <a:pt x="30258" y="53874"/>
                  </a:lnTo>
                  <a:lnTo>
                    <a:pt x="18450" y="42066"/>
                  </a:lnTo>
                  <a:lnTo>
                    <a:pt x="42804" y="18450"/>
                  </a:lnTo>
                  <a:lnTo>
                    <a:pt x="55350" y="30258"/>
                  </a:lnTo>
                  <a:lnTo>
                    <a:pt x="60516" y="24354"/>
                  </a:lnTo>
                  <a:lnTo>
                    <a:pt x="48708" y="12546"/>
                  </a:lnTo>
                  <a:lnTo>
                    <a:pt x="60516" y="0"/>
                  </a:lnTo>
                  <a:lnTo>
                    <a:pt x="145386" y="83394"/>
                  </a:lnTo>
                  <a:lnTo>
                    <a:pt x="133578" y="95940"/>
                  </a:lnTo>
                  <a:lnTo>
                    <a:pt x="121032" y="84132"/>
                  </a:lnTo>
                  <a:lnTo>
                    <a:pt x="115128" y="90036"/>
                  </a:lnTo>
                  <a:lnTo>
                    <a:pt x="127674" y="101844"/>
                  </a:lnTo>
                  <a:lnTo>
                    <a:pt x="103320" y="126198"/>
                  </a:lnTo>
                  <a:lnTo>
                    <a:pt x="92250" y="114390"/>
                  </a:lnTo>
                  <a:lnTo>
                    <a:pt x="87084" y="120294"/>
                  </a:lnTo>
                  <a:lnTo>
                    <a:pt x="98892" y="131364"/>
                  </a:lnTo>
                  <a:lnTo>
                    <a:pt x="86346" y="143910"/>
                  </a:lnTo>
                  <a:close/>
                  <a:moveTo>
                    <a:pt x="72324" y="84132"/>
                  </a:moveTo>
                  <a:lnTo>
                    <a:pt x="48708" y="107748"/>
                  </a:lnTo>
                  <a:lnTo>
                    <a:pt x="84132" y="143172"/>
                  </a:lnTo>
                  <a:lnTo>
                    <a:pt x="95940" y="131364"/>
                  </a:lnTo>
                  <a:lnTo>
                    <a:pt x="84132" y="120294"/>
                  </a:lnTo>
                  <a:lnTo>
                    <a:pt x="92250" y="113652"/>
                  </a:lnTo>
                  <a:lnTo>
                    <a:pt x="104796" y="125460"/>
                  </a:lnTo>
                  <a:lnTo>
                    <a:pt x="128412" y="101844"/>
                  </a:lnTo>
                  <a:lnTo>
                    <a:pt x="116604" y="90036"/>
                  </a:lnTo>
                  <a:lnTo>
                    <a:pt x="122508" y="83394"/>
                  </a:lnTo>
                  <a:lnTo>
                    <a:pt x="135054" y="95940"/>
                  </a:lnTo>
                  <a:lnTo>
                    <a:pt x="146862" y="83394"/>
                  </a:lnTo>
                  <a:lnTo>
                    <a:pt x="59778" y="738"/>
                  </a:lnTo>
                  <a:lnTo>
                    <a:pt x="48708" y="12546"/>
                  </a:lnTo>
                  <a:lnTo>
                    <a:pt x="60516" y="24354"/>
                  </a:lnTo>
                  <a:lnTo>
                    <a:pt x="54612" y="30258"/>
                  </a:lnTo>
                  <a:lnTo>
                    <a:pt x="42066" y="18450"/>
                  </a:lnTo>
                  <a:lnTo>
                    <a:pt x="18450" y="42066"/>
                  </a:lnTo>
                  <a:lnTo>
                    <a:pt x="30258" y="53874"/>
                  </a:lnTo>
                  <a:lnTo>
                    <a:pt x="24354" y="60516"/>
                  </a:lnTo>
                  <a:lnTo>
                    <a:pt x="11808" y="48708"/>
                  </a:lnTo>
                  <a:lnTo>
                    <a:pt x="0" y="60516"/>
                  </a:lnTo>
                  <a:lnTo>
                    <a:pt x="36162" y="95940"/>
                  </a:lnTo>
                  <a:lnTo>
                    <a:pt x="59778" y="71586"/>
                  </a:lnTo>
                  <a:lnTo>
                    <a:pt x="47970" y="60516"/>
                  </a:lnTo>
                  <a:lnTo>
                    <a:pt x="42066" y="64944"/>
                  </a:lnTo>
                  <a:lnTo>
                    <a:pt x="36162" y="59040"/>
                  </a:lnTo>
                  <a:lnTo>
                    <a:pt x="59778" y="34686"/>
                  </a:lnTo>
                  <a:lnTo>
                    <a:pt x="66420" y="40590"/>
                  </a:lnTo>
                  <a:lnTo>
                    <a:pt x="60516" y="47232"/>
                  </a:lnTo>
                  <a:lnTo>
                    <a:pt x="72324" y="58302"/>
                  </a:lnTo>
                  <a:lnTo>
                    <a:pt x="84132" y="46494"/>
                  </a:lnTo>
                  <a:lnTo>
                    <a:pt x="78228" y="40590"/>
                  </a:lnTo>
                  <a:lnTo>
                    <a:pt x="84132" y="34686"/>
                  </a:lnTo>
                  <a:lnTo>
                    <a:pt x="108486" y="58302"/>
                  </a:lnTo>
                  <a:lnTo>
                    <a:pt x="102582" y="64944"/>
                  </a:lnTo>
                  <a:lnTo>
                    <a:pt x="95940" y="59040"/>
                  </a:lnTo>
                  <a:lnTo>
                    <a:pt x="84870" y="70848"/>
                  </a:lnTo>
                  <a:lnTo>
                    <a:pt x="96678" y="81918"/>
                  </a:lnTo>
                  <a:lnTo>
                    <a:pt x="101844" y="76014"/>
                  </a:lnTo>
                  <a:lnTo>
                    <a:pt x="108486" y="81918"/>
                  </a:lnTo>
                  <a:lnTo>
                    <a:pt x="84870" y="106272"/>
                  </a:lnTo>
                  <a:lnTo>
                    <a:pt x="78228" y="100368"/>
                  </a:lnTo>
                  <a:lnTo>
                    <a:pt x="84132" y="94464"/>
                  </a:lnTo>
                  <a:lnTo>
                    <a:pt x="72324" y="826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071166A3-267F-4E83-8DBE-584AC0CA1EBC}"/>
                </a:ext>
              </a:extLst>
            </p:cNvPr>
            <p:cNvSpPr/>
            <p:nvPr/>
          </p:nvSpPr>
          <p:spPr>
            <a:xfrm>
              <a:off x="1806979" y="3695917"/>
              <a:ext cx="30258" cy="41327"/>
            </a:xfrm>
            <a:custGeom>
              <a:avLst/>
              <a:gdLst>
                <a:gd name="connsiteX0" fmla="*/ 30258 w 30258"/>
                <a:gd name="connsiteY0" fmla="*/ 0 h 41327"/>
                <a:gd name="connsiteX1" fmla="*/ 30258 w 30258"/>
                <a:gd name="connsiteY1" fmla="*/ 11808 h 41327"/>
                <a:gd name="connsiteX2" fmla="*/ 0 w 30258"/>
                <a:gd name="connsiteY2" fmla="*/ 41328 h 41327"/>
                <a:gd name="connsiteX3" fmla="*/ 0 w 30258"/>
                <a:gd name="connsiteY3" fmla="*/ 17712 h 41327"/>
                <a:gd name="connsiteX4" fmla="*/ 5904 w 30258"/>
                <a:gd name="connsiteY4" fmla="*/ 11808 h 41327"/>
                <a:gd name="connsiteX5" fmla="*/ 17712 w 30258"/>
                <a:gd name="connsiteY5" fmla="*/ 11808 h 41327"/>
                <a:gd name="connsiteX6" fmla="*/ 30258 w 30258"/>
                <a:gd name="connsiteY6" fmla="*/ 0 h 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8" h="41327">
                  <a:moveTo>
                    <a:pt x="30258" y="0"/>
                  </a:moveTo>
                  <a:lnTo>
                    <a:pt x="30258" y="11808"/>
                  </a:lnTo>
                  <a:lnTo>
                    <a:pt x="0" y="41328"/>
                  </a:lnTo>
                  <a:lnTo>
                    <a:pt x="0" y="17712"/>
                  </a:lnTo>
                  <a:lnTo>
                    <a:pt x="5904" y="11808"/>
                  </a:lnTo>
                  <a:lnTo>
                    <a:pt x="17712" y="11808"/>
                  </a:lnTo>
                  <a:lnTo>
                    <a:pt x="30258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EC356F9-D191-4132-812B-FB0F3BA7AD6C}"/>
                </a:ext>
              </a:extLst>
            </p:cNvPr>
            <p:cNvSpPr/>
            <p:nvPr/>
          </p:nvSpPr>
          <p:spPr>
            <a:xfrm>
              <a:off x="1805504" y="3695180"/>
              <a:ext cx="30996" cy="42803"/>
            </a:xfrm>
            <a:custGeom>
              <a:avLst/>
              <a:gdLst>
                <a:gd name="connsiteX0" fmla="*/ 738 w 30996"/>
                <a:gd name="connsiteY0" fmla="*/ 42804 h 42803"/>
                <a:gd name="connsiteX1" fmla="*/ 738 w 30996"/>
                <a:gd name="connsiteY1" fmla="*/ 18450 h 42803"/>
                <a:gd name="connsiteX2" fmla="*/ 7380 w 30996"/>
                <a:gd name="connsiteY2" fmla="*/ 11808 h 42803"/>
                <a:gd name="connsiteX3" fmla="*/ 19188 w 30996"/>
                <a:gd name="connsiteY3" fmla="*/ 11808 h 42803"/>
                <a:gd name="connsiteX4" fmla="*/ 30996 w 30996"/>
                <a:gd name="connsiteY4" fmla="*/ 0 h 42803"/>
                <a:gd name="connsiteX5" fmla="*/ 30996 w 30996"/>
                <a:gd name="connsiteY5" fmla="*/ 12546 h 42803"/>
                <a:gd name="connsiteX6" fmla="*/ 0 w 30996"/>
                <a:gd name="connsiteY6" fmla="*/ 42804 h 42803"/>
                <a:gd name="connsiteX7" fmla="*/ 30996 w 30996"/>
                <a:gd name="connsiteY7" fmla="*/ 0 h 42803"/>
                <a:gd name="connsiteX8" fmla="*/ 19926 w 30996"/>
                <a:gd name="connsiteY8" fmla="*/ 12546 h 42803"/>
                <a:gd name="connsiteX9" fmla="*/ 7380 w 30996"/>
                <a:gd name="connsiteY9" fmla="*/ 12546 h 42803"/>
                <a:gd name="connsiteX10" fmla="*/ 1476 w 30996"/>
                <a:gd name="connsiteY10" fmla="*/ 18450 h 42803"/>
                <a:gd name="connsiteX11" fmla="*/ 1476 w 30996"/>
                <a:gd name="connsiteY11" fmla="*/ 41328 h 42803"/>
                <a:gd name="connsiteX12" fmla="*/ 30996 w 30996"/>
                <a:gd name="connsiteY12" fmla="*/ 11808 h 42803"/>
                <a:gd name="connsiteX13" fmla="*/ 30996 w 30996"/>
                <a:gd name="connsiteY13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96" h="42803">
                  <a:moveTo>
                    <a:pt x="738" y="42804"/>
                  </a:moveTo>
                  <a:lnTo>
                    <a:pt x="738" y="18450"/>
                  </a:lnTo>
                  <a:lnTo>
                    <a:pt x="7380" y="11808"/>
                  </a:lnTo>
                  <a:lnTo>
                    <a:pt x="19188" y="11808"/>
                  </a:lnTo>
                  <a:lnTo>
                    <a:pt x="30996" y="0"/>
                  </a:lnTo>
                  <a:lnTo>
                    <a:pt x="30996" y="12546"/>
                  </a:lnTo>
                  <a:lnTo>
                    <a:pt x="0" y="42804"/>
                  </a:lnTo>
                  <a:close/>
                  <a:moveTo>
                    <a:pt x="30996" y="0"/>
                  </a:moveTo>
                  <a:lnTo>
                    <a:pt x="19926" y="12546"/>
                  </a:lnTo>
                  <a:lnTo>
                    <a:pt x="7380" y="12546"/>
                  </a:lnTo>
                  <a:lnTo>
                    <a:pt x="1476" y="18450"/>
                  </a:lnTo>
                  <a:lnTo>
                    <a:pt x="1476" y="41328"/>
                  </a:lnTo>
                  <a:lnTo>
                    <a:pt x="30996" y="11808"/>
                  </a:lnTo>
                  <a:lnTo>
                    <a:pt x="3099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940AF0A9-0645-43AC-BA7B-51CB7A436773}"/>
                </a:ext>
              </a:extLst>
            </p:cNvPr>
            <p:cNvSpPr/>
            <p:nvPr/>
          </p:nvSpPr>
          <p:spPr>
            <a:xfrm>
              <a:off x="1843142" y="3665660"/>
              <a:ext cx="23615" cy="36161"/>
            </a:xfrm>
            <a:custGeom>
              <a:avLst/>
              <a:gdLst>
                <a:gd name="connsiteX0" fmla="*/ 23616 w 23615"/>
                <a:gd name="connsiteY0" fmla="*/ 0 h 36161"/>
                <a:gd name="connsiteX1" fmla="*/ 0 w 23615"/>
                <a:gd name="connsiteY1" fmla="*/ 24354 h 36161"/>
                <a:gd name="connsiteX2" fmla="*/ 0 w 23615"/>
                <a:gd name="connsiteY2" fmla="*/ 36162 h 36161"/>
                <a:gd name="connsiteX3" fmla="*/ 23616 w 23615"/>
                <a:gd name="connsiteY3" fmla="*/ 11808 h 36161"/>
                <a:gd name="connsiteX4" fmla="*/ 23616 w 23615"/>
                <a:gd name="connsiteY4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5" h="36161">
                  <a:moveTo>
                    <a:pt x="23616" y="0"/>
                  </a:moveTo>
                  <a:lnTo>
                    <a:pt x="0" y="24354"/>
                  </a:lnTo>
                  <a:lnTo>
                    <a:pt x="0" y="36162"/>
                  </a:lnTo>
                  <a:lnTo>
                    <a:pt x="23616" y="11808"/>
                  </a:lnTo>
                  <a:lnTo>
                    <a:pt x="23616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30F8936-D39B-46AD-8F99-9D72CCFBFCDB}"/>
                </a:ext>
              </a:extLst>
            </p:cNvPr>
            <p:cNvSpPr/>
            <p:nvPr/>
          </p:nvSpPr>
          <p:spPr>
            <a:xfrm>
              <a:off x="1843142" y="3665660"/>
              <a:ext cx="24353" cy="36900"/>
            </a:xfrm>
            <a:custGeom>
              <a:avLst/>
              <a:gdLst>
                <a:gd name="connsiteX0" fmla="*/ 0 w 24353"/>
                <a:gd name="connsiteY0" fmla="*/ 36900 h 36900"/>
                <a:gd name="connsiteX1" fmla="*/ 0 w 24353"/>
                <a:gd name="connsiteY1" fmla="*/ 36900 h 36900"/>
                <a:gd name="connsiteX2" fmla="*/ 0 w 24353"/>
                <a:gd name="connsiteY2" fmla="*/ 23616 h 36900"/>
                <a:gd name="connsiteX3" fmla="*/ 24354 w 24353"/>
                <a:gd name="connsiteY3" fmla="*/ 0 h 36900"/>
                <a:gd name="connsiteX4" fmla="*/ 24354 w 24353"/>
                <a:gd name="connsiteY4" fmla="*/ 11808 h 36900"/>
                <a:gd name="connsiteX5" fmla="*/ 0 w 24353"/>
                <a:gd name="connsiteY5" fmla="*/ 36900 h 36900"/>
                <a:gd name="connsiteX6" fmla="*/ 23616 w 24353"/>
                <a:gd name="connsiteY6" fmla="*/ 738 h 36900"/>
                <a:gd name="connsiteX7" fmla="*/ 0 w 24353"/>
                <a:gd name="connsiteY7" fmla="*/ 25092 h 36900"/>
                <a:gd name="connsiteX8" fmla="*/ 0 w 24353"/>
                <a:gd name="connsiteY8" fmla="*/ 36900 h 36900"/>
                <a:gd name="connsiteX9" fmla="*/ 23616 w 24353"/>
                <a:gd name="connsiteY9" fmla="*/ 13284 h 36900"/>
                <a:gd name="connsiteX10" fmla="*/ 23616 w 24353"/>
                <a:gd name="connsiteY10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353" h="36900">
                  <a:moveTo>
                    <a:pt x="0" y="36900"/>
                  </a:moveTo>
                  <a:lnTo>
                    <a:pt x="0" y="36900"/>
                  </a:lnTo>
                  <a:lnTo>
                    <a:pt x="0" y="23616"/>
                  </a:lnTo>
                  <a:lnTo>
                    <a:pt x="24354" y="0"/>
                  </a:lnTo>
                  <a:lnTo>
                    <a:pt x="24354" y="11808"/>
                  </a:lnTo>
                  <a:lnTo>
                    <a:pt x="0" y="36900"/>
                  </a:lnTo>
                  <a:close/>
                  <a:moveTo>
                    <a:pt x="23616" y="738"/>
                  </a:moveTo>
                  <a:lnTo>
                    <a:pt x="0" y="25092"/>
                  </a:lnTo>
                  <a:lnTo>
                    <a:pt x="0" y="36900"/>
                  </a:lnTo>
                  <a:lnTo>
                    <a:pt x="23616" y="13284"/>
                  </a:lnTo>
                  <a:lnTo>
                    <a:pt x="2361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8A059111-DA60-4697-8176-7CC12738132B}"/>
                </a:ext>
              </a:extLst>
            </p:cNvPr>
            <p:cNvSpPr/>
            <p:nvPr/>
          </p:nvSpPr>
          <p:spPr>
            <a:xfrm>
              <a:off x="1830596" y="3677467"/>
              <a:ext cx="12546" cy="24353"/>
            </a:xfrm>
            <a:custGeom>
              <a:avLst/>
              <a:gdLst>
                <a:gd name="connsiteX0" fmla="*/ 12546 w 12546"/>
                <a:gd name="connsiteY0" fmla="*/ 24354 h 24353"/>
                <a:gd name="connsiteX1" fmla="*/ 0 w 12546"/>
                <a:gd name="connsiteY1" fmla="*/ 11808 h 24353"/>
                <a:gd name="connsiteX2" fmla="*/ 0 w 12546"/>
                <a:gd name="connsiteY2" fmla="*/ 0 h 24353"/>
                <a:gd name="connsiteX3" fmla="*/ 12546 w 12546"/>
                <a:gd name="connsiteY3" fmla="*/ 11808 h 24353"/>
                <a:gd name="connsiteX4" fmla="*/ 12546 w 12546"/>
                <a:gd name="connsiteY4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4353">
                  <a:moveTo>
                    <a:pt x="12546" y="24354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12546" y="11808"/>
                  </a:lnTo>
                  <a:lnTo>
                    <a:pt x="12546" y="24354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C3A57E85-4A97-48A3-8D6A-0A6930DD1691}"/>
                </a:ext>
              </a:extLst>
            </p:cNvPr>
            <p:cNvSpPr/>
            <p:nvPr/>
          </p:nvSpPr>
          <p:spPr>
            <a:xfrm>
              <a:off x="1832810" y="3677467"/>
              <a:ext cx="12546" cy="25092"/>
            </a:xfrm>
            <a:custGeom>
              <a:avLst/>
              <a:gdLst>
                <a:gd name="connsiteX0" fmla="*/ 9594 w 12546"/>
                <a:gd name="connsiteY0" fmla="*/ 25092 h 25092"/>
                <a:gd name="connsiteX1" fmla="*/ 0 w 12546"/>
                <a:gd name="connsiteY1" fmla="*/ 12546 h 25092"/>
                <a:gd name="connsiteX2" fmla="*/ 0 w 12546"/>
                <a:gd name="connsiteY2" fmla="*/ 0 h 25092"/>
                <a:gd name="connsiteX3" fmla="*/ 12546 w 12546"/>
                <a:gd name="connsiteY3" fmla="*/ 11808 h 25092"/>
                <a:gd name="connsiteX4" fmla="*/ 12546 w 12546"/>
                <a:gd name="connsiteY4" fmla="*/ 25092 h 25092"/>
                <a:gd name="connsiteX5" fmla="*/ 0 w 12546"/>
                <a:gd name="connsiteY5" fmla="*/ 738 h 25092"/>
                <a:gd name="connsiteX6" fmla="*/ 0 w 12546"/>
                <a:gd name="connsiteY6" fmla="*/ 11808 h 25092"/>
                <a:gd name="connsiteX7" fmla="*/ 11070 w 12546"/>
                <a:gd name="connsiteY7" fmla="*/ 23616 h 25092"/>
                <a:gd name="connsiteX8" fmla="*/ 11070 w 12546"/>
                <a:gd name="connsiteY8" fmla="*/ 11808 h 25092"/>
                <a:gd name="connsiteX9" fmla="*/ 0 w 12546"/>
                <a:gd name="connsiteY9" fmla="*/ 738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25092">
                  <a:moveTo>
                    <a:pt x="9594" y="25092"/>
                  </a:moveTo>
                  <a:lnTo>
                    <a:pt x="0" y="12546"/>
                  </a:lnTo>
                  <a:lnTo>
                    <a:pt x="0" y="0"/>
                  </a:lnTo>
                  <a:lnTo>
                    <a:pt x="12546" y="11808"/>
                  </a:lnTo>
                  <a:lnTo>
                    <a:pt x="12546" y="25092"/>
                  </a:lnTo>
                  <a:close/>
                  <a:moveTo>
                    <a:pt x="0" y="738"/>
                  </a:moveTo>
                  <a:lnTo>
                    <a:pt x="0" y="11808"/>
                  </a:lnTo>
                  <a:lnTo>
                    <a:pt x="11070" y="23616"/>
                  </a:lnTo>
                  <a:lnTo>
                    <a:pt x="11070" y="1180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9121C1D-D649-478A-AEE8-AC5DBB639FFB}"/>
                </a:ext>
              </a:extLst>
            </p:cNvPr>
            <p:cNvSpPr/>
            <p:nvPr/>
          </p:nvSpPr>
          <p:spPr>
            <a:xfrm>
              <a:off x="1860854" y="3647948"/>
              <a:ext cx="11807" cy="23615"/>
            </a:xfrm>
            <a:custGeom>
              <a:avLst/>
              <a:gdLst>
                <a:gd name="connsiteX0" fmla="*/ 11808 w 11807"/>
                <a:gd name="connsiteY0" fmla="*/ 23616 h 23615"/>
                <a:gd name="connsiteX1" fmla="*/ 0 w 11807"/>
                <a:gd name="connsiteY1" fmla="*/ 11808 h 23615"/>
                <a:gd name="connsiteX2" fmla="*/ 0 w 11807"/>
                <a:gd name="connsiteY2" fmla="*/ 0 h 23615"/>
                <a:gd name="connsiteX3" fmla="*/ 11808 w 11807"/>
                <a:gd name="connsiteY3" fmla="*/ 11808 h 23615"/>
                <a:gd name="connsiteX4" fmla="*/ 11808 w 11807"/>
                <a:gd name="connsiteY4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23615">
                  <a:moveTo>
                    <a:pt x="11808" y="23616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11808" y="11808"/>
                  </a:lnTo>
                  <a:lnTo>
                    <a:pt x="11808" y="23616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08CC79AC-2588-4E44-9366-6775B4B07A9D}"/>
                </a:ext>
              </a:extLst>
            </p:cNvPr>
            <p:cNvSpPr/>
            <p:nvPr/>
          </p:nvSpPr>
          <p:spPr>
            <a:xfrm>
              <a:off x="1860115" y="3647948"/>
              <a:ext cx="13284" cy="23615"/>
            </a:xfrm>
            <a:custGeom>
              <a:avLst/>
              <a:gdLst>
                <a:gd name="connsiteX0" fmla="*/ 12546 w 13284"/>
                <a:gd name="connsiteY0" fmla="*/ 23616 h 23615"/>
                <a:gd name="connsiteX1" fmla="*/ 738 w 13284"/>
                <a:gd name="connsiteY1" fmla="*/ 11808 h 23615"/>
                <a:gd name="connsiteX2" fmla="*/ 738 w 13284"/>
                <a:gd name="connsiteY2" fmla="*/ 0 h 23615"/>
                <a:gd name="connsiteX3" fmla="*/ 13284 w 13284"/>
                <a:gd name="connsiteY3" fmla="*/ 11808 h 23615"/>
                <a:gd name="connsiteX4" fmla="*/ 13284 w 13284"/>
                <a:gd name="connsiteY4" fmla="*/ 23616 h 23615"/>
                <a:gd name="connsiteX5" fmla="*/ 738 w 13284"/>
                <a:gd name="connsiteY5" fmla="*/ 0 h 23615"/>
                <a:gd name="connsiteX6" fmla="*/ 738 w 13284"/>
                <a:gd name="connsiteY6" fmla="*/ 11808 h 23615"/>
                <a:gd name="connsiteX7" fmla="*/ 11808 w 13284"/>
                <a:gd name="connsiteY7" fmla="*/ 22878 h 23615"/>
                <a:gd name="connsiteX8" fmla="*/ 11808 w 13284"/>
                <a:gd name="connsiteY8" fmla="*/ 11808 h 23615"/>
                <a:gd name="connsiteX9" fmla="*/ 0 w 13284"/>
                <a:gd name="connsiteY9" fmla="*/ 0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23615">
                  <a:moveTo>
                    <a:pt x="12546" y="23616"/>
                  </a:moveTo>
                  <a:lnTo>
                    <a:pt x="738" y="11808"/>
                  </a:lnTo>
                  <a:lnTo>
                    <a:pt x="738" y="0"/>
                  </a:lnTo>
                  <a:lnTo>
                    <a:pt x="13284" y="11808"/>
                  </a:lnTo>
                  <a:lnTo>
                    <a:pt x="13284" y="23616"/>
                  </a:lnTo>
                  <a:close/>
                  <a:moveTo>
                    <a:pt x="738" y="0"/>
                  </a:moveTo>
                  <a:lnTo>
                    <a:pt x="738" y="11808"/>
                  </a:lnTo>
                  <a:lnTo>
                    <a:pt x="11808" y="22878"/>
                  </a:lnTo>
                  <a:lnTo>
                    <a:pt x="11808" y="11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0E71A2C-8265-44FD-A13C-453F88668302}"/>
                </a:ext>
              </a:extLst>
            </p:cNvPr>
            <p:cNvSpPr/>
            <p:nvPr/>
          </p:nvSpPr>
          <p:spPr>
            <a:xfrm>
              <a:off x="1854950" y="3647948"/>
              <a:ext cx="5903" cy="11807"/>
            </a:xfrm>
            <a:custGeom>
              <a:avLst/>
              <a:gdLst>
                <a:gd name="connsiteX0" fmla="*/ 5904 w 5903"/>
                <a:gd name="connsiteY0" fmla="*/ 0 h 11807"/>
                <a:gd name="connsiteX1" fmla="*/ 5904 w 5903"/>
                <a:gd name="connsiteY1" fmla="*/ 11808 h 11807"/>
                <a:gd name="connsiteX2" fmla="*/ 0 w 5903"/>
                <a:gd name="connsiteY2" fmla="*/ 5904 h 11807"/>
                <a:gd name="connsiteX3" fmla="*/ 5904 w 5903"/>
                <a:gd name="connsiteY3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11807">
                  <a:moveTo>
                    <a:pt x="5904" y="0"/>
                  </a:moveTo>
                  <a:lnTo>
                    <a:pt x="5904" y="11808"/>
                  </a:lnTo>
                  <a:lnTo>
                    <a:pt x="0" y="5904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1E5CE322-51F3-4DF7-9406-45976D559FB5}"/>
                </a:ext>
              </a:extLst>
            </p:cNvPr>
            <p:cNvSpPr/>
            <p:nvPr/>
          </p:nvSpPr>
          <p:spPr>
            <a:xfrm>
              <a:off x="1854950" y="3647210"/>
              <a:ext cx="6642" cy="12546"/>
            </a:xfrm>
            <a:custGeom>
              <a:avLst/>
              <a:gdLst>
                <a:gd name="connsiteX0" fmla="*/ 5904 w 6642"/>
                <a:gd name="connsiteY0" fmla="*/ 12546 h 12546"/>
                <a:gd name="connsiteX1" fmla="*/ 0 w 6642"/>
                <a:gd name="connsiteY1" fmla="*/ 6642 h 12546"/>
                <a:gd name="connsiteX2" fmla="*/ 5904 w 6642"/>
                <a:gd name="connsiteY2" fmla="*/ 0 h 12546"/>
                <a:gd name="connsiteX3" fmla="*/ 6642 w 6642"/>
                <a:gd name="connsiteY3" fmla="*/ 12546 h 12546"/>
                <a:gd name="connsiteX4" fmla="*/ 5904 w 6642"/>
                <a:gd name="connsiteY4" fmla="*/ 12546 h 12546"/>
                <a:gd name="connsiteX5" fmla="*/ 5904 w 6642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2546">
                  <a:moveTo>
                    <a:pt x="5904" y="12546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6642" y="12546"/>
                  </a:lnTo>
                  <a:lnTo>
                    <a:pt x="5904" y="12546"/>
                  </a:lnTo>
                  <a:lnTo>
                    <a:pt x="5904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AF9D1B8F-08E1-4C38-9A24-07681DC6E030}"/>
                </a:ext>
              </a:extLst>
            </p:cNvPr>
            <p:cNvSpPr/>
            <p:nvPr/>
          </p:nvSpPr>
          <p:spPr>
            <a:xfrm>
              <a:off x="1824692" y="3677467"/>
              <a:ext cx="5903" cy="11808"/>
            </a:xfrm>
            <a:custGeom>
              <a:avLst/>
              <a:gdLst>
                <a:gd name="connsiteX0" fmla="*/ 5904 w 5903"/>
                <a:gd name="connsiteY0" fmla="*/ 0 h 11808"/>
                <a:gd name="connsiteX1" fmla="*/ 5904 w 5903"/>
                <a:gd name="connsiteY1" fmla="*/ 11808 h 11808"/>
                <a:gd name="connsiteX2" fmla="*/ 0 w 5903"/>
                <a:gd name="connsiteY2" fmla="*/ 5904 h 11808"/>
                <a:gd name="connsiteX3" fmla="*/ 5904 w 5903"/>
                <a:gd name="connsiteY3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11808">
                  <a:moveTo>
                    <a:pt x="5904" y="0"/>
                  </a:moveTo>
                  <a:lnTo>
                    <a:pt x="5904" y="11808"/>
                  </a:lnTo>
                  <a:lnTo>
                    <a:pt x="0" y="5904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A60AF-C671-42E8-897B-5C145031596D}"/>
                </a:ext>
              </a:extLst>
            </p:cNvPr>
            <p:cNvSpPr/>
            <p:nvPr/>
          </p:nvSpPr>
          <p:spPr>
            <a:xfrm>
              <a:off x="1824692" y="3677467"/>
              <a:ext cx="6641" cy="12546"/>
            </a:xfrm>
            <a:custGeom>
              <a:avLst/>
              <a:gdLst>
                <a:gd name="connsiteX0" fmla="*/ 5904 w 6641"/>
                <a:gd name="connsiteY0" fmla="*/ 12546 h 12546"/>
                <a:gd name="connsiteX1" fmla="*/ 0 w 6641"/>
                <a:gd name="connsiteY1" fmla="*/ 6642 h 12546"/>
                <a:gd name="connsiteX2" fmla="*/ 5904 w 6641"/>
                <a:gd name="connsiteY2" fmla="*/ 0 h 12546"/>
                <a:gd name="connsiteX3" fmla="*/ 6642 w 6641"/>
                <a:gd name="connsiteY3" fmla="*/ 11808 h 12546"/>
                <a:gd name="connsiteX4" fmla="*/ 5904 w 6641"/>
                <a:gd name="connsiteY4" fmla="*/ 12546 h 12546"/>
                <a:gd name="connsiteX5" fmla="*/ 5904 w 6641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1" h="12546">
                  <a:moveTo>
                    <a:pt x="5904" y="12546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6642" y="11808"/>
                  </a:lnTo>
                  <a:lnTo>
                    <a:pt x="5904" y="12546"/>
                  </a:lnTo>
                  <a:lnTo>
                    <a:pt x="5904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7D605AD-6EB7-495B-BF40-B560DC82EE08}"/>
                </a:ext>
              </a:extLst>
            </p:cNvPr>
            <p:cNvSpPr/>
            <p:nvPr/>
          </p:nvSpPr>
          <p:spPr>
            <a:xfrm>
              <a:off x="1872661" y="3647948"/>
              <a:ext cx="12546" cy="23615"/>
            </a:xfrm>
            <a:custGeom>
              <a:avLst/>
              <a:gdLst>
                <a:gd name="connsiteX0" fmla="*/ 12546 w 12546"/>
                <a:gd name="connsiteY0" fmla="*/ 0 h 23615"/>
                <a:gd name="connsiteX1" fmla="*/ 0 w 12546"/>
                <a:gd name="connsiteY1" fmla="*/ 11808 h 23615"/>
                <a:gd name="connsiteX2" fmla="*/ 0 w 12546"/>
                <a:gd name="connsiteY2" fmla="*/ 23616 h 23615"/>
                <a:gd name="connsiteX3" fmla="*/ 12546 w 12546"/>
                <a:gd name="connsiteY3" fmla="*/ 11808 h 23615"/>
                <a:gd name="connsiteX4" fmla="*/ 12546 w 12546"/>
                <a:gd name="connsiteY4" fmla="*/ 0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3615">
                  <a:moveTo>
                    <a:pt x="12546" y="0"/>
                  </a:moveTo>
                  <a:lnTo>
                    <a:pt x="0" y="11808"/>
                  </a:lnTo>
                  <a:lnTo>
                    <a:pt x="0" y="23616"/>
                  </a:lnTo>
                  <a:lnTo>
                    <a:pt x="12546" y="11808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A2A1A1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D5FCBC6-ED34-4E15-996D-7F5A328D0252}"/>
                </a:ext>
              </a:extLst>
            </p:cNvPr>
            <p:cNvSpPr/>
            <p:nvPr/>
          </p:nvSpPr>
          <p:spPr>
            <a:xfrm>
              <a:off x="1873400" y="3647210"/>
              <a:ext cx="12546" cy="24353"/>
            </a:xfrm>
            <a:custGeom>
              <a:avLst/>
              <a:gdLst>
                <a:gd name="connsiteX0" fmla="*/ 0 w 12546"/>
                <a:gd name="connsiteY0" fmla="*/ 24354 h 24353"/>
                <a:gd name="connsiteX1" fmla="*/ 0 w 12546"/>
                <a:gd name="connsiteY1" fmla="*/ 24354 h 24353"/>
                <a:gd name="connsiteX2" fmla="*/ 0 w 12546"/>
                <a:gd name="connsiteY2" fmla="*/ 12546 h 24353"/>
                <a:gd name="connsiteX3" fmla="*/ 12546 w 12546"/>
                <a:gd name="connsiteY3" fmla="*/ 0 h 24353"/>
                <a:gd name="connsiteX4" fmla="*/ 12546 w 12546"/>
                <a:gd name="connsiteY4" fmla="*/ 12546 h 24353"/>
                <a:gd name="connsiteX5" fmla="*/ 738 w 12546"/>
                <a:gd name="connsiteY5" fmla="*/ 24354 h 24353"/>
                <a:gd name="connsiteX6" fmla="*/ 11808 w 12546"/>
                <a:gd name="connsiteY6" fmla="*/ 738 h 24353"/>
                <a:gd name="connsiteX7" fmla="*/ 0 w 12546"/>
                <a:gd name="connsiteY7" fmla="*/ 12546 h 24353"/>
                <a:gd name="connsiteX8" fmla="*/ 0 w 12546"/>
                <a:gd name="connsiteY8" fmla="*/ 23616 h 24353"/>
                <a:gd name="connsiteX9" fmla="*/ 11808 w 12546"/>
                <a:gd name="connsiteY9" fmla="*/ 11808 h 24353"/>
                <a:gd name="connsiteX10" fmla="*/ 11808 w 12546"/>
                <a:gd name="connsiteY10" fmla="*/ 73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24353">
                  <a:moveTo>
                    <a:pt x="0" y="24354"/>
                  </a:moveTo>
                  <a:lnTo>
                    <a:pt x="0" y="24354"/>
                  </a:lnTo>
                  <a:lnTo>
                    <a:pt x="0" y="12546"/>
                  </a:lnTo>
                  <a:lnTo>
                    <a:pt x="12546" y="0"/>
                  </a:lnTo>
                  <a:lnTo>
                    <a:pt x="12546" y="12546"/>
                  </a:lnTo>
                  <a:lnTo>
                    <a:pt x="738" y="24354"/>
                  </a:lnTo>
                  <a:close/>
                  <a:moveTo>
                    <a:pt x="11808" y="738"/>
                  </a:moveTo>
                  <a:lnTo>
                    <a:pt x="0" y="12546"/>
                  </a:lnTo>
                  <a:lnTo>
                    <a:pt x="0" y="23616"/>
                  </a:lnTo>
                  <a:lnTo>
                    <a:pt x="11808" y="11808"/>
                  </a:lnTo>
                  <a:lnTo>
                    <a:pt x="1180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2A8E9FAD-C7F2-441A-AB7F-B4038ABEF52D}"/>
                </a:ext>
              </a:extLst>
            </p:cNvPr>
            <p:cNvSpPr/>
            <p:nvPr/>
          </p:nvSpPr>
          <p:spPr>
            <a:xfrm>
              <a:off x="1800338" y="3611785"/>
              <a:ext cx="12545" cy="23616"/>
            </a:xfrm>
            <a:custGeom>
              <a:avLst/>
              <a:gdLst>
                <a:gd name="connsiteX0" fmla="*/ 12546 w 12545"/>
                <a:gd name="connsiteY0" fmla="*/ 23616 h 23616"/>
                <a:gd name="connsiteX1" fmla="*/ 0 w 12545"/>
                <a:gd name="connsiteY1" fmla="*/ 11808 h 23616"/>
                <a:gd name="connsiteX2" fmla="*/ 0 w 12545"/>
                <a:gd name="connsiteY2" fmla="*/ 0 h 23616"/>
                <a:gd name="connsiteX3" fmla="*/ 12546 w 12545"/>
                <a:gd name="connsiteY3" fmla="*/ 11808 h 23616"/>
                <a:gd name="connsiteX4" fmla="*/ 12546 w 12545"/>
                <a:gd name="connsiteY4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5" h="23616">
                  <a:moveTo>
                    <a:pt x="12546" y="23616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12546" y="11808"/>
                  </a:lnTo>
                  <a:lnTo>
                    <a:pt x="12546" y="23616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FD392466-7CC9-4A90-B433-D21AEAFFB121}"/>
                </a:ext>
              </a:extLst>
            </p:cNvPr>
            <p:cNvSpPr/>
            <p:nvPr/>
          </p:nvSpPr>
          <p:spPr>
            <a:xfrm>
              <a:off x="1799600" y="3611785"/>
              <a:ext cx="13283" cy="24353"/>
            </a:xfrm>
            <a:custGeom>
              <a:avLst/>
              <a:gdLst>
                <a:gd name="connsiteX0" fmla="*/ 13284 w 13283"/>
                <a:gd name="connsiteY0" fmla="*/ 24354 h 24353"/>
                <a:gd name="connsiteX1" fmla="*/ 738 w 13283"/>
                <a:gd name="connsiteY1" fmla="*/ 12546 h 24353"/>
                <a:gd name="connsiteX2" fmla="*/ 738 w 13283"/>
                <a:gd name="connsiteY2" fmla="*/ 0 h 24353"/>
                <a:gd name="connsiteX3" fmla="*/ 13284 w 13283"/>
                <a:gd name="connsiteY3" fmla="*/ 11808 h 24353"/>
                <a:gd name="connsiteX4" fmla="*/ 13284 w 13283"/>
                <a:gd name="connsiteY4" fmla="*/ 24354 h 24353"/>
                <a:gd name="connsiteX5" fmla="*/ 738 w 13283"/>
                <a:gd name="connsiteY5" fmla="*/ 738 h 24353"/>
                <a:gd name="connsiteX6" fmla="*/ 738 w 13283"/>
                <a:gd name="connsiteY6" fmla="*/ 11808 h 24353"/>
                <a:gd name="connsiteX7" fmla="*/ 12546 w 13283"/>
                <a:gd name="connsiteY7" fmla="*/ 23616 h 24353"/>
                <a:gd name="connsiteX8" fmla="*/ 12546 w 13283"/>
                <a:gd name="connsiteY8" fmla="*/ 11808 h 24353"/>
                <a:gd name="connsiteX9" fmla="*/ 0 w 13283"/>
                <a:gd name="connsiteY9" fmla="*/ 73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3" h="24353">
                  <a:moveTo>
                    <a:pt x="13284" y="24354"/>
                  </a:moveTo>
                  <a:lnTo>
                    <a:pt x="738" y="12546"/>
                  </a:lnTo>
                  <a:lnTo>
                    <a:pt x="738" y="0"/>
                  </a:lnTo>
                  <a:lnTo>
                    <a:pt x="13284" y="11808"/>
                  </a:lnTo>
                  <a:lnTo>
                    <a:pt x="13284" y="24354"/>
                  </a:lnTo>
                  <a:close/>
                  <a:moveTo>
                    <a:pt x="738" y="738"/>
                  </a:moveTo>
                  <a:lnTo>
                    <a:pt x="738" y="11808"/>
                  </a:lnTo>
                  <a:lnTo>
                    <a:pt x="12546" y="23616"/>
                  </a:lnTo>
                  <a:lnTo>
                    <a:pt x="12546" y="1180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B42F92F-BDEA-4A3A-A2CA-EFD683E96CA7}"/>
                </a:ext>
              </a:extLst>
            </p:cNvPr>
            <p:cNvSpPr/>
            <p:nvPr/>
          </p:nvSpPr>
          <p:spPr>
            <a:xfrm>
              <a:off x="1824692" y="3635402"/>
              <a:ext cx="12546" cy="24353"/>
            </a:xfrm>
            <a:custGeom>
              <a:avLst/>
              <a:gdLst>
                <a:gd name="connsiteX0" fmla="*/ 12546 w 12546"/>
                <a:gd name="connsiteY0" fmla="*/ 24354 h 24353"/>
                <a:gd name="connsiteX1" fmla="*/ 0 w 12546"/>
                <a:gd name="connsiteY1" fmla="*/ 12546 h 24353"/>
                <a:gd name="connsiteX2" fmla="*/ 0 w 12546"/>
                <a:gd name="connsiteY2" fmla="*/ 0 h 24353"/>
                <a:gd name="connsiteX3" fmla="*/ 12546 w 12546"/>
                <a:gd name="connsiteY3" fmla="*/ 12546 h 24353"/>
                <a:gd name="connsiteX4" fmla="*/ 12546 w 12546"/>
                <a:gd name="connsiteY4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4353">
                  <a:moveTo>
                    <a:pt x="12546" y="24354"/>
                  </a:moveTo>
                  <a:lnTo>
                    <a:pt x="0" y="12546"/>
                  </a:lnTo>
                  <a:lnTo>
                    <a:pt x="0" y="0"/>
                  </a:lnTo>
                  <a:lnTo>
                    <a:pt x="12546" y="12546"/>
                  </a:lnTo>
                  <a:lnTo>
                    <a:pt x="12546" y="24354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69F64C9A-FF41-4FEC-B81A-4CB44FCBD8CB}"/>
                </a:ext>
              </a:extLst>
            </p:cNvPr>
            <p:cNvSpPr/>
            <p:nvPr/>
          </p:nvSpPr>
          <p:spPr>
            <a:xfrm>
              <a:off x="1823954" y="3636139"/>
              <a:ext cx="13284" cy="23616"/>
            </a:xfrm>
            <a:custGeom>
              <a:avLst/>
              <a:gdLst>
                <a:gd name="connsiteX0" fmla="*/ 12546 w 13284"/>
                <a:gd name="connsiteY0" fmla="*/ 23616 h 23616"/>
                <a:gd name="connsiteX1" fmla="*/ 738 w 13284"/>
                <a:gd name="connsiteY1" fmla="*/ 11808 h 23616"/>
                <a:gd name="connsiteX2" fmla="*/ 738 w 13284"/>
                <a:gd name="connsiteY2" fmla="*/ 0 h 23616"/>
                <a:gd name="connsiteX3" fmla="*/ 13284 w 13284"/>
                <a:gd name="connsiteY3" fmla="*/ 11070 h 23616"/>
                <a:gd name="connsiteX4" fmla="*/ 13284 w 13284"/>
                <a:gd name="connsiteY4" fmla="*/ 23616 h 23616"/>
                <a:gd name="connsiteX5" fmla="*/ 738 w 13284"/>
                <a:gd name="connsiteY5" fmla="*/ 0 h 23616"/>
                <a:gd name="connsiteX6" fmla="*/ 738 w 13284"/>
                <a:gd name="connsiteY6" fmla="*/ 11808 h 23616"/>
                <a:gd name="connsiteX7" fmla="*/ 11808 w 13284"/>
                <a:gd name="connsiteY7" fmla="*/ 22878 h 23616"/>
                <a:gd name="connsiteX8" fmla="*/ 11808 w 13284"/>
                <a:gd name="connsiteY8" fmla="*/ 11808 h 23616"/>
                <a:gd name="connsiteX9" fmla="*/ 0 w 13284"/>
                <a:gd name="connsiteY9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23616">
                  <a:moveTo>
                    <a:pt x="12546" y="23616"/>
                  </a:moveTo>
                  <a:lnTo>
                    <a:pt x="738" y="11808"/>
                  </a:lnTo>
                  <a:lnTo>
                    <a:pt x="738" y="0"/>
                  </a:lnTo>
                  <a:lnTo>
                    <a:pt x="13284" y="11070"/>
                  </a:lnTo>
                  <a:lnTo>
                    <a:pt x="13284" y="23616"/>
                  </a:lnTo>
                  <a:close/>
                  <a:moveTo>
                    <a:pt x="738" y="0"/>
                  </a:moveTo>
                  <a:lnTo>
                    <a:pt x="738" y="11808"/>
                  </a:lnTo>
                  <a:lnTo>
                    <a:pt x="11808" y="22878"/>
                  </a:lnTo>
                  <a:lnTo>
                    <a:pt x="11808" y="11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A2043116-30F9-42A5-8A21-A7C2883D31BF}"/>
                </a:ext>
              </a:extLst>
            </p:cNvPr>
            <p:cNvSpPr/>
            <p:nvPr/>
          </p:nvSpPr>
          <p:spPr>
            <a:xfrm>
              <a:off x="1824692" y="3599978"/>
              <a:ext cx="24353" cy="29520"/>
            </a:xfrm>
            <a:custGeom>
              <a:avLst/>
              <a:gdLst>
                <a:gd name="connsiteX0" fmla="*/ 18450 w 24353"/>
                <a:gd name="connsiteY0" fmla="*/ 29520 h 29520"/>
                <a:gd name="connsiteX1" fmla="*/ 0 w 24353"/>
                <a:gd name="connsiteY1" fmla="*/ 11808 h 29520"/>
                <a:gd name="connsiteX2" fmla="*/ 0 w 24353"/>
                <a:gd name="connsiteY2" fmla="*/ 0 h 29520"/>
                <a:gd name="connsiteX3" fmla="*/ 24354 w 24353"/>
                <a:gd name="connsiteY3" fmla="*/ 23616 h 29520"/>
                <a:gd name="connsiteX4" fmla="*/ 18450 w 24353"/>
                <a:gd name="connsiteY4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53" h="29520">
                  <a:moveTo>
                    <a:pt x="18450" y="29520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24354" y="23616"/>
                  </a:lnTo>
                  <a:lnTo>
                    <a:pt x="18450" y="2952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D0310EA1-A35D-4653-B065-B7A5A9F7A5D4}"/>
                </a:ext>
              </a:extLst>
            </p:cNvPr>
            <p:cNvSpPr/>
            <p:nvPr/>
          </p:nvSpPr>
          <p:spPr>
            <a:xfrm>
              <a:off x="1823954" y="3598502"/>
              <a:ext cx="25092" cy="30257"/>
            </a:xfrm>
            <a:custGeom>
              <a:avLst/>
              <a:gdLst>
                <a:gd name="connsiteX0" fmla="*/ 19188 w 25092"/>
                <a:gd name="connsiteY0" fmla="*/ 30258 h 30257"/>
                <a:gd name="connsiteX1" fmla="*/ 738 w 25092"/>
                <a:gd name="connsiteY1" fmla="*/ 12546 h 30257"/>
                <a:gd name="connsiteX2" fmla="*/ 738 w 25092"/>
                <a:gd name="connsiteY2" fmla="*/ 1476 h 30257"/>
                <a:gd name="connsiteX3" fmla="*/ 25092 w 25092"/>
                <a:gd name="connsiteY3" fmla="*/ 25092 h 30257"/>
                <a:gd name="connsiteX4" fmla="*/ 19188 w 25092"/>
                <a:gd name="connsiteY4" fmla="*/ 30258 h 30257"/>
                <a:gd name="connsiteX5" fmla="*/ 738 w 25092"/>
                <a:gd name="connsiteY5" fmla="*/ 0 h 30257"/>
                <a:gd name="connsiteX6" fmla="*/ 738 w 25092"/>
                <a:gd name="connsiteY6" fmla="*/ 11808 h 30257"/>
                <a:gd name="connsiteX7" fmla="*/ 18450 w 25092"/>
                <a:gd name="connsiteY7" fmla="*/ 29520 h 30257"/>
                <a:gd name="connsiteX8" fmla="*/ 24354 w 25092"/>
                <a:gd name="connsiteY8" fmla="*/ 23616 h 30257"/>
                <a:gd name="connsiteX9" fmla="*/ 0 w 25092"/>
                <a:gd name="connsiteY9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092" h="30257">
                  <a:moveTo>
                    <a:pt x="19188" y="30258"/>
                  </a:moveTo>
                  <a:lnTo>
                    <a:pt x="738" y="12546"/>
                  </a:lnTo>
                  <a:lnTo>
                    <a:pt x="738" y="1476"/>
                  </a:lnTo>
                  <a:lnTo>
                    <a:pt x="25092" y="25092"/>
                  </a:lnTo>
                  <a:lnTo>
                    <a:pt x="19188" y="30258"/>
                  </a:lnTo>
                  <a:close/>
                  <a:moveTo>
                    <a:pt x="738" y="0"/>
                  </a:moveTo>
                  <a:lnTo>
                    <a:pt x="738" y="11808"/>
                  </a:lnTo>
                  <a:lnTo>
                    <a:pt x="18450" y="29520"/>
                  </a:lnTo>
                  <a:lnTo>
                    <a:pt x="24354" y="236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3201E75-7D03-4E04-8A39-6BA677BB4820}"/>
                </a:ext>
              </a:extLst>
            </p:cNvPr>
            <p:cNvSpPr/>
            <p:nvPr/>
          </p:nvSpPr>
          <p:spPr>
            <a:xfrm>
              <a:off x="1818788" y="3599978"/>
              <a:ext cx="5903" cy="11807"/>
            </a:xfrm>
            <a:custGeom>
              <a:avLst/>
              <a:gdLst>
                <a:gd name="connsiteX0" fmla="*/ 5904 w 5903"/>
                <a:gd name="connsiteY0" fmla="*/ 0 h 11807"/>
                <a:gd name="connsiteX1" fmla="*/ 5904 w 5903"/>
                <a:gd name="connsiteY1" fmla="*/ 11808 h 11807"/>
                <a:gd name="connsiteX2" fmla="*/ 0 w 5903"/>
                <a:gd name="connsiteY2" fmla="*/ 5904 h 11807"/>
                <a:gd name="connsiteX3" fmla="*/ 5904 w 5903"/>
                <a:gd name="connsiteY3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11807">
                  <a:moveTo>
                    <a:pt x="5904" y="0"/>
                  </a:moveTo>
                  <a:lnTo>
                    <a:pt x="5904" y="11808"/>
                  </a:lnTo>
                  <a:lnTo>
                    <a:pt x="0" y="5904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BE4BB0E7-CABC-4BBC-9342-23035AC7DB28}"/>
                </a:ext>
              </a:extLst>
            </p:cNvPr>
            <p:cNvSpPr/>
            <p:nvPr/>
          </p:nvSpPr>
          <p:spPr>
            <a:xfrm>
              <a:off x="1818788" y="3599978"/>
              <a:ext cx="6641" cy="12546"/>
            </a:xfrm>
            <a:custGeom>
              <a:avLst/>
              <a:gdLst>
                <a:gd name="connsiteX0" fmla="*/ 5904 w 6641"/>
                <a:gd name="connsiteY0" fmla="*/ 12546 h 12546"/>
                <a:gd name="connsiteX1" fmla="*/ 0 w 6641"/>
                <a:gd name="connsiteY1" fmla="*/ 5904 h 12546"/>
                <a:gd name="connsiteX2" fmla="*/ 5904 w 6641"/>
                <a:gd name="connsiteY2" fmla="*/ 0 h 12546"/>
                <a:gd name="connsiteX3" fmla="*/ 6642 w 6641"/>
                <a:gd name="connsiteY3" fmla="*/ 11808 h 12546"/>
                <a:gd name="connsiteX4" fmla="*/ 5904 w 6641"/>
                <a:gd name="connsiteY4" fmla="*/ 12546 h 12546"/>
                <a:gd name="connsiteX5" fmla="*/ 5904 w 6641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1" h="12546">
                  <a:moveTo>
                    <a:pt x="5904" y="12546"/>
                  </a:moveTo>
                  <a:lnTo>
                    <a:pt x="0" y="5904"/>
                  </a:lnTo>
                  <a:lnTo>
                    <a:pt x="5904" y="0"/>
                  </a:lnTo>
                  <a:lnTo>
                    <a:pt x="6642" y="11808"/>
                  </a:lnTo>
                  <a:lnTo>
                    <a:pt x="5904" y="12546"/>
                  </a:lnTo>
                  <a:lnTo>
                    <a:pt x="5904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3F0F540-D7C7-4B08-BA03-993E974A09EF}"/>
                </a:ext>
              </a:extLst>
            </p:cNvPr>
            <p:cNvSpPr/>
            <p:nvPr/>
          </p:nvSpPr>
          <p:spPr>
            <a:xfrm>
              <a:off x="1812883" y="3611785"/>
              <a:ext cx="11808" cy="23616"/>
            </a:xfrm>
            <a:custGeom>
              <a:avLst/>
              <a:gdLst>
                <a:gd name="connsiteX0" fmla="*/ 0 w 11808"/>
                <a:gd name="connsiteY0" fmla="*/ 23616 h 23616"/>
                <a:gd name="connsiteX1" fmla="*/ 11808 w 11808"/>
                <a:gd name="connsiteY1" fmla="*/ 11808 h 23616"/>
                <a:gd name="connsiteX2" fmla="*/ 11808 w 11808"/>
                <a:gd name="connsiteY2" fmla="*/ 0 h 23616"/>
                <a:gd name="connsiteX3" fmla="*/ 0 w 11808"/>
                <a:gd name="connsiteY3" fmla="*/ 11808 h 23616"/>
                <a:gd name="connsiteX4" fmla="*/ 0 w 11808"/>
                <a:gd name="connsiteY4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8" h="23616">
                  <a:moveTo>
                    <a:pt x="0" y="23616"/>
                  </a:moveTo>
                  <a:lnTo>
                    <a:pt x="11808" y="11808"/>
                  </a:lnTo>
                  <a:lnTo>
                    <a:pt x="11808" y="0"/>
                  </a:lnTo>
                  <a:lnTo>
                    <a:pt x="0" y="11808"/>
                  </a:lnTo>
                  <a:lnTo>
                    <a:pt x="0" y="23616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6A76B5AA-8E72-46F2-B5E7-7204BB81B131}"/>
                </a:ext>
              </a:extLst>
            </p:cNvPr>
            <p:cNvSpPr/>
            <p:nvPr/>
          </p:nvSpPr>
          <p:spPr>
            <a:xfrm>
              <a:off x="1812146" y="3611785"/>
              <a:ext cx="12546" cy="24353"/>
            </a:xfrm>
            <a:custGeom>
              <a:avLst/>
              <a:gdLst>
                <a:gd name="connsiteX0" fmla="*/ 738 w 12546"/>
                <a:gd name="connsiteY0" fmla="*/ 24354 h 24353"/>
                <a:gd name="connsiteX1" fmla="*/ 738 w 12546"/>
                <a:gd name="connsiteY1" fmla="*/ 24354 h 24353"/>
                <a:gd name="connsiteX2" fmla="*/ 738 w 12546"/>
                <a:gd name="connsiteY2" fmla="*/ 11808 h 24353"/>
                <a:gd name="connsiteX3" fmla="*/ 12546 w 12546"/>
                <a:gd name="connsiteY3" fmla="*/ 0 h 24353"/>
                <a:gd name="connsiteX4" fmla="*/ 12546 w 12546"/>
                <a:gd name="connsiteY4" fmla="*/ 11808 h 24353"/>
                <a:gd name="connsiteX5" fmla="*/ 0 w 12546"/>
                <a:gd name="connsiteY5" fmla="*/ 24354 h 24353"/>
                <a:gd name="connsiteX6" fmla="*/ 12546 w 12546"/>
                <a:gd name="connsiteY6" fmla="*/ 0 h 24353"/>
                <a:gd name="connsiteX7" fmla="*/ 738 w 12546"/>
                <a:gd name="connsiteY7" fmla="*/ 12546 h 24353"/>
                <a:gd name="connsiteX8" fmla="*/ 738 w 12546"/>
                <a:gd name="connsiteY8" fmla="*/ 23616 h 24353"/>
                <a:gd name="connsiteX9" fmla="*/ 12546 w 12546"/>
                <a:gd name="connsiteY9" fmla="*/ 11808 h 24353"/>
                <a:gd name="connsiteX10" fmla="*/ 12546 w 12546"/>
                <a:gd name="connsiteY10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24353">
                  <a:moveTo>
                    <a:pt x="738" y="24354"/>
                  </a:moveTo>
                  <a:lnTo>
                    <a:pt x="738" y="24354"/>
                  </a:lnTo>
                  <a:lnTo>
                    <a:pt x="738" y="11808"/>
                  </a:lnTo>
                  <a:lnTo>
                    <a:pt x="12546" y="0"/>
                  </a:lnTo>
                  <a:lnTo>
                    <a:pt x="12546" y="11808"/>
                  </a:lnTo>
                  <a:lnTo>
                    <a:pt x="0" y="24354"/>
                  </a:lnTo>
                  <a:close/>
                  <a:moveTo>
                    <a:pt x="12546" y="0"/>
                  </a:moveTo>
                  <a:lnTo>
                    <a:pt x="738" y="12546"/>
                  </a:lnTo>
                  <a:lnTo>
                    <a:pt x="738" y="23616"/>
                  </a:lnTo>
                  <a:lnTo>
                    <a:pt x="12546" y="11808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E6CD6A31-4195-4E61-BF7D-1CE505A7793A}"/>
                </a:ext>
              </a:extLst>
            </p:cNvPr>
            <p:cNvSpPr/>
            <p:nvPr/>
          </p:nvSpPr>
          <p:spPr>
            <a:xfrm>
              <a:off x="1776721" y="3599978"/>
              <a:ext cx="23616" cy="29520"/>
            </a:xfrm>
            <a:custGeom>
              <a:avLst/>
              <a:gdLst>
                <a:gd name="connsiteX0" fmla="*/ 5904 w 23616"/>
                <a:gd name="connsiteY0" fmla="*/ 29520 h 29520"/>
                <a:gd name="connsiteX1" fmla="*/ 23616 w 23616"/>
                <a:gd name="connsiteY1" fmla="*/ 11808 h 29520"/>
                <a:gd name="connsiteX2" fmla="*/ 23616 w 23616"/>
                <a:gd name="connsiteY2" fmla="*/ 0 h 29520"/>
                <a:gd name="connsiteX3" fmla="*/ 0 w 23616"/>
                <a:gd name="connsiteY3" fmla="*/ 23616 h 29520"/>
                <a:gd name="connsiteX4" fmla="*/ 5904 w 23616"/>
                <a:gd name="connsiteY4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6" h="29520">
                  <a:moveTo>
                    <a:pt x="5904" y="29520"/>
                  </a:moveTo>
                  <a:lnTo>
                    <a:pt x="23616" y="11808"/>
                  </a:lnTo>
                  <a:lnTo>
                    <a:pt x="23616" y="0"/>
                  </a:lnTo>
                  <a:lnTo>
                    <a:pt x="0" y="23616"/>
                  </a:lnTo>
                  <a:lnTo>
                    <a:pt x="5904" y="2952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CF2730B2-163C-47FC-8450-C9772CCD050A}"/>
                </a:ext>
              </a:extLst>
            </p:cNvPr>
            <p:cNvSpPr/>
            <p:nvPr/>
          </p:nvSpPr>
          <p:spPr>
            <a:xfrm>
              <a:off x="1776721" y="3598502"/>
              <a:ext cx="23616" cy="30257"/>
            </a:xfrm>
            <a:custGeom>
              <a:avLst/>
              <a:gdLst>
                <a:gd name="connsiteX0" fmla="*/ 5904 w 23616"/>
                <a:gd name="connsiteY0" fmla="*/ 30258 h 30257"/>
                <a:gd name="connsiteX1" fmla="*/ 0 w 23616"/>
                <a:gd name="connsiteY1" fmla="*/ 24354 h 30257"/>
                <a:gd name="connsiteX2" fmla="*/ 23616 w 23616"/>
                <a:gd name="connsiteY2" fmla="*/ 0 h 30257"/>
                <a:gd name="connsiteX3" fmla="*/ 23616 w 23616"/>
                <a:gd name="connsiteY3" fmla="*/ 11808 h 30257"/>
                <a:gd name="connsiteX4" fmla="*/ 5904 w 23616"/>
                <a:gd name="connsiteY4" fmla="*/ 30258 h 30257"/>
                <a:gd name="connsiteX5" fmla="*/ 23616 w 23616"/>
                <a:gd name="connsiteY5" fmla="*/ 0 h 30257"/>
                <a:gd name="connsiteX6" fmla="*/ 0 w 23616"/>
                <a:gd name="connsiteY6" fmla="*/ 24354 h 30257"/>
                <a:gd name="connsiteX7" fmla="*/ 5904 w 23616"/>
                <a:gd name="connsiteY7" fmla="*/ 29520 h 30257"/>
                <a:gd name="connsiteX8" fmla="*/ 23616 w 23616"/>
                <a:gd name="connsiteY8" fmla="*/ 11808 h 30257"/>
                <a:gd name="connsiteX9" fmla="*/ 23616 w 23616"/>
                <a:gd name="connsiteY9" fmla="*/ 1476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6" h="30257">
                  <a:moveTo>
                    <a:pt x="5904" y="30258"/>
                  </a:moveTo>
                  <a:lnTo>
                    <a:pt x="0" y="24354"/>
                  </a:lnTo>
                  <a:lnTo>
                    <a:pt x="23616" y="0"/>
                  </a:lnTo>
                  <a:lnTo>
                    <a:pt x="23616" y="11808"/>
                  </a:lnTo>
                  <a:lnTo>
                    <a:pt x="5904" y="30258"/>
                  </a:lnTo>
                  <a:close/>
                  <a:moveTo>
                    <a:pt x="23616" y="0"/>
                  </a:moveTo>
                  <a:lnTo>
                    <a:pt x="0" y="24354"/>
                  </a:lnTo>
                  <a:lnTo>
                    <a:pt x="5904" y="29520"/>
                  </a:lnTo>
                  <a:lnTo>
                    <a:pt x="23616" y="11808"/>
                  </a:lnTo>
                  <a:lnTo>
                    <a:pt x="23616" y="14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947438F0-1E5F-44B9-86A2-4C75DF39D468}"/>
                </a:ext>
              </a:extLst>
            </p:cNvPr>
            <p:cNvSpPr/>
            <p:nvPr/>
          </p:nvSpPr>
          <p:spPr>
            <a:xfrm>
              <a:off x="1759010" y="3635402"/>
              <a:ext cx="41328" cy="53874"/>
            </a:xfrm>
            <a:custGeom>
              <a:avLst/>
              <a:gdLst>
                <a:gd name="connsiteX0" fmla="*/ 41328 w 41328"/>
                <a:gd name="connsiteY0" fmla="*/ 0 h 53874"/>
                <a:gd name="connsiteX1" fmla="*/ 17712 w 41328"/>
                <a:gd name="connsiteY1" fmla="*/ 24354 h 53874"/>
                <a:gd name="connsiteX2" fmla="*/ 5904 w 41328"/>
                <a:gd name="connsiteY2" fmla="*/ 24354 h 53874"/>
                <a:gd name="connsiteX3" fmla="*/ 0 w 41328"/>
                <a:gd name="connsiteY3" fmla="*/ 30258 h 53874"/>
                <a:gd name="connsiteX4" fmla="*/ 0 w 41328"/>
                <a:gd name="connsiteY4" fmla="*/ 53874 h 53874"/>
                <a:gd name="connsiteX5" fmla="*/ 41328 w 41328"/>
                <a:gd name="connsiteY5" fmla="*/ 12546 h 53874"/>
                <a:gd name="connsiteX6" fmla="*/ 41328 w 41328"/>
                <a:gd name="connsiteY6" fmla="*/ 0 h 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28" h="53874">
                  <a:moveTo>
                    <a:pt x="41328" y="0"/>
                  </a:moveTo>
                  <a:lnTo>
                    <a:pt x="17712" y="24354"/>
                  </a:lnTo>
                  <a:lnTo>
                    <a:pt x="5904" y="24354"/>
                  </a:lnTo>
                  <a:lnTo>
                    <a:pt x="0" y="30258"/>
                  </a:lnTo>
                  <a:lnTo>
                    <a:pt x="0" y="53874"/>
                  </a:lnTo>
                  <a:lnTo>
                    <a:pt x="41328" y="12546"/>
                  </a:lnTo>
                  <a:lnTo>
                    <a:pt x="41328" y="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E993EE05-563F-4C2A-B689-A8780C7C053B}"/>
                </a:ext>
              </a:extLst>
            </p:cNvPr>
            <p:cNvSpPr/>
            <p:nvPr/>
          </p:nvSpPr>
          <p:spPr>
            <a:xfrm>
              <a:off x="1759010" y="3635402"/>
              <a:ext cx="42065" cy="54611"/>
            </a:xfrm>
            <a:custGeom>
              <a:avLst/>
              <a:gdLst>
                <a:gd name="connsiteX0" fmla="*/ 0 w 42065"/>
                <a:gd name="connsiteY0" fmla="*/ 54612 h 54611"/>
                <a:gd name="connsiteX1" fmla="*/ 0 w 42065"/>
                <a:gd name="connsiteY1" fmla="*/ 54612 h 54611"/>
                <a:gd name="connsiteX2" fmla="*/ 0 w 42065"/>
                <a:gd name="connsiteY2" fmla="*/ 30258 h 54611"/>
                <a:gd name="connsiteX3" fmla="*/ 5904 w 42065"/>
                <a:gd name="connsiteY3" fmla="*/ 24354 h 54611"/>
                <a:gd name="connsiteX4" fmla="*/ 18450 w 42065"/>
                <a:gd name="connsiteY4" fmla="*/ 24354 h 54611"/>
                <a:gd name="connsiteX5" fmla="*/ 42066 w 42065"/>
                <a:gd name="connsiteY5" fmla="*/ 0 h 54611"/>
                <a:gd name="connsiteX6" fmla="*/ 42066 w 42065"/>
                <a:gd name="connsiteY6" fmla="*/ 12546 h 54611"/>
                <a:gd name="connsiteX7" fmla="*/ 0 w 42065"/>
                <a:gd name="connsiteY7" fmla="*/ 54612 h 54611"/>
                <a:gd name="connsiteX8" fmla="*/ 41328 w 42065"/>
                <a:gd name="connsiteY8" fmla="*/ 738 h 54611"/>
                <a:gd name="connsiteX9" fmla="*/ 17712 w 42065"/>
                <a:gd name="connsiteY9" fmla="*/ 24354 h 54611"/>
                <a:gd name="connsiteX10" fmla="*/ 5904 w 42065"/>
                <a:gd name="connsiteY10" fmla="*/ 24354 h 54611"/>
                <a:gd name="connsiteX11" fmla="*/ 0 w 42065"/>
                <a:gd name="connsiteY11" fmla="*/ 30258 h 54611"/>
                <a:gd name="connsiteX12" fmla="*/ 0 w 42065"/>
                <a:gd name="connsiteY12" fmla="*/ 53136 h 54611"/>
                <a:gd name="connsiteX13" fmla="*/ 41328 w 42065"/>
                <a:gd name="connsiteY13" fmla="*/ 11808 h 54611"/>
                <a:gd name="connsiteX14" fmla="*/ 41328 w 42065"/>
                <a:gd name="connsiteY14" fmla="*/ 738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65" h="54611">
                  <a:moveTo>
                    <a:pt x="0" y="54612"/>
                  </a:moveTo>
                  <a:lnTo>
                    <a:pt x="0" y="54612"/>
                  </a:lnTo>
                  <a:lnTo>
                    <a:pt x="0" y="30258"/>
                  </a:lnTo>
                  <a:lnTo>
                    <a:pt x="5904" y="24354"/>
                  </a:lnTo>
                  <a:lnTo>
                    <a:pt x="18450" y="24354"/>
                  </a:lnTo>
                  <a:lnTo>
                    <a:pt x="42066" y="0"/>
                  </a:lnTo>
                  <a:lnTo>
                    <a:pt x="42066" y="12546"/>
                  </a:lnTo>
                  <a:lnTo>
                    <a:pt x="0" y="54612"/>
                  </a:lnTo>
                  <a:close/>
                  <a:moveTo>
                    <a:pt x="41328" y="738"/>
                  </a:moveTo>
                  <a:lnTo>
                    <a:pt x="17712" y="24354"/>
                  </a:lnTo>
                  <a:lnTo>
                    <a:pt x="5904" y="24354"/>
                  </a:lnTo>
                  <a:lnTo>
                    <a:pt x="0" y="30258"/>
                  </a:lnTo>
                  <a:lnTo>
                    <a:pt x="0" y="53136"/>
                  </a:lnTo>
                  <a:lnTo>
                    <a:pt x="41328" y="11808"/>
                  </a:lnTo>
                  <a:lnTo>
                    <a:pt x="4132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DDFB98-7063-4505-9E05-DE529AD730C9}"/>
                </a:ext>
              </a:extLst>
            </p:cNvPr>
            <p:cNvSpPr/>
            <p:nvPr/>
          </p:nvSpPr>
          <p:spPr>
            <a:xfrm>
              <a:off x="1776721" y="3671563"/>
              <a:ext cx="47970" cy="36162"/>
            </a:xfrm>
            <a:custGeom>
              <a:avLst/>
              <a:gdLst>
                <a:gd name="connsiteX0" fmla="*/ 47970 w 47970"/>
                <a:gd name="connsiteY0" fmla="*/ 36162 h 36162"/>
                <a:gd name="connsiteX1" fmla="*/ 11808 w 47970"/>
                <a:gd name="connsiteY1" fmla="*/ 0 h 36162"/>
                <a:gd name="connsiteX2" fmla="*/ 0 w 47970"/>
                <a:gd name="connsiteY2" fmla="*/ 0 h 36162"/>
                <a:gd name="connsiteX3" fmla="*/ 36162 w 47970"/>
                <a:gd name="connsiteY3" fmla="*/ 36162 h 36162"/>
                <a:gd name="connsiteX4" fmla="*/ 47970 w 47970"/>
                <a:gd name="connsiteY4" fmla="*/ 3616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70" h="36162">
                  <a:moveTo>
                    <a:pt x="47970" y="36162"/>
                  </a:moveTo>
                  <a:lnTo>
                    <a:pt x="11808" y="0"/>
                  </a:lnTo>
                  <a:lnTo>
                    <a:pt x="0" y="0"/>
                  </a:lnTo>
                  <a:lnTo>
                    <a:pt x="36162" y="36162"/>
                  </a:lnTo>
                  <a:lnTo>
                    <a:pt x="47970" y="36162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F83D6D7-43C0-4574-B25F-34EC5BC1D3A4}"/>
                </a:ext>
              </a:extLst>
            </p:cNvPr>
            <p:cNvSpPr/>
            <p:nvPr/>
          </p:nvSpPr>
          <p:spPr>
            <a:xfrm>
              <a:off x="1776721" y="3670826"/>
              <a:ext cx="48707" cy="36900"/>
            </a:xfrm>
            <a:custGeom>
              <a:avLst/>
              <a:gdLst>
                <a:gd name="connsiteX0" fmla="*/ 47970 w 48707"/>
                <a:gd name="connsiteY0" fmla="*/ 36900 h 36900"/>
                <a:gd name="connsiteX1" fmla="*/ 36162 w 48707"/>
                <a:gd name="connsiteY1" fmla="*/ 36900 h 36900"/>
                <a:gd name="connsiteX2" fmla="*/ 0 w 48707"/>
                <a:gd name="connsiteY2" fmla="*/ 738 h 36900"/>
                <a:gd name="connsiteX3" fmla="*/ 11808 w 48707"/>
                <a:gd name="connsiteY3" fmla="*/ 738 h 36900"/>
                <a:gd name="connsiteX4" fmla="*/ 48708 w 48707"/>
                <a:gd name="connsiteY4" fmla="*/ 36162 h 36900"/>
                <a:gd name="connsiteX5" fmla="*/ 11808 w 48707"/>
                <a:gd name="connsiteY5" fmla="*/ 738 h 36900"/>
                <a:gd name="connsiteX6" fmla="*/ 0 w 48707"/>
                <a:gd name="connsiteY6" fmla="*/ 738 h 36900"/>
                <a:gd name="connsiteX7" fmla="*/ 36162 w 48707"/>
                <a:gd name="connsiteY7" fmla="*/ 35424 h 36900"/>
                <a:gd name="connsiteX8" fmla="*/ 47232 w 48707"/>
                <a:gd name="connsiteY8" fmla="*/ 35424 h 36900"/>
                <a:gd name="connsiteX9" fmla="*/ 11808 w 48707"/>
                <a:gd name="connsiteY9" fmla="*/ 0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707" h="36900">
                  <a:moveTo>
                    <a:pt x="47970" y="36900"/>
                  </a:moveTo>
                  <a:lnTo>
                    <a:pt x="36162" y="36900"/>
                  </a:lnTo>
                  <a:lnTo>
                    <a:pt x="0" y="738"/>
                  </a:lnTo>
                  <a:lnTo>
                    <a:pt x="11808" y="738"/>
                  </a:lnTo>
                  <a:lnTo>
                    <a:pt x="48708" y="36162"/>
                  </a:lnTo>
                  <a:close/>
                  <a:moveTo>
                    <a:pt x="11808" y="738"/>
                  </a:moveTo>
                  <a:lnTo>
                    <a:pt x="0" y="738"/>
                  </a:lnTo>
                  <a:lnTo>
                    <a:pt x="36162" y="35424"/>
                  </a:lnTo>
                  <a:lnTo>
                    <a:pt x="47232" y="35424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A4C88C87-0124-4107-A4D5-AD29C0A88099}"/>
                </a:ext>
              </a:extLst>
            </p:cNvPr>
            <p:cNvSpPr/>
            <p:nvPr/>
          </p:nvSpPr>
          <p:spPr>
            <a:xfrm>
              <a:off x="1770817" y="3671563"/>
              <a:ext cx="42065" cy="42066"/>
            </a:xfrm>
            <a:custGeom>
              <a:avLst/>
              <a:gdLst>
                <a:gd name="connsiteX0" fmla="*/ 36162 w 42065"/>
                <a:gd name="connsiteY0" fmla="*/ 42066 h 42066"/>
                <a:gd name="connsiteX1" fmla="*/ 0 w 42065"/>
                <a:gd name="connsiteY1" fmla="*/ 5904 h 42066"/>
                <a:gd name="connsiteX2" fmla="*/ 5904 w 42065"/>
                <a:gd name="connsiteY2" fmla="*/ 0 h 42066"/>
                <a:gd name="connsiteX3" fmla="*/ 42066 w 42065"/>
                <a:gd name="connsiteY3" fmla="*/ 36162 h 42066"/>
                <a:gd name="connsiteX4" fmla="*/ 36162 w 42065"/>
                <a:gd name="connsiteY4" fmla="*/ 42066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65" h="42066">
                  <a:moveTo>
                    <a:pt x="36162" y="42066"/>
                  </a:moveTo>
                  <a:lnTo>
                    <a:pt x="0" y="5904"/>
                  </a:lnTo>
                  <a:lnTo>
                    <a:pt x="5904" y="0"/>
                  </a:lnTo>
                  <a:lnTo>
                    <a:pt x="42066" y="36162"/>
                  </a:lnTo>
                  <a:lnTo>
                    <a:pt x="36162" y="42066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ECB6701D-E7D2-4F90-88DC-16F9652B81D1}"/>
                </a:ext>
              </a:extLst>
            </p:cNvPr>
            <p:cNvSpPr/>
            <p:nvPr/>
          </p:nvSpPr>
          <p:spPr>
            <a:xfrm>
              <a:off x="1770817" y="3671563"/>
              <a:ext cx="42065" cy="42066"/>
            </a:xfrm>
            <a:custGeom>
              <a:avLst/>
              <a:gdLst>
                <a:gd name="connsiteX0" fmla="*/ 36162 w 42065"/>
                <a:gd name="connsiteY0" fmla="*/ 42066 h 42066"/>
                <a:gd name="connsiteX1" fmla="*/ 0 w 42065"/>
                <a:gd name="connsiteY1" fmla="*/ 6642 h 42066"/>
                <a:gd name="connsiteX2" fmla="*/ 5904 w 42065"/>
                <a:gd name="connsiteY2" fmla="*/ 0 h 42066"/>
                <a:gd name="connsiteX3" fmla="*/ 42066 w 42065"/>
                <a:gd name="connsiteY3" fmla="*/ 35424 h 42066"/>
                <a:gd name="connsiteX4" fmla="*/ 36162 w 42065"/>
                <a:gd name="connsiteY4" fmla="*/ 42066 h 42066"/>
                <a:gd name="connsiteX5" fmla="*/ 5904 w 42065"/>
                <a:gd name="connsiteY5" fmla="*/ 0 h 42066"/>
                <a:gd name="connsiteX6" fmla="*/ 0 w 42065"/>
                <a:gd name="connsiteY6" fmla="*/ 6642 h 42066"/>
                <a:gd name="connsiteX7" fmla="*/ 36162 w 42065"/>
                <a:gd name="connsiteY7" fmla="*/ 41328 h 42066"/>
                <a:gd name="connsiteX8" fmla="*/ 42066 w 42065"/>
                <a:gd name="connsiteY8" fmla="*/ 35424 h 42066"/>
                <a:gd name="connsiteX9" fmla="*/ 5904 w 42065"/>
                <a:gd name="connsiteY9" fmla="*/ 0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065" h="42066">
                  <a:moveTo>
                    <a:pt x="36162" y="42066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42066" y="35424"/>
                  </a:lnTo>
                  <a:lnTo>
                    <a:pt x="36162" y="42066"/>
                  </a:lnTo>
                  <a:close/>
                  <a:moveTo>
                    <a:pt x="5904" y="0"/>
                  </a:moveTo>
                  <a:lnTo>
                    <a:pt x="0" y="6642"/>
                  </a:lnTo>
                  <a:lnTo>
                    <a:pt x="36162" y="41328"/>
                  </a:lnTo>
                  <a:lnTo>
                    <a:pt x="42066" y="35424"/>
                  </a:lnTo>
                  <a:lnTo>
                    <a:pt x="590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8D82B23D-E51F-455A-AB29-7E0CE5C5CD18}"/>
                </a:ext>
              </a:extLst>
            </p:cNvPr>
            <p:cNvSpPr/>
            <p:nvPr/>
          </p:nvSpPr>
          <p:spPr>
            <a:xfrm>
              <a:off x="1770817" y="3677467"/>
              <a:ext cx="36161" cy="59777"/>
            </a:xfrm>
            <a:custGeom>
              <a:avLst/>
              <a:gdLst>
                <a:gd name="connsiteX0" fmla="*/ 36162 w 36161"/>
                <a:gd name="connsiteY0" fmla="*/ 36162 h 59777"/>
                <a:gd name="connsiteX1" fmla="*/ 36162 w 36161"/>
                <a:gd name="connsiteY1" fmla="*/ 59778 h 59777"/>
                <a:gd name="connsiteX2" fmla="*/ 0 w 36161"/>
                <a:gd name="connsiteY2" fmla="*/ 24354 h 59777"/>
                <a:gd name="connsiteX3" fmla="*/ 0 w 36161"/>
                <a:gd name="connsiteY3" fmla="*/ 0 h 59777"/>
                <a:gd name="connsiteX4" fmla="*/ 36162 w 36161"/>
                <a:gd name="connsiteY4" fmla="*/ 36162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61" h="59777">
                  <a:moveTo>
                    <a:pt x="36162" y="36162"/>
                  </a:moveTo>
                  <a:lnTo>
                    <a:pt x="36162" y="59778"/>
                  </a:lnTo>
                  <a:lnTo>
                    <a:pt x="0" y="24354"/>
                  </a:lnTo>
                  <a:lnTo>
                    <a:pt x="0" y="0"/>
                  </a:lnTo>
                  <a:lnTo>
                    <a:pt x="36162" y="36162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F4E63DA-4AC8-4340-A6C0-4055A30F02B3}"/>
                </a:ext>
              </a:extLst>
            </p:cNvPr>
            <p:cNvSpPr/>
            <p:nvPr/>
          </p:nvSpPr>
          <p:spPr>
            <a:xfrm>
              <a:off x="1770817" y="3677467"/>
              <a:ext cx="36900" cy="59777"/>
            </a:xfrm>
            <a:custGeom>
              <a:avLst/>
              <a:gdLst>
                <a:gd name="connsiteX0" fmla="*/ 35424 w 36900"/>
                <a:gd name="connsiteY0" fmla="*/ 59778 h 59777"/>
                <a:gd name="connsiteX1" fmla="*/ 0 w 36900"/>
                <a:gd name="connsiteY1" fmla="*/ 25092 h 59777"/>
                <a:gd name="connsiteX2" fmla="*/ 0 w 36900"/>
                <a:gd name="connsiteY2" fmla="*/ 0 h 59777"/>
                <a:gd name="connsiteX3" fmla="*/ 36900 w 36900"/>
                <a:gd name="connsiteY3" fmla="*/ 35424 h 59777"/>
                <a:gd name="connsiteX4" fmla="*/ 36900 w 36900"/>
                <a:gd name="connsiteY4" fmla="*/ 59778 h 59777"/>
                <a:gd name="connsiteX5" fmla="*/ 0 w 36900"/>
                <a:gd name="connsiteY5" fmla="*/ 738 h 59777"/>
                <a:gd name="connsiteX6" fmla="*/ 0 w 36900"/>
                <a:gd name="connsiteY6" fmla="*/ 25092 h 59777"/>
                <a:gd name="connsiteX7" fmla="*/ 35424 w 36900"/>
                <a:gd name="connsiteY7" fmla="*/ 59778 h 59777"/>
                <a:gd name="connsiteX8" fmla="*/ 35424 w 36900"/>
                <a:gd name="connsiteY8" fmla="*/ 36162 h 59777"/>
                <a:gd name="connsiteX9" fmla="*/ 0 w 36900"/>
                <a:gd name="connsiteY9" fmla="*/ 738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00" h="59777">
                  <a:moveTo>
                    <a:pt x="35424" y="59778"/>
                  </a:moveTo>
                  <a:lnTo>
                    <a:pt x="0" y="25092"/>
                  </a:lnTo>
                  <a:lnTo>
                    <a:pt x="0" y="0"/>
                  </a:lnTo>
                  <a:lnTo>
                    <a:pt x="36900" y="35424"/>
                  </a:lnTo>
                  <a:lnTo>
                    <a:pt x="36900" y="59778"/>
                  </a:lnTo>
                  <a:close/>
                  <a:moveTo>
                    <a:pt x="0" y="738"/>
                  </a:moveTo>
                  <a:lnTo>
                    <a:pt x="0" y="25092"/>
                  </a:lnTo>
                  <a:lnTo>
                    <a:pt x="35424" y="59778"/>
                  </a:lnTo>
                  <a:lnTo>
                    <a:pt x="35424" y="36162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489AB806-207C-4DF3-99D3-ABEB5E3B9777}"/>
                </a:ext>
              </a:extLst>
            </p:cNvPr>
            <p:cNvSpPr/>
            <p:nvPr/>
          </p:nvSpPr>
          <p:spPr>
            <a:xfrm>
              <a:off x="1728752" y="3623593"/>
              <a:ext cx="47969" cy="36162"/>
            </a:xfrm>
            <a:custGeom>
              <a:avLst/>
              <a:gdLst>
                <a:gd name="connsiteX0" fmla="*/ 47970 w 47969"/>
                <a:gd name="connsiteY0" fmla="*/ 36162 h 36162"/>
                <a:gd name="connsiteX1" fmla="*/ 11808 w 47969"/>
                <a:gd name="connsiteY1" fmla="*/ 0 h 36162"/>
                <a:gd name="connsiteX2" fmla="*/ 0 w 47969"/>
                <a:gd name="connsiteY2" fmla="*/ 0 h 36162"/>
                <a:gd name="connsiteX3" fmla="*/ 36162 w 47969"/>
                <a:gd name="connsiteY3" fmla="*/ 36162 h 36162"/>
                <a:gd name="connsiteX4" fmla="*/ 47970 w 47969"/>
                <a:gd name="connsiteY4" fmla="*/ 36162 h 3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69" h="36162">
                  <a:moveTo>
                    <a:pt x="47970" y="36162"/>
                  </a:moveTo>
                  <a:lnTo>
                    <a:pt x="11808" y="0"/>
                  </a:lnTo>
                  <a:lnTo>
                    <a:pt x="0" y="0"/>
                  </a:lnTo>
                  <a:lnTo>
                    <a:pt x="36162" y="36162"/>
                  </a:lnTo>
                  <a:lnTo>
                    <a:pt x="47970" y="36162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A3D3D565-36BE-420F-9673-E48A68CF9B23}"/>
                </a:ext>
              </a:extLst>
            </p:cNvPr>
            <p:cNvSpPr/>
            <p:nvPr/>
          </p:nvSpPr>
          <p:spPr>
            <a:xfrm>
              <a:off x="1728013" y="3624332"/>
              <a:ext cx="48707" cy="36161"/>
            </a:xfrm>
            <a:custGeom>
              <a:avLst/>
              <a:gdLst>
                <a:gd name="connsiteX0" fmla="*/ 48708 w 48707"/>
                <a:gd name="connsiteY0" fmla="*/ 35424 h 36161"/>
                <a:gd name="connsiteX1" fmla="*/ 36900 w 48707"/>
                <a:gd name="connsiteY1" fmla="*/ 35424 h 36161"/>
                <a:gd name="connsiteX2" fmla="*/ 0 w 48707"/>
                <a:gd name="connsiteY2" fmla="*/ 0 h 36161"/>
                <a:gd name="connsiteX3" fmla="*/ 12546 w 48707"/>
                <a:gd name="connsiteY3" fmla="*/ 0 h 36161"/>
                <a:gd name="connsiteX4" fmla="*/ 48708 w 48707"/>
                <a:gd name="connsiteY4" fmla="*/ 36162 h 36161"/>
                <a:gd name="connsiteX5" fmla="*/ 12546 w 48707"/>
                <a:gd name="connsiteY5" fmla="*/ 0 h 36161"/>
                <a:gd name="connsiteX6" fmla="*/ 738 w 48707"/>
                <a:gd name="connsiteY6" fmla="*/ 0 h 36161"/>
                <a:gd name="connsiteX7" fmla="*/ 36900 w 48707"/>
                <a:gd name="connsiteY7" fmla="*/ 35424 h 36161"/>
                <a:gd name="connsiteX8" fmla="*/ 47970 w 48707"/>
                <a:gd name="connsiteY8" fmla="*/ 35424 h 36161"/>
                <a:gd name="connsiteX9" fmla="*/ 12546 w 48707"/>
                <a:gd name="connsiteY9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707" h="36161">
                  <a:moveTo>
                    <a:pt x="48708" y="35424"/>
                  </a:moveTo>
                  <a:lnTo>
                    <a:pt x="36900" y="35424"/>
                  </a:lnTo>
                  <a:lnTo>
                    <a:pt x="0" y="0"/>
                  </a:lnTo>
                  <a:lnTo>
                    <a:pt x="12546" y="0"/>
                  </a:lnTo>
                  <a:lnTo>
                    <a:pt x="48708" y="36162"/>
                  </a:lnTo>
                  <a:close/>
                  <a:moveTo>
                    <a:pt x="12546" y="0"/>
                  </a:moveTo>
                  <a:lnTo>
                    <a:pt x="738" y="0"/>
                  </a:lnTo>
                  <a:lnTo>
                    <a:pt x="36900" y="35424"/>
                  </a:lnTo>
                  <a:lnTo>
                    <a:pt x="47970" y="35424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B0886427-DA8F-4474-BD8C-399C15075023}"/>
                </a:ext>
              </a:extLst>
            </p:cNvPr>
            <p:cNvSpPr/>
            <p:nvPr/>
          </p:nvSpPr>
          <p:spPr>
            <a:xfrm rot="18880801">
              <a:off x="1739293" y="3619992"/>
              <a:ext cx="8118" cy="50922"/>
            </a:xfrm>
            <a:custGeom>
              <a:avLst/>
              <a:gdLst>
                <a:gd name="connsiteX0" fmla="*/ 0 w 8118"/>
                <a:gd name="connsiteY0" fmla="*/ 0 h 50922"/>
                <a:gd name="connsiteX1" fmla="*/ 8118 w 8118"/>
                <a:gd name="connsiteY1" fmla="*/ 0 h 50922"/>
                <a:gd name="connsiteX2" fmla="*/ 8118 w 8118"/>
                <a:gd name="connsiteY2" fmla="*/ 50922 h 50922"/>
                <a:gd name="connsiteX3" fmla="*/ 0 w 8118"/>
                <a:gd name="connsiteY3" fmla="*/ 50922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8" h="50922">
                  <a:moveTo>
                    <a:pt x="0" y="0"/>
                  </a:moveTo>
                  <a:lnTo>
                    <a:pt x="8118" y="0"/>
                  </a:lnTo>
                  <a:lnTo>
                    <a:pt x="8118" y="50922"/>
                  </a:lnTo>
                  <a:lnTo>
                    <a:pt x="0" y="50922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9F34B8C1-4046-4B4D-B493-55157ADADABF}"/>
                </a:ext>
              </a:extLst>
            </p:cNvPr>
            <p:cNvSpPr/>
            <p:nvPr/>
          </p:nvSpPr>
          <p:spPr>
            <a:xfrm>
              <a:off x="1722110" y="3622117"/>
              <a:ext cx="42803" cy="44280"/>
            </a:xfrm>
            <a:custGeom>
              <a:avLst/>
              <a:gdLst>
                <a:gd name="connsiteX0" fmla="*/ 36900 w 42803"/>
                <a:gd name="connsiteY0" fmla="*/ 44280 h 44280"/>
                <a:gd name="connsiteX1" fmla="*/ 0 w 42803"/>
                <a:gd name="connsiteY1" fmla="*/ 6642 h 44280"/>
                <a:gd name="connsiteX2" fmla="*/ 5904 w 42803"/>
                <a:gd name="connsiteY2" fmla="*/ 0 h 44280"/>
                <a:gd name="connsiteX3" fmla="*/ 42804 w 42803"/>
                <a:gd name="connsiteY3" fmla="*/ 36162 h 44280"/>
                <a:gd name="connsiteX4" fmla="*/ 36900 w 42803"/>
                <a:gd name="connsiteY4" fmla="*/ 44280 h 44280"/>
                <a:gd name="connsiteX5" fmla="*/ 5904 w 42803"/>
                <a:gd name="connsiteY5" fmla="*/ 2214 h 44280"/>
                <a:gd name="connsiteX6" fmla="*/ 738 w 42803"/>
                <a:gd name="connsiteY6" fmla="*/ 6642 h 44280"/>
                <a:gd name="connsiteX7" fmla="*/ 36900 w 42803"/>
                <a:gd name="connsiteY7" fmla="*/ 41328 h 44280"/>
                <a:gd name="connsiteX8" fmla="*/ 42066 w 42803"/>
                <a:gd name="connsiteY8" fmla="*/ 36162 h 44280"/>
                <a:gd name="connsiteX9" fmla="*/ 5904 w 42803"/>
                <a:gd name="connsiteY9" fmla="*/ 738 h 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03" h="44280">
                  <a:moveTo>
                    <a:pt x="36900" y="44280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42804" y="36162"/>
                  </a:lnTo>
                  <a:lnTo>
                    <a:pt x="36900" y="44280"/>
                  </a:lnTo>
                  <a:close/>
                  <a:moveTo>
                    <a:pt x="5904" y="2214"/>
                  </a:moveTo>
                  <a:lnTo>
                    <a:pt x="738" y="6642"/>
                  </a:lnTo>
                  <a:lnTo>
                    <a:pt x="36900" y="41328"/>
                  </a:lnTo>
                  <a:lnTo>
                    <a:pt x="42066" y="36162"/>
                  </a:lnTo>
                  <a:lnTo>
                    <a:pt x="5904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010B09D2-B42E-4655-A16D-E9990BB09B58}"/>
                </a:ext>
              </a:extLst>
            </p:cNvPr>
            <p:cNvSpPr/>
            <p:nvPr/>
          </p:nvSpPr>
          <p:spPr>
            <a:xfrm>
              <a:off x="1722848" y="3629498"/>
              <a:ext cx="36161" cy="59777"/>
            </a:xfrm>
            <a:custGeom>
              <a:avLst/>
              <a:gdLst>
                <a:gd name="connsiteX0" fmla="*/ 36162 w 36161"/>
                <a:gd name="connsiteY0" fmla="*/ 36162 h 59777"/>
                <a:gd name="connsiteX1" fmla="*/ 36162 w 36161"/>
                <a:gd name="connsiteY1" fmla="*/ 59778 h 59777"/>
                <a:gd name="connsiteX2" fmla="*/ 0 w 36161"/>
                <a:gd name="connsiteY2" fmla="*/ 24354 h 59777"/>
                <a:gd name="connsiteX3" fmla="*/ 0 w 36161"/>
                <a:gd name="connsiteY3" fmla="*/ 0 h 59777"/>
                <a:gd name="connsiteX4" fmla="*/ 36162 w 36161"/>
                <a:gd name="connsiteY4" fmla="*/ 36162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61" h="59777">
                  <a:moveTo>
                    <a:pt x="36162" y="36162"/>
                  </a:moveTo>
                  <a:lnTo>
                    <a:pt x="36162" y="59778"/>
                  </a:lnTo>
                  <a:lnTo>
                    <a:pt x="0" y="24354"/>
                  </a:lnTo>
                  <a:lnTo>
                    <a:pt x="0" y="0"/>
                  </a:lnTo>
                  <a:lnTo>
                    <a:pt x="36162" y="36162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115D145C-2AB2-4336-9A88-7ECBDD90C007}"/>
                </a:ext>
              </a:extLst>
            </p:cNvPr>
            <p:cNvSpPr/>
            <p:nvPr/>
          </p:nvSpPr>
          <p:spPr>
            <a:xfrm>
              <a:off x="1722110" y="3628760"/>
              <a:ext cx="37638" cy="61253"/>
            </a:xfrm>
            <a:custGeom>
              <a:avLst/>
              <a:gdLst>
                <a:gd name="connsiteX0" fmla="*/ 36900 w 37638"/>
                <a:gd name="connsiteY0" fmla="*/ 61254 h 61253"/>
                <a:gd name="connsiteX1" fmla="*/ 738 w 37638"/>
                <a:gd name="connsiteY1" fmla="*/ 25092 h 61253"/>
                <a:gd name="connsiteX2" fmla="*/ 738 w 37638"/>
                <a:gd name="connsiteY2" fmla="*/ 0 h 61253"/>
                <a:gd name="connsiteX3" fmla="*/ 37638 w 37638"/>
                <a:gd name="connsiteY3" fmla="*/ 36162 h 61253"/>
                <a:gd name="connsiteX4" fmla="*/ 37638 w 37638"/>
                <a:gd name="connsiteY4" fmla="*/ 59778 h 61253"/>
                <a:gd name="connsiteX5" fmla="*/ 0 w 37638"/>
                <a:gd name="connsiteY5" fmla="*/ 0 h 61253"/>
                <a:gd name="connsiteX6" fmla="*/ 0 w 37638"/>
                <a:gd name="connsiteY6" fmla="*/ 23616 h 61253"/>
                <a:gd name="connsiteX7" fmla="*/ 35424 w 37638"/>
                <a:gd name="connsiteY7" fmla="*/ 58302 h 61253"/>
                <a:gd name="connsiteX8" fmla="*/ 35424 w 37638"/>
                <a:gd name="connsiteY8" fmla="*/ 36900 h 61253"/>
                <a:gd name="connsiteX9" fmla="*/ 0 w 37638"/>
                <a:gd name="connsiteY9" fmla="*/ 0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638" h="61253">
                  <a:moveTo>
                    <a:pt x="36900" y="61254"/>
                  </a:moveTo>
                  <a:lnTo>
                    <a:pt x="738" y="25092"/>
                  </a:lnTo>
                  <a:lnTo>
                    <a:pt x="738" y="0"/>
                  </a:lnTo>
                  <a:lnTo>
                    <a:pt x="37638" y="36162"/>
                  </a:lnTo>
                  <a:lnTo>
                    <a:pt x="37638" y="59778"/>
                  </a:lnTo>
                  <a:close/>
                  <a:moveTo>
                    <a:pt x="0" y="0"/>
                  </a:moveTo>
                  <a:lnTo>
                    <a:pt x="0" y="23616"/>
                  </a:lnTo>
                  <a:lnTo>
                    <a:pt x="35424" y="58302"/>
                  </a:lnTo>
                  <a:lnTo>
                    <a:pt x="35424" y="369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B9987DAC-85BA-432C-A966-8BF9274E06ED}"/>
                </a:ext>
              </a:extLst>
            </p:cNvPr>
            <p:cNvSpPr/>
            <p:nvPr/>
          </p:nvSpPr>
          <p:spPr>
            <a:xfrm>
              <a:off x="1759010" y="3605882"/>
              <a:ext cx="11807" cy="17711"/>
            </a:xfrm>
            <a:custGeom>
              <a:avLst/>
              <a:gdLst>
                <a:gd name="connsiteX0" fmla="*/ 5904 w 11807"/>
                <a:gd name="connsiteY0" fmla="*/ 17712 h 17711"/>
                <a:gd name="connsiteX1" fmla="*/ 0 w 11807"/>
                <a:gd name="connsiteY1" fmla="*/ 11808 h 17711"/>
                <a:gd name="connsiteX2" fmla="*/ 0 w 11807"/>
                <a:gd name="connsiteY2" fmla="*/ 0 h 17711"/>
                <a:gd name="connsiteX3" fmla="*/ 11808 w 11807"/>
                <a:gd name="connsiteY3" fmla="*/ 11808 h 17711"/>
                <a:gd name="connsiteX4" fmla="*/ 5904 w 11807"/>
                <a:gd name="connsiteY4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7711">
                  <a:moveTo>
                    <a:pt x="5904" y="17712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11808" y="11808"/>
                  </a:lnTo>
                  <a:lnTo>
                    <a:pt x="5904" y="17712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B668D5D5-3B0E-492A-A5FA-20A00B9433FD}"/>
                </a:ext>
              </a:extLst>
            </p:cNvPr>
            <p:cNvSpPr/>
            <p:nvPr/>
          </p:nvSpPr>
          <p:spPr>
            <a:xfrm>
              <a:off x="1759010" y="3605882"/>
              <a:ext cx="12546" cy="18450"/>
            </a:xfrm>
            <a:custGeom>
              <a:avLst/>
              <a:gdLst>
                <a:gd name="connsiteX0" fmla="*/ 5904 w 12546"/>
                <a:gd name="connsiteY0" fmla="*/ 18450 h 18450"/>
                <a:gd name="connsiteX1" fmla="*/ 0 w 12546"/>
                <a:gd name="connsiteY1" fmla="*/ 12546 h 18450"/>
                <a:gd name="connsiteX2" fmla="*/ 0 w 12546"/>
                <a:gd name="connsiteY2" fmla="*/ 0 h 18450"/>
                <a:gd name="connsiteX3" fmla="*/ 12546 w 12546"/>
                <a:gd name="connsiteY3" fmla="*/ 11808 h 18450"/>
                <a:gd name="connsiteX4" fmla="*/ 6642 w 12546"/>
                <a:gd name="connsiteY4" fmla="*/ 18450 h 18450"/>
                <a:gd name="connsiteX5" fmla="*/ 0 w 12546"/>
                <a:gd name="connsiteY5" fmla="*/ 0 h 18450"/>
                <a:gd name="connsiteX6" fmla="*/ 0 w 12546"/>
                <a:gd name="connsiteY6" fmla="*/ 11808 h 18450"/>
                <a:gd name="connsiteX7" fmla="*/ 5904 w 12546"/>
                <a:gd name="connsiteY7" fmla="*/ 17712 h 18450"/>
                <a:gd name="connsiteX8" fmla="*/ 11808 w 12546"/>
                <a:gd name="connsiteY8" fmla="*/ 11808 h 18450"/>
                <a:gd name="connsiteX9" fmla="*/ 0 w 12546"/>
                <a:gd name="connsiteY9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18450">
                  <a:moveTo>
                    <a:pt x="5904" y="18450"/>
                  </a:moveTo>
                  <a:lnTo>
                    <a:pt x="0" y="12546"/>
                  </a:lnTo>
                  <a:lnTo>
                    <a:pt x="0" y="0"/>
                  </a:lnTo>
                  <a:lnTo>
                    <a:pt x="12546" y="11808"/>
                  </a:lnTo>
                  <a:lnTo>
                    <a:pt x="6642" y="18450"/>
                  </a:lnTo>
                  <a:close/>
                  <a:moveTo>
                    <a:pt x="0" y="0"/>
                  </a:moveTo>
                  <a:lnTo>
                    <a:pt x="0" y="11808"/>
                  </a:lnTo>
                  <a:lnTo>
                    <a:pt x="5904" y="17712"/>
                  </a:lnTo>
                  <a:lnTo>
                    <a:pt x="11808" y="11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54F9DA0-53A7-461E-9114-1F119C37E495}"/>
                </a:ext>
              </a:extLst>
            </p:cNvPr>
            <p:cNvSpPr/>
            <p:nvPr/>
          </p:nvSpPr>
          <p:spPr>
            <a:xfrm>
              <a:off x="1788529" y="3576361"/>
              <a:ext cx="11808" cy="17712"/>
            </a:xfrm>
            <a:custGeom>
              <a:avLst/>
              <a:gdLst>
                <a:gd name="connsiteX0" fmla="*/ 6642 w 11808"/>
                <a:gd name="connsiteY0" fmla="*/ 17712 h 17712"/>
                <a:gd name="connsiteX1" fmla="*/ 0 w 11808"/>
                <a:gd name="connsiteY1" fmla="*/ 11808 h 17712"/>
                <a:gd name="connsiteX2" fmla="*/ 0 w 11808"/>
                <a:gd name="connsiteY2" fmla="*/ 0 h 17712"/>
                <a:gd name="connsiteX3" fmla="*/ 11808 w 11808"/>
                <a:gd name="connsiteY3" fmla="*/ 11808 h 17712"/>
                <a:gd name="connsiteX4" fmla="*/ 6642 w 11808"/>
                <a:gd name="connsiteY4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8" h="17712">
                  <a:moveTo>
                    <a:pt x="6642" y="17712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11808" y="11808"/>
                  </a:lnTo>
                  <a:lnTo>
                    <a:pt x="6642" y="17712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8E4BEF8A-E630-48AE-9FDD-5E64980684C8}"/>
                </a:ext>
              </a:extLst>
            </p:cNvPr>
            <p:cNvSpPr/>
            <p:nvPr/>
          </p:nvSpPr>
          <p:spPr>
            <a:xfrm>
              <a:off x="1787792" y="3576361"/>
              <a:ext cx="13283" cy="18450"/>
            </a:xfrm>
            <a:custGeom>
              <a:avLst/>
              <a:gdLst>
                <a:gd name="connsiteX0" fmla="*/ 7380 w 13283"/>
                <a:gd name="connsiteY0" fmla="*/ 18450 h 18450"/>
                <a:gd name="connsiteX1" fmla="*/ 738 w 13283"/>
                <a:gd name="connsiteY1" fmla="*/ 11808 h 18450"/>
                <a:gd name="connsiteX2" fmla="*/ 738 w 13283"/>
                <a:gd name="connsiteY2" fmla="*/ 0 h 18450"/>
                <a:gd name="connsiteX3" fmla="*/ 13284 w 13283"/>
                <a:gd name="connsiteY3" fmla="*/ 11808 h 18450"/>
                <a:gd name="connsiteX4" fmla="*/ 7380 w 13283"/>
                <a:gd name="connsiteY4" fmla="*/ 18450 h 18450"/>
                <a:gd name="connsiteX5" fmla="*/ 738 w 13283"/>
                <a:gd name="connsiteY5" fmla="*/ 0 h 18450"/>
                <a:gd name="connsiteX6" fmla="*/ 738 w 13283"/>
                <a:gd name="connsiteY6" fmla="*/ 11808 h 18450"/>
                <a:gd name="connsiteX7" fmla="*/ 6642 w 13283"/>
                <a:gd name="connsiteY7" fmla="*/ 16974 h 18450"/>
                <a:gd name="connsiteX8" fmla="*/ 11808 w 13283"/>
                <a:gd name="connsiteY8" fmla="*/ 11808 h 18450"/>
                <a:gd name="connsiteX9" fmla="*/ 0 w 13283"/>
                <a:gd name="connsiteY9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3" h="18450">
                  <a:moveTo>
                    <a:pt x="7380" y="18450"/>
                  </a:moveTo>
                  <a:lnTo>
                    <a:pt x="738" y="11808"/>
                  </a:lnTo>
                  <a:lnTo>
                    <a:pt x="738" y="0"/>
                  </a:lnTo>
                  <a:lnTo>
                    <a:pt x="13284" y="11808"/>
                  </a:lnTo>
                  <a:lnTo>
                    <a:pt x="7380" y="18450"/>
                  </a:lnTo>
                  <a:close/>
                  <a:moveTo>
                    <a:pt x="738" y="0"/>
                  </a:moveTo>
                  <a:lnTo>
                    <a:pt x="738" y="11808"/>
                  </a:lnTo>
                  <a:lnTo>
                    <a:pt x="6642" y="16974"/>
                  </a:lnTo>
                  <a:lnTo>
                    <a:pt x="11808" y="11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267BABDC-15E3-438A-971C-5FE49D45C911}"/>
                </a:ext>
              </a:extLst>
            </p:cNvPr>
            <p:cNvSpPr/>
            <p:nvPr/>
          </p:nvSpPr>
          <p:spPr>
            <a:xfrm>
              <a:off x="1837238" y="3642043"/>
              <a:ext cx="11807" cy="17712"/>
            </a:xfrm>
            <a:custGeom>
              <a:avLst/>
              <a:gdLst>
                <a:gd name="connsiteX0" fmla="*/ 0 w 11807"/>
                <a:gd name="connsiteY0" fmla="*/ 17712 h 17712"/>
                <a:gd name="connsiteX1" fmla="*/ 11808 w 11807"/>
                <a:gd name="connsiteY1" fmla="*/ 5904 h 17712"/>
                <a:gd name="connsiteX2" fmla="*/ 5904 w 11807"/>
                <a:gd name="connsiteY2" fmla="*/ 0 h 17712"/>
                <a:gd name="connsiteX3" fmla="*/ 0 w 11807"/>
                <a:gd name="connsiteY3" fmla="*/ 5904 h 17712"/>
                <a:gd name="connsiteX4" fmla="*/ 0 w 11807"/>
                <a:gd name="connsiteY4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7712">
                  <a:moveTo>
                    <a:pt x="0" y="17712"/>
                  </a:moveTo>
                  <a:lnTo>
                    <a:pt x="11808" y="5904"/>
                  </a:lnTo>
                  <a:lnTo>
                    <a:pt x="5904" y="0"/>
                  </a:lnTo>
                  <a:lnTo>
                    <a:pt x="0" y="5904"/>
                  </a:lnTo>
                  <a:lnTo>
                    <a:pt x="0" y="17712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0B33BD50-8082-4107-A77E-E6CD282AB05B}"/>
                </a:ext>
              </a:extLst>
            </p:cNvPr>
            <p:cNvSpPr/>
            <p:nvPr/>
          </p:nvSpPr>
          <p:spPr>
            <a:xfrm>
              <a:off x="1837238" y="3641306"/>
              <a:ext cx="12545" cy="18450"/>
            </a:xfrm>
            <a:custGeom>
              <a:avLst/>
              <a:gdLst>
                <a:gd name="connsiteX0" fmla="*/ 0 w 12545"/>
                <a:gd name="connsiteY0" fmla="*/ 18450 h 18450"/>
                <a:gd name="connsiteX1" fmla="*/ 0 w 12545"/>
                <a:gd name="connsiteY1" fmla="*/ 18450 h 18450"/>
                <a:gd name="connsiteX2" fmla="*/ 0 w 12545"/>
                <a:gd name="connsiteY2" fmla="*/ 6642 h 18450"/>
                <a:gd name="connsiteX3" fmla="*/ 5904 w 12545"/>
                <a:gd name="connsiteY3" fmla="*/ 0 h 18450"/>
                <a:gd name="connsiteX4" fmla="*/ 12546 w 12545"/>
                <a:gd name="connsiteY4" fmla="*/ 5904 h 18450"/>
                <a:gd name="connsiteX5" fmla="*/ 738 w 12545"/>
                <a:gd name="connsiteY5" fmla="*/ 18450 h 18450"/>
                <a:gd name="connsiteX6" fmla="*/ 5166 w 12545"/>
                <a:gd name="connsiteY6" fmla="*/ 738 h 18450"/>
                <a:gd name="connsiteX7" fmla="*/ 0 w 12545"/>
                <a:gd name="connsiteY7" fmla="*/ 6642 h 18450"/>
                <a:gd name="connsiteX8" fmla="*/ 0 w 12545"/>
                <a:gd name="connsiteY8" fmla="*/ 17712 h 18450"/>
                <a:gd name="connsiteX9" fmla="*/ 11808 w 12545"/>
                <a:gd name="connsiteY9" fmla="*/ 5904 h 18450"/>
                <a:gd name="connsiteX10" fmla="*/ 5166 w 12545"/>
                <a:gd name="connsiteY10" fmla="*/ 73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5" h="18450">
                  <a:moveTo>
                    <a:pt x="0" y="18450"/>
                  </a:moveTo>
                  <a:lnTo>
                    <a:pt x="0" y="18450"/>
                  </a:lnTo>
                  <a:lnTo>
                    <a:pt x="0" y="6642"/>
                  </a:lnTo>
                  <a:lnTo>
                    <a:pt x="5904" y="0"/>
                  </a:lnTo>
                  <a:lnTo>
                    <a:pt x="12546" y="5904"/>
                  </a:lnTo>
                  <a:lnTo>
                    <a:pt x="738" y="18450"/>
                  </a:lnTo>
                  <a:close/>
                  <a:moveTo>
                    <a:pt x="5166" y="738"/>
                  </a:moveTo>
                  <a:lnTo>
                    <a:pt x="0" y="6642"/>
                  </a:lnTo>
                  <a:lnTo>
                    <a:pt x="0" y="17712"/>
                  </a:lnTo>
                  <a:lnTo>
                    <a:pt x="11808" y="5904"/>
                  </a:lnTo>
                  <a:lnTo>
                    <a:pt x="516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8A068892-24D2-4817-A8D4-9BC043B95F08}"/>
                </a:ext>
              </a:extLst>
            </p:cNvPr>
            <p:cNvSpPr/>
            <p:nvPr/>
          </p:nvSpPr>
          <p:spPr>
            <a:xfrm>
              <a:off x="1800338" y="3599978"/>
              <a:ext cx="6641" cy="11807"/>
            </a:xfrm>
            <a:custGeom>
              <a:avLst/>
              <a:gdLst>
                <a:gd name="connsiteX0" fmla="*/ 0 w 6641"/>
                <a:gd name="connsiteY0" fmla="*/ 11808 h 11807"/>
                <a:gd name="connsiteX1" fmla="*/ 6642 w 6641"/>
                <a:gd name="connsiteY1" fmla="*/ 5904 h 11807"/>
                <a:gd name="connsiteX2" fmla="*/ 0 w 6641"/>
                <a:gd name="connsiteY2" fmla="*/ 0 h 11807"/>
                <a:gd name="connsiteX3" fmla="*/ 0 w 6641"/>
                <a:gd name="connsiteY3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1" h="11807">
                  <a:moveTo>
                    <a:pt x="0" y="11808"/>
                  </a:moveTo>
                  <a:lnTo>
                    <a:pt x="6642" y="5904"/>
                  </a:lnTo>
                  <a:lnTo>
                    <a:pt x="0" y="0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7D6F2C46-3901-4D3A-BBE9-266643BE04F1}"/>
                </a:ext>
              </a:extLst>
            </p:cNvPr>
            <p:cNvSpPr/>
            <p:nvPr/>
          </p:nvSpPr>
          <p:spPr>
            <a:xfrm>
              <a:off x="1800338" y="3599978"/>
              <a:ext cx="6641" cy="12546"/>
            </a:xfrm>
            <a:custGeom>
              <a:avLst/>
              <a:gdLst>
                <a:gd name="connsiteX0" fmla="*/ 738 w 6641"/>
                <a:gd name="connsiteY0" fmla="*/ 12546 h 12546"/>
                <a:gd name="connsiteX1" fmla="*/ 0 w 6641"/>
                <a:gd name="connsiteY1" fmla="*/ 11808 h 12546"/>
                <a:gd name="connsiteX2" fmla="*/ 0 w 6641"/>
                <a:gd name="connsiteY2" fmla="*/ 0 h 12546"/>
                <a:gd name="connsiteX3" fmla="*/ 6642 w 6641"/>
                <a:gd name="connsiteY3" fmla="*/ 5904 h 12546"/>
                <a:gd name="connsiteX4" fmla="*/ 738 w 6641"/>
                <a:gd name="connsiteY4" fmla="*/ 12546 h 12546"/>
                <a:gd name="connsiteX5" fmla="*/ 738 w 6641"/>
                <a:gd name="connsiteY5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1" h="12546">
                  <a:moveTo>
                    <a:pt x="738" y="12546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6642" y="5904"/>
                  </a:lnTo>
                  <a:lnTo>
                    <a:pt x="738" y="12546"/>
                  </a:lnTo>
                  <a:lnTo>
                    <a:pt x="738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B0F07BAE-F333-4766-96BC-64FE38D41236}"/>
                </a:ext>
              </a:extLst>
            </p:cNvPr>
            <p:cNvSpPr/>
            <p:nvPr/>
          </p:nvSpPr>
          <p:spPr>
            <a:xfrm>
              <a:off x="2148674" y="3917317"/>
              <a:ext cx="24353" cy="34686"/>
            </a:xfrm>
            <a:custGeom>
              <a:avLst/>
              <a:gdLst>
                <a:gd name="connsiteX0" fmla="*/ 19926 w 24353"/>
                <a:gd name="connsiteY0" fmla="*/ 0 h 34686"/>
                <a:gd name="connsiteX1" fmla="*/ 24354 w 24353"/>
                <a:gd name="connsiteY1" fmla="*/ 0 h 34686"/>
                <a:gd name="connsiteX2" fmla="*/ 24354 w 24353"/>
                <a:gd name="connsiteY2" fmla="*/ 11070 h 34686"/>
                <a:gd name="connsiteX3" fmla="*/ 13284 w 24353"/>
                <a:gd name="connsiteY3" fmla="*/ 24354 h 34686"/>
                <a:gd name="connsiteX4" fmla="*/ 0 w 24353"/>
                <a:gd name="connsiteY4" fmla="*/ 34686 h 34686"/>
                <a:gd name="connsiteX5" fmla="*/ 0 w 24353"/>
                <a:gd name="connsiteY5" fmla="*/ 30996 h 34686"/>
                <a:gd name="connsiteX6" fmla="*/ 0 w 24353"/>
                <a:gd name="connsiteY6" fmla="*/ 22140 h 34686"/>
                <a:gd name="connsiteX7" fmla="*/ 22878 w 24353"/>
                <a:gd name="connsiteY7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53" h="34686">
                  <a:moveTo>
                    <a:pt x="19926" y="0"/>
                  </a:moveTo>
                  <a:lnTo>
                    <a:pt x="24354" y="0"/>
                  </a:lnTo>
                  <a:lnTo>
                    <a:pt x="24354" y="11070"/>
                  </a:lnTo>
                  <a:cubicBezTo>
                    <a:pt x="21107" y="15852"/>
                    <a:pt x="17402" y="20301"/>
                    <a:pt x="13284" y="24354"/>
                  </a:cubicBezTo>
                  <a:cubicBezTo>
                    <a:pt x="9181" y="28199"/>
                    <a:pt x="4738" y="31657"/>
                    <a:pt x="0" y="34686"/>
                  </a:cubicBezTo>
                  <a:lnTo>
                    <a:pt x="0" y="30996"/>
                  </a:lnTo>
                  <a:lnTo>
                    <a:pt x="0" y="22140"/>
                  </a:lnTo>
                  <a:cubicBezTo>
                    <a:pt x="9004" y="16328"/>
                    <a:pt x="16775" y="8805"/>
                    <a:pt x="22878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B33BCD76-1163-47C0-8B75-64D8A3FFBA8E}"/>
                </a:ext>
              </a:extLst>
            </p:cNvPr>
            <p:cNvSpPr/>
            <p:nvPr/>
          </p:nvSpPr>
          <p:spPr>
            <a:xfrm>
              <a:off x="2145721" y="3917317"/>
              <a:ext cx="31734" cy="36900"/>
            </a:xfrm>
            <a:custGeom>
              <a:avLst/>
              <a:gdLst>
                <a:gd name="connsiteX0" fmla="*/ 2952 w 31734"/>
                <a:gd name="connsiteY0" fmla="*/ 36900 h 36900"/>
                <a:gd name="connsiteX1" fmla="*/ 2952 w 31734"/>
                <a:gd name="connsiteY1" fmla="*/ 33210 h 36900"/>
                <a:gd name="connsiteX2" fmla="*/ 2952 w 31734"/>
                <a:gd name="connsiteY2" fmla="*/ 22140 h 36900"/>
                <a:gd name="connsiteX3" fmla="*/ 26568 w 31734"/>
                <a:gd name="connsiteY3" fmla="*/ 0 h 36900"/>
                <a:gd name="connsiteX4" fmla="*/ 31734 w 31734"/>
                <a:gd name="connsiteY4" fmla="*/ 0 h 36900"/>
                <a:gd name="connsiteX5" fmla="*/ 31734 w 31734"/>
                <a:gd name="connsiteY5" fmla="*/ 11070 h 36900"/>
                <a:gd name="connsiteX6" fmla="*/ 19926 w 31734"/>
                <a:gd name="connsiteY6" fmla="*/ 24354 h 36900"/>
                <a:gd name="connsiteX7" fmla="*/ 6642 w 31734"/>
                <a:gd name="connsiteY7" fmla="*/ 34686 h 36900"/>
                <a:gd name="connsiteX8" fmla="*/ 22878 w 31734"/>
                <a:gd name="connsiteY8" fmla="*/ 738 h 36900"/>
                <a:gd name="connsiteX9" fmla="*/ 0 w 31734"/>
                <a:gd name="connsiteY9" fmla="*/ 22140 h 36900"/>
                <a:gd name="connsiteX10" fmla="*/ 0 w 31734"/>
                <a:gd name="connsiteY10" fmla="*/ 33210 h 36900"/>
                <a:gd name="connsiteX11" fmla="*/ 0 w 31734"/>
                <a:gd name="connsiteY11" fmla="*/ 33210 h 36900"/>
                <a:gd name="connsiteX12" fmla="*/ 13284 w 31734"/>
                <a:gd name="connsiteY12" fmla="*/ 22878 h 36900"/>
                <a:gd name="connsiteX13" fmla="*/ 24354 w 31734"/>
                <a:gd name="connsiteY13" fmla="*/ 10332 h 36900"/>
                <a:gd name="connsiteX14" fmla="*/ 24354 w 31734"/>
                <a:gd name="connsiteY14" fmla="*/ 2214 h 36900"/>
                <a:gd name="connsiteX15" fmla="*/ 19926 w 31734"/>
                <a:gd name="connsiteY15" fmla="*/ 2214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34" h="36900">
                  <a:moveTo>
                    <a:pt x="2952" y="36900"/>
                  </a:moveTo>
                  <a:lnTo>
                    <a:pt x="2952" y="33210"/>
                  </a:lnTo>
                  <a:lnTo>
                    <a:pt x="2952" y="22140"/>
                  </a:lnTo>
                  <a:cubicBezTo>
                    <a:pt x="12184" y="16359"/>
                    <a:pt x="20206" y="8839"/>
                    <a:pt x="26568" y="0"/>
                  </a:cubicBezTo>
                  <a:lnTo>
                    <a:pt x="31734" y="0"/>
                  </a:lnTo>
                  <a:lnTo>
                    <a:pt x="31734" y="11070"/>
                  </a:lnTo>
                  <a:cubicBezTo>
                    <a:pt x="28391" y="15991"/>
                    <a:pt x="24420" y="20457"/>
                    <a:pt x="19926" y="24354"/>
                  </a:cubicBezTo>
                  <a:cubicBezTo>
                    <a:pt x="15978" y="28372"/>
                    <a:pt x="11505" y="31847"/>
                    <a:pt x="6642" y="34686"/>
                  </a:cubicBezTo>
                  <a:close/>
                  <a:moveTo>
                    <a:pt x="22878" y="738"/>
                  </a:moveTo>
                  <a:cubicBezTo>
                    <a:pt x="17159" y="9671"/>
                    <a:pt x="9291" y="17030"/>
                    <a:pt x="0" y="22140"/>
                  </a:cubicBezTo>
                  <a:lnTo>
                    <a:pt x="0" y="33210"/>
                  </a:lnTo>
                  <a:lnTo>
                    <a:pt x="0" y="33210"/>
                  </a:lnTo>
                  <a:cubicBezTo>
                    <a:pt x="4738" y="30181"/>
                    <a:pt x="9181" y="26723"/>
                    <a:pt x="13284" y="22878"/>
                  </a:cubicBezTo>
                  <a:cubicBezTo>
                    <a:pt x="17550" y="19243"/>
                    <a:pt x="21277" y="15018"/>
                    <a:pt x="24354" y="10332"/>
                  </a:cubicBezTo>
                  <a:lnTo>
                    <a:pt x="24354" y="2214"/>
                  </a:lnTo>
                  <a:lnTo>
                    <a:pt x="19926" y="221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7BDEC733-3388-4FE8-9A41-A409B49CDD2D}"/>
                </a:ext>
              </a:extLst>
            </p:cNvPr>
            <p:cNvSpPr/>
            <p:nvPr/>
          </p:nvSpPr>
          <p:spPr>
            <a:xfrm>
              <a:off x="2148674" y="3919531"/>
              <a:ext cx="24353" cy="22878"/>
            </a:xfrm>
            <a:custGeom>
              <a:avLst/>
              <a:gdLst>
                <a:gd name="connsiteX0" fmla="*/ 0 w 24353"/>
                <a:gd name="connsiteY0" fmla="*/ 22878 h 22878"/>
                <a:gd name="connsiteX1" fmla="*/ 12546 w 24353"/>
                <a:gd name="connsiteY1" fmla="*/ 14022 h 22878"/>
                <a:gd name="connsiteX2" fmla="*/ 24354 w 24353"/>
                <a:gd name="connsiteY2" fmla="*/ 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53" h="22878">
                  <a:moveTo>
                    <a:pt x="0" y="22878"/>
                  </a:moveTo>
                  <a:cubicBezTo>
                    <a:pt x="4517" y="20432"/>
                    <a:pt x="8731" y="17460"/>
                    <a:pt x="12546" y="14022"/>
                  </a:cubicBezTo>
                  <a:cubicBezTo>
                    <a:pt x="16871" y="9692"/>
                    <a:pt x="20826" y="5001"/>
                    <a:pt x="24354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C0B694C6-FD0B-483D-933D-53E48EE6FEF7}"/>
                </a:ext>
              </a:extLst>
            </p:cNvPr>
            <p:cNvSpPr/>
            <p:nvPr/>
          </p:nvSpPr>
          <p:spPr>
            <a:xfrm>
              <a:off x="2148674" y="3920269"/>
              <a:ext cx="24353" cy="23616"/>
            </a:xfrm>
            <a:custGeom>
              <a:avLst/>
              <a:gdLst>
                <a:gd name="connsiteX0" fmla="*/ 0 w 24353"/>
                <a:gd name="connsiteY0" fmla="*/ 22878 h 23616"/>
                <a:gd name="connsiteX1" fmla="*/ 0 w 24353"/>
                <a:gd name="connsiteY1" fmla="*/ 22878 h 23616"/>
                <a:gd name="connsiteX2" fmla="*/ 11808 w 24353"/>
                <a:gd name="connsiteY2" fmla="*/ 14022 h 23616"/>
                <a:gd name="connsiteX3" fmla="*/ 24354 w 24353"/>
                <a:gd name="connsiteY3" fmla="*/ 0 h 23616"/>
                <a:gd name="connsiteX4" fmla="*/ 12546 w 24353"/>
                <a:gd name="connsiteY4" fmla="*/ 14022 h 23616"/>
                <a:gd name="connsiteX5" fmla="*/ 0 w 24353"/>
                <a:gd name="connsiteY5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3" h="23616">
                  <a:moveTo>
                    <a:pt x="0" y="22878"/>
                  </a:moveTo>
                  <a:lnTo>
                    <a:pt x="0" y="22878"/>
                  </a:lnTo>
                  <a:lnTo>
                    <a:pt x="11808" y="14022"/>
                  </a:lnTo>
                  <a:cubicBezTo>
                    <a:pt x="16317" y="9649"/>
                    <a:pt x="20509" y="4963"/>
                    <a:pt x="24354" y="0"/>
                  </a:cubicBezTo>
                  <a:cubicBezTo>
                    <a:pt x="20893" y="5052"/>
                    <a:pt x="16937" y="9748"/>
                    <a:pt x="12546" y="14022"/>
                  </a:cubicBezTo>
                  <a:cubicBezTo>
                    <a:pt x="8834" y="17796"/>
                    <a:pt x="4613" y="21026"/>
                    <a:pt x="0" y="2361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4F300387-A811-457B-919B-E0F5F3321A7B}"/>
                </a:ext>
              </a:extLst>
            </p:cNvPr>
            <p:cNvSpPr/>
            <p:nvPr/>
          </p:nvSpPr>
          <p:spPr>
            <a:xfrm>
              <a:off x="2145721" y="3939458"/>
              <a:ext cx="2952" cy="14021"/>
            </a:xfrm>
            <a:custGeom>
              <a:avLst/>
              <a:gdLst>
                <a:gd name="connsiteX0" fmla="*/ 0 w 2952"/>
                <a:gd name="connsiteY0" fmla="*/ 0 h 14021"/>
                <a:gd name="connsiteX1" fmla="*/ 2952 w 2952"/>
                <a:gd name="connsiteY1" fmla="*/ 2952 h 14021"/>
                <a:gd name="connsiteX2" fmla="*/ 2952 w 2952"/>
                <a:gd name="connsiteY2" fmla="*/ 14022 h 14021"/>
                <a:gd name="connsiteX3" fmla="*/ 0 w 2952"/>
                <a:gd name="connsiteY3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2" h="14021">
                  <a:moveTo>
                    <a:pt x="0" y="0"/>
                  </a:moveTo>
                  <a:lnTo>
                    <a:pt x="2952" y="2952"/>
                  </a:lnTo>
                  <a:lnTo>
                    <a:pt x="2952" y="140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425DEAFD-031B-417A-B6BC-58D44BA71F5A}"/>
                </a:ext>
              </a:extLst>
            </p:cNvPr>
            <p:cNvSpPr/>
            <p:nvPr/>
          </p:nvSpPr>
          <p:spPr>
            <a:xfrm>
              <a:off x="2145721" y="3939458"/>
              <a:ext cx="3690" cy="14021"/>
            </a:xfrm>
            <a:custGeom>
              <a:avLst/>
              <a:gdLst>
                <a:gd name="connsiteX0" fmla="*/ 3690 w 3690"/>
                <a:gd name="connsiteY0" fmla="*/ 14022 h 14021"/>
                <a:gd name="connsiteX1" fmla="*/ 2214 w 3690"/>
                <a:gd name="connsiteY1" fmla="*/ 2952 h 14021"/>
                <a:gd name="connsiteX2" fmla="*/ 0 w 3690"/>
                <a:gd name="connsiteY2" fmla="*/ 0 h 14021"/>
                <a:gd name="connsiteX3" fmla="*/ 0 w 3690"/>
                <a:gd name="connsiteY3" fmla="*/ 0 h 14021"/>
                <a:gd name="connsiteX4" fmla="*/ 2952 w 3690"/>
                <a:gd name="connsiteY4" fmla="*/ 2952 h 14021"/>
                <a:gd name="connsiteX5" fmla="*/ 3690 w 3690"/>
                <a:gd name="connsiteY5" fmla="*/ 14022 h 14021"/>
                <a:gd name="connsiteX6" fmla="*/ 3690 w 3690"/>
                <a:gd name="connsiteY6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14021">
                  <a:moveTo>
                    <a:pt x="3690" y="14022"/>
                  </a:moveTo>
                  <a:lnTo>
                    <a:pt x="2214" y="295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52" y="2952"/>
                  </a:lnTo>
                  <a:lnTo>
                    <a:pt x="3690" y="14022"/>
                  </a:lnTo>
                  <a:lnTo>
                    <a:pt x="3690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53A408CA-3972-4C92-85FB-009A4055F77F}"/>
                </a:ext>
              </a:extLst>
            </p:cNvPr>
            <p:cNvSpPr/>
            <p:nvPr/>
          </p:nvSpPr>
          <p:spPr>
            <a:xfrm>
              <a:off x="2158267" y="3932815"/>
              <a:ext cx="22164" cy="22878"/>
            </a:xfrm>
            <a:custGeom>
              <a:avLst/>
              <a:gdLst>
                <a:gd name="connsiteX0" fmla="*/ 0 w 22164"/>
                <a:gd name="connsiteY0" fmla="*/ 11808 h 22878"/>
                <a:gd name="connsiteX1" fmla="*/ 11070 w 22164"/>
                <a:gd name="connsiteY1" fmla="*/ 22878 h 22878"/>
                <a:gd name="connsiteX2" fmla="*/ 22140 w 22164"/>
                <a:gd name="connsiteY2" fmla="*/ 11808 h 22878"/>
                <a:gd name="connsiteX3" fmla="*/ 11830 w 22164"/>
                <a:gd name="connsiteY3" fmla="*/ 24 h 22878"/>
                <a:gd name="connsiteX4" fmla="*/ 11070 w 22164"/>
                <a:gd name="connsiteY4" fmla="*/ 0 h 22878"/>
                <a:gd name="connsiteX5" fmla="*/ 0 w 22164"/>
                <a:gd name="connsiteY5" fmla="*/ 1180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64" h="22878">
                  <a:moveTo>
                    <a:pt x="0" y="11808"/>
                  </a:moveTo>
                  <a:cubicBezTo>
                    <a:pt x="0" y="17922"/>
                    <a:pt x="4959" y="22878"/>
                    <a:pt x="11070" y="22878"/>
                  </a:cubicBezTo>
                  <a:cubicBezTo>
                    <a:pt x="17181" y="22878"/>
                    <a:pt x="22140" y="17922"/>
                    <a:pt x="22140" y="11808"/>
                  </a:cubicBezTo>
                  <a:cubicBezTo>
                    <a:pt x="22546" y="5708"/>
                    <a:pt x="17933" y="433"/>
                    <a:pt x="11830" y="24"/>
                  </a:cubicBezTo>
                  <a:cubicBezTo>
                    <a:pt x="11579" y="7"/>
                    <a:pt x="11321" y="-1"/>
                    <a:pt x="11070" y="0"/>
                  </a:cubicBezTo>
                  <a:cubicBezTo>
                    <a:pt x="4841" y="390"/>
                    <a:pt x="-15" y="5565"/>
                    <a:pt x="0" y="11808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906C3349-BD4C-4269-947B-2B7A69DCA954}"/>
                </a:ext>
              </a:extLst>
            </p:cNvPr>
            <p:cNvSpPr/>
            <p:nvPr/>
          </p:nvSpPr>
          <p:spPr>
            <a:xfrm>
              <a:off x="2157529" y="3932815"/>
              <a:ext cx="23615" cy="22878"/>
            </a:xfrm>
            <a:custGeom>
              <a:avLst/>
              <a:gdLst>
                <a:gd name="connsiteX0" fmla="*/ 11808 w 23615"/>
                <a:gd name="connsiteY0" fmla="*/ 22878 h 22878"/>
                <a:gd name="connsiteX1" fmla="*/ 0 w 23615"/>
                <a:gd name="connsiteY1" fmla="*/ 11808 h 22878"/>
                <a:gd name="connsiteX2" fmla="*/ 11808 w 23615"/>
                <a:gd name="connsiteY2" fmla="*/ 0 h 22878"/>
                <a:gd name="connsiteX3" fmla="*/ 23616 w 23615"/>
                <a:gd name="connsiteY3" fmla="*/ 11808 h 22878"/>
                <a:gd name="connsiteX4" fmla="*/ 11808 w 23615"/>
                <a:gd name="connsiteY4" fmla="*/ 22878 h 22878"/>
                <a:gd name="connsiteX5" fmla="*/ 11808 w 23615"/>
                <a:gd name="connsiteY5" fmla="*/ 738 h 22878"/>
                <a:gd name="connsiteX6" fmla="*/ 738 w 23615"/>
                <a:gd name="connsiteY6" fmla="*/ 11808 h 22878"/>
                <a:gd name="connsiteX7" fmla="*/ 11808 w 23615"/>
                <a:gd name="connsiteY7" fmla="*/ 22878 h 22878"/>
                <a:gd name="connsiteX8" fmla="*/ 22878 w 23615"/>
                <a:gd name="connsiteY8" fmla="*/ 11808 h 22878"/>
                <a:gd name="connsiteX9" fmla="*/ 11808 w 23615"/>
                <a:gd name="connsiteY9" fmla="*/ 73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5" h="22878">
                  <a:moveTo>
                    <a:pt x="11808" y="22878"/>
                  </a:moveTo>
                  <a:cubicBezTo>
                    <a:pt x="5565" y="22891"/>
                    <a:pt x="391" y="18040"/>
                    <a:pt x="0" y="11808"/>
                  </a:cubicBezTo>
                  <a:cubicBezTo>
                    <a:pt x="0" y="5287"/>
                    <a:pt x="5284" y="0"/>
                    <a:pt x="11808" y="0"/>
                  </a:cubicBezTo>
                  <a:cubicBezTo>
                    <a:pt x="18332" y="0"/>
                    <a:pt x="23616" y="5287"/>
                    <a:pt x="23616" y="11808"/>
                  </a:cubicBezTo>
                  <a:cubicBezTo>
                    <a:pt x="23225" y="18040"/>
                    <a:pt x="18052" y="22891"/>
                    <a:pt x="11808" y="22878"/>
                  </a:cubicBezTo>
                  <a:close/>
                  <a:moveTo>
                    <a:pt x="11808" y="738"/>
                  </a:moveTo>
                  <a:cubicBezTo>
                    <a:pt x="5697" y="738"/>
                    <a:pt x="738" y="5694"/>
                    <a:pt x="738" y="11808"/>
                  </a:cubicBezTo>
                  <a:cubicBezTo>
                    <a:pt x="738" y="17922"/>
                    <a:pt x="5697" y="22878"/>
                    <a:pt x="11808" y="22878"/>
                  </a:cubicBezTo>
                  <a:cubicBezTo>
                    <a:pt x="17919" y="22878"/>
                    <a:pt x="22878" y="17922"/>
                    <a:pt x="22878" y="11808"/>
                  </a:cubicBezTo>
                  <a:cubicBezTo>
                    <a:pt x="22878" y="5694"/>
                    <a:pt x="17919" y="738"/>
                    <a:pt x="1180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437" name="Graphic 94">
              <a:extLst>
                <a:ext uri="{FF2B5EF4-FFF2-40B4-BE49-F238E27FC236}">
                  <a16:creationId xmlns:a16="http://schemas.microsoft.com/office/drawing/2014/main" id="{18DE085A-ED53-4F7B-880A-5E9C9E894EF6}"/>
                </a:ext>
              </a:extLst>
            </p:cNvPr>
            <p:cNvGrpSpPr/>
            <p:nvPr/>
          </p:nvGrpSpPr>
          <p:grpSpPr>
            <a:xfrm>
              <a:off x="1837238" y="3641306"/>
              <a:ext cx="5903" cy="18450"/>
              <a:chOff x="1837238" y="3641306"/>
              <a:chExt cx="5903" cy="18450"/>
            </a:xfrm>
          </p:grpSpPr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2ED48A4F-E34C-4400-8829-AAE69DD95D79}"/>
                  </a:ext>
                </a:extLst>
              </p:cNvPr>
              <p:cNvSpPr/>
              <p:nvPr/>
            </p:nvSpPr>
            <p:spPr>
              <a:xfrm>
                <a:off x="1837238" y="3642043"/>
                <a:ext cx="5903" cy="17712"/>
              </a:xfrm>
              <a:custGeom>
                <a:avLst/>
                <a:gdLst>
                  <a:gd name="connsiteX0" fmla="*/ 5904 w 5903"/>
                  <a:gd name="connsiteY0" fmla="*/ 0 h 17712"/>
                  <a:gd name="connsiteX1" fmla="*/ 5904 w 5903"/>
                  <a:gd name="connsiteY1" fmla="*/ 11808 h 17712"/>
                  <a:gd name="connsiteX2" fmla="*/ 0 w 5903"/>
                  <a:gd name="connsiteY2" fmla="*/ 17712 h 17712"/>
                  <a:gd name="connsiteX3" fmla="*/ 0 w 5903"/>
                  <a:gd name="connsiteY3" fmla="*/ 5904 h 17712"/>
                  <a:gd name="connsiteX4" fmla="*/ 5904 w 5903"/>
                  <a:gd name="connsiteY4" fmla="*/ 0 h 1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3" h="17712">
                    <a:moveTo>
                      <a:pt x="5904" y="0"/>
                    </a:moveTo>
                    <a:lnTo>
                      <a:pt x="5904" y="11808"/>
                    </a:lnTo>
                    <a:lnTo>
                      <a:pt x="0" y="17712"/>
                    </a:lnTo>
                    <a:lnTo>
                      <a:pt x="0" y="5904"/>
                    </a:lnTo>
                    <a:lnTo>
                      <a:pt x="5904" y="0"/>
                    </a:lnTo>
                    <a:close/>
                  </a:path>
                </a:pathLst>
              </a:custGeom>
              <a:solidFill>
                <a:srgbClr val="CCCCCC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9446ACC1-8AFD-4425-AAF9-39C361A7F9CF}"/>
                  </a:ext>
                </a:extLst>
              </p:cNvPr>
              <p:cNvSpPr/>
              <p:nvPr/>
            </p:nvSpPr>
            <p:spPr>
              <a:xfrm>
                <a:off x="1837238" y="3641306"/>
                <a:ext cx="5903" cy="18450"/>
              </a:xfrm>
              <a:custGeom>
                <a:avLst/>
                <a:gdLst>
                  <a:gd name="connsiteX0" fmla="*/ 0 w 5903"/>
                  <a:gd name="connsiteY0" fmla="*/ 18450 h 18450"/>
                  <a:gd name="connsiteX1" fmla="*/ 0 w 5903"/>
                  <a:gd name="connsiteY1" fmla="*/ 18450 h 18450"/>
                  <a:gd name="connsiteX2" fmla="*/ 0 w 5903"/>
                  <a:gd name="connsiteY2" fmla="*/ 6642 h 18450"/>
                  <a:gd name="connsiteX3" fmla="*/ 5904 w 5903"/>
                  <a:gd name="connsiteY3" fmla="*/ 0 h 18450"/>
                  <a:gd name="connsiteX4" fmla="*/ 5904 w 5903"/>
                  <a:gd name="connsiteY4" fmla="*/ 12546 h 18450"/>
                  <a:gd name="connsiteX5" fmla="*/ 0 w 5903"/>
                  <a:gd name="connsiteY5" fmla="*/ 18450 h 18450"/>
                  <a:gd name="connsiteX6" fmla="*/ 5166 w 5903"/>
                  <a:gd name="connsiteY6" fmla="*/ 738 h 18450"/>
                  <a:gd name="connsiteX7" fmla="*/ 0 w 5903"/>
                  <a:gd name="connsiteY7" fmla="*/ 6642 h 18450"/>
                  <a:gd name="connsiteX8" fmla="*/ 0 w 5903"/>
                  <a:gd name="connsiteY8" fmla="*/ 17712 h 18450"/>
                  <a:gd name="connsiteX9" fmla="*/ 5166 w 5903"/>
                  <a:gd name="connsiteY9" fmla="*/ 12546 h 18450"/>
                  <a:gd name="connsiteX10" fmla="*/ 5166 w 5903"/>
                  <a:gd name="connsiteY10" fmla="*/ 738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03" h="18450">
                    <a:moveTo>
                      <a:pt x="0" y="18450"/>
                    </a:moveTo>
                    <a:lnTo>
                      <a:pt x="0" y="18450"/>
                    </a:lnTo>
                    <a:lnTo>
                      <a:pt x="0" y="6642"/>
                    </a:lnTo>
                    <a:lnTo>
                      <a:pt x="5904" y="0"/>
                    </a:lnTo>
                    <a:lnTo>
                      <a:pt x="5904" y="12546"/>
                    </a:lnTo>
                    <a:lnTo>
                      <a:pt x="0" y="18450"/>
                    </a:lnTo>
                    <a:close/>
                    <a:moveTo>
                      <a:pt x="5166" y="738"/>
                    </a:moveTo>
                    <a:lnTo>
                      <a:pt x="0" y="6642"/>
                    </a:lnTo>
                    <a:lnTo>
                      <a:pt x="0" y="17712"/>
                    </a:lnTo>
                    <a:lnTo>
                      <a:pt x="5166" y="12546"/>
                    </a:lnTo>
                    <a:lnTo>
                      <a:pt x="5166" y="738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982494B-804E-4130-80C2-1D4AAD627BF9}"/>
                </a:ext>
              </a:extLst>
            </p:cNvPr>
            <p:cNvSpPr/>
            <p:nvPr/>
          </p:nvSpPr>
          <p:spPr>
            <a:xfrm>
              <a:off x="1981148" y="3628760"/>
              <a:ext cx="71585" cy="77037"/>
            </a:xfrm>
            <a:custGeom>
              <a:avLst/>
              <a:gdLst>
                <a:gd name="connsiteX0" fmla="*/ 2952 w 71585"/>
                <a:gd name="connsiteY0" fmla="*/ 0 h 77037"/>
                <a:gd name="connsiteX1" fmla="*/ 71586 w 71585"/>
                <a:gd name="connsiteY1" fmla="*/ 73800 h 77037"/>
                <a:gd name="connsiteX2" fmla="*/ 67896 w 71585"/>
                <a:gd name="connsiteY2" fmla="*/ 73800 h 77037"/>
                <a:gd name="connsiteX3" fmla="*/ 0 w 71585"/>
                <a:gd name="connsiteY3" fmla="*/ 0 h 77037"/>
                <a:gd name="connsiteX4" fmla="*/ 0 w 71585"/>
                <a:gd name="connsiteY4" fmla="*/ 0 h 77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85" h="77037">
                  <a:moveTo>
                    <a:pt x="2952" y="0"/>
                  </a:moveTo>
                  <a:cubicBezTo>
                    <a:pt x="16974" y="50922"/>
                    <a:pt x="53874" y="88560"/>
                    <a:pt x="71586" y="73800"/>
                  </a:cubicBezTo>
                  <a:lnTo>
                    <a:pt x="67896" y="73800"/>
                  </a:lnTo>
                  <a:cubicBezTo>
                    <a:pt x="50922" y="87822"/>
                    <a:pt x="14022" y="5018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0AF0A867-2AC9-4316-8063-B3C7E666532A}"/>
                </a:ext>
              </a:extLst>
            </p:cNvPr>
            <p:cNvSpPr/>
            <p:nvPr/>
          </p:nvSpPr>
          <p:spPr>
            <a:xfrm>
              <a:off x="1981148" y="3628760"/>
              <a:ext cx="73061" cy="82655"/>
            </a:xfrm>
            <a:custGeom>
              <a:avLst/>
              <a:gdLst>
                <a:gd name="connsiteX0" fmla="*/ 59778 w 73061"/>
                <a:gd name="connsiteY0" fmla="*/ 81918 h 82655"/>
                <a:gd name="connsiteX1" fmla="*/ 0 w 73061"/>
                <a:gd name="connsiteY1" fmla="*/ 4428 h 82655"/>
                <a:gd name="connsiteX2" fmla="*/ 0 w 73061"/>
                <a:gd name="connsiteY2" fmla="*/ 4428 h 82655"/>
                <a:gd name="connsiteX3" fmla="*/ 59778 w 73061"/>
                <a:gd name="connsiteY3" fmla="*/ 82656 h 82655"/>
                <a:gd name="connsiteX4" fmla="*/ 73062 w 73061"/>
                <a:gd name="connsiteY4" fmla="*/ 73800 h 82655"/>
                <a:gd name="connsiteX5" fmla="*/ 73062 w 73061"/>
                <a:gd name="connsiteY5" fmla="*/ 77490 h 82655"/>
                <a:gd name="connsiteX6" fmla="*/ 64206 w 73061"/>
                <a:gd name="connsiteY6" fmla="*/ 77490 h 82655"/>
                <a:gd name="connsiteX7" fmla="*/ 2952 w 73061"/>
                <a:gd name="connsiteY7" fmla="*/ 0 h 82655"/>
                <a:gd name="connsiteX8" fmla="*/ 2952 w 73061"/>
                <a:gd name="connsiteY8" fmla="*/ 0 h 82655"/>
                <a:gd name="connsiteX9" fmla="*/ 62730 w 73061"/>
                <a:gd name="connsiteY9" fmla="*/ 77490 h 82655"/>
                <a:gd name="connsiteX10" fmla="*/ 70848 w 73061"/>
                <a:gd name="connsiteY10" fmla="*/ 77490 h 82655"/>
                <a:gd name="connsiteX11" fmla="*/ 70848 w 73061"/>
                <a:gd name="connsiteY11" fmla="*/ 77490 h 82655"/>
                <a:gd name="connsiteX12" fmla="*/ 3690 w 73061"/>
                <a:gd name="connsiteY12" fmla="*/ 3690 h 8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061" h="82655">
                  <a:moveTo>
                    <a:pt x="59778" y="81918"/>
                  </a:moveTo>
                  <a:cubicBezTo>
                    <a:pt x="41328" y="81918"/>
                    <a:pt x="11808" y="50184"/>
                    <a:pt x="0" y="4428"/>
                  </a:cubicBezTo>
                  <a:lnTo>
                    <a:pt x="0" y="4428"/>
                  </a:lnTo>
                  <a:cubicBezTo>
                    <a:pt x="12546" y="49446"/>
                    <a:pt x="41328" y="82656"/>
                    <a:pt x="59778" y="82656"/>
                  </a:cubicBezTo>
                  <a:cubicBezTo>
                    <a:pt x="65505" y="82387"/>
                    <a:pt x="70612" y="78982"/>
                    <a:pt x="73062" y="73800"/>
                  </a:cubicBezTo>
                  <a:lnTo>
                    <a:pt x="73062" y="77490"/>
                  </a:lnTo>
                  <a:cubicBezTo>
                    <a:pt x="70191" y="78446"/>
                    <a:pt x="67077" y="78446"/>
                    <a:pt x="64206" y="77490"/>
                  </a:cubicBezTo>
                  <a:close/>
                  <a:moveTo>
                    <a:pt x="2952" y="0"/>
                  </a:moveTo>
                  <a:lnTo>
                    <a:pt x="2952" y="0"/>
                  </a:lnTo>
                  <a:cubicBezTo>
                    <a:pt x="15498" y="44280"/>
                    <a:pt x="44280" y="77490"/>
                    <a:pt x="62730" y="77490"/>
                  </a:cubicBezTo>
                  <a:cubicBezTo>
                    <a:pt x="65387" y="78211"/>
                    <a:pt x="68191" y="78211"/>
                    <a:pt x="70848" y="77490"/>
                  </a:cubicBezTo>
                  <a:lnTo>
                    <a:pt x="70848" y="77490"/>
                  </a:lnTo>
                  <a:cubicBezTo>
                    <a:pt x="55350" y="90036"/>
                    <a:pt x="17712" y="55350"/>
                    <a:pt x="369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0C19A3C8-674C-4595-B03C-DF411B14EC42}"/>
                </a:ext>
              </a:extLst>
            </p:cNvPr>
            <p:cNvSpPr/>
            <p:nvPr/>
          </p:nvSpPr>
          <p:spPr>
            <a:xfrm>
              <a:off x="1993694" y="3636139"/>
              <a:ext cx="28781" cy="39114"/>
            </a:xfrm>
            <a:custGeom>
              <a:avLst/>
              <a:gdLst>
                <a:gd name="connsiteX0" fmla="*/ 8118 w 28781"/>
                <a:gd name="connsiteY0" fmla="*/ 0 h 39114"/>
                <a:gd name="connsiteX1" fmla="*/ 12546 w 28781"/>
                <a:gd name="connsiteY1" fmla="*/ 11070 h 39114"/>
                <a:gd name="connsiteX2" fmla="*/ 18450 w 28781"/>
                <a:gd name="connsiteY2" fmla="*/ 5904 h 39114"/>
                <a:gd name="connsiteX3" fmla="*/ 24354 w 28781"/>
                <a:gd name="connsiteY3" fmla="*/ 16236 h 39114"/>
                <a:gd name="connsiteX4" fmla="*/ 16974 w 28781"/>
                <a:gd name="connsiteY4" fmla="*/ 16236 h 39114"/>
                <a:gd name="connsiteX5" fmla="*/ 28782 w 28781"/>
                <a:gd name="connsiteY5" fmla="*/ 32472 h 39114"/>
                <a:gd name="connsiteX6" fmla="*/ 20664 w 28781"/>
                <a:gd name="connsiteY6" fmla="*/ 39114 h 39114"/>
                <a:gd name="connsiteX7" fmla="*/ 11808 w 28781"/>
                <a:gd name="connsiteY7" fmla="*/ 19926 h 39114"/>
                <a:gd name="connsiteX8" fmla="*/ 5904 w 28781"/>
                <a:gd name="connsiteY8" fmla="*/ 24354 h 39114"/>
                <a:gd name="connsiteX9" fmla="*/ 0 w 28781"/>
                <a:gd name="connsiteY9" fmla="*/ 14022 h 39114"/>
                <a:gd name="connsiteX10" fmla="*/ 7380 w 28781"/>
                <a:gd name="connsiteY10" fmla="*/ 14022 h 39114"/>
                <a:gd name="connsiteX11" fmla="*/ 738 w 28781"/>
                <a:gd name="connsiteY11" fmla="*/ 369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781" h="39114">
                  <a:moveTo>
                    <a:pt x="8118" y="0"/>
                  </a:moveTo>
                  <a:lnTo>
                    <a:pt x="12546" y="11070"/>
                  </a:lnTo>
                  <a:lnTo>
                    <a:pt x="18450" y="5904"/>
                  </a:lnTo>
                  <a:cubicBezTo>
                    <a:pt x="19978" y="9583"/>
                    <a:pt x="21956" y="13054"/>
                    <a:pt x="24354" y="16236"/>
                  </a:cubicBezTo>
                  <a:lnTo>
                    <a:pt x="16974" y="16236"/>
                  </a:lnTo>
                  <a:cubicBezTo>
                    <a:pt x="20236" y="22108"/>
                    <a:pt x="24199" y="27560"/>
                    <a:pt x="28782" y="32472"/>
                  </a:cubicBezTo>
                  <a:lnTo>
                    <a:pt x="20664" y="39114"/>
                  </a:lnTo>
                  <a:cubicBezTo>
                    <a:pt x="17254" y="32938"/>
                    <a:pt x="14295" y="26525"/>
                    <a:pt x="11808" y="19926"/>
                  </a:cubicBezTo>
                  <a:lnTo>
                    <a:pt x="5904" y="24354"/>
                  </a:lnTo>
                  <a:lnTo>
                    <a:pt x="0" y="14022"/>
                  </a:lnTo>
                  <a:lnTo>
                    <a:pt x="7380" y="14022"/>
                  </a:lnTo>
                  <a:lnTo>
                    <a:pt x="738" y="369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4F899233-9428-474C-9460-496001933A55}"/>
                </a:ext>
              </a:extLst>
            </p:cNvPr>
            <p:cNvSpPr/>
            <p:nvPr/>
          </p:nvSpPr>
          <p:spPr>
            <a:xfrm>
              <a:off x="1994432" y="3640567"/>
              <a:ext cx="28781" cy="36900"/>
            </a:xfrm>
            <a:custGeom>
              <a:avLst/>
              <a:gdLst>
                <a:gd name="connsiteX0" fmla="*/ 19926 w 28781"/>
                <a:gd name="connsiteY0" fmla="*/ 36900 h 36900"/>
                <a:gd name="connsiteX1" fmla="*/ 19926 w 28781"/>
                <a:gd name="connsiteY1" fmla="*/ 36900 h 36900"/>
                <a:gd name="connsiteX2" fmla="*/ 10332 w 28781"/>
                <a:gd name="connsiteY2" fmla="*/ 17712 h 36900"/>
                <a:gd name="connsiteX3" fmla="*/ 5166 w 28781"/>
                <a:gd name="connsiteY3" fmla="*/ 22140 h 36900"/>
                <a:gd name="connsiteX4" fmla="*/ 738 w 28781"/>
                <a:gd name="connsiteY4" fmla="*/ 14022 h 36900"/>
                <a:gd name="connsiteX5" fmla="*/ 738 w 28781"/>
                <a:gd name="connsiteY5" fmla="*/ 14022 h 36900"/>
                <a:gd name="connsiteX6" fmla="*/ 8118 w 28781"/>
                <a:gd name="connsiteY6" fmla="*/ 14022 h 36900"/>
                <a:gd name="connsiteX7" fmla="*/ 1476 w 28781"/>
                <a:gd name="connsiteY7" fmla="*/ 4428 h 36900"/>
                <a:gd name="connsiteX8" fmla="*/ 8856 w 28781"/>
                <a:gd name="connsiteY8" fmla="*/ 0 h 36900"/>
                <a:gd name="connsiteX9" fmla="*/ 8856 w 28781"/>
                <a:gd name="connsiteY9" fmla="*/ 0 h 36900"/>
                <a:gd name="connsiteX10" fmla="*/ 12546 w 28781"/>
                <a:gd name="connsiteY10" fmla="*/ 9594 h 36900"/>
                <a:gd name="connsiteX11" fmla="*/ 18450 w 28781"/>
                <a:gd name="connsiteY11" fmla="*/ 4428 h 36900"/>
                <a:gd name="connsiteX12" fmla="*/ 24354 w 28781"/>
                <a:gd name="connsiteY12" fmla="*/ 14760 h 36900"/>
                <a:gd name="connsiteX13" fmla="*/ 16974 w 28781"/>
                <a:gd name="connsiteY13" fmla="*/ 14760 h 36900"/>
                <a:gd name="connsiteX14" fmla="*/ 28782 w 28781"/>
                <a:gd name="connsiteY14" fmla="*/ 30258 h 36900"/>
                <a:gd name="connsiteX15" fmla="*/ 20664 w 28781"/>
                <a:gd name="connsiteY15" fmla="*/ 36900 h 36900"/>
                <a:gd name="connsiteX16" fmla="*/ 10332 w 28781"/>
                <a:gd name="connsiteY16" fmla="*/ 16974 h 36900"/>
                <a:gd name="connsiteX17" fmla="*/ 19926 w 28781"/>
                <a:gd name="connsiteY17" fmla="*/ 36162 h 36900"/>
                <a:gd name="connsiteX18" fmla="*/ 28044 w 28781"/>
                <a:gd name="connsiteY18" fmla="*/ 30258 h 36900"/>
                <a:gd name="connsiteX19" fmla="*/ 16236 w 28781"/>
                <a:gd name="connsiteY19" fmla="*/ 14760 h 36900"/>
                <a:gd name="connsiteX20" fmla="*/ 22878 w 28781"/>
                <a:gd name="connsiteY20" fmla="*/ 14760 h 36900"/>
                <a:gd name="connsiteX21" fmla="*/ 17712 w 28781"/>
                <a:gd name="connsiteY21" fmla="*/ 4428 h 36900"/>
                <a:gd name="connsiteX22" fmla="*/ 11808 w 28781"/>
                <a:gd name="connsiteY22" fmla="*/ 9594 h 36900"/>
                <a:gd name="connsiteX23" fmla="*/ 7380 w 28781"/>
                <a:gd name="connsiteY23" fmla="*/ 0 h 36900"/>
                <a:gd name="connsiteX24" fmla="*/ 0 w 28781"/>
                <a:gd name="connsiteY24" fmla="*/ 0 h 36900"/>
                <a:gd name="connsiteX25" fmla="*/ 6642 w 28781"/>
                <a:gd name="connsiteY25" fmla="*/ 9594 h 36900"/>
                <a:gd name="connsiteX26" fmla="*/ 0 w 28781"/>
                <a:gd name="connsiteY26" fmla="*/ 9594 h 36900"/>
                <a:gd name="connsiteX27" fmla="*/ 0 w 28781"/>
                <a:gd name="connsiteY27" fmla="*/ 9594 h 36900"/>
                <a:gd name="connsiteX28" fmla="*/ 4428 w 28781"/>
                <a:gd name="connsiteY28" fmla="*/ 18450 h 36900"/>
                <a:gd name="connsiteX29" fmla="*/ 9594 w 28781"/>
                <a:gd name="connsiteY29" fmla="*/ 13284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781" h="36900">
                  <a:moveTo>
                    <a:pt x="19926" y="36900"/>
                  </a:moveTo>
                  <a:lnTo>
                    <a:pt x="19926" y="36900"/>
                  </a:lnTo>
                  <a:cubicBezTo>
                    <a:pt x="16140" y="30814"/>
                    <a:pt x="12930" y="24391"/>
                    <a:pt x="10332" y="17712"/>
                  </a:cubicBezTo>
                  <a:lnTo>
                    <a:pt x="5166" y="22140"/>
                  </a:lnTo>
                  <a:cubicBezTo>
                    <a:pt x="3410" y="19596"/>
                    <a:pt x="1926" y="16875"/>
                    <a:pt x="738" y="14022"/>
                  </a:cubicBezTo>
                  <a:lnTo>
                    <a:pt x="738" y="14022"/>
                  </a:lnTo>
                  <a:lnTo>
                    <a:pt x="8118" y="14022"/>
                  </a:lnTo>
                  <a:lnTo>
                    <a:pt x="1476" y="4428"/>
                  </a:lnTo>
                  <a:lnTo>
                    <a:pt x="8856" y="0"/>
                  </a:lnTo>
                  <a:lnTo>
                    <a:pt x="8856" y="0"/>
                  </a:lnTo>
                  <a:cubicBezTo>
                    <a:pt x="8856" y="0"/>
                    <a:pt x="8856" y="6642"/>
                    <a:pt x="12546" y="9594"/>
                  </a:cubicBezTo>
                  <a:lnTo>
                    <a:pt x="18450" y="4428"/>
                  </a:lnTo>
                  <a:lnTo>
                    <a:pt x="24354" y="14760"/>
                  </a:lnTo>
                  <a:lnTo>
                    <a:pt x="16974" y="14760"/>
                  </a:lnTo>
                  <a:lnTo>
                    <a:pt x="28782" y="30258"/>
                  </a:lnTo>
                  <a:lnTo>
                    <a:pt x="20664" y="36900"/>
                  </a:lnTo>
                  <a:close/>
                  <a:moveTo>
                    <a:pt x="10332" y="16974"/>
                  </a:moveTo>
                  <a:lnTo>
                    <a:pt x="19926" y="36162"/>
                  </a:lnTo>
                  <a:lnTo>
                    <a:pt x="28044" y="30258"/>
                  </a:lnTo>
                  <a:cubicBezTo>
                    <a:pt x="23439" y="25637"/>
                    <a:pt x="19468" y="20425"/>
                    <a:pt x="16236" y="14760"/>
                  </a:cubicBezTo>
                  <a:lnTo>
                    <a:pt x="22878" y="14760"/>
                  </a:lnTo>
                  <a:cubicBezTo>
                    <a:pt x="20723" y="11552"/>
                    <a:pt x="18981" y="8080"/>
                    <a:pt x="17712" y="4428"/>
                  </a:cubicBezTo>
                  <a:lnTo>
                    <a:pt x="11808" y="9594"/>
                  </a:lnTo>
                  <a:lnTo>
                    <a:pt x="7380" y="0"/>
                  </a:lnTo>
                  <a:lnTo>
                    <a:pt x="0" y="0"/>
                  </a:lnTo>
                  <a:lnTo>
                    <a:pt x="6642" y="9594"/>
                  </a:lnTo>
                  <a:lnTo>
                    <a:pt x="0" y="9594"/>
                  </a:lnTo>
                  <a:lnTo>
                    <a:pt x="0" y="9594"/>
                  </a:lnTo>
                  <a:lnTo>
                    <a:pt x="4428" y="18450"/>
                  </a:lnTo>
                  <a:lnTo>
                    <a:pt x="9594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A26FAD3D-4363-49A9-9C4A-8CFEF81DD74E}"/>
                </a:ext>
              </a:extLst>
            </p:cNvPr>
            <p:cNvSpPr/>
            <p:nvPr/>
          </p:nvSpPr>
          <p:spPr>
            <a:xfrm>
              <a:off x="2023946" y="3791116"/>
              <a:ext cx="160885" cy="160884"/>
            </a:xfrm>
            <a:custGeom>
              <a:avLst/>
              <a:gdLst>
                <a:gd name="connsiteX0" fmla="*/ 79710 w 160885"/>
                <a:gd name="connsiteY0" fmla="*/ 3 h 160884"/>
                <a:gd name="connsiteX1" fmla="*/ 160882 w 160885"/>
                <a:gd name="connsiteY1" fmla="*/ 79707 h 160884"/>
                <a:gd name="connsiteX2" fmla="*/ 81178 w 160885"/>
                <a:gd name="connsiteY2" fmla="*/ 160881 h 160884"/>
                <a:gd name="connsiteX3" fmla="*/ 6 w 160885"/>
                <a:gd name="connsiteY3" fmla="*/ 81177 h 160884"/>
                <a:gd name="connsiteX4" fmla="*/ 6 w 160885"/>
                <a:gd name="connsiteY4" fmla="*/ 79707 h 160884"/>
                <a:gd name="connsiteX5" fmla="*/ 79710 w 160885"/>
                <a:gd name="connsiteY5" fmla="*/ 3 h 160884"/>
                <a:gd name="connsiteX6" fmla="*/ 89304 w 160885"/>
                <a:gd name="connsiteY6" fmla="*/ 21405 h 160884"/>
                <a:gd name="connsiteX7" fmla="*/ 84876 w 160885"/>
                <a:gd name="connsiteY7" fmla="*/ 25833 h 160884"/>
                <a:gd name="connsiteX8" fmla="*/ 79710 w 160885"/>
                <a:gd name="connsiteY8" fmla="*/ 30999 h 160884"/>
                <a:gd name="connsiteX9" fmla="*/ 74544 w 160885"/>
                <a:gd name="connsiteY9" fmla="*/ 25833 h 160884"/>
                <a:gd name="connsiteX10" fmla="*/ 70116 w 160885"/>
                <a:gd name="connsiteY10" fmla="*/ 21405 h 160884"/>
                <a:gd name="connsiteX11" fmla="*/ 70116 w 160885"/>
                <a:gd name="connsiteY11" fmla="*/ 21405 h 160884"/>
                <a:gd name="connsiteX12" fmla="*/ 22146 w 160885"/>
                <a:gd name="connsiteY12" fmla="*/ 70113 h 160884"/>
                <a:gd name="connsiteX13" fmla="*/ 22146 w 160885"/>
                <a:gd name="connsiteY13" fmla="*/ 70113 h 160884"/>
                <a:gd name="connsiteX14" fmla="*/ 26574 w 160885"/>
                <a:gd name="connsiteY14" fmla="*/ 74541 h 160884"/>
                <a:gd name="connsiteX15" fmla="*/ 31740 w 160885"/>
                <a:gd name="connsiteY15" fmla="*/ 79707 h 160884"/>
                <a:gd name="connsiteX16" fmla="*/ 26574 w 160885"/>
                <a:gd name="connsiteY16" fmla="*/ 84873 h 160884"/>
                <a:gd name="connsiteX17" fmla="*/ 22146 w 160885"/>
                <a:gd name="connsiteY17" fmla="*/ 89301 h 160884"/>
                <a:gd name="connsiteX18" fmla="*/ 22146 w 160885"/>
                <a:gd name="connsiteY18" fmla="*/ 89301 h 160884"/>
                <a:gd name="connsiteX19" fmla="*/ 70116 w 160885"/>
                <a:gd name="connsiteY19" fmla="*/ 138009 h 160884"/>
                <a:gd name="connsiteX20" fmla="*/ 70116 w 160885"/>
                <a:gd name="connsiteY20" fmla="*/ 138009 h 160884"/>
                <a:gd name="connsiteX21" fmla="*/ 74603 w 160885"/>
                <a:gd name="connsiteY21" fmla="*/ 133644 h 160884"/>
                <a:gd name="connsiteX22" fmla="*/ 74544 w 160885"/>
                <a:gd name="connsiteY22" fmla="*/ 132843 h 160884"/>
                <a:gd name="connsiteX23" fmla="*/ 79710 w 160885"/>
                <a:gd name="connsiteY23" fmla="*/ 127677 h 160884"/>
                <a:gd name="connsiteX24" fmla="*/ 84876 w 160885"/>
                <a:gd name="connsiteY24" fmla="*/ 132843 h 160884"/>
                <a:gd name="connsiteX25" fmla="*/ 89304 w 160885"/>
                <a:gd name="connsiteY25" fmla="*/ 137271 h 160884"/>
                <a:gd name="connsiteX26" fmla="*/ 89304 w 160885"/>
                <a:gd name="connsiteY26" fmla="*/ 137271 h 160884"/>
                <a:gd name="connsiteX27" fmla="*/ 137274 w 160885"/>
                <a:gd name="connsiteY27" fmla="*/ 88563 h 160884"/>
                <a:gd name="connsiteX28" fmla="*/ 137274 w 160885"/>
                <a:gd name="connsiteY28" fmla="*/ 88563 h 160884"/>
                <a:gd name="connsiteX29" fmla="*/ 132846 w 160885"/>
                <a:gd name="connsiteY29" fmla="*/ 84135 h 160884"/>
                <a:gd name="connsiteX30" fmla="*/ 127680 w 160885"/>
                <a:gd name="connsiteY30" fmla="*/ 78969 h 160884"/>
                <a:gd name="connsiteX31" fmla="*/ 132846 w 160885"/>
                <a:gd name="connsiteY31" fmla="*/ 73803 h 160884"/>
                <a:gd name="connsiteX32" fmla="*/ 137274 w 160885"/>
                <a:gd name="connsiteY32" fmla="*/ 69375 h 160884"/>
                <a:gd name="connsiteX33" fmla="*/ 137274 w 160885"/>
                <a:gd name="connsiteY33" fmla="*/ 69375 h 160884"/>
                <a:gd name="connsiteX34" fmla="*/ 89304 w 160885"/>
                <a:gd name="connsiteY34" fmla="*/ 20667 h 16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60885" h="160884">
                  <a:moveTo>
                    <a:pt x="79710" y="3"/>
                  </a:moveTo>
                  <a:cubicBezTo>
                    <a:pt x="124137" y="-402"/>
                    <a:pt x="160476" y="35282"/>
                    <a:pt x="160882" y="79707"/>
                  </a:cubicBezTo>
                  <a:cubicBezTo>
                    <a:pt x="161288" y="124132"/>
                    <a:pt x="125606" y="160475"/>
                    <a:pt x="81178" y="160881"/>
                  </a:cubicBezTo>
                  <a:cubicBezTo>
                    <a:pt x="36751" y="161287"/>
                    <a:pt x="412" y="125601"/>
                    <a:pt x="6" y="81177"/>
                  </a:cubicBezTo>
                  <a:cubicBezTo>
                    <a:pt x="-2" y="80687"/>
                    <a:pt x="-2" y="80197"/>
                    <a:pt x="6" y="79707"/>
                  </a:cubicBezTo>
                  <a:cubicBezTo>
                    <a:pt x="404" y="35855"/>
                    <a:pt x="35858" y="404"/>
                    <a:pt x="79710" y="3"/>
                  </a:cubicBezTo>
                  <a:close/>
                  <a:moveTo>
                    <a:pt x="89304" y="21405"/>
                  </a:moveTo>
                  <a:cubicBezTo>
                    <a:pt x="86861" y="21405"/>
                    <a:pt x="84876" y="23388"/>
                    <a:pt x="84876" y="25833"/>
                  </a:cubicBezTo>
                  <a:cubicBezTo>
                    <a:pt x="84876" y="28687"/>
                    <a:pt x="82566" y="30999"/>
                    <a:pt x="79710" y="30999"/>
                  </a:cubicBezTo>
                  <a:cubicBezTo>
                    <a:pt x="76854" y="30999"/>
                    <a:pt x="74544" y="28687"/>
                    <a:pt x="74544" y="25833"/>
                  </a:cubicBezTo>
                  <a:cubicBezTo>
                    <a:pt x="74544" y="23388"/>
                    <a:pt x="72558" y="21405"/>
                    <a:pt x="70116" y="21405"/>
                  </a:cubicBezTo>
                  <a:lnTo>
                    <a:pt x="70116" y="21405"/>
                  </a:lnTo>
                  <a:cubicBezTo>
                    <a:pt x="45503" y="25994"/>
                    <a:pt x="26360" y="45434"/>
                    <a:pt x="22146" y="70113"/>
                  </a:cubicBezTo>
                  <a:lnTo>
                    <a:pt x="22146" y="70113"/>
                  </a:lnTo>
                  <a:cubicBezTo>
                    <a:pt x="22146" y="72559"/>
                    <a:pt x="24131" y="74541"/>
                    <a:pt x="26574" y="74541"/>
                  </a:cubicBezTo>
                  <a:cubicBezTo>
                    <a:pt x="29430" y="74541"/>
                    <a:pt x="31740" y="76854"/>
                    <a:pt x="31740" y="79707"/>
                  </a:cubicBezTo>
                  <a:cubicBezTo>
                    <a:pt x="31740" y="82561"/>
                    <a:pt x="29430" y="84873"/>
                    <a:pt x="26574" y="84873"/>
                  </a:cubicBezTo>
                  <a:cubicBezTo>
                    <a:pt x="24131" y="84873"/>
                    <a:pt x="22146" y="86856"/>
                    <a:pt x="22146" y="89301"/>
                  </a:cubicBezTo>
                  <a:lnTo>
                    <a:pt x="22146" y="89301"/>
                  </a:lnTo>
                  <a:cubicBezTo>
                    <a:pt x="26559" y="113879"/>
                    <a:pt x="45607" y="133225"/>
                    <a:pt x="70116" y="138009"/>
                  </a:cubicBezTo>
                  <a:lnTo>
                    <a:pt x="70116" y="138009"/>
                  </a:lnTo>
                  <a:cubicBezTo>
                    <a:pt x="72558" y="138043"/>
                    <a:pt x="74573" y="136089"/>
                    <a:pt x="74603" y="133644"/>
                  </a:cubicBezTo>
                  <a:cubicBezTo>
                    <a:pt x="74610" y="133376"/>
                    <a:pt x="74588" y="133108"/>
                    <a:pt x="74544" y="132843"/>
                  </a:cubicBezTo>
                  <a:cubicBezTo>
                    <a:pt x="74544" y="129990"/>
                    <a:pt x="76854" y="127677"/>
                    <a:pt x="79710" y="127677"/>
                  </a:cubicBezTo>
                  <a:cubicBezTo>
                    <a:pt x="82566" y="127677"/>
                    <a:pt x="84876" y="129990"/>
                    <a:pt x="84876" y="132843"/>
                  </a:cubicBezTo>
                  <a:cubicBezTo>
                    <a:pt x="84876" y="135289"/>
                    <a:pt x="86861" y="137271"/>
                    <a:pt x="89304" y="137271"/>
                  </a:cubicBezTo>
                  <a:lnTo>
                    <a:pt x="89304" y="137271"/>
                  </a:lnTo>
                  <a:cubicBezTo>
                    <a:pt x="114027" y="132886"/>
                    <a:pt x="133266" y="113347"/>
                    <a:pt x="137274" y="88563"/>
                  </a:cubicBezTo>
                  <a:lnTo>
                    <a:pt x="137274" y="88563"/>
                  </a:lnTo>
                  <a:cubicBezTo>
                    <a:pt x="137274" y="86118"/>
                    <a:pt x="135288" y="84135"/>
                    <a:pt x="132846" y="84135"/>
                  </a:cubicBezTo>
                  <a:cubicBezTo>
                    <a:pt x="129989" y="84135"/>
                    <a:pt x="127680" y="81823"/>
                    <a:pt x="127680" y="78969"/>
                  </a:cubicBezTo>
                  <a:cubicBezTo>
                    <a:pt x="127680" y="76116"/>
                    <a:pt x="129989" y="73803"/>
                    <a:pt x="132846" y="73803"/>
                  </a:cubicBezTo>
                  <a:cubicBezTo>
                    <a:pt x="135288" y="73803"/>
                    <a:pt x="137274" y="71821"/>
                    <a:pt x="137274" y="69375"/>
                  </a:cubicBezTo>
                  <a:lnTo>
                    <a:pt x="137274" y="69375"/>
                  </a:lnTo>
                  <a:cubicBezTo>
                    <a:pt x="133480" y="44484"/>
                    <a:pt x="114137" y="24842"/>
                    <a:pt x="89304" y="20667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054F93BD-32D8-48D7-A980-1C4675C54663}"/>
                </a:ext>
              </a:extLst>
            </p:cNvPr>
            <p:cNvSpPr/>
            <p:nvPr/>
          </p:nvSpPr>
          <p:spPr>
            <a:xfrm>
              <a:off x="2023213" y="3790382"/>
              <a:ext cx="160884" cy="160883"/>
            </a:xfrm>
            <a:custGeom>
              <a:avLst/>
              <a:gdLst>
                <a:gd name="connsiteX0" fmla="*/ 80442 w 160884"/>
                <a:gd name="connsiteY0" fmla="*/ 160884 h 160883"/>
                <a:gd name="connsiteX1" fmla="*/ 0 w 160884"/>
                <a:gd name="connsiteY1" fmla="*/ 80442 h 160883"/>
                <a:gd name="connsiteX2" fmla="*/ 80442 w 160884"/>
                <a:gd name="connsiteY2" fmla="*/ 0 h 160883"/>
                <a:gd name="connsiteX3" fmla="*/ 160884 w 160884"/>
                <a:gd name="connsiteY3" fmla="*/ 80442 h 160883"/>
                <a:gd name="connsiteX4" fmla="*/ 80442 w 160884"/>
                <a:gd name="connsiteY4" fmla="*/ 160884 h 160883"/>
                <a:gd name="connsiteX5" fmla="*/ 80442 w 160884"/>
                <a:gd name="connsiteY5" fmla="*/ 738 h 160883"/>
                <a:gd name="connsiteX6" fmla="*/ 738 w 160884"/>
                <a:gd name="connsiteY6" fmla="*/ 80442 h 160883"/>
                <a:gd name="connsiteX7" fmla="*/ 80442 w 160884"/>
                <a:gd name="connsiteY7" fmla="*/ 160146 h 160883"/>
                <a:gd name="connsiteX8" fmla="*/ 160146 w 160884"/>
                <a:gd name="connsiteY8" fmla="*/ 80442 h 160883"/>
                <a:gd name="connsiteX9" fmla="*/ 80442 w 160884"/>
                <a:gd name="connsiteY9" fmla="*/ 738 h 160883"/>
                <a:gd name="connsiteX10" fmla="*/ 70848 w 160884"/>
                <a:gd name="connsiteY10" fmla="*/ 140220 h 160883"/>
                <a:gd name="connsiteX11" fmla="*/ 22140 w 160884"/>
                <a:gd name="connsiteY11" fmla="*/ 91512 h 160883"/>
                <a:gd name="connsiteX12" fmla="*/ 25771 w 160884"/>
                <a:gd name="connsiteY12" fmla="*/ 86408 h 160883"/>
                <a:gd name="connsiteX13" fmla="*/ 26568 w 160884"/>
                <a:gd name="connsiteY13" fmla="*/ 86346 h 160883"/>
                <a:gd name="connsiteX14" fmla="*/ 31734 w 160884"/>
                <a:gd name="connsiteY14" fmla="*/ 81180 h 160883"/>
                <a:gd name="connsiteX15" fmla="*/ 26568 w 160884"/>
                <a:gd name="connsiteY15" fmla="*/ 76014 h 160883"/>
                <a:gd name="connsiteX16" fmla="*/ 21402 w 160884"/>
                <a:gd name="connsiteY16" fmla="*/ 71586 h 160883"/>
                <a:gd name="connsiteX17" fmla="*/ 70110 w 160884"/>
                <a:gd name="connsiteY17" fmla="*/ 22140 h 160883"/>
                <a:gd name="connsiteX18" fmla="*/ 75276 w 160884"/>
                <a:gd name="connsiteY18" fmla="*/ 26568 h 160883"/>
                <a:gd name="connsiteX19" fmla="*/ 85608 w 160884"/>
                <a:gd name="connsiteY19" fmla="*/ 26568 h 160883"/>
                <a:gd name="connsiteX20" fmla="*/ 90036 w 160884"/>
                <a:gd name="connsiteY20" fmla="*/ 22140 h 160883"/>
                <a:gd name="connsiteX21" fmla="*/ 139482 w 160884"/>
                <a:gd name="connsiteY21" fmla="*/ 70848 h 160883"/>
                <a:gd name="connsiteX22" fmla="*/ 135054 w 160884"/>
                <a:gd name="connsiteY22" fmla="*/ 76014 h 160883"/>
                <a:gd name="connsiteX23" fmla="*/ 129888 w 160884"/>
                <a:gd name="connsiteY23" fmla="*/ 81180 h 160883"/>
                <a:gd name="connsiteX24" fmla="*/ 135054 w 160884"/>
                <a:gd name="connsiteY24" fmla="*/ 86346 h 160883"/>
                <a:gd name="connsiteX25" fmla="*/ 139482 w 160884"/>
                <a:gd name="connsiteY25" fmla="*/ 90774 h 160883"/>
                <a:gd name="connsiteX26" fmla="*/ 91512 w 160884"/>
                <a:gd name="connsiteY26" fmla="*/ 140220 h 160883"/>
                <a:gd name="connsiteX27" fmla="*/ 85608 w 160884"/>
                <a:gd name="connsiteY27" fmla="*/ 135792 h 160883"/>
                <a:gd name="connsiteX28" fmla="*/ 75276 w 160884"/>
                <a:gd name="connsiteY28" fmla="*/ 133578 h 160883"/>
                <a:gd name="connsiteX29" fmla="*/ 70848 w 160884"/>
                <a:gd name="connsiteY29" fmla="*/ 138006 h 160883"/>
                <a:gd name="connsiteX30" fmla="*/ 80442 w 160884"/>
                <a:gd name="connsiteY30" fmla="*/ 133578 h 160883"/>
                <a:gd name="connsiteX31" fmla="*/ 86346 w 160884"/>
                <a:gd name="connsiteY31" fmla="*/ 139482 h 160883"/>
                <a:gd name="connsiteX32" fmla="*/ 90036 w 160884"/>
                <a:gd name="connsiteY32" fmla="*/ 143172 h 160883"/>
                <a:gd name="connsiteX33" fmla="*/ 138744 w 160884"/>
                <a:gd name="connsiteY33" fmla="*/ 95202 h 160883"/>
                <a:gd name="connsiteX34" fmla="*/ 135054 w 160884"/>
                <a:gd name="connsiteY34" fmla="*/ 90774 h 160883"/>
                <a:gd name="connsiteX35" fmla="*/ 129150 w 160884"/>
                <a:gd name="connsiteY35" fmla="*/ 84870 h 160883"/>
                <a:gd name="connsiteX36" fmla="*/ 135054 w 160884"/>
                <a:gd name="connsiteY36" fmla="*/ 78966 h 160883"/>
                <a:gd name="connsiteX37" fmla="*/ 138744 w 160884"/>
                <a:gd name="connsiteY37" fmla="*/ 75276 h 160883"/>
                <a:gd name="connsiteX38" fmla="*/ 90774 w 160884"/>
                <a:gd name="connsiteY38" fmla="*/ 26568 h 160883"/>
                <a:gd name="connsiteX39" fmla="*/ 86346 w 160884"/>
                <a:gd name="connsiteY39" fmla="*/ 26568 h 160883"/>
                <a:gd name="connsiteX40" fmla="*/ 80442 w 160884"/>
                <a:gd name="connsiteY40" fmla="*/ 32472 h 160883"/>
                <a:gd name="connsiteX41" fmla="*/ 75276 w 160884"/>
                <a:gd name="connsiteY41" fmla="*/ 26568 h 160883"/>
                <a:gd name="connsiteX42" fmla="*/ 70848 w 160884"/>
                <a:gd name="connsiteY42" fmla="*/ 22140 h 160883"/>
                <a:gd name="connsiteX43" fmla="*/ 22140 w 160884"/>
                <a:gd name="connsiteY43" fmla="*/ 70848 h 160883"/>
                <a:gd name="connsiteX44" fmla="*/ 26568 w 160884"/>
                <a:gd name="connsiteY44" fmla="*/ 75276 h 160883"/>
                <a:gd name="connsiteX45" fmla="*/ 32472 w 160884"/>
                <a:gd name="connsiteY45" fmla="*/ 81180 h 160883"/>
                <a:gd name="connsiteX46" fmla="*/ 26568 w 160884"/>
                <a:gd name="connsiteY46" fmla="*/ 87084 h 160883"/>
                <a:gd name="connsiteX47" fmla="*/ 22140 w 160884"/>
                <a:gd name="connsiteY47" fmla="*/ 90774 h 160883"/>
                <a:gd name="connsiteX48" fmla="*/ 70110 w 160884"/>
                <a:gd name="connsiteY48" fmla="*/ 139482 h 160883"/>
                <a:gd name="connsiteX49" fmla="*/ 75276 w 160884"/>
                <a:gd name="connsiteY49" fmla="*/ 135792 h 160883"/>
                <a:gd name="connsiteX50" fmla="*/ 80442 w 160884"/>
                <a:gd name="connsiteY50" fmla="*/ 133578 h 160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60884" h="160883">
                  <a:moveTo>
                    <a:pt x="80442" y="160884"/>
                  </a:moveTo>
                  <a:cubicBezTo>
                    <a:pt x="36014" y="160884"/>
                    <a:pt x="0" y="124869"/>
                    <a:pt x="0" y="80442"/>
                  </a:cubicBezTo>
                  <a:cubicBezTo>
                    <a:pt x="0" y="36015"/>
                    <a:pt x="36014" y="0"/>
                    <a:pt x="80442" y="0"/>
                  </a:cubicBezTo>
                  <a:cubicBezTo>
                    <a:pt x="124870" y="0"/>
                    <a:pt x="160884" y="36015"/>
                    <a:pt x="160884" y="80442"/>
                  </a:cubicBezTo>
                  <a:cubicBezTo>
                    <a:pt x="160884" y="124869"/>
                    <a:pt x="124870" y="160884"/>
                    <a:pt x="80442" y="160884"/>
                  </a:cubicBezTo>
                  <a:close/>
                  <a:moveTo>
                    <a:pt x="80442" y="738"/>
                  </a:moveTo>
                  <a:cubicBezTo>
                    <a:pt x="36420" y="738"/>
                    <a:pt x="738" y="36423"/>
                    <a:pt x="738" y="80442"/>
                  </a:cubicBezTo>
                  <a:cubicBezTo>
                    <a:pt x="738" y="124461"/>
                    <a:pt x="36420" y="160146"/>
                    <a:pt x="80442" y="160146"/>
                  </a:cubicBezTo>
                  <a:cubicBezTo>
                    <a:pt x="124464" y="160146"/>
                    <a:pt x="160146" y="124461"/>
                    <a:pt x="160146" y="80442"/>
                  </a:cubicBezTo>
                  <a:cubicBezTo>
                    <a:pt x="160146" y="36423"/>
                    <a:pt x="124464" y="738"/>
                    <a:pt x="80442" y="738"/>
                  </a:cubicBezTo>
                  <a:close/>
                  <a:moveTo>
                    <a:pt x="70848" y="140220"/>
                  </a:moveTo>
                  <a:cubicBezTo>
                    <a:pt x="45616" y="136562"/>
                    <a:pt x="25800" y="116743"/>
                    <a:pt x="22140" y="91512"/>
                  </a:cubicBezTo>
                  <a:cubicBezTo>
                    <a:pt x="21734" y="89101"/>
                    <a:pt x="23358" y="86815"/>
                    <a:pt x="25771" y="86408"/>
                  </a:cubicBezTo>
                  <a:cubicBezTo>
                    <a:pt x="26029" y="86363"/>
                    <a:pt x="26302" y="86342"/>
                    <a:pt x="26568" y="86346"/>
                  </a:cubicBezTo>
                  <a:cubicBezTo>
                    <a:pt x="29424" y="86346"/>
                    <a:pt x="31734" y="84033"/>
                    <a:pt x="31734" y="81180"/>
                  </a:cubicBezTo>
                  <a:cubicBezTo>
                    <a:pt x="31734" y="78327"/>
                    <a:pt x="29424" y="76014"/>
                    <a:pt x="26568" y="76014"/>
                  </a:cubicBezTo>
                  <a:cubicBezTo>
                    <a:pt x="23978" y="76041"/>
                    <a:pt x="21771" y="74148"/>
                    <a:pt x="21402" y="71586"/>
                  </a:cubicBezTo>
                  <a:cubicBezTo>
                    <a:pt x="25424" y="46401"/>
                    <a:pt x="44988" y="26544"/>
                    <a:pt x="70110" y="22140"/>
                  </a:cubicBezTo>
                  <a:cubicBezTo>
                    <a:pt x="70110" y="22140"/>
                    <a:pt x="75276" y="22140"/>
                    <a:pt x="75276" y="26568"/>
                  </a:cubicBezTo>
                  <a:cubicBezTo>
                    <a:pt x="75276" y="30996"/>
                    <a:pt x="85608" y="31734"/>
                    <a:pt x="85608" y="26568"/>
                  </a:cubicBezTo>
                  <a:cubicBezTo>
                    <a:pt x="85608" y="24122"/>
                    <a:pt x="87593" y="22140"/>
                    <a:pt x="90036" y="22140"/>
                  </a:cubicBezTo>
                  <a:cubicBezTo>
                    <a:pt x="115224" y="26165"/>
                    <a:pt x="135076" y="45726"/>
                    <a:pt x="139482" y="70848"/>
                  </a:cubicBezTo>
                  <a:cubicBezTo>
                    <a:pt x="139512" y="73436"/>
                    <a:pt x="137615" y="75644"/>
                    <a:pt x="135054" y="76014"/>
                  </a:cubicBezTo>
                  <a:cubicBezTo>
                    <a:pt x="132198" y="76014"/>
                    <a:pt x="129888" y="78327"/>
                    <a:pt x="129888" y="81180"/>
                  </a:cubicBezTo>
                  <a:cubicBezTo>
                    <a:pt x="129888" y="84033"/>
                    <a:pt x="132198" y="86346"/>
                    <a:pt x="135054" y="86346"/>
                  </a:cubicBezTo>
                  <a:cubicBezTo>
                    <a:pt x="137497" y="86346"/>
                    <a:pt x="139482" y="88328"/>
                    <a:pt x="139482" y="90774"/>
                  </a:cubicBezTo>
                  <a:cubicBezTo>
                    <a:pt x="135549" y="115739"/>
                    <a:pt x="116346" y="135535"/>
                    <a:pt x="91512" y="140220"/>
                  </a:cubicBezTo>
                  <a:cubicBezTo>
                    <a:pt x="87822" y="140220"/>
                    <a:pt x="85608" y="140220"/>
                    <a:pt x="85608" y="135792"/>
                  </a:cubicBezTo>
                  <a:cubicBezTo>
                    <a:pt x="85608" y="131364"/>
                    <a:pt x="75276" y="133578"/>
                    <a:pt x="75276" y="133578"/>
                  </a:cubicBezTo>
                  <a:cubicBezTo>
                    <a:pt x="75276" y="136024"/>
                    <a:pt x="73291" y="138006"/>
                    <a:pt x="70848" y="138006"/>
                  </a:cubicBezTo>
                  <a:close/>
                  <a:moveTo>
                    <a:pt x="80442" y="133578"/>
                  </a:moveTo>
                  <a:cubicBezTo>
                    <a:pt x="83556" y="133909"/>
                    <a:pt x="86014" y="136368"/>
                    <a:pt x="86346" y="139482"/>
                  </a:cubicBezTo>
                  <a:lnTo>
                    <a:pt x="90036" y="143172"/>
                  </a:lnTo>
                  <a:cubicBezTo>
                    <a:pt x="114715" y="138959"/>
                    <a:pt x="134154" y="119814"/>
                    <a:pt x="138744" y="95202"/>
                  </a:cubicBezTo>
                  <a:cubicBezTo>
                    <a:pt x="138744" y="95202"/>
                    <a:pt x="138744" y="90774"/>
                    <a:pt x="135054" y="90774"/>
                  </a:cubicBezTo>
                  <a:cubicBezTo>
                    <a:pt x="131792" y="90774"/>
                    <a:pt x="129150" y="88130"/>
                    <a:pt x="129150" y="84870"/>
                  </a:cubicBezTo>
                  <a:cubicBezTo>
                    <a:pt x="129150" y="81610"/>
                    <a:pt x="131792" y="78966"/>
                    <a:pt x="135054" y="78966"/>
                  </a:cubicBezTo>
                  <a:lnTo>
                    <a:pt x="138744" y="75276"/>
                  </a:lnTo>
                  <a:cubicBezTo>
                    <a:pt x="134737" y="50492"/>
                    <a:pt x="115497" y="30953"/>
                    <a:pt x="90774" y="26568"/>
                  </a:cubicBezTo>
                  <a:cubicBezTo>
                    <a:pt x="90774" y="26568"/>
                    <a:pt x="86346" y="26568"/>
                    <a:pt x="86346" y="26568"/>
                  </a:cubicBezTo>
                  <a:cubicBezTo>
                    <a:pt x="86014" y="29682"/>
                    <a:pt x="83556" y="32141"/>
                    <a:pt x="80442" y="32472"/>
                  </a:cubicBezTo>
                  <a:cubicBezTo>
                    <a:pt x="77475" y="32098"/>
                    <a:pt x="75254" y="29561"/>
                    <a:pt x="75276" y="26568"/>
                  </a:cubicBezTo>
                  <a:cubicBezTo>
                    <a:pt x="75276" y="24122"/>
                    <a:pt x="73291" y="22140"/>
                    <a:pt x="70848" y="22140"/>
                  </a:cubicBezTo>
                  <a:cubicBezTo>
                    <a:pt x="46051" y="26651"/>
                    <a:pt x="26649" y="46054"/>
                    <a:pt x="22140" y="70848"/>
                  </a:cubicBezTo>
                  <a:cubicBezTo>
                    <a:pt x="22140" y="73294"/>
                    <a:pt x="24125" y="75276"/>
                    <a:pt x="26568" y="75276"/>
                  </a:cubicBezTo>
                  <a:cubicBezTo>
                    <a:pt x="29830" y="75276"/>
                    <a:pt x="32472" y="77920"/>
                    <a:pt x="32472" y="81180"/>
                  </a:cubicBezTo>
                  <a:cubicBezTo>
                    <a:pt x="32472" y="84440"/>
                    <a:pt x="29830" y="87084"/>
                    <a:pt x="26568" y="87084"/>
                  </a:cubicBezTo>
                  <a:cubicBezTo>
                    <a:pt x="24384" y="87054"/>
                    <a:pt x="22502" y="88620"/>
                    <a:pt x="22140" y="90774"/>
                  </a:cubicBezTo>
                  <a:cubicBezTo>
                    <a:pt x="26354" y="115453"/>
                    <a:pt x="45498" y="134894"/>
                    <a:pt x="70110" y="139482"/>
                  </a:cubicBezTo>
                  <a:cubicBezTo>
                    <a:pt x="70110" y="139482"/>
                    <a:pt x="75276" y="139482"/>
                    <a:pt x="75276" y="135792"/>
                  </a:cubicBezTo>
                  <a:cubicBezTo>
                    <a:pt x="76516" y="134229"/>
                    <a:pt x="78457" y="133396"/>
                    <a:pt x="80442" y="1335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F0D69D05-58A2-45E5-B691-FC38AC91064D}"/>
                </a:ext>
              </a:extLst>
            </p:cNvPr>
            <p:cNvSpPr/>
            <p:nvPr/>
          </p:nvSpPr>
          <p:spPr>
            <a:xfrm>
              <a:off x="2031557" y="3799976"/>
              <a:ext cx="147606" cy="147589"/>
            </a:xfrm>
            <a:custGeom>
              <a:avLst/>
              <a:gdLst>
                <a:gd name="connsiteX0" fmla="*/ 75051 w 147606"/>
                <a:gd name="connsiteY0" fmla="*/ 0 h 147589"/>
                <a:gd name="connsiteX1" fmla="*/ 147596 w 147606"/>
                <a:gd name="connsiteY1" fmla="*/ 75037 h 147589"/>
                <a:gd name="connsiteX2" fmla="*/ 72556 w 147606"/>
                <a:gd name="connsiteY2" fmla="*/ 147579 h 147589"/>
                <a:gd name="connsiteX3" fmla="*/ 11 w 147606"/>
                <a:gd name="connsiteY3" fmla="*/ 72542 h 147589"/>
                <a:gd name="connsiteX4" fmla="*/ 7893 w 147606"/>
                <a:gd name="connsiteY4" fmla="*/ 40590 h 147589"/>
                <a:gd name="connsiteX5" fmla="*/ 72099 w 147606"/>
                <a:gd name="connsiteY5" fmla="*/ 0 h 147589"/>
                <a:gd name="connsiteX6" fmla="*/ 63243 w 147606"/>
                <a:gd name="connsiteY6" fmla="*/ 0 h 147589"/>
                <a:gd name="connsiteX7" fmla="*/ 4941 w 147606"/>
                <a:gd name="connsiteY7" fmla="*/ 61254 h 147589"/>
                <a:gd name="connsiteX8" fmla="*/ 9369 w 147606"/>
                <a:gd name="connsiteY8" fmla="*/ 67896 h 147589"/>
                <a:gd name="connsiteX9" fmla="*/ 9369 w 147606"/>
                <a:gd name="connsiteY9" fmla="*/ 90036 h 147589"/>
                <a:gd name="connsiteX10" fmla="*/ 66933 w 147606"/>
                <a:gd name="connsiteY10" fmla="*/ 135054 h 147589"/>
                <a:gd name="connsiteX11" fmla="*/ 73575 w 147606"/>
                <a:gd name="connsiteY11" fmla="*/ 135054 h 147589"/>
                <a:gd name="connsiteX12" fmla="*/ 95715 w 147606"/>
                <a:gd name="connsiteY12" fmla="*/ 135054 h 147589"/>
                <a:gd name="connsiteX13" fmla="*/ 140733 w 147606"/>
                <a:gd name="connsiteY13" fmla="*/ 76014 h 147589"/>
                <a:gd name="connsiteX14" fmla="*/ 140733 w 147606"/>
                <a:gd name="connsiteY14" fmla="*/ 70110 h 147589"/>
                <a:gd name="connsiteX15" fmla="*/ 140733 w 147606"/>
                <a:gd name="connsiteY15" fmla="*/ 47970 h 147589"/>
                <a:gd name="connsiteX16" fmla="*/ 82431 w 147606"/>
                <a:gd name="connsiteY16" fmla="*/ 2214 h 147589"/>
                <a:gd name="connsiteX17" fmla="*/ 75789 w 147606"/>
                <a:gd name="connsiteY17" fmla="*/ 6642 h 147589"/>
                <a:gd name="connsiteX18" fmla="*/ 66933 w 147606"/>
                <a:gd name="connsiteY18" fmla="*/ 2214 h 14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7606" h="147589">
                  <a:moveTo>
                    <a:pt x="75051" y="0"/>
                  </a:moveTo>
                  <a:cubicBezTo>
                    <a:pt x="115803" y="689"/>
                    <a:pt x="148282" y="34284"/>
                    <a:pt x="147596" y="75037"/>
                  </a:cubicBezTo>
                  <a:cubicBezTo>
                    <a:pt x="146902" y="115789"/>
                    <a:pt x="113308" y="148268"/>
                    <a:pt x="72556" y="147579"/>
                  </a:cubicBezTo>
                  <a:cubicBezTo>
                    <a:pt x="31804" y="146890"/>
                    <a:pt x="-676" y="113295"/>
                    <a:pt x="11" y="72542"/>
                  </a:cubicBezTo>
                  <a:cubicBezTo>
                    <a:pt x="203" y="61434"/>
                    <a:pt x="2896" y="50512"/>
                    <a:pt x="7893" y="40590"/>
                  </a:cubicBezTo>
                  <a:cubicBezTo>
                    <a:pt x="20151" y="16239"/>
                    <a:pt x="44844" y="632"/>
                    <a:pt x="72099" y="0"/>
                  </a:cubicBezTo>
                  <a:close/>
                  <a:moveTo>
                    <a:pt x="63243" y="0"/>
                  </a:moveTo>
                  <a:cubicBezTo>
                    <a:pt x="31782" y="4083"/>
                    <a:pt x="7465" y="29628"/>
                    <a:pt x="4941" y="61254"/>
                  </a:cubicBezTo>
                  <a:cubicBezTo>
                    <a:pt x="5893" y="63776"/>
                    <a:pt x="7405" y="66048"/>
                    <a:pt x="9369" y="67896"/>
                  </a:cubicBezTo>
                  <a:cubicBezTo>
                    <a:pt x="4682" y="74532"/>
                    <a:pt x="4682" y="83400"/>
                    <a:pt x="9369" y="90036"/>
                  </a:cubicBezTo>
                  <a:cubicBezTo>
                    <a:pt x="17664" y="115316"/>
                    <a:pt x="40394" y="133092"/>
                    <a:pt x="66933" y="135054"/>
                  </a:cubicBezTo>
                  <a:cubicBezTo>
                    <a:pt x="66933" y="135054"/>
                    <a:pt x="72099" y="135054"/>
                    <a:pt x="73575" y="135054"/>
                  </a:cubicBezTo>
                  <a:cubicBezTo>
                    <a:pt x="80276" y="139531"/>
                    <a:pt x="89014" y="139531"/>
                    <a:pt x="95715" y="135054"/>
                  </a:cubicBezTo>
                  <a:cubicBezTo>
                    <a:pt x="121471" y="126556"/>
                    <a:pt x="139353" y="103101"/>
                    <a:pt x="140733" y="76014"/>
                  </a:cubicBezTo>
                  <a:cubicBezTo>
                    <a:pt x="140733" y="76014"/>
                    <a:pt x="140733" y="71586"/>
                    <a:pt x="140733" y="70110"/>
                  </a:cubicBezTo>
                  <a:cubicBezTo>
                    <a:pt x="145212" y="63409"/>
                    <a:pt x="145212" y="54671"/>
                    <a:pt x="140733" y="47970"/>
                  </a:cubicBezTo>
                  <a:cubicBezTo>
                    <a:pt x="132068" y="22521"/>
                    <a:pt x="109213" y="4579"/>
                    <a:pt x="82431" y="2214"/>
                  </a:cubicBezTo>
                  <a:cubicBezTo>
                    <a:pt x="79855" y="3052"/>
                    <a:pt x="77552" y="4584"/>
                    <a:pt x="75789" y="6642"/>
                  </a:cubicBezTo>
                  <a:cubicBezTo>
                    <a:pt x="73626" y="3940"/>
                    <a:pt x="70394" y="2321"/>
                    <a:pt x="66933" y="2214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9056030E-9373-4034-9886-37FF05D71089}"/>
                </a:ext>
              </a:extLst>
            </p:cNvPr>
            <p:cNvSpPr/>
            <p:nvPr/>
          </p:nvSpPr>
          <p:spPr>
            <a:xfrm>
              <a:off x="2036108" y="3799129"/>
              <a:ext cx="142831" cy="143280"/>
            </a:xfrm>
            <a:custGeom>
              <a:avLst/>
              <a:gdLst>
                <a:gd name="connsiteX0" fmla="*/ 67547 w 142831"/>
                <a:gd name="connsiteY0" fmla="*/ 143280 h 143280"/>
                <a:gd name="connsiteX1" fmla="*/ 18101 w 142831"/>
                <a:gd name="connsiteY1" fmla="*/ 119664 h 143280"/>
                <a:gd name="connsiteX2" fmla="*/ 6293 w 142831"/>
                <a:gd name="connsiteY2" fmla="*/ 41436 h 143280"/>
                <a:gd name="connsiteX3" fmla="*/ 69761 w 142831"/>
                <a:gd name="connsiteY3" fmla="*/ 108 h 143280"/>
                <a:gd name="connsiteX4" fmla="*/ 74189 w 142831"/>
                <a:gd name="connsiteY4" fmla="*/ 108 h 143280"/>
                <a:gd name="connsiteX5" fmla="*/ 122897 w 142831"/>
                <a:gd name="connsiteY5" fmla="*/ 22248 h 143280"/>
                <a:gd name="connsiteX6" fmla="*/ 142823 w 142831"/>
                <a:gd name="connsiteY6" fmla="*/ 71694 h 143280"/>
                <a:gd name="connsiteX7" fmla="*/ 93377 w 142831"/>
                <a:gd name="connsiteY7" fmla="*/ 140328 h 143280"/>
                <a:gd name="connsiteX8" fmla="*/ 71237 w 142831"/>
                <a:gd name="connsiteY8" fmla="*/ 140328 h 143280"/>
                <a:gd name="connsiteX9" fmla="*/ 67547 w 142831"/>
                <a:gd name="connsiteY9" fmla="*/ 846 h 143280"/>
                <a:gd name="connsiteX10" fmla="*/ 2891 w 142831"/>
                <a:gd name="connsiteY10" fmla="*/ 82778 h 143280"/>
                <a:gd name="connsiteX11" fmla="*/ 18101 w 142831"/>
                <a:gd name="connsiteY11" fmla="*/ 119664 h 143280"/>
                <a:gd name="connsiteX12" fmla="*/ 91901 w 142831"/>
                <a:gd name="connsiteY12" fmla="*/ 139590 h 143280"/>
                <a:gd name="connsiteX13" fmla="*/ 140609 w 142831"/>
                <a:gd name="connsiteY13" fmla="*/ 71694 h 143280"/>
                <a:gd name="connsiteX14" fmla="*/ 120683 w 142831"/>
                <a:gd name="connsiteY14" fmla="*/ 22986 h 143280"/>
                <a:gd name="connsiteX15" fmla="*/ 72713 w 142831"/>
                <a:gd name="connsiteY15" fmla="*/ 846 h 143280"/>
                <a:gd name="connsiteX16" fmla="*/ 78617 w 142831"/>
                <a:gd name="connsiteY16" fmla="*/ 140328 h 143280"/>
                <a:gd name="connsiteX17" fmla="*/ 67547 w 142831"/>
                <a:gd name="connsiteY17" fmla="*/ 136638 h 143280"/>
                <a:gd name="connsiteX18" fmla="*/ 67547 w 142831"/>
                <a:gd name="connsiteY18" fmla="*/ 136638 h 143280"/>
                <a:gd name="connsiteX19" fmla="*/ 63119 w 142831"/>
                <a:gd name="connsiteY19" fmla="*/ 136638 h 143280"/>
                <a:gd name="connsiteX20" fmla="*/ 4817 w 142831"/>
                <a:gd name="connsiteY20" fmla="*/ 90882 h 143280"/>
                <a:gd name="connsiteX21" fmla="*/ 4817 w 142831"/>
                <a:gd name="connsiteY21" fmla="*/ 68742 h 143280"/>
                <a:gd name="connsiteX22" fmla="*/ 4817 w 142831"/>
                <a:gd name="connsiteY22" fmla="*/ 62100 h 143280"/>
                <a:gd name="connsiteX23" fmla="*/ 62381 w 142831"/>
                <a:gd name="connsiteY23" fmla="*/ 846 h 143280"/>
                <a:gd name="connsiteX24" fmla="*/ 71975 w 142831"/>
                <a:gd name="connsiteY24" fmla="*/ 846 h 143280"/>
                <a:gd name="connsiteX25" fmla="*/ 71975 w 142831"/>
                <a:gd name="connsiteY25" fmla="*/ 846 h 143280"/>
                <a:gd name="connsiteX26" fmla="*/ 77141 w 142831"/>
                <a:gd name="connsiteY26" fmla="*/ 846 h 143280"/>
                <a:gd name="connsiteX27" fmla="*/ 135443 w 142831"/>
                <a:gd name="connsiteY27" fmla="*/ 46602 h 143280"/>
                <a:gd name="connsiteX28" fmla="*/ 135443 w 142831"/>
                <a:gd name="connsiteY28" fmla="*/ 68742 h 143280"/>
                <a:gd name="connsiteX29" fmla="*/ 135443 w 142831"/>
                <a:gd name="connsiteY29" fmla="*/ 68742 h 143280"/>
                <a:gd name="connsiteX30" fmla="*/ 135443 w 142831"/>
                <a:gd name="connsiteY30" fmla="*/ 73170 h 143280"/>
                <a:gd name="connsiteX31" fmla="*/ 90425 w 142831"/>
                <a:gd name="connsiteY31" fmla="*/ 132210 h 143280"/>
                <a:gd name="connsiteX32" fmla="*/ 79355 w 142831"/>
                <a:gd name="connsiteY32" fmla="*/ 132210 h 143280"/>
                <a:gd name="connsiteX33" fmla="*/ 67547 w 142831"/>
                <a:gd name="connsiteY33" fmla="*/ 135900 h 143280"/>
                <a:gd name="connsiteX34" fmla="*/ 67547 w 142831"/>
                <a:gd name="connsiteY34" fmla="*/ 135900 h 143280"/>
                <a:gd name="connsiteX35" fmla="*/ 88949 w 142831"/>
                <a:gd name="connsiteY35" fmla="*/ 135900 h 143280"/>
                <a:gd name="connsiteX36" fmla="*/ 133967 w 142831"/>
                <a:gd name="connsiteY36" fmla="*/ 77598 h 143280"/>
                <a:gd name="connsiteX37" fmla="*/ 133967 w 142831"/>
                <a:gd name="connsiteY37" fmla="*/ 77598 h 143280"/>
                <a:gd name="connsiteX38" fmla="*/ 133967 w 142831"/>
                <a:gd name="connsiteY38" fmla="*/ 55458 h 143280"/>
                <a:gd name="connsiteX39" fmla="*/ 76403 w 142831"/>
                <a:gd name="connsiteY39" fmla="*/ 10440 h 143280"/>
                <a:gd name="connsiteX40" fmla="*/ 71237 w 142831"/>
                <a:gd name="connsiteY40" fmla="*/ 10440 h 143280"/>
                <a:gd name="connsiteX41" fmla="*/ 71237 w 142831"/>
                <a:gd name="connsiteY41" fmla="*/ 10440 h 143280"/>
                <a:gd name="connsiteX42" fmla="*/ 61643 w 142831"/>
                <a:gd name="connsiteY42" fmla="*/ 6012 h 143280"/>
                <a:gd name="connsiteX43" fmla="*/ 4817 w 142831"/>
                <a:gd name="connsiteY43" fmla="*/ 67266 h 143280"/>
                <a:gd name="connsiteX44" fmla="*/ 8507 w 142831"/>
                <a:gd name="connsiteY44" fmla="*/ 73908 h 143280"/>
                <a:gd name="connsiteX45" fmla="*/ 8507 w 142831"/>
                <a:gd name="connsiteY45" fmla="*/ 96048 h 143280"/>
                <a:gd name="connsiteX46" fmla="*/ 66071 w 142831"/>
                <a:gd name="connsiteY46" fmla="*/ 141066 h 143280"/>
                <a:gd name="connsiteX47" fmla="*/ 70499 w 142831"/>
                <a:gd name="connsiteY47" fmla="*/ 141066 h 143280"/>
                <a:gd name="connsiteX48" fmla="*/ 70499 w 142831"/>
                <a:gd name="connsiteY48" fmla="*/ 141066 h 14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42831" h="143280">
                  <a:moveTo>
                    <a:pt x="67547" y="143280"/>
                  </a:moveTo>
                  <a:cubicBezTo>
                    <a:pt x="48647" y="142046"/>
                    <a:pt x="30942" y="133590"/>
                    <a:pt x="18101" y="119664"/>
                  </a:cubicBezTo>
                  <a:cubicBezTo>
                    <a:pt x="-659" y="98079"/>
                    <a:pt x="-5264" y="67598"/>
                    <a:pt x="6293" y="41436"/>
                  </a:cubicBezTo>
                  <a:cubicBezTo>
                    <a:pt x="18226" y="17027"/>
                    <a:pt x="42610" y="1150"/>
                    <a:pt x="69761" y="108"/>
                  </a:cubicBezTo>
                  <a:lnTo>
                    <a:pt x="74189" y="108"/>
                  </a:lnTo>
                  <a:cubicBezTo>
                    <a:pt x="92624" y="1136"/>
                    <a:pt x="110004" y="9035"/>
                    <a:pt x="122897" y="22248"/>
                  </a:cubicBezTo>
                  <a:cubicBezTo>
                    <a:pt x="135930" y="35372"/>
                    <a:pt x="143118" y="53201"/>
                    <a:pt x="142823" y="71694"/>
                  </a:cubicBezTo>
                  <a:cubicBezTo>
                    <a:pt x="142388" y="102686"/>
                    <a:pt x="122639" y="130103"/>
                    <a:pt x="93377" y="140328"/>
                  </a:cubicBezTo>
                  <a:cubicBezTo>
                    <a:pt x="86041" y="141442"/>
                    <a:pt x="78573" y="141442"/>
                    <a:pt x="71237" y="140328"/>
                  </a:cubicBezTo>
                  <a:close/>
                  <a:moveTo>
                    <a:pt x="67547" y="846"/>
                  </a:moveTo>
                  <a:cubicBezTo>
                    <a:pt x="27068" y="5617"/>
                    <a:pt x="-1877" y="42300"/>
                    <a:pt x="2891" y="82778"/>
                  </a:cubicBezTo>
                  <a:cubicBezTo>
                    <a:pt x="4478" y="96236"/>
                    <a:pt x="9739" y="108998"/>
                    <a:pt x="18101" y="119664"/>
                  </a:cubicBezTo>
                  <a:cubicBezTo>
                    <a:pt x="37075" y="139522"/>
                    <a:pt x="65510" y="147199"/>
                    <a:pt x="91901" y="139590"/>
                  </a:cubicBezTo>
                  <a:cubicBezTo>
                    <a:pt x="120617" y="129215"/>
                    <a:pt x="139982" y="102224"/>
                    <a:pt x="140609" y="71694"/>
                  </a:cubicBezTo>
                  <a:cubicBezTo>
                    <a:pt x="141044" y="53391"/>
                    <a:pt x="133827" y="35735"/>
                    <a:pt x="120683" y="22986"/>
                  </a:cubicBezTo>
                  <a:cubicBezTo>
                    <a:pt x="108240" y="9568"/>
                    <a:pt x="91001" y="1610"/>
                    <a:pt x="72713" y="846"/>
                  </a:cubicBezTo>
                  <a:close/>
                  <a:moveTo>
                    <a:pt x="78617" y="140328"/>
                  </a:moveTo>
                  <a:cubicBezTo>
                    <a:pt x="74624" y="140328"/>
                    <a:pt x="70743" y="139034"/>
                    <a:pt x="67547" y="136638"/>
                  </a:cubicBezTo>
                  <a:lnTo>
                    <a:pt x="67547" y="136638"/>
                  </a:lnTo>
                  <a:cubicBezTo>
                    <a:pt x="66115" y="137145"/>
                    <a:pt x="64551" y="137145"/>
                    <a:pt x="63119" y="136638"/>
                  </a:cubicBezTo>
                  <a:cubicBezTo>
                    <a:pt x="36263" y="134461"/>
                    <a:pt x="13311" y="116447"/>
                    <a:pt x="4817" y="90882"/>
                  </a:cubicBezTo>
                  <a:cubicBezTo>
                    <a:pt x="337" y="84181"/>
                    <a:pt x="337" y="75443"/>
                    <a:pt x="4817" y="68742"/>
                  </a:cubicBezTo>
                  <a:cubicBezTo>
                    <a:pt x="4817" y="68742"/>
                    <a:pt x="4817" y="68742"/>
                    <a:pt x="4817" y="62100"/>
                  </a:cubicBezTo>
                  <a:cubicBezTo>
                    <a:pt x="7002" y="30593"/>
                    <a:pt x="31068" y="4981"/>
                    <a:pt x="62381" y="846"/>
                  </a:cubicBezTo>
                  <a:cubicBezTo>
                    <a:pt x="65481" y="-282"/>
                    <a:pt x="68875" y="-282"/>
                    <a:pt x="71975" y="846"/>
                  </a:cubicBezTo>
                  <a:lnTo>
                    <a:pt x="71975" y="846"/>
                  </a:lnTo>
                  <a:cubicBezTo>
                    <a:pt x="73643" y="224"/>
                    <a:pt x="75473" y="224"/>
                    <a:pt x="77141" y="846"/>
                  </a:cubicBezTo>
                  <a:cubicBezTo>
                    <a:pt x="104226" y="2424"/>
                    <a:pt x="127473" y="20670"/>
                    <a:pt x="135443" y="46602"/>
                  </a:cubicBezTo>
                  <a:cubicBezTo>
                    <a:pt x="139923" y="53303"/>
                    <a:pt x="139923" y="62041"/>
                    <a:pt x="135443" y="68742"/>
                  </a:cubicBezTo>
                  <a:lnTo>
                    <a:pt x="135443" y="68742"/>
                  </a:lnTo>
                  <a:cubicBezTo>
                    <a:pt x="135443" y="68742"/>
                    <a:pt x="135443" y="68742"/>
                    <a:pt x="135443" y="73170"/>
                  </a:cubicBezTo>
                  <a:cubicBezTo>
                    <a:pt x="134491" y="100411"/>
                    <a:pt x="116440" y="124081"/>
                    <a:pt x="90425" y="132210"/>
                  </a:cubicBezTo>
                  <a:cubicBezTo>
                    <a:pt x="86802" y="133217"/>
                    <a:pt x="82979" y="133217"/>
                    <a:pt x="79355" y="132210"/>
                  </a:cubicBezTo>
                  <a:close/>
                  <a:moveTo>
                    <a:pt x="67547" y="135900"/>
                  </a:moveTo>
                  <a:lnTo>
                    <a:pt x="67547" y="135900"/>
                  </a:lnTo>
                  <a:cubicBezTo>
                    <a:pt x="73953" y="140460"/>
                    <a:pt x="82543" y="140460"/>
                    <a:pt x="88949" y="135900"/>
                  </a:cubicBezTo>
                  <a:cubicBezTo>
                    <a:pt x="114469" y="127501"/>
                    <a:pt x="132299" y="104410"/>
                    <a:pt x="133967" y="77598"/>
                  </a:cubicBezTo>
                  <a:lnTo>
                    <a:pt x="133967" y="77598"/>
                  </a:lnTo>
                  <a:cubicBezTo>
                    <a:pt x="138653" y="70962"/>
                    <a:pt x="138653" y="62094"/>
                    <a:pt x="133967" y="55458"/>
                  </a:cubicBezTo>
                  <a:cubicBezTo>
                    <a:pt x="126211" y="29803"/>
                    <a:pt x="103170" y="11786"/>
                    <a:pt x="76403" y="10440"/>
                  </a:cubicBezTo>
                  <a:lnTo>
                    <a:pt x="71237" y="10440"/>
                  </a:lnTo>
                  <a:lnTo>
                    <a:pt x="71237" y="10440"/>
                  </a:lnTo>
                  <a:cubicBezTo>
                    <a:pt x="68514" y="8096"/>
                    <a:pt x="65193" y="6561"/>
                    <a:pt x="61643" y="6012"/>
                  </a:cubicBezTo>
                  <a:cubicBezTo>
                    <a:pt x="30485" y="10198"/>
                    <a:pt x="6655" y="35879"/>
                    <a:pt x="4817" y="67266"/>
                  </a:cubicBezTo>
                  <a:cubicBezTo>
                    <a:pt x="5282" y="69826"/>
                    <a:pt x="6581" y="72161"/>
                    <a:pt x="8507" y="73908"/>
                  </a:cubicBezTo>
                  <a:cubicBezTo>
                    <a:pt x="4027" y="80609"/>
                    <a:pt x="4027" y="89347"/>
                    <a:pt x="8507" y="96048"/>
                  </a:cubicBezTo>
                  <a:cubicBezTo>
                    <a:pt x="16972" y="121210"/>
                    <a:pt x="39614" y="138913"/>
                    <a:pt x="66071" y="141066"/>
                  </a:cubicBezTo>
                  <a:cubicBezTo>
                    <a:pt x="66071" y="141066"/>
                    <a:pt x="66071" y="141066"/>
                    <a:pt x="70499" y="141066"/>
                  </a:cubicBezTo>
                  <a:lnTo>
                    <a:pt x="70499" y="1410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9CD0F552-4B67-400F-B5FD-23444F770A7F}"/>
                </a:ext>
              </a:extLst>
            </p:cNvPr>
            <p:cNvSpPr/>
            <p:nvPr/>
          </p:nvSpPr>
          <p:spPr>
            <a:xfrm>
              <a:off x="1987052" y="3748315"/>
              <a:ext cx="48707" cy="49446"/>
            </a:xfrm>
            <a:custGeom>
              <a:avLst/>
              <a:gdLst>
                <a:gd name="connsiteX0" fmla="*/ 48708 w 48707"/>
                <a:gd name="connsiteY0" fmla="*/ 49446 h 49446"/>
                <a:gd name="connsiteX1" fmla="*/ 48708 w 48707"/>
                <a:gd name="connsiteY1" fmla="*/ 49446 h 49446"/>
                <a:gd name="connsiteX2" fmla="*/ 33210 w 48707"/>
                <a:gd name="connsiteY2" fmla="*/ 41328 h 49446"/>
                <a:gd name="connsiteX3" fmla="*/ 0 w 48707"/>
                <a:gd name="connsiteY3" fmla="*/ 0 h 49446"/>
                <a:gd name="connsiteX4" fmla="*/ 41328 w 48707"/>
                <a:gd name="connsiteY4" fmla="*/ 33210 h 49446"/>
                <a:gd name="connsiteX5" fmla="*/ 48708 w 48707"/>
                <a:gd name="connsiteY5" fmla="*/ 48708 h 49446"/>
                <a:gd name="connsiteX6" fmla="*/ 0 w 48707"/>
                <a:gd name="connsiteY6" fmla="*/ 0 h 49446"/>
                <a:gd name="connsiteX7" fmla="*/ 33948 w 48707"/>
                <a:gd name="connsiteY7" fmla="*/ 41328 h 49446"/>
                <a:gd name="connsiteX8" fmla="*/ 47970 w 48707"/>
                <a:gd name="connsiteY8" fmla="*/ 48708 h 49446"/>
                <a:gd name="connsiteX9" fmla="*/ 40590 w 48707"/>
                <a:gd name="connsiteY9" fmla="*/ 33948 h 49446"/>
                <a:gd name="connsiteX10" fmla="*/ 0 w 48707"/>
                <a:gd name="connsiteY10" fmla="*/ 0 h 4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707" h="49446">
                  <a:moveTo>
                    <a:pt x="48708" y="49446"/>
                  </a:moveTo>
                  <a:lnTo>
                    <a:pt x="48708" y="49446"/>
                  </a:lnTo>
                  <a:cubicBezTo>
                    <a:pt x="42789" y="48513"/>
                    <a:pt x="37343" y="45661"/>
                    <a:pt x="33210" y="41328"/>
                  </a:cubicBezTo>
                  <a:cubicBezTo>
                    <a:pt x="20730" y="28745"/>
                    <a:pt x="9601" y="14894"/>
                    <a:pt x="0" y="0"/>
                  </a:cubicBezTo>
                  <a:cubicBezTo>
                    <a:pt x="14893" y="9601"/>
                    <a:pt x="28745" y="20732"/>
                    <a:pt x="41328" y="33210"/>
                  </a:cubicBezTo>
                  <a:cubicBezTo>
                    <a:pt x="45535" y="37348"/>
                    <a:pt x="48147" y="42835"/>
                    <a:pt x="48708" y="48708"/>
                  </a:cubicBezTo>
                  <a:close/>
                  <a:moveTo>
                    <a:pt x="0" y="0"/>
                  </a:moveTo>
                  <a:cubicBezTo>
                    <a:pt x="10280" y="14597"/>
                    <a:pt x="21623" y="28411"/>
                    <a:pt x="33948" y="41328"/>
                  </a:cubicBezTo>
                  <a:cubicBezTo>
                    <a:pt x="37668" y="45282"/>
                    <a:pt x="42605" y="47880"/>
                    <a:pt x="47970" y="48708"/>
                  </a:cubicBezTo>
                  <a:cubicBezTo>
                    <a:pt x="47431" y="43041"/>
                    <a:pt x="44804" y="37778"/>
                    <a:pt x="40590" y="33948"/>
                  </a:cubicBezTo>
                  <a:cubicBezTo>
                    <a:pt x="28251" y="21284"/>
                    <a:pt x="14649" y="99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5C89FEFE-B30D-474F-A703-48E42A5C3A98}"/>
                </a:ext>
              </a:extLst>
            </p:cNvPr>
            <p:cNvSpPr/>
            <p:nvPr/>
          </p:nvSpPr>
          <p:spPr>
            <a:xfrm>
              <a:off x="2034283" y="3917317"/>
              <a:ext cx="24353" cy="34686"/>
            </a:xfrm>
            <a:custGeom>
              <a:avLst/>
              <a:gdLst>
                <a:gd name="connsiteX0" fmla="*/ 4428 w 24353"/>
                <a:gd name="connsiteY0" fmla="*/ 0 h 34686"/>
                <a:gd name="connsiteX1" fmla="*/ 0 w 24353"/>
                <a:gd name="connsiteY1" fmla="*/ 0 h 34686"/>
                <a:gd name="connsiteX2" fmla="*/ 0 w 24353"/>
                <a:gd name="connsiteY2" fmla="*/ 11070 h 34686"/>
                <a:gd name="connsiteX3" fmla="*/ 11070 w 24353"/>
                <a:gd name="connsiteY3" fmla="*/ 24354 h 34686"/>
                <a:gd name="connsiteX4" fmla="*/ 24354 w 24353"/>
                <a:gd name="connsiteY4" fmla="*/ 34686 h 34686"/>
                <a:gd name="connsiteX5" fmla="*/ 24354 w 24353"/>
                <a:gd name="connsiteY5" fmla="*/ 30996 h 34686"/>
                <a:gd name="connsiteX6" fmla="*/ 24354 w 24353"/>
                <a:gd name="connsiteY6" fmla="*/ 22140 h 34686"/>
                <a:gd name="connsiteX7" fmla="*/ 738 w 24353"/>
                <a:gd name="connsiteY7" fmla="*/ 0 h 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53" h="34686">
                  <a:moveTo>
                    <a:pt x="4428" y="0"/>
                  </a:moveTo>
                  <a:lnTo>
                    <a:pt x="0" y="0"/>
                  </a:lnTo>
                  <a:lnTo>
                    <a:pt x="0" y="11070"/>
                  </a:lnTo>
                  <a:cubicBezTo>
                    <a:pt x="3247" y="15852"/>
                    <a:pt x="6952" y="20301"/>
                    <a:pt x="11070" y="24354"/>
                  </a:cubicBezTo>
                  <a:lnTo>
                    <a:pt x="24354" y="34686"/>
                  </a:lnTo>
                  <a:lnTo>
                    <a:pt x="24354" y="30996"/>
                  </a:lnTo>
                  <a:lnTo>
                    <a:pt x="24354" y="22140"/>
                  </a:lnTo>
                  <a:cubicBezTo>
                    <a:pt x="15122" y="16359"/>
                    <a:pt x="7100" y="8839"/>
                    <a:pt x="738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88ED4FF2-4B72-4F31-AFB1-3C4CE9038586}"/>
                </a:ext>
              </a:extLst>
            </p:cNvPr>
            <p:cNvSpPr/>
            <p:nvPr/>
          </p:nvSpPr>
          <p:spPr>
            <a:xfrm>
              <a:off x="2034283" y="3918056"/>
              <a:ext cx="28782" cy="38375"/>
            </a:xfrm>
            <a:custGeom>
              <a:avLst/>
              <a:gdLst>
                <a:gd name="connsiteX0" fmla="*/ 24354 w 28782"/>
                <a:gd name="connsiteY0" fmla="*/ 36162 h 38375"/>
                <a:gd name="connsiteX1" fmla="*/ 24354 w 28782"/>
                <a:gd name="connsiteY1" fmla="*/ 36162 h 38375"/>
                <a:gd name="connsiteX2" fmla="*/ 11070 w 28782"/>
                <a:gd name="connsiteY2" fmla="*/ 25830 h 38375"/>
                <a:gd name="connsiteX3" fmla="*/ 0 w 28782"/>
                <a:gd name="connsiteY3" fmla="*/ 12546 h 38375"/>
                <a:gd name="connsiteX4" fmla="*/ 0 w 28782"/>
                <a:gd name="connsiteY4" fmla="*/ 1476 h 38375"/>
                <a:gd name="connsiteX5" fmla="*/ 5166 w 28782"/>
                <a:gd name="connsiteY5" fmla="*/ 1476 h 38375"/>
                <a:gd name="connsiteX6" fmla="*/ 28782 w 28782"/>
                <a:gd name="connsiteY6" fmla="*/ 22878 h 38375"/>
                <a:gd name="connsiteX7" fmla="*/ 28782 w 28782"/>
                <a:gd name="connsiteY7" fmla="*/ 34686 h 38375"/>
                <a:gd name="connsiteX8" fmla="*/ 25092 w 28782"/>
                <a:gd name="connsiteY8" fmla="*/ 38376 h 38375"/>
                <a:gd name="connsiteX9" fmla="*/ 4428 w 28782"/>
                <a:gd name="connsiteY9" fmla="*/ 0 h 38375"/>
                <a:gd name="connsiteX10" fmla="*/ 0 w 28782"/>
                <a:gd name="connsiteY10" fmla="*/ 0 h 38375"/>
                <a:gd name="connsiteX11" fmla="*/ 0 w 28782"/>
                <a:gd name="connsiteY11" fmla="*/ 10332 h 38375"/>
                <a:gd name="connsiteX12" fmla="*/ 11070 w 28782"/>
                <a:gd name="connsiteY12" fmla="*/ 22878 h 38375"/>
                <a:gd name="connsiteX13" fmla="*/ 24354 w 28782"/>
                <a:gd name="connsiteY13" fmla="*/ 33210 h 38375"/>
                <a:gd name="connsiteX14" fmla="*/ 24354 w 28782"/>
                <a:gd name="connsiteY14" fmla="*/ 33210 h 38375"/>
                <a:gd name="connsiteX15" fmla="*/ 24354 w 28782"/>
                <a:gd name="connsiteY15" fmla="*/ 21402 h 38375"/>
                <a:gd name="connsiteX16" fmla="*/ 1476 w 28782"/>
                <a:gd name="connsiteY16" fmla="*/ 0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782" h="38375">
                  <a:moveTo>
                    <a:pt x="24354" y="36162"/>
                  </a:moveTo>
                  <a:lnTo>
                    <a:pt x="24354" y="36162"/>
                  </a:lnTo>
                  <a:cubicBezTo>
                    <a:pt x="19491" y="33323"/>
                    <a:pt x="15018" y="29848"/>
                    <a:pt x="11070" y="25830"/>
                  </a:cubicBezTo>
                  <a:cubicBezTo>
                    <a:pt x="6605" y="22109"/>
                    <a:pt x="2856" y="17608"/>
                    <a:pt x="0" y="12546"/>
                  </a:cubicBezTo>
                  <a:lnTo>
                    <a:pt x="0" y="1476"/>
                  </a:lnTo>
                  <a:lnTo>
                    <a:pt x="5166" y="1476"/>
                  </a:lnTo>
                  <a:cubicBezTo>
                    <a:pt x="11550" y="10100"/>
                    <a:pt x="19572" y="17375"/>
                    <a:pt x="28782" y="22878"/>
                  </a:cubicBezTo>
                  <a:lnTo>
                    <a:pt x="28782" y="34686"/>
                  </a:lnTo>
                  <a:lnTo>
                    <a:pt x="25092" y="38376"/>
                  </a:lnTo>
                  <a:close/>
                  <a:moveTo>
                    <a:pt x="4428" y="0"/>
                  </a:moveTo>
                  <a:lnTo>
                    <a:pt x="0" y="0"/>
                  </a:lnTo>
                  <a:lnTo>
                    <a:pt x="0" y="10332"/>
                  </a:lnTo>
                  <a:lnTo>
                    <a:pt x="11070" y="22878"/>
                  </a:lnTo>
                  <a:lnTo>
                    <a:pt x="24354" y="33210"/>
                  </a:lnTo>
                  <a:lnTo>
                    <a:pt x="24354" y="33210"/>
                  </a:lnTo>
                  <a:lnTo>
                    <a:pt x="24354" y="21402"/>
                  </a:lnTo>
                  <a:cubicBezTo>
                    <a:pt x="15284" y="15987"/>
                    <a:pt x="7483" y="8689"/>
                    <a:pt x="147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03FFA8F5-1989-46F5-9A96-3047F99347AD}"/>
                </a:ext>
              </a:extLst>
            </p:cNvPr>
            <p:cNvSpPr/>
            <p:nvPr/>
          </p:nvSpPr>
          <p:spPr>
            <a:xfrm>
              <a:off x="2034283" y="3919531"/>
              <a:ext cx="24353" cy="22878"/>
            </a:xfrm>
            <a:custGeom>
              <a:avLst/>
              <a:gdLst>
                <a:gd name="connsiteX0" fmla="*/ 24354 w 24353"/>
                <a:gd name="connsiteY0" fmla="*/ 22878 h 22878"/>
                <a:gd name="connsiteX1" fmla="*/ 12546 w 24353"/>
                <a:gd name="connsiteY1" fmla="*/ 14022 h 22878"/>
                <a:gd name="connsiteX2" fmla="*/ 0 w 24353"/>
                <a:gd name="connsiteY2" fmla="*/ 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53" h="22878">
                  <a:moveTo>
                    <a:pt x="24354" y="22878"/>
                  </a:moveTo>
                  <a:cubicBezTo>
                    <a:pt x="19956" y="20596"/>
                    <a:pt x="15970" y="17604"/>
                    <a:pt x="12546" y="14022"/>
                  </a:cubicBezTo>
                  <a:cubicBezTo>
                    <a:pt x="7786" y="9902"/>
                    <a:pt x="3565" y="5190"/>
                    <a:pt x="0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B4E1595-F6C8-446C-95C6-90B388EACF20}"/>
                </a:ext>
              </a:extLst>
            </p:cNvPr>
            <p:cNvSpPr/>
            <p:nvPr/>
          </p:nvSpPr>
          <p:spPr>
            <a:xfrm>
              <a:off x="2034283" y="3923960"/>
              <a:ext cx="25092" cy="22140"/>
            </a:xfrm>
            <a:custGeom>
              <a:avLst/>
              <a:gdLst>
                <a:gd name="connsiteX0" fmla="*/ 24354 w 25092"/>
                <a:gd name="connsiteY0" fmla="*/ 19188 h 22140"/>
                <a:gd name="connsiteX1" fmla="*/ 12546 w 25092"/>
                <a:gd name="connsiteY1" fmla="*/ 9594 h 22140"/>
                <a:gd name="connsiteX2" fmla="*/ 0 w 25092"/>
                <a:gd name="connsiteY2" fmla="*/ 0 h 22140"/>
                <a:gd name="connsiteX3" fmla="*/ 12546 w 25092"/>
                <a:gd name="connsiteY3" fmla="*/ 13284 h 22140"/>
                <a:gd name="connsiteX4" fmla="*/ 25092 w 25092"/>
                <a:gd name="connsiteY4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92" h="22140">
                  <a:moveTo>
                    <a:pt x="24354" y="19188"/>
                  </a:moveTo>
                  <a:cubicBezTo>
                    <a:pt x="19963" y="16590"/>
                    <a:pt x="15985" y="13357"/>
                    <a:pt x="12546" y="9594"/>
                  </a:cubicBezTo>
                  <a:cubicBezTo>
                    <a:pt x="8030" y="6854"/>
                    <a:pt x="3830" y="3638"/>
                    <a:pt x="0" y="0"/>
                  </a:cubicBezTo>
                  <a:lnTo>
                    <a:pt x="12546" y="13284"/>
                  </a:lnTo>
                  <a:lnTo>
                    <a:pt x="25092" y="2214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3C50D7B4-5CA3-4D1C-B76F-0F974CE6AFB1}"/>
                </a:ext>
              </a:extLst>
            </p:cNvPr>
            <p:cNvSpPr/>
            <p:nvPr/>
          </p:nvSpPr>
          <p:spPr>
            <a:xfrm>
              <a:off x="2058637" y="3939458"/>
              <a:ext cx="2952" cy="14021"/>
            </a:xfrm>
            <a:custGeom>
              <a:avLst/>
              <a:gdLst>
                <a:gd name="connsiteX0" fmla="*/ 2952 w 2952"/>
                <a:gd name="connsiteY0" fmla="*/ 0 h 14021"/>
                <a:gd name="connsiteX1" fmla="*/ 0 w 2952"/>
                <a:gd name="connsiteY1" fmla="*/ 2952 h 14021"/>
                <a:gd name="connsiteX2" fmla="*/ 0 w 2952"/>
                <a:gd name="connsiteY2" fmla="*/ 14022 h 14021"/>
                <a:gd name="connsiteX3" fmla="*/ 2952 w 2952"/>
                <a:gd name="connsiteY3" fmla="*/ 0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2" h="14021">
                  <a:moveTo>
                    <a:pt x="2952" y="0"/>
                  </a:moveTo>
                  <a:lnTo>
                    <a:pt x="0" y="2952"/>
                  </a:lnTo>
                  <a:lnTo>
                    <a:pt x="0" y="14022"/>
                  </a:lnTo>
                  <a:lnTo>
                    <a:pt x="2952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3E3B993D-E6B1-48B6-BD4F-DCC0D8732A80}"/>
                </a:ext>
              </a:extLst>
            </p:cNvPr>
            <p:cNvSpPr/>
            <p:nvPr/>
          </p:nvSpPr>
          <p:spPr>
            <a:xfrm>
              <a:off x="2058637" y="3939458"/>
              <a:ext cx="3690" cy="14021"/>
            </a:xfrm>
            <a:custGeom>
              <a:avLst/>
              <a:gdLst>
                <a:gd name="connsiteX0" fmla="*/ 738 w 3690"/>
                <a:gd name="connsiteY0" fmla="*/ 14022 h 14021"/>
                <a:gd name="connsiteX1" fmla="*/ 0 w 3690"/>
                <a:gd name="connsiteY1" fmla="*/ 2952 h 14021"/>
                <a:gd name="connsiteX2" fmla="*/ 2952 w 3690"/>
                <a:gd name="connsiteY2" fmla="*/ 0 h 14021"/>
                <a:gd name="connsiteX3" fmla="*/ 3690 w 3690"/>
                <a:gd name="connsiteY3" fmla="*/ 0 h 14021"/>
                <a:gd name="connsiteX4" fmla="*/ 738 w 3690"/>
                <a:gd name="connsiteY4" fmla="*/ 3690 h 14021"/>
                <a:gd name="connsiteX5" fmla="*/ 738 w 3690"/>
                <a:gd name="connsiteY5" fmla="*/ 14022 h 14021"/>
                <a:gd name="connsiteX6" fmla="*/ 738 w 3690"/>
                <a:gd name="connsiteY6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14021">
                  <a:moveTo>
                    <a:pt x="738" y="14022"/>
                  </a:moveTo>
                  <a:lnTo>
                    <a:pt x="0" y="2952"/>
                  </a:lnTo>
                  <a:lnTo>
                    <a:pt x="2952" y="0"/>
                  </a:lnTo>
                  <a:lnTo>
                    <a:pt x="3690" y="0"/>
                  </a:lnTo>
                  <a:lnTo>
                    <a:pt x="738" y="3690"/>
                  </a:lnTo>
                  <a:lnTo>
                    <a:pt x="738" y="14022"/>
                  </a:lnTo>
                  <a:lnTo>
                    <a:pt x="738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070B88F-F7F7-406F-A54D-43A3B2DB0596}"/>
                </a:ext>
              </a:extLst>
            </p:cNvPr>
            <p:cNvSpPr/>
            <p:nvPr/>
          </p:nvSpPr>
          <p:spPr>
            <a:xfrm>
              <a:off x="2026903" y="3932815"/>
              <a:ext cx="22878" cy="22878"/>
            </a:xfrm>
            <a:custGeom>
              <a:avLst/>
              <a:gdLst>
                <a:gd name="connsiteX0" fmla="*/ 0 w 22878"/>
                <a:gd name="connsiteY0" fmla="*/ 11808 h 22878"/>
                <a:gd name="connsiteX1" fmla="*/ 11808 w 22878"/>
                <a:gd name="connsiteY1" fmla="*/ 22878 h 22878"/>
                <a:gd name="connsiteX2" fmla="*/ 22878 w 22878"/>
                <a:gd name="connsiteY2" fmla="*/ 11808 h 22878"/>
                <a:gd name="connsiteX3" fmla="*/ 11808 w 22878"/>
                <a:gd name="connsiteY3" fmla="*/ 0 h 22878"/>
                <a:gd name="connsiteX4" fmla="*/ 0 w 22878"/>
                <a:gd name="connsiteY4" fmla="*/ 1180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8" h="22878">
                  <a:moveTo>
                    <a:pt x="0" y="11808"/>
                  </a:moveTo>
                  <a:cubicBezTo>
                    <a:pt x="391" y="18040"/>
                    <a:pt x="5565" y="22891"/>
                    <a:pt x="11808" y="22878"/>
                  </a:cubicBezTo>
                  <a:cubicBezTo>
                    <a:pt x="17919" y="22878"/>
                    <a:pt x="22878" y="17922"/>
                    <a:pt x="22878" y="11808"/>
                  </a:cubicBezTo>
                  <a:cubicBezTo>
                    <a:pt x="22893" y="5565"/>
                    <a:pt x="18037" y="390"/>
                    <a:pt x="11808" y="0"/>
                  </a:cubicBezTo>
                  <a:cubicBezTo>
                    <a:pt x="5284" y="0"/>
                    <a:pt x="0" y="5286"/>
                    <a:pt x="0" y="11808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C710EBA2-0654-4F1B-914F-74863BEE1476}"/>
                </a:ext>
              </a:extLst>
            </p:cNvPr>
            <p:cNvSpPr/>
            <p:nvPr/>
          </p:nvSpPr>
          <p:spPr>
            <a:xfrm>
              <a:off x="2026903" y="3932815"/>
              <a:ext cx="22878" cy="22878"/>
            </a:xfrm>
            <a:custGeom>
              <a:avLst/>
              <a:gdLst>
                <a:gd name="connsiteX0" fmla="*/ 11808 w 22878"/>
                <a:gd name="connsiteY0" fmla="*/ 22878 h 22878"/>
                <a:gd name="connsiteX1" fmla="*/ 0 w 22878"/>
                <a:gd name="connsiteY1" fmla="*/ 11808 h 22878"/>
                <a:gd name="connsiteX2" fmla="*/ 11808 w 22878"/>
                <a:gd name="connsiteY2" fmla="*/ 0 h 22878"/>
                <a:gd name="connsiteX3" fmla="*/ 22878 w 22878"/>
                <a:gd name="connsiteY3" fmla="*/ 11808 h 22878"/>
                <a:gd name="connsiteX4" fmla="*/ 11808 w 22878"/>
                <a:gd name="connsiteY4" fmla="*/ 22878 h 22878"/>
                <a:gd name="connsiteX5" fmla="*/ 11808 w 22878"/>
                <a:gd name="connsiteY5" fmla="*/ 738 h 22878"/>
                <a:gd name="connsiteX6" fmla="*/ 738 w 22878"/>
                <a:gd name="connsiteY6" fmla="*/ 10275 h 22878"/>
                <a:gd name="connsiteX7" fmla="*/ 738 w 22878"/>
                <a:gd name="connsiteY7" fmla="*/ 11808 h 22878"/>
                <a:gd name="connsiteX8" fmla="*/ 11041 w 22878"/>
                <a:gd name="connsiteY8" fmla="*/ 22167 h 22878"/>
                <a:gd name="connsiteX9" fmla="*/ 11808 w 22878"/>
                <a:gd name="connsiteY9" fmla="*/ 22140 h 22878"/>
                <a:gd name="connsiteX10" fmla="*/ 22878 w 22878"/>
                <a:gd name="connsiteY10" fmla="*/ 11808 h 22878"/>
                <a:gd name="connsiteX11" fmla="*/ 11808 w 22878"/>
                <a:gd name="connsiteY11" fmla="*/ 73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78" h="22878">
                  <a:moveTo>
                    <a:pt x="11808" y="22878"/>
                  </a:moveTo>
                  <a:cubicBezTo>
                    <a:pt x="5565" y="22891"/>
                    <a:pt x="391" y="18040"/>
                    <a:pt x="0" y="11808"/>
                  </a:cubicBezTo>
                  <a:cubicBezTo>
                    <a:pt x="0" y="5287"/>
                    <a:pt x="5284" y="0"/>
                    <a:pt x="11808" y="0"/>
                  </a:cubicBezTo>
                  <a:cubicBezTo>
                    <a:pt x="18037" y="390"/>
                    <a:pt x="22893" y="5565"/>
                    <a:pt x="22878" y="11808"/>
                  </a:cubicBezTo>
                  <a:cubicBezTo>
                    <a:pt x="22878" y="17922"/>
                    <a:pt x="17919" y="22878"/>
                    <a:pt x="11808" y="22878"/>
                  </a:cubicBezTo>
                  <a:close/>
                  <a:moveTo>
                    <a:pt x="11808" y="738"/>
                  </a:moveTo>
                  <a:cubicBezTo>
                    <a:pt x="6118" y="314"/>
                    <a:pt x="1159" y="4584"/>
                    <a:pt x="738" y="10275"/>
                  </a:cubicBezTo>
                  <a:cubicBezTo>
                    <a:pt x="701" y="10785"/>
                    <a:pt x="701" y="11298"/>
                    <a:pt x="738" y="11808"/>
                  </a:cubicBezTo>
                  <a:cubicBezTo>
                    <a:pt x="723" y="17514"/>
                    <a:pt x="5336" y="22152"/>
                    <a:pt x="11041" y="22167"/>
                  </a:cubicBezTo>
                  <a:cubicBezTo>
                    <a:pt x="11299" y="22167"/>
                    <a:pt x="11557" y="22158"/>
                    <a:pt x="11808" y="22140"/>
                  </a:cubicBezTo>
                  <a:cubicBezTo>
                    <a:pt x="17646" y="22153"/>
                    <a:pt x="22487" y="17632"/>
                    <a:pt x="22878" y="11808"/>
                  </a:cubicBezTo>
                  <a:cubicBezTo>
                    <a:pt x="22878" y="5694"/>
                    <a:pt x="17919" y="738"/>
                    <a:pt x="1180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1806CD6D-FB6E-4AEB-AD3A-752CC9214C1C}"/>
                </a:ext>
              </a:extLst>
            </p:cNvPr>
            <p:cNvSpPr/>
            <p:nvPr/>
          </p:nvSpPr>
          <p:spPr>
            <a:xfrm>
              <a:off x="1891850" y="3650161"/>
              <a:ext cx="22140" cy="22877"/>
            </a:xfrm>
            <a:custGeom>
              <a:avLst/>
              <a:gdLst>
                <a:gd name="connsiteX0" fmla="*/ 14760 w 22140"/>
                <a:gd name="connsiteY0" fmla="*/ 0 h 22877"/>
                <a:gd name="connsiteX1" fmla="*/ 22140 w 22140"/>
                <a:gd name="connsiteY1" fmla="*/ 8118 h 22877"/>
                <a:gd name="connsiteX2" fmla="*/ 7380 w 22140"/>
                <a:gd name="connsiteY2" fmla="*/ 22878 h 22877"/>
                <a:gd name="connsiteX3" fmla="*/ 0 w 22140"/>
                <a:gd name="connsiteY3" fmla="*/ 15498 h 22877"/>
                <a:gd name="connsiteX4" fmla="*/ 14760 w 22140"/>
                <a:gd name="connsiteY4" fmla="*/ 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2877">
                  <a:moveTo>
                    <a:pt x="14760" y="0"/>
                  </a:moveTo>
                  <a:cubicBezTo>
                    <a:pt x="18804" y="673"/>
                    <a:pt x="21852" y="4030"/>
                    <a:pt x="22140" y="8118"/>
                  </a:cubicBezTo>
                  <a:cubicBezTo>
                    <a:pt x="15254" y="10573"/>
                    <a:pt x="9838" y="15992"/>
                    <a:pt x="7380" y="22878"/>
                  </a:cubicBezTo>
                  <a:cubicBezTo>
                    <a:pt x="3306" y="22878"/>
                    <a:pt x="0" y="19574"/>
                    <a:pt x="0" y="15498"/>
                  </a:cubicBezTo>
                  <a:cubicBezTo>
                    <a:pt x="2450" y="8440"/>
                    <a:pt x="7830" y="2789"/>
                    <a:pt x="14760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BF323B79-718A-48CF-A41D-BEDB75689300}"/>
                </a:ext>
              </a:extLst>
            </p:cNvPr>
            <p:cNvSpPr/>
            <p:nvPr/>
          </p:nvSpPr>
          <p:spPr>
            <a:xfrm>
              <a:off x="1890691" y="3650161"/>
              <a:ext cx="23335" cy="23433"/>
            </a:xfrm>
            <a:custGeom>
              <a:avLst/>
              <a:gdLst>
                <a:gd name="connsiteX0" fmla="*/ 7801 w 23335"/>
                <a:gd name="connsiteY0" fmla="*/ 22878 h 23433"/>
                <a:gd name="connsiteX1" fmla="*/ 7801 w 23335"/>
                <a:gd name="connsiteY1" fmla="*/ 22878 h 23433"/>
                <a:gd name="connsiteX2" fmla="*/ 1897 w 23335"/>
                <a:gd name="connsiteY2" fmla="*/ 22878 h 23433"/>
                <a:gd name="connsiteX3" fmla="*/ 1897 w 23335"/>
                <a:gd name="connsiteY3" fmla="*/ 17712 h 23433"/>
                <a:gd name="connsiteX4" fmla="*/ 15919 w 23335"/>
                <a:gd name="connsiteY4" fmla="*/ 0 h 23433"/>
                <a:gd name="connsiteX5" fmla="*/ 23336 w 23335"/>
                <a:gd name="connsiteY5" fmla="*/ 7343 h 23433"/>
                <a:gd name="connsiteX6" fmla="*/ 23299 w 23335"/>
                <a:gd name="connsiteY6" fmla="*/ 8118 h 23433"/>
                <a:gd name="connsiteX7" fmla="*/ 8539 w 23335"/>
                <a:gd name="connsiteY7" fmla="*/ 22878 h 23433"/>
                <a:gd name="connsiteX8" fmla="*/ 15181 w 23335"/>
                <a:gd name="connsiteY8" fmla="*/ 738 h 23433"/>
                <a:gd name="connsiteX9" fmla="*/ 421 w 23335"/>
                <a:gd name="connsiteY9" fmla="*/ 15498 h 23433"/>
                <a:gd name="connsiteX10" fmla="*/ 421 w 23335"/>
                <a:gd name="connsiteY10" fmla="*/ 20664 h 23433"/>
                <a:gd name="connsiteX11" fmla="*/ 4849 w 23335"/>
                <a:gd name="connsiteY11" fmla="*/ 20664 h 23433"/>
                <a:gd name="connsiteX12" fmla="*/ 20347 w 23335"/>
                <a:gd name="connsiteY12" fmla="*/ 5166 h 23433"/>
                <a:gd name="connsiteX13" fmla="*/ 15919 w 23335"/>
                <a:gd name="connsiteY13" fmla="*/ 738 h 2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5" h="23433">
                  <a:moveTo>
                    <a:pt x="7801" y="22878"/>
                  </a:moveTo>
                  <a:lnTo>
                    <a:pt x="7801" y="22878"/>
                  </a:lnTo>
                  <a:cubicBezTo>
                    <a:pt x="5904" y="23619"/>
                    <a:pt x="3793" y="23619"/>
                    <a:pt x="1897" y="22878"/>
                  </a:cubicBezTo>
                  <a:cubicBezTo>
                    <a:pt x="1203" y="21226"/>
                    <a:pt x="1203" y="19364"/>
                    <a:pt x="1897" y="17712"/>
                  </a:cubicBezTo>
                  <a:cubicBezTo>
                    <a:pt x="3705" y="10016"/>
                    <a:pt x="8841" y="3524"/>
                    <a:pt x="15919" y="0"/>
                  </a:cubicBezTo>
                  <a:cubicBezTo>
                    <a:pt x="19992" y="-21"/>
                    <a:pt x="23313" y="3267"/>
                    <a:pt x="23336" y="7343"/>
                  </a:cubicBezTo>
                  <a:cubicBezTo>
                    <a:pt x="23336" y="7602"/>
                    <a:pt x="23328" y="7861"/>
                    <a:pt x="23299" y="8118"/>
                  </a:cubicBezTo>
                  <a:cubicBezTo>
                    <a:pt x="16413" y="10573"/>
                    <a:pt x="10996" y="15992"/>
                    <a:pt x="8539" y="22878"/>
                  </a:cubicBezTo>
                  <a:close/>
                  <a:moveTo>
                    <a:pt x="15181" y="738"/>
                  </a:moveTo>
                  <a:cubicBezTo>
                    <a:pt x="8295" y="3193"/>
                    <a:pt x="2878" y="8612"/>
                    <a:pt x="421" y="15498"/>
                  </a:cubicBezTo>
                  <a:cubicBezTo>
                    <a:pt x="-140" y="17174"/>
                    <a:pt x="-140" y="18988"/>
                    <a:pt x="421" y="20664"/>
                  </a:cubicBezTo>
                  <a:cubicBezTo>
                    <a:pt x="1852" y="21170"/>
                    <a:pt x="3417" y="21170"/>
                    <a:pt x="4849" y="20664"/>
                  </a:cubicBezTo>
                  <a:cubicBezTo>
                    <a:pt x="7542" y="13508"/>
                    <a:pt x="13188" y="7861"/>
                    <a:pt x="20347" y="5166"/>
                  </a:cubicBezTo>
                  <a:cubicBezTo>
                    <a:pt x="19461" y="3200"/>
                    <a:pt x="17882" y="1626"/>
                    <a:pt x="15919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7EA07544-F2CA-4F82-9AEB-DB38B38DCB15}"/>
                </a:ext>
              </a:extLst>
            </p:cNvPr>
            <p:cNvSpPr/>
            <p:nvPr/>
          </p:nvSpPr>
          <p:spPr>
            <a:xfrm>
              <a:off x="1784840" y="3543151"/>
              <a:ext cx="22139" cy="22139"/>
            </a:xfrm>
            <a:custGeom>
              <a:avLst/>
              <a:gdLst>
                <a:gd name="connsiteX0" fmla="*/ 14760 w 22139"/>
                <a:gd name="connsiteY0" fmla="*/ 0 h 22139"/>
                <a:gd name="connsiteX1" fmla="*/ 22140 w 22139"/>
                <a:gd name="connsiteY1" fmla="*/ 7380 h 22139"/>
                <a:gd name="connsiteX2" fmla="*/ 22140 w 22139"/>
                <a:gd name="connsiteY2" fmla="*/ 7380 h 22139"/>
                <a:gd name="connsiteX3" fmla="*/ 22140 w 22139"/>
                <a:gd name="connsiteY3" fmla="*/ 7380 h 22139"/>
                <a:gd name="connsiteX4" fmla="*/ 7380 w 22139"/>
                <a:gd name="connsiteY4" fmla="*/ 22140 h 22139"/>
                <a:gd name="connsiteX5" fmla="*/ 7380 w 22139"/>
                <a:gd name="connsiteY5" fmla="*/ 22140 h 22139"/>
                <a:gd name="connsiteX6" fmla="*/ 0 w 22139"/>
                <a:gd name="connsiteY6" fmla="*/ 14760 h 22139"/>
                <a:gd name="connsiteX7" fmla="*/ 14760 w 22139"/>
                <a:gd name="connsiteY7" fmla="*/ 0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39" h="22139">
                  <a:moveTo>
                    <a:pt x="14760" y="0"/>
                  </a:moveTo>
                  <a:cubicBezTo>
                    <a:pt x="18834" y="0"/>
                    <a:pt x="22140" y="3304"/>
                    <a:pt x="22140" y="7380"/>
                  </a:cubicBezTo>
                  <a:lnTo>
                    <a:pt x="22140" y="7380"/>
                  </a:lnTo>
                  <a:lnTo>
                    <a:pt x="22140" y="7380"/>
                  </a:lnTo>
                  <a:cubicBezTo>
                    <a:pt x="15254" y="9835"/>
                    <a:pt x="9838" y="15254"/>
                    <a:pt x="7380" y="22140"/>
                  </a:cubicBezTo>
                  <a:lnTo>
                    <a:pt x="7380" y="22140"/>
                  </a:lnTo>
                  <a:cubicBezTo>
                    <a:pt x="3306" y="22140"/>
                    <a:pt x="0" y="18836"/>
                    <a:pt x="0" y="14760"/>
                  </a:cubicBezTo>
                  <a:cubicBezTo>
                    <a:pt x="2900" y="8167"/>
                    <a:pt x="8170" y="2900"/>
                    <a:pt x="14760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E53D210D-3474-49E5-849B-730AAFFC7C3A}"/>
                </a:ext>
              </a:extLst>
            </p:cNvPr>
            <p:cNvSpPr/>
            <p:nvPr/>
          </p:nvSpPr>
          <p:spPr>
            <a:xfrm>
              <a:off x="1784319" y="3539461"/>
              <a:ext cx="26350" cy="28044"/>
            </a:xfrm>
            <a:custGeom>
              <a:avLst/>
              <a:gdLst>
                <a:gd name="connsiteX0" fmla="*/ 8638 w 26350"/>
                <a:gd name="connsiteY0" fmla="*/ 26568 h 28044"/>
                <a:gd name="connsiteX1" fmla="*/ 8638 w 26350"/>
                <a:gd name="connsiteY1" fmla="*/ 26568 h 28044"/>
                <a:gd name="connsiteX2" fmla="*/ 3472 w 26350"/>
                <a:gd name="connsiteY2" fmla="*/ 26568 h 28044"/>
                <a:gd name="connsiteX3" fmla="*/ 3472 w 26350"/>
                <a:gd name="connsiteY3" fmla="*/ 20664 h 28044"/>
                <a:gd name="connsiteX4" fmla="*/ 18232 w 26350"/>
                <a:gd name="connsiteY4" fmla="*/ 5904 h 28044"/>
                <a:gd name="connsiteX5" fmla="*/ 26350 w 26350"/>
                <a:gd name="connsiteY5" fmla="*/ 13284 h 28044"/>
                <a:gd name="connsiteX6" fmla="*/ 26350 w 26350"/>
                <a:gd name="connsiteY6" fmla="*/ 13284 h 28044"/>
                <a:gd name="connsiteX7" fmla="*/ 11590 w 26350"/>
                <a:gd name="connsiteY7" fmla="*/ 28044 h 28044"/>
                <a:gd name="connsiteX8" fmla="*/ 11590 w 26350"/>
                <a:gd name="connsiteY8" fmla="*/ 28044 h 28044"/>
                <a:gd name="connsiteX9" fmla="*/ 15280 w 26350"/>
                <a:gd name="connsiteY9" fmla="*/ 3690 h 28044"/>
                <a:gd name="connsiteX10" fmla="*/ 520 w 26350"/>
                <a:gd name="connsiteY10" fmla="*/ 18450 h 28044"/>
                <a:gd name="connsiteX11" fmla="*/ 520 w 26350"/>
                <a:gd name="connsiteY11" fmla="*/ 23616 h 28044"/>
                <a:gd name="connsiteX12" fmla="*/ 4948 w 26350"/>
                <a:gd name="connsiteY12" fmla="*/ 23616 h 28044"/>
                <a:gd name="connsiteX13" fmla="*/ 4948 w 26350"/>
                <a:gd name="connsiteY13" fmla="*/ 23616 h 28044"/>
                <a:gd name="connsiteX14" fmla="*/ 19708 w 26350"/>
                <a:gd name="connsiteY14" fmla="*/ 7380 h 28044"/>
                <a:gd name="connsiteX15" fmla="*/ 19708 w 26350"/>
                <a:gd name="connsiteY15" fmla="*/ 7380 h 28044"/>
                <a:gd name="connsiteX16" fmla="*/ 11590 w 26350"/>
                <a:gd name="connsiteY16" fmla="*/ 0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350" h="28044">
                  <a:moveTo>
                    <a:pt x="8638" y="26568"/>
                  </a:moveTo>
                  <a:lnTo>
                    <a:pt x="8638" y="26568"/>
                  </a:lnTo>
                  <a:cubicBezTo>
                    <a:pt x="6985" y="27265"/>
                    <a:pt x="5125" y="27265"/>
                    <a:pt x="3472" y="26568"/>
                  </a:cubicBezTo>
                  <a:cubicBezTo>
                    <a:pt x="2734" y="24670"/>
                    <a:pt x="2734" y="22562"/>
                    <a:pt x="3472" y="20664"/>
                  </a:cubicBezTo>
                  <a:cubicBezTo>
                    <a:pt x="5930" y="13778"/>
                    <a:pt x="11347" y="8359"/>
                    <a:pt x="18232" y="5904"/>
                  </a:cubicBezTo>
                  <a:cubicBezTo>
                    <a:pt x="22321" y="6190"/>
                    <a:pt x="25679" y="9242"/>
                    <a:pt x="26350" y="13284"/>
                  </a:cubicBezTo>
                  <a:lnTo>
                    <a:pt x="26350" y="13284"/>
                  </a:lnTo>
                  <a:cubicBezTo>
                    <a:pt x="19465" y="15739"/>
                    <a:pt x="14048" y="21158"/>
                    <a:pt x="11590" y="28044"/>
                  </a:cubicBezTo>
                  <a:lnTo>
                    <a:pt x="11590" y="28044"/>
                  </a:lnTo>
                  <a:close/>
                  <a:moveTo>
                    <a:pt x="15280" y="3690"/>
                  </a:moveTo>
                  <a:cubicBezTo>
                    <a:pt x="8690" y="6590"/>
                    <a:pt x="3421" y="11857"/>
                    <a:pt x="520" y="18450"/>
                  </a:cubicBezTo>
                  <a:cubicBezTo>
                    <a:pt x="-173" y="20102"/>
                    <a:pt x="-173" y="21964"/>
                    <a:pt x="520" y="23616"/>
                  </a:cubicBezTo>
                  <a:lnTo>
                    <a:pt x="4948" y="23616"/>
                  </a:lnTo>
                  <a:lnTo>
                    <a:pt x="4948" y="23616"/>
                  </a:lnTo>
                  <a:cubicBezTo>
                    <a:pt x="7303" y="16330"/>
                    <a:pt x="12675" y="10412"/>
                    <a:pt x="19708" y="7380"/>
                  </a:cubicBezTo>
                  <a:lnTo>
                    <a:pt x="19708" y="7380"/>
                  </a:lnTo>
                  <a:cubicBezTo>
                    <a:pt x="18815" y="3463"/>
                    <a:pt x="15575" y="517"/>
                    <a:pt x="1159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0FDB6D84-E47B-4936-B360-308951D00195}"/>
                </a:ext>
              </a:extLst>
            </p:cNvPr>
            <p:cNvSpPr/>
            <p:nvPr/>
          </p:nvSpPr>
          <p:spPr>
            <a:xfrm>
              <a:off x="2170813" y="3518797"/>
              <a:ext cx="20664" cy="20663"/>
            </a:xfrm>
            <a:custGeom>
              <a:avLst/>
              <a:gdLst>
                <a:gd name="connsiteX0" fmla="*/ 20664 w 20664"/>
                <a:gd name="connsiteY0" fmla="*/ 10332 h 20663"/>
                <a:gd name="connsiteX1" fmla="*/ 10332 w 20664"/>
                <a:gd name="connsiteY1" fmla="*/ 20664 h 20663"/>
                <a:gd name="connsiteX2" fmla="*/ 0 w 20664"/>
                <a:gd name="connsiteY2" fmla="*/ 10332 h 20663"/>
                <a:gd name="connsiteX3" fmla="*/ 10332 w 20664"/>
                <a:gd name="connsiteY3" fmla="*/ 0 h 20663"/>
                <a:gd name="connsiteX4" fmla="*/ 20664 w 20664"/>
                <a:gd name="connsiteY4" fmla="*/ 10332 h 20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64" h="20663">
                  <a:moveTo>
                    <a:pt x="20664" y="10332"/>
                  </a:moveTo>
                  <a:cubicBezTo>
                    <a:pt x="20664" y="16038"/>
                    <a:pt x="16037" y="20664"/>
                    <a:pt x="10332" y="20664"/>
                  </a:cubicBezTo>
                  <a:cubicBezTo>
                    <a:pt x="4627" y="20664"/>
                    <a:pt x="0" y="16038"/>
                    <a:pt x="0" y="10332"/>
                  </a:cubicBezTo>
                  <a:cubicBezTo>
                    <a:pt x="0" y="4626"/>
                    <a:pt x="4627" y="0"/>
                    <a:pt x="10332" y="0"/>
                  </a:cubicBezTo>
                  <a:cubicBezTo>
                    <a:pt x="16037" y="0"/>
                    <a:pt x="20664" y="4626"/>
                    <a:pt x="20664" y="10332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7DB4E6F-E219-44D0-AA07-648219D4F269}"/>
                </a:ext>
              </a:extLst>
            </p:cNvPr>
            <p:cNvSpPr/>
            <p:nvPr/>
          </p:nvSpPr>
          <p:spPr>
            <a:xfrm>
              <a:off x="2170075" y="3518060"/>
              <a:ext cx="22140" cy="22139"/>
            </a:xfrm>
            <a:custGeom>
              <a:avLst/>
              <a:gdLst>
                <a:gd name="connsiteX0" fmla="*/ 11070 w 22140"/>
                <a:gd name="connsiteY0" fmla="*/ 22140 h 22139"/>
                <a:gd name="connsiteX1" fmla="*/ 0 w 22140"/>
                <a:gd name="connsiteY1" fmla="*/ 11070 h 22139"/>
                <a:gd name="connsiteX2" fmla="*/ 11070 w 22140"/>
                <a:gd name="connsiteY2" fmla="*/ 0 h 22139"/>
                <a:gd name="connsiteX3" fmla="*/ 22140 w 22140"/>
                <a:gd name="connsiteY3" fmla="*/ 11070 h 22139"/>
                <a:gd name="connsiteX4" fmla="*/ 11070 w 22140"/>
                <a:gd name="connsiteY4" fmla="*/ 22140 h 22139"/>
                <a:gd name="connsiteX5" fmla="*/ 11070 w 22140"/>
                <a:gd name="connsiteY5" fmla="*/ 738 h 22139"/>
                <a:gd name="connsiteX6" fmla="*/ 738 w 22140"/>
                <a:gd name="connsiteY6" fmla="*/ 11070 h 22139"/>
                <a:gd name="connsiteX7" fmla="*/ 11070 w 22140"/>
                <a:gd name="connsiteY7" fmla="*/ 21402 h 22139"/>
                <a:gd name="connsiteX8" fmla="*/ 21402 w 22140"/>
                <a:gd name="connsiteY8" fmla="*/ 11070 h 22139"/>
                <a:gd name="connsiteX9" fmla="*/ 11070 w 22140"/>
                <a:gd name="connsiteY9" fmla="*/ 738 h 2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0" h="22139">
                  <a:moveTo>
                    <a:pt x="11070" y="22140"/>
                  </a:moveTo>
                  <a:cubicBezTo>
                    <a:pt x="4959" y="22140"/>
                    <a:pt x="0" y="17184"/>
                    <a:pt x="0" y="11070"/>
                  </a:cubicBezTo>
                  <a:cubicBezTo>
                    <a:pt x="0" y="4956"/>
                    <a:pt x="4959" y="0"/>
                    <a:pt x="11070" y="0"/>
                  </a:cubicBezTo>
                  <a:cubicBezTo>
                    <a:pt x="17181" y="0"/>
                    <a:pt x="22140" y="4956"/>
                    <a:pt x="22140" y="11070"/>
                  </a:cubicBezTo>
                  <a:cubicBezTo>
                    <a:pt x="22140" y="17184"/>
                    <a:pt x="17181" y="22140"/>
                    <a:pt x="11070" y="22140"/>
                  </a:cubicBezTo>
                  <a:close/>
                  <a:moveTo>
                    <a:pt x="11070" y="738"/>
                  </a:moveTo>
                  <a:cubicBezTo>
                    <a:pt x="5365" y="738"/>
                    <a:pt x="738" y="5364"/>
                    <a:pt x="738" y="11070"/>
                  </a:cubicBezTo>
                  <a:cubicBezTo>
                    <a:pt x="1100" y="16620"/>
                    <a:pt x="5520" y="21043"/>
                    <a:pt x="11070" y="21402"/>
                  </a:cubicBezTo>
                  <a:cubicBezTo>
                    <a:pt x="16775" y="21402"/>
                    <a:pt x="21402" y="16776"/>
                    <a:pt x="21402" y="11070"/>
                  </a:cubicBezTo>
                  <a:cubicBezTo>
                    <a:pt x="21402" y="5364"/>
                    <a:pt x="16775" y="738"/>
                    <a:pt x="1107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DA4EE082-F791-42B4-BA64-07D61C1B91AA}"/>
                </a:ext>
              </a:extLst>
            </p:cNvPr>
            <p:cNvSpPr/>
            <p:nvPr/>
          </p:nvSpPr>
          <p:spPr>
            <a:xfrm>
              <a:off x="2161220" y="3529852"/>
              <a:ext cx="20193" cy="19941"/>
            </a:xfrm>
            <a:custGeom>
              <a:avLst/>
              <a:gdLst>
                <a:gd name="connsiteX0" fmla="*/ 11808 w 20193"/>
                <a:gd name="connsiteY0" fmla="*/ 753 h 19941"/>
                <a:gd name="connsiteX1" fmla="*/ 0 w 20193"/>
                <a:gd name="connsiteY1" fmla="*/ 12561 h 19941"/>
                <a:gd name="connsiteX2" fmla="*/ 8118 w 20193"/>
                <a:gd name="connsiteY2" fmla="*/ 19941 h 19941"/>
                <a:gd name="connsiteX3" fmla="*/ 19188 w 20193"/>
                <a:gd name="connsiteY3" fmla="*/ 8133 h 19941"/>
                <a:gd name="connsiteX4" fmla="*/ 11808 w 20193"/>
                <a:gd name="connsiteY4" fmla="*/ 753 h 1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93" h="19941">
                  <a:moveTo>
                    <a:pt x="11808" y="753"/>
                  </a:moveTo>
                  <a:lnTo>
                    <a:pt x="0" y="12561"/>
                  </a:lnTo>
                  <a:lnTo>
                    <a:pt x="8118" y="19941"/>
                  </a:lnTo>
                  <a:lnTo>
                    <a:pt x="19188" y="8133"/>
                  </a:lnTo>
                  <a:cubicBezTo>
                    <a:pt x="22878" y="8133"/>
                    <a:pt x="15498" y="-2937"/>
                    <a:pt x="11808" y="753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38C493D8-4040-4707-9DB7-610C42B15498}"/>
                </a:ext>
              </a:extLst>
            </p:cNvPr>
            <p:cNvSpPr/>
            <p:nvPr/>
          </p:nvSpPr>
          <p:spPr>
            <a:xfrm>
              <a:off x="2161220" y="3529868"/>
              <a:ext cx="20663" cy="19925"/>
            </a:xfrm>
            <a:custGeom>
              <a:avLst/>
              <a:gdLst>
                <a:gd name="connsiteX0" fmla="*/ 8118 w 20663"/>
                <a:gd name="connsiteY0" fmla="*/ 19926 h 19925"/>
                <a:gd name="connsiteX1" fmla="*/ 0 w 20663"/>
                <a:gd name="connsiteY1" fmla="*/ 12546 h 19925"/>
                <a:gd name="connsiteX2" fmla="*/ 11070 w 20663"/>
                <a:gd name="connsiteY2" fmla="*/ 738 h 19925"/>
                <a:gd name="connsiteX3" fmla="*/ 19926 w 20663"/>
                <a:gd name="connsiteY3" fmla="*/ 738 h 19925"/>
                <a:gd name="connsiteX4" fmla="*/ 19926 w 20663"/>
                <a:gd name="connsiteY4" fmla="*/ 5904 h 19925"/>
                <a:gd name="connsiteX5" fmla="*/ 8856 w 20663"/>
                <a:gd name="connsiteY5" fmla="*/ 16974 h 19925"/>
                <a:gd name="connsiteX6" fmla="*/ 14022 w 20663"/>
                <a:gd name="connsiteY6" fmla="*/ 0 h 19925"/>
                <a:gd name="connsiteX7" fmla="*/ 14022 w 20663"/>
                <a:gd name="connsiteY7" fmla="*/ 0 h 19925"/>
                <a:gd name="connsiteX8" fmla="*/ 2952 w 20663"/>
                <a:gd name="connsiteY8" fmla="*/ 11070 h 19925"/>
                <a:gd name="connsiteX9" fmla="*/ 10332 w 20663"/>
                <a:gd name="connsiteY9" fmla="*/ 17712 h 19925"/>
                <a:gd name="connsiteX10" fmla="*/ 20664 w 20663"/>
                <a:gd name="connsiteY10" fmla="*/ 6642 h 19925"/>
                <a:gd name="connsiteX11" fmla="*/ 20664 w 20663"/>
                <a:gd name="connsiteY11" fmla="*/ 6642 h 19925"/>
                <a:gd name="connsiteX12" fmla="*/ 15498 w 20663"/>
                <a:gd name="connsiteY12" fmla="*/ 2214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663" h="19925">
                  <a:moveTo>
                    <a:pt x="8118" y="19926"/>
                  </a:moveTo>
                  <a:lnTo>
                    <a:pt x="0" y="12546"/>
                  </a:lnTo>
                  <a:lnTo>
                    <a:pt x="11070" y="738"/>
                  </a:lnTo>
                  <a:cubicBezTo>
                    <a:pt x="11070" y="738"/>
                    <a:pt x="18450" y="738"/>
                    <a:pt x="19926" y="738"/>
                  </a:cubicBezTo>
                  <a:cubicBezTo>
                    <a:pt x="20716" y="2369"/>
                    <a:pt x="20716" y="4273"/>
                    <a:pt x="19926" y="5904"/>
                  </a:cubicBezTo>
                  <a:lnTo>
                    <a:pt x="8856" y="16974"/>
                  </a:lnTo>
                  <a:close/>
                  <a:moveTo>
                    <a:pt x="14022" y="0"/>
                  </a:moveTo>
                  <a:lnTo>
                    <a:pt x="14022" y="0"/>
                  </a:lnTo>
                  <a:lnTo>
                    <a:pt x="2952" y="11070"/>
                  </a:lnTo>
                  <a:lnTo>
                    <a:pt x="10332" y="17712"/>
                  </a:lnTo>
                  <a:lnTo>
                    <a:pt x="20664" y="6642"/>
                  </a:lnTo>
                  <a:cubicBezTo>
                    <a:pt x="20664" y="6642"/>
                    <a:pt x="20664" y="6642"/>
                    <a:pt x="20664" y="6642"/>
                  </a:cubicBezTo>
                  <a:cubicBezTo>
                    <a:pt x="19889" y="4329"/>
                    <a:pt x="17904" y="2629"/>
                    <a:pt x="15498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43C54C52-83F1-4D88-8F4C-3EA28A823FF1}"/>
                </a:ext>
              </a:extLst>
            </p:cNvPr>
            <p:cNvSpPr/>
            <p:nvPr/>
          </p:nvSpPr>
          <p:spPr>
            <a:xfrm>
              <a:off x="1972292" y="3537985"/>
              <a:ext cx="200736" cy="203688"/>
            </a:xfrm>
            <a:custGeom>
              <a:avLst/>
              <a:gdLst>
                <a:gd name="connsiteX0" fmla="*/ 185976 w 200736"/>
                <a:gd name="connsiteY0" fmla="*/ 0 h 203688"/>
                <a:gd name="connsiteX1" fmla="*/ 174906 w 200736"/>
                <a:gd name="connsiteY1" fmla="*/ 11808 h 203688"/>
                <a:gd name="connsiteX2" fmla="*/ 73062 w 200736"/>
                <a:gd name="connsiteY2" fmla="*/ 114390 h 203688"/>
                <a:gd name="connsiteX3" fmla="*/ 87822 w 200736"/>
                <a:gd name="connsiteY3" fmla="*/ 129150 h 203688"/>
                <a:gd name="connsiteX4" fmla="*/ 188928 w 200736"/>
                <a:gd name="connsiteY4" fmla="*/ 26568 h 203688"/>
                <a:gd name="connsiteX5" fmla="*/ 200736 w 200736"/>
                <a:gd name="connsiteY5" fmla="*/ 16974 h 203688"/>
                <a:gd name="connsiteX6" fmla="*/ 185976 w 200736"/>
                <a:gd name="connsiteY6" fmla="*/ 1476 h 203688"/>
                <a:gd name="connsiteX7" fmla="*/ 67158 w 200736"/>
                <a:gd name="connsiteY7" fmla="*/ 120294 h 203688"/>
                <a:gd name="connsiteX8" fmla="*/ 0 w 200736"/>
                <a:gd name="connsiteY8" fmla="*/ 188190 h 203688"/>
                <a:gd name="connsiteX9" fmla="*/ 14760 w 200736"/>
                <a:gd name="connsiteY9" fmla="*/ 203688 h 203688"/>
                <a:gd name="connsiteX10" fmla="*/ 81918 w 200736"/>
                <a:gd name="connsiteY10" fmla="*/ 135792 h 203688"/>
                <a:gd name="connsiteX11" fmla="*/ 67158 w 200736"/>
                <a:gd name="connsiteY11" fmla="*/ 120294 h 203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736" h="203688">
                  <a:moveTo>
                    <a:pt x="185976" y="0"/>
                  </a:moveTo>
                  <a:lnTo>
                    <a:pt x="174906" y="11808"/>
                  </a:lnTo>
                  <a:lnTo>
                    <a:pt x="73062" y="114390"/>
                  </a:lnTo>
                  <a:lnTo>
                    <a:pt x="87822" y="129150"/>
                  </a:lnTo>
                  <a:lnTo>
                    <a:pt x="188928" y="26568"/>
                  </a:lnTo>
                  <a:lnTo>
                    <a:pt x="200736" y="16974"/>
                  </a:lnTo>
                  <a:cubicBezTo>
                    <a:pt x="198286" y="9917"/>
                    <a:pt x="192906" y="4265"/>
                    <a:pt x="185976" y="1476"/>
                  </a:cubicBezTo>
                  <a:close/>
                  <a:moveTo>
                    <a:pt x="67158" y="120294"/>
                  </a:moveTo>
                  <a:lnTo>
                    <a:pt x="0" y="188190"/>
                  </a:lnTo>
                  <a:lnTo>
                    <a:pt x="14760" y="203688"/>
                  </a:lnTo>
                  <a:lnTo>
                    <a:pt x="81918" y="135792"/>
                  </a:lnTo>
                  <a:cubicBezTo>
                    <a:pt x="79313" y="128833"/>
                    <a:pt x="73984" y="123236"/>
                    <a:pt x="67158" y="120294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D846386-4547-40C4-BFC4-24F4AB9D801A}"/>
                </a:ext>
              </a:extLst>
            </p:cNvPr>
            <p:cNvSpPr/>
            <p:nvPr/>
          </p:nvSpPr>
          <p:spPr>
            <a:xfrm>
              <a:off x="1972292" y="3537985"/>
              <a:ext cx="200736" cy="203688"/>
            </a:xfrm>
            <a:custGeom>
              <a:avLst/>
              <a:gdLst>
                <a:gd name="connsiteX0" fmla="*/ 14760 w 200736"/>
                <a:gd name="connsiteY0" fmla="*/ 203688 h 203688"/>
                <a:gd name="connsiteX1" fmla="*/ 0 w 200736"/>
                <a:gd name="connsiteY1" fmla="*/ 188928 h 203688"/>
                <a:gd name="connsiteX2" fmla="*/ 66420 w 200736"/>
                <a:gd name="connsiteY2" fmla="*/ 120294 h 203688"/>
                <a:gd name="connsiteX3" fmla="*/ 81918 w 200736"/>
                <a:gd name="connsiteY3" fmla="*/ 135792 h 203688"/>
                <a:gd name="connsiteX4" fmla="*/ 14760 w 200736"/>
                <a:gd name="connsiteY4" fmla="*/ 203688 h 203688"/>
                <a:gd name="connsiteX5" fmla="*/ 67158 w 200736"/>
                <a:gd name="connsiteY5" fmla="*/ 121032 h 203688"/>
                <a:gd name="connsiteX6" fmla="*/ 0 w 200736"/>
                <a:gd name="connsiteY6" fmla="*/ 188928 h 203688"/>
                <a:gd name="connsiteX7" fmla="*/ 14760 w 200736"/>
                <a:gd name="connsiteY7" fmla="*/ 202950 h 203688"/>
                <a:gd name="connsiteX8" fmla="*/ 81180 w 200736"/>
                <a:gd name="connsiteY8" fmla="*/ 135792 h 203688"/>
                <a:gd name="connsiteX9" fmla="*/ 67158 w 200736"/>
                <a:gd name="connsiteY9" fmla="*/ 121032 h 203688"/>
                <a:gd name="connsiteX10" fmla="*/ 87822 w 200736"/>
                <a:gd name="connsiteY10" fmla="*/ 129888 h 203688"/>
                <a:gd name="connsiteX11" fmla="*/ 73062 w 200736"/>
                <a:gd name="connsiteY11" fmla="*/ 114390 h 203688"/>
                <a:gd name="connsiteX12" fmla="*/ 185238 w 200736"/>
                <a:gd name="connsiteY12" fmla="*/ 0 h 203688"/>
                <a:gd name="connsiteX13" fmla="*/ 200736 w 200736"/>
                <a:gd name="connsiteY13" fmla="*/ 15498 h 203688"/>
                <a:gd name="connsiteX14" fmla="*/ 189666 w 200736"/>
                <a:gd name="connsiteY14" fmla="*/ 26568 h 203688"/>
                <a:gd name="connsiteX15" fmla="*/ 87822 w 200736"/>
                <a:gd name="connsiteY15" fmla="*/ 129888 h 203688"/>
                <a:gd name="connsiteX16" fmla="*/ 185238 w 200736"/>
                <a:gd name="connsiteY16" fmla="*/ 738 h 203688"/>
                <a:gd name="connsiteX17" fmla="*/ 174906 w 200736"/>
                <a:gd name="connsiteY17" fmla="*/ 11808 h 203688"/>
                <a:gd name="connsiteX18" fmla="*/ 73062 w 200736"/>
                <a:gd name="connsiteY18" fmla="*/ 114390 h 203688"/>
                <a:gd name="connsiteX19" fmla="*/ 87822 w 200736"/>
                <a:gd name="connsiteY19" fmla="*/ 129150 h 203688"/>
                <a:gd name="connsiteX20" fmla="*/ 199998 w 200736"/>
                <a:gd name="connsiteY20" fmla="*/ 16974 h 203688"/>
                <a:gd name="connsiteX21" fmla="*/ 185238 w 200736"/>
                <a:gd name="connsiteY21" fmla="*/ 2214 h 203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0736" h="203688">
                  <a:moveTo>
                    <a:pt x="14760" y="203688"/>
                  </a:moveTo>
                  <a:lnTo>
                    <a:pt x="0" y="188928"/>
                  </a:lnTo>
                  <a:lnTo>
                    <a:pt x="66420" y="120294"/>
                  </a:lnTo>
                  <a:cubicBezTo>
                    <a:pt x="73815" y="122605"/>
                    <a:pt x="79608" y="128397"/>
                    <a:pt x="81918" y="135792"/>
                  </a:cubicBezTo>
                  <a:lnTo>
                    <a:pt x="14760" y="203688"/>
                  </a:lnTo>
                  <a:close/>
                  <a:moveTo>
                    <a:pt x="67158" y="121032"/>
                  </a:moveTo>
                  <a:lnTo>
                    <a:pt x="0" y="188928"/>
                  </a:lnTo>
                  <a:lnTo>
                    <a:pt x="14760" y="202950"/>
                  </a:lnTo>
                  <a:lnTo>
                    <a:pt x="81180" y="135792"/>
                  </a:lnTo>
                  <a:cubicBezTo>
                    <a:pt x="78804" y="129112"/>
                    <a:pt x="73704" y="123749"/>
                    <a:pt x="67158" y="121032"/>
                  </a:cubicBezTo>
                  <a:close/>
                  <a:moveTo>
                    <a:pt x="87822" y="129888"/>
                  </a:moveTo>
                  <a:lnTo>
                    <a:pt x="73062" y="114390"/>
                  </a:lnTo>
                  <a:lnTo>
                    <a:pt x="185238" y="0"/>
                  </a:lnTo>
                  <a:cubicBezTo>
                    <a:pt x="192633" y="2311"/>
                    <a:pt x="198426" y="8103"/>
                    <a:pt x="200736" y="15498"/>
                  </a:cubicBezTo>
                  <a:lnTo>
                    <a:pt x="189666" y="26568"/>
                  </a:lnTo>
                  <a:lnTo>
                    <a:pt x="87822" y="129888"/>
                  </a:lnTo>
                  <a:close/>
                  <a:moveTo>
                    <a:pt x="185238" y="738"/>
                  </a:moveTo>
                  <a:lnTo>
                    <a:pt x="174906" y="11808"/>
                  </a:lnTo>
                  <a:lnTo>
                    <a:pt x="73062" y="114390"/>
                  </a:lnTo>
                  <a:lnTo>
                    <a:pt x="87822" y="129150"/>
                  </a:lnTo>
                  <a:lnTo>
                    <a:pt x="199998" y="16974"/>
                  </a:lnTo>
                  <a:cubicBezTo>
                    <a:pt x="197540" y="10088"/>
                    <a:pt x="192123" y="4669"/>
                    <a:pt x="185238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F34C6BDA-45CF-4375-8D38-3916819C83F5}"/>
                </a:ext>
              </a:extLst>
            </p:cNvPr>
            <p:cNvSpPr/>
            <p:nvPr/>
          </p:nvSpPr>
          <p:spPr>
            <a:xfrm>
              <a:off x="2049044" y="3549794"/>
              <a:ext cx="112176" cy="113651"/>
            </a:xfrm>
            <a:custGeom>
              <a:avLst/>
              <a:gdLst>
                <a:gd name="connsiteX0" fmla="*/ 98154 w 112176"/>
                <a:gd name="connsiteY0" fmla="*/ 0 h 113651"/>
                <a:gd name="connsiteX1" fmla="*/ 86346 w 112176"/>
                <a:gd name="connsiteY1" fmla="*/ 11070 h 113651"/>
                <a:gd name="connsiteX2" fmla="*/ 53136 w 112176"/>
                <a:gd name="connsiteY2" fmla="*/ 52398 h 113651"/>
                <a:gd name="connsiteX3" fmla="*/ 11070 w 112176"/>
                <a:gd name="connsiteY3" fmla="*/ 87822 h 113651"/>
                <a:gd name="connsiteX4" fmla="*/ 0 w 112176"/>
                <a:gd name="connsiteY4" fmla="*/ 98892 h 113651"/>
                <a:gd name="connsiteX5" fmla="*/ 53136 w 112176"/>
                <a:gd name="connsiteY5" fmla="*/ 59778 h 113651"/>
                <a:gd name="connsiteX6" fmla="*/ 14760 w 112176"/>
                <a:gd name="connsiteY6" fmla="*/ 113652 h 113651"/>
                <a:gd name="connsiteX7" fmla="*/ 25830 w 112176"/>
                <a:gd name="connsiteY7" fmla="*/ 102582 h 113651"/>
                <a:gd name="connsiteX8" fmla="*/ 60516 w 112176"/>
                <a:gd name="connsiteY8" fmla="*/ 59778 h 113651"/>
                <a:gd name="connsiteX9" fmla="*/ 98154 w 112176"/>
                <a:gd name="connsiteY9" fmla="*/ 29520 h 113651"/>
                <a:gd name="connsiteX10" fmla="*/ 112176 w 112176"/>
                <a:gd name="connsiteY10" fmla="*/ 14760 h 113651"/>
                <a:gd name="connsiteX11" fmla="*/ 60516 w 112176"/>
                <a:gd name="connsiteY11" fmla="*/ 52398 h 113651"/>
                <a:gd name="connsiteX12" fmla="*/ 98154 w 112176"/>
                <a:gd name="connsiteY12" fmla="*/ 0 h 11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176" h="113651">
                  <a:moveTo>
                    <a:pt x="98154" y="0"/>
                  </a:moveTo>
                  <a:lnTo>
                    <a:pt x="86346" y="11070"/>
                  </a:lnTo>
                  <a:cubicBezTo>
                    <a:pt x="78966" y="18450"/>
                    <a:pt x="53136" y="52398"/>
                    <a:pt x="53136" y="52398"/>
                  </a:cubicBezTo>
                  <a:cubicBezTo>
                    <a:pt x="53136" y="52398"/>
                    <a:pt x="18450" y="80442"/>
                    <a:pt x="11070" y="87822"/>
                  </a:cubicBezTo>
                  <a:lnTo>
                    <a:pt x="0" y="98892"/>
                  </a:lnTo>
                  <a:cubicBezTo>
                    <a:pt x="7380" y="91512"/>
                    <a:pt x="53136" y="59778"/>
                    <a:pt x="53136" y="59778"/>
                  </a:cubicBezTo>
                  <a:cubicBezTo>
                    <a:pt x="41446" y="78496"/>
                    <a:pt x="28627" y="96487"/>
                    <a:pt x="14760" y="113652"/>
                  </a:cubicBezTo>
                  <a:lnTo>
                    <a:pt x="25830" y="102582"/>
                  </a:lnTo>
                  <a:cubicBezTo>
                    <a:pt x="33210" y="95202"/>
                    <a:pt x="60516" y="59778"/>
                    <a:pt x="60516" y="59778"/>
                  </a:cubicBezTo>
                  <a:cubicBezTo>
                    <a:pt x="60516" y="59778"/>
                    <a:pt x="90036" y="37638"/>
                    <a:pt x="98154" y="29520"/>
                  </a:cubicBezTo>
                  <a:lnTo>
                    <a:pt x="112176" y="14760"/>
                  </a:lnTo>
                  <a:cubicBezTo>
                    <a:pt x="105534" y="22140"/>
                    <a:pt x="60516" y="52398"/>
                    <a:pt x="60516" y="52398"/>
                  </a:cubicBezTo>
                  <a:cubicBezTo>
                    <a:pt x="72110" y="34268"/>
                    <a:pt x="84671" y="16775"/>
                    <a:pt x="98154" y="0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99F96EE-C987-4DF4-A142-8A5429094462}"/>
                </a:ext>
              </a:extLst>
            </p:cNvPr>
            <p:cNvSpPr/>
            <p:nvPr/>
          </p:nvSpPr>
          <p:spPr>
            <a:xfrm>
              <a:off x="2049044" y="3550532"/>
              <a:ext cx="111438" cy="113651"/>
            </a:xfrm>
            <a:custGeom>
              <a:avLst/>
              <a:gdLst>
                <a:gd name="connsiteX0" fmla="*/ 14760 w 111438"/>
                <a:gd name="connsiteY0" fmla="*/ 113652 h 113651"/>
                <a:gd name="connsiteX1" fmla="*/ 14760 w 111438"/>
                <a:gd name="connsiteY1" fmla="*/ 113652 h 113651"/>
                <a:gd name="connsiteX2" fmla="*/ 53136 w 111438"/>
                <a:gd name="connsiteY2" fmla="*/ 59778 h 113651"/>
                <a:gd name="connsiteX3" fmla="*/ 0 w 111438"/>
                <a:gd name="connsiteY3" fmla="*/ 98892 h 113651"/>
                <a:gd name="connsiteX4" fmla="*/ 0 w 111438"/>
                <a:gd name="connsiteY4" fmla="*/ 98892 h 113651"/>
                <a:gd name="connsiteX5" fmla="*/ 10332 w 111438"/>
                <a:gd name="connsiteY5" fmla="*/ 87084 h 113651"/>
                <a:gd name="connsiteX6" fmla="*/ 52398 w 111438"/>
                <a:gd name="connsiteY6" fmla="*/ 52398 h 113651"/>
                <a:gd name="connsiteX7" fmla="*/ 85608 w 111438"/>
                <a:gd name="connsiteY7" fmla="*/ 11070 h 113651"/>
                <a:gd name="connsiteX8" fmla="*/ 96678 w 111438"/>
                <a:gd name="connsiteY8" fmla="*/ 0 h 113651"/>
                <a:gd name="connsiteX9" fmla="*/ 96678 w 111438"/>
                <a:gd name="connsiteY9" fmla="*/ 0 h 113651"/>
                <a:gd name="connsiteX10" fmla="*/ 60516 w 111438"/>
                <a:gd name="connsiteY10" fmla="*/ 52398 h 113651"/>
                <a:gd name="connsiteX11" fmla="*/ 111438 w 111438"/>
                <a:gd name="connsiteY11" fmla="*/ 14760 h 113651"/>
                <a:gd name="connsiteX12" fmla="*/ 111438 w 111438"/>
                <a:gd name="connsiteY12" fmla="*/ 14760 h 113651"/>
                <a:gd name="connsiteX13" fmla="*/ 98154 w 111438"/>
                <a:gd name="connsiteY13" fmla="*/ 29520 h 113651"/>
                <a:gd name="connsiteX14" fmla="*/ 60516 w 111438"/>
                <a:gd name="connsiteY14" fmla="*/ 59778 h 113651"/>
                <a:gd name="connsiteX15" fmla="*/ 25830 w 111438"/>
                <a:gd name="connsiteY15" fmla="*/ 101844 h 113651"/>
                <a:gd name="connsiteX16" fmla="*/ 14760 w 111438"/>
                <a:gd name="connsiteY16" fmla="*/ 113652 h 113651"/>
                <a:gd name="connsiteX17" fmla="*/ 53136 w 111438"/>
                <a:gd name="connsiteY17" fmla="*/ 59040 h 113651"/>
                <a:gd name="connsiteX18" fmla="*/ 20664 w 111438"/>
                <a:gd name="connsiteY18" fmla="*/ 106272 h 113651"/>
                <a:gd name="connsiteX19" fmla="*/ 25830 w 111438"/>
                <a:gd name="connsiteY19" fmla="*/ 101844 h 113651"/>
                <a:gd name="connsiteX20" fmla="*/ 60516 w 111438"/>
                <a:gd name="connsiteY20" fmla="*/ 59040 h 113651"/>
                <a:gd name="connsiteX21" fmla="*/ 97416 w 111438"/>
                <a:gd name="connsiteY21" fmla="*/ 28782 h 113651"/>
                <a:gd name="connsiteX22" fmla="*/ 110700 w 111438"/>
                <a:gd name="connsiteY22" fmla="*/ 15498 h 113651"/>
                <a:gd name="connsiteX23" fmla="*/ 60516 w 111438"/>
                <a:gd name="connsiteY23" fmla="*/ 51660 h 113651"/>
                <a:gd name="connsiteX24" fmla="*/ 95940 w 111438"/>
                <a:gd name="connsiteY24" fmla="*/ 0 h 113651"/>
                <a:gd name="connsiteX25" fmla="*/ 87084 w 111438"/>
                <a:gd name="connsiteY25" fmla="*/ 10332 h 113651"/>
                <a:gd name="connsiteX26" fmla="*/ 53136 w 111438"/>
                <a:gd name="connsiteY26" fmla="*/ 51660 h 113651"/>
                <a:gd name="connsiteX27" fmla="*/ 11070 w 111438"/>
                <a:gd name="connsiteY27" fmla="*/ 87084 h 113651"/>
                <a:gd name="connsiteX28" fmla="*/ 5166 w 111438"/>
                <a:gd name="connsiteY28" fmla="*/ 96678 h 113651"/>
                <a:gd name="connsiteX29" fmla="*/ 56088 w 111438"/>
                <a:gd name="connsiteY29" fmla="*/ 59040 h 11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11438" h="113651">
                  <a:moveTo>
                    <a:pt x="14760" y="113652"/>
                  </a:moveTo>
                  <a:lnTo>
                    <a:pt x="14760" y="113652"/>
                  </a:lnTo>
                  <a:cubicBezTo>
                    <a:pt x="25092" y="102582"/>
                    <a:pt x="51660" y="61992"/>
                    <a:pt x="53136" y="59778"/>
                  </a:cubicBezTo>
                  <a:cubicBezTo>
                    <a:pt x="54612" y="57564"/>
                    <a:pt x="7380" y="91512"/>
                    <a:pt x="0" y="98892"/>
                  </a:cubicBezTo>
                  <a:lnTo>
                    <a:pt x="0" y="98892"/>
                  </a:lnTo>
                  <a:lnTo>
                    <a:pt x="10332" y="87084"/>
                  </a:lnTo>
                  <a:cubicBezTo>
                    <a:pt x="17712" y="79704"/>
                    <a:pt x="51660" y="52398"/>
                    <a:pt x="52398" y="52398"/>
                  </a:cubicBezTo>
                  <a:cubicBezTo>
                    <a:pt x="53136" y="52398"/>
                    <a:pt x="78228" y="18450"/>
                    <a:pt x="85608" y="11070"/>
                  </a:cubicBezTo>
                  <a:lnTo>
                    <a:pt x="96678" y="0"/>
                  </a:lnTo>
                  <a:lnTo>
                    <a:pt x="96678" y="0"/>
                  </a:lnTo>
                  <a:cubicBezTo>
                    <a:pt x="90036" y="7380"/>
                    <a:pt x="61254" y="50184"/>
                    <a:pt x="60516" y="52398"/>
                  </a:cubicBezTo>
                  <a:cubicBezTo>
                    <a:pt x="59778" y="54612"/>
                    <a:pt x="104796" y="22140"/>
                    <a:pt x="111438" y="14760"/>
                  </a:cubicBezTo>
                  <a:lnTo>
                    <a:pt x="111438" y="14760"/>
                  </a:lnTo>
                  <a:lnTo>
                    <a:pt x="98154" y="29520"/>
                  </a:lnTo>
                  <a:cubicBezTo>
                    <a:pt x="90774" y="36900"/>
                    <a:pt x="61254" y="59040"/>
                    <a:pt x="60516" y="59778"/>
                  </a:cubicBezTo>
                  <a:cubicBezTo>
                    <a:pt x="59778" y="60516"/>
                    <a:pt x="33210" y="94464"/>
                    <a:pt x="25830" y="101844"/>
                  </a:cubicBezTo>
                  <a:lnTo>
                    <a:pt x="14760" y="113652"/>
                  </a:lnTo>
                  <a:close/>
                  <a:moveTo>
                    <a:pt x="53136" y="59040"/>
                  </a:moveTo>
                  <a:cubicBezTo>
                    <a:pt x="43195" y="75373"/>
                    <a:pt x="32354" y="91141"/>
                    <a:pt x="20664" y="106272"/>
                  </a:cubicBezTo>
                  <a:lnTo>
                    <a:pt x="25830" y="101844"/>
                  </a:lnTo>
                  <a:cubicBezTo>
                    <a:pt x="33210" y="94464"/>
                    <a:pt x="59778" y="59778"/>
                    <a:pt x="60516" y="59040"/>
                  </a:cubicBezTo>
                  <a:cubicBezTo>
                    <a:pt x="61254" y="58302"/>
                    <a:pt x="90036" y="36162"/>
                    <a:pt x="97416" y="28782"/>
                  </a:cubicBezTo>
                  <a:lnTo>
                    <a:pt x="110700" y="15498"/>
                  </a:lnTo>
                  <a:cubicBezTo>
                    <a:pt x="94641" y="28450"/>
                    <a:pt x="77888" y="40521"/>
                    <a:pt x="60516" y="51660"/>
                  </a:cubicBezTo>
                  <a:cubicBezTo>
                    <a:pt x="60516" y="51660"/>
                    <a:pt x="87084" y="10332"/>
                    <a:pt x="95940" y="0"/>
                  </a:cubicBezTo>
                  <a:lnTo>
                    <a:pt x="87084" y="10332"/>
                  </a:lnTo>
                  <a:cubicBezTo>
                    <a:pt x="79704" y="17712"/>
                    <a:pt x="53874" y="51660"/>
                    <a:pt x="53136" y="51660"/>
                  </a:cubicBezTo>
                  <a:cubicBezTo>
                    <a:pt x="52398" y="51660"/>
                    <a:pt x="18450" y="79704"/>
                    <a:pt x="11070" y="87084"/>
                  </a:cubicBezTo>
                  <a:lnTo>
                    <a:pt x="5166" y="96678"/>
                  </a:lnTo>
                  <a:cubicBezTo>
                    <a:pt x="15498" y="87084"/>
                    <a:pt x="55350" y="59040"/>
                    <a:pt x="56088" y="590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C2B4610B-59E1-4644-AA1E-56D83EE2639B}"/>
                </a:ext>
              </a:extLst>
            </p:cNvPr>
            <p:cNvSpPr/>
            <p:nvPr/>
          </p:nvSpPr>
          <p:spPr>
            <a:xfrm>
              <a:off x="1998121" y="3684848"/>
              <a:ext cx="30257" cy="30257"/>
            </a:xfrm>
            <a:custGeom>
              <a:avLst/>
              <a:gdLst>
                <a:gd name="connsiteX0" fmla="*/ 0 w 30257"/>
                <a:gd name="connsiteY0" fmla="*/ 7380 h 30257"/>
                <a:gd name="connsiteX1" fmla="*/ 22878 w 30257"/>
                <a:gd name="connsiteY1" fmla="*/ 30258 h 30257"/>
                <a:gd name="connsiteX2" fmla="*/ 30258 w 30257"/>
                <a:gd name="connsiteY2" fmla="*/ 22878 h 30257"/>
                <a:gd name="connsiteX3" fmla="*/ 7380 w 30257"/>
                <a:gd name="connsiteY3" fmla="*/ 0 h 30257"/>
                <a:gd name="connsiteX4" fmla="*/ 0 w 30257"/>
                <a:gd name="connsiteY4" fmla="*/ 738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57" h="30257">
                  <a:moveTo>
                    <a:pt x="0" y="7380"/>
                  </a:moveTo>
                  <a:lnTo>
                    <a:pt x="22878" y="30258"/>
                  </a:lnTo>
                  <a:cubicBezTo>
                    <a:pt x="26804" y="29915"/>
                    <a:pt x="29911" y="26803"/>
                    <a:pt x="30258" y="22878"/>
                  </a:cubicBezTo>
                  <a:cubicBezTo>
                    <a:pt x="28944" y="10829"/>
                    <a:pt x="19432" y="1314"/>
                    <a:pt x="7380" y="0"/>
                  </a:cubicBezTo>
                  <a:cubicBezTo>
                    <a:pt x="3904" y="1180"/>
                    <a:pt x="1181" y="3907"/>
                    <a:pt x="0" y="738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75CA935F-E33D-49CC-8339-F8C66166DDEC}"/>
                </a:ext>
              </a:extLst>
            </p:cNvPr>
            <p:cNvSpPr/>
            <p:nvPr/>
          </p:nvSpPr>
          <p:spPr>
            <a:xfrm>
              <a:off x="1998860" y="3684848"/>
              <a:ext cx="30257" cy="30257"/>
            </a:xfrm>
            <a:custGeom>
              <a:avLst/>
              <a:gdLst>
                <a:gd name="connsiteX0" fmla="*/ 22140 w 30257"/>
                <a:gd name="connsiteY0" fmla="*/ 30258 h 30257"/>
                <a:gd name="connsiteX1" fmla="*/ 22140 w 30257"/>
                <a:gd name="connsiteY1" fmla="*/ 30258 h 30257"/>
                <a:gd name="connsiteX2" fmla="*/ 0 w 30257"/>
                <a:gd name="connsiteY2" fmla="*/ 8118 h 30257"/>
                <a:gd name="connsiteX3" fmla="*/ 7380 w 30257"/>
                <a:gd name="connsiteY3" fmla="*/ 0 h 30257"/>
                <a:gd name="connsiteX4" fmla="*/ 7380 w 30257"/>
                <a:gd name="connsiteY4" fmla="*/ 0 h 30257"/>
                <a:gd name="connsiteX5" fmla="*/ 22878 w 30257"/>
                <a:gd name="connsiteY5" fmla="*/ 7380 h 30257"/>
                <a:gd name="connsiteX6" fmla="*/ 30258 w 30257"/>
                <a:gd name="connsiteY6" fmla="*/ 22878 h 30257"/>
                <a:gd name="connsiteX7" fmla="*/ 22878 w 30257"/>
                <a:gd name="connsiteY7" fmla="*/ 30258 h 30257"/>
                <a:gd name="connsiteX8" fmla="*/ 6642 w 30257"/>
                <a:gd name="connsiteY8" fmla="*/ 738 h 30257"/>
                <a:gd name="connsiteX9" fmla="*/ 0 w 30257"/>
                <a:gd name="connsiteY9" fmla="*/ 8118 h 30257"/>
                <a:gd name="connsiteX10" fmla="*/ 22140 w 30257"/>
                <a:gd name="connsiteY10" fmla="*/ 30258 h 30257"/>
                <a:gd name="connsiteX11" fmla="*/ 26568 w 30257"/>
                <a:gd name="connsiteY11" fmla="*/ 30258 h 30257"/>
                <a:gd name="connsiteX12" fmla="*/ 26568 w 30257"/>
                <a:gd name="connsiteY12" fmla="*/ 25092 h 30257"/>
                <a:gd name="connsiteX13" fmla="*/ 4428 w 30257"/>
                <a:gd name="connsiteY13" fmla="*/ 2952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57" h="30257">
                  <a:moveTo>
                    <a:pt x="22140" y="30258"/>
                  </a:moveTo>
                  <a:lnTo>
                    <a:pt x="22140" y="30258"/>
                  </a:lnTo>
                  <a:lnTo>
                    <a:pt x="0" y="8118"/>
                  </a:lnTo>
                  <a:cubicBezTo>
                    <a:pt x="0" y="3690"/>
                    <a:pt x="4428" y="0"/>
                    <a:pt x="7380" y="0"/>
                  </a:cubicBezTo>
                  <a:lnTo>
                    <a:pt x="7380" y="0"/>
                  </a:lnTo>
                  <a:cubicBezTo>
                    <a:pt x="13306" y="355"/>
                    <a:pt x="18863" y="3001"/>
                    <a:pt x="22878" y="7380"/>
                  </a:cubicBezTo>
                  <a:cubicBezTo>
                    <a:pt x="27195" y="11438"/>
                    <a:pt x="29830" y="16969"/>
                    <a:pt x="30258" y="22878"/>
                  </a:cubicBezTo>
                  <a:cubicBezTo>
                    <a:pt x="30258" y="26954"/>
                    <a:pt x="26952" y="30258"/>
                    <a:pt x="22878" y="30258"/>
                  </a:cubicBezTo>
                  <a:close/>
                  <a:moveTo>
                    <a:pt x="6642" y="738"/>
                  </a:moveTo>
                  <a:cubicBezTo>
                    <a:pt x="3004" y="1399"/>
                    <a:pt x="273" y="4433"/>
                    <a:pt x="0" y="8118"/>
                  </a:cubicBezTo>
                  <a:lnTo>
                    <a:pt x="22140" y="30258"/>
                  </a:lnTo>
                  <a:lnTo>
                    <a:pt x="26568" y="30258"/>
                  </a:lnTo>
                  <a:cubicBezTo>
                    <a:pt x="27129" y="28582"/>
                    <a:pt x="27129" y="26768"/>
                    <a:pt x="26568" y="25092"/>
                  </a:cubicBezTo>
                  <a:cubicBezTo>
                    <a:pt x="25011" y="13570"/>
                    <a:pt x="15948" y="4508"/>
                    <a:pt x="4428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EC6A5B42-2323-4F2B-91BE-7809C2366789}"/>
                </a:ext>
              </a:extLst>
            </p:cNvPr>
            <p:cNvSpPr/>
            <p:nvPr/>
          </p:nvSpPr>
          <p:spPr>
            <a:xfrm>
              <a:off x="1983362" y="3692228"/>
              <a:ext cx="37637" cy="37637"/>
            </a:xfrm>
            <a:custGeom>
              <a:avLst/>
              <a:gdLst>
                <a:gd name="connsiteX0" fmla="*/ 14760 w 37637"/>
                <a:gd name="connsiteY0" fmla="*/ 0 h 37637"/>
                <a:gd name="connsiteX1" fmla="*/ 0 w 37637"/>
                <a:gd name="connsiteY1" fmla="*/ 22878 h 37637"/>
                <a:gd name="connsiteX2" fmla="*/ 14760 w 37637"/>
                <a:gd name="connsiteY2" fmla="*/ 37638 h 37637"/>
                <a:gd name="connsiteX3" fmla="*/ 37638 w 37637"/>
                <a:gd name="connsiteY3" fmla="*/ 22878 h 37637"/>
                <a:gd name="connsiteX4" fmla="*/ 29520 w 37637"/>
                <a:gd name="connsiteY4" fmla="*/ 8118 h 37637"/>
                <a:gd name="connsiteX5" fmla="*/ 14760 w 37637"/>
                <a:gd name="connsiteY5" fmla="*/ 0 h 3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7" h="37637">
                  <a:moveTo>
                    <a:pt x="14760" y="0"/>
                  </a:moveTo>
                  <a:lnTo>
                    <a:pt x="0" y="22878"/>
                  </a:lnTo>
                  <a:lnTo>
                    <a:pt x="14760" y="37638"/>
                  </a:lnTo>
                  <a:lnTo>
                    <a:pt x="37638" y="22878"/>
                  </a:lnTo>
                  <a:cubicBezTo>
                    <a:pt x="37638" y="22878"/>
                    <a:pt x="37638" y="15498"/>
                    <a:pt x="29520" y="8118"/>
                  </a:cubicBezTo>
                  <a:cubicBezTo>
                    <a:pt x="25682" y="3792"/>
                    <a:pt x="20472" y="924"/>
                    <a:pt x="14760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1A26DF2-8505-45EC-9179-08E42C74A28F}"/>
                </a:ext>
              </a:extLst>
            </p:cNvPr>
            <p:cNvSpPr/>
            <p:nvPr/>
          </p:nvSpPr>
          <p:spPr>
            <a:xfrm>
              <a:off x="1980410" y="3692228"/>
              <a:ext cx="37638" cy="38375"/>
            </a:xfrm>
            <a:custGeom>
              <a:avLst/>
              <a:gdLst>
                <a:gd name="connsiteX0" fmla="*/ 17712 w 37638"/>
                <a:gd name="connsiteY0" fmla="*/ 38376 h 38375"/>
                <a:gd name="connsiteX1" fmla="*/ 0 w 37638"/>
                <a:gd name="connsiteY1" fmla="*/ 22878 h 38375"/>
                <a:gd name="connsiteX2" fmla="*/ 14760 w 37638"/>
                <a:gd name="connsiteY2" fmla="*/ 0 h 38375"/>
                <a:gd name="connsiteX3" fmla="*/ 30258 w 37638"/>
                <a:gd name="connsiteY3" fmla="*/ 7380 h 38375"/>
                <a:gd name="connsiteX4" fmla="*/ 37638 w 37638"/>
                <a:gd name="connsiteY4" fmla="*/ 22140 h 38375"/>
                <a:gd name="connsiteX5" fmla="*/ 37638 w 37638"/>
                <a:gd name="connsiteY5" fmla="*/ 22140 h 38375"/>
                <a:gd name="connsiteX6" fmla="*/ 30258 w 37638"/>
                <a:gd name="connsiteY6" fmla="*/ 8118 h 38375"/>
                <a:gd name="connsiteX7" fmla="*/ 16236 w 37638"/>
                <a:gd name="connsiteY7" fmla="*/ 738 h 38375"/>
                <a:gd name="connsiteX8" fmla="*/ 1476 w 37638"/>
                <a:gd name="connsiteY8" fmla="*/ 22878 h 38375"/>
                <a:gd name="connsiteX9" fmla="*/ 15498 w 37638"/>
                <a:gd name="connsiteY9" fmla="*/ 37638 h 38375"/>
                <a:gd name="connsiteX10" fmla="*/ 32472 w 37638"/>
                <a:gd name="connsiteY10" fmla="*/ 25830 h 38375"/>
                <a:gd name="connsiteX11" fmla="*/ 15498 w 37638"/>
                <a:gd name="connsiteY11" fmla="*/ 38376 h 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638" h="38375">
                  <a:moveTo>
                    <a:pt x="17712" y="38376"/>
                  </a:moveTo>
                  <a:lnTo>
                    <a:pt x="0" y="22878"/>
                  </a:lnTo>
                  <a:lnTo>
                    <a:pt x="14760" y="0"/>
                  </a:lnTo>
                  <a:cubicBezTo>
                    <a:pt x="20620" y="621"/>
                    <a:pt x="26081" y="3225"/>
                    <a:pt x="30258" y="7380"/>
                  </a:cubicBezTo>
                  <a:cubicBezTo>
                    <a:pt x="34265" y="11361"/>
                    <a:pt x="36856" y="16545"/>
                    <a:pt x="37638" y="22140"/>
                  </a:cubicBezTo>
                  <a:lnTo>
                    <a:pt x="37638" y="22140"/>
                  </a:lnTo>
                  <a:cubicBezTo>
                    <a:pt x="37062" y="16694"/>
                    <a:pt x="34420" y="11676"/>
                    <a:pt x="30258" y="8118"/>
                  </a:cubicBezTo>
                  <a:cubicBezTo>
                    <a:pt x="26575" y="4117"/>
                    <a:pt x="21623" y="1510"/>
                    <a:pt x="16236" y="738"/>
                  </a:cubicBezTo>
                  <a:lnTo>
                    <a:pt x="1476" y="22878"/>
                  </a:lnTo>
                  <a:lnTo>
                    <a:pt x="15498" y="37638"/>
                  </a:lnTo>
                  <a:lnTo>
                    <a:pt x="32472" y="25830"/>
                  </a:lnTo>
                  <a:lnTo>
                    <a:pt x="15498" y="3837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31902C82-F1DA-48B6-9770-379B9DEAEFBE}"/>
                </a:ext>
              </a:extLst>
            </p:cNvPr>
            <p:cNvSpPr/>
            <p:nvPr/>
          </p:nvSpPr>
          <p:spPr>
            <a:xfrm>
              <a:off x="1987052" y="3702560"/>
              <a:ext cx="25830" cy="25829"/>
            </a:xfrm>
            <a:custGeom>
              <a:avLst/>
              <a:gdLst>
                <a:gd name="connsiteX0" fmla="*/ 0 w 25830"/>
                <a:gd name="connsiteY0" fmla="*/ 16236 h 25829"/>
                <a:gd name="connsiteX1" fmla="*/ 25830 w 25830"/>
                <a:gd name="connsiteY1" fmla="*/ 0 h 25829"/>
                <a:gd name="connsiteX2" fmla="*/ 8118 w 25830"/>
                <a:gd name="connsiteY2" fmla="*/ 25830 h 2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30" h="25829">
                  <a:moveTo>
                    <a:pt x="0" y="16236"/>
                  </a:moveTo>
                  <a:cubicBezTo>
                    <a:pt x="7387" y="9084"/>
                    <a:pt x="16184" y="3553"/>
                    <a:pt x="25830" y="0"/>
                  </a:cubicBezTo>
                  <a:cubicBezTo>
                    <a:pt x="22236" y="9984"/>
                    <a:pt x="16133" y="18878"/>
                    <a:pt x="8118" y="2583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2F526C3C-6E54-473F-8F77-36EA61F379CC}"/>
                </a:ext>
              </a:extLst>
            </p:cNvPr>
            <p:cNvSpPr/>
            <p:nvPr/>
          </p:nvSpPr>
          <p:spPr>
            <a:xfrm>
              <a:off x="1987052" y="3702560"/>
              <a:ext cx="25830" cy="27305"/>
            </a:xfrm>
            <a:custGeom>
              <a:avLst/>
              <a:gdLst>
                <a:gd name="connsiteX0" fmla="*/ 8118 w 25830"/>
                <a:gd name="connsiteY0" fmla="*/ 24354 h 27305"/>
                <a:gd name="connsiteX1" fmla="*/ 0 w 25830"/>
                <a:gd name="connsiteY1" fmla="*/ 16236 h 27305"/>
                <a:gd name="connsiteX2" fmla="*/ 25830 w 25830"/>
                <a:gd name="connsiteY2" fmla="*/ 0 h 27305"/>
                <a:gd name="connsiteX3" fmla="*/ 8118 w 25830"/>
                <a:gd name="connsiteY3" fmla="*/ 27306 h 27305"/>
                <a:gd name="connsiteX4" fmla="*/ 25830 w 25830"/>
                <a:gd name="connsiteY4" fmla="*/ 0 h 27305"/>
                <a:gd name="connsiteX5" fmla="*/ 738 w 25830"/>
                <a:gd name="connsiteY5" fmla="*/ 19188 h 27305"/>
                <a:gd name="connsiteX6" fmla="*/ 8118 w 25830"/>
                <a:gd name="connsiteY6" fmla="*/ 26568 h 27305"/>
                <a:gd name="connsiteX7" fmla="*/ 25830 w 25830"/>
                <a:gd name="connsiteY7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30" h="27305">
                  <a:moveTo>
                    <a:pt x="8118" y="24354"/>
                  </a:moveTo>
                  <a:lnTo>
                    <a:pt x="0" y="16236"/>
                  </a:lnTo>
                  <a:cubicBezTo>
                    <a:pt x="7387" y="9084"/>
                    <a:pt x="16184" y="3553"/>
                    <a:pt x="25830" y="0"/>
                  </a:cubicBezTo>
                  <a:cubicBezTo>
                    <a:pt x="22251" y="10417"/>
                    <a:pt x="16170" y="19794"/>
                    <a:pt x="8118" y="27306"/>
                  </a:cubicBezTo>
                  <a:close/>
                  <a:moveTo>
                    <a:pt x="25830" y="0"/>
                  </a:moveTo>
                  <a:cubicBezTo>
                    <a:pt x="16236" y="4605"/>
                    <a:pt x="7697" y="11137"/>
                    <a:pt x="738" y="19188"/>
                  </a:cubicBezTo>
                  <a:lnTo>
                    <a:pt x="8118" y="26568"/>
                  </a:lnTo>
                  <a:cubicBezTo>
                    <a:pt x="15675" y="18936"/>
                    <a:pt x="21690" y="9914"/>
                    <a:pt x="2583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CD40E6E-4D88-438D-A7B8-D56ECC1BEB37}"/>
                </a:ext>
              </a:extLst>
            </p:cNvPr>
            <p:cNvSpPr/>
            <p:nvPr/>
          </p:nvSpPr>
          <p:spPr>
            <a:xfrm>
              <a:off x="1998121" y="3720123"/>
              <a:ext cx="25830" cy="9742"/>
            </a:xfrm>
            <a:custGeom>
              <a:avLst/>
              <a:gdLst>
                <a:gd name="connsiteX0" fmla="*/ 0 w 25830"/>
                <a:gd name="connsiteY0" fmla="*/ 9742 h 9742"/>
                <a:gd name="connsiteX1" fmla="*/ 0 w 25830"/>
                <a:gd name="connsiteY1" fmla="*/ 9742 h 9742"/>
                <a:gd name="connsiteX2" fmla="*/ 6642 w 25830"/>
                <a:gd name="connsiteY2" fmla="*/ 2362 h 9742"/>
                <a:gd name="connsiteX3" fmla="*/ 25830 w 25830"/>
                <a:gd name="connsiteY3" fmla="*/ 2362 h 9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30" h="9742">
                  <a:moveTo>
                    <a:pt x="0" y="9742"/>
                  </a:moveTo>
                  <a:lnTo>
                    <a:pt x="0" y="9742"/>
                  </a:lnTo>
                  <a:lnTo>
                    <a:pt x="6642" y="2362"/>
                  </a:lnTo>
                  <a:cubicBezTo>
                    <a:pt x="12649" y="-787"/>
                    <a:pt x="19823" y="-787"/>
                    <a:pt x="25830" y="2362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B4BD605-8ED0-40AB-B465-82BA48B0B613}"/>
                </a:ext>
              </a:extLst>
            </p:cNvPr>
            <p:cNvSpPr/>
            <p:nvPr/>
          </p:nvSpPr>
          <p:spPr>
            <a:xfrm>
              <a:off x="1995170" y="3711415"/>
              <a:ext cx="29519" cy="22877"/>
            </a:xfrm>
            <a:custGeom>
              <a:avLst/>
              <a:gdLst>
                <a:gd name="connsiteX0" fmla="*/ 2952 w 29519"/>
                <a:gd name="connsiteY0" fmla="*/ 19188 h 22877"/>
                <a:gd name="connsiteX1" fmla="*/ 2952 w 29519"/>
                <a:gd name="connsiteY1" fmla="*/ 14760 h 22877"/>
                <a:gd name="connsiteX2" fmla="*/ 10332 w 29519"/>
                <a:gd name="connsiteY2" fmla="*/ 7380 h 22877"/>
                <a:gd name="connsiteX3" fmla="*/ 29520 w 29519"/>
                <a:gd name="connsiteY3" fmla="*/ 7380 h 22877"/>
                <a:gd name="connsiteX4" fmla="*/ 6642 w 29519"/>
                <a:gd name="connsiteY4" fmla="*/ 22878 h 22877"/>
                <a:gd name="connsiteX5" fmla="*/ 19188 w 29519"/>
                <a:gd name="connsiteY5" fmla="*/ 2952 h 22877"/>
                <a:gd name="connsiteX6" fmla="*/ 7380 w 29519"/>
                <a:gd name="connsiteY6" fmla="*/ 7380 h 22877"/>
                <a:gd name="connsiteX7" fmla="*/ 0 w 29519"/>
                <a:gd name="connsiteY7" fmla="*/ 14760 h 22877"/>
                <a:gd name="connsiteX8" fmla="*/ 0 w 29519"/>
                <a:gd name="connsiteY8" fmla="*/ 14760 h 22877"/>
                <a:gd name="connsiteX9" fmla="*/ 22140 w 29519"/>
                <a:gd name="connsiteY9" fmla="*/ 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19" h="22877">
                  <a:moveTo>
                    <a:pt x="2952" y="19188"/>
                  </a:moveTo>
                  <a:lnTo>
                    <a:pt x="2952" y="14760"/>
                  </a:lnTo>
                  <a:lnTo>
                    <a:pt x="10332" y="7380"/>
                  </a:lnTo>
                  <a:cubicBezTo>
                    <a:pt x="16118" y="3418"/>
                    <a:pt x="23734" y="3418"/>
                    <a:pt x="29520" y="7380"/>
                  </a:cubicBezTo>
                  <a:lnTo>
                    <a:pt x="6642" y="22878"/>
                  </a:lnTo>
                  <a:close/>
                  <a:moveTo>
                    <a:pt x="19188" y="2952"/>
                  </a:moveTo>
                  <a:cubicBezTo>
                    <a:pt x="14819" y="2776"/>
                    <a:pt x="10561" y="4373"/>
                    <a:pt x="7380" y="7380"/>
                  </a:cubicBezTo>
                  <a:lnTo>
                    <a:pt x="0" y="14760"/>
                  </a:lnTo>
                  <a:lnTo>
                    <a:pt x="0" y="14760"/>
                  </a:lnTo>
                  <a:lnTo>
                    <a:pt x="2214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EFBC7D8-7CD8-452B-9DA6-0D45E6EC29C0}"/>
                </a:ext>
              </a:extLst>
            </p:cNvPr>
            <p:cNvSpPr/>
            <p:nvPr/>
          </p:nvSpPr>
          <p:spPr>
            <a:xfrm>
              <a:off x="1980410" y="3688537"/>
              <a:ext cx="13994" cy="26568"/>
            </a:xfrm>
            <a:custGeom>
              <a:avLst/>
              <a:gdLst>
                <a:gd name="connsiteX0" fmla="*/ 0 w 13994"/>
                <a:gd name="connsiteY0" fmla="*/ 26568 h 26568"/>
                <a:gd name="connsiteX1" fmla="*/ 3690 w 13994"/>
                <a:gd name="connsiteY1" fmla="*/ 26568 h 26568"/>
                <a:gd name="connsiteX2" fmla="*/ 11808 w 13994"/>
                <a:gd name="connsiteY2" fmla="*/ 19188 h 26568"/>
                <a:gd name="connsiteX3" fmla="*/ 11808 w 13994"/>
                <a:gd name="connsiteY3" fmla="*/ 0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94" h="26568">
                  <a:moveTo>
                    <a:pt x="0" y="26568"/>
                  </a:moveTo>
                  <a:lnTo>
                    <a:pt x="3690" y="26568"/>
                  </a:lnTo>
                  <a:lnTo>
                    <a:pt x="11808" y="19188"/>
                  </a:lnTo>
                  <a:cubicBezTo>
                    <a:pt x="14723" y="13125"/>
                    <a:pt x="14723" y="6063"/>
                    <a:pt x="11808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9DED66A9-F681-40DF-8895-CAC785EFA8B9}"/>
                </a:ext>
              </a:extLst>
            </p:cNvPr>
            <p:cNvSpPr/>
            <p:nvPr/>
          </p:nvSpPr>
          <p:spPr>
            <a:xfrm>
              <a:off x="1980410" y="3689276"/>
              <a:ext cx="17711" cy="30257"/>
            </a:xfrm>
            <a:custGeom>
              <a:avLst/>
              <a:gdLst>
                <a:gd name="connsiteX0" fmla="*/ 6642 w 17711"/>
                <a:gd name="connsiteY0" fmla="*/ 30258 h 30257"/>
                <a:gd name="connsiteX1" fmla="*/ 0 w 17711"/>
                <a:gd name="connsiteY1" fmla="*/ 25830 h 30257"/>
                <a:gd name="connsiteX2" fmla="*/ 14760 w 17711"/>
                <a:gd name="connsiteY2" fmla="*/ 2952 h 30257"/>
                <a:gd name="connsiteX3" fmla="*/ 14760 w 17711"/>
                <a:gd name="connsiteY3" fmla="*/ 22140 h 30257"/>
                <a:gd name="connsiteX4" fmla="*/ 6642 w 17711"/>
                <a:gd name="connsiteY4" fmla="*/ 30258 h 30257"/>
                <a:gd name="connsiteX5" fmla="*/ 17712 w 17711"/>
                <a:gd name="connsiteY5" fmla="*/ 3690 h 30257"/>
                <a:gd name="connsiteX6" fmla="*/ 3690 w 17711"/>
                <a:gd name="connsiteY6" fmla="*/ 25830 h 30257"/>
                <a:gd name="connsiteX7" fmla="*/ 3690 w 17711"/>
                <a:gd name="connsiteY7" fmla="*/ 25830 h 30257"/>
                <a:gd name="connsiteX8" fmla="*/ 11070 w 17711"/>
                <a:gd name="connsiteY8" fmla="*/ 17712 h 30257"/>
                <a:gd name="connsiteX9" fmla="*/ 11070 w 17711"/>
                <a:gd name="connsiteY9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11" h="30257">
                  <a:moveTo>
                    <a:pt x="6642" y="30258"/>
                  </a:moveTo>
                  <a:lnTo>
                    <a:pt x="0" y="25830"/>
                  </a:lnTo>
                  <a:lnTo>
                    <a:pt x="14760" y="2952"/>
                  </a:lnTo>
                  <a:cubicBezTo>
                    <a:pt x="18524" y="8794"/>
                    <a:pt x="18524" y="16298"/>
                    <a:pt x="14760" y="22140"/>
                  </a:cubicBezTo>
                  <a:lnTo>
                    <a:pt x="6642" y="30258"/>
                  </a:lnTo>
                  <a:close/>
                  <a:moveTo>
                    <a:pt x="17712" y="3690"/>
                  </a:moveTo>
                  <a:lnTo>
                    <a:pt x="3690" y="25830"/>
                  </a:lnTo>
                  <a:lnTo>
                    <a:pt x="3690" y="25830"/>
                  </a:lnTo>
                  <a:lnTo>
                    <a:pt x="11070" y="17712"/>
                  </a:lnTo>
                  <a:cubicBezTo>
                    <a:pt x="14236" y="12232"/>
                    <a:pt x="14236" y="5480"/>
                    <a:pt x="1107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24E4311F-DBCA-4A74-BC3C-4C00CCC32098}"/>
                </a:ext>
              </a:extLst>
            </p:cNvPr>
            <p:cNvSpPr/>
            <p:nvPr/>
          </p:nvSpPr>
          <p:spPr>
            <a:xfrm>
              <a:off x="1899223" y="3715106"/>
              <a:ext cx="96684" cy="97422"/>
            </a:xfrm>
            <a:custGeom>
              <a:avLst/>
              <a:gdLst>
                <a:gd name="connsiteX0" fmla="*/ 81187 w 96684"/>
                <a:gd name="connsiteY0" fmla="*/ 0 h 97422"/>
                <a:gd name="connsiteX1" fmla="*/ 7387 w 96684"/>
                <a:gd name="connsiteY1" fmla="*/ 59778 h 97422"/>
                <a:gd name="connsiteX2" fmla="*/ 4058 w 96684"/>
                <a:gd name="connsiteY2" fmla="*/ 86709 h 97422"/>
                <a:gd name="connsiteX3" fmla="*/ 7387 w 96684"/>
                <a:gd name="connsiteY3" fmla="*/ 90036 h 97422"/>
                <a:gd name="connsiteX4" fmla="*/ 34316 w 96684"/>
                <a:gd name="connsiteY4" fmla="*/ 93363 h 97422"/>
                <a:gd name="connsiteX5" fmla="*/ 37645 w 96684"/>
                <a:gd name="connsiteY5" fmla="*/ 90036 h 97422"/>
                <a:gd name="connsiteX6" fmla="*/ 96684 w 96684"/>
                <a:gd name="connsiteY6" fmla="*/ 16236 h 97422"/>
                <a:gd name="connsiteX7" fmla="*/ 81925 w 96684"/>
                <a:gd name="connsiteY7" fmla="*/ 1476 h 97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684" h="97422">
                  <a:moveTo>
                    <a:pt x="81187" y="0"/>
                  </a:moveTo>
                  <a:cubicBezTo>
                    <a:pt x="55356" y="26568"/>
                    <a:pt x="25837" y="41328"/>
                    <a:pt x="7387" y="59778"/>
                  </a:cubicBezTo>
                  <a:cubicBezTo>
                    <a:pt x="-968" y="66296"/>
                    <a:pt x="-2458" y="78353"/>
                    <a:pt x="4058" y="86709"/>
                  </a:cubicBezTo>
                  <a:cubicBezTo>
                    <a:pt x="5025" y="87950"/>
                    <a:pt x="6147" y="89068"/>
                    <a:pt x="7387" y="90036"/>
                  </a:cubicBezTo>
                  <a:cubicBezTo>
                    <a:pt x="13903" y="98392"/>
                    <a:pt x="25962" y="99881"/>
                    <a:pt x="34316" y="93363"/>
                  </a:cubicBezTo>
                  <a:cubicBezTo>
                    <a:pt x="35556" y="92395"/>
                    <a:pt x="36678" y="91277"/>
                    <a:pt x="37645" y="90036"/>
                  </a:cubicBezTo>
                  <a:cubicBezTo>
                    <a:pt x="56095" y="71586"/>
                    <a:pt x="70854" y="41328"/>
                    <a:pt x="96684" y="16236"/>
                  </a:cubicBezTo>
                  <a:cubicBezTo>
                    <a:pt x="95998" y="8386"/>
                    <a:pt x="89777" y="2162"/>
                    <a:pt x="81925" y="147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99B7CBD2-625F-4789-8711-0AF249AE2FF6}"/>
                </a:ext>
              </a:extLst>
            </p:cNvPr>
            <p:cNvSpPr/>
            <p:nvPr/>
          </p:nvSpPr>
          <p:spPr>
            <a:xfrm>
              <a:off x="1899229" y="3715106"/>
              <a:ext cx="98892" cy="98155"/>
            </a:xfrm>
            <a:custGeom>
              <a:avLst/>
              <a:gdLst>
                <a:gd name="connsiteX0" fmla="*/ 25092 w 98892"/>
                <a:gd name="connsiteY0" fmla="*/ 98154 h 98155"/>
                <a:gd name="connsiteX1" fmla="*/ 25092 w 98892"/>
                <a:gd name="connsiteY1" fmla="*/ 98154 h 98155"/>
                <a:gd name="connsiteX2" fmla="*/ 10332 w 98892"/>
                <a:gd name="connsiteY2" fmla="*/ 90774 h 98155"/>
                <a:gd name="connsiteX3" fmla="*/ 2214 w 98892"/>
                <a:gd name="connsiteY3" fmla="*/ 76752 h 98155"/>
                <a:gd name="connsiteX4" fmla="*/ 7380 w 98892"/>
                <a:gd name="connsiteY4" fmla="*/ 61254 h 98155"/>
                <a:gd name="connsiteX5" fmla="*/ 38376 w 98892"/>
                <a:gd name="connsiteY5" fmla="*/ 36162 h 98155"/>
                <a:gd name="connsiteX6" fmla="*/ 81180 w 98892"/>
                <a:gd name="connsiteY6" fmla="*/ 0 h 98155"/>
                <a:gd name="connsiteX7" fmla="*/ 81180 w 98892"/>
                <a:gd name="connsiteY7" fmla="*/ 0 h 98155"/>
                <a:gd name="connsiteX8" fmla="*/ 96678 w 98892"/>
                <a:gd name="connsiteY8" fmla="*/ 14760 h 98155"/>
                <a:gd name="connsiteX9" fmla="*/ 61992 w 98892"/>
                <a:gd name="connsiteY9" fmla="*/ 59040 h 98155"/>
                <a:gd name="connsiteX10" fmla="*/ 36900 w 98892"/>
                <a:gd name="connsiteY10" fmla="*/ 90036 h 98155"/>
                <a:gd name="connsiteX11" fmla="*/ 22140 w 98892"/>
                <a:gd name="connsiteY11" fmla="*/ 98154 h 98155"/>
                <a:gd name="connsiteX12" fmla="*/ 81180 w 98892"/>
                <a:gd name="connsiteY12" fmla="*/ 0 h 98155"/>
                <a:gd name="connsiteX13" fmla="*/ 38376 w 98892"/>
                <a:gd name="connsiteY13" fmla="*/ 35424 h 98155"/>
                <a:gd name="connsiteX14" fmla="*/ 7380 w 98892"/>
                <a:gd name="connsiteY14" fmla="*/ 61254 h 98155"/>
                <a:gd name="connsiteX15" fmla="*/ 0 w 98892"/>
                <a:gd name="connsiteY15" fmla="*/ 77490 h 98155"/>
                <a:gd name="connsiteX16" fmla="*/ 7380 w 98892"/>
                <a:gd name="connsiteY16" fmla="*/ 90774 h 98155"/>
                <a:gd name="connsiteX17" fmla="*/ 33210 w 98892"/>
                <a:gd name="connsiteY17" fmla="*/ 94464 h 98155"/>
                <a:gd name="connsiteX18" fmla="*/ 36900 w 98892"/>
                <a:gd name="connsiteY18" fmla="*/ 90774 h 98155"/>
                <a:gd name="connsiteX19" fmla="*/ 64206 w 98892"/>
                <a:gd name="connsiteY19" fmla="*/ 61254 h 98155"/>
                <a:gd name="connsiteX20" fmla="*/ 98892 w 98892"/>
                <a:gd name="connsiteY20" fmla="*/ 17712 h 98155"/>
                <a:gd name="connsiteX21" fmla="*/ 84132 w 98892"/>
                <a:gd name="connsiteY21" fmla="*/ 2952 h 9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892" h="98155">
                  <a:moveTo>
                    <a:pt x="25092" y="98154"/>
                  </a:moveTo>
                  <a:lnTo>
                    <a:pt x="25092" y="98154"/>
                  </a:lnTo>
                  <a:cubicBezTo>
                    <a:pt x="19402" y="97688"/>
                    <a:pt x="14118" y="95044"/>
                    <a:pt x="10332" y="90774"/>
                  </a:cubicBezTo>
                  <a:cubicBezTo>
                    <a:pt x="5424" y="87776"/>
                    <a:pt x="2369" y="82500"/>
                    <a:pt x="2214" y="76752"/>
                  </a:cubicBezTo>
                  <a:cubicBezTo>
                    <a:pt x="1970" y="71126"/>
                    <a:pt x="3808" y="65608"/>
                    <a:pt x="7380" y="61254"/>
                  </a:cubicBezTo>
                  <a:cubicBezTo>
                    <a:pt x="17151" y="52217"/>
                    <a:pt x="27505" y="43835"/>
                    <a:pt x="38376" y="36162"/>
                  </a:cubicBezTo>
                  <a:cubicBezTo>
                    <a:pt x="53616" y="25305"/>
                    <a:pt x="67933" y="13210"/>
                    <a:pt x="81180" y="0"/>
                  </a:cubicBezTo>
                  <a:lnTo>
                    <a:pt x="81180" y="0"/>
                  </a:lnTo>
                  <a:cubicBezTo>
                    <a:pt x="89320" y="337"/>
                    <a:pt x="95947" y="6649"/>
                    <a:pt x="96678" y="14760"/>
                  </a:cubicBezTo>
                  <a:cubicBezTo>
                    <a:pt x="83940" y="28558"/>
                    <a:pt x="72339" y="43367"/>
                    <a:pt x="61992" y="59040"/>
                  </a:cubicBezTo>
                  <a:cubicBezTo>
                    <a:pt x="54546" y="70085"/>
                    <a:pt x="46155" y="80457"/>
                    <a:pt x="36900" y="90036"/>
                  </a:cubicBezTo>
                  <a:cubicBezTo>
                    <a:pt x="33424" y="94791"/>
                    <a:pt x="28015" y="97763"/>
                    <a:pt x="22140" y="98154"/>
                  </a:cubicBezTo>
                  <a:close/>
                  <a:moveTo>
                    <a:pt x="81180" y="0"/>
                  </a:moveTo>
                  <a:cubicBezTo>
                    <a:pt x="68383" y="13482"/>
                    <a:pt x="54014" y="25375"/>
                    <a:pt x="38376" y="35424"/>
                  </a:cubicBezTo>
                  <a:cubicBezTo>
                    <a:pt x="27277" y="43073"/>
                    <a:pt x="16908" y="51718"/>
                    <a:pt x="7380" y="61254"/>
                  </a:cubicBezTo>
                  <a:cubicBezTo>
                    <a:pt x="2753" y="65392"/>
                    <a:pt x="74" y="71283"/>
                    <a:pt x="0" y="77490"/>
                  </a:cubicBezTo>
                  <a:cubicBezTo>
                    <a:pt x="435" y="82773"/>
                    <a:pt x="3129" y="87612"/>
                    <a:pt x="7380" y="90774"/>
                  </a:cubicBezTo>
                  <a:cubicBezTo>
                    <a:pt x="13491" y="98926"/>
                    <a:pt x="25055" y="100578"/>
                    <a:pt x="33210" y="94464"/>
                  </a:cubicBezTo>
                  <a:cubicBezTo>
                    <a:pt x="34612" y="93415"/>
                    <a:pt x="35852" y="92173"/>
                    <a:pt x="36900" y="90774"/>
                  </a:cubicBezTo>
                  <a:cubicBezTo>
                    <a:pt x="46664" y="81566"/>
                    <a:pt x="55785" y="71703"/>
                    <a:pt x="64206" y="61254"/>
                  </a:cubicBezTo>
                  <a:cubicBezTo>
                    <a:pt x="74575" y="45827"/>
                    <a:pt x="86169" y="31265"/>
                    <a:pt x="98892" y="17712"/>
                  </a:cubicBezTo>
                  <a:cubicBezTo>
                    <a:pt x="98206" y="9862"/>
                    <a:pt x="91984" y="3638"/>
                    <a:pt x="84132" y="295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B052B646-DACF-4D4E-9520-3CA3F6AE24C6}"/>
                </a:ext>
              </a:extLst>
            </p:cNvPr>
            <p:cNvSpPr/>
            <p:nvPr/>
          </p:nvSpPr>
          <p:spPr>
            <a:xfrm>
              <a:off x="1892588" y="3785215"/>
              <a:ext cx="37637" cy="39114"/>
            </a:xfrm>
            <a:custGeom>
              <a:avLst/>
              <a:gdLst>
                <a:gd name="connsiteX0" fmla="*/ 0 w 37637"/>
                <a:gd name="connsiteY0" fmla="*/ 9594 h 39114"/>
                <a:gd name="connsiteX1" fmla="*/ 8118 w 37637"/>
                <a:gd name="connsiteY1" fmla="*/ 0 h 39114"/>
                <a:gd name="connsiteX2" fmla="*/ 37638 w 37637"/>
                <a:gd name="connsiteY2" fmla="*/ 28782 h 39114"/>
                <a:gd name="connsiteX3" fmla="*/ 28782 w 37637"/>
                <a:gd name="connsiteY3" fmla="*/ 39114 h 39114"/>
                <a:gd name="connsiteX4" fmla="*/ 0 w 37637"/>
                <a:gd name="connsiteY4" fmla="*/ 9594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37" h="39114">
                  <a:moveTo>
                    <a:pt x="0" y="9594"/>
                  </a:moveTo>
                  <a:lnTo>
                    <a:pt x="8118" y="0"/>
                  </a:lnTo>
                  <a:lnTo>
                    <a:pt x="37638" y="28782"/>
                  </a:lnTo>
                  <a:lnTo>
                    <a:pt x="28782" y="39114"/>
                  </a:lnTo>
                  <a:lnTo>
                    <a:pt x="0" y="9594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A411028F-9C9F-4949-A2A0-456C316BDDE9}"/>
                </a:ext>
              </a:extLst>
            </p:cNvPr>
            <p:cNvSpPr/>
            <p:nvPr/>
          </p:nvSpPr>
          <p:spPr>
            <a:xfrm>
              <a:off x="1891850" y="3785215"/>
              <a:ext cx="38375" cy="39114"/>
            </a:xfrm>
            <a:custGeom>
              <a:avLst/>
              <a:gdLst>
                <a:gd name="connsiteX0" fmla="*/ 29520 w 38375"/>
                <a:gd name="connsiteY0" fmla="*/ 39114 h 39114"/>
                <a:gd name="connsiteX1" fmla="*/ 0 w 38375"/>
                <a:gd name="connsiteY1" fmla="*/ 10332 h 39114"/>
                <a:gd name="connsiteX2" fmla="*/ 8856 w 38375"/>
                <a:gd name="connsiteY2" fmla="*/ 0 h 39114"/>
                <a:gd name="connsiteX3" fmla="*/ 38376 w 38375"/>
                <a:gd name="connsiteY3" fmla="*/ 28782 h 39114"/>
                <a:gd name="connsiteX4" fmla="*/ 29520 w 38375"/>
                <a:gd name="connsiteY4" fmla="*/ 39114 h 39114"/>
                <a:gd name="connsiteX5" fmla="*/ 8856 w 38375"/>
                <a:gd name="connsiteY5" fmla="*/ 0 h 39114"/>
                <a:gd name="connsiteX6" fmla="*/ 738 w 38375"/>
                <a:gd name="connsiteY6" fmla="*/ 10332 h 39114"/>
                <a:gd name="connsiteX7" fmla="*/ 29520 w 38375"/>
                <a:gd name="connsiteY7" fmla="*/ 38376 h 39114"/>
                <a:gd name="connsiteX8" fmla="*/ 38376 w 38375"/>
                <a:gd name="connsiteY8" fmla="*/ 28782 h 39114"/>
                <a:gd name="connsiteX9" fmla="*/ 8856 w 38375"/>
                <a:gd name="connsiteY9" fmla="*/ 0 h 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75" h="39114">
                  <a:moveTo>
                    <a:pt x="29520" y="39114"/>
                  </a:moveTo>
                  <a:lnTo>
                    <a:pt x="0" y="10332"/>
                  </a:lnTo>
                  <a:lnTo>
                    <a:pt x="8856" y="0"/>
                  </a:lnTo>
                  <a:lnTo>
                    <a:pt x="38376" y="28782"/>
                  </a:lnTo>
                  <a:lnTo>
                    <a:pt x="29520" y="39114"/>
                  </a:lnTo>
                  <a:close/>
                  <a:moveTo>
                    <a:pt x="8856" y="0"/>
                  </a:moveTo>
                  <a:lnTo>
                    <a:pt x="738" y="10332"/>
                  </a:lnTo>
                  <a:lnTo>
                    <a:pt x="29520" y="38376"/>
                  </a:lnTo>
                  <a:lnTo>
                    <a:pt x="38376" y="28782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38C65A38-90AA-43FC-87DC-326E285B930A}"/>
                </a:ext>
              </a:extLst>
            </p:cNvPr>
            <p:cNvSpPr/>
            <p:nvPr/>
          </p:nvSpPr>
          <p:spPr>
            <a:xfrm>
              <a:off x="1882994" y="3791858"/>
              <a:ext cx="42065" cy="42066"/>
            </a:xfrm>
            <a:custGeom>
              <a:avLst/>
              <a:gdLst>
                <a:gd name="connsiteX0" fmla="*/ 0 w 42065"/>
                <a:gd name="connsiteY0" fmla="*/ 11070 h 42066"/>
                <a:gd name="connsiteX1" fmla="*/ 9594 w 42065"/>
                <a:gd name="connsiteY1" fmla="*/ 0 h 42066"/>
                <a:gd name="connsiteX2" fmla="*/ 42066 w 42065"/>
                <a:gd name="connsiteY2" fmla="*/ 31734 h 42066"/>
                <a:gd name="connsiteX3" fmla="*/ 32472 w 42065"/>
                <a:gd name="connsiteY3" fmla="*/ 42066 h 42066"/>
                <a:gd name="connsiteX4" fmla="*/ 0 w 42065"/>
                <a:gd name="connsiteY4" fmla="*/ 11070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65" h="42066">
                  <a:moveTo>
                    <a:pt x="0" y="11070"/>
                  </a:moveTo>
                  <a:lnTo>
                    <a:pt x="9594" y="0"/>
                  </a:lnTo>
                  <a:lnTo>
                    <a:pt x="42066" y="31734"/>
                  </a:lnTo>
                  <a:lnTo>
                    <a:pt x="32472" y="42066"/>
                  </a:lnTo>
                  <a:lnTo>
                    <a:pt x="0" y="11070"/>
                  </a:ln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BDAB5F58-908C-4CA6-B022-13C4977FB2A5}"/>
                </a:ext>
              </a:extLst>
            </p:cNvPr>
            <p:cNvSpPr/>
            <p:nvPr/>
          </p:nvSpPr>
          <p:spPr>
            <a:xfrm>
              <a:off x="1882994" y="3791858"/>
              <a:ext cx="42065" cy="42803"/>
            </a:xfrm>
            <a:custGeom>
              <a:avLst/>
              <a:gdLst>
                <a:gd name="connsiteX0" fmla="*/ 32472 w 42065"/>
                <a:gd name="connsiteY0" fmla="*/ 42804 h 42803"/>
                <a:gd name="connsiteX1" fmla="*/ 0 w 42065"/>
                <a:gd name="connsiteY1" fmla="*/ 11070 h 42803"/>
                <a:gd name="connsiteX2" fmla="*/ 9594 w 42065"/>
                <a:gd name="connsiteY2" fmla="*/ 0 h 42803"/>
                <a:gd name="connsiteX3" fmla="*/ 42066 w 42065"/>
                <a:gd name="connsiteY3" fmla="*/ 31734 h 42803"/>
                <a:gd name="connsiteX4" fmla="*/ 32472 w 42065"/>
                <a:gd name="connsiteY4" fmla="*/ 42804 h 42803"/>
                <a:gd name="connsiteX5" fmla="*/ 9594 w 42065"/>
                <a:gd name="connsiteY5" fmla="*/ 0 h 42803"/>
                <a:gd name="connsiteX6" fmla="*/ 738 w 42065"/>
                <a:gd name="connsiteY6" fmla="*/ 11070 h 42803"/>
                <a:gd name="connsiteX7" fmla="*/ 32472 w 42065"/>
                <a:gd name="connsiteY7" fmla="*/ 42066 h 42803"/>
                <a:gd name="connsiteX8" fmla="*/ 42066 w 42065"/>
                <a:gd name="connsiteY8" fmla="*/ 31734 h 42803"/>
                <a:gd name="connsiteX9" fmla="*/ 9594 w 42065"/>
                <a:gd name="connsiteY9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065" h="42803">
                  <a:moveTo>
                    <a:pt x="32472" y="42804"/>
                  </a:moveTo>
                  <a:lnTo>
                    <a:pt x="0" y="11070"/>
                  </a:lnTo>
                  <a:lnTo>
                    <a:pt x="9594" y="0"/>
                  </a:lnTo>
                  <a:lnTo>
                    <a:pt x="42066" y="31734"/>
                  </a:lnTo>
                  <a:lnTo>
                    <a:pt x="32472" y="42804"/>
                  </a:lnTo>
                  <a:close/>
                  <a:moveTo>
                    <a:pt x="9594" y="0"/>
                  </a:moveTo>
                  <a:lnTo>
                    <a:pt x="738" y="11070"/>
                  </a:lnTo>
                  <a:lnTo>
                    <a:pt x="32472" y="42066"/>
                  </a:lnTo>
                  <a:lnTo>
                    <a:pt x="42066" y="31734"/>
                  </a:lnTo>
                  <a:lnTo>
                    <a:pt x="959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F9EE3ECC-E772-4B38-9AB3-DE53E3DA0FF5}"/>
                </a:ext>
              </a:extLst>
            </p:cNvPr>
            <p:cNvSpPr/>
            <p:nvPr/>
          </p:nvSpPr>
          <p:spPr>
            <a:xfrm>
              <a:off x="1916204" y="3749054"/>
              <a:ext cx="48707" cy="48707"/>
            </a:xfrm>
            <a:custGeom>
              <a:avLst/>
              <a:gdLst>
                <a:gd name="connsiteX0" fmla="*/ 0 w 48707"/>
                <a:gd name="connsiteY0" fmla="*/ 48708 h 48707"/>
                <a:gd name="connsiteX1" fmla="*/ 0 w 48707"/>
                <a:gd name="connsiteY1" fmla="*/ 48708 h 48707"/>
                <a:gd name="connsiteX2" fmla="*/ 8118 w 48707"/>
                <a:gd name="connsiteY2" fmla="*/ 33210 h 48707"/>
                <a:gd name="connsiteX3" fmla="*/ 48708 w 48707"/>
                <a:gd name="connsiteY3" fmla="*/ 0 h 48707"/>
                <a:gd name="connsiteX4" fmla="*/ 15498 w 48707"/>
                <a:gd name="connsiteY4" fmla="*/ 41328 h 48707"/>
                <a:gd name="connsiteX5" fmla="*/ 738 w 48707"/>
                <a:gd name="connsiteY5" fmla="*/ 48708 h 48707"/>
                <a:gd name="connsiteX6" fmla="*/ 48708 w 48707"/>
                <a:gd name="connsiteY6" fmla="*/ 0 h 48707"/>
                <a:gd name="connsiteX7" fmla="*/ 8118 w 48707"/>
                <a:gd name="connsiteY7" fmla="*/ 33948 h 48707"/>
                <a:gd name="connsiteX8" fmla="*/ 738 w 48707"/>
                <a:gd name="connsiteY8" fmla="*/ 48708 h 48707"/>
                <a:gd name="connsiteX9" fmla="*/ 15498 w 48707"/>
                <a:gd name="connsiteY9" fmla="*/ 41328 h 48707"/>
                <a:gd name="connsiteX10" fmla="*/ 48708 w 48707"/>
                <a:gd name="connsiteY10" fmla="*/ 0 h 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707" h="48707">
                  <a:moveTo>
                    <a:pt x="0" y="48708"/>
                  </a:moveTo>
                  <a:lnTo>
                    <a:pt x="0" y="48708"/>
                  </a:lnTo>
                  <a:cubicBezTo>
                    <a:pt x="1122" y="42856"/>
                    <a:pt x="3948" y="37464"/>
                    <a:pt x="8118" y="33210"/>
                  </a:cubicBezTo>
                  <a:cubicBezTo>
                    <a:pt x="20443" y="20744"/>
                    <a:pt x="34051" y="9613"/>
                    <a:pt x="48708" y="0"/>
                  </a:cubicBezTo>
                  <a:cubicBezTo>
                    <a:pt x="39107" y="14894"/>
                    <a:pt x="27978" y="28745"/>
                    <a:pt x="15498" y="41328"/>
                  </a:cubicBezTo>
                  <a:cubicBezTo>
                    <a:pt x="11764" y="45662"/>
                    <a:pt x="6450" y="48320"/>
                    <a:pt x="738" y="48708"/>
                  </a:cubicBezTo>
                  <a:close/>
                  <a:moveTo>
                    <a:pt x="48708" y="0"/>
                  </a:moveTo>
                  <a:cubicBezTo>
                    <a:pt x="34347" y="10286"/>
                    <a:pt x="20782" y="21634"/>
                    <a:pt x="8118" y="33948"/>
                  </a:cubicBezTo>
                  <a:cubicBezTo>
                    <a:pt x="3904" y="37778"/>
                    <a:pt x="1277" y="43041"/>
                    <a:pt x="738" y="48708"/>
                  </a:cubicBezTo>
                  <a:cubicBezTo>
                    <a:pt x="6214" y="47560"/>
                    <a:pt x="11299" y="45018"/>
                    <a:pt x="15498" y="41328"/>
                  </a:cubicBezTo>
                  <a:cubicBezTo>
                    <a:pt x="27800" y="28592"/>
                    <a:pt x="38922" y="14759"/>
                    <a:pt x="4870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67CDDA49-587F-42C9-A445-7E1FA17105AF}"/>
                </a:ext>
              </a:extLst>
            </p:cNvPr>
            <p:cNvSpPr/>
            <p:nvPr/>
          </p:nvSpPr>
          <p:spPr>
            <a:xfrm>
              <a:off x="2127271" y="3660493"/>
              <a:ext cx="8118" cy="11808"/>
            </a:xfrm>
            <a:custGeom>
              <a:avLst/>
              <a:gdLst>
                <a:gd name="connsiteX0" fmla="*/ 0 w 8118"/>
                <a:gd name="connsiteY0" fmla="*/ 11808 h 11808"/>
                <a:gd name="connsiteX1" fmla="*/ 0 w 8118"/>
                <a:gd name="connsiteY1" fmla="*/ 11808 h 11808"/>
                <a:gd name="connsiteX2" fmla="*/ 0 w 8118"/>
                <a:gd name="connsiteY2" fmla="*/ 0 h 11808"/>
                <a:gd name="connsiteX3" fmla="*/ 8118 w 8118"/>
                <a:gd name="connsiteY3" fmla="*/ 5904 h 11808"/>
                <a:gd name="connsiteX4" fmla="*/ 0 w 8118"/>
                <a:gd name="connsiteY4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11808">
                  <a:moveTo>
                    <a:pt x="0" y="11808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8118" y="5904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9FB1136E-5A00-4EB4-BF3E-CCC55BA50D84}"/>
                </a:ext>
              </a:extLst>
            </p:cNvPr>
            <p:cNvSpPr/>
            <p:nvPr/>
          </p:nvSpPr>
          <p:spPr>
            <a:xfrm>
              <a:off x="2128010" y="3660493"/>
              <a:ext cx="8118" cy="11808"/>
            </a:xfrm>
            <a:custGeom>
              <a:avLst/>
              <a:gdLst>
                <a:gd name="connsiteX0" fmla="*/ 0 w 8118"/>
                <a:gd name="connsiteY0" fmla="*/ 11808 h 11808"/>
                <a:gd name="connsiteX1" fmla="*/ 0 w 8118"/>
                <a:gd name="connsiteY1" fmla="*/ 11808 h 11808"/>
                <a:gd name="connsiteX2" fmla="*/ 0 w 8118"/>
                <a:gd name="connsiteY2" fmla="*/ 0 h 11808"/>
                <a:gd name="connsiteX3" fmla="*/ 8118 w 8118"/>
                <a:gd name="connsiteY3" fmla="*/ 5904 h 11808"/>
                <a:gd name="connsiteX4" fmla="*/ 0 w 8118"/>
                <a:gd name="connsiteY4" fmla="*/ 11808 h 11808"/>
                <a:gd name="connsiteX5" fmla="*/ 0 w 8118"/>
                <a:gd name="connsiteY5" fmla="*/ 0 h 11808"/>
                <a:gd name="connsiteX6" fmla="*/ 0 w 8118"/>
                <a:gd name="connsiteY6" fmla="*/ 11070 h 11808"/>
                <a:gd name="connsiteX7" fmla="*/ 6642 w 8118"/>
                <a:gd name="connsiteY7" fmla="*/ 5904 h 11808"/>
                <a:gd name="connsiteX8" fmla="*/ 0 w 8118"/>
                <a:gd name="connsiteY8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8" h="11808">
                  <a:moveTo>
                    <a:pt x="0" y="11808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8118" y="5904"/>
                  </a:lnTo>
                  <a:lnTo>
                    <a:pt x="0" y="11808"/>
                  </a:lnTo>
                  <a:close/>
                  <a:moveTo>
                    <a:pt x="0" y="0"/>
                  </a:moveTo>
                  <a:lnTo>
                    <a:pt x="0" y="11070"/>
                  </a:lnTo>
                  <a:lnTo>
                    <a:pt x="6642" y="5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E197E1DF-B3D9-41C1-9B65-ACBCC906A6DA}"/>
                </a:ext>
              </a:extLst>
            </p:cNvPr>
            <p:cNvSpPr/>
            <p:nvPr/>
          </p:nvSpPr>
          <p:spPr>
            <a:xfrm>
              <a:off x="1767865" y="3802928"/>
              <a:ext cx="160884" cy="160883"/>
            </a:xfrm>
            <a:custGeom>
              <a:avLst/>
              <a:gdLst>
                <a:gd name="connsiteX0" fmla="*/ 80442 w 160884"/>
                <a:gd name="connsiteY0" fmla="*/ 0 h 160883"/>
                <a:gd name="connsiteX1" fmla="*/ 0 w 160884"/>
                <a:gd name="connsiteY1" fmla="*/ 80446 h 160883"/>
                <a:gd name="connsiteX2" fmla="*/ 80449 w 160884"/>
                <a:gd name="connsiteY2" fmla="*/ 160884 h 160883"/>
                <a:gd name="connsiteX3" fmla="*/ 160884 w 160884"/>
                <a:gd name="connsiteY3" fmla="*/ 80438 h 160883"/>
                <a:gd name="connsiteX4" fmla="*/ 160884 w 160884"/>
                <a:gd name="connsiteY4" fmla="*/ 79704 h 160883"/>
                <a:gd name="connsiteX5" fmla="*/ 80442 w 160884"/>
                <a:gd name="connsiteY5" fmla="*/ 0 h 160883"/>
                <a:gd name="connsiteX6" fmla="*/ 70848 w 160884"/>
                <a:gd name="connsiteY6" fmla="*/ 21402 h 160883"/>
                <a:gd name="connsiteX7" fmla="*/ 75276 w 160884"/>
                <a:gd name="connsiteY7" fmla="*/ 25830 h 160883"/>
                <a:gd name="connsiteX8" fmla="*/ 80442 w 160884"/>
                <a:gd name="connsiteY8" fmla="*/ 30996 h 160883"/>
                <a:gd name="connsiteX9" fmla="*/ 86346 w 160884"/>
                <a:gd name="connsiteY9" fmla="*/ 25830 h 160883"/>
                <a:gd name="connsiteX10" fmla="*/ 90774 w 160884"/>
                <a:gd name="connsiteY10" fmla="*/ 21402 h 160883"/>
                <a:gd name="connsiteX11" fmla="*/ 90774 w 160884"/>
                <a:gd name="connsiteY11" fmla="*/ 21402 h 160883"/>
                <a:gd name="connsiteX12" fmla="*/ 138744 w 160884"/>
                <a:gd name="connsiteY12" fmla="*/ 70110 h 160883"/>
                <a:gd name="connsiteX13" fmla="*/ 138744 w 160884"/>
                <a:gd name="connsiteY13" fmla="*/ 70110 h 160883"/>
                <a:gd name="connsiteX14" fmla="*/ 129150 w 160884"/>
                <a:gd name="connsiteY14" fmla="*/ 70110 h 160883"/>
                <a:gd name="connsiteX15" fmla="*/ 129150 w 160884"/>
                <a:gd name="connsiteY15" fmla="*/ 81180 h 160883"/>
                <a:gd name="connsiteX16" fmla="*/ 134316 w 160884"/>
                <a:gd name="connsiteY16" fmla="*/ 86346 h 160883"/>
                <a:gd name="connsiteX17" fmla="*/ 138744 w 160884"/>
                <a:gd name="connsiteY17" fmla="*/ 90774 h 160883"/>
                <a:gd name="connsiteX18" fmla="*/ 138744 w 160884"/>
                <a:gd name="connsiteY18" fmla="*/ 90774 h 160883"/>
                <a:gd name="connsiteX19" fmla="*/ 90774 w 160884"/>
                <a:gd name="connsiteY19" fmla="*/ 139482 h 160883"/>
                <a:gd name="connsiteX20" fmla="*/ 90774 w 160884"/>
                <a:gd name="connsiteY20" fmla="*/ 139482 h 160883"/>
                <a:gd name="connsiteX21" fmla="*/ 86346 w 160884"/>
                <a:gd name="connsiteY21" fmla="*/ 135054 h 160883"/>
                <a:gd name="connsiteX22" fmla="*/ 80442 w 160884"/>
                <a:gd name="connsiteY22" fmla="*/ 129888 h 160883"/>
                <a:gd name="connsiteX23" fmla="*/ 75276 w 160884"/>
                <a:gd name="connsiteY23" fmla="*/ 135054 h 160883"/>
                <a:gd name="connsiteX24" fmla="*/ 70848 w 160884"/>
                <a:gd name="connsiteY24" fmla="*/ 139482 h 160883"/>
                <a:gd name="connsiteX25" fmla="*/ 70848 w 160884"/>
                <a:gd name="connsiteY25" fmla="*/ 139482 h 160883"/>
                <a:gd name="connsiteX26" fmla="*/ 22878 w 160884"/>
                <a:gd name="connsiteY26" fmla="*/ 90774 h 160883"/>
                <a:gd name="connsiteX27" fmla="*/ 22878 w 160884"/>
                <a:gd name="connsiteY27" fmla="*/ 90774 h 160883"/>
                <a:gd name="connsiteX28" fmla="*/ 27306 w 160884"/>
                <a:gd name="connsiteY28" fmla="*/ 86346 h 160883"/>
                <a:gd name="connsiteX29" fmla="*/ 32472 w 160884"/>
                <a:gd name="connsiteY29" fmla="*/ 81180 h 160883"/>
                <a:gd name="connsiteX30" fmla="*/ 32472 w 160884"/>
                <a:gd name="connsiteY30" fmla="*/ 69372 h 160883"/>
                <a:gd name="connsiteX31" fmla="*/ 22878 w 160884"/>
                <a:gd name="connsiteY31" fmla="*/ 69372 h 160883"/>
                <a:gd name="connsiteX32" fmla="*/ 22878 w 160884"/>
                <a:gd name="connsiteY32" fmla="*/ 69372 h 160883"/>
                <a:gd name="connsiteX33" fmla="*/ 70848 w 160884"/>
                <a:gd name="connsiteY33" fmla="*/ 20664 h 160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0884" h="160883">
                  <a:moveTo>
                    <a:pt x="80442" y="0"/>
                  </a:moveTo>
                  <a:cubicBezTo>
                    <a:pt x="36014" y="2"/>
                    <a:pt x="0" y="36019"/>
                    <a:pt x="0" y="80446"/>
                  </a:cubicBezTo>
                  <a:cubicBezTo>
                    <a:pt x="7" y="124873"/>
                    <a:pt x="36022" y="160885"/>
                    <a:pt x="80449" y="160884"/>
                  </a:cubicBezTo>
                  <a:cubicBezTo>
                    <a:pt x="124877" y="160882"/>
                    <a:pt x="160891" y="124865"/>
                    <a:pt x="160884" y="80438"/>
                  </a:cubicBezTo>
                  <a:cubicBezTo>
                    <a:pt x="160884" y="80194"/>
                    <a:pt x="160884" y="79949"/>
                    <a:pt x="160884" y="79704"/>
                  </a:cubicBezTo>
                  <a:cubicBezTo>
                    <a:pt x="160478" y="35566"/>
                    <a:pt x="124582" y="-2"/>
                    <a:pt x="80442" y="0"/>
                  </a:cubicBezTo>
                  <a:close/>
                  <a:moveTo>
                    <a:pt x="70848" y="21402"/>
                  </a:moveTo>
                  <a:cubicBezTo>
                    <a:pt x="73291" y="21402"/>
                    <a:pt x="75276" y="23384"/>
                    <a:pt x="75276" y="25830"/>
                  </a:cubicBezTo>
                  <a:cubicBezTo>
                    <a:pt x="75276" y="28683"/>
                    <a:pt x="77586" y="30996"/>
                    <a:pt x="80442" y="30996"/>
                  </a:cubicBezTo>
                  <a:cubicBezTo>
                    <a:pt x="83438" y="31020"/>
                    <a:pt x="85970" y="28800"/>
                    <a:pt x="86346" y="25830"/>
                  </a:cubicBezTo>
                  <a:cubicBezTo>
                    <a:pt x="86346" y="23384"/>
                    <a:pt x="88331" y="21402"/>
                    <a:pt x="90774" y="21402"/>
                  </a:cubicBezTo>
                  <a:lnTo>
                    <a:pt x="90774" y="21402"/>
                  </a:lnTo>
                  <a:cubicBezTo>
                    <a:pt x="115283" y="26186"/>
                    <a:pt x="134331" y="45532"/>
                    <a:pt x="138744" y="70110"/>
                  </a:cubicBezTo>
                  <a:lnTo>
                    <a:pt x="138744" y="70110"/>
                  </a:lnTo>
                  <a:lnTo>
                    <a:pt x="129150" y="70110"/>
                  </a:lnTo>
                  <a:lnTo>
                    <a:pt x="129150" y="81180"/>
                  </a:lnTo>
                  <a:cubicBezTo>
                    <a:pt x="129150" y="84033"/>
                    <a:pt x="131460" y="86346"/>
                    <a:pt x="134316" y="86346"/>
                  </a:cubicBezTo>
                  <a:cubicBezTo>
                    <a:pt x="136759" y="86346"/>
                    <a:pt x="138744" y="88328"/>
                    <a:pt x="138744" y="90774"/>
                  </a:cubicBezTo>
                  <a:lnTo>
                    <a:pt x="138744" y="90774"/>
                  </a:lnTo>
                  <a:cubicBezTo>
                    <a:pt x="134530" y="115453"/>
                    <a:pt x="115386" y="134893"/>
                    <a:pt x="90774" y="139482"/>
                  </a:cubicBezTo>
                  <a:lnTo>
                    <a:pt x="90774" y="139482"/>
                  </a:lnTo>
                  <a:cubicBezTo>
                    <a:pt x="88331" y="139482"/>
                    <a:pt x="86346" y="137500"/>
                    <a:pt x="86346" y="135054"/>
                  </a:cubicBezTo>
                  <a:cubicBezTo>
                    <a:pt x="85970" y="132084"/>
                    <a:pt x="83438" y="129864"/>
                    <a:pt x="80442" y="129888"/>
                  </a:cubicBezTo>
                  <a:cubicBezTo>
                    <a:pt x="77586" y="129888"/>
                    <a:pt x="75276" y="132201"/>
                    <a:pt x="75276" y="135054"/>
                  </a:cubicBezTo>
                  <a:cubicBezTo>
                    <a:pt x="75276" y="137500"/>
                    <a:pt x="73291" y="139482"/>
                    <a:pt x="70848" y="139482"/>
                  </a:cubicBezTo>
                  <a:lnTo>
                    <a:pt x="70848" y="139482"/>
                  </a:lnTo>
                  <a:cubicBezTo>
                    <a:pt x="46236" y="134893"/>
                    <a:pt x="27092" y="115453"/>
                    <a:pt x="22878" y="90774"/>
                  </a:cubicBezTo>
                  <a:lnTo>
                    <a:pt x="22878" y="90774"/>
                  </a:lnTo>
                  <a:cubicBezTo>
                    <a:pt x="22878" y="88328"/>
                    <a:pt x="24863" y="86346"/>
                    <a:pt x="27306" y="86346"/>
                  </a:cubicBezTo>
                  <a:cubicBezTo>
                    <a:pt x="30162" y="86346"/>
                    <a:pt x="32472" y="84033"/>
                    <a:pt x="32472" y="81180"/>
                  </a:cubicBezTo>
                  <a:lnTo>
                    <a:pt x="32472" y="69372"/>
                  </a:lnTo>
                  <a:lnTo>
                    <a:pt x="22878" y="69372"/>
                  </a:lnTo>
                  <a:lnTo>
                    <a:pt x="22878" y="69372"/>
                  </a:lnTo>
                  <a:cubicBezTo>
                    <a:pt x="27291" y="44794"/>
                    <a:pt x="46339" y="25448"/>
                    <a:pt x="70848" y="20664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AA793239-A9DD-4D84-B5A7-38F34741A1E3}"/>
                </a:ext>
              </a:extLst>
            </p:cNvPr>
            <p:cNvSpPr/>
            <p:nvPr/>
          </p:nvSpPr>
          <p:spPr>
            <a:xfrm>
              <a:off x="1767865" y="3802189"/>
              <a:ext cx="160887" cy="160887"/>
            </a:xfrm>
            <a:custGeom>
              <a:avLst/>
              <a:gdLst>
                <a:gd name="connsiteX0" fmla="*/ 80442 w 160887"/>
                <a:gd name="connsiteY0" fmla="*/ 160884 h 160887"/>
                <a:gd name="connsiteX1" fmla="*/ 0 w 160887"/>
                <a:gd name="connsiteY1" fmla="*/ 80442 h 160887"/>
                <a:gd name="connsiteX2" fmla="*/ 80442 w 160887"/>
                <a:gd name="connsiteY2" fmla="*/ 0 h 160887"/>
                <a:gd name="connsiteX3" fmla="*/ 160884 w 160887"/>
                <a:gd name="connsiteY3" fmla="*/ 80442 h 160887"/>
                <a:gd name="connsiteX4" fmla="*/ 81925 w 160887"/>
                <a:gd name="connsiteY4" fmla="*/ 160884 h 160887"/>
                <a:gd name="connsiteX5" fmla="*/ 80442 w 160887"/>
                <a:gd name="connsiteY5" fmla="*/ 160884 h 160887"/>
                <a:gd name="connsiteX6" fmla="*/ 80442 w 160887"/>
                <a:gd name="connsiteY6" fmla="*/ 738 h 160887"/>
                <a:gd name="connsiteX7" fmla="*/ 1476 w 160887"/>
                <a:gd name="connsiteY7" fmla="*/ 81176 h 160887"/>
                <a:gd name="connsiteX8" fmla="*/ 81918 w 160887"/>
                <a:gd name="connsiteY8" fmla="*/ 160139 h 160887"/>
                <a:gd name="connsiteX9" fmla="*/ 160884 w 160887"/>
                <a:gd name="connsiteY9" fmla="*/ 80442 h 160887"/>
                <a:gd name="connsiteX10" fmla="*/ 80442 w 160887"/>
                <a:gd name="connsiteY10" fmla="*/ 738 h 160887"/>
                <a:gd name="connsiteX11" fmla="*/ 70848 w 160887"/>
                <a:gd name="connsiteY11" fmla="*/ 140220 h 160887"/>
                <a:gd name="connsiteX12" fmla="*/ 22140 w 160887"/>
                <a:gd name="connsiteY12" fmla="*/ 91512 h 160887"/>
                <a:gd name="connsiteX13" fmla="*/ 26568 w 160887"/>
                <a:gd name="connsiteY13" fmla="*/ 86346 h 160887"/>
                <a:gd name="connsiteX14" fmla="*/ 31734 w 160887"/>
                <a:gd name="connsiteY14" fmla="*/ 81180 h 160887"/>
                <a:gd name="connsiteX15" fmla="*/ 31734 w 160887"/>
                <a:gd name="connsiteY15" fmla="*/ 70110 h 160887"/>
                <a:gd name="connsiteX16" fmla="*/ 22140 w 160887"/>
                <a:gd name="connsiteY16" fmla="*/ 70110 h 160887"/>
                <a:gd name="connsiteX17" fmla="*/ 70110 w 160887"/>
                <a:gd name="connsiteY17" fmla="*/ 20664 h 160887"/>
                <a:gd name="connsiteX18" fmla="*/ 76014 w 160887"/>
                <a:gd name="connsiteY18" fmla="*/ 25092 h 160887"/>
                <a:gd name="connsiteX19" fmla="*/ 82730 w 160887"/>
                <a:gd name="connsiteY19" fmla="*/ 27972 h 160887"/>
                <a:gd name="connsiteX20" fmla="*/ 85608 w 160887"/>
                <a:gd name="connsiteY20" fmla="*/ 25092 h 160887"/>
                <a:gd name="connsiteX21" fmla="*/ 90774 w 160887"/>
                <a:gd name="connsiteY21" fmla="*/ 20664 h 160887"/>
                <a:gd name="connsiteX22" fmla="*/ 139482 w 160887"/>
                <a:gd name="connsiteY22" fmla="*/ 69372 h 160887"/>
                <a:gd name="connsiteX23" fmla="*/ 139482 w 160887"/>
                <a:gd name="connsiteY23" fmla="*/ 69372 h 160887"/>
                <a:gd name="connsiteX24" fmla="*/ 91512 w 160887"/>
                <a:gd name="connsiteY24" fmla="*/ 21402 h 160887"/>
                <a:gd name="connsiteX25" fmla="*/ 86346 w 160887"/>
                <a:gd name="connsiteY25" fmla="*/ 21402 h 160887"/>
                <a:gd name="connsiteX26" fmla="*/ 80442 w 160887"/>
                <a:gd name="connsiteY26" fmla="*/ 27306 h 160887"/>
                <a:gd name="connsiteX27" fmla="*/ 75276 w 160887"/>
                <a:gd name="connsiteY27" fmla="*/ 21402 h 160887"/>
                <a:gd name="connsiteX28" fmla="*/ 70848 w 160887"/>
                <a:gd name="connsiteY28" fmla="*/ 21402 h 160887"/>
                <a:gd name="connsiteX29" fmla="*/ 22878 w 160887"/>
                <a:gd name="connsiteY29" fmla="*/ 69372 h 160887"/>
                <a:gd name="connsiteX30" fmla="*/ 31734 w 160887"/>
                <a:gd name="connsiteY30" fmla="*/ 69372 h 160887"/>
                <a:gd name="connsiteX31" fmla="*/ 31734 w 160887"/>
                <a:gd name="connsiteY31" fmla="*/ 80442 h 160887"/>
                <a:gd name="connsiteX32" fmla="*/ 25830 w 160887"/>
                <a:gd name="connsiteY32" fmla="*/ 86346 h 160887"/>
                <a:gd name="connsiteX33" fmla="*/ 21402 w 160887"/>
                <a:gd name="connsiteY33" fmla="*/ 90036 h 160887"/>
                <a:gd name="connsiteX34" fmla="*/ 69372 w 160887"/>
                <a:gd name="connsiteY34" fmla="*/ 138744 h 160887"/>
                <a:gd name="connsiteX35" fmla="*/ 74538 w 160887"/>
                <a:gd name="connsiteY35" fmla="*/ 135054 h 160887"/>
                <a:gd name="connsiteX36" fmla="*/ 79704 w 160887"/>
                <a:gd name="connsiteY36" fmla="*/ 129150 h 160887"/>
                <a:gd name="connsiteX37" fmla="*/ 85608 w 160887"/>
                <a:gd name="connsiteY37" fmla="*/ 135054 h 160887"/>
                <a:gd name="connsiteX38" fmla="*/ 90036 w 160887"/>
                <a:gd name="connsiteY38" fmla="*/ 138744 h 160887"/>
                <a:gd name="connsiteX39" fmla="*/ 138744 w 160887"/>
                <a:gd name="connsiteY39" fmla="*/ 91512 h 160887"/>
                <a:gd name="connsiteX40" fmla="*/ 135054 w 160887"/>
                <a:gd name="connsiteY40" fmla="*/ 87084 h 160887"/>
                <a:gd name="connsiteX41" fmla="*/ 129150 w 160887"/>
                <a:gd name="connsiteY41" fmla="*/ 81180 h 160887"/>
                <a:gd name="connsiteX42" fmla="*/ 129150 w 160887"/>
                <a:gd name="connsiteY42" fmla="*/ 70110 h 160887"/>
                <a:gd name="connsiteX43" fmla="*/ 129150 w 160887"/>
                <a:gd name="connsiteY43" fmla="*/ 70110 h 160887"/>
                <a:gd name="connsiteX44" fmla="*/ 129150 w 160887"/>
                <a:gd name="connsiteY44" fmla="*/ 80442 h 160887"/>
                <a:gd name="connsiteX45" fmla="*/ 134316 w 160887"/>
                <a:gd name="connsiteY45" fmla="*/ 85608 h 160887"/>
                <a:gd name="connsiteX46" fmla="*/ 138744 w 160887"/>
                <a:gd name="connsiteY46" fmla="*/ 90036 h 160887"/>
                <a:gd name="connsiteX47" fmla="*/ 90774 w 160887"/>
                <a:gd name="connsiteY47" fmla="*/ 139482 h 160887"/>
                <a:gd name="connsiteX48" fmla="*/ 85121 w 160887"/>
                <a:gd name="connsiteY48" fmla="*/ 136794 h 160887"/>
                <a:gd name="connsiteX49" fmla="*/ 84870 w 160887"/>
                <a:gd name="connsiteY49" fmla="*/ 135054 h 160887"/>
                <a:gd name="connsiteX50" fmla="*/ 75276 w 160887"/>
                <a:gd name="connsiteY50" fmla="*/ 135054 h 160887"/>
                <a:gd name="connsiteX51" fmla="*/ 70110 w 160887"/>
                <a:gd name="connsiteY51" fmla="*/ 139482 h 16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60887" h="160887">
                  <a:moveTo>
                    <a:pt x="80442" y="160884"/>
                  </a:moveTo>
                  <a:cubicBezTo>
                    <a:pt x="36014" y="160884"/>
                    <a:pt x="0" y="124869"/>
                    <a:pt x="0" y="80442"/>
                  </a:cubicBezTo>
                  <a:cubicBezTo>
                    <a:pt x="0" y="36015"/>
                    <a:pt x="36014" y="0"/>
                    <a:pt x="80442" y="0"/>
                  </a:cubicBezTo>
                  <a:cubicBezTo>
                    <a:pt x="124870" y="0"/>
                    <a:pt x="160884" y="36015"/>
                    <a:pt x="160884" y="80442"/>
                  </a:cubicBezTo>
                  <a:cubicBezTo>
                    <a:pt x="161290" y="124459"/>
                    <a:pt x="125940" y="160474"/>
                    <a:pt x="81925" y="160884"/>
                  </a:cubicBezTo>
                  <a:cubicBezTo>
                    <a:pt x="81431" y="160888"/>
                    <a:pt x="80936" y="160888"/>
                    <a:pt x="80442" y="160884"/>
                  </a:cubicBezTo>
                  <a:close/>
                  <a:moveTo>
                    <a:pt x="80442" y="738"/>
                  </a:moveTo>
                  <a:cubicBezTo>
                    <a:pt x="36428" y="1145"/>
                    <a:pt x="1070" y="37159"/>
                    <a:pt x="1476" y="81176"/>
                  </a:cubicBezTo>
                  <a:cubicBezTo>
                    <a:pt x="1889" y="125194"/>
                    <a:pt x="37904" y="160547"/>
                    <a:pt x="81918" y="160139"/>
                  </a:cubicBezTo>
                  <a:cubicBezTo>
                    <a:pt x="125645" y="159734"/>
                    <a:pt x="160884" y="124172"/>
                    <a:pt x="160884" y="80442"/>
                  </a:cubicBezTo>
                  <a:cubicBezTo>
                    <a:pt x="160478" y="36304"/>
                    <a:pt x="124582" y="737"/>
                    <a:pt x="80442" y="738"/>
                  </a:cubicBezTo>
                  <a:close/>
                  <a:moveTo>
                    <a:pt x="70848" y="140220"/>
                  </a:moveTo>
                  <a:cubicBezTo>
                    <a:pt x="45845" y="136120"/>
                    <a:pt x="26243" y="116518"/>
                    <a:pt x="22140" y="91512"/>
                  </a:cubicBezTo>
                  <a:cubicBezTo>
                    <a:pt x="22140" y="91512"/>
                    <a:pt x="22140" y="86346"/>
                    <a:pt x="26568" y="86346"/>
                  </a:cubicBezTo>
                  <a:cubicBezTo>
                    <a:pt x="29424" y="86346"/>
                    <a:pt x="31734" y="84033"/>
                    <a:pt x="31734" y="81180"/>
                  </a:cubicBezTo>
                  <a:lnTo>
                    <a:pt x="31734" y="70110"/>
                  </a:lnTo>
                  <a:lnTo>
                    <a:pt x="22140" y="70110"/>
                  </a:lnTo>
                  <a:cubicBezTo>
                    <a:pt x="25860" y="45040"/>
                    <a:pt x="45166" y="25141"/>
                    <a:pt x="70110" y="20664"/>
                  </a:cubicBezTo>
                  <a:cubicBezTo>
                    <a:pt x="70110" y="20664"/>
                    <a:pt x="76014" y="20664"/>
                    <a:pt x="76014" y="25092"/>
                  </a:cubicBezTo>
                  <a:cubicBezTo>
                    <a:pt x="77069" y="27741"/>
                    <a:pt x="80080" y="29031"/>
                    <a:pt x="82730" y="27972"/>
                  </a:cubicBezTo>
                  <a:cubicBezTo>
                    <a:pt x="84043" y="27446"/>
                    <a:pt x="85084" y="26406"/>
                    <a:pt x="85608" y="25092"/>
                  </a:cubicBezTo>
                  <a:cubicBezTo>
                    <a:pt x="85977" y="22530"/>
                    <a:pt x="88184" y="20637"/>
                    <a:pt x="90774" y="20664"/>
                  </a:cubicBezTo>
                  <a:cubicBezTo>
                    <a:pt x="115674" y="24973"/>
                    <a:pt x="135172" y="44473"/>
                    <a:pt x="139482" y="69372"/>
                  </a:cubicBezTo>
                  <a:lnTo>
                    <a:pt x="139482" y="69372"/>
                  </a:lnTo>
                  <a:cubicBezTo>
                    <a:pt x="134803" y="45080"/>
                    <a:pt x="115807" y="26084"/>
                    <a:pt x="91512" y="21402"/>
                  </a:cubicBezTo>
                  <a:cubicBezTo>
                    <a:pt x="91512" y="21402"/>
                    <a:pt x="86346" y="21402"/>
                    <a:pt x="86346" y="21402"/>
                  </a:cubicBezTo>
                  <a:cubicBezTo>
                    <a:pt x="86346" y="24662"/>
                    <a:pt x="83704" y="27306"/>
                    <a:pt x="80442" y="27306"/>
                  </a:cubicBezTo>
                  <a:cubicBezTo>
                    <a:pt x="77475" y="26932"/>
                    <a:pt x="75254" y="24395"/>
                    <a:pt x="75276" y="21402"/>
                  </a:cubicBezTo>
                  <a:cubicBezTo>
                    <a:pt x="73903" y="20611"/>
                    <a:pt x="72221" y="20611"/>
                    <a:pt x="70848" y="21402"/>
                  </a:cubicBezTo>
                  <a:cubicBezTo>
                    <a:pt x="46243" y="25485"/>
                    <a:pt x="26959" y="44767"/>
                    <a:pt x="22878" y="69372"/>
                  </a:cubicBezTo>
                  <a:lnTo>
                    <a:pt x="31734" y="69372"/>
                  </a:lnTo>
                  <a:lnTo>
                    <a:pt x="31734" y="80442"/>
                  </a:lnTo>
                  <a:cubicBezTo>
                    <a:pt x="31402" y="83556"/>
                    <a:pt x="28944" y="86015"/>
                    <a:pt x="25830" y="86346"/>
                  </a:cubicBezTo>
                  <a:cubicBezTo>
                    <a:pt x="23646" y="86316"/>
                    <a:pt x="21764" y="87883"/>
                    <a:pt x="21402" y="90036"/>
                  </a:cubicBezTo>
                  <a:cubicBezTo>
                    <a:pt x="25616" y="114715"/>
                    <a:pt x="44760" y="134155"/>
                    <a:pt x="69372" y="138744"/>
                  </a:cubicBezTo>
                  <a:cubicBezTo>
                    <a:pt x="69372" y="138744"/>
                    <a:pt x="74538" y="138744"/>
                    <a:pt x="74538" y="135054"/>
                  </a:cubicBezTo>
                  <a:cubicBezTo>
                    <a:pt x="74516" y="132061"/>
                    <a:pt x="76737" y="129524"/>
                    <a:pt x="79704" y="129150"/>
                  </a:cubicBezTo>
                  <a:cubicBezTo>
                    <a:pt x="82966" y="129150"/>
                    <a:pt x="85608" y="131794"/>
                    <a:pt x="85608" y="135054"/>
                  </a:cubicBezTo>
                  <a:cubicBezTo>
                    <a:pt x="85608" y="135054"/>
                    <a:pt x="85608" y="138744"/>
                    <a:pt x="90036" y="138744"/>
                  </a:cubicBezTo>
                  <a:cubicBezTo>
                    <a:pt x="114707" y="135041"/>
                    <a:pt x="134286" y="116055"/>
                    <a:pt x="138744" y="91512"/>
                  </a:cubicBezTo>
                  <a:cubicBezTo>
                    <a:pt x="138744" y="91512"/>
                    <a:pt x="138744" y="87084"/>
                    <a:pt x="135054" y="87084"/>
                  </a:cubicBezTo>
                  <a:cubicBezTo>
                    <a:pt x="131940" y="86753"/>
                    <a:pt x="129482" y="84294"/>
                    <a:pt x="129150" y="81180"/>
                  </a:cubicBezTo>
                  <a:lnTo>
                    <a:pt x="129150" y="70110"/>
                  </a:lnTo>
                  <a:lnTo>
                    <a:pt x="129150" y="70110"/>
                  </a:lnTo>
                  <a:lnTo>
                    <a:pt x="129150" y="80442"/>
                  </a:lnTo>
                  <a:cubicBezTo>
                    <a:pt x="129150" y="83295"/>
                    <a:pt x="131460" y="85608"/>
                    <a:pt x="134316" y="85608"/>
                  </a:cubicBezTo>
                  <a:cubicBezTo>
                    <a:pt x="136759" y="85608"/>
                    <a:pt x="138744" y="87590"/>
                    <a:pt x="138744" y="90036"/>
                  </a:cubicBezTo>
                  <a:cubicBezTo>
                    <a:pt x="134810" y="115001"/>
                    <a:pt x="115608" y="134797"/>
                    <a:pt x="90774" y="139482"/>
                  </a:cubicBezTo>
                  <a:cubicBezTo>
                    <a:pt x="88471" y="140301"/>
                    <a:pt x="85940" y="139098"/>
                    <a:pt x="85121" y="136794"/>
                  </a:cubicBezTo>
                  <a:cubicBezTo>
                    <a:pt x="84922" y="136236"/>
                    <a:pt x="84833" y="135644"/>
                    <a:pt x="84870" y="135054"/>
                  </a:cubicBezTo>
                  <a:cubicBezTo>
                    <a:pt x="84870" y="129888"/>
                    <a:pt x="75276" y="129888"/>
                    <a:pt x="75276" y="135054"/>
                  </a:cubicBezTo>
                  <a:cubicBezTo>
                    <a:pt x="75276" y="140220"/>
                    <a:pt x="75276" y="139482"/>
                    <a:pt x="70110" y="13948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8F551A3-97AA-4FCE-9381-DCCD38BBFC84}"/>
                </a:ext>
              </a:extLst>
            </p:cNvPr>
            <p:cNvSpPr/>
            <p:nvPr/>
          </p:nvSpPr>
          <p:spPr>
            <a:xfrm>
              <a:off x="1768603" y="3797023"/>
              <a:ext cx="22877" cy="22878"/>
            </a:xfrm>
            <a:custGeom>
              <a:avLst/>
              <a:gdLst>
                <a:gd name="connsiteX0" fmla="*/ 22878 w 22877"/>
                <a:gd name="connsiteY0" fmla="*/ 11070 h 22878"/>
                <a:gd name="connsiteX1" fmla="*/ 11070 w 22877"/>
                <a:gd name="connsiteY1" fmla="*/ 22878 h 22878"/>
                <a:gd name="connsiteX2" fmla="*/ 0 w 22877"/>
                <a:gd name="connsiteY2" fmla="*/ 11070 h 22878"/>
                <a:gd name="connsiteX3" fmla="*/ 11070 w 22877"/>
                <a:gd name="connsiteY3" fmla="*/ 0 h 22878"/>
                <a:gd name="connsiteX4" fmla="*/ 22878 w 22877"/>
                <a:gd name="connsiteY4" fmla="*/ 1107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7" h="22878">
                  <a:moveTo>
                    <a:pt x="22878" y="11070"/>
                  </a:moveTo>
                  <a:cubicBezTo>
                    <a:pt x="22878" y="17592"/>
                    <a:pt x="17594" y="22878"/>
                    <a:pt x="11070" y="22878"/>
                  </a:cubicBezTo>
                  <a:cubicBezTo>
                    <a:pt x="4841" y="22488"/>
                    <a:pt x="-15" y="17313"/>
                    <a:pt x="0" y="11070"/>
                  </a:cubicBezTo>
                  <a:cubicBezTo>
                    <a:pt x="0" y="4956"/>
                    <a:pt x="4959" y="0"/>
                    <a:pt x="11070" y="0"/>
                  </a:cubicBezTo>
                  <a:cubicBezTo>
                    <a:pt x="17314" y="-13"/>
                    <a:pt x="22487" y="4838"/>
                    <a:pt x="22878" y="11070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C6BC2F31-4EA3-452C-951C-35C39039CC8A}"/>
                </a:ext>
              </a:extLst>
            </p:cNvPr>
            <p:cNvSpPr/>
            <p:nvPr/>
          </p:nvSpPr>
          <p:spPr>
            <a:xfrm>
              <a:off x="1768603" y="3797023"/>
              <a:ext cx="22877" cy="22878"/>
            </a:xfrm>
            <a:custGeom>
              <a:avLst/>
              <a:gdLst>
                <a:gd name="connsiteX0" fmla="*/ 11070 w 22877"/>
                <a:gd name="connsiteY0" fmla="*/ 22878 h 22878"/>
                <a:gd name="connsiteX1" fmla="*/ 0 w 22877"/>
                <a:gd name="connsiteY1" fmla="*/ 11070 h 22878"/>
                <a:gd name="connsiteX2" fmla="*/ 11070 w 22877"/>
                <a:gd name="connsiteY2" fmla="*/ 0 h 22878"/>
                <a:gd name="connsiteX3" fmla="*/ 22878 w 22877"/>
                <a:gd name="connsiteY3" fmla="*/ 11070 h 22878"/>
                <a:gd name="connsiteX4" fmla="*/ 11070 w 22877"/>
                <a:gd name="connsiteY4" fmla="*/ 22878 h 22878"/>
                <a:gd name="connsiteX5" fmla="*/ 11070 w 22877"/>
                <a:gd name="connsiteY5" fmla="*/ 738 h 22878"/>
                <a:gd name="connsiteX6" fmla="*/ 0 w 22877"/>
                <a:gd name="connsiteY6" fmla="*/ 11070 h 22878"/>
                <a:gd name="connsiteX7" fmla="*/ 11070 w 22877"/>
                <a:gd name="connsiteY7" fmla="*/ 22140 h 22878"/>
                <a:gd name="connsiteX8" fmla="*/ 22140 w 22877"/>
                <a:gd name="connsiteY8" fmla="*/ 11070 h 22878"/>
                <a:gd name="connsiteX9" fmla="*/ 11070 w 22877"/>
                <a:gd name="connsiteY9" fmla="*/ 738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77" h="22878">
                  <a:moveTo>
                    <a:pt x="11070" y="22878"/>
                  </a:moveTo>
                  <a:cubicBezTo>
                    <a:pt x="4841" y="22488"/>
                    <a:pt x="-15" y="17313"/>
                    <a:pt x="0" y="11070"/>
                  </a:cubicBezTo>
                  <a:cubicBezTo>
                    <a:pt x="0" y="4956"/>
                    <a:pt x="4959" y="0"/>
                    <a:pt x="11070" y="0"/>
                  </a:cubicBezTo>
                  <a:cubicBezTo>
                    <a:pt x="17314" y="-13"/>
                    <a:pt x="22487" y="4838"/>
                    <a:pt x="22878" y="11070"/>
                  </a:cubicBezTo>
                  <a:cubicBezTo>
                    <a:pt x="22878" y="17592"/>
                    <a:pt x="17594" y="22878"/>
                    <a:pt x="11070" y="22878"/>
                  </a:cubicBezTo>
                  <a:close/>
                  <a:moveTo>
                    <a:pt x="11070" y="738"/>
                  </a:moveTo>
                  <a:cubicBezTo>
                    <a:pt x="5232" y="725"/>
                    <a:pt x="391" y="5246"/>
                    <a:pt x="0" y="11070"/>
                  </a:cubicBezTo>
                  <a:cubicBezTo>
                    <a:pt x="0" y="17184"/>
                    <a:pt x="4959" y="22140"/>
                    <a:pt x="11070" y="22140"/>
                  </a:cubicBezTo>
                  <a:cubicBezTo>
                    <a:pt x="17181" y="22140"/>
                    <a:pt x="22140" y="17184"/>
                    <a:pt x="22140" y="11070"/>
                  </a:cubicBezTo>
                  <a:cubicBezTo>
                    <a:pt x="21749" y="5246"/>
                    <a:pt x="16908" y="725"/>
                    <a:pt x="1107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9C76460F-48D9-4E4B-9FF6-76A89D6F94F6}"/>
                </a:ext>
              </a:extLst>
            </p:cNvPr>
            <p:cNvSpPr/>
            <p:nvPr/>
          </p:nvSpPr>
          <p:spPr>
            <a:xfrm>
              <a:off x="2156053" y="3532082"/>
              <a:ext cx="22140" cy="23616"/>
            </a:xfrm>
            <a:custGeom>
              <a:avLst/>
              <a:gdLst>
                <a:gd name="connsiteX0" fmla="*/ 7380 w 22140"/>
                <a:gd name="connsiteY0" fmla="*/ 0 h 23616"/>
                <a:gd name="connsiteX1" fmla="*/ 0 w 22140"/>
                <a:gd name="connsiteY1" fmla="*/ 8118 h 23616"/>
                <a:gd name="connsiteX2" fmla="*/ 0 w 22140"/>
                <a:gd name="connsiteY2" fmla="*/ 8118 h 23616"/>
                <a:gd name="connsiteX3" fmla="*/ 14760 w 22140"/>
                <a:gd name="connsiteY3" fmla="*/ 23616 h 23616"/>
                <a:gd name="connsiteX4" fmla="*/ 14760 w 22140"/>
                <a:gd name="connsiteY4" fmla="*/ 23616 h 23616"/>
                <a:gd name="connsiteX5" fmla="*/ 22140 w 22140"/>
                <a:gd name="connsiteY5" fmla="*/ 16236 h 23616"/>
                <a:gd name="connsiteX6" fmla="*/ 6642 w 22140"/>
                <a:gd name="connsiteY6" fmla="*/ 738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0" h="23616">
                  <a:moveTo>
                    <a:pt x="7380" y="0"/>
                  </a:moveTo>
                  <a:cubicBezTo>
                    <a:pt x="3461" y="894"/>
                    <a:pt x="517" y="4134"/>
                    <a:pt x="0" y="8118"/>
                  </a:cubicBezTo>
                  <a:lnTo>
                    <a:pt x="0" y="8118"/>
                  </a:lnTo>
                  <a:cubicBezTo>
                    <a:pt x="6930" y="10907"/>
                    <a:pt x="12310" y="16559"/>
                    <a:pt x="14760" y="23616"/>
                  </a:cubicBezTo>
                  <a:lnTo>
                    <a:pt x="14760" y="23616"/>
                  </a:lnTo>
                  <a:cubicBezTo>
                    <a:pt x="18686" y="23273"/>
                    <a:pt x="21801" y="20161"/>
                    <a:pt x="22140" y="16236"/>
                  </a:cubicBezTo>
                  <a:cubicBezTo>
                    <a:pt x="19446" y="9080"/>
                    <a:pt x="13801" y="3433"/>
                    <a:pt x="6642" y="738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B51C688A-AEB8-4789-B722-B3175060FC03}"/>
                </a:ext>
              </a:extLst>
            </p:cNvPr>
            <p:cNvSpPr/>
            <p:nvPr/>
          </p:nvSpPr>
          <p:spPr>
            <a:xfrm>
              <a:off x="2155274" y="3532082"/>
              <a:ext cx="22701" cy="22877"/>
            </a:xfrm>
            <a:custGeom>
              <a:avLst/>
              <a:gdLst>
                <a:gd name="connsiteX0" fmla="*/ 14801 w 22701"/>
                <a:gd name="connsiteY0" fmla="*/ 22878 h 22877"/>
                <a:gd name="connsiteX1" fmla="*/ 14801 w 22701"/>
                <a:gd name="connsiteY1" fmla="*/ 22878 h 22877"/>
                <a:gd name="connsiteX2" fmla="*/ 41 w 22701"/>
                <a:gd name="connsiteY2" fmla="*/ 8118 h 22877"/>
                <a:gd name="connsiteX3" fmla="*/ 41 w 22701"/>
                <a:gd name="connsiteY3" fmla="*/ 8118 h 22877"/>
                <a:gd name="connsiteX4" fmla="*/ 6609 w 22701"/>
                <a:gd name="connsiteY4" fmla="*/ 7 h 22877"/>
                <a:gd name="connsiteX5" fmla="*/ 6683 w 22701"/>
                <a:gd name="connsiteY5" fmla="*/ 0 h 22877"/>
                <a:gd name="connsiteX6" fmla="*/ 22181 w 22701"/>
                <a:gd name="connsiteY6" fmla="*/ 15498 h 22877"/>
                <a:gd name="connsiteX7" fmla="*/ 22181 w 22701"/>
                <a:gd name="connsiteY7" fmla="*/ 20664 h 22877"/>
                <a:gd name="connsiteX8" fmla="*/ 17015 w 22701"/>
                <a:gd name="connsiteY8" fmla="*/ 20664 h 22877"/>
                <a:gd name="connsiteX9" fmla="*/ 2255 w 22701"/>
                <a:gd name="connsiteY9" fmla="*/ 5904 h 22877"/>
                <a:gd name="connsiteX10" fmla="*/ 17753 w 22701"/>
                <a:gd name="connsiteY10" fmla="*/ 21402 h 22877"/>
                <a:gd name="connsiteX11" fmla="*/ 17753 w 22701"/>
                <a:gd name="connsiteY11" fmla="*/ 21402 h 22877"/>
                <a:gd name="connsiteX12" fmla="*/ 22181 w 22701"/>
                <a:gd name="connsiteY12" fmla="*/ 21402 h 22877"/>
                <a:gd name="connsiteX13" fmla="*/ 22181 w 22701"/>
                <a:gd name="connsiteY13" fmla="*/ 16236 h 22877"/>
                <a:gd name="connsiteX14" fmla="*/ 7421 w 22701"/>
                <a:gd name="connsiteY14" fmla="*/ 1476 h 22877"/>
                <a:gd name="connsiteX15" fmla="*/ 779 w 22701"/>
                <a:gd name="connsiteY15" fmla="*/ 8856 h 22877"/>
                <a:gd name="connsiteX16" fmla="*/ 779 w 22701"/>
                <a:gd name="connsiteY16" fmla="*/ 8856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01" h="22877">
                  <a:moveTo>
                    <a:pt x="14801" y="22878"/>
                  </a:moveTo>
                  <a:lnTo>
                    <a:pt x="14801" y="22878"/>
                  </a:lnTo>
                  <a:cubicBezTo>
                    <a:pt x="12344" y="15992"/>
                    <a:pt x="6927" y="10573"/>
                    <a:pt x="41" y="8118"/>
                  </a:cubicBezTo>
                  <a:lnTo>
                    <a:pt x="41" y="8118"/>
                  </a:lnTo>
                  <a:cubicBezTo>
                    <a:pt x="-387" y="4064"/>
                    <a:pt x="2558" y="433"/>
                    <a:pt x="6609" y="7"/>
                  </a:cubicBezTo>
                  <a:cubicBezTo>
                    <a:pt x="6632" y="4"/>
                    <a:pt x="6661" y="2"/>
                    <a:pt x="6683" y="0"/>
                  </a:cubicBezTo>
                  <a:cubicBezTo>
                    <a:pt x="13953" y="2517"/>
                    <a:pt x="19665" y="8229"/>
                    <a:pt x="22181" y="15498"/>
                  </a:cubicBezTo>
                  <a:cubicBezTo>
                    <a:pt x="22875" y="17150"/>
                    <a:pt x="22875" y="19012"/>
                    <a:pt x="22181" y="20664"/>
                  </a:cubicBezTo>
                  <a:cubicBezTo>
                    <a:pt x="20506" y="21226"/>
                    <a:pt x="18691" y="21226"/>
                    <a:pt x="17015" y="20664"/>
                  </a:cubicBezTo>
                  <a:close/>
                  <a:moveTo>
                    <a:pt x="2255" y="5904"/>
                  </a:moveTo>
                  <a:cubicBezTo>
                    <a:pt x="9650" y="8215"/>
                    <a:pt x="15443" y="14007"/>
                    <a:pt x="17753" y="21402"/>
                  </a:cubicBezTo>
                  <a:lnTo>
                    <a:pt x="17753" y="21402"/>
                  </a:lnTo>
                  <a:lnTo>
                    <a:pt x="22181" y="21402"/>
                  </a:lnTo>
                  <a:cubicBezTo>
                    <a:pt x="22742" y="19726"/>
                    <a:pt x="22742" y="17912"/>
                    <a:pt x="22181" y="16236"/>
                  </a:cubicBezTo>
                  <a:cubicBezTo>
                    <a:pt x="19724" y="9350"/>
                    <a:pt x="14307" y="3931"/>
                    <a:pt x="7421" y="1476"/>
                  </a:cubicBezTo>
                  <a:cubicBezTo>
                    <a:pt x="3635" y="1856"/>
                    <a:pt x="757" y="5052"/>
                    <a:pt x="779" y="8856"/>
                  </a:cubicBezTo>
                  <a:lnTo>
                    <a:pt x="779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0BB36784-C3C7-40BE-99AD-3F9C2CF300E0}"/>
                </a:ext>
              </a:extLst>
            </p:cNvPr>
            <p:cNvSpPr/>
            <p:nvPr/>
          </p:nvSpPr>
          <p:spPr>
            <a:xfrm>
              <a:off x="2144983" y="3543889"/>
              <a:ext cx="22140" cy="22177"/>
            </a:xfrm>
            <a:custGeom>
              <a:avLst/>
              <a:gdLst>
                <a:gd name="connsiteX0" fmla="*/ 7380 w 22140"/>
                <a:gd name="connsiteY0" fmla="*/ 0 h 22177"/>
                <a:gd name="connsiteX1" fmla="*/ 0 w 22140"/>
                <a:gd name="connsiteY1" fmla="*/ 7380 h 22177"/>
                <a:gd name="connsiteX2" fmla="*/ 0 w 22140"/>
                <a:gd name="connsiteY2" fmla="*/ 7380 h 22177"/>
                <a:gd name="connsiteX3" fmla="*/ 0 w 22140"/>
                <a:gd name="connsiteY3" fmla="*/ 7380 h 22177"/>
                <a:gd name="connsiteX4" fmla="*/ 14022 w 22140"/>
                <a:gd name="connsiteY4" fmla="*/ 22140 h 22177"/>
                <a:gd name="connsiteX5" fmla="*/ 14022 w 22140"/>
                <a:gd name="connsiteY5" fmla="*/ 22140 h 22177"/>
                <a:gd name="connsiteX6" fmla="*/ 22103 w 22140"/>
                <a:gd name="connsiteY6" fmla="*/ 15535 h 22177"/>
                <a:gd name="connsiteX7" fmla="*/ 22140 w 22140"/>
                <a:gd name="connsiteY7" fmla="*/ 14760 h 22177"/>
                <a:gd name="connsiteX8" fmla="*/ 6642 w 22140"/>
                <a:gd name="connsiteY8" fmla="*/ 0 h 2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40" h="22177">
                  <a:moveTo>
                    <a:pt x="7380" y="0"/>
                  </a:moveTo>
                  <a:cubicBezTo>
                    <a:pt x="3454" y="343"/>
                    <a:pt x="340" y="3455"/>
                    <a:pt x="0" y="7380"/>
                  </a:cubicBezTo>
                  <a:lnTo>
                    <a:pt x="0" y="7380"/>
                  </a:lnTo>
                  <a:lnTo>
                    <a:pt x="0" y="7380"/>
                  </a:lnTo>
                  <a:cubicBezTo>
                    <a:pt x="6863" y="9620"/>
                    <a:pt x="12140" y="15170"/>
                    <a:pt x="14022" y="22140"/>
                  </a:cubicBezTo>
                  <a:lnTo>
                    <a:pt x="14022" y="22140"/>
                  </a:lnTo>
                  <a:cubicBezTo>
                    <a:pt x="18081" y="22547"/>
                    <a:pt x="21697" y="19590"/>
                    <a:pt x="22103" y="15535"/>
                  </a:cubicBezTo>
                  <a:cubicBezTo>
                    <a:pt x="22133" y="15277"/>
                    <a:pt x="22140" y="15019"/>
                    <a:pt x="22140" y="14760"/>
                  </a:cubicBezTo>
                  <a:cubicBezTo>
                    <a:pt x="19439" y="7773"/>
                    <a:pt x="13749" y="2359"/>
                    <a:pt x="6642" y="0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26042EF-180C-49CC-B696-9174BCAE0CF4}"/>
                </a:ext>
              </a:extLst>
            </p:cNvPr>
            <p:cNvSpPr/>
            <p:nvPr/>
          </p:nvSpPr>
          <p:spPr>
            <a:xfrm>
              <a:off x="2144942" y="3544627"/>
              <a:ext cx="22646" cy="24171"/>
            </a:xfrm>
            <a:custGeom>
              <a:avLst/>
              <a:gdLst>
                <a:gd name="connsiteX0" fmla="*/ 14801 w 22646"/>
                <a:gd name="connsiteY0" fmla="*/ 22140 h 24171"/>
                <a:gd name="connsiteX1" fmla="*/ 14801 w 22646"/>
                <a:gd name="connsiteY1" fmla="*/ 22140 h 24171"/>
                <a:gd name="connsiteX2" fmla="*/ 14801 w 22646"/>
                <a:gd name="connsiteY2" fmla="*/ 22140 h 24171"/>
                <a:gd name="connsiteX3" fmla="*/ 41 w 22646"/>
                <a:gd name="connsiteY3" fmla="*/ 7380 h 24171"/>
                <a:gd name="connsiteX4" fmla="*/ 41 w 22646"/>
                <a:gd name="connsiteY4" fmla="*/ 10332 h 24171"/>
                <a:gd name="connsiteX5" fmla="*/ 6610 w 22646"/>
                <a:gd name="connsiteY5" fmla="*/ 2221 h 24171"/>
                <a:gd name="connsiteX6" fmla="*/ 6683 w 22646"/>
                <a:gd name="connsiteY6" fmla="*/ 2214 h 24171"/>
                <a:gd name="connsiteX7" fmla="*/ 22181 w 22646"/>
                <a:gd name="connsiteY7" fmla="*/ 17712 h 24171"/>
                <a:gd name="connsiteX8" fmla="*/ 22181 w 22646"/>
                <a:gd name="connsiteY8" fmla="*/ 23616 h 24171"/>
                <a:gd name="connsiteX9" fmla="*/ 16277 w 22646"/>
                <a:gd name="connsiteY9" fmla="*/ 23616 h 24171"/>
                <a:gd name="connsiteX10" fmla="*/ 1517 w 22646"/>
                <a:gd name="connsiteY10" fmla="*/ 5166 h 24171"/>
                <a:gd name="connsiteX11" fmla="*/ 17015 w 22646"/>
                <a:gd name="connsiteY11" fmla="*/ 19926 h 24171"/>
                <a:gd name="connsiteX12" fmla="*/ 17015 w 22646"/>
                <a:gd name="connsiteY12" fmla="*/ 19926 h 24171"/>
                <a:gd name="connsiteX13" fmla="*/ 21443 w 22646"/>
                <a:gd name="connsiteY13" fmla="*/ 19926 h 24171"/>
                <a:gd name="connsiteX14" fmla="*/ 21443 w 22646"/>
                <a:gd name="connsiteY14" fmla="*/ 14760 h 24171"/>
                <a:gd name="connsiteX15" fmla="*/ 6683 w 22646"/>
                <a:gd name="connsiteY15" fmla="*/ 0 h 24171"/>
                <a:gd name="connsiteX16" fmla="*/ 41 w 22646"/>
                <a:gd name="connsiteY16" fmla="*/ 7380 h 24171"/>
                <a:gd name="connsiteX17" fmla="*/ 41 w 22646"/>
                <a:gd name="connsiteY17" fmla="*/ 7380 h 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646" h="24171">
                  <a:moveTo>
                    <a:pt x="14801" y="22140"/>
                  </a:moveTo>
                  <a:lnTo>
                    <a:pt x="14801" y="22140"/>
                  </a:lnTo>
                  <a:lnTo>
                    <a:pt x="14801" y="22140"/>
                  </a:lnTo>
                  <a:cubicBezTo>
                    <a:pt x="12344" y="15254"/>
                    <a:pt x="6927" y="9835"/>
                    <a:pt x="41" y="7380"/>
                  </a:cubicBezTo>
                  <a:lnTo>
                    <a:pt x="41" y="10332"/>
                  </a:lnTo>
                  <a:cubicBezTo>
                    <a:pt x="-387" y="6278"/>
                    <a:pt x="2558" y="2647"/>
                    <a:pt x="6610" y="2221"/>
                  </a:cubicBezTo>
                  <a:cubicBezTo>
                    <a:pt x="6632" y="2218"/>
                    <a:pt x="6661" y="2216"/>
                    <a:pt x="6683" y="2214"/>
                  </a:cubicBezTo>
                  <a:cubicBezTo>
                    <a:pt x="13842" y="4909"/>
                    <a:pt x="19488" y="10556"/>
                    <a:pt x="22181" y="17712"/>
                  </a:cubicBezTo>
                  <a:cubicBezTo>
                    <a:pt x="22801" y="19631"/>
                    <a:pt x="22801" y="21697"/>
                    <a:pt x="22181" y="23616"/>
                  </a:cubicBezTo>
                  <a:cubicBezTo>
                    <a:pt x="20285" y="24357"/>
                    <a:pt x="18174" y="24357"/>
                    <a:pt x="16277" y="23616"/>
                  </a:cubicBezTo>
                  <a:close/>
                  <a:moveTo>
                    <a:pt x="1517" y="5166"/>
                  </a:moveTo>
                  <a:cubicBezTo>
                    <a:pt x="8875" y="7097"/>
                    <a:pt x="14728" y="12670"/>
                    <a:pt x="17015" y="19926"/>
                  </a:cubicBezTo>
                  <a:lnTo>
                    <a:pt x="17015" y="19926"/>
                  </a:lnTo>
                  <a:cubicBezTo>
                    <a:pt x="18388" y="20717"/>
                    <a:pt x="20071" y="20717"/>
                    <a:pt x="21443" y="19926"/>
                  </a:cubicBezTo>
                  <a:cubicBezTo>
                    <a:pt x="22137" y="18274"/>
                    <a:pt x="22137" y="16412"/>
                    <a:pt x="21443" y="14760"/>
                  </a:cubicBezTo>
                  <a:cubicBezTo>
                    <a:pt x="18986" y="7874"/>
                    <a:pt x="13569" y="2455"/>
                    <a:pt x="6683" y="0"/>
                  </a:cubicBezTo>
                  <a:cubicBezTo>
                    <a:pt x="2897" y="380"/>
                    <a:pt x="19" y="3576"/>
                    <a:pt x="41" y="7380"/>
                  </a:cubicBezTo>
                  <a:lnTo>
                    <a:pt x="41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ECEF7750-36D4-4A7C-96C1-A02DF9741E50}"/>
                </a:ext>
              </a:extLst>
            </p:cNvPr>
            <p:cNvSpPr/>
            <p:nvPr/>
          </p:nvSpPr>
          <p:spPr>
            <a:xfrm>
              <a:off x="1776721" y="3805880"/>
              <a:ext cx="25830" cy="25091"/>
            </a:xfrm>
            <a:custGeom>
              <a:avLst/>
              <a:gdLst>
                <a:gd name="connsiteX0" fmla="*/ 25830 w 25830"/>
                <a:gd name="connsiteY0" fmla="*/ 738 h 25091"/>
                <a:gd name="connsiteX1" fmla="*/ 14022 w 25830"/>
                <a:gd name="connsiteY1" fmla="*/ 11808 h 25091"/>
                <a:gd name="connsiteX2" fmla="*/ 4428 w 25830"/>
                <a:gd name="connsiteY2" fmla="*/ 25092 h 25091"/>
                <a:gd name="connsiteX3" fmla="*/ 0 w 25830"/>
                <a:gd name="connsiteY3" fmla="*/ 25092 h 25091"/>
                <a:gd name="connsiteX4" fmla="*/ 10332 w 25830"/>
                <a:gd name="connsiteY4" fmla="*/ 11808 h 25091"/>
                <a:gd name="connsiteX5" fmla="*/ 22878 w 25830"/>
                <a:gd name="connsiteY5" fmla="*/ 0 h 25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30" h="25091">
                  <a:moveTo>
                    <a:pt x="25830" y="738"/>
                  </a:moveTo>
                  <a:cubicBezTo>
                    <a:pt x="21550" y="4040"/>
                    <a:pt x="17594" y="7747"/>
                    <a:pt x="14022" y="11808"/>
                  </a:cubicBezTo>
                  <a:cubicBezTo>
                    <a:pt x="10015" y="15589"/>
                    <a:pt x="6760" y="20096"/>
                    <a:pt x="4428" y="25092"/>
                  </a:cubicBezTo>
                  <a:lnTo>
                    <a:pt x="0" y="25092"/>
                  </a:lnTo>
                  <a:cubicBezTo>
                    <a:pt x="2590" y="20063"/>
                    <a:pt x="6096" y="15559"/>
                    <a:pt x="10332" y="11808"/>
                  </a:cubicBezTo>
                  <a:cubicBezTo>
                    <a:pt x="14147" y="7501"/>
                    <a:pt x="18347" y="3549"/>
                    <a:pt x="22878" y="0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86272B17-4130-465D-8DA5-03137666A4A6}"/>
                </a:ext>
              </a:extLst>
            </p:cNvPr>
            <p:cNvSpPr/>
            <p:nvPr/>
          </p:nvSpPr>
          <p:spPr>
            <a:xfrm>
              <a:off x="1776721" y="3803665"/>
              <a:ext cx="22878" cy="27305"/>
            </a:xfrm>
            <a:custGeom>
              <a:avLst/>
              <a:gdLst>
                <a:gd name="connsiteX0" fmla="*/ 4428 w 22878"/>
                <a:gd name="connsiteY0" fmla="*/ 27306 h 27305"/>
                <a:gd name="connsiteX1" fmla="*/ 0 w 22878"/>
                <a:gd name="connsiteY1" fmla="*/ 27306 h 27305"/>
                <a:gd name="connsiteX2" fmla="*/ 9594 w 22878"/>
                <a:gd name="connsiteY2" fmla="*/ 13284 h 27305"/>
                <a:gd name="connsiteX3" fmla="*/ 22878 w 22878"/>
                <a:gd name="connsiteY3" fmla="*/ 2214 h 27305"/>
                <a:gd name="connsiteX4" fmla="*/ 22878 w 22878"/>
                <a:gd name="connsiteY4" fmla="*/ 2214 h 27305"/>
                <a:gd name="connsiteX5" fmla="*/ 11070 w 22878"/>
                <a:gd name="connsiteY5" fmla="*/ 13284 h 27305"/>
                <a:gd name="connsiteX6" fmla="*/ 1476 w 22878"/>
                <a:gd name="connsiteY6" fmla="*/ 26568 h 27305"/>
                <a:gd name="connsiteX7" fmla="*/ 22878 w 22878"/>
                <a:gd name="connsiteY7" fmla="*/ 0 h 27305"/>
                <a:gd name="connsiteX8" fmla="*/ 10332 w 22878"/>
                <a:gd name="connsiteY8" fmla="*/ 11070 h 27305"/>
                <a:gd name="connsiteX9" fmla="*/ 0 w 22878"/>
                <a:gd name="connsiteY9" fmla="*/ 24354 h 27305"/>
                <a:gd name="connsiteX10" fmla="*/ 0 w 22878"/>
                <a:gd name="connsiteY10" fmla="*/ 24354 h 27305"/>
                <a:gd name="connsiteX11" fmla="*/ 9594 w 22878"/>
                <a:gd name="connsiteY11" fmla="*/ 11808 h 27305"/>
                <a:gd name="connsiteX12" fmla="*/ 22140 w 22878"/>
                <a:gd name="connsiteY12" fmla="*/ 738 h 27305"/>
                <a:gd name="connsiteX13" fmla="*/ 22140 w 22878"/>
                <a:gd name="connsiteY13" fmla="*/ 738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878" h="27305">
                  <a:moveTo>
                    <a:pt x="4428" y="27306"/>
                  </a:moveTo>
                  <a:lnTo>
                    <a:pt x="0" y="27306"/>
                  </a:lnTo>
                  <a:cubicBezTo>
                    <a:pt x="2768" y="22351"/>
                    <a:pt x="5978" y="17658"/>
                    <a:pt x="9594" y="13284"/>
                  </a:cubicBezTo>
                  <a:cubicBezTo>
                    <a:pt x="13683" y="9201"/>
                    <a:pt x="18125" y="5497"/>
                    <a:pt x="22878" y="2214"/>
                  </a:cubicBezTo>
                  <a:lnTo>
                    <a:pt x="22878" y="2214"/>
                  </a:lnTo>
                  <a:lnTo>
                    <a:pt x="11070" y="13284"/>
                  </a:lnTo>
                  <a:cubicBezTo>
                    <a:pt x="7461" y="17401"/>
                    <a:pt x="4251" y="21848"/>
                    <a:pt x="1476" y="26568"/>
                  </a:cubicBezTo>
                  <a:close/>
                  <a:moveTo>
                    <a:pt x="22878" y="0"/>
                  </a:moveTo>
                  <a:cubicBezTo>
                    <a:pt x="18192" y="3076"/>
                    <a:pt x="13970" y="6803"/>
                    <a:pt x="10332" y="11070"/>
                  </a:cubicBezTo>
                  <a:cubicBezTo>
                    <a:pt x="6317" y="15020"/>
                    <a:pt x="2841" y="19487"/>
                    <a:pt x="0" y="24354"/>
                  </a:cubicBezTo>
                  <a:lnTo>
                    <a:pt x="0" y="24354"/>
                  </a:lnTo>
                  <a:cubicBezTo>
                    <a:pt x="2782" y="19868"/>
                    <a:pt x="5993" y="15665"/>
                    <a:pt x="9594" y="11808"/>
                  </a:cubicBezTo>
                  <a:cubicBezTo>
                    <a:pt x="13232" y="7541"/>
                    <a:pt x="17454" y="3814"/>
                    <a:pt x="22140" y="738"/>
                  </a:cubicBezTo>
                  <a:lnTo>
                    <a:pt x="22140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01260EE7-79EF-475B-80C8-97BA9EA8BC21}"/>
                </a:ext>
              </a:extLst>
            </p:cNvPr>
            <p:cNvSpPr/>
            <p:nvPr/>
          </p:nvSpPr>
          <p:spPr>
            <a:xfrm>
              <a:off x="2151625" y="3636878"/>
              <a:ext cx="42065" cy="53135"/>
            </a:xfrm>
            <a:custGeom>
              <a:avLst/>
              <a:gdLst>
                <a:gd name="connsiteX0" fmla="*/ 0 w 42065"/>
                <a:gd name="connsiteY0" fmla="*/ 0 h 53135"/>
                <a:gd name="connsiteX1" fmla="*/ 23616 w 42065"/>
                <a:gd name="connsiteY1" fmla="*/ 23616 h 53135"/>
                <a:gd name="connsiteX2" fmla="*/ 36162 w 42065"/>
                <a:gd name="connsiteY2" fmla="*/ 23616 h 53135"/>
                <a:gd name="connsiteX3" fmla="*/ 42066 w 42065"/>
                <a:gd name="connsiteY3" fmla="*/ 29520 h 53135"/>
                <a:gd name="connsiteX4" fmla="*/ 42066 w 42065"/>
                <a:gd name="connsiteY4" fmla="*/ 53136 h 53135"/>
                <a:gd name="connsiteX5" fmla="*/ 0 w 42065"/>
                <a:gd name="connsiteY5" fmla="*/ 11070 h 53135"/>
                <a:gd name="connsiteX6" fmla="*/ 0 w 42065"/>
                <a:gd name="connsiteY6" fmla="*/ 0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65" h="53135">
                  <a:moveTo>
                    <a:pt x="0" y="0"/>
                  </a:moveTo>
                  <a:lnTo>
                    <a:pt x="23616" y="23616"/>
                  </a:lnTo>
                  <a:lnTo>
                    <a:pt x="36162" y="23616"/>
                  </a:lnTo>
                  <a:lnTo>
                    <a:pt x="42066" y="29520"/>
                  </a:lnTo>
                  <a:lnTo>
                    <a:pt x="42066" y="53136"/>
                  </a:lnTo>
                  <a:lnTo>
                    <a:pt x="0" y="11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F5C970D-10DF-4563-BC5B-4A28F5289772}"/>
                </a:ext>
              </a:extLst>
            </p:cNvPr>
            <p:cNvSpPr/>
            <p:nvPr/>
          </p:nvSpPr>
          <p:spPr>
            <a:xfrm>
              <a:off x="2151625" y="3636878"/>
              <a:ext cx="42803" cy="53135"/>
            </a:xfrm>
            <a:custGeom>
              <a:avLst/>
              <a:gdLst>
                <a:gd name="connsiteX0" fmla="*/ 42066 w 42803"/>
                <a:gd name="connsiteY0" fmla="*/ 53136 h 53135"/>
                <a:gd name="connsiteX1" fmla="*/ 0 w 42803"/>
                <a:gd name="connsiteY1" fmla="*/ 11808 h 53135"/>
                <a:gd name="connsiteX2" fmla="*/ 0 w 42803"/>
                <a:gd name="connsiteY2" fmla="*/ 0 h 53135"/>
                <a:gd name="connsiteX3" fmla="*/ 25092 w 42803"/>
                <a:gd name="connsiteY3" fmla="*/ 22878 h 53135"/>
                <a:gd name="connsiteX4" fmla="*/ 36900 w 42803"/>
                <a:gd name="connsiteY4" fmla="*/ 22878 h 53135"/>
                <a:gd name="connsiteX5" fmla="*/ 42804 w 42803"/>
                <a:gd name="connsiteY5" fmla="*/ 29520 h 53135"/>
                <a:gd name="connsiteX6" fmla="*/ 42804 w 42803"/>
                <a:gd name="connsiteY6" fmla="*/ 53136 h 53135"/>
                <a:gd name="connsiteX7" fmla="*/ 0 w 42803"/>
                <a:gd name="connsiteY7" fmla="*/ 0 h 53135"/>
                <a:gd name="connsiteX8" fmla="*/ 0 w 42803"/>
                <a:gd name="connsiteY8" fmla="*/ 11070 h 53135"/>
                <a:gd name="connsiteX9" fmla="*/ 42066 w 42803"/>
                <a:gd name="connsiteY9" fmla="*/ 52398 h 53135"/>
                <a:gd name="connsiteX10" fmla="*/ 42066 w 42803"/>
                <a:gd name="connsiteY10" fmla="*/ 29520 h 53135"/>
                <a:gd name="connsiteX11" fmla="*/ 35424 w 42803"/>
                <a:gd name="connsiteY11" fmla="*/ 23616 h 53135"/>
                <a:gd name="connsiteX12" fmla="*/ 24354 w 42803"/>
                <a:gd name="connsiteY12" fmla="*/ 23616 h 53135"/>
                <a:gd name="connsiteX13" fmla="*/ 0 w 42803"/>
                <a:gd name="connsiteY13" fmla="*/ 0 h 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803" h="53135">
                  <a:moveTo>
                    <a:pt x="42066" y="53136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25092" y="22878"/>
                  </a:lnTo>
                  <a:lnTo>
                    <a:pt x="36900" y="22878"/>
                  </a:lnTo>
                  <a:lnTo>
                    <a:pt x="42804" y="29520"/>
                  </a:lnTo>
                  <a:lnTo>
                    <a:pt x="42804" y="53136"/>
                  </a:lnTo>
                  <a:close/>
                  <a:moveTo>
                    <a:pt x="0" y="0"/>
                  </a:moveTo>
                  <a:lnTo>
                    <a:pt x="0" y="11070"/>
                  </a:lnTo>
                  <a:lnTo>
                    <a:pt x="42066" y="52398"/>
                  </a:lnTo>
                  <a:lnTo>
                    <a:pt x="42066" y="29520"/>
                  </a:lnTo>
                  <a:lnTo>
                    <a:pt x="35424" y="23616"/>
                  </a:lnTo>
                  <a:lnTo>
                    <a:pt x="24354" y="236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86245609-D284-4C19-91C2-37A179A078B6}"/>
                </a:ext>
              </a:extLst>
            </p:cNvPr>
            <p:cNvSpPr/>
            <p:nvPr/>
          </p:nvSpPr>
          <p:spPr>
            <a:xfrm>
              <a:off x="2139817" y="3672302"/>
              <a:ext cx="42065" cy="42065"/>
            </a:xfrm>
            <a:custGeom>
              <a:avLst/>
              <a:gdLst>
                <a:gd name="connsiteX0" fmla="*/ 5904 w 42065"/>
                <a:gd name="connsiteY0" fmla="*/ 42066 h 42065"/>
                <a:gd name="connsiteX1" fmla="*/ 42066 w 42065"/>
                <a:gd name="connsiteY1" fmla="*/ 5904 h 42065"/>
                <a:gd name="connsiteX2" fmla="*/ 35424 w 42065"/>
                <a:gd name="connsiteY2" fmla="*/ 0 h 42065"/>
                <a:gd name="connsiteX3" fmla="*/ 0 w 42065"/>
                <a:gd name="connsiteY3" fmla="*/ 35424 h 42065"/>
                <a:gd name="connsiteX4" fmla="*/ 5904 w 42065"/>
                <a:gd name="connsiteY4" fmla="*/ 42066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65" h="42065">
                  <a:moveTo>
                    <a:pt x="5904" y="42066"/>
                  </a:moveTo>
                  <a:lnTo>
                    <a:pt x="42066" y="5904"/>
                  </a:lnTo>
                  <a:lnTo>
                    <a:pt x="35424" y="0"/>
                  </a:lnTo>
                  <a:lnTo>
                    <a:pt x="0" y="35424"/>
                  </a:lnTo>
                  <a:lnTo>
                    <a:pt x="5904" y="4206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B582BD39-5A02-4E8A-BB14-D8620DB89087}"/>
                </a:ext>
              </a:extLst>
            </p:cNvPr>
            <p:cNvSpPr/>
            <p:nvPr/>
          </p:nvSpPr>
          <p:spPr>
            <a:xfrm>
              <a:off x="2139079" y="3672302"/>
              <a:ext cx="42803" cy="42065"/>
            </a:xfrm>
            <a:custGeom>
              <a:avLst/>
              <a:gdLst>
                <a:gd name="connsiteX0" fmla="*/ 6642 w 42803"/>
                <a:gd name="connsiteY0" fmla="*/ 42066 h 42065"/>
                <a:gd name="connsiteX1" fmla="*/ 0 w 42803"/>
                <a:gd name="connsiteY1" fmla="*/ 36162 h 42065"/>
                <a:gd name="connsiteX2" fmla="*/ 36162 w 42803"/>
                <a:gd name="connsiteY2" fmla="*/ 0 h 42065"/>
                <a:gd name="connsiteX3" fmla="*/ 42804 w 42803"/>
                <a:gd name="connsiteY3" fmla="*/ 5904 h 42065"/>
                <a:gd name="connsiteX4" fmla="*/ 6642 w 42803"/>
                <a:gd name="connsiteY4" fmla="*/ 42066 h 42065"/>
                <a:gd name="connsiteX5" fmla="*/ 36162 w 42803"/>
                <a:gd name="connsiteY5" fmla="*/ 0 h 42065"/>
                <a:gd name="connsiteX6" fmla="*/ 738 w 42803"/>
                <a:gd name="connsiteY6" fmla="*/ 36162 h 42065"/>
                <a:gd name="connsiteX7" fmla="*/ 6642 w 42803"/>
                <a:gd name="connsiteY7" fmla="*/ 41328 h 42065"/>
                <a:gd name="connsiteX8" fmla="*/ 42066 w 42803"/>
                <a:gd name="connsiteY8" fmla="*/ 5904 h 42065"/>
                <a:gd name="connsiteX9" fmla="*/ 36162 w 42803"/>
                <a:gd name="connsiteY9" fmla="*/ 0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03" h="42065">
                  <a:moveTo>
                    <a:pt x="6642" y="42066"/>
                  </a:moveTo>
                  <a:lnTo>
                    <a:pt x="0" y="36162"/>
                  </a:lnTo>
                  <a:lnTo>
                    <a:pt x="36162" y="0"/>
                  </a:lnTo>
                  <a:lnTo>
                    <a:pt x="42804" y="5904"/>
                  </a:lnTo>
                  <a:lnTo>
                    <a:pt x="6642" y="42066"/>
                  </a:lnTo>
                  <a:close/>
                  <a:moveTo>
                    <a:pt x="36162" y="0"/>
                  </a:moveTo>
                  <a:lnTo>
                    <a:pt x="738" y="36162"/>
                  </a:lnTo>
                  <a:lnTo>
                    <a:pt x="6642" y="41328"/>
                  </a:lnTo>
                  <a:lnTo>
                    <a:pt x="42066" y="5904"/>
                  </a:lnTo>
                  <a:lnTo>
                    <a:pt x="3616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2864E21D-1736-4253-83E9-6A796757F91C}"/>
                </a:ext>
              </a:extLst>
            </p:cNvPr>
            <p:cNvSpPr/>
            <p:nvPr/>
          </p:nvSpPr>
          <p:spPr>
            <a:xfrm>
              <a:off x="2145721" y="3678206"/>
              <a:ext cx="36161" cy="59777"/>
            </a:xfrm>
            <a:custGeom>
              <a:avLst/>
              <a:gdLst>
                <a:gd name="connsiteX0" fmla="*/ 0 w 36161"/>
                <a:gd name="connsiteY0" fmla="*/ 36162 h 59777"/>
                <a:gd name="connsiteX1" fmla="*/ 0 w 36161"/>
                <a:gd name="connsiteY1" fmla="*/ 59778 h 59777"/>
                <a:gd name="connsiteX2" fmla="*/ 36162 w 36161"/>
                <a:gd name="connsiteY2" fmla="*/ 23616 h 59777"/>
                <a:gd name="connsiteX3" fmla="*/ 36162 w 36161"/>
                <a:gd name="connsiteY3" fmla="*/ 0 h 59777"/>
                <a:gd name="connsiteX4" fmla="*/ 0 w 36161"/>
                <a:gd name="connsiteY4" fmla="*/ 36162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61" h="59777">
                  <a:moveTo>
                    <a:pt x="0" y="36162"/>
                  </a:moveTo>
                  <a:lnTo>
                    <a:pt x="0" y="59778"/>
                  </a:lnTo>
                  <a:lnTo>
                    <a:pt x="36162" y="23616"/>
                  </a:lnTo>
                  <a:lnTo>
                    <a:pt x="36162" y="0"/>
                  </a:lnTo>
                  <a:lnTo>
                    <a:pt x="0" y="36162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64FD7393-ADF5-493B-BA9D-59E1482B163B}"/>
                </a:ext>
              </a:extLst>
            </p:cNvPr>
            <p:cNvSpPr/>
            <p:nvPr/>
          </p:nvSpPr>
          <p:spPr>
            <a:xfrm>
              <a:off x="2145721" y="3678206"/>
              <a:ext cx="36161" cy="60515"/>
            </a:xfrm>
            <a:custGeom>
              <a:avLst/>
              <a:gdLst>
                <a:gd name="connsiteX0" fmla="*/ 0 w 36161"/>
                <a:gd name="connsiteY0" fmla="*/ 59778 h 60515"/>
                <a:gd name="connsiteX1" fmla="*/ 0 w 36161"/>
                <a:gd name="connsiteY1" fmla="*/ 59778 h 60515"/>
                <a:gd name="connsiteX2" fmla="*/ 0 w 36161"/>
                <a:gd name="connsiteY2" fmla="*/ 36162 h 60515"/>
                <a:gd name="connsiteX3" fmla="*/ 36162 w 36161"/>
                <a:gd name="connsiteY3" fmla="*/ 0 h 60515"/>
                <a:gd name="connsiteX4" fmla="*/ 36162 w 36161"/>
                <a:gd name="connsiteY4" fmla="*/ 24354 h 60515"/>
                <a:gd name="connsiteX5" fmla="*/ 0 w 36161"/>
                <a:gd name="connsiteY5" fmla="*/ 60516 h 60515"/>
                <a:gd name="connsiteX6" fmla="*/ 35424 w 36161"/>
                <a:gd name="connsiteY6" fmla="*/ 0 h 60515"/>
                <a:gd name="connsiteX7" fmla="*/ 0 w 36161"/>
                <a:gd name="connsiteY7" fmla="*/ 36162 h 60515"/>
                <a:gd name="connsiteX8" fmla="*/ 0 w 36161"/>
                <a:gd name="connsiteY8" fmla="*/ 59040 h 60515"/>
                <a:gd name="connsiteX9" fmla="*/ 35424 w 36161"/>
                <a:gd name="connsiteY9" fmla="*/ 24354 h 60515"/>
                <a:gd name="connsiteX10" fmla="*/ 35424 w 36161"/>
                <a:gd name="connsiteY10" fmla="*/ 0 h 6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61" h="60515">
                  <a:moveTo>
                    <a:pt x="0" y="59778"/>
                  </a:moveTo>
                  <a:lnTo>
                    <a:pt x="0" y="59778"/>
                  </a:lnTo>
                  <a:lnTo>
                    <a:pt x="0" y="36162"/>
                  </a:lnTo>
                  <a:lnTo>
                    <a:pt x="36162" y="0"/>
                  </a:lnTo>
                  <a:lnTo>
                    <a:pt x="36162" y="24354"/>
                  </a:lnTo>
                  <a:lnTo>
                    <a:pt x="0" y="60516"/>
                  </a:lnTo>
                  <a:close/>
                  <a:moveTo>
                    <a:pt x="35424" y="0"/>
                  </a:moveTo>
                  <a:lnTo>
                    <a:pt x="0" y="36162"/>
                  </a:lnTo>
                  <a:lnTo>
                    <a:pt x="0" y="59040"/>
                  </a:lnTo>
                  <a:lnTo>
                    <a:pt x="35424" y="24354"/>
                  </a:lnTo>
                  <a:lnTo>
                    <a:pt x="3542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A83D57D-5A84-4F4D-9268-D1FD6F2FDF04}"/>
                </a:ext>
              </a:extLst>
            </p:cNvPr>
            <p:cNvSpPr/>
            <p:nvPr/>
          </p:nvSpPr>
          <p:spPr>
            <a:xfrm>
              <a:off x="2175241" y="3624332"/>
              <a:ext cx="48707" cy="36161"/>
            </a:xfrm>
            <a:custGeom>
              <a:avLst/>
              <a:gdLst>
                <a:gd name="connsiteX0" fmla="*/ 0 w 48707"/>
                <a:gd name="connsiteY0" fmla="*/ 36162 h 36161"/>
                <a:gd name="connsiteX1" fmla="*/ 36162 w 48707"/>
                <a:gd name="connsiteY1" fmla="*/ 0 h 36161"/>
                <a:gd name="connsiteX2" fmla="*/ 48708 w 48707"/>
                <a:gd name="connsiteY2" fmla="*/ 0 h 36161"/>
                <a:gd name="connsiteX3" fmla="*/ 12546 w 48707"/>
                <a:gd name="connsiteY3" fmla="*/ 36162 h 36161"/>
                <a:gd name="connsiteX4" fmla="*/ 0 w 48707"/>
                <a:gd name="connsiteY4" fmla="*/ 36162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707" h="36161">
                  <a:moveTo>
                    <a:pt x="0" y="36162"/>
                  </a:moveTo>
                  <a:lnTo>
                    <a:pt x="36162" y="0"/>
                  </a:lnTo>
                  <a:lnTo>
                    <a:pt x="48708" y="0"/>
                  </a:lnTo>
                  <a:lnTo>
                    <a:pt x="12546" y="36162"/>
                  </a:lnTo>
                  <a:lnTo>
                    <a:pt x="0" y="36162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25C97966-48E7-4775-92F0-ACD65E2761B2}"/>
                </a:ext>
              </a:extLst>
            </p:cNvPr>
            <p:cNvSpPr/>
            <p:nvPr/>
          </p:nvSpPr>
          <p:spPr>
            <a:xfrm>
              <a:off x="2175979" y="3624332"/>
              <a:ext cx="47969" cy="36161"/>
            </a:xfrm>
            <a:custGeom>
              <a:avLst/>
              <a:gdLst>
                <a:gd name="connsiteX0" fmla="*/ 11808 w 47969"/>
                <a:gd name="connsiteY0" fmla="*/ 36162 h 36161"/>
                <a:gd name="connsiteX1" fmla="*/ 0 w 47969"/>
                <a:gd name="connsiteY1" fmla="*/ 36162 h 36161"/>
                <a:gd name="connsiteX2" fmla="*/ 35424 w 47969"/>
                <a:gd name="connsiteY2" fmla="*/ 0 h 36161"/>
                <a:gd name="connsiteX3" fmla="*/ 47970 w 47969"/>
                <a:gd name="connsiteY3" fmla="*/ 0 h 36161"/>
                <a:gd name="connsiteX4" fmla="*/ 11808 w 47969"/>
                <a:gd name="connsiteY4" fmla="*/ 36162 h 36161"/>
                <a:gd name="connsiteX5" fmla="*/ 47232 w 47969"/>
                <a:gd name="connsiteY5" fmla="*/ 0 h 36161"/>
                <a:gd name="connsiteX6" fmla="*/ 35424 w 47969"/>
                <a:gd name="connsiteY6" fmla="*/ 0 h 36161"/>
                <a:gd name="connsiteX7" fmla="*/ 0 w 47969"/>
                <a:gd name="connsiteY7" fmla="*/ 35424 h 36161"/>
                <a:gd name="connsiteX8" fmla="*/ 11808 w 47969"/>
                <a:gd name="connsiteY8" fmla="*/ 35424 h 36161"/>
                <a:gd name="connsiteX9" fmla="*/ 47232 w 47969"/>
                <a:gd name="connsiteY9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969" h="36161">
                  <a:moveTo>
                    <a:pt x="11808" y="36162"/>
                  </a:moveTo>
                  <a:lnTo>
                    <a:pt x="0" y="36162"/>
                  </a:lnTo>
                  <a:lnTo>
                    <a:pt x="35424" y="0"/>
                  </a:lnTo>
                  <a:lnTo>
                    <a:pt x="47970" y="0"/>
                  </a:lnTo>
                  <a:lnTo>
                    <a:pt x="11808" y="36162"/>
                  </a:lnTo>
                  <a:close/>
                  <a:moveTo>
                    <a:pt x="47232" y="0"/>
                  </a:moveTo>
                  <a:lnTo>
                    <a:pt x="35424" y="0"/>
                  </a:lnTo>
                  <a:lnTo>
                    <a:pt x="0" y="35424"/>
                  </a:lnTo>
                  <a:lnTo>
                    <a:pt x="11808" y="35424"/>
                  </a:lnTo>
                  <a:lnTo>
                    <a:pt x="472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48682A93-4341-4FE8-AD61-9BA79E9F6432}"/>
                </a:ext>
              </a:extLst>
            </p:cNvPr>
            <p:cNvSpPr/>
            <p:nvPr/>
          </p:nvSpPr>
          <p:spPr>
            <a:xfrm>
              <a:off x="2181883" y="3606619"/>
              <a:ext cx="11807" cy="17712"/>
            </a:xfrm>
            <a:custGeom>
              <a:avLst/>
              <a:gdLst>
                <a:gd name="connsiteX0" fmla="*/ 5904 w 11807"/>
                <a:gd name="connsiteY0" fmla="*/ 17712 h 17712"/>
                <a:gd name="connsiteX1" fmla="*/ 11808 w 11807"/>
                <a:gd name="connsiteY1" fmla="*/ 11808 h 17712"/>
                <a:gd name="connsiteX2" fmla="*/ 11808 w 11807"/>
                <a:gd name="connsiteY2" fmla="*/ 0 h 17712"/>
                <a:gd name="connsiteX3" fmla="*/ 0 w 11807"/>
                <a:gd name="connsiteY3" fmla="*/ 11808 h 17712"/>
                <a:gd name="connsiteX4" fmla="*/ 5904 w 11807"/>
                <a:gd name="connsiteY4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7712">
                  <a:moveTo>
                    <a:pt x="5904" y="17712"/>
                  </a:moveTo>
                  <a:lnTo>
                    <a:pt x="11808" y="11808"/>
                  </a:lnTo>
                  <a:lnTo>
                    <a:pt x="11808" y="0"/>
                  </a:lnTo>
                  <a:lnTo>
                    <a:pt x="0" y="11808"/>
                  </a:lnTo>
                  <a:lnTo>
                    <a:pt x="5904" y="17712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493B0A7-CA6F-4267-A003-E4857B23C5AF}"/>
                </a:ext>
              </a:extLst>
            </p:cNvPr>
            <p:cNvSpPr/>
            <p:nvPr/>
          </p:nvSpPr>
          <p:spPr>
            <a:xfrm>
              <a:off x="2181145" y="3606619"/>
              <a:ext cx="12546" cy="22140"/>
            </a:xfrm>
            <a:custGeom>
              <a:avLst/>
              <a:gdLst>
                <a:gd name="connsiteX0" fmla="*/ 6642 w 12546"/>
                <a:gd name="connsiteY0" fmla="*/ 22140 h 22140"/>
                <a:gd name="connsiteX1" fmla="*/ 0 w 12546"/>
                <a:gd name="connsiteY1" fmla="*/ 15498 h 22140"/>
                <a:gd name="connsiteX2" fmla="*/ 12546 w 12546"/>
                <a:gd name="connsiteY2" fmla="*/ 3690 h 22140"/>
                <a:gd name="connsiteX3" fmla="*/ 12546 w 12546"/>
                <a:gd name="connsiteY3" fmla="*/ 15498 h 22140"/>
                <a:gd name="connsiteX4" fmla="*/ 6642 w 12546"/>
                <a:gd name="connsiteY4" fmla="*/ 22140 h 22140"/>
                <a:gd name="connsiteX5" fmla="*/ 12546 w 12546"/>
                <a:gd name="connsiteY5" fmla="*/ 3690 h 22140"/>
                <a:gd name="connsiteX6" fmla="*/ 738 w 12546"/>
                <a:gd name="connsiteY6" fmla="*/ 15498 h 22140"/>
                <a:gd name="connsiteX7" fmla="*/ 6642 w 12546"/>
                <a:gd name="connsiteY7" fmla="*/ 21402 h 22140"/>
                <a:gd name="connsiteX8" fmla="*/ 12546 w 12546"/>
                <a:gd name="connsiteY8" fmla="*/ 15498 h 22140"/>
                <a:gd name="connsiteX9" fmla="*/ 12546 w 12546"/>
                <a:gd name="connsiteY9" fmla="*/ 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22140">
                  <a:moveTo>
                    <a:pt x="6642" y="22140"/>
                  </a:moveTo>
                  <a:lnTo>
                    <a:pt x="0" y="15498"/>
                  </a:lnTo>
                  <a:lnTo>
                    <a:pt x="12546" y="3690"/>
                  </a:lnTo>
                  <a:lnTo>
                    <a:pt x="12546" y="15498"/>
                  </a:lnTo>
                  <a:lnTo>
                    <a:pt x="6642" y="22140"/>
                  </a:lnTo>
                  <a:close/>
                  <a:moveTo>
                    <a:pt x="12546" y="3690"/>
                  </a:moveTo>
                  <a:lnTo>
                    <a:pt x="738" y="15498"/>
                  </a:lnTo>
                  <a:lnTo>
                    <a:pt x="6642" y="21402"/>
                  </a:lnTo>
                  <a:lnTo>
                    <a:pt x="12546" y="15498"/>
                  </a:lnTo>
                  <a:lnTo>
                    <a:pt x="1254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7530F23A-2272-4CFF-A6A8-F75E201FB705}"/>
                </a:ext>
              </a:extLst>
            </p:cNvPr>
            <p:cNvSpPr/>
            <p:nvPr/>
          </p:nvSpPr>
          <p:spPr>
            <a:xfrm>
              <a:off x="2151625" y="3577100"/>
              <a:ext cx="11807" cy="17711"/>
            </a:xfrm>
            <a:custGeom>
              <a:avLst/>
              <a:gdLst>
                <a:gd name="connsiteX0" fmla="*/ 5904 w 11807"/>
                <a:gd name="connsiteY0" fmla="*/ 17712 h 17711"/>
                <a:gd name="connsiteX1" fmla="*/ 11808 w 11807"/>
                <a:gd name="connsiteY1" fmla="*/ 11808 h 17711"/>
                <a:gd name="connsiteX2" fmla="*/ 11808 w 11807"/>
                <a:gd name="connsiteY2" fmla="*/ 0 h 17711"/>
                <a:gd name="connsiteX3" fmla="*/ 0 w 11807"/>
                <a:gd name="connsiteY3" fmla="*/ 11808 h 17711"/>
                <a:gd name="connsiteX4" fmla="*/ 5904 w 11807"/>
                <a:gd name="connsiteY4" fmla="*/ 17712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7711">
                  <a:moveTo>
                    <a:pt x="5904" y="17712"/>
                  </a:moveTo>
                  <a:lnTo>
                    <a:pt x="11808" y="11808"/>
                  </a:lnTo>
                  <a:lnTo>
                    <a:pt x="11808" y="0"/>
                  </a:lnTo>
                  <a:lnTo>
                    <a:pt x="0" y="11808"/>
                  </a:lnTo>
                  <a:lnTo>
                    <a:pt x="5904" y="17712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9EADD1E1-84DF-481D-8310-C519410C4715}"/>
                </a:ext>
              </a:extLst>
            </p:cNvPr>
            <p:cNvSpPr/>
            <p:nvPr/>
          </p:nvSpPr>
          <p:spPr>
            <a:xfrm>
              <a:off x="2151625" y="3576361"/>
              <a:ext cx="11807" cy="19188"/>
            </a:xfrm>
            <a:custGeom>
              <a:avLst/>
              <a:gdLst>
                <a:gd name="connsiteX0" fmla="*/ 5904 w 11807"/>
                <a:gd name="connsiteY0" fmla="*/ 19188 h 19188"/>
                <a:gd name="connsiteX1" fmla="*/ 0 w 11807"/>
                <a:gd name="connsiteY1" fmla="*/ 12546 h 19188"/>
                <a:gd name="connsiteX2" fmla="*/ 11808 w 11807"/>
                <a:gd name="connsiteY2" fmla="*/ 0 h 19188"/>
                <a:gd name="connsiteX3" fmla="*/ 11808 w 11807"/>
                <a:gd name="connsiteY3" fmla="*/ 12546 h 19188"/>
                <a:gd name="connsiteX4" fmla="*/ 5166 w 11807"/>
                <a:gd name="connsiteY4" fmla="*/ 19188 h 19188"/>
                <a:gd name="connsiteX5" fmla="*/ 11808 w 11807"/>
                <a:gd name="connsiteY5" fmla="*/ 738 h 19188"/>
                <a:gd name="connsiteX6" fmla="*/ 0 w 11807"/>
                <a:gd name="connsiteY6" fmla="*/ 12546 h 19188"/>
                <a:gd name="connsiteX7" fmla="*/ 5904 w 11807"/>
                <a:gd name="connsiteY7" fmla="*/ 17712 h 19188"/>
                <a:gd name="connsiteX8" fmla="*/ 11808 w 11807"/>
                <a:gd name="connsiteY8" fmla="*/ 12546 h 19188"/>
                <a:gd name="connsiteX9" fmla="*/ 11808 w 11807"/>
                <a:gd name="connsiteY9" fmla="*/ 738 h 1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07" h="19188">
                  <a:moveTo>
                    <a:pt x="5904" y="19188"/>
                  </a:moveTo>
                  <a:lnTo>
                    <a:pt x="0" y="12546"/>
                  </a:lnTo>
                  <a:lnTo>
                    <a:pt x="11808" y="0"/>
                  </a:lnTo>
                  <a:lnTo>
                    <a:pt x="11808" y="12546"/>
                  </a:lnTo>
                  <a:lnTo>
                    <a:pt x="5166" y="19188"/>
                  </a:lnTo>
                  <a:close/>
                  <a:moveTo>
                    <a:pt x="11808" y="738"/>
                  </a:moveTo>
                  <a:lnTo>
                    <a:pt x="0" y="12546"/>
                  </a:lnTo>
                  <a:lnTo>
                    <a:pt x="5904" y="17712"/>
                  </a:lnTo>
                  <a:lnTo>
                    <a:pt x="11808" y="12546"/>
                  </a:lnTo>
                  <a:lnTo>
                    <a:pt x="1180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2B259011-7D60-40C4-B2FA-C806589063F5}"/>
                </a:ext>
              </a:extLst>
            </p:cNvPr>
            <p:cNvSpPr/>
            <p:nvPr/>
          </p:nvSpPr>
          <p:spPr>
            <a:xfrm>
              <a:off x="1778936" y="3918056"/>
              <a:ext cx="25091" cy="36161"/>
            </a:xfrm>
            <a:custGeom>
              <a:avLst/>
              <a:gdLst>
                <a:gd name="connsiteX0" fmla="*/ 4428 w 25091"/>
                <a:gd name="connsiteY0" fmla="*/ 0 h 36161"/>
                <a:gd name="connsiteX1" fmla="*/ 0 w 25091"/>
                <a:gd name="connsiteY1" fmla="*/ 0 h 36161"/>
                <a:gd name="connsiteX2" fmla="*/ 0 w 25091"/>
                <a:gd name="connsiteY2" fmla="*/ 13284 h 36161"/>
                <a:gd name="connsiteX3" fmla="*/ 11070 w 25091"/>
                <a:gd name="connsiteY3" fmla="*/ 25830 h 36161"/>
                <a:gd name="connsiteX4" fmla="*/ 25092 w 25091"/>
                <a:gd name="connsiteY4" fmla="*/ 36162 h 36161"/>
                <a:gd name="connsiteX5" fmla="*/ 25092 w 25091"/>
                <a:gd name="connsiteY5" fmla="*/ 36162 h 36161"/>
                <a:gd name="connsiteX6" fmla="*/ 25092 w 25091"/>
                <a:gd name="connsiteY6" fmla="*/ 22140 h 36161"/>
                <a:gd name="connsiteX7" fmla="*/ 1476 w 25091"/>
                <a:gd name="connsiteY7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91" h="36161">
                  <a:moveTo>
                    <a:pt x="4428" y="0"/>
                  </a:moveTo>
                  <a:lnTo>
                    <a:pt x="0" y="0"/>
                  </a:lnTo>
                  <a:lnTo>
                    <a:pt x="0" y="13284"/>
                  </a:lnTo>
                  <a:lnTo>
                    <a:pt x="11070" y="25830"/>
                  </a:lnTo>
                  <a:cubicBezTo>
                    <a:pt x="15040" y="30140"/>
                    <a:pt x="19800" y="33648"/>
                    <a:pt x="25092" y="36162"/>
                  </a:cubicBezTo>
                  <a:lnTo>
                    <a:pt x="25092" y="36162"/>
                  </a:lnTo>
                  <a:lnTo>
                    <a:pt x="25092" y="22140"/>
                  </a:lnTo>
                  <a:cubicBezTo>
                    <a:pt x="15860" y="16358"/>
                    <a:pt x="7838" y="8839"/>
                    <a:pt x="1476" y="0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8C1937C3-B742-4FE4-8DFE-0839B2997CB5}"/>
                </a:ext>
              </a:extLst>
            </p:cNvPr>
            <p:cNvSpPr/>
            <p:nvPr/>
          </p:nvSpPr>
          <p:spPr>
            <a:xfrm>
              <a:off x="1778936" y="3918056"/>
              <a:ext cx="28781" cy="42803"/>
            </a:xfrm>
            <a:custGeom>
              <a:avLst/>
              <a:gdLst>
                <a:gd name="connsiteX0" fmla="*/ 25092 w 28781"/>
                <a:gd name="connsiteY0" fmla="*/ 36900 h 42803"/>
                <a:gd name="connsiteX1" fmla="*/ 25092 w 28781"/>
                <a:gd name="connsiteY1" fmla="*/ 36900 h 42803"/>
                <a:gd name="connsiteX2" fmla="*/ 11808 w 28781"/>
                <a:gd name="connsiteY2" fmla="*/ 26568 h 42803"/>
                <a:gd name="connsiteX3" fmla="*/ 738 w 28781"/>
                <a:gd name="connsiteY3" fmla="*/ 13284 h 42803"/>
                <a:gd name="connsiteX4" fmla="*/ 738 w 28781"/>
                <a:gd name="connsiteY4" fmla="*/ 5904 h 42803"/>
                <a:gd name="connsiteX5" fmla="*/ 5166 w 28781"/>
                <a:gd name="connsiteY5" fmla="*/ 5904 h 42803"/>
                <a:gd name="connsiteX6" fmla="*/ 28782 w 28781"/>
                <a:gd name="connsiteY6" fmla="*/ 27306 h 42803"/>
                <a:gd name="connsiteX7" fmla="*/ 28782 w 28781"/>
                <a:gd name="connsiteY7" fmla="*/ 39114 h 42803"/>
                <a:gd name="connsiteX8" fmla="*/ 28782 w 28781"/>
                <a:gd name="connsiteY8" fmla="*/ 42804 h 42803"/>
                <a:gd name="connsiteX9" fmla="*/ 4428 w 28781"/>
                <a:gd name="connsiteY9" fmla="*/ 0 h 42803"/>
                <a:gd name="connsiteX10" fmla="*/ 0 w 28781"/>
                <a:gd name="connsiteY10" fmla="*/ 0 h 42803"/>
                <a:gd name="connsiteX11" fmla="*/ 0 w 28781"/>
                <a:gd name="connsiteY11" fmla="*/ 13284 h 42803"/>
                <a:gd name="connsiteX12" fmla="*/ 11070 w 28781"/>
                <a:gd name="connsiteY12" fmla="*/ 25830 h 42803"/>
                <a:gd name="connsiteX13" fmla="*/ 24354 w 28781"/>
                <a:gd name="connsiteY13" fmla="*/ 36162 h 42803"/>
                <a:gd name="connsiteX14" fmla="*/ 24354 w 28781"/>
                <a:gd name="connsiteY14" fmla="*/ 36162 h 42803"/>
                <a:gd name="connsiteX15" fmla="*/ 24354 w 28781"/>
                <a:gd name="connsiteY15" fmla="*/ 22140 h 42803"/>
                <a:gd name="connsiteX16" fmla="*/ 1476 w 28781"/>
                <a:gd name="connsiteY16" fmla="*/ 0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781" h="42803">
                  <a:moveTo>
                    <a:pt x="25092" y="36900"/>
                  </a:moveTo>
                  <a:lnTo>
                    <a:pt x="25092" y="36900"/>
                  </a:lnTo>
                  <a:lnTo>
                    <a:pt x="11808" y="26568"/>
                  </a:lnTo>
                  <a:cubicBezTo>
                    <a:pt x="7343" y="22847"/>
                    <a:pt x="3594" y="18346"/>
                    <a:pt x="738" y="13284"/>
                  </a:cubicBezTo>
                  <a:lnTo>
                    <a:pt x="738" y="5904"/>
                  </a:lnTo>
                  <a:lnTo>
                    <a:pt x="5166" y="5904"/>
                  </a:lnTo>
                  <a:cubicBezTo>
                    <a:pt x="11550" y="14528"/>
                    <a:pt x="19572" y="21803"/>
                    <a:pt x="28782" y="27306"/>
                  </a:cubicBezTo>
                  <a:lnTo>
                    <a:pt x="28782" y="39114"/>
                  </a:lnTo>
                  <a:lnTo>
                    <a:pt x="28782" y="42804"/>
                  </a:lnTo>
                  <a:close/>
                  <a:moveTo>
                    <a:pt x="4428" y="0"/>
                  </a:moveTo>
                  <a:lnTo>
                    <a:pt x="0" y="0"/>
                  </a:lnTo>
                  <a:lnTo>
                    <a:pt x="0" y="13284"/>
                  </a:lnTo>
                  <a:cubicBezTo>
                    <a:pt x="3077" y="17970"/>
                    <a:pt x="6804" y="22195"/>
                    <a:pt x="11070" y="25830"/>
                  </a:cubicBezTo>
                  <a:cubicBezTo>
                    <a:pt x="15018" y="29848"/>
                    <a:pt x="19491" y="33323"/>
                    <a:pt x="24354" y="36162"/>
                  </a:cubicBezTo>
                  <a:lnTo>
                    <a:pt x="24354" y="36162"/>
                  </a:lnTo>
                  <a:lnTo>
                    <a:pt x="24354" y="22140"/>
                  </a:lnTo>
                  <a:cubicBezTo>
                    <a:pt x="15343" y="16342"/>
                    <a:pt x="7564" y="8818"/>
                    <a:pt x="147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D0A1BA9F-EF92-4E49-859A-48778E7D77E1}"/>
                </a:ext>
              </a:extLst>
            </p:cNvPr>
            <p:cNvSpPr/>
            <p:nvPr/>
          </p:nvSpPr>
          <p:spPr>
            <a:xfrm>
              <a:off x="1778936" y="3923960"/>
              <a:ext cx="25091" cy="22140"/>
            </a:xfrm>
            <a:custGeom>
              <a:avLst/>
              <a:gdLst>
                <a:gd name="connsiteX0" fmla="*/ 24354 w 25091"/>
                <a:gd name="connsiteY0" fmla="*/ 19926 h 22140"/>
                <a:gd name="connsiteX1" fmla="*/ 12546 w 25091"/>
                <a:gd name="connsiteY1" fmla="*/ 10332 h 22140"/>
                <a:gd name="connsiteX2" fmla="*/ 0 w 25091"/>
                <a:gd name="connsiteY2" fmla="*/ 0 h 22140"/>
                <a:gd name="connsiteX3" fmla="*/ 12546 w 25091"/>
                <a:gd name="connsiteY3" fmla="*/ 12546 h 22140"/>
                <a:gd name="connsiteX4" fmla="*/ 25092 w 25091"/>
                <a:gd name="connsiteY4" fmla="*/ 22140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91" h="22140">
                  <a:moveTo>
                    <a:pt x="24354" y="19926"/>
                  </a:moveTo>
                  <a:lnTo>
                    <a:pt x="12546" y="10332"/>
                  </a:lnTo>
                  <a:cubicBezTo>
                    <a:pt x="8000" y="7361"/>
                    <a:pt x="3786" y="3895"/>
                    <a:pt x="0" y="0"/>
                  </a:cubicBezTo>
                  <a:lnTo>
                    <a:pt x="12546" y="12546"/>
                  </a:lnTo>
                  <a:cubicBezTo>
                    <a:pt x="16258" y="16320"/>
                    <a:pt x="20479" y="19550"/>
                    <a:pt x="25092" y="22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DFE4F5D-FFC8-43E4-9659-751033343D49}"/>
                </a:ext>
              </a:extLst>
            </p:cNvPr>
            <p:cNvSpPr/>
            <p:nvPr/>
          </p:nvSpPr>
          <p:spPr>
            <a:xfrm>
              <a:off x="1803290" y="3940196"/>
              <a:ext cx="3689" cy="14021"/>
            </a:xfrm>
            <a:custGeom>
              <a:avLst/>
              <a:gdLst>
                <a:gd name="connsiteX0" fmla="*/ 738 w 3689"/>
                <a:gd name="connsiteY0" fmla="*/ 14022 h 14021"/>
                <a:gd name="connsiteX1" fmla="*/ 0 w 3689"/>
                <a:gd name="connsiteY1" fmla="*/ 2952 h 14021"/>
                <a:gd name="connsiteX2" fmla="*/ 2952 w 3689"/>
                <a:gd name="connsiteY2" fmla="*/ 0 h 14021"/>
                <a:gd name="connsiteX3" fmla="*/ 3690 w 3689"/>
                <a:gd name="connsiteY3" fmla="*/ 0 h 14021"/>
                <a:gd name="connsiteX4" fmla="*/ 738 w 3689"/>
                <a:gd name="connsiteY4" fmla="*/ 2952 h 14021"/>
                <a:gd name="connsiteX5" fmla="*/ 738 w 3689"/>
                <a:gd name="connsiteY5" fmla="*/ 14022 h 14021"/>
                <a:gd name="connsiteX6" fmla="*/ 738 w 3689"/>
                <a:gd name="connsiteY6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9" h="14021">
                  <a:moveTo>
                    <a:pt x="738" y="14022"/>
                  </a:moveTo>
                  <a:lnTo>
                    <a:pt x="0" y="2952"/>
                  </a:lnTo>
                  <a:lnTo>
                    <a:pt x="2952" y="0"/>
                  </a:lnTo>
                  <a:lnTo>
                    <a:pt x="3690" y="0"/>
                  </a:lnTo>
                  <a:lnTo>
                    <a:pt x="738" y="2952"/>
                  </a:lnTo>
                  <a:lnTo>
                    <a:pt x="738" y="14022"/>
                  </a:lnTo>
                  <a:lnTo>
                    <a:pt x="738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E933006-78AE-4312-B99B-9C626B85125F}"/>
                </a:ext>
              </a:extLst>
            </p:cNvPr>
            <p:cNvSpPr/>
            <p:nvPr/>
          </p:nvSpPr>
          <p:spPr>
            <a:xfrm>
              <a:off x="1771555" y="3933553"/>
              <a:ext cx="22877" cy="22877"/>
            </a:xfrm>
            <a:custGeom>
              <a:avLst/>
              <a:gdLst>
                <a:gd name="connsiteX0" fmla="*/ 22878 w 22877"/>
                <a:gd name="connsiteY0" fmla="*/ 11070 h 22877"/>
                <a:gd name="connsiteX1" fmla="*/ 11070 w 22877"/>
                <a:gd name="connsiteY1" fmla="*/ 22878 h 22877"/>
                <a:gd name="connsiteX2" fmla="*/ 0 w 22877"/>
                <a:gd name="connsiteY2" fmla="*/ 11070 h 22877"/>
                <a:gd name="connsiteX3" fmla="*/ 11070 w 22877"/>
                <a:gd name="connsiteY3" fmla="*/ 0 h 22877"/>
                <a:gd name="connsiteX4" fmla="*/ 22878 w 22877"/>
                <a:gd name="connsiteY4" fmla="*/ 1107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77" h="22877">
                  <a:moveTo>
                    <a:pt x="22878" y="11070"/>
                  </a:moveTo>
                  <a:cubicBezTo>
                    <a:pt x="22878" y="17592"/>
                    <a:pt x="17594" y="22878"/>
                    <a:pt x="11070" y="22878"/>
                  </a:cubicBezTo>
                  <a:cubicBezTo>
                    <a:pt x="4841" y="22488"/>
                    <a:pt x="-15" y="17314"/>
                    <a:pt x="0" y="11070"/>
                  </a:cubicBezTo>
                  <a:cubicBezTo>
                    <a:pt x="0" y="4956"/>
                    <a:pt x="4959" y="0"/>
                    <a:pt x="11070" y="0"/>
                  </a:cubicBezTo>
                  <a:cubicBezTo>
                    <a:pt x="17314" y="-12"/>
                    <a:pt x="22487" y="4838"/>
                    <a:pt x="22878" y="11070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95DA7EF4-225D-49D8-8ABE-97B6E978289A}"/>
                </a:ext>
              </a:extLst>
            </p:cNvPr>
            <p:cNvSpPr/>
            <p:nvPr/>
          </p:nvSpPr>
          <p:spPr>
            <a:xfrm>
              <a:off x="1771555" y="3933553"/>
              <a:ext cx="22877" cy="22877"/>
            </a:xfrm>
            <a:custGeom>
              <a:avLst/>
              <a:gdLst>
                <a:gd name="connsiteX0" fmla="*/ 11070 w 22877"/>
                <a:gd name="connsiteY0" fmla="*/ 22878 h 22877"/>
                <a:gd name="connsiteX1" fmla="*/ 0 w 22877"/>
                <a:gd name="connsiteY1" fmla="*/ 11070 h 22877"/>
                <a:gd name="connsiteX2" fmla="*/ 11070 w 22877"/>
                <a:gd name="connsiteY2" fmla="*/ 0 h 22877"/>
                <a:gd name="connsiteX3" fmla="*/ 22878 w 22877"/>
                <a:gd name="connsiteY3" fmla="*/ 11070 h 22877"/>
                <a:gd name="connsiteX4" fmla="*/ 11070 w 22877"/>
                <a:gd name="connsiteY4" fmla="*/ 22878 h 22877"/>
                <a:gd name="connsiteX5" fmla="*/ 11070 w 22877"/>
                <a:gd name="connsiteY5" fmla="*/ 738 h 22877"/>
                <a:gd name="connsiteX6" fmla="*/ 738 w 22877"/>
                <a:gd name="connsiteY6" fmla="*/ 11070 h 22877"/>
                <a:gd name="connsiteX7" fmla="*/ 10302 w 22877"/>
                <a:gd name="connsiteY7" fmla="*/ 22113 h 22877"/>
                <a:gd name="connsiteX8" fmla="*/ 11070 w 22877"/>
                <a:gd name="connsiteY8" fmla="*/ 22140 h 22877"/>
                <a:gd name="connsiteX9" fmla="*/ 22140 w 22877"/>
                <a:gd name="connsiteY9" fmla="*/ 12603 h 22877"/>
                <a:gd name="connsiteX10" fmla="*/ 22140 w 22877"/>
                <a:gd name="connsiteY10" fmla="*/ 11070 h 22877"/>
                <a:gd name="connsiteX11" fmla="*/ 11838 w 22877"/>
                <a:gd name="connsiteY11" fmla="*/ 711 h 22877"/>
                <a:gd name="connsiteX12" fmla="*/ 11070 w 22877"/>
                <a:gd name="connsiteY12" fmla="*/ 73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77" h="22877">
                  <a:moveTo>
                    <a:pt x="11070" y="22878"/>
                  </a:moveTo>
                  <a:cubicBezTo>
                    <a:pt x="4841" y="22488"/>
                    <a:pt x="-15" y="17314"/>
                    <a:pt x="0" y="11070"/>
                  </a:cubicBezTo>
                  <a:cubicBezTo>
                    <a:pt x="0" y="4956"/>
                    <a:pt x="4959" y="0"/>
                    <a:pt x="11070" y="0"/>
                  </a:cubicBezTo>
                  <a:cubicBezTo>
                    <a:pt x="17314" y="-12"/>
                    <a:pt x="22487" y="4838"/>
                    <a:pt x="22878" y="11070"/>
                  </a:cubicBezTo>
                  <a:cubicBezTo>
                    <a:pt x="22878" y="17592"/>
                    <a:pt x="17594" y="22878"/>
                    <a:pt x="11070" y="22878"/>
                  </a:cubicBezTo>
                  <a:close/>
                  <a:moveTo>
                    <a:pt x="11070" y="738"/>
                  </a:moveTo>
                  <a:cubicBezTo>
                    <a:pt x="5365" y="738"/>
                    <a:pt x="738" y="5364"/>
                    <a:pt x="738" y="11070"/>
                  </a:cubicBezTo>
                  <a:cubicBezTo>
                    <a:pt x="332" y="16761"/>
                    <a:pt x="4613" y="21706"/>
                    <a:pt x="10302" y="22113"/>
                  </a:cubicBezTo>
                  <a:cubicBezTo>
                    <a:pt x="10561" y="22132"/>
                    <a:pt x="10812" y="22141"/>
                    <a:pt x="11070" y="22140"/>
                  </a:cubicBezTo>
                  <a:cubicBezTo>
                    <a:pt x="16760" y="22564"/>
                    <a:pt x="21719" y="18294"/>
                    <a:pt x="22140" y="12603"/>
                  </a:cubicBezTo>
                  <a:cubicBezTo>
                    <a:pt x="22177" y="12093"/>
                    <a:pt x="22177" y="11581"/>
                    <a:pt x="22140" y="11070"/>
                  </a:cubicBezTo>
                  <a:cubicBezTo>
                    <a:pt x="22155" y="5364"/>
                    <a:pt x="17542" y="726"/>
                    <a:pt x="11838" y="711"/>
                  </a:cubicBezTo>
                  <a:cubicBezTo>
                    <a:pt x="11579" y="711"/>
                    <a:pt x="11321" y="720"/>
                    <a:pt x="1107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B7705EEE-17BF-4700-96E9-5222AE15580F}"/>
                </a:ext>
              </a:extLst>
            </p:cNvPr>
            <p:cNvSpPr/>
            <p:nvPr/>
          </p:nvSpPr>
          <p:spPr>
            <a:xfrm>
              <a:off x="1767865" y="3791854"/>
              <a:ext cx="160884" cy="160887"/>
            </a:xfrm>
            <a:custGeom>
              <a:avLst/>
              <a:gdLst>
                <a:gd name="connsiteX0" fmla="*/ 80442 w 160884"/>
                <a:gd name="connsiteY0" fmla="*/ 4 h 160887"/>
                <a:gd name="connsiteX1" fmla="*/ 0 w 160884"/>
                <a:gd name="connsiteY1" fmla="*/ 80449 h 160887"/>
                <a:gd name="connsiteX2" fmla="*/ 80449 w 160884"/>
                <a:gd name="connsiteY2" fmla="*/ 160888 h 160887"/>
                <a:gd name="connsiteX3" fmla="*/ 160884 w 160884"/>
                <a:gd name="connsiteY3" fmla="*/ 80442 h 160887"/>
                <a:gd name="connsiteX4" fmla="*/ 160884 w 160884"/>
                <a:gd name="connsiteY4" fmla="*/ 79708 h 160887"/>
                <a:gd name="connsiteX5" fmla="*/ 81180 w 160884"/>
                <a:gd name="connsiteY5" fmla="*/ 0 h 160887"/>
                <a:gd name="connsiteX6" fmla="*/ 80442 w 160884"/>
                <a:gd name="connsiteY6" fmla="*/ 4 h 160887"/>
                <a:gd name="connsiteX7" fmla="*/ 70848 w 160884"/>
                <a:gd name="connsiteY7" fmla="*/ 21406 h 160887"/>
                <a:gd name="connsiteX8" fmla="*/ 75276 w 160884"/>
                <a:gd name="connsiteY8" fmla="*/ 25834 h 160887"/>
                <a:gd name="connsiteX9" fmla="*/ 80442 w 160884"/>
                <a:gd name="connsiteY9" fmla="*/ 31000 h 160887"/>
                <a:gd name="connsiteX10" fmla="*/ 86346 w 160884"/>
                <a:gd name="connsiteY10" fmla="*/ 25834 h 160887"/>
                <a:gd name="connsiteX11" fmla="*/ 90774 w 160884"/>
                <a:gd name="connsiteY11" fmla="*/ 21406 h 160887"/>
                <a:gd name="connsiteX12" fmla="*/ 90774 w 160884"/>
                <a:gd name="connsiteY12" fmla="*/ 21406 h 160887"/>
                <a:gd name="connsiteX13" fmla="*/ 138744 w 160884"/>
                <a:gd name="connsiteY13" fmla="*/ 69376 h 160887"/>
                <a:gd name="connsiteX14" fmla="*/ 138744 w 160884"/>
                <a:gd name="connsiteY14" fmla="*/ 69376 h 160887"/>
                <a:gd name="connsiteX15" fmla="*/ 134316 w 160884"/>
                <a:gd name="connsiteY15" fmla="*/ 73804 h 160887"/>
                <a:gd name="connsiteX16" fmla="*/ 129150 w 160884"/>
                <a:gd name="connsiteY16" fmla="*/ 78970 h 160887"/>
                <a:gd name="connsiteX17" fmla="*/ 134316 w 160884"/>
                <a:gd name="connsiteY17" fmla="*/ 84136 h 160887"/>
                <a:gd name="connsiteX18" fmla="*/ 138744 w 160884"/>
                <a:gd name="connsiteY18" fmla="*/ 88564 h 160887"/>
                <a:gd name="connsiteX19" fmla="*/ 138744 w 160884"/>
                <a:gd name="connsiteY19" fmla="*/ 88564 h 160887"/>
                <a:gd name="connsiteX20" fmla="*/ 90774 w 160884"/>
                <a:gd name="connsiteY20" fmla="*/ 136534 h 160887"/>
                <a:gd name="connsiteX21" fmla="*/ 90774 w 160884"/>
                <a:gd name="connsiteY21" fmla="*/ 136534 h 160887"/>
                <a:gd name="connsiteX22" fmla="*/ 86346 w 160884"/>
                <a:gd name="connsiteY22" fmla="*/ 132106 h 160887"/>
                <a:gd name="connsiteX23" fmla="*/ 80442 w 160884"/>
                <a:gd name="connsiteY23" fmla="*/ 132106 h 160887"/>
                <a:gd name="connsiteX24" fmla="*/ 75276 w 160884"/>
                <a:gd name="connsiteY24" fmla="*/ 138010 h 160887"/>
                <a:gd name="connsiteX25" fmla="*/ 70848 w 160884"/>
                <a:gd name="connsiteY25" fmla="*/ 142438 h 160887"/>
                <a:gd name="connsiteX26" fmla="*/ 70848 w 160884"/>
                <a:gd name="connsiteY26" fmla="*/ 142438 h 160887"/>
                <a:gd name="connsiteX27" fmla="*/ 22878 w 160884"/>
                <a:gd name="connsiteY27" fmla="*/ 94468 h 160887"/>
                <a:gd name="connsiteX28" fmla="*/ 22878 w 160884"/>
                <a:gd name="connsiteY28" fmla="*/ 94468 h 160887"/>
                <a:gd name="connsiteX29" fmla="*/ 27306 w 160884"/>
                <a:gd name="connsiteY29" fmla="*/ 90040 h 160887"/>
                <a:gd name="connsiteX30" fmla="*/ 32472 w 160884"/>
                <a:gd name="connsiteY30" fmla="*/ 84874 h 160887"/>
                <a:gd name="connsiteX31" fmla="*/ 27306 w 160884"/>
                <a:gd name="connsiteY31" fmla="*/ 79708 h 160887"/>
                <a:gd name="connsiteX32" fmla="*/ 22878 w 160884"/>
                <a:gd name="connsiteY32" fmla="*/ 75280 h 160887"/>
                <a:gd name="connsiteX33" fmla="*/ 22878 w 160884"/>
                <a:gd name="connsiteY33" fmla="*/ 75280 h 160887"/>
                <a:gd name="connsiteX34" fmla="*/ 70848 w 160884"/>
                <a:gd name="connsiteY34" fmla="*/ 27310 h 16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60884" h="160887">
                  <a:moveTo>
                    <a:pt x="80442" y="4"/>
                  </a:moveTo>
                  <a:cubicBezTo>
                    <a:pt x="36014" y="6"/>
                    <a:pt x="0" y="36023"/>
                    <a:pt x="0" y="80449"/>
                  </a:cubicBezTo>
                  <a:cubicBezTo>
                    <a:pt x="7" y="124876"/>
                    <a:pt x="36022" y="160890"/>
                    <a:pt x="80449" y="160888"/>
                  </a:cubicBezTo>
                  <a:cubicBezTo>
                    <a:pt x="124877" y="160885"/>
                    <a:pt x="160891" y="124870"/>
                    <a:pt x="160884" y="80442"/>
                  </a:cubicBezTo>
                  <a:cubicBezTo>
                    <a:pt x="160884" y="80198"/>
                    <a:pt x="160884" y="79953"/>
                    <a:pt x="160884" y="79708"/>
                  </a:cubicBezTo>
                  <a:cubicBezTo>
                    <a:pt x="160884" y="35688"/>
                    <a:pt x="125202" y="2"/>
                    <a:pt x="81180" y="0"/>
                  </a:cubicBezTo>
                  <a:cubicBezTo>
                    <a:pt x="80936" y="0"/>
                    <a:pt x="80686" y="1"/>
                    <a:pt x="80442" y="4"/>
                  </a:cubicBezTo>
                  <a:close/>
                  <a:moveTo>
                    <a:pt x="70848" y="21406"/>
                  </a:moveTo>
                  <a:cubicBezTo>
                    <a:pt x="73291" y="21406"/>
                    <a:pt x="75276" y="23388"/>
                    <a:pt x="75276" y="25834"/>
                  </a:cubicBezTo>
                  <a:cubicBezTo>
                    <a:pt x="75276" y="28687"/>
                    <a:pt x="77586" y="31000"/>
                    <a:pt x="80442" y="31000"/>
                  </a:cubicBezTo>
                  <a:cubicBezTo>
                    <a:pt x="83438" y="31023"/>
                    <a:pt x="85970" y="28803"/>
                    <a:pt x="86346" y="25834"/>
                  </a:cubicBezTo>
                  <a:cubicBezTo>
                    <a:pt x="86346" y="23388"/>
                    <a:pt x="88331" y="21406"/>
                    <a:pt x="90774" y="21406"/>
                  </a:cubicBezTo>
                  <a:lnTo>
                    <a:pt x="90774" y="21406"/>
                  </a:lnTo>
                  <a:cubicBezTo>
                    <a:pt x="115165" y="25896"/>
                    <a:pt x="134257" y="44983"/>
                    <a:pt x="138744" y="69376"/>
                  </a:cubicBezTo>
                  <a:lnTo>
                    <a:pt x="138744" y="69376"/>
                  </a:lnTo>
                  <a:cubicBezTo>
                    <a:pt x="138744" y="71821"/>
                    <a:pt x="136759" y="73804"/>
                    <a:pt x="134316" y="73804"/>
                  </a:cubicBezTo>
                  <a:cubicBezTo>
                    <a:pt x="131460" y="73804"/>
                    <a:pt x="129150" y="76117"/>
                    <a:pt x="129150" y="78970"/>
                  </a:cubicBezTo>
                  <a:cubicBezTo>
                    <a:pt x="129150" y="81823"/>
                    <a:pt x="131460" y="84136"/>
                    <a:pt x="134316" y="84136"/>
                  </a:cubicBezTo>
                  <a:cubicBezTo>
                    <a:pt x="136759" y="84136"/>
                    <a:pt x="138744" y="86118"/>
                    <a:pt x="138744" y="88564"/>
                  </a:cubicBezTo>
                  <a:lnTo>
                    <a:pt x="138744" y="88564"/>
                  </a:lnTo>
                  <a:cubicBezTo>
                    <a:pt x="134456" y="113062"/>
                    <a:pt x="115268" y="132244"/>
                    <a:pt x="90774" y="136534"/>
                  </a:cubicBezTo>
                  <a:lnTo>
                    <a:pt x="90774" y="136534"/>
                  </a:lnTo>
                  <a:cubicBezTo>
                    <a:pt x="88331" y="136534"/>
                    <a:pt x="86346" y="134551"/>
                    <a:pt x="86346" y="132106"/>
                  </a:cubicBezTo>
                  <a:cubicBezTo>
                    <a:pt x="84486" y="131183"/>
                    <a:pt x="82302" y="131183"/>
                    <a:pt x="80442" y="132106"/>
                  </a:cubicBezTo>
                  <a:cubicBezTo>
                    <a:pt x="77475" y="132480"/>
                    <a:pt x="75254" y="135016"/>
                    <a:pt x="75276" y="138010"/>
                  </a:cubicBezTo>
                  <a:cubicBezTo>
                    <a:pt x="75276" y="140455"/>
                    <a:pt x="73291" y="142438"/>
                    <a:pt x="70848" y="142438"/>
                  </a:cubicBezTo>
                  <a:lnTo>
                    <a:pt x="70848" y="142438"/>
                  </a:lnTo>
                  <a:cubicBezTo>
                    <a:pt x="46354" y="138148"/>
                    <a:pt x="27166" y="118966"/>
                    <a:pt x="22878" y="94468"/>
                  </a:cubicBezTo>
                  <a:lnTo>
                    <a:pt x="22878" y="94468"/>
                  </a:lnTo>
                  <a:cubicBezTo>
                    <a:pt x="22878" y="92022"/>
                    <a:pt x="24863" y="90040"/>
                    <a:pt x="27306" y="90040"/>
                  </a:cubicBezTo>
                  <a:cubicBezTo>
                    <a:pt x="30162" y="90040"/>
                    <a:pt x="32472" y="87727"/>
                    <a:pt x="32472" y="84874"/>
                  </a:cubicBezTo>
                  <a:cubicBezTo>
                    <a:pt x="32472" y="82021"/>
                    <a:pt x="30162" y="79708"/>
                    <a:pt x="27306" y="79708"/>
                  </a:cubicBezTo>
                  <a:cubicBezTo>
                    <a:pt x="24863" y="79708"/>
                    <a:pt x="22878" y="77725"/>
                    <a:pt x="22878" y="75280"/>
                  </a:cubicBezTo>
                  <a:lnTo>
                    <a:pt x="22878" y="75280"/>
                  </a:lnTo>
                  <a:cubicBezTo>
                    <a:pt x="27365" y="50887"/>
                    <a:pt x="46457" y="31799"/>
                    <a:pt x="70848" y="2731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757FDD9-5B04-4A3D-9551-6E3E0E2F603F}"/>
                </a:ext>
              </a:extLst>
            </p:cNvPr>
            <p:cNvSpPr/>
            <p:nvPr/>
          </p:nvSpPr>
          <p:spPr>
            <a:xfrm>
              <a:off x="1767865" y="3791119"/>
              <a:ext cx="160887" cy="160887"/>
            </a:xfrm>
            <a:custGeom>
              <a:avLst/>
              <a:gdLst>
                <a:gd name="connsiteX0" fmla="*/ 80442 w 160887"/>
                <a:gd name="connsiteY0" fmla="*/ 160884 h 160887"/>
                <a:gd name="connsiteX1" fmla="*/ 0 w 160887"/>
                <a:gd name="connsiteY1" fmla="*/ 80442 h 160887"/>
                <a:gd name="connsiteX2" fmla="*/ 80442 w 160887"/>
                <a:gd name="connsiteY2" fmla="*/ 0 h 160887"/>
                <a:gd name="connsiteX3" fmla="*/ 160884 w 160887"/>
                <a:gd name="connsiteY3" fmla="*/ 80442 h 160887"/>
                <a:gd name="connsiteX4" fmla="*/ 81925 w 160887"/>
                <a:gd name="connsiteY4" fmla="*/ 160884 h 160887"/>
                <a:gd name="connsiteX5" fmla="*/ 80442 w 160887"/>
                <a:gd name="connsiteY5" fmla="*/ 160884 h 160887"/>
                <a:gd name="connsiteX6" fmla="*/ 80442 w 160887"/>
                <a:gd name="connsiteY6" fmla="*/ 738 h 160887"/>
                <a:gd name="connsiteX7" fmla="*/ 1476 w 160887"/>
                <a:gd name="connsiteY7" fmla="*/ 81176 h 160887"/>
                <a:gd name="connsiteX8" fmla="*/ 81918 w 160887"/>
                <a:gd name="connsiteY8" fmla="*/ 160139 h 160887"/>
                <a:gd name="connsiteX9" fmla="*/ 160884 w 160887"/>
                <a:gd name="connsiteY9" fmla="*/ 80442 h 160887"/>
                <a:gd name="connsiteX10" fmla="*/ 80442 w 160887"/>
                <a:gd name="connsiteY10" fmla="*/ 738 h 160887"/>
                <a:gd name="connsiteX11" fmla="*/ 70848 w 160887"/>
                <a:gd name="connsiteY11" fmla="*/ 140220 h 160887"/>
                <a:gd name="connsiteX12" fmla="*/ 22140 w 160887"/>
                <a:gd name="connsiteY12" fmla="*/ 91512 h 160887"/>
                <a:gd name="connsiteX13" fmla="*/ 26568 w 160887"/>
                <a:gd name="connsiteY13" fmla="*/ 86346 h 160887"/>
                <a:gd name="connsiteX14" fmla="*/ 31734 w 160887"/>
                <a:gd name="connsiteY14" fmla="*/ 81180 h 160887"/>
                <a:gd name="connsiteX15" fmla="*/ 26568 w 160887"/>
                <a:gd name="connsiteY15" fmla="*/ 76014 h 160887"/>
                <a:gd name="connsiteX16" fmla="*/ 22140 w 160887"/>
                <a:gd name="connsiteY16" fmla="*/ 71586 h 160887"/>
                <a:gd name="connsiteX17" fmla="*/ 70110 w 160887"/>
                <a:gd name="connsiteY17" fmla="*/ 22140 h 160887"/>
                <a:gd name="connsiteX18" fmla="*/ 75763 w 160887"/>
                <a:gd name="connsiteY18" fmla="*/ 24829 h 160887"/>
                <a:gd name="connsiteX19" fmla="*/ 76014 w 160887"/>
                <a:gd name="connsiteY19" fmla="*/ 26568 h 160887"/>
                <a:gd name="connsiteX20" fmla="*/ 85608 w 160887"/>
                <a:gd name="connsiteY20" fmla="*/ 26568 h 160887"/>
                <a:gd name="connsiteX21" fmla="*/ 90774 w 160887"/>
                <a:gd name="connsiteY21" fmla="*/ 21402 h 160887"/>
                <a:gd name="connsiteX22" fmla="*/ 139482 w 160887"/>
                <a:gd name="connsiteY22" fmla="*/ 70110 h 160887"/>
                <a:gd name="connsiteX23" fmla="*/ 135054 w 160887"/>
                <a:gd name="connsiteY23" fmla="*/ 76014 h 160887"/>
                <a:gd name="connsiteX24" fmla="*/ 129888 w 160887"/>
                <a:gd name="connsiteY24" fmla="*/ 81180 h 160887"/>
                <a:gd name="connsiteX25" fmla="*/ 135054 w 160887"/>
                <a:gd name="connsiteY25" fmla="*/ 86346 h 160887"/>
                <a:gd name="connsiteX26" fmla="*/ 139482 w 160887"/>
                <a:gd name="connsiteY26" fmla="*/ 90774 h 160887"/>
                <a:gd name="connsiteX27" fmla="*/ 91512 w 160887"/>
                <a:gd name="connsiteY27" fmla="*/ 140220 h 160887"/>
                <a:gd name="connsiteX28" fmla="*/ 85608 w 160887"/>
                <a:gd name="connsiteY28" fmla="*/ 135792 h 160887"/>
                <a:gd name="connsiteX29" fmla="*/ 78892 w 160887"/>
                <a:gd name="connsiteY29" fmla="*/ 132912 h 160887"/>
                <a:gd name="connsiteX30" fmla="*/ 76014 w 160887"/>
                <a:gd name="connsiteY30" fmla="*/ 135792 h 160887"/>
                <a:gd name="connsiteX31" fmla="*/ 70848 w 160887"/>
                <a:gd name="connsiteY31" fmla="*/ 140220 h 160887"/>
                <a:gd name="connsiteX32" fmla="*/ 80442 w 160887"/>
                <a:gd name="connsiteY32" fmla="*/ 132840 h 160887"/>
                <a:gd name="connsiteX33" fmla="*/ 86346 w 160887"/>
                <a:gd name="connsiteY33" fmla="*/ 137143 h 160887"/>
                <a:gd name="connsiteX34" fmla="*/ 86346 w 160887"/>
                <a:gd name="connsiteY34" fmla="*/ 138744 h 160887"/>
                <a:gd name="connsiteX35" fmla="*/ 90774 w 160887"/>
                <a:gd name="connsiteY35" fmla="*/ 142434 h 160887"/>
                <a:gd name="connsiteX36" fmla="*/ 138744 w 160887"/>
                <a:gd name="connsiteY36" fmla="*/ 91512 h 160887"/>
                <a:gd name="connsiteX37" fmla="*/ 135054 w 160887"/>
                <a:gd name="connsiteY37" fmla="*/ 86346 h 160887"/>
                <a:gd name="connsiteX38" fmla="*/ 129150 w 160887"/>
                <a:gd name="connsiteY38" fmla="*/ 81180 h 160887"/>
                <a:gd name="connsiteX39" fmla="*/ 135836 w 160887"/>
                <a:gd name="connsiteY39" fmla="*/ 74584 h 160887"/>
                <a:gd name="connsiteX40" fmla="*/ 138744 w 160887"/>
                <a:gd name="connsiteY40" fmla="*/ 75276 h 160887"/>
                <a:gd name="connsiteX41" fmla="*/ 138744 w 160887"/>
                <a:gd name="connsiteY41" fmla="*/ 71586 h 160887"/>
                <a:gd name="connsiteX42" fmla="*/ 91512 w 160887"/>
                <a:gd name="connsiteY42" fmla="*/ 22140 h 160887"/>
                <a:gd name="connsiteX43" fmla="*/ 86346 w 160887"/>
                <a:gd name="connsiteY43" fmla="*/ 26568 h 160887"/>
                <a:gd name="connsiteX44" fmla="*/ 81232 w 160887"/>
                <a:gd name="connsiteY44" fmla="*/ 31786 h 160887"/>
                <a:gd name="connsiteX45" fmla="*/ 80442 w 160887"/>
                <a:gd name="connsiteY45" fmla="*/ 31734 h 160887"/>
                <a:gd name="connsiteX46" fmla="*/ 75276 w 160887"/>
                <a:gd name="connsiteY46" fmla="*/ 26568 h 160887"/>
                <a:gd name="connsiteX47" fmla="*/ 70848 w 160887"/>
                <a:gd name="connsiteY47" fmla="*/ 22140 h 160887"/>
                <a:gd name="connsiteX48" fmla="*/ 22878 w 160887"/>
                <a:gd name="connsiteY48" fmla="*/ 70848 h 160887"/>
                <a:gd name="connsiteX49" fmla="*/ 26568 w 160887"/>
                <a:gd name="connsiteY49" fmla="*/ 75276 h 160887"/>
                <a:gd name="connsiteX50" fmla="*/ 32472 w 160887"/>
                <a:gd name="connsiteY50" fmla="*/ 81180 h 160887"/>
                <a:gd name="connsiteX51" fmla="*/ 26568 w 160887"/>
                <a:gd name="connsiteY51" fmla="*/ 86346 h 160887"/>
                <a:gd name="connsiteX52" fmla="*/ 22140 w 160887"/>
                <a:gd name="connsiteY52" fmla="*/ 90774 h 160887"/>
                <a:gd name="connsiteX53" fmla="*/ 70110 w 160887"/>
                <a:gd name="connsiteY53" fmla="*/ 139482 h 160887"/>
                <a:gd name="connsiteX54" fmla="*/ 75276 w 160887"/>
                <a:gd name="connsiteY54" fmla="*/ 135792 h 160887"/>
                <a:gd name="connsiteX55" fmla="*/ 80442 w 160887"/>
                <a:gd name="connsiteY55" fmla="*/ 132840 h 16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60887" h="160887">
                  <a:moveTo>
                    <a:pt x="80442" y="160884"/>
                  </a:moveTo>
                  <a:cubicBezTo>
                    <a:pt x="36014" y="160884"/>
                    <a:pt x="0" y="124869"/>
                    <a:pt x="0" y="80442"/>
                  </a:cubicBezTo>
                  <a:cubicBezTo>
                    <a:pt x="0" y="36015"/>
                    <a:pt x="36014" y="0"/>
                    <a:pt x="80442" y="0"/>
                  </a:cubicBezTo>
                  <a:cubicBezTo>
                    <a:pt x="124870" y="0"/>
                    <a:pt x="160884" y="36015"/>
                    <a:pt x="160884" y="80442"/>
                  </a:cubicBezTo>
                  <a:cubicBezTo>
                    <a:pt x="161290" y="124459"/>
                    <a:pt x="125940" y="160474"/>
                    <a:pt x="81925" y="160884"/>
                  </a:cubicBezTo>
                  <a:cubicBezTo>
                    <a:pt x="81431" y="160888"/>
                    <a:pt x="80936" y="160888"/>
                    <a:pt x="80442" y="160884"/>
                  </a:cubicBezTo>
                  <a:close/>
                  <a:moveTo>
                    <a:pt x="80442" y="738"/>
                  </a:moveTo>
                  <a:cubicBezTo>
                    <a:pt x="36428" y="1145"/>
                    <a:pt x="1070" y="37159"/>
                    <a:pt x="1476" y="81176"/>
                  </a:cubicBezTo>
                  <a:cubicBezTo>
                    <a:pt x="1889" y="125194"/>
                    <a:pt x="37904" y="160547"/>
                    <a:pt x="81918" y="160139"/>
                  </a:cubicBezTo>
                  <a:cubicBezTo>
                    <a:pt x="125645" y="159734"/>
                    <a:pt x="160884" y="124172"/>
                    <a:pt x="160884" y="80442"/>
                  </a:cubicBezTo>
                  <a:cubicBezTo>
                    <a:pt x="160478" y="36304"/>
                    <a:pt x="124582" y="736"/>
                    <a:pt x="80442" y="738"/>
                  </a:cubicBezTo>
                  <a:close/>
                  <a:moveTo>
                    <a:pt x="70848" y="140220"/>
                  </a:moveTo>
                  <a:cubicBezTo>
                    <a:pt x="45845" y="136120"/>
                    <a:pt x="26243" y="116518"/>
                    <a:pt x="22140" y="91512"/>
                  </a:cubicBezTo>
                  <a:cubicBezTo>
                    <a:pt x="22140" y="91512"/>
                    <a:pt x="22140" y="86346"/>
                    <a:pt x="26568" y="86346"/>
                  </a:cubicBezTo>
                  <a:cubicBezTo>
                    <a:pt x="29276" y="86024"/>
                    <a:pt x="31409" y="83889"/>
                    <a:pt x="31734" y="81180"/>
                  </a:cubicBezTo>
                  <a:cubicBezTo>
                    <a:pt x="31734" y="78327"/>
                    <a:pt x="29424" y="76014"/>
                    <a:pt x="26568" y="76014"/>
                  </a:cubicBezTo>
                  <a:cubicBezTo>
                    <a:pt x="24125" y="76014"/>
                    <a:pt x="22140" y="74032"/>
                    <a:pt x="22140" y="71586"/>
                  </a:cubicBezTo>
                  <a:cubicBezTo>
                    <a:pt x="25860" y="46516"/>
                    <a:pt x="45166" y="26617"/>
                    <a:pt x="70110" y="22140"/>
                  </a:cubicBezTo>
                  <a:cubicBezTo>
                    <a:pt x="72413" y="21321"/>
                    <a:pt x="74944" y="22525"/>
                    <a:pt x="75763" y="24829"/>
                  </a:cubicBezTo>
                  <a:cubicBezTo>
                    <a:pt x="75962" y="25386"/>
                    <a:pt x="76051" y="25978"/>
                    <a:pt x="76014" y="26568"/>
                  </a:cubicBezTo>
                  <a:cubicBezTo>
                    <a:pt x="76014" y="31734"/>
                    <a:pt x="85608" y="31734"/>
                    <a:pt x="85608" y="26568"/>
                  </a:cubicBezTo>
                  <a:cubicBezTo>
                    <a:pt x="85608" y="23715"/>
                    <a:pt x="87918" y="21402"/>
                    <a:pt x="90774" y="21402"/>
                  </a:cubicBezTo>
                  <a:cubicBezTo>
                    <a:pt x="115467" y="26106"/>
                    <a:pt x="134781" y="45418"/>
                    <a:pt x="139482" y="70110"/>
                  </a:cubicBezTo>
                  <a:cubicBezTo>
                    <a:pt x="139482" y="70110"/>
                    <a:pt x="139482" y="76014"/>
                    <a:pt x="135054" y="76014"/>
                  </a:cubicBezTo>
                  <a:cubicBezTo>
                    <a:pt x="132198" y="76014"/>
                    <a:pt x="129888" y="78327"/>
                    <a:pt x="129888" y="81180"/>
                  </a:cubicBezTo>
                  <a:cubicBezTo>
                    <a:pt x="130213" y="83889"/>
                    <a:pt x="132346" y="86024"/>
                    <a:pt x="135054" y="86346"/>
                  </a:cubicBezTo>
                  <a:cubicBezTo>
                    <a:pt x="137497" y="86346"/>
                    <a:pt x="139482" y="88328"/>
                    <a:pt x="139482" y="90774"/>
                  </a:cubicBezTo>
                  <a:cubicBezTo>
                    <a:pt x="135549" y="115739"/>
                    <a:pt x="116346" y="135535"/>
                    <a:pt x="91512" y="140220"/>
                  </a:cubicBezTo>
                  <a:cubicBezTo>
                    <a:pt x="91512" y="140220"/>
                    <a:pt x="85608" y="140220"/>
                    <a:pt x="85608" y="135792"/>
                  </a:cubicBezTo>
                  <a:cubicBezTo>
                    <a:pt x="84553" y="133143"/>
                    <a:pt x="81542" y="131853"/>
                    <a:pt x="78892" y="132912"/>
                  </a:cubicBezTo>
                  <a:cubicBezTo>
                    <a:pt x="77579" y="133438"/>
                    <a:pt x="76538" y="134478"/>
                    <a:pt x="76014" y="135792"/>
                  </a:cubicBezTo>
                  <a:cubicBezTo>
                    <a:pt x="75645" y="138354"/>
                    <a:pt x="73438" y="140247"/>
                    <a:pt x="70848" y="140220"/>
                  </a:cubicBezTo>
                  <a:close/>
                  <a:moveTo>
                    <a:pt x="80442" y="132840"/>
                  </a:moveTo>
                  <a:cubicBezTo>
                    <a:pt x="83261" y="132398"/>
                    <a:pt x="85903" y="134325"/>
                    <a:pt x="86346" y="137143"/>
                  </a:cubicBezTo>
                  <a:cubicBezTo>
                    <a:pt x="86427" y="137674"/>
                    <a:pt x="86427" y="138213"/>
                    <a:pt x="86346" y="138744"/>
                  </a:cubicBezTo>
                  <a:cubicBezTo>
                    <a:pt x="86346" y="138744"/>
                    <a:pt x="86346" y="142434"/>
                    <a:pt x="90774" y="142434"/>
                  </a:cubicBezTo>
                  <a:cubicBezTo>
                    <a:pt x="116301" y="138005"/>
                    <a:pt x="135844" y="117259"/>
                    <a:pt x="138744" y="91512"/>
                  </a:cubicBezTo>
                  <a:cubicBezTo>
                    <a:pt x="138744" y="91512"/>
                    <a:pt x="138744" y="86346"/>
                    <a:pt x="135054" y="86346"/>
                  </a:cubicBezTo>
                  <a:cubicBezTo>
                    <a:pt x="132058" y="86370"/>
                    <a:pt x="129526" y="84150"/>
                    <a:pt x="129150" y="81180"/>
                  </a:cubicBezTo>
                  <a:cubicBezTo>
                    <a:pt x="129172" y="77512"/>
                    <a:pt x="132168" y="74559"/>
                    <a:pt x="135836" y="74584"/>
                  </a:cubicBezTo>
                  <a:cubicBezTo>
                    <a:pt x="136847" y="74591"/>
                    <a:pt x="137844" y="74827"/>
                    <a:pt x="138744" y="75276"/>
                  </a:cubicBezTo>
                  <a:lnTo>
                    <a:pt x="138744" y="71586"/>
                  </a:lnTo>
                  <a:cubicBezTo>
                    <a:pt x="135334" y="46632"/>
                    <a:pt x="116287" y="26690"/>
                    <a:pt x="91512" y="22140"/>
                  </a:cubicBezTo>
                  <a:cubicBezTo>
                    <a:pt x="88922" y="22113"/>
                    <a:pt x="86715" y="24006"/>
                    <a:pt x="86346" y="26568"/>
                  </a:cubicBezTo>
                  <a:cubicBezTo>
                    <a:pt x="86375" y="29421"/>
                    <a:pt x="84088" y="31758"/>
                    <a:pt x="81232" y="31786"/>
                  </a:cubicBezTo>
                  <a:cubicBezTo>
                    <a:pt x="80966" y="31789"/>
                    <a:pt x="80708" y="31772"/>
                    <a:pt x="80442" y="31734"/>
                  </a:cubicBezTo>
                  <a:cubicBezTo>
                    <a:pt x="77586" y="31734"/>
                    <a:pt x="75276" y="29421"/>
                    <a:pt x="75276" y="26568"/>
                  </a:cubicBezTo>
                  <a:cubicBezTo>
                    <a:pt x="75276" y="24122"/>
                    <a:pt x="73291" y="22140"/>
                    <a:pt x="70848" y="22140"/>
                  </a:cubicBezTo>
                  <a:cubicBezTo>
                    <a:pt x="46014" y="26314"/>
                    <a:pt x="26671" y="45957"/>
                    <a:pt x="22878" y="70848"/>
                  </a:cubicBezTo>
                  <a:lnTo>
                    <a:pt x="26568" y="75276"/>
                  </a:lnTo>
                  <a:cubicBezTo>
                    <a:pt x="29682" y="75607"/>
                    <a:pt x="32140" y="78066"/>
                    <a:pt x="32472" y="81180"/>
                  </a:cubicBezTo>
                  <a:cubicBezTo>
                    <a:pt x="32096" y="84150"/>
                    <a:pt x="29564" y="86370"/>
                    <a:pt x="26568" y="86346"/>
                  </a:cubicBezTo>
                  <a:cubicBezTo>
                    <a:pt x="24125" y="86346"/>
                    <a:pt x="22140" y="88328"/>
                    <a:pt x="22140" y="90774"/>
                  </a:cubicBezTo>
                  <a:cubicBezTo>
                    <a:pt x="26354" y="115453"/>
                    <a:pt x="45498" y="134893"/>
                    <a:pt x="70110" y="139482"/>
                  </a:cubicBezTo>
                  <a:cubicBezTo>
                    <a:pt x="70110" y="139482"/>
                    <a:pt x="75276" y="139482"/>
                    <a:pt x="75276" y="135792"/>
                  </a:cubicBezTo>
                  <a:cubicBezTo>
                    <a:pt x="76199" y="133816"/>
                    <a:pt x="78272" y="132634"/>
                    <a:pt x="80442" y="1328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1F7C96F8-0100-431A-BD86-73AEDFDF9A21}"/>
                </a:ext>
              </a:extLst>
            </p:cNvPr>
            <p:cNvSpPr/>
            <p:nvPr/>
          </p:nvSpPr>
          <p:spPr>
            <a:xfrm>
              <a:off x="1773537" y="3799231"/>
              <a:ext cx="147606" cy="149072"/>
            </a:xfrm>
            <a:custGeom>
              <a:avLst/>
              <a:gdLst>
                <a:gd name="connsiteX0" fmla="*/ 72556 w 147606"/>
                <a:gd name="connsiteY0" fmla="*/ 1483 h 149072"/>
                <a:gd name="connsiteX1" fmla="*/ 11 w 147606"/>
                <a:gd name="connsiteY1" fmla="*/ 76520 h 149072"/>
                <a:gd name="connsiteX2" fmla="*/ 75051 w 147606"/>
                <a:gd name="connsiteY2" fmla="*/ 149061 h 149072"/>
                <a:gd name="connsiteX3" fmla="*/ 147596 w 147606"/>
                <a:gd name="connsiteY3" fmla="*/ 74025 h 149072"/>
                <a:gd name="connsiteX4" fmla="*/ 139714 w 147606"/>
                <a:gd name="connsiteY4" fmla="*/ 42073 h 149072"/>
                <a:gd name="connsiteX5" fmla="*/ 74770 w 147606"/>
                <a:gd name="connsiteY5" fmla="*/ 1483 h 149072"/>
                <a:gd name="connsiteX6" fmla="*/ 84364 w 147606"/>
                <a:gd name="connsiteY6" fmla="*/ 1483 h 149072"/>
                <a:gd name="connsiteX7" fmla="*/ 141928 w 147606"/>
                <a:gd name="connsiteY7" fmla="*/ 62737 h 149072"/>
                <a:gd name="connsiteX8" fmla="*/ 141928 w 147606"/>
                <a:gd name="connsiteY8" fmla="*/ 69379 h 149072"/>
                <a:gd name="connsiteX9" fmla="*/ 141928 w 147606"/>
                <a:gd name="connsiteY9" fmla="*/ 91519 h 149072"/>
                <a:gd name="connsiteX10" fmla="*/ 83626 w 147606"/>
                <a:gd name="connsiteY10" fmla="*/ 136537 h 149072"/>
                <a:gd name="connsiteX11" fmla="*/ 76984 w 147606"/>
                <a:gd name="connsiteY11" fmla="*/ 132847 h 149072"/>
                <a:gd name="connsiteX12" fmla="*/ 54844 w 147606"/>
                <a:gd name="connsiteY12" fmla="*/ 132847 h 149072"/>
                <a:gd name="connsiteX13" fmla="*/ 10564 w 147606"/>
                <a:gd name="connsiteY13" fmla="*/ 73807 h 149072"/>
                <a:gd name="connsiteX14" fmla="*/ 10564 w 147606"/>
                <a:gd name="connsiteY14" fmla="*/ 67903 h 149072"/>
                <a:gd name="connsiteX15" fmla="*/ 10564 w 147606"/>
                <a:gd name="connsiteY15" fmla="*/ 45763 h 149072"/>
                <a:gd name="connsiteX16" fmla="*/ 68128 w 147606"/>
                <a:gd name="connsiteY16" fmla="*/ 7 h 149072"/>
                <a:gd name="connsiteX17" fmla="*/ 75508 w 147606"/>
                <a:gd name="connsiteY17" fmla="*/ 4435 h 149072"/>
                <a:gd name="connsiteX18" fmla="*/ 84364 w 147606"/>
                <a:gd name="connsiteY18" fmla="*/ 7 h 14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7606" h="149072">
                  <a:moveTo>
                    <a:pt x="72556" y="1483"/>
                  </a:moveTo>
                  <a:cubicBezTo>
                    <a:pt x="31804" y="2171"/>
                    <a:pt x="-676" y="35767"/>
                    <a:pt x="11" y="76520"/>
                  </a:cubicBezTo>
                  <a:cubicBezTo>
                    <a:pt x="704" y="117272"/>
                    <a:pt x="34298" y="149751"/>
                    <a:pt x="75051" y="149061"/>
                  </a:cubicBezTo>
                  <a:cubicBezTo>
                    <a:pt x="115803" y="148373"/>
                    <a:pt x="148282" y="114778"/>
                    <a:pt x="147596" y="74025"/>
                  </a:cubicBezTo>
                  <a:cubicBezTo>
                    <a:pt x="147404" y="62917"/>
                    <a:pt x="144710" y="51994"/>
                    <a:pt x="139714" y="42073"/>
                  </a:cubicBezTo>
                  <a:cubicBezTo>
                    <a:pt x="127330" y="17490"/>
                    <a:pt x="102290" y="1843"/>
                    <a:pt x="74770" y="1483"/>
                  </a:cubicBezTo>
                  <a:close/>
                  <a:moveTo>
                    <a:pt x="84364" y="1483"/>
                  </a:moveTo>
                  <a:cubicBezTo>
                    <a:pt x="115818" y="5342"/>
                    <a:pt x="140031" y="31106"/>
                    <a:pt x="141928" y="62737"/>
                  </a:cubicBezTo>
                  <a:cubicBezTo>
                    <a:pt x="141928" y="62737"/>
                    <a:pt x="141928" y="67165"/>
                    <a:pt x="141928" y="69379"/>
                  </a:cubicBezTo>
                  <a:cubicBezTo>
                    <a:pt x="146408" y="76080"/>
                    <a:pt x="146408" y="84818"/>
                    <a:pt x="141928" y="91519"/>
                  </a:cubicBezTo>
                  <a:cubicBezTo>
                    <a:pt x="133530" y="117035"/>
                    <a:pt x="110438" y="134865"/>
                    <a:pt x="83626" y="136537"/>
                  </a:cubicBezTo>
                  <a:cubicBezTo>
                    <a:pt x="83626" y="136537"/>
                    <a:pt x="79198" y="136537"/>
                    <a:pt x="76984" y="132847"/>
                  </a:cubicBezTo>
                  <a:cubicBezTo>
                    <a:pt x="70283" y="137324"/>
                    <a:pt x="61545" y="137324"/>
                    <a:pt x="54844" y="132847"/>
                  </a:cubicBezTo>
                  <a:cubicBezTo>
                    <a:pt x="29376" y="124103"/>
                    <a:pt x="11826" y="100702"/>
                    <a:pt x="10564" y="73807"/>
                  </a:cubicBezTo>
                  <a:cubicBezTo>
                    <a:pt x="10564" y="73807"/>
                    <a:pt x="10564" y="69379"/>
                    <a:pt x="10564" y="67903"/>
                  </a:cubicBezTo>
                  <a:cubicBezTo>
                    <a:pt x="6084" y="61202"/>
                    <a:pt x="6084" y="52464"/>
                    <a:pt x="10564" y="45763"/>
                  </a:cubicBezTo>
                  <a:cubicBezTo>
                    <a:pt x="18616" y="20193"/>
                    <a:pt x="41398" y="2082"/>
                    <a:pt x="68128" y="7"/>
                  </a:cubicBezTo>
                  <a:cubicBezTo>
                    <a:pt x="70829" y="1033"/>
                    <a:pt x="73331" y="2532"/>
                    <a:pt x="75508" y="4435"/>
                  </a:cubicBezTo>
                  <a:cubicBezTo>
                    <a:pt x="77515" y="1548"/>
                    <a:pt x="80851" y="-120"/>
                    <a:pt x="84364" y="7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AE9DC48D-CC66-48AD-9DEA-857C58FD9AB1}"/>
                </a:ext>
              </a:extLst>
            </p:cNvPr>
            <p:cNvSpPr/>
            <p:nvPr/>
          </p:nvSpPr>
          <p:spPr>
            <a:xfrm>
              <a:off x="1759935" y="3799237"/>
              <a:ext cx="157646" cy="160789"/>
            </a:xfrm>
            <a:custGeom>
              <a:avLst/>
              <a:gdLst>
                <a:gd name="connsiteX0" fmla="*/ 88372 w 157646"/>
                <a:gd name="connsiteY0" fmla="*/ 143910 h 160789"/>
                <a:gd name="connsiteX1" fmla="*/ 88372 w 157646"/>
                <a:gd name="connsiteY1" fmla="*/ 143910 h 160789"/>
                <a:gd name="connsiteX2" fmla="*/ 66970 w 157646"/>
                <a:gd name="connsiteY2" fmla="*/ 143910 h 160789"/>
                <a:gd name="connsiteX3" fmla="*/ 16786 w 157646"/>
                <a:gd name="connsiteY3" fmla="*/ 75276 h 160789"/>
                <a:gd name="connsiteX4" fmla="*/ 37450 w 157646"/>
                <a:gd name="connsiteY4" fmla="*/ 25830 h 160789"/>
                <a:gd name="connsiteX5" fmla="*/ 86158 w 157646"/>
                <a:gd name="connsiteY5" fmla="*/ 3690 h 160789"/>
                <a:gd name="connsiteX6" fmla="*/ 86158 w 157646"/>
                <a:gd name="connsiteY6" fmla="*/ 3690 h 160789"/>
                <a:gd name="connsiteX7" fmla="*/ 151102 w 157646"/>
                <a:gd name="connsiteY7" fmla="*/ 45018 h 160789"/>
                <a:gd name="connsiteX8" fmla="*/ 140032 w 157646"/>
                <a:gd name="connsiteY8" fmla="*/ 123246 h 160789"/>
                <a:gd name="connsiteX9" fmla="*/ 86158 w 157646"/>
                <a:gd name="connsiteY9" fmla="*/ 146862 h 160789"/>
                <a:gd name="connsiteX10" fmla="*/ 88372 w 157646"/>
                <a:gd name="connsiteY10" fmla="*/ 1476 h 160789"/>
                <a:gd name="connsiteX11" fmla="*/ 84682 w 157646"/>
                <a:gd name="connsiteY11" fmla="*/ 1476 h 160789"/>
                <a:gd name="connsiteX12" fmla="*/ 35974 w 157646"/>
                <a:gd name="connsiteY12" fmla="*/ 23616 h 160789"/>
                <a:gd name="connsiteX13" fmla="*/ 10447 w 157646"/>
                <a:gd name="connsiteY13" fmla="*/ 124816 h 160789"/>
                <a:gd name="connsiteX14" fmla="*/ 111649 w 157646"/>
                <a:gd name="connsiteY14" fmla="*/ 150340 h 160789"/>
                <a:gd name="connsiteX15" fmla="*/ 140032 w 157646"/>
                <a:gd name="connsiteY15" fmla="*/ 119556 h 160789"/>
                <a:gd name="connsiteX16" fmla="*/ 125877 w 157646"/>
                <a:gd name="connsiteY16" fmla="*/ 16152 h 160789"/>
                <a:gd name="connsiteX17" fmla="*/ 88372 w 157646"/>
                <a:gd name="connsiteY17" fmla="*/ 1476 h 160789"/>
                <a:gd name="connsiteX18" fmla="*/ 76564 w 157646"/>
                <a:gd name="connsiteY18" fmla="*/ 140958 h 160789"/>
                <a:gd name="connsiteX19" fmla="*/ 64756 w 157646"/>
                <a:gd name="connsiteY19" fmla="*/ 140958 h 160789"/>
                <a:gd name="connsiteX20" fmla="*/ 19738 w 157646"/>
                <a:gd name="connsiteY20" fmla="*/ 81918 h 160789"/>
                <a:gd name="connsiteX21" fmla="*/ 19738 w 157646"/>
                <a:gd name="connsiteY21" fmla="*/ 77490 h 160789"/>
                <a:gd name="connsiteX22" fmla="*/ 19738 w 157646"/>
                <a:gd name="connsiteY22" fmla="*/ 77490 h 160789"/>
                <a:gd name="connsiteX23" fmla="*/ 19738 w 157646"/>
                <a:gd name="connsiteY23" fmla="*/ 55350 h 160789"/>
                <a:gd name="connsiteX24" fmla="*/ 77302 w 157646"/>
                <a:gd name="connsiteY24" fmla="*/ 10332 h 160789"/>
                <a:gd name="connsiteX25" fmla="*/ 77302 w 157646"/>
                <a:gd name="connsiteY25" fmla="*/ 10332 h 160789"/>
                <a:gd name="connsiteX26" fmla="*/ 83206 w 157646"/>
                <a:gd name="connsiteY26" fmla="*/ 10332 h 160789"/>
                <a:gd name="connsiteX27" fmla="*/ 83206 w 157646"/>
                <a:gd name="connsiteY27" fmla="*/ 10332 h 160789"/>
                <a:gd name="connsiteX28" fmla="*/ 92062 w 157646"/>
                <a:gd name="connsiteY28" fmla="*/ 5904 h 160789"/>
                <a:gd name="connsiteX29" fmla="*/ 150364 w 157646"/>
                <a:gd name="connsiteY29" fmla="*/ 67158 h 160789"/>
                <a:gd name="connsiteX30" fmla="*/ 145936 w 157646"/>
                <a:gd name="connsiteY30" fmla="*/ 74538 h 160789"/>
                <a:gd name="connsiteX31" fmla="*/ 145936 w 157646"/>
                <a:gd name="connsiteY31" fmla="*/ 96678 h 160789"/>
                <a:gd name="connsiteX32" fmla="*/ 87634 w 157646"/>
                <a:gd name="connsiteY32" fmla="*/ 142434 h 160789"/>
                <a:gd name="connsiteX33" fmla="*/ 83206 w 157646"/>
                <a:gd name="connsiteY33" fmla="*/ 142434 h 160789"/>
                <a:gd name="connsiteX34" fmla="*/ 83206 w 157646"/>
                <a:gd name="connsiteY34" fmla="*/ 142434 h 160789"/>
                <a:gd name="connsiteX35" fmla="*/ 72874 w 157646"/>
                <a:gd name="connsiteY35" fmla="*/ 146862 h 160789"/>
                <a:gd name="connsiteX36" fmla="*/ 76564 w 157646"/>
                <a:gd name="connsiteY36" fmla="*/ 5904 h 160789"/>
                <a:gd name="connsiteX37" fmla="*/ 19000 w 157646"/>
                <a:gd name="connsiteY37" fmla="*/ 50922 h 160789"/>
                <a:gd name="connsiteX38" fmla="*/ 19000 w 157646"/>
                <a:gd name="connsiteY38" fmla="*/ 72324 h 160789"/>
                <a:gd name="connsiteX39" fmla="*/ 19000 w 157646"/>
                <a:gd name="connsiteY39" fmla="*/ 72324 h 160789"/>
                <a:gd name="connsiteX40" fmla="*/ 19000 w 157646"/>
                <a:gd name="connsiteY40" fmla="*/ 76752 h 160789"/>
                <a:gd name="connsiteX41" fmla="*/ 63280 w 157646"/>
                <a:gd name="connsiteY41" fmla="*/ 135054 h 160789"/>
                <a:gd name="connsiteX42" fmla="*/ 85420 w 157646"/>
                <a:gd name="connsiteY42" fmla="*/ 135054 h 160789"/>
                <a:gd name="connsiteX43" fmla="*/ 85420 w 157646"/>
                <a:gd name="connsiteY43" fmla="*/ 135054 h 160789"/>
                <a:gd name="connsiteX44" fmla="*/ 89110 w 157646"/>
                <a:gd name="connsiteY44" fmla="*/ 135054 h 160789"/>
                <a:gd name="connsiteX45" fmla="*/ 147412 w 157646"/>
                <a:gd name="connsiteY45" fmla="*/ 90036 h 160789"/>
                <a:gd name="connsiteX46" fmla="*/ 147412 w 157646"/>
                <a:gd name="connsiteY46" fmla="*/ 67896 h 160789"/>
                <a:gd name="connsiteX47" fmla="*/ 147412 w 157646"/>
                <a:gd name="connsiteY47" fmla="*/ 60516 h 160789"/>
                <a:gd name="connsiteX48" fmla="*/ 89848 w 157646"/>
                <a:gd name="connsiteY48" fmla="*/ 0 h 160789"/>
                <a:gd name="connsiteX49" fmla="*/ 80992 w 157646"/>
                <a:gd name="connsiteY49" fmla="*/ 4428 h 160789"/>
                <a:gd name="connsiteX50" fmla="*/ 80992 w 157646"/>
                <a:gd name="connsiteY50" fmla="*/ 4428 h 160789"/>
                <a:gd name="connsiteX51" fmla="*/ 75826 w 157646"/>
                <a:gd name="connsiteY51" fmla="*/ 4428 h 16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57646" h="160789">
                  <a:moveTo>
                    <a:pt x="88372" y="143910"/>
                  </a:moveTo>
                  <a:lnTo>
                    <a:pt x="88372" y="143910"/>
                  </a:lnTo>
                  <a:cubicBezTo>
                    <a:pt x="81258" y="144678"/>
                    <a:pt x="74085" y="144678"/>
                    <a:pt x="66970" y="143910"/>
                  </a:cubicBezTo>
                  <a:cubicBezTo>
                    <a:pt x="37421" y="133934"/>
                    <a:pt x="17332" y="106459"/>
                    <a:pt x="16786" y="75276"/>
                  </a:cubicBezTo>
                  <a:cubicBezTo>
                    <a:pt x="17237" y="56787"/>
                    <a:pt x="24609" y="39141"/>
                    <a:pt x="37450" y="25830"/>
                  </a:cubicBezTo>
                  <a:cubicBezTo>
                    <a:pt x="50343" y="12617"/>
                    <a:pt x="67723" y="4717"/>
                    <a:pt x="86158" y="3690"/>
                  </a:cubicBezTo>
                  <a:lnTo>
                    <a:pt x="86158" y="3690"/>
                  </a:lnTo>
                  <a:cubicBezTo>
                    <a:pt x="113848" y="4190"/>
                    <a:pt x="138925" y="20149"/>
                    <a:pt x="151102" y="45018"/>
                  </a:cubicBezTo>
                  <a:cubicBezTo>
                    <a:pt x="162859" y="71040"/>
                    <a:pt x="158541" y="101507"/>
                    <a:pt x="140032" y="123246"/>
                  </a:cubicBezTo>
                  <a:cubicBezTo>
                    <a:pt x="126121" y="138244"/>
                    <a:pt x="106616" y="146796"/>
                    <a:pt x="86158" y="146862"/>
                  </a:cubicBezTo>
                  <a:close/>
                  <a:moveTo>
                    <a:pt x="88372" y="1476"/>
                  </a:moveTo>
                  <a:lnTo>
                    <a:pt x="84682" y="1476"/>
                  </a:lnTo>
                  <a:cubicBezTo>
                    <a:pt x="66100" y="1878"/>
                    <a:pt x="48498" y="9880"/>
                    <a:pt x="35974" y="23616"/>
                  </a:cubicBezTo>
                  <a:cubicBezTo>
                    <a:pt x="978" y="44513"/>
                    <a:pt x="-10446" y="89822"/>
                    <a:pt x="10447" y="124816"/>
                  </a:cubicBezTo>
                  <a:cubicBezTo>
                    <a:pt x="31347" y="159809"/>
                    <a:pt x="76653" y="171237"/>
                    <a:pt x="111649" y="150340"/>
                  </a:cubicBezTo>
                  <a:cubicBezTo>
                    <a:pt x="123885" y="143034"/>
                    <a:pt x="133745" y="132343"/>
                    <a:pt x="140032" y="119556"/>
                  </a:cubicBezTo>
                  <a:cubicBezTo>
                    <a:pt x="164674" y="87093"/>
                    <a:pt x="158342" y="40797"/>
                    <a:pt x="125877" y="16152"/>
                  </a:cubicBezTo>
                  <a:cubicBezTo>
                    <a:pt x="114977" y="7877"/>
                    <a:pt x="101996" y="2796"/>
                    <a:pt x="88372" y="1476"/>
                  </a:cubicBezTo>
                  <a:close/>
                  <a:moveTo>
                    <a:pt x="76564" y="140958"/>
                  </a:moveTo>
                  <a:cubicBezTo>
                    <a:pt x="72690" y="141958"/>
                    <a:pt x="68631" y="141958"/>
                    <a:pt x="64756" y="140958"/>
                  </a:cubicBezTo>
                  <a:cubicBezTo>
                    <a:pt x="39126" y="132285"/>
                    <a:pt x="21318" y="108931"/>
                    <a:pt x="19738" y="81918"/>
                  </a:cubicBezTo>
                  <a:cubicBezTo>
                    <a:pt x="19163" y="80498"/>
                    <a:pt x="19163" y="78910"/>
                    <a:pt x="19738" y="77490"/>
                  </a:cubicBezTo>
                  <a:lnTo>
                    <a:pt x="19738" y="77490"/>
                  </a:lnTo>
                  <a:cubicBezTo>
                    <a:pt x="14816" y="70930"/>
                    <a:pt x="14816" y="61910"/>
                    <a:pt x="19738" y="55350"/>
                  </a:cubicBezTo>
                  <a:cubicBezTo>
                    <a:pt x="27679" y="29823"/>
                    <a:pt x="50616" y="11890"/>
                    <a:pt x="77302" y="10332"/>
                  </a:cubicBezTo>
                  <a:lnTo>
                    <a:pt x="77302" y="10332"/>
                  </a:lnTo>
                  <a:cubicBezTo>
                    <a:pt x="79214" y="9657"/>
                    <a:pt x="81295" y="9657"/>
                    <a:pt x="83206" y="10332"/>
                  </a:cubicBezTo>
                  <a:lnTo>
                    <a:pt x="83206" y="10332"/>
                  </a:lnTo>
                  <a:cubicBezTo>
                    <a:pt x="85649" y="8009"/>
                    <a:pt x="88734" y="6467"/>
                    <a:pt x="92062" y="5904"/>
                  </a:cubicBezTo>
                  <a:cubicBezTo>
                    <a:pt x="123523" y="9987"/>
                    <a:pt x="147840" y="35532"/>
                    <a:pt x="150364" y="67158"/>
                  </a:cubicBezTo>
                  <a:cubicBezTo>
                    <a:pt x="149612" y="69987"/>
                    <a:pt x="148077" y="72545"/>
                    <a:pt x="145936" y="74538"/>
                  </a:cubicBezTo>
                  <a:cubicBezTo>
                    <a:pt x="150859" y="81098"/>
                    <a:pt x="150859" y="90118"/>
                    <a:pt x="145936" y="96678"/>
                  </a:cubicBezTo>
                  <a:cubicBezTo>
                    <a:pt x="137612" y="122363"/>
                    <a:pt x="114564" y="140450"/>
                    <a:pt x="87634" y="142434"/>
                  </a:cubicBezTo>
                  <a:cubicBezTo>
                    <a:pt x="87634" y="142434"/>
                    <a:pt x="87634" y="142434"/>
                    <a:pt x="83206" y="142434"/>
                  </a:cubicBezTo>
                  <a:lnTo>
                    <a:pt x="83206" y="142434"/>
                  </a:lnTo>
                  <a:cubicBezTo>
                    <a:pt x="80653" y="145457"/>
                    <a:pt x="76823" y="147097"/>
                    <a:pt x="72874" y="146862"/>
                  </a:cubicBezTo>
                  <a:close/>
                  <a:moveTo>
                    <a:pt x="76564" y="5904"/>
                  </a:moveTo>
                  <a:cubicBezTo>
                    <a:pt x="50026" y="7866"/>
                    <a:pt x="27295" y="25642"/>
                    <a:pt x="19000" y="50922"/>
                  </a:cubicBezTo>
                  <a:cubicBezTo>
                    <a:pt x="14654" y="57394"/>
                    <a:pt x="14654" y="65852"/>
                    <a:pt x="19000" y="72324"/>
                  </a:cubicBezTo>
                  <a:cubicBezTo>
                    <a:pt x="19000" y="72324"/>
                    <a:pt x="19000" y="72324"/>
                    <a:pt x="19000" y="72324"/>
                  </a:cubicBezTo>
                  <a:cubicBezTo>
                    <a:pt x="19000" y="72324"/>
                    <a:pt x="19000" y="72324"/>
                    <a:pt x="19000" y="76752"/>
                  </a:cubicBezTo>
                  <a:cubicBezTo>
                    <a:pt x="20558" y="103373"/>
                    <a:pt x="38056" y="126411"/>
                    <a:pt x="63280" y="135054"/>
                  </a:cubicBezTo>
                  <a:cubicBezTo>
                    <a:pt x="69981" y="139531"/>
                    <a:pt x="78719" y="139531"/>
                    <a:pt x="85420" y="135054"/>
                  </a:cubicBezTo>
                  <a:lnTo>
                    <a:pt x="85420" y="135054"/>
                  </a:lnTo>
                  <a:cubicBezTo>
                    <a:pt x="86623" y="135402"/>
                    <a:pt x="87907" y="135402"/>
                    <a:pt x="89110" y="135054"/>
                  </a:cubicBezTo>
                  <a:cubicBezTo>
                    <a:pt x="115774" y="132995"/>
                    <a:pt x="138674" y="115312"/>
                    <a:pt x="147412" y="90036"/>
                  </a:cubicBezTo>
                  <a:cubicBezTo>
                    <a:pt x="151892" y="83335"/>
                    <a:pt x="151892" y="74597"/>
                    <a:pt x="147412" y="67896"/>
                  </a:cubicBezTo>
                  <a:cubicBezTo>
                    <a:pt x="147811" y="65452"/>
                    <a:pt x="147811" y="62960"/>
                    <a:pt x="147412" y="60516"/>
                  </a:cubicBezTo>
                  <a:cubicBezTo>
                    <a:pt x="145169" y="29171"/>
                    <a:pt x="121044" y="3804"/>
                    <a:pt x="89848" y="0"/>
                  </a:cubicBezTo>
                  <a:cubicBezTo>
                    <a:pt x="86572" y="707"/>
                    <a:pt x="83524" y="2230"/>
                    <a:pt x="80992" y="4428"/>
                  </a:cubicBezTo>
                  <a:lnTo>
                    <a:pt x="80992" y="4428"/>
                  </a:lnTo>
                  <a:cubicBezTo>
                    <a:pt x="79295" y="4021"/>
                    <a:pt x="77524" y="4021"/>
                    <a:pt x="75826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FC507500-4928-4DF0-8560-8CFE741BED74}"/>
                </a:ext>
              </a:extLst>
            </p:cNvPr>
            <p:cNvSpPr/>
            <p:nvPr/>
          </p:nvSpPr>
          <p:spPr>
            <a:xfrm>
              <a:off x="1892588" y="3918056"/>
              <a:ext cx="25829" cy="36161"/>
            </a:xfrm>
            <a:custGeom>
              <a:avLst/>
              <a:gdLst>
                <a:gd name="connsiteX0" fmla="*/ 21402 w 25829"/>
                <a:gd name="connsiteY0" fmla="*/ 0 h 36161"/>
                <a:gd name="connsiteX1" fmla="*/ 25830 w 25829"/>
                <a:gd name="connsiteY1" fmla="*/ 0 h 36161"/>
                <a:gd name="connsiteX2" fmla="*/ 25830 w 25829"/>
                <a:gd name="connsiteY2" fmla="*/ 13284 h 36161"/>
                <a:gd name="connsiteX3" fmla="*/ 14022 w 25829"/>
                <a:gd name="connsiteY3" fmla="*/ 25830 h 36161"/>
                <a:gd name="connsiteX4" fmla="*/ 0 w 25829"/>
                <a:gd name="connsiteY4" fmla="*/ 36162 h 36161"/>
                <a:gd name="connsiteX5" fmla="*/ 0 w 25829"/>
                <a:gd name="connsiteY5" fmla="*/ 36162 h 36161"/>
                <a:gd name="connsiteX6" fmla="*/ 0 w 25829"/>
                <a:gd name="connsiteY6" fmla="*/ 22140 h 36161"/>
                <a:gd name="connsiteX7" fmla="*/ 23616 w 25829"/>
                <a:gd name="connsiteY7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29" h="36161">
                  <a:moveTo>
                    <a:pt x="21402" y="0"/>
                  </a:moveTo>
                  <a:lnTo>
                    <a:pt x="25830" y="0"/>
                  </a:lnTo>
                  <a:lnTo>
                    <a:pt x="25830" y="13284"/>
                  </a:lnTo>
                  <a:lnTo>
                    <a:pt x="14022" y="25830"/>
                  </a:lnTo>
                  <a:cubicBezTo>
                    <a:pt x="10052" y="30140"/>
                    <a:pt x="5291" y="33648"/>
                    <a:pt x="0" y="36162"/>
                  </a:cubicBezTo>
                  <a:lnTo>
                    <a:pt x="0" y="36162"/>
                  </a:lnTo>
                  <a:lnTo>
                    <a:pt x="0" y="22140"/>
                  </a:lnTo>
                  <a:cubicBezTo>
                    <a:pt x="9070" y="16151"/>
                    <a:pt x="17055" y="8664"/>
                    <a:pt x="23616" y="0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97C0919F-FC0B-45FA-BEC7-DADFD303D942}"/>
                </a:ext>
              </a:extLst>
            </p:cNvPr>
            <p:cNvSpPr/>
            <p:nvPr/>
          </p:nvSpPr>
          <p:spPr>
            <a:xfrm>
              <a:off x="1890373" y="3918056"/>
              <a:ext cx="30996" cy="36900"/>
            </a:xfrm>
            <a:custGeom>
              <a:avLst/>
              <a:gdLst>
                <a:gd name="connsiteX0" fmla="*/ 2952 w 30996"/>
                <a:gd name="connsiteY0" fmla="*/ 36900 h 36900"/>
                <a:gd name="connsiteX1" fmla="*/ 2952 w 30996"/>
                <a:gd name="connsiteY1" fmla="*/ 33210 h 36900"/>
                <a:gd name="connsiteX2" fmla="*/ 2952 w 30996"/>
                <a:gd name="connsiteY2" fmla="*/ 22140 h 36900"/>
                <a:gd name="connsiteX3" fmla="*/ 25830 w 30996"/>
                <a:gd name="connsiteY3" fmla="*/ 0 h 36900"/>
                <a:gd name="connsiteX4" fmla="*/ 30996 w 30996"/>
                <a:gd name="connsiteY4" fmla="*/ 0 h 36900"/>
                <a:gd name="connsiteX5" fmla="*/ 30996 w 30996"/>
                <a:gd name="connsiteY5" fmla="*/ 13284 h 36900"/>
                <a:gd name="connsiteX6" fmla="*/ 19926 w 30996"/>
                <a:gd name="connsiteY6" fmla="*/ 26568 h 36900"/>
                <a:gd name="connsiteX7" fmla="*/ 5904 w 30996"/>
                <a:gd name="connsiteY7" fmla="*/ 36900 h 36900"/>
                <a:gd name="connsiteX8" fmla="*/ 23616 w 30996"/>
                <a:gd name="connsiteY8" fmla="*/ 738 h 36900"/>
                <a:gd name="connsiteX9" fmla="*/ 0 w 30996"/>
                <a:gd name="connsiteY9" fmla="*/ 22140 h 36900"/>
                <a:gd name="connsiteX10" fmla="*/ 0 w 30996"/>
                <a:gd name="connsiteY10" fmla="*/ 33210 h 36900"/>
                <a:gd name="connsiteX11" fmla="*/ 0 w 30996"/>
                <a:gd name="connsiteY11" fmla="*/ 33210 h 36900"/>
                <a:gd name="connsiteX12" fmla="*/ 16236 w 30996"/>
                <a:gd name="connsiteY12" fmla="*/ 25830 h 36900"/>
                <a:gd name="connsiteX13" fmla="*/ 27306 w 30996"/>
                <a:gd name="connsiteY13" fmla="*/ 13284 h 36900"/>
                <a:gd name="connsiteX14" fmla="*/ 27306 w 30996"/>
                <a:gd name="connsiteY14" fmla="*/ 5904 h 36900"/>
                <a:gd name="connsiteX15" fmla="*/ 23616 w 30996"/>
                <a:gd name="connsiteY15" fmla="*/ 5904 h 3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996" h="36900">
                  <a:moveTo>
                    <a:pt x="2952" y="36900"/>
                  </a:moveTo>
                  <a:lnTo>
                    <a:pt x="2952" y="33210"/>
                  </a:lnTo>
                  <a:lnTo>
                    <a:pt x="2952" y="22140"/>
                  </a:lnTo>
                  <a:cubicBezTo>
                    <a:pt x="11956" y="16328"/>
                    <a:pt x="19727" y="8805"/>
                    <a:pt x="25830" y="0"/>
                  </a:cubicBezTo>
                  <a:lnTo>
                    <a:pt x="30996" y="0"/>
                  </a:lnTo>
                  <a:lnTo>
                    <a:pt x="30996" y="13284"/>
                  </a:lnTo>
                  <a:cubicBezTo>
                    <a:pt x="27948" y="18207"/>
                    <a:pt x="24221" y="22679"/>
                    <a:pt x="19926" y="26568"/>
                  </a:cubicBezTo>
                  <a:cubicBezTo>
                    <a:pt x="15564" y="30421"/>
                    <a:pt x="10878" y="33879"/>
                    <a:pt x="5904" y="36900"/>
                  </a:cubicBezTo>
                  <a:close/>
                  <a:moveTo>
                    <a:pt x="23616" y="738"/>
                  </a:moveTo>
                  <a:cubicBezTo>
                    <a:pt x="17011" y="9158"/>
                    <a:pt x="9026" y="16395"/>
                    <a:pt x="0" y="22140"/>
                  </a:cubicBezTo>
                  <a:lnTo>
                    <a:pt x="0" y="33210"/>
                  </a:lnTo>
                  <a:lnTo>
                    <a:pt x="0" y="33210"/>
                  </a:lnTo>
                  <a:cubicBezTo>
                    <a:pt x="5734" y="31527"/>
                    <a:pt x="11195" y="29042"/>
                    <a:pt x="16236" y="25830"/>
                  </a:cubicBezTo>
                  <a:cubicBezTo>
                    <a:pt x="20502" y="22195"/>
                    <a:pt x="24229" y="17970"/>
                    <a:pt x="27306" y="13284"/>
                  </a:cubicBezTo>
                  <a:lnTo>
                    <a:pt x="27306" y="5904"/>
                  </a:lnTo>
                  <a:lnTo>
                    <a:pt x="23616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2E2A1C9D-CC21-46D5-90DA-C2770B5D037C}"/>
                </a:ext>
              </a:extLst>
            </p:cNvPr>
            <p:cNvSpPr/>
            <p:nvPr/>
          </p:nvSpPr>
          <p:spPr>
            <a:xfrm>
              <a:off x="1893325" y="3923960"/>
              <a:ext cx="24353" cy="23615"/>
            </a:xfrm>
            <a:custGeom>
              <a:avLst/>
              <a:gdLst>
                <a:gd name="connsiteX0" fmla="*/ 0 w 24353"/>
                <a:gd name="connsiteY0" fmla="*/ 19926 h 23615"/>
                <a:gd name="connsiteX1" fmla="*/ 0 w 24353"/>
                <a:gd name="connsiteY1" fmla="*/ 19926 h 23615"/>
                <a:gd name="connsiteX2" fmla="*/ 13284 w 24353"/>
                <a:gd name="connsiteY2" fmla="*/ 9594 h 23615"/>
                <a:gd name="connsiteX3" fmla="*/ 24354 w 24353"/>
                <a:gd name="connsiteY3" fmla="*/ 0 h 23615"/>
                <a:gd name="connsiteX4" fmla="*/ 12546 w 24353"/>
                <a:gd name="connsiteY4" fmla="*/ 14022 h 23615"/>
                <a:gd name="connsiteX5" fmla="*/ 0 w 24353"/>
                <a:gd name="connsiteY5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3" h="23615">
                  <a:moveTo>
                    <a:pt x="0" y="19926"/>
                  </a:moveTo>
                  <a:lnTo>
                    <a:pt x="0" y="19926"/>
                  </a:lnTo>
                  <a:cubicBezTo>
                    <a:pt x="5122" y="17487"/>
                    <a:pt x="9660" y="13961"/>
                    <a:pt x="13284" y="9594"/>
                  </a:cubicBezTo>
                  <a:cubicBezTo>
                    <a:pt x="17284" y="6771"/>
                    <a:pt x="20989" y="3557"/>
                    <a:pt x="24354" y="0"/>
                  </a:cubicBezTo>
                  <a:cubicBezTo>
                    <a:pt x="21358" y="5390"/>
                    <a:pt x="17350" y="10150"/>
                    <a:pt x="12546" y="14022"/>
                  </a:cubicBezTo>
                  <a:cubicBezTo>
                    <a:pt x="8642" y="17570"/>
                    <a:pt x="4450" y="20780"/>
                    <a:pt x="0" y="2361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17B76FD2-CD34-4E9C-BE7F-1C47C16529B8}"/>
                </a:ext>
              </a:extLst>
            </p:cNvPr>
            <p:cNvSpPr/>
            <p:nvPr/>
          </p:nvSpPr>
          <p:spPr>
            <a:xfrm>
              <a:off x="1890373" y="3940196"/>
              <a:ext cx="3690" cy="14021"/>
            </a:xfrm>
            <a:custGeom>
              <a:avLst/>
              <a:gdLst>
                <a:gd name="connsiteX0" fmla="*/ 3690 w 3690"/>
                <a:gd name="connsiteY0" fmla="*/ 14022 h 14021"/>
                <a:gd name="connsiteX1" fmla="*/ 2952 w 3690"/>
                <a:gd name="connsiteY1" fmla="*/ 2952 h 14021"/>
                <a:gd name="connsiteX2" fmla="*/ 0 w 3690"/>
                <a:gd name="connsiteY2" fmla="*/ 0 h 14021"/>
                <a:gd name="connsiteX3" fmla="*/ 0 w 3690"/>
                <a:gd name="connsiteY3" fmla="*/ 0 h 14021"/>
                <a:gd name="connsiteX4" fmla="*/ 2952 w 3690"/>
                <a:gd name="connsiteY4" fmla="*/ 2952 h 14021"/>
                <a:gd name="connsiteX5" fmla="*/ 3690 w 3690"/>
                <a:gd name="connsiteY5" fmla="*/ 14022 h 14021"/>
                <a:gd name="connsiteX6" fmla="*/ 3690 w 3690"/>
                <a:gd name="connsiteY6" fmla="*/ 14022 h 1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90" h="14021">
                  <a:moveTo>
                    <a:pt x="3690" y="14022"/>
                  </a:moveTo>
                  <a:lnTo>
                    <a:pt x="2952" y="295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952" y="2952"/>
                  </a:lnTo>
                  <a:lnTo>
                    <a:pt x="3690" y="14022"/>
                  </a:lnTo>
                  <a:lnTo>
                    <a:pt x="3690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D73F834B-8BCD-49B2-8334-42BE043135DC}"/>
                </a:ext>
              </a:extLst>
            </p:cNvPr>
            <p:cNvSpPr/>
            <p:nvPr/>
          </p:nvSpPr>
          <p:spPr>
            <a:xfrm>
              <a:off x="1906527" y="3933554"/>
              <a:ext cx="22222" cy="22877"/>
            </a:xfrm>
            <a:custGeom>
              <a:avLst/>
              <a:gdLst>
                <a:gd name="connsiteX0" fmla="*/ 18533 w 22222"/>
                <a:gd name="connsiteY0" fmla="*/ 11070 h 22877"/>
                <a:gd name="connsiteX1" fmla="*/ 7463 w 22222"/>
                <a:gd name="connsiteY1" fmla="*/ 22878 h 22877"/>
                <a:gd name="connsiteX2" fmla="*/ 83 w 22222"/>
                <a:gd name="connsiteY2" fmla="*/ 11070 h 22877"/>
                <a:gd name="connsiteX3" fmla="*/ 11153 w 22222"/>
                <a:gd name="connsiteY3" fmla="*/ 0 h 22877"/>
                <a:gd name="connsiteX4" fmla="*/ 22223 w 22222"/>
                <a:gd name="connsiteY4" fmla="*/ 1107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22" h="22877">
                  <a:moveTo>
                    <a:pt x="18533" y="11070"/>
                  </a:moveTo>
                  <a:cubicBezTo>
                    <a:pt x="18547" y="17313"/>
                    <a:pt x="13691" y="22488"/>
                    <a:pt x="7463" y="22878"/>
                  </a:cubicBezTo>
                  <a:cubicBezTo>
                    <a:pt x="2525" y="21175"/>
                    <a:pt x="-552" y="16254"/>
                    <a:pt x="83" y="11070"/>
                  </a:cubicBezTo>
                  <a:cubicBezTo>
                    <a:pt x="83" y="4956"/>
                    <a:pt x="5042" y="0"/>
                    <a:pt x="11153" y="0"/>
                  </a:cubicBezTo>
                  <a:cubicBezTo>
                    <a:pt x="17263" y="0"/>
                    <a:pt x="22223" y="4956"/>
                    <a:pt x="22223" y="11070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8AC7C992-23AD-4013-AF01-6C96AB2D151D}"/>
                </a:ext>
              </a:extLst>
            </p:cNvPr>
            <p:cNvSpPr/>
            <p:nvPr/>
          </p:nvSpPr>
          <p:spPr>
            <a:xfrm>
              <a:off x="1902181" y="3932815"/>
              <a:ext cx="23616" cy="23615"/>
            </a:xfrm>
            <a:custGeom>
              <a:avLst/>
              <a:gdLst>
                <a:gd name="connsiteX0" fmla="*/ 11808 w 23616"/>
                <a:gd name="connsiteY0" fmla="*/ 23616 h 23615"/>
                <a:gd name="connsiteX1" fmla="*/ 0 w 23616"/>
                <a:gd name="connsiteY1" fmla="*/ 11808 h 23615"/>
                <a:gd name="connsiteX2" fmla="*/ 11808 w 23616"/>
                <a:gd name="connsiteY2" fmla="*/ 0 h 23615"/>
                <a:gd name="connsiteX3" fmla="*/ 23616 w 23616"/>
                <a:gd name="connsiteY3" fmla="*/ 11808 h 23615"/>
                <a:gd name="connsiteX4" fmla="*/ 11808 w 23616"/>
                <a:gd name="connsiteY4" fmla="*/ 23616 h 23615"/>
                <a:gd name="connsiteX5" fmla="*/ 11808 w 23616"/>
                <a:gd name="connsiteY5" fmla="*/ 1476 h 23615"/>
                <a:gd name="connsiteX6" fmla="*/ 738 w 23616"/>
                <a:gd name="connsiteY6" fmla="*/ 11808 h 23615"/>
                <a:gd name="connsiteX7" fmla="*/ 11808 w 23616"/>
                <a:gd name="connsiteY7" fmla="*/ 22878 h 23615"/>
                <a:gd name="connsiteX8" fmla="*/ 22878 w 23616"/>
                <a:gd name="connsiteY8" fmla="*/ 11808 h 23615"/>
                <a:gd name="connsiteX9" fmla="*/ 11808 w 23616"/>
                <a:gd name="connsiteY9" fmla="*/ 147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16" h="23615">
                  <a:moveTo>
                    <a:pt x="11808" y="23616"/>
                  </a:moveTo>
                  <a:cubicBezTo>
                    <a:pt x="5284" y="23616"/>
                    <a:pt x="0" y="18330"/>
                    <a:pt x="0" y="11808"/>
                  </a:cubicBezTo>
                  <a:cubicBezTo>
                    <a:pt x="0" y="5286"/>
                    <a:pt x="5284" y="0"/>
                    <a:pt x="11808" y="0"/>
                  </a:cubicBezTo>
                  <a:cubicBezTo>
                    <a:pt x="18332" y="0"/>
                    <a:pt x="23616" y="5286"/>
                    <a:pt x="23616" y="11808"/>
                  </a:cubicBezTo>
                  <a:cubicBezTo>
                    <a:pt x="23616" y="18330"/>
                    <a:pt x="18332" y="23616"/>
                    <a:pt x="11808" y="23616"/>
                  </a:cubicBezTo>
                  <a:close/>
                  <a:moveTo>
                    <a:pt x="11808" y="1476"/>
                  </a:moveTo>
                  <a:cubicBezTo>
                    <a:pt x="5970" y="1463"/>
                    <a:pt x="1129" y="5984"/>
                    <a:pt x="738" y="11808"/>
                  </a:cubicBezTo>
                  <a:cubicBezTo>
                    <a:pt x="738" y="17922"/>
                    <a:pt x="5697" y="22878"/>
                    <a:pt x="11808" y="22878"/>
                  </a:cubicBezTo>
                  <a:cubicBezTo>
                    <a:pt x="17919" y="22878"/>
                    <a:pt x="22878" y="17922"/>
                    <a:pt x="22878" y="11808"/>
                  </a:cubicBezTo>
                  <a:cubicBezTo>
                    <a:pt x="22487" y="5984"/>
                    <a:pt x="17646" y="1463"/>
                    <a:pt x="11808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A0BFF996-3A1B-4BD3-AD7E-3B86B0C07160}"/>
                </a:ext>
              </a:extLst>
            </p:cNvPr>
            <p:cNvSpPr/>
            <p:nvPr/>
          </p:nvSpPr>
          <p:spPr>
            <a:xfrm>
              <a:off x="2139817" y="3612524"/>
              <a:ext cx="11807" cy="24353"/>
            </a:xfrm>
            <a:custGeom>
              <a:avLst/>
              <a:gdLst>
                <a:gd name="connsiteX0" fmla="*/ 0 w 11807"/>
                <a:gd name="connsiteY0" fmla="*/ 24354 h 24353"/>
                <a:gd name="connsiteX1" fmla="*/ 11808 w 11807"/>
                <a:gd name="connsiteY1" fmla="*/ 11808 h 24353"/>
                <a:gd name="connsiteX2" fmla="*/ 11808 w 11807"/>
                <a:gd name="connsiteY2" fmla="*/ 0 h 24353"/>
                <a:gd name="connsiteX3" fmla="*/ 0 w 11807"/>
                <a:gd name="connsiteY3" fmla="*/ 11808 h 24353"/>
                <a:gd name="connsiteX4" fmla="*/ 0 w 11807"/>
                <a:gd name="connsiteY4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24353">
                  <a:moveTo>
                    <a:pt x="0" y="24354"/>
                  </a:moveTo>
                  <a:lnTo>
                    <a:pt x="11808" y="11808"/>
                  </a:lnTo>
                  <a:lnTo>
                    <a:pt x="11808" y="0"/>
                  </a:lnTo>
                  <a:lnTo>
                    <a:pt x="0" y="11808"/>
                  </a:lnTo>
                  <a:lnTo>
                    <a:pt x="0" y="24354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46B16876-EF94-4E5F-A1D4-9214BD896EBE}"/>
                </a:ext>
              </a:extLst>
            </p:cNvPr>
            <p:cNvSpPr/>
            <p:nvPr/>
          </p:nvSpPr>
          <p:spPr>
            <a:xfrm>
              <a:off x="2139817" y="3612524"/>
              <a:ext cx="12546" cy="26567"/>
            </a:xfrm>
            <a:custGeom>
              <a:avLst/>
              <a:gdLst>
                <a:gd name="connsiteX0" fmla="*/ 0 w 12546"/>
                <a:gd name="connsiteY0" fmla="*/ 24354 h 26567"/>
                <a:gd name="connsiteX1" fmla="*/ 0 w 12546"/>
                <a:gd name="connsiteY1" fmla="*/ 24354 h 26567"/>
                <a:gd name="connsiteX2" fmla="*/ 0 w 12546"/>
                <a:gd name="connsiteY2" fmla="*/ 11808 h 26567"/>
                <a:gd name="connsiteX3" fmla="*/ 12546 w 12546"/>
                <a:gd name="connsiteY3" fmla="*/ 0 h 26567"/>
                <a:gd name="connsiteX4" fmla="*/ 12546 w 12546"/>
                <a:gd name="connsiteY4" fmla="*/ 11808 h 26567"/>
                <a:gd name="connsiteX5" fmla="*/ 738 w 12546"/>
                <a:gd name="connsiteY5" fmla="*/ 24354 h 26567"/>
                <a:gd name="connsiteX6" fmla="*/ 11070 w 12546"/>
                <a:gd name="connsiteY6" fmla="*/ 0 h 26567"/>
                <a:gd name="connsiteX7" fmla="*/ 0 w 12546"/>
                <a:gd name="connsiteY7" fmla="*/ 16236 h 26567"/>
                <a:gd name="connsiteX8" fmla="*/ 0 w 12546"/>
                <a:gd name="connsiteY8" fmla="*/ 26568 h 26567"/>
                <a:gd name="connsiteX9" fmla="*/ 11808 w 12546"/>
                <a:gd name="connsiteY9" fmla="*/ 15498 h 26567"/>
                <a:gd name="connsiteX10" fmla="*/ 11808 w 12546"/>
                <a:gd name="connsiteY10" fmla="*/ 0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26567">
                  <a:moveTo>
                    <a:pt x="0" y="24354"/>
                  </a:moveTo>
                  <a:lnTo>
                    <a:pt x="0" y="24354"/>
                  </a:lnTo>
                  <a:lnTo>
                    <a:pt x="0" y="11808"/>
                  </a:lnTo>
                  <a:lnTo>
                    <a:pt x="12546" y="0"/>
                  </a:lnTo>
                  <a:lnTo>
                    <a:pt x="12546" y="11808"/>
                  </a:lnTo>
                  <a:lnTo>
                    <a:pt x="738" y="24354"/>
                  </a:lnTo>
                  <a:close/>
                  <a:moveTo>
                    <a:pt x="11070" y="0"/>
                  </a:moveTo>
                  <a:lnTo>
                    <a:pt x="0" y="16236"/>
                  </a:lnTo>
                  <a:lnTo>
                    <a:pt x="0" y="26568"/>
                  </a:lnTo>
                  <a:lnTo>
                    <a:pt x="11808" y="15498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18EA4FCB-39A0-453D-A089-4DF317025068}"/>
                </a:ext>
              </a:extLst>
            </p:cNvPr>
            <p:cNvSpPr/>
            <p:nvPr/>
          </p:nvSpPr>
          <p:spPr>
            <a:xfrm>
              <a:off x="2127271" y="3600715"/>
              <a:ext cx="5903" cy="11808"/>
            </a:xfrm>
            <a:custGeom>
              <a:avLst/>
              <a:gdLst>
                <a:gd name="connsiteX0" fmla="*/ 0 w 5903"/>
                <a:gd name="connsiteY0" fmla="*/ 0 h 11808"/>
                <a:gd name="connsiteX1" fmla="*/ 0 w 5903"/>
                <a:gd name="connsiteY1" fmla="*/ 11808 h 11808"/>
                <a:gd name="connsiteX2" fmla="*/ 5904 w 5903"/>
                <a:gd name="connsiteY2" fmla="*/ 5904 h 11808"/>
                <a:gd name="connsiteX3" fmla="*/ 0 w 5903"/>
                <a:gd name="connsiteY3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11808">
                  <a:moveTo>
                    <a:pt x="0" y="0"/>
                  </a:moveTo>
                  <a:lnTo>
                    <a:pt x="0" y="11808"/>
                  </a:lnTo>
                  <a:lnTo>
                    <a:pt x="5904" y="5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2158304A-D430-4600-8A07-CD3EBA0895F7}"/>
                </a:ext>
              </a:extLst>
            </p:cNvPr>
            <p:cNvSpPr/>
            <p:nvPr/>
          </p:nvSpPr>
          <p:spPr>
            <a:xfrm>
              <a:off x="2127271" y="3600715"/>
              <a:ext cx="6642" cy="11808"/>
            </a:xfrm>
            <a:custGeom>
              <a:avLst/>
              <a:gdLst>
                <a:gd name="connsiteX0" fmla="*/ 738 w 6642"/>
                <a:gd name="connsiteY0" fmla="*/ 11808 h 11808"/>
                <a:gd name="connsiteX1" fmla="*/ 0 w 6642"/>
                <a:gd name="connsiteY1" fmla="*/ 11808 h 11808"/>
                <a:gd name="connsiteX2" fmla="*/ 0 w 6642"/>
                <a:gd name="connsiteY2" fmla="*/ 0 h 11808"/>
                <a:gd name="connsiteX3" fmla="*/ 6642 w 6642"/>
                <a:gd name="connsiteY3" fmla="*/ 5904 h 11808"/>
                <a:gd name="connsiteX4" fmla="*/ 738 w 6642"/>
                <a:gd name="connsiteY4" fmla="*/ 11808 h 11808"/>
                <a:gd name="connsiteX5" fmla="*/ 738 w 6642"/>
                <a:gd name="connsiteY5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1808">
                  <a:moveTo>
                    <a:pt x="738" y="11808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6642" y="5904"/>
                  </a:lnTo>
                  <a:lnTo>
                    <a:pt x="738" y="11808"/>
                  </a:lnTo>
                  <a:lnTo>
                    <a:pt x="738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C35436FD-4B3F-4171-8986-B0FF46108827}"/>
                </a:ext>
              </a:extLst>
            </p:cNvPr>
            <p:cNvSpPr/>
            <p:nvPr/>
          </p:nvSpPr>
          <p:spPr>
            <a:xfrm>
              <a:off x="2127271" y="3612524"/>
              <a:ext cx="12546" cy="24353"/>
            </a:xfrm>
            <a:custGeom>
              <a:avLst/>
              <a:gdLst>
                <a:gd name="connsiteX0" fmla="*/ 12546 w 12546"/>
                <a:gd name="connsiteY0" fmla="*/ 24354 h 24353"/>
                <a:gd name="connsiteX1" fmla="*/ 0 w 12546"/>
                <a:gd name="connsiteY1" fmla="*/ 11808 h 24353"/>
                <a:gd name="connsiteX2" fmla="*/ 0 w 12546"/>
                <a:gd name="connsiteY2" fmla="*/ 0 h 24353"/>
                <a:gd name="connsiteX3" fmla="*/ 12546 w 12546"/>
                <a:gd name="connsiteY3" fmla="*/ 11808 h 24353"/>
                <a:gd name="connsiteX4" fmla="*/ 12546 w 12546"/>
                <a:gd name="connsiteY4" fmla="*/ 24354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6" h="24353">
                  <a:moveTo>
                    <a:pt x="12546" y="24354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12546" y="11808"/>
                  </a:lnTo>
                  <a:lnTo>
                    <a:pt x="12546" y="24354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46359344-35BF-4E5C-9364-B20A92D3542D}"/>
                </a:ext>
              </a:extLst>
            </p:cNvPr>
            <p:cNvSpPr/>
            <p:nvPr/>
          </p:nvSpPr>
          <p:spPr>
            <a:xfrm>
              <a:off x="2128010" y="3612524"/>
              <a:ext cx="12546" cy="24353"/>
            </a:xfrm>
            <a:custGeom>
              <a:avLst/>
              <a:gdLst>
                <a:gd name="connsiteX0" fmla="*/ 11070 w 12546"/>
                <a:gd name="connsiteY0" fmla="*/ 24354 h 24353"/>
                <a:gd name="connsiteX1" fmla="*/ 0 w 12546"/>
                <a:gd name="connsiteY1" fmla="*/ 16236 h 24353"/>
                <a:gd name="connsiteX2" fmla="*/ 0 w 12546"/>
                <a:gd name="connsiteY2" fmla="*/ 0 h 24353"/>
                <a:gd name="connsiteX3" fmla="*/ 12546 w 12546"/>
                <a:gd name="connsiteY3" fmla="*/ 11808 h 24353"/>
                <a:gd name="connsiteX4" fmla="*/ 12546 w 12546"/>
                <a:gd name="connsiteY4" fmla="*/ 24354 h 24353"/>
                <a:gd name="connsiteX5" fmla="*/ 0 w 12546"/>
                <a:gd name="connsiteY5" fmla="*/ 0 h 24353"/>
                <a:gd name="connsiteX6" fmla="*/ 0 w 12546"/>
                <a:gd name="connsiteY6" fmla="*/ 11808 h 24353"/>
                <a:gd name="connsiteX7" fmla="*/ 11070 w 12546"/>
                <a:gd name="connsiteY7" fmla="*/ 22878 h 24353"/>
                <a:gd name="connsiteX8" fmla="*/ 11070 w 12546"/>
                <a:gd name="connsiteY8" fmla="*/ 11808 h 24353"/>
                <a:gd name="connsiteX9" fmla="*/ 0 w 12546"/>
                <a:gd name="connsiteY9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24353">
                  <a:moveTo>
                    <a:pt x="11070" y="24354"/>
                  </a:moveTo>
                  <a:lnTo>
                    <a:pt x="0" y="16236"/>
                  </a:lnTo>
                  <a:lnTo>
                    <a:pt x="0" y="0"/>
                  </a:lnTo>
                  <a:lnTo>
                    <a:pt x="12546" y="11808"/>
                  </a:lnTo>
                  <a:lnTo>
                    <a:pt x="12546" y="24354"/>
                  </a:lnTo>
                  <a:close/>
                  <a:moveTo>
                    <a:pt x="0" y="0"/>
                  </a:moveTo>
                  <a:lnTo>
                    <a:pt x="0" y="11808"/>
                  </a:lnTo>
                  <a:lnTo>
                    <a:pt x="11070" y="22878"/>
                  </a:lnTo>
                  <a:lnTo>
                    <a:pt x="11070" y="11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B313E5EB-86EF-46F7-B3FD-5E862ED319FE}"/>
                </a:ext>
              </a:extLst>
            </p:cNvPr>
            <p:cNvSpPr/>
            <p:nvPr/>
          </p:nvSpPr>
          <p:spPr>
            <a:xfrm>
              <a:off x="2151625" y="3600715"/>
              <a:ext cx="23615" cy="29520"/>
            </a:xfrm>
            <a:custGeom>
              <a:avLst/>
              <a:gdLst>
                <a:gd name="connsiteX0" fmla="*/ 17712 w 23615"/>
                <a:gd name="connsiteY0" fmla="*/ 29520 h 29520"/>
                <a:gd name="connsiteX1" fmla="*/ 0 w 23615"/>
                <a:gd name="connsiteY1" fmla="*/ 11808 h 29520"/>
                <a:gd name="connsiteX2" fmla="*/ 0 w 23615"/>
                <a:gd name="connsiteY2" fmla="*/ 0 h 29520"/>
                <a:gd name="connsiteX3" fmla="*/ 23616 w 23615"/>
                <a:gd name="connsiteY3" fmla="*/ 23616 h 29520"/>
                <a:gd name="connsiteX4" fmla="*/ 17712 w 23615"/>
                <a:gd name="connsiteY4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5" h="29520">
                  <a:moveTo>
                    <a:pt x="17712" y="29520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23616" y="23616"/>
                  </a:lnTo>
                  <a:lnTo>
                    <a:pt x="17712" y="2952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FC88F099-102F-4030-A800-FE2ECFF05D5C}"/>
                </a:ext>
              </a:extLst>
            </p:cNvPr>
            <p:cNvSpPr/>
            <p:nvPr/>
          </p:nvSpPr>
          <p:spPr>
            <a:xfrm>
              <a:off x="2151625" y="3598502"/>
              <a:ext cx="25092" cy="30257"/>
            </a:xfrm>
            <a:custGeom>
              <a:avLst/>
              <a:gdLst>
                <a:gd name="connsiteX0" fmla="*/ 17712 w 25092"/>
                <a:gd name="connsiteY0" fmla="*/ 30258 h 30257"/>
                <a:gd name="connsiteX1" fmla="*/ 0 w 25092"/>
                <a:gd name="connsiteY1" fmla="*/ 11808 h 30257"/>
                <a:gd name="connsiteX2" fmla="*/ 0 w 25092"/>
                <a:gd name="connsiteY2" fmla="*/ 2214 h 30257"/>
                <a:gd name="connsiteX3" fmla="*/ 25092 w 25092"/>
                <a:gd name="connsiteY3" fmla="*/ 25830 h 30257"/>
                <a:gd name="connsiteX4" fmla="*/ 17712 w 25092"/>
                <a:gd name="connsiteY4" fmla="*/ 30258 h 30257"/>
                <a:gd name="connsiteX5" fmla="*/ 0 w 25092"/>
                <a:gd name="connsiteY5" fmla="*/ 0 h 30257"/>
                <a:gd name="connsiteX6" fmla="*/ 0 w 25092"/>
                <a:gd name="connsiteY6" fmla="*/ 11808 h 30257"/>
                <a:gd name="connsiteX7" fmla="*/ 17712 w 25092"/>
                <a:gd name="connsiteY7" fmla="*/ 29520 h 30257"/>
                <a:gd name="connsiteX8" fmla="*/ 23616 w 25092"/>
                <a:gd name="connsiteY8" fmla="*/ 23616 h 30257"/>
                <a:gd name="connsiteX9" fmla="*/ 0 w 25092"/>
                <a:gd name="connsiteY9" fmla="*/ 0 h 3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092" h="30257">
                  <a:moveTo>
                    <a:pt x="17712" y="30258"/>
                  </a:moveTo>
                  <a:lnTo>
                    <a:pt x="0" y="11808"/>
                  </a:lnTo>
                  <a:lnTo>
                    <a:pt x="0" y="2214"/>
                  </a:lnTo>
                  <a:lnTo>
                    <a:pt x="25092" y="25830"/>
                  </a:lnTo>
                  <a:lnTo>
                    <a:pt x="17712" y="30258"/>
                  </a:lnTo>
                  <a:close/>
                  <a:moveTo>
                    <a:pt x="0" y="0"/>
                  </a:moveTo>
                  <a:lnTo>
                    <a:pt x="0" y="11808"/>
                  </a:lnTo>
                  <a:lnTo>
                    <a:pt x="17712" y="29520"/>
                  </a:lnTo>
                  <a:lnTo>
                    <a:pt x="23616" y="236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77FD590E-9E26-4F4D-9E0E-CD81E2EBCECD}"/>
                </a:ext>
              </a:extLst>
            </p:cNvPr>
            <p:cNvSpPr/>
            <p:nvPr/>
          </p:nvSpPr>
          <p:spPr>
            <a:xfrm>
              <a:off x="2127271" y="3672302"/>
              <a:ext cx="47969" cy="35424"/>
            </a:xfrm>
            <a:custGeom>
              <a:avLst/>
              <a:gdLst>
                <a:gd name="connsiteX0" fmla="*/ 0 w 47969"/>
                <a:gd name="connsiteY0" fmla="*/ 35424 h 35424"/>
                <a:gd name="connsiteX1" fmla="*/ 36162 w 47969"/>
                <a:gd name="connsiteY1" fmla="*/ 0 h 35424"/>
                <a:gd name="connsiteX2" fmla="*/ 47970 w 47969"/>
                <a:gd name="connsiteY2" fmla="*/ 0 h 35424"/>
                <a:gd name="connsiteX3" fmla="*/ 12546 w 47969"/>
                <a:gd name="connsiteY3" fmla="*/ 35424 h 35424"/>
                <a:gd name="connsiteX4" fmla="*/ 0 w 47969"/>
                <a:gd name="connsiteY4" fmla="*/ 3542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69" h="35424">
                  <a:moveTo>
                    <a:pt x="0" y="35424"/>
                  </a:moveTo>
                  <a:lnTo>
                    <a:pt x="36162" y="0"/>
                  </a:lnTo>
                  <a:lnTo>
                    <a:pt x="47970" y="0"/>
                  </a:lnTo>
                  <a:lnTo>
                    <a:pt x="12546" y="35424"/>
                  </a:lnTo>
                  <a:lnTo>
                    <a:pt x="0" y="35424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122C28A-0857-4416-A8E1-4ECBFC70D2DE}"/>
                </a:ext>
              </a:extLst>
            </p:cNvPr>
            <p:cNvSpPr/>
            <p:nvPr/>
          </p:nvSpPr>
          <p:spPr>
            <a:xfrm>
              <a:off x="2128010" y="3672302"/>
              <a:ext cx="48707" cy="36161"/>
            </a:xfrm>
            <a:custGeom>
              <a:avLst/>
              <a:gdLst>
                <a:gd name="connsiteX0" fmla="*/ 11808 w 48707"/>
                <a:gd name="connsiteY0" fmla="*/ 36162 h 36161"/>
                <a:gd name="connsiteX1" fmla="*/ 0 w 48707"/>
                <a:gd name="connsiteY1" fmla="*/ 36162 h 36161"/>
                <a:gd name="connsiteX2" fmla="*/ 36162 w 48707"/>
                <a:gd name="connsiteY2" fmla="*/ 0 h 36161"/>
                <a:gd name="connsiteX3" fmla="*/ 48708 w 48707"/>
                <a:gd name="connsiteY3" fmla="*/ 0 h 36161"/>
                <a:gd name="connsiteX4" fmla="*/ 12546 w 48707"/>
                <a:gd name="connsiteY4" fmla="*/ 36162 h 36161"/>
                <a:gd name="connsiteX5" fmla="*/ 47232 w 48707"/>
                <a:gd name="connsiteY5" fmla="*/ 0 h 36161"/>
                <a:gd name="connsiteX6" fmla="*/ 35424 w 48707"/>
                <a:gd name="connsiteY6" fmla="*/ 0 h 36161"/>
                <a:gd name="connsiteX7" fmla="*/ 0 w 48707"/>
                <a:gd name="connsiteY7" fmla="*/ 36162 h 36161"/>
                <a:gd name="connsiteX8" fmla="*/ 11070 w 48707"/>
                <a:gd name="connsiteY8" fmla="*/ 36162 h 36161"/>
                <a:gd name="connsiteX9" fmla="*/ 47232 w 48707"/>
                <a:gd name="connsiteY9" fmla="*/ 738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707" h="36161">
                  <a:moveTo>
                    <a:pt x="11808" y="36162"/>
                  </a:moveTo>
                  <a:lnTo>
                    <a:pt x="0" y="36162"/>
                  </a:lnTo>
                  <a:lnTo>
                    <a:pt x="36162" y="0"/>
                  </a:lnTo>
                  <a:lnTo>
                    <a:pt x="48708" y="0"/>
                  </a:lnTo>
                  <a:lnTo>
                    <a:pt x="12546" y="36162"/>
                  </a:lnTo>
                  <a:close/>
                  <a:moveTo>
                    <a:pt x="47232" y="0"/>
                  </a:moveTo>
                  <a:lnTo>
                    <a:pt x="35424" y="0"/>
                  </a:lnTo>
                  <a:lnTo>
                    <a:pt x="0" y="36162"/>
                  </a:lnTo>
                  <a:lnTo>
                    <a:pt x="11070" y="36162"/>
                  </a:lnTo>
                  <a:lnTo>
                    <a:pt x="47232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B4D071B5-5192-412B-B42A-C34FFD9F5B6D}"/>
                </a:ext>
              </a:extLst>
            </p:cNvPr>
            <p:cNvSpPr/>
            <p:nvPr/>
          </p:nvSpPr>
          <p:spPr>
            <a:xfrm>
              <a:off x="2145721" y="3600715"/>
              <a:ext cx="5903" cy="11808"/>
            </a:xfrm>
            <a:custGeom>
              <a:avLst/>
              <a:gdLst>
                <a:gd name="connsiteX0" fmla="*/ 5904 w 5903"/>
                <a:gd name="connsiteY0" fmla="*/ 11808 h 11808"/>
                <a:gd name="connsiteX1" fmla="*/ 0 w 5903"/>
                <a:gd name="connsiteY1" fmla="*/ 5904 h 11808"/>
                <a:gd name="connsiteX2" fmla="*/ 5904 w 5903"/>
                <a:gd name="connsiteY2" fmla="*/ 0 h 11808"/>
                <a:gd name="connsiteX3" fmla="*/ 5904 w 5903"/>
                <a:gd name="connsiteY3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11808">
                  <a:moveTo>
                    <a:pt x="5904" y="11808"/>
                  </a:moveTo>
                  <a:lnTo>
                    <a:pt x="0" y="5904"/>
                  </a:lnTo>
                  <a:lnTo>
                    <a:pt x="5904" y="0"/>
                  </a:lnTo>
                  <a:lnTo>
                    <a:pt x="5904" y="11808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4B4FD931-3282-43CE-97DF-AD624142283A}"/>
                </a:ext>
              </a:extLst>
            </p:cNvPr>
            <p:cNvSpPr/>
            <p:nvPr/>
          </p:nvSpPr>
          <p:spPr>
            <a:xfrm>
              <a:off x="2144983" y="3600715"/>
              <a:ext cx="6642" cy="11808"/>
            </a:xfrm>
            <a:custGeom>
              <a:avLst/>
              <a:gdLst>
                <a:gd name="connsiteX0" fmla="*/ 6642 w 6642"/>
                <a:gd name="connsiteY0" fmla="*/ 11808 h 11808"/>
                <a:gd name="connsiteX1" fmla="*/ 0 w 6642"/>
                <a:gd name="connsiteY1" fmla="*/ 5904 h 11808"/>
                <a:gd name="connsiteX2" fmla="*/ 6642 w 6642"/>
                <a:gd name="connsiteY2" fmla="*/ 0 h 11808"/>
                <a:gd name="connsiteX3" fmla="*/ 6642 w 6642"/>
                <a:gd name="connsiteY3" fmla="*/ 11808 h 11808"/>
                <a:gd name="connsiteX4" fmla="*/ 6642 w 6642"/>
                <a:gd name="connsiteY4" fmla="*/ 11808 h 11808"/>
                <a:gd name="connsiteX5" fmla="*/ 6642 w 6642"/>
                <a:gd name="connsiteY5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1808">
                  <a:moveTo>
                    <a:pt x="6642" y="11808"/>
                  </a:moveTo>
                  <a:lnTo>
                    <a:pt x="0" y="5904"/>
                  </a:lnTo>
                  <a:lnTo>
                    <a:pt x="6642" y="0"/>
                  </a:lnTo>
                  <a:lnTo>
                    <a:pt x="6642" y="11808"/>
                  </a:lnTo>
                  <a:lnTo>
                    <a:pt x="6642" y="11808"/>
                  </a:lnTo>
                  <a:lnTo>
                    <a:pt x="6642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2E9F2BE8-1222-4F74-BD1B-9C5B3F1E4CA7}"/>
                </a:ext>
              </a:extLst>
            </p:cNvPr>
            <p:cNvSpPr/>
            <p:nvPr/>
          </p:nvSpPr>
          <p:spPr>
            <a:xfrm>
              <a:off x="2067494" y="3564554"/>
              <a:ext cx="143909" cy="143172"/>
            </a:xfrm>
            <a:custGeom>
              <a:avLst/>
              <a:gdLst>
                <a:gd name="connsiteX0" fmla="*/ 84132 w 143909"/>
                <a:gd name="connsiteY0" fmla="*/ 0 h 143172"/>
                <a:gd name="connsiteX1" fmla="*/ 95940 w 143909"/>
                <a:gd name="connsiteY1" fmla="*/ 12546 h 143172"/>
                <a:gd name="connsiteX2" fmla="*/ 84132 w 143909"/>
                <a:gd name="connsiteY2" fmla="*/ 24354 h 143172"/>
                <a:gd name="connsiteX3" fmla="*/ 90036 w 143909"/>
                <a:gd name="connsiteY3" fmla="*/ 30258 h 143172"/>
                <a:gd name="connsiteX4" fmla="*/ 101844 w 143909"/>
                <a:gd name="connsiteY4" fmla="*/ 18450 h 143172"/>
                <a:gd name="connsiteX5" fmla="*/ 126198 w 143909"/>
                <a:gd name="connsiteY5" fmla="*/ 42066 h 143172"/>
                <a:gd name="connsiteX6" fmla="*/ 114390 w 143909"/>
                <a:gd name="connsiteY6" fmla="*/ 53874 h 143172"/>
                <a:gd name="connsiteX7" fmla="*/ 120294 w 143909"/>
                <a:gd name="connsiteY7" fmla="*/ 59778 h 143172"/>
                <a:gd name="connsiteX8" fmla="*/ 132102 w 143909"/>
                <a:gd name="connsiteY8" fmla="*/ 47970 h 143172"/>
                <a:gd name="connsiteX9" fmla="*/ 143910 w 143909"/>
                <a:gd name="connsiteY9" fmla="*/ 59778 h 143172"/>
                <a:gd name="connsiteX10" fmla="*/ 107748 w 143909"/>
                <a:gd name="connsiteY10" fmla="*/ 95940 h 143172"/>
                <a:gd name="connsiteX11" fmla="*/ 84132 w 143909"/>
                <a:gd name="connsiteY11" fmla="*/ 72324 h 143172"/>
                <a:gd name="connsiteX12" fmla="*/ 95940 w 143909"/>
                <a:gd name="connsiteY12" fmla="*/ 59778 h 143172"/>
                <a:gd name="connsiteX13" fmla="*/ 101844 w 143909"/>
                <a:gd name="connsiteY13" fmla="*/ 65682 h 143172"/>
                <a:gd name="connsiteX14" fmla="*/ 107748 w 143909"/>
                <a:gd name="connsiteY14" fmla="*/ 59778 h 143172"/>
                <a:gd name="connsiteX15" fmla="*/ 84132 w 143909"/>
                <a:gd name="connsiteY15" fmla="*/ 36162 h 143172"/>
                <a:gd name="connsiteX16" fmla="*/ 78228 w 143909"/>
                <a:gd name="connsiteY16" fmla="*/ 42066 h 143172"/>
                <a:gd name="connsiteX17" fmla="*/ 84132 w 143909"/>
                <a:gd name="connsiteY17" fmla="*/ 47970 h 143172"/>
                <a:gd name="connsiteX18" fmla="*/ 72324 w 143909"/>
                <a:gd name="connsiteY18" fmla="*/ 59778 h 143172"/>
                <a:gd name="connsiteX19" fmla="*/ 59778 w 143909"/>
                <a:gd name="connsiteY19" fmla="*/ 47970 h 143172"/>
                <a:gd name="connsiteX20" fmla="*/ 65682 w 143909"/>
                <a:gd name="connsiteY20" fmla="*/ 42066 h 143172"/>
                <a:gd name="connsiteX21" fmla="*/ 59778 w 143909"/>
                <a:gd name="connsiteY21" fmla="*/ 36162 h 143172"/>
                <a:gd name="connsiteX22" fmla="*/ 36162 w 143909"/>
                <a:gd name="connsiteY22" fmla="*/ 59778 h 143172"/>
                <a:gd name="connsiteX23" fmla="*/ 42066 w 143909"/>
                <a:gd name="connsiteY23" fmla="*/ 65682 h 143172"/>
                <a:gd name="connsiteX24" fmla="*/ 47970 w 143909"/>
                <a:gd name="connsiteY24" fmla="*/ 59778 h 143172"/>
                <a:gd name="connsiteX25" fmla="*/ 59778 w 143909"/>
                <a:gd name="connsiteY25" fmla="*/ 72324 h 143172"/>
                <a:gd name="connsiteX26" fmla="*/ 47970 w 143909"/>
                <a:gd name="connsiteY26" fmla="*/ 84132 h 143172"/>
                <a:gd name="connsiteX27" fmla="*/ 42066 w 143909"/>
                <a:gd name="connsiteY27" fmla="*/ 77490 h 143172"/>
                <a:gd name="connsiteX28" fmla="*/ 36162 w 143909"/>
                <a:gd name="connsiteY28" fmla="*/ 84132 h 143172"/>
                <a:gd name="connsiteX29" fmla="*/ 59778 w 143909"/>
                <a:gd name="connsiteY29" fmla="*/ 107748 h 143172"/>
                <a:gd name="connsiteX30" fmla="*/ 65682 w 143909"/>
                <a:gd name="connsiteY30" fmla="*/ 101844 h 143172"/>
                <a:gd name="connsiteX31" fmla="*/ 59778 w 143909"/>
                <a:gd name="connsiteY31" fmla="*/ 95940 h 143172"/>
                <a:gd name="connsiteX32" fmla="*/ 72324 w 143909"/>
                <a:gd name="connsiteY32" fmla="*/ 84132 h 143172"/>
                <a:gd name="connsiteX33" fmla="*/ 95940 w 143909"/>
                <a:gd name="connsiteY33" fmla="*/ 107748 h 143172"/>
                <a:gd name="connsiteX34" fmla="*/ 59778 w 143909"/>
                <a:gd name="connsiteY34" fmla="*/ 143172 h 143172"/>
                <a:gd name="connsiteX35" fmla="*/ 47970 w 143909"/>
                <a:gd name="connsiteY35" fmla="*/ 131364 h 143172"/>
                <a:gd name="connsiteX36" fmla="*/ 59778 w 143909"/>
                <a:gd name="connsiteY36" fmla="*/ 119556 h 143172"/>
                <a:gd name="connsiteX37" fmla="*/ 53874 w 143909"/>
                <a:gd name="connsiteY37" fmla="*/ 113652 h 143172"/>
                <a:gd name="connsiteX38" fmla="*/ 42066 w 143909"/>
                <a:gd name="connsiteY38" fmla="*/ 125460 h 143172"/>
                <a:gd name="connsiteX39" fmla="*/ 17712 w 143909"/>
                <a:gd name="connsiteY39" fmla="*/ 101844 h 143172"/>
                <a:gd name="connsiteX40" fmla="*/ 29520 w 143909"/>
                <a:gd name="connsiteY40" fmla="*/ 90036 h 143172"/>
                <a:gd name="connsiteX41" fmla="*/ 23616 w 143909"/>
                <a:gd name="connsiteY41" fmla="*/ 84132 h 143172"/>
                <a:gd name="connsiteX42" fmla="*/ 11808 w 143909"/>
                <a:gd name="connsiteY42" fmla="*/ 95940 h 143172"/>
                <a:gd name="connsiteX43" fmla="*/ 0 w 143909"/>
                <a:gd name="connsiteY43" fmla="*/ 84132 h 143172"/>
                <a:gd name="connsiteX44" fmla="*/ 84132 w 143909"/>
                <a:gd name="connsiteY44" fmla="*/ 0 h 14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43909" h="143172">
                  <a:moveTo>
                    <a:pt x="84132" y="0"/>
                  </a:moveTo>
                  <a:lnTo>
                    <a:pt x="95940" y="12546"/>
                  </a:lnTo>
                  <a:lnTo>
                    <a:pt x="84132" y="24354"/>
                  </a:lnTo>
                  <a:lnTo>
                    <a:pt x="90036" y="30258"/>
                  </a:lnTo>
                  <a:lnTo>
                    <a:pt x="101844" y="18450"/>
                  </a:lnTo>
                  <a:lnTo>
                    <a:pt x="126198" y="42066"/>
                  </a:lnTo>
                  <a:lnTo>
                    <a:pt x="114390" y="53874"/>
                  </a:lnTo>
                  <a:lnTo>
                    <a:pt x="120294" y="59778"/>
                  </a:lnTo>
                  <a:lnTo>
                    <a:pt x="132102" y="47970"/>
                  </a:lnTo>
                  <a:lnTo>
                    <a:pt x="143910" y="59778"/>
                  </a:lnTo>
                  <a:lnTo>
                    <a:pt x="107748" y="95940"/>
                  </a:lnTo>
                  <a:lnTo>
                    <a:pt x="84132" y="72324"/>
                  </a:lnTo>
                  <a:lnTo>
                    <a:pt x="95940" y="59778"/>
                  </a:lnTo>
                  <a:lnTo>
                    <a:pt x="101844" y="65682"/>
                  </a:lnTo>
                  <a:lnTo>
                    <a:pt x="107748" y="59778"/>
                  </a:lnTo>
                  <a:lnTo>
                    <a:pt x="84132" y="36162"/>
                  </a:lnTo>
                  <a:lnTo>
                    <a:pt x="78228" y="42066"/>
                  </a:lnTo>
                  <a:lnTo>
                    <a:pt x="84132" y="47970"/>
                  </a:lnTo>
                  <a:lnTo>
                    <a:pt x="72324" y="59778"/>
                  </a:lnTo>
                  <a:lnTo>
                    <a:pt x="59778" y="47970"/>
                  </a:lnTo>
                  <a:lnTo>
                    <a:pt x="65682" y="42066"/>
                  </a:lnTo>
                  <a:lnTo>
                    <a:pt x="59778" y="36162"/>
                  </a:lnTo>
                  <a:lnTo>
                    <a:pt x="36162" y="59778"/>
                  </a:lnTo>
                  <a:lnTo>
                    <a:pt x="42066" y="65682"/>
                  </a:lnTo>
                  <a:lnTo>
                    <a:pt x="47970" y="59778"/>
                  </a:lnTo>
                  <a:lnTo>
                    <a:pt x="59778" y="72324"/>
                  </a:lnTo>
                  <a:lnTo>
                    <a:pt x="47970" y="84132"/>
                  </a:lnTo>
                  <a:lnTo>
                    <a:pt x="42066" y="77490"/>
                  </a:lnTo>
                  <a:lnTo>
                    <a:pt x="36162" y="84132"/>
                  </a:lnTo>
                  <a:lnTo>
                    <a:pt x="59778" y="107748"/>
                  </a:lnTo>
                  <a:lnTo>
                    <a:pt x="65682" y="101844"/>
                  </a:lnTo>
                  <a:lnTo>
                    <a:pt x="59778" y="95940"/>
                  </a:lnTo>
                  <a:lnTo>
                    <a:pt x="72324" y="84132"/>
                  </a:lnTo>
                  <a:lnTo>
                    <a:pt x="95940" y="107748"/>
                  </a:lnTo>
                  <a:lnTo>
                    <a:pt x="59778" y="143172"/>
                  </a:lnTo>
                  <a:lnTo>
                    <a:pt x="47970" y="131364"/>
                  </a:lnTo>
                  <a:lnTo>
                    <a:pt x="59778" y="119556"/>
                  </a:lnTo>
                  <a:lnTo>
                    <a:pt x="53874" y="113652"/>
                  </a:lnTo>
                  <a:lnTo>
                    <a:pt x="42066" y="125460"/>
                  </a:lnTo>
                  <a:lnTo>
                    <a:pt x="17712" y="101844"/>
                  </a:lnTo>
                  <a:lnTo>
                    <a:pt x="29520" y="90036"/>
                  </a:lnTo>
                  <a:lnTo>
                    <a:pt x="23616" y="84132"/>
                  </a:lnTo>
                  <a:lnTo>
                    <a:pt x="11808" y="95940"/>
                  </a:lnTo>
                  <a:lnTo>
                    <a:pt x="0" y="84132"/>
                  </a:lnTo>
                  <a:lnTo>
                    <a:pt x="84132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7F6DC2AA-E676-4BDE-9711-D8A7B25E2876}"/>
                </a:ext>
              </a:extLst>
            </p:cNvPr>
            <p:cNvSpPr/>
            <p:nvPr/>
          </p:nvSpPr>
          <p:spPr>
            <a:xfrm>
              <a:off x="2067494" y="3564554"/>
              <a:ext cx="146861" cy="143909"/>
            </a:xfrm>
            <a:custGeom>
              <a:avLst/>
              <a:gdLst>
                <a:gd name="connsiteX0" fmla="*/ 60516 w 146861"/>
                <a:gd name="connsiteY0" fmla="*/ 143910 h 143909"/>
                <a:gd name="connsiteX1" fmla="*/ 48708 w 146861"/>
                <a:gd name="connsiteY1" fmla="*/ 132102 h 143909"/>
                <a:gd name="connsiteX2" fmla="*/ 60516 w 146861"/>
                <a:gd name="connsiteY2" fmla="*/ 119556 h 143909"/>
                <a:gd name="connsiteX3" fmla="*/ 54612 w 146861"/>
                <a:gd name="connsiteY3" fmla="*/ 113652 h 143909"/>
                <a:gd name="connsiteX4" fmla="*/ 42804 w 146861"/>
                <a:gd name="connsiteY4" fmla="*/ 125460 h 143909"/>
                <a:gd name="connsiteX5" fmla="*/ 18450 w 146861"/>
                <a:gd name="connsiteY5" fmla="*/ 101844 h 143909"/>
                <a:gd name="connsiteX6" fmla="*/ 30258 w 146861"/>
                <a:gd name="connsiteY6" fmla="*/ 89298 h 143909"/>
                <a:gd name="connsiteX7" fmla="*/ 24354 w 146861"/>
                <a:gd name="connsiteY7" fmla="*/ 84132 h 143909"/>
                <a:gd name="connsiteX8" fmla="*/ 12546 w 146861"/>
                <a:gd name="connsiteY8" fmla="*/ 95940 h 143909"/>
                <a:gd name="connsiteX9" fmla="*/ 738 w 146861"/>
                <a:gd name="connsiteY9" fmla="*/ 84132 h 143909"/>
                <a:gd name="connsiteX10" fmla="*/ 84870 w 146861"/>
                <a:gd name="connsiteY10" fmla="*/ 0 h 143909"/>
                <a:gd name="connsiteX11" fmla="*/ 97416 w 146861"/>
                <a:gd name="connsiteY11" fmla="*/ 11808 h 143909"/>
                <a:gd name="connsiteX12" fmla="*/ 84870 w 146861"/>
                <a:gd name="connsiteY12" fmla="*/ 24354 h 143909"/>
                <a:gd name="connsiteX13" fmla="*/ 90774 w 146861"/>
                <a:gd name="connsiteY13" fmla="*/ 30258 h 143909"/>
                <a:gd name="connsiteX14" fmla="*/ 102582 w 146861"/>
                <a:gd name="connsiteY14" fmla="*/ 17712 h 143909"/>
                <a:gd name="connsiteX15" fmla="*/ 126936 w 146861"/>
                <a:gd name="connsiteY15" fmla="*/ 42066 h 143909"/>
                <a:gd name="connsiteX16" fmla="*/ 115128 w 146861"/>
                <a:gd name="connsiteY16" fmla="*/ 53874 h 143909"/>
                <a:gd name="connsiteX17" fmla="*/ 121032 w 146861"/>
                <a:gd name="connsiteY17" fmla="*/ 59778 h 143909"/>
                <a:gd name="connsiteX18" fmla="*/ 134316 w 146861"/>
                <a:gd name="connsiteY18" fmla="*/ 47970 h 143909"/>
                <a:gd name="connsiteX19" fmla="*/ 146862 w 146861"/>
                <a:gd name="connsiteY19" fmla="*/ 59778 h 143909"/>
                <a:gd name="connsiteX20" fmla="*/ 110700 w 146861"/>
                <a:gd name="connsiteY20" fmla="*/ 95940 h 143909"/>
                <a:gd name="connsiteX21" fmla="*/ 86346 w 146861"/>
                <a:gd name="connsiteY21" fmla="*/ 72324 h 143909"/>
                <a:gd name="connsiteX22" fmla="*/ 98154 w 146861"/>
                <a:gd name="connsiteY22" fmla="*/ 59778 h 143909"/>
                <a:gd name="connsiteX23" fmla="*/ 104796 w 146861"/>
                <a:gd name="connsiteY23" fmla="*/ 65682 h 143909"/>
                <a:gd name="connsiteX24" fmla="*/ 109962 w 146861"/>
                <a:gd name="connsiteY24" fmla="*/ 59778 h 143909"/>
                <a:gd name="connsiteX25" fmla="*/ 86346 w 146861"/>
                <a:gd name="connsiteY25" fmla="*/ 36162 h 143909"/>
                <a:gd name="connsiteX26" fmla="*/ 80442 w 146861"/>
                <a:gd name="connsiteY26" fmla="*/ 42066 h 143909"/>
                <a:gd name="connsiteX27" fmla="*/ 86346 w 146861"/>
                <a:gd name="connsiteY27" fmla="*/ 47970 h 143909"/>
                <a:gd name="connsiteX28" fmla="*/ 72324 w 146861"/>
                <a:gd name="connsiteY28" fmla="*/ 64206 h 143909"/>
                <a:gd name="connsiteX29" fmla="*/ 60516 w 146861"/>
                <a:gd name="connsiteY29" fmla="*/ 47970 h 143909"/>
                <a:gd name="connsiteX30" fmla="*/ 66420 w 146861"/>
                <a:gd name="connsiteY30" fmla="*/ 42066 h 143909"/>
                <a:gd name="connsiteX31" fmla="*/ 60516 w 146861"/>
                <a:gd name="connsiteY31" fmla="*/ 36162 h 143909"/>
                <a:gd name="connsiteX32" fmla="*/ 36162 w 146861"/>
                <a:gd name="connsiteY32" fmla="*/ 64206 h 143909"/>
                <a:gd name="connsiteX33" fmla="*/ 42066 w 146861"/>
                <a:gd name="connsiteY33" fmla="*/ 69372 h 143909"/>
                <a:gd name="connsiteX34" fmla="*/ 47970 w 146861"/>
                <a:gd name="connsiteY34" fmla="*/ 63468 h 143909"/>
                <a:gd name="connsiteX35" fmla="*/ 60516 w 146861"/>
                <a:gd name="connsiteY35" fmla="*/ 71586 h 143909"/>
                <a:gd name="connsiteX36" fmla="*/ 47970 w 146861"/>
                <a:gd name="connsiteY36" fmla="*/ 84132 h 143909"/>
                <a:gd name="connsiteX37" fmla="*/ 41328 w 146861"/>
                <a:gd name="connsiteY37" fmla="*/ 78228 h 143909"/>
                <a:gd name="connsiteX38" fmla="*/ 36162 w 146861"/>
                <a:gd name="connsiteY38" fmla="*/ 84132 h 143909"/>
                <a:gd name="connsiteX39" fmla="*/ 60516 w 146861"/>
                <a:gd name="connsiteY39" fmla="*/ 107748 h 143909"/>
                <a:gd name="connsiteX40" fmla="*/ 65682 w 146861"/>
                <a:gd name="connsiteY40" fmla="*/ 101844 h 143909"/>
                <a:gd name="connsiteX41" fmla="*/ 60516 w 146861"/>
                <a:gd name="connsiteY41" fmla="*/ 95940 h 143909"/>
                <a:gd name="connsiteX42" fmla="*/ 72324 w 146861"/>
                <a:gd name="connsiteY42" fmla="*/ 83394 h 143909"/>
                <a:gd name="connsiteX43" fmla="*/ 97416 w 146861"/>
                <a:gd name="connsiteY43" fmla="*/ 107748 h 143909"/>
                <a:gd name="connsiteX44" fmla="*/ 60516 w 146861"/>
                <a:gd name="connsiteY44" fmla="*/ 143910 h 143909"/>
                <a:gd name="connsiteX45" fmla="*/ 54612 w 146861"/>
                <a:gd name="connsiteY45" fmla="*/ 113652 h 143909"/>
                <a:gd name="connsiteX46" fmla="*/ 61254 w 146861"/>
                <a:gd name="connsiteY46" fmla="*/ 119556 h 143909"/>
                <a:gd name="connsiteX47" fmla="*/ 48708 w 146861"/>
                <a:gd name="connsiteY47" fmla="*/ 132102 h 143909"/>
                <a:gd name="connsiteX48" fmla="*/ 60516 w 146861"/>
                <a:gd name="connsiteY48" fmla="*/ 143172 h 143909"/>
                <a:gd name="connsiteX49" fmla="*/ 96678 w 146861"/>
                <a:gd name="connsiteY49" fmla="*/ 107748 h 143909"/>
                <a:gd name="connsiteX50" fmla="*/ 72324 w 146861"/>
                <a:gd name="connsiteY50" fmla="*/ 84132 h 143909"/>
                <a:gd name="connsiteX51" fmla="*/ 60516 w 146861"/>
                <a:gd name="connsiteY51" fmla="*/ 95940 h 143909"/>
                <a:gd name="connsiteX52" fmla="*/ 66420 w 146861"/>
                <a:gd name="connsiteY52" fmla="*/ 101844 h 143909"/>
                <a:gd name="connsiteX53" fmla="*/ 60516 w 146861"/>
                <a:gd name="connsiteY53" fmla="*/ 107748 h 143909"/>
                <a:gd name="connsiteX54" fmla="*/ 35424 w 146861"/>
                <a:gd name="connsiteY54" fmla="*/ 84132 h 143909"/>
                <a:gd name="connsiteX55" fmla="*/ 41328 w 146861"/>
                <a:gd name="connsiteY55" fmla="*/ 77490 h 143909"/>
                <a:gd name="connsiteX56" fmla="*/ 47970 w 146861"/>
                <a:gd name="connsiteY56" fmla="*/ 83394 h 143909"/>
                <a:gd name="connsiteX57" fmla="*/ 60516 w 146861"/>
                <a:gd name="connsiteY57" fmla="*/ 71586 h 143909"/>
                <a:gd name="connsiteX58" fmla="*/ 47970 w 146861"/>
                <a:gd name="connsiteY58" fmla="*/ 64206 h 143909"/>
                <a:gd name="connsiteX59" fmla="*/ 42066 w 146861"/>
                <a:gd name="connsiteY59" fmla="*/ 64206 h 143909"/>
                <a:gd name="connsiteX60" fmla="*/ 35424 w 146861"/>
                <a:gd name="connsiteY60" fmla="*/ 64206 h 143909"/>
                <a:gd name="connsiteX61" fmla="*/ 60516 w 146861"/>
                <a:gd name="connsiteY61" fmla="*/ 36162 h 143909"/>
                <a:gd name="connsiteX62" fmla="*/ 67158 w 146861"/>
                <a:gd name="connsiteY62" fmla="*/ 42066 h 143909"/>
                <a:gd name="connsiteX63" fmla="*/ 60516 w 146861"/>
                <a:gd name="connsiteY63" fmla="*/ 47970 h 143909"/>
                <a:gd name="connsiteX64" fmla="*/ 72324 w 146861"/>
                <a:gd name="connsiteY64" fmla="*/ 59778 h 143909"/>
                <a:gd name="connsiteX65" fmla="*/ 84132 w 146861"/>
                <a:gd name="connsiteY65" fmla="*/ 47970 h 143909"/>
                <a:gd name="connsiteX66" fmla="*/ 77490 w 146861"/>
                <a:gd name="connsiteY66" fmla="*/ 42066 h 143909"/>
                <a:gd name="connsiteX67" fmla="*/ 84132 w 146861"/>
                <a:gd name="connsiteY67" fmla="*/ 36162 h 143909"/>
                <a:gd name="connsiteX68" fmla="*/ 108486 w 146861"/>
                <a:gd name="connsiteY68" fmla="*/ 59778 h 143909"/>
                <a:gd name="connsiteX69" fmla="*/ 102582 w 146861"/>
                <a:gd name="connsiteY69" fmla="*/ 64206 h 143909"/>
                <a:gd name="connsiteX70" fmla="*/ 95940 w 146861"/>
                <a:gd name="connsiteY70" fmla="*/ 64206 h 143909"/>
                <a:gd name="connsiteX71" fmla="*/ 84132 w 146861"/>
                <a:gd name="connsiteY71" fmla="*/ 76014 h 143909"/>
                <a:gd name="connsiteX72" fmla="*/ 108486 w 146861"/>
                <a:gd name="connsiteY72" fmla="*/ 98892 h 143909"/>
                <a:gd name="connsiteX73" fmla="*/ 143910 w 146861"/>
                <a:gd name="connsiteY73" fmla="*/ 63468 h 143909"/>
                <a:gd name="connsiteX74" fmla="*/ 134316 w 146861"/>
                <a:gd name="connsiteY74" fmla="*/ 47970 h 143909"/>
                <a:gd name="connsiteX75" fmla="*/ 120294 w 146861"/>
                <a:gd name="connsiteY75" fmla="*/ 64206 h 143909"/>
                <a:gd name="connsiteX76" fmla="*/ 113652 w 146861"/>
                <a:gd name="connsiteY76" fmla="*/ 57564 h 143909"/>
                <a:gd name="connsiteX77" fmla="*/ 126198 w 146861"/>
                <a:gd name="connsiteY77" fmla="*/ 45756 h 143909"/>
                <a:gd name="connsiteX78" fmla="*/ 101844 w 146861"/>
                <a:gd name="connsiteY78" fmla="*/ 22140 h 143909"/>
                <a:gd name="connsiteX79" fmla="*/ 90036 w 146861"/>
                <a:gd name="connsiteY79" fmla="*/ 33948 h 143909"/>
                <a:gd name="connsiteX80" fmla="*/ 84132 w 146861"/>
                <a:gd name="connsiteY80" fmla="*/ 28044 h 143909"/>
                <a:gd name="connsiteX81" fmla="*/ 95940 w 146861"/>
                <a:gd name="connsiteY81" fmla="*/ 15498 h 143909"/>
                <a:gd name="connsiteX82" fmla="*/ 84132 w 146861"/>
                <a:gd name="connsiteY82" fmla="*/ 4428 h 143909"/>
                <a:gd name="connsiteX83" fmla="*/ 0 w 146861"/>
                <a:gd name="connsiteY83" fmla="*/ 84132 h 143909"/>
                <a:gd name="connsiteX84" fmla="*/ 11808 w 146861"/>
                <a:gd name="connsiteY84" fmla="*/ 95202 h 143909"/>
                <a:gd name="connsiteX85" fmla="*/ 23616 w 146861"/>
                <a:gd name="connsiteY85" fmla="*/ 83394 h 143909"/>
                <a:gd name="connsiteX86" fmla="*/ 30258 w 146861"/>
                <a:gd name="connsiteY86" fmla="*/ 89298 h 143909"/>
                <a:gd name="connsiteX87" fmla="*/ 18450 w 146861"/>
                <a:gd name="connsiteY87" fmla="*/ 101844 h 143909"/>
                <a:gd name="connsiteX88" fmla="*/ 42066 w 146861"/>
                <a:gd name="connsiteY88" fmla="*/ 125460 h 143909"/>
                <a:gd name="connsiteX89" fmla="*/ 53874 w 146861"/>
                <a:gd name="connsiteY89" fmla="*/ 113652 h 14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46861" h="143909">
                  <a:moveTo>
                    <a:pt x="60516" y="143910"/>
                  </a:moveTo>
                  <a:lnTo>
                    <a:pt x="48708" y="132102"/>
                  </a:lnTo>
                  <a:lnTo>
                    <a:pt x="60516" y="119556"/>
                  </a:lnTo>
                  <a:lnTo>
                    <a:pt x="54612" y="113652"/>
                  </a:lnTo>
                  <a:lnTo>
                    <a:pt x="42804" y="125460"/>
                  </a:lnTo>
                  <a:lnTo>
                    <a:pt x="18450" y="101844"/>
                  </a:lnTo>
                  <a:lnTo>
                    <a:pt x="30258" y="89298"/>
                  </a:lnTo>
                  <a:lnTo>
                    <a:pt x="24354" y="84132"/>
                  </a:lnTo>
                  <a:lnTo>
                    <a:pt x="12546" y="95940"/>
                  </a:lnTo>
                  <a:lnTo>
                    <a:pt x="738" y="84132"/>
                  </a:lnTo>
                  <a:lnTo>
                    <a:pt x="84870" y="0"/>
                  </a:lnTo>
                  <a:lnTo>
                    <a:pt x="97416" y="11808"/>
                  </a:lnTo>
                  <a:lnTo>
                    <a:pt x="84870" y="24354"/>
                  </a:lnTo>
                  <a:lnTo>
                    <a:pt x="90774" y="30258"/>
                  </a:lnTo>
                  <a:lnTo>
                    <a:pt x="102582" y="17712"/>
                  </a:lnTo>
                  <a:lnTo>
                    <a:pt x="126936" y="42066"/>
                  </a:lnTo>
                  <a:lnTo>
                    <a:pt x="115128" y="53874"/>
                  </a:lnTo>
                  <a:lnTo>
                    <a:pt x="121032" y="59778"/>
                  </a:lnTo>
                  <a:lnTo>
                    <a:pt x="134316" y="47970"/>
                  </a:lnTo>
                  <a:lnTo>
                    <a:pt x="146862" y="59778"/>
                  </a:lnTo>
                  <a:lnTo>
                    <a:pt x="110700" y="95940"/>
                  </a:lnTo>
                  <a:lnTo>
                    <a:pt x="86346" y="72324"/>
                  </a:lnTo>
                  <a:lnTo>
                    <a:pt x="98154" y="59778"/>
                  </a:lnTo>
                  <a:lnTo>
                    <a:pt x="104796" y="65682"/>
                  </a:lnTo>
                  <a:lnTo>
                    <a:pt x="109962" y="59778"/>
                  </a:lnTo>
                  <a:lnTo>
                    <a:pt x="86346" y="36162"/>
                  </a:lnTo>
                  <a:lnTo>
                    <a:pt x="80442" y="42066"/>
                  </a:lnTo>
                  <a:lnTo>
                    <a:pt x="86346" y="47970"/>
                  </a:lnTo>
                  <a:lnTo>
                    <a:pt x="72324" y="64206"/>
                  </a:lnTo>
                  <a:lnTo>
                    <a:pt x="60516" y="47970"/>
                  </a:lnTo>
                  <a:lnTo>
                    <a:pt x="66420" y="42066"/>
                  </a:lnTo>
                  <a:lnTo>
                    <a:pt x="60516" y="36162"/>
                  </a:lnTo>
                  <a:lnTo>
                    <a:pt x="36162" y="64206"/>
                  </a:lnTo>
                  <a:lnTo>
                    <a:pt x="42066" y="69372"/>
                  </a:lnTo>
                  <a:lnTo>
                    <a:pt x="47970" y="63468"/>
                  </a:lnTo>
                  <a:lnTo>
                    <a:pt x="60516" y="71586"/>
                  </a:lnTo>
                  <a:lnTo>
                    <a:pt x="47970" y="84132"/>
                  </a:lnTo>
                  <a:lnTo>
                    <a:pt x="41328" y="78228"/>
                  </a:lnTo>
                  <a:lnTo>
                    <a:pt x="36162" y="84132"/>
                  </a:lnTo>
                  <a:lnTo>
                    <a:pt x="60516" y="107748"/>
                  </a:lnTo>
                  <a:lnTo>
                    <a:pt x="65682" y="101844"/>
                  </a:lnTo>
                  <a:lnTo>
                    <a:pt x="60516" y="95940"/>
                  </a:lnTo>
                  <a:lnTo>
                    <a:pt x="72324" y="83394"/>
                  </a:lnTo>
                  <a:lnTo>
                    <a:pt x="97416" y="107748"/>
                  </a:lnTo>
                  <a:lnTo>
                    <a:pt x="60516" y="143910"/>
                  </a:lnTo>
                  <a:close/>
                  <a:moveTo>
                    <a:pt x="54612" y="113652"/>
                  </a:moveTo>
                  <a:lnTo>
                    <a:pt x="61254" y="119556"/>
                  </a:lnTo>
                  <a:lnTo>
                    <a:pt x="48708" y="132102"/>
                  </a:lnTo>
                  <a:lnTo>
                    <a:pt x="60516" y="143172"/>
                  </a:lnTo>
                  <a:lnTo>
                    <a:pt x="96678" y="107748"/>
                  </a:lnTo>
                  <a:lnTo>
                    <a:pt x="72324" y="84132"/>
                  </a:lnTo>
                  <a:lnTo>
                    <a:pt x="60516" y="95940"/>
                  </a:lnTo>
                  <a:lnTo>
                    <a:pt x="66420" y="101844"/>
                  </a:lnTo>
                  <a:lnTo>
                    <a:pt x="60516" y="107748"/>
                  </a:lnTo>
                  <a:lnTo>
                    <a:pt x="35424" y="84132"/>
                  </a:lnTo>
                  <a:lnTo>
                    <a:pt x="41328" y="77490"/>
                  </a:lnTo>
                  <a:lnTo>
                    <a:pt x="47970" y="83394"/>
                  </a:lnTo>
                  <a:lnTo>
                    <a:pt x="60516" y="71586"/>
                  </a:lnTo>
                  <a:lnTo>
                    <a:pt x="47970" y="64206"/>
                  </a:lnTo>
                  <a:lnTo>
                    <a:pt x="42066" y="64206"/>
                  </a:lnTo>
                  <a:lnTo>
                    <a:pt x="35424" y="64206"/>
                  </a:lnTo>
                  <a:lnTo>
                    <a:pt x="60516" y="36162"/>
                  </a:lnTo>
                  <a:lnTo>
                    <a:pt x="67158" y="42066"/>
                  </a:lnTo>
                  <a:lnTo>
                    <a:pt x="60516" y="47970"/>
                  </a:lnTo>
                  <a:lnTo>
                    <a:pt x="72324" y="59778"/>
                  </a:lnTo>
                  <a:lnTo>
                    <a:pt x="84132" y="47970"/>
                  </a:lnTo>
                  <a:lnTo>
                    <a:pt x="77490" y="42066"/>
                  </a:lnTo>
                  <a:lnTo>
                    <a:pt x="84132" y="36162"/>
                  </a:lnTo>
                  <a:lnTo>
                    <a:pt x="108486" y="59778"/>
                  </a:lnTo>
                  <a:lnTo>
                    <a:pt x="102582" y="64206"/>
                  </a:lnTo>
                  <a:lnTo>
                    <a:pt x="95940" y="64206"/>
                  </a:lnTo>
                  <a:lnTo>
                    <a:pt x="84132" y="76014"/>
                  </a:lnTo>
                  <a:lnTo>
                    <a:pt x="108486" y="98892"/>
                  </a:lnTo>
                  <a:lnTo>
                    <a:pt x="143910" y="63468"/>
                  </a:lnTo>
                  <a:lnTo>
                    <a:pt x="134316" y="47970"/>
                  </a:lnTo>
                  <a:lnTo>
                    <a:pt x="120294" y="64206"/>
                  </a:lnTo>
                  <a:lnTo>
                    <a:pt x="113652" y="57564"/>
                  </a:lnTo>
                  <a:lnTo>
                    <a:pt x="126198" y="45756"/>
                  </a:lnTo>
                  <a:lnTo>
                    <a:pt x="101844" y="22140"/>
                  </a:lnTo>
                  <a:lnTo>
                    <a:pt x="90036" y="33948"/>
                  </a:lnTo>
                  <a:lnTo>
                    <a:pt x="84132" y="28044"/>
                  </a:lnTo>
                  <a:lnTo>
                    <a:pt x="95940" y="15498"/>
                  </a:lnTo>
                  <a:lnTo>
                    <a:pt x="84132" y="4428"/>
                  </a:lnTo>
                  <a:lnTo>
                    <a:pt x="0" y="84132"/>
                  </a:lnTo>
                  <a:lnTo>
                    <a:pt x="11808" y="95202"/>
                  </a:lnTo>
                  <a:lnTo>
                    <a:pt x="23616" y="83394"/>
                  </a:lnTo>
                  <a:lnTo>
                    <a:pt x="30258" y="89298"/>
                  </a:lnTo>
                  <a:lnTo>
                    <a:pt x="18450" y="101844"/>
                  </a:lnTo>
                  <a:lnTo>
                    <a:pt x="42066" y="125460"/>
                  </a:lnTo>
                  <a:lnTo>
                    <a:pt x="53874" y="1136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75B20182-9250-4FC6-9420-00474F6CD317}"/>
                </a:ext>
              </a:extLst>
            </p:cNvPr>
            <p:cNvSpPr/>
            <p:nvPr/>
          </p:nvSpPr>
          <p:spPr>
            <a:xfrm rot="19198200">
              <a:off x="2034174" y="3646700"/>
              <a:ext cx="31734" cy="31734"/>
            </a:xfrm>
            <a:custGeom>
              <a:avLst/>
              <a:gdLst>
                <a:gd name="connsiteX0" fmla="*/ 0 w 31734"/>
                <a:gd name="connsiteY0" fmla="*/ 0 h 31734"/>
                <a:gd name="connsiteX1" fmla="*/ 31734 w 31734"/>
                <a:gd name="connsiteY1" fmla="*/ 0 h 31734"/>
                <a:gd name="connsiteX2" fmla="*/ 31734 w 31734"/>
                <a:gd name="connsiteY2" fmla="*/ 31734 h 31734"/>
                <a:gd name="connsiteX3" fmla="*/ 0 w 31734"/>
                <a:gd name="connsiteY3" fmla="*/ 31734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34" h="31734">
                  <a:moveTo>
                    <a:pt x="0" y="0"/>
                  </a:moveTo>
                  <a:lnTo>
                    <a:pt x="31734" y="0"/>
                  </a:lnTo>
                  <a:lnTo>
                    <a:pt x="31734" y="31734"/>
                  </a:lnTo>
                  <a:lnTo>
                    <a:pt x="0" y="3173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038551F5-44D0-4B58-9636-BFD8A4594438}"/>
                </a:ext>
              </a:extLst>
            </p:cNvPr>
            <p:cNvSpPr/>
            <p:nvPr/>
          </p:nvSpPr>
          <p:spPr>
            <a:xfrm rot="18913202">
              <a:off x="2183313" y="3640829"/>
              <a:ext cx="50921" cy="8117"/>
            </a:xfrm>
            <a:custGeom>
              <a:avLst/>
              <a:gdLst>
                <a:gd name="connsiteX0" fmla="*/ 0 w 50921"/>
                <a:gd name="connsiteY0" fmla="*/ 0 h 8117"/>
                <a:gd name="connsiteX1" fmla="*/ 50922 w 50921"/>
                <a:gd name="connsiteY1" fmla="*/ 0 h 8117"/>
                <a:gd name="connsiteX2" fmla="*/ 50922 w 50921"/>
                <a:gd name="connsiteY2" fmla="*/ 8118 h 8117"/>
                <a:gd name="connsiteX3" fmla="*/ 0 w 50921"/>
                <a:gd name="connsiteY3" fmla="*/ 8118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921" h="8117">
                  <a:moveTo>
                    <a:pt x="0" y="0"/>
                  </a:moveTo>
                  <a:lnTo>
                    <a:pt x="50922" y="0"/>
                  </a:lnTo>
                  <a:lnTo>
                    <a:pt x="50922" y="8118"/>
                  </a:lnTo>
                  <a:lnTo>
                    <a:pt x="0" y="8118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BA820956-CFED-4F0A-87C7-B149140D56A5}"/>
                </a:ext>
              </a:extLst>
            </p:cNvPr>
            <p:cNvSpPr/>
            <p:nvPr/>
          </p:nvSpPr>
          <p:spPr>
            <a:xfrm>
              <a:off x="2187049" y="3624332"/>
              <a:ext cx="42803" cy="42066"/>
            </a:xfrm>
            <a:custGeom>
              <a:avLst/>
              <a:gdLst>
                <a:gd name="connsiteX0" fmla="*/ 6642 w 42803"/>
                <a:gd name="connsiteY0" fmla="*/ 42066 h 42066"/>
                <a:gd name="connsiteX1" fmla="*/ 0 w 42803"/>
                <a:gd name="connsiteY1" fmla="*/ 36162 h 42066"/>
                <a:gd name="connsiteX2" fmla="*/ 36162 w 42803"/>
                <a:gd name="connsiteY2" fmla="*/ 0 h 42066"/>
                <a:gd name="connsiteX3" fmla="*/ 42804 w 42803"/>
                <a:gd name="connsiteY3" fmla="*/ 5904 h 42066"/>
                <a:gd name="connsiteX4" fmla="*/ 6642 w 42803"/>
                <a:gd name="connsiteY4" fmla="*/ 42066 h 42066"/>
                <a:gd name="connsiteX5" fmla="*/ 36162 w 42803"/>
                <a:gd name="connsiteY5" fmla="*/ 738 h 42066"/>
                <a:gd name="connsiteX6" fmla="*/ 738 w 42803"/>
                <a:gd name="connsiteY6" fmla="*/ 36162 h 42066"/>
                <a:gd name="connsiteX7" fmla="*/ 6642 w 42803"/>
                <a:gd name="connsiteY7" fmla="*/ 41328 h 42066"/>
                <a:gd name="connsiteX8" fmla="*/ 42804 w 42803"/>
                <a:gd name="connsiteY8" fmla="*/ 4428 h 42066"/>
                <a:gd name="connsiteX9" fmla="*/ 36162 w 42803"/>
                <a:gd name="connsiteY9" fmla="*/ 4428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803" h="42066">
                  <a:moveTo>
                    <a:pt x="6642" y="42066"/>
                  </a:moveTo>
                  <a:lnTo>
                    <a:pt x="0" y="36162"/>
                  </a:lnTo>
                  <a:lnTo>
                    <a:pt x="36162" y="0"/>
                  </a:lnTo>
                  <a:lnTo>
                    <a:pt x="42804" y="5904"/>
                  </a:lnTo>
                  <a:lnTo>
                    <a:pt x="6642" y="42066"/>
                  </a:lnTo>
                  <a:close/>
                  <a:moveTo>
                    <a:pt x="36162" y="738"/>
                  </a:moveTo>
                  <a:lnTo>
                    <a:pt x="738" y="36162"/>
                  </a:lnTo>
                  <a:lnTo>
                    <a:pt x="6642" y="41328"/>
                  </a:lnTo>
                  <a:lnTo>
                    <a:pt x="42804" y="4428"/>
                  </a:lnTo>
                  <a:lnTo>
                    <a:pt x="36162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1C860C33-1434-4CFA-B95D-60175078F0D5}"/>
                </a:ext>
              </a:extLst>
            </p:cNvPr>
            <p:cNvSpPr/>
            <p:nvPr/>
          </p:nvSpPr>
          <p:spPr>
            <a:xfrm>
              <a:off x="2193691" y="3630235"/>
              <a:ext cx="36161" cy="59777"/>
            </a:xfrm>
            <a:custGeom>
              <a:avLst/>
              <a:gdLst>
                <a:gd name="connsiteX0" fmla="*/ 0 w 36161"/>
                <a:gd name="connsiteY0" fmla="*/ 36162 h 59777"/>
                <a:gd name="connsiteX1" fmla="*/ 0 w 36161"/>
                <a:gd name="connsiteY1" fmla="*/ 59778 h 59777"/>
                <a:gd name="connsiteX2" fmla="*/ 36162 w 36161"/>
                <a:gd name="connsiteY2" fmla="*/ 24354 h 59777"/>
                <a:gd name="connsiteX3" fmla="*/ 36162 w 36161"/>
                <a:gd name="connsiteY3" fmla="*/ 0 h 59777"/>
                <a:gd name="connsiteX4" fmla="*/ 0 w 36161"/>
                <a:gd name="connsiteY4" fmla="*/ 36162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61" h="59777">
                  <a:moveTo>
                    <a:pt x="0" y="36162"/>
                  </a:moveTo>
                  <a:lnTo>
                    <a:pt x="0" y="59778"/>
                  </a:lnTo>
                  <a:lnTo>
                    <a:pt x="36162" y="24354"/>
                  </a:lnTo>
                  <a:lnTo>
                    <a:pt x="36162" y="0"/>
                  </a:lnTo>
                  <a:lnTo>
                    <a:pt x="0" y="36162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7F5EA51E-EE38-4315-AF80-0C68223BD341}"/>
                </a:ext>
              </a:extLst>
            </p:cNvPr>
            <p:cNvSpPr/>
            <p:nvPr/>
          </p:nvSpPr>
          <p:spPr>
            <a:xfrm>
              <a:off x="2193691" y="3628760"/>
              <a:ext cx="36161" cy="61253"/>
            </a:xfrm>
            <a:custGeom>
              <a:avLst/>
              <a:gdLst>
                <a:gd name="connsiteX0" fmla="*/ 0 w 36161"/>
                <a:gd name="connsiteY0" fmla="*/ 61254 h 61253"/>
                <a:gd name="connsiteX1" fmla="*/ 0 w 36161"/>
                <a:gd name="connsiteY1" fmla="*/ 61254 h 61253"/>
                <a:gd name="connsiteX2" fmla="*/ 0 w 36161"/>
                <a:gd name="connsiteY2" fmla="*/ 37638 h 61253"/>
                <a:gd name="connsiteX3" fmla="*/ 36162 w 36161"/>
                <a:gd name="connsiteY3" fmla="*/ 0 h 61253"/>
                <a:gd name="connsiteX4" fmla="*/ 36162 w 36161"/>
                <a:gd name="connsiteY4" fmla="*/ 24354 h 61253"/>
                <a:gd name="connsiteX5" fmla="*/ 0 w 36161"/>
                <a:gd name="connsiteY5" fmla="*/ 59778 h 61253"/>
                <a:gd name="connsiteX6" fmla="*/ 36162 w 36161"/>
                <a:gd name="connsiteY6" fmla="*/ 0 h 61253"/>
                <a:gd name="connsiteX7" fmla="*/ 0 w 36161"/>
                <a:gd name="connsiteY7" fmla="*/ 36162 h 61253"/>
                <a:gd name="connsiteX8" fmla="*/ 0 w 36161"/>
                <a:gd name="connsiteY8" fmla="*/ 59040 h 61253"/>
                <a:gd name="connsiteX9" fmla="*/ 36162 w 36161"/>
                <a:gd name="connsiteY9" fmla="*/ 23616 h 61253"/>
                <a:gd name="connsiteX10" fmla="*/ 36162 w 36161"/>
                <a:gd name="connsiteY10" fmla="*/ 0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61" h="61253">
                  <a:moveTo>
                    <a:pt x="0" y="61254"/>
                  </a:moveTo>
                  <a:lnTo>
                    <a:pt x="0" y="61254"/>
                  </a:lnTo>
                  <a:lnTo>
                    <a:pt x="0" y="37638"/>
                  </a:lnTo>
                  <a:lnTo>
                    <a:pt x="36162" y="0"/>
                  </a:lnTo>
                  <a:lnTo>
                    <a:pt x="36162" y="24354"/>
                  </a:lnTo>
                  <a:lnTo>
                    <a:pt x="0" y="59778"/>
                  </a:lnTo>
                  <a:close/>
                  <a:moveTo>
                    <a:pt x="36162" y="0"/>
                  </a:moveTo>
                  <a:lnTo>
                    <a:pt x="0" y="36162"/>
                  </a:lnTo>
                  <a:lnTo>
                    <a:pt x="0" y="59040"/>
                  </a:lnTo>
                  <a:lnTo>
                    <a:pt x="36162" y="23616"/>
                  </a:lnTo>
                  <a:lnTo>
                    <a:pt x="3616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8027B4C5-DE58-4F72-AD31-090AF9B8B6CB}"/>
                </a:ext>
              </a:extLst>
            </p:cNvPr>
            <p:cNvSpPr/>
            <p:nvPr/>
          </p:nvSpPr>
          <p:spPr>
            <a:xfrm>
              <a:off x="2039449" y="3650900"/>
              <a:ext cx="22140" cy="22877"/>
            </a:xfrm>
            <a:custGeom>
              <a:avLst/>
              <a:gdLst>
                <a:gd name="connsiteX0" fmla="*/ 7380 w 22140"/>
                <a:gd name="connsiteY0" fmla="*/ 0 h 22877"/>
                <a:gd name="connsiteX1" fmla="*/ 0 w 22140"/>
                <a:gd name="connsiteY1" fmla="*/ 7380 h 22877"/>
                <a:gd name="connsiteX2" fmla="*/ 14760 w 22140"/>
                <a:gd name="connsiteY2" fmla="*/ 22878 h 22877"/>
                <a:gd name="connsiteX3" fmla="*/ 22140 w 22140"/>
                <a:gd name="connsiteY3" fmla="*/ 15498 h 22877"/>
                <a:gd name="connsiteX4" fmla="*/ 7380 w 22140"/>
                <a:gd name="connsiteY4" fmla="*/ 0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0" h="22877">
                  <a:moveTo>
                    <a:pt x="7380" y="0"/>
                  </a:moveTo>
                  <a:cubicBezTo>
                    <a:pt x="3579" y="595"/>
                    <a:pt x="598" y="3578"/>
                    <a:pt x="0" y="7380"/>
                  </a:cubicBezTo>
                  <a:cubicBezTo>
                    <a:pt x="6827" y="10322"/>
                    <a:pt x="12155" y="15919"/>
                    <a:pt x="14760" y="22878"/>
                  </a:cubicBezTo>
                  <a:cubicBezTo>
                    <a:pt x="18686" y="22535"/>
                    <a:pt x="21801" y="19423"/>
                    <a:pt x="22140" y="15498"/>
                  </a:cubicBezTo>
                  <a:cubicBezTo>
                    <a:pt x="19461" y="8584"/>
                    <a:pt x="14155" y="3012"/>
                    <a:pt x="7380" y="0"/>
                  </a:cubicBezTo>
                  <a:close/>
                </a:path>
              </a:pathLst>
            </a:custGeom>
            <a:solidFill>
              <a:srgbClr val="CCCCC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4E9D288C-9865-4944-A3E6-88FF6A4CACCD}"/>
                </a:ext>
              </a:extLst>
            </p:cNvPr>
            <p:cNvSpPr/>
            <p:nvPr/>
          </p:nvSpPr>
          <p:spPr>
            <a:xfrm>
              <a:off x="2039449" y="3650899"/>
              <a:ext cx="23298" cy="22878"/>
            </a:xfrm>
            <a:custGeom>
              <a:avLst/>
              <a:gdLst>
                <a:gd name="connsiteX0" fmla="*/ 14760 w 23298"/>
                <a:gd name="connsiteY0" fmla="*/ 22878 h 22878"/>
                <a:gd name="connsiteX1" fmla="*/ 14760 w 23298"/>
                <a:gd name="connsiteY1" fmla="*/ 22878 h 22878"/>
                <a:gd name="connsiteX2" fmla="*/ 738 w 23298"/>
                <a:gd name="connsiteY2" fmla="*/ 8118 h 22878"/>
                <a:gd name="connsiteX3" fmla="*/ 7343 w 23298"/>
                <a:gd name="connsiteY3" fmla="*/ 37 h 22878"/>
                <a:gd name="connsiteX4" fmla="*/ 8118 w 23298"/>
                <a:gd name="connsiteY4" fmla="*/ 0 h 22878"/>
                <a:gd name="connsiteX5" fmla="*/ 22878 w 23298"/>
                <a:gd name="connsiteY5" fmla="*/ 15498 h 22878"/>
                <a:gd name="connsiteX6" fmla="*/ 22878 w 23298"/>
                <a:gd name="connsiteY6" fmla="*/ 20664 h 22878"/>
                <a:gd name="connsiteX7" fmla="*/ 17712 w 23298"/>
                <a:gd name="connsiteY7" fmla="*/ 20664 h 22878"/>
                <a:gd name="connsiteX8" fmla="*/ 7380 w 23298"/>
                <a:gd name="connsiteY8" fmla="*/ 738 h 22878"/>
                <a:gd name="connsiteX9" fmla="*/ 0 w 23298"/>
                <a:gd name="connsiteY9" fmla="*/ 7380 h 22878"/>
                <a:gd name="connsiteX10" fmla="*/ 14760 w 23298"/>
                <a:gd name="connsiteY10" fmla="*/ 22140 h 22878"/>
                <a:gd name="connsiteX11" fmla="*/ 19926 w 23298"/>
                <a:gd name="connsiteY11" fmla="*/ 22140 h 22878"/>
                <a:gd name="connsiteX12" fmla="*/ 19926 w 23298"/>
                <a:gd name="connsiteY12" fmla="*/ 16974 h 22878"/>
                <a:gd name="connsiteX13" fmla="*/ 5166 w 23298"/>
                <a:gd name="connsiteY13" fmla="*/ 2214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98" h="22878">
                  <a:moveTo>
                    <a:pt x="14760" y="22878"/>
                  </a:moveTo>
                  <a:lnTo>
                    <a:pt x="14760" y="22878"/>
                  </a:lnTo>
                  <a:cubicBezTo>
                    <a:pt x="12878" y="15908"/>
                    <a:pt x="7601" y="10358"/>
                    <a:pt x="738" y="8118"/>
                  </a:cubicBezTo>
                  <a:cubicBezTo>
                    <a:pt x="332" y="4063"/>
                    <a:pt x="3284" y="444"/>
                    <a:pt x="7343" y="37"/>
                  </a:cubicBezTo>
                  <a:cubicBezTo>
                    <a:pt x="7601" y="11"/>
                    <a:pt x="7860" y="-1"/>
                    <a:pt x="8118" y="0"/>
                  </a:cubicBezTo>
                  <a:cubicBezTo>
                    <a:pt x="15232" y="2512"/>
                    <a:pt x="20716" y="8272"/>
                    <a:pt x="22878" y="15498"/>
                  </a:cubicBezTo>
                  <a:cubicBezTo>
                    <a:pt x="23439" y="17174"/>
                    <a:pt x="23439" y="18988"/>
                    <a:pt x="22878" y="20664"/>
                  </a:cubicBezTo>
                  <a:cubicBezTo>
                    <a:pt x="21225" y="21362"/>
                    <a:pt x="19365" y="21362"/>
                    <a:pt x="17712" y="20664"/>
                  </a:cubicBezTo>
                  <a:close/>
                  <a:moveTo>
                    <a:pt x="7380" y="738"/>
                  </a:moveTo>
                  <a:cubicBezTo>
                    <a:pt x="3579" y="719"/>
                    <a:pt x="384" y="3595"/>
                    <a:pt x="0" y="7380"/>
                  </a:cubicBezTo>
                  <a:cubicBezTo>
                    <a:pt x="6886" y="9835"/>
                    <a:pt x="12302" y="15254"/>
                    <a:pt x="14760" y="22140"/>
                  </a:cubicBezTo>
                  <a:lnTo>
                    <a:pt x="19926" y="22140"/>
                  </a:lnTo>
                  <a:cubicBezTo>
                    <a:pt x="20214" y="20430"/>
                    <a:pt x="20214" y="18684"/>
                    <a:pt x="19926" y="16974"/>
                  </a:cubicBezTo>
                  <a:cubicBezTo>
                    <a:pt x="17026" y="10381"/>
                    <a:pt x="11756" y="5114"/>
                    <a:pt x="5166" y="221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CA4BC35-43B6-4093-B754-9D3AAF99483A}"/>
                </a:ext>
              </a:extLst>
            </p:cNvPr>
            <p:cNvSpPr/>
            <p:nvPr/>
          </p:nvSpPr>
          <p:spPr>
            <a:xfrm>
              <a:off x="2115463" y="3695917"/>
              <a:ext cx="30257" cy="42066"/>
            </a:xfrm>
            <a:custGeom>
              <a:avLst/>
              <a:gdLst>
                <a:gd name="connsiteX0" fmla="*/ 0 w 30257"/>
                <a:gd name="connsiteY0" fmla="*/ 0 h 42066"/>
                <a:gd name="connsiteX1" fmla="*/ 0 w 30257"/>
                <a:gd name="connsiteY1" fmla="*/ 11808 h 42066"/>
                <a:gd name="connsiteX2" fmla="*/ 30258 w 30257"/>
                <a:gd name="connsiteY2" fmla="*/ 42066 h 42066"/>
                <a:gd name="connsiteX3" fmla="*/ 30258 w 30257"/>
                <a:gd name="connsiteY3" fmla="*/ 18450 h 42066"/>
                <a:gd name="connsiteX4" fmla="*/ 24354 w 30257"/>
                <a:gd name="connsiteY4" fmla="*/ 11808 h 42066"/>
                <a:gd name="connsiteX5" fmla="*/ 11808 w 30257"/>
                <a:gd name="connsiteY5" fmla="*/ 11808 h 42066"/>
                <a:gd name="connsiteX6" fmla="*/ 0 w 30257"/>
                <a:gd name="connsiteY6" fmla="*/ 0 h 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7" h="42066">
                  <a:moveTo>
                    <a:pt x="0" y="0"/>
                  </a:moveTo>
                  <a:lnTo>
                    <a:pt x="0" y="11808"/>
                  </a:lnTo>
                  <a:lnTo>
                    <a:pt x="30258" y="42066"/>
                  </a:lnTo>
                  <a:lnTo>
                    <a:pt x="30258" y="18450"/>
                  </a:lnTo>
                  <a:lnTo>
                    <a:pt x="24354" y="11808"/>
                  </a:lnTo>
                  <a:lnTo>
                    <a:pt x="11808" y="11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777315DE-37C3-4DC5-928D-9E095CFD603C}"/>
                </a:ext>
              </a:extLst>
            </p:cNvPr>
            <p:cNvSpPr/>
            <p:nvPr/>
          </p:nvSpPr>
          <p:spPr>
            <a:xfrm>
              <a:off x="2115463" y="3695917"/>
              <a:ext cx="30257" cy="42803"/>
            </a:xfrm>
            <a:custGeom>
              <a:avLst/>
              <a:gdLst>
                <a:gd name="connsiteX0" fmla="*/ 30258 w 30257"/>
                <a:gd name="connsiteY0" fmla="*/ 42804 h 42803"/>
                <a:gd name="connsiteX1" fmla="*/ 0 w 30257"/>
                <a:gd name="connsiteY1" fmla="*/ 12546 h 42803"/>
                <a:gd name="connsiteX2" fmla="*/ 0 w 30257"/>
                <a:gd name="connsiteY2" fmla="*/ 0 h 42803"/>
                <a:gd name="connsiteX3" fmla="*/ 12546 w 30257"/>
                <a:gd name="connsiteY3" fmla="*/ 11808 h 42803"/>
                <a:gd name="connsiteX4" fmla="*/ 24354 w 30257"/>
                <a:gd name="connsiteY4" fmla="*/ 11808 h 42803"/>
                <a:gd name="connsiteX5" fmla="*/ 30258 w 30257"/>
                <a:gd name="connsiteY5" fmla="*/ 17712 h 42803"/>
                <a:gd name="connsiteX6" fmla="*/ 30258 w 30257"/>
                <a:gd name="connsiteY6" fmla="*/ 42804 h 42803"/>
                <a:gd name="connsiteX7" fmla="*/ 0 w 30257"/>
                <a:gd name="connsiteY7" fmla="*/ 738 h 42803"/>
                <a:gd name="connsiteX8" fmla="*/ 0 w 30257"/>
                <a:gd name="connsiteY8" fmla="*/ 11808 h 42803"/>
                <a:gd name="connsiteX9" fmla="*/ 29520 w 30257"/>
                <a:gd name="connsiteY9" fmla="*/ 41328 h 42803"/>
                <a:gd name="connsiteX10" fmla="*/ 29520 w 30257"/>
                <a:gd name="connsiteY10" fmla="*/ 18450 h 42803"/>
                <a:gd name="connsiteX11" fmla="*/ 23616 w 30257"/>
                <a:gd name="connsiteY11" fmla="*/ 12546 h 42803"/>
                <a:gd name="connsiteX12" fmla="*/ 12546 w 30257"/>
                <a:gd name="connsiteY12" fmla="*/ 12546 h 42803"/>
                <a:gd name="connsiteX13" fmla="*/ 738 w 30257"/>
                <a:gd name="connsiteY13" fmla="*/ 738 h 4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57" h="42803">
                  <a:moveTo>
                    <a:pt x="30258" y="42804"/>
                  </a:moveTo>
                  <a:lnTo>
                    <a:pt x="0" y="12546"/>
                  </a:lnTo>
                  <a:lnTo>
                    <a:pt x="0" y="0"/>
                  </a:lnTo>
                  <a:lnTo>
                    <a:pt x="12546" y="11808"/>
                  </a:lnTo>
                  <a:lnTo>
                    <a:pt x="24354" y="11808"/>
                  </a:lnTo>
                  <a:lnTo>
                    <a:pt x="30258" y="17712"/>
                  </a:lnTo>
                  <a:lnTo>
                    <a:pt x="30258" y="42804"/>
                  </a:lnTo>
                  <a:close/>
                  <a:moveTo>
                    <a:pt x="0" y="738"/>
                  </a:moveTo>
                  <a:lnTo>
                    <a:pt x="0" y="11808"/>
                  </a:lnTo>
                  <a:lnTo>
                    <a:pt x="29520" y="41328"/>
                  </a:lnTo>
                  <a:lnTo>
                    <a:pt x="29520" y="18450"/>
                  </a:lnTo>
                  <a:lnTo>
                    <a:pt x="23616" y="12546"/>
                  </a:lnTo>
                  <a:lnTo>
                    <a:pt x="12546" y="12546"/>
                  </a:lnTo>
                  <a:lnTo>
                    <a:pt x="73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FD687E8D-8FE9-4D45-A2D3-5DB1B8F06F6B}"/>
                </a:ext>
              </a:extLst>
            </p:cNvPr>
            <p:cNvSpPr/>
            <p:nvPr/>
          </p:nvSpPr>
          <p:spPr>
            <a:xfrm>
              <a:off x="2085206" y="3666398"/>
              <a:ext cx="24353" cy="35423"/>
            </a:xfrm>
            <a:custGeom>
              <a:avLst/>
              <a:gdLst>
                <a:gd name="connsiteX0" fmla="*/ 0 w 24353"/>
                <a:gd name="connsiteY0" fmla="*/ 0 h 35423"/>
                <a:gd name="connsiteX1" fmla="*/ 24354 w 24353"/>
                <a:gd name="connsiteY1" fmla="*/ 23616 h 35423"/>
                <a:gd name="connsiteX2" fmla="*/ 24354 w 24353"/>
                <a:gd name="connsiteY2" fmla="*/ 35424 h 35423"/>
                <a:gd name="connsiteX3" fmla="*/ 0 w 24353"/>
                <a:gd name="connsiteY3" fmla="*/ 11808 h 35423"/>
                <a:gd name="connsiteX4" fmla="*/ 0 w 24353"/>
                <a:gd name="connsiteY4" fmla="*/ 0 h 3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53" h="35423">
                  <a:moveTo>
                    <a:pt x="0" y="0"/>
                  </a:moveTo>
                  <a:lnTo>
                    <a:pt x="24354" y="23616"/>
                  </a:lnTo>
                  <a:lnTo>
                    <a:pt x="24354" y="35424"/>
                  </a:lnTo>
                  <a:lnTo>
                    <a:pt x="0" y="11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5944D5F1-FE20-45FC-877F-CFC1D496D2E4}"/>
                </a:ext>
              </a:extLst>
            </p:cNvPr>
            <p:cNvSpPr/>
            <p:nvPr/>
          </p:nvSpPr>
          <p:spPr>
            <a:xfrm>
              <a:off x="2084467" y="3666398"/>
              <a:ext cx="25092" cy="36161"/>
            </a:xfrm>
            <a:custGeom>
              <a:avLst/>
              <a:gdLst>
                <a:gd name="connsiteX0" fmla="*/ 25092 w 25092"/>
                <a:gd name="connsiteY0" fmla="*/ 36162 h 36161"/>
                <a:gd name="connsiteX1" fmla="*/ 738 w 25092"/>
                <a:gd name="connsiteY1" fmla="*/ 11808 h 36161"/>
                <a:gd name="connsiteX2" fmla="*/ 738 w 25092"/>
                <a:gd name="connsiteY2" fmla="*/ 0 h 36161"/>
                <a:gd name="connsiteX3" fmla="*/ 25092 w 25092"/>
                <a:gd name="connsiteY3" fmla="*/ 23616 h 36161"/>
                <a:gd name="connsiteX4" fmla="*/ 25092 w 25092"/>
                <a:gd name="connsiteY4" fmla="*/ 36162 h 36161"/>
                <a:gd name="connsiteX5" fmla="*/ 738 w 25092"/>
                <a:gd name="connsiteY5" fmla="*/ 0 h 36161"/>
                <a:gd name="connsiteX6" fmla="*/ 738 w 25092"/>
                <a:gd name="connsiteY6" fmla="*/ 11808 h 36161"/>
                <a:gd name="connsiteX7" fmla="*/ 23616 w 25092"/>
                <a:gd name="connsiteY7" fmla="*/ 34686 h 36161"/>
                <a:gd name="connsiteX8" fmla="*/ 23616 w 25092"/>
                <a:gd name="connsiteY8" fmla="*/ 23616 h 36161"/>
                <a:gd name="connsiteX9" fmla="*/ 0 w 25092"/>
                <a:gd name="connsiteY9" fmla="*/ 0 h 3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092" h="36161">
                  <a:moveTo>
                    <a:pt x="25092" y="36162"/>
                  </a:moveTo>
                  <a:lnTo>
                    <a:pt x="738" y="11808"/>
                  </a:lnTo>
                  <a:lnTo>
                    <a:pt x="738" y="0"/>
                  </a:lnTo>
                  <a:lnTo>
                    <a:pt x="25092" y="23616"/>
                  </a:lnTo>
                  <a:lnTo>
                    <a:pt x="25092" y="36162"/>
                  </a:lnTo>
                  <a:close/>
                  <a:moveTo>
                    <a:pt x="738" y="0"/>
                  </a:moveTo>
                  <a:lnTo>
                    <a:pt x="738" y="11808"/>
                  </a:lnTo>
                  <a:lnTo>
                    <a:pt x="23616" y="34686"/>
                  </a:lnTo>
                  <a:lnTo>
                    <a:pt x="23616" y="236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2F9842C3-AA3A-45E5-9383-A552AEE79DDD}"/>
                </a:ext>
              </a:extLst>
            </p:cNvPr>
            <p:cNvSpPr/>
            <p:nvPr/>
          </p:nvSpPr>
          <p:spPr>
            <a:xfrm>
              <a:off x="2109560" y="3678206"/>
              <a:ext cx="11807" cy="23615"/>
            </a:xfrm>
            <a:custGeom>
              <a:avLst/>
              <a:gdLst>
                <a:gd name="connsiteX0" fmla="*/ 0 w 11807"/>
                <a:gd name="connsiteY0" fmla="*/ 23616 h 23615"/>
                <a:gd name="connsiteX1" fmla="*/ 11808 w 11807"/>
                <a:gd name="connsiteY1" fmla="*/ 11808 h 23615"/>
                <a:gd name="connsiteX2" fmla="*/ 11808 w 11807"/>
                <a:gd name="connsiteY2" fmla="*/ 0 h 23615"/>
                <a:gd name="connsiteX3" fmla="*/ 0 w 11807"/>
                <a:gd name="connsiteY3" fmla="*/ 11808 h 23615"/>
                <a:gd name="connsiteX4" fmla="*/ 0 w 11807"/>
                <a:gd name="connsiteY4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23615">
                  <a:moveTo>
                    <a:pt x="0" y="23616"/>
                  </a:moveTo>
                  <a:lnTo>
                    <a:pt x="11808" y="11808"/>
                  </a:lnTo>
                  <a:lnTo>
                    <a:pt x="11808" y="0"/>
                  </a:lnTo>
                  <a:lnTo>
                    <a:pt x="0" y="11808"/>
                  </a:lnTo>
                  <a:lnTo>
                    <a:pt x="0" y="2361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08F76EC2-A5BC-4228-9C6F-326EAA7C9703}"/>
                </a:ext>
              </a:extLst>
            </p:cNvPr>
            <p:cNvSpPr/>
            <p:nvPr/>
          </p:nvSpPr>
          <p:spPr>
            <a:xfrm>
              <a:off x="2109560" y="3678206"/>
              <a:ext cx="12546" cy="24353"/>
            </a:xfrm>
            <a:custGeom>
              <a:avLst/>
              <a:gdLst>
                <a:gd name="connsiteX0" fmla="*/ 0 w 12546"/>
                <a:gd name="connsiteY0" fmla="*/ 24354 h 24353"/>
                <a:gd name="connsiteX1" fmla="*/ 0 w 12546"/>
                <a:gd name="connsiteY1" fmla="*/ 24354 h 24353"/>
                <a:gd name="connsiteX2" fmla="*/ 0 w 12546"/>
                <a:gd name="connsiteY2" fmla="*/ 11808 h 24353"/>
                <a:gd name="connsiteX3" fmla="*/ 12546 w 12546"/>
                <a:gd name="connsiteY3" fmla="*/ 0 h 24353"/>
                <a:gd name="connsiteX4" fmla="*/ 12546 w 12546"/>
                <a:gd name="connsiteY4" fmla="*/ 11808 h 24353"/>
                <a:gd name="connsiteX5" fmla="*/ 0 w 12546"/>
                <a:gd name="connsiteY5" fmla="*/ 24354 h 24353"/>
                <a:gd name="connsiteX6" fmla="*/ 11808 w 12546"/>
                <a:gd name="connsiteY6" fmla="*/ 0 h 24353"/>
                <a:gd name="connsiteX7" fmla="*/ 0 w 12546"/>
                <a:gd name="connsiteY7" fmla="*/ 11808 h 24353"/>
                <a:gd name="connsiteX8" fmla="*/ 0 w 12546"/>
                <a:gd name="connsiteY8" fmla="*/ 24354 h 24353"/>
                <a:gd name="connsiteX9" fmla="*/ 11808 w 12546"/>
                <a:gd name="connsiteY9" fmla="*/ 13284 h 24353"/>
                <a:gd name="connsiteX10" fmla="*/ 11808 w 12546"/>
                <a:gd name="connsiteY10" fmla="*/ 0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24353">
                  <a:moveTo>
                    <a:pt x="0" y="24354"/>
                  </a:moveTo>
                  <a:lnTo>
                    <a:pt x="0" y="24354"/>
                  </a:lnTo>
                  <a:lnTo>
                    <a:pt x="0" y="11808"/>
                  </a:lnTo>
                  <a:lnTo>
                    <a:pt x="12546" y="0"/>
                  </a:lnTo>
                  <a:lnTo>
                    <a:pt x="12546" y="11808"/>
                  </a:lnTo>
                  <a:lnTo>
                    <a:pt x="0" y="24354"/>
                  </a:lnTo>
                  <a:close/>
                  <a:moveTo>
                    <a:pt x="11808" y="0"/>
                  </a:moveTo>
                  <a:lnTo>
                    <a:pt x="0" y="11808"/>
                  </a:lnTo>
                  <a:lnTo>
                    <a:pt x="0" y="24354"/>
                  </a:lnTo>
                  <a:lnTo>
                    <a:pt x="11808" y="13284"/>
                  </a:lnTo>
                  <a:lnTo>
                    <a:pt x="1180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4BB7678-D10C-4C02-8D85-B122427B652A}"/>
                </a:ext>
              </a:extLst>
            </p:cNvPr>
            <p:cNvSpPr/>
            <p:nvPr/>
          </p:nvSpPr>
          <p:spPr>
            <a:xfrm>
              <a:off x="2079302" y="3648685"/>
              <a:ext cx="11807" cy="23616"/>
            </a:xfrm>
            <a:custGeom>
              <a:avLst/>
              <a:gdLst>
                <a:gd name="connsiteX0" fmla="*/ 0 w 11807"/>
                <a:gd name="connsiteY0" fmla="*/ 23616 h 23616"/>
                <a:gd name="connsiteX1" fmla="*/ 11808 w 11807"/>
                <a:gd name="connsiteY1" fmla="*/ 11808 h 23616"/>
                <a:gd name="connsiteX2" fmla="*/ 11808 w 11807"/>
                <a:gd name="connsiteY2" fmla="*/ 0 h 23616"/>
                <a:gd name="connsiteX3" fmla="*/ 0 w 11807"/>
                <a:gd name="connsiteY3" fmla="*/ 11808 h 23616"/>
                <a:gd name="connsiteX4" fmla="*/ 0 w 11807"/>
                <a:gd name="connsiteY4" fmla="*/ 23616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23616">
                  <a:moveTo>
                    <a:pt x="0" y="23616"/>
                  </a:moveTo>
                  <a:lnTo>
                    <a:pt x="11808" y="11808"/>
                  </a:lnTo>
                  <a:lnTo>
                    <a:pt x="11808" y="0"/>
                  </a:lnTo>
                  <a:lnTo>
                    <a:pt x="0" y="11808"/>
                  </a:lnTo>
                  <a:lnTo>
                    <a:pt x="0" y="2361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C84E919-185F-442F-8301-79732E94E973}"/>
                </a:ext>
              </a:extLst>
            </p:cNvPr>
            <p:cNvSpPr/>
            <p:nvPr/>
          </p:nvSpPr>
          <p:spPr>
            <a:xfrm>
              <a:off x="2078563" y="3647948"/>
              <a:ext cx="12546" cy="24353"/>
            </a:xfrm>
            <a:custGeom>
              <a:avLst/>
              <a:gdLst>
                <a:gd name="connsiteX0" fmla="*/ 738 w 12546"/>
                <a:gd name="connsiteY0" fmla="*/ 24354 h 24353"/>
                <a:gd name="connsiteX1" fmla="*/ 738 w 12546"/>
                <a:gd name="connsiteY1" fmla="*/ 24354 h 24353"/>
                <a:gd name="connsiteX2" fmla="*/ 738 w 12546"/>
                <a:gd name="connsiteY2" fmla="*/ 12546 h 24353"/>
                <a:gd name="connsiteX3" fmla="*/ 12546 w 12546"/>
                <a:gd name="connsiteY3" fmla="*/ 0 h 24353"/>
                <a:gd name="connsiteX4" fmla="*/ 12546 w 12546"/>
                <a:gd name="connsiteY4" fmla="*/ 12546 h 24353"/>
                <a:gd name="connsiteX5" fmla="*/ 0 w 12546"/>
                <a:gd name="connsiteY5" fmla="*/ 24354 h 24353"/>
                <a:gd name="connsiteX6" fmla="*/ 12546 w 12546"/>
                <a:gd name="connsiteY6" fmla="*/ 738 h 24353"/>
                <a:gd name="connsiteX7" fmla="*/ 738 w 12546"/>
                <a:gd name="connsiteY7" fmla="*/ 12546 h 24353"/>
                <a:gd name="connsiteX8" fmla="*/ 738 w 12546"/>
                <a:gd name="connsiteY8" fmla="*/ 23616 h 24353"/>
                <a:gd name="connsiteX9" fmla="*/ 12546 w 12546"/>
                <a:gd name="connsiteY9" fmla="*/ 11808 h 24353"/>
                <a:gd name="connsiteX10" fmla="*/ 12546 w 12546"/>
                <a:gd name="connsiteY10" fmla="*/ 73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24353">
                  <a:moveTo>
                    <a:pt x="738" y="24354"/>
                  </a:moveTo>
                  <a:lnTo>
                    <a:pt x="738" y="24354"/>
                  </a:lnTo>
                  <a:lnTo>
                    <a:pt x="738" y="12546"/>
                  </a:lnTo>
                  <a:lnTo>
                    <a:pt x="12546" y="0"/>
                  </a:lnTo>
                  <a:lnTo>
                    <a:pt x="12546" y="12546"/>
                  </a:lnTo>
                  <a:lnTo>
                    <a:pt x="0" y="24354"/>
                  </a:lnTo>
                  <a:close/>
                  <a:moveTo>
                    <a:pt x="12546" y="738"/>
                  </a:moveTo>
                  <a:lnTo>
                    <a:pt x="738" y="12546"/>
                  </a:lnTo>
                  <a:lnTo>
                    <a:pt x="738" y="23616"/>
                  </a:lnTo>
                  <a:lnTo>
                    <a:pt x="12546" y="11808"/>
                  </a:lnTo>
                  <a:lnTo>
                    <a:pt x="1254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30C9CDF6-EAEA-4FD0-B4B7-E978498B6DB4}"/>
                </a:ext>
              </a:extLst>
            </p:cNvPr>
            <p:cNvSpPr/>
            <p:nvPr/>
          </p:nvSpPr>
          <p:spPr>
            <a:xfrm>
              <a:off x="2091110" y="3648685"/>
              <a:ext cx="5903" cy="11807"/>
            </a:xfrm>
            <a:custGeom>
              <a:avLst/>
              <a:gdLst>
                <a:gd name="connsiteX0" fmla="*/ 0 w 5903"/>
                <a:gd name="connsiteY0" fmla="*/ 0 h 11807"/>
                <a:gd name="connsiteX1" fmla="*/ 0 w 5903"/>
                <a:gd name="connsiteY1" fmla="*/ 11808 h 11807"/>
                <a:gd name="connsiteX2" fmla="*/ 5904 w 5903"/>
                <a:gd name="connsiteY2" fmla="*/ 5904 h 11807"/>
                <a:gd name="connsiteX3" fmla="*/ 0 w 5903"/>
                <a:gd name="connsiteY3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11807">
                  <a:moveTo>
                    <a:pt x="0" y="0"/>
                  </a:moveTo>
                  <a:lnTo>
                    <a:pt x="0" y="11808"/>
                  </a:lnTo>
                  <a:lnTo>
                    <a:pt x="5904" y="5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72EC136C-157D-4511-BFA3-66102F9D8217}"/>
                </a:ext>
              </a:extLst>
            </p:cNvPr>
            <p:cNvSpPr/>
            <p:nvPr/>
          </p:nvSpPr>
          <p:spPr>
            <a:xfrm>
              <a:off x="2091110" y="3648685"/>
              <a:ext cx="6642" cy="11807"/>
            </a:xfrm>
            <a:custGeom>
              <a:avLst/>
              <a:gdLst>
                <a:gd name="connsiteX0" fmla="*/ 738 w 6642"/>
                <a:gd name="connsiteY0" fmla="*/ 11808 h 11807"/>
                <a:gd name="connsiteX1" fmla="*/ 0 w 6642"/>
                <a:gd name="connsiteY1" fmla="*/ 11808 h 11807"/>
                <a:gd name="connsiteX2" fmla="*/ 0 w 6642"/>
                <a:gd name="connsiteY2" fmla="*/ 0 h 11807"/>
                <a:gd name="connsiteX3" fmla="*/ 6642 w 6642"/>
                <a:gd name="connsiteY3" fmla="*/ 5166 h 11807"/>
                <a:gd name="connsiteX4" fmla="*/ 738 w 6642"/>
                <a:gd name="connsiteY4" fmla="*/ 11808 h 11807"/>
                <a:gd name="connsiteX5" fmla="*/ 738 w 6642"/>
                <a:gd name="connsiteY5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1807">
                  <a:moveTo>
                    <a:pt x="738" y="11808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6642" y="5166"/>
                  </a:lnTo>
                  <a:lnTo>
                    <a:pt x="738" y="11808"/>
                  </a:lnTo>
                  <a:lnTo>
                    <a:pt x="738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3F6A3C58-06BA-4DE7-8055-39043E33D5A6}"/>
                </a:ext>
              </a:extLst>
            </p:cNvPr>
            <p:cNvSpPr/>
            <p:nvPr/>
          </p:nvSpPr>
          <p:spPr>
            <a:xfrm>
              <a:off x="2121367" y="3678206"/>
              <a:ext cx="5903" cy="11807"/>
            </a:xfrm>
            <a:custGeom>
              <a:avLst/>
              <a:gdLst>
                <a:gd name="connsiteX0" fmla="*/ 0 w 5903"/>
                <a:gd name="connsiteY0" fmla="*/ 0 h 11807"/>
                <a:gd name="connsiteX1" fmla="*/ 0 w 5903"/>
                <a:gd name="connsiteY1" fmla="*/ 11808 h 11807"/>
                <a:gd name="connsiteX2" fmla="*/ 5904 w 5903"/>
                <a:gd name="connsiteY2" fmla="*/ 5904 h 11807"/>
                <a:gd name="connsiteX3" fmla="*/ 0 w 5903"/>
                <a:gd name="connsiteY3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3" h="11807">
                  <a:moveTo>
                    <a:pt x="0" y="0"/>
                  </a:moveTo>
                  <a:lnTo>
                    <a:pt x="0" y="11808"/>
                  </a:lnTo>
                  <a:lnTo>
                    <a:pt x="5904" y="5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00646C5A-40E9-4FE5-AFD0-87BE84A973AE}"/>
                </a:ext>
              </a:extLst>
            </p:cNvPr>
            <p:cNvSpPr/>
            <p:nvPr/>
          </p:nvSpPr>
          <p:spPr>
            <a:xfrm>
              <a:off x="2121367" y="3678206"/>
              <a:ext cx="6642" cy="11807"/>
            </a:xfrm>
            <a:custGeom>
              <a:avLst/>
              <a:gdLst>
                <a:gd name="connsiteX0" fmla="*/ 0 w 6642"/>
                <a:gd name="connsiteY0" fmla="*/ 11808 h 11807"/>
                <a:gd name="connsiteX1" fmla="*/ 0 w 6642"/>
                <a:gd name="connsiteY1" fmla="*/ 11808 h 11807"/>
                <a:gd name="connsiteX2" fmla="*/ 0 w 6642"/>
                <a:gd name="connsiteY2" fmla="*/ 0 h 11807"/>
                <a:gd name="connsiteX3" fmla="*/ 6642 w 6642"/>
                <a:gd name="connsiteY3" fmla="*/ 5904 h 11807"/>
                <a:gd name="connsiteX4" fmla="*/ 0 w 6642"/>
                <a:gd name="connsiteY4" fmla="*/ 11808 h 11807"/>
                <a:gd name="connsiteX5" fmla="*/ 0 w 6642"/>
                <a:gd name="connsiteY5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1807">
                  <a:moveTo>
                    <a:pt x="0" y="11808"/>
                  </a:moveTo>
                  <a:lnTo>
                    <a:pt x="0" y="11808"/>
                  </a:lnTo>
                  <a:lnTo>
                    <a:pt x="0" y="0"/>
                  </a:lnTo>
                  <a:lnTo>
                    <a:pt x="6642" y="5904"/>
                  </a:lnTo>
                  <a:lnTo>
                    <a:pt x="0" y="11808"/>
                  </a:lnTo>
                  <a:lnTo>
                    <a:pt x="0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7FD5AC7F-24AA-4065-9774-C9E951F92062}"/>
                </a:ext>
              </a:extLst>
            </p:cNvPr>
            <p:cNvSpPr/>
            <p:nvPr/>
          </p:nvSpPr>
          <p:spPr>
            <a:xfrm>
              <a:off x="2067494" y="3648685"/>
              <a:ext cx="11807" cy="23616"/>
            </a:xfrm>
            <a:custGeom>
              <a:avLst/>
              <a:gdLst>
                <a:gd name="connsiteX0" fmla="*/ 0 w 11807"/>
                <a:gd name="connsiteY0" fmla="*/ 0 h 23616"/>
                <a:gd name="connsiteX1" fmla="*/ 11808 w 11807"/>
                <a:gd name="connsiteY1" fmla="*/ 11808 h 23616"/>
                <a:gd name="connsiteX2" fmla="*/ 11808 w 11807"/>
                <a:gd name="connsiteY2" fmla="*/ 23616 h 23616"/>
                <a:gd name="connsiteX3" fmla="*/ 0 w 11807"/>
                <a:gd name="connsiteY3" fmla="*/ 11070 h 23616"/>
                <a:gd name="connsiteX4" fmla="*/ 0 w 11807"/>
                <a:gd name="connsiteY4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23616">
                  <a:moveTo>
                    <a:pt x="0" y="0"/>
                  </a:moveTo>
                  <a:lnTo>
                    <a:pt x="11808" y="11808"/>
                  </a:lnTo>
                  <a:lnTo>
                    <a:pt x="11808" y="23616"/>
                  </a:lnTo>
                  <a:lnTo>
                    <a:pt x="0" y="11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9E2C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248843C-27F0-4C31-8C9F-BC2824C9FACB}"/>
                </a:ext>
              </a:extLst>
            </p:cNvPr>
            <p:cNvSpPr/>
            <p:nvPr/>
          </p:nvSpPr>
          <p:spPr>
            <a:xfrm>
              <a:off x="2066017" y="3648685"/>
              <a:ext cx="13284" cy="23616"/>
            </a:xfrm>
            <a:custGeom>
              <a:avLst/>
              <a:gdLst>
                <a:gd name="connsiteX0" fmla="*/ 13284 w 13284"/>
                <a:gd name="connsiteY0" fmla="*/ 23616 h 23616"/>
                <a:gd name="connsiteX1" fmla="*/ 738 w 13284"/>
                <a:gd name="connsiteY1" fmla="*/ 11808 h 23616"/>
                <a:gd name="connsiteX2" fmla="*/ 738 w 13284"/>
                <a:gd name="connsiteY2" fmla="*/ 0 h 23616"/>
                <a:gd name="connsiteX3" fmla="*/ 13284 w 13284"/>
                <a:gd name="connsiteY3" fmla="*/ 11070 h 23616"/>
                <a:gd name="connsiteX4" fmla="*/ 13284 w 13284"/>
                <a:gd name="connsiteY4" fmla="*/ 23616 h 23616"/>
                <a:gd name="connsiteX5" fmla="*/ 738 w 13284"/>
                <a:gd name="connsiteY5" fmla="*/ 0 h 23616"/>
                <a:gd name="connsiteX6" fmla="*/ 738 w 13284"/>
                <a:gd name="connsiteY6" fmla="*/ 11070 h 23616"/>
                <a:gd name="connsiteX7" fmla="*/ 12546 w 13284"/>
                <a:gd name="connsiteY7" fmla="*/ 22878 h 23616"/>
                <a:gd name="connsiteX8" fmla="*/ 12546 w 13284"/>
                <a:gd name="connsiteY8" fmla="*/ 11808 h 23616"/>
                <a:gd name="connsiteX9" fmla="*/ 0 w 13284"/>
                <a:gd name="connsiteY9" fmla="*/ 0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84" h="23616">
                  <a:moveTo>
                    <a:pt x="13284" y="23616"/>
                  </a:moveTo>
                  <a:lnTo>
                    <a:pt x="738" y="11808"/>
                  </a:lnTo>
                  <a:lnTo>
                    <a:pt x="738" y="0"/>
                  </a:lnTo>
                  <a:lnTo>
                    <a:pt x="13284" y="11070"/>
                  </a:lnTo>
                  <a:lnTo>
                    <a:pt x="13284" y="23616"/>
                  </a:lnTo>
                  <a:close/>
                  <a:moveTo>
                    <a:pt x="738" y="0"/>
                  </a:moveTo>
                  <a:lnTo>
                    <a:pt x="738" y="11070"/>
                  </a:lnTo>
                  <a:lnTo>
                    <a:pt x="12546" y="22878"/>
                  </a:lnTo>
                  <a:lnTo>
                    <a:pt x="12546" y="118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674CC795-839F-4610-95F7-8D0C056AA24C}"/>
                </a:ext>
              </a:extLst>
            </p:cNvPr>
            <p:cNvSpPr/>
            <p:nvPr/>
          </p:nvSpPr>
          <p:spPr>
            <a:xfrm>
              <a:off x="2115463" y="3636878"/>
              <a:ext cx="11807" cy="23615"/>
            </a:xfrm>
            <a:custGeom>
              <a:avLst/>
              <a:gdLst>
                <a:gd name="connsiteX0" fmla="*/ 0 w 11807"/>
                <a:gd name="connsiteY0" fmla="*/ 23616 h 23615"/>
                <a:gd name="connsiteX1" fmla="*/ 11808 w 11807"/>
                <a:gd name="connsiteY1" fmla="*/ 11808 h 23615"/>
                <a:gd name="connsiteX2" fmla="*/ 11808 w 11807"/>
                <a:gd name="connsiteY2" fmla="*/ 0 h 23615"/>
                <a:gd name="connsiteX3" fmla="*/ 0 w 11807"/>
                <a:gd name="connsiteY3" fmla="*/ 11808 h 23615"/>
                <a:gd name="connsiteX4" fmla="*/ 0 w 11807"/>
                <a:gd name="connsiteY4" fmla="*/ 23616 h 2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23615">
                  <a:moveTo>
                    <a:pt x="0" y="23616"/>
                  </a:moveTo>
                  <a:lnTo>
                    <a:pt x="11808" y="11808"/>
                  </a:lnTo>
                  <a:lnTo>
                    <a:pt x="11808" y="0"/>
                  </a:lnTo>
                  <a:lnTo>
                    <a:pt x="0" y="11808"/>
                  </a:lnTo>
                  <a:lnTo>
                    <a:pt x="0" y="2361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B9A1947E-3275-4065-B2E0-72E6626942CC}"/>
                </a:ext>
              </a:extLst>
            </p:cNvPr>
            <p:cNvSpPr/>
            <p:nvPr/>
          </p:nvSpPr>
          <p:spPr>
            <a:xfrm>
              <a:off x="2115463" y="3636139"/>
              <a:ext cx="12546" cy="24353"/>
            </a:xfrm>
            <a:custGeom>
              <a:avLst/>
              <a:gdLst>
                <a:gd name="connsiteX0" fmla="*/ 0 w 12546"/>
                <a:gd name="connsiteY0" fmla="*/ 24354 h 24353"/>
                <a:gd name="connsiteX1" fmla="*/ 0 w 12546"/>
                <a:gd name="connsiteY1" fmla="*/ 24354 h 24353"/>
                <a:gd name="connsiteX2" fmla="*/ 0 w 12546"/>
                <a:gd name="connsiteY2" fmla="*/ 12546 h 24353"/>
                <a:gd name="connsiteX3" fmla="*/ 12546 w 12546"/>
                <a:gd name="connsiteY3" fmla="*/ 0 h 24353"/>
                <a:gd name="connsiteX4" fmla="*/ 12546 w 12546"/>
                <a:gd name="connsiteY4" fmla="*/ 12546 h 24353"/>
                <a:gd name="connsiteX5" fmla="*/ 0 w 12546"/>
                <a:gd name="connsiteY5" fmla="*/ 24354 h 24353"/>
                <a:gd name="connsiteX6" fmla="*/ 12546 w 12546"/>
                <a:gd name="connsiteY6" fmla="*/ 738 h 24353"/>
                <a:gd name="connsiteX7" fmla="*/ 738 w 12546"/>
                <a:gd name="connsiteY7" fmla="*/ 12546 h 24353"/>
                <a:gd name="connsiteX8" fmla="*/ 738 w 12546"/>
                <a:gd name="connsiteY8" fmla="*/ 23616 h 24353"/>
                <a:gd name="connsiteX9" fmla="*/ 12546 w 12546"/>
                <a:gd name="connsiteY9" fmla="*/ 11808 h 24353"/>
                <a:gd name="connsiteX10" fmla="*/ 12546 w 12546"/>
                <a:gd name="connsiteY10" fmla="*/ 738 h 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6" h="24353">
                  <a:moveTo>
                    <a:pt x="0" y="24354"/>
                  </a:moveTo>
                  <a:lnTo>
                    <a:pt x="0" y="24354"/>
                  </a:lnTo>
                  <a:lnTo>
                    <a:pt x="0" y="12546"/>
                  </a:lnTo>
                  <a:lnTo>
                    <a:pt x="12546" y="0"/>
                  </a:lnTo>
                  <a:lnTo>
                    <a:pt x="12546" y="12546"/>
                  </a:lnTo>
                  <a:lnTo>
                    <a:pt x="0" y="24354"/>
                  </a:lnTo>
                  <a:close/>
                  <a:moveTo>
                    <a:pt x="12546" y="738"/>
                  </a:moveTo>
                  <a:lnTo>
                    <a:pt x="738" y="12546"/>
                  </a:lnTo>
                  <a:lnTo>
                    <a:pt x="738" y="23616"/>
                  </a:lnTo>
                  <a:lnTo>
                    <a:pt x="12546" y="11808"/>
                  </a:lnTo>
                  <a:lnTo>
                    <a:pt x="12546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55D28C51-B235-494C-95F1-6A958A35FA8F}"/>
                </a:ext>
              </a:extLst>
            </p:cNvPr>
            <p:cNvSpPr/>
            <p:nvPr/>
          </p:nvSpPr>
          <p:spPr>
            <a:xfrm>
              <a:off x="2103656" y="3600715"/>
              <a:ext cx="23615" cy="29520"/>
            </a:xfrm>
            <a:custGeom>
              <a:avLst/>
              <a:gdLst>
                <a:gd name="connsiteX0" fmla="*/ 5904 w 23615"/>
                <a:gd name="connsiteY0" fmla="*/ 29520 h 29520"/>
                <a:gd name="connsiteX1" fmla="*/ 23616 w 23615"/>
                <a:gd name="connsiteY1" fmla="*/ 11808 h 29520"/>
                <a:gd name="connsiteX2" fmla="*/ 23616 w 23615"/>
                <a:gd name="connsiteY2" fmla="*/ 0 h 29520"/>
                <a:gd name="connsiteX3" fmla="*/ 0 w 23615"/>
                <a:gd name="connsiteY3" fmla="*/ 23616 h 29520"/>
                <a:gd name="connsiteX4" fmla="*/ 5904 w 23615"/>
                <a:gd name="connsiteY4" fmla="*/ 2952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5" h="29520">
                  <a:moveTo>
                    <a:pt x="5904" y="29520"/>
                  </a:moveTo>
                  <a:lnTo>
                    <a:pt x="23616" y="11808"/>
                  </a:lnTo>
                  <a:lnTo>
                    <a:pt x="23616" y="0"/>
                  </a:lnTo>
                  <a:lnTo>
                    <a:pt x="0" y="23616"/>
                  </a:lnTo>
                  <a:lnTo>
                    <a:pt x="5904" y="2952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EB01AA76-AF8C-4844-B7BA-46195CA74FD9}"/>
                </a:ext>
              </a:extLst>
            </p:cNvPr>
            <p:cNvSpPr/>
            <p:nvPr/>
          </p:nvSpPr>
          <p:spPr>
            <a:xfrm>
              <a:off x="2102917" y="3600715"/>
              <a:ext cx="25092" cy="33210"/>
            </a:xfrm>
            <a:custGeom>
              <a:avLst/>
              <a:gdLst>
                <a:gd name="connsiteX0" fmla="*/ 6642 w 25092"/>
                <a:gd name="connsiteY0" fmla="*/ 28044 h 33210"/>
                <a:gd name="connsiteX1" fmla="*/ 0 w 25092"/>
                <a:gd name="connsiteY1" fmla="*/ 28044 h 33210"/>
                <a:gd name="connsiteX2" fmla="*/ 25092 w 25092"/>
                <a:gd name="connsiteY2" fmla="*/ 0 h 33210"/>
                <a:gd name="connsiteX3" fmla="*/ 25092 w 25092"/>
                <a:gd name="connsiteY3" fmla="*/ 11808 h 33210"/>
                <a:gd name="connsiteX4" fmla="*/ 6642 w 25092"/>
                <a:gd name="connsiteY4" fmla="*/ 28044 h 33210"/>
                <a:gd name="connsiteX5" fmla="*/ 25092 w 25092"/>
                <a:gd name="connsiteY5" fmla="*/ 0 h 33210"/>
                <a:gd name="connsiteX6" fmla="*/ 738 w 25092"/>
                <a:gd name="connsiteY6" fmla="*/ 28044 h 33210"/>
                <a:gd name="connsiteX7" fmla="*/ 6642 w 25092"/>
                <a:gd name="connsiteY7" fmla="*/ 33210 h 33210"/>
                <a:gd name="connsiteX8" fmla="*/ 25092 w 25092"/>
                <a:gd name="connsiteY8" fmla="*/ 11808 h 33210"/>
                <a:gd name="connsiteX9" fmla="*/ 25092 w 25092"/>
                <a:gd name="connsiteY9" fmla="*/ 0 h 3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092" h="33210">
                  <a:moveTo>
                    <a:pt x="6642" y="28044"/>
                  </a:moveTo>
                  <a:lnTo>
                    <a:pt x="0" y="28044"/>
                  </a:lnTo>
                  <a:lnTo>
                    <a:pt x="25092" y="0"/>
                  </a:lnTo>
                  <a:lnTo>
                    <a:pt x="25092" y="11808"/>
                  </a:lnTo>
                  <a:lnTo>
                    <a:pt x="6642" y="28044"/>
                  </a:lnTo>
                  <a:close/>
                  <a:moveTo>
                    <a:pt x="25092" y="0"/>
                  </a:moveTo>
                  <a:lnTo>
                    <a:pt x="738" y="28044"/>
                  </a:lnTo>
                  <a:lnTo>
                    <a:pt x="6642" y="33210"/>
                  </a:lnTo>
                  <a:lnTo>
                    <a:pt x="25092" y="11808"/>
                  </a:lnTo>
                  <a:lnTo>
                    <a:pt x="2509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B15DDF5-ECFE-4F23-976E-D69BB83B11F0}"/>
                </a:ext>
              </a:extLst>
            </p:cNvPr>
            <p:cNvSpPr/>
            <p:nvPr/>
          </p:nvSpPr>
          <p:spPr>
            <a:xfrm>
              <a:off x="2103656" y="3642043"/>
              <a:ext cx="11807" cy="18450"/>
            </a:xfrm>
            <a:custGeom>
              <a:avLst/>
              <a:gdLst>
                <a:gd name="connsiteX0" fmla="*/ 11808 w 11807"/>
                <a:gd name="connsiteY0" fmla="*/ 18450 h 18450"/>
                <a:gd name="connsiteX1" fmla="*/ 0 w 11807"/>
                <a:gd name="connsiteY1" fmla="*/ 6642 h 18450"/>
                <a:gd name="connsiteX2" fmla="*/ 5904 w 11807"/>
                <a:gd name="connsiteY2" fmla="*/ 0 h 18450"/>
                <a:gd name="connsiteX3" fmla="*/ 11808 w 11807"/>
                <a:gd name="connsiteY3" fmla="*/ 6642 h 18450"/>
                <a:gd name="connsiteX4" fmla="*/ 11808 w 11807"/>
                <a:gd name="connsiteY4" fmla="*/ 1845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7" h="18450">
                  <a:moveTo>
                    <a:pt x="11808" y="18450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11808" y="6642"/>
                  </a:lnTo>
                  <a:lnTo>
                    <a:pt x="11808" y="1845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ED8C64F1-2726-4B79-AE87-656E91A8189D}"/>
                </a:ext>
              </a:extLst>
            </p:cNvPr>
            <p:cNvSpPr/>
            <p:nvPr/>
          </p:nvSpPr>
          <p:spPr>
            <a:xfrm>
              <a:off x="2102917" y="3642043"/>
              <a:ext cx="12546" cy="18450"/>
            </a:xfrm>
            <a:custGeom>
              <a:avLst/>
              <a:gdLst>
                <a:gd name="connsiteX0" fmla="*/ 12546 w 12546"/>
                <a:gd name="connsiteY0" fmla="*/ 18450 h 18450"/>
                <a:gd name="connsiteX1" fmla="*/ 0 w 12546"/>
                <a:gd name="connsiteY1" fmla="*/ 6642 h 18450"/>
                <a:gd name="connsiteX2" fmla="*/ 5904 w 12546"/>
                <a:gd name="connsiteY2" fmla="*/ 0 h 18450"/>
                <a:gd name="connsiteX3" fmla="*/ 12546 w 12546"/>
                <a:gd name="connsiteY3" fmla="*/ 5904 h 18450"/>
                <a:gd name="connsiteX4" fmla="*/ 12546 w 12546"/>
                <a:gd name="connsiteY4" fmla="*/ 18450 h 18450"/>
                <a:gd name="connsiteX5" fmla="*/ 5904 w 12546"/>
                <a:gd name="connsiteY5" fmla="*/ 738 h 18450"/>
                <a:gd name="connsiteX6" fmla="*/ 738 w 12546"/>
                <a:gd name="connsiteY6" fmla="*/ 6642 h 18450"/>
                <a:gd name="connsiteX7" fmla="*/ 12546 w 12546"/>
                <a:gd name="connsiteY7" fmla="*/ 17712 h 18450"/>
                <a:gd name="connsiteX8" fmla="*/ 12546 w 12546"/>
                <a:gd name="connsiteY8" fmla="*/ 6642 h 18450"/>
                <a:gd name="connsiteX9" fmla="*/ 5904 w 12546"/>
                <a:gd name="connsiteY9" fmla="*/ 738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46" h="18450">
                  <a:moveTo>
                    <a:pt x="12546" y="18450"/>
                  </a:moveTo>
                  <a:lnTo>
                    <a:pt x="0" y="6642"/>
                  </a:lnTo>
                  <a:lnTo>
                    <a:pt x="5904" y="0"/>
                  </a:lnTo>
                  <a:lnTo>
                    <a:pt x="12546" y="5904"/>
                  </a:lnTo>
                  <a:lnTo>
                    <a:pt x="12546" y="18450"/>
                  </a:lnTo>
                  <a:close/>
                  <a:moveTo>
                    <a:pt x="5904" y="738"/>
                  </a:moveTo>
                  <a:lnTo>
                    <a:pt x="738" y="6642"/>
                  </a:lnTo>
                  <a:lnTo>
                    <a:pt x="12546" y="17712"/>
                  </a:lnTo>
                  <a:lnTo>
                    <a:pt x="12546" y="6642"/>
                  </a:lnTo>
                  <a:lnTo>
                    <a:pt x="5904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grpSp>
          <p:nvGrpSpPr>
            <p:cNvPr id="567" name="Graphic 94">
              <a:extLst>
                <a:ext uri="{FF2B5EF4-FFF2-40B4-BE49-F238E27FC236}">
                  <a16:creationId xmlns:a16="http://schemas.microsoft.com/office/drawing/2014/main" id="{18DE085A-ED53-4F7B-880A-5E9C9E894EF6}"/>
                </a:ext>
              </a:extLst>
            </p:cNvPr>
            <p:cNvGrpSpPr/>
            <p:nvPr/>
          </p:nvGrpSpPr>
          <p:grpSpPr>
            <a:xfrm>
              <a:off x="2108083" y="3642043"/>
              <a:ext cx="7380" cy="18450"/>
              <a:chOff x="2108083" y="3642043"/>
              <a:chExt cx="7380" cy="18450"/>
            </a:xfrm>
          </p:grpSpPr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1003531-94D8-4C09-B7C3-C401A1716C4D}"/>
                  </a:ext>
                </a:extLst>
              </p:cNvPr>
              <p:cNvSpPr/>
              <p:nvPr/>
            </p:nvSpPr>
            <p:spPr>
              <a:xfrm>
                <a:off x="2109560" y="3642043"/>
                <a:ext cx="5903" cy="18450"/>
              </a:xfrm>
              <a:custGeom>
                <a:avLst/>
                <a:gdLst>
                  <a:gd name="connsiteX0" fmla="*/ 0 w 5903"/>
                  <a:gd name="connsiteY0" fmla="*/ 0 h 18450"/>
                  <a:gd name="connsiteX1" fmla="*/ 0 w 5903"/>
                  <a:gd name="connsiteY1" fmla="*/ 12546 h 18450"/>
                  <a:gd name="connsiteX2" fmla="*/ 5904 w 5903"/>
                  <a:gd name="connsiteY2" fmla="*/ 18450 h 18450"/>
                  <a:gd name="connsiteX3" fmla="*/ 5904 w 5903"/>
                  <a:gd name="connsiteY3" fmla="*/ 6642 h 18450"/>
                  <a:gd name="connsiteX4" fmla="*/ 0 w 5903"/>
                  <a:gd name="connsiteY4" fmla="*/ 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3" h="18450">
                    <a:moveTo>
                      <a:pt x="0" y="0"/>
                    </a:moveTo>
                    <a:lnTo>
                      <a:pt x="0" y="12546"/>
                    </a:lnTo>
                    <a:lnTo>
                      <a:pt x="5904" y="18450"/>
                    </a:lnTo>
                    <a:lnTo>
                      <a:pt x="5904" y="66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9D09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AE5B6539-840C-4C34-A84A-9171EC52DD8D}"/>
                  </a:ext>
                </a:extLst>
              </p:cNvPr>
              <p:cNvSpPr/>
              <p:nvPr/>
            </p:nvSpPr>
            <p:spPr>
              <a:xfrm>
                <a:off x="2108083" y="3642782"/>
                <a:ext cx="7380" cy="17711"/>
              </a:xfrm>
              <a:custGeom>
                <a:avLst/>
                <a:gdLst>
                  <a:gd name="connsiteX0" fmla="*/ 7380 w 7380"/>
                  <a:gd name="connsiteY0" fmla="*/ 17712 h 17711"/>
                  <a:gd name="connsiteX1" fmla="*/ 738 w 7380"/>
                  <a:gd name="connsiteY1" fmla="*/ 11808 h 17711"/>
                  <a:gd name="connsiteX2" fmla="*/ 738 w 7380"/>
                  <a:gd name="connsiteY2" fmla="*/ 0 h 17711"/>
                  <a:gd name="connsiteX3" fmla="*/ 7380 w 7380"/>
                  <a:gd name="connsiteY3" fmla="*/ 5166 h 17711"/>
                  <a:gd name="connsiteX4" fmla="*/ 7380 w 7380"/>
                  <a:gd name="connsiteY4" fmla="*/ 17712 h 17711"/>
                  <a:gd name="connsiteX5" fmla="*/ 738 w 7380"/>
                  <a:gd name="connsiteY5" fmla="*/ 0 h 17711"/>
                  <a:gd name="connsiteX6" fmla="*/ 738 w 7380"/>
                  <a:gd name="connsiteY6" fmla="*/ 11808 h 17711"/>
                  <a:gd name="connsiteX7" fmla="*/ 6642 w 7380"/>
                  <a:gd name="connsiteY7" fmla="*/ 16974 h 17711"/>
                  <a:gd name="connsiteX8" fmla="*/ 6642 w 7380"/>
                  <a:gd name="connsiteY8" fmla="*/ 5904 h 17711"/>
                  <a:gd name="connsiteX9" fmla="*/ 0 w 7380"/>
                  <a:gd name="connsiteY9" fmla="*/ 0 h 17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80" h="17711">
                    <a:moveTo>
                      <a:pt x="7380" y="17712"/>
                    </a:moveTo>
                    <a:lnTo>
                      <a:pt x="738" y="11808"/>
                    </a:lnTo>
                    <a:lnTo>
                      <a:pt x="738" y="0"/>
                    </a:lnTo>
                    <a:lnTo>
                      <a:pt x="7380" y="5166"/>
                    </a:lnTo>
                    <a:lnTo>
                      <a:pt x="7380" y="17712"/>
                    </a:lnTo>
                    <a:close/>
                    <a:moveTo>
                      <a:pt x="738" y="0"/>
                    </a:moveTo>
                    <a:lnTo>
                      <a:pt x="738" y="11808"/>
                    </a:lnTo>
                    <a:lnTo>
                      <a:pt x="6642" y="16974"/>
                    </a:lnTo>
                    <a:lnTo>
                      <a:pt x="6642" y="590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734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AU"/>
              </a:p>
            </p:txBody>
          </p:sp>
        </p:grp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47EF7DC-1FC6-417B-BC66-F390CC2EBEE7}"/>
                </a:ext>
              </a:extLst>
            </p:cNvPr>
            <p:cNvSpPr/>
            <p:nvPr/>
          </p:nvSpPr>
          <p:spPr>
            <a:xfrm>
              <a:off x="1946939" y="3724549"/>
              <a:ext cx="58749" cy="13823"/>
            </a:xfrm>
            <a:custGeom>
              <a:avLst/>
              <a:gdLst>
                <a:gd name="connsiteX0" fmla="*/ 23139 w 58749"/>
                <a:gd name="connsiteY0" fmla="*/ 888 h 13823"/>
                <a:gd name="connsiteX1" fmla="*/ 2475 w 58749"/>
                <a:gd name="connsiteY1" fmla="*/ 888 h 13823"/>
                <a:gd name="connsiteX2" fmla="*/ 1471 w 58749"/>
                <a:gd name="connsiteY2" fmla="*/ 10228 h 13823"/>
                <a:gd name="connsiteX3" fmla="*/ 6903 w 58749"/>
                <a:gd name="connsiteY3" fmla="*/ 12696 h 13823"/>
                <a:gd name="connsiteX4" fmla="*/ 30519 w 58749"/>
                <a:gd name="connsiteY4" fmla="*/ 12696 h 13823"/>
                <a:gd name="connsiteX5" fmla="*/ 51921 w 58749"/>
                <a:gd name="connsiteY5" fmla="*/ 12696 h 13823"/>
                <a:gd name="connsiteX6" fmla="*/ 57825 w 58749"/>
                <a:gd name="connsiteY6" fmla="*/ 12696 h 13823"/>
                <a:gd name="connsiteX7" fmla="*/ 57825 w 58749"/>
                <a:gd name="connsiteY7" fmla="*/ 6792 h 13823"/>
                <a:gd name="connsiteX8" fmla="*/ 53397 w 58749"/>
                <a:gd name="connsiteY8" fmla="*/ 2364 h 13823"/>
                <a:gd name="connsiteX9" fmla="*/ 28305 w 58749"/>
                <a:gd name="connsiteY9" fmla="*/ 2364 h 1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749" h="13823">
                  <a:moveTo>
                    <a:pt x="23139" y="888"/>
                  </a:moveTo>
                  <a:cubicBezTo>
                    <a:pt x="16305" y="-296"/>
                    <a:pt x="9308" y="-296"/>
                    <a:pt x="2475" y="888"/>
                  </a:cubicBezTo>
                  <a:cubicBezTo>
                    <a:pt x="-381" y="3190"/>
                    <a:pt x="-832" y="7372"/>
                    <a:pt x="1471" y="10228"/>
                  </a:cubicBezTo>
                  <a:cubicBezTo>
                    <a:pt x="2792" y="11863"/>
                    <a:pt x="4807" y="12778"/>
                    <a:pt x="6903" y="12696"/>
                  </a:cubicBezTo>
                  <a:cubicBezTo>
                    <a:pt x="14725" y="11428"/>
                    <a:pt x="22696" y="11428"/>
                    <a:pt x="30519" y="12696"/>
                  </a:cubicBezTo>
                  <a:cubicBezTo>
                    <a:pt x="37640" y="12048"/>
                    <a:pt x="44799" y="12048"/>
                    <a:pt x="51921" y="12696"/>
                  </a:cubicBezTo>
                  <a:cubicBezTo>
                    <a:pt x="53603" y="14200"/>
                    <a:pt x="56142" y="14200"/>
                    <a:pt x="57825" y="12696"/>
                  </a:cubicBezTo>
                  <a:cubicBezTo>
                    <a:pt x="59057" y="10922"/>
                    <a:pt x="59057" y="8567"/>
                    <a:pt x="57825" y="6792"/>
                  </a:cubicBezTo>
                  <a:cubicBezTo>
                    <a:pt x="57183" y="4670"/>
                    <a:pt x="55522" y="3009"/>
                    <a:pt x="53397" y="2364"/>
                  </a:cubicBezTo>
                  <a:cubicBezTo>
                    <a:pt x="45087" y="1052"/>
                    <a:pt x="36615" y="1052"/>
                    <a:pt x="28305" y="2364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730E57D0-2F38-473B-878A-38104D19BDF2}"/>
                </a:ext>
              </a:extLst>
            </p:cNvPr>
            <p:cNvSpPr/>
            <p:nvPr/>
          </p:nvSpPr>
          <p:spPr>
            <a:xfrm>
              <a:off x="1944030" y="3722480"/>
              <a:ext cx="66691" cy="22196"/>
            </a:xfrm>
            <a:custGeom>
              <a:avLst/>
              <a:gdLst>
                <a:gd name="connsiteX0" fmla="*/ 7598 w 66691"/>
                <a:gd name="connsiteY0" fmla="*/ 18455 h 22196"/>
                <a:gd name="connsiteX1" fmla="*/ 1694 w 66691"/>
                <a:gd name="connsiteY1" fmla="*/ 18455 h 22196"/>
                <a:gd name="connsiteX2" fmla="*/ 1694 w 66691"/>
                <a:gd name="connsiteY2" fmla="*/ 9599 h 22196"/>
                <a:gd name="connsiteX3" fmla="*/ 23096 w 66691"/>
                <a:gd name="connsiteY3" fmla="*/ 9599 h 22196"/>
                <a:gd name="connsiteX4" fmla="*/ 36380 w 66691"/>
                <a:gd name="connsiteY4" fmla="*/ 9599 h 22196"/>
                <a:gd name="connsiteX5" fmla="*/ 61472 w 66691"/>
                <a:gd name="connsiteY5" fmla="*/ 9599 h 22196"/>
                <a:gd name="connsiteX6" fmla="*/ 65900 w 66691"/>
                <a:gd name="connsiteY6" fmla="*/ 14765 h 22196"/>
                <a:gd name="connsiteX7" fmla="*/ 65900 w 66691"/>
                <a:gd name="connsiteY7" fmla="*/ 21407 h 22196"/>
                <a:gd name="connsiteX8" fmla="*/ 59258 w 66691"/>
                <a:gd name="connsiteY8" fmla="*/ 21407 h 22196"/>
                <a:gd name="connsiteX9" fmla="*/ 37856 w 66691"/>
                <a:gd name="connsiteY9" fmla="*/ 21407 h 22196"/>
                <a:gd name="connsiteX10" fmla="*/ 37856 w 66691"/>
                <a:gd name="connsiteY10" fmla="*/ 21407 h 22196"/>
                <a:gd name="connsiteX11" fmla="*/ 17192 w 66691"/>
                <a:gd name="connsiteY11" fmla="*/ 21407 h 22196"/>
                <a:gd name="connsiteX12" fmla="*/ 29738 w 66691"/>
                <a:gd name="connsiteY12" fmla="*/ 2957 h 22196"/>
                <a:gd name="connsiteX13" fmla="*/ 26048 w 66691"/>
                <a:gd name="connsiteY13" fmla="*/ 2957 h 22196"/>
                <a:gd name="connsiteX14" fmla="*/ 5384 w 66691"/>
                <a:gd name="connsiteY14" fmla="*/ 6647 h 22196"/>
                <a:gd name="connsiteX15" fmla="*/ 1694 w 66691"/>
                <a:gd name="connsiteY15" fmla="*/ 6647 h 22196"/>
                <a:gd name="connsiteX16" fmla="*/ 1694 w 66691"/>
                <a:gd name="connsiteY16" fmla="*/ 11075 h 22196"/>
                <a:gd name="connsiteX17" fmla="*/ 9812 w 66691"/>
                <a:gd name="connsiteY17" fmla="*/ 11075 h 22196"/>
                <a:gd name="connsiteX18" fmla="*/ 30476 w 66691"/>
                <a:gd name="connsiteY18" fmla="*/ 11075 h 22196"/>
                <a:gd name="connsiteX19" fmla="*/ 30476 w 66691"/>
                <a:gd name="connsiteY19" fmla="*/ 11075 h 22196"/>
                <a:gd name="connsiteX20" fmla="*/ 51878 w 66691"/>
                <a:gd name="connsiteY20" fmla="*/ 11075 h 22196"/>
                <a:gd name="connsiteX21" fmla="*/ 57782 w 66691"/>
                <a:gd name="connsiteY21" fmla="*/ 11075 h 22196"/>
                <a:gd name="connsiteX22" fmla="*/ 57782 w 66691"/>
                <a:gd name="connsiteY22" fmla="*/ 5171 h 22196"/>
                <a:gd name="connsiteX23" fmla="*/ 53354 w 66691"/>
                <a:gd name="connsiteY23" fmla="*/ 743 h 22196"/>
                <a:gd name="connsiteX24" fmla="*/ 28262 w 66691"/>
                <a:gd name="connsiteY24" fmla="*/ 743 h 2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691" h="22196">
                  <a:moveTo>
                    <a:pt x="7598" y="18455"/>
                  </a:moveTo>
                  <a:cubicBezTo>
                    <a:pt x="5767" y="19510"/>
                    <a:pt x="3524" y="19510"/>
                    <a:pt x="1694" y="18455"/>
                  </a:cubicBezTo>
                  <a:cubicBezTo>
                    <a:pt x="-565" y="15934"/>
                    <a:pt x="-565" y="12120"/>
                    <a:pt x="1694" y="9599"/>
                  </a:cubicBezTo>
                  <a:cubicBezTo>
                    <a:pt x="8764" y="8279"/>
                    <a:pt x="16026" y="8279"/>
                    <a:pt x="23096" y="9599"/>
                  </a:cubicBezTo>
                  <a:lnTo>
                    <a:pt x="36380" y="9599"/>
                  </a:lnTo>
                  <a:cubicBezTo>
                    <a:pt x="44712" y="8608"/>
                    <a:pt x="53140" y="8608"/>
                    <a:pt x="61472" y="9599"/>
                  </a:cubicBezTo>
                  <a:cubicBezTo>
                    <a:pt x="63782" y="10377"/>
                    <a:pt x="65486" y="12361"/>
                    <a:pt x="65900" y="14765"/>
                  </a:cubicBezTo>
                  <a:cubicBezTo>
                    <a:pt x="66955" y="16854"/>
                    <a:pt x="66955" y="19319"/>
                    <a:pt x="65900" y="21407"/>
                  </a:cubicBezTo>
                  <a:cubicBezTo>
                    <a:pt x="63811" y="22460"/>
                    <a:pt x="61346" y="22460"/>
                    <a:pt x="59258" y="21407"/>
                  </a:cubicBezTo>
                  <a:cubicBezTo>
                    <a:pt x="52158" y="20367"/>
                    <a:pt x="44955" y="20367"/>
                    <a:pt x="37856" y="21407"/>
                  </a:cubicBezTo>
                  <a:lnTo>
                    <a:pt x="37856" y="21407"/>
                  </a:lnTo>
                  <a:cubicBezTo>
                    <a:pt x="31037" y="20055"/>
                    <a:pt x="24011" y="20055"/>
                    <a:pt x="17192" y="21407"/>
                  </a:cubicBezTo>
                  <a:close/>
                  <a:moveTo>
                    <a:pt x="29738" y="2957"/>
                  </a:moveTo>
                  <a:lnTo>
                    <a:pt x="26048" y="2957"/>
                  </a:lnTo>
                  <a:cubicBezTo>
                    <a:pt x="18978" y="2760"/>
                    <a:pt x="11944" y="4016"/>
                    <a:pt x="5384" y="6647"/>
                  </a:cubicBezTo>
                  <a:cubicBezTo>
                    <a:pt x="4173" y="6335"/>
                    <a:pt x="2904" y="6335"/>
                    <a:pt x="1694" y="6647"/>
                  </a:cubicBezTo>
                  <a:lnTo>
                    <a:pt x="1694" y="11075"/>
                  </a:lnTo>
                  <a:cubicBezTo>
                    <a:pt x="4085" y="12921"/>
                    <a:pt x="7421" y="12921"/>
                    <a:pt x="9812" y="11075"/>
                  </a:cubicBezTo>
                  <a:cubicBezTo>
                    <a:pt x="16660" y="10033"/>
                    <a:pt x="23627" y="10033"/>
                    <a:pt x="30476" y="11075"/>
                  </a:cubicBezTo>
                  <a:lnTo>
                    <a:pt x="30476" y="11075"/>
                  </a:lnTo>
                  <a:cubicBezTo>
                    <a:pt x="37575" y="10036"/>
                    <a:pt x="44778" y="10036"/>
                    <a:pt x="51878" y="11075"/>
                  </a:cubicBezTo>
                  <a:cubicBezTo>
                    <a:pt x="53708" y="12130"/>
                    <a:pt x="55951" y="12130"/>
                    <a:pt x="57782" y="11075"/>
                  </a:cubicBezTo>
                  <a:cubicBezTo>
                    <a:pt x="58520" y="9177"/>
                    <a:pt x="58520" y="7069"/>
                    <a:pt x="57782" y="5171"/>
                  </a:cubicBezTo>
                  <a:cubicBezTo>
                    <a:pt x="56896" y="3205"/>
                    <a:pt x="55317" y="1631"/>
                    <a:pt x="53354" y="743"/>
                  </a:cubicBezTo>
                  <a:cubicBezTo>
                    <a:pt x="45022" y="-248"/>
                    <a:pt x="36594" y="-248"/>
                    <a:pt x="28262" y="74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8BEEA19-F9E5-4631-9F06-991609DC335C}"/>
                </a:ext>
              </a:extLst>
            </p:cNvPr>
            <p:cNvSpPr/>
            <p:nvPr/>
          </p:nvSpPr>
          <p:spPr>
            <a:xfrm>
              <a:off x="1974452" y="3702552"/>
              <a:ext cx="14544" cy="63384"/>
            </a:xfrm>
            <a:custGeom>
              <a:avLst/>
              <a:gdLst>
                <a:gd name="connsiteX0" fmla="*/ 5958 w 14544"/>
                <a:gd name="connsiteY0" fmla="*/ 8 h 63384"/>
                <a:gd name="connsiteX1" fmla="*/ 792 w 14544"/>
                <a:gd name="connsiteY1" fmla="*/ 8 h 63384"/>
                <a:gd name="connsiteX2" fmla="*/ 792 w 14544"/>
                <a:gd name="connsiteY2" fmla="*/ 5912 h 63384"/>
                <a:gd name="connsiteX3" fmla="*/ 792 w 14544"/>
                <a:gd name="connsiteY3" fmla="*/ 29528 h 63384"/>
                <a:gd name="connsiteX4" fmla="*/ 792 w 14544"/>
                <a:gd name="connsiteY4" fmla="*/ 54620 h 63384"/>
                <a:gd name="connsiteX5" fmla="*/ 5219 w 14544"/>
                <a:gd name="connsiteY5" fmla="*/ 62000 h 63384"/>
                <a:gd name="connsiteX6" fmla="*/ 13338 w 14544"/>
                <a:gd name="connsiteY6" fmla="*/ 62000 h 63384"/>
                <a:gd name="connsiteX7" fmla="*/ 13338 w 14544"/>
                <a:gd name="connsiteY7" fmla="*/ 33218 h 63384"/>
                <a:gd name="connsiteX8" fmla="*/ 13338 w 14544"/>
                <a:gd name="connsiteY8" fmla="*/ 5174 h 63384"/>
                <a:gd name="connsiteX9" fmla="*/ 5958 w 14544"/>
                <a:gd name="connsiteY9" fmla="*/ 8 h 6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544" h="63384">
                  <a:moveTo>
                    <a:pt x="5958" y="8"/>
                  </a:moveTo>
                  <a:cubicBezTo>
                    <a:pt x="5958" y="8"/>
                    <a:pt x="1529" y="8"/>
                    <a:pt x="792" y="8"/>
                  </a:cubicBezTo>
                  <a:cubicBezTo>
                    <a:pt x="-264" y="1834"/>
                    <a:pt x="-264" y="4085"/>
                    <a:pt x="792" y="5912"/>
                  </a:cubicBezTo>
                  <a:cubicBezTo>
                    <a:pt x="1537" y="13766"/>
                    <a:pt x="1537" y="21673"/>
                    <a:pt x="792" y="29528"/>
                  </a:cubicBezTo>
                  <a:cubicBezTo>
                    <a:pt x="1847" y="37858"/>
                    <a:pt x="1847" y="46289"/>
                    <a:pt x="792" y="54620"/>
                  </a:cubicBezTo>
                  <a:cubicBezTo>
                    <a:pt x="260" y="57833"/>
                    <a:pt x="2135" y="60959"/>
                    <a:pt x="5219" y="62000"/>
                  </a:cubicBezTo>
                  <a:cubicBezTo>
                    <a:pt x="7611" y="63846"/>
                    <a:pt x="10946" y="63846"/>
                    <a:pt x="13338" y="62000"/>
                  </a:cubicBezTo>
                  <a:cubicBezTo>
                    <a:pt x="14946" y="52474"/>
                    <a:pt x="14946" y="42744"/>
                    <a:pt x="13338" y="33218"/>
                  </a:cubicBezTo>
                  <a:cubicBezTo>
                    <a:pt x="14629" y="23915"/>
                    <a:pt x="14629" y="14477"/>
                    <a:pt x="13338" y="5174"/>
                  </a:cubicBezTo>
                  <a:cubicBezTo>
                    <a:pt x="12334" y="1976"/>
                    <a:pt x="9308" y="-146"/>
                    <a:pt x="5958" y="8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20143D3C-BAD3-4813-8D6A-EDE210A24C44}"/>
                </a:ext>
              </a:extLst>
            </p:cNvPr>
            <p:cNvSpPr/>
            <p:nvPr/>
          </p:nvSpPr>
          <p:spPr>
            <a:xfrm>
              <a:off x="1973693" y="3702560"/>
              <a:ext cx="7923" cy="68636"/>
            </a:xfrm>
            <a:custGeom>
              <a:avLst/>
              <a:gdLst>
                <a:gd name="connsiteX0" fmla="*/ 6717 w 7923"/>
                <a:gd name="connsiteY0" fmla="*/ 68634 h 68636"/>
                <a:gd name="connsiteX1" fmla="*/ 6717 w 7923"/>
                <a:gd name="connsiteY1" fmla="*/ 68634 h 68636"/>
                <a:gd name="connsiteX2" fmla="*/ 2289 w 7923"/>
                <a:gd name="connsiteY2" fmla="*/ 60516 h 68636"/>
                <a:gd name="connsiteX3" fmla="*/ 2289 w 7923"/>
                <a:gd name="connsiteY3" fmla="*/ 35424 h 68636"/>
                <a:gd name="connsiteX4" fmla="*/ 2289 w 7923"/>
                <a:gd name="connsiteY4" fmla="*/ 11808 h 68636"/>
                <a:gd name="connsiteX5" fmla="*/ 2289 w 7923"/>
                <a:gd name="connsiteY5" fmla="*/ 5904 h 68636"/>
                <a:gd name="connsiteX6" fmla="*/ 6717 w 7923"/>
                <a:gd name="connsiteY6" fmla="*/ 0 h 68636"/>
                <a:gd name="connsiteX7" fmla="*/ 6717 w 7923"/>
                <a:gd name="connsiteY7" fmla="*/ 0 h 68636"/>
                <a:gd name="connsiteX8" fmla="*/ 6717 w 7923"/>
                <a:gd name="connsiteY8" fmla="*/ 7380 h 68636"/>
                <a:gd name="connsiteX9" fmla="*/ 6717 w 7923"/>
                <a:gd name="connsiteY9" fmla="*/ 35424 h 68636"/>
                <a:gd name="connsiteX10" fmla="*/ 6717 w 7923"/>
                <a:gd name="connsiteY10" fmla="*/ 64206 h 68636"/>
                <a:gd name="connsiteX11" fmla="*/ 813 w 7923"/>
                <a:gd name="connsiteY11" fmla="*/ 68634 h 68636"/>
                <a:gd name="connsiteX12" fmla="*/ 6717 w 7923"/>
                <a:gd name="connsiteY12" fmla="*/ 3690 h 68636"/>
                <a:gd name="connsiteX13" fmla="*/ 1551 w 7923"/>
                <a:gd name="connsiteY13" fmla="*/ 3690 h 68636"/>
                <a:gd name="connsiteX14" fmla="*/ 1551 w 7923"/>
                <a:gd name="connsiteY14" fmla="*/ 8856 h 68636"/>
                <a:gd name="connsiteX15" fmla="*/ 1551 w 7923"/>
                <a:gd name="connsiteY15" fmla="*/ 32472 h 68636"/>
                <a:gd name="connsiteX16" fmla="*/ 1551 w 7923"/>
                <a:gd name="connsiteY16" fmla="*/ 57564 h 68636"/>
                <a:gd name="connsiteX17" fmla="*/ 1477 w 7923"/>
                <a:gd name="connsiteY17" fmla="*/ 64869 h 68636"/>
                <a:gd name="connsiteX18" fmla="*/ 1551 w 7923"/>
                <a:gd name="connsiteY18" fmla="*/ 64944 h 68636"/>
                <a:gd name="connsiteX19" fmla="*/ 1551 w 7923"/>
                <a:gd name="connsiteY19" fmla="*/ 64944 h 68636"/>
                <a:gd name="connsiteX20" fmla="*/ 6717 w 7923"/>
                <a:gd name="connsiteY20" fmla="*/ 64944 h 68636"/>
                <a:gd name="connsiteX21" fmla="*/ 6717 w 7923"/>
                <a:gd name="connsiteY21" fmla="*/ 36162 h 68636"/>
                <a:gd name="connsiteX22" fmla="*/ 6717 w 7923"/>
                <a:gd name="connsiteY22" fmla="*/ 8856 h 68636"/>
                <a:gd name="connsiteX23" fmla="*/ 6717 w 7923"/>
                <a:gd name="connsiteY23" fmla="*/ 3690 h 6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23" h="68636">
                  <a:moveTo>
                    <a:pt x="6717" y="68634"/>
                  </a:moveTo>
                  <a:lnTo>
                    <a:pt x="6717" y="68634"/>
                  </a:lnTo>
                  <a:cubicBezTo>
                    <a:pt x="3293" y="67568"/>
                    <a:pt x="1330" y="63974"/>
                    <a:pt x="2289" y="60516"/>
                  </a:cubicBezTo>
                  <a:cubicBezTo>
                    <a:pt x="3307" y="52183"/>
                    <a:pt x="3307" y="43757"/>
                    <a:pt x="2289" y="35424"/>
                  </a:cubicBezTo>
                  <a:cubicBezTo>
                    <a:pt x="3462" y="27595"/>
                    <a:pt x="3462" y="19636"/>
                    <a:pt x="2289" y="11808"/>
                  </a:cubicBezTo>
                  <a:cubicBezTo>
                    <a:pt x="1610" y="9898"/>
                    <a:pt x="1610" y="7814"/>
                    <a:pt x="2289" y="5904"/>
                  </a:cubicBezTo>
                  <a:cubicBezTo>
                    <a:pt x="2200" y="3142"/>
                    <a:pt x="4038" y="689"/>
                    <a:pt x="6717" y="0"/>
                  </a:cubicBezTo>
                  <a:lnTo>
                    <a:pt x="6717" y="0"/>
                  </a:lnTo>
                  <a:cubicBezTo>
                    <a:pt x="8208" y="2234"/>
                    <a:pt x="8208" y="5146"/>
                    <a:pt x="6717" y="7380"/>
                  </a:cubicBezTo>
                  <a:cubicBezTo>
                    <a:pt x="8326" y="16658"/>
                    <a:pt x="8326" y="26145"/>
                    <a:pt x="6717" y="35424"/>
                  </a:cubicBezTo>
                  <a:cubicBezTo>
                    <a:pt x="8208" y="44960"/>
                    <a:pt x="8208" y="54670"/>
                    <a:pt x="6717" y="64206"/>
                  </a:cubicBezTo>
                  <a:cubicBezTo>
                    <a:pt x="6031" y="66882"/>
                    <a:pt x="3573" y="68721"/>
                    <a:pt x="813" y="68634"/>
                  </a:cubicBezTo>
                  <a:close/>
                  <a:moveTo>
                    <a:pt x="6717" y="3690"/>
                  </a:moveTo>
                  <a:cubicBezTo>
                    <a:pt x="5086" y="2897"/>
                    <a:pt x="3182" y="2897"/>
                    <a:pt x="1551" y="3690"/>
                  </a:cubicBezTo>
                  <a:cubicBezTo>
                    <a:pt x="761" y="5321"/>
                    <a:pt x="761" y="7226"/>
                    <a:pt x="1551" y="8856"/>
                  </a:cubicBezTo>
                  <a:cubicBezTo>
                    <a:pt x="2724" y="16685"/>
                    <a:pt x="2724" y="24644"/>
                    <a:pt x="1551" y="32472"/>
                  </a:cubicBezTo>
                  <a:cubicBezTo>
                    <a:pt x="2606" y="40803"/>
                    <a:pt x="2606" y="49233"/>
                    <a:pt x="1551" y="57564"/>
                  </a:cubicBezTo>
                  <a:cubicBezTo>
                    <a:pt x="-486" y="59561"/>
                    <a:pt x="-523" y="62832"/>
                    <a:pt x="1477" y="64869"/>
                  </a:cubicBezTo>
                  <a:cubicBezTo>
                    <a:pt x="1499" y="64895"/>
                    <a:pt x="1529" y="64920"/>
                    <a:pt x="1551" y="64944"/>
                  </a:cubicBezTo>
                  <a:lnTo>
                    <a:pt x="1551" y="64944"/>
                  </a:lnTo>
                  <a:cubicBezTo>
                    <a:pt x="3182" y="65737"/>
                    <a:pt x="5086" y="65737"/>
                    <a:pt x="6717" y="64944"/>
                  </a:cubicBezTo>
                  <a:cubicBezTo>
                    <a:pt x="8178" y="55405"/>
                    <a:pt x="8178" y="45701"/>
                    <a:pt x="6717" y="36162"/>
                  </a:cubicBezTo>
                  <a:cubicBezTo>
                    <a:pt x="7935" y="27101"/>
                    <a:pt x="7935" y="17917"/>
                    <a:pt x="6717" y="8856"/>
                  </a:cubicBezTo>
                  <a:cubicBezTo>
                    <a:pt x="7507" y="7226"/>
                    <a:pt x="7507" y="5321"/>
                    <a:pt x="6717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DB7C4031-6795-413A-BF0B-5C134B76D9ED}"/>
                </a:ext>
              </a:extLst>
            </p:cNvPr>
            <p:cNvSpPr/>
            <p:nvPr/>
          </p:nvSpPr>
          <p:spPr>
            <a:xfrm>
              <a:off x="1853154" y="3912977"/>
              <a:ext cx="246811" cy="95687"/>
            </a:xfrm>
            <a:custGeom>
              <a:avLst/>
              <a:gdLst>
                <a:gd name="connsiteX0" fmla="*/ 15817 w 246811"/>
                <a:gd name="connsiteY0" fmla="*/ 2864 h 95687"/>
                <a:gd name="connsiteX1" fmla="*/ 12127 w 246811"/>
                <a:gd name="connsiteY1" fmla="*/ 2864 h 95687"/>
                <a:gd name="connsiteX2" fmla="*/ 1057 w 246811"/>
                <a:gd name="connsiteY2" fmla="*/ 13196 h 95687"/>
                <a:gd name="connsiteX3" fmla="*/ 1057 w 246811"/>
                <a:gd name="connsiteY3" fmla="*/ 29432 h 95687"/>
                <a:gd name="connsiteX4" fmla="*/ 12865 w 246811"/>
                <a:gd name="connsiteY4" fmla="*/ 46406 h 95687"/>
                <a:gd name="connsiteX5" fmla="*/ 213771 w 246811"/>
                <a:gd name="connsiteY5" fmla="*/ 61000 h 95687"/>
                <a:gd name="connsiteX6" fmla="*/ 228361 w 246811"/>
                <a:gd name="connsiteY6" fmla="*/ 46406 h 95687"/>
                <a:gd name="connsiteX7" fmla="*/ 240169 w 246811"/>
                <a:gd name="connsiteY7" fmla="*/ 29432 h 95687"/>
                <a:gd name="connsiteX8" fmla="*/ 246811 w 246811"/>
                <a:gd name="connsiteY8" fmla="*/ 10982 h 95687"/>
                <a:gd name="connsiteX9" fmla="*/ 235003 w 246811"/>
                <a:gd name="connsiteY9" fmla="*/ 650 h 95687"/>
                <a:gd name="connsiteX10" fmla="*/ 235003 w 246811"/>
                <a:gd name="connsiteY10" fmla="*/ 650 h 95687"/>
                <a:gd name="connsiteX11" fmla="*/ 219505 w 246811"/>
                <a:gd name="connsiteY11" fmla="*/ 650 h 95687"/>
                <a:gd name="connsiteX12" fmla="*/ 219505 w 246811"/>
                <a:gd name="connsiteY12" fmla="*/ 650 h 95687"/>
                <a:gd name="connsiteX13" fmla="*/ 235003 w 246811"/>
                <a:gd name="connsiteY13" fmla="*/ 9506 h 95687"/>
                <a:gd name="connsiteX14" fmla="*/ 235003 w 246811"/>
                <a:gd name="connsiteY14" fmla="*/ 9506 h 95687"/>
                <a:gd name="connsiteX15" fmla="*/ 235003 w 246811"/>
                <a:gd name="connsiteY15" fmla="*/ 17624 h 95687"/>
                <a:gd name="connsiteX16" fmla="*/ 224671 w 246811"/>
                <a:gd name="connsiteY16" fmla="*/ 32384 h 95687"/>
                <a:gd name="connsiteX17" fmla="*/ 42577 w 246811"/>
                <a:gd name="connsiteY17" fmla="*/ 46600 h 95687"/>
                <a:gd name="connsiteX18" fmla="*/ 28363 w 246811"/>
                <a:gd name="connsiteY18" fmla="*/ 32384 h 95687"/>
                <a:gd name="connsiteX19" fmla="*/ 18769 w 246811"/>
                <a:gd name="connsiteY19" fmla="*/ 17624 h 95687"/>
                <a:gd name="connsiteX20" fmla="*/ 18769 w 246811"/>
                <a:gd name="connsiteY20" fmla="*/ 9506 h 95687"/>
                <a:gd name="connsiteX21" fmla="*/ 18769 w 246811"/>
                <a:gd name="connsiteY21" fmla="*/ 9506 h 95687"/>
                <a:gd name="connsiteX22" fmla="*/ 34267 w 246811"/>
                <a:gd name="connsiteY22" fmla="*/ 650 h 95687"/>
                <a:gd name="connsiteX23" fmla="*/ 34267 w 246811"/>
                <a:gd name="connsiteY23" fmla="*/ 650 h 95687"/>
                <a:gd name="connsiteX24" fmla="*/ 18769 w 246811"/>
                <a:gd name="connsiteY24" fmla="*/ 650 h 95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6811" h="95687">
                  <a:moveTo>
                    <a:pt x="15817" y="2864"/>
                  </a:moveTo>
                  <a:lnTo>
                    <a:pt x="12127" y="2864"/>
                  </a:lnTo>
                  <a:cubicBezTo>
                    <a:pt x="6644" y="3662"/>
                    <a:pt x="2231" y="7780"/>
                    <a:pt x="1057" y="13196"/>
                  </a:cubicBezTo>
                  <a:cubicBezTo>
                    <a:pt x="-352" y="18517"/>
                    <a:pt x="-352" y="24112"/>
                    <a:pt x="1057" y="29432"/>
                  </a:cubicBezTo>
                  <a:cubicBezTo>
                    <a:pt x="4408" y="35477"/>
                    <a:pt x="8363" y="41164"/>
                    <a:pt x="12865" y="46406"/>
                  </a:cubicBezTo>
                  <a:cubicBezTo>
                    <a:pt x="64311" y="105911"/>
                    <a:pt x="154259" y="112450"/>
                    <a:pt x="213771" y="61000"/>
                  </a:cubicBezTo>
                  <a:cubicBezTo>
                    <a:pt x="218981" y="56495"/>
                    <a:pt x="223859" y="51617"/>
                    <a:pt x="228361" y="46406"/>
                  </a:cubicBezTo>
                  <a:cubicBezTo>
                    <a:pt x="232863" y="41164"/>
                    <a:pt x="236819" y="35477"/>
                    <a:pt x="240169" y="29432"/>
                  </a:cubicBezTo>
                  <a:cubicBezTo>
                    <a:pt x="244228" y="24114"/>
                    <a:pt x="246553" y="17670"/>
                    <a:pt x="246811" y="10982"/>
                  </a:cubicBezTo>
                  <a:cubicBezTo>
                    <a:pt x="245350" y="5452"/>
                    <a:pt x="240678" y="1364"/>
                    <a:pt x="235003" y="650"/>
                  </a:cubicBezTo>
                  <a:lnTo>
                    <a:pt x="235003" y="650"/>
                  </a:lnTo>
                  <a:cubicBezTo>
                    <a:pt x="229874" y="-217"/>
                    <a:pt x="224634" y="-217"/>
                    <a:pt x="219505" y="650"/>
                  </a:cubicBezTo>
                  <a:lnTo>
                    <a:pt x="219505" y="650"/>
                  </a:lnTo>
                  <a:cubicBezTo>
                    <a:pt x="224132" y="4455"/>
                    <a:pt x="229372" y="7450"/>
                    <a:pt x="235003" y="9506"/>
                  </a:cubicBezTo>
                  <a:lnTo>
                    <a:pt x="235003" y="9506"/>
                  </a:lnTo>
                  <a:cubicBezTo>
                    <a:pt x="235335" y="12202"/>
                    <a:pt x="235335" y="14928"/>
                    <a:pt x="235003" y="17624"/>
                  </a:cubicBezTo>
                  <a:cubicBezTo>
                    <a:pt x="232147" y="22929"/>
                    <a:pt x="228679" y="27883"/>
                    <a:pt x="224671" y="32384"/>
                  </a:cubicBezTo>
                  <a:cubicBezTo>
                    <a:pt x="178317" y="86590"/>
                    <a:pt x="96791" y="92959"/>
                    <a:pt x="42577" y="46600"/>
                  </a:cubicBezTo>
                  <a:cubicBezTo>
                    <a:pt x="37477" y="42238"/>
                    <a:pt x="32725" y="37485"/>
                    <a:pt x="28363" y="32384"/>
                  </a:cubicBezTo>
                  <a:cubicBezTo>
                    <a:pt x="24312" y="28077"/>
                    <a:pt x="21057" y="23079"/>
                    <a:pt x="18769" y="17624"/>
                  </a:cubicBezTo>
                  <a:cubicBezTo>
                    <a:pt x="18083" y="14962"/>
                    <a:pt x="18083" y="12168"/>
                    <a:pt x="18769" y="9506"/>
                  </a:cubicBezTo>
                  <a:lnTo>
                    <a:pt x="18769" y="9506"/>
                  </a:lnTo>
                  <a:cubicBezTo>
                    <a:pt x="24400" y="7450"/>
                    <a:pt x="29640" y="4455"/>
                    <a:pt x="34267" y="650"/>
                  </a:cubicBezTo>
                  <a:lnTo>
                    <a:pt x="34267" y="650"/>
                  </a:lnTo>
                  <a:cubicBezTo>
                    <a:pt x="29138" y="-217"/>
                    <a:pt x="23898" y="-217"/>
                    <a:pt x="18769" y="650"/>
                  </a:cubicBezTo>
                  <a:close/>
                </a:path>
              </a:pathLst>
            </a:custGeom>
            <a:solidFill>
              <a:srgbClr val="EE0204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499C020-7F0E-43E5-9408-2B22811D724B}"/>
                </a:ext>
              </a:extLst>
            </p:cNvPr>
            <p:cNvSpPr/>
            <p:nvPr/>
          </p:nvSpPr>
          <p:spPr>
            <a:xfrm>
              <a:off x="1853473" y="3912836"/>
              <a:ext cx="246712" cy="99683"/>
            </a:xfrm>
            <a:custGeom>
              <a:avLst/>
              <a:gdLst>
                <a:gd name="connsiteX0" fmla="*/ 126936 w 246712"/>
                <a:gd name="connsiteY0" fmla="*/ 95993 h 99683"/>
                <a:gd name="connsiteX1" fmla="*/ 19188 w 246712"/>
                <a:gd name="connsiteY1" fmla="*/ 46547 h 99683"/>
                <a:gd name="connsiteX2" fmla="*/ 7380 w 246712"/>
                <a:gd name="connsiteY2" fmla="*/ 29573 h 99683"/>
                <a:gd name="connsiteX3" fmla="*/ 0 w 246712"/>
                <a:gd name="connsiteY3" fmla="*/ 11123 h 99683"/>
                <a:gd name="connsiteX4" fmla="*/ 11808 w 246712"/>
                <a:gd name="connsiteY4" fmla="*/ 53 h 99683"/>
                <a:gd name="connsiteX5" fmla="*/ 30996 w 246712"/>
                <a:gd name="connsiteY5" fmla="*/ 4481 h 99683"/>
                <a:gd name="connsiteX6" fmla="*/ 30996 w 246712"/>
                <a:gd name="connsiteY6" fmla="*/ 4481 h 99683"/>
                <a:gd name="connsiteX7" fmla="*/ 11808 w 246712"/>
                <a:gd name="connsiteY7" fmla="*/ 4481 h 99683"/>
                <a:gd name="connsiteX8" fmla="*/ 738 w 246712"/>
                <a:gd name="connsiteY8" fmla="*/ 15551 h 99683"/>
                <a:gd name="connsiteX9" fmla="*/ 4428 w 246712"/>
                <a:gd name="connsiteY9" fmla="*/ 30311 h 99683"/>
                <a:gd name="connsiteX10" fmla="*/ 15498 w 246712"/>
                <a:gd name="connsiteY10" fmla="*/ 48023 h 99683"/>
                <a:gd name="connsiteX11" fmla="*/ 217526 w 246712"/>
                <a:gd name="connsiteY11" fmla="*/ 61492 h 99683"/>
                <a:gd name="connsiteX12" fmla="*/ 230994 w 246712"/>
                <a:gd name="connsiteY12" fmla="*/ 48023 h 99683"/>
                <a:gd name="connsiteX13" fmla="*/ 242802 w 246712"/>
                <a:gd name="connsiteY13" fmla="*/ 30311 h 99683"/>
                <a:gd name="connsiteX14" fmla="*/ 242802 w 246712"/>
                <a:gd name="connsiteY14" fmla="*/ 15551 h 99683"/>
                <a:gd name="connsiteX15" fmla="*/ 231732 w 246712"/>
                <a:gd name="connsiteY15" fmla="*/ 4481 h 99683"/>
                <a:gd name="connsiteX16" fmla="*/ 213282 w 246712"/>
                <a:gd name="connsiteY16" fmla="*/ 4481 h 99683"/>
                <a:gd name="connsiteX17" fmla="*/ 228042 w 246712"/>
                <a:gd name="connsiteY17" fmla="*/ 12599 h 99683"/>
                <a:gd name="connsiteX18" fmla="*/ 228042 w 246712"/>
                <a:gd name="connsiteY18" fmla="*/ 12599 h 99683"/>
                <a:gd name="connsiteX19" fmla="*/ 228042 w 246712"/>
                <a:gd name="connsiteY19" fmla="*/ 20717 h 99683"/>
                <a:gd name="connsiteX20" fmla="*/ 218448 w 246712"/>
                <a:gd name="connsiteY20" fmla="*/ 35477 h 99683"/>
                <a:gd name="connsiteX21" fmla="*/ 126936 w 246712"/>
                <a:gd name="connsiteY21" fmla="*/ 84923 h 99683"/>
                <a:gd name="connsiteX22" fmla="*/ 28782 w 246712"/>
                <a:gd name="connsiteY22" fmla="*/ 39905 h 99683"/>
                <a:gd name="connsiteX23" fmla="*/ 18450 w 246712"/>
                <a:gd name="connsiteY23" fmla="*/ 25145 h 99683"/>
                <a:gd name="connsiteX24" fmla="*/ 18450 w 246712"/>
                <a:gd name="connsiteY24" fmla="*/ 17027 h 99683"/>
                <a:gd name="connsiteX25" fmla="*/ 18450 w 246712"/>
                <a:gd name="connsiteY25" fmla="*/ 17027 h 99683"/>
                <a:gd name="connsiteX26" fmla="*/ 33948 w 246712"/>
                <a:gd name="connsiteY26" fmla="*/ 8909 h 99683"/>
                <a:gd name="connsiteX27" fmla="*/ 19926 w 246712"/>
                <a:gd name="connsiteY27" fmla="*/ 17765 h 99683"/>
                <a:gd name="connsiteX28" fmla="*/ 19926 w 246712"/>
                <a:gd name="connsiteY28" fmla="*/ 17765 h 99683"/>
                <a:gd name="connsiteX29" fmla="*/ 19926 w 246712"/>
                <a:gd name="connsiteY29" fmla="*/ 25883 h 99683"/>
                <a:gd name="connsiteX30" fmla="*/ 29520 w 246712"/>
                <a:gd name="connsiteY30" fmla="*/ 39905 h 99683"/>
                <a:gd name="connsiteX31" fmla="*/ 126936 w 246712"/>
                <a:gd name="connsiteY31" fmla="*/ 84923 h 99683"/>
                <a:gd name="connsiteX32" fmla="*/ 225090 w 246712"/>
                <a:gd name="connsiteY32" fmla="*/ 39167 h 99683"/>
                <a:gd name="connsiteX33" fmla="*/ 234684 w 246712"/>
                <a:gd name="connsiteY33" fmla="*/ 25145 h 99683"/>
                <a:gd name="connsiteX34" fmla="*/ 234684 w 246712"/>
                <a:gd name="connsiteY34" fmla="*/ 17027 h 99683"/>
                <a:gd name="connsiteX35" fmla="*/ 234684 w 246712"/>
                <a:gd name="connsiteY35" fmla="*/ 17027 h 99683"/>
                <a:gd name="connsiteX36" fmla="*/ 214758 w 246712"/>
                <a:gd name="connsiteY36" fmla="*/ 11123 h 99683"/>
                <a:gd name="connsiteX37" fmla="*/ 234684 w 246712"/>
                <a:gd name="connsiteY37" fmla="*/ 5957 h 99683"/>
                <a:gd name="connsiteX38" fmla="*/ 246492 w 246712"/>
                <a:gd name="connsiteY38" fmla="*/ 17027 h 99683"/>
                <a:gd name="connsiteX39" fmla="*/ 242802 w 246712"/>
                <a:gd name="connsiteY39" fmla="*/ 33263 h 99683"/>
                <a:gd name="connsiteX40" fmla="*/ 231732 w 246712"/>
                <a:gd name="connsiteY40" fmla="*/ 50237 h 99683"/>
                <a:gd name="connsiteX41" fmla="*/ 123246 w 246712"/>
                <a:gd name="connsiteY41" fmla="*/ 99683 h 9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6712" h="99683">
                  <a:moveTo>
                    <a:pt x="126936" y="95993"/>
                  </a:moveTo>
                  <a:cubicBezTo>
                    <a:pt x="85689" y="95292"/>
                    <a:pt x="46620" y="77362"/>
                    <a:pt x="19188" y="46547"/>
                  </a:cubicBezTo>
                  <a:cubicBezTo>
                    <a:pt x="14472" y="41471"/>
                    <a:pt x="10502" y="35757"/>
                    <a:pt x="7380" y="29573"/>
                  </a:cubicBezTo>
                  <a:cubicBezTo>
                    <a:pt x="2804" y="24494"/>
                    <a:pt x="192" y="17954"/>
                    <a:pt x="0" y="11123"/>
                  </a:cubicBezTo>
                  <a:cubicBezTo>
                    <a:pt x="1683" y="5595"/>
                    <a:pt x="6184" y="1379"/>
                    <a:pt x="11808" y="53"/>
                  </a:cubicBezTo>
                  <a:cubicBezTo>
                    <a:pt x="18494" y="-314"/>
                    <a:pt x="25144" y="1221"/>
                    <a:pt x="30996" y="4481"/>
                  </a:cubicBezTo>
                  <a:lnTo>
                    <a:pt x="30996" y="4481"/>
                  </a:lnTo>
                  <a:cubicBezTo>
                    <a:pt x="24686" y="2976"/>
                    <a:pt x="18118" y="2976"/>
                    <a:pt x="11808" y="4481"/>
                  </a:cubicBezTo>
                  <a:cubicBezTo>
                    <a:pt x="6207" y="5576"/>
                    <a:pt x="1830" y="9953"/>
                    <a:pt x="738" y="15551"/>
                  </a:cubicBezTo>
                  <a:cubicBezTo>
                    <a:pt x="362" y="20739"/>
                    <a:pt x="1653" y="25911"/>
                    <a:pt x="4428" y="30311"/>
                  </a:cubicBezTo>
                  <a:cubicBezTo>
                    <a:pt x="7476" y="36595"/>
                    <a:pt x="11181" y="42533"/>
                    <a:pt x="15498" y="48023"/>
                  </a:cubicBezTo>
                  <a:cubicBezTo>
                    <a:pt x="67564" y="107528"/>
                    <a:pt x="158021" y="113558"/>
                    <a:pt x="217526" y="61492"/>
                  </a:cubicBezTo>
                  <a:cubicBezTo>
                    <a:pt x="222308" y="57306"/>
                    <a:pt x="226810" y="52807"/>
                    <a:pt x="230994" y="48023"/>
                  </a:cubicBezTo>
                  <a:cubicBezTo>
                    <a:pt x="235518" y="42532"/>
                    <a:pt x="239474" y="36598"/>
                    <a:pt x="242802" y="30311"/>
                  </a:cubicBezTo>
                  <a:cubicBezTo>
                    <a:pt x="244433" y="25526"/>
                    <a:pt x="244433" y="20336"/>
                    <a:pt x="242802" y="15551"/>
                  </a:cubicBezTo>
                  <a:cubicBezTo>
                    <a:pt x="241710" y="9953"/>
                    <a:pt x="237333" y="5576"/>
                    <a:pt x="231732" y="4481"/>
                  </a:cubicBezTo>
                  <a:cubicBezTo>
                    <a:pt x="225673" y="2981"/>
                    <a:pt x="219341" y="2981"/>
                    <a:pt x="213282" y="4481"/>
                  </a:cubicBezTo>
                  <a:cubicBezTo>
                    <a:pt x="217592" y="8172"/>
                    <a:pt x="222618" y="10935"/>
                    <a:pt x="228042" y="12599"/>
                  </a:cubicBezTo>
                  <a:lnTo>
                    <a:pt x="228042" y="12599"/>
                  </a:lnTo>
                  <a:cubicBezTo>
                    <a:pt x="228728" y="15262"/>
                    <a:pt x="228728" y="18055"/>
                    <a:pt x="228042" y="20717"/>
                  </a:cubicBezTo>
                  <a:cubicBezTo>
                    <a:pt x="225201" y="25860"/>
                    <a:pt x="221990" y="30792"/>
                    <a:pt x="218448" y="35477"/>
                  </a:cubicBezTo>
                  <a:cubicBezTo>
                    <a:pt x="195614" y="63326"/>
                    <a:pt x="162744" y="81084"/>
                    <a:pt x="126936" y="84923"/>
                  </a:cubicBezTo>
                  <a:cubicBezTo>
                    <a:pt x="89364" y="84309"/>
                    <a:pt x="53763" y="67982"/>
                    <a:pt x="28782" y="39905"/>
                  </a:cubicBezTo>
                  <a:cubicBezTo>
                    <a:pt x="24775" y="35403"/>
                    <a:pt x="21306" y="30450"/>
                    <a:pt x="18450" y="25145"/>
                  </a:cubicBezTo>
                  <a:cubicBezTo>
                    <a:pt x="18118" y="22449"/>
                    <a:pt x="18118" y="19723"/>
                    <a:pt x="18450" y="17027"/>
                  </a:cubicBezTo>
                  <a:lnTo>
                    <a:pt x="18450" y="17027"/>
                  </a:lnTo>
                  <a:cubicBezTo>
                    <a:pt x="24162" y="15526"/>
                    <a:pt x="29461" y="12750"/>
                    <a:pt x="33948" y="8909"/>
                  </a:cubicBezTo>
                  <a:cubicBezTo>
                    <a:pt x="30059" y="12952"/>
                    <a:pt x="25247" y="15990"/>
                    <a:pt x="19926" y="17765"/>
                  </a:cubicBezTo>
                  <a:lnTo>
                    <a:pt x="19926" y="17765"/>
                  </a:lnTo>
                  <a:cubicBezTo>
                    <a:pt x="19926" y="17765"/>
                    <a:pt x="19926" y="22193"/>
                    <a:pt x="19926" y="25883"/>
                  </a:cubicBezTo>
                  <a:cubicBezTo>
                    <a:pt x="22612" y="30888"/>
                    <a:pt x="25830" y="35590"/>
                    <a:pt x="29520" y="39905"/>
                  </a:cubicBezTo>
                  <a:cubicBezTo>
                    <a:pt x="54273" y="67869"/>
                    <a:pt x="89601" y="84194"/>
                    <a:pt x="126936" y="84923"/>
                  </a:cubicBezTo>
                  <a:cubicBezTo>
                    <a:pt x="164692" y="84399"/>
                    <a:pt x="200411" y="67745"/>
                    <a:pt x="225090" y="39167"/>
                  </a:cubicBezTo>
                  <a:cubicBezTo>
                    <a:pt x="229016" y="35038"/>
                    <a:pt x="232256" y="30304"/>
                    <a:pt x="234684" y="25145"/>
                  </a:cubicBezTo>
                  <a:cubicBezTo>
                    <a:pt x="235370" y="22483"/>
                    <a:pt x="235370" y="19689"/>
                    <a:pt x="234684" y="17027"/>
                  </a:cubicBezTo>
                  <a:lnTo>
                    <a:pt x="234684" y="17027"/>
                  </a:lnTo>
                  <a:lnTo>
                    <a:pt x="214758" y="11123"/>
                  </a:lnTo>
                  <a:cubicBezTo>
                    <a:pt x="220743" y="7467"/>
                    <a:pt x="227680" y="5669"/>
                    <a:pt x="234684" y="5957"/>
                  </a:cubicBezTo>
                  <a:cubicBezTo>
                    <a:pt x="240389" y="7136"/>
                    <a:pt x="244950" y="11412"/>
                    <a:pt x="246492" y="17027"/>
                  </a:cubicBezTo>
                  <a:cubicBezTo>
                    <a:pt x="247274" y="22708"/>
                    <a:pt x="245961" y="28479"/>
                    <a:pt x="242802" y="33263"/>
                  </a:cubicBezTo>
                  <a:cubicBezTo>
                    <a:pt x="240005" y="39454"/>
                    <a:pt x="236271" y="45179"/>
                    <a:pt x="231732" y="50237"/>
                  </a:cubicBezTo>
                  <a:cubicBezTo>
                    <a:pt x="204131" y="81241"/>
                    <a:pt x="164751" y="99189"/>
                    <a:pt x="123246" y="9968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2D83B274-FB5B-4A7A-8FBB-043BD2FE224C}"/>
                </a:ext>
              </a:extLst>
            </p:cNvPr>
            <p:cNvSpPr/>
            <p:nvPr/>
          </p:nvSpPr>
          <p:spPr>
            <a:xfrm>
              <a:off x="1901058" y="3413263"/>
              <a:ext cx="143562" cy="218448"/>
            </a:xfrm>
            <a:custGeom>
              <a:avLst/>
              <a:gdLst>
                <a:gd name="connsiteX0" fmla="*/ 74924 w 143562"/>
                <a:gd name="connsiteY0" fmla="*/ 0 h 218448"/>
                <a:gd name="connsiteX1" fmla="*/ 1124 w 143562"/>
                <a:gd name="connsiteY1" fmla="*/ 151290 h 218448"/>
                <a:gd name="connsiteX2" fmla="*/ 13670 w 143562"/>
                <a:gd name="connsiteY2" fmla="*/ 218448 h 218448"/>
                <a:gd name="connsiteX3" fmla="*/ 71972 w 143562"/>
                <a:gd name="connsiteY3" fmla="*/ 210330 h 218448"/>
                <a:gd name="connsiteX4" fmla="*/ 131012 w 143562"/>
                <a:gd name="connsiteY4" fmla="*/ 218448 h 218448"/>
                <a:gd name="connsiteX5" fmla="*/ 142820 w 143562"/>
                <a:gd name="connsiteY5" fmla="*/ 151290 h 218448"/>
                <a:gd name="connsiteX6" fmla="*/ 69020 w 143562"/>
                <a:gd name="connsiteY6" fmla="*/ 3690 h 21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62" h="218448">
                  <a:moveTo>
                    <a:pt x="74924" y="0"/>
                  </a:moveTo>
                  <a:cubicBezTo>
                    <a:pt x="22695" y="31512"/>
                    <a:pt x="-6197" y="90730"/>
                    <a:pt x="1124" y="151290"/>
                  </a:cubicBezTo>
                  <a:cubicBezTo>
                    <a:pt x="2829" y="174068"/>
                    <a:pt x="7035" y="196590"/>
                    <a:pt x="13670" y="218448"/>
                  </a:cubicBezTo>
                  <a:cubicBezTo>
                    <a:pt x="32614" y="212954"/>
                    <a:pt x="52245" y="210219"/>
                    <a:pt x="71972" y="210330"/>
                  </a:cubicBezTo>
                  <a:cubicBezTo>
                    <a:pt x="91935" y="210220"/>
                    <a:pt x="111816" y="212954"/>
                    <a:pt x="131012" y="218448"/>
                  </a:cubicBezTo>
                  <a:cubicBezTo>
                    <a:pt x="137366" y="196555"/>
                    <a:pt x="141322" y="174037"/>
                    <a:pt x="142820" y="151290"/>
                  </a:cubicBezTo>
                  <a:cubicBezTo>
                    <a:pt x="148635" y="91995"/>
                    <a:pt x="119949" y="34614"/>
                    <a:pt x="69020" y="3690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6097876-1150-4DE0-AA2C-95D26355C5CE}"/>
                </a:ext>
              </a:extLst>
            </p:cNvPr>
            <p:cNvSpPr/>
            <p:nvPr/>
          </p:nvSpPr>
          <p:spPr>
            <a:xfrm>
              <a:off x="1901159" y="3407360"/>
              <a:ext cx="158685" cy="221400"/>
            </a:xfrm>
            <a:custGeom>
              <a:avLst/>
              <a:gdLst>
                <a:gd name="connsiteX0" fmla="*/ 133862 w 158685"/>
                <a:gd name="connsiteY0" fmla="*/ 221400 h 221400"/>
                <a:gd name="connsiteX1" fmla="*/ 133862 w 158685"/>
                <a:gd name="connsiteY1" fmla="*/ 221400 h 221400"/>
                <a:gd name="connsiteX2" fmla="*/ 77774 w 158685"/>
                <a:gd name="connsiteY2" fmla="*/ 214020 h 221400"/>
                <a:gd name="connsiteX3" fmla="*/ 22424 w 158685"/>
                <a:gd name="connsiteY3" fmla="*/ 221400 h 221400"/>
                <a:gd name="connsiteX4" fmla="*/ 22424 w 158685"/>
                <a:gd name="connsiteY4" fmla="*/ 221400 h 221400"/>
                <a:gd name="connsiteX5" fmla="*/ 17258 w 158685"/>
                <a:gd name="connsiteY5" fmla="*/ 202212 h 221400"/>
                <a:gd name="connsiteX6" fmla="*/ 9878 w 158685"/>
                <a:gd name="connsiteY6" fmla="*/ 154242 h 221400"/>
                <a:gd name="connsiteX7" fmla="*/ 83678 w 158685"/>
                <a:gd name="connsiteY7" fmla="*/ 2214 h 221400"/>
                <a:gd name="connsiteX8" fmla="*/ 157478 w 158685"/>
                <a:gd name="connsiteY8" fmla="*/ 154242 h 221400"/>
                <a:gd name="connsiteX9" fmla="*/ 149360 w 158685"/>
                <a:gd name="connsiteY9" fmla="*/ 202212 h 221400"/>
                <a:gd name="connsiteX10" fmla="*/ 145670 w 158685"/>
                <a:gd name="connsiteY10" fmla="*/ 221400 h 221400"/>
                <a:gd name="connsiteX11" fmla="*/ 74822 w 158685"/>
                <a:gd name="connsiteY11" fmla="*/ 0 h 221400"/>
                <a:gd name="connsiteX12" fmla="*/ 1022 w 158685"/>
                <a:gd name="connsiteY12" fmla="*/ 151290 h 221400"/>
                <a:gd name="connsiteX13" fmla="*/ 9140 w 158685"/>
                <a:gd name="connsiteY13" fmla="*/ 199260 h 221400"/>
                <a:gd name="connsiteX14" fmla="*/ 13568 w 158685"/>
                <a:gd name="connsiteY14" fmla="*/ 218448 h 221400"/>
                <a:gd name="connsiteX15" fmla="*/ 13568 w 158685"/>
                <a:gd name="connsiteY15" fmla="*/ 218448 h 221400"/>
                <a:gd name="connsiteX16" fmla="*/ 130910 w 158685"/>
                <a:gd name="connsiteY16" fmla="*/ 221400 h 221400"/>
                <a:gd name="connsiteX17" fmla="*/ 130910 w 158685"/>
                <a:gd name="connsiteY17" fmla="*/ 221400 h 221400"/>
                <a:gd name="connsiteX18" fmla="*/ 135338 w 158685"/>
                <a:gd name="connsiteY18" fmla="*/ 202212 h 221400"/>
                <a:gd name="connsiteX19" fmla="*/ 142718 w 158685"/>
                <a:gd name="connsiteY19" fmla="*/ 154242 h 221400"/>
                <a:gd name="connsiteX20" fmla="*/ 68918 w 158685"/>
                <a:gd name="connsiteY20" fmla="*/ 6642 h 22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8685" h="221400">
                  <a:moveTo>
                    <a:pt x="133862" y="221400"/>
                  </a:moveTo>
                  <a:lnTo>
                    <a:pt x="133862" y="221400"/>
                  </a:lnTo>
                  <a:cubicBezTo>
                    <a:pt x="115560" y="216552"/>
                    <a:pt x="96711" y="214072"/>
                    <a:pt x="77774" y="214020"/>
                  </a:cubicBezTo>
                  <a:cubicBezTo>
                    <a:pt x="59088" y="214134"/>
                    <a:pt x="40490" y="216614"/>
                    <a:pt x="22424" y="221400"/>
                  </a:cubicBezTo>
                  <a:lnTo>
                    <a:pt x="22424" y="221400"/>
                  </a:lnTo>
                  <a:cubicBezTo>
                    <a:pt x="22424" y="215496"/>
                    <a:pt x="18734" y="208854"/>
                    <a:pt x="17258" y="202212"/>
                  </a:cubicBezTo>
                  <a:cubicBezTo>
                    <a:pt x="12719" y="186611"/>
                    <a:pt x="10240" y="170485"/>
                    <a:pt x="9878" y="154242"/>
                  </a:cubicBezTo>
                  <a:cubicBezTo>
                    <a:pt x="2638" y="93496"/>
                    <a:pt x="31472" y="34104"/>
                    <a:pt x="83678" y="2214"/>
                  </a:cubicBezTo>
                  <a:cubicBezTo>
                    <a:pt x="136172" y="33840"/>
                    <a:pt x="165102" y="93432"/>
                    <a:pt x="157478" y="154242"/>
                  </a:cubicBezTo>
                  <a:cubicBezTo>
                    <a:pt x="156947" y="170524"/>
                    <a:pt x="154216" y="186661"/>
                    <a:pt x="149360" y="202212"/>
                  </a:cubicBezTo>
                  <a:cubicBezTo>
                    <a:pt x="149360" y="208854"/>
                    <a:pt x="149360" y="215496"/>
                    <a:pt x="145670" y="221400"/>
                  </a:cubicBezTo>
                  <a:close/>
                  <a:moveTo>
                    <a:pt x="74822" y="0"/>
                  </a:moveTo>
                  <a:cubicBezTo>
                    <a:pt x="22874" y="31772"/>
                    <a:pt x="-5915" y="90795"/>
                    <a:pt x="1022" y="151290"/>
                  </a:cubicBezTo>
                  <a:cubicBezTo>
                    <a:pt x="1613" y="167567"/>
                    <a:pt x="4343" y="183695"/>
                    <a:pt x="9140" y="199260"/>
                  </a:cubicBezTo>
                  <a:lnTo>
                    <a:pt x="13568" y="218448"/>
                  </a:lnTo>
                  <a:lnTo>
                    <a:pt x="13568" y="218448"/>
                  </a:lnTo>
                  <a:cubicBezTo>
                    <a:pt x="52062" y="207394"/>
                    <a:pt x="93021" y="208425"/>
                    <a:pt x="130910" y="221400"/>
                  </a:cubicBezTo>
                  <a:lnTo>
                    <a:pt x="130910" y="221400"/>
                  </a:lnTo>
                  <a:cubicBezTo>
                    <a:pt x="131678" y="214861"/>
                    <a:pt x="133168" y="208427"/>
                    <a:pt x="135338" y="202212"/>
                  </a:cubicBezTo>
                  <a:cubicBezTo>
                    <a:pt x="139515" y="186533"/>
                    <a:pt x="141987" y="170451"/>
                    <a:pt x="142718" y="154242"/>
                  </a:cubicBezTo>
                  <a:cubicBezTo>
                    <a:pt x="148534" y="94947"/>
                    <a:pt x="119848" y="37566"/>
                    <a:pt x="68918" y="664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9E31B8C0-4B2B-4C38-A537-5948FC24D8D0}"/>
                </a:ext>
              </a:extLst>
            </p:cNvPr>
            <p:cNvSpPr/>
            <p:nvPr/>
          </p:nvSpPr>
          <p:spPr>
            <a:xfrm>
              <a:off x="1962698" y="3372673"/>
              <a:ext cx="27305" cy="42065"/>
            </a:xfrm>
            <a:custGeom>
              <a:avLst/>
              <a:gdLst>
                <a:gd name="connsiteX0" fmla="*/ 8118 w 27305"/>
                <a:gd name="connsiteY0" fmla="*/ 0 h 42065"/>
                <a:gd name="connsiteX1" fmla="*/ 9594 w 27305"/>
                <a:gd name="connsiteY1" fmla="*/ 11808 h 42065"/>
                <a:gd name="connsiteX2" fmla="*/ 0 w 27305"/>
                <a:gd name="connsiteY2" fmla="*/ 11070 h 42065"/>
                <a:gd name="connsiteX3" fmla="*/ 0 w 27305"/>
                <a:gd name="connsiteY3" fmla="*/ 22140 h 42065"/>
                <a:gd name="connsiteX4" fmla="*/ 9594 w 27305"/>
                <a:gd name="connsiteY4" fmla="*/ 20664 h 42065"/>
                <a:gd name="connsiteX5" fmla="*/ 8118 w 27305"/>
                <a:gd name="connsiteY5" fmla="*/ 42066 h 42065"/>
                <a:gd name="connsiteX6" fmla="*/ 19188 w 27305"/>
                <a:gd name="connsiteY6" fmla="*/ 42066 h 42065"/>
                <a:gd name="connsiteX7" fmla="*/ 17712 w 27305"/>
                <a:gd name="connsiteY7" fmla="*/ 20664 h 42065"/>
                <a:gd name="connsiteX8" fmla="*/ 27306 w 27305"/>
                <a:gd name="connsiteY8" fmla="*/ 22140 h 42065"/>
                <a:gd name="connsiteX9" fmla="*/ 27306 w 27305"/>
                <a:gd name="connsiteY9" fmla="*/ 11070 h 42065"/>
                <a:gd name="connsiteX10" fmla="*/ 17712 w 27305"/>
                <a:gd name="connsiteY10" fmla="*/ 11808 h 42065"/>
                <a:gd name="connsiteX11" fmla="*/ 19188 w 27305"/>
                <a:gd name="connsiteY11" fmla="*/ 0 h 42065"/>
                <a:gd name="connsiteX12" fmla="*/ 8118 w 27305"/>
                <a:gd name="connsiteY12" fmla="*/ 0 h 4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305" h="42065">
                  <a:moveTo>
                    <a:pt x="8118" y="0"/>
                  </a:moveTo>
                  <a:lnTo>
                    <a:pt x="9594" y="11808"/>
                  </a:lnTo>
                  <a:lnTo>
                    <a:pt x="0" y="11070"/>
                  </a:lnTo>
                  <a:lnTo>
                    <a:pt x="0" y="22140"/>
                  </a:lnTo>
                  <a:lnTo>
                    <a:pt x="9594" y="20664"/>
                  </a:lnTo>
                  <a:lnTo>
                    <a:pt x="8118" y="42066"/>
                  </a:lnTo>
                  <a:lnTo>
                    <a:pt x="19188" y="42066"/>
                  </a:lnTo>
                  <a:lnTo>
                    <a:pt x="17712" y="20664"/>
                  </a:lnTo>
                  <a:lnTo>
                    <a:pt x="27306" y="22140"/>
                  </a:lnTo>
                  <a:lnTo>
                    <a:pt x="27306" y="11070"/>
                  </a:lnTo>
                  <a:lnTo>
                    <a:pt x="17712" y="11808"/>
                  </a:lnTo>
                  <a:lnTo>
                    <a:pt x="19188" y="0"/>
                  </a:lnTo>
                  <a:lnTo>
                    <a:pt x="8118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D1AAB4B9-1CAA-43DB-A7EE-E779A3357252}"/>
                </a:ext>
              </a:extLst>
            </p:cNvPr>
            <p:cNvSpPr/>
            <p:nvPr/>
          </p:nvSpPr>
          <p:spPr>
            <a:xfrm>
              <a:off x="1960483" y="3371935"/>
              <a:ext cx="29519" cy="44279"/>
            </a:xfrm>
            <a:custGeom>
              <a:avLst/>
              <a:gdLst>
                <a:gd name="connsiteX0" fmla="*/ 19926 w 29519"/>
                <a:gd name="connsiteY0" fmla="*/ 42804 h 44279"/>
                <a:gd name="connsiteX1" fmla="*/ 8856 w 29519"/>
                <a:gd name="connsiteY1" fmla="*/ 42804 h 44279"/>
                <a:gd name="connsiteX2" fmla="*/ 8856 w 29519"/>
                <a:gd name="connsiteY2" fmla="*/ 22140 h 44279"/>
                <a:gd name="connsiteX3" fmla="*/ 0 w 29519"/>
                <a:gd name="connsiteY3" fmla="*/ 22140 h 44279"/>
                <a:gd name="connsiteX4" fmla="*/ 0 w 29519"/>
                <a:gd name="connsiteY4" fmla="*/ 11808 h 44279"/>
                <a:gd name="connsiteX5" fmla="*/ 10332 w 29519"/>
                <a:gd name="connsiteY5" fmla="*/ 11808 h 44279"/>
                <a:gd name="connsiteX6" fmla="*/ 10332 w 29519"/>
                <a:gd name="connsiteY6" fmla="*/ 0 h 44279"/>
                <a:gd name="connsiteX7" fmla="*/ 19926 w 29519"/>
                <a:gd name="connsiteY7" fmla="*/ 0 h 44279"/>
                <a:gd name="connsiteX8" fmla="*/ 19926 w 29519"/>
                <a:gd name="connsiteY8" fmla="*/ 11808 h 44279"/>
                <a:gd name="connsiteX9" fmla="*/ 29520 w 29519"/>
                <a:gd name="connsiteY9" fmla="*/ 11808 h 44279"/>
                <a:gd name="connsiteX10" fmla="*/ 29520 w 29519"/>
                <a:gd name="connsiteY10" fmla="*/ 23616 h 44279"/>
                <a:gd name="connsiteX11" fmla="*/ 19926 w 29519"/>
                <a:gd name="connsiteY11" fmla="*/ 23616 h 44279"/>
                <a:gd name="connsiteX12" fmla="*/ 19926 w 29519"/>
                <a:gd name="connsiteY12" fmla="*/ 44280 h 44279"/>
                <a:gd name="connsiteX13" fmla="*/ 10332 w 29519"/>
                <a:gd name="connsiteY13" fmla="*/ 21402 h 44279"/>
                <a:gd name="connsiteX14" fmla="*/ 10332 w 29519"/>
                <a:gd name="connsiteY14" fmla="*/ 42804 h 44279"/>
                <a:gd name="connsiteX15" fmla="*/ 19926 w 29519"/>
                <a:gd name="connsiteY15" fmla="*/ 42804 h 44279"/>
                <a:gd name="connsiteX16" fmla="*/ 19926 w 29519"/>
                <a:gd name="connsiteY16" fmla="*/ 22140 h 44279"/>
                <a:gd name="connsiteX17" fmla="*/ 29520 w 29519"/>
                <a:gd name="connsiteY17" fmla="*/ 22140 h 44279"/>
                <a:gd name="connsiteX18" fmla="*/ 29520 w 29519"/>
                <a:gd name="connsiteY18" fmla="*/ 11808 h 44279"/>
                <a:gd name="connsiteX19" fmla="*/ 19926 w 29519"/>
                <a:gd name="connsiteY19" fmla="*/ 13284 h 44279"/>
                <a:gd name="connsiteX20" fmla="*/ 19926 w 29519"/>
                <a:gd name="connsiteY20" fmla="*/ 738 h 44279"/>
                <a:gd name="connsiteX21" fmla="*/ 9594 w 29519"/>
                <a:gd name="connsiteY21" fmla="*/ 738 h 44279"/>
                <a:gd name="connsiteX22" fmla="*/ 9594 w 29519"/>
                <a:gd name="connsiteY22" fmla="*/ 12546 h 44279"/>
                <a:gd name="connsiteX23" fmla="*/ 0 w 29519"/>
                <a:gd name="connsiteY23" fmla="*/ 12546 h 44279"/>
                <a:gd name="connsiteX24" fmla="*/ 0 w 29519"/>
                <a:gd name="connsiteY24" fmla="*/ 23616 h 44279"/>
                <a:gd name="connsiteX25" fmla="*/ 9594 w 29519"/>
                <a:gd name="connsiteY25" fmla="*/ 23616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9519" h="44279">
                  <a:moveTo>
                    <a:pt x="19926" y="42804"/>
                  </a:moveTo>
                  <a:lnTo>
                    <a:pt x="8856" y="42804"/>
                  </a:lnTo>
                  <a:lnTo>
                    <a:pt x="8856" y="22140"/>
                  </a:lnTo>
                  <a:lnTo>
                    <a:pt x="0" y="22140"/>
                  </a:lnTo>
                  <a:lnTo>
                    <a:pt x="0" y="11808"/>
                  </a:lnTo>
                  <a:lnTo>
                    <a:pt x="10332" y="11808"/>
                  </a:lnTo>
                  <a:lnTo>
                    <a:pt x="10332" y="0"/>
                  </a:lnTo>
                  <a:lnTo>
                    <a:pt x="19926" y="0"/>
                  </a:lnTo>
                  <a:lnTo>
                    <a:pt x="19926" y="11808"/>
                  </a:lnTo>
                  <a:lnTo>
                    <a:pt x="29520" y="11808"/>
                  </a:lnTo>
                  <a:lnTo>
                    <a:pt x="29520" y="23616"/>
                  </a:lnTo>
                  <a:lnTo>
                    <a:pt x="19926" y="23616"/>
                  </a:lnTo>
                  <a:lnTo>
                    <a:pt x="19926" y="44280"/>
                  </a:lnTo>
                  <a:close/>
                  <a:moveTo>
                    <a:pt x="10332" y="21402"/>
                  </a:moveTo>
                  <a:lnTo>
                    <a:pt x="10332" y="42804"/>
                  </a:lnTo>
                  <a:lnTo>
                    <a:pt x="19926" y="42804"/>
                  </a:lnTo>
                  <a:lnTo>
                    <a:pt x="19926" y="22140"/>
                  </a:lnTo>
                  <a:lnTo>
                    <a:pt x="29520" y="22140"/>
                  </a:lnTo>
                  <a:lnTo>
                    <a:pt x="29520" y="11808"/>
                  </a:lnTo>
                  <a:lnTo>
                    <a:pt x="19926" y="13284"/>
                  </a:lnTo>
                  <a:lnTo>
                    <a:pt x="19926" y="738"/>
                  </a:lnTo>
                  <a:lnTo>
                    <a:pt x="9594" y="738"/>
                  </a:lnTo>
                  <a:lnTo>
                    <a:pt x="9594" y="12546"/>
                  </a:lnTo>
                  <a:lnTo>
                    <a:pt x="0" y="12546"/>
                  </a:lnTo>
                  <a:lnTo>
                    <a:pt x="0" y="23616"/>
                  </a:lnTo>
                  <a:lnTo>
                    <a:pt x="9594" y="2361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3ECD8022-5AF8-4D6F-9005-70D7EA80CFCB}"/>
                </a:ext>
              </a:extLst>
            </p:cNvPr>
            <p:cNvSpPr/>
            <p:nvPr/>
          </p:nvSpPr>
          <p:spPr>
            <a:xfrm>
              <a:off x="1906610" y="3481101"/>
              <a:ext cx="140957" cy="23674"/>
            </a:xfrm>
            <a:custGeom>
              <a:avLst/>
              <a:gdLst>
                <a:gd name="connsiteX0" fmla="*/ 0 w 140957"/>
                <a:gd name="connsiteY0" fmla="*/ 11128 h 23674"/>
                <a:gd name="connsiteX1" fmla="*/ 67158 w 140957"/>
                <a:gd name="connsiteY1" fmla="*/ 58 h 23674"/>
                <a:gd name="connsiteX2" fmla="*/ 140958 w 140957"/>
                <a:gd name="connsiteY2" fmla="*/ 8914 h 23674"/>
                <a:gd name="connsiteX3" fmla="*/ 140958 w 140957"/>
                <a:gd name="connsiteY3" fmla="*/ 22936 h 23674"/>
                <a:gd name="connsiteX4" fmla="*/ 73800 w 140957"/>
                <a:gd name="connsiteY4" fmla="*/ 14080 h 23674"/>
                <a:gd name="connsiteX5" fmla="*/ 4428 w 140957"/>
                <a:gd name="connsiteY5" fmla="*/ 23674 h 23674"/>
                <a:gd name="connsiteX6" fmla="*/ 4428 w 140957"/>
                <a:gd name="connsiteY6" fmla="*/ 11128 h 23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57" h="23674">
                  <a:moveTo>
                    <a:pt x="0" y="11128"/>
                  </a:moveTo>
                  <a:cubicBezTo>
                    <a:pt x="21653" y="3880"/>
                    <a:pt x="44324" y="142"/>
                    <a:pt x="67158" y="58"/>
                  </a:cubicBezTo>
                  <a:cubicBezTo>
                    <a:pt x="92051" y="-463"/>
                    <a:pt x="116892" y="2519"/>
                    <a:pt x="140958" y="8914"/>
                  </a:cubicBezTo>
                  <a:lnTo>
                    <a:pt x="140958" y="22936"/>
                  </a:lnTo>
                  <a:cubicBezTo>
                    <a:pt x="119180" y="16462"/>
                    <a:pt x="96516" y="13474"/>
                    <a:pt x="73800" y="14080"/>
                  </a:cubicBezTo>
                  <a:cubicBezTo>
                    <a:pt x="50332" y="13823"/>
                    <a:pt x="26952" y="17057"/>
                    <a:pt x="4428" y="23674"/>
                  </a:cubicBezTo>
                  <a:cubicBezTo>
                    <a:pt x="4428" y="23674"/>
                    <a:pt x="4428" y="11128"/>
                    <a:pt x="4428" y="1112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C1FEB349-0C3F-4B44-ABD7-570922695439}"/>
                </a:ext>
              </a:extLst>
            </p:cNvPr>
            <p:cNvSpPr/>
            <p:nvPr/>
          </p:nvSpPr>
          <p:spPr>
            <a:xfrm>
              <a:off x="1902919" y="3481157"/>
              <a:ext cx="145386" cy="24356"/>
            </a:xfrm>
            <a:custGeom>
              <a:avLst/>
              <a:gdLst>
                <a:gd name="connsiteX0" fmla="*/ 141696 w 145386"/>
                <a:gd name="connsiteY0" fmla="*/ 24356 h 24356"/>
                <a:gd name="connsiteX1" fmla="*/ 141696 w 145386"/>
                <a:gd name="connsiteY1" fmla="*/ 24356 h 24356"/>
                <a:gd name="connsiteX2" fmla="*/ 77490 w 145386"/>
                <a:gd name="connsiteY2" fmla="*/ 14762 h 24356"/>
                <a:gd name="connsiteX3" fmla="*/ 8856 w 145386"/>
                <a:gd name="connsiteY3" fmla="*/ 24356 h 24356"/>
                <a:gd name="connsiteX4" fmla="*/ 8856 w 145386"/>
                <a:gd name="connsiteY4" fmla="*/ 11072 h 24356"/>
                <a:gd name="connsiteX5" fmla="*/ 70848 w 145386"/>
                <a:gd name="connsiteY5" fmla="*/ 2 h 24356"/>
                <a:gd name="connsiteX6" fmla="*/ 144648 w 145386"/>
                <a:gd name="connsiteY6" fmla="*/ 9596 h 24356"/>
                <a:gd name="connsiteX7" fmla="*/ 144648 w 145386"/>
                <a:gd name="connsiteY7" fmla="*/ 23618 h 24356"/>
                <a:gd name="connsiteX8" fmla="*/ 144648 w 145386"/>
                <a:gd name="connsiteY8" fmla="*/ 23618 h 24356"/>
                <a:gd name="connsiteX9" fmla="*/ 67896 w 145386"/>
                <a:gd name="connsiteY9" fmla="*/ 2216 h 24356"/>
                <a:gd name="connsiteX10" fmla="*/ 0 w 145386"/>
                <a:gd name="connsiteY10" fmla="*/ 11072 h 24356"/>
                <a:gd name="connsiteX11" fmla="*/ 0 w 145386"/>
                <a:gd name="connsiteY11" fmla="*/ 23618 h 24356"/>
                <a:gd name="connsiteX12" fmla="*/ 77490 w 145386"/>
                <a:gd name="connsiteY12" fmla="*/ 14024 h 24356"/>
                <a:gd name="connsiteX13" fmla="*/ 145386 w 145386"/>
                <a:gd name="connsiteY13" fmla="*/ 23618 h 24356"/>
                <a:gd name="connsiteX14" fmla="*/ 145386 w 145386"/>
                <a:gd name="connsiteY14" fmla="*/ 10334 h 24356"/>
                <a:gd name="connsiteX15" fmla="*/ 71586 w 145386"/>
                <a:gd name="connsiteY15" fmla="*/ 2216 h 2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386" h="24356">
                  <a:moveTo>
                    <a:pt x="141696" y="24356"/>
                  </a:moveTo>
                  <a:lnTo>
                    <a:pt x="141696" y="24356"/>
                  </a:lnTo>
                  <a:cubicBezTo>
                    <a:pt x="120862" y="18113"/>
                    <a:pt x="99239" y="14882"/>
                    <a:pt x="77490" y="14762"/>
                  </a:cubicBezTo>
                  <a:cubicBezTo>
                    <a:pt x="54258" y="14491"/>
                    <a:pt x="31121" y="17725"/>
                    <a:pt x="8856" y="24356"/>
                  </a:cubicBezTo>
                  <a:cubicBezTo>
                    <a:pt x="8856" y="24356"/>
                    <a:pt x="8856" y="24356"/>
                    <a:pt x="8856" y="11072"/>
                  </a:cubicBezTo>
                  <a:cubicBezTo>
                    <a:pt x="28834" y="4237"/>
                    <a:pt x="49741" y="504"/>
                    <a:pt x="70848" y="2"/>
                  </a:cubicBezTo>
                  <a:cubicBezTo>
                    <a:pt x="95763" y="-101"/>
                    <a:pt x="120582" y="3126"/>
                    <a:pt x="144648" y="9596"/>
                  </a:cubicBezTo>
                  <a:lnTo>
                    <a:pt x="144648" y="23618"/>
                  </a:lnTo>
                  <a:lnTo>
                    <a:pt x="144648" y="23618"/>
                  </a:lnTo>
                  <a:close/>
                  <a:moveTo>
                    <a:pt x="67896" y="2216"/>
                  </a:moveTo>
                  <a:cubicBezTo>
                    <a:pt x="44952" y="1757"/>
                    <a:pt x="22059" y="4742"/>
                    <a:pt x="0" y="11072"/>
                  </a:cubicBezTo>
                  <a:lnTo>
                    <a:pt x="0" y="23618"/>
                  </a:lnTo>
                  <a:cubicBezTo>
                    <a:pt x="25085" y="15975"/>
                    <a:pt x="51298" y="12728"/>
                    <a:pt x="77490" y="14024"/>
                  </a:cubicBezTo>
                  <a:cubicBezTo>
                    <a:pt x="100471" y="13892"/>
                    <a:pt x="123342" y="17124"/>
                    <a:pt x="145386" y="23618"/>
                  </a:cubicBezTo>
                  <a:lnTo>
                    <a:pt x="145386" y="10334"/>
                  </a:lnTo>
                  <a:cubicBezTo>
                    <a:pt x="121261" y="4334"/>
                    <a:pt x="96442" y="1605"/>
                    <a:pt x="71586" y="221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676ED398-70E3-4156-837B-044E788EDEFB}"/>
                </a:ext>
              </a:extLst>
            </p:cNvPr>
            <p:cNvSpPr/>
            <p:nvPr/>
          </p:nvSpPr>
          <p:spPr>
            <a:xfrm>
              <a:off x="2036498" y="3492230"/>
              <a:ext cx="10331" cy="11807"/>
            </a:xfrm>
            <a:custGeom>
              <a:avLst/>
              <a:gdLst>
                <a:gd name="connsiteX0" fmla="*/ 8118 w 10331"/>
                <a:gd name="connsiteY0" fmla="*/ 11808 h 11807"/>
                <a:gd name="connsiteX1" fmla="*/ 0 w 10331"/>
                <a:gd name="connsiteY1" fmla="*/ 3690 h 11807"/>
                <a:gd name="connsiteX2" fmla="*/ 10332 w 10331"/>
                <a:gd name="connsiteY2" fmla="*/ 0 h 11807"/>
                <a:gd name="connsiteX3" fmla="*/ 0 w 10331"/>
                <a:gd name="connsiteY3" fmla="*/ 3690 h 11807"/>
                <a:gd name="connsiteX4" fmla="*/ 8856 w 10331"/>
                <a:gd name="connsiteY4" fmla="*/ 11808 h 11807"/>
                <a:gd name="connsiteX5" fmla="*/ 8118 w 10331"/>
                <a:gd name="connsiteY5" fmla="*/ 11808 h 11807"/>
                <a:gd name="connsiteX6" fmla="*/ 8118 w 10331"/>
                <a:gd name="connsiteY6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31" h="11807">
                  <a:moveTo>
                    <a:pt x="8118" y="11808"/>
                  </a:moveTo>
                  <a:lnTo>
                    <a:pt x="0" y="3690"/>
                  </a:lnTo>
                  <a:lnTo>
                    <a:pt x="10332" y="0"/>
                  </a:lnTo>
                  <a:lnTo>
                    <a:pt x="0" y="3690"/>
                  </a:lnTo>
                  <a:lnTo>
                    <a:pt x="8856" y="11808"/>
                  </a:lnTo>
                  <a:lnTo>
                    <a:pt x="8118" y="11808"/>
                  </a:lnTo>
                  <a:lnTo>
                    <a:pt x="8118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F803B31-1EF6-445C-94D7-31A656FF9D78}"/>
                </a:ext>
              </a:extLst>
            </p:cNvPr>
            <p:cNvSpPr/>
            <p:nvPr/>
          </p:nvSpPr>
          <p:spPr>
            <a:xfrm>
              <a:off x="1912513" y="3464185"/>
              <a:ext cx="126198" cy="28044"/>
            </a:xfrm>
            <a:custGeom>
              <a:avLst/>
              <a:gdLst>
                <a:gd name="connsiteX0" fmla="*/ 126198 w 126198"/>
                <a:gd name="connsiteY0" fmla="*/ 16974 h 28044"/>
                <a:gd name="connsiteX1" fmla="*/ 121032 w 126198"/>
                <a:gd name="connsiteY1" fmla="*/ 8856 h 28044"/>
                <a:gd name="connsiteX2" fmla="*/ 110700 w 126198"/>
                <a:gd name="connsiteY2" fmla="*/ 13284 h 28044"/>
                <a:gd name="connsiteX3" fmla="*/ 104058 w 126198"/>
                <a:gd name="connsiteY3" fmla="*/ 2952 h 28044"/>
                <a:gd name="connsiteX4" fmla="*/ 90774 w 126198"/>
                <a:gd name="connsiteY4" fmla="*/ 11070 h 28044"/>
                <a:gd name="connsiteX5" fmla="*/ 83394 w 126198"/>
                <a:gd name="connsiteY5" fmla="*/ 6642 h 28044"/>
                <a:gd name="connsiteX6" fmla="*/ 74538 w 126198"/>
                <a:gd name="connsiteY6" fmla="*/ 10332 h 28044"/>
                <a:gd name="connsiteX7" fmla="*/ 62730 w 126198"/>
                <a:gd name="connsiteY7" fmla="*/ 0 h 28044"/>
                <a:gd name="connsiteX8" fmla="*/ 53136 w 126198"/>
                <a:gd name="connsiteY8" fmla="*/ 16974 h 28044"/>
                <a:gd name="connsiteX9" fmla="*/ 42066 w 126198"/>
                <a:gd name="connsiteY9" fmla="*/ 9594 h 28044"/>
                <a:gd name="connsiteX10" fmla="*/ 33948 w 126198"/>
                <a:gd name="connsiteY10" fmla="*/ 16974 h 28044"/>
                <a:gd name="connsiteX11" fmla="*/ 22878 w 126198"/>
                <a:gd name="connsiteY11" fmla="*/ 9594 h 28044"/>
                <a:gd name="connsiteX12" fmla="*/ 16236 w 126198"/>
                <a:gd name="connsiteY12" fmla="*/ 20664 h 28044"/>
                <a:gd name="connsiteX13" fmla="*/ 5904 w 126198"/>
                <a:gd name="connsiteY13" fmla="*/ 16974 h 28044"/>
                <a:gd name="connsiteX14" fmla="*/ 0 w 126198"/>
                <a:gd name="connsiteY14" fmla="*/ 24354 h 28044"/>
                <a:gd name="connsiteX15" fmla="*/ 3690 w 126198"/>
                <a:gd name="connsiteY15" fmla="*/ 28044 h 28044"/>
                <a:gd name="connsiteX16" fmla="*/ 123984 w 126198"/>
                <a:gd name="connsiteY16" fmla="*/ 28044 h 28044"/>
                <a:gd name="connsiteX17" fmla="*/ 123984 w 126198"/>
                <a:gd name="connsiteY17" fmla="*/ 23616 h 2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6198" h="28044">
                  <a:moveTo>
                    <a:pt x="126198" y="16974"/>
                  </a:moveTo>
                  <a:lnTo>
                    <a:pt x="121032" y="8856"/>
                  </a:lnTo>
                  <a:cubicBezTo>
                    <a:pt x="118412" y="11788"/>
                    <a:pt x="114626" y="13409"/>
                    <a:pt x="110700" y="13284"/>
                  </a:cubicBezTo>
                  <a:cubicBezTo>
                    <a:pt x="105534" y="13284"/>
                    <a:pt x="104058" y="2952"/>
                    <a:pt x="104058" y="2952"/>
                  </a:cubicBezTo>
                  <a:cubicBezTo>
                    <a:pt x="104058" y="2952"/>
                    <a:pt x="96678" y="11808"/>
                    <a:pt x="90774" y="11070"/>
                  </a:cubicBezTo>
                  <a:cubicBezTo>
                    <a:pt x="87785" y="10738"/>
                    <a:pt x="85091" y="9121"/>
                    <a:pt x="83394" y="6642"/>
                  </a:cubicBezTo>
                  <a:cubicBezTo>
                    <a:pt x="81047" y="8997"/>
                    <a:pt x="77859" y="10324"/>
                    <a:pt x="74538" y="10332"/>
                  </a:cubicBezTo>
                  <a:cubicBezTo>
                    <a:pt x="69372" y="10332"/>
                    <a:pt x="62730" y="0"/>
                    <a:pt x="62730" y="0"/>
                  </a:cubicBezTo>
                  <a:cubicBezTo>
                    <a:pt x="62730" y="0"/>
                    <a:pt x="58302" y="16974"/>
                    <a:pt x="53136" y="16974"/>
                  </a:cubicBezTo>
                  <a:cubicBezTo>
                    <a:pt x="47970" y="16974"/>
                    <a:pt x="42066" y="9594"/>
                    <a:pt x="42066" y="9594"/>
                  </a:cubicBezTo>
                  <a:cubicBezTo>
                    <a:pt x="40856" y="13316"/>
                    <a:pt x="37771" y="16122"/>
                    <a:pt x="33948" y="16974"/>
                  </a:cubicBezTo>
                  <a:cubicBezTo>
                    <a:pt x="27306" y="16974"/>
                    <a:pt x="22878" y="9594"/>
                    <a:pt x="22878" y="9594"/>
                  </a:cubicBezTo>
                  <a:cubicBezTo>
                    <a:pt x="22878" y="9594"/>
                    <a:pt x="22878" y="19188"/>
                    <a:pt x="16236" y="20664"/>
                  </a:cubicBezTo>
                  <a:cubicBezTo>
                    <a:pt x="9594" y="22140"/>
                    <a:pt x="5904" y="16974"/>
                    <a:pt x="5904" y="16974"/>
                  </a:cubicBezTo>
                  <a:lnTo>
                    <a:pt x="0" y="24354"/>
                  </a:lnTo>
                  <a:lnTo>
                    <a:pt x="3690" y="28044"/>
                  </a:lnTo>
                  <a:cubicBezTo>
                    <a:pt x="43180" y="18201"/>
                    <a:pt x="84494" y="18201"/>
                    <a:pt x="123984" y="28044"/>
                  </a:cubicBezTo>
                  <a:lnTo>
                    <a:pt x="123984" y="2361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B40E6B19-B016-474A-9EB8-DD3047DD6960}"/>
                </a:ext>
              </a:extLst>
            </p:cNvPr>
            <p:cNvSpPr/>
            <p:nvPr/>
          </p:nvSpPr>
          <p:spPr>
            <a:xfrm>
              <a:off x="1912513" y="3464923"/>
              <a:ext cx="126198" cy="26568"/>
            </a:xfrm>
            <a:custGeom>
              <a:avLst/>
              <a:gdLst>
                <a:gd name="connsiteX0" fmla="*/ 124722 w 126198"/>
                <a:gd name="connsiteY0" fmla="*/ 24354 h 26568"/>
                <a:gd name="connsiteX1" fmla="*/ 124722 w 126198"/>
                <a:gd name="connsiteY1" fmla="*/ 24354 h 26568"/>
                <a:gd name="connsiteX2" fmla="*/ 4428 w 126198"/>
                <a:gd name="connsiteY2" fmla="*/ 24354 h 26568"/>
                <a:gd name="connsiteX3" fmla="*/ 738 w 126198"/>
                <a:gd name="connsiteY3" fmla="*/ 20664 h 26568"/>
                <a:gd name="connsiteX4" fmla="*/ 6642 w 126198"/>
                <a:gd name="connsiteY4" fmla="*/ 13284 h 26568"/>
                <a:gd name="connsiteX5" fmla="*/ 15498 w 126198"/>
                <a:gd name="connsiteY5" fmla="*/ 17712 h 26568"/>
                <a:gd name="connsiteX6" fmla="*/ 23616 w 126198"/>
                <a:gd name="connsiteY6" fmla="*/ 6642 h 26568"/>
                <a:gd name="connsiteX7" fmla="*/ 33210 w 126198"/>
                <a:gd name="connsiteY7" fmla="*/ 14022 h 26568"/>
                <a:gd name="connsiteX8" fmla="*/ 42804 w 126198"/>
                <a:gd name="connsiteY8" fmla="*/ 6642 h 26568"/>
                <a:gd name="connsiteX9" fmla="*/ 42804 w 126198"/>
                <a:gd name="connsiteY9" fmla="*/ 6642 h 26568"/>
                <a:gd name="connsiteX10" fmla="*/ 53874 w 126198"/>
                <a:gd name="connsiteY10" fmla="*/ 13284 h 26568"/>
                <a:gd name="connsiteX11" fmla="*/ 62730 w 126198"/>
                <a:gd name="connsiteY11" fmla="*/ 2952 h 26568"/>
                <a:gd name="connsiteX12" fmla="*/ 75276 w 126198"/>
                <a:gd name="connsiteY12" fmla="*/ 13284 h 26568"/>
                <a:gd name="connsiteX13" fmla="*/ 75276 w 126198"/>
                <a:gd name="connsiteY13" fmla="*/ 13284 h 26568"/>
                <a:gd name="connsiteX14" fmla="*/ 84132 w 126198"/>
                <a:gd name="connsiteY14" fmla="*/ 9594 h 26568"/>
                <a:gd name="connsiteX15" fmla="*/ 92250 w 126198"/>
                <a:gd name="connsiteY15" fmla="*/ 14022 h 26568"/>
                <a:gd name="connsiteX16" fmla="*/ 92250 w 126198"/>
                <a:gd name="connsiteY16" fmla="*/ 14022 h 26568"/>
                <a:gd name="connsiteX17" fmla="*/ 104058 w 126198"/>
                <a:gd name="connsiteY17" fmla="*/ 5904 h 26568"/>
                <a:gd name="connsiteX18" fmla="*/ 111438 w 126198"/>
                <a:gd name="connsiteY18" fmla="*/ 16236 h 26568"/>
                <a:gd name="connsiteX19" fmla="*/ 111438 w 126198"/>
                <a:gd name="connsiteY19" fmla="*/ 16236 h 26568"/>
                <a:gd name="connsiteX20" fmla="*/ 121032 w 126198"/>
                <a:gd name="connsiteY20" fmla="*/ 11808 h 26568"/>
                <a:gd name="connsiteX21" fmla="*/ 126198 w 126198"/>
                <a:gd name="connsiteY21" fmla="*/ 19926 h 26568"/>
                <a:gd name="connsiteX22" fmla="*/ 126198 w 126198"/>
                <a:gd name="connsiteY22" fmla="*/ 25092 h 26568"/>
                <a:gd name="connsiteX23" fmla="*/ 5904 w 126198"/>
                <a:gd name="connsiteY23" fmla="*/ 16236 h 26568"/>
                <a:gd name="connsiteX24" fmla="*/ 0 w 126198"/>
                <a:gd name="connsiteY24" fmla="*/ 22878 h 26568"/>
                <a:gd name="connsiteX25" fmla="*/ 3690 w 126198"/>
                <a:gd name="connsiteY25" fmla="*/ 26568 h 26568"/>
                <a:gd name="connsiteX26" fmla="*/ 123984 w 126198"/>
                <a:gd name="connsiteY26" fmla="*/ 26568 h 26568"/>
                <a:gd name="connsiteX27" fmla="*/ 123984 w 126198"/>
                <a:gd name="connsiteY27" fmla="*/ 22140 h 26568"/>
                <a:gd name="connsiteX28" fmla="*/ 119556 w 126198"/>
                <a:gd name="connsiteY28" fmla="*/ 14760 h 26568"/>
                <a:gd name="connsiteX29" fmla="*/ 112176 w 126198"/>
                <a:gd name="connsiteY29" fmla="*/ 16236 h 26568"/>
                <a:gd name="connsiteX30" fmla="*/ 103320 w 126198"/>
                <a:gd name="connsiteY30" fmla="*/ 5904 h 26568"/>
                <a:gd name="connsiteX31" fmla="*/ 91512 w 126198"/>
                <a:gd name="connsiteY31" fmla="*/ 14760 h 26568"/>
                <a:gd name="connsiteX32" fmla="*/ 83394 w 126198"/>
                <a:gd name="connsiteY32" fmla="*/ 10332 h 26568"/>
                <a:gd name="connsiteX33" fmla="*/ 75276 w 126198"/>
                <a:gd name="connsiteY33" fmla="*/ 10332 h 26568"/>
                <a:gd name="connsiteX34" fmla="*/ 61992 w 126198"/>
                <a:gd name="connsiteY34" fmla="*/ 0 h 26568"/>
                <a:gd name="connsiteX35" fmla="*/ 53136 w 126198"/>
                <a:gd name="connsiteY35" fmla="*/ 16236 h 26568"/>
                <a:gd name="connsiteX36" fmla="*/ 53136 w 126198"/>
                <a:gd name="connsiteY36" fmla="*/ 16236 h 26568"/>
                <a:gd name="connsiteX37" fmla="*/ 42066 w 126198"/>
                <a:gd name="connsiteY37" fmla="*/ 8856 h 26568"/>
                <a:gd name="connsiteX38" fmla="*/ 33948 w 126198"/>
                <a:gd name="connsiteY38" fmla="*/ 16974 h 26568"/>
                <a:gd name="connsiteX39" fmla="*/ 33948 w 126198"/>
                <a:gd name="connsiteY39" fmla="*/ 16974 h 26568"/>
                <a:gd name="connsiteX40" fmla="*/ 22878 w 126198"/>
                <a:gd name="connsiteY40" fmla="*/ 8856 h 26568"/>
                <a:gd name="connsiteX41" fmla="*/ 16236 w 126198"/>
                <a:gd name="connsiteY41" fmla="*/ 19926 h 26568"/>
                <a:gd name="connsiteX42" fmla="*/ 5904 w 126198"/>
                <a:gd name="connsiteY42" fmla="*/ 19926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6198" h="26568">
                  <a:moveTo>
                    <a:pt x="124722" y="24354"/>
                  </a:moveTo>
                  <a:lnTo>
                    <a:pt x="124722" y="24354"/>
                  </a:lnTo>
                  <a:cubicBezTo>
                    <a:pt x="85113" y="15510"/>
                    <a:pt x="44036" y="15510"/>
                    <a:pt x="4428" y="24354"/>
                  </a:cubicBezTo>
                  <a:lnTo>
                    <a:pt x="738" y="20664"/>
                  </a:lnTo>
                  <a:lnTo>
                    <a:pt x="6642" y="13284"/>
                  </a:lnTo>
                  <a:cubicBezTo>
                    <a:pt x="6642" y="13284"/>
                    <a:pt x="11070" y="17712"/>
                    <a:pt x="15498" y="17712"/>
                  </a:cubicBezTo>
                  <a:cubicBezTo>
                    <a:pt x="19926" y="17712"/>
                    <a:pt x="23616" y="6642"/>
                    <a:pt x="23616" y="6642"/>
                  </a:cubicBezTo>
                  <a:cubicBezTo>
                    <a:pt x="23616" y="6642"/>
                    <a:pt x="28044" y="14022"/>
                    <a:pt x="33210" y="14022"/>
                  </a:cubicBezTo>
                  <a:cubicBezTo>
                    <a:pt x="37409" y="13246"/>
                    <a:pt x="40981" y="10501"/>
                    <a:pt x="42804" y="6642"/>
                  </a:cubicBezTo>
                  <a:lnTo>
                    <a:pt x="42804" y="6642"/>
                  </a:lnTo>
                  <a:cubicBezTo>
                    <a:pt x="42804" y="6642"/>
                    <a:pt x="48708" y="13284"/>
                    <a:pt x="53874" y="13284"/>
                  </a:cubicBezTo>
                  <a:cubicBezTo>
                    <a:pt x="59040" y="13284"/>
                    <a:pt x="62730" y="2952"/>
                    <a:pt x="62730" y="2952"/>
                  </a:cubicBezTo>
                  <a:cubicBezTo>
                    <a:pt x="62730" y="2952"/>
                    <a:pt x="70110" y="12546"/>
                    <a:pt x="75276" y="13284"/>
                  </a:cubicBezTo>
                  <a:lnTo>
                    <a:pt x="75276" y="13284"/>
                  </a:lnTo>
                  <a:cubicBezTo>
                    <a:pt x="78567" y="13133"/>
                    <a:pt x="81704" y="11827"/>
                    <a:pt x="84132" y="9594"/>
                  </a:cubicBezTo>
                  <a:cubicBezTo>
                    <a:pt x="86398" y="11763"/>
                    <a:pt x="89202" y="13291"/>
                    <a:pt x="92250" y="14022"/>
                  </a:cubicBezTo>
                  <a:lnTo>
                    <a:pt x="92250" y="14022"/>
                  </a:lnTo>
                  <a:cubicBezTo>
                    <a:pt x="97416" y="14022"/>
                    <a:pt x="104058" y="5904"/>
                    <a:pt x="104058" y="5904"/>
                  </a:cubicBezTo>
                  <a:cubicBezTo>
                    <a:pt x="104058" y="5904"/>
                    <a:pt x="104058" y="15498"/>
                    <a:pt x="111438" y="16236"/>
                  </a:cubicBezTo>
                  <a:lnTo>
                    <a:pt x="111438" y="16236"/>
                  </a:lnTo>
                  <a:cubicBezTo>
                    <a:pt x="115113" y="16150"/>
                    <a:pt x="118582" y="14547"/>
                    <a:pt x="121032" y="11808"/>
                  </a:cubicBezTo>
                  <a:lnTo>
                    <a:pt x="126198" y="19926"/>
                  </a:lnTo>
                  <a:lnTo>
                    <a:pt x="126198" y="25092"/>
                  </a:lnTo>
                  <a:close/>
                  <a:moveTo>
                    <a:pt x="5904" y="16236"/>
                  </a:moveTo>
                  <a:lnTo>
                    <a:pt x="0" y="22878"/>
                  </a:lnTo>
                  <a:lnTo>
                    <a:pt x="3690" y="26568"/>
                  </a:lnTo>
                  <a:cubicBezTo>
                    <a:pt x="43217" y="16988"/>
                    <a:pt x="84457" y="16988"/>
                    <a:pt x="123984" y="26568"/>
                  </a:cubicBezTo>
                  <a:lnTo>
                    <a:pt x="123984" y="22140"/>
                  </a:lnTo>
                  <a:lnTo>
                    <a:pt x="119556" y="14760"/>
                  </a:lnTo>
                  <a:cubicBezTo>
                    <a:pt x="117276" y="15915"/>
                    <a:pt x="114722" y="16426"/>
                    <a:pt x="112176" y="16236"/>
                  </a:cubicBezTo>
                  <a:cubicBezTo>
                    <a:pt x="105534" y="16236"/>
                    <a:pt x="103320" y="6642"/>
                    <a:pt x="103320" y="5904"/>
                  </a:cubicBezTo>
                  <a:cubicBezTo>
                    <a:pt x="103320" y="5166"/>
                    <a:pt x="96678" y="14760"/>
                    <a:pt x="91512" y="14760"/>
                  </a:cubicBezTo>
                  <a:cubicBezTo>
                    <a:pt x="88361" y="14304"/>
                    <a:pt x="85483" y="12733"/>
                    <a:pt x="83394" y="10332"/>
                  </a:cubicBezTo>
                  <a:cubicBezTo>
                    <a:pt x="80752" y="11179"/>
                    <a:pt x="77918" y="11179"/>
                    <a:pt x="75276" y="10332"/>
                  </a:cubicBezTo>
                  <a:cubicBezTo>
                    <a:pt x="69372" y="10332"/>
                    <a:pt x="62730" y="0"/>
                    <a:pt x="61992" y="0"/>
                  </a:cubicBezTo>
                  <a:cubicBezTo>
                    <a:pt x="61254" y="0"/>
                    <a:pt x="58302" y="16236"/>
                    <a:pt x="53136" y="16236"/>
                  </a:cubicBezTo>
                  <a:lnTo>
                    <a:pt x="53136" y="16236"/>
                  </a:lnTo>
                  <a:cubicBezTo>
                    <a:pt x="47970" y="16236"/>
                    <a:pt x="42804" y="9594"/>
                    <a:pt x="42066" y="8856"/>
                  </a:cubicBezTo>
                  <a:cubicBezTo>
                    <a:pt x="40944" y="12784"/>
                    <a:pt x="37874" y="15854"/>
                    <a:pt x="33948" y="16974"/>
                  </a:cubicBezTo>
                  <a:lnTo>
                    <a:pt x="33948" y="16974"/>
                  </a:lnTo>
                  <a:cubicBezTo>
                    <a:pt x="26568" y="16974"/>
                    <a:pt x="23616" y="9594"/>
                    <a:pt x="22878" y="8856"/>
                  </a:cubicBezTo>
                  <a:cubicBezTo>
                    <a:pt x="22140" y="8118"/>
                    <a:pt x="22878" y="18450"/>
                    <a:pt x="16236" y="19926"/>
                  </a:cubicBezTo>
                  <a:cubicBezTo>
                    <a:pt x="12930" y="21320"/>
                    <a:pt x="9210" y="21320"/>
                    <a:pt x="5904" y="1992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EFE85A83-A32A-435C-ABF2-59E8394327E3}"/>
                </a:ext>
              </a:extLst>
            </p:cNvPr>
            <p:cNvSpPr/>
            <p:nvPr/>
          </p:nvSpPr>
          <p:spPr>
            <a:xfrm>
              <a:off x="1896277" y="3456068"/>
              <a:ext cx="157932" cy="33362"/>
            </a:xfrm>
            <a:custGeom>
              <a:avLst/>
              <a:gdLst>
                <a:gd name="connsiteX0" fmla="*/ 0 w 157932"/>
                <a:gd name="connsiteY0" fmla="*/ 19926 h 33362"/>
                <a:gd name="connsiteX1" fmla="*/ 15498 w 157932"/>
                <a:gd name="connsiteY1" fmla="*/ 30996 h 33362"/>
                <a:gd name="connsiteX2" fmla="*/ 22878 w 157932"/>
                <a:gd name="connsiteY2" fmla="*/ 22878 h 33362"/>
                <a:gd name="connsiteX3" fmla="*/ 32472 w 157932"/>
                <a:gd name="connsiteY3" fmla="*/ 27306 h 33362"/>
                <a:gd name="connsiteX4" fmla="*/ 39114 w 157932"/>
                <a:gd name="connsiteY4" fmla="*/ 17712 h 33362"/>
                <a:gd name="connsiteX5" fmla="*/ 50922 w 157932"/>
                <a:gd name="connsiteY5" fmla="*/ 24354 h 33362"/>
                <a:gd name="connsiteX6" fmla="*/ 59040 w 157932"/>
                <a:gd name="connsiteY6" fmla="*/ 17712 h 33362"/>
                <a:gd name="connsiteX7" fmla="*/ 68634 w 157932"/>
                <a:gd name="connsiteY7" fmla="*/ 23616 h 33362"/>
                <a:gd name="connsiteX8" fmla="*/ 79704 w 157932"/>
                <a:gd name="connsiteY8" fmla="*/ 14022 h 33362"/>
                <a:gd name="connsiteX9" fmla="*/ 90774 w 157932"/>
                <a:gd name="connsiteY9" fmla="*/ 25092 h 33362"/>
                <a:gd name="connsiteX10" fmla="*/ 99630 w 157932"/>
                <a:gd name="connsiteY10" fmla="*/ 19188 h 33362"/>
                <a:gd name="connsiteX11" fmla="*/ 107748 w 157932"/>
                <a:gd name="connsiteY11" fmla="*/ 25830 h 33362"/>
                <a:gd name="connsiteX12" fmla="*/ 119556 w 157932"/>
                <a:gd name="connsiteY12" fmla="*/ 18450 h 33362"/>
                <a:gd name="connsiteX13" fmla="*/ 127674 w 157932"/>
                <a:gd name="connsiteY13" fmla="*/ 28782 h 33362"/>
                <a:gd name="connsiteX14" fmla="*/ 137268 w 157932"/>
                <a:gd name="connsiteY14" fmla="*/ 25092 h 33362"/>
                <a:gd name="connsiteX15" fmla="*/ 144648 w 157932"/>
                <a:gd name="connsiteY15" fmla="*/ 33210 h 33362"/>
                <a:gd name="connsiteX16" fmla="*/ 157932 w 157932"/>
                <a:gd name="connsiteY16" fmla="*/ 18450 h 33362"/>
                <a:gd name="connsiteX17" fmla="*/ 144648 w 157932"/>
                <a:gd name="connsiteY17" fmla="*/ 26568 h 33362"/>
                <a:gd name="connsiteX18" fmla="*/ 137268 w 157932"/>
                <a:gd name="connsiteY18" fmla="*/ 16974 h 33362"/>
                <a:gd name="connsiteX19" fmla="*/ 126936 w 157932"/>
                <a:gd name="connsiteY19" fmla="*/ 22140 h 33362"/>
                <a:gd name="connsiteX20" fmla="*/ 120294 w 157932"/>
                <a:gd name="connsiteY20" fmla="*/ 5166 h 33362"/>
                <a:gd name="connsiteX21" fmla="*/ 107748 w 157932"/>
                <a:gd name="connsiteY21" fmla="*/ 19926 h 33362"/>
                <a:gd name="connsiteX22" fmla="*/ 98892 w 157932"/>
                <a:gd name="connsiteY22" fmla="*/ 10332 h 33362"/>
                <a:gd name="connsiteX23" fmla="*/ 90036 w 157932"/>
                <a:gd name="connsiteY23" fmla="*/ 19188 h 33362"/>
                <a:gd name="connsiteX24" fmla="*/ 78966 w 157932"/>
                <a:gd name="connsiteY24" fmla="*/ 0 h 33362"/>
                <a:gd name="connsiteX25" fmla="*/ 67896 w 157932"/>
                <a:gd name="connsiteY25" fmla="*/ 19188 h 33362"/>
                <a:gd name="connsiteX26" fmla="*/ 57564 w 157932"/>
                <a:gd name="connsiteY26" fmla="*/ 10332 h 33362"/>
                <a:gd name="connsiteX27" fmla="*/ 49446 w 157932"/>
                <a:gd name="connsiteY27" fmla="*/ 19188 h 33362"/>
                <a:gd name="connsiteX28" fmla="*/ 35424 w 157932"/>
                <a:gd name="connsiteY28" fmla="*/ 5166 h 33362"/>
                <a:gd name="connsiteX29" fmla="*/ 30996 w 157932"/>
                <a:gd name="connsiteY29" fmla="*/ 22878 h 33362"/>
                <a:gd name="connsiteX30" fmla="*/ 19188 w 157932"/>
                <a:gd name="connsiteY30" fmla="*/ 16236 h 33362"/>
                <a:gd name="connsiteX31" fmla="*/ 15498 w 157932"/>
                <a:gd name="connsiteY31" fmla="*/ 27306 h 33362"/>
                <a:gd name="connsiteX32" fmla="*/ 0 w 157932"/>
                <a:gd name="connsiteY32" fmla="*/ 19926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7932" h="33362">
                  <a:moveTo>
                    <a:pt x="0" y="19926"/>
                  </a:moveTo>
                  <a:cubicBezTo>
                    <a:pt x="0" y="25830"/>
                    <a:pt x="8118" y="32472"/>
                    <a:pt x="15498" y="30996"/>
                  </a:cubicBezTo>
                  <a:cubicBezTo>
                    <a:pt x="19542" y="30323"/>
                    <a:pt x="22590" y="26965"/>
                    <a:pt x="22878" y="22878"/>
                  </a:cubicBezTo>
                  <a:cubicBezTo>
                    <a:pt x="22878" y="22878"/>
                    <a:pt x="27306" y="28782"/>
                    <a:pt x="32472" y="27306"/>
                  </a:cubicBezTo>
                  <a:cubicBezTo>
                    <a:pt x="37638" y="25830"/>
                    <a:pt x="39114" y="17712"/>
                    <a:pt x="39114" y="17712"/>
                  </a:cubicBezTo>
                  <a:cubicBezTo>
                    <a:pt x="39114" y="17712"/>
                    <a:pt x="45018" y="25092"/>
                    <a:pt x="50922" y="24354"/>
                  </a:cubicBezTo>
                  <a:cubicBezTo>
                    <a:pt x="54575" y="23644"/>
                    <a:pt x="57623" y="21149"/>
                    <a:pt x="59040" y="17712"/>
                  </a:cubicBezTo>
                  <a:cubicBezTo>
                    <a:pt x="60922" y="21282"/>
                    <a:pt x="64597" y="23544"/>
                    <a:pt x="68634" y="23616"/>
                  </a:cubicBezTo>
                  <a:cubicBezTo>
                    <a:pt x="76014" y="23616"/>
                    <a:pt x="79704" y="14022"/>
                    <a:pt x="79704" y="14022"/>
                  </a:cubicBezTo>
                  <a:cubicBezTo>
                    <a:pt x="79704" y="14022"/>
                    <a:pt x="84132" y="25092"/>
                    <a:pt x="90774" y="25092"/>
                  </a:cubicBezTo>
                  <a:cubicBezTo>
                    <a:pt x="94538" y="24765"/>
                    <a:pt x="97881" y="22539"/>
                    <a:pt x="99630" y="19188"/>
                  </a:cubicBezTo>
                  <a:cubicBezTo>
                    <a:pt x="100781" y="22816"/>
                    <a:pt x="103962" y="25422"/>
                    <a:pt x="107748" y="25830"/>
                  </a:cubicBezTo>
                  <a:cubicBezTo>
                    <a:pt x="113652" y="25830"/>
                    <a:pt x="119556" y="18450"/>
                    <a:pt x="119556" y="18450"/>
                  </a:cubicBezTo>
                  <a:cubicBezTo>
                    <a:pt x="119556" y="18450"/>
                    <a:pt x="119556" y="27306"/>
                    <a:pt x="127674" y="28782"/>
                  </a:cubicBezTo>
                  <a:cubicBezTo>
                    <a:pt x="131253" y="28978"/>
                    <a:pt x="134744" y="27636"/>
                    <a:pt x="137268" y="25092"/>
                  </a:cubicBezTo>
                  <a:cubicBezTo>
                    <a:pt x="137268" y="25092"/>
                    <a:pt x="137268" y="31734"/>
                    <a:pt x="144648" y="33210"/>
                  </a:cubicBezTo>
                  <a:cubicBezTo>
                    <a:pt x="152028" y="34686"/>
                    <a:pt x="157932" y="25092"/>
                    <a:pt x="157932" y="18450"/>
                  </a:cubicBezTo>
                  <a:cubicBezTo>
                    <a:pt x="157932" y="11808"/>
                    <a:pt x="148338" y="28044"/>
                    <a:pt x="144648" y="26568"/>
                  </a:cubicBezTo>
                  <a:cubicBezTo>
                    <a:pt x="140958" y="25092"/>
                    <a:pt x="137268" y="16974"/>
                    <a:pt x="137268" y="16974"/>
                  </a:cubicBezTo>
                  <a:cubicBezTo>
                    <a:pt x="137268" y="16974"/>
                    <a:pt x="131364" y="23616"/>
                    <a:pt x="126936" y="22140"/>
                  </a:cubicBezTo>
                  <a:cubicBezTo>
                    <a:pt x="122508" y="20664"/>
                    <a:pt x="120294" y="5166"/>
                    <a:pt x="120294" y="5166"/>
                  </a:cubicBezTo>
                  <a:cubicBezTo>
                    <a:pt x="120294" y="5166"/>
                    <a:pt x="113652" y="21402"/>
                    <a:pt x="107748" y="19926"/>
                  </a:cubicBezTo>
                  <a:cubicBezTo>
                    <a:pt x="103726" y="17914"/>
                    <a:pt x="100575" y="14502"/>
                    <a:pt x="98892" y="10332"/>
                  </a:cubicBezTo>
                  <a:cubicBezTo>
                    <a:pt x="98892" y="10332"/>
                    <a:pt x="98892" y="19188"/>
                    <a:pt x="90036" y="19188"/>
                  </a:cubicBezTo>
                  <a:cubicBezTo>
                    <a:pt x="81180" y="19188"/>
                    <a:pt x="78966" y="0"/>
                    <a:pt x="78966" y="0"/>
                  </a:cubicBezTo>
                  <a:cubicBezTo>
                    <a:pt x="78966" y="0"/>
                    <a:pt x="73062" y="19188"/>
                    <a:pt x="67896" y="19188"/>
                  </a:cubicBezTo>
                  <a:cubicBezTo>
                    <a:pt x="62730" y="19188"/>
                    <a:pt x="57564" y="10332"/>
                    <a:pt x="57564" y="10332"/>
                  </a:cubicBezTo>
                  <a:cubicBezTo>
                    <a:pt x="57564" y="10332"/>
                    <a:pt x="57564" y="19926"/>
                    <a:pt x="49446" y="19188"/>
                  </a:cubicBezTo>
                  <a:cubicBezTo>
                    <a:pt x="41328" y="18450"/>
                    <a:pt x="35424" y="5166"/>
                    <a:pt x="35424" y="5166"/>
                  </a:cubicBezTo>
                  <a:cubicBezTo>
                    <a:pt x="35424" y="5166"/>
                    <a:pt x="35424" y="21402"/>
                    <a:pt x="30996" y="22878"/>
                  </a:cubicBezTo>
                  <a:cubicBezTo>
                    <a:pt x="26568" y="24354"/>
                    <a:pt x="19188" y="16236"/>
                    <a:pt x="19188" y="16236"/>
                  </a:cubicBezTo>
                  <a:cubicBezTo>
                    <a:pt x="19188" y="16236"/>
                    <a:pt x="19188" y="25830"/>
                    <a:pt x="15498" y="27306"/>
                  </a:cubicBezTo>
                  <a:cubicBezTo>
                    <a:pt x="11808" y="28782"/>
                    <a:pt x="10332" y="25092"/>
                    <a:pt x="0" y="1992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62C382AB-84E8-42DE-8CF0-9433A0858785}"/>
                </a:ext>
              </a:extLst>
            </p:cNvPr>
            <p:cNvSpPr/>
            <p:nvPr/>
          </p:nvSpPr>
          <p:spPr>
            <a:xfrm>
              <a:off x="1893325" y="3453134"/>
              <a:ext cx="163404" cy="40571"/>
            </a:xfrm>
            <a:custGeom>
              <a:avLst/>
              <a:gdLst>
                <a:gd name="connsiteX0" fmla="*/ 13284 w 163404"/>
                <a:gd name="connsiteY0" fmla="*/ 33929 h 40571"/>
                <a:gd name="connsiteX1" fmla="*/ 0 w 163404"/>
                <a:gd name="connsiteY1" fmla="*/ 22859 h 40571"/>
                <a:gd name="connsiteX2" fmla="*/ 13284 w 163404"/>
                <a:gd name="connsiteY2" fmla="*/ 28025 h 40571"/>
                <a:gd name="connsiteX3" fmla="*/ 20664 w 163404"/>
                <a:gd name="connsiteY3" fmla="*/ 28025 h 40571"/>
                <a:gd name="connsiteX4" fmla="*/ 25092 w 163404"/>
                <a:gd name="connsiteY4" fmla="*/ 16955 h 40571"/>
                <a:gd name="connsiteX5" fmla="*/ 25092 w 163404"/>
                <a:gd name="connsiteY5" fmla="*/ 16955 h 40571"/>
                <a:gd name="connsiteX6" fmla="*/ 36900 w 163404"/>
                <a:gd name="connsiteY6" fmla="*/ 23597 h 40571"/>
                <a:gd name="connsiteX7" fmla="*/ 42066 w 163404"/>
                <a:gd name="connsiteY7" fmla="*/ 5885 h 40571"/>
                <a:gd name="connsiteX8" fmla="*/ 42066 w 163404"/>
                <a:gd name="connsiteY8" fmla="*/ 5885 h 40571"/>
                <a:gd name="connsiteX9" fmla="*/ 56088 w 163404"/>
                <a:gd name="connsiteY9" fmla="*/ 19907 h 40571"/>
                <a:gd name="connsiteX10" fmla="*/ 56088 w 163404"/>
                <a:gd name="connsiteY10" fmla="*/ 19907 h 40571"/>
                <a:gd name="connsiteX11" fmla="*/ 63468 w 163404"/>
                <a:gd name="connsiteY11" fmla="*/ 11051 h 40571"/>
                <a:gd name="connsiteX12" fmla="*/ 63468 w 163404"/>
                <a:gd name="connsiteY12" fmla="*/ 11051 h 40571"/>
                <a:gd name="connsiteX13" fmla="*/ 74538 w 163404"/>
                <a:gd name="connsiteY13" fmla="*/ 19907 h 40571"/>
                <a:gd name="connsiteX14" fmla="*/ 84870 w 163404"/>
                <a:gd name="connsiteY14" fmla="*/ 719 h 40571"/>
                <a:gd name="connsiteX15" fmla="*/ 96678 w 163404"/>
                <a:gd name="connsiteY15" fmla="*/ 19907 h 40571"/>
                <a:gd name="connsiteX16" fmla="*/ 104796 w 163404"/>
                <a:gd name="connsiteY16" fmla="*/ 11051 h 40571"/>
                <a:gd name="connsiteX17" fmla="*/ 114390 w 163404"/>
                <a:gd name="connsiteY17" fmla="*/ 19907 h 40571"/>
                <a:gd name="connsiteX18" fmla="*/ 114390 w 163404"/>
                <a:gd name="connsiteY18" fmla="*/ 19907 h 40571"/>
                <a:gd name="connsiteX19" fmla="*/ 126936 w 163404"/>
                <a:gd name="connsiteY19" fmla="*/ 5147 h 40571"/>
                <a:gd name="connsiteX20" fmla="*/ 132102 w 163404"/>
                <a:gd name="connsiteY20" fmla="*/ 20645 h 40571"/>
                <a:gd name="connsiteX21" fmla="*/ 126936 w 163404"/>
                <a:gd name="connsiteY21" fmla="*/ 5885 h 40571"/>
                <a:gd name="connsiteX22" fmla="*/ 115128 w 163404"/>
                <a:gd name="connsiteY22" fmla="*/ 20645 h 40571"/>
                <a:gd name="connsiteX23" fmla="*/ 104796 w 163404"/>
                <a:gd name="connsiteY23" fmla="*/ 11051 h 40571"/>
                <a:gd name="connsiteX24" fmla="*/ 96678 w 163404"/>
                <a:gd name="connsiteY24" fmla="*/ 19907 h 40571"/>
                <a:gd name="connsiteX25" fmla="*/ 96678 w 163404"/>
                <a:gd name="connsiteY25" fmla="*/ 19907 h 40571"/>
                <a:gd name="connsiteX26" fmla="*/ 84870 w 163404"/>
                <a:gd name="connsiteY26" fmla="*/ 1457 h 40571"/>
                <a:gd name="connsiteX27" fmla="*/ 74538 w 163404"/>
                <a:gd name="connsiteY27" fmla="*/ 20645 h 40571"/>
                <a:gd name="connsiteX28" fmla="*/ 64206 w 163404"/>
                <a:gd name="connsiteY28" fmla="*/ 11789 h 40571"/>
                <a:gd name="connsiteX29" fmla="*/ 56826 w 163404"/>
                <a:gd name="connsiteY29" fmla="*/ 20645 h 40571"/>
                <a:gd name="connsiteX30" fmla="*/ 42066 w 163404"/>
                <a:gd name="connsiteY30" fmla="*/ 6623 h 40571"/>
                <a:gd name="connsiteX31" fmla="*/ 42066 w 163404"/>
                <a:gd name="connsiteY31" fmla="*/ 24335 h 40571"/>
                <a:gd name="connsiteX32" fmla="*/ 42066 w 163404"/>
                <a:gd name="connsiteY32" fmla="*/ 24335 h 40571"/>
                <a:gd name="connsiteX33" fmla="*/ 29520 w 163404"/>
                <a:gd name="connsiteY33" fmla="*/ 16955 h 40571"/>
                <a:gd name="connsiteX34" fmla="*/ 29520 w 163404"/>
                <a:gd name="connsiteY34" fmla="*/ 28025 h 40571"/>
                <a:gd name="connsiteX35" fmla="*/ 13284 w 163404"/>
                <a:gd name="connsiteY35" fmla="*/ 28025 h 40571"/>
                <a:gd name="connsiteX36" fmla="*/ 6642 w 163404"/>
                <a:gd name="connsiteY36" fmla="*/ 28025 h 40571"/>
                <a:gd name="connsiteX37" fmla="*/ 22140 w 163404"/>
                <a:gd name="connsiteY37" fmla="*/ 38357 h 40571"/>
                <a:gd name="connsiteX38" fmla="*/ 29520 w 163404"/>
                <a:gd name="connsiteY38" fmla="*/ 30977 h 40571"/>
                <a:gd name="connsiteX39" fmla="*/ 29520 w 163404"/>
                <a:gd name="connsiteY39" fmla="*/ 30977 h 40571"/>
                <a:gd name="connsiteX40" fmla="*/ 37638 w 163404"/>
                <a:gd name="connsiteY40" fmla="*/ 35405 h 40571"/>
                <a:gd name="connsiteX41" fmla="*/ 45756 w 163404"/>
                <a:gd name="connsiteY41" fmla="*/ 25811 h 40571"/>
                <a:gd name="connsiteX42" fmla="*/ 45756 w 163404"/>
                <a:gd name="connsiteY42" fmla="*/ 25811 h 40571"/>
                <a:gd name="connsiteX43" fmla="*/ 56826 w 163404"/>
                <a:gd name="connsiteY43" fmla="*/ 32453 h 40571"/>
                <a:gd name="connsiteX44" fmla="*/ 64944 w 163404"/>
                <a:gd name="connsiteY44" fmla="*/ 25811 h 40571"/>
                <a:gd name="connsiteX45" fmla="*/ 74538 w 163404"/>
                <a:gd name="connsiteY45" fmla="*/ 30977 h 40571"/>
                <a:gd name="connsiteX46" fmla="*/ 85608 w 163404"/>
                <a:gd name="connsiteY46" fmla="*/ 22121 h 40571"/>
                <a:gd name="connsiteX47" fmla="*/ 93726 w 163404"/>
                <a:gd name="connsiteY47" fmla="*/ 28025 h 40571"/>
                <a:gd name="connsiteX48" fmla="*/ 101844 w 163404"/>
                <a:gd name="connsiteY48" fmla="*/ 22859 h 40571"/>
                <a:gd name="connsiteX49" fmla="*/ 110700 w 163404"/>
                <a:gd name="connsiteY49" fmla="*/ 29501 h 40571"/>
                <a:gd name="connsiteX50" fmla="*/ 110700 w 163404"/>
                <a:gd name="connsiteY50" fmla="*/ 29501 h 40571"/>
                <a:gd name="connsiteX51" fmla="*/ 122508 w 163404"/>
                <a:gd name="connsiteY51" fmla="*/ 21383 h 40571"/>
                <a:gd name="connsiteX52" fmla="*/ 130626 w 163404"/>
                <a:gd name="connsiteY52" fmla="*/ 31715 h 40571"/>
                <a:gd name="connsiteX53" fmla="*/ 140220 w 163404"/>
                <a:gd name="connsiteY53" fmla="*/ 31715 h 40571"/>
                <a:gd name="connsiteX54" fmla="*/ 147600 w 163404"/>
                <a:gd name="connsiteY54" fmla="*/ 39095 h 40571"/>
                <a:gd name="connsiteX55" fmla="*/ 160884 w 163404"/>
                <a:gd name="connsiteY55" fmla="*/ 21383 h 40571"/>
                <a:gd name="connsiteX56" fmla="*/ 156456 w 163404"/>
                <a:gd name="connsiteY56" fmla="*/ 28025 h 40571"/>
                <a:gd name="connsiteX57" fmla="*/ 149076 w 163404"/>
                <a:gd name="connsiteY57" fmla="*/ 32453 h 40571"/>
                <a:gd name="connsiteX58" fmla="*/ 140220 w 163404"/>
                <a:gd name="connsiteY58" fmla="*/ 22859 h 40571"/>
                <a:gd name="connsiteX59" fmla="*/ 132102 w 163404"/>
                <a:gd name="connsiteY59" fmla="*/ 28025 h 40571"/>
                <a:gd name="connsiteX60" fmla="*/ 132102 w 163404"/>
                <a:gd name="connsiteY60" fmla="*/ 28025 h 40571"/>
                <a:gd name="connsiteX61" fmla="*/ 132102 w 163404"/>
                <a:gd name="connsiteY61" fmla="*/ 28025 h 40571"/>
                <a:gd name="connsiteX62" fmla="*/ 141696 w 163404"/>
                <a:gd name="connsiteY62" fmla="*/ 22859 h 40571"/>
                <a:gd name="connsiteX63" fmla="*/ 149814 w 163404"/>
                <a:gd name="connsiteY63" fmla="*/ 32453 h 40571"/>
                <a:gd name="connsiteX64" fmla="*/ 157194 w 163404"/>
                <a:gd name="connsiteY64" fmla="*/ 32453 h 40571"/>
                <a:gd name="connsiteX65" fmla="*/ 163098 w 163404"/>
                <a:gd name="connsiteY65" fmla="*/ 28025 h 40571"/>
                <a:gd name="connsiteX66" fmla="*/ 149814 w 163404"/>
                <a:gd name="connsiteY66" fmla="*/ 40571 h 40571"/>
                <a:gd name="connsiteX67" fmla="*/ 139991 w 163404"/>
                <a:gd name="connsiteY67" fmla="*/ 29756 h 40571"/>
                <a:gd name="connsiteX68" fmla="*/ 140220 w 163404"/>
                <a:gd name="connsiteY68" fmla="*/ 28025 h 40571"/>
                <a:gd name="connsiteX69" fmla="*/ 131364 w 163404"/>
                <a:gd name="connsiteY69" fmla="*/ 28025 h 40571"/>
                <a:gd name="connsiteX70" fmla="*/ 122508 w 163404"/>
                <a:gd name="connsiteY70" fmla="*/ 17693 h 40571"/>
                <a:gd name="connsiteX71" fmla="*/ 111438 w 163404"/>
                <a:gd name="connsiteY71" fmla="*/ 25073 h 40571"/>
                <a:gd name="connsiteX72" fmla="*/ 102582 w 163404"/>
                <a:gd name="connsiteY72" fmla="*/ 19169 h 40571"/>
                <a:gd name="connsiteX73" fmla="*/ 93726 w 163404"/>
                <a:gd name="connsiteY73" fmla="*/ 24335 h 40571"/>
                <a:gd name="connsiteX74" fmla="*/ 81918 w 163404"/>
                <a:gd name="connsiteY74" fmla="*/ 14741 h 40571"/>
                <a:gd name="connsiteX75" fmla="*/ 71586 w 163404"/>
                <a:gd name="connsiteY75" fmla="*/ 24335 h 40571"/>
                <a:gd name="connsiteX76" fmla="*/ 71586 w 163404"/>
                <a:gd name="connsiteY76" fmla="*/ 24335 h 40571"/>
                <a:gd name="connsiteX77" fmla="*/ 61254 w 163404"/>
                <a:gd name="connsiteY77" fmla="*/ 18431 h 40571"/>
                <a:gd name="connsiteX78" fmla="*/ 53874 w 163404"/>
                <a:gd name="connsiteY78" fmla="*/ 25811 h 40571"/>
                <a:gd name="connsiteX79" fmla="*/ 53874 w 163404"/>
                <a:gd name="connsiteY79" fmla="*/ 25811 h 40571"/>
                <a:gd name="connsiteX80" fmla="*/ 42066 w 163404"/>
                <a:gd name="connsiteY80" fmla="*/ 18431 h 40571"/>
                <a:gd name="connsiteX81" fmla="*/ 35424 w 163404"/>
                <a:gd name="connsiteY81" fmla="*/ 28763 h 40571"/>
                <a:gd name="connsiteX82" fmla="*/ 35424 w 163404"/>
                <a:gd name="connsiteY82" fmla="*/ 28763 h 40571"/>
                <a:gd name="connsiteX83" fmla="*/ 25830 w 163404"/>
                <a:gd name="connsiteY83" fmla="*/ 28025 h 40571"/>
                <a:gd name="connsiteX84" fmla="*/ 18450 w 163404"/>
                <a:gd name="connsiteY84" fmla="*/ 35405 h 4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63404" h="40571">
                  <a:moveTo>
                    <a:pt x="13284" y="33929"/>
                  </a:moveTo>
                  <a:cubicBezTo>
                    <a:pt x="8362" y="33929"/>
                    <a:pt x="3934" y="30239"/>
                    <a:pt x="0" y="22859"/>
                  </a:cubicBezTo>
                  <a:cubicBezTo>
                    <a:pt x="4863" y="23123"/>
                    <a:pt x="9520" y="24933"/>
                    <a:pt x="13284" y="28025"/>
                  </a:cubicBezTo>
                  <a:cubicBezTo>
                    <a:pt x="15697" y="28684"/>
                    <a:pt x="18251" y="28684"/>
                    <a:pt x="20664" y="28025"/>
                  </a:cubicBezTo>
                  <a:cubicBezTo>
                    <a:pt x="27306" y="28025"/>
                    <a:pt x="25092" y="16955"/>
                    <a:pt x="25092" y="16955"/>
                  </a:cubicBezTo>
                  <a:lnTo>
                    <a:pt x="25092" y="16955"/>
                  </a:lnTo>
                  <a:cubicBezTo>
                    <a:pt x="25092" y="16955"/>
                    <a:pt x="32472" y="23597"/>
                    <a:pt x="36900" y="23597"/>
                  </a:cubicBezTo>
                  <a:cubicBezTo>
                    <a:pt x="41328" y="23597"/>
                    <a:pt x="42066" y="10313"/>
                    <a:pt x="42066" y="5885"/>
                  </a:cubicBezTo>
                  <a:lnTo>
                    <a:pt x="42066" y="5885"/>
                  </a:lnTo>
                  <a:cubicBezTo>
                    <a:pt x="42066" y="5885"/>
                    <a:pt x="50922" y="19907"/>
                    <a:pt x="56088" y="19907"/>
                  </a:cubicBezTo>
                  <a:lnTo>
                    <a:pt x="56088" y="19907"/>
                  </a:lnTo>
                  <a:cubicBezTo>
                    <a:pt x="61992" y="19907"/>
                    <a:pt x="63468" y="11051"/>
                    <a:pt x="63468" y="11051"/>
                  </a:cubicBezTo>
                  <a:lnTo>
                    <a:pt x="63468" y="11051"/>
                  </a:lnTo>
                  <a:cubicBezTo>
                    <a:pt x="63468" y="11051"/>
                    <a:pt x="69372" y="19907"/>
                    <a:pt x="74538" y="19907"/>
                  </a:cubicBezTo>
                  <a:cubicBezTo>
                    <a:pt x="79704" y="19907"/>
                    <a:pt x="83394" y="5885"/>
                    <a:pt x="84870" y="719"/>
                  </a:cubicBezTo>
                  <a:cubicBezTo>
                    <a:pt x="86346" y="-4447"/>
                    <a:pt x="90036" y="19907"/>
                    <a:pt x="96678" y="19907"/>
                  </a:cubicBezTo>
                  <a:cubicBezTo>
                    <a:pt x="103320" y="19907"/>
                    <a:pt x="104796" y="11051"/>
                    <a:pt x="104796" y="11051"/>
                  </a:cubicBezTo>
                  <a:cubicBezTo>
                    <a:pt x="104796" y="11051"/>
                    <a:pt x="108486" y="18431"/>
                    <a:pt x="114390" y="19907"/>
                  </a:cubicBezTo>
                  <a:lnTo>
                    <a:pt x="114390" y="19907"/>
                  </a:lnTo>
                  <a:cubicBezTo>
                    <a:pt x="121032" y="19907"/>
                    <a:pt x="126936" y="5885"/>
                    <a:pt x="126936" y="5147"/>
                  </a:cubicBezTo>
                  <a:cubicBezTo>
                    <a:pt x="127836" y="10552"/>
                    <a:pt x="129578" y="15781"/>
                    <a:pt x="132102" y="20645"/>
                  </a:cubicBezTo>
                  <a:cubicBezTo>
                    <a:pt x="129172" y="16234"/>
                    <a:pt x="127401" y="11159"/>
                    <a:pt x="126936" y="5885"/>
                  </a:cubicBezTo>
                  <a:cubicBezTo>
                    <a:pt x="126936" y="5885"/>
                    <a:pt x="121032" y="20645"/>
                    <a:pt x="115128" y="20645"/>
                  </a:cubicBezTo>
                  <a:cubicBezTo>
                    <a:pt x="110405" y="19188"/>
                    <a:pt x="106597" y="15656"/>
                    <a:pt x="104796" y="11051"/>
                  </a:cubicBezTo>
                  <a:cubicBezTo>
                    <a:pt x="104796" y="11051"/>
                    <a:pt x="104796" y="19907"/>
                    <a:pt x="96678" y="19907"/>
                  </a:cubicBezTo>
                  <a:lnTo>
                    <a:pt x="96678" y="19907"/>
                  </a:lnTo>
                  <a:cubicBezTo>
                    <a:pt x="89298" y="19907"/>
                    <a:pt x="85608" y="2933"/>
                    <a:pt x="84870" y="1457"/>
                  </a:cubicBezTo>
                  <a:cubicBezTo>
                    <a:pt x="84132" y="-19"/>
                    <a:pt x="79704" y="20645"/>
                    <a:pt x="74538" y="20645"/>
                  </a:cubicBezTo>
                  <a:cubicBezTo>
                    <a:pt x="70088" y="19118"/>
                    <a:pt x="66398" y="15950"/>
                    <a:pt x="64206" y="11789"/>
                  </a:cubicBezTo>
                  <a:cubicBezTo>
                    <a:pt x="64206" y="11789"/>
                    <a:pt x="64206" y="20645"/>
                    <a:pt x="56826" y="20645"/>
                  </a:cubicBezTo>
                  <a:cubicBezTo>
                    <a:pt x="49446" y="20645"/>
                    <a:pt x="42804" y="7361"/>
                    <a:pt x="42066" y="6623"/>
                  </a:cubicBezTo>
                  <a:cubicBezTo>
                    <a:pt x="41328" y="5885"/>
                    <a:pt x="42066" y="22859"/>
                    <a:pt x="42066" y="24335"/>
                  </a:cubicBezTo>
                  <a:lnTo>
                    <a:pt x="42066" y="24335"/>
                  </a:lnTo>
                  <a:cubicBezTo>
                    <a:pt x="36900" y="24335"/>
                    <a:pt x="30996" y="18431"/>
                    <a:pt x="29520" y="16955"/>
                  </a:cubicBezTo>
                  <a:cubicBezTo>
                    <a:pt x="28044" y="15479"/>
                    <a:pt x="29520" y="26549"/>
                    <a:pt x="29520" y="28025"/>
                  </a:cubicBezTo>
                  <a:cubicBezTo>
                    <a:pt x="24657" y="31477"/>
                    <a:pt x="18147" y="31477"/>
                    <a:pt x="13284" y="28025"/>
                  </a:cubicBezTo>
                  <a:cubicBezTo>
                    <a:pt x="11077" y="27748"/>
                    <a:pt x="8849" y="27748"/>
                    <a:pt x="6642" y="28025"/>
                  </a:cubicBezTo>
                  <a:cubicBezTo>
                    <a:pt x="11070" y="36143"/>
                    <a:pt x="16236" y="39833"/>
                    <a:pt x="22140" y="38357"/>
                  </a:cubicBezTo>
                  <a:cubicBezTo>
                    <a:pt x="25941" y="37762"/>
                    <a:pt x="28922" y="34779"/>
                    <a:pt x="29520" y="30977"/>
                  </a:cubicBezTo>
                  <a:lnTo>
                    <a:pt x="29520" y="30977"/>
                  </a:lnTo>
                  <a:cubicBezTo>
                    <a:pt x="29520" y="30977"/>
                    <a:pt x="33210" y="35405"/>
                    <a:pt x="37638" y="35405"/>
                  </a:cubicBezTo>
                  <a:cubicBezTo>
                    <a:pt x="42066" y="35405"/>
                    <a:pt x="45756" y="25811"/>
                    <a:pt x="45756" y="25811"/>
                  </a:cubicBezTo>
                  <a:lnTo>
                    <a:pt x="45756" y="25811"/>
                  </a:lnTo>
                  <a:cubicBezTo>
                    <a:pt x="48479" y="29339"/>
                    <a:pt x="52435" y="31711"/>
                    <a:pt x="56826" y="32453"/>
                  </a:cubicBezTo>
                  <a:cubicBezTo>
                    <a:pt x="60479" y="31743"/>
                    <a:pt x="63527" y="29248"/>
                    <a:pt x="64944" y="25811"/>
                  </a:cubicBezTo>
                  <a:cubicBezTo>
                    <a:pt x="64944" y="25811"/>
                    <a:pt x="64944" y="30977"/>
                    <a:pt x="74538" y="30977"/>
                  </a:cubicBezTo>
                  <a:cubicBezTo>
                    <a:pt x="84132" y="30977"/>
                    <a:pt x="85608" y="22121"/>
                    <a:pt x="85608" y="22121"/>
                  </a:cubicBezTo>
                  <a:cubicBezTo>
                    <a:pt x="85608" y="22121"/>
                    <a:pt x="87084" y="28025"/>
                    <a:pt x="93726" y="28025"/>
                  </a:cubicBezTo>
                  <a:cubicBezTo>
                    <a:pt x="97217" y="28052"/>
                    <a:pt x="100390" y="26030"/>
                    <a:pt x="101844" y="22859"/>
                  </a:cubicBezTo>
                  <a:cubicBezTo>
                    <a:pt x="101844" y="22859"/>
                    <a:pt x="101844" y="28763"/>
                    <a:pt x="110700" y="29501"/>
                  </a:cubicBezTo>
                  <a:lnTo>
                    <a:pt x="110700" y="29501"/>
                  </a:lnTo>
                  <a:cubicBezTo>
                    <a:pt x="115645" y="28671"/>
                    <a:pt x="119962" y="25699"/>
                    <a:pt x="122508" y="21383"/>
                  </a:cubicBezTo>
                  <a:cubicBezTo>
                    <a:pt x="122508" y="21383"/>
                    <a:pt x="122508" y="30977"/>
                    <a:pt x="130626" y="31715"/>
                  </a:cubicBezTo>
                  <a:cubicBezTo>
                    <a:pt x="133733" y="32784"/>
                    <a:pt x="137113" y="32784"/>
                    <a:pt x="140220" y="31715"/>
                  </a:cubicBezTo>
                  <a:cubicBezTo>
                    <a:pt x="140220" y="31715"/>
                    <a:pt x="140220" y="38357"/>
                    <a:pt x="147600" y="39095"/>
                  </a:cubicBezTo>
                  <a:cubicBezTo>
                    <a:pt x="155334" y="36599"/>
                    <a:pt x="160655" y="29504"/>
                    <a:pt x="160884" y="21383"/>
                  </a:cubicBezTo>
                  <a:lnTo>
                    <a:pt x="156456" y="28025"/>
                  </a:lnTo>
                  <a:cubicBezTo>
                    <a:pt x="156456" y="28025"/>
                    <a:pt x="152028" y="32453"/>
                    <a:pt x="149076" y="32453"/>
                  </a:cubicBezTo>
                  <a:cubicBezTo>
                    <a:pt x="146124" y="32453"/>
                    <a:pt x="140958" y="23597"/>
                    <a:pt x="140220" y="22859"/>
                  </a:cubicBezTo>
                  <a:cubicBezTo>
                    <a:pt x="139482" y="22121"/>
                    <a:pt x="140220" y="28025"/>
                    <a:pt x="132102" y="28025"/>
                  </a:cubicBezTo>
                  <a:lnTo>
                    <a:pt x="132102" y="28025"/>
                  </a:lnTo>
                  <a:lnTo>
                    <a:pt x="132102" y="28025"/>
                  </a:lnTo>
                  <a:cubicBezTo>
                    <a:pt x="135718" y="27228"/>
                    <a:pt x="139039" y="25439"/>
                    <a:pt x="141696" y="22859"/>
                  </a:cubicBezTo>
                  <a:cubicBezTo>
                    <a:pt x="141696" y="22859"/>
                    <a:pt x="146124" y="30977"/>
                    <a:pt x="149814" y="32453"/>
                  </a:cubicBezTo>
                  <a:cubicBezTo>
                    <a:pt x="152227" y="33112"/>
                    <a:pt x="154781" y="33112"/>
                    <a:pt x="157194" y="32453"/>
                  </a:cubicBezTo>
                  <a:cubicBezTo>
                    <a:pt x="157194" y="32453"/>
                    <a:pt x="160884" y="28763"/>
                    <a:pt x="163098" y="28025"/>
                  </a:cubicBezTo>
                  <a:cubicBezTo>
                    <a:pt x="165312" y="27287"/>
                    <a:pt x="154980" y="40571"/>
                    <a:pt x="149814" y="40571"/>
                  </a:cubicBezTo>
                  <a:cubicBezTo>
                    <a:pt x="144117" y="40298"/>
                    <a:pt x="139718" y="35455"/>
                    <a:pt x="139991" y="29756"/>
                  </a:cubicBezTo>
                  <a:cubicBezTo>
                    <a:pt x="140021" y="29174"/>
                    <a:pt x="140095" y="28594"/>
                    <a:pt x="140220" y="28025"/>
                  </a:cubicBezTo>
                  <a:cubicBezTo>
                    <a:pt x="137416" y="29354"/>
                    <a:pt x="134168" y="29354"/>
                    <a:pt x="131364" y="28025"/>
                  </a:cubicBezTo>
                  <a:cubicBezTo>
                    <a:pt x="125460" y="28025"/>
                    <a:pt x="122508" y="18431"/>
                    <a:pt x="122508" y="17693"/>
                  </a:cubicBezTo>
                  <a:cubicBezTo>
                    <a:pt x="120198" y="21771"/>
                    <a:pt x="116087" y="24510"/>
                    <a:pt x="111438" y="25073"/>
                  </a:cubicBezTo>
                  <a:cubicBezTo>
                    <a:pt x="107497" y="25297"/>
                    <a:pt x="103888" y="22890"/>
                    <a:pt x="102582" y="19169"/>
                  </a:cubicBezTo>
                  <a:cubicBezTo>
                    <a:pt x="100752" y="22338"/>
                    <a:pt x="97387" y="24303"/>
                    <a:pt x="93726" y="24335"/>
                  </a:cubicBezTo>
                  <a:cubicBezTo>
                    <a:pt x="87084" y="24335"/>
                    <a:pt x="82656" y="15479"/>
                    <a:pt x="81918" y="14741"/>
                  </a:cubicBezTo>
                  <a:cubicBezTo>
                    <a:pt x="81217" y="20002"/>
                    <a:pt x="76885" y="24028"/>
                    <a:pt x="71586" y="24335"/>
                  </a:cubicBezTo>
                  <a:lnTo>
                    <a:pt x="71586" y="24335"/>
                  </a:lnTo>
                  <a:cubicBezTo>
                    <a:pt x="67372" y="24230"/>
                    <a:pt x="63483" y="22011"/>
                    <a:pt x="61254" y="18431"/>
                  </a:cubicBezTo>
                  <a:cubicBezTo>
                    <a:pt x="61254" y="18431"/>
                    <a:pt x="61254" y="25073"/>
                    <a:pt x="53874" y="25811"/>
                  </a:cubicBezTo>
                  <a:lnTo>
                    <a:pt x="53874" y="25811"/>
                  </a:lnTo>
                  <a:cubicBezTo>
                    <a:pt x="48996" y="25357"/>
                    <a:pt x="44612" y="22620"/>
                    <a:pt x="42066" y="18431"/>
                  </a:cubicBezTo>
                  <a:cubicBezTo>
                    <a:pt x="42066" y="18431"/>
                    <a:pt x="42066" y="27287"/>
                    <a:pt x="35424" y="28763"/>
                  </a:cubicBezTo>
                  <a:lnTo>
                    <a:pt x="35424" y="28763"/>
                  </a:lnTo>
                  <a:cubicBezTo>
                    <a:pt x="32236" y="29656"/>
                    <a:pt x="28841" y="29395"/>
                    <a:pt x="25830" y="28025"/>
                  </a:cubicBezTo>
                  <a:cubicBezTo>
                    <a:pt x="25483" y="31950"/>
                    <a:pt x="22376" y="35062"/>
                    <a:pt x="18450" y="3540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C2D76F1-D5F1-4930-801E-2B78F3356CEE}"/>
                </a:ext>
              </a:extLst>
            </p:cNvPr>
            <p:cNvSpPr/>
            <p:nvPr/>
          </p:nvSpPr>
          <p:spPr>
            <a:xfrm>
              <a:off x="1911775" y="3481086"/>
              <a:ext cx="138744" cy="9667"/>
            </a:xfrm>
            <a:custGeom>
              <a:avLst/>
              <a:gdLst>
                <a:gd name="connsiteX0" fmla="*/ 68634 w 138744"/>
                <a:gd name="connsiteY0" fmla="*/ 73 h 9667"/>
                <a:gd name="connsiteX1" fmla="*/ 0 w 138744"/>
                <a:gd name="connsiteY1" fmla="*/ 8929 h 9667"/>
                <a:gd name="connsiteX2" fmla="*/ 0 w 138744"/>
                <a:gd name="connsiteY2" fmla="*/ 8929 h 9667"/>
                <a:gd name="connsiteX3" fmla="*/ 0 w 138744"/>
                <a:gd name="connsiteY3" fmla="*/ 8929 h 9667"/>
                <a:gd name="connsiteX4" fmla="*/ 68634 w 138744"/>
                <a:gd name="connsiteY4" fmla="*/ 73 h 9667"/>
                <a:gd name="connsiteX5" fmla="*/ 138744 w 138744"/>
                <a:gd name="connsiteY5" fmla="*/ 9667 h 9667"/>
                <a:gd name="connsiteX6" fmla="*/ 138744 w 138744"/>
                <a:gd name="connsiteY6" fmla="*/ 9667 h 9667"/>
                <a:gd name="connsiteX7" fmla="*/ 138744 w 138744"/>
                <a:gd name="connsiteY7" fmla="*/ 9667 h 9667"/>
                <a:gd name="connsiteX8" fmla="*/ 68634 w 138744"/>
                <a:gd name="connsiteY8" fmla="*/ 73 h 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744" h="9667">
                  <a:moveTo>
                    <a:pt x="68634" y="73"/>
                  </a:moveTo>
                  <a:cubicBezTo>
                    <a:pt x="45453" y="-217"/>
                    <a:pt x="22347" y="2765"/>
                    <a:pt x="0" y="8929"/>
                  </a:cubicBezTo>
                  <a:lnTo>
                    <a:pt x="0" y="8929"/>
                  </a:lnTo>
                  <a:cubicBezTo>
                    <a:pt x="0" y="8929"/>
                    <a:pt x="0" y="8929"/>
                    <a:pt x="0" y="8929"/>
                  </a:cubicBezTo>
                  <a:cubicBezTo>
                    <a:pt x="22288" y="2469"/>
                    <a:pt x="45439" y="-518"/>
                    <a:pt x="68634" y="73"/>
                  </a:cubicBezTo>
                  <a:cubicBezTo>
                    <a:pt x="92353" y="-325"/>
                    <a:pt x="115999" y="2910"/>
                    <a:pt x="138744" y="9667"/>
                  </a:cubicBezTo>
                  <a:cubicBezTo>
                    <a:pt x="138744" y="9667"/>
                    <a:pt x="138744" y="9667"/>
                    <a:pt x="138744" y="9667"/>
                  </a:cubicBezTo>
                  <a:lnTo>
                    <a:pt x="138744" y="9667"/>
                  </a:lnTo>
                  <a:cubicBezTo>
                    <a:pt x="115932" y="3222"/>
                    <a:pt x="92339" y="-8"/>
                    <a:pt x="68634" y="73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69E4E1C4-2B87-40E2-8536-632576FEEA79}"/>
                </a:ext>
              </a:extLst>
            </p:cNvPr>
            <p:cNvSpPr/>
            <p:nvPr/>
          </p:nvSpPr>
          <p:spPr>
            <a:xfrm>
              <a:off x="1906610" y="3479661"/>
              <a:ext cx="143910" cy="14044"/>
            </a:xfrm>
            <a:custGeom>
              <a:avLst/>
              <a:gdLst>
                <a:gd name="connsiteX0" fmla="*/ 138744 w 143910"/>
                <a:gd name="connsiteY0" fmla="*/ 13306 h 14044"/>
                <a:gd name="connsiteX1" fmla="*/ 138744 w 143910"/>
                <a:gd name="connsiteY1" fmla="*/ 13306 h 14044"/>
                <a:gd name="connsiteX2" fmla="*/ 1476 w 143910"/>
                <a:gd name="connsiteY2" fmla="*/ 13306 h 14044"/>
                <a:gd name="connsiteX3" fmla="*/ 1476 w 143910"/>
                <a:gd name="connsiteY3" fmla="*/ 13306 h 14044"/>
                <a:gd name="connsiteX4" fmla="*/ 1476 w 143910"/>
                <a:gd name="connsiteY4" fmla="*/ 9616 h 14044"/>
                <a:gd name="connsiteX5" fmla="*/ 73800 w 143910"/>
                <a:gd name="connsiteY5" fmla="*/ 1498 h 14044"/>
                <a:gd name="connsiteX6" fmla="*/ 143910 w 143910"/>
                <a:gd name="connsiteY6" fmla="*/ 10354 h 14044"/>
                <a:gd name="connsiteX7" fmla="*/ 143910 w 143910"/>
                <a:gd name="connsiteY7" fmla="*/ 14044 h 14044"/>
                <a:gd name="connsiteX8" fmla="*/ 143910 w 143910"/>
                <a:gd name="connsiteY8" fmla="*/ 14044 h 14044"/>
                <a:gd name="connsiteX9" fmla="*/ 73800 w 143910"/>
                <a:gd name="connsiteY9" fmla="*/ 1498 h 14044"/>
                <a:gd name="connsiteX10" fmla="*/ 142434 w 143910"/>
                <a:gd name="connsiteY10" fmla="*/ 9616 h 14044"/>
                <a:gd name="connsiteX11" fmla="*/ 142434 w 143910"/>
                <a:gd name="connsiteY11" fmla="*/ 9616 h 14044"/>
                <a:gd name="connsiteX12" fmla="*/ 142434 w 143910"/>
                <a:gd name="connsiteY12" fmla="*/ 9616 h 14044"/>
                <a:gd name="connsiteX13" fmla="*/ 142434 w 143910"/>
                <a:gd name="connsiteY13" fmla="*/ 9616 h 14044"/>
                <a:gd name="connsiteX14" fmla="*/ 0 w 143910"/>
                <a:gd name="connsiteY14" fmla="*/ 8878 h 14044"/>
                <a:gd name="connsiteX15" fmla="*/ 0 w 143910"/>
                <a:gd name="connsiteY15" fmla="*/ 8878 h 14044"/>
                <a:gd name="connsiteX16" fmla="*/ 0 w 143910"/>
                <a:gd name="connsiteY16" fmla="*/ 8878 h 14044"/>
                <a:gd name="connsiteX17" fmla="*/ 73800 w 143910"/>
                <a:gd name="connsiteY17" fmla="*/ 1498 h 14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910" h="14044">
                  <a:moveTo>
                    <a:pt x="138744" y="13306"/>
                  </a:moveTo>
                  <a:lnTo>
                    <a:pt x="138744" y="13306"/>
                  </a:lnTo>
                  <a:cubicBezTo>
                    <a:pt x="93660" y="2236"/>
                    <a:pt x="46560" y="2236"/>
                    <a:pt x="1476" y="13306"/>
                  </a:cubicBezTo>
                  <a:cubicBezTo>
                    <a:pt x="1476" y="13306"/>
                    <a:pt x="1476" y="13306"/>
                    <a:pt x="1476" y="13306"/>
                  </a:cubicBezTo>
                  <a:cubicBezTo>
                    <a:pt x="1476" y="13306"/>
                    <a:pt x="1476" y="13306"/>
                    <a:pt x="1476" y="9616"/>
                  </a:cubicBezTo>
                  <a:cubicBezTo>
                    <a:pt x="25026" y="3225"/>
                    <a:pt x="49416" y="487"/>
                    <a:pt x="73800" y="1498"/>
                  </a:cubicBezTo>
                  <a:cubicBezTo>
                    <a:pt x="97475" y="1057"/>
                    <a:pt x="121091" y="4040"/>
                    <a:pt x="143910" y="10354"/>
                  </a:cubicBezTo>
                  <a:lnTo>
                    <a:pt x="143910" y="14044"/>
                  </a:lnTo>
                  <a:lnTo>
                    <a:pt x="143910" y="14044"/>
                  </a:lnTo>
                  <a:close/>
                  <a:moveTo>
                    <a:pt x="73800" y="1498"/>
                  </a:moveTo>
                  <a:cubicBezTo>
                    <a:pt x="96936" y="1196"/>
                    <a:pt x="120006" y="3925"/>
                    <a:pt x="142434" y="9616"/>
                  </a:cubicBezTo>
                  <a:lnTo>
                    <a:pt x="142434" y="9616"/>
                  </a:lnTo>
                  <a:cubicBezTo>
                    <a:pt x="142434" y="9616"/>
                    <a:pt x="142434" y="9616"/>
                    <a:pt x="142434" y="9616"/>
                  </a:cubicBezTo>
                  <a:cubicBezTo>
                    <a:pt x="142434" y="9616"/>
                    <a:pt x="142434" y="9616"/>
                    <a:pt x="142434" y="9616"/>
                  </a:cubicBezTo>
                  <a:cubicBezTo>
                    <a:pt x="95822" y="-2950"/>
                    <a:pt x="46745" y="-3205"/>
                    <a:pt x="0" y="8878"/>
                  </a:cubicBezTo>
                  <a:cubicBezTo>
                    <a:pt x="0" y="8878"/>
                    <a:pt x="0" y="8878"/>
                    <a:pt x="0" y="8878"/>
                  </a:cubicBezTo>
                  <a:lnTo>
                    <a:pt x="0" y="8878"/>
                  </a:lnTo>
                  <a:cubicBezTo>
                    <a:pt x="24059" y="2559"/>
                    <a:pt x="48966" y="68"/>
                    <a:pt x="73800" y="1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D568C009-2937-4F68-B8C4-B79845875D7B}"/>
                </a:ext>
              </a:extLst>
            </p:cNvPr>
            <p:cNvSpPr/>
            <p:nvPr/>
          </p:nvSpPr>
          <p:spPr>
            <a:xfrm>
              <a:off x="1903658" y="3495182"/>
              <a:ext cx="8117" cy="5903"/>
            </a:xfrm>
            <a:custGeom>
              <a:avLst/>
              <a:gdLst>
                <a:gd name="connsiteX0" fmla="*/ 2952 w 8117"/>
                <a:gd name="connsiteY0" fmla="*/ 5904 h 5903"/>
                <a:gd name="connsiteX1" fmla="*/ 0 w 8117"/>
                <a:gd name="connsiteY1" fmla="*/ 2952 h 5903"/>
                <a:gd name="connsiteX2" fmla="*/ 2214 w 8117"/>
                <a:gd name="connsiteY2" fmla="*/ 0 h 5903"/>
                <a:gd name="connsiteX3" fmla="*/ 8118 w 8117"/>
                <a:gd name="connsiteY3" fmla="*/ 1476 h 5903"/>
                <a:gd name="connsiteX4" fmla="*/ 2952 w 8117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5903">
                  <a:moveTo>
                    <a:pt x="2952" y="5904"/>
                  </a:moveTo>
                  <a:lnTo>
                    <a:pt x="0" y="2952"/>
                  </a:lnTo>
                  <a:lnTo>
                    <a:pt x="2214" y="0"/>
                  </a:lnTo>
                  <a:lnTo>
                    <a:pt x="8118" y="1476"/>
                  </a:lnTo>
                  <a:lnTo>
                    <a:pt x="2952" y="5904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C2311674-7C9F-418B-B793-40063AC67C94}"/>
                </a:ext>
              </a:extLst>
            </p:cNvPr>
            <p:cNvSpPr/>
            <p:nvPr/>
          </p:nvSpPr>
          <p:spPr>
            <a:xfrm>
              <a:off x="1903658" y="3495182"/>
              <a:ext cx="8117" cy="5903"/>
            </a:xfrm>
            <a:custGeom>
              <a:avLst/>
              <a:gdLst>
                <a:gd name="connsiteX0" fmla="*/ 2952 w 8117"/>
                <a:gd name="connsiteY0" fmla="*/ 5904 h 5903"/>
                <a:gd name="connsiteX1" fmla="*/ 2952 w 8117"/>
                <a:gd name="connsiteY1" fmla="*/ 5904 h 5903"/>
                <a:gd name="connsiteX2" fmla="*/ 0 w 8117"/>
                <a:gd name="connsiteY2" fmla="*/ 2952 h 5903"/>
                <a:gd name="connsiteX3" fmla="*/ 2214 w 8117"/>
                <a:gd name="connsiteY3" fmla="*/ 0 h 5903"/>
                <a:gd name="connsiteX4" fmla="*/ 8118 w 8117"/>
                <a:gd name="connsiteY4" fmla="*/ 738 h 5903"/>
                <a:gd name="connsiteX5" fmla="*/ 3690 w 8117"/>
                <a:gd name="connsiteY5" fmla="*/ 5904 h 5903"/>
                <a:gd name="connsiteX6" fmla="*/ 2952 w 8117"/>
                <a:gd name="connsiteY6" fmla="*/ 5904 h 5903"/>
                <a:gd name="connsiteX7" fmla="*/ 2952 w 8117"/>
                <a:gd name="connsiteY7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7" h="5903">
                  <a:moveTo>
                    <a:pt x="2952" y="5904"/>
                  </a:moveTo>
                  <a:lnTo>
                    <a:pt x="2952" y="5904"/>
                  </a:lnTo>
                  <a:lnTo>
                    <a:pt x="0" y="2952"/>
                  </a:lnTo>
                  <a:lnTo>
                    <a:pt x="2214" y="0"/>
                  </a:lnTo>
                  <a:lnTo>
                    <a:pt x="8118" y="738"/>
                  </a:lnTo>
                  <a:lnTo>
                    <a:pt x="3690" y="5904"/>
                  </a:lnTo>
                  <a:lnTo>
                    <a:pt x="2952" y="5904"/>
                  </a:lnTo>
                  <a:lnTo>
                    <a:pt x="2952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A682BE2F-F209-46D0-BF93-AA56A5DB2823}"/>
                </a:ext>
              </a:extLst>
            </p:cNvPr>
            <p:cNvSpPr/>
            <p:nvPr/>
          </p:nvSpPr>
          <p:spPr>
            <a:xfrm>
              <a:off x="2040925" y="3495182"/>
              <a:ext cx="7380" cy="5903"/>
            </a:xfrm>
            <a:custGeom>
              <a:avLst/>
              <a:gdLst>
                <a:gd name="connsiteX0" fmla="*/ 4428 w 7380"/>
                <a:gd name="connsiteY0" fmla="*/ 5904 h 5903"/>
                <a:gd name="connsiteX1" fmla="*/ 7380 w 7380"/>
                <a:gd name="connsiteY1" fmla="*/ 3690 h 5903"/>
                <a:gd name="connsiteX2" fmla="*/ 5166 w 7380"/>
                <a:gd name="connsiteY2" fmla="*/ 0 h 5903"/>
                <a:gd name="connsiteX3" fmla="*/ 0 w 7380"/>
                <a:gd name="connsiteY3" fmla="*/ 1476 h 5903"/>
                <a:gd name="connsiteX4" fmla="*/ 4428 w 7380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5903">
                  <a:moveTo>
                    <a:pt x="4428" y="5904"/>
                  </a:moveTo>
                  <a:lnTo>
                    <a:pt x="7380" y="3690"/>
                  </a:lnTo>
                  <a:lnTo>
                    <a:pt x="5166" y="0"/>
                  </a:lnTo>
                  <a:lnTo>
                    <a:pt x="0" y="1476"/>
                  </a:lnTo>
                  <a:lnTo>
                    <a:pt x="4428" y="5904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73FA67D-5D6F-456A-8DDC-7AFBEDE15430}"/>
                </a:ext>
              </a:extLst>
            </p:cNvPr>
            <p:cNvSpPr/>
            <p:nvPr/>
          </p:nvSpPr>
          <p:spPr>
            <a:xfrm>
              <a:off x="2040925" y="3495182"/>
              <a:ext cx="8118" cy="5903"/>
            </a:xfrm>
            <a:custGeom>
              <a:avLst/>
              <a:gdLst>
                <a:gd name="connsiteX0" fmla="*/ 4428 w 8118"/>
                <a:gd name="connsiteY0" fmla="*/ 5904 h 5903"/>
                <a:gd name="connsiteX1" fmla="*/ 4428 w 8118"/>
                <a:gd name="connsiteY1" fmla="*/ 5904 h 5903"/>
                <a:gd name="connsiteX2" fmla="*/ 0 w 8118"/>
                <a:gd name="connsiteY2" fmla="*/ 1476 h 5903"/>
                <a:gd name="connsiteX3" fmla="*/ 5166 w 8118"/>
                <a:gd name="connsiteY3" fmla="*/ 0 h 5903"/>
                <a:gd name="connsiteX4" fmla="*/ 8118 w 8118"/>
                <a:gd name="connsiteY4" fmla="*/ 3690 h 5903"/>
                <a:gd name="connsiteX5" fmla="*/ 4428 w 8118"/>
                <a:gd name="connsiteY5" fmla="*/ 5904 h 5903"/>
                <a:gd name="connsiteX6" fmla="*/ 4428 w 8118"/>
                <a:gd name="connsiteY6" fmla="*/ 5904 h 5903"/>
                <a:gd name="connsiteX7" fmla="*/ 4428 w 8118"/>
                <a:gd name="connsiteY7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8" h="5903">
                  <a:moveTo>
                    <a:pt x="4428" y="5904"/>
                  </a:moveTo>
                  <a:lnTo>
                    <a:pt x="4428" y="5904"/>
                  </a:lnTo>
                  <a:lnTo>
                    <a:pt x="0" y="1476"/>
                  </a:lnTo>
                  <a:lnTo>
                    <a:pt x="5166" y="0"/>
                  </a:lnTo>
                  <a:lnTo>
                    <a:pt x="8118" y="3690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986C7D10-1EAF-4500-8141-76F83469A9FD}"/>
                </a:ext>
              </a:extLst>
            </p:cNvPr>
            <p:cNvSpPr/>
            <p:nvPr/>
          </p:nvSpPr>
          <p:spPr>
            <a:xfrm>
              <a:off x="1979579" y="3451639"/>
              <a:ext cx="15981" cy="12300"/>
            </a:xfrm>
            <a:custGeom>
              <a:avLst/>
              <a:gdLst>
                <a:gd name="connsiteX0" fmla="*/ 12638 w 15981"/>
                <a:gd name="connsiteY0" fmla="*/ 5166 h 12300"/>
                <a:gd name="connsiteX1" fmla="*/ 1568 w 15981"/>
                <a:gd name="connsiteY1" fmla="*/ 5166 h 12300"/>
                <a:gd name="connsiteX2" fmla="*/ 1568 w 15981"/>
                <a:gd name="connsiteY2" fmla="*/ 0 h 12300"/>
                <a:gd name="connsiteX3" fmla="*/ 7472 w 15981"/>
                <a:gd name="connsiteY3" fmla="*/ 0 h 12300"/>
                <a:gd name="connsiteX4" fmla="*/ 11900 w 15981"/>
                <a:gd name="connsiteY4" fmla="*/ 0 h 12300"/>
                <a:gd name="connsiteX5" fmla="*/ 6734 w 15981"/>
                <a:gd name="connsiteY5" fmla="*/ 0 h 12300"/>
                <a:gd name="connsiteX6" fmla="*/ 14852 w 15981"/>
                <a:gd name="connsiteY6" fmla="*/ 0 h 12300"/>
                <a:gd name="connsiteX7" fmla="*/ 14852 w 15981"/>
                <a:gd name="connsiteY7" fmla="*/ 5904 h 12300"/>
                <a:gd name="connsiteX8" fmla="*/ 5258 w 15981"/>
                <a:gd name="connsiteY8" fmla="*/ 5904 h 12300"/>
                <a:gd name="connsiteX9" fmla="*/ 11162 w 15981"/>
                <a:gd name="connsiteY9" fmla="*/ 10332 h 12300"/>
                <a:gd name="connsiteX10" fmla="*/ 4520 w 15981"/>
                <a:gd name="connsiteY10" fmla="*/ 10332 h 12300"/>
                <a:gd name="connsiteX11" fmla="*/ 830 w 15981"/>
                <a:gd name="connsiteY11" fmla="*/ 10332 h 12300"/>
                <a:gd name="connsiteX12" fmla="*/ 830 w 15981"/>
                <a:gd name="connsiteY12" fmla="*/ 5166 h 1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981" h="12300">
                  <a:moveTo>
                    <a:pt x="12638" y="5166"/>
                  </a:moveTo>
                  <a:cubicBezTo>
                    <a:pt x="12638" y="5166"/>
                    <a:pt x="2306" y="5166"/>
                    <a:pt x="1568" y="5166"/>
                  </a:cubicBezTo>
                  <a:lnTo>
                    <a:pt x="1568" y="0"/>
                  </a:lnTo>
                  <a:lnTo>
                    <a:pt x="7472" y="0"/>
                  </a:lnTo>
                  <a:cubicBezTo>
                    <a:pt x="7472" y="0"/>
                    <a:pt x="11900" y="0"/>
                    <a:pt x="11900" y="0"/>
                  </a:cubicBezTo>
                  <a:cubicBezTo>
                    <a:pt x="11900" y="0"/>
                    <a:pt x="6734" y="0"/>
                    <a:pt x="6734" y="0"/>
                  </a:cubicBezTo>
                  <a:cubicBezTo>
                    <a:pt x="6734" y="0"/>
                    <a:pt x="14114" y="0"/>
                    <a:pt x="14852" y="0"/>
                  </a:cubicBezTo>
                  <a:cubicBezTo>
                    <a:pt x="16358" y="1681"/>
                    <a:pt x="16358" y="4223"/>
                    <a:pt x="14852" y="5904"/>
                  </a:cubicBezTo>
                  <a:cubicBezTo>
                    <a:pt x="14852" y="5904"/>
                    <a:pt x="5258" y="5904"/>
                    <a:pt x="5258" y="5904"/>
                  </a:cubicBezTo>
                  <a:cubicBezTo>
                    <a:pt x="5258" y="5904"/>
                    <a:pt x="11900" y="5904"/>
                    <a:pt x="11162" y="10332"/>
                  </a:cubicBezTo>
                  <a:cubicBezTo>
                    <a:pt x="10424" y="14760"/>
                    <a:pt x="11162" y="10332"/>
                    <a:pt x="4520" y="10332"/>
                  </a:cubicBezTo>
                  <a:cubicBezTo>
                    <a:pt x="3310" y="10615"/>
                    <a:pt x="2041" y="10615"/>
                    <a:pt x="830" y="10332"/>
                  </a:cubicBezTo>
                  <a:cubicBezTo>
                    <a:pt x="-277" y="8788"/>
                    <a:pt x="-277" y="6710"/>
                    <a:pt x="830" y="516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1FC8CAEC-9ACA-49E1-9D66-90079B50EDE9}"/>
                </a:ext>
              </a:extLst>
            </p:cNvPr>
            <p:cNvSpPr/>
            <p:nvPr/>
          </p:nvSpPr>
          <p:spPr>
            <a:xfrm>
              <a:off x="1976719" y="3455474"/>
              <a:ext cx="21132" cy="10925"/>
            </a:xfrm>
            <a:custGeom>
              <a:avLst/>
              <a:gdLst>
                <a:gd name="connsiteX0" fmla="*/ 9594 w 21132"/>
                <a:gd name="connsiteY0" fmla="*/ 10925 h 10925"/>
                <a:gd name="connsiteX1" fmla="*/ 9594 w 21132"/>
                <a:gd name="connsiteY1" fmla="*/ 10925 h 10925"/>
                <a:gd name="connsiteX2" fmla="*/ 3690 w 21132"/>
                <a:gd name="connsiteY2" fmla="*/ 6497 h 10925"/>
                <a:gd name="connsiteX3" fmla="*/ 3690 w 21132"/>
                <a:gd name="connsiteY3" fmla="*/ 2807 h 10925"/>
                <a:gd name="connsiteX4" fmla="*/ 3690 w 21132"/>
                <a:gd name="connsiteY4" fmla="*/ 2807 h 10925"/>
                <a:gd name="connsiteX5" fmla="*/ 3690 w 21132"/>
                <a:gd name="connsiteY5" fmla="*/ 2807 h 10925"/>
                <a:gd name="connsiteX6" fmla="*/ 8856 w 21132"/>
                <a:gd name="connsiteY6" fmla="*/ 2807 h 10925"/>
                <a:gd name="connsiteX7" fmla="*/ 14760 w 21132"/>
                <a:gd name="connsiteY7" fmla="*/ 2807 h 10925"/>
                <a:gd name="connsiteX8" fmla="*/ 14760 w 21132"/>
                <a:gd name="connsiteY8" fmla="*/ 2807 h 10925"/>
                <a:gd name="connsiteX9" fmla="*/ 19926 w 21132"/>
                <a:gd name="connsiteY9" fmla="*/ 2807 h 10925"/>
                <a:gd name="connsiteX10" fmla="*/ 19926 w 21132"/>
                <a:gd name="connsiteY10" fmla="*/ 9449 h 10925"/>
                <a:gd name="connsiteX11" fmla="*/ 14760 w 21132"/>
                <a:gd name="connsiteY11" fmla="*/ 9449 h 10925"/>
                <a:gd name="connsiteX12" fmla="*/ 14760 w 21132"/>
                <a:gd name="connsiteY12" fmla="*/ 9449 h 10925"/>
                <a:gd name="connsiteX13" fmla="*/ 9594 w 21132"/>
                <a:gd name="connsiteY13" fmla="*/ 9449 h 10925"/>
                <a:gd name="connsiteX14" fmla="*/ 9594 w 21132"/>
                <a:gd name="connsiteY14" fmla="*/ 2069 h 10925"/>
                <a:gd name="connsiteX15" fmla="*/ 3690 w 21132"/>
                <a:gd name="connsiteY15" fmla="*/ 2069 h 10925"/>
                <a:gd name="connsiteX16" fmla="*/ 3690 w 21132"/>
                <a:gd name="connsiteY16" fmla="*/ 5759 h 10925"/>
                <a:gd name="connsiteX17" fmla="*/ 8856 w 21132"/>
                <a:gd name="connsiteY17" fmla="*/ 5759 h 10925"/>
                <a:gd name="connsiteX18" fmla="*/ 8856 w 21132"/>
                <a:gd name="connsiteY18" fmla="*/ 5759 h 10925"/>
                <a:gd name="connsiteX19" fmla="*/ 14022 w 21132"/>
                <a:gd name="connsiteY19" fmla="*/ 5759 h 10925"/>
                <a:gd name="connsiteX20" fmla="*/ 9594 w 21132"/>
                <a:gd name="connsiteY20" fmla="*/ 5759 h 10925"/>
                <a:gd name="connsiteX21" fmla="*/ 15498 w 21132"/>
                <a:gd name="connsiteY21" fmla="*/ 5759 h 10925"/>
                <a:gd name="connsiteX22" fmla="*/ 15498 w 21132"/>
                <a:gd name="connsiteY22" fmla="*/ 5759 h 10925"/>
                <a:gd name="connsiteX23" fmla="*/ 15498 w 21132"/>
                <a:gd name="connsiteY23" fmla="*/ 593 h 10925"/>
                <a:gd name="connsiteX24" fmla="*/ 15498 w 21132"/>
                <a:gd name="connsiteY24" fmla="*/ 593 h 10925"/>
                <a:gd name="connsiteX25" fmla="*/ 10332 w 21132"/>
                <a:gd name="connsiteY25" fmla="*/ 593 h 10925"/>
                <a:gd name="connsiteX26" fmla="*/ 10332 w 21132"/>
                <a:gd name="connsiteY26" fmla="*/ 593 h 10925"/>
                <a:gd name="connsiteX27" fmla="*/ 10332 w 21132"/>
                <a:gd name="connsiteY27" fmla="*/ 593 h 10925"/>
                <a:gd name="connsiteX28" fmla="*/ 5904 w 21132"/>
                <a:gd name="connsiteY28" fmla="*/ 593 h 10925"/>
                <a:gd name="connsiteX29" fmla="*/ 0 w 21132"/>
                <a:gd name="connsiteY29" fmla="*/ 593 h 10925"/>
                <a:gd name="connsiteX30" fmla="*/ 0 w 21132"/>
                <a:gd name="connsiteY30" fmla="*/ 593 h 10925"/>
                <a:gd name="connsiteX31" fmla="*/ 0 w 21132"/>
                <a:gd name="connsiteY31" fmla="*/ 593 h 10925"/>
                <a:gd name="connsiteX32" fmla="*/ 8118 w 21132"/>
                <a:gd name="connsiteY32" fmla="*/ 593 h 10925"/>
                <a:gd name="connsiteX33" fmla="*/ 4428 w 21132"/>
                <a:gd name="connsiteY33" fmla="*/ 593 h 10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1132" h="10925">
                  <a:moveTo>
                    <a:pt x="9594" y="10925"/>
                  </a:moveTo>
                  <a:lnTo>
                    <a:pt x="9594" y="10925"/>
                  </a:lnTo>
                  <a:cubicBezTo>
                    <a:pt x="6974" y="10610"/>
                    <a:pt x="4723" y="8922"/>
                    <a:pt x="3690" y="6497"/>
                  </a:cubicBezTo>
                  <a:cubicBezTo>
                    <a:pt x="3232" y="5309"/>
                    <a:pt x="3232" y="3996"/>
                    <a:pt x="3690" y="2807"/>
                  </a:cubicBezTo>
                  <a:lnTo>
                    <a:pt x="3690" y="2807"/>
                  </a:lnTo>
                  <a:lnTo>
                    <a:pt x="3690" y="2807"/>
                  </a:lnTo>
                  <a:cubicBezTo>
                    <a:pt x="3690" y="2807"/>
                    <a:pt x="3690" y="2807"/>
                    <a:pt x="8856" y="2807"/>
                  </a:cubicBezTo>
                  <a:cubicBezTo>
                    <a:pt x="14022" y="2807"/>
                    <a:pt x="14022" y="2807"/>
                    <a:pt x="14760" y="2807"/>
                  </a:cubicBezTo>
                  <a:cubicBezTo>
                    <a:pt x="15498" y="2807"/>
                    <a:pt x="14760" y="2807"/>
                    <a:pt x="14760" y="2807"/>
                  </a:cubicBezTo>
                  <a:lnTo>
                    <a:pt x="19926" y="2807"/>
                  </a:lnTo>
                  <a:cubicBezTo>
                    <a:pt x="21535" y="4728"/>
                    <a:pt x="21535" y="7529"/>
                    <a:pt x="19926" y="9449"/>
                  </a:cubicBezTo>
                  <a:lnTo>
                    <a:pt x="14760" y="9449"/>
                  </a:lnTo>
                  <a:lnTo>
                    <a:pt x="14760" y="9449"/>
                  </a:lnTo>
                  <a:cubicBezTo>
                    <a:pt x="14760" y="9449"/>
                    <a:pt x="14760" y="9449"/>
                    <a:pt x="9594" y="9449"/>
                  </a:cubicBezTo>
                  <a:close/>
                  <a:moveTo>
                    <a:pt x="9594" y="2069"/>
                  </a:moveTo>
                  <a:lnTo>
                    <a:pt x="3690" y="2069"/>
                  </a:lnTo>
                  <a:cubicBezTo>
                    <a:pt x="3232" y="3258"/>
                    <a:pt x="3232" y="4571"/>
                    <a:pt x="3690" y="5759"/>
                  </a:cubicBezTo>
                  <a:cubicBezTo>
                    <a:pt x="5291" y="6682"/>
                    <a:pt x="7255" y="6682"/>
                    <a:pt x="8856" y="5759"/>
                  </a:cubicBezTo>
                  <a:lnTo>
                    <a:pt x="8856" y="5759"/>
                  </a:lnTo>
                  <a:cubicBezTo>
                    <a:pt x="8856" y="5759"/>
                    <a:pt x="13284" y="5759"/>
                    <a:pt x="14022" y="5759"/>
                  </a:cubicBezTo>
                  <a:cubicBezTo>
                    <a:pt x="12620" y="5094"/>
                    <a:pt x="10996" y="5094"/>
                    <a:pt x="9594" y="5759"/>
                  </a:cubicBezTo>
                  <a:cubicBezTo>
                    <a:pt x="9594" y="5759"/>
                    <a:pt x="13284" y="5759"/>
                    <a:pt x="15498" y="5759"/>
                  </a:cubicBezTo>
                  <a:cubicBezTo>
                    <a:pt x="17712" y="5759"/>
                    <a:pt x="15498" y="5759"/>
                    <a:pt x="15498" y="5759"/>
                  </a:cubicBezTo>
                  <a:lnTo>
                    <a:pt x="15498" y="593"/>
                  </a:lnTo>
                  <a:cubicBezTo>
                    <a:pt x="15498" y="593"/>
                    <a:pt x="15498" y="593"/>
                    <a:pt x="15498" y="593"/>
                  </a:cubicBezTo>
                  <a:lnTo>
                    <a:pt x="10332" y="593"/>
                  </a:lnTo>
                  <a:cubicBezTo>
                    <a:pt x="10332" y="593"/>
                    <a:pt x="10332" y="593"/>
                    <a:pt x="10332" y="593"/>
                  </a:cubicBezTo>
                  <a:cubicBezTo>
                    <a:pt x="10332" y="593"/>
                    <a:pt x="10332" y="593"/>
                    <a:pt x="10332" y="593"/>
                  </a:cubicBezTo>
                  <a:cubicBezTo>
                    <a:pt x="8959" y="-198"/>
                    <a:pt x="7277" y="-198"/>
                    <a:pt x="5904" y="593"/>
                  </a:cubicBezTo>
                  <a:lnTo>
                    <a:pt x="0" y="593"/>
                  </a:lnTo>
                  <a:cubicBezTo>
                    <a:pt x="0" y="593"/>
                    <a:pt x="0" y="593"/>
                    <a:pt x="0" y="593"/>
                  </a:cubicBezTo>
                  <a:lnTo>
                    <a:pt x="0" y="593"/>
                  </a:lnTo>
                  <a:cubicBezTo>
                    <a:pt x="2649" y="1352"/>
                    <a:pt x="5469" y="1352"/>
                    <a:pt x="8118" y="593"/>
                  </a:cubicBezTo>
                  <a:lnTo>
                    <a:pt x="4428" y="59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2037D37-2984-48F4-B131-0A1DFB8A4394}"/>
                </a:ext>
              </a:extLst>
            </p:cNvPr>
            <p:cNvSpPr/>
            <p:nvPr/>
          </p:nvSpPr>
          <p:spPr>
            <a:xfrm>
              <a:off x="1955664" y="3451721"/>
              <a:ext cx="17457" cy="12956"/>
            </a:xfrm>
            <a:custGeom>
              <a:avLst/>
              <a:gdLst>
                <a:gd name="connsiteX0" fmla="*/ 3343 w 17457"/>
                <a:gd name="connsiteY0" fmla="*/ 5822 h 12956"/>
                <a:gd name="connsiteX1" fmla="*/ 14413 w 17457"/>
                <a:gd name="connsiteY1" fmla="*/ 5822 h 12956"/>
                <a:gd name="connsiteX2" fmla="*/ 14413 w 17457"/>
                <a:gd name="connsiteY2" fmla="*/ 656 h 12956"/>
                <a:gd name="connsiteX3" fmla="*/ 8509 w 17457"/>
                <a:gd name="connsiteY3" fmla="*/ 656 h 12956"/>
                <a:gd name="connsiteX4" fmla="*/ 4081 w 17457"/>
                <a:gd name="connsiteY4" fmla="*/ 656 h 12956"/>
                <a:gd name="connsiteX5" fmla="*/ 9985 w 17457"/>
                <a:gd name="connsiteY5" fmla="*/ 656 h 12956"/>
                <a:gd name="connsiteX6" fmla="*/ 1129 w 17457"/>
                <a:gd name="connsiteY6" fmla="*/ 656 h 12956"/>
                <a:gd name="connsiteX7" fmla="*/ 1129 w 17457"/>
                <a:gd name="connsiteY7" fmla="*/ 6560 h 12956"/>
                <a:gd name="connsiteX8" fmla="*/ 10723 w 17457"/>
                <a:gd name="connsiteY8" fmla="*/ 6560 h 12956"/>
                <a:gd name="connsiteX9" fmla="*/ 4819 w 17457"/>
                <a:gd name="connsiteY9" fmla="*/ 10988 h 12956"/>
                <a:gd name="connsiteX10" fmla="*/ 10723 w 17457"/>
                <a:gd name="connsiteY10" fmla="*/ 10988 h 12956"/>
                <a:gd name="connsiteX11" fmla="*/ 16627 w 17457"/>
                <a:gd name="connsiteY11" fmla="*/ 6560 h 12956"/>
                <a:gd name="connsiteX12" fmla="*/ 16627 w 17457"/>
                <a:gd name="connsiteY12" fmla="*/ 1394 h 1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457" h="12956">
                  <a:moveTo>
                    <a:pt x="3343" y="5822"/>
                  </a:moveTo>
                  <a:cubicBezTo>
                    <a:pt x="3343" y="5822"/>
                    <a:pt x="13675" y="5822"/>
                    <a:pt x="14413" y="5822"/>
                  </a:cubicBezTo>
                  <a:cubicBezTo>
                    <a:pt x="15151" y="5822"/>
                    <a:pt x="14413" y="2132"/>
                    <a:pt x="14413" y="656"/>
                  </a:cubicBezTo>
                  <a:cubicBezTo>
                    <a:pt x="14413" y="-820"/>
                    <a:pt x="14413" y="656"/>
                    <a:pt x="8509" y="656"/>
                  </a:cubicBezTo>
                  <a:cubicBezTo>
                    <a:pt x="7136" y="-135"/>
                    <a:pt x="5454" y="-135"/>
                    <a:pt x="4081" y="656"/>
                  </a:cubicBezTo>
                  <a:cubicBezTo>
                    <a:pt x="4081" y="656"/>
                    <a:pt x="9985" y="656"/>
                    <a:pt x="9985" y="656"/>
                  </a:cubicBezTo>
                  <a:cubicBezTo>
                    <a:pt x="9985" y="656"/>
                    <a:pt x="2605" y="656"/>
                    <a:pt x="1129" y="656"/>
                  </a:cubicBezTo>
                  <a:cubicBezTo>
                    <a:pt x="-376" y="2337"/>
                    <a:pt x="-376" y="4879"/>
                    <a:pt x="1129" y="6560"/>
                  </a:cubicBezTo>
                  <a:cubicBezTo>
                    <a:pt x="1129" y="6560"/>
                    <a:pt x="10723" y="6560"/>
                    <a:pt x="10723" y="6560"/>
                  </a:cubicBezTo>
                  <a:cubicBezTo>
                    <a:pt x="10723" y="6560"/>
                    <a:pt x="3343" y="6560"/>
                    <a:pt x="4819" y="10988"/>
                  </a:cubicBezTo>
                  <a:cubicBezTo>
                    <a:pt x="6295" y="15416"/>
                    <a:pt x="4819" y="10988"/>
                    <a:pt x="10723" y="10988"/>
                  </a:cubicBezTo>
                  <a:cubicBezTo>
                    <a:pt x="13343" y="10673"/>
                    <a:pt x="15594" y="8984"/>
                    <a:pt x="16627" y="6560"/>
                  </a:cubicBezTo>
                  <a:cubicBezTo>
                    <a:pt x="17734" y="5016"/>
                    <a:pt x="17734" y="2938"/>
                    <a:pt x="16627" y="1394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26FA44C-449F-4334-AF6A-FB5EF6BB9D84}"/>
                </a:ext>
              </a:extLst>
            </p:cNvPr>
            <p:cNvSpPr/>
            <p:nvPr/>
          </p:nvSpPr>
          <p:spPr>
            <a:xfrm>
              <a:off x="1951604" y="3459706"/>
              <a:ext cx="24377" cy="8251"/>
            </a:xfrm>
            <a:custGeom>
              <a:avLst/>
              <a:gdLst>
                <a:gd name="connsiteX0" fmla="*/ 13307 w 24377"/>
                <a:gd name="connsiteY0" fmla="*/ 7431 h 8251"/>
                <a:gd name="connsiteX1" fmla="*/ 7403 w 24377"/>
                <a:gd name="connsiteY1" fmla="*/ 7431 h 8251"/>
                <a:gd name="connsiteX2" fmla="*/ 7403 w 24377"/>
                <a:gd name="connsiteY2" fmla="*/ 7431 h 8251"/>
                <a:gd name="connsiteX3" fmla="*/ 1499 w 24377"/>
                <a:gd name="connsiteY3" fmla="*/ 7431 h 8251"/>
                <a:gd name="connsiteX4" fmla="*/ 1108 w 24377"/>
                <a:gd name="connsiteY4" fmla="*/ 1181 h 8251"/>
                <a:gd name="connsiteX5" fmla="*/ 1499 w 24377"/>
                <a:gd name="connsiteY5" fmla="*/ 789 h 8251"/>
                <a:gd name="connsiteX6" fmla="*/ 6665 w 24377"/>
                <a:gd name="connsiteY6" fmla="*/ 789 h 8251"/>
                <a:gd name="connsiteX7" fmla="*/ 6665 w 24377"/>
                <a:gd name="connsiteY7" fmla="*/ 789 h 8251"/>
                <a:gd name="connsiteX8" fmla="*/ 11093 w 24377"/>
                <a:gd name="connsiteY8" fmla="*/ 789 h 8251"/>
                <a:gd name="connsiteX9" fmla="*/ 17735 w 24377"/>
                <a:gd name="connsiteY9" fmla="*/ 789 h 8251"/>
                <a:gd name="connsiteX10" fmla="*/ 17735 w 24377"/>
                <a:gd name="connsiteY10" fmla="*/ 789 h 8251"/>
                <a:gd name="connsiteX11" fmla="*/ 17735 w 24377"/>
                <a:gd name="connsiteY11" fmla="*/ 789 h 8251"/>
                <a:gd name="connsiteX12" fmla="*/ 17735 w 24377"/>
                <a:gd name="connsiteY12" fmla="*/ 789 h 8251"/>
                <a:gd name="connsiteX13" fmla="*/ 11831 w 24377"/>
                <a:gd name="connsiteY13" fmla="*/ 5217 h 8251"/>
                <a:gd name="connsiteX14" fmla="*/ 13307 w 24377"/>
                <a:gd name="connsiteY14" fmla="*/ 789 h 8251"/>
                <a:gd name="connsiteX15" fmla="*/ 13307 w 24377"/>
                <a:gd name="connsiteY15" fmla="*/ 789 h 8251"/>
                <a:gd name="connsiteX16" fmla="*/ 18473 w 24377"/>
                <a:gd name="connsiteY16" fmla="*/ 789 h 8251"/>
                <a:gd name="connsiteX17" fmla="*/ 18473 w 24377"/>
                <a:gd name="connsiteY17" fmla="*/ 789 h 8251"/>
                <a:gd name="connsiteX18" fmla="*/ 24377 w 24377"/>
                <a:gd name="connsiteY18" fmla="*/ 789 h 8251"/>
                <a:gd name="connsiteX19" fmla="*/ 24377 w 24377"/>
                <a:gd name="connsiteY19" fmla="*/ 789 h 8251"/>
                <a:gd name="connsiteX20" fmla="*/ 24377 w 24377"/>
                <a:gd name="connsiteY20" fmla="*/ 789 h 8251"/>
                <a:gd name="connsiteX21" fmla="*/ 24377 w 24377"/>
                <a:gd name="connsiteY21" fmla="*/ 789 h 8251"/>
                <a:gd name="connsiteX22" fmla="*/ 19211 w 24377"/>
                <a:gd name="connsiteY22" fmla="*/ 789 h 8251"/>
                <a:gd name="connsiteX23" fmla="*/ 14783 w 24377"/>
                <a:gd name="connsiteY23" fmla="*/ 789 h 8251"/>
                <a:gd name="connsiteX24" fmla="*/ 19949 w 24377"/>
                <a:gd name="connsiteY24" fmla="*/ 789 h 8251"/>
                <a:gd name="connsiteX25" fmla="*/ 13307 w 24377"/>
                <a:gd name="connsiteY25" fmla="*/ 789 h 8251"/>
                <a:gd name="connsiteX26" fmla="*/ 13307 w 24377"/>
                <a:gd name="connsiteY26" fmla="*/ 789 h 8251"/>
                <a:gd name="connsiteX27" fmla="*/ 13307 w 24377"/>
                <a:gd name="connsiteY27" fmla="*/ 5955 h 8251"/>
                <a:gd name="connsiteX28" fmla="*/ 20687 w 24377"/>
                <a:gd name="connsiteY28" fmla="*/ 5955 h 8251"/>
                <a:gd name="connsiteX29" fmla="*/ 20687 w 24377"/>
                <a:gd name="connsiteY29" fmla="*/ 5955 h 8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377" h="8251">
                  <a:moveTo>
                    <a:pt x="13307" y="7431"/>
                  </a:moveTo>
                  <a:cubicBezTo>
                    <a:pt x="13307" y="7431"/>
                    <a:pt x="8141" y="7431"/>
                    <a:pt x="7403" y="7431"/>
                  </a:cubicBezTo>
                  <a:lnTo>
                    <a:pt x="7403" y="7431"/>
                  </a:lnTo>
                  <a:lnTo>
                    <a:pt x="1499" y="7431"/>
                  </a:lnTo>
                  <a:cubicBezTo>
                    <a:pt x="-338" y="5814"/>
                    <a:pt x="-508" y="3016"/>
                    <a:pt x="1108" y="1181"/>
                  </a:cubicBezTo>
                  <a:cubicBezTo>
                    <a:pt x="1226" y="1042"/>
                    <a:pt x="1359" y="912"/>
                    <a:pt x="1499" y="789"/>
                  </a:cubicBezTo>
                  <a:lnTo>
                    <a:pt x="6665" y="789"/>
                  </a:lnTo>
                  <a:cubicBezTo>
                    <a:pt x="6665" y="789"/>
                    <a:pt x="6665" y="789"/>
                    <a:pt x="6665" y="789"/>
                  </a:cubicBezTo>
                  <a:cubicBezTo>
                    <a:pt x="6665" y="789"/>
                    <a:pt x="6665" y="789"/>
                    <a:pt x="11093" y="789"/>
                  </a:cubicBezTo>
                  <a:cubicBezTo>
                    <a:pt x="13182" y="-263"/>
                    <a:pt x="15647" y="-263"/>
                    <a:pt x="17735" y="789"/>
                  </a:cubicBezTo>
                  <a:cubicBezTo>
                    <a:pt x="17735" y="789"/>
                    <a:pt x="17735" y="789"/>
                    <a:pt x="17735" y="789"/>
                  </a:cubicBezTo>
                  <a:lnTo>
                    <a:pt x="17735" y="789"/>
                  </a:lnTo>
                  <a:lnTo>
                    <a:pt x="17735" y="789"/>
                  </a:lnTo>
                  <a:cubicBezTo>
                    <a:pt x="16702" y="3214"/>
                    <a:pt x="14451" y="4902"/>
                    <a:pt x="11831" y="5217"/>
                  </a:cubicBezTo>
                  <a:close/>
                  <a:moveTo>
                    <a:pt x="13307" y="789"/>
                  </a:moveTo>
                  <a:lnTo>
                    <a:pt x="13307" y="789"/>
                  </a:lnTo>
                  <a:cubicBezTo>
                    <a:pt x="13307" y="789"/>
                    <a:pt x="13307" y="789"/>
                    <a:pt x="18473" y="789"/>
                  </a:cubicBezTo>
                  <a:lnTo>
                    <a:pt x="18473" y="789"/>
                  </a:lnTo>
                  <a:cubicBezTo>
                    <a:pt x="20304" y="1844"/>
                    <a:pt x="22547" y="1844"/>
                    <a:pt x="24377" y="789"/>
                  </a:cubicBezTo>
                  <a:lnTo>
                    <a:pt x="24377" y="789"/>
                  </a:lnTo>
                  <a:cubicBezTo>
                    <a:pt x="24377" y="789"/>
                    <a:pt x="24377" y="789"/>
                    <a:pt x="24377" y="789"/>
                  </a:cubicBezTo>
                  <a:cubicBezTo>
                    <a:pt x="24377" y="789"/>
                    <a:pt x="24377" y="789"/>
                    <a:pt x="24377" y="789"/>
                  </a:cubicBezTo>
                  <a:lnTo>
                    <a:pt x="19211" y="789"/>
                  </a:lnTo>
                  <a:cubicBezTo>
                    <a:pt x="19211" y="789"/>
                    <a:pt x="14783" y="789"/>
                    <a:pt x="14783" y="789"/>
                  </a:cubicBezTo>
                  <a:cubicBezTo>
                    <a:pt x="14783" y="789"/>
                    <a:pt x="14783" y="789"/>
                    <a:pt x="19949" y="789"/>
                  </a:cubicBezTo>
                  <a:cubicBezTo>
                    <a:pt x="25115" y="789"/>
                    <a:pt x="16259" y="789"/>
                    <a:pt x="13307" y="789"/>
                  </a:cubicBezTo>
                  <a:cubicBezTo>
                    <a:pt x="10355" y="789"/>
                    <a:pt x="13307" y="789"/>
                    <a:pt x="13307" y="789"/>
                  </a:cubicBezTo>
                  <a:cubicBezTo>
                    <a:pt x="13307" y="789"/>
                    <a:pt x="13307" y="789"/>
                    <a:pt x="13307" y="5955"/>
                  </a:cubicBezTo>
                  <a:cubicBezTo>
                    <a:pt x="13307" y="11121"/>
                    <a:pt x="18473" y="5955"/>
                    <a:pt x="20687" y="5955"/>
                  </a:cubicBezTo>
                  <a:lnTo>
                    <a:pt x="20687" y="5955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E26BC79E-455C-4279-A7E9-6A2CAB5FE45E}"/>
                </a:ext>
              </a:extLst>
            </p:cNvPr>
            <p:cNvSpPr/>
            <p:nvPr/>
          </p:nvSpPr>
          <p:spPr>
            <a:xfrm>
              <a:off x="1968848" y="3434276"/>
              <a:ext cx="12897" cy="16625"/>
            </a:xfrm>
            <a:custGeom>
              <a:avLst/>
              <a:gdLst>
                <a:gd name="connsiteX0" fmla="*/ 7134 w 12897"/>
                <a:gd name="connsiteY0" fmla="*/ 3341 h 16625"/>
                <a:gd name="connsiteX1" fmla="*/ 7134 w 12897"/>
                <a:gd name="connsiteY1" fmla="*/ 15149 h 16625"/>
                <a:gd name="connsiteX2" fmla="*/ 12300 w 12897"/>
                <a:gd name="connsiteY2" fmla="*/ 15149 h 16625"/>
                <a:gd name="connsiteX3" fmla="*/ 12300 w 12897"/>
                <a:gd name="connsiteY3" fmla="*/ 9245 h 16625"/>
                <a:gd name="connsiteX4" fmla="*/ 12300 w 12897"/>
                <a:gd name="connsiteY4" fmla="*/ 4079 h 16625"/>
                <a:gd name="connsiteX5" fmla="*/ 12300 w 12897"/>
                <a:gd name="connsiteY5" fmla="*/ 9983 h 16625"/>
                <a:gd name="connsiteX6" fmla="*/ 12300 w 12897"/>
                <a:gd name="connsiteY6" fmla="*/ 1127 h 16625"/>
                <a:gd name="connsiteX7" fmla="*/ 6396 w 12897"/>
                <a:gd name="connsiteY7" fmla="*/ 1127 h 16625"/>
                <a:gd name="connsiteX8" fmla="*/ 6396 w 12897"/>
                <a:gd name="connsiteY8" fmla="*/ 10721 h 16625"/>
                <a:gd name="connsiteX9" fmla="*/ 1968 w 12897"/>
                <a:gd name="connsiteY9" fmla="*/ 4817 h 16625"/>
                <a:gd name="connsiteX10" fmla="*/ 1968 w 12897"/>
                <a:gd name="connsiteY10" fmla="*/ 11459 h 16625"/>
                <a:gd name="connsiteX11" fmla="*/ 6396 w 12897"/>
                <a:gd name="connsiteY11" fmla="*/ 16625 h 16625"/>
                <a:gd name="connsiteX12" fmla="*/ 10824 w 12897"/>
                <a:gd name="connsiteY12" fmla="*/ 16625 h 16625"/>
                <a:gd name="connsiteX13" fmla="*/ 10824 w 12897"/>
                <a:gd name="connsiteY13" fmla="*/ 6293 h 1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897" h="16625">
                  <a:moveTo>
                    <a:pt x="7134" y="3341"/>
                  </a:moveTo>
                  <a:cubicBezTo>
                    <a:pt x="7134" y="3341"/>
                    <a:pt x="7134" y="13673"/>
                    <a:pt x="7134" y="15149"/>
                  </a:cubicBezTo>
                  <a:lnTo>
                    <a:pt x="12300" y="15149"/>
                  </a:lnTo>
                  <a:cubicBezTo>
                    <a:pt x="12920" y="13231"/>
                    <a:pt x="12920" y="11164"/>
                    <a:pt x="12300" y="9245"/>
                  </a:cubicBezTo>
                  <a:cubicBezTo>
                    <a:pt x="13097" y="7614"/>
                    <a:pt x="13097" y="5710"/>
                    <a:pt x="12300" y="4079"/>
                  </a:cubicBezTo>
                  <a:cubicBezTo>
                    <a:pt x="12300" y="4079"/>
                    <a:pt x="12300" y="9983"/>
                    <a:pt x="12300" y="9983"/>
                  </a:cubicBezTo>
                  <a:cubicBezTo>
                    <a:pt x="12300" y="9983"/>
                    <a:pt x="12300" y="2603"/>
                    <a:pt x="12300" y="1127"/>
                  </a:cubicBezTo>
                  <a:cubicBezTo>
                    <a:pt x="10617" y="-376"/>
                    <a:pt x="8079" y="-376"/>
                    <a:pt x="6396" y="1127"/>
                  </a:cubicBezTo>
                  <a:cubicBezTo>
                    <a:pt x="6396" y="1127"/>
                    <a:pt x="6396" y="10721"/>
                    <a:pt x="6396" y="10721"/>
                  </a:cubicBezTo>
                  <a:cubicBezTo>
                    <a:pt x="6396" y="10721"/>
                    <a:pt x="6396" y="3341"/>
                    <a:pt x="1968" y="4817"/>
                  </a:cubicBezTo>
                  <a:cubicBezTo>
                    <a:pt x="-2460" y="6293"/>
                    <a:pt x="1968" y="8507"/>
                    <a:pt x="1968" y="11459"/>
                  </a:cubicBezTo>
                  <a:cubicBezTo>
                    <a:pt x="1938" y="14048"/>
                    <a:pt x="3835" y="16256"/>
                    <a:pt x="6396" y="16625"/>
                  </a:cubicBezTo>
                  <a:cubicBezTo>
                    <a:pt x="6396" y="16625"/>
                    <a:pt x="10824" y="16625"/>
                    <a:pt x="10824" y="16625"/>
                  </a:cubicBezTo>
                  <a:cubicBezTo>
                    <a:pt x="11097" y="13187"/>
                    <a:pt x="11097" y="9732"/>
                    <a:pt x="10824" y="6293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91C7F7E9-E5AB-4D71-B6CD-83E3C099E86E}"/>
                </a:ext>
              </a:extLst>
            </p:cNvPr>
            <p:cNvSpPr/>
            <p:nvPr/>
          </p:nvSpPr>
          <p:spPr>
            <a:xfrm>
              <a:off x="1970762" y="3430823"/>
              <a:ext cx="11915" cy="20078"/>
            </a:xfrm>
            <a:custGeom>
              <a:avLst/>
              <a:gdLst>
                <a:gd name="connsiteX0" fmla="*/ 792 w 11915"/>
                <a:gd name="connsiteY0" fmla="*/ 20078 h 20078"/>
                <a:gd name="connsiteX1" fmla="*/ 792 w 11915"/>
                <a:gd name="connsiteY1" fmla="*/ 20078 h 20078"/>
                <a:gd name="connsiteX2" fmla="*/ 792 w 11915"/>
                <a:gd name="connsiteY2" fmla="*/ 14174 h 20078"/>
                <a:gd name="connsiteX3" fmla="*/ 792 w 11915"/>
                <a:gd name="connsiteY3" fmla="*/ 6794 h 20078"/>
                <a:gd name="connsiteX4" fmla="*/ 792 w 11915"/>
                <a:gd name="connsiteY4" fmla="*/ 6794 h 20078"/>
                <a:gd name="connsiteX5" fmla="*/ 4482 w 11915"/>
                <a:gd name="connsiteY5" fmla="*/ 6794 h 20078"/>
                <a:gd name="connsiteX6" fmla="*/ 4482 w 11915"/>
                <a:gd name="connsiteY6" fmla="*/ 890 h 20078"/>
                <a:gd name="connsiteX7" fmla="*/ 11124 w 11915"/>
                <a:gd name="connsiteY7" fmla="*/ 890 h 20078"/>
                <a:gd name="connsiteX8" fmla="*/ 11124 w 11915"/>
                <a:gd name="connsiteY8" fmla="*/ 6056 h 20078"/>
                <a:gd name="connsiteX9" fmla="*/ 11124 w 11915"/>
                <a:gd name="connsiteY9" fmla="*/ 6056 h 20078"/>
                <a:gd name="connsiteX10" fmla="*/ 11124 w 11915"/>
                <a:gd name="connsiteY10" fmla="*/ 10484 h 20078"/>
                <a:gd name="connsiteX11" fmla="*/ 11124 w 11915"/>
                <a:gd name="connsiteY11" fmla="*/ 17126 h 20078"/>
                <a:gd name="connsiteX12" fmla="*/ 5958 w 11915"/>
                <a:gd name="connsiteY12" fmla="*/ 17126 h 20078"/>
                <a:gd name="connsiteX13" fmla="*/ 5958 w 11915"/>
                <a:gd name="connsiteY13" fmla="*/ 17126 h 20078"/>
                <a:gd name="connsiteX14" fmla="*/ 5958 w 11915"/>
                <a:gd name="connsiteY14" fmla="*/ 17126 h 20078"/>
                <a:gd name="connsiteX15" fmla="*/ 1530 w 11915"/>
                <a:gd name="connsiteY15" fmla="*/ 17126 h 20078"/>
                <a:gd name="connsiteX16" fmla="*/ 792 w 11915"/>
                <a:gd name="connsiteY16" fmla="*/ 7532 h 20078"/>
                <a:gd name="connsiteX17" fmla="*/ 792 w 11915"/>
                <a:gd name="connsiteY17" fmla="*/ 14174 h 20078"/>
                <a:gd name="connsiteX18" fmla="*/ 5219 w 11915"/>
                <a:gd name="connsiteY18" fmla="*/ 19340 h 20078"/>
                <a:gd name="connsiteX19" fmla="*/ 5219 w 11915"/>
                <a:gd name="connsiteY19" fmla="*/ 19340 h 20078"/>
                <a:gd name="connsiteX20" fmla="*/ 5219 w 11915"/>
                <a:gd name="connsiteY20" fmla="*/ 19340 h 20078"/>
                <a:gd name="connsiteX21" fmla="*/ 5219 w 11915"/>
                <a:gd name="connsiteY21" fmla="*/ 9008 h 20078"/>
                <a:gd name="connsiteX22" fmla="*/ 5219 w 11915"/>
                <a:gd name="connsiteY22" fmla="*/ 9008 h 20078"/>
                <a:gd name="connsiteX23" fmla="*/ 5219 w 11915"/>
                <a:gd name="connsiteY23" fmla="*/ 17864 h 20078"/>
                <a:gd name="connsiteX24" fmla="*/ 10386 w 11915"/>
                <a:gd name="connsiteY24" fmla="*/ 17864 h 20078"/>
                <a:gd name="connsiteX25" fmla="*/ 10386 w 11915"/>
                <a:gd name="connsiteY25" fmla="*/ 12698 h 20078"/>
                <a:gd name="connsiteX26" fmla="*/ 10386 w 11915"/>
                <a:gd name="connsiteY26" fmla="*/ 8270 h 20078"/>
                <a:gd name="connsiteX27" fmla="*/ 10386 w 11915"/>
                <a:gd name="connsiteY27" fmla="*/ 8270 h 20078"/>
                <a:gd name="connsiteX28" fmla="*/ 10386 w 11915"/>
                <a:gd name="connsiteY28" fmla="*/ 13436 h 20078"/>
                <a:gd name="connsiteX29" fmla="*/ 10386 w 11915"/>
                <a:gd name="connsiteY29" fmla="*/ 13436 h 20078"/>
                <a:gd name="connsiteX30" fmla="*/ 10386 w 11915"/>
                <a:gd name="connsiteY30" fmla="*/ 13436 h 20078"/>
                <a:gd name="connsiteX31" fmla="*/ 10386 w 11915"/>
                <a:gd name="connsiteY31" fmla="*/ 6794 h 20078"/>
                <a:gd name="connsiteX32" fmla="*/ 5219 w 11915"/>
                <a:gd name="connsiteY32" fmla="*/ 6794 h 20078"/>
                <a:gd name="connsiteX33" fmla="*/ 5219 w 11915"/>
                <a:gd name="connsiteY33" fmla="*/ 14174 h 20078"/>
                <a:gd name="connsiteX34" fmla="*/ 1530 w 11915"/>
                <a:gd name="connsiteY34" fmla="*/ 9746 h 20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915" h="20078">
                  <a:moveTo>
                    <a:pt x="792" y="20078"/>
                  </a:moveTo>
                  <a:lnTo>
                    <a:pt x="792" y="20078"/>
                  </a:lnTo>
                  <a:cubicBezTo>
                    <a:pt x="-264" y="18251"/>
                    <a:pt x="-264" y="16001"/>
                    <a:pt x="792" y="14174"/>
                  </a:cubicBezTo>
                  <a:cubicBezTo>
                    <a:pt x="792" y="14174"/>
                    <a:pt x="792" y="7532"/>
                    <a:pt x="792" y="6794"/>
                  </a:cubicBezTo>
                  <a:lnTo>
                    <a:pt x="792" y="6794"/>
                  </a:lnTo>
                  <a:cubicBezTo>
                    <a:pt x="792" y="6794"/>
                    <a:pt x="792" y="6794"/>
                    <a:pt x="4482" y="6794"/>
                  </a:cubicBezTo>
                  <a:cubicBezTo>
                    <a:pt x="3744" y="4896"/>
                    <a:pt x="3744" y="2788"/>
                    <a:pt x="4482" y="890"/>
                  </a:cubicBezTo>
                  <a:cubicBezTo>
                    <a:pt x="6533" y="-297"/>
                    <a:pt x="9072" y="-297"/>
                    <a:pt x="11124" y="890"/>
                  </a:cubicBezTo>
                  <a:cubicBezTo>
                    <a:pt x="11124" y="890"/>
                    <a:pt x="11124" y="890"/>
                    <a:pt x="11124" y="6056"/>
                  </a:cubicBezTo>
                  <a:cubicBezTo>
                    <a:pt x="11124" y="11222"/>
                    <a:pt x="11124" y="6056"/>
                    <a:pt x="11124" y="6056"/>
                  </a:cubicBezTo>
                  <a:cubicBezTo>
                    <a:pt x="11124" y="6056"/>
                    <a:pt x="11124" y="6056"/>
                    <a:pt x="11124" y="10484"/>
                  </a:cubicBezTo>
                  <a:cubicBezTo>
                    <a:pt x="12179" y="12573"/>
                    <a:pt x="12179" y="15037"/>
                    <a:pt x="11124" y="17126"/>
                  </a:cubicBezTo>
                  <a:lnTo>
                    <a:pt x="5958" y="17126"/>
                  </a:lnTo>
                  <a:cubicBezTo>
                    <a:pt x="5958" y="17126"/>
                    <a:pt x="5958" y="17126"/>
                    <a:pt x="5958" y="17126"/>
                  </a:cubicBezTo>
                  <a:lnTo>
                    <a:pt x="5958" y="17126"/>
                  </a:lnTo>
                  <a:cubicBezTo>
                    <a:pt x="4555" y="17791"/>
                    <a:pt x="2932" y="17791"/>
                    <a:pt x="1530" y="17126"/>
                  </a:cubicBezTo>
                  <a:close/>
                  <a:moveTo>
                    <a:pt x="792" y="7532"/>
                  </a:moveTo>
                  <a:cubicBezTo>
                    <a:pt x="792" y="7532"/>
                    <a:pt x="792" y="11222"/>
                    <a:pt x="792" y="14174"/>
                  </a:cubicBezTo>
                  <a:cubicBezTo>
                    <a:pt x="792" y="17126"/>
                    <a:pt x="792" y="18602"/>
                    <a:pt x="5219" y="19340"/>
                  </a:cubicBezTo>
                  <a:lnTo>
                    <a:pt x="5219" y="19340"/>
                  </a:lnTo>
                  <a:lnTo>
                    <a:pt x="5219" y="19340"/>
                  </a:lnTo>
                  <a:lnTo>
                    <a:pt x="5219" y="9008"/>
                  </a:lnTo>
                  <a:lnTo>
                    <a:pt x="5219" y="9008"/>
                  </a:lnTo>
                  <a:cubicBezTo>
                    <a:pt x="5219" y="14174"/>
                    <a:pt x="5219" y="17864"/>
                    <a:pt x="5219" y="17864"/>
                  </a:cubicBezTo>
                  <a:lnTo>
                    <a:pt x="10386" y="17864"/>
                  </a:lnTo>
                  <a:cubicBezTo>
                    <a:pt x="10791" y="16166"/>
                    <a:pt x="10791" y="14396"/>
                    <a:pt x="10386" y="12698"/>
                  </a:cubicBezTo>
                  <a:cubicBezTo>
                    <a:pt x="10386" y="12698"/>
                    <a:pt x="10386" y="8270"/>
                    <a:pt x="10386" y="8270"/>
                  </a:cubicBezTo>
                  <a:lnTo>
                    <a:pt x="10386" y="8270"/>
                  </a:lnTo>
                  <a:cubicBezTo>
                    <a:pt x="10386" y="8270"/>
                    <a:pt x="10386" y="8270"/>
                    <a:pt x="10386" y="13436"/>
                  </a:cubicBezTo>
                  <a:lnTo>
                    <a:pt x="10386" y="13436"/>
                  </a:lnTo>
                  <a:lnTo>
                    <a:pt x="10386" y="13436"/>
                  </a:lnTo>
                  <a:cubicBezTo>
                    <a:pt x="10386" y="13436"/>
                    <a:pt x="10386" y="6794"/>
                    <a:pt x="10386" y="6794"/>
                  </a:cubicBezTo>
                  <a:lnTo>
                    <a:pt x="5219" y="6794"/>
                  </a:lnTo>
                  <a:cubicBezTo>
                    <a:pt x="5219" y="6794"/>
                    <a:pt x="5219" y="10484"/>
                    <a:pt x="5219" y="14174"/>
                  </a:cubicBezTo>
                  <a:cubicBezTo>
                    <a:pt x="5219" y="17864"/>
                    <a:pt x="5219" y="9746"/>
                    <a:pt x="1530" y="97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E8B14886-1C5D-48B5-838F-385CC806D973}"/>
                </a:ext>
              </a:extLst>
            </p:cNvPr>
            <p:cNvSpPr/>
            <p:nvPr/>
          </p:nvSpPr>
          <p:spPr>
            <a:xfrm>
              <a:off x="1971554" y="3449408"/>
              <a:ext cx="8855" cy="15515"/>
            </a:xfrm>
            <a:custGeom>
              <a:avLst/>
              <a:gdLst>
                <a:gd name="connsiteX0" fmla="*/ 8856 w 8855"/>
                <a:gd name="connsiteY0" fmla="*/ 7397 h 15515"/>
                <a:gd name="connsiteX1" fmla="*/ 4428 w 8855"/>
                <a:gd name="connsiteY1" fmla="*/ 15515 h 15515"/>
                <a:gd name="connsiteX2" fmla="*/ 0 w 8855"/>
                <a:gd name="connsiteY2" fmla="*/ 7397 h 15515"/>
                <a:gd name="connsiteX3" fmla="*/ 4428 w 8855"/>
                <a:gd name="connsiteY3" fmla="*/ 17 h 15515"/>
                <a:gd name="connsiteX4" fmla="*/ 8856 w 8855"/>
                <a:gd name="connsiteY4" fmla="*/ 7397 h 15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15515">
                  <a:moveTo>
                    <a:pt x="8856" y="7397"/>
                  </a:moveTo>
                  <a:cubicBezTo>
                    <a:pt x="8856" y="11825"/>
                    <a:pt x="8856" y="15515"/>
                    <a:pt x="4428" y="15515"/>
                  </a:cubicBezTo>
                  <a:cubicBezTo>
                    <a:pt x="0" y="15515"/>
                    <a:pt x="0" y="15515"/>
                    <a:pt x="0" y="7397"/>
                  </a:cubicBezTo>
                  <a:cubicBezTo>
                    <a:pt x="0" y="-721"/>
                    <a:pt x="0" y="17"/>
                    <a:pt x="4428" y="17"/>
                  </a:cubicBezTo>
                  <a:cubicBezTo>
                    <a:pt x="8856" y="17"/>
                    <a:pt x="8856" y="3707"/>
                    <a:pt x="8856" y="7397"/>
                  </a:cubicBez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EDBC5FB0-7FCB-4BEC-AE6E-BE1E7AD21358}"/>
                </a:ext>
              </a:extLst>
            </p:cNvPr>
            <p:cNvSpPr/>
            <p:nvPr/>
          </p:nvSpPr>
          <p:spPr>
            <a:xfrm>
              <a:off x="1970906" y="3449425"/>
              <a:ext cx="12365" cy="16236"/>
            </a:xfrm>
            <a:custGeom>
              <a:avLst/>
              <a:gdLst>
                <a:gd name="connsiteX0" fmla="*/ 5076 w 12365"/>
                <a:gd name="connsiteY0" fmla="*/ 15498 h 16236"/>
                <a:gd name="connsiteX1" fmla="*/ 5076 w 12365"/>
                <a:gd name="connsiteY1" fmla="*/ 15498 h 16236"/>
                <a:gd name="connsiteX2" fmla="*/ 5076 w 12365"/>
                <a:gd name="connsiteY2" fmla="*/ 8118 h 16236"/>
                <a:gd name="connsiteX3" fmla="*/ 11718 w 12365"/>
                <a:gd name="connsiteY3" fmla="*/ 1476 h 16236"/>
                <a:gd name="connsiteX4" fmla="*/ 11718 w 12365"/>
                <a:gd name="connsiteY4" fmla="*/ 8118 h 16236"/>
                <a:gd name="connsiteX5" fmla="*/ 7290 w 12365"/>
                <a:gd name="connsiteY5" fmla="*/ 16236 h 16236"/>
                <a:gd name="connsiteX6" fmla="*/ 5076 w 12365"/>
                <a:gd name="connsiteY6" fmla="*/ 0 h 16236"/>
                <a:gd name="connsiteX7" fmla="*/ 648 w 12365"/>
                <a:gd name="connsiteY7" fmla="*/ 7380 h 16236"/>
                <a:gd name="connsiteX8" fmla="*/ 648 w 12365"/>
                <a:gd name="connsiteY8" fmla="*/ 14022 h 16236"/>
                <a:gd name="connsiteX9" fmla="*/ 648 w 12365"/>
                <a:gd name="connsiteY9" fmla="*/ 14022 h 16236"/>
                <a:gd name="connsiteX10" fmla="*/ 4338 w 12365"/>
                <a:gd name="connsiteY10" fmla="*/ 6642 h 16236"/>
                <a:gd name="connsiteX11" fmla="*/ 4338 w 12365"/>
                <a:gd name="connsiteY11" fmla="*/ 0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365" h="16236">
                  <a:moveTo>
                    <a:pt x="5076" y="15498"/>
                  </a:moveTo>
                  <a:lnTo>
                    <a:pt x="5076" y="15498"/>
                  </a:lnTo>
                  <a:cubicBezTo>
                    <a:pt x="3895" y="13180"/>
                    <a:pt x="3895" y="10436"/>
                    <a:pt x="5076" y="8118"/>
                  </a:cubicBezTo>
                  <a:cubicBezTo>
                    <a:pt x="5076" y="2214"/>
                    <a:pt x="9504" y="-1476"/>
                    <a:pt x="11718" y="1476"/>
                  </a:cubicBezTo>
                  <a:cubicBezTo>
                    <a:pt x="12581" y="3606"/>
                    <a:pt x="12581" y="5988"/>
                    <a:pt x="11718" y="8118"/>
                  </a:cubicBezTo>
                  <a:cubicBezTo>
                    <a:pt x="11718" y="12546"/>
                    <a:pt x="11718" y="16236"/>
                    <a:pt x="7290" y="16236"/>
                  </a:cubicBezTo>
                  <a:close/>
                  <a:moveTo>
                    <a:pt x="5076" y="0"/>
                  </a:moveTo>
                  <a:cubicBezTo>
                    <a:pt x="5076" y="0"/>
                    <a:pt x="5076" y="3690"/>
                    <a:pt x="648" y="7380"/>
                  </a:cubicBezTo>
                  <a:cubicBezTo>
                    <a:pt x="-216" y="9510"/>
                    <a:pt x="-216" y="11892"/>
                    <a:pt x="648" y="14022"/>
                  </a:cubicBezTo>
                  <a:lnTo>
                    <a:pt x="648" y="14022"/>
                  </a:lnTo>
                  <a:cubicBezTo>
                    <a:pt x="648" y="14022"/>
                    <a:pt x="4338" y="14022"/>
                    <a:pt x="4338" y="6642"/>
                  </a:cubicBezTo>
                  <a:cubicBezTo>
                    <a:pt x="5068" y="4489"/>
                    <a:pt x="5068" y="2153"/>
                    <a:pt x="433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95AB3635-9EFF-4A53-97A6-0CE8315F4E41}"/>
                </a:ext>
              </a:extLst>
            </p:cNvPr>
            <p:cNvSpPr/>
            <p:nvPr/>
          </p:nvSpPr>
          <p:spPr>
            <a:xfrm>
              <a:off x="2019524" y="3457726"/>
              <a:ext cx="16975" cy="17611"/>
            </a:xfrm>
            <a:custGeom>
              <a:avLst/>
              <a:gdLst>
                <a:gd name="connsiteX0" fmla="*/ 14022 w 16975"/>
                <a:gd name="connsiteY0" fmla="*/ 5722 h 17611"/>
                <a:gd name="connsiteX1" fmla="*/ 3690 w 16975"/>
                <a:gd name="connsiteY1" fmla="*/ 5722 h 17611"/>
                <a:gd name="connsiteX2" fmla="*/ 3690 w 16975"/>
                <a:gd name="connsiteY2" fmla="*/ 556 h 17611"/>
                <a:gd name="connsiteX3" fmla="*/ 9594 w 16975"/>
                <a:gd name="connsiteY3" fmla="*/ 556 h 17611"/>
                <a:gd name="connsiteX4" fmla="*/ 13284 w 16975"/>
                <a:gd name="connsiteY4" fmla="*/ 4246 h 17611"/>
                <a:gd name="connsiteX5" fmla="*/ 7380 w 16975"/>
                <a:gd name="connsiteY5" fmla="*/ 4246 h 17611"/>
                <a:gd name="connsiteX6" fmla="*/ 15498 w 16975"/>
                <a:gd name="connsiteY6" fmla="*/ 4246 h 17611"/>
                <a:gd name="connsiteX7" fmla="*/ 16236 w 16975"/>
                <a:gd name="connsiteY7" fmla="*/ 9412 h 17611"/>
                <a:gd name="connsiteX8" fmla="*/ 15498 w 16975"/>
                <a:gd name="connsiteY8" fmla="*/ 10150 h 17611"/>
                <a:gd name="connsiteX9" fmla="*/ 6642 w 16975"/>
                <a:gd name="connsiteY9" fmla="*/ 10150 h 17611"/>
                <a:gd name="connsiteX10" fmla="*/ 11808 w 16975"/>
                <a:gd name="connsiteY10" fmla="*/ 15316 h 17611"/>
                <a:gd name="connsiteX11" fmla="*/ 4428 w 16975"/>
                <a:gd name="connsiteY11" fmla="*/ 15316 h 17611"/>
                <a:gd name="connsiteX12" fmla="*/ 0 w 16975"/>
                <a:gd name="connsiteY12" fmla="*/ 10150 h 17611"/>
                <a:gd name="connsiteX13" fmla="*/ 3690 w 16975"/>
                <a:gd name="connsiteY13" fmla="*/ 5722 h 17611"/>
                <a:gd name="connsiteX14" fmla="*/ 13284 w 16975"/>
                <a:gd name="connsiteY14" fmla="*/ 5722 h 1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975" h="17611">
                  <a:moveTo>
                    <a:pt x="14022" y="5722"/>
                  </a:moveTo>
                  <a:cubicBezTo>
                    <a:pt x="14022" y="5722"/>
                    <a:pt x="4428" y="5722"/>
                    <a:pt x="3690" y="5722"/>
                  </a:cubicBezTo>
                  <a:lnTo>
                    <a:pt x="3690" y="556"/>
                  </a:lnTo>
                  <a:cubicBezTo>
                    <a:pt x="5587" y="-185"/>
                    <a:pt x="7697" y="-185"/>
                    <a:pt x="9594" y="556"/>
                  </a:cubicBezTo>
                  <a:cubicBezTo>
                    <a:pt x="9594" y="556"/>
                    <a:pt x="14022" y="556"/>
                    <a:pt x="13284" y="4246"/>
                  </a:cubicBezTo>
                  <a:cubicBezTo>
                    <a:pt x="12546" y="7936"/>
                    <a:pt x="7380" y="4246"/>
                    <a:pt x="7380" y="4246"/>
                  </a:cubicBezTo>
                  <a:cubicBezTo>
                    <a:pt x="7380" y="4246"/>
                    <a:pt x="14760" y="4246"/>
                    <a:pt x="15498" y="4246"/>
                  </a:cubicBezTo>
                  <a:cubicBezTo>
                    <a:pt x="17129" y="5469"/>
                    <a:pt x="17461" y="7781"/>
                    <a:pt x="16236" y="9412"/>
                  </a:cubicBezTo>
                  <a:cubicBezTo>
                    <a:pt x="16029" y="9691"/>
                    <a:pt x="15778" y="9940"/>
                    <a:pt x="15498" y="10150"/>
                  </a:cubicBezTo>
                  <a:cubicBezTo>
                    <a:pt x="15498" y="10150"/>
                    <a:pt x="6642" y="10150"/>
                    <a:pt x="6642" y="10150"/>
                  </a:cubicBezTo>
                  <a:cubicBezTo>
                    <a:pt x="6642" y="10150"/>
                    <a:pt x="13284" y="10150"/>
                    <a:pt x="11808" y="15316"/>
                  </a:cubicBezTo>
                  <a:cubicBezTo>
                    <a:pt x="10332" y="20482"/>
                    <a:pt x="7380" y="15316"/>
                    <a:pt x="4428" y="15316"/>
                  </a:cubicBezTo>
                  <a:cubicBezTo>
                    <a:pt x="2118" y="14538"/>
                    <a:pt x="413" y="12554"/>
                    <a:pt x="0" y="10150"/>
                  </a:cubicBezTo>
                  <a:cubicBezTo>
                    <a:pt x="0" y="10150"/>
                    <a:pt x="0" y="5722"/>
                    <a:pt x="3690" y="5722"/>
                  </a:cubicBezTo>
                  <a:lnTo>
                    <a:pt x="13284" y="5722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9E4EAF10-E07C-4BD2-9917-EB4CB670A0BC}"/>
                </a:ext>
              </a:extLst>
            </p:cNvPr>
            <p:cNvSpPr/>
            <p:nvPr/>
          </p:nvSpPr>
          <p:spPr>
            <a:xfrm>
              <a:off x="2023952" y="3453115"/>
              <a:ext cx="19979" cy="18450"/>
            </a:xfrm>
            <a:custGeom>
              <a:avLst/>
              <a:gdLst>
                <a:gd name="connsiteX0" fmla="*/ 4428 w 19979"/>
                <a:gd name="connsiteY0" fmla="*/ 18450 h 18450"/>
                <a:gd name="connsiteX1" fmla="*/ 4428 w 19979"/>
                <a:gd name="connsiteY1" fmla="*/ 18450 h 18450"/>
                <a:gd name="connsiteX2" fmla="*/ 0 w 19979"/>
                <a:gd name="connsiteY2" fmla="*/ 12546 h 18450"/>
                <a:gd name="connsiteX3" fmla="*/ 3690 w 19979"/>
                <a:gd name="connsiteY3" fmla="*/ 8118 h 18450"/>
                <a:gd name="connsiteX4" fmla="*/ 3690 w 19979"/>
                <a:gd name="connsiteY4" fmla="*/ 8118 h 18450"/>
                <a:gd name="connsiteX5" fmla="*/ 3690 w 19979"/>
                <a:gd name="connsiteY5" fmla="*/ 8118 h 18450"/>
                <a:gd name="connsiteX6" fmla="*/ 3690 w 19979"/>
                <a:gd name="connsiteY6" fmla="*/ 8118 h 18450"/>
                <a:gd name="connsiteX7" fmla="*/ 3690 w 19979"/>
                <a:gd name="connsiteY7" fmla="*/ 8118 h 18450"/>
                <a:gd name="connsiteX8" fmla="*/ 9594 w 19979"/>
                <a:gd name="connsiteY8" fmla="*/ 8118 h 18450"/>
                <a:gd name="connsiteX9" fmla="*/ 14022 w 19979"/>
                <a:gd name="connsiteY9" fmla="*/ 11808 h 18450"/>
                <a:gd name="connsiteX10" fmla="*/ 14022 w 19979"/>
                <a:gd name="connsiteY10" fmla="*/ 11808 h 18450"/>
                <a:gd name="connsiteX11" fmla="*/ 19188 w 19979"/>
                <a:gd name="connsiteY11" fmla="*/ 11808 h 18450"/>
                <a:gd name="connsiteX12" fmla="*/ 19188 w 19979"/>
                <a:gd name="connsiteY12" fmla="*/ 17712 h 18450"/>
                <a:gd name="connsiteX13" fmla="*/ 13284 w 19979"/>
                <a:gd name="connsiteY13" fmla="*/ 17712 h 18450"/>
                <a:gd name="connsiteX14" fmla="*/ 13284 w 19979"/>
                <a:gd name="connsiteY14" fmla="*/ 17712 h 18450"/>
                <a:gd name="connsiteX15" fmla="*/ 9594 w 19979"/>
                <a:gd name="connsiteY15" fmla="*/ 17712 h 18450"/>
                <a:gd name="connsiteX16" fmla="*/ 0 w 19979"/>
                <a:gd name="connsiteY16" fmla="*/ 8856 h 18450"/>
                <a:gd name="connsiteX17" fmla="*/ 0 w 19979"/>
                <a:gd name="connsiteY17" fmla="*/ 8856 h 18450"/>
                <a:gd name="connsiteX18" fmla="*/ 3690 w 19979"/>
                <a:gd name="connsiteY18" fmla="*/ 14022 h 18450"/>
                <a:gd name="connsiteX19" fmla="*/ 10332 w 19979"/>
                <a:gd name="connsiteY19" fmla="*/ 14022 h 18450"/>
                <a:gd name="connsiteX20" fmla="*/ 6642 w 19979"/>
                <a:gd name="connsiteY20" fmla="*/ 9594 h 18450"/>
                <a:gd name="connsiteX21" fmla="*/ 14022 w 19979"/>
                <a:gd name="connsiteY21" fmla="*/ 9594 h 18450"/>
                <a:gd name="connsiteX22" fmla="*/ 14022 w 19979"/>
                <a:gd name="connsiteY22" fmla="*/ 3690 h 18450"/>
                <a:gd name="connsiteX23" fmla="*/ 5904 w 19979"/>
                <a:gd name="connsiteY23" fmla="*/ 3690 h 18450"/>
                <a:gd name="connsiteX24" fmla="*/ 5904 w 19979"/>
                <a:gd name="connsiteY24" fmla="*/ 3690 h 18450"/>
                <a:gd name="connsiteX25" fmla="*/ 11070 w 19979"/>
                <a:gd name="connsiteY25" fmla="*/ 3690 h 18450"/>
                <a:gd name="connsiteX26" fmla="*/ 7380 w 19979"/>
                <a:gd name="connsiteY26" fmla="*/ 0 h 18450"/>
                <a:gd name="connsiteX27" fmla="*/ 738 w 19979"/>
                <a:gd name="connsiteY27" fmla="*/ 0 h 18450"/>
                <a:gd name="connsiteX28" fmla="*/ 738 w 19979"/>
                <a:gd name="connsiteY28" fmla="*/ 0 h 18450"/>
                <a:gd name="connsiteX29" fmla="*/ 738 w 19979"/>
                <a:gd name="connsiteY29" fmla="*/ 0 h 18450"/>
                <a:gd name="connsiteX30" fmla="*/ 8856 w 19979"/>
                <a:gd name="connsiteY30" fmla="*/ 0 h 18450"/>
                <a:gd name="connsiteX31" fmla="*/ 8856 w 19979"/>
                <a:gd name="connsiteY31" fmla="*/ 0 h 18450"/>
                <a:gd name="connsiteX32" fmla="*/ 1476 w 19979"/>
                <a:gd name="connsiteY32" fmla="*/ 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979" h="18450">
                  <a:moveTo>
                    <a:pt x="4428" y="18450"/>
                  </a:moveTo>
                  <a:lnTo>
                    <a:pt x="4428" y="18450"/>
                  </a:lnTo>
                  <a:cubicBezTo>
                    <a:pt x="1897" y="17559"/>
                    <a:pt x="148" y="15229"/>
                    <a:pt x="0" y="12546"/>
                  </a:cubicBezTo>
                  <a:cubicBezTo>
                    <a:pt x="0" y="12546"/>
                    <a:pt x="0" y="8118"/>
                    <a:pt x="3690" y="8118"/>
                  </a:cubicBezTo>
                  <a:lnTo>
                    <a:pt x="3690" y="8118"/>
                  </a:lnTo>
                  <a:cubicBezTo>
                    <a:pt x="3690" y="8118"/>
                    <a:pt x="3690" y="8118"/>
                    <a:pt x="3690" y="8118"/>
                  </a:cubicBezTo>
                  <a:cubicBezTo>
                    <a:pt x="3690" y="8118"/>
                    <a:pt x="3690" y="8118"/>
                    <a:pt x="3690" y="8118"/>
                  </a:cubicBezTo>
                  <a:lnTo>
                    <a:pt x="3690" y="8118"/>
                  </a:lnTo>
                  <a:cubicBezTo>
                    <a:pt x="5520" y="7063"/>
                    <a:pt x="7764" y="7063"/>
                    <a:pt x="9594" y="8118"/>
                  </a:cubicBezTo>
                  <a:cubicBezTo>
                    <a:pt x="9594" y="8118"/>
                    <a:pt x="14022" y="8118"/>
                    <a:pt x="14022" y="11808"/>
                  </a:cubicBezTo>
                  <a:lnTo>
                    <a:pt x="14022" y="11808"/>
                  </a:lnTo>
                  <a:cubicBezTo>
                    <a:pt x="14022" y="11808"/>
                    <a:pt x="18450" y="11808"/>
                    <a:pt x="19188" y="11808"/>
                  </a:cubicBezTo>
                  <a:cubicBezTo>
                    <a:pt x="20243" y="13635"/>
                    <a:pt x="20243" y="15885"/>
                    <a:pt x="19188" y="17712"/>
                  </a:cubicBezTo>
                  <a:lnTo>
                    <a:pt x="13284" y="17712"/>
                  </a:lnTo>
                  <a:cubicBezTo>
                    <a:pt x="13284" y="17712"/>
                    <a:pt x="13284" y="17712"/>
                    <a:pt x="13284" y="17712"/>
                  </a:cubicBezTo>
                  <a:cubicBezTo>
                    <a:pt x="13284" y="17712"/>
                    <a:pt x="13284" y="17712"/>
                    <a:pt x="9594" y="17712"/>
                  </a:cubicBezTo>
                  <a:close/>
                  <a:moveTo>
                    <a:pt x="0" y="8856"/>
                  </a:moveTo>
                  <a:cubicBezTo>
                    <a:pt x="0" y="8856"/>
                    <a:pt x="0" y="8856"/>
                    <a:pt x="0" y="8856"/>
                  </a:cubicBezTo>
                  <a:cubicBezTo>
                    <a:pt x="0" y="8856"/>
                    <a:pt x="0" y="8856"/>
                    <a:pt x="3690" y="14022"/>
                  </a:cubicBezTo>
                  <a:cubicBezTo>
                    <a:pt x="7380" y="19188"/>
                    <a:pt x="10332" y="14022"/>
                    <a:pt x="10332" y="14022"/>
                  </a:cubicBezTo>
                  <a:cubicBezTo>
                    <a:pt x="10332" y="14022"/>
                    <a:pt x="10332" y="10332"/>
                    <a:pt x="6642" y="9594"/>
                  </a:cubicBezTo>
                  <a:lnTo>
                    <a:pt x="14022" y="9594"/>
                  </a:lnTo>
                  <a:cubicBezTo>
                    <a:pt x="15254" y="7820"/>
                    <a:pt x="15254" y="5464"/>
                    <a:pt x="14022" y="3690"/>
                  </a:cubicBezTo>
                  <a:cubicBezTo>
                    <a:pt x="14022" y="3690"/>
                    <a:pt x="8856" y="3690"/>
                    <a:pt x="5904" y="3690"/>
                  </a:cubicBezTo>
                  <a:lnTo>
                    <a:pt x="5904" y="3690"/>
                  </a:lnTo>
                  <a:lnTo>
                    <a:pt x="11070" y="3690"/>
                  </a:lnTo>
                  <a:cubicBezTo>
                    <a:pt x="11070" y="3690"/>
                    <a:pt x="11070" y="3690"/>
                    <a:pt x="7380" y="0"/>
                  </a:cubicBezTo>
                  <a:lnTo>
                    <a:pt x="738" y="0"/>
                  </a:lnTo>
                  <a:lnTo>
                    <a:pt x="738" y="0"/>
                  </a:lnTo>
                  <a:cubicBezTo>
                    <a:pt x="738" y="0"/>
                    <a:pt x="738" y="0"/>
                    <a:pt x="738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4BE5ABC1-FF9D-4BE4-8933-63E581AA9B3D}"/>
                </a:ext>
              </a:extLst>
            </p:cNvPr>
            <p:cNvSpPr/>
            <p:nvPr/>
          </p:nvSpPr>
          <p:spPr>
            <a:xfrm>
              <a:off x="1998203" y="3447949"/>
              <a:ext cx="15416" cy="9194"/>
            </a:xfrm>
            <a:custGeom>
              <a:avLst/>
              <a:gdLst>
                <a:gd name="connsiteX0" fmla="*/ 2870 w 15416"/>
                <a:gd name="connsiteY0" fmla="*/ 8856 h 9194"/>
                <a:gd name="connsiteX1" fmla="*/ 14678 w 15416"/>
                <a:gd name="connsiteY1" fmla="*/ 8856 h 9194"/>
                <a:gd name="connsiteX2" fmla="*/ 14678 w 15416"/>
                <a:gd name="connsiteY2" fmla="*/ 3690 h 9194"/>
                <a:gd name="connsiteX3" fmla="*/ 9512 w 15416"/>
                <a:gd name="connsiteY3" fmla="*/ 0 h 9194"/>
                <a:gd name="connsiteX4" fmla="*/ 4346 w 15416"/>
                <a:gd name="connsiteY4" fmla="*/ 0 h 9194"/>
                <a:gd name="connsiteX5" fmla="*/ 9512 w 15416"/>
                <a:gd name="connsiteY5" fmla="*/ 0 h 9194"/>
                <a:gd name="connsiteX6" fmla="*/ 656 w 15416"/>
                <a:gd name="connsiteY6" fmla="*/ 0 h 9194"/>
                <a:gd name="connsiteX7" fmla="*/ 656 w 15416"/>
                <a:gd name="connsiteY7" fmla="*/ 5904 h 9194"/>
                <a:gd name="connsiteX8" fmla="*/ 9512 w 15416"/>
                <a:gd name="connsiteY8" fmla="*/ 5904 h 9194"/>
                <a:gd name="connsiteX9" fmla="*/ 2870 w 15416"/>
                <a:gd name="connsiteY9" fmla="*/ 5904 h 9194"/>
                <a:gd name="connsiteX10" fmla="*/ 8774 w 15416"/>
                <a:gd name="connsiteY10" fmla="*/ 5904 h 9194"/>
                <a:gd name="connsiteX11" fmla="*/ 15416 w 15416"/>
                <a:gd name="connsiteY11" fmla="*/ 5904 h 9194"/>
                <a:gd name="connsiteX12" fmla="*/ 15416 w 15416"/>
                <a:gd name="connsiteY12" fmla="*/ 738 h 9194"/>
                <a:gd name="connsiteX13" fmla="*/ 5084 w 15416"/>
                <a:gd name="connsiteY13" fmla="*/ 738 h 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416" h="9194">
                  <a:moveTo>
                    <a:pt x="2870" y="8856"/>
                  </a:moveTo>
                  <a:cubicBezTo>
                    <a:pt x="6796" y="9308"/>
                    <a:pt x="10752" y="9308"/>
                    <a:pt x="14678" y="8856"/>
                  </a:cubicBezTo>
                  <a:lnTo>
                    <a:pt x="14678" y="3690"/>
                  </a:lnTo>
                  <a:cubicBezTo>
                    <a:pt x="13283" y="2060"/>
                    <a:pt x="11505" y="794"/>
                    <a:pt x="9512" y="0"/>
                  </a:cubicBezTo>
                  <a:cubicBezTo>
                    <a:pt x="9512" y="0"/>
                    <a:pt x="5084" y="0"/>
                    <a:pt x="4346" y="0"/>
                  </a:cubicBezTo>
                  <a:cubicBezTo>
                    <a:pt x="3608" y="0"/>
                    <a:pt x="9512" y="0"/>
                    <a:pt x="9512" y="0"/>
                  </a:cubicBezTo>
                  <a:cubicBezTo>
                    <a:pt x="9512" y="0"/>
                    <a:pt x="2132" y="0"/>
                    <a:pt x="656" y="0"/>
                  </a:cubicBezTo>
                  <a:cubicBezTo>
                    <a:pt x="-820" y="0"/>
                    <a:pt x="656" y="0"/>
                    <a:pt x="656" y="5904"/>
                  </a:cubicBezTo>
                  <a:cubicBezTo>
                    <a:pt x="656" y="11808"/>
                    <a:pt x="9512" y="5904"/>
                    <a:pt x="9512" y="5904"/>
                  </a:cubicBezTo>
                  <a:cubicBezTo>
                    <a:pt x="9512" y="5904"/>
                    <a:pt x="2870" y="5904"/>
                    <a:pt x="2870" y="5904"/>
                  </a:cubicBezTo>
                  <a:cubicBezTo>
                    <a:pt x="2870" y="5904"/>
                    <a:pt x="6560" y="5904"/>
                    <a:pt x="8774" y="5904"/>
                  </a:cubicBezTo>
                  <a:cubicBezTo>
                    <a:pt x="10863" y="6956"/>
                    <a:pt x="13327" y="6956"/>
                    <a:pt x="15416" y="5904"/>
                  </a:cubicBezTo>
                  <a:cubicBezTo>
                    <a:pt x="15416" y="5904"/>
                    <a:pt x="15416" y="738"/>
                    <a:pt x="15416" y="738"/>
                  </a:cubicBezTo>
                  <a:lnTo>
                    <a:pt x="5084" y="738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B46C7777-A942-4042-B289-6D2F1E718876}"/>
                </a:ext>
              </a:extLst>
            </p:cNvPr>
            <p:cNvSpPr/>
            <p:nvPr/>
          </p:nvSpPr>
          <p:spPr>
            <a:xfrm>
              <a:off x="1998860" y="3453854"/>
              <a:ext cx="16235" cy="14732"/>
            </a:xfrm>
            <a:custGeom>
              <a:avLst/>
              <a:gdLst>
                <a:gd name="connsiteX0" fmla="*/ 8118 w 16235"/>
                <a:gd name="connsiteY0" fmla="*/ 14022 h 14732"/>
                <a:gd name="connsiteX1" fmla="*/ 8118 w 16235"/>
                <a:gd name="connsiteY1" fmla="*/ 14022 h 14732"/>
                <a:gd name="connsiteX2" fmla="*/ 1476 w 16235"/>
                <a:gd name="connsiteY2" fmla="*/ 14022 h 14732"/>
                <a:gd name="connsiteX3" fmla="*/ 5904 w 16235"/>
                <a:gd name="connsiteY3" fmla="*/ 14022 h 14732"/>
                <a:gd name="connsiteX4" fmla="*/ 0 w 16235"/>
                <a:gd name="connsiteY4" fmla="*/ 14022 h 14732"/>
                <a:gd name="connsiteX5" fmla="*/ 0 w 16235"/>
                <a:gd name="connsiteY5" fmla="*/ 7380 h 14732"/>
                <a:gd name="connsiteX6" fmla="*/ 5904 w 16235"/>
                <a:gd name="connsiteY6" fmla="*/ 7380 h 14732"/>
                <a:gd name="connsiteX7" fmla="*/ 5904 w 16235"/>
                <a:gd name="connsiteY7" fmla="*/ 7380 h 14732"/>
                <a:gd name="connsiteX8" fmla="*/ 9594 w 16235"/>
                <a:gd name="connsiteY8" fmla="*/ 7380 h 14732"/>
                <a:gd name="connsiteX9" fmla="*/ 16236 w 16235"/>
                <a:gd name="connsiteY9" fmla="*/ 11070 h 14732"/>
                <a:gd name="connsiteX10" fmla="*/ 16236 w 16235"/>
                <a:gd name="connsiteY10" fmla="*/ 11070 h 14732"/>
                <a:gd name="connsiteX11" fmla="*/ 16236 w 16235"/>
                <a:gd name="connsiteY11" fmla="*/ 11070 h 14732"/>
                <a:gd name="connsiteX12" fmla="*/ 16236 w 16235"/>
                <a:gd name="connsiteY12" fmla="*/ 11070 h 14732"/>
                <a:gd name="connsiteX13" fmla="*/ 16236 w 16235"/>
                <a:gd name="connsiteY13" fmla="*/ 11070 h 14732"/>
                <a:gd name="connsiteX14" fmla="*/ 16236 w 16235"/>
                <a:gd name="connsiteY14" fmla="*/ 11070 h 14732"/>
                <a:gd name="connsiteX15" fmla="*/ 10332 w 16235"/>
                <a:gd name="connsiteY15" fmla="*/ 11070 h 14732"/>
                <a:gd name="connsiteX16" fmla="*/ 2214 w 16235"/>
                <a:gd name="connsiteY16" fmla="*/ 0 h 14732"/>
                <a:gd name="connsiteX17" fmla="*/ 2214 w 16235"/>
                <a:gd name="connsiteY17" fmla="*/ 5166 h 14732"/>
                <a:gd name="connsiteX18" fmla="*/ 9594 w 16235"/>
                <a:gd name="connsiteY18" fmla="*/ 5166 h 14732"/>
                <a:gd name="connsiteX19" fmla="*/ 5166 w 16235"/>
                <a:gd name="connsiteY19" fmla="*/ 5166 h 14732"/>
                <a:gd name="connsiteX20" fmla="*/ 10332 w 16235"/>
                <a:gd name="connsiteY20" fmla="*/ 9594 h 14732"/>
                <a:gd name="connsiteX21" fmla="*/ 10332 w 16235"/>
                <a:gd name="connsiteY21" fmla="*/ 9594 h 14732"/>
                <a:gd name="connsiteX22" fmla="*/ 15498 w 16235"/>
                <a:gd name="connsiteY22" fmla="*/ 9594 h 14732"/>
                <a:gd name="connsiteX23" fmla="*/ 15498 w 16235"/>
                <a:gd name="connsiteY23" fmla="*/ 9594 h 14732"/>
                <a:gd name="connsiteX24" fmla="*/ 8856 w 16235"/>
                <a:gd name="connsiteY24" fmla="*/ 9594 h 14732"/>
                <a:gd name="connsiteX25" fmla="*/ 16236 w 16235"/>
                <a:gd name="connsiteY25" fmla="*/ 9594 h 14732"/>
                <a:gd name="connsiteX26" fmla="*/ 16236 w 16235"/>
                <a:gd name="connsiteY26" fmla="*/ 9594 h 14732"/>
                <a:gd name="connsiteX27" fmla="*/ 16236 w 16235"/>
                <a:gd name="connsiteY27" fmla="*/ 9594 h 14732"/>
                <a:gd name="connsiteX28" fmla="*/ 11070 w 16235"/>
                <a:gd name="connsiteY28" fmla="*/ 9594 h 14732"/>
                <a:gd name="connsiteX29" fmla="*/ 5904 w 16235"/>
                <a:gd name="connsiteY29" fmla="*/ 9594 h 14732"/>
                <a:gd name="connsiteX30" fmla="*/ 11070 w 16235"/>
                <a:gd name="connsiteY30" fmla="*/ 9594 h 14732"/>
                <a:gd name="connsiteX31" fmla="*/ 3690 w 16235"/>
                <a:gd name="connsiteY31" fmla="*/ 9594 h 14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6235" h="14732">
                  <a:moveTo>
                    <a:pt x="8118" y="14022"/>
                  </a:moveTo>
                  <a:lnTo>
                    <a:pt x="8118" y="14022"/>
                  </a:lnTo>
                  <a:cubicBezTo>
                    <a:pt x="6007" y="14969"/>
                    <a:pt x="3587" y="14969"/>
                    <a:pt x="1476" y="14022"/>
                  </a:cubicBezTo>
                  <a:cubicBezTo>
                    <a:pt x="2878" y="13357"/>
                    <a:pt x="4502" y="13357"/>
                    <a:pt x="5904" y="14022"/>
                  </a:cubicBezTo>
                  <a:cubicBezTo>
                    <a:pt x="5904" y="14022"/>
                    <a:pt x="0" y="14022"/>
                    <a:pt x="0" y="14022"/>
                  </a:cubicBezTo>
                  <a:cubicBezTo>
                    <a:pt x="0" y="14022"/>
                    <a:pt x="0" y="9594"/>
                    <a:pt x="0" y="7380"/>
                  </a:cubicBezTo>
                  <a:lnTo>
                    <a:pt x="5904" y="7380"/>
                  </a:lnTo>
                  <a:cubicBezTo>
                    <a:pt x="5904" y="7380"/>
                    <a:pt x="5904" y="7380"/>
                    <a:pt x="5904" y="7380"/>
                  </a:cubicBezTo>
                  <a:cubicBezTo>
                    <a:pt x="5904" y="7380"/>
                    <a:pt x="5904" y="7380"/>
                    <a:pt x="9594" y="7380"/>
                  </a:cubicBezTo>
                  <a:cubicBezTo>
                    <a:pt x="12317" y="7288"/>
                    <a:pt x="14871" y="8707"/>
                    <a:pt x="16236" y="11070"/>
                  </a:cubicBezTo>
                  <a:cubicBezTo>
                    <a:pt x="16236" y="11070"/>
                    <a:pt x="16236" y="11070"/>
                    <a:pt x="16236" y="11070"/>
                  </a:cubicBezTo>
                  <a:lnTo>
                    <a:pt x="16236" y="11070"/>
                  </a:lnTo>
                  <a:lnTo>
                    <a:pt x="16236" y="11070"/>
                  </a:lnTo>
                  <a:lnTo>
                    <a:pt x="16236" y="11070"/>
                  </a:lnTo>
                  <a:lnTo>
                    <a:pt x="16236" y="11070"/>
                  </a:lnTo>
                  <a:cubicBezTo>
                    <a:pt x="16236" y="11070"/>
                    <a:pt x="16236" y="11070"/>
                    <a:pt x="10332" y="11070"/>
                  </a:cubicBezTo>
                  <a:close/>
                  <a:moveTo>
                    <a:pt x="2214" y="0"/>
                  </a:moveTo>
                  <a:cubicBezTo>
                    <a:pt x="1107" y="1544"/>
                    <a:pt x="1107" y="3622"/>
                    <a:pt x="2214" y="5166"/>
                  </a:cubicBezTo>
                  <a:cubicBezTo>
                    <a:pt x="4627" y="5825"/>
                    <a:pt x="7181" y="5825"/>
                    <a:pt x="9594" y="5166"/>
                  </a:cubicBezTo>
                  <a:lnTo>
                    <a:pt x="5166" y="5166"/>
                  </a:lnTo>
                  <a:cubicBezTo>
                    <a:pt x="5535" y="7728"/>
                    <a:pt x="7742" y="9621"/>
                    <a:pt x="10332" y="9594"/>
                  </a:cubicBezTo>
                  <a:lnTo>
                    <a:pt x="10332" y="9594"/>
                  </a:lnTo>
                  <a:cubicBezTo>
                    <a:pt x="10332" y="9594"/>
                    <a:pt x="14760" y="9594"/>
                    <a:pt x="15498" y="9594"/>
                  </a:cubicBezTo>
                  <a:lnTo>
                    <a:pt x="15498" y="9594"/>
                  </a:lnTo>
                  <a:lnTo>
                    <a:pt x="8856" y="9594"/>
                  </a:lnTo>
                  <a:lnTo>
                    <a:pt x="16236" y="9594"/>
                  </a:lnTo>
                  <a:cubicBezTo>
                    <a:pt x="16236" y="9594"/>
                    <a:pt x="16236" y="9594"/>
                    <a:pt x="16236" y="9594"/>
                  </a:cubicBezTo>
                  <a:cubicBezTo>
                    <a:pt x="16236" y="9594"/>
                    <a:pt x="16236" y="9594"/>
                    <a:pt x="16236" y="9594"/>
                  </a:cubicBezTo>
                  <a:cubicBezTo>
                    <a:pt x="14546" y="9122"/>
                    <a:pt x="12760" y="9122"/>
                    <a:pt x="11070" y="9594"/>
                  </a:cubicBezTo>
                  <a:cubicBezTo>
                    <a:pt x="7380" y="9594"/>
                    <a:pt x="6642" y="9594"/>
                    <a:pt x="5904" y="9594"/>
                  </a:cubicBezTo>
                  <a:cubicBezTo>
                    <a:pt x="5166" y="9594"/>
                    <a:pt x="5904" y="9594"/>
                    <a:pt x="11070" y="9594"/>
                  </a:cubicBezTo>
                  <a:cubicBezTo>
                    <a:pt x="16236" y="9594"/>
                    <a:pt x="5904" y="9594"/>
                    <a:pt x="369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DA7145B-3A8A-49CA-A461-719F98DF3547}"/>
                </a:ext>
              </a:extLst>
            </p:cNvPr>
            <p:cNvSpPr/>
            <p:nvPr/>
          </p:nvSpPr>
          <p:spPr>
            <a:xfrm>
              <a:off x="2011980" y="3437429"/>
              <a:ext cx="15433" cy="16003"/>
            </a:xfrm>
            <a:custGeom>
              <a:avLst/>
              <a:gdLst>
                <a:gd name="connsiteX0" fmla="*/ 9758 w 15433"/>
                <a:gd name="connsiteY0" fmla="*/ 3879 h 16003"/>
                <a:gd name="connsiteX1" fmla="*/ 9758 w 15433"/>
                <a:gd name="connsiteY1" fmla="*/ 14949 h 16003"/>
                <a:gd name="connsiteX2" fmla="*/ 14924 w 15433"/>
                <a:gd name="connsiteY2" fmla="*/ 14949 h 16003"/>
                <a:gd name="connsiteX3" fmla="*/ 14924 w 15433"/>
                <a:gd name="connsiteY3" fmla="*/ 9045 h 16003"/>
                <a:gd name="connsiteX4" fmla="*/ 14924 w 15433"/>
                <a:gd name="connsiteY4" fmla="*/ 4617 h 16003"/>
                <a:gd name="connsiteX5" fmla="*/ 11234 w 15433"/>
                <a:gd name="connsiteY5" fmla="*/ 9045 h 16003"/>
                <a:gd name="connsiteX6" fmla="*/ 11234 w 15433"/>
                <a:gd name="connsiteY6" fmla="*/ 927 h 16003"/>
                <a:gd name="connsiteX7" fmla="*/ 5330 w 15433"/>
                <a:gd name="connsiteY7" fmla="*/ 927 h 16003"/>
                <a:gd name="connsiteX8" fmla="*/ 5330 w 15433"/>
                <a:gd name="connsiteY8" fmla="*/ 10521 h 16003"/>
                <a:gd name="connsiteX9" fmla="*/ 5330 w 15433"/>
                <a:gd name="connsiteY9" fmla="*/ 3141 h 16003"/>
                <a:gd name="connsiteX10" fmla="*/ 1640 w 15433"/>
                <a:gd name="connsiteY10" fmla="*/ 9783 h 16003"/>
                <a:gd name="connsiteX11" fmla="*/ 1640 w 15433"/>
                <a:gd name="connsiteY11" fmla="*/ 15687 h 16003"/>
                <a:gd name="connsiteX12" fmla="*/ 6806 w 15433"/>
                <a:gd name="connsiteY12" fmla="*/ 15687 h 16003"/>
                <a:gd name="connsiteX13" fmla="*/ 6806 w 15433"/>
                <a:gd name="connsiteY13" fmla="*/ 6093 h 1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433" h="16003">
                  <a:moveTo>
                    <a:pt x="9758" y="3879"/>
                  </a:moveTo>
                  <a:cubicBezTo>
                    <a:pt x="9758" y="3879"/>
                    <a:pt x="9758" y="13473"/>
                    <a:pt x="9758" y="14949"/>
                  </a:cubicBezTo>
                  <a:cubicBezTo>
                    <a:pt x="11190" y="16355"/>
                    <a:pt x="13492" y="16355"/>
                    <a:pt x="14924" y="14949"/>
                  </a:cubicBezTo>
                  <a:cubicBezTo>
                    <a:pt x="15603" y="13039"/>
                    <a:pt x="15603" y="10955"/>
                    <a:pt x="14924" y="9045"/>
                  </a:cubicBezTo>
                  <a:cubicBezTo>
                    <a:pt x="14924" y="9045"/>
                    <a:pt x="14924" y="4617"/>
                    <a:pt x="14924" y="4617"/>
                  </a:cubicBezTo>
                  <a:cubicBezTo>
                    <a:pt x="14924" y="4617"/>
                    <a:pt x="11234" y="9045"/>
                    <a:pt x="11234" y="9045"/>
                  </a:cubicBezTo>
                  <a:cubicBezTo>
                    <a:pt x="11234" y="9045"/>
                    <a:pt x="11234" y="2403"/>
                    <a:pt x="11234" y="927"/>
                  </a:cubicBezTo>
                  <a:cubicBezTo>
                    <a:pt x="9463" y="-309"/>
                    <a:pt x="7101" y="-309"/>
                    <a:pt x="5330" y="927"/>
                  </a:cubicBezTo>
                  <a:cubicBezTo>
                    <a:pt x="5330" y="927"/>
                    <a:pt x="5330" y="10521"/>
                    <a:pt x="5330" y="10521"/>
                  </a:cubicBezTo>
                  <a:cubicBezTo>
                    <a:pt x="5330" y="10521"/>
                    <a:pt x="5330" y="3141"/>
                    <a:pt x="5330" y="3141"/>
                  </a:cubicBezTo>
                  <a:cubicBezTo>
                    <a:pt x="5330" y="3141"/>
                    <a:pt x="5330" y="6831"/>
                    <a:pt x="1640" y="9783"/>
                  </a:cubicBezTo>
                  <a:cubicBezTo>
                    <a:pt x="-2050" y="12735"/>
                    <a:pt x="1640" y="14949"/>
                    <a:pt x="1640" y="15687"/>
                  </a:cubicBezTo>
                  <a:lnTo>
                    <a:pt x="6806" y="15687"/>
                  </a:lnTo>
                  <a:cubicBezTo>
                    <a:pt x="7168" y="12498"/>
                    <a:pt x="7168" y="9281"/>
                    <a:pt x="6806" y="6093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DC436A87-47C5-4851-8827-4F0FEF9EDB97}"/>
                </a:ext>
              </a:extLst>
            </p:cNvPr>
            <p:cNvSpPr/>
            <p:nvPr/>
          </p:nvSpPr>
          <p:spPr>
            <a:xfrm>
              <a:off x="2015670" y="3438599"/>
              <a:ext cx="13097" cy="17119"/>
            </a:xfrm>
            <a:custGeom>
              <a:avLst/>
              <a:gdLst>
                <a:gd name="connsiteX0" fmla="*/ 7544 w 13097"/>
                <a:gd name="connsiteY0" fmla="*/ 15992 h 17119"/>
                <a:gd name="connsiteX1" fmla="*/ 7544 w 13097"/>
                <a:gd name="connsiteY1" fmla="*/ 15992 h 17119"/>
                <a:gd name="connsiteX2" fmla="*/ 7544 w 13097"/>
                <a:gd name="connsiteY2" fmla="*/ 15992 h 17119"/>
                <a:gd name="connsiteX3" fmla="*/ 1640 w 13097"/>
                <a:gd name="connsiteY3" fmla="*/ 15992 h 17119"/>
                <a:gd name="connsiteX4" fmla="*/ 1640 w 13097"/>
                <a:gd name="connsiteY4" fmla="*/ 9350 h 17119"/>
                <a:gd name="connsiteX5" fmla="*/ 5330 w 13097"/>
                <a:gd name="connsiteY5" fmla="*/ 2708 h 17119"/>
                <a:gd name="connsiteX6" fmla="*/ 5330 w 13097"/>
                <a:gd name="connsiteY6" fmla="*/ 2708 h 17119"/>
                <a:gd name="connsiteX7" fmla="*/ 5330 w 13097"/>
                <a:gd name="connsiteY7" fmla="*/ 6398 h 17119"/>
                <a:gd name="connsiteX8" fmla="*/ 5330 w 13097"/>
                <a:gd name="connsiteY8" fmla="*/ 494 h 17119"/>
                <a:gd name="connsiteX9" fmla="*/ 5330 w 13097"/>
                <a:gd name="connsiteY9" fmla="*/ 494 h 17119"/>
                <a:gd name="connsiteX10" fmla="*/ 9020 w 13097"/>
                <a:gd name="connsiteY10" fmla="*/ 494 h 17119"/>
                <a:gd name="connsiteX11" fmla="*/ 9020 w 13097"/>
                <a:gd name="connsiteY11" fmla="*/ 5660 h 17119"/>
                <a:gd name="connsiteX12" fmla="*/ 9020 w 13097"/>
                <a:gd name="connsiteY12" fmla="*/ 5660 h 17119"/>
                <a:gd name="connsiteX13" fmla="*/ 9020 w 13097"/>
                <a:gd name="connsiteY13" fmla="*/ 10826 h 17119"/>
                <a:gd name="connsiteX14" fmla="*/ 5330 w 13097"/>
                <a:gd name="connsiteY14" fmla="*/ 16730 h 17119"/>
                <a:gd name="connsiteX15" fmla="*/ 7544 w 13097"/>
                <a:gd name="connsiteY15" fmla="*/ 4922 h 17119"/>
                <a:gd name="connsiteX16" fmla="*/ 7544 w 13097"/>
                <a:gd name="connsiteY16" fmla="*/ 4922 h 17119"/>
                <a:gd name="connsiteX17" fmla="*/ 7544 w 13097"/>
                <a:gd name="connsiteY17" fmla="*/ 13778 h 17119"/>
                <a:gd name="connsiteX18" fmla="*/ 12710 w 13097"/>
                <a:gd name="connsiteY18" fmla="*/ 13778 h 17119"/>
                <a:gd name="connsiteX19" fmla="*/ 12710 w 13097"/>
                <a:gd name="connsiteY19" fmla="*/ 8612 h 17119"/>
                <a:gd name="connsiteX20" fmla="*/ 12710 w 13097"/>
                <a:gd name="connsiteY20" fmla="*/ 4184 h 17119"/>
                <a:gd name="connsiteX21" fmla="*/ 12710 w 13097"/>
                <a:gd name="connsiteY21" fmla="*/ 4184 h 17119"/>
                <a:gd name="connsiteX22" fmla="*/ 9020 w 13097"/>
                <a:gd name="connsiteY22" fmla="*/ 8612 h 17119"/>
                <a:gd name="connsiteX23" fmla="*/ 9020 w 13097"/>
                <a:gd name="connsiteY23" fmla="*/ 8612 h 17119"/>
                <a:gd name="connsiteX24" fmla="*/ 9020 w 13097"/>
                <a:gd name="connsiteY24" fmla="*/ 8612 h 17119"/>
                <a:gd name="connsiteX25" fmla="*/ 9020 w 13097"/>
                <a:gd name="connsiteY25" fmla="*/ 1970 h 17119"/>
                <a:gd name="connsiteX26" fmla="*/ 5330 w 13097"/>
                <a:gd name="connsiteY26" fmla="*/ 1970 h 17119"/>
                <a:gd name="connsiteX27" fmla="*/ 5330 w 13097"/>
                <a:gd name="connsiteY27" fmla="*/ 10088 h 17119"/>
                <a:gd name="connsiteX28" fmla="*/ 1640 w 13097"/>
                <a:gd name="connsiteY28" fmla="*/ 4922 h 17119"/>
                <a:gd name="connsiteX29" fmla="*/ 1640 w 13097"/>
                <a:gd name="connsiteY29" fmla="*/ 10826 h 17119"/>
                <a:gd name="connsiteX30" fmla="*/ 1640 w 13097"/>
                <a:gd name="connsiteY30" fmla="*/ 16730 h 17119"/>
                <a:gd name="connsiteX31" fmla="*/ 6068 w 13097"/>
                <a:gd name="connsiteY31" fmla="*/ 16730 h 17119"/>
                <a:gd name="connsiteX32" fmla="*/ 6068 w 13097"/>
                <a:gd name="connsiteY32" fmla="*/ 9350 h 17119"/>
                <a:gd name="connsiteX33" fmla="*/ 6068 w 13097"/>
                <a:gd name="connsiteY33" fmla="*/ 935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3097" h="17119">
                  <a:moveTo>
                    <a:pt x="7544" y="15992"/>
                  </a:moveTo>
                  <a:cubicBezTo>
                    <a:pt x="7544" y="15992"/>
                    <a:pt x="7544" y="15992"/>
                    <a:pt x="7544" y="15992"/>
                  </a:cubicBezTo>
                  <a:lnTo>
                    <a:pt x="7544" y="15992"/>
                  </a:lnTo>
                  <a:cubicBezTo>
                    <a:pt x="5861" y="17496"/>
                    <a:pt x="3323" y="17496"/>
                    <a:pt x="1640" y="15992"/>
                  </a:cubicBezTo>
                  <a:cubicBezTo>
                    <a:pt x="585" y="13904"/>
                    <a:pt x="585" y="11439"/>
                    <a:pt x="1640" y="9350"/>
                  </a:cubicBezTo>
                  <a:cubicBezTo>
                    <a:pt x="1640" y="9350"/>
                    <a:pt x="1640" y="2708"/>
                    <a:pt x="5330" y="2708"/>
                  </a:cubicBezTo>
                  <a:lnTo>
                    <a:pt x="5330" y="2708"/>
                  </a:lnTo>
                  <a:cubicBezTo>
                    <a:pt x="5330" y="2708"/>
                    <a:pt x="5330" y="2708"/>
                    <a:pt x="5330" y="6398"/>
                  </a:cubicBezTo>
                  <a:cubicBezTo>
                    <a:pt x="4710" y="4479"/>
                    <a:pt x="4710" y="2413"/>
                    <a:pt x="5330" y="494"/>
                  </a:cubicBezTo>
                  <a:lnTo>
                    <a:pt x="5330" y="494"/>
                  </a:lnTo>
                  <a:cubicBezTo>
                    <a:pt x="6474" y="-165"/>
                    <a:pt x="7876" y="-165"/>
                    <a:pt x="9020" y="494"/>
                  </a:cubicBezTo>
                  <a:cubicBezTo>
                    <a:pt x="9810" y="2125"/>
                    <a:pt x="9810" y="4029"/>
                    <a:pt x="9020" y="5660"/>
                  </a:cubicBezTo>
                  <a:cubicBezTo>
                    <a:pt x="9020" y="5660"/>
                    <a:pt x="9020" y="5660"/>
                    <a:pt x="9020" y="5660"/>
                  </a:cubicBezTo>
                  <a:cubicBezTo>
                    <a:pt x="9020" y="5660"/>
                    <a:pt x="9020" y="5660"/>
                    <a:pt x="9020" y="10826"/>
                  </a:cubicBezTo>
                  <a:cubicBezTo>
                    <a:pt x="8740" y="13248"/>
                    <a:pt x="7382" y="15417"/>
                    <a:pt x="5330" y="16730"/>
                  </a:cubicBezTo>
                  <a:close/>
                  <a:moveTo>
                    <a:pt x="7544" y="4922"/>
                  </a:moveTo>
                  <a:lnTo>
                    <a:pt x="7544" y="4922"/>
                  </a:lnTo>
                  <a:cubicBezTo>
                    <a:pt x="7330" y="7871"/>
                    <a:pt x="7330" y="10830"/>
                    <a:pt x="7544" y="13778"/>
                  </a:cubicBezTo>
                  <a:lnTo>
                    <a:pt x="12710" y="13778"/>
                  </a:lnTo>
                  <a:cubicBezTo>
                    <a:pt x="13227" y="12095"/>
                    <a:pt x="13227" y="10296"/>
                    <a:pt x="12710" y="8612"/>
                  </a:cubicBezTo>
                  <a:cubicBezTo>
                    <a:pt x="12710" y="8612"/>
                    <a:pt x="12710" y="8612"/>
                    <a:pt x="12710" y="4184"/>
                  </a:cubicBezTo>
                  <a:lnTo>
                    <a:pt x="12710" y="4184"/>
                  </a:lnTo>
                  <a:cubicBezTo>
                    <a:pt x="12710" y="4184"/>
                    <a:pt x="12710" y="4184"/>
                    <a:pt x="9020" y="8612"/>
                  </a:cubicBezTo>
                  <a:lnTo>
                    <a:pt x="9020" y="8612"/>
                  </a:lnTo>
                  <a:lnTo>
                    <a:pt x="9020" y="8612"/>
                  </a:lnTo>
                  <a:cubicBezTo>
                    <a:pt x="9020" y="8612"/>
                    <a:pt x="9020" y="2708"/>
                    <a:pt x="9020" y="1970"/>
                  </a:cubicBezTo>
                  <a:cubicBezTo>
                    <a:pt x="9020" y="1232"/>
                    <a:pt x="9020" y="1970"/>
                    <a:pt x="5330" y="1970"/>
                  </a:cubicBezTo>
                  <a:cubicBezTo>
                    <a:pt x="1640" y="1970"/>
                    <a:pt x="5330" y="1970"/>
                    <a:pt x="5330" y="10088"/>
                  </a:cubicBezTo>
                  <a:cubicBezTo>
                    <a:pt x="5330" y="18206"/>
                    <a:pt x="5330" y="4922"/>
                    <a:pt x="1640" y="4922"/>
                  </a:cubicBezTo>
                  <a:cubicBezTo>
                    <a:pt x="-2050" y="4922"/>
                    <a:pt x="1640" y="4922"/>
                    <a:pt x="1640" y="10826"/>
                  </a:cubicBezTo>
                  <a:cubicBezTo>
                    <a:pt x="1640" y="16730"/>
                    <a:pt x="1640" y="15992"/>
                    <a:pt x="1640" y="16730"/>
                  </a:cubicBezTo>
                  <a:lnTo>
                    <a:pt x="6068" y="16730"/>
                  </a:lnTo>
                  <a:cubicBezTo>
                    <a:pt x="6481" y="14287"/>
                    <a:pt x="6481" y="11793"/>
                    <a:pt x="6068" y="9350"/>
                  </a:cubicBezTo>
                  <a:lnTo>
                    <a:pt x="6068" y="935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A6DD4CC0-A1C0-49FF-BBD4-BCFAC456CDAC}"/>
                </a:ext>
              </a:extLst>
            </p:cNvPr>
            <p:cNvSpPr/>
            <p:nvPr/>
          </p:nvSpPr>
          <p:spPr>
            <a:xfrm>
              <a:off x="2013209" y="3452264"/>
              <a:ext cx="9512" cy="15611"/>
            </a:xfrm>
            <a:custGeom>
              <a:avLst/>
              <a:gdLst>
                <a:gd name="connsiteX0" fmla="*/ 8528 w 9512"/>
                <a:gd name="connsiteY0" fmla="*/ 8969 h 15611"/>
                <a:gd name="connsiteX1" fmla="*/ 2624 w 9512"/>
                <a:gd name="connsiteY1" fmla="*/ 15611 h 15611"/>
                <a:gd name="connsiteX2" fmla="*/ 2624 w 9512"/>
                <a:gd name="connsiteY2" fmla="*/ 6755 h 15611"/>
                <a:gd name="connsiteX3" fmla="*/ 8528 w 9512"/>
                <a:gd name="connsiteY3" fmla="*/ 113 h 15611"/>
                <a:gd name="connsiteX4" fmla="*/ 8528 w 9512"/>
                <a:gd name="connsiteY4" fmla="*/ 8969 h 1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2" h="15611">
                  <a:moveTo>
                    <a:pt x="8528" y="8969"/>
                  </a:moveTo>
                  <a:cubicBezTo>
                    <a:pt x="8528" y="8969"/>
                    <a:pt x="8528" y="15611"/>
                    <a:pt x="2624" y="15611"/>
                  </a:cubicBezTo>
                  <a:cubicBezTo>
                    <a:pt x="-3280" y="15611"/>
                    <a:pt x="2624" y="11183"/>
                    <a:pt x="2624" y="6755"/>
                  </a:cubicBezTo>
                  <a:cubicBezTo>
                    <a:pt x="2624" y="2327"/>
                    <a:pt x="6314" y="-625"/>
                    <a:pt x="8528" y="113"/>
                  </a:cubicBezTo>
                  <a:cubicBezTo>
                    <a:pt x="10742" y="851"/>
                    <a:pt x="8528" y="4541"/>
                    <a:pt x="8528" y="8969"/>
                  </a:cubicBez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134B1F4E-E9BA-4DCB-AC72-FA83AF00F980}"/>
                </a:ext>
              </a:extLst>
            </p:cNvPr>
            <p:cNvSpPr/>
            <p:nvPr/>
          </p:nvSpPr>
          <p:spPr>
            <a:xfrm>
              <a:off x="2010339" y="3452377"/>
              <a:ext cx="15001" cy="15498"/>
            </a:xfrm>
            <a:custGeom>
              <a:avLst/>
              <a:gdLst>
                <a:gd name="connsiteX0" fmla="*/ 6232 w 15001"/>
                <a:gd name="connsiteY0" fmla="*/ 15498 h 15498"/>
                <a:gd name="connsiteX1" fmla="*/ 6232 w 15001"/>
                <a:gd name="connsiteY1" fmla="*/ 15498 h 15498"/>
                <a:gd name="connsiteX2" fmla="*/ 6232 w 15001"/>
                <a:gd name="connsiteY2" fmla="*/ 6642 h 15498"/>
                <a:gd name="connsiteX3" fmla="*/ 11398 w 15001"/>
                <a:gd name="connsiteY3" fmla="*/ 0 h 15498"/>
                <a:gd name="connsiteX4" fmla="*/ 11398 w 15001"/>
                <a:gd name="connsiteY4" fmla="*/ 8856 h 15498"/>
                <a:gd name="connsiteX5" fmla="*/ 6232 w 15001"/>
                <a:gd name="connsiteY5" fmla="*/ 15498 h 15498"/>
                <a:gd name="connsiteX6" fmla="*/ 6232 w 15001"/>
                <a:gd name="connsiteY6" fmla="*/ 738 h 15498"/>
                <a:gd name="connsiteX7" fmla="*/ 328 w 15001"/>
                <a:gd name="connsiteY7" fmla="*/ 6642 h 15498"/>
                <a:gd name="connsiteX8" fmla="*/ 328 w 15001"/>
                <a:gd name="connsiteY8" fmla="*/ 14760 h 15498"/>
                <a:gd name="connsiteX9" fmla="*/ 328 w 15001"/>
                <a:gd name="connsiteY9" fmla="*/ 14760 h 15498"/>
                <a:gd name="connsiteX10" fmla="*/ 5494 w 15001"/>
                <a:gd name="connsiteY10" fmla="*/ 8856 h 15498"/>
                <a:gd name="connsiteX11" fmla="*/ 5494 w 15001"/>
                <a:gd name="connsiteY11" fmla="*/ 73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01" h="15498">
                  <a:moveTo>
                    <a:pt x="6232" y="15498"/>
                  </a:moveTo>
                  <a:lnTo>
                    <a:pt x="6232" y="15498"/>
                  </a:lnTo>
                  <a:cubicBezTo>
                    <a:pt x="6232" y="15498"/>
                    <a:pt x="2542" y="11070"/>
                    <a:pt x="6232" y="6642"/>
                  </a:cubicBezTo>
                  <a:cubicBezTo>
                    <a:pt x="9922" y="2214"/>
                    <a:pt x="6232" y="0"/>
                    <a:pt x="11398" y="0"/>
                  </a:cubicBezTo>
                  <a:cubicBezTo>
                    <a:pt x="16564" y="0"/>
                    <a:pt x="15826" y="4428"/>
                    <a:pt x="11398" y="8856"/>
                  </a:cubicBezTo>
                  <a:cubicBezTo>
                    <a:pt x="6970" y="13284"/>
                    <a:pt x="11398" y="15498"/>
                    <a:pt x="6232" y="15498"/>
                  </a:cubicBezTo>
                  <a:close/>
                  <a:moveTo>
                    <a:pt x="6232" y="738"/>
                  </a:moveTo>
                  <a:cubicBezTo>
                    <a:pt x="6232" y="738"/>
                    <a:pt x="1066" y="738"/>
                    <a:pt x="328" y="6642"/>
                  </a:cubicBezTo>
                  <a:cubicBezTo>
                    <a:pt x="-410" y="12546"/>
                    <a:pt x="328" y="14760"/>
                    <a:pt x="328" y="14760"/>
                  </a:cubicBezTo>
                  <a:lnTo>
                    <a:pt x="328" y="14760"/>
                  </a:lnTo>
                  <a:cubicBezTo>
                    <a:pt x="328" y="14760"/>
                    <a:pt x="4756" y="14760"/>
                    <a:pt x="5494" y="8856"/>
                  </a:cubicBezTo>
                  <a:cubicBezTo>
                    <a:pt x="6232" y="2952"/>
                    <a:pt x="5494" y="738"/>
                    <a:pt x="549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366F2918-B116-4276-B0FC-91C942D84573}"/>
                </a:ext>
              </a:extLst>
            </p:cNvPr>
            <p:cNvSpPr/>
            <p:nvPr/>
          </p:nvSpPr>
          <p:spPr>
            <a:xfrm>
              <a:off x="1916942" y="3457726"/>
              <a:ext cx="17712" cy="18349"/>
            </a:xfrm>
            <a:custGeom>
              <a:avLst/>
              <a:gdLst>
                <a:gd name="connsiteX0" fmla="*/ 0 w 17712"/>
                <a:gd name="connsiteY0" fmla="*/ 5722 h 18349"/>
                <a:gd name="connsiteX1" fmla="*/ 11070 w 17712"/>
                <a:gd name="connsiteY1" fmla="*/ 5722 h 18349"/>
                <a:gd name="connsiteX2" fmla="*/ 11070 w 17712"/>
                <a:gd name="connsiteY2" fmla="*/ 556 h 18349"/>
                <a:gd name="connsiteX3" fmla="*/ 5166 w 17712"/>
                <a:gd name="connsiteY3" fmla="*/ 556 h 18349"/>
                <a:gd name="connsiteX4" fmla="*/ 5166 w 17712"/>
                <a:gd name="connsiteY4" fmla="*/ 4246 h 18349"/>
                <a:gd name="connsiteX5" fmla="*/ 11070 w 17712"/>
                <a:gd name="connsiteY5" fmla="*/ 4246 h 18349"/>
                <a:gd name="connsiteX6" fmla="*/ 2214 w 17712"/>
                <a:gd name="connsiteY6" fmla="*/ 4246 h 18349"/>
                <a:gd name="connsiteX7" fmla="*/ 2214 w 17712"/>
                <a:gd name="connsiteY7" fmla="*/ 10888 h 18349"/>
                <a:gd name="connsiteX8" fmla="*/ 11808 w 17712"/>
                <a:gd name="connsiteY8" fmla="*/ 10888 h 18349"/>
                <a:gd name="connsiteX9" fmla="*/ 6642 w 17712"/>
                <a:gd name="connsiteY9" fmla="*/ 16054 h 18349"/>
                <a:gd name="connsiteX10" fmla="*/ 13284 w 17712"/>
                <a:gd name="connsiteY10" fmla="*/ 16054 h 18349"/>
                <a:gd name="connsiteX11" fmla="*/ 17712 w 17712"/>
                <a:gd name="connsiteY11" fmla="*/ 10888 h 18349"/>
                <a:gd name="connsiteX12" fmla="*/ 17712 w 17712"/>
                <a:gd name="connsiteY12" fmla="*/ 6460 h 18349"/>
                <a:gd name="connsiteX13" fmla="*/ 7380 w 17712"/>
                <a:gd name="connsiteY13" fmla="*/ 6460 h 18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12" h="18349">
                  <a:moveTo>
                    <a:pt x="0" y="5722"/>
                  </a:moveTo>
                  <a:cubicBezTo>
                    <a:pt x="0" y="5722"/>
                    <a:pt x="10332" y="5722"/>
                    <a:pt x="11070" y="5722"/>
                  </a:cubicBezTo>
                  <a:cubicBezTo>
                    <a:pt x="11808" y="5722"/>
                    <a:pt x="11070" y="1294"/>
                    <a:pt x="11070" y="556"/>
                  </a:cubicBezTo>
                  <a:cubicBezTo>
                    <a:pt x="9173" y="-185"/>
                    <a:pt x="7063" y="-185"/>
                    <a:pt x="5166" y="556"/>
                  </a:cubicBezTo>
                  <a:cubicBezTo>
                    <a:pt x="5166" y="556"/>
                    <a:pt x="738" y="556"/>
                    <a:pt x="5166" y="4246"/>
                  </a:cubicBezTo>
                  <a:cubicBezTo>
                    <a:pt x="9594" y="7936"/>
                    <a:pt x="11070" y="4246"/>
                    <a:pt x="11070" y="4246"/>
                  </a:cubicBezTo>
                  <a:cubicBezTo>
                    <a:pt x="11070" y="4246"/>
                    <a:pt x="3690" y="4246"/>
                    <a:pt x="2214" y="4246"/>
                  </a:cubicBezTo>
                  <a:cubicBezTo>
                    <a:pt x="1159" y="6334"/>
                    <a:pt x="1159" y="8799"/>
                    <a:pt x="2214" y="10888"/>
                  </a:cubicBezTo>
                  <a:cubicBezTo>
                    <a:pt x="2214" y="10888"/>
                    <a:pt x="11808" y="10888"/>
                    <a:pt x="11808" y="10888"/>
                  </a:cubicBezTo>
                  <a:cubicBezTo>
                    <a:pt x="11808" y="10888"/>
                    <a:pt x="5166" y="10888"/>
                    <a:pt x="6642" y="16054"/>
                  </a:cubicBezTo>
                  <a:cubicBezTo>
                    <a:pt x="8118" y="21220"/>
                    <a:pt x="11070" y="16054"/>
                    <a:pt x="13284" y="16054"/>
                  </a:cubicBezTo>
                  <a:cubicBezTo>
                    <a:pt x="15845" y="15684"/>
                    <a:pt x="17741" y="13476"/>
                    <a:pt x="17712" y="10888"/>
                  </a:cubicBezTo>
                  <a:cubicBezTo>
                    <a:pt x="17712" y="10888"/>
                    <a:pt x="17712" y="6460"/>
                    <a:pt x="17712" y="6460"/>
                  </a:cubicBezTo>
                  <a:lnTo>
                    <a:pt x="7380" y="646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901A25D9-547D-42D3-8D09-7B5BDCB83A83}"/>
                </a:ext>
              </a:extLst>
            </p:cNvPr>
            <p:cNvSpPr/>
            <p:nvPr/>
          </p:nvSpPr>
          <p:spPr>
            <a:xfrm>
              <a:off x="1912490" y="3456068"/>
              <a:ext cx="19211" cy="15928"/>
            </a:xfrm>
            <a:custGeom>
              <a:avLst/>
              <a:gdLst>
                <a:gd name="connsiteX0" fmla="*/ 10355 w 19211"/>
                <a:gd name="connsiteY0" fmla="*/ 15498 h 15928"/>
                <a:gd name="connsiteX1" fmla="*/ 5927 w 19211"/>
                <a:gd name="connsiteY1" fmla="*/ 15498 h 15928"/>
                <a:gd name="connsiteX2" fmla="*/ 5927 w 19211"/>
                <a:gd name="connsiteY2" fmla="*/ 11070 h 15928"/>
                <a:gd name="connsiteX3" fmla="*/ 1499 w 19211"/>
                <a:gd name="connsiteY3" fmla="*/ 11070 h 15928"/>
                <a:gd name="connsiteX4" fmla="*/ 1108 w 19211"/>
                <a:gd name="connsiteY4" fmla="*/ 4820 h 15928"/>
                <a:gd name="connsiteX5" fmla="*/ 1499 w 19211"/>
                <a:gd name="connsiteY5" fmla="*/ 4428 h 15928"/>
                <a:gd name="connsiteX6" fmla="*/ 6665 w 19211"/>
                <a:gd name="connsiteY6" fmla="*/ 4428 h 15928"/>
                <a:gd name="connsiteX7" fmla="*/ 6665 w 19211"/>
                <a:gd name="connsiteY7" fmla="*/ 4428 h 15928"/>
                <a:gd name="connsiteX8" fmla="*/ 11093 w 19211"/>
                <a:gd name="connsiteY8" fmla="*/ 0 h 15928"/>
                <a:gd name="connsiteX9" fmla="*/ 11093 w 19211"/>
                <a:gd name="connsiteY9" fmla="*/ 0 h 15928"/>
                <a:gd name="connsiteX10" fmla="*/ 15521 w 19211"/>
                <a:gd name="connsiteY10" fmla="*/ 0 h 15928"/>
                <a:gd name="connsiteX11" fmla="*/ 15521 w 19211"/>
                <a:gd name="connsiteY11" fmla="*/ 0 h 15928"/>
                <a:gd name="connsiteX12" fmla="*/ 15521 w 19211"/>
                <a:gd name="connsiteY12" fmla="*/ 0 h 15928"/>
                <a:gd name="connsiteX13" fmla="*/ 19211 w 19211"/>
                <a:gd name="connsiteY13" fmla="*/ 0 h 15928"/>
                <a:gd name="connsiteX14" fmla="*/ 14045 w 19211"/>
                <a:gd name="connsiteY14" fmla="*/ 5166 h 15928"/>
                <a:gd name="connsiteX15" fmla="*/ 10355 w 19211"/>
                <a:gd name="connsiteY15" fmla="*/ 8856 h 15928"/>
                <a:gd name="connsiteX16" fmla="*/ 6665 w 19211"/>
                <a:gd name="connsiteY16" fmla="*/ 12546 h 15928"/>
                <a:gd name="connsiteX17" fmla="*/ 13307 w 19211"/>
                <a:gd name="connsiteY17" fmla="*/ 12546 h 15928"/>
                <a:gd name="connsiteX18" fmla="*/ 17735 w 19211"/>
                <a:gd name="connsiteY18" fmla="*/ 7380 h 15928"/>
                <a:gd name="connsiteX19" fmla="*/ 17735 w 19211"/>
                <a:gd name="connsiteY19" fmla="*/ 7380 h 15928"/>
                <a:gd name="connsiteX20" fmla="*/ 8879 w 19211"/>
                <a:gd name="connsiteY20" fmla="*/ 7380 h 15928"/>
                <a:gd name="connsiteX21" fmla="*/ 16997 w 19211"/>
                <a:gd name="connsiteY21" fmla="*/ 7380 h 15928"/>
                <a:gd name="connsiteX22" fmla="*/ 16997 w 19211"/>
                <a:gd name="connsiteY22" fmla="*/ 7380 h 15928"/>
                <a:gd name="connsiteX23" fmla="*/ 16997 w 19211"/>
                <a:gd name="connsiteY23" fmla="*/ 7380 h 15928"/>
                <a:gd name="connsiteX24" fmla="*/ 12569 w 19211"/>
                <a:gd name="connsiteY24" fmla="*/ 7380 h 15928"/>
                <a:gd name="connsiteX25" fmla="*/ 7403 w 19211"/>
                <a:gd name="connsiteY25" fmla="*/ 7380 h 15928"/>
                <a:gd name="connsiteX26" fmla="*/ 13307 w 19211"/>
                <a:gd name="connsiteY26" fmla="*/ 7380 h 15928"/>
                <a:gd name="connsiteX27" fmla="*/ 13307 w 19211"/>
                <a:gd name="connsiteY27" fmla="*/ 7380 h 15928"/>
                <a:gd name="connsiteX28" fmla="*/ 6665 w 19211"/>
                <a:gd name="connsiteY28" fmla="*/ 7380 h 15928"/>
                <a:gd name="connsiteX29" fmla="*/ 6665 w 19211"/>
                <a:gd name="connsiteY29" fmla="*/ 13284 h 15928"/>
                <a:gd name="connsiteX30" fmla="*/ 14045 w 19211"/>
                <a:gd name="connsiteY30" fmla="*/ 13284 h 1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211" h="15928">
                  <a:moveTo>
                    <a:pt x="10355" y="15498"/>
                  </a:moveTo>
                  <a:cubicBezTo>
                    <a:pt x="8938" y="16072"/>
                    <a:pt x="7344" y="16072"/>
                    <a:pt x="5927" y="15498"/>
                  </a:cubicBezTo>
                  <a:cubicBezTo>
                    <a:pt x="5794" y="14025"/>
                    <a:pt x="5794" y="12543"/>
                    <a:pt x="5927" y="11070"/>
                  </a:cubicBezTo>
                  <a:cubicBezTo>
                    <a:pt x="4525" y="11735"/>
                    <a:pt x="2902" y="11735"/>
                    <a:pt x="1499" y="11070"/>
                  </a:cubicBezTo>
                  <a:cubicBezTo>
                    <a:pt x="-338" y="9452"/>
                    <a:pt x="-508" y="6655"/>
                    <a:pt x="1108" y="4820"/>
                  </a:cubicBezTo>
                  <a:cubicBezTo>
                    <a:pt x="1226" y="4681"/>
                    <a:pt x="1359" y="4550"/>
                    <a:pt x="1499" y="4428"/>
                  </a:cubicBezTo>
                  <a:lnTo>
                    <a:pt x="6665" y="4428"/>
                  </a:lnTo>
                  <a:lnTo>
                    <a:pt x="6665" y="4428"/>
                  </a:lnTo>
                  <a:cubicBezTo>
                    <a:pt x="6665" y="4428"/>
                    <a:pt x="6665" y="738"/>
                    <a:pt x="11093" y="0"/>
                  </a:cubicBezTo>
                  <a:lnTo>
                    <a:pt x="11093" y="0"/>
                  </a:lnTo>
                  <a:lnTo>
                    <a:pt x="15521" y="0"/>
                  </a:lnTo>
                  <a:lnTo>
                    <a:pt x="15521" y="0"/>
                  </a:lnTo>
                  <a:cubicBezTo>
                    <a:pt x="15521" y="0"/>
                    <a:pt x="15521" y="0"/>
                    <a:pt x="15521" y="0"/>
                  </a:cubicBezTo>
                  <a:lnTo>
                    <a:pt x="19211" y="0"/>
                  </a:lnTo>
                  <a:cubicBezTo>
                    <a:pt x="18887" y="2708"/>
                    <a:pt x="16754" y="4844"/>
                    <a:pt x="14045" y="5166"/>
                  </a:cubicBezTo>
                  <a:close/>
                  <a:moveTo>
                    <a:pt x="10355" y="8856"/>
                  </a:moveTo>
                  <a:cubicBezTo>
                    <a:pt x="10355" y="8856"/>
                    <a:pt x="10355" y="8856"/>
                    <a:pt x="6665" y="12546"/>
                  </a:cubicBezTo>
                  <a:cubicBezTo>
                    <a:pt x="2975" y="16236"/>
                    <a:pt x="11093" y="12546"/>
                    <a:pt x="13307" y="12546"/>
                  </a:cubicBezTo>
                  <a:cubicBezTo>
                    <a:pt x="15521" y="12546"/>
                    <a:pt x="17735" y="12546"/>
                    <a:pt x="17735" y="7380"/>
                  </a:cubicBezTo>
                  <a:cubicBezTo>
                    <a:pt x="17735" y="2214"/>
                    <a:pt x="17735" y="7380"/>
                    <a:pt x="17735" y="7380"/>
                  </a:cubicBezTo>
                  <a:lnTo>
                    <a:pt x="8879" y="7380"/>
                  </a:lnTo>
                  <a:lnTo>
                    <a:pt x="16997" y="7380"/>
                  </a:lnTo>
                  <a:cubicBezTo>
                    <a:pt x="16997" y="7380"/>
                    <a:pt x="16997" y="7380"/>
                    <a:pt x="16997" y="7380"/>
                  </a:cubicBezTo>
                  <a:lnTo>
                    <a:pt x="16997" y="7380"/>
                  </a:lnTo>
                  <a:lnTo>
                    <a:pt x="12569" y="7380"/>
                  </a:lnTo>
                  <a:cubicBezTo>
                    <a:pt x="8879" y="7380"/>
                    <a:pt x="7403" y="7380"/>
                    <a:pt x="7403" y="7380"/>
                  </a:cubicBezTo>
                  <a:cubicBezTo>
                    <a:pt x="7403" y="7380"/>
                    <a:pt x="7403" y="7380"/>
                    <a:pt x="13307" y="7380"/>
                  </a:cubicBezTo>
                  <a:lnTo>
                    <a:pt x="13307" y="7380"/>
                  </a:lnTo>
                  <a:cubicBezTo>
                    <a:pt x="13307" y="7380"/>
                    <a:pt x="6665" y="7380"/>
                    <a:pt x="6665" y="7380"/>
                  </a:cubicBezTo>
                  <a:cubicBezTo>
                    <a:pt x="5160" y="9061"/>
                    <a:pt x="5160" y="11603"/>
                    <a:pt x="6665" y="13284"/>
                  </a:cubicBezTo>
                  <a:lnTo>
                    <a:pt x="14045" y="1328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D3D656A9-B8C9-4FD8-A005-CD159A7040E2}"/>
                </a:ext>
              </a:extLst>
            </p:cNvPr>
            <p:cNvSpPr/>
            <p:nvPr/>
          </p:nvSpPr>
          <p:spPr>
            <a:xfrm>
              <a:off x="1936775" y="3451911"/>
              <a:ext cx="16246" cy="11782"/>
            </a:xfrm>
            <a:custGeom>
              <a:avLst/>
              <a:gdLst>
                <a:gd name="connsiteX0" fmla="*/ 12638 w 16246"/>
                <a:gd name="connsiteY0" fmla="*/ 5633 h 11782"/>
                <a:gd name="connsiteX1" fmla="*/ 1568 w 16246"/>
                <a:gd name="connsiteY1" fmla="*/ 5633 h 11782"/>
                <a:gd name="connsiteX2" fmla="*/ 1568 w 16246"/>
                <a:gd name="connsiteY2" fmla="*/ 467 h 11782"/>
                <a:gd name="connsiteX3" fmla="*/ 6734 w 16246"/>
                <a:gd name="connsiteY3" fmla="*/ 467 h 11782"/>
                <a:gd name="connsiteX4" fmla="*/ 11900 w 16246"/>
                <a:gd name="connsiteY4" fmla="*/ 467 h 11782"/>
                <a:gd name="connsiteX5" fmla="*/ 6734 w 16246"/>
                <a:gd name="connsiteY5" fmla="*/ 4895 h 11782"/>
                <a:gd name="connsiteX6" fmla="*/ 15590 w 16246"/>
                <a:gd name="connsiteY6" fmla="*/ 4895 h 11782"/>
                <a:gd name="connsiteX7" fmla="*/ 15590 w 16246"/>
                <a:gd name="connsiteY7" fmla="*/ 10799 h 11782"/>
                <a:gd name="connsiteX8" fmla="*/ 6734 w 16246"/>
                <a:gd name="connsiteY8" fmla="*/ 10799 h 11782"/>
                <a:gd name="connsiteX9" fmla="*/ 13376 w 16246"/>
                <a:gd name="connsiteY9" fmla="*/ 10799 h 11782"/>
                <a:gd name="connsiteX10" fmla="*/ 6734 w 16246"/>
                <a:gd name="connsiteY10" fmla="*/ 10799 h 11782"/>
                <a:gd name="connsiteX11" fmla="*/ 830 w 16246"/>
                <a:gd name="connsiteY11" fmla="*/ 10799 h 11782"/>
                <a:gd name="connsiteX12" fmla="*/ 830 w 16246"/>
                <a:gd name="connsiteY12" fmla="*/ 5633 h 11782"/>
                <a:gd name="connsiteX13" fmla="*/ 10424 w 16246"/>
                <a:gd name="connsiteY13" fmla="*/ 5633 h 1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46" h="11782">
                  <a:moveTo>
                    <a:pt x="12638" y="5633"/>
                  </a:moveTo>
                  <a:cubicBezTo>
                    <a:pt x="12638" y="5633"/>
                    <a:pt x="3044" y="5633"/>
                    <a:pt x="1568" y="5633"/>
                  </a:cubicBezTo>
                  <a:lnTo>
                    <a:pt x="1568" y="467"/>
                  </a:lnTo>
                  <a:cubicBezTo>
                    <a:pt x="3236" y="-156"/>
                    <a:pt x="5066" y="-156"/>
                    <a:pt x="6734" y="467"/>
                  </a:cubicBezTo>
                  <a:cubicBezTo>
                    <a:pt x="6734" y="467"/>
                    <a:pt x="11162" y="467"/>
                    <a:pt x="11900" y="467"/>
                  </a:cubicBezTo>
                  <a:cubicBezTo>
                    <a:pt x="12638" y="467"/>
                    <a:pt x="6734" y="4895"/>
                    <a:pt x="6734" y="4895"/>
                  </a:cubicBezTo>
                  <a:cubicBezTo>
                    <a:pt x="6734" y="4895"/>
                    <a:pt x="14114" y="4895"/>
                    <a:pt x="15590" y="4895"/>
                  </a:cubicBezTo>
                  <a:cubicBezTo>
                    <a:pt x="17066" y="4895"/>
                    <a:pt x="15590" y="8585"/>
                    <a:pt x="15590" y="10799"/>
                  </a:cubicBezTo>
                  <a:cubicBezTo>
                    <a:pt x="15590" y="13013"/>
                    <a:pt x="6734" y="10799"/>
                    <a:pt x="6734" y="10799"/>
                  </a:cubicBezTo>
                  <a:cubicBezTo>
                    <a:pt x="6734" y="10799"/>
                    <a:pt x="13376" y="10799"/>
                    <a:pt x="13376" y="10799"/>
                  </a:cubicBezTo>
                  <a:cubicBezTo>
                    <a:pt x="13376" y="10799"/>
                    <a:pt x="13376" y="10799"/>
                    <a:pt x="6734" y="10799"/>
                  </a:cubicBezTo>
                  <a:cubicBezTo>
                    <a:pt x="92" y="10799"/>
                    <a:pt x="1568" y="10799"/>
                    <a:pt x="830" y="10799"/>
                  </a:cubicBezTo>
                  <a:cubicBezTo>
                    <a:pt x="-277" y="9255"/>
                    <a:pt x="-277" y="7177"/>
                    <a:pt x="830" y="5633"/>
                  </a:cubicBezTo>
                  <a:lnTo>
                    <a:pt x="10424" y="5633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B6A60771-A047-426D-8B7C-28DE442C78F7}"/>
                </a:ext>
              </a:extLst>
            </p:cNvPr>
            <p:cNvSpPr/>
            <p:nvPr/>
          </p:nvSpPr>
          <p:spPr>
            <a:xfrm>
              <a:off x="1934654" y="3461234"/>
              <a:ext cx="20762" cy="7395"/>
            </a:xfrm>
            <a:custGeom>
              <a:avLst/>
              <a:gdLst>
                <a:gd name="connsiteX0" fmla="*/ 9594 w 20762"/>
                <a:gd name="connsiteY0" fmla="*/ 7380 h 7395"/>
                <a:gd name="connsiteX1" fmla="*/ 3690 w 20762"/>
                <a:gd name="connsiteY1" fmla="*/ 3690 h 7395"/>
                <a:gd name="connsiteX2" fmla="*/ 3690 w 20762"/>
                <a:gd name="connsiteY2" fmla="*/ 3690 h 7395"/>
                <a:gd name="connsiteX3" fmla="*/ 3690 w 20762"/>
                <a:gd name="connsiteY3" fmla="*/ 3690 h 7395"/>
                <a:gd name="connsiteX4" fmla="*/ 3690 w 20762"/>
                <a:gd name="connsiteY4" fmla="*/ 3690 h 7395"/>
                <a:gd name="connsiteX5" fmla="*/ 3690 w 20762"/>
                <a:gd name="connsiteY5" fmla="*/ 3690 h 7395"/>
                <a:gd name="connsiteX6" fmla="*/ 8856 w 20762"/>
                <a:gd name="connsiteY6" fmla="*/ 0 h 7395"/>
                <a:gd name="connsiteX7" fmla="*/ 14022 w 20762"/>
                <a:gd name="connsiteY7" fmla="*/ 0 h 7395"/>
                <a:gd name="connsiteX8" fmla="*/ 14022 w 20762"/>
                <a:gd name="connsiteY8" fmla="*/ 0 h 7395"/>
                <a:gd name="connsiteX9" fmla="*/ 17712 w 20762"/>
                <a:gd name="connsiteY9" fmla="*/ 0 h 7395"/>
                <a:gd name="connsiteX10" fmla="*/ 17712 w 20762"/>
                <a:gd name="connsiteY10" fmla="*/ 5904 h 7395"/>
                <a:gd name="connsiteX11" fmla="*/ 13284 w 20762"/>
                <a:gd name="connsiteY11" fmla="*/ 5904 h 7395"/>
                <a:gd name="connsiteX12" fmla="*/ 13284 w 20762"/>
                <a:gd name="connsiteY12" fmla="*/ 5904 h 7395"/>
                <a:gd name="connsiteX13" fmla="*/ 13284 w 20762"/>
                <a:gd name="connsiteY13" fmla="*/ 5904 h 7395"/>
                <a:gd name="connsiteX14" fmla="*/ 8118 w 20762"/>
                <a:gd name="connsiteY14" fmla="*/ 5904 h 7395"/>
                <a:gd name="connsiteX15" fmla="*/ 8118 w 20762"/>
                <a:gd name="connsiteY15" fmla="*/ 5904 h 7395"/>
                <a:gd name="connsiteX16" fmla="*/ 14760 w 20762"/>
                <a:gd name="connsiteY16" fmla="*/ 5904 h 7395"/>
                <a:gd name="connsiteX17" fmla="*/ 14760 w 20762"/>
                <a:gd name="connsiteY17" fmla="*/ 738 h 7395"/>
                <a:gd name="connsiteX18" fmla="*/ 6642 w 20762"/>
                <a:gd name="connsiteY18" fmla="*/ 738 h 7395"/>
                <a:gd name="connsiteX19" fmla="*/ 6642 w 20762"/>
                <a:gd name="connsiteY19" fmla="*/ 738 h 7395"/>
                <a:gd name="connsiteX20" fmla="*/ 10332 w 20762"/>
                <a:gd name="connsiteY20" fmla="*/ 738 h 7395"/>
                <a:gd name="connsiteX21" fmla="*/ 6642 w 20762"/>
                <a:gd name="connsiteY21" fmla="*/ 738 h 7395"/>
                <a:gd name="connsiteX22" fmla="*/ 0 w 20762"/>
                <a:gd name="connsiteY22" fmla="*/ 738 h 7395"/>
                <a:gd name="connsiteX23" fmla="*/ 0 w 20762"/>
                <a:gd name="connsiteY23" fmla="*/ 738 h 7395"/>
                <a:gd name="connsiteX24" fmla="*/ 0 w 20762"/>
                <a:gd name="connsiteY24" fmla="*/ 738 h 7395"/>
                <a:gd name="connsiteX25" fmla="*/ 8856 w 20762"/>
                <a:gd name="connsiteY25" fmla="*/ 738 h 7395"/>
                <a:gd name="connsiteX26" fmla="*/ 1476 w 20762"/>
                <a:gd name="connsiteY26" fmla="*/ 738 h 7395"/>
                <a:gd name="connsiteX27" fmla="*/ 1476 w 20762"/>
                <a:gd name="connsiteY27" fmla="*/ 738 h 7395"/>
                <a:gd name="connsiteX28" fmla="*/ 1476 w 20762"/>
                <a:gd name="connsiteY28" fmla="*/ 738 h 7395"/>
                <a:gd name="connsiteX29" fmla="*/ 7380 w 20762"/>
                <a:gd name="connsiteY29" fmla="*/ 738 h 7395"/>
                <a:gd name="connsiteX30" fmla="*/ 7380 w 20762"/>
                <a:gd name="connsiteY30" fmla="*/ 738 h 7395"/>
                <a:gd name="connsiteX31" fmla="*/ 13284 w 20762"/>
                <a:gd name="connsiteY31" fmla="*/ 738 h 7395"/>
                <a:gd name="connsiteX32" fmla="*/ 8118 w 20762"/>
                <a:gd name="connsiteY32" fmla="*/ 738 h 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762" h="7395">
                  <a:moveTo>
                    <a:pt x="9594" y="7380"/>
                  </a:moveTo>
                  <a:cubicBezTo>
                    <a:pt x="7033" y="7564"/>
                    <a:pt x="4649" y="6073"/>
                    <a:pt x="3690" y="3690"/>
                  </a:cubicBezTo>
                  <a:lnTo>
                    <a:pt x="3690" y="3690"/>
                  </a:lnTo>
                  <a:lnTo>
                    <a:pt x="3690" y="3690"/>
                  </a:lnTo>
                  <a:lnTo>
                    <a:pt x="3690" y="3690"/>
                  </a:lnTo>
                  <a:cubicBezTo>
                    <a:pt x="3690" y="3690"/>
                    <a:pt x="3690" y="3690"/>
                    <a:pt x="3690" y="3690"/>
                  </a:cubicBezTo>
                  <a:cubicBezTo>
                    <a:pt x="4945" y="1909"/>
                    <a:pt x="6767" y="608"/>
                    <a:pt x="8856" y="0"/>
                  </a:cubicBezTo>
                  <a:cubicBezTo>
                    <a:pt x="8856" y="0"/>
                    <a:pt x="14022" y="0"/>
                    <a:pt x="14022" y="0"/>
                  </a:cubicBezTo>
                  <a:cubicBezTo>
                    <a:pt x="14022" y="0"/>
                    <a:pt x="14022" y="0"/>
                    <a:pt x="14022" y="0"/>
                  </a:cubicBezTo>
                  <a:lnTo>
                    <a:pt x="17712" y="0"/>
                  </a:lnTo>
                  <a:cubicBezTo>
                    <a:pt x="21402" y="0"/>
                    <a:pt x="22140" y="4428"/>
                    <a:pt x="17712" y="5904"/>
                  </a:cubicBezTo>
                  <a:cubicBezTo>
                    <a:pt x="13284" y="7380"/>
                    <a:pt x="17712" y="5904"/>
                    <a:pt x="13284" y="5904"/>
                  </a:cubicBezTo>
                  <a:lnTo>
                    <a:pt x="13284" y="5904"/>
                  </a:lnTo>
                  <a:lnTo>
                    <a:pt x="13284" y="5904"/>
                  </a:lnTo>
                  <a:cubicBezTo>
                    <a:pt x="11682" y="4981"/>
                    <a:pt x="9719" y="4981"/>
                    <a:pt x="8118" y="5904"/>
                  </a:cubicBezTo>
                  <a:lnTo>
                    <a:pt x="8118" y="5904"/>
                  </a:lnTo>
                  <a:lnTo>
                    <a:pt x="14760" y="5904"/>
                  </a:lnTo>
                  <a:cubicBezTo>
                    <a:pt x="15867" y="4360"/>
                    <a:pt x="15867" y="2282"/>
                    <a:pt x="14760" y="738"/>
                  </a:cubicBezTo>
                  <a:lnTo>
                    <a:pt x="6642" y="738"/>
                  </a:lnTo>
                  <a:lnTo>
                    <a:pt x="6642" y="738"/>
                  </a:lnTo>
                  <a:lnTo>
                    <a:pt x="10332" y="738"/>
                  </a:lnTo>
                  <a:cubicBezTo>
                    <a:pt x="9159" y="201"/>
                    <a:pt x="7815" y="201"/>
                    <a:pt x="6642" y="738"/>
                  </a:cubicBezTo>
                  <a:cubicBezTo>
                    <a:pt x="4458" y="206"/>
                    <a:pt x="2184" y="206"/>
                    <a:pt x="0" y="738"/>
                  </a:cubicBez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lnTo>
                    <a:pt x="8856" y="738"/>
                  </a:lnTo>
                  <a:lnTo>
                    <a:pt x="1476" y="738"/>
                  </a:lnTo>
                  <a:lnTo>
                    <a:pt x="1476" y="738"/>
                  </a:lnTo>
                  <a:lnTo>
                    <a:pt x="1476" y="738"/>
                  </a:lnTo>
                  <a:cubicBezTo>
                    <a:pt x="3336" y="1661"/>
                    <a:pt x="5520" y="1661"/>
                    <a:pt x="7380" y="738"/>
                  </a:cubicBezTo>
                  <a:lnTo>
                    <a:pt x="7380" y="738"/>
                  </a:lnTo>
                  <a:cubicBezTo>
                    <a:pt x="9328" y="1157"/>
                    <a:pt x="11336" y="1157"/>
                    <a:pt x="13284" y="738"/>
                  </a:cubicBezTo>
                  <a:cubicBezTo>
                    <a:pt x="11594" y="1210"/>
                    <a:pt x="9808" y="1210"/>
                    <a:pt x="811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66F63700-A973-4525-95F9-AB3C98C105ED}"/>
                </a:ext>
              </a:extLst>
            </p:cNvPr>
            <p:cNvSpPr/>
            <p:nvPr/>
          </p:nvSpPr>
          <p:spPr>
            <a:xfrm>
              <a:off x="1924550" y="3438303"/>
              <a:ext cx="15322" cy="16288"/>
            </a:xfrm>
            <a:custGeom>
              <a:avLst/>
              <a:gdLst>
                <a:gd name="connsiteX0" fmla="*/ 5675 w 15322"/>
                <a:gd name="connsiteY0" fmla="*/ 3005 h 16288"/>
                <a:gd name="connsiteX1" fmla="*/ 5675 w 15322"/>
                <a:gd name="connsiteY1" fmla="*/ 14813 h 16288"/>
                <a:gd name="connsiteX2" fmla="*/ 509 w 15322"/>
                <a:gd name="connsiteY2" fmla="*/ 14813 h 16288"/>
                <a:gd name="connsiteX3" fmla="*/ 509 w 15322"/>
                <a:gd name="connsiteY3" fmla="*/ 8909 h 16288"/>
                <a:gd name="connsiteX4" fmla="*/ 509 w 15322"/>
                <a:gd name="connsiteY4" fmla="*/ 3743 h 16288"/>
                <a:gd name="connsiteX5" fmla="*/ 4937 w 15322"/>
                <a:gd name="connsiteY5" fmla="*/ 8909 h 16288"/>
                <a:gd name="connsiteX6" fmla="*/ 4937 w 15322"/>
                <a:gd name="connsiteY6" fmla="*/ 791 h 16288"/>
                <a:gd name="connsiteX7" fmla="*/ 10841 w 15322"/>
                <a:gd name="connsiteY7" fmla="*/ 791 h 16288"/>
                <a:gd name="connsiteX8" fmla="*/ 10841 w 15322"/>
                <a:gd name="connsiteY8" fmla="*/ 10385 h 16288"/>
                <a:gd name="connsiteX9" fmla="*/ 10841 w 15322"/>
                <a:gd name="connsiteY9" fmla="*/ 3743 h 16288"/>
                <a:gd name="connsiteX10" fmla="*/ 14531 w 15322"/>
                <a:gd name="connsiteY10" fmla="*/ 9647 h 16288"/>
                <a:gd name="connsiteX11" fmla="*/ 14531 w 15322"/>
                <a:gd name="connsiteY11" fmla="*/ 16289 h 16288"/>
                <a:gd name="connsiteX12" fmla="*/ 9365 w 15322"/>
                <a:gd name="connsiteY12" fmla="*/ 16289 h 16288"/>
                <a:gd name="connsiteX13" fmla="*/ 9365 w 15322"/>
                <a:gd name="connsiteY13" fmla="*/ 6695 h 16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22" h="16288">
                  <a:moveTo>
                    <a:pt x="5675" y="3005"/>
                  </a:moveTo>
                  <a:cubicBezTo>
                    <a:pt x="6118" y="6928"/>
                    <a:pt x="6118" y="10890"/>
                    <a:pt x="5675" y="14813"/>
                  </a:cubicBezTo>
                  <a:cubicBezTo>
                    <a:pt x="4133" y="15921"/>
                    <a:pt x="2052" y="15921"/>
                    <a:pt x="509" y="14813"/>
                  </a:cubicBezTo>
                  <a:cubicBezTo>
                    <a:pt x="-170" y="12903"/>
                    <a:pt x="-170" y="10819"/>
                    <a:pt x="509" y="8909"/>
                  </a:cubicBezTo>
                  <a:cubicBezTo>
                    <a:pt x="509" y="8909"/>
                    <a:pt x="509" y="4481"/>
                    <a:pt x="509" y="3743"/>
                  </a:cubicBezTo>
                  <a:cubicBezTo>
                    <a:pt x="509" y="3005"/>
                    <a:pt x="4937" y="8909"/>
                    <a:pt x="4937" y="8909"/>
                  </a:cubicBezTo>
                  <a:cubicBezTo>
                    <a:pt x="4937" y="8909"/>
                    <a:pt x="4937" y="2267"/>
                    <a:pt x="4937" y="791"/>
                  </a:cubicBezTo>
                  <a:cubicBezTo>
                    <a:pt x="6767" y="-264"/>
                    <a:pt x="9011" y="-264"/>
                    <a:pt x="10841" y="791"/>
                  </a:cubicBezTo>
                  <a:cubicBezTo>
                    <a:pt x="10841" y="791"/>
                    <a:pt x="10841" y="10385"/>
                    <a:pt x="10841" y="10385"/>
                  </a:cubicBezTo>
                  <a:cubicBezTo>
                    <a:pt x="10841" y="10385"/>
                    <a:pt x="10841" y="3005"/>
                    <a:pt x="10841" y="3743"/>
                  </a:cubicBezTo>
                  <a:cubicBezTo>
                    <a:pt x="10841" y="4481"/>
                    <a:pt x="14531" y="3743"/>
                    <a:pt x="14531" y="9647"/>
                  </a:cubicBezTo>
                  <a:cubicBezTo>
                    <a:pt x="15587" y="11735"/>
                    <a:pt x="15587" y="14200"/>
                    <a:pt x="14531" y="16289"/>
                  </a:cubicBezTo>
                  <a:cubicBezTo>
                    <a:pt x="14531" y="16289"/>
                    <a:pt x="9365" y="16289"/>
                    <a:pt x="9365" y="16289"/>
                  </a:cubicBezTo>
                  <a:cubicBezTo>
                    <a:pt x="9365" y="16289"/>
                    <a:pt x="9365" y="6695"/>
                    <a:pt x="9365" y="6695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7C25ACDA-122E-43FD-B49C-FF006A8C2917}"/>
                </a:ext>
              </a:extLst>
            </p:cNvPr>
            <p:cNvSpPr/>
            <p:nvPr/>
          </p:nvSpPr>
          <p:spPr>
            <a:xfrm>
              <a:off x="1927419" y="3437618"/>
              <a:ext cx="11110" cy="19577"/>
            </a:xfrm>
            <a:custGeom>
              <a:avLst/>
              <a:gdLst>
                <a:gd name="connsiteX0" fmla="*/ 592 w 11110"/>
                <a:gd name="connsiteY0" fmla="*/ 16974 h 19577"/>
                <a:gd name="connsiteX1" fmla="*/ 592 w 11110"/>
                <a:gd name="connsiteY1" fmla="*/ 16974 h 19577"/>
                <a:gd name="connsiteX2" fmla="*/ 592 w 11110"/>
                <a:gd name="connsiteY2" fmla="*/ 11070 h 19577"/>
                <a:gd name="connsiteX3" fmla="*/ 592 w 11110"/>
                <a:gd name="connsiteY3" fmla="*/ 5904 h 19577"/>
                <a:gd name="connsiteX4" fmla="*/ 592 w 11110"/>
                <a:gd name="connsiteY4" fmla="*/ 0 h 19577"/>
                <a:gd name="connsiteX5" fmla="*/ 6496 w 11110"/>
                <a:gd name="connsiteY5" fmla="*/ 0 h 19577"/>
                <a:gd name="connsiteX6" fmla="*/ 6496 w 11110"/>
                <a:gd name="connsiteY6" fmla="*/ 5166 h 19577"/>
                <a:gd name="connsiteX7" fmla="*/ 6496 w 11110"/>
                <a:gd name="connsiteY7" fmla="*/ 5166 h 19577"/>
                <a:gd name="connsiteX8" fmla="*/ 10186 w 11110"/>
                <a:gd name="connsiteY8" fmla="*/ 11808 h 19577"/>
                <a:gd name="connsiteX9" fmla="*/ 10186 w 11110"/>
                <a:gd name="connsiteY9" fmla="*/ 18450 h 19577"/>
                <a:gd name="connsiteX10" fmla="*/ 4282 w 11110"/>
                <a:gd name="connsiteY10" fmla="*/ 18450 h 19577"/>
                <a:gd name="connsiteX11" fmla="*/ 4282 w 11110"/>
                <a:gd name="connsiteY11" fmla="*/ 18450 h 19577"/>
                <a:gd name="connsiteX12" fmla="*/ 4282 w 11110"/>
                <a:gd name="connsiteY12" fmla="*/ 18450 h 19577"/>
                <a:gd name="connsiteX13" fmla="*/ 592 w 11110"/>
                <a:gd name="connsiteY13" fmla="*/ 5904 h 19577"/>
                <a:gd name="connsiteX14" fmla="*/ 592 w 11110"/>
                <a:gd name="connsiteY14" fmla="*/ 10332 h 19577"/>
                <a:gd name="connsiteX15" fmla="*/ 592 w 11110"/>
                <a:gd name="connsiteY15" fmla="*/ 15498 h 19577"/>
                <a:gd name="connsiteX16" fmla="*/ 5758 w 11110"/>
                <a:gd name="connsiteY16" fmla="*/ 15498 h 19577"/>
                <a:gd name="connsiteX17" fmla="*/ 5758 w 11110"/>
                <a:gd name="connsiteY17" fmla="*/ 6642 h 19577"/>
                <a:gd name="connsiteX18" fmla="*/ 5758 w 11110"/>
                <a:gd name="connsiteY18" fmla="*/ 6642 h 19577"/>
                <a:gd name="connsiteX19" fmla="*/ 5758 w 11110"/>
                <a:gd name="connsiteY19" fmla="*/ 6642 h 19577"/>
                <a:gd name="connsiteX20" fmla="*/ 5758 w 11110"/>
                <a:gd name="connsiteY20" fmla="*/ 6642 h 19577"/>
                <a:gd name="connsiteX21" fmla="*/ 5758 w 11110"/>
                <a:gd name="connsiteY21" fmla="*/ 6642 h 19577"/>
                <a:gd name="connsiteX22" fmla="*/ 5758 w 11110"/>
                <a:gd name="connsiteY22" fmla="*/ 14022 h 19577"/>
                <a:gd name="connsiteX23" fmla="*/ 10186 w 11110"/>
                <a:gd name="connsiteY23" fmla="*/ 14022 h 19577"/>
                <a:gd name="connsiteX24" fmla="*/ 10186 w 11110"/>
                <a:gd name="connsiteY24" fmla="*/ 8118 h 19577"/>
                <a:gd name="connsiteX25" fmla="*/ 10186 w 11110"/>
                <a:gd name="connsiteY25" fmla="*/ 2214 h 19577"/>
                <a:gd name="connsiteX26" fmla="*/ 10186 w 11110"/>
                <a:gd name="connsiteY26" fmla="*/ 2214 h 19577"/>
                <a:gd name="connsiteX27" fmla="*/ 10186 w 11110"/>
                <a:gd name="connsiteY27" fmla="*/ 7380 h 19577"/>
                <a:gd name="connsiteX28" fmla="*/ 10186 w 11110"/>
                <a:gd name="connsiteY28" fmla="*/ 7380 h 19577"/>
                <a:gd name="connsiteX29" fmla="*/ 10186 w 11110"/>
                <a:gd name="connsiteY29" fmla="*/ 738 h 19577"/>
                <a:gd name="connsiteX30" fmla="*/ 5020 w 11110"/>
                <a:gd name="connsiteY30" fmla="*/ 738 h 19577"/>
                <a:gd name="connsiteX31" fmla="*/ 5020 w 11110"/>
                <a:gd name="connsiteY31" fmla="*/ 8856 h 19577"/>
                <a:gd name="connsiteX32" fmla="*/ 5020 w 11110"/>
                <a:gd name="connsiteY32" fmla="*/ 8856 h 19577"/>
                <a:gd name="connsiteX33" fmla="*/ 5020 w 11110"/>
                <a:gd name="connsiteY33" fmla="*/ 8856 h 19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110" h="19577">
                  <a:moveTo>
                    <a:pt x="592" y="16974"/>
                  </a:moveTo>
                  <a:lnTo>
                    <a:pt x="592" y="16974"/>
                  </a:lnTo>
                  <a:cubicBezTo>
                    <a:pt x="-146" y="15076"/>
                    <a:pt x="-146" y="12968"/>
                    <a:pt x="592" y="11070"/>
                  </a:cubicBezTo>
                  <a:cubicBezTo>
                    <a:pt x="592" y="11070"/>
                    <a:pt x="592" y="6642"/>
                    <a:pt x="592" y="5904"/>
                  </a:cubicBezTo>
                  <a:cubicBezTo>
                    <a:pt x="-87" y="3994"/>
                    <a:pt x="-87" y="1910"/>
                    <a:pt x="592" y="0"/>
                  </a:cubicBezTo>
                  <a:cubicBezTo>
                    <a:pt x="592" y="0"/>
                    <a:pt x="4282" y="0"/>
                    <a:pt x="6496" y="0"/>
                  </a:cubicBezTo>
                  <a:cubicBezTo>
                    <a:pt x="7013" y="1683"/>
                    <a:pt x="7013" y="3483"/>
                    <a:pt x="6496" y="5166"/>
                  </a:cubicBezTo>
                  <a:cubicBezTo>
                    <a:pt x="6496" y="5166"/>
                    <a:pt x="6496" y="5166"/>
                    <a:pt x="6496" y="5166"/>
                  </a:cubicBezTo>
                  <a:cubicBezTo>
                    <a:pt x="6496" y="5166"/>
                    <a:pt x="10186" y="9594"/>
                    <a:pt x="10186" y="11808"/>
                  </a:cubicBezTo>
                  <a:cubicBezTo>
                    <a:pt x="10186" y="14022"/>
                    <a:pt x="10186" y="17712"/>
                    <a:pt x="10186" y="18450"/>
                  </a:cubicBezTo>
                  <a:cubicBezTo>
                    <a:pt x="8504" y="19953"/>
                    <a:pt x="5965" y="19953"/>
                    <a:pt x="4282" y="18450"/>
                  </a:cubicBezTo>
                  <a:lnTo>
                    <a:pt x="4282" y="18450"/>
                  </a:lnTo>
                  <a:cubicBezTo>
                    <a:pt x="4282" y="18450"/>
                    <a:pt x="4282" y="18450"/>
                    <a:pt x="4282" y="18450"/>
                  </a:cubicBezTo>
                  <a:close/>
                  <a:moveTo>
                    <a:pt x="592" y="5904"/>
                  </a:moveTo>
                  <a:cubicBezTo>
                    <a:pt x="592" y="5904"/>
                    <a:pt x="592" y="5904"/>
                    <a:pt x="592" y="10332"/>
                  </a:cubicBezTo>
                  <a:cubicBezTo>
                    <a:pt x="-197" y="11963"/>
                    <a:pt x="-197" y="13867"/>
                    <a:pt x="592" y="15498"/>
                  </a:cubicBezTo>
                  <a:lnTo>
                    <a:pt x="5758" y="15498"/>
                  </a:lnTo>
                  <a:cubicBezTo>
                    <a:pt x="5972" y="12550"/>
                    <a:pt x="5972" y="9590"/>
                    <a:pt x="5758" y="6642"/>
                  </a:cubicBezTo>
                  <a:lnTo>
                    <a:pt x="5758" y="6642"/>
                  </a:lnTo>
                  <a:lnTo>
                    <a:pt x="5758" y="6642"/>
                  </a:lnTo>
                  <a:lnTo>
                    <a:pt x="5758" y="6642"/>
                  </a:lnTo>
                  <a:lnTo>
                    <a:pt x="5758" y="6642"/>
                  </a:lnTo>
                  <a:cubicBezTo>
                    <a:pt x="5345" y="9085"/>
                    <a:pt x="5345" y="11579"/>
                    <a:pt x="5758" y="14022"/>
                  </a:cubicBezTo>
                  <a:cubicBezTo>
                    <a:pt x="5758" y="14022"/>
                    <a:pt x="5758" y="14022"/>
                    <a:pt x="10186" y="14022"/>
                  </a:cubicBezTo>
                  <a:cubicBezTo>
                    <a:pt x="11419" y="12248"/>
                    <a:pt x="11419" y="9892"/>
                    <a:pt x="10186" y="8118"/>
                  </a:cubicBezTo>
                  <a:cubicBezTo>
                    <a:pt x="10186" y="8118"/>
                    <a:pt x="10186" y="2214"/>
                    <a:pt x="10186" y="2214"/>
                  </a:cubicBezTo>
                  <a:lnTo>
                    <a:pt x="10186" y="2214"/>
                  </a:lnTo>
                  <a:cubicBezTo>
                    <a:pt x="10186" y="2214"/>
                    <a:pt x="10186" y="2214"/>
                    <a:pt x="10186" y="7380"/>
                  </a:cubicBezTo>
                  <a:lnTo>
                    <a:pt x="10186" y="7380"/>
                  </a:lnTo>
                  <a:cubicBezTo>
                    <a:pt x="10186" y="7380"/>
                    <a:pt x="10186" y="738"/>
                    <a:pt x="10186" y="738"/>
                  </a:cubicBezTo>
                  <a:cubicBezTo>
                    <a:pt x="10186" y="738"/>
                    <a:pt x="5020" y="738"/>
                    <a:pt x="5020" y="738"/>
                  </a:cubicBezTo>
                  <a:cubicBezTo>
                    <a:pt x="5020" y="738"/>
                    <a:pt x="5020" y="5904"/>
                    <a:pt x="5020" y="8856"/>
                  </a:cubicBezTo>
                  <a:lnTo>
                    <a:pt x="5020" y="8856"/>
                  </a:lnTo>
                  <a:cubicBezTo>
                    <a:pt x="5020" y="8856"/>
                    <a:pt x="5020" y="8856"/>
                    <a:pt x="5020" y="885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E4E22197-7859-4D92-8195-62F34B6F1139}"/>
                </a:ext>
              </a:extLst>
            </p:cNvPr>
            <p:cNvSpPr/>
            <p:nvPr/>
          </p:nvSpPr>
          <p:spPr>
            <a:xfrm>
              <a:off x="1927766" y="3452377"/>
              <a:ext cx="9511" cy="15498"/>
            </a:xfrm>
            <a:custGeom>
              <a:avLst/>
              <a:gdLst>
                <a:gd name="connsiteX0" fmla="*/ 984 w 9511"/>
                <a:gd name="connsiteY0" fmla="*/ 8856 h 15498"/>
                <a:gd name="connsiteX1" fmla="*/ 6888 w 9511"/>
                <a:gd name="connsiteY1" fmla="*/ 15498 h 15498"/>
                <a:gd name="connsiteX2" fmla="*/ 6888 w 9511"/>
                <a:gd name="connsiteY2" fmla="*/ 6642 h 15498"/>
                <a:gd name="connsiteX3" fmla="*/ 984 w 9511"/>
                <a:gd name="connsiteY3" fmla="*/ 0 h 15498"/>
                <a:gd name="connsiteX4" fmla="*/ 984 w 9511"/>
                <a:gd name="connsiteY4" fmla="*/ 8856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1" h="15498">
                  <a:moveTo>
                    <a:pt x="984" y="8856"/>
                  </a:moveTo>
                  <a:cubicBezTo>
                    <a:pt x="984" y="8856"/>
                    <a:pt x="984" y="15498"/>
                    <a:pt x="6888" y="15498"/>
                  </a:cubicBezTo>
                  <a:cubicBezTo>
                    <a:pt x="12792" y="15498"/>
                    <a:pt x="6888" y="11070"/>
                    <a:pt x="6888" y="6642"/>
                  </a:cubicBezTo>
                  <a:cubicBezTo>
                    <a:pt x="6888" y="2214"/>
                    <a:pt x="3198" y="0"/>
                    <a:pt x="984" y="0"/>
                  </a:cubicBezTo>
                  <a:cubicBezTo>
                    <a:pt x="-1230" y="0"/>
                    <a:pt x="984" y="4428"/>
                    <a:pt x="984" y="8856"/>
                  </a:cubicBez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7287265-D3DA-43CE-864E-CBAF89786AD5}"/>
                </a:ext>
              </a:extLst>
            </p:cNvPr>
            <p:cNvSpPr/>
            <p:nvPr/>
          </p:nvSpPr>
          <p:spPr>
            <a:xfrm>
              <a:off x="1928417" y="3452377"/>
              <a:ext cx="11402" cy="16974"/>
            </a:xfrm>
            <a:custGeom>
              <a:avLst/>
              <a:gdLst>
                <a:gd name="connsiteX0" fmla="*/ 6236 w 11402"/>
                <a:gd name="connsiteY0" fmla="*/ 15498 h 16974"/>
                <a:gd name="connsiteX1" fmla="*/ 332 w 11402"/>
                <a:gd name="connsiteY1" fmla="*/ 8856 h 16974"/>
                <a:gd name="connsiteX2" fmla="*/ 332 w 11402"/>
                <a:gd name="connsiteY2" fmla="*/ 1476 h 16974"/>
                <a:gd name="connsiteX3" fmla="*/ 332 w 11402"/>
                <a:gd name="connsiteY3" fmla="*/ 1476 h 16974"/>
                <a:gd name="connsiteX4" fmla="*/ 332 w 11402"/>
                <a:gd name="connsiteY4" fmla="*/ 1476 h 16974"/>
                <a:gd name="connsiteX5" fmla="*/ 6236 w 11402"/>
                <a:gd name="connsiteY5" fmla="*/ 8118 h 16974"/>
                <a:gd name="connsiteX6" fmla="*/ 6236 w 11402"/>
                <a:gd name="connsiteY6" fmla="*/ 16974 h 16974"/>
                <a:gd name="connsiteX7" fmla="*/ 6236 w 11402"/>
                <a:gd name="connsiteY7" fmla="*/ 738 h 16974"/>
                <a:gd name="connsiteX8" fmla="*/ 6236 w 11402"/>
                <a:gd name="connsiteY8" fmla="*/ 738 h 16974"/>
                <a:gd name="connsiteX9" fmla="*/ 6236 w 11402"/>
                <a:gd name="connsiteY9" fmla="*/ 8118 h 16974"/>
                <a:gd name="connsiteX10" fmla="*/ 11402 w 11402"/>
                <a:gd name="connsiteY10" fmla="*/ 14022 h 16974"/>
                <a:gd name="connsiteX11" fmla="*/ 11402 w 11402"/>
                <a:gd name="connsiteY11" fmla="*/ 14022 h 16974"/>
                <a:gd name="connsiteX12" fmla="*/ 11402 w 11402"/>
                <a:gd name="connsiteY12" fmla="*/ 6642 h 16974"/>
                <a:gd name="connsiteX13" fmla="*/ 6974 w 11402"/>
                <a:gd name="connsiteY13" fmla="*/ 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02" h="16974">
                  <a:moveTo>
                    <a:pt x="6236" y="15498"/>
                  </a:moveTo>
                  <a:cubicBezTo>
                    <a:pt x="6236" y="15498"/>
                    <a:pt x="1070" y="15498"/>
                    <a:pt x="332" y="8856"/>
                  </a:cubicBezTo>
                  <a:cubicBezTo>
                    <a:pt x="-111" y="6416"/>
                    <a:pt x="-111" y="3916"/>
                    <a:pt x="332" y="1476"/>
                  </a:cubicBezTo>
                  <a:lnTo>
                    <a:pt x="332" y="1476"/>
                  </a:lnTo>
                  <a:lnTo>
                    <a:pt x="332" y="1476"/>
                  </a:lnTo>
                  <a:cubicBezTo>
                    <a:pt x="332" y="1476"/>
                    <a:pt x="5498" y="1476"/>
                    <a:pt x="6236" y="8118"/>
                  </a:cubicBezTo>
                  <a:cubicBezTo>
                    <a:pt x="6974" y="14760"/>
                    <a:pt x="6236" y="16236"/>
                    <a:pt x="6236" y="16974"/>
                  </a:cubicBezTo>
                  <a:close/>
                  <a:moveTo>
                    <a:pt x="6236" y="738"/>
                  </a:moveTo>
                  <a:lnTo>
                    <a:pt x="6236" y="738"/>
                  </a:lnTo>
                  <a:cubicBezTo>
                    <a:pt x="5446" y="3135"/>
                    <a:pt x="5446" y="5721"/>
                    <a:pt x="6236" y="8118"/>
                  </a:cubicBezTo>
                  <a:cubicBezTo>
                    <a:pt x="6236" y="8118"/>
                    <a:pt x="6236" y="14022"/>
                    <a:pt x="11402" y="14022"/>
                  </a:cubicBezTo>
                  <a:lnTo>
                    <a:pt x="11402" y="14022"/>
                  </a:lnTo>
                  <a:cubicBezTo>
                    <a:pt x="11402" y="14022"/>
                    <a:pt x="11402" y="10332"/>
                    <a:pt x="11402" y="6642"/>
                  </a:cubicBezTo>
                  <a:cubicBezTo>
                    <a:pt x="11402" y="2952"/>
                    <a:pt x="11402" y="0"/>
                    <a:pt x="697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98D3CC5B-91D8-40A0-A528-908471555096}"/>
                </a:ext>
              </a:extLst>
            </p:cNvPr>
            <p:cNvSpPr/>
            <p:nvPr/>
          </p:nvSpPr>
          <p:spPr>
            <a:xfrm>
              <a:off x="2038020" y="3461644"/>
              <a:ext cx="14631" cy="17325"/>
            </a:xfrm>
            <a:custGeom>
              <a:avLst/>
              <a:gdLst>
                <a:gd name="connsiteX0" fmla="*/ 3644 w 14631"/>
                <a:gd name="connsiteY0" fmla="*/ 5494 h 17325"/>
                <a:gd name="connsiteX1" fmla="*/ 13976 w 14631"/>
                <a:gd name="connsiteY1" fmla="*/ 9922 h 17325"/>
                <a:gd name="connsiteX2" fmla="*/ 13976 w 14631"/>
                <a:gd name="connsiteY2" fmla="*/ 5494 h 17325"/>
                <a:gd name="connsiteX3" fmla="*/ 9548 w 14631"/>
                <a:gd name="connsiteY3" fmla="*/ 328 h 17325"/>
                <a:gd name="connsiteX4" fmla="*/ 4382 w 14631"/>
                <a:gd name="connsiteY4" fmla="*/ 328 h 17325"/>
                <a:gd name="connsiteX5" fmla="*/ 8072 w 14631"/>
                <a:gd name="connsiteY5" fmla="*/ 6232 h 17325"/>
                <a:gd name="connsiteX6" fmla="*/ 692 w 14631"/>
                <a:gd name="connsiteY6" fmla="*/ 1066 h 17325"/>
                <a:gd name="connsiteX7" fmla="*/ 692 w 14631"/>
                <a:gd name="connsiteY7" fmla="*/ 6232 h 17325"/>
                <a:gd name="connsiteX8" fmla="*/ 8810 w 14631"/>
                <a:gd name="connsiteY8" fmla="*/ 10660 h 17325"/>
                <a:gd name="connsiteX9" fmla="*/ 1430 w 14631"/>
                <a:gd name="connsiteY9" fmla="*/ 10660 h 17325"/>
                <a:gd name="connsiteX10" fmla="*/ 5858 w 14631"/>
                <a:gd name="connsiteY10" fmla="*/ 15826 h 17325"/>
                <a:gd name="connsiteX11" fmla="*/ 12109 w 14631"/>
                <a:gd name="connsiteY11" fmla="*/ 16218 h 17325"/>
                <a:gd name="connsiteX12" fmla="*/ 12500 w 14631"/>
                <a:gd name="connsiteY12" fmla="*/ 15826 h 17325"/>
                <a:gd name="connsiteX13" fmla="*/ 12500 w 14631"/>
                <a:gd name="connsiteY13" fmla="*/ 10660 h 17325"/>
                <a:gd name="connsiteX14" fmla="*/ 4382 w 14631"/>
                <a:gd name="connsiteY14" fmla="*/ 5494 h 1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31" h="17325">
                  <a:moveTo>
                    <a:pt x="3644" y="5494"/>
                  </a:moveTo>
                  <a:cubicBezTo>
                    <a:pt x="3644" y="5494"/>
                    <a:pt x="12500" y="10660"/>
                    <a:pt x="13976" y="9922"/>
                  </a:cubicBezTo>
                  <a:cubicBezTo>
                    <a:pt x="15452" y="9184"/>
                    <a:pt x="13976" y="9922"/>
                    <a:pt x="13976" y="5494"/>
                  </a:cubicBezTo>
                  <a:cubicBezTo>
                    <a:pt x="13976" y="1066"/>
                    <a:pt x="13976" y="1066"/>
                    <a:pt x="9548" y="328"/>
                  </a:cubicBezTo>
                  <a:cubicBezTo>
                    <a:pt x="5120" y="-410"/>
                    <a:pt x="5858" y="328"/>
                    <a:pt x="4382" y="328"/>
                  </a:cubicBezTo>
                  <a:cubicBezTo>
                    <a:pt x="2906" y="328"/>
                    <a:pt x="8072" y="6232"/>
                    <a:pt x="8072" y="6232"/>
                  </a:cubicBezTo>
                  <a:cubicBezTo>
                    <a:pt x="8072" y="6232"/>
                    <a:pt x="2168" y="1066"/>
                    <a:pt x="692" y="1066"/>
                  </a:cubicBezTo>
                  <a:cubicBezTo>
                    <a:pt x="-231" y="2665"/>
                    <a:pt x="-231" y="4633"/>
                    <a:pt x="692" y="6232"/>
                  </a:cubicBezTo>
                  <a:cubicBezTo>
                    <a:pt x="692" y="6232"/>
                    <a:pt x="8810" y="10660"/>
                    <a:pt x="8810" y="10660"/>
                  </a:cubicBezTo>
                  <a:cubicBezTo>
                    <a:pt x="8810" y="10660"/>
                    <a:pt x="2168" y="10660"/>
                    <a:pt x="1430" y="10660"/>
                  </a:cubicBezTo>
                  <a:cubicBezTo>
                    <a:pt x="692" y="10660"/>
                    <a:pt x="1430" y="15088"/>
                    <a:pt x="5858" y="15826"/>
                  </a:cubicBezTo>
                  <a:cubicBezTo>
                    <a:pt x="7474" y="17660"/>
                    <a:pt x="10271" y="17836"/>
                    <a:pt x="12109" y="16218"/>
                  </a:cubicBezTo>
                  <a:cubicBezTo>
                    <a:pt x="12249" y="16096"/>
                    <a:pt x="12374" y="15965"/>
                    <a:pt x="12500" y="15826"/>
                  </a:cubicBezTo>
                  <a:lnTo>
                    <a:pt x="12500" y="10660"/>
                  </a:lnTo>
                  <a:lnTo>
                    <a:pt x="4382" y="5494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261519FE-E730-4829-AF2C-B856A8653422}"/>
                </a:ext>
              </a:extLst>
            </p:cNvPr>
            <p:cNvSpPr/>
            <p:nvPr/>
          </p:nvSpPr>
          <p:spPr>
            <a:xfrm>
              <a:off x="2040187" y="3462710"/>
              <a:ext cx="23254" cy="19195"/>
            </a:xfrm>
            <a:custGeom>
              <a:avLst/>
              <a:gdLst>
                <a:gd name="connsiteX0" fmla="*/ 5904 w 23254"/>
                <a:gd name="connsiteY0" fmla="*/ 18450 h 19195"/>
                <a:gd name="connsiteX1" fmla="*/ 5904 w 23254"/>
                <a:gd name="connsiteY1" fmla="*/ 18450 h 19195"/>
                <a:gd name="connsiteX2" fmla="*/ 738 w 23254"/>
                <a:gd name="connsiteY2" fmla="*/ 12546 h 19195"/>
                <a:gd name="connsiteX3" fmla="*/ 5166 w 23254"/>
                <a:gd name="connsiteY3" fmla="*/ 12546 h 19195"/>
                <a:gd name="connsiteX4" fmla="*/ 0 w 23254"/>
                <a:gd name="connsiteY4" fmla="*/ 8856 h 19195"/>
                <a:gd name="connsiteX5" fmla="*/ 4428 w 23254"/>
                <a:gd name="connsiteY5" fmla="*/ 3690 h 19195"/>
                <a:gd name="connsiteX6" fmla="*/ 8856 w 23254"/>
                <a:gd name="connsiteY6" fmla="*/ 3690 h 19195"/>
                <a:gd name="connsiteX7" fmla="*/ 8856 w 23254"/>
                <a:gd name="connsiteY7" fmla="*/ 3690 h 19195"/>
                <a:gd name="connsiteX8" fmla="*/ 14760 w 23254"/>
                <a:gd name="connsiteY8" fmla="*/ 3690 h 19195"/>
                <a:gd name="connsiteX9" fmla="*/ 18450 w 23254"/>
                <a:gd name="connsiteY9" fmla="*/ 8856 h 19195"/>
                <a:gd name="connsiteX10" fmla="*/ 18450 w 23254"/>
                <a:gd name="connsiteY10" fmla="*/ 8856 h 19195"/>
                <a:gd name="connsiteX11" fmla="*/ 18450 w 23254"/>
                <a:gd name="connsiteY11" fmla="*/ 8856 h 19195"/>
                <a:gd name="connsiteX12" fmla="*/ 18450 w 23254"/>
                <a:gd name="connsiteY12" fmla="*/ 8856 h 19195"/>
                <a:gd name="connsiteX13" fmla="*/ 18450 w 23254"/>
                <a:gd name="connsiteY13" fmla="*/ 8856 h 19195"/>
                <a:gd name="connsiteX14" fmla="*/ 18450 w 23254"/>
                <a:gd name="connsiteY14" fmla="*/ 8856 h 19195"/>
                <a:gd name="connsiteX15" fmla="*/ 14760 w 23254"/>
                <a:gd name="connsiteY15" fmla="*/ 8856 h 19195"/>
                <a:gd name="connsiteX16" fmla="*/ 738 w 23254"/>
                <a:gd name="connsiteY16" fmla="*/ 10332 h 19195"/>
                <a:gd name="connsiteX17" fmla="*/ 738 w 23254"/>
                <a:gd name="connsiteY17" fmla="*/ 10332 h 19195"/>
                <a:gd name="connsiteX18" fmla="*/ 5166 w 23254"/>
                <a:gd name="connsiteY18" fmla="*/ 15498 h 19195"/>
                <a:gd name="connsiteX19" fmla="*/ 11808 w 23254"/>
                <a:gd name="connsiteY19" fmla="*/ 15498 h 19195"/>
                <a:gd name="connsiteX20" fmla="*/ 11808 w 23254"/>
                <a:gd name="connsiteY20" fmla="*/ 15498 h 19195"/>
                <a:gd name="connsiteX21" fmla="*/ 5904 w 23254"/>
                <a:gd name="connsiteY21" fmla="*/ 15498 h 19195"/>
                <a:gd name="connsiteX22" fmla="*/ 5904 w 23254"/>
                <a:gd name="connsiteY22" fmla="*/ 15498 h 19195"/>
                <a:gd name="connsiteX23" fmla="*/ 5904 w 23254"/>
                <a:gd name="connsiteY23" fmla="*/ 15498 h 19195"/>
                <a:gd name="connsiteX24" fmla="*/ 13284 w 23254"/>
                <a:gd name="connsiteY24" fmla="*/ 19188 h 19195"/>
                <a:gd name="connsiteX25" fmla="*/ 13284 w 23254"/>
                <a:gd name="connsiteY25" fmla="*/ 19188 h 19195"/>
                <a:gd name="connsiteX26" fmla="*/ 13284 w 23254"/>
                <a:gd name="connsiteY26" fmla="*/ 19188 h 19195"/>
                <a:gd name="connsiteX27" fmla="*/ 23247 w 23254"/>
                <a:gd name="connsiteY27" fmla="*/ 9963 h 19195"/>
                <a:gd name="connsiteX28" fmla="*/ 14022 w 23254"/>
                <a:gd name="connsiteY28" fmla="*/ 0 h 19195"/>
                <a:gd name="connsiteX29" fmla="*/ 14022 w 23254"/>
                <a:gd name="connsiteY29" fmla="*/ 0 h 19195"/>
                <a:gd name="connsiteX30" fmla="*/ 14022 w 23254"/>
                <a:gd name="connsiteY30" fmla="*/ 5904 h 19195"/>
                <a:gd name="connsiteX31" fmla="*/ 14022 w 23254"/>
                <a:gd name="connsiteY31" fmla="*/ 5904 h 19195"/>
                <a:gd name="connsiteX32" fmla="*/ 7380 w 23254"/>
                <a:gd name="connsiteY32" fmla="*/ 2214 h 19195"/>
                <a:gd name="connsiteX33" fmla="*/ 7380 w 23254"/>
                <a:gd name="connsiteY33" fmla="*/ 6642 h 19195"/>
                <a:gd name="connsiteX34" fmla="*/ 14760 w 23254"/>
                <a:gd name="connsiteY34" fmla="*/ 10332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3254" h="19195">
                  <a:moveTo>
                    <a:pt x="5904" y="18450"/>
                  </a:moveTo>
                  <a:lnTo>
                    <a:pt x="5904" y="18450"/>
                  </a:lnTo>
                  <a:cubicBezTo>
                    <a:pt x="5904" y="18450"/>
                    <a:pt x="0" y="14760"/>
                    <a:pt x="738" y="12546"/>
                  </a:cubicBezTo>
                  <a:lnTo>
                    <a:pt x="5166" y="12546"/>
                  </a:lnTo>
                  <a:cubicBezTo>
                    <a:pt x="3078" y="11938"/>
                    <a:pt x="1255" y="10637"/>
                    <a:pt x="0" y="8856"/>
                  </a:cubicBezTo>
                  <a:cubicBezTo>
                    <a:pt x="-29" y="6268"/>
                    <a:pt x="1868" y="4060"/>
                    <a:pt x="4428" y="3690"/>
                  </a:cubicBezTo>
                  <a:cubicBezTo>
                    <a:pt x="4428" y="3690"/>
                    <a:pt x="4428" y="3690"/>
                    <a:pt x="8856" y="3690"/>
                  </a:cubicBezTo>
                  <a:cubicBezTo>
                    <a:pt x="13284" y="3690"/>
                    <a:pt x="8856" y="3690"/>
                    <a:pt x="8856" y="3690"/>
                  </a:cubicBezTo>
                  <a:cubicBezTo>
                    <a:pt x="8856" y="3690"/>
                    <a:pt x="12546" y="3690"/>
                    <a:pt x="14760" y="3690"/>
                  </a:cubicBezTo>
                  <a:cubicBezTo>
                    <a:pt x="16391" y="5089"/>
                    <a:pt x="17653" y="6861"/>
                    <a:pt x="18450" y="8856"/>
                  </a:cubicBezTo>
                  <a:lnTo>
                    <a:pt x="18450" y="8856"/>
                  </a:lnTo>
                  <a:lnTo>
                    <a:pt x="18450" y="8856"/>
                  </a:lnTo>
                  <a:lnTo>
                    <a:pt x="18450" y="8856"/>
                  </a:lnTo>
                  <a:lnTo>
                    <a:pt x="18450" y="8856"/>
                  </a:lnTo>
                  <a:cubicBezTo>
                    <a:pt x="18450" y="8856"/>
                    <a:pt x="18450" y="8856"/>
                    <a:pt x="18450" y="8856"/>
                  </a:cubicBezTo>
                  <a:lnTo>
                    <a:pt x="14760" y="8856"/>
                  </a:lnTo>
                  <a:close/>
                  <a:moveTo>
                    <a:pt x="738" y="10332"/>
                  </a:moveTo>
                  <a:cubicBezTo>
                    <a:pt x="738" y="10332"/>
                    <a:pt x="738" y="10332"/>
                    <a:pt x="738" y="10332"/>
                  </a:cubicBezTo>
                  <a:cubicBezTo>
                    <a:pt x="1285" y="12672"/>
                    <a:pt x="2938" y="14600"/>
                    <a:pt x="5166" y="15498"/>
                  </a:cubicBezTo>
                  <a:cubicBezTo>
                    <a:pt x="7085" y="17110"/>
                    <a:pt x="9890" y="17110"/>
                    <a:pt x="11808" y="15498"/>
                  </a:cubicBezTo>
                  <a:cubicBezTo>
                    <a:pt x="11808" y="15498"/>
                    <a:pt x="11808" y="15498"/>
                    <a:pt x="11808" y="15498"/>
                  </a:cubicBezTo>
                  <a:lnTo>
                    <a:pt x="5904" y="15498"/>
                  </a:lnTo>
                  <a:lnTo>
                    <a:pt x="5904" y="15498"/>
                  </a:lnTo>
                  <a:lnTo>
                    <a:pt x="5904" y="15498"/>
                  </a:lnTo>
                  <a:cubicBezTo>
                    <a:pt x="8104" y="17195"/>
                    <a:pt x="10605" y="18449"/>
                    <a:pt x="13284" y="19188"/>
                  </a:cubicBezTo>
                  <a:lnTo>
                    <a:pt x="13284" y="19188"/>
                  </a:lnTo>
                  <a:cubicBezTo>
                    <a:pt x="13284" y="19188"/>
                    <a:pt x="13284" y="19188"/>
                    <a:pt x="13284" y="19188"/>
                  </a:cubicBezTo>
                  <a:cubicBezTo>
                    <a:pt x="18583" y="19392"/>
                    <a:pt x="23041" y="15262"/>
                    <a:pt x="23247" y="9963"/>
                  </a:cubicBezTo>
                  <a:cubicBezTo>
                    <a:pt x="23454" y="4664"/>
                    <a:pt x="19321" y="204"/>
                    <a:pt x="14022" y="0"/>
                  </a:cubicBezTo>
                  <a:lnTo>
                    <a:pt x="14022" y="0"/>
                  </a:lnTo>
                  <a:cubicBezTo>
                    <a:pt x="14022" y="0"/>
                    <a:pt x="14022" y="0"/>
                    <a:pt x="14022" y="5904"/>
                  </a:cubicBezTo>
                  <a:lnTo>
                    <a:pt x="14022" y="5904"/>
                  </a:lnTo>
                  <a:cubicBezTo>
                    <a:pt x="12052" y="4274"/>
                    <a:pt x="9801" y="3023"/>
                    <a:pt x="7380" y="2214"/>
                  </a:cubicBezTo>
                  <a:cubicBezTo>
                    <a:pt x="6591" y="3584"/>
                    <a:pt x="6591" y="5272"/>
                    <a:pt x="7380" y="6642"/>
                  </a:cubicBezTo>
                  <a:cubicBezTo>
                    <a:pt x="7380" y="6642"/>
                    <a:pt x="7380" y="6642"/>
                    <a:pt x="14760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4E1C2979-98AD-415F-A28F-EDB898D6812E}"/>
                </a:ext>
              </a:extLst>
            </p:cNvPr>
            <p:cNvSpPr/>
            <p:nvPr/>
          </p:nvSpPr>
          <p:spPr>
            <a:xfrm>
              <a:off x="2053324" y="3454837"/>
              <a:ext cx="14907" cy="16041"/>
            </a:xfrm>
            <a:custGeom>
              <a:avLst/>
              <a:gdLst>
                <a:gd name="connsiteX0" fmla="*/ 14908 w 14907"/>
                <a:gd name="connsiteY0" fmla="*/ 1968 h 16041"/>
                <a:gd name="connsiteX1" fmla="*/ 11218 w 14907"/>
                <a:gd name="connsiteY1" fmla="*/ 1968 h 16041"/>
                <a:gd name="connsiteX2" fmla="*/ 6790 w 14907"/>
                <a:gd name="connsiteY2" fmla="*/ 10824 h 16041"/>
                <a:gd name="connsiteX3" fmla="*/ 6790 w 14907"/>
                <a:gd name="connsiteY3" fmla="*/ 3444 h 16041"/>
                <a:gd name="connsiteX4" fmla="*/ 886 w 14907"/>
                <a:gd name="connsiteY4" fmla="*/ 7872 h 16041"/>
                <a:gd name="connsiteX5" fmla="*/ 886 w 14907"/>
                <a:gd name="connsiteY5" fmla="*/ 15252 h 16041"/>
                <a:gd name="connsiteX6" fmla="*/ 7528 w 14907"/>
                <a:gd name="connsiteY6" fmla="*/ 15252 h 16041"/>
                <a:gd name="connsiteX7" fmla="*/ 14170 w 14907"/>
                <a:gd name="connsiteY7" fmla="*/ 4920 h 1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07" h="16041">
                  <a:moveTo>
                    <a:pt x="14908" y="1968"/>
                  </a:moveTo>
                  <a:cubicBezTo>
                    <a:pt x="14908" y="1968"/>
                    <a:pt x="14908" y="-2460"/>
                    <a:pt x="11218" y="1968"/>
                  </a:cubicBezTo>
                  <a:cubicBezTo>
                    <a:pt x="9446" y="4762"/>
                    <a:pt x="7963" y="7730"/>
                    <a:pt x="6790" y="10824"/>
                  </a:cubicBezTo>
                  <a:cubicBezTo>
                    <a:pt x="6790" y="10824"/>
                    <a:pt x="6790" y="4182"/>
                    <a:pt x="6790" y="3444"/>
                  </a:cubicBezTo>
                  <a:cubicBezTo>
                    <a:pt x="6790" y="2706"/>
                    <a:pt x="2362" y="3444"/>
                    <a:pt x="886" y="7872"/>
                  </a:cubicBezTo>
                  <a:cubicBezTo>
                    <a:pt x="-295" y="10190"/>
                    <a:pt x="-295" y="12934"/>
                    <a:pt x="886" y="15252"/>
                  </a:cubicBezTo>
                  <a:cubicBezTo>
                    <a:pt x="2974" y="16304"/>
                    <a:pt x="5439" y="16304"/>
                    <a:pt x="7528" y="15252"/>
                  </a:cubicBezTo>
                  <a:cubicBezTo>
                    <a:pt x="11070" y="12870"/>
                    <a:pt x="13476" y="9132"/>
                    <a:pt x="14170" y="492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33428667-73CE-4A15-9BF5-289F2151797A}"/>
                </a:ext>
              </a:extLst>
            </p:cNvPr>
            <p:cNvSpPr/>
            <p:nvPr/>
          </p:nvSpPr>
          <p:spPr>
            <a:xfrm>
              <a:off x="2052353" y="3450901"/>
              <a:ext cx="13664" cy="17712"/>
            </a:xfrm>
            <a:custGeom>
              <a:avLst/>
              <a:gdLst>
                <a:gd name="connsiteX0" fmla="*/ 5546 w 13664"/>
                <a:gd name="connsiteY0" fmla="*/ 17712 h 17712"/>
                <a:gd name="connsiteX1" fmla="*/ 5546 w 13664"/>
                <a:gd name="connsiteY1" fmla="*/ 17712 h 17712"/>
                <a:gd name="connsiteX2" fmla="*/ 5546 w 13664"/>
                <a:gd name="connsiteY2" fmla="*/ 10332 h 17712"/>
                <a:gd name="connsiteX3" fmla="*/ 10712 w 13664"/>
                <a:gd name="connsiteY3" fmla="*/ 5166 h 17712"/>
                <a:gd name="connsiteX4" fmla="*/ 10712 w 13664"/>
                <a:gd name="connsiteY4" fmla="*/ 5166 h 17712"/>
                <a:gd name="connsiteX5" fmla="*/ 10712 w 13664"/>
                <a:gd name="connsiteY5" fmla="*/ 5166 h 17712"/>
                <a:gd name="connsiteX6" fmla="*/ 10712 w 13664"/>
                <a:gd name="connsiteY6" fmla="*/ 0 h 17712"/>
                <a:gd name="connsiteX7" fmla="*/ 10712 w 13664"/>
                <a:gd name="connsiteY7" fmla="*/ 0 h 17712"/>
                <a:gd name="connsiteX8" fmla="*/ 10712 w 13664"/>
                <a:gd name="connsiteY8" fmla="*/ 3690 h 17712"/>
                <a:gd name="connsiteX9" fmla="*/ 4070 w 13664"/>
                <a:gd name="connsiteY9" fmla="*/ 13284 h 17712"/>
                <a:gd name="connsiteX10" fmla="*/ 380 w 13664"/>
                <a:gd name="connsiteY10" fmla="*/ 13284 h 17712"/>
                <a:gd name="connsiteX11" fmla="*/ 5546 w 13664"/>
                <a:gd name="connsiteY11" fmla="*/ 5166 h 17712"/>
                <a:gd name="connsiteX12" fmla="*/ 1118 w 13664"/>
                <a:gd name="connsiteY12" fmla="*/ 5166 h 17712"/>
                <a:gd name="connsiteX13" fmla="*/ 1118 w 13664"/>
                <a:gd name="connsiteY13" fmla="*/ 12546 h 17712"/>
                <a:gd name="connsiteX14" fmla="*/ 7760 w 13664"/>
                <a:gd name="connsiteY14" fmla="*/ 12546 h 17712"/>
                <a:gd name="connsiteX15" fmla="*/ 13664 w 13664"/>
                <a:gd name="connsiteY15" fmla="*/ 2214 h 17712"/>
                <a:gd name="connsiteX16" fmla="*/ 13664 w 13664"/>
                <a:gd name="connsiteY16" fmla="*/ 2214 h 17712"/>
                <a:gd name="connsiteX17" fmla="*/ 13664 w 13664"/>
                <a:gd name="connsiteY17" fmla="*/ 2214 h 17712"/>
                <a:gd name="connsiteX18" fmla="*/ 9236 w 13664"/>
                <a:gd name="connsiteY18" fmla="*/ 8856 h 17712"/>
                <a:gd name="connsiteX19" fmla="*/ 9236 w 13664"/>
                <a:gd name="connsiteY19" fmla="*/ 4428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664" h="17712">
                  <a:moveTo>
                    <a:pt x="5546" y="17712"/>
                  </a:moveTo>
                  <a:lnTo>
                    <a:pt x="5546" y="17712"/>
                  </a:lnTo>
                  <a:cubicBezTo>
                    <a:pt x="4055" y="15478"/>
                    <a:pt x="4055" y="12566"/>
                    <a:pt x="5546" y="10332"/>
                  </a:cubicBezTo>
                  <a:cubicBezTo>
                    <a:pt x="5546" y="10332"/>
                    <a:pt x="5546" y="5166"/>
                    <a:pt x="10712" y="5166"/>
                  </a:cubicBezTo>
                  <a:lnTo>
                    <a:pt x="10712" y="5166"/>
                  </a:lnTo>
                  <a:lnTo>
                    <a:pt x="10712" y="5166"/>
                  </a:lnTo>
                  <a:cubicBezTo>
                    <a:pt x="10424" y="3456"/>
                    <a:pt x="10424" y="1710"/>
                    <a:pt x="10712" y="0"/>
                  </a:cubicBezTo>
                  <a:lnTo>
                    <a:pt x="10712" y="0"/>
                  </a:lnTo>
                  <a:cubicBezTo>
                    <a:pt x="11170" y="1188"/>
                    <a:pt x="11170" y="2502"/>
                    <a:pt x="10712" y="3690"/>
                  </a:cubicBezTo>
                  <a:cubicBezTo>
                    <a:pt x="10712" y="3690"/>
                    <a:pt x="10712" y="10332"/>
                    <a:pt x="4070" y="13284"/>
                  </a:cubicBezTo>
                  <a:lnTo>
                    <a:pt x="380" y="13284"/>
                  </a:lnTo>
                  <a:close/>
                  <a:moveTo>
                    <a:pt x="5546" y="5166"/>
                  </a:moveTo>
                  <a:cubicBezTo>
                    <a:pt x="5546" y="5166"/>
                    <a:pt x="1856" y="5166"/>
                    <a:pt x="1118" y="5166"/>
                  </a:cubicBezTo>
                  <a:cubicBezTo>
                    <a:pt x="-373" y="7400"/>
                    <a:pt x="-373" y="10312"/>
                    <a:pt x="1118" y="12546"/>
                  </a:cubicBezTo>
                  <a:lnTo>
                    <a:pt x="7760" y="12546"/>
                  </a:lnTo>
                  <a:cubicBezTo>
                    <a:pt x="11162" y="10149"/>
                    <a:pt x="13324" y="6364"/>
                    <a:pt x="13664" y="2214"/>
                  </a:cubicBezTo>
                  <a:cubicBezTo>
                    <a:pt x="13664" y="2214"/>
                    <a:pt x="13664" y="2214"/>
                    <a:pt x="13664" y="2214"/>
                  </a:cubicBezTo>
                  <a:lnTo>
                    <a:pt x="13664" y="2214"/>
                  </a:lnTo>
                  <a:cubicBezTo>
                    <a:pt x="13664" y="2214"/>
                    <a:pt x="13664" y="2214"/>
                    <a:pt x="9236" y="8856"/>
                  </a:cubicBezTo>
                  <a:cubicBezTo>
                    <a:pt x="4808" y="15498"/>
                    <a:pt x="9236" y="8856"/>
                    <a:pt x="9236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181254E9-DE59-4EB6-B849-0DF2B86563BC}"/>
                </a:ext>
              </a:extLst>
            </p:cNvPr>
            <p:cNvSpPr/>
            <p:nvPr/>
          </p:nvSpPr>
          <p:spPr>
            <a:xfrm>
              <a:off x="2052898" y="3467413"/>
              <a:ext cx="9347" cy="13746"/>
            </a:xfrm>
            <a:custGeom>
              <a:avLst/>
              <a:gdLst>
                <a:gd name="connsiteX0" fmla="*/ 7216 w 9347"/>
                <a:gd name="connsiteY0" fmla="*/ 13746 h 13746"/>
                <a:gd name="connsiteX1" fmla="*/ 1312 w 9347"/>
                <a:gd name="connsiteY1" fmla="*/ 13746 h 13746"/>
                <a:gd name="connsiteX2" fmla="*/ 1312 w 9347"/>
                <a:gd name="connsiteY2" fmla="*/ 4890 h 13746"/>
                <a:gd name="connsiteX3" fmla="*/ 8692 w 9347"/>
                <a:gd name="connsiteY3" fmla="*/ 462 h 13746"/>
                <a:gd name="connsiteX4" fmla="*/ 8692 w 9347"/>
                <a:gd name="connsiteY4" fmla="*/ 9318 h 1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7" h="13746">
                  <a:moveTo>
                    <a:pt x="7216" y="13746"/>
                  </a:moveTo>
                  <a:cubicBezTo>
                    <a:pt x="7216" y="13746"/>
                    <a:pt x="1312" y="13746"/>
                    <a:pt x="1312" y="13746"/>
                  </a:cubicBezTo>
                  <a:cubicBezTo>
                    <a:pt x="-437" y="11054"/>
                    <a:pt x="-437" y="7583"/>
                    <a:pt x="1312" y="4890"/>
                  </a:cubicBezTo>
                  <a:cubicBezTo>
                    <a:pt x="1312" y="1200"/>
                    <a:pt x="7216" y="-1014"/>
                    <a:pt x="8692" y="462"/>
                  </a:cubicBezTo>
                  <a:cubicBezTo>
                    <a:pt x="10168" y="1938"/>
                    <a:pt x="8692" y="5628"/>
                    <a:pt x="8692" y="9318"/>
                  </a:cubicBez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9F649C46-44FD-4B2A-A6E2-9A757A1A450C}"/>
                </a:ext>
              </a:extLst>
            </p:cNvPr>
            <p:cNvSpPr/>
            <p:nvPr/>
          </p:nvSpPr>
          <p:spPr>
            <a:xfrm>
              <a:off x="2053471" y="3467137"/>
              <a:ext cx="9409" cy="14022"/>
            </a:xfrm>
            <a:custGeom>
              <a:avLst/>
              <a:gdLst>
                <a:gd name="connsiteX0" fmla="*/ 738 w 9409"/>
                <a:gd name="connsiteY0" fmla="*/ 14022 h 14022"/>
                <a:gd name="connsiteX1" fmla="*/ 738 w 9409"/>
                <a:gd name="connsiteY1" fmla="*/ 14022 h 14022"/>
                <a:gd name="connsiteX2" fmla="*/ 738 w 9409"/>
                <a:gd name="connsiteY2" fmla="*/ 5166 h 14022"/>
                <a:gd name="connsiteX3" fmla="*/ 6642 w 9409"/>
                <a:gd name="connsiteY3" fmla="*/ 0 h 14022"/>
                <a:gd name="connsiteX4" fmla="*/ 6642 w 9409"/>
                <a:gd name="connsiteY4" fmla="*/ 9594 h 14022"/>
                <a:gd name="connsiteX5" fmla="*/ 738 w 9409"/>
                <a:gd name="connsiteY5" fmla="*/ 14022 h 14022"/>
                <a:gd name="connsiteX6" fmla="*/ 6642 w 9409"/>
                <a:gd name="connsiteY6" fmla="*/ 0 h 14022"/>
                <a:gd name="connsiteX7" fmla="*/ 0 w 9409"/>
                <a:gd name="connsiteY7" fmla="*/ 4428 h 14022"/>
                <a:gd name="connsiteX8" fmla="*/ 738 w 9409"/>
                <a:gd name="connsiteY8" fmla="*/ 14022 h 14022"/>
                <a:gd name="connsiteX9" fmla="*/ 738 w 9409"/>
                <a:gd name="connsiteY9" fmla="*/ 14022 h 14022"/>
                <a:gd name="connsiteX10" fmla="*/ 6642 w 9409"/>
                <a:gd name="connsiteY10" fmla="*/ 9594 h 14022"/>
                <a:gd name="connsiteX11" fmla="*/ 6642 w 9409"/>
                <a:gd name="connsiteY11" fmla="*/ 73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09" h="14022">
                  <a:moveTo>
                    <a:pt x="738" y="14022"/>
                  </a:moveTo>
                  <a:lnTo>
                    <a:pt x="738" y="14022"/>
                  </a:lnTo>
                  <a:cubicBezTo>
                    <a:pt x="738" y="14022"/>
                    <a:pt x="738" y="8856"/>
                    <a:pt x="738" y="5166"/>
                  </a:cubicBezTo>
                  <a:cubicBezTo>
                    <a:pt x="1882" y="2681"/>
                    <a:pt x="4029" y="802"/>
                    <a:pt x="6642" y="0"/>
                  </a:cubicBezTo>
                  <a:cubicBezTo>
                    <a:pt x="10332" y="0"/>
                    <a:pt x="10332" y="5904"/>
                    <a:pt x="6642" y="9594"/>
                  </a:cubicBezTo>
                  <a:cubicBezTo>
                    <a:pt x="5409" y="11859"/>
                    <a:pt x="3255" y="13475"/>
                    <a:pt x="738" y="14022"/>
                  </a:cubicBezTo>
                  <a:close/>
                  <a:moveTo>
                    <a:pt x="6642" y="0"/>
                  </a:moveTo>
                  <a:cubicBezTo>
                    <a:pt x="3808" y="210"/>
                    <a:pt x="1284" y="1890"/>
                    <a:pt x="0" y="4428"/>
                  </a:cubicBezTo>
                  <a:cubicBezTo>
                    <a:pt x="0" y="4428"/>
                    <a:pt x="738" y="14022"/>
                    <a:pt x="738" y="14022"/>
                  </a:cubicBezTo>
                  <a:lnTo>
                    <a:pt x="738" y="14022"/>
                  </a:lnTo>
                  <a:cubicBezTo>
                    <a:pt x="738" y="14022"/>
                    <a:pt x="5166" y="14022"/>
                    <a:pt x="6642" y="9594"/>
                  </a:cubicBezTo>
                  <a:cubicBezTo>
                    <a:pt x="8118" y="5166"/>
                    <a:pt x="6642" y="2214"/>
                    <a:pt x="6642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5CBC2884-B390-43F0-BA4C-2C25E2FD561A}"/>
                </a:ext>
              </a:extLst>
            </p:cNvPr>
            <p:cNvSpPr/>
            <p:nvPr/>
          </p:nvSpPr>
          <p:spPr>
            <a:xfrm>
              <a:off x="1896277" y="3461972"/>
              <a:ext cx="19926" cy="20483"/>
            </a:xfrm>
            <a:custGeom>
              <a:avLst/>
              <a:gdLst>
                <a:gd name="connsiteX0" fmla="*/ 10332 w 19926"/>
                <a:gd name="connsiteY0" fmla="*/ 5166 h 20483"/>
                <a:gd name="connsiteX1" fmla="*/ 0 w 19926"/>
                <a:gd name="connsiteY1" fmla="*/ 9594 h 20483"/>
                <a:gd name="connsiteX2" fmla="*/ 0 w 19926"/>
                <a:gd name="connsiteY2" fmla="*/ 5166 h 20483"/>
                <a:gd name="connsiteX3" fmla="*/ 3690 w 19926"/>
                <a:gd name="connsiteY3" fmla="*/ 0 h 20483"/>
                <a:gd name="connsiteX4" fmla="*/ 8856 w 19926"/>
                <a:gd name="connsiteY4" fmla="*/ 0 h 20483"/>
                <a:gd name="connsiteX5" fmla="*/ 8856 w 19926"/>
                <a:gd name="connsiteY5" fmla="*/ 5904 h 20483"/>
                <a:gd name="connsiteX6" fmla="*/ 16236 w 19926"/>
                <a:gd name="connsiteY6" fmla="*/ 738 h 20483"/>
                <a:gd name="connsiteX7" fmla="*/ 19926 w 19926"/>
                <a:gd name="connsiteY7" fmla="*/ 5904 h 20483"/>
                <a:gd name="connsiteX8" fmla="*/ 11808 w 19926"/>
                <a:gd name="connsiteY8" fmla="*/ 10332 h 20483"/>
                <a:gd name="connsiteX9" fmla="*/ 19188 w 19926"/>
                <a:gd name="connsiteY9" fmla="*/ 10332 h 20483"/>
                <a:gd name="connsiteX10" fmla="*/ 13668 w 19926"/>
                <a:gd name="connsiteY10" fmla="*/ 19188 h 20483"/>
                <a:gd name="connsiteX11" fmla="*/ 10332 w 19926"/>
                <a:gd name="connsiteY11" fmla="*/ 19188 h 20483"/>
                <a:gd name="connsiteX12" fmla="*/ 2952 w 19926"/>
                <a:gd name="connsiteY12" fmla="*/ 19188 h 20483"/>
                <a:gd name="connsiteX13" fmla="*/ 2952 w 19926"/>
                <a:gd name="connsiteY13" fmla="*/ 14022 h 20483"/>
                <a:gd name="connsiteX14" fmla="*/ 10332 w 19926"/>
                <a:gd name="connsiteY14" fmla="*/ 5166 h 2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926" h="20483">
                  <a:moveTo>
                    <a:pt x="10332" y="5166"/>
                  </a:moveTo>
                  <a:cubicBezTo>
                    <a:pt x="10332" y="5166"/>
                    <a:pt x="2214" y="10332"/>
                    <a:pt x="0" y="9594"/>
                  </a:cubicBezTo>
                  <a:lnTo>
                    <a:pt x="0" y="5166"/>
                  </a:lnTo>
                  <a:cubicBezTo>
                    <a:pt x="546" y="3047"/>
                    <a:pt x="1867" y="1207"/>
                    <a:pt x="3690" y="0"/>
                  </a:cubicBezTo>
                  <a:cubicBezTo>
                    <a:pt x="3690" y="0"/>
                    <a:pt x="7380" y="0"/>
                    <a:pt x="8856" y="0"/>
                  </a:cubicBezTo>
                  <a:cubicBezTo>
                    <a:pt x="10332" y="0"/>
                    <a:pt x="8856" y="5904"/>
                    <a:pt x="8856" y="5904"/>
                  </a:cubicBezTo>
                  <a:cubicBezTo>
                    <a:pt x="8856" y="5904"/>
                    <a:pt x="14022" y="738"/>
                    <a:pt x="16236" y="738"/>
                  </a:cubicBezTo>
                  <a:cubicBezTo>
                    <a:pt x="18369" y="1596"/>
                    <a:pt x="19808" y="3611"/>
                    <a:pt x="19926" y="5904"/>
                  </a:cubicBezTo>
                  <a:cubicBezTo>
                    <a:pt x="19926" y="5904"/>
                    <a:pt x="11808" y="10332"/>
                    <a:pt x="11808" y="10332"/>
                  </a:cubicBezTo>
                  <a:cubicBezTo>
                    <a:pt x="11808" y="10332"/>
                    <a:pt x="18450" y="10332"/>
                    <a:pt x="19188" y="10332"/>
                  </a:cubicBezTo>
                  <a:cubicBezTo>
                    <a:pt x="20111" y="14302"/>
                    <a:pt x="17638" y="18268"/>
                    <a:pt x="13668" y="19188"/>
                  </a:cubicBezTo>
                  <a:cubicBezTo>
                    <a:pt x="12568" y="19442"/>
                    <a:pt x="11432" y="19442"/>
                    <a:pt x="10332" y="19188"/>
                  </a:cubicBezTo>
                  <a:cubicBezTo>
                    <a:pt x="8177" y="20915"/>
                    <a:pt x="5107" y="20915"/>
                    <a:pt x="2952" y="19188"/>
                  </a:cubicBezTo>
                  <a:lnTo>
                    <a:pt x="2952" y="14022"/>
                  </a:lnTo>
                  <a:lnTo>
                    <a:pt x="10332" y="516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B382F04-9CD7-439A-A06D-03B9457856A0}"/>
                </a:ext>
              </a:extLst>
            </p:cNvPr>
            <p:cNvSpPr/>
            <p:nvPr/>
          </p:nvSpPr>
          <p:spPr>
            <a:xfrm>
              <a:off x="1892588" y="3466542"/>
              <a:ext cx="28842" cy="14617"/>
            </a:xfrm>
            <a:custGeom>
              <a:avLst/>
              <a:gdLst>
                <a:gd name="connsiteX0" fmla="*/ 14022 w 28842"/>
                <a:gd name="connsiteY0" fmla="*/ 14617 h 14617"/>
                <a:gd name="connsiteX1" fmla="*/ 10332 w 28842"/>
                <a:gd name="connsiteY1" fmla="*/ 14617 h 14617"/>
                <a:gd name="connsiteX2" fmla="*/ 10332 w 28842"/>
                <a:gd name="connsiteY2" fmla="*/ 14617 h 14617"/>
                <a:gd name="connsiteX3" fmla="*/ 10332 w 28842"/>
                <a:gd name="connsiteY3" fmla="*/ 14617 h 14617"/>
                <a:gd name="connsiteX4" fmla="*/ 10332 w 28842"/>
                <a:gd name="connsiteY4" fmla="*/ 14617 h 14617"/>
                <a:gd name="connsiteX5" fmla="*/ 10332 w 28842"/>
                <a:gd name="connsiteY5" fmla="*/ 14617 h 14617"/>
                <a:gd name="connsiteX6" fmla="*/ 14760 w 28842"/>
                <a:gd name="connsiteY6" fmla="*/ 9451 h 14617"/>
                <a:gd name="connsiteX7" fmla="*/ 19926 w 28842"/>
                <a:gd name="connsiteY7" fmla="*/ 9451 h 14617"/>
                <a:gd name="connsiteX8" fmla="*/ 19926 w 28842"/>
                <a:gd name="connsiteY8" fmla="*/ 9451 h 14617"/>
                <a:gd name="connsiteX9" fmla="*/ 24354 w 28842"/>
                <a:gd name="connsiteY9" fmla="*/ 9451 h 14617"/>
                <a:gd name="connsiteX10" fmla="*/ 28841 w 28842"/>
                <a:gd name="connsiteY10" fmla="*/ 13816 h 14617"/>
                <a:gd name="connsiteX11" fmla="*/ 28782 w 28842"/>
                <a:gd name="connsiteY11" fmla="*/ 14617 h 14617"/>
                <a:gd name="connsiteX12" fmla="*/ 25092 w 28842"/>
                <a:gd name="connsiteY12" fmla="*/ 14617 h 14617"/>
                <a:gd name="connsiteX13" fmla="*/ 25092 w 28842"/>
                <a:gd name="connsiteY13" fmla="*/ 14617 h 14617"/>
                <a:gd name="connsiteX14" fmla="*/ 14022 w 28842"/>
                <a:gd name="connsiteY14" fmla="*/ 14617 h 14617"/>
                <a:gd name="connsiteX15" fmla="*/ 14022 w 28842"/>
                <a:gd name="connsiteY15" fmla="*/ 3547 h 14617"/>
                <a:gd name="connsiteX16" fmla="*/ 14022 w 28842"/>
                <a:gd name="connsiteY16" fmla="*/ 3547 h 14617"/>
                <a:gd name="connsiteX17" fmla="*/ 8118 w 28842"/>
                <a:gd name="connsiteY17" fmla="*/ 3547 h 14617"/>
                <a:gd name="connsiteX18" fmla="*/ 8118 w 28842"/>
                <a:gd name="connsiteY18" fmla="*/ 3547 h 14617"/>
                <a:gd name="connsiteX19" fmla="*/ 8118 w 28842"/>
                <a:gd name="connsiteY19" fmla="*/ 3547 h 14617"/>
                <a:gd name="connsiteX20" fmla="*/ 14022 w 28842"/>
                <a:gd name="connsiteY20" fmla="*/ 14617 h 14617"/>
                <a:gd name="connsiteX21" fmla="*/ 17712 w 28842"/>
                <a:gd name="connsiteY21" fmla="*/ 9451 h 14617"/>
                <a:gd name="connsiteX22" fmla="*/ 11808 w 28842"/>
                <a:gd name="connsiteY22" fmla="*/ 9451 h 14617"/>
                <a:gd name="connsiteX23" fmla="*/ 11808 w 28842"/>
                <a:gd name="connsiteY23" fmla="*/ 9451 h 14617"/>
                <a:gd name="connsiteX24" fmla="*/ 16236 w 28842"/>
                <a:gd name="connsiteY24" fmla="*/ 5761 h 14617"/>
                <a:gd name="connsiteX25" fmla="*/ 16236 w 28842"/>
                <a:gd name="connsiteY25" fmla="*/ 1333 h 14617"/>
                <a:gd name="connsiteX26" fmla="*/ 16236 w 28842"/>
                <a:gd name="connsiteY26" fmla="*/ 1333 h 14617"/>
                <a:gd name="connsiteX27" fmla="*/ 8856 w 28842"/>
                <a:gd name="connsiteY27" fmla="*/ 5761 h 14617"/>
                <a:gd name="connsiteX28" fmla="*/ 8856 w 28842"/>
                <a:gd name="connsiteY28" fmla="*/ 5761 h 14617"/>
                <a:gd name="connsiteX29" fmla="*/ 8856 w 28842"/>
                <a:gd name="connsiteY29" fmla="*/ 595 h 14617"/>
                <a:gd name="connsiteX30" fmla="*/ 3690 w 28842"/>
                <a:gd name="connsiteY30" fmla="*/ 595 h 14617"/>
                <a:gd name="connsiteX31" fmla="*/ 0 w 28842"/>
                <a:gd name="connsiteY31" fmla="*/ 5023 h 14617"/>
                <a:gd name="connsiteX32" fmla="*/ 0 w 28842"/>
                <a:gd name="connsiteY32" fmla="*/ 5023 h 14617"/>
                <a:gd name="connsiteX33" fmla="*/ 7380 w 28842"/>
                <a:gd name="connsiteY33" fmla="*/ 1333 h 14617"/>
                <a:gd name="connsiteX34" fmla="*/ 7380 w 28842"/>
                <a:gd name="connsiteY34" fmla="*/ 1333 h 14617"/>
                <a:gd name="connsiteX35" fmla="*/ 7380 w 28842"/>
                <a:gd name="connsiteY35" fmla="*/ 1333 h 14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842" h="14617">
                  <a:moveTo>
                    <a:pt x="14022" y="14617"/>
                  </a:moveTo>
                  <a:lnTo>
                    <a:pt x="10332" y="14617"/>
                  </a:lnTo>
                  <a:cubicBezTo>
                    <a:pt x="10332" y="14617"/>
                    <a:pt x="10332" y="14617"/>
                    <a:pt x="10332" y="14617"/>
                  </a:cubicBezTo>
                  <a:cubicBezTo>
                    <a:pt x="10332" y="14617"/>
                    <a:pt x="10332" y="14617"/>
                    <a:pt x="10332" y="14617"/>
                  </a:cubicBezTo>
                  <a:lnTo>
                    <a:pt x="10332" y="14617"/>
                  </a:lnTo>
                  <a:lnTo>
                    <a:pt x="10332" y="14617"/>
                  </a:lnTo>
                  <a:cubicBezTo>
                    <a:pt x="10332" y="14617"/>
                    <a:pt x="10332" y="10189"/>
                    <a:pt x="14760" y="9451"/>
                  </a:cubicBezTo>
                  <a:cubicBezTo>
                    <a:pt x="19188" y="8713"/>
                    <a:pt x="19188" y="9451"/>
                    <a:pt x="19926" y="9451"/>
                  </a:cubicBezTo>
                  <a:cubicBezTo>
                    <a:pt x="20664" y="9451"/>
                    <a:pt x="19926" y="9451"/>
                    <a:pt x="19926" y="9451"/>
                  </a:cubicBezTo>
                  <a:cubicBezTo>
                    <a:pt x="21372" y="9041"/>
                    <a:pt x="22908" y="9041"/>
                    <a:pt x="24354" y="9451"/>
                  </a:cubicBezTo>
                  <a:cubicBezTo>
                    <a:pt x="26797" y="9417"/>
                    <a:pt x="28812" y="11371"/>
                    <a:pt x="28841" y="13816"/>
                  </a:cubicBezTo>
                  <a:cubicBezTo>
                    <a:pt x="28848" y="14085"/>
                    <a:pt x="28826" y="14353"/>
                    <a:pt x="28782" y="14617"/>
                  </a:cubicBezTo>
                  <a:cubicBezTo>
                    <a:pt x="28782" y="14617"/>
                    <a:pt x="28782" y="14617"/>
                    <a:pt x="25092" y="14617"/>
                  </a:cubicBezTo>
                  <a:cubicBezTo>
                    <a:pt x="21402" y="14617"/>
                    <a:pt x="25092" y="14617"/>
                    <a:pt x="25092" y="14617"/>
                  </a:cubicBezTo>
                  <a:cubicBezTo>
                    <a:pt x="25092" y="14617"/>
                    <a:pt x="17712" y="14617"/>
                    <a:pt x="14022" y="14617"/>
                  </a:cubicBezTo>
                  <a:close/>
                  <a:moveTo>
                    <a:pt x="14022" y="3547"/>
                  </a:moveTo>
                  <a:lnTo>
                    <a:pt x="14022" y="3547"/>
                  </a:lnTo>
                  <a:lnTo>
                    <a:pt x="8118" y="3547"/>
                  </a:lnTo>
                  <a:lnTo>
                    <a:pt x="8118" y="3547"/>
                  </a:lnTo>
                  <a:lnTo>
                    <a:pt x="8118" y="3547"/>
                  </a:lnTo>
                  <a:cubicBezTo>
                    <a:pt x="8118" y="3547"/>
                    <a:pt x="14022" y="14617"/>
                    <a:pt x="14022" y="14617"/>
                  </a:cubicBezTo>
                  <a:cubicBezTo>
                    <a:pt x="14022" y="14617"/>
                    <a:pt x="18450" y="14617"/>
                    <a:pt x="17712" y="9451"/>
                  </a:cubicBezTo>
                  <a:cubicBezTo>
                    <a:pt x="16974" y="4285"/>
                    <a:pt x="14022" y="9451"/>
                    <a:pt x="11808" y="9451"/>
                  </a:cubicBezTo>
                  <a:lnTo>
                    <a:pt x="11808" y="9451"/>
                  </a:lnTo>
                  <a:cubicBezTo>
                    <a:pt x="11808" y="9451"/>
                    <a:pt x="16236" y="9451"/>
                    <a:pt x="16236" y="5761"/>
                  </a:cubicBezTo>
                  <a:cubicBezTo>
                    <a:pt x="17026" y="4391"/>
                    <a:pt x="17026" y="2703"/>
                    <a:pt x="16236" y="1333"/>
                  </a:cubicBezTo>
                  <a:lnTo>
                    <a:pt x="16236" y="1333"/>
                  </a:lnTo>
                  <a:cubicBezTo>
                    <a:pt x="13409" y="2083"/>
                    <a:pt x="10849" y="3618"/>
                    <a:pt x="8856" y="5761"/>
                  </a:cubicBezTo>
                  <a:lnTo>
                    <a:pt x="8856" y="5761"/>
                  </a:lnTo>
                  <a:cubicBezTo>
                    <a:pt x="9218" y="4058"/>
                    <a:pt x="9218" y="2298"/>
                    <a:pt x="8856" y="595"/>
                  </a:cubicBezTo>
                  <a:cubicBezTo>
                    <a:pt x="7225" y="-198"/>
                    <a:pt x="5321" y="-198"/>
                    <a:pt x="3690" y="595"/>
                  </a:cubicBezTo>
                  <a:cubicBezTo>
                    <a:pt x="2088" y="1719"/>
                    <a:pt x="819" y="3247"/>
                    <a:pt x="0" y="5023"/>
                  </a:cubicBezTo>
                  <a:lnTo>
                    <a:pt x="0" y="5023"/>
                  </a:lnTo>
                  <a:lnTo>
                    <a:pt x="7380" y="1333"/>
                  </a:lnTo>
                  <a:lnTo>
                    <a:pt x="7380" y="1333"/>
                  </a:lnTo>
                  <a:lnTo>
                    <a:pt x="7380" y="133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09928050-FBC3-482A-9280-2BC700D9EC6B}"/>
                </a:ext>
              </a:extLst>
            </p:cNvPr>
            <p:cNvSpPr/>
            <p:nvPr/>
          </p:nvSpPr>
          <p:spPr>
            <a:xfrm>
              <a:off x="1880042" y="3454837"/>
              <a:ext cx="13841" cy="15251"/>
            </a:xfrm>
            <a:custGeom>
              <a:avLst/>
              <a:gdLst>
                <a:gd name="connsiteX0" fmla="*/ 2952 w 13841"/>
                <a:gd name="connsiteY0" fmla="*/ 1968 h 15251"/>
                <a:gd name="connsiteX1" fmla="*/ 2952 w 13841"/>
                <a:gd name="connsiteY1" fmla="*/ 1968 h 15251"/>
                <a:gd name="connsiteX2" fmla="*/ 7380 w 13841"/>
                <a:gd name="connsiteY2" fmla="*/ 10824 h 15251"/>
                <a:gd name="connsiteX3" fmla="*/ 7380 w 13841"/>
                <a:gd name="connsiteY3" fmla="*/ 3444 h 15251"/>
                <a:gd name="connsiteX4" fmla="*/ 12546 w 13841"/>
                <a:gd name="connsiteY4" fmla="*/ 7872 h 15251"/>
                <a:gd name="connsiteX5" fmla="*/ 12546 w 13841"/>
                <a:gd name="connsiteY5" fmla="*/ 15252 h 15251"/>
                <a:gd name="connsiteX6" fmla="*/ 6642 w 13841"/>
                <a:gd name="connsiteY6" fmla="*/ 15252 h 15251"/>
                <a:gd name="connsiteX7" fmla="*/ 0 w 13841"/>
                <a:gd name="connsiteY7" fmla="*/ 4920 h 15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15251">
                  <a:moveTo>
                    <a:pt x="2952" y="1968"/>
                  </a:moveTo>
                  <a:cubicBezTo>
                    <a:pt x="2952" y="1968"/>
                    <a:pt x="2952" y="-2460"/>
                    <a:pt x="2952" y="1968"/>
                  </a:cubicBezTo>
                  <a:cubicBezTo>
                    <a:pt x="2952" y="6396"/>
                    <a:pt x="7380" y="10824"/>
                    <a:pt x="7380" y="10824"/>
                  </a:cubicBezTo>
                  <a:cubicBezTo>
                    <a:pt x="7380" y="10824"/>
                    <a:pt x="7380" y="4182"/>
                    <a:pt x="7380" y="3444"/>
                  </a:cubicBezTo>
                  <a:cubicBezTo>
                    <a:pt x="7380" y="2706"/>
                    <a:pt x="11808" y="3444"/>
                    <a:pt x="12546" y="7872"/>
                  </a:cubicBezTo>
                  <a:cubicBezTo>
                    <a:pt x="14273" y="10029"/>
                    <a:pt x="14273" y="13095"/>
                    <a:pt x="12546" y="15252"/>
                  </a:cubicBezTo>
                  <a:cubicBezTo>
                    <a:pt x="12546" y="15252"/>
                    <a:pt x="8118" y="15252"/>
                    <a:pt x="6642" y="15252"/>
                  </a:cubicBezTo>
                  <a:cubicBezTo>
                    <a:pt x="2871" y="13100"/>
                    <a:pt x="391" y="9242"/>
                    <a:pt x="0" y="492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EA7DCA64-6119-4EED-AAD1-B2D63D79C46C}"/>
                </a:ext>
              </a:extLst>
            </p:cNvPr>
            <p:cNvSpPr/>
            <p:nvPr/>
          </p:nvSpPr>
          <p:spPr>
            <a:xfrm>
              <a:off x="1882256" y="3452377"/>
              <a:ext cx="14913" cy="22878"/>
            </a:xfrm>
            <a:custGeom>
              <a:avLst/>
              <a:gdLst>
                <a:gd name="connsiteX0" fmla="*/ 10332 w 14913"/>
                <a:gd name="connsiteY0" fmla="*/ 16236 h 22878"/>
                <a:gd name="connsiteX1" fmla="*/ 6642 w 14913"/>
                <a:gd name="connsiteY1" fmla="*/ 16236 h 22878"/>
                <a:gd name="connsiteX2" fmla="*/ 0 w 14913"/>
                <a:gd name="connsiteY2" fmla="*/ 5904 h 22878"/>
                <a:gd name="connsiteX3" fmla="*/ 0 w 14913"/>
                <a:gd name="connsiteY3" fmla="*/ 5904 h 22878"/>
                <a:gd name="connsiteX4" fmla="*/ 0 w 14913"/>
                <a:gd name="connsiteY4" fmla="*/ 10332 h 22878"/>
                <a:gd name="connsiteX5" fmla="*/ 0 w 14913"/>
                <a:gd name="connsiteY5" fmla="*/ 10332 h 22878"/>
                <a:gd name="connsiteX6" fmla="*/ 0 w 14913"/>
                <a:gd name="connsiteY6" fmla="*/ 10332 h 22878"/>
                <a:gd name="connsiteX7" fmla="*/ 5166 w 14913"/>
                <a:gd name="connsiteY7" fmla="*/ 15498 h 22878"/>
                <a:gd name="connsiteX8" fmla="*/ 5166 w 14913"/>
                <a:gd name="connsiteY8" fmla="*/ 22878 h 22878"/>
                <a:gd name="connsiteX9" fmla="*/ 5166 w 14913"/>
                <a:gd name="connsiteY9" fmla="*/ 22878 h 22878"/>
                <a:gd name="connsiteX10" fmla="*/ 1476 w 14913"/>
                <a:gd name="connsiteY10" fmla="*/ 1476 h 22878"/>
                <a:gd name="connsiteX11" fmla="*/ 1476 w 14913"/>
                <a:gd name="connsiteY11" fmla="*/ 1476 h 22878"/>
                <a:gd name="connsiteX12" fmla="*/ 8118 w 14913"/>
                <a:gd name="connsiteY12" fmla="*/ 11070 h 22878"/>
                <a:gd name="connsiteX13" fmla="*/ 13284 w 14913"/>
                <a:gd name="connsiteY13" fmla="*/ 11808 h 22878"/>
                <a:gd name="connsiteX14" fmla="*/ 14022 w 14913"/>
                <a:gd name="connsiteY14" fmla="*/ 11070 h 22878"/>
                <a:gd name="connsiteX15" fmla="*/ 14022 w 14913"/>
                <a:gd name="connsiteY15" fmla="*/ 4428 h 22878"/>
                <a:gd name="connsiteX16" fmla="*/ 8856 w 14913"/>
                <a:gd name="connsiteY16" fmla="*/ 0 h 22878"/>
                <a:gd name="connsiteX17" fmla="*/ 8856 w 14913"/>
                <a:gd name="connsiteY17" fmla="*/ 5904 h 22878"/>
                <a:gd name="connsiteX18" fmla="*/ 8856 w 14913"/>
                <a:gd name="connsiteY18" fmla="*/ 5904 h 22878"/>
                <a:gd name="connsiteX19" fmla="*/ 8856 w 14913"/>
                <a:gd name="connsiteY19" fmla="*/ 5904 h 22878"/>
                <a:gd name="connsiteX20" fmla="*/ 8856 w 14913"/>
                <a:gd name="connsiteY20" fmla="*/ 0 h 2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13" h="22878">
                  <a:moveTo>
                    <a:pt x="10332" y="16236"/>
                  </a:moveTo>
                  <a:lnTo>
                    <a:pt x="6642" y="16236"/>
                  </a:lnTo>
                  <a:cubicBezTo>
                    <a:pt x="3159" y="13795"/>
                    <a:pt x="775" y="10085"/>
                    <a:pt x="0" y="5904"/>
                  </a:cubicBezTo>
                  <a:lnTo>
                    <a:pt x="0" y="5904"/>
                  </a:lnTo>
                  <a:cubicBezTo>
                    <a:pt x="509" y="7336"/>
                    <a:pt x="509" y="8900"/>
                    <a:pt x="0" y="10332"/>
                  </a:cubicBezTo>
                  <a:lnTo>
                    <a:pt x="0" y="10332"/>
                  </a:lnTo>
                  <a:lnTo>
                    <a:pt x="0" y="10332"/>
                  </a:lnTo>
                  <a:cubicBezTo>
                    <a:pt x="0" y="10332"/>
                    <a:pt x="4428" y="10332"/>
                    <a:pt x="5166" y="15498"/>
                  </a:cubicBezTo>
                  <a:cubicBezTo>
                    <a:pt x="6893" y="17655"/>
                    <a:pt x="6893" y="20721"/>
                    <a:pt x="5166" y="22878"/>
                  </a:cubicBezTo>
                  <a:lnTo>
                    <a:pt x="5166" y="22878"/>
                  </a:lnTo>
                  <a:close/>
                  <a:moveTo>
                    <a:pt x="1476" y="1476"/>
                  </a:moveTo>
                  <a:cubicBezTo>
                    <a:pt x="1476" y="1476"/>
                    <a:pt x="1476" y="1476"/>
                    <a:pt x="1476" y="1476"/>
                  </a:cubicBezTo>
                  <a:cubicBezTo>
                    <a:pt x="2280" y="5451"/>
                    <a:pt x="4679" y="8920"/>
                    <a:pt x="8118" y="11070"/>
                  </a:cubicBezTo>
                  <a:cubicBezTo>
                    <a:pt x="9343" y="12700"/>
                    <a:pt x="11653" y="13031"/>
                    <a:pt x="13284" y="11808"/>
                  </a:cubicBezTo>
                  <a:cubicBezTo>
                    <a:pt x="13564" y="11598"/>
                    <a:pt x="13815" y="11350"/>
                    <a:pt x="14022" y="11070"/>
                  </a:cubicBezTo>
                  <a:cubicBezTo>
                    <a:pt x="15210" y="9015"/>
                    <a:pt x="15210" y="6483"/>
                    <a:pt x="14022" y="4428"/>
                  </a:cubicBezTo>
                  <a:cubicBezTo>
                    <a:pt x="13247" y="2115"/>
                    <a:pt x="11262" y="415"/>
                    <a:pt x="8856" y="0"/>
                  </a:cubicBezTo>
                  <a:cubicBezTo>
                    <a:pt x="7801" y="1827"/>
                    <a:pt x="7801" y="4077"/>
                    <a:pt x="8856" y="5904"/>
                  </a:cubicBezTo>
                  <a:lnTo>
                    <a:pt x="8856" y="5904"/>
                  </a:lnTo>
                  <a:cubicBezTo>
                    <a:pt x="8856" y="5904"/>
                    <a:pt x="8856" y="5904"/>
                    <a:pt x="8856" y="5904"/>
                  </a:cubicBez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C72C09E2-BD05-4C9A-B13E-A985F7425929}"/>
                </a:ext>
              </a:extLst>
            </p:cNvPr>
            <p:cNvSpPr/>
            <p:nvPr/>
          </p:nvSpPr>
          <p:spPr>
            <a:xfrm>
              <a:off x="1890128" y="3471841"/>
              <a:ext cx="9348" cy="13818"/>
            </a:xfrm>
            <a:custGeom>
              <a:avLst/>
              <a:gdLst>
                <a:gd name="connsiteX0" fmla="*/ 984 w 9348"/>
                <a:gd name="connsiteY0" fmla="*/ 9318 h 13818"/>
                <a:gd name="connsiteX1" fmla="*/ 8364 w 9348"/>
                <a:gd name="connsiteY1" fmla="*/ 13746 h 13818"/>
                <a:gd name="connsiteX2" fmla="*/ 8364 w 9348"/>
                <a:gd name="connsiteY2" fmla="*/ 4890 h 13818"/>
                <a:gd name="connsiteX3" fmla="*/ 984 w 9348"/>
                <a:gd name="connsiteY3" fmla="*/ 462 h 13818"/>
                <a:gd name="connsiteX4" fmla="*/ 984 w 9348"/>
                <a:gd name="connsiteY4" fmla="*/ 9318 h 13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" h="13818">
                  <a:moveTo>
                    <a:pt x="984" y="9318"/>
                  </a:moveTo>
                  <a:cubicBezTo>
                    <a:pt x="984" y="9318"/>
                    <a:pt x="6150" y="14484"/>
                    <a:pt x="8364" y="13746"/>
                  </a:cubicBezTo>
                  <a:cubicBezTo>
                    <a:pt x="10578" y="13008"/>
                    <a:pt x="8364" y="8580"/>
                    <a:pt x="8364" y="4890"/>
                  </a:cubicBezTo>
                  <a:cubicBezTo>
                    <a:pt x="8364" y="1200"/>
                    <a:pt x="3198" y="-1014"/>
                    <a:pt x="984" y="462"/>
                  </a:cubicBezTo>
                  <a:cubicBezTo>
                    <a:pt x="-1230" y="1938"/>
                    <a:pt x="984" y="5628"/>
                    <a:pt x="984" y="9318"/>
                  </a:cubicBez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3D2E7987-812F-42F0-A317-8AEF73ED359D}"/>
                </a:ext>
              </a:extLst>
            </p:cNvPr>
            <p:cNvSpPr/>
            <p:nvPr/>
          </p:nvSpPr>
          <p:spPr>
            <a:xfrm>
              <a:off x="1889389" y="3466809"/>
              <a:ext cx="10086" cy="14350"/>
            </a:xfrm>
            <a:custGeom>
              <a:avLst/>
              <a:gdLst>
                <a:gd name="connsiteX0" fmla="*/ 7626 w 10086"/>
                <a:gd name="connsiteY0" fmla="*/ 14350 h 14350"/>
                <a:gd name="connsiteX1" fmla="*/ 984 w 10086"/>
                <a:gd name="connsiteY1" fmla="*/ 9184 h 14350"/>
                <a:gd name="connsiteX2" fmla="*/ 984 w 10086"/>
                <a:gd name="connsiteY2" fmla="*/ 328 h 14350"/>
                <a:gd name="connsiteX3" fmla="*/ 9102 w 10086"/>
                <a:gd name="connsiteY3" fmla="*/ 328 h 14350"/>
                <a:gd name="connsiteX4" fmla="*/ 9102 w 10086"/>
                <a:gd name="connsiteY4" fmla="*/ 9922 h 14350"/>
                <a:gd name="connsiteX5" fmla="*/ 2460 w 10086"/>
                <a:gd name="connsiteY5" fmla="*/ 328 h 14350"/>
                <a:gd name="connsiteX6" fmla="*/ 2460 w 10086"/>
                <a:gd name="connsiteY6" fmla="*/ 9184 h 14350"/>
                <a:gd name="connsiteX7" fmla="*/ 8364 w 10086"/>
                <a:gd name="connsiteY7" fmla="*/ 13612 h 14350"/>
                <a:gd name="connsiteX8" fmla="*/ 8364 w 10086"/>
                <a:gd name="connsiteY8" fmla="*/ 13612 h 14350"/>
                <a:gd name="connsiteX9" fmla="*/ 8364 w 10086"/>
                <a:gd name="connsiteY9" fmla="*/ 5494 h 14350"/>
                <a:gd name="connsiteX10" fmla="*/ 2460 w 10086"/>
                <a:gd name="connsiteY10" fmla="*/ 1066 h 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86" h="14350">
                  <a:moveTo>
                    <a:pt x="7626" y="14350"/>
                  </a:moveTo>
                  <a:cubicBezTo>
                    <a:pt x="7626" y="14350"/>
                    <a:pt x="3198" y="14350"/>
                    <a:pt x="984" y="9184"/>
                  </a:cubicBezTo>
                  <a:cubicBezTo>
                    <a:pt x="-1230" y="4018"/>
                    <a:pt x="984" y="1066"/>
                    <a:pt x="984" y="328"/>
                  </a:cubicBezTo>
                  <a:cubicBezTo>
                    <a:pt x="984" y="-410"/>
                    <a:pt x="6888" y="328"/>
                    <a:pt x="9102" y="328"/>
                  </a:cubicBezTo>
                  <a:cubicBezTo>
                    <a:pt x="11316" y="328"/>
                    <a:pt x="9102" y="8446"/>
                    <a:pt x="9102" y="9922"/>
                  </a:cubicBezTo>
                  <a:close/>
                  <a:moveTo>
                    <a:pt x="2460" y="328"/>
                  </a:moveTo>
                  <a:cubicBezTo>
                    <a:pt x="2460" y="328"/>
                    <a:pt x="2460" y="5494"/>
                    <a:pt x="2460" y="9184"/>
                  </a:cubicBezTo>
                  <a:cubicBezTo>
                    <a:pt x="3818" y="11337"/>
                    <a:pt x="5921" y="12913"/>
                    <a:pt x="8364" y="13612"/>
                  </a:cubicBezTo>
                  <a:lnTo>
                    <a:pt x="8364" y="13612"/>
                  </a:lnTo>
                  <a:cubicBezTo>
                    <a:pt x="8364" y="13612"/>
                    <a:pt x="8364" y="9184"/>
                    <a:pt x="8364" y="5494"/>
                  </a:cubicBezTo>
                  <a:cubicBezTo>
                    <a:pt x="7220" y="3157"/>
                    <a:pt x="5021" y="1510"/>
                    <a:pt x="2460" y="10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A25E4564-D4B5-45FF-A051-6274B420CC6A}"/>
                </a:ext>
              </a:extLst>
            </p:cNvPr>
            <p:cNvSpPr/>
            <p:nvPr/>
          </p:nvSpPr>
          <p:spPr>
            <a:xfrm>
              <a:off x="1912513" y="3472304"/>
              <a:ext cx="7380" cy="3689"/>
            </a:xfrm>
            <a:custGeom>
              <a:avLst/>
              <a:gdLst>
                <a:gd name="connsiteX0" fmla="*/ 3690 w 7380"/>
                <a:gd name="connsiteY0" fmla="*/ 3690 h 3689"/>
                <a:gd name="connsiteX1" fmla="*/ 0 w 7380"/>
                <a:gd name="connsiteY1" fmla="*/ 3690 h 3689"/>
                <a:gd name="connsiteX2" fmla="*/ 3690 w 7380"/>
                <a:gd name="connsiteY2" fmla="*/ 0 h 3689"/>
                <a:gd name="connsiteX3" fmla="*/ 7380 w 7380"/>
                <a:gd name="connsiteY3" fmla="*/ 3690 h 3689"/>
                <a:gd name="connsiteX4" fmla="*/ 7380 w 7380"/>
                <a:gd name="connsiteY4" fmla="*/ 3690 h 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3689">
                  <a:moveTo>
                    <a:pt x="3690" y="3690"/>
                  </a:moveTo>
                  <a:lnTo>
                    <a:pt x="0" y="3690"/>
                  </a:lnTo>
                  <a:cubicBezTo>
                    <a:pt x="0" y="1652"/>
                    <a:pt x="1653" y="0"/>
                    <a:pt x="3690" y="0"/>
                  </a:cubicBezTo>
                  <a:cubicBezTo>
                    <a:pt x="5727" y="0"/>
                    <a:pt x="7380" y="1652"/>
                    <a:pt x="7380" y="3690"/>
                  </a:cubicBezTo>
                  <a:cubicBezTo>
                    <a:pt x="7380" y="3690"/>
                    <a:pt x="7380" y="3690"/>
                    <a:pt x="738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B208C82D-0115-4EF2-B9ED-49AC5BFBF934}"/>
                </a:ext>
              </a:extLst>
            </p:cNvPr>
            <p:cNvSpPr/>
            <p:nvPr/>
          </p:nvSpPr>
          <p:spPr>
            <a:xfrm>
              <a:off x="1909561" y="3498857"/>
              <a:ext cx="135054" cy="8870"/>
            </a:xfrm>
            <a:custGeom>
              <a:avLst/>
              <a:gdLst>
                <a:gd name="connsiteX0" fmla="*/ 66420 w 135054"/>
                <a:gd name="connsiteY0" fmla="*/ 753 h 8870"/>
                <a:gd name="connsiteX1" fmla="*/ 0 w 135054"/>
                <a:gd name="connsiteY1" fmla="*/ 8871 h 8870"/>
                <a:gd name="connsiteX2" fmla="*/ 0 w 135054"/>
                <a:gd name="connsiteY2" fmla="*/ 8871 h 8870"/>
                <a:gd name="connsiteX3" fmla="*/ 0 w 135054"/>
                <a:gd name="connsiteY3" fmla="*/ 8871 h 8870"/>
                <a:gd name="connsiteX4" fmla="*/ 67896 w 135054"/>
                <a:gd name="connsiteY4" fmla="*/ 15 h 8870"/>
                <a:gd name="connsiteX5" fmla="*/ 135054 w 135054"/>
                <a:gd name="connsiteY5" fmla="*/ 8871 h 8870"/>
                <a:gd name="connsiteX6" fmla="*/ 135054 w 135054"/>
                <a:gd name="connsiteY6" fmla="*/ 8871 h 8870"/>
                <a:gd name="connsiteX7" fmla="*/ 68634 w 135054"/>
                <a:gd name="connsiteY7" fmla="*/ 753 h 8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054" h="8870">
                  <a:moveTo>
                    <a:pt x="66420" y="753"/>
                  </a:moveTo>
                  <a:cubicBezTo>
                    <a:pt x="44007" y="341"/>
                    <a:pt x="21653" y="3074"/>
                    <a:pt x="0" y="8871"/>
                  </a:cubicBezTo>
                  <a:cubicBezTo>
                    <a:pt x="0" y="8871"/>
                    <a:pt x="0" y="8871"/>
                    <a:pt x="0" y="8871"/>
                  </a:cubicBezTo>
                  <a:lnTo>
                    <a:pt x="0" y="8871"/>
                  </a:lnTo>
                  <a:cubicBezTo>
                    <a:pt x="22103" y="2746"/>
                    <a:pt x="44959" y="-236"/>
                    <a:pt x="67896" y="15"/>
                  </a:cubicBezTo>
                  <a:cubicBezTo>
                    <a:pt x="90590" y="-236"/>
                    <a:pt x="113202" y="2747"/>
                    <a:pt x="135054" y="8871"/>
                  </a:cubicBezTo>
                  <a:cubicBezTo>
                    <a:pt x="135054" y="8871"/>
                    <a:pt x="135054" y="8871"/>
                    <a:pt x="135054" y="8871"/>
                  </a:cubicBezTo>
                  <a:cubicBezTo>
                    <a:pt x="113401" y="3074"/>
                    <a:pt x="91047" y="341"/>
                    <a:pt x="68634" y="753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1F5F7CEC-AFE3-4BCD-B8DD-2A88A8CD8DD0}"/>
                </a:ext>
              </a:extLst>
            </p:cNvPr>
            <p:cNvSpPr/>
            <p:nvPr/>
          </p:nvSpPr>
          <p:spPr>
            <a:xfrm>
              <a:off x="1907348" y="3498830"/>
              <a:ext cx="138005" cy="9635"/>
            </a:xfrm>
            <a:custGeom>
              <a:avLst/>
              <a:gdLst>
                <a:gd name="connsiteX0" fmla="*/ 135054 w 138005"/>
                <a:gd name="connsiteY0" fmla="*/ 9635 h 9635"/>
                <a:gd name="connsiteX1" fmla="*/ 135054 w 138005"/>
                <a:gd name="connsiteY1" fmla="*/ 9635 h 9635"/>
                <a:gd name="connsiteX2" fmla="*/ 2214 w 138005"/>
                <a:gd name="connsiteY2" fmla="*/ 9635 h 9635"/>
                <a:gd name="connsiteX3" fmla="*/ 2214 w 138005"/>
                <a:gd name="connsiteY3" fmla="*/ 9635 h 9635"/>
                <a:gd name="connsiteX4" fmla="*/ 2214 w 138005"/>
                <a:gd name="connsiteY4" fmla="*/ 9635 h 9635"/>
                <a:gd name="connsiteX5" fmla="*/ 138006 w 138005"/>
                <a:gd name="connsiteY5" fmla="*/ 9635 h 9635"/>
                <a:gd name="connsiteX6" fmla="*/ 138006 w 138005"/>
                <a:gd name="connsiteY6" fmla="*/ 9635 h 9635"/>
                <a:gd name="connsiteX7" fmla="*/ 138006 w 138005"/>
                <a:gd name="connsiteY7" fmla="*/ 9635 h 9635"/>
                <a:gd name="connsiteX8" fmla="*/ 68634 w 138005"/>
                <a:gd name="connsiteY8" fmla="*/ 41 h 9635"/>
                <a:gd name="connsiteX9" fmla="*/ 135054 w 138005"/>
                <a:gd name="connsiteY9" fmla="*/ 8897 h 9635"/>
                <a:gd name="connsiteX10" fmla="*/ 135054 w 138005"/>
                <a:gd name="connsiteY10" fmla="*/ 8897 h 9635"/>
                <a:gd name="connsiteX11" fmla="*/ 135054 w 138005"/>
                <a:gd name="connsiteY11" fmla="*/ 8897 h 9635"/>
                <a:gd name="connsiteX12" fmla="*/ 135054 w 138005"/>
                <a:gd name="connsiteY12" fmla="*/ 8897 h 9635"/>
                <a:gd name="connsiteX13" fmla="*/ 0 w 138005"/>
                <a:gd name="connsiteY13" fmla="*/ 8897 h 9635"/>
                <a:gd name="connsiteX14" fmla="*/ 0 w 138005"/>
                <a:gd name="connsiteY14" fmla="*/ 8897 h 9635"/>
                <a:gd name="connsiteX15" fmla="*/ 0 w 138005"/>
                <a:gd name="connsiteY15" fmla="*/ 8897 h 9635"/>
                <a:gd name="connsiteX16" fmla="*/ 67158 w 138005"/>
                <a:gd name="connsiteY16" fmla="*/ 41 h 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005" h="9635">
                  <a:moveTo>
                    <a:pt x="135054" y="9635"/>
                  </a:moveTo>
                  <a:lnTo>
                    <a:pt x="135054" y="9635"/>
                  </a:lnTo>
                  <a:cubicBezTo>
                    <a:pt x="91556" y="-2155"/>
                    <a:pt x="45712" y="-2155"/>
                    <a:pt x="2214" y="9635"/>
                  </a:cubicBezTo>
                  <a:cubicBezTo>
                    <a:pt x="2214" y="9635"/>
                    <a:pt x="2214" y="9635"/>
                    <a:pt x="2214" y="9635"/>
                  </a:cubicBezTo>
                  <a:cubicBezTo>
                    <a:pt x="2214" y="9635"/>
                    <a:pt x="2214" y="9635"/>
                    <a:pt x="2214" y="9635"/>
                  </a:cubicBezTo>
                  <a:cubicBezTo>
                    <a:pt x="46708" y="-2161"/>
                    <a:pt x="93512" y="-2161"/>
                    <a:pt x="138006" y="9635"/>
                  </a:cubicBezTo>
                  <a:cubicBezTo>
                    <a:pt x="138006" y="9635"/>
                    <a:pt x="138006" y="9635"/>
                    <a:pt x="138006" y="9635"/>
                  </a:cubicBezTo>
                  <a:cubicBezTo>
                    <a:pt x="138006" y="9635"/>
                    <a:pt x="138006" y="9635"/>
                    <a:pt x="138006" y="9635"/>
                  </a:cubicBezTo>
                  <a:close/>
                  <a:moveTo>
                    <a:pt x="68634" y="41"/>
                  </a:moveTo>
                  <a:cubicBezTo>
                    <a:pt x="91099" y="-393"/>
                    <a:pt x="113490" y="2593"/>
                    <a:pt x="135054" y="8897"/>
                  </a:cubicBezTo>
                  <a:lnTo>
                    <a:pt x="135054" y="8897"/>
                  </a:lnTo>
                  <a:cubicBezTo>
                    <a:pt x="135054" y="8897"/>
                    <a:pt x="135054" y="8897"/>
                    <a:pt x="135054" y="8897"/>
                  </a:cubicBezTo>
                  <a:cubicBezTo>
                    <a:pt x="135054" y="8897"/>
                    <a:pt x="135054" y="8897"/>
                    <a:pt x="135054" y="8897"/>
                  </a:cubicBezTo>
                  <a:cubicBezTo>
                    <a:pt x="90811" y="-2905"/>
                    <a:pt x="44243" y="-2905"/>
                    <a:pt x="0" y="8897"/>
                  </a:cubicBezTo>
                  <a:lnTo>
                    <a:pt x="0" y="8897"/>
                  </a:lnTo>
                  <a:lnTo>
                    <a:pt x="0" y="8897"/>
                  </a:lnTo>
                  <a:cubicBezTo>
                    <a:pt x="21823" y="2619"/>
                    <a:pt x="44457" y="-367"/>
                    <a:pt x="67158" y="4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521BDE7D-9415-44E1-89FB-7118A4B4C4B3}"/>
                </a:ext>
              </a:extLst>
            </p:cNvPr>
            <p:cNvSpPr/>
            <p:nvPr/>
          </p:nvSpPr>
          <p:spPr>
            <a:xfrm>
              <a:off x="1970815" y="3487063"/>
              <a:ext cx="9594" cy="4428"/>
            </a:xfrm>
            <a:custGeom>
              <a:avLst/>
              <a:gdLst>
                <a:gd name="connsiteX0" fmla="*/ 5166 w 9594"/>
                <a:gd name="connsiteY0" fmla="*/ 4428 h 4428"/>
                <a:gd name="connsiteX1" fmla="*/ 9594 w 9594"/>
                <a:gd name="connsiteY1" fmla="*/ 2214 h 4428"/>
                <a:gd name="connsiteX2" fmla="*/ 5166 w 9594"/>
                <a:gd name="connsiteY2" fmla="*/ 0 h 4428"/>
                <a:gd name="connsiteX3" fmla="*/ 0 w 9594"/>
                <a:gd name="connsiteY3" fmla="*/ 2214 h 4428"/>
                <a:gd name="connsiteX4" fmla="*/ 5166 w 9594"/>
                <a:gd name="connsiteY4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4" h="4428">
                  <a:moveTo>
                    <a:pt x="5166" y="4428"/>
                  </a:moveTo>
                  <a:lnTo>
                    <a:pt x="9594" y="2214"/>
                  </a:lnTo>
                  <a:lnTo>
                    <a:pt x="5166" y="0"/>
                  </a:lnTo>
                  <a:lnTo>
                    <a:pt x="0" y="2214"/>
                  </a:lnTo>
                  <a:lnTo>
                    <a:pt x="5166" y="4428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18441B86-991E-48E3-A8E9-0D96D5F648F0}"/>
                </a:ext>
              </a:extLst>
            </p:cNvPr>
            <p:cNvSpPr/>
            <p:nvPr/>
          </p:nvSpPr>
          <p:spPr>
            <a:xfrm>
              <a:off x="1970815" y="3486325"/>
              <a:ext cx="10332" cy="5166"/>
            </a:xfrm>
            <a:custGeom>
              <a:avLst/>
              <a:gdLst>
                <a:gd name="connsiteX0" fmla="*/ 5166 w 10332"/>
                <a:gd name="connsiteY0" fmla="*/ 5166 h 5166"/>
                <a:gd name="connsiteX1" fmla="*/ 5166 w 10332"/>
                <a:gd name="connsiteY1" fmla="*/ 5166 h 5166"/>
                <a:gd name="connsiteX2" fmla="*/ 0 w 10332"/>
                <a:gd name="connsiteY2" fmla="*/ 2952 h 5166"/>
                <a:gd name="connsiteX3" fmla="*/ 5166 w 10332"/>
                <a:gd name="connsiteY3" fmla="*/ 0 h 5166"/>
                <a:gd name="connsiteX4" fmla="*/ 10332 w 10332"/>
                <a:gd name="connsiteY4" fmla="*/ 2952 h 5166"/>
                <a:gd name="connsiteX5" fmla="*/ 5166 w 10332"/>
                <a:gd name="connsiteY5" fmla="*/ 5166 h 5166"/>
                <a:gd name="connsiteX6" fmla="*/ 5166 w 10332"/>
                <a:gd name="connsiteY6" fmla="*/ 5166 h 5166"/>
                <a:gd name="connsiteX7" fmla="*/ 5166 w 10332"/>
                <a:gd name="connsiteY7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" h="5166">
                  <a:moveTo>
                    <a:pt x="5166" y="5166"/>
                  </a:moveTo>
                  <a:lnTo>
                    <a:pt x="5166" y="5166"/>
                  </a:lnTo>
                  <a:lnTo>
                    <a:pt x="0" y="2952"/>
                  </a:lnTo>
                  <a:lnTo>
                    <a:pt x="5166" y="0"/>
                  </a:lnTo>
                  <a:lnTo>
                    <a:pt x="10332" y="2952"/>
                  </a:lnTo>
                  <a:lnTo>
                    <a:pt x="5166" y="5166"/>
                  </a:lnTo>
                  <a:lnTo>
                    <a:pt x="5166" y="5166"/>
                  </a:lnTo>
                  <a:lnTo>
                    <a:pt x="5166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420AA02F-D137-4881-83F1-F8ED286EF6D9}"/>
                </a:ext>
              </a:extLst>
            </p:cNvPr>
            <p:cNvSpPr/>
            <p:nvPr/>
          </p:nvSpPr>
          <p:spPr>
            <a:xfrm>
              <a:off x="1933177" y="3490754"/>
              <a:ext cx="9594" cy="73800"/>
            </a:xfrm>
            <a:custGeom>
              <a:avLst/>
              <a:gdLst>
                <a:gd name="connsiteX0" fmla="*/ 0 w 9594"/>
                <a:gd name="connsiteY0" fmla="*/ 0 h 73800"/>
                <a:gd name="connsiteX1" fmla="*/ 9594 w 9594"/>
                <a:gd name="connsiteY1" fmla="*/ 0 h 73800"/>
                <a:gd name="connsiteX2" fmla="*/ 9594 w 9594"/>
                <a:gd name="connsiteY2" fmla="*/ 0 h 73800"/>
                <a:gd name="connsiteX3" fmla="*/ 9594 w 9594"/>
                <a:gd name="connsiteY3" fmla="*/ 0 h 73800"/>
                <a:gd name="connsiteX4" fmla="*/ 9594 w 9594"/>
                <a:gd name="connsiteY4" fmla="*/ 0 h 73800"/>
                <a:gd name="connsiteX5" fmla="*/ 738 w 9594"/>
                <a:gd name="connsiteY5" fmla="*/ 0 h 73800"/>
                <a:gd name="connsiteX6" fmla="*/ 738 w 9594"/>
                <a:gd name="connsiteY6" fmla="*/ 0 h 73800"/>
                <a:gd name="connsiteX7" fmla="*/ 738 w 9594"/>
                <a:gd name="connsiteY7" fmla="*/ 0 h 73800"/>
                <a:gd name="connsiteX8" fmla="*/ 738 w 9594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73800">
                  <a:moveTo>
                    <a:pt x="0" y="0"/>
                  </a:moveTo>
                  <a:lnTo>
                    <a:pt x="9594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738" y="0"/>
                  </a:lnTo>
                  <a:cubicBezTo>
                    <a:pt x="738" y="0"/>
                    <a:pt x="738" y="0"/>
                    <a:pt x="738" y="0"/>
                  </a:cubicBez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D0F9AACB-9B90-477A-A888-26DB130DCE82}"/>
                </a:ext>
              </a:extLst>
            </p:cNvPr>
            <p:cNvSpPr/>
            <p:nvPr/>
          </p:nvSpPr>
          <p:spPr>
            <a:xfrm>
              <a:off x="1933177" y="3489277"/>
              <a:ext cx="9594" cy="5166"/>
            </a:xfrm>
            <a:custGeom>
              <a:avLst/>
              <a:gdLst>
                <a:gd name="connsiteX0" fmla="*/ 0 w 9594"/>
                <a:gd name="connsiteY0" fmla="*/ 5166 h 5166"/>
                <a:gd name="connsiteX1" fmla="*/ 0 w 9594"/>
                <a:gd name="connsiteY1" fmla="*/ 5166 h 5166"/>
                <a:gd name="connsiteX2" fmla="*/ 0 w 9594"/>
                <a:gd name="connsiteY2" fmla="*/ 5166 h 5166"/>
                <a:gd name="connsiteX3" fmla="*/ 9594 w 9594"/>
                <a:gd name="connsiteY3" fmla="*/ 5166 h 5166"/>
                <a:gd name="connsiteX4" fmla="*/ 9594 w 9594"/>
                <a:gd name="connsiteY4" fmla="*/ 5166 h 5166"/>
                <a:gd name="connsiteX5" fmla="*/ 9594 w 9594"/>
                <a:gd name="connsiteY5" fmla="*/ 5166 h 5166"/>
                <a:gd name="connsiteX6" fmla="*/ 0 w 9594"/>
                <a:gd name="connsiteY6" fmla="*/ 5166 h 5166"/>
                <a:gd name="connsiteX7" fmla="*/ 9594 w 9594"/>
                <a:gd name="connsiteY7" fmla="*/ 0 h 5166"/>
                <a:gd name="connsiteX8" fmla="*/ 0 w 9594"/>
                <a:gd name="connsiteY8" fmla="*/ 0 h 5166"/>
                <a:gd name="connsiteX9" fmla="*/ 0 w 9594"/>
                <a:gd name="connsiteY9" fmla="*/ 0 h 5166"/>
                <a:gd name="connsiteX10" fmla="*/ 0 w 9594"/>
                <a:gd name="connsiteY10" fmla="*/ 0 h 5166"/>
                <a:gd name="connsiteX11" fmla="*/ 9594 w 9594"/>
                <a:gd name="connsiteY11" fmla="*/ 0 h 5166"/>
                <a:gd name="connsiteX12" fmla="*/ 9594 w 9594"/>
                <a:gd name="connsiteY12" fmla="*/ 0 h 5166"/>
                <a:gd name="connsiteX13" fmla="*/ 9594 w 9594"/>
                <a:gd name="connsiteY1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594" h="5166">
                  <a:moveTo>
                    <a:pt x="0" y="5166"/>
                  </a:move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9594" y="5166"/>
                  </a:lnTo>
                  <a:lnTo>
                    <a:pt x="9594" y="5166"/>
                  </a:lnTo>
                  <a:lnTo>
                    <a:pt x="9594" y="5166"/>
                  </a:lnTo>
                  <a:lnTo>
                    <a:pt x="0" y="5166"/>
                  </a:lnTo>
                  <a:close/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E761E06B-7D96-4FAB-9B5A-EE1360D12B22}"/>
                </a:ext>
              </a:extLst>
            </p:cNvPr>
            <p:cNvSpPr/>
            <p:nvPr/>
          </p:nvSpPr>
          <p:spPr>
            <a:xfrm>
              <a:off x="1931702" y="3487801"/>
              <a:ext cx="16236" cy="13284"/>
            </a:xfrm>
            <a:custGeom>
              <a:avLst/>
              <a:gdLst>
                <a:gd name="connsiteX0" fmla="*/ 738 w 16236"/>
                <a:gd name="connsiteY0" fmla="*/ 8856 h 13284"/>
                <a:gd name="connsiteX1" fmla="*/ 738 w 16236"/>
                <a:gd name="connsiteY1" fmla="*/ 8856 h 13284"/>
                <a:gd name="connsiteX2" fmla="*/ 738 w 16236"/>
                <a:gd name="connsiteY2" fmla="*/ 8856 h 13284"/>
                <a:gd name="connsiteX3" fmla="*/ 738 w 16236"/>
                <a:gd name="connsiteY3" fmla="*/ 8856 h 13284"/>
                <a:gd name="connsiteX4" fmla="*/ 12546 w 16236"/>
                <a:gd name="connsiteY4" fmla="*/ 8856 h 13284"/>
                <a:gd name="connsiteX5" fmla="*/ 16236 w 16236"/>
                <a:gd name="connsiteY5" fmla="*/ 8856 h 13284"/>
                <a:gd name="connsiteX6" fmla="*/ 16236 w 16236"/>
                <a:gd name="connsiteY6" fmla="*/ 13284 h 13284"/>
                <a:gd name="connsiteX7" fmla="*/ 16236 w 16236"/>
                <a:gd name="connsiteY7" fmla="*/ 13284 h 13284"/>
                <a:gd name="connsiteX8" fmla="*/ 4428 w 16236"/>
                <a:gd name="connsiteY8" fmla="*/ 13284 h 13284"/>
                <a:gd name="connsiteX9" fmla="*/ 11808 w 16236"/>
                <a:gd name="connsiteY9" fmla="*/ 0 h 13284"/>
                <a:gd name="connsiteX10" fmla="*/ 0 w 16236"/>
                <a:gd name="connsiteY10" fmla="*/ 0 h 13284"/>
                <a:gd name="connsiteX11" fmla="*/ 0 w 16236"/>
                <a:gd name="connsiteY11" fmla="*/ 0 h 13284"/>
                <a:gd name="connsiteX12" fmla="*/ 0 w 16236"/>
                <a:gd name="connsiteY12" fmla="*/ 0 h 13284"/>
                <a:gd name="connsiteX13" fmla="*/ 0 w 16236"/>
                <a:gd name="connsiteY13" fmla="*/ 0 h 13284"/>
                <a:gd name="connsiteX14" fmla="*/ 0 w 16236"/>
                <a:gd name="connsiteY14" fmla="*/ 0 h 13284"/>
                <a:gd name="connsiteX15" fmla="*/ 11808 w 16236"/>
                <a:gd name="connsiteY15" fmla="*/ 0 h 13284"/>
                <a:gd name="connsiteX16" fmla="*/ 11808 w 16236"/>
                <a:gd name="connsiteY16" fmla="*/ 0 h 13284"/>
                <a:gd name="connsiteX17" fmla="*/ 11808 w 16236"/>
                <a:gd name="connsiteY17" fmla="*/ 0 h 13284"/>
                <a:gd name="connsiteX18" fmla="*/ 11808 w 16236"/>
                <a:gd name="connsiteY18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236" h="13284">
                  <a:moveTo>
                    <a:pt x="738" y="8856"/>
                  </a:moveTo>
                  <a:lnTo>
                    <a:pt x="738" y="8856"/>
                  </a:lnTo>
                  <a:lnTo>
                    <a:pt x="738" y="8856"/>
                  </a:lnTo>
                  <a:cubicBezTo>
                    <a:pt x="738" y="8856"/>
                    <a:pt x="738" y="8856"/>
                    <a:pt x="738" y="8856"/>
                  </a:cubicBezTo>
                  <a:lnTo>
                    <a:pt x="12546" y="8856"/>
                  </a:lnTo>
                  <a:cubicBezTo>
                    <a:pt x="13749" y="8508"/>
                    <a:pt x="15033" y="8508"/>
                    <a:pt x="16236" y="8856"/>
                  </a:cubicBezTo>
                  <a:lnTo>
                    <a:pt x="16236" y="13284"/>
                  </a:lnTo>
                  <a:cubicBezTo>
                    <a:pt x="16236" y="13284"/>
                    <a:pt x="16236" y="13284"/>
                    <a:pt x="16236" y="13284"/>
                  </a:cubicBezTo>
                  <a:lnTo>
                    <a:pt x="4428" y="13284"/>
                  </a:lnTo>
                  <a:close/>
                  <a:moveTo>
                    <a:pt x="1180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1808" y="0"/>
                  </a:lnTo>
                  <a:lnTo>
                    <a:pt x="11808" y="0"/>
                  </a:lnTo>
                  <a:lnTo>
                    <a:pt x="11808" y="0"/>
                  </a:lnTo>
                  <a:cubicBezTo>
                    <a:pt x="11808" y="0"/>
                    <a:pt x="11808" y="0"/>
                    <a:pt x="1180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6FFD1E5C-FBDE-448E-81FD-E834E9C99CBB}"/>
                </a:ext>
              </a:extLst>
            </p:cNvPr>
            <p:cNvSpPr/>
            <p:nvPr/>
          </p:nvSpPr>
          <p:spPr>
            <a:xfrm>
              <a:off x="2007716" y="3490015"/>
              <a:ext cx="9593" cy="73800"/>
            </a:xfrm>
            <a:custGeom>
              <a:avLst/>
              <a:gdLst>
                <a:gd name="connsiteX0" fmla="*/ 9594 w 9593"/>
                <a:gd name="connsiteY0" fmla="*/ 0 h 73800"/>
                <a:gd name="connsiteX1" fmla="*/ 0 w 9593"/>
                <a:gd name="connsiteY1" fmla="*/ 0 h 73800"/>
                <a:gd name="connsiteX2" fmla="*/ 0 w 9593"/>
                <a:gd name="connsiteY2" fmla="*/ 0 h 73800"/>
                <a:gd name="connsiteX3" fmla="*/ 0 w 9593"/>
                <a:gd name="connsiteY3" fmla="*/ 0 h 73800"/>
                <a:gd name="connsiteX4" fmla="*/ 0 w 9593"/>
                <a:gd name="connsiteY4" fmla="*/ 0 h 73800"/>
                <a:gd name="connsiteX5" fmla="*/ 8856 w 9593"/>
                <a:gd name="connsiteY5" fmla="*/ 0 h 73800"/>
                <a:gd name="connsiteX6" fmla="*/ 8856 w 9593"/>
                <a:gd name="connsiteY6" fmla="*/ 0 h 73800"/>
                <a:gd name="connsiteX7" fmla="*/ 8856 w 9593"/>
                <a:gd name="connsiteY7" fmla="*/ 0 h 73800"/>
                <a:gd name="connsiteX8" fmla="*/ 8856 w 9593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3" h="73800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2F1A9780-5433-44D5-8A35-1D247799267A}"/>
                </a:ext>
              </a:extLst>
            </p:cNvPr>
            <p:cNvSpPr/>
            <p:nvPr/>
          </p:nvSpPr>
          <p:spPr>
            <a:xfrm>
              <a:off x="2007716" y="3489277"/>
              <a:ext cx="10331" cy="5166"/>
            </a:xfrm>
            <a:custGeom>
              <a:avLst/>
              <a:gdLst>
                <a:gd name="connsiteX0" fmla="*/ 8856 w 10331"/>
                <a:gd name="connsiteY0" fmla="*/ 5166 h 5166"/>
                <a:gd name="connsiteX1" fmla="*/ 8856 w 10331"/>
                <a:gd name="connsiteY1" fmla="*/ 5166 h 5166"/>
                <a:gd name="connsiteX2" fmla="*/ 0 w 10331"/>
                <a:gd name="connsiteY2" fmla="*/ 5166 h 5166"/>
                <a:gd name="connsiteX3" fmla="*/ 0 w 10331"/>
                <a:gd name="connsiteY3" fmla="*/ 5166 h 5166"/>
                <a:gd name="connsiteX4" fmla="*/ 0 w 10331"/>
                <a:gd name="connsiteY4" fmla="*/ 5166 h 5166"/>
                <a:gd name="connsiteX5" fmla="*/ 9594 w 10331"/>
                <a:gd name="connsiteY5" fmla="*/ 5166 h 5166"/>
                <a:gd name="connsiteX6" fmla="*/ 9594 w 10331"/>
                <a:gd name="connsiteY6" fmla="*/ 5166 h 5166"/>
                <a:gd name="connsiteX7" fmla="*/ 9594 w 10331"/>
                <a:gd name="connsiteY7" fmla="*/ 5166 h 5166"/>
                <a:gd name="connsiteX8" fmla="*/ 0 w 10331"/>
                <a:gd name="connsiteY8" fmla="*/ 0 h 5166"/>
                <a:gd name="connsiteX9" fmla="*/ 0 w 10331"/>
                <a:gd name="connsiteY9" fmla="*/ 0 h 5166"/>
                <a:gd name="connsiteX10" fmla="*/ 0 w 10331"/>
                <a:gd name="connsiteY10" fmla="*/ 0 h 5166"/>
                <a:gd name="connsiteX11" fmla="*/ 10332 w 10331"/>
                <a:gd name="connsiteY11" fmla="*/ 0 h 5166"/>
                <a:gd name="connsiteX12" fmla="*/ 10332 w 10331"/>
                <a:gd name="connsiteY12" fmla="*/ 0 h 5166"/>
                <a:gd name="connsiteX13" fmla="*/ 738 w 10331"/>
                <a:gd name="connsiteY13" fmla="*/ 0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331" h="5166">
                  <a:moveTo>
                    <a:pt x="8856" y="5166"/>
                  </a:moveTo>
                  <a:lnTo>
                    <a:pt x="8856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0" y="5166"/>
                  </a:lnTo>
                  <a:lnTo>
                    <a:pt x="9594" y="5166"/>
                  </a:lnTo>
                  <a:cubicBezTo>
                    <a:pt x="9594" y="5166"/>
                    <a:pt x="9594" y="5166"/>
                    <a:pt x="9594" y="5166"/>
                  </a:cubicBezTo>
                  <a:lnTo>
                    <a:pt x="9594" y="5166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10332" y="0"/>
                  </a:lnTo>
                  <a:cubicBezTo>
                    <a:pt x="10332" y="0"/>
                    <a:pt x="10332" y="0"/>
                    <a:pt x="10332" y="0"/>
                  </a:cubicBez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7F547DE6-C501-4856-89C1-7FD4D8DFF104}"/>
                </a:ext>
              </a:extLst>
            </p:cNvPr>
            <p:cNvSpPr/>
            <p:nvPr/>
          </p:nvSpPr>
          <p:spPr>
            <a:xfrm>
              <a:off x="2006240" y="3487801"/>
              <a:ext cx="12546" cy="8118"/>
            </a:xfrm>
            <a:custGeom>
              <a:avLst/>
              <a:gdLst>
                <a:gd name="connsiteX0" fmla="*/ 11808 w 12546"/>
                <a:gd name="connsiteY0" fmla="*/ 8118 h 8118"/>
                <a:gd name="connsiteX1" fmla="*/ 11808 w 12546"/>
                <a:gd name="connsiteY1" fmla="*/ 8118 h 8118"/>
                <a:gd name="connsiteX2" fmla="*/ 0 w 12546"/>
                <a:gd name="connsiteY2" fmla="*/ 8118 h 8118"/>
                <a:gd name="connsiteX3" fmla="*/ 0 w 12546"/>
                <a:gd name="connsiteY3" fmla="*/ 8118 h 8118"/>
                <a:gd name="connsiteX4" fmla="*/ 0 w 12546"/>
                <a:gd name="connsiteY4" fmla="*/ 1476 h 8118"/>
                <a:gd name="connsiteX5" fmla="*/ 0 w 12546"/>
                <a:gd name="connsiteY5" fmla="*/ 1476 h 8118"/>
                <a:gd name="connsiteX6" fmla="*/ 12546 w 12546"/>
                <a:gd name="connsiteY6" fmla="*/ 1476 h 8118"/>
                <a:gd name="connsiteX7" fmla="*/ 12546 w 12546"/>
                <a:gd name="connsiteY7" fmla="*/ 1476 h 8118"/>
                <a:gd name="connsiteX8" fmla="*/ 12546 w 12546"/>
                <a:gd name="connsiteY8" fmla="*/ 1476 h 8118"/>
                <a:gd name="connsiteX9" fmla="*/ 12546 w 12546"/>
                <a:gd name="connsiteY9" fmla="*/ 1476 h 8118"/>
                <a:gd name="connsiteX10" fmla="*/ 738 w 12546"/>
                <a:gd name="connsiteY10" fmla="*/ 0 h 8118"/>
                <a:gd name="connsiteX11" fmla="*/ 738 w 12546"/>
                <a:gd name="connsiteY11" fmla="*/ 0 h 8118"/>
                <a:gd name="connsiteX12" fmla="*/ 738 w 12546"/>
                <a:gd name="connsiteY12" fmla="*/ 0 h 8118"/>
                <a:gd name="connsiteX13" fmla="*/ 12546 w 12546"/>
                <a:gd name="connsiteY13" fmla="*/ 0 h 8118"/>
                <a:gd name="connsiteX14" fmla="*/ 12546 w 12546"/>
                <a:gd name="connsiteY14" fmla="*/ 0 h 8118"/>
                <a:gd name="connsiteX15" fmla="*/ 12546 w 12546"/>
                <a:gd name="connsiteY15" fmla="*/ 0 h 8118"/>
                <a:gd name="connsiteX16" fmla="*/ 12546 w 12546"/>
                <a:gd name="connsiteY16" fmla="*/ 0 h 8118"/>
                <a:gd name="connsiteX17" fmla="*/ 12546 w 12546"/>
                <a:gd name="connsiteY17" fmla="*/ 0 h 8118"/>
                <a:gd name="connsiteX18" fmla="*/ 738 w 12546"/>
                <a:gd name="connsiteY18" fmla="*/ 0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546" h="8118">
                  <a:moveTo>
                    <a:pt x="11808" y="8118"/>
                  </a:moveTo>
                  <a:lnTo>
                    <a:pt x="11808" y="8118"/>
                  </a:lnTo>
                  <a:lnTo>
                    <a:pt x="0" y="8118"/>
                  </a:lnTo>
                  <a:lnTo>
                    <a:pt x="0" y="8118"/>
                  </a:lnTo>
                  <a:lnTo>
                    <a:pt x="0" y="1476"/>
                  </a:lnTo>
                  <a:cubicBezTo>
                    <a:pt x="0" y="1476"/>
                    <a:pt x="0" y="1476"/>
                    <a:pt x="0" y="1476"/>
                  </a:cubicBezTo>
                  <a:lnTo>
                    <a:pt x="12546" y="1476"/>
                  </a:lnTo>
                  <a:lnTo>
                    <a:pt x="12546" y="1476"/>
                  </a:lnTo>
                  <a:lnTo>
                    <a:pt x="12546" y="1476"/>
                  </a:lnTo>
                  <a:cubicBezTo>
                    <a:pt x="12546" y="1476"/>
                    <a:pt x="12546" y="1476"/>
                    <a:pt x="12546" y="1476"/>
                  </a:cubicBezTo>
                  <a:close/>
                  <a:moveTo>
                    <a:pt x="738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12546" y="0"/>
                  </a:lnTo>
                  <a:lnTo>
                    <a:pt x="12546" y="0"/>
                  </a:lnTo>
                  <a:cubicBezTo>
                    <a:pt x="12546" y="0"/>
                    <a:pt x="12546" y="0"/>
                    <a:pt x="12546" y="0"/>
                  </a:cubicBezTo>
                  <a:lnTo>
                    <a:pt x="12546" y="0"/>
                  </a:lnTo>
                  <a:lnTo>
                    <a:pt x="12546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85E0FE45-C27D-458E-88F4-E8DAE2A477F4}"/>
                </a:ext>
              </a:extLst>
            </p:cNvPr>
            <p:cNvSpPr/>
            <p:nvPr/>
          </p:nvSpPr>
          <p:spPr>
            <a:xfrm>
              <a:off x="1965650" y="3481160"/>
              <a:ext cx="24353" cy="13284"/>
            </a:xfrm>
            <a:custGeom>
              <a:avLst/>
              <a:gdLst>
                <a:gd name="connsiteX0" fmla="*/ 10332 w 24353"/>
                <a:gd name="connsiteY0" fmla="*/ 13284 h 13284"/>
                <a:gd name="connsiteX1" fmla="*/ 10332 w 24353"/>
                <a:gd name="connsiteY1" fmla="*/ 13284 h 13284"/>
                <a:gd name="connsiteX2" fmla="*/ 0 w 24353"/>
                <a:gd name="connsiteY2" fmla="*/ 8118 h 13284"/>
                <a:gd name="connsiteX3" fmla="*/ 14760 w 24353"/>
                <a:gd name="connsiteY3" fmla="*/ 0 h 13284"/>
                <a:gd name="connsiteX4" fmla="*/ 24354 w 24353"/>
                <a:gd name="connsiteY4" fmla="*/ 5166 h 13284"/>
                <a:gd name="connsiteX5" fmla="*/ 14022 w 24353"/>
                <a:gd name="connsiteY5" fmla="*/ 10332 h 13284"/>
                <a:gd name="connsiteX6" fmla="*/ 10332 w 24353"/>
                <a:gd name="connsiteY6" fmla="*/ 3690 h 13284"/>
                <a:gd name="connsiteX7" fmla="*/ 738 w 24353"/>
                <a:gd name="connsiteY7" fmla="*/ 8118 h 13284"/>
                <a:gd name="connsiteX8" fmla="*/ 10332 w 24353"/>
                <a:gd name="connsiteY8" fmla="*/ 12546 h 13284"/>
                <a:gd name="connsiteX9" fmla="*/ 19926 w 24353"/>
                <a:gd name="connsiteY9" fmla="*/ 8118 h 13284"/>
                <a:gd name="connsiteX10" fmla="*/ 10332 w 24353"/>
                <a:gd name="connsiteY10" fmla="*/ 369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353" h="13284">
                  <a:moveTo>
                    <a:pt x="10332" y="13284"/>
                  </a:moveTo>
                  <a:lnTo>
                    <a:pt x="10332" y="13284"/>
                  </a:lnTo>
                  <a:lnTo>
                    <a:pt x="0" y="8118"/>
                  </a:lnTo>
                  <a:lnTo>
                    <a:pt x="14760" y="0"/>
                  </a:lnTo>
                  <a:lnTo>
                    <a:pt x="24354" y="5166"/>
                  </a:lnTo>
                  <a:lnTo>
                    <a:pt x="14022" y="10332"/>
                  </a:lnTo>
                  <a:close/>
                  <a:moveTo>
                    <a:pt x="10332" y="3690"/>
                  </a:moveTo>
                  <a:lnTo>
                    <a:pt x="738" y="8118"/>
                  </a:lnTo>
                  <a:lnTo>
                    <a:pt x="10332" y="12546"/>
                  </a:lnTo>
                  <a:lnTo>
                    <a:pt x="19926" y="8118"/>
                  </a:lnTo>
                  <a:lnTo>
                    <a:pt x="10332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225A8D08-B93B-40ED-ABBE-6E80B6BD5029}"/>
                </a:ext>
              </a:extLst>
            </p:cNvPr>
            <p:cNvSpPr/>
            <p:nvPr/>
          </p:nvSpPr>
          <p:spPr>
            <a:xfrm>
              <a:off x="1905871" y="3492968"/>
              <a:ext cx="10332" cy="11069"/>
            </a:xfrm>
            <a:custGeom>
              <a:avLst/>
              <a:gdLst>
                <a:gd name="connsiteX0" fmla="*/ 1476 w 10332"/>
                <a:gd name="connsiteY0" fmla="*/ 11070 h 11069"/>
                <a:gd name="connsiteX1" fmla="*/ 1476 w 10332"/>
                <a:gd name="connsiteY1" fmla="*/ 11070 h 11069"/>
                <a:gd name="connsiteX2" fmla="*/ 1476 w 10332"/>
                <a:gd name="connsiteY2" fmla="*/ 10332 h 11069"/>
                <a:gd name="connsiteX3" fmla="*/ 10332 w 10332"/>
                <a:gd name="connsiteY3" fmla="*/ 2214 h 11069"/>
                <a:gd name="connsiteX4" fmla="*/ 0 w 10332"/>
                <a:gd name="connsiteY4" fmla="*/ 0 h 11069"/>
                <a:gd name="connsiteX5" fmla="*/ 10332 w 10332"/>
                <a:gd name="connsiteY5" fmla="*/ 2214 h 11069"/>
                <a:gd name="connsiteX6" fmla="*/ 1476 w 10332"/>
                <a:gd name="connsiteY6" fmla="*/ 11070 h 11069"/>
                <a:gd name="connsiteX7" fmla="*/ 1476 w 10332"/>
                <a:gd name="connsiteY7" fmla="*/ 11070 h 11069"/>
                <a:gd name="connsiteX8" fmla="*/ 1476 w 10332"/>
                <a:gd name="connsiteY8" fmla="*/ 11070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2" h="11069">
                  <a:moveTo>
                    <a:pt x="1476" y="11070"/>
                  </a:moveTo>
                  <a:lnTo>
                    <a:pt x="1476" y="11070"/>
                  </a:lnTo>
                  <a:lnTo>
                    <a:pt x="1476" y="10332"/>
                  </a:lnTo>
                  <a:lnTo>
                    <a:pt x="10332" y="2214"/>
                  </a:lnTo>
                  <a:lnTo>
                    <a:pt x="0" y="0"/>
                  </a:lnTo>
                  <a:lnTo>
                    <a:pt x="10332" y="2214"/>
                  </a:lnTo>
                  <a:lnTo>
                    <a:pt x="1476" y="11070"/>
                  </a:lnTo>
                  <a:lnTo>
                    <a:pt x="1476" y="11070"/>
                  </a:lnTo>
                  <a:lnTo>
                    <a:pt x="1476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EBCCCDC0-8C70-4A87-B0B8-1B262BF61015}"/>
                </a:ext>
              </a:extLst>
            </p:cNvPr>
            <p:cNvSpPr/>
            <p:nvPr/>
          </p:nvSpPr>
          <p:spPr>
            <a:xfrm>
              <a:off x="1993694" y="34892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D816B3F5-3B39-4451-9AE9-A30DC289C12D}"/>
                </a:ext>
              </a:extLst>
            </p:cNvPr>
            <p:cNvSpPr/>
            <p:nvPr/>
          </p:nvSpPr>
          <p:spPr>
            <a:xfrm>
              <a:off x="1993694" y="349296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2EE6DECE-9D9D-43CC-B83B-9082F953B372}"/>
                </a:ext>
              </a:extLst>
            </p:cNvPr>
            <p:cNvSpPr/>
            <p:nvPr/>
          </p:nvSpPr>
          <p:spPr>
            <a:xfrm>
              <a:off x="1956794" y="348927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92E6AF33-0EE5-45BD-BBB3-15A8035A7EF0}"/>
                </a:ext>
              </a:extLst>
            </p:cNvPr>
            <p:cNvSpPr/>
            <p:nvPr/>
          </p:nvSpPr>
          <p:spPr>
            <a:xfrm>
              <a:off x="1956794" y="34937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DF9F5176-4017-48CF-92FE-71FAC985F0E3}"/>
                </a:ext>
              </a:extLst>
            </p:cNvPr>
            <p:cNvSpPr/>
            <p:nvPr/>
          </p:nvSpPr>
          <p:spPr>
            <a:xfrm>
              <a:off x="2029856" y="34937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5058EE7D-998E-4307-9CBC-6E21C6BB1526}"/>
                </a:ext>
              </a:extLst>
            </p:cNvPr>
            <p:cNvSpPr/>
            <p:nvPr/>
          </p:nvSpPr>
          <p:spPr>
            <a:xfrm>
              <a:off x="2029117" y="34981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4EBDF546-E11F-4F0B-A93F-4D9A7E757664}"/>
                </a:ext>
              </a:extLst>
            </p:cNvPr>
            <p:cNvSpPr/>
            <p:nvPr/>
          </p:nvSpPr>
          <p:spPr>
            <a:xfrm>
              <a:off x="1922846" y="349370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2CEED98-7BF3-40FD-8A6A-15836D50D8E8}"/>
                </a:ext>
              </a:extLst>
            </p:cNvPr>
            <p:cNvSpPr/>
            <p:nvPr/>
          </p:nvSpPr>
          <p:spPr>
            <a:xfrm>
              <a:off x="1923583" y="349813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1EA65123-4C1B-4885-8E2C-DD9BB2298868}"/>
                </a:ext>
              </a:extLst>
            </p:cNvPr>
            <p:cNvSpPr/>
            <p:nvPr/>
          </p:nvSpPr>
          <p:spPr>
            <a:xfrm>
              <a:off x="1914727" y="3620589"/>
              <a:ext cx="123984" cy="19978"/>
            </a:xfrm>
            <a:custGeom>
              <a:avLst/>
              <a:gdLst>
                <a:gd name="connsiteX0" fmla="*/ 0 w 123984"/>
                <a:gd name="connsiteY0" fmla="*/ 8171 h 19978"/>
                <a:gd name="connsiteX1" fmla="*/ 59778 w 123984"/>
                <a:gd name="connsiteY1" fmla="*/ 53 h 19978"/>
                <a:gd name="connsiteX2" fmla="*/ 123984 w 123984"/>
                <a:gd name="connsiteY2" fmla="*/ 8171 h 19978"/>
                <a:gd name="connsiteX3" fmla="*/ 123984 w 123984"/>
                <a:gd name="connsiteY3" fmla="*/ 19979 h 19978"/>
                <a:gd name="connsiteX4" fmla="*/ 65682 w 123984"/>
                <a:gd name="connsiteY4" fmla="*/ 8171 h 19978"/>
                <a:gd name="connsiteX5" fmla="*/ 5166 w 123984"/>
                <a:gd name="connsiteY5" fmla="*/ 17027 h 19978"/>
                <a:gd name="connsiteX6" fmla="*/ 5166 w 123984"/>
                <a:gd name="connsiteY6" fmla="*/ 5219 h 1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984" h="19978">
                  <a:moveTo>
                    <a:pt x="0" y="8171"/>
                  </a:moveTo>
                  <a:cubicBezTo>
                    <a:pt x="19373" y="2318"/>
                    <a:pt x="39549" y="-423"/>
                    <a:pt x="59778" y="53"/>
                  </a:cubicBezTo>
                  <a:cubicBezTo>
                    <a:pt x="81461" y="-401"/>
                    <a:pt x="103099" y="2335"/>
                    <a:pt x="123984" y="8171"/>
                  </a:cubicBezTo>
                  <a:lnTo>
                    <a:pt x="123984" y="19979"/>
                  </a:lnTo>
                  <a:cubicBezTo>
                    <a:pt x="105106" y="13682"/>
                    <a:pt x="85527" y="9717"/>
                    <a:pt x="65682" y="8171"/>
                  </a:cubicBezTo>
                  <a:cubicBezTo>
                    <a:pt x="45210" y="8470"/>
                    <a:pt x="24863" y="11447"/>
                    <a:pt x="5166" y="17027"/>
                  </a:cubicBezTo>
                  <a:lnTo>
                    <a:pt x="5166" y="5219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FBDC6426-25E7-499D-95E4-B20D5C18E16C}"/>
                </a:ext>
              </a:extLst>
            </p:cNvPr>
            <p:cNvSpPr/>
            <p:nvPr/>
          </p:nvSpPr>
          <p:spPr>
            <a:xfrm>
              <a:off x="1914517" y="3616212"/>
              <a:ext cx="125670" cy="24355"/>
            </a:xfrm>
            <a:custGeom>
              <a:avLst/>
              <a:gdLst>
                <a:gd name="connsiteX0" fmla="*/ 121980 w 125670"/>
                <a:gd name="connsiteY0" fmla="*/ 22142 h 24355"/>
                <a:gd name="connsiteX1" fmla="*/ 121980 w 125670"/>
                <a:gd name="connsiteY1" fmla="*/ 22142 h 24355"/>
                <a:gd name="connsiteX2" fmla="*/ 65892 w 125670"/>
                <a:gd name="connsiteY2" fmla="*/ 12548 h 24355"/>
                <a:gd name="connsiteX3" fmla="*/ 5376 w 125670"/>
                <a:gd name="connsiteY3" fmla="*/ 20666 h 24355"/>
                <a:gd name="connsiteX4" fmla="*/ 5376 w 125670"/>
                <a:gd name="connsiteY4" fmla="*/ 8858 h 24355"/>
                <a:gd name="connsiteX5" fmla="*/ 65892 w 125670"/>
                <a:gd name="connsiteY5" fmla="*/ 2 h 24355"/>
                <a:gd name="connsiteX6" fmla="*/ 124932 w 125670"/>
                <a:gd name="connsiteY6" fmla="*/ 12548 h 24355"/>
                <a:gd name="connsiteX7" fmla="*/ 124932 w 125670"/>
                <a:gd name="connsiteY7" fmla="*/ 24356 h 24355"/>
                <a:gd name="connsiteX8" fmla="*/ 124932 w 125670"/>
                <a:gd name="connsiteY8" fmla="*/ 24356 h 24355"/>
                <a:gd name="connsiteX9" fmla="*/ 59988 w 125670"/>
                <a:gd name="connsiteY9" fmla="*/ 2216 h 24355"/>
                <a:gd name="connsiteX10" fmla="*/ 210 w 125670"/>
                <a:gd name="connsiteY10" fmla="*/ 10334 h 24355"/>
                <a:gd name="connsiteX11" fmla="*/ 210 w 125670"/>
                <a:gd name="connsiteY11" fmla="*/ 21404 h 24355"/>
                <a:gd name="connsiteX12" fmla="*/ 65892 w 125670"/>
                <a:gd name="connsiteY12" fmla="*/ 12548 h 24355"/>
                <a:gd name="connsiteX13" fmla="*/ 125670 w 125670"/>
                <a:gd name="connsiteY13" fmla="*/ 20666 h 24355"/>
                <a:gd name="connsiteX14" fmla="*/ 125670 w 125670"/>
                <a:gd name="connsiteY14" fmla="*/ 9596 h 24355"/>
                <a:gd name="connsiteX15" fmla="*/ 61464 w 125670"/>
                <a:gd name="connsiteY15" fmla="*/ 2216 h 2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5670" h="24355">
                  <a:moveTo>
                    <a:pt x="121980" y="22142"/>
                  </a:moveTo>
                  <a:lnTo>
                    <a:pt x="121980" y="22142"/>
                  </a:lnTo>
                  <a:cubicBezTo>
                    <a:pt x="103840" y="16287"/>
                    <a:pt x="84947" y="13056"/>
                    <a:pt x="65892" y="12548"/>
                  </a:cubicBezTo>
                  <a:cubicBezTo>
                    <a:pt x="45435" y="12348"/>
                    <a:pt x="25059" y="15081"/>
                    <a:pt x="5376" y="20666"/>
                  </a:cubicBezTo>
                  <a:cubicBezTo>
                    <a:pt x="5376" y="20666"/>
                    <a:pt x="5376" y="20666"/>
                    <a:pt x="5376" y="8858"/>
                  </a:cubicBezTo>
                  <a:cubicBezTo>
                    <a:pt x="24992" y="2899"/>
                    <a:pt x="45391" y="-87"/>
                    <a:pt x="65892" y="2"/>
                  </a:cubicBezTo>
                  <a:cubicBezTo>
                    <a:pt x="86010" y="1786"/>
                    <a:pt x="105833" y="5999"/>
                    <a:pt x="124932" y="12548"/>
                  </a:cubicBezTo>
                  <a:lnTo>
                    <a:pt x="124932" y="24356"/>
                  </a:lnTo>
                  <a:lnTo>
                    <a:pt x="124932" y="24356"/>
                  </a:lnTo>
                  <a:close/>
                  <a:moveTo>
                    <a:pt x="59988" y="2216"/>
                  </a:moveTo>
                  <a:cubicBezTo>
                    <a:pt x="39745" y="1484"/>
                    <a:pt x="19524" y="4229"/>
                    <a:pt x="210" y="10334"/>
                  </a:cubicBezTo>
                  <a:cubicBezTo>
                    <a:pt x="-70" y="14019"/>
                    <a:pt x="-70" y="17719"/>
                    <a:pt x="210" y="21404"/>
                  </a:cubicBezTo>
                  <a:cubicBezTo>
                    <a:pt x="21347" y="14310"/>
                    <a:pt x="43634" y="11305"/>
                    <a:pt x="65892" y="12548"/>
                  </a:cubicBezTo>
                  <a:cubicBezTo>
                    <a:pt x="86114" y="12239"/>
                    <a:pt x="106268" y="14975"/>
                    <a:pt x="125670" y="20666"/>
                  </a:cubicBezTo>
                  <a:lnTo>
                    <a:pt x="125670" y="9596"/>
                  </a:lnTo>
                  <a:cubicBezTo>
                    <a:pt x="104682" y="4337"/>
                    <a:pt x="83095" y="1856"/>
                    <a:pt x="61464" y="221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447C4A75-9C58-41CC-A33C-8B5C0E3C0990}"/>
                </a:ext>
              </a:extLst>
            </p:cNvPr>
            <p:cNvSpPr/>
            <p:nvPr/>
          </p:nvSpPr>
          <p:spPr>
            <a:xfrm>
              <a:off x="1920631" y="3601454"/>
              <a:ext cx="112913" cy="21401"/>
            </a:xfrm>
            <a:custGeom>
              <a:avLst/>
              <a:gdLst>
                <a:gd name="connsiteX0" fmla="*/ 110700 w 112913"/>
                <a:gd name="connsiteY0" fmla="*/ 17712 h 21401"/>
                <a:gd name="connsiteX1" fmla="*/ 106272 w 112913"/>
                <a:gd name="connsiteY1" fmla="*/ 11070 h 21401"/>
                <a:gd name="connsiteX2" fmla="*/ 97416 w 112913"/>
                <a:gd name="connsiteY2" fmla="*/ 11070 h 21401"/>
                <a:gd name="connsiteX3" fmla="*/ 90774 w 112913"/>
                <a:gd name="connsiteY3" fmla="*/ 1476 h 21401"/>
                <a:gd name="connsiteX4" fmla="*/ 80442 w 112913"/>
                <a:gd name="connsiteY4" fmla="*/ 8856 h 21401"/>
                <a:gd name="connsiteX5" fmla="*/ 73062 w 112913"/>
                <a:gd name="connsiteY5" fmla="*/ 8856 h 21401"/>
                <a:gd name="connsiteX6" fmla="*/ 64944 w 112913"/>
                <a:gd name="connsiteY6" fmla="*/ 8856 h 21401"/>
                <a:gd name="connsiteX7" fmla="*/ 55350 w 112913"/>
                <a:gd name="connsiteY7" fmla="*/ 0 h 21401"/>
                <a:gd name="connsiteX8" fmla="*/ 46494 w 112913"/>
                <a:gd name="connsiteY8" fmla="*/ 9594 h 21401"/>
                <a:gd name="connsiteX9" fmla="*/ 36900 w 112913"/>
                <a:gd name="connsiteY9" fmla="*/ 2952 h 21401"/>
                <a:gd name="connsiteX10" fmla="*/ 29520 w 112913"/>
                <a:gd name="connsiteY10" fmla="*/ 9594 h 21401"/>
                <a:gd name="connsiteX11" fmla="*/ 20664 w 112913"/>
                <a:gd name="connsiteY11" fmla="*/ 2952 h 21401"/>
                <a:gd name="connsiteX12" fmla="*/ 14022 w 112913"/>
                <a:gd name="connsiteY12" fmla="*/ 12546 h 21401"/>
                <a:gd name="connsiteX13" fmla="*/ 5166 w 112913"/>
                <a:gd name="connsiteY13" fmla="*/ 12546 h 21401"/>
                <a:gd name="connsiteX14" fmla="*/ 0 w 112913"/>
                <a:gd name="connsiteY14" fmla="*/ 19188 h 21401"/>
                <a:gd name="connsiteX15" fmla="*/ 0 w 112913"/>
                <a:gd name="connsiteY15" fmla="*/ 19188 h 21401"/>
                <a:gd name="connsiteX16" fmla="*/ 59778 w 112913"/>
                <a:gd name="connsiteY16" fmla="*/ 14760 h 21401"/>
                <a:gd name="connsiteX17" fmla="*/ 112914 w 112913"/>
                <a:gd name="connsiteY17" fmla="*/ 21402 h 21401"/>
                <a:gd name="connsiteX18" fmla="*/ 112914 w 112913"/>
                <a:gd name="connsiteY18" fmla="*/ 21402 h 2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913" h="21401">
                  <a:moveTo>
                    <a:pt x="110700" y="17712"/>
                  </a:moveTo>
                  <a:lnTo>
                    <a:pt x="106272" y="11070"/>
                  </a:lnTo>
                  <a:cubicBezTo>
                    <a:pt x="103445" y="12302"/>
                    <a:pt x="100243" y="12302"/>
                    <a:pt x="97416" y="11070"/>
                  </a:cubicBezTo>
                  <a:cubicBezTo>
                    <a:pt x="92250" y="11070"/>
                    <a:pt x="90774" y="1476"/>
                    <a:pt x="90774" y="1476"/>
                  </a:cubicBezTo>
                  <a:cubicBezTo>
                    <a:pt x="90774" y="1476"/>
                    <a:pt x="84870" y="9594"/>
                    <a:pt x="80442" y="8856"/>
                  </a:cubicBezTo>
                  <a:cubicBezTo>
                    <a:pt x="78103" y="9930"/>
                    <a:pt x="75402" y="9930"/>
                    <a:pt x="73062" y="8856"/>
                  </a:cubicBezTo>
                  <a:cubicBezTo>
                    <a:pt x="70472" y="9964"/>
                    <a:pt x="67534" y="9964"/>
                    <a:pt x="64944" y="8856"/>
                  </a:cubicBezTo>
                  <a:cubicBezTo>
                    <a:pt x="61254" y="8856"/>
                    <a:pt x="55350" y="0"/>
                    <a:pt x="55350" y="0"/>
                  </a:cubicBezTo>
                  <a:cubicBezTo>
                    <a:pt x="55350" y="0"/>
                    <a:pt x="50922" y="8856"/>
                    <a:pt x="46494" y="9594"/>
                  </a:cubicBezTo>
                  <a:cubicBezTo>
                    <a:pt x="42066" y="10332"/>
                    <a:pt x="36900" y="2952"/>
                    <a:pt x="36900" y="2952"/>
                  </a:cubicBezTo>
                  <a:cubicBezTo>
                    <a:pt x="35623" y="6207"/>
                    <a:pt x="32893" y="8669"/>
                    <a:pt x="29520" y="9594"/>
                  </a:cubicBezTo>
                  <a:cubicBezTo>
                    <a:pt x="24354" y="9594"/>
                    <a:pt x="20664" y="2952"/>
                    <a:pt x="20664" y="2952"/>
                  </a:cubicBezTo>
                  <a:cubicBezTo>
                    <a:pt x="20664" y="2952"/>
                    <a:pt x="20664" y="11808"/>
                    <a:pt x="14022" y="12546"/>
                  </a:cubicBezTo>
                  <a:cubicBezTo>
                    <a:pt x="7380" y="13284"/>
                    <a:pt x="5166" y="12546"/>
                    <a:pt x="5166" y="12546"/>
                  </a:cubicBezTo>
                  <a:lnTo>
                    <a:pt x="0" y="19188"/>
                  </a:lnTo>
                  <a:lnTo>
                    <a:pt x="0" y="19188"/>
                  </a:lnTo>
                  <a:cubicBezTo>
                    <a:pt x="19660" y="15226"/>
                    <a:pt x="39749" y="13739"/>
                    <a:pt x="59778" y="14760"/>
                  </a:cubicBezTo>
                  <a:cubicBezTo>
                    <a:pt x="77675" y="15089"/>
                    <a:pt x="95490" y="17316"/>
                    <a:pt x="112914" y="21402"/>
                  </a:cubicBezTo>
                  <a:lnTo>
                    <a:pt x="112914" y="21402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0278810F-8E8E-4FFA-A8D2-C82D8B02DE84}"/>
                </a:ext>
              </a:extLst>
            </p:cNvPr>
            <p:cNvSpPr/>
            <p:nvPr/>
          </p:nvSpPr>
          <p:spPr>
            <a:xfrm>
              <a:off x="1920631" y="3597726"/>
              <a:ext cx="113651" cy="25867"/>
            </a:xfrm>
            <a:custGeom>
              <a:avLst/>
              <a:gdLst>
                <a:gd name="connsiteX0" fmla="*/ 109224 w 113651"/>
                <a:gd name="connsiteY0" fmla="*/ 25868 h 25867"/>
                <a:gd name="connsiteX1" fmla="*/ 109224 w 113651"/>
                <a:gd name="connsiteY1" fmla="*/ 25868 h 25867"/>
                <a:gd name="connsiteX2" fmla="*/ 2952 w 113651"/>
                <a:gd name="connsiteY2" fmla="*/ 25868 h 25867"/>
                <a:gd name="connsiteX3" fmla="*/ 2952 w 113651"/>
                <a:gd name="connsiteY3" fmla="*/ 25868 h 25867"/>
                <a:gd name="connsiteX4" fmla="*/ 8118 w 113651"/>
                <a:gd name="connsiteY4" fmla="*/ 19226 h 25867"/>
                <a:gd name="connsiteX5" fmla="*/ 15498 w 113651"/>
                <a:gd name="connsiteY5" fmla="*/ 19226 h 25867"/>
                <a:gd name="connsiteX6" fmla="*/ 22878 w 113651"/>
                <a:gd name="connsiteY6" fmla="*/ 9632 h 25867"/>
                <a:gd name="connsiteX7" fmla="*/ 31734 w 113651"/>
                <a:gd name="connsiteY7" fmla="*/ 16274 h 25867"/>
                <a:gd name="connsiteX8" fmla="*/ 39852 w 113651"/>
                <a:gd name="connsiteY8" fmla="*/ 9632 h 25867"/>
                <a:gd name="connsiteX9" fmla="*/ 39852 w 113651"/>
                <a:gd name="connsiteY9" fmla="*/ 9632 h 25867"/>
                <a:gd name="connsiteX10" fmla="*/ 49446 w 113651"/>
                <a:gd name="connsiteY10" fmla="*/ 15536 h 25867"/>
                <a:gd name="connsiteX11" fmla="*/ 57564 w 113651"/>
                <a:gd name="connsiteY11" fmla="*/ 6680 h 25867"/>
                <a:gd name="connsiteX12" fmla="*/ 68634 w 113651"/>
                <a:gd name="connsiteY12" fmla="*/ 15536 h 25867"/>
                <a:gd name="connsiteX13" fmla="*/ 68634 w 113651"/>
                <a:gd name="connsiteY13" fmla="*/ 15536 h 25867"/>
                <a:gd name="connsiteX14" fmla="*/ 76014 w 113651"/>
                <a:gd name="connsiteY14" fmla="*/ 15536 h 25867"/>
                <a:gd name="connsiteX15" fmla="*/ 83394 w 113651"/>
                <a:gd name="connsiteY15" fmla="*/ 15536 h 25867"/>
                <a:gd name="connsiteX16" fmla="*/ 83394 w 113651"/>
                <a:gd name="connsiteY16" fmla="*/ 15536 h 25867"/>
                <a:gd name="connsiteX17" fmla="*/ 93726 w 113651"/>
                <a:gd name="connsiteY17" fmla="*/ 8156 h 25867"/>
                <a:gd name="connsiteX18" fmla="*/ 100368 w 113651"/>
                <a:gd name="connsiteY18" fmla="*/ 17012 h 25867"/>
                <a:gd name="connsiteX19" fmla="*/ 100368 w 113651"/>
                <a:gd name="connsiteY19" fmla="*/ 17012 h 25867"/>
                <a:gd name="connsiteX20" fmla="*/ 109224 w 113651"/>
                <a:gd name="connsiteY20" fmla="*/ 13322 h 25867"/>
                <a:gd name="connsiteX21" fmla="*/ 113652 w 113651"/>
                <a:gd name="connsiteY21" fmla="*/ 20702 h 25867"/>
                <a:gd name="connsiteX22" fmla="*/ 113652 w 113651"/>
                <a:gd name="connsiteY22" fmla="*/ 25130 h 25867"/>
                <a:gd name="connsiteX23" fmla="*/ 5166 w 113651"/>
                <a:gd name="connsiteY23" fmla="*/ 16274 h 25867"/>
                <a:gd name="connsiteX24" fmla="*/ 0 w 113651"/>
                <a:gd name="connsiteY24" fmla="*/ 22178 h 25867"/>
                <a:gd name="connsiteX25" fmla="*/ 0 w 113651"/>
                <a:gd name="connsiteY25" fmla="*/ 22178 h 25867"/>
                <a:gd name="connsiteX26" fmla="*/ 106272 w 113651"/>
                <a:gd name="connsiteY26" fmla="*/ 22178 h 25867"/>
                <a:gd name="connsiteX27" fmla="*/ 106272 w 113651"/>
                <a:gd name="connsiteY27" fmla="*/ 22178 h 25867"/>
                <a:gd name="connsiteX28" fmla="*/ 102582 w 113651"/>
                <a:gd name="connsiteY28" fmla="*/ 15536 h 25867"/>
                <a:gd name="connsiteX29" fmla="*/ 95202 w 113651"/>
                <a:gd name="connsiteY29" fmla="*/ 15536 h 25867"/>
                <a:gd name="connsiteX30" fmla="*/ 87084 w 113651"/>
                <a:gd name="connsiteY30" fmla="*/ 5942 h 25867"/>
                <a:gd name="connsiteX31" fmla="*/ 76752 w 113651"/>
                <a:gd name="connsiteY31" fmla="*/ 14060 h 25867"/>
                <a:gd name="connsiteX32" fmla="*/ 69372 w 113651"/>
                <a:gd name="connsiteY32" fmla="*/ 9632 h 25867"/>
                <a:gd name="connsiteX33" fmla="*/ 61992 w 113651"/>
                <a:gd name="connsiteY33" fmla="*/ 9632 h 25867"/>
                <a:gd name="connsiteX34" fmla="*/ 50922 w 113651"/>
                <a:gd name="connsiteY34" fmla="*/ 38 h 25867"/>
                <a:gd name="connsiteX35" fmla="*/ 42804 w 113651"/>
                <a:gd name="connsiteY35" fmla="*/ 9632 h 25867"/>
                <a:gd name="connsiteX36" fmla="*/ 42804 w 113651"/>
                <a:gd name="connsiteY36" fmla="*/ 9632 h 25867"/>
                <a:gd name="connsiteX37" fmla="*/ 33210 w 113651"/>
                <a:gd name="connsiteY37" fmla="*/ 2990 h 25867"/>
                <a:gd name="connsiteX38" fmla="*/ 25830 w 113651"/>
                <a:gd name="connsiteY38" fmla="*/ 9632 h 25867"/>
                <a:gd name="connsiteX39" fmla="*/ 25830 w 113651"/>
                <a:gd name="connsiteY39" fmla="*/ 9632 h 25867"/>
                <a:gd name="connsiteX40" fmla="*/ 16236 w 113651"/>
                <a:gd name="connsiteY40" fmla="*/ 2990 h 25867"/>
                <a:gd name="connsiteX41" fmla="*/ 10332 w 113651"/>
                <a:gd name="connsiteY41" fmla="*/ 13322 h 25867"/>
                <a:gd name="connsiteX42" fmla="*/ 1476 w 113651"/>
                <a:gd name="connsiteY42" fmla="*/ 13322 h 2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3651" h="25867">
                  <a:moveTo>
                    <a:pt x="109224" y="25868"/>
                  </a:moveTo>
                  <a:lnTo>
                    <a:pt x="109224" y="25868"/>
                  </a:lnTo>
                  <a:cubicBezTo>
                    <a:pt x="74354" y="16996"/>
                    <a:pt x="37823" y="16996"/>
                    <a:pt x="2952" y="25868"/>
                  </a:cubicBezTo>
                  <a:lnTo>
                    <a:pt x="2952" y="25868"/>
                  </a:lnTo>
                  <a:lnTo>
                    <a:pt x="8118" y="19226"/>
                  </a:lnTo>
                  <a:cubicBezTo>
                    <a:pt x="8118" y="19226"/>
                    <a:pt x="12546" y="19226"/>
                    <a:pt x="15498" y="19226"/>
                  </a:cubicBezTo>
                  <a:cubicBezTo>
                    <a:pt x="18450" y="19226"/>
                    <a:pt x="22878" y="9632"/>
                    <a:pt x="22878" y="9632"/>
                  </a:cubicBezTo>
                  <a:cubicBezTo>
                    <a:pt x="22878" y="9632"/>
                    <a:pt x="22878" y="16274"/>
                    <a:pt x="31734" y="16274"/>
                  </a:cubicBezTo>
                  <a:cubicBezTo>
                    <a:pt x="35276" y="15351"/>
                    <a:pt x="38243" y="12925"/>
                    <a:pt x="39852" y="9632"/>
                  </a:cubicBezTo>
                  <a:lnTo>
                    <a:pt x="39852" y="9632"/>
                  </a:lnTo>
                  <a:cubicBezTo>
                    <a:pt x="39852" y="9632"/>
                    <a:pt x="45018" y="15536"/>
                    <a:pt x="49446" y="15536"/>
                  </a:cubicBezTo>
                  <a:cubicBezTo>
                    <a:pt x="53874" y="15536"/>
                    <a:pt x="57564" y="6680"/>
                    <a:pt x="57564" y="6680"/>
                  </a:cubicBezTo>
                  <a:cubicBezTo>
                    <a:pt x="57564" y="6680"/>
                    <a:pt x="64206" y="14798"/>
                    <a:pt x="68634" y="15536"/>
                  </a:cubicBezTo>
                  <a:lnTo>
                    <a:pt x="68634" y="15536"/>
                  </a:lnTo>
                  <a:cubicBezTo>
                    <a:pt x="71025" y="16380"/>
                    <a:pt x="73623" y="16380"/>
                    <a:pt x="76014" y="15536"/>
                  </a:cubicBezTo>
                  <a:cubicBezTo>
                    <a:pt x="78457" y="15979"/>
                    <a:pt x="80951" y="15979"/>
                    <a:pt x="83394" y="15536"/>
                  </a:cubicBezTo>
                  <a:lnTo>
                    <a:pt x="83394" y="15536"/>
                  </a:lnTo>
                  <a:cubicBezTo>
                    <a:pt x="87822" y="15536"/>
                    <a:pt x="93726" y="8156"/>
                    <a:pt x="93726" y="8156"/>
                  </a:cubicBezTo>
                  <a:cubicBezTo>
                    <a:pt x="93726" y="8156"/>
                    <a:pt x="93726" y="16274"/>
                    <a:pt x="100368" y="17012"/>
                  </a:cubicBezTo>
                  <a:lnTo>
                    <a:pt x="100368" y="17012"/>
                  </a:lnTo>
                  <a:cubicBezTo>
                    <a:pt x="103660" y="16861"/>
                    <a:pt x="106796" y="15555"/>
                    <a:pt x="109224" y="13322"/>
                  </a:cubicBezTo>
                  <a:lnTo>
                    <a:pt x="113652" y="20702"/>
                  </a:lnTo>
                  <a:lnTo>
                    <a:pt x="113652" y="25130"/>
                  </a:lnTo>
                  <a:close/>
                  <a:moveTo>
                    <a:pt x="5166" y="16274"/>
                  </a:moveTo>
                  <a:lnTo>
                    <a:pt x="0" y="22178"/>
                  </a:lnTo>
                  <a:lnTo>
                    <a:pt x="0" y="22178"/>
                  </a:lnTo>
                  <a:cubicBezTo>
                    <a:pt x="34871" y="13306"/>
                    <a:pt x="71401" y="13306"/>
                    <a:pt x="106272" y="22178"/>
                  </a:cubicBezTo>
                  <a:lnTo>
                    <a:pt x="106272" y="22178"/>
                  </a:lnTo>
                  <a:lnTo>
                    <a:pt x="102582" y="15536"/>
                  </a:lnTo>
                  <a:cubicBezTo>
                    <a:pt x="100176" y="16276"/>
                    <a:pt x="97608" y="16276"/>
                    <a:pt x="95202" y="15536"/>
                  </a:cubicBezTo>
                  <a:cubicBezTo>
                    <a:pt x="88560" y="15536"/>
                    <a:pt x="87084" y="6680"/>
                    <a:pt x="87084" y="5942"/>
                  </a:cubicBezTo>
                  <a:cubicBezTo>
                    <a:pt x="87084" y="5204"/>
                    <a:pt x="81180" y="14060"/>
                    <a:pt x="76752" y="14060"/>
                  </a:cubicBezTo>
                  <a:cubicBezTo>
                    <a:pt x="73763" y="13728"/>
                    <a:pt x="71069" y="12111"/>
                    <a:pt x="69372" y="9632"/>
                  </a:cubicBezTo>
                  <a:cubicBezTo>
                    <a:pt x="67055" y="10815"/>
                    <a:pt x="64309" y="10815"/>
                    <a:pt x="61992" y="9632"/>
                  </a:cubicBezTo>
                  <a:cubicBezTo>
                    <a:pt x="56826" y="9632"/>
                    <a:pt x="51660" y="776"/>
                    <a:pt x="50922" y="38"/>
                  </a:cubicBezTo>
                  <a:cubicBezTo>
                    <a:pt x="50184" y="-700"/>
                    <a:pt x="50922" y="9632"/>
                    <a:pt x="42804" y="9632"/>
                  </a:cubicBezTo>
                  <a:lnTo>
                    <a:pt x="42804" y="9632"/>
                  </a:lnTo>
                  <a:cubicBezTo>
                    <a:pt x="38789" y="8917"/>
                    <a:pt x="35291" y="6492"/>
                    <a:pt x="33210" y="2990"/>
                  </a:cubicBezTo>
                  <a:cubicBezTo>
                    <a:pt x="32339" y="6504"/>
                    <a:pt x="29417" y="9134"/>
                    <a:pt x="25830" y="9632"/>
                  </a:cubicBezTo>
                  <a:lnTo>
                    <a:pt x="25830" y="9632"/>
                  </a:lnTo>
                  <a:cubicBezTo>
                    <a:pt x="21631" y="9420"/>
                    <a:pt x="17911" y="6847"/>
                    <a:pt x="16236" y="2990"/>
                  </a:cubicBezTo>
                  <a:cubicBezTo>
                    <a:pt x="16133" y="7207"/>
                    <a:pt x="13911" y="11089"/>
                    <a:pt x="10332" y="13322"/>
                  </a:cubicBezTo>
                  <a:cubicBezTo>
                    <a:pt x="7454" y="14278"/>
                    <a:pt x="4354" y="14278"/>
                    <a:pt x="1476" y="133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3E50BA2F-84C0-4D56-82DA-E19BDE1BF0B3}"/>
                </a:ext>
              </a:extLst>
            </p:cNvPr>
            <p:cNvSpPr/>
            <p:nvPr/>
          </p:nvSpPr>
          <p:spPr>
            <a:xfrm>
              <a:off x="1906610" y="3594811"/>
              <a:ext cx="139976" cy="26822"/>
            </a:xfrm>
            <a:custGeom>
              <a:avLst/>
              <a:gdLst>
                <a:gd name="connsiteX0" fmla="*/ 0 w 139976"/>
                <a:gd name="connsiteY0" fmla="*/ 16974 h 26822"/>
                <a:gd name="connsiteX1" fmla="*/ 13284 w 139976"/>
                <a:gd name="connsiteY1" fmla="*/ 26568 h 26822"/>
                <a:gd name="connsiteX2" fmla="*/ 19926 w 139976"/>
                <a:gd name="connsiteY2" fmla="*/ 19926 h 26822"/>
                <a:gd name="connsiteX3" fmla="*/ 28044 w 139976"/>
                <a:gd name="connsiteY3" fmla="*/ 23616 h 26822"/>
                <a:gd name="connsiteX4" fmla="*/ 33948 w 139976"/>
                <a:gd name="connsiteY4" fmla="*/ 15498 h 26822"/>
                <a:gd name="connsiteX5" fmla="*/ 44280 w 139976"/>
                <a:gd name="connsiteY5" fmla="*/ 21402 h 26822"/>
                <a:gd name="connsiteX6" fmla="*/ 51660 w 139976"/>
                <a:gd name="connsiteY6" fmla="*/ 14760 h 26822"/>
                <a:gd name="connsiteX7" fmla="*/ 59778 w 139976"/>
                <a:gd name="connsiteY7" fmla="*/ 19926 h 26822"/>
                <a:gd name="connsiteX8" fmla="*/ 69372 w 139976"/>
                <a:gd name="connsiteY8" fmla="*/ 11808 h 26822"/>
                <a:gd name="connsiteX9" fmla="*/ 79704 w 139976"/>
                <a:gd name="connsiteY9" fmla="*/ 19926 h 26822"/>
                <a:gd name="connsiteX10" fmla="*/ 87084 w 139976"/>
                <a:gd name="connsiteY10" fmla="*/ 15498 h 26822"/>
                <a:gd name="connsiteX11" fmla="*/ 94464 w 139976"/>
                <a:gd name="connsiteY11" fmla="*/ 21402 h 26822"/>
                <a:gd name="connsiteX12" fmla="*/ 104796 w 139976"/>
                <a:gd name="connsiteY12" fmla="*/ 14760 h 26822"/>
                <a:gd name="connsiteX13" fmla="*/ 111438 w 139976"/>
                <a:gd name="connsiteY13" fmla="*/ 23616 h 26822"/>
                <a:gd name="connsiteX14" fmla="*/ 120294 w 139976"/>
                <a:gd name="connsiteY14" fmla="*/ 19926 h 26822"/>
                <a:gd name="connsiteX15" fmla="*/ 126936 w 139976"/>
                <a:gd name="connsiteY15" fmla="*/ 26568 h 26822"/>
                <a:gd name="connsiteX16" fmla="*/ 139482 w 139976"/>
                <a:gd name="connsiteY16" fmla="*/ 16236 h 26822"/>
                <a:gd name="connsiteX17" fmla="*/ 127674 w 139976"/>
                <a:gd name="connsiteY17" fmla="*/ 22878 h 26822"/>
                <a:gd name="connsiteX18" fmla="*/ 121032 w 139976"/>
                <a:gd name="connsiteY18" fmla="*/ 14760 h 26822"/>
                <a:gd name="connsiteX19" fmla="*/ 112176 w 139976"/>
                <a:gd name="connsiteY19" fmla="*/ 19188 h 26822"/>
                <a:gd name="connsiteX20" fmla="*/ 106272 w 139976"/>
                <a:gd name="connsiteY20" fmla="*/ 3690 h 26822"/>
                <a:gd name="connsiteX21" fmla="*/ 95202 w 139976"/>
                <a:gd name="connsiteY21" fmla="*/ 16974 h 26822"/>
                <a:gd name="connsiteX22" fmla="*/ 87084 w 139976"/>
                <a:gd name="connsiteY22" fmla="*/ 8856 h 26822"/>
                <a:gd name="connsiteX23" fmla="*/ 78966 w 139976"/>
                <a:gd name="connsiteY23" fmla="*/ 16236 h 26822"/>
                <a:gd name="connsiteX24" fmla="*/ 69372 w 139976"/>
                <a:gd name="connsiteY24" fmla="*/ 0 h 26822"/>
                <a:gd name="connsiteX25" fmla="*/ 59778 w 139976"/>
                <a:gd name="connsiteY25" fmla="*/ 16236 h 26822"/>
                <a:gd name="connsiteX26" fmla="*/ 50922 w 139976"/>
                <a:gd name="connsiteY26" fmla="*/ 8856 h 26822"/>
                <a:gd name="connsiteX27" fmla="*/ 44280 w 139976"/>
                <a:gd name="connsiteY27" fmla="*/ 16974 h 26822"/>
                <a:gd name="connsiteX28" fmla="*/ 31734 w 139976"/>
                <a:gd name="connsiteY28" fmla="*/ 4428 h 26822"/>
                <a:gd name="connsiteX29" fmla="*/ 31734 w 139976"/>
                <a:gd name="connsiteY29" fmla="*/ 19926 h 26822"/>
                <a:gd name="connsiteX30" fmla="*/ 20664 w 139976"/>
                <a:gd name="connsiteY30" fmla="*/ 14022 h 26822"/>
                <a:gd name="connsiteX31" fmla="*/ 20664 w 139976"/>
                <a:gd name="connsiteY31" fmla="*/ 23616 h 26822"/>
                <a:gd name="connsiteX32" fmla="*/ 6642 w 139976"/>
                <a:gd name="connsiteY32" fmla="*/ 16974 h 2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39976" h="26822">
                  <a:moveTo>
                    <a:pt x="0" y="16974"/>
                  </a:moveTo>
                  <a:cubicBezTo>
                    <a:pt x="0" y="22878"/>
                    <a:pt x="6642" y="28044"/>
                    <a:pt x="13284" y="26568"/>
                  </a:cubicBezTo>
                  <a:cubicBezTo>
                    <a:pt x="19926" y="25092"/>
                    <a:pt x="19926" y="19926"/>
                    <a:pt x="19926" y="19926"/>
                  </a:cubicBezTo>
                  <a:cubicBezTo>
                    <a:pt x="19926" y="19926"/>
                    <a:pt x="23616" y="25092"/>
                    <a:pt x="28044" y="23616"/>
                  </a:cubicBezTo>
                  <a:cubicBezTo>
                    <a:pt x="32472" y="22140"/>
                    <a:pt x="33948" y="15498"/>
                    <a:pt x="33948" y="15498"/>
                  </a:cubicBezTo>
                  <a:cubicBezTo>
                    <a:pt x="33948" y="15498"/>
                    <a:pt x="39114" y="22140"/>
                    <a:pt x="44280" y="21402"/>
                  </a:cubicBezTo>
                  <a:cubicBezTo>
                    <a:pt x="47653" y="20477"/>
                    <a:pt x="50383" y="18015"/>
                    <a:pt x="51660" y="14760"/>
                  </a:cubicBezTo>
                  <a:cubicBezTo>
                    <a:pt x="52944" y="18073"/>
                    <a:pt x="56236" y="20166"/>
                    <a:pt x="59778" y="19926"/>
                  </a:cubicBezTo>
                  <a:cubicBezTo>
                    <a:pt x="66420" y="19926"/>
                    <a:pt x="69372" y="11808"/>
                    <a:pt x="69372" y="11808"/>
                  </a:cubicBezTo>
                  <a:cubicBezTo>
                    <a:pt x="69372" y="11808"/>
                    <a:pt x="73800" y="19926"/>
                    <a:pt x="79704" y="19926"/>
                  </a:cubicBezTo>
                  <a:cubicBezTo>
                    <a:pt x="82767" y="19825"/>
                    <a:pt x="85556" y="18150"/>
                    <a:pt x="87084" y="15498"/>
                  </a:cubicBezTo>
                  <a:cubicBezTo>
                    <a:pt x="88198" y="18724"/>
                    <a:pt x="91069" y="21020"/>
                    <a:pt x="94464" y="21402"/>
                  </a:cubicBezTo>
                  <a:cubicBezTo>
                    <a:pt x="99630" y="21402"/>
                    <a:pt x="104796" y="14760"/>
                    <a:pt x="104796" y="14760"/>
                  </a:cubicBezTo>
                  <a:cubicBezTo>
                    <a:pt x="104796" y="14760"/>
                    <a:pt x="104796" y="22878"/>
                    <a:pt x="111438" y="23616"/>
                  </a:cubicBezTo>
                  <a:cubicBezTo>
                    <a:pt x="114796" y="23795"/>
                    <a:pt x="118058" y="22437"/>
                    <a:pt x="120294" y="19926"/>
                  </a:cubicBezTo>
                  <a:cubicBezTo>
                    <a:pt x="120294" y="19926"/>
                    <a:pt x="120294" y="25830"/>
                    <a:pt x="126936" y="26568"/>
                  </a:cubicBezTo>
                  <a:cubicBezTo>
                    <a:pt x="133578" y="27306"/>
                    <a:pt x="136530" y="22140"/>
                    <a:pt x="139482" y="16236"/>
                  </a:cubicBezTo>
                  <a:cubicBezTo>
                    <a:pt x="142434" y="10332"/>
                    <a:pt x="131364" y="24354"/>
                    <a:pt x="127674" y="22878"/>
                  </a:cubicBezTo>
                  <a:cubicBezTo>
                    <a:pt x="123984" y="21402"/>
                    <a:pt x="121032" y="14760"/>
                    <a:pt x="121032" y="14760"/>
                  </a:cubicBezTo>
                  <a:cubicBezTo>
                    <a:pt x="121032" y="14760"/>
                    <a:pt x="115866" y="20664"/>
                    <a:pt x="112176" y="19188"/>
                  </a:cubicBezTo>
                  <a:cubicBezTo>
                    <a:pt x="108486" y="17712"/>
                    <a:pt x="106272" y="3690"/>
                    <a:pt x="106272" y="3690"/>
                  </a:cubicBezTo>
                  <a:cubicBezTo>
                    <a:pt x="106272" y="3690"/>
                    <a:pt x="100368" y="18450"/>
                    <a:pt x="95202" y="16974"/>
                  </a:cubicBezTo>
                  <a:cubicBezTo>
                    <a:pt x="91556" y="15407"/>
                    <a:pt x="88649" y="12502"/>
                    <a:pt x="87084" y="8856"/>
                  </a:cubicBezTo>
                  <a:cubicBezTo>
                    <a:pt x="87084" y="8856"/>
                    <a:pt x="87084" y="16236"/>
                    <a:pt x="78966" y="16236"/>
                  </a:cubicBezTo>
                  <a:cubicBezTo>
                    <a:pt x="70848" y="16236"/>
                    <a:pt x="69372" y="0"/>
                    <a:pt x="69372" y="0"/>
                  </a:cubicBezTo>
                  <a:cubicBezTo>
                    <a:pt x="69372" y="0"/>
                    <a:pt x="64206" y="16974"/>
                    <a:pt x="59778" y="16236"/>
                  </a:cubicBezTo>
                  <a:cubicBezTo>
                    <a:pt x="55350" y="15498"/>
                    <a:pt x="50922" y="8856"/>
                    <a:pt x="50922" y="8856"/>
                  </a:cubicBezTo>
                  <a:cubicBezTo>
                    <a:pt x="50922" y="8856"/>
                    <a:pt x="50922" y="16974"/>
                    <a:pt x="44280" y="16974"/>
                  </a:cubicBezTo>
                  <a:cubicBezTo>
                    <a:pt x="37638" y="16974"/>
                    <a:pt x="31734" y="4428"/>
                    <a:pt x="31734" y="4428"/>
                  </a:cubicBezTo>
                  <a:cubicBezTo>
                    <a:pt x="31734" y="4428"/>
                    <a:pt x="31734" y="18450"/>
                    <a:pt x="31734" y="19926"/>
                  </a:cubicBezTo>
                  <a:cubicBezTo>
                    <a:pt x="31734" y="21402"/>
                    <a:pt x="20664" y="14022"/>
                    <a:pt x="20664" y="14022"/>
                  </a:cubicBezTo>
                  <a:cubicBezTo>
                    <a:pt x="20664" y="14022"/>
                    <a:pt x="20664" y="22140"/>
                    <a:pt x="20664" y="23616"/>
                  </a:cubicBezTo>
                  <a:cubicBezTo>
                    <a:pt x="20664" y="25092"/>
                    <a:pt x="12546" y="19188"/>
                    <a:pt x="6642" y="16974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E38A4CF6-432A-431C-89AD-C78FF90787B6}"/>
                </a:ext>
              </a:extLst>
            </p:cNvPr>
            <p:cNvSpPr/>
            <p:nvPr/>
          </p:nvSpPr>
          <p:spPr>
            <a:xfrm>
              <a:off x="1905871" y="3591237"/>
              <a:ext cx="140219" cy="35308"/>
            </a:xfrm>
            <a:custGeom>
              <a:avLst/>
              <a:gdLst>
                <a:gd name="connsiteX0" fmla="*/ 11808 w 140219"/>
                <a:gd name="connsiteY0" fmla="*/ 30880 h 35308"/>
                <a:gd name="connsiteX1" fmla="*/ 0 w 140219"/>
                <a:gd name="connsiteY1" fmla="*/ 20548 h 35308"/>
                <a:gd name="connsiteX2" fmla="*/ 6642 w 140219"/>
                <a:gd name="connsiteY2" fmla="*/ 20548 h 35308"/>
                <a:gd name="connsiteX3" fmla="*/ 13284 w 140219"/>
                <a:gd name="connsiteY3" fmla="*/ 24238 h 35308"/>
                <a:gd name="connsiteX4" fmla="*/ 17712 w 140219"/>
                <a:gd name="connsiteY4" fmla="*/ 14644 h 35308"/>
                <a:gd name="connsiteX5" fmla="*/ 27306 w 140219"/>
                <a:gd name="connsiteY5" fmla="*/ 20548 h 35308"/>
                <a:gd name="connsiteX6" fmla="*/ 31734 w 140219"/>
                <a:gd name="connsiteY6" fmla="*/ 5050 h 35308"/>
                <a:gd name="connsiteX7" fmla="*/ 31734 w 140219"/>
                <a:gd name="connsiteY7" fmla="*/ 5050 h 35308"/>
                <a:gd name="connsiteX8" fmla="*/ 45018 w 140219"/>
                <a:gd name="connsiteY8" fmla="*/ 16858 h 35308"/>
                <a:gd name="connsiteX9" fmla="*/ 45018 w 140219"/>
                <a:gd name="connsiteY9" fmla="*/ 16858 h 35308"/>
                <a:gd name="connsiteX10" fmla="*/ 51660 w 140219"/>
                <a:gd name="connsiteY10" fmla="*/ 9478 h 35308"/>
                <a:gd name="connsiteX11" fmla="*/ 51660 w 140219"/>
                <a:gd name="connsiteY11" fmla="*/ 9478 h 35308"/>
                <a:gd name="connsiteX12" fmla="*/ 60516 w 140219"/>
                <a:gd name="connsiteY12" fmla="*/ 16858 h 35308"/>
                <a:gd name="connsiteX13" fmla="*/ 70110 w 140219"/>
                <a:gd name="connsiteY13" fmla="*/ 622 h 35308"/>
                <a:gd name="connsiteX14" fmla="*/ 79704 w 140219"/>
                <a:gd name="connsiteY14" fmla="*/ 16858 h 35308"/>
                <a:gd name="connsiteX15" fmla="*/ 87084 w 140219"/>
                <a:gd name="connsiteY15" fmla="*/ 9478 h 35308"/>
                <a:gd name="connsiteX16" fmla="*/ 95940 w 140219"/>
                <a:gd name="connsiteY16" fmla="*/ 17596 h 35308"/>
                <a:gd name="connsiteX17" fmla="*/ 95940 w 140219"/>
                <a:gd name="connsiteY17" fmla="*/ 17596 h 35308"/>
                <a:gd name="connsiteX18" fmla="*/ 106272 w 140219"/>
                <a:gd name="connsiteY18" fmla="*/ 4312 h 35308"/>
                <a:gd name="connsiteX19" fmla="*/ 112914 w 140219"/>
                <a:gd name="connsiteY19" fmla="*/ 19810 h 35308"/>
                <a:gd name="connsiteX20" fmla="*/ 121032 w 140219"/>
                <a:gd name="connsiteY20" fmla="*/ 15382 h 35308"/>
                <a:gd name="connsiteX21" fmla="*/ 128412 w 140219"/>
                <a:gd name="connsiteY21" fmla="*/ 23500 h 35308"/>
                <a:gd name="connsiteX22" fmla="*/ 135054 w 140219"/>
                <a:gd name="connsiteY22" fmla="*/ 23500 h 35308"/>
                <a:gd name="connsiteX23" fmla="*/ 140220 w 140219"/>
                <a:gd name="connsiteY23" fmla="*/ 23500 h 35308"/>
                <a:gd name="connsiteX24" fmla="*/ 128412 w 140219"/>
                <a:gd name="connsiteY24" fmla="*/ 35308 h 35308"/>
                <a:gd name="connsiteX25" fmla="*/ 121032 w 140219"/>
                <a:gd name="connsiteY25" fmla="*/ 27928 h 35308"/>
                <a:gd name="connsiteX26" fmla="*/ 113652 w 140219"/>
                <a:gd name="connsiteY26" fmla="*/ 31618 h 35308"/>
                <a:gd name="connsiteX27" fmla="*/ 105534 w 140219"/>
                <a:gd name="connsiteY27" fmla="*/ 22762 h 35308"/>
                <a:gd name="connsiteX28" fmla="*/ 95202 w 140219"/>
                <a:gd name="connsiteY28" fmla="*/ 29404 h 35308"/>
                <a:gd name="connsiteX29" fmla="*/ 87822 w 140219"/>
                <a:gd name="connsiteY29" fmla="*/ 23500 h 35308"/>
                <a:gd name="connsiteX30" fmla="*/ 80442 w 140219"/>
                <a:gd name="connsiteY30" fmla="*/ 28666 h 35308"/>
                <a:gd name="connsiteX31" fmla="*/ 70110 w 140219"/>
                <a:gd name="connsiteY31" fmla="*/ 20548 h 35308"/>
                <a:gd name="connsiteX32" fmla="*/ 60516 w 140219"/>
                <a:gd name="connsiteY32" fmla="*/ 28666 h 35308"/>
                <a:gd name="connsiteX33" fmla="*/ 60516 w 140219"/>
                <a:gd name="connsiteY33" fmla="*/ 28666 h 35308"/>
                <a:gd name="connsiteX34" fmla="*/ 51660 w 140219"/>
                <a:gd name="connsiteY34" fmla="*/ 23500 h 35308"/>
                <a:gd name="connsiteX35" fmla="*/ 45018 w 140219"/>
                <a:gd name="connsiteY35" fmla="*/ 29404 h 35308"/>
                <a:gd name="connsiteX36" fmla="*/ 45018 w 140219"/>
                <a:gd name="connsiteY36" fmla="*/ 29404 h 35308"/>
                <a:gd name="connsiteX37" fmla="*/ 34686 w 140219"/>
                <a:gd name="connsiteY37" fmla="*/ 23500 h 35308"/>
                <a:gd name="connsiteX38" fmla="*/ 28782 w 140219"/>
                <a:gd name="connsiteY38" fmla="*/ 32356 h 35308"/>
                <a:gd name="connsiteX39" fmla="*/ 20664 w 140219"/>
                <a:gd name="connsiteY39" fmla="*/ 27928 h 35308"/>
                <a:gd name="connsiteX40" fmla="*/ 14022 w 140219"/>
                <a:gd name="connsiteY40" fmla="*/ 35308 h 35308"/>
                <a:gd name="connsiteX41" fmla="*/ 738 w 140219"/>
                <a:gd name="connsiteY41" fmla="*/ 20548 h 35308"/>
                <a:gd name="connsiteX42" fmla="*/ 14022 w 140219"/>
                <a:gd name="connsiteY42" fmla="*/ 30142 h 35308"/>
                <a:gd name="connsiteX43" fmla="*/ 20664 w 140219"/>
                <a:gd name="connsiteY43" fmla="*/ 23500 h 35308"/>
                <a:gd name="connsiteX44" fmla="*/ 28044 w 140219"/>
                <a:gd name="connsiteY44" fmla="*/ 27190 h 35308"/>
                <a:gd name="connsiteX45" fmla="*/ 34686 w 140219"/>
                <a:gd name="connsiteY45" fmla="*/ 19072 h 35308"/>
                <a:gd name="connsiteX46" fmla="*/ 34686 w 140219"/>
                <a:gd name="connsiteY46" fmla="*/ 19072 h 35308"/>
                <a:gd name="connsiteX47" fmla="*/ 44280 w 140219"/>
                <a:gd name="connsiteY47" fmla="*/ 24238 h 35308"/>
                <a:gd name="connsiteX48" fmla="*/ 51660 w 140219"/>
                <a:gd name="connsiteY48" fmla="*/ 18334 h 35308"/>
                <a:gd name="connsiteX49" fmla="*/ 60516 w 140219"/>
                <a:gd name="connsiteY49" fmla="*/ 23500 h 35308"/>
                <a:gd name="connsiteX50" fmla="*/ 70110 w 140219"/>
                <a:gd name="connsiteY50" fmla="*/ 15382 h 35308"/>
                <a:gd name="connsiteX51" fmla="*/ 80442 w 140219"/>
                <a:gd name="connsiteY51" fmla="*/ 23500 h 35308"/>
                <a:gd name="connsiteX52" fmla="*/ 87822 w 140219"/>
                <a:gd name="connsiteY52" fmla="*/ 19072 h 35308"/>
                <a:gd name="connsiteX53" fmla="*/ 95202 w 140219"/>
                <a:gd name="connsiteY53" fmla="*/ 24238 h 35308"/>
                <a:gd name="connsiteX54" fmla="*/ 95202 w 140219"/>
                <a:gd name="connsiteY54" fmla="*/ 24238 h 35308"/>
                <a:gd name="connsiteX55" fmla="*/ 105534 w 140219"/>
                <a:gd name="connsiteY55" fmla="*/ 17596 h 35308"/>
                <a:gd name="connsiteX56" fmla="*/ 112176 w 140219"/>
                <a:gd name="connsiteY56" fmla="*/ 26452 h 35308"/>
                <a:gd name="connsiteX57" fmla="*/ 112176 w 140219"/>
                <a:gd name="connsiteY57" fmla="*/ 26452 h 35308"/>
                <a:gd name="connsiteX58" fmla="*/ 120294 w 140219"/>
                <a:gd name="connsiteY58" fmla="*/ 26452 h 35308"/>
                <a:gd name="connsiteX59" fmla="*/ 126936 w 140219"/>
                <a:gd name="connsiteY59" fmla="*/ 33832 h 35308"/>
                <a:gd name="connsiteX60" fmla="*/ 126936 w 140219"/>
                <a:gd name="connsiteY60" fmla="*/ 33832 h 35308"/>
                <a:gd name="connsiteX61" fmla="*/ 138744 w 140219"/>
                <a:gd name="connsiteY61" fmla="*/ 22762 h 35308"/>
                <a:gd name="connsiteX62" fmla="*/ 134316 w 140219"/>
                <a:gd name="connsiteY62" fmla="*/ 27190 h 35308"/>
                <a:gd name="connsiteX63" fmla="*/ 128412 w 140219"/>
                <a:gd name="connsiteY63" fmla="*/ 30880 h 35308"/>
                <a:gd name="connsiteX64" fmla="*/ 120294 w 140219"/>
                <a:gd name="connsiteY64" fmla="*/ 22024 h 35308"/>
                <a:gd name="connsiteX65" fmla="*/ 113652 w 140219"/>
                <a:gd name="connsiteY65" fmla="*/ 27190 h 35308"/>
                <a:gd name="connsiteX66" fmla="*/ 105534 w 140219"/>
                <a:gd name="connsiteY66" fmla="*/ 11692 h 35308"/>
                <a:gd name="connsiteX67" fmla="*/ 95940 w 140219"/>
                <a:gd name="connsiteY67" fmla="*/ 24976 h 35308"/>
                <a:gd name="connsiteX68" fmla="*/ 87084 w 140219"/>
                <a:gd name="connsiteY68" fmla="*/ 16120 h 35308"/>
                <a:gd name="connsiteX69" fmla="*/ 78966 w 140219"/>
                <a:gd name="connsiteY69" fmla="*/ 24238 h 35308"/>
                <a:gd name="connsiteX70" fmla="*/ 78966 w 140219"/>
                <a:gd name="connsiteY70" fmla="*/ 24238 h 35308"/>
                <a:gd name="connsiteX71" fmla="*/ 69372 w 140219"/>
                <a:gd name="connsiteY71" fmla="*/ 7264 h 35308"/>
                <a:gd name="connsiteX72" fmla="*/ 59778 w 140219"/>
                <a:gd name="connsiteY72" fmla="*/ 24238 h 35308"/>
                <a:gd name="connsiteX73" fmla="*/ 50922 w 140219"/>
                <a:gd name="connsiteY73" fmla="*/ 16120 h 35308"/>
                <a:gd name="connsiteX74" fmla="*/ 44280 w 140219"/>
                <a:gd name="connsiteY74" fmla="*/ 24238 h 35308"/>
                <a:gd name="connsiteX75" fmla="*/ 30996 w 140219"/>
                <a:gd name="connsiteY75" fmla="*/ 11692 h 35308"/>
                <a:gd name="connsiteX76" fmla="*/ 30996 w 140219"/>
                <a:gd name="connsiteY76" fmla="*/ 27190 h 35308"/>
                <a:gd name="connsiteX77" fmla="*/ 19926 w 140219"/>
                <a:gd name="connsiteY77" fmla="*/ 21286 h 35308"/>
                <a:gd name="connsiteX78" fmla="*/ 19926 w 140219"/>
                <a:gd name="connsiteY78" fmla="*/ 30880 h 35308"/>
                <a:gd name="connsiteX79" fmla="*/ 11808 w 140219"/>
                <a:gd name="connsiteY79" fmla="*/ 30880 h 35308"/>
                <a:gd name="connsiteX80" fmla="*/ 738 w 140219"/>
                <a:gd name="connsiteY80" fmla="*/ 20548 h 3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40219" h="35308">
                  <a:moveTo>
                    <a:pt x="11808" y="30880"/>
                  </a:moveTo>
                  <a:cubicBezTo>
                    <a:pt x="7380" y="30880"/>
                    <a:pt x="3690" y="30880"/>
                    <a:pt x="0" y="20548"/>
                  </a:cubicBezTo>
                  <a:lnTo>
                    <a:pt x="6642" y="20548"/>
                  </a:lnTo>
                  <a:cubicBezTo>
                    <a:pt x="8310" y="22577"/>
                    <a:pt x="10679" y="23896"/>
                    <a:pt x="13284" y="24238"/>
                  </a:cubicBezTo>
                  <a:cubicBezTo>
                    <a:pt x="19188" y="24238"/>
                    <a:pt x="17712" y="14644"/>
                    <a:pt x="17712" y="14644"/>
                  </a:cubicBezTo>
                  <a:cubicBezTo>
                    <a:pt x="17712" y="14644"/>
                    <a:pt x="23616" y="20548"/>
                    <a:pt x="27306" y="20548"/>
                  </a:cubicBezTo>
                  <a:cubicBezTo>
                    <a:pt x="30996" y="20548"/>
                    <a:pt x="31734" y="8740"/>
                    <a:pt x="31734" y="5050"/>
                  </a:cubicBezTo>
                  <a:lnTo>
                    <a:pt x="31734" y="5050"/>
                  </a:lnTo>
                  <a:cubicBezTo>
                    <a:pt x="31734" y="5050"/>
                    <a:pt x="39852" y="16858"/>
                    <a:pt x="45018" y="16858"/>
                  </a:cubicBezTo>
                  <a:lnTo>
                    <a:pt x="45018" y="16858"/>
                  </a:lnTo>
                  <a:cubicBezTo>
                    <a:pt x="49446" y="16858"/>
                    <a:pt x="51660" y="9478"/>
                    <a:pt x="51660" y="9478"/>
                  </a:cubicBezTo>
                  <a:lnTo>
                    <a:pt x="51660" y="9478"/>
                  </a:lnTo>
                  <a:cubicBezTo>
                    <a:pt x="51660" y="9478"/>
                    <a:pt x="56088" y="16858"/>
                    <a:pt x="60516" y="16858"/>
                  </a:cubicBezTo>
                  <a:cubicBezTo>
                    <a:pt x="64944" y="16858"/>
                    <a:pt x="68634" y="5050"/>
                    <a:pt x="70110" y="622"/>
                  </a:cubicBezTo>
                  <a:cubicBezTo>
                    <a:pt x="71586" y="-3806"/>
                    <a:pt x="74538" y="16858"/>
                    <a:pt x="79704" y="16858"/>
                  </a:cubicBezTo>
                  <a:cubicBezTo>
                    <a:pt x="84870" y="16858"/>
                    <a:pt x="87084" y="9478"/>
                    <a:pt x="87084" y="9478"/>
                  </a:cubicBezTo>
                  <a:cubicBezTo>
                    <a:pt x="87084" y="9478"/>
                    <a:pt x="87084" y="16120"/>
                    <a:pt x="95940" y="17596"/>
                  </a:cubicBezTo>
                  <a:lnTo>
                    <a:pt x="95940" y="17596"/>
                  </a:lnTo>
                  <a:cubicBezTo>
                    <a:pt x="101844" y="17596"/>
                    <a:pt x="106272" y="4312"/>
                    <a:pt x="106272" y="4312"/>
                  </a:cubicBezTo>
                  <a:cubicBezTo>
                    <a:pt x="106272" y="4312"/>
                    <a:pt x="109962" y="18334"/>
                    <a:pt x="112914" y="19810"/>
                  </a:cubicBezTo>
                  <a:cubicBezTo>
                    <a:pt x="116065" y="19354"/>
                    <a:pt x="118943" y="17783"/>
                    <a:pt x="121032" y="15382"/>
                  </a:cubicBezTo>
                  <a:cubicBezTo>
                    <a:pt x="121032" y="15382"/>
                    <a:pt x="125460" y="22762"/>
                    <a:pt x="128412" y="23500"/>
                  </a:cubicBezTo>
                  <a:cubicBezTo>
                    <a:pt x="131364" y="24238"/>
                    <a:pt x="132840" y="23500"/>
                    <a:pt x="135054" y="23500"/>
                  </a:cubicBezTo>
                  <a:lnTo>
                    <a:pt x="140220" y="23500"/>
                  </a:lnTo>
                  <a:cubicBezTo>
                    <a:pt x="140220" y="30880"/>
                    <a:pt x="132102" y="35308"/>
                    <a:pt x="128412" y="35308"/>
                  </a:cubicBezTo>
                  <a:cubicBezTo>
                    <a:pt x="124796" y="34363"/>
                    <a:pt x="121977" y="31541"/>
                    <a:pt x="121032" y="27928"/>
                  </a:cubicBezTo>
                  <a:cubicBezTo>
                    <a:pt x="119143" y="30063"/>
                    <a:pt x="116493" y="31385"/>
                    <a:pt x="113652" y="31618"/>
                  </a:cubicBezTo>
                  <a:cubicBezTo>
                    <a:pt x="107748" y="31618"/>
                    <a:pt x="105534" y="23500"/>
                    <a:pt x="105534" y="22762"/>
                  </a:cubicBezTo>
                  <a:cubicBezTo>
                    <a:pt x="103379" y="26531"/>
                    <a:pt x="99527" y="29011"/>
                    <a:pt x="95202" y="29404"/>
                  </a:cubicBezTo>
                  <a:cubicBezTo>
                    <a:pt x="91638" y="29476"/>
                    <a:pt x="88531" y="26992"/>
                    <a:pt x="87822" y="23500"/>
                  </a:cubicBezTo>
                  <a:cubicBezTo>
                    <a:pt x="86818" y="26698"/>
                    <a:pt x="83793" y="28820"/>
                    <a:pt x="80442" y="28666"/>
                  </a:cubicBezTo>
                  <a:cubicBezTo>
                    <a:pt x="74538" y="28666"/>
                    <a:pt x="70110" y="21286"/>
                    <a:pt x="70110" y="20548"/>
                  </a:cubicBezTo>
                  <a:cubicBezTo>
                    <a:pt x="68737" y="24873"/>
                    <a:pt x="65010" y="28028"/>
                    <a:pt x="60516" y="28666"/>
                  </a:cubicBezTo>
                  <a:lnTo>
                    <a:pt x="60516" y="28666"/>
                  </a:lnTo>
                  <a:cubicBezTo>
                    <a:pt x="56929" y="28383"/>
                    <a:pt x="53675" y="26481"/>
                    <a:pt x="51660" y="23500"/>
                  </a:cubicBezTo>
                  <a:cubicBezTo>
                    <a:pt x="51660" y="23500"/>
                    <a:pt x="51660" y="29404"/>
                    <a:pt x="45018" y="29404"/>
                  </a:cubicBezTo>
                  <a:lnTo>
                    <a:pt x="45018" y="29404"/>
                  </a:lnTo>
                  <a:cubicBezTo>
                    <a:pt x="40952" y="28814"/>
                    <a:pt x="37262" y="26704"/>
                    <a:pt x="34686" y="23500"/>
                  </a:cubicBezTo>
                  <a:cubicBezTo>
                    <a:pt x="34686" y="23500"/>
                    <a:pt x="34686" y="30880"/>
                    <a:pt x="28782" y="32356"/>
                  </a:cubicBezTo>
                  <a:cubicBezTo>
                    <a:pt x="25498" y="32368"/>
                    <a:pt x="22435" y="30697"/>
                    <a:pt x="20664" y="27928"/>
                  </a:cubicBezTo>
                  <a:cubicBezTo>
                    <a:pt x="20391" y="31613"/>
                    <a:pt x="17660" y="34647"/>
                    <a:pt x="14022" y="35308"/>
                  </a:cubicBezTo>
                  <a:close/>
                  <a:moveTo>
                    <a:pt x="738" y="20548"/>
                  </a:moveTo>
                  <a:cubicBezTo>
                    <a:pt x="4428" y="27928"/>
                    <a:pt x="8856" y="30880"/>
                    <a:pt x="14022" y="30142"/>
                  </a:cubicBezTo>
                  <a:cubicBezTo>
                    <a:pt x="17321" y="29381"/>
                    <a:pt x="19904" y="26803"/>
                    <a:pt x="20664" y="23500"/>
                  </a:cubicBezTo>
                  <a:cubicBezTo>
                    <a:pt x="22634" y="25527"/>
                    <a:pt x="25240" y="26827"/>
                    <a:pt x="28044" y="27190"/>
                  </a:cubicBezTo>
                  <a:cubicBezTo>
                    <a:pt x="33210" y="27190"/>
                    <a:pt x="34686" y="19072"/>
                    <a:pt x="34686" y="19072"/>
                  </a:cubicBezTo>
                  <a:lnTo>
                    <a:pt x="34686" y="19072"/>
                  </a:lnTo>
                  <a:cubicBezTo>
                    <a:pt x="34686" y="19072"/>
                    <a:pt x="39852" y="24238"/>
                    <a:pt x="44280" y="24238"/>
                  </a:cubicBezTo>
                  <a:cubicBezTo>
                    <a:pt x="47749" y="24053"/>
                    <a:pt x="50715" y="21679"/>
                    <a:pt x="51660" y="18334"/>
                  </a:cubicBezTo>
                  <a:cubicBezTo>
                    <a:pt x="51660" y="18334"/>
                    <a:pt x="51660" y="23500"/>
                    <a:pt x="60516" y="23500"/>
                  </a:cubicBezTo>
                  <a:cubicBezTo>
                    <a:pt x="69372" y="23500"/>
                    <a:pt x="70110" y="15382"/>
                    <a:pt x="70110" y="15382"/>
                  </a:cubicBezTo>
                  <a:cubicBezTo>
                    <a:pt x="70110" y="15382"/>
                    <a:pt x="74538" y="23500"/>
                    <a:pt x="80442" y="23500"/>
                  </a:cubicBezTo>
                  <a:cubicBezTo>
                    <a:pt x="83505" y="23399"/>
                    <a:pt x="86294" y="21724"/>
                    <a:pt x="87822" y="19072"/>
                  </a:cubicBezTo>
                  <a:cubicBezTo>
                    <a:pt x="89158" y="22010"/>
                    <a:pt x="91984" y="23989"/>
                    <a:pt x="95202" y="24238"/>
                  </a:cubicBezTo>
                  <a:lnTo>
                    <a:pt x="95202" y="24238"/>
                  </a:lnTo>
                  <a:cubicBezTo>
                    <a:pt x="100368" y="24238"/>
                    <a:pt x="105534" y="17596"/>
                    <a:pt x="105534" y="17596"/>
                  </a:cubicBezTo>
                  <a:cubicBezTo>
                    <a:pt x="105534" y="17596"/>
                    <a:pt x="105534" y="25714"/>
                    <a:pt x="112176" y="26452"/>
                  </a:cubicBezTo>
                  <a:lnTo>
                    <a:pt x="112176" y="26452"/>
                  </a:lnTo>
                  <a:cubicBezTo>
                    <a:pt x="114781" y="27480"/>
                    <a:pt x="117689" y="27480"/>
                    <a:pt x="120294" y="26452"/>
                  </a:cubicBezTo>
                  <a:cubicBezTo>
                    <a:pt x="120294" y="26452"/>
                    <a:pt x="120294" y="33094"/>
                    <a:pt x="126936" y="33832"/>
                  </a:cubicBezTo>
                  <a:lnTo>
                    <a:pt x="126936" y="33832"/>
                  </a:lnTo>
                  <a:cubicBezTo>
                    <a:pt x="131364" y="33832"/>
                    <a:pt x="135792" y="29404"/>
                    <a:pt x="138744" y="22762"/>
                  </a:cubicBezTo>
                  <a:cubicBezTo>
                    <a:pt x="141696" y="16120"/>
                    <a:pt x="138744" y="22762"/>
                    <a:pt x="134316" y="27190"/>
                  </a:cubicBezTo>
                  <a:cubicBezTo>
                    <a:pt x="129888" y="31618"/>
                    <a:pt x="130626" y="30880"/>
                    <a:pt x="128412" y="30880"/>
                  </a:cubicBezTo>
                  <a:cubicBezTo>
                    <a:pt x="126198" y="30880"/>
                    <a:pt x="121032" y="22762"/>
                    <a:pt x="120294" y="22024"/>
                  </a:cubicBezTo>
                  <a:cubicBezTo>
                    <a:pt x="119556" y="21286"/>
                    <a:pt x="116604" y="27190"/>
                    <a:pt x="113652" y="27190"/>
                  </a:cubicBezTo>
                  <a:cubicBezTo>
                    <a:pt x="110700" y="27190"/>
                    <a:pt x="106272" y="13168"/>
                    <a:pt x="105534" y="11692"/>
                  </a:cubicBezTo>
                  <a:cubicBezTo>
                    <a:pt x="104796" y="10216"/>
                    <a:pt x="101106" y="24976"/>
                    <a:pt x="95940" y="24976"/>
                  </a:cubicBezTo>
                  <a:cubicBezTo>
                    <a:pt x="91623" y="23814"/>
                    <a:pt x="88243" y="20440"/>
                    <a:pt x="87084" y="16120"/>
                  </a:cubicBezTo>
                  <a:cubicBezTo>
                    <a:pt x="86471" y="20325"/>
                    <a:pt x="83173" y="23628"/>
                    <a:pt x="78966" y="24238"/>
                  </a:cubicBezTo>
                  <a:lnTo>
                    <a:pt x="78966" y="24238"/>
                  </a:lnTo>
                  <a:cubicBezTo>
                    <a:pt x="73062" y="24238"/>
                    <a:pt x="69372" y="8740"/>
                    <a:pt x="69372" y="7264"/>
                  </a:cubicBezTo>
                  <a:cubicBezTo>
                    <a:pt x="69372" y="5788"/>
                    <a:pt x="64944" y="24238"/>
                    <a:pt x="59778" y="24238"/>
                  </a:cubicBezTo>
                  <a:cubicBezTo>
                    <a:pt x="54612" y="24238"/>
                    <a:pt x="51660" y="17596"/>
                    <a:pt x="50922" y="16120"/>
                  </a:cubicBezTo>
                  <a:cubicBezTo>
                    <a:pt x="50184" y="14644"/>
                    <a:pt x="50922" y="24238"/>
                    <a:pt x="44280" y="24238"/>
                  </a:cubicBezTo>
                  <a:cubicBezTo>
                    <a:pt x="37638" y="24238"/>
                    <a:pt x="32472" y="13168"/>
                    <a:pt x="30996" y="11692"/>
                  </a:cubicBezTo>
                  <a:cubicBezTo>
                    <a:pt x="29520" y="10216"/>
                    <a:pt x="30996" y="26452"/>
                    <a:pt x="30996" y="27190"/>
                  </a:cubicBezTo>
                  <a:cubicBezTo>
                    <a:pt x="26642" y="26870"/>
                    <a:pt x="22620" y="24727"/>
                    <a:pt x="19926" y="21286"/>
                  </a:cubicBezTo>
                  <a:cubicBezTo>
                    <a:pt x="19926" y="21286"/>
                    <a:pt x="19926" y="29404"/>
                    <a:pt x="19926" y="30880"/>
                  </a:cubicBezTo>
                  <a:cubicBezTo>
                    <a:pt x="17284" y="31727"/>
                    <a:pt x="14450" y="31727"/>
                    <a:pt x="11808" y="30880"/>
                  </a:cubicBezTo>
                  <a:lnTo>
                    <a:pt x="738" y="2054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CC6705E-F6E6-4CEA-83EE-AEF75D477E2A}"/>
                </a:ext>
              </a:extLst>
            </p:cNvPr>
            <p:cNvSpPr/>
            <p:nvPr/>
          </p:nvSpPr>
          <p:spPr>
            <a:xfrm>
              <a:off x="1919894" y="3614689"/>
              <a:ext cx="122507" cy="11856"/>
            </a:xfrm>
            <a:custGeom>
              <a:avLst/>
              <a:gdLst>
                <a:gd name="connsiteX0" fmla="*/ 60516 w 122507"/>
                <a:gd name="connsiteY0" fmla="*/ 4476 h 11856"/>
                <a:gd name="connsiteX1" fmla="*/ 0 w 122507"/>
                <a:gd name="connsiteY1" fmla="*/ 11856 h 11856"/>
                <a:gd name="connsiteX2" fmla="*/ 0 w 122507"/>
                <a:gd name="connsiteY2" fmla="*/ 11856 h 11856"/>
                <a:gd name="connsiteX3" fmla="*/ 0 w 122507"/>
                <a:gd name="connsiteY3" fmla="*/ 11856 h 11856"/>
                <a:gd name="connsiteX4" fmla="*/ 60516 w 122507"/>
                <a:gd name="connsiteY4" fmla="*/ 48 h 11856"/>
                <a:gd name="connsiteX5" fmla="*/ 122508 w 122507"/>
                <a:gd name="connsiteY5" fmla="*/ 8166 h 11856"/>
                <a:gd name="connsiteX6" fmla="*/ 122508 w 122507"/>
                <a:gd name="connsiteY6" fmla="*/ 8166 h 11856"/>
                <a:gd name="connsiteX7" fmla="*/ 122508 w 122507"/>
                <a:gd name="connsiteY7" fmla="*/ 8166 h 11856"/>
                <a:gd name="connsiteX8" fmla="*/ 61992 w 122507"/>
                <a:gd name="connsiteY8" fmla="*/ 786 h 11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507" h="11856">
                  <a:moveTo>
                    <a:pt x="60516" y="4476"/>
                  </a:moveTo>
                  <a:cubicBezTo>
                    <a:pt x="40103" y="4234"/>
                    <a:pt x="19756" y="6716"/>
                    <a:pt x="0" y="11856"/>
                  </a:cubicBezTo>
                  <a:cubicBezTo>
                    <a:pt x="0" y="11856"/>
                    <a:pt x="0" y="11856"/>
                    <a:pt x="0" y="11856"/>
                  </a:cubicBezTo>
                  <a:cubicBezTo>
                    <a:pt x="0" y="11856"/>
                    <a:pt x="0" y="11856"/>
                    <a:pt x="0" y="11856"/>
                  </a:cubicBezTo>
                  <a:cubicBezTo>
                    <a:pt x="19446" y="4839"/>
                    <a:pt x="39859" y="857"/>
                    <a:pt x="60516" y="48"/>
                  </a:cubicBezTo>
                  <a:cubicBezTo>
                    <a:pt x="81475" y="-405"/>
                    <a:pt x="102375" y="2332"/>
                    <a:pt x="122508" y="8166"/>
                  </a:cubicBezTo>
                  <a:lnTo>
                    <a:pt x="122508" y="8166"/>
                  </a:lnTo>
                  <a:cubicBezTo>
                    <a:pt x="122508" y="8166"/>
                    <a:pt x="122508" y="8166"/>
                    <a:pt x="122508" y="8166"/>
                  </a:cubicBezTo>
                  <a:cubicBezTo>
                    <a:pt x="102752" y="3026"/>
                    <a:pt x="82405" y="544"/>
                    <a:pt x="61992" y="78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50AEF2D7-07DB-4685-A20C-EF9CC9E6A3CE}"/>
                </a:ext>
              </a:extLst>
            </p:cNvPr>
            <p:cNvSpPr/>
            <p:nvPr/>
          </p:nvSpPr>
          <p:spPr>
            <a:xfrm>
              <a:off x="1916942" y="3614000"/>
              <a:ext cx="125459" cy="14759"/>
            </a:xfrm>
            <a:custGeom>
              <a:avLst/>
              <a:gdLst>
                <a:gd name="connsiteX0" fmla="*/ 121032 w 125459"/>
                <a:gd name="connsiteY0" fmla="*/ 14760 h 14759"/>
                <a:gd name="connsiteX1" fmla="*/ 121032 w 125459"/>
                <a:gd name="connsiteY1" fmla="*/ 14760 h 14759"/>
                <a:gd name="connsiteX2" fmla="*/ 0 w 125459"/>
                <a:gd name="connsiteY2" fmla="*/ 14760 h 14759"/>
                <a:gd name="connsiteX3" fmla="*/ 0 w 125459"/>
                <a:gd name="connsiteY3" fmla="*/ 14760 h 14759"/>
                <a:gd name="connsiteX4" fmla="*/ 63468 w 125459"/>
                <a:gd name="connsiteY4" fmla="*/ 0 h 14759"/>
                <a:gd name="connsiteX5" fmla="*/ 125460 w 125459"/>
                <a:gd name="connsiteY5" fmla="*/ 8856 h 14759"/>
                <a:gd name="connsiteX6" fmla="*/ 125460 w 125459"/>
                <a:gd name="connsiteY6" fmla="*/ 8856 h 14759"/>
                <a:gd name="connsiteX7" fmla="*/ 125460 w 125459"/>
                <a:gd name="connsiteY7" fmla="*/ 8856 h 14759"/>
                <a:gd name="connsiteX8" fmla="*/ 63468 w 125459"/>
                <a:gd name="connsiteY8" fmla="*/ 5166 h 14759"/>
                <a:gd name="connsiteX9" fmla="*/ 123984 w 125459"/>
                <a:gd name="connsiteY9" fmla="*/ 12546 h 14759"/>
                <a:gd name="connsiteX10" fmla="*/ 123984 w 125459"/>
                <a:gd name="connsiteY10" fmla="*/ 12546 h 14759"/>
                <a:gd name="connsiteX11" fmla="*/ 123984 w 125459"/>
                <a:gd name="connsiteY11" fmla="*/ 12546 h 14759"/>
                <a:gd name="connsiteX12" fmla="*/ 123984 w 125459"/>
                <a:gd name="connsiteY12" fmla="*/ 12546 h 14759"/>
                <a:gd name="connsiteX13" fmla="*/ 1476 w 125459"/>
                <a:gd name="connsiteY13" fmla="*/ 12546 h 14759"/>
                <a:gd name="connsiteX14" fmla="*/ 1476 w 125459"/>
                <a:gd name="connsiteY14" fmla="*/ 12546 h 14759"/>
                <a:gd name="connsiteX15" fmla="*/ 1476 w 125459"/>
                <a:gd name="connsiteY15" fmla="*/ 12546 h 14759"/>
                <a:gd name="connsiteX16" fmla="*/ 61992 w 125459"/>
                <a:gd name="connsiteY16" fmla="*/ 5166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5459" h="14759">
                  <a:moveTo>
                    <a:pt x="121032" y="14760"/>
                  </a:moveTo>
                  <a:lnTo>
                    <a:pt x="121032" y="14760"/>
                  </a:lnTo>
                  <a:cubicBezTo>
                    <a:pt x="81350" y="4413"/>
                    <a:pt x="39682" y="4413"/>
                    <a:pt x="0" y="14760"/>
                  </a:cubicBezTo>
                  <a:cubicBezTo>
                    <a:pt x="0" y="14760"/>
                    <a:pt x="0" y="14760"/>
                    <a:pt x="0" y="14760"/>
                  </a:cubicBezTo>
                  <a:cubicBezTo>
                    <a:pt x="20221" y="6454"/>
                    <a:pt x="41653" y="1469"/>
                    <a:pt x="63468" y="0"/>
                  </a:cubicBezTo>
                  <a:cubicBezTo>
                    <a:pt x="84427" y="238"/>
                    <a:pt x="105268" y="3216"/>
                    <a:pt x="125460" y="8856"/>
                  </a:cubicBezTo>
                  <a:cubicBezTo>
                    <a:pt x="125460" y="8856"/>
                    <a:pt x="125460" y="8856"/>
                    <a:pt x="125460" y="8856"/>
                  </a:cubicBezTo>
                  <a:lnTo>
                    <a:pt x="125460" y="8856"/>
                  </a:lnTo>
                  <a:close/>
                  <a:moveTo>
                    <a:pt x="63468" y="5166"/>
                  </a:moveTo>
                  <a:cubicBezTo>
                    <a:pt x="83896" y="4653"/>
                    <a:pt x="104279" y="7139"/>
                    <a:pt x="123984" y="12546"/>
                  </a:cubicBezTo>
                  <a:lnTo>
                    <a:pt x="123984" y="12546"/>
                  </a:lnTo>
                  <a:lnTo>
                    <a:pt x="123984" y="12546"/>
                  </a:lnTo>
                  <a:lnTo>
                    <a:pt x="123984" y="12546"/>
                  </a:lnTo>
                  <a:cubicBezTo>
                    <a:pt x="83866" y="1735"/>
                    <a:pt x="41594" y="1735"/>
                    <a:pt x="1476" y="12546"/>
                  </a:cubicBezTo>
                  <a:lnTo>
                    <a:pt x="1476" y="12546"/>
                  </a:lnTo>
                  <a:lnTo>
                    <a:pt x="1476" y="12546"/>
                  </a:lnTo>
                  <a:cubicBezTo>
                    <a:pt x="21181" y="7139"/>
                    <a:pt x="41564" y="4653"/>
                    <a:pt x="61992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CF3DCFD-391C-4A1B-ADB8-8C3F8CB4313F}"/>
                </a:ext>
              </a:extLst>
            </p:cNvPr>
            <p:cNvSpPr/>
            <p:nvPr/>
          </p:nvSpPr>
          <p:spPr>
            <a:xfrm>
              <a:off x="1979753" y="3589153"/>
              <a:ext cx="11725" cy="10637"/>
            </a:xfrm>
            <a:custGeom>
              <a:avLst/>
              <a:gdLst>
                <a:gd name="connsiteX0" fmla="*/ 10988 w 11725"/>
                <a:gd name="connsiteY0" fmla="*/ 6396 h 10637"/>
                <a:gd name="connsiteX1" fmla="*/ 656 w 11725"/>
                <a:gd name="connsiteY1" fmla="*/ 6396 h 10637"/>
                <a:gd name="connsiteX2" fmla="*/ 656 w 11725"/>
                <a:gd name="connsiteY2" fmla="*/ 1968 h 10637"/>
                <a:gd name="connsiteX3" fmla="*/ 5822 w 11725"/>
                <a:gd name="connsiteY3" fmla="*/ 1968 h 10637"/>
                <a:gd name="connsiteX4" fmla="*/ 9512 w 11725"/>
                <a:gd name="connsiteY4" fmla="*/ 1968 h 10637"/>
                <a:gd name="connsiteX5" fmla="*/ 4346 w 11725"/>
                <a:gd name="connsiteY5" fmla="*/ 1968 h 10637"/>
                <a:gd name="connsiteX6" fmla="*/ 11726 w 11725"/>
                <a:gd name="connsiteY6" fmla="*/ 1968 h 10637"/>
                <a:gd name="connsiteX7" fmla="*/ 11726 w 11725"/>
                <a:gd name="connsiteY7" fmla="*/ 7134 h 10637"/>
                <a:gd name="connsiteX8" fmla="*/ 3608 w 11725"/>
                <a:gd name="connsiteY8" fmla="*/ 7134 h 10637"/>
                <a:gd name="connsiteX9" fmla="*/ 8774 w 11725"/>
                <a:gd name="connsiteY9" fmla="*/ 7134 h 10637"/>
                <a:gd name="connsiteX10" fmla="*/ 2870 w 11725"/>
                <a:gd name="connsiteY10" fmla="*/ 7134 h 10637"/>
                <a:gd name="connsiteX11" fmla="*/ 656 w 11725"/>
                <a:gd name="connsiteY11" fmla="*/ 10086 h 10637"/>
                <a:gd name="connsiteX12" fmla="*/ 656 w 11725"/>
                <a:gd name="connsiteY12" fmla="*/ 10086 h 10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25" h="10637">
                  <a:moveTo>
                    <a:pt x="10988" y="6396"/>
                  </a:moveTo>
                  <a:cubicBezTo>
                    <a:pt x="10988" y="6396"/>
                    <a:pt x="2132" y="6396"/>
                    <a:pt x="656" y="6396"/>
                  </a:cubicBezTo>
                  <a:cubicBezTo>
                    <a:pt x="-820" y="6396"/>
                    <a:pt x="656" y="6396"/>
                    <a:pt x="656" y="1968"/>
                  </a:cubicBezTo>
                  <a:cubicBezTo>
                    <a:pt x="656" y="-2460"/>
                    <a:pt x="656" y="1968"/>
                    <a:pt x="5822" y="1968"/>
                  </a:cubicBezTo>
                  <a:cubicBezTo>
                    <a:pt x="10988" y="1968"/>
                    <a:pt x="9512" y="1968"/>
                    <a:pt x="9512" y="1968"/>
                  </a:cubicBezTo>
                  <a:cubicBezTo>
                    <a:pt x="9512" y="1968"/>
                    <a:pt x="4346" y="1968"/>
                    <a:pt x="4346" y="1968"/>
                  </a:cubicBezTo>
                  <a:cubicBezTo>
                    <a:pt x="4346" y="1968"/>
                    <a:pt x="10988" y="1968"/>
                    <a:pt x="11726" y="1968"/>
                  </a:cubicBezTo>
                  <a:lnTo>
                    <a:pt x="11726" y="7134"/>
                  </a:lnTo>
                  <a:cubicBezTo>
                    <a:pt x="11726" y="7134"/>
                    <a:pt x="3608" y="7134"/>
                    <a:pt x="3608" y="7134"/>
                  </a:cubicBezTo>
                  <a:cubicBezTo>
                    <a:pt x="3608" y="7134"/>
                    <a:pt x="9512" y="7134"/>
                    <a:pt x="8774" y="7134"/>
                  </a:cubicBezTo>
                  <a:cubicBezTo>
                    <a:pt x="8036" y="7134"/>
                    <a:pt x="5084" y="7134"/>
                    <a:pt x="2870" y="7134"/>
                  </a:cubicBezTo>
                  <a:cubicBezTo>
                    <a:pt x="656" y="7134"/>
                    <a:pt x="656" y="12300"/>
                    <a:pt x="656" y="10086"/>
                  </a:cubicBezTo>
                  <a:lnTo>
                    <a:pt x="656" y="1008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9AA9097C-C0B3-4737-A29C-7AE0D64C240A}"/>
                </a:ext>
              </a:extLst>
            </p:cNvPr>
            <p:cNvSpPr/>
            <p:nvPr/>
          </p:nvSpPr>
          <p:spPr>
            <a:xfrm>
              <a:off x="1973767" y="3593607"/>
              <a:ext cx="22531" cy="11536"/>
            </a:xfrm>
            <a:custGeom>
              <a:avLst/>
              <a:gdLst>
                <a:gd name="connsiteX0" fmla="*/ 11808 w 22531"/>
                <a:gd name="connsiteY0" fmla="*/ 10061 h 11536"/>
                <a:gd name="connsiteX1" fmla="*/ 11808 w 22531"/>
                <a:gd name="connsiteY1" fmla="*/ 10061 h 11536"/>
                <a:gd name="connsiteX2" fmla="*/ 6642 w 22531"/>
                <a:gd name="connsiteY2" fmla="*/ 5633 h 11536"/>
                <a:gd name="connsiteX3" fmla="*/ 6642 w 22531"/>
                <a:gd name="connsiteY3" fmla="*/ 5633 h 11536"/>
                <a:gd name="connsiteX4" fmla="*/ 6642 w 22531"/>
                <a:gd name="connsiteY4" fmla="*/ 5633 h 11536"/>
                <a:gd name="connsiteX5" fmla="*/ 6642 w 22531"/>
                <a:gd name="connsiteY5" fmla="*/ 5633 h 11536"/>
                <a:gd name="connsiteX6" fmla="*/ 6642 w 22531"/>
                <a:gd name="connsiteY6" fmla="*/ 5633 h 11536"/>
                <a:gd name="connsiteX7" fmla="*/ 11808 w 22531"/>
                <a:gd name="connsiteY7" fmla="*/ 5633 h 11536"/>
                <a:gd name="connsiteX8" fmla="*/ 16974 w 22531"/>
                <a:gd name="connsiteY8" fmla="*/ 5633 h 11536"/>
                <a:gd name="connsiteX9" fmla="*/ 16974 w 22531"/>
                <a:gd name="connsiteY9" fmla="*/ 5633 h 11536"/>
                <a:gd name="connsiteX10" fmla="*/ 21402 w 22531"/>
                <a:gd name="connsiteY10" fmla="*/ 5633 h 11536"/>
                <a:gd name="connsiteX11" fmla="*/ 21402 w 22531"/>
                <a:gd name="connsiteY11" fmla="*/ 11537 h 11536"/>
                <a:gd name="connsiteX12" fmla="*/ 16974 w 22531"/>
                <a:gd name="connsiteY12" fmla="*/ 11537 h 11536"/>
                <a:gd name="connsiteX13" fmla="*/ 16974 w 22531"/>
                <a:gd name="connsiteY13" fmla="*/ 11537 h 11536"/>
                <a:gd name="connsiteX14" fmla="*/ 12546 w 22531"/>
                <a:gd name="connsiteY14" fmla="*/ 11537 h 11536"/>
                <a:gd name="connsiteX15" fmla="*/ 11808 w 22531"/>
                <a:gd name="connsiteY15" fmla="*/ 1943 h 11536"/>
                <a:gd name="connsiteX16" fmla="*/ 6642 w 22531"/>
                <a:gd name="connsiteY16" fmla="*/ 1943 h 11536"/>
                <a:gd name="connsiteX17" fmla="*/ 11070 w 22531"/>
                <a:gd name="connsiteY17" fmla="*/ 5633 h 11536"/>
                <a:gd name="connsiteX18" fmla="*/ 11070 w 22531"/>
                <a:gd name="connsiteY18" fmla="*/ 5633 h 11536"/>
                <a:gd name="connsiteX19" fmla="*/ 15498 w 22531"/>
                <a:gd name="connsiteY19" fmla="*/ 5633 h 11536"/>
                <a:gd name="connsiteX20" fmla="*/ 11070 w 22531"/>
                <a:gd name="connsiteY20" fmla="*/ 5633 h 11536"/>
                <a:gd name="connsiteX21" fmla="*/ 16236 w 22531"/>
                <a:gd name="connsiteY21" fmla="*/ 5633 h 11536"/>
                <a:gd name="connsiteX22" fmla="*/ 16236 w 22531"/>
                <a:gd name="connsiteY22" fmla="*/ 467 h 11536"/>
                <a:gd name="connsiteX23" fmla="*/ 8856 w 22531"/>
                <a:gd name="connsiteY23" fmla="*/ 467 h 11536"/>
                <a:gd name="connsiteX24" fmla="*/ 8856 w 22531"/>
                <a:gd name="connsiteY24" fmla="*/ 467 h 11536"/>
                <a:gd name="connsiteX25" fmla="*/ 8856 w 22531"/>
                <a:gd name="connsiteY25" fmla="*/ 467 h 11536"/>
                <a:gd name="connsiteX26" fmla="*/ 5166 w 22531"/>
                <a:gd name="connsiteY26" fmla="*/ 467 h 11536"/>
                <a:gd name="connsiteX27" fmla="*/ 0 w 22531"/>
                <a:gd name="connsiteY27" fmla="*/ 467 h 11536"/>
                <a:gd name="connsiteX28" fmla="*/ 0 w 22531"/>
                <a:gd name="connsiteY28" fmla="*/ 467 h 11536"/>
                <a:gd name="connsiteX29" fmla="*/ 0 w 22531"/>
                <a:gd name="connsiteY29" fmla="*/ 467 h 11536"/>
                <a:gd name="connsiteX30" fmla="*/ 0 w 22531"/>
                <a:gd name="connsiteY30" fmla="*/ 467 h 1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531" h="11536">
                  <a:moveTo>
                    <a:pt x="11808" y="10061"/>
                  </a:moveTo>
                  <a:lnTo>
                    <a:pt x="11808" y="10061"/>
                  </a:lnTo>
                  <a:cubicBezTo>
                    <a:pt x="9402" y="9646"/>
                    <a:pt x="7417" y="7945"/>
                    <a:pt x="6642" y="5633"/>
                  </a:cubicBezTo>
                  <a:lnTo>
                    <a:pt x="6642" y="5633"/>
                  </a:lnTo>
                  <a:lnTo>
                    <a:pt x="6642" y="5633"/>
                  </a:lnTo>
                  <a:cubicBezTo>
                    <a:pt x="6642" y="5633"/>
                    <a:pt x="6642" y="5633"/>
                    <a:pt x="6642" y="5633"/>
                  </a:cubicBezTo>
                  <a:lnTo>
                    <a:pt x="6642" y="5633"/>
                  </a:lnTo>
                  <a:lnTo>
                    <a:pt x="11808" y="5633"/>
                  </a:lnTo>
                  <a:cubicBezTo>
                    <a:pt x="13409" y="4710"/>
                    <a:pt x="15373" y="4710"/>
                    <a:pt x="16974" y="5633"/>
                  </a:cubicBezTo>
                  <a:lnTo>
                    <a:pt x="16974" y="5633"/>
                  </a:lnTo>
                  <a:lnTo>
                    <a:pt x="21402" y="5633"/>
                  </a:lnTo>
                  <a:cubicBezTo>
                    <a:pt x="22908" y="7314"/>
                    <a:pt x="22908" y="9855"/>
                    <a:pt x="21402" y="11537"/>
                  </a:cubicBezTo>
                  <a:lnTo>
                    <a:pt x="16974" y="11537"/>
                  </a:lnTo>
                  <a:cubicBezTo>
                    <a:pt x="16974" y="11537"/>
                    <a:pt x="16974" y="11537"/>
                    <a:pt x="16974" y="11537"/>
                  </a:cubicBezTo>
                  <a:cubicBezTo>
                    <a:pt x="16974" y="11537"/>
                    <a:pt x="16974" y="11537"/>
                    <a:pt x="12546" y="11537"/>
                  </a:cubicBezTo>
                  <a:close/>
                  <a:moveTo>
                    <a:pt x="11808" y="1943"/>
                  </a:moveTo>
                  <a:lnTo>
                    <a:pt x="6642" y="1943"/>
                  </a:lnTo>
                  <a:cubicBezTo>
                    <a:pt x="7232" y="3958"/>
                    <a:pt x="8981" y="5417"/>
                    <a:pt x="11070" y="5633"/>
                  </a:cubicBezTo>
                  <a:lnTo>
                    <a:pt x="11070" y="5633"/>
                  </a:lnTo>
                  <a:cubicBezTo>
                    <a:pt x="11070" y="5633"/>
                    <a:pt x="14760" y="5633"/>
                    <a:pt x="15498" y="5633"/>
                  </a:cubicBezTo>
                  <a:cubicBezTo>
                    <a:pt x="14184" y="4649"/>
                    <a:pt x="12384" y="4649"/>
                    <a:pt x="11070" y="5633"/>
                  </a:cubicBezTo>
                  <a:lnTo>
                    <a:pt x="16236" y="5633"/>
                  </a:lnTo>
                  <a:cubicBezTo>
                    <a:pt x="19926" y="5633"/>
                    <a:pt x="16236" y="467"/>
                    <a:pt x="16236" y="467"/>
                  </a:cubicBezTo>
                  <a:lnTo>
                    <a:pt x="8856" y="467"/>
                  </a:lnTo>
                  <a:lnTo>
                    <a:pt x="8856" y="467"/>
                  </a:lnTo>
                  <a:lnTo>
                    <a:pt x="8856" y="467"/>
                  </a:lnTo>
                  <a:cubicBezTo>
                    <a:pt x="8856" y="467"/>
                    <a:pt x="8856" y="467"/>
                    <a:pt x="5166" y="467"/>
                  </a:cubicBezTo>
                  <a:cubicBezTo>
                    <a:pt x="3498" y="-156"/>
                    <a:pt x="1668" y="-156"/>
                    <a:pt x="0" y="467"/>
                  </a:cubicBezTo>
                  <a:lnTo>
                    <a:pt x="0" y="467"/>
                  </a:lnTo>
                  <a:cubicBezTo>
                    <a:pt x="0" y="467"/>
                    <a:pt x="0" y="467"/>
                    <a:pt x="0" y="467"/>
                  </a:cubicBezTo>
                  <a:lnTo>
                    <a:pt x="0" y="467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429DD6A-ED00-4A68-959D-4082913EEAA9}"/>
                </a:ext>
              </a:extLst>
            </p:cNvPr>
            <p:cNvSpPr/>
            <p:nvPr/>
          </p:nvSpPr>
          <p:spPr>
            <a:xfrm>
              <a:off x="1958616" y="3590623"/>
              <a:ext cx="14413" cy="12798"/>
            </a:xfrm>
            <a:custGeom>
              <a:avLst/>
              <a:gdLst>
                <a:gd name="connsiteX0" fmla="*/ 3343 w 14413"/>
                <a:gd name="connsiteY0" fmla="*/ 4927 h 12798"/>
                <a:gd name="connsiteX1" fmla="*/ 12937 w 14413"/>
                <a:gd name="connsiteY1" fmla="*/ 4927 h 12798"/>
                <a:gd name="connsiteX2" fmla="*/ 12937 w 14413"/>
                <a:gd name="connsiteY2" fmla="*/ 499 h 12798"/>
                <a:gd name="connsiteX3" fmla="*/ 7771 w 14413"/>
                <a:gd name="connsiteY3" fmla="*/ 499 h 12798"/>
                <a:gd name="connsiteX4" fmla="*/ 3343 w 14413"/>
                <a:gd name="connsiteY4" fmla="*/ 499 h 12798"/>
                <a:gd name="connsiteX5" fmla="*/ 8509 w 14413"/>
                <a:gd name="connsiteY5" fmla="*/ 499 h 12798"/>
                <a:gd name="connsiteX6" fmla="*/ 1129 w 14413"/>
                <a:gd name="connsiteY6" fmla="*/ 499 h 12798"/>
                <a:gd name="connsiteX7" fmla="*/ 1129 w 14413"/>
                <a:gd name="connsiteY7" fmla="*/ 6403 h 12798"/>
                <a:gd name="connsiteX8" fmla="*/ 9247 w 14413"/>
                <a:gd name="connsiteY8" fmla="*/ 6403 h 12798"/>
                <a:gd name="connsiteX9" fmla="*/ 4081 w 14413"/>
                <a:gd name="connsiteY9" fmla="*/ 10831 h 12798"/>
                <a:gd name="connsiteX10" fmla="*/ 9985 w 14413"/>
                <a:gd name="connsiteY10" fmla="*/ 10831 h 12798"/>
                <a:gd name="connsiteX11" fmla="*/ 14413 w 14413"/>
                <a:gd name="connsiteY11" fmla="*/ 10831 h 12798"/>
                <a:gd name="connsiteX12" fmla="*/ 14413 w 14413"/>
                <a:gd name="connsiteY12" fmla="*/ 6403 h 12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413" h="12798">
                  <a:moveTo>
                    <a:pt x="3343" y="4927"/>
                  </a:moveTo>
                  <a:lnTo>
                    <a:pt x="12937" y="4927"/>
                  </a:lnTo>
                  <a:cubicBezTo>
                    <a:pt x="12937" y="4927"/>
                    <a:pt x="12937" y="4927"/>
                    <a:pt x="12937" y="499"/>
                  </a:cubicBezTo>
                  <a:cubicBezTo>
                    <a:pt x="11262" y="-64"/>
                    <a:pt x="9446" y="-64"/>
                    <a:pt x="7771" y="499"/>
                  </a:cubicBezTo>
                  <a:cubicBezTo>
                    <a:pt x="6369" y="-166"/>
                    <a:pt x="4745" y="-166"/>
                    <a:pt x="3343" y="499"/>
                  </a:cubicBezTo>
                  <a:cubicBezTo>
                    <a:pt x="3343" y="499"/>
                    <a:pt x="8509" y="499"/>
                    <a:pt x="8509" y="499"/>
                  </a:cubicBezTo>
                  <a:cubicBezTo>
                    <a:pt x="8509" y="499"/>
                    <a:pt x="1867" y="499"/>
                    <a:pt x="1129" y="499"/>
                  </a:cubicBezTo>
                  <a:cubicBezTo>
                    <a:pt x="-376" y="2180"/>
                    <a:pt x="-376" y="4722"/>
                    <a:pt x="1129" y="6403"/>
                  </a:cubicBezTo>
                  <a:cubicBezTo>
                    <a:pt x="1129" y="6403"/>
                    <a:pt x="9247" y="6403"/>
                    <a:pt x="9247" y="6403"/>
                  </a:cubicBezTo>
                  <a:cubicBezTo>
                    <a:pt x="9247" y="6403"/>
                    <a:pt x="3343" y="6403"/>
                    <a:pt x="4081" y="10831"/>
                  </a:cubicBezTo>
                  <a:cubicBezTo>
                    <a:pt x="4819" y="15259"/>
                    <a:pt x="7771" y="10831"/>
                    <a:pt x="9985" y="10831"/>
                  </a:cubicBezTo>
                  <a:cubicBezTo>
                    <a:pt x="11358" y="11622"/>
                    <a:pt x="13040" y="11622"/>
                    <a:pt x="14413" y="10831"/>
                  </a:cubicBezTo>
                  <a:lnTo>
                    <a:pt x="14413" y="6403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FDF95B5B-BC7A-4A6B-9AF7-A2CFD1F61B29}"/>
                </a:ext>
              </a:extLst>
            </p:cNvPr>
            <p:cNvSpPr/>
            <p:nvPr/>
          </p:nvSpPr>
          <p:spPr>
            <a:xfrm>
              <a:off x="1956794" y="3598502"/>
              <a:ext cx="18450" cy="6498"/>
            </a:xfrm>
            <a:custGeom>
              <a:avLst/>
              <a:gdLst>
                <a:gd name="connsiteX0" fmla="*/ 9594 w 18450"/>
                <a:gd name="connsiteY0" fmla="*/ 5904 h 6498"/>
                <a:gd name="connsiteX1" fmla="*/ 4428 w 18450"/>
                <a:gd name="connsiteY1" fmla="*/ 5904 h 6498"/>
                <a:gd name="connsiteX2" fmla="*/ 4428 w 18450"/>
                <a:gd name="connsiteY2" fmla="*/ 5904 h 6498"/>
                <a:gd name="connsiteX3" fmla="*/ 0 w 18450"/>
                <a:gd name="connsiteY3" fmla="*/ 5904 h 6498"/>
                <a:gd name="connsiteX4" fmla="*/ 0 w 18450"/>
                <a:gd name="connsiteY4" fmla="*/ 0 h 6498"/>
                <a:gd name="connsiteX5" fmla="*/ 4428 w 18450"/>
                <a:gd name="connsiteY5" fmla="*/ 0 h 6498"/>
                <a:gd name="connsiteX6" fmla="*/ 4428 w 18450"/>
                <a:gd name="connsiteY6" fmla="*/ 0 h 6498"/>
                <a:gd name="connsiteX7" fmla="*/ 8856 w 18450"/>
                <a:gd name="connsiteY7" fmla="*/ 0 h 6498"/>
                <a:gd name="connsiteX8" fmla="*/ 14022 w 18450"/>
                <a:gd name="connsiteY8" fmla="*/ 0 h 6498"/>
                <a:gd name="connsiteX9" fmla="*/ 14022 w 18450"/>
                <a:gd name="connsiteY9" fmla="*/ 0 h 6498"/>
                <a:gd name="connsiteX10" fmla="*/ 14022 w 18450"/>
                <a:gd name="connsiteY10" fmla="*/ 0 h 6498"/>
                <a:gd name="connsiteX11" fmla="*/ 14022 w 18450"/>
                <a:gd name="connsiteY11" fmla="*/ 0 h 6498"/>
                <a:gd name="connsiteX12" fmla="*/ 8856 w 18450"/>
                <a:gd name="connsiteY12" fmla="*/ 4428 h 6498"/>
                <a:gd name="connsiteX13" fmla="*/ 9594 w 18450"/>
                <a:gd name="connsiteY13" fmla="*/ 0 h 6498"/>
                <a:gd name="connsiteX14" fmla="*/ 9594 w 18450"/>
                <a:gd name="connsiteY14" fmla="*/ 0 h 6498"/>
                <a:gd name="connsiteX15" fmla="*/ 14022 w 18450"/>
                <a:gd name="connsiteY15" fmla="*/ 0 h 6498"/>
                <a:gd name="connsiteX16" fmla="*/ 14022 w 18450"/>
                <a:gd name="connsiteY16" fmla="*/ 0 h 6498"/>
                <a:gd name="connsiteX17" fmla="*/ 18450 w 18450"/>
                <a:gd name="connsiteY17" fmla="*/ 0 h 6498"/>
                <a:gd name="connsiteX18" fmla="*/ 18450 w 18450"/>
                <a:gd name="connsiteY18" fmla="*/ 0 h 6498"/>
                <a:gd name="connsiteX19" fmla="*/ 18450 w 18450"/>
                <a:gd name="connsiteY19" fmla="*/ 0 h 6498"/>
                <a:gd name="connsiteX20" fmla="*/ 18450 w 18450"/>
                <a:gd name="connsiteY20" fmla="*/ 0 h 6498"/>
                <a:gd name="connsiteX21" fmla="*/ 18450 w 18450"/>
                <a:gd name="connsiteY21" fmla="*/ 0 h 6498"/>
                <a:gd name="connsiteX22" fmla="*/ 14022 w 18450"/>
                <a:gd name="connsiteY22" fmla="*/ 0 h 6498"/>
                <a:gd name="connsiteX23" fmla="*/ 10332 w 18450"/>
                <a:gd name="connsiteY23" fmla="*/ 0 h 6498"/>
                <a:gd name="connsiteX24" fmla="*/ 14760 w 18450"/>
                <a:gd name="connsiteY24" fmla="*/ 0 h 6498"/>
                <a:gd name="connsiteX25" fmla="*/ 9594 w 18450"/>
                <a:gd name="connsiteY25" fmla="*/ 0 h 6498"/>
                <a:gd name="connsiteX26" fmla="*/ 9594 w 18450"/>
                <a:gd name="connsiteY26" fmla="*/ 5166 h 6498"/>
                <a:gd name="connsiteX27" fmla="*/ 15498 w 18450"/>
                <a:gd name="connsiteY27" fmla="*/ 5166 h 6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450" h="6498">
                  <a:moveTo>
                    <a:pt x="9594" y="5904"/>
                  </a:moveTo>
                  <a:cubicBezTo>
                    <a:pt x="7963" y="6697"/>
                    <a:pt x="6059" y="6697"/>
                    <a:pt x="4428" y="5904"/>
                  </a:cubicBezTo>
                  <a:cubicBezTo>
                    <a:pt x="4428" y="5904"/>
                    <a:pt x="4428" y="5904"/>
                    <a:pt x="4428" y="5904"/>
                  </a:cubicBezTo>
                  <a:lnTo>
                    <a:pt x="0" y="5904"/>
                  </a:lnTo>
                  <a:cubicBezTo>
                    <a:pt x="0" y="5904"/>
                    <a:pt x="0" y="5904"/>
                    <a:pt x="0" y="0"/>
                  </a:cubicBezTo>
                  <a:lnTo>
                    <a:pt x="4428" y="0"/>
                  </a:lnTo>
                  <a:lnTo>
                    <a:pt x="4428" y="0"/>
                  </a:lnTo>
                  <a:cubicBezTo>
                    <a:pt x="4428" y="0"/>
                    <a:pt x="4428" y="0"/>
                    <a:pt x="8856" y="0"/>
                  </a:cubicBez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cubicBezTo>
                    <a:pt x="14022" y="0"/>
                    <a:pt x="14022" y="0"/>
                    <a:pt x="14022" y="0"/>
                  </a:cubicBezTo>
                  <a:cubicBezTo>
                    <a:pt x="13033" y="2162"/>
                    <a:pt x="11144" y="3779"/>
                    <a:pt x="8856" y="4428"/>
                  </a:cubicBezTo>
                  <a:close/>
                  <a:moveTo>
                    <a:pt x="9594" y="0"/>
                  </a:moveTo>
                  <a:lnTo>
                    <a:pt x="9594" y="0"/>
                  </a:lnTo>
                  <a:cubicBezTo>
                    <a:pt x="10967" y="791"/>
                    <a:pt x="12649" y="791"/>
                    <a:pt x="14022" y="0"/>
                  </a:cubicBezTo>
                  <a:lnTo>
                    <a:pt x="14022" y="0"/>
                  </a:lnTo>
                  <a:cubicBezTo>
                    <a:pt x="14022" y="0"/>
                    <a:pt x="17712" y="0"/>
                    <a:pt x="18450" y="0"/>
                  </a:cubicBezTo>
                  <a:lnTo>
                    <a:pt x="18450" y="0"/>
                  </a:lnTo>
                  <a:lnTo>
                    <a:pt x="18450" y="0"/>
                  </a:lnTo>
                  <a:cubicBezTo>
                    <a:pt x="18450" y="0"/>
                    <a:pt x="18450" y="0"/>
                    <a:pt x="18450" y="0"/>
                  </a:cubicBezTo>
                  <a:lnTo>
                    <a:pt x="18450" y="0"/>
                  </a:lnTo>
                  <a:lnTo>
                    <a:pt x="14022" y="0"/>
                  </a:lnTo>
                  <a:cubicBezTo>
                    <a:pt x="14022" y="0"/>
                    <a:pt x="10332" y="0"/>
                    <a:pt x="10332" y="0"/>
                  </a:cubicBezTo>
                  <a:lnTo>
                    <a:pt x="14760" y="0"/>
                  </a:lnTo>
                  <a:lnTo>
                    <a:pt x="9594" y="0"/>
                  </a:lnTo>
                  <a:cubicBezTo>
                    <a:pt x="9594" y="0"/>
                    <a:pt x="5166" y="0"/>
                    <a:pt x="9594" y="5166"/>
                  </a:cubicBezTo>
                  <a:lnTo>
                    <a:pt x="15498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6BC9E2D9-700A-4714-9A8F-A1D7A8CDC0BF}"/>
                </a:ext>
              </a:extLst>
            </p:cNvPr>
            <p:cNvSpPr/>
            <p:nvPr/>
          </p:nvSpPr>
          <p:spPr>
            <a:xfrm>
              <a:off x="1970652" y="3578576"/>
              <a:ext cx="10495" cy="15498"/>
            </a:xfrm>
            <a:custGeom>
              <a:avLst/>
              <a:gdLst>
                <a:gd name="connsiteX0" fmla="*/ 5330 w 10495"/>
                <a:gd name="connsiteY0" fmla="*/ 0 h 15498"/>
                <a:gd name="connsiteX1" fmla="*/ 5330 w 10495"/>
                <a:gd name="connsiteY1" fmla="*/ 9594 h 15498"/>
                <a:gd name="connsiteX2" fmla="*/ 10496 w 10495"/>
                <a:gd name="connsiteY2" fmla="*/ 9594 h 15498"/>
                <a:gd name="connsiteX3" fmla="*/ 10496 w 10495"/>
                <a:gd name="connsiteY3" fmla="*/ 4428 h 15498"/>
                <a:gd name="connsiteX4" fmla="*/ 10496 w 10495"/>
                <a:gd name="connsiteY4" fmla="*/ 4428 h 15498"/>
                <a:gd name="connsiteX5" fmla="*/ 10496 w 10495"/>
                <a:gd name="connsiteY5" fmla="*/ 8856 h 15498"/>
                <a:gd name="connsiteX6" fmla="*/ 10496 w 10495"/>
                <a:gd name="connsiteY6" fmla="*/ 1476 h 15498"/>
                <a:gd name="connsiteX7" fmla="*/ 5330 w 10495"/>
                <a:gd name="connsiteY7" fmla="*/ 1476 h 15498"/>
                <a:gd name="connsiteX8" fmla="*/ 5330 w 10495"/>
                <a:gd name="connsiteY8" fmla="*/ 10332 h 15498"/>
                <a:gd name="connsiteX9" fmla="*/ 1640 w 10495"/>
                <a:gd name="connsiteY9" fmla="*/ 4428 h 15498"/>
                <a:gd name="connsiteX10" fmla="*/ 1640 w 10495"/>
                <a:gd name="connsiteY10" fmla="*/ 10332 h 15498"/>
                <a:gd name="connsiteX11" fmla="*/ 5330 w 10495"/>
                <a:gd name="connsiteY11" fmla="*/ 15498 h 15498"/>
                <a:gd name="connsiteX12" fmla="*/ 9758 w 10495"/>
                <a:gd name="connsiteY12" fmla="*/ 15498 h 15498"/>
                <a:gd name="connsiteX13" fmla="*/ 9758 w 10495"/>
                <a:gd name="connsiteY13" fmla="*/ 0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95" h="15498">
                  <a:moveTo>
                    <a:pt x="5330" y="0"/>
                  </a:moveTo>
                  <a:cubicBezTo>
                    <a:pt x="4991" y="3189"/>
                    <a:pt x="4991" y="6405"/>
                    <a:pt x="5330" y="9594"/>
                  </a:cubicBezTo>
                  <a:lnTo>
                    <a:pt x="10496" y="9594"/>
                  </a:lnTo>
                  <a:cubicBezTo>
                    <a:pt x="10496" y="9594"/>
                    <a:pt x="10496" y="9594"/>
                    <a:pt x="10496" y="4428"/>
                  </a:cubicBezTo>
                  <a:cubicBezTo>
                    <a:pt x="10496" y="-738"/>
                    <a:pt x="10496" y="4428"/>
                    <a:pt x="10496" y="4428"/>
                  </a:cubicBezTo>
                  <a:cubicBezTo>
                    <a:pt x="10496" y="4428"/>
                    <a:pt x="10496" y="8856"/>
                    <a:pt x="10496" y="8856"/>
                  </a:cubicBezTo>
                  <a:cubicBezTo>
                    <a:pt x="10496" y="8856"/>
                    <a:pt x="10496" y="2214"/>
                    <a:pt x="10496" y="1476"/>
                  </a:cubicBezTo>
                  <a:lnTo>
                    <a:pt x="5330" y="1476"/>
                  </a:lnTo>
                  <a:cubicBezTo>
                    <a:pt x="5330" y="1476"/>
                    <a:pt x="5330" y="10332"/>
                    <a:pt x="5330" y="10332"/>
                  </a:cubicBezTo>
                  <a:cubicBezTo>
                    <a:pt x="5330" y="10332"/>
                    <a:pt x="5330" y="3690"/>
                    <a:pt x="1640" y="4428"/>
                  </a:cubicBezTo>
                  <a:cubicBezTo>
                    <a:pt x="-2050" y="5166"/>
                    <a:pt x="1640" y="4428"/>
                    <a:pt x="1640" y="10332"/>
                  </a:cubicBezTo>
                  <a:cubicBezTo>
                    <a:pt x="1640" y="16236"/>
                    <a:pt x="1640" y="14760"/>
                    <a:pt x="5330" y="15498"/>
                  </a:cubicBezTo>
                  <a:lnTo>
                    <a:pt x="9758" y="15498"/>
                  </a:lnTo>
                  <a:lnTo>
                    <a:pt x="9758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BEA1CAE5-1F6D-4B73-8E5B-A8F40DEEB83E}"/>
                </a:ext>
              </a:extLst>
            </p:cNvPr>
            <p:cNvSpPr/>
            <p:nvPr/>
          </p:nvSpPr>
          <p:spPr>
            <a:xfrm>
              <a:off x="1968602" y="3573020"/>
              <a:ext cx="8472" cy="20223"/>
            </a:xfrm>
            <a:custGeom>
              <a:avLst/>
              <a:gdLst>
                <a:gd name="connsiteX0" fmla="*/ 4428 w 8472"/>
                <a:gd name="connsiteY0" fmla="*/ 17363 h 20223"/>
                <a:gd name="connsiteX1" fmla="*/ 4428 w 8472"/>
                <a:gd name="connsiteY1" fmla="*/ 17363 h 20223"/>
                <a:gd name="connsiteX2" fmla="*/ 738 w 8472"/>
                <a:gd name="connsiteY2" fmla="*/ 12197 h 20223"/>
                <a:gd name="connsiteX3" fmla="*/ 738 w 8472"/>
                <a:gd name="connsiteY3" fmla="*/ 6293 h 20223"/>
                <a:gd name="connsiteX4" fmla="*/ 738 w 8472"/>
                <a:gd name="connsiteY4" fmla="*/ 6293 h 20223"/>
                <a:gd name="connsiteX5" fmla="*/ 738 w 8472"/>
                <a:gd name="connsiteY5" fmla="*/ 1127 h 20223"/>
                <a:gd name="connsiteX6" fmla="*/ 6642 w 8472"/>
                <a:gd name="connsiteY6" fmla="*/ 1127 h 20223"/>
                <a:gd name="connsiteX7" fmla="*/ 6642 w 8472"/>
                <a:gd name="connsiteY7" fmla="*/ 5555 h 20223"/>
                <a:gd name="connsiteX8" fmla="*/ 6642 w 8472"/>
                <a:gd name="connsiteY8" fmla="*/ 5555 h 20223"/>
                <a:gd name="connsiteX9" fmla="*/ 6642 w 8472"/>
                <a:gd name="connsiteY9" fmla="*/ 9983 h 20223"/>
                <a:gd name="connsiteX10" fmla="*/ 6642 w 8472"/>
                <a:gd name="connsiteY10" fmla="*/ 15887 h 20223"/>
                <a:gd name="connsiteX11" fmla="*/ 1476 w 8472"/>
                <a:gd name="connsiteY11" fmla="*/ 15887 h 20223"/>
                <a:gd name="connsiteX12" fmla="*/ 1476 w 8472"/>
                <a:gd name="connsiteY12" fmla="*/ 15887 h 20223"/>
                <a:gd name="connsiteX13" fmla="*/ 1476 w 8472"/>
                <a:gd name="connsiteY13" fmla="*/ 15887 h 20223"/>
                <a:gd name="connsiteX14" fmla="*/ 1476 w 8472"/>
                <a:gd name="connsiteY14" fmla="*/ 15887 h 20223"/>
                <a:gd name="connsiteX15" fmla="*/ 4428 w 8472"/>
                <a:gd name="connsiteY15" fmla="*/ 5555 h 20223"/>
                <a:gd name="connsiteX16" fmla="*/ 4428 w 8472"/>
                <a:gd name="connsiteY16" fmla="*/ 11459 h 20223"/>
                <a:gd name="connsiteX17" fmla="*/ 4428 w 8472"/>
                <a:gd name="connsiteY17" fmla="*/ 16625 h 20223"/>
                <a:gd name="connsiteX18" fmla="*/ 4428 w 8472"/>
                <a:gd name="connsiteY18" fmla="*/ 16625 h 20223"/>
                <a:gd name="connsiteX19" fmla="*/ 4428 w 8472"/>
                <a:gd name="connsiteY19" fmla="*/ 16625 h 20223"/>
                <a:gd name="connsiteX20" fmla="*/ 4428 w 8472"/>
                <a:gd name="connsiteY20" fmla="*/ 9983 h 20223"/>
                <a:gd name="connsiteX21" fmla="*/ 4428 w 8472"/>
                <a:gd name="connsiteY21" fmla="*/ 9983 h 20223"/>
                <a:gd name="connsiteX22" fmla="*/ 4428 w 8472"/>
                <a:gd name="connsiteY22" fmla="*/ 9983 h 20223"/>
                <a:gd name="connsiteX23" fmla="*/ 4428 w 8472"/>
                <a:gd name="connsiteY23" fmla="*/ 17363 h 20223"/>
                <a:gd name="connsiteX24" fmla="*/ 8118 w 8472"/>
                <a:gd name="connsiteY24" fmla="*/ 17363 h 20223"/>
                <a:gd name="connsiteX25" fmla="*/ 8118 w 8472"/>
                <a:gd name="connsiteY25" fmla="*/ 12197 h 20223"/>
                <a:gd name="connsiteX26" fmla="*/ 8118 w 8472"/>
                <a:gd name="connsiteY26" fmla="*/ 12197 h 20223"/>
                <a:gd name="connsiteX27" fmla="*/ 8118 w 8472"/>
                <a:gd name="connsiteY27" fmla="*/ 12197 h 20223"/>
                <a:gd name="connsiteX28" fmla="*/ 8118 w 8472"/>
                <a:gd name="connsiteY28" fmla="*/ 17363 h 20223"/>
                <a:gd name="connsiteX29" fmla="*/ 8118 w 8472"/>
                <a:gd name="connsiteY29" fmla="*/ 17363 h 20223"/>
                <a:gd name="connsiteX30" fmla="*/ 8118 w 8472"/>
                <a:gd name="connsiteY30" fmla="*/ 17363 h 20223"/>
                <a:gd name="connsiteX31" fmla="*/ 8118 w 8472"/>
                <a:gd name="connsiteY31" fmla="*/ 11459 h 20223"/>
                <a:gd name="connsiteX32" fmla="*/ 3690 w 8472"/>
                <a:gd name="connsiteY32" fmla="*/ 11459 h 20223"/>
                <a:gd name="connsiteX33" fmla="*/ 3690 w 8472"/>
                <a:gd name="connsiteY33" fmla="*/ 18101 h 20223"/>
                <a:gd name="connsiteX34" fmla="*/ 0 w 8472"/>
                <a:gd name="connsiteY34" fmla="*/ 13673 h 2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472" h="20223">
                  <a:moveTo>
                    <a:pt x="4428" y="17363"/>
                  </a:moveTo>
                  <a:lnTo>
                    <a:pt x="4428" y="17363"/>
                  </a:lnTo>
                  <a:cubicBezTo>
                    <a:pt x="4428" y="17363"/>
                    <a:pt x="738" y="17363"/>
                    <a:pt x="738" y="12197"/>
                  </a:cubicBezTo>
                  <a:cubicBezTo>
                    <a:pt x="738" y="7031"/>
                    <a:pt x="738" y="6293"/>
                    <a:pt x="738" y="6293"/>
                  </a:cubicBezTo>
                  <a:cubicBezTo>
                    <a:pt x="738" y="6293"/>
                    <a:pt x="738" y="6293"/>
                    <a:pt x="738" y="6293"/>
                  </a:cubicBezTo>
                  <a:cubicBezTo>
                    <a:pt x="-52" y="4662"/>
                    <a:pt x="-52" y="2758"/>
                    <a:pt x="738" y="1127"/>
                  </a:cubicBezTo>
                  <a:cubicBezTo>
                    <a:pt x="2421" y="-376"/>
                    <a:pt x="4959" y="-376"/>
                    <a:pt x="6642" y="1127"/>
                  </a:cubicBezTo>
                  <a:cubicBezTo>
                    <a:pt x="6642" y="1127"/>
                    <a:pt x="6642" y="1127"/>
                    <a:pt x="6642" y="5555"/>
                  </a:cubicBezTo>
                  <a:cubicBezTo>
                    <a:pt x="6642" y="9983"/>
                    <a:pt x="6642" y="5555"/>
                    <a:pt x="6642" y="5555"/>
                  </a:cubicBezTo>
                  <a:cubicBezTo>
                    <a:pt x="6642" y="5555"/>
                    <a:pt x="6642" y="5555"/>
                    <a:pt x="6642" y="9983"/>
                  </a:cubicBezTo>
                  <a:cubicBezTo>
                    <a:pt x="7063" y="11929"/>
                    <a:pt x="7063" y="13942"/>
                    <a:pt x="6642" y="15887"/>
                  </a:cubicBezTo>
                  <a:lnTo>
                    <a:pt x="1476" y="15887"/>
                  </a:lnTo>
                  <a:cubicBezTo>
                    <a:pt x="1476" y="15887"/>
                    <a:pt x="1476" y="15887"/>
                    <a:pt x="1476" y="15887"/>
                  </a:cubicBezTo>
                  <a:lnTo>
                    <a:pt x="1476" y="15887"/>
                  </a:lnTo>
                  <a:lnTo>
                    <a:pt x="1476" y="15887"/>
                  </a:lnTo>
                  <a:close/>
                  <a:moveTo>
                    <a:pt x="4428" y="5555"/>
                  </a:moveTo>
                  <a:cubicBezTo>
                    <a:pt x="3196" y="7330"/>
                    <a:pt x="3196" y="9685"/>
                    <a:pt x="4428" y="11459"/>
                  </a:cubicBezTo>
                  <a:cubicBezTo>
                    <a:pt x="3631" y="13090"/>
                    <a:pt x="3631" y="14995"/>
                    <a:pt x="4428" y="16625"/>
                  </a:cubicBezTo>
                  <a:lnTo>
                    <a:pt x="4428" y="16625"/>
                  </a:lnTo>
                  <a:lnTo>
                    <a:pt x="4428" y="16625"/>
                  </a:lnTo>
                  <a:cubicBezTo>
                    <a:pt x="4790" y="14426"/>
                    <a:pt x="4790" y="12183"/>
                    <a:pt x="4428" y="9983"/>
                  </a:cubicBezTo>
                  <a:lnTo>
                    <a:pt x="4428" y="9983"/>
                  </a:lnTo>
                  <a:lnTo>
                    <a:pt x="4428" y="9983"/>
                  </a:lnTo>
                  <a:cubicBezTo>
                    <a:pt x="3860" y="12411"/>
                    <a:pt x="3860" y="14936"/>
                    <a:pt x="4428" y="17363"/>
                  </a:cubicBezTo>
                  <a:lnTo>
                    <a:pt x="8118" y="17363"/>
                  </a:lnTo>
                  <a:cubicBezTo>
                    <a:pt x="8118" y="17363"/>
                    <a:pt x="8118" y="17363"/>
                    <a:pt x="8118" y="12197"/>
                  </a:cubicBezTo>
                  <a:cubicBezTo>
                    <a:pt x="8118" y="7031"/>
                    <a:pt x="8118" y="12197"/>
                    <a:pt x="8118" y="12197"/>
                  </a:cubicBezTo>
                  <a:lnTo>
                    <a:pt x="8118" y="12197"/>
                  </a:lnTo>
                  <a:cubicBezTo>
                    <a:pt x="8118" y="12197"/>
                    <a:pt x="8118" y="12197"/>
                    <a:pt x="8118" y="17363"/>
                  </a:cubicBezTo>
                  <a:lnTo>
                    <a:pt x="8118" y="17363"/>
                  </a:lnTo>
                  <a:lnTo>
                    <a:pt x="8118" y="17363"/>
                  </a:lnTo>
                  <a:cubicBezTo>
                    <a:pt x="8590" y="15423"/>
                    <a:pt x="8590" y="13400"/>
                    <a:pt x="8118" y="11459"/>
                  </a:cubicBezTo>
                  <a:lnTo>
                    <a:pt x="3690" y="11459"/>
                  </a:lnTo>
                  <a:cubicBezTo>
                    <a:pt x="3690" y="11459"/>
                    <a:pt x="3690" y="11459"/>
                    <a:pt x="3690" y="18101"/>
                  </a:cubicBezTo>
                  <a:cubicBezTo>
                    <a:pt x="3690" y="24743"/>
                    <a:pt x="3690" y="13673"/>
                    <a:pt x="0" y="1367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4F276B07-3A79-48AC-B738-B5FCF8BD30FE}"/>
                </a:ext>
              </a:extLst>
            </p:cNvPr>
            <p:cNvSpPr/>
            <p:nvPr/>
          </p:nvSpPr>
          <p:spPr>
            <a:xfrm>
              <a:off x="1975079" y="3588169"/>
              <a:ext cx="5412" cy="14022"/>
            </a:xfrm>
            <a:custGeom>
              <a:avLst/>
              <a:gdLst>
                <a:gd name="connsiteX0" fmla="*/ 5330 w 5412"/>
                <a:gd name="connsiteY0" fmla="*/ 7380 h 14022"/>
                <a:gd name="connsiteX1" fmla="*/ 1640 w 5412"/>
                <a:gd name="connsiteY1" fmla="*/ 14022 h 14022"/>
                <a:gd name="connsiteX2" fmla="*/ 1640 w 5412"/>
                <a:gd name="connsiteY2" fmla="*/ 7380 h 14022"/>
                <a:gd name="connsiteX3" fmla="*/ 1640 w 5412"/>
                <a:gd name="connsiteY3" fmla="*/ 0 h 14022"/>
                <a:gd name="connsiteX4" fmla="*/ 5330 w 5412"/>
                <a:gd name="connsiteY4" fmla="*/ 738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12" h="14022">
                  <a:moveTo>
                    <a:pt x="5330" y="7380"/>
                  </a:moveTo>
                  <a:cubicBezTo>
                    <a:pt x="5330" y="7380"/>
                    <a:pt x="5330" y="14022"/>
                    <a:pt x="1640" y="14022"/>
                  </a:cubicBezTo>
                  <a:cubicBezTo>
                    <a:pt x="-2050" y="14022"/>
                    <a:pt x="1640" y="14022"/>
                    <a:pt x="1640" y="7380"/>
                  </a:cubicBezTo>
                  <a:cubicBezTo>
                    <a:pt x="1640" y="738"/>
                    <a:pt x="1640" y="0"/>
                    <a:pt x="1640" y="0"/>
                  </a:cubicBezTo>
                  <a:cubicBezTo>
                    <a:pt x="1640" y="0"/>
                    <a:pt x="6068" y="0"/>
                    <a:pt x="5330" y="7380"/>
                  </a:cubicBez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E1D3FF32-DFDE-4F4D-8B44-CE2D0C3B1E38}"/>
                </a:ext>
              </a:extLst>
            </p:cNvPr>
            <p:cNvSpPr/>
            <p:nvPr/>
          </p:nvSpPr>
          <p:spPr>
            <a:xfrm>
              <a:off x="1975666" y="3588908"/>
              <a:ext cx="6867" cy="14022"/>
            </a:xfrm>
            <a:custGeom>
              <a:avLst/>
              <a:gdLst>
                <a:gd name="connsiteX0" fmla="*/ 315 w 6867"/>
                <a:gd name="connsiteY0" fmla="*/ 13284 h 14022"/>
                <a:gd name="connsiteX1" fmla="*/ 315 w 6867"/>
                <a:gd name="connsiteY1" fmla="*/ 13284 h 14022"/>
                <a:gd name="connsiteX2" fmla="*/ 315 w 6867"/>
                <a:gd name="connsiteY2" fmla="*/ 7380 h 14022"/>
                <a:gd name="connsiteX3" fmla="*/ 6220 w 6867"/>
                <a:gd name="connsiteY3" fmla="*/ 738 h 14022"/>
                <a:gd name="connsiteX4" fmla="*/ 6220 w 6867"/>
                <a:gd name="connsiteY4" fmla="*/ 7380 h 14022"/>
                <a:gd name="connsiteX5" fmla="*/ 1791 w 6867"/>
                <a:gd name="connsiteY5" fmla="*/ 14022 h 14022"/>
                <a:gd name="connsiteX6" fmla="*/ 315 w 6867"/>
                <a:gd name="connsiteY6" fmla="*/ 738 h 14022"/>
                <a:gd name="connsiteX7" fmla="*/ 315 w 6867"/>
                <a:gd name="connsiteY7" fmla="*/ 6642 h 14022"/>
                <a:gd name="connsiteX8" fmla="*/ 315 w 6867"/>
                <a:gd name="connsiteY8" fmla="*/ 11808 h 14022"/>
                <a:gd name="connsiteX9" fmla="*/ 315 w 6867"/>
                <a:gd name="connsiteY9" fmla="*/ 11808 h 14022"/>
                <a:gd name="connsiteX10" fmla="*/ 315 w 6867"/>
                <a:gd name="connsiteY10" fmla="*/ 11808 h 14022"/>
                <a:gd name="connsiteX11" fmla="*/ 4005 w 6867"/>
                <a:gd name="connsiteY11" fmla="*/ 5904 h 14022"/>
                <a:gd name="connsiteX12" fmla="*/ 4005 w 6867"/>
                <a:gd name="connsiteY12" fmla="*/ 0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867" h="14022">
                  <a:moveTo>
                    <a:pt x="315" y="13284"/>
                  </a:moveTo>
                  <a:lnTo>
                    <a:pt x="315" y="13284"/>
                  </a:lnTo>
                  <a:cubicBezTo>
                    <a:pt x="-105" y="11339"/>
                    <a:pt x="-105" y="9325"/>
                    <a:pt x="315" y="7380"/>
                  </a:cubicBezTo>
                  <a:cubicBezTo>
                    <a:pt x="315" y="2214"/>
                    <a:pt x="315" y="-1476"/>
                    <a:pt x="6220" y="738"/>
                  </a:cubicBezTo>
                  <a:cubicBezTo>
                    <a:pt x="7083" y="2868"/>
                    <a:pt x="7083" y="5250"/>
                    <a:pt x="6220" y="7380"/>
                  </a:cubicBezTo>
                  <a:cubicBezTo>
                    <a:pt x="6220" y="7380"/>
                    <a:pt x="6220" y="14022"/>
                    <a:pt x="1791" y="14022"/>
                  </a:cubicBezTo>
                  <a:close/>
                  <a:moveTo>
                    <a:pt x="315" y="738"/>
                  </a:moveTo>
                  <a:cubicBezTo>
                    <a:pt x="315" y="738"/>
                    <a:pt x="315" y="738"/>
                    <a:pt x="315" y="6642"/>
                  </a:cubicBezTo>
                  <a:cubicBezTo>
                    <a:pt x="315" y="12546"/>
                    <a:pt x="315" y="11070"/>
                    <a:pt x="315" y="11808"/>
                  </a:cubicBezTo>
                  <a:lnTo>
                    <a:pt x="315" y="11808"/>
                  </a:lnTo>
                  <a:lnTo>
                    <a:pt x="315" y="11808"/>
                  </a:lnTo>
                  <a:cubicBezTo>
                    <a:pt x="315" y="11808"/>
                    <a:pt x="4005" y="11808"/>
                    <a:pt x="4005" y="5904"/>
                  </a:cubicBezTo>
                  <a:cubicBezTo>
                    <a:pt x="4625" y="3985"/>
                    <a:pt x="4625" y="1919"/>
                    <a:pt x="4005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FE5C32B2-08DB-4007-8169-8F3E7762674C}"/>
                </a:ext>
              </a:extLst>
            </p:cNvPr>
            <p:cNvSpPr/>
            <p:nvPr/>
          </p:nvSpPr>
          <p:spPr>
            <a:xfrm>
              <a:off x="2012881" y="3595732"/>
              <a:ext cx="14114" cy="13183"/>
            </a:xfrm>
            <a:custGeom>
              <a:avLst/>
              <a:gdLst>
                <a:gd name="connsiteX0" fmla="*/ 14022 w 14114"/>
                <a:gd name="connsiteY0" fmla="*/ 4984 h 13183"/>
                <a:gd name="connsiteX1" fmla="*/ 5166 w 14114"/>
                <a:gd name="connsiteY1" fmla="*/ 4984 h 13183"/>
                <a:gd name="connsiteX2" fmla="*/ 5166 w 14114"/>
                <a:gd name="connsiteY2" fmla="*/ 556 h 13183"/>
                <a:gd name="connsiteX3" fmla="*/ 11070 w 14114"/>
                <a:gd name="connsiteY3" fmla="*/ 556 h 13183"/>
                <a:gd name="connsiteX4" fmla="*/ 11070 w 14114"/>
                <a:gd name="connsiteY4" fmla="*/ 556 h 13183"/>
                <a:gd name="connsiteX5" fmla="*/ 5904 w 14114"/>
                <a:gd name="connsiteY5" fmla="*/ 556 h 13183"/>
                <a:gd name="connsiteX6" fmla="*/ 13284 w 14114"/>
                <a:gd name="connsiteY6" fmla="*/ 556 h 13183"/>
                <a:gd name="connsiteX7" fmla="*/ 13284 w 14114"/>
                <a:gd name="connsiteY7" fmla="*/ 5722 h 13183"/>
                <a:gd name="connsiteX8" fmla="*/ 5166 w 14114"/>
                <a:gd name="connsiteY8" fmla="*/ 5722 h 13183"/>
                <a:gd name="connsiteX9" fmla="*/ 9594 w 14114"/>
                <a:gd name="connsiteY9" fmla="*/ 10888 h 13183"/>
                <a:gd name="connsiteX10" fmla="*/ 3690 w 14114"/>
                <a:gd name="connsiteY10" fmla="*/ 10888 h 13183"/>
                <a:gd name="connsiteX11" fmla="*/ 0 w 14114"/>
                <a:gd name="connsiteY11" fmla="*/ 6460 h 13183"/>
                <a:gd name="connsiteX12" fmla="*/ 0 w 14114"/>
                <a:gd name="connsiteY12" fmla="*/ 2770 h 13183"/>
                <a:gd name="connsiteX13" fmla="*/ 8118 w 14114"/>
                <a:gd name="connsiteY13" fmla="*/ 2770 h 13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114" h="13183">
                  <a:moveTo>
                    <a:pt x="14022" y="4984"/>
                  </a:moveTo>
                  <a:cubicBezTo>
                    <a:pt x="14022" y="4984"/>
                    <a:pt x="5904" y="4984"/>
                    <a:pt x="5166" y="4984"/>
                  </a:cubicBezTo>
                  <a:lnTo>
                    <a:pt x="5166" y="556"/>
                  </a:lnTo>
                  <a:cubicBezTo>
                    <a:pt x="7063" y="-185"/>
                    <a:pt x="9174" y="-185"/>
                    <a:pt x="11070" y="556"/>
                  </a:cubicBezTo>
                  <a:cubicBezTo>
                    <a:pt x="11070" y="556"/>
                    <a:pt x="11070" y="556"/>
                    <a:pt x="11070" y="556"/>
                  </a:cubicBezTo>
                  <a:cubicBezTo>
                    <a:pt x="11070" y="556"/>
                    <a:pt x="5904" y="556"/>
                    <a:pt x="5904" y="556"/>
                  </a:cubicBezTo>
                  <a:cubicBezTo>
                    <a:pt x="5904" y="556"/>
                    <a:pt x="12546" y="556"/>
                    <a:pt x="13284" y="556"/>
                  </a:cubicBezTo>
                  <a:cubicBezTo>
                    <a:pt x="14391" y="2100"/>
                    <a:pt x="14391" y="4178"/>
                    <a:pt x="13284" y="5722"/>
                  </a:cubicBezTo>
                  <a:cubicBezTo>
                    <a:pt x="13284" y="5722"/>
                    <a:pt x="5166" y="5722"/>
                    <a:pt x="5166" y="5722"/>
                  </a:cubicBezTo>
                  <a:cubicBezTo>
                    <a:pt x="5166" y="5722"/>
                    <a:pt x="11070" y="5722"/>
                    <a:pt x="9594" y="10888"/>
                  </a:cubicBezTo>
                  <a:cubicBezTo>
                    <a:pt x="8118" y="16054"/>
                    <a:pt x="5904" y="10888"/>
                    <a:pt x="3690" y="10888"/>
                  </a:cubicBezTo>
                  <a:cubicBezTo>
                    <a:pt x="1535" y="10524"/>
                    <a:pt x="-29" y="8643"/>
                    <a:pt x="0" y="6460"/>
                  </a:cubicBezTo>
                  <a:cubicBezTo>
                    <a:pt x="0" y="6460"/>
                    <a:pt x="0" y="2770"/>
                    <a:pt x="0" y="2770"/>
                  </a:cubicBezTo>
                  <a:lnTo>
                    <a:pt x="8118" y="277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B3F67760-76E9-4960-8858-A8BD252DB7B5}"/>
                </a:ext>
              </a:extLst>
            </p:cNvPr>
            <p:cNvSpPr/>
            <p:nvPr/>
          </p:nvSpPr>
          <p:spPr>
            <a:xfrm>
              <a:off x="2018048" y="3599239"/>
              <a:ext cx="15151" cy="10086"/>
            </a:xfrm>
            <a:custGeom>
              <a:avLst/>
              <a:gdLst>
                <a:gd name="connsiteX0" fmla="*/ 4428 w 15151"/>
                <a:gd name="connsiteY0" fmla="*/ 9594 h 10086"/>
                <a:gd name="connsiteX1" fmla="*/ 4428 w 15151"/>
                <a:gd name="connsiteY1" fmla="*/ 9594 h 10086"/>
                <a:gd name="connsiteX2" fmla="*/ 0 w 15151"/>
                <a:gd name="connsiteY2" fmla="*/ 4428 h 10086"/>
                <a:gd name="connsiteX3" fmla="*/ 0 w 15151"/>
                <a:gd name="connsiteY3" fmla="*/ 738 h 10086"/>
                <a:gd name="connsiteX4" fmla="*/ 0 w 15151"/>
                <a:gd name="connsiteY4" fmla="*/ 738 h 10086"/>
                <a:gd name="connsiteX5" fmla="*/ 0 w 15151"/>
                <a:gd name="connsiteY5" fmla="*/ 738 h 10086"/>
                <a:gd name="connsiteX6" fmla="*/ 0 w 15151"/>
                <a:gd name="connsiteY6" fmla="*/ 738 h 10086"/>
                <a:gd name="connsiteX7" fmla="*/ 0 w 15151"/>
                <a:gd name="connsiteY7" fmla="*/ 738 h 10086"/>
                <a:gd name="connsiteX8" fmla="*/ 3690 w 15151"/>
                <a:gd name="connsiteY8" fmla="*/ 738 h 10086"/>
                <a:gd name="connsiteX9" fmla="*/ 9594 w 15151"/>
                <a:gd name="connsiteY9" fmla="*/ 738 h 10086"/>
                <a:gd name="connsiteX10" fmla="*/ 9594 w 15151"/>
                <a:gd name="connsiteY10" fmla="*/ 738 h 10086"/>
                <a:gd name="connsiteX11" fmla="*/ 14022 w 15151"/>
                <a:gd name="connsiteY11" fmla="*/ 738 h 10086"/>
                <a:gd name="connsiteX12" fmla="*/ 14022 w 15151"/>
                <a:gd name="connsiteY12" fmla="*/ 6642 h 10086"/>
                <a:gd name="connsiteX13" fmla="*/ 6642 w 15151"/>
                <a:gd name="connsiteY13" fmla="*/ 6642 h 10086"/>
                <a:gd name="connsiteX14" fmla="*/ 6642 w 15151"/>
                <a:gd name="connsiteY14" fmla="*/ 6642 h 10086"/>
                <a:gd name="connsiteX15" fmla="*/ 2952 w 15151"/>
                <a:gd name="connsiteY15" fmla="*/ 6642 h 10086"/>
                <a:gd name="connsiteX16" fmla="*/ 738 w 15151"/>
                <a:gd name="connsiteY16" fmla="*/ 0 h 10086"/>
                <a:gd name="connsiteX17" fmla="*/ 738 w 15151"/>
                <a:gd name="connsiteY17" fmla="*/ 3690 h 10086"/>
                <a:gd name="connsiteX18" fmla="*/ 4428 w 15151"/>
                <a:gd name="connsiteY18" fmla="*/ 8118 h 10086"/>
                <a:gd name="connsiteX19" fmla="*/ 10332 w 15151"/>
                <a:gd name="connsiteY19" fmla="*/ 8118 h 10086"/>
                <a:gd name="connsiteX20" fmla="*/ 6642 w 15151"/>
                <a:gd name="connsiteY20" fmla="*/ 8118 h 10086"/>
                <a:gd name="connsiteX21" fmla="*/ 13284 w 15151"/>
                <a:gd name="connsiteY21" fmla="*/ 8118 h 10086"/>
                <a:gd name="connsiteX22" fmla="*/ 13284 w 15151"/>
                <a:gd name="connsiteY22" fmla="*/ 2952 h 10086"/>
                <a:gd name="connsiteX23" fmla="*/ 6642 w 15151"/>
                <a:gd name="connsiteY23" fmla="*/ 2952 h 10086"/>
                <a:gd name="connsiteX24" fmla="*/ 6642 w 15151"/>
                <a:gd name="connsiteY24" fmla="*/ 2952 h 10086"/>
                <a:gd name="connsiteX25" fmla="*/ 11070 w 15151"/>
                <a:gd name="connsiteY25" fmla="*/ 2952 h 10086"/>
                <a:gd name="connsiteX26" fmla="*/ 11070 w 15151"/>
                <a:gd name="connsiteY26" fmla="*/ 2952 h 10086"/>
                <a:gd name="connsiteX27" fmla="*/ 5166 w 15151"/>
                <a:gd name="connsiteY27" fmla="*/ 2952 h 10086"/>
                <a:gd name="connsiteX28" fmla="*/ 5166 w 15151"/>
                <a:gd name="connsiteY28" fmla="*/ 2952 h 10086"/>
                <a:gd name="connsiteX29" fmla="*/ 5166 w 15151"/>
                <a:gd name="connsiteY29" fmla="*/ 2952 h 10086"/>
                <a:gd name="connsiteX30" fmla="*/ 11808 w 15151"/>
                <a:gd name="connsiteY30" fmla="*/ 2952 h 10086"/>
                <a:gd name="connsiteX31" fmla="*/ 11808 w 15151"/>
                <a:gd name="connsiteY31" fmla="*/ 2952 h 10086"/>
                <a:gd name="connsiteX32" fmla="*/ 5904 w 15151"/>
                <a:gd name="connsiteY32" fmla="*/ 2952 h 1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151" h="10086">
                  <a:moveTo>
                    <a:pt x="4428" y="9594"/>
                  </a:moveTo>
                  <a:lnTo>
                    <a:pt x="4428" y="9594"/>
                  </a:lnTo>
                  <a:cubicBezTo>
                    <a:pt x="4428" y="9594"/>
                    <a:pt x="0" y="9594"/>
                    <a:pt x="0" y="4428"/>
                  </a:cubicBezTo>
                  <a:lnTo>
                    <a:pt x="0" y="738"/>
                  </a:lnTo>
                  <a:lnTo>
                    <a:pt x="0" y="738"/>
                  </a:lnTo>
                  <a:lnTo>
                    <a:pt x="0" y="738"/>
                  </a:lnTo>
                  <a:cubicBezTo>
                    <a:pt x="0" y="738"/>
                    <a:pt x="0" y="738"/>
                    <a:pt x="0" y="738"/>
                  </a:cubicBezTo>
                  <a:lnTo>
                    <a:pt x="0" y="738"/>
                  </a:lnTo>
                  <a:lnTo>
                    <a:pt x="3690" y="738"/>
                  </a:lnTo>
                  <a:cubicBezTo>
                    <a:pt x="7380" y="738"/>
                    <a:pt x="9594" y="738"/>
                    <a:pt x="9594" y="738"/>
                  </a:cubicBezTo>
                  <a:lnTo>
                    <a:pt x="9594" y="738"/>
                  </a:lnTo>
                  <a:lnTo>
                    <a:pt x="14022" y="738"/>
                  </a:lnTo>
                  <a:cubicBezTo>
                    <a:pt x="15527" y="2419"/>
                    <a:pt x="15527" y="4961"/>
                    <a:pt x="14022" y="6642"/>
                  </a:cubicBezTo>
                  <a:lnTo>
                    <a:pt x="6642" y="6642"/>
                  </a:lnTo>
                  <a:lnTo>
                    <a:pt x="6642" y="6642"/>
                  </a:lnTo>
                  <a:cubicBezTo>
                    <a:pt x="5498" y="7301"/>
                    <a:pt x="4096" y="7301"/>
                    <a:pt x="2952" y="6642"/>
                  </a:cubicBezTo>
                  <a:close/>
                  <a:moveTo>
                    <a:pt x="738" y="0"/>
                  </a:moveTo>
                  <a:cubicBezTo>
                    <a:pt x="738" y="0"/>
                    <a:pt x="738" y="0"/>
                    <a:pt x="738" y="3690"/>
                  </a:cubicBezTo>
                  <a:cubicBezTo>
                    <a:pt x="738" y="7380"/>
                    <a:pt x="738" y="3690"/>
                    <a:pt x="4428" y="8118"/>
                  </a:cubicBezTo>
                  <a:cubicBezTo>
                    <a:pt x="8118" y="12546"/>
                    <a:pt x="9594" y="8118"/>
                    <a:pt x="10332" y="8118"/>
                  </a:cubicBezTo>
                  <a:cubicBezTo>
                    <a:pt x="9136" y="7724"/>
                    <a:pt x="7838" y="7724"/>
                    <a:pt x="6642" y="8118"/>
                  </a:cubicBezTo>
                  <a:lnTo>
                    <a:pt x="13284" y="8118"/>
                  </a:lnTo>
                  <a:lnTo>
                    <a:pt x="13284" y="2952"/>
                  </a:lnTo>
                  <a:cubicBezTo>
                    <a:pt x="13284" y="2952"/>
                    <a:pt x="8856" y="2952"/>
                    <a:pt x="6642" y="2952"/>
                  </a:cubicBezTo>
                  <a:lnTo>
                    <a:pt x="6642" y="2952"/>
                  </a:lnTo>
                  <a:lnTo>
                    <a:pt x="11070" y="2952"/>
                  </a:lnTo>
                  <a:cubicBezTo>
                    <a:pt x="11070" y="2952"/>
                    <a:pt x="11070" y="2952"/>
                    <a:pt x="11070" y="2952"/>
                  </a:cubicBezTo>
                  <a:lnTo>
                    <a:pt x="5166" y="2952"/>
                  </a:lnTo>
                  <a:cubicBezTo>
                    <a:pt x="5166" y="2952"/>
                    <a:pt x="5166" y="2952"/>
                    <a:pt x="5166" y="2952"/>
                  </a:cubicBezTo>
                  <a:lnTo>
                    <a:pt x="5166" y="2952"/>
                  </a:lnTo>
                  <a:lnTo>
                    <a:pt x="11808" y="2952"/>
                  </a:lnTo>
                  <a:lnTo>
                    <a:pt x="11808" y="2952"/>
                  </a:lnTo>
                  <a:lnTo>
                    <a:pt x="5904" y="29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834037B9-D940-4A51-B92C-610826AA8473}"/>
                </a:ext>
              </a:extLst>
            </p:cNvPr>
            <p:cNvSpPr/>
            <p:nvPr/>
          </p:nvSpPr>
          <p:spPr>
            <a:xfrm>
              <a:off x="1995815" y="3590691"/>
              <a:ext cx="13376" cy="6651"/>
            </a:xfrm>
            <a:custGeom>
              <a:avLst/>
              <a:gdLst>
                <a:gd name="connsiteX0" fmla="*/ 3044 w 13376"/>
                <a:gd name="connsiteY0" fmla="*/ 4859 h 6651"/>
                <a:gd name="connsiteX1" fmla="*/ 12638 w 13376"/>
                <a:gd name="connsiteY1" fmla="*/ 4859 h 6651"/>
                <a:gd name="connsiteX2" fmla="*/ 12638 w 13376"/>
                <a:gd name="connsiteY2" fmla="*/ 431 h 6651"/>
                <a:gd name="connsiteX3" fmla="*/ 8210 w 13376"/>
                <a:gd name="connsiteY3" fmla="*/ 431 h 6651"/>
                <a:gd name="connsiteX4" fmla="*/ 3782 w 13376"/>
                <a:gd name="connsiteY4" fmla="*/ 431 h 6651"/>
                <a:gd name="connsiteX5" fmla="*/ 8210 w 13376"/>
                <a:gd name="connsiteY5" fmla="*/ 431 h 6651"/>
                <a:gd name="connsiteX6" fmla="*/ 830 w 13376"/>
                <a:gd name="connsiteY6" fmla="*/ 431 h 6651"/>
                <a:gd name="connsiteX7" fmla="*/ 830 w 13376"/>
                <a:gd name="connsiteY7" fmla="*/ 5597 h 6651"/>
                <a:gd name="connsiteX8" fmla="*/ 8948 w 13376"/>
                <a:gd name="connsiteY8" fmla="*/ 5597 h 6651"/>
                <a:gd name="connsiteX9" fmla="*/ 3044 w 13376"/>
                <a:gd name="connsiteY9" fmla="*/ 5597 h 6651"/>
                <a:gd name="connsiteX10" fmla="*/ 8210 w 13376"/>
                <a:gd name="connsiteY10" fmla="*/ 5597 h 6651"/>
                <a:gd name="connsiteX11" fmla="*/ 13376 w 13376"/>
                <a:gd name="connsiteY11" fmla="*/ 5597 h 6651"/>
                <a:gd name="connsiteX12" fmla="*/ 13376 w 13376"/>
                <a:gd name="connsiteY12" fmla="*/ 1169 h 6651"/>
                <a:gd name="connsiteX13" fmla="*/ 5258 w 13376"/>
                <a:gd name="connsiteY13" fmla="*/ 1169 h 6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376" h="6651">
                  <a:moveTo>
                    <a:pt x="3044" y="4859"/>
                  </a:moveTo>
                  <a:cubicBezTo>
                    <a:pt x="3044" y="4859"/>
                    <a:pt x="11900" y="4859"/>
                    <a:pt x="12638" y="4859"/>
                  </a:cubicBezTo>
                  <a:lnTo>
                    <a:pt x="12638" y="431"/>
                  </a:lnTo>
                  <a:cubicBezTo>
                    <a:pt x="11221" y="-144"/>
                    <a:pt x="9627" y="-144"/>
                    <a:pt x="8210" y="431"/>
                  </a:cubicBezTo>
                  <a:cubicBezTo>
                    <a:pt x="8210" y="431"/>
                    <a:pt x="8210" y="431"/>
                    <a:pt x="3782" y="431"/>
                  </a:cubicBezTo>
                  <a:cubicBezTo>
                    <a:pt x="-646" y="431"/>
                    <a:pt x="8210" y="431"/>
                    <a:pt x="8210" y="431"/>
                  </a:cubicBezTo>
                  <a:cubicBezTo>
                    <a:pt x="8210" y="431"/>
                    <a:pt x="2306" y="431"/>
                    <a:pt x="830" y="431"/>
                  </a:cubicBezTo>
                  <a:cubicBezTo>
                    <a:pt x="-277" y="1975"/>
                    <a:pt x="-277" y="4053"/>
                    <a:pt x="830" y="5597"/>
                  </a:cubicBezTo>
                  <a:cubicBezTo>
                    <a:pt x="830" y="5597"/>
                    <a:pt x="8948" y="5597"/>
                    <a:pt x="8948" y="5597"/>
                  </a:cubicBezTo>
                  <a:cubicBezTo>
                    <a:pt x="8948" y="5597"/>
                    <a:pt x="2306" y="5597"/>
                    <a:pt x="3044" y="5597"/>
                  </a:cubicBezTo>
                  <a:cubicBezTo>
                    <a:pt x="3782" y="5597"/>
                    <a:pt x="3044" y="5597"/>
                    <a:pt x="8210" y="5597"/>
                  </a:cubicBezTo>
                  <a:cubicBezTo>
                    <a:pt x="9642" y="7003"/>
                    <a:pt x="11945" y="7003"/>
                    <a:pt x="13376" y="5597"/>
                  </a:cubicBezTo>
                  <a:cubicBezTo>
                    <a:pt x="13376" y="5597"/>
                    <a:pt x="13376" y="1169"/>
                    <a:pt x="13376" y="1169"/>
                  </a:cubicBezTo>
                  <a:lnTo>
                    <a:pt x="5258" y="1169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103003E-1CBD-4A05-AFBF-E108BD81CC39}"/>
                </a:ext>
              </a:extLst>
            </p:cNvPr>
            <p:cNvSpPr/>
            <p:nvPr/>
          </p:nvSpPr>
          <p:spPr>
            <a:xfrm>
              <a:off x="1994478" y="3592598"/>
              <a:ext cx="16927" cy="13237"/>
            </a:xfrm>
            <a:custGeom>
              <a:avLst/>
              <a:gdLst>
                <a:gd name="connsiteX0" fmla="*/ 8810 w 16927"/>
                <a:gd name="connsiteY0" fmla="*/ 12546 h 13237"/>
                <a:gd name="connsiteX1" fmla="*/ 8810 w 16927"/>
                <a:gd name="connsiteY1" fmla="*/ 12546 h 13237"/>
                <a:gd name="connsiteX2" fmla="*/ 2906 w 16927"/>
                <a:gd name="connsiteY2" fmla="*/ 12546 h 13237"/>
                <a:gd name="connsiteX3" fmla="*/ 6596 w 16927"/>
                <a:gd name="connsiteY3" fmla="*/ 12546 h 13237"/>
                <a:gd name="connsiteX4" fmla="*/ 692 w 16927"/>
                <a:gd name="connsiteY4" fmla="*/ 12546 h 13237"/>
                <a:gd name="connsiteX5" fmla="*/ 692 w 16927"/>
                <a:gd name="connsiteY5" fmla="*/ 6642 h 13237"/>
                <a:gd name="connsiteX6" fmla="*/ 5120 w 16927"/>
                <a:gd name="connsiteY6" fmla="*/ 6642 h 13237"/>
                <a:gd name="connsiteX7" fmla="*/ 5120 w 16927"/>
                <a:gd name="connsiteY7" fmla="*/ 6642 h 13237"/>
                <a:gd name="connsiteX8" fmla="*/ 5120 w 16927"/>
                <a:gd name="connsiteY8" fmla="*/ 6642 h 13237"/>
                <a:gd name="connsiteX9" fmla="*/ 11762 w 16927"/>
                <a:gd name="connsiteY9" fmla="*/ 6642 h 13237"/>
                <a:gd name="connsiteX10" fmla="*/ 11762 w 16927"/>
                <a:gd name="connsiteY10" fmla="*/ 6642 h 13237"/>
                <a:gd name="connsiteX11" fmla="*/ 11762 w 16927"/>
                <a:gd name="connsiteY11" fmla="*/ 6642 h 13237"/>
                <a:gd name="connsiteX12" fmla="*/ 11762 w 16927"/>
                <a:gd name="connsiteY12" fmla="*/ 6642 h 13237"/>
                <a:gd name="connsiteX13" fmla="*/ 11762 w 16927"/>
                <a:gd name="connsiteY13" fmla="*/ 6642 h 13237"/>
                <a:gd name="connsiteX14" fmla="*/ 6596 w 16927"/>
                <a:gd name="connsiteY14" fmla="*/ 6642 h 13237"/>
                <a:gd name="connsiteX15" fmla="*/ 3644 w 16927"/>
                <a:gd name="connsiteY15" fmla="*/ 0 h 13237"/>
                <a:gd name="connsiteX16" fmla="*/ 3644 w 16927"/>
                <a:gd name="connsiteY16" fmla="*/ 4428 h 13237"/>
                <a:gd name="connsiteX17" fmla="*/ 10286 w 16927"/>
                <a:gd name="connsiteY17" fmla="*/ 4428 h 13237"/>
                <a:gd name="connsiteX18" fmla="*/ 5858 w 16927"/>
                <a:gd name="connsiteY18" fmla="*/ 4428 h 13237"/>
                <a:gd name="connsiteX19" fmla="*/ 11024 w 16927"/>
                <a:gd name="connsiteY19" fmla="*/ 4428 h 13237"/>
                <a:gd name="connsiteX20" fmla="*/ 11024 w 16927"/>
                <a:gd name="connsiteY20" fmla="*/ 4428 h 13237"/>
                <a:gd name="connsiteX21" fmla="*/ 16190 w 16927"/>
                <a:gd name="connsiteY21" fmla="*/ 4428 h 13237"/>
                <a:gd name="connsiteX22" fmla="*/ 16190 w 16927"/>
                <a:gd name="connsiteY22" fmla="*/ 4428 h 13237"/>
                <a:gd name="connsiteX23" fmla="*/ 16190 w 16927"/>
                <a:gd name="connsiteY23" fmla="*/ 4428 h 13237"/>
                <a:gd name="connsiteX24" fmla="*/ 10286 w 16927"/>
                <a:gd name="connsiteY24" fmla="*/ 4428 h 13237"/>
                <a:gd name="connsiteX25" fmla="*/ 16928 w 16927"/>
                <a:gd name="connsiteY25" fmla="*/ 4428 h 13237"/>
                <a:gd name="connsiteX26" fmla="*/ 16928 w 16927"/>
                <a:gd name="connsiteY26" fmla="*/ 4428 h 13237"/>
                <a:gd name="connsiteX27" fmla="*/ 16928 w 16927"/>
                <a:gd name="connsiteY27" fmla="*/ 4428 h 13237"/>
                <a:gd name="connsiteX28" fmla="*/ 12500 w 16927"/>
                <a:gd name="connsiteY28" fmla="*/ 4428 h 13237"/>
                <a:gd name="connsiteX29" fmla="*/ 12500 w 16927"/>
                <a:gd name="connsiteY29" fmla="*/ 4428 h 13237"/>
                <a:gd name="connsiteX30" fmla="*/ 12500 w 16927"/>
                <a:gd name="connsiteY30" fmla="*/ 4428 h 13237"/>
                <a:gd name="connsiteX31" fmla="*/ 5858 w 16927"/>
                <a:gd name="connsiteY31" fmla="*/ 4428 h 1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6927" h="13237">
                  <a:moveTo>
                    <a:pt x="8810" y="12546"/>
                  </a:moveTo>
                  <a:lnTo>
                    <a:pt x="8810" y="12546"/>
                  </a:lnTo>
                  <a:cubicBezTo>
                    <a:pt x="8810" y="12546"/>
                    <a:pt x="2906" y="12546"/>
                    <a:pt x="2906" y="12546"/>
                  </a:cubicBezTo>
                  <a:cubicBezTo>
                    <a:pt x="4116" y="12234"/>
                    <a:pt x="5385" y="12234"/>
                    <a:pt x="6596" y="12546"/>
                  </a:cubicBezTo>
                  <a:cubicBezTo>
                    <a:pt x="4736" y="13468"/>
                    <a:pt x="2552" y="13468"/>
                    <a:pt x="692" y="12546"/>
                  </a:cubicBezTo>
                  <a:cubicBezTo>
                    <a:pt x="-231" y="10686"/>
                    <a:pt x="-231" y="8502"/>
                    <a:pt x="692" y="6642"/>
                  </a:cubicBezTo>
                  <a:lnTo>
                    <a:pt x="5120" y="6642"/>
                  </a:lnTo>
                  <a:cubicBezTo>
                    <a:pt x="5120" y="6642"/>
                    <a:pt x="5120" y="6642"/>
                    <a:pt x="5120" y="6642"/>
                  </a:cubicBezTo>
                  <a:cubicBezTo>
                    <a:pt x="5120" y="6642"/>
                    <a:pt x="5120" y="6642"/>
                    <a:pt x="5120" y="6642"/>
                  </a:cubicBezTo>
                  <a:cubicBezTo>
                    <a:pt x="7260" y="5851"/>
                    <a:pt x="9622" y="5851"/>
                    <a:pt x="11762" y="6642"/>
                  </a:cubicBezTo>
                  <a:cubicBezTo>
                    <a:pt x="11762" y="6642"/>
                    <a:pt x="11762" y="6642"/>
                    <a:pt x="11762" y="6642"/>
                  </a:cubicBezTo>
                  <a:cubicBezTo>
                    <a:pt x="11762" y="6642"/>
                    <a:pt x="11762" y="6642"/>
                    <a:pt x="11762" y="6642"/>
                  </a:cubicBezTo>
                  <a:lnTo>
                    <a:pt x="11762" y="6642"/>
                  </a:lnTo>
                  <a:lnTo>
                    <a:pt x="11762" y="6642"/>
                  </a:lnTo>
                  <a:cubicBezTo>
                    <a:pt x="10160" y="7564"/>
                    <a:pt x="8197" y="7564"/>
                    <a:pt x="6596" y="6642"/>
                  </a:cubicBezTo>
                  <a:close/>
                  <a:moveTo>
                    <a:pt x="3644" y="0"/>
                  </a:moveTo>
                  <a:cubicBezTo>
                    <a:pt x="3644" y="0"/>
                    <a:pt x="3644" y="0"/>
                    <a:pt x="3644" y="4428"/>
                  </a:cubicBezTo>
                  <a:cubicBezTo>
                    <a:pt x="5799" y="5159"/>
                    <a:pt x="8131" y="5159"/>
                    <a:pt x="10286" y="4428"/>
                  </a:cubicBezTo>
                  <a:lnTo>
                    <a:pt x="5858" y="4428"/>
                  </a:lnTo>
                  <a:cubicBezTo>
                    <a:pt x="5858" y="4428"/>
                    <a:pt x="5858" y="4428"/>
                    <a:pt x="11024" y="4428"/>
                  </a:cubicBezTo>
                  <a:lnTo>
                    <a:pt x="11024" y="4428"/>
                  </a:lnTo>
                  <a:cubicBezTo>
                    <a:pt x="12655" y="5221"/>
                    <a:pt x="14559" y="5221"/>
                    <a:pt x="16190" y="4428"/>
                  </a:cubicBezTo>
                  <a:lnTo>
                    <a:pt x="16190" y="4428"/>
                  </a:lnTo>
                  <a:lnTo>
                    <a:pt x="16190" y="4428"/>
                  </a:lnTo>
                  <a:lnTo>
                    <a:pt x="10286" y="4428"/>
                  </a:lnTo>
                  <a:lnTo>
                    <a:pt x="16928" y="4428"/>
                  </a:lnTo>
                  <a:cubicBezTo>
                    <a:pt x="16928" y="4428"/>
                    <a:pt x="16928" y="4428"/>
                    <a:pt x="16928" y="4428"/>
                  </a:cubicBezTo>
                  <a:lnTo>
                    <a:pt x="16928" y="4428"/>
                  </a:lnTo>
                  <a:lnTo>
                    <a:pt x="12500" y="4428"/>
                  </a:lnTo>
                  <a:cubicBezTo>
                    <a:pt x="12500" y="4428"/>
                    <a:pt x="12500" y="4428"/>
                    <a:pt x="12500" y="4428"/>
                  </a:cubicBezTo>
                  <a:cubicBezTo>
                    <a:pt x="12500" y="4428"/>
                    <a:pt x="12500" y="4428"/>
                    <a:pt x="12500" y="4428"/>
                  </a:cubicBezTo>
                  <a:lnTo>
                    <a:pt x="585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5E40551-525C-4908-BDC1-908AEB235206}"/>
                </a:ext>
              </a:extLst>
            </p:cNvPr>
            <p:cNvSpPr/>
            <p:nvPr/>
          </p:nvSpPr>
          <p:spPr>
            <a:xfrm>
              <a:off x="2007762" y="3577920"/>
              <a:ext cx="13702" cy="13201"/>
            </a:xfrm>
            <a:custGeom>
              <a:avLst/>
              <a:gdLst>
                <a:gd name="connsiteX0" fmla="*/ 8810 w 13702"/>
                <a:gd name="connsiteY0" fmla="*/ 3608 h 13201"/>
                <a:gd name="connsiteX1" fmla="*/ 8810 w 13702"/>
                <a:gd name="connsiteY1" fmla="*/ 13202 h 13201"/>
                <a:gd name="connsiteX2" fmla="*/ 13238 w 13702"/>
                <a:gd name="connsiteY2" fmla="*/ 13202 h 13201"/>
                <a:gd name="connsiteX3" fmla="*/ 13238 w 13702"/>
                <a:gd name="connsiteY3" fmla="*/ 8036 h 13201"/>
                <a:gd name="connsiteX4" fmla="*/ 13238 w 13702"/>
                <a:gd name="connsiteY4" fmla="*/ 3608 h 13201"/>
                <a:gd name="connsiteX5" fmla="*/ 9548 w 13702"/>
                <a:gd name="connsiteY5" fmla="*/ 8036 h 13201"/>
                <a:gd name="connsiteX6" fmla="*/ 9548 w 13702"/>
                <a:gd name="connsiteY6" fmla="*/ 656 h 13201"/>
                <a:gd name="connsiteX7" fmla="*/ 4382 w 13702"/>
                <a:gd name="connsiteY7" fmla="*/ 656 h 13201"/>
                <a:gd name="connsiteX8" fmla="*/ 4382 w 13702"/>
                <a:gd name="connsiteY8" fmla="*/ 8774 h 13201"/>
                <a:gd name="connsiteX9" fmla="*/ 4382 w 13702"/>
                <a:gd name="connsiteY9" fmla="*/ 2870 h 13201"/>
                <a:gd name="connsiteX10" fmla="*/ 692 w 13702"/>
                <a:gd name="connsiteY10" fmla="*/ 8036 h 13201"/>
                <a:gd name="connsiteX11" fmla="*/ 692 w 13702"/>
                <a:gd name="connsiteY11" fmla="*/ 13202 h 13201"/>
                <a:gd name="connsiteX12" fmla="*/ 5120 w 13702"/>
                <a:gd name="connsiteY12" fmla="*/ 13202 h 13201"/>
                <a:gd name="connsiteX13" fmla="*/ 5120 w 13702"/>
                <a:gd name="connsiteY13" fmla="*/ 4346 h 1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02" h="13201">
                  <a:moveTo>
                    <a:pt x="8810" y="3608"/>
                  </a:moveTo>
                  <a:cubicBezTo>
                    <a:pt x="8404" y="6793"/>
                    <a:pt x="8404" y="10017"/>
                    <a:pt x="8810" y="13202"/>
                  </a:cubicBezTo>
                  <a:cubicBezTo>
                    <a:pt x="8810" y="13202"/>
                    <a:pt x="8810" y="13202"/>
                    <a:pt x="13238" y="13202"/>
                  </a:cubicBezTo>
                  <a:cubicBezTo>
                    <a:pt x="13858" y="11536"/>
                    <a:pt x="13858" y="9702"/>
                    <a:pt x="13238" y="8036"/>
                  </a:cubicBezTo>
                  <a:cubicBezTo>
                    <a:pt x="13238" y="8036"/>
                    <a:pt x="13238" y="4346"/>
                    <a:pt x="13238" y="3608"/>
                  </a:cubicBezTo>
                  <a:cubicBezTo>
                    <a:pt x="13238" y="2870"/>
                    <a:pt x="9548" y="8036"/>
                    <a:pt x="9548" y="8036"/>
                  </a:cubicBezTo>
                  <a:cubicBezTo>
                    <a:pt x="9548" y="8036"/>
                    <a:pt x="9548" y="2132"/>
                    <a:pt x="9548" y="656"/>
                  </a:cubicBezTo>
                  <a:cubicBezTo>
                    <a:pt x="9548" y="-820"/>
                    <a:pt x="9548" y="656"/>
                    <a:pt x="4382" y="656"/>
                  </a:cubicBezTo>
                  <a:cubicBezTo>
                    <a:pt x="-784" y="656"/>
                    <a:pt x="4382" y="8774"/>
                    <a:pt x="4382" y="8774"/>
                  </a:cubicBezTo>
                  <a:cubicBezTo>
                    <a:pt x="4382" y="8774"/>
                    <a:pt x="4382" y="2132"/>
                    <a:pt x="4382" y="2870"/>
                  </a:cubicBezTo>
                  <a:cubicBezTo>
                    <a:pt x="4382" y="3608"/>
                    <a:pt x="4382" y="2870"/>
                    <a:pt x="692" y="8036"/>
                  </a:cubicBezTo>
                  <a:cubicBezTo>
                    <a:pt x="-231" y="9634"/>
                    <a:pt x="-231" y="11603"/>
                    <a:pt x="692" y="13202"/>
                  </a:cubicBezTo>
                  <a:lnTo>
                    <a:pt x="5120" y="13202"/>
                  </a:lnTo>
                  <a:lnTo>
                    <a:pt x="5120" y="434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4A472A03-CD48-472A-997D-5FD802D11632}"/>
                </a:ext>
              </a:extLst>
            </p:cNvPr>
            <p:cNvSpPr/>
            <p:nvPr/>
          </p:nvSpPr>
          <p:spPr>
            <a:xfrm>
              <a:off x="2013232" y="3576361"/>
              <a:ext cx="12272" cy="17302"/>
            </a:xfrm>
            <a:custGeom>
              <a:avLst/>
              <a:gdLst>
                <a:gd name="connsiteX0" fmla="*/ 4815 w 12272"/>
                <a:gd name="connsiteY0" fmla="*/ 16974 h 17302"/>
                <a:gd name="connsiteX1" fmla="*/ 4815 w 12272"/>
                <a:gd name="connsiteY1" fmla="*/ 16974 h 17302"/>
                <a:gd name="connsiteX2" fmla="*/ 4815 w 12272"/>
                <a:gd name="connsiteY2" fmla="*/ 16974 h 17302"/>
                <a:gd name="connsiteX3" fmla="*/ 387 w 12272"/>
                <a:gd name="connsiteY3" fmla="*/ 16974 h 17302"/>
                <a:gd name="connsiteX4" fmla="*/ 387 w 12272"/>
                <a:gd name="connsiteY4" fmla="*/ 11070 h 17302"/>
                <a:gd name="connsiteX5" fmla="*/ 387 w 12272"/>
                <a:gd name="connsiteY5" fmla="*/ 5166 h 17302"/>
                <a:gd name="connsiteX6" fmla="*/ 387 w 12272"/>
                <a:gd name="connsiteY6" fmla="*/ 5166 h 17302"/>
                <a:gd name="connsiteX7" fmla="*/ 387 w 12272"/>
                <a:gd name="connsiteY7" fmla="*/ 5166 h 17302"/>
                <a:gd name="connsiteX8" fmla="*/ 387 w 12272"/>
                <a:gd name="connsiteY8" fmla="*/ 0 h 17302"/>
                <a:gd name="connsiteX9" fmla="*/ 5553 w 12272"/>
                <a:gd name="connsiteY9" fmla="*/ 0 h 17302"/>
                <a:gd name="connsiteX10" fmla="*/ 5553 w 12272"/>
                <a:gd name="connsiteY10" fmla="*/ 4428 h 17302"/>
                <a:gd name="connsiteX11" fmla="*/ 5553 w 12272"/>
                <a:gd name="connsiteY11" fmla="*/ 4428 h 17302"/>
                <a:gd name="connsiteX12" fmla="*/ 5553 w 12272"/>
                <a:gd name="connsiteY12" fmla="*/ 8856 h 17302"/>
                <a:gd name="connsiteX13" fmla="*/ 5553 w 12272"/>
                <a:gd name="connsiteY13" fmla="*/ 14022 h 17302"/>
                <a:gd name="connsiteX14" fmla="*/ 4815 w 12272"/>
                <a:gd name="connsiteY14" fmla="*/ 7380 h 17302"/>
                <a:gd name="connsiteX15" fmla="*/ 4815 w 12272"/>
                <a:gd name="connsiteY15" fmla="*/ 7380 h 17302"/>
                <a:gd name="connsiteX16" fmla="*/ 4815 w 12272"/>
                <a:gd name="connsiteY16" fmla="*/ 14760 h 17302"/>
                <a:gd name="connsiteX17" fmla="*/ 8505 w 12272"/>
                <a:gd name="connsiteY17" fmla="*/ 14760 h 17302"/>
                <a:gd name="connsiteX18" fmla="*/ 8505 w 12272"/>
                <a:gd name="connsiteY18" fmla="*/ 10332 h 17302"/>
                <a:gd name="connsiteX19" fmla="*/ 8505 w 12272"/>
                <a:gd name="connsiteY19" fmla="*/ 6642 h 17302"/>
                <a:gd name="connsiteX20" fmla="*/ 8505 w 12272"/>
                <a:gd name="connsiteY20" fmla="*/ 6642 h 17302"/>
                <a:gd name="connsiteX21" fmla="*/ 8505 w 12272"/>
                <a:gd name="connsiteY21" fmla="*/ 10332 h 17302"/>
                <a:gd name="connsiteX22" fmla="*/ 8505 w 12272"/>
                <a:gd name="connsiteY22" fmla="*/ 10332 h 17302"/>
                <a:gd name="connsiteX23" fmla="*/ 8505 w 12272"/>
                <a:gd name="connsiteY23" fmla="*/ 10332 h 17302"/>
                <a:gd name="connsiteX24" fmla="*/ 8505 w 12272"/>
                <a:gd name="connsiteY24" fmla="*/ 4428 h 17302"/>
                <a:gd name="connsiteX25" fmla="*/ 8505 w 12272"/>
                <a:gd name="connsiteY25" fmla="*/ 4428 h 17302"/>
                <a:gd name="connsiteX26" fmla="*/ 8505 w 12272"/>
                <a:gd name="connsiteY26" fmla="*/ 11808 h 17302"/>
                <a:gd name="connsiteX27" fmla="*/ 8505 w 12272"/>
                <a:gd name="connsiteY27" fmla="*/ 6642 h 17302"/>
                <a:gd name="connsiteX28" fmla="*/ 8505 w 12272"/>
                <a:gd name="connsiteY28" fmla="*/ 11808 h 17302"/>
                <a:gd name="connsiteX29" fmla="*/ 8505 w 12272"/>
                <a:gd name="connsiteY29" fmla="*/ 16974 h 17302"/>
                <a:gd name="connsiteX30" fmla="*/ 12195 w 12272"/>
                <a:gd name="connsiteY30" fmla="*/ 16974 h 17302"/>
                <a:gd name="connsiteX31" fmla="*/ 12195 w 12272"/>
                <a:gd name="connsiteY31" fmla="*/ 10332 h 17302"/>
                <a:gd name="connsiteX32" fmla="*/ 12195 w 12272"/>
                <a:gd name="connsiteY32" fmla="*/ 10332 h 1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272" h="17302">
                  <a:moveTo>
                    <a:pt x="4815" y="16974"/>
                  </a:moveTo>
                  <a:cubicBezTo>
                    <a:pt x="4815" y="16974"/>
                    <a:pt x="4815" y="16974"/>
                    <a:pt x="4815" y="16974"/>
                  </a:cubicBezTo>
                  <a:lnTo>
                    <a:pt x="4815" y="16974"/>
                  </a:lnTo>
                  <a:lnTo>
                    <a:pt x="387" y="16974"/>
                  </a:lnTo>
                  <a:cubicBezTo>
                    <a:pt x="387" y="16974"/>
                    <a:pt x="387" y="16974"/>
                    <a:pt x="387" y="11070"/>
                  </a:cubicBezTo>
                  <a:cubicBezTo>
                    <a:pt x="387" y="5166"/>
                    <a:pt x="387" y="5166"/>
                    <a:pt x="387" y="5166"/>
                  </a:cubicBezTo>
                  <a:lnTo>
                    <a:pt x="387" y="5166"/>
                  </a:lnTo>
                  <a:lnTo>
                    <a:pt x="387" y="5166"/>
                  </a:lnTo>
                  <a:cubicBezTo>
                    <a:pt x="-129" y="3483"/>
                    <a:pt x="-129" y="1683"/>
                    <a:pt x="387" y="0"/>
                  </a:cubicBezTo>
                  <a:cubicBezTo>
                    <a:pt x="387" y="0"/>
                    <a:pt x="4815" y="0"/>
                    <a:pt x="5553" y="0"/>
                  </a:cubicBezTo>
                  <a:cubicBezTo>
                    <a:pt x="6291" y="0"/>
                    <a:pt x="5553" y="0"/>
                    <a:pt x="5553" y="4428"/>
                  </a:cubicBezTo>
                  <a:lnTo>
                    <a:pt x="5553" y="4428"/>
                  </a:lnTo>
                  <a:cubicBezTo>
                    <a:pt x="5553" y="4428"/>
                    <a:pt x="5553" y="4428"/>
                    <a:pt x="5553" y="8856"/>
                  </a:cubicBezTo>
                  <a:cubicBezTo>
                    <a:pt x="6070" y="10539"/>
                    <a:pt x="6070" y="12339"/>
                    <a:pt x="5553" y="14022"/>
                  </a:cubicBezTo>
                  <a:close/>
                  <a:moveTo>
                    <a:pt x="4815" y="7380"/>
                  </a:moveTo>
                  <a:lnTo>
                    <a:pt x="4815" y="7380"/>
                  </a:lnTo>
                  <a:cubicBezTo>
                    <a:pt x="4815" y="13284"/>
                    <a:pt x="4815" y="14760"/>
                    <a:pt x="4815" y="14760"/>
                  </a:cubicBezTo>
                  <a:cubicBezTo>
                    <a:pt x="4815" y="14760"/>
                    <a:pt x="4815" y="14760"/>
                    <a:pt x="8505" y="14760"/>
                  </a:cubicBezTo>
                  <a:cubicBezTo>
                    <a:pt x="9081" y="13340"/>
                    <a:pt x="9081" y="11752"/>
                    <a:pt x="8505" y="10332"/>
                  </a:cubicBezTo>
                  <a:cubicBezTo>
                    <a:pt x="8505" y="10332"/>
                    <a:pt x="8505" y="6642"/>
                    <a:pt x="8505" y="6642"/>
                  </a:cubicBezTo>
                  <a:lnTo>
                    <a:pt x="8505" y="6642"/>
                  </a:lnTo>
                  <a:cubicBezTo>
                    <a:pt x="8505" y="6642"/>
                    <a:pt x="8505" y="6642"/>
                    <a:pt x="8505" y="10332"/>
                  </a:cubicBezTo>
                  <a:lnTo>
                    <a:pt x="8505" y="10332"/>
                  </a:lnTo>
                  <a:lnTo>
                    <a:pt x="8505" y="10332"/>
                  </a:lnTo>
                  <a:cubicBezTo>
                    <a:pt x="8505" y="10332"/>
                    <a:pt x="8505" y="5166"/>
                    <a:pt x="8505" y="4428"/>
                  </a:cubicBezTo>
                  <a:lnTo>
                    <a:pt x="8505" y="4428"/>
                  </a:lnTo>
                  <a:cubicBezTo>
                    <a:pt x="8505" y="4428"/>
                    <a:pt x="8505" y="4428"/>
                    <a:pt x="8505" y="11808"/>
                  </a:cubicBezTo>
                  <a:cubicBezTo>
                    <a:pt x="8505" y="19188"/>
                    <a:pt x="8505" y="6642"/>
                    <a:pt x="8505" y="6642"/>
                  </a:cubicBezTo>
                  <a:cubicBezTo>
                    <a:pt x="8505" y="6642"/>
                    <a:pt x="8505" y="6642"/>
                    <a:pt x="8505" y="11808"/>
                  </a:cubicBezTo>
                  <a:cubicBezTo>
                    <a:pt x="8505" y="16974"/>
                    <a:pt x="8505" y="16236"/>
                    <a:pt x="8505" y="16974"/>
                  </a:cubicBezTo>
                  <a:cubicBezTo>
                    <a:pt x="8505" y="17712"/>
                    <a:pt x="12195" y="16974"/>
                    <a:pt x="12195" y="16974"/>
                  </a:cubicBezTo>
                  <a:cubicBezTo>
                    <a:pt x="12299" y="14761"/>
                    <a:pt x="12299" y="12545"/>
                    <a:pt x="12195" y="10332"/>
                  </a:cubicBezTo>
                  <a:lnTo>
                    <a:pt x="12195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73CCCD5F-6C25-45D2-818C-17121B1145D3}"/>
                </a:ext>
              </a:extLst>
            </p:cNvPr>
            <p:cNvSpPr/>
            <p:nvPr/>
          </p:nvSpPr>
          <p:spPr>
            <a:xfrm>
              <a:off x="2009110" y="3591121"/>
              <a:ext cx="7461" cy="13341"/>
            </a:xfrm>
            <a:custGeom>
              <a:avLst/>
              <a:gdLst>
                <a:gd name="connsiteX0" fmla="*/ 7462 w 7461"/>
                <a:gd name="connsiteY0" fmla="*/ 7380 h 13341"/>
                <a:gd name="connsiteX1" fmla="*/ 2296 w 7461"/>
                <a:gd name="connsiteY1" fmla="*/ 13284 h 13341"/>
                <a:gd name="connsiteX2" fmla="*/ 2296 w 7461"/>
                <a:gd name="connsiteY2" fmla="*/ 5904 h 13341"/>
                <a:gd name="connsiteX3" fmla="*/ 7462 w 7461"/>
                <a:gd name="connsiteY3" fmla="*/ 0 h 13341"/>
                <a:gd name="connsiteX4" fmla="*/ 7462 w 7461"/>
                <a:gd name="connsiteY4" fmla="*/ 7380 h 1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1" h="13341">
                  <a:moveTo>
                    <a:pt x="7462" y="7380"/>
                  </a:moveTo>
                  <a:cubicBezTo>
                    <a:pt x="7462" y="7380"/>
                    <a:pt x="7462" y="14022"/>
                    <a:pt x="2296" y="13284"/>
                  </a:cubicBezTo>
                  <a:cubicBezTo>
                    <a:pt x="-2870" y="12546"/>
                    <a:pt x="2296" y="13284"/>
                    <a:pt x="2296" y="5904"/>
                  </a:cubicBezTo>
                  <a:cubicBezTo>
                    <a:pt x="2746" y="3108"/>
                    <a:pt x="4754" y="814"/>
                    <a:pt x="7462" y="0"/>
                  </a:cubicBezTo>
                  <a:cubicBezTo>
                    <a:pt x="7462" y="0"/>
                    <a:pt x="7462" y="0"/>
                    <a:pt x="7462" y="7380"/>
                  </a:cubicBez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25C76A4E-D9B8-4FB9-8447-9481AAC85649}"/>
                </a:ext>
              </a:extLst>
            </p:cNvPr>
            <p:cNvSpPr/>
            <p:nvPr/>
          </p:nvSpPr>
          <p:spPr>
            <a:xfrm>
              <a:off x="2007388" y="3591121"/>
              <a:ext cx="13265" cy="14297"/>
            </a:xfrm>
            <a:custGeom>
              <a:avLst/>
              <a:gdLst>
                <a:gd name="connsiteX0" fmla="*/ 4756 w 13265"/>
                <a:gd name="connsiteY0" fmla="*/ 14022 h 14297"/>
                <a:gd name="connsiteX1" fmla="*/ 4756 w 13265"/>
                <a:gd name="connsiteY1" fmla="*/ 14022 h 14297"/>
                <a:gd name="connsiteX2" fmla="*/ 4756 w 13265"/>
                <a:gd name="connsiteY2" fmla="*/ 5904 h 14297"/>
                <a:gd name="connsiteX3" fmla="*/ 9922 w 13265"/>
                <a:gd name="connsiteY3" fmla="*/ 0 h 14297"/>
                <a:gd name="connsiteX4" fmla="*/ 9922 w 13265"/>
                <a:gd name="connsiteY4" fmla="*/ 8118 h 14297"/>
                <a:gd name="connsiteX5" fmla="*/ 4756 w 13265"/>
                <a:gd name="connsiteY5" fmla="*/ 14022 h 14297"/>
                <a:gd name="connsiteX6" fmla="*/ 4756 w 13265"/>
                <a:gd name="connsiteY6" fmla="*/ 738 h 14297"/>
                <a:gd name="connsiteX7" fmla="*/ 328 w 13265"/>
                <a:gd name="connsiteY7" fmla="*/ 5904 h 14297"/>
                <a:gd name="connsiteX8" fmla="*/ 328 w 13265"/>
                <a:gd name="connsiteY8" fmla="*/ 13284 h 14297"/>
                <a:gd name="connsiteX9" fmla="*/ 328 w 13265"/>
                <a:gd name="connsiteY9" fmla="*/ 13284 h 14297"/>
                <a:gd name="connsiteX10" fmla="*/ 4756 w 13265"/>
                <a:gd name="connsiteY10" fmla="*/ 7380 h 14297"/>
                <a:gd name="connsiteX11" fmla="*/ 4756 w 13265"/>
                <a:gd name="connsiteY11" fmla="*/ 738 h 1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65" h="14297">
                  <a:moveTo>
                    <a:pt x="4756" y="14022"/>
                  </a:moveTo>
                  <a:lnTo>
                    <a:pt x="4756" y="14022"/>
                  </a:lnTo>
                  <a:cubicBezTo>
                    <a:pt x="4756" y="14022"/>
                    <a:pt x="4756" y="9594"/>
                    <a:pt x="4756" y="5904"/>
                  </a:cubicBezTo>
                  <a:cubicBezTo>
                    <a:pt x="4756" y="2214"/>
                    <a:pt x="4756" y="0"/>
                    <a:pt x="9922" y="0"/>
                  </a:cubicBezTo>
                  <a:cubicBezTo>
                    <a:pt x="15088" y="0"/>
                    <a:pt x="13612" y="0"/>
                    <a:pt x="9922" y="8118"/>
                  </a:cubicBezTo>
                  <a:cubicBezTo>
                    <a:pt x="6232" y="16236"/>
                    <a:pt x="9922" y="14022"/>
                    <a:pt x="4756" y="14022"/>
                  </a:cubicBezTo>
                  <a:close/>
                  <a:moveTo>
                    <a:pt x="4756" y="738"/>
                  </a:moveTo>
                  <a:cubicBezTo>
                    <a:pt x="4756" y="738"/>
                    <a:pt x="1066" y="738"/>
                    <a:pt x="328" y="5904"/>
                  </a:cubicBezTo>
                  <a:cubicBezTo>
                    <a:pt x="-410" y="11070"/>
                    <a:pt x="328" y="12546"/>
                    <a:pt x="328" y="13284"/>
                  </a:cubicBezTo>
                  <a:lnTo>
                    <a:pt x="328" y="13284"/>
                  </a:lnTo>
                  <a:cubicBezTo>
                    <a:pt x="328" y="13284"/>
                    <a:pt x="4018" y="13284"/>
                    <a:pt x="4756" y="7380"/>
                  </a:cubicBezTo>
                  <a:cubicBezTo>
                    <a:pt x="5494" y="1476"/>
                    <a:pt x="4756" y="738"/>
                    <a:pt x="475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5752C71E-BB06-4EAD-921B-D485ECCE6D49}"/>
                </a:ext>
              </a:extLst>
            </p:cNvPr>
            <p:cNvSpPr/>
            <p:nvPr/>
          </p:nvSpPr>
          <p:spPr>
            <a:xfrm>
              <a:off x="1925060" y="3595764"/>
              <a:ext cx="14760" cy="12085"/>
            </a:xfrm>
            <a:custGeom>
              <a:avLst/>
              <a:gdLst>
                <a:gd name="connsiteX0" fmla="*/ 0 w 14760"/>
                <a:gd name="connsiteY0" fmla="*/ 4951 h 12085"/>
                <a:gd name="connsiteX1" fmla="*/ 8856 w 14760"/>
                <a:gd name="connsiteY1" fmla="*/ 4951 h 12085"/>
                <a:gd name="connsiteX2" fmla="*/ 8856 w 14760"/>
                <a:gd name="connsiteY2" fmla="*/ 523 h 12085"/>
                <a:gd name="connsiteX3" fmla="*/ 3690 w 14760"/>
                <a:gd name="connsiteY3" fmla="*/ 523 h 12085"/>
                <a:gd name="connsiteX4" fmla="*/ 3690 w 14760"/>
                <a:gd name="connsiteY4" fmla="*/ 523 h 12085"/>
                <a:gd name="connsiteX5" fmla="*/ 8856 w 14760"/>
                <a:gd name="connsiteY5" fmla="*/ 523 h 12085"/>
                <a:gd name="connsiteX6" fmla="*/ 1476 w 14760"/>
                <a:gd name="connsiteY6" fmla="*/ 523 h 12085"/>
                <a:gd name="connsiteX7" fmla="*/ 1476 w 14760"/>
                <a:gd name="connsiteY7" fmla="*/ 5689 h 12085"/>
                <a:gd name="connsiteX8" fmla="*/ 9594 w 14760"/>
                <a:gd name="connsiteY8" fmla="*/ 5689 h 12085"/>
                <a:gd name="connsiteX9" fmla="*/ 5166 w 14760"/>
                <a:gd name="connsiteY9" fmla="*/ 10117 h 12085"/>
                <a:gd name="connsiteX10" fmla="*/ 11070 w 14760"/>
                <a:gd name="connsiteY10" fmla="*/ 10117 h 12085"/>
                <a:gd name="connsiteX11" fmla="*/ 14760 w 14760"/>
                <a:gd name="connsiteY11" fmla="*/ 5689 h 12085"/>
                <a:gd name="connsiteX12" fmla="*/ 14760 w 14760"/>
                <a:gd name="connsiteY12" fmla="*/ 1999 h 12085"/>
                <a:gd name="connsiteX13" fmla="*/ 6642 w 14760"/>
                <a:gd name="connsiteY13" fmla="*/ 1999 h 1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60" h="12085">
                  <a:moveTo>
                    <a:pt x="0" y="4951"/>
                  </a:moveTo>
                  <a:cubicBezTo>
                    <a:pt x="0" y="4951"/>
                    <a:pt x="8118" y="4951"/>
                    <a:pt x="8856" y="4951"/>
                  </a:cubicBezTo>
                  <a:lnTo>
                    <a:pt x="8856" y="523"/>
                  </a:lnTo>
                  <a:cubicBezTo>
                    <a:pt x="7203" y="-174"/>
                    <a:pt x="5343" y="-174"/>
                    <a:pt x="3690" y="523"/>
                  </a:cubicBezTo>
                  <a:cubicBezTo>
                    <a:pt x="3690" y="523"/>
                    <a:pt x="3690" y="523"/>
                    <a:pt x="3690" y="523"/>
                  </a:cubicBezTo>
                  <a:cubicBezTo>
                    <a:pt x="3690" y="523"/>
                    <a:pt x="8856" y="523"/>
                    <a:pt x="8856" y="523"/>
                  </a:cubicBezTo>
                  <a:cubicBezTo>
                    <a:pt x="8856" y="523"/>
                    <a:pt x="2214" y="523"/>
                    <a:pt x="1476" y="523"/>
                  </a:cubicBezTo>
                  <a:cubicBezTo>
                    <a:pt x="369" y="2067"/>
                    <a:pt x="369" y="4145"/>
                    <a:pt x="1476" y="5689"/>
                  </a:cubicBezTo>
                  <a:cubicBezTo>
                    <a:pt x="1476" y="5689"/>
                    <a:pt x="9594" y="5689"/>
                    <a:pt x="9594" y="5689"/>
                  </a:cubicBezTo>
                  <a:cubicBezTo>
                    <a:pt x="9594" y="5689"/>
                    <a:pt x="3690" y="5689"/>
                    <a:pt x="5166" y="10117"/>
                  </a:cubicBezTo>
                  <a:cubicBezTo>
                    <a:pt x="6642" y="14545"/>
                    <a:pt x="8856" y="10117"/>
                    <a:pt x="11070" y="10117"/>
                  </a:cubicBezTo>
                  <a:cubicBezTo>
                    <a:pt x="13225" y="9753"/>
                    <a:pt x="14790" y="7874"/>
                    <a:pt x="14760" y="5689"/>
                  </a:cubicBezTo>
                  <a:lnTo>
                    <a:pt x="14760" y="1999"/>
                  </a:lnTo>
                  <a:lnTo>
                    <a:pt x="6642" y="1999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00AA16C2-9F16-4BC8-8870-F6080E8C1D05}"/>
                </a:ext>
              </a:extLst>
            </p:cNvPr>
            <p:cNvSpPr/>
            <p:nvPr/>
          </p:nvSpPr>
          <p:spPr>
            <a:xfrm>
              <a:off x="1919892" y="3599486"/>
              <a:ext cx="22141" cy="8609"/>
            </a:xfrm>
            <a:custGeom>
              <a:avLst/>
              <a:gdLst>
                <a:gd name="connsiteX0" fmla="*/ 9595 w 22141"/>
                <a:gd name="connsiteY0" fmla="*/ 8610 h 8609"/>
                <a:gd name="connsiteX1" fmla="*/ 5905 w 22141"/>
                <a:gd name="connsiteY1" fmla="*/ 8610 h 8609"/>
                <a:gd name="connsiteX2" fmla="*/ 5905 w 22141"/>
                <a:gd name="connsiteY2" fmla="*/ 8610 h 8609"/>
                <a:gd name="connsiteX3" fmla="*/ 1477 w 22141"/>
                <a:gd name="connsiteY3" fmla="*/ 8610 h 8609"/>
                <a:gd name="connsiteX4" fmla="*/ 739 w 22141"/>
                <a:gd name="connsiteY4" fmla="*/ 3444 h 8609"/>
                <a:gd name="connsiteX5" fmla="*/ 1477 w 22141"/>
                <a:gd name="connsiteY5" fmla="*/ 2706 h 8609"/>
                <a:gd name="connsiteX6" fmla="*/ 5905 w 22141"/>
                <a:gd name="connsiteY6" fmla="*/ 2706 h 8609"/>
                <a:gd name="connsiteX7" fmla="*/ 5905 w 22141"/>
                <a:gd name="connsiteY7" fmla="*/ 2706 h 8609"/>
                <a:gd name="connsiteX8" fmla="*/ 5905 w 22141"/>
                <a:gd name="connsiteY8" fmla="*/ 2706 h 8609"/>
                <a:gd name="connsiteX9" fmla="*/ 11809 w 22141"/>
                <a:gd name="connsiteY9" fmla="*/ 2706 h 8609"/>
                <a:gd name="connsiteX10" fmla="*/ 11809 w 22141"/>
                <a:gd name="connsiteY10" fmla="*/ 2706 h 8609"/>
                <a:gd name="connsiteX11" fmla="*/ 11809 w 22141"/>
                <a:gd name="connsiteY11" fmla="*/ 2706 h 8609"/>
                <a:gd name="connsiteX12" fmla="*/ 11809 w 22141"/>
                <a:gd name="connsiteY12" fmla="*/ 2706 h 8609"/>
                <a:gd name="connsiteX13" fmla="*/ 11809 w 22141"/>
                <a:gd name="connsiteY13" fmla="*/ 2706 h 8609"/>
                <a:gd name="connsiteX14" fmla="*/ 7381 w 22141"/>
                <a:gd name="connsiteY14" fmla="*/ 7872 h 8609"/>
                <a:gd name="connsiteX15" fmla="*/ 9595 w 22141"/>
                <a:gd name="connsiteY15" fmla="*/ 2706 h 8609"/>
                <a:gd name="connsiteX16" fmla="*/ 9595 w 22141"/>
                <a:gd name="connsiteY16" fmla="*/ 6396 h 8609"/>
                <a:gd name="connsiteX17" fmla="*/ 15499 w 22141"/>
                <a:gd name="connsiteY17" fmla="*/ 6396 h 8609"/>
                <a:gd name="connsiteX18" fmla="*/ 19189 w 22141"/>
                <a:gd name="connsiteY18" fmla="*/ 1968 h 8609"/>
                <a:gd name="connsiteX19" fmla="*/ 19189 w 22141"/>
                <a:gd name="connsiteY19" fmla="*/ 1968 h 8609"/>
                <a:gd name="connsiteX20" fmla="*/ 19189 w 22141"/>
                <a:gd name="connsiteY20" fmla="*/ 1968 h 8609"/>
                <a:gd name="connsiteX21" fmla="*/ 13285 w 22141"/>
                <a:gd name="connsiteY21" fmla="*/ 1968 h 8609"/>
                <a:gd name="connsiteX22" fmla="*/ 13285 w 22141"/>
                <a:gd name="connsiteY22" fmla="*/ 1968 h 8609"/>
                <a:gd name="connsiteX23" fmla="*/ 13285 w 22141"/>
                <a:gd name="connsiteY23" fmla="*/ 1968 h 8609"/>
                <a:gd name="connsiteX24" fmla="*/ 13285 w 22141"/>
                <a:gd name="connsiteY24" fmla="*/ 1968 h 8609"/>
                <a:gd name="connsiteX25" fmla="*/ 20665 w 22141"/>
                <a:gd name="connsiteY25" fmla="*/ 1968 h 8609"/>
                <a:gd name="connsiteX26" fmla="*/ 20665 w 22141"/>
                <a:gd name="connsiteY26" fmla="*/ 1968 h 8609"/>
                <a:gd name="connsiteX27" fmla="*/ 20665 w 22141"/>
                <a:gd name="connsiteY27" fmla="*/ 1968 h 8609"/>
                <a:gd name="connsiteX28" fmla="*/ 20665 w 22141"/>
                <a:gd name="connsiteY28" fmla="*/ 1968 h 8609"/>
                <a:gd name="connsiteX29" fmla="*/ 15499 w 22141"/>
                <a:gd name="connsiteY29" fmla="*/ 1968 h 8609"/>
                <a:gd name="connsiteX30" fmla="*/ 20665 w 22141"/>
                <a:gd name="connsiteY30" fmla="*/ 1968 h 8609"/>
                <a:gd name="connsiteX31" fmla="*/ 20665 w 22141"/>
                <a:gd name="connsiteY31" fmla="*/ 1968 h 8609"/>
                <a:gd name="connsiteX32" fmla="*/ 15499 w 22141"/>
                <a:gd name="connsiteY32" fmla="*/ 1968 h 8609"/>
                <a:gd name="connsiteX33" fmla="*/ 15499 w 22141"/>
                <a:gd name="connsiteY33" fmla="*/ 7134 h 8609"/>
                <a:gd name="connsiteX34" fmla="*/ 22141 w 22141"/>
                <a:gd name="connsiteY34" fmla="*/ 7134 h 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2141" h="8609">
                  <a:moveTo>
                    <a:pt x="9595" y="8610"/>
                  </a:moveTo>
                  <a:cubicBezTo>
                    <a:pt x="9595" y="8610"/>
                    <a:pt x="9595" y="8610"/>
                    <a:pt x="5905" y="8610"/>
                  </a:cubicBezTo>
                  <a:lnTo>
                    <a:pt x="5905" y="8610"/>
                  </a:lnTo>
                  <a:lnTo>
                    <a:pt x="1477" y="8610"/>
                  </a:lnTo>
                  <a:cubicBezTo>
                    <a:pt x="-154" y="7387"/>
                    <a:pt x="-486" y="5074"/>
                    <a:pt x="739" y="3444"/>
                  </a:cubicBezTo>
                  <a:cubicBezTo>
                    <a:pt x="946" y="3164"/>
                    <a:pt x="1197" y="2916"/>
                    <a:pt x="1477" y="2706"/>
                  </a:cubicBezTo>
                  <a:lnTo>
                    <a:pt x="5905" y="2706"/>
                  </a:lnTo>
                  <a:cubicBezTo>
                    <a:pt x="5905" y="2706"/>
                    <a:pt x="5905" y="2706"/>
                    <a:pt x="5905" y="2706"/>
                  </a:cubicBezTo>
                  <a:cubicBezTo>
                    <a:pt x="5905" y="2706"/>
                    <a:pt x="5905" y="2706"/>
                    <a:pt x="5905" y="2706"/>
                  </a:cubicBezTo>
                  <a:lnTo>
                    <a:pt x="11809" y="2706"/>
                  </a:lnTo>
                  <a:lnTo>
                    <a:pt x="11809" y="2706"/>
                  </a:lnTo>
                  <a:cubicBezTo>
                    <a:pt x="11809" y="2706"/>
                    <a:pt x="11809" y="2706"/>
                    <a:pt x="11809" y="2706"/>
                  </a:cubicBezTo>
                  <a:lnTo>
                    <a:pt x="11809" y="2706"/>
                  </a:lnTo>
                  <a:lnTo>
                    <a:pt x="11809" y="2706"/>
                  </a:lnTo>
                  <a:cubicBezTo>
                    <a:pt x="11809" y="2706"/>
                    <a:pt x="11809" y="2706"/>
                    <a:pt x="7381" y="7872"/>
                  </a:cubicBezTo>
                  <a:close/>
                  <a:moveTo>
                    <a:pt x="9595" y="2706"/>
                  </a:moveTo>
                  <a:cubicBezTo>
                    <a:pt x="9595" y="2706"/>
                    <a:pt x="9595" y="2706"/>
                    <a:pt x="9595" y="6396"/>
                  </a:cubicBezTo>
                  <a:cubicBezTo>
                    <a:pt x="9595" y="10086"/>
                    <a:pt x="13285" y="6396"/>
                    <a:pt x="15499" y="6396"/>
                  </a:cubicBezTo>
                  <a:cubicBezTo>
                    <a:pt x="17713" y="6396"/>
                    <a:pt x="19189" y="6396"/>
                    <a:pt x="19189" y="1968"/>
                  </a:cubicBezTo>
                  <a:cubicBezTo>
                    <a:pt x="19189" y="-2460"/>
                    <a:pt x="19189" y="1968"/>
                    <a:pt x="19189" y="1968"/>
                  </a:cubicBezTo>
                  <a:lnTo>
                    <a:pt x="19189" y="1968"/>
                  </a:lnTo>
                  <a:lnTo>
                    <a:pt x="13285" y="1968"/>
                  </a:lnTo>
                  <a:lnTo>
                    <a:pt x="13285" y="1968"/>
                  </a:lnTo>
                  <a:lnTo>
                    <a:pt x="13285" y="1968"/>
                  </a:lnTo>
                  <a:lnTo>
                    <a:pt x="13285" y="1968"/>
                  </a:lnTo>
                  <a:lnTo>
                    <a:pt x="20665" y="1968"/>
                  </a:lnTo>
                  <a:lnTo>
                    <a:pt x="20665" y="1968"/>
                  </a:lnTo>
                  <a:lnTo>
                    <a:pt x="20665" y="1968"/>
                  </a:lnTo>
                  <a:lnTo>
                    <a:pt x="20665" y="1968"/>
                  </a:lnTo>
                  <a:cubicBezTo>
                    <a:pt x="16975" y="1968"/>
                    <a:pt x="15499" y="1968"/>
                    <a:pt x="15499" y="1968"/>
                  </a:cubicBezTo>
                  <a:lnTo>
                    <a:pt x="20665" y="1968"/>
                  </a:lnTo>
                  <a:lnTo>
                    <a:pt x="20665" y="1968"/>
                  </a:lnTo>
                  <a:lnTo>
                    <a:pt x="15499" y="1968"/>
                  </a:lnTo>
                  <a:cubicBezTo>
                    <a:pt x="15499" y="1968"/>
                    <a:pt x="15499" y="1968"/>
                    <a:pt x="15499" y="7134"/>
                  </a:cubicBezTo>
                  <a:lnTo>
                    <a:pt x="22141" y="713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A72161D3-5AB1-4414-BFB7-E3CA07BDDC2B}"/>
                </a:ext>
              </a:extLst>
            </p:cNvPr>
            <p:cNvSpPr/>
            <p:nvPr/>
          </p:nvSpPr>
          <p:spPr>
            <a:xfrm>
              <a:off x="1942771" y="3591121"/>
              <a:ext cx="13202" cy="7462"/>
            </a:xfrm>
            <a:custGeom>
              <a:avLst/>
              <a:gdLst>
                <a:gd name="connsiteX0" fmla="*/ 10332 w 13202"/>
                <a:gd name="connsiteY0" fmla="*/ 4428 h 7462"/>
                <a:gd name="connsiteX1" fmla="*/ 738 w 13202"/>
                <a:gd name="connsiteY1" fmla="*/ 4428 h 7462"/>
                <a:gd name="connsiteX2" fmla="*/ 738 w 13202"/>
                <a:gd name="connsiteY2" fmla="*/ 0 h 7462"/>
                <a:gd name="connsiteX3" fmla="*/ 5166 w 13202"/>
                <a:gd name="connsiteY3" fmla="*/ 0 h 7462"/>
                <a:gd name="connsiteX4" fmla="*/ 9594 w 13202"/>
                <a:gd name="connsiteY4" fmla="*/ 0 h 7462"/>
                <a:gd name="connsiteX5" fmla="*/ 5166 w 13202"/>
                <a:gd name="connsiteY5" fmla="*/ 0 h 7462"/>
                <a:gd name="connsiteX6" fmla="*/ 12546 w 13202"/>
                <a:gd name="connsiteY6" fmla="*/ 0 h 7462"/>
                <a:gd name="connsiteX7" fmla="*/ 12546 w 13202"/>
                <a:gd name="connsiteY7" fmla="*/ 5166 h 7462"/>
                <a:gd name="connsiteX8" fmla="*/ 5166 w 13202"/>
                <a:gd name="connsiteY8" fmla="*/ 5166 h 7462"/>
                <a:gd name="connsiteX9" fmla="*/ 10332 w 13202"/>
                <a:gd name="connsiteY9" fmla="*/ 5166 h 7462"/>
                <a:gd name="connsiteX10" fmla="*/ 5166 w 13202"/>
                <a:gd name="connsiteY10" fmla="*/ 5166 h 7462"/>
                <a:gd name="connsiteX11" fmla="*/ 0 w 13202"/>
                <a:gd name="connsiteY11" fmla="*/ 5166 h 7462"/>
                <a:gd name="connsiteX12" fmla="*/ 0 w 13202"/>
                <a:gd name="connsiteY12" fmla="*/ 738 h 7462"/>
                <a:gd name="connsiteX13" fmla="*/ 8118 w 13202"/>
                <a:gd name="connsiteY13" fmla="*/ 738 h 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02" h="7462">
                  <a:moveTo>
                    <a:pt x="10332" y="4428"/>
                  </a:moveTo>
                  <a:cubicBezTo>
                    <a:pt x="10332" y="4428"/>
                    <a:pt x="2214" y="4428"/>
                    <a:pt x="738" y="4428"/>
                  </a:cubicBezTo>
                  <a:lnTo>
                    <a:pt x="738" y="0"/>
                  </a:lnTo>
                  <a:lnTo>
                    <a:pt x="5166" y="0"/>
                  </a:lnTo>
                  <a:cubicBezTo>
                    <a:pt x="5166" y="0"/>
                    <a:pt x="9594" y="0"/>
                    <a:pt x="9594" y="0"/>
                  </a:cubicBezTo>
                  <a:cubicBezTo>
                    <a:pt x="9594" y="0"/>
                    <a:pt x="5166" y="0"/>
                    <a:pt x="5166" y="0"/>
                  </a:cubicBezTo>
                  <a:cubicBezTo>
                    <a:pt x="5166" y="0"/>
                    <a:pt x="11070" y="0"/>
                    <a:pt x="12546" y="0"/>
                  </a:cubicBezTo>
                  <a:cubicBezTo>
                    <a:pt x="14022" y="0"/>
                    <a:pt x="12546" y="0"/>
                    <a:pt x="12546" y="5166"/>
                  </a:cubicBezTo>
                  <a:cubicBezTo>
                    <a:pt x="12546" y="10332"/>
                    <a:pt x="5166" y="5166"/>
                    <a:pt x="5166" y="5166"/>
                  </a:cubicBezTo>
                  <a:cubicBezTo>
                    <a:pt x="5166" y="5166"/>
                    <a:pt x="11070" y="5166"/>
                    <a:pt x="10332" y="5166"/>
                  </a:cubicBezTo>
                  <a:cubicBezTo>
                    <a:pt x="9594" y="5166"/>
                    <a:pt x="10332" y="5166"/>
                    <a:pt x="5166" y="5166"/>
                  </a:cubicBezTo>
                  <a:cubicBezTo>
                    <a:pt x="3565" y="6089"/>
                    <a:pt x="1601" y="6089"/>
                    <a:pt x="0" y="5166"/>
                  </a:cubicBezTo>
                  <a:cubicBezTo>
                    <a:pt x="0" y="5166"/>
                    <a:pt x="0" y="5166"/>
                    <a:pt x="0" y="738"/>
                  </a:cubicBezTo>
                  <a:lnTo>
                    <a:pt x="8118" y="738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C764BA4-2090-4825-8C60-F1B196EEEE58}"/>
                </a:ext>
              </a:extLst>
            </p:cNvPr>
            <p:cNvSpPr/>
            <p:nvPr/>
          </p:nvSpPr>
          <p:spPr>
            <a:xfrm>
              <a:off x="1941296" y="3591353"/>
              <a:ext cx="12546" cy="23384"/>
            </a:xfrm>
            <a:custGeom>
              <a:avLst/>
              <a:gdLst>
                <a:gd name="connsiteX0" fmla="*/ 7380 w 12546"/>
                <a:gd name="connsiteY0" fmla="*/ 13790 h 23384"/>
                <a:gd name="connsiteX1" fmla="*/ 1476 w 12546"/>
                <a:gd name="connsiteY1" fmla="*/ 13790 h 23384"/>
                <a:gd name="connsiteX2" fmla="*/ 1476 w 12546"/>
                <a:gd name="connsiteY2" fmla="*/ 13790 h 23384"/>
                <a:gd name="connsiteX3" fmla="*/ 1476 w 12546"/>
                <a:gd name="connsiteY3" fmla="*/ 13790 h 23384"/>
                <a:gd name="connsiteX4" fmla="*/ 1476 w 12546"/>
                <a:gd name="connsiteY4" fmla="*/ 13790 h 23384"/>
                <a:gd name="connsiteX5" fmla="*/ 1476 w 12546"/>
                <a:gd name="connsiteY5" fmla="*/ 13790 h 23384"/>
                <a:gd name="connsiteX6" fmla="*/ 1476 w 12546"/>
                <a:gd name="connsiteY6" fmla="*/ 13790 h 23384"/>
                <a:gd name="connsiteX7" fmla="*/ 5904 w 12546"/>
                <a:gd name="connsiteY7" fmla="*/ 13790 h 23384"/>
                <a:gd name="connsiteX8" fmla="*/ 10332 w 12546"/>
                <a:gd name="connsiteY8" fmla="*/ 13790 h 23384"/>
                <a:gd name="connsiteX9" fmla="*/ 10332 w 12546"/>
                <a:gd name="connsiteY9" fmla="*/ 13790 h 23384"/>
                <a:gd name="connsiteX10" fmla="*/ 10332 w 12546"/>
                <a:gd name="connsiteY10" fmla="*/ 13790 h 23384"/>
                <a:gd name="connsiteX11" fmla="*/ 10332 w 12546"/>
                <a:gd name="connsiteY11" fmla="*/ 18956 h 23384"/>
                <a:gd name="connsiteX12" fmla="*/ 5904 w 12546"/>
                <a:gd name="connsiteY12" fmla="*/ 18956 h 23384"/>
                <a:gd name="connsiteX13" fmla="*/ 5904 w 12546"/>
                <a:gd name="connsiteY13" fmla="*/ 18956 h 23384"/>
                <a:gd name="connsiteX14" fmla="*/ 738 w 12546"/>
                <a:gd name="connsiteY14" fmla="*/ 23384 h 23384"/>
                <a:gd name="connsiteX15" fmla="*/ 7380 w 12546"/>
                <a:gd name="connsiteY15" fmla="*/ 4934 h 23384"/>
                <a:gd name="connsiteX16" fmla="*/ 7380 w 12546"/>
                <a:gd name="connsiteY16" fmla="*/ 4934 h 23384"/>
                <a:gd name="connsiteX17" fmla="*/ 1476 w 12546"/>
                <a:gd name="connsiteY17" fmla="*/ 4934 h 23384"/>
                <a:gd name="connsiteX18" fmla="*/ 1476 w 12546"/>
                <a:gd name="connsiteY18" fmla="*/ 4934 h 23384"/>
                <a:gd name="connsiteX19" fmla="*/ 1476 w 12546"/>
                <a:gd name="connsiteY19" fmla="*/ 4934 h 23384"/>
                <a:gd name="connsiteX20" fmla="*/ 6642 w 12546"/>
                <a:gd name="connsiteY20" fmla="*/ 4934 h 23384"/>
                <a:gd name="connsiteX21" fmla="*/ 6642 w 12546"/>
                <a:gd name="connsiteY21" fmla="*/ 4934 h 23384"/>
                <a:gd name="connsiteX22" fmla="*/ 11808 w 12546"/>
                <a:gd name="connsiteY22" fmla="*/ 4934 h 23384"/>
                <a:gd name="connsiteX23" fmla="*/ 7380 w 12546"/>
                <a:gd name="connsiteY23" fmla="*/ 4934 h 23384"/>
                <a:gd name="connsiteX24" fmla="*/ 7380 w 12546"/>
                <a:gd name="connsiteY24" fmla="*/ 4934 h 23384"/>
                <a:gd name="connsiteX25" fmla="*/ 12546 w 12546"/>
                <a:gd name="connsiteY25" fmla="*/ 4934 h 23384"/>
                <a:gd name="connsiteX26" fmla="*/ 12546 w 12546"/>
                <a:gd name="connsiteY26" fmla="*/ 506 h 23384"/>
                <a:gd name="connsiteX27" fmla="*/ 5904 w 12546"/>
                <a:gd name="connsiteY27" fmla="*/ 506 h 23384"/>
                <a:gd name="connsiteX28" fmla="*/ 5904 w 12546"/>
                <a:gd name="connsiteY28" fmla="*/ 506 h 23384"/>
                <a:gd name="connsiteX29" fmla="*/ 5904 w 12546"/>
                <a:gd name="connsiteY29" fmla="*/ 506 h 23384"/>
                <a:gd name="connsiteX30" fmla="*/ 5904 w 12546"/>
                <a:gd name="connsiteY30" fmla="*/ 506 h 23384"/>
                <a:gd name="connsiteX31" fmla="*/ 0 w 12546"/>
                <a:gd name="connsiteY31" fmla="*/ 506 h 23384"/>
                <a:gd name="connsiteX32" fmla="*/ 0 w 12546"/>
                <a:gd name="connsiteY32" fmla="*/ 506 h 23384"/>
                <a:gd name="connsiteX33" fmla="*/ 0 w 12546"/>
                <a:gd name="connsiteY33" fmla="*/ 506 h 23384"/>
                <a:gd name="connsiteX34" fmla="*/ 7380 w 12546"/>
                <a:gd name="connsiteY34" fmla="*/ 506 h 23384"/>
                <a:gd name="connsiteX35" fmla="*/ 7380 w 12546"/>
                <a:gd name="connsiteY35" fmla="*/ 506 h 2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546" h="23384">
                  <a:moveTo>
                    <a:pt x="7380" y="13790"/>
                  </a:moveTo>
                  <a:cubicBezTo>
                    <a:pt x="7380" y="13790"/>
                    <a:pt x="2214" y="13790"/>
                    <a:pt x="1476" y="13790"/>
                  </a:cubicBezTo>
                  <a:lnTo>
                    <a:pt x="1476" y="13790"/>
                  </a:lnTo>
                  <a:cubicBezTo>
                    <a:pt x="1476" y="13790"/>
                    <a:pt x="1476" y="13790"/>
                    <a:pt x="1476" y="13790"/>
                  </a:cubicBezTo>
                  <a:lnTo>
                    <a:pt x="1476" y="13790"/>
                  </a:lnTo>
                  <a:lnTo>
                    <a:pt x="1476" y="13790"/>
                  </a:lnTo>
                  <a:cubicBezTo>
                    <a:pt x="1476" y="13790"/>
                    <a:pt x="1476" y="13790"/>
                    <a:pt x="1476" y="13790"/>
                  </a:cubicBezTo>
                  <a:cubicBezTo>
                    <a:pt x="2893" y="13216"/>
                    <a:pt x="4487" y="13216"/>
                    <a:pt x="5904" y="13790"/>
                  </a:cubicBezTo>
                  <a:cubicBezTo>
                    <a:pt x="5904" y="13790"/>
                    <a:pt x="10332" y="13790"/>
                    <a:pt x="10332" y="13790"/>
                  </a:cubicBezTo>
                  <a:cubicBezTo>
                    <a:pt x="10332" y="13790"/>
                    <a:pt x="10332" y="13790"/>
                    <a:pt x="10332" y="13790"/>
                  </a:cubicBezTo>
                  <a:lnTo>
                    <a:pt x="10332" y="13790"/>
                  </a:lnTo>
                  <a:cubicBezTo>
                    <a:pt x="10332" y="13790"/>
                    <a:pt x="14760" y="13790"/>
                    <a:pt x="10332" y="18956"/>
                  </a:cubicBezTo>
                  <a:cubicBezTo>
                    <a:pt x="5904" y="24122"/>
                    <a:pt x="10332" y="18956"/>
                    <a:pt x="5904" y="18956"/>
                  </a:cubicBezTo>
                  <a:lnTo>
                    <a:pt x="5904" y="18956"/>
                  </a:lnTo>
                  <a:cubicBezTo>
                    <a:pt x="5904" y="18956"/>
                    <a:pt x="5904" y="23384"/>
                    <a:pt x="738" y="23384"/>
                  </a:cubicBezTo>
                  <a:close/>
                  <a:moveTo>
                    <a:pt x="7380" y="4934"/>
                  </a:moveTo>
                  <a:lnTo>
                    <a:pt x="7380" y="4934"/>
                  </a:lnTo>
                  <a:lnTo>
                    <a:pt x="1476" y="4934"/>
                  </a:lnTo>
                  <a:lnTo>
                    <a:pt x="1476" y="4934"/>
                  </a:lnTo>
                  <a:lnTo>
                    <a:pt x="1476" y="4934"/>
                  </a:lnTo>
                  <a:cubicBezTo>
                    <a:pt x="3107" y="5728"/>
                    <a:pt x="5011" y="5728"/>
                    <a:pt x="6642" y="4934"/>
                  </a:cubicBezTo>
                  <a:lnTo>
                    <a:pt x="6642" y="4934"/>
                  </a:lnTo>
                  <a:cubicBezTo>
                    <a:pt x="6642" y="4934"/>
                    <a:pt x="11808" y="4934"/>
                    <a:pt x="11808" y="4934"/>
                  </a:cubicBezTo>
                  <a:cubicBezTo>
                    <a:pt x="11808" y="4934"/>
                    <a:pt x="11808" y="4934"/>
                    <a:pt x="7380" y="4934"/>
                  </a:cubicBezTo>
                  <a:lnTo>
                    <a:pt x="7380" y="4934"/>
                  </a:lnTo>
                  <a:lnTo>
                    <a:pt x="12546" y="4934"/>
                  </a:lnTo>
                  <a:cubicBezTo>
                    <a:pt x="12546" y="4934"/>
                    <a:pt x="12546" y="506"/>
                    <a:pt x="12546" y="506"/>
                  </a:cubicBezTo>
                  <a:lnTo>
                    <a:pt x="5904" y="506"/>
                  </a:lnTo>
                  <a:lnTo>
                    <a:pt x="5904" y="506"/>
                  </a:lnTo>
                  <a:lnTo>
                    <a:pt x="5904" y="506"/>
                  </a:lnTo>
                  <a:cubicBezTo>
                    <a:pt x="5904" y="506"/>
                    <a:pt x="5904" y="506"/>
                    <a:pt x="5904" y="506"/>
                  </a:cubicBezTo>
                  <a:cubicBezTo>
                    <a:pt x="3993" y="-169"/>
                    <a:pt x="1911" y="-169"/>
                    <a:pt x="0" y="506"/>
                  </a:cubicBezTo>
                  <a:cubicBezTo>
                    <a:pt x="0" y="506"/>
                    <a:pt x="0" y="506"/>
                    <a:pt x="0" y="506"/>
                  </a:cubicBezTo>
                  <a:lnTo>
                    <a:pt x="0" y="506"/>
                  </a:lnTo>
                  <a:cubicBezTo>
                    <a:pt x="2443" y="881"/>
                    <a:pt x="4937" y="881"/>
                    <a:pt x="7380" y="506"/>
                  </a:cubicBezTo>
                  <a:lnTo>
                    <a:pt x="7380" y="50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37520DC7-53AC-4F5E-846F-C698E3A10681}"/>
                </a:ext>
              </a:extLst>
            </p:cNvPr>
            <p:cNvSpPr/>
            <p:nvPr/>
          </p:nvSpPr>
          <p:spPr>
            <a:xfrm>
              <a:off x="1931347" y="3579313"/>
              <a:ext cx="9763" cy="14115"/>
            </a:xfrm>
            <a:custGeom>
              <a:avLst/>
              <a:gdLst>
                <a:gd name="connsiteX0" fmla="*/ 4782 w 9763"/>
                <a:gd name="connsiteY0" fmla="*/ 2214 h 14115"/>
                <a:gd name="connsiteX1" fmla="*/ 4782 w 9763"/>
                <a:gd name="connsiteY1" fmla="*/ 12546 h 14115"/>
                <a:gd name="connsiteX2" fmla="*/ 354 w 9763"/>
                <a:gd name="connsiteY2" fmla="*/ 12546 h 14115"/>
                <a:gd name="connsiteX3" fmla="*/ 354 w 9763"/>
                <a:gd name="connsiteY3" fmla="*/ 7380 h 14115"/>
                <a:gd name="connsiteX4" fmla="*/ 354 w 9763"/>
                <a:gd name="connsiteY4" fmla="*/ 2952 h 14115"/>
                <a:gd name="connsiteX5" fmla="*/ 4044 w 9763"/>
                <a:gd name="connsiteY5" fmla="*/ 7380 h 14115"/>
                <a:gd name="connsiteX6" fmla="*/ 4044 w 9763"/>
                <a:gd name="connsiteY6" fmla="*/ 0 h 14115"/>
                <a:gd name="connsiteX7" fmla="*/ 9210 w 9763"/>
                <a:gd name="connsiteY7" fmla="*/ 0 h 14115"/>
                <a:gd name="connsiteX8" fmla="*/ 9210 w 9763"/>
                <a:gd name="connsiteY8" fmla="*/ 8118 h 14115"/>
                <a:gd name="connsiteX9" fmla="*/ 9210 w 9763"/>
                <a:gd name="connsiteY9" fmla="*/ 2214 h 14115"/>
                <a:gd name="connsiteX10" fmla="*/ 9210 w 9763"/>
                <a:gd name="connsiteY10" fmla="*/ 7380 h 14115"/>
                <a:gd name="connsiteX11" fmla="*/ 9210 w 9763"/>
                <a:gd name="connsiteY11" fmla="*/ 13284 h 14115"/>
                <a:gd name="connsiteX12" fmla="*/ 4044 w 9763"/>
                <a:gd name="connsiteY12" fmla="*/ 13284 h 14115"/>
                <a:gd name="connsiteX13" fmla="*/ 4044 w 9763"/>
                <a:gd name="connsiteY13" fmla="*/ 4428 h 1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763" h="14115">
                  <a:moveTo>
                    <a:pt x="4782" y="2214"/>
                  </a:moveTo>
                  <a:cubicBezTo>
                    <a:pt x="5210" y="5645"/>
                    <a:pt x="5210" y="9115"/>
                    <a:pt x="4782" y="12546"/>
                  </a:cubicBezTo>
                  <a:lnTo>
                    <a:pt x="354" y="12546"/>
                  </a:lnTo>
                  <a:cubicBezTo>
                    <a:pt x="-118" y="10857"/>
                    <a:pt x="-118" y="9069"/>
                    <a:pt x="354" y="7380"/>
                  </a:cubicBezTo>
                  <a:cubicBezTo>
                    <a:pt x="354" y="7380"/>
                    <a:pt x="354" y="3690"/>
                    <a:pt x="354" y="2952"/>
                  </a:cubicBezTo>
                  <a:cubicBezTo>
                    <a:pt x="354" y="2214"/>
                    <a:pt x="4044" y="7380"/>
                    <a:pt x="4044" y="7380"/>
                  </a:cubicBezTo>
                  <a:cubicBezTo>
                    <a:pt x="4044" y="7380"/>
                    <a:pt x="4044" y="1476"/>
                    <a:pt x="4044" y="0"/>
                  </a:cubicBezTo>
                  <a:lnTo>
                    <a:pt x="9210" y="0"/>
                  </a:lnTo>
                  <a:cubicBezTo>
                    <a:pt x="9210" y="0"/>
                    <a:pt x="9210" y="8118"/>
                    <a:pt x="9210" y="8118"/>
                  </a:cubicBezTo>
                  <a:cubicBezTo>
                    <a:pt x="9210" y="8118"/>
                    <a:pt x="9210" y="1476"/>
                    <a:pt x="9210" y="2214"/>
                  </a:cubicBezTo>
                  <a:cubicBezTo>
                    <a:pt x="9210" y="2952"/>
                    <a:pt x="9210" y="2214"/>
                    <a:pt x="9210" y="7380"/>
                  </a:cubicBezTo>
                  <a:cubicBezTo>
                    <a:pt x="9948" y="9278"/>
                    <a:pt x="9948" y="11386"/>
                    <a:pt x="9210" y="13284"/>
                  </a:cubicBezTo>
                  <a:cubicBezTo>
                    <a:pt x="7668" y="14392"/>
                    <a:pt x="5587" y="14392"/>
                    <a:pt x="4044" y="13284"/>
                  </a:cubicBezTo>
                  <a:cubicBezTo>
                    <a:pt x="3867" y="10335"/>
                    <a:pt x="3867" y="7377"/>
                    <a:pt x="4044" y="442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39786ACF-7A27-4C75-ACD4-EB5C91B190C8}"/>
                </a:ext>
              </a:extLst>
            </p:cNvPr>
            <p:cNvSpPr/>
            <p:nvPr/>
          </p:nvSpPr>
          <p:spPr>
            <a:xfrm>
              <a:off x="1930225" y="3579313"/>
              <a:ext cx="8389" cy="16974"/>
            </a:xfrm>
            <a:custGeom>
              <a:avLst/>
              <a:gdLst>
                <a:gd name="connsiteX0" fmla="*/ 3690 w 8389"/>
                <a:gd name="connsiteY0" fmla="*/ 14022 h 16974"/>
                <a:gd name="connsiteX1" fmla="*/ 3690 w 8389"/>
                <a:gd name="connsiteY1" fmla="*/ 14022 h 16974"/>
                <a:gd name="connsiteX2" fmla="*/ 3690 w 8389"/>
                <a:gd name="connsiteY2" fmla="*/ 8856 h 16974"/>
                <a:gd name="connsiteX3" fmla="*/ 3690 w 8389"/>
                <a:gd name="connsiteY3" fmla="*/ 4428 h 16974"/>
                <a:gd name="connsiteX4" fmla="*/ 3690 w 8389"/>
                <a:gd name="connsiteY4" fmla="*/ 4428 h 16974"/>
                <a:gd name="connsiteX5" fmla="*/ 3690 w 8389"/>
                <a:gd name="connsiteY5" fmla="*/ 4428 h 16974"/>
                <a:gd name="connsiteX6" fmla="*/ 3690 w 8389"/>
                <a:gd name="connsiteY6" fmla="*/ 0 h 16974"/>
                <a:gd name="connsiteX7" fmla="*/ 3690 w 8389"/>
                <a:gd name="connsiteY7" fmla="*/ 0 h 16974"/>
                <a:gd name="connsiteX8" fmla="*/ 3690 w 8389"/>
                <a:gd name="connsiteY8" fmla="*/ 5166 h 16974"/>
                <a:gd name="connsiteX9" fmla="*/ 3690 w 8389"/>
                <a:gd name="connsiteY9" fmla="*/ 5166 h 16974"/>
                <a:gd name="connsiteX10" fmla="*/ 3690 w 8389"/>
                <a:gd name="connsiteY10" fmla="*/ 11070 h 16974"/>
                <a:gd name="connsiteX11" fmla="*/ 3690 w 8389"/>
                <a:gd name="connsiteY11" fmla="*/ 16974 h 16974"/>
                <a:gd name="connsiteX12" fmla="*/ 3690 w 8389"/>
                <a:gd name="connsiteY12" fmla="*/ 16974 h 16974"/>
                <a:gd name="connsiteX13" fmla="*/ 3690 w 8389"/>
                <a:gd name="connsiteY13" fmla="*/ 16974 h 16974"/>
                <a:gd name="connsiteX14" fmla="*/ 3690 w 8389"/>
                <a:gd name="connsiteY14" fmla="*/ 16974 h 16974"/>
                <a:gd name="connsiteX15" fmla="*/ 3690 w 8389"/>
                <a:gd name="connsiteY15" fmla="*/ 16974 h 16974"/>
                <a:gd name="connsiteX16" fmla="*/ 3690 w 8389"/>
                <a:gd name="connsiteY16" fmla="*/ 16974 h 16974"/>
                <a:gd name="connsiteX17" fmla="*/ 3690 w 8389"/>
                <a:gd name="connsiteY17" fmla="*/ 3690 h 16974"/>
                <a:gd name="connsiteX18" fmla="*/ 3690 w 8389"/>
                <a:gd name="connsiteY18" fmla="*/ 8118 h 16974"/>
                <a:gd name="connsiteX19" fmla="*/ 3690 w 8389"/>
                <a:gd name="connsiteY19" fmla="*/ 12546 h 16974"/>
                <a:gd name="connsiteX20" fmla="*/ 3690 w 8389"/>
                <a:gd name="connsiteY20" fmla="*/ 12546 h 16974"/>
                <a:gd name="connsiteX21" fmla="*/ 3690 w 8389"/>
                <a:gd name="connsiteY21" fmla="*/ 12546 h 16974"/>
                <a:gd name="connsiteX22" fmla="*/ 3690 w 8389"/>
                <a:gd name="connsiteY22" fmla="*/ 5166 h 16974"/>
                <a:gd name="connsiteX23" fmla="*/ 3690 w 8389"/>
                <a:gd name="connsiteY23" fmla="*/ 5166 h 16974"/>
                <a:gd name="connsiteX24" fmla="*/ 3690 w 8389"/>
                <a:gd name="connsiteY24" fmla="*/ 5166 h 16974"/>
                <a:gd name="connsiteX25" fmla="*/ 3690 w 8389"/>
                <a:gd name="connsiteY25" fmla="*/ 5166 h 16974"/>
                <a:gd name="connsiteX26" fmla="*/ 3690 w 8389"/>
                <a:gd name="connsiteY26" fmla="*/ 11808 h 16974"/>
                <a:gd name="connsiteX27" fmla="*/ 3690 w 8389"/>
                <a:gd name="connsiteY27" fmla="*/ 11808 h 16974"/>
                <a:gd name="connsiteX28" fmla="*/ 8118 w 8389"/>
                <a:gd name="connsiteY28" fmla="*/ 5904 h 16974"/>
                <a:gd name="connsiteX29" fmla="*/ 8118 w 8389"/>
                <a:gd name="connsiteY29" fmla="*/ 738 h 16974"/>
                <a:gd name="connsiteX30" fmla="*/ 8118 w 8389"/>
                <a:gd name="connsiteY30" fmla="*/ 738 h 16974"/>
                <a:gd name="connsiteX31" fmla="*/ 8118 w 8389"/>
                <a:gd name="connsiteY31" fmla="*/ 5904 h 16974"/>
                <a:gd name="connsiteX32" fmla="*/ 8118 w 8389"/>
                <a:gd name="connsiteY32" fmla="*/ 5904 h 16974"/>
                <a:gd name="connsiteX33" fmla="*/ 8118 w 8389"/>
                <a:gd name="connsiteY33" fmla="*/ 5904 h 16974"/>
                <a:gd name="connsiteX34" fmla="*/ 8118 w 8389"/>
                <a:gd name="connsiteY34" fmla="*/ 0 h 16974"/>
                <a:gd name="connsiteX35" fmla="*/ 3690 w 8389"/>
                <a:gd name="connsiteY35" fmla="*/ 0 h 16974"/>
                <a:gd name="connsiteX36" fmla="*/ 3690 w 8389"/>
                <a:gd name="connsiteY36" fmla="*/ 7380 h 16974"/>
                <a:gd name="connsiteX37" fmla="*/ 3690 w 8389"/>
                <a:gd name="connsiteY37" fmla="*/ 7380 h 16974"/>
                <a:gd name="connsiteX38" fmla="*/ 0 w 8389"/>
                <a:gd name="connsiteY38" fmla="*/ 7380 h 1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389" h="16974">
                  <a:moveTo>
                    <a:pt x="3690" y="14022"/>
                  </a:moveTo>
                  <a:lnTo>
                    <a:pt x="3690" y="14022"/>
                  </a:lnTo>
                  <a:cubicBezTo>
                    <a:pt x="2900" y="12391"/>
                    <a:pt x="2900" y="10487"/>
                    <a:pt x="3690" y="8856"/>
                  </a:cubicBezTo>
                  <a:cubicBezTo>
                    <a:pt x="3690" y="8856"/>
                    <a:pt x="3690" y="5166"/>
                    <a:pt x="3690" y="4428"/>
                  </a:cubicBezTo>
                  <a:lnTo>
                    <a:pt x="3690" y="4428"/>
                  </a:lnTo>
                  <a:lnTo>
                    <a:pt x="3690" y="4428"/>
                  </a:lnTo>
                  <a:cubicBezTo>
                    <a:pt x="2900" y="3058"/>
                    <a:pt x="2900" y="1370"/>
                    <a:pt x="3690" y="0"/>
                  </a:cubicBezTo>
                  <a:lnTo>
                    <a:pt x="3690" y="0"/>
                  </a:lnTo>
                  <a:cubicBezTo>
                    <a:pt x="3690" y="0"/>
                    <a:pt x="3690" y="0"/>
                    <a:pt x="3690" y="5166"/>
                  </a:cubicBezTo>
                  <a:cubicBezTo>
                    <a:pt x="3690" y="10332"/>
                    <a:pt x="3690" y="5166"/>
                    <a:pt x="3690" y="5166"/>
                  </a:cubicBezTo>
                  <a:cubicBezTo>
                    <a:pt x="3690" y="5166"/>
                    <a:pt x="3690" y="5166"/>
                    <a:pt x="3690" y="11070"/>
                  </a:cubicBezTo>
                  <a:cubicBezTo>
                    <a:pt x="4613" y="12930"/>
                    <a:pt x="4613" y="15114"/>
                    <a:pt x="3690" y="16974"/>
                  </a:cubicBezTo>
                  <a:lnTo>
                    <a:pt x="3690" y="16974"/>
                  </a:lnTo>
                  <a:cubicBezTo>
                    <a:pt x="3690" y="16974"/>
                    <a:pt x="3690" y="16974"/>
                    <a:pt x="3690" y="16974"/>
                  </a:cubicBezTo>
                  <a:lnTo>
                    <a:pt x="3690" y="16974"/>
                  </a:lnTo>
                  <a:cubicBezTo>
                    <a:pt x="3690" y="16974"/>
                    <a:pt x="3690" y="16974"/>
                    <a:pt x="3690" y="16974"/>
                  </a:cubicBezTo>
                  <a:lnTo>
                    <a:pt x="3690" y="16974"/>
                  </a:lnTo>
                  <a:close/>
                  <a:moveTo>
                    <a:pt x="3690" y="3690"/>
                  </a:moveTo>
                  <a:cubicBezTo>
                    <a:pt x="2900" y="5060"/>
                    <a:pt x="2900" y="6748"/>
                    <a:pt x="3690" y="8118"/>
                  </a:cubicBezTo>
                  <a:cubicBezTo>
                    <a:pt x="3277" y="9565"/>
                    <a:pt x="3277" y="11099"/>
                    <a:pt x="3690" y="12546"/>
                  </a:cubicBezTo>
                  <a:lnTo>
                    <a:pt x="3690" y="12546"/>
                  </a:lnTo>
                  <a:lnTo>
                    <a:pt x="3690" y="12546"/>
                  </a:lnTo>
                  <a:cubicBezTo>
                    <a:pt x="3875" y="10089"/>
                    <a:pt x="3875" y="7623"/>
                    <a:pt x="3690" y="5166"/>
                  </a:cubicBezTo>
                  <a:lnTo>
                    <a:pt x="3690" y="5166"/>
                  </a:lnTo>
                  <a:lnTo>
                    <a:pt x="3690" y="5166"/>
                  </a:lnTo>
                  <a:lnTo>
                    <a:pt x="3690" y="5166"/>
                  </a:lnTo>
                  <a:cubicBezTo>
                    <a:pt x="3269" y="7360"/>
                    <a:pt x="3269" y="9614"/>
                    <a:pt x="3690" y="11808"/>
                  </a:cubicBezTo>
                  <a:cubicBezTo>
                    <a:pt x="3690" y="11808"/>
                    <a:pt x="3690" y="11808"/>
                    <a:pt x="3690" y="11808"/>
                  </a:cubicBezTo>
                  <a:cubicBezTo>
                    <a:pt x="6369" y="11119"/>
                    <a:pt x="8207" y="8666"/>
                    <a:pt x="8118" y="5904"/>
                  </a:cubicBezTo>
                  <a:cubicBezTo>
                    <a:pt x="8118" y="5904"/>
                    <a:pt x="8118" y="738"/>
                    <a:pt x="8118" y="738"/>
                  </a:cubicBezTo>
                  <a:lnTo>
                    <a:pt x="8118" y="738"/>
                  </a:lnTo>
                  <a:cubicBezTo>
                    <a:pt x="8118" y="738"/>
                    <a:pt x="8118" y="4428"/>
                    <a:pt x="8118" y="5904"/>
                  </a:cubicBezTo>
                  <a:lnTo>
                    <a:pt x="8118" y="5904"/>
                  </a:lnTo>
                  <a:lnTo>
                    <a:pt x="8118" y="5904"/>
                  </a:lnTo>
                  <a:cubicBezTo>
                    <a:pt x="8480" y="3953"/>
                    <a:pt x="8480" y="1951"/>
                    <a:pt x="8118" y="0"/>
                  </a:cubicBezTo>
                  <a:cubicBezTo>
                    <a:pt x="8118" y="0"/>
                    <a:pt x="4428" y="0"/>
                    <a:pt x="3690" y="0"/>
                  </a:cubicBezTo>
                  <a:cubicBezTo>
                    <a:pt x="2952" y="0"/>
                    <a:pt x="3690" y="5166"/>
                    <a:pt x="3690" y="7380"/>
                  </a:cubicBezTo>
                  <a:lnTo>
                    <a:pt x="3690" y="7380"/>
                  </a:lnTo>
                  <a:lnTo>
                    <a:pt x="0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6C0E567-635D-4D2A-86F8-32C5845FA6E0}"/>
                </a:ext>
              </a:extLst>
            </p:cNvPr>
            <p:cNvSpPr/>
            <p:nvPr/>
          </p:nvSpPr>
          <p:spPr>
            <a:xfrm>
              <a:off x="1933096" y="3591001"/>
              <a:ext cx="9757" cy="13461"/>
            </a:xfrm>
            <a:custGeom>
              <a:avLst/>
              <a:gdLst>
                <a:gd name="connsiteX0" fmla="*/ 2296 w 9757"/>
                <a:gd name="connsiteY0" fmla="*/ 7501 h 13461"/>
                <a:gd name="connsiteX1" fmla="*/ 7462 w 9757"/>
                <a:gd name="connsiteY1" fmla="*/ 13405 h 13461"/>
                <a:gd name="connsiteX2" fmla="*/ 7462 w 9757"/>
                <a:gd name="connsiteY2" fmla="*/ 6025 h 13461"/>
                <a:gd name="connsiteX3" fmla="*/ 2296 w 9757"/>
                <a:gd name="connsiteY3" fmla="*/ 120 h 13461"/>
                <a:gd name="connsiteX4" fmla="*/ 2296 w 9757"/>
                <a:gd name="connsiteY4" fmla="*/ 7501 h 13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57" h="13461">
                  <a:moveTo>
                    <a:pt x="2296" y="7501"/>
                  </a:moveTo>
                  <a:cubicBezTo>
                    <a:pt x="2296" y="7501"/>
                    <a:pt x="2296" y="14142"/>
                    <a:pt x="7462" y="13405"/>
                  </a:cubicBezTo>
                  <a:cubicBezTo>
                    <a:pt x="12628" y="12666"/>
                    <a:pt x="7462" y="13405"/>
                    <a:pt x="7462" y="6025"/>
                  </a:cubicBezTo>
                  <a:cubicBezTo>
                    <a:pt x="7462" y="-1356"/>
                    <a:pt x="7462" y="120"/>
                    <a:pt x="2296" y="120"/>
                  </a:cubicBezTo>
                  <a:cubicBezTo>
                    <a:pt x="-2870" y="120"/>
                    <a:pt x="2296" y="120"/>
                    <a:pt x="2296" y="7501"/>
                  </a:cubicBez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7371F9B3-6028-4B36-90CD-53DB7BD791C9}"/>
                </a:ext>
              </a:extLst>
            </p:cNvPr>
            <p:cNvSpPr/>
            <p:nvPr/>
          </p:nvSpPr>
          <p:spPr>
            <a:xfrm>
              <a:off x="1934326" y="3591121"/>
              <a:ext cx="9922" cy="14022"/>
            </a:xfrm>
            <a:custGeom>
              <a:avLst/>
              <a:gdLst>
                <a:gd name="connsiteX0" fmla="*/ 5494 w 9922"/>
                <a:gd name="connsiteY0" fmla="*/ 14022 h 14022"/>
                <a:gd name="connsiteX1" fmla="*/ 328 w 9922"/>
                <a:gd name="connsiteY1" fmla="*/ 8118 h 14022"/>
                <a:gd name="connsiteX2" fmla="*/ 328 w 9922"/>
                <a:gd name="connsiteY2" fmla="*/ 0 h 14022"/>
                <a:gd name="connsiteX3" fmla="*/ 328 w 9922"/>
                <a:gd name="connsiteY3" fmla="*/ 0 h 14022"/>
                <a:gd name="connsiteX4" fmla="*/ 5494 w 9922"/>
                <a:gd name="connsiteY4" fmla="*/ 5904 h 14022"/>
                <a:gd name="connsiteX5" fmla="*/ 5494 w 9922"/>
                <a:gd name="connsiteY5" fmla="*/ 14022 h 14022"/>
                <a:gd name="connsiteX6" fmla="*/ 5494 w 9922"/>
                <a:gd name="connsiteY6" fmla="*/ 738 h 14022"/>
                <a:gd name="connsiteX7" fmla="*/ 5494 w 9922"/>
                <a:gd name="connsiteY7" fmla="*/ 7380 h 14022"/>
                <a:gd name="connsiteX8" fmla="*/ 9922 w 9922"/>
                <a:gd name="connsiteY8" fmla="*/ 13284 h 14022"/>
                <a:gd name="connsiteX9" fmla="*/ 9922 w 9922"/>
                <a:gd name="connsiteY9" fmla="*/ 13284 h 14022"/>
                <a:gd name="connsiteX10" fmla="*/ 9922 w 9922"/>
                <a:gd name="connsiteY10" fmla="*/ 6642 h 14022"/>
                <a:gd name="connsiteX11" fmla="*/ 5494 w 9922"/>
                <a:gd name="connsiteY11" fmla="*/ 738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22" h="14022">
                  <a:moveTo>
                    <a:pt x="5494" y="14022"/>
                  </a:moveTo>
                  <a:cubicBezTo>
                    <a:pt x="5494" y="14022"/>
                    <a:pt x="1066" y="14022"/>
                    <a:pt x="328" y="8118"/>
                  </a:cubicBezTo>
                  <a:cubicBezTo>
                    <a:pt x="-410" y="2214"/>
                    <a:pt x="328" y="0"/>
                    <a:pt x="328" y="0"/>
                  </a:cubicBezTo>
                  <a:lnTo>
                    <a:pt x="328" y="0"/>
                  </a:lnTo>
                  <a:cubicBezTo>
                    <a:pt x="328" y="0"/>
                    <a:pt x="4756" y="0"/>
                    <a:pt x="5494" y="5904"/>
                  </a:cubicBezTo>
                  <a:cubicBezTo>
                    <a:pt x="6232" y="11808"/>
                    <a:pt x="5494" y="13284"/>
                    <a:pt x="5494" y="14022"/>
                  </a:cubicBezTo>
                  <a:close/>
                  <a:moveTo>
                    <a:pt x="5494" y="738"/>
                  </a:moveTo>
                  <a:cubicBezTo>
                    <a:pt x="5494" y="738"/>
                    <a:pt x="5494" y="738"/>
                    <a:pt x="5494" y="7380"/>
                  </a:cubicBezTo>
                  <a:cubicBezTo>
                    <a:pt x="5494" y="14022"/>
                    <a:pt x="5494" y="13284"/>
                    <a:pt x="9922" y="13284"/>
                  </a:cubicBezTo>
                  <a:lnTo>
                    <a:pt x="9922" y="13284"/>
                  </a:lnTo>
                  <a:cubicBezTo>
                    <a:pt x="9922" y="13284"/>
                    <a:pt x="9922" y="13284"/>
                    <a:pt x="9922" y="6642"/>
                  </a:cubicBezTo>
                  <a:cubicBezTo>
                    <a:pt x="9922" y="0"/>
                    <a:pt x="9922" y="738"/>
                    <a:pt x="5494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02250279-8459-4E44-BBB0-BE120D10C35C}"/>
                </a:ext>
              </a:extLst>
            </p:cNvPr>
            <p:cNvSpPr/>
            <p:nvPr/>
          </p:nvSpPr>
          <p:spPr>
            <a:xfrm>
              <a:off x="1958269" y="3607358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  <a:gd name="connsiteX3" fmla="*/ 6642 w 664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642" y="0"/>
                    <a:pt x="6642" y="0"/>
                  </a:cubicBezTo>
                  <a:lnTo>
                    <a:pt x="664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BF12C8FC-92EA-47F1-A69E-49CB9A621FF5}"/>
                </a:ext>
              </a:extLst>
            </p:cNvPr>
            <p:cNvSpPr/>
            <p:nvPr/>
          </p:nvSpPr>
          <p:spPr>
            <a:xfrm>
              <a:off x="1918417" y="3631710"/>
              <a:ext cx="118818" cy="8119"/>
            </a:xfrm>
            <a:custGeom>
              <a:avLst/>
              <a:gdLst>
                <a:gd name="connsiteX0" fmla="*/ 57564 w 118818"/>
                <a:gd name="connsiteY0" fmla="*/ 740 h 8119"/>
                <a:gd name="connsiteX1" fmla="*/ 0 w 118818"/>
                <a:gd name="connsiteY1" fmla="*/ 8120 h 8119"/>
                <a:gd name="connsiteX2" fmla="*/ 0 w 118818"/>
                <a:gd name="connsiteY2" fmla="*/ 8120 h 8119"/>
                <a:gd name="connsiteX3" fmla="*/ 118818 w 118818"/>
                <a:gd name="connsiteY3" fmla="*/ 8120 h 8119"/>
                <a:gd name="connsiteX4" fmla="*/ 118818 w 118818"/>
                <a:gd name="connsiteY4" fmla="*/ 8120 h 8119"/>
                <a:gd name="connsiteX5" fmla="*/ 60516 w 118818"/>
                <a:gd name="connsiteY5" fmla="*/ 740 h 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818" h="8119">
                  <a:moveTo>
                    <a:pt x="57564" y="740"/>
                  </a:moveTo>
                  <a:cubicBezTo>
                    <a:pt x="38125" y="470"/>
                    <a:pt x="18745" y="2955"/>
                    <a:pt x="0" y="8120"/>
                  </a:cubicBezTo>
                  <a:cubicBezTo>
                    <a:pt x="0" y="8120"/>
                    <a:pt x="0" y="8120"/>
                    <a:pt x="0" y="8120"/>
                  </a:cubicBezTo>
                  <a:cubicBezTo>
                    <a:pt x="38863" y="-2707"/>
                    <a:pt x="79955" y="-2707"/>
                    <a:pt x="118818" y="8120"/>
                  </a:cubicBezTo>
                  <a:cubicBezTo>
                    <a:pt x="118818" y="8120"/>
                    <a:pt x="118818" y="8120"/>
                    <a:pt x="118818" y="8120"/>
                  </a:cubicBezTo>
                  <a:cubicBezTo>
                    <a:pt x="99822" y="2963"/>
                    <a:pt x="80198" y="479"/>
                    <a:pt x="60516" y="74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4B1CA3D0-C6F3-4354-9EDC-9A85CA2C805E}"/>
                </a:ext>
              </a:extLst>
            </p:cNvPr>
            <p:cNvSpPr/>
            <p:nvPr/>
          </p:nvSpPr>
          <p:spPr>
            <a:xfrm>
              <a:off x="1915465" y="3632381"/>
              <a:ext cx="122508" cy="8186"/>
            </a:xfrm>
            <a:custGeom>
              <a:avLst/>
              <a:gdLst>
                <a:gd name="connsiteX0" fmla="*/ 119556 w 122508"/>
                <a:gd name="connsiteY0" fmla="*/ 8187 h 8186"/>
                <a:gd name="connsiteX1" fmla="*/ 119556 w 122508"/>
                <a:gd name="connsiteY1" fmla="*/ 8187 h 8186"/>
                <a:gd name="connsiteX2" fmla="*/ 3690 w 122508"/>
                <a:gd name="connsiteY2" fmla="*/ 8187 h 8186"/>
                <a:gd name="connsiteX3" fmla="*/ 3690 w 122508"/>
                <a:gd name="connsiteY3" fmla="*/ 8187 h 8186"/>
                <a:gd name="connsiteX4" fmla="*/ 3690 w 122508"/>
                <a:gd name="connsiteY4" fmla="*/ 8187 h 8186"/>
                <a:gd name="connsiteX5" fmla="*/ 122508 w 122508"/>
                <a:gd name="connsiteY5" fmla="*/ 8187 h 8186"/>
                <a:gd name="connsiteX6" fmla="*/ 122508 w 122508"/>
                <a:gd name="connsiteY6" fmla="*/ 8187 h 8186"/>
                <a:gd name="connsiteX7" fmla="*/ 122508 w 122508"/>
                <a:gd name="connsiteY7" fmla="*/ 8187 h 8186"/>
                <a:gd name="connsiteX8" fmla="*/ 60516 w 122508"/>
                <a:gd name="connsiteY8" fmla="*/ 69 h 8186"/>
                <a:gd name="connsiteX9" fmla="*/ 118818 w 122508"/>
                <a:gd name="connsiteY9" fmla="*/ 7449 h 8186"/>
                <a:gd name="connsiteX10" fmla="*/ 118818 w 122508"/>
                <a:gd name="connsiteY10" fmla="*/ 7449 h 8186"/>
                <a:gd name="connsiteX11" fmla="*/ 118818 w 122508"/>
                <a:gd name="connsiteY11" fmla="*/ 7449 h 8186"/>
                <a:gd name="connsiteX12" fmla="*/ 118818 w 122508"/>
                <a:gd name="connsiteY12" fmla="*/ 7449 h 8186"/>
                <a:gd name="connsiteX13" fmla="*/ 59040 w 122508"/>
                <a:gd name="connsiteY13" fmla="*/ 69 h 8186"/>
                <a:gd name="connsiteX14" fmla="*/ 0 w 122508"/>
                <a:gd name="connsiteY14" fmla="*/ 7449 h 8186"/>
                <a:gd name="connsiteX15" fmla="*/ 0 w 122508"/>
                <a:gd name="connsiteY15" fmla="*/ 7449 h 8186"/>
                <a:gd name="connsiteX16" fmla="*/ 0 w 122508"/>
                <a:gd name="connsiteY16" fmla="*/ 7449 h 8186"/>
                <a:gd name="connsiteX17" fmla="*/ 58302 w 122508"/>
                <a:gd name="connsiteY17" fmla="*/ 69 h 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2508" h="8186">
                  <a:moveTo>
                    <a:pt x="119556" y="8187"/>
                  </a:moveTo>
                  <a:lnTo>
                    <a:pt x="119556" y="8187"/>
                  </a:lnTo>
                  <a:cubicBezTo>
                    <a:pt x="81689" y="-2621"/>
                    <a:pt x="41557" y="-2621"/>
                    <a:pt x="3690" y="8187"/>
                  </a:cubicBezTo>
                  <a:cubicBezTo>
                    <a:pt x="3690" y="8187"/>
                    <a:pt x="3690" y="8187"/>
                    <a:pt x="3690" y="8187"/>
                  </a:cubicBezTo>
                  <a:lnTo>
                    <a:pt x="3690" y="8187"/>
                  </a:lnTo>
                  <a:cubicBezTo>
                    <a:pt x="42686" y="-1654"/>
                    <a:pt x="83512" y="-1654"/>
                    <a:pt x="122508" y="8187"/>
                  </a:cubicBezTo>
                  <a:cubicBezTo>
                    <a:pt x="122508" y="8187"/>
                    <a:pt x="122508" y="8187"/>
                    <a:pt x="122508" y="8187"/>
                  </a:cubicBezTo>
                  <a:cubicBezTo>
                    <a:pt x="122508" y="8187"/>
                    <a:pt x="122508" y="8187"/>
                    <a:pt x="122508" y="8187"/>
                  </a:cubicBezTo>
                  <a:close/>
                  <a:moveTo>
                    <a:pt x="60516" y="69"/>
                  </a:moveTo>
                  <a:cubicBezTo>
                    <a:pt x="80213" y="-456"/>
                    <a:pt x="99874" y="2032"/>
                    <a:pt x="118818" y="7449"/>
                  </a:cubicBezTo>
                  <a:lnTo>
                    <a:pt x="118818" y="7449"/>
                  </a:lnTo>
                  <a:lnTo>
                    <a:pt x="118818" y="7449"/>
                  </a:lnTo>
                  <a:cubicBezTo>
                    <a:pt x="118818" y="7449"/>
                    <a:pt x="118818" y="7449"/>
                    <a:pt x="118818" y="7449"/>
                  </a:cubicBezTo>
                  <a:cubicBezTo>
                    <a:pt x="99305" y="2348"/>
                    <a:pt x="79202" y="-134"/>
                    <a:pt x="59040" y="69"/>
                  </a:cubicBezTo>
                  <a:cubicBezTo>
                    <a:pt x="39099" y="-451"/>
                    <a:pt x="19195" y="2037"/>
                    <a:pt x="0" y="7449"/>
                  </a:cubicBezTo>
                  <a:cubicBezTo>
                    <a:pt x="0" y="7449"/>
                    <a:pt x="0" y="7449"/>
                    <a:pt x="0" y="7449"/>
                  </a:cubicBezTo>
                  <a:lnTo>
                    <a:pt x="0" y="7449"/>
                  </a:lnTo>
                  <a:cubicBezTo>
                    <a:pt x="18944" y="2032"/>
                    <a:pt x="38605" y="-456"/>
                    <a:pt x="58302" y="6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DE101AEA-8B73-4EF2-B683-6E20723BE7D0}"/>
                </a:ext>
              </a:extLst>
            </p:cNvPr>
            <p:cNvSpPr/>
            <p:nvPr/>
          </p:nvSpPr>
          <p:spPr>
            <a:xfrm>
              <a:off x="1971554" y="3621380"/>
              <a:ext cx="8855" cy="4427"/>
            </a:xfrm>
            <a:custGeom>
              <a:avLst/>
              <a:gdLst>
                <a:gd name="connsiteX0" fmla="*/ 4428 w 8855"/>
                <a:gd name="connsiteY0" fmla="*/ 4428 h 4427"/>
                <a:gd name="connsiteX1" fmla="*/ 8856 w 8855"/>
                <a:gd name="connsiteY1" fmla="*/ 2214 h 4427"/>
                <a:gd name="connsiteX2" fmla="*/ 5166 w 8855"/>
                <a:gd name="connsiteY2" fmla="*/ 0 h 4427"/>
                <a:gd name="connsiteX3" fmla="*/ 0 w 8855"/>
                <a:gd name="connsiteY3" fmla="*/ 2214 h 4427"/>
                <a:gd name="connsiteX4" fmla="*/ 4428 w 8855"/>
                <a:gd name="connsiteY4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4427">
                  <a:moveTo>
                    <a:pt x="4428" y="4428"/>
                  </a:moveTo>
                  <a:lnTo>
                    <a:pt x="8856" y="2214"/>
                  </a:lnTo>
                  <a:lnTo>
                    <a:pt x="5166" y="0"/>
                  </a:lnTo>
                  <a:lnTo>
                    <a:pt x="0" y="2214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484B66D7-0576-41D4-9CF1-008DD90C8018}"/>
                </a:ext>
              </a:extLst>
            </p:cNvPr>
            <p:cNvSpPr/>
            <p:nvPr/>
          </p:nvSpPr>
          <p:spPr>
            <a:xfrm>
              <a:off x="1971554" y="3621380"/>
              <a:ext cx="8855" cy="4427"/>
            </a:xfrm>
            <a:custGeom>
              <a:avLst/>
              <a:gdLst>
                <a:gd name="connsiteX0" fmla="*/ 4428 w 8855"/>
                <a:gd name="connsiteY0" fmla="*/ 4428 h 4427"/>
                <a:gd name="connsiteX1" fmla="*/ 4428 w 8855"/>
                <a:gd name="connsiteY1" fmla="*/ 4428 h 4427"/>
                <a:gd name="connsiteX2" fmla="*/ 0 w 8855"/>
                <a:gd name="connsiteY2" fmla="*/ 2214 h 4427"/>
                <a:gd name="connsiteX3" fmla="*/ 5166 w 8855"/>
                <a:gd name="connsiteY3" fmla="*/ 0 h 4427"/>
                <a:gd name="connsiteX4" fmla="*/ 8856 w 8855"/>
                <a:gd name="connsiteY4" fmla="*/ 2214 h 4427"/>
                <a:gd name="connsiteX5" fmla="*/ 5166 w 8855"/>
                <a:gd name="connsiteY5" fmla="*/ 4428 h 4427"/>
                <a:gd name="connsiteX6" fmla="*/ 4428 w 8855"/>
                <a:gd name="connsiteY6" fmla="*/ 4428 h 4427"/>
                <a:gd name="connsiteX7" fmla="*/ 4428 w 8855"/>
                <a:gd name="connsiteY7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55" h="4427">
                  <a:moveTo>
                    <a:pt x="4428" y="4428"/>
                  </a:moveTo>
                  <a:lnTo>
                    <a:pt x="4428" y="4428"/>
                  </a:lnTo>
                  <a:lnTo>
                    <a:pt x="0" y="2214"/>
                  </a:lnTo>
                  <a:lnTo>
                    <a:pt x="5166" y="0"/>
                  </a:lnTo>
                  <a:lnTo>
                    <a:pt x="8856" y="2214"/>
                  </a:lnTo>
                  <a:lnTo>
                    <a:pt x="5166" y="4428"/>
                  </a:lnTo>
                  <a:lnTo>
                    <a:pt x="4428" y="4428"/>
                  </a:lnTo>
                  <a:lnTo>
                    <a:pt x="4428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0E42017B-A19D-4206-AE57-79665F877DA6}"/>
                </a:ext>
              </a:extLst>
            </p:cNvPr>
            <p:cNvSpPr/>
            <p:nvPr/>
          </p:nvSpPr>
          <p:spPr>
            <a:xfrm>
              <a:off x="1939081" y="3628760"/>
              <a:ext cx="8118" cy="73800"/>
            </a:xfrm>
            <a:custGeom>
              <a:avLst/>
              <a:gdLst>
                <a:gd name="connsiteX0" fmla="*/ 0 w 8118"/>
                <a:gd name="connsiteY0" fmla="*/ 0 h 73800"/>
                <a:gd name="connsiteX1" fmla="*/ 8118 w 8118"/>
                <a:gd name="connsiteY1" fmla="*/ 0 h 73800"/>
                <a:gd name="connsiteX2" fmla="*/ 8118 w 8118"/>
                <a:gd name="connsiteY2" fmla="*/ 0 h 73800"/>
                <a:gd name="connsiteX3" fmla="*/ 8118 w 8118"/>
                <a:gd name="connsiteY3" fmla="*/ 0 h 73800"/>
                <a:gd name="connsiteX4" fmla="*/ 8118 w 8118"/>
                <a:gd name="connsiteY4" fmla="*/ 0 h 73800"/>
                <a:gd name="connsiteX5" fmla="*/ 0 w 8118"/>
                <a:gd name="connsiteY5" fmla="*/ 0 h 73800"/>
                <a:gd name="connsiteX6" fmla="*/ 0 w 8118"/>
                <a:gd name="connsiteY6" fmla="*/ 0 h 73800"/>
                <a:gd name="connsiteX7" fmla="*/ 0 w 8118"/>
                <a:gd name="connsiteY7" fmla="*/ 0 h 73800"/>
                <a:gd name="connsiteX8" fmla="*/ 0 w 8118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8" h="73800">
                  <a:moveTo>
                    <a:pt x="0" y="0"/>
                  </a:move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0E726F98-6A7D-47C2-BBE7-CD434891F898}"/>
                </a:ext>
              </a:extLst>
            </p:cNvPr>
            <p:cNvSpPr/>
            <p:nvPr/>
          </p:nvSpPr>
          <p:spPr>
            <a:xfrm>
              <a:off x="1939081" y="3628760"/>
              <a:ext cx="8118" cy="73800"/>
            </a:xfrm>
            <a:custGeom>
              <a:avLst/>
              <a:gdLst>
                <a:gd name="connsiteX0" fmla="*/ 0 w 8118"/>
                <a:gd name="connsiteY0" fmla="*/ 0 h 73800"/>
                <a:gd name="connsiteX1" fmla="*/ 0 w 8118"/>
                <a:gd name="connsiteY1" fmla="*/ 0 h 73800"/>
                <a:gd name="connsiteX2" fmla="*/ 0 w 8118"/>
                <a:gd name="connsiteY2" fmla="*/ 0 h 73800"/>
                <a:gd name="connsiteX3" fmla="*/ 8118 w 8118"/>
                <a:gd name="connsiteY3" fmla="*/ 0 h 73800"/>
                <a:gd name="connsiteX4" fmla="*/ 8118 w 8118"/>
                <a:gd name="connsiteY4" fmla="*/ 0 h 73800"/>
                <a:gd name="connsiteX5" fmla="*/ 8118 w 8118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8118" y="0"/>
                  </a:ln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55A2D6DF-AF78-4D73-853D-ECDC64081A0A}"/>
                </a:ext>
              </a:extLst>
            </p:cNvPr>
            <p:cNvSpPr/>
            <p:nvPr/>
          </p:nvSpPr>
          <p:spPr>
            <a:xfrm>
              <a:off x="1937606" y="3621380"/>
              <a:ext cx="10332" cy="7379"/>
            </a:xfrm>
            <a:custGeom>
              <a:avLst/>
              <a:gdLst>
                <a:gd name="connsiteX0" fmla="*/ 0 w 10332"/>
                <a:gd name="connsiteY0" fmla="*/ 7380 h 7379"/>
                <a:gd name="connsiteX1" fmla="*/ 0 w 10332"/>
                <a:gd name="connsiteY1" fmla="*/ 7380 h 7379"/>
                <a:gd name="connsiteX2" fmla="*/ 0 w 10332"/>
                <a:gd name="connsiteY2" fmla="*/ 7380 h 7379"/>
                <a:gd name="connsiteX3" fmla="*/ 0 w 10332"/>
                <a:gd name="connsiteY3" fmla="*/ 7380 h 7379"/>
                <a:gd name="connsiteX4" fmla="*/ 10332 w 10332"/>
                <a:gd name="connsiteY4" fmla="*/ 7380 h 7379"/>
                <a:gd name="connsiteX5" fmla="*/ 10332 w 10332"/>
                <a:gd name="connsiteY5" fmla="*/ 7380 h 7379"/>
                <a:gd name="connsiteX6" fmla="*/ 10332 w 10332"/>
                <a:gd name="connsiteY6" fmla="*/ 7380 h 7379"/>
                <a:gd name="connsiteX7" fmla="*/ 10332 w 10332"/>
                <a:gd name="connsiteY7" fmla="*/ 7380 h 7379"/>
                <a:gd name="connsiteX8" fmla="*/ 10332 w 10332"/>
                <a:gd name="connsiteY8" fmla="*/ 0 h 7379"/>
                <a:gd name="connsiteX9" fmla="*/ 0 w 10332"/>
                <a:gd name="connsiteY9" fmla="*/ 0 h 7379"/>
                <a:gd name="connsiteX10" fmla="*/ 0 w 10332"/>
                <a:gd name="connsiteY10" fmla="*/ 0 h 7379"/>
                <a:gd name="connsiteX11" fmla="*/ 0 w 10332"/>
                <a:gd name="connsiteY11" fmla="*/ 7380 h 7379"/>
                <a:gd name="connsiteX12" fmla="*/ 0 w 10332"/>
                <a:gd name="connsiteY12" fmla="*/ 7380 h 7379"/>
                <a:gd name="connsiteX13" fmla="*/ 0 w 10332"/>
                <a:gd name="connsiteY13" fmla="*/ 7380 h 7379"/>
                <a:gd name="connsiteX14" fmla="*/ 10332 w 10332"/>
                <a:gd name="connsiteY14" fmla="*/ 7380 h 7379"/>
                <a:gd name="connsiteX15" fmla="*/ 10332 w 10332"/>
                <a:gd name="connsiteY15" fmla="*/ 7380 h 7379"/>
                <a:gd name="connsiteX16" fmla="*/ 10332 w 10332"/>
                <a:gd name="connsiteY16" fmla="*/ 7380 h 7379"/>
                <a:gd name="connsiteX17" fmla="*/ 10332 w 10332"/>
                <a:gd name="connsiteY17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332" h="7379">
                  <a:moveTo>
                    <a:pt x="0" y="7380"/>
                  </a:move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10332" y="7380"/>
                  </a:lnTo>
                  <a:lnTo>
                    <a:pt x="10332" y="7380"/>
                  </a:lnTo>
                  <a:lnTo>
                    <a:pt x="10332" y="7380"/>
                  </a:lnTo>
                  <a:cubicBezTo>
                    <a:pt x="10332" y="7380"/>
                    <a:pt x="10332" y="7380"/>
                    <a:pt x="10332" y="7380"/>
                  </a:cubicBezTo>
                  <a:close/>
                  <a:moveTo>
                    <a:pt x="1033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0" y="7380"/>
                  </a:lnTo>
                  <a:lnTo>
                    <a:pt x="10332" y="7380"/>
                  </a:lnTo>
                  <a:lnTo>
                    <a:pt x="10332" y="7380"/>
                  </a:lnTo>
                  <a:lnTo>
                    <a:pt x="10332" y="7380"/>
                  </a:lnTo>
                  <a:lnTo>
                    <a:pt x="10332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4E6A6AD7-78D8-4D35-9E9D-9C90099BF6FD}"/>
                </a:ext>
              </a:extLst>
            </p:cNvPr>
            <p:cNvSpPr/>
            <p:nvPr/>
          </p:nvSpPr>
          <p:spPr>
            <a:xfrm>
              <a:off x="2004025" y="3624332"/>
              <a:ext cx="8856" cy="73800"/>
            </a:xfrm>
            <a:custGeom>
              <a:avLst/>
              <a:gdLst>
                <a:gd name="connsiteX0" fmla="*/ 8856 w 8856"/>
                <a:gd name="connsiteY0" fmla="*/ 0 h 73800"/>
                <a:gd name="connsiteX1" fmla="*/ 0 w 8856"/>
                <a:gd name="connsiteY1" fmla="*/ 0 h 73800"/>
                <a:gd name="connsiteX2" fmla="*/ 0 w 8856"/>
                <a:gd name="connsiteY2" fmla="*/ 0 h 73800"/>
                <a:gd name="connsiteX3" fmla="*/ 0 w 8856"/>
                <a:gd name="connsiteY3" fmla="*/ 0 h 73800"/>
                <a:gd name="connsiteX4" fmla="*/ 0 w 8856"/>
                <a:gd name="connsiteY4" fmla="*/ 0 h 73800"/>
                <a:gd name="connsiteX5" fmla="*/ 8118 w 8856"/>
                <a:gd name="connsiteY5" fmla="*/ 0 h 73800"/>
                <a:gd name="connsiteX6" fmla="*/ 8118 w 8856"/>
                <a:gd name="connsiteY6" fmla="*/ 0 h 73800"/>
                <a:gd name="connsiteX7" fmla="*/ 8118 w 8856"/>
                <a:gd name="connsiteY7" fmla="*/ 0 h 73800"/>
                <a:gd name="connsiteX8" fmla="*/ 8118 w 8856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6" h="73800">
                  <a:moveTo>
                    <a:pt x="8856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118" y="0"/>
                  </a:lnTo>
                  <a:lnTo>
                    <a:pt x="8118" y="0"/>
                  </a:lnTo>
                  <a:lnTo>
                    <a:pt x="8118" y="0"/>
                  </a:lnTo>
                  <a:cubicBezTo>
                    <a:pt x="8118" y="0"/>
                    <a:pt x="8118" y="0"/>
                    <a:pt x="8118" y="0"/>
                  </a:cubicBez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E0E23FE-A1FA-45A3-A53D-65A59078326E}"/>
                </a:ext>
              </a:extLst>
            </p:cNvPr>
            <p:cNvSpPr/>
            <p:nvPr/>
          </p:nvSpPr>
          <p:spPr>
            <a:xfrm>
              <a:off x="2004025" y="3628760"/>
              <a:ext cx="8856" cy="73800"/>
            </a:xfrm>
            <a:custGeom>
              <a:avLst/>
              <a:gdLst>
                <a:gd name="connsiteX0" fmla="*/ 8118 w 8856"/>
                <a:gd name="connsiteY0" fmla="*/ 0 h 73800"/>
                <a:gd name="connsiteX1" fmla="*/ 0 w 8856"/>
                <a:gd name="connsiteY1" fmla="*/ 0 h 73800"/>
                <a:gd name="connsiteX2" fmla="*/ 0 w 8856"/>
                <a:gd name="connsiteY2" fmla="*/ 0 h 73800"/>
                <a:gd name="connsiteX3" fmla="*/ 0 w 8856"/>
                <a:gd name="connsiteY3" fmla="*/ 0 h 73800"/>
                <a:gd name="connsiteX4" fmla="*/ 8856 w 8856"/>
                <a:gd name="connsiteY4" fmla="*/ 0 h 73800"/>
                <a:gd name="connsiteX5" fmla="*/ 8856 w 8856"/>
                <a:gd name="connsiteY5" fmla="*/ 0 h 73800"/>
                <a:gd name="connsiteX6" fmla="*/ 8856 w 8856"/>
                <a:gd name="connsiteY6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6" h="73800">
                  <a:moveTo>
                    <a:pt x="8118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8856" y="0"/>
                  </a:lnTo>
                  <a:lnTo>
                    <a:pt x="8856" y="0"/>
                  </a:lnTo>
                  <a:lnTo>
                    <a:pt x="885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2913363D-3B38-484F-93E7-FF5CFB3EDCD0}"/>
                </a:ext>
              </a:extLst>
            </p:cNvPr>
            <p:cNvSpPr/>
            <p:nvPr/>
          </p:nvSpPr>
          <p:spPr>
            <a:xfrm>
              <a:off x="2002549" y="3621380"/>
              <a:ext cx="11070" cy="7379"/>
            </a:xfrm>
            <a:custGeom>
              <a:avLst/>
              <a:gdLst>
                <a:gd name="connsiteX0" fmla="*/ 11070 w 11070"/>
                <a:gd name="connsiteY0" fmla="*/ 7380 h 7379"/>
                <a:gd name="connsiteX1" fmla="*/ 0 w 11070"/>
                <a:gd name="connsiteY1" fmla="*/ 7380 h 7379"/>
                <a:gd name="connsiteX2" fmla="*/ 0 w 11070"/>
                <a:gd name="connsiteY2" fmla="*/ 7380 h 7379"/>
                <a:gd name="connsiteX3" fmla="*/ 0 w 11070"/>
                <a:gd name="connsiteY3" fmla="*/ 7380 h 7379"/>
                <a:gd name="connsiteX4" fmla="*/ 10332 w 11070"/>
                <a:gd name="connsiteY4" fmla="*/ 7380 h 7379"/>
                <a:gd name="connsiteX5" fmla="*/ 10332 w 11070"/>
                <a:gd name="connsiteY5" fmla="*/ 7380 h 7379"/>
                <a:gd name="connsiteX6" fmla="*/ 10332 w 11070"/>
                <a:gd name="connsiteY6" fmla="*/ 7380 h 7379"/>
                <a:gd name="connsiteX7" fmla="*/ 10332 w 11070"/>
                <a:gd name="connsiteY7" fmla="*/ 7380 h 7379"/>
                <a:gd name="connsiteX8" fmla="*/ 738 w 11070"/>
                <a:gd name="connsiteY8" fmla="*/ 0 h 7379"/>
                <a:gd name="connsiteX9" fmla="*/ 738 w 11070"/>
                <a:gd name="connsiteY9" fmla="*/ 0 h 7379"/>
                <a:gd name="connsiteX10" fmla="*/ 738 w 11070"/>
                <a:gd name="connsiteY10" fmla="*/ 7380 h 7379"/>
                <a:gd name="connsiteX11" fmla="*/ 738 w 11070"/>
                <a:gd name="connsiteY11" fmla="*/ 7380 h 7379"/>
                <a:gd name="connsiteX12" fmla="*/ 11070 w 11070"/>
                <a:gd name="connsiteY12" fmla="*/ 7380 h 7379"/>
                <a:gd name="connsiteX13" fmla="*/ 11070 w 11070"/>
                <a:gd name="connsiteY13" fmla="*/ 7380 h 7379"/>
                <a:gd name="connsiteX14" fmla="*/ 11070 w 11070"/>
                <a:gd name="connsiteY14" fmla="*/ 7380 h 7379"/>
                <a:gd name="connsiteX15" fmla="*/ 11070 w 11070"/>
                <a:gd name="connsiteY15" fmla="*/ 7380 h 7379"/>
                <a:gd name="connsiteX16" fmla="*/ 738 w 11070"/>
                <a:gd name="connsiteY16" fmla="*/ 738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70" h="7379">
                  <a:moveTo>
                    <a:pt x="11070" y="7380"/>
                  </a:moveTo>
                  <a:lnTo>
                    <a:pt x="0" y="7380"/>
                  </a:lnTo>
                  <a:lnTo>
                    <a:pt x="0" y="7380"/>
                  </a:lnTo>
                  <a:cubicBezTo>
                    <a:pt x="0" y="7380"/>
                    <a:pt x="0" y="7380"/>
                    <a:pt x="0" y="7380"/>
                  </a:cubicBezTo>
                  <a:lnTo>
                    <a:pt x="10332" y="7380"/>
                  </a:lnTo>
                  <a:lnTo>
                    <a:pt x="10332" y="7380"/>
                  </a:lnTo>
                  <a:lnTo>
                    <a:pt x="10332" y="7380"/>
                  </a:lnTo>
                  <a:cubicBezTo>
                    <a:pt x="10332" y="7380"/>
                    <a:pt x="10332" y="7380"/>
                    <a:pt x="10332" y="7380"/>
                  </a:cubicBezTo>
                  <a:close/>
                  <a:moveTo>
                    <a:pt x="738" y="0"/>
                  </a:moveTo>
                  <a:cubicBezTo>
                    <a:pt x="738" y="0"/>
                    <a:pt x="738" y="0"/>
                    <a:pt x="738" y="0"/>
                  </a:cubicBezTo>
                  <a:lnTo>
                    <a:pt x="738" y="7380"/>
                  </a:lnTo>
                  <a:lnTo>
                    <a:pt x="738" y="7380"/>
                  </a:lnTo>
                  <a:lnTo>
                    <a:pt x="11070" y="7380"/>
                  </a:lnTo>
                  <a:lnTo>
                    <a:pt x="11070" y="7380"/>
                  </a:lnTo>
                  <a:lnTo>
                    <a:pt x="11070" y="7380"/>
                  </a:lnTo>
                  <a:lnTo>
                    <a:pt x="11070" y="7380"/>
                  </a:lnTo>
                  <a:lnTo>
                    <a:pt x="738" y="738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523C6FB4-B079-4D6C-87F7-6A499272BD68}"/>
                </a:ext>
              </a:extLst>
            </p:cNvPr>
            <p:cNvSpPr/>
            <p:nvPr/>
          </p:nvSpPr>
          <p:spPr>
            <a:xfrm>
              <a:off x="1967125" y="3619165"/>
              <a:ext cx="21402" cy="9594"/>
            </a:xfrm>
            <a:custGeom>
              <a:avLst/>
              <a:gdLst>
                <a:gd name="connsiteX0" fmla="*/ 8856 w 21402"/>
                <a:gd name="connsiteY0" fmla="*/ 9594 h 9594"/>
                <a:gd name="connsiteX1" fmla="*/ 8856 w 21402"/>
                <a:gd name="connsiteY1" fmla="*/ 9594 h 9594"/>
                <a:gd name="connsiteX2" fmla="*/ 0 w 21402"/>
                <a:gd name="connsiteY2" fmla="*/ 5166 h 9594"/>
                <a:gd name="connsiteX3" fmla="*/ 13284 w 21402"/>
                <a:gd name="connsiteY3" fmla="*/ 0 h 9594"/>
                <a:gd name="connsiteX4" fmla="*/ 21402 w 21402"/>
                <a:gd name="connsiteY4" fmla="*/ 4428 h 9594"/>
                <a:gd name="connsiteX5" fmla="*/ 8856 w 21402"/>
                <a:gd name="connsiteY5" fmla="*/ 9594 h 9594"/>
                <a:gd name="connsiteX6" fmla="*/ 8856 w 21402"/>
                <a:gd name="connsiteY6" fmla="*/ 738 h 9594"/>
                <a:gd name="connsiteX7" fmla="*/ 0 w 21402"/>
                <a:gd name="connsiteY7" fmla="*/ 5166 h 9594"/>
                <a:gd name="connsiteX8" fmla="*/ 8118 w 21402"/>
                <a:gd name="connsiteY8" fmla="*/ 9594 h 9594"/>
                <a:gd name="connsiteX9" fmla="*/ 16974 w 21402"/>
                <a:gd name="connsiteY9" fmla="*/ 5166 h 9594"/>
                <a:gd name="connsiteX10" fmla="*/ 13284 w 21402"/>
                <a:gd name="connsiteY10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02" h="9594">
                  <a:moveTo>
                    <a:pt x="8856" y="9594"/>
                  </a:moveTo>
                  <a:lnTo>
                    <a:pt x="8856" y="9594"/>
                  </a:lnTo>
                  <a:lnTo>
                    <a:pt x="0" y="5166"/>
                  </a:lnTo>
                  <a:lnTo>
                    <a:pt x="13284" y="0"/>
                  </a:lnTo>
                  <a:lnTo>
                    <a:pt x="21402" y="4428"/>
                  </a:lnTo>
                  <a:lnTo>
                    <a:pt x="8856" y="9594"/>
                  </a:lnTo>
                  <a:close/>
                  <a:moveTo>
                    <a:pt x="8856" y="738"/>
                  </a:moveTo>
                  <a:lnTo>
                    <a:pt x="0" y="5166"/>
                  </a:lnTo>
                  <a:lnTo>
                    <a:pt x="8118" y="9594"/>
                  </a:lnTo>
                  <a:lnTo>
                    <a:pt x="16974" y="5166"/>
                  </a:lnTo>
                  <a:lnTo>
                    <a:pt x="1328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DEC3C3D0-7EB2-4C51-9256-3C6A149EF780}"/>
                </a:ext>
              </a:extLst>
            </p:cNvPr>
            <p:cNvSpPr/>
            <p:nvPr/>
          </p:nvSpPr>
          <p:spPr>
            <a:xfrm>
              <a:off x="1992217" y="36235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8CBAF526-E846-4BEF-A671-B9C44EDB3D87}"/>
                </a:ext>
              </a:extLst>
            </p:cNvPr>
            <p:cNvSpPr/>
            <p:nvPr/>
          </p:nvSpPr>
          <p:spPr>
            <a:xfrm>
              <a:off x="1992217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1BD430FB-4C8C-4C57-9113-AE33B29D43D8}"/>
                </a:ext>
              </a:extLst>
            </p:cNvPr>
            <p:cNvSpPr/>
            <p:nvPr/>
          </p:nvSpPr>
          <p:spPr>
            <a:xfrm>
              <a:off x="1959746" y="362359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4DE89F90-ED1F-49AF-9FBD-F4C3556C6CD3}"/>
                </a:ext>
              </a:extLst>
            </p:cNvPr>
            <p:cNvSpPr/>
            <p:nvPr/>
          </p:nvSpPr>
          <p:spPr>
            <a:xfrm>
              <a:off x="1959746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1EE6473-2874-45B9-B70A-9AEFBEED51AF}"/>
                </a:ext>
              </a:extLst>
            </p:cNvPr>
            <p:cNvSpPr/>
            <p:nvPr/>
          </p:nvSpPr>
          <p:spPr>
            <a:xfrm>
              <a:off x="1929488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DC69DBC3-BB35-4CC7-86B5-382B7E546D36}"/>
                </a:ext>
              </a:extLst>
            </p:cNvPr>
            <p:cNvSpPr/>
            <p:nvPr/>
          </p:nvSpPr>
          <p:spPr>
            <a:xfrm>
              <a:off x="1930225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D1AA5990-F4F8-4D87-B0A4-93D04FEDCB29}"/>
                </a:ext>
              </a:extLst>
            </p:cNvPr>
            <p:cNvSpPr/>
            <p:nvPr/>
          </p:nvSpPr>
          <p:spPr>
            <a:xfrm>
              <a:off x="1906610" y="3554116"/>
              <a:ext cx="147600" cy="23721"/>
            </a:xfrm>
            <a:custGeom>
              <a:avLst/>
              <a:gdLst>
                <a:gd name="connsiteX0" fmla="*/ 0 w 147600"/>
                <a:gd name="connsiteY0" fmla="*/ 9699 h 23721"/>
                <a:gd name="connsiteX1" fmla="*/ 73800 w 147600"/>
                <a:gd name="connsiteY1" fmla="*/ 105 h 23721"/>
                <a:gd name="connsiteX2" fmla="*/ 147600 w 147600"/>
                <a:gd name="connsiteY2" fmla="*/ 9699 h 23721"/>
                <a:gd name="connsiteX3" fmla="*/ 147600 w 147600"/>
                <a:gd name="connsiteY3" fmla="*/ 23721 h 23721"/>
                <a:gd name="connsiteX4" fmla="*/ 73800 w 147600"/>
                <a:gd name="connsiteY4" fmla="*/ 13389 h 23721"/>
                <a:gd name="connsiteX5" fmla="*/ 0 w 147600"/>
                <a:gd name="connsiteY5" fmla="*/ 23721 h 23721"/>
                <a:gd name="connsiteX6" fmla="*/ 0 w 147600"/>
                <a:gd name="connsiteY6" fmla="*/ 9699 h 23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00" h="23721">
                  <a:moveTo>
                    <a:pt x="0" y="9699"/>
                  </a:moveTo>
                  <a:cubicBezTo>
                    <a:pt x="23933" y="2596"/>
                    <a:pt x="48848" y="-642"/>
                    <a:pt x="73800" y="105"/>
                  </a:cubicBezTo>
                  <a:cubicBezTo>
                    <a:pt x="98715" y="11"/>
                    <a:pt x="123534" y="3237"/>
                    <a:pt x="147600" y="9699"/>
                  </a:cubicBezTo>
                  <a:lnTo>
                    <a:pt x="147600" y="23721"/>
                  </a:lnTo>
                  <a:cubicBezTo>
                    <a:pt x="123681" y="16477"/>
                    <a:pt x="98789" y="12991"/>
                    <a:pt x="73800" y="13389"/>
                  </a:cubicBezTo>
                  <a:cubicBezTo>
                    <a:pt x="48826" y="13174"/>
                    <a:pt x="23955" y="16656"/>
                    <a:pt x="0" y="23721"/>
                  </a:cubicBezTo>
                  <a:cubicBezTo>
                    <a:pt x="0" y="23721"/>
                    <a:pt x="0" y="9699"/>
                    <a:pt x="0" y="9699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009E5C6-CEB9-41E9-9F0C-45C1AA041D08}"/>
                </a:ext>
              </a:extLst>
            </p:cNvPr>
            <p:cNvSpPr/>
            <p:nvPr/>
          </p:nvSpPr>
          <p:spPr>
            <a:xfrm>
              <a:off x="1901444" y="3553353"/>
              <a:ext cx="152765" cy="25222"/>
            </a:xfrm>
            <a:custGeom>
              <a:avLst/>
              <a:gdLst>
                <a:gd name="connsiteX0" fmla="*/ 147600 w 152765"/>
                <a:gd name="connsiteY0" fmla="*/ 25223 h 25222"/>
                <a:gd name="connsiteX1" fmla="*/ 147600 w 152765"/>
                <a:gd name="connsiteY1" fmla="*/ 25223 h 25222"/>
                <a:gd name="connsiteX2" fmla="*/ 73800 w 152765"/>
                <a:gd name="connsiteY2" fmla="*/ 14891 h 25222"/>
                <a:gd name="connsiteX3" fmla="*/ 0 w 152765"/>
                <a:gd name="connsiteY3" fmla="*/ 25223 h 25222"/>
                <a:gd name="connsiteX4" fmla="*/ 0 w 152765"/>
                <a:gd name="connsiteY4" fmla="*/ 10463 h 25222"/>
                <a:gd name="connsiteX5" fmla="*/ 73800 w 152765"/>
                <a:gd name="connsiteY5" fmla="*/ 131 h 25222"/>
                <a:gd name="connsiteX6" fmla="*/ 152766 w 152765"/>
                <a:gd name="connsiteY6" fmla="*/ 10463 h 25222"/>
                <a:gd name="connsiteX7" fmla="*/ 152766 w 152765"/>
                <a:gd name="connsiteY7" fmla="*/ 24485 h 25222"/>
                <a:gd name="connsiteX8" fmla="*/ 73800 w 152765"/>
                <a:gd name="connsiteY8" fmla="*/ 1607 h 25222"/>
                <a:gd name="connsiteX9" fmla="*/ 0 w 152765"/>
                <a:gd name="connsiteY9" fmla="*/ 11201 h 25222"/>
                <a:gd name="connsiteX10" fmla="*/ 0 w 152765"/>
                <a:gd name="connsiteY10" fmla="*/ 24485 h 25222"/>
                <a:gd name="connsiteX11" fmla="*/ 73800 w 152765"/>
                <a:gd name="connsiteY11" fmla="*/ 14153 h 25222"/>
                <a:gd name="connsiteX12" fmla="*/ 147600 w 152765"/>
                <a:gd name="connsiteY12" fmla="*/ 23747 h 25222"/>
                <a:gd name="connsiteX13" fmla="*/ 147600 w 152765"/>
                <a:gd name="connsiteY13" fmla="*/ 10463 h 25222"/>
                <a:gd name="connsiteX14" fmla="*/ 72324 w 152765"/>
                <a:gd name="connsiteY14" fmla="*/ 1607 h 25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2765" h="25222">
                  <a:moveTo>
                    <a:pt x="147600" y="25223"/>
                  </a:moveTo>
                  <a:lnTo>
                    <a:pt x="147600" y="25223"/>
                  </a:lnTo>
                  <a:cubicBezTo>
                    <a:pt x="123667" y="18070"/>
                    <a:pt x="98781" y="14586"/>
                    <a:pt x="73800" y="14891"/>
                  </a:cubicBezTo>
                  <a:cubicBezTo>
                    <a:pt x="48797" y="14265"/>
                    <a:pt x="23867" y="17756"/>
                    <a:pt x="0" y="25223"/>
                  </a:cubicBezTo>
                  <a:cubicBezTo>
                    <a:pt x="0" y="25223"/>
                    <a:pt x="0" y="25223"/>
                    <a:pt x="0" y="10463"/>
                  </a:cubicBezTo>
                  <a:cubicBezTo>
                    <a:pt x="23867" y="3008"/>
                    <a:pt x="48804" y="-482"/>
                    <a:pt x="73800" y="131"/>
                  </a:cubicBezTo>
                  <a:cubicBezTo>
                    <a:pt x="100508" y="-741"/>
                    <a:pt x="127179" y="2749"/>
                    <a:pt x="152766" y="10463"/>
                  </a:cubicBezTo>
                  <a:lnTo>
                    <a:pt x="152766" y="24485"/>
                  </a:lnTo>
                  <a:close/>
                  <a:moveTo>
                    <a:pt x="73800" y="1607"/>
                  </a:moveTo>
                  <a:cubicBezTo>
                    <a:pt x="48833" y="618"/>
                    <a:pt x="23882" y="3862"/>
                    <a:pt x="0" y="11201"/>
                  </a:cubicBezTo>
                  <a:lnTo>
                    <a:pt x="0" y="24485"/>
                  </a:lnTo>
                  <a:cubicBezTo>
                    <a:pt x="23837" y="16896"/>
                    <a:pt x="48797" y="13402"/>
                    <a:pt x="73800" y="14153"/>
                  </a:cubicBezTo>
                  <a:cubicBezTo>
                    <a:pt x="98744" y="13643"/>
                    <a:pt x="123615" y="16877"/>
                    <a:pt x="147600" y="23747"/>
                  </a:cubicBezTo>
                  <a:lnTo>
                    <a:pt x="147600" y="10463"/>
                  </a:lnTo>
                  <a:cubicBezTo>
                    <a:pt x="122973" y="4405"/>
                    <a:pt x="97689" y="1431"/>
                    <a:pt x="72324" y="160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DFAC077B-B1D3-46B0-A1FA-A4781EACB083}"/>
                </a:ext>
              </a:extLst>
            </p:cNvPr>
            <p:cNvSpPr/>
            <p:nvPr/>
          </p:nvSpPr>
          <p:spPr>
            <a:xfrm>
              <a:off x="1906610" y="3533558"/>
              <a:ext cx="135792" cy="25092"/>
            </a:xfrm>
            <a:custGeom>
              <a:avLst/>
              <a:gdLst>
                <a:gd name="connsiteX0" fmla="*/ 135792 w 135792"/>
                <a:gd name="connsiteY0" fmla="*/ 21402 h 25092"/>
                <a:gd name="connsiteX1" fmla="*/ 130626 w 135792"/>
                <a:gd name="connsiteY1" fmla="*/ 13284 h 25092"/>
                <a:gd name="connsiteX2" fmla="*/ 119556 w 135792"/>
                <a:gd name="connsiteY2" fmla="*/ 17712 h 25092"/>
                <a:gd name="connsiteX3" fmla="*/ 112176 w 135792"/>
                <a:gd name="connsiteY3" fmla="*/ 6642 h 25092"/>
                <a:gd name="connsiteX4" fmla="*/ 98892 w 135792"/>
                <a:gd name="connsiteY4" fmla="*/ 15498 h 25092"/>
                <a:gd name="connsiteX5" fmla="*/ 90774 w 135792"/>
                <a:gd name="connsiteY5" fmla="*/ 11070 h 25092"/>
                <a:gd name="connsiteX6" fmla="*/ 81180 w 135792"/>
                <a:gd name="connsiteY6" fmla="*/ 11070 h 25092"/>
                <a:gd name="connsiteX7" fmla="*/ 69372 w 135792"/>
                <a:gd name="connsiteY7" fmla="*/ 0 h 25092"/>
                <a:gd name="connsiteX8" fmla="*/ 59040 w 135792"/>
                <a:gd name="connsiteY8" fmla="*/ 11808 h 25092"/>
                <a:gd name="connsiteX9" fmla="*/ 47232 w 135792"/>
                <a:gd name="connsiteY9" fmla="*/ 3690 h 25092"/>
                <a:gd name="connsiteX10" fmla="*/ 38376 w 135792"/>
                <a:gd name="connsiteY10" fmla="*/ 11808 h 25092"/>
                <a:gd name="connsiteX11" fmla="*/ 28044 w 135792"/>
                <a:gd name="connsiteY11" fmla="*/ 3690 h 25092"/>
                <a:gd name="connsiteX12" fmla="*/ 19926 w 135792"/>
                <a:gd name="connsiteY12" fmla="*/ 15498 h 25092"/>
                <a:gd name="connsiteX13" fmla="*/ 9594 w 135792"/>
                <a:gd name="connsiteY13" fmla="*/ 11070 h 25092"/>
                <a:gd name="connsiteX14" fmla="*/ 0 w 135792"/>
                <a:gd name="connsiteY14" fmla="*/ 21402 h 25092"/>
                <a:gd name="connsiteX15" fmla="*/ 3690 w 135792"/>
                <a:gd name="connsiteY15" fmla="*/ 25092 h 25092"/>
                <a:gd name="connsiteX16" fmla="*/ 130626 w 135792"/>
                <a:gd name="connsiteY16" fmla="*/ 25092 h 25092"/>
                <a:gd name="connsiteX17" fmla="*/ 130626 w 135792"/>
                <a:gd name="connsiteY17" fmla="*/ 20664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5792" h="25092">
                  <a:moveTo>
                    <a:pt x="135792" y="21402"/>
                  </a:moveTo>
                  <a:lnTo>
                    <a:pt x="130626" y="13284"/>
                  </a:lnTo>
                  <a:cubicBezTo>
                    <a:pt x="127674" y="16177"/>
                    <a:pt x="123689" y="17771"/>
                    <a:pt x="119556" y="17712"/>
                  </a:cubicBezTo>
                  <a:cubicBezTo>
                    <a:pt x="113652" y="17712"/>
                    <a:pt x="112176" y="6642"/>
                    <a:pt x="112176" y="6642"/>
                  </a:cubicBezTo>
                  <a:cubicBezTo>
                    <a:pt x="112176" y="6642"/>
                    <a:pt x="104058" y="16236"/>
                    <a:pt x="98892" y="15498"/>
                  </a:cubicBezTo>
                  <a:cubicBezTo>
                    <a:pt x="95637" y="15383"/>
                    <a:pt x="92634" y="13742"/>
                    <a:pt x="90774" y="11070"/>
                  </a:cubicBezTo>
                  <a:cubicBezTo>
                    <a:pt x="87704" y="12341"/>
                    <a:pt x="84250" y="12341"/>
                    <a:pt x="81180" y="11070"/>
                  </a:cubicBezTo>
                  <a:cubicBezTo>
                    <a:pt x="76014" y="11070"/>
                    <a:pt x="69372" y="0"/>
                    <a:pt x="69372" y="0"/>
                  </a:cubicBezTo>
                  <a:cubicBezTo>
                    <a:pt x="69372" y="0"/>
                    <a:pt x="64206" y="11070"/>
                    <a:pt x="59040" y="11808"/>
                  </a:cubicBezTo>
                  <a:cubicBezTo>
                    <a:pt x="53874" y="12546"/>
                    <a:pt x="47232" y="3690"/>
                    <a:pt x="47232" y="3690"/>
                  </a:cubicBezTo>
                  <a:cubicBezTo>
                    <a:pt x="45741" y="7652"/>
                    <a:pt x="42450" y="10668"/>
                    <a:pt x="38376" y="11808"/>
                  </a:cubicBezTo>
                  <a:cubicBezTo>
                    <a:pt x="31734" y="11808"/>
                    <a:pt x="28044" y="3690"/>
                    <a:pt x="28044" y="3690"/>
                  </a:cubicBezTo>
                  <a:cubicBezTo>
                    <a:pt x="28044" y="3690"/>
                    <a:pt x="24354" y="14022"/>
                    <a:pt x="19926" y="15498"/>
                  </a:cubicBezTo>
                  <a:cubicBezTo>
                    <a:pt x="15498" y="16974"/>
                    <a:pt x="9594" y="11070"/>
                    <a:pt x="9594" y="11070"/>
                  </a:cubicBezTo>
                  <a:lnTo>
                    <a:pt x="0" y="21402"/>
                  </a:lnTo>
                  <a:lnTo>
                    <a:pt x="3690" y="25092"/>
                  </a:lnTo>
                  <a:cubicBezTo>
                    <a:pt x="45431" y="15257"/>
                    <a:pt x="88885" y="15257"/>
                    <a:pt x="130626" y="25092"/>
                  </a:cubicBezTo>
                  <a:lnTo>
                    <a:pt x="130626" y="20664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D8618D93-227E-48F9-9A37-113CDD73CEF3}"/>
                </a:ext>
              </a:extLst>
            </p:cNvPr>
            <p:cNvSpPr/>
            <p:nvPr/>
          </p:nvSpPr>
          <p:spPr>
            <a:xfrm>
              <a:off x="1906610" y="3536510"/>
              <a:ext cx="134315" cy="26568"/>
            </a:xfrm>
            <a:custGeom>
              <a:avLst/>
              <a:gdLst>
                <a:gd name="connsiteX0" fmla="*/ 134316 w 134315"/>
                <a:gd name="connsiteY0" fmla="*/ 24354 h 26568"/>
                <a:gd name="connsiteX1" fmla="*/ 134316 w 134315"/>
                <a:gd name="connsiteY1" fmla="*/ 24354 h 26568"/>
                <a:gd name="connsiteX2" fmla="*/ 7380 w 134315"/>
                <a:gd name="connsiteY2" fmla="*/ 24354 h 26568"/>
                <a:gd name="connsiteX3" fmla="*/ 0 w 134315"/>
                <a:gd name="connsiteY3" fmla="*/ 18450 h 26568"/>
                <a:gd name="connsiteX4" fmla="*/ 6642 w 134315"/>
                <a:gd name="connsiteY4" fmla="*/ 11070 h 26568"/>
                <a:gd name="connsiteX5" fmla="*/ 15498 w 134315"/>
                <a:gd name="connsiteY5" fmla="*/ 15498 h 26568"/>
                <a:gd name="connsiteX6" fmla="*/ 24354 w 134315"/>
                <a:gd name="connsiteY6" fmla="*/ 3690 h 26568"/>
                <a:gd name="connsiteX7" fmla="*/ 34686 w 134315"/>
                <a:gd name="connsiteY7" fmla="*/ 11808 h 26568"/>
                <a:gd name="connsiteX8" fmla="*/ 44280 w 134315"/>
                <a:gd name="connsiteY8" fmla="*/ 3690 h 26568"/>
                <a:gd name="connsiteX9" fmla="*/ 44280 w 134315"/>
                <a:gd name="connsiteY9" fmla="*/ 3690 h 26568"/>
                <a:gd name="connsiteX10" fmla="*/ 56088 w 134315"/>
                <a:gd name="connsiteY10" fmla="*/ 11070 h 26568"/>
                <a:gd name="connsiteX11" fmla="*/ 65682 w 134315"/>
                <a:gd name="connsiteY11" fmla="*/ 0 h 26568"/>
                <a:gd name="connsiteX12" fmla="*/ 78228 w 134315"/>
                <a:gd name="connsiteY12" fmla="*/ 11070 h 26568"/>
                <a:gd name="connsiteX13" fmla="*/ 78228 w 134315"/>
                <a:gd name="connsiteY13" fmla="*/ 11070 h 26568"/>
                <a:gd name="connsiteX14" fmla="*/ 87822 w 134315"/>
                <a:gd name="connsiteY14" fmla="*/ 11070 h 26568"/>
                <a:gd name="connsiteX15" fmla="*/ 95940 w 134315"/>
                <a:gd name="connsiteY15" fmla="*/ 15498 h 26568"/>
                <a:gd name="connsiteX16" fmla="*/ 95940 w 134315"/>
                <a:gd name="connsiteY16" fmla="*/ 15498 h 26568"/>
                <a:gd name="connsiteX17" fmla="*/ 109224 w 134315"/>
                <a:gd name="connsiteY17" fmla="*/ 6642 h 26568"/>
                <a:gd name="connsiteX18" fmla="*/ 116604 w 134315"/>
                <a:gd name="connsiteY18" fmla="*/ 16974 h 26568"/>
                <a:gd name="connsiteX19" fmla="*/ 116604 w 134315"/>
                <a:gd name="connsiteY19" fmla="*/ 16974 h 26568"/>
                <a:gd name="connsiteX20" fmla="*/ 126198 w 134315"/>
                <a:gd name="connsiteY20" fmla="*/ 13284 h 26568"/>
                <a:gd name="connsiteX21" fmla="*/ 132102 w 134315"/>
                <a:gd name="connsiteY21" fmla="*/ 21402 h 26568"/>
                <a:gd name="connsiteX22" fmla="*/ 132102 w 134315"/>
                <a:gd name="connsiteY22" fmla="*/ 26568 h 26568"/>
                <a:gd name="connsiteX23" fmla="*/ 9594 w 134315"/>
                <a:gd name="connsiteY23" fmla="*/ 12546 h 26568"/>
                <a:gd name="connsiteX24" fmla="*/ 3690 w 134315"/>
                <a:gd name="connsiteY24" fmla="*/ 19926 h 26568"/>
                <a:gd name="connsiteX25" fmla="*/ 3690 w 134315"/>
                <a:gd name="connsiteY25" fmla="*/ 23616 h 26568"/>
                <a:gd name="connsiteX26" fmla="*/ 129888 w 134315"/>
                <a:gd name="connsiteY26" fmla="*/ 23616 h 26568"/>
                <a:gd name="connsiteX27" fmla="*/ 129888 w 134315"/>
                <a:gd name="connsiteY27" fmla="*/ 19188 h 26568"/>
                <a:gd name="connsiteX28" fmla="*/ 124722 w 134315"/>
                <a:gd name="connsiteY28" fmla="*/ 11070 h 26568"/>
                <a:gd name="connsiteX29" fmla="*/ 115866 w 134315"/>
                <a:gd name="connsiteY29" fmla="*/ 16236 h 26568"/>
                <a:gd name="connsiteX30" fmla="*/ 107010 w 134315"/>
                <a:gd name="connsiteY30" fmla="*/ 4428 h 26568"/>
                <a:gd name="connsiteX31" fmla="*/ 94464 w 134315"/>
                <a:gd name="connsiteY31" fmla="*/ 14022 h 26568"/>
                <a:gd name="connsiteX32" fmla="*/ 85608 w 134315"/>
                <a:gd name="connsiteY32" fmla="*/ 8856 h 26568"/>
                <a:gd name="connsiteX33" fmla="*/ 76752 w 134315"/>
                <a:gd name="connsiteY33" fmla="*/ 13284 h 26568"/>
                <a:gd name="connsiteX34" fmla="*/ 63468 w 134315"/>
                <a:gd name="connsiteY34" fmla="*/ 2214 h 26568"/>
                <a:gd name="connsiteX35" fmla="*/ 53874 w 134315"/>
                <a:gd name="connsiteY35" fmla="*/ 13284 h 26568"/>
                <a:gd name="connsiteX36" fmla="*/ 42066 w 134315"/>
                <a:gd name="connsiteY36" fmla="*/ 5904 h 26568"/>
                <a:gd name="connsiteX37" fmla="*/ 33210 w 134315"/>
                <a:gd name="connsiteY37" fmla="*/ 13284 h 26568"/>
                <a:gd name="connsiteX38" fmla="*/ 33210 w 134315"/>
                <a:gd name="connsiteY38" fmla="*/ 13284 h 26568"/>
                <a:gd name="connsiteX39" fmla="*/ 22140 w 134315"/>
                <a:gd name="connsiteY39" fmla="*/ 5166 h 26568"/>
                <a:gd name="connsiteX40" fmla="*/ 14760 w 134315"/>
                <a:gd name="connsiteY40" fmla="*/ 16974 h 26568"/>
                <a:gd name="connsiteX41" fmla="*/ 4428 w 134315"/>
                <a:gd name="connsiteY41" fmla="*/ 12546 h 2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34315" h="26568">
                  <a:moveTo>
                    <a:pt x="134316" y="24354"/>
                  </a:moveTo>
                  <a:lnTo>
                    <a:pt x="134316" y="24354"/>
                  </a:lnTo>
                  <a:cubicBezTo>
                    <a:pt x="92634" y="14009"/>
                    <a:pt x="49062" y="14009"/>
                    <a:pt x="7380" y="24354"/>
                  </a:cubicBezTo>
                  <a:lnTo>
                    <a:pt x="0" y="18450"/>
                  </a:lnTo>
                  <a:lnTo>
                    <a:pt x="6642" y="11070"/>
                  </a:lnTo>
                  <a:cubicBezTo>
                    <a:pt x="9159" y="13295"/>
                    <a:pt x="12206" y="14822"/>
                    <a:pt x="15498" y="15498"/>
                  </a:cubicBezTo>
                  <a:cubicBezTo>
                    <a:pt x="21402" y="15498"/>
                    <a:pt x="24354" y="3690"/>
                    <a:pt x="24354" y="3690"/>
                  </a:cubicBezTo>
                  <a:cubicBezTo>
                    <a:pt x="24354" y="3690"/>
                    <a:pt x="28782" y="11808"/>
                    <a:pt x="34686" y="11808"/>
                  </a:cubicBezTo>
                  <a:cubicBezTo>
                    <a:pt x="39040" y="10882"/>
                    <a:pt x="42642" y="7833"/>
                    <a:pt x="44280" y="3690"/>
                  </a:cubicBezTo>
                  <a:lnTo>
                    <a:pt x="44280" y="3690"/>
                  </a:lnTo>
                  <a:cubicBezTo>
                    <a:pt x="44280" y="3690"/>
                    <a:pt x="50922" y="11070"/>
                    <a:pt x="56088" y="11070"/>
                  </a:cubicBezTo>
                  <a:cubicBezTo>
                    <a:pt x="61254" y="11070"/>
                    <a:pt x="65682" y="0"/>
                    <a:pt x="65682" y="0"/>
                  </a:cubicBezTo>
                  <a:cubicBezTo>
                    <a:pt x="65682" y="0"/>
                    <a:pt x="73062" y="10332"/>
                    <a:pt x="78228" y="11070"/>
                  </a:cubicBezTo>
                  <a:lnTo>
                    <a:pt x="78228" y="11070"/>
                  </a:lnTo>
                  <a:cubicBezTo>
                    <a:pt x="81357" y="11992"/>
                    <a:pt x="84693" y="11992"/>
                    <a:pt x="87822" y="11070"/>
                  </a:cubicBezTo>
                  <a:cubicBezTo>
                    <a:pt x="90088" y="13239"/>
                    <a:pt x="92892" y="14767"/>
                    <a:pt x="95940" y="15498"/>
                  </a:cubicBezTo>
                  <a:lnTo>
                    <a:pt x="95940" y="15498"/>
                  </a:lnTo>
                  <a:cubicBezTo>
                    <a:pt x="101844" y="15498"/>
                    <a:pt x="109224" y="6642"/>
                    <a:pt x="109224" y="6642"/>
                  </a:cubicBezTo>
                  <a:cubicBezTo>
                    <a:pt x="109224" y="6642"/>
                    <a:pt x="109224" y="16236"/>
                    <a:pt x="116604" y="16974"/>
                  </a:cubicBezTo>
                  <a:lnTo>
                    <a:pt x="116604" y="16974"/>
                  </a:lnTo>
                  <a:cubicBezTo>
                    <a:pt x="120139" y="16933"/>
                    <a:pt x="123549" y="15623"/>
                    <a:pt x="126198" y="13284"/>
                  </a:cubicBezTo>
                  <a:lnTo>
                    <a:pt x="132102" y="21402"/>
                  </a:lnTo>
                  <a:lnTo>
                    <a:pt x="132102" y="26568"/>
                  </a:lnTo>
                  <a:close/>
                  <a:moveTo>
                    <a:pt x="9594" y="12546"/>
                  </a:moveTo>
                  <a:lnTo>
                    <a:pt x="3690" y="19926"/>
                  </a:lnTo>
                  <a:lnTo>
                    <a:pt x="3690" y="23616"/>
                  </a:lnTo>
                  <a:cubicBezTo>
                    <a:pt x="45166" y="13652"/>
                    <a:pt x="88412" y="13652"/>
                    <a:pt x="129888" y="23616"/>
                  </a:cubicBezTo>
                  <a:lnTo>
                    <a:pt x="129888" y="19188"/>
                  </a:lnTo>
                  <a:lnTo>
                    <a:pt x="124722" y="11070"/>
                  </a:lnTo>
                  <a:cubicBezTo>
                    <a:pt x="122892" y="14238"/>
                    <a:pt x="119527" y="16204"/>
                    <a:pt x="115866" y="16236"/>
                  </a:cubicBezTo>
                  <a:cubicBezTo>
                    <a:pt x="108486" y="16236"/>
                    <a:pt x="107010" y="5166"/>
                    <a:pt x="107010" y="4428"/>
                  </a:cubicBezTo>
                  <a:cubicBezTo>
                    <a:pt x="107010" y="3690"/>
                    <a:pt x="99630" y="14022"/>
                    <a:pt x="94464" y="14022"/>
                  </a:cubicBezTo>
                  <a:cubicBezTo>
                    <a:pt x="90848" y="13853"/>
                    <a:pt x="87534" y="11924"/>
                    <a:pt x="85608" y="8856"/>
                  </a:cubicBezTo>
                  <a:cubicBezTo>
                    <a:pt x="83601" y="11742"/>
                    <a:pt x="80265" y="13411"/>
                    <a:pt x="76752" y="13284"/>
                  </a:cubicBezTo>
                  <a:cubicBezTo>
                    <a:pt x="70848" y="13284"/>
                    <a:pt x="64206" y="2214"/>
                    <a:pt x="63468" y="2214"/>
                  </a:cubicBezTo>
                  <a:cubicBezTo>
                    <a:pt x="62730" y="2214"/>
                    <a:pt x="59040" y="12546"/>
                    <a:pt x="53874" y="13284"/>
                  </a:cubicBezTo>
                  <a:cubicBezTo>
                    <a:pt x="49453" y="11707"/>
                    <a:pt x="45424" y="9189"/>
                    <a:pt x="42066" y="5904"/>
                  </a:cubicBezTo>
                  <a:cubicBezTo>
                    <a:pt x="40885" y="9935"/>
                    <a:pt x="37387" y="12852"/>
                    <a:pt x="33210" y="13284"/>
                  </a:cubicBezTo>
                  <a:lnTo>
                    <a:pt x="33210" y="13284"/>
                  </a:lnTo>
                  <a:cubicBezTo>
                    <a:pt x="28354" y="12693"/>
                    <a:pt x="24162" y="9617"/>
                    <a:pt x="22140" y="5166"/>
                  </a:cubicBezTo>
                  <a:cubicBezTo>
                    <a:pt x="22140" y="5166"/>
                    <a:pt x="22140" y="15498"/>
                    <a:pt x="14760" y="16974"/>
                  </a:cubicBezTo>
                  <a:cubicBezTo>
                    <a:pt x="10834" y="17099"/>
                    <a:pt x="7048" y="15478"/>
                    <a:pt x="4428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4D53C122-8456-4586-A4DE-76899BB570EA}"/>
                </a:ext>
              </a:extLst>
            </p:cNvPr>
            <p:cNvSpPr/>
            <p:nvPr/>
          </p:nvSpPr>
          <p:spPr>
            <a:xfrm>
              <a:off x="1889636" y="3526915"/>
              <a:ext cx="170379" cy="31941"/>
            </a:xfrm>
            <a:custGeom>
              <a:avLst/>
              <a:gdLst>
                <a:gd name="connsiteX0" fmla="*/ 2952 w 170379"/>
                <a:gd name="connsiteY0" fmla="*/ 19926 h 31941"/>
                <a:gd name="connsiteX1" fmla="*/ 19188 w 170379"/>
                <a:gd name="connsiteY1" fmla="*/ 31734 h 31941"/>
                <a:gd name="connsiteX2" fmla="*/ 27306 w 170379"/>
                <a:gd name="connsiteY2" fmla="*/ 23616 h 31941"/>
                <a:gd name="connsiteX3" fmla="*/ 37638 w 170379"/>
                <a:gd name="connsiteY3" fmla="*/ 28782 h 31941"/>
                <a:gd name="connsiteX4" fmla="*/ 44280 w 170379"/>
                <a:gd name="connsiteY4" fmla="*/ 17712 h 31941"/>
                <a:gd name="connsiteX5" fmla="*/ 56088 w 170379"/>
                <a:gd name="connsiteY5" fmla="*/ 25092 h 31941"/>
                <a:gd name="connsiteX6" fmla="*/ 64944 w 170379"/>
                <a:gd name="connsiteY6" fmla="*/ 17712 h 31941"/>
                <a:gd name="connsiteX7" fmla="*/ 75276 w 170379"/>
                <a:gd name="connsiteY7" fmla="*/ 23616 h 31941"/>
                <a:gd name="connsiteX8" fmla="*/ 86346 w 170379"/>
                <a:gd name="connsiteY8" fmla="*/ 14022 h 31941"/>
                <a:gd name="connsiteX9" fmla="*/ 98154 w 170379"/>
                <a:gd name="connsiteY9" fmla="*/ 23616 h 31941"/>
                <a:gd name="connsiteX10" fmla="*/ 107748 w 170379"/>
                <a:gd name="connsiteY10" fmla="*/ 18450 h 31941"/>
                <a:gd name="connsiteX11" fmla="*/ 115866 w 170379"/>
                <a:gd name="connsiteY11" fmla="*/ 25092 h 31941"/>
                <a:gd name="connsiteX12" fmla="*/ 128412 w 170379"/>
                <a:gd name="connsiteY12" fmla="*/ 16974 h 31941"/>
                <a:gd name="connsiteX13" fmla="*/ 136530 w 170379"/>
                <a:gd name="connsiteY13" fmla="*/ 28044 h 31941"/>
                <a:gd name="connsiteX14" fmla="*/ 146862 w 170379"/>
                <a:gd name="connsiteY14" fmla="*/ 22878 h 31941"/>
                <a:gd name="connsiteX15" fmla="*/ 154980 w 170379"/>
                <a:gd name="connsiteY15" fmla="*/ 31734 h 31941"/>
                <a:gd name="connsiteX16" fmla="*/ 169740 w 170379"/>
                <a:gd name="connsiteY16" fmla="*/ 19188 h 31941"/>
                <a:gd name="connsiteX17" fmla="*/ 155718 w 170379"/>
                <a:gd name="connsiteY17" fmla="*/ 27306 h 31941"/>
                <a:gd name="connsiteX18" fmla="*/ 147600 w 170379"/>
                <a:gd name="connsiteY18" fmla="*/ 17712 h 31941"/>
                <a:gd name="connsiteX19" fmla="*/ 137268 w 170379"/>
                <a:gd name="connsiteY19" fmla="*/ 22878 h 31941"/>
                <a:gd name="connsiteX20" fmla="*/ 130626 w 170379"/>
                <a:gd name="connsiteY20" fmla="*/ 4428 h 31941"/>
                <a:gd name="connsiteX21" fmla="*/ 117342 w 170379"/>
                <a:gd name="connsiteY21" fmla="*/ 19926 h 31941"/>
                <a:gd name="connsiteX22" fmla="*/ 107748 w 170379"/>
                <a:gd name="connsiteY22" fmla="*/ 10332 h 31941"/>
                <a:gd name="connsiteX23" fmla="*/ 98154 w 170379"/>
                <a:gd name="connsiteY23" fmla="*/ 19926 h 31941"/>
                <a:gd name="connsiteX24" fmla="*/ 86346 w 170379"/>
                <a:gd name="connsiteY24" fmla="*/ 0 h 31941"/>
                <a:gd name="connsiteX25" fmla="*/ 75276 w 170379"/>
                <a:gd name="connsiteY25" fmla="*/ 19926 h 31941"/>
                <a:gd name="connsiteX26" fmla="*/ 64206 w 170379"/>
                <a:gd name="connsiteY26" fmla="*/ 10332 h 31941"/>
                <a:gd name="connsiteX27" fmla="*/ 56088 w 170379"/>
                <a:gd name="connsiteY27" fmla="*/ 19926 h 31941"/>
                <a:gd name="connsiteX28" fmla="*/ 41328 w 170379"/>
                <a:gd name="connsiteY28" fmla="*/ 5166 h 31941"/>
                <a:gd name="connsiteX29" fmla="*/ 36900 w 170379"/>
                <a:gd name="connsiteY29" fmla="*/ 23616 h 31941"/>
                <a:gd name="connsiteX30" fmla="*/ 23616 w 170379"/>
                <a:gd name="connsiteY30" fmla="*/ 16236 h 31941"/>
                <a:gd name="connsiteX31" fmla="*/ 16974 w 170379"/>
                <a:gd name="connsiteY31" fmla="*/ 28044 h 31941"/>
                <a:gd name="connsiteX32" fmla="*/ 0 w 170379"/>
                <a:gd name="connsiteY32" fmla="*/ 19926 h 3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0379" h="31941">
                  <a:moveTo>
                    <a:pt x="2952" y="19926"/>
                  </a:moveTo>
                  <a:cubicBezTo>
                    <a:pt x="2952" y="26568"/>
                    <a:pt x="11808" y="33210"/>
                    <a:pt x="19188" y="31734"/>
                  </a:cubicBezTo>
                  <a:cubicBezTo>
                    <a:pt x="23395" y="31124"/>
                    <a:pt x="26693" y="27821"/>
                    <a:pt x="27306" y="23616"/>
                  </a:cubicBezTo>
                  <a:cubicBezTo>
                    <a:pt x="29704" y="26916"/>
                    <a:pt x="33557" y="28843"/>
                    <a:pt x="37638" y="28782"/>
                  </a:cubicBezTo>
                  <a:cubicBezTo>
                    <a:pt x="42804" y="28782"/>
                    <a:pt x="44280" y="17712"/>
                    <a:pt x="44280" y="17712"/>
                  </a:cubicBezTo>
                  <a:cubicBezTo>
                    <a:pt x="44280" y="17712"/>
                    <a:pt x="50184" y="25830"/>
                    <a:pt x="56088" y="25092"/>
                  </a:cubicBezTo>
                  <a:cubicBezTo>
                    <a:pt x="60191" y="24485"/>
                    <a:pt x="63608" y="21636"/>
                    <a:pt x="64944" y="17712"/>
                  </a:cubicBezTo>
                  <a:cubicBezTo>
                    <a:pt x="66796" y="21665"/>
                    <a:pt x="70929" y="24028"/>
                    <a:pt x="75276" y="23616"/>
                  </a:cubicBezTo>
                  <a:cubicBezTo>
                    <a:pt x="82656" y="23616"/>
                    <a:pt x="86346" y="14022"/>
                    <a:pt x="86346" y="14022"/>
                  </a:cubicBezTo>
                  <a:cubicBezTo>
                    <a:pt x="86346" y="14022"/>
                    <a:pt x="91512" y="23616"/>
                    <a:pt x="98154" y="23616"/>
                  </a:cubicBezTo>
                  <a:cubicBezTo>
                    <a:pt x="102036" y="23696"/>
                    <a:pt x="105674" y="21736"/>
                    <a:pt x="107748" y="18450"/>
                  </a:cubicBezTo>
                  <a:cubicBezTo>
                    <a:pt x="109165" y="21887"/>
                    <a:pt x="112213" y="24382"/>
                    <a:pt x="115866" y="25092"/>
                  </a:cubicBezTo>
                  <a:cubicBezTo>
                    <a:pt x="122508" y="25092"/>
                    <a:pt x="128412" y="16974"/>
                    <a:pt x="128412" y="16974"/>
                  </a:cubicBezTo>
                  <a:cubicBezTo>
                    <a:pt x="128412" y="16974"/>
                    <a:pt x="128412" y="26568"/>
                    <a:pt x="136530" y="28044"/>
                  </a:cubicBezTo>
                  <a:cubicBezTo>
                    <a:pt x="140611" y="28105"/>
                    <a:pt x="144464" y="26178"/>
                    <a:pt x="146862" y="22878"/>
                  </a:cubicBezTo>
                  <a:cubicBezTo>
                    <a:pt x="146862" y="22878"/>
                    <a:pt x="146862" y="30996"/>
                    <a:pt x="154980" y="31734"/>
                  </a:cubicBezTo>
                  <a:cubicBezTo>
                    <a:pt x="163098" y="32472"/>
                    <a:pt x="166050" y="26568"/>
                    <a:pt x="169740" y="19188"/>
                  </a:cubicBezTo>
                  <a:cubicBezTo>
                    <a:pt x="173430" y="11808"/>
                    <a:pt x="160146" y="28782"/>
                    <a:pt x="155718" y="27306"/>
                  </a:cubicBezTo>
                  <a:cubicBezTo>
                    <a:pt x="151290" y="25830"/>
                    <a:pt x="147600" y="17712"/>
                    <a:pt x="147600" y="17712"/>
                  </a:cubicBezTo>
                  <a:cubicBezTo>
                    <a:pt x="147600" y="17712"/>
                    <a:pt x="142434" y="24354"/>
                    <a:pt x="137268" y="22878"/>
                  </a:cubicBezTo>
                  <a:cubicBezTo>
                    <a:pt x="132102" y="21402"/>
                    <a:pt x="130626" y="4428"/>
                    <a:pt x="130626" y="4428"/>
                  </a:cubicBezTo>
                  <a:cubicBezTo>
                    <a:pt x="130626" y="4428"/>
                    <a:pt x="123246" y="22140"/>
                    <a:pt x="117342" y="19926"/>
                  </a:cubicBezTo>
                  <a:cubicBezTo>
                    <a:pt x="111438" y="17712"/>
                    <a:pt x="107748" y="10332"/>
                    <a:pt x="107748" y="10332"/>
                  </a:cubicBezTo>
                  <a:cubicBezTo>
                    <a:pt x="107748" y="10332"/>
                    <a:pt x="107748" y="19188"/>
                    <a:pt x="98154" y="19926"/>
                  </a:cubicBezTo>
                  <a:cubicBezTo>
                    <a:pt x="88560" y="20664"/>
                    <a:pt x="86346" y="0"/>
                    <a:pt x="86346" y="0"/>
                  </a:cubicBezTo>
                  <a:cubicBezTo>
                    <a:pt x="86346" y="0"/>
                    <a:pt x="80442" y="19926"/>
                    <a:pt x="75276" y="19926"/>
                  </a:cubicBezTo>
                  <a:cubicBezTo>
                    <a:pt x="70110" y="19926"/>
                    <a:pt x="64206" y="10332"/>
                    <a:pt x="64206" y="10332"/>
                  </a:cubicBezTo>
                  <a:cubicBezTo>
                    <a:pt x="64206" y="10332"/>
                    <a:pt x="64206" y="19926"/>
                    <a:pt x="56088" y="19926"/>
                  </a:cubicBezTo>
                  <a:cubicBezTo>
                    <a:pt x="47970" y="19926"/>
                    <a:pt x="41328" y="5166"/>
                    <a:pt x="41328" y="5166"/>
                  </a:cubicBezTo>
                  <a:cubicBezTo>
                    <a:pt x="41328" y="5166"/>
                    <a:pt x="41328" y="22140"/>
                    <a:pt x="36900" y="23616"/>
                  </a:cubicBezTo>
                  <a:cubicBezTo>
                    <a:pt x="32472" y="25092"/>
                    <a:pt x="23616" y="16236"/>
                    <a:pt x="23616" y="16236"/>
                  </a:cubicBezTo>
                  <a:cubicBezTo>
                    <a:pt x="23616" y="16236"/>
                    <a:pt x="25830" y="28044"/>
                    <a:pt x="16974" y="28044"/>
                  </a:cubicBezTo>
                  <a:cubicBezTo>
                    <a:pt x="8118" y="28044"/>
                    <a:pt x="7380" y="22878"/>
                    <a:pt x="0" y="1992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CFFF3510-3955-4A39-881E-554E1157D058}"/>
                </a:ext>
              </a:extLst>
            </p:cNvPr>
            <p:cNvSpPr/>
            <p:nvPr/>
          </p:nvSpPr>
          <p:spPr>
            <a:xfrm>
              <a:off x="1891111" y="3526158"/>
              <a:ext cx="169001" cy="36273"/>
            </a:xfrm>
            <a:custGeom>
              <a:avLst/>
              <a:gdLst>
                <a:gd name="connsiteX0" fmla="*/ 15498 w 169001"/>
                <a:gd name="connsiteY0" fmla="*/ 33229 h 36273"/>
                <a:gd name="connsiteX1" fmla="*/ 1476 w 169001"/>
                <a:gd name="connsiteY1" fmla="*/ 20683 h 36273"/>
                <a:gd name="connsiteX2" fmla="*/ 8856 w 169001"/>
                <a:gd name="connsiteY2" fmla="*/ 25111 h 36273"/>
                <a:gd name="connsiteX3" fmla="*/ 15498 w 169001"/>
                <a:gd name="connsiteY3" fmla="*/ 28801 h 36273"/>
                <a:gd name="connsiteX4" fmla="*/ 20664 w 169001"/>
                <a:gd name="connsiteY4" fmla="*/ 16993 h 36273"/>
                <a:gd name="connsiteX5" fmla="*/ 32472 w 169001"/>
                <a:gd name="connsiteY5" fmla="*/ 24373 h 36273"/>
                <a:gd name="connsiteX6" fmla="*/ 37638 w 169001"/>
                <a:gd name="connsiteY6" fmla="*/ 5923 h 36273"/>
                <a:gd name="connsiteX7" fmla="*/ 37638 w 169001"/>
                <a:gd name="connsiteY7" fmla="*/ 5923 h 36273"/>
                <a:gd name="connsiteX8" fmla="*/ 53136 w 169001"/>
                <a:gd name="connsiteY8" fmla="*/ 20683 h 36273"/>
                <a:gd name="connsiteX9" fmla="*/ 53136 w 169001"/>
                <a:gd name="connsiteY9" fmla="*/ 20683 h 36273"/>
                <a:gd name="connsiteX10" fmla="*/ 61254 w 169001"/>
                <a:gd name="connsiteY10" fmla="*/ 11089 h 36273"/>
                <a:gd name="connsiteX11" fmla="*/ 61254 w 169001"/>
                <a:gd name="connsiteY11" fmla="*/ 11089 h 36273"/>
                <a:gd name="connsiteX12" fmla="*/ 72324 w 169001"/>
                <a:gd name="connsiteY12" fmla="*/ 19945 h 36273"/>
                <a:gd name="connsiteX13" fmla="*/ 83394 w 169001"/>
                <a:gd name="connsiteY13" fmla="*/ 19 h 36273"/>
                <a:gd name="connsiteX14" fmla="*/ 95202 w 169001"/>
                <a:gd name="connsiteY14" fmla="*/ 19945 h 36273"/>
                <a:gd name="connsiteX15" fmla="*/ 104058 w 169001"/>
                <a:gd name="connsiteY15" fmla="*/ 11089 h 36273"/>
                <a:gd name="connsiteX16" fmla="*/ 114390 w 169001"/>
                <a:gd name="connsiteY16" fmla="*/ 20683 h 36273"/>
                <a:gd name="connsiteX17" fmla="*/ 114390 w 169001"/>
                <a:gd name="connsiteY17" fmla="*/ 20683 h 36273"/>
                <a:gd name="connsiteX18" fmla="*/ 126936 w 169001"/>
                <a:gd name="connsiteY18" fmla="*/ 5185 h 36273"/>
                <a:gd name="connsiteX19" fmla="*/ 132102 w 169001"/>
                <a:gd name="connsiteY19" fmla="*/ 20683 h 36273"/>
                <a:gd name="connsiteX20" fmla="*/ 126936 w 169001"/>
                <a:gd name="connsiteY20" fmla="*/ 5185 h 36273"/>
                <a:gd name="connsiteX21" fmla="*/ 115128 w 169001"/>
                <a:gd name="connsiteY21" fmla="*/ 21421 h 36273"/>
                <a:gd name="connsiteX22" fmla="*/ 104058 w 169001"/>
                <a:gd name="connsiteY22" fmla="*/ 11089 h 36273"/>
                <a:gd name="connsiteX23" fmla="*/ 95202 w 169001"/>
                <a:gd name="connsiteY23" fmla="*/ 20683 h 36273"/>
                <a:gd name="connsiteX24" fmla="*/ 95202 w 169001"/>
                <a:gd name="connsiteY24" fmla="*/ 20683 h 36273"/>
                <a:gd name="connsiteX25" fmla="*/ 83394 w 169001"/>
                <a:gd name="connsiteY25" fmla="*/ 757 h 36273"/>
                <a:gd name="connsiteX26" fmla="*/ 72324 w 169001"/>
                <a:gd name="connsiteY26" fmla="*/ 20683 h 36273"/>
                <a:gd name="connsiteX27" fmla="*/ 61254 w 169001"/>
                <a:gd name="connsiteY27" fmla="*/ 11089 h 36273"/>
                <a:gd name="connsiteX28" fmla="*/ 53874 w 169001"/>
                <a:gd name="connsiteY28" fmla="*/ 20683 h 36273"/>
                <a:gd name="connsiteX29" fmla="*/ 37638 w 169001"/>
                <a:gd name="connsiteY29" fmla="*/ 5923 h 36273"/>
                <a:gd name="connsiteX30" fmla="*/ 33948 w 169001"/>
                <a:gd name="connsiteY30" fmla="*/ 25111 h 36273"/>
                <a:gd name="connsiteX31" fmla="*/ 20664 w 169001"/>
                <a:gd name="connsiteY31" fmla="*/ 17731 h 36273"/>
                <a:gd name="connsiteX32" fmla="*/ 15498 w 169001"/>
                <a:gd name="connsiteY32" fmla="*/ 28801 h 36273"/>
                <a:gd name="connsiteX33" fmla="*/ 15498 w 169001"/>
                <a:gd name="connsiteY33" fmla="*/ 28801 h 36273"/>
                <a:gd name="connsiteX34" fmla="*/ 7380 w 169001"/>
                <a:gd name="connsiteY34" fmla="*/ 28801 h 36273"/>
                <a:gd name="connsiteX35" fmla="*/ 0 w 169001"/>
                <a:gd name="connsiteY35" fmla="*/ 24373 h 36273"/>
                <a:gd name="connsiteX36" fmla="*/ 16236 w 169001"/>
                <a:gd name="connsiteY36" fmla="*/ 36181 h 36273"/>
                <a:gd name="connsiteX37" fmla="*/ 23616 w 169001"/>
                <a:gd name="connsiteY37" fmla="*/ 28063 h 36273"/>
                <a:gd name="connsiteX38" fmla="*/ 23616 w 169001"/>
                <a:gd name="connsiteY38" fmla="*/ 28063 h 36273"/>
                <a:gd name="connsiteX39" fmla="*/ 33210 w 169001"/>
                <a:gd name="connsiteY39" fmla="*/ 32491 h 36273"/>
                <a:gd name="connsiteX40" fmla="*/ 41328 w 169001"/>
                <a:gd name="connsiteY40" fmla="*/ 22159 h 36273"/>
                <a:gd name="connsiteX41" fmla="*/ 41328 w 169001"/>
                <a:gd name="connsiteY41" fmla="*/ 22159 h 36273"/>
                <a:gd name="connsiteX42" fmla="*/ 52398 w 169001"/>
                <a:gd name="connsiteY42" fmla="*/ 29539 h 36273"/>
                <a:gd name="connsiteX43" fmla="*/ 61992 w 169001"/>
                <a:gd name="connsiteY43" fmla="*/ 22159 h 36273"/>
                <a:gd name="connsiteX44" fmla="*/ 71586 w 169001"/>
                <a:gd name="connsiteY44" fmla="*/ 28063 h 36273"/>
                <a:gd name="connsiteX45" fmla="*/ 83394 w 169001"/>
                <a:gd name="connsiteY45" fmla="*/ 18469 h 36273"/>
                <a:gd name="connsiteX46" fmla="*/ 95202 w 169001"/>
                <a:gd name="connsiteY46" fmla="*/ 28063 h 36273"/>
                <a:gd name="connsiteX47" fmla="*/ 104796 w 169001"/>
                <a:gd name="connsiteY47" fmla="*/ 22897 h 36273"/>
                <a:gd name="connsiteX48" fmla="*/ 112914 w 169001"/>
                <a:gd name="connsiteY48" fmla="*/ 28801 h 36273"/>
                <a:gd name="connsiteX49" fmla="*/ 112914 w 169001"/>
                <a:gd name="connsiteY49" fmla="*/ 28801 h 36273"/>
                <a:gd name="connsiteX50" fmla="*/ 125460 w 169001"/>
                <a:gd name="connsiteY50" fmla="*/ 21421 h 36273"/>
                <a:gd name="connsiteX51" fmla="*/ 133578 w 169001"/>
                <a:gd name="connsiteY51" fmla="*/ 31753 h 36273"/>
                <a:gd name="connsiteX52" fmla="*/ 143910 w 169001"/>
                <a:gd name="connsiteY52" fmla="*/ 27325 h 36273"/>
                <a:gd name="connsiteX53" fmla="*/ 152028 w 169001"/>
                <a:gd name="connsiteY53" fmla="*/ 36181 h 36273"/>
                <a:gd name="connsiteX54" fmla="*/ 152028 w 169001"/>
                <a:gd name="connsiteY54" fmla="*/ 36181 h 36273"/>
                <a:gd name="connsiteX55" fmla="*/ 166788 w 169001"/>
                <a:gd name="connsiteY55" fmla="*/ 22897 h 36273"/>
                <a:gd name="connsiteX56" fmla="*/ 160884 w 169001"/>
                <a:gd name="connsiteY56" fmla="*/ 28063 h 36273"/>
                <a:gd name="connsiteX57" fmla="*/ 155718 w 169001"/>
                <a:gd name="connsiteY57" fmla="*/ 28801 h 36273"/>
                <a:gd name="connsiteX58" fmla="*/ 146124 w 169001"/>
                <a:gd name="connsiteY58" fmla="*/ 18469 h 36273"/>
                <a:gd name="connsiteX59" fmla="*/ 137268 w 169001"/>
                <a:gd name="connsiteY59" fmla="*/ 23635 h 36273"/>
                <a:gd name="connsiteX60" fmla="*/ 137268 w 169001"/>
                <a:gd name="connsiteY60" fmla="*/ 23635 h 36273"/>
                <a:gd name="connsiteX61" fmla="*/ 147600 w 169001"/>
                <a:gd name="connsiteY61" fmla="*/ 19207 h 36273"/>
                <a:gd name="connsiteX62" fmla="*/ 155718 w 169001"/>
                <a:gd name="connsiteY62" fmla="*/ 28801 h 36273"/>
                <a:gd name="connsiteX63" fmla="*/ 163098 w 169001"/>
                <a:gd name="connsiteY63" fmla="*/ 23635 h 36273"/>
                <a:gd name="connsiteX64" fmla="*/ 169002 w 169001"/>
                <a:gd name="connsiteY64" fmla="*/ 19207 h 36273"/>
                <a:gd name="connsiteX65" fmla="*/ 154980 w 169001"/>
                <a:gd name="connsiteY65" fmla="*/ 32491 h 36273"/>
                <a:gd name="connsiteX66" fmla="*/ 146124 w 169001"/>
                <a:gd name="connsiteY66" fmla="*/ 24373 h 36273"/>
                <a:gd name="connsiteX67" fmla="*/ 137268 w 169001"/>
                <a:gd name="connsiteY67" fmla="*/ 28801 h 36273"/>
                <a:gd name="connsiteX68" fmla="*/ 127674 w 169001"/>
                <a:gd name="connsiteY68" fmla="*/ 17731 h 36273"/>
                <a:gd name="connsiteX69" fmla="*/ 115866 w 169001"/>
                <a:gd name="connsiteY69" fmla="*/ 25849 h 36273"/>
                <a:gd name="connsiteX70" fmla="*/ 107010 w 169001"/>
                <a:gd name="connsiteY70" fmla="*/ 19207 h 36273"/>
                <a:gd name="connsiteX71" fmla="*/ 99069 w 169001"/>
                <a:gd name="connsiteY71" fmla="*/ 28890 h 36273"/>
                <a:gd name="connsiteX72" fmla="*/ 96678 w 169001"/>
                <a:gd name="connsiteY72" fmla="*/ 28801 h 36273"/>
                <a:gd name="connsiteX73" fmla="*/ 84870 w 169001"/>
                <a:gd name="connsiteY73" fmla="*/ 18469 h 36273"/>
                <a:gd name="connsiteX74" fmla="*/ 73800 w 169001"/>
                <a:gd name="connsiteY74" fmla="*/ 28801 h 36273"/>
                <a:gd name="connsiteX75" fmla="*/ 73800 w 169001"/>
                <a:gd name="connsiteY75" fmla="*/ 28801 h 36273"/>
                <a:gd name="connsiteX76" fmla="*/ 63468 w 169001"/>
                <a:gd name="connsiteY76" fmla="*/ 22159 h 36273"/>
                <a:gd name="connsiteX77" fmla="*/ 54612 w 169001"/>
                <a:gd name="connsiteY77" fmla="*/ 30277 h 36273"/>
                <a:gd name="connsiteX78" fmla="*/ 54612 w 169001"/>
                <a:gd name="connsiteY78" fmla="*/ 30277 h 36273"/>
                <a:gd name="connsiteX79" fmla="*/ 42804 w 169001"/>
                <a:gd name="connsiteY79" fmla="*/ 22897 h 36273"/>
                <a:gd name="connsiteX80" fmla="*/ 36162 w 169001"/>
                <a:gd name="connsiteY80" fmla="*/ 33229 h 36273"/>
                <a:gd name="connsiteX81" fmla="*/ 25830 w 169001"/>
                <a:gd name="connsiteY81" fmla="*/ 28063 h 36273"/>
                <a:gd name="connsiteX82" fmla="*/ 17712 w 169001"/>
                <a:gd name="connsiteY82" fmla="*/ 36181 h 36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69001" h="36273">
                  <a:moveTo>
                    <a:pt x="15498" y="33229"/>
                  </a:moveTo>
                  <a:cubicBezTo>
                    <a:pt x="8118" y="33229"/>
                    <a:pt x="4428" y="25849"/>
                    <a:pt x="1476" y="20683"/>
                  </a:cubicBezTo>
                  <a:cubicBezTo>
                    <a:pt x="4266" y="21530"/>
                    <a:pt x="6797" y="23051"/>
                    <a:pt x="8856" y="25111"/>
                  </a:cubicBezTo>
                  <a:cubicBezTo>
                    <a:pt x="8856" y="25111"/>
                    <a:pt x="15498" y="28801"/>
                    <a:pt x="15498" y="28801"/>
                  </a:cubicBezTo>
                  <a:cubicBezTo>
                    <a:pt x="15498" y="28801"/>
                    <a:pt x="20664" y="17731"/>
                    <a:pt x="20664" y="16993"/>
                  </a:cubicBezTo>
                  <a:cubicBezTo>
                    <a:pt x="20664" y="16255"/>
                    <a:pt x="28044" y="24373"/>
                    <a:pt x="32472" y="24373"/>
                  </a:cubicBezTo>
                  <a:cubicBezTo>
                    <a:pt x="36900" y="24373"/>
                    <a:pt x="37638" y="5923"/>
                    <a:pt x="37638" y="5923"/>
                  </a:cubicBezTo>
                  <a:lnTo>
                    <a:pt x="37638" y="5923"/>
                  </a:lnTo>
                  <a:cubicBezTo>
                    <a:pt x="37638" y="5923"/>
                    <a:pt x="47232" y="19945"/>
                    <a:pt x="53136" y="20683"/>
                  </a:cubicBezTo>
                  <a:lnTo>
                    <a:pt x="53136" y="20683"/>
                  </a:lnTo>
                  <a:cubicBezTo>
                    <a:pt x="59040" y="20683"/>
                    <a:pt x="61254" y="11089"/>
                    <a:pt x="61254" y="11089"/>
                  </a:cubicBezTo>
                  <a:lnTo>
                    <a:pt x="61254" y="11089"/>
                  </a:lnTo>
                  <a:cubicBezTo>
                    <a:pt x="61254" y="11089"/>
                    <a:pt x="67158" y="19945"/>
                    <a:pt x="72324" y="19945"/>
                  </a:cubicBezTo>
                  <a:cubicBezTo>
                    <a:pt x="77490" y="19945"/>
                    <a:pt x="83394" y="757"/>
                    <a:pt x="83394" y="19"/>
                  </a:cubicBezTo>
                  <a:cubicBezTo>
                    <a:pt x="83394" y="-719"/>
                    <a:pt x="88560" y="19945"/>
                    <a:pt x="95202" y="19945"/>
                  </a:cubicBezTo>
                  <a:cubicBezTo>
                    <a:pt x="101844" y="19945"/>
                    <a:pt x="104058" y="11089"/>
                    <a:pt x="104058" y="11089"/>
                  </a:cubicBezTo>
                  <a:cubicBezTo>
                    <a:pt x="104058" y="11089"/>
                    <a:pt x="107748" y="19207"/>
                    <a:pt x="114390" y="20683"/>
                  </a:cubicBezTo>
                  <a:lnTo>
                    <a:pt x="114390" y="20683"/>
                  </a:lnTo>
                  <a:cubicBezTo>
                    <a:pt x="121032" y="20683"/>
                    <a:pt x="126936" y="5185"/>
                    <a:pt x="126936" y="5185"/>
                  </a:cubicBezTo>
                  <a:cubicBezTo>
                    <a:pt x="128309" y="10462"/>
                    <a:pt x="130036" y="15640"/>
                    <a:pt x="132102" y="20683"/>
                  </a:cubicBezTo>
                  <a:cubicBezTo>
                    <a:pt x="129482" y="15863"/>
                    <a:pt x="127733" y="10616"/>
                    <a:pt x="126936" y="5185"/>
                  </a:cubicBezTo>
                  <a:cubicBezTo>
                    <a:pt x="126936" y="5185"/>
                    <a:pt x="121032" y="21421"/>
                    <a:pt x="115128" y="21421"/>
                  </a:cubicBezTo>
                  <a:cubicBezTo>
                    <a:pt x="110021" y="19905"/>
                    <a:pt x="105925" y="16080"/>
                    <a:pt x="104058" y="11089"/>
                  </a:cubicBezTo>
                  <a:cubicBezTo>
                    <a:pt x="104073" y="16113"/>
                    <a:pt x="100213" y="20297"/>
                    <a:pt x="95202" y="20683"/>
                  </a:cubicBezTo>
                  <a:lnTo>
                    <a:pt x="95202" y="20683"/>
                  </a:lnTo>
                  <a:cubicBezTo>
                    <a:pt x="87822" y="20683"/>
                    <a:pt x="83394" y="2233"/>
                    <a:pt x="83394" y="757"/>
                  </a:cubicBezTo>
                  <a:cubicBezTo>
                    <a:pt x="83394" y="-719"/>
                    <a:pt x="77490" y="20683"/>
                    <a:pt x="72324" y="20683"/>
                  </a:cubicBezTo>
                  <a:cubicBezTo>
                    <a:pt x="67158" y="20683"/>
                    <a:pt x="61992" y="12565"/>
                    <a:pt x="61254" y="11089"/>
                  </a:cubicBezTo>
                  <a:cubicBezTo>
                    <a:pt x="60516" y="9613"/>
                    <a:pt x="61254" y="20683"/>
                    <a:pt x="53874" y="20683"/>
                  </a:cubicBezTo>
                  <a:cubicBezTo>
                    <a:pt x="46494" y="20683"/>
                    <a:pt x="39114" y="7399"/>
                    <a:pt x="37638" y="5923"/>
                  </a:cubicBezTo>
                  <a:cubicBezTo>
                    <a:pt x="36162" y="4447"/>
                    <a:pt x="37638" y="23635"/>
                    <a:pt x="33948" y="25111"/>
                  </a:cubicBezTo>
                  <a:cubicBezTo>
                    <a:pt x="28952" y="23853"/>
                    <a:pt x="24369" y="21308"/>
                    <a:pt x="20664" y="17731"/>
                  </a:cubicBezTo>
                  <a:cubicBezTo>
                    <a:pt x="20664" y="17731"/>
                    <a:pt x="24354" y="28801"/>
                    <a:pt x="15498" y="28801"/>
                  </a:cubicBezTo>
                  <a:lnTo>
                    <a:pt x="15498" y="28801"/>
                  </a:lnTo>
                  <a:cubicBezTo>
                    <a:pt x="12856" y="29649"/>
                    <a:pt x="10022" y="29649"/>
                    <a:pt x="7380" y="28801"/>
                  </a:cubicBezTo>
                  <a:lnTo>
                    <a:pt x="0" y="24373"/>
                  </a:lnTo>
                  <a:cubicBezTo>
                    <a:pt x="5166" y="33229"/>
                    <a:pt x="10332" y="36919"/>
                    <a:pt x="16236" y="36181"/>
                  </a:cubicBezTo>
                  <a:cubicBezTo>
                    <a:pt x="20280" y="35508"/>
                    <a:pt x="23328" y="32150"/>
                    <a:pt x="23616" y="28063"/>
                  </a:cubicBezTo>
                  <a:lnTo>
                    <a:pt x="23616" y="28063"/>
                  </a:lnTo>
                  <a:cubicBezTo>
                    <a:pt x="23616" y="28063"/>
                    <a:pt x="28782" y="32491"/>
                    <a:pt x="33210" y="32491"/>
                  </a:cubicBezTo>
                  <a:cubicBezTo>
                    <a:pt x="37638" y="32491"/>
                    <a:pt x="41328" y="22159"/>
                    <a:pt x="41328" y="22159"/>
                  </a:cubicBezTo>
                  <a:lnTo>
                    <a:pt x="41328" y="22159"/>
                  </a:lnTo>
                  <a:cubicBezTo>
                    <a:pt x="41328" y="22159"/>
                    <a:pt x="47232" y="29539"/>
                    <a:pt x="52398" y="29539"/>
                  </a:cubicBezTo>
                  <a:cubicBezTo>
                    <a:pt x="56597" y="28764"/>
                    <a:pt x="60169" y="26018"/>
                    <a:pt x="61992" y="22159"/>
                  </a:cubicBezTo>
                  <a:cubicBezTo>
                    <a:pt x="63874" y="25729"/>
                    <a:pt x="67549" y="27991"/>
                    <a:pt x="71586" y="28063"/>
                  </a:cubicBezTo>
                  <a:cubicBezTo>
                    <a:pt x="79704" y="28063"/>
                    <a:pt x="83394" y="18469"/>
                    <a:pt x="83394" y="18469"/>
                  </a:cubicBezTo>
                  <a:cubicBezTo>
                    <a:pt x="83394" y="18469"/>
                    <a:pt x="89298" y="28063"/>
                    <a:pt x="95202" y="28063"/>
                  </a:cubicBezTo>
                  <a:cubicBezTo>
                    <a:pt x="99084" y="28144"/>
                    <a:pt x="102722" y="26183"/>
                    <a:pt x="104796" y="22897"/>
                  </a:cubicBezTo>
                  <a:cubicBezTo>
                    <a:pt x="106176" y="26237"/>
                    <a:pt x="109313" y="28519"/>
                    <a:pt x="112914" y="28801"/>
                  </a:cubicBezTo>
                  <a:lnTo>
                    <a:pt x="112914" y="28801"/>
                  </a:lnTo>
                  <a:cubicBezTo>
                    <a:pt x="117962" y="28253"/>
                    <a:pt x="122530" y="25565"/>
                    <a:pt x="125460" y="21421"/>
                  </a:cubicBezTo>
                  <a:cubicBezTo>
                    <a:pt x="125460" y="21421"/>
                    <a:pt x="125460" y="31015"/>
                    <a:pt x="133578" y="31753"/>
                  </a:cubicBezTo>
                  <a:cubicBezTo>
                    <a:pt x="137593" y="32444"/>
                    <a:pt x="141637" y="30710"/>
                    <a:pt x="143910" y="27325"/>
                  </a:cubicBezTo>
                  <a:cubicBezTo>
                    <a:pt x="143910" y="27325"/>
                    <a:pt x="143910" y="34705"/>
                    <a:pt x="152028" y="36181"/>
                  </a:cubicBezTo>
                  <a:lnTo>
                    <a:pt x="152028" y="36181"/>
                  </a:lnTo>
                  <a:cubicBezTo>
                    <a:pt x="158670" y="36181"/>
                    <a:pt x="163836" y="29539"/>
                    <a:pt x="166788" y="22897"/>
                  </a:cubicBezTo>
                  <a:cubicBezTo>
                    <a:pt x="165179" y="24993"/>
                    <a:pt x="163172" y="26750"/>
                    <a:pt x="160884" y="28063"/>
                  </a:cubicBezTo>
                  <a:cubicBezTo>
                    <a:pt x="160884" y="28063"/>
                    <a:pt x="157932" y="28801"/>
                    <a:pt x="155718" y="28801"/>
                  </a:cubicBezTo>
                  <a:cubicBezTo>
                    <a:pt x="153504" y="28801"/>
                    <a:pt x="146862" y="19207"/>
                    <a:pt x="146124" y="18469"/>
                  </a:cubicBezTo>
                  <a:cubicBezTo>
                    <a:pt x="144109" y="21450"/>
                    <a:pt x="140855" y="23352"/>
                    <a:pt x="137268" y="23635"/>
                  </a:cubicBezTo>
                  <a:lnTo>
                    <a:pt x="137268" y="23635"/>
                  </a:lnTo>
                  <a:cubicBezTo>
                    <a:pt x="141194" y="23761"/>
                    <a:pt x="144980" y="22139"/>
                    <a:pt x="147600" y="19207"/>
                  </a:cubicBezTo>
                  <a:cubicBezTo>
                    <a:pt x="147600" y="19207"/>
                    <a:pt x="152028" y="27325"/>
                    <a:pt x="155718" y="28801"/>
                  </a:cubicBezTo>
                  <a:cubicBezTo>
                    <a:pt x="158795" y="28204"/>
                    <a:pt x="161482" y="26325"/>
                    <a:pt x="163098" y="23635"/>
                  </a:cubicBezTo>
                  <a:lnTo>
                    <a:pt x="169002" y="19207"/>
                  </a:lnTo>
                  <a:cubicBezTo>
                    <a:pt x="165312" y="28063"/>
                    <a:pt x="160146" y="32491"/>
                    <a:pt x="154980" y="32491"/>
                  </a:cubicBezTo>
                  <a:cubicBezTo>
                    <a:pt x="150766" y="31601"/>
                    <a:pt x="147379" y="28491"/>
                    <a:pt x="146124" y="24373"/>
                  </a:cubicBezTo>
                  <a:cubicBezTo>
                    <a:pt x="144117" y="27260"/>
                    <a:pt x="140781" y="28928"/>
                    <a:pt x="137268" y="28801"/>
                  </a:cubicBezTo>
                  <a:cubicBezTo>
                    <a:pt x="130626" y="28801"/>
                    <a:pt x="127674" y="18469"/>
                    <a:pt x="127674" y="17731"/>
                  </a:cubicBezTo>
                  <a:cubicBezTo>
                    <a:pt x="125298" y="22204"/>
                    <a:pt x="120892" y="25235"/>
                    <a:pt x="115866" y="25849"/>
                  </a:cubicBezTo>
                  <a:cubicBezTo>
                    <a:pt x="111630" y="26303"/>
                    <a:pt x="107763" y="23403"/>
                    <a:pt x="107010" y="19207"/>
                  </a:cubicBezTo>
                  <a:cubicBezTo>
                    <a:pt x="107490" y="24074"/>
                    <a:pt x="103933" y="28409"/>
                    <a:pt x="99069" y="28890"/>
                  </a:cubicBezTo>
                  <a:cubicBezTo>
                    <a:pt x="98272" y="28968"/>
                    <a:pt x="97468" y="28939"/>
                    <a:pt x="96678" y="28801"/>
                  </a:cubicBezTo>
                  <a:cubicBezTo>
                    <a:pt x="90036" y="28801"/>
                    <a:pt x="84870" y="19207"/>
                    <a:pt x="84870" y="18469"/>
                  </a:cubicBezTo>
                  <a:cubicBezTo>
                    <a:pt x="84870" y="17731"/>
                    <a:pt x="84870" y="28063"/>
                    <a:pt x="73800" y="28801"/>
                  </a:cubicBezTo>
                  <a:lnTo>
                    <a:pt x="73800" y="28801"/>
                  </a:lnTo>
                  <a:cubicBezTo>
                    <a:pt x="69269" y="29097"/>
                    <a:pt x="65077" y="26402"/>
                    <a:pt x="63468" y="22159"/>
                  </a:cubicBezTo>
                  <a:cubicBezTo>
                    <a:pt x="62368" y="26371"/>
                    <a:pt x="58900" y="29548"/>
                    <a:pt x="54612" y="30277"/>
                  </a:cubicBezTo>
                  <a:lnTo>
                    <a:pt x="54612" y="30277"/>
                  </a:lnTo>
                  <a:cubicBezTo>
                    <a:pt x="49800" y="29619"/>
                    <a:pt x="45505" y="26933"/>
                    <a:pt x="42804" y="22897"/>
                  </a:cubicBezTo>
                  <a:cubicBezTo>
                    <a:pt x="42804" y="22897"/>
                    <a:pt x="42804" y="31753"/>
                    <a:pt x="36162" y="33229"/>
                  </a:cubicBezTo>
                  <a:cubicBezTo>
                    <a:pt x="32022" y="33584"/>
                    <a:pt x="28029" y="31588"/>
                    <a:pt x="25830" y="28063"/>
                  </a:cubicBezTo>
                  <a:cubicBezTo>
                    <a:pt x="25830" y="28063"/>
                    <a:pt x="25830" y="34705"/>
                    <a:pt x="17712" y="3618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7CF086D9-B494-4517-9116-AE28ECD647E4}"/>
                </a:ext>
              </a:extLst>
            </p:cNvPr>
            <p:cNvSpPr/>
            <p:nvPr/>
          </p:nvSpPr>
          <p:spPr>
            <a:xfrm>
              <a:off x="1902919" y="3554854"/>
              <a:ext cx="147600" cy="10193"/>
            </a:xfrm>
            <a:custGeom>
              <a:avLst/>
              <a:gdLst>
                <a:gd name="connsiteX0" fmla="*/ 77490 w 147600"/>
                <a:gd name="connsiteY0" fmla="*/ 106 h 10193"/>
                <a:gd name="connsiteX1" fmla="*/ 3690 w 147600"/>
                <a:gd name="connsiteY1" fmla="*/ 9700 h 10193"/>
                <a:gd name="connsiteX2" fmla="*/ 0 w 147600"/>
                <a:gd name="connsiteY2" fmla="*/ 9700 h 10193"/>
                <a:gd name="connsiteX3" fmla="*/ 147600 w 147600"/>
                <a:gd name="connsiteY3" fmla="*/ 9700 h 10193"/>
                <a:gd name="connsiteX4" fmla="*/ 147600 w 147600"/>
                <a:gd name="connsiteY4" fmla="*/ 9700 h 10193"/>
                <a:gd name="connsiteX5" fmla="*/ 147600 w 147600"/>
                <a:gd name="connsiteY5" fmla="*/ 9700 h 10193"/>
                <a:gd name="connsiteX6" fmla="*/ 77490 w 147600"/>
                <a:gd name="connsiteY6" fmla="*/ 106 h 10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00" h="10193">
                  <a:moveTo>
                    <a:pt x="77490" y="106"/>
                  </a:moveTo>
                  <a:cubicBezTo>
                    <a:pt x="52538" y="-556"/>
                    <a:pt x="27638" y="2681"/>
                    <a:pt x="3690" y="9700"/>
                  </a:cubicBezTo>
                  <a:cubicBezTo>
                    <a:pt x="2546" y="10359"/>
                    <a:pt x="1144" y="10359"/>
                    <a:pt x="0" y="9700"/>
                  </a:cubicBezTo>
                  <a:cubicBezTo>
                    <a:pt x="48354" y="-3233"/>
                    <a:pt x="99246" y="-3233"/>
                    <a:pt x="147600" y="9700"/>
                  </a:cubicBezTo>
                  <a:cubicBezTo>
                    <a:pt x="147600" y="9700"/>
                    <a:pt x="147600" y="9700"/>
                    <a:pt x="147600" y="9700"/>
                  </a:cubicBezTo>
                  <a:cubicBezTo>
                    <a:pt x="147600" y="9700"/>
                    <a:pt x="147600" y="9700"/>
                    <a:pt x="147600" y="9700"/>
                  </a:cubicBezTo>
                  <a:cubicBezTo>
                    <a:pt x="124818" y="3126"/>
                    <a:pt x="101202" y="-106"/>
                    <a:pt x="77490" y="10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599FD8BF-55BB-4E54-9D73-7E41BE4B8440}"/>
                </a:ext>
              </a:extLst>
            </p:cNvPr>
            <p:cNvSpPr/>
            <p:nvPr/>
          </p:nvSpPr>
          <p:spPr>
            <a:xfrm>
              <a:off x="1902919" y="3554113"/>
              <a:ext cx="151290" cy="11178"/>
            </a:xfrm>
            <a:custGeom>
              <a:avLst/>
              <a:gdLst>
                <a:gd name="connsiteX0" fmla="*/ 146862 w 151290"/>
                <a:gd name="connsiteY0" fmla="*/ 11178 h 11178"/>
                <a:gd name="connsiteX1" fmla="*/ 146862 w 151290"/>
                <a:gd name="connsiteY1" fmla="*/ 11178 h 11178"/>
                <a:gd name="connsiteX2" fmla="*/ 77490 w 151290"/>
                <a:gd name="connsiteY2" fmla="*/ 846 h 11178"/>
                <a:gd name="connsiteX3" fmla="*/ 3690 w 151290"/>
                <a:gd name="connsiteY3" fmla="*/ 9702 h 11178"/>
                <a:gd name="connsiteX4" fmla="*/ 0 w 151290"/>
                <a:gd name="connsiteY4" fmla="*/ 9702 h 11178"/>
                <a:gd name="connsiteX5" fmla="*/ 0 w 151290"/>
                <a:gd name="connsiteY5" fmla="*/ 9702 h 11178"/>
                <a:gd name="connsiteX6" fmla="*/ 73800 w 151290"/>
                <a:gd name="connsiteY6" fmla="*/ 108 h 11178"/>
                <a:gd name="connsiteX7" fmla="*/ 147600 w 151290"/>
                <a:gd name="connsiteY7" fmla="*/ 9702 h 11178"/>
                <a:gd name="connsiteX8" fmla="*/ 147600 w 151290"/>
                <a:gd name="connsiteY8" fmla="*/ 9702 h 11178"/>
                <a:gd name="connsiteX9" fmla="*/ 147600 w 151290"/>
                <a:gd name="connsiteY9" fmla="*/ 9702 h 11178"/>
                <a:gd name="connsiteX10" fmla="*/ 77490 w 151290"/>
                <a:gd name="connsiteY10" fmla="*/ 846 h 11178"/>
                <a:gd name="connsiteX11" fmla="*/ 151290 w 151290"/>
                <a:gd name="connsiteY11" fmla="*/ 9702 h 11178"/>
                <a:gd name="connsiteX12" fmla="*/ 151290 w 151290"/>
                <a:gd name="connsiteY12" fmla="*/ 9702 h 11178"/>
                <a:gd name="connsiteX13" fmla="*/ 151290 w 151290"/>
                <a:gd name="connsiteY13" fmla="*/ 9702 h 11178"/>
                <a:gd name="connsiteX14" fmla="*/ 3690 w 151290"/>
                <a:gd name="connsiteY14" fmla="*/ 9702 h 11178"/>
                <a:gd name="connsiteX15" fmla="*/ 3690 w 151290"/>
                <a:gd name="connsiteY15" fmla="*/ 9702 h 11178"/>
                <a:gd name="connsiteX16" fmla="*/ 3690 w 151290"/>
                <a:gd name="connsiteY16" fmla="*/ 9702 h 11178"/>
                <a:gd name="connsiteX17" fmla="*/ 77490 w 151290"/>
                <a:gd name="connsiteY17" fmla="*/ 846 h 1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1290" h="11178">
                  <a:moveTo>
                    <a:pt x="146862" y="11178"/>
                  </a:moveTo>
                  <a:lnTo>
                    <a:pt x="146862" y="11178"/>
                  </a:lnTo>
                  <a:cubicBezTo>
                    <a:pt x="124316" y="4596"/>
                    <a:pt x="100973" y="1120"/>
                    <a:pt x="77490" y="846"/>
                  </a:cubicBezTo>
                  <a:cubicBezTo>
                    <a:pt x="52590" y="151"/>
                    <a:pt x="27719" y="3135"/>
                    <a:pt x="3690" y="9702"/>
                  </a:cubicBezTo>
                  <a:lnTo>
                    <a:pt x="0" y="9702"/>
                  </a:lnTo>
                  <a:cubicBezTo>
                    <a:pt x="0" y="9702"/>
                    <a:pt x="0" y="9702"/>
                    <a:pt x="0" y="9702"/>
                  </a:cubicBezTo>
                  <a:cubicBezTo>
                    <a:pt x="23933" y="2587"/>
                    <a:pt x="48848" y="-652"/>
                    <a:pt x="73800" y="108"/>
                  </a:cubicBezTo>
                  <a:cubicBezTo>
                    <a:pt x="98752" y="-565"/>
                    <a:pt x="123652" y="2672"/>
                    <a:pt x="147600" y="9702"/>
                  </a:cubicBezTo>
                  <a:cubicBezTo>
                    <a:pt x="147600" y="9702"/>
                    <a:pt x="147600" y="9702"/>
                    <a:pt x="147600" y="9702"/>
                  </a:cubicBezTo>
                  <a:cubicBezTo>
                    <a:pt x="147600" y="9702"/>
                    <a:pt x="147600" y="9702"/>
                    <a:pt x="147600" y="9702"/>
                  </a:cubicBezTo>
                  <a:close/>
                  <a:moveTo>
                    <a:pt x="77490" y="846"/>
                  </a:moveTo>
                  <a:cubicBezTo>
                    <a:pt x="102390" y="225"/>
                    <a:pt x="127246" y="3208"/>
                    <a:pt x="151290" y="9702"/>
                  </a:cubicBezTo>
                  <a:lnTo>
                    <a:pt x="151290" y="9702"/>
                  </a:lnTo>
                  <a:lnTo>
                    <a:pt x="151290" y="9702"/>
                  </a:lnTo>
                  <a:cubicBezTo>
                    <a:pt x="102936" y="-3230"/>
                    <a:pt x="52044" y="-3230"/>
                    <a:pt x="3690" y="9702"/>
                  </a:cubicBezTo>
                  <a:cubicBezTo>
                    <a:pt x="3690" y="9702"/>
                    <a:pt x="3690" y="9702"/>
                    <a:pt x="3690" y="9702"/>
                  </a:cubicBezTo>
                  <a:lnTo>
                    <a:pt x="3690" y="9702"/>
                  </a:lnTo>
                  <a:cubicBezTo>
                    <a:pt x="27734" y="3208"/>
                    <a:pt x="52590" y="225"/>
                    <a:pt x="77490" y="8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29E37D64-607F-48FE-94A0-2C89092010D5}"/>
                </a:ext>
              </a:extLst>
            </p:cNvPr>
            <p:cNvSpPr/>
            <p:nvPr/>
          </p:nvSpPr>
          <p:spPr>
            <a:xfrm>
              <a:off x="1979671" y="3521939"/>
              <a:ext cx="17259" cy="14652"/>
            </a:xfrm>
            <a:custGeom>
              <a:avLst/>
              <a:gdLst>
                <a:gd name="connsiteX0" fmla="*/ 14022 w 17259"/>
                <a:gd name="connsiteY0" fmla="*/ 5715 h 14652"/>
                <a:gd name="connsiteX1" fmla="*/ 2214 w 17259"/>
                <a:gd name="connsiteY1" fmla="*/ 5715 h 14652"/>
                <a:gd name="connsiteX2" fmla="*/ 2214 w 17259"/>
                <a:gd name="connsiteY2" fmla="*/ 549 h 14652"/>
                <a:gd name="connsiteX3" fmla="*/ 8856 w 17259"/>
                <a:gd name="connsiteY3" fmla="*/ 549 h 14652"/>
                <a:gd name="connsiteX4" fmla="*/ 13284 w 17259"/>
                <a:gd name="connsiteY4" fmla="*/ 549 h 14652"/>
                <a:gd name="connsiteX5" fmla="*/ 7380 w 17259"/>
                <a:gd name="connsiteY5" fmla="*/ 549 h 14652"/>
                <a:gd name="connsiteX6" fmla="*/ 16236 w 17259"/>
                <a:gd name="connsiteY6" fmla="*/ 549 h 14652"/>
                <a:gd name="connsiteX7" fmla="*/ 16236 w 17259"/>
                <a:gd name="connsiteY7" fmla="*/ 7191 h 14652"/>
                <a:gd name="connsiteX8" fmla="*/ 6642 w 17259"/>
                <a:gd name="connsiteY8" fmla="*/ 7191 h 14652"/>
                <a:gd name="connsiteX9" fmla="*/ 12546 w 17259"/>
                <a:gd name="connsiteY9" fmla="*/ 12357 h 14652"/>
                <a:gd name="connsiteX10" fmla="*/ 5166 w 17259"/>
                <a:gd name="connsiteY10" fmla="*/ 12357 h 14652"/>
                <a:gd name="connsiteX11" fmla="*/ 0 w 17259"/>
                <a:gd name="connsiteY11" fmla="*/ 7191 h 14652"/>
                <a:gd name="connsiteX12" fmla="*/ 0 w 17259"/>
                <a:gd name="connsiteY12" fmla="*/ 2763 h 1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59" h="14652">
                  <a:moveTo>
                    <a:pt x="14022" y="5715"/>
                  </a:moveTo>
                  <a:cubicBezTo>
                    <a:pt x="10111" y="6290"/>
                    <a:pt x="6125" y="6290"/>
                    <a:pt x="2214" y="5715"/>
                  </a:cubicBezTo>
                  <a:lnTo>
                    <a:pt x="2214" y="549"/>
                  </a:lnTo>
                  <a:cubicBezTo>
                    <a:pt x="4369" y="-183"/>
                    <a:pt x="6701" y="-183"/>
                    <a:pt x="8856" y="549"/>
                  </a:cubicBezTo>
                  <a:cubicBezTo>
                    <a:pt x="8856" y="549"/>
                    <a:pt x="13284" y="549"/>
                    <a:pt x="13284" y="549"/>
                  </a:cubicBezTo>
                  <a:cubicBezTo>
                    <a:pt x="13284" y="549"/>
                    <a:pt x="7380" y="549"/>
                    <a:pt x="7380" y="549"/>
                  </a:cubicBezTo>
                  <a:cubicBezTo>
                    <a:pt x="7380" y="549"/>
                    <a:pt x="15498" y="549"/>
                    <a:pt x="16236" y="549"/>
                  </a:cubicBezTo>
                  <a:cubicBezTo>
                    <a:pt x="17601" y="2553"/>
                    <a:pt x="17601" y="5186"/>
                    <a:pt x="16236" y="7191"/>
                  </a:cubicBezTo>
                  <a:cubicBezTo>
                    <a:pt x="16236" y="7191"/>
                    <a:pt x="6642" y="7191"/>
                    <a:pt x="6642" y="7191"/>
                  </a:cubicBezTo>
                  <a:cubicBezTo>
                    <a:pt x="6642" y="7191"/>
                    <a:pt x="13284" y="7191"/>
                    <a:pt x="12546" y="12357"/>
                  </a:cubicBezTo>
                  <a:cubicBezTo>
                    <a:pt x="11808" y="17523"/>
                    <a:pt x="8118" y="12357"/>
                    <a:pt x="5166" y="12357"/>
                  </a:cubicBezTo>
                  <a:cubicBezTo>
                    <a:pt x="2214" y="12357"/>
                    <a:pt x="0" y="12357"/>
                    <a:pt x="0" y="7191"/>
                  </a:cubicBezTo>
                  <a:lnTo>
                    <a:pt x="0" y="2763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3040558D-FA73-4BB7-B448-9DD81E0EE9CC}"/>
                </a:ext>
              </a:extLst>
            </p:cNvPr>
            <p:cNvSpPr/>
            <p:nvPr/>
          </p:nvSpPr>
          <p:spPr>
            <a:xfrm>
              <a:off x="1980410" y="3527885"/>
              <a:ext cx="17442" cy="10838"/>
            </a:xfrm>
            <a:custGeom>
              <a:avLst/>
              <a:gdLst>
                <a:gd name="connsiteX0" fmla="*/ 7380 w 17442"/>
                <a:gd name="connsiteY0" fmla="*/ 9362 h 10838"/>
                <a:gd name="connsiteX1" fmla="*/ 7380 w 17442"/>
                <a:gd name="connsiteY1" fmla="*/ 9362 h 10838"/>
                <a:gd name="connsiteX2" fmla="*/ 0 w 17442"/>
                <a:gd name="connsiteY2" fmla="*/ 4196 h 10838"/>
                <a:gd name="connsiteX3" fmla="*/ 0 w 17442"/>
                <a:gd name="connsiteY3" fmla="*/ 4196 h 10838"/>
                <a:gd name="connsiteX4" fmla="*/ 0 w 17442"/>
                <a:gd name="connsiteY4" fmla="*/ 4196 h 10838"/>
                <a:gd name="connsiteX5" fmla="*/ 0 w 17442"/>
                <a:gd name="connsiteY5" fmla="*/ 4196 h 10838"/>
                <a:gd name="connsiteX6" fmla="*/ 5904 w 17442"/>
                <a:gd name="connsiteY6" fmla="*/ 4196 h 10838"/>
                <a:gd name="connsiteX7" fmla="*/ 11070 w 17442"/>
                <a:gd name="connsiteY7" fmla="*/ 4196 h 10838"/>
                <a:gd name="connsiteX8" fmla="*/ 11070 w 17442"/>
                <a:gd name="connsiteY8" fmla="*/ 4196 h 10838"/>
                <a:gd name="connsiteX9" fmla="*/ 16236 w 17442"/>
                <a:gd name="connsiteY9" fmla="*/ 4196 h 10838"/>
                <a:gd name="connsiteX10" fmla="*/ 16236 w 17442"/>
                <a:gd name="connsiteY10" fmla="*/ 10838 h 10838"/>
                <a:gd name="connsiteX11" fmla="*/ 10332 w 17442"/>
                <a:gd name="connsiteY11" fmla="*/ 10838 h 10838"/>
                <a:gd name="connsiteX12" fmla="*/ 10332 w 17442"/>
                <a:gd name="connsiteY12" fmla="*/ 10838 h 10838"/>
                <a:gd name="connsiteX13" fmla="*/ 10332 w 17442"/>
                <a:gd name="connsiteY13" fmla="*/ 10838 h 10838"/>
                <a:gd name="connsiteX14" fmla="*/ 5904 w 17442"/>
                <a:gd name="connsiteY14" fmla="*/ 6410 h 10838"/>
                <a:gd name="connsiteX15" fmla="*/ 14022 w 17442"/>
                <a:gd name="connsiteY15" fmla="*/ 6410 h 10838"/>
                <a:gd name="connsiteX16" fmla="*/ 14022 w 17442"/>
                <a:gd name="connsiteY16" fmla="*/ 506 h 10838"/>
                <a:gd name="connsiteX17" fmla="*/ 6642 w 17442"/>
                <a:gd name="connsiteY17" fmla="*/ 506 h 10838"/>
                <a:gd name="connsiteX18" fmla="*/ 10332 w 17442"/>
                <a:gd name="connsiteY18" fmla="*/ 506 h 10838"/>
                <a:gd name="connsiteX19" fmla="*/ 6642 w 17442"/>
                <a:gd name="connsiteY19" fmla="*/ 506 h 10838"/>
                <a:gd name="connsiteX20" fmla="*/ 738 w 17442"/>
                <a:gd name="connsiteY20" fmla="*/ 506 h 10838"/>
                <a:gd name="connsiteX21" fmla="*/ 738 w 17442"/>
                <a:gd name="connsiteY21" fmla="*/ 506 h 10838"/>
                <a:gd name="connsiteX22" fmla="*/ 9594 w 17442"/>
                <a:gd name="connsiteY22" fmla="*/ 506 h 10838"/>
                <a:gd name="connsiteX23" fmla="*/ 0 w 17442"/>
                <a:gd name="connsiteY23" fmla="*/ 506 h 10838"/>
                <a:gd name="connsiteX24" fmla="*/ 0 w 17442"/>
                <a:gd name="connsiteY24" fmla="*/ 506 h 10838"/>
                <a:gd name="connsiteX25" fmla="*/ 0 w 17442"/>
                <a:gd name="connsiteY25" fmla="*/ 506 h 10838"/>
                <a:gd name="connsiteX26" fmla="*/ 5166 w 17442"/>
                <a:gd name="connsiteY26" fmla="*/ 4934 h 10838"/>
                <a:gd name="connsiteX27" fmla="*/ 5166 w 17442"/>
                <a:gd name="connsiteY27" fmla="*/ 4934 h 10838"/>
                <a:gd name="connsiteX28" fmla="*/ 9594 w 17442"/>
                <a:gd name="connsiteY28" fmla="*/ 4934 h 10838"/>
                <a:gd name="connsiteX29" fmla="*/ 5166 w 17442"/>
                <a:gd name="connsiteY29" fmla="*/ 4934 h 1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442" h="10838">
                  <a:moveTo>
                    <a:pt x="7380" y="9362"/>
                  </a:moveTo>
                  <a:lnTo>
                    <a:pt x="7380" y="9362"/>
                  </a:lnTo>
                  <a:cubicBezTo>
                    <a:pt x="4029" y="9516"/>
                    <a:pt x="1004" y="7394"/>
                    <a:pt x="0" y="4196"/>
                  </a:cubicBezTo>
                  <a:lnTo>
                    <a:pt x="0" y="4196"/>
                  </a:lnTo>
                  <a:lnTo>
                    <a:pt x="0" y="4196"/>
                  </a:lnTo>
                  <a:cubicBezTo>
                    <a:pt x="0" y="4196"/>
                    <a:pt x="0" y="4196"/>
                    <a:pt x="0" y="4196"/>
                  </a:cubicBezTo>
                  <a:cubicBezTo>
                    <a:pt x="1897" y="3455"/>
                    <a:pt x="4007" y="3455"/>
                    <a:pt x="5904" y="4196"/>
                  </a:cubicBezTo>
                  <a:cubicBezTo>
                    <a:pt x="5904" y="4196"/>
                    <a:pt x="11070" y="4196"/>
                    <a:pt x="11070" y="4196"/>
                  </a:cubicBezTo>
                  <a:lnTo>
                    <a:pt x="11070" y="4196"/>
                  </a:lnTo>
                  <a:cubicBezTo>
                    <a:pt x="11070" y="4196"/>
                    <a:pt x="16236" y="4196"/>
                    <a:pt x="16236" y="4196"/>
                  </a:cubicBezTo>
                  <a:cubicBezTo>
                    <a:pt x="17845" y="6117"/>
                    <a:pt x="17845" y="8918"/>
                    <a:pt x="16236" y="10838"/>
                  </a:cubicBezTo>
                  <a:lnTo>
                    <a:pt x="10332" y="10838"/>
                  </a:lnTo>
                  <a:lnTo>
                    <a:pt x="10332" y="10838"/>
                  </a:lnTo>
                  <a:lnTo>
                    <a:pt x="10332" y="10838"/>
                  </a:lnTo>
                  <a:cubicBezTo>
                    <a:pt x="9690" y="8716"/>
                    <a:pt x="8030" y="7055"/>
                    <a:pt x="5904" y="6410"/>
                  </a:cubicBezTo>
                  <a:lnTo>
                    <a:pt x="14022" y="6410"/>
                  </a:lnTo>
                  <a:cubicBezTo>
                    <a:pt x="15527" y="4729"/>
                    <a:pt x="15527" y="2188"/>
                    <a:pt x="14022" y="506"/>
                  </a:cubicBezTo>
                  <a:lnTo>
                    <a:pt x="6642" y="506"/>
                  </a:lnTo>
                  <a:cubicBezTo>
                    <a:pt x="6642" y="506"/>
                    <a:pt x="10332" y="506"/>
                    <a:pt x="10332" y="506"/>
                  </a:cubicBezTo>
                  <a:cubicBezTo>
                    <a:pt x="10332" y="506"/>
                    <a:pt x="10332" y="506"/>
                    <a:pt x="6642" y="506"/>
                  </a:cubicBezTo>
                  <a:cubicBezTo>
                    <a:pt x="4731" y="-169"/>
                    <a:pt x="2649" y="-169"/>
                    <a:pt x="738" y="506"/>
                  </a:cubicBezTo>
                  <a:lnTo>
                    <a:pt x="738" y="506"/>
                  </a:lnTo>
                  <a:cubicBezTo>
                    <a:pt x="3631" y="1327"/>
                    <a:pt x="6701" y="1327"/>
                    <a:pt x="9594" y="506"/>
                  </a:cubicBezTo>
                  <a:lnTo>
                    <a:pt x="0" y="506"/>
                  </a:lnTo>
                  <a:lnTo>
                    <a:pt x="0" y="506"/>
                  </a:lnTo>
                  <a:cubicBezTo>
                    <a:pt x="0" y="506"/>
                    <a:pt x="0" y="506"/>
                    <a:pt x="0" y="506"/>
                  </a:cubicBezTo>
                  <a:cubicBezTo>
                    <a:pt x="369" y="3068"/>
                    <a:pt x="2576" y="4961"/>
                    <a:pt x="5166" y="4934"/>
                  </a:cubicBezTo>
                  <a:lnTo>
                    <a:pt x="5166" y="4934"/>
                  </a:lnTo>
                  <a:cubicBezTo>
                    <a:pt x="5166" y="4934"/>
                    <a:pt x="5166" y="4934"/>
                    <a:pt x="9594" y="4934"/>
                  </a:cubicBezTo>
                  <a:cubicBezTo>
                    <a:pt x="14022" y="4934"/>
                    <a:pt x="9594" y="4934"/>
                    <a:pt x="5166" y="493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5D6B9242-5699-4A6E-8B5F-0CB4956484FF}"/>
                </a:ext>
              </a:extLst>
            </p:cNvPr>
            <p:cNvSpPr/>
            <p:nvPr/>
          </p:nvSpPr>
          <p:spPr>
            <a:xfrm>
              <a:off x="1956466" y="3521698"/>
              <a:ext cx="16563" cy="13089"/>
            </a:xfrm>
            <a:custGeom>
              <a:avLst/>
              <a:gdLst>
                <a:gd name="connsiteX0" fmla="*/ 2542 w 16563"/>
                <a:gd name="connsiteY0" fmla="*/ 5955 h 13089"/>
                <a:gd name="connsiteX1" fmla="*/ 14350 w 16563"/>
                <a:gd name="connsiteY1" fmla="*/ 5955 h 13089"/>
                <a:gd name="connsiteX2" fmla="*/ 14350 w 16563"/>
                <a:gd name="connsiteY2" fmla="*/ 789 h 13089"/>
                <a:gd name="connsiteX3" fmla="*/ 7708 w 16563"/>
                <a:gd name="connsiteY3" fmla="*/ 789 h 13089"/>
                <a:gd name="connsiteX4" fmla="*/ 3280 w 16563"/>
                <a:gd name="connsiteY4" fmla="*/ 789 h 13089"/>
                <a:gd name="connsiteX5" fmla="*/ 9184 w 16563"/>
                <a:gd name="connsiteY5" fmla="*/ 789 h 13089"/>
                <a:gd name="connsiteX6" fmla="*/ 328 w 16563"/>
                <a:gd name="connsiteY6" fmla="*/ 789 h 13089"/>
                <a:gd name="connsiteX7" fmla="*/ 328 w 16563"/>
                <a:gd name="connsiteY7" fmla="*/ 6693 h 13089"/>
                <a:gd name="connsiteX8" fmla="*/ 9922 w 16563"/>
                <a:gd name="connsiteY8" fmla="*/ 6693 h 13089"/>
                <a:gd name="connsiteX9" fmla="*/ 3280 w 16563"/>
                <a:gd name="connsiteY9" fmla="*/ 11121 h 13089"/>
                <a:gd name="connsiteX10" fmla="*/ 9922 w 16563"/>
                <a:gd name="connsiteY10" fmla="*/ 11121 h 13089"/>
                <a:gd name="connsiteX11" fmla="*/ 16564 w 16563"/>
                <a:gd name="connsiteY11" fmla="*/ 6693 h 13089"/>
                <a:gd name="connsiteX12" fmla="*/ 16564 w 16563"/>
                <a:gd name="connsiteY12" fmla="*/ 2265 h 1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563" h="13089">
                  <a:moveTo>
                    <a:pt x="2542" y="5955"/>
                  </a:moveTo>
                  <a:cubicBezTo>
                    <a:pt x="2542" y="5955"/>
                    <a:pt x="12874" y="5955"/>
                    <a:pt x="14350" y="5955"/>
                  </a:cubicBezTo>
                  <a:lnTo>
                    <a:pt x="14350" y="789"/>
                  </a:lnTo>
                  <a:cubicBezTo>
                    <a:pt x="12261" y="-263"/>
                    <a:pt x="9797" y="-263"/>
                    <a:pt x="7708" y="789"/>
                  </a:cubicBezTo>
                  <a:cubicBezTo>
                    <a:pt x="7708" y="789"/>
                    <a:pt x="3280" y="789"/>
                    <a:pt x="3280" y="789"/>
                  </a:cubicBezTo>
                  <a:cubicBezTo>
                    <a:pt x="3280" y="789"/>
                    <a:pt x="9184" y="789"/>
                    <a:pt x="9184" y="789"/>
                  </a:cubicBezTo>
                  <a:cubicBezTo>
                    <a:pt x="9184" y="789"/>
                    <a:pt x="1066" y="789"/>
                    <a:pt x="328" y="789"/>
                  </a:cubicBezTo>
                  <a:cubicBezTo>
                    <a:pt x="-410" y="789"/>
                    <a:pt x="328" y="4479"/>
                    <a:pt x="328" y="6693"/>
                  </a:cubicBezTo>
                  <a:cubicBezTo>
                    <a:pt x="328" y="8907"/>
                    <a:pt x="9922" y="6693"/>
                    <a:pt x="9922" y="6693"/>
                  </a:cubicBezTo>
                  <a:cubicBezTo>
                    <a:pt x="9922" y="6693"/>
                    <a:pt x="2542" y="6693"/>
                    <a:pt x="3280" y="11121"/>
                  </a:cubicBezTo>
                  <a:cubicBezTo>
                    <a:pt x="4018" y="15549"/>
                    <a:pt x="7708" y="11121"/>
                    <a:pt x="9922" y="11121"/>
                  </a:cubicBezTo>
                  <a:cubicBezTo>
                    <a:pt x="12874" y="11289"/>
                    <a:pt x="15582" y="9484"/>
                    <a:pt x="16564" y="6693"/>
                  </a:cubicBezTo>
                  <a:cubicBezTo>
                    <a:pt x="16564" y="6693"/>
                    <a:pt x="16564" y="2265"/>
                    <a:pt x="16564" y="2265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4A602E39-9B76-441D-A181-C3671EDEA2A2}"/>
                </a:ext>
              </a:extLst>
            </p:cNvPr>
            <p:cNvSpPr/>
            <p:nvPr/>
          </p:nvSpPr>
          <p:spPr>
            <a:xfrm>
              <a:off x="1952776" y="3526177"/>
              <a:ext cx="19516" cy="14022"/>
            </a:xfrm>
            <a:custGeom>
              <a:avLst/>
              <a:gdLst>
                <a:gd name="connsiteX0" fmla="*/ 12136 w 19516"/>
                <a:gd name="connsiteY0" fmla="*/ 11808 h 14022"/>
                <a:gd name="connsiteX1" fmla="*/ 6232 w 19516"/>
                <a:gd name="connsiteY1" fmla="*/ 11808 h 14022"/>
                <a:gd name="connsiteX2" fmla="*/ 6232 w 19516"/>
                <a:gd name="connsiteY2" fmla="*/ 11808 h 14022"/>
                <a:gd name="connsiteX3" fmla="*/ 6232 w 19516"/>
                <a:gd name="connsiteY3" fmla="*/ 11808 h 14022"/>
                <a:gd name="connsiteX4" fmla="*/ 6232 w 19516"/>
                <a:gd name="connsiteY4" fmla="*/ 11808 h 14022"/>
                <a:gd name="connsiteX5" fmla="*/ 328 w 19516"/>
                <a:gd name="connsiteY5" fmla="*/ 11808 h 14022"/>
                <a:gd name="connsiteX6" fmla="*/ 328 w 19516"/>
                <a:gd name="connsiteY6" fmla="*/ 5166 h 14022"/>
                <a:gd name="connsiteX7" fmla="*/ 6232 w 19516"/>
                <a:gd name="connsiteY7" fmla="*/ 5166 h 14022"/>
                <a:gd name="connsiteX8" fmla="*/ 6232 w 19516"/>
                <a:gd name="connsiteY8" fmla="*/ 5166 h 14022"/>
                <a:gd name="connsiteX9" fmla="*/ 11398 w 19516"/>
                <a:gd name="connsiteY9" fmla="*/ 5166 h 14022"/>
                <a:gd name="connsiteX10" fmla="*/ 18040 w 19516"/>
                <a:gd name="connsiteY10" fmla="*/ 5166 h 14022"/>
                <a:gd name="connsiteX11" fmla="*/ 18040 w 19516"/>
                <a:gd name="connsiteY11" fmla="*/ 5166 h 14022"/>
                <a:gd name="connsiteX12" fmla="*/ 18040 w 19516"/>
                <a:gd name="connsiteY12" fmla="*/ 5166 h 14022"/>
                <a:gd name="connsiteX13" fmla="*/ 18040 w 19516"/>
                <a:gd name="connsiteY13" fmla="*/ 9594 h 14022"/>
                <a:gd name="connsiteX14" fmla="*/ 12136 w 19516"/>
                <a:gd name="connsiteY14" fmla="*/ 14022 h 14022"/>
                <a:gd name="connsiteX15" fmla="*/ 12136 w 19516"/>
                <a:gd name="connsiteY15" fmla="*/ 4428 h 14022"/>
                <a:gd name="connsiteX16" fmla="*/ 7708 w 19516"/>
                <a:gd name="connsiteY16" fmla="*/ 4428 h 14022"/>
                <a:gd name="connsiteX17" fmla="*/ 12874 w 19516"/>
                <a:gd name="connsiteY17" fmla="*/ 4428 h 14022"/>
                <a:gd name="connsiteX18" fmla="*/ 12874 w 19516"/>
                <a:gd name="connsiteY18" fmla="*/ 4428 h 14022"/>
                <a:gd name="connsiteX19" fmla="*/ 18778 w 19516"/>
                <a:gd name="connsiteY19" fmla="*/ 0 h 14022"/>
                <a:gd name="connsiteX20" fmla="*/ 18778 w 19516"/>
                <a:gd name="connsiteY20" fmla="*/ 0 h 14022"/>
                <a:gd name="connsiteX21" fmla="*/ 18778 w 19516"/>
                <a:gd name="connsiteY21" fmla="*/ 0 h 14022"/>
                <a:gd name="connsiteX22" fmla="*/ 10660 w 19516"/>
                <a:gd name="connsiteY22" fmla="*/ 0 h 14022"/>
                <a:gd name="connsiteX23" fmla="*/ 19516 w 19516"/>
                <a:gd name="connsiteY23" fmla="*/ 0 h 14022"/>
                <a:gd name="connsiteX24" fmla="*/ 19516 w 19516"/>
                <a:gd name="connsiteY24" fmla="*/ 0 h 14022"/>
                <a:gd name="connsiteX25" fmla="*/ 14350 w 19516"/>
                <a:gd name="connsiteY25" fmla="*/ 0 h 14022"/>
                <a:gd name="connsiteX26" fmla="*/ 9184 w 19516"/>
                <a:gd name="connsiteY26" fmla="*/ 0 h 14022"/>
                <a:gd name="connsiteX27" fmla="*/ 15088 w 19516"/>
                <a:gd name="connsiteY27" fmla="*/ 0 h 14022"/>
                <a:gd name="connsiteX28" fmla="*/ 6232 w 19516"/>
                <a:gd name="connsiteY28" fmla="*/ 0 h 14022"/>
                <a:gd name="connsiteX29" fmla="*/ 6232 w 19516"/>
                <a:gd name="connsiteY29" fmla="*/ 5904 h 14022"/>
                <a:gd name="connsiteX30" fmla="*/ 14350 w 19516"/>
                <a:gd name="connsiteY30" fmla="*/ 5904 h 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516" h="14022">
                  <a:moveTo>
                    <a:pt x="12136" y="11808"/>
                  </a:moveTo>
                  <a:cubicBezTo>
                    <a:pt x="12136" y="11808"/>
                    <a:pt x="6232" y="11808"/>
                    <a:pt x="6232" y="11808"/>
                  </a:cubicBezTo>
                  <a:lnTo>
                    <a:pt x="6232" y="11808"/>
                  </a:lnTo>
                  <a:lnTo>
                    <a:pt x="6232" y="11808"/>
                  </a:lnTo>
                  <a:lnTo>
                    <a:pt x="6232" y="11808"/>
                  </a:lnTo>
                  <a:cubicBezTo>
                    <a:pt x="6232" y="11808"/>
                    <a:pt x="1066" y="11808"/>
                    <a:pt x="328" y="11808"/>
                  </a:cubicBezTo>
                  <a:cubicBezTo>
                    <a:pt x="-410" y="11808"/>
                    <a:pt x="328" y="7380"/>
                    <a:pt x="328" y="5166"/>
                  </a:cubicBezTo>
                  <a:cubicBezTo>
                    <a:pt x="2225" y="4425"/>
                    <a:pt x="4335" y="4425"/>
                    <a:pt x="6232" y="5166"/>
                  </a:cubicBezTo>
                  <a:cubicBezTo>
                    <a:pt x="6232" y="5166"/>
                    <a:pt x="6232" y="5166"/>
                    <a:pt x="6232" y="5166"/>
                  </a:cubicBezTo>
                  <a:cubicBezTo>
                    <a:pt x="6232" y="5166"/>
                    <a:pt x="6232" y="5166"/>
                    <a:pt x="11398" y="5166"/>
                  </a:cubicBezTo>
                  <a:cubicBezTo>
                    <a:pt x="13597" y="4765"/>
                    <a:pt x="15841" y="4765"/>
                    <a:pt x="18040" y="5166"/>
                  </a:cubicBezTo>
                  <a:lnTo>
                    <a:pt x="18040" y="5166"/>
                  </a:lnTo>
                  <a:lnTo>
                    <a:pt x="18040" y="5166"/>
                  </a:lnTo>
                  <a:cubicBezTo>
                    <a:pt x="18387" y="6622"/>
                    <a:pt x="18387" y="8138"/>
                    <a:pt x="18040" y="9594"/>
                  </a:cubicBezTo>
                  <a:cubicBezTo>
                    <a:pt x="17007" y="12018"/>
                    <a:pt x="14756" y="13707"/>
                    <a:pt x="12136" y="14022"/>
                  </a:cubicBezTo>
                  <a:close/>
                  <a:moveTo>
                    <a:pt x="12136" y="4428"/>
                  </a:moveTo>
                  <a:cubicBezTo>
                    <a:pt x="12136" y="4428"/>
                    <a:pt x="12136" y="4428"/>
                    <a:pt x="7708" y="4428"/>
                  </a:cubicBezTo>
                  <a:cubicBezTo>
                    <a:pt x="3280" y="4428"/>
                    <a:pt x="7708" y="4428"/>
                    <a:pt x="12874" y="4428"/>
                  </a:cubicBezTo>
                  <a:lnTo>
                    <a:pt x="12874" y="4428"/>
                  </a:lnTo>
                  <a:cubicBezTo>
                    <a:pt x="15634" y="4515"/>
                    <a:pt x="18092" y="2676"/>
                    <a:pt x="18778" y="0"/>
                  </a:cubicBezTo>
                  <a:cubicBezTo>
                    <a:pt x="18778" y="0"/>
                    <a:pt x="18778" y="0"/>
                    <a:pt x="18778" y="0"/>
                  </a:cubicBezTo>
                  <a:lnTo>
                    <a:pt x="18778" y="0"/>
                  </a:lnTo>
                  <a:lnTo>
                    <a:pt x="10660" y="0"/>
                  </a:lnTo>
                  <a:cubicBezTo>
                    <a:pt x="15826" y="0"/>
                    <a:pt x="19516" y="0"/>
                    <a:pt x="19516" y="0"/>
                  </a:cubicBezTo>
                  <a:lnTo>
                    <a:pt x="19516" y="0"/>
                  </a:lnTo>
                  <a:lnTo>
                    <a:pt x="14350" y="0"/>
                  </a:lnTo>
                  <a:cubicBezTo>
                    <a:pt x="14350" y="0"/>
                    <a:pt x="9184" y="0"/>
                    <a:pt x="9184" y="0"/>
                  </a:cubicBezTo>
                  <a:cubicBezTo>
                    <a:pt x="9184" y="0"/>
                    <a:pt x="9184" y="0"/>
                    <a:pt x="15088" y="0"/>
                  </a:cubicBezTo>
                  <a:lnTo>
                    <a:pt x="6232" y="0"/>
                  </a:lnTo>
                  <a:cubicBezTo>
                    <a:pt x="5000" y="1774"/>
                    <a:pt x="5000" y="4130"/>
                    <a:pt x="6232" y="5904"/>
                  </a:cubicBezTo>
                  <a:cubicBezTo>
                    <a:pt x="6232" y="5904"/>
                    <a:pt x="11398" y="5904"/>
                    <a:pt x="14350" y="590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248B1530-FF9F-4051-83DD-BD132C003942}"/>
                </a:ext>
              </a:extLst>
            </p:cNvPr>
            <p:cNvSpPr/>
            <p:nvPr/>
          </p:nvSpPr>
          <p:spPr>
            <a:xfrm>
              <a:off x="1964420" y="3503753"/>
              <a:ext cx="17519" cy="18089"/>
            </a:xfrm>
            <a:custGeom>
              <a:avLst/>
              <a:gdLst>
                <a:gd name="connsiteX0" fmla="*/ 11562 w 17519"/>
                <a:gd name="connsiteY0" fmla="*/ 3236 h 18089"/>
                <a:gd name="connsiteX1" fmla="*/ 11562 w 17519"/>
                <a:gd name="connsiteY1" fmla="*/ 15044 h 18089"/>
                <a:gd name="connsiteX2" fmla="*/ 16728 w 17519"/>
                <a:gd name="connsiteY2" fmla="*/ 15044 h 18089"/>
                <a:gd name="connsiteX3" fmla="*/ 16728 w 17519"/>
                <a:gd name="connsiteY3" fmla="*/ 9140 h 18089"/>
                <a:gd name="connsiteX4" fmla="*/ 16728 w 17519"/>
                <a:gd name="connsiteY4" fmla="*/ 3974 h 18089"/>
                <a:gd name="connsiteX5" fmla="*/ 13038 w 17519"/>
                <a:gd name="connsiteY5" fmla="*/ 9878 h 18089"/>
                <a:gd name="connsiteX6" fmla="*/ 13038 w 17519"/>
                <a:gd name="connsiteY6" fmla="*/ 1022 h 18089"/>
                <a:gd name="connsiteX7" fmla="*/ 6396 w 17519"/>
                <a:gd name="connsiteY7" fmla="*/ 1022 h 18089"/>
                <a:gd name="connsiteX8" fmla="*/ 6396 w 17519"/>
                <a:gd name="connsiteY8" fmla="*/ 10616 h 18089"/>
                <a:gd name="connsiteX9" fmla="*/ 1968 w 17519"/>
                <a:gd name="connsiteY9" fmla="*/ 4712 h 18089"/>
                <a:gd name="connsiteX10" fmla="*/ 1968 w 17519"/>
                <a:gd name="connsiteY10" fmla="*/ 11354 h 18089"/>
                <a:gd name="connsiteX11" fmla="*/ 6396 w 17519"/>
                <a:gd name="connsiteY11" fmla="*/ 17258 h 18089"/>
                <a:gd name="connsiteX12" fmla="*/ 11562 w 17519"/>
                <a:gd name="connsiteY12" fmla="*/ 17258 h 18089"/>
                <a:gd name="connsiteX13" fmla="*/ 11562 w 17519"/>
                <a:gd name="connsiteY13" fmla="*/ 3236 h 18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19" h="18089">
                  <a:moveTo>
                    <a:pt x="11562" y="3236"/>
                  </a:moveTo>
                  <a:cubicBezTo>
                    <a:pt x="11562" y="3236"/>
                    <a:pt x="11562" y="14306"/>
                    <a:pt x="11562" y="15044"/>
                  </a:cubicBezTo>
                  <a:lnTo>
                    <a:pt x="16728" y="15044"/>
                  </a:lnTo>
                  <a:cubicBezTo>
                    <a:pt x="17783" y="13218"/>
                    <a:pt x="17783" y="10967"/>
                    <a:pt x="16728" y="9140"/>
                  </a:cubicBezTo>
                  <a:cubicBezTo>
                    <a:pt x="17525" y="7509"/>
                    <a:pt x="17525" y="5605"/>
                    <a:pt x="16728" y="3974"/>
                  </a:cubicBezTo>
                  <a:cubicBezTo>
                    <a:pt x="16728" y="3974"/>
                    <a:pt x="13038" y="9878"/>
                    <a:pt x="13038" y="9878"/>
                  </a:cubicBezTo>
                  <a:cubicBezTo>
                    <a:pt x="13473" y="6943"/>
                    <a:pt x="13473" y="3958"/>
                    <a:pt x="13038" y="1022"/>
                  </a:cubicBezTo>
                  <a:cubicBezTo>
                    <a:pt x="11031" y="-341"/>
                    <a:pt x="8403" y="-341"/>
                    <a:pt x="6396" y="1022"/>
                  </a:cubicBezTo>
                  <a:cubicBezTo>
                    <a:pt x="6396" y="1022"/>
                    <a:pt x="6396" y="10616"/>
                    <a:pt x="6396" y="10616"/>
                  </a:cubicBezTo>
                  <a:cubicBezTo>
                    <a:pt x="6396" y="10616"/>
                    <a:pt x="6396" y="3236"/>
                    <a:pt x="1968" y="4712"/>
                  </a:cubicBezTo>
                  <a:cubicBezTo>
                    <a:pt x="-2460" y="6188"/>
                    <a:pt x="1968" y="8402"/>
                    <a:pt x="1968" y="11354"/>
                  </a:cubicBezTo>
                  <a:cubicBezTo>
                    <a:pt x="1879" y="14116"/>
                    <a:pt x="3717" y="16569"/>
                    <a:pt x="6396" y="17258"/>
                  </a:cubicBezTo>
                  <a:cubicBezTo>
                    <a:pt x="7938" y="18367"/>
                    <a:pt x="10020" y="18367"/>
                    <a:pt x="11562" y="17258"/>
                  </a:cubicBezTo>
                  <a:lnTo>
                    <a:pt x="11562" y="323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F579E839-EFC8-48E1-85E6-5DBE389B9063}"/>
                </a:ext>
              </a:extLst>
            </p:cNvPr>
            <p:cNvSpPr/>
            <p:nvPr/>
          </p:nvSpPr>
          <p:spPr>
            <a:xfrm>
              <a:off x="1967852" y="3498848"/>
              <a:ext cx="14497" cy="22163"/>
            </a:xfrm>
            <a:custGeom>
              <a:avLst/>
              <a:gdLst>
                <a:gd name="connsiteX0" fmla="*/ 4439 w 14497"/>
                <a:gd name="connsiteY0" fmla="*/ 22163 h 22163"/>
                <a:gd name="connsiteX1" fmla="*/ 4439 w 14497"/>
                <a:gd name="connsiteY1" fmla="*/ 22163 h 22163"/>
                <a:gd name="connsiteX2" fmla="*/ 11 w 14497"/>
                <a:gd name="connsiteY2" fmla="*/ 15521 h 22163"/>
                <a:gd name="connsiteX3" fmla="*/ 11 w 14497"/>
                <a:gd name="connsiteY3" fmla="*/ 8141 h 22163"/>
                <a:gd name="connsiteX4" fmla="*/ 3701 w 14497"/>
                <a:gd name="connsiteY4" fmla="*/ 8141 h 22163"/>
                <a:gd name="connsiteX5" fmla="*/ 3701 w 14497"/>
                <a:gd name="connsiteY5" fmla="*/ 1499 h 22163"/>
                <a:gd name="connsiteX6" fmla="*/ 9952 w 14497"/>
                <a:gd name="connsiteY6" fmla="*/ 1107 h 22163"/>
                <a:gd name="connsiteX7" fmla="*/ 10343 w 14497"/>
                <a:gd name="connsiteY7" fmla="*/ 1499 h 22163"/>
                <a:gd name="connsiteX8" fmla="*/ 10343 w 14497"/>
                <a:gd name="connsiteY8" fmla="*/ 6665 h 22163"/>
                <a:gd name="connsiteX9" fmla="*/ 10343 w 14497"/>
                <a:gd name="connsiteY9" fmla="*/ 6665 h 22163"/>
                <a:gd name="connsiteX10" fmla="*/ 10343 w 14497"/>
                <a:gd name="connsiteY10" fmla="*/ 11831 h 22163"/>
                <a:gd name="connsiteX11" fmla="*/ 10343 w 14497"/>
                <a:gd name="connsiteY11" fmla="*/ 18473 h 22163"/>
                <a:gd name="connsiteX12" fmla="*/ 3701 w 14497"/>
                <a:gd name="connsiteY12" fmla="*/ 18473 h 22163"/>
                <a:gd name="connsiteX13" fmla="*/ 3701 w 14497"/>
                <a:gd name="connsiteY13" fmla="*/ 18473 h 22163"/>
                <a:gd name="connsiteX14" fmla="*/ 3701 w 14497"/>
                <a:gd name="connsiteY14" fmla="*/ 18473 h 22163"/>
                <a:gd name="connsiteX15" fmla="*/ 4439 w 14497"/>
                <a:gd name="connsiteY15" fmla="*/ 8879 h 22163"/>
                <a:gd name="connsiteX16" fmla="*/ 4439 w 14497"/>
                <a:gd name="connsiteY16" fmla="*/ 15521 h 22163"/>
                <a:gd name="connsiteX17" fmla="*/ 8867 w 14497"/>
                <a:gd name="connsiteY17" fmla="*/ 21425 h 22163"/>
                <a:gd name="connsiteX18" fmla="*/ 8867 w 14497"/>
                <a:gd name="connsiteY18" fmla="*/ 21425 h 22163"/>
                <a:gd name="connsiteX19" fmla="*/ 8867 w 14497"/>
                <a:gd name="connsiteY19" fmla="*/ 21425 h 22163"/>
                <a:gd name="connsiteX20" fmla="*/ 8867 w 14497"/>
                <a:gd name="connsiteY20" fmla="*/ 13307 h 22163"/>
                <a:gd name="connsiteX21" fmla="*/ 8867 w 14497"/>
                <a:gd name="connsiteY21" fmla="*/ 13307 h 22163"/>
                <a:gd name="connsiteX22" fmla="*/ 8867 w 14497"/>
                <a:gd name="connsiteY22" fmla="*/ 13307 h 22163"/>
                <a:gd name="connsiteX23" fmla="*/ 8867 w 14497"/>
                <a:gd name="connsiteY23" fmla="*/ 22163 h 22163"/>
                <a:gd name="connsiteX24" fmla="*/ 14033 w 14497"/>
                <a:gd name="connsiteY24" fmla="*/ 22163 h 22163"/>
                <a:gd name="connsiteX25" fmla="*/ 14033 w 14497"/>
                <a:gd name="connsiteY25" fmla="*/ 16259 h 22163"/>
                <a:gd name="connsiteX26" fmla="*/ 14033 w 14497"/>
                <a:gd name="connsiteY26" fmla="*/ 11831 h 22163"/>
                <a:gd name="connsiteX27" fmla="*/ 14033 w 14497"/>
                <a:gd name="connsiteY27" fmla="*/ 11831 h 22163"/>
                <a:gd name="connsiteX28" fmla="*/ 14033 w 14497"/>
                <a:gd name="connsiteY28" fmla="*/ 16997 h 22163"/>
                <a:gd name="connsiteX29" fmla="*/ 14033 w 14497"/>
                <a:gd name="connsiteY29" fmla="*/ 16997 h 22163"/>
                <a:gd name="connsiteX30" fmla="*/ 14033 w 14497"/>
                <a:gd name="connsiteY30" fmla="*/ 16997 h 22163"/>
                <a:gd name="connsiteX31" fmla="*/ 14033 w 14497"/>
                <a:gd name="connsiteY31" fmla="*/ 9617 h 22163"/>
                <a:gd name="connsiteX32" fmla="*/ 8129 w 14497"/>
                <a:gd name="connsiteY32" fmla="*/ 9617 h 22163"/>
                <a:gd name="connsiteX33" fmla="*/ 8129 w 14497"/>
                <a:gd name="connsiteY33" fmla="*/ 18473 h 22163"/>
                <a:gd name="connsiteX34" fmla="*/ 4439 w 14497"/>
                <a:gd name="connsiteY34" fmla="*/ 13307 h 22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4497" h="22163">
                  <a:moveTo>
                    <a:pt x="4439" y="22163"/>
                  </a:moveTo>
                  <a:lnTo>
                    <a:pt x="4439" y="22163"/>
                  </a:lnTo>
                  <a:cubicBezTo>
                    <a:pt x="1649" y="21182"/>
                    <a:pt x="-159" y="18474"/>
                    <a:pt x="11" y="15521"/>
                  </a:cubicBezTo>
                  <a:cubicBezTo>
                    <a:pt x="11" y="15521"/>
                    <a:pt x="11" y="8879"/>
                    <a:pt x="11" y="8141"/>
                  </a:cubicBezTo>
                  <a:lnTo>
                    <a:pt x="3701" y="8141"/>
                  </a:lnTo>
                  <a:cubicBezTo>
                    <a:pt x="3199" y="5956"/>
                    <a:pt x="3199" y="3684"/>
                    <a:pt x="3701" y="1499"/>
                  </a:cubicBezTo>
                  <a:cubicBezTo>
                    <a:pt x="5317" y="-335"/>
                    <a:pt x="8114" y="-511"/>
                    <a:pt x="9952" y="1107"/>
                  </a:cubicBezTo>
                  <a:cubicBezTo>
                    <a:pt x="10092" y="1229"/>
                    <a:pt x="10218" y="1360"/>
                    <a:pt x="10343" y="1499"/>
                  </a:cubicBezTo>
                  <a:cubicBezTo>
                    <a:pt x="10343" y="1499"/>
                    <a:pt x="10343" y="1499"/>
                    <a:pt x="10343" y="6665"/>
                  </a:cubicBezTo>
                  <a:lnTo>
                    <a:pt x="10343" y="6665"/>
                  </a:lnTo>
                  <a:cubicBezTo>
                    <a:pt x="10343" y="6665"/>
                    <a:pt x="10343" y="6665"/>
                    <a:pt x="10343" y="11831"/>
                  </a:cubicBezTo>
                  <a:cubicBezTo>
                    <a:pt x="10764" y="14025"/>
                    <a:pt x="10764" y="16279"/>
                    <a:pt x="10343" y="18473"/>
                  </a:cubicBezTo>
                  <a:cubicBezTo>
                    <a:pt x="8424" y="20085"/>
                    <a:pt x="5620" y="20085"/>
                    <a:pt x="3701" y="18473"/>
                  </a:cubicBezTo>
                  <a:lnTo>
                    <a:pt x="3701" y="18473"/>
                  </a:lnTo>
                  <a:lnTo>
                    <a:pt x="3701" y="18473"/>
                  </a:lnTo>
                  <a:close/>
                  <a:moveTo>
                    <a:pt x="4439" y="8879"/>
                  </a:moveTo>
                  <a:cubicBezTo>
                    <a:pt x="4439" y="8879"/>
                    <a:pt x="4439" y="12569"/>
                    <a:pt x="4439" y="15521"/>
                  </a:cubicBezTo>
                  <a:cubicBezTo>
                    <a:pt x="4439" y="18473"/>
                    <a:pt x="4439" y="20687"/>
                    <a:pt x="8867" y="21425"/>
                  </a:cubicBezTo>
                  <a:lnTo>
                    <a:pt x="8867" y="21425"/>
                  </a:lnTo>
                  <a:cubicBezTo>
                    <a:pt x="8867" y="21425"/>
                    <a:pt x="8867" y="21425"/>
                    <a:pt x="8867" y="21425"/>
                  </a:cubicBezTo>
                  <a:cubicBezTo>
                    <a:pt x="9229" y="18731"/>
                    <a:pt x="9229" y="16001"/>
                    <a:pt x="8867" y="13307"/>
                  </a:cubicBezTo>
                  <a:lnTo>
                    <a:pt x="8867" y="13307"/>
                  </a:lnTo>
                  <a:lnTo>
                    <a:pt x="8867" y="13307"/>
                  </a:lnTo>
                  <a:cubicBezTo>
                    <a:pt x="8373" y="16238"/>
                    <a:pt x="8373" y="19232"/>
                    <a:pt x="8867" y="22163"/>
                  </a:cubicBezTo>
                  <a:lnTo>
                    <a:pt x="14033" y="22163"/>
                  </a:lnTo>
                  <a:cubicBezTo>
                    <a:pt x="14653" y="20244"/>
                    <a:pt x="14653" y="18178"/>
                    <a:pt x="14033" y="16259"/>
                  </a:cubicBezTo>
                  <a:cubicBezTo>
                    <a:pt x="14033" y="16259"/>
                    <a:pt x="14033" y="11831"/>
                    <a:pt x="14033" y="11831"/>
                  </a:cubicBezTo>
                  <a:lnTo>
                    <a:pt x="14033" y="11831"/>
                  </a:lnTo>
                  <a:cubicBezTo>
                    <a:pt x="14033" y="11831"/>
                    <a:pt x="14033" y="11831"/>
                    <a:pt x="14033" y="16997"/>
                  </a:cubicBezTo>
                  <a:lnTo>
                    <a:pt x="14033" y="16997"/>
                  </a:lnTo>
                  <a:lnTo>
                    <a:pt x="14033" y="16997"/>
                  </a:lnTo>
                  <a:cubicBezTo>
                    <a:pt x="14527" y="14562"/>
                    <a:pt x="14527" y="12052"/>
                    <a:pt x="14033" y="9617"/>
                  </a:cubicBezTo>
                  <a:cubicBezTo>
                    <a:pt x="12262" y="8382"/>
                    <a:pt x="9900" y="8382"/>
                    <a:pt x="8129" y="9617"/>
                  </a:cubicBezTo>
                  <a:cubicBezTo>
                    <a:pt x="7310" y="12512"/>
                    <a:pt x="7310" y="15578"/>
                    <a:pt x="8129" y="18473"/>
                  </a:cubicBezTo>
                  <a:cubicBezTo>
                    <a:pt x="8129" y="18473"/>
                    <a:pt x="8129" y="13307"/>
                    <a:pt x="4439" y="1330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EB1B832B-7148-4BDC-BAD6-A8391E7BA45C}"/>
                </a:ext>
              </a:extLst>
            </p:cNvPr>
            <p:cNvSpPr/>
            <p:nvPr/>
          </p:nvSpPr>
          <p:spPr>
            <a:xfrm>
              <a:off x="1971554" y="3518797"/>
              <a:ext cx="9051" cy="16330"/>
            </a:xfrm>
            <a:custGeom>
              <a:avLst/>
              <a:gdLst>
                <a:gd name="connsiteX0" fmla="*/ 8856 w 9051"/>
                <a:gd name="connsiteY0" fmla="*/ 8118 h 16330"/>
                <a:gd name="connsiteX1" fmla="*/ 4428 w 9051"/>
                <a:gd name="connsiteY1" fmla="*/ 16236 h 16330"/>
                <a:gd name="connsiteX2" fmla="*/ 0 w 9051"/>
                <a:gd name="connsiteY2" fmla="*/ 8118 h 16330"/>
                <a:gd name="connsiteX3" fmla="*/ 5166 w 9051"/>
                <a:gd name="connsiteY3" fmla="*/ 0 h 16330"/>
                <a:gd name="connsiteX4" fmla="*/ 8856 w 9051"/>
                <a:gd name="connsiteY4" fmla="*/ 8118 h 16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51" h="16330">
                  <a:moveTo>
                    <a:pt x="8856" y="8118"/>
                  </a:moveTo>
                  <a:cubicBezTo>
                    <a:pt x="8856" y="13284"/>
                    <a:pt x="8856" y="16974"/>
                    <a:pt x="4428" y="16236"/>
                  </a:cubicBezTo>
                  <a:cubicBezTo>
                    <a:pt x="0" y="15498"/>
                    <a:pt x="0" y="16236"/>
                    <a:pt x="0" y="8118"/>
                  </a:cubicBezTo>
                  <a:cubicBezTo>
                    <a:pt x="0" y="0"/>
                    <a:pt x="0" y="0"/>
                    <a:pt x="5166" y="0"/>
                  </a:cubicBezTo>
                  <a:cubicBezTo>
                    <a:pt x="10332" y="0"/>
                    <a:pt x="8856" y="4428"/>
                    <a:pt x="8856" y="8118"/>
                  </a:cubicBez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3F72B6B2-BF20-4FC3-9A10-C75978E8BE05}"/>
                </a:ext>
              </a:extLst>
            </p:cNvPr>
            <p:cNvSpPr/>
            <p:nvPr/>
          </p:nvSpPr>
          <p:spPr>
            <a:xfrm>
              <a:off x="1970923" y="3519535"/>
              <a:ext cx="13086" cy="17712"/>
            </a:xfrm>
            <a:custGeom>
              <a:avLst/>
              <a:gdLst>
                <a:gd name="connsiteX0" fmla="*/ 5059 w 13086"/>
                <a:gd name="connsiteY0" fmla="*/ 16236 h 17712"/>
                <a:gd name="connsiteX1" fmla="*/ 5059 w 13086"/>
                <a:gd name="connsiteY1" fmla="*/ 16236 h 17712"/>
                <a:gd name="connsiteX2" fmla="*/ 5059 w 13086"/>
                <a:gd name="connsiteY2" fmla="*/ 16236 h 17712"/>
                <a:gd name="connsiteX3" fmla="*/ 5059 w 13086"/>
                <a:gd name="connsiteY3" fmla="*/ 8856 h 17712"/>
                <a:gd name="connsiteX4" fmla="*/ 12439 w 13086"/>
                <a:gd name="connsiteY4" fmla="*/ 2214 h 17712"/>
                <a:gd name="connsiteX5" fmla="*/ 12439 w 13086"/>
                <a:gd name="connsiteY5" fmla="*/ 8856 h 17712"/>
                <a:gd name="connsiteX6" fmla="*/ 7273 w 13086"/>
                <a:gd name="connsiteY6" fmla="*/ 17712 h 17712"/>
                <a:gd name="connsiteX7" fmla="*/ 5059 w 13086"/>
                <a:gd name="connsiteY7" fmla="*/ 0 h 17712"/>
                <a:gd name="connsiteX8" fmla="*/ 631 w 13086"/>
                <a:gd name="connsiteY8" fmla="*/ 7380 h 17712"/>
                <a:gd name="connsiteX9" fmla="*/ 631 w 13086"/>
                <a:gd name="connsiteY9" fmla="*/ 14760 h 17712"/>
                <a:gd name="connsiteX10" fmla="*/ 631 w 13086"/>
                <a:gd name="connsiteY10" fmla="*/ 14760 h 17712"/>
                <a:gd name="connsiteX11" fmla="*/ 5059 w 13086"/>
                <a:gd name="connsiteY11" fmla="*/ 6642 h 17712"/>
                <a:gd name="connsiteX12" fmla="*/ 5059 w 13086"/>
                <a:gd name="connsiteY12" fmla="*/ 0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86" h="17712">
                  <a:moveTo>
                    <a:pt x="5059" y="16236"/>
                  </a:moveTo>
                  <a:lnTo>
                    <a:pt x="5059" y="16236"/>
                  </a:lnTo>
                  <a:lnTo>
                    <a:pt x="5059" y="16236"/>
                  </a:lnTo>
                  <a:cubicBezTo>
                    <a:pt x="4218" y="13849"/>
                    <a:pt x="4218" y="11243"/>
                    <a:pt x="5059" y="8856"/>
                  </a:cubicBezTo>
                  <a:cubicBezTo>
                    <a:pt x="5059" y="2952"/>
                    <a:pt x="9487" y="-738"/>
                    <a:pt x="12439" y="2214"/>
                  </a:cubicBezTo>
                  <a:cubicBezTo>
                    <a:pt x="13302" y="4344"/>
                    <a:pt x="13302" y="6726"/>
                    <a:pt x="12439" y="8856"/>
                  </a:cubicBezTo>
                  <a:cubicBezTo>
                    <a:pt x="12439" y="14022"/>
                    <a:pt x="12439" y="17712"/>
                    <a:pt x="7273" y="17712"/>
                  </a:cubicBezTo>
                  <a:close/>
                  <a:moveTo>
                    <a:pt x="5059" y="0"/>
                  </a:moveTo>
                  <a:cubicBezTo>
                    <a:pt x="5059" y="0"/>
                    <a:pt x="631" y="0"/>
                    <a:pt x="631" y="7380"/>
                  </a:cubicBezTo>
                  <a:cubicBezTo>
                    <a:pt x="-210" y="9767"/>
                    <a:pt x="-210" y="12373"/>
                    <a:pt x="631" y="14760"/>
                  </a:cubicBezTo>
                  <a:lnTo>
                    <a:pt x="631" y="14760"/>
                  </a:lnTo>
                  <a:cubicBezTo>
                    <a:pt x="631" y="14760"/>
                    <a:pt x="5059" y="14760"/>
                    <a:pt x="5059" y="6642"/>
                  </a:cubicBezTo>
                  <a:cubicBezTo>
                    <a:pt x="5790" y="4489"/>
                    <a:pt x="5790" y="2153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FE9E0480-9812-4D9D-BCF3-34D57FD40A2A}"/>
                </a:ext>
              </a:extLst>
            </p:cNvPr>
            <p:cNvSpPr/>
            <p:nvPr/>
          </p:nvSpPr>
          <p:spPr>
            <a:xfrm>
              <a:off x="2022475" y="3524108"/>
              <a:ext cx="16564" cy="14697"/>
            </a:xfrm>
            <a:custGeom>
              <a:avLst/>
              <a:gdLst>
                <a:gd name="connsiteX0" fmla="*/ 14760 w 16564"/>
                <a:gd name="connsiteY0" fmla="*/ 10187 h 14697"/>
                <a:gd name="connsiteX1" fmla="*/ 3690 w 16564"/>
                <a:gd name="connsiteY1" fmla="*/ 5759 h 14697"/>
                <a:gd name="connsiteX2" fmla="*/ 3690 w 16564"/>
                <a:gd name="connsiteY2" fmla="*/ 593 h 14697"/>
                <a:gd name="connsiteX3" fmla="*/ 10332 w 16564"/>
                <a:gd name="connsiteY3" fmla="*/ 593 h 14697"/>
                <a:gd name="connsiteX4" fmla="*/ 14022 w 16564"/>
                <a:gd name="connsiteY4" fmla="*/ 593 h 14697"/>
                <a:gd name="connsiteX5" fmla="*/ 7380 w 16564"/>
                <a:gd name="connsiteY5" fmla="*/ 593 h 14697"/>
                <a:gd name="connsiteX6" fmla="*/ 16236 w 16564"/>
                <a:gd name="connsiteY6" fmla="*/ 593 h 14697"/>
                <a:gd name="connsiteX7" fmla="*/ 16236 w 16564"/>
                <a:gd name="connsiteY7" fmla="*/ 7235 h 14697"/>
                <a:gd name="connsiteX8" fmla="*/ 6642 w 16564"/>
                <a:gd name="connsiteY8" fmla="*/ 7235 h 14697"/>
                <a:gd name="connsiteX9" fmla="*/ 11808 w 16564"/>
                <a:gd name="connsiteY9" fmla="*/ 12401 h 14697"/>
                <a:gd name="connsiteX10" fmla="*/ 4428 w 16564"/>
                <a:gd name="connsiteY10" fmla="*/ 12401 h 14697"/>
                <a:gd name="connsiteX11" fmla="*/ 0 w 16564"/>
                <a:gd name="connsiteY11" fmla="*/ 7235 h 14697"/>
                <a:gd name="connsiteX12" fmla="*/ 3690 w 16564"/>
                <a:gd name="connsiteY12" fmla="*/ 2807 h 14697"/>
                <a:gd name="connsiteX13" fmla="*/ 14022 w 16564"/>
                <a:gd name="connsiteY13" fmla="*/ 2807 h 1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64" h="14697">
                  <a:moveTo>
                    <a:pt x="14760" y="10187"/>
                  </a:moveTo>
                  <a:cubicBezTo>
                    <a:pt x="14760" y="10187"/>
                    <a:pt x="4428" y="10187"/>
                    <a:pt x="3690" y="5759"/>
                  </a:cubicBezTo>
                  <a:lnTo>
                    <a:pt x="3690" y="593"/>
                  </a:lnTo>
                  <a:cubicBezTo>
                    <a:pt x="5830" y="-198"/>
                    <a:pt x="8192" y="-198"/>
                    <a:pt x="10332" y="593"/>
                  </a:cubicBezTo>
                  <a:cubicBezTo>
                    <a:pt x="10332" y="593"/>
                    <a:pt x="14022" y="593"/>
                    <a:pt x="14022" y="593"/>
                  </a:cubicBezTo>
                  <a:cubicBezTo>
                    <a:pt x="14022" y="593"/>
                    <a:pt x="7380" y="593"/>
                    <a:pt x="7380" y="593"/>
                  </a:cubicBezTo>
                  <a:cubicBezTo>
                    <a:pt x="7380" y="593"/>
                    <a:pt x="15498" y="593"/>
                    <a:pt x="16236" y="593"/>
                  </a:cubicBezTo>
                  <a:cubicBezTo>
                    <a:pt x="16974" y="593"/>
                    <a:pt x="16236" y="5021"/>
                    <a:pt x="16236" y="7235"/>
                  </a:cubicBezTo>
                  <a:cubicBezTo>
                    <a:pt x="16236" y="9449"/>
                    <a:pt x="6642" y="7235"/>
                    <a:pt x="6642" y="7235"/>
                  </a:cubicBezTo>
                  <a:cubicBezTo>
                    <a:pt x="6642" y="7235"/>
                    <a:pt x="13284" y="7235"/>
                    <a:pt x="11808" y="12401"/>
                  </a:cubicBezTo>
                  <a:cubicBezTo>
                    <a:pt x="10332" y="17567"/>
                    <a:pt x="7380" y="12401"/>
                    <a:pt x="4428" y="12401"/>
                  </a:cubicBezTo>
                  <a:cubicBezTo>
                    <a:pt x="2118" y="11624"/>
                    <a:pt x="413" y="9640"/>
                    <a:pt x="0" y="7235"/>
                  </a:cubicBezTo>
                  <a:cubicBezTo>
                    <a:pt x="0" y="7235"/>
                    <a:pt x="0" y="2807"/>
                    <a:pt x="3690" y="2807"/>
                  </a:cubicBezTo>
                  <a:lnTo>
                    <a:pt x="14022" y="2807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FA1BEC04-8ED1-4468-AC70-C13A42885E1E}"/>
                </a:ext>
              </a:extLst>
            </p:cNvPr>
            <p:cNvSpPr/>
            <p:nvPr/>
          </p:nvSpPr>
          <p:spPr>
            <a:xfrm>
              <a:off x="2023213" y="3530606"/>
              <a:ext cx="16974" cy="12545"/>
            </a:xfrm>
            <a:custGeom>
              <a:avLst/>
              <a:gdLst>
                <a:gd name="connsiteX0" fmla="*/ 8118 w 16974"/>
                <a:gd name="connsiteY0" fmla="*/ 12546 h 12545"/>
                <a:gd name="connsiteX1" fmla="*/ 4428 w 16974"/>
                <a:gd name="connsiteY1" fmla="*/ 12546 h 12545"/>
                <a:gd name="connsiteX2" fmla="*/ 0 w 16974"/>
                <a:gd name="connsiteY2" fmla="*/ 6642 h 12545"/>
                <a:gd name="connsiteX3" fmla="*/ 0 w 16974"/>
                <a:gd name="connsiteY3" fmla="*/ 2214 h 12545"/>
                <a:gd name="connsiteX4" fmla="*/ 0 w 16974"/>
                <a:gd name="connsiteY4" fmla="*/ 2214 h 12545"/>
                <a:gd name="connsiteX5" fmla="*/ 0 w 16974"/>
                <a:gd name="connsiteY5" fmla="*/ 2214 h 12545"/>
                <a:gd name="connsiteX6" fmla="*/ 0 w 16974"/>
                <a:gd name="connsiteY6" fmla="*/ 2214 h 12545"/>
                <a:gd name="connsiteX7" fmla="*/ 0 w 16974"/>
                <a:gd name="connsiteY7" fmla="*/ 2214 h 12545"/>
                <a:gd name="connsiteX8" fmla="*/ 7380 w 16974"/>
                <a:gd name="connsiteY8" fmla="*/ 2214 h 12545"/>
                <a:gd name="connsiteX9" fmla="*/ 11070 w 16974"/>
                <a:gd name="connsiteY9" fmla="*/ 2214 h 12545"/>
                <a:gd name="connsiteX10" fmla="*/ 11070 w 16974"/>
                <a:gd name="connsiteY10" fmla="*/ 2214 h 12545"/>
                <a:gd name="connsiteX11" fmla="*/ 16974 w 16974"/>
                <a:gd name="connsiteY11" fmla="*/ 2214 h 12545"/>
                <a:gd name="connsiteX12" fmla="*/ 16974 w 16974"/>
                <a:gd name="connsiteY12" fmla="*/ 8856 h 12545"/>
                <a:gd name="connsiteX13" fmla="*/ 11070 w 16974"/>
                <a:gd name="connsiteY13" fmla="*/ 8856 h 12545"/>
                <a:gd name="connsiteX14" fmla="*/ 11070 w 16974"/>
                <a:gd name="connsiteY14" fmla="*/ 8856 h 12545"/>
                <a:gd name="connsiteX15" fmla="*/ 6642 w 16974"/>
                <a:gd name="connsiteY15" fmla="*/ 8856 h 12545"/>
                <a:gd name="connsiteX16" fmla="*/ 3690 w 16974"/>
                <a:gd name="connsiteY16" fmla="*/ 1476 h 12545"/>
                <a:gd name="connsiteX17" fmla="*/ 0 w 16974"/>
                <a:gd name="connsiteY17" fmla="*/ 5904 h 12545"/>
                <a:gd name="connsiteX18" fmla="*/ 4428 w 16974"/>
                <a:gd name="connsiteY18" fmla="*/ 11070 h 12545"/>
                <a:gd name="connsiteX19" fmla="*/ 11808 w 16974"/>
                <a:gd name="connsiteY19" fmla="*/ 11070 h 12545"/>
                <a:gd name="connsiteX20" fmla="*/ 7380 w 16974"/>
                <a:gd name="connsiteY20" fmla="*/ 5904 h 12545"/>
                <a:gd name="connsiteX21" fmla="*/ 15498 w 16974"/>
                <a:gd name="connsiteY21" fmla="*/ 5904 h 12545"/>
                <a:gd name="connsiteX22" fmla="*/ 15498 w 16974"/>
                <a:gd name="connsiteY22" fmla="*/ 0 h 12545"/>
                <a:gd name="connsiteX23" fmla="*/ 6642 w 16974"/>
                <a:gd name="connsiteY23" fmla="*/ 0 h 12545"/>
                <a:gd name="connsiteX24" fmla="*/ 6642 w 16974"/>
                <a:gd name="connsiteY24" fmla="*/ 0 h 12545"/>
                <a:gd name="connsiteX25" fmla="*/ 11070 w 16974"/>
                <a:gd name="connsiteY25" fmla="*/ 0 h 12545"/>
                <a:gd name="connsiteX26" fmla="*/ 7380 w 16974"/>
                <a:gd name="connsiteY26" fmla="*/ 0 h 12545"/>
                <a:gd name="connsiteX27" fmla="*/ 1476 w 16974"/>
                <a:gd name="connsiteY27" fmla="*/ 0 h 12545"/>
                <a:gd name="connsiteX28" fmla="*/ 1476 w 16974"/>
                <a:gd name="connsiteY28" fmla="*/ 0 h 12545"/>
                <a:gd name="connsiteX29" fmla="*/ 1476 w 16974"/>
                <a:gd name="connsiteY29" fmla="*/ 0 h 12545"/>
                <a:gd name="connsiteX30" fmla="*/ 10332 w 16974"/>
                <a:gd name="connsiteY30" fmla="*/ 0 h 12545"/>
                <a:gd name="connsiteX31" fmla="*/ 10332 w 16974"/>
                <a:gd name="connsiteY31" fmla="*/ 0 h 12545"/>
                <a:gd name="connsiteX32" fmla="*/ 2214 w 16974"/>
                <a:gd name="connsiteY32" fmla="*/ 0 h 1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6974" h="12545">
                  <a:moveTo>
                    <a:pt x="8118" y="12546"/>
                  </a:moveTo>
                  <a:lnTo>
                    <a:pt x="4428" y="12546"/>
                  </a:lnTo>
                  <a:cubicBezTo>
                    <a:pt x="1897" y="11654"/>
                    <a:pt x="148" y="9325"/>
                    <a:pt x="0" y="6642"/>
                  </a:cubicBezTo>
                  <a:cubicBezTo>
                    <a:pt x="0" y="6642"/>
                    <a:pt x="0" y="2214"/>
                    <a:pt x="0" y="2214"/>
                  </a:cubicBezTo>
                  <a:lnTo>
                    <a:pt x="0" y="2214"/>
                  </a:lnTo>
                  <a:lnTo>
                    <a:pt x="0" y="2214"/>
                  </a:lnTo>
                  <a:lnTo>
                    <a:pt x="0" y="2214"/>
                  </a:lnTo>
                  <a:cubicBezTo>
                    <a:pt x="0" y="2214"/>
                    <a:pt x="0" y="2214"/>
                    <a:pt x="0" y="2214"/>
                  </a:cubicBezTo>
                  <a:cubicBezTo>
                    <a:pt x="2340" y="1140"/>
                    <a:pt x="5041" y="1140"/>
                    <a:pt x="7380" y="2214"/>
                  </a:cubicBezTo>
                  <a:cubicBezTo>
                    <a:pt x="7380" y="2214"/>
                    <a:pt x="11808" y="2214"/>
                    <a:pt x="11070" y="2214"/>
                  </a:cubicBezTo>
                  <a:cubicBezTo>
                    <a:pt x="10332" y="2214"/>
                    <a:pt x="11070" y="2214"/>
                    <a:pt x="11070" y="2214"/>
                  </a:cubicBezTo>
                  <a:lnTo>
                    <a:pt x="16974" y="2214"/>
                  </a:lnTo>
                  <a:cubicBezTo>
                    <a:pt x="16974" y="2214"/>
                    <a:pt x="16974" y="6642"/>
                    <a:pt x="16974" y="8856"/>
                  </a:cubicBezTo>
                  <a:lnTo>
                    <a:pt x="11070" y="8856"/>
                  </a:lnTo>
                  <a:cubicBezTo>
                    <a:pt x="11070" y="8856"/>
                    <a:pt x="11070" y="8856"/>
                    <a:pt x="11070" y="8856"/>
                  </a:cubicBezTo>
                  <a:cubicBezTo>
                    <a:pt x="11070" y="8856"/>
                    <a:pt x="11070" y="8856"/>
                    <a:pt x="6642" y="8856"/>
                  </a:cubicBezTo>
                  <a:close/>
                  <a:moveTo>
                    <a:pt x="3690" y="1476"/>
                  </a:moveTo>
                  <a:cubicBezTo>
                    <a:pt x="1535" y="1840"/>
                    <a:pt x="-29" y="3720"/>
                    <a:pt x="0" y="5904"/>
                  </a:cubicBezTo>
                  <a:cubicBezTo>
                    <a:pt x="414" y="8308"/>
                    <a:pt x="2118" y="10292"/>
                    <a:pt x="4428" y="11070"/>
                  </a:cubicBezTo>
                  <a:cubicBezTo>
                    <a:pt x="4428" y="11070"/>
                    <a:pt x="11070" y="11070"/>
                    <a:pt x="11808" y="11070"/>
                  </a:cubicBezTo>
                  <a:cubicBezTo>
                    <a:pt x="11159" y="8783"/>
                    <a:pt x="9543" y="6894"/>
                    <a:pt x="7380" y="5904"/>
                  </a:cubicBezTo>
                  <a:lnTo>
                    <a:pt x="15498" y="5904"/>
                  </a:lnTo>
                  <a:cubicBezTo>
                    <a:pt x="16731" y="4130"/>
                    <a:pt x="16731" y="1774"/>
                    <a:pt x="15498" y="0"/>
                  </a:cubicBezTo>
                  <a:cubicBezTo>
                    <a:pt x="15498" y="0"/>
                    <a:pt x="9594" y="0"/>
                    <a:pt x="6642" y="0"/>
                  </a:cubicBezTo>
                  <a:lnTo>
                    <a:pt x="6642" y="0"/>
                  </a:lnTo>
                  <a:cubicBezTo>
                    <a:pt x="6642" y="0"/>
                    <a:pt x="11070" y="0"/>
                    <a:pt x="11070" y="0"/>
                  </a:cubicBezTo>
                  <a:cubicBezTo>
                    <a:pt x="11070" y="0"/>
                    <a:pt x="11070" y="0"/>
                    <a:pt x="7380" y="0"/>
                  </a:cubicBezTo>
                  <a:lnTo>
                    <a:pt x="1476" y="0"/>
                  </a:lnTo>
                  <a:cubicBezTo>
                    <a:pt x="1476" y="0"/>
                    <a:pt x="1476" y="0"/>
                    <a:pt x="1476" y="0"/>
                  </a:cubicBezTo>
                  <a:cubicBezTo>
                    <a:pt x="1476" y="0"/>
                    <a:pt x="1476" y="0"/>
                    <a:pt x="1476" y="0"/>
                  </a:cubicBezTo>
                  <a:lnTo>
                    <a:pt x="10332" y="0"/>
                  </a:lnTo>
                  <a:lnTo>
                    <a:pt x="10332" y="0"/>
                  </a:lnTo>
                  <a:lnTo>
                    <a:pt x="2214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23B855F8-C2C3-4E5B-AA81-908E03F22FEE}"/>
                </a:ext>
              </a:extLst>
            </p:cNvPr>
            <p:cNvSpPr/>
            <p:nvPr/>
          </p:nvSpPr>
          <p:spPr>
            <a:xfrm>
              <a:off x="1999596" y="3521364"/>
              <a:ext cx="16975" cy="11506"/>
            </a:xfrm>
            <a:custGeom>
              <a:avLst/>
              <a:gdLst>
                <a:gd name="connsiteX0" fmla="*/ 3691 w 16975"/>
                <a:gd name="connsiteY0" fmla="*/ 6289 h 11506"/>
                <a:gd name="connsiteX1" fmla="*/ 15499 w 16975"/>
                <a:gd name="connsiteY1" fmla="*/ 6289 h 11506"/>
                <a:gd name="connsiteX2" fmla="*/ 15499 w 16975"/>
                <a:gd name="connsiteY2" fmla="*/ 385 h 11506"/>
                <a:gd name="connsiteX3" fmla="*/ 10333 w 16975"/>
                <a:gd name="connsiteY3" fmla="*/ 385 h 11506"/>
                <a:gd name="connsiteX4" fmla="*/ 5167 w 16975"/>
                <a:gd name="connsiteY4" fmla="*/ 385 h 11506"/>
                <a:gd name="connsiteX5" fmla="*/ 9595 w 16975"/>
                <a:gd name="connsiteY5" fmla="*/ 4813 h 11506"/>
                <a:gd name="connsiteX6" fmla="*/ 1477 w 16975"/>
                <a:gd name="connsiteY6" fmla="*/ 4813 h 11506"/>
                <a:gd name="connsiteX7" fmla="*/ 739 w 16975"/>
                <a:gd name="connsiteY7" fmla="*/ 9979 h 11506"/>
                <a:gd name="connsiteX8" fmla="*/ 1477 w 16975"/>
                <a:gd name="connsiteY8" fmla="*/ 10717 h 11506"/>
                <a:gd name="connsiteX9" fmla="*/ 11071 w 16975"/>
                <a:gd name="connsiteY9" fmla="*/ 10717 h 11506"/>
                <a:gd name="connsiteX10" fmla="*/ 3691 w 16975"/>
                <a:gd name="connsiteY10" fmla="*/ 10717 h 11506"/>
                <a:gd name="connsiteX11" fmla="*/ 10333 w 16975"/>
                <a:gd name="connsiteY11" fmla="*/ 10717 h 11506"/>
                <a:gd name="connsiteX12" fmla="*/ 16975 w 16975"/>
                <a:gd name="connsiteY12" fmla="*/ 10717 h 11506"/>
                <a:gd name="connsiteX13" fmla="*/ 16975 w 16975"/>
                <a:gd name="connsiteY13" fmla="*/ 4813 h 11506"/>
                <a:gd name="connsiteX14" fmla="*/ 6643 w 16975"/>
                <a:gd name="connsiteY14" fmla="*/ 4813 h 1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975" h="11506">
                  <a:moveTo>
                    <a:pt x="3691" y="6289"/>
                  </a:moveTo>
                  <a:cubicBezTo>
                    <a:pt x="7617" y="6741"/>
                    <a:pt x="11573" y="6741"/>
                    <a:pt x="15499" y="6289"/>
                  </a:cubicBezTo>
                  <a:cubicBezTo>
                    <a:pt x="17005" y="4608"/>
                    <a:pt x="17005" y="2066"/>
                    <a:pt x="15499" y="385"/>
                  </a:cubicBezTo>
                  <a:cubicBezTo>
                    <a:pt x="13817" y="-128"/>
                    <a:pt x="12016" y="-128"/>
                    <a:pt x="10333" y="385"/>
                  </a:cubicBezTo>
                  <a:cubicBezTo>
                    <a:pt x="10333" y="385"/>
                    <a:pt x="5167" y="385"/>
                    <a:pt x="5167" y="385"/>
                  </a:cubicBezTo>
                  <a:cubicBezTo>
                    <a:pt x="5167" y="385"/>
                    <a:pt x="9595" y="4813"/>
                    <a:pt x="9595" y="4813"/>
                  </a:cubicBezTo>
                  <a:cubicBezTo>
                    <a:pt x="9595" y="4813"/>
                    <a:pt x="2953" y="4813"/>
                    <a:pt x="1477" y="4813"/>
                  </a:cubicBezTo>
                  <a:cubicBezTo>
                    <a:pt x="-154" y="6036"/>
                    <a:pt x="-486" y="8349"/>
                    <a:pt x="739" y="9979"/>
                  </a:cubicBezTo>
                  <a:cubicBezTo>
                    <a:pt x="946" y="10259"/>
                    <a:pt x="1197" y="10508"/>
                    <a:pt x="1477" y="10717"/>
                  </a:cubicBezTo>
                  <a:cubicBezTo>
                    <a:pt x="1477" y="10717"/>
                    <a:pt x="11071" y="10717"/>
                    <a:pt x="11071" y="10717"/>
                  </a:cubicBezTo>
                  <a:cubicBezTo>
                    <a:pt x="11071" y="10717"/>
                    <a:pt x="3691" y="10717"/>
                    <a:pt x="3691" y="10717"/>
                  </a:cubicBezTo>
                  <a:cubicBezTo>
                    <a:pt x="3691" y="10717"/>
                    <a:pt x="7381" y="10717"/>
                    <a:pt x="10333" y="10717"/>
                  </a:cubicBezTo>
                  <a:cubicBezTo>
                    <a:pt x="12422" y="11770"/>
                    <a:pt x="14887" y="11770"/>
                    <a:pt x="16975" y="10717"/>
                  </a:cubicBezTo>
                  <a:cubicBezTo>
                    <a:pt x="16975" y="10717"/>
                    <a:pt x="16975" y="5551"/>
                    <a:pt x="16975" y="4813"/>
                  </a:cubicBezTo>
                  <a:lnTo>
                    <a:pt x="6643" y="4813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4326925-D69F-44AB-AFC3-51D64BB1EFF9}"/>
                </a:ext>
              </a:extLst>
            </p:cNvPr>
            <p:cNvSpPr/>
            <p:nvPr/>
          </p:nvSpPr>
          <p:spPr>
            <a:xfrm>
              <a:off x="2000336" y="3523963"/>
              <a:ext cx="17972" cy="15662"/>
            </a:xfrm>
            <a:custGeom>
              <a:avLst/>
              <a:gdLst>
                <a:gd name="connsiteX0" fmla="*/ 8856 w 17972"/>
                <a:gd name="connsiteY0" fmla="*/ 14760 h 15662"/>
                <a:gd name="connsiteX1" fmla="*/ 8856 w 17972"/>
                <a:gd name="connsiteY1" fmla="*/ 14760 h 15662"/>
                <a:gd name="connsiteX2" fmla="*/ 2214 w 17972"/>
                <a:gd name="connsiteY2" fmla="*/ 14760 h 15662"/>
                <a:gd name="connsiteX3" fmla="*/ 6642 w 17972"/>
                <a:gd name="connsiteY3" fmla="*/ 14760 h 15662"/>
                <a:gd name="connsiteX4" fmla="*/ 0 w 17972"/>
                <a:gd name="connsiteY4" fmla="*/ 14760 h 15662"/>
                <a:gd name="connsiteX5" fmla="*/ 0 w 17972"/>
                <a:gd name="connsiteY5" fmla="*/ 8118 h 15662"/>
                <a:gd name="connsiteX6" fmla="*/ 6642 w 17972"/>
                <a:gd name="connsiteY6" fmla="*/ 8118 h 15662"/>
                <a:gd name="connsiteX7" fmla="*/ 11070 w 17972"/>
                <a:gd name="connsiteY7" fmla="*/ 8118 h 15662"/>
                <a:gd name="connsiteX8" fmla="*/ 17712 w 17972"/>
                <a:gd name="connsiteY8" fmla="*/ 8118 h 15662"/>
                <a:gd name="connsiteX9" fmla="*/ 17712 w 17972"/>
                <a:gd name="connsiteY9" fmla="*/ 8118 h 15662"/>
                <a:gd name="connsiteX10" fmla="*/ 17712 w 17972"/>
                <a:gd name="connsiteY10" fmla="*/ 8118 h 15662"/>
                <a:gd name="connsiteX11" fmla="*/ 17712 w 17972"/>
                <a:gd name="connsiteY11" fmla="*/ 8118 h 15662"/>
                <a:gd name="connsiteX12" fmla="*/ 17712 w 17972"/>
                <a:gd name="connsiteY12" fmla="*/ 12546 h 15662"/>
                <a:gd name="connsiteX13" fmla="*/ 11808 w 17972"/>
                <a:gd name="connsiteY13" fmla="*/ 12546 h 15662"/>
                <a:gd name="connsiteX14" fmla="*/ 2214 w 17972"/>
                <a:gd name="connsiteY14" fmla="*/ 0 h 15662"/>
                <a:gd name="connsiteX15" fmla="*/ 2214 w 17972"/>
                <a:gd name="connsiteY15" fmla="*/ 5904 h 15662"/>
                <a:gd name="connsiteX16" fmla="*/ 10332 w 17972"/>
                <a:gd name="connsiteY16" fmla="*/ 5904 h 15662"/>
                <a:gd name="connsiteX17" fmla="*/ 5166 w 17972"/>
                <a:gd name="connsiteY17" fmla="*/ 5904 h 15662"/>
                <a:gd name="connsiteX18" fmla="*/ 11070 w 17972"/>
                <a:gd name="connsiteY18" fmla="*/ 10332 h 15662"/>
                <a:gd name="connsiteX19" fmla="*/ 11070 w 17972"/>
                <a:gd name="connsiteY19" fmla="*/ 10332 h 15662"/>
                <a:gd name="connsiteX20" fmla="*/ 16236 w 17972"/>
                <a:gd name="connsiteY20" fmla="*/ 10332 h 15662"/>
                <a:gd name="connsiteX21" fmla="*/ 16236 w 17972"/>
                <a:gd name="connsiteY21" fmla="*/ 10332 h 15662"/>
                <a:gd name="connsiteX22" fmla="*/ 9594 w 17972"/>
                <a:gd name="connsiteY22" fmla="*/ 10332 h 15662"/>
                <a:gd name="connsiteX23" fmla="*/ 9594 w 17972"/>
                <a:gd name="connsiteY23" fmla="*/ 10332 h 15662"/>
                <a:gd name="connsiteX24" fmla="*/ 16974 w 17972"/>
                <a:gd name="connsiteY24" fmla="*/ 10332 h 15662"/>
                <a:gd name="connsiteX25" fmla="*/ 16974 w 17972"/>
                <a:gd name="connsiteY25" fmla="*/ 10332 h 15662"/>
                <a:gd name="connsiteX26" fmla="*/ 11808 w 17972"/>
                <a:gd name="connsiteY26" fmla="*/ 10332 h 15662"/>
                <a:gd name="connsiteX27" fmla="*/ 6642 w 17972"/>
                <a:gd name="connsiteY27" fmla="*/ 10332 h 15662"/>
                <a:gd name="connsiteX28" fmla="*/ 11808 w 17972"/>
                <a:gd name="connsiteY28" fmla="*/ 14022 h 15662"/>
                <a:gd name="connsiteX29" fmla="*/ 3690 w 17972"/>
                <a:gd name="connsiteY29" fmla="*/ 14022 h 15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972" h="15662">
                  <a:moveTo>
                    <a:pt x="8856" y="14760"/>
                  </a:moveTo>
                  <a:lnTo>
                    <a:pt x="8856" y="14760"/>
                  </a:lnTo>
                  <a:cubicBezTo>
                    <a:pt x="8856" y="14760"/>
                    <a:pt x="2214" y="14760"/>
                    <a:pt x="2214" y="14760"/>
                  </a:cubicBezTo>
                  <a:cubicBezTo>
                    <a:pt x="3668" y="14415"/>
                    <a:pt x="5188" y="14415"/>
                    <a:pt x="6642" y="14760"/>
                  </a:cubicBezTo>
                  <a:cubicBezTo>
                    <a:pt x="6642" y="14760"/>
                    <a:pt x="0" y="14760"/>
                    <a:pt x="0" y="14760"/>
                  </a:cubicBezTo>
                  <a:cubicBezTo>
                    <a:pt x="0" y="14760"/>
                    <a:pt x="0" y="10332"/>
                    <a:pt x="0" y="8118"/>
                  </a:cubicBezTo>
                  <a:lnTo>
                    <a:pt x="6642" y="8118"/>
                  </a:lnTo>
                  <a:cubicBezTo>
                    <a:pt x="6642" y="8118"/>
                    <a:pt x="6642" y="8118"/>
                    <a:pt x="11070" y="8118"/>
                  </a:cubicBezTo>
                  <a:cubicBezTo>
                    <a:pt x="13158" y="7066"/>
                    <a:pt x="15623" y="7066"/>
                    <a:pt x="17712" y="8118"/>
                  </a:cubicBezTo>
                  <a:lnTo>
                    <a:pt x="17712" y="8118"/>
                  </a:lnTo>
                  <a:lnTo>
                    <a:pt x="17712" y="8118"/>
                  </a:lnTo>
                  <a:lnTo>
                    <a:pt x="17712" y="8118"/>
                  </a:lnTo>
                  <a:cubicBezTo>
                    <a:pt x="18059" y="9574"/>
                    <a:pt x="18059" y="11090"/>
                    <a:pt x="17712" y="12546"/>
                  </a:cubicBezTo>
                  <a:cubicBezTo>
                    <a:pt x="15852" y="13469"/>
                    <a:pt x="13668" y="13469"/>
                    <a:pt x="11808" y="12546"/>
                  </a:cubicBezTo>
                  <a:close/>
                  <a:moveTo>
                    <a:pt x="2214" y="0"/>
                  </a:moveTo>
                  <a:cubicBezTo>
                    <a:pt x="982" y="1774"/>
                    <a:pt x="982" y="4130"/>
                    <a:pt x="2214" y="5904"/>
                  </a:cubicBezTo>
                  <a:cubicBezTo>
                    <a:pt x="4863" y="6663"/>
                    <a:pt x="7683" y="6663"/>
                    <a:pt x="10332" y="5904"/>
                  </a:cubicBezTo>
                  <a:lnTo>
                    <a:pt x="5166" y="5904"/>
                  </a:lnTo>
                  <a:cubicBezTo>
                    <a:pt x="5166" y="5904"/>
                    <a:pt x="5166" y="10332"/>
                    <a:pt x="11070" y="10332"/>
                  </a:cubicBezTo>
                  <a:lnTo>
                    <a:pt x="11070" y="10332"/>
                  </a:lnTo>
                  <a:cubicBezTo>
                    <a:pt x="12671" y="11255"/>
                    <a:pt x="14634" y="11255"/>
                    <a:pt x="16236" y="10332"/>
                  </a:cubicBezTo>
                  <a:cubicBezTo>
                    <a:pt x="16236" y="10332"/>
                    <a:pt x="16236" y="10332"/>
                    <a:pt x="16236" y="10332"/>
                  </a:cubicBezTo>
                  <a:lnTo>
                    <a:pt x="9594" y="10332"/>
                  </a:lnTo>
                  <a:lnTo>
                    <a:pt x="9594" y="10332"/>
                  </a:lnTo>
                  <a:lnTo>
                    <a:pt x="16974" y="10332"/>
                  </a:lnTo>
                  <a:cubicBezTo>
                    <a:pt x="16974" y="10332"/>
                    <a:pt x="16974" y="10332"/>
                    <a:pt x="16974" y="10332"/>
                  </a:cubicBezTo>
                  <a:cubicBezTo>
                    <a:pt x="15306" y="9710"/>
                    <a:pt x="13476" y="9710"/>
                    <a:pt x="11808" y="10332"/>
                  </a:cubicBezTo>
                  <a:cubicBezTo>
                    <a:pt x="7380" y="10332"/>
                    <a:pt x="6642" y="10332"/>
                    <a:pt x="6642" y="10332"/>
                  </a:cubicBezTo>
                  <a:cubicBezTo>
                    <a:pt x="6642" y="10332"/>
                    <a:pt x="6642" y="10332"/>
                    <a:pt x="11808" y="14022"/>
                  </a:cubicBezTo>
                  <a:cubicBezTo>
                    <a:pt x="16974" y="17712"/>
                    <a:pt x="5904" y="14022"/>
                    <a:pt x="3690" y="1402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B9FB3F26-EAAD-4E10-83EA-810F7ED1B060}"/>
                </a:ext>
              </a:extLst>
            </p:cNvPr>
            <p:cNvSpPr/>
            <p:nvPr/>
          </p:nvSpPr>
          <p:spPr>
            <a:xfrm>
              <a:off x="2017720" y="3506937"/>
              <a:ext cx="15087" cy="16288"/>
            </a:xfrm>
            <a:custGeom>
              <a:avLst/>
              <a:gdLst>
                <a:gd name="connsiteX0" fmla="*/ 6232 w 15087"/>
                <a:gd name="connsiteY0" fmla="*/ 3743 h 16288"/>
                <a:gd name="connsiteX1" fmla="*/ 6232 w 15087"/>
                <a:gd name="connsiteY1" fmla="*/ 15551 h 16288"/>
                <a:gd name="connsiteX2" fmla="*/ 11398 w 15087"/>
                <a:gd name="connsiteY2" fmla="*/ 15551 h 16288"/>
                <a:gd name="connsiteX3" fmla="*/ 15088 w 15087"/>
                <a:gd name="connsiteY3" fmla="*/ 9647 h 16288"/>
                <a:gd name="connsiteX4" fmla="*/ 15088 w 15087"/>
                <a:gd name="connsiteY4" fmla="*/ 4481 h 16288"/>
                <a:gd name="connsiteX5" fmla="*/ 10660 w 15087"/>
                <a:gd name="connsiteY5" fmla="*/ 9647 h 16288"/>
                <a:gd name="connsiteX6" fmla="*/ 10660 w 15087"/>
                <a:gd name="connsiteY6" fmla="*/ 791 h 16288"/>
                <a:gd name="connsiteX7" fmla="*/ 4756 w 15087"/>
                <a:gd name="connsiteY7" fmla="*/ 791 h 16288"/>
                <a:gd name="connsiteX8" fmla="*/ 4756 w 15087"/>
                <a:gd name="connsiteY8" fmla="*/ 10385 h 16288"/>
                <a:gd name="connsiteX9" fmla="*/ 4756 w 15087"/>
                <a:gd name="connsiteY9" fmla="*/ 3005 h 16288"/>
                <a:gd name="connsiteX10" fmla="*/ 328 w 15087"/>
                <a:gd name="connsiteY10" fmla="*/ 9647 h 16288"/>
                <a:gd name="connsiteX11" fmla="*/ 328 w 15087"/>
                <a:gd name="connsiteY11" fmla="*/ 16289 h 16288"/>
                <a:gd name="connsiteX12" fmla="*/ 5494 w 15087"/>
                <a:gd name="connsiteY12" fmla="*/ 16289 h 16288"/>
                <a:gd name="connsiteX13" fmla="*/ 5494 w 15087"/>
                <a:gd name="connsiteY13" fmla="*/ 5957 h 16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87" h="16288">
                  <a:moveTo>
                    <a:pt x="6232" y="3743"/>
                  </a:moveTo>
                  <a:cubicBezTo>
                    <a:pt x="6232" y="3743"/>
                    <a:pt x="6232" y="14075"/>
                    <a:pt x="6232" y="15551"/>
                  </a:cubicBezTo>
                  <a:cubicBezTo>
                    <a:pt x="6232" y="17027"/>
                    <a:pt x="9922" y="15551"/>
                    <a:pt x="11398" y="15551"/>
                  </a:cubicBezTo>
                  <a:cubicBezTo>
                    <a:pt x="12874" y="15551"/>
                    <a:pt x="15088" y="11861"/>
                    <a:pt x="15088" y="9647"/>
                  </a:cubicBezTo>
                  <a:cubicBezTo>
                    <a:pt x="15088" y="7433"/>
                    <a:pt x="15088" y="5219"/>
                    <a:pt x="15088" y="4481"/>
                  </a:cubicBezTo>
                  <a:cubicBezTo>
                    <a:pt x="15088" y="3743"/>
                    <a:pt x="10660" y="9647"/>
                    <a:pt x="10660" y="9647"/>
                  </a:cubicBezTo>
                  <a:cubicBezTo>
                    <a:pt x="10660" y="9647"/>
                    <a:pt x="14350" y="2267"/>
                    <a:pt x="10660" y="791"/>
                  </a:cubicBezTo>
                  <a:cubicBezTo>
                    <a:pt x="8830" y="-264"/>
                    <a:pt x="6586" y="-264"/>
                    <a:pt x="4756" y="791"/>
                  </a:cubicBezTo>
                  <a:cubicBezTo>
                    <a:pt x="4756" y="791"/>
                    <a:pt x="4756" y="10385"/>
                    <a:pt x="4756" y="10385"/>
                  </a:cubicBezTo>
                  <a:cubicBezTo>
                    <a:pt x="4756" y="10385"/>
                    <a:pt x="4756" y="3005"/>
                    <a:pt x="4756" y="3005"/>
                  </a:cubicBezTo>
                  <a:cubicBezTo>
                    <a:pt x="4756" y="3005"/>
                    <a:pt x="1066" y="7433"/>
                    <a:pt x="328" y="9647"/>
                  </a:cubicBezTo>
                  <a:cubicBezTo>
                    <a:pt x="-410" y="11861"/>
                    <a:pt x="328" y="15551"/>
                    <a:pt x="328" y="16289"/>
                  </a:cubicBezTo>
                  <a:lnTo>
                    <a:pt x="5494" y="16289"/>
                  </a:lnTo>
                  <a:cubicBezTo>
                    <a:pt x="5494" y="16289"/>
                    <a:pt x="5494" y="5957"/>
                    <a:pt x="5494" y="5957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33FF96A0-962C-4457-9DC7-F108869AFCA1}"/>
                </a:ext>
              </a:extLst>
            </p:cNvPr>
            <p:cNvSpPr/>
            <p:nvPr/>
          </p:nvSpPr>
          <p:spPr>
            <a:xfrm>
              <a:off x="2016571" y="3507257"/>
              <a:ext cx="16973" cy="18510"/>
            </a:xfrm>
            <a:custGeom>
              <a:avLst/>
              <a:gdLst>
                <a:gd name="connsiteX0" fmla="*/ 9594 w 16973"/>
                <a:gd name="connsiteY0" fmla="*/ 17445 h 18510"/>
                <a:gd name="connsiteX1" fmla="*/ 5904 w 16973"/>
                <a:gd name="connsiteY1" fmla="*/ 17445 h 18510"/>
                <a:gd name="connsiteX2" fmla="*/ 5904 w 16973"/>
                <a:gd name="connsiteY2" fmla="*/ 17445 h 18510"/>
                <a:gd name="connsiteX3" fmla="*/ 5904 w 16973"/>
                <a:gd name="connsiteY3" fmla="*/ 17445 h 18510"/>
                <a:gd name="connsiteX4" fmla="*/ 5904 w 16973"/>
                <a:gd name="connsiteY4" fmla="*/ 17445 h 18510"/>
                <a:gd name="connsiteX5" fmla="*/ 5904 w 16973"/>
                <a:gd name="connsiteY5" fmla="*/ 17445 h 18510"/>
                <a:gd name="connsiteX6" fmla="*/ 5904 w 16973"/>
                <a:gd name="connsiteY6" fmla="*/ 10065 h 18510"/>
                <a:gd name="connsiteX7" fmla="*/ 10332 w 16973"/>
                <a:gd name="connsiteY7" fmla="*/ 3423 h 18510"/>
                <a:gd name="connsiteX8" fmla="*/ 10332 w 16973"/>
                <a:gd name="connsiteY8" fmla="*/ 3423 h 18510"/>
                <a:gd name="connsiteX9" fmla="*/ 10332 w 16973"/>
                <a:gd name="connsiteY9" fmla="*/ 7113 h 18510"/>
                <a:gd name="connsiteX10" fmla="*/ 10332 w 16973"/>
                <a:gd name="connsiteY10" fmla="*/ 1209 h 18510"/>
                <a:gd name="connsiteX11" fmla="*/ 16974 w 16973"/>
                <a:gd name="connsiteY11" fmla="*/ 1209 h 18510"/>
                <a:gd name="connsiteX12" fmla="*/ 16974 w 16973"/>
                <a:gd name="connsiteY12" fmla="*/ 6375 h 18510"/>
                <a:gd name="connsiteX13" fmla="*/ 16974 w 16973"/>
                <a:gd name="connsiteY13" fmla="*/ 6375 h 18510"/>
                <a:gd name="connsiteX14" fmla="*/ 16974 w 16973"/>
                <a:gd name="connsiteY14" fmla="*/ 12279 h 18510"/>
                <a:gd name="connsiteX15" fmla="*/ 13284 w 16973"/>
                <a:gd name="connsiteY15" fmla="*/ 18183 h 18510"/>
                <a:gd name="connsiteX16" fmla="*/ 9594 w 16973"/>
                <a:gd name="connsiteY16" fmla="*/ 7113 h 18510"/>
                <a:gd name="connsiteX17" fmla="*/ 9594 w 16973"/>
                <a:gd name="connsiteY17" fmla="*/ 7113 h 18510"/>
                <a:gd name="connsiteX18" fmla="*/ 9594 w 16973"/>
                <a:gd name="connsiteY18" fmla="*/ 15231 h 18510"/>
                <a:gd name="connsiteX19" fmla="*/ 14760 w 16973"/>
                <a:gd name="connsiteY19" fmla="*/ 15231 h 18510"/>
                <a:gd name="connsiteX20" fmla="*/ 14760 w 16973"/>
                <a:gd name="connsiteY20" fmla="*/ 10065 h 18510"/>
                <a:gd name="connsiteX21" fmla="*/ 14760 w 16973"/>
                <a:gd name="connsiteY21" fmla="*/ 4899 h 18510"/>
                <a:gd name="connsiteX22" fmla="*/ 14760 w 16973"/>
                <a:gd name="connsiteY22" fmla="*/ 4899 h 18510"/>
                <a:gd name="connsiteX23" fmla="*/ 11070 w 16973"/>
                <a:gd name="connsiteY23" fmla="*/ 10065 h 18510"/>
                <a:gd name="connsiteX24" fmla="*/ 11070 w 16973"/>
                <a:gd name="connsiteY24" fmla="*/ 10065 h 18510"/>
                <a:gd name="connsiteX25" fmla="*/ 11070 w 16973"/>
                <a:gd name="connsiteY25" fmla="*/ 10065 h 18510"/>
                <a:gd name="connsiteX26" fmla="*/ 11070 w 16973"/>
                <a:gd name="connsiteY26" fmla="*/ 2685 h 18510"/>
                <a:gd name="connsiteX27" fmla="*/ 7380 w 16973"/>
                <a:gd name="connsiteY27" fmla="*/ 2685 h 18510"/>
                <a:gd name="connsiteX28" fmla="*/ 3690 w 16973"/>
                <a:gd name="connsiteY28" fmla="*/ 11541 h 18510"/>
                <a:gd name="connsiteX29" fmla="*/ 3690 w 16973"/>
                <a:gd name="connsiteY29" fmla="*/ 5637 h 18510"/>
                <a:gd name="connsiteX30" fmla="*/ 0 w 16973"/>
                <a:gd name="connsiteY30" fmla="*/ 11541 h 18510"/>
                <a:gd name="connsiteX31" fmla="*/ 0 w 16973"/>
                <a:gd name="connsiteY31" fmla="*/ 18183 h 18510"/>
                <a:gd name="connsiteX32" fmla="*/ 5166 w 16973"/>
                <a:gd name="connsiteY32" fmla="*/ 18183 h 18510"/>
                <a:gd name="connsiteX33" fmla="*/ 5166 w 16973"/>
                <a:gd name="connsiteY33" fmla="*/ 10803 h 18510"/>
                <a:gd name="connsiteX34" fmla="*/ 5166 w 16973"/>
                <a:gd name="connsiteY34" fmla="*/ 10803 h 18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6973" h="18510">
                  <a:moveTo>
                    <a:pt x="9594" y="17445"/>
                  </a:moveTo>
                  <a:lnTo>
                    <a:pt x="5904" y="17445"/>
                  </a:lnTo>
                  <a:lnTo>
                    <a:pt x="5904" y="17445"/>
                  </a:lnTo>
                  <a:lnTo>
                    <a:pt x="5904" y="17445"/>
                  </a:lnTo>
                  <a:lnTo>
                    <a:pt x="5904" y="17445"/>
                  </a:lnTo>
                  <a:lnTo>
                    <a:pt x="5904" y="17445"/>
                  </a:lnTo>
                  <a:cubicBezTo>
                    <a:pt x="4723" y="15127"/>
                    <a:pt x="4723" y="12383"/>
                    <a:pt x="5904" y="10065"/>
                  </a:cubicBezTo>
                  <a:cubicBezTo>
                    <a:pt x="5904" y="10065"/>
                    <a:pt x="5904" y="3423"/>
                    <a:pt x="10332" y="3423"/>
                  </a:cubicBezTo>
                  <a:lnTo>
                    <a:pt x="10332" y="3423"/>
                  </a:lnTo>
                  <a:cubicBezTo>
                    <a:pt x="10332" y="3423"/>
                    <a:pt x="10332" y="3423"/>
                    <a:pt x="10332" y="7113"/>
                  </a:cubicBezTo>
                  <a:cubicBezTo>
                    <a:pt x="10332" y="10803"/>
                    <a:pt x="10332" y="1947"/>
                    <a:pt x="10332" y="1209"/>
                  </a:cubicBezTo>
                  <a:cubicBezTo>
                    <a:pt x="12251" y="-403"/>
                    <a:pt x="15055" y="-403"/>
                    <a:pt x="16974" y="1209"/>
                  </a:cubicBezTo>
                  <a:cubicBezTo>
                    <a:pt x="16974" y="1209"/>
                    <a:pt x="16974" y="1209"/>
                    <a:pt x="16974" y="6375"/>
                  </a:cubicBezTo>
                  <a:cubicBezTo>
                    <a:pt x="16974" y="11541"/>
                    <a:pt x="16974" y="6375"/>
                    <a:pt x="16974" y="6375"/>
                  </a:cubicBezTo>
                  <a:cubicBezTo>
                    <a:pt x="16974" y="6375"/>
                    <a:pt x="16974" y="10803"/>
                    <a:pt x="16974" y="12279"/>
                  </a:cubicBezTo>
                  <a:cubicBezTo>
                    <a:pt x="16694" y="14701"/>
                    <a:pt x="15336" y="16869"/>
                    <a:pt x="13284" y="18183"/>
                  </a:cubicBezTo>
                  <a:close/>
                  <a:moveTo>
                    <a:pt x="9594" y="7113"/>
                  </a:moveTo>
                  <a:lnTo>
                    <a:pt x="9594" y="7113"/>
                  </a:lnTo>
                  <a:cubicBezTo>
                    <a:pt x="9594" y="13755"/>
                    <a:pt x="9594" y="15231"/>
                    <a:pt x="9594" y="15231"/>
                  </a:cubicBezTo>
                  <a:lnTo>
                    <a:pt x="14760" y="15231"/>
                  </a:lnTo>
                  <a:cubicBezTo>
                    <a:pt x="15557" y="13600"/>
                    <a:pt x="15557" y="11696"/>
                    <a:pt x="14760" y="10065"/>
                  </a:cubicBezTo>
                  <a:cubicBezTo>
                    <a:pt x="14760" y="10065"/>
                    <a:pt x="14760" y="5637"/>
                    <a:pt x="14760" y="4899"/>
                  </a:cubicBezTo>
                  <a:lnTo>
                    <a:pt x="14760" y="4899"/>
                  </a:lnTo>
                  <a:cubicBezTo>
                    <a:pt x="14760" y="4899"/>
                    <a:pt x="14760" y="4899"/>
                    <a:pt x="11070" y="10065"/>
                  </a:cubicBezTo>
                  <a:lnTo>
                    <a:pt x="11070" y="10065"/>
                  </a:lnTo>
                  <a:lnTo>
                    <a:pt x="11070" y="10065"/>
                  </a:lnTo>
                  <a:cubicBezTo>
                    <a:pt x="11070" y="10065"/>
                    <a:pt x="11070" y="3423"/>
                    <a:pt x="11070" y="2685"/>
                  </a:cubicBezTo>
                  <a:cubicBezTo>
                    <a:pt x="11070" y="1947"/>
                    <a:pt x="11070" y="2685"/>
                    <a:pt x="7380" y="2685"/>
                  </a:cubicBezTo>
                  <a:cubicBezTo>
                    <a:pt x="3690" y="2685"/>
                    <a:pt x="3690" y="7113"/>
                    <a:pt x="3690" y="11541"/>
                  </a:cubicBezTo>
                  <a:cubicBezTo>
                    <a:pt x="3690" y="15969"/>
                    <a:pt x="3690" y="5637"/>
                    <a:pt x="3690" y="5637"/>
                  </a:cubicBezTo>
                  <a:cubicBezTo>
                    <a:pt x="3690" y="5637"/>
                    <a:pt x="0" y="5637"/>
                    <a:pt x="0" y="11541"/>
                  </a:cubicBezTo>
                  <a:cubicBezTo>
                    <a:pt x="0" y="17445"/>
                    <a:pt x="0" y="17445"/>
                    <a:pt x="0" y="18183"/>
                  </a:cubicBezTo>
                  <a:cubicBezTo>
                    <a:pt x="0" y="18921"/>
                    <a:pt x="4428" y="18183"/>
                    <a:pt x="5166" y="18183"/>
                  </a:cubicBezTo>
                  <a:cubicBezTo>
                    <a:pt x="4952" y="15728"/>
                    <a:pt x="4952" y="13258"/>
                    <a:pt x="5166" y="10803"/>
                  </a:cubicBezTo>
                  <a:lnTo>
                    <a:pt x="5166" y="10803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FD11D388-7BB8-47C1-95BA-301531321118}"/>
                </a:ext>
              </a:extLst>
            </p:cNvPr>
            <p:cNvSpPr/>
            <p:nvPr/>
          </p:nvSpPr>
          <p:spPr>
            <a:xfrm>
              <a:off x="2016538" y="3522406"/>
              <a:ext cx="10399" cy="16317"/>
            </a:xfrm>
            <a:custGeom>
              <a:avLst/>
              <a:gdLst>
                <a:gd name="connsiteX0" fmla="*/ 8152 w 10399"/>
                <a:gd name="connsiteY0" fmla="*/ 8937 h 16317"/>
                <a:gd name="connsiteX1" fmla="*/ 2248 w 10399"/>
                <a:gd name="connsiteY1" fmla="*/ 16317 h 16317"/>
                <a:gd name="connsiteX2" fmla="*/ 2248 w 10399"/>
                <a:gd name="connsiteY2" fmla="*/ 7461 h 16317"/>
                <a:gd name="connsiteX3" fmla="*/ 8152 w 10399"/>
                <a:gd name="connsiteY3" fmla="*/ 81 h 16317"/>
                <a:gd name="connsiteX4" fmla="*/ 8152 w 10399"/>
                <a:gd name="connsiteY4" fmla="*/ 8937 h 16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6317">
                  <a:moveTo>
                    <a:pt x="8152" y="8937"/>
                  </a:moveTo>
                  <a:cubicBezTo>
                    <a:pt x="8152" y="13365"/>
                    <a:pt x="4462" y="16317"/>
                    <a:pt x="2248" y="16317"/>
                  </a:cubicBezTo>
                  <a:cubicBezTo>
                    <a:pt x="34" y="16317"/>
                    <a:pt x="-1442" y="11151"/>
                    <a:pt x="2248" y="7461"/>
                  </a:cubicBezTo>
                  <a:cubicBezTo>
                    <a:pt x="5938" y="3771"/>
                    <a:pt x="5938" y="-657"/>
                    <a:pt x="8152" y="81"/>
                  </a:cubicBezTo>
                  <a:cubicBezTo>
                    <a:pt x="10366" y="819"/>
                    <a:pt x="11842" y="4509"/>
                    <a:pt x="8152" y="8937"/>
                  </a:cubicBez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8BA2B209-BD39-408A-B569-416C6174D6E8}"/>
                </a:ext>
              </a:extLst>
            </p:cNvPr>
            <p:cNvSpPr/>
            <p:nvPr/>
          </p:nvSpPr>
          <p:spPr>
            <a:xfrm>
              <a:off x="2012003" y="3522487"/>
              <a:ext cx="16580" cy="16236"/>
            </a:xfrm>
            <a:custGeom>
              <a:avLst/>
              <a:gdLst>
                <a:gd name="connsiteX0" fmla="*/ 6782 w 16580"/>
                <a:gd name="connsiteY0" fmla="*/ 16236 h 16236"/>
                <a:gd name="connsiteX1" fmla="*/ 6782 w 16580"/>
                <a:gd name="connsiteY1" fmla="*/ 16236 h 16236"/>
                <a:gd name="connsiteX2" fmla="*/ 6782 w 16580"/>
                <a:gd name="connsiteY2" fmla="*/ 6642 h 16236"/>
                <a:gd name="connsiteX3" fmla="*/ 12686 w 16580"/>
                <a:gd name="connsiteY3" fmla="*/ 0 h 16236"/>
                <a:gd name="connsiteX4" fmla="*/ 12686 w 16580"/>
                <a:gd name="connsiteY4" fmla="*/ 8856 h 16236"/>
                <a:gd name="connsiteX5" fmla="*/ 6782 w 16580"/>
                <a:gd name="connsiteY5" fmla="*/ 16236 h 16236"/>
                <a:gd name="connsiteX6" fmla="*/ 6782 w 16580"/>
                <a:gd name="connsiteY6" fmla="*/ 738 h 16236"/>
                <a:gd name="connsiteX7" fmla="*/ 1616 w 16580"/>
                <a:gd name="connsiteY7" fmla="*/ 7380 h 16236"/>
                <a:gd name="connsiteX8" fmla="*/ 1616 w 16580"/>
                <a:gd name="connsiteY8" fmla="*/ 15498 h 16236"/>
                <a:gd name="connsiteX9" fmla="*/ 1616 w 16580"/>
                <a:gd name="connsiteY9" fmla="*/ 15498 h 16236"/>
                <a:gd name="connsiteX10" fmla="*/ 7520 w 16580"/>
                <a:gd name="connsiteY10" fmla="*/ 8856 h 16236"/>
                <a:gd name="connsiteX11" fmla="*/ 7520 w 16580"/>
                <a:gd name="connsiteY11" fmla="*/ 738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80" h="16236">
                  <a:moveTo>
                    <a:pt x="6782" y="16236"/>
                  </a:moveTo>
                  <a:lnTo>
                    <a:pt x="6782" y="16236"/>
                  </a:lnTo>
                  <a:cubicBezTo>
                    <a:pt x="6782" y="16236"/>
                    <a:pt x="3092" y="11808"/>
                    <a:pt x="6782" y="6642"/>
                  </a:cubicBezTo>
                  <a:cubicBezTo>
                    <a:pt x="10472" y="1476"/>
                    <a:pt x="6782" y="0"/>
                    <a:pt x="12686" y="0"/>
                  </a:cubicBezTo>
                  <a:cubicBezTo>
                    <a:pt x="18590" y="0"/>
                    <a:pt x="17114" y="4428"/>
                    <a:pt x="12686" y="8856"/>
                  </a:cubicBezTo>
                  <a:cubicBezTo>
                    <a:pt x="8258" y="13284"/>
                    <a:pt x="12686" y="16236"/>
                    <a:pt x="6782" y="16236"/>
                  </a:cubicBezTo>
                  <a:close/>
                  <a:moveTo>
                    <a:pt x="6782" y="738"/>
                  </a:moveTo>
                  <a:cubicBezTo>
                    <a:pt x="6782" y="738"/>
                    <a:pt x="2354" y="738"/>
                    <a:pt x="1616" y="7380"/>
                  </a:cubicBezTo>
                  <a:cubicBezTo>
                    <a:pt x="-539" y="9657"/>
                    <a:pt x="-539" y="13221"/>
                    <a:pt x="1616" y="15498"/>
                  </a:cubicBezTo>
                  <a:lnTo>
                    <a:pt x="1616" y="15498"/>
                  </a:lnTo>
                  <a:cubicBezTo>
                    <a:pt x="1616" y="15498"/>
                    <a:pt x="6044" y="15498"/>
                    <a:pt x="7520" y="8856"/>
                  </a:cubicBezTo>
                  <a:cubicBezTo>
                    <a:pt x="8996" y="2214"/>
                    <a:pt x="7520" y="738"/>
                    <a:pt x="752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727F5F78-CD49-4FA4-87BF-ACB1DFD58882}"/>
                </a:ext>
              </a:extLst>
            </p:cNvPr>
            <p:cNvSpPr/>
            <p:nvPr/>
          </p:nvSpPr>
          <p:spPr>
            <a:xfrm>
              <a:off x="1912185" y="3527843"/>
              <a:ext cx="16564" cy="13651"/>
            </a:xfrm>
            <a:custGeom>
              <a:avLst/>
              <a:gdLst>
                <a:gd name="connsiteX0" fmla="*/ 2542 w 16564"/>
                <a:gd name="connsiteY0" fmla="*/ 5715 h 13651"/>
                <a:gd name="connsiteX1" fmla="*/ 13612 w 16564"/>
                <a:gd name="connsiteY1" fmla="*/ 5715 h 13651"/>
                <a:gd name="connsiteX2" fmla="*/ 13612 w 16564"/>
                <a:gd name="connsiteY2" fmla="*/ 549 h 13651"/>
                <a:gd name="connsiteX3" fmla="*/ 6970 w 16564"/>
                <a:gd name="connsiteY3" fmla="*/ 549 h 13651"/>
                <a:gd name="connsiteX4" fmla="*/ 2542 w 16564"/>
                <a:gd name="connsiteY4" fmla="*/ 549 h 13651"/>
                <a:gd name="connsiteX5" fmla="*/ 9184 w 16564"/>
                <a:gd name="connsiteY5" fmla="*/ 549 h 13651"/>
                <a:gd name="connsiteX6" fmla="*/ 328 w 16564"/>
                <a:gd name="connsiteY6" fmla="*/ 549 h 13651"/>
                <a:gd name="connsiteX7" fmla="*/ 328 w 16564"/>
                <a:gd name="connsiteY7" fmla="*/ 6453 h 13651"/>
                <a:gd name="connsiteX8" fmla="*/ 9922 w 16564"/>
                <a:gd name="connsiteY8" fmla="*/ 6453 h 13651"/>
                <a:gd name="connsiteX9" fmla="*/ 4018 w 16564"/>
                <a:gd name="connsiteY9" fmla="*/ 12357 h 13651"/>
                <a:gd name="connsiteX10" fmla="*/ 11398 w 16564"/>
                <a:gd name="connsiteY10" fmla="*/ 12357 h 13651"/>
                <a:gd name="connsiteX11" fmla="*/ 16564 w 16564"/>
                <a:gd name="connsiteY11" fmla="*/ 7191 h 13651"/>
                <a:gd name="connsiteX12" fmla="*/ 12874 w 16564"/>
                <a:gd name="connsiteY12" fmla="*/ 2763 h 13651"/>
                <a:gd name="connsiteX13" fmla="*/ 2542 w 16564"/>
                <a:gd name="connsiteY13" fmla="*/ 2763 h 1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64" h="13651">
                  <a:moveTo>
                    <a:pt x="2542" y="5715"/>
                  </a:moveTo>
                  <a:cubicBezTo>
                    <a:pt x="2542" y="5715"/>
                    <a:pt x="12874" y="5715"/>
                    <a:pt x="13612" y="5715"/>
                  </a:cubicBezTo>
                  <a:lnTo>
                    <a:pt x="13612" y="549"/>
                  </a:lnTo>
                  <a:cubicBezTo>
                    <a:pt x="11457" y="-183"/>
                    <a:pt x="9125" y="-183"/>
                    <a:pt x="6970" y="549"/>
                  </a:cubicBezTo>
                  <a:cubicBezTo>
                    <a:pt x="6970" y="549"/>
                    <a:pt x="2542" y="549"/>
                    <a:pt x="2542" y="549"/>
                  </a:cubicBezTo>
                  <a:cubicBezTo>
                    <a:pt x="2542" y="549"/>
                    <a:pt x="9184" y="549"/>
                    <a:pt x="9184" y="549"/>
                  </a:cubicBezTo>
                  <a:cubicBezTo>
                    <a:pt x="9184" y="549"/>
                    <a:pt x="1066" y="549"/>
                    <a:pt x="328" y="549"/>
                  </a:cubicBezTo>
                  <a:cubicBezTo>
                    <a:pt x="-410" y="549"/>
                    <a:pt x="328" y="4977"/>
                    <a:pt x="328" y="6453"/>
                  </a:cubicBezTo>
                  <a:cubicBezTo>
                    <a:pt x="328" y="7929"/>
                    <a:pt x="9922" y="6453"/>
                    <a:pt x="9922" y="6453"/>
                  </a:cubicBezTo>
                  <a:cubicBezTo>
                    <a:pt x="9922" y="6453"/>
                    <a:pt x="2542" y="6453"/>
                    <a:pt x="4018" y="12357"/>
                  </a:cubicBezTo>
                  <a:cubicBezTo>
                    <a:pt x="6173" y="14083"/>
                    <a:pt x="9243" y="14083"/>
                    <a:pt x="11398" y="12357"/>
                  </a:cubicBezTo>
                  <a:cubicBezTo>
                    <a:pt x="14106" y="12035"/>
                    <a:pt x="16239" y="9899"/>
                    <a:pt x="16564" y="7191"/>
                  </a:cubicBezTo>
                  <a:cubicBezTo>
                    <a:pt x="16564" y="7191"/>
                    <a:pt x="16564" y="2763"/>
                    <a:pt x="12874" y="2763"/>
                  </a:cubicBezTo>
                  <a:lnTo>
                    <a:pt x="2542" y="2763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2E8F6CB5-39A0-4E6F-AA83-75B9CBE797C3}"/>
                </a:ext>
              </a:extLst>
            </p:cNvPr>
            <p:cNvSpPr/>
            <p:nvPr/>
          </p:nvSpPr>
          <p:spPr>
            <a:xfrm>
              <a:off x="1912022" y="3528310"/>
              <a:ext cx="21893" cy="15435"/>
            </a:xfrm>
            <a:custGeom>
              <a:avLst/>
              <a:gdLst>
                <a:gd name="connsiteX0" fmla="*/ 8610 w 21893"/>
                <a:gd name="connsiteY0" fmla="*/ 14842 h 15435"/>
                <a:gd name="connsiteX1" fmla="*/ 4182 w 21893"/>
                <a:gd name="connsiteY1" fmla="*/ 14842 h 15435"/>
                <a:gd name="connsiteX2" fmla="*/ 4182 w 21893"/>
                <a:gd name="connsiteY2" fmla="*/ 14842 h 15435"/>
                <a:gd name="connsiteX3" fmla="*/ 4182 w 21893"/>
                <a:gd name="connsiteY3" fmla="*/ 14842 h 15435"/>
                <a:gd name="connsiteX4" fmla="*/ 1968 w 21893"/>
                <a:gd name="connsiteY4" fmla="*/ 14842 h 15435"/>
                <a:gd name="connsiteX5" fmla="*/ 1968 w 21893"/>
                <a:gd name="connsiteY5" fmla="*/ 8200 h 15435"/>
                <a:gd name="connsiteX6" fmla="*/ 7134 w 21893"/>
                <a:gd name="connsiteY6" fmla="*/ 8200 h 15435"/>
                <a:gd name="connsiteX7" fmla="*/ 7134 w 21893"/>
                <a:gd name="connsiteY7" fmla="*/ 8200 h 15435"/>
                <a:gd name="connsiteX8" fmla="*/ 11562 w 21893"/>
                <a:gd name="connsiteY8" fmla="*/ 3772 h 15435"/>
                <a:gd name="connsiteX9" fmla="*/ 11562 w 21893"/>
                <a:gd name="connsiteY9" fmla="*/ 3772 h 15435"/>
                <a:gd name="connsiteX10" fmla="*/ 16728 w 21893"/>
                <a:gd name="connsiteY10" fmla="*/ 3772 h 15435"/>
                <a:gd name="connsiteX11" fmla="*/ 16728 w 21893"/>
                <a:gd name="connsiteY11" fmla="*/ 3772 h 15435"/>
                <a:gd name="connsiteX12" fmla="*/ 16728 w 21893"/>
                <a:gd name="connsiteY12" fmla="*/ 3772 h 15435"/>
                <a:gd name="connsiteX13" fmla="*/ 16728 w 21893"/>
                <a:gd name="connsiteY13" fmla="*/ 3772 h 15435"/>
                <a:gd name="connsiteX14" fmla="*/ 16728 w 21893"/>
                <a:gd name="connsiteY14" fmla="*/ 3772 h 15435"/>
                <a:gd name="connsiteX15" fmla="*/ 12300 w 21893"/>
                <a:gd name="connsiteY15" fmla="*/ 9676 h 15435"/>
                <a:gd name="connsiteX16" fmla="*/ 8610 w 21893"/>
                <a:gd name="connsiteY16" fmla="*/ 7462 h 15435"/>
                <a:gd name="connsiteX17" fmla="*/ 8610 w 21893"/>
                <a:gd name="connsiteY17" fmla="*/ 7462 h 15435"/>
                <a:gd name="connsiteX18" fmla="*/ 15252 w 21893"/>
                <a:gd name="connsiteY18" fmla="*/ 7462 h 15435"/>
                <a:gd name="connsiteX19" fmla="*/ 20418 w 21893"/>
                <a:gd name="connsiteY19" fmla="*/ 2296 h 15435"/>
                <a:gd name="connsiteX20" fmla="*/ 20418 w 21893"/>
                <a:gd name="connsiteY20" fmla="*/ 2296 h 15435"/>
                <a:gd name="connsiteX21" fmla="*/ 20418 w 21893"/>
                <a:gd name="connsiteY21" fmla="*/ 2296 h 15435"/>
                <a:gd name="connsiteX22" fmla="*/ 13038 w 21893"/>
                <a:gd name="connsiteY22" fmla="*/ 2296 h 15435"/>
                <a:gd name="connsiteX23" fmla="*/ 13038 w 21893"/>
                <a:gd name="connsiteY23" fmla="*/ 2296 h 15435"/>
                <a:gd name="connsiteX24" fmla="*/ 13038 w 21893"/>
                <a:gd name="connsiteY24" fmla="*/ 2296 h 15435"/>
                <a:gd name="connsiteX25" fmla="*/ 13038 w 21893"/>
                <a:gd name="connsiteY25" fmla="*/ 2296 h 15435"/>
                <a:gd name="connsiteX26" fmla="*/ 21894 w 21893"/>
                <a:gd name="connsiteY26" fmla="*/ 2296 h 15435"/>
                <a:gd name="connsiteX27" fmla="*/ 21894 w 21893"/>
                <a:gd name="connsiteY27" fmla="*/ 2296 h 15435"/>
                <a:gd name="connsiteX28" fmla="*/ 21894 w 21893"/>
                <a:gd name="connsiteY28" fmla="*/ 2296 h 15435"/>
                <a:gd name="connsiteX29" fmla="*/ 17466 w 21893"/>
                <a:gd name="connsiteY29" fmla="*/ 2296 h 15435"/>
                <a:gd name="connsiteX30" fmla="*/ 12300 w 21893"/>
                <a:gd name="connsiteY30" fmla="*/ 2296 h 15435"/>
                <a:gd name="connsiteX31" fmla="*/ 18204 w 21893"/>
                <a:gd name="connsiteY31" fmla="*/ 2296 h 15435"/>
                <a:gd name="connsiteX32" fmla="*/ 18204 w 21893"/>
                <a:gd name="connsiteY32" fmla="*/ 2296 h 15435"/>
                <a:gd name="connsiteX33" fmla="*/ 10824 w 21893"/>
                <a:gd name="connsiteY33" fmla="*/ 2296 h 15435"/>
                <a:gd name="connsiteX34" fmla="*/ 10824 w 21893"/>
                <a:gd name="connsiteY34" fmla="*/ 8200 h 15435"/>
                <a:gd name="connsiteX35" fmla="*/ 18942 w 21893"/>
                <a:gd name="connsiteY35" fmla="*/ 8200 h 15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893" h="15435">
                  <a:moveTo>
                    <a:pt x="8610" y="14842"/>
                  </a:moveTo>
                  <a:cubicBezTo>
                    <a:pt x="7237" y="15633"/>
                    <a:pt x="5555" y="15633"/>
                    <a:pt x="4182" y="14842"/>
                  </a:cubicBezTo>
                  <a:lnTo>
                    <a:pt x="4182" y="14842"/>
                  </a:lnTo>
                  <a:cubicBezTo>
                    <a:pt x="4182" y="14842"/>
                    <a:pt x="4182" y="14842"/>
                    <a:pt x="4182" y="14842"/>
                  </a:cubicBezTo>
                  <a:lnTo>
                    <a:pt x="1968" y="14842"/>
                  </a:lnTo>
                  <a:cubicBezTo>
                    <a:pt x="-2460" y="14842"/>
                    <a:pt x="1968" y="8938"/>
                    <a:pt x="1968" y="8200"/>
                  </a:cubicBezTo>
                  <a:cubicBezTo>
                    <a:pt x="1968" y="7462"/>
                    <a:pt x="1968" y="8200"/>
                    <a:pt x="7134" y="8200"/>
                  </a:cubicBezTo>
                  <a:cubicBezTo>
                    <a:pt x="12300" y="8200"/>
                    <a:pt x="7134" y="8200"/>
                    <a:pt x="7134" y="8200"/>
                  </a:cubicBezTo>
                  <a:cubicBezTo>
                    <a:pt x="7134" y="8200"/>
                    <a:pt x="7134" y="8200"/>
                    <a:pt x="11562" y="3772"/>
                  </a:cubicBezTo>
                  <a:lnTo>
                    <a:pt x="11562" y="3772"/>
                  </a:lnTo>
                  <a:lnTo>
                    <a:pt x="16728" y="3772"/>
                  </a:lnTo>
                  <a:cubicBezTo>
                    <a:pt x="16728" y="3772"/>
                    <a:pt x="16728" y="3772"/>
                    <a:pt x="16728" y="3772"/>
                  </a:cubicBezTo>
                  <a:lnTo>
                    <a:pt x="16728" y="3772"/>
                  </a:lnTo>
                  <a:lnTo>
                    <a:pt x="16728" y="3772"/>
                  </a:lnTo>
                  <a:lnTo>
                    <a:pt x="16728" y="3772"/>
                  </a:lnTo>
                  <a:cubicBezTo>
                    <a:pt x="16580" y="6455"/>
                    <a:pt x="14831" y="8784"/>
                    <a:pt x="12300" y="9676"/>
                  </a:cubicBezTo>
                  <a:close/>
                  <a:moveTo>
                    <a:pt x="8610" y="7462"/>
                  </a:moveTo>
                  <a:cubicBezTo>
                    <a:pt x="8610" y="7462"/>
                    <a:pt x="8610" y="7462"/>
                    <a:pt x="8610" y="7462"/>
                  </a:cubicBezTo>
                  <a:cubicBezTo>
                    <a:pt x="8610" y="7462"/>
                    <a:pt x="13038" y="7462"/>
                    <a:pt x="15252" y="7462"/>
                  </a:cubicBezTo>
                  <a:cubicBezTo>
                    <a:pt x="17466" y="7462"/>
                    <a:pt x="20418" y="7462"/>
                    <a:pt x="20418" y="2296"/>
                  </a:cubicBezTo>
                  <a:cubicBezTo>
                    <a:pt x="20418" y="-2870"/>
                    <a:pt x="20418" y="2296"/>
                    <a:pt x="20418" y="2296"/>
                  </a:cubicBezTo>
                  <a:lnTo>
                    <a:pt x="20418" y="2296"/>
                  </a:lnTo>
                  <a:lnTo>
                    <a:pt x="13038" y="2296"/>
                  </a:lnTo>
                  <a:lnTo>
                    <a:pt x="13038" y="2296"/>
                  </a:lnTo>
                  <a:lnTo>
                    <a:pt x="13038" y="2296"/>
                  </a:lnTo>
                  <a:lnTo>
                    <a:pt x="13038" y="2296"/>
                  </a:lnTo>
                  <a:cubicBezTo>
                    <a:pt x="15946" y="3015"/>
                    <a:pt x="18986" y="3015"/>
                    <a:pt x="21894" y="2296"/>
                  </a:cubicBezTo>
                  <a:cubicBezTo>
                    <a:pt x="21894" y="2296"/>
                    <a:pt x="21894" y="2296"/>
                    <a:pt x="21894" y="2296"/>
                  </a:cubicBezTo>
                  <a:lnTo>
                    <a:pt x="21894" y="2296"/>
                  </a:lnTo>
                  <a:lnTo>
                    <a:pt x="17466" y="2296"/>
                  </a:lnTo>
                  <a:cubicBezTo>
                    <a:pt x="17466" y="2296"/>
                    <a:pt x="11562" y="2296"/>
                    <a:pt x="12300" y="2296"/>
                  </a:cubicBezTo>
                  <a:cubicBezTo>
                    <a:pt x="13038" y="2296"/>
                    <a:pt x="15990" y="2296"/>
                    <a:pt x="18204" y="2296"/>
                  </a:cubicBezTo>
                  <a:lnTo>
                    <a:pt x="18204" y="2296"/>
                  </a:lnTo>
                  <a:lnTo>
                    <a:pt x="10824" y="2296"/>
                  </a:lnTo>
                  <a:cubicBezTo>
                    <a:pt x="10824" y="2296"/>
                    <a:pt x="10824" y="2296"/>
                    <a:pt x="10824" y="8200"/>
                  </a:cubicBezTo>
                  <a:lnTo>
                    <a:pt x="18942" y="820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A0794AA8-EF80-439C-8F33-259E2689C934}"/>
                </a:ext>
              </a:extLst>
            </p:cNvPr>
            <p:cNvSpPr/>
            <p:nvPr/>
          </p:nvSpPr>
          <p:spPr>
            <a:xfrm>
              <a:off x="1935000" y="3521133"/>
              <a:ext cx="17756" cy="11838"/>
            </a:xfrm>
            <a:custGeom>
              <a:avLst/>
              <a:gdLst>
                <a:gd name="connsiteX0" fmla="*/ 13675 w 17756"/>
                <a:gd name="connsiteY0" fmla="*/ 6520 h 11838"/>
                <a:gd name="connsiteX1" fmla="*/ 1867 w 17756"/>
                <a:gd name="connsiteY1" fmla="*/ 6520 h 11838"/>
                <a:gd name="connsiteX2" fmla="*/ 1867 w 17756"/>
                <a:gd name="connsiteY2" fmla="*/ 616 h 11838"/>
                <a:gd name="connsiteX3" fmla="*/ 7771 w 17756"/>
                <a:gd name="connsiteY3" fmla="*/ 616 h 11838"/>
                <a:gd name="connsiteX4" fmla="*/ 12937 w 17756"/>
                <a:gd name="connsiteY4" fmla="*/ 616 h 11838"/>
                <a:gd name="connsiteX5" fmla="*/ 7771 w 17756"/>
                <a:gd name="connsiteY5" fmla="*/ 5044 h 11838"/>
                <a:gd name="connsiteX6" fmla="*/ 16627 w 17756"/>
                <a:gd name="connsiteY6" fmla="*/ 5044 h 11838"/>
                <a:gd name="connsiteX7" fmla="*/ 16627 w 17756"/>
                <a:gd name="connsiteY7" fmla="*/ 10948 h 11838"/>
                <a:gd name="connsiteX8" fmla="*/ 7033 w 17756"/>
                <a:gd name="connsiteY8" fmla="*/ 10948 h 11838"/>
                <a:gd name="connsiteX9" fmla="*/ 14413 w 17756"/>
                <a:gd name="connsiteY9" fmla="*/ 10948 h 11838"/>
                <a:gd name="connsiteX10" fmla="*/ 7771 w 17756"/>
                <a:gd name="connsiteY10" fmla="*/ 10948 h 11838"/>
                <a:gd name="connsiteX11" fmla="*/ 1129 w 17756"/>
                <a:gd name="connsiteY11" fmla="*/ 10948 h 11838"/>
                <a:gd name="connsiteX12" fmla="*/ 1129 w 17756"/>
                <a:gd name="connsiteY12" fmla="*/ 5044 h 11838"/>
                <a:gd name="connsiteX13" fmla="*/ 10723 w 17756"/>
                <a:gd name="connsiteY13" fmla="*/ 5044 h 1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56" h="11838">
                  <a:moveTo>
                    <a:pt x="13675" y="6520"/>
                  </a:moveTo>
                  <a:cubicBezTo>
                    <a:pt x="9756" y="7022"/>
                    <a:pt x="5786" y="7022"/>
                    <a:pt x="1867" y="6520"/>
                  </a:cubicBezTo>
                  <a:cubicBezTo>
                    <a:pt x="362" y="4839"/>
                    <a:pt x="362" y="2297"/>
                    <a:pt x="1867" y="616"/>
                  </a:cubicBezTo>
                  <a:cubicBezTo>
                    <a:pt x="3749" y="-205"/>
                    <a:pt x="5889" y="-205"/>
                    <a:pt x="7771" y="616"/>
                  </a:cubicBezTo>
                  <a:cubicBezTo>
                    <a:pt x="7771" y="616"/>
                    <a:pt x="12199" y="616"/>
                    <a:pt x="12937" y="616"/>
                  </a:cubicBezTo>
                  <a:cubicBezTo>
                    <a:pt x="13675" y="616"/>
                    <a:pt x="7771" y="5044"/>
                    <a:pt x="7771" y="5044"/>
                  </a:cubicBezTo>
                  <a:cubicBezTo>
                    <a:pt x="7771" y="5044"/>
                    <a:pt x="14413" y="5044"/>
                    <a:pt x="16627" y="5044"/>
                  </a:cubicBezTo>
                  <a:cubicBezTo>
                    <a:pt x="18133" y="6725"/>
                    <a:pt x="18133" y="9267"/>
                    <a:pt x="16627" y="10948"/>
                  </a:cubicBezTo>
                  <a:cubicBezTo>
                    <a:pt x="16627" y="10948"/>
                    <a:pt x="7033" y="10948"/>
                    <a:pt x="7033" y="10948"/>
                  </a:cubicBezTo>
                  <a:cubicBezTo>
                    <a:pt x="7033" y="10948"/>
                    <a:pt x="14413" y="10948"/>
                    <a:pt x="14413" y="10948"/>
                  </a:cubicBezTo>
                  <a:cubicBezTo>
                    <a:pt x="12362" y="12135"/>
                    <a:pt x="9823" y="12135"/>
                    <a:pt x="7771" y="10948"/>
                  </a:cubicBezTo>
                  <a:cubicBezTo>
                    <a:pt x="5683" y="12000"/>
                    <a:pt x="3218" y="12000"/>
                    <a:pt x="1129" y="10948"/>
                  </a:cubicBezTo>
                  <a:cubicBezTo>
                    <a:pt x="-376" y="9267"/>
                    <a:pt x="-376" y="6725"/>
                    <a:pt x="1129" y="5044"/>
                  </a:cubicBezTo>
                  <a:lnTo>
                    <a:pt x="10723" y="5044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57702405-7374-43A5-AD82-38654C62E963}"/>
                </a:ext>
              </a:extLst>
            </p:cNvPr>
            <p:cNvSpPr/>
            <p:nvPr/>
          </p:nvSpPr>
          <p:spPr>
            <a:xfrm>
              <a:off x="1933177" y="3521585"/>
              <a:ext cx="21484" cy="25256"/>
            </a:xfrm>
            <a:custGeom>
              <a:avLst/>
              <a:gdLst>
                <a:gd name="connsiteX0" fmla="*/ 9594 w 21484"/>
                <a:gd name="connsiteY0" fmla="*/ 17876 h 25256"/>
                <a:gd name="connsiteX1" fmla="*/ 3690 w 21484"/>
                <a:gd name="connsiteY1" fmla="*/ 17876 h 25256"/>
                <a:gd name="connsiteX2" fmla="*/ 3690 w 21484"/>
                <a:gd name="connsiteY2" fmla="*/ 14186 h 25256"/>
                <a:gd name="connsiteX3" fmla="*/ 3690 w 21484"/>
                <a:gd name="connsiteY3" fmla="*/ 14186 h 25256"/>
                <a:gd name="connsiteX4" fmla="*/ 3690 w 21484"/>
                <a:gd name="connsiteY4" fmla="*/ 14186 h 25256"/>
                <a:gd name="connsiteX5" fmla="*/ 3690 w 21484"/>
                <a:gd name="connsiteY5" fmla="*/ 14186 h 25256"/>
                <a:gd name="connsiteX6" fmla="*/ 9594 w 21484"/>
                <a:gd name="connsiteY6" fmla="*/ 14186 h 25256"/>
                <a:gd name="connsiteX7" fmla="*/ 14760 w 21484"/>
                <a:gd name="connsiteY7" fmla="*/ 14186 h 25256"/>
                <a:gd name="connsiteX8" fmla="*/ 14760 w 21484"/>
                <a:gd name="connsiteY8" fmla="*/ 14186 h 25256"/>
                <a:gd name="connsiteX9" fmla="*/ 19188 w 21484"/>
                <a:gd name="connsiteY9" fmla="*/ 14186 h 25256"/>
                <a:gd name="connsiteX10" fmla="*/ 19188 w 21484"/>
                <a:gd name="connsiteY10" fmla="*/ 20828 h 25256"/>
                <a:gd name="connsiteX11" fmla="*/ 14022 w 21484"/>
                <a:gd name="connsiteY11" fmla="*/ 20828 h 25256"/>
                <a:gd name="connsiteX12" fmla="*/ 14022 w 21484"/>
                <a:gd name="connsiteY12" fmla="*/ 20828 h 25256"/>
                <a:gd name="connsiteX13" fmla="*/ 14022 w 21484"/>
                <a:gd name="connsiteY13" fmla="*/ 20828 h 25256"/>
                <a:gd name="connsiteX14" fmla="*/ 7380 w 21484"/>
                <a:gd name="connsiteY14" fmla="*/ 25256 h 25256"/>
                <a:gd name="connsiteX15" fmla="*/ 9594 w 21484"/>
                <a:gd name="connsiteY15" fmla="*/ 7544 h 25256"/>
                <a:gd name="connsiteX16" fmla="*/ 2214 w 21484"/>
                <a:gd name="connsiteY16" fmla="*/ 7544 h 25256"/>
                <a:gd name="connsiteX17" fmla="*/ 2214 w 21484"/>
                <a:gd name="connsiteY17" fmla="*/ 7544 h 25256"/>
                <a:gd name="connsiteX18" fmla="*/ 2214 w 21484"/>
                <a:gd name="connsiteY18" fmla="*/ 11234 h 25256"/>
                <a:gd name="connsiteX19" fmla="*/ 7380 w 21484"/>
                <a:gd name="connsiteY19" fmla="*/ 11234 h 25256"/>
                <a:gd name="connsiteX20" fmla="*/ 7380 w 21484"/>
                <a:gd name="connsiteY20" fmla="*/ 11234 h 25256"/>
                <a:gd name="connsiteX21" fmla="*/ 13284 w 21484"/>
                <a:gd name="connsiteY21" fmla="*/ 11234 h 25256"/>
                <a:gd name="connsiteX22" fmla="*/ 8118 w 21484"/>
                <a:gd name="connsiteY22" fmla="*/ 11234 h 25256"/>
                <a:gd name="connsiteX23" fmla="*/ 8118 w 21484"/>
                <a:gd name="connsiteY23" fmla="*/ 11234 h 25256"/>
                <a:gd name="connsiteX24" fmla="*/ 14760 w 21484"/>
                <a:gd name="connsiteY24" fmla="*/ 11234 h 25256"/>
                <a:gd name="connsiteX25" fmla="*/ 14760 w 21484"/>
                <a:gd name="connsiteY25" fmla="*/ 5330 h 25256"/>
                <a:gd name="connsiteX26" fmla="*/ 6642 w 21484"/>
                <a:gd name="connsiteY26" fmla="*/ 5330 h 25256"/>
                <a:gd name="connsiteX27" fmla="*/ 6642 w 21484"/>
                <a:gd name="connsiteY27" fmla="*/ 5330 h 25256"/>
                <a:gd name="connsiteX28" fmla="*/ 6642 w 21484"/>
                <a:gd name="connsiteY28" fmla="*/ 1640 h 25256"/>
                <a:gd name="connsiteX29" fmla="*/ 6642 w 21484"/>
                <a:gd name="connsiteY29" fmla="*/ 1640 h 25256"/>
                <a:gd name="connsiteX30" fmla="*/ 0 w 21484"/>
                <a:gd name="connsiteY30" fmla="*/ 5330 h 25256"/>
                <a:gd name="connsiteX31" fmla="*/ 0 w 21484"/>
                <a:gd name="connsiteY31" fmla="*/ 5330 h 25256"/>
                <a:gd name="connsiteX32" fmla="*/ 0 w 21484"/>
                <a:gd name="connsiteY32" fmla="*/ 5330 h 25256"/>
                <a:gd name="connsiteX33" fmla="*/ 11808 w 21484"/>
                <a:gd name="connsiteY33" fmla="*/ 5330 h 25256"/>
                <a:gd name="connsiteX34" fmla="*/ 11808 w 21484"/>
                <a:gd name="connsiteY34" fmla="*/ 5330 h 2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484" h="25256">
                  <a:moveTo>
                    <a:pt x="9594" y="17876"/>
                  </a:moveTo>
                  <a:cubicBezTo>
                    <a:pt x="7764" y="18931"/>
                    <a:pt x="5520" y="18931"/>
                    <a:pt x="3690" y="17876"/>
                  </a:cubicBezTo>
                  <a:lnTo>
                    <a:pt x="3690" y="14186"/>
                  </a:lnTo>
                  <a:cubicBezTo>
                    <a:pt x="3690" y="14186"/>
                    <a:pt x="3690" y="14186"/>
                    <a:pt x="3690" y="14186"/>
                  </a:cubicBezTo>
                  <a:lnTo>
                    <a:pt x="3690" y="14186"/>
                  </a:lnTo>
                  <a:cubicBezTo>
                    <a:pt x="3690" y="14186"/>
                    <a:pt x="3690" y="14186"/>
                    <a:pt x="3690" y="14186"/>
                  </a:cubicBezTo>
                  <a:cubicBezTo>
                    <a:pt x="5587" y="13445"/>
                    <a:pt x="7697" y="13445"/>
                    <a:pt x="9594" y="14186"/>
                  </a:cubicBezTo>
                  <a:cubicBezTo>
                    <a:pt x="11225" y="13393"/>
                    <a:pt x="13129" y="13393"/>
                    <a:pt x="14760" y="14186"/>
                  </a:cubicBezTo>
                  <a:cubicBezTo>
                    <a:pt x="14760" y="14186"/>
                    <a:pt x="14760" y="14186"/>
                    <a:pt x="14760" y="14186"/>
                  </a:cubicBezTo>
                  <a:lnTo>
                    <a:pt x="19188" y="14186"/>
                  </a:lnTo>
                  <a:cubicBezTo>
                    <a:pt x="19188" y="14186"/>
                    <a:pt x="24354" y="14186"/>
                    <a:pt x="19188" y="20828"/>
                  </a:cubicBezTo>
                  <a:cubicBezTo>
                    <a:pt x="14022" y="27470"/>
                    <a:pt x="19188" y="20828"/>
                    <a:pt x="14022" y="20828"/>
                  </a:cubicBezTo>
                  <a:lnTo>
                    <a:pt x="14022" y="20828"/>
                  </a:lnTo>
                  <a:lnTo>
                    <a:pt x="14022" y="20828"/>
                  </a:lnTo>
                  <a:cubicBezTo>
                    <a:pt x="14022" y="20828"/>
                    <a:pt x="10332" y="20828"/>
                    <a:pt x="7380" y="25256"/>
                  </a:cubicBezTo>
                  <a:close/>
                  <a:moveTo>
                    <a:pt x="9594" y="7544"/>
                  </a:moveTo>
                  <a:lnTo>
                    <a:pt x="2214" y="7544"/>
                  </a:lnTo>
                  <a:cubicBezTo>
                    <a:pt x="2214" y="7544"/>
                    <a:pt x="2214" y="7544"/>
                    <a:pt x="2214" y="7544"/>
                  </a:cubicBezTo>
                  <a:cubicBezTo>
                    <a:pt x="1934" y="8758"/>
                    <a:pt x="1934" y="10020"/>
                    <a:pt x="2214" y="11234"/>
                  </a:cubicBezTo>
                  <a:cubicBezTo>
                    <a:pt x="3845" y="12027"/>
                    <a:pt x="5749" y="12027"/>
                    <a:pt x="7380" y="11234"/>
                  </a:cubicBezTo>
                  <a:lnTo>
                    <a:pt x="7380" y="11234"/>
                  </a:lnTo>
                  <a:cubicBezTo>
                    <a:pt x="7380" y="11234"/>
                    <a:pt x="13284" y="11234"/>
                    <a:pt x="13284" y="11234"/>
                  </a:cubicBezTo>
                  <a:cubicBezTo>
                    <a:pt x="11631" y="10537"/>
                    <a:pt x="9771" y="10537"/>
                    <a:pt x="8118" y="11234"/>
                  </a:cubicBezTo>
                  <a:lnTo>
                    <a:pt x="8118" y="11234"/>
                  </a:lnTo>
                  <a:lnTo>
                    <a:pt x="14760" y="11234"/>
                  </a:lnTo>
                  <a:cubicBezTo>
                    <a:pt x="14760" y="11234"/>
                    <a:pt x="14760" y="6068"/>
                    <a:pt x="14760" y="5330"/>
                  </a:cubicBezTo>
                  <a:lnTo>
                    <a:pt x="6642" y="5330"/>
                  </a:lnTo>
                  <a:lnTo>
                    <a:pt x="6642" y="5330"/>
                  </a:lnTo>
                  <a:cubicBezTo>
                    <a:pt x="6642" y="5330"/>
                    <a:pt x="10332" y="5330"/>
                    <a:pt x="6642" y="1640"/>
                  </a:cubicBezTo>
                  <a:cubicBezTo>
                    <a:pt x="2952" y="-2050"/>
                    <a:pt x="6642" y="1640"/>
                    <a:pt x="6642" y="1640"/>
                  </a:cubicBezTo>
                  <a:cubicBezTo>
                    <a:pt x="4015" y="1903"/>
                    <a:pt x="1609" y="3239"/>
                    <a:pt x="0" y="5330"/>
                  </a:cubicBezTo>
                  <a:lnTo>
                    <a:pt x="0" y="5330"/>
                  </a:lnTo>
                  <a:cubicBezTo>
                    <a:pt x="0" y="5330"/>
                    <a:pt x="0" y="5330"/>
                    <a:pt x="0" y="5330"/>
                  </a:cubicBezTo>
                  <a:lnTo>
                    <a:pt x="11808" y="5330"/>
                  </a:lnTo>
                  <a:lnTo>
                    <a:pt x="11808" y="533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43FDDBAF-330B-49B8-8C7A-1B3EB0FD3B18}"/>
                </a:ext>
              </a:extLst>
            </p:cNvPr>
            <p:cNvSpPr/>
            <p:nvPr/>
          </p:nvSpPr>
          <p:spPr>
            <a:xfrm>
              <a:off x="1921598" y="3507575"/>
              <a:ext cx="12287" cy="17126"/>
            </a:xfrm>
            <a:custGeom>
              <a:avLst/>
              <a:gdLst>
                <a:gd name="connsiteX0" fmla="*/ 6413 w 12287"/>
                <a:gd name="connsiteY0" fmla="*/ 3104 h 17126"/>
                <a:gd name="connsiteX1" fmla="*/ 6413 w 12287"/>
                <a:gd name="connsiteY1" fmla="*/ 15650 h 17126"/>
                <a:gd name="connsiteX2" fmla="*/ 509 w 12287"/>
                <a:gd name="connsiteY2" fmla="*/ 15650 h 17126"/>
                <a:gd name="connsiteX3" fmla="*/ 509 w 12287"/>
                <a:gd name="connsiteY3" fmla="*/ 9746 h 17126"/>
                <a:gd name="connsiteX4" fmla="*/ 509 w 12287"/>
                <a:gd name="connsiteY4" fmla="*/ 4580 h 17126"/>
                <a:gd name="connsiteX5" fmla="*/ 4937 w 12287"/>
                <a:gd name="connsiteY5" fmla="*/ 9746 h 17126"/>
                <a:gd name="connsiteX6" fmla="*/ 4937 w 12287"/>
                <a:gd name="connsiteY6" fmla="*/ 890 h 17126"/>
                <a:gd name="connsiteX7" fmla="*/ 11579 w 12287"/>
                <a:gd name="connsiteY7" fmla="*/ 890 h 17126"/>
                <a:gd name="connsiteX8" fmla="*/ 11579 w 12287"/>
                <a:gd name="connsiteY8" fmla="*/ 10484 h 17126"/>
                <a:gd name="connsiteX9" fmla="*/ 11579 w 12287"/>
                <a:gd name="connsiteY9" fmla="*/ 3842 h 17126"/>
                <a:gd name="connsiteX10" fmla="*/ 11579 w 12287"/>
                <a:gd name="connsiteY10" fmla="*/ 10484 h 17126"/>
                <a:gd name="connsiteX11" fmla="*/ 11579 w 12287"/>
                <a:gd name="connsiteY11" fmla="*/ 17126 h 17126"/>
                <a:gd name="connsiteX12" fmla="*/ 5675 w 12287"/>
                <a:gd name="connsiteY12" fmla="*/ 17126 h 17126"/>
                <a:gd name="connsiteX13" fmla="*/ 5675 w 12287"/>
                <a:gd name="connsiteY13" fmla="*/ 6794 h 17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87" h="17126">
                  <a:moveTo>
                    <a:pt x="6413" y="3104"/>
                  </a:moveTo>
                  <a:cubicBezTo>
                    <a:pt x="6908" y="7272"/>
                    <a:pt x="6908" y="11483"/>
                    <a:pt x="6413" y="15650"/>
                  </a:cubicBezTo>
                  <a:cubicBezTo>
                    <a:pt x="4583" y="16705"/>
                    <a:pt x="2339" y="16705"/>
                    <a:pt x="509" y="15650"/>
                  </a:cubicBezTo>
                  <a:cubicBezTo>
                    <a:pt x="-170" y="13740"/>
                    <a:pt x="-170" y="11656"/>
                    <a:pt x="509" y="9746"/>
                  </a:cubicBezTo>
                  <a:cubicBezTo>
                    <a:pt x="509" y="9746"/>
                    <a:pt x="509" y="5318"/>
                    <a:pt x="509" y="4580"/>
                  </a:cubicBezTo>
                  <a:cubicBezTo>
                    <a:pt x="509" y="3842"/>
                    <a:pt x="4937" y="9746"/>
                    <a:pt x="4937" y="9746"/>
                  </a:cubicBezTo>
                  <a:cubicBezTo>
                    <a:pt x="4937" y="9746"/>
                    <a:pt x="4937" y="2366"/>
                    <a:pt x="4937" y="890"/>
                  </a:cubicBezTo>
                  <a:cubicBezTo>
                    <a:pt x="6989" y="-297"/>
                    <a:pt x="9528" y="-297"/>
                    <a:pt x="11579" y="890"/>
                  </a:cubicBezTo>
                  <a:cubicBezTo>
                    <a:pt x="11579" y="890"/>
                    <a:pt x="11579" y="10484"/>
                    <a:pt x="11579" y="10484"/>
                  </a:cubicBezTo>
                  <a:cubicBezTo>
                    <a:pt x="11579" y="10484"/>
                    <a:pt x="11579" y="3104"/>
                    <a:pt x="11579" y="3842"/>
                  </a:cubicBezTo>
                  <a:cubicBezTo>
                    <a:pt x="11579" y="4580"/>
                    <a:pt x="11579" y="3842"/>
                    <a:pt x="11579" y="10484"/>
                  </a:cubicBezTo>
                  <a:cubicBezTo>
                    <a:pt x="12524" y="12597"/>
                    <a:pt x="12524" y="15013"/>
                    <a:pt x="11579" y="17126"/>
                  </a:cubicBezTo>
                  <a:cubicBezTo>
                    <a:pt x="11579" y="17126"/>
                    <a:pt x="6413" y="17126"/>
                    <a:pt x="5675" y="17126"/>
                  </a:cubicBezTo>
                  <a:cubicBezTo>
                    <a:pt x="4937" y="17126"/>
                    <a:pt x="5675" y="6794"/>
                    <a:pt x="5675" y="6794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6463F952-947A-42DB-8662-F52099625159}"/>
                </a:ext>
              </a:extLst>
            </p:cNvPr>
            <p:cNvSpPr/>
            <p:nvPr/>
          </p:nvSpPr>
          <p:spPr>
            <a:xfrm>
              <a:off x="1919156" y="3505781"/>
              <a:ext cx="19979" cy="18921"/>
            </a:xfrm>
            <a:custGeom>
              <a:avLst/>
              <a:gdLst>
                <a:gd name="connsiteX0" fmla="*/ 6642 w 19979"/>
                <a:gd name="connsiteY0" fmla="*/ 18921 h 18921"/>
                <a:gd name="connsiteX1" fmla="*/ 6642 w 19979"/>
                <a:gd name="connsiteY1" fmla="*/ 18921 h 18921"/>
                <a:gd name="connsiteX2" fmla="*/ 2952 w 19979"/>
                <a:gd name="connsiteY2" fmla="*/ 13017 h 18921"/>
                <a:gd name="connsiteX3" fmla="*/ 2952 w 19979"/>
                <a:gd name="connsiteY3" fmla="*/ 7113 h 18921"/>
                <a:gd name="connsiteX4" fmla="*/ 2952 w 19979"/>
                <a:gd name="connsiteY4" fmla="*/ 7113 h 18921"/>
                <a:gd name="connsiteX5" fmla="*/ 2952 w 19979"/>
                <a:gd name="connsiteY5" fmla="*/ 7113 h 18921"/>
                <a:gd name="connsiteX6" fmla="*/ 2952 w 19979"/>
                <a:gd name="connsiteY6" fmla="*/ 1209 h 18921"/>
                <a:gd name="connsiteX7" fmla="*/ 9594 w 19979"/>
                <a:gd name="connsiteY7" fmla="*/ 1209 h 18921"/>
                <a:gd name="connsiteX8" fmla="*/ 9594 w 19979"/>
                <a:gd name="connsiteY8" fmla="*/ 7113 h 18921"/>
                <a:gd name="connsiteX9" fmla="*/ 9594 w 19979"/>
                <a:gd name="connsiteY9" fmla="*/ 3423 h 18921"/>
                <a:gd name="connsiteX10" fmla="*/ 9594 w 19979"/>
                <a:gd name="connsiteY10" fmla="*/ 10803 h 18921"/>
                <a:gd name="connsiteX11" fmla="*/ 9594 w 19979"/>
                <a:gd name="connsiteY11" fmla="*/ 17445 h 18921"/>
                <a:gd name="connsiteX12" fmla="*/ 4428 w 19979"/>
                <a:gd name="connsiteY12" fmla="*/ 18183 h 18921"/>
                <a:gd name="connsiteX13" fmla="*/ 3690 w 19979"/>
                <a:gd name="connsiteY13" fmla="*/ 17445 h 18921"/>
                <a:gd name="connsiteX14" fmla="*/ 3690 w 19979"/>
                <a:gd name="connsiteY14" fmla="*/ 17445 h 18921"/>
                <a:gd name="connsiteX15" fmla="*/ 3690 w 19979"/>
                <a:gd name="connsiteY15" fmla="*/ 17445 h 18921"/>
                <a:gd name="connsiteX16" fmla="*/ 0 w 19979"/>
                <a:gd name="connsiteY16" fmla="*/ 17445 h 18921"/>
                <a:gd name="connsiteX17" fmla="*/ 6642 w 19979"/>
                <a:gd name="connsiteY17" fmla="*/ 7113 h 18921"/>
                <a:gd name="connsiteX18" fmla="*/ 6642 w 19979"/>
                <a:gd name="connsiteY18" fmla="*/ 12279 h 18921"/>
                <a:gd name="connsiteX19" fmla="*/ 10332 w 19979"/>
                <a:gd name="connsiteY19" fmla="*/ 17445 h 18921"/>
                <a:gd name="connsiteX20" fmla="*/ 14760 w 19979"/>
                <a:gd name="connsiteY20" fmla="*/ 17445 h 18921"/>
                <a:gd name="connsiteX21" fmla="*/ 14760 w 19979"/>
                <a:gd name="connsiteY21" fmla="*/ 8589 h 18921"/>
                <a:gd name="connsiteX22" fmla="*/ 14760 w 19979"/>
                <a:gd name="connsiteY22" fmla="*/ 8589 h 18921"/>
                <a:gd name="connsiteX23" fmla="*/ 14760 w 19979"/>
                <a:gd name="connsiteY23" fmla="*/ 8589 h 18921"/>
                <a:gd name="connsiteX24" fmla="*/ 14760 w 19979"/>
                <a:gd name="connsiteY24" fmla="*/ 15969 h 18921"/>
                <a:gd name="connsiteX25" fmla="*/ 19188 w 19979"/>
                <a:gd name="connsiteY25" fmla="*/ 15969 h 18921"/>
                <a:gd name="connsiteX26" fmla="*/ 19188 w 19979"/>
                <a:gd name="connsiteY26" fmla="*/ 10065 h 18921"/>
                <a:gd name="connsiteX27" fmla="*/ 19188 w 19979"/>
                <a:gd name="connsiteY27" fmla="*/ 3423 h 18921"/>
                <a:gd name="connsiteX28" fmla="*/ 19188 w 19979"/>
                <a:gd name="connsiteY28" fmla="*/ 3423 h 18921"/>
                <a:gd name="connsiteX29" fmla="*/ 19188 w 19979"/>
                <a:gd name="connsiteY29" fmla="*/ 9327 h 18921"/>
                <a:gd name="connsiteX30" fmla="*/ 19188 w 19979"/>
                <a:gd name="connsiteY30" fmla="*/ 9327 h 18921"/>
                <a:gd name="connsiteX31" fmla="*/ 19188 w 19979"/>
                <a:gd name="connsiteY31" fmla="*/ 9327 h 18921"/>
                <a:gd name="connsiteX32" fmla="*/ 19188 w 19979"/>
                <a:gd name="connsiteY32" fmla="*/ 2685 h 18921"/>
                <a:gd name="connsiteX33" fmla="*/ 14022 w 19979"/>
                <a:gd name="connsiteY33" fmla="*/ 2685 h 18921"/>
                <a:gd name="connsiteX34" fmla="*/ 14022 w 19979"/>
                <a:gd name="connsiteY34" fmla="*/ 11541 h 18921"/>
                <a:gd name="connsiteX35" fmla="*/ 14022 w 19979"/>
                <a:gd name="connsiteY35" fmla="*/ 11541 h 18921"/>
                <a:gd name="connsiteX36" fmla="*/ 14022 w 19979"/>
                <a:gd name="connsiteY36" fmla="*/ 7113 h 1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9979" h="18921">
                  <a:moveTo>
                    <a:pt x="6642" y="18921"/>
                  </a:moveTo>
                  <a:lnTo>
                    <a:pt x="6642" y="18921"/>
                  </a:lnTo>
                  <a:cubicBezTo>
                    <a:pt x="4590" y="17607"/>
                    <a:pt x="3232" y="15439"/>
                    <a:pt x="2952" y="13017"/>
                  </a:cubicBezTo>
                  <a:cubicBezTo>
                    <a:pt x="2952" y="13017"/>
                    <a:pt x="2952" y="7851"/>
                    <a:pt x="2952" y="7113"/>
                  </a:cubicBezTo>
                  <a:lnTo>
                    <a:pt x="2952" y="7113"/>
                  </a:lnTo>
                  <a:cubicBezTo>
                    <a:pt x="2952" y="7113"/>
                    <a:pt x="2952" y="7113"/>
                    <a:pt x="2952" y="7113"/>
                  </a:cubicBezTo>
                  <a:cubicBezTo>
                    <a:pt x="2952" y="7113"/>
                    <a:pt x="2952" y="1947"/>
                    <a:pt x="2952" y="1209"/>
                  </a:cubicBezTo>
                  <a:cubicBezTo>
                    <a:pt x="4871" y="-403"/>
                    <a:pt x="7675" y="-403"/>
                    <a:pt x="9594" y="1209"/>
                  </a:cubicBezTo>
                  <a:cubicBezTo>
                    <a:pt x="10214" y="3128"/>
                    <a:pt x="10214" y="5194"/>
                    <a:pt x="9594" y="7113"/>
                  </a:cubicBezTo>
                  <a:cubicBezTo>
                    <a:pt x="9594" y="7113"/>
                    <a:pt x="9594" y="3423"/>
                    <a:pt x="9594" y="3423"/>
                  </a:cubicBezTo>
                  <a:cubicBezTo>
                    <a:pt x="9594" y="3423"/>
                    <a:pt x="9594" y="7851"/>
                    <a:pt x="9594" y="10803"/>
                  </a:cubicBezTo>
                  <a:cubicBezTo>
                    <a:pt x="10959" y="12807"/>
                    <a:pt x="10959" y="15440"/>
                    <a:pt x="9594" y="17445"/>
                  </a:cubicBezTo>
                  <a:cubicBezTo>
                    <a:pt x="8369" y="19075"/>
                    <a:pt x="6059" y="19406"/>
                    <a:pt x="4428" y="18183"/>
                  </a:cubicBezTo>
                  <a:cubicBezTo>
                    <a:pt x="4148" y="17973"/>
                    <a:pt x="3897" y="17725"/>
                    <a:pt x="3690" y="17445"/>
                  </a:cubicBezTo>
                  <a:lnTo>
                    <a:pt x="3690" y="17445"/>
                  </a:lnTo>
                  <a:cubicBezTo>
                    <a:pt x="3690" y="17445"/>
                    <a:pt x="3690" y="17445"/>
                    <a:pt x="3690" y="17445"/>
                  </a:cubicBezTo>
                  <a:lnTo>
                    <a:pt x="0" y="17445"/>
                  </a:lnTo>
                  <a:close/>
                  <a:moveTo>
                    <a:pt x="6642" y="7113"/>
                  </a:moveTo>
                  <a:cubicBezTo>
                    <a:pt x="6642" y="7113"/>
                    <a:pt x="6642" y="7113"/>
                    <a:pt x="6642" y="12279"/>
                  </a:cubicBezTo>
                  <a:cubicBezTo>
                    <a:pt x="7188" y="14398"/>
                    <a:pt x="8509" y="16238"/>
                    <a:pt x="10332" y="17445"/>
                  </a:cubicBezTo>
                  <a:cubicBezTo>
                    <a:pt x="10332" y="17445"/>
                    <a:pt x="10332" y="17445"/>
                    <a:pt x="14760" y="17445"/>
                  </a:cubicBezTo>
                  <a:cubicBezTo>
                    <a:pt x="19188" y="17445"/>
                    <a:pt x="14760" y="13755"/>
                    <a:pt x="14760" y="8589"/>
                  </a:cubicBezTo>
                  <a:lnTo>
                    <a:pt x="14760" y="8589"/>
                  </a:lnTo>
                  <a:lnTo>
                    <a:pt x="14760" y="8589"/>
                  </a:lnTo>
                  <a:cubicBezTo>
                    <a:pt x="14561" y="11045"/>
                    <a:pt x="14561" y="13513"/>
                    <a:pt x="14760" y="15969"/>
                  </a:cubicBezTo>
                  <a:cubicBezTo>
                    <a:pt x="14760" y="15969"/>
                    <a:pt x="14760" y="15969"/>
                    <a:pt x="19188" y="15969"/>
                  </a:cubicBezTo>
                  <a:cubicBezTo>
                    <a:pt x="20243" y="14142"/>
                    <a:pt x="20243" y="11891"/>
                    <a:pt x="19188" y="10065"/>
                  </a:cubicBezTo>
                  <a:cubicBezTo>
                    <a:pt x="19188" y="10065"/>
                    <a:pt x="19188" y="3423"/>
                    <a:pt x="19188" y="3423"/>
                  </a:cubicBezTo>
                  <a:lnTo>
                    <a:pt x="19188" y="3423"/>
                  </a:lnTo>
                  <a:cubicBezTo>
                    <a:pt x="19188" y="3423"/>
                    <a:pt x="19188" y="7851"/>
                    <a:pt x="19188" y="9327"/>
                  </a:cubicBezTo>
                  <a:lnTo>
                    <a:pt x="19188" y="9327"/>
                  </a:lnTo>
                  <a:lnTo>
                    <a:pt x="19188" y="9327"/>
                  </a:lnTo>
                  <a:cubicBezTo>
                    <a:pt x="19188" y="5637"/>
                    <a:pt x="19188" y="2685"/>
                    <a:pt x="19188" y="2685"/>
                  </a:cubicBezTo>
                  <a:cubicBezTo>
                    <a:pt x="19188" y="2685"/>
                    <a:pt x="14760" y="2685"/>
                    <a:pt x="14022" y="2685"/>
                  </a:cubicBezTo>
                  <a:cubicBezTo>
                    <a:pt x="13284" y="2685"/>
                    <a:pt x="14022" y="8589"/>
                    <a:pt x="14022" y="11541"/>
                  </a:cubicBezTo>
                  <a:lnTo>
                    <a:pt x="14022" y="11541"/>
                  </a:lnTo>
                  <a:cubicBezTo>
                    <a:pt x="14022" y="11541"/>
                    <a:pt x="14022" y="7113"/>
                    <a:pt x="14022" y="711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C89C2C3-909C-482E-ABD6-0C4B2CE52F24}"/>
                </a:ext>
              </a:extLst>
            </p:cNvPr>
            <p:cNvSpPr/>
            <p:nvPr/>
          </p:nvSpPr>
          <p:spPr>
            <a:xfrm>
              <a:off x="1925026" y="3522487"/>
              <a:ext cx="10399" cy="16236"/>
            </a:xfrm>
            <a:custGeom>
              <a:avLst/>
              <a:gdLst>
                <a:gd name="connsiteX0" fmla="*/ 2248 w 10399"/>
                <a:gd name="connsiteY0" fmla="*/ 8856 h 16236"/>
                <a:gd name="connsiteX1" fmla="*/ 8152 w 10399"/>
                <a:gd name="connsiteY1" fmla="*/ 16236 h 16236"/>
                <a:gd name="connsiteX2" fmla="*/ 8152 w 10399"/>
                <a:gd name="connsiteY2" fmla="*/ 7380 h 16236"/>
                <a:gd name="connsiteX3" fmla="*/ 2248 w 10399"/>
                <a:gd name="connsiteY3" fmla="*/ 0 h 16236"/>
                <a:gd name="connsiteX4" fmla="*/ 2248 w 10399"/>
                <a:gd name="connsiteY4" fmla="*/ 8856 h 16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6236">
                  <a:moveTo>
                    <a:pt x="2248" y="8856"/>
                  </a:moveTo>
                  <a:cubicBezTo>
                    <a:pt x="2248" y="13284"/>
                    <a:pt x="5938" y="16236"/>
                    <a:pt x="8152" y="16236"/>
                  </a:cubicBezTo>
                  <a:cubicBezTo>
                    <a:pt x="10366" y="16236"/>
                    <a:pt x="11842" y="11808"/>
                    <a:pt x="8152" y="7380"/>
                  </a:cubicBezTo>
                  <a:cubicBezTo>
                    <a:pt x="4462" y="2952"/>
                    <a:pt x="4462" y="0"/>
                    <a:pt x="2248" y="0"/>
                  </a:cubicBezTo>
                  <a:cubicBezTo>
                    <a:pt x="34" y="0"/>
                    <a:pt x="-1442" y="4428"/>
                    <a:pt x="2248" y="8856"/>
                  </a:cubicBez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97CCDFBA-6E74-4A71-8054-9BF7A074FAA2}"/>
                </a:ext>
              </a:extLst>
            </p:cNvPr>
            <p:cNvSpPr/>
            <p:nvPr/>
          </p:nvSpPr>
          <p:spPr>
            <a:xfrm>
              <a:off x="1926946" y="3522262"/>
              <a:ext cx="12300" cy="16461"/>
            </a:xfrm>
            <a:custGeom>
              <a:avLst/>
              <a:gdLst>
                <a:gd name="connsiteX0" fmla="*/ 5494 w 12300"/>
                <a:gd name="connsiteY0" fmla="*/ 16461 h 16461"/>
                <a:gd name="connsiteX1" fmla="*/ 328 w 12300"/>
                <a:gd name="connsiteY1" fmla="*/ 9081 h 16461"/>
                <a:gd name="connsiteX2" fmla="*/ 328 w 12300"/>
                <a:gd name="connsiteY2" fmla="*/ 225 h 16461"/>
                <a:gd name="connsiteX3" fmla="*/ 6232 w 12300"/>
                <a:gd name="connsiteY3" fmla="*/ 7605 h 16461"/>
                <a:gd name="connsiteX4" fmla="*/ 6232 w 12300"/>
                <a:gd name="connsiteY4" fmla="*/ 16461 h 16461"/>
                <a:gd name="connsiteX5" fmla="*/ 5494 w 12300"/>
                <a:gd name="connsiteY5" fmla="*/ 963 h 16461"/>
                <a:gd name="connsiteX6" fmla="*/ 5494 w 12300"/>
                <a:gd name="connsiteY6" fmla="*/ 9081 h 16461"/>
                <a:gd name="connsiteX7" fmla="*/ 10660 w 12300"/>
                <a:gd name="connsiteY7" fmla="*/ 16461 h 16461"/>
                <a:gd name="connsiteX8" fmla="*/ 10660 w 12300"/>
                <a:gd name="connsiteY8" fmla="*/ 16461 h 16461"/>
                <a:gd name="connsiteX9" fmla="*/ 10660 w 12300"/>
                <a:gd name="connsiteY9" fmla="*/ 8343 h 16461"/>
                <a:gd name="connsiteX10" fmla="*/ 5494 w 12300"/>
                <a:gd name="connsiteY10" fmla="*/ 1701 h 1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300" h="16461">
                  <a:moveTo>
                    <a:pt x="5494" y="16461"/>
                  </a:moveTo>
                  <a:cubicBezTo>
                    <a:pt x="5494" y="16461"/>
                    <a:pt x="1066" y="16461"/>
                    <a:pt x="328" y="9081"/>
                  </a:cubicBezTo>
                  <a:cubicBezTo>
                    <a:pt x="-410" y="1701"/>
                    <a:pt x="328" y="963"/>
                    <a:pt x="328" y="225"/>
                  </a:cubicBezTo>
                  <a:cubicBezTo>
                    <a:pt x="328" y="-513"/>
                    <a:pt x="5494" y="225"/>
                    <a:pt x="6232" y="7605"/>
                  </a:cubicBezTo>
                  <a:cubicBezTo>
                    <a:pt x="6970" y="14985"/>
                    <a:pt x="6232" y="15723"/>
                    <a:pt x="6232" y="16461"/>
                  </a:cubicBezTo>
                  <a:close/>
                  <a:moveTo>
                    <a:pt x="5494" y="963"/>
                  </a:moveTo>
                  <a:cubicBezTo>
                    <a:pt x="5494" y="963"/>
                    <a:pt x="1804" y="4653"/>
                    <a:pt x="5494" y="9081"/>
                  </a:cubicBezTo>
                  <a:cubicBezTo>
                    <a:pt x="9184" y="13509"/>
                    <a:pt x="5494" y="16461"/>
                    <a:pt x="10660" y="16461"/>
                  </a:cubicBezTo>
                  <a:lnTo>
                    <a:pt x="10660" y="16461"/>
                  </a:lnTo>
                  <a:cubicBezTo>
                    <a:pt x="10660" y="16461"/>
                    <a:pt x="14350" y="16461"/>
                    <a:pt x="10660" y="8343"/>
                  </a:cubicBezTo>
                  <a:cubicBezTo>
                    <a:pt x="6970" y="225"/>
                    <a:pt x="10660" y="1701"/>
                    <a:pt x="5494" y="170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3B359D22-FF59-476F-BA6C-492C6B23BD5E}"/>
                </a:ext>
              </a:extLst>
            </p:cNvPr>
            <p:cNvSpPr/>
            <p:nvPr/>
          </p:nvSpPr>
          <p:spPr>
            <a:xfrm>
              <a:off x="2035643" y="3532492"/>
              <a:ext cx="21472" cy="18597"/>
            </a:xfrm>
            <a:custGeom>
              <a:avLst/>
              <a:gdLst>
                <a:gd name="connsiteX0" fmla="*/ 9710 w 21472"/>
                <a:gd name="connsiteY0" fmla="*/ 4756 h 18597"/>
                <a:gd name="connsiteX1" fmla="*/ 20781 w 21472"/>
                <a:gd name="connsiteY1" fmla="*/ 10660 h 18597"/>
                <a:gd name="connsiteX2" fmla="*/ 20781 w 21472"/>
                <a:gd name="connsiteY2" fmla="*/ 5494 h 18597"/>
                <a:gd name="connsiteX3" fmla="*/ 16352 w 21472"/>
                <a:gd name="connsiteY3" fmla="*/ 328 h 18597"/>
                <a:gd name="connsiteX4" fmla="*/ 11186 w 21472"/>
                <a:gd name="connsiteY4" fmla="*/ 328 h 18597"/>
                <a:gd name="connsiteX5" fmla="*/ 11186 w 21472"/>
                <a:gd name="connsiteY5" fmla="*/ 6232 h 18597"/>
                <a:gd name="connsiteX6" fmla="*/ 3806 w 21472"/>
                <a:gd name="connsiteY6" fmla="*/ 1066 h 18597"/>
                <a:gd name="connsiteX7" fmla="*/ 117 w 21472"/>
                <a:gd name="connsiteY7" fmla="*/ 6232 h 18597"/>
                <a:gd name="connsiteX8" fmla="*/ 8235 w 21472"/>
                <a:gd name="connsiteY8" fmla="*/ 11398 h 18597"/>
                <a:gd name="connsiteX9" fmla="*/ 855 w 21472"/>
                <a:gd name="connsiteY9" fmla="*/ 11398 h 18597"/>
                <a:gd name="connsiteX10" fmla="*/ 5282 w 21472"/>
                <a:gd name="connsiteY10" fmla="*/ 17302 h 18597"/>
                <a:gd name="connsiteX11" fmla="*/ 12663 w 21472"/>
                <a:gd name="connsiteY11" fmla="*/ 17302 h 18597"/>
                <a:gd name="connsiteX12" fmla="*/ 13401 w 21472"/>
                <a:gd name="connsiteY12" fmla="*/ 12136 h 18597"/>
                <a:gd name="connsiteX13" fmla="*/ 12663 w 21472"/>
                <a:gd name="connsiteY13" fmla="*/ 11398 h 18597"/>
                <a:gd name="connsiteX14" fmla="*/ 3806 w 21472"/>
                <a:gd name="connsiteY14" fmla="*/ 5494 h 1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472" h="18597">
                  <a:moveTo>
                    <a:pt x="9710" y="4756"/>
                  </a:moveTo>
                  <a:cubicBezTo>
                    <a:pt x="13142" y="7180"/>
                    <a:pt x="16862" y="9163"/>
                    <a:pt x="20781" y="10660"/>
                  </a:cubicBezTo>
                  <a:cubicBezTo>
                    <a:pt x="21703" y="9061"/>
                    <a:pt x="21703" y="7093"/>
                    <a:pt x="20781" y="5494"/>
                  </a:cubicBezTo>
                  <a:cubicBezTo>
                    <a:pt x="20781" y="5494"/>
                    <a:pt x="20781" y="1066"/>
                    <a:pt x="16352" y="328"/>
                  </a:cubicBezTo>
                  <a:cubicBezTo>
                    <a:pt x="11924" y="-410"/>
                    <a:pt x="12663" y="328"/>
                    <a:pt x="11186" y="328"/>
                  </a:cubicBezTo>
                  <a:cubicBezTo>
                    <a:pt x="9710" y="328"/>
                    <a:pt x="11186" y="6232"/>
                    <a:pt x="11186" y="6232"/>
                  </a:cubicBezTo>
                  <a:cubicBezTo>
                    <a:pt x="11186" y="6232"/>
                    <a:pt x="5282" y="328"/>
                    <a:pt x="3806" y="1066"/>
                  </a:cubicBezTo>
                  <a:cubicBezTo>
                    <a:pt x="2331" y="1804"/>
                    <a:pt x="-622" y="1066"/>
                    <a:pt x="117" y="6232"/>
                  </a:cubicBezTo>
                  <a:cubicBezTo>
                    <a:pt x="855" y="11398"/>
                    <a:pt x="8235" y="11398"/>
                    <a:pt x="8235" y="11398"/>
                  </a:cubicBezTo>
                  <a:cubicBezTo>
                    <a:pt x="8235" y="11398"/>
                    <a:pt x="1593" y="11398"/>
                    <a:pt x="855" y="11398"/>
                  </a:cubicBezTo>
                  <a:cubicBezTo>
                    <a:pt x="117" y="11398"/>
                    <a:pt x="855" y="16564"/>
                    <a:pt x="5282" y="17302"/>
                  </a:cubicBezTo>
                  <a:cubicBezTo>
                    <a:pt x="7437" y="19029"/>
                    <a:pt x="10508" y="19029"/>
                    <a:pt x="12663" y="17302"/>
                  </a:cubicBezTo>
                  <a:cubicBezTo>
                    <a:pt x="14294" y="16079"/>
                    <a:pt x="14626" y="13766"/>
                    <a:pt x="13401" y="12136"/>
                  </a:cubicBezTo>
                  <a:cubicBezTo>
                    <a:pt x="13194" y="11856"/>
                    <a:pt x="12943" y="11608"/>
                    <a:pt x="12663" y="11398"/>
                  </a:cubicBezTo>
                  <a:lnTo>
                    <a:pt x="3806" y="5494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9749A9C9-869F-4D88-B0E7-891460CFE033}"/>
                </a:ext>
              </a:extLst>
            </p:cNvPr>
            <p:cNvSpPr/>
            <p:nvPr/>
          </p:nvSpPr>
          <p:spPr>
            <a:xfrm>
              <a:off x="2040925" y="3539461"/>
              <a:ext cx="20330" cy="17712"/>
            </a:xfrm>
            <a:custGeom>
              <a:avLst/>
              <a:gdLst>
                <a:gd name="connsiteX0" fmla="*/ 13284 w 20330"/>
                <a:gd name="connsiteY0" fmla="*/ 15498 h 17712"/>
                <a:gd name="connsiteX1" fmla="*/ 5904 w 20330"/>
                <a:gd name="connsiteY1" fmla="*/ 15498 h 17712"/>
                <a:gd name="connsiteX2" fmla="*/ 738 w 20330"/>
                <a:gd name="connsiteY2" fmla="*/ 8856 h 17712"/>
                <a:gd name="connsiteX3" fmla="*/ 5904 w 20330"/>
                <a:gd name="connsiteY3" fmla="*/ 8856 h 17712"/>
                <a:gd name="connsiteX4" fmla="*/ 0 w 20330"/>
                <a:gd name="connsiteY4" fmla="*/ 5166 h 17712"/>
                <a:gd name="connsiteX5" fmla="*/ 4428 w 20330"/>
                <a:gd name="connsiteY5" fmla="*/ 0 h 17712"/>
                <a:gd name="connsiteX6" fmla="*/ 9594 w 20330"/>
                <a:gd name="connsiteY6" fmla="*/ 0 h 17712"/>
                <a:gd name="connsiteX7" fmla="*/ 9594 w 20330"/>
                <a:gd name="connsiteY7" fmla="*/ 0 h 17712"/>
                <a:gd name="connsiteX8" fmla="*/ 15498 w 20330"/>
                <a:gd name="connsiteY8" fmla="*/ 0 h 17712"/>
                <a:gd name="connsiteX9" fmla="*/ 19926 w 20330"/>
                <a:gd name="connsiteY9" fmla="*/ 5166 h 17712"/>
                <a:gd name="connsiteX10" fmla="*/ 19926 w 20330"/>
                <a:gd name="connsiteY10" fmla="*/ 5166 h 17712"/>
                <a:gd name="connsiteX11" fmla="*/ 19926 w 20330"/>
                <a:gd name="connsiteY11" fmla="*/ 5166 h 17712"/>
                <a:gd name="connsiteX12" fmla="*/ 19926 w 20330"/>
                <a:gd name="connsiteY12" fmla="*/ 5166 h 17712"/>
                <a:gd name="connsiteX13" fmla="*/ 19926 w 20330"/>
                <a:gd name="connsiteY13" fmla="*/ 8856 h 17712"/>
                <a:gd name="connsiteX14" fmla="*/ 13284 w 20330"/>
                <a:gd name="connsiteY14" fmla="*/ 15498 h 17712"/>
                <a:gd name="connsiteX15" fmla="*/ 7380 w 20330"/>
                <a:gd name="connsiteY15" fmla="*/ 7380 h 17712"/>
                <a:gd name="connsiteX16" fmla="*/ 7380 w 20330"/>
                <a:gd name="connsiteY16" fmla="*/ 7380 h 17712"/>
                <a:gd name="connsiteX17" fmla="*/ 11808 w 20330"/>
                <a:gd name="connsiteY17" fmla="*/ 12546 h 17712"/>
                <a:gd name="connsiteX18" fmla="*/ 18450 w 20330"/>
                <a:gd name="connsiteY18" fmla="*/ 12546 h 17712"/>
                <a:gd name="connsiteX19" fmla="*/ 18450 w 20330"/>
                <a:gd name="connsiteY19" fmla="*/ 12546 h 17712"/>
                <a:gd name="connsiteX20" fmla="*/ 18450 w 20330"/>
                <a:gd name="connsiteY20" fmla="*/ 12546 h 17712"/>
                <a:gd name="connsiteX21" fmla="*/ 11808 w 20330"/>
                <a:gd name="connsiteY21" fmla="*/ 8118 h 17712"/>
                <a:gd name="connsiteX22" fmla="*/ 11808 w 20330"/>
                <a:gd name="connsiteY22" fmla="*/ 8118 h 17712"/>
                <a:gd name="connsiteX23" fmla="*/ 11808 w 20330"/>
                <a:gd name="connsiteY23" fmla="*/ 8118 h 17712"/>
                <a:gd name="connsiteX24" fmla="*/ 19926 w 20330"/>
                <a:gd name="connsiteY24" fmla="*/ 11808 h 17712"/>
                <a:gd name="connsiteX25" fmla="*/ 19926 w 20330"/>
                <a:gd name="connsiteY25" fmla="*/ 11808 h 17712"/>
                <a:gd name="connsiteX26" fmla="*/ 19926 w 20330"/>
                <a:gd name="connsiteY26" fmla="*/ 11808 h 17712"/>
                <a:gd name="connsiteX27" fmla="*/ 19926 w 20330"/>
                <a:gd name="connsiteY27" fmla="*/ 6642 h 17712"/>
                <a:gd name="connsiteX28" fmla="*/ 14760 w 20330"/>
                <a:gd name="connsiteY28" fmla="*/ 6642 h 17712"/>
                <a:gd name="connsiteX29" fmla="*/ 14760 w 20330"/>
                <a:gd name="connsiteY29" fmla="*/ 12546 h 17712"/>
                <a:gd name="connsiteX30" fmla="*/ 14760 w 20330"/>
                <a:gd name="connsiteY30" fmla="*/ 12546 h 17712"/>
                <a:gd name="connsiteX31" fmla="*/ 8118 w 20330"/>
                <a:gd name="connsiteY31" fmla="*/ 8118 h 17712"/>
                <a:gd name="connsiteX32" fmla="*/ 4428 w 20330"/>
                <a:gd name="connsiteY32" fmla="*/ 13284 h 17712"/>
                <a:gd name="connsiteX33" fmla="*/ 11808 w 20330"/>
                <a:gd name="connsiteY33" fmla="*/ 17712 h 1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330" h="17712">
                  <a:moveTo>
                    <a:pt x="13284" y="15498"/>
                  </a:moveTo>
                  <a:lnTo>
                    <a:pt x="5904" y="15498"/>
                  </a:lnTo>
                  <a:cubicBezTo>
                    <a:pt x="5904" y="15498"/>
                    <a:pt x="0" y="11070"/>
                    <a:pt x="738" y="8856"/>
                  </a:cubicBezTo>
                  <a:cubicBezTo>
                    <a:pt x="2340" y="7934"/>
                    <a:pt x="4303" y="7934"/>
                    <a:pt x="5904" y="8856"/>
                  </a:cubicBezTo>
                  <a:cubicBezTo>
                    <a:pt x="3513" y="8483"/>
                    <a:pt x="1380" y="7150"/>
                    <a:pt x="0" y="5166"/>
                  </a:cubicBezTo>
                  <a:cubicBezTo>
                    <a:pt x="-29" y="2578"/>
                    <a:pt x="1868" y="370"/>
                    <a:pt x="4428" y="0"/>
                  </a:cubicBez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cubicBezTo>
                    <a:pt x="9594" y="0"/>
                    <a:pt x="14022" y="0"/>
                    <a:pt x="15498" y="0"/>
                  </a:cubicBezTo>
                  <a:cubicBezTo>
                    <a:pt x="16974" y="0"/>
                    <a:pt x="15498" y="0"/>
                    <a:pt x="19926" y="5166"/>
                  </a:cubicBezTo>
                  <a:lnTo>
                    <a:pt x="19926" y="5166"/>
                  </a:lnTo>
                  <a:lnTo>
                    <a:pt x="19926" y="5166"/>
                  </a:lnTo>
                  <a:cubicBezTo>
                    <a:pt x="19926" y="5166"/>
                    <a:pt x="19926" y="5166"/>
                    <a:pt x="19926" y="5166"/>
                  </a:cubicBezTo>
                  <a:cubicBezTo>
                    <a:pt x="20465" y="6337"/>
                    <a:pt x="20465" y="7685"/>
                    <a:pt x="19926" y="8856"/>
                  </a:cubicBezTo>
                  <a:lnTo>
                    <a:pt x="13284" y="15498"/>
                  </a:lnTo>
                  <a:close/>
                  <a:moveTo>
                    <a:pt x="7380" y="7380"/>
                  </a:moveTo>
                  <a:cubicBezTo>
                    <a:pt x="7380" y="7380"/>
                    <a:pt x="7380" y="7380"/>
                    <a:pt x="7380" y="7380"/>
                  </a:cubicBezTo>
                  <a:cubicBezTo>
                    <a:pt x="7380" y="7380"/>
                    <a:pt x="7380" y="11070"/>
                    <a:pt x="11808" y="12546"/>
                  </a:cubicBezTo>
                  <a:cubicBezTo>
                    <a:pt x="16236" y="14022"/>
                    <a:pt x="16974" y="12546"/>
                    <a:pt x="18450" y="12546"/>
                  </a:cubicBezTo>
                  <a:lnTo>
                    <a:pt x="18450" y="12546"/>
                  </a:lnTo>
                  <a:cubicBezTo>
                    <a:pt x="18450" y="12546"/>
                    <a:pt x="18450" y="12546"/>
                    <a:pt x="18450" y="12546"/>
                  </a:cubicBezTo>
                  <a:lnTo>
                    <a:pt x="11808" y="8118"/>
                  </a:lnTo>
                  <a:lnTo>
                    <a:pt x="11808" y="8118"/>
                  </a:lnTo>
                  <a:lnTo>
                    <a:pt x="11808" y="8118"/>
                  </a:lnTo>
                  <a:lnTo>
                    <a:pt x="19926" y="11808"/>
                  </a:lnTo>
                  <a:lnTo>
                    <a:pt x="19926" y="11808"/>
                  </a:lnTo>
                  <a:lnTo>
                    <a:pt x="19926" y="11808"/>
                  </a:lnTo>
                  <a:cubicBezTo>
                    <a:pt x="20443" y="10125"/>
                    <a:pt x="20443" y="8325"/>
                    <a:pt x="19926" y="6642"/>
                  </a:cubicBezTo>
                  <a:cubicBezTo>
                    <a:pt x="19926" y="6642"/>
                    <a:pt x="15498" y="6642"/>
                    <a:pt x="14760" y="6642"/>
                  </a:cubicBezTo>
                  <a:cubicBezTo>
                    <a:pt x="14022" y="6642"/>
                    <a:pt x="14760" y="6642"/>
                    <a:pt x="14760" y="12546"/>
                  </a:cubicBezTo>
                  <a:lnTo>
                    <a:pt x="14760" y="12546"/>
                  </a:lnTo>
                  <a:cubicBezTo>
                    <a:pt x="14760" y="12546"/>
                    <a:pt x="9594" y="8118"/>
                    <a:pt x="8118" y="8118"/>
                  </a:cubicBezTo>
                  <a:cubicBezTo>
                    <a:pt x="6642" y="8118"/>
                    <a:pt x="4428" y="8118"/>
                    <a:pt x="4428" y="13284"/>
                  </a:cubicBezTo>
                  <a:cubicBezTo>
                    <a:pt x="4428" y="18450"/>
                    <a:pt x="4428" y="13284"/>
                    <a:pt x="11808" y="177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8CFD7E58-4C41-4B15-AE3E-778A61623C0F}"/>
                </a:ext>
              </a:extLst>
            </p:cNvPr>
            <p:cNvSpPr/>
            <p:nvPr/>
          </p:nvSpPr>
          <p:spPr>
            <a:xfrm>
              <a:off x="2061519" y="3525358"/>
              <a:ext cx="14092" cy="17107"/>
            </a:xfrm>
            <a:custGeom>
              <a:avLst/>
              <a:gdLst>
                <a:gd name="connsiteX0" fmla="*/ 11140 w 14092"/>
                <a:gd name="connsiteY0" fmla="*/ 2296 h 17107"/>
                <a:gd name="connsiteX1" fmla="*/ 11140 w 14092"/>
                <a:gd name="connsiteY1" fmla="*/ 2296 h 17107"/>
                <a:gd name="connsiteX2" fmla="*/ 6712 w 14092"/>
                <a:gd name="connsiteY2" fmla="*/ 11890 h 17107"/>
                <a:gd name="connsiteX3" fmla="*/ 6712 w 14092"/>
                <a:gd name="connsiteY3" fmla="*/ 3772 h 17107"/>
                <a:gd name="connsiteX4" fmla="*/ 808 w 14092"/>
                <a:gd name="connsiteY4" fmla="*/ 8938 h 17107"/>
                <a:gd name="connsiteX5" fmla="*/ 808 w 14092"/>
                <a:gd name="connsiteY5" fmla="*/ 16318 h 17107"/>
                <a:gd name="connsiteX6" fmla="*/ 7450 w 14092"/>
                <a:gd name="connsiteY6" fmla="*/ 16318 h 17107"/>
                <a:gd name="connsiteX7" fmla="*/ 14092 w 14092"/>
                <a:gd name="connsiteY7" fmla="*/ 5986 h 17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92" h="17107">
                  <a:moveTo>
                    <a:pt x="11140" y="2296"/>
                  </a:moveTo>
                  <a:cubicBezTo>
                    <a:pt x="11140" y="2296"/>
                    <a:pt x="11140" y="-2870"/>
                    <a:pt x="11140" y="2296"/>
                  </a:cubicBezTo>
                  <a:cubicBezTo>
                    <a:pt x="11140" y="7462"/>
                    <a:pt x="6712" y="11890"/>
                    <a:pt x="6712" y="11890"/>
                  </a:cubicBezTo>
                  <a:cubicBezTo>
                    <a:pt x="6712" y="11890"/>
                    <a:pt x="6712" y="5248"/>
                    <a:pt x="6712" y="3772"/>
                  </a:cubicBezTo>
                  <a:cubicBezTo>
                    <a:pt x="6712" y="2296"/>
                    <a:pt x="2284" y="3772"/>
                    <a:pt x="808" y="8938"/>
                  </a:cubicBezTo>
                  <a:cubicBezTo>
                    <a:pt x="-269" y="11281"/>
                    <a:pt x="-269" y="13975"/>
                    <a:pt x="808" y="16318"/>
                  </a:cubicBezTo>
                  <a:cubicBezTo>
                    <a:pt x="2897" y="17370"/>
                    <a:pt x="5362" y="17370"/>
                    <a:pt x="7450" y="16318"/>
                  </a:cubicBezTo>
                  <a:cubicBezTo>
                    <a:pt x="11421" y="14387"/>
                    <a:pt x="13981" y="10401"/>
                    <a:pt x="14092" y="598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19FF3F0E-E58A-482B-B00E-D7BBD9F10387}"/>
                </a:ext>
              </a:extLst>
            </p:cNvPr>
            <p:cNvSpPr/>
            <p:nvPr/>
          </p:nvSpPr>
          <p:spPr>
            <a:xfrm>
              <a:off x="2054210" y="3524701"/>
              <a:ext cx="16235" cy="14760"/>
            </a:xfrm>
            <a:custGeom>
              <a:avLst/>
              <a:gdLst>
                <a:gd name="connsiteX0" fmla="*/ 8856 w 16235"/>
                <a:gd name="connsiteY0" fmla="*/ 14760 h 14760"/>
                <a:gd name="connsiteX1" fmla="*/ 8856 w 16235"/>
                <a:gd name="connsiteY1" fmla="*/ 14760 h 14760"/>
                <a:gd name="connsiteX2" fmla="*/ 5166 w 16235"/>
                <a:gd name="connsiteY2" fmla="*/ 14760 h 14760"/>
                <a:gd name="connsiteX3" fmla="*/ 5166 w 16235"/>
                <a:gd name="connsiteY3" fmla="*/ 7380 h 14760"/>
                <a:gd name="connsiteX4" fmla="*/ 10332 w 16235"/>
                <a:gd name="connsiteY4" fmla="*/ 2214 h 14760"/>
                <a:gd name="connsiteX5" fmla="*/ 10332 w 16235"/>
                <a:gd name="connsiteY5" fmla="*/ 2214 h 14760"/>
                <a:gd name="connsiteX6" fmla="*/ 10332 w 16235"/>
                <a:gd name="connsiteY6" fmla="*/ 5904 h 14760"/>
                <a:gd name="connsiteX7" fmla="*/ 10332 w 16235"/>
                <a:gd name="connsiteY7" fmla="*/ 0 h 14760"/>
                <a:gd name="connsiteX8" fmla="*/ 10332 w 16235"/>
                <a:gd name="connsiteY8" fmla="*/ 0 h 14760"/>
                <a:gd name="connsiteX9" fmla="*/ 10332 w 16235"/>
                <a:gd name="connsiteY9" fmla="*/ 4428 h 14760"/>
                <a:gd name="connsiteX10" fmla="*/ 3690 w 16235"/>
                <a:gd name="connsiteY10" fmla="*/ 14760 h 14760"/>
                <a:gd name="connsiteX11" fmla="*/ 0 w 16235"/>
                <a:gd name="connsiteY11" fmla="*/ 14760 h 14760"/>
                <a:gd name="connsiteX12" fmla="*/ 8856 w 16235"/>
                <a:gd name="connsiteY12" fmla="*/ 1476 h 14760"/>
                <a:gd name="connsiteX13" fmla="*/ 3690 w 16235"/>
                <a:gd name="connsiteY13" fmla="*/ 5904 h 14760"/>
                <a:gd name="connsiteX14" fmla="*/ 3299 w 16235"/>
                <a:gd name="connsiteY14" fmla="*/ 12154 h 14760"/>
                <a:gd name="connsiteX15" fmla="*/ 3690 w 16235"/>
                <a:gd name="connsiteY15" fmla="*/ 12546 h 14760"/>
                <a:gd name="connsiteX16" fmla="*/ 9594 w 16235"/>
                <a:gd name="connsiteY16" fmla="*/ 12546 h 14760"/>
                <a:gd name="connsiteX17" fmla="*/ 16236 w 16235"/>
                <a:gd name="connsiteY17" fmla="*/ 2952 h 14760"/>
                <a:gd name="connsiteX18" fmla="*/ 16236 w 16235"/>
                <a:gd name="connsiteY18" fmla="*/ 2952 h 14760"/>
                <a:gd name="connsiteX19" fmla="*/ 12546 w 16235"/>
                <a:gd name="connsiteY19" fmla="*/ 10332 h 14760"/>
                <a:gd name="connsiteX20" fmla="*/ 12546 w 16235"/>
                <a:gd name="connsiteY20" fmla="*/ 5166 h 1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235" h="14760">
                  <a:moveTo>
                    <a:pt x="8856" y="14760"/>
                  </a:moveTo>
                  <a:lnTo>
                    <a:pt x="8856" y="14760"/>
                  </a:lnTo>
                  <a:lnTo>
                    <a:pt x="5166" y="14760"/>
                  </a:lnTo>
                  <a:cubicBezTo>
                    <a:pt x="3439" y="12603"/>
                    <a:pt x="3439" y="9537"/>
                    <a:pt x="5166" y="7380"/>
                  </a:cubicBezTo>
                  <a:cubicBezTo>
                    <a:pt x="5852" y="4866"/>
                    <a:pt x="7815" y="2903"/>
                    <a:pt x="10332" y="2214"/>
                  </a:cubicBezTo>
                  <a:lnTo>
                    <a:pt x="10332" y="2214"/>
                  </a:lnTo>
                  <a:cubicBezTo>
                    <a:pt x="10790" y="3402"/>
                    <a:pt x="10790" y="4716"/>
                    <a:pt x="10332" y="5904"/>
                  </a:cubicBezTo>
                  <a:cubicBezTo>
                    <a:pt x="10332" y="5904"/>
                    <a:pt x="10332" y="738"/>
                    <a:pt x="10332" y="0"/>
                  </a:cubicBezTo>
                  <a:lnTo>
                    <a:pt x="10332" y="0"/>
                  </a:lnTo>
                  <a:cubicBezTo>
                    <a:pt x="11122" y="1370"/>
                    <a:pt x="11122" y="3058"/>
                    <a:pt x="10332" y="4428"/>
                  </a:cubicBezTo>
                  <a:cubicBezTo>
                    <a:pt x="9941" y="8750"/>
                    <a:pt x="7461" y="12608"/>
                    <a:pt x="3690" y="14760"/>
                  </a:cubicBezTo>
                  <a:lnTo>
                    <a:pt x="0" y="14760"/>
                  </a:lnTo>
                  <a:close/>
                  <a:moveTo>
                    <a:pt x="8856" y="1476"/>
                  </a:moveTo>
                  <a:cubicBezTo>
                    <a:pt x="6266" y="1449"/>
                    <a:pt x="4059" y="3342"/>
                    <a:pt x="3690" y="5904"/>
                  </a:cubicBezTo>
                  <a:cubicBezTo>
                    <a:pt x="1852" y="7522"/>
                    <a:pt x="1683" y="10319"/>
                    <a:pt x="3299" y="12154"/>
                  </a:cubicBezTo>
                  <a:cubicBezTo>
                    <a:pt x="3417" y="12293"/>
                    <a:pt x="3550" y="12423"/>
                    <a:pt x="3690" y="12546"/>
                  </a:cubicBezTo>
                  <a:cubicBezTo>
                    <a:pt x="3690" y="12546"/>
                    <a:pt x="8118" y="12546"/>
                    <a:pt x="9594" y="12546"/>
                  </a:cubicBezTo>
                  <a:cubicBezTo>
                    <a:pt x="13454" y="10869"/>
                    <a:pt x="16022" y="7152"/>
                    <a:pt x="16236" y="2952"/>
                  </a:cubicBezTo>
                  <a:lnTo>
                    <a:pt x="16236" y="2952"/>
                  </a:lnTo>
                  <a:cubicBezTo>
                    <a:pt x="16236" y="2952"/>
                    <a:pt x="16236" y="2952"/>
                    <a:pt x="12546" y="10332"/>
                  </a:cubicBezTo>
                  <a:cubicBezTo>
                    <a:pt x="8856" y="17712"/>
                    <a:pt x="12546" y="5904"/>
                    <a:pt x="12546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232D8FE6-0146-4067-81F1-6DDACE25A24C}"/>
                </a:ext>
              </a:extLst>
            </p:cNvPr>
            <p:cNvSpPr/>
            <p:nvPr/>
          </p:nvSpPr>
          <p:spPr>
            <a:xfrm>
              <a:off x="2055440" y="3538999"/>
              <a:ext cx="10085" cy="14946"/>
            </a:xfrm>
            <a:custGeom>
              <a:avLst/>
              <a:gdLst>
                <a:gd name="connsiteX0" fmla="*/ 9102 w 10085"/>
                <a:gd name="connsiteY0" fmla="*/ 10056 h 14946"/>
                <a:gd name="connsiteX1" fmla="*/ 984 w 10085"/>
                <a:gd name="connsiteY1" fmla="*/ 14484 h 14946"/>
                <a:gd name="connsiteX2" fmla="*/ 984 w 10085"/>
                <a:gd name="connsiteY2" fmla="*/ 4890 h 14946"/>
                <a:gd name="connsiteX3" fmla="*/ 9102 w 10085"/>
                <a:gd name="connsiteY3" fmla="*/ 462 h 14946"/>
                <a:gd name="connsiteX4" fmla="*/ 9102 w 10085"/>
                <a:gd name="connsiteY4" fmla="*/ 10056 h 1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5" h="14946">
                  <a:moveTo>
                    <a:pt x="9102" y="10056"/>
                  </a:moveTo>
                  <a:cubicBezTo>
                    <a:pt x="9102" y="13746"/>
                    <a:pt x="3198" y="15960"/>
                    <a:pt x="984" y="14484"/>
                  </a:cubicBezTo>
                  <a:cubicBezTo>
                    <a:pt x="-1230" y="13008"/>
                    <a:pt x="984" y="8580"/>
                    <a:pt x="984" y="4890"/>
                  </a:cubicBezTo>
                  <a:cubicBezTo>
                    <a:pt x="984" y="1200"/>
                    <a:pt x="6888" y="-1014"/>
                    <a:pt x="9102" y="462"/>
                  </a:cubicBezTo>
                  <a:cubicBezTo>
                    <a:pt x="11316" y="1938"/>
                    <a:pt x="9102" y="6366"/>
                    <a:pt x="9102" y="10056"/>
                  </a:cubicBez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79DDE5C2-228B-419D-9729-56CB85CF3FE2}"/>
                </a:ext>
              </a:extLst>
            </p:cNvPr>
            <p:cNvSpPr/>
            <p:nvPr/>
          </p:nvSpPr>
          <p:spPr>
            <a:xfrm>
              <a:off x="2053409" y="3540199"/>
              <a:ext cx="11132" cy="15498"/>
            </a:xfrm>
            <a:custGeom>
              <a:avLst/>
              <a:gdLst>
                <a:gd name="connsiteX0" fmla="*/ 4490 w 11132"/>
                <a:gd name="connsiteY0" fmla="*/ 14760 h 15498"/>
                <a:gd name="connsiteX1" fmla="*/ 4490 w 11132"/>
                <a:gd name="connsiteY1" fmla="*/ 14760 h 15498"/>
                <a:gd name="connsiteX2" fmla="*/ 4490 w 11132"/>
                <a:gd name="connsiteY2" fmla="*/ 5166 h 15498"/>
                <a:gd name="connsiteX3" fmla="*/ 11132 w 11132"/>
                <a:gd name="connsiteY3" fmla="*/ 0 h 15498"/>
                <a:gd name="connsiteX4" fmla="*/ 11132 w 11132"/>
                <a:gd name="connsiteY4" fmla="*/ 0 h 15498"/>
                <a:gd name="connsiteX5" fmla="*/ 11132 w 11132"/>
                <a:gd name="connsiteY5" fmla="*/ 0 h 15498"/>
                <a:gd name="connsiteX6" fmla="*/ 3014 w 11132"/>
                <a:gd name="connsiteY6" fmla="*/ 4428 h 15498"/>
                <a:gd name="connsiteX7" fmla="*/ 800 w 11132"/>
                <a:gd name="connsiteY7" fmla="*/ 14760 h 15498"/>
                <a:gd name="connsiteX8" fmla="*/ 800 w 11132"/>
                <a:gd name="connsiteY8" fmla="*/ 14760 h 15498"/>
                <a:gd name="connsiteX9" fmla="*/ 7442 w 11132"/>
                <a:gd name="connsiteY9" fmla="*/ 10332 h 15498"/>
                <a:gd name="connsiteX10" fmla="*/ 7442 w 11132"/>
                <a:gd name="connsiteY10" fmla="*/ 2214 h 15498"/>
                <a:gd name="connsiteX11" fmla="*/ 7442 w 11132"/>
                <a:gd name="connsiteY11" fmla="*/ 10332 h 15498"/>
                <a:gd name="connsiteX12" fmla="*/ 800 w 11132"/>
                <a:gd name="connsiteY12" fmla="*/ 15498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32" h="15498">
                  <a:moveTo>
                    <a:pt x="4490" y="14760"/>
                  </a:moveTo>
                  <a:lnTo>
                    <a:pt x="4490" y="14760"/>
                  </a:lnTo>
                  <a:cubicBezTo>
                    <a:pt x="4490" y="14760"/>
                    <a:pt x="4490" y="8856"/>
                    <a:pt x="4490" y="5166"/>
                  </a:cubicBezTo>
                  <a:cubicBezTo>
                    <a:pt x="5693" y="2435"/>
                    <a:pt x="8188" y="493"/>
                    <a:pt x="11132" y="0"/>
                  </a:cubicBezTo>
                  <a:lnTo>
                    <a:pt x="11132" y="0"/>
                  </a:lnTo>
                  <a:lnTo>
                    <a:pt x="11132" y="0"/>
                  </a:lnTo>
                  <a:cubicBezTo>
                    <a:pt x="7907" y="221"/>
                    <a:pt x="4948" y="1838"/>
                    <a:pt x="3014" y="4428"/>
                  </a:cubicBezTo>
                  <a:cubicBezTo>
                    <a:pt x="77" y="7007"/>
                    <a:pt x="-823" y="11205"/>
                    <a:pt x="800" y="14760"/>
                  </a:cubicBezTo>
                  <a:lnTo>
                    <a:pt x="800" y="14760"/>
                  </a:lnTo>
                  <a:cubicBezTo>
                    <a:pt x="800" y="14760"/>
                    <a:pt x="5228" y="14760"/>
                    <a:pt x="7442" y="10332"/>
                  </a:cubicBezTo>
                  <a:cubicBezTo>
                    <a:pt x="8468" y="7724"/>
                    <a:pt x="8468" y="4822"/>
                    <a:pt x="7442" y="2214"/>
                  </a:cubicBezTo>
                  <a:cubicBezTo>
                    <a:pt x="7442" y="2214"/>
                    <a:pt x="7442" y="7380"/>
                    <a:pt x="7442" y="10332"/>
                  </a:cubicBezTo>
                  <a:cubicBezTo>
                    <a:pt x="6239" y="13063"/>
                    <a:pt x="3745" y="15005"/>
                    <a:pt x="800" y="154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6C3C727E-25A2-4D0A-9A80-F83ED1F55FC5}"/>
                </a:ext>
              </a:extLst>
            </p:cNvPr>
            <p:cNvSpPr/>
            <p:nvPr/>
          </p:nvSpPr>
          <p:spPr>
            <a:xfrm>
              <a:off x="1896277" y="3532492"/>
              <a:ext cx="20664" cy="17958"/>
            </a:xfrm>
            <a:custGeom>
              <a:avLst/>
              <a:gdLst>
                <a:gd name="connsiteX0" fmla="*/ 10332 w 20664"/>
                <a:gd name="connsiteY0" fmla="*/ 4756 h 17958"/>
                <a:gd name="connsiteX1" fmla="*/ 0 w 20664"/>
                <a:gd name="connsiteY1" fmla="*/ 9922 h 17958"/>
                <a:gd name="connsiteX2" fmla="*/ 0 w 20664"/>
                <a:gd name="connsiteY2" fmla="*/ 5494 h 17958"/>
                <a:gd name="connsiteX3" fmla="*/ 4428 w 20664"/>
                <a:gd name="connsiteY3" fmla="*/ 328 h 17958"/>
                <a:gd name="connsiteX4" fmla="*/ 9594 w 20664"/>
                <a:gd name="connsiteY4" fmla="*/ 328 h 17958"/>
                <a:gd name="connsiteX5" fmla="*/ 9594 w 20664"/>
                <a:gd name="connsiteY5" fmla="*/ 6232 h 17958"/>
                <a:gd name="connsiteX6" fmla="*/ 16974 w 20664"/>
                <a:gd name="connsiteY6" fmla="*/ 1066 h 17958"/>
                <a:gd name="connsiteX7" fmla="*/ 20664 w 20664"/>
                <a:gd name="connsiteY7" fmla="*/ 6232 h 17958"/>
                <a:gd name="connsiteX8" fmla="*/ 12546 w 20664"/>
                <a:gd name="connsiteY8" fmla="*/ 11398 h 17958"/>
                <a:gd name="connsiteX9" fmla="*/ 19926 w 20664"/>
                <a:gd name="connsiteY9" fmla="*/ 11398 h 17958"/>
                <a:gd name="connsiteX10" fmla="*/ 15498 w 20664"/>
                <a:gd name="connsiteY10" fmla="*/ 17302 h 17958"/>
                <a:gd name="connsiteX11" fmla="*/ 8118 w 20664"/>
                <a:gd name="connsiteY11" fmla="*/ 17302 h 17958"/>
                <a:gd name="connsiteX12" fmla="*/ 8118 w 20664"/>
                <a:gd name="connsiteY12" fmla="*/ 11398 h 17958"/>
                <a:gd name="connsiteX13" fmla="*/ 10332 w 20664"/>
                <a:gd name="connsiteY13" fmla="*/ 4756 h 1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64" h="17958">
                  <a:moveTo>
                    <a:pt x="10332" y="4756"/>
                  </a:moveTo>
                  <a:cubicBezTo>
                    <a:pt x="10332" y="4756"/>
                    <a:pt x="1476" y="10660"/>
                    <a:pt x="0" y="9922"/>
                  </a:cubicBezTo>
                  <a:lnTo>
                    <a:pt x="0" y="5494"/>
                  </a:lnTo>
                  <a:cubicBezTo>
                    <a:pt x="0" y="5494"/>
                    <a:pt x="0" y="1066"/>
                    <a:pt x="4428" y="328"/>
                  </a:cubicBezTo>
                  <a:cubicBezTo>
                    <a:pt x="8856" y="-410"/>
                    <a:pt x="8118" y="328"/>
                    <a:pt x="9594" y="328"/>
                  </a:cubicBezTo>
                  <a:cubicBezTo>
                    <a:pt x="11070" y="328"/>
                    <a:pt x="9594" y="6232"/>
                    <a:pt x="9594" y="6232"/>
                  </a:cubicBezTo>
                  <a:cubicBezTo>
                    <a:pt x="9594" y="6232"/>
                    <a:pt x="14760" y="328"/>
                    <a:pt x="16974" y="1066"/>
                  </a:cubicBezTo>
                  <a:cubicBezTo>
                    <a:pt x="19107" y="1924"/>
                    <a:pt x="20546" y="3939"/>
                    <a:pt x="20664" y="6232"/>
                  </a:cubicBezTo>
                  <a:cubicBezTo>
                    <a:pt x="20664" y="6232"/>
                    <a:pt x="12546" y="11398"/>
                    <a:pt x="12546" y="11398"/>
                  </a:cubicBezTo>
                  <a:cubicBezTo>
                    <a:pt x="12546" y="11398"/>
                    <a:pt x="19188" y="11398"/>
                    <a:pt x="19926" y="11398"/>
                  </a:cubicBezTo>
                  <a:cubicBezTo>
                    <a:pt x="20664" y="11398"/>
                    <a:pt x="19926" y="15826"/>
                    <a:pt x="15498" y="17302"/>
                  </a:cubicBezTo>
                  <a:cubicBezTo>
                    <a:pt x="11070" y="18778"/>
                    <a:pt x="9594" y="17302"/>
                    <a:pt x="8118" y="17302"/>
                  </a:cubicBezTo>
                  <a:cubicBezTo>
                    <a:pt x="6642" y="17302"/>
                    <a:pt x="8118" y="12874"/>
                    <a:pt x="8118" y="11398"/>
                  </a:cubicBezTo>
                  <a:lnTo>
                    <a:pt x="10332" y="475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7D4FE77C-321F-4274-907C-469482EF03EF}"/>
                </a:ext>
              </a:extLst>
            </p:cNvPr>
            <p:cNvSpPr/>
            <p:nvPr/>
          </p:nvSpPr>
          <p:spPr>
            <a:xfrm>
              <a:off x="1888160" y="3529130"/>
              <a:ext cx="28104" cy="33948"/>
            </a:xfrm>
            <a:custGeom>
              <a:avLst/>
              <a:gdLst>
                <a:gd name="connsiteX0" fmla="*/ 13284 w 28104"/>
                <a:gd name="connsiteY0" fmla="*/ 21402 h 33948"/>
                <a:gd name="connsiteX1" fmla="*/ 13284 w 28104"/>
                <a:gd name="connsiteY1" fmla="*/ 21402 h 33948"/>
                <a:gd name="connsiteX2" fmla="*/ 13284 w 28104"/>
                <a:gd name="connsiteY2" fmla="*/ 21402 h 33948"/>
                <a:gd name="connsiteX3" fmla="*/ 13284 w 28104"/>
                <a:gd name="connsiteY3" fmla="*/ 21402 h 33948"/>
                <a:gd name="connsiteX4" fmla="*/ 13284 w 28104"/>
                <a:gd name="connsiteY4" fmla="*/ 21402 h 33948"/>
                <a:gd name="connsiteX5" fmla="*/ 13284 w 28104"/>
                <a:gd name="connsiteY5" fmla="*/ 21402 h 33948"/>
                <a:gd name="connsiteX6" fmla="*/ 13284 w 28104"/>
                <a:gd name="connsiteY6" fmla="*/ 15498 h 33948"/>
                <a:gd name="connsiteX7" fmla="*/ 19188 w 28104"/>
                <a:gd name="connsiteY7" fmla="*/ 15498 h 33948"/>
                <a:gd name="connsiteX8" fmla="*/ 19188 w 28104"/>
                <a:gd name="connsiteY8" fmla="*/ 19188 h 33948"/>
                <a:gd name="connsiteX9" fmla="*/ 23616 w 28104"/>
                <a:gd name="connsiteY9" fmla="*/ 19188 h 33948"/>
                <a:gd name="connsiteX10" fmla="*/ 28103 w 28104"/>
                <a:gd name="connsiteY10" fmla="*/ 23553 h 33948"/>
                <a:gd name="connsiteX11" fmla="*/ 28044 w 28104"/>
                <a:gd name="connsiteY11" fmla="*/ 24354 h 33948"/>
                <a:gd name="connsiteX12" fmla="*/ 24354 w 28104"/>
                <a:gd name="connsiteY12" fmla="*/ 28044 h 33948"/>
                <a:gd name="connsiteX13" fmla="*/ 24354 w 28104"/>
                <a:gd name="connsiteY13" fmla="*/ 28044 h 33948"/>
                <a:gd name="connsiteX14" fmla="*/ 19926 w 28104"/>
                <a:gd name="connsiteY14" fmla="*/ 33948 h 33948"/>
                <a:gd name="connsiteX15" fmla="*/ 13284 w 28104"/>
                <a:gd name="connsiteY15" fmla="*/ 10332 h 33948"/>
                <a:gd name="connsiteX16" fmla="*/ 13284 w 28104"/>
                <a:gd name="connsiteY16" fmla="*/ 10332 h 33948"/>
                <a:gd name="connsiteX17" fmla="*/ 7380 w 28104"/>
                <a:gd name="connsiteY17" fmla="*/ 14760 h 33948"/>
                <a:gd name="connsiteX18" fmla="*/ 7380 w 28104"/>
                <a:gd name="connsiteY18" fmla="*/ 14760 h 33948"/>
                <a:gd name="connsiteX19" fmla="*/ 7380 w 28104"/>
                <a:gd name="connsiteY19" fmla="*/ 14760 h 33948"/>
                <a:gd name="connsiteX20" fmla="*/ 14760 w 28104"/>
                <a:gd name="connsiteY20" fmla="*/ 14760 h 33948"/>
                <a:gd name="connsiteX21" fmla="*/ 19188 w 28104"/>
                <a:gd name="connsiteY21" fmla="*/ 8856 h 33948"/>
                <a:gd name="connsiteX22" fmla="*/ 12546 w 28104"/>
                <a:gd name="connsiteY22" fmla="*/ 8856 h 33948"/>
                <a:gd name="connsiteX23" fmla="*/ 12546 w 28104"/>
                <a:gd name="connsiteY23" fmla="*/ 8856 h 33948"/>
                <a:gd name="connsiteX24" fmla="*/ 16974 w 28104"/>
                <a:gd name="connsiteY24" fmla="*/ 5166 h 33948"/>
                <a:gd name="connsiteX25" fmla="*/ 16974 w 28104"/>
                <a:gd name="connsiteY25" fmla="*/ 0 h 33948"/>
                <a:gd name="connsiteX26" fmla="*/ 16974 w 28104"/>
                <a:gd name="connsiteY26" fmla="*/ 0 h 33948"/>
                <a:gd name="connsiteX27" fmla="*/ 9594 w 28104"/>
                <a:gd name="connsiteY27" fmla="*/ 5166 h 33948"/>
                <a:gd name="connsiteX28" fmla="*/ 9594 w 28104"/>
                <a:gd name="connsiteY28" fmla="*/ 5166 h 33948"/>
                <a:gd name="connsiteX29" fmla="*/ 9594 w 28104"/>
                <a:gd name="connsiteY29" fmla="*/ 5166 h 33948"/>
                <a:gd name="connsiteX30" fmla="*/ 9594 w 28104"/>
                <a:gd name="connsiteY30" fmla="*/ 738 h 33948"/>
                <a:gd name="connsiteX31" fmla="*/ 4428 w 28104"/>
                <a:gd name="connsiteY31" fmla="*/ 738 h 33948"/>
                <a:gd name="connsiteX32" fmla="*/ 0 w 28104"/>
                <a:gd name="connsiteY32" fmla="*/ 5904 h 33948"/>
                <a:gd name="connsiteX33" fmla="*/ 0 w 28104"/>
                <a:gd name="connsiteY33" fmla="*/ 5904 h 33948"/>
                <a:gd name="connsiteX34" fmla="*/ 0 w 28104"/>
                <a:gd name="connsiteY34" fmla="*/ 5904 h 33948"/>
                <a:gd name="connsiteX35" fmla="*/ 18450 w 28104"/>
                <a:gd name="connsiteY35" fmla="*/ 9594 h 33948"/>
                <a:gd name="connsiteX36" fmla="*/ 18450 w 28104"/>
                <a:gd name="connsiteY36" fmla="*/ 9594 h 33948"/>
                <a:gd name="connsiteX37" fmla="*/ 18450 w 28104"/>
                <a:gd name="connsiteY37" fmla="*/ 9594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8104" h="33948">
                  <a:moveTo>
                    <a:pt x="13284" y="21402"/>
                  </a:moveTo>
                  <a:cubicBezTo>
                    <a:pt x="13284" y="21402"/>
                    <a:pt x="13284" y="21402"/>
                    <a:pt x="13284" y="21402"/>
                  </a:cubicBezTo>
                  <a:cubicBezTo>
                    <a:pt x="13284" y="21402"/>
                    <a:pt x="13284" y="21402"/>
                    <a:pt x="13284" y="21402"/>
                  </a:cubicBezTo>
                  <a:lnTo>
                    <a:pt x="13284" y="21402"/>
                  </a:lnTo>
                  <a:cubicBezTo>
                    <a:pt x="13284" y="21402"/>
                    <a:pt x="13284" y="21402"/>
                    <a:pt x="13284" y="21402"/>
                  </a:cubicBezTo>
                  <a:lnTo>
                    <a:pt x="13284" y="21402"/>
                  </a:lnTo>
                  <a:cubicBezTo>
                    <a:pt x="13284" y="21402"/>
                    <a:pt x="13284" y="16974"/>
                    <a:pt x="13284" y="15498"/>
                  </a:cubicBezTo>
                  <a:cubicBezTo>
                    <a:pt x="13284" y="14022"/>
                    <a:pt x="18450" y="15498"/>
                    <a:pt x="19188" y="15498"/>
                  </a:cubicBezTo>
                  <a:cubicBezTo>
                    <a:pt x="19926" y="15498"/>
                    <a:pt x="19188" y="15498"/>
                    <a:pt x="19188" y="19188"/>
                  </a:cubicBezTo>
                  <a:cubicBezTo>
                    <a:pt x="20634" y="18778"/>
                    <a:pt x="22170" y="18778"/>
                    <a:pt x="23616" y="19188"/>
                  </a:cubicBezTo>
                  <a:cubicBezTo>
                    <a:pt x="26059" y="19154"/>
                    <a:pt x="28073" y="21108"/>
                    <a:pt x="28103" y="23553"/>
                  </a:cubicBezTo>
                  <a:cubicBezTo>
                    <a:pt x="28110" y="23822"/>
                    <a:pt x="28088" y="24090"/>
                    <a:pt x="28044" y="24354"/>
                  </a:cubicBezTo>
                  <a:cubicBezTo>
                    <a:pt x="28044" y="24354"/>
                    <a:pt x="28044" y="24354"/>
                    <a:pt x="24354" y="28044"/>
                  </a:cubicBezTo>
                  <a:cubicBezTo>
                    <a:pt x="20664" y="31734"/>
                    <a:pt x="24354" y="28044"/>
                    <a:pt x="24354" y="28044"/>
                  </a:cubicBezTo>
                  <a:cubicBezTo>
                    <a:pt x="24354" y="28044"/>
                    <a:pt x="24354" y="33210"/>
                    <a:pt x="19926" y="33948"/>
                  </a:cubicBezTo>
                  <a:close/>
                  <a:moveTo>
                    <a:pt x="13284" y="10332"/>
                  </a:moveTo>
                  <a:lnTo>
                    <a:pt x="13284" y="10332"/>
                  </a:lnTo>
                  <a:lnTo>
                    <a:pt x="7380" y="14760"/>
                  </a:lnTo>
                  <a:cubicBezTo>
                    <a:pt x="7380" y="14760"/>
                    <a:pt x="7380" y="14760"/>
                    <a:pt x="7380" y="14760"/>
                  </a:cubicBezTo>
                  <a:cubicBezTo>
                    <a:pt x="7380" y="14760"/>
                    <a:pt x="7380" y="14760"/>
                    <a:pt x="7380" y="14760"/>
                  </a:cubicBezTo>
                  <a:cubicBezTo>
                    <a:pt x="9697" y="15943"/>
                    <a:pt x="12443" y="15943"/>
                    <a:pt x="14760" y="14760"/>
                  </a:cubicBezTo>
                  <a:cubicBezTo>
                    <a:pt x="14760" y="14760"/>
                    <a:pt x="19188" y="11070"/>
                    <a:pt x="19188" y="8856"/>
                  </a:cubicBezTo>
                  <a:cubicBezTo>
                    <a:pt x="19188" y="6642"/>
                    <a:pt x="14760" y="8856"/>
                    <a:pt x="12546" y="8856"/>
                  </a:cubicBezTo>
                  <a:lnTo>
                    <a:pt x="12546" y="8856"/>
                  </a:lnTo>
                  <a:cubicBezTo>
                    <a:pt x="12546" y="8856"/>
                    <a:pt x="16974" y="8856"/>
                    <a:pt x="16974" y="5166"/>
                  </a:cubicBezTo>
                  <a:cubicBezTo>
                    <a:pt x="16974" y="1476"/>
                    <a:pt x="16974" y="738"/>
                    <a:pt x="16974" y="0"/>
                  </a:cubicBezTo>
                  <a:lnTo>
                    <a:pt x="16974" y="0"/>
                  </a:lnTo>
                  <a:cubicBezTo>
                    <a:pt x="16974" y="0"/>
                    <a:pt x="11070" y="0"/>
                    <a:pt x="9594" y="5166"/>
                  </a:cubicBezTo>
                  <a:lnTo>
                    <a:pt x="9594" y="5166"/>
                  </a:lnTo>
                  <a:lnTo>
                    <a:pt x="9594" y="5166"/>
                  </a:lnTo>
                  <a:lnTo>
                    <a:pt x="9594" y="738"/>
                  </a:lnTo>
                  <a:cubicBezTo>
                    <a:pt x="9594" y="738"/>
                    <a:pt x="9594" y="738"/>
                    <a:pt x="4428" y="738"/>
                  </a:cubicBezTo>
                  <a:cubicBezTo>
                    <a:pt x="-738" y="738"/>
                    <a:pt x="4428" y="738"/>
                    <a:pt x="0" y="5904"/>
                  </a:cubicBezTo>
                  <a:lnTo>
                    <a:pt x="0" y="5904"/>
                  </a:lnTo>
                  <a:lnTo>
                    <a:pt x="0" y="5904"/>
                  </a:lnTo>
                  <a:lnTo>
                    <a:pt x="18450" y="9594"/>
                  </a:lnTo>
                  <a:lnTo>
                    <a:pt x="18450" y="9594"/>
                  </a:lnTo>
                  <a:lnTo>
                    <a:pt x="18450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6DD8C752-E1FC-4823-AD09-EC970D7BBDEE}"/>
                </a:ext>
              </a:extLst>
            </p:cNvPr>
            <p:cNvSpPr/>
            <p:nvPr/>
          </p:nvSpPr>
          <p:spPr>
            <a:xfrm>
              <a:off x="1878565" y="3525358"/>
              <a:ext cx="13612" cy="16235"/>
            </a:xfrm>
            <a:custGeom>
              <a:avLst/>
              <a:gdLst>
                <a:gd name="connsiteX0" fmla="*/ 0 w 13612"/>
                <a:gd name="connsiteY0" fmla="*/ 2296 h 16235"/>
                <a:gd name="connsiteX1" fmla="*/ 3690 w 13612"/>
                <a:gd name="connsiteY1" fmla="*/ 2296 h 16235"/>
                <a:gd name="connsiteX2" fmla="*/ 8118 w 13612"/>
                <a:gd name="connsiteY2" fmla="*/ 11890 h 16235"/>
                <a:gd name="connsiteX3" fmla="*/ 8118 w 13612"/>
                <a:gd name="connsiteY3" fmla="*/ 3772 h 16235"/>
                <a:gd name="connsiteX4" fmla="*/ 13284 w 13612"/>
                <a:gd name="connsiteY4" fmla="*/ 8200 h 16235"/>
                <a:gd name="connsiteX5" fmla="*/ 13284 w 13612"/>
                <a:gd name="connsiteY5" fmla="*/ 15580 h 16235"/>
                <a:gd name="connsiteX6" fmla="*/ 6642 w 13612"/>
                <a:gd name="connsiteY6" fmla="*/ 15580 h 16235"/>
                <a:gd name="connsiteX7" fmla="*/ 0 w 13612"/>
                <a:gd name="connsiteY7" fmla="*/ 5248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12" h="16235">
                  <a:moveTo>
                    <a:pt x="0" y="2296"/>
                  </a:moveTo>
                  <a:cubicBezTo>
                    <a:pt x="0" y="2296"/>
                    <a:pt x="0" y="-2870"/>
                    <a:pt x="3690" y="2296"/>
                  </a:cubicBezTo>
                  <a:cubicBezTo>
                    <a:pt x="7380" y="7462"/>
                    <a:pt x="8118" y="11890"/>
                    <a:pt x="8118" y="11890"/>
                  </a:cubicBezTo>
                  <a:cubicBezTo>
                    <a:pt x="8118" y="11890"/>
                    <a:pt x="8118" y="4510"/>
                    <a:pt x="8118" y="3772"/>
                  </a:cubicBezTo>
                  <a:cubicBezTo>
                    <a:pt x="8118" y="3034"/>
                    <a:pt x="12546" y="3772"/>
                    <a:pt x="13284" y="8200"/>
                  </a:cubicBezTo>
                  <a:cubicBezTo>
                    <a:pt x="14022" y="12628"/>
                    <a:pt x="13284" y="14104"/>
                    <a:pt x="13284" y="15580"/>
                  </a:cubicBezTo>
                  <a:cubicBezTo>
                    <a:pt x="13284" y="17056"/>
                    <a:pt x="8856" y="15580"/>
                    <a:pt x="6642" y="15580"/>
                  </a:cubicBezTo>
                  <a:cubicBezTo>
                    <a:pt x="3100" y="13198"/>
                    <a:pt x="694" y="9460"/>
                    <a:pt x="0" y="524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79EBB14-BC01-415F-B1A8-F902306F067E}"/>
                </a:ext>
              </a:extLst>
            </p:cNvPr>
            <p:cNvSpPr/>
            <p:nvPr/>
          </p:nvSpPr>
          <p:spPr>
            <a:xfrm>
              <a:off x="1879304" y="3521749"/>
              <a:ext cx="12546" cy="25830"/>
            </a:xfrm>
            <a:custGeom>
              <a:avLst/>
              <a:gdLst>
                <a:gd name="connsiteX0" fmla="*/ 9594 w 12546"/>
                <a:gd name="connsiteY0" fmla="*/ 17712 h 25830"/>
                <a:gd name="connsiteX1" fmla="*/ 9594 w 12546"/>
                <a:gd name="connsiteY1" fmla="*/ 17712 h 25830"/>
                <a:gd name="connsiteX2" fmla="*/ 2952 w 12546"/>
                <a:gd name="connsiteY2" fmla="*/ 7380 h 25830"/>
                <a:gd name="connsiteX3" fmla="*/ 2952 w 12546"/>
                <a:gd name="connsiteY3" fmla="*/ 7380 h 25830"/>
                <a:gd name="connsiteX4" fmla="*/ 2952 w 12546"/>
                <a:gd name="connsiteY4" fmla="*/ 12546 h 25830"/>
                <a:gd name="connsiteX5" fmla="*/ 2952 w 12546"/>
                <a:gd name="connsiteY5" fmla="*/ 12546 h 25830"/>
                <a:gd name="connsiteX6" fmla="*/ 2952 w 12546"/>
                <a:gd name="connsiteY6" fmla="*/ 12546 h 25830"/>
                <a:gd name="connsiteX7" fmla="*/ 8856 w 12546"/>
                <a:gd name="connsiteY7" fmla="*/ 17712 h 25830"/>
                <a:gd name="connsiteX8" fmla="*/ 8856 w 12546"/>
                <a:gd name="connsiteY8" fmla="*/ 25830 h 25830"/>
                <a:gd name="connsiteX9" fmla="*/ 5166 w 12546"/>
                <a:gd name="connsiteY9" fmla="*/ 25830 h 25830"/>
                <a:gd name="connsiteX10" fmla="*/ 0 w 12546"/>
                <a:gd name="connsiteY10" fmla="*/ 2214 h 25830"/>
                <a:gd name="connsiteX11" fmla="*/ 6642 w 12546"/>
                <a:gd name="connsiteY11" fmla="*/ 11808 h 25830"/>
                <a:gd name="connsiteX12" fmla="*/ 11808 w 12546"/>
                <a:gd name="connsiteY12" fmla="*/ 12546 h 25830"/>
                <a:gd name="connsiteX13" fmla="*/ 12546 w 12546"/>
                <a:gd name="connsiteY13" fmla="*/ 11808 h 25830"/>
                <a:gd name="connsiteX14" fmla="*/ 12546 w 12546"/>
                <a:gd name="connsiteY14" fmla="*/ 5166 h 25830"/>
                <a:gd name="connsiteX15" fmla="*/ 7380 w 12546"/>
                <a:gd name="connsiteY15" fmla="*/ 0 h 25830"/>
                <a:gd name="connsiteX16" fmla="*/ 7380 w 12546"/>
                <a:gd name="connsiteY16" fmla="*/ 5904 h 25830"/>
                <a:gd name="connsiteX17" fmla="*/ 7380 w 12546"/>
                <a:gd name="connsiteY17" fmla="*/ 5904 h 25830"/>
                <a:gd name="connsiteX18" fmla="*/ 7380 w 12546"/>
                <a:gd name="connsiteY18" fmla="*/ 5904 h 25830"/>
                <a:gd name="connsiteX19" fmla="*/ 2952 w 12546"/>
                <a:gd name="connsiteY19" fmla="*/ 0 h 2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46" h="25830">
                  <a:moveTo>
                    <a:pt x="9594" y="17712"/>
                  </a:moveTo>
                  <a:lnTo>
                    <a:pt x="9594" y="17712"/>
                  </a:lnTo>
                  <a:cubicBezTo>
                    <a:pt x="5727" y="15661"/>
                    <a:pt x="3210" y="11747"/>
                    <a:pt x="2952" y="7380"/>
                  </a:cubicBezTo>
                  <a:cubicBezTo>
                    <a:pt x="2952" y="7380"/>
                    <a:pt x="2952" y="7380"/>
                    <a:pt x="2952" y="7380"/>
                  </a:cubicBezTo>
                  <a:cubicBezTo>
                    <a:pt x="3387" y="9074"/>
                    <a:pt x="3387" y="10852"/>
                    <a:pt x="2952" y="12546"/>
                  </a:cubicBezTo>
                  <a:cubicBezTo>
                    <a:pt x="2952" y="12546"/>
                    <a:pt x="2952" y="12546"/>
                    <a:pt x="2952" y="12546"/>
                  </a:cubicBezTo>
                  <a:lnTo>
                    <a:pt x="2952" y="12546"/>
                  </a:lnTo>
                  <a:cubicBezTo>
                    <a:pt x="2952" y="12546"/>
                    <a:pt x="7380" y="12546"/>
                    <a:pt x="8856" y="17712"/>
                  </a:cubicBezTo>
                  <a:cubicBezTo>
                    <a:pt x="10302" y="20223"/>
                    <a:pt x="10302" y="23319"/>
                    <a:pt x="8856" y="25830"/>
                  </a:cubicBezTo>
                  <a:lnTo>
                    <a:pt x="5166" y="25830"/>
                  </a:lnTo>
                  <a:close/>
                  <a:moveTo>
                    <a:pt x="0" y="2214"/>
                  </a:moveTo>
                  <a:cubicBezTo>
                    <a:pt x="0" y="5904"/>
                    <a:pt x="0" y="8856"/>
                    <a:pt x="6642" y="11808"/>
                  </a:cubicBezTo>
                  <a:cubicBezTo>
                    <a:pt x="7867" y="13438"/>
                    <a:pt x="10177" y="13769"/>
                    <a:pt x="11808" y="12546"/>
                  </a:cubicBezTo>
                  <a:cubicBezTo>
                    <a:pt x="12088" y="12336"/>
                    <a:pt x="12339" y="12088"/>
                    <a:pt x="12546" y="11808"/>
                  </a:cubicBezTo>
                  <a:cubicBezTo>
                    <a:pt x="12546" y="11808"/>
                    <a:pt x="12546" y="7380"/>
                    <a:pt x="12546" y="5166"/>
                  </a:cubicBezTo>
                  <a:cubicBezTo>
                    <a:pt x="12546" y="2952"/>
                    <a:pt x="12546" y="0"/>
                    <a:pt x="7380" y="0"/>
                  </a:cubicBezTo>
                  <a:cubicBezTo>
                    <a:pt x="6325" y="1827"/>
                    <a:pt x="6325" y="4077"/>
                    <a:pt x="7380" y="5904"/>
                  </a:cubicBezTo>
                  <a:lnTo>
                    <a:pt x="7380" y="5904"/>
                  </a:lnTo>
                  <a:cubicBezTo>
                    <a:pt x="7380" y="5904"/>
                    <a:pt x="7380" y="5904"/>
                    <a:pt x="7380" y="5904"/>
                  </a:cubicBezTo>
                  <a:cubicBezTo>
                    <a:pt x="7380" y="5904"/>
                    <a:pt x="7380" y="738"/>
                    <a:pt x="295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048741CB-7FFF-4C7D-ACF8-E5E0EE332045}"/>
                </a:ext>
              </a:extLst>
            </p:cNvPr>
            <p:cNvSpPr/>
            <p:nvPr/>
          </p:nvSpPr>
          <p:spPr>
            <a:xfrm>
              <a:off x="1886437" y="3538999"/>
              <a:ext cx="10513" cy="14946"/>
            </a:xfrm>
            <a:custGeom>
              <a:avLst/>
              <a:gdLst>
                <a:gd name="connsiteX0" fmla="*/ 984 w 10513"/>
                <a:gd name="connsiteY0" fmla="*/ 10056 h 14946"/>
                <a:gd name="connsiteX1" fmla="*/ 9102 w 10513"/>
                <a:gd name="connsiteY1" fmla="*/ 14484 h 14946"/>
                <a:gd name="connsiteX2" fmla="*/ 9102 w 10513"/>
                <a:gd name="connsiteY2" fmla="*/ 4890 h 14946"/>
                <a:gd name="connsiteX3" fmla="*/ 984 w 10513"/>
                <a:gd name="connsiteY3" fmla="*/ 462 h 14946"/>
                <a:gd name="connsiteX4" fmla="*/ 984 w 10513"/>
                <a:gd name="connsiteY4" fmla="*/ 10056 h 1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13" h="14946">
                  <a:moveTo>
                    <a:pt x="984" y="10056"/>
                  </a:moveTo>
                  <a:cubicBezTo>
                    <a:pt x="984" y="13746"/>
                    <a:pt x="6888" y="15960"/>
                    <a:pt x="9102" y="14484"/>
                  </a:cubicBezTo>
                  <a:cubicBezTo>
                    <a:pt x="10984" y="11563"/>
                    <a:pt x="10984" y="7811"/>
                    <a:pt x="9102" y="4890"/>
                  </a:cubicBezTo>
                  <a:cubicBezTo>
                    <a:pt x="9102" y="1200"/>
                    <a:pt x="3198" y="-1014"/>
                    <a:pt x="984" y="462"/>
                  </a:cubicBezTo>
                  <a:cubicBezTo>
                    <a:pt x="-1230" y="1938"/>
                    <a:pt x="984" y="5628"/>
                    <a:pt x="984" y="10056"/>
                  </a:cubicBez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AB761E1F-F9C4-47DC-B6BC-02EBA8034CF1}"/>
                </a:ext>
              </a:extLst>
            </p:cNvPr>
            <p:cNvSpPr/>
            <p:nvPr/>
          </p:nvSpPr>
          <p:spPr>
            <a:xfrm>
              <a:off x="1886683" y="3540083"/>
              <a:ext cx="8118" cy="14876"/>
            </a:xfrm>
            <a:custGeom>
              <a:avLst/>
              <a:gdLst>
                <a:gd name="connsiteX0" fmla="*/ 6642 w 8118"/>
                <a:gd name="connsiteY0" fmla="*/ 14877 h 14876"/>
                <a:gd name="connsiteX1" fmla="*/ 0 w 8118"/>
                <a:gd name="connsiteY1" fmla="*/ 9711 h 14876"/>
                <a:gd name="connsiteX2" fmla="*/ 0 w 8118"/>
                <a:gd name="connsiteY2" fmla="*/ 117 h 14876"/>
                <a:gd name="connsiteX3" fmla="*/ 8118 w 8118"/>
                <a:gd name="connsiteY3" fmla="*/ 4545 h 14876"/>
                <a:gd name="connsiteX4" fmla="*/ 8118 w 8118"/>
                <a:gd name="connsiteY4" fmla="*/ 14139 h 14876"/>
                <a:gd name="connsiteX5" fmla="*/ 1476 w 8118"/>
                <a:gd name="connsiteY5" fmla="*/ 117 h 14876"/>
                <a:gd name="connsiteX6" fmla="*/ 1476 w 8118"/>
                <a:gd name="connsiteY6" fmla="*/ 8973 h 14876"/>
                <a:gd name="connsiteX7" fmla="*/ 7380 w 8118"/>
                <a:gd name="connsiteY7" fmla="*/ 14139 h 14876"/>
                <a:gd name="connsiteX8" fmla="*/ 7380 w 8118"/>
                <a:gd name="connsiteY8" fmla="*/ 14139 h 14876"/>
                <a:gd name="connsiteX9" fmla="*/ 7380 w 8118"/>
                <a:gd name="connsiteY9" fmla="*/ 5283 h 14876"/>
                <a:gd name="connsiteX10" fmla="*/ 738 w 8118"/>
                <a:gd name="connsiteY10" fmla="*/ 855 h 14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8" h="14876">
                  <a:moveTo>
                    <a:pt x="6642" y="14877"/>
                  </a:moveTo>
                  <a:cubicBezTo>
                    <a:pt x="3897" y="13971"/>
                    <a:pt x="1550" y="12146"/>
                    <a:pt x="0" y="9711"/>
                  </a:cubicBezTo>
                  <a:cubicBezTo>
                    <a:pt x="0" y="5283"/>
                    <a:pt x="0" y="1593"/>
                    <a:pt x="0" y="117"/>
                  </a:cubicBezTo>
                  <a:cubicBezTo>
                    <a:pt x="3410" y="-496"/>
                    <a:pt x="6790" y="1346"/>
                    <a:pt x="8118" y="4545"/>
                  </a:cubicBezTo>
                  <a:cubicBezTo>
                    <a:pt x="8118" y="4545"/>
                    <a:pt x="8118" y="12663"/>
                    <a:pt x="8118" y="14139"/>
                  </a:cubicBezTo>
                  <a:close/>
                  <a:moveTo>
                    <a:pt x="1476" y="117"/>
                  </a:moveTo>
                  <a:cubicBezTo>
                    <a:pt x="1476" y="117"/>
                    <a:pt x="1476" y="5283"/>
                    <a:pt x="1476" y="8973"/>
                  </a:cubicBezTo>
                  <a:cubicBezTo>
                    <a:pt x="2620" y="11458"/>
                    <a:pt x="4767" y="13337"/>
                    <a:pt x="7380" y="14139"/>
                  </a:cubicBezTo>
                  <a:lnTo>
                    <a:pt x="7380" y="14139"/>
                  </a:lnTo>
                  <a:cubicBezTo>
                    <a:pt x="7380" y="14139"/>
                    <a:pt x="7380" y="8973"/>
                    <a:pt x="7380" y="5283"/>
                  </a:cubicBezTo>
                  <a:cubicBezTo>
                    <a:pt x="5993" y="2836"/>
                    <a:pt x="3528" y="1193"/>
                    <a:pt x="738" y="85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23E61C86-0F3D-4183-8CD6-E38CE6CFD2AB}"/>
                </a:ext>
              </a:extLst>
            </p:cNvPr>
            <p:cNvSpPr/>
            <p:nvPr/>
          </p:nvSpPr>
          <p:spPr>
            <a:xfrm>
              <a:off x="1992217" y="3465661"/>
              <a:ext cx="7380" cy="4427"/>
            </a:xfrm>
            <a:custGeom>
              <a:avLst/>
              <a:gdLst>
                <a:gd name="connsiteX0" fmla="*/ 3690 w 7380"/>
                <a:gd name="connsiteY0" fmla="*/ 4428 h 4427"/>
                <a:gd name="connsiteX1" fmla="*/ 7380 w 7380"/>
                <a:gd name="connsiteY1" fmla="*/ 0 h 4427"/>
                <a:gd name="connsiteX2" fmla="*/ 0 w 7380"/>
                <a:gd name="connsiteY2" fmla="*/ 0 h 4427"/>
                <a:gd name="connsiteX3" fmla="*/ 3690 w 7380"/>
                <a:gd name="connsiteY3" fmla="*/ 4428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" h="4427">
                  <a:moveTo>
                    <a:pt x="3690" y="4428"/>
                  </a:moveTo>
                  <a:cubicBezTo>
                    <a:pt x="5845" y="4064"/>
                    <a:pt x="7410" y="2184"/>
                    <a:pt x="7380" y="0"/>
                  </a:cubicBezTo>
                  <a:cubicBezTo>
                    <a:pt x="7380" y="0"/>
                    <a:pt x="0" y="0"/>
                    <a:pt x="0" y="0"/>
                  </a:cubicBezTo>
                  <a:cubicBezTo>
                    <a:pt x="-29" y="2184"/>
                    <a:pt x="1535" y="4064"/>
                    <a:pt x="3690" y="442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754B7731-9C1E-4EF5-A720-298CCAD19F68}"/>
                </a:ext>
              </a:extLst>
            </p:cNvPr>
            <p:cNvSpPr/>
            <p:nvPr/>
          </p:nvSpPr>
          <p:spPr>
            <a:xfrm>
              <a:off x="1951627" y="3462710"/>
              <a:ext cx="7380" cy="7379"/>
            </a:xfrm>
            <a:custGeom>
              <a:avLst/>
              <a:gdLst>
                <a:gd name="connsiteX0" fmla="*/ 0 w 7380"/>
                <a:gd name="connsiteY0" fmla="*/ 3690 h 7379"/>
                <a:gd name="connsiteX1" fmla="*/ 3690 w 7380"/>
                <a:gd name="connsiteY1" fmla="*/ 7380 h 7379"/>
                <a:gd name="connsiteX2" fmla="*/ 7380 w 7380"/>
                <a:gd name="connsiteY2" fmla="*/ 3690 h 7379"/>
                <a:gd name="connsiteX3" fmla="*/ 3690 w 7380"/>
                <a:gd name="connsiteY3" fmla="*/ 0 h 7379"/>
                <a:gd name="connsiteX4" fmla="*/ 0 w 7380"/>
                <a:gd name="connsiteY4" fmla="*/ 369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79">
                  <a:moveTo>
                    <a:pt x="0" y="3690"/>
                  </a:moveTo>
                  <a:lnTo>
                    <a:pt x="3690" y="7380"/>
                  </a:lnTo>
                  <a:cubicBezTo>
                    <a:pt x="5727" y="7380"/>
                    <a:pt x="7380" y="5728"/>
                    <a:pt x="7380" y="3690"/>
                  </a:cubicBezTo>
                  <a:cubicBezTo>
                    <a:pt x="7380" y="1652"/>
                    <a:pt x="5727" y="0"/>
                    <a:pt x="3690" y="0"/>
                  </a:cubicBezTo>
                  <a:cubicBezTo>
                    <a:pt x="1653" y="0"/>
                    <a:pt x="0" y="1652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B19E676D-ADE0-48BF-B88F-70A658DBF12A}"/>
                </a:ext>
              </a:extLst>
            </p:cNvPr>
            <p:cNvSpPr/>
            <p:nvPr/>
          </p:nvSpPr>
          <p:spPr>
            <a:xfrm>
              <a:off x="2031332" y="3470274"/>
              <a:ext cx="6642" cy="2767"/>
            </a:xfrm>
            <a:custGeom>
              <a:avLst/>
              <a:gdLst>
                <a:gd name="connsiteX0" fmla="*/ 6642 w 6642"/>
                <a:gd name="connsiteY0" fmla="*/ 2768 h 2767"/>
                <a:gd name="connsiteX1" fmla="*/ 0 w 6642"/>
                <a:gd name="connsiteY1" fmla="*/ 2768 h 2767"/>
                <a:gd name="connsiteX2" fmla="*/ 0 w 6642"/>
                <a:gd name="connsiteY2" fmla="*/ 2768 h 2767"/>
                <a:gd name="connsiteX3" fmla="*/ 6642 w 6642"/>
                <a:gd name="connsiteY3" fmla="*/ 2768 h 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2767">
                  <a:moveTo>
                    <a:pt x="6642" y="2768"/>
                  </a:moveTo>
                  <a:cubicBezTo>
                    <a:pt x="6642" y="-923"/>
                    <a:pt x="0" y="-923"/>
                    <a:pt x="0" y="2768"/>
                  </a:cubicBezTo>
                  <a:lnTo>
                    <a:pt x="0" y="2768"/>
                  </a:lnTo>
                  <a:lnTo>
                    <a:pt x="6642" y="276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6424CF32-9079-4DA6-B8E8-3DC17352C924}"/>
                </a:ext>
              </a:extLst>
            </p:cNvPr>
            <p:cNvSpPr/>
            <p:nvPr/>
          </p:nvSpPr>
          <p:spPr>
            <a:xfrm>
              <a:off x="1990741" y="3600162"/>
              <a:ext cx="4446" cy="2767"/>
            </a:xfrm>
            <a:custGeom>
              <a:avLst/>
              <a:gdLst>
                <a:gd name="connsiteX0" fmla="*/ 0 w 4446"/>
                <a:gd name="connsiteY0" fmla="*/ 2768 h 2767"/>
                <a:gd name="connsiteX1" fmla="*/ 0 w 4446"/>
                <a:gd name="connsiteY1" fmla="*/ 2768 h 2767"/>
                <a:gd name="connsiteX2" fmla="*/ 3690 w 4446"/>
                <a:gd name="connsiteY2" fmla="*/ 2768 h 2767"/>
                <a:gd name="connsiteX3" fmla="*/ 0 w 4446"/>
                <a:gd name="connsiteY3" fmla="*/ 2768 h 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46" h="2767">
                  <a:moveTo>
                    <a:pt x="0" y="2768"/>
                  </a:moveTo>
                  <a:lnTo>
                    <a:pt x="0" y="2768"/>
                  </a:lnTo>
                  <a:lnTo>
                    <a:pt x="3690" y="2768"/>
                  </a:lnTo>
                  <a:cubicBezTo>
                    <a:pt x="6642" y="-923"/>
                    <a:pt x="0" y="-923"/>
                    <a:pt x="0" y="276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304811B0-4BC3-461D-AF93-277E60309160}"/>
                </a:ext>
              </a:extLst>
            </p:cNvPr>
            <p:cNvSpPr/>
            <p:nvPr/>
          </p:nvSpPr>
          <p:spPr>
            <a:xfrm>
              <a:off x="2034283" y="3540937"/>
              <a:ext cx="7380" cy="7380"/>
            </a:xfrm>
            <a:custGeom>
              <a:avLst/>
              <a:gdLst>
                <a:gd name="connsiteX0" fmla="*/ 0 w 7380"/>
                <a:gd name="connsiteY0" fmla="*/ 3690 h 7380"/>
                <a:gd name="connsiteX1" fmla="*/ 3690 w 7380"/>
                <a:gd name="connsiteY1" fmla="*/ 7380 h 7380"/>
                <a:gd name="connsiteX2" fmla="*/ 7380 w 7380"/>
                <a:gd name="connsiteY2" fmla="*/ 3690 h 7380"/>
                <a:gd name="connsiteX3" fmla="*/ 3690 w 7380"/>
                <a:gd name="connsiteY3" fmla="*/ 0 h 7380"/>
                <a:gd name="connsiteX4" fmla="*/ 0 w 7380"/>
                <a:gd name="connsiteY4" fmla="*/ 3690 h 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80">
                  <a:moveTo>
                    <a:pt x="0" y="3690"/>
                  </a:moveTo>
                  <a:cubicBezTo>
                    <a:pt x="0" y="5728"/>
                    <a:pt x="1653" y="7380"/>
                    <a:pt x="3690" y="7380"/>
                  </a:cubicBezTo>
                  <a:cubicBezTo>
                    <a:pt x="5727" y="7380"/>
                    <a:pt x="7380" y="5728"/>
                    <a:pt x="7380" y="3690"/>
                  </a:cubicBezTo>
                  <a:cubicBezTo>
                    <a:pt x="7380" y="1652"/>
                    <a:pt x="5727" y="0"/>
                    <a:pt x="3690" y="0"/>
                  </a:cubicBezTo>
                  <a:cubicBezTo>
                    <a:pt x="1653" y="0"/>
                    <a:pt x="0" y="1652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27DECCC7-E6D4-4BFF-A62E-A228E56C31BA}"/>
                </a:ext>
              </a:extLst>
            </p:cNvPr>
            <p:cNvSpPr/>
            <p:nvPr/>
          </p:nvSpPr>
          <p:spPr>
            <a:xfrm>
              <a:off x="1993694" y="3532820"/>
              <a:ext cx="7380" cy="7379"/>
            </a:xfrm>
            <a:custGeom>
              <a:avLst/>
              <a:gdLst>
                <a:gd name="connsiteX0" fmla="*/ 0 w 7380"/>
                <a:gd name="connsiteY0" fmla="*/ 3690 h 7379"/>
                <a:gd name="connsiteX1" fmla="*/ 3690 w 7380"/>
                <a:gd name="connsiteY1" fmla="*/ 7380 h 7379"/>
                <a:gd name="connsiteX2" fmla="*/ 7380 w 7380"/>
                <a:gd name="connsiteY2" fmla="*/ 3690 h 7379"/>
                <a:gd name="connsiteX3" fmla="*/ 3690 w 7380"/>
                <a:gd name="connsiteY3" fmla="*/ 0 h 7379"/>
                <a:gd name="connsiteX4" fmla="*/ 0 w 7380"/>
                <a:gd name="connsiteY4" fmla="*/ 369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" h="7379">
                  <a:moveTo>
                    <a:pt x="0" y="3690"/>
                  </a:moveTo>
                  <a:cubicBezTo>
                    <a:pt x="0" y="5728"/>
                    <a:pt x="1653" y="7380"/>
                    <a:pt x="3690" y="7380"/>
                  </a:cubicBezTo>
                  <a:cubicBezTo>
                    <a:pt x="5727" y="7380"/>
                    <a:pt x="7380" y="5728"/>
                    <a:pt x="7380" y="3690"/>
                  </a:cubicBezTo>
                  <a:cubicBezTo>
                    <a:pt x="7380" y="1652"/>
                    <a:pt x="5727" y="0"/>
                    <a:pt x="3690" y="0"/>
                  </a:cubicBezTo>
                  <a:cubicBezTo>
                    <a:pt x="1653" y="0"/>
                    <a:pt x="0" y="1652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A5E48D00-7E18-40F6-800B-9F0287659E96}"/>
                </a:ext>
              </a:extLst>
            </p:cNvPr>
            <p:cNvSpPr/>
            <p:nvPr/>
          </p:nvSpPr>
          <p:spPr>
            <a:xfrm>
              <a:off x="1950890" y="3533558"/>
              <a:ext cx="7379" cy="7379"/>
            </a:xfrm>
            <a:custGeom>
              <a:avLst/>
              <a:gdLst>
                <a:gd name="connsiteX0" fmla="*/ 0 w 7379"/>
                <a:gd name="connsiteY0" fmla="*/ 3690 h 7379"/>
                <a:gd name="connsiteX1" fmla="*/ 3690 w 7379"/>
                <a:gd name="connsiteY1" fmla="*/ 7380 h 7379"/>
                <a:gd name="connsiteX2" fmla="*/ 7380 w 7379"/>
                <a:gd name="connsiteY2" fmla="*/ 3690 h 7379"/>
                <a:gd name="connsiteX3" fmla="*/ 3690 w 7379"/>
                <a:gd name="connsiteY3" fmla="*/ 0 h 7379"/>
                <a:gd name="connsiteX4" fmla="*/ 0 w 7379"/>
                <a:gd name="connsiteY4" fmla="*/ 3690 h 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9" h="7379">
                  <a:moveTo>
                    <a:pt x="0" y="3690"/>
                  </a:moveTo>
                  <a:cubicBezTo>
                    <a:pt x="0" y="5728"/>
                    <a:pt x="1653" y="7380"/>
                    <a:pt x="3690" y="7380"/>
                  </a:cubicBezTo>
                  <a:cubicBezTo>
                    <a:pt x="5727" y="7380"/>
                    <a:pt x="7380" y="5728"/>
                    <a:pt x="7380" y="3690"/>
                  </a:cubicBezTo>
                  <a:cubicBezTo>
                    <a:pt x="7380" y="1652"/>
                    <a:pt x="5727" y="0"/>
                    <a:pt x="3690" y="0"/>
                  </a:cubicBezTo>
                  <a:cubicBezTo>
                    <a:pt x="1653" y="0"/>
                    <a:pt x="0" y="1652"/>
                    <a:pt x="0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2E360196-E044-41AB-9988-F75EE1B5E56C}"/>
                </a:ext>
              </a:extLst>
            </p:cNvPr>
            <p:cNvSpPr/>
            <p:nvPr/>
          </p:nvSpPr>
          <p:spPr>
            <a:xfrm>
              <a:off x="1913252" y="3544812"/>
              <a:ext cx="6642" cy="2767"/>
            </a:xfrm>
            <a:custGeom>
              <a:avLst/>
              <a:gdLst>
                <a:gd name="connsiteX0" fmla="*/ 0 w 6642"/>
                <a:gd name="connsiteY0" fmla="*/ 2768 h 2767"/>
                <a:gd name="connsiteX1" fmla="*/ 0 w 6642"/>
                <a:gd name="connsiteY1" fmla="*/ 2768 h 2767"/>
                <a:gd name="connsiteX2" fmla="*/ 6642 w 6642"/>
                <a:gd name="connsiteY2" fmla="*/ 2768 h 2767"/>
                <a:gd name="connsiteX3" fmla="*/ 2952 w 6642"/>
                <a:gd name="connsiteY3" fmla="*/ 2768 h 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2767">
                  <a:moveTo>
                    <a:pt x="0" y="2768"/>
                  </a:moveTo>
                  <a:lnTo>
                    <a:pt x="0" y="2768"/>
                  </a:lnTo>
                  <a:cubicBezTo>
                    <a:pt x="0" y="-923"/>
                    <a:pt x="6642" y="-923"/>
                    <a:pt x="6642" y="2768"/>
                  </a:cubicBezTo>
                  <a:lnTo>
                    <a:pt x="2952" y="276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02341A2A-0DBD-437F-B3CA-54E1367E48C7}"/>
                </a:ext>
              </a:extLst>
            </p:cNvPr>
            <p:cNvSpPr/>
            <p:nvPr/>
          </p:nvSpPr>
          <p:spPr>
            <a:xfrm>
              <a:off x="1906610" y="3571205"/>
              <a:ext cx="142434" cy="9584"/>
            </a:xfrm>
            <a:custGeom>
              <a:avLst/>
              <a:gdLst>
                <a:gd name="connsiteX0" fmla="*/ 69372 w 142434"/>
                <a:gd name="connsiteY0" fmla="*/ 729 h 9584"/>
                <a:gd name="connsiteX1" fmla="*/ 0 w 142434"/>
                <a:gd name="connsiteY1" fmla="*/ 9585 h 9584"/>
                <a:gd name="connsiteX2" fmla="*/ 0 w 142434"/>
                <a:gd name="connsiteY2" fmla="*/ 9585 h 9584"/>
                <a:gd name="connsiteX3" fmla="*/ 0 w 142434"/>
                <a:gd name="connsiteY3" fmla="*/ 9585 h 9584"/>
                <a:gd name="connsiteX4" fmla="*/ 142434 w 142434"/>
                <a:gd name="connsiteY4" fmla="*/ 9585 h 9584"/>
                <a:gd name="connsiteX5" fmla="*/ 142434 w 142434"/>
                <a:gd name="connsiteY5" fmla="*/ 9585 h 9584"/>
                <a:gd name="connsiteX6" fmla="*/ 142434 w 142434"/>
                <a:gd name="connsiteY6" fmla="*/ 9585 h 9584"/>
                <a:gd name="connsiteX7" fmla="*/ 68634 w 142434"/>
                <a:gd name="connsiteY7" fmla="*/ 729 h 9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4" h="9584">
                  <a:moveTo>
                    <a:pt x="69372" y="729"/>
                  </a:moveTo>
                  <a:cubicBezTo>
                    <a:pt x="45955" y="495"/>
                    <a:pt x="22612" y="3474"/>
                    <a:pt x="0" y="9585"/>
                  </a:cubicBezTo>
                  <a:cubicBezTo>
                    <a:pt x="0" y="9585"/>
                    <a:pt x="0" y="9585"/>
                    <a:pt x="0" y="9585"/>
                  </a:cubicBezTo>
                  <a:cubicBezTo>
                    <a:pt x="0" y="9585"/>
                    <a:pt x="0" y="9585"/>
                    <a:pt x="0" y="9585"/>
                  </a:cubicBezTo>
                  <a:cubicBezTo>
                    <a:pt x="46619" y="-3195"/>
                    <a:pt x="95815" y="-3195"/>
                    <a:pt x="142434" y="9585"/>
                  </a:cubicBezTo>
                  <a:cubicBezTo>
                    <a:pt x="142434" y="9585"/>
                    <a:pt x="142434" y="9585"/>
                    <a:pt x="142434" y="9585"/>
                  </a:cubicBezTo>
                  <a:cubicBezTo>
                    <a:pt x="142434" y="9585"/>
                    <a:pt x="142434" y="9585"/>
                    <a:pt x="142434" y="9585"/>
                  </a:cubicBezTo>
                  <a:cubicBezTo>
                    <a:pt x="118383" y="3141"/>
                    <a:pt x="93527" y="158"/>
                    <a:pt x="68634" y="729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BCA2750-6B35-42B7-B415-294A40D7222A}"/>
                </a:ext>
              </a:extLst>
            </p:cNvPr>
            <p:cNvSpPr/>
            <p:nvPr/>
          </p:nvSpPr>
          <p:spPr>
            <a:xfrm>
              <a:off x="1899229" y="3571097"/>
              <a:ext cx="150552" cy="10430"/>
            </a:xfrm>
            <a:custGeom>
              <a:avLst/>
              <a:gdLst>
                <a:gd name="connsiteX0" fmla="*/ 147600 w 150552"/>
                <a:gd name="connsiteY0" fmla="*/ 10431 h 10430"/>
                <a:gd name="connsiteX1" fmla="*/ 147600 w 150552"/>
                <a:gd name="connsiteY1" fmla="*/ 10431 h 10430"/>
                <a:gd name="connsiteX2" fmla="*/ 8118 w 150552"/>
                <a:gd name="connsiteY2" fmla="*/ 10431 h 10430"/>
                <a:gd name="connsiteX3" fmla="*/ 8118 w 150552"/>
                <a:gd name="connsiteY3" fmla="*/ 10431 h 10430"/>
                <a:gd name="connsiteX4" fmla="*/ 8118 w 150552"/>
                <a:gd name="connsiteY4" fmla="*/ 10431 h 10430"/>
                <a:gd name="connsiteX5" fmla="*/ 150552 w 150552"/>
                <a:gd name="connsiteY5" fmla="*/ 10431 h 10430"/>
                <a:gd name="connsiteX6" fmla="*/ 150552 w 150552"/>
                <a:gd name="connsiteY6" fmla="*/ 10431 h 10430"/>
                <a:gd name="connsiteX7" fmla="*/ 150552 w 150552"/>
                <a:gd name="connsiteY7" fmla="*/ 10431 h 10430"/>
                <a:gd name="connsiteX8" fmla="*/ 73800 w 150552"/>
                <a:gd name="connsiteY8" fmla="*/ 99 h 10430"/>
                <a:gd name="connsiteX9" fmla="*/ 147600 w 150552"/>
                <a:gd name="connsiteY9" fmla="*/ 9693 h 10430"/>
                <a:gd name="connsiteX10" fmla="*/ 147600 w 150552"/>
                <a:gd name="connsiteY10" fmla="*/ 9693 h 10430"/>
                <a:gd name="connsiteX11" fmla="*/ 147600 w 150552"/>
                <a:gd name="connsiteY11" fmla="*/ 9693 h 10430"/>
                <a:gd name="connsiteX12" fmla="*/ 147600 w 150552"/>
                <a:gd name="connsiteY12" fmla="*/ 9693 h 10430"/>
                <a:gd name="connsiteX13" fmla="*/ 73800 w 150552"/>
                <a:gd name="connsiteY13" fmla="*/ 99 h 10430"/>
                <a:gd name="connsiteX14" fmla="*/ 0 w 150552"/>
                <a:gd name="connsiteY14" fmla="*/ 9693 h 10430"/>
                <a:gd name="connsiteX15" fmla="*/ 0 w 150552"/>
                <a:gd name="connsiteY15" fmla="*/ 9693 h 10430"/>
                <a:gd name="connsiteX16" fmla="*/ 0 w 150552"/>
                <a:gd name="connsiteY16" fmla="*/ 9693 h 10430"/>
                <a:gd name="connsiteX17" fmla="*/ 69372 w 150552"/>
                <a:gd name="connsiteY17" fmla="*/ 99 h 10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552" h="10430">
                  <a:moveTo>
                    <a:pt x="147600" y="10431"/>
                  </a:moveTo>
                  <a:lnTo>
                    <a:pt x="147600" y="10431"/>
                  </a:lnTo>
                  <a:cubicBezTo>
                    <a:pt x="101984" y="-2360"/>
                    <a:pt x="53734" y="-2360"/>
                    <a:pt x="8118" y="10431"/>
                  </a:cubicBezTo>
                  <a:cubicBezTo>
                    <a:pt x="8118" y="10431"/>
                    <a:pt x="8118" y="10431"/>
                    <a:pt x="8118" y="10431"/>
                  </a:cubicBezTo>
                  <a:lnTo>
                    <a:pt x="8118" y="10431"/>
                  </a:lnTo>
                  <a:cubicBezTo>
                    <a:pt x="54737" y="-2349"/>
                    <a:pt x="103933" y="-2349"/>
                    <a:pt x="150552" y="10431"/>
                  </a:cubicBezTo>
                  <a:lnTo>
                    <a:pt x="150552" y="10431"/>
                  </a:lnTo>
                  <a:lnTo>
                    <a:pt x="150552" y="10431"/>
                  </a:lnTo>
                  <a:close/>
                  <a:moveTo>
                    <a:pt x="73800" y="99"/>
                  </a:moveTo>
                  <a:cubicBezTo>
                    <a:pt x="98752" y="-624"/>
                    <a:pt x="123659" y="2615"/>
                    <a:pt x="147600" y="9693"/>
                  </a:cubicBezTo>
                  <a:lnTo>
                    <a:pt x="147600" y="9693"/>
                  </a:lnTo>
                  <a:lnTo>
                    <a:pt x="147600" y="9693"/>
                  </a:lnTo>
                  <a:cubicBezTo>
                    <a:pt x="147600" y="9693"/>
                    <a:pt x="147600" y="9693"/>
                    <a:pt x="147600" y="9693"/>
                  </a:cubicBezTo>
                  <a:cubicBezTo>
                    <a:pt x="123652" y="2651"/>
                    <a:pt x="98752" y="-587"/>
                    <a:pt x="73800" y="99"/>
                  </a:cubicBezTo>
                  <a:cubicBezTo>
                    <a:pt x="48856" y="-411"/>
                    <a:pt x="23985" y="2823"/>
                    <a:pt x="0" y="9693"/>
                  </a:cubicBezTo>
                  <a:cubicBezTo>
                    <a:pt x="0" y="9693"/>
                    <a:pt x="0" y="9693"/>
                    <a:pt x="0" y="9693"/>
                  </a:cubicBezTo>
                  <a:cubicBezTo>
                    <a:pt x="0" y="9693"/>
                    <a:pt x="0" y="9693"/>
                    <a:pt x="0" y="9693"/>
                  </a:cubicBezTo>
                  <a:cubicBezTo>
                    <a:pt x="22524" y="3097"/>
                    <a:pt x="45904" y="-136"/>
                    <a:pt x="69372" y="9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BB75CA5F-74FF-4E03-993D-DAD736FE5371}"/>
                </a:ext>
              </a:extLst>
            </p:cNvPr>
            <p:cNvSpPr/>
            <p:nvPr/>
          </p:nvSpPr>
          <p:spPr>
            <a:xfrm>
              <a:off x="1970815" y="3558650"/>
              <a:ext cx="11070" cy="5165"/>
            </a:xfrm>
            <a:custGeom>
              <a:avLst/>
              <a:gdLst>
                <a:gd name="connsiteX0" fmla="*/ 5904 w 11070"/>
                <a:gd name="connsiteY0" fmla="*/ 5166 h 5165"/>
                <a:gd name="connsiteX1" fmla="*/ 11070 w 11070"/>
                <a:gd name="connsiteY1" fmla="*/ 2952 h 5165"/>
                <a:gd name="connsiteX2" fmla="*/ 5904 w 11070"/>
                <a:gd name="connsiteY2" fmla="*/ 0 h 5165"/>
                <a:gd name="connsiteX3" fmla="*/ 0 w 11070"/>
                <a:gd name="connsiteY3" fmla="*/ 2214 h 5165"/>
                <a:gd name="connsiteX4" fmla="*/ 5904 w 11070"/>
                <a:gd name="connsiteY4" fmla="*/ 5166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0" h="5165">
                  <a:moveTo>
                    <a:pt x="5904" y="5166"/>
                  </a:moveTo>
                  <a:lnTo>
                    <a:pt x="11070" y="2952"/>
                  </a:lnTo>
                  <a:lnTo>
                    <a:pt x="5904" y="0"/>
                  </a:lnTo>
                  <a:lnTo>
                    <a:pt x="0" y="2214"/>
                  </a:lnTo>
                  <a:lnTo>
                    <a:pt x="5904" y="5166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EB3E7972-D5C4-4116-BB2C-03257788806B}"/>
                </a:ext>
              </a:extLst>
            </p:cNvPr>
            <p:cNvSpPr/>
            <p:nvPr/>
          </p:nvSpPr>
          <p:spPr>
            <a:xfrm>
              <a:off x="1970815" y="3557911"/>
              <a:ext cx="11070" cy="5903"/>
            </a:xfrm>
            <a:custGeom>
              <a:avLst/>
              <a:gdLst>
                <a:gd name="connsiteX0" fmla="*/ 5904 w 11070"/>
                <a:gd name="connsiteY0" fmla="*/ 5904 h 5903"/>
                <a:gd name="connsiteX1" fmla="*/ 5166 w 11070"/>
                <a:gd name="connsiteY1" fmla="*/ 5904 h 5903"/>
                <a:gd name="connsiteX2" fmla="*/ 0 w 11070"/>
                <a:gd name="connsiteY2" fmla="*/ 3690 h 5903"/>
                <a:gd name="connsiteX3" fmla="*/ 5904 w 11070"/>
                <a:gd name="connsiteY3" fmla="*/ 0 h 5903"/>
                <a:gd name="connsiteX4" fmla="*/ 11070 w 11070"/>
                <a:gd name="connsiteY4" fmla="*/ 2952 h 5903"/>
                <a:gd name="connsiteX5" fmla="*/ 5904 w 11070"/>
                <a:gd name="connsiteY5" fmla="*/ 5904 h 5903"/>
                <a:gd name="connsiteX6" fmla="*/ 5904 w 11070"/>
                <a:gd name="connsiteY6" fmla="*/ 5904 h 5903"/>
                <a:gd name="connsiteX7" fmla="*/ 5904 w 11070"/>
                <a:gd name="connsiteY7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70" h="5903">
                  <a:moveTo>
                    <a:pt x="5904" y="5904"/>
                  </a:moveTo>
                  <a:lnTo>
                    <a:pt x="5166" y="5904"/>
                  </a:lnTo>
                  <a:lnTo>
                    <a:pt x="0" y="3690"/>
                  </a:lnTo>
                  <a:lnTo>
                    <a:pt x="5904" y="0"/>
                  </a:lnTo>
                  <a:lnTo>
                    <a:pt x="11070" y="2952"/>
                  </a:lnTo>
                  <a:lnTo>
                    <a:pt x="5904" y="5904"/>
                  </a:lnTo>
                  <a:lnTo>
                    <a:pt x="5904" y="5904"/>
                  </a:lnTo>
                  <a:lnTo>
                    <a:pt x="5904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D30AB3CF-7931-4572-8B67-1B62629F03DC}"/>
                </a:ext>
              </a:extLst>
            </p:cNvPr>
            <p:cNvSpPr/>
            <p:nvPr/>
          </p:nvSpPr>
          <p:spPr>
            <a:xfrm>
              <a:off x="1931702" y="3562339"/>
              <a:ext cx="9594" cy="73800"/>
            </a:xfrm>
            <a:custGeom>
              <a:avLst/>
              <a:gdLst>
                <a:gd name="connsiteX0" fmla="*/ 0 w 9594"/>
                <a:gd name="connsiteY0" fmla="*/ 0 h 73800"/>
                <a:gd name="connsiteX1" fmla="*/ 9594 w 9594"/>
                <a:gd name="connsiteY1" fmla="*/ 0 h 73800"/>
                <a:gd name="connsiteX2" fmla="*/ 9594 w 9594"/>
                <a:gd name="connsiteY2" fmla="*/ 0 h 73800"/>
                <a:gd name="connsiteX3" fmla="*/ 9594 w 9594"/>
                <a:gd name="connsiteY3" fmla="*/ 0 h 73800"/>
                <a:gd name="connsiteX4" fmla="*/ 9594 w 9594"/>
                <a:gd name="connsiteY4" fmla="*/ 0 h 73800"/>
                <a:gd name="connsiteX5" fmla="*/ 0 w 9594"/>
                <a:gd name="connsiteY5" fmla="*/ 0 h 73800"/>
                <a:gd name="connsiteX6" fmla="*/ 0 w 9594"/>
                <a:gd name="connsiteY6" fmla="*/ 0 h 73800"/>
                <a:gd name="connsiteX7" fmla="*/ 0 w 9594"/>
                <a:gd name="connsiteY7" fmla="*/ 0 h 73800"/>
                <a:gd name="connsiteX8" fmla="*/ 0 w 9594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73800">
                  <a:moveTo>
                    <a:pt x="0" y="0"/>
                  </a:move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67A5B960-9AF7-49B8-A71A-19A5D0738281}"/>
                </a:ext>
              </a:extLst>
            </p:cNvPr>
            <p:cNvSpPr/>
            <p:nvPr/>
          </p:nvSpPr>
          <p:spPr>
            <a:xfrm>
              <a:off x="1930963" y="3561602"/>
              <a:ext cx="10332" cy="5165"/>
            </a:xfrm>
            <a:custGeom>
              <a:avLst/>
              <a:gdLst>
                <a:gd name="connsiteX0" fmla="*/ 738 w 10332"/>
                <a:gd name="connsiteY0" fmla="*/ 5166 h 5165"/>
                <a:gd name="connsiteX1" fmla="*/ 738 w 10332"/>
                <a:gd name="connsiteY1" fmla="*/ 5166 h 5165"/>
                <a:gd name="connsiteX2" fmla="*/ 738 w 10332"/>
                <a:gd name="connsiteY2" fmla="*/ 5166 h 5165"/>
                <a:gd name="connsiteX3" fmla="*/ 10332 w 10332"/>
                <a:gd name="connsiteY3" fmla="*/ 5166 h 5165"/>
                <a:gd name="connsiteX4" fmla="*/ 10332 w 10332"/>
                <a:gd name="connsiteY4" fmla="*/ 5166 h 5165"/>
                <a:gd name="connsiteX5" fmla="*/ 10332 w 10332"/>
                <a:gd name="connsiteY5" fmla="*/ 5166 h 5165"/>
                <a:gd name="connsiteX6" fmla="*/ 10332 w 10332"/>
                <a:gd name="connsiteY6" fmla="*/ 5166 h 5165"/>
                <a:gd name="connsiteX7" fmla="*/ 10332 w 10332"/>
                <a:gd name="connsiteY7" fmla="*/ 5166 h 5165"/>
                <a:gd name="connsiteX8" fmla="*/ 0 w 10332"/>
                <a:gd name="connsiteY8" fmla="*/ 5166 h 5165"/>
                <a:gd name="connsiteX9" fmla="*/ 10332 w 10332"/>
                <a:gd name="connsiteY9" fmla="*/ 0 h 5165"/>
                <a:gd name="connsiteX10" fmla="*/ 738 w 10332"/>
                <a:gd name="connsiteY10" fmla="*/ 0 h 5165"/>
                <a:gd name="connsiteX11" fmla="*/ 738 w 10332"/>
                <a:gd name="connsiteY11" fmla="*/ 0 h 5165"/>
                <a:gd name="connsiteX12" fmla="*/ 738 w 10332"/>
                <a:gd name="connsiteY12" fmla="*/ 0 h 5165"/>
                <a:gd name="connsiteX13" fmla="*/ 738 w 10332"/>
                <a:gd name="connsiteY13" fmla="*/ 0 h 5165"/>
                <a:gd name="connsiteX14" fmla="*/ 10332 w 10332"/>
                <a:gd name="connsiteY14" fmla="*/ 0 h 5165"/>
                <a:gd name="connsiteX15" fmla="*/ 10332 w 10332"/>
                <a:gd name="connsiteY15" fmla="*/ 0 h 5165"/>
                <a:gd name="connsiteX16" fmla="*/ 10332 w 10332"/>
                <a:gd name="connsiteY16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32" h="5165">
                  <a:moveTo>
                    <a:pt x="738" y="5166"/>
                  </a:moveTo>
                  <a:cubicBezTo>
                    <a:pt x="738" y="5166"/>
                    <a:pt x="738" y="5166"/>
                    <a:pt x="738" y="5166"/>
                  </a:cubicBezTo>
                  <a:cubicBezTo>
                    <a:pt x="738" y="5166"/>
                    <a:pt x="738" y="5166"/>
                    <a:pt x="738" y="5166"/>
                  </a:cubicBezTo>
                  <a:lnTo>
                    <a:pt x="10332" y="5166"/>
                  </a:lnTo>
                  <a:lnTo>
                    <a:pt x="10332" y="5166"/>
                  </a:lnTo>
                  <a:lnTo>
                    <a:pt x="10332" y="5166"/>
                  </a:lnTo>
                  <a:lnTo>
                    <a:pt x="10332" y="5166"/>
                  </a:lnTo>
                  <a:lnTo>
                    <a:pt x="10332" y="5166"/>
                  </a:lnTo>
                  <a:lnTo>
                    <a:pt x="0" y="5166"/>
                  </a:lnTo>
                  <a:close/>
                  <a:moveTo>
                    <a:pt x="10332" y="0"/>
                  </a:move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10332" y="0"/>
                  </a:lnTo>
                  <a:lnTo>
                    <a:pt x="10332" y="0"/>
                  </a:lnTo>
                  <a:lnTo>
                    <a:pt x="1033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D213B55E-A46E-41B6-B394-762D20F3729A}"/>
                </a:ext>
              </a:extLst>
            </p:cNvPr>
            <p:cNvSpPr/>
            <p:nvPr/>
          </p:nvSpPr>
          <p:spPr>
            <a:xfrm>
              <a:off x="1928750" y="3559387"/>
              <a:ext cx="14021" cy="9594"/>
            </a:xfrm>
            <a:custGeom>
              <a:avLst/>
              <a:gdLst>
                <a:gd name="connsiteX0" fmla="*/ 1476 w 14021"/>
                <a:gd name="connsiteY0" fmla="*/ 9594 h 9594"/>
                <a:gd name="connsiteX1" fmla="*/ 1476 w 14021"/>
                <a:gd name="connsiteY1" fmla="*/ 9594 h 9594"/>
                <a:gd name="connsiteX2" fmla="*/ 1476 w 14021"/>
                <a:gd name="connsiteY2" fmla="*/ 9594 h 9594"/>
                <a:gd name="connsiteX3" fmla="*/ 1476 w 14021"/>
                <a:gd name="connsiteY3" fmla="*/ 9594 h 9594"/>
                <a:gd name="connsiteX4" fmla="*/ 13284 w 14021"/>
                <a:gd name="connsiteY4" fmla="*/ 9594 h 9594"/>
                <a:gd name="connsiteX5" fmla="*/ 13284 w 14021"/>
                <a:gd name="connsiteY5" fmla="*/ 9594 h 9594"/>
                <a:gd name="connsiteX6" fmla="*/ 13284 w 14021"/>
                <a:gd name="connsiteY6" fmla="*/ 9594 h 9594"/>
                <a:gd name="connsiteX7" fmla="*/ 13284 w 14021"/>
                <a:gd name="connsiteY7" fmla="*/ 9594 h 9594"/>
                <a:gd name="connsiteX8" fmla="*/ 0 w 14021"/>
                <a:gd name="connsiteY8" fmla="*/ 9594 h 9594"/>
                <a:gd name="connsiteX9" fmla="*/ 14022 w 14021"/>
                <a:gd name="connsiteY9" fmla="*/ 0 h 9594"/>
                <a:gd name="connsiteX10" fmla="*/ 1476 w 14021"/>
                <a:gd name="connsiteY10" fmla="*/ 0 h 9594"/>
                <a:gd name="connsiteX11" fmla="*/ 1476 w 14021"/>
                <a:gd name="connsiteY11" fmla="*/ 0 h 9594"/>
                <a:gd name="connsiteX12" fmla="*/ 1476 w 14021"/>
                <a:gd name="connsiteY12" fmla="*/ 0 h 9594"/>
                <a:gd name="connsiteX13" fmla="*/ 1476 w 14021"/>
                <a:gd name="connsiteY13" fmla="*/ 0 h 9594"/>
                <a:gd name="connsiteX14" fmla="*/ 1476 w 14021"/>
                <a:gd name="connsiteY14" fmla="*/ 0 h 9594"/>
                <a:gd name="connsiteX15" fmla="*/ 14022 w 14021"/>
                <a:gd name="connsiteY15" fmla="*/ 0 h 9594"/>
                <a:gd name="connsiteX16" fmla="*/ 14022 w 14021"/>
                <a:gd name="connsiteY16" fmla="*/ 0 h 9594"/>
                <a:gd name="connsiteX17" fmla="*/ 14022 w 14021"/>
                <a:gd name="connsiteY17" fmla="*/ 0 h 9594"/>
                <a:gd name="connsiteX18" fmla="*/ 14022 w 14021"/>
                <a:gd name="connsiteY18" fmla="*/ 0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021" h="9594">
                  <a:moveTo>
                    <a:pt x="1476" y="9594"/>
                  </a:moveTo>
                  <a:lnTo>
                    <a:pt x="1476" y="9594"/>
                  </a:lnTo>
                  <a:lnTo>
                    <a:pt x="1476" y="9594"/>
                  </a:lnTo>
                  <a:lnTo>
                    <a:pt x="1476" y="9594"/>
                  </a:lnTo>
                  <a:lnTo>
                    <a:pt x="13284" y="9594"/>
                  </a:lnTo>
                  <a:cubicBezTo>
                    <a:pt x="13284" y="9594"/>
                    <a:pt x="13284" y="9594"/>
                    <a:pt x="13284" y="9594"/>
                  </a:cubicBezTo>
                  <a:lnTo>
                    <a:pt x="13284" y="9594"/>
                  </a:lnTo>
                  <a:lnTo>
                    <a:pt x="13284" y="9594"/>
                  </a:lnTo>
                  <a:lnTo>
                    <a:pt x="0" y="9594"/>
                  </a:lnTo>
                  <a:close/>
                  <a:moveTo>
                    <a:pt x="14022" y="0"/>
                  </a:moveTo>
                  <a:lnTo>
                    <a:pt x="1476" y="0"/>
                  </a:lnTo>
                  <a:cubicBezTo>
                    <a:pt x="1476" y="0"/>
                    <a:pt x="1476" y="0"/>
                    <a:pt x="1476" y="0"/>
                  </a:cubicBezTo>
                  <a:lnTo>
                    <a:pt x="1476" y="0"/>
                  </a:lnTo>
                  <a:lnTo>
                    <a:pt x="1476" y="0"/>
                  </a:lnTo>
                  <a:lnTo>
                    <a:pt x="1476" y="0"/>
                  </a:lnTo>
                  <a:lnTo>
                    <a:pt x="14022" y="0"/>
                  </a:lnTo>
                  <a:cubicBezTo>
                    <a:pt x="14022" y="0"/>
                    <a:pt x="14022" y="0"/>
                    <a:pt x="14022" y="0"/>
                  </a:cubicBezTo>
                  <a:lnTo>
                    <a:pt x="14022" y="0"/>
                  </a:lnTo>
                  <a:cubicBezTo>
                    <a:pt x="14022" y="0"/>
                    <a:pt x="14022" y="0"/>
                    <a:pt x="1402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FA7E8192-85FE-4A00-BB53-28897D20E88C}"/>
                </a:ext>
              </a:extLst>
            </p:cNvPr>
            <p:cNvSpPr/>
            <p:nvPr/>
          </p:nvSpPr>
          <p:spPr>
            <a:xfrm>
              <a:off x="2009929" y="3562339"/>
              <a:ext cx="9594" cy="73800"/>
            </a:xfrm>
            <a:custGeom>
              <a:avLst/>
              <a:gdLst>
                <a:gd name="connsiteX0" fmla="*/ 9594 w 9594"/>
                <a:gd name="connsiteY0" fmla="*/ 0 h 73800"/>
                <a:gd name="connsiteX1" fmla="*/ 0 w 9594"/>
                <a:gd name="connsiteY1" fmla="*/ 0 h 73800"/>
                <a:gd name="connsiteX2" fmla="*/ 0 w 9594"/>
                <a:gd name="connsiteY2" fmla="*/ 0 h 73800"/>
                <a:gd name="connsiteX3" fmla="*/ 0 w 9594"/>
                <a:gd name="connsiteY3" fmla="*/ 0 h 73800"/>
                <a:gd name="connsiteX4" fmla="*/ 0 w 9594"/>
                <a:gd name="connsiteY4" fmla="*/ 0 h 73800"/>
                <a:gd name="connsiteX5" fmla="*/ 9594 w 9594"/>
                <a:gd name="connsiteY5" fmla="*/ 0 h 73800"/>
                <a:gd name="connsiteX6" fmla="*/ 9594 w 9594"/>
                <a:gd name="connsiteY6" fmla="*/ 0 h 73800"/>
                <a:gd name="connsiteX7" fmla="*/ 9594 w 9594"/>
                <a:gd name="connsiteY7" fmla="*/ 0 h 73800"/>
                <a:gd name="connsiteX8" fmla="*/ 9594 w 9594"/>
                <a:gd name="connsiteY8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73800">
                  <a:moveTo>
                    <a:pt x="959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close/>
                </a:path>
              </a:pathLst>
            </a:custGeom>
            <a:solidFill>
              <a:srgbClr val="3D8E6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F5C7DDD6-299D-46D4-8F9C-0D988376B31A}"/>
                </a:ext>
              </a:extLst>
            </p:cNvPr>
            <p:cNvSpPr/>
            <p:nvPr/>
          </p:nvSpPr>
          <p:spPr>
            <a:xfrm>
              <a:off x="2009929" y="3561602"/>
              <a:ext cx="9594" cy="5165"/>
            </a:xfrm>
            <a:custGeom>
              <a:avLst/>
              <a:gdLst>
                <a:gd name="connsiteX0" fmla="*/ 9594 w 9594"/>
                <a:gd name="connsiteY0" fmla="*/ 5166 h 5165"/>
                <a:gd name="connsiteX1" fmla="*/ 9594 w 9594"/>
                <a:gd name="connsiteY1" fmla="*/ 5166 h 5165"/>
                <a:gd name="connsiteX2" fmla="*/ 0 w 9594"/>
                <a:gd name="connsiteY2" fmla="*/ 5166 h 5165"/>
                <a:gd name="connsiteX3" fmla="*/ 0 w 9594"/>
                <a:gd name="connsiteY3" fmla="*/ 5166 h 5165"/>
                <a:gd name="connsiteX4" fmla="*/ 0 w 9594"/>
                <a:gd name="connsiteY4" fmla="*/ 5166 h 5165"/>
                <a:gd name="connsiteX5" fmla="*/ 9594 w 9594"/>
                <a:gd name="connsiteY5" fmla="*/ 5166 h 5165"/>
                <a:gd name="connsiteX6" fmla="*/ 9594 w 9594"/>
                <a:gd name="connsiteY6" fmla="*/ 5166 h 5165"/>
                <a:gd name="connsiteX7" fmla="*/ 9594 w 9594"/>
                <a:gd name="connsiteY7" fmla="*/ 5166 h 5165"/>
                <a:gd name="connsiteX8" fmla="*/ 0 w 9594"/>
                <a:gd name="connsiteY8" fmla="*/ 0 h 5165"/>
                <a:gd name="connsiteX9" fmla="*/ 0 w 9594"/>
                <a:gd name="connsiteY9" fmla="*/ 0 h 5165"/>
                <a:gd name="connsiteX10" fmla="*/ 0 w 9594"/>
                <a:gd name="connsiteY10" fmla="*/ 0 h 5165"/>
                <a:gd name="connsiteX11" fmla="*/ 9594 w 9594"/>
                <a:gd name="connsiteY11" fmla="*/ 0 h 5165"/>
                <a:gd name="connsiteX12" fmla="*/ 9594 w 9594"/>
                <a:gd name="connsiteY12" fmla="*/ 0 h 5165"/>
                <a:gd name="connsiteX13" fmla="*/ 9594 w 9594"/>
                <a:gd name="connsiteY13" fmla="*/ 0 h 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594" h="5165">
                  <a:moveTo>
                    <a:pt x="9594" y="5166"/>
                  </a:moveTo>
                  <a:lnTo>
                    <a:pt x="9594" y="5166"/>
                  </a:lnTo>
                  <a:lnTo>
                    <a:pt x="0" y="5166"/>
                  </a:lnTo>
                  <a:cubicBezTo>
                    <a:pt x="0" y="5166"/>
                    <a:pt x="0" y="5166"/>
                    <a:pt x="0" y="5166"/>
                  </a:cubicBezTo>
                  <a:lnTo>
                    <a:pt x="0" y="5166"/>
                  </a:lnTo>
                  <a:lnTo>
                    <a:pt x="9594" y="5166"/>
                  </a:lnTo>
                  <a:lnTo>
                    <a:pt x="9594" y="5166"/>
                  </a:lnTo>
                  <a:cubicBezTo>
                    <a:pt x="9594" y="5166"/>
                    <a:pt x="9594" y="5166"/>
                    <a:pt x="9594" y="5166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9594" y="0"/>
                  </a:lnTo>
                  <a:lnTo>
                    <a:pt x="9594" y="0"/>
                  </a:lnTo>
                  <a:cubicBezTo>
                    <a:pt x="9594" y="0"/>
                    <a:pt x="9594" y="0"/>
                    <a:pt x="959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926E75DD-9A91-44D8-9348-EF0746D1BD20}"/>
                </a:ext>
              </a:extLst>
            </p:cNvPr>
            <p:cNvSpPr/>
            <p:nvPr/>
          </p:nvSpPr>
          <p:spPr>
            <a:xfrm>
              <a:off x="2008453" y="3559387"/>
              <a:ext cx="14022" cy="13283"/>
            </a:xfrm>
            <a:custGeom>
              <a:avLst/>
              <a:gdLst>
                <a:gd name="connsiteX0" fmla="*/ 12546 w 14022"/>
                <a:gd name="connsiteY0" fmla="*/ 8856 h 13283"/>
                <a:gd name="connsiteX1" fmla="*/ 12546 w 14022"/>
                <a:gd name="connsiteY1" fmla="*/ 8856 h 13283"/>
                <a:gd name="connsiteX2" fmla="*/ 0 w 14022"/>
                <a:gd name="connsiteY2" fmla="*/ 8856 h 13283"/>
                <a:gd name="connsiteX3" fmla="*/ 0 w 14022"/>
                <a:gd name="connsiteY3" fmla="*/ 8856 h 13283"/>
                <a:gd name="connsiteX4" fmla="*/ 0 w 14022"/>
                <a:gd name="connsiteY4" fmla="*/ 8856 h 13283"/>
                <a:gd name="connsiteX5" fmla="*/ 0 w 14022"/>
                <a:gd name="connsiteY5" fmla="*/ 8856 h 13283"/>
                <a:gd name="connsiteX6" fmla="*/ 13284 w 14022"/>
                <a:gd name="connsiteY6" fmla="*/ 8856 h 13283"/>
                <a:gd name="connsiteX7" fmla="*/ 13284 w 14022"/>
                <a:gd name="connsiteY7" fmla="*/ 8856 h 13283"/>
                <a:gd name="connsiteX8" fmla="*/ 13284 w 14022"/>
                <a:gd name="connsiteY8" fmla="*/ 13284 h 13283"/>
                <a:gd name="connsiteX9" fmla="*/ 13284 w 14022"/>
                <a:gd name="connsiteY9" fmla="*/ 13284 h 13283"/>
                <a:gd name="connsiteX10" fmla="*/ 738 w 14022"/>
                <a:gd name="connsiteY10" fmla="*/ 0 h 13283"/>
                <a:gd name="connsiteX11" fmla="*/ 738 w 14022"/>
                <a:gd name="connsiteY11" fmla="*/ 0 h 13283"/>
                <a:gd name="connsiteX12" fmla="*/ 738 w 14022"/>
                <a:gd name="connsiteY12" fmla="*/ 0 h 13283"/>
                <a:gd name="connsiteX13" fmla="*/ 738 w 14022"/>
                <a:gd name="connsiteY13" fmla="*/ 0 h 13283"/>
                <a:gd name="connsiteX14" fmla="*/ 14022 w 14022"/>
                <a:gd name="connsiteY14" fmla="*/ 0 h 13283"/>
                <a:gd name="connsiteX15" fmla="*/ 14022 w 14022"/>
                <a:gd name="connsiteY15" fmla="*/ 0 h 13283"/>
                <a:gd name="connsiteX16" fmla="*/ 14022 w 14022"/>
                <a:gd name="connsiteY16" fmla="*/ 0 h 13283"/>
                <a:gd name="connsiteX17" fmla="*/ 14022 w 14022"/>
                <a:gd name="connsiteY17" fmla="*/ 0 h 13283"/>
                <a:gd name="connsiteX18" fmla="*/ 1476 w 14022"/>
                <a:gd name="connsiteY18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022" h="13283">
                  <a:moveTo>
                    <a:pt x="12546" y="8856"/>
                  </a:moveTo>
                  <a:lnTo>
                    <a:pt x="12546" y="8856"/>
                  </a:ln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lnTo>
                    <a:pt x="0" y="8856"/>
                  </a:lnTo>
                  <a:lnTo>
                    <a:pt x="0" y="8856"/>
                  </a:lnTo>
                  <a:lnTo>
                    <a:pt x="13284" y="8856"/>
                  </a:lnTo>
                  <a:lnTo>
                    <a:pt x="13284" y="8856"/>
                  </a:lnTo>
                  <a:lnTo>
                    <a:pt x="13284" y="13284"/>
                  </a:lnTo>
                  <a:cubicBezTo>
                    <a:pt x="13284" y="13284"/>
                    <a:pt x="13284" y="13284"/>
                    <a:pt x="13284" y="13284"/>
                  </a:cubicBezTo>
                  <a:close/>
                  <a:moveTo>
                    <a:pt x="738" y="0"/>
                  </a:moveTo>
                  <a:cubicBezTo>
                    <a:pt x="738" y="0"/>
                    <a:pt x="738" y="0"/>
                    <a:pt x="738" y="0"/>
                  </a:cubicBezTo>
                  <a:lnTo>
                    <a:pt x="738" y="0"/>
                  </a:lnTo>
                  <a:lnTo>
                    <a:pt x="738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022" y="0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C5F5ED4D-4843-4562-B049-6E7224C1B7DD}"/>
                </a:ext>
              </a:extLst>
            </p:cNvPr>
            <p:cNvSpPr/>
            <p:nvPr/>
          </p:nvSpPr>
          <p:spPr>
            <a:xfrm>
              <a:off x="1965650" y="3554960"/>
              <a:ext cx="25091" cy="11807"/>
            </a:xfrm>
            <a:custGeom>
              <a:avLst/>
              <a:gdLst>
                <a:gd name="connsiteX0" fmla="*/ 10332 w 25091"/>
                <a:gd name="connsiteY0" fmla="*/ 11808 h 11807"/>
                <a:gd name="connsiteX1" fmla="*/ 10332 w 25091"/>
                <a:gd name="connsiteY1" fmla="*/ 11808 h 11807"/>
                <a:gd name="connsiteX2" fmla="*/ 0 w 25091"/>
                <a:gd name="connsiteY2" fmla="*/ 5904 h 11807"/>
                <a:gd name="connsiteX3" fmla="*/ 14760 w 25091"/>
                <a:gd name="connsiteY3" fmla="*/ 0 h 11807"/>
                <a:gd name="connsiteX4" fmla="*/ 25092 w 25091"/>
                <a:gd name="connsiteY4" fmla="*/ 5166 h 11807"/>
                <a:gd name="connsiteX5" fmla="*/ 14760 w 25091"/>
                <a:gd name="connsiteY5" fmla="*/ 11808 h 11807"/>
                <a:gd name="connsiteX6" fmla="*/ 14760 w 25091"/>
                <a:gd name="connsiteY6" fmla="*/ 0 h 11807"/>
                <a:gd name="connsiteX7" fmla="*/ 4428 w 25091"/>
                <a:gd name="connsiteY7" fmla="*/ 4428 h 11807"/>
                <a:gd name="connsiteX8" fmla="*/ 14022 w 25091"/>
                <a:gd name="connsiteY8" fmla="*/ 9594 h 11807"/>
                <a:gd name="connsiteX9" fmla="*/ 25092 w 25091"/>
                <a:gd name="connsiteY9" fmla="*/ 4428 h 11807"/>
                <a:gd name="connsiteX10" fmla="*/ 14760 w 25091"/>
                <a:gd name="connsiteY10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91" h="11807">
                  <a:moveTo>
                    <a:pt x="10332" y="11808"/>
                  </a:moveTo>
                  <a:lnTo>
                    <a:pt x="10332" y="11808"/>
                  </a:lnTo>
                  <a:lnTo>
                    <a:pt x="0" y="5904"/>
                  </a:lnTo>
                  <a:lnTo>
                    <a:pt x="14760" y="0"/>
                  </a:lnTo>
                  <a:lnTo>
                    <a:pt x="25092" y="5166"/>
                  </a:lnTo>
                  <a:lnTo>
                    <a:pt x="14760" y="11808"/>
                  </a:lnTo>
                  <a:close/>
                  <a:moveTo>
                    <a:pt x="14760" y="0"/>
                  </a:moveTo>
                  <a:lnTo>
                    <a:pt x="4428" y="4428"/>
                  </a:lnTo>
                  <a:lnTo>
                    <a:pt x="14022" y="9594"/>
                  </a:lnTo>
                  <a:lnTo>
                    <a:pt x="25092" y="4428"/>
                  </a:lnTo>
                  <a:lnTo>
                    <a:pt x="1476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35434174-018C-441C-A0FC-F8C88FE2139D}"/>
                </a:ext>
              </a:extLst>
            </p:cNvPr>
            <p:cNvSpPr/>
            <p:nvPr/>
          </p:nvSpPr>
          <p:spPr>
            <a:xfrm>
              <a:off x="1995170" y="3560863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91204C7C-E1E1-484F-A04D-BE13E7F53057}"/>
                </a:ext>
              </a:extLst>
            </p:cNvPr>
            <p:cNvSpPr/>
            <p:nvPr/>
          </p:nvSpPr>
          <p:spPr>
            <a:xfrm>
              <a:off x="1995170" y="35652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F323EF0-49E0-4E43-9513-D82DB6116F6B}"/>
                </a:ext>
              </a:extLst>
            </p:cNvPr>
            <p:cNvSpPr/>
            <p:nvPr/>
          </p:nvSpPr>
          <p:spPr>
            <a:xfrm>
              <a:off x="1956056" y="3561602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6C123D50-0EFD-45EC-8A06-B32DBEEF64BF}"/>
                </a:ext>
              </a:extLst>
            </p:cNvPr>
            <p:cNvSpPr/>
            <p:nvPr/>
          </p:nvSpPr>
          <p:spPr>
            <a:xfrm>
              <a:off x="1956056" y="356529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1370633E-37BA-44E5-BAF0-4C648B95BEA2}"/>
                </a:ext>
              </a:extLst>
            </p:cNvPr>
            <p:cNvSpPr/>
            <p:nvPr/>
          </p:nvSpPr>
          <p:spPr>
            <a:xfrm>
              <a:off x="2023213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1B50541A-63C3-45EC-A571-A21E6ED18E54}"/>
                </a:ext>
              </a:extLst>
            </p:cNvPr>
            <p:cNvSpPr/>
            <p:nvPr/>
          </p:nvSpPr>
          <p:spPr>
            <a:xfrm>
              <a:off x="2023213" y="36287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B63D04AE-4B6A-4F71-BE07-5964046D200A}"/>
                </a:ext>
              </a:extLst>
            </p:cNvPr>
            <p:cNvSpPr/>
            <p:nvPr/>
          </p:nvSpPr>
          <p:spPr>
            <a:xfrm>
              <a:off x="1913252" y="3628760"/>
              <a:ext cx="6642" cy="5166"/>
            </a:xfrm>
            <a:custGeom>
              <a:avLst/>
              <a:gdLst>
                <a:gd name="connsiteX0" fmla="*/ 2214 w 6642"/>
                <a:gd name="connsiteY0" fmla="*/ 5166 h 5166"/>
                <a:gd name="connsiteX1" fmla="*/ 0 w 6642"/>
                <a:gd name="connsiteY1" fmla="*/ 2952 h 5166"/>
                <a:gd name="connsiteX2" fmla="*/ 1476 w 6642"/>
                <a:gd name="connsiteY2" fmla="*/ 0 h 5166"/>
                <a:gd name="connsiteX3" fmla="*/ 6642 w 6642"/>
                <a:gd name="connsiteY3" fmla="*/ 1476 h 5166"/>
                <a:gd name="connsiteX4" fmla="*/ 2214 w 6642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5166">
                  <a:moveTo>
                    <a:pt x="2214" y="5166"/>
                  </a:moveTo>
                  <a:lnTo>
                    <a:pt x="0" y="2952"/>
                  </a:lnTo>
                  <a:lnTo>
                    <a:pt x="1476" y="0"/>
                  </a:lnTo>
                  <a:lnTo>
                    <a:pt x="6642" y="1476"/>
                  </a:lnTo>
                  <a:lnTo>
                    <a:pt x="2214" y="5166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707163F9-DC5C-4E8D-B718-131145E6C58E}"/>
                </a:ext>
              </a:extLst>
            </p:cNvPr>
            <p:cNvSpPr/>
            <p:nvPr/>
          </p:nvSpPr>
          <p:spPr>
            <a:xfrm>
              <a:off x="1913252" y="3628760"/>
              <a:ext cx="6642" cy="5166"/>
            </a:xfrm>
            <a:custGeom>
              <a:avLst/>
              <a:gdLst>
                <a:gd name="connsiteX0" fmla="*/ 2214 w 6642"/>
                <a:gd name="connsiteY0" fmla="*/ 5166 h 5166"/>
                <a:gd name="connsiteX1" fmla="*/ 0 w 6642"/>
                <a:gd name="connsiteY1" fmla="*/ 2952 h 5166"/>
                <a:gd name="connsiteX2" fmla="*/ 1476 w 6642"/>
                <a:gd name="connsiteY2" fmla="*/ 0 h 5166"/>
                <a:gd name="connsiteX3" fmla="*/ 6642 w 6642"/>
                <a:gd name="connsiteY3" fmla="*/ 1476 h 5166"/>
                <a:gd name="connsiteX4" fmla="*/ 2214 w 6642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5166">
                  <a:moveTo>
                    <a:pt x="2214" y="5166"/>
                  </a:moveTo>
                  <a:lnTo>
                    <a:pt x="0" y="2952"/>
                  </a:lnTo>
                  <a:lnTo>
                    <a:pt x="1476" y="0"/>
                  </a:lnTo>
                  <a:lnTo>
                    <a:pt x="6642" y="1476"/>
                  </a:lnTo>
                  <a:lnTo>
                    <a:pt x="2214" y="516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36156333-7DD5-4B52-97DD-6A5E5CF7CA7D}"/>
                </a:ext>
              </a:extLst>
            </p:cNvPr>
            <p:cNvSpPr/>
            <p:nvPr/>
          </p:nvSpPr>
          <p:spPr>
            <a:xfrm>
              <a:off x="1908086" y="3603667"/>
              <a:ext cx="11069" cy="14074"/>
            </a:xfrm>
            <a:custGeom>
              <a:avLst/>
              <a:gdLst>
                <a:gd name="connsiteX0" fmla="*/ 9594 w 11069"/>
                <a:gd name="connsiteY0" fmla="*/ 0 h 14074"/>
                <a:gd name="connsiteX1" fmla="*/ 738 w 11069"/>
                <a:gd name="connsiteY1" fmla="*/ 4428 h 14074"/>
                <a:gd name="connsiteX2" fmla="*/ 738 w 11069"/>
                <a:gd name="connsiteY2" fmla="*/ 4428 h 14074"/>
                <a:gd name="connsiteX3" fmla="*/ 738 w 11069"/>
                <a:gd name="connsiteY3" fmla="*/ 0 h 14074"/>
                <a:gd name="connsiteX4" fmla="*/ 5166 w 11069"/>
                <a:gd name="connsiteY4" fmla="*/ 0 h 14074"/>
                <a:gd name="connsiteX5" fmla="*/ 5166 w 11069"/>
                <a:gd name="connsiteY5" fmla="*/ 4428 h 14074"/>
                <a:gd name="connsiteX6" fmla="*/ 11070 w 11069"/>
                <a:gd name="connsiteY6" fmla="*/ 4428 h 14074"/>
                <a:gd name="connsiteX7" fmla="*/ 11070 w 11069"/>
                <a:gd name="connsiteY7" fmla="*/ 4428 h 14074"/>
                <a:gd name="connsiteX8" fmla="*/ 3690 w 11069"/>
                <a:gd name="connsiteY8" fmla="*/ 8856 h 14074"/>
                <a:gd name="connsiteX9" fmla="*/ 10332 w 11069"/>
                <a:gd name="connsiteY9" fmla="*/ 8856 h 14074"/>
                <a:gd name="connsiteX10" fmla="*/ 5904 w 11069"/>
                <a:gd name="connsiteY10" fmla="*/ 13284 h 14074"/>
                <a:gd name="connsiteX11" fmla="*/ 0 w 11069"/>
                <a:gd name="connsiteY11" fmla="*/ 13284 h 14074"/>
                <a:gd name="connsiteX12" fmla="*/ 0 w 11069"/>
                <a:gd name="connsiteY12" fmla="*/ 8856 h 14074"/>
                <a:gd name="connsiteX13" fmla="*/ 7380 w 11069"/>
                <a:gd name="connsiteY13" fmla="*/ 3690 h 1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69" h="14074">
                  <a:moveTo>
                    <a:pt x="9594" y="0"/>
                  </a:moveTo>
                  <a:cubicBezTo>
                    <a:pt x="9594" y="0"/>
                    <a:pt x="2214" y="5166"/>
                    <a:pt x="738" y="4428"/>
                  </a:cubicBezTo>
                  <a:lnTo>
                    <a:pt x="738" y="4428"/>
                  </a:lnTo>
                  <a:cubicBezTo>
                    <a:pt x="162" y="3008"/>
                    <a:pt x="162" y="1420"/>
                    <a:pt x="738" y="0"/>
                  </a:cubicBezTo>
                  <a:cubicBezTo>
                    <a:pt x="738" y="0"/>
                    <a:pt x="4428" y="0"/>
                    <a:pt x="5166" y="0"/>
                  </a:cubicBezTo>
                  <a:cubicBezTo>
                    <a:pt x="5904" y="0"/>
                    <a:pt x="5166" y="4428"/>
                    <a:pt x="5166" y="4428"/>
                  </a:cubicBezTo>
                  <a:cubicBezTo>
                    <a:pt x="5166" y="4428"/>
                    <a:pt x="9594" y="0"/>
                    <a:pt x="11070" y="4428"/>
                  </a:cubicBezTo>
                  <a:lnTo>
                    <a:pt x="11070" y="4428"/>
                  </a:lnTo>
                  <a:cubicBezTo>
                    <a:pt x="11070" y="4428"/>
                    <a:pt x="3690" y="8856"/>
                    <a:pt x="3690" y="8856"/>
                  </a:cubicBezTo>
                  <a:cubicBezTo>
                    <a:pt x="3690" y="8856"/>
                    <a:pt x="9594" y="8856"/>
                    <a:pt x="10332" y="8856"/>
                  </a:cubicBezTo>
                  <a:cubicBezTo>
                    <a:pt x="11070" y="8856"/>
                    <a:pt x="10332" y="8856"/>
                    <a:pt x="5904" y="13284"/>
                  </a:cubicBezTo>
                  <a:cubicBezTo>
                    <a:pt x="4074" y="14339"/>
                    <a:pt x="1830" y="14339"/>
                    <a:pt x="0" y="13284"/>
                  </a:cubicBezTo>
                  <a:cubicBezTo>
                    <a:pt x="0" y="13284"/>
                    <a:pt x="0" y="13284"/>
                    <a:pt x="0" y="8856"/>
                  </a:cubicBezTo>
                  <a:lnTo>
                    <a:pt x="7380" y="369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74B969F2-6B06-41BC-ABBB-62BA5AA045E1}"/>
                </a:ext>
              </a:extLst>
            </p:cNvPr>
            <p:cNvSpPr/>
            <p:nvPr/>
          </p:nvSpPr>
          <p:spPr>
            <a:xfrm>
              <a:off x="1898060" y="3602438"/>
              <a:ext cx="24785" cy="17466"/>
            </a:xfrm>
            <a:custGeom>
              <a:avLst/>
              <a:gdLst>
                <a:gd name="connsiteX0" fmla="*/ 15930 w 24785"/>
                <a:gd name="connsiteY0" fmla="*/ 12300 h 17466"/>
                <a:gd name="connsiteX1" fmla="*/ 15930 w 24785"/>
                <a:gd name="connsiteY1" fmla="*/ 12300 h 17466"/>
                <a:gd name="connsiteX2" fmla="*/ 15930 w 24785"/>
                <a:gd name="connsiteY2" fmla="*/ 12300 h 17466"/>
                <a:gd name="connsiteX3" fmla="*/ 15930 w 24785"/>
                <a:gd name="connsiteY3" fmla="*/ 12300 h 17466"/>
                <a:gd name="connsiteX4" fmla="*/ 15930 w 24785"/>
                <a:gd name="connsiteY4" fmla="*/ 12300 h 17466"/>
                <a:gd name="connsiteX5" fmla="*/ 15930 w 24785"/>
                <a:gd name="connsiteY5" fmla="*/ 12300 h 17466"/>
                <a:gd name="connsiteX6" fmla="*/ 15930 w 24785"/>
                <a:gd name="connsiteY6" fmla="*/ 12300 h 17466"/>
                <a:gd name="connsiteX7" fmla="*/ 15930 w 24785"/>
                <a:gd name="connsiteY7" fmla="*/ 7134 h 17466"/>
                <a:gd name="connsiteX8" fmla="*/ 21096 w 24785"/>
                <a:gd name="connsiteY8" fmla="*/ 7134 h 17466"/>
                <a:gd name="connsiteX9" fmla="*/ 24786 w 24785"/>
                <a:gd name="connsiteY9" fmla="*/ 7134 h 17466"/>
                <a:gd name="connsiteX10" fmla="*/ 24786 w 24785"/>
                <a:gd name="connsiteY10" fmla="*/ 12300 h 17466"/>
                <a:gd name="connsiteX11" fmla="*/ 24786 w 24785"/>
                <a:gd name="connsiteY11" fmla="*/ 12300 h 17466"/>
                <a:gd name="connsiteX12" fmla="*/ 24786 w 24785"/>
                <a:gd name="connsiteY12" fmla="*/ 12300 h 17466"/>
                <a:gd name="connsiteX13" fmla="*/ 24786 w 24785"/>
                <a:gd name="connsiteY13" fmla="*/ 17466 h 17466"/>
                <a:gd name="connsiteX14" fmla="*/ 15930 w 24785"/>
                <a:gd name="connsiteY14" fmla="*/ 2706 h 17466"/>
                <a:gd name="connsiteX15" fmla="*/ 15930 w 24785"/>
                <a:gd name="connsiteY15" fmla="*/ 2706 h 17466"/>
                <a:gd name="connsiteX16" fmla="*/ 10764 w 24785"/>
                <a:gd name="connsiteY16" fmla="*/ 6396 h 17466"/>
                <a:gd name="connsiteX17" fmla="*/ 10764 w 24785"/>
                <a:gd name="connsiteY17" fmla="*/ 6396 h 17466"/>
                <a:gd name="connsiteX18" fmla="*/ 10764 w 24785"/>
                <a:gd name="connsiteY18" fmla="*/ 6396 h 17466"/>
                <a:gd name="connsiteX19" fmla="*/ 15930 w 24785"/>
                <a:gd name="connsiteY19" fmla="*/ 6396 h 17466"/>
                <a:gd name="connsiteX20" fmla="*/ 15930 w 24785"/>
                <a:gd name="connsiteY20" fmla="*/ 1968 h 17466"/>
                <a:gd name="connsiteX21" fmla="*/ 10764 w 24785"/>
                <a:gd name="connsiteY21" fmla="*/ 1968 h 17466"/>
                <a:gd name="connsiteX22" fmla="*/ 10764 w 24785"/>
                <a:gd name="connsiteY22" fmla="*/ 1968 h 17466"/>
                <a:gd name="connsiteX23" fmla="*/ 10764 w 24785"/>
                <a:gd name="connsiteY23" fmla="*/ 1968 h 17466"/>
                <a:gd name="connsiteX24" fmla="*/ 10764 w 24785"/>
                <a:gd name="connsiteY24" fmla="*/ 1968 h 17466"/>
                <a:gd name="connsiteX25" fmla="*/ 4860 w 24785"/>
                <a:gd name="connsiteY25" fmla="*/ 6396 h 17466"/>
                <a:gd name="connsiteX26" fmla="*/ 4860 w 24785"/>
                <a:gd name="connsiteY26" fmla="*/ 6396 h 17466"/>
                <a:gd name="connsiteX27" fmla="*/ 4860 w 24785"/>
                <a:gd name="connsiteY27" fmla="*/ 6396 h 17466"/>
                <a:gd name="connsiteX28" fmla="*/ 4860 w 24785"/>
                <a:gd name="connsiteY28" fmla="*/ 6396 h 17466"/>
                <a:gd name="connsiteX29" fmla="*/ 432 w 24785"/>
                <a:gd name="connsiteY29" fmla="*/ 6396 h 17466"/>
                <a:gd name="connsiteX30" fmla="*/ 432 w 24785"/>
                <a:gd name="connsiteY30" fmla="*/ 10824 h 17466"/>
                <a:gd name="connsiteX31" fmla="*/ 432 w 24785"/>
                <a:gd name="connsiteY31" fmla="*/ 10824 h 17466"/>
                <a:gd name="connsiteX32" fmla="*/ 432 w 24785"/>
                <a:gd name="connsiteY32" fmla="*/ 10824 h 17466"/>
                <a:gd name="connsiteX33" fmla="*/ 7074 w 24785"/>
                <a:gd name="connsiteY33" fmla="*/ 10824 h 17466"/>
                <a:gd name="connsiteX34" fmla="*/ 7074 w 24785"/>
                <a:gd name="connsiteY34" fmla="*/ 10824 h 17466"/>
                <a:gd name="connsiteX35" fmla="*/ 7074 w 24785"/>
                <a:gd name="connsiteY35" fmla="*/ 10824 h 17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4785" h="17466">
                  <a:moveTo>
                    <a:pt x="15930" y="12300"/>
                  </a:moveTo>
                  <a:lnTo>
                    <a:pt x="15930" y="12300"/>
                  </a:lnTo>
                  <a:lnTo>
                    <a:pt x="15930" y="12300"/>
                  </a:lnTo>
                  <a:cubicBezTo>
                    <a:pt x="15930" y="12300"/>
                    <a:pt x="15930" y="12300"/>
                    <a:pt x="15930" y="12300"/>
                  </a:cubicBezTo>
                  <a:lnTo>
                    <a:pt x="15930" y="12300"/>
                  </a:lnTo>
                  <a:lnTo>
                    <a:pt x="15930" y="12300"/>
                  </a:lnTo>
                  <a:lnTo>
                    <a:pt x="15930" y="12300"/>
                  </a:lnTo>
                  <a:cubicBezTo>
                    <a:pt x="15590" y="10594"/>
                    <a:pt x="15590" y="8840"/>
                    <a:pt x="15930" y="7134"/>
                  </a:cubicBezTo>
                  <a:lnTo>
                    <a:pt x="21096" y="7134"/>
                  </a:lnTo>
                  <a:lnTo>
                    <a:pt x="24786" y="7134"/>
                  </a:lnTo>
                  <a:cubicBezTo>
                    <a:pt x="24786" y="7134"/>
                    <a:pt x="24786" y="7134"/>
                    <a:pt x="24786" y="12300"/>
                  </a:cubicBezTo>
                  <a:cubicBezTo>
                    <a:pt x="24786" y="17466"/>
                    <a:pt x="24786" y="12300"/>
                    <a:pt x="24786" y="12300"/>
                  </a:cubicBezTo>
                  <a:cubicBezTo>
                    <a:pt x="24786" y="12300"/>
                    <a:pt x="24786" y="12300"/>
                    <a:pt x="24786" y="12300"/>
                  </a:cubicBezTo>
                  <a:cubicBezTo>
                    <a:pt x="24786" y="12300"/>
                    <a:pt x="24786" y="16728"/>
                    <a:pt x="24786" y="17466"/>
                  </a:cubicBezTo>
                  <a:close/>
                  <a:moveTo>
                    <a:pt x="15930" y="2706"/>
                  </a:moveTo>
                  <a:lnTo>
                    <a:pt x="15930" y="2706"/>
                  </a:lnTo>
                  <a:lnTo>
                    <a:pt x="10764" y="6396"/>
                  </a:lnTo>
                  <a:lnTo>
                    <a:pt x="10764" y="6396"/>
                  </a:lnTo>
                  <a:cubicBezTo>
                    <a:pt x="10764" y="6396"/>
                    <a:pt x="10764" y="6396"/>
                    <a:pt x="10764" y="6396"/>
                  </a:cubicBezTo>
                  <a:cubicBezTo>
                    <a:pt x="10764" y="6396"/>
                    <a:pt x="10764" y="6396"/>
                    <a:pt x="15930" y="6396"/>
                  </a:cubicBezTo>
                  <a:cubicBezTo>
                    <a:pt x="21096" y="6396"/>
                    <a:pt x="20358" y="6396"/>
                    <a:pt x="15930" y="1968"/>
                  </a:cubicBezTo>
                  <a:cubicBezTo>
                    <a:pt x="11502" y="-2460"/>
                    <a:pt x="15930" y="1968"/>
                    <a:pt x="10764" y="1968"/>
                  </a:cubicBezTo>
                  <a:lnTo>
                    <a:pt x="10764" y="1968"/>
                  </a:lnTo>
                  <a:cubicBezTo>
                    <a:pt x="10764" y="1968"/>
                    <a:pt x="10764" y="1968"/>
                    <a:pt x="10764" y="1968"/>
                  </a:cubicBezTo>
                  <a:lnTo>
                    <a:pt x="10764" y="1968"/>
                  </a:lnTo>
                  <a:cubicBezTo>
                    <a:pt x="8373" y="2775"/>
                    <a:pt x="6306" y="4327"/>
                    <a:pt x="4860" y="6396"/>
                  </a:cubicBezTo>
                  <a:lnTo>
                    <a:pt x="4860" y="6396"/>
                  </a:lnTo>
                  <a:lnTo>
                    <a:pt x="4860" y="6396"/>
                  </a:lnTo>
                  <a:cubicBezTo>
                    <a:pt x="4860" y="6396"/>
                    <a:pt x="4860" y="6396"/>
                    <a:pt x="4860" y="6396"/>
                  </a:cubicBezTo>
                  <a:cubicBezTo>
                    <a:pt x="4860" y="6396"/>
                    <a:pt x="4860" y="6396"/>
                    <a:pt x="432" y="6396"/>
                  </a:cubicBezTo>
                  <a:cubicBezTo>
                    <a:pt x="-144" y="7816"/>
                    <a:pt x="-144" y="9404"/>
                    <a:pt x="432" y="10824"/>
                  </a:cubicBezTo>
                  <a:lnTo>
                    <a:pt x="432" y="10824"/>
                  </a:lnTo>
                  <a:lnTo>
                    <a:pt x="432" y="10824"/>
                  </a:lnTo>
                  <a:cubicBezTo>
                    <a:pt x="432" y="10824"/>
                    <a:pt x="432" y="10824"/>
                    <a:pt x="7074" y="10824"/>
                  </a:cubicBezTo>
                  <a:lnTo>
                    <a:pt x="7074" y="10824"/>
                  </a:lnTo>
                  <a:lnTo>
                    <a:pt x="7074" y="1082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2DA1E96D-27AE-46B1-841B-CF3ADA93AD23}"/>
                </a:ext>
              </a:extLst>
            </p:cNvPr>
            <p:cNvSpPr/>
            <p:nvPr/>
          </p:nvSpPr>
          <p:spPr>
            <a:xfrm>
              <a:off x="1888898" y="3593582"/>
              <a:ext cx="11861" cy="10824"/>
            </a:xfrm>
            <a:custGeom>
              <a:avLst/>
              <a:gdLst>
                <a:gd name="connsiteX0" fmla="*/ 5904 w 11861"/>
                <a:gd name="connsiteY0" fmla="*/ 1968 h 10824"/>
                <a:gd name="connsiteX1" fmla="*/ 5904 w 11861"/>
                <a:gd name="connsiteY1" fmla="*/ 1968 h 10824"/>
                <a:gd name="connsiteX2" fmla="*/ 5904 w 11861"/>
                <a:gd name="connsiteY2" fmla="*/ 9348 h 10824"/>
                <a:gd name="connsiteX3" fmla="*/ 5904 w 11861"/>
                <a:gd name="connsiteY3" fmla="*/ 3444 h 10824"/>
                <a:gd name="connsiteX4" fmla="*/ 11070 w 11861"/>
                <a:gd name="connsiteY4" fmla="*/ 3444 h 10824"/>
                <a:gd name="connsiteX5" fmla="*/ 11070 w 11861"/>
                <a:gd name="connsiteY5" fmla="*/ 9348 h 10824"/>
                <a:gd name="connsiteX6" fmla="*/ 5904 w 11861"/>
                <a:gd name="connsiteY6" fmla="*/ 10086 h 10824"/>
                <a:gd name="connsiteX7" fmla="*/ 5166 w 11861"/>
                <a:gd name="connsiteY7" fmla="*/ 9348 h 10824"/>
                <a:gd name="connsiteX8" fmla="*/ 0 w 11861"/>
                <a:gd name="connsiteY8" fmla="*/ 1230 h 1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61" h="10824">
                  <a:moveTo>
                    <a:pt x="5904" y="1968"/>
                  </a:moveTo>
                  <a:cubicBezTo>
                    <a:pt x="5904" y="1968"/>
                    <a:pt x="5904" y="-2460"/>
                    <a:pt x="5904" y="1968"/>
                  </a:cubicBezTo>
                  <a:cubicBezTo>
                    <a:pt x="5904" y="6396"/>
                    <a:pt x="5904" y="9348"/>
                    <a:pt x="5904" y="9348"/>
                  </a:cubicBezTo>
                  <a:cubicBezTo>
                    <a:pt x="5904" y="9348"/>
                    <a:pt x="5904" y="4182"/>
                    <a:pt x="5904" y="3444"/>
                  </a:cubicBezTo>
                  <a:cubicBezTo>
                    <a:pt x="5904" y="2706"/>
                    <a:pt x="9594" y="3444"/>
                    <a:pt x="11070" y="3444"/>
                  </a:cubicBezTo>
                  <a:cubicBezTo>
                    <a:pt x="12125" y="5271"/>
                    <a:pt x="12125" y="7521"/>
                    <a:pt x="11070" y="9348"/>
                  </a:cubicBezTo>
                  <a:cubicBezTo>
                    <a:pt x="9845" y="10978"/>
                    <a:pt x="7535" y="11309"/>
                    <a:pt x="5904" y="10086"/>
                  </a:cubicBezTo>
                  <a:cubicBezTo>
                    <a:pt x="5624" y="9876"/>
                    <a:pt x="5373" y="9628"/>
                    <a:pt x="5166" y="9348"/>
                  </a:cubicBezTo>
                  <a:cubicBezTo>
                    <a:pt x="2111" y="7764"/>
                    <a:pt x="140" y="4666"/>
                    <a:pt x="0" y="123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EAEDCB8A-0771-477A-9240-BF4AD1A2BF78}"/>
                </a:ext>
              </a:extLst>
            </p:cNvPr>
            <p:cNvSpPr/>
            <p:nvPr/>
          </p:nvSpPr>
          <p:spPr>
            <a:xfrm>
              <a:off x="1896611" y="3592598"/>
              <a:ext cx="15217" cy="15497"/>
            </a:xfrm>
            <a:custGeom>
              <a:avLst/>
              <a:gdLst>
                <a:gd name="connsiteX0" fmla="*/ 9998 w 15217"/>
                <a:gd name="connsiteY0" fmla="*/ 12546 h 15497"/>
                <a:gd name="connsiteX1" fmla="*/ 6308 w 15217"/>
                <a:gd name="connsiteY1" fmla="*/ 12546 h 15497"/>
                <a:gd name="connsiteX2" fmla="*/ 404 w 15217"/>
                <a:gd name="connsiteY2" fmla="*/ 3690 h 15497"/>
                <a:gd name="connsiteX3" fmla="*/ 404 w 15217"/>
                <a:gd name="connsiteY3" fmla="*/ 3690 h 15497"/>
                <a:gd name="connsiteX4" fmla="*/ 404 w 15217"/>
                <a:gd name="connsiteY4" fmla="*/ 8118 h 15497"/>
                <a:gd name="connsiteX5" fmla="*/ 404 w 15217"/>
                <a:gd name="connsiteY5" fmla="*/ 4428 h 15497"/>
                <a:gd name="connsiteX6" fmla="*/ 404 w 15217"/>
                <a:gd name="connsiteY6" fmla="*/ 4428 h 15497"/>
                <a:gd name="connsiteX7" fmla="*/ 5570 w 15217"/>
                <a:gd name="connsiteY7" fmla="*/ 8856 h 15497"/>
                <a:gd name="connsiteX8" fmla="*/ 5570 w 15217"/>
                <a:gd name="connsiteY8" fmla="*/ 15498 h 15497"/>
                <a:gd name="connsiteX9" fmla="*/ 3356 w 15217"/>
                <a:gd name="connsiteY9" fmla="*/ 0 h 15497"/>
                <a:gd name="connsiteX10" fmla="*/ 3356 w 15217"/>
                <a:gd name="connsiteY10" fmla="*/ 0 h 15497"/>
                <a:gd name="connsiteX11" fmla="*/ 9260 w 15217"/>
                <a:gd name="connsiteY11" fmla="*/ 8118 h 15497"/>
                <a:gd name="connsiteX12" fmla="*/ 14426 w 15217"/>
                <a:gd name="connsiteY12" fmla="*/ 8118 h 15497"/>
                <a:gd name="connsiteX13" fmla="*/ 14426 w 15217"/>
                <a:gd name="connsiteY13" fmla="*/ 2214 h 15497"/>
                <a:gd name="connsiteX14" fmla="*/ 10736 w 15217"/>
                <a:gd name="connsiteY14" fmla="*/ 2214 h 15497"/>
                <a:gd name="connsiteX15" fmla="*/ 10736 w 15217"/>
                <a:gd name="connsiteY15" fmla="*/ 7380 h 15497"/>
                <a:gd name="connsiteX16" fmla="*/ 6308 w 15217"/>
                <a:gd name="connsiteY16" fmla="*/ 738 h 1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17" h="15497">
                  <a:moveTo>
                    <a:pt x="9998" y="12546"/>
                  </a:moveTo>
                  <a:lnTo>
                    <a:pt x="6308" y="12546"/>
                  </a:lnTo>
                  <a:cubicBezTo>
                    <a:pt x="3356" y="10384"/>
                    <a:pt x="1267" y="7246"/>
                    <a:pt x="404" y="3690"/>
                  </a:cubicBezTo>
                  <a:lnTo>
                    <a:pt x="404" y="3690"/>
                  </a:lnTo>
                  <a:cubicBezTo>
                    <a:pt x="404" y="3690"/>
                    <a:pt x="404" y="3690"/>
                    <a:pt x="404" y="8118"/>
                  </a:cubicBezTo>
                  <a:cubicBezTo>
                    <a:pt x="-135" y="6947"/>
                    <a:pt x="-135" y="5599"/>
                    <a:pt x="404" y="4428"/>
                  </a:cubicBezTo>
                  <a:lnTo>
                    <a:pt x="404" y="4428"/>
                  </a:lnTo>
                  <a:cubicBezTo>
                    <a:pt x="2810" y="4843"/>
                    <a:pt x="4795" y="6543"/>
                    <a:pt x="5570" y="8856"/>
                  </a:cubicBezTo>
                  <a:cubicBezTo>
                    <a:pt x="7179" y="10776"/>
                    <a:pt x="7179" y="13578"/>
                    <a:pt x="5570" y="15498"/>
                  </a:cubicBezTo>
                  <a:close/>
                  <a:moveTo>
                    <a:pt x="3356" y="0"/>
                  </a:moveTo>
                  <a:cubicBezTo>
                    <a:pt x="3356" y="0"/>
                    <a:pt x="3356" y="0"/>
                    <a:pt x="3356" y="0"/>
                  </a:cubicBezTo>
                  <a:cubicBezTo>
                    <a:pt x="4109" y="3410"/>
                    <a:pt x="6249" y="6351"/>
                    <a:pt x="9260" y="8118"/>
                  </a:cubicBezTo>
                  <a:cubicBezTo>
                    <a:pt x="9260" y="8118"/>
                    <a:pt x="9260" y="8118"/>
                    <a:pt x="14426" y="8118"/>
                  </a:cubicBezTo>
                  <a:cubicBezTo>
                    <a:pt x="15481" y="6291"/>
                    <a:pt x="15481" y="4041"/>
                    <a:pt x="14426" y="2214"/>
                  </a:cubicBezTo>
                  <a:cubicBezTo>
                    <a:pt x="14426" y="2214"/>
                    <a:pt x="14426" y="2214"/>
                    <a:pt x="10736" y="2214"/>
                  </a:cubicBezTo>
                  <a:cubicBezTo>
                    <a:pt x="7046" y="2214"/>
                    <a:pt x="10736" y="2214"/>
                    <a:pt x="10736" y="7380"/>
                  </a:cubicBezTo>
                  <a:lnTo>
                    <a:pt x="6308" y="73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63CDDB27-C292-46DC-B203-8E097468E375}"/>
                </a:ext>
              </a:extLst>
            </p:cNvPr>
            <p:cNvSpPr/>
            <p:nvPr/>
          </p:nvSpPr>
          <p:spPr>
            <a:xfrm>
              <a:off x="1900788" y="3602093"/>
              <a:ext cx="7954" cy="13136"/>
            </a:xfrm>
            <a:custGeom>
              <a:avLst/>
              <a:gdLst>
                <a:gd name="connsiteX0" fmla="*/ 656 w 7954"/>
                <a:gd name="connsiteY0" fmla="*/ 11169 h 13136"/>
                <a:gd name="connsiteX1" fmla="*/ 7298 w 7954"/>
                <a:gd name="connsiteY1" fmla="*/ 11169 h 13136"/>
                <a:gd name="connsiteX2" fmla="*/ 7298 w 7954"/>
                <a:gd name="connsiteY2" fmla="*/ 3051 h 13136"/>
                <a:gd name="connsiteX3" fmla="*/ 656 w 7954"/>
                <a:gd name="connsiteY3" fmla="*/ 3051 h 13136"/>
                <a:gd name="connsiteX4" fmla="*/ 656 w 7954"/>
                <a:gd name="connsiteY4" fmla="*/ 10431 h 1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4" h="13136">
                  <a:moveTo>
                    <a:pt x="656" y="11169"/>
                  </a:moveTo>
                  <a:cubicBezTo>
                    <a:pt x="656" y="11169"/>
                    <a:pt x="5822" y="15597"/>
                    <a:pt x="7298" y="11169"/>
                  </a:cubicBezTo>
                  <a:cubicBezTo>
                    <a:pt x="8774" y="6741"/>
                    <a:pt x="7298" y="6741"/>
                    <a:pt x="7298" y="3051"/>
                  </a:cubicBezTo>
                  <a:cubicBezTo>
                    <a:pt x="7298" y="-639"/>
                    <a:pt x="2132" y="-1377"/>
                    <a:pt x="656" y="3051"/>
                  </a:cubicBezTo>
                  <a:cubicBezTo>
                    <a:pt x="-820" y="7479"/>
                    <a:pt x="656" y="7479"/>
                    <a:pt x="656" y="10431"/>
                  </a:cubicBez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61E34345-4D2D-45CC-BF35-0F71C0210E65}"/>
                </a:ext>
              </a:extLst>
            </p:cNvPr>
            <p:cNvSpPr/>
            <p:nvPr/>
          </p:nvSpPr>
          <p:spPr>
            <a:xfrm>
              <a:off x="1899322" y="3601454"/>
              <a:ext cx="8763" cy="16235"/>
            </a:xfrm>
            <a:custGeom>
              <a:avLst/>
              <a:gdLst>
                <a:gd name="connsiteX0" fmla="*/ 7288 w 8763"/>
                <a:gd name="connsiteY0" fmla="*/ 16236 h 16235"/>
                <a:gd name="connsiteX1" fmla="*/ 1384 w 8763"/>
                <a:gd name="connsiteY1" fmla="*/ 11808 h 16235"/>
                <a:gd name="connsiteX2" fmla="*/ 1384 w 8763"/>
                <a:gd name="connsiteY2" fmla="*/ 3690 h 16235"/>
                <a:gd name="connsiteX3" fmla="*/ 8764 w 8763"/>
                <a:gd name="connsiteY3" fmla="*/ 7380 h 16235"/>
                <a:gd name="connsiteX4" fmla="*/ 8764 w 8763"/>
                <a:gd name="connsiteY4" fmla="*/ 15498 h 16235"/>
                <a:gd name="connsiteX5" fmla="*/ 2122 w 8763"/>
                <a:gd name="connsiteY5" fmla="*/ 3690 h 16235"/>
                <a:gd name="connsiteX6" fmla="*/ 2122 w 8763"/>
                <a:gd name="connsiteY6" fmla="*/ 11808 h 16235"/>
                <a:gd name="connsiteX7" fmla="*/ 7288 w 8763"/>
                <a:gd name="connsiteY7" fmla="*/ 11808 h 16235"/>
                <a:gd name="connsiteX8" fmla="*/ 7288 w 8763"/>
                <a:gd name="connsiteY8" fmla="*/ 11808 h 16235"/>
                <a:gd name="connsiteX9" fmla="*/ 7288 w 8763"/>
                <a:gd name="connsiteY9" fmla="*/ 4428 h 16235"/>
                <a:gd name="connsiteX10" fmla="*/ 1384 w 8763"/>
                <a:gd name="connsiteY10" fmla="*/ 0 h 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63" h="16235">
                  <a:moveTo>
                    <a:pt x="7288" y="16236"/>
                  </a:moveTo>
                  <a:cubicBezTo>
                    <a:pt x="4609" y="16090"/>
                    <a:pt x="2277" y="14342"/>
                    <a:pt x="1384" y="11808"/>
                  </a:cubicBezTo>
                  <a:cubicBezTo>
                    <a:pt x="-461" y="9417"/>
                    <a:pt x="-461" y="6081"/>
                    <a:pt x="1384" y="3690"/>
                  </a:cubicBezTo>
                  <a:cubicBezTo>
                    <a:pt x="4328" y="3485"/>
                    <a:pt x="7162" y="4898"/>
                    <a:pt x="8764" y="7380"/>
                  </a:cubicBezTo>
                  <a:cubicBezTo>
                    <a:pt x="8764" y="7380"/>
                    <a:pt x="8764" y="14760"/>
                    <a:pt x="8764" y="15498"/>
                  </a:cubicBezTo>
                  <a:close/>
                  <a:moveTo>
                    <a:pt x="2122" y="3690"/>
                  </a:moveTo>
                  <a:cubicBezTo>
                    <a:pt x="-33" y="5967"/>
                    <a:pt x="-33" y="9531"/>
                    <a:pt x="2122" y="11808"/>
                  </a:cubicBezTo>
                  <a:cubicBezTo>
                    <a:pt x="2122" y="11808"/>
                    <a:pt x="2122" y="11808"/>
                    <a:pt x="7288" y="11808"/>
                  </a:cubicBezTo>
                  <a:lnTo>
                    <a:pt x="7288" y="11808"/>
                  </a:lnTo>
                  <a:cubicBezTo>
                    <a:pt x="8778" y="9574"/>
                    <a:pt x="8778" y="6662"/>
                    <a:pt x="7288" y="4428"/>
                  </a:cubicBezTo>
                  <a:cubicBezTo>
                    <a:pt x="7288" y="4428"/>
                    <a:pt x="7288" y="0"/>
                    <a:pt x="1384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0274F633-DEBB-48BA-BB8F-D68E8A2E97A7}"/>
                </a:ext>
              </a:extLst>
            </p:cNvPr>
            <p:cNvSpPr/>
            <p:nvPr/>
          </p:nvSpPr>
          <p:spPr>
            <a:xfrm>
              <a:off x="1923583" y="3612524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  <a:gd name="connsiteX3" fmla="*/ 6642 w 664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642" y="0"/>
                    <a:pt x="6642" y="0"/>
                  </a:cubicBezTo>
                  <a:lnTo>
                    <a:pt x="664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7646D9C7-5BE7-4152-959D-2DA04159653E}"/>
                </a:ext>
              </a:extLst>
            </p:cNvPr>
            <p:cNvSpPr/>
            <p:nvPr/>
          </p:nvSpPr>
          <p:spPr>
            <a:xfrm>
              <a:off x="1914727" y="3627284"/>
              <a:ext cx="9594" cy="9594"/>
            </a:xfrm>
            <a:custGeom>
              <a:avLst/>
              <a:gdLst>
                <a:gd name="connsiteX0" fmla="*/ 1476 w 9594"/>
                <a:gd name="connsiteY0" fmla="*/ 9594 h 9594"/>
                <a:gd name="connsiteX1" fmla="*/ 1476 w 9594"/>
                <a:gd name="connsiteY1" fmla="*/ 9594 h 9594"/>
                <a:gd name="connsiteX2" fmla="*/ 1476 w 9594"/>
                <a:gd name="connsiteY2" fmla="*/ 8856 h 9594"/>
                <a:gd name="connsiteX3" fmla="*/ 8856 w 9594"/>
                <a:gd name="connsiteY3" fmla="*/ 1476 h 9594"/>
                <a:gd name="connsiteX4" fmla="*/ 0 w 9594"/>
                <a:gd name="connsiteY4" fmla="*/ 0 h 9594"/>
                <a:gd name="connsiteX5" fmla="*/ 9594 w 9594"/>
                <a:gd name="connsiteY5" fmla="*/ 1476 h 9594"/>
                <a:gd name="connsiteX6" fmla="*/ 1476 w 9594"/>
                <a:gd name="connsiteY6" fmla="*/ 9594 h 9594"/>
                <a:gd name="connsiteX7" fmla="*/ 1476 w 9594"/>
                <a:gd name="connsiteY7" fmla="*/ 9594 h 9594"/>
                <a:gd name="connsiteX8" fmla="*/ 1476 w 9594"/>
                <a:gd name="connsiteY8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9594">
                  <a:moveTo>
                    <a:pt x="1476" y="9594"/>
                  </a:moveTo>
                  <a:lnTo>
                    <a:pt x="1476" y="9594"/>
                  </a:lnTo>
                  <a:lnTo>
                    <a:pt x="1476" y="8856"/>
                  </a:lnTo>
                  <a:lnTo>
                    <a:pt x="8856" y="1476"/>
                  </a:lnTo>
                  <a:lnTo>
                    <a:pt x="0" y="0"/>
                  </a:lnTo>
                  <a:lnTo>
                    <a:pt x="9594" y="1476"/>
                  </a:lnTo>
                  <a:lnTo>
                    <a:pt x="1476" y="9594"/>
                  </a:lnTo>
                  <a:lnTo>
                    <a:pt x="1476" y="9594"/>
                  </a:lnTo>
                  <a:lnTo>
                    <a:pt x="1476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ADA1BFB9-F586-413D-B7A4-1DBE636BC62B}"/>
                </a:ext>
              </a:extLst>
            </p:cNvPr>
            <p:cNvSpPr/>
            <p:nvPr/>
          </p:nvSpPr>
          <p:spPr>
            <a:xfrm>
              <a:off x="1900706" y="3567506"/>
              <a:ext cx="8117" cy="5903"/>
            </a:xfrm>
            <a:custGeom>
              <a:avLst/>
              <a:gdLst>
                <a:gd name="connsiteX0" fmla="*/ 2952 w 8117"/>
                <a:gd name="connsiteY0" fmla="*/ 5904 h 5903"/>
                <a:gd name="connsiteX1" fmla="*/ 0 w 8117"/>
                <a:gd name="connsiteY1" fmla="*/ 2952 h 5903"/>
                <a:gd name="connsiteX2" fmla="*/ 2214 w 8117"/>
                <a:gd name="connsiteY2" fmla="*/ 0 h 5903"/>
                <a:gd name="connsiteX3" fmla="*/ 8118 w 8117"/>
                <a:gd name="connsiteY3" fmla="*/ 1476 h 5903"/>
                <a:gd name="connsiteX4" fmla="*/ 2952 w 8117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5903">
                  <a:moveTo>
                    <a:pt x="2952" y="5904"/>
                  </a:moveTo>
                  <a:lnTo>
                    <a:pt x="0" y="2952"/>
                  </a:lnTo>
                  <a:lnTo>
                    <a:pt x="2214" y="0"/>
                  </a:lnTo>
                  <a:lnTo>
                    <a:pt x="8118" y="1476"/>
                  </a:lnTo>
                  <a:lnTo>
                    <a:pt x="2952" y="5904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60161BD0-0183-4721-B103-7782DA10815D}"/>
                </a:ext>
              </a:extLst>
            </p:cNvPr>
            <p:cNvSpPr/>
            <p:nvPr/>
          </p:nvSpPr>
          <p:spPr>
            <a:xfrm>
              <a:off x="1900706" y="3567506"/>
              <a:ext cx="8117" cy="5903"/>
            </a:xfrm>
            <a:custGeom>
              <a:avLst/>
              <a:gdLst>
                <a:gd name="connsiteX0" fmla="*/ 2952 w 8117"/>
                <a:gd name="connsiteY0" fmla="*/ 5904 h 5903"/>
                <a:gd name="connsiteX1" fmla="*/ 2952 w 8117"/>
                <a:gd name="connsiteY1" fmla="*/ 5904 h 5903"/>
                <a:gd name="connsiteX2" fmla="*/ 0 w 8117"/>
                <a:gd name="connsiteY2" fmla="*/ 2952 h 5903"/>
                <a:gd name="connsiteX3" fmla="*/ 2214 w 8117"/>
                <a:gd name="connsiteY3" fmla="*/ 0 h 5903"/>
                <a:gd name="connsiteX4" fmla="*/ 8118 w 8117"/>
                <a:gd name="connsiteY4" fmla="*/ 738 h 5903"/>
                <a:gd name="connsiteX5" fmla="*/ 2952 w 8117"/>
                <a:gd name="connsiteY5" fmla="*/ 5904 h 5903"/>
                <a:gd name="connsiteX6" fmla="*/ 2952 w 8117"/>
                <a:gd name="connsiteY6" fmla="*/ 5904 h 5903"/>
                <a:gd name="connsiteX7" fmla="*/ 2952 w 8117"/>
                <a:gd name="connsiteY7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7" h="5903">
                  <a:moveTo>
                    <a:pt x="2952" y="5904"/>
                  </a:moveTo>
                  <a:lnTo>
                    <a:pt x="2952" y="5904"/>
                  </a:lnTo>
                  <a:lnTo>
                    <a:pt x="0" y="2952"/>
                  </a:lnTo>
                  <a:lnTo>
                    <a:pt x="2214" y="0"/>
                  </a:lnTo>
                  <a:lnTo>
                    <a:pt x="8118" y="738"/>
                  </a:lnTo>
                  <a:lnTo>
                    <a:pt x="2952" y="5904"/>
                  </a:lnTo>
                  <a:lnTo>
                    <a:pt x="2952" y="5904"/>
                  </a:lnTo>
                  <a:lnTo>
                    <a:pt x="2952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0194653F-29F8-4D42-AB31-BF8DB4CC577A}"/>
                </a:ext>
              </a:extLst>
            </p:cNvPr>
            <p:cNvSpPr/>
            <p:nvPr/>
          </p:nvSpPr>
          <p:spPr>
            <a:xfrm>
              <a:off x="1902919" y="3565291"/>
              <a:ext cx="11070" cy="11808"/>
            </a:xfrm>
            <a:custGeom>
              <a:avLst/>
              <a:gdLst>
                <a:gd name="connsiteX0" fmla="*/ 1476 w 11070"/>
                <a:gd name="connsiteY0" fmla="*/ 11808 h 11808"/>
                <a:gd name="connsiteX1" fmla="*/ 1476 w 11070"/>
                <a:gd name="connsiteY1" fmla="*/ 11070 h 11808"/>
                <a:gd name="connsiteX2" fmla="*/ 1476 w 11070"/>
                <a:gd name="connsiteY2" fmla="*/ 11070 h 11808"/>
                <a:gd name="connsiteX3" fmla="*/ 11070 w 11070"/>
                <a:gd name="connsiteY3" fmla="*/ 2214 h 11808"/>
                <a:gd name="connsiteX4" fmla="*/ 0 w 11070"/>
                <a:gd name="connsiteY4" fmla="*/ 0 h 11808"/>
                <a:gd name="connsiteX5" fmla="*/ 11070 w 11070"/>
                <a:gd name="connsiteY5" fmla="*/ 2214 h 11808"/>
                <a:gd name="connsiteX6" fmla="*/ 1476 w 11070"/>
                <a:gd name="connsiteY6" fmla="*/ 11070 h 11808"/>
                <a:gd name="connsiteX7" fmla="*/ 1476 w 11070"/>
                <a:gd name="connsiteY7" fmla="*/ 11808 h 11808"/>
                <a:gd name="connsiteX8" fmla="*/ 1476 w 11070"/>
                <a:gd name="connsiteY8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70" h="11808">
                  <a:moveTo>
                    <a:pt x="1476" y="11808"/>
                  </a:moveTo>
                  <a:lnTo>
                    <a:pt x="1476" y="11070"/>
                  </a:lnTo>
                  <a:lnTo>
                    <a:pt x="1476" y="11070"/>
                  </a:lnTo>
                  <a:lnTo>
                    <a:pt x="11070" y="2214"/>
                  </a:lnTo>
                  <a:lnTo>
                    <a:pt x="0" y="0"/>
                  </a:lnTo>
                  <a:lnTo>
                    <a:pt x="11070" y="2214"/>
                  </a:lnTo>
                  <a:lnTo>
                    <a:pt x="1476" y="11070"/>
                  </a:lnTo>
                  <a:lnTo>
                    <a:pt x="1476" y="11808"/>
                  </a:lnTo>
                  <a:lnTo>
                    <a:pt x="1476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D8B192B4-7594-4B0F-A1E0-DA2476FE9E0A}"/>
                </a:ext>
              </a:extLst>
            </p:cNvPr>
            <p:cNvSpPr/>
            <p:nvPr/>
          </p:nvSpPr>
          <p:spPr>
            <a:xfrm>
              <a:off x="1920631" y="35660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1F525670-58EE-4C16-9056-CCF6A8F34578}"/>
                </a:ext>
              </a:extLst>
            </p:cNvPr>
            <p:cNvSpPr/>
            <p:nvPr/>
          </p:nvSpPr>
          <p:spPr>
            <a:xfrm>
              <a:off x="1921369" y="35704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49681CDC-5767-4E81-987C-8187F3CDCF2E}"/>
                </a:ext>
              </a:extLst>
            </p:cNvPr>
            <p:cNvSpPr/>
            <p:nvPr/>
          </p:nvSpPr>
          <p:spPr>
            <a:xfrm>
              <a:off x="2027641" y="3603667"/>
              <a:ext cx="15929" cy="18450"/>
            </a:xfrm>
            <a:custGeom>
              <a:avLst/>
              <a:gdLst>
                <a:gd name="connsiteX0" fmla="*/ 6642 w 15929"/>
                <a:gd name="connsiteY0" fmla="*/ 0 h 18450"/>
                <a:gd name="connsiteX1" fmla="*/ 15498 w 15929"/>
                <a:gd name="connsiteY1" fmla="*/ 4428 h 18450"/>
                <a:gd name="connsiteX2" fmla="*/ 15498 w 15929"/>
                <a:gd name="connsiteY2" fmla="*/ 4428 h 18450"/>
                <a:gd name="connsiteX3" fmla="*/ 15498 w 15929"/>
                <a:gd name="connsiteY3" fmla="*/ 0 h 18450"/>
                <a:gd name="connsiteX4" fmla="*/ 10332 w 15929"/>
                <a:gd name="connsiteY4" fmla="*/ 0 h 18450"/>
                <a:gd name="connsiteX5" fmla="*/ 10332 w 15929"/>
                <a:gd name="connsiteY5" fmla="*/ 4428 h 18450"/>
                <a:gd name="connsiteX6" fmla="*/ 4428 w 15929"/>
                <a:gd name="connsiteY6" fmla="*/ 4428 h 18450"/>
                <a:gd name="connsiteX7" fmla="*/ 738 w 15929"/>
                <a:gd name="connsiteY7" fmla="*/ 8856 h 18450"/>
                <a:gd name="connsiteX8" fmla="*/ 8118 w 15929"/>
                <a:gd name="connsiteY8" fmla="*/ 12546 h 18450"/>
                <a:gd name="connsiteX9" fmla="*/ 1476 w 15929"/>
                <a:gd name="connsiteY9" fmla="*/ 12546 h 18450"/>
                <a:gd name="connsiteX10" fmla="*/ 1476 w 15929"/>
                <a:gd name="connsiteY10" fmla="*/ 16974 h 18450"/>
                <a:gd name="connsiteX11" fmla="*/ 6642 w 15929"/>
                <a:gd name="connsiteY11" fmla="*/ 17712 h 18450"/>
                <a:gd name="connsiteX12" fmla="*/ 7380 w 15929"/>
                <a:gd name="connsiteY12" fmla="*/ 16974 h 18450"/>
                <a:gd name="connsiteX13" fmla="*/ 7380 w 15929"/>
                <a:gd name="connsiteY13" fmla="*/ 12546 h 18450"/>
                <a:gd name="connsiteX14" fmla="*/ 0 w 15929"/>
                <a:gd name="connsiteY14" fmla="*/ 7380 h 1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29" h="18450">
                  <a:moveTo>
                    <a:pt x="6642" y="0"/>
                  </a:moveTo>
                  <a:cubicBezTo>
                    <a:pt x="6642" y="0"/>
                    <a:pt x="14022" y="5166"/>
                    <a:pt x="15498" y="4428"/>
                  </a:cubicBezTo>
                  <a:lnTo>
                    <a:pt x="15498" y="4428"/>
                  </a:lnTo>
                  <a:cubicBezTo>
                    <a:pt x="16074" y="3008"/>
                    <a:pt x="16074" y="1420"/>
                    <a:pt x="15498" y="0"/>
                  </a:cubicBezTo>
                  <a:cubicBezTo>
                    <a:pt x="15498" y="0"/>
                    <a:pt x="11808" y="0"/>
                    <a:pt x="10332" y="0"/>
                  </a:cubicBezTo>
                  <a:cubicBezTo>
                    <a:pt x="8856" y="0"/>
                    <a:pt x="10332" y="4428"/>
                    <a:pt x="10332" y="4428"/>
                  </a:cubicBezTo>
                  <a:cubicBezTo>
                    <a:pt x="10332" y="4428"/>
                    <a:pt x="5904" y="0"/>
                    <a:pt x="4428" y="4428"/>
                  </a:cubicBezTo>
                  <a:cubicBezTo>
                    <a:pt x="2952" y="8856"/>
                    <a:pt x="738" y="4428"/>
                    <a:pt x="738" y="8856"/>
                  </a:cubicBezTo>
                  <a:cubicBezTo>
                    <a:pt x="738" y="13284"/>
                    <a:pt x="8118" y="12546"/>
                    <a:pt x="8118" y="12546"/>
                  </a:cubicBezTo>
                  <a:cubicBezTo>
                    <a:pt x="8118" y="12546"/>
                    <a:pt x="2214" y="12546"/>
                    <a:pt x="1476" y="12546"/>
                  </a:cubicBezTo>
                  <a:cubicBezTo>
                    <a:pt x="738" y="12546"/>
                    <a:pt x="1476" y="12546"/>
                    <a:pt x="1476" y="16974"/>
                  </a:cubicBezTo>
                  <a:cubicBezTo>
                    <a:pt x="2701" y="18604"/>
                    <a:pt x="5011" y="18935"/>
                    <a:pt x="6642" y="17712"/>
                  </a:cubicBezTo>
                  <a:cubicBezTo>
                    <a:pt x="6923" y="17502"/>
                    <a:pt x="7173" y="17254"/>
                    <a:pt x="7380" y="16974"/>
                  </a:cubicBezTo>
                  <a:cubicBezTo>
                    <a:pt x="7380" y="16974"/>
                    <a:pt x="7380" y="16974"/>
                    <a:pt x="7380" y="12546"/>
                  </a:cubicBezTo>
                  <a:lnTo>
                    <a:pt x="0" y="738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C9BC4A19-391B-4385-A7CF-9B773929654E}"/>
                </a:ext>
              </a:extLst>
            </p:cNvPr>
            <p:cNvSpPr/>
            <p:nvPr/>
          </p:nvSpPr>
          <p:spPr>
            <a:xfrm>
              <a:off x="2027836" y="3605143"/>
              <a:ext cx="13827" cy="14514"/>
            </a:xfrm>
            <a:custGeom>
              <a:avLst/>
              <a:gdLst>
                <a:gd name="connsiteX0" fmla="*/ 10137 w 13827"/>
                <a:gd name="connsiteY0" fmla="*/ 10332 h 14514"/>
                <a:gd name="connsiteX1" fmla="*/ 10137 w 13827"/>
                <a:gd name="connsiteY1" fmla="*/ 10332 h 14514"/>
                <a:gd name="connsiteX2" fmla="*/ 5709 w 13827"/>
                <a:gd name="connsiteY2" fmla="*/ 5166 h 14514"/>
                <a:gd name="connsiteX3" fmla="*/ 10137 w 13827"/>
                <a:gd name="connsiteY3" fmla="*/ 5166 h 14514"/>
                <a:gd name="connsiteX4" fmla="*/ 5709 w 13827"/>
                <a:gd name="connsiteY4" fmla="*/ 5166 h 14514"/>
                <a:gd name="connsiteX5" fmla="*/ 5709 w 13827"/>
                <a:gd name="connsiteY5" fmla="*/ 0 h 14514"/>
                <a:gd name="connsiteX6" fmla="*/ 10137 w 13827"/>
                <a:gd name="connsiteY6" fmla="*/ 0 h 14514"/>
                <a:gd name="connsiteX7" fmla="*/ 10137 w 13827"/>
                <a:gd name="connsiteY7" fmla="*/ 0 h 14514"/>
                <a:gd name="connsiteX8" fmla="*/ 10137 w 13827"/>
                <a:gd name="connsiteY8" fmla="*/ 0 h 14514"/>
                <a:gd name="connsiteX9" fmla="*/ 10137 w 13827"/>
                <a:gd name="connsiteY9" fmla="*/ 0 h 14514"/>
                <a:gd name="connsiteX10" fmla="*/ 13827 w 13827"/>
                <a:gd name="connsiteY10" fmla="*/ 4428 h 14514"/>
                <a:gd name="connsiteX11" fmla="*/ 13827 w 13827"/>
                <a:gd name="connsiteY11" fmla="*/ 4428 h 14514"/>
                <a:gd name="connsiteX12" fmla="*/ 13827 w 13827"/>
                <a:gd name="connsiteY12" fmla="*/ 4428 h 14514"/>
                <a:gd name="connsiteX13" fmla="*/ 13827 w 13827"/>
                <a:gd name="connsiteY13" fmla="*/ 4428 h 14514"/>
                <a:gd name="connsiteX14" fmla="*/ 13827 w 13827"/>
                <a:gd name="connsiteY14" fmla="*/ 4428 h 14514"/>
                <a:gd name="connsiteX15" fmla="*/ 13827 w 13827"/>
                <a:gd name="connsiteY15" fmla="*/ 4428 h 14514"/>
                <a:gd name="connsiteX16" fmla="*/ 13827 w 13827"/>
                <a:gd name="connsiteY16" fmla="*/ 4428 h 14514"/>
                <a:gd name="connsiteX17" fmla="*/ 5709 w 13827"/>
                <a:gd name="connsiteY17" fmla="*/ 2952 h 14514"/>
                <a:gd name="connsiteX18" fmla="*/ 5709 w 13827"/>
                <a:gd name="connsiteY18" fmla="*/ 2952 h 14514"/>
                <a:gd name="connsiteX19" fmla="*/ 10137 w 13827"/>
                <a:gd name="connsiteY19" fmla="*/ 7380 h 14514"/>
                <a:gd name="connsiteX20" fmla="*/ 10137 w 13827"/>
                <a:gd name="connsiteY20" fmla="*/ 7380 h 14514"/>
                <a:gd name="connsiteX21" fmla="*/ 10137 w 13827"/>
                <a:gd name="connsiteY21" fmla="*/ 7380 h 14514"/>
                <a:gd name="connsiteX22" fmla="*/ 10137 w 13827"/>
                <a:gd name="connsiteY22" fmla="*/ 7380 h 14514"/>
                <a:gd name="connsiteX23" fmla="*/ 10137 w 13827"/>
                <a:gd name="connsiteY23" fmla="*/ 7380 h 14514"/>
                <a:gd name="connsiteX24" fmla="*/ 4233 w 13827"/>
                <a:gd name="connsiteY24" fmla="*/ 7380 h 14514"/>
                <a:gd name="connsiteX25" fmla="*/ 4233 w 13827"/>
                <a:gd name="connsiteY25" fmla="*/ 7380 h 14514"/>
                <a:gd name="connsiteX26" fmla="*/ 4233 w 13827"/>
                <a:gd name="connsiteY26" fmla="*/ 7380 h 14514"/>
                <a:gd name="connsiteX27" fmla="*/ 10875 w 13827"/>
                <a:gd name="connsiteY27" fmla="*/ 7380 h 14514"/>
                <a:gd name="connsiteX28" fmla="*/ 10875 w 13827"/>
                <a:gd name="connsiteY28" fmla="*/ 7380 h 14514"/>
                <a:gd name="connsiteX29" fmla="*/ 10875 w 13827"/>
                <a:gd name="connsiteY29" fmla="*/ 7380 h 14514"/>
                <a:gd name="connsiteX30" fmla="*/ 7185 w 13827"/>
                <a:gd name="connsiteY30" fmla="*/ 2952 h 14514"/>
                <a:gd name="connsiteX31" fmla="*/ 7185 w 13827"/>
                <a:gd name="connsiteY31" fmla="*/ 2952 h 14514"/>
                <a:gd name="connsiteX32" fmla="*/ 7185 w 13827"/>
                <a:gd name="connsiteY32" fmla="*/ 8118 h 14514"/>
                <a:gd name="connsiteX33" fmla="*/ 7185 w 13827"/>
                <a:gd name="connsiteY33" fmla="*/ 8118 h 14514"/>
                <a:gd name="connsiteX34" fmla="*/ 2019 w 13827"/>
                <a:gd name="connsiteY34" fmla="*/ 8118 h 14514"/>
                <a:gd name="connsiteX35" fmla="*/ 2019 w 13827"/>
                <a:gd name="connsiteY35" fmla="*/ 12546 h 14514"/>
                <a:gd name="connsiteX36" fmla="*/ 7923 w 13827"/>
                <a:gd name="connsiteY36" fmla="*/ 12546 h 14514"/>
                <a:gd name="connsiteX37" fmla="*/ 4233 w 13827"/>
                <a:gd name="connsiteY37" fmla="*/ 12546 h 1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827" h="14514">
                  <a:moveTo>
                    <a:pt x="10137" y="10332"/>
                  </a:moveTo>
                  <a:lnTo>
                    <a:pt x="10137" y="10332"/>
                  </a:lnTo>
                  <a:cubicBezTo>
                    <a:pt x="10137" y="10332"/>
                    <a:pt x="5709" y="10332"/>
                    <a:pt x="5709" y="5166"/>
                  </a:cubicBezTo>
                  <a:cubicBezTo>
                    <a:pt x="7082" y="4375"/>
                    <a:pt x="8765" y="4375"/>
                    <a:pt x="10137" y="5166"/>
                  </a:cubicBezTo>
                  <a:cubicBezTo>
                    <a:pt x="10137" y="5166"/>
                    <a:pt x="5709" y="5166"/>
                    <a:pt x="5709" y="5166"/>
                  </a:cubicBezTo>
                  <a:cubicBezTo>
                    <a:pt x="4912" y="3535"/>
                    <a:pt x="4912" y="1631"/>
                    <a:pt x="5709" y="0"/>
                  </a:cubicBezTo>
                  <a:lnTo>
                    <a:pt x="10137" y="0"/>
                  </a:lnTo>
                  <a:cubicBezTo>
                    <a:pt x="10137" y="0"/>
                    <a:pt x="10137" y="0"/>
                    <a:pt x="10137" y="0"/>
                  </a:cubicBezTo>
                  <a:lnTo>
                    <a:pt x="10137" y="0"/>
                  </a:lnTo>
                  <a:lnTo>
                    <a:pt x="10137" y="0"/>
                  </a:lnTo>
                  <a:cubicBezTo>
                    <a:pt x="11739" y="1124"/>
                    <a:pt x="13008" y="2652"/>
                    <a:pt x="13827" y="4428"/>
                  </a:cubicBezTo>
                  <a:lnTo>
                    <a:pt x="13827" y="4428"/>
                  </a:lnTo>
                  <a:cubicBezTo>
                    <a:pt x="13827" y="4428"/>
                    <a:pt x="13827" y="4428"/>
                    <a:pt x="13827" y="4428"/>
                  </a:cubicBezTo>
                  <a:cubicBezTo>
                    <a:pt x="13827" y="4428"/>
                    <a:pt x="13827" y="4428"/>
                    <a:pt x="13827" y="4428"/>
                  </a:cubicBezTo>
                  <a:lnTo>
                    <a:pt x="13827" y="4428"/>
                  </a:lnTo>
                  <a:cubicBezTo>
                    <a:pt x="13827" y="4428"/>
                    <a:pt x="13827" y="4428"/>
                    <a:pt x="13827" y="4428"/>
                  </a:cubicBezTo>
                  <a:lnTo>
                    <a:pt x="13827" y="4428"/>
                  </a:lnTo>
                  <a:close/>
                  <a:moveTo>
                    <a:pt x="5709" y="2952"/>
                  </a:moveTo>
                  <a:cubicBezTo>
                    <a:pt x="5709" y="2952"/>
                    <a:pt x="5709" y="2952"/>
                    <a:pt x="5709" y="2952"/>
                  </a:cubicBezTo>
                  <a:cubicBezTo>
                    <a:pt x="5709" y="2952"/>
                    <a:pt x="5709" y="2952"/>
                    <a:pt x="10137" y="7380"/>
                  </a:cubicBezTo>
                  <a:lnTo>
                    <a:pt x="10137" y="7380"/>
                  </a:lnTo>
                  <a:lnTo>
                    <a:pt x="10137" y="7380"/>
                  </a:lnTo>
                  <a:lnTo>
                    <a:pt x="10137" y="7380"/>
                  </a:lnTo>
                  <a:lnTo>
                    <a:pt x="10137" y="7380"/>
                  </a:lnTo>
                  <a:lnTo>
                    <a:pt x="4233" y="7380"/>
                  </a:lnTo>
                  <a:lnTo>
                    <a:pt x="4233" y="7380"/>
                  </a:lnTo>
                  <a:lnTo>
                    <a:pt x="4233" y="7380"/>
                  </a:lnTo>
                  <a:lnTo>
                    <a:pt x="10875" y="7380"/>
                  </a:lnTo>
                  <a:lnTo>
                    <a:pt x="10875" y="7380"/>
                  </a:lnTo>
                  <a:lnTo>
                    <a:pt x="10875" y="7380"/>
                  </a:lnTo>
                  <a:cubicBezTo>
                    <a:pt x="10056" y="5604"/>
                    <a:pt x="8787" y="4076"/>
                    <a:pt x="7185" y="2952"/>
                  </a:cubicBezTo>
                  <a:lnTo>
                    <a:pt x="7185" y="2952"/>
                  </a:lnTo>
                  <a:cubicBezTo>
                    <a:pt x="7185" y="2952"/>
                    <a:pt x="7185" y="6642"/>
                    <a:pt x="7185" y="8118"/>
                  </a:cubicBezTo>
                  <a:lnTo>
                    <a:pt x="7185" y="8118"/>
                  </a:lnTo>
                  <a:cubicBezTo>
                    <a:pt x="7185" y="8118"/>
                    <a:pt x="3495" y="8118"/>
                    <a:pt x="2019" y="8118"/>
                  </a:cubicBezTo>
                  <a:cubicBezTo>
                    <a:pt x="543" y="8118"/>
                    <a:pt x="-1671" y="8118"/>
                    <a:pt x="2019" y="12546"/>
                  </a:cubicBezTo>
                  <a:cubicBezTo>
                    <a:pt x="5709" y="16974"/>
                    <a:pt x="2019" y="12546"/>
                    <a:pt x="7923" y="12546"/>
                  </a:cubicBezTo>
                  <a:cubicBezTo>
                    <a:pt x="13827" y="12546"/>
                    <a:pt x="7923" y="12546"/>
                    <a:pt x="4233" y="1254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89E46DA-FFDE-4C80-BFD7-26720DA43D20}"/>
                </a:ext>
              </a:extLst>
            </p:cNvPr>
            <p:cNvSpPr/>
            <p:nvPr/>
          </p:nvSpPr>
          <p:spPr>
            <a:xfrm>
              <a:off x="2045300" y="3593582"/>
              <a:ext cx="11861" cy="10085"/>
            </a:xfrm>
            <a:custGeom>
              <a:avLst/>
              <a:gdLst>
                <a:gd name="connsiteX0" fmla="*/ 8910 w 11861"/>
                <a:gd name="connsiteY0" fmla="*/ 1968 h 10085"/>
                <a:gd name="connsiteX1" fmla="*/ 8910 w 11861"/>
                <a:gd name="connsiteY1" fmla="*/ 1968 h 10085"/>
                <a:gd name="connsiteX2" fmla="*/ 5220 w 11861"/>
                <a:gd name="connsiteY2" fmla="*/ 10086 h 10085"/>
                <a:gd name="connsiteX3" fmla="*/ 5220 w 11861"/>
                <a:gd name="connsiteY3" fmla="*/ 3444 h 10085"/>
                <a:gd name="connsiteX4" fmla="*/ 791 w 11861"/>
                <a:gd name="connsiteY4" fmla="*/ 3444 h 10085"/>
                <a:gd name="connsiteX5" fmla="*/ 791 w 11861"/>
                <a:gd name="connsiteY5" fmla="*/ 9348 h 10085"/>
                <a:gd name="connsiteX6" fmla="*/ 5957 w 11861"/>
                <a:gd name="connsiteY6" fmla="*/ 9348 h 10085"/>
                <a:gd name="connsiteX7" fmla="*/ 11862 w 11861"/>
                <a:gd name="connsiteY7" fmla="*/ 492 h 1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61" h="10085">
                  <a:moveTo>
                    <a:pt x="8910" y="1968"/>
                  </a:moveTo>
                  <a:cubicBezTo>
                    <a:pt x="8910" y="1968"/>
                    <a:pt x="8910" y="-2460"/>
                    <a:pt x="8910" y="1968"/>
                  </a:cubicBezTo>
                  <a:cubicBezTo>
                    <a:pt x="7345" y="4507"/>
                    <a:pt x="6105" y="7235"/>
                    <a:pt x="5220" y="10086"/>
                  </a:cubicBezTo>
                  <a:cubicBezTo>
                    <a:pt x="5220" y="10086"/>
                    <a:pt x="5220" y="4182"/>
                    <a:pt x="5220" y="3444"/>
                  </a:cubicBezTo>
                  <a:cubicBezTo>
                    <a:pt x="5220" y="2706"/>
                    <a:pt x="1529" y="3444"/>
                    <a:pt x="791" y="3444"/>
                  </a:cubicBezTo>
                  <a:cubicBezTo>
                    <a:pt x="-264" y="5271"/>
                    <a:pt x="-264" y="7521"/>
                    <a:pt x="791" y="9348"/>
                  </a:cubicBezTo>
                  <a:cubicBezTo>
                    <a:pt x="791" y="9348"/>
                    <a:pt x="4482" y="9348"/>
                    <a:pt x="5957" y="9348"/>
                  </a:cubicBezTo>
                  <a:cubicBezTo>
                    <a:pt x="7433" y="9348"/>
                    <a:pt x="11862" y="2706"/>
                    <a:pt x="11862" y="492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A464B0A5-CD76-402D-874E-58A42680B2B4}"/>
                </a:ext>
              </a:extLst>
            </p:cNvPr>
            <p:cNvSpPr/>
            <p:nvPr/>
          </p:nvSpPr>
          <p:spPr>
            <a:xfrm>
              <a:off x="2043086" y="3589645"/>
              <a:ext cx="11123" cy="15498"/>
            </a:xfrm>
            <a:custGeom>
              <a:avLst/>
              <a:gdLst>
                <a:gd name="connsiteX0" fmla="*/ 5220 w 11123"/>
                <a:gd name="connsiteY0" fmla="*/ 15498 h 15498"/>
                <a:gd name="connsiteX1" fmla="*/ 5220 w 11123"/>
                <a:gd name="connsiteY1" fmla="*/ 15498 h 15498"/>
                <a:gd name="connsiteX2" fmla="*/ 5220 w 11123"/>
                <a:gd name="connsiteY2" fmla="*/ 8856 h 15498"/>
                <a:gd name="connsiteX3" fmla="*/ 9647 w 11123"/>
                <a:gd name="connsiteY3" fmla="*/ 4428 h 15498"/>
                <a:gd name="connsiteX4" fmla="*/ 9647 w 11123"/>
                <a:gd name="connsiteY4" fmla="*/ 4428 h 15498"/>
                <a:gd name="connsiteX5" fmla="*/ 9647 w 11123"/>
                <a:gd name="connsiteY5" fmla="*/ 4428 h 15498"/>
                <a:gd name="connsiteX6" fmla="*/ 9647 w 11123"/>
                <a:gd name="connsiteY6" fmla="*/ 0 h 15498"/>
                <a:gd name="connsiteX7" fmla="*/ 9647 w 11123"/>
                <a:gd name="connsiteY7" fmla="*/ 0 h 15498"/>
                <a:gd name="connsiteX8" fmla="*/ 4482 w 11123"/>
                <a:gd name="connsiteY8" fmla="*/ 8856 h 15498"/>
                <a:gd name="connsiteX9" fmla="*/ 5220 w 11123"/>
                <a:gd name="connsiteY9" fmla="*/ 5166 h 15498"/>
                <a:gd name="connsiteX10" fmla="*/ 792 w 11123"/>
                <a:gd name="connsiteY10" fmla="*/ 5166 h 15498"/>
                <a:gd name="connsiteX11" fmla="*/ 792 w 11123"/>
                <a:gd name="connsiteY11" fmla="*/ 11070 h 15498"/>
                <a:gd name="connsiteX12" fmla="*/ 5958 w 11123"/>
                <a:gd name="connsiteY12" fmla="*/ 11070 h 15498"/>
                <a:gd name="connsiteX13" fmla="*/ 11124 w 11123"/>
                <a:gd name="connsiteY13" fmla="*/ 5904 h 15498"/>
                <a:gd name="connsiteX14" fmla="*/ 11124 w 11123"/>
                <a:gd name="connsiteY14" fmla="*/ 5904 h 15498"/>
                <a:gd name="connsiteX15" fmla="*/ 5958 w 11123"/>
                <a:gd name="connsiteY15" fmla="*/ 12546 h 15498"/>
                <a:gd name="connsiteX16" fmla="*/ 5958 w 11123"/>
                <a:gd name="connsiteY16" fmla="*/ 5166 h 1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23" h="15498">
                  <a:moveTo>
                    <a:pt x="5220" y="15498"/>
                  </a:moveTo>
                  <a:lnTo>
                    <a:pt x="5220" y="15498"/>
                  </a:lnTo>
                  <a:cubicBezTo>
                    <a:pt x="3611" y="13578"/>
                    <a:pt x="3611" y="10776"/>
                    <a:pt x="5220" y="8856"/>
                  </a:cubicBezTo>
                  <a:cubicBezTo>
                    <a:pt x="5220" y="8856"/>
                    <a:pt x="5220" y="4428"/>
                    <a:pt x="9647" y="4428"/>
                  </a:cubicBezTo>
                  <a:lnTo>
                    <a:pt x="9647" y="4428"/>
                  </a:lnTo>
                  <a:lnTo>
                    <a:pt x="9647" y="4428"/>
                  </a:lnTo>
                  <a:cubicBezTo>
                    <a:pt x="9138" y="2996"/>
                    <a:pt x="9138" y="1432"/>
                    <a:pt x="9647" y="0"/>
                  </a:cubicBezTo>
                  <a:lnTo>
                    <a:pt x="9647" y="0"/>
                  </a:lnTo>
                  <a:cubicBezTo>
                    <a:pt x="9478" y="3620"/>
                    <a:pt x="7552" y="6928"/>
                    <a:pt x="4482" y="8856"/>
                  </a:cubicBezTo>
                  <a:close/>
                  <a:moveTo>
                    <a:pt x="5220" y="5166"/>
                  </a:moveTo>
                  <a:cubicBezTo>
                    <a:pt x="3817" y="4501"/>
                    <a:pt x="2194" y="4501"/>
                    <a:pt x="792" y="5166"/>
                  </a:cubicBezTo>
                  <a:cubicBezTo>
                    <a:pt x="-264" y="6993"/>
                    <a:pt x="-264" y="9243"/>
                    <a:pt x="792" y="11070"/>
                  </a:cubicBezTo>
                  <a:lnTo>
                    <a:pt x="5958" y="11070"/>
                  </a:lnTo>
                  <a:cubicBezTo>
                    <a:pt x="8157" y="9899"/>
                    <a:pt x="9950" y="8100"/>
                    <a:pt x="11124" y="5904"/>
                  </a:cubicBezTo>
                  <a:cubicBezTo>
                    <a:pt x="11124" y="5904"/>
                    <a:pt x="11124" y="5904"/>
                    <a:pt x="11124" y="5904"/>
                  </a:cubicBezTo>
                  <a:cubicBezTo>
                    <a:pt x="11124" y="5904"/>
                    <a:pt x="7434" y="5904"/>
                    <a:pt x="5958" y="12546"/>
                  </a:cubicBezTo>
                  <a:lnTo>
                    <a:pt x="5958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821CD899-63BE-4836-B848-CB733D8EBF3B}"/>
                </a:ext>
              </a:extLst>
            </p:cNvPr>
            <p:cNvSpPr/>
            <p:nvPr/>
          </p:nvSpPr>
          <p:spPr>
            <a:xfrm>
              <a:off x="2040187" y="3564554"/>
              <a:ext cx="10332" cy="12546"/>
            </a:xfrm>
            <a:custGeom>
              <a:avLst/>
              <a:gdLst>
                <a:gd name="connsiteX0" fmla="*/ 8118 w 10332"/>
                <a:gd name="connsiteY0" fmla="*/ 12546 h 12546"/>
                <a:gd name="connsiteX1" fmla="*/ 0 w 10332"/>
                <a:gd name="connsiteY1" fmla="*/ 3690 h 12546"/>
                <a:gd name="connsiteX2" fmla="*/ 10332 w 10332"/>
                <a:gd name="connsiteY2" fmla="*/ 0 h 12546"/>
                <a:gd name="connsiteX3" fmla="*/ 0 w 10332"/>
                <a:gd name="connsiteY3" fmla="*/ 3690 h 12546"/>
                <a:gd name="connsiteX4" fmla="*/ 8856 w 10332"/>
                <a:gd name="connsiteY4" fmla="*/ 11808 h 12546"/>
                <a:gd name="connsiteX5" fmla="*/ 8118 w 10332"/>
                <a:gd name="connsiteY5" fmla="*/ 12546 h 12546"/>
                <a:gd name="connsiteX6" fmla="*/ 8118 w 10332"/>
                <a:gd name="connsiteY6" fmla="*/ 1254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32" h="12546">
                  <a:moveTo>
                    <a:pt x="8118" y="12546"/>
                  </a:moveTo>
                  <a:lnTo>
                    <a:pt x="0" y="3690"/>
                  </a:lnTo>
                  <a:lnTo>
                    <a:pt x="10332" y="0"/>
                  </a:lnTo>
                  <a:lnTo>
                    <a:pt x="0" y="3690"/>
                  </a:lnTo>
                  <a:lnTo>
                    <a:pt x="8856" y="11808"/>
                  </a:lnTo>
                  <a:lnTo>
                    <a:pt x="8118" y="12546"/>
                  </a:lnTo>
                  <a:lnTo>
                    <a:pt x="8118" y="1254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982CD226-F6D8-4DE3-8E5D-33026017F5E9}"/>
                </a:ext>
              </a:extLst>
            </p:cNvPr>
            <p:cNvSpPr/>
            <p:nvPr/>
          </p:nvSpPr>
          <p:spPr>
            <a:xfrm>
              <a:off x="2044616" y="3567506"/>
              <a:ext cx="8117" cy="5903"/>
            </a:xfrm>
            <a:custGeom>
              <a:avLst/>
              <a:gdLst>
                <a:gd name="connsiteX0" fmla="*/ 4428 w 8117"/>
                <a:gd name="connsiteY0" fmla="*/ 5904 h 5903"/>
                <a:gd name="connsiteX1" fmla="*/ 8118 w 8117"/>
                <a:gd name="connsiteY1" fmla="*/ 3690 h 5903"/>
                <a:gd name="connsiteX2" fmla="*/ 5904 w 8117"/>
                <a:gd name="connsiteY2" fmla="*/ 0 h 5903"/>
                <a:gd name="connsiteX3" fmla="*/ 0 w 8117"/>
                <a:gd name="connsiteY3" fmla="*/ 1476 h 5903"/>
                <a:gd name="connsiteX4" fmla="*/ 4428 w 8117"/>
                <a:gd name="connsiteY4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7" h="5903">
                  <a:moveTo>
                    <a:pt x="4428" y="5904"/>
                  </a:moveTo>
                  <a:lnTo>
                    <a:pt x="8118" y="3690"/>
                  </a:lnTo>
                  <a:lnTo>
                    <a:pt x="5904" y="0"/>
                  </a:lnTo>
                  <a:lnTo>
                    <a:pt x="0" y="1476"/>
                  </a:lnTo>
                  <a:lnTo>
                    <a:pt x="4428" y="5904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EC0C4D9E-2966-4BD4-8ACE-40F03B605147}"/>
                </a:ext>
              </a:extLst>
            </p:cNvPr>
            <p:cNvSpPr/>
            <p:nvPr/>
          </p:nvSpPr>
          <p:spPr>
            <a:xfrm>
              <a:off x="2044616" y="3567506"/>
              <a:ext cx="8117" cy="5903"/>
            </a:xfrm>
            <a:custGeom>
              <a:avLst/>
              <a:gdLst>
                <a:gd name="connsiteX0" fmla="*/ 4428 w 8117"/>
                <a:gd name="connsiteY0" fmla="*/ 5904 h 5903"/>
                <a:gd name="connsiteX1" fmla="*/ 4428 w 8117"/>
                <a:gd name="connsiteY1" fmla="*/ 5904 h 5903"/>
                <a:gd name="connsiteX2" fmla="*/ 0 w 8117"/>
                <a:gd name="connsiteY2" fmla="*/ 1476 h 5903"/>
                <a:gd name="connsiteX3" fmla="*/ 5904 w 8117"/>
                <a:gd name="connsiteY3" fmla="*/ 0 h 5903"/>
                <a:gd name="connsiteX4" fmla="*/ 8118 w 8117"/>
                <a:gd name="connsiteY4" fmla="*/ 3690 h 5903"/>
                <a:gd name="connsiteX5" fmla="*/ 4428 w 8117"/>
                <a:gd name="connsiteY5" fmla="*/ 5904 h 5903"/>
                <a:gd name="connsiteX6" fmla="*/ 4428 w 8117"/>
                <a:gd name="connsiteY6" fmla="*/ 5904 h 5903"/>
                <a:gd name="connsiteX7" fmla="*/ 4428 w 8117"/>
                <a:gd name="connsiteY7" fmla="*/ 5904 h 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7" h="5903">
                  <a:moveTo>
                    <a:pt x="4428" y="5904"/>
                  </a:moveTo>
                  <a:lnTo>
                    <a:pt x="4428" y="5904"/>
                  </a:lnTo>
                  <a:lnTo>
                    <a:pt x="0" y="1476"/>
                  </a:lnTo>
                  <a:lnTo>
                    <a:pt x="5904" y="0"/>
                  </a:lnTo>
                  <a:lnTo>
                    <a:pt x="8118" y="3690"/>
                  </a:lnTo>
                  <a:lnTo>
                    <a:pt x="4428" y="5904"/>
                  </a:lnTo>
                  <a:lnTo>
                    <a:pt x="4428" y="5904"/>
                  </a:lnTo>
                  <a:lnTo>
                    <a:pt x="4428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242811CB-01B3-46BE-BBB3-00E50E5378C1}"/>
                </a:ext>
              </a:extLst>
            </p:cNvPr>
            <p:cNvSpPr/>
            <p:nvPr/>
          </p:nvSpPr>
          <p:spPr>
            <a:xfrm>
              <a:off x="2032807" y="356603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DCB9DF1A-8EED-435F-9C68-3594A3DDB9EF}"/>
                </a:ext>
              </a:extLst>
            </p:cNvPr>
            <p:cNvSpPr/>
            <p:nvPr/>
          </p:nvSpPr>
          <p:spPr>
            <a:xfrm>
              <a:off x="2032070" y="357045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  <a:gd name="connsiteX4" fmla="*/ 0 w 73800"/>
                <a:gd name="connsiteY4" fmla="*/ 0 h 73800"/>
                <a:gd name="connsiteX5" fmla="*/ 0 w 73800"/>
                <a:gd name="connsiteY5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1998B88E-8E2D-4A9E-AD66-05506C58F619}"/>
                </a:ext>
              </a:extLst>
            </p:cNvPr>
            <p:cNvSpPr/>
            <p:nvPr/>
          </p:nvSpPr>
          <p:spPr>
            <a:xfrm>
              <a:off x="2029117" y="3626545"/>
              <a:ext cx="8856" cy="10332"/>
            </a:xfrm>
            <a:custGeom>
              <a:avLst/>
              <a:gdLst>
                <a:gd name="connsiteX0" fmla="*/ 7380 w 8856"/>
                <a:gd name="connsiteY0" fmla="*/ 10332 h 10332"/>
                <a:gd name="connsiteX1" fmla="*/ 0 w 8856"/>
                <a:gd name="connsiteY1" fmla="*/ 2952 h 10332"/>
                <a:gd name="connsiteX2" fmla="*/ 8856 w 8856"/>
                <a:gd name="connsiteY2" fmla="*/ 0 h 10332"/>
                <a:gd name="connsiteX3" fmla="*/ 738 w 8856"/>
                <a:gd name="connsiteY3" fmla="*/ 2952 h 10332"/>
                <a:gd name="connsiteX4" fmla="*/ 8118 w 8856"/>
                <a:gd name="connsiteY4" fmla="*/ 10332 h 10332"/>
                <a:gd name="connsiteX5" fmla="*/ 7380 w 8856"/>
                <a:gd name="connsiteY5" fmla="*/ 10332 h 10332"/>
                <a:gd name="connsiteX6" fmla="*/ 7380 w 8856"/>
                <a:gd name="connsiteY6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6" h="10332">
                  <a:moveTo>
                    <a:pt x="7380" y="10332"/>
                  </a:moveTo>
                  <a:lnTo>
                    <a:pt x="0" y="2952"/>
                  </a:lnTo>
                  <a:lnTo>
                    <a:pt x="8856" y="0"/>
                  </a:lnTo>
                  <a:lnTo>
                    <a:pt x="738" y="2952"/>
                  </a:lnTo>
                  <a:lnTo>
                    <a:pt x="8118" y="10332"/>
                  </a:lnTo>
                  <a:lnTo>
                    <a:pt x="7380" y="10332"/>
                  </a:lnTo>
                  <a:lnTo>
                    <a:pt x="7380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A217E780-3A51-4A69-8669-B89BF909CC63}"/>
                </a:ext>
              </a:extLst>
            </p:cNvPr>
            <p:cNvSpPr/>
            <p:nvPr/>
          </p:nvSpPr>
          <p:spPr>
            <a:xfrm>
              <a:off x="2033545" y="3628760"/>
              <a:ext cx="6642" cy="5166"/>
            </a:xfrm>
            <a:custGeom>
              <a:avLst/>
              <a:gdLst>
                <a:gd name="connsiteX0" fmla="*/ 3690 w 6642"/>
                <a:gd name="connsiteY0" fmla="*/ 5166 h 5166"/>
                <a:gd name="connsiteX1" fmla="*/ 6642 w 6642"/>
                <a:gd name="connsiteY1" fmla="*/ 2952 h 5166"/>
                <a:gd name="connsiteX2" fmla="*/ 4428 w 6642"/>
                <a:gd name="connsiteY2" fmla="*/ 0 h 5166"/>
                <a:gd name="connsiteX3" fmla="*/ 0 w 6642"/>
                <a:gd name="connsiteY3" fmla="*/ 1476 h 5166"/>
                <a:gd name="connsiteX4" fmla="*/ 3690 w 6642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5166">
                  <a:moveTo>
                    <a:pt x="3690" y="5166"/>
                  </a:moveTo>
                  <a:lnTo>
                    <a:pt x="6642" y="2952"/>
                  </a:lnTo>
                  <a:lnTo>
                    <a:pt x="4428" y="0"/>
                  </a:lnTo>
                  <a:lnTo>
                    <a:pt x="0" y="1476"/>
                  </a:lnTo>
                  <a:lnTo>
                    <a:pt x="3690" y="5166"/>
                  </a:ln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B330F69D-D511-46E6-B02E-2C7FAB12B92E}"/>
                </a:ext>
              </a:extLst>
            </p:cNvPr>
            <p:cNvSpPr/>
            <p:nvPr/>
          </p:nvSpPr>
          <p:spPr>
            <a:xfrm>
              <a:off x="2033545" y="3628760"/>
              <a:ext cx="6642" cy="5166"/>
            </a:xfrm>
            <a:custGeom>
              <a:avLst/>
              <a:gdLst>
                <a:gd name="connsiteX0" fmla="*/ 3690 w 6642"/>
                <a:gd name="connsiteY0" fmla="*/ 5166 h 5166"/>
                <a:gd name="connsiteX1" fmla="*/ 6642 w 6642"/>
                <a:gd name="connsiteY1" fmla="*/ 2952 h 5166"/>
                <a:gd name="connsiteX2" fmla="*/ 4428 w 6642"/>
                <a:gd name="connsiteY2" fmla="*/ 0 h 5166"/>
                <a:gd name="connsiteX3" fmla="*/ 0 w 6642"/>
                <a:gd name="connsiteY3" fmla="*/ 1476 h 5166"/>
                <a:gd name="connsiteX4" fmla="*/ 3690 w 6642"/>
                <a:gd name="connsiteY4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2" h="5166">
                  <a:moveTo>
                    <a:pt x="3690" y="5166"/>
                  </a:moveTo>
                  <a:lnTo>
                    <a:pt x="6642" y="2952"/>
                  </a:lnTo>
                  <a:lnTo>
                    <a:pt x="4428" y="0"/>
                  </a:lnTo>
                  <a:lnTo>
                    <a:pt x="0" y="1476"/>
                  </a:lnTo>
                  <a:lnTo>
                    <a:pt x="3690" y="5166"/>
                  </a:lnTo>
                  <a:close/>
                </a:path>
              </a:pathLst>
            </a:custGeom>
            <a:noFill/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E006332-AE31-4C4B-BF2E-1DC8646BED6C}"/>
                </a:ext>
              </a:extLst>
            </p:cNvPr>
            <p:cNvSpPr/>
            <p:nvPr/>
          </p:nvSpPr>
          <p:spPr>
            <a:xfrm>
              <a:off x="2042156" y="3602783"/>
              <a:ext cx="8281" cy="12774"/>
            </a:xfrm>
            <a:custGeom>
              <a:avLst/>
              <a:gdLst>
                <a:gd name="connsiteX0" fmla="*/ 7626 w 8281"/>
                <a:gd name="connsiteY0" fmla="*/ 10479 h 12774"/>
                <a:gd name="connsiteX1" fmla="*/ 984 w 8281"/>
                <a:gd name="connsiteY1" fmla="*/ 10479 h 12774"/>
                <a:gd name="connsiteX2" fmla="*/ 984 w 8281"/>
                <a:gd name="connsiteY2" fmla="*/ 3099 h 12774"/>
                <a:gd name="connsiteX3" fmla="*/ 7626 w 8281"/>
                <a:gd name="connsiteY3" fmla="*/ 3099 h 12774"/>
                <a:gd name="connsiteX4" fmla="*/ 7626 w 8281"/>
                <a:gd name="connsiteY4" fmla="*/ 10479 h 1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81" h="12774">
                  <a:moveTo>
                    <a:pt x="7626" y="10479"/>
                  </a:moveTo>
                  <a:cubicBezTo>
                    <a:pt x="7626" y="10479"/>
                    <a:pt x="3198" y="15645"/>
                    <a:pt x="984" y="10479"/>
                  </a:cubicBezTo>
                  <a:cubicBezTo>
                    <a:pt x="-1230" y="5313"/>
                    <a:pt x="984" y="6051"/>
                    <a:pt x="984" y="3099"/>
                  </a:cubicBezTo>
                  <a:cubicBezTo>
                    <a:pt x="984" y="147"/>
                    <a:pt x="6150" y="-2067"/>
                    <a:pt x="7626" y="3099"/>
                  </a:cubicBezTo>
                  <a:cubicBezTo>
                    <a:pt x="9102" y="8265"/>
                    <a:pt x="7626" y="7527"/>
                    <a:pt x="7626" y="10479"/>
                  </a:cubicBezTo>
                  <a:close/>
                </a:path>
              </a:pathLst>
            </a:custGeom>
            <a:solidFill>
              <a:srgbClr val="BC1F3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13803903-28E9-4DE1-B2A8-B5A8F9522398}"/>
                </a:ext>
              </a:extLst>
            </p:cNvPr>
            <p:cNvSpPr/>
            <p:nvPr/>
          </p:nvSpPr>
          <p:spPr>
            <a:xfrm>
              <a:off x="2043878" y="3605190"/>
              <a:ext cx="8671" cy="13237"/>
            </a:xfrm>
            <a:custGeom>
              <a:avLst/>
              <a:gdLst>
                <a:gd name="connsiteX0" fmla="*/ 738 w 8671"/>
                <a:gd name="connsiteY0" fmla="*/ 12500 h 13237"/>
                <a:gd name="connsiteX1" fmla="*/ 738 w 8671"/>
                <a:gd name="connsiteY1" fmla="*/ 12500 h 13237"/>
                <a:gd name="connsiteX2" fmla="*/ 738 w 8671"/>
                <a:gd name="connsiteY2" fmla="*/ 4382 h 13237"/>
                <a:gd name="connsiteX3" fmla="*/ 5904 w 8671"/>
                <a:gd name="connsiteY3" fmla="*/ 692 h 13237"/>
                <a:gd name="connsiteX4" fmla="*/ 5904 w 8671"/>
                <a:gd name="connsiteY4" fmla="*/ 8810 h 13237"/>
                <a:gd name="connsiteX5" fmla="*/ 0 w 8671"/>
                <a:gd name="connsiteY5" fmla="*/ 13238 h 13237"/>
                <a:gd name="connsiteX6" fmla="*/ 5904 w 8671"/>
                <a:gd name="connsiteY6" fmla="*/ 692 h 13237"/>
                <a:gd name="connsiteX7" fmla="*/ 0 w 8671"/>
                <a:gd name="connsiteY7" fmla="*/ 692 h 13237"/>
                <a:gd name="connsiteX8" fmla="*/ 0 w 8671"/>
                <a:gd name="connsiteY8" fmla="*/ 8072 h 13237"/>
                <a:gd name="connsiteX9" fmla="*/ 0 w 8671"/>
                <a:gd name="connsiteY9" fmla="*/ 8072 h 13237"/>
                <a:gd name="connsiteX10" fmla="*/ 5166 w 8671"/>
                <a:gd name="connsiteY10" fmla="*/ 8072 h 13237"/>
                <a:gd name="connsiteX11" fmla="*/ 5166 w 8671"/>
                <a:gd name="connsiteY11" fmla="*/ 692 h 1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71" h="13237">
                  <a:moveTo>
                    <a:pt x="738" y="12500"/>
                  </a:moveTo>
                  <a:lnTo>
                    <a:pt x="738" y="12500"/>
                  </a:lnTo>
                  <a:cubicBezTo>
                    <a:pt x="738" y="12500"/>
                    <a:pt x="738" y="8072"/>
                    <a:pt x="738" y="4382"/>
                  </a:cubicBezTo>
                  <a:cubicBezTo>
                    <a:pt x="1815" y="2437"/>
                    <a:pt x="3712" y="1081"/>
                    <a:pt x="5904" y="692"/>
                  </a:cubicBezTo>
                  <a:cubicBezTo>
                    <a:pt x="9594" y="692"/>
                    <a:pt x="9594" y="5858"/>
                    <a:pt x="5904" y="8810"/>
                  </a:cubicBezTo>
                  <a:cubicBezTo>
                    <a:pt x="5011" y="11344"/>
                    <a:pt x="2679" y="13092"/>
                    <a:pt x="0" y="13238"/>
                  </a:cubicBezTo>
                  <a:close/>
                  <a:moveTo>
                    <a:pt x="5904" y="692"/>
                  </a:moveTo>
                  <a:cubicBezTo>
                    <a:pt x="4044" y="-231"/>
                    <a:pt x="1860" y="-231"/>
                    <a:pt x="0" y="692"/>
                  </a:cubicBezTo>
                  <a:cubicBezTo>
                    <a:pt x="0" y="692"/>
                    <a:pt x="0" y="6596"/>
                    <a:pt x="0" y="8072"/>
                  </a:cubicBezTo>
                  <a:lnTo>
                    <a:pt x="0" y="8072"/>
                  </a:lnTo>
                  <a:cubicBezTo>
                    <a:pt x="1668" y="8694"/>
                    <a:pt x="3498" y="8694"/>
                    <a:pt x="5166" y="8072"/>
                  </a:cubicBezTo>
                  <a:cubicBezTo>
                    <a:pt x="5166" y="8072"/>
                    <a:pt x="5166" y="1430"/>
                    <a:pt x="5166" y="69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5C81FD45-7B14-4D80-A938-8BF9FD45A95F}"/>
                </a:ext>
              </a:extLst>
            </p:cNvPr>
            <p:cNvSpPr/>
            <p:nvPr/>
          </p:nvSpPr>
          <p:spPr>
            <a:xfrm>
              <a:off x="2027641" y="3612524"/>
              <a:ext cx="6642" cy="73800"/>
            </a:xfrm>
            <a:custGeom>
              <a:avLst/>
              <a:gdLst>
                <a:gd name="connsiteX0" fmla="*/ 0 w 6642"/>
                <a:gd name="connsiteY0" fmla="*/ 0 h 73800"/>
                <a:gd name="connsiteX1" fmla="*/ 0 w 6642"/>
                <a:gd name="connsiteY1" fmla="*/ 0 h 73800"/>
                <a:gd name="connsiteX2" fmla="*/ 6642 w 6642"/>
                <a:gd name="connsiteY2" fmla="*/ 0 h 73800"/>
                <a:gd name="connsiteX3" fmla="*/ 2952 w 6642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2" h="7380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642" y="0"/>
                    <a:pt x="6642" y="0"/>
                  </a:cubicBezTo>
                  <a:lnTo>
                    <a:pt x="2952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3114ADF-6499-4A2F-9263-7F4A4DD6113D}"/>
                </a:ext>
              </a:extLst>
            </p:cNvPr>
            <p:cNvSpPr/>
            <p:nvPr/>
          </p:nvSpPr>
          <p:spPr>
            <a:xfrm>
              <a:off x="1966583" y="3406744"/>
              <a:ext cx="18796" cy="8733"/>
            </a:xfrm>
            <a:custGeom>
              <a:avLst/>
              <a:gdLst>
                <a:gd name="connsiteX0" fmla="*/ 9398 w 18796"/>
                <a:gd name="connsiteY0" fmla="*/ 615 h 8733"/>
                <a:gd name="connsiteX1" fmla="*/ 542 w 18796"/>
                <a:gd name="connsiteY1" fmla="*/ 615 h 8733"/>
                <a:gd name="connsiteX2" fmla="*/ 542 w 18796"/>
                <a:gd name="connsiteY2" fmla="*/ 8733 h 8733"/>
                <a:gd name="connsiteX3" fmla="*/ 18254 w 18796"/>
                <a:gd name="connsiteY3" fmla="*/ 8733 h 8733"/>
                <a:gd name="connsiteX4" fmla="*/ 18254 w 18796"/>
                <a:gd name="connsiteY4" fmla="*/ 615 h 8733"/>
                <a:gd name="connsiteX5" fmla="*/ 9398 w 18796"/>
                <a:gd name="connsiteY5" fmla="*/ 615 h 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6" h="8733">
                  <a:moveTo>
                    <a:pt x="9398" y="615"/>
                  </a:moveTo>
                  <a:cubicBezTo>
                    <a:pt x="6491" y="-103"/>
                    <a:pt x="3450" y="-103"/>
                    <a:pt x="542" y="615"/>
                  </a:cubicBezTo>
                  <a:cubicBezTo>
                    <a:pt x="-181" y="3274"/>
                    <a:pt x="-181" y="6075"/>
                    <a:pt x="542" y="8733"/>
                  </a:cubicBezTo>
                  <a:lnTo>
                    <a:pt x="18254" y="8733"/>
                  </a:lnTo>
                  <a:cubicBezTo>
                    <a:pt x="18978" y="6075"/>
                    <a:pt x="18978" y="3274"/>
                    <a:pt x="18254" y="615"/>
                  </a:cubicBezTo>
                  <a:cubicBezTo>
                    <a:pt x="15361" y="-205"/>
                    <a:pt x="12291" y="-205"/>
                    <a:pt x="9398" y="615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DB67B03F-8CC6-4519-B2A5-98CA1A58451F}"/>
                </a:ext>
              </a:extLst>
            </p:cNvPr>
            <p:cNvSpPr/>
            <p:nvPr/>
          </p:nvSpPr>
          <p:spPr>
            <a:xfrm>
              <a:off x="1966876" y="3407360"/>
              <a:ext cx="19545" cy="13284"/>
            </a:xfrm>
            <a:custGeom>
              <a:avLst/>
              <a:gdLst>
                <a:gd name="connsiteX0" fmla="*/ 17961 w 19545"/>
                <a:gd name="connsiteY0" fmla="*/ 12546 h 13284"/>
                <a:gd name="connsiteX1" fmla="*/ 17961 w 19545"/>
                <a:gd name="connsiteY1" fmla="*/ 12546 h 13284"/>
                <a:gd name="connsiteX2" fmla="*/ 987 w 19545"/>
                <a:gd name="connsiteY2" fmla="*/ 12546 h 13284"/>
                <a:gd name="connsiteX3" fmla="*/ 987 w 19545"/>
                <a:gd name="connsiteY3" fmla="*/ 3690 h 13284"/>
                <a:gd name="connsiteX4" fmla="*/ 18699 w 19545"/>
                <a:gd name="connsiteY4" fmla="*/ 3690 h 13284"/>
                <a:gd name="connsiteX5" fmla="*/ 18699 w 19545"/>
                <a:gd name="connsiteY5" fmla="*/ 13284 h 13284"/>
                <a:gd name="connsiteX6" fmla="*/ 9105 w 19545"/>
                <a:gd name="connsiteY6" fmla="*/ 0 h 13284"/>
                <a:gd name="connsiteX7" fmla="*/ 249 w 19545"/>
                <a:gd name="connsiteY7" fmla="*/ 0 h 13284"/>
                <a:gd name="connsiteX8" fmla="*/ 249 w 19545"/>
                <a:gd name="connsiteY8" fmla="*/ 8118 h 13284"/>
                <a:gd name="connsiteX9" fmla="*/ 8367 w 19545"/>
                <a:gd name="connsiteY9" fmla="*/ 8118 h 13284"/>
                <a:gd name="connsiteX10" fmla="*/ 17223 w 19545"/>
                <a:gd name="connsiteY10" fmla="*/ 8118 h 13284"/>
                <a:gd name="connsiteX11" fmla="*/ 17223 w 19545"/>
                <a:gd name="connsiteY11" fmla="*/ 0 h 13284"/>
                <a:gd name="connsiteX12" fmla="*/ 8367 w 19545"/>
                <a:gd name="connsiteY12" fmla="*/ 0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45" h="13284">
                  <a:moveTo>
                    <a:pt x="17961" y="12546"/>
                  </a:moveTo>
                  <a:lnTo>
                    <a:pt x="17961" y="12546"/>
                  </a:lnTo>
                  <a:cubicBezTo>
                    <a:pt x="12529" y="10291"/>
                    <a:pt x="6419" y="10291"/>
                    <a:pt x="987" y="12546"/>
                  </a:cubicBezTo>
                  <a:cubicBezTo>
                    <a:pt x="-90" y="9692"/>
                    <a:pt x="-90" y="6544"/>
                    <a:pt x="987" y="3690"/>
                  </a:cubicBezTo>
                  <a:cubicBezTo>
                    <a:pt x="6751" y="1877"/>
                    <a:pt x="12935" y="1877"/>
                    <a:pt x="18699" y="3690"/>
                  </a:cubicBezTo>
                  <a:cubicBezTo>
                    <a:pt x="19828" y="6789"/>
                    <a:pt x="19828" y="10185"/>
                    <a:pt x="18699" y="13284"/>
                  </a:cubicBezTo>
                  <a:close/>
                  <a:moveTo>
                    <a:pt x="9105" y="0"/>
                  </a:moveTo>
                  <a:lnTo>
                    <a:pt x="249" y="0"/>
                  </a:lnTo>
                  <a:cubicBezTo>
                    <a:pt x="-83" y="2696"/>
                    <a:pt x="-83" y="5422"/>
                    <a:pt x="249" y="8118"/>
                  </a:cubicBezTo>
                  <a:cubicBezTo>
                    <a:pt x="2921" y="7539"/>
                    <a:pt x="5695" y="7539"/>
                    <a:pt x="8367" y="8118"/>
                  </a:cubicBezTo>
                  <a:cubicBezTo>
                    <a:pt x="11290" y="7522"/>
                    <a:pt x="14301" y="7522"/>
                    <a:pt x="17223" y="8118"/>
                  </a:cubicBezTo>
                  <a:cubicBezTo>
                    <a:pt x="17983" y="5465"/>
                    <a:pt x="17983" y="2653"/>
                    <a:pt x="17223" y="0"/>
                  </a:cubicBezTo>
                  <a:lnTo>
                    <a:pt x="8367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0DBEAE3A-E1A3-40AC-9884-DC30B82B5279}"/>
                </a:ext>
              </a:extLst>
            </p:cNvPr>
            <p:cNvSpPr/>
            <p:nvPr/>
          </p:nvSpPr>
          <p:spPr>
            <a:xfrm>
              <a:off x="1773769" y="3532082"/>
              <a:ext cx="22140" cy="22877"/>
            </a:xfrm>
            <a:custGeom>
              <a:avLst/>
              <a:gdLst>
                <a:gd name="connsiteX0" fmla="*/ 14760 w 22140"/>
                <a:gd name="connsiteY0" fmla="*/ 0 h 22877"/>
                <a:gd name="connsiteX1" fmla="*/ 22140 w 22140"/>
                <a:gd name="connsiteY1" fmla="*/ 7380 h 22877"/>
                <a:gd name="connsiteX2" fmla="*/ 22140 w 22140"/>
                <a:gd name="connsiteY2" fmla="*/ 7380 h 22877"/>
                <a:gd name="connsiteX3" fmla="*/ 7380 w 22140"/>
                <a:gd name="connsiteY3" fmla="*/ 22878 h 22877"/>
                <a:gd name="connsiteX4" fmla="*/ 7380 w 22140"/>
                <a:gd name="connsiteY4" fmla="*/ 22878 h 22877"/>
                <a:gd name="connsiteX5" fmla="*/ 0 w 22140"/>
                <a:gd name="connsiteY5" fmla="*/ 15498 h 22877"/>
                <a:gd name="connsiteX6" fmla="*/ 14760 w 22140"/>
                <a:gd name="connsiteY6" fmla="*/ 738 h 22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0" h="22877">
                  <a:moveTo>
                    <a:pt x="14760" y="0"/>
                  </a:moveTo>
                  <a:cubicBezTo>
                    <a:pt x="18834" y="0"/>
                    <a:pt x="22140" y="3304"/>
                    <a:pt x="22140" y="7380"/>
                  </a:cubicBezTo>
                  <a:lnTo>
                    <a:pt x="22140" y="7380"/>
                  </a:lnTo>
                  <a:cubicBezTo>
                    <a:pt x="15314" y="10322"/>
                    <a:pt x="9985" y="15919"/>
                    <a:pt x="7380" y="22878"/>
                  </a:cubicBezTo>
                  <a:lnTo>
                    <a:pt x="7380" y="22878"/>
                  </a:lnTo>
                  <a:cubicBezTo>
                    <a:pt x="3454" y="22535"/>
                    <a:pt x="347" y="19423"/>
                    <a:pt x="0" y="15498"/>
                  </a:cubicBezTo>
                  <a:cubicBezTo>
                    <a:pt x="2258" y="8489"/>
                    <a:pt x="7749" y="2996"/>
                    <a:pt x="14760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4993E0E9-8236-47DD-B4EA-8C6E9872524B}"/>
                </a:ext>
              </a:extLst>
            </p:cNvPr>
            <p:cNvSpPr/>
            <p:nvPr/>
          </p:nvSpPr>
          <p:spPr>
            <a:xfrm>
              <a:off x="1773816" y="3532082"/>
              <a:ext cx="25783" cy="25092"/>
            </a:xfrm>
            <a:custGeom>
              <a:avLst/>
              <a:gdLst>
                <a:gd name="connsiteX0" fmla="*/ 8072 w 25783"/>
                <a:gd name="connsiteY0" fmla="*/ 22878 h 25092"/>
                <a:gd name="connsiteX1" fmla="*/ 8072 w 25783"/>
                <a:gd name="connsiteY1" fmla="*/ 22878 h 25092"/>
                <a:gd name="connsiteX2" fmla="*/ 2906 w 25783"/>
                <a:gd name="connsiteY2" fmla="*/ 22878 h 25092"/>
                <a:gd name="connsiteX3" fmla="*/ 2906 w 25783"/>
                <a:gd name="connsiteY3" fmla="*/ 17712 h 25092"/>
                <a:gd name="connsiteX4" fmla="*/ 17666 w 25783"/>
                <a:gd name="connsiteY4" fmla="*/ 2214 h 25092"/>
                <a:gd name="connsiteX5" fmla="*/ 25784 w 25783"/>
                <a:gd name="connsiteY5" fmla="*/ 10332 h 25092"/>
                <a:gd name="connsiteX6" fmla="*/ 25784 w 25783"/>
                <a:gd name="connsiteY6" fmla="*/ 10332 h 25092"/>
                <a:gd name="connsiteX7" fmla="*/ 11024 w 25783"/>
                <a:gd name="connsiteY7" fmla="*/ 25092 h 25092"/>
                <a:gd name="connsiteX8" fmla="*/ 11024 w 25783"/>
                <a:gd name="connsiteY8" fmla="*/ 25092 h 25092"/>
                <a:gd name="connsiteX9" fmla="*/ 14714 w 25783"/>
                <a:gd name="connsiteY9" fmla="*/ 0 h 25092"/>
                <a:gd name="connsiteX10" fmla="*/ 692 w 25783"/>
                <a:gd name="connsiteY10" fmla="*/ 14760 h 25092"/>
                <a:gd name="connsiteX11" fmla="*/ 692 w 25783"/>
                <a:gd name="connsiteY11" fmla="*/ 19926 h 25092"/>
                <a:gd name="connsiteX12" fmla="*/ 5120 w 25783"/>
                <a:gd name="connsiteY12" fmla="*/ 19926 h 25092"/>
                <a:gd name="connsiteX13" fmla="*/ 5120 w 25783"/>
                <a:gd name="connsiteY13" fmla="*/ 22878 h 25092"/>
                <a:gd name="connsiteX14" fmla="*/ 19880 w 25783"/>
                <a:gd name="connsiteY14" fmla="*/ 7380 h 25092"/>
                <a:gd name="connsiteX15" fmla="*/ 19880 w 25783"/>
                <a:gd name="connsiteY15" fmla="*/ 7380 h 25092"/>
                <a:gd name="connsiteX16" fmla="*/ 11762 w 25783"/>
                <a:gd name="connsiteY16" fmla="*/ 738 h 2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783" h="25092">
                  <a:moveTo>
                    <a:pt x="8072" y="22878"/>
                  </a:moveTo>
                  <a:lnTo>
                    <a:pt x="8072" y="22878"/>
                  </a:lnTo>
                  <a:cubicBezTo>
                    <a:pt x="6404" y="23500"/>
                    <a:pt x="4574" y="23500"/>
                    <a:pt x="2906" y="22878"/>
                  </a:cubicBezTo>
                  <a:cubicBezTo>
                    <a:pt x="2212" y="21226"/>
                    <a:pt x="2212" y="19364"/>
                    <a:pt x="2906" y="17712"/>
                  </a:cubicBezTo>
                  <a:cubicBezTo>
                    <a:pt x="5267" y="10601"/>
                    <a:pt x="10677" y="4917"/>
                    <a:pt x="17666" y="2214"/>
                  </a:cubicBezTo>
                  <a:cubicBezTo>
                    <a:pt x="21998" y="2562"/>
                    <a:pt x="25437" y="6001"/>
                    <a:pt x="25784" y="10332"/>
                  </a:cubicBezTo>
                  <a:lnTo>
                    <a:pt x="25784" y="10332"/>
                  </a:lnTo>
                  <a:cubicBezTo>
                    <a:pt x="18898" y="12787"/>
                    <a:pt x="13481" y="18206"/>
                    <a:pt x="11024" y="25092"/>
                  </a:cubicBezTo>
                  <a:lnTo>
                    <a:pt x="11024" y="25092"/>
                  </a:lnTo>
                  <a:close/>
                  <a:moveTo>
                    <a:pt x="14714" y="0"/>
                  </a:moveTo>
                  <a:cubicBezTo>
                    <a:pt x="8168" y="2717"/>
                    <a:pt x="3068" y="8080"/>
                    <a:pt x="692" y="14760"/>
                  </a:cubicBezTo>
                  <a:cubicBezTo>
                    <a:pt x="-231" y="16359"/>
                    <a:pt x="-231" y="18327"/>
                    <a:pt x="692" y="19926"/>
                  </a:cubicBezTo>
                  <a:lnTo>
                    <a:pt x="5120" y="19926"/>
                  </a:lnTo>
                  <a:lnTo>
                    <a:pt x="5120" y="22878"/>
                  </a:lnTo>
                  <a:cubicBezTo>
                    <a:pt x="7570" y="15821"/>
                    <a:pt x="12950" y="10169"/>
                    <a:pt x="19880" y="7380"/>
                  </a:cubicBezTo>
                  <a:lnTo>
                    <a:pt x="19880" y="7380"/>
                  </a:lnTo>
                  <a:cubicBezTo>
                    <a:pt x="19880" y="7380"/>
                    <a:pt x="15452" y="738"/>
                    <a:pt x="11762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0551570B-27B3-47EC-85CE-D391A486E73E}"/>
                </a:ext>
              </a:extLst>
            </p:cNvPr>
            <p:cNvSpPr/>
            <p:nvPr/>
          </p:nvSpPr>
          <p:spPr>
            <a:xfrm>
              <a:off x="1805504" y="3527654"/>
              <a:ext cx="8117" cy="8117"/>
            </a:xfrm>
            <a:custGeom>
              <a:avLst/>
              <a:gdLst>
                <a:gd name="connsiteX0" fmla="*/ 8118 w 8117"/>
                <a:gd name="connsiteY0" fmla="*/ 0 h 8117"/>
                <a:gd name="connsiteX1" fmla="*/ 8118 w 8117"/>
                <a:gd name="connsiteY1" fmla="*/ 0 h 8117"/>
                <a:gd name="connsiteX2" fmla="*/ 8118 w 8117"/>
                <a:gd name="connsiteY2" fmla="*/ 0 h 8117"/>
                <a:gd name="connsiteX3" fmla="*/ 0 w 8117"/>
                <a:gd name="connsiteY3" fmla="*/ 8118 h 8117"/>
                <a:gd name="connsiteX4" fmla="*/ 0 w 8117"/>
                <a:gd name="connsiteY4" fmla="*/ 8118 h 8117"/>
                <a:gd name="connsiteX5" fmla="*/ 0 w 8117"/>
                <a:gd name="connsiteY5" fmla="*/ 8118 h 8117"/>
                <a:gd name="connsiteX6" fmla="*/ 0 w 8117"/>
                <a:gd name="connsiteY6" fmla="*/ 8118 h 8117"/>
                <a:gd name="connsiteX7" fmla="*/ 6642 w 8117"/>
                <a:gd name="connsiteY7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7" h="8117">
                  <a:moveTo>
                    <a:pt x="8118" y="0"/>
                  </a:moveTo>
                  <a:lnTo>
                    <a:pt x="8118" y="0"/>
                  </a:lnTo>
                  <a:lnTo>
                    <a:pt x="8118" y="0"/>
                  </a:lnTo>
                  <a:cubicBezTo>
                    <a:pt x="8118" y="3690"/>
                    <a:pt x="3690" y="7380"/>
                    <a:pt x="0" y="8118"/>
                  </a:cubicBezTo>
                  <a:lnTo>
                    <a:pt x="0" y="8118"/>
                  </a:lnTo>
                  <a:lnTo>
                    <a:pt x="0" y="8118"/>
                  </a:lnTo>
                  <a:lnTo>
                    <a:pt x="0" y="8118"/>
                  </a:lnTo>
                  <a:cubicBezTo>
                    <a:pt x="3291" y="6511"/>
                    <a:pt x="5720" y="3546"/>
                    <a:pt x="6642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F07BE390-FF1A-4AC7-A1C5-40881126FF9A}"/>
                </a:ext>
              </a:extLst>
            </p:cNvPr>
            <p:cNvSpPr/>
            <p:nvPr/>
          </p:nvSpPr>
          <p:spPr>
            <a:xfrm>
              <a:off x="1804027" y="3526915"/>
              <a:ext cx="9594" cy="12546"/>
            </a:xfrm>
            <a:custGeom>
              <a:avLst/>
              <a:gdLst>
                <a:gd name="connsiteX0" fmla="*/ 1476 w 9594"/>
                <a:gd name="connsiteY0" fmla="*/ 10332 h 12546"/>
                <a:gd name="connsiteX1" fmla="*/ 1476 w 9594"/>
                <a:gd name="connsiteY1" fmla="*/ 10332 h 12546"/>
                <a:gd name="connsiteX2" fmla="*/ 1476 w 9594"/>
                <a:gd name="connsiteY2" fmla="*/ 10332 h 12546"/>
                <a:gd name="connsiteX3" fmla="*/ 8118 w 9594"/>
                <a:gd name="connsiteY3" fmla="*/ 2952 h 12546"/>
                <a:gd name="connsiteX4" fmla="*/ 8118 w 9594"/>
                <a:gd name="connsiteY4" fmla="*/ 2952 h 12546"/>
                <a:gd name="connsiteX5" fmla="*/ 0 w 9594"/>
                <a:gd name="connsiteY5" fmla="*/ 12546 h 12546"/>
                <a:gd name="connsiteX6" fmla="*/ 9594 w 9594"/>
                <a:gd name="connsiteY6" fmla="*/ 1476 h 12546"/>
                <a:gd name="connsiteX7" fmla="*/ 1476 w 9594"/>
                <a:gd name="connsiteY7" fmla="*/ 8856 h 12546"/>
                <a:gd name="connsiteX8" fmla="*/ 1476 w 9594"/>
                <a:gd name="connsiteY8" fmla="*/ 8856 h 12546"/>
                <a:gd name="connsiteX9" fmla="*/ 1476 w 9594"/>
                <a:gd name="connsiteY9" fmla="*/ 8856 h 12546"/>
                <a:gd name="connsiteX10" fmla="*/ 8856 w 9594"/>
                <a:gd name="connsiteY10" fmla="*/ 0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94" h="12546">
                  <a:moveTo>
                    <a:pt x="1476" y="10332"/>
                  </a:moveTo>
                  <a:lnTo>
                    <a:pt x="1476" y="10332"/>
                  </a:lnTo>
                  <a:lnTo>
                    <a:pt x="1476" y="10332"/>
                  </a:lnTo>
                  <a:cubicBezTo>
                    <a:pt x="4731" y="9058"/>
                    <a:pt x="7196" y="6322"/>
                    <a:pt x="8118" y="2952"/>
                  </a:cubicBezTo>
                  <a:lnTo>
                    <a:pt x="8118" y="2952"/>
                  </a:lnTo>
                  <a:cubicBezTo>
                    <a:pt x="8118" y="8118"/>
                    <a:pt x="4428" y="11808"/>
                    <a:pt x="0" y="12546"/>
                  </a:cubicBezTo>
                  <a:close/>
                  <a:moveTo>
                    <a:pt x="9594" y="1476"/>
                  </a:moveTo>
                  <a:cubicBezTo>
                    <a:pt x="9594" y="1476"/>
                    <a:pt x="5166" y="8118"/>
                    <a:pt x="1476" y="8856"/>
                  </a:cubicBezTo>
                  <a:lnTo>
                    <a:pt x="1476" y="8856"/>
                  </a:lnTo>
                  <a:lnTo>
                    <a:pt x="1476" y="8856"/>
                  </a:lnTo>
                  <a:cubicBezTo>
                    <a:pt x="5033" y="7027"/>
                    <a:pt x="7697" y="3830"/>
                    <a:pt x="8856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6F6250FC-0CD3-4B02-921D-D78A01DC1680}"/>
                </a:ext>
              </a:extLst>
            </p:cNvPr>
            <p:cNvSpPr/>
            <p:nvPr/>
          </p:nvSpPr>
          <p:spPr>
            <a:xfrm>
              <a:off x="1806979" y="3528392"/>
              <a:ext cx="8118" cy="9593"/>
            </a:xfrm>
            <a:custGeom>
              <a:avLst/>
              <a:gdLst>
                <a:gd name="connsiteX0" fmla="*/ 8118 w 8118"/>
                <a:gd name="connsiteY0" fmla="*/ 0 h 9593"/>
                <a:gd name="connsiteX1" fmla="*/ 8118 w 8118"/>
                <a:gd name="connsiteY1" fmla="*/ 0 h 9593"/>
                <a:gd name="connsiteX2" fmla="*/ 0 w 8118"/>
                <a:gd name="connsiteY2" fmla="*/ 9594 h 9593"/>
                <a:gd name="connsiteX3" fmla="*/ 0 w 8118"/>
                <a:gd name="connsiteY3" fmla="*/ 9594 h 9593"/>
                <a:gd name="connsiteX4" fmla="*/ 0 w 8118"/>
                <a:gd name="connsiteY4" fmla="*/ 9594 h 9593"/>
                <a:gd name="connsiteX5" fmla="*/ 6642 w 8118"/>
                <a:gd name="connsiteY5" fmla="*/ 738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" h="9593">
                  <a:moveTo>
                    <a:pt x="8118" y="0"/>
                  </a:moveTo>
                  <a:lnTo>
                    <a:pt x="8118" y="0"/>
                  </a:lnTo>
                  <a:cubicBezTo>
                    <a:pt x="6244" y="3818"/>
                    <a:pt x="3454" y="7113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ubicBezTo>
                    <a:pt x="3004" y="7328"/>
                    <a:pt x="5306" y="4258"/>
                    <a:pt x="6642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9B50DDB2-E63B-4D19-9C66-DF77922F75D7}"/>
                </a:ext>
              </a:extLst>
            </p:cNvPr>
            <p:cNvSpPr/>
            <p:nvPr/>
          </p:nvSpPr>
          <p:spPr>
            <a:xfrm>
              <a:off x="1806242" y="3529130"/>
              <a:ext cx="8855" cy="13283"/>
            </a:xfrm>
            <a:custGeom>
              <a:avLst/>
              <a:gdLst>
                <a:gd name="connsiteX0" fmla="*/ 738 w 8855"/>
                <a:gd name="connsiteY0" fmla="*/ 11070 h 13283"/>
                <a:gd name="connsiteX1" fmla="*/ 738 w 8855"/>
                <a:gd name="connsiteY1" fmla="*/ 11070 h 13283"/>
                <a:gd name="connsiteX2" fmla="*/ 738 w 8855"/>
                <a:gd name="connsiteY2" fmla="*/ 11070 h 13283"/>
                <a:gd name="connsiteX3" fmla="*/ 8118 w 8855"/>
                <a:gd name="connsiteY3" fmla="*/ 2214 h 13283"/>
                <a:gd name="connsiteX4" fmla="*/ 8118 w 8855"/>
                <a:gd name="connsiteY4" fmla="*/ 2214 h 13283"/>
                <a:gd name="connsiteX5" fmla="*/ 0 w 8855"/>
                <a:gd name="connsiteY5" fmla="*/ 13284 h 13283"/>
                <a:gd name="connsiteX6" fmla="*/ 8856 w 8855"/>
                <a:gd name="connsiteY6" fmla="*/ 738 h 13283"/>
                <a:gd name="connsiteX7" fmla="*/ 738 w 8855"/>
                <a:gd name="connsiteY7" fmla="*/ 9594 h 13283"/>
                <a:gd name="connsiteX8" fmla="*/ 738 w 8855"/>
                <a:gd name="connsiteY8" fmla="*/ 9594 h 13283"/>
                <a:gd name="connsiteX9" fmla="*/ 738 w 8855"/>
                <a:gd name="connsiteY9" fmla="*/ 9594 h 13283"/>
                <a:gd name="connsiteX10" fmla="*/ 8118 w 8855"/>
                <a:gd name="connsiteY10" fmla="*/ 0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13283">
                  <a:moveTo>
                    <a:pt x="738" y="11070"/>
                  </a:moveTo>
                  <a:lnTo>
                    <a:pt x="738" y="11070"/>
                  </a:lnTo>
                  <a:lnTo>
                    <a:pt x="738" y="11070"/>
                  </a:lnTo>
                  <a:cubicBezTo>
                    <a:pt x="3963" y="8849"/>
                    <a:pt x="6517" y="5785"/>
                    <a:pt x="8118" y="2214"/>
                  </a:cubicBezTo>
                  <a:lnTo>
                    <a:pt x="8118" y="2214"/>
                  </a:lnTo>
                  <a:cubicBezTo>
                    <a:pt x="6457" y="6569"/>
                    <a:pt x="3653" y="10394"/>
                    <a:pt x="0" y="13284"/>
                  </a:cubicBezTo>
                  <a:close/>
                  <a:moveTo>
                    <a:pt x="8856" y="738"/>
                  </a:moveTo>
                  <a:cubicBezTo>
                    <a:pt x="6531" y="4018"/>
                    <a:pt x="3808" y="6994"/>
                    <a:pt x="738" y="9594"/>
                  </a:cubicBezTo>
                  <a:lnTo>
                    <a:pt x="738" y="9594"/>
                  </a:lnTo>
                  <a:lnTo>
                    <a:pt x="738" y="9594"/>
                  </a:lnTo>
                  <a:cubicBezTo>
                    <a:pt x="3764" y="6875"/>
                    <a:pt x="6266" y="3623"/>
                    <a:pt x="811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DB072981-75A5-43F0-A01E-9840CB511032}"/>
                </a:ext>
              </a:extLst>
            </p:cNvPr>
            <p:cNvSpPr/>
            <p:nvPr/>
          </p:nvSpPr>
          <p:spPr>
            <a:xfrm>
              <a:off x="1808456" y="3529868"/>
              <a:ext cx="7380" cy="10331"/>
            </a:xfrm>
            <a:custGeom>
              <a:avLst/>
              <a:gdLst>
                <a:gd name="connsiteX0" fmla="*/ 7380 w 7380"/>
                <a:gd name="connsiteY0" fmla="*/ 0 h 10331"/>
                <a:gd name="connsiteX1" fmla="*/ 7380 w 7380"/>
                <a:gd name="connsiteY1" fmla="*/ 0 h 10331"/>
                <a:gd name="connsiteX2" fmla="*/ 0 w 7380"/>
                <a:gd name="connsiteY2" fmla="*/ 10332 h 10331"/>
                <a:gd name="connsiteX3" fmla="*/ 0 w 7380"/>
                <a:gd name="connsiteY3" fmla="*/ 10332 h 10331"/>
                <a:gd name="connsiteX4" fmla="*/ 0 w 7380"/>
                <a:gd name="connsiteY4" fmla="*/ 10332 h 10331"/>
                <a:gd name="connsiteX5" fmla="*/ 6642 w 7380"/>
                <a:gd name="connsiteY5" fmla="*/ 73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10331">
                  <a:moveTo>
                    <a:pt x="7380" y="0"/>
                  </a:moveTo>
                  <a:lnTo>
                    <a:pt x="7380" y="0"/>
                  </a:lnTo>
                  <a:cubicBezTo>
                    <a:pt x="5875" y="4036"/>
                    <a:pt x="3328" y="7601"/>
                    <a:pt x="0" y="10332"/>
                  </a:cubicBezTo>
                  <a:lnTo>
                    <a:pt x="0" y="10332"/>
                  </a:lnTo>
                  <a:lnTo>
                    <a:pt x="0" y="10332"/>
                  </a:lnTo>
                  <a:cubicBezTo>
                    <a:pt x="3033" y="7785"/>
                    <a:pt x="5328" y="4472"/>
                    <a:pt x="6642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5E7497C4-6C59-468D-9E49-F13866AEBE90}"/>
                </a:ext>
              </a:extLst>
            </p:cNvPr>
            <p:cNvSpPr/>
            <p:nvPr/>
          </p:nvSpPr>
          <p:spPr>
            <a:xfrm>
              <a:off x="1807717" y="3529868"/>
              <a:ext cx="8855" cy="14759"/>
            </a:xfrm>
            <a:custGeom>
              <a:avLst/>
              <a:gdLst>
                <a:gd name="connsiteX0" fmla="*/ 1476 w 8855"/>
                <a:gd name="connsiteY0" fmla="*/ 12546 h 14759"/>
                <a:gd name="connsiteX1" fmla="*/ 1476 w 8855"/>
                <a:gd name="connsiteY1" fmla="*/ 12546 h 14759"/>
                <a:gd name="connsiteX2" fmla="*/ 1476 w 8855"/>
                <a:gd name="connsiteY2" fmla="*/ 12546 h 14759"/>
                <a:gd name="connsiteX3" fmla="*/ 7380 w 8855"/>
                <a:gd name="connsiteY3" fmla="*/ 2952 h 14759"/>
                <a:gd name="connsiteX4" fmla="*/ 7380 w 8855"/>
                <a:gd name="connsiteY4" fmla="*/ 2952 h 14759"/>
                <a:gd name="connsiteX5" fmla="*/ 0 w 8855"/>
                <a:gd name="connsiteY5" fmla="*/ 14760 h 14759"/>
                <a:gd name="connsiteX6" fmla="*/ 8856 w 8855"/>
                <a:gd name="connsiteY6" fmla="*/ 1476 h 14759"/>
                <a:gd name="connsiteX7" fmla="*/ 738 w 8855"/>
                <a:gd name="connsiteY7" fmla="*/ 10332 h 14759"/>
                <a:gd name="connsiteX8" fmla="*/ 738 w 8855"/>
                <a:gd name="connsiteY8" fmla="*/ 10332 h 14759"/>
                <a:gd name="connsiteX9" fmla="*/ 738 w 8855"/>
                <a:gd name="connsiteY9" fmla="*/ 10332 h 14759"/>
                <a:gd name="connsiteX10" fmla="*/ 8118 w 8855"/>
                <a:gd name="connsiteY10" fmla="*/ 0 h 1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14759">
                  <a:moveTo>
                    <a:pt x="1476" y="12546"/>
                  </a:moveTo>
                  <a:lnTo>
                    <a:pt x="1476" y="12546"/>
                  </a:lnTo>
                  <a:lnTo>
                    <a:pt x="1476" y="12546"/>
                  </a:lnTo>
                  <a:cubicBezTo>
                    <a:pt x="4214" y="9890"/>
                    <a:pt x="6244" y="6592"/>
                    <a:pt x="7380" y="2952"/>
                  </a:cubicBezTo>
                  <a:lnTo>
                    <a:pt x="7380" y="2952"/>
                  </a:lnTo>
                  <a:cubicBezTo>
                    <a:pt x="5897" y="7420"/>
                    <a:pt x="3365" y="11469"/>
                    <a:pt x="0" y="14760"/>
                  </a:cubicBezTo>
                  <a:close/>
                  <a:moveTo>
                    <a:pt x="8856" y="1476"/>
                  </a:moveTo>
                  <a:cubicBezTo>
                    <a:pt x="8856" y="1476"/>
                    <a:pt x="4428" y="8118"/>
                    <a:pt x="738" y="10332"/>
                  </a:cubicBezTo>
                  <a:lnTo>
                    <a:pt x="738" y="10332"/>
                  </a:lnTo>
                  <a:lnTo>
                    <a:pt x="738" y="10332"/>
                  </a:lnTo>
                  <a:cubicBezTo>
                    <a:pt x="3838" y="7395"/>
                    <a:pt x="6347" y="3886"/>
                    <a:pt x="811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62EAB16D-F0D6-4326-AE31-45352F53CA5C}"/>
                </a:ext>
              </a:extLst>
            </p:cNvPr>
            <p:cNvSpPr/>
            <p:nvPr/>
          </p:nvSpPr>
          <p:spPr>
            <a:xfrm>
              <a:off x="1811408" y="3532820"/>
              <a:ext cx="7380" cy="10331"/>
            </a:xfrm>
            <a:custGeom>
              <a:avLst/>
              <a:gdLst>
                <a:gd name="connsiteX0" fmla="*/ 7380 w 7380"/>
                <a:gd name="connsiteY0" fmla="*/ 0 h 10331"/>
                <a:gd name="connsiteX1" fmla="*/ 7380 w 7380"/>
                <a:gd name="connsiteY1" fmla="*/ 0 h 10331"/>
                <a:gd name="connsiteX2" fmla="*/ 0 w 7380"/>
                <a:gd name="connsiteY2" fmla="*/ 10332 h 10331"/>
                <a:gd name="connsiteX3" fmla="*/ 0 w 7380"/>
                <a:gd name="connsiteY3" fmla="*/ 10332 h 10331"/>
                <a:gd name="connsiteX4" fmla="*/ 0 w 7380"/>
                <a:gd name="connsiteY4" fmla="*/ 10332 h 10331"/>
                <a:gd name="connsiteX5" fmla="*/ 6642 w 7380"/>
                <a:gd name="connsiteY5" fmla="*/ 73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10331">
                  <a:moveTo>
                    <a:pt x="7380" y="0"/>
                  </a:moveTo>
                  <a:lnTo>
                    <a:pt x="7380" y="0"/>
                  </a:lnTo>
                  <a:cubicBezTo>
                    <a:pt x="5351" y="3731"/>
                    <a:pt x="2871" y="7200"/>
                    <a:pt x="0" y="10332"/>
                  </a:cubicBezTo>
                  <a:cubicBezTo>
                    <a:pt x="0" y="10332"/>
                    <a:pt x="0" y="10332"/>
                    <a:pt x="0" y="10332"/>
                  </a:cubicBezTo>
                  <a:lnTo>
                    <a:pt x="0" y="10332"/>
                  </a:lnTo>
                  <a:cubicBezTo>
                    <a:pt x="3033" y="7785"/>
                    <a:pt x="5328" y="4472"/>
                    <a:pt x="6642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3BBBE292-AC5A-455F-97EC-54C584C84281}"/>
                </a:ext>
              </a:extLst>
            </p:cNvPr>
            <p:cNvSpPr/>
            <p:nvPr/>
          </p:nvSpPr>
          <p:spPr>
            <a:xfrm>
              <a:off x="1809194" y="3533558"/>
              <a:ext cx="8855" cy="11807"/>
            </a:xfrm>
            <a:custGeom>
              <a:avLst/>
              <a:gdLst>
                <a:gd name="connsiteX0" fmla="*/ 2214 w 8855"/>
                <a:gd name="connsiteY0" fmla="*/ 11808 h 11807"/>
                <a:gd name="connsiteX1" fmla="*/ 2214 w 8855"/>
                <a:gd name="connsiteY1" fmla="*/ 11808 h 11807"/>
                <a:gd name="connsiteX2" fmla="*/ 8856 w 8855"/>
                <a:gd name="connsiteY2" fmla="*/ 738 h 11807"/>
                <a:gd name="connsiteX3" fmla="*/ 2214 w 8855"/>
                <a:gd name="connsiteY3" fmla="*/ 9594 h 11807"/>
                <a:gd name="connsiteX4" fmla="*/ 7380 w 8855"/>
                <a:gd name="connsiteY4" fmla="*/ 0 h 11807"/>
                <a:gd name="connsiteX5" fmla="*/ 7380 w 8855"/>
                <a:gd name="connsiteY5" fmla="*/ 0 h 11807"/>
                <a:gd name="connsiteX6" fmla="*/ 0 w 8855"/>
                <a:gd name="connsiteY6" fmla="*/ 11808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11807">
                  <a:moveTo>
                    <a:pt x="2214" y="11808"/>
                  </a:moveTo>
                  <a:lnTo>
                    <a:pt x="2214" y="11808"/>
                  </a:lnTo>
                  <a:cubicBezTo>
                    <a:pt x="5328" y="8739"/>
                    <a:pt x="7616" y="4931"/>
                    <a:pt x="8856" y="738"/>
                  </a:cubicBezTo>
                  <a:lnTo>
                    <a:pt x="2214" y="9594"/>
                  </a:lnTo>
                  <a:cubicBezTo>
                    <a:pt x="2214" y="9594"/>
                    <a:pt x="2214" y="3690"/>
                    <a:pt x="7380" y="0"/>
                  </a:cubicBezTo>
                  <a:lnTo>
                    <a:pt x="7380" y="0"/>
                  </a:lnTo>
                  <a:cubicBezTo>
                    <a:pt x="6081" y="4553"/>
                    <a:pt x="3528" y="8647"/>
                    <a:pt x="0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50C08D35-7FA9-440E-BC39-34EBDDA7BD12}"/>
                </a:ext>
              </a:extLst>
            </p:cNvPr>
            <p:cNvSpPr/>
            <p:nvPr/>
          </p:nvSpPr>
          <p:spPr>
            <a:xfrm>
              <a:off x="1808456" y="3531344"/>
              <a:ext cx="8855" cy="5660"/>
            </a:xfrm>
            <a:custGeom>
              <a:avLst/>
              <a:gdLst>
                <a:gd name="connsiteX0" fmla="*/ 8856 w 8855"/>
                <a:gd name="connsiteY0" fmla="*/ 0 h 5660"/>
                <a:gd name="connsiteX1" fmla="*/ 8856 w 8855"/>
                <a:gd name="connsiteY1" fmla="*/ 0 h 5660"/>
                <a:gd name="connsiteX2" fmla="*/ 5166 w 8855"/>
                <a:gd name="connsiteY2" fmla="*/ 5166 h 5660"/>
                <a:gd name="connsiteX3" fmla="*/ 0 w 8855"/>
                <a:gd name="connsiteY3" fmla="*/ 5166 h 5660"/>
                <a:gd name="connsiteX4" fmla="*/ 0 w 8855"/>
                <a:gd name="connsiteY4" fmla="*/ 5166 h 5660"/>
                <a:gd name="connsiteX5" fmla="*/ 3690 w 8855"/>
                <a:gd name="connsiteY5" fmla="*/ 5166 h 5660"/>
                <a:gd name="connsiteX6" fmla="*/ 3690 w 8855"/>
                <a:gd name="connsiteY6" fmla="*/ 738 h 5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5660">
                  <a:moveTo>
                    <a:pt x="8856" y="0"/>
                  </a:moveTo>
                  <a:lnTo>
                    <a:pt x="8856" y="0"/>
                  </a:lnTo>
                  <a:lnTo>
                    <a:pt x="5166" y="5166"/>
                  </a:lnTo>
                  <a:cubicBezTo>
                    <a:pt x="5166" y="5166"/>
                    <a:pt x="5166" y="5166"/>
                    <a:pt x="0" y="5166"/>
                  </a:cubicBezTo>
                  <a:lnTo>
                    <a:pt x="0" y="5166"/>
                  </a:lnTo>
                  <a:cubicBezTo>
                    <a:pt x="1144" y="5825"/>
                    <a:pt x="2546" y="5825"/>
                    <a:pt x="3690" y="5166"/>
                  </a:cubicBezTo>
                  <a:cubicBezTo>
                    <a:pt x="3985" y="3705"/>
                    <a:pt x="3985" y="2199"/>
                    <a:pt x="3690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737D78D2-6E8D-4F3E-B4F5-1E1BC1C989C7}"/>
                </a:ext>
              </a:extLst>
            </p:cNvPr>
            <p:cNvSpPr/>
            <p:nvPr/>
          </p:nvSpPr>
          <p:spPr>
            <a:xfrm>
              <a:off x="1804765" y="3535772"/>
              <a:ext cx="13284" cy="7975"/>
            </a:xfrm>
            <a:custGeom>
              <a:avLst/>
              <a:gdLst>
                <a:gd name="connsiteX0" fmla="*/ 5166 w 13284"/>
                <a:gd name="connsiteY0" fmla="*/ 5166 h 7975"/>
                <a:gd name="connsiteX1" fmla="*/ 5166 w 13284"/>
                <a:gd name="connsiteY1" fmla="*/ 5166 h 7975"/>
                <a:gd name="connsiteX2" fmla="*/ 5166 w 13284"/>
                <a:gd name="connsiteY2" fmla="*/ 5166 h 7975"/>
                <a:gd name="connsiteX3" fmla="*/ 5166 w 13284"/>
                <a:gd name="connsiteY3" fmla="*/ 5166 h 7975"/>
                <a:gd name="connsiteX4" fmla="*/ 5166 w 13284"/>
                <a:gd name="connsiteY4" fmla="*/ 738 h 7975"/>
                <a:gd name="connsiteX5" fmla="*/ 5166 w 13284"/>
                <a:gd name="connsiteY5" fmla="*/ 738 h 7975"/>
                <a:gd name="connsiteX6" fmla="*/ 5166 w 13284"/>
                <a:gd name="connsiteY6" fmla="*/ 7380 h 7975"/>
                <a:gd name="connsiteX7" fmla="*/ 0 w 13284"/>
                <a:gd name="connsiteY7" fmla="*/ 7380 h 7975"/>
                <a:gd name="connsiteX8" fmla="*/ 5166 w 13284"/>
                <a:gd name="connsiteY8" fmla="*/ 5166 h 7975"/>
                <a:gd name="connsiteX9" fmla="*/ 5166 w 13284"/>
                <a:gd name="connsiteY9" fmla="*/ 5166 h 7975"/>
                <a:gd name="connsiteX10" fmla="*/ 9594 w 13284"/>
                <a:gd name="connsiteY10" fmla="*/ 5166 h 7975"/>
                <a:gd name="connsiteX11" fmla="*/ 13284 w 13284"/>
                <a:gd name="connsiteY11" fmla="*/ 0 h 7975"/>
                <a:gd name="connsiteX12" fmla="*/ 8856 w 13284"/>
                <a:gd name="connsiteY12" fmla="*/ 4428 h 7975"/>
                <a:gd name="connsiteX13" fmla="*/ 5166 w 13284"/>
                <a:gd name="connsiteY13" fmla="*/ 4428 h 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84" h="7975">
                  <a:moveTo>
                    <a:pt x="5166" y="5166"/>
                  </a:moveTo>
                  <a:lnTo>
                    <a:pt x="5166" y="5166"/>
                  </a:lnTo>
                  <a:lnTo>
                    <a:pt x="5166" y="5166"/>
                  </a:lnTo>
                  <a:lnTo>
                    <a:pt x="5166" y="5166"/>
                  </a:lnTo>
                  <a:cubicBezTo>
                    <a:pt x="5166" y="5166"/>
                    <a:pt x="5166" y="5166"/>
                    <a:pt x="5166" y="738"/>
                  </a:cubicBezTo>
                  <a:lnTo>
                    <a:pt x="5166" y="738"/>
                  </a:lnTo>
                  <a:cubicBezTo>
                    <a:pt x="5697" y="2920"/>
                    <a:pt x="5697" y="5198"/>
                    <a:pt x="5166" y="7380"/>
                  </a:cubicBezTo>
                  <a:cubicBezTo>
                    <a:pt x="3535" y="8173"/>
                    <a:pt x="1631" y="8173"/>
                    <a:pt x="0" y="7380"/>
                  </a:cubicBezTo>
                  <a:close/>
                  <a:moveTo>
                    <a:pt x="5166" y="5166"/>
                  </a:moveTo>
                  <a:lnTo>
                    <a:pt x="5166" y="5166"/>
                  </a:lnTo>
                  <a:cubicBezTo>
                    <a:pt x="6598" y="5672"/>
                    <a:pt x="8162" y="5672"/>
                    <a:pt x="9594" y="5166"/>
                  </a:cubicBezTo>
                  <a:lnTo>
                    <a:pt x="13284" y="0"/>
                  </a:lnTo>
                  <a:cubicBezTo>
                    <a:pt x="11461" y="1078"/>
                    <a:pt x="9933" y="2601"/>
                    <a:pt x="8856" y="4428"/>
                  </a:cubicBezTo>
                  <a:lnTo>
                    <a:pt x="5166" y="442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F3307B7E-1DA0-4216-8971-3499070B288F}"/>
                </a:ext>
              </a:extLst>
            </p:cNvPr>
            <p:cNvSpPr/>
            <p:nvPr/>
          </p:nvSpPr>
          <p:spPr>
            <a:xfrm>
              <a:off x="1812146" y="3534296"/>
              <a:ext cx="8117" cy="9593"/>
            </a:xfrm>
            <a:custGeom>
              <a:avLst/>
              <a:gdLst>
                <a:gd name="connsiteX0" fmla="*/ 8118 w 8117"/>
                <a:gd name="connsiteY0" fmla="*/ 0 h 9593"/>
                <a:gd name="connsiteX1" fmla="*/ 8118 w 8117"/>
                <a:gd name="connsiteY1" fmla="*/ 0 h 9593"/>
                <a:gd name="connsiteX2" fmla="*/ 8118 w 8117"/>
                <a:gd name="connsiteY2" fmla="*/ 0 h 9593"/>
                <a:gd name="connsiteX3" fmla="*/ 0 w 8117"/>
                <a:gd name="connsiteY3" fmla="*/ 9594 h 9593"/>
                <a:gd name="connsiteX4" fmla="*/ 0 w 8117"/>
                <a:gd name="connsiteY4" fmla="*/ 9594 h 9593"/>
                <a:gd name="connsiteX5" fmla="*/ 0 w 8117"/>
                <a:gd name="connsiteY5" fmla="*/ 9594 h 9593"/>
                <a:gd name="connsiteX6" fmla="*/ 7380 w 8117"/>
                <a:gd name="connsiteY6" fmla="*/ 1476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9593">
                  <a:moveTo>
                    <a:pt x="8118" y="0"/>
                  </a:moveTo>
                  <a:lnTo>
                    <a:pt x="8118" y="0"/>
                  </a:lnTo>
                  <a:lnTo>
                    <a:pt x="8118" y="0"/>
                  </a:lnTo>
                  <a:cubicBezTo>
                    <a:pt x="6517" y="3990"/>
                    <a:pt x="3668" y="7356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ubicBezTo>
                    <a:pt x="3513" y="8077"/>
                    <a:pt x="6207" y="5119"/>
                    <a:pt x="7380" y="147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94D4867-31F4-4F4B-834A-B66F1D9EBFB7}"/>
                </a:ext>
              </a:extLst>
            </p:cNvPr>
            <p:cNvSpPr/>
            <p:nvPr/>
          </p:nvSpPr>
          <p:spPr>
            <a:xfrm>
              <a:off x="1810669" y="3535034"/>
              <a:ext cx="9594" cy="11070"/>
            </a:xfrm>
            <a:custGeom>
              <a:avLst/>
              <a:gdLst>
                <a:gd name="connsiteX0" fmla="*/ 1476 w 9594"/>
                <a:gd name="connsiteY0" fmla="*/ 10332 h 11070"/>
                <a:gd name="connsiteX1" fmla="*/ 1476 w 9594"/>
                <a:gd name="connsiteY1" fmla="*/ 10332 h 11070"/>
                <a:gd name="connsiteX2" fmla="*/ 1476 w 9594"/>
                <a:gd name="connsiteY2" fmla="*/ 10332 h 11070"/>
                <a:gd name="connsiteX3" fmla="*/ 1476 w 9594"/>
                <a:gd name="connsiteY3" fmla="*/ 10332 h 11070"/>
                <a:gd name="connsiteX4" fmla="*/ 9594 w 9594"/>
                <a:gd name="connsiteY4" fmla="*/ 738 h 11070"/>
                <a:gd name="connsiteX5" fmla="*/ 2214 w 9594"/>
                <a:gd name="connsiteY5" fmla="*/ 8856 h 11070"/>
                <a:gd name="connsiteX6" fmla="*/ 8118 w 9594"/>
                <a:gd name="connsiteY6" fmla="*/ 0 h 11070"/>
                <a:gd name="connsiteX7" fmla="*/ 8118 w 9594"/>
                <a:gd name="connsiteY7" fmla="*/ 0 h 11070"/>
                <a:gd name="connsiteX8" fmla="*/ 0 w 9594"/>
                <a:gd name="connsiteY8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11070">
                  <a:moveTo>
                    <a:pt x="1476" y="10332"/>
                  </a:moveTo>
                  <a:lnTo>
                    <a:pt x="1476" y="10332"/>
                  </a:lnTo>
                  <a:lnTo>
                    <a:pt x="1476" y="10332"/>
                  </a:lnTo>
                  <a:lnTo>
                    <a:pt x="1476" y="10332"/>
                  </a:lnTo>
                  <a:cubicBezTo>
                    <a:pt x="5306" y="8291"/>
                    <a:pt x="8214" y="4857"/>
                    <a:pt x="9594" y="738"/>
                  </a:cubicBezTo>
                  <a:cubicBezTo>
                    <a:pt x="7742" y="3941"/>
                    <a:pt x="5225" y="6710"/>
                    <a:pt x="2214" y="8856"/>
                  </a:cubicBezTo>
                  <a:lnTo>
                    <a:pt x="8118" y="0"/>
                  </a:lnTo>
                  <a:lnTo>
                    <a:pt x="8118" y="0"/>
                  </a:lnTo>
                  <a:cubicBezTo>
                    <a:pt x="6812" y="4535"/>
                    <a:pt x="3934" y="8458"/>
                    <a:pt x="0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54221D67-E592-4DCD-AA5A-7B32BCF43778}"/>
                </a:ext>
              </a:extLst>
            </p:cNvPr>
            <p:cNvSpPr/>
            <p:nvPr/>
          </p:nvSpPr>
          <p:spPr>
            <a:xfrm>
              <a:off x="1812883" y="3535772"/>
              <a:ext cx="8118" cy="10332"/>
            </a:xfrm>
            <a:custGeom>
              <a:avLst/>
              <a:gdLst>
                <a:gd name="connsiteX0" fmla="*/ 8118 w 8118"/>
                <a:gd name="connsiteY0" fmla="*/ 0 h 10332"/>
                <a:gd name="connsiteX1" fmla="*/ 8118 w 8118"/>
                <a:gd name="connsiteY1" fmla="*/ 0 h 10332"/>
                <a:gd name="connsiteX2" fmla="*/ 0 w 8118"/>
                <a:gd name="connsiteY2" fmla="*/ 10332 h 10332"/>
                <a:gd name="connsiteX3" fmla="*/ 0 w 8118"/>
                <a:gd name="connsiteY3" fmla="*/ 10332 h 10332"/>
                <a:gd name="connsiteX4" fmla="*/ 0 w 8118"/>
                <a:gd name="connsiteY4" fmla="*/ 10332 h 10332"/>
                <a:gd name="connsiteX5" fmla="*/ 7380 w 8118"/>
                <a:gd name="connsiteY5" fmla="*/ 1476 h 10332"/>
                <a:gd name="connsiteX6" fmla="*/ 7380 w 8118"/>
                <a:gd name="connsiteY6" fmla="*/ 147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8" h="10332">
                  <a:moveTo>
                    <a:pt x="8118" y="0"/>
                  </a:moveTo>
                  <a:lnTo>
                    <a:pt x="8118" y="0"/>
                  </a:lnTo>
                  <a:cubicBezTo>
                    <a:pt x="6775" y="4323"/>
                    <a:pt x="3882" y="8001"/>
                    <a:pt x="0" y="10332"/>
                  </a:cubicBezTo>
                  <a:lnTo>
                    <a:pt x="0" y="10332"/>
                  </a:lnTo>
                  <a:lnTo>
                    <a:pt x="0" y="10332"/>
                  </a:lnTo>
                  <a:cubicBezTo>
                    <a:pt x="3417" y="8331"/>
                    <a:pt x="6029" y="5198"/>
                    <a:pt x="7380" y="1476"/>
                  </a:cubicBezTo>
                  <a:cubicBezTo>
                    <a:pt x="7380" y="1476"/>
                    <a:pt x="7380" y="1476"/>
                    <a:pt x="7380" y="147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1612D547-EABB-47CA-9317-630B1672F0E7}"/>
                </a:ext>
              </a:extLst>
            </p:cNvPr>
            <p:cNvSpPr/>
            <p:nvPr/>
          </p:nvSpPr>
          <p:spPr>
            <a:xfrm>
              <a:off x="1810669" y="3536510"/>
              <a:ext cx="10332" cy="11070"/>
            </a:xfrm>
            <a:custGeom>
              <a:avLst/>
              <a:gdLst>
                <a:gd name="connsiteX0" fmla="*/ 2214 w 10332"/>
                <a:gd name="connsiteY0" fmla="*/ 10332 h 11070"/>
                <a:gd name="connsiteX1" fmla="*/ 2214 w 10332"/>
                <a:gd name="connsiteY1" fmla="*/ 10332 h 11070"/>
                <a:gd name="connsiteX2" fmla="*/ 2214 w 10332"/>
                <a:gd name="connsiteY2" fmla="*/ 10332 h 11070"/>
                <a:gd name="connsiteX3" fmla="*/ 2214 w 10332"/>
                <a:gd name="connsiteY3" fmla="*/ 10332 h 11070"/>
                <a:gd name="connsiteX4" fmla="*/ 10332 w 10332"/>
                <a:gd name="connsiteY4" fmla="*/ 738 h 11070"/>
                <a:gd name="connsiteX5" fmla="*/ 2952 w 10332"/>
                <a:gd name="connsiteY5" fmla="*/ 8856 h 11070"/>
                <a:gd name="connsiteX6" fmla="*/ 8118 w 10332"/>
                <a:gd name="connsiteY6" fmla="*/ 0 h 11070"/>
                <a:gd name="connsiteX7" fmla="*/ 8118 w 10332"/>
                <a:gd name="connsiteY7" fmla="*/ 0 h 11070"/>
                <a:gd name="connsiteX8" fmla="*/ 0 w 10332"/>
                <a:gd name="connsiteY8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2" h="11070">
                  <a:moveTo>
                    <a:pt x="2214" y="10332"/>
                  </a:moveTo>
                  <a:lnTo>
                    <a:pt x="2214" y="10332"/>
                  </a:lnTo>
                  <a:lnTo>
                    <a:pt x="2214" y="10332"/>
                  </a:lnTo>
                  <a:lnTo>
                    <a:pt x="2214" y="10332"/>
                  </a:lnTo>
                  <a:cubicBezTo>
                    <a:pt x="5882" y="8094"/>
                    <a:pt x="8731" y="4728"/>
                    <a:pt x="10332" y="738"/>
                  </a:cubicBezTo>
                  <a:lnTo>
                    <a:pt x="2952" y="8856"/>
                  </a:lnTo>
                  <a:cubicBezTo>
                    <a:pt x="5321" y="6333"/>
                    <a:pt x="7085" y="3305"/>
                    <a:pt x="8118" y="0"/>
                  </a:cubicBezTo>
                  <a:lnTo>
                    <a:pt x="8118" y="0"/>
                  </a:lnTo>
                  <a:cubicBezTo>
                    <a:pt x="7395" y="4801"/>
                    <a:pt x="4362" y="8939"/>
                    <a:pt x="0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5B1A927E-591B-45E3-9652-C54635114BC7}"/>
                </a:ext>
              </a:extLst>
            </p:cNvPr>
            <p:cNvSpPr/>
            <p:nvPr/>
          </p:nvSpPr>
          <p:spPr>
            <a:xfrm>
              <a:off x="1813621" y="3536510"/>
              <a:ext cx="8855" cy="9594"/>
            </a:xfrm>
            <a:custGeom>
              <a:avLst/>
              <a:gdLst>
                <a:gd name="connsiteX0" fmla="*/ 8856 w 8855"/>
                <a:gd name="connsiteY0" fmla="*/ 0 h 9594"/>
                <a:gd name="connsiteX1" fmla="*/ 8856 w 8855"/>
                <a:gd name="connsiteY1" fmla="*/ 0 h 9594"/>
                <a:gd name="connsiteX2" fmla="*/ 0 w 8855"/>
                <a:gd name="connsiteY2" fmla="*/ 9594 h 9594"/>
                <a:gd name="connsiteX3" fmla="*/ 0 w 8855"/>
                <a:gd name="connsiteY3" fmla="*/ 9594 h 9594"/>
                <a:gd name="connsiteX4" fmla="*/ 0 w 8855"/>
                <a:gd name="connsiteY4" fmla="*/ 9594 h 9594"/>
                <a:gd name="connsiteX5" fmla="*/ 8118 w 8855"/>
                <a:gd name="connsiteY5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5" h="9594">
                  <a:moveTo>
                    <a:pt x="8856" y="0"/>
                  </a:moveTo>
                  <a:lnTo>
                    <a:pt x="8856" y="0"/>
                  </a:lnTo>
                  <a:cubicBezTo>
                    <a:pt x="7173" y="4170"/>
                    <a:pt x="4022" y="7582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ubicBezTo>
                    <a:pt x="3424" y="7391"/>
                    <a:pt x="6221" y="4340"/>
                    <a:pt x="8118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99FCB301-D9F7-415C-A0AB-7018C092337A}"/>
                </a:ext>
              </a:extLst>
            </p:cNvPr>
            <p:cNvSpPr/>
            <p:nvPr/>
          </p:nvSpPr>
          <p:spPr>
            <a:xfrm>
              <a:off x="1812883" y="3537985"/>
              <a:ext cx="10332" cy="10332"/>
            </a:xfrm>
            <a:custGeom>
              <a:avLst/>
              <a:gdLst>
                <a:gd name="connsiteX0" fmla="*/ 1476 w 10332"/>
                <a:gd name="connsiteY0" fmla="*/ 9594 h 10332"/>
                <a:gd name="connsiteX1" fmla="*/ 1476 w 10332"/>
                <a:gd name="connsiteY1" fmla="*/ 9594 h 10332"/>
                <a:gd name="connsiteX2" fmla="*/ 10332 w 10332"/>
                <a:gd name="connsiteY2" fmla="*/ 738 h 10332"/>
                <a:gd name="connsiteX3" fmla="*/ 2214 w 10332"/>
                <a:gd name="connsiteY3" fmla="*/ 8118 h 10332"/>
                <a:gd name="connsiteX4" fmla="*/ 8118 w 10332"/>
                <a:gd name="connsiteY4" fmla="*/ 0 h 10332"/>
                <a:gd name="connsiteX5" fmla="*/ 8118 w 10332"/>
                <a:gd name="connsiteY5" fmla="*/ 0 h 10332"/>
                <a:gd name="connsiteX6" fmla="*/ 0 w 10332"/>
                <a:gd name="connsiteY6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32" h="10332">
                  <a:moveTo>
                    <a:pt x="1476" y="9594"/>
                  </a:moveTo>
                  <a:lnTo>
                    <a:pt x="1476" y="9594"/>
                  </a:lnTo>
                  <a:cubicBezTo>
                    <a:pt x="5277" y="7629"/>
                    <a:pt x="8369" y="4535"/>
                    <a:pt x="10332" y="738"/>
                  </a:cubicBezTo>
                  <a:lnTo>
                    <a:pt x="2214" y="8118"/>
                  </a:lnTo>
                  <a:cubicBezTo>
                    <a:pt x="4657" y="5789"/>
                    <a:pt x="6657" y="3039"/>
                    <a:pt x="8118" y="0"/>
                  </a:cubicBezTo>
                  <a:lnTo>
                    <a:pt x="8118" y="0"/>
                  </a:lnTo>
                  <a:cubicBezTo>
                    <a:pt x="6908" y="4394"/>
                    <a:pt x="3985" y="8117"/>
                    <a:pt x="0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14EE34DA-EB22-43FA-80AC-0A2A5F7657B1}"/>
                </a:ext>
              </a:extLst>
            </p:cNvPr>
            <p:cNvSpPr/>
            <p:nvPr/>
          </p:nvSpPr>
          <p:spPr>
            <a:xfrm>
              <a:off x="1815836" y="3538723"/>
              <a:ext cx="8117" cy="8856"/>
            </a:xfrm>
            <a:custGeom>
              <a:avLst/>
              <a:gdLst>
                <a:gd name="connsiteX0" fmla="*/ 8118 w 8117"/>
                <a:gd name="connsiteY0" fmla="*/ 0 h 8856"/>
                <a:gd name="connsiteX1" fmla="*/ 8118 w 8117"/>
                <a:gd name="connsiteY1" fmla="*/ 0 h 8856"/>
                <a:gd name="connsiteX2" fmla="*/ 0 w 8117"/>
                <a:gd name="connsiteY2" fmla="*/ 8856 h 8856"/>
                <a:gd name="connsiteX3" fmla="*/ 0 w 8117"/>
                <a:gd name="connsiteY3" fmla="*/ 8856 h 8856"/>
                <a:gd name="connsiteX4" fmla="*/ 0 w 8117"/>
                <a:gd name="connsiteY4" fmla="*/ 8856 h 8856"/>
                <a:gd name="connsiteX5" fmla="*/ 7380 w 8117"/>
                <a:gd name="connsiteY5" fmla="*/ 738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8856">
                  <a:moveTo>
                    <a:pt x="8118" y="0"/>
                  </a:moveTo>
                  <a:lnTo>
                    <a:pt x="8118" y="0"/>
                  </a:lnTo>
                  <a:cubicBezTo>
                    <a:pt x="6642" y="3881"/>
                    <a:pt x="3742" y="7051"/>
                    <a:pt x="0" y="8856"/>
                  </a:cubicBez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cubicBezTo>
                    <a:pt x="3365" y="7140"/>
                    <a:pt x="5993" y="4253"/>
                    <a:pt x="7380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4E88A982-06A3-4CA8-8A67-F1C31FED06F6}"/>
                </a:ext>
              </a:extLst>
            </p:cNvPr>
            <p:cNvSpPr/>
            <p:nvPr/>
          </p:nvSpPr>
          <p:spPr>
            <a:xfrm>
              <a:off x="1812883" y="3539461"/>
              <a:ext cx="11070" cy="9594"/>
            </a:xfrm>
            <a:custGeom>
              <a:avLst/>
              <a:gdLst>
                <a:gd name="connsiteX0" fmla="*/ 2952 w 11070"/>
                <a:gd name="connsiteY0" fmla="*/ 9594 h 9594"/>
                <a:gd name="connsiteX1" fmla="*/ 2952 w 11070"/>
                <a:gd name="connsiteY1" fmla="*/ 9594 h 9594"/>
                <a:gd name="connsiteX2" fmla="*/ 11070 w 11070"/>
                <a:gd name="connsiteY2" fmla="*/ 738 h 9594"/>
                <a:gd name="connsiteX3" fmla="*/ 3690 w 11070"/>
                <a:gd name="connsiteY3" fmla="*/ 7380 h 9594"/>
                <a:gd name="connsiteX4" fmla="*/ 8856 w 11070"/>
                <a:gd name="connsiteY4" fmla="*/ 0 h 9594"/>
                <a:gd name="connsiteX5" fmla="*/ 8856 w 11070"/>
                <a:gd name="connsiteY5" fmla="*/ 0 h 9594"/>
                <a:gd name="connsiteX6" fmla="*/ 0 w 11070"/>
                <a:gd name="connsiteY6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70" h="9594">
                  <a:moveTo>
                    <a:pt x="2952" y="9594"/>
                  </a:moveTo>
                  <a:lnTo>
                    <a:pt x="2952" y="9594"/>
                  </a:lnTo>
                  <a:cubicBezTo>
                    <a:pt x="6221" y="7214"/>
                    <a:pt x="8981" y="4203"/>
                    <a:pt x="11070" y="738"/>
                  </a:cubicBezTo>
                  <a:lnTo>
                    <a:pt x="3690" y="7380"/>
                  </a:lnTo>
                  <a:cubicBezTo>
                    <a:pt x="6140" y="5519"/>
                    <a:pt x="7948" y="2938"/>
                    <a:pt x="8856" y="0"/>
                  </a:cubicBezTo>
                  <a:lnTo>
                    <a:pt x="8856" y="0"/>
                  </a:lnTo>
                  <a:cubicBezTo>
                    <a:pt x="7380" y="4297"/>
                    <a:pt x="4162" y="7776"/>
                    <a:pt x="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74A8B874-CE50-43F2-819C-5402884B2034}"/>
                </a:ext>
              </a:extLst>
            </p:cNvPr>
            <p:cNvSpPr/>
            <p:nvPr/>
          </p:nvSpPr>
          <p:spPr>
            <a:xfrm>
              <a:off x="1817311" y="3539461"/>
              <a:ext cx="8117" cy="8118"/>
            </a:xfrm>
            <a:custGeom>
              <a:avLst/>
              <a:gdLst>
                <a:gd name="connsiteX0" fmla="*/ 8118 w 8117"/>
                <a:gd name="connsiteY0" fmla="*/ 0 h 8118"/>
                <a:gd name="connsiteX1" fmla="*/ 8118 w 8117"/>
                <a:gd name="connsiteY1" fmla="*/ 0 h 8118"/>
                <a:gd name="connsiteX2" fmla="*/ 0 w 8117"/>
                <a:gd name="connsiteY2" fmla="*/ 8118 h 8118"/>
                <a:gd name="connsiteX3" fmla="*/ 0 w 8117"/>
                <a:gd name="connsiteY3" fmla="*/ 8118 h 8118"/>
                <a:gd name="connsiteX4" fmla="*/ 0 w 8117"/>
                <a:gd name="connsiteY4" fmla="*/ 8118 h 8118"/>
                <a:gd name="connsiteX5" fmla="*/ 7380 w 8117"/>
                <a:gd name="connsiteY5" fmla="*/ 73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8118">
                  <a:moveTo>
                    <a:pt x="8118" y="0"/>
                  </a:moveTo>
                  <a:lnTo>
                    <a:pt x="8118" y="0"/>
                  </a:lnTo>
                  <a:cubicBezTo>
                    <a:pt x="7136" y="4007"/>
                    <a:pt x="4007" y="7136"/>
                    <a:pt x="0" y="8118"/>
                  </a:cubicBezTo>
                  <a:cubicBezTo>
                    <a:pt x="0" y="8118"/>
                    <a:pt x="0" y="8118"/>
                    <a:pt x="0" y="8118"/>
                  </a:cubicBezTo>
                  <a:lnTo>
                    <a:pt x="0" y="8118"/>
                  </a:lnTo>
                  <a:cubicBezTo>
                    <a:pt x="3690" y="8118"/>
                    <a:pt x="5166" y="8118"/>
                    <a:pt x="7380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1C5F6769-1094-4A2F-94DF-B5C5A7515B17}"/>
                </a:ext>
              </a:extLst>
            </p:cNvPr>
            <p:cNvSpPr/>
            <p:nvPr/>
          </p:nvSpPr>
          <p:spPr>
            <a:xfrm>
              <a:off x="1815836" y="3540199"/>
              <a:ext cx="9593" cy="9594"/>
            </a:xfrm>
            <a:custGeom>
              <a:avLst/>
              <a:gdLst>
                <a:gd name="connsiteX0" fmla="*/ 2214 w 9593"/>
                <a:gd name="connsiteY0" fmla="*/ 9594 h 9594"/>
                <a:gd name="connsiteX1" fmla="*/ 2214 w 9593"/>
                <a:gd name="connsiteY1" fmla="*/ 9594 h 9594"/>
                <a:gd name="connsiteX2" fmla="*/ 2214 w 9593"/>
                <a:gd name="connsiteY2" fmla="*/ 9594 h 9594"/>
                <a:gd name="connsiteX3" fmla="*/ 2214 w 9593"/>
                <a:gd name="connsiteY3" fmla="*/ 9594 h 9594"/>
                <a:gd name="connsiteX4" fmla="*/ 2214 w 9593"/>
                <a:gd name="connsiteY4" fmla="*/ 9594 h 9594"/>
                <a:gd name="connsiteX5" fmla="*/ 9594 w 9593"/>
                <a:gd name="connsiteY5" fmla="*/ 738 h 9594"/>
                <a:gd name="connsiteX6" fmla="*/ 2214 w 9593"/>
                <a:gd name="connsiteY6" fmla="*/ 8118 h 9594"/>
                <a:gd name="connsiteX7" fmla="*/ 8118 w 9593"/>
                <a:gd name="connsiteY7" fmla="*/ 0 h 9594"/>
                <a:gd name="connsiteX8" fmla="*/ 8118 w 9593"/>
                <a:gd name="connsiteY8" fmla="*/ 0 h 9594"/>
                <a:gd name="connsiteX9" fmla="*/ 0 w 9593"/>
                <a:gd name="connsiteY9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93" h="9594">
                  <a:moveTo>
                    <a:pt x="2214" y="9594"/>
                  </a:moveTo>
                  <a:lnTo>
                    <a:pt x="2214" y="9594"/>
                  </a:lnTo>
                  <a:lnTo>
                    <a:pt x="2214" y="9594"/>
                  </a:lnTo>
                  <a:lnTo>
                    <a:pt x="2214" y="9594"/>
                  </a:lnTo>
                  <a:lnTo>
                    <a:pt x="2214" y="9594"/>
                  </a:lnTo>
                  <a:cubicBezTo>
                    <a:pt x="6642" y="9594"/>
                    <a:pt x="8118" y="4428"/>
                    <a:pt x="9594" y="738"/>
                  </a:cubicBezTo>
                  <a:cubicBezTo>
                    <a:pt x="7933" y="3883"/>
                    <a:pt x="5358" y="6455"/>
                    <a:pt x="2214" y="8118"/>
                  </a:cubicBezTo>
                  <a:cubicBezTo>
                    <a:pt x="4952" y="6069"/>
                    <a:pt x="7011" y="3239"/>
                    <a:pt x="8118" y="0"/>
                  </a:cubicBezTo>
                  <a:lnTo>
                    <a:pt x="8118" y="0"/>
                  </a:lnTo>
                  <a:cubicBezTo>
                    <a:pt x="7188" y="4356"/>
                    <a:pt x="4140" y="7959"/>
                    <a:pt x="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9F7443AF-3923-4AFC-8EC2-2B7B61287B78}"/>
                </a:ext>
              </a:extLst>
            </p:cNvPr>
            <p:cNvSpPr/>
            <p:nvPr/>
          </p:nvSpPr>
          <p:spPr>
            <a:xfrm>
              <a:off x="1819525" y="3540937"/>
              <a:ext cx="7380" cy="9594"/>
            </a:xfrm>
            <a:custGeom>
              <a:avLst/>
              <a:gdLst>
                <a:gd name="connsiteX0" fmla="*/ 7380 w 7380"/>
                <a:gd name="connsiteY0" fmla="*/ 0 h 9594"/>
                <a:gd name="connsiteX1" fmla="*/ 7380 w 7380"/>
                <a:gd name="connsiteY1" fmla="*/ 0 h 9594"/>
                <a:gd name="connsiteX2" fmla="*/ 0 w 7380"/>
                <a:gd name="connsiteY2" fmla="*/ 9594 h 9594"/>
                <a:gd name="connsiteX3" fmla="*/ 0 w 7380"/>
                <a:gd name="connsiteY3" fmla="*/ 9594 h 9594"/>
                <a:gd name="connsiteX4" fmla="*/ 0 w 7380"/>
                <a:gd name="connsiteY4" fmla="*/ 9594 h 9594"/>
                <a:gd name="connsiteX5" fmla="*/ 6642 w 7380"/>
                <a:gd name="connsiteY5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9594">
                  <a:moveTo>
                    <a:pt x="7380" y="0"/>
                  </a:moveTo>
                  <a:lnTo>
                    <a:pt x="7380" y="0"/>
                  </a:lnTo>
                  <a:cubicBezTo>
                    <a:pt x="6022" y="3911"/>
                    <a:pt x="3432" y="7276"/>
                    <a:pt x="0" y="9594"/>
                  </a:cubicBezTo>
                  <a:lnTo>
                    <a:pt x="0" y="9594"/>
                  </a:lnTo>
                  <a:lnTo>
                    <a:pt x="0" y="9594"/>
                  </a:lnTo>
                  <a:cubicBezTo>
                    <a:pt x="3181" y="7511"/>
                    <a:pt x="5535" y="4377"/>
                    <a:pt x="6642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297F25E1-1CA9-4B82-A551-78BDF4E38683}"/>
                </a:ext>
              </a:extLst>
            </p:cNvPr>
            <p:cNvSpPr/>
            <p:nvPr/>
          </p:nvSpPr>
          <p:spPr>
            <a:xfrm>
              <a:off x="1818050" y="3544627"/>
              <a:ext cx="8855" cy="10332"/>
            </a:xfrm>
            <a:custGeom>
              <a:avLst/>
              <a:gdLst>
                <a:gd name="connsiteX0" fmla="*/ 1476 w 8855"/>
                <a:gd name="connsiteY0" fmla="*/ 10332 h 10332"/>
                <a:gd name="connsiteX1" fmla="*/ 1476 w 8855"/>
                <a:gd name="connsiteY1" fmla="*/ 10332 h 10332"/>
                <a:gd name="connsiteX2" fmla="*/ 8856 w 8855"/>
                <a:gd name="connsiteY2" fmla="*/ 738 h 10332"/>
                <a:gd name="connsiteX3" fmla="*/ 2214 w 8855"/>
                <a:gd name="connsiteY3" fmla="*/ 8856 h 10332"/>
                <a:gd name="connsiteX4" fmla="*/ 7380 w 8855"/>
                <a:gd name="connsiteY4" fmla="*/ 0 h 10332"/>
                <a:gd name="connsiteX5" fmla="*/ 7380 w 8855"/>
                <a:gd name="connsiteY5" fmla="*/ 0 h 10332"/>
                <a:gd name="connsiteX6" fmla="*/ 7380 w 8855"/>
                <a:gd name="connsiteY6" fmla="*/ 0 h 10332"/>
                <a:gd name="connsiteX7" fmla="*/ 7380 w 8855"/>
                <a:gd name="connsiteY7" fmla="*/ 0 h 10332"/>
                <a:gd name="connsiteX8" fmla="*/ 0 w 8855"/>
                <a:gd name="connsiteY8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5" h="10332">
                  <a:moveTo>
                    <a:pt x="1476" y="10332"/>
                  </a:moveTo>
                  <a:lnTo>
                    <a:pt x="1476" y="10332"/>
                  </a:lnTo>
                  <a:cubicBezTo>
                    <a:pt x="5136" y="8266"/>
                    <a:pt x="7801" y="4804"/>
                    <a:pt x="8856" y="738"/>
                  </a:cubicBezTo>
                  <a:cubicBezTo>
                    <a:pt x="7055" y="3759"/>
                    <a:pt x="4819" y="6494"/>
                    <a:pt x="2214" y="8856"/>
                  </a:cubicBez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lnTo>
                    <a:pt x="7380" y="0"/>
                  </a:lnTo>
                  <a:cubicBezTo>
                    <a:pt x="6162" y="4182"/>
                    <a:pt x="3565" y="7825"/>
                    <a:pt x="0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D5A248C1-1586-4AE7-971C-CBADA9596F8F}"/>
                </a:ext>
              </a:extLst>
            </p:cNvPr>
            <p:cNvSpPr/>
            <p:nvPr/>
          </p:nvSpPr>
          <p:spPr>
            <a:xfrm>
              <a:off x="1820263" y="3542413"/>
              <a:ext cx="8117" cy="10332"/>
            </a:xfrm>
            <a:custGeom>
              <a:avLst/>
              <a:gdLst>
                <a:gd name="connsiteX0" fmla="*/ 8118 w 8117"/>
                <a:gd name="connsiteY0" fmla="*/ 0 h 10332"/>
                <a:gd name="connsiteX1" fmla="*/ 8118 w 8117"/>
                <a:gd name="connsiteY1" fmla="*/ 0 h 10332"/>
                <a:gd name="connsiteX2" fmla="*/ 0 w 8117"/>
                <a:gd name="connsiteY2" fmla="*/ 10332 h 10332"/>
                <a:gd name="connsiteX3" fmla="*/ 0 w 8117"/>
                <a:gd name="connsiteY3" fmla="*/ 10332 h 10332"/>
                <a:gd name="connsiteX4" fmla="*/ 0 w 8117"/>
                <a:gd name="connsiteY4" fmla="*/ 10332 h 10332"/>
                <a:gd name="connsiteX5" fmla="*/ 6642 w 8117"/>
                <a:gd name="connsiteY5" fmla="*/ 738 h 10332"/>
                <a:gd name="connsiteX6" fmla="*/ 6642 w 8117"/>
                <a:gd name="connsiteY6" fmla="*/ 738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10332">
                  <a:moveTo>
                    <a:pt x="8118" y="0"/>
                  </a:moveTo>
                  <a:lnTo>
                    <a:pt x="8118" y="0"/>
                  </a:lnTo>
                  <a:cubicBezTo>
                    <a:pt x="6266" y="4038"/>
                    <a:pt x="3483" y="7579"/>
                    <a:pt x="0" y="10332"/>
                  </a:cubicBezTo>
                  <a:lnTo>
                    <a:pt x="0" y="10332"/>
                  </a:lnTo>
                  <a:lnTo>
                    <a:pt x="0" y="10332"/>
                  </a:lnTo>
                  <a:cubicBezTo>
                    <a:pt x="3033" y="7785"/>
                    <a:pt x="5328" y="4472"/>
                    <a:pt x="6642" y="738"/>
                  </a:cubicBezTo>
                  <a:cubicBezTo>
                    <a:pt x="6642" y="738"/>
                    <a:pt x="6642" y="738"/>
                    <a:pt x="6642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F485C4D4-1916-4EB0-9683-D5D104ED87B8}"/>
                </a:ext>
              </a:extLst>
            </p:cNvPr>
            <p:cNvSpPr/>
            <p:nvPr/>
          </p:nvSpPr>
          <p:spPr>
            <a:xfrm>
              <a:off x="1819525" y="3543889"/>
              <a:ext cx="8855" cy="13284"/>
            </a:xfrm>
            <a:custGeom>
              <a:avLst/>
              <a:gdLst>
                <a:gd name="connsiteX0" fmla="*/ 738 w 8855"/>
                <a:gd name="connsiteY0" fmla="*/ 11070 h 13284"/>
                <a:gd name="connsiteX1" fmla="*/ 738 w 8855"/>
                <a:gd name="connsiteY1" fmla="*/ 11070 h 13284"/>
                <a:gd name="connsiteX2" fmla="*/ 738 w 8855"/>
                <a:gd name="connsiteY2" fmla="*/ 11070 h 13284"/>
                <a:gd name="connsiteX3" fmla="*/ 8118 w 8855"/>
                <a:gd name="connsiteY3" fmla="*/ 2214 h 13284"/>
                <a:gd name="connsiteX4" fmla="*/ 8118 w 8855"/>
                <a:gd name="connsiteY4" fmla="*/ 2214 h 13284"/>
                <a:gd name="connsiteX5" fmla="*/ 0 w 8855"/>
                <a:gd name="connsiteY5" fmla="*/ 13284 h 13284"/>
                <a:gd name="connsiteX6" fmla="*/ 8856 w 8855"/>
                <a:gd name="connsiteY6" fmla="*/ 0 h 13284"/>
                <a:gd name="connsiteX7" fmla="*/ 738 w 8855"/>
                <a:gd name="connsiteY7" fmla="*/ 8856 h 13284"/>
                <a:gd name="connsiteX8" fmla="*/ 738 w 8855"/>
                <a:gd name="connsiteY8" fmla="*/ 11070 h 13284"/>
                <a:gd name="connsiteX9" fmla="*/ 738 w 8855"/>
                <a:gd name="connsiteY9" fmla="*/ 11070 h 13284"/>
                <a:gd name="connsiteX10" fmla="*/ 8118 w 8855"/>
                <a:gd name="connsiteY10" fmla="*/ 738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5" h="13284">
                  <a:moveTo>
                    <a:pt x="738" y="11070"/>
                  </a:moveTo>
                  <a:lnTo>
                    <a:pt x="738" y="11070"/>
                  </a:lnTo>
                  <a:lnTo>
                    <a:pt x="738" y="11070"/>
                  </a:lnTo>
                  <a:cubicBezTo>
                    <a:pt x="4081" y="8982"/>
                    <a:pt x="6664" y="5878"/>
                    <a:pt x="8118" y="2214"/>
                  </a:cubicBezTo>
                  <a:lnTo>
                    <a:pt x="8118" y="2214"/>
                  </a:lnTo>
                  <a:cubicBezTo>
                    <a:pt x="6871" y="6779"/>
                    <a:pt x="3978" y="10722"/>
                    <a:pt x="0" y="13284"/>
                  </a:cubicBezTo>
                  <a:close/>
                  <a:moveTo>
                    <a:pt x="8856" y="0"/>
                  </a:moveTo>
                  <a:cubicBezTo>
                    <a:pt x="6768" y="3465"/>
                    <a:pt x="4007" y="6476"/>
                    <a:pt x="738" y="8856"/>
                  </a:cubicBezTo>
                  <a:lnTo>
                    <a:pt x="738" y="11070"/>
                  </a:lnTo>
                  <a:lnTo>
                    <a:pt x="738" y="11070"/>
                  </a:lnTo>
                  <a:cubicBezTo>
                    <a:pt x="4000" y="8273"/>
                    <a:pt x="6531" y="4728"/>
                    <a:pt x="811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C5500EC-2B45-4B1E-97AB-34C162803898}"/>
                </a:ext>
              </a:extLst>
            </p:cNvPr>
            <p:cNvSpPr/>
            <p:nvPr/>
          </p:nvSpPr>
          <p:spPr>
            <a:xfrm>
              <a:off x="1823954" y="3543889"/>
              <a:ext cx="8855" cy="9594"/>
            </a:xfrm>
            <a:custGeom>
              <a:avLst/>
              <a:gdLst>
                <a:gd name="connsiteX0" fmla="*/ 8856 w 8855"/>
                <a:gd name="connsiteY0" fmla="*/ 0 h 9594"/>
                <a:gd name="connsiteX1" fmla="*/ 8856 w 8855"/>
                <a:gd name="connsiteY1" fmla="*/ 0 h 9594"/>
                <a:gd name="connsiteX2" fmla="*/ 0 w 8855"/>
                <a:gd name="connsiteY2" fmla="*/ 9594 h 9594"/>
                <a:gd name="connsiteX3" fmla="*/ 0 w 8855"/>
                <a:gd name="connsiteY3" fmla="*/ 9594 h 9594"/>
                <a:gd name="connsiteX4" fmla="*/ 0 w 8855"/>
                <a:gd name="connsiteY4" fmla="*/ 9594 h 9594"/>
                <a:gd name="connsiteX5" fmla="*/ 7380 w 8855"/>
                <a:gd name="connsiteY5" fmla="*/ 738 h 9594"/>
                <a:gd name="connsiteX6" fmla="*/ 7380 w 8855"/>
                <a:gd name="connsiteY6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5" h="9594">
                  <a:moveTo>
                    <a:pt x="8856" y="0"/>
                  </a:moveTo>
                  <a:lnTo>
                    <a:pt x="8856" y="0"/>
                  </a:lnTo>
                  <a:cubicBezTo>
                    <a:pt x="6937" y="4015"/>
                    <a:pt x="3852" y="7359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cubicBezTo>
                    <a:pt x="3417" y="7593"/>
                    <a:pt x="6029" y="4460"/>
                    <a:pt x="7380" y="738"/>
                  </a:cubicBezTo>
                  <a:lnTo>
                    <a:pt x="7380" y="738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4889BAE7-7251-440C-BE48-73FB44E5B481}"/>
                </a:ext>
              </a:extLst>
            </p:cNvPr>
            <p:cNvSpPr/>
            <p:nvPr/>
          </p:nvSpPr>
          <p:spPr>
            <a:xfrm>
              <a:off x="1821740" y="3543889"/>
              <a:ext cx="11069" cy="11070"/>
            </a:xfrm>
            <a:custGeom>
              <a:avLst/>
              <a:gdLst>
                <a:gd name="connsiteX0" fmla="*/ 0 w 11069"/>
                <a:gd name="connsiteY0" fmla="*/ 11070 h 11070"/>
                <a:gd name="connsiteX1" fmla="*/ 0 w 11069"/>
                <a:gd name="connsiteY1" fmla="*/ 11070 h 11070"/>
                <a:gd name="connsiteX2" fmla="*/ 0 w 11069"/>
                <a:gd name="connsiteY2" fmla="*/ 11070 h 11070"/>
                <a:gd name="connsiteX3" fmla="*/ 0 w 11069"/>
                <a:gd name="connsiteY3" fmla="*/ 11070 h 11070"/>
                <a:gd name="connsiteX4" fmla="*/ 11070 w 11069"/>
                <a:gd name="connsiteY4" fmla="*/ 738 h 11070"/>
                <a:gd name="connsiteX5" fmla="*/ 3690 w 11069"/>
                <a:gd name="connsiteY5" fmla="*/ 8118 h 11070"/>
                <a:gd name="connsiteX6" fmla="*/ 9594 w 11069"/>
                <a:gd name="connsiteY6" fmla="*/ 0 h 11070"/>
                <a:gd name="connsiteX7" fmla="*/ 9594 w 11069"/>
                <a:gd name="connsiteY7" fmla="*/ 0 h 11070"/>
                <a:gd name="connsiteX8" fmla="*/ 1476 w 11069"/>
                <a:gd name="connsiteY8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69" h="11070">
                  <a:moveTo>
                    <a:pt x="0" y="11070"/>
                  </a:moveTo>
                  <a:lnTo>
                    <a:pt x="0" y="11070"/>
                  </a:lnTo>
                  <a:lnTo>
                    <a:pt x="0" y="11070"/>
                  </a:lnTo>
                  <a:lnTo>
                    <a:pt x="0" y="11070"/>
                  </a:lnTo>
                  <a:cubicBezTo>
                    <a:pt x="4723" y="8934"/>
                    <a:pt x="8612" y="5304"/>
                    <a:pt x="11070" y="738"/>
                  </a:cubicBezTo>
                  <a:cubicBezTo>
                    <a:pt x="8996" y="3556"/>
                    <a:pt x="6509" y="6044"/>
                    <a:pt x="3690" y="8118"/>
                  </a:cubicBezTo>
                  <a:cubicBezTo>
                    <a:pt x="6133" y="5789"/>
                    <a:pt x="8133" y="3039"/>
                    <a:pt x="9594" y="0"/>
                  </a:cubicBezTo>
                  <a:lnTo>
                    <a:pt x="9594" y="0"/>
                  </a:lnTo>
                  <a:cubicBezTo>
                    <a:pt x="8288" y="4535"/>
                    <a:pt x="5409" y="8458"/>
                    <a:pt x="1476" y="1107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27A11517-DF28-4544-A68E-A1BC29C22333}"/>
                </a:ext>
              </a:extLst>
            </p:cNvPr>
            <p:cNvSpPr/>
            <p:nvPr/>
          </p:nvSpPr>
          <p:spPr>
            <a:xfrm>
              <a:off x="1824692" y="3544627"/>
              <a:ext cx="8117" cy="8856"/>
            </a:xfrm>
            <a:custGeom>
              <a:avLst/>
              <a:gdLst>
                <a:gd name="connsiteX0" fmla="*/ 8118 w 8117"/>
                <a:gd name="connsiteY0" fmla="*/ 0 h 8856"/>
                <a:gd name="connsiteX1" fmla="*/ 8118 w 8117"/>
                <a:gd name="connsiteY1" fmla="*/ 0 h 8856"/>
                <a:gd name="connsiteX2" fmla="*/ 0 w 8117"/>
                <a:gd name="connsiteY2" fmla="*/ 8856 h 8856"/>
                <a:gd name="connsiteX3" fmla="*/ 0 w 8117"/>
                <a:gd name="connsiteY3" fmla="*/ 8856 h 8856"/>
                <a:gd name="connsiteX4" fmla="*/ 0 w 8117"/>
                <a:gd name="connsiteY4" fmla="*/ 8856 h 8856"/>
                <a:gd name="connsiteX5" fmla="*/ 0 w 8117"/>
                <a:gd name="connsiteY5" fmla="*/ 8856 h 8856"/>
                <a:gd name="connsiteX6" fmla="*/ 6642 w 8117"/>
                <a:gd name="connsiteY6" fmla="*/ 147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7" h="8856">
                  <a:moveTo>
                    <a:pt x="8118" y="0"/>
                  </a:moveTo>
                  <a:lnTo>
                    <a:pt x="8118" y="0"/>
                  </a:lnTo>
                  <a:cubicBezTo>
                    <a:pt x="6878" y="4021"/>
                    <a:pt x="3897" y="7272"/>
                    <a:pt x="0" y="8856"/>
                  </a:cubicBezTo>
                  <a:lnTo>
                    <a:pt x="0" y="8856"/>
                  </a:lnTo>
                  <a:cubicBezTo>
                    <a:pt x="0" y="8856"/>
                    <a:pt x="0" y="8856"/>
                    <a:pt x="0" y="8856"/>
                  </a:cubicBezTo>
                  <a:lnTo>
                    <a:pt x="0" y="8856"/>
                  </a:lnTo>
                  <a:cubicBezTo>
                    <a:pt x="3255" y="7582"/>
                    <a:pt x="5719" y="4846"/>
                    <a:pt x="6642" y="147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3EBF1638-D21D-480B-9745-701965A7BA73}"/>
                </a:ext>
              </a:extLst>
            </p:cNvPr>
            <p:cNvSpPr/>
            <p:nvPr/>
          </p:nvSpPr>
          <p:spPr>
            <a:xfrm>
              <a:off x="1821002" y="3546104"/>
              <a:ext cx="11807" cy="11070"/>
            </a:xfrm>
            <a:custGeom>
              <a:avLst/>
              <a:gdLst>
                <a:gd name="connsiteX0" fmla="*/ 2214 w 11807"/>
                <a:gd name="connsiteY0" fmla="*/ 8856 h 11070"/>
                <a:gd name="connsiteX1" fmla="*/ 2214 w 11807"/>
                <a:gd name="connsiteY1" fmla="*/ 8856 h 11070"/>
                <a:gd name="connsiteX2" fmla="*/ 2214 w 11807"/>
                <a:gd name="connsiteY2" fmla="*/ 8856 h 11070"/>
                <a:gd name="connsiteX3" fmla="*/ 8856 w 11807"/>
                <a:gd name="connsiteY3" fmla="*/ 1476 h 11070"/>
                <a:gd name="connsiteX4" fmla="*/ 8856 w 11807"/>
                <a:gd name="connsiteY4" fmla="*/ 1476 h 11070"/>
                <a:gd name="connsiteX5" fmla="*/ 0 w 11807"/>
                <a:gd name="connsiteY5" fmla="*/ 11070 h 11070"/>
                <a:gd name="connsiteX6" fmla="*/ 11808 w 11807"/>
                <a:gd name="connsiteY6" fmla="*/ 0 h 11070"/>
                <a:gd name="connsiteX7" fmla="*/ 3690 w 11807"/>
                <a:gd name="connsiteY7" fmla="*/ 7380 h 11070"/>
                <a:gd name="connsiteX8" fmla="*/ 3690 w 11807"/>
                <a:gd name="connsiteY8" fmla="*/ 8856 h 11070"/>
                <a:gd name="connsiteX9" fmla="*/ 3690 w 11807"/>
                <a:gd name="connsiteY9" fmla="*/ 8856 h 11070"/>
                <a:gd name="connsiteX10" fmla="*/ 11808 w 11807"/>
                <a:gd name="connsiteY10" fmla="*/ 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07" h="11070">
                  <a:moveTo>
                    <a:pt x="2214" y="8856"/>
                  </a:moveTo>
                  <a:lnTo>
                    <a:pt x="2214" y="8856"/>
                  </a:lnTo>
                  <a:lnTo>
                    <a:pt x="2214" y="8856"/>
                  </a:lnTo>
                  <a:cubicBezTo>
                    <a:pt x="2214" y="8856"/>
                    <a:pt x="6642" y="5166"/>
                    <a:pt x="8856" y="1476"/>
                  </a:cubicBezTo>
                  <a:lnTo>
                    <a:pt x="8856" y="1476"/>
                  </a:lnTo>
                  <a:cubicBezTo>
                    <a:pt x="8856" y="5904"/>
                    <a:pt x="5166" y="10332"/>
                    <a:pt x="0" y="11070"/>
                  </a:cubicBezTo>
                  <a:close/>
                  <a:moveTo>
                    <a:pt x="11808" y="0"/>
                  </a:moveTo>
                  <a:cubicBezTo>
                    <a:pt x="11808" y="0"/>
                    <a:pt x="7380" y="6642"/>
                    <a:pt x="3690" y="7380"/>
                  </a:cubicBezTo>
                  <a:lnTo>
                    <a:pt x="3690" y="8856"/>
                  </a:lnTo>
                  <a:lnTo>
                    <a:pt x="3690" y="8856"/>
                  </a:lnTo>
                  <a:cubicBezTo>
                    <a:pt x="7587" y="7272"/>
                    <a:pt x="10568" y="4021"/>
                    <a:pt x="1180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A59F986B-D5A5-4520-BEA4-DA5A7CFE32EC}"/>
                </a:ext>
              </a:extLst>
            </p:cNvPr>
            <p:cNvSpPr/>
            <p:nvPr/>
          </p:nvSpPr>
          <p:spPr>
            <a:xfrm>
              <a:off x="1825429" y="3546104"/>
              <a:ext cx="7380" cy="9594"/>
            </a:xfrm>
            <a:custGeom>
              <a:avLst/>
              <a:gdLst>
                <a:gd name="connsiteX0" fmla="*/ 7380 w 7380"/>
                <a:gd name="connsiteY0" fmla="*/ 0 h 9594"/>
                <a:gd name="connsiteX1" fmla="*/ 7380 w 7380"/>
                <a:gd name="connsiteY1" fmla="*/ 0 h 9594"/>
                <a:gd name="connsiteX2" fmla="*/ 0 w 7380"/>
                <a:gd name="connsiteY2" fmla="*/ 9594 h 9594"/>
                <a:gd name="connsiteX3" fmla="*/ 0 w 7380"/>
                <a:gd name="connsiteY3" fmla="*/ 9594 h 9594"/>
                <a:gd name="connsiteX4" fmla="*/ 0 w 7380"/>
                <a:gd name="connsiteY4" fmla="*/ 9594 h 9594"/>
                <a:gd name="connsiteX5" fmla="*/ 0 w 7380"/>
                <a:gd name="connsiteY5" fmla="*/ 9594 h 9594"/>
                <a:gd name="connsiteX6" fmla="*/ 7380 w 7380"/>
                <a:gd name="connsiteY6" fmla="*/ 738 h 9594"/>
                <a:gd name="connsiteX7" fmla="*/ 7380 w 7380"/>
                <a:gd name="connsiteY7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" h="9594">
                  <a:moveTo>
                    <a:pt x="7380" y="0"/>
                  </a:moveTo>
                  <a:lnTo>
                    <a:pt x="7380" y="0"/>
                  </a:lnTo>
                  <a:cubicBezTo>
                    <a:pt x="6022" y="3911"/>
                    <a:pt x="3432" y="7276"/>
                    <a:pt x="0" y="9594"/>
                  </a:cubicBezTo>
                  <a:lnTo>
                    <a:pt x="0" y="9594"/>
                  </a:lnTo>
                  <a:cubicBezTo>
                    <a:pt x="0" y="9594"/>
                    <a:pt x="0" y="9594"/>
                    <a:pt x="0" y="9594"/>
                  </a:cubicBezTo>
                  <a:lnTo>
                    <a:pt x="0" y="9594"/>
                  </a:lnTo>
                  <a:cubicBezTo>
                    <a:pt x="3417" y="7593"/>
                    <a:pt x="6029" y="4460"/>
                    <a:pt x="7380" y="738"/>
                  </a:cubicBezTo>
                  <a:lnTo>
                    <a:pt x="7380" y="738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42C0C85F-6EA3-468C-AF6F-D918AEC2345A}"/>
                </a:ext>
              </a:extLst>
            </p:cNvPr>
            <p:cNvSpPr/>
            <p:nvPr/>
          </p:nvSpPr>
          <p:spPr>
            <a:xfrm>
              <a:off x="1824692" y="3544627"/>
              <a:ext cx="8117" cy="11808"/>
            </a:xfrm>
            <a:custGeom>
              <a:avLst/>
              <a:gdLst>
                <a:gd name="connsiteX0" fmla="*/ 0 w 8117"/>
                <a:gd name="connsiteY0" fmla="*/ 10332 h 11808"/>
                <a:gd name="connsiteX1" fmla="*/ 0 w 8117"/>
                <a:gd name="connsiteY1" fmla="*/ 10332 h 11808"/>
                <a:gd name="connsiteX2" fmla="*/ 0 w 8117"/>
                <a:gd name="connsiteY2" fmla="*/ 10332 h 11808"/>
                <a:gd name="connsiteX3" fmla="*/ 8118 w 8117"/>
                <a:gd name="connsiteY3" fmla="*/ 2214 h 11808"/>
                <a:gd name="connsiteX4" fmla="*/ 8118 w 8117"/>
                <a:gd name="connsiteY4" fmla="*/ 2214 h 11808"/>
                <a:gd name="connsiteX5" fmla="*/ 738 w 8117"/>
                <a:gd name="connsiteY5" fmla="*/ 10332 h 11808"/>
                <a:gd name="connsiteX6" fmla="*/ 8118 w 8117"/>
                <a:gd name="connsiteY6" fmla="*/ 2214 h 11808"/>
                <a:gd name="connsiteX7" fmla="*/ 0 w 8117"/>
                <a:gd name="connsiteY7" fmla="*/ 11808 h 11808"/>
                <a:gd name="connsiteX8" fmla="*/ 0 w 8117"/>
                <a:gd name="connsiteY8" fmla="*/ 10332 h 11808"/>
                <a:gd name="connsiteX9" fmla="*/ 0 w 8117"/>
                <a:gd name="connsiteY9" fmla="*/ 10332 h 11808"/>
                <a:gd name="connsiteX10" fmla="*/ 7380 w 8117"/>
                <a:gd name="connsiteY10" fmla="*/ 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7" h="11808">
                  <a:moveTo>
                    <a:pt x="0" y="10332"/>
                  </a:moveTo>
                  <a:lnTo>
                    <a:pt x="0" y="10332"/>
                  </a:lnTo>
                  <a:lnTo>
                    <a:pt x="0" y="10332"/>
                  </a:lnTo>
                  <a:cubicBezTo>
                    <a:pt x="3446" y="8481"/>
                    <a:pt x="6266" y="5658"/>
                    <a:pt x="8118" y="2214"/>
                  </a:cubicBezTo>
                  <a:lnTo>
                    <a:pt x="8118" y="2214"/>
                  </a:lnTo>
                  <a:cubicBezTo>
                    <a:pt x="6170" y="5347"/>
                    <a:pt x="3675" y="8098"/>
                    <a:pt x="738" y="10332"/>
                  </a:cubicBezTo>
                  <a:close/>
                  <a:moveTo>
                    <a:pt x="8118" y="2214"/>
                  </a:moveTo>
                  <a:cubicBezTo>
                    <a:pt x="5786" y="5710"/>
                    <a:pt x="3063" y="8928"/>
                    <a:pt x="0" y="11808"/>
                  </a:cubicBezTo>
                  <a:lnTo>
                    <a:pt x="0" y="10332"/>
                  </a:lnTo>
                  <a:lnTo>
                    <a:pt x="0" y="10332"/>
                  </a:lnTo>
                  <a:cubicBezTo>
                    <a:pt x="3196" y="7480"/>
                    <a:pt x="5719" y="3951"/>
                    <a:pt x="7380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3A7A1194-2122-4B42-9B83-A1AA1134CC42}"/>
                </a:ext>
              </a:extLst>
            </p:cNvPr>
            <p:cNvSpPr/>
            <p:nvPr/>
          </p:nvSpPr>
          <p:spPr>
            <a:xfrm>
              <a:off x="1825429" y="3547580"/>
              <a:ext cx="7380" cy="10331"/>
            </a:xfrm>
            <a:custGeom>
              <a:avLst/>
              <a:gdLst>
                <a:gd name="connsiteX0" fmla="*/ 7380 w 7380"/>
                <a:gd name="connsiteY0" fmla="*/ 0 h 10331"/>
                <a:gd name="connsiteX1" fmla="*/ 7380 w 7380"/>
                <a:gd name="connsiteY1" fmla="*/ 0 h 10331"/>
                <a:gd name="connsiteX2" fmla="*/ 7380 w 7380"/>
                <a:gd name="connsiteY2" fmla="*/ 0 h 10331"/>
                <a:gd name="connsiteX3" fmla="*/ 0 w 7380"/>
                <a:gd name="connsiteY3" fmla="*/ 10332 h 10331"/>
                <a:gd name="connsiteX4" fmla="*/ 0 w 7380"/>
                <a:gd name="connsiteY4" fmla="*/ 10332 h 10331"/>
                <a:gd name="connsiteX5" fmla="*/ 7380 w 7380"/>
                <a:gd name="connsiteY5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10331">
                  <a:moveTo>
                    <a:pt x="7380" y="0"/>
                  </a:moveTo>
                  <a:lnTo>
                    <a:pt x="7380" y="0"/>
                  </a:lnTo>
                  <a:lnTo>
                    <a:pt x="7380" y="0"/>
                  </a:lnTo>
                  <a:cubicBezTo>
                    <a:pt x="5875" y="4036"/>
                    <a:pt x="3328" y="7601"/>
                    <a:pt x="0" y="10332"/>
                  </a:cubicBezTo>
                  <a:lnTo>
                    <a:pt x="0" y="10332"/>
                  </a:lnTo>
                  <a:cubicBezTo>
                    <a:pt x="2974" y="7288"/>
                    <a:pt x="5469" y="3804"/>
                    <a:pt x="7380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340EDAC5-44FF-4355-A282-800B021DEC7C}"/>
                </a:ext>
              </a:extLst>
            </p:cNvPr>
            <p:cNvSpPr/>
            <p:nvPr/>
          </p:nvSpPr>
          <p:spPr>
            <a:xfrm>
              <a:off x="1825429" y="3547580"/>
              <a:ext cx="8118" cy="12546"/>
            </a:xfrm>
            <a:custGeom>
              <a:avLst/>
              <a:gdLst>
                <a:gd name="connsiteX0" fmla="*/ 738 w 8118"/>
                <a:gd name="connsiteY0" fmla="*/ 12546 h 12546"/>
                <a:gd name="connsiteX1" fmla="*/ 738 w 8118"/>
                <a:gd name="connsiteY1" fmla="*/ 12546 h 12546"/>
                <a:gd name="connsiteX2" fmla="*/ 738 w 8118"/>
                <a:gd name="connsiteY2" fmla="*/ 7380 h 12546"/>
                <a:gd name="connsiteX3" fmla="*/ 7380 w 8118"/>
                <a:gd name="connsiteY3" fmla="*/ 0 h 12546"/>
                <a:gd name="connsiteX4" fmla="*/ 7380 w 8118"/>
                <a:gd name="connsiteY4" fmla="*/ 0 h 12546"/>
                <a:gd name="connsiteX5" fmla="*/ 0 w 8118"/>
                <a:gd name="connsiteY5" fmla="*/ 11808 h 12546"/>
                <a:gd name="connsiteX6" fmla="*/ 8118 w 8118"/>
                <a:gd name="connsiteY6" fmla="*/ 738 h 12546"/>
                <a:gd name="connsiteX7" fmla="*/ 738 w 8118"/>
                <a:gd name="connsiteY7" fmla="*/ 10332 h 12546"/>
                <a:gd name="connsiteX8" fmla="*/ 738 w 8118"/>
                <a:gd name="connsiteY8" fmla="*/ 10332 h 12546"/>
                <a:gd name="connsiteX9" fmla="*/ 738 w 8118"/>
                <a:gd name="connsiteY9" fmla="*/ 10332 h 12546"/>
                <a:gd name="connsiteX10" fmla="*/ 7380 w 8118"/>
                <a:gd name="connsiteY10" fmla="*/ 738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118" h="12546">
                  <a:moveTo>
                    <a:pt x="738" y="12546"/>
                  </a:moveTo>
                  <a:lnTo>
                    <a:pt x="738" y="12546"/>
                  </a:lnTo>
                  <a:lnTo>
                    <a:pt x="738" y="7380"/>
                  </a:lnTo>
                  <a:cubicBezTo>
                    <a:pt x="3373" y="5334"/>
                    <a:pt x="5624" y="2835"/>
                    <a:pt x="7380" y="0"/>
                  </a:cubicBezTo>
                  <a:lnTo>
                    <a:pt x="7380" y="0"/>
                  </a:lnTo>
                  <a:cubicBezTo>
                    <a:pt x="6487" y="4721"/>
                    <a:pt x="3852" y="8935"/>
                    <a:pt x="0" y="11808"/>
                  </a:cubicBezTo>
                  <a:close/>
                  <a:moveTo>
                    <a:pt x="8118" y="738"/>
                  </a:moveTo>
                  <a:cubicBezTo>
                    <a:pt x="6081" y="4239"/>
                    <a:pt x="3601" y="7463"/>
                    <a:pt x="738" y="10332"/>
                  </a:cubicBezTo>
                  <a:lnTo>
                    <a:pt x="738" y="10332"/>
                  </a:lnTo>
                  <a:lnTo>
                    <a:pt x="738" y="10332"/>
                  </a:lnTo>
                  <a:cubicBezTo>
                    <a:pt x="4066" y="8068"/>
                    <a:pt x="6428" y="4649"/>
                    <a:pt x="7380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0331C1D9-1120-487C-B5FC-71FFE9921751}"/>
                </a:ext>
              </a:extLst>
            </p:cNvPr>
            <p:cNvSpPr/>
            <p:nvPr/>
          </p:nvSpPr>
          <p:spPr>
            <a:xfrm>
              <a:off x="1832810" y="3550532"/>
              <a:ext cx="3690" cy="11807"/>
            </a:xfrm>
            <a:custGeom>
              <a:avLst/>
              <a:gdLst>
                <a:gd name="connsiteX0" fmla="*/ 3690 w 3690"/>
                <a:gd name="connsiteY0" fmla="*/ 0 h 11807"/>
                <a:gd name="connsiteX1" fmla="*/ 3690 w 3690"/>
                <a:gd name="connsiteY1" fmla="*/ 0 h 11807"/>
                <a:gd name="connsiteX2" fmla="*/ 0 w 3690"/>
                <a:gd name="connsiteY2" fmla="*/ 11808 h 11807"/>
                <a:gd name="connsiteX3" fmla="*/ 0 w 3690"/>
                <a:gd name="connsiteY3" fmla="*/ 11808 h 11807"/>
                <a:gd name="connsiteX4" fmla="*/ 0 w 3690"/>
                <a:gd name="connsiteY4" fmla="*/ 11808 h 11807"/>
                <a:gd name="connsiteX5" fmla="*/ 0 w 3690"/>
                <a:gd name="connsiteY5" fmla="*/ 0 h 1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0" h="11807">
                  <a:moveTo>
                    <a:pt x="3690" y="0"/>
                  </a:moveTo>
                  <a:lnTo>
                    <a:pt x="3690" y="0"/>
                  </a:lnTo>
                  <a:cubicBezTo>
                    <a:pt x="3358" y="4162"/>
                    <a:pt x="2096" y="8196"/>
                    <a:pt x="0" y="11808"/>
                  </a:cubicBezTo>
                  <a:lnTo>
                    <a:pt x="0" y="11808"/>
                  </a:lnTo>
                  <a:cubicBezTo>
                    <a:pt x="0" y="11808"/>
                    <a:pt x="0" y="11808"/>
                    <a:pt x="0" y="11808"/>
                  </a:cubicBezTo>
                  <a:cubicBezTo>
                    <a:pt x="937" y="7928"/>
                    <a:pt x="937" y="3880"/>
                    <a:pt x="0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72AE17DA-F2C5-416A-BCEB-E334F68F29C8}"/>
                </a:ext>
              </a:extLst>
            </p:cNvPr>
            <p:cNvSpPr/>
            <p:nvPr/>
          </p:nvSpPr>
          <p:spPr>
            <a:xfrm>
              <a:off x="1825429" y="3550532"/>
              <a:ext cx="11070" cy="13283"/>
            </a:xfrm>
            <a:custGeom>
              <a:avLst/>
              <a:gdLst>
                <a:gd name="connsiteX0" fmla="*/ 7380 w 11070"/>
                <a:gd name="connsiteY0" fmla="*/ 12546 h 13283"/>
                <a:gd name="connsiteX1" fmla="*/ 7380 w 11070"/>
                <a:gd name="connsiteY1" fmla="*/ 12546 h 13283"/>
                <a:gd name="connsiteX2" fmla="*/ 11070 w 11070"/>
                <a:gd name="connsiteY2" fmla="*/ 4428 h 13283"/>
                <a:gd name="connsiteX3" fmla="*/ 4428 w 11070"/>
                <a:gd name="connsiteY3" fmla="*/ 13284 h 13283"/>
                <a:gd name="connsiteX4" fmla="*/ 7380 w 11070"/>
                <a:gd name="connsiteY4" fmla="*/ 0 h 13283"/>
                <a:gd name="connsiteX5" fmla="*/ 7380 w 11070"/>
                <a:gd name="connsiteY5" fmla="*/ 0 h 13283"/>
                <a:gd name="connsiteX6" fmla="*/ 0 w 11070"/>
                <a:gd name="connsiteY6" fmla="*/ 11808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70" h="13283">
                  <a:moveTo>
                    <a:pt x="7380" y="12546"/>
                  </a:moveTo>
                  <a:lnTo>
                    <a:pt x="7380" y="12546"/>
                  </a:lnTo>
                  <a:cubicBezTo>
                    <a:pt x="8937" y="10003"/>
                    <a:pt x="10177" y="7276"/>
                    <a:pt x="11070" y="4428"/>
                  </a:cubicBezTo>
                  <a:cubicBezTo>
                    <a:pt x="8679" y="7244"/>
                    <a:pt x="6465" y="10201"/>
                    <a:pt x="4428" y="13284"/>
                  </a:cubicBezTo>
                  <a:lnTo>
                    <a:pt x="7380" y="0"/>
                  </a:lnTo>
                  <a:lnTo>
                    <a:pt x="7380" y="0"/>
                  </a:lnTo>
                  <a:cubicBezTo>
                    <a:pt x="6081" y="4553"/>
                    <a:pt x="3528" y="8647"/>
                    <a:pt x="0" y="1180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697E45D8-9ECB-4EE3-8A83-F9C0D458D6FA}"/>
                </a:ext>
              </a:extLst>
            </p:cNvPr>
            <p:cNvSpPr/>
            <p:nvPr/>
          </p:nvSpPr>
          <p:spPr>
            <a:xfrm>
              <a:off x="1827644" y="3548318"/>
              <a:ext cx="5509" cy="7473"/>
            </a:xfrm>
            <a:custGeom>
              <a:avLst/>
              <a:gdLst>
                <a:gd name="connsiteX0" fmla="*/ 5166 w 5509"/>
                <a:gd name="connsiteY0" fmla="*/ 0 h 7473"/>
                <a:gd name="connsiteX1" fmla="*/ 5166 w 5509"/>
                <a:gd name="connsiteY1" fmla="*/ 0 h 7473"/>
                <a:gd name="connsiteX2" fmla="*/ 5166 w 5509"/>
                <a:gd name="connsiteY2" fmla="*/ 6642 h 7473"/>
                <a:gd name="connsiteX3" fmla="*/ 0 w 5509"/>
                <a:gd name="connsiteY3" fmla="*/ 6642 h 7473"/>
                <a:gd name="connsiteX4" fmla="*/ 0 w 5509"/>
                <a:gd name="connsiteY4" fmla="*/ 6642 h 7473"/>
                <a:gd name="connsiteX5" fmla="*/ 0 w 5509"/>
                <a:gd name="connsiteY5" fmla="*/ 6642 h 7473"/>
                <a:gd name="connsiteX6" fmla="*/ 0 w 5509"/>
                <a:gd name="connsiteY6" fmla="*/ 6642 h 7473"/>
                <a:gd name="connsiteX7" fmla="*/ 5166 w 5509"/>
                <a:gd name="connsiteY7" fmla="*/ 6642 h 7473"/>
                <a:gd name="connsiteX8" fmla="*/ 5166 w 5509"/>
                <a:gd name="connsiteY8" fmla="*/ 1476 h 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09" h="7473">
                  <a:moveTo>
                    <a:pt x="5166" y="0"/>
                  </a:moveTo>
                  <a:lnTo>
                    <a:pt x="5166" y="0"/>
                  </a:lnTo>
                  <a:cubicBezTo>
                    <a:pt x="5624" y="2190"/>
                    <a:pt x="5624" y="4452"/>
                    <a:pt x="5166" y="6642"/>
                  </a:cubicBezTo>
                  <a:cubicBezTo>
                    <a:pt x="3624" y="7750"/>
                    <a:pt x="1542" y="7750"/>
                    <a:pt x="0" y="6642"/>
                  </a:cubicBezTo>
                  <a:lnTo>
                    <a:pt x="0" y="6642"/>
                  </a:lnTo>
                  <a:lnTo>
                    <a:pt x="0" y="6642"/>
                  </a:lnTo>
                  <a:lnTo>
                    <a:pt x="0" y="6642"/>
                  </a:lnTo>
                  <a:lnTo>
                    <a:pt x="5166" y="6642"/>
                  </a:lnTo>
                  <a:cubicBezTo>
                    <a:pt x="5505" y="4936"/>
                    <a:pt x="5505" y="3182"/>
                    <a:pt x="5166" y="147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901170B6-4187-4337-9AE8-AC0158A1DBF4}"/>
                </a:ext>
              </a:extLst>
            </p:cNvPr>
            <p:cNvSpPr/>
            <p:nvPr/>
          </p:nvSpPr>
          <p:spPr>
            <a:xfrm>
              <a:off x="1827644" y="3548347"/>
              <a:ext cx="5165" cy="7443"/>
            </a:xfrm>
            <a:custGeom>
              <a:avLst/>
              <a:gdLst>
                <a:gd name="connsiteX0" fmla="*/ 0 w 5165"/>
                <a:gd name="connsiteY0" fmla="*/ 6612 h 7443"/>
                <a:gd name="connsiteX1" fmla="*/ 0 w 5165"/>
                <a:gd name="connsiteY1" fmla="*/ 6612 h 7443"/>
                <a:gd name="connsiteX2" fmla="*/ 0 w 5165"/>
                <a:gd name="connsiteY2" fmla="*/ 6612 h 7443"/>
                <a:gd name="connsiteX3" fmla="*/ 0 w 5165"/>
                <a:gd name="connsiteY3" fmla="*/ 6612 h 7443"/>
                <a:gd name="connsiteX4" fmla="*/ 0 w 5165"/>
                <a:gd name="connsiteY4" fmla="*/ 6612 h 7443"/>
                <a:gd name="connsiteX5" fmla="*/ 0 w 5165"/>
                <a:gd name="connsiteY5" fmla="*/ 1446 h 7443"/>
                <a:gd name="connsiteX6" fmla="*/ 0 w 5165"/>
                <a:gd name="connsiteY6" fmla="*/ 1446 h 7443"/>
                <a:gd name="connsiteX7" fmla="*/ 5166 w 5165"/>
                <a:gd name="connsiteY7" fmla="*/ 6612 h 7443"/>
                <a:gd name="connsiteX8" fmla="*/ 0 w 5165"/>
                <a:gd name="connsiteY8" fmla="*/ 6612 h 7443"/>
                <a:gd name="connsiteX9" fmla="*/ 0 w 5165"/>
                <a:gd name="connsiteY9" fmla="*/ 6612 h 7443"/>
                <a:gd name="connsiteX10" fmla="*/ 0 w 5165"/>
                <a:gd name="connsiteY10" fmla="*/ 6612 h 7443"/>
                <a:gd name="connsiteX11" fmla="*/ 5166 w 5165"/>
                <a:gd name="connsiteY11" fmla="*/ 6612 h 7443"/>
                <a:gd name="connsiteX12" fmla="*/ 5166 w 5165"/>
                <a:gd name="connsiteY12" fmla="*/ 1446 h 7443"/>
                <a:gd name="connsiteX13" fmla="*/ 5166 w 5165"/>
                <a:gd name="connsiteY13" fmla="*/ 6612 h 7443"/>
                <a:gd name="connsiteX14" fmla="*/ 1476 w 5165"/>
                <a:gd name="connsiteY14" fmla="*/ 6612 h 7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65" h="7443">
                  <a:moveTo>
                    <a:pt x="0" y="6612"/>
                  </a:moveTo>
                  <a:lnTo>
                    <a:pt x="0" y="6612"/>
                  </a:lnTo>
                  <a:lnTo>
                    <a:pt x="0" y="6612"/>
                  </a:lnTo>
                  <a:lnTo>
                    <a:pt x="0" y="6612"/>
                  </a:lnTo>
                  <a:lnTo>
                    <a:pt x="0" y="6612"/>
                  </a:lnTo>
                  <a:cubicBezTo>
                    <a:pt x="244" y="4899"/>
                    <a:pt x="244" y="3160"/>
                    <a:pt x="0" y="1446"/>
                  </a:cubicBezTo>
                  <a:lnTo>
                    <a:pt x="0" y="1446"/>
                  </a:lnTo>
                  <a:cubicBezTo>
                    <a:pt x="2037" y="2822"/>
                    <a:pt x="3793" y="4576"/>
                    <a:pt x="5166" y="6612"/>
                  </a:cubicBezTo>
                  <a:cubicBezTo>
                    <a:pt x="3491" y="7175"/>
                    <a:pt x="1675" y="7175"/>
                    <a:pt x="0" y="6612"/>
                  </a:cubicBezTo>
                  <a:close/>
                  <a:moveTo>
                    <a:pt x="0" y="6612"/>
                  </a:moveTo>
                  <a:lnTo>
                    <a:pt x="0" y="6612"/>
                  </a:lnTo>
                  <a:cubicBezTo>
                    <a:pt x="1542" y="7721"/>
                    <a:pt x="3624" y="7721"/>
                    <a:pt x="5166" y="6612"/>
                  </a:cubicBezTo>
                  <a:cubicBezTo>
                    <a:pt x="5166" y="6612"/>
                    <a:pt x="5166" y="6612"/>
                    <a:pt x="5166" y="1446"/>
                  </a:cubicBezTo>
                  <a:cubicBezTo>
                    <a:pt x="5166" y="-3720"/>
                    <a:pt x="5166" y="6612"/>
                    <a:pt x="5166" y="6612"/>
                  </a:cubicBezTo>
                  <a:cubicBezTo>
                    <a:pt x="3993" y="7150"/>
                    <a:pt x="2649" y="7150"/>
                    <a:pt x="1476" y="661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DCF59BE9-890F-43BF-B767-86C6FD9806C3}"/>
                </a:ext>
              </a:extLst>
            </p:cNvPr>
            <p:cNvSpPr/>
            <p:nvPr/>
          </p:nvSpPr>
          <p:spPr>
            <a:xfrm>
              <a:off x="1851260" y="3506989"/>
              <a:ext cx="50921" cy="200736"/>
            </a:xfrm>
            <a:custGeom>
              <a:avLst/>
              <a:gdLst>
                <a:gd name="connsiteX0" fmla="*/ 24354 w 50921"/>
                <a:gd name="connsiteY0" fmla="*/ 24354 h 200736"/>
                <a:gd name="connsiteX1" fmla="*/ 0 w 50921"/>
                <a:gd name="connsiteY1" fmla="*/ 0 h 200736"/>
                <a:gd name="connsiteX2" fmla="*/ 4428 w 50921"/>
                <a:gd name="connsiteY2" fmla="*/ 6642 h 200736"/>
                <a:gd name="connsiteX3" fmla="*/ 26568 w 50921"/>
                <a:gd name="connsiteY3" fmla="*/ 177120 h 200736"/>
                <a:gd name="connsiteX4" fmla="*/ 50922 w 50921"/>
                <a:gd name="connsiteY4" fmla="*/ 200736 h 200736"/>
                <a:gd name="connsiteX5" fmla="*/ 28782 w 50921"/>
                <a:gd name="connsiteY5" fmla="*/ 30258 h 200736"/>
                <a:gd name="connsiteX6" fmla="*/ 24354 w 50921"/>
                <a:gd name="connsiteY6" fmla="*/ 24354 h 20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921" h="200736">
                  <a:moveTo>
                    <a:pt x="24354" y="24354"/>
                  </a:moveTo>
                  <a:lnTo>
                    <a:pt x="0" y="0"/>
                  </a:lnTo>
                  <a:lnTo>
                    <a:pt x="4428" y="6642"/>
                  </a:lnTo>
                  <a:cubicBezTo>
                    <a:pt x="23616" y="43542"/>
                    <a:pt x="-5904" y="150552"/>
                    <a:pt x="26568" y="177120"/>
                  </a:cubicBezTo>
                  <a:lnTo>
                    <a:pt x="50922" y="200736"/>
                  </a:lnTo>
                  <a:cubicBezTo>
                    <a:pt x="18450" y="174168"/>
                    <a:pt x="50922" y="67896"/>
                    <a:pt x="28782" y="30258"/>
                  </a:cubicBezTo>
                  <a:cubicBezTo>
                    <a:pt x="27734" y="28001"/>
                    <a:pt x="26229" y="25989"/>
                    <a:pt x="24354" y="2435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B0987D12-4923-4048-89AA-A58FF34E0B2E}"/>
                </a:ext>
              </a:extLst>
            </p:cNvPr>
            <p:cNvSpPr/>
            <p:nvPr/>
          </p:nvSpPr>
          <p:spPr>
            <a:xfrm>
              <a:off x="1852736" y="3507727"/>
              <a:ext cx="49445" cy="199998"/>
            </a:xfrm>
            <a:custGeom>
              <a:avLst/>
              <a:gdLst>
                <a:gd name="connsiteX0" fmla="*/ 49446 w 49445"/>
                <a:gd name="connsiteY0" fmla="*/ 199998 h 199998"/>
                <a:gd name="connsiteX1" fmla="*/ 49446 w 49445"/>
                <a:gd name="connsiteY1" fmla="*/ 199998 h 199998"/>
                <a:gd name="connsiteX2" fmla="*/ 49446 w 49445"/>
                <a:gd name="connsiteY2" fmla="*/ 199998 h 199998"/>
                <a:gd name="connsiteX3" fmla="*/ 28782 w 49445"/>
                <a:gd name="connsiteY3" fmla="*/ 179334 h 199998"/>
                <a:gd name="connsiteX4" fmla="*/ 13284 w 49445"/>
                <a:gd name="connsiteY4" fmla="*/ 85608 h 199998"/>
                <a:gd name="connsiteX5" fmla="*/ 6642 w 49445"/>
                <a:gd name="connsiteY5" fmla="*/ 11808 h 199998"/>
                <a:gd name="connsiteX6" fmla="*/ 2214 w 49445"/>
                <a:gd name="connsiteY6" fmla="*/ 5904 h 199998"/>
                <a:gd name="connsiteX7" fmla="*/ 2214 w 49445"/>
                <a:gd name="connsiteY7" fmla="*/ 5904 h 199998"/>
                <a:gd name="connsiteX8" fmla="*/ 2214 w 49445"/>
                <a:gd name="connsiteY8" fmla="*/ 5904 h 199998"/>
                <a:gd name="connsiteX9" fmla="*/ 24354 w 49445"/>
                <a:gd name="connsiteY9" fmla="*/ 26568 h 199998"/>
                <a:gd name="connsiteX10" fmla="*/ 28044 w 49445"/>
                <a:gd name="connsiteY10" fmla="*/ 32472 h 199998"/>
                <a:gd name="connsiteX11" fmla="*/ 34686 w 49445"/>
                <a:gd name="connsiteY11" fmla="*/ 106272 h 199998"/>
                <a:gd name="connsiteX12" fmla="*/ 46494 w 49445"/>
                <a:gd name="connsiteY12" fmla="*/ 194832 h 199998"/>
                <a:gd name="connsiteX13" fmla="*/ 46494 w 49445"/>
                <a:gd name="connsiteY13" fmla="*/ 194832 h 199998"/>
                <a:gd name="connsiteX14" fmla="*/ 46494 w 49445"/>
                <a:gd name="connsiteY14" fmla="*/ 194832 h 199998"/>
                <a:gd name="connsiteX15" fmla="*/ 1476 w 49445"/>
                <a:gd name="connsiteY15" fmla="*/ 2952 h 199998"/>
                <a:gd name="connsiteX16" fmla="*/ 8118 w 49445"/>
                <a:gd name="connsiteY16" fmla="*/ 76752 h 199998"/>
                <a:gd name="connsiteX17" fmla="*/ 23616 w 49445"/>
                <a:gd name="connsiteY17" fmla="*/ 169740 h 199998"/>
                <a:gd name="connsiteX18" fmla="*/ 42066 w 49445"/>
                <a:gd name="connsiteY18" fmla="*/ 188190 h 199998"/>
                <a:gd name="connsiteX19" fmla="*/ 32472 w 49445"/>
                <a:gd name="connsiteY19" fmla="*/ 100368 h 199998"/>
                <a:gd name="connsiteX20" fmla="*/ 25830 w 49445"/>
                <a:gd name="connsiteY20" fmla="*/ 26568 h 199998"/>
                <a:gd name="connsiteX21" fmla="*/ 21402 w 49445"/>
                <a:gd name="connsiteY21" fmla="*/ 20664 h 199998"/>
                <a:gd name="connsiteX22" fmla="*/ 0 w 49445"/>
                <a:gd name="connsiteY22" fmla="*/ 0 h 199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9445" h="199998">
                  <a:moveTo>
                    <a:pt x="49446" y="199998"/>
                  </a:moveTo>
                  <a:lnTo>
                    <a:pt x="49446" y="199998"/>
                  </a:lnTo>
                  <a:lnTo>
                    <a:pt x="49446" y="199998"/>
                  </a:lnTo>
                  <a:lnTo>
                    <a:pt x="28782" y="179334"/>
                  </a:lnTo>
                  <a:cubicBezTo>
                    <a:pt x="10332" y="164574"/>
                    <a:pt x="11808" y="123984"/>
                    <a:pt x="13284" y="85608"/>
                  </a:cubicBezTo>
                  <a:cubicBezTo>
                    <a:pt x="15830" y="60810"/>
                    <a:pt x="13572" y="35753"/>
                    <a:pt x="6642" y="11808"/>
                  </a:cubicBezTo>
                  <a:lnTo>
                    <a:pt x="2214" y="5904"/>
                  </a:lnTo>
                  <a:lnTo>
                    <a:pt x="2214" y="5904"/>
                  </a:lnTo>
                  <a:lnTo>
                    <a:pt x="2214" y="5904"/>
                  </a:lnTo>
                  <a:lnTo>
                    <a:pt x="24354" y="26568"/>
                  </a:lnTo>
                  <a:cubicBezTo>
                    <a:pt x="26147" y="28121"/>
                    <a:pt x="27439" y="30178"/>
                    <a:pt x="28044" y="32472"/>
                  </a:cubicBezTo>
                  <a:cubicBezTo>
                    <a:pt x="35645" y="56287"/>
                    <a:pt x="37911" y="81483"/>
                    <a:pt x="34686" y="106272"/>
                  </a:cubicBezTo>
                  <a:cubicBezTo>
                    <a:pt x="29756" y="136310"/>
                    <a:pt x="33867" y="167136"/>
                    <a:pt x="46494" y="194832"/>
                  </a:cubicBezTo>
                  <a:lnTo>
                    <a:pt x="46494" y="194832"/>
                  </a:lnTo>
                  <a:cubicBezTo>
                    <a:pt x="46494" y="194832"/>
                    <a:pt x="46494" y="194832"/>
                    <a:pt x="46494" y="194832"/>
                  </a:cubicBezTo>
                  <a:close/>
                  <a:moveTo>
                    <a:pt x="1476" y="2952"/>
                  </a:moveTo>
                  <a:cubicBezTo>
                    <a:pt x="9077" y="26767"/>
                    <a:pt x="11343" y="51963"/>
                    <a:pt x="8118" y="76752"/>
                  </a:cubicBezTo>
                  <a:cubicBezTo>
                    <a:pt x="8118" y="115128"/>
                    <a:pt x="8118" y="154980"/>
                    <a:pt x="23616" y="169740"/>
                  </a:cubicBezTo>
                  <a:lnTo>
                    <a:pt x="42066" y="188190"/>
                  </a:lnTo>
                  <a:cubicBezTo>
                    <a:pt x="31409" y="160219"/>
                    <a:pt x="28103" y="129981"/>
                    <a:pt x="32472" y="100368"/>
                  </a:cubicBezTo>
                  <a:cubicBezTo>
                    <a:pt x="35018" y="75570"/>
                    <a:pt x="32760" y="50513"/>
                    <a:pt x="25830" y="26568"/>
                  </a:cubicBezTo>
                  <a:lnTo>
                    <a:pt x="21402" y="20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F300C03C-8FC4-4BD7-B1CD-734B22D5DF43}"/>
                </a:ext>
              </a:extLst>
            </p:cNvPr>
            <p:cNvSpPr/>
            <p:nvPr/>
          </p:nvSpPr>
          <p:spPr>
            <a:xfrm>
              <a:off x="1851260" y="3509204"/>
              <a:ext cx="23615" cy="174167"/>
            </a:xfrm>
            <a:custGeom>
              <a:avLst/>
              <a:gdLst>
                <a:gd name="connsiteX0" fmla="*/ 1476 w 23615"/>
                <a:gd name="connsiteY0" fmla="*/ 0 h 174167"/>
                <a:gd name="connsiteX1" fmla="*/ 1476 w 23615"/>
                <a:gd name="connsiteY1" fmla="*/ 4428 h 174167"/>
                <a:gd name="connsiteX2" fmla="*/ 23616 w 23615"/>
                <a:gd name="connsiteY2" fmla="*/ 174168 h 174167"/>
                <a:gd name="connsiteX3" fmla="*/ 4428 w 23615"/>
                <a:gd name="connsiteY3" fmla="*/ 7380 h 174167"/>
                <a:gd name="connsiteX4" fmla="*/ 0 w 23615"/>
                <a:gd name="connsiteY4" fmla="*/ 1476 h 174167"/>
                <a:gd name="connsiteX5" fmla="*/ 0 w 23615"/>
                <a:gd name="connsiteY5" fmla="*/ 1476 h 17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5" h="174167">
                  <a:moveTo>
                    <a:pt x="1476" y="0"/>
                  </a:moveTo>
                  <a:lnTo>
                    <a:pt x="1476" y="4428"/>
                  </a:lnTo>
                  <a:cubicBezTo>
                    <a:pt x="20664" y="41328"/>
                    <a:pt x="-8856" y="146862"/>
                    <a:pt x="23616" y="174168"/>
                  </a:cubicBezTo>
                  <a:cubicBezTo>
                    <a:pt x="-3690" y="143172"/>
                    <a:pt x="23616" y="43542"/>
                    <a:pt x="4428" y="7380"/>
                  </a:cubicBezTo>
                  <a:cubicBezTo>
                    <a:pt x="3321" y="5162"/>
                    <a:pt x="1815" y="3162"/>
                    <a:pt x="0" y="1476"/>
                  </a:cubicBezTo>
                  <a:lnTo>
                    <a:pt x="0" y="147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DFED3026-22FA-404D-848D-04F6748F8360}"/>
                </a:ext>
              </a:extLst>
            </p:cNvPr>
            <p:cNvSpPr/>
            <p:nvPr/>
          </p:nvSpPr>
          <p:spPr>
            <a:xfrm>
              <a:off x="1854950" y="3509204"/>
              <a:ext cx="26567" cy="174905"/>
            </a:xfrm>
            <a:custGeom>
              <a:avLst/>
              <a:gdLst>
                <a:gd name="connsiteX0" fmla="*/ 22878 w 26567"/>
                <a:gd name="connsiteY0" fmla="*/ 174906 h 174905"/>
                <a:gd name="connsiteX1" fmla="*/ 22878 w 26567"/>
                <a:gd name="connsiteY1" fmla="*/ 174906 h 174905"/>
                <a:gd name="connsiteX2" fmla="*/ 7380 w 26567"/>
                <a:gd name="connsiteY2" fmla="*/ 81180 h 174905"/>
                <a:gd name="connsiteX3" fmla="*/ 1476 w 26567"/>
                <a:gd name="connsiteY3" fmla="*/ 7380 h 174905"/>
                <a:gd name="connsiteX4" fmla="*/ 1476 w 26567"/>
                <a:gd name="connsiteY4" fmla="*/ 2952 h 174905"/>
                <a:gd name="connsiteX5" fmla="*/ 7380 w 26567"/>
                <a:gd name="connsiteY5" fmla="*/ 10332 h 174905"/>
                <a:gd name="connsiteX6" fmla="*/ 14022 w 26567"/>
                <a:gd name="connsiteY6" fmla="*/ 84132 h 174905"/>
                <a:gd name="connsiteX7" fmla="*/ 26568 w 26567"/>
                <a:gd name="connsiteY7" fmla="*/ 174168 h 174905"/>
                <a:gd name="connsiteX8" fmla="*/ 0 w 26567"/>
                <a:gd name="connsiteY8" fmla="*/ 2214 h 174905"/>
                <a:gd name="connsiteX9" fmla="*/ 0 w 26567"/>
                <a:gd name="connsiteY9" fmla="*/ 2214 h 174905"/>
                <a:gd name="connsiteX10" fmla="*/ 6642 w 26567"/>
                <a:gd name="connsiteY10" fmla="*/ 76014 h 174905"/>
                <a:gd name="connsiteX11" fmla="*/ 19188 w 26567"/>
                <a:gd name="connsiteY11" fmla="*/ 166050 h 174905"/>
                <a:gd name="connsiteX12" fmla="*/ 8856 w 26567"/>
                <a:gd name="connsiteY12" fmla="*/ 78966 h 174905"/>
                <a:gd name="connsiteX13" fmla="*/ 2952 w 26567"/>
                <a:gd name="connsiteY13" fmla="*/ 5166 h 174905"/>
                <a:gd name="connsiteX14" fmla="*/ 2952 w 26567"/>
                <a:gd name="connsiteY14" fmla="*/ 0 h 17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567" h="174905">
                  <a:moveTo>
                    <a:pt x="22878" y="174906"/>
                  </a:moveTo>
                  <a:lnTo>
                    <a:pt x="22878" y="174906"/>
                  </a:lnTo>
                  <a:cubicBezTo>
                    <a:pt x="5166" y="159408"/>
                    <a:pt x="6642" y="119556"/>
                    <a:pt x="7380" y="81180"/>
                  </a:cubicBezTo>
                  <a:cubicBezTo>
                    <a:pt x="10457" y="56435"/>
                    <a:pt x="8450" y="31321"/>
                    <a:pt x="1476" y="7380"/>
                  </a:cubicBezTo>
                  <a:lnTo>
                    <a:pt x="1476" y="2952"/>
                  </a:lnTo>
                  <a:cubicBezTo>
                    <a:pt x="4450" y="4406"/>
                    <a:pt x="6612" y="7114"/>
                    <a:pt x="7380" y="10332"/>
                  </a:cubicBezTo>
                  <a:cubicBezTo>
                    <a:pt x="14981" y="34147"/>
                    <a:pt x="17247" y="59343"/>
                    <a:pt x="14022" y="84132"/>
                  </a:cubicBezTo>
                  <a:cubicBezTo>
                    <a:pt x="9107" y="114724"/>
                    <a:pt x="13483" y="146085"/>
                    <a:pt x="26568" y="174168"/>
                  </a:cubicBezTo>
                  <a:close/>
                  <a:moveTo>
                    <a:pt x="0" y="2214"/>
                  </a:moveTo>
                  <a:lnTo>
                    <a:pt x="0" y="2214"/>
                  </a:lnTo>
                  <a:cubicBezTo>
                    <a:pt x="7601" y="26029"/>
                    <a:pt x="9867" y="51225"/>
                    <a:pt x="6642" y="76014"/>
                  </a:cubicBezTo>
                  <a:cubicBezTo>
                    <a:pt x="6642" y="112176"/>
                    <a:pt x="6642" y="149814"/>
                    <a:pt x="19188" y="166050"/>
                  </a:cubicBezTo>
                  <a:cubicBezTo>
                    <a:pt x="8177" y="138428"/>
                    <a:pt x="4613" y="108398"/>
                    <a:pt x="8856" y="78966"/>
                  </a:cubicBezTo>
                  <a:cubicBezTo>
                    <a:pt x="11933" y="54221"/>
                    <a:pt x="9926" y="29107"/>
                    <a:pt x="2952" y="5166"/>
                  </a:cubicBezTo>
                  <a:cubicBezTo>
                    <a:pt x="2952" y="5166"/>
                    <a:pt x="2952" y="738"/>
                    <a:pt x="2952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E18F97EC-E5A9-4133-B5E0-75E2EC2E4D49}"/>
                </a:ext>
              </a:extLst>
            </p:cNvPr>
            <p:cNvSpPr/>
            <p:nvPr/>
          </p:nvSpPr>
          <p:spPr>
            <a:xfrm>
              <a:off x="1866758" y="3584480"/>
              <a:ext cx="16236" cy="44279"/>
            </a:xfrm>
            <a:custGeom>
              <a:avLst/>
              <a:gdLst>
                <a:gd name="connsiteX0" fmla="*/ 5166 w 16236"/>
                <a:gd name="connsiteY0" fmla="*/ 0 h 44279"/>
                <a:gd name="connsiteX1" fmla="*/ 5166 w 16236"/>
                <a:gd name="connsiteY1" fmla="*/ 12546 h 44279"/>
                <a:gd name="connsiteX2" fmla="*/ 0 w 16236"/>
                <a:gd name="connsiteY2" fmla="*/ 8118 h 44279"/>
                <a:gd name="connsiteX3" fmla="*/ 0 w 16236"/>
                <a:gd name="connsiteY3" fmla="*/ 19188 h 44279"/>
                <a:gd name="connsiteX4" fmla="*/ 5166 w 16236"/>
                <a:gd name="connsiteY4" fmla="*/ 19188 h 44279"/>
                <a:gd name="connsiteX5" fmla="*/ 5166 w 16236"/>
                <a:gd name="connsiteY5" fmla="*/ 39852 h 44279"/>
                <a:gd name="connsiteX6" fmla="*/ 11070 w 16236"/>
                <a:gd name="connsiteY6" fmla="*/ 44280 h 44279"/>
                <a:gd name="connsiteX7" fmla="*/ 11070 w 16236"/>
                <a:gd name="connsiteY7" fmla="*/ 22878 h 44279"/>
                <a:gd name="connsiteX8" fmla="*/ 16236 w 16236"/>
                <a:gd name="connsiteY8" fmla="*/ 27306 h 44279"/>
                <a:gd name="connsiteX9" fmla="*/ 16236 w 16236"/>
                <a:gd name="connsiteY9" fmla="*/ 17712 h 44279"/>
                <a:gd name="connsiteX10" fmla="*/ 11070 w 16236"/>
                <a:gd name="connsiteY10" fmla="*/ 17712 h 44279"/>
                <a:gd name="connsiteX11" fmla="*/ 11070 w 16236"/>
                <a:gd name="connsiteY11" fmla="*/ 6642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36" h="44279">
                  <a:moveTo>
                    <a:pt x="5166" y="0"/>
                  </a:moveTo>
                  <a:lnTo>
                    <a:pt x="5166" y="12546"/>
                  </a:lnTo>
                  <a:lnTo>
                    <a:pt x="0" y="8118"/>
                  </a:lnTo>
                  <a:lnTo>
                    <a:pt x="0" y="19188"/>
                  </a:lnTo>
                  <a:lnTo>
                    <a:pt x="5166" y="19188"/>
                  </a:lnTo>
                  <a:cubicBezTo>
                    <a:pt x="5166" y="26568"/>
                    <a:pt x="5166" y="33210"/>
                    <a:pt x="5166" y="39852"/>
                  </a:cubicBezTo>
                  <a:lnTo>
                    <a:pt x="11070" y="44280"/>
                  </a:lnTo>
                  <a:cubicBezTo>
                    <a:pt x="10701" y="37151"/>
                    <a:pt x="10701" y="30007"/>
                    <a:pt x="11070" y="22878"/>
                  </a:cubicBezTo>
                  <a:lnTo>
                    <a:pt x="16236" y="27306"/>
                  </a:lnTo>
                  <a:lnTo>
                    <a:pt x="16236" y="17712"/>
                  </a:lnTo>
                  <a:lnTo>
                    <a:pt x="11070" y="17712"/>
                  </a:lnTo>
                  <a:cubicBezTo>
                    <a:pt x="10708" y="14031"/>
                    <a:pt x="10708" y="10323"/>
                    <a:pt x="11070" y="6642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7BFD4CD9-EF1A-431C-8BEC-494AF8316729}"/>
                </a:ext>
              </a:extLst>
            </p:cNvPr>
            <p:cNvSpPr/>
            <p:nvPr/>
          </p:nvSpPr>
          <p:spPr>
            <a:xfrm>
              <a:off x="1866019" y="3584480"/>
              <a:ext cx="16974" cy="44279"/>
            </a:xfrm>
            <a:custGeom>
              <a:avLst/>
              <a:gdLst>
                <a:gd name="connsiteX0" fmla="*/ 10332 w 16974"/>
                <a:gd name="connsiteY0" fmla="*/ 44280 h 44279"/>
                <a:gd name="connsiteX1" fmla="*/ 4428 w 16974"/>
                <a:gd name="connsiteY1" fmla="*/ 44280 h 44279"/>
                <a:gd name="connsiteX2" fmla="*/ 4428 w 16974"/>
                <a:gd name="connsiteY2" fmla="*/ 31734 h 44279"/>
                <a:gd name="connsiteX3" fmla="*/ 4428 w 16974"/>
                <a:gd name="connsiteY3" fmla="*/ 21402 h 44279"/>
                <a:gd name="connsiteX4" fmla="*/ 0 w 16974"/>
                <a:gd name="connsiteY4" fmla="*/ 21402 h 44279"/>
                <a:gd name="connsiteX5" fmla="*/ 0 w 16974"/>
                <a:gd name="connsiteY5" fmla="*/ 8118 h 44279"/>
                <a:gd name="connsiteX6" fmla="*/ 5166 w 16974"/>
                <a:gd name="connsiteY6" fmla="*/ 12546 h 44279"/>
                <a:gd name="connsiteX7" fmla="*/ 5166 w 16974"/>
                <a:gd name="connsiteY7" fmla="*/ 0 h 44279"/>
                <a:gd name="connsiteX8" fmla="*/ 11070 w 16974"/>
                <a:gd name="connsiteY8" fmla="*/ 4428 h 44279"/>
                <a:gd name="connsiteX9" fmla="*/ 11070 w 16974"/>
                <a:gd name="connsiteY9" fmla="*/ 15498 h 44279"/>
                <a:gd name="connsiteX10" fmla="*/ 16236 w 16974"/>
                <a:gd name="connsiteY10" fmla="*/ 15498 h 44279"/>
                <a:gd name="connsiteX11" fmla="*/ 16236 w 16974"/>
                <a:gd name="connsiteY11" fmla="*/ 29520 h 44279"/>
                <a:gd name="connsiteX12" fmla="*/ 10332 w 16974"/>
                <a:gd name="connsiteY12" fmla="*/ 25092 h 44279"/>
                <a:gd name="connsiteX13" fmla="*/ 10332 w 16974"/>
                <a:gd name="connsiteY13" fmla="*/ 43542 h 44279"/>
                <a:gd name="connsiteX14" fmla="*/ 10332 w 16974"/>
                <a:gd name="connsiteY14" fmla="*/ 44280 h 44279"/>
                <a:gd name="connsiteX15" fmla="*/ 738 w 16974"/>
                <a:gd name="connsiteY15" fmla="*/ 5166 h 44279"/>
                <a:gd name="connsiteX16" fmla="*/ 738 w 16974"/>
                <a:gd name="connsiteY16" fmla="*/ 16236 h 44279"/>
                <a:gd name="connsiteX17" fmla="*/ 5904 w 16974"/>
                <a:gd name="connsiteY17" fmla="*/ 16236 h 44279"/>
                <a:gd name="connsiteX18" fmla="*/ 5904 w 16974"/>
                <a:gd name="connsiteY18" fmla="*/ 25092 h 44279"/>
                <a:gd name="connsiteX19" fmla="*/ 5904 w 16974"/>
                <a:gd name="connsiteY19" fmla="*/ 36900 h 44279"/>
                <a:gd name="connsiteX20" fmla="*/ 11070 w 16974"/>
                <a:gd name="connsiteY20" fmla="*/ 36900 h 44279"/>
                <a:gd name="connsiteX21" fmla="*/ 11070 w 16974"/>
                <a:gd name="connsiteY21" fmla="*/ 44280 h 44279"/>
                <a:gd name="connsiteX22" fmla="*/ 11070 w 16974"/>
                <a:gd name="connsiteY22" fmla="*/ 25830 h 44279"/>
                <a:gd name="connsiteX23" fmla="*/ 16974 w 16974"/>
                <a:gd name="connsiteY23" fmla="*/ 30258 h 44279"/>
                <a:gd name="connsiteX24" fmla="*/ 16974 w 16974"/>
                <a:gd name="connsiteY24" fmla="*/ 17712 h 44279"/>
                <a:gd name="connsiteX25" fmla="*/ 11808 w 16974"/>
                <a:gd name="connsiteY25" fmla="*/ 17712 h 44279"/>
                <a:gd name="connsiteX26" fmla="*/ 11808 w 16974"/>
                <a:gd name="connsiteY26" fmla="*/ 6642 h 44279"/>
                <a:gd name="connsiteX27" fmla="*/ 6642 w 16974"/>
                <a:gd name="connsiteY27" fmla="*/ 6642 h 44279"/>
                <a:gd name="connsiteX28" fmla="*/ 6642 w 16974"/>
                <a:gd name="connsiteY28" fmla="*/ 18450 h 44279"/>
                <a:gd name="connsiteX29" fmla="*/ 1476 w 16974"/>
                <a:gd name="connsiteY29" fmla="*/ 14022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974" h="44279">
                  <a:moveTo>
                    <a:pt x="10332" y="44280"/>
                  </a:moveTo>
                  <a:lnTo>
                    <a:pt x="4428" y="44280"/>
                  </a:lnTo>
                  <a:cubicBezTo>
                    <a:pt x="4037" y="40107"/>
                    <a:pt x="4037" y="35907"/>
                    <a:pt x="4428" y="31734"/>
                  </a:cubicBezTo>
                  <a:lnTo>
                    <a:pt x="4428" y="21402"/>
                  </a:lnTo>
                  <a:lnTo>
                    <a:pt x="0" y="21402"/>
                  </a:lnTo>
                  <a:lnTo>
                    <a:pt x="0" y="8118"/>
                  </a:lnTo>
                  <a:lnTo>
                    <a:pt x="5166" y="12546"/>
                  </a:lnTo>
                  <a:lnTo>
                    <a:pt x="5166" y="0"/>
                  </a:lnTo>
                  <a:lnTo>
                    <a:pt x="11070" y="4428"/>
                  </a:lnTo>
                  <a:cubicBezTo>
                    <a:pt x="10708" y="8109"/>
                    <a:pt x="10708" y="11817"/>
                    <a:pt x="11070" y="15498"/>
                  </a:cubicBezTo>
                  <a:lnTo>
                    <a:pt x="16236" y="15498"/>
                  </a:lnTo>
                  <a:lnTo>
                    <a:pt x="16236" y="29520"/>
                  </a:lnTo>
                  <a:lnTo>
                    <a:pt x="10332" y="25092"/>
                  </a:lnTo>
                  <a:cubicBezTo>
                    <a:pt x="10332" y="30996"/>
                    <a:pt x="10332" y="36900"/>
                    <a:pt x="10332" y="43542"/>
                  </a:cubicBezTo>
                  <a:lnTo>
                    <a:pt x="10332" y="44280"/>
                  </a:lnTo>
                  <a:close/>
                  <a:moveTo>
                    <a:pt x="738" y="5166"/>
                  </a:moveTo>
                  <a:lnTo>
                    <a:pt x="738" y="16236"/>
                  </a:lnTo>
                  <a:lnTo>
                    <a:pt x="5904" y="16236"/>
                  </a:lnTo>
                  <a:cubicBezTo>
                    <a:pt x="6266" y="19177"/>
                    <a:pt x="6266" y="22151"/>
                    <a:pt x="5904" y="25092"/>
                  </a:cubicBezTo>
                  <a:cubicBezTo>
                    <a:pt x="5535" y="29020"/>
                    <a:pt x="5535" y="32972"/>
                    <a:pt x="5904" y="36900"/>
                  </a:cubicBezTo>
                  <a:lnTo>
                    <a:pt x="11070" y="36900"/>
                  </a:lnTo>
                  <a:lnTo>
                    <a:pt x="11070" y="44280"/>
                  </a:lnTo>
                  <a:cubicBezTo>
                    <a:pt x="10701" y="38135"/>
                    <a:pt x="10701" y="31975"/>
                    <a:pt x="11070" y="25830"/>
                  </a:cubicBezTo>
                  <a:lnTo>
                    <a:pt x="16974" y="30258"/>
                  </a:lnTo>
                  <a:lnTo>
                    <a:pt x="16974" y="17712"/>
                  </a:lnTo>
                  <a:lnTo>
                    <a:pt x="11808" y="17712"/>
                  </a:lnTo>
                  <a:cubicBezTo>
                    <a:pt x="11446" y="14031"/>
                    <a:pt x="11446" y="10323"/>
                    <a:pt x="11808" y="6642"/>
                  </a:cubicBezTo>
                  <a:lnTo>
                    <a:pt x="6642" y="6642"/>
                  </a:lnTo>
                  <a:lnTo>
                    <a:pt x="6642" y="18450"/>
                  </a:lnTo>
                  <a:lnTo>
                    <a:pt x="1476" y="1402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7DAC08D7-635A-4506-B63A-9043F9B33BEB}"/>
                </a:ext>
              </a:extLst>
            </p:cNvPr>
            <p:cNvSpPr/>
            <p:nvPr/>
          </p:nvSpPr>
          <p:spPr>
            <a:xfrm>
              <a:off x="1870693" y="3526506"/>
              <a:ext cx="25583" cy="175315"/>
            </a:xfrm>
            <a:custGeom>
              <a:avLst/>
              <a:gdLst>
                <a:gd name="connsiteX0" fmla="*/ 6396 w 25583"/>
                <a:gd name="connsiteY0" fmla="*/ 7790 h 175315"/>
                <a:gd name="connsiteX1" fmla="*/ 25584 w 25583"/>
                <a:gd name="connsiteY1" fmla="*/ 175316 h 175315"/>
                <a:gd name="connsiteX2" fmla="*/ 25584 w 25583"/>
                <a:gd name="connsiteY2" fmla="*/ 175316 h 175315"/>
                <a:gd name="connsiteX3" fmla="*/ 6396 w 25583"/>
                <a:gd name="connsiteY3" fmla="*/ 8528 h 175315"/>
                <a:gd name="connsiteX4" fmla="*/ 1968 w 25583"/>
                <a:gd name="connsiteY4" fmla="*/ 2624 h 175315"/>
                <a:gd name="connsiteX5" fmla="*/ 1968 w 25583"/>
                <a:gd name="connsiteY5" fmla="*/ 2624 h 175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583" h="175315">
                  <a:moveTo>
                    <a:pt x="6396" y="7790"/>
                  </a:moveTo>
                  <a:cubicBezTo>
                    <a:pt x="24846" y="43952"/>
                    <a:pt x="-1722" y="143582"/>
                    <a:pt x="25584" y="175316"/>
                  </a:cubicBezTo>
                  <a:lnTo>
                    <a:pt x="25584" y="175316"/>
                  </a:lnTo>
                  <a:cubicBezTo>
                    <a:pt x="-1722" y="144320"/>
                    <a:pt x="25584" y="44690"/>
                    <a:pt x="6396" y="8528"/>
                  </a:cubicBezTo>
                  <a:cubicBezTo>
                    <a:pt x="5348" y="6271"/>
                    <a:pt x="3843" y="4259"/>
                    <a:pt x="1968" y="2624"/>
                  </a:cubicBezTo>
                  <a:cubicBezTo>
                    <a:pt x="-2460" y="-3280"/>
                    <a:pt x="1968" y="2624"/>
                    <a:pt x="1968" y="2624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00CF5A01-A825-461C-B609-69A4C8263E71}"/>
                </a:ext>
              </a:extLst>
            </p:cNvPr>
            <p:cNvSpPr/>
            <p:nvPr/>
          </p:nvSpPr>
          <p:spPr>
            <a:xfrm>
              <a:off x="1875613" y="3529130"/>
              <a:ext cx="23615" cy="173429"/>
            </a:xfrm>
            <a:custGeom>
              <a:avLst/>
              <a:gdLst>
                <a:gd name="connsiteX0" fmla="*/ 23616 w 23615"/>
                <a:gd name="connsiteY0" fmla="*/ 173430 h 173429"/>
                <a:gd name="connsiteX1" fmla="*/ 23616 w 23615"/>
                <a:gd name="connsiteY1" fmla="*/ 173430 h 173429"/>
                <a:gd name="connsiteX2" fmla="*/ 23616 w 23615"/>
                <a:gd name="connsiteY2" fmla="*/ 173430 h 173429"/>
                <a:gd name="connsiteX3" fmla="*/ 23616 w 23615"/>
                <a:gd name="connsiteY3" fmla="*/ 173430 h 173429"/>
                <a:gd name="connsiteX4" fmla="*/ 11070 w 23615"/>
                <a:gd name="connsiteY4" fmla="*/ 82656 h 173429"/>
                <a:gd name="connsiteX5" fmla="*/ 5166 w 23615"/>
                <a:gd name="connsiteY5" fmla="*/ 8856 h 173429"/>
                <a:gd name="connsiteX6" fmla="*/ 5166 w 23615"/>
                <a:gd name="connsiteY6" fmla="*/ 8856 h 173429"/>
                <a:gd name="connsiteX7" fmla="*/ 5166 w 23615"/>
                <a:gd name="connsiteY7" fmla="*/ 8856 h 173429"/>
                <a:gd name="connsiteX8" fmla="*/ 5166 w 23615"/>
                <a:gd name="connsiteY8" fmla="*/ 8856 h 173429"/>
                <a:gd name="connsiteX9" fmla="*/ 8856 w 23615"/>
                <a:gd name="connsiteY9" fmla="*/ 14760 h 173429"/>
                <a:gd name="connsiteX10" fmla="*/ 15498 w 23615"/>
                <a:gd name="connsiteY10" fmla="*/ 88560 h 173429"/>
                <a:gd name="connsiteX11" fmla="*/ 23616 w 23615"/>
                <a:gd name="connsiteY11" fmla="*/ 173430 h 173429"/>
                <a:gd name="connsiteX12" fmla="*/ 0 w 23615"/>
                <a:gd name="connsiteY12" fmla="*/ 0 h 173429"/>
                <a:gd name="connsiteX13" fmla="*/ 6642 w 23615"/>
                <a:gd name="connsiteY13" fmla="*/ 73800 h 173429"/>
                <a:gd name="connsiteX14" fmla="*/ 20664 w 23615"/>
                <a:gd name="connsiteY14" fmla="*/ 173430 h 173429"/>
                <a:gd name="connsiteX15" fmla="*/ 20664 w 23615"/>
                <a:gd name="connsiteY15" fmla="*/ 173430 h 173429"/>
                <a:gd name="connsiteX16" fmla="*/ 11070 w 23615"/>
                <a:gd name="connsiteY16" fmla="*/ 85608 h 173429"/>
                <a:gd name="connsiteX17" fmla="*/ 4428 w 23615"/>
                <a:gd name="connsiteY17" fmla="*/ 11808 h 173429"/>
                <a:gd name="connsiteX18" fmla="*/ 0 w 23615"/>
                <a:gd name="connsiteY18" fmla="*/ 5904 h 17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615" h="173429">
                  <a:moveTo>
                    <a:pt x="23616" y="173430"/>
                  </a:moveTo>
                  <a:lnTo>
                    <a:pt x="23616" y="173430"/>
                  </a:lnTo>
                  <a:lnTo>
                    <a:pt x="23616" y="173430"/>
                  </a:lnTo>
                  <a:lnTo>
                    <a:pt x="23616" y="173430"/>
                  </a:lnTo>
                  <a:cubicBezTo>
                    <a:pt x="10465" y="145103"/>
                    <a:pt x="6096" y="113488"/>
                    <a:pt x="11070" y="82656"/>
                  </a:cubicBezTo>
                  <a:cubicBezTo>
                    <a:pt x="14147" y="57911"/>
                    <a:pt x="12140" y="32797"/>
                    <a:pt x="5166" y="8856"/>
                  </a:cubicBezTo>
                  <a:lnTo>
                    <a:pt x="5166" y="8856"/>
                  </a:lnTo>
                  <a:lnTo>
                    <a:pt x="5166" y="8856"/>
                  </a:lnTo>
                  <a:lnTo>
                    <a:pt x="5166" y="8856"/>
                  </a:lnTo>
                  <a:cubicBezTo>
                    <a:pt x="6812" y="10534"/>
                    <a:pt x="8066" y="12548"/>
                    <a:pt x="8856" y="14760"/>
                  </a:cubicBezTo>
                  <a:cubicBezTo>
                    <a:pt x="16457" y="38575"/>
                    <a:pt x="18723" y="63771"/>
                    <a:pt x="15498" y="88560"/>
                  </a:cubicBezTo>
                  <a:cubicBezTo>
                    <a:pt x="10133" y="117049"/>
                    <a:pt x="12952" y="146474"/>
                    <a:pt x="23616" y="173430"/>
                  </a:cubicBezTo>
                  <a:close/>
                  <a:moveTo>
                    <a:pt x="0" y="0"/>
                  </a:moveTo>
                  <a:cubicBezTo>
                    <a:pt x="7601" y="23815"/>
                    <a:pt x="9867" y="49011"/>
                    <a:pt x="6642" y="73800"/>
                  </a:cubicBezTo>
                  <a:cubicBezTo>
                    <a:pt x="-494" y="107627"/>
                    <a:pt x="4465" y="142887"/>
                    <a:pt x="20664" y="173430"/>
                  </a:cubicBezTo>
                  <a:lnTo>
                    <a:pt x="20664" y="173430"/>
                  </a:lnTo>
                  <a:cubicBezTo>
                    <a:pt x="10007" y="145459"/>
                    <a:pt x="6701" y="115221"/>
                    <a:pt x="11070" y="85608"/>
                  </a:cubicBezTo>
                  <a:cubicBezTo>
                    <a:pt x="13616" y="60810"/>
                    <a:pt x="11358" y="35753"/>
                    <a:pt x="4428" y="11808"/>
                  </a:cubicBezTo>
                  <a:lnTo>
                    <a:pt x="0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F3062E20-83B9-4759-A2C1-DC24198A11B0}"/>
                </a:ext>
              </a:extLst>
            </p:cNvPr>
            <p:cNvSpPr/>
            <p:nvPr/>
          </p:nvSpPr>
          <p:spPr>
            <a:xfrm>
              <a:off x="1812146" y="3502936"/>
              <a:ext cx="63467" cy="48333"/>
            </a:xfrm>
            <a:custGeom>
              <a:avLst/>
              <a:gdLst>
                <a:gd name="connsiteX0" fmla="*/ 63468 w 63467"/>
                <a:gd name="connsiteY0" fmla="*/ 28407 h 48333"/>
                <a:gd name="connsiteX1" fmla="*/ 39114 w 63467"/>
                <a:gd name="connsiteY1" fmla="*/ 4053 h 48333"/>
                <a:gd name="connsiteX2" fmla="*/ 0 w 63467"/>
                <a:gd name="connsiteY2" fmla="*/ 24717 h 48333"/>
                <a:gd name="connsiteX3" fmla="*/ 24354 w 63467"/>
                <a:gd name="connsiteY3" fmla="*/ 48333 h 48333"/>
                <a:gd name="connsiteX4" fmla="*/ 63468 w 63467"/>
                <a:gd name="connsiteY4" fmla="*/ 28407 h 48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67" h="48333">
                  <a:moveTo>
                    <a:pt x="63468" y="28407"/>
                  </a:moveTo>
                  <a:lnTo>
                    <a:pt x="39114" y="4053"/>
                  </a:lnTo>
                  <a:cubicBezTo>
                    <a:pt x="28044" y="-6279"/>
                    <a:pt x="8856" y="4053"/>
                    <a:pt x="0" y="24717"/>
                  </a:cubicBezTo>
                  <a:lnTo>
                    <a:pt x="24354" y="48333"/>
                  </a:lnTo>
                  <a:cubicBezTo>
                    <a:pt x="33210" y="27669"/>
                    <a:pt x="52398" y="17337"/>
                    <a:pt x="63468" y="2840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51C87D48-A39A-41B7-9E89-C2DA72DC9277}"/>
                </a:ext>
              </a:extLst>
            </p:cNvPr>
            <p:cNvSpPr/>
            <p:nvPr/>
          </p:nvSpPr>
          <p:spPr>
            <a:xfrm>
              <a:off x="1812146" y="3505888"/>
              <a:ext cx="64205" cy="49071"/>
            </a:xfrm>
            <a:custGeom>
              <a:avLst/>
              <a:gdLst>
                <a:gd name="connsiteX0" fmla="*/ 24354 w 64205"/>
                <a:gd name="connsiteY0" fmla="*/ 49071 h 49071"/>
                <a:gd name="connsiteX1" fmla="*/ 24354 w 64205"/>
                <a:gd name="connsiteY1" fmla="*/ 49071 h 49071"/>
                <a:gd name="connsiteX2" fmla="*/ 0 w 64205"/>
                <a:gd name="connsiteY2" fmla="*/ 24717 h 49071"/>
                <a:gd name="connsiteX3" fmla="*/ 39114 w 64205"/>
                <a:gd name="connsiteY3" fmla="*/ 4053 h 49071"/>
                <a:gd name="connsiteX4" fmla="*/ 64206 w 64205"/>
                <a:gd name="connsiteY4" fmla="*/ 28407 h 49071"/>
                <a:gd name="connsiteX5" fmla="*/ 53136 w 64205"/>
                <a:gd name="connsiteY5" fmla="*/ 23979 h 49071"/>
                <a:gd name="connsiteX6" fmla="*/ 25092 w 64205"/>
                <a:gd name="connsiteY6" fmla="*/ 48333 h 49071"/>
                <a:gd name="connsiteX7" fmla="*/ 28782 w 64205"/>
                <a:gd name="connsiteY7" fmla="*/ 363 h 49071"/>
                <a:gd name="connsiteX8" fmla="*/ 738 w 64205"/>
                <a:gd name="connsiteY8" fmla="*/ 24717 h 49071"/>
                <a:gd name="connsiteX9" fmla="*/ 24354 w 64205"/>
                <a:gd name="connsiteY9" fmla="*/ 48333 h 49071"/>
                <a:gd name="connsiteX10" fmla="*/ 63468 w 64205"/>
                <a:gd name="connsiteY10" fmla="*/ 27669 h 49071"/>
                <a:gd name="connsiteX11" fmla="*/ 39114 w 64205"/>
                <a:gd name="connsiteY11" fmla="*/ 4791 h 49071"/>
                <a:gd name="connsiteX12" fmla="*/ 28782 w 64205"/>
                <a:gd name="connsiteY12" fmla="*/ 363 h 49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205" h="49071">
                  <a:moveTo>
                    <a:pt x="24354" y="49071"/>
                  </a:moveTo>
                  <a:lnTo>
                    <a:pt x="24354" y="49071"/>
                  </a:lnTo>
                  <a:lnTo>
                    <a:pt x="0" y="24717"/>
                  </a:lnTo>
                  <a:cubicBezTo>
                    <a:pt x="8118" y="4053"/>
                    <a:pt x="28044" y="-6279"/>
                    <a:pt x="39114" y="4053"/>
                  </a:cubicBezTo>
                  <a:lnTo>
                    <a:pt x="64206" y="28407"/>
                  </a:lnTo>
                  <a:cubicBezTo>
                    <a:pt x="61136" y="25697"/>
                    <a:pt x="57225" y="24131"/>
                    <a:pt x="53136" y="23979"/>
                  </a:cubicBezTo>
                  <a:cubicBezTo>
                    <a:pt x="39941" y="26153"/>
                    <a:pt x="29092" y="35573"/>
                    <a:pt x="25092" y="48333"/>
                  </a:cubicBezTo>
                  <a:close/>
                  <a:moveTo>
                    <a:pt x="28782" y="363"/>
                  </a:moveTo>
                  <a:cubicBezTo>
                    <a:pt x="15587" y="2537"/>
                    <a:pt x="4738" y="11957"/>
                    <a:pt x="738" y="24717"/>
                  </a:cubicBezTo>
                  <a:lnTo>
                    <a:pt x="24354" y="48333"/>
                  </a:lnTo>
                  <a:cubicBezTo>
                    <a:pt x="33210" y="28407"/>
                    <a:pt x="52398" y="17337"/>
                    <a:pt x="63468" y="27669"/>
                  </a:cubicBezTo>
                  <a:lnTo>
                    <a:pt x="39114" y="4791"/>
                  </a:lnTo>
                  <a:cubicBezTo>
                    <a:pt x="36391" y="2011"/>
                    <a:pt x="32679" y="419"/>
                    <a:pt x="28782" y="363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5654A4E2-C6F1-499E-BA59-27F7E80F8492}"/>
                </a:ext>
              </a:extLst>
            </p:cNvPr>
            <p:cNvSpPr/>
            <p:nvPr/>
          </p:nvSpPr>
          <p:spPr>
            <a:xfrm>
              <a:off x="1833548" y="3522478"/>
              <a:ext cx="40590" cy="25839"/>
            </a:xfrm>
            <a:custGeom>
              <a:avLst/>
              <a:gdLst>
                <a:gd name="connsiteX0" fmla="*/ 28044 w 40590"/>
                <a:gd name="connsiteY0" fmla="*/ 1485 h 25839"/>
                <a:gd name="connsiteX1" fmla="*/ 0 w 40590"/>
                <a:gd name="connsiteY1" fmla="*/ 25839 h 25839"/>
                <a:gd name="connsiteX2" fmla="*/ 3690 w 40590"/>
                <a:gd name="connsiteY2" fmla="*/ 25839 h 25839"/>
                <a:gd name="connsiteX3" fmla="*/ 40590 w 40590"/>
                <a:gd name="connsiteY3" fmla="*/ 4437 h 25839"/>
                <a:gd name="connsiteX4" fmla="*/ 40590 w 40590"/>
                <a:gd name="connsiteY4" fmla="*/ 4437 h 25839"/>
                <a:gd name="connsiteX5" fmla="*/ 40590 w 40590"/>
                <a:gd name="connsiteY5" fmla="*/ 4437 h 25839"/>
                <a:gd name="connsiteX6" fmla="*/ 29520 w 40590"/>
                <a:gd name="connsiteY6" fmla="*/ 9 h 25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590" h="25839">
                  <a:moveTo>
                    <a:pt x="28044" y="1485"/>
                  </a:moveTo>
                  <a:cubicBezTo>
                    <a:pt x="14922" y="3816"/>
                    <a:pt x="4148" y="13174"/>
                    <a:pt x="0" y="25839"/>
                  </a:cubicBezTo>
                  <a:lnTo>
                    <a:pt x="3690" y="25839"/>
                  </a:lnTo>
                  <a:cubicBezTo>
                    <a:pt x="11808" y="5913"/>
                    <a:pt x="29520" y="-4419"/>
                    <a:pt x="40590" y="4437"/>
                  </a:cubicBezTo>
                  <a:lnTo>
                    <a:pt x="40590" y="4437"/>
                  </a:lnTo>
                  <a:lnTo>
                    <a:pt x="40590" y="4437"/>
                  </a:lnTo>
                  <a:cubicBezTo>
                    <a:pt x="37690" y="1470"/>
                    <a:pt x="33668" y="-137"/>
                    <a:pt x="29520" y="9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1C8832B4-B568-4D27-AC9E-EE6CFF3FE2C0}"/>
                </a:ext>
              </a:extLst>
            </p:cNvPr>
            <p:cNvSpPr/>
            <p:nvPr/>
          </p:nvSpPr>
          <p:spPr>
            <a:xfrm>
              <a:off x="1834286" y="3523954"/>
              <a:ext cx="42065" cy="32481"/>
            </a:xfrm>
            <a:custGeom>
              <a:avLst/>
              <a:gdLst>
                <a:gd name="connsiteX0" fmla="*/ 2952 w 42065"/>
                <a:gd name="connsiteY0" fmla="*/ 31005 h 32481"/>
                <a:gd name="connsiteX1" fmla="*/ 2952 w 42065"/>
                <a:gd name="connsiteY1" fmla="*/ 31005 h 32481"/>
                <a:gd name="connsiteX2" fmla="*/ 2952 w 42065"/>
                <a:gd name="connsiteY2" fmla="*/ 31005 h 32481"/>
                <a:gd name="connsiteX3" fmla="*/ 30996 w 42065"/>
                <a:gd name="connsiteY3" fmla="*/ 6651 h 32481"/>
                <a:gd name="connsiteX4" fmla="*/ 42066 w 42065"/>
                <a:gd name="connsiteY4" fmla="*/ 11079 h 32481"/>
                <a:gd name="connsiteX5" fmla="*/ 42066 w 42065"/>
                <a:gd name="connsiteY5" fmla="*/ 11079 h 32481"/>
                <a:gd name="connsiteX6" fmla="*/ 5166 w 42065"/>
                <a:gd name="connsiteY6" fmla="*/ 32481 h 32481"/>
                <a:gd name="connsiteX7" fmla="*/ 27306 w 42065"/>
                <a:gd name="connsiteY7" fmla="*/ 2961 h 32481"/>
                <a:gd name="connsiteX8" fmla="*/ 0 w 42065"/>
                <a:gd name="connsiteY8" fmla="*/ 27315 h 32481"/>
                <a:gd name="connsiteX9" fmla="*/ 0 w 42065"/>
                <a:gd name="connsiteY9" fmla="*/ 27315 h 32481"/>
                <a:gd name="connsiteX10" fmla="*/ 36162 w 42065"/>
                <a:gd name="connsiteY10" fmla="*/ 4437 h 32481"/>
                <a:gd name="connsiteX11" fmla="*/ 25092 w 42065"/>
                <a:gd name="connsiteY11" fmla="*/ 9 h 3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065" h="32481">
                  <a:moveTo>
                    <a:pt x="2952" y="31005"/>
                  </a:moveTo>
                  <a:lnTo>
                    <a:pt x="2952" y="31005"/>
                  </a:lnTo>
                  <a:lnTo>
                    <a:pt x="2952" y="31005"/>
                  </a:lnTo>
                  <a:cubicBezTo>
                    <a:pt x="6797" y="18144"/>
                    <a:pt x="17719" y="8659"/>
                    <a:pt x="30996" y="6651"/>
                  </a:cubicBezTo>
                  <a:cubicBezTo>
                    <a:pt x="35195" y="6168"/>
                    <a:pt x="39358" y="7832"/>
                    <a:pt x="42066" y="11079"/>
                  </a:cubicBezTo>
                  <a:lnTo>
                    <a:pt x="42066" y="11079"/>
                  </a:lnTo>
                  <a:cubicBezTo>
                    <a:pt x="30996" y="2961"/>
                    <a:pt x="12546" y="11079"/>
                    <a:pt x="5166" y="32481"/>
                  </a:cubicBezTo>
                  <a:close/>
                  <a:moveTo>
                    <a:pt x="27306" y="2961"/>
                  </a:moveTo>
                  <a:cubicBezTo>
                    <a:pt x="14391" y="5386"/>
                    <a:pt x="3882" y="14761"/>
                    <a:pt x="0" y="27315"/>
                  </a:cubicBezTo>
                  <a:lnTo>
                    <a:pt x="0" y="27315"/>
                  </a:lnTo>
                  <a:cubicBezTo>
                    <a:pt x="8118" y="8865"/>
                    <a:pt x="25092" y="-2205"/>
                    <a:pt x="36162" y="4437"/>
                  </a:cubicBezTo>
                  <a:cubicBezTo>
                    <a:pt x="33262" y="1470"/>
                    <a:pt x="29240" y="-137"/>
                    <a:pt x="25092" y="9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6A93490F-F4BB-4A4C-892E-101DAE4CC516}"/>
                </a:ext>
              </a:extLst>
            </p:cNvPr>
            <p:cNvSpPr/>
            <p:nvPr/>
          </p:nvSpPr>
          <p:spPr>
            <a:xfrm>
              <a:off x="1812146" y="3503219"/>
              <a:ext cx="39113" cy="24434"/>
            </a:xfrm>
            <a:custGeom>
              <a:avLst/>
              <a:gdLst>
                <a:gd name="connsiteX0" fmla="*/ 28044 w 39113"/>
                <a:gd name="connsiteY0" fmla="*/ 80 h 24434"/>
                <a:gd name="connsiteX1" fmla="*/ 0 w 39113"/>
                <a:gd name="connsiteY1" fmla="*/ 24434 h 24434"/>
                <a:gd name="connsiteX2" fmla="*/ 0 w 39113"/>
                <a:gd name="connsiteY2" fmla="*/ 24434 h 24434"/>
                <a:gd name="connsiteX3" fmla="*/ 39114 w 39113"/>
                <a:gd name="connsiteY3" fmla="*/ 4508 h 24434"/>
                <a:gd name="connsiteX4" fmla="*/ 39114 w 39113"/>
                <a:gd name="connsiteY4" fmla="*/ 4508 h 24434"/>
                <a:gd name="connsiteX5" fmla="*/ 28044 w 39113"/>
                <a:gd name="connsiteY5" fmla="*/ 818 h 2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113" h="24434">
                  <a:moveTo>
                    <a:pt x="28044" y="80"/>
                  </a:moveTo>
                  <a:cubicBezTo>
                    <a:pt x="14922" y="2411"/>
                    <a:pt x="4148" y="11769"/>
                    <a:pt x="0" y="24434"/>
                  </a:cubicBezTo>
                  <a:lnTo>
                    <a:pt x="0" y="24434"/>
                  </a:lnTo>
                  <a:cubicBezTo>
                    <a:pt x="8856" y="3770"/>
                    <a:pt x="28044" y="-6562"/>
                    <a:pt x="39114" y="4508"/>
                  </a:cubicBezTo>
                  <a:lnTo>
                    <a:pt x="39114" y="4508"/>
                  </a:lnTo>
                  <a:cubicBezTo>
                    <a:pt x="36088" y="1810"/>
                    <a:pt x="32081" y="476"/>
                    <a:pt x="28044" y="81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996E885C-29C9-4004-B538-2D364317E96C}"/>
                </a:ext>
              </a:extLst>
            </p:cNvPr>
            <p:cNvSpPr/>
            <p:nvPr/>
          </p:nvSpPr>
          <p:spPr>
            <a:xfrm>
              <a:off x="1812883" y="3501085"/>
              <a:ext cx="41328" cy="29520"/>
            </a:xfrm>
            <a:custGeom>
              <a:avLst/>
              <a:gdLst>
                <a:gd name="connsiteX0" fmla="*/ 2214 w 41328"/>
                <a:gd name="connsiteY0" fmla="*/ 29520 h 29520"/>
                <a:gd name="connsiteX1" fmla="*/ 2214 w 41328"/>
                <a:gd name="connsiteY1" fmla="*/ 29520 h 29520"/>
                <a:gd name="connsiteX2" fmla="*/ 2214 w 41328"/>
                <a:gd name="connsiteY2" fmla="*/ 29520 h 29520"/>
                <a:gd name="connsiteX3" fmla="*/ 30258 w 41328"/>
                <a:gd name="connsiteY3" fmla="*/ 4428 h 29520"/>
                <a:gd name="connsiteX4" fmla="*/ 30258 w 41328"/>
                <a:gd name="connsiteY4" fmla="*/ 4428 h 29520"/>
                <a:gd name="connsiteX5" fmla="*/ 41328 w 41328"/>
                <a:gd name="connsiteY5" fmla="*/ 8856 h 29520"/>
                <a:gd name="connsiteX6" fmla="*/ 41328 w 41328"/>
                <a:gd name="connsiteY6" fmla="*/ 8856 h 29520"/>
                <a:gd name="connsiteX7" fmla="*/ 41328 w 41328"/>
                <a:gd name="connsiteY7" fmla="*/ 8856 h 29520"/>
                <a:gd name="connsiteX8" fmla="*/ 30996 w 41328"/>
                <a:gd name="connsiteY8" fmla="*/ 5166 h 29520"/>
                <a:gd name="connsiteX9" fmla="*/ 2952 w 41328"/>
                <a:gd name="connsiteY9" fmla="*/ 29520 h 29520"/>
                <a:gd name="connsiteX10" fmla="*/ 28044 w 41328"/>
                <a:gd name="connsiteY10" fmla="*/ 2214 h 29520"/>
                <a:gd name="connsiteX11" fmla="*/ 0 w 41328"/>
                <a:gd name="connsiteY11" fmla="*/ 26568 h 29520"/>
                <a:gd name="connsiteX12" fmla="*/ 0 w 41328"/>
                <a:gd name="connsiteY12" fmla="*/ 26568 h 29520"/>
                <a:gd name="connsiteX13" fmla="*/ 36900 w 41328"/>
                <a:gd name="connsiteY13" fmla="*/ 4428 h 29520"/>
                <a:gd name="connsiteX14" fmla="*/ 36900 w 41328"/>
                <a:gd name="connsiteY14" fmla="*/ 4428 h 29520"/>
                <a:gd name="connsiteX15" fmla="*/ 26568 w 41328"/>
                <a:gd name="connsiteY15" fmla="*/ 0 h 29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328" h="29520">
                  <a:moveTo>
                    <a:pt x="2214" y="29520"/>
                  </a:moveTo>
                  <a:lnTo>
                    <a:pt x="2214" y="29520"/>
                  </a:lnTo>
                  <a:lnTo>
                    <a:pt x="2214" y="29520"/>
                  </a:lnTo>
                  <a:cubicBezTo>
                    <a:pt x="6539" y="16832"/>
                    <a:pt x="17166" y="7320"/>
                    <a:pt x="30258" y="4428"/>
                  </a:cubicBezTo>
                  <a:lnTo>
                    <a:pt x="30258" y="4428"/>
                  </a:lnTo>
                  <a:cubicBezTo>
                    <a:pt x="34406" y="4282"/>
                    <a:pt x="38428" y="5889"/>
                    <a:pt x="41328" y="8856"/>
                  </a:cubicBezTo>
                  <a:lnTo>
                    <a:pt x="41328" y="8856"/>
                  </a:lnTo>
                  <a:lnTo>
                    <a:pt x="41328" y="8856"/>
                  </a:lnTo>
                  <a:cubicBezTo>
                    <a:pt x="38361" y="6564"/>
                    <a:pt x="34745" y="5272"/>
                    <a:pt x="30996" y="5166"/>
                  </a:cubicBezTo>
                  <a:cubicBezTo>
                    <a:pt x="17801" y="7339"/>
                    <a:pt x="6952" y="16759"/>
                    <a:pt x="2952" y="29520"/>
                  </a:cubicBezTo>
                  <a:close/>
                  <a:moveTo>
                    <a:pt x="28044" y="2214"/>
                  </a:moveTo>
                  <a:cubicBezTo>
                    <a:pt x="14849" y="4387"/>
                    <a:pt x="4000" y="13807"/>
                    <a:pt x="0" y="26568"/>
                  </a:cubicBezTo>
                  <a:lnTo>
                    <a:pt x="0" y="26568"/>
                  </a:lnTo>
                  <a:cubicBezTo>
                    <a:pt x="8118" y="8118"/>
                    <a:pt x="25092" y="-2214"/>
                    <a:pt x="36900" y="4428"/>
                  </a:cubicBezTo>
                  <a:lnTo>
                    <a:pt x="36900" y="4428"/>
                  </a:lnTo>
                  <a:cubicBezTo>
                    <a:pt x="34177" y="1647"/>
                    <a:pt x="30465" y="55"/>
                    <a:pt x="2656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346C5BB0-49B8-4C2D-8443-9AEE093ABF66}"/>
                </a:ext>
              </a:extLst>
            </p:cNvPr>
            <p:cNvSpPr/>
            <p:nvPr/>
          </p:nvSpPr>
          <p:spPr>
            <a:xfrm>
              <a:off x="2138341" y="3527654"/>
              <a:ext cx="8118" cy="8117"/>
            </a:xfrm>
            <a:custGeom>
              <a:avLst/>
              <a:gdLst>
                <a:gd name="connsiteX0" fmla="*/ 0 w 8118"/>
                <a:gd name="connsiteY0" fmla="*/ 0 h 8117"/>
                <a:gd name="connsiteX1" fmla="*/ 0 w 8118"/>
                <a:gd name="connsiteY1" fmla="*/ 0 h 8117"/>
                <a:gd name="connsiteX2" fmla="*/ 0 w 8118"/>
                <a:gd name="connsiteY2" fmla="*/ 0 h 8117"/>
                <a:gd name="connsiteX3" fmla="*/ 8118 w 8118"/>
                <a:gd name="connsiteY3" fmla="*/ 8118 h 8117"/>
                <a:gd name="connsiteX4" fmla="*/ 8118 w 8118"/>
                <a:gd name="connsiteY4" fmla="*/ 8118 h 8117"/>
                <a:gd name="connsiteX5" fmla="*/ 8118 w 8118"/>
                <a:gd name="connsiteY5" fmla="*/ 8118 h 8117"/>
                <a:gd name="connsiteX6" fmla="*/ 8118 w 8118"/>
                <a:gd name="connsiteY6" fmla="*/ 8118 h 8117"/>
                <a:gd name="connsiteX7" fmla="*/ 738 w 8118"/>
                <a:gd name="connsiteY7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8" h="811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982" y="4007"/>
                    <a:pt x="4111" y="7136"/>
                    <a:pt x="8118" y="8118"/>
                  </a:cubicBezTo>
                  <a:lnTo>
                    <a:pt x="8118" y="8118"/>
                  </a:lnTo>
                  <a:lnTo>
                    <a:pt x="8118" y="8118"/>
                  </a:lnTo>
                  <a:lnTo>
                    <a:pt x="8118" y="8118"/>
                  </a:lnTo>
                  <a:cubicBezTo>
                    <a:pt x="4428" y="8118"/>
                    <a:pt x="2952" y="3690"/>
                    <a:pt x="738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193BF450-9B49-4058-92A0-597DF46F526C}"/>
                </a:ext>
              </a:extLst>
            </p:cNvPr>
            <p:cNvSpPr/>
            <p:nvPr/>
          </p:nvSpPr>
          <p:spPr>
            <a:xfrm>
              <a:off x="2137603" y="3528392"/>
              <a:ext cx="8118" cy="8855"/>
            </a:xfrm>
            <a:custGeom>
              <a:avLst/>
              <a:gdLst>
                <a:gd name="connsiteX0" fmla="*/ 8118 w 8118"/>
                <a:gd name="connsiteY0" fmla="*/ 8856 h 8855"/>
                <a:gd name="connsiteX1" fmla="*/ 8118 w 8118"/>
                <a:gd name="connsiteY1" fmla="*/ 8856 h 8855"/>
                <a:gd name="connsiteX2" fmla="*/ 0 w 8118"/>
                <a:gd name="connsiteY2" fmla="*/ 738 h 8855"/>
                <a:gd name="connsiteX3" fmla="*/ 0 w 8118"/>
                <a:gd name="connsiteY3" fmla="*/ 738 h 8855"/>
                <a:gd name="connsiteX4" fmla="*/ 8118 w 8118"/>
                <a:gd name="connsiteY4" fmla="*/ 8856 h 8855"/>
                <a:gd name="connsiteX5" fmla="*/ 8118 w 8118"/>
                <a:gd name="connsiteY5" fmla="*/ 8856 h 8855"/>
                <a:gd name="connsiteX6" fmla="*/ 1476 w 8118"/>
                <a:gd name="connsiteY6" fmla="*/ 0 h 8855"/>
                <a:gd name="connsiteX7" fmla="*/ 8118 w 8118"/>
                <a:gd name="connsiteY7" fmla="*/ 8856 h 8855"/>
                <a:gd name="connsiteX8" fmla="*/ 8118 w 8118"/>
                <a:gd name="connsiteY8" fmla="*/ 8856 h 8855"/>
                <a:gd name="connsiteX9" fmla="*/ 738 w 8118"/>
                <a:gd name="connsiteY9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18" h="8855">
                  <a:moveTo>
                    <a:pt x="8118" y="8856"/>
                  </a:moveTo>
                  <a:lnTo>
                    <a:pt x="8118" y="8856"/>
                  </a:lnTo>
                  <a:cubicBezTo>
                    <a:pt x="3690" y="8856"/>
                    <a:pt x="1476" y="3690"/>
                    <a:pt x="0" y="738"/>
                  </a:cubicBezTo>
                  <a:lnTo>
                    <a:pt x="0" y="738"/>
                  </a:lnTo>
                  <a:cubicBezTo>
                    <a:pt x="0" y="5166"/>
                    <a:pt x="5166" y="8118"/>
                    <a:pt x="8118" y="8856"/>
                  </a:cubicBezTo>
                  <a:lnTo>
                    <a:pt x="8118" y="8856"/>
                  </a:lnTo>
                  <a:close/>
                  <a:moveTo>
                    <a:pt x="1476" y="0"/>
                  </a:moveTo>
                  <a:cubicBezTo>
                    <a:pt x="1786" y="3989"/>
                    <a:pt x="4376" y="7439"/>
                    <a:pt x="8118" y="8856"/>
                  </a:cubicBezTo>
                  <a:lnTo>
                    <a:pt x="8118" y="8856"/>
                  </a:lnTo>
                  <a:cubicBezTo>
                    <a:pt x="4871" y="6664"/>
                    <a:pt x="2310" y="3593"/>
                    <a:pt x="738" y="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C574EA27-4D25-446B-A606-D674ABDB1C11}"/>
                </a:ext>
              </a:extLst>
            </p:cNvPr>
            <p:cNvSpPr/>
            <p:nvPr/>
          </p:nvSpPr>
          <p:spPr>
            <a:xfrm>
              <a:off x="2136866" y="3528392"/>
              <a:ext cx="8117" cy="9593"/>
            </a:xfrm>
            <a:custGeom>
              <a:avLst/>
              <a:gdLst>
                <a:gd name="connsiteX0" fmla="*/ 0 w 8117"/>
                <a:gd name="connsiteY0" fmla="*/ 0 h 9593"/>
                <a:gd name="connsiteX1" fmla="*/ 0 w 8117"/>
                <a:gd name="connsiteY1" fmla="*/ 0 h 9593"/>
                <a:gd name="connsiteX2" fmla="*/ 8118 w 8117"/>
                <a:gd name="connsiteY2" fmla="*/ 9594 h 9593"/>
                <a:gd name="connsiteX3" fmla="*/ 8118 w 8117"/>
                <a:gd name="connsiteY3" fmla="*/ 9594 h 9593"/>
                <a:gd name="connsiteX4" fmla="*/ 8118 w 8117"/>
                <a:gd name="connsiteY4" fmla="*/ 9594 h 9593"/>
                <a:gd name="connsiteX5" fmla="*/ 1476 w 8117"/>
                <a:gd name="connsiteY5" fmla="*/ 738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7" h="9593">
                  <a:moveTo>
                    <a:pt x="0" y="0"/>
                  </a:moveTo>
                  <a:lnTo>
                    <a:pt x="0" y="0"/>
                  </a:lnTo>
                  <a:cubicBezTo>
                    <a:pt x="1874" y="3818"/>
                    <a:pt x="4664" y="7113"/>
                    <a:pt x="8118" y="9594"/>
                  </a:cubicBezTo>
                  <a:lnTo>
                    <a:pt x="8118" y="9594"/>
                  </a:lnTo>
                  <a:cubicBezTo>
                    <a:pt x="8118" y="9594"/>
                    <a:pt x="8118" y="9594"/>
                    <a:pt x="8118" y="9594"/>
                  </a:cubicBezTo>
                  <a:cubicBezTo>
                    <a:pt x="5114" y="7328"/>
                    <a:pt x="2812" y="4258"/>
                    <a:pt x="1476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947DF02B-496C-44EC-8935-D538DC12D428}"/>
                </a:ext>
              </a:extLst>
            </p:cNvPr>
            <p:cNvSpPr/>
            <p:nvPr/>
          </p:nvSpPr>
          <p:spPr>
            <a:xfrm>
              <a:off x="2136866" y="3529868"/>
              <a:ext cx="7379" cy="10331"/>
            </a:xfrm>
            <a:custGeom>
              <a:avLst/>
              <a:gdLst>
                <a:gd name="connsiteX0" fmla="*/ 7380 w 7379"/>
                <a:gd name="connsiteY0" fmla="*/ 10332 h 10331"/>
                <a:gd name="connsiteX1" fmla="*/ 7380 w 7379"/>
                <a:gd name="connsiteY1" fmla="*/ 10332 h 10331"/>
                <a:gd name="connsiteX2" fmla="*/ 0 w 7379"/>
                <a:gd name="connsiteY2" fmla="*/ 0 h 10331"/>
                <a:gd name="connsiteX3" fmla="*/ 0 w 7379"/>
                <a:gd name="connsiteY3" fmla="*/ 0 h 10331"/>
                <a:gd name="connsiteX4" fmla="*/ 6642 w 7379"/>
                <a:gd name="connsiteY4" fmla="*/ 9594 h 10331"/>
                <a:gd name="connsiteX5" fmla="*/ 6642 w 7379"/>
                <a:gd name="connsiteY5" fmla="*/ 9594 h 10331"/>
                <a:gd name="connsiteX6" fmla="*/ 738 w 7379"/>
                <a:gd name="connsiteY6" fmla="*/ 0 h 10331"/>
                <a:gd name="connsiteX7" fmla="*/ 7380 w 7379"/>
                <a:gd name="connsiteY7" fmla="*/ 8118 h 10331"/>
                <a:gd name="connsiteX8" fmla="*/ 7380 w 7379"/>
                <a:gd name="connsiteY8" fmla="*/ 811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79" h="10331">
                  <a:moveTo>
                    <a:pt x="7380" y="10332"/>
                  </a:moveTo>
                  <a:lnTo>
                    <a:pt x="7380" y="10332"/>
                  </a:lnTo>
                  <a:cubicBezTo>
                    <a:pt x="4118" y="7535"/>
                    <a:pt x="1587" y="3990"/>
                    <a:pt x="0" y="0"/>
                  </a:cubicBezTo>
                  <a:lnTo>
                    <a:pt x="0" y="0"/>
                  </a:lnTo>
                  <a:cubicBezTo>
                    <a:pt x="878" y="3941"/>
                    <a:pt x="3262" y="7384"/>
                    <a:pt x="6642" y="9594"/>
                  </a:cubicBezTo>
                  <a:lnTo>
                    <a:pt x="6642" y="9594"/>
                  </a:lnTo>
                  <a:cubicBezTo>
                    <a:pt x="4251" y="6675"/>
                    <a:pt x="2266" y="3448"/>
                    <a:pt x="738" y="0"/>
                  </a:cubicBezTo>
                  <a:cubicBezTo>
                    <a:pt x="2376" y="3132"/>
                    <a:pt x="4635" y="5894"/>
                    <a:pt x="7380" y="8118"/>
                  </a:cubicBezTo>
                  <a:lnTo>
                    <a:pt x="7380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02E8F29F-9579-455A-8D7C-C1CEA9735241}"/>
                </a:ext>
              </a:extLst>
            </p:cNvPr>
            <p:cNvSpPr/>
            <p:nvPr/>
          </p:nvSpPr>
          <p:spPr>
            <a:xfrm>
              <a:off x="2135390" y="3529868"/>
              <a:ext cx="6642" cy="10331"/>
            </a:xfrm>
            <a:custGeom>
              <a:avLst/>
              <a:gdLst>
                <a:gd name="connsiteX0" fmla="*/ 0 w 6642"/>
                <a:gd name="connsiteY0" fmla="*/ 0 h 10331"/>
                <a:gd name="connsiteX1" fmla="*/ 0 w 6642"/>
                <a:gd name="connsiteY1" fmla="*/ 0 h 10331"/>
                <a:gd name="connsiteX2" fmla="*/ 0 w 6642"/>
                <a:gd name="connsiteY2" fmla="*/ 0 h 10331"/>
                <a:gd name="connsiteX3" fmla="*/ 6642 w 6642"/>
                <a:gd name="connsiteY3" fmla="*/ 10332 h 10331"/>
                <a:gd name="connsiteX4" fmla="*/ 6642 w 6642"/>
                <a:gd name="connsiteY4" fmla="*/ 10332 h 10331"/>
                <a:gd name="connsiteX5" fmla="*/ 0 w 6642"/>
                <a:gd name="connsiteY5" fmla="*/ 73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2" h="1033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505" y="3852"/>
                    <a:pt x="3764" y="7365"/>
                    <a:pt x="6642" y="10332"/>
                  </a:cubicBezTo>
                  <a:lnTo>
                    <a:pt x="6642" y="10332"/>
                  </a:lnTo>
                  <a:cubicBezTo>
                    <a:pt x="3609" y="7785"/>
                    <a:pt x="1314" y="4472"/>
                    <a:pt x="0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2B286B95-F1D1-49D5-888D-B123AE617B37}"/>
                </a:ext>
              </a:extLst>
            </p:cNvPr>
            <p:cNvSpPr/>
            <p:nvPr/>
          </p:nvSpPr>
          <p:spPr>
            <a:xfrm>
              <a:off x="2134652" y="3532082"/>
              <a:ext cx="8118" cy="11069"/>
            </a:xfrm>
            <a:custGeom>
              <a:avLst/>
              <a:gdLst>
                <a:gd name="connsiteX0" fmla="*/ 8118 w 8118"/>
                <a:gd name="connsiteY0" fmla="*/ 10332 h 11069"/>
                <a:gd name="connsiteX1" fmla="*/ 8118 w 8118"/>
                <a:gd name="connsiteY1" fmla="*/ 10332 h 11069"/>
                <a:gd name="connsiteX2" fmla="*/ 738 w 8118"/>
                <a:gd name="connsiteY2" fmla="*/ 0 h 11069"/>
                <a:gd name="connsiteX3" fmla="*/ 738 w 8118"/>
                <a:gd name="connsiteY3" fmla="*/ 0 h 11069"/>
                <a:gd name="connsiteX4" fmla="*/ 738 w 8118"/>
                <a:gd name="connsiteY4" fmla="*/ 0 h 11069"/>
                <a:gd name="connsiteX5" fmla="*/ 6642 w 8118"/>
                <a:gd name="connsiteY5" fmla="*/ 11070 h 11069"/>
                <a:gd name="connsiteX6" fmla="*/ 6642 w 8118"/>
                <a:gd name="connsiteY6" fmla="*/ 11070 h 11069"/>
                <a:gd name="connsiteX7" fmla="*/ 0 w 8118"/>
                <a:gd name="connsiteY7" fmla="*/ 738 h 11069"/>
                <a:gd name="connsiteX8" fmla="*/ 6642 w 8118"/>
                <a:gd name="connsiteY8" fmla="*/ 9594 h 11069"/>
                <a:gd name="connsiteX9" fmla="*/ 6642 w 8118"/>
                <a:gd name="connsiteY9" fmla="*/ 9594 h 1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18" h="11069">
                  <a:moveTo>
                    <a:pt x="8118" y="10332"/>
                  </a:moveTo>
                  <a:lnTo>
                    <a:pt x="8118" y="10332"/>
                  </a:lnTo>
                  <a:cubicBezTo>
                    <a:pt x="4635" y="7748"/>
                    <a:pt x="2052" y="4133"/>
                    <a:pt x="738" y="0"/>
                  </a:cubicBezTo>
                  <a:lnTo>
                    <a:pt x="738" y="0"/>
                  </a:lnTo>
                  <a:lnTo>
                    <a:pt x="738" y="0"/>
                  </a:lnTo>
                  <a:cubicBezTo>
                    <a:pt x="1513" y="4213"/>
                    <a:pt x="3572" y="8081"/>
                    <a:pt x="6642" y="11070"/>
                  </a:cubicBezTo>
                  <a:lnTo>
                    <a:pt x="6642" y="11070"/>
                  </a:lnTo>
                  <a:cubicBezTo>
                    <a:pt x="4074" y="7866"/>
                    <a:pt x="1852" y="4404"/>
                    <a:pt x="0" y="738"/>
                  </a:cubicBezTo>
                  <a:cubicBezTo>
                    <a:pt x="1793" y="3984"/>
                    <a:pt x="4029" y="6965"/>
                    <a:pt x="6642" y="9594"/>
                  </a:cubicBezTo>
                  <a:lnTo>
                    <a:pt x="6642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D47C7A24-1E51-4B1F-9029-76FEBDF35AAC}"/>
                </a:ext>
              </a:extLst>
            </p:cNvPr>
            <p:cNvSpPr/>
            <p:nvPr/>
          </p:nvSpPr>
          <p:spPr>
            <a:xfrm>
              <a:off x="2133175" y="3532820"/>
              <a:ext cx="7380" cy="10331"/>
            </a:xfrm>
            <a:custGeom>
              <a:avLst/>
              <a:gdLst>
                <a:gd name="connsiteX0" fmla="*/ 0 w 7380"/>
                <a:gd name="connsiteY0" fmla="*/ 0 h 10331"/>
                <a:gd name="connsiteX1" fmla="*/ 0 w 7380"/>
                <a:gd name="connsiteY1" fmla="*/ 0 h 10331"/>
                <a:gd name="connsiteX2" fmla="*/ 7380 w 7380"/>
                <a:gd name="connsiteY2" fmla="*/ 10332 h 10331"/>
                <a:gd name="connsiteX3" fmla="*/ 7380 w 7380"/>
                <a:gd name="connsiteY3" fmla="*/ 10332 h 10331"/>
                <a:gd name="connsiteX4" fmla="*/ 7380 w 7380"/>
                <a:gd name="connsiteY4" fmla="*/ 10332 h 10331"/>
                <a:gd name="connsiteX5" fmla="*/ 738 w 7380"/>
                <a:gd name="connsiteY5" fmla="*/ 73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10331">
                  <a:moveTo>
                    <a:pt x="0" y="0"/>
                  </a:moveTo>
                  <a:lnTo>
                    <a:pt x="0" y="0"/>
                  </a:lnTo>
                  <a:cubicBezTo>
                    <a:pt x="1506" y="4036"/>
                    <a:pt x="4052" y="7601"/>
                    <a:pt x="7380" y="10332"/>
                  </a:cubicBezTo>
                  <a:cubicBezTo>
                    <a:pt x="7380" y="10332"/>
                    <a:pt x="7380" y="10332"/>
                    <a:pt x="7380" y="10332"/>
                  </a:cubicBezTo>
                  <a:cubicBezTo>
                    <a:pt x="7380" y="10332"/>
                    <a:pt x="7380" y="10332"/>
                    <a:pt x="7380" y="10332"/>
                  </a:cubicBezTo>
                  <a:cubicBezTo>
                    <a:pt x="4827" y="7384"/>
                    <a:pt x="2598" y="4167"/>
                    <a:pt x="738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AD7CA455-7E67-456E-902E-54F269775ECC}"/>
                </a:ext>
              </a:extLst>
            </p:cNvPr>
            <p:cNvSpPr/>
            <p:nvPr/>
          </p:nvSpPr>
          <p:spPr>
            <a:xfrm>
              <a:off x="2133913" y="3535034"/>
              <a:ext cx="8118" cy="11070"/>
            </a:xfrm>
            <a:custGeom>
              <a:avLst/>
              <a:gdLst>
                <a:gd name="connsiteX0" fmla="*/ 6642 w 8118"/>
                <a:gd name="connsiteY0" fmla="*/ 10332 h 11070"/>
                <a:gd name="connsiteX1" fmla="*/ 6642 w 8118"/>
                <a:gd name="connsiteY1" fmla="*/ 10332 h 11070"/>
                <a:gd name="connsiteX2" fmla="*/ 0 w 8118"/>
                <a:gd name="connsiteY2" fmla="*/ 0 h 11070"/>
                <a:gd name="connsiteX3" fmla="*/ 0 w 8118"/>
                <a:gd name="connsiteY3" fmla="*/ 0 h 11070"/>
                <a:gd name="connsiteX4" fmla="*/ 8118 w 8118"/>
                <a:gd name="connsiteY4" fmla="*/ 11070 h 11070"/>
                <a:gd name="connsiteX5" fmla="*/ 8118 w 8118"/>
                <a:gd name="connsiteY5" fmla="*/ 11070 h 11070"/>
                <a:gd name="connsiteX6" fmla="*/ 1476 w 8118"/>
                <a:gd name="connsiteY6" fmla="*/ 0 h 11070"/>
                <a:gd name="connsiteX7" fmla="*/ 7380 w 8118"/>
                <a:gd name="connsiteY7" fmla="*/ 11070 h 11070"/>
                <a:gd name="connsiteX8" fmla="*/ 7380 w 8118"/>
                <a:gd name="connsiteY8" fmla="*/ 11070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8" h="11070">
                  <a:moveTo>
                    <a:pt x="6642" y="10332"/>
                  </a:moveTo>
                  <a:lnTo>
                    <a:pt x="6642" y="10332"/>
                  </a:lnTo>
                  <a:cubicBezTo>
                    <a:pt x="3690" y="7421"/>
                    <a:pt x="1424" y="3892"/>
                    <a:pt x="0" y="0"/>
                  </a:cubicBezTo>
                  <a:lnTo>
                    <a:pt x="0" y="0"/>
                  </a:lnTo>
                  <a:cubicBezTo>
                    <a:pt x="2354" y="3934"/>
                    <a:pt x="5077" y="7641"/>
                    <a:pt x="8118" y="11070"/>
                  </a:cubicBezTo>
                  <a:lnTo>
                    <a:pt x="8118" y="11070"/>
                  </a:lnTo>
                  <a:cubicBezTo>
                    <a:pt x="5528" y="7618"/>
                    <a:pt x="3306" y="3908"/>
                    <a:pt x="1476" y="0"/>
                  </a:cubicBezTo>
                  <a:cubicBezTo>
                    <a:pt x="1882" y="4332"/>
                    <a:pt x="4007" y="8320"/>
                    <a:pt x="7380" y="11070"/>
                  </a:cubicBezTo>
                  <a:lnTo>
                    <a:pt x="7380" y="1107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3CAEC986-1EF1-46C1-A3BA-5002B24DC23F}"/>
                </a:ext>
              </a:extLst>
            </p:cNvPr>
            <p:cNvSpPr/>
            <p:nvPr/>
          </p:nvSpPr>
          <p:spPr>
            <a:xfrm>
              <a:off x="2133731" y="3531344"/>
              <a:ext cx="6086" cy="5956"/>
            </a:xfrm>
            <a:custGeom>
              <a:avLst/>
              <a:gdLst>
                <a:gd name="connsiteX0" fmla="*/ 183 w 6086"/>
                <a:gd name="connsiteY0" fmla="*/ 0 h 5956"/>
                <a:gd name="connsiteX1" fmla="*/ 183 w 6086"/>
                <a:gd name="connsiteY1" fmla="*/ 0 h 5956"/>
                <a:gd name="connsiteX2" fmla="*/ 183 w 6086"/>
                <a:gd name="connsiteY2" fmla="*/ 0 h 5956"/>
                <a:gd name="connsiteX3" fmla="*/ 183 w 6086"/>
                <a:gd name="connsiteY3" fmla="*/ 5166 h 5956"/>
                <a:gd name="connsiteX4" fmla="*/ 6087 w 6086"/>
                <a:gd name="connsiteY4" fmla="*/ 5166 h 5956"/>
                <a:gd name="connsiteX5" fmla="*/ 6087 w 6086"/>
                <a:gd name="connsiteY5" fmla="*/ 5166 h 5956"/>
                <a:gd name="connsiteX6" fmla="*/ 2397 w 6086"/>
                <a:gd name="connsiteY6" fmla="*/ 5166 h 5956"/>
                <a:gd name="connsiteX7" fmla="*/ 2397 w 6086"/>
                <a:gd name="connsiteY7" fmla="*/ 738 h 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86" h="5956">
                  <a:moveTo>
                    <a:pt x="183" y="0"/>
                  </a:moveTo>
                  <a:lnTo>
                    <a:pt x="183" y="0"/>
                  </a:lnTo>
                  <a:cubicBezTo>
                    <a:pt x="183" y="0"/>
                    <a:pt x="183" y="0"/>
                    <a:pt x="183" y="0"/>
                  </a:cubicBezTo>
                  <a:cubicBezTo>
                    <a:pt x="-61" y="1714"/>
                    <a:pt x="-61" y="3452"/>
                    <a:pt x="183" y="5166"/>
                  </a:cubicBezTo>
                  <a:cubicBezTo>
                    <a:pt x="2013" y="6221"/>
                    <a:pt x="4256" y="6221"/>
                    <a:pt x="6087" y="5166"/>
                  </a:cubicBezTo>
                  <a:lnTo>
                    <a:pt x="6087" y="5166"/>
                  </a:lnTo>
                  <a:cubicBezTo>
                    <a:pt x="6087" y="5166"/>
                    <a:pt x="6087" y="5166"/>
                    <a:pt x="2397" y="5166"/>
                  </a:cubicBezTo>
                  <a:lnTo>
                    <a:pt x="2397" y="738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753C9CE9-73C6-455F-9B3C-DB9E3964E589}"/>
                </a:ext>
              </a:extLst>
            </p:cNvPr>
            <p:cNvSpPr/>
            <p:nvPr/>
          </p:nvSpPr>
          <p:spPr>
            <a:xfrm>
              <a:off x="2133175" y="3532082"/>
              <a:ext cx="8118" cy="9354"/>
            </a:xfrm>
            <a:custGeom>
              <a:avLst/>
              <a:gdLst>
                <a:gd name="connsiteX0" fmla="*/ 8118 w 8118"/>
                <a:gd name="connsiteY0" fmla="*/ 8856 h 9354"/>
                <a:gd name="connsiteX1" fmla="*/ 3690 w 8118"/>
                <a:gd name="connsiteY1" fmla="*/ 8856 h 9354"/>
                <a:gd name="connsiteX2" fmla="*/ 0 w 8118"/>
                <a:gd name="connsiteY2" fmla="*/ 3690 h 9354"/>
                <a:gd name="connsiteX3" fmla="*/ 0 w 8118"/>
                <a:gd name="connsiteY3" fmla="*/ 3690 h 9354"/>
                <a:gd name="connsiteX4" fmla="*/ 4428 w 8118"/>
                <a:gd name="connsiteY4" fmla="*/ 8856 h 9354"/>
                <a:gd name="connsiteX5" fmla="*/ 4428 w 8118"/>
                <a:gd name="connsiteY5" fmla="*/ 8856 h 9354"/>
                <a:gd name="connsiteX6" fmla="*/ 4428 w 8118"/>
                <a:gd name="connsiteY6" fmla="*/ 8856 h 9354"/>
                <a:gd name="connsiteX7" fmla="*/ 4428 w 8118"/>
                <a:gd name="connsiteY7" fmla="*/ 8856 h 9354"/>
                <a:gd name="connsiteX8" fmla="*/ 2214 w 8118"/>
                <a:gd name="connsiteY8" fmla="*/ 0 h 9354"/>
                <a:gd name="connsiteX9" fmla="*/ 2214 w 8118"/>
                <a:gd name="connsiteY9" fmla="*/ 5904 h 9354"/>
                <a:gd name="connsiteX10" fmla="*/ 5904 w 8118"/>
                <a:gd name="connsiteY10" fmla="*/ 5904 h 9354"/>
                <a:gd name="connsiteX11" fmla="*/ 5904 w 8118"/>
                <a:gd name="connsiteY11" fmla="*/ 5904 h 9354"/>
                <a:gd name="connsiteX12" fmla="*/ 1476 w 8118"/>
                <a:gd name="connsiteY12" fmla="*/ 5904 h 9354"/>
                <a:gd name="connsiteX13" fmla="*/ 1476 w 8118"/>
                <a:gd name="connsiteY13" fmla="*/ 738 h 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18" h="9354">
                  <a:moveTo>
                    <a:pt x="8118" y="8856"/>
                  </a:moveTo>
                  <a:cubicBezTo>
                    <a:pt x="6716" y="9521"/>
                    <a:pt x="5092" y="9521"/>
                    <a:pt x="3690" y="8856"/>
                  </a:cubicBezTo>
                  <a:cubicBezTo>
                    <a:pt x="3690" y="8856"/>
                    <a:pt x="3690" y="8856"/>
                    <a:pt x="0" y="3690"/>
                  </a:cubicBezTo>
                  <a:lnTo>
                    <a:pt x="0" y="3690"/>
                  </a:lnTo>
                  <a:lnTo>
                    <a:pt x="4428" y="8856"/>
                  </a:lnTo>
                  <a:lnTo>
                    <a:pt x="4428" y="8856"/>
                  </a:lnTo>
                  <a:lnTo>
                    <a:pt x="4428" y="8856"/>
                  </a:lnTo>
                  <a:lnTo>
                    <a:pt x="4428" y="8856"/>
                  </a:lnTo>
                  <a:close/>
                  <a:moveTo>
                    <a:pt x="2214" y="0"/>
                  </a:moveTo>
                  <a:cubicBezTo>
                    <a:pt x="1159" y="1827"/>
                    <a:pt x="1159" y="4077"/>
                    <a:pt x="2214" y="5904"/>
                  </a:cubicBezTo>
                  <a:cubicBezTo>
                    <a:pt x="3417" y="6252"/>
                    <a:pt x="4701" y="6252"/>
                    <a:pt x="5904" y="5904"/>
                  </a:cubicBezTo>
                  <a:lnTo>
                    <a:pt x="5904" y="5904"/>
                  </a:lnTo>
                  <a:lnTo>
                    <a:pt x="1476" y="5904"/>
                  </a:lnTo>
                  <a:cubicBezTo>
                    <a:pt x="1233" y="4190"/>
                    <a:pt x="1233" y="2452"/>
                    <a:pt x="1476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A7F3477-C7F7-4133-B2A5-4F2850A4D25D}"/>
                </a:ext>
              </a:extLst>
            </p:cNvPr>
            <p:cNvSpPr/>
            <p:nvPr/>
          </p:nvSpPr>
          <p:spPr>
            <a:xfrm>
              <a:off x="2131699" y="3534296"/>
              <a:ext cx="8118" cy="9593"/>
            </a:xfrm>
            <a:custGeom>
              <a:avLst/>
              <a:gdLst>
                <a:gd name="connsiteX0" fmla="*/ 0 w 8118"/>
                <a:gd name="connsiteY0" fmla="*/ 0 h 9593"/>
                <a:gd name="connsiteX1" fmla="*/ 0 w 8118"/>
                <a:gd name="connsiteY1" fmla="*/ 0 h 9593"/>
                <a:gd name="connsiteX2" fmla="*/ 0 w 8118"/>
                <a:gd name="connsiteY2" fmla="*/ 0 h 9593"/>
                <a:gd name="connsiteX3" fmla="*/ 8118 w 8118"/>
                <a:gd name="connsiteY3" fmla="*/ 9594 h 9593"/>
                <a:gd name="connsiteX4" fmla="*/ 8118 w 8118"/>
                <a:gd name="connsiteY4" fmla="*/ 9594 h 9593"/>
                <a:gd name="connsiteX5" fmla="*/ 8118 w 8118"/>
                <a:gd name="connsiteY5" fmla="*/ 9594 h 9593"/>
                <a:gd name="connsiteX6" fmla="*/ 738 w 8118"/>
                <a:gd name="connsiteY6" fmla="*/ 1476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8" h="95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074" y="3686"/>
                    <a:pt x="4827" y="6942"/>
                    <a:pt x="8118" y="9594"/>
                  </a:cubicBezTo>
                  <a:cubicBezTo>
                    <a:pt x="8118" y="9594"/>
                    <a:pt x="8118" y="9594"/>
                    <a:pt x="8118" y="9594"/>
                  </a:cubicBezTo>
                  <a:lnTo>
                    <a:pt x="8118" y="9594"/>
                  </a:lnTo>
                  <a:cubicBezTo>
                    <a:pt x="4472" y="8264"/>
                    <a:pt x="1712" y="5230"/>
                    <a:pt x="738" y="147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A456B254-4E0C-41FE-8E81-793E1B7BE47B}"/>
                </a:ext>
              </a:extLst>
            </p:cNvPr>
            <p:cNvSpPr/>
            <p:nvPr/>
          </p:nvSpPr>
          <p:spPr>
            <a:xfrm>
              <a:off x="2128010" y="3535772"/>
              <a:ext cx="11807" cy="9593"/>
            </a:xfrm>
            <a:custGeom>
              <a:avLst/>
              <a:gdLst>
                <a:gd name="connsiteX0" fmla="*/ 11808 w 11807"/>
                <a:gd name="connsiteY0" fmla="*/ 9594 h 9593"/>
                <a:gd name="connsiteX1" fmla="*/ 11808 w 11807"/>
                <a:gd name="connsiteY1" fmla="*/ 9594 h 9593"/>
                <a:gd name="connsiteX2" fmla="*/ 0 w 11807"/>
                <a:gd name="connsiteY2" fmla="*/ 0 h 9593"/>
                <a:gd name="connsiteX3" fmla="*/ 0 w 11807"/>
                <a:gd name="connsiteY3" fmla="*/ 0 h 9593"/>
                <a:gd name="connsiteX4" fmla="*/ 7380 w 11807"/>
                <a:gd name="connsiteY4" fmla="*/ 9594 h 9593"/>
                <a:gd name="connsiteX5" fmla="*/ 11808 w 11807"/>
                <a:gd name="connsiteY5" fmla="*/ 9594 h 9593"/>
                <a:gd name="connsiteX6" fmla="*/ 3690 w 11807"/>
                <a:gd name="connsiteY6" fmla="*/ 0 h 9593"/>
                <a:gd name="connsiteX7" fmla="*/ 11808 w 11807"/>
                <a:gd name="connsiteY7" fmla="*/ 8118 h 9593"/>
                <a:gd name="connsiteX8" fmla="*/ 11808 w 11807"/>
                <a:gd name="connsiteY8" fmla="*/ 8118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07" h="9593">
                  <a:moveTo>
                    <a:pt x="11808" y="9594"/>
                  </a:moveTo>
                  <a:lnTo>
                    <a:pt x="11808" y="9594"/>
                  </a:lnTo>
                  <a:cubicBezTo>
                    <a:pt x="6922" y="7786"/>
                    <a:pt x="2768" y="4413"/>
                    <a:pt x="0" y="0"/>
                  </a:cubicBezTo>
                  <a:lnTo>
                    <a:pt x="0" y="0"/>
                  </a:lnTo>
                  <a:cubicBezTo>
                    <a:pt x="509" y="4311"/>
                    <a:pt x="3343" y="7996"/>
                    <a:pt x="7380" y="9594"/>
                  </a:cubicBezTo>
                  <a:close/>
                  <a:moveTo>
                    <a:pt x="11808" y="9594"/>
                  </a:moveTo>
                  <a:cubicBezTo>
                    <a:pt x="8288" y="7188"/>
                    <a:pt x="5483" y="3872"/>
                    <a:pt x="3690" y="0"/>
                  </a:cubicBezTo>
                  <a:cubicBezTo>
                    <a:pt x="5808" y="3237"/>
                    <a:pt x="8568" y="6001"/>
                    <a:pt x="11808" y="8118"/>
                  </a:cubicBezTo>
                  <a:lnTo>
                    <a:pt x="11808" y="811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739731C-5203-43C5-8FCE-99B2037CE179}"/>
                </a:ext>
              </a:extLst>
            </p:cNvPr>
            <p:cNvSpPr/>
            <p:nvPr/>
          </p:nvSpPr>
          <p:spPr>
            <a:xfrm>
              <a:off x="2128010" y="3535772"/>
              <a:ext cx="8118" cy="10332"/>
            </a:xfrm>
            <a:custGeom>
              <a:avLst/>
              <a:gdLst>
                <a:gd name="connsiteX0" fmla="*/ 0 w 8118"/>
                <a:gd name="connsiteY0" fmla="*/ 0 h 10332"/>
                <a:gd name="connsiteX1" fmla="*/ 0 w 8118"/>
                <a:gd name="connsiteY1" fmla="*/ 0 h 10332"/>
                <a:gd name="connsiteX2" fmla="*/ 8118 w 8118"/>
                <a:gd name="connsiteY2" fmla="*/ 10332 h 10332"/>
                <a:gd name="connsiteX3" fmla="*/ 8118 w 8118"/>
                <a:gd name="connsiteY3" fmla="*/ 10332 h 10332"/>
                <a:gd name="connsiteX4" fmla="*/ 8118 w 8118"/>
                <a:gd name="connsiteY4" fmla="*/ 10332 h 10332"/>
                <a:gd name="connsiteX5" fmla="*/ 738 w 8118"/>
                <a:gd name="connsiteY5" fmla="*/ 1476 h 10332"/>
                <a:gd name="connsiteX6" fmla="*/ 738 w 8118"/>
                <a:gd name="connsiteY6" fmla="*/ 147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18" h="10332">
                  <a:moveTo>
                    <a:pt x="0" y="0"/>
                  </a:moveTo>
                  <a:lnTo>
                    <a:pt x="0" y="0"/>
                  </a:lnTo>
                  <a:cubicBezTo>
                    <a:pt x="1343" y="4323"/>
                    <a:pt x="4236" y="8001"/>
                    <a:pt x="8118" y="10332"/>
                  </a:cubicBezTo>
                  <a:lnTo>
                    <a:pt x="8118" y="10332"/>
                  </a:lnTo>
                  <a:lnTo>
                    <a:pt x="8118" y="10332"/>
                  </a:lnTo>
                  <a:cubicBezTo>
                    <a:pt x="4701" y="8331"/>
                    <a:pt x="2088" y="5198"/>
                    <a:pt x="738" y="1476"/>
                  </a:cubicBezTo>
                  <a:lnTo>
                    <a:pt x="738" y="147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18DA7148-0BAD-46A5-8F1F-72D3D1D4D1BB}"/>
                </a:ext>
              </a:extLst>
            </p:cNvPr>
            <p:cNvSpPr/>
            <p:nvPr/>
          </p:nvSpPr>
          <p:spPr>
            <a:xfrm>
              <a:off x="2128010" y="3537247"/>
              <a:ext cx="10331" cy="9594"/>
            </a:xfrm>
            <a:custGeom>
              <a:avLst/>
              <a:gdLst>
                <a:gd name="connsiteX0" fmla="*/ 10332 w 10331"/>
                <a:gd name="connsiteY0" fmla="*/ 9594 h 9594"/>
                <a:gd name="connsiteX1" fmla="*/ 10332 w 10331"/>
                <a:gd name="connsiteY1" fmla="*/ 9594 h 9594"/>
                <a:gd name="connsiteX2" fmla="*/ 0 w 10331"/>
                <a:gd name="connsiteY2" fmla="*/ 0 h 9594"/>
                <a:gd name="connsiteX3" fmla="*/ 0 w 10331"/>
                <a:gd name="connsiteY3" fmla="*/ 0 h 9594"/>
                <a:gd name="connsiteX4" fmla="*/ 8118 w 10331"/>
                <a:gd name="connsiteY4" fmla="*/ 9594 h 9594"/>
                <a:gd name="connsiteX5" fmla="*/ 8118 w 10331"/>
                <a:gd name="connsiteY5" fmla="*/ 9594 h 9594"/>
                <a:gd name="connsiteX6" fmla="*/ 738 w 10331"/>
                <a:gd name="connsiteY6" fmla="*/ 0 h 9594"/>
                <a:gd name="connsiteX7" fmla="*/ 7380 w 10331"/>
                <a:gd name="connsiteY7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1" h="9594">
                  <a:moveTo>
                    <a:pt x="10332" y="9594"/>
                  </a:moveTo>
                  <a:lnTo>
                    <a:pt x="10332" y="9594"/>
                  </a:lnTo>
                  <a:cubicBezTo>
                    <a:pt x="5904" y="7655"/>
                    <a:pt x="2258" y="4273"/>
                    <a:pt x="0" y="0"/>
                  </a:cubicBezTo>
                  <a:lnTo>
                    <a:pt x="0" y="0"/>
                  </a:lnTo>
                  <a:cubicBezTo>
                    <a:pt x="1875" y="3818"/>
                    <a:pt x="4664" y="7113"/>
                    <a:pt x="8118" y="9594"/>
                  </a:cubicBezTo>
                  <a:lnTo>
                    <a:pt x="8118" y="9594"/>
                  </a:lnTo>
                  <a:cubicBezTo>
                    <a:pt x="4930" y="7026"/>
                    <a:pt x="2406" y="3737"/>
                    <a:pt x="738" y="0"/>
                  </a:cubicBezTo>
                  <a:cubicBezTo>
                    <a:pt x="952" y="4200"/>
                    <a:pt x="3520" y="7917"/>
                    <a:pt x="7380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8B60C543-E600-407A-AEE3-269524BC846C}"/>
                </a:ext>
              </a:extLst>
            </p:cNvPr>
            <p:cNvSpPr/>
            <p:nvPr/>
          </p:nvSpPr>
          <p:spPr>
            <a:xfrm>
              <a:off x="2128010" y="3536510"/>
              <a:ext cx="8118" cy="9594"/>
            </a:xfrm>
            <a:custGeom>
              <a:avLst/>
              <a:gdLst>
                <a:gd name="connsiteX0" fmla="*/ 0 w 8118"/>
                <a:gd name="connsiteY0" fmla="*/ 0 h 9594"/>
                <a:gd name="connsiteX1" fmla="*/ 0 w 8118"/>
                <a:gd name="connsiteY1" fmla="*/ 0 h 9594"/>
                <a:gd name="connsiteX2" fmla="*/ 8118 w 8118"/>
                <a:gd name="connsiteY2" fmla="*/ 9594 h 9594"/>
                <a:gd name="connsiteX3" fmla="*/ 8118 w 8118"/>
                <a:gd name="connsiteY3" fmla="*/ 9594 h 9594"/>
                <a:gd name="connsiteX4" fmla="*/ 0 w 8118"/>
                <a:gd name="connsiteY4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8" h="9594">
                  <a:moveTo>
                    <a:pt x="0" y="0"/>
                  </a:moveTo>
                  <a:lnTo>
                    <a:pt x="0" y="0"/>
                  </a:lnTo>
                  <a:cubicBezTo>
                    <a:pt x="1646" y="3963"/>
                    <a:pt x="4480" y="7317"/>
                    <a:pt x="8118" y="9594"/>
                  </a:cubicBezTo>
                  <a:lnTo>
                    <a:pt x="8118" y="9594"/>
                  </a:lnTo>
                  <a:cubicBezTo>
                    <a:pt x="4332" y="7854"/>
                    <a:pt x="1402" y="4661"/>
                    <a:pt x="0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419D413C-8390-464A-A391-B0A9DF9F18FB}"/>
                </a:ext>
              </a:extLst>
            </p:cNvPr>
            <p:cNvSpPr/>
            <p:nvPr/>
          </p:nvSpPr>
          <p:spPr>
            <a:xfrm>
              <a:off x="2128010" y="3537247"/>
              <a:ext cx="9593" cy="10332"/>
            </a:xfrm>
            <a:custGeom>
              <a:avLst/>
              <a:gdLst>
                <a:gd name="connsiteX0" fmla="*/ 9594 w 9593"/>
                <a:gd name="connsiteY0" fmla="*/ 10332 h 10332"/>
                <a:gd name="connsiteX1" fmla="*/ 9594 w 9593"/>
                <a:gd name="connsiteY1" fmla="*/ 10332 h 10332"/>
                <a:gd name="connsiteX2" fmla="*/ 0 w 9593"/>
                <a:gd name="connsiteY2" fmla="*/ 738 h 10332"/>
                <a:gd name="connsiteX3" fmla="*/ 0 w 9593"/>
                <a:gd name="connsiteY3" fmla="*/ 738 h 10332"/>
                <a:gd name="connsiteX4" fmla="*/ 8856 w 9593"/>
                <a:gd name="connsiteY4" fmla="*/ 9594 h 10332"/>
                <a:gd name="connsiteX5" fmla="*/ 8856 w 9593"/>
                <a:gd name="connsiteY5" fmla="*/ 9594 h 10332"/>
                <a:gd name="connsiteX6" fmla="*/ 1476 w 9593"/>
                <a:gd name="connsiteY6" fmla="*/ 0 h 10332"/>
                <a:gd name="connsiteX7" fmla="*/ 8856 w 9593"/>
                <a:gd name="connsiteY7" fmla="*/ 9594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3" h="10332">
                  <a:moveTo>
                    <a:pt x="9594" y="10332"/>
                  </a:moveTo>
                  <a:lnTo>
                    <a:pt x="9594" y="10332"/>
                  </a:lnTo>
                  <a:cubicBezTo>
                    <a:pt x="5469" y="8217"/>
                    <a:pt x="2118" y="4861"/>
                    <a:pt x="0" y="738"/>
                  </a:cubicBezTo>
                  <a:lnTo>
                    <a:pt x="0" y="738"/>
                  </a:lnTo>
                  <a:cubicBezTo>
                    <a:pt x="2155" y="4391"/>
                    <a:pt x="5203" y="7438"/>
                    <a:pt x="8856" y="9594"/>
                  </a:cubicBezTo>
                  <a:lnTo>
                    <a:pt x="8856" y="9594"/>
                  </a:lnTo>
                  <a:cubicBezTo>
                    <a:pt x="5579" y="7117"/>
                    <a:pt x="3033" y="3803"/>
                    <a:pt x="1476" y="0"/>
                  </a:cubicBezTo>
                  <a:cubicBezTo>
                    <a:pt x="1815" y="4379"/>
                    <a:pt x="4709" y="8143"/>
                    <a:pt x="8856" y="959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3593FDE7-0F1B-4ACC-B048-EAD5E0DB4E79}"/>
                </a:ext>
              </a:extLst>
            </p:cNvPr>
            <p:cNvSpPr/>
            <p:nvPr/>
          </p:nvSpPr>
          <p:spPr>
            <a:xfrm>
              <a:off x="2128010" y="3538723"/>
              <a:ext cx="8118" cy="8856"/>
            </a:xfrm>
            <a:custGeom>
              <a:avLst/>
              <a:gdLst>
                <a:gd name="connsiteX0" fmla="*/ 0 w 8118"/>
                <a:gd name="connsiteY0" fmla="*/ 0 h 8856"/>
                <a:gd name="connsiteX1" fmla="*/ 0 w 8118"/>
                <a:gd name="connsiteY1" fmla="*/ 0 h 8856"/>
                <a:gd name="connsiteX2" fmla="*/ 8118 w 8118"/>
                <a:gd name="connsiteY2" fmla="*/ 8856 h 8856"/>
                <a:gd name="connsiteX3" fmla="*/ 8118 w 8118"/>
                <a:gd name="connsiteY3" fmla="*/ 8856 h 8856"/>
                <a:gd name="connsiteX4" fmla="*/ 8118 w 8118"/>
                <a:gd name="connsiteY4" fmla="*/ 8856 h 8856"/>
                <a:gd name="connsiteX5" fmla="*/ 738 w 8118"/>
                <a:gd name="connsiteY5" fmla="*/ 738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" h="8856">
                  <a:moveTo>
                    <a:pt x="0" y="0"/>
                  </a:moveTo>
                  <a:lnTo>
                    <a:pt x="0" y="0"/>
                  </a:lnTo>
                  <a:cubicBezTo>
                    <a:pt x="1240" y="4021"/>
                    <a:pt x="4221" y="7272"/>
                    <a:pt x="8118" y="8856"/>
                  </a:cubicBezTo>
                  <a:lnTo>
                    <a:pt x="8118" y="8856"/>
                  </a:lnTo>
                  <a:cubicBezTo>
                    <a:pt x="8118" y="8856"/>
                    <a:pt x="8118" y="8856"/>
                    <a:pt x="8118" y="8856"/>
                  </a:cubicBezTo>
                  <a:cubicBezTo>
                    <a:pt x="4753" y="7140"/>
                    <a:pt x="2125" y="4253"/>
                    <a:pt x="738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C7F2F449-4905-4A15-B668-430EF44E13FA}"/>
                </a:ext>
              </a:extLst>
            </p:cNvPr>
            <p:cNvSpPr/>
            <p:nvPr/>
          </p:nvSpPr>
          <p:spPr>
            <a:xfrm>
              <a:off x="2128010" y="3540199"/>
              <a:ext cx="8118" cy="9594"/>
            </a:xfrm>
            <a:custGeom>
              <a:avLst/>
              <a:gdLst>
                <a:gd name="connsiteX0" fmla="*/ 8118 w 8118"/>
                <a:gd name="connsiteY0" fmla="*/ 8856 h 9594"/>
                <a:gd name="connsiteX1" fmla="*/ 8118 w 8118"/>
                <a:gd name="connsiteY1" fmla="*/ 8856 h 9594"/>
                <a:gd name="connsiteX2" fmla="*/ 0 w 8118"/>
                <a:gd name="connsiteY2" fmla="*/ 0 h 9594"/>
                <a:gd name="connsiteX3" fmla="*/ 0 w 8118"/>
                <a:gd name="connsiteY3" fmla="*/ 0 h 9594"/>
                <a:gd name="connsiteX4" fmla="*/ 8118 w 8118"/>
                <a:gd name="connsiteY4" fmla="*/ 8856 h 9594"/>
                <a:gd name="connsiteX5" fmla="*/ 8118 w 8118"/>
                <a:gd name="connsiteY5" fmla="*/ 8856 h 9594"/>
                <a:gd name="connsiteX6" fmla="*/ 738 w 8118"/>
                <a:gd name="connsiteY6" fmla="*/ 0 h 9594"/>
                <a:gd name="connsiteX7" fmla="*/ 7380 w 8118"/>
                <a:gd name="connsiteY7" fmla="*/ 9594 h 9594"/>
                <a:gd name="connsiteX8" fmla="*/ 7380 w 8118"/>
                <a:gd name="connsiteY8" fmla="*/ 9594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8" h="9594">
                  <a:moveTo>
                    <a:pt x="8118" y="8856"/>
                  </a:moveTo>
                  <a:lnTo>
                    <a:pt x="8118" y="8856"/>
                  </a:lnTo>
                  <a:cubicBezTo>
                    <a:pt x="4531" y="6849"/>
                    <a:pt x="1690" y="3745"/>
                    <a:pt x="0" y="0"/>
                  </a:cubicBezTo>
                  <a:lnTo>
                    <a:pt x="0" y="0"/>
                  </a:lnTo>
                  <a:cubicBezTo>
                    <a:pt x="2118" y="3442"/>
                    <a:pt x="4871" y="6448"/>
                    <a:pt x="8118" y="8856"/>
                  </a:cubicBezTo>
                  <a:lnTo>
                    <a:pt x="8118" y="8856"/>
                  </a:lnTo>
                  <a:cubicBezTo>
                    <a:pt x="4657" y="6906"/>
                    <a:pt x="2030" y="3756"/>
                    <a:pt x="738" y="0"/>
                  </a:cubicBezTo>
                  <a:cubicBezTo>
                    <a:pt x="760" y="4262"/>
                    <a:pt x="3402" y="8072"/>
                    <a:pt x="7380" y="9594"/>
                  </a:cubicBezTo>
                  <a:lnTo>
                    <a:pt x="7380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EDA5E56B-F13C-4362-BEAB-1AD2BE44B54A}"/>
                </a:ext>
              </a:extLst>
            </p:cNvPr>
            <p:cNvSpPr/>
            <p:nvPr/>
          </p:nvSpPr>
          <p:spPr>
            <a:xfrm>
              <a:off x="2128010" y="3539461"/>
              <a:ext cx="8118" cy="8118"/>
            </a:xfrm>
            <a:custGeom>
              <a:avLst/>
              <a:gdLst>
                <a:gd name="connsiteX0" fmla="*/ 0 w 8118"/>
                <a:gd name="connsiteY0" fmla="*/ 0 h 8118"/>
                <a:gd name="connsiteX1" fmla="*/ 0 w 8118"/>
                <a:gd name="connsiteY1" fmla="*/ 0 h 8118"/>
                <a:gd name="connsiteX2" fmla="*/ 8118 w 8118"/>
                <a:gd name="connsiteY2" fmla="*/ 8118 h 8118"/>
                <a:gd name="connsiteX3" fmla="*/ 8118 w 8118"/>
                <a:gd name="connsiteY3" fmla="*/ 8118 h 8118"/>
                <a:gd name="connsiteX4" fmla="*/ 8118 w 8118"/>
                <a:gd name="connsiteY4" fmla="*/ 8118 h 8118"/>
                <a:gd name="connsiteX5" fmla="*/ 0 w 8118"/>
                <a:gd name="connsiteY5" fmla="*/ 738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8" h="8118">
                  <a:moveTo>
                    <a:pt x="0" y="0"/>
                  </a:moveTo>
                  <a:lnTo>
                    <a:pt x="0" y="0"/>
                  </a:lnTo>
                  <a:cubicBezTo>
                    <a:pt x="982" y="4007"/>
                    <a:pt x="4111" y="7136"/>
                    <a:pt x="8118" y="8118"/>
                  </a:cubicBezTo>
                  <a:cubicBezTo>
                    <a:pt x="8118" y="8118"/>
                    <a:pt x="8118" y="8118"/>
                    <a:pt x="8118" y="8118"/>
                  </a:cubicBezTo>
                  <a:lnTo>
                    <a:pt x="8118" y="8118"/>
                  </a:lnTo>
                  <a:cubicBezTo>
                    <a:pt x="4295" y="7266"/>
                    <a:pt x="1210" y="4460"/>
                    <a:pt x="0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1D9E9FA1-6F48-40CB-9F8A-4FF47D43129E}"/>
                </a:ext>
              </a:extLst>
            </p:cNvPr>
            <p:cNvSpPr/>
            <p:nvPr/>
          </p:nvSpPr>
          <p:spPr>
            <a:xfrm>
              <a:off x="2125057" y="3540199"/>
              <a:ext cx="9594" cy="9594"/>
            </a:xfrm>
            <a:custGeom>
              <a:avLst/>
              <a:gdLst>
                <a:gd name="connsiteX0" fmla="*/ 8856 w 9594"/>
                <a:gd name="connsiteY0" fmla="*/ 9594 h 9594"/>
                <a:gd name="connsiteX1" fmla="*/ 8856 w 9594"/>
                <a:gd name="connsiteY1" fmla="*/ 9594 h 9594"/>
                <a:gd name="connsiteX2" fmla="*/ 0 w 9594"/>
                <a:gd name="connsiteY2" fmla="*/ 738 h 9594"/>
                <a:gd name="connsiteX3" fmla="*/ 0 w 9594"/>
                <a:gd name="connsiteY3" fmla="*/ 738 h 9594"/>
                <a:gd name="connsiteX4" fmla="*/ 7380 w 9594"/>
                <a:gd name="connsiteY4" fmla="*/ 8856 h 9594"/>
                <a:gd name="connsiteX5" fmla="*/ 7380 w 9594"/>
                <a:gd name="connsiteY5" fmla="*/ 8856 h 9594"/>
                <a:gd name="connsiteX6" fmla="*/ 2952 w 9594"/>
                <a:gd name="connsiteY6" fmla="*/ 0 h 9594"/>
                <a:gd name="connsiteX7" fmla="*/ 9594 w 9594"/>
                <a:gd name="connsiteY7" fmla="*/ 8856 h 9594"/>
                <a:gd name="connsiteX8" fmla="*/ 9594 w 9594"/>
                <a:gd name="connsiteY8" fmla="*/ 885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94" h="9594">
                  <a:moveTo>
                    <a:pt x="8856" y="9594"/>
                  </a:moveTo>
                  <a:lnTo>
                    <a:pt x="8856" y="9594"/>
                  </a:lnTo>
                  <a:cubicBezTo>
                    <a:pt x="3690" y="9594"/>
                    <a:pt x="2214" y="4428"/>
                    <a:pt x="0" y="738"/>
                  </a:cubicBezTo>
                  <a:lnTo>
                    <a:pt x="0" y="738"/>
                  </a:lnTo>
                  <a:cubicBezTo>
                    <a:pt x="0" y="5904"/>
                    <a:pt x="4428" y="8118"/>
                    <a:pt x="7380" y="8856"/>
                  </a:cubicBezTo>
                  <a:lnTo>
                    <a:pt x="7380" y="8856"/>
                  </a:lnTo>
                  <a:cubicBezTo>
                    <a:pt x="4878" y="6541"/>
                    <a:pt x="3299" y="3393"/>
                    <a:pt x="2952" y="0"/>
                  </a:cubicBezTo>
                  <a:cubicBezTo>
                    <a:pt x="3070" y="4060"/>
                    <a:pt x="5727" y="7608"/>
                    <a:pt x="9594" y="8856"/>
                  </a:cubicBezTo>
                  <a:lnTo>
                    <a:pt x="9594" y="885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C4B7C692-EDAA-4A0F-B673-22C39A3BFCED}"/>
                </a:ext>
              </a:extLst>
            </p:cNvPr>
            <p:cNvSpPr/>
            <p:nvPr/>
          </p:nvSpPr>
          <p:spPr>
            <a:xfrm>
              <a:off x="2128010" y="3540937"/>
              <a:ext cx="7380" cy="9594"/>
            </a:xfrm>
            <a:custGeom>
              <a:avLst/>
              <a:gdLst>
                <a:gd name="connsiteX0" fmla="*/ 0 w 7380"/>
                <a:gd name="connsiteY0" fmla="*/ 0 h 9594"/>
                <a:gd name="connsiteX1" fmla="*/ 0 w 7380"/>
                <a:gd name="connsiteY1" fmla="*/ 0 h 9594"/>
                <a:gd name="connsiteX2" fmla="*/ 7380 w 7380"/>
                <a:gd name="connsiteY2" fmla="*/ 9594 h 9594"/>
                <a:gd name="connsiteX3" fmla="*/ 7380 w 7380"/>
                <a:gd name="connsiteY3" fmla="*/ 9594 h 9594"/>
                <a:gd name="connsiteX4" fmla="*/ 7380 w 7380"/>
                <a:gd name="connsiteY4" fmla="*/ 9594 h 9594"/>
                <a:gd name="connsiteX5" fmla="*/ 0 w 7380"/>
                <a:gd name="connsiteY5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9594">
                  <a:moveTo>
                    <a:pt x="0" y="0"/>
                  </a:moveTo>
                  <a:lnTo>
                    <a:pt x="0" y="0"/>
                  </a:lnTo>
                  <a:cubicBezTo>
                    <a:pt x="1055" y="4066"/>
                    <a:pt x="3720" y="7528"/>
                    <a:pt x="7380" y="9594"/>
                  </a:cubicBezTo>
                  <a:lnTo>
                    <a:pt x="7380" y="9594"/>
                  </a:lnTo>
                  <a:lnTo>
                    <a:pt x="7380" y="9594"/>
                  </a:lnTo>
                  <a:cubicBezTo>
                    <a:pt x="2952" y="9594"/>
                    <a:pt x="2214" y="4428"/>
                    <a:pt x="0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8EC68F84-5D80-438E-97A4-0A2DCE73882E}"/>
                </a:ext>
              </a:extLst>
            </p:cNvPr>
            <p:cNvSpPr/>
            <p:nvPr/>
          </p:nvSpPr>
          <p:spPr>
            <a:xfrm>
              <a:off x="2125057" y="3541675"/>
              <a:ext cx="8856" cy="13284"/>
            </a:xfrm>
            <a:custGeom>
              <a:avLst/>
              <a:gdLst>
                <a:gd name="connsiteX0" fmla="*/ 7380 w 8856"/>
                <a:gd name="connsiteY0" fmla="*/ 13284 h 13284"/>
                <a:gd name="connsiteX1" fmla="*/ 7380 w 8856"/>
                <a:gd name="connsiteY1" fmla="*/ 13284 h 13284"/>
                <a:gd name="connsiteX2" fmla="*/ 0 w 8856"/>
                <a:gd name="connsiteY2" fmla="*/ 2952 h 13284"/>
                <a:gd name="connsiteX3" fmla="*/ 0 w 8856"/>
                <a:gd name="connsiteY3" fmla="*/ 2952 h 13284"/>
                <a:gd name="connsiteX4" fmla="*/ 0 w 8856"/>
                <a:gd name="connsiteY4" fmla="*/ 2952 h 13284"/>
                <a:gd name="connsiteX5" fmla="*/ 6642 w 8856"/>
                <a:gd name="connsiteY5" fmla="*/ 11808 h 13284"/>
                <a:gd name="connsiteX6" fmla="*/ 6642 w 8856"/>
                <a:gd name="connsiteY6" fmla="*/ 11808 h 13284"/>
                <a:gd name="connsiteX7" fmla="*/ 2952 w 8856"/>
                <a:gd name="connsiteY7" fmla="*/ 0 h 13284"/>
                <a:gd name="connsiteX8" fmla="*/ 8856 w 8856"/>
                <a:gd name="connsiteY8" fmla="*/ 10332 h 13284"/>
                <a:gd name="connsiteX9" fmla="*/ 8856 w 8856"/>
                <a:gd name="connsiteY9" fmla="*/ 10332 h 13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56" h="13284">
                  <a:moveTo>
                    <a:pt x="7380" y="13284"/>
                  </a:moveTo>
                  <a:lnTo>
                    <a:pt x="7380" y="13284"/>
                  </a:lnTo>
                  <a:cubicBezTo>
                    <a:pt x="3816" y="10777"/>
                    <a:pt x="1218" y="7134"/>
                    <a:pt x="0" y="2952"/>
                  </a:cubicBezTo>
                  <a:lnTo>
                    <a:pt x="0" y="2952"/>
                  </a:lnTo>
                  <a:lnTo>
                    <a:pt x="0" y="2952"/>
                  </a:lnTo>
                  <a:cubicBezTo>
                    <a:pt x="1107" y="6591"/>
                    <a:pt x="3461" y="9725"/>
                    <a:pt x="6642" y="11808"/>
                  </a:cubicBezTo>
                  <a:lnTo>
                    <a:pt x="6642" y="11808"/>
                  </a:lnTo>
                  <a:cubicBezTo>
                    <a:pt x="4236" y="8341"/>
                    <a:pt x="2945" y="4221"/>
                    <a:pt x="2952" y="0"/>
                  </a:cubicBezTo>
                  <a:cubicBezTo>
                    <a:pt x="3181" y="4182"/>
                    <a:pt x="5373" y="8012"/>
                    <a:pt x="8856" y="10332"/>
                  </a:cubicBezTo>
                  <a:lnTo>
                    <a:pt x="8856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408E3DFE-8BCE-4DB6-A033-80CBAF1E66C7}"/>
                </a:ext>
              </a:extLst>
            </p:cNvPr>
            <p:cNvSpPr/>
            <p:nvPr/>
          </p:nvSpPr>
          <p:spPr>
            <a:xfrm>
              <a:off x="2120629" y="3542413"/>
              <a:ext cx="7380" cy="12546"/>
            </a:xfrm>
            <a:custGeom>
              <a:avLst/>
              <a:gdLst>
                <a:gd name="connsiteX0" fmla="*/ 2952 w 7380"/>
                <a:gd name="connsiteY0" fmla="*/ 0 h 12546"/>
                <a:gd name="connsiteX1" fmla="*/ 2952 w 7380"/>
                <a:gd name="connsiteY1" fmla="*/ 0 h 12546"/>
                <a:gd name="connsiteX2" fmla="*/ 7380 w 7380"/>
                <a:gd name="connsiteY2" fmla="*/ 12546 h 12546"/>
                <a:gd name="connsiteX3" fmla="*/ 7380 w 7380"/>
                <a:gd name="connsiteY3" fmla="*/ 12546 h 12546"/>
                <a:gd name="connsiteX4" fmla="*/ 7380 w 7380"/>
                <a:gd name="connsiteY4" fmla="*/ 12546 h 12546"/>
                <a:gd name="connsiteX5" fmla="*/ 0 w 7380"/>
                <a:gd name="connsiteY5" fmla="*/ 2952 h 12546"/>
                <a:gd name="connsiteX6" fmla="*/ 0 w 7380"/>
                <a:gd name="connsiteY6" fmla="*/ 2952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" h="12546">
                  <a:moveTo>
                    <a:pt x="2952" y="0"/>
                  </a:moveTo>
                  <a:lnTo>
                    <a:pt x="2952" y="0"/>
                  </a:lnTo>
                  <a:cubicBezTo>
                    <a:pt x="2819" y="4587"/>
                    <a:pt x="4399" y="9060"/>
                    <a:pt x="7380" y="12546"/>
                  </a:cubicBezTo>
                  <a:lnTo>
                    <a:pt x="7380" y="12546"/>
                  </a:lnTo>
                  <a:lnTo>
                    <a:pt x="7380" y="12546"/>
                  </a:lnTo>
                  <a:cubicBezTo>
                    <a:pt x="4125" y="10043"/>
                    <a:pt x="1587" y="6736"/>
                    <a:pt x="0" y="2952"/>
                  </a:cubicBezTo>
                  <a:cubicBezTo>
                    <a:pt x="0" y="2952"/>
                    <a:pt x="0" y="2952"/>
                    <a:pt x="0" y="2952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B1D7DA22-0174-4728-8ECA-34D8CEA17872}"/>
                </a:ext>
              </a:extLst>
            </p:cNvPr>
            <p:cNvSpPr/>
            <p:nvPr/>
          </p:nvSpPr>
          <p:spPr>
            <a:xfrm>
              <a:off x="2120629" y="3542413"/>
              <a:ext cx="8118" cy="12546"/>
            </a:xfrm>
            <a:custGeom>
              <a:avLst/>
              <a:gdLst>
                <a:gd name="connsiteX0" fmla="*/ 7380 w 8118"/>
                <a:gd name="connsiteY0" fmla="*/ 12546 h 12546"/>
                <a:gd name="connsiteX1" fmla="*/ 7380 w 8118"/>
                <a:gd name="connsiteY1" fmla="*/ 12546 h 12546"/>
                <a:gd name="connsiteX2" fmla="*/ 0 w 8118"/>
                <a:gd name="connsiteY2" fmla="*/ 2952 h 12546"/>
                <a:gd name="connsiteX3" fmla="*/ 0 w 8118"/>
                <a:gd name="connsiteY3" fmla="*/ 2952 h 12546"/>
                <a:gd name="connsiteX4" fmla="*/ 8118 w 8118"/>
                <a:gd name="connsiteY4" fmla="*/ 12546 h 12546"/>
                <a:gd name="connsiteX5" fmla="*/ 8118 w 8118"/>
                <a:gd name="connsiteY5" fmla="*/ 12546 h 12546"/>
                <a:gd name="connsiteX6" fmla="*/ 7380 w 8118"/>
                <a:gd name="connsiteY6" fmla="*/ 0 h 12546"/>
                <a:gd name="connsiteX7" fmla="*/ 7380 w 8118"/>
                <a:gd name="connsiteY7" fmla="*/ 12546 h 12546"/>
                <a:gd name="connsiteX8" fmla="*/ 7380 w 8118"/>
                <a:gd name="connsiteY8" fmla="*/ 12546 h 12546"/>
                <a:gd name="connsiteX9" fmla="*/ 0 w 8118"/>
                <a:gd name="connsiteY9" fmla="*/ 1476 h 1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18" h="12546">
                  <a:moveTo>
                    <a:pt x="7380" y="12546"/>
                  </a:moveTo>
                  <a:lnTo>
                    <a:pt x="7380" y="12546"/>
                  </a:lnTo>
                  <a:cubicBezTo>
                    <a:pt x="3985" y="10190"/>
                    <a:pt x="1402" y="6838"/>
                    <a:pt x="0" y="2952"/>
                  </a:cubicBezTo>
                  <a:lnTo>
                    <a:pt x="0" y="2952"/>
                  </a:lnTo>
                  <a:cubicBezTo>
                    <a:pt x="1720" y="6867"/>
                    <a:pt x="4539" y="10199"/>
                    <a:pt x="8118" y="12546"/>
                  </a:cubicBezTo>
                  <a:lnTo>
                    <a:pt x="8118" y="12546"/>
                  </a:lnTo>
                  <a:close/>
                  <a:moveTo>
                    <a:pt x="7380" y="0"/>
                  </a:moveTo>
                  <a:cubicBezTo>
                    <a:pt x="5609" y="3995"/>
                    <a:pt x="5609" y="8551"/>
                    <a:pt x="7380" y="12546"/>
                  </a:cubicBezTo>
                  <a:lnTo>
                    <a:pt x="7380" y="12546"/>
                  </a:lnTo>
                  <a:cubicBezTo>
                    <a:pt x="4184" y="9405"/>
                    <a:pt x="1668" y="5636"/>
                    <a:pt x="0" y="147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3E54F1CC-B3F1-4D0B-83A2-D6FA949F971E}"/>
                </a:ext>
              </a:extLst>
            </p:cNvPr>
            <p:cNvSpPr/>
            <p:nvPr/>
          </p:nvSpPr>
          <p:spPr>
            <a:xfrm>
              <a:off x="2120629" y="3543889"/>
              <a:ext cx="7380" cy="11070"/>
            </a:xfrm>
            <a:custGeom>
              <a:avLst/>
              <a:gdLst>
                <a:gd name="connsiteX0" fmla="*/ 1476 w 7380"/>
                <a:gd name="connsiteY0" fmla="*/ 0 h 11070"/>
                <a:gd name="connsiteX1" fmla="*/ 1476 w 7380"/>
                <a:gd name="connsiteY1" fmla="*/ 0 h 11070"/>
                <a:gd name="connsiteX2" fmla="*/ 7380 w 7380"/>
                <a:gd name="connsiteY2" fmla="*/ 11070 h 11070"/>
                <a:gd name="connsiteX3" fmla="*/ 7380 w 7380"/>
                <a:gd name="connsiteY3" fmla="*/ 11070 h 11070"/>
                <a:gd name="connsiteX4" fmla="*/ 7380 w 7380"/>
                <a:gd name="connsiteY4" fmla="*/ 11070 h 11070"/>
                <a:gd name="connsiteX5" fmla="*/ 0 w 7380"/>
                <a:gd name="connsiteY5" fmla="*/ 2214 h 11070"/>
                <a:gd name="connsiteX6" fmla="*/ 0 w 7380"/>
                <a:gd name="connsiteY6" fmla="*/ 221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80" h="11070">
                  <a:moveTo>
                    <a:pt x="1476" y="0"/>
                  </a:moveTo>
                  <a:lnTo>
                    <a:pt x="1476" y="0"/>
                  </a:lnTo>
                  <a:cubicBezTo>
                    <a:pt x="2502" y="4119"/>
                    <a:pt x="4531" y="7921"/>
                    <a:pt x="7380" y="11070"/>
                  </a:cubicBezTo>
                  <a:lnTo>
                    <a:pt x="7380" y="11070"/>
                  </a:lnTo>
                  <a:lnTo>
                    <a:pt x="7380" y="11070"/>
                  </a:lnTo>
                  <a:cubicBezTo>
                    <a:pt x="3764" y="9313"/>
                    <a:pt x="1078" y="6088"/>
                    <a:pt x="0" y="2214"/>
                  </a:cubicBezTo>
                  <a:cubicBezTo>
                    <a:pt x="0" y="2214"/>
                    <a:pt x="0" y="2214"/>
                    <a:pt x="0" y="2214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897019A8-885B-4635-8E45-48C2EDDB03ED}"/>
                </a:ext>
              </a:extLst>
            </p:cNvPr>
            <p:cNvSpPr/>
            <p:nvPr/>
          </p:nvSpPr>
          <p:spPr>
            <a:xfrm>
              <a:off x="2119891" y="3544627"/>
              <a:ext cx="8118" cy="10332"/>
            </a:xfrm>
            <a:custGeom>
              <a:avLst/>
              <a:gdLst>
                <a:gd name="connsiteX0" fmla="*/ 8118 w 8118"/>
                <a:gd name="connsiteY0" fmla="*/ 10332 h 10332"/>
                <a:gd name="connsiteX1" fmla="*/ 8118 w 8118"/>
                <a:gd name="connsiteY1" fmla="*/ 10332 h 10332"/>
                <a:gd name="connsiteX2" fmla="*/ 0 w 8118"/>
                <a:gd name="connsiteY2" fmla="*/ 0 h 10332"/>
                <a:gd name="connsiteX3" fmla="*/ 0 w 8118"/>
                <a:gd name="connsiteY3" fmla="*/ 0 h 10332"/>
                <a:gd name="connsiteX4" fmla="*/ 8118 w 8118"/>
                <a:gd name="connsiteY4" fmla="*/ 10332 h 10332"/>
                <a:gd name="connsiteX5" fmla="*/ 8118 w 8118"/>
                <a:gd name="connsiteY5" fmla="*/ 10332 h 10332"/>
                <a:gd name="connsiteX6" fmla="*/ 738 w 8118"/>
                <a:gd name="connsiteY6" fmla="*/ 738 h 10332"/>
                <a:gd name="connsiteX7" fmla="*/ 8118 w 8118"/>
                <a:gd name="connsiteY7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8" h="10332">
                  <a:moveTo>
                    <a:pt x="8118" y="10332"/>
                  </a:moveTo>
                  <a:lnTo>
                    <a:pt x="8118" y="10332"/>
                  </a:lnTo>
                  <a:cubicBezTo>
                    <a:pt x="4399" y="7824"/>
                    <a:pt x="1557" y="4210"/>
                    <a:pt x="0" y="0"/>
                  </a:cubicBezTo>
                  <a:lnTo>
                    <a:pt x="0" y="0"/>
                  </a:lnTo>
                  <a:cubicBezTo>
                    <a:pt x="1513" y="4235"/>
                    <a:pt x="4362" y="7863"/>
                    <a:pt x="8118" y="10332"/>
                  </a:cubicBezTo>
                  <a:lnTo>
                    <a:pt x="8118" y="10332"/>
                  </a:lnTo>
                  <a:cubicBezTo>
                    <a:pt x="4605" y="8100"/>
                    <a:pt x="1993" y="4703"/>
                    <a:pt x="738" y="738"/>
                  </a:cubicBezTo>
                  <a:cubicBezTo>
                    <a:pt x="1387" y="4990"/>
                    <a:pt x="4177" y="8610"/>
                    <a:pt x="8118" y="1033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A3CFB9A4-9704-47AB-87D0-DCAAE798C8CD}"/>
                </a:ext>
              </a:extLst>
            </p:cNvPr>
            <p:cNvSpPr/>
            <p:nvPr/>
          </p:nvSpPr>
          <p:spPr>
            <a:xfrm>
              <a:off x="2120629" y="3544627"/>
              <a:ext cx="7380" cy="10332"/>
            </a:xfrm>
            <a:custGeom>
              <a:avLst/>
              <a:gdLst>
                <a:gd name="connsiteX0" fmla="*/ 0 w 7380"/>
                <a:gd name="connsiteY0" fmla="*/ 0 h 10332"/>
                <a:gd name="connsiteX1" fmla="*/ 0 w 7380"/>
                <a:gd name="connsiteY1" fmla="*/ 0 h 10332"/>
                <a:gd name="connsiteX2" fmla="*/ 0 w 7380"/>
                <a:gd name="connsiteY2" fmla="*/ 0 h 10332"/>
                <a:gd name="connsiteX3" fmla="*/ 7380 w 7380"/>
                <a:gd name="connsiteY3" fmla="*/ 10332 h 10332"/>
                <a:gd name="connsiteX4" fmla="*/ 7380 w 7380"/>
                <a:gd name="connsiteY4" fmla="*/ 10332 h 10332"/>
                <a:gd name="connsiteX5" fmla="*/ 7380 w 7380"/>
                <a:gd name="connsiteY5" fmla="*/ 10332 h 10332"/>
                <a:gd name="connsiteX6" fmla="*/ 7380 w 7380"/>
                <a:gd name="connsiteY6" fmla="*/ 10332 h 10332"/>
                <a:gd name="connsiteX7" fmla="*/ 738 w 7380"/>
                <a:gd name="connsiteY7" fmla="*/ 295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80" h="1033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218" y="4182"/>
                    <a:pt x="3816" y="7825"/>
                    <a:pt x="7380" y="10332"/>
                  </a:cubicBezTo>
                  <a:lnTo>
                    <a:pt x="7380" y="10332"/>
                  </a:lnTo>
                  <a:lnTo>
                    <a:pt x="7380" y="10332"/>
                  </a:lnTo>
                  <a:lnTo>
                    <a:pt x="7380" y="10332"/>
                  </a:lnTo>
                  <a:cubicBezTo>
                    <a:pt x="3690" y="10332"/>
                    <a:pt x="2214" y="6642"/>
                    <a:pt x="738" y="2952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CD680724-8A0D-427E-B8C3-900582451253}"/>
                </a:ext>
              </a:extLst>
            </p:cNvPr>
            <p:cNvSpPr/>
            <p:nvPr/>
          </p:nvSpPr>
          <p:spPr>
            <a:xfrm>
              <a:off x="2119891" y="3545365"/>
              <a:ext cx="8118" cy="9594"/>
            </a:xfrm>
            <a:custGeom>
              <a:avLst/>
              <a:gdLst>
                <a:gd name="connsiteX0" fmla="*/ 8118 w 8118"/>
                <a:gd name="connsiteY0" fmla="*/ 9594 h 9594"/>
                <a:gd name="connsiteX1" fmla="*/ 8118 w 8118"/>
                <a:gd name="connsiteY1" fmla="*/ 9594 h 9594"/>
                <a:gd name="connsiteX2" fmla="*/ 0 w 8118"/>
                <a:gd name="connsiteY2" fmla="*/ 1476 h 9594"/>
                <a:gd name="connsiteX3" fmla="*/ 0 w 8118"/>
                <a:gd name="connsiteY3" fmla="*/ 1476 h 9594"/>
                <a:gd name="connsiteX4" fmla="*/ 8118 w 8118"/>
                <a:gd name="connsiteY4" fmla="*/ 9594 h 9594"/>
                <a:gd name="connsiteX5" fmla="*/ 8118 w 8118"/>
                <a:gd name="connsiteY5" fmla="*/ 9594 h 9594"/>
                <a:gd name="connsiteX6" fmla="*/ 738 w 8118"/>
                <a:gd name="connsiteY6" fmla="*/ 0 h 9594"/>
                <a:gd name="connsiteX7" fmla="*/ 8118 w 8118"/>
                <a:gd name="connsiteY7" fmla="*/ 9594 h 9594"/>
                <a:gd name="connsiteX8" fmla="*/ 8118 w 8118"/>
                <a:gd name="connsiteY8" fmla="*/ 9594 h 9594"/>
                <a:gd name="connsiteX9" fmla="*/ 738 w 8118"/>
                <a:gd name="connsiteY9" fmla="*/ 738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18" h="9594">
                  <a:moveTo>
                    <a:pt x="8118" y="9594"/>
                  </a:moveTo>
                  <a:lnTo>
                    <a:pt x="8118" y="9594"/>
                  </a:lnTo>
                  <a:cubicBezTo>
                    <a:pt x="3690" y="9594"/>
                    <a:pt x="1476" y="4428"/>
                    <a:pt x="0" y="1476"/>
                  </a:cubicBezTo>
                  <a:lnTo>
                    <a:pt x="0" y="1476"/>
                  </a:lnTo>
                  <a:cubicBezTo>
                    <a:pt x="0" y="5904"/>
                    <a:pt x="5166" y="8856"/>
                    <a:pt x="8118" y="9594"/>
                  </a:cubicBezTo>
                  <a:lnTo>
                    <a:pt x="8118" y="9594"/>
                  </a:lnTo>
                  <a:close/>
                  <a:moveTo>
                    <a:pt x="738" y="0"/>
                  </a:moveTo>
                  <a:cubicBezTo>
                    <a:pt x="1247" y="4311"/>
                    <a:pt x="4081" y="7996"/>
                    <a:pt x="8118" y="9594"/>
                  </a:cubicBezTo>
                  <a:lnTo>
                    <a:pt x="8118" y="9594"/>
                  </a:lnTo>
                  <a:cubicBezTo>
                    <a:pt x="4561" y="7765"/>
                    <a:pt x="1897" y="4568"/>
                    <a:pt x="738" y="73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B4B19F11-0474-41D8-AFC7-09CD52F1FB58}"/>
                </a:ext>
              </a:extLst>
            </p:cNvPr>
            <p:cNvSpPr/>
            <p:nvPr/>
          </p:nvSpPr>
          <p:spPr>
            <a:xfrm>
              <a:off x="2119891" y="3546104"/>
              <a:ext cx="8118" cy="8855"/>
            </a:xfrm>
            <a:custGeom>
              <a:avLst/>
              <a:gdLst>
                <a:gd name="connsiteX0" fmla="*/ 0 w 8118"/>
                <a:gd name="connsiteY0" fmla="*/ 0 h 8855"/>
                <a:gd name="connsiteX1" fmla="*/ 0 w 8118"/>
                <a:gd name="connsiteY1" fmla="*/ 0 h 8855"/>
                <a:gd name="connsiteX2" fmla="*/ 8118 w 8118"/>
                <a:gd name="connsiteY2" fmla="*/ 8856 h 8855"/>
                <a:gd name="connsiteX3" fmla="*/ 8118 w 8118"/>
                <a:gd name="connsiteY3" fmla="*/ 8856 h 8855"/>
                <a:gd name="connsiteX4" fmla="*/ 8118 w 8118"/>
                <a:gd name="connsiteY4" fmla="*/ 8856 h 8855"/>
                <a:gd name="connsiteX5" fmla="*/ 8118 w 8118"/>
                <a:gd name="connsiteY5" fmla="*/ 8856 h 8855"/>
                <a:gd name="connsiteX6" fmla="*/ 1476 w 8118"/>
                <a:gd name="connsiteY6" fmla="*/ 0 h 8855"/>
                <a:gd name="connsiteX7" fmla="*/ 1476 w 8118"/>
                <a:gd name="connsiteY7" fmla="*/ 0 h 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18" h="8855">
                  <a:moveTo>
                    <a:pt x="0" y="0"/>
                  </a:moveTo>
                  <a:lnTo>
                    <a:pt x="0" y="0"/>
                  </a:lnTo>
                  <a:cubicBezTo>
                    <a:pt x="1690" y="3745"/>
                    <a:pt x="4531" y="6849"/>
                    <a:pt x="8118" y="8856"/>
                  </a:cubicBezTo>
                  <a:lnTo>
                    <a:pt x="8118" y="8856"/>
                  </a:lnTo>
                  <a:cubicBezTo>
                    <a:pt x="8118" y="8856"/>
                    <a:pt x="8118" y="8856"/>
                    <a:pt x="8118" y="8856"/>
                  </a:cubicBezTo>
                  <a:lnTo>
                    <a:pt x="8118" y="8856"/>
                  </a:lnTo>
                  <a:cubicBezTo>
                    <a:pt x="5114" y="6590"/>
                    <a:pt x="2812" y="3520"/>
                    <a:pt x="1476" y="0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DC658676-FF2D-45BC-A400-B324BF0664DF}"/>
                </a:ext>
              </a:extLst>
            </p:cNvPr>
            <p:cNvSpPr/>
            <p:nvPr/>
          </p:nvSpPr>
          <p:spPr>
            <a:xfrm>
              <a:off x="2120629" y="3544627"/>
              <a:ext cx="7380" cy="10332"/>
            </a:xfrm>
            <a:custGeom>
              <a:avLst/>
              <a:gdLst>
                <a:gd name="connsiteX0" fmla="*/ 7380 w 7380"/>
                <a:gd name="connsiteY0" fmla="*/ 10332 h 10332"/>
                <a:gd name="connsiteX1" fmla="*/ 7380 w 7380"/>
                <a:gd name="connsiteY1" fmla="*/ 10332 h 10332"/>
                <a:gd name="connsiteX2" fmla="*/ 0 w 7380"/>
                <a:gd name="connsiteY2" fmla="*/ 0 h 10332"/>
                <a:gd name="connsiteX3" fmla="*/ 0 w 7380"/>
                <a:gd name="connsiteY3" fmla="*/ 0 h 10332"/>
                <a:gd name="connsiteX4" fmla="*/ 0 w 7380"/>
                <a:gd name="connsiteY4" fmla="*/ 0 h 10332"/>
                <a:gd name="connsiteX5" fmla="*/ 7380 w 7380"/>
                <a:gd name="connsiteY5" fmla="*/ 10332 h 10332"/>
                <a:gd name="connsiteX6" fmla="*/ 7380 w 7380"/>
                <a:gd name="connsiteY6" fmla="*/ 10332 h 10332"/>
                <a:gd name="connsiteX7" fmla="*/ 738 w 7380"/>
                <a:gd name="connsiteY7" fmla="*/ 738 h 10332"/>
                <a:gd name="connsiteX8" fmla="*/ 7380 w 7380"/>
                <a:gd name="connsiteY8" fmla="*/ 10332 h 10332"/>
                <a:gd name="connsiteX9" fmla="*/ 7380 w 7380"/>
                <a:gd name="connsiteY9" fmla="*/ 10332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80" h="10332">
                  <a:moveTo>
                    <a:pt x="7380" y="10332"/>
                  </a:moveTo>
                  <a:lnTo>
                    <a:pt x="7380" y="10332"/>
                  </a:lnTo>
                  <a:cubicBezTo>
                    <a:pt x="4339" y="7340"/>
                    <a:pt x="1845" y="3844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775" y="4380"/>
                    <a:pt x="3491" y="8176"/>
                    <a:pt x="7380" y="10332"/>
                  </a:cubicBezTo>
                  <a:lnTo>
                    <a:pt x="7380" y="10332"/>
                  </a:lnTo>
                  <a:cubicBezTo>
                    <a:pt x="4517" y="7635"/>
                    <a:pt x="2258" y="4366"/>
                    <a:pt x="738" y="738"/>
                  </a:cubicBezTo>
                  <a:cubicBezTo>
                    <a:pt x="2480" y="4239"/>
                    <a:pt x="4716" y="7471"/>
                    <a:pt x="7380" y="10332"/>
                  </a:cubicBezTo>
                  <a:lnTo>
                    <a:pt x="7380" y="1033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57AB30DC-3C80-42DA-BD95-A0D1BF253107}"/>
                </a:ext>
              </a:extLst>
            </p:cNvPr>
            <p:cNvSpPr/>
            <p:nvPr/>
          </p:nvSpPr>
          <p:spPr>
            <a:xfrm>
              <a:off x="2118416" y="3547580"/>
              <a:ext cx="7379" cy="10331"/>
            </a:xfrm>
            <a:custGeom>
              <a:avLst/>
              <a:gdLst>
                <a:gd name="connsiteX0" fmla="*/ 0 w 7379"/>
                <a:gd name="connsiteY0" fmla="*/ 0 h 10331"/>
                <a:gd name="connsiteX1" fmla="*/ 0 w 7379"/>
                <a:gd name="connsiteY1" fmla="*/ 0 h 10331"/>
                <a:gd name="connsiteX2" fmla="*/ 0 w 7379"/>
                <a:gd name="connsiteY2" fmla="*/ 0 h 10331"/>
                <a:gd name="connsiteX3" fmla="*/ 7380 w 7379"/>
                <a:gd name="connsiteY3" fmla="*/ 10332 h 10331"/>
                <a:gd name="connsiteX4" fmla="*/ 7380 w 7379"/>
                <a:gd name="connsiteY4" fmla="*/ 10332 h 10331"/>
                <a:gd name="connsiteX5" fmla="*/ 738 w 7379"/>
                <a:gd name="connsiteY5" fmla="*/ 0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79" h="1033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505" y="4036"/>
                    <a:pt x="4052" y="7601"/>
                    <a:pt x="7380" y="10332"/>
                  </a:cubicBezTo>
                  <a:lnTo>
                    <a:pt x="7380" y="10332"/>
                  </a:lnTo>
                  <a:cubicBezTo>
                    <a:pt x="4170" y="7641"/>
                    <a:pt x="1852" y="4038"/>
                    <a:pt x="738" y="0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B3025081-2153-4D0F-8854-B116D7FC0B19}"/>
                </a:ext>
              </a:extLst>
            </p:cNvPr>
            <p:cNvSpPr/>
            <p:nvPr/>
          </p:nvSpPr>
          <p:spPr>
            <a:xfrm>
              <a:off x="2120629" y="3549794"/>
              <a:ext cx="7380" cy="10332"/>
            </a:xfrm>
            <a:custGeom>
              <a:avLst/>
              <a:gdLst>
                <a:gd name="connsiteX0" fmla="*/ 7380 w 7380"/>
                <a:gd name="connsiteY0" fmla="*/ 10332 h 10332"/>
                <a:gd name="connsiteX1" fmla="*/ 7380 w 7380"/>
                <a:gd name="connsiteY1" fmla="*/ 10332 h 10332"/>
                <a:gd name="connsiteX2" fmla="*/ 738 w 7380"/>
                <a:gd name="connsiteY2" fmla="*/ 0 h 10332"/>
                <a:gd name="connsiteX3" fmla="*/ 738 w 7380"/>
                <a:gd name="connsiteY3" fmla="*/ 0 h 10332"/>
                <a:gd name="connsiteX4" fmla="*/ 6642 w 7380"/>
                <a:gd name="connsiteY4" fmla="*/ 10332 h 10332"/>
                <a:gd name="connsiteX5" fmla="*/ 6642 w 7380"/>
                <a:gd name="connsiteY5" fmla="*/ 10332 h 10332"/>
                <a:gd name="connsiteX6" fmla="*/ 0 w 7380"/>
                <a:gd name="connsiteY6" fmla="*/ 0 h 10332"/>
                <a:gd name="connsiteX7" fmla="*/ 7380 w 7380"/>
                <a:gd name="connsiteY7" fmla="*/ 5166 h 10332"/>
                <a:gd name="connsiteX8" fmla="*/ 7380 w 7380"/>
                <a:gd name="connsiteY8" fmla="*/ 5166 h 1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80" h="10332">
                  <a:moveTo>
                    <a:pt x="7380" y="10332"/>
                  </a:moveTo>
                  <a:lnTo>
                    <a:pt x="7380" y="10332"/>
                  </a:lnTo>
                  <a:cubicBezTo>
                    <a:pt x="4347" y="7491"/>
                    <a:pt x="2059" y="3941"/>
                    <a:pt x="738" y="0"/>
                  </a:cubicBezTo>
                  <a:lnTo>
                    <a:pt x="738" y="0"/>
                  </a:lnTo>
                  <a:cubicBezTo>
                    <a:pt x="967" y="4182"/>
                    <a:pt x="3159" y="8012"/>
                    <a:pt x="6642" y="10332"/>
                  </a:cubicBezTo>
                  <a:lnTo>
                    <a:pt x="6642" y="10332"/>
                  </a:lnTo>
                  <a:cubicBezTo>
                    <a:pt x="4074" y="7128"/>
                    <a:pt x="1852" y="3666"/>
                    <a:pt x="0" y="0"/>
                  </a:cubicBezTo>
                  <a:cubicBezTo>
                    <a:pt x="2251" y="2001"/>
                    <a:pt x="4731" y="3734"/>
                    <a:pt x="7380" y="5166"/>
                  </a:cubicBezTo>
                  <a:lnTo>
                    <a:pt x="7380" y="516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E0293A7E-BDEF-4D67-8BC9-78D99E91E5BD}"/>
                </a:ext>
              </a:extLst>
            </p:cNvPr>
            <p:cNvSpPr/>
            <p:nvPr/>
          </p:nvSpPr>
          <p:spPr>
            <a:xfrm>
              <a:off x="2115463" y="3550532"/>
              <a:ext cx="7380" cy="11070"/>
            </a:xfrm>
            <a:custGeom>
              <a:avLst/>
              <a:gdLst>
                <a:gd name="connsiteX0" fmla="*/ 0 w 7380"/>
                <a:gd name="connsiteY0" fmla="*/ 0 h 11070"/>
                <a:gd name="connsiteX1" fmla="*/ 0 w 7380"/>
                <a:gd name="connsiteY1" fmla="*/ 0 h 11070"/>
                <a:gd name="connsiteX2" fmla="*/ 7380 w 7380"/>
                <a:gd name="connsiteY2" fmla="*/ 11070 h 11070"/>
                <a:gd name="connsiteX3" fmla="*/ 7380 w 7380"/>
                <a:gd name="connsiteY3" fmla="*/ 11070 h 11070"/>
                <a:gd name="connsiteX4" fmla="*/ 7380 w 7380"/>
                <a:gd name="connsiteY4" fmla="*/ 11070 h 11070"/>
                <a:gd name="connsiteX5" fmla="*/ 738 w 7380"/>
                <a:gd name="connsiteY5" fmla="*/ 738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0" h="11070">
                  <a:moveTo>
                    <a:pt x="0" y="0"/>
                  </a:moveTo>
                  <a:lnTo>
                    <a:pt x="0" y="0"/>
                  </a:lnTo>
                  <a:cubicBezTo>
                    <a:pt x="1845" y="4064"/>
                    <a:pt x="4339" y="7803"/>
                    <a:pt x="7380" y="11070"/>
                  </a:cubicBezTo>
                  <a:lnTo>
                    <a:pt x="7380" y="11070"/>
                  </a:lnTo>
                  <a:lnTo>
                    <a:pt x="7380" y="11070"/>
                  </a:lnTo>
                  <a:cubicBezTo>
                    <a:pt x="4347" y="8229"/>
                    <a:pt x="2059" y="4679"/>
                    <a:pt x="738" y="73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CB1A1295-CD35-4729-822E-DA23392D704A}"/>
                </a:ext>
              </a:extLst>
            </p:cNvPr>
            <p:cNvSpPr/>
            <p:nvPr/>
          </p:nvSpPr>
          <p:spPr>
            <a:xfrm>
              <a:off x="2115463" y="3552746"/>
              <a:ext cx="8118" cy="11808"/>
            </a:xfrm>
            <a:custGeom>
              <a:avLst/>
              <a:gdLst>
                <a:gd name="connsiteX0" fmla="*/ 7380 w 8118"/>
                <a:gd name="connsiteY0" fmla="*/ 10332 h 11808"/>
                <a:gd name="connsiteX1" fmla="*/ 7380 w 8118"/>
                <a:gd name="connsiteY1" fmla="*/ 10332 h 11808"/>
                <a:gd name="connsiteX2" fmla="*/ 0 w 8118"/>
                <a:gd name="connsiteY2" fmla="*/ 0 h 11808"/>
                <a:gd name="connsiteX3" fmla="*/ 0 w 8118"/>
                <a:gd name="connsiteY3" fmla="*/ 0 h 11808"/>
                <a:gd name="connsiteX4" fmla="*/ 8118 w 8118"/>
                <a:gd name="connsiteY4" fmla="*/ 11070 h 11808"/>
                <a:gd name="connsiteX5" fmla="*/ 8118 w 8118"/>
                <a:gd name="connsiteY5" fmla="*/ 11070 h 11808"/>
                <a:gd name="connsiteX6" fmla="*/ 1476 w 8118"/>
                <a:gd name="connsiteY6" fmla="*/ 0 h 11808"/>
                <a:gd name="connsiteX7" fmla="*/ 7380 w 8118"/>
                <a:gd name="connsiteY7" fmla="*/ 11808 h 11808"/>
                <a:gd name="connsiteX8" fmla="*/ 7380 w 8118"/>
                <a:gd name="connsiteY8" fmla="*/ 11808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18" h="11808">
                  <a:moveTo>
                    <a:pt x="7380" y="10332"/>
                  </a:moveTo>
                  <a:lnTo>
                    <a:pt x="7380" y="10332"/>
                  </a:lnTo>
                  <a:cubicBezTo>
                    <a:pt x="4184" y="7480"/>
                    <a:pt x="1661" y="3951"/>
                    <a:pt x="0" y="0"/>
                  </a:cubicBezTo>
                  <a:lnTo>
                    <a:pt x="0" y="0"/>
                  </a:lnTo>
                  <a:cubicBezTo>
                    <a:pt x="2472" y="3855"/>
                    <a:pt x="5181" y="7553"/>
                    <a:pt x="8118" y="11070"/>
                  </a:cubicBezTo>
                  <a:lnTo>
                    <a:pt x="8118" y="11070"/>
                  </a:lnTo>
                  <a:cubicBezTo>
                    <a:pt x="5424" y="7691"/>
                    <a:pt x="3188" y="3968"/>
                    <a:pt x="1476" y="0"/>
                  </a:cubicBezTo>
                  <a:cubicBezTo>
                    <a:pt x="2044" y="4492"/>
                    <a:pt x="4125" y="8657"/>
                    <a:pt x="7380" y="11808"/>
                  </a:cubicBezTo>
                  <a:lnTo>
                    <a:pt x="7380" y="1180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897FE43C-D8E3-4A9F-8BE7-4325A0711777}"/>
                </a:ext>
              </a:extLst>
            </p:cNvPr>
            <p:cNvSpPr/>
            <p:nvPr/>
          </p:nvSpPr>
          <p:spPr>
            <a:xfrm>
              <a:off x="2116940" y="3548318"/>
              <a:ext cx="11069" cy="8294"/>
            </a:xfrm>
            <a:custGeom>
              <a:avLst/>
              <a:gdLst>
                <a:gd name="connsiteX0" fmla="*/ 0 w 11069"/>
                <a:gd name="connsiteY0" fmla="*/ 0 h 8294"/>
                <a:gd name="connsiteX1" fmla="*/ 0 w 11069"/>
                <a:gd name="connsiteY1" fmla="*/ 0 h 8294"/>
                <a:gd name="connsiteX2" fmla="*/ 3690 w 11069"/>
                <a:gd name="connsiteY2" fmla="*/ 5904 h 8294"/>
                <a:gd name="connsiteX3" fmla="*/ 9660 w 11069"/>
                <a:gd name="connsiteY3" fmla="*/ 7796 h 8294"/>
                <a:gd name="connsiteX4" fmla="*/ 11070 w 11069"/>
                <a:gd name="connsiteY4" fmla="*/ 6642 h 8294"/>
                <a:gd name="connsiteX5" fmla="*/ 11070 w 11069"/>
                <a:gd name="connsiteY5" fmla="*/ 6642 h 8294"/>
                <a:gd name="connsiteX6" fmla="*/ 11070 w 11069"/>
                <a:gd name="connsiteY6" fmla="*/ 6642 h 8294"/>
                <a:gd name="connsiteX7" fmla="*/ 11070 w 11069"/>
                <a:gd name="connsiteY7" fmla="*/ 6642 h 8294"/>
                <a:gd name="connsiteX8" fmla="*/ 3690 w 11069"/>
                <a:gd name="connsiteY8" fmla="*/ 6642 h 8294"/>
                <a:gd name="connsiteX9" fmla="*/ 3690 w 11069"/>
                <a:gd name="connsiteY9" fmla="*/ 1476 h 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69" h="8294">
                  <a:moveTo>
                    <a:pt x="0" y="0"/>
                  </a:moveTo>
                  <a:lnTo>
                    <a:pt x="0" y="0"/>
                  </a:lnTo>
                  <a:cubicBezTo>
                    <a:pt x="509" y="2336"/>
                    <a:pt x="1815" y="4422"/>
                    <a:pt x="3690" y="5904"/>
                  </a:cubicBezTo>
                  <a:cubicBezTo>
                    <a:pt x="4819" y="8075"/>
                    <a:pt x="7491" y="8922"/>
                    <a:pt x="9660" y="7796"/>
                  </a:cubicBezTo>
                  <a:cubicBezTo>
                    <a:pt x="10207" y="7514"/>
                    <a:pt x="10686" y="7120"/>
                    <a:pt x="11070" y="6642"/>
                  </a:cubicBezTo>
                  <a:lnTo>
                    <a:pt x="11070" y="6642"/>
                  </a:lnTo>
                  <a:lnTo>
                    <a:pt x="11070" y="6642"/>
                  </a:lnTo>
                  <a:lnTo>
                    <a:pt x="11070" y="6642"/>
                  </a:lnTo>
                  <a:lnTo>
                    <a:pt x="3690" y="6642"/>
                  </a:lnTo>
                  <a:cubicBezTo>
                    <a:pt x="3550" y="4923"/>
                    <a:pt x="3550" y="3195"/>
                    <a:pt x="3690" y="147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B3702DD3-0F46-4D54-AAB3-47F3CB3C07DF}"/>
                </a:ext>
              </a:extLst>
            </p:cNvPr>
            <p:cNvSpPr/>
            <p:nvPr/>
          </p:nvSpPr>
          <p:spPr>
            <a:xfrm>
              <a:off x="2118556" y="3549056"/>
              <a:ext cx="9453" cy="9978"/>
            </a:xfrm>
            <a:custGeom>
              <a:avLst/>
              <a:gdLst>
                <a:gd name="connsiteX0" fmla="*/ 9454 w 9453"/>
                <a:gd name="connsiteY0" fmla="*/ 5904 h 9978"/>
                <a:gd name="connsiteX1" fmla="*/ 4288 w 9453"/>
                <a:gd name="connsiteY1" fmla="*/ 5904 h 9978"/>
                <a:gd name="connsiteX2" fmla="*/ 598 w 9453"/>
                <a:gd name="connsiteY2" fmla="*/ 0 h 9978"/>
                <a:gd name="connsiteX3" fmla="*/ 598 w 9453"/>
                <a:gd name="connsiteY3" fmla="*/ 0 h 9978"/>
                <a:gd name="connsiteX4" fmla="*/ 598 w 9453"/>
                <a:gd name="connsiteY4" fmla="*/ 0 h 9978"/>
                <a:gd name="connsiteX5" fmla="*/ 598 w 9453"/>
                <a:gd name="connsiteY5" fmla="*/ 5166 h 9978"/>
                <a:gd name="connsiteX6" fmla="*/ 4657 w 9453"/>
                <a:gd name="connsiteY6" fmla="*/ 9963 h 9978"/>
                <a:gd name="connsiteX7" fmla="*/ 9454 w 9453"/>
                <a:gd name="connsiteY7" fmla="*/ 5904 h 9978"/>
                <a:gd name="connsiteX8" fmla="*/ 9454 w 9453"/>
                <a:gd name="connsiteY8" fmla="*/ 5904 h 9978"/>
                <a:gd name="connsiteX9" fmla="*/ 2074 w 9453"/>
                <a:gd name="connsiteY9" fmla="*/ 5904 h 9978"/>
                <a:gd name="connsiteX10" fmla="*/ 2074 w 9453"/>
                <a:gd name="connsiteY10" fmla="*/ 1476 h 9978"/>
                <a:gd name="connsiteX11" fmla="*/ 2074 w 9453"/>
                <a:gd name="connsiteY11" fmla="*/ 5904 h 9978"/>
                <a:gd name="connsiteX12" fmla="*/ 9454 w 9453"/>
                <a:gd name="connsiteY12" fmla="*/ 5904 h 9978"/>
                <a:gd name="connsiteX13" fmla="*/ 9454 w 9453"/>
                <a:gd name="connsiteY13" fmla="*/ 5904 h 9978"/>
                <a:gd name="connsiteX14" fmla="*/ 9454 w 9453"/>
                <a:gd name="connsiteY14" fmla="*/ 5904 h 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453" h="9978">
                  <a:moveTo>
                    <a:pt x="9454" y="5904"/>
                  </a:moveTo>
                  <a:cubicBezTo>
                    <a:pt x="7756" y="6311"/>
                    <a:pt x="5985" y="6311"/>
                    <a:pt x="4288" y="5904"/>
                  </a:cubicBezTo>
                  <a:cubicBezTo>
                    <a:pt x="2731" y="4159"/>
                    <a:pt x="1483" y="2162"/>
                    <a:pt x="598" y="0"/>
                  </a:cubicBezTo>
                  <a:lnTo>
                    <a:pt x="598" y="0"/>
                  </a:lnTo>
                  <a:lnTo>
                    <a:pt x="598" y="0"/>
                  </a:lnTo>
                  <a:cubicBezTo>
                    <a:pt x="-199" y="1631"/>
                    <a:pt x="-199" y="3535"/>
                    <a:pt x="598" y="5166"/>
                  </a:cubicBezTo>
                  <a:cubicBezTo>
                    <a:pt x="391" y="7612"/>
                    <a:pt x="2214" y="9759"/>
                    <a:pt x="4657" y="9963"/>
                  </a:cubicBezTo>
                  <a:cubicBezTo>
                    <a:pt x="7100" y="10167"/>
                    <a:pt x="9247" y="8350"/>
                    <a:pt x="9454" y="5904"/>
                  </a:cubicBezTo>
                  <a:lnTo>
                    <a:pt x="9454" y="5904"/>
                  </a:lnTo>
                  <a:lnTo>
                    <a:pt x="2074" y="5904"/>
                  </a:lnTo>
                  <a:lnTo>
                    <a:pt x="2074" y="1476"/>
                  </a:lnTo>
                  <a:lnTo>
                    <a:pt x="2074" y="5904"/>
                  </a:lnTo>
                  <a:lnTo>
                    <a:pt x="9454" y="5904"/>
                  </a:lnTo>
                  <a:lnTo>
                    <a:pt x="9454" y="5904"/>
                  </a:lnTo>
                  <a:lnTo>
                    <a:pt x="9454" y="590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DDB5708A-B2E3-4DF2-812D-E36DAB909D85}"/>
                </a:ext>
              </a:extLst>
            </p:cNvPr>
            <p:cNvSpPr/>
            <p:nvPr/>
          </p:nvSpPr>
          <p:spPr>
            <a:xfrm>
              <a:off x="2049782" y="3506989"/>
              <a:ext cx="50921" cy="200736"/>
            </a:xfrm>
            <a:custGeom>
              <a:avLst/>
              <a:gdLst>
                <a:gd name="connsiteX0" fmla="*/ 25830 w 50921"/>
                <a:gd name="connsiteY0" fmla="*/ 24354 h 200736"/>
                <a:gd name="connsiteX1" fmla="*/ 50922 w 50921"/>
                <a:gd name="connsiteY1" fmla="*/ 0 h 200736"/>
                <a:gd name="connsiteX2" fmla="*/ 46494 w 50921"/>
                <a:gd name="connsiteY2" fmla="*/ 6642 h 200736"/>
                <a:gd name="connsiteX3" fmla="*/ 24354 w 50921"/>
                <a:gd name="connsiteY3" fmla="*/ 177120 h 200736"/>
                <a:gd name="connsiteX4" fmla="*/ 0 w 50921"/>
                <a:gd name="connsiteY4" fmla="*/ 200736 h 200736"/>
                <a:gd name="connsiteX5" fmla="*/ 22140 w 50921"/>
                <a:gd name="connsiteY5" fmla="*/ 30258 h 200736"/>
                <a:gd name="connsiteX6" fmla="*/ 25830 w 50921"/>
                <a:gd name="connsiteY6" fmla="*/ 24354 h 20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921" h="200736">
                  <a:moveTo>
                    <a:pt x="25830" y="24354"/>
                  </a:moveTo>
                  <a:lnTo>
                    <a:pt x="50922" y="0"/>
                  </a:lnTo>
                  <a:cubicBezTo>
                    <a:pt x="48797" y="1708"/>
                    <a:pt x="47254" y="4027"/>
                    <a:pt x="46494" y="6642"/>
                  </a:cubicBezTo>
                  <a:cubicBezTo>
                    <a:pt x="27306" y="43542"/>
                    <a:pt x="56826" y="150552"/>
                    <a:pt x="24354" y="177120"/>
                  </a:cubicBezTo>
                  <a:lnTo>
                    <a:pt x="0" y="200736"/>
                  </a:lnTo>
                  <a:cubicBezTo>
                    <a:pt x="32472" y="174168"/>
                    <a:pt x="0" y="67896"/>
                    <a:pt x="22140" y="30258"/>
                  </a:cubicBezTo>
                  <a:cubicBezTo>
                    <a:pt x="22930" y="28046"/>
                    <a:pt x="24184" y="26032"/>
                    <a:pt x="25830" y="2435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86BCA73A-992B-4C81-836E-1007663CE9FE}"/>
                </a:ext>
              </a:extLst>
            </p:cNvPr>
            <p:cNvSpPr/>
            <p:nvPr/>
          </p:nvSpPr>
          <p:spPr>
            <a:xfrm>
              <a:off x="2049782" y="3507727"/>
              <a:ext cx="51659" cy="199998"/>
            </a:xfrm>
            <a:custGeom>
              <a:avLst/>
              <a:gdLst>
                <a:gd name="connsiteX0" fmla="*/ 0 w 51659"/>
                <a:gd name="connsiteY0" fmla="*/ 199998 h 199998"/>
                <a:gd name="connsiteX1" fmla="*/ 0 w 51659"/>
                <a:gd name="connsiteY1" fmla="*/ 199998 h 199998"/>
                <a:gd name="connsiteX2" fmla="*/ 4428 w 51659"/>
                <a:gd name="connsiteY2" fmla="*/ 194832 h 199998"/>
                <a:gd name="connsiteX3" fmla="*/ 16236 w 51659"/>
                <a:gd name="connsiteY3" fmla="*/ 104796 h 199998"/>
                <a:gd name="connsiteX4" fmla="*/ 22878 w 51659"/>
                <a:gd name="connsiteY4" fmla="*/ 30996 h 199998"/>
                <a:gd name="connsiteX5" fmla="*/ 27306 w 51659"/>
                <a:gd name="connsiteY5" fmla="*/ 25092 h 199998"/>
                <a:gd name="connsiteX6" fmla="*/ 51660 w 51659"/>
                <a:gd name="connsiteY6" fmla="*/ 1476 h 199998"/>
                <a:gd name="connsiteX7" fmla="*/ 51660 w 51659"/>
                <a:gd name="connsiteY7" fmla="*/ 1476 h 199998"/>
                <a:gd name="connsiteX8" fmla="*/ 47970 w 51659"/>
                <a:gd name="connsiteY8" fmla="*/ 7380 h 199998"/>
                <a:gd name="connsiteX9" fmla="*/ 41328 w 51659"/>
                <a:gd name="connsiteY9" fmla="*/ 81180 h 199998"/>
                <a:gd name="connsiteX10" fmla="*/ 25830 w 51659"/>
                <a:gd name="connsiteY10" fmla="*/ 174906 h 199998"/>
                <a:gd name="connsiteX11" fmla="*/ 4428 w 51659"/>
                <a:gd name="connsiteY11" fmla="*/ 194832 h 199998"/>
                <a:gd name="connsiteX12" fmla="*/ 4428 w 51659"/>
                <a:gd name="connsiteY12" fmla="*/ 194832 h 199998"/>
                <a:gd name="connsiteX13" fmla="*/ 4428 w 51659"/>
                <a:gd name="connsiteY13" fmla="*/ 194832 h 199998"/>
                <a:gd name="connsiteX14" fmla="*/ 50184 w 51659"/>
                <a:gd name="connsiteY14" fmla="*/ 0 h 199998"/>
                <a:gd name="connsiteX15" fmla="*/ 26568 w 51659"/>
                <a:gd name="connsiteY15" fmla="*/ 23616 h 199998"/>
                <a:gd name="connsiteX16" fmla="*/ 22140 w 51659"/>
                <a:gd name="connsiteY16" fmla="*/ 29520 h 199998"/>
                <a:gd name="connsiteX17" fmla="*/ 15498 w 51659"/>
                <a:gd name="connsiteY17" fmla="*/ 103320 h 199998"/>
                <a:gd name="connsiteX18" fmla="*/ 4428 w 51659"/>
                <a:gd name="connsiteY18" fmla="*/ 194832 h 199998"/>
                <a:gd name="connsiteX19" fmla="*/ 23616 w 51659"/>
                <a:gd name="connsiteY19" fmla="*/ 177120 h 199998"/>
                <a:gd name="connsiteX20" fmla="*/ 38376 w 51659"/>
                <a:gd name="connsiteY20" fmla="*/ 83394 h 199998"/>
                <a:gd name="connsiteX21" fmla="*/ 45018 w 51659"/>
                <a:gd name="connsiteY21" fmla="*/ 9594 h 199998"/>
                <a:gd name="connsiteX22" fmla="*/ 49446 w 51659"/>
                <a:gd name="connsiteY22" fmla="*/ 3690 h 199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659" h="199998">
                  <a:moveTo>
                    <a:pt x="0" y="199998"/>
                  </a:moveTo>
                  <a:lnTo>
                    <a:pt x="0" y="199998"/>
                  </a:lnTo>
                  <a:lnTo>
                    <a:pt x="4428" y="194832"/>
                  </a:lnTo>
                  <a:cubicBezTo>
                    <a:pt x="19188" y="178596"/>
                    <a:pt x="17712" y="140958"/>
                    <a:pt x="16236" y="104796"/>
                  </a:cubicBezTo>
                  <a:cubicBezTo>
                    <a:pt x="13690" y="79998"/>
                    <a:pt x="15948" y="54941"/>
                    <a:pt x="22878" y="30996"/>
                  </a:cubicBezTo>
                  <a:lnTo>
                    <a:pt x="27306" y="25092"/>
                  </a:lnTo>
                  <a:lnTo>
                    <a:pt x="51660" y="1476"/>
                  </a:lnTo>
                  <a:lnTo>
                    <a:pt x="51660" y="1476"/>
                  </a:lnTo>
                  <a:cubicBezTo>
                    <a:pt x="50014" y="3154"/>
                    <a:pt x="48760" y="5168"/>
                    <a:pt x="47970" y="7380"/>
                  </a:cubicBezTo>
                  <a:cubicBezTo>
                    <a:pt x="40708" y="31262"/>
                    <a:pt x="38442" y="56385"/>
                    <a:pt x="41328" y="81180"/>
                  </a:cubicBezTo>
                  <a:cubicBezTo>
                    <a:pt x="41328" y="119556"/>
                    <a:pt x="41328" y="160146"/>
                    <a:pt x="25830" y="174906"/>
                  </a:cubicBezTo>
                  <a:lnTo>
                    <a:pt x="4428" y="194832"/>
                  </a:lnTo>
                  <a:lnTo>
                    <a:pt x="4428" y="194832"/>
                  </a:lnTo>
                  <a:lnTo>
                    <a:pt x="4428" y="194832"/>
                  </a:lnTo>
                  <a:close/>
                  <a:moveTo>
                    <a:pt x="50184" y="0"/>
                  </a:moveTo>
                  <a:lnTo>
                    <a:pt x="26568" y="23616"/>
                  </a:lnTo>
                  <a:cubicBezTo>
                    <a:pt x="24502" y="25060"/>
                    <a:pt x="22944" y="27130"/>
                    <a:pt x="22140" y="29520"/>
                  </a:cubicBezTo>
                  <a:cubicBezTo>
                    <a:pt x="15210" y="53465"/>
                    <a:pt x="12952" y="78522"/>
                    <a:pt x="15498" y="103320"/>
                  </a:cubicBezTo>
                  <a:cubicBezTo>
                    <a:pt x="20516" y="134258"/>
                    <a:pt x="16679" y="165984"/>
                    <a:pt x="4428" y="194832"/>
                  </a:cubicBezTo>
                  <a:lnTo>
                    <a:pt x="23616" y="177120"/>
                  </a:lnTo>
                  <a:cubicBezTo>
                    <a:pt x="41328" y="161622"/>
                    <a:pt x="39852" y="121770"/>
                    <a:pt x="38376" y="83394"/>
                  </a:cubicBezTo>
                  <a:cubicBezTo>
                    <a:pt x="35830" y="58596"/>
                    <a:pt x="38088" y="33539"/>
                    <a:pt x="45018" y="9594"/>
                  </a:cubicBezTo>
                  <a:lnTo>
                    <a:pt x="49446" y="3690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CF44CC7B-3358-4084-AFAF-9735C9858F0D}"/>
                </a:ext>
              </a:extLst>
            </p:cNvPr>
            <p:cNvSpPr/>
            <p:nvPr/>
          </p:nvSpPr>
          <p:spPr>
            <a:xfrm>
              <a:off x="2070445" y="3584480"/>
              <a:ext cx="14022" cy="44279"/>
            </a:xfrm>
            <a:custGeom>
              <a:avLst/>
              <a:gdLst>
                <a:gd name="connsiteX0" fmla="*/ 9594 w 14022"/>
                <a:gd name="connsiteY0" fmla="*/ 0 h 44279"/>
                <a:gd name="connsiteX1" fmla="*/ 9594 w 14022"/>
                <a:gd name="connsiteY1" fmla="*/ 12546 h 44279"/>
                <a:gd name="connsiteX2" fmla="*/ 14022 w 14022"/>
                <a:gd name="connsiteY2" fmla="*/ 8118 h 44279"/>
                <a:gd name="connsiteX3" fmla="*/ 14022 w 14022"/>
                <a:gd name="connsiteY3" fmla="*/ 19188 h 44279"/>
                <a:gd name="connsiteX4" fmla="*/ 8856 w 14022"/>
                <a:gd name="connsiteY4" fmla="*/ 19188 h 44279"/>
                <a:gd name="connsiteX5" fmla="*/ 8856 w 14022"/>
                <a:gd name="connsiteY5" fmla="*/ 39852 h 44279"/>
                <a:gd name="connsiteX6" fmla="*/ 5166 w 14022"/>
                <a:gd name="connsiteY6" fmla="*/ 44280 h 44279"/>
                <a:gd name="connsiteX7" fmla="*/ 5166 w 14022"/>
                <a:gd name="connsiteY7" fmla="*/ 22878 h 44279"/>
                <a:gd name="connsiteX8" fmla="*/ 0 w 14022"/>
                <a:gd name="connsiteY8" fmla="*/ 27306 h 44279"/>
                <a:gd name="connsiteX9" fmla="*/ 0 w 14022"/>
                <a:gd name="connsiteY9" fmla="*/ 15498 h 44279"/>
                <a:gd name="connsiteX10" fmla="*/ 5904 w 14022"/>
                <a:gd name="connsiteY10" fmla="*/ 15498 h 44279"/>
                <a:gd name="connsiteX11" fmla="*/ 5904 w 14022"/>
                <a:gd name="connsiteY11" fmla="*/ 4428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22" h="44279">
                  <a:moveTo>
                    <a:pt x="9594" y="0"/>
                  </a:moveTo>
                  <a:lnTo>
                    <a:pt x="9594" y="12546"/>
                  </a:lnTo>
                  <a:lnTo>
                    <a:pt x="14022" y="8118"/>
                  </a:lnTo>
                  <a:lnTo>
                    <a:pt x="14022" y="19188"/>
                  </a:lnTo>
                  <a:lnTo>
                    <a:pt x="8856" y="19188"/>
                  </a:lnTo>
                  <a:cubicBezTo>
                    <a:pt x="9210" y="26071"/>
                    <a:pt x="9210" y="32969"/>
                    <a:pt x="8856" y="39852"/>
                  </a:cubicBezTo>
                  <a:lnTo>
                    <a:pt x="5166" y="44280"/>
                  </a:lnTo>
                  <a:cubicBezTo>
                    <a:pt x="5535" y="37151"/>
                    <a:pt x="5535" y="30007"/>
                    <a:pt x="5166" y="22878"/>
                  </a:cubicBezTo>
                  <a:lnTo>
                    <a:pt x="0" y="27306"/>
                  </a:lnTo>
                  <a:cubicBezTo>
                    <a:pt x="0" y="27306"/>
                    <a:pt x="0" y="19188"/>
                    <a:pt x="0" y="15498"/>
                  </a:cubicBezTo>
                  <a:lnTo>
                    <a:pt x="5904" y="15498"/>
                  </a:lnTo>
                  <a:cubicBezTo>
                    <a:pt x="6266" y="11817"/>
                    <a:pt x="6266" y="8109"/>
                    <a:pt x="5904" y="442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E817BB6B-8B96-4363-9B63-2537C01B2B22}"/>
                </a:ext>
              </a:extLst>
            </p:cNvPr>
            <p:cNvSpPr/>
            <p:nvPr/>
          </p:nvSpPr>
          <p:spPr>
            <a:xfrm>
              <a:off x="2069707" y="3584480"/>
              <a:ext cx="15498" cy="44279"/>
            </a:xfrm>
            <a:custGeom>
              <a:avLst/>
              <a:gdLst>
                <a:gd name="connsiteX0" fmla="*/ 5166 w 15498"/>
                <a:gd name="connsiteY0" fmla="*/ 44280 h 44279"/>
                <a:gd name="connsiteX1" fmla="*/ 5166 w 15498"/>
                <a:gd name="connsiteY1" fmla="*/ 22140 h 44279"/>
                <a:gd name="connsiteX2" fmla="*/ 0 w 15498"/>
                <a:gd name="connsiteY2" fmla="*/ 26568 h 44279"/>
                <a:gd name="connsiteX3" fmla="*/ 0 w 15498"/>
                <a:gd name="connsiteY3" fmla="*/ 17712 h 44279"/>
                <a:gd name="connsiteX4" fmla="*/ 5904 w 15498"/>
                <a:gd name="connsiteY4" fmla="*/ 17712 h 44279"/>
                <a:gd name="connsiteX5" fmla="*/ 5904 w 15498"/>
                <a:gd name="connsiteY5" fmla="*/ 6642 h 44279"/>
                <a:gd name="connsiteX6" fmla="*/ 11070 w 15498"/>
                <a:gd name="connsiteY6" fmla="*/ 2214 h 44279"/>
                <a:gd name="connsiteX7" fmla="*/ 11070 w 15498"/>
                <a:gd name="connsiteY7" fmla="*/ 14760 h 44279"/>
                <a:gd name="connsiteX8" fmla="*/ 15498 w 15498"/>
                <a:gd name="connsiteY8" fmla="*/ 10332 h 44279"/>
                <a:gd name="connsiteX9" fmla="*/ 15498 w 15498"/>
                <a:gd name="connsiteY9" fmla="*/ 21402 h 44279"/>
                <a:gd name="connsiteX10" fmla="*/ 10332 w 15498"/>
                <a:gd name="connsiteY10" fmla="*/ 21402 h 44279"/>
                <a:gd name="connsiteX11" fmla="*/ 10332 w 15498"/>
                <a:gd name="connsiteY11" fmla="*/ 29520 h 44279"/>
                <a:gd name="connsiteX12" fmla="*/ 10332 w 15498"/>
                <a:gd name="connsiteY12" fmla="*/ 41328 h 44279"/>
                <a:gd name="connsiteX13" fmla="*/ 5166 w 15498"/>
                <a:gd name="connsiteY13" fmla="*/ 44280 h 44279"/>
                <a:gd name="connsiteX14" fmla="*/ 5166 w 15498"/>
                <a:gd name="connsiteY14" fmla="*/ 21402 h 44279"/>
                <a:gd name="connsiteX15" fmla="*/ 5166 w 15498"/>
                <a:gd name="connsiteY15" fmla="*/ 39852 h 44279"/>
                <a:gd name="connsiteX16" fmla="*/ 5166 w 15498"/>
                <a:gd name="connsiteY16" fmla="*/ 44280 h 44279"/>
                <a:gd name="connsiteX17" fmla="*/ 10332 w 15498"/>
                <a:gd name="connsiteY17" fmla="*/ 44280 h 44279"/>
                <a:gd name="connsiteX18" fmla="*/ 10332 w 15498"/>
                <a:gd name="connsiteY18" fmla="*/ 30258 h 44279"/>
                <a:gd name="connsiteX19" fmla="*/ 10332 w 15498"/>
                <a:gd name="connsiteY19" fmla="*/ 21402 h 44279"/>
                <a:gd name="connsiteX20" fmla="*/ 15498 w 15498"/>
                <a:gd name="connsiteY20" fmla="*/ 21402 h 44279"/>
                <a:gd name="connsiteX21" fmla="*/ 15498 w 15498"/>
                <a:gd name="connsiteY21" fmla="*/ 8118 h 44279"/>
                <a:gd name="connsiteX22" fmla="*/ 11070 w 15498"/>
                <a:gd name="connsiteY22" fmla="*/ 12546 h 44279"/>
                <a:gd name="connsiteX23" fmla="*/ 11070 w 15498"/>
                <a:gd name="connsiteY23" fmla="*/ 0 h 44279"/>
                <a:gd name="connsiteX24" fmla="*/ 5904 w 15498"/>
                <a:gd name="connsiteY24" fmla="*/ 4428 h 44279"/>
                <a:gd name="connsiteX25" fmla="*/ 5904 w 15498"/>
                <a:gd name="connsiteY25" fmla="*/ 15498 h 44279"/>
                <a:gd name="connsiteX26" fmla="*/ 0 w 15498"/>
                <a:gd name="connsiteY26" fmla="*/ 15498 h 44279"/>
                <a:gd name="connsiteX27" fmla="*/ 0 w 15498"/>
                <a:gd name="connsiteY27" fmla="*/ 29520 h 44279"/>
                <a:gd name="connsiteX28" fmla="*/ 5166 w 15498"/>
                <a:gd name="connsiteY28" fmla="*/ 24354 h 4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498" h="44279">
                  <a:moveTo>
                    <a:pt x="5166" y="44280"/>
                  </a:moveTo>
                  <a:lnTo>
                    <a:pt x="5166" y="22140"/>
                  </a:lnTo>
                  <a:lnTo>
                    <a:pt x="0" y="26568"/>
                  </a:lnTo>
                  <a:lnTo>
                    <a:pt x="0" y="17712"/>
                  </a:lnTo>
                  <a:lnTo>
                    <a:pt x="5904" y="17712"/>
                  </a:lnTo>
                  <a:cubicBezTo>
                    <a:pt x="5904" y="14022"/>
                    <a:pt x="5904" y="10332"/>
                    <a:pt x="5904" y="6642"/>
                  </a:cubicBezTo>
                  <a:lnTo>
                    <a:pt x="11070" y="2214"/>
                  </a:lnTo>
                  <a:lnTo>
                    <a:pt x="11070" y="14760"/>
                  </a:lnTo>
                  <a:lnTo>
                    <a:pt x="15498" y="10332"/>
                  </a:lnTo>
                  <a:lnTo>
                    <a:pt x="15498" y="21402"/>
                  </a:lnTo>
                  <a:lnTo>
                    <a:pt x="10332" y="21402"/>
                  </a:lnTo>
                  <a:cubicBezTo>
                    <a:pt x="10738" y="24093"/>
                    <a:pt x="10738" y="26829"/>
                    <a:pt x="10332" y="29520"/>
                  </a:cubicBezTo>
                  <a:cubicBezTo>
                    <a:pt x="10701" y="33448"/>
                    <a:pt x="10701" y="37400"/>
                    <a:pt x="10332" y="41328"/>
                  </a:cubicBezTo>
                  <a:lnTo>
                    <a:pt x="5166" y="44280"/>
                  </a:lnTo>
                  <a:close/>
                  <a:moveTo>
                    <a:pt x="5166" y="21402"/>
                  </a:moveTo>
                  <a:cubicBezTo>
                    <a:pt x="5941" y="27528"/>
                    <a:pt x="5941" y="33726"/>
                    <a:pt x="5166" y="39852"/>
                  </a:cubicBezTo>
                  <a:lnTo>
                    <a:pt x="5166" y="44280"/>
                  </a:lnTo>
                  <a:lnTo>
                    <a:pt x="10332" y="44280"/>
                  </a:lnTo>
                  <a:lnTo>
                    <a:pt x="10332" y="30258"/>
                  </a:lnTo>
                  <a:cubicBezTo>
                    <a:pt x="9970" y="27317"/>
                    <a:pt x="9970" y="24343"/>
                    <a:pt x="10332" y="21402"/>
                  </a:cubicBezTo>
                  <a:lnTo>
                    <a:pt x="15498" y="21402"/>
                  </a:lnTo>
                  <a:lnTo>
                    <a:pt x="15498" y="8118"/>
                  </a:lnTo>
                  <a:lnTo>
                    <a:pt x="11070" y="12546"/>
                  </a:lnTo>
                  <a:lnTo>
                    <a:pt x="11070" y="0"/>
                  </a:lnTo>
                  <a:lnTo>
                    <a:pt x="5904" y="4428"/>
                  </a:lnTo>
                  <a:cubicBezTo>
                    <a:pt x="6266" y="8109"/>
                    <a:pt x="6266" y="11817"/>
                    <a:pt x="5904" y="15498"/>
                  </a:cubicBezTo>
                  <a:lnTo>
                    <a:pt x="0" y="15498"/>
                  </a:lnTo>
                  <a:lnTo>
                    <a:pt x="0" y="29520"/>
                  </a:lnTo>
                  <a:lnTo>
                    <a:pt x="5166" y="2435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77DA103E-32AB-4036-A4D1-4A447289C319}"/>
                </a:ext>
              </a:extLst>
            </p:cNvPr>
            <p:cNvSpPr/>
            <p:nvPr/>
          </p:nvSpPr>
          <p:spPr>
            <a:xfrm>
              <a:off x="2076349" y="3509204"/>
              <a:ext cx="23616" cy="174167"/>
            </a:xfrm>
            <a:custGeom>
              <a:avLst/>
              <a:gdLst>
                <a:gd name="connsiteX0" fmla="*/ 22140 w 23616"/>
                <a:gd name="connsiteY0" fmla="*/ 0 h 174167"/>
                <a:gd name="connsiteX1" fmla="*/ 22140 w 23616"/>
                <a:gd name="connsiteY1" fmla="*/ 4428 h 174167"/>
                <a:gd name="connsiteX2" fmla="*/ 0 w 23616"/>
                <a:gd name="connsiteY2" fmla="*/ 174168 h 174167"/>
                <a:gd name="connsiteX3" fmla="*/ 19188 w 23616"/>
                <a:gd name="connsiteY3" fmla="*/ 7380 h 174167"/>
                <a:gd name="connsiteX4" fmla="*/ 23616 w 23616"/>
                <a:gd name="connsiteY4" fmla="*/ 1476 h 174167"/>
                <a:gd name="connsiteX5" fmla="*/ 23616 w 23616"/>
                <a:gd name="connsiteY5" fmla="*/ 1476 h 17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16" h="174167">
                  <a:moveTo>
                    <a:pt x="22140" y="0"/>
                  </a:moveTo>
                  <a:lnTo>
                    <a:pt x="22140" y="4428"/>
                  </a:lnTo>
                  <a:cubicBezTo>
                    <a:pt x="2952" y="41328"/>
                    <a:pt x="31734" y="146862"/>
                    <a:pt x="0" y="174168"/>
                  </a:cubicBezTo>
                  <a:cubicBezTo>
                    <a:pt x="27306" y="143172"/>
                    <a:pt x="0" y="43542"/>
                    <a:pt x="19188" y="7380"/>
                  </a:cubicBezTo>
                  <a:cubicBezTo>
                    <a:pt x="19734" y="4861"/>
                    <a:pt x="21350" y="2706"/>
                    <a:pt x="23616" y="1476"/>
                  </a:cubicBezTo>
                  <a:lnTo>
                    <a:pt x="23616" y="1476"/>
                  </a:ln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1A5B6670-DCD2-4641-A816-451010A7D985}"/>
                </a:ext>
              </a:extLst>
            </p:cNvPr>
            <p:cNvSpPr/>
            <p:nvPr/>
          </p:nvSpPr>
          <p:spPr>
            <a:xfrm>
              <a:off x="2072660" y="3513632"/>
              <a:ext cx="24353" cy="170477"/>
            </a:xfrm>
            <a:custGeom>
              <a:avLst/>
              <a:gdLst>
                <a:gd name="connsiteX0" fmla="*/ 1476 w 24353"/>
                <a:gd name="connsiteY0" fmla="*/ 170478 h 170477"/>
                <a:gd name="connsiteX1" fmla="*/ 1476 w 24353"/>
                <a:gd name="connsiteY1" fmla="*/ 170478 h 170477"/>
                <a:gd name="connsiteX2" fmla="*/ 13284 w 24353"/>
                <a:gd name="connsiteY2" fmla="*/ 80442 h 170477"/>
                <a:gd name="connsiteX3" fmla="*/ 19926 w 24353"/>
                <a:gd name="connsiteY3" fmla="*/ 6642 h 170477"/>
                <a:gd name="connsiteX4" fmla="*/ 24354 w 24353"/>
                <a:gd name="connsiteY4" fmla="*/ 0 h 170477"/>
                <a:gd name="connsiteX5" fmla="*/ 24354 w 24353"/>
                <a:gd name="connsiteY5" fmla="*/ 0 h 170477"/>
                <a:gd name="connsiteX6" fmla="*/ 19926 w 24353"/>
                <a:gd name="connsiteY6" fmla="*/ 5904 h 170477"/>
                <a:gd name="connsiteX7" fmla="*/ 13284 w 24353"/>
                <a:gd name="connsiteY7" fmla="*/ 79704 h 170477"/>
                <a:gd name="connsiteX8" fmla="*/ 3690 w 24353"/>
                <a:gd name="connsiteY8" fmla="*/ 166788 h 170477"/>
                <a:gd name="connsiteX9" fmla="*/ 16236 w 24353"/>
                <a:gd name="connsiteY9" fmla="*/ 76752 h 170477"/>
                <a:gd name="connsiteX10" fmla="*/ 22140 w 24353"/>
                <a:gd name="connsiteY10" fmla="*/ 2952 h 170477"/>
                <a:gd name="connsiteX11" fmla="*/ 22140 w 24353"/>
                <a:gd name="connsiteY11" fmla="*/ 2952 h 170477"/>
                <a:gd name="connsiteX12" fmla="*/ 22140 w 24353"/>
                <a:gd name="connsiteY12" fmla="*/ 2952 h 170477"/>
                <a:gd name="connsiteX13" fmla="*/ 15498 w 24353"/>
                <a:gd name="connsiteY13" fmla="*/ 76752 h 170477"/>
                <a:gd name="connsiteX14" fmla="*/ 0 w 24353"/>
                <a:gd name="connsiteY14" fmla="*/ 170478 h 1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353" h="170477">
                  <a:moveTo>
                    <a:pt x="1476" y="170478"/>
                  </a:moveTo>
                  <a:lnTo>
                    <a:pt x="1476" y="170478"/>
                  </a:lnTo>
                  <a:cubicBezTo>
                    <a:pt x="14775" y="142452"/>
                    <a:pt x="18908" y="110949"/>
                    <a:pt x="13284" y="80442"/>
                  </a:cubicBezTo>
                  <a:cubicBezTo>
                    <a:pt x="10738" y="55644"/>
                    <a:pt x="12996" y="30587"/>
                    <a:pt x="19926" y="6642"/>
                  </a:cubicBezTo>
                  <a:cubicBezTo>
                    <a:pt x="21048" y="4212"/>
                    <a:pt x="22546" y="1971"/>
                    <a:pt x="24354" y="0"/>
                  </a:cubicBezTo>
                  <a:lnTo>
                    <a:pt x="24354" y="0"/>
                  </a:lnTo>
                  <a:cubicBezTo>
                    <a:pt x="22428" y="1583"/>
                    <a:pt x="20908" y="3608"/>
                    <a:pt x="19926" y="5904"/>
                  </a:cubicBezTo>
                  <a:cubicBezTo>
                    <a:pt x="12664" y="29786"/>
                    <a:pt x="10398" y="54909"/>
                    <a:pt x="13284" y="79704"/>
                  </a:cubicBezTo>
                  <a:cubicBezTo>
                    <a:pt x="17690" y="109073"/>
                    <a:pt x="14384" y="139083"/>
                    <a:pt x="3690" y="166788"/>
                  </a:cubicBezTo>
                  <a:cubicBezTo>
                    <a:pt x="18450" y="150552"/>
                    <a:pt x="16974" y="112914"/>
                    <a:pt x="16236" y="76752"/>
                  </a:cubicBezTo>
                  <a:cubicBezTo>
                    <a:pt x="13159" y="52007"/>
                    <a:pt x="15166" y="26893"/>
                    <a:pt x="22140" y="2952"/>
                  </a:cubicBezTo>
                  <a:lnTo>
                    <a:pt x="22140" y="2952"/>
                  </a:lnTo>
                  <a:cubicBezTo>
                    <a:pt x="22140" y="2952"/>
                    <a:pt x="22140" y="2952"/>
                    <a:pt x="22140" y="2952"/>
                  </a:cubicBezTo>
                  <a:cubicBezTo>
                    <a:pt x="14878" y="26834"/>
                    <a:pt x="12612" y="51957"/>
                    <a:pt x="15498" y="76752"/>
                  </a:cubicBezTo>
                  <a:cubicBezTo>
                    <a:pt x="15498" y="115128"/>
                    <a:pt x="15498" y="154980"/>
                    <a:pt x="0" y="17047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4451750-9FBC-4293-92A0-556E5185E654}"/>
                </a:ext>
              </a:extLst>
            </p:cNvPr>
            <p:cNvSpPr/>
            <p:nvPr/>
          </p:nvSpPr>
          <p:spPr>
            <a:xfrm>
              <a:off x="2054210" y="3527244"/>
              <a:ext cx="25173" cy="175315"/>
            </a:xfrm>
            <a:custGeom>
              <a:avLst/>
              <a:gdLst>
                <a:gd name="connsiteX0" fmla="*/ 20664 w 25173"/>
                <a:gd name="connsiteY0" fmla="*/ 7052 h 175315"/>
                <a:gd name="connsiteX1" fmla="*/ 0 w 25173"/>
                <a:gd name="connsiteY1" fmla="*/ 175316 h 175315"/>
                <a:gd name="connsiteX2" fmla="*/ 0 w 25173"/>
                <a:gd name="connsiteY2" fmla="*/ 175316 h 175315"/>
                <a:gd name="connsiteX3" fmla="*/ 19188 w 25173"/>
                <a:gd name="connsiteY3" fmla="*/ 8528 h 175315"/>
                <a:gd name="connsiteX4" fmla="*/ 22878 w 25173"/>
                <a:gd name="connsiteY4" fmla="*/ 2624 h 175315"/>
                <a:gd name="connsiteX5" fmla="*/ 22878 w 25173"/>
                <a:gd name="connsiteY5" fmla="*/ 2624 h 175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73" h="175315">
                  <a:moveTo>
                    <a:pt x="20664" y="7052"/>
                  </a:moveTo>
                  <a:cubicBezTo>
                    <a:pt x="0" y="43214"/>
                    <a:pt x="28782" y="142844"/>
                    <a:pt x="0" y="175316"/>
                  </a:cubicBezTo>
                  <a:lnTo>
                    <a:pt x="0" y="175316"/>
                  </a:lnTo>
                  <a:cubicBezTo>
                    <a:pt x="27306" y="144320"/>
                    <a:pt x="0" y="44690"/>
                    <a:pt x="19188" y="8528"/>
                  </a:cubicBezTo>
                  <a:cubicBezTo>
                    <a:pt x="19978" y="6316"/>
                    <a:pt x="21232" y="4302"/>
                    <a:pt x="22878" y="2624"/>
                  </a:cubicBezTo>
                  <a:cubicBezTo>
                    <a:pt x="28044" y="-3280"/>
                    <a:pt x="22878" y="2624"/>
                    <a:pt x="22878" y="2624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485088D7-EB43-4956-92C6-A679A330B503}"/>
                </a:ext>
              </a:extLst>
            </p:cNvPr>
            <p:cNvSpPr/>
            <p:nvPr/>
          </p:nvSpPr>
          <p:spPr>
            <a:xfrm>
              <a:off x="2054210" y="3529130"/>
              <a:ext cx="23615" cy="173429"/>
            </a:xfrm>
            <a:custGeom>
              <a:avLst/>
              <a:gdLst>
                <a:gd name="connsiteX0" fmla="*/ 0 w 23615"/>
                <a:gd name="connsiteY0" fmla="*/ 173430 h 173429"/>
                <a:gd name="connsiteX1" fmla="*/ 0 w 23615"/>
                <a:gd name="connsiteY1" fmla="*/ 173430 h 173429"/>
                <a:gd name="connsiteX2" fmla="*/ 11808 w 23615"/>
                <a:gd name="connsiteY2" fmla="*/ 83394 h 173429"/>
                <a:gd name="connsiteX3" fmla="*/ 18450 w 23615"/>
                <a:gd name="connsiteY3" fmla="*/ 9594 h 173429"/>
                <a:gd name="connsiteX4" fmla="*/ 22878 w 23615"/>
                <a:gd name="connsiteY4" fmla="*/ 3690 h 173429"/>
                <a:gd name="connsiteX5" fmla="*/ 22878 w 23615"/>
                <a:gd name="connsiteY5" fmla="*/ 3690 h 173429"/>
                <a:gd name="connsiteX6" fmla="*/ 22878 w 23615"/>
                <a:gd name="connsiteY6" fmla="*/ 3690 h 173429"/>
                <a:gd name="connsiteX7" fmla="*/ 22878 w 23615"/>
                <a:gd name="connsiteY7" fmla="*/ 3690 h 173429"/>
                <a:gd name="connsiteX8" fmla="*/ 16236 w 23615"/>
                <a:gd name="connsiteY8" fmla="*/ 77490 h 173429"/>
                <a:gd name="connsiteX9" fmla="*/ 3690 w 23615"/>
                <a:gd name="connsiteY9" fmla="*/ 168264 h 173429"/>
                <a:gd name="connsiteX10" fmla="*/ 3690 w 23615"/>
                <a:gd name="connsiteY10" fmla="*/ 168264 h 173429"/>
                <a:gd name="connsiteX11" fmla="*/ 23616 w 23615"/>
                <a:gd name="connsiteY11" fmla="*/ 0 h 173429"/>
                <a:gd name="connsiteX12" fmla="*/ 23616 w 23615"/>
                <a:gd name="connsiteY12" fmla="*/ 0 h 173429"/>
                <a:gd name="connsiteX13" fmla="*/ 19188 w 23615"/>
                <a:gd name="connsiteY13" fmla="*/ 5904 h 173429"/>
                <a:gd name="connsiteX14" fmla="*/ 12546 w 23615"/>
                <a:gd name="connsiteY14" fmla="*/ 79704 h 173429"/>
                <a:gd name="connsiteX15" fmla="*/ 0 w 23615"/>
                <a:gd name="connsiteY15" fmla="*/ 173430 h 173429"/>
                <a:gd name="connsiteX16" fmla="*/ 0 w 23615"/>
                <a:gd name="connsiteY16" fmla="*/ 173430 h 173429"/>
                <a:gd name="connsiteX17" fmla="*/ 11808 w 23615"/>
                <a:gd name="connsiteY17" fmla="*/ 83394 h 173429"/>
                <a:gd name="connsiteX18" fmla="*/ 18450 w 23615"/>
                <a:gd name="connsiteY18" fmla="*/ 9594 h 173429"/>
                <a:gd name="connsiteX19" fmla="*/ 18450 w 23615"/>
                <a:gd name="connsiteY19" fmla="*/ 9594 h 17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615" h="173429">
                  <a:moveTo>
                    <a:pt x="0" y="173430"/>
                  </a:moveTo>
                  <a:lnTo>
                    <a:pt x="0" y="173430"/>
                  </a:lnTo>
                  <a:cubicBezTo>
                    <a:pt x="13299" y="145404"/>
                    <a:pt x="17432" y="113901"/>
                    <a:pt x="11808" y="83394"/>
                  </a:cubicBezTo>
                  <a:cubicBezTo>
                    <a:pt x="9262" y="58596"/>
                    <a:pt x="11520" y="33539"/>
                    <a:pt x="18450" y="9594"/>
                  </a:cubicBezTo>
                  <a:cubicBezTo>
                    <a:pt x="19557" y="7376"/>
                    <a:pt x="21063" y="5376"/>
                    <a:pt x="22878" y="3690"/>
                  </a:cubicBezTo>
                  <a:lnTo>
                    <a:pt x="22878" y="3690"/>
                  </a:lnTo>
                  <a:cubicBezTo>
                    <a:pt x="22878" y="3690"/>
                    <a:pt x="22878" y="3690"/>
                    <a:pt x="22878" y="3690"/>
                  </a:cubicBezTo>
                  <a:lnTo>
                    <a:pt x="22878" y="3690"/>
                  </a:lnTo>
                  <a:cubicBezTo>
                    <a:pt x="15948" y="27635"/>
                    <a:pt x="13690" y="52692"/>
                    <a:pt x="16236" y="77490"/>
                  </a:cubicBezTo>
                  <a:cubicBezTo>
                    <a:pt x="16236" y="113652"/>
                    <a:pt x="16236" y="151290"/>
                    <a:pt x="3690" y="168264"/>
                  </a:cubicBezTo>
                  <a:lnTo>
                    <a:pt x="3690" y="168264"/>
                  </a:lnTo>
                  <a:close/>
                  <a:moveTo>
                    <a:pt x="23616" y="0"/>
                  </a:moveTo>
                  <a:lnTo>
                    <a:pt x="23616" y="0"/>
                  </a:lnTo>
                  <a:cubicBezTo>
                    <a:pt x="21741" y="1635"/>
                    <a:pt x="20236" y="3647"/>
                    <a:pt x="19188" y="5904"/>
                  </a:cubicBezTo>
                  <a:cubicBezTo>
                    <a:pt x="12258" y="29849"/>
                    <a:pt x="10000" y="54906"/>
                    <a:pt x="12546" y="79704"/>
                  </a:cubicBezTo>
                  <a:cubicBezTo>
                    <a:pt x="17535" y="111501"/>
                    <a:pt x="13181" y="144064"/>
                    <a:pt x="0" y="173430"/>
                  </a:cubicBezTo>
                  <a:lnTo>
                    <a:pt x="0" y="173430"/>
                  </a:lnTo>
                  <a:cubicBezTo>
                    <a:pt x="14760" y="157194"/>
                    <a:pt x="13284" y="119556"/>
                    <a:pt x="11808" y="83394"/>
                  </a:cubicBezTo>
                  <a:cubicBezTo>
                    <a:pt x="9262" y="58596"/>
                    <a:pt x="11520" y="33539"/>
                    <a:pt x="18450" y="9594"/>
                  </a:cubicBezTo>
                  <a:lnTo>
                    <a:pt x="18450" y="95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B97404D9-25A6-48A3-8BA6-49C25A7A0FF7}"/>
                </a:ext>
              </a:extLst>
            </p:cNvPr>
            <p:cNvSpPr/>
            <p:nvPr/>
          </p:nvSpPr>
          <p:spPr>
            <a:xfrm>
              <a:off x="2075612" y="3502936"/>
              <a:ext cx="63467" cy="52023"/>
            </a:xfrm>
            <a:custGeom>
              <a:avLst/>
              <a:gdLst>
                <a:gd name="connsiteX0" fmla="*/ 0 w 63467"/>
                <a:gd name="connsiteY0" fmla="*/ 28407 h 52023"/>
                <a:gd name="connsiteX1" fmla="*/ 25092 w 63467"/>
                <a:gd name="connsiteY1" fmla="*/ 4053 h 52023"/>
                <a:gd name="connsiteX2" fmla="*/ 63468 w 63467"/>
                <a:gd name="connsiteY2" fmla="*/ 24717 h 52023"/>
                <a:gd name="connsiteX3" fmla="*/ 39114 w 63467"/>
                <a:gd name="connsiteY3" fmla="*/ 52023 h 52023"/>
                <a:gd name="connsiteX4" fmla="*/ 0 w 63467"/>
                <a:gd name="connsiteY4" fmla="*/ 32097 h 5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67" h="52023">
                  <a:moveTo>
                    <a:pt x="0" y="28407"/>
                  </a:moveTo>
                  <a:lnTo>
                    <a:pt x="25092" y="4053"/>
                  </a:lnTo>
                  <a:cubicBezTo>
                    <a:pt x="36162" y="-6279"/>
                    <a:pt x="55350" y="4053"/>
                    <a:pt x="63468" y="24717"/>
                  </a:cubicBezTo>
                  <a:lnTo>
                    <a:pt x="39114" y="52023"/>
                  </a:lnTo>
                  <a:cubicBezTo>
                    <a:pt x="30996" y="31359"/>
                    <a:pt x="11808" y="21027"/>
                    <a:pt x="0" y="32097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6131F30B-D4C5-4292-A587-D77E7C0F4657}"/>
                </a:ext>
              </a:extLst>
            </p:cNvPr>
            <p:cNvSpPr/>
            <p:nvPr/>
          </p:nvSpPr>
          <p:spPr>
            <a:xfrm>
              <a:off x="2076349" y="3506727"/>
              <a:ext cx="62730" cy="48232"/>
            </a:xfrm>
            <a:custGeom>
              <a:avLst/>
              <a:gdLst>
                <a:gd name="connsiteX0" fmla="*/ 38376 w 62730"/>
                <a:gd name="connsiteY0" fmla="*/ 48233 h 48232"/>
                <a:gd name="connsiteX1" fmla="*/ 38376 w 62730"/>
                <a:gd name="connsiteY1" fmla="*/ 48233 h 48232"/>
                <a:gd name="connsiteX2" fmla="*/ 0 w 62730"/>
                <a:gd name="connsiteY2" fmla="*/ 28307 h 48232"/>
                <a:gd name="connsiteX3" fmla="*/ 0 w 62730"/>
                <a:gd name="connsiteY3" fmla="*/ 28307 h 48232"/>
                <a:gd name="connsiteX4" fmla="*/ 0 w 62730"/>
                <a:gd name="connsiteY4" fmla="*/ 28307 h 48232"/>
                <a:gd name="connsiteX5" fmla="*/ 22140 w 62730"/>
                <a:gd name="connsiteY5" fmla="*/ 6167 h 48232"/>
                <a:gd name="connsiteX6" fmla="*/ 61992 w 62730"/>
                <a:gd name="connsiteY6" fmla="*/ 26831 h 48232"/>
                <a:gd name="connsiteX7" fmla="*/ 39114 w 62730"/>
                <a:gd name="connsiteY7" fmla="*/ 48233 h 48232"/>
                <a:gd name="connsiteX8" fmla="*/ 10332 w 62730"/>
                <a:gd name="connsiteY8" fmla="*/ 23141 h 48232"/>
                <a:gd name="connsiteX9" fmla="*/ 38376 w 62730"/>
                <a:gd name="connsiteY9" fmla="*/ 47495 h 48232"/>
                <a:gd name="connsiteX10" fmla="*/ 62730 w 62730"/>
                <a:gd name="connsiteY10" fmla="*/ 23879 h 48232"/>
                <a:gd name="connsiteX11" fmla="*/ 24354 w 62730"/>
                <a:gd name="connsiteY11" fmla="*/ 3953 h 48232"/>
                <a:gd name="connsiteX12" fmla="*/ 2214 w 62730"/>
                <a:gd name="connsiteY12" fmla="*/ 25355 h 48232"/>
                <a:gd name="connsiteX13" fmla="*/ 10332 w 62730"/>
                <a:gd name="connsiteY13" fmla="*/ 25355 h 4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730" h="48232">
                  <a:moveTo>
                    <a:pt x="38376" y="48233"/>
                  </a:moveTo>
                  <a:lnTo>
                    <a:pt x="38376" y="48233"/>
                  </a:lnTo>
                  <a:cubicBezTo>
                    <a:pt x="30258" y="28307"/>
                    <a:pt x="10332" y="17975"/>
                    <a:pt x="0" y="28307"/>
                  </a:cubicBezTo>
                  <a:lnTo>
                    <a:pt x="0" y="28307"/>
                  </a:lnTo>
                  <a:lnTo>
                    <a:pt x="0" y="28307"/>
                  </a:lnTo>
                  <a:lnTo>
                    <a:pt x="22140" y="6167"/>
                  </a:lnTo>
                  <a:cubicBezTo>
                    <a:pt x="33210" y="-4165"/>
                    <a:pt x="53136" y="6167"/>
                    <a:pt x="61992" y="26831"/>
                  </a:cubicBezTo>
                  <a:lnTo>
                    <a:pt x="39114" y="48233"/>
                  </a:lnTo>
                  <a:close/>
                  <a:moveTo>
                    <a:pt x="10332" y="23141"/>
                  </a:moveTo>
                  <a:cubicBezTo>
                    <a:pt x="23609" y="25148"/>
                    <a:pt x="34531" y="34633"/>
                    <a:pt x="38376" y="47495"/>
                  </a:cubicBezTo>
                  <a:lnTo>
                    <a:pt x="62730" y="23879"/>
                  </a:lnTo>
                  <a:cubicBezTo>
                    <a:pt x="54612" y="4691"/>
                    <a:pt x="35424" y="-6379"/>
                    <a:pt x="24354" y="3953"/>
                  </a:cubicBezTo>
                  <a:lnTo>
                    <a:pt x="2214" y="25355"/>
                  </a:lnTo>
                  <a:cubicBezTo>
                    <a:pt x="4863" y="24596"/>
                    <a:pt x="7683" y="24596"/>
                    <a:pt x="10332" y="25355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435BE307-AB9F-4545-B0DA-61C6C5069CCD}"/>
                </a:ext>
              </a:extLst>
            </p:cNvPr>
            <p:cNvSpPr/>
            <p:nvPr/>
          </p:nvSpPr>
          <p:spPr>
            <a:xfrm>
              <a:off x="2080040" y="3522478"/>
              <a:ext cx="37638" cy="25839"/>
            </a:xfrm>
            <a:custGeom>
              <a:avLst/>
              <a:gdLst>
                <a:gd name="connsiteX0" fmla="*/ 10332 w 37638"/>
                <a:gd name="connsiteY0" fmla="*/ 1485 h 25839"/>
                <a:gd name="connsiteX1" fmla="*/ 37638 w 37638"/>
                <a:gd name="connsiteY1" fmla="*/ 25839 h 25839"/>
                <a:gd name="connsiteX2" fmla="*/ 37638 w 37638"/>
                <a:gd name="connsiteY2" fmla="*/ 25839 h 25839"/>
                <a:gd name="connsiteX3" fmla="*/ 0 w 37638"/>
                <a:gd name="connsiteY3" fmla="*/ 4437 h 25839"/>
                <a:gd name="connsiteX4" fmla="*/ 0 w 37638"/>
                <a:gd name="connsiteY4" fmla="*/ 4437 h 25839"/>
                <a:gd name="connsiteX5" fmla="*/ 11070 w 37638"/>
                <a:gd name="connsiteY5" fmla="*/ 9 h 25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8" h="25839">
                  <a:moveTo>
                    <a:pt x="10332" y="1485"/>
                  </a:moveTo>
                  <a:cubicBezTo>
                    <a:pt x="23247" y="3910"/>
                    <a:pt x="33756" y="13285"/>
                    <a:pt x="37638" y="25839"/>
                  </a:cubicBezTo>
                  <a:lnTo>
                    <a:pt x="37638" y="25839"/>
                  </a:lnTo>
                  <a:cubicBezTo>
                    <a:pt x="29520" y="5913"/>
                    <a:pt x="11808" y="-4419"/>
                    <a:pt x="0" y="4437"/>
                  </a:cubicBezTo>
                  <a:lnTo>
                    <a:pt x="0" y="4437"/>
                  </a:lnTo>
                  <a:cubicBezTo>
                    <a:pt x="2900" y="1470"/>
                    <a:pt x="6922" y="-137"/>
                    <a:pt x="11070" y="9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63911E15-EB9E-4822-9681-B300735A2A50}"/>
                </a:ext>
              </a:extLst>
            </p:cNvPr>
            <p:cNvSpPr/>
            <p:nvPr/>
          </p:nvSpPr>
          <p:spPr>
            <a:xfrm>
              <a:off x="2076349" y="3529105"/>
              <a:ext cx="41328" cy="25854"/>
            </a:xfrm>
            <a:custGeom>
              <a:avLst/>
              <a:gdLst>
                <a:gd name="connsiteX0" fmla="*/ 38376 w 41328"/>
                <a:gd name="connsiteY0" fmla="*/ 25854 h 25854"/>
                <a:gd name="connsiteX1" fmla="*/ 38376 w 41328"/>
                <a:gd name="connsiteY1" fmla="*/ 25854 h 25854"/>
                <a:gd name="connsiteX2" fmla="*/ 1476 w 41328"/>
                <a:gd name="connsiteY2" fmla="*/ 4452 h 25854"/>
                <a:gd name="connsiteX3" fmla="*/ 1476 w 41328"/>
                <a:gd name="connsiteY3" fmla="*/ 4452 h 25854"/>
                <a:gd name="connsiteX4" fmla="*/ 12546 w 41328"/>
                <a:gd name="connsiteY4" fmla="*/ 24 h 25854"/>
                <a:gd name="connsiteX5" fmla="*/ 41328 w 41328"/>
                <a:gd name="connsiteY5" fmla="*/ 24378 h 25854"/>
                <a:gd name="connsiteX6" fmla="*/ 41328 w 41328"/>
                <a:gd name="connsiteY6" fmla="*/ 24378 h 25854"/>
                <a:gd name="connsiteX7" fmla="*/ 10332 w 41328"/>
                <a:gd name="connsiteY7" fmla="*/ 762 h 25854"/>
                <a:gd name="connsiteX8" fmla="*/ 38376 w 41328"/>
                <a:gd name="connsiteY8" fmla="*/ 25116 h 25854"/>
                <a:gd name="connsiteX9" fmla="*/ 38376 w 41328"/>
                <a:gd name="connsiteY9" fmla="*/ 25116 h 25854"/>
                <a:gd name="connsiteX10" fmla="*/ 11070 w 41328"/>
                <a:gd name="connsiteY10" fmla="*/ 762 h 25854"/>
                <a:gd name="connsiteX11" fmla="*/ 11070 w 41328"/>
                <a:gd name="connsiteY11" fmla="*/ 762 h 25854"/>
                <a:gd name="connsiteX12" fmla="*/ 0 w 41328"/>
                <a:gd name="connsiteY12" fmla="*/ 5190 h 25854"/>
                <a:gd name="connsiteX13" fmla="*/ 0 w 41328"/>
                <a:gd name="connsiteY13" fmla="*/ 5190 h 25854"/>
                <a:gd name="connsiteX14" fmla="*/ 8118 w 41328"/>
                <a:gd name="connsiteY14" fmla="*/ 5190 h 2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328" h="25854">
                  <a:moveTo>
                    <a:pt x="38376" y="25854"/>
                  </a:moveTo>
                  <a:lnTo>
                    <a:pt x="38376" y="25854"/>
                  </a:lnTo>
                  <a:cubicBezTo>
                    <a:pt x="30258" y="7404"/>
                    <a:pt x="12546" y="-3666"/>
                    <a:pt x="1476" y="4452"/>
                  </a:cubicBezTo>
                  <a:lnTo>
                    <a:pt x="1476" y="4452"/>
                  </a:lnTo>
                  <a:cubicBezTo>
                    <a:pt x="4325" y="1403"/>
                    <a:pt x="8384" y="-220"/>
                    <a:pt x="12546" y="24"/>
                  </a:cubicBezTo>
                  <a:cubicBezTo>
                    <a:pt x="26103" y="1764"/>
                    <a:pt x="37372" y="11299"/>
                    <a:pt x="41328" y="24378"/>
                  </a:cubicBezTo>
                  <a:lnTo>
                    <a:pt x="41328" y="24378"/>
                  </a:lnTo>
                  <a:close/>
                  <a:moveTo>
                    <a:pt x="10332" y="762"/>
                  </a:moveTo>
                  <a:cubicBezTo>
                    <a:pt x="23609" y="2769"/>
                    <a:pt x="34531" y="12255"/>
                    <a:pt x="38376" y="25116"/>
                  </a:cubicBezTo>
                  <a:lnTo>
                    <a:pt x="38376" y="25116"/>
                  </a:lnTo>
                  <a:cubicBezTo>
                    <a:pt x="34494" y="12562"/>
                    <a:pt x="23985" y="3187"/>
                    <a:pt x="11070" y="762"/>
                  </a:cubicBezTo>
                  <a:lnTo>
                    <a:pt x="11070" y="762"/>
                  </a:lnTo>
                  <a:cubicBezTo>
                    <a:pt x="6923" y="616"/>
                    <a:pt x="2900" y="2223"/>
                    <a:pt x="0" y="5190"/>
                  </a:cubicBezTo>
                  <a:lnTo>
                    <a:pt x="0" y="5190"/>
                  </a:lnTo>
                  <a:cubicBezTo>
                    <a:pt x="2605" y="4162"/>
                    <a:pt x="5513" y="4162"/>
                    <a:pt x="8118" y="51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D77AA199-1810-4880-9796-7C109913E31B}"/>
                </a:ext>
              </a:extLst>
            </p:cNvPr>
            <p:cNvSpPr/>
            <p:nvPr/>
          </p:nvSpPr>
          <p:spPr>
            <a:xfrm>
              <a:off x="2100703" y="3503219"/>
              <a:ext cx="38376" cy="24434"/>
            </a:xfrm>
            <a:custGeom>
              <a:avLst/>
              <a:gdLst>
                <a:gd name="connsiteX0" fmla="*/ 11070 w 38376"/>
                <a:gd name="connsiteY0" fmla="*/ 80 h 24434"/>
                <a:gd name="connsiteX1" fmla="*/ 38376 w 38376"/>
                <a:gd name="connsiteY1" fmla="*/ 24434 h 24434"/>
                <a:gd name="connsiteX2" fmla="*/ 38376 w 38376"/>
                <a:gd name="connsiteY2" fmla="*/ 24434 h 24434"/>
                <a:gd name="connsiteX3" fmla="*/ 0 w 38376"/>
                <a:gd name="connsiteY3" fmla="*/ 4508 h 24434"/>
                <a:gd name="connsiteX4" fmla="*/ 0 w 38376"/>
                <a:gd name="connsiteY4" fmla="*/ 4508 h 24434"/>
                <a:gd name="connsiteX5" fmla="*/ 11070 w 38376"/>
                <a:gd name="connsiteY5" fmla="*/ 818 h 2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76" h="24434">
                  <a:moveTo>
                    <a:pt x="11070" y="80"/>
                  </a:moveTo>
                  <a:cubicBezTo>
                    <a:pt x="23985" y="2505"/>
                    <a:pt x="34494" y="11880"/>
                    <a:pt x="38376" y="24434"/>
                  </a:cubicBezTo>
                  <a:lnTo>
                    <a:pt x="38376" y="24434"/>
                  </a:lnTo>
                  <a:cubicBezTo>
                    <a:pt x="30258" y="3770"/>
                    <a:pt x="11070" y="-6562"/>
                    <a:pt x="0" y="4508"/>
                  </a:cubicBezTo>
                  <a:lnTo>
                    <a:pt x="0" y="4508"/>
                  </a:lnTo>
                  <a:cubicBezTo>
                    <a:pt x="3026" y="1810"/>
                    <a:pt x="7033" y="476"/>
                    <a:pt x="11070" y="818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1C047D00-4234-471E-AA90-12A7924A8B74}"/>
                </a:ext>
              </a:extLst>
            </p:cNvPr>
            <p:cNvSpPr/>
            <p:nvPr/>
          </p:nvSpPr>
          <p:spPr>
            <a:xfrm>
              <a:off x="2097752" y="3505504"/>
              <a:ext cx="39851" cy="25839"/>
            </a:xfrm>
            <a:custGeom>
              <a:avLst/>
              <a:gdLst>
                <a:gd name="connsiteX0" fmla="*/ 38376 w 39851"/>
                <a:gd name="connsiteY0" fmla="*/ 25101 h 25839"/>
                <a:gd name="connsiteX1" fmla="*/ 38376 w 39851"/>
                <a:gd name="connsiteY1" fmla="*/ 25101 h 25839"/>
                <a:gd name="connsiteX2" fmla="*/ 0 w 39851"/>
                <a:gd name="connsiteY2" fmla="*/ 5175 h 25839"/>
                <a:gd name="connsiteX3" fmla="*/ 0 w 39851"/>
                <a:gd name="connsiteY3" fmla="*/ 5175 h 25839"/>
                <a:gd name="connsiteX4" fmla="*/ 0 w 39851"/>
                <a:gd name="connsiteY4" fmla="*/ 5175 h 25839"/>
                <a:gd name="connsiteX5" fmla="*/ 11070 w 39851"/>
                <a:gd name="connsiteY5" fmla="*/ 747 h 25839"/>
                <a:gd name="connsiteX6" fmla="*/ 39852 w 39851"/>
                <a:gd name="connsiteY6" fmla="*/ 25839 h 25839"/>
                <a:gd name="connsiteX7" fmla="*/ 39852 w 39851"/>
                <a:gd name="connsiteY7" fmla="*/ 25839 h 25839"/>
                <a:gd name="connsiteX8" fmla="*/ 10332 w 39851"/>
                <a:gd name="connsiteY8" fmla="*/ 9 h 25839"/>
                <a:gd name="connsiteX9" fmla="*/ 38376 w 39851"/>
                <a:gd name="connsiteY9" fmla="*/ 24363 h 25839"/>
                <a:gd name="connsiteX10" fmla="*/ 38376 w 39851"/>
                <a:gd name="connsiteY10" fmla="*/ 24363 h 25839"/>
                <a:gd name="connsiteX11" fmla="*/ 11070 w 39851"/>
                <a:gd name="connsiteY11" fmla="*/ 9 h 25839"/>
                <a:gd name="connsiteX12" fmla="*/ 11070 w 39851"/>
                <a:gd name="connsiteY12" fmla="*/ 9 h 25839"/>
                <a:gd name="connsiteX13" fmla="*/ 0 w 39851"/>
                <a:gd name="connsiteY13" fmla="*/ 4437 h 25839"/>
                <a:gd name="connsiteX14" fmla="*/ 0 w 39851"/>
                <a:gd name="connsiteY14" fmla="*/ 4437 h 25839"/>
                <a:gd name="connsiteX15" fmla="*/ 8118 w 39851"/>
                <a:gd name="connsiteY15" fmla="*/ 4437 h 25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851" h="25839">
                  <a:moveTo>
                    <a:pt x="38376" y="25101"/>
                  </a:moveTo>
                  <a:lnTo>
                    <a:pt x="38376" y="25101"/>
                  </a:lnTo>
                  <a:cubicBezTo>
                    <a:pt x="30258" y="5175"/>
                    <a:pt x="10332" y="-5157"/>
                    <a:pt x="0" y="5175"/>
                  </a:cubicBezTo>
                  <a:lnTo>
                    <a:pt x="0" y="5175"/>
                  </a:lnTo>
                  <a:lnTo>
                    <a:pt x="0" y="5175"/>
                  </a:lnTo>
                  <a:cubicBezTo>
                    <a:pt x="2996" y="2349"/>
                    <a:pt x="6952" y="766"/>
                    <a:pt x="11070" y="747"/>
                  </a:cubicBezTo>
                  <a:cubicBezTo>
                    <a:pt x="24443" y="3406"/>
                    <a:pt x="35394" y="12957"/>
                    <a:pt x="39852" y="25839"/>
                  </a:cubicBezTo>
                  <a:lnTo>
                    <a:pt x="39852" y="25839"/>
                  </a:lnTo>
                  <a:close/>
                  <a:moveTo>
                    <a:pt x="10332" y="9"/>
                  </a:moveTo>
                  <a:cubicBezTo>
                    <a:pt x="23527" y="2183"/>
                    <a:pt x="34376" y="11602"/>
                    <a:pt x="38376" y="24363"/>
                  </a:cubicBezTo>
                  <a:lnTo>
                    <a:pt x="38376" y="24363"/>
                  </a:lnTo>
                  <a:cubicBezTo>
                    <a:pt x="34494" y="11809"/>
                    <a:pt x="23985" y="2434"/>
                    <a:pt x="11070" y="9"/>
                  </a:cubicBezTo>
                  <a:lnTo>
                    <a:pt x="11070" y="9"/>
                  </a:lnTo>
                  <a:cubicBezTo>
                    <a:pt x="6922" y="-137"/>
                    <a:pt x="2900" y="1470"/>
                    <a:pt x="0" y="4437"/>
                  </a:cubicBezTo>
                  <a:lnTo>
                    <a:pt x="0" y="4437"/>
                  </a:lnTo>
                  <a:cubicBezTo>
                    <a:pt x="2605" y="3409"/>
                    <a:pt x="5513" y="3409"/>
                    <a:pt x="8118" y="4437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DE358C49-39E4-481F-85CE-52A560DFB904}"/>
                </a:ext>
              </a:extLst>
            </p:cNvPr>
            <p:cNvSpPr/>
            <p:nvPr/>
          </p:nvSpPr>
          <p:spPr>
            <a:xfrm>
              <a:off x="1825429" y="3505513"/>
              <a:ext cx="33948" cy="27306"/>
            </a:xfrm>
            <a:custGeom>
              <a:avLst/>
              <a:gdLst>
                <a:gd name="connsiteX0" fmla="*/ 28044 w 33948"/>
                <a:gd name="connsiteY0" fmla="*/ 5166 h 27306"/>
                <a:gd name="connsiteX1" fmla="*/ 19188 w 33948"/>
                <a:gd name="connsiteY1" fmla="*/ 5166 h 27306"/>
                <a:gd name="connsiteX2" fmla="*/ 19188 w 33948"/>
                <a:gd name="connsiteY2" fmla="*/ 0 h 27306"/>
                <a:gd name="connsiteX3" fmla="*/ 8856 w 33948"/>
                <a:gd name="connsiteY3" fmla="*/ 5166 h 27306"/>
                <a:gd name="connsiteX4" fmla="*/ 15498 w 33948"/>
                <a:gd name="connsiteY4" fmla="*/ 5166 h 27306"/>
                <a:gd name="connsiteX5" fmla="*/ 0 w 33948"/>
                <a:gd name="connsiteY5" fmla="*/ 19188 h 27306"/>
                <a:gd name="connsiteX6" fmla="*/ 8118 w 33948"/>
                <a:gd name="connsiteY6" fmla="*/ 27306 h 27306"/>
                <a:gd name="connsiteX7" fmla="*/ 20664 w 33948"/>
                <a:gd name="connsiteY7" fmla="*/ 9594 h 27306"/>
                <a:gd name="connsiteX8" fmla="*/ 20664 w 33948"/>
                <a:gd name="connsiteY8" fmla="*/ 14760 h 27306"/>
                <a:gd name="connsiteX9" fmla="*/ 31734 w 33948"/>
                <a:gd name="connsiteY9" fmla="*/ 10332 h 27306"/>
                <a:gd name="connsiteX10" fmla="*/ 23616 w 33948"/>
                <a:gd name="connsiteY10" fmla="*/ 5166 h 27306"/>
                <a:gd name="connsiteX11" fmla="*/ 33948 w 33948"/>
                <a:gd name="connsiteY11" fmla="*/ 5166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48" h="27306">
                  <a:moveTo>
                    <a:pt x="28044" y="5166"/>
                  </a:moveTo>
                  <a:cubicBezTo>
                    <a:pt x="25136" y="4416"/>
                    <a:pt x="22096" y="4416"/>
                    <a:pt x="19188" y="5166"/>
                  </a:cubicBezTo>
                  <a:lnTo>
                    <a:pt x="19188" y="0"/>
                  </a:lnTo>
                  <a:cubicBezTo>
                    <a:pt x="15306" y="664"/>
                    <a:pt x="11712" y="2461"/>
                    <a:pt x="8856" y="5166"/>
                  </a:cubicBezTo>
                  <a:lnTo>
                    <a:pt x="15498" y="5166"/>
                  </a:lnTo>
                  <a:cubicBezTo>
                    <a:pt x="9845" y="9275"/>
                    <a:pt x="4649" y="13976"/>
                    <a:pt x="0" y="19188"/>
                  </a:cubicBezTo>
                  <a:lnTo>
                    <a:pt x="8118" y="27306"/>
                  </a:lnTo>
                  <a:cubicBezTo>
                    <a:pt x="10738" y="20437"/>
                    <a:pt x="15055" y="14345"/>
                    <a:pt x="20664" y="9594"/>
                  </a:cubicBezTo>
                  <a:lnTo>
                    <a:pt x="20664" y="14760"/>
                  </a:lnTo>
                  <a:cubicBezTo>
                    <a:pt x="23948" y="12416"/>
                    <a:pt x="27741" y="10897"/>
                    <a:pt x="31734" y="10332"/>
                  </a:cubicBezTo>
                  <a:lnTo>
                    <a:pt x="23616" y="5166"/>
                  </a:lnTo>
                  <a:cubicBezTo>
                    <a:pt x="26922" y="3772"/>
                    <a:pt x="30642" y="3772"/>
                    <a:pt x="33948" y="516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892CE1B9-BC31-4107-9605-A2AB9DFFD1E9}"/>
                </a:ext>
              </a:extLst>
            </p:cNvPr>
            <p:cNvSpPr/>
            <p:nvPr/>
          </p:nvSpPr>
          <p:spPr>
            <a:xfrm>
              <a:off x="1824692" y="3507727"/>
              <a:ext cx="34685" cy="31734"/>
            </a:xfrm>
            <a:custGeom>
              <a:avLst/>
              <a:gdLst>
                <a:gd name="connsiteX0" fmla="*/ 8118 w 34685"/>
                <a:gd name="connsiteY0" fmla="*/ 30996 h 31734"/>
                <a:gd name="connsiteX1" fmla="*/ 0 w 34685"/>
                <a:gd name="connsiteY1" fmla="*/ 22878 h 31734"/>
                <a:gd name="connsiteX2" fmla="*/ 15498 w 34685"/>
                <a:gd name="connsiteY2" fmla="*/ 8856 h 31734"/>
                <a:gd name="connsiteX3" fmla="*/ 9594 w 34685"/>
                <a:gd name="connsiteY3" fmla="*/ 8856 h 31734"/>
                <a:gd name="connsiteX4" fmla="*/ 9594 w 34685"/>
                <a:gd name="connsiteY4" fmla="*/ 8856 h 31734"/>
                <a:gd name="connsiteX5" fmla="*/ 16236 w 34685"/>
                <a:gd name="connsiteY5" fmla="*/ 8856 h 31734"/>
                <a:gd name="connsiteX6" fmla="*/ 0 w 34685"/>
                <a:gd name="connsiteY6" fmla="*/ 22878 h 31734"/>
                <a:gd name="connsiteX7" fmla="*/ 7380 w 34685"/>
                <a:gd name="connsiteY7" fmla="*/ 30258 h 31734"/>
                <a:gd name="connsiteX8" fmla="*/ 19926 w 34685"/>
                <a:gd name="connsiteY8" fmla="*/ 13284 h 31734"/>
                <a:gd name="connsiteX9" fmla="*/ 31734 w 34685"/>
                <a:gd name="connsiteY9" fmla="*/ 13284 h 31734"/>
                <a:gd name="connsiteX10" fmla="*/ 23616 w 34685"/>
                <a:gd name="connsiteY10" fmla="*/ 8856 h 31734"/>
                <a:gd name="connsiteX11" fmla="*/ 34686 w 34685"/>
                <a:gd name="connsiteY11" fmla="*/ 8856 h 31734"/>
                <a:gd name="connsiteX12" fmla="*/ 34686 w 34685"/>
                <a:gd name="connsiteY12" fmla="*/ 8856 h 31734"/>
                <a:gd name="connsiteX13" fmla="*/ 23616 w 34685"/>
                <a:gd name="connsiteY13" fmla="*/ 8856 h 31734"/>
                <a:gd name="connsiteX14" fmla="*/ 31734 w 34685"/>
                <a:gd name="connsiteY14" fmla="*/ 13284 h 31734"/>
                <a:gd name="connsiteX15" fmla="*/ 21402 w 34685"/>
                <a:gd name="connsiteY15" fmla="*/ 18450 h 31734"/>
                <a:gd name="connsiteX16" fmla="*/ 21402 w 34685"/>
                <a:gd name="connsiteY16" fmla="*/ 18450 h 31734"/>
                <a:gd name="connsiteX17" fmla="*/ 21402 w 34685"/>
                <a:gd name="connsiteY17" fmla="*/ 18450 h 31734"/>
                <a:gd name="connsiteX18" fmla="*/ 21402 w 34685"/>
                <a:gd name="connsiteY18" fmla="*/ 14022 h 31734"/>
                <a:gd name="connsiteX19" fmla="*/ 9594 w 34685"/>
                <a:gd name="connsiteY19" fmla="*/ 31734 h 31734"/>
                <a:gd name="connsiteX20" fmla="*/ 8118 w 34685"/>
                <a:gd name="connsiteY20" fmla="*/ 3690 h 31734"/>
                <a:gd name="connsiteX21" fmla="*/ 16236 w 34685"/>
                <a:gd name="connsiteY21" fmla="*/ 0 h 31734"/>
                <a:gd name="connsiteX22" fmla="*/ 16236 w 34685"/>
                <a:gd name="connsiteY22" fmla="*/ 0 h 31734"/>
                <a:gd name="connsiteX23" fmla="*/ 16236 w 34685"/>
                <a:gd name="connsiteY23" fmla="*/ 0 h 31734"/>
                <a:gd name="connsiteX24" fmla="*/ 8118 w 34685"/>
                <a:gd name="connsiteY24" fmla="*/ 3690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85" h="31734">
                  <a:moveTo>
                    <a:pt x="8118" y="30996"/>
                  </a:moveTo>
                  <a:lnTo>
                    <a:pt x="0" y="22878"/>
                  </a:lnTo>
                  <a:cubicBezTo>
                    <a:pt x="4472" y="17493"/>
                    <a:pt x="9690" y="12771"/>
                    <a:pt x="15498" y="8856"/>
                  </a:cubicBezTo>
                  <a:lnTo>
                    <a:pt x="9594" y="8856"/>
                  </a:lnTo>
                  <a:lnTo>
                    <a:pt x="9594" y="8856"/>
                  </a:lnTo>
                  <a:lnTo>
                    <a:pt x="16236" y="8856"/>
                  </a:lnTo>
                  <a:cubicBezTo>
                    <a:pt x="10362" y="12970"/>
                    <a:pt x="4922" y="17668"/>
                    <a:pt x="0" y="22878"/>
                  </a:cubicBezTo>
                  <a:lnTo>
                    <a:pt x="7380" y="30258"/>
                  </a:lnTo>
                  <a:cubicBezTo>
                    <a:pt x="10184" y="23699"/>
                    <a:pt x="14480" y="17887"/>
                    <a:pt x="19926" y="13284"/>
                  </a:cubicBezTo>
                  <a:cubicBezTo>
                    <a:pt x="23852" y="12948"/>
                    <a:pt x="27808" y="12948"/>
                    <a:pt x="31734" y="13284"/>
                  </a:cubicBezTo>
                  <a:lnTo>
                    <a:pt x="23616" y="8856"/>
                  </a:lnTo>
                  <a:cubicBezTo>
                    <a:pt x="23616" y="8856"/>
                    <a:pt x="29520" y="8856"/>
                    <a:pt x="34686" y="8856"/>
                  </a:cubicBezTo>
                  <a:lnTo>
                    <a:pt x="34686" y="8856"/>
                  </a:lnTo>
                  <a:cubicBezTo>
                    <a:pt x="31040" y="8079"/>
                    <a:pt x="27262" y="8079"/>
                    <a:pt x="23616" y="8856"/>
                  </a:cubicBezTo>
                  <a:lnTo>
                    <a:pt x="31734" y="13284"/>
                  </a:lnTo>
                  <a:cubicBezTo>
                    <a:pt x="27852" y="13948"/>
                    <a:pt x="24258" y="15745"/>
                    <a:pt x="21402" y="18450"/>
                  </a:cubicBezTo>
                  <a:lnTo>
                    <a:pt x="21402" y="18450"/>
                  </a:lnTo>
                  <a:lnTo>
                    <a:pt x="21402" y="18450"/>
                  </a:lnTo>
                  <a:lnTo>
                    <a:pt x="21402" y="14022"/>
                  </a:lnTo>
                  <a:cubicBezTo>
                    <a:pt x="16229" y="18998"/>
                    <a:pt x="12199" y="25043"/>
                    <a:pt x="9594" y="31734"/>
                  </a:cubicBezTo>
                  <a:close/>
                  <a:moveTo>
                    <a:pt x="8118" y="3690"/>
                  </a:moveTo>
                  <a:cubicBezTo>
                    <a:pt x="10317" y="1562"/>
                    <a:pt x="13188" y="258"/>
                    <a:pt x="16236" y="0"/>
                  </a:cubicBezTo>
                  <a:lnTo>
                    <a:pt x="16236" y="0"/>
                  </a:lnTo>
                  <a:lnTo>
                    <a:pt x="16236" y="0"/>
                  </a:lnTo>
                  <a:cubicBezTo>
                    <a:pt x="13225" y="408"/>
                    <a:pt x="10406" y="1692"/>
                    <a:pt x="8118" y="369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E6A0EA66-5EDA-4BD5-B1D3-F572CD5A884D}"/>
                </a:ext>
              </a:extLst>
            </p:cNvPr>
            <p:cNvSpPr/>
            <p:nvPr/>
          </p:nvSpPr>
          <p:spPr>
            <a:xfrm>
              <a:off x="2088895" y="3505513"/>
              <a:ext cx="38376" cy="27306"/>
            </a:xfrm>
            <a:custGeom>
              <a:avLst/>
              <a:gdLst>
                <a:gd name="connsiteX0" fmla="*/ 9594 w 38376"/>
                <a:gd name="connsiteY0" fmla="*/ 5166 h 27306"/>
                <a:gd name="connsiteX1" fmla="*/ 18450 w 38376"/>
                <a:gd name="connsiteY1" fmla="*/ 5166 h 27306"/>
                <a:gd name="connsiteX2" fmla="*/ 18450 w 38376"/>
                <a:gd name="connsiteY2" fmla="*/ 0 h 27306"/>
                <a:gd name="connsiteX3" fmla="*/ 29520 w 38376"/>
                <a:gd name="connsiteY3" fmla="*/ 5166 h 27306"/>
                <a:gd name="connsiteX4" fmla="*/ 22140 w 38376"/>
                <a:gd name="connsiteY4" fmla="*/ 5166 h 27306"/>
                <a:gd name="connsiteX5" fmla="*/ 38376 w 38376"/>
                <a:gd name="connsiteY5" fmla="*/ 19188 h 27306"/>
                <a:gd name="connsiteX6" fmla="*/ 30258 w 38376"/>
                <a:gd name="connsiteY6" fmla="*/ 27306 h 27306"/>
                <a:gd name="connsiteX7" fmla="*/ 17712 w 38376"/>
                <a:gd name="connsiteY7" fmla="*/ 9594 h 27306"/>
                <a:gd name="connsiteX8" fmla="*/ 13284 w 38376"/>
                <a:gd name="connsiteY8" fmla="*/ 14760 h 27306"/>
                <a:gd name="connsiteX9" fmla="*/ 2952 w 38376"/>
                <a:gd name="connsiteY9" fmla="*/ 10332 h 27306"/>
                <a:gd name="connsiteX10" fmla="*/ 11070 w 38376"/>
                <a:gd name="connsiteY10" fmla="*/ 5166 h 27306"/>
                <a:gd name="connsiteX11" fmla="*/ 0 w 38376"/>
                <a:gd name="connsiteY11" fmla="*/ 5166 h 27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376" h="27306">
                  <a:moveTo>
                    <a:pt x="9594" y="5166"/>
                  </a:moveTo>
                  <a:cubicBezTo>
                    <a:pt x="12509" y="4502"/>
                    <a:pt x="15535" y="4502"/>
                    <a:pt x="18450" y="5166"/>
                  </a:cubicBezTo>
                  <a:lnTo>
                    <a:pt x="18450" y="0"/>
                  </a:lnTo>
                  <a:cubicBezTo>
                    <a:pt x="22605" y="470"/>
                    <a:pt x="26494" y="2284"/>
                    <a:pt x="29520" y="5166"/>
                  </a:cubicBezTo>
                  <a:lnTo>
                    <a:pt x="22140" y="5166"/>
                  </a:lnTo>
                  <a:cubicBezTo>
                    <a:pt x="28162" y="9087"/>
                    <a:pt x="33623" y="13804"/>
                    <a:pt x="38376" y="19188"/>
                  </a:cubicBezTo>
                  <a:lnTo>
                    <a:pt x="30258" y="27306"/>
                  </a:lnTo>
                  <a:cubicBezTo>
                    <a:pt x="27638" y="20437"/>
                    <a:pt x="23321" y="14345"/>
                    <a:pt x="17712" y="9594"/>
                  </a:cubicBezTo>
                  <a:lnTo>
                    <a:pt x="13284" y="14760"/>
                  </a:lnTo>
                  <a:cubicBezTo>
                    <a:pt x="10280" y="12420"/>
                    <a:pt x="6723" y="10894"/>
                    <a:pt x="2952" y="10332"/>
                  </a:cubicBezTo>
                  <a:lnTo>
                    <a:pt x="11070" y="5166"/>
                  </a:lnTo>
                  <a:cubicBezTo>
                    <a:pt x="7520" y="3730"/>
                    <a:pt x="3550" y="3730"/>
                    <a:pt x="0" y="5166"/>
                  </a:cubicBezTo>
                  <a:close/>
                </a:path>
              </a:pathLst>
            </a:custGeom>
            <a:solidFill>
              <a:srgbClr val="CE9D09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F5FF88D3-03EC-4608-8744-FD4BC088C32B}"/>
                </a:ext>
              </a:extLst>
            </p:cNvPr>
            <p:cNvSpPr/>
            <p:nvPr/>
          </p:nvSpPr>
          <p:spPr>
            <a:xfrm>
              <a:off x="2094062" y="3503299"/>
              <a:ext cx="39851" cy="35424"/>
            </a:xfrm>
            <a:custGeom>
              <a:avLst/>
              <a:gdLst>
                <a:gd name="connsiteX0" fmla="*/ 27306 w 39851"/>
                <a:gd name="connsiteY0" fmla="*/ 35424 h 35424"/>
                <a:gd name="connsiteX1" fmla="*/ 27306 w 39851"/>
                <a:gd name="connsiteY1" fmla="*/ 35424 h 35424"/>
                <a:gd name="connsiteX2" fmla="*/ 14760 w 39851"/>
                <a:gd name="connsiteY2" fmla="*/ 17712 h 35424"/>
                <a:gd name="connsiteX3" fmla="*/ 14760 w 39851"/>
                <a:gd name="connsiteY3" fmla="*/ 22140 h 35424"/>
                <a:gd name="connsiteX4" fmla="*/ 14760 w 39851"/>
                <a:gd name="connsiteY4" fmla="*/ 22140 h 35424"/>
                <a:gd name="connsiteX5" fmla="*/ 4428 w 39851"/>
                <a:gd name="connsiteY5" fmla="*/ 17712 h 35424"/>
                <a:gd name="connsiteX6" fmla="*/ 12546 w 39851"/>
                <a:gd name="connsiteY6" fmla="*/ 11808 h 35424"/>
                <a:gd name="connsiteX7" fmla="*/ 8118 w 39851"/>
                <a:gd name="connsiteY7" fmla="*/ 11808 h 35424"/>
                <a:gd name="connsiteX8" fmla="*/ 2214 w 39851"/>
                <a:gd name="connsiteY8" fmla="*/ 11808 h 35424"/>
                <a:gd name="connsiteX9" fmla="*/ 8856 w 39851"/>
                <a:gd name="connsiteY9" fmla="*/ 4428 h 35424"/>
                <a:gd name="connsiteX10" fmla="*/ 16236 w 39851"/>
                <a:gd name="connsiteY10" fmla="*/ 4428 h 35424"/>
                <a:gd name="connsiteX11" fmla="*/ 19926 w 39851"/>
                <a:gd name="connsiteY11" fmla="*/ 0 h 35424"/>
                <a:gd name="connsiteX12" fmla="*/ 30996 w 39851"/>
                <a:gd name="connsiteY12" fmla="*/ 5166 h 35424"/>
                <a:gd name="connsiteX13" fmla="*/ 23616 w 39851"/>
                <a:gd name="connsiteY13" fmla="*/ 5166 h 35424"/>
                <a:gd name="connsiteX14" fmla="*/ 39852 w 39851"/>
                <a:gd name="connsiteY14" fmla="*/ 19188 h 35424"/>
                <a:gd name="connsiteX15" fmla="*/ 31734 w 39851"/>
                <a:gd name="connsiteY15" fmla="*/ 27306 h 35424"/>
                <a:gd name="connsiteX16" fmla="*/ 14760 w 39851"/>
                <a:gd name="connsiteY16" fmla="*/ 17712 h 35424"/>
                <a:gd name="connsiteX17" fmla="*/ 27306 w 39851"/>
                <a:gd name="connsiteY17" fmla="*/ 34686 h 35424"/>
                <a:gd name="connsiteX18" fmla="*/ 35424 w 39851"/>
                <a:gd name="connsiteY18" fmla="*/ 27306 h 35424"/>
                <a:gd name="connsiteX19" fmla="*/ 19188 w 39851"/>
                <a:gd name="connsiteY19" fmla="*/ 13284 h 35424"/>
                <a:gd name="connsiteX20" fmla="*/ 25830 w 39851"/>
                <a:gd name="connsiteY20" fmla="*/ 13284 h 35424"/>
                <a:gd name="connsiteX21" fmla="*/ 15498 w 39851"/>
                <a:gd name="connsiteY21" fmla="*/ 8118 h 35424"/>
                <a:gd name="connsiteX22" fmla="*/ 15498 w 39851"/>
                <a:gd name="connsiteY22" fmla="*/ 13284 h 35424"/>
                <a:gd name="connsiteX23" fmla="*/ 8118 w 39851"/>
                <a:gd name="connsiteY23" fmla="*/ 13284 h 35424"/>
                <a:gd name="connsiteX24" fmla="*/ 0 w 39851"/>
                <a:gd name="connsiteY24" fmla="*/ 19926 h 35424"/>
                <a:gd name="connsiteX25" fmla="*/ 10332 w 39851"/>
                <a:gd name="connsiteY25" fmla="*/ 19926 h 35424"/>
                <a:gd name="connsiteX26" fmla="*/ 2214 w 39851"/>
                <a:gd name="connsiteY26" fmla="*/ 25830 h 35424"/>
                <a:gd name="connsiteX27" fmla="*/ 13284 w 39851"/>
                <a:gd name="connsiteY27" fmla="*/ 25830 h 35424"/>
                <a:gd name="connsiteX28" fmla="*/ 13284 w 39851"/>
                <a:gd name="connsiteY28" fmla="*/ 20664 h 3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9851" h="35424">
                  <a:moveTo>
                    <a:pt x="27306" y="35424"/>
                  </a:moveTo>
                  <a:lnTo>
                    <a:pt x="27306" y="35424"/>
                  </a:lnTo>
                  <a:cubicBezTo>
                    <a:pt x="24487" y="28664"/>
                    <a:pt x="20199" y="22614"/>
                    <a:pt x="14760" y="17712"/>
                  </a:cubicBezTo>
                  <a:cubicBezTo>
                    <a:pt x="14546" y="19181"/>
                    <a:pt x="14546" y="20671"/>
                    <a:pt x="14760" y="22140"/>
                  </a:cubicBezTo>
                  <a:lnTo>
                    <a:pt x="14760" y="22140"/>
                  </a:lnTo>
                  <a:cubicBezTo>
                    <a:pt x="12037" y="19359"/>
                    <a:pt x="8325" y="17767"/>
                    <a:pt x="4428" y="17712"/>
                  </a:cubicBezTo>
                  <a:cubicBezTo>
                    <a:pt x="6664" y="15167"/>
                    <a:pt x="9439" y="13150"/>
                    <a:pt x="12546" y="11808"/>
                  </a:cubicBezTo>
                  <a:lnTo>
                    <a:pt x="8118" y="11808"/>
                  </a:lnTo>
                  <a:cubicBezTo>
                    <a:pt x="6221" y="11067"/>
                    <a:pt x="4111" y="11067"/>
                    <a:pt x="2214" y="11808"/>
                  </a:cubicBezTo>
                  <a:lnTo>
                    <a:pt x="8856" y="4428"/>
                  </a:lnTo>
                  <a:lnTo>
                    <a:pt x="16236" y="4428"/>
                  </a:lnTo>
                  <a:lnTo>
                    <a:pt x="19926" y="0"/>
                  </a:lnTo>
                  <a:cubicBezTo>
                    <a:pt x="24081" y="470"/>
                    <a:pt x="27970" y="2284"/>
                    <a:pt x="30996" y="5166"/>
                  </a:cubicBezTo>
                  <a:lnTo>
                    <a:pt x="23616" y="5166"/>
                  </a:lnTo>
                  <a:cubicBezTo>
                    <a:pt x="29822" y="8836"/>
                    <a:pt x="35321" y="13584"/>
                    <a:pt x="39852" y="19188"/>
                  </a:cubicBezTo>
                  <a:lnTo>
                    <a:pt x="31734" y="27306"/>
                  </a:lnTo>
                  <a:close/>
                  <a:moveTo>
                    <a:pt x="14760" y="17712"/>
                  </a:moveTo>
                  <a:cubicBezTo>
                    <a:pt x="20472" y="22057"/>
                    <a:pt x="24826" y="27947"/>
                    <a:pt x="27306" y="34686"/>
                  </a:cubicBezTo>
                  <a:lnTo>
                    <a:pt x="35424" y="27306"/>
                  </a:lnTo>
                  <a:cubicBezTo>
                    <a:pt x="30502" y="22096"/>
                    <a:pt x="25062" y="17398"/>
                    <a:pt x="19188" y="13284"/>
                  </a:cubicBezTo>
                  <a:lnTo>
                    <a:pt x="25830" y="13284"/>
                  </a:lnTo>
                  <a:cubicBezTo>
                    <a:pt x="22996" y="10542"/>
                    <a:pt x="19387" y="8738"/>
                    <a:pt x="15498" y="8118"/>
                  </a:cubicBezTo>
                  <a:lnTo>
                    <a:pt x="15498" y="13284"/>
                  </a:lnTo>
                  <a:cubicBezTo>
                    <a:pt x="13070" y="12717"/>
                    <a:pt x="10546" y="12717"/>
                    <a:pt x="8118" y="13284"/>
                  </a:cubicBezTo>
                  <a:lnTo>
                    <a:pt x="0" y="19926"/>
                  </a:lnTo>
                  <a:cubicBezTo>
                    <a:pt x="3232" y="18220"/>
                    <a:pt x="7099" y="18220"/>
                    <a:pt x="10332" y="19926"/>
                  </a:cubicBezTo>
                  <a:lnTo>
                    <a:pt x="2214" y="25830"/>
                  </a:lnTo>
                  <a:cubicBezTo>
                    <a:pt x="5808" y="24647"/>
                    <a:pt x="9690" y="24647"/>
                    <a:pt x="13284" y="25830"/>
                  </a:cubicBezTo>
                  <a:cubicBezTo>
                    <a:pt x="13284" y="25830"/>
                    <a:pt x="13284" y="21402"/>
                    <a:pt x="13284" y="20664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1EC3E82C-C59F-4E68-B88E-1DD63C2635BA}"/>
              </a:ext>
            </a:extLst>
          </p:cNvPr>
          <p:cNvGrpSpPr/>
          <p:nvPr/>
        </p:nvGrpSpPr>
        <p:grpSpPr>
          <a:xfrm>
            <a:off x="2964343" y="3259760"/>
            <a:ext cx="1568988" cy="915119"/>
            <a:chOff x="2964343" y="3259760"/>
            <a:chExt cx="1568988" cy="915119"/>
          </a:xfrm>
        </p:grpSpPr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1A96348E-9087-4123-AEE8-56F1875F70BC}"/>
                </a:ext>
              </a:extLst>
            </p:cNvPr>
            <p:cNvSpPr/>
            <p:nvPr/>
          </p:nvSpPr>
          <p:spPr>
            <a:xfrm>
              <a:off x="2964343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CD11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CF7896FB-9470-4032-8124-C4093A48CD52}"/>
                </a:ext>
              </a:extLst>
            </p:cNvPr>
            <p:cNvSpPr/>
            <p:nvPr/>
          </p:nvSpPr>
          <p:spPr>
            <a:xfrm>
              <a:off x="2964343" y="3564554"/>
              <a:ext cx="1568988" cy="305532"/>
            </a:xfrm>
            <a:custGeom>
              <a:avLst/>
              <a:gdLst>
                <a:gd name="connsiteX0" fmla="*/ 0 w 1568988"/>
                <a:gd name="connsiteY0" fmla="*/ 305532 h 305532"/>
                <a:gd name="connsiteX1" fmla="*/ 1568988 w 1568988"/>
                <a:gd name="connsiteY1" fmla="*/ 305532 h 305532"/>
                <a:gd name="connsiteX2" fmla="*/ 1568988 w 1568988"/>
                <a:gd name="connsiteY2" fmla="*/ 0 h 305532"/>
                <a:gd name="connsiteX3" fmla="*/ 0 w 1568988"/>
                <a:gd name="connsiteY3" fmla="*/ 0 h 305532"/>
                <a:gd name="connsiteX4" fmla="*/ 1087812 w 1568988"/>
                <a:gd name="connsiteY4" fmla="*/ 231732 h 305532"/>
                <a:gd name="connsiteX5" fmla="*/ 1061244 w 1568988"/>
                <a:gd name="connsiteY5" fmla="*/ 252396 h 305532"/>
                <a:gd name="connsiteX6" fmla="*/ 1073052 w 1568988"/>
                <a:gd name="connsiteY6" fmla="*/ 284130 h 305532"/>
                <a:gd name="connsiteX7" fmla="*/ 1045008 w 1568988"/>
                <a:gd name="connsiteY7" fmla="*/ 264942 h 305532"/>
                <a:gd name="connsiteX8" fmla="*/ 1018440 w 1568988"/>
                <a:gd name="connsiteY8" fmla="*/ 285606 h 305532"/>
                <a:gd name="connsiteX9" fmla="*/ 1028034 w 1568988"/>
                <a:gd name="connsiteY9" fmla="*/ 253872 h 305532"/>
                <a:gd name="connsiteX10" fmla="*/ 999990 w 1568988"/>
                <a:gd name="connsiteY10" fmla="*/ 234684 h 305532"/>
                <a:gd name="connsiteX11" fmla="*/ 1033200 w 1568988"/>
                <a:gd name="connsiteY11" fmla="*/ 234684 h 305532"/>
                <a:gd name="connsiteX12" fmla="*/ 1042056 w 1568988"/>
                <a:gd name="connsiteY12" fmla="*/ 202212 h 305532"/>
                <a:gd name="connsiteX13" fmla="*/ 1053864 w 1568988"/>
                <a:gd name="connsiteY13" fmla="*/ 233946 h 305532"/>
                <a:gd name="connsiteX14" fmla="*/ 1033200 w 1568988"/>
                <a:gd name="connsiteY14" fmla="*/ 132102 h 305532"/>
                <a:gd name="connsiteX15" fmla="*/ 1015488 w 1568988"/>
                <a:gd name="connsiteY15" fmla="*/ 160884 h 305532"/>
                <a:gd name="connsiteX16" fmla="*/ 1036890 w 1568988"/>
                <a:gd name="connsiteY16" fmla="*/ 186714 h 305532"/>
                <a:gd name="connsiteX17" fmla="*/ 1004418 w 1568988"/>
                <a:gd name="connsiteY17" fmla="*/ 178596 h 305532"/>
                <a:gd name="connsiteX18" fmla="*/ 986706 w 1568988"/>
                <a:gd name="connsiteY18" fmla="*/ 206640 h 305532"/>
                <a:gd name="connsiteX19" fmla="*/ 986706 w 1568988"/>
                <a:gd name="connsiteY19" fmla="*/ 173430 h 305532"/>
                <a:gd name="connsiteX20" fmla="*/ 954234 w 1568988"/>
                <a:gd name="connsiteY20" fmla="*/ 165312 h 305532"/>
                <a:gd name="connsiteX21" fmla="*/ 985230 w 1568988"/>
                <a:gd name="connsiteY21" fmla="*/ 152766 h 305532"/>
                <a:gd name="connsiteX22" fmla="*/ 985230 w 1568988"/>
                <a:gd name="connsiteY22" fmla="*/ 119556 h 305532"/>
                <a:gd name="connsiteX23" fmla="*/ 1006632 w 1568988"/>
                <a:gd name="connsiteY23" fmla="*/ 144648 h 305532"/>
                <a:gd name="connsiteX24" fmla="*/ 891504 w 1568988"/>
                <a:gd name="connsiteY24" fmla="*/ 64206 h 305532"/>
                <a:gd name="connsiteX25" fmla="*/ 921024 w 1568988"/>
                <a:gd name="connsiteY25" fmla="*/ 81180 h 305532"/>
                <a:gd name="connsiteX26" fmla="*/ 946116 w 1568988"/>
                <a:gd name="connsiteY26" fmla="*/ 59040 h 305532"/>
                <a:gd name="connsiteX27" fmla="*/ 938736 w 1568988"/>
                <a:gd name="connsiteY27" fmla="*/ 91512 h 305532"/>
                <a:gd name="connsiteX28" fmla="*/ 967518 w 1568988"/>
                <a:gd name="connsiteY28" fmla="*/ 108486 h 305532"/>
                <a:gd name="connsiteX29" fmla="*/ 934308 w 1568988"/>
                <a:gd name="connsiteY29" fmla="*/ 108486 h 305532"/>
                <a:gd name="connsiteX30" fmla="*/ 927666 w 1568988"/>
                <a:gd name="connsiteY30" fmla="*/ 140958 h 305532"/>
                <a:gd name="connsiteX31" fmla="*/ 913644 w 1568988"/>
                <a:gd name="connsiteY31" fmla="*/ 110700 h 305532"/>
                <a:gd name="connsiteX32" fmla="*/ 880434 w 1568988"/>
                <a:gd name="connsiteY32" fmla="*/ 110700 h 305532"/>
                <a:gd name="connsiteX33" fmla="*/ 905526 w 1568988"/>
                <a:gd name="connsiteY33" fmla="*/ 88560 h 305532"/>
                <a:gd name="connsiteX34" fmla="*/ 840582 w 1568988"/>
                <a:gd name="connsiteY34" fmla="*/ 20664 h 305532"/>
                <a:gd name="connsiteX35" fmla="*/ 845010 w 1568988"/>
                <a:gd name="connsiteY35" fmla="*/ 53874 h 305532"/>
                <a:gd name="connsiteX36" fmla="*/ 878220 w 1568988"/>
                <a:gd name="connsiteY36" fmla="*/ 64206 h 305532"/>
                <a:gd name="connsiteX37" fmla="*/ 847962 w 1568988"/>
                <a:gd name="connsiteY37" fmla="*/ 78966 h 305532"/>
                <a:gd name="connsiteX38" fmla="*/ 852390 w 1568988"/>
                <a:gd name="connsiteY38" fmla="*/ 111438 h 305532"/>
                <a:gd name="connsiteX39" fmla="*/ 829512 w 1568988"/>
                <a:gd name="connsiteY39" fmla="*/ 87822 h 305532"/>
                <a:gd name="connsiteX40" fmla="*/ 799254 w 1568988"/>
                <a:gd name="connsiteY40" fmla="*/ 102582 h 305532"/>
                <a:gd name="connsiteX41" fmla="*/ 814752 w 1568988"/>
                <a:gd name="connsiteY41" fmla="*/ 73062 h 305532"/>
                <a:gd name="connsiteX42" fmla="*/ 791874 w 1568988"/>
                <a:gd name="connsiteY42" fmla="*/ 48708 h 305532"/>
                <a:gd name="connsiteX43" fmla="*/ 825084 w 1568988"/>
                <a:gd name="connsiteY43" fmla="*/ 54612 h 305532"/>
                <a:gd name="connsiteX44" fmla="*/ 728406 w 1568988"/>
                <a:gd name="connsiteY44" fmla="*/ 20664 h 305532"/>
                <a:gd name="connsiteX45" fmla="*/ 743904 w 1568988"/>
                <a:gd name="connsiteY45" fmla="*/ 50184 h 305532"/>
                <a:gd name="connsiteX46" fmla="*/ 777114 w 1568988"/>
                <a:gd name="connsiteY46" fmla="*/ 44280 h 305532"/>
                <a:gd name="connsiteX47" fmla="*/ 753498 w 1568988"/>
                <a:gd name="connsiteY47" fmla="*/ 68634 h 305532"/>
                <a:gd name="connsiteX48" fmla="*/ 769734 w 1568988"/>
                <a:gd name="connsiteY48" fmla="*/ 98154 h 305532"/>
                <a:gd name="connsiteX49" fmla="*/ 738000 w 1568988"/>
                <a:gd name="connsiteY49" fmla="*/ 84870 h 305532"/>
                <a:gd name="connsiteX50" fmla="*/ 715860 w 1568988"/>
                <a:gd name="connsiteY50" fmla="*/ 108486 h 305532"/>
                <a:gd name="connsiteX51" fmla="*/ 721026 w 1568988"/>
                <a:gd name="connsiteY51" fmla="*/ 76014 h 305532"/>
                <a:gd name="connsiteX52" fmla="*/ 690768 w 1568988"/>
                <a:gd name="connsiteY52" fmla="*/ 64206 h 305532"/>
                <a:gd name="connsiteX53" fmla="*/ 723978 w 1568988"/>
                <a:gd name="connsiteY53" fmla="*/ 58302 h 305532"/>
                <a:gd name="connsiteX54" fmla="*/ 622872 w 1568988"/>
                <a:gd name="connsiteY54" fmla="*/ 64206 h 305532"/>
                <a:gd name="connsiteX55" fmla="*/ 647964 w 1568988"/>
                <a:gd name="connsiteY55" fmla="*/ 86346 h 305532"/>
                <a:gd name="connsiteX56" fmla="*/ 676746 w 1568988"/>
                <a:gd name="connsiteY56" fmla="*/ 64206 h 305532"/>
                <a:gd name="connsiteX57" fmla="*/ 664200 w 1568988"/>
                <a:gd name="connsiteY57" fmla="*/ 96678 h 305532"/>
                <a:gd name="connsiteX58" fmla="*/ 688554 w 1568988"/>
                <a:gd name="connsiteY58" fmla="*/ 118818 h 305532"/>
                <a:gd name="connsiteX59" fmla="*/ 655344 w 1568988"/>
                <a:gd name="connsiteY59" fmla="*/ 118818 h 305532"/>
                <a:gd name="connsiteX60" fmla="*/ 642060 w 1568988"/>
                <a:gd name="connsiteY60" fmla="*/ 149076 h 305532"/>
                <a:gd name="connsiteX61" fmla="*/ 634680 w 1568988"/>
                <a:gd name="connsiteY61" fmla="*/ 116604 h 305532"/>
                <a:gd name="connsiteX62" fmla="*/ 601470 w 1568988"/>
                <a:gd name="connsiteY62" fmla="*/ 116604 h 305532"/>
                <a:gd name="connsiteX63" fmla="*/ 630990 w 1568988"/>
                <a:gd name="connsiteY63" fmla="*/ 99630 h 305532"/>
                <a:gd name="connsiteX64" fmla="*/ 537264 w 1568988"/>
                <a:gd name="connsiteY64" fmla="*/ 138006 h 305532"/>
                <a:gd name="connsiteX65" fmla="*/ 568260 w 1568988"/>
                <a:gd name="connsiteY65" fmla="*/ 150552 h 305532"/>
                <a:gd name="connsiteX66" fmla="*/ 590400 w 1568988"/>
                <a:gd name="connsiteY66" fmla="*/ 119556 h 305532"/>
                <a:gd name="connsiteX67" fmla="*/ 590400 w 1568988"/>
                <a:gd name="connsiteY67" fmla="*/ 152766 h 305532"/>
                <a:gd name="connsiteX68" fmla="*/ 621396 w 1568988"/>
                <a:gd name="connsiteY68" fmla="*/ 165312 h 305532"/>
                <a:gd name="connsiteX69" fmla="*/ 588924 w 1568988"/>
                <a:gd name="connsiteY69" fmla="*/ 173430 h 305532"/>
                <a:gd name="connsiteX70" fmla="*/ 588924 w 1568988"/>
                <a:gd name="connsiteY70" fmla="*/ 206640 h 305532"/>
                <a:gd name="connsiteX71" fmla="*/ 571212 w 1568988"/>
                <a:gd name="connsiteY71" fmla="*/ 178596 h 305532"/>
                <a:gd name="connsiteX72" fmla="*/ 538740 w 1568988"/>
                <a:gd name="connsiteY72" fmla="*/ 186714 h 305532"/>
                <a:gd name="connsiteX73" fmla="*/ 560142 w 1568988"/>
                <a:gd name="connsiteY73" fmla="*/ 160884 h 305532"/>
                <a:gd name="connsiteX74" fmla="*/ 526194 w 1568988"/>
                <a:gd name="connsiteY74" fmla="*/ 205164 h 305532"/>
                <a:gd name="connsiteX75" fmla="*/ 535050 w 1568988"/>
                <a:gd name="connsiteY75" fmla="*/ 237636 h 305532"/>
                <a:gd name="connsiteX76" fmla="*/ 568998 w 1568988"/>
                <a:gd name="connsiteY76" fmla="*/ 237636 h 305532"/>
                <a:gd name="connsiteX77" fmla="*/ 540954 w 1568988"/>
                <a:gd name="connsiteY77" fmla="*/ 256824 h 305532"/>
                <a:gd name="connsiteX78" fmla="*/ 549810 w 1568988"/>
                <a:gd name="connsiteY78" fmla="*/ 285606 h 305532"/>
                <a:gd name="connsiteX79" fmla="*/ 523980 w 1568988"/>
                <a:gd name="connsiteY79" fmla="*/ 262728 h 305532"/>
                <a:gd name="connsiteX80" fmla="*/ 495936 w 1568988"/>
                <a:gd name="connsiteY80" fmla="*/ 285606 h 305532"/>
                <a:gd name="connsiteX81" fmla="*/ 507744 w 1568988"/>
                <a:gd name="connsiteY81" fmla="*/ 253872 h 305532"/>
                <a:gd name="connsiteX82" fmla="*/ 481176 w 1568988"/>
                <a:gd name="connsiteY82" fmla="*/ 233208 h 305532"/>
                <a:gd name="connsiteX83" fmla="*/ 514386 w 1568988"/>
                <a:gd name="connsiteY83" fmla="*/ 233208 h 30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68988" h="305532">
                  <a:moveTo>
                    <a:pt x="0" y="305532"/>
                  </a:moveTo>
                  <a:lnTo>
                    <a:pt x="1568988" y="305532"/>
                  </a:lnTo>
                  <a:lnTo>
                    <a:pt x="1568988" y="0"/>
                  </a:lnTo>
                  <a:lnTo>
                    <a:pt x="0" y="0"/>
                  </a:lnTo>
                  <a:close/>
                  <a:moveTo>
                    <a:pt x="1087812" y="231732"/>
                  </a:moveTo>
                  <a:lnTo>
                    <a:pt x="1061244" y="252396"/>
                  </a:lnTo>
                  <a:lnTo>
                    <a:pt x="1073052" y="284130"/>
                  </a:lnTo>
                  <a:lnTo>
                    <a:pt x="1045008" y="264942"/>
                  </a:lnTo>
                  <a:lnTo>
                    <a:pt x="1018440" y="285606"/>
                  </a:lnTo>
                  <a:lnTo>
                    <a:pt x="1028034" y="253872"/>
                  </a:lnTo>
                  <a:lnTo>
                    <a:pt x="999990" y="234684"/>
                  </a:lnTo>
                  <a:lnTo>
                    <a:pt x="1033200" y="234684"/>
                  </a:lnTo>
                  <a:lnTo>
                    <a:pt x="1042056" y="202212"/>
                  </a:lnTo>
                  <a:lnTo>
                    <a:pt x="1053864" y="233946"/>
                  </a:lnTo>
                  <a:close/>
                  <a:moveTo>
                    <a:pt x="1033200" y="132102"/>
                  </a:moveTo>
                  <a:lnTo>
                    <a:pt x="1015488" y="160884"/>
                  </a:lnTo>
                  <a:lnTo>
                    <a:pt x="1036890" y="186714"/>
                  </a:lnTo>
                  <a:lnTo>
                    <a:pt x="1004418" y="178596"/>
                  </a:lnTo>
                  <a:lnTo>
                    <a:pt x="986706" y="206640"/>
                  </a:lnTo>
                  <a:lnTo>
                    <a:pt x="986706" y="173430"/>
                  </a:lnTo>
                  <a:lnTo>
                    <a:pt x="954234" y="165312"/>
                  </a:lnTo>
                  <a:lnTo>
                    <a:pt x="985230" y="152766"/>
                  </a:lnTo>
                  <a:lnTo>
                    <a:pt x="985230" y="119556"/>
                  </a:lnTo>
                  <a:lnTo>
                    <a:pt x="1006632" y="144648"/>
                  </a:lnTo>
                  <a:close/>
                  <a:moveTo>
                    <a:pt x="891504" y="64206"/>
                  </a:moveTo>
                  <a:lnTo>
                    <a:pt x="921024" y="81180"/>
                  </a:lnTo>
                  <a:lnTo>
                    <a:pt x="946116" y="59040"/>
                  </a:lnTo>
                  <a:lnTo>
                    <a:pt x="938736" y="91512"/>
                  </a:lnTo>
                  <a:lnTo>
                    <a:pt x="967518" y="108486"/>
                  </a:lnTo>
                  <a:lnTo>
                    <a:pt x="934308" y="108486"/>
                  </a:lnTo>
                  <a:lnTo>
                    <a:pt x="927666" y="140958"/>
                  </a:lnTo>
                  <a:lnTo>
                    <a:pt x="913644" y="110700"/>
                  </a:lnTo>
                  <a:lnTo>
                    <a:pt x="880434" y="110700"/>
                  </a:lnTo>
                  <a:lnTo>
                    <a:pt x="905526" y="88560"/>
                  </a:lnTo>
                  <a:close/>
                  <a:moveTo>
                    <a:pt x="840582" y="20664"/>
                  </a:moveTo>
                  <a:lnTo>
                    <a:pt x="845010" y="53874"/>
                  </a:lnTo>
                  <a:lnTo>
                    <a:pt x="878220" y="64206"/>
                  </a:lnTo>
                  <a:lnTo>
                    <a:pt x="847962" y="78966"/>
                  </a:lnTo>
                  <a:lnTo>
                    <a:pt x="852390" y="111438"/>
                  </a:lnTo>
                  <a:lnTo>
                    <a:pt x="829512" y="87822"/>
                  </a:lnTo>
                  <a:lnTo>
                    <a:pt x="799254" y="102582"/>
                  </a:lnTo>
                  <a:lnTo>
                    <a:pt x="814752" y="73062"/>
                  </a:lnTo>
                  <a:lnTo>
                    <a:pt x="791874" y="48708"/>
                  </a:lnTo>
                  <a:lnTo>
                    <a:pt x="825084" y="54612"/>
                  </a:lnTo>
                  <a:close/>
                  <a:moveTo>
                    <a:pt x="728406" y="20664"/>
                  </a:moveTo>
                  <a:lnTo>
                    <a:pt x="743904" y="50184"/>
                  </a:lnTo>
                  <a:lnTo>
                    <a:pt x="777114" y="44280"/>
                  </a:lnTo>
                  <a:lnTo>
                    <a:pt x="753498" y="68634"/>
                  </a:lnTo>
                  <a:lnTo>
                    <a:pt x="769734" y="98154"/>
                  </a:lnTo>
                  <a:lnTo>
                    <a:pt x="738000" y="84870"/>
                  </a:lnTo>
                  <a:lnTo>
                    <a:pt x="715860" y="108486"/>
                  </a:lnTo>
                  <a:lnTo>
                    <a:pt x="721026" y="76014"/>
                  </a:lnTo>
                  <a:lnTo>
                    <a:pt x="690768" y="64206"/>
                  </a:lnTo>
                  <a:lnTo>
                    <a:pt x="723978" y="58302"/>
                  </a:lnTo>
                  <a:close/>
                  <a:moveTo>
                    <a:pt x="622872" y="64206"/>
                  </a:moveTo>
                  <a:lnTo>
                    <a:pt x="647964" y="86346"/>
                  </a:lnTo>
                  <a:lnTo>
                    <a:pt x="676746" y="64206"/>
                  </a:lnTo>
                  <a:lnTo>
                    <a:pt x="664200" y="96678"/>
                  </a:lnTo>
                  <a:lnTo>
                    <a:pt x="688554" y="118818"/>
                  </a:lnTo>
                  <a:lnTo>
                    <a:pt x="655344" y="118818"/>
                  </a:lnTo>
                  <a:lnTo>
                    <a:pt x="642060" y="149076"/>
                  </a:lnTo>
                  <a:lnTo>
                    <a:pt x="634680" y="116604"/>
                  </a:lnTo>
                  <a:lnTo>
                    <a:pt x="601470" y="116604"/>
                  </a:lnTo>
                  <a:lnTo>
                    <a:pt x="630990" y="99630"/>
                  </a:lnTo>
                  <a:close/>
                  <a:moveTo>
                    <a:pt x="537264" y="138006"/>
                  </a:moveTo>
                  <a:lnTo>
                    <a:pt x="568260" y="150552"/>
                  </a:lnTo>
                  <a:lnTo>
                    <a:pt x="590400" y="119556"/>
                  </a:lnTo>
                  <a:lnTo>
                    <a:pt x="590400" y="152766"/>
                  </a:lnTo>
                  <a:lnTo>
                    <a:pt x="621396" y="165312"/>
                  </a:lnTo>
                  <a:lnTo>
                    <a:pt x="588924" y="173430"/>
                  </a:lnTo>
                  <a:lnTo>
                    <a:pt x="588924" y="206640"/>
                  </a:lnTo>
                  <a:lnTo>
                    <a:pt x="571212" y="178596"/>
                  </a:lnTo>
                  <a:lnTo>
                    <a:pt x="538740" y="186714"/>
                  </a:lnTo>
                  <a:lnTo>
                    <a:pt x="560142" y="160884"/>
                  </a:lnTo>
                  <a:close/>
                  <a:moveTo>
                    <a:pt x="526194" y="205164"/>
                  </a:moveTo>
                  <a:lnTo>
                    <a:pt x="535050" y="237636"/>
                  </a:lnTo>
                  <a:lnTo>
                    <a:pt x="568998" y="237636"/>
                  </a:lnTo>
                  <a:lnTo>
                    <a:pt x="540954" y="256824"/>
                  </a:lnTo>
                  <a:lnTo>
                    <a:pt x="549810" y="285606"/>
                  </a:lnTo>
                  <a:lnTo>
                    <a:pt x="523980" y="262728"/>
                  </a:lnTo>
                  <a:lnTo>
                    <a:pt x="495936" y="285606"/>
                  </a:lnTo>
                  <a:lnTo>
                    <a:pt x="507744" y="253872"/>
                  </a:lnTo>
                  <a:lnTo>
                    <a:pt x="481176" y="233208"/>
                  </a:lnTo>
                  <a:lnTo>
                    <a:pt x="514386" y="233208"/>
                  </a:lnTo>
                  <a:close/>
                </a:path>
              </a:pathLst>
            </a:custGeom>
            <a:solidFill>
              <a:srgbClr val="003893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7F9EC00C-C7D9-49CD-8DD0-2A97A8F4DE8C}"/>
                </a:ext>
              </a:extLst>
            </p:cNvPr>
            <p:cNvSpPr/>
            <p:nvPr/>
          </p:nvSpPr>
          <p:spPr>
            <a:xfrm>
              <a:off x="2964343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FE4671C0-5BD1-4357-ACCD-1D9CC6C0BD9C}"/>
                </a:ext>
              </a:extLst>
            </p:cNvPr>
            <p:cNvSpPr/>
            <p:nvPr/>
          </p:nvSpPr>
          <p:spPr>
            <a:xfrm>
              <a:off x="3655110" y="3586693"/>
              <a:ext cx="86346" cy="86346"/>
            </a:xfrm>
            <a:custGeom>
              <a:avLst/>
              <a:gdLst>
                <a:gd name="connsiteX0" fmla="*/ 30258 w 86346"/>
                <a:gd name="connsiteY0" fmla="*/ 53874 h 86346"/>
                <a:gd name="connsiteX1" fmla="*/ 25092 w 86346"/>
                <a:gd name="connsiteY1" fmla="*/ 86346 h 86346"/>
                <a:gd name="connsiteX2" fmla="*/ 48708 w 86346"/>
                <a:gd name="connsiteY2" fmla="*/ 62730 h 86346"/>
                <a:gd name="connsiteX3" fmla="*/ 78966 w 86346"/>
                <a:gd name="connsiteY3" fmla="*/ 77490 h 86346"/>
                <a:gd name="connsiteX4" fmla="*/ 62730 w 86346"/>
                <a:gd name="connsiteY4" fmla="*/ 47970 h 86346"/>
                <a:gd name="connsiteX5" fmla="*/ 86346 w 86346"/>
                <a:gd name="connsiteY5" fmla="*/ 23616 h 86346"/>
                <a:gd name="connsiteX6" fmla="*/ 53136 w 86346"/>
                <a:gd name="connsiteY6" fmla="*/ 29520 h 86346"/>
                <a:gd name="connsiteX7" fmla="*/ 37638 w 86346"/>
                <a:gd name="connsiteY7" fmla="*/ 0 h 86346"/>
                <a:gd name="connsiteX8" fmla="*/ 33210 w 86346"/>
                <a:gd name="connsiteY8" fmla="*/ 33210 h 86346"/>
                <a:gd name="connsiteX9" fmla="*/ 0 w 86346"/>
                <a:gd name="connsiteY9" fmla="*/ 39114 h 86346"/>
                <a:gd name="connsiteX10" fmla="*/ 30258 w 86346"/>
                <a:gd name="connsiteY10" fmla="*/ 53874 h 86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346" h="86346">
                  <a:moveTo>
                    <a:pt x="30258" y="53874"/>
                  </a:moveTo>
                  <a:lnTo>
                    <a:pt x="25092" y="86346"/>
                  </a:lnTo>
                  <a:lnTo>
                    <a:pt x="48708" y="62730"/>
                  </a:lnTo>
                  <a:lnTo>
                    <a:pt x="78966" y="77490"/>
                  </a:lnTo>
                  <a:lnTo>
                    <a:pt x="62730" y="47970"/>
                  </a:lnTo>
                  <a:lnTo>
                    <a:pt x="86346" y="23616"/>
                  </a:lnTo>
                  <a:lnTo>
                    <a:pt x="53136" y="29520"/>
                  </a:lnTo>
                  <a:lnTo>
                    <a:pt x="37638" y="0"/>
                  </a:lnTo>
                  <a:lnTo>
                    <a:pt x="33210" y="33210"/>
                  </a:lnTo>
                  <a:lnTo>
                    <a:pt x="0" y="39114"/>
                  </a:lnTo>
                  <a:lnTo>
                    <a:pt x="30258" y="5387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043E7CB4-21C6-42AA-824F-0482F2FE476D}"/>
                </a:ext>
              </a:extLst>
            </p:cNvPr>
            <p:cNvSpPr/>
            <p:nvPr/>
          </p:nvSpPr>
          <p:spPr>
            <a:xfrm>
              <a:off x="3756216" y="3586693"/>
              <a:ext cx="86346" cy="86346"/>
            </a:xfrm>
            <a:custGeom>
              <a:avLst/>
              <a:gdLst>
                <a:gd name="connsiteX0" fmla="*/ 22878 w 86346"/>
                <a:gd name="connsiteY0" fmla="*/ 47970 h 86346"/>
                <a:gd name="connsiteX1" fmla="*/ 7380 w 86346"/>
                <a:gd name="connsiteY1" fmla="*/ 77490 h 86346"/>
                <a:gd name="connsiteX2" fmla="*/ 37638 w 86346"/>
                <a:gd name="connsiteY2" fmla="*/ 62730 h 86346"/>
                <a:gd name="connsiteX3" fmla="*/ 60516 w 86346"/>
                <a:gd name="connsiteY3" fmla="*/ 86346 h 86346"/>
                <a:gd name="connsiteX4" fmla="*/ 56088 w 86346"/>
                <a:gd name="connsiteY4" fmla="*/ 53874 h 86346"/>
                <a:gd name="connsiteX5" fmla="*/ 86346 w 86346"/>
                <a:gd name="connsiteY5" fmla="*/ 39114 h 86346"/>
                <a:gd name="connsiteX6" fmla="*/ 53136 w 86346"/>
                <a:gd name="connsiteY6" fmla="*/ 33210 h 86346"/>
                <a:gd name="connsiteX7" fmla="*/ 48708 w 86346"/>
                <a:gd name="connsiteY7" fmla="*/ 0 h 86346"/>
                <a:gd name="connsiteX8" fmla="*/ 33210 w 86346"/>
                <a:gd name="connsiteY8" fmla="*/ 29520 h 86346"/>
                <a:gd name="connsiteX9" fmla="*/ 0 w 86346"/>
                <a:gd name="connsiteY9" fmla="*/ 23616 h 86346"/>
                <a:gd name="connsiteX10" fmla="*/ 22878 w 86346"/>
                <a:gd name="connsiteY10" fmla="*/ 47970 h 86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346" h="86346">
                  <a:moveTo>
                    <a:pt x="22878" y="47970"/>
                  </a:moveTo>
                  <a:lnTo>
                    <a:pt x="7380" y="77490"/>
                  </a:lnTo>
                  <a:lnTo>
                    <a:pt x="37638" y="62730"/>
                  </a:lnTo>
                  <a:lnTo>
                    <a:pt x="60516" y="86346"/>
                  </a:lnTo>
                  <a:lnTo>
                    <a:pt x="56088" y="53874"/>
                  </a:lnTo>
                  <a:lnTo>
                    <a:pt x="86346" y="39114"/>
                  </a:lnTo>
                  <a:lnTo>
                    <a:pt x="53136" y="33210"/>
                  </a:lnTo>
                  <a:lnTo>
                    <a:pt x="48708" y="0"/>
                  </a:lnTo>
                  <a:lnTo>
                    <a:pt x="33210" y="29520"/>
                  </a:lnTo>
                  <a:lnTo>
                    <a:pt x="0" y="23616"/>
                  </a:lnTo>
                  <a:lnTo>
                    <a:pt x="22878" y="4797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2873B29B-FCD2-4473-8351-495205254295}"/>
                </a:ext>
              </a:extLst>
            </p:cNvPr>
            <p:cNvSpPr/>
            <p:nvPr/>
          </p:nvSpPr>
          <p:spPr>
            <a:xfrm>
              <a:off x="3565075" y="3625069"/>
              <a:ext cx="87083" cy="85608"/>
            </a:xfrm>
            <a:custGeom>
              <a:avLst/>
              <a:gdLst>
                <a:gd name="connsiteX0" fmla="*/ 33948 w 87083"/>
                <a:gd name="connsiteY0" fmla="*/ 53136 h 85608"/>
                <a:gd name="connsiteX1" fmla="*/ 40590 w 87083"/>
                <a:gd name="connsiteY1" fmla="*/ 85608 h 85608"/>
                <a:gd name="connsiteX2" fmla="*/ 53874 w 87083"/>
                <a:gd name="connsiteY2" fmla="*/ 55350 h 85608"/>
                <a:gd name="connsiteX3" fmla="*/ 87084 w 87083"/>
                <a:gd name="connsiteY3" fmla="*/ 58302 h 85608"/>
                <a:gd name="connsiteX4" fmla="*/ 62730 w 87083"/>
                <a:gd name="connsiteY4" fmla="*/ 36162 h 85608"/>
                <a:gd name="connsiteX5" fmla="*/ 76014 w 87083"/>
                <a:gd name="connsiteY5" fmla="*/ 5904 h 85608"/>
                <a:gd name="connsiteX6" fmla="*/ 47232 w 87083"/>
                <a:gd name="connsiteY6" fmla="*/ 22140 h 85608"/>
                <a:gd name="connsiteX7" fmla="*/ 22140 w 87083"/>
                <a:gd name="connsiteY7" fmla="*/ 0 h 85608"/>
                <a:gd name="connsiteX8" fmla="*/ 29520 w 87083"/>
                <a:gd name="connsiteY8" fmla="*/ 32472 h 85608"/>
                <a:gd name="connsiteX9" fmla="*/ 0 w 87083"/>
                <a:gd name="connsiteY9" fmla="*/ 49446 h 85608"/>
                <a:gd name="connsiteX10" fmla="*/ 33948 w 87083"/>
                <a:gd name="connsiteY10" fmla="*/ 53136 h 8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083" h="85608">
                  <a:moveTo>
                    <a:pt x="33948" y="53136"/>
                  </a:moveTo>
                  <a:lnTo>
                    <a:pt x="40590" y="85608"/>
                  </a:lnTo>
                  <a:lnTo>
                    <a:pt x="53874" y="55350"/>
                  </a:lnTo>
                  <a:lnTo>
                    <a:pt x="87084" y="58302"/>
                  </a:lnTo>
                  <a:lnTo>
                    <a:pt x="62730" y="36162"/>
                  </a:lnTo>
                  <a:lnTo>
                    <a:pt x="76014" y="5904"/>
                  </a:lnTo>
                  <a:lnTo>
                    <a:pt x="47232" y="22140"/>
                  </a:lnTo>
                  <a:lnTo>
                    <a:pt x="22140" y="0"/>
                  </a:lnTo>
                  <a:lnTo>
                    <a:pt x="29520" y="32472"/>
                  </a:lnTo>
                  <a:lnTo>
                    <a:pt x="0" y="49446"/>
                  </a:lnTo>
                  <a:lnTo>
                    <a:pt x="33948" y="53136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AF41FA46-11CD-46C1-BCB1-F9AD221D5C49}"/>
                </a:ext>
              </a:extLst>
            </p:cNvPr>
            <p:cNvSpPr/>
            <p:nvPr/>
          </p:nvSpPr>
          <p:spPr>
            <a:xfrm>
              <a:off x="3844777" y="3625069"/>
              <a:ext cx="87821" cy="85608"/>
            </a:xfrm>
            <a:custGeom>
              <a:avLst/>
              <a:gdLst>
                <a:gd name="connsiteX0" fmla="*/ 33210 w 87821"/>
                <a:gd name="connsiteY0" fmla="*/ 55350 h 85608"/>
                <a:gd name="connsiteX1" fmla="*/ 47232 w 87821"/>
                <a:gd name="connsiteY1" fmla="*/ 85608 h 85608"/>
                <a:gd name="connsiteX2" fmla="*/ 53874 w 87821"/>
                <a:gd name="connsiteY2" fmla="*/ 53136 h 85608"/>
                <a:gd name="connsiteX3" fmla="*/ 87822 w 87821"/>
                <a:gd name="connsiteY3" fmla="*/ 49446 h 85608"/>
                <a:gd name="connsiteX4" fmla="*/ 58302 w 87821"/>
                <a:gd name="connsiteY4" fmla="*/ 32472 h 85608"/>
                <a:gd name="connsiteX5" fmla="*/ 65682 w 87821"/>
                <a:gd name="connsiteY5" fmla="*/ 0 h 85608"/>
                <a:gd name="connsiteX6" fmla="*/ 40590 w 87821"/>
                <a:gd name="connsiteY6" fmla="*/ 22140 h 85608"/>
                <a:gd name="connsiteX7" fmla="*/ 11808 w 87821"/>
                <a:gd name="connsiteY7" fmla="*/ 5904 h 85608"/>
                <a:gd name="connsiteX8" fmla="*/ 25092 w 87821"/>
                <a:gd name="connsiteY8" fmla="*/ 36162 h 85608"/>
                <a:gd name="connsiteX9" fmla="*/ 0 w 87821"/>
                <a:gd name="connsiteY9" fmla="*/ 58302 h 85608"/>
                <a:gd name="connsiteX10" fmla="*/ 33210 w 87821"/>
                <a:gd name="connsiteY10" fmla="*/ 55350 h 8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821" h="85608">
                  <a:moveTo>
                    <a:pt x="33210" y="55350"/>
                  </a:moveTo>
                  <a:lnTo>
                    <a:pt x="47232" y="85608"/>
                  </a:lnTo>
                  <a:lnTo>
                    <a:pt x="53874" y="53136"/>
                  </a:lnTo>
                  <a:lnTo>
                    <a:pt x="87822" y="49446"/>
                  </a:lnTo>
                  <a:lnTo>
                    <a:pt x="58302" y="32472"/>
                  </a:lnTo>
                  <a:lnTo>
                    <a:pt x="65682" y="0"/>
                  </a:lnTo>
                  <a:lnTo>
                    <a:pt x="40590" y="22140"/>
                  </a:lnTo>
                  <a:lnTo>
                    <a:pt x="11808" y="5904"/>
                  </a:lnTo>
                  <a:lnTo>
                    <a:pt x="25092" y="36162"/>
                  </a:lnTo>
                  <a:lnTo>
                    <a:pt x="0" y="58302"/>
                  </a:lnTo>
                  <a:lnTo>
                    <a:pt x="33210" y="5535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22428594-F0A8-4C31-A044-AF7E1FFDABF6}"/>
                </a:ext>
              </a:extLst>
            </p:cNvPr>
            <p:cNvSpPr/>
            <p:nvPr/>
          </p:nvSpPr>
          <p:spPr>
            <a:xfrm>
              <a:off x="3497917" y="3684110"/>
              <a:ext cx="84870" cy="87083"/>
            </a:xfrm>
            <a:custGeom>
              <a:avLst/>
              <a:gdLst>
                <a:gd name="connsiteX0" fmla="*/ 32472 w 84870"/>
                <a:gd name="connsiteY0" fmla="*/ 59040 h 87083"/>
                <a:gd name="connsiteX1" fmla="*/ 50184 w 84870"/>
                <a:gd name="connsiteY1" fmla="*/ 87084 h 87083"/>
                <a:gd name="connsiteX2" fmla="*/ 52398 w 84870"/>
                <a:gd name="connsiteY2" fmla="*/ 53874 h 87083"/>
                <a:gd name="connsiteX3" fmla="*/ 84870 w 84870"/>
                <a:gd name="connsiteY3" fmla="*/ 45756 h 87083"/>
                <a:gd name="connsiteX4" fmla="*/ 53874 w 84870"/>
                <a:gd name="connsiteY4" fmla="*/ 33210 h 87083"/>
                <a:gd name="connsiteX5" fmla="*/ 56088 w 84870"/>
                <a:gd name="connsiteY5" fmla="*/ 0 h 87083"/>
                <a:gd name="connsiteX6" fmla="*/ 34686 w 84870"/>
                <a:gd name="connsiteY6" fmla="*/ 25092 h 87083"/>
                <a:gd name="connsiteX7" fmla="*/ 3690 w 84870"/>
                <a:gd name="connsiteY7" fmla="*/ 12546 h 87083"/>
                <a:gd name="connsiteX8" fmla="*/ 21402 w 84870"/>
                <a:gd name="connsiteY8" fmla="*/ 41328 h 87083"/>
                <a:gd name="connsiteX9" fmla="*/ 0 w 84870"/>
                <a:gd name="connsiteY9" fmla="*/ 67158 h 87083"/>
                <a:gd name="connsiteX10" fmla="*/ 32472 w 84870"/>
                <a:gd name="connsiteY10" fmla="*/ 59040 h 8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870" h="87083">
                  <a:moveTo>
                    <a:pt x="32472" y="59040"/>
                  </a:moveTo>
                  <a:lnTo>
                    <a:pt x="50184" y="87084"/>
                  </a:lnTo>
                  <a:lnTo>
                    <a:pt x="52398" y="53874"/>
                  </a:lnTo>
                  <a:lnTo>
                    <a:pt x="84870" y="45756"/>
                  </a:lnTo>
                  <a:lnTo>
                    <a:pt x="53874" y="33210"/>
                  </a:lnTo>
                  <a:lnTo>
                    <a:pt x="56088" y="0"/>
                  </a:lnTo>
                  <a:lnTo>
                    <a:pt x="34686" y="25092"/>
                  </a:lnTo>
                  <a:lnTo>
                    <a:pt x="3690" y="12546"/>
                  </a:lnTo>
                  <a:lnTo>
                    <a:pt x="21402" y="41328"/>
                  </a:lnTo>
                  <a:lnTo>
                    <a:pt x="0" y="67158"/>
                  </a:lnTo>
                  <a:lnTo>
                    <a:pt x="32472" y="5904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B79889D9-B71D-4163-8FB6-4B5DD5FDAB66}"/>
                </a:ext>
              </a:extLst>
            </p:cNvPr>
            <p:cNvSpPr/>
            <p:nvPr/>
          </p:nvSpPr>
          <p:spPr>
            <a:xfrm>
              <a:off x="3914887" y="3684110"/>
              <a:ext cx="84869" cy="87083"/>
            </a:xfrm>
            <a:custGeom>
              <a:avLst/>
              <a:gdLst>
                <a:gd name="connsiteX0" fmla="*/ 30996 w 84869"/>
                <a:gd name="connsiteY0" fmla="*/ 33210 h 87083"/>
                <a:gd name="connsiteX1" fmla="*/ 0 w 84869"/>
                <a:gd name="connsiteY1" fmla="*/ 45756 h 87083"/>
                <a:gd name="connsiteX2" fmla="*/ 32472 w 84869"/>
                <a:gd name="connsiteY2" fmla="*/ 53874 h 87083"/>
                <a:gd name="connsiteX3" fmla="*/ 34686 w 84869"/>
                <a:gd name="connsiteY3" fmla="*/ 87084 h 87083"/>
                <a:gd name="connsiteX4" fmla="*/ 52398 w 84869"/>
                <a:gd name="connsiteY4" fmla="*/ 59040 h 87083"/>
                <a:gd name="connsiteX5" fmla="*/ 84870 w 84869"/>
                <a:gd name="connsiteY5" fmla="*/ 67158 h 87083"/>
                <a:gd name="connsiteX6" fmla="*/ 63468 w 84869"/>
                <a:gd name="connsiteY6" fmla="*/ 41328 h 87083"/>
                <a:gd name="connsiteX7" fmla="*/ 81180 w 84869"/>
                <a:gd name="connsiteY7" fmla="*/ 12546 h 87083"/>
                <a:gd name="connsiteX8" fmla="*/ 50184 w 84869"/>
                <a:gd name="connsiteY8" fmla="*/ 25092 h 87083"/>
                <a:gd name="connsiteX9" fmla="*/ 28782 w 84869"/>
                <a:gd name="connsiteY9" fmla="*/ 0 h 87083"/>
                <a:gd name="connsiteX10" fmla="*/ 30996 w 84869"/>
                <a:gd name="connsiteY10" fmla="*/ 33210 h 87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869" h="87083">
                  <a:moveTo>
                    <a:pt x="30996" y="33210"/>
                  </a:moveTo>
                  <a:lnTo>
                    <a:pt x="0" y="45756"/>
                  </a:lnTo>
                  <a:lnTo>
                    <a:pt x="32472" y="53874"/>
                  </a:lnTo>
                  <a:lnTo>
                    <a:pt x="34686" y="87084"/>
                  </a:lnTo>
                  <a:lnTo>
                    <a:pt x="52398" y="59040"/>
                  </a:lnTo>
                  <a:lnTo>
                    <a:pt x="84870" y="67158"/>
                  </a:lnTo>
                  <a:lnTo>
                    <a:pt x="63468" y="41328"/>
                  </a:lnTo>
                  <a:lnTo>
                    <a:pt x="81180" y="12546"/>
                  </a:lnTo>
                  <a:lnTo>
                    <a:pt x="50184" y="25092"/>
                  </a:lnTo>
                  <a:lnTo>
                    <a:pt x="28782" y="0"/>
                  </a:lnTo>
                  <a:lnTo>
                    <a:pt x="30996" y="33210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5974FD6F-DCC1-4A9C-93AD-5ABEF876D361}"/>
                </a:ext>
              </a:extLst>
            </p:cNvPr>
            <p:cNvSpPr/>
            <p:nvPr/>
          </p:nvSpPr>
          <p:spPr>
            <a:xfrm>
              <a:off x="3445518" y="3763813"/>
              <a:ext cx="87822" cy="84131"/>
            </a:xfrm>
            <a:custGeom>
              <a:avLst/>
              <a:gdLst>
                <a:gd name="connsiteX0" fmla="*/ 26568 w 87822"/>
                <a:gd name="connsiteY0" fmla="*/ 50922 h 84131"/>
                <a:gd name="connsiteX1" fmla="*/ 14760 w 87822"/>
                <a:gd name="connsiteY1" fmla="*/ 82656 h 84131"/>
                <a:gd name="connsiteX2" fmla="*/ 42804 w 87822"/>
                <a:gd name="connsiteY2" fmla="*/ 63468 h 84131"/>
                <a:gd name="connsiteX3" fmla="*/ 68634 w 87822"/>
                <a:gd name="connsiteY3" fmla="*/ 84132 h 84131"/>
                <a:gd name="connsiteX4" fmla="*/ 59778 w 87822"/>
                <a:gd name="connsiteY4" fmla="*/ 52398 h 84131"/>
                <a:gd name="connsiteX5" fmla="*/ 87822 w 87822"/>
                <a:gd name="connsiteY5" fmla="*/ 33210 h 84131"/>
                <a:gd name="connsiteX6" fmla="*/ 53874 w 87822"/>
                <a:gd name="connsiteY6" fmla="*/ 31734 h 84131"/>
                <a:gd name="connsiteX7" fmla="*/ 45018 w 87822"/>
                <a:gd name="connsiteY7" fmla="*/ 0 h 84131"/>
                <a:gd name="connsiteX8" fmla="*/ 33210 w 87822"/>
                <a:gd name="connsiteY8" fmla="*/ 31734 h 84131"/>
                <a:gd name="connsiteX9" fmla="*/ 0 w 87822"/>
                <a:gd name="connsiteY9" fmla="*/ 30258 h 84131"/>
                <a:gd name="connsiteX10" fmla="*/ 26568 w 87822"/>
                <a:gd name="connsiteY10" fmla="*/ 50922 h 8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822" h="84131">
                  <a:moveTo>
                    <a:pt x="26568" y="50922"/>
                  </a:moveTo>
                  <a:lnTo>
                    <a:pt x="14760" y="82656"/>
                  </a:lnTo>
                  <a:lnTo>
                    <a:pt x="42804" y="63468"/>
                  </a:lnTo>
                  <a:lnTo>
                    <a:pt x="68634" y="84132"/>
                  </a:lnTo>
                  <a:lnTo>
                    <a:pt x="59778" y="52398"/>
                  </a:lnTo>
                  <a:lnTo>
                    <a:pt x="87822" y="33210"/>
                  </a:lnTo>
                  <a:lnTo>
                    <a:pt x="53874" y="31734"/>
                  </a:lnTo>
                  <a:lnTo>
                    <a:pt x="45018" y="0"/>
                  </a:lnTo>
                  <a:lnTo>
                    <a:pt x="33210" y="31734"/>
                  </a:lnTo>
                  <a:lnTo>
                    <a:pt x="0" y="30258"/>
                  </a:lnTo>
                  <a:lnTo>
                    <a:pt x="26568" y="50922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75657668-725A-4BAA-B160-C56DF5BFDF35}"/>
                </a:ext>
              </a:extLst>
            </p:cNvPr>
            <p:cNvSpPr/>
            <p:nvPr/>
          </p:nvSpPr>
          <p:spPr>
            <a:xfrm>
              <a:off x="3964333" y="3763813"/>
              <a:ext cx="87821" cy="84131"/>
            </a:xfrm>
            <a:custGeom>
              <a:avLst/>
              <a:gdLst>
                <a:gd name="connsiteX0" fmla="*/ 33948 w 87821"/>
                <a:gd name="connsiteY0" fmla="*/ 31734 h 84131"/>
                <a:gd name="connsiteX1" fmla="*/ 0 w 87821"/>
                <a:gd name="connsiteY1" fmla="*/ 33210 h 84131"/>
                <a:gd name="connsiteX2" fmla="*/ 28044 w 87821"/>
                <a:gd name="connsiteY2" fmla="*/ 52398 h 84131"/>
                <a:gd name="connsiteX3" fmla="*/ 18450 w 87821"/>
                <a:gd name="connsiteY3" fmla="*/ 84132 h 84131"/>
                <a:gd name="connsiteX4" fmla="*/ 45018 w 87821"/>
                <a:gd name="connsiteY4" fmla="*/ 63468 h 84131"/>
                <a:gd name="connsiteX5" fmla="*/ 73062 w 87821"/>
                <a:gd name="connsiteY5" fmla="*/ 82656 h 84131"/>
                <a:gd name="connsiteX6" fmla="*/ 61254 w 87821"/>
                <a:gd name="connsiteY6" fmla="*/ 50922 h 84131"/>
                <a:gd name="connsiteX7" fmla="*/ 87822 w 87821"/>
                <a:gd name="connsiteY7" fmla="*/ 30258 h 84131"/>
                <a:gd name="connsiteX8" fmla="*/ 54612 w 87821"/>
                <a:gd name="connsiteY8" fmla="*/ 31734 h 84131"/>
                <a:gd name="connsiteX9" fmla="*/ 42804 w 87821"/>
                <a:gd name="connsiteY9" fmla="*/ 0 h 84131"/>
                <a:gd name="connsiteX10" fmla="*/ 33948 w 87821"/>
                <a:gd name="connsiteY10" fmla="*/ 31734 h 8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821" h="84131">
                  <a:moveTo>
                    <a:pt x="33948" y="31734"/>
                  </a:moveTo>
                  <a:lnTo>
                    <a:pt x="0" y="33210"/>
                  </a:lnTo>
                  <a:lnTo>
                    <a:pt x="28044" y="52398"/>
                  </a:lnTo>
                  <a:lnTo>
                    <a:pt x="18450" y="84132"/>
                  </a:lnTo>
                  <a:lnTo>
                    <a:pt x="45018" y="63468"/>
                  </a:lnTo>
                  <a:lnTo>
                    <a:pt x="73062" y="82656"/>
                  </a:lnTo>
                  <a:lnTo>
                    <a:pt x="61254" y="50922"/>
                  </a:lnTo>
                  <a:lnTo>
                    <a:pt x="87822" y="30258"/>
                  </a:lnTo>
                  <a:lnTo>
                    <a:pt x="54612" y="31734"/>
                  </a:lnTo>
                  <a:lnTo>
                    <a:pt x="42804" y="0"/>
                  </a:lnTo>
                  <a:lnTo>
                    <a:pt x="33948" y="3173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ABCF65CE-667F-44E7-80CD-45395628CD59}"/>
              </a:ext>
            </a:extLst>
          </p:cNvPr>
          <p:cNvGrpSpPr/>
          <p:nvPr/>
        </p:nvGrpSpPr>
        <p:grpSpPr>
          <a:xfrm>
            <a:off x="5129076" y="3259760"/>
            <a:ext cx="1568988" cy="915119"/>
            <a:chOff x="5129076" y="3259760"/>
            <a:chExt cx="1568988" cy="915119"/>
          </a:xfrm>
        </p:grpSpPr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34DB271A-A652-44C4-A5A7-2A1E1CD04BF7}"/>
                </a:ext>
              </a:extLst>
            </p:cNvPr>
            <p:cNvSpPr/>
            <p:nvPr/>
          </p:nvSpPr>
          <p:spPr>
            <a:xfrm>
              <a:off x="5129076" y="3259760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568988 w 1568988"/>
                <a:gd name="connsiteY2" fmla="*/ 915120 h 915119"/>
                <a:gd name="connsiteX3" fmla="*/ 1568988 w 1568988"/>
                <a:gd name="connsiteY3" fmla="*/ 0 h 915119"/>
                <a:gd name="connsiteX4" fmla="*/ 963828 w 1568988"/>
                <a:gd name="connsiteY4" fmla="*/ 733572 h 915119"/>
                <a:gd name="connsiteX5" fmla="*/ 784494 w 1568988"/>
                <a:gd name="connsiteY5" fmla="*/ 602946 h 915119"/>
                <a:gd name="connsiteX6" fmla="*/ 605160 w 1568988"/>
                <a:gd name="connsiteY6" fmla="*/ 733572 h 915119"/>
                <a:gd name="connsiteX7" fmla="*/ 673794 w 1568988"/>
                <a:gd name="connsiteY7" fmla="*/ 522504 h 915119"/>
                <a:gd name="connsiteX8" fmla="*/ 494460 w 1568988"/>
                <a:gd name="connsiteY8" fmla="*/ 392616 h 915119"/>
                <a:gd name="connsiteX9" fmla="*/ 715860 w 1568988"/>
                <a:gd name="connsiteY9" fmla="*/ 392616 h 915119"/>
                <a:gd name="connsiteX10" fmla="*/ 784494 w 1568988"/>
                <a:gd name="connsiteY10" fmla="*/ 181548 h 915119"/>
                <a:gd name="connsiteX11" fmla="*/ 853128 w 1568988"/>
                <a:gd name="connsiteY11" fmla="*/ 392616 h 915119"/>
                <a:gd name="connsiteX12" fmla="*/ 1074528 w 1568988"/>
                <a:gd name="connsiteY12" fmla="*/ 392616 h 915119"/>
                <a:gd name="connsiteX13" fmla="*/ 895194 w 1568988"/>
                <a:gd name="connsiteY13" fmla="*/ 522504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568988" y="915120"/>
                  </a:lnTo>
                  <a:lnTo>
                    <a:pt x="1568988" y="0"/>
                  </a:lnTo>
                  <a:close/>
                  <a:moveTo>
                    <a:pt x="963828" y="733572"/>
                  </a:moveTo>
                  <a:lnTo>
                    <a:pt x="784494" y="602946"/>
                  </a:lnTo>
                  <a:lnTo>
                    <a:pt x="605160" y="733572"/>
                  </a:lnTo>
                  <a:lnTo>
                    <a:pt x="673794" y="522504"/>
                  </a:lnTo>
                  <a:lnTo>
                    <a:pt x="494460" y="392616"/>
                  </a:lnTo>
                  <a:lnTo>
                    <a:pt x="715860" y="392616"/>
                  </a:lnTo>
                  <a:lnTo>
                    <a:pt x="784494" y="181548"/>
                  </a:lnTo>
                  <a:lnTo>
                    <a:pt x="853128" y="392616"/>
                  </a:lnTo>
                  <a:lnTo>
                    <a:pt x="1074528" y="392616"/>
                  </a:lnTo>
                  <a:lnTo>
                    <a:pt x="895194" y="522504"/>
                  </a:lnTo>
                  <a:close/>
                </a:path>
              </a:pathLst>
            </a:custGeom>
            <a:solidFill>
              <a:srgbClr val="DA251D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93674F2D-8079-4E70-A146-4355F166C60B}"/>
                </a:ext>
              </a:extLst>
            </p:cNvPr>
            <p:cNvSpPr/>
            <p:nvPr/>
          </p:nvSpPr>
          <p:spPr>
            <a:xfrm>
              <a:off x="5623535" y="3441308"/>
              <a:ext cx="580068" cy="552023"/>
            </a:xfrm>
            <a:custGeom>
              <a:avLst/>
              <a:gdLst>
                <a:gd name="connsiteX0" fmla="*/ 358668 w 580068"/>
                <a:gd name="connsiteY0" fmla="*/ 211068 h 552023"/>
                <a:gd name="connsiteX1" fmla="*/ 290034 w 580068"/>
                <a:gd name="connsiteY1" fmla="*/ 0 h 552023"/>
                <a:gd name="connsiteX2" fmla="*/ 221400 w 580068"/>
                <a:gd name="connsiteY2" fmla="*/ 211068 h 552023"/>
                <a:gd name="connsiteX3" fmla="*/ 0 w 580068"/>
                <a:gd name="connsiteY3" fmla="*/ 211068 h 552023"/>
                <a:gd name="connsiteX4" fmla="*/ 179334 w 580068"/>
                <a:gd name="connsiteY4" fmla="*/ 340956 h 552023"/>
                <a:gd name="connsiteX5" fmla="*/ 110700 w 580068"/>
                <a:gd name="connsiteY5" fmla="*/ 552024 h 552023"/>
                <a:gd name="connsiteX6" fmla="*/ 290034 w 580068"/>
                <a:gd name="connsiteY6" fmla="*/ 421398 h 552023"/>
                <a:gd name="connsiteX7" fmla="*/ 469368 w 580068"/>
                <a:gd name="connsiteY7" fmla="*/ 552024 h 552023"/>
                <a:gd name="connsiteX8" fmla="*/ 400734 w 580068"/>
                <a:gd name="connsiteY8" fmla="*/ 340956 h 552023"/>
                <a:gd name="connsiteX9" fmla="*/ 580068 w 580068"/>
                <a:gd name="connsiteY9" fmla="*/ 211068 h 552023"/>
                <a:gd name="connsiteX10" fmla="*/ 358668 w 580068"/>
                <a:gd name="connsiteY10" fmla="*/ 211068 h 55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0068" h="552023">
                  <a:moveTo>
                    <a:pt x="358668" y="211068"/>
                  </a:moveTo>
                  <a:lnTo>
                    <a:pt x="290034" y="0"/>
                  </a:lnTo>
                  <a:lnTo>
                    <a:pt x="221400" y="211068"/>
                  </a:lnTo>
                  <a:lnTo>
                    <a:pt x="0" y="211068"/>
                  </a:lnTo>
                  <a:lnTo>
                    <a:pt x="179334" y="340956"/>
                  </a:lnTo>
                  <a:lnTo>
                    <a:pt x="110700" y="552024"/>
                  </a:lnTo>
                  <a:lnTo>
                    <a:pt x="290034" y="421398"/>
                  </a:lnTo>
                  <a:lnTo>
                    <a:pt x="469368" y="552024"/>
                  </a:lnTo>
                  <a:lnTo>
                    <a:pt x="400734" y="340956"/>
                  </a:lnTo>
                  <a:lnTo>
                    <a:pt x="580068" y="211068"/>
                  </a:lnTo>
                  <a:lnTo>
                    <a:pt x="358668" y="211068"/>
                  </a:lnTo>
                  <a:close/>
                </a:path>
              </a:pathLst>
            </a:custGeom>
            <a:solidFill>
              <a:srgbClr val="FFFF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BB358AE0-86F2-45C2-A8D5-1A8FDF7A2734}"/>
              </a:ext>
            </a:extLst>
          </p:cNvPr>
          <p:cNvGrpSpPr/>
          <p:nvPr/>
        </p:nvGrpSpPr>
        <p:grpSpPr>
          <a:xfrm>
            <a:off x="7293809" y="3259760"/>
            <a:ext cx="1568988" cy="915119"/>
            <a:chOff x="7293809" y="3259760"/>
            <a:chExt cx="1568988" cy="915119"/>
          </a:xfrm>
        </p:grpSpPr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97412411-B26F-4AD9-B670-FAF8195805EA}"/>
                </a:ext>
              </a:extLst>
            </p:cNvPr>
            <p:cNvSpPr/>
            <p:nvPr/>
          </p:nvSpPr>
          <p:spPr>
            <a:xfrm>
              <a:off x="7293809" y="3259760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CE1126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9A7C3241-C58F-4DB5-B3F1-8C1A4AAB4B01}"/>
                </a:ext>
              </a:extLst>
            </p:cNvPr>
            <p:cNvSpPr/>
            <p:nvPr/>
          </p:nvSpPr>
          <p:spPr>
            <a:xfrm>
              <a:off x="7293809" y="3564554"/>
              <a:ext cx="1568988" cy="304794"/>
            </a:xfrm>
            <a:custGeom>
              <a:avLst/>
              <a:gdLst>
                <a:gd name="connsiteX0" fmla="*/ 0 w 1568988"/>
                <a:gd name="connsiteY0" fmla="*/ 0 h 304794"/>
                <a:gd name="connsiteX1" fmla="*/ 1568988 w 1568988"/>
                <a:gd name="connsiteY1" fmla="*/ 0 h 304794"/>
                <a:gd name="connsiteX2" fmla="*/ 1568988 w 1568988"/>
                <a:gd name="connsiteY2" fmla="*/ 304794 h 304794"/>
                <a:gd name="connsiteX3" fmla="*/ 0 w 1568988"/>
                <a:gd name="connsiteY3" fmla="*/ 304794 h 30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4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7898FF17-3A1E-4F0B-B265-9DBA1ACE299F}"/>
                </a:ext>
              </a:extLst>
            </p:cNvPr>
            <p:cNvSpPr/>
            <p:nvPr/>
          </p:nvSpPr>
          <p:spPr>
            <a:xfrm>
              <a:off x="7293809" y="3870086"/>
              <a:ext cx="1568988" cy="304793"/>
            </a:xfrm>
            <a:custGeom>
              <a:avLst/>
              <a:gdLst>
                <a:gd name="connsiteX0" fmla="*/ 0 w 1568988"/>
                <a:gd name="connsiteY0" fmla="*/ 0 h 304793"/>
                <a:gd name="connsiteX1" fmla="*/ 1568988 w 1568988"/>
                <a:gd name="connsiteY1" fmla="*/ 0 h 304793"/>
                <a:gd name="connsiteX2" fmla="*/ 1568988 w 1568988"/>
                <a:gd name="connsiteY2" fmla="*/ 304794 h 304793"/>
                <a:gd name="connsiteX3" fmla="*/ 0 w 1568988"/>
                <a:gd name="connsiteY3" fmla="*/ 304794 h 3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988" h="304793">
                  <a:moveTo>
                    <a:pt x="0" y="0"/>
                  </a:moveTo>
                  <a:lnTo>
                    <a:pt x="1568988" y="0"/>
                  </a:lnTo>
                  <a:lnTo>
                    <a:pt x="1568988" y="304794"/>
                  </a:lnTo>
                  <a:lnTo>
                    <a:pt x="0" y="304794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CE4F120F-FD34-4A16-85DA-35272AE2D678}"/>
              </a:ext>
            </a:extLst>
          </p:cNvPr>
          <p:cNvGrpSpPr/>
          <p:nvPr/>
        </p:nvGrpSpPr>
        <p:grpSpPr>
          <a:xfrm>
            <a:off x="9458544" y="3259760"/>
            <a:ext cx="1608102" cy="915119"/>
            <a:chOff x="9458544" y="3259760"/>
            <a:chExt cx="1608102" cy="915119"/>
          </a:xfrm>
        </p:grpSpPr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02B00155-E06C-4C07-BDB5-04B3D7C94DE0}"/>
                </a:ext>
              </a:extLst>
            </p:cNvPr>
            <p:cNvSpPr/>
            <p:nvPr/>
          </p:nvSpPr>
          <p:spPr>
            <a:xfrm>
              <a:off x="9458544" y="3259760"/>
              <a:ext cx="1568988" cy="915119"/>
            </a:xfrm>
            <a:custGeom>
              <a:avLst/>
              <a:gdLst>
                <a:gd name="connsiteX0" fmla="*/ 0 w 1568988"/>
                <a:gd name="connsiteY0" fmla="*/ 0 h 915119"/>
                <a:gd name="connsiteX1" fmla="*/ 0 w 1568988"/>
                <a:gd name="connsiteY1" fmla="*/ 915120 h 915119"/>
                <a:gd name="connsiteX2" fmla="*/ 1013274 w 1568988"/>
                <a:gd name="connsiteY2" fmla="*/ 915120 h 915119"/>
                <a:gd name="connsiteX3" fmla="*/ 1013274 w 1568988"/>
                <a:gd name="connsiteY3" fmla="*/ 375642 h 915119"/>
                <a:gd name="connsiteX4" fmla="*/ 1568988 w 1568988"/>
                <a:gd name="connsiteY4" fmla="*/ 375642 h 915119"/>
                <a:gd name="connsiteX5" fmla="*/ 1568988 w 1568988"/>
                <a:gd name="connsiteY5" fmla="*/ 0 h 915119"/>
                <a:gd name="connsiteX6" fmla="*/ 1549800 w 1568988"/>
                <a:gd name="connsiteY6" fmla="*/ 136530 h 915119"/>
                <a:gd name="connsiteX7" fmla="*/ 1549800 w 1568988"/>
                <a:gd name="connsiteY7" fmla="*/ 136530 h 915119"/>
                <a:gd name="connsiteX8" fmla="*/ 1549800 w 1568988"/>
                <a:gd name="connsiteY8" fmla="*/ 136530 h 915119"/>
                <a:gd name="connsiteX9" fmla="*/ 1530612 w 1568988"/>
                <a:gd name="connsiteY9" fmla="*/ 157932 h 915119"/>
                <a:gd name="connsiteX10" fmla="*/ 1530612 w 1568988"/>
                <a:gd name="connsiteY10" fmla="*/ 157932 h 915119"/>
                <a:gd name="connsiteX11" fmla="*/ 1530612 w 1568988"/>
                <a:gd name="connsiteY11" fmla="*/ 157932 h 915119"/>
                <a:gd name="connsiteX12" fmla="*/ 1448694 w 1568988"/>
                <a:gd name="connsiteY12" fmla="*/ 202950 h 915119"/>
                <a:gd name="connsiteX13" fmla="*/ 1448694 w 1568988"/>
                <a:gd name="connsiteY13" fmla="*/ 202950 h 915119"/>
                <a:gd name="connsiteX14" fmla="*/ 1448694 w 1568988"/>
                <a:gd name="connsiteY14" fmla="*/ 202950 h 915119"/>
                <a:gd name="connsiteX15" fmla="*/ 1412532 w 1568988"/>
                <a:gd name="connsiteY15" fmla="*/ 215496 h 915119"/>
                <a:gd name="connsiteX16" fmla="*/ 1416960 w 1568988"/>
                <a:gd name="connsiteY16" fmla="*/ 215496 h 915119"/>
                <a:gd name="connsiteX17" fmla="*/ 1401462 w 1568988"/>
                <a:gd name="connsiteY17" fmla="*/ 220662 h 915119"/>
                <a:gd name="connsiteX18" fmla="*/ 1401462 w 1568988"/>
                <a:gd name="connsiteY18" fmla="*/ 220662 h 915119"/>
                <a:gd name="connsiteX19" fmla="*/ 1386702 w 1568988"/>
                <a:gd name="connsiteY19" fmla="*/ 226566 h 915119"/>
                <a:gd name="connsiteX20" fmla="*/ 1380798 w 1568988"/>
                <a:gd name="connsiteY20" fmla="*/ 226566 h 915119"/>
                <a:gd name="connsiteX21" fmla="*/ 1390392 w 1568988"/>
                <a:gd name="connsiteY21" fmla="*/ 236898 h 915119"/>
                <a:gd name="connsiteX22" fmla="*/ 1390392 w 1568988"/>
                <a:gd name="connsiteY22" fmla="*/ 236898 h 915119"/>
                <a:gd name="connsiteX23" fmla="*/ 1354230 w 1568988"/>
                <a:gd name="connsiteY23" fmla="*/ 228042 h 915119"/>
                <a:gd name="connsiteX24" fmla="*/ 1364562 w 1568988"/>
                <a:gd name="connsiteY24" fmla="*/ 235422 h 915119"/>
                <a:gd name="connsiteX25" fmla="*/ 1369728 w 1568988"/>
                <a:gd name="connsiteY25" fmla="*/ 240588 h 915119"/>
                <a:gd name="connsiteX26" fmla="*/ 1369728 w 1568988"/>
                <a:gd name="connsiteY26" fmla="*/ 240588 h 915119"/>
                <a:gd name="connsiteX27" fmla="*/ 1363086 w 1568988"/>
                <a:gd name="connsiteY27" fmla="*/ 240588 h 915119"/>
                <a:gd name="connsiteX28" fmla="*/ 1346850 w 1568988"/>
                <a:gd name="connsiteY28" fmla="*/ 234684 h 915119"/>
                <a:gd name="connsiteX29" fmla="*/ 1346850 w 1568988"/>
                <a:gd name="connsiteY29" fmla="*/ 234684 h 915119"/>
                <a:gd name="connsiteX30" fmla="*/ 1346850 w 1568988"/>
                <a:gd name="connsiteY30" fmla="*/ 234684 h 915119"/>
                <a:gd name="connsiteX31" fmla="*/ 1346850 w 1568988"/>
                <a:gd name="connsiteY31" fmla="*/ 234684 h 915119"/>
                <a:gd name="connsiteX32" fmla="*/ 1329876 w 1568988"/>
                <a:gd name="connsiteY32" fmla="*/ 227304 h 915119"/>
                <a:gd name="connsiteX33" fmla="*/ 1329876 w 1568988"/>
                <a:gd name="connsiteY33" fmla="*/ 227304 h 915119"/>
                <a:gd name="connsiteX34" fmla="*/ 1337256 w 1568988"/>
                <a:gd name="connsiteY34" fmla="*/ 233946 h 915119"/>
                <a:gd name="connsiteX35" fmla="*/ 1337256 w 1568988"/>
                <a:gd name="connsiteY35" fmla="*/ 233946 h 915119"/>
                <a:gd name="connsiteX36" fmla="*/ 1329138 w 1568988"/>
                <a:gd name="connsiteY36" fmla="*/ 229518 h 915119"/>
                <a:gd name="connsiteX37" fmla="*/ 1324710 w 1568988"/>
                <a:gd name="connsiteY37" fmla="*/ 229518 h 915119"/>
                <a:gd name="connsiteX38" fmla="*/ 1333566 w 1568988"/>
                <a:gd name="connsiteY38" fmla="*/ 245016 h 915119"/>
                <a:gd name="connsiteX39" fmla="*/ 1333566 w 1568988"/>
                <a:gd name="connsiteY39" fmla="*/ 250920 h 915119"/>
                <a:gd name="connsiteX40" fmla="*/ 1333566 w 1568988"/>
                <a:gd name="connsiteY40" fmla="*/ 250920 h 915119"/>
                <a:gd name="connsiteX41" fmla="*/ 1328400 w 1568988"/>
                <a:gd name="connsiteY41" fmla="*/ 274536 h 915119"/>
                <a:gd name="connsiteX42" fmla="*/ 1328400 w 1568988"/>
                <a:gd name="connsiteY42" fmla="*/ 278964 h 915119"/>
                <a:gd name="connsiteX43" fmla="*/ 1335780 w 1568988"/>
                <a:gd name="connsiteY43" fmla="*/ 278964 h 915119"/>
                <a:gd name="connsiteX44" fmla="*/ 1343160 w 1568988"/>
                <a:gd name="connsiteY44" fmla="*/ 287820 h 915119"/>
                <a:gd name="connsiteX45" fmla="*/ 1343160 w 1568988"/>
                <a:gd name="connsiteY45" fmla="*/ 287820 h 915119"/>
                <a:gd name="connsiteX46" fmla="*/ 1336518 w 1568988"/>
                <a:gd name="connsiteY46" fmla="*/ 284130 h 915119"/>
                <a:gd name="connsiteX47" fmla="*/ 1336518 w 1568988"/>
                <a:gd name="connsiteY47" fmla="*/ 284130 h 915119"/>
                <a:gd name="connsiteX48" fmla="*/ 1341684 w 1568988"/>
                <a:gd name="connsiteY48" fmla="*/ 301104 h 915119"/>
                <a:gd name="connsiteX49" fmla="*/ 1333566 w 1568988"/>
                <a:gd name="connsiteY49" fmla="*/ 306270 h 915119"/>
                <a:gd name="connsiteX50" fmla="*/ 1333566 w 1568988"/>
                <a:gd name="connsiteY50" fmla="*/ 306270 h 915119"/>
                <a:gd name="connsiteX51" fmla="*/ 1333566 w 1568988"/>
                <a:gd name="connsiteY51" fmla="*/ 306270 h 915119"/>
                <a:gd name="connsiteX52" fmla="*/ 1320009 w 1568988"/>
                <a:gd name="connsiteY52" fmla="*/ 306856 h 915119"/>
                <a:gd name="connsiteX53" fmla="*/ 1318068 w 1568988"/>
                <a:gd name="connsiteY53" fmla="*/ 295200 h 915119"/>
                <a:gd name="connsiteX54" fmla="*/ 1318068 w 1568988"/>
                <a:gd name="connsiteY54" fmla="*/ 309222 h 915119"/>
                <a:gd name="connsiteX55" fmla="*/ 1313640 w 1568988"/>
                <a:gd name="connsiteY55" fmla="*/ 309222 h 915119"/>
                <a:gd name="connsiteX56" fmla="*/ 1313640 w 1568988"/>
                <a:gd name="connsiteY56" fmla="*/ 313650 h 915119"/>
                <a:gd name="connsiteX57" fmla="*/ 1313640 w 1568988"/>
                <a:gd name="connsiteY57" fmla="*/ 313650 h 915119"/>
                <a:gd name="connsiteX58" fmla="*/ 1313640 w 1568988"/>
                <a:gd name="connsiteY58" fmla="*/ 313650 h 915119"/>
                <a:gd name="connsiteX59" fmla="*/ 1306260 w 1568988"/>
                <a:gd name="connsiteY59" fmla="*/ 305532 h 915119"/>
                <a:gd name="connsiteX60" fmla="*/ 1306260 w 1568988"/>
                <a:gd name="connsiteY60" fmla="*/ 305532 h 915119"/>
                <a:gd name="connsiteX61" fmla="*/ 1306260 w 1568988"/>
                <a:gd name="connsiteY61" fmla="*/ 299628 h 915119"/>
                <a:gd name="connsiteX62" fmla="*/ 1298880 w 1568988"/>
                <a:gd name="connsiteY62" fmla="*/ 299628 h 915119"/>
                <a:gd name="connsiteX63" fmla="*/ 1298880 w 1568988"/>
                <a:gd name="connsiteY63" fmla="*/ 304056 h 915119"/>
                <a:gd name="connsiteX64" fmla="*/ 1298880 w 1568988"/>
                <a:gd name="connsiteY64" fmla="*/ 304056 h 915119"/>
                <a:gd name="connsiteX65" fmla="*/ 1298880 w 1568988"/>
                <a:gd name="connsiteY65" fmla="*/ 304056 h 915119"/>
                <a:gd name="connsiteX66" fmla="*/ 1295190 w 1568988"/>
                <a:gd name="connsiteY66" fmla="*/ 304056 h 915119"/>
                <a:gd name="connsiteX67" fmla="*/ 1295190 w 1568988"/>
                <a:gd name="connsiteY67" fmla="*/ 311436 h 915119"/>
                <a:gd name="connsiteX68" fmla="*/ 1295190 w 1568988"/>
                <a:gd name="connsiteY68" fmla="*/ 316602 h 915119"/>
                <a:gd name="connsiteX69" fmla="*/ 1295190 w 1568988"/>
                <a:gd name="connsiteY69" fmla="*/ 316602 h 915119"/>
                <a:gd name="connsiteX70" fmla="*/ 1295190 w 1568988"/>
                <a:gd name="connsiteY70" fmla="*/ 316602 h 915119"/>
                <a:gd name="connsiteX71" fmla="*/ 1287072 w 1568988"/>
                <a:gd name="connsiteY71" fmla="*/ 309222 h 915119"/>
                <a:gd name="connsiteX72" fmla="*/ 1282644 w 1568988"/>
                <a:gd name="connsiteY72" fmla="*/ 303318 h 915119"/>
                <a:gd name="connsiteX73" fmla="*/ 1273788 w 1568988"/>
                <a:gd name="connsiteY73" fmla="*/ 309960 h 915119"/>
                <a:gd name="connsiteX74" fmla="*/ 1273788 w 1568988"/>
                <a:gd name="connsiteY74" fmla="*/ 309960 h 915119"/>
                <a:gd name="connsiteX75" fmla="*/ 1273788 w 1568988"/>
                <a:gd name="connsiteY75" fmla="*/ 309960 h 915119"/>
                <a:gd name="connsiteX76" fmla="*/ 1273788 w 1568988"/>
                <a:gd name="connsiteY76" fmla="*/ 309960 h 915119"/>
                <a:gd name="connsiteX77" fmla="*/ 1268622 w 1568988"/>
                <a:gd name="connsiteY77" fmla="*/ 309960 h 915119"/>
                <a:gd name="connsiteX78" fmla="*/ 1268622 w 1568988"/>
                <a:gd name="connsiteY78" fmla="*/ 303318 h 915119"/>
                <a:gd name="connsiteX79" fmla="*/ 1268622 w 1568988"/>
                <a:gd name="connsiteY79" fmla="*/ 303318 h 915119"/>
                <a:gd name="connsiteX80" fmla="*/ 1268622 w 1568988"/>
                <a:gd name="connsiteY80" fmla="*/ 298152 h 915119"/>
                <a:gd name="connsiteX81" fmla="*/ 1256076 w 1568988"/>
                <a:gd name="connsiteY81" fmla="*/ 298152 h 915119"/>
                <a:gd name="connsiteX82" fmla="*/ 1256076 w 1568988"/>
                <a:gd name="connsiteY82" fmla="*/ 302580 h 915119"/>
                <a:gd name="connsiteX83" fmla="*/ 1256076 w 1568988"/>
                <a:gd name="connsiteY83" fmla="*/ 302580 h 915119"/>
                <a:gd name="connsiteX84" fmla="*/ 1256076 w 1568988"/>
                <a:gd name="connsiteY84" fmla="*/ 302580 h 915119"/>
                <a:gd name="connsiteX85" fmla="*/ 1256076 w 1568988"/>
                <a:gd name="connsiteY85" fmla="*/ 294462 h 915119"/>
                <a:gd name="connsiteX86" fmla="*/ 1271419 w 1568988"/>
                <a:gd name="connsiteY86" fmla="*/ 281900 h 915119"/>
                <a:gd name="connsiteX87" fmla="*/ 1271574 w 1568988"/>
                <a:gd name="connsiteY87" fmla="*/ 281916 h 915119"/>
                <a:gd name="connsiteX88" fmla="*/ 1283382 w 1568988"/>
                <a:gd name="connsiteY88" fmla="*/ 271584 h 915119"/>
                <a:gd name="connsiteX89" fmla="*/ 1283382 w 1568988"/>
                <a:gd name="connsiteY89" fmla="*/ 271584 h 915119"/>
                <a:gd name="connsiteX90" fmla="*/ 1283382 w 1568988"/>
                <a:gd name="connsiteY90" fmla="*/ 260514 h 915119"/>
                <a:gd name="connsiteX91" fmla="*/ 1283382 w 1568988"/>
                <a:gd name="connsiteY91" fmla="*/ 260514 h 915119"/>
                <a:gd name="connsiteX92" fmla="*/ 1275264 w 1568988"/>
                <a:gd name="connsiteY92" fmla="*/ 267894 h 915119"/>
                <a:gd name="connsiteX93" fmla="*/ 1275264 w 1568988"/>
                <a:gd name="connsiteY93" fmla="*/ 267894 h 915119"/>
                <a:gd name="connsiteX94" fmla="*/ 1275264 w 1568988"/>
                <a:gd name="connsiteY94" fmla="*/ 256824 h 915119"/>
                <a:gd name="connsiteX95" fmla="*/ 1275264 w 1568988"/>
                <a:gd name="connsiteY95" fmla="*/ 248706 h 915119"/>
                <a:gd name="connsiteX96" fmla="*/ 1275264 w 1568988"/>
                <a:gd name="connsiteY96" fmla="*/ 242064 h 915119"/>
                <a:gd name="connsiteX97" fmla="*/ 1275264 w 1568988"/>
                <a:gd name="connsiteY97" fmla="*/ 242064 h 915119"/>
                <a:gd name="connsiteX98" fmla="*/ 1275264 w 1568988"/>
                <a:gd name="connsiteY98" fmla="*/ 237636 h 915119"/>
                <a:gd name="connsiteX99" fmla="*/ 1262718 w 1568988"/>
                <a:gd name="connsiteY99" fmla="*/ 237636 h 915119"/>
                <a:gd name="connsiteX100" fmla="*/ 1243530 w 1568988"/>
                <a:gd name="connsiteY100" fmla="*/ 229518 h 915119"/>
                <a:gd name="connsiteX101" fmla="*/ 1249434 w 1568988"/>
                <a:gd name="connsiteY101" fmla="*/ 222138 h 915119"/>
                <a:gd name="connsiteX102" fmla="*/ 1221390 w 1568988"/>
                <a:gd name="connsiteY102" fmla="*/ 226566 h 915119"/>
                <a:gd name="connsiteX103" fmla="*/ 1221390 w 1568988"/>
                <a:gd name="connsiteY103" fmla="*/ 226566 h 915119"/>
                <a:gd name="connsiteX104" fmla="*/ 1226556 w 1568988"/>
                <a:gd name="connsiteY104" fmla="*/ 220662 h 915119"/>
                <a:gd name="connsiteX105" fmla="*/ 1226556 w 1568988"/>
                <a:gd name="connsiteY105" fmla="*/ 220662 h 915119"/>
                <a:gd name="connsiteX106" fmla="*/ 1204416 w 1568988"/>
                <a:gd name="connsiteY106" fmla="*/ 220662 h 915119"/>
                <a:gd name="connsiteX107" fmla="*/ 1208106 w 1568988"/>
                <a:gd name="connsiteY107" fmla="*/ 216234 h 915119"/>
                <a:gd name="connsiteX108" fmla="*/ 1185966 w 1568988"/>
                <a:gd name="connsiteY108" fmla="*/ 216234 h 915119"/>
                <a:gd name="connsiteX109" fmla="*/ 1189656 w 1568988"/>
                <a:gd name="connsiteY109" fmla="*/ 211068 h 915119"/>
                <a:gd name="connsiteX110" fmla="*/ 1185228 w 1568988"/>
                <a:gd name="connsiteY110" fmla="*/ 211068 h 915119"/>
                <a:gd name="connsiteX111" fmla="*/ 1171944 w 1568988"/>
                <a:gd name="connsiteY111" fmla="*/ 211068 h 915119"/>
                <a:gd name="connsiteX112" fmla="*/ 1159398 w 1568988"/>
                <a:gd name="connsiteY112" fmla="*/ 203688 h 915119"/>
                <a:gd name="connsiteX113" fmla="*/ 1165302 w 1568988"/>
                <a:gd name="connsiteY113" fmla="*/ 203688 h 915119"/>
                <a:gd name="connsiteX114" fmla="*/ 1178586 w 1568988"/>
                <a:gd name="connsiteY114" fmla="*/ 199260 h 915119"/>
                <a:gd name="connsiteX115" fmla="*/ 1151280 w 1568988"/>
                <a:gd name="connsiteY115" fmla="*/ 199260 h 915119"/>
                <a:gd name="connsiteX116" fmla="*/ 1129140 w 1568988"/>
                <a:gd name="connsiteY116" fmla="*/ 192618 h 915119"/>
                <a:gd name="connsiteX117" fmla="*/ 1129140 w 1568988"/>
                <a:gd name="connsiteY117" fmla="*/ 192618 h 915119"/>
                <a:gd name="connsiteX118" fmla="*/ 1136520 w 1568988"/>
                <a:gd name="connsiteY118" fmla="*/ 192618 h 915119"/>
                <a:gd name="connsiteX119" fmla="*/ 1140210 w 1568988"/>
                <a:gd name="connsiteY119" fmla="*/ 192618 h 915119"/>
                <a:gd name="connsiteX120" fmla="*/ 1146114 w 1568988"/>
                <a:gd name="connsiteY120" fmla="*/ 192618 h 915119"/>
                <a:gd name="connsiteX121" fmla="*/ 1128402 w 1568988"/>
                <a:gd name="connsiteY121" fmla="*/ 192618 h 915119"/>
                <a:gd name="connsiteX122" fmla="*/ 1103310 w 1568988"/>
                <a:gd name="connsiteY122" fmla="*/ 184500 h 915119"/>
                <a:gd name="connsiteX123" fmla="*/ 1113642 w 1568988"/>
                <a:gd name="connsiteY123" fmla="*/ 179334 h 915119"/>
                <a:gd name="connsiteX124" fmla="*/ 1121022 w 1568988"/>
                <a:gd name="connsiteY124" fmla="*/ 179334 h 915119"/>
                <a:gd name="connsiteX125" fmla="*/ 1089288 w 1568988"/>
                <a:gd name="connsiteY125" fmla="*/ 171954 h 915119"/>
                <a:gd name="connsiteX126" fmla="*/ 1089288 w 1568988"/>
                <a:gd name="connsiteY126" fmla="*/ 171954 h 915119"/>
                <a:gd name="connsiteX127" fmla="*/ 1098144 w 1568988"/>
                <a:gd name="connsiteY127" fmla="*/ 171954 h 915119"/>
                <a:gd name="connsiteX128" fmla="*/ 1041318 w 1568988"/>
                <a:gd name="connsiteY128" fmla="*/ 135792 h 915119"/>
                <a:gd name="connsiteX129" fmla="*/ 1041318 w 1568988"/>
                <a:gd name="connsiteY129" fmla="*/ 132102 h 915119"/>
                <a:gd name="connsiteX130" fmla="*/ 1046484 w 1568988"/>
                <a:gd name="connsiteY130" fmla="*/ 132102 h 915119"/>
                <a:gd name="connsiteX131" fmla="*/ 1055340 w 1568988"/>
                <a:gd name="connsiteY131" fmla="*/ 138744 h 915119"/>
                <a:gd name="connsiteX132" fmla="*/ 1042056 w 1568988"/>
                <a:gd name="connsiteY132" fmla="*/ 119556 h 915119"/>
                <a:gd name="connsiteX133" fmla="*/ 1053126 w 1568988"/>
                <a:gd name="connsiteY133" fmla="*/ 125460 h 915119"/>
                <a:gd name="connsiteX134" fmla="*/ 1059768 w 1568988"/>
                <a:gd name="connsiteY134" fmla="*/ 130626 h 915119"/>
                <a:gd name="connsiteX135" fmla="*/ 1047960 w 1568988"/>
                <a:gd name="connsiteY135" fmla="*/ 108486 h 915119"/>
                <a:gd name="connsiteX136" fmla="*/ 1047960 w 1568988"/>
                <a:gd name="connsiteY136" fmla="*/ 102582 h 915119"/>
                <a:gd name="connsiteX137" fmla="*/ 1059030 w 1568988"/>
                <a:gd name="connsiteY137" fmla="*/ 109962 h 915119"/>
                <a:gd name="connsiteX138" fmla="*/ 1067886 w 1568988"/>
                <a:gd name="connsiteY138" fmla="*/ 117342 h 915119"/>
                <a:gd name="connsiteX139" fmla="*/ 1089288 w 1568988"/>
                <a:gd name="connsiteY139" fmla="*/ 129150 h 915119"/>
                <a:gd name="connsiteX140" fmla="*/ 1068624 w 1568988"/>
                <a:gd name="connsiteY140" fmla="*/ 95202 h 915119"/>
                <a:gd name="connsiteX141" fmla="*/ 1078218 w 1568988"/>
                <a:gd name="connsiteY141" fmla="*/ 95202 h 915119"/>
                <a:gd name="connsiteX142" fmla="*/ 1095192 w 1568988"/>
                <a:gd name="connsiteY142" fmla="*/ 104796 h 915119"/>
                <a:gd name="connsiteX143" fmla="*/ 1146852 w 1568988"/>
                <a:gd name="connsiteY143" fmla="*/ 129888 h 915119"/>
                <a:gd name="connsiteX144" fmla="*/ 1146852 w 1568988"/>
                <a:gd name="connsiteY144" fmla="*/ 129888 h 915119"/>
                <a:gd name="connsiteX145" fmla="*/ 1133568 w 1568988"/>
                <a:gd name="connsiteY145" fmla="*/ 112176 h 915119"/>
                <a:gd name="connsiteX146" fmla="*/ 1133568 w 1568988"/>
                <a:gd name="connsiteY146" fmla="*/ 112176 h 915119"/>
                <a:gd name="connsiteX147" fmla="*/ 1152018 w 1568988"/>
                <a:gd name="connsiteY147" fmla="*/ 120294 h 915119"/>
                <a:gd name="connsiteX148" fmla="*/ 1199988 w 1568988"/>
                <a:gd name="connsiteY148" fmla="*/ 140958 h 915119"/>
                <a:gd name="connsiteX149" fmla="*/ 1205154 w 1568988"/>
                <a:gd name="connsiteY149" fmla="*/ 140958 h 915119"/>
                <a:gd name="connsiteX150" fmla="*/ 1253124 w 1568988"/>
                <a:gd name="connsiteY150" fmla="*/ 151290 h 915119"/>
                <a:gd name="connsiteX151" fmla="*/ 1253124 w 1568988"/>
                <a:gd name="connsiteY151" fmla="*/ 151290 h 915119"/>
                <a:gd name="connsiteX152" fmla="*/ 1253124 w 1568988"/>
                <a:gd name="connsiteY152" fmla="*/ 147600 h 915119"/>
                <a:gd name="connsiteX153" fmla="*/ 1289286 w 1568988"/>
                <a:gd name="connsiteY153" fmla="*/ 110700 h 915119"/>
                <a:gd name="connsiteX154" fmla="*/ 1310688 w 1568988"/>
                <a:gd name="connsiteY154" fmla="*/ 118818 h 915119"/>
                <a:gd name="connsiteX155" fmla="*/ 1329876 w 1568988"/>
                <a:gd name="connsiteY155" fmla="*/ 128412 h 915119"/>
                <a:gd name="connsiteX156" fmla="*/ 1322496 w 1568988"/>
                <a:gd name="connsiteY156" fmla="*/ 138744 h 915119"/>
                <a:gd name="connsiteX157" fmla="*/ 1322496 w 1568988"/>
                <a:gd name="connsiteY157" fmla="*/ 138744 h 915119"/>
                <a:gd name="connsiteX158" fmla="*/ 1322496 w 1568988"/>
                <a:gd name="connsiteY158" fmla="*/ 138744 h 915119"/>
                <a:gd name="connsiteX159" fmla="*/ 1322496 w 1568988"/>
                <a:gd name="connsiteY159" fmla="*/ 135054 h 915119"/>
                <a:gd name="connsiteX160" fmla="*/ 1322496 w 1568988"/>
                <a:gd name="connsiteY160" fmla="*/ 135054 h 915119"/>
                <a:gd name="connsiteX161" fmla="*/ 1317330 w 1568988"/>
                <a:gd name="connsiteY161" fmla="*/ 135054 h 915119"/>
                <a:gd name="connsiteX162" fmla="*/ 1313640 w 1568988"/>
                <a:gd name="connsiteY162" fmla="*/ 135054 h 915119"/>
                <a:gd name="connsiteX163" fmla="*/ 1306260 w 1568988"/>
                <a:gd name="connsiteY163" fmla="*/ 140220 h 915119"/>
                <a:gd name="connsiteX164" fmla="*/ 1306260 w 1568988"/>
                <a:gd name="connsiteY164" fmla="*/ 154980 h 915119"/>
                <a:gd name="connsiteX165" fmla="*/ 1306260 w 1568988"/>
                <a:gd name="connsiteY165" fmla="*/ 154980 h 915119"/>
                <a:gd name="connsiteX166" fmla="*/ 1363824 w 1568988"/>
                <a:gd name="connsiteY166" fmla="*/ 154980 h 915119"/>
                <a:gd name="connsiteX167" fmla="*/ 1396296 w 1568988"/>
                <a:gd name="connsiteY167" fmla="*/ 145386 h 915119"/>
                <a:gd name="connsiteX168" fmla="*/ 1402200 w 1568988"/>
                <a:gd name="connsiteY168" fmla="*/ 145386 h 915119"/>
                <a:gd name="connsiteX169" fmla="*/ 1467882 w 1568988"/>
                <a:gd name="connsiteY169" fmla="*/ 125460 h 915119"/>
                <a:gd name="connsiteX170" fmla="*/ 1473048 w 1568988"/>
                <a:gd name="connsiteY170" fmla="*/ 125460 h 915119"/>
                <a:gd name="connsiteX171" fmla="*/ 1466406 w 1568988"/>
                <a:gd name="connsiteY171" fmla="*/ 136530 h 915119"/>
                <a:gd name="connsiteX172" fmla="*/ 1540206 w 1568988"/>
                <a:gd name="connsiteY172" fmla="*/ 103320 h 915119"/>
                <a:gd name="connsiteX173" fmla="*/ 1540206 w 1568988"/>
                <a:gd name="connsiteY173" fmla="*/ 103320 h 915119"/>
                <a:gd name="connsiteX174" fmla="*/ 1540206 w 1568988"/>
                <a:gd name="connsiteY174" fmla="*/ 103320 h 915119"/>
                <a:gd name="connsiteX175" fmla="*/ 1521756 w 1568988"/>
                <a:gd name="connsiteY175" fmla="*/ 124722 h 915119"/>
                <a:gd name="connsiteX176" fmla="*/ 1536516 w 1568988"/>
                <a:gd name="connsiteY176" fmla="*/ 115866 h 915119"/>
                <a:gd name="connsiteX177" fmla="*/ 1561608 w 1568988"/>
                <a:gd name="connsiteY177" fmla="*/ 103320 h 915119"/>
                <a:gd name="connsiteX178" fmla="*/ 1561608 w 1568988"/>
                <a:gd name="connsiteY178" fmla="*/ 103320 h 915119"/>
                <a:gd name="connsiteX179" fmla="*/ 1543158 w 1568988"/>
                <a:gd name="connsiteY179" fmla="*/ 130626 h 915119"/>
                <a:gd name="connsiteX180" fmla="*/ 1549800 w 1568988"/>
                <a:gd name="connsiteY180" fmla="*/ 118818 h 915119"/>
                <a:gd name="connsiteX181" fmla="*/ 1560870 w 1568988"/>
                <a:gd name="connsiteY181" fmla="*/ 112914 h 915119"/>
                <a:gd name="connsiteX182" fmla="*/ 1560870 w 1568988"/>
                <a:gd name="connsiteY182" fmla="*/ 112914 h 915119"/>
                <a:gd name="connsiteX183" fmla="*/ 1540206 w 1568988"/>
                <a:gd name="connsiteY183" fmla="*/ 139482 h 915119"/>
                <a:gd name="connsiteX184" fmla="*/ 1549800 w 1568988"/>
                <a:gd name="connsiteY184" fmla="*/ 136530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1568988" h="915119">
                  <a:moveTo>
                    <a:pt x="0" y="0"/>
                  </a:moveTo>
                  <a:lnTo>
                    <a:pt x="0" y="915120"/>
                  </a:lnTo>
                  <a:lnTo>
                    <a:pt x="1013274" y="915120"/>
                  </a:lnTo>
                  <a:lnTo>
                    <a:pt x="1013274" y="375642"/>
                  </a:lnTo>
                  <a:lnTo>
                    <a:pt x="1568988" y="375642"/>
                  </a:lnTo>
                  <a:lnTo>
                    <a:pt x="1568988" y="0"/>
                  </a:lnTo>
                  <a:close/>
                  <a:moveTo>
                    <a:pt x="1549800" y="136530"/>
                  </a:moveTo>
                  <a:lnTo>
                    <a:pt x="1549800" y="136530"/>
                  </a:lnTo>
                  <a:lnTo>
                    <a:pt x="1549800" y="136530"/>
                  </a:lnTo>
                  <a:cubicBezTo>
                    <a:pt x="1545062" y="144993"/>
                    <a:pt x="1538509" y="152303"/>
                    <a:pt x="1530612" y="157932"/>
                  </a:cubicBezTo>
                  <a:lnTo>
                    <a:pt x="1530612" y="157932"/>
                  </a:lnTo>
                  <a:cubicBezTo>
                    <a:pt x="1530612" y="157932"/>
                    <a:pt x="1530612" y="157932"/>
                    <a:pt x="1530612" y="157932"/>
                  </a:cubicBezTo>
                  <a:cubicBezTo>
                    <a:pt x="1530612" y="157932"/>
                    <a:pt x="1514376" y="192618"/>
                    <a:pt x="1448694" y="202950"/>
                  </a:cubicBezTo>
                  <a:lnTo>
                    <a:pt x="1448694" y="202950"/>
                  </a:lnTo>
                  <a:cubicBezTo>
                    <a:pt x="1448694" y="202950"/>
                    <a:pt x="1448694" y="202950"/>
                    <a:pt x="1448694" y="202950"/>
                  </a:cubicBezTo>
                  <a:cubicBezTo>
                    <a:pt x="1437956" y="210239"/>
                    <a:pt x="1425477" y="214567"/>
                    <a:pt x="1412532" y="215496"/>
                  </a:cubicBezTo>
                  <a:cubicBezTo>
                    <a:pt x="1412532" y="215496"/>
                    <a:pt x="1412532" y="215496"/>
                    <a:pt x="1416960" y="215496"/>
                  </a:cubicBezTo>
                  <a:cubicBezTo>
                    <a:pt x="1412768" y="219354"/>
                    <a:pt x="1407130" y="221234"/>
                    <a:pt x="1401462" y="220662"/>
                  </a:cubicBezTo>
                  <a:lnTo>
                    <a:pt x="1401462" y="220662"/>
                  </a:lnTo>
                  <a:cubicBezTo>
                    <a:pt x="1397573" y="224593"/>
                    <a:pt x="1392230" y="226731"/>
                    <a:pt x="1386702" y="226566"/>
                  </a:cubicBezTo>
                  <a:lnTo>
                    <a:pt x="1380798" y="226566"/>
                  </a:lnTo>
                  <a:cubicBezTo>
                    <a:pt x="1386702" y="230994"/>
                    <a:pt x="1389654" y="233946"/>
                    <a:pt x="1390392" y="236898"/>
                  </a:cubicBezTo>
                  <a:cubicBezTo>
                    <a:pt x="1391130" y="239850"/>
                    <a:pt x="1390392" y="236898"/>
                    <a:pt x="1390392" y="236898"/>
                  </a:cubicBezTo>
                  <a:cubicBezTo>
                    <a:pt x="1390392" y="236898"/>
                    <a:pt x="1365300" y="236898"/>
                    <a:pt x="1354230" y="228042"/>
                  </a:cubicBezTo>
                  <a:lnTo>
                    <a:pt x="1364562" y="235422"/>
                  </a:lnTo>
                  <a:cubicBezTo>
                    <a:pt x="1364562" y="235422"/>
                    <a:pt x="1369728" y="235422"/>
                    <a:pt x="1369728" y="240588"/>
                  </a:cubicBezTo>
                  <a:cubicBezTo>
                    <a:pt x="1369728" y="245754"/>
                    <a:pt x="1369728" y="240588"/>
                    <a:pt x="1369728" y="240588"/>
                  </a:cubicBezTo>
                  <a:cubicBezTo>
                    <a:pt x="1367566" y="241268"/>
                    <a:pt x="1365248" y="241268"/>
                    <a:pt x="1363086" y="240588"/>
                  </a:cubicBezTo>
                  <a:cubicBezTo>
                    <a:pt x="1357278" y="239961"/>
                    <a:pt x="1351706" y="237935"/>
                    <a:pt x="1346850" y="234684"/>
                  </a:cubicBezTo>
                  <a:lnTo>
                    <a:pt x="1346850" y="234684"/>
                  </a:lnTo>
                  <a:cubicBezTo>
                    <a:pt x="1346850" y="234684"/>
                    <a:pt x="1346850" y="234684"/>
                    <a:pt x="1346850" y="234684"/>
                  </a:cubicBezTo>
                  <a:lnTo>
                    <a:pt x="1346850" y="234684"/>
                  </a:lnTo>
                  <a:cubicBezTo>
                    <a:pt x="1340474" y="234405"/>
                    <a:pt x="1334429" y="231776"/>
                    <a:pt x="1329876" y="227304"/>
                  </a:cubicBezTo>
                  <a:lnTo>
                    <a:pt x="1329876" y="227304"/>
                  </a:lnTo>
                  <a:cubicBezTo>
                    <a:pt x="1331441" y="230344"/>
                    <a:pt x="1334068" y="232706"/>
                    <a:pt x="1337256" y="233946"/>
                  </a:cubicBezTo>
                  <a:cubicBezTo>
                    <a:pt x="1337256" y="233946"/>
                    <a:pt x="1337256" y="233946"/>
                    <a:pt x="1337256" y="233946"/>
                  </a:cubicBezTo>
                  <a:cubicBezTo>
                    <a:pt x="1337256" y="233946"/>
                    <a:pt x="1332090" y="233946"/>
                    <a:pt x="1329138" y="229518"/>
                  </a:cubicBezTo>
                  <a:lnTo>
                    <a:pt x="1324710" y="229518"/>
                  </a:lnTo>
                  <a:cubicBezTo>
                    <a:pt x="1327972" y="234500"/>
                    <a:pt x="1330931" y="239676"/>
                    <a:pt x="1333566" y="245016"/>
                  </a:cubicBezTo>
                  <a:cubicBezTo>
                    <a:pt x="1333566" y="249444"/>
                    <a:pt x="1333566" y="250182"/>
                    <a:pt x="1333566" y="250920"/>
                  </a:cubicBezTo>
                  <a:lnTo>
                    <a:pt x="1333566" y="250920"/>
                  </a:lnTo>
                  <a:cubicBezTo>
                    <a:pt x="1334799" y="259159"/>
                    <a:pt x="1332961" y="267565"/>
                    <a:pt x="1328400" y="274536"/>
                  </a:cubicBezTo>
                  <a:lnTo>
                    <a:pt x="1328400" y="278964"/>
                  </a:lnTo>
                  <a:lnTo>
                    <a:pt x="1335780" y="278964"/>
                  </a:lnTo>
                  <a:cubicBezTo>
                    <a:pt x="1340090" y="279692"/>
                    <a:pt x="1343219" y="283452"/>
                    <a:pt x="1343160" y="287820"/>
                  </a:cubicBezTo>
                  <a:cubicBezTo>
                    <a:pt x="1343160" y="287820"/>
                    <a:pt x="1343160" y="287820"/>
                    <a:pt x="1343160" y="287820"/>
                  </a:cubicBezTo>
                  <a:cubicBezTo>
                    <a:pt x="1343160" y="287820"/>
                    <a:pt x="1337994" y="284130"/>
                    <a:pt x="1336518" y="284130"/>
                  </a:cubicBezTo>
                  <a:lnTo>
                    <a:pt x="1336518" y="284130"/>
                  </a:lnTo>
                  <a:cubicBezTo>
                    <a:pt x="1340946" y="284130"/>
                    <a:pt x="1345374" y="290034"/>
                    <a:pt x="1341684" y="301104"/>
                  </a:cubicBezTo>
                  <a:cubicBezTo>
                    <a:pt x="1337994" y="312174"/>
                    <a:pt x="1334304" y="306270"/>
                    <a:pt x="1333566" y="306270"/>
                  </a:cubicBezTo>
                  <a:lnTo>
                    <a:pt x="1333566" y="306270"/>
                  </a:lnTo>
                  <a:lnTo>
                    <a:pt x="1333566" y="306270"/>
                  </a:lnTo>
                  <a:cubicBezTo>
                    <a:pt x="1329987" y="310175"/>
                    <a:pt x="1323913" y="310438"/>
                    <a:pt x="1320009" y="306856"/>
                  </a:cubicBezTo>
                  <a:cubicBezTo>
                    <a:pt x="1316762" y="303878"/>
                    <a:pt x="1315965" y="299071"/>
                    <a:pt x="1318068" y="295200"/>
                  </a:cubicBezTo>
                  <a:cubicBezTo>
                    <a:pt x="1318983" y="299829"/>
                    <a:pt x="1318983" y="304593"/>
                    <a:pt x="1318068" y="309222"/>
                  </a:cubicBezTo>
                  <a:lnTo>
                    <a:pt x="1313640" y="309222"/>
                  </a:lnTo>
                  <a:cubicBezTo>
                    <a:pt x="1313064" y="310642"/>
                    <a:pt x="1313064" y="312230"/>
                    <a:pt x="1313640" y="313650"/>
                  </a:cubicBezTo>
                  <a:lnTo>
                    <a:pt x="1313640" y="313650"/>
                  </a:lnTo>
                  <a:lnTo>
                    <a:pt x="1313640" y="313650"/>
                  </a:lnTo>
                  <a:cubicBezTo>
                    <a:pt x="1306998" y="313650"/>
                    <a:pt x="1306260" y="308484"/>
                    <a:pt x="1306260" y="305532"/>
                  </a:cubicBezTo>
                  <a:lnTo>
                    <a:pt x="1306260" y="305532"/>
                  </a:lnTo>
                  <a:cubicBezTo>
                    <a:pt x="1305338" y="303672"/>
                    <a:pt x="1305338" y="301488"/>
                    <a:pt x="1306260" y="299628"/>
                  </a:cubicBezTo>
                  <a:cubicBezTo>
                    <a:pt x="1303862" y="300416"/>
                    <a:pt x="1301279" y="300416"/>
                    <a:pt x="1298880" y="299628"/>
                  </a:cubicBezTo>
                  <a:cubicBezTo>
                    <a:pt x="1298629" y="301094"/>
                    <a:pt x="1298629" y="302590"/>
                    <a:pt x="1298880" y="304056"/>
                  </a:cubicBezTo>
                  <a:cubicBezTo>
                    <a:pt x="1298880" y="304056"/>
                    <a:pt x="1298880" y="304056"/>
                    <a:pt x="1298880" y="304056"/>
                  </a:cubicBezTo>
                  <a:lnTo>
                    <a:pt x="1298880" y="304056"/>
                  </a:lnTo>
                  <a:lnTo>
                    <a:pt x="1295190" y="304056"/>
                  </a:lnTo>
                  <a:cubicBezTo>
                    <a:pt x="1295478" y="306508"/>
                    <a:pt x="1295478" y="308984"/>
                    <a:pt x="1295190" y="311436"/>
                  </a:cubicBezTo>
                  <a:cubicBezTo>
                    <a:pt x="1294629" y="313112"/>
                    <a:pt x="1294629" y="314926"/>
                    <a:pt x="1295190" y="316602"/>
                  </a:cubicBezTo>
                  <a:cubicBezTo>
                    <a:pt x="1295190" y="316602"/>
                    <a:pt x="1295190" y="316602"/>
                    <a:pt x="1295190" y="316602"/>
                  </a:cubicBezTo>
                  <a:lnTo>
                    <a:pt x="1295190" y="316602"/>
                  </a:lnTo>
                  <a:cubicBezTo>
                    <a:pt x="1290976" y="316620"/>
                    <a:pt x="1287456" y="313415"/>
                    <a:pt x="1287072" y="309222"/>
                  </a:cubicBezTo>
                  <a:cubicBezTo>
                    <a:pt x="1287072" y="309222"/>
                    <a:pt x="1287072" y="309222"/>
                    <a:pt x="1282644" y="303318"/>
                  </a:cubicBezTo>
                  <a:cubicBezTo>
                    <a:pt x="1280799" y="306715"/>
                    <a:pt x="1277567" y="309140"/>
                    <a:pt x="1273788" y="309960"/>
                  </a:cubicBezTo>
                  <a:cubicBezTo>
                    <a:pt x="1273788" y="309960"/>
                    <a:pt x="1273788" y="309960"/>
                    <a:pt x="1273788" y="309960"/>
                  </a:cubicBezTo>
                  <a:lnTo>
                    <a:pt x="1273788" y="309960"/>
                  </a:lnTo>
                  <a:lnTo>
                    <a:pt x="1273788" y="309960"/>
                  </a:lnTo>
                  <a:cubicBezTo>
                    <a:pt x="1272083" y="310298"/>
                    <a:pt x="1270327" y="310298"/>
                    <a:pt x="1268622" y="309960"/>
                  </a:cubicBezTo>
                  <a:cubicBezTo>
                    <a:pt x="1267943" y="307798"/>
                    <a:pt x="1267943" y="305480"/>
                    <a:pt x="1268622" y="303318"/>
                  </a:cubicBezTo>
                  <a:cubicBezTo>
                    <a:pt x="1268622" y="303318"/>
                    <a:pt x="1268622" y="303318"/>
                    <a:pt x="1268622" y="303318"/>
                  </a:cubicBezTo>
                  <a:cubicBezTo>
                    <a:pt x="1268002" y="301652"/>
                    <a:pt x="1268002" y="299818"/>
                    <a:pt x="1268622" y="298152"/>
                  </a:cubicBezTo>
                  <a:cubicBezTo>
                    <a:pt x="1264482" y="298987"/>
                    <a:pt x="1260216" y="298987"/>
                    <a:pt x="1256076" y="298152"/>
                  </a:cubicBezTo>
                  <a:cubicBezTo>
                    <a:pt x="1255899" y="299623"/>
                    <a:pt x="1255899" y="301109"/>
                    <a:pt x="1256076" y="302580"/>
                  </a:cubicBezTo>
                  <a:lnTo>
                    <a:pt x="1256076" y="302580"/>
                  </a:lnTo>
                  <a:cubicBezTo>
                    <a:pt x="1256076" y="302580"/>
                    <a:pt x="1256076" y="302580"/>
                    <a:pt x="1256076" y="302580"/>
                  </a:cubicBezTo>
                  <a:cubicBezTo>
                    <a:pt x="1256076" y="302580"/>
                    <a:pt x="1256076" y="295200"/>
                    <a:pt x="1256076" y="294462"/>
                  </a:cubicBezTo>
                  <a:cubicBezTo>
                    <a:pt x="1256844" y="286756"/>
                    <a:pt x="1263714" y="281132"/>
                    <a:pt x="1271419" y="281900"/>
                  </a:cubicBezTo>
                  <a:cubicBezTo>
                    <a:pt x="1271471" y="281905"/>
                    <a:pt x="1271522" y="281910"/>
                    <a:pt x="1271574" y="281916"/>
                  </a:cubicBezTo>
                  <a:cubicBezTo>
                    <a:pt x="1277441" y="281661"/>
                    <a:pt x="1282349" y="277368"/>
                    <a:pt x="1283382" y="271584"/>
                  </a:cubicBezTo>
                  <a:lnTo>
                    <a:pt x="1283382" y="271584"/>
                  </a:lnTo>
                  <a:cubicBezTo>
                    <a:pt x="1283382" y="271584"/>
                    <a:pt x="1283382" y="271584"/>
                    <a:pt x="1283382" y="260514"/>
                  </a:cubicBezTo>
                  <a:lnTo>
                    <a:pt x="1283382" y="260514"/>
                  </a:lnTo>
                  <a:cubicBezTo>
                    <a:pt x="1283382" y="264942"/>
                    <a:pt x="1276740" y="267894"/>
                    <a:pt x="1275264" y="267894"/>
                  </a:cubicBezTo>
                  <a:lnTo>
                    <a:pt x="1275264" y="267894"/>
                  </a:lnTo>
                  <a:cubicBezTo>
                    <a:pt x="1275478" y="264207"/>
                    <a:pt x="1275478" y="260511"/>
                    <a:pt x="1275264" y="256824"/>
                  </a:cubicBezTo>
                  <a:cubicBezTo>
                    <a:pt x="1275264" y="256824"/>
                    <a:pt x="1275264" y="250920"/>
                    <a:pt x="1275264" y="248706"/>
                  </a:cubicBezTo>
                  <a:cubicBezTo>
                    <a:pt x="1275611" y="246505"/>
                    <a:pt x="1275611" y="244265"/>
                    <a:pt x="1275264" y="242064"/>
                  </a:cubicBezTo>
                  <a:cubicBezTo>
                    <a:pt x="1275264" y="242064"/>
                    <a:pt x="1275264" y="242064"/>
                    <a:pt x="1275264" y="242064"/>
                  </a:cubicBezTo>
                  <a:cubicBezTo>
                    <a:pt x="1275264" y="242064"/>
                    <a:pt x="1275264" y="242064"/>
                    <a:pt x="1275264" y="237636"/>
                  </a:cubicBezTo>
                  <a:cubicBezTo>
                    <a:pt x="1275264" y="237636"/>
                    <a:pt x="1268622" y="237636"/>
                    <a:pt x="1262718" y="237636"/>
                  </a:cubicBezTo>
                  <a:cubicBezTo>
                    <a:pt x="1255345" y="238436"/>
                    <a:pt x="1248091" y="235364"/>
                    <a:pt x="1243530" y="229518"/>
                  </a:cubicBezTo>
                  <a:cubicBezTo>
                    <a:pt x="1243530" y="229518"/>
                    <a:pt x="1243530" y="225090"/>
                    <a:pt x="1249434" y="222138"/>
                  </a:cubicBezTo>
                  <a:cubicBezTo>
                    <a:pt x="1238364" y="226566"/>
                    <a:pt x="1225080" y="229518"/>
                    <a:pt x="1221390" y="226566"/>
                  </a:cubicBezTo>
                  <a:lnTo>
                    <a:pt x="1221390" y="226566"/>
                  </a:lnTo>
                  <a:cubicBezTo>
                    <a:pt x="1221390" y="226566"/>
                    <a:pt x="1221390" y="222876"/>
                    <a:pt x="1226556" y="220662"/>
                  </a:cubicBezTo>
                  <a:lnTo>
                    <a:pt x="1226556" y="220662"/>
                  </a:lnTo>
                  <a:cubicBezTo>
                    <a:pt x="1226556" y="220662"/>
                    <a:pt x="1207368" y="225828"/>
                    <a:pt x="1204416" y="220662"/>
                  </a:cubicBezTo>
                  <a:cubicBezTo>
                    <a:pt x="1201464" y="215496"/>
                    <a:pt x="1204416" y="220662"/>
                    <a:pt x="1208106" y="216234"/>
                  </a:cubicBezTo>
                  <a:cubicBezTo>
                    <a:pt x="1200726" y="216234"/>
                    <a:pt x="1189656" y="216234"/>
                    <a:pt x="1185966" y="216234"/>
                  </a:cubicBezTo>
                  <a:cubicBezTo>
                    <a:pt x="1182276" y="216234"/>
                    <a:pt x="1185966" y="216234"/>
                    <a:pt x="1189656" y="211068"/>
                  </a:cubicBezTo>
                  <a:lnTo>
                    <a:pt x="1185228" y="211068"/>
                  </a:lnTo>
                  <a:lnTo>
                    <a:pt x="1171944" y="211068"/>
                  </a:lnTo>
                  <a:cubicBezTo>
                    <a:pt x="1165302" y="211068"/>
                    <a:pt x="1159398" y="205164"/>
                    <a:pt x="1159398" y="203688"/>
                  </a:cubicBezTo>
                  <a:cubicBezTo>
                    <a:pt x="1159398" y="202212"/>
                    <a:pt x="1159398" y="203688"/>
                    <a:pt x="1165302" y="203688"/>
                  </a:cubicBezTo>
                  <a:lnTo>
                    <a:pt x="1178586" y="199260"/>
                  </a:lnTo>
                  <a:cubicBezTo>
                    <a:pt x="1169509" y="200198"/>
                    <a:pt x="1160357" y="200198"/>
                    <a:pt x="1151280" y="199260"/>
                  </a:cubicBezTo>
                  <a:cubicBezTo>
                    <a:pt x="1137258" y="199260"/>
                    <a:pt x="1130616" y="194832"/>
                    <a:pt x="1129140" y="192618"/>
                  </a:cubicBezTo>
                  <a:lnTo>
                    <a:pt x="1129140" y="192618"/>
                  </a:lnTo>
                  <a:lnTo>
                    <a:pt x="1136520" y="192618"/>
                  </a:lnTo>
                  <a:lnTo>
                    <a:pt x="1140210" y="192618"/>
                  </a:lnTo>
                  <a:cubicBezTo>
                    <a:pt x="1140210" y="192618"/>
                    <a:pt x="1140210" y="192618"/>
                    <a:pt x="1146114" y="192618"/>
                  </a:cubicBezTo>
                  <a:lnTo>
                    <a:pt x="1128402" y="192618"/>
                  </a:lnTo>
                  <a:cubicBezTo>
                    <a:pt x="1119317" y="193167"/>
                    <a:pt x="1110351" y="190268"/>
                    <a:pt x="1103310" y="184500"/>
                  </a:cubicBezTo>
                  <a:cubicBezTo>
                    <a:pt x="1103310" y="184500"/>
                    <a:pt x="1103310" y="184500"/>
                    <a:pt x="1113642" y="179334"/>
                  </a:cubicBezTo>
                  <a:lnTo>
                    <a:pt x="1121022" y="179334"/>
                  </a:lnTo>
                  <a:cubicBezTo>
                    <a:pt x="1097406" y="179334"/>
                    <a:pt x="1090764" y="174906"/>
                    <a:pt x="1089288" y="171954"/>
                  </a:cubicBezTo>
                  <a:lnTo>
                    <a:pt x="1089288" y="171954"/>
                  </a:lnTo>
                  <a:cubicBezTo>
                    <a:pt x="1089288" y="171954"/>
                    <a:pt x="1094454" y="171954"/>
                    <a:pt x="1098144" y="171954"/>
                  </a:cubicBezTo>
                  <a:cubicBezTo>
                    <a:pt x="1056078" y="160884"/>
                    <a:pt x="1042794" y="143910"/>
                    <a:pt x="1041318" y="135792"/>
                  </a:cubicBezTo>
                  <a:cubicBezTo>
                    <a:pt x="1039842" y="127674"/>
                    <a:pt x="1041318" y="135792"/>
                    <a:pt x="1041318" y="132102"/>
                  </a:cubicBezTo>
                  <a:cubicBezTo>
                    <a:pt x="1041318" y="128412"/>
                    <a:pt x="1041318" y="132102"/>
                    <a:pt x="1046484" y="132102"/>
                  </a:cubicBezTo>
                  <a:lnTo>
                    <a:pt x="1055340" y="138744"/>
                  </a:lnTo>
                  <a:cubicBezTo>
                    <a:pt x="1049222" y="133702"/>
                    <a:pt x="1044624" y="127059"/>
                    <a:pt x="1042056" y="119556"/>
                  </a:cubicBezTo>
                  <a:cubicBezTo>
                    <a:pt x="1042056" y="119556"/>
                    <a:pt x="1047960" y="119556"/>
                    <a:pt x="1053126" y="125460"/>
                  </a:cubicBezTo>
                  <a:lnTo>
                    <a:pt x="1059768" y="130626"/>
                  </a:lnTo>
                  <a:cubicBezTo>
                    <a:pt x="1053554" y="124710"/>
                    <a:pt x="1049407" y="116945"/>
                    <a:pt x="1047960" y="108486"/>
                  </a:cubicBezTo>
                  <a:cubicBezTo>
                    <a:pt x="1047222" y="106588"/>
                    <a:pt x="1047222" y="104480"/>
                    <a:pt x="1047960" y="102582"/>
                  </a:cubicBezTo>
                  <a:cubicBezTo>
                    <a:pt x="1047960" y="102582"/>
                    <a:pt x="1054602" y="102582"/>
                    <a:pt x="1059030" y="109962"/>
                  </a:cubicBezTo>
                  <a:cubicBezTo>
                    <a:pt x="1063458" y="117342"/>
                    <a:pt x="1066410" y="117342"/>
                    <a:pt x="1067886" y="117342"/>
                  </a:cubicBezTo>
                  <a:cubicBezTo>
                    <a:pt x="1074550" y="122077"/>
                    <a:pt x="1081731" y="126039"/>
                    <a:pt x="1089288" y="129150"/>
                  </a:cubicBezTo>
                  <a:cubicBezTo>
                    <a:pt x="1081170" y="121770"/>
                    <a:pt x="1064196" y="103320"/>
                    <a:pt x="1068624" y="95202"/>
                  </a:cubicBezTo>
                  <a:cubicBezTo>
                    <a:pt x="1073052" y="87084"/>
                    <a:pt x="1073790" y="95202"/>
                    <a:pt x="1078218" y="95202"/>
                  </a:cubicBezTo>
                  <a:cubicBezTo>
                    <a:pt x="1083620" y="98833"/>
                    <a:pt x="1089295" y="102040"/>
                    <a:pt x="1095192" y="104796"/>
                  </a:cubicBezTo>
                  <a:cubicBezTo>
                    <a:pt x="1112911" y="112093"/>
                    <a:pt x="1130166" y="120473"/>
                    <a:pt x="1146852" y="129888"/>
                  </a:cubicBezTo>
                  <a:lnTo>
                    <a:pt x="1146852" y="129888"/>
                  </a:lnTo>
                  <a:cubicBezTo>
                    <a:pt x="1137258" y="119556"/>
                    <a:pt x="1133568" y="114390"/>
                    <a:pt x="1133568" y="112176"/>
                  </a:cubicBezTo>
                  <a:lnTo>
                    <a:pt x="1133568" y="112176"/>
                  </a:lnTo>
                  <a:cubicBezTo>
                    <a:pt x="1139944" y="114327"/>
                    <a:pt x="1146121" y="117043"/>
                    <a:pt x="1152018" y="120294"/>
                  </a:cubicBezTo>
                  <a:cubicBezTo>
                    <a:pt x="1167368" y="128586"/>
                    <a:pt x="1183420" y="135501"/>
                    <a:pt x="1199988" y="140958"/>
                  </a:cubicBezTo>
                  <a:lnTo>
                    <a:pt x="1205154" y="140958"/>
                  </a:lnTo>
                  <a:cubicBezTo>
                    <a:pt x="1221420" y="142986"/>
                    <a:pt x="1237471" y="146444"/>
                    <a:pt x="1253124" y="151290"/>
                  </a:cubicBezTo>
                  <a:lnTo>
                    <a:pt x="1253124" y="151290"/>
                  </a:lnTo>
                  <a:lnTo>
                    <a:pt x="1253124" y="147600"/>
                  </a:lnTo>
                  <a:cubicBezTo>
                    <a:pt x="1260504" y="114390"/>
                    <a:pt x="1280430" y="110700"/>
                    <a:pt x="1289286" y="110700"/>
                  </a:cubicBezTo>
                  <a:cubicBezTo>
                    <a:pt x="1297264" y="110141"/>
                    <a:pt x="1305087" y="113108"/>
                    <a:pt x="1310688" y="118818"/>
                  </a:cubicBezTo>
                  <a:cubicBezTo>
                    <a:pt x="1322496" y="118818"/>
                    <a:pt x="1329138" y="123246"/>
                    <a:pt x="1329876" y="128412"/>
                  </a:cubicBezTo>
                  <a:cubicBezTo>
                    <a:pt x="1330614" y="133578"/>
                    <a:pt x="1325448" y="137268"/>
                    <a:pt x="1322496" y="138744"/>
                  </a:cubicBezTo>
                  <a:lnTo>
                    <a:pt x="1322496" y="138744"/>
                  </a:lnTo>
                  <a:lnTo>
                    <a:pt x="1322496" y="138744"/>
                  </a:lnTo>
                  <a:cubicBezTo>
                    <a:pt x="1322496" y="138744"/>
                    <a:pt x="1322496" y="138744"/>
                    <a:pt x="1322496" y="135054"/>
                  </a:cubicBezTo>
                  <a:lnTo>
                    <a:pt x="1322496" y="135054"/>
                  </a:lnTo>
                  <a:cubicBezTo>
                    <a:pt x="1320821" y="135616"/>
                    <a:pt x="1319005" y="135616"/>
                    <a:pt x="1317330" y="135054"/>
                  </a:cubicBezTo>
                  <a:lnTo>
                    <a:pt x="1313640" y="135054"/>
                  </a:lnTo>
                  <a:cubicBezTo>
                    <a:pt x="1310592" y="135733"/>
                    <a:pt x="1307943" y="137591"/>
                    <a:pt x="1306260" y="140220"/>
                  </a:cubicBezTo>
                  <a:cubicBezTo>
                    <a:pt x="1304208" y="144925"/>
                    <a:pt x="1304208" y="150275"/>
                    <a:pt x="1306260" y="154980"/>
                  </a:cubicBezTo>
                  <a:lnTo>
                    <a:pt x="1306260" y="154980"/>
                  </a:lnTo>
                  <a:cubicBezTo>
                    <a:pt x="1325264" y="151202"/>
                    <a:pt x="1344821" y="151202"/>
                    <a:pt x="1363824" y="154980"/>
                  </a:cubicBezTo>
                  <a:cubicBezTo>
                    <a:pt x="1374857" y="152551"/>
                    <a:pt x="1385713" y="149345"/>
                    <a:pt x="1396296" y="145386"/>
                  </a:cubicBezTo>
                  <a:lnTo>
                    <a:pt x="1402200" y="145386"/>
                  </a:lnTo>
                  <a:cubicBezTo>
                    <a:pt x="1424967" y="142074"/>
                    <a:pt x="1447107" y="135357"/>
                    <a:pt x="1467882" y="125460"/>
                  </a:cubicBezTo>
                  <a:cubicBezTo>
                    <a:pt x="1467882" y="125460"/>
                    <a:pt x="1472310" y="125460"/>
                    <a:pt x="1473048" y="125460"/>
                  </a:cubicBezTo>
                  <a:cubicBezTo>
                    <a:pt x="1472236" y="129830"/>
                    <a:pt x="1469882" y="133760"/>
                    <a:pt x="1466406" y="136530"/>
                  </a:cubicBezTo>
                  <a:cubicBezTo>
                    <a:pt x="1491719" y="127123"/>
                    <a:pt x="1516376" y="116028"/>
                    <a:pt x="1540206" y="103320"/>
                  </a:cubicBezTo>
                  <a:lnTo>
                    <a:pt x="1540206" y="103320"/>
                  </a:lnTo>
                  <a:cubicBezTo>
                    <a:pt x="1540206" y="103320"/>
                    <a:pt x="1540206" y="103320"/>
                    <a:pt x="1540206" y="103320"/>
                  </a:cubicBezTo>
                  <a:cubicBezTo>
                    <a:pt x="1536073" y="111969"/>
                    <a:pt x="1529704" y="119357"/>
                    <a:pt x="1521756" y="124722"/>
                  </a:cubicBezTo>
                  <a:lnTo>
                    <a:pt x="1536516" y="115866"/>
                  </a:lnTo>
                  <a:cubicBezTo>
                    <a:pt x="1544095" y="110272"/>
                    <a:pt x="1552582" y="106028"/>
                    <a:pt x="1561608" y="103320"/>
                  </a:cubicBezTo>
                  <a:lnTo>
                    <a:pt x="1561608" y="103320"/>
                  </a:lnTo>
                  <a:cubicBezTo>
                    <a:pt x="1561608" y="108486"/>
                    <a:pt x="1557918" y="118818"/>
                    <a:pt x="1543158" y="130626"/>
                  </a:cubicBezTo>
                  <a:lnTo>
                    <a:pt x="1549800" y="118818"/>
                  </a:lnTo>
                  <a:cubicBezTo>
                    <a:pt x="1553040" y="116098"/>
                    <a:pt x="1556811" y="114087"/>
                    <a:pt x="1560870" y="112914"/>
                  </a:cubicBezTo>
                  <a:lnTo>
                    <a:pt x="1560870" y="112914"/>
                  </a:lnTo>
                  <a:cubicBezTo>
                    <a:pt x="1556826" y="123653"/>
                    <a:pt x="1549616" y="132916"/>
                    <a:pt x="1540206" y="139482"/>
                  </a:cubicBezTo>
                  <a:cubicBezTo>
                    <a:pt x="1543239" y="138028"/>
                    <a:pt x="1546472" y="137033"/>
                    <a:pt x="1549800" y="136530"/>
                  </a:cubicBez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29544E-96FF-4A69-A8C1-0F4F2727FEA1}"/>
                </a:ext>
              </a:extLst>
            </p:cNvPr>
            <p:cNvSpPr/>
            <p:nvPr/>
          </p:nvSpPr>
          <p:spPr>
            <a:xfrm>
              <a:off x="10843032" y="3635402"/>
              <a:ext cx="184500" cy="539477"/>
            </a:xfrm>
            <a:custGeom>
              <a:avLst/>
              <a:gdLst>
                <a:gd name="connsiteX0" fmla="*/ 0 w 184500"/>
                <a:gd name="connsiteY0" fmla="*/ 539478 h 539477"/>
                <a:gd name="connsiteX1" fmla="*/ 0 w 184500"/>
                <a:gd name="connsiteY1" fmla="*/ 539478 h 539477"/>
                <a:gd name="connsiteX2" fmla="*/ 184500 w 184500"/>
                <a:gd name="connsiteY2" fmla="*/ 539478 h 539477"/>
                <a:gd name="connsiteX3" fmla="*/ 184500 w 184500"/>
                <a:gd name="connsiteY3" fmla="*/ 0 h 539477"/>
                <a:gd name="connsiteX4" fmla="*/ 0 w 184500"/>
                <a:gd name="connsiteY4" fmla="*/ 0 h 539477"/>
                <a:gd name="connsiteX5" fmla="*/ 0 w 184500"/>
                <a:gd name="connsiteY5" fmla="*/ 539478 h 539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500" h="539477">
                  <a:moveTo>
                    <a:pt x="0" y="539478"/>
                  </a:moveTo>
                  <a:lnTo>
                    <a:pt x="0" y="539478"/>
                  </a:lnTo>
                  <a:lnTo>
                    <a:pt x="184500" y="539478"/>
                  </a:lnTo>
                  <a:lnTo>
                    <a:pt x="184500" y="0"/>
                  </a:lnTo>
                  <a:lnTo>
                    <a:pt x="0" y="0"/>
                  </a:lnTo>
                  <a:lnTo>
                    <a:pt x="0" y="539478"/>
                  </a:ln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D404E5EC-B079-4F8C-8277-2CF5E1BB3A3E}"/>
                </a:ext>
              </a:extLst>
            </p:cNvPr>
            <p:cNvSpPr/>
            <p:nvPr/>
          </p:nvSpPr>
          <p:spPr>
            <a:xfrm>
              <a:off x="10659270" y="3635402"/>
              <a:ext cx="183761" cy="539477"/>
            </a:xfrm>
            <a:custGeom>
              <a:avLst/>
              <a:gdLst>
                <a:gd name="connsiteX0" fmla="*/ 0 w 183761"/>
                <a:gd name="connsiteY0" fmla="*/ 539478 h 539477"/>
                <a:gd name="connsiteX1" fmla="*/ 183762 w 183761"/>
                <a:gd name="connsiteY1" fmla="*/ 539478 h 539477"/>
                <a:gd name="connsiteX2" fmla="*/ 183762 w 183761"/>
                <a:gd name="connsiteY2" fmla="*/ 0 h 539477"/>
                <a:gd name="connsiteX3" fmla="*/ 183762 w 183761"/>
                <a:gd name="connsiteY3" fmla="*/ 0 h 539477"/>
                <a:gd name="connsiteX4" fmla="*/ 0 w 183761"/>
                <a:gd name="connsiteY4" fmla="*/ 0 h 539477"/>
                <a:gd name="connsiteX5" fmla="*/ 0 w 183761"/>
                <a:gd name="connsiteY5" fmla="*/ 0 h 539477"/>
                <a:gd name="connsiteX6" fmla="*/ 0 w 183761"/>
                <a:gd name="connsiteY6" fmla="*/ 0 h 539477"/>
                <a:gd name="connsiteX7" fmla="*/ 0 w 183761"/>
                <a:gd name="connsiteY7" fmla="*/ 539478 h 539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761" h="539477">
                  <a:moveTo>
                    <a:pt x="0" y="539478"/>
                  </a:moveTo>
                  <a:lnTo>
                    <a:pt x="183762" y="539478"/>
                  </a:lnTo>
                  <a:lnTo>
                    <a:pt x="183762" y="0"/>
                  </a:lnTo>
                  <a:lnTo>
                    <a:pt x="18376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39478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F15A5500-1253-4A2A-90EC-362F5C48D783}"/>
                </a:ext>
              </a:extLst>
            </p:cNvPr>
            <p:cNvSpPr/>
            <p:nvPr/>
          </p:nvSpPr>
          <p:spPr>
            <a:xfrm>
              <a:off x="10471817" y="3635402"/>
              <a:ext cx="187452" cy="539477"/>
            </a:xfrm>
            <a:custGeom>
              <a:avLst/>
              <a:gdLst>
                <a:gd name="connsiteX0" fmla="*/ 187452 w 187452"/>
                <a:gd name="connsiteY0" fmla="*/ 0 h 539477"/>
                <a:gd name="connsiteX1" fmla="*/ 187452 w 187452"/>
                <a:gd name="connsiteY1" fmla="*/ 0 h 539477"/>
                <a:gd name="connsiteX2" fmla="*/ 0 w 187452"/>
                <a:gd name="connsiteY2" fmla="*/ 0 h 539477"/>
                <a:gd name="connsiteX3" fmla="*/ 0 w 187452"/>
                <a:gd name="connsiteY3" fmla="*/ 539478 h 539477"/>
                <a:gd name="connsiteX4" fmla="*/ 187452 w 187452"/>
                <a:gd name="connsiteY4" fmla="*/ 539478 h 539477"/>
                <a:gd name="connsiteX5" fmla="*/ 187452 w 187452"/>
                <a:gd name="connsiteY5" fmla="*/ 539478 h 539477"/>
                <a:gd name="connsiteX6" fmla="*/ 187452 w 187452"/>
                <a:gd name="connsiteY6" fmla="*/ 0 h 539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452" h="539477">
                  <a:moveTo>
                    <a:pt x="187452" y="0"/>
                  </a:moveTo>
                  <a:lnTo>
                    <a:pt x="187452" y="0"/>
                  </a:lnTo>
                  <a:lnTo>
                    <a:pt x="0" y="0"/>
                  </a:lnTo>
                  <a:lnTo>
                    <a:pt x="0" y="539478"/>
                  </a:lnTo>
                  <a:lnTo>
                    <a:pt x="187452" y="539478"/>
                  </a:lnTo>
                  <a:lnTo>
                    <a:pt x="187452" y="539478"/>
                  </a:lnTo>
                  <a:lnTo>
                    <a:pt x="187452" y="0"/>
                  </a:lnTo>
                  <a:close/>
                </a:path>
              </a:pathLst>
            </a:custGeom>
            <a:solidFill>
              <a:srgbClr val="DE20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84DA1134-1291-4B32-95A9-F4CD26CB736D}"/>
                </a:ext>
              </a:extLst>
            </p:cNvPr>
            <p:cNvSpPr/>
            <p:nvPr/>
          </p:nvSpPr>
          <p:spPr>
            <a:xfrm>
              <a:off x="10751520" y="3490754"/>
              <a:ext cx="18466" cy="55350"/>
            </a:xfrm>
            <a:custGeom>
              <a:avLst/>
              <a:gdLst>
                <a:gd name="connsiteX0" fmla="*/ 0 w 18466"/>
                <a:gd name="connsiteY0" fmla="*/ 41328 h 55350"/>
                <a:gd name="connsiteX1" fmla="*/ 0 w 18466"/>
                <a:gd name="connsiteY1" fmla="*/ 41328 h 55350"/>
                <a:gd name="connsiteX2" fmla="*/ 0 w 18466"/>
                <a:gd name="connsiteY2" fmla="*/ 41328 h 55350"/>
                <a:gd name="connsiteX3" fmla="*/ 0 w 18466"/>
                <a:gd name="connsiteY3" fmla="*/ 55350 h 55350"/>
                <a:gd name="connsiteX4" fmla="*/ 7380 w 18466"/>
                <a:gd name="connsiteY4" fmla="*/ 55350 h 55350"/>
                <a:gd name="connsiteX5" fmla="*/ 17712 w 18466"/>
                <a:gd name="connsiteY5" fmla="*/ 55350 h 55350"/>
                <a:gd name="connsiteX6" fmla="*/ 17712 w 18466"/>
                <a:gd name="connsiteY6" fmla="*/ 55350 h 55350"/>
                <a:gd name="connsiteX7" fmla="*/ 17712 w 18466"/>
                <a:gd name="connsiteY7" fmla="*/ 55350 h 55350"/>
                <a:gd name="connsiteX8" fmla="*/ 17712 w 18466"/>
                <a:gd name="connsiteY8" fmla="*/ 43542 h 55350"/>
                <a:gd name="connsiteX9" fmla="*/ 17712 w 18466"/>
                <a:gd name="connsiteY9" fmla="*/ 43542 h 55350"/>
                <a:gd name="connsiteX10" fmla="*/ 17712 w 18466"/>
                <a:gd name="connsiteY10" fmla="*/ 43542 h 55350"/>
                <a:gd name="connsiteX11" fmla="*/ 17712 w 18466"/>
                <a:gd name="connsiteY11" fmla="*/ 43542 h 55350"/>
                <a:gd name="connsiteX12" fmla="*/ 7380 w 18466"/>
                <a:gd name="connsiteY12" fmla="*/ 0 h 55350"/>
                <a:gd name="connsiteX13" fmla="*/ 7380 w 18466"/>
                <a:gd name="connsiteY13" fmla="*/ 28782 h 55350"/>
                <a:gd name="connsiteX14" fmla="*/ 7380 w 18466"/>
                <a:gd name="connsiteY14" fmla="*/ 37638 h 55350"/>
                <a:gd name="connsiteX15" fmla="*/ 7380 w 18466"/>
                <a:gd name="connsiteY15" fmla="*/ 37638 h 55350"/>
                <a:gd name="connsiteX16" fmla="*/ 7380 w 18466"/>
                <a:gd name="connsiteY16" fmla="*/ 37638 h 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466" h="55350">
                  <a:moveTo>
                    <a:pt x="0" y="41328"/>
                  </a:moveTo>
                  <a:lnTo>
                    <a:pt x="0" y="41328"/>
                  </a:lnTo>
                  <a:lnTo>
                    <a:pt x="0" y="41328"/>
                  </a:lnTo>
                  <a:lnTo>
                    <a:pt x="0" y="55350"/>
                  </a:lnTo>
                  <a:lnTo>
                    <a:pt x="7380" y="55350"/>
                  </a:lnTo>
                  <a:cubicBezTo>
                    <a:pt x="10790" y="54633"/>
                    <a:pt x="14302" y="54633"/>
                    <a:pt x="17712" y="55350"/>
                  </a:cubicBezTo>
                  <a:lnTo>
                    <a:pt x="17712" y="55350"/>
                  </a:lnTo>
                  <a:lnTo>
                    <a:pt x="17712" y="55350"/>
                  </a:lnTo>
                  <a:lnTo>
                    <a:pt x="17712" y="43542"/>
                  </a:lnTo>
                  <a:lnTo>
                    <a:pt x="17712" y="43542"/>
                  </a:lnTo>
                  <a:lnTo>
                    <a:pt x="17712" y="43542"/>
                  </a:lnTo>
                  <a:lnTo>
                    <a:pt x="17712" y="43542"/>
                  </a:lnTo>
                  <a:cubicBezTo>
                    <a:pt x="20199" y="28231"/>
                    <a:pt x="16479" y="12561"/>
                    <a:pt x="7380" y="0"/>
                  </a:cubicBezTo>
                  <a:cubicBezTo>
                    <a:pt x="7380" y="11808"/>
                    <a:pt x="7380" y="21402"/>
                    <a:pt x="7380" y="28782"/>
                  </a:cubicBezTo>
                  <a:cubicBezTo>
                    <a:pt x="7978" y="31704"/>
                    <a:pt x="7978" y="34716"/>
                    <a:pt x="7380" y="37638"/>
                  </a:cubicBezTo>
                  <a:lnTo>
                    <a:pt x="7380" y="37638"/>
                  </a:lnTo>
                  <a:lnTo>
                    <a:pt x="7380" y="37638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90C2ACDA-8707-48CB-A526-EF94D4CB664D}"/>
                </a:ext>
              </a:extLst>
            </p:cNvPr>
            <p:cNvSpPr/>
            <p:nvPr/>
          </p:nvSpPr>
          <p:spPr>
            <a:xfrm>
              <a:off x="10654841" y="3460496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3169B166-00B8-4721-896C-58C37CDBC636}"/>
                </a:ext>
              </a:extLst>
            </p:cNvPr>
            <p:cNvSpPr/>
            <p:nvPr/>
          </p:nvSpPr>
          <p:spPr>
            <a:xfrm>
              <a:off x="10575138" y="340588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3C1A042C-D079-4AC4-9999-DF39B0DB2CA4}"/>
                </a:ext>
              </a:extLst>
            </p:cNvPr>
            <p:cNvSpPr/>
            <p:nvPr/>
          </p:nvSpPr>
          <p:spPr>
            <a:xfrm>
              <a:off x="10992846" y="3421382"/>
              <a:ext cx="73800" cy="737"/>
            </a:xfrm>
            <a:custGeom>
              <a:avLst/>
              <a:gdLst>
                <a:gd name="connsiteX0" fmla="*/ 0 w 73800"/>
                <a:gd name="connsiteY0" fmla="*/ 0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0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0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47E9F2E8-2679-4464-9FF4-1294633241C7}"/>
                </a:ext>
              </a:extLst>
            </p:cNvPr>
            <p:cNvSpPr/>
            <p:nvPr/>
          </p:nvSpPr>
          <p:spPr>
            <a:xfrm>
              <a:off x="10767017" y="3393337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2A16F0E6-BFF5-4FDA-9C5F-96EFC29B6FC4}"/>
                </a:ext>
              </a:extLst>
            </p:cNvPr>
            <p:cNvSpPr/>
            <p:nvPr/>
          </p:nvSpPr>
          <p:spPr>
            <a:xfrm>
              <a:off x="10747091" y="3556435"/>
              <a:ext cx="738" cy="73800"/>
            </a:xfrm>
            <a:custGeom>
              <a:avLst/>
              <a:gdLst>
                <a:gd name="connsiteX0" fmla="*/ 738 w 738"/>
                <a:gd name="connsiteY0" fmla="*/ 0 h 73800"/>
                <a:gd name="connsiteX1" fmla="*/ 0 w 738"/>
                <a:gd name="connsiteY1" fmla="*/ 0 h 73800"/>
                <a:gd name="connsiteX2" fmla="*/ 738 w 738"/>
                <a:gd name="connsiteY2" fmla="*/ 0 h 73800"/>
                <a:gd name="connsiteX3" fmla="*/ 738 w 738"/>
                <a:gd name="connsiteY3" fmla="*/ 0 h 73800"/>
                <a:gd name="connsiteX4" fmla="*/ 738 w 738"/>
                <a:gd name="connsiteY4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" h="73800">
                  <a:moveTo>
                    <a:pt x="738" y="0"/>
                  </a:moveTo>
                  <a:lnTo>
                    <a:pt x="0" y="0"/>
                  </a:lnTo>
                  <a:lnTo>
                    <a:pt x="738" y="0"/>
                  </a:lnTo>
                  <a:lnTo>
                    <a:pt x="738" y="0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DBAE0373-D982-4854-97D0-119D356FADCA}"/>
                </a:ext>
              </a:extLst>
            </p:cNvPr>
            <p:cNvSpPr/>
            <p:nvPr/>
          </p:nvSpPr>
          <p:spPr>
            <a:xfrm>
              <a:off x="10721262" y="3529868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6BAC84A2-2454-415F-8C33-EAEE30D70AC7}"/>
                </a:ext>
              </a:extLst>
            </p:cNvPr>
            <p:cNvSpPr/>
            <p:nvPr/>
          </p:nvSpPr>
          <p:spPr>
            <a:xfrm>
              <a:off x="10764804" y="3534296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0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9FFC9584-988D-4B8D-8F13-DCB233E01EC9}"/>
                </a:ext>
              </a:extLst>
            </p:cNvPr>
            <p:cNvSpPr/>
            <p:nvPr/>
          </p:nvSpPr>
          <p:spPr>
            <a:xfrm>
              <a:off x="10751520" y="3529868"/>
              <a:ext cx="73800" cy="737"/>
            </a:xfrm>
            <a:custGeom>
              <a:avLst/>
              <a:gdLst>
                <a:gd name="connsiteX0" fmla="*/ 0 w 73800"/>
                <a:gd name="connsiteY0" fmla="*/ 738 h 737"/>
                <a:gd name="connsiteX1" fmla="*/ 0 w 73800"/>
                <a:gd name="connsiteY1" fmla="*/ 0 h 737"/>
                <a:gd name="connsiteX2" fmla="*/ 0 w 73800"/>
                <a:gd name="connsiteY2" fmla="*/ 738 h 737"/>
                <a:gd name="connsiteX3" fmla="*/ 0 w 73800"/>
                <a:gd name="connsiteY3" fmla="*/ 738 h 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7">
                  <a:moveTo>
                    <a:pt x="0" y="738"/>
                  </a:moveTo>
                  <a:lnTo>
                    <a:pt x="0" y="0"/>
                  </a:lnTo>
                  <a:lnTo>
                    <a:pt x="0" y="738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3A7B3D1A-16C3-467C-B69B-8F0C08704DCF}"/>
                </a:ext>
              </a:extLst>
            </p:cNvPr>
            <p:cNvSpPr/>
            <p:nvPr/>
          </p:nvSpPr>
          <p:spPr>
            <a:xfrm>
              <a:off x="10586945" y="3391861"/>
              <a:ext cx="6642" cy="73800"/>
            </a:xfrm>
            <a:custGeom>
              <a:avLst/>
              <a:gdLst>
                <a:gd name="connsiteX0" fmla="*/ 6642 w 6642"/>
                <a:gd name="connsiteY0" fmla="*/ 0 h 73800"/>
                <a:gd name="connsiteX1" fmla="*/ 6642 w 6642"/>
                <a:gd name="connsiteY1" fmla="*/ 0 h 73800"/>
                <a:gd name="connsiteX2" fmla="*/ 0 w 6642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2" h="73800">
                  <a:moveTo>
                    <a:pt x="6642" y="0"/>
                  </a:moveTo>
                  <a:lnTo>
                    <a:pt x="6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98A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F13A87B4-E56A-466F-8380-2E8174116390}"/>
                </a:ext>
              </a:extLst>
            </p:cNvPr>
            <p:cNvSpPr/>
            <p:nvPr/>
          </p:nvSpPr>
          <p:spPr>
            <a:xfrm>
              <a:off x="10824582" y="3481160"/>
              <a:ext cx="39114" cy="15282"/>
            </a:xfrm>
            <a:custGeom>
              <a:avLst/>
              <a:gdLst>
                <a:gd name="connsiteX0" fmla="*/ 29520 w 39114"/>
                <a:gd name="connsiteY0" fmla="*/ 10332 h 15282"/>
                <a:gd name="connsiteX1" fmla="*/ 5904 w 39114"/>
                <a:gd name="connsiteY1" fmla="*/ 0 h 15282"/>
                <a:gd name="connsiteX2" fmla="*/ 0 w 39114"/>
                <a:gd name="connsiteY2" fmla="*/ 0 h 15282"/>
                <a:gd name="connsiteX3" fmla="*/ 11070 w 39114"/>
                <a:gd name="connsiteY3" fmla="*/ 8856 h 15282"/>
                <a:gd name="connsiteX4" fmla="*/ 19188 w 39114"/>
                <a:gd name="connsiteY4" fmla="*/ 13284 h 15282"/>
                <a:gd name="connsiteX5" fmla="*/ 39114 w 39114"/>
                <a:gd name="connsiteY5" fmla="*/ 13284 h 1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114" h="15282">
                  <a:moveTo>
                    <a:pt x="29520" y="10332"/>
                  </a:moveTo>
                  <a:cubicBezTo>
                    <a:pt x="20989" y="8646"/>
                    <a:pt x="12930" y="5120"/>
                    <a:pt x="5904" y="0"/>
                  </a:cubicBezTo>
                  <a:lnTo>
                    <a:pt x="0" y="0"/>
                  </a:lnTo>
                  <a:lnTo>
                    <a:pt x="11070" y="8856"/>
                  </a:lnTo>
                  <a:cubicBezTo>
                    <a:pt x="13535" y="10739"/>
                    <a:pt x="16273" y="12232"/>
                    <a:pt x="19188" y="13284"/>
                  </a:cubicBezTo>
                  <a:cubicBezTo>
                    <a:pt x="25564" y="15949"/>
                    <a:pt x="32738" y="15949"/>
                    <a:pt x="39114" y="13284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74C2D794-58EC-40DD-ADDD-0882A7A8216B}"/>
                </a:ext>
              </a:extLst>
            </p:cNvPr>
            <p:cNvSpPr/>
            <p:nvPr/>
          </p:nvSpPr>
          <p:spPr>
            <a:xfrm>
              <a:off x="10814987" y="3374045"/>
              <a:ext cx="199260" cy="96782"/>
            </a:xfrm>
            <a:custGeom>
              <a:avLst/>
              <a:gdLst>
                <a:gd name="connsiteX0" fmla="*/ 169002 w 199260"/>
                <a:gd name="connsiteY0" fmla="*/ 53978 h 96782"/>
                <a:gd name="connsiteX1" fmla="*/ 149076 w 199260"/>
                <a:gd name="connsiteY1" fmla="*/ 65048 h 96782"/>
                <a:gd name="connsiteX2" fmla="*/ 119556 w 199260"/>
                <a:gd name="connsiteY2" fmla="*/ 77594 h 96782"/>
                <a:gd name="connsiteX3" fmla="*/ 37638 w 199260"/>
                <a:gd name="connsiteY3" fmla="*/ 77594 h 96782"/>
                <a:gd name="connsiteX4" fmla="*/ 37638 w 199260"/>
                <a:gd name="connsiteY4" fmla="*/ 77594 h 96782"/>
                <a:gd name="connsiteX5" fmla="*/ 37638 w 199260"/>
                <a:gd name="connsiteY5" fmla="*/ 77594 h 96782"/>
                <a:gd name="connsiteX6" fmla="*/ 118080 w 199260"/>
                <a:gd name="connsiteY6" fmla="*/ 77594 h 96782"/>
                <a:gd name="connsiteX7" fmla="*/ 149076 w 199260"/>
                <a:gd name="connsiteY7" fmla="*/ 65048 h 96782"/>
                <a:gd name="connsiteX8" fmla="*/ 193356 w 199260"/>
                <a:gd name="connsiteY8" fmla="*/ 25196 h 96782"/>
                <a:gd name="connsiteX9" fmla="*/ 169002 w 199260"/>
                <a:gd name="connsiteY9" fmla="*/ 35528 h 96782"/>
                <a:gd name="connsiteX10" fmla="*/ 129888 w 199260"/>
                <a:gd name="connsiteY10" fmla="*/ 53978 h 96782"/>
                <a:gd name="connsiteX11" fmla="*/ 119556 w 199260"/>
                <a:gd name="connsiteY11" fmla="*/ 59144 h 96782"/>
                <a:gd name="connsiteX12" fmla="*/ 119556 w 199260"/>
                <a:gd name="connsiteY12" fmla="*/ 59144 h 96782"/>
                <a:gd name="connsiteX13" fmla="*/ 119556 w 199260"/>
                <a:gd name="connsiteY13" fmla="*/ 59144 h 96782"/>
                <a:gd name="connsiteX14" fmla="*/ 132102 w 199260"/>
                <a:gd name="connsiteY14" fmla="*/ 54716 h 96782"/>
                <a:gd name="connsiteX15" fmla="*/ 161622 w 199260"/>
                <a:gd name="connsiteY15" fmla="*/ 33314 h 96782"/>
                <a:gd name="connsiteX16" fmla="*/ 167526 w 199260"/>
                <a:gd name="connsiteY16" fmla="*/ 33314 h 96782"/>
                <a:gd name="connsiteX17" fmla="*/ 199260 w 199260"/>
                <a:gd name="connsiteY17" fmla="*/ 842 h 96782"/>
                <a:gd name="connsiteX18" fmla="*/ 191142 w 199260"/>
                <a:gd name="connsiteY18" fmla="*/ 6746 h 96782"/>
                <a:gd name="connsiteX19" fmla="*/ 147600 w 199260"/>
                <a:gd name="connsiteY19" fmla="*/ 30362 h 96782"/>
                <a:gd name="connsiteX20" fmla="*/ 84132 w 199260"/>
                <a:gd name="connsiteY20" fmla="*/ 55454 h 96782"/>
                <a:gd name="connsiteX21" fmla="*/ 65682 w 199260"/>
                <a:gd name="connsiteY21" fmla="*/ 61358 h 96782"/>
                <a:gd name="connsiteX22" fmla="*/ 65682 w 199260"/>
                <a:gd name="connsiteY22" fmla="*/ 61358 h 96782"/>
                <a:gd name="connsiteX23" fmla="*/ 65682 w 199260"/>
                <a:gd name="connsiteY23" fmla="*/ 61358 h 96782"/>
                <a:gd name="connsiteX24" fmla="*/ 55350 w 199260"/>
                <a:gd name="connsiteY24" fmla="*/ 61358 h 96782"/>
                <a:gd name="connsiteX25" fmla="*/ 61254 w 199260"/>
                <a:gd name="connsiteY25" fmla="*/ 65786 h 96782"/>
                <a:gd name="connsiteX26" fmla="*/ 61254 w 199260"/>
                <a:gd name="connsiteY26" fmla="*/ 65786 h 96782"/>
                <a:gd name="connsiteX27" fmla="*/ 22878 w 199260"/>
                <a:gd name="connsiteY27" fmla="*/ 65786 h 96782"/>
                <a:gd name="connsiteX28" fmla="*/ 32472 w 199260"/>
                <a:gd name="connsiteY28" fmla="*/ 70214 h 96782"/>
                <a:gd name="connsiteX29" fmla="*/ 38376 w 199260"/>
                <a:gd name="connsiteY29" fmla="*/ 70214 h 96782"/>
                <a:gd name="connsiteX30" fmla="*/ 56826 w 199260"/>
                <a:gd name="connsiteY30" fmla="*/ 70214 h 96782"/>
                <a:gd name="connsiteX31" fmla="*/ 56826 w 199260"/>
                <a:gd name="connsiteY31" fmla="*/ 70214 h 96782"/>
                <a:gd name="connsiteX32" fmla="*/ 56826 w 199260"/>
                <a:gd name="connsiteY32" fmla="*/ 70214 h 96782"/>
                <a:gd name="connsiteX33" fmla="*/ 36900 w 199260"/>
                <a:gd name="connsiteY33" fmla="*/ 70214 h 96782"/>
                <a:gd name="connsiteX34" fmla="*/ 0 w 199260"/>
                <a:gd name="connsiteY34" fmla="*/ 70214 h 96782"/>
                <a:gd name="connsiteX35" fmla="*/ 50922 w 199260"/>
                <a:gd name="connsiteY35" fmla="*/ 93092 h 96782"/>
                <a:gd name="connsiteX36" fmla="*/ 61254 w 199260"/>
                <a:gd name="connsiteY36" fmla="*/ 96782 h 96782"/>
                <a:gd name="connsiteX37" fmla="*/ 61254 w 199260"/>
                <a:gd name="connsiteY37" fmla="*/ 96782 h 96782"/>
                <a:gd name="connsiteX38" fmla="*/ 92988 w 199260"/>
                <a:gd name="connsiteY38" fmla="*/ 96782 h 96782"/>
                <a:gd name="connsiteX39" fmla="*/ 178596 w 199260"/>
                <a:gd name="connsiteY39" fmla="*/ 53240 h 96782"/>
                <a:gd name="connsiteX40" fmla="*/ 178596 w 199260"/>
                <a:gd name="connsiteY40" fmla="*/ 53240 h 9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9260" h="96782">
                  <a:moveTo>
                    <a:pt x="169002" y="53978"/>
                  </a:moveTo>
                  <a:cubicBezTo>
                    <a:pt x="162552" y="58008"/>
                    <a:pt x="155903" y="61703"/>
                    <a:pt x="149076" y="65048"/>
                  </a:cubicBezTo>
                  <a:cubicBezTo>
                    <a:pt x="139659" y="70169"/>
                    <a:pt x="129777" y="74371"/>
                    <a:pt x="119556" y="77594"/>
                  </a:cubicBezTo>
                  <a:cubicBezTo>
                    <a:pt x="92700" y="84596"/>
                    <a:pt x="64494" y="84596"/>
                    <a:pt x="37638" y="77594"/>
                  </a:cubicBezTo>
                  <a:lnTo>
                    <a:pt x="37638" y="77594"/>
                  </a:lnTo>
                  <a:lnTo>
                    <a:pt x="37638" y="77594"/>
                  </a:lnTo>
                  <a:cubicBezTo>
                    <a:pt x="64088" y="83871"/>
                    <a:pt x="91630" y="83871"/>
                    <a:pt x="118080" y="77594"/>
                  </a:cubicBezTo>
                  <a:cubicBezTo>
                    <a:pt x="128774" y="74371"/>
                    <a:pt x="139150" y="70171"/>
                    <a:pt x="149076" y="65048"/>
                  </a:cubicBezTo>
                  <a:cubicBezTo>
                    <a:pt x="167002" y="55767"/>
                    <a:pt x="182242" y="42046"/>
                    <a:pt x="193356" y="25196"/>
                  </a:cubicBezTo>
                  <a:cubicBezTo>
                    <a:pt x="184921" y="27843"/>
                    <a:pt x="176766" y="31304"/>
                    <a:pt x="169002" y="35528"/>
                  </a:cubicBezTo>
                  <a:cubicBezTo>
                    <a:pt x="156692" y="43121"/>
                    <a:pt x="143578" y="49310"/>
                    <a:pt x="129888" y="53978"/>
                  </a:cubicBezTo>
                  <a:lnTo>
                    <a:pt x="119556" y="59144"/>
                  </a:lnTo>
                  <a:lnTo>
                    <a:pt x="119556" y="59144"/>
                  </a:lnTo>
                  <a:cubicBezTo>
                    <a:pt x="119556" y="59144"/>
                    <a:pt x="119556" y="59144"/>
                    <a:pt x="119556" y="59144"/>
                  </a:cubicBezTo>
                  <a:lnTo>
                    <a:pt x="132102" y="54716"/>
                  </a:lnTo>
                  <a:lnTo>
                    <a:pt x="161622" y="33314"/>
                  </a:lnTo>
                  <a:lnTo>
                    <a:pt x="167526" y="33314"/>
                  </a:lnTo>
                  <a:cubicBezTo>
                    <a:pt x="192618" y="17816"/>
                    <a:pt x="199260" y="3056"/>
                    <a:pt x="199260" y="842"/>
                  </a:cubicBezTo>
                  <a:cubicBezTo>
                    <a:pt x="199260" y="-1372"/>
                    <a:pt x="194832" y="842"/>
                    <a:pt x="191142" y="6746"/>
                  </a:cubicBezTo>
                  <a:cubicBezTo>
                    <a:pt x="187452" y="12650"/>
                    <a:pt x="167526" y="20768"/>
                    <a:pt x="147600" y="30362"/>
                  </a:cubicBezTo>
                  <a:cubicBezTo>
                    <a:pt x="127298" y="40745"/>
                    <a:pt x="106043" y="49148"/>
                    <a:pt x="84132" y="55454"/>
                  </a:cubicBezTo>
                  <a:lnTo>
                    <a:pt x="65682" y="61358"/>
                  </a:lnTo>
                  <a:lnTo>
                    <a:pt x="65682" y="61358"/>
                  </a:lnTo>
                  <a:cubicBezTo>
                    <a:pt x="65682" y="61358"/>
                    <a:pt x="65682" y="61358"/>
                    <a:pt x="65682" y="61358"/>
                  </a:cubicBezTo>
                  <a:lnTo>
                    <a:pt x="55350" y="61358"/>
                  </a:lnTo>
                  <a:cubicBezTo>
                    <a:pt x="59778" y="61358"/>
                    <a:pt x="60516" y="61358"/>
                    <a:pt x="61254" y="65786"/>
                  </a:cubicBezTo>
                  <a:cubicBezTo>
                    <a:pt x="61992" y="70214"/>
                    <a:pt x="61254" y="65786"/>
                    <a:pt x="61254" y="65786"/>
                  </a:cubicBezTo>
                  <a:cubicBezTo>
                    <a:pt x="48568" y="68083"/>
                    <a:pt x="35564" y="68083"/>
                    <a:pt x="22878" y="65786"/>
                  </a:cubicBezTo>
                  <a:lnTo>
                    <a:pt x="32472" y="70214"/>
                  </a:lnTo>
                  <a:lnTo>
                    <a:pt x="38376" y="70214"/>
                  </a:lnTo>
                  <a:cubicBezTo>
                    <a:pt x="44509" y="70922"/>
                    <a:pt x="50693" y="70922"/>
                    <a:pt x="56826" y="70214"/>
                  </a:cubicBezTo>
                  <a:lnTo>
                    <a:pt x="56826" y="70214"/>
                  </a:lnTo>
                  <a:cubicBezTo>
                    <a:pt x="56826" y="70214"/>
                    <a:pt x="56826" y="70214"/>
                    <a:pt x="56826" y="70214"/>
                  </a:cubicBezTo>
                  <a:lnTo>
                    <a:pt x="36900" y="70214"/>
                  </a:lnTo>
                  <a:cubicBezTo>
                    <a:pt x="29520" y="74642"/>
                    <a:pt x="18450" y="76118"/>
                    <a:pt x="0" y="70214"/>
                  </a:cubicBezTo>
                  <a:cubicBezTo>
                    <a:pt x="15129" y="81421"/>
                    <a:pt x="32494" y="89225"/>
                    <a:pt x="50922" y="93092"/>
                  </a:cubicBezTo>
                  <a:lnTo>
                    <a:pt x="61254" y="96782"/>
                  </a:lnTo>
                  <a:lnTo>
                    <a:pt x="61254" y="96782"/>
                  </a:lnTo>
                  <a:cubicBezTo>
                    <a:pt x="71815" y="96023"/>
                    <a:pt x="82427" y="96023"/>
                    <a:pt x="92988" y="96782"/>
                  </a:cubicBezTo>
                  <a:cubicBezTo>
                    <a:pt x="160884" y="87926"/>
                    <a:pt x="178596" y="57668"/>
                    <a:pt x="178596" y="53240"/>
                  </a:cubicBezTo>
                  <a:lnTo>
                    <a:pt x="178596" y="53240"/>
                  </a:ln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229CE1C8-1FCE-4111-AF87-94C5F5717E45}"/>
                </a:ext>
              </a:extLst>
            </p:cNvPr>
            <p:cNvSpPr/>
            <p:nvPr/>
          </p:nvSpPr>
          <p:spPr>
            <a:xfrm>
              <a:off x="10815725" y="3461234"/>
              <a:ext cx="92988" cy="26497"/>
            </a:xfrm>
            <a:custGeom>
              <a:avLst/>
              <a:gdLst>
                <a:gd name="connsiteX0" fmla="*/ 59778 w 92988"/>
                <a:gd name="connsiteY0" fmla="*/ 9594 h 26497"/>
                <a:gd name="connsiteX1" fmla="*/ 59778 w 92988"/>
                <a:gd name="connsiteY1" fmla="*/ 9594 h 26497"/>
                <a:gd name="connsiteX2" fmla="*/ 0 w 92988"/>
                <a:gd name="connsiteY2" fmla="*/ 0 h 26497"/>
                <a:gd name="connsiteX3" fmla="*/ 30996 w 92988"/>
                <a:gd name="connsiteY3" fmla="*/ 17712 h 26497"/>
                <a:gd name="connsiteX4" fmla="*/ 30996 w 92988"/>
                <a:gd name="connsiteY4" fmla="*/ 17712 h 26497"/>
                <a:gd name="connsiteX5" fmla="*/ 30996 w 92988"/>
                <a:gd name="connsiteY5" fmla="*/ 19926 h 26497"/>
                <a:gd name="connsiteX6" fmla="*/ 21402 w 92988"/>
                <a:gd name="connsiteY6" fmla="*/ 19926 h 26497"/>
                <a:gd name="connsiteX7" fmla="*/ 21402 w 92988"/>
                <a:gd name="connsiteY7" fmla="*/ 19926 h 26497"/>
                <a:gd name="connsiteX8" fmla="*/ 38376 w 92988"/>
                <a:gd name="connsiteY8" fmla="*/ 25092 h 26497"/>
                <a:gd name="connsiteX9" fmla="*/ 60516 w 92988"/>
                <a:gd name="connsiteY9" fmla="*/ 25092 h 26497"/>
                <a:gd name="connsiteX10" fmla="*/ 48708 w 92988"/>
                <a:gd name="connsiteY10" fmla="*/ 25092 h 26497"/>
                <a:gd name="connsiteX11" fmla="*/ 29520 w 92988"/>
                <a:gd name="connsiteY11" fmla="*/ 19926 h 26497"/>
                <a:gd name="connsiteX12" fmla="*/ 29520 w 92988"/>
                <a:gd name="connsiteY12" fmla="*/ 19926 h 26497"/>
                <a:gd name="connsiteX13" fmla="*/ 29520 w 92988"/>
                <a:gd name="connsiteY13" fmla="*/ 19926 h 26497"/>
                <a:gd name="connsiteX14" fmla="*/ 48708 w 92988"/>
                <a:gd name="connsiteY14" fmla="*/ 25092 h 26497"/>
                <a:gd name="connsiteX15" fmla="*/ 54612 w 92988"/>
                <a:gd name="connsiteY15" fmla="*/ 25092 h 26497"/>
                <a:gd name="connsiteX16" fmla="*/ 92988 w 92988"/>
                <a:gd name="connsiteY16" fmla="*/ 13284 h 26497"/>
                <a:gd name="connsiteX17" fmla="*/ 92988 w 92988"/>
                <a:gd name="connsiteY17" fmla="*/ 13284 h 26497"/>
                <a:gd name="connsiteX18" fmla="*/ 59778 w 92988"/>
                <a:gd name="connsiteY18" fmla="*/ 9594 h 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2988" h="26497">
                  <a:moveTo>
                    <a:pt x="59778" y="9594"/>
                  </a:moveTo>
                  <a:lnTo>
                    <a:pt x="59778" y="9594"/>
                  </a:lnTo>
                  <a:cubicBezTo>
                    <a:pt x="49446" y="22878"/>
                    <a:pt x="23616" y="13284"/>
                    <a:pt x="0" y="0"/>
                  </a:cubicBezTo>
                  <a:cubicBezTo>
                    <a:pt x="9417" y="7377"/>
                    <a:pt x="19860" y="13344"/>
                    <a:pt x="30996" y="17712"/>
                  </a:cubicBezTo>
                  <a:lnTo>
                    <a:pt x="30996" y="17712"/>
                  </a:lnTo>
                  <a:lnTo>
                    <a:pt x="30996" y="19926"/>
                  </a:lnTo>
                  <a:cubicBezTo>
                    <a:pt x="27896" y="21054"/>
                    <a:pt x="24502" y="21054"/>
                    <a:pt x="21402" y="19926"/>
                  </a:cubicBezTo>
                  <a:lnTo>
                    <a:pt x="21402" y="19926"/>
                  </a:lnTo>
                  <a:cubicBezTo>
                    <a:pt x="26834" y="22325"/>
                    <a:pt x="32531" y="24059"/>
                    <a:pt x="38376" y="25092"/>
                  </a:cubicBezTo>
                  <a:cubicBezTo>
                    <a:pt x="45638" y="26967"/>
                    <a:pt x="53254" y="26967"/>
                    <a:pt x="60516" y="25092"/>
                  </a:cubicBezTo>
                  <a:lnTo>
                    <a:pt x="48708" y="25092"/>
                  </a:lnTo>
                  <a:cubicBezTo>
                    <a:pt x="42059" y="24510"/>
                    <a:pt x="35564" y="22761"/>
                    <a:pt x="29520" y="19926"/>
                  </a:cubicBezTo>
                  <a:cubicBezTo>
                    <a:pt x="29520" y="19926"/>
                    <a:pt x="29520" y="19926"/>
                    <a:pt x="29520" y="19926"/>
                  </a:cubicBezTo>
                  <a:lnTo>
                    <a:pt x="29520" y="19926"/>
                  </a:lnTo>
                  <a:lnTo>
                    <a:pt x="48708" y="25092"/>
                  </a:lnTo>
                  <a:lnTo>
                    <a:pt x="54612" y="25092"/>
                  </a:lnTo>
                  <a:cubicBezTo>
                    <a:pt x="68302" y="25115"/>
                    <a:pt x="81682" y="20999"/>
                    <a:pt x="92988" y="13284"/>
                  </a:cubicBezTo>
                  <a:lnTo>
                    <a:pt x="92988" y="13284"/>
                  </a:lnTo>
                  <a:cubicBezTo>
                    <a:pt x="81180" y="8118"/>
                    <a:pt x="70848" y="9594"/>
                    <a:pt x="59778" y="9594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F9B35509-BF0E-42D5-9D0D-6AFB95895437}"/>
                </a:ext>
              </a:extLst>
            </p:cNvPr>
            <p:cNvSpPr/>
            <p:nvPr/>
          </p:nvSpPr>
          <p:spPr>
            <a:xfrm>
              <a:off x="10860744" y="3360866"/>
              <a:ext cx="141061" cy="70109"/>
            </a:xfrm>
            <a:custGeom>
              <a:avLst/>
              <a:gdLst>
                <a:gd name="connsiteX0" fmla="*/ 22878 w 141061"/>
                <a:gd name="connsiteY0" fmla="*/ 70110 h 70109"/>
                <a:gd name="connsiteX1" fmla="*/ 37638 w 141061"/>
                <a:gd name="connsiteY1" fmla="*/ 70110 h 70109"/>
                <a:gd name="connsiteX2" fmla="*/ 100368 w 141061"/>
                <a:gd name="connsiteY2" fmla="*/ 45018 h 70109"/>
                <a:gd name="connsiteX3" fmla="*/ 140958 w 141061"/>
                <a:gd name="connsiteY3" fmla="*/ 4428 h 70109"/>
                <a:gd name="connsiteX4" fmla="*/ 118080 w 141061"/>
                <a:gd name="connsiteY4" fmla="*/ 16974 h 70109"/>
                <a:gd name="connsiteX5" fmla="*/ 75276 w 141061"/>
                <a:gd name="connsiteY5" fmla="*/ 41328 h 70109"/>
                <a:gd name="connsiteX6" fmla="*/ 31734 w 141061"/>
                <a:gd name="connsiteY6" fmla="*/ 56826 h 70109"/>
                <a:gd name="connsiteX7" fmla="*/ 31734 w 141061"/>
                <a:gd name="connsiteY7" fmla="*/ 56826 h 70109"/>
                <a:gd name="connsiteX8" fmla="*/ 31734 w 141061"/>
                <a:gd name="connsiteY8" fmla="*/ 56826 h 70109"/>
                <a:gd name="connsiteX9" fmla="*/ 73800 w 141061"/>
                <a:gd name="connsiteY9" fmla="*/ 34686 h 70109"/>
                <a:gd name="connsiteX10" fmla="*/ 116604 w 141061"/>
                <a:gd name="connsiteY10" fmla="*/ 0 h 70109"/>
                <a:gd name="connsiteX11" fmla="*/ 42804 w 141061"/>
                <a:gd name="connsiteY11" fmla="*/ 33948 h 70109"/>
                <a:gd name="connsiteX12" fmla="*/ 42804 w 141061"/>
                <a:gd name="connsiteY12" fmla="*/ 33948 h 70109"/>
                <a:gd name="connsiteX13" fmla="*/ 38376 w 141061"/>
                <a:gd name="connsiteY13" fmla="*/ 33948 h 70109"/>
                <a:gd name="connsiteX14" fmla="*/ 0 w 141061"/>
                <a:gd name="connsiteY14" fmla="*/ 46494 h 70109"/>
                <a:gd name="connsiteX15" fmla="*/ 46494 w 141061"/>
                <a:gd name="connsiteY15" fmla="*/ 50184 h 70109"/>
                <a:gd name="connsiteX16" fmla="*/ 46494 w 141061"/>
                <a:gd name="connsiteY16" fmla="*/ 50184 h 70109"/>
                <a:gd name="connsiteX17" fmla="*/ 46494 w 141061"/>
                <a:gd name="connsiteY17" fmla="*/ 50184 h 70109"/>
                <a:gd name="connsiteX18" fmla="*/ 17712 w 141061"/>
                <a:gd name="connsiteY18" fmla="*/ 61992 h 70109"/>
                <a:gd name="connsiteX19" fmla="*/ 17712 w 141061"/>
                <a:gd name="connsiteY19" fmla="*/ 61992 h 70109"/>
                <a:gd name="connsiteX20" fmla="*/ 17712 w 141061"/>
                <a:gd name="connsiteY20" fmla="*/ 61992 h 70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1061" h="70109">
                  <a:moveTo>
                    <a:pt x="22878" y="70110"/>
                  </a:moveTo>
                  <a:lnTo>
                    <a:pt x="37638" y="70110"/>
                  </a:lnTo>
                  <a:cubicBezTo>
                    <a:pt x="59247" y="63607"/>
                    <a:pt x="80235" y="55210"/>
                    <a:pt x="100368" y="45018"/>
                  </a:cubicBezTo>
                  <a:cubicBezTo>
                    <a:pt x="139482" y="24354"/>
                    <a:pt x="141696" y="6642"/>
                    <a:pt x="140958" y="4428"/>
                  </a:cubicBezTo>
                  <a:cubicBezTo>
                    <a:pt x="133010" y="7995"/>
                    <a:pt x="125357" y="12190"/>
                    <a:pt x="118080" y="16974"/>
                  </a:cubicBezTo>
                  <a:cubicBezTo>
                    <a:pt x="104302" y="25921"/>
                    <a:pt x="90007" y="34053"/>
                    <a:pt x="75276" y="41328"/>
                  </a:cubicBezTo>
                  <a:cubicBezTo>
                    <a:pt x="61402" y="48135"/>
                    <a:pt x="46789" y="53335"/>
                    <a:pt x="31734" y="56826"/>
                  </a:cubicBezTo>
                  <a:lnTo>
                    <a:pt x="31734" y="56826"/>
                  </a:lnTo>
                  <a:cubicBezTo>
                    <a:pt x="31734" y="56826"/>
                    <a:pt x="31734" y="56826"/>
                    <a:pt x="31734" y="56826"/>
                  </a:cubicBezTo>
                  <a:cubicBezTo>
                    <a:pt x="46575" y="51126"/>
                    <a:pt x="60701" y="43694"/>
                    <a:pt x="73800" y="34686"/>
                  </a:cubicBezTo>
                  <a:cubicBezTo>
                    <a:pt x="90678" y="26784"/>
                    <a:pt x="105372" y="14877"/>
                    <a:pt x="116604" y="0"/>
                  </a:cubicBezTo>
                  <a:cubicBezTo>
                    <a:pt x="101844" y="8856"/>
                    <a:pt x="42804" y="33210"/>
                    <a:pt x="42804" y="33948"/>
                  </a:cubicBezTo>
                  <a:lnTo>
                    <a:pt x="42804" y="33948"/>
                  </a:lnTo>
                  <a:lnTo>
                    <a:pt x="38376" y="33948"/>
                  </a:lnTo>
                  <a:cubicBezTo>
                    <a:pt x="25955" y="39188"/>
                    <a:pt x="13122" y="43385"/>
                    <a:pt x="0" y="46494"/>
                  </a:cubicBezTo>
                  <a:cubicBezTo>
                    <a:pt x="15232" y="50008"/>
                    <a:pt x="30900" y="51251"/>
                    <a:pt x="46494" y="50184"/>
                  </a:cubicBezTo>
                  <a:lnTo>
                    <a:pt x="46494" y="50184"/>
                  </a:lnTo>
                  <a:cubicBezTo>
                    <a:pt x="46494" y="50184"/>
                    <a:pt x="46494" y="50184"/>
                    <a:pt x="46494" y="50184"/>
                  </a:cubicBezTo>
                  <a:cubicBezTo>
                    <a:pt x="39712" y="58998"/>
                    <a:pt x="28730" y="63504"/>
                    <a:pt x="17712" y="61992"/>
                  </a:cubicBezTo>
                  <a:lnTo>
                    <a:pt x="17712" y="61992"/>
                  </a:lnTo>
                  <a:lnTo>
                    <a:pt x="17712" y="61992"/>
                  </a:ln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1C4798C0-408E-415B-B072-21DF666596AF}"/>
                </a:ext>
              </a:extLst>
            </p:cNvPr>
            <p:cNvSpPr/>
            <p:nvPr/>
          </p:nvSpPr>
          <p:spPr>
            <a:xfrm>
              <a:off x="10770708" y="3433927"/>
              <a:ext cx="104057" cy="48615"/>
            </a:xfrm>
            <a:custGeom>
              <a:avLst/>
              <a:gdLst>
                <a:gd name="connsiteX0" fmla="*/ 16236 w 104057"/>
                <a:gd name="connsiteY0" fmla="*/ 0 h 48615"/>
                <a:gd name="connsiteX1" fmla="*/ 16236 w 104057"/>
                <a:gd name="connsiteY1" fmla="*/ 0 h 48615"/>
                <a:gd name="connsiteX2" fmla="*/ 16236 w 104057"/>
                <a:gd name="connsiteY2" fmla="*/ 0 h 48615"/>
                <a:gd name="connsiteX3" fmla="*/ 8856 w 104057"/>
                <a:gd name="connsiteY3" fmla="*/ 0 h 48615"/>
                <a:gd name="connsiteX4" fmla="*/ 0 w 104057"/>
                <a:gd name="connsiteY4" fmla="*/ 0 h 48615"/>
                <a:gd name="connsiteX5" fmla="*/ 39114 w 104057"/>
                <a:gd name="connsiteY5" fmla="*/ 36162 h 48615"/>
                <a:gd name="connsiteX6" fmla="*/ 39114 w 104057"/>
                <a:gd name="connsiteY6" fmla="*/ 36162 h 48615"/>
                <a:gd name="connsiteX7" fmla="*/ 47970 w 104057"/>
                <a:gd name="connsiteY7" fmla="*/ 40590 h 48615"/>
                <a:gd name="connsiteX8" fmla="*/ 47970 w 104057"/>
                <a:gd name="connsiteY8" fmla="*/ 47232 h 48615"/>
                <a:gd name="connsiteX9" fmla="*/ 47970 w 104057"/>
                <a:gd name="connsiteY9" fmla="*/ 47232 h 48615"/>
                <a:gd name="connsiteX10" fmla="*/ 69372 w 104057"/>
                <a:gd name="connsiteY10" fmla="*/ 47232 h 48615"/>
                <a:gd name="connsiteX11" fmla="*/ 73800 w 104057"/>
                <a:gd name="connsiteY11" fmla="*/ 47232 h 48615"/>
                <a:gd name="connsiteX12" fmla="*/ 14760 w 104057"/>
                <a:gd name="connsiteY12" fmla="*/ 8856 h 48615"/>
                <a:gd name="connsiteX13" fmla="*/ 14760 w 104057"/>
                <a:gd name="connsiteY13" fmla="*/ 8856 h 48615"/>
                <a:gd name="connsiteX14" fmla="*/ 20664 w 104057"/>
                <a:gd name="connsiteY14" fmla="*/ 8856 h 48615"/>
                <a:gd name="connsiteX15" fmla="*/ 104058 w 104057"/>
                <a:gd name="connsiteY15" fmla="*/ 35424 h 48615"/>
                <a:gd name="connsiteX16" fmla="*/ 92988 w 104057"/>
                <a:gd name="connsiteY16" fmla="*/ 35424 h 48615"/>
                <a:gd name="connsiteX17" fmla="*/ 29520 w 104057"/>
                <a:gd name="connsiteY17" fmla="*/ 2214 h 48615"/>
                <a:gd name="connsiteX18" fmla="*/ 16236 w 104057"/>
                <a:gd name="connsiteY18" fmla="*/ 2214 h 4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057" h="48615">
                  <a:moveTo>
                    <a:pt x="16236" y="0"/>
                  </a:moveTo>
                  <a:lnTo>
                    <a:pt x="16236" y="0"/>
                  </a:lnTo>
                  <a:lnTo>
                    <a:pt x="16236" y="0"/>
                  </a:lnTo>
                  <a:lnTo>
                    <a:pt x="8856" y="0"/>
                  </a:lnTo>
                  <a:lnTo>
                    <a:pt x="0" y="0"/>
                  </a:lnTo>
                  <a:cubicBezTo>
                    <a:pt x="11262" y="13840"/>
                    <a:pt x="24435" y="26016"/>
                    <a:pt x="39114" y="36162"/>
                  </a:cubicBezTo>
                  <a:lnTo>
                    <a:pt x="39114" y="36162"/>
                  </a:lnTo>
                  <a:lnTo>
                    <a:pt x="47970" y="40590"/>
                  </a:lnTo>
                  <a:lnTo>
                    <a:pt x="47970" y="47232"/>
                  </a:lnTo>
                  <a:lnTo>
                    <a:pt x="47970" y="47232"/>
                  </a:lnTo>
                  <a:cubicBezTo>
                    <a:pt x="54988" y="49077"/>
                    <a:pt x="62361" y="49077"/>
                    <a:pt x="69372" y="47232"/>
                  </a:cubicBezTo>
                  <a:lnTo>
                    <a:pt x="73800" y="47232"/>
                  </a:lnTo>
                  <a:cubicBezTo>
                    <a:pt x="53003" y="36248"/>
                    <a:pt x="33239" y="23403"/>
                    <a:pt x="14760" y="8856"/>
                  </a:cubicBezTo>
                  <a:lnTo>
                    <a:pt x="14760" y="8856"/>
                  </a:lnTo>
                  <a:cubicBezTo>
                    <a:pt x="14760" y="8856"/>
                    <a:pt x="14760" y="8856"/>
                    <a:pt x="20664" y="8856"/>
                  </a:cubicBezTo>
                  <a:cubicBezTo>
                    <a:pt x="41328" y="22878"/>
                    <a:pt x="94464" y="53874"/>
                    <a:pt x="104058" y="35424"/>
                  </a:cubicBezTo>
                  <a:lnTo>
                    <a:pt x="92988" y="35424"/>
                  </a:lnTo>
                  <a:cubicBezTo>
                    <a:pt x="69269" y="30166"/>
                    <a:pt x="47365" y="18706"/>
                    <a:pt x="29520" y="2214"/>
                  </a:cubicBezTo>
                  <a:lnTo>
                    <a:pt x="16236" y="2214"/>
                  </a:ln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35383EE4-2BA2-4460-951A-AE673C682581}"/>
                </a:ext>
              </a:extLst>
            </p:cNvPr>
            <p:cNvSpPr/>
            <p:nvPr/>
          </p:nvSpPr>
          <p:spPr>
            <a:xfrm>
              <a:off x="10484282" y="3349303"/>
              <a:ext cx="532918" cy="232961"/>
            </a:xfrm>
            <a:custGeom>
              <a:avLst/>
              <a:gdLst>
                <a:gd name="connsiteX0" fmla="*/ 532918 w 532918"/>
                <a:gd name="connsiteY0" fmla="*/ 24846 h 232961"/>
                <a:gd name="connsiteX1" fmla="*/ 532918 w 532918"/>
                <a:gd name="connsiteY1" fmla="*/ 24846 h 232961"/>
                <a:gd name="connsiteX2" fmla="*/ 521848 w 532918"/>
                <a:gd name="connsiteY2" fmla="*/ 30750 h 232961"/>
                <a:gd name="connsiteX3" fmla="*/ 503398 w 532918"/>
                <a:gd name="connsiteY3" fmla="*/ 41082 h 232961"/>
                <a:gd name="connsiteX4" fmla="*/ 521848 w 532918"/>
                <a:gd name="connsiteY4" fmla="*/ 13776 h 232961"/>
                <a:gd name="connsiteX5" fmla="*/ 521848 w 532918"/>
                <a:gd name="connsiteY5" fmla="*/ 13776 h 232961"/>
                <a:gd name="connsiteX6" fmla="*/ 496756 w 532918"/>
                <a:gd name="connsiteY6" fmla="*/ 26322 h 232961"/>
                <a:gd name="connsiteX7" fmla="*/ 481996 w 532918"/>
                <a:gd name="connsiteY7" fmla="*/ 35178 h 232961"/>
                <a:gd name="connsiteX8" fmla="*/ 500446 w 532918"/>
                <a:gd name="connsiteY8" fmla="*/ 13776 h 232961"/>
                <a:gd name="connsiteX9" fmla="*/ 500446 w 532918"/>
                <a:gd name="connsiteY9" fmla="*/ 13776 h 232961"/>
                <a:gd name="connsiteX10" fmla="*/ 500446 w 532918"/>
                <a:gd name="connsiteY10" fmla="*/ 13776 h 232961"/>
                <a:gd name="connsiteX11" fmla="*/ 426646 w 532918"/>
                <a:gd name="connsiteY11" fmla="*/ 46986 h 232961"/>
                <a:gd name="connsiteX12" fmla="*/ 433288 w 532918"/>
                <a:gd name="connsiteY12" fmla="*/ 35916 h 232961"/>
                <a:gd name="connsiteX13" fmla="*/ 428122 w 532918"/>
                <a:gd name="connsiteY13" fmla="*/ 35916 h 232961"/>
                <a:gd name="connsiteX14" fmla="*/ 362440 w 532918"/>
                <a:gd name="connsiteY14" fmla="*/ 55842 h 232961"/>
                <a:gd name="connsiteX15" fmla="*/ 356536 w 532918"/>
                <a:gd name="connsiteY15" fmla="*/ 55842 h 232961"/>
                <a:gd name="connsiteX16" fmla="*/ 324064 w 532918"/>
                <a:gd name="connsiteY16" fmla="*/ 65436 h 232961"/>
                <a:gd name="connsiteX17" fmla="*/ 266500 w 532918"/>
                <a:gd name="connsiteY17" fmla="*/ 65436 h 232961"/>
                <a:gd name="connsiteX18" fmla="*/ 266500 w 532918"/>
                <a:gd name="connsiteY18" fmla="*/ 65436 h 232961"/>
                <a:gd name="connsiteX19" fmla="*/ 266500 w 532918"/>
                <a:gd name="connsiteY19" fmla="*/ 50676 h 232961"/>
                <a:gd name="connsiteX20" fmla="*/ 273880 w 532918"/>
                <a:gd name="connsiteY20" fmla="*/ 45510 h 232961"/>
                <a:gd name="connsiteX21" fmla="*/ 277570 w 532918"/>
                <a:gd name="connsiteY21" fmla="*/ 45510 h 232961"/>
                <a:gd name="connsiteX22" fmla="*/ 282736 w 532918"/>
                <a:gd name="connsiteY22" fmla="*/ 45510 h 232961"/>
                <a:gd name="connsiteX23" fmla="*/ 282736 w 532918"/>
                <a:gd name="connsiteY23" fmla="*/ 45510 h 232961"/>
                <a:gd name="connsiteX24" fmla="*/ 282736 w 532918"/>
                <a:gd name="connsiteY24" fmla="*/ 49200 h 232961"/>
                <a:gd name="connsiteX25" fmla="*/ 282736 w 532918"/>
                <a:gd name="connsiteY25" fmla="*/ 49200 h 232961"/>
                <a:gd name="connsiteX26" fmla="*/ 282736 w 532918"/>
                <a:gd name="connsiteY26" fmla="*/ 49200 h 232961"/>
                <a:gd name="connsiteX27" fmla="*/ 290116 w 532918"/>
                <a:gd name="connsiteY27" fmla="*/ 38868 h 232961"/>
                <a:gd name="connsiteX28" fmla="*/ 270928 w 532918"/>
                <a:gd name="connsiteY28" fmla="*/ 29274 h 232961"/>
                <a:gd name="connsiteX29" fmla="*/ 249526 w 532918"/>
                <a:gd name="connsiteY29" fmla="*/ 21156 h 232961"/>
                <a:gd name="connsiteX30" fmla="*/ 213364 w 532918"/>
                <a:gd name="connsiteY30" fmla="*/ 58056 h 232961"/>
                <a:gd name="connsiteX31" fmla="*/ 213364 w 532918"/>
                <a:gd name="connsiteY31" fmla="*/ 58056 h 232961"/>
                <a:gd name="connsiteX32" fmla="*/ 213364 w 532918"/>
                <a:gd name="connsiteY32" fmla="*/ 58056 h 232961"/>
                <a:gd name="connsiteX33" fmla="*/ 165394 w 532918"/>
                <a:gd name="connsiteY33" fmla="*/ 47724 h 232961"/>
                <a:gd name="connsiteX34" fmla="*/ 160228 w 532918"/>
                <a:gd name="connsiteY34" fmla="*/ 47724 h 232961"/>
                <a:gd name="connsiteX35" fmla="*/ 112258 w 532918"/>
                <a:gd name="connsiteY35" fmla="*/ 27060 h 232961"/>
                <a:gd name="connsiteX36" fmla="*/ 93808 w 532918"/>
                <a:gd name="connsiteY36" fmla="*/ 18942 h 232961"/>
                <a:gd name="connsiteX37" fmla="*/ 93808 w 532918"/>
                <a:gd name="connsiteY37" fmla="*/ 18942 h 232961"/>
                <a:gd name="connsiteX38" fmla="*/ 107092 w 532918"/>
                <a:gd name="connsiteY38" fmla="*/ 36654 h 232961"/>
                <a:gd name="connsiteX39" fmla="*/ 107092 w 532918"/>
                <a:gd name="connsiteY39" fmla="*/ 36654 h 232961"/>
                <a:gd name="connsiteX40" fmla="*/ 55432 w 532918"/>
                <a:gd name="connsiteY40" fmla="*/ 11562 h 232961"/>
                <a:gd name="connsiteX41" fmla="*/ 38458 w 532918"/>
                <a:gd name="connsiteY41" fmla="*/ 1968 h 232961"/>
                <a:gd name="connsiteX42" fmla="*/ 28864 w 532918"/>
                <a:gd name="connsiteY42" fmla="*/ 1968 h 232961"/>
                <a:gd name="connsiteX43" fmla="*/ 49528 w 532918"/>
                <a:gd name="connsiteY43" fmla="*/ 35916 h 232961"/>
                <a:gd name="connsiteX44" fmla="*/ 28126 w 532918"/>
                <a:gd name="connsiteY44" fmla="*/ 24108 h 232961"/>
                <a:gd name="connsiteX45" fmla="*/ 19270 w 532918"/>
                <a:gd name="connsiteY45" fmla="*/ 16728 h 232961"/>
                <a:gd name="connsiteX46" fmla="*/ 8200 w 532918"/>
                <a:gd name="connsiteY46" fmla="*/ 9348 h 232961"/>
                <a:gd name="connsiteX47" fmla="*/ 8200 w 532918"/>
                <a:gd name="connsiteY47" fmla="*/ 15252 h 232961"/>
                <a:gd name="connsiteX48" fmla="*/ 20008 w 532918"/>
                <a:gd name="connsiteY48" fmla="*/ 37392 h 232961"/>
                <a:gd name="connsiteX49" fmla="*/ 13366 w 532918"/>
                <a:gd name="connsiteY49" fmla="*/ 32226 h 232961"/>
                <a:gd name="connsiteX50" fmla="*/ 2296 w 532918"/>
                <a:gd name="connsiteY50" fmla="*/ 26322 h 232961"/>
                <a:gd name="connsiteX51" fmla="*/ 15580 w 532918"/>
                <a:gd name="connsiteY51" fmla="*/ 45510 h 232961"/>
                <a:gd name="connsiteX52" fmla="*/ 7462 w 532918"/>
                <a:gd name="connsiteY52" fmla="*/ 41082 h 232961"/>
                <a:gd name="connsiteX53" fmla="*/ 2296 w 532918"/>
                <a:gd name="connsiteY53" fmla="*/ 41082 h 232961"/>
                <a:gd name="connsiteX54" fmla="*/ 2296 w 532918"/>
                <a:gd name="connsiteY54" fmla="*/ 44772 h 232961"/>
                <a:gd name="connsiteX55" fmla="*/ 59122 w 532918"/>
                <a:gd name="connsiteY55" fmla="*/ 80934 h 232961"/>
                <a:gd name="connsiteX56" fmla="*/ 50266 w 532918"/>
                <a:gd name="connsiteY56" fmla="*/ 80934 h 232961"/>
                <a:gd name="connsiteX57" fmla="*/ 50266 w 532918"/>
                <a:gd name="connsiteY57" fmla="*/ 80934 h 232961"/>
                <a:gd name="connsiteX58" fmla="*/ 82000 w 532918"/>
                <a:gd name="connsiteY58" fmla="*/ 88314 h 232961"/>
                <a:gd name="connsiteX59" fmla="*/ 74620 w 532918"/>
                <a:gd name="connsiteY59" fmla="*/ 88314 h 232961"/>
                <a:gd name="connsiteX60" fmla="*/ 64288 w 532918"/>
                <a:gd name="connsiteY60" fmla="*/ 93480 h 232961"/>
                <a:gd name="connsiteX61" fmla="*/ 89380 w 532918"/>
                <a:gd name="connsiteY61" fmla="*/ 101598 h 232961"/>
                <a:gd name="connsiteX62" fmla="*/ 107092 w 532918"/>
                <a:gd name="connsiteY62" fmla="*/ 101598 h 232961"/>
                <a:gd name="connsiteX63" fmla="*/ 101188 w 532918"/>
                <a:gd name="connsiteY63" fmla="*/ 101598 h 232961"/>
                <a:gd name="connsiteX64" fmla="*/ 97498 w 532918"/>
                <a:gd name="connsiteY64" fmla="*/ 101598 h 232961"/>
                <a:gd name="connsiteX65" fmla="*/ 90118 w 532918"/>
                <a:gd name="connsiteY65" fmla="*/ 101598 h 232961"/>
                <a:gd name="connsiteX66" fmla="*/ 90118 w 532918"/>
                <a:gd name="connsiteY66" fmla="*/ 101598 h 232961"/>
                <a:gd name="connsiteX67" fmla="*/ 112258 w 532918"/>
                <a:gd name="connsiteY67" fmla="*/ 108240 h 232961"/>
                <a:gd name="connsiteX68" fmla="*/ 139564 w 532918"/>
                <a:gd name="connsiteY68" fmla="*/ 108240 h 232961"/>
                <a:gd name="connsiteX69" fmla="*/ 126280 w 532918"/>
                <a:gd name="connsiteY69" fmla="*/ 112668 h 232961"/>
                <a:gd name="connsiteX70" fmla="*/ 120376 w 532918"/>
                <a:gd name="connsiteY70" fmla="*/ 112668 h 232961"/>
                <a:gd name="connsiteX71" fmla="*/ 132922 w 532918"/>
                <a:gd name="connsiteY71" fmla="*/ 120048 h 232961"/>
                <a:gd name="connsiteX72" fmla="*/ 146206 w 532918"/>
                <a:gd name="connsiteY72" fmla="*/ 120048 h 232961"/>
                <a:gd name="connsiteX73" fmla="*/ 150634 w 532918"/>
                <a:gd name="connsiteY73" fmla="*/ 120048 h 232961"/>
                <a:gd name="connsiteX74" fmla="*/ 146944 w 532918"/>
                <a:gd name="connsiteY74" fmla="*/ 125214 h 232961"/>
                <a:gd name="connsiteX75" fmla="*/ 169084 w 532918"/>
                <a:gd name="connsiteY75" fmla="*/ 125214 h 232961"/>
                <a:gd name="connsiteX76" fmla="*/ 165394 w 532918"/>
                <a:gd name="connsiteY76" fmla="*/ 129642 h 232961"/>
                <a:gd name="connsiteX77" fmla="*/ 187534 w 532918"/>
                <a:gd name="connsiteY77" fmla="*/ 129642 h 232961"/>
                <a:gd name="connsiteX78" fmla="*/ 187534 w 532918"/>
                <a:gd name="connsiteY78" fmla="*/ 129642 h 232961"/>
                <a:gd name="connsiteX79" fmla="*/ 182368 w 532918"/>
                <a:gd name="connsiteY79" fmla="*/ 135546 h 232961"/>
                <a:gd name="connsiteX80" fmla="*/ 182368 w 532918"/>
                <a:gd name="connsiteY80" fmla="*/ 135546 h 232961"/>
                <a:gd name="connsiteX81" fmla="*/ 210412 w 532918"/>
                <a:gd name="connsiteY81" fmla="*/ 131118 h 232961"/>
                <a:gd name="connsiteX82" fmla="*/ 204508 w 532918"/>
                <a:gd name="connsiteY82" fmla="*/ 138498 h 232961"/>
                <a:gd name="connsiteX83" fmla="*/ 223696 w 532918"/>
                <a:gd name="connsiteY83" fmla="*/ 146616 h 232961"/>
                <a:gd name="connsiteX84" fmla="*/ 236242 w 532918"/>
                <a:gd name="connsiteY84" fmla="*/ 146616 h 232961"/>
                <a:gd name="connsiteX85" fmla="*/ 236242 w 532918"/>
                <a:gd name="connsiteY85" fmla="*/ 151044 h 232961"/>
                <a:gd name="connsiteX86" fmla="*/ 236242 w 532918"/>
                <a:gd name="connsiteY86" fmla="*/ 151044 h 232961"/>
                <a:gd name="connsiteX87" fmla="*/ 236242 w 532918"/>
                <a:gd name="connsiteY87" fmla="*/ 157686 h 232961"/>
                <a:gd name="connsiteX88" fmla="*/ 236242 w 532918"/>
                <a:gd name="connsiteY88" fmla="*/ 165804 h 232961"/>
                <a:gd name="connsiteX89" fmla="*/ 236242 w 532918"/>
                <a:gd name="connsiteY89" fmla="*/ 176874 h 232961"/>
                <a:gd name="connsiteX90" fmla="*/ 236242 w 532918"/>
                <a:gd name="connsiteY90" fmla="*/ 176874 h 232961"/>
                <a:gd name="connsiteX91" fmla="*/ 244360 w 532918"/>
                <a:gd name="connsiteY91" fmla="*/ 169494 h 232961"/>
                <a:gd name="connsiteX92" fmla="*/ 244360 w 532918"/>
                <a:gd name="connsiteY92" fmla="*/ 169494 h 232961"/>
                <a:gd name="connsiteX93" fmla="*/ 244360 w 532918"/>
                <a:gd name="connsiteY93" fmla="*/ 180564 h 232961"/>
                <a:gd name="connsiteX94" fmla="*/ 244360 w 532918"/>
                <a:gd name="connsiteY94" fmla="*/ 180564 h 232961"/>
                <a:gd name="connsiteX95" fmla="*/ 232552 w 532918"/>
                <a:gd name="connsiteY95" fmla="*/ 190896 h 232961"/>
                <a:gd name="connsiteX96" fmla="*/ 217069 w 532918"/>
                <a:gd name="connsiteY96" fmla="*/ 203288 h 232961"/>
                <a:gd name="connsiteX97" fmla="*/ 217054 w 532918"/>
                <a:gd name="connsiteY97" fmla="*/ 203442 h 232961"/>
                <a:gd name="connsiteX98" fmla="*/ 217054 w 532918"/>
                <a:gd name="connsiteY98" fmla="*/ 211560 h 232961"/>
                <a:gd name="connsiteX99" fmla="*/ 217054 w 532918"/>
                <a:gd name="connsiteY99" fmla="*/ 211560 h 232961"/>
                <a:gd name="connsiteX100" fmla="*/ 217054 w 532918"/>
                <a:gd name="connsiteY100" fmla="*/ 211560 h 232961"/>
                <a:gd name="connsiteX101" fmla="*/ 217054 w 532918"/>
                <a:gd name="connsiteY101" fmla="*/ 207132 h 232961"/>
                <a:gd name="connsiteX102" fmla="*/ 229600 w 532918"/>
                <a:gd name="connsiteY102" fmla="*/ 207132 h 232961"/>
                <a:gd name="connsiteX103" fmla="*/ 229600 w 532918"/>
                <a:gd name="connsiteY103" fmla="*/ 212298 h 232961"/>
                <a:gd name="connsiteX104" fmla="*/ 229600 w 532918"/>
                <a:gd name="connsiteY104" fmla="*/ 212298 h 232961"/>
                <a:gd name="connsiteX105" fmla="*/ 229600 w 532918"/>
                <a:gd name="connsiteY105" fmla="*/ 218940 h 232961"/>
                <a:gd name="connsiteX106" fmla="*/ 234766 w 532918"/>
                <a:gd name="connsiteY106" fmla="*/ 218940 h 232961"/>
                <a:gd name="connsiteX107" fmla="*/ 234766 w 532918"/>
                <a:gd name="connsiteY107" fmla="*/ 218940 h 232961"/>
                <a:gd name="connsiteX108" fmla="*/ 234766 w 532918"/>
                <a:gd name="connsiteY108" fmla="*/ 218940 h 232961"/>
                <a:gd name="connsiteX109" fmla="*/ 234766 w 532918"/>
                <a:gd name="connsiteY109" fmla="*/ 218940 h 232961"/>
                <a:gd name="connsiteX110" fmla="*/ 243622 w 532918"/>
                <a:gd name="connsiteY110" fmla="*/ 212298 h 232961"/>
                <a:gd name="connsiteX111" fmla="*/ 248050 w 532918"/>
                <a:gd name="connsiteY111" fmla="*/ 218202 h 232961"/>
                <a:gd name="connsiteX112" fmla="*/ 256168 w 532918"/>
                <a:gd name="connsiteY112" fmla="*/ 225582 h 232961"/>
                <a:gd name="connsiteX113" fmla="*/ 256168 w 532918"/>
                <a:gd name="connsiteY113" fmla="*/ 225582 h 232961"/>
                <a:gd name="connsiteX114" fmla="*/ 256168 w 532918"/>
                <a:gd name="connsiteY114" fmla="*/ 225582 h 232961"/>
                <a:gd name="connsiteX115" fmla="*/ 256168 w 532918"/>
                <a:gd name="connsiteY115" fmla="*/ 220416 h 232961"/>
                <a:gd name="connsiteX116" fmla="*/ 256168 w 532918"/>
                <a:gd name="connsiteY116" fmla="*/ 213036 h 232961"/>
                <a:gd name="connsiteX117" fmla="*/ 259858 w 532918"/>
                <a:gd name="connsiteY117" fmla="*/ 213036 h 232961"/>
                <a:gd name="connsiteX118" fmla="*/ 259858 w 532918"/>
                <a:gd name="connsiteY118" fmla="*/ 213036 h 232961"/>
                <a:gd name="connsiteX119" fmla="*/ 259858 w 532918"/>
                <a:gd name="connsiteY119" fmla="*/ 213036 h 232961"/>
                <a:gd name="connsiteX120" fmla="*/ 259858 w 532918"/>
                <a:gd name="connsiteY120" fmla="*/ 208608 h 232961"/>
                <a:gd name="connsiteX121" fmla="*/ 267238 w 532918"/>
                <a:gd name="connsiteY121" fmla="*/ 208608 h 232961"/>
                <a:gd name="connsiteX122" fmla="*/ 267238 w 532918"/>
                <a:gd name="connsiteY122" fmla="*/ 214512 h 232961"/>
                <a:gd name="connsiteX123" fmla="*/ 267238 w 532918"/>
                <a:gd name="connsiteY123" fmla="*/ 214512 h 232961"/>
                <a:gd name="connsiteX124" fmla="*/ 274618 w 532918"/>
                <a:gd name="connsiteY124" fmla="*/ 222630 h 232961"/>
                <a:gd name="connsiteX125" fmla="*/ 274618 w 532918"/>
                <a:gd name="connsiteY125" fmla="*/ 222630 h 232961"/>
                <a:gd name="connsiteX126" fmla="*/ 274618 w 532918"/>
                <a:gd name="connsiteY126" fmla="*/ 222630 h 232961"/>
                <a:gd name="connsiteX127" fmla="*/ 274618 w 532918"/>
                <a:gd name="connsiteY127" fmla="*/ 218202 h 232961"/>
                <a:gd name="connsiteX128" fmla="*/ 279046 w 532918"/>
                <a:gd name="connsiteY128" fmla="*/ 218202 h 232961"/>
                <a:gd name="connsiteX129" fmla="*/ 279046 w 532918"/>
                <a:gd name="connsiteY129" fmla="*/ 204180 h 232961"/>
                <a:gd name="connsiteX130" fmla="*/ 287902 w 532918"/>
                <a:gd name="connsiteY130" fmla="*/ 213036 h 232961"/>
                <a:gd name="connsiteX131" fmla="*/ 287902 w 532918"/>
                <a:gd name="connsiteY131" fmla="*/ 213036 h 232961"/>
                <a:gd name="connsiteX132" fmla="*/ 287902 w 532918"/>
                <a:gd name="connsiteY132" fmla="*/ 213036 h 232961"/>
                <a:gd name="connsiteX133" fmla="*/ 296020 w 532918"/>
                <a:gd name="connsiteY133" fmla="*/ 207870 h 232961"/>
                <a:gd name="connsiteX134" fmla="*/ 290854 w 532918"/>
                <a:gd name="connsiteY134" fmla="*/ 190896 h 232961"/>
                <a:gd name="connsiteX135" fmla="*/ 290854 w 532918"/>
                <a:gd name="connsiteY135" fmla="*/ 190896 h 232961"/>
                <a:gd name="connsiteX136" fmla="*/ 297496 w 532918"/>
                <a:gd name="connsiteY136" fmla="*/ 194586 h 232961"/>
                <a:gd name="connsiteX137" fmla="*/ 297496 w 532918"/>
                <a:gd name="connsiteY137" fmla="*/ 194586 h 232961"/>
                <a:gd name="connsiteX138" fmla="*/ 290116 w 532918"/>
                <a:gd name="connsiteY138" fmla="*/ 185730 h 232961"/>
                <a:gd name="connsiteX139" fmla="*/ 282736 w 532918"/>
                <a:gd name="connsiteY139" fmla="*/ 185730 h 232961"/>
                <a:gd name="connsiteX140" fmla="*/ 282736 w 532918"/>
                <a:gd name="connsiteY140" fmla="*/ 184992 h 232961"/>
                <a:gd name="connsiteX141" fmla="*/ 294544 w 532918"/>
                <a:gd name="connsiteY141" fmla="*/ 189420 h 232961"/>
                <a:gd name="connsiteX142" fmla="*/ 294544 w 532918"/>
                <a:gd name="connsiteY142" fmla="*/ 189420 h 232961"/>
                <a:gd name="connsiteX143" fmla="*/ 294544 w 532918"/>
                <a:gd name="connsiteY143" fmla="*/ 183516 h 232961"/>
                <a:gd name="connsiteX144" fmla="*/ 302662 w 532918"/>
                <a:gd name="connsiteY144" fmla="*/ 166542 h 232961"/>
                <a:gd name="connsiteX145" fmla="*/ 307090 w 532918"/>
                <a:gd name="connsiteY145" fmla="*/ 166542 h 232961"/>
                <a:gd name="connsiteX146" fmla="*/ 315208 w 532918"/>
                <a:gd name="connsiteY146" fmla="*/ 170970 h 232961"/>
                <a:gd name="connsiteX147" fmla="*/ 315208 w 532918"/>
                <a:gd name="connsiteY147" fmla="*/ 170970 h 232961"/>
                <a:gd name="connsiteX148" fmla="*/ 302662 w 532918"/>
                <a:gd name="connsiteY148" fmla="*/ 161376 h 232961"/>
                <a:gd name="connsiteX149" fmla="*/ 302662 w 532918"/>
                <a:gd name="connsiteY149" fmla="*/ 161376 h 232961"/>
                <a:gd name="connsiteX150" fmla="*/ 319636 w 532918"/>
                <a:gd name="connsiteY150" fmla="*/ 168756 h 232961"/>
                <a:gd name="connsiteX151" fmla="*/ 319636 w 532918"/>
                <a:gd name="connsiteY151" fmla="*/ 168756 h 232961"/>
                <a:gd name="connsiteX152" fmla="*/ 319636 w 532918"/>
                <a:gd name="connsiteY152" fmla="*/ 168756 h 232961"/>
                <a:gd name="connsiteX153" fmla="*/ 319636 w 532918"/>
                <a:gd name="connsiteY153" fmla="*/ 168756 h 232961"/>
                <a:gd name="connsiteX154" fmla="*/ 335872 w 532918"/>
                <a:gd name="connsiteY154" fmla="*/ 174660 h 232961"/>
                <a:gd name="connsiteX155" fmla="*/ 342514 w 532918"/>
                <a:gd name="connsiteY155" fmla="*/ 174660 h 232961"/>
                <a:gd name="connsiteX156" fmla="*/ 342514 w 532918"/>
                <a:gd name="connsiteY156" fmla="*/ 174660 h 232961"/>
                <a:gd name="connsiteX157" fmla="*/ 337348 w 532918"/>
                <a:gd name="connsiteY157" fmla="*/ 169494 h 232961"/>
                <a:gd name="connsiteX158" fmla="*/ 327016 w 532918"/>
                <a:gd name="connsiteY158" fmla="*/ 162114 h 232961"/>
                <a:gd name="connsiteX159" fmla="*/ 363178 w 532918"/>
                <a:gd name="connsiteY159" fmla="*/ 170970 h 232961"/>
                <a:gd name="connsiteX160" fmla="*/ 363178 w 532918"/>
                <a:gd name="connsiteY160" fmla="*/ 170970 h 232961"/>
                <a:gd name="connsiteX161" fmla="*/ 353584 w 532918"/>
                <a:gd name="connsiteY161" fmla="*/ 160638 h 232961"/>
                <a:gd name="connsiteX162" fmla="*/ 359488 w 532918"/>
                <a:gd name="connsiteY162" fmla="*/ 160638 h 232961"/>
                <a:gd name="connsiteX163" fmla="*/ 374248 w 532918"/>
                <a:gd name="connsiteY163" fmla="*/ 154734 h 232961"/>
                <a:gd name="connsiteX164" fmla="*/ 374248 w 532918"/>
                <a:gd name="connsiteY164" fmla="*/ 154734 h 232961"/>
                <a:gd name="connsiteX165" fmla="*/ 389746 w 532918"/>
                <a:gd name="connsiteY165" fmla="*/ 149568 h 232961"/>
                <a:gd name="connsiteX166" fmla="*/ 385318 w 532918"/>
                <a:gd name="connsiteY166" fmla="*/ 149568 h 232961"/>
                <a:gd name="connsiteX167" fmla="*/ 421480 w 532918"/>
                <a:gd name="connsiteY167" fmla="*/ 137022 h 232961"/>
                <a:gd name="connsiteX168" fmla="*/ 421480 w 532918"/>
                <a:gd name="connsiteY168" fmla="*/ 137022 h 232961"/>
                <a:gd name="connsiteX169" fmla="*/ 421480 w 532918"/>
                <a:gd name="connsiteY169" fmla="*/ 137022 h 232961"/>
                <a:gd name="connsiteX170" fmla="*/ 503398 w 532918"/>
                <a:gd name="connsiteY170" fmla="*/ 92004 h 232961"/>
                <a:gd name="connsiteX171" fmla="*/ 503398 w 532918"/>
                <a:gd name="connsiteY171" fmla="*/ 92004 h 232961"/>
                <a:gd name="connsiteX172" fmla="*/ 503398 w 532918"/>
                <a:gd name="connsiteY172" fmla="*/ 92004 h 232961"/>
                <a:gd name="connsiteX173" fmla="*/ 524062 w 532918"/>
                <a:gd name="connsiteY173" fmla="*/ 49938 h 232961"/>
                <a:gd name="connsiteX174" fmla="*/ 524062 w 532918"/>
                <a:gd name="connsiteY174" fmla="*/ 49938 h 232961"/>
                <a:gd name="connsiteX175" fmla="*/ 524062 w 532918"/>
                <a:gd name="connsiteY175" fmla="*/ 49938 h 232961"/>
                <a:gd name="connsiteX176" fmla="*/ 512254 w 532918"/>
                <a:gd name="connsiteY176" fmla="*/ 54366 h 232961"/>
                <a:gd name="connsiteX177" fmla="*/ 532918 w 532918"/>
                <a:gd name="connsiteY177" fmla="*/ 24846 h 232961"/>
                <a:gd name="connsiteX178" fmla="*/ 365392 w 532918"/>
                <a:gd name="connsiteY178" fmla="*/ 98646 h 232961"/>
                <a:gd name="connsiteX179" fmla="*/ 365392 w 532918"/>
                <a:gd name="connsiteY179" fmla="*/ 98646 h 232961"/>
                <a:gd name="connsiteX180" fmla="*/ 318160 w 532918"/>
                <a:gd name="connsiteY180" fmla="*/ 86838 h 232961"/>
                <a:gd name="connsiteX181" fmla="*/ 318160 w 532918"/>
                <a:gd name="connsiteY181" fmla="*/ 86838 h 232961"/>
                <a:gd name="connsiteX182" fmla="*/ 318160 w 532918"/>
                <a:gd name="connsiteY182" fmla="*/ 86838 h 232961"/>
                <a:gd name="connsiteX183" fmla="*/ 318160 w 532918"/>
                <a:gd name="connsiteY183" fmla="*/ 86838 h 232961"/>
                <a:gd name="connsiteX184" fmla="*/ 336610 w 532918"/>
                <a:gd name="connsiteY184" fmla="*/ 86838 h 232961"/>
                <a:gd name="connsiteX185" fmla="*/ 336610 w 532918"/>
                <a:gd name="connsiteY185" fmla="*/ 86838 h 232961"/>
                <a:gd name="connsiteX186" fmla="*/ 332920 w 532918"/>
                <a:gd name="connsiteY186" fmla="*/ 81672 h 232961"/>
                <a:gd name="connsiteX187" fmla="*/ 355798 w 532918"/>
                <a:gd name="connsiteY187" fmla="*/ 75768 h 232961"/>
                <a:gd name="connsiteX188" fmla="*/ 355798 w 532918"/>
                <a:gd name="connsiteY188" fmla="*/ 75768 h 232961"/>
                <a:gd name="connsiteX189" fmla="*/ 376462 w 532918"/>
                <a:gd name="connsiteY189" fmla="*/ 58056 h 232961"/>
                <a:gd name="connsiteX190" fmla="*/ 376462 w 532918"/>
                <a:gd name="connsiteY190" fmla="*/ 58056 h 232961"/>
                <a:gd name="connsiteX191" fmla="*/ 422956 w 532918"/>
                <a:gd name="connsiteY191" fmla="*/ 63222 h 232961"/>
                <a:gd name="connsiteX192" fmla="*/ 391222 w 532918"/>
                <a:gd name="connsiteY192" fmla="*/ 70602 h 232961"/>
                <a:gd name="connsiteX193" fmla="*/ 385318 w 532918"/>
                <a:gd name="connsiteY193" fmla="*/ 70602 h 232961"/>
                <a:gd name="connsiteX194" fmla="*/ 379414 w 532918"/>
                <a:gd name="connsiteY194" fmla="*/ 70602 h 232961"/>
                <a:gd name="connsiteX195" fmla="*/ 379414 w 532918"/>
                <a:gd name="connsiteY195" fmla="*/ 70602 h 232961"/>
                <a:gd name="connsiteX196" fmla="*/ 379414 w 532918"/>
                <a:gd name="connsiteY196" fmla="*/ 70602 h 232961"/>
                <a:gd name="connsiteX197" fmla="*/ 391222 w 532918"/>
                <a:gd name="connsiteY197" fmla="*/ 70602 h 232961"/>
                <a:gd name="connsiteX198" fmla="*/ 399340 w 532918"/>
                <a:gd name="connsiteY198" fmla="*/ 70602 h 232961"/>
                <a:gd name="connsiteX199" fmla="*/ 375724 w 532918"/>
                <a:gd name="connsiteY199" fmla="*/ 70602 h 232961"/>
                <a:gd name="connsiteX200" fmla="*/ 363178 w 532918"/>
                <a:gd name="connsiteY200" fmla="*/ 70602 h 232961"/>
                <a:gd name="connsiteX201" fmla="*/ 363178 w 532918"/>
                <a:gd name="connsiteY201" fmla="*/ 70602 h 232961"/>
                <a:gd name="connsiteX202" fmla="*/ 363178 w 532918"/>
                <a:gd name="connsiteY202" fmla="*/ 70602 h 232961"/>
                <a:gd name="connsiteX203" fmla="*/ 375724 w 532918"/>
                <a:gd name="connsiteY203" fmla="*/ 70602 h 232961"/>
                <a:gd name="connsiteX204" fmla="*/ 375724 w 532918"/>
                <a:gd name="connsiteY204" fmla="*/ 70602 h 232961"/>
                <a:gd name="connsiteX205" fmla="*/ 389746 w 532918"/>
                <a:gd name="connsiteY205" fmla="*/ 76506 h 232961"/>
                <a:gd name="connsiteX206" fmla="*/ 372034 w 532918"/>
                <a:gd name="connsiteY206" fmla="*/ 76506 h 232961"/>
                <a:gd name="connsiteX207" fmla="*/ 345466 w 532918"/>
                <a:gd name="connsiteY207" fmla="*/ 70602 h 232961"/>
                <a:gd name="connsiteX208" fmla="*/ 345466 w 532918"/>
                <a:gd name="connsiteY208" fmla="*/ 70602 h 232961"/>
                <a:gd name="connsiteX209" fmla="*/ 345466 w 532918"/>
                <a:gd name="connsiteY209" fmla="*/ 70602 h 232961"/>
                <a:gd name="connsiteX210" fmla="*/ 345466 w 532918"/>
                <a:gd name="connsiteY210" fmla="*/ 70602 h 232961"/>
                <a:gd name="connsiteX211" fmla="*/ 345466 w 532918"/>
                <a:gd name="connsiteY211" fmla="*/ 70602 h 232961"/>
                <a:gd name="connsiteX212" fmla="*/ 361702 w 532918"/>
                <a:gd name="connsiteY212" fmla="*/ 80196 h 232961"/>
                <a:gd name="connsiteX213" fmla="*/ 367606 w 532918"/>
                <a:gd name="connsiteY213" fmla="*/ 80196 h 232961"/>
                <a:gd name="connsiteX214" fmla="*/ 386794 w 532918"/>
                <a:gd name="connsiteY214" fmla="*/ 134070 h 232961"/>
                <a:gd name="connsiteX215" fmla="*/ 380890 w 532918"/>
                <a:gd name="connsiteY215" fmla="*/ 134070 h 232961"/>
                <a:gd name="connsiteX216" fmla="*/ 361702 w 532918"/>
                <a:gd name="connsiteY216" fmla="*/ 128904 h 232961"/>
                <a:gd name="connsiteX217" fmla="*/ 361702 w 532918"/>
                <a:gd name="connsiteY217" fmla="*/ 128904 h 232961"/>
                <a:gd name="connsiteX218" fmla="*/ 361702 w 532918"/>
                <a:gd name="connsiteY218" fmla="*/ 128904 h 232961"/>
                <a:gd name="connsiteX219" fmla="*/ 380890 w 532918"/>
                <a:gd name="connsiteY219" fmla="*/ 134070 h 232961"/>
                <a:gd name="connsiteX220" fmla="*/ 392698 w 532918"/>
                <a:gd name="connsiteY220" fmla="*/ 134070 h 232961"/>
                <a:gd name="connsiteX221" fmla="*/ 370558 w 532918"/>
                <a:gd name="connsiteY221" fmla="*/ 134070 h 232961"/>
                <a:gd name="connsiteX222" fmla="*/ 352846 w 532918"/>
                <a:gd name="connsiteY222" fmla="*/ 131856 h 232961"/>
                <a:gd name="connsiteX223" fmla="*/ 352846 w 532918"/>
                <a:gd name="connsiteY223" fmla="*/ 131856 h 232961"/>
                <a:gd name="connsiteX224" fmla="*/ 362440 w 532918"/>
                <a:gd name="connsiteY224" fmla="*/ 131856 h 232961"/>
                <a:gd name="connsiteX225" fmla="*/ 362440 w 532918"/>
                <a:gd name="connsiteY225" fmla="*/ 131856 h 232961"/>
                <a:gd name="connsiteX226" fmla="*/ 362440 w 532918"/>
                <a:gd name="connsiteY226" fmla="*/ 131856 h 232961"/>
                <a:gd name="connsiteX227" fmla="*/ 331444 w 532918"/>
                <a:gd name="connsiteY227" fmla="*/ 114144 h 232961"/>
                <a:gd name="connsiteX228" fmla="*/ 391222 w 532918"/>
                <a:gd name="connsiteY228" fmla="*/ 123738 h 232961"/>
                <a:gd name="connsiteX229" fmla="*/ 391222 w 532918"/>
                <a:gd name="connsiteY229" fmla="*/ 123738 h 232961"/>
                <a:gd name="connsiteX230" fmla="*/ 422956 w 532918"/>
                <a:gd name="connsiteY230" fmla="*/ 123738 h 232961"/>
                <a:gd name="connsiteX231" fmla="*/ 422956 w 532918"/>
                <a:gd name="connsiteY231" fmla="*/ 123738 h 232961"/>
                <a:gd name="connsiteX232" fmla="*/ 386794 w 532918"/>
                <a:gd name="connsiteY232" fmla="*/ 131856 h 232961"/>
                <a:gd name="connsiteX233" fmla="*/ 359488 w 532918"/>
                <a:gd name="connsiteY233" fmla="*/ 148830 h 232961"/>
                <a:gd name="connsiteX234" fmla="*/ 351370 w 532918"/>
                <a:gd name="connsiteY234" fmla="*/ 144402 h 232961"/>
                <a:gd name="connsiteX235" fmla="*/ 340300 w 532918"/>
                <a:gd name="connsiteY235" fmla="*/ 131856 h 232961"/>
                <a:gd name="connsiteX236" fmla="*/ 346204 w 532918"/>
                <a:gd name="connsiteY236" fmla="*/ 131856 h 232961"/>
                <a:gd name="connsiteX237" fmla="*/ 369820 w 532918"/>
                <a:gd name="connsiteY237" fmla="*/ 139974 h 232961"/>
                <a:gd name="connsiteX238" fmla="*/ 379414 w 532918"/>
                <a:gd name="connsiteY238" fmla="*/ 139974 h 232961"/>
                <a:gd name="connsiteX239" fmla="*/ 359488 w 532918"/>
                <a:gd name="connsiteY239" fmla="*/ 145878 h 232961"/>
                <a:gd name="connsiteX240" fmla="*/ 326278 w 532918"/>
                <a:gd name="connsiteY240" fmla="*/ 148830 h 232961"/>
                <a:gd name="connsiteX241" fmla="*/ 326278 w 532918"/>
                <a:gd name="connsiteY241" fmla="*/ 148830 h 232961"/>
                <a:gd name="connsiteX242" fmla="*/ 326278 w 532918"/>
                <a:gd name="connsiteY242" fmla="*/ 148830 h 232961"/>
                <a:gd name="connsiteX243" fmla="*/ 343252 w 532918"/>
                <a:gd name="connsiteY243" fmla="*/ 163590 h 232961"/>
                <a:gd name="connsiteX244" fmla="*/ 347680 w 532918"/>
                <a:gd name="connsiteY244" fmla="*/ 168018 h 232961"/>
                <a:gd name="connsiteX245" fmla="*/ 317422 w 532918"/>
                <a:gd name="connsiteY245" fmla="*/ 155472 h 232961"/>
                <a:gd name="connsiteX246" fmla="*/ 317422 w 532918"/>
                <a:gd name="connsiteY246" fmla="*/ 155472 h 232961"/>
                <a:gd name="connsiteX247" fmla="*/ 317422 w 532918"/>
                <a:gd name="connsiteY247" fmla="*/ 155472 h 232961"/>
                <a:gd name="connsiteX248" fmla="*/ 317422 w 532918"/>
                <a:gd name="connsiteY248" fmla="*/ 155472 h 232961"/>
                <a:gd name="connsiteX249" fmla="*/ 322588 w 532918"/>
                <a:gd name="connsiteY249" fmla="*/ 161376 h 232961"/>
                <a:gd name="connsiteX250" fmla="*/ 302662 w 532918"/>
                <a:gd name="connsiteY250" fmla="*/ 155472 h 232961"/>
                <a:gd name="connsiteX251" fmla="*/ 302662 w 532918"/>
                <a:gd name="connsiteY251" fmla="*/ 155472 h 232961"/>
                <a:gd name="connsiteX252" fmla="*/ 295282 w 532918"/>
                <a:gd name="connsiteY252" fmla="*/ 139236 h 232961"/>
                <a:gd name="connsiteX253" fmla="*/ 316684 w 532918"/>
                <a:gd name="connsiteY253" fmla="*/ 148830 h 232961"/>
                <a:gd name="connsiteX254" fmla="*/ 310042 w 532918"/>
                <a:gd name="connsiteY254" fmla="*/ 138498 h 232961"/>
                <a:gd name="connsiteX255" fmla="*/ 337348 w 532918"/>
                <a:gd name="connsiteY255" fmla="*/ 149568 h 232961"/>
                <a:gd name="connsiteX256" fmla="*/ 337348 w 532918"/>
                <a:gd name="connsiteY256" fmla="*/ 149568 h 232961"/>
                <a:gd name="connsiteX257" fmla="*/ 329230 w 532918"/>
                <a:gd name="connsiteY257" fmla="*/ 139974 h 232961"/>
                <a:gd name="connsiteX258" fmla="*/ 322588 w 532918"/>
                <a:gd name="connsiteY258" fmla="*/ 133332 h 232961"/>
                <a:gd name="connsiteX259" fmla="*/ 326278 w 532918"/>
                <a:gd name="connsiteY259" fmla="*/ 133332 h 232961"/>
                <a:gd name="connsiteX260" fmla="*/ 326278 w 532918"/>
                <a:gd name="connsiteY260" fmla="*/ 133332 h 232961"/>
                <a:gd name="connsiteX261" fmla="*/ 326278 w 532918"/>
                <a:gd name="connsiteY261" fmla="*/ 133332 h 232961"/>
                <a:gd name="connsiteX262" fmla="*/ 343990 w 532918"/>
                <a:gd name="connsiteY262" fmla="*/ 148830 h 232961"/>
                <a:gd name="connsiteX263" fmla="*/ 358750 w 532918"/>
                <a:gd name="connsiteY263" fmla="*/ 162114 h 232961"/>
                <a:gd name="connsiteX264" fmla="*/ 326278 w 532918"/>
                <a:gd name="connsiteY264" fmla="*/ 145878 h 232961"/>
                <a:gd name="connsiteX265" fmla="*/ 355798 w 532918"/>
                <a:gd name="connsiteY265" fmla="*/ 54366 h 232961"/>
                <a:gd name="connsiteX266" fmla="*/ 360964 w 532918"/>
                <a:gd name="connsiteY266" fmla="*/ 54366 h 232961"/>
                <a:gd name="connsiteX267" fmla="*/ 428122 w 532918"/>
                <a:gd name="connsiteY267" fmla="*/ 34440 h 232961"/>
                <a:gd name="connsiteX268" fmla="*/ 414100 w 532918"/>
                <a:gd name="connsiteY268" fmla="*/ 49938 h 232961"/>
                <a:gd name="connsiteX269" fmla="*/ 354322 w 532918"/>
                <a:gd name="connsiteY269" fmla="*/ 66174 h 232961"/>
                <a:gd name="connsiteX270" fmla="*/ 354322 w 532918"/>
                <a:gd name="connsiteY270" fmla="*/ 66174 h 232961"/>
                <a:gd name="connsiteX271" fmla="*/ 354322 w 532918"/>
                <a:gd name="connsiteY271" fmla="*/ 66174 h 232961"/>
                <a:gd name="connsiteX272" fmla="*/ 354322 w 532918"/>
                <a:gd name="connsiteY272" fmla="*/ 66174 h 232961"/>
                <a:gd name="connsiteX273" fmla="*/ 354322 w 532918"/>
                <a:gd name="connsiteY273" fmla="*/ 66174 h 232961"/>
                <a:gd name="connsiteX274" fmla="*/ 358750 w 532918"/>
                <a:gd name="connsiteY274" fmla="*/ 66174 h 232961"/>
                <a:gd name="connsiteX275" fmla="*/ 345466 w 532918"/>
                <a:gd name="connsiteY275" fmla="*/ 66174 h 232961"/>
                <a:gd name="connsiteX276" fmla="*/ 332182 w 532918"/>
                <a:gd name="connsiteY276" fmla="*/ 66174 h 232961"/>
                <a:gd name="connsiteX277" fmla="*/ 332182 w 532918"/>
                <a:gd name="connsiteY277" fmla="*/ 66174 h 232961"/>
                <a:gd name="connsiteX278" fmla="*/ 332182 w 532918"/>
                <a:gd name="connsiteY278" fmla="*/ 66174 h 232961"/>
                <a:gd name="connsiteX279" fmla="*/ 341038 w 532918"/>
                <a:gd name="connsiteY279" fmla="*/ 72816 h 232961"/>
                <a:gd name="connsiteX280" fmla="*/ 318160 w 532918"/>
                <a:gd name="connsiteY280" fmla="*/ 72816 h 232961"/>
                <a:gd name="connsiteX281" fmla="*/ 312256 w 532918"/>
                <a:gd name="connsiteY281" fmla="*/ 72816 h 232961"/>
                <a:gd name="connsiteX282" fmla="*/ 312256 w 532918"/>
                <a:gd name="connsiteY282" fmla="*/ 72816 h 232961"/>
                <a:gd name="connsiteX283" fmla="*/ 312256 w 532918"/>
                <a:gd name="connsiteY283" fmla="*/ 72816 h 232961"/>
                <a:gd name="connsiteX284" fmla="*/ 318160 w 532918"/>
                <a:gd name="connsiteY284" fmla="*/ 72816 h 232961"/>
                <a:gd name="connsiteX285" fmla="*/ 318160 w 532918"/>
                <a:gd name="connsiteY285" fmla="*/ 72816 h 232961"/>
                <a:gd name="connsiteX286" fmla="*/ 296020 w 532918"/>
                <a:gd name="connsiteY286" fmla="*/ 72816 h 232961"/>
                <a:gd name="connsiteX287" fmla="*/ 296020 w 532918"/>
                <a:gd name="connsiteY287" fmla="*/ 72816 h 232961"/>
                <a:gd name="connsiteX288" fmla="*/ 296020 w 532918"/>
                <a:gd name="connsiteY288" fmla="*/ 72816 h 232961"/>
                <a:gd name="connsiteX289" fmla="*/ 296020 w 532918"/>
                <a:gd name="connsiteY289" fmla="*/ 72816 h 232961"/>
                <a:gd name="connsiteX290" fmla="*/ 296020 w 532918"/>
                <a:gd name="connsiteY290" fmla="*/ 72816 h 232961"/>
                <a:gd name="connsiteX291" fmla="*/ 295282 w 532918"/>
                <a:gd name="connsiteY291" fmla="*/ 72816 h 232961"/>
                <a:gd name="connsiteX292" fmla="*/ 284950 w 532918"/>
                <a:gd name="connsiteY292" fmla="*/ 72816 h 232961"/>
                <a:gd name="connsiteX293" fmla="*/ 284950 w 532918"/>
                <a:gd name="connsiteY293" fmla="*/ 72816 h 232961"/>
                <a:gd name="connsiteX294" fmla="*/ 268714 w 532918"/>
                <a:gd name="connsiteY294" fmla="*/ 55104 h 232961"/>
                <a:gd name="connsiteX295" fmla="*/ 268714 w 532918"/>
                <a:gd name="connsiteY295" fmla="*/ 55104 h 232961"/>
                <a:gd name="connsiteX296" fmla="*/ 298234 w 532918"/>
                <a:gd name="connsiteY296" fmla="*/ 58056 h 232961"/>
                <a:gd name="connsiteX297" fmla="*/ 321850 w 532918"/>
                <a:gd name="connsiteY297" fmla="*/ 58056 h 232961"/>
                <a:gd name="connsiteX298" fmla="*/ 355798 w 532918"/>
                <a:gd name="connsiteY298" fmla="*/ 51414 h 232961"/>
                <a:gd name="connsiteX299" fmla="*/ 315208 w 532918"/>
                <a:gd name="connsiteY299" fmla="*/ 87576 h 232961"/>
                <a:gd name="connsiteX300" fmla="*/ 378676 w 532918"/>
                <a:gd name="connsiteY300" fmla="*/ 120786 h 232961"/>
                <a:gd name="connsiteX301" fmla="*/ 389746 w 532918"/>
                <a:gd name="connsiteY301" fmla="*/ 120786 h 232961"/>
                <a:gd name="connsiteX302" fmla="*/ 306352 w 532918"/>
                <a:gd name="connsiteY302" fmla="*/ 94218 h 232961"/>
                <a:gd name="connsiteX303" fmla="*/ 300448 w 532918"/>
                <a:gd name="connsiteY303" fmla="*/ 94218 h 232961"/>
                <a:gd name="connsiteX304" fmla="*/ 300448 w 532918"/>
                <a:gd name="connsiteY304" fmla="*/ 94218 h 232961"/>
                <a:gd name="connsiteX305" fmla="*/ 359488 w 532918"/>
                <a:gd name="connsiteY305" fmla="*/ 132594 h 232961"/>
                <a:gd name="connsiteX306" fmla="*/ 355060 w 532918"/>
                <a:gd name="connsiteY306" fmla="*/ 132594 h 232961"/>
                <a:gd name="connsiteX307" fmla="*/ 333658 w 532918"/>
                <a:gd name="connsiteY307" fmla="*/ 132594 h 232961"/>
                <a:gd name="connsiteX308" fmla="*/ 333658 w 532918"/>
                <a:gd name="connsiteY308" fmla="*/ 132594 h 232961"/>
                <a:gd name="connsiteX309" fmla="*/ 333658 w 532918"/>
                <a:gd name="connsiteY309" fmla="*/ 132594 h 232961"/>
                <a:gd name="connsiteX310" fmla="*/ 324802 w 532918"/>
                <a:gd name="connsiteY310" fmla="*/ 128166 h 232961"/>
                <a:gd name="connsiteX311" fmla="*/ 324802 w 532918"/>
                <a:gd name="connsiteY311" fmla="*/ 128166 h 232961"/>
                <a:gd name="connsiteX312" fmla="*/ 285688 w 532918"/>
                <a:gd name="connsiteY312" fmla="*/ 92004 h 232961"/>
                <a:gd name="connsiteX313" fmla="*/ 294544 w 532918"/>
                <a:gd name="connsiteY313" fmla="*/ 92004 h 232961"/>
                <a:gd name="connsiteX314" fmla="*/ 302662 w 532918"/>
                <a:gd name="connsiteY314" fmla="*/ 92004 h 232961"/>
                <a:gd name="connsiteX315" fmla="*/ 302662 w 532918"/>
                <a:gd name="connsiteY315" fmla="*/ 92004 h 232961"/>
                <a:gd name="connsiteX316" fmla="*/ 313732 w 532918"/>
                <a:gd name="connsiteY316" fmla="*/ 92004 h 232961"/>
                <a:gd name="connsiteX317" fmla="*/ 400078 w 532918"/>
                <a:gd name="connsiteY317" fmla="*/ 82410 h 232961"/>
                <a:gd name="connsiteX318" fmla="*/ 400078 w 532918"/>
                <a:gd name="connsiteY318" fmla="*/ 82410 h 232961"/>
                <a:gd name="connsiteX319" fmla="*/ 428860 w 532918"/>
                <a:gd name="connsiteY319" fmla="*/ 70602 h 232961"/>
                <a:gd name="connsiteX320" fmla="*/ 428860 w 532918"/>
                <a:gd name="connsiteY320" fmla="*/ 70602 h 232961"/>
                <a:gd name="connsiteX321" fmla="*/ 428860 w 532918"/>
                <a:gd name="connsiteY321" fmla="*/ 70602 h 232961"/>
                <a:gd name="connsiteX322" fmla="*/ 376462 w 532918"/>
                <a:gd name="connsiteY322" fmla="*/ 58056 h 232961"/>
                <a:gd name="connsiteX323" fmla="*/ 412624 w 532918"/>
                <a:gd name="connsiteY323" fmla="*/ 45510 h 232961"/>
                <a:gd name="connsiteX324" fmla="*/ 417052 w 532918"/>
                <a:gd name="connsiteY324" fmla="*/ 45510 h 232961"/>
                <a:gd name="connsiteX325" fmla="*/ 417052 w 532918"/>
                <a:gd name="connsiteY325" fmla="*/ 45510 h 232961"/>
                <a:gd name="connsiteX326" fmla="*/ 490852 w 532918"/>
                <a:gd name="connsiteY326" fmla="*/ 11562 h 232961"/>
                <a:gd name="connsiteX327" fmla="*/ 448048 w 532918"/>
                <a:gd name="connsiteY327" fmla="*/ 46248 h 232961"/>
                <a:gd name="connsiteX328" fmla="*/ 405244 w 532918"/>
                <a:gd name="connsiteY328" fmla="*/ 61746 h 232961"/>
                <a:gd name="connsiteX329" fmla="*/ 405244 w 532918"/>
                <a:gd name="connsiteY329" fmla="*/ 61746 h 232961"/>
                <a:gd name="connsiteX330" fmla="*/ 405244 w 532918"/>
                <a:gd name="connsiteY330" fmla="*/ 61746 h 232961"/>
                <a:gd name="connsiteX331" fmla="*/ 450262 w 532918"/>
                <a:gd name="connsiteY331" fmla="*/ 49200 h 232961"/>
                <a:gd name="connsiteX332" fmla="*/ 493066 w 532918"/>
                <a:gd name="connsiteY332" fmla="*/ 24846 h 232961"/>
                <a:gd name="connsiteX333" fmla="*/ 515944 w 532918"/>
                <a:gd name="connsiteY333" fmla="*/ 12300 h 232961"/>
                <a:gd name="connsiteX334" fmla="*/ 475354 w 532918"/>
                <a:gd name="connsiteY334" fmla="*/ 52890 h 232961"/>
                <a:gd name="connsiteX335" fmla="*/ 412624 w 532918"/>
                <a:gd name="connsiteY335" fmla="*/ 77982 h 232961"/>
                <a:gd name="connsiteX336" fmla="*/ 397864 w 532918"/>
                <a:gd name="connsiteY336" fmla="*/ 77982 h 232961"/>
                <a:gd name="connsiteX337" fmla="*/ 397864 w 532918"/>
                <a:gd name="connsiteY337" fmla="*/ 77982 h 232961"/>
                <a:gd name="connsiteX338" fmla="*/ 282736 w 532918"/>
                <a:gd name="connsiteY338" fmla="*/ 46986 h 232961"/>
                <a:gd name="connsiteX339" fmla="*/ 282736 w 532918"/>
                <a:gd name="connsiteY339" fmla="*/ 42558 h 232961"/>
                <a:gd name="connsiteX340" fmla="*/ 274618 w 532918"/>
                <a:gd name="connsiteY340" fmla="*/ 38868 h 232961"/>
                <a:gd name="connsiteX341" fmla="*/ 268714 w 532918"/>
                <a:gd name="connsiteY341" fmla="*/ 38868 h 232961"/>
                <a:gd name="connsiteX342" fmla="*/ 268714 w 532918"/>
                <a:gd name="connsiteY342" fmla="*/ 38868 h 232961"/>
                <a:gd name="connsiteX343" fmla="*/ 268714 w 532918"/>
                <a:gd name="connsiteY343" fmla="*/ 38868 h 232961"/>
                <a:gd name="connsiteX344" fmla="*/ 274618 w 532918"/>
                <a:gd name="connsiteY344" fmla="*/ 38868 h 232961"/>
                <a:gd name="connsiteX345" fmla="*/ 274618 w 532918"/>
                <a:gd name="connsiteY345" fmla="*/ 38868 h 232961"/>
                <a:gd name="connsiteX346" fmla="*/ 265762 w 532918"/>
                <a:gd name="connsiteY346" fmla="*/ 44772 h 232961"/>
                <a:gd name="connsiteX347" fmla="*/ 265762 w 532918"/>
                <a:gd name="connsiteY347" fmla="*/ 61008 h 232961"/>
                <a:gd name="connsiteX348" fmla="*/ 261334 w 532918"/>
                <a:gd name="connsiteY348" fmla="*/ 53628 h 232961"/>
                <a:gd name="connsiteX349" fmla="*/ 261334 w 532918"/>
                <a:gd name="connsiteY349" fmla="*/ 53628 h 232961"/>
                <a:gd name="connsiteX350" fmla="*/ 261334 w 532918"/>
                <a:gd name="connsiteY350" fmla="*/ 53628 h 232961"/>
                <a:gd name="connsiteX351" fmla="*/ 271666 w 532918"/>
                <a:gd name="connsiteY351" fmla="*/ 66174 h 232961"/>
                <a:gd name="connsiteX352" fmla="*/ 290116 w 532918"/>
                <a:gd name="connsiteY352" fmla="*/ 87576 h 232961"/>
                <a:gd name="connsiteX353" fmla="*/ 294544 w 532918"/>
                <a:gd name="connsiteY353" fmla="*/ 115620 h 232961"/>
                <a:gd name="connsiteX354" fmla="*/ 294544 w 532918"/>
                <a:gd name="connsiteY354" fmla="*/ 115620 h 232961"/>
                <a:gd name="connsiteX355" fmla="*/ 294544 w 532918"/>
                <a:gd name="connsiteY355" fmla="*/ 115620 h 232961"/>
                <a:gd name="connsiteX356" fmla="*/ 294544 w 532918"/>
                <a:gd name="connsiteY356" fmla="*/ 115620 h 232961"/>
                <a:gd name="connsiteX357" fmla="*/ 290854 w 532918"/>
                <a:gd name="connsiteY357" fmla="*/ 92004 h 232961"/>
                <a:gd name="connsiteX358" fmla="*/ 327754 w 532918"/>
                <a:gd name="connsiteY358" fmla="*/ 124476 h 232961"/>
                <a:gd name="connsiteX359" fmla="*/ 338086 w 532918"/>
                <a:gd name="connsiteY359" fmla="*/ 135546 h 232961"/>
                <a:gd name="connsiteX360" fmla="*/ 346204 w 532918"/>
                <a:gd name="connsiteY360" fmla="*/ 142188 h 232961"/>
                <a:gd name="connsiteX361" fmla="*/ 302662 w 532918"/>
                <a:gd name="connsiteY361" fmla="*/ 114882 h 232961"/>
                <a:gd name="connsiteX362" fmla="*/ 302662 w 532918"/>
                <a:gd name="connsiteY362" fmla="*/ 114882 h 232961"/>
                <a:gd name="connsiteX363" fmla="*/ 302662 w 532918"/>
                <a:gd name="connsiteY363" fmla="*/ 114882 h 232961"/>
                <a:gd name="connsiteX364" fmla="*/ 312994 w 532918"/>
                <a:gd name="connsiteY364" fmla="*/ 128904 h 232961"/>
                <a:gd name="connsiteX365" fmla="*/ 321850 w 532918"/>
                <a:gd name="connsiteY365" fmla="*/ 142926 h 232961"/>
                <a:gd name="connsiteX366" fmla="*/ 292330 w 532918"/>
                <a:gd name="connsiteY366" fmla="*/ 131856 h 232961"/>
                <a:gd name="connsiteX367" fmla="*/ 283474 w 532918"/>
                <a:gd name="connsiteY367" fmla="*/ 121524 h 232961"/>
                <a:gd name="connsiteX368" fmla="*/ 283474 w 532918"/>
                <a:gd name="connsiteY368" fmla="*/ 121524 h 232961"/>
                <a:gd name="connsiteX369" fmla="*/ 283474 w 532918"/>
                <a:gd name="connsiteY369" fmla="*/ 121524 h 232961"/>
                <a:gd name="connsiteX370" fmla="*/ 292330 w 532918"/>
                <a:gd name="connsiteY370" fmla="*/ 131118 h 232961"/>
                <a:gd name="connsiteX371" fmla="*/ 302662 w 532918"/>
                <a:gd name="connsiteY371" fmla="*/ 152520 h 232961"/>
                <a:gd name="connsiteX372" fmla="*/ 306352 w 532918"/>
                <a:gd name="connsiteY372" fmla="*/ 161376 h 232961"/>
                <a:gd name="connsiteX373" fmla="*/ 313732 w 532918"/>
                <a:gd name="connsiteY373" fmla="*/ 169494 h 232961"/>
                <a:gd name="connsiteX374" fmla="*/ 313732 w 532918"/>
                <a:gd name="connsiteY374" fmla="*/ 169494 h 232961"/>
                <a:gd name="connsiteX375" fmla="*/ 307090 w 532918"/>
                <a:gd name="connsiteY375" fmla="*/ 165066 h 232961"/>
                <a:gd name="connsiteX376" fmla="*/ 301186 w 532918"/>
                <a:gd name="connsiteY376" fmla="*/ 165066 h 232961"/>
                <a:gd name="connsiteX377" fmla="*/ 308566 w 532918"/>
                <a:gd name="connsiteY377" fmla="*/ 184254 h 232961"/>
                <a:gd name="connsiteX378" fmla="*/ 308566 w 532918"/>
                <a:gd name="connsiteY378" fmla="*/ 184254 h 232961"/>
                <a:gd name="connsiteX379" fmla="*/ 287164 w 532918"/>
                <a:gd name="connsiteY379" fmla="*/ 164328 h 232961"/>
                <a:gd name="connsiteX380" fmla="*/ 287164 w 532918"/>
                <a:gd name="connsiteY380" fmla="*/ 164328 h 232961"/>
                <a:gd name="connsiteX381" fmla="*/ 287164 w 532918"/>
                <a:gd name="connsiteY381" fmla="*/ 164328 h 232961"/>
                <a:gd name="connsiteX382" fmla="*/ 281260 w 532918"/>
                <a:gd name="connsiteY382" fmla="*/ 180564 h 232961"/>
                <a:gd name="connsiteX383" fmla="*/ 281260 w 532918"/>
                <a:gd name="connsiteY383" fmla="*/ 180564 h 232961"/>
                <a:gd name="connsiteX384" fmla="*/ 281260 w 532918"/>
                <a:gd name="connsiteY384" fmla="*/ 180564 h 232961"/>
                <a:gd name="connsiteX385" fmla="*/ 267976 w 532918"/>
                <a:gd name="connsiteY385" fmla="*/ 132594 h 232961"/>
                <a:gd name="connsiteX386" fmla="*/ 267976 w 532918"/>
                <a:gd name="connsiteY386" fmla="*/ 132594 h 232961"/>
                <a:gd name="connsiteX387" fmla="*/ 251740 w 532918"/>
                <a:gd name="connsiteY387" fmla="*/ 117834 h 232961"/>
                <a:gd name="connsiteX388" fmla="*/ 251740 w 532918"/>
                <a:gd name="connsiteY388" fmla="*/ 117834 h 232961"/>
                <a:gd name="connsiteX389" fmla="*/ 251740 w 532918"/>
                <a:gd name="connsiteY389" fmla="*/ 117834 h 232961"/>
                <a:gd name="connsiteX390" fmla="*/ 244360 w 532918"/>
                <a:gd name="connsiteY390" fmla="*/ 113406 h 232961"/>
                <a:gd name="connsiteX391" fmla="*/ 244360 w 532918"/>
                <a:gd name="connsiteY391" fmla="*/ 123000 h 232961"/>
                <a:gd name="connsiteX392" fmla="*/ 232552 w 532918"/>
                <a:gd name="connsiteY392" fmla="*/ 106026 h 232961"/>
                <a:gd name="connsiteX393" fmla="*/ 214840 w 532918"/>
                <a:gd name="connsiteY393" fmla="*/ 114144 h 232961"/>
                <a:gd name="connsiteX394" fmla="*/ 214840 w 532918"/>
                <a:gd name="connsiteY394" fmla="*/ 114144 h 232961"/>
                <a:gd name="connsiteX395" fmla="*/ 228124 w 532918"/>
                <a:gd name="connsiteY395" fmla="*/ 94956 h 232961"/>
                <a:gd name="connsiteX396" fmla="*/ 222958 w 532918"/>
                <a:gd name="connsiteY396" fmla="*/ 66174 h 232961"/>
                <a:gd name="connsiteX397" fmla="*/ 222958 w 532918"/>
                <a:gd name="connsiteY397" fmla="*/ 62484 h 232961"/>
                <a:gd name="connsiteX398" fmla="*/ 222958 w 532918"/>
                <a:gd name="connsiteY398" fmla="*/ 62484 h 232961"/>
                <a:gd name="connsiteX399" fmla="*/ 222958 w 532918"/>
                <a:gd name="connsiteY399" fmla="*/ 62484 h 232961"/>
                <a:gd name="connsiteX400" fmla="*/ 222958 w 532918"/>
                <a:gd name="connsiteY400" fmla="*/ 62484 h 232961"/>
                <a:gd name="connsiteX401" fmla="*/ 222958 w 532918"/>
                <a:gd name="connsiteY401" fmla="*/ 62484 h 232961"/>
                <a:gd name="connsiteX402" fmla="*/ 222958 w 532918"/>
                <a:gd name="connsiteY402" fmla="*/ 62484 h 232961"/>
                <a:gd name="connsiteX403" fmla="*/ 211888 w 532918"/>
                <a:gd name="connsiteY403" fmla="*/ 75030 h 232961"/>
                <a:gd name="connsiteX404" fmla="*/ 197128 w 532918"/>
                <a:gd name="connsiteY404" fmla="*/ 84624 h 232961"/>
                <a:gd name="connsiteX405" fmla="*/ 160228 w 532918"/>
                <a:gd name="connsiteY405" fmla="*/ 90528 h 232961"/>
                <a:gd name="connsiteX406" fmla="*/ 160228 w 532918"/>
                <a:gd name="connsiteY406" fmla="*/ 90528 h 232961"/>
                <a:gd name="connsiteX407" fmla="*/ 174250 w 532918"/>
                <a:gd name="connsiteY407" fmla="*/ 81672 h 232961"/>
                <a:gd name="connsiteX408" fmla="*/ 187534 w 532918"/>
                <a:gd name="connsiteY408" fmla="*/ 72816 h 232961"/>
                <a:gd name="connsiteX409" fmla="*/ 187534 w 532918"/>
                <a:gd name="connsiteY409" fmla="*/ 72816 h 232961"/>
                <a:gd name="connsiteX410" fmla="*/ 187534 w 532918"/>
                <a:gd name="connsiteY410" fmla="*/ 72816 h 232961"/>
                <a:gd name="connsiteX411" fmla="*/ 148420 w 532918"/>
                <a:gd name="connsiteY411" fmla="*/ 83886 h 232961"/>
                <a:gd name="connsiteX412" fmla="*/ 173512 w 532918"/>
                <a:gd name="connsiteY412" fmla="*/ 66912 h 232961"/>
                <a:gd name="connsiteX413" fmla="*/ 173512 w 532918"/>
                <a:gd name="connsiteY413" fmla="*/ 66912 h 232961"/>
                <a:gd name="connsiteX414" fmla="*/ 192700 w 532918"/>
                <a:gd name="connsiteY414" fmla="*/ 66912 h 232961"/>
                <a:gd name="connsiteX415" fmla="*/ 192700 w 532918"/>
                <a:gd name="connsiteY415" fmla="*/ 72816 h 232961"/>
                <a:gd name="connsiteX416" fmla="*/ 201556 w 532918"/>
                <a:gd name="connsiteY416" fmla="*/ 72816 h 232961"/>
                <a:gd name="connsiteX417" fmla="*/ 201556 w 532918"/>
                <a:gd name="connsiteY417" fmla="*/ 72816 h 232961"/>
                <a:gd name="connsiteX418" fmla="*/ 194176 w 532918"/>
                <a:gd name="connsiteY418" fmla="*/ 72816 h 232961"/>
                <a:gd name="connsiteX419" fmla="*/ 200080 w 532918"/>
                <a:gd name="connsiteY419" fmla="*/ 64698 h 232961"/>
                <a:gd name="connsiteX420" fmla="*/ 200080 w 532918"/>
                <a:gd name="connsiteY420" fmla="*/ 64698 h 232961"/>
                <a:gd name="connsiteX421" fmla="*/ 200080 w 532918"/>
                <a:gd name="connsiteY421" fmla="*/ 64698 h 232961"/>
                <a:gd name="connsiteX422" fmla="*/ 184582 w 532918"/>
                <a:gd name="connsiteY422" fmla="*/ 64698 h 232961"/>
                <a:gd name="connsiteX423" fmla="*/ 178678 w 532918"/>
                <a:gd name="connsiteY423" fmla="*/ 64698 h 232961"/>
                <a:gd name="connsiteX424" fmla="*/ 185320 w 532918"/>
                <a:gd name="connsiteY424" fmla="*/ 58794 h 232961"/>
                <a:gd name="connsiteX425" fmla="*/ 185320 w 532918"/>
                <a:gd name="connsiteY425" fmla="*/ 58794 h 232961"/>
                <a:gd name="connsiteX426" fmla="*/ 185320 w 532918"/>
                <a:gd name="connsiteY426" fmla="*/ 58794 h 232961"/>
                <a:gd name="connsiteX427" fmla="*/ 164656 w 532918"/>
                <a:gd name="connsiteY427" fmla="*/ 58794 h 232961"/>
                <a:gd name="connsiteX428" fmla="*/ 170560 w 532918"/>
                <a:gd name="connsiteY428" fmla="*/ 58794 h 232961"/>
                <a:gd name="connsiteX429" fmla="*/ 170560 w 532918"/>
                <a:gd name="connsiteY429" fmla="*/ 58056 h 232961"/>
                <a:gd name="connsiteX430" fmla="*/ 170560 w 532918"/>
                <a:gd name="connsiteY430" fmla="*/ 58056 h 232961"/>
                <a:gd name="connsiteX431" fmla="*/ 131446 w 532918"/>
                <a:gd name="connsiteY431" fmla="*/ 44772 h 232961"/>
                <a:gd name="connsiteX432" fmla="*/ 125542 w 532918"/>
                <a:gd name="connsiteY432" fmla="*/ 38130 h 232961"/>
                <a:gd name="connsiteX433" fmla="*/ 113734 w 532918"/>
                <a:gd name="connsiteY433" fmla="*/ 21894 h 232961"/>
                <a:gd name="connsiteX434" fmla="*/ 131446 w 532918"/>
                <a:gd name="connsiteY434" fmla="*/ 30012 h 232961"/>
                <a:gd name="connsiteX435" fmla="*/ 180154 w 532918"/>
                <a:gd name="connsiteY435" fmla="*/ 50676 h 232961"/>
                <a:gd name="connsiteX436" fmla="*/ 184582 w 532918"/>
                <a:gd name="connsiteY436" fmla="*/ 50676 h 232961"/>
                <a:gd name="connsiteX437" fmla="*/ 236242 w 532918"/>
                <a:gd name="connsiteY437" fmla="*/ 62484 h 232961"/>
                <a:gd name="connsiteX438" fmla="*/ 236242 w 532918"/>
                <a:gd name="connsiteY438" fmla="*/ 62484 h 232961"/>
                <a:gd name="connsiteX439" fmla="*/ 236242 w 532918"/>
                <a:gd name="connsiteY439" fmla="*/ 58056 h 232961"/>
                <a:gd name="connsiteX440" fmla="*/ 236242 w 532918"/>
                <a:gd name="connsiteY440" fmla="*/ 58056 h 232961"/>
                <a:gd name="connsiteX441" fmla="*/ 271666 w 532918"/>
                <a:gd name="connsiteY441" fmla="*/ 21894 h 232961"/>
                <a:gd name="connsiteX442" fmla="*/ 292330 w 532918"/>
                <a:gd name="connsiteY442" fmla="*/ 29274 h 232961"/>
                <a:gd name="connsiteX443" fmla="*/ 310042 w 532918"/>
                <a:gd name="connsiteY443" fmla="*/ 37392 h 232961"/>
                <a:gd name="connsiteX444" fmla="*/ 306352 w 532918"/>
                <a:gd name="connsiteY444" fmla="*/ 45510 h 232961"/>
                <a:gd name="connsiteX445" fmla="*/ 306352 w 532918"/>
                <a:gd name="connsiteY445" fmla="*/ 45510 h 232961"/>
                <a:gd name="connsiteX446" fmla="*/ 296758 w 532918"/>
                <a:gd name="connsiteY446" fmla="*/ 194586 h 232961"/>
                <a:gd name="connsiteX447" fmla="*/ 306352 w 532918"/>
                <a:gd name="connsiteY447" fmla="*/ 198276 h 232961"/>
                <a:gd name="connsiteX448" fmla="*/ 310780 w 532918"/>
                <a:gd name="connsiteY448" fmla="*/ 198276 h 232961"/>
                <a:gd name="connsiteX449" fmla="*/ 310780 w 532918"/>
                <a:gd name="connsiteY449" fmla="*/ 198276 h 232961"/>
                <a:gd name="connsiteX450" fmla="*/ 305614 w 532918"/>
                <a:gd name="connsiteY450" fmla="*/ 198276 h 232961"/>
                <a:gd name="connsiteX451" fmla="*/ 301186 w 532918"/>
                <a:gd name="connsiteY451" fmla="*/ 198276 h 232961"/>
                <a:gd name="connsiteX452" fmla="*/ 305614 w 532918"/>
                <a:gd name="connsiteY452" fmla="*/ 212298 h 232961"/>
                <a:gd name="connsiteX453" fmla="*/ 305614 w 532918"/>
                <a:gd name="connsiteY453" fmla="*/ 212298 h 232961"/>
                <a:gd name="connsiteX454" fmla="*/ 305614 w 532918"/>
                <a:gd name="connsiteY454" fmla="*/ 212298 h 232961"/>
                <a:gd name="connsiteX455" fmla="*/ 305614 w 532918"/>
                <a:gd name="connsiteY455" fmla="*/ 212298 h 232961"/>
                <a:gd name="connsiteX456" fmla="*/ 305614 w 532918"/>
                <a:gd name="connsiteY456" fmla="*/ 212298 h 232961"/>
                <a:gd name="connsiteX457" fmla="*/ 294544 w 532918"/>
                <a:gd name="connsiteY457" fmla="*/ 205656 h 232961"/>
                <a:gd name="connsiteX458" fmla="*/ 287902 w 532918"/>
                <a:gd name="connsiteY458" fmla="*/ 205656 h 232961"/>
                <a:gd name="connsiteX459" fmla="*/ 287902 w 532918"/>
                <a:gd name="connsiteY459" fmla="*/ 217464 h 232961"/>
                <a:gd name="connsiteX460" fmla="*/ 283474 w 532918"/>
                <a:gd name="connsiteY460" fmla="*/ 217464 h 232961"/>
                <a:gd name="connsiteX461" fmla="*/ 283474 w 532918"/>
                <a:gd name="connsiteY461" fmla="*/ 222630 h 232961"/>
                <a:gd name="connsiteX462" fmla="*/ 283474 w 532918"/>
                <a:gd name="connsiteY462" fmla="*/ 217464 h 232961"/>
                <a:gd name="connsiteX463" fmla="*/ 283474 w 532918"/>
                <a:gd name="connsiteY463" fmla="*/ 217464 h 232961"/>
                <a:gd name="connsiteX464" fmla="*/ 283474 w 532918"/>
                <a:gd name="connsiteY464" fmla="*/ 206394 h 232961"/>
                <a:gd name="connsiteX465" fmla="*/ 283474 w 532918"/>
                <a:gd name="connsiteY465" fmla="*/ 206394 h 232961"/>
                <a:gd name="connsiteX466" fmla="*/ 283474 w 532918"/>
                <a:gd name="connsiteY466" fmla="*/ 206394 h 232961"/>
                <a:gd name="connsiteX467" fmla="*/ 283474 w 532918"/>
                <a:gd name="connsiteY467" fmla="*/ 206394 h 232961"/>
                <a:gd name="connsiteX468" fmla="*/ 273880 w 532918"/>
                <a:gd name="connsiteY468" fmla="*/ 212298 h 232961"/>
                <a:gd name="connsiteX469" fmla="*/ 273880 w 532918"/>
                <a:gd name="connsiteY469" fmla="*/ 212298 h 232961"/>
                <a:gd name="connsiteX470" fmla="*/ 273880 w 532918"/>
                <a:gd name="connsiteY470" fmla="*/ 212298 h 232961"/>
                <a:gd name="connsiteX471" fmla="*/ 273880 w 532918"/>
                <a:gd name="connsiteY471" fmla="*/ 212298 h 232961"/>
                <a:gd name="connsiteX472" fmla="*/ 273880 w 532918"/>
                <a:gd name="connsiteY472" fmla="*/ 204918 h 232961"/>
                <a:gd name="connsiteX473" fmla="*/ 273880 w 532918"/>
                <a:gd name="connsiteY473" fmla="*/ 197538 h 232961"/>
                <a:gd name="connsiteX474" fmla="*/ 285688 w 532918"/>
                <a:gd name="connsiteY474" fmla="*/ 197538 h 232961"/>
                <a:gd name="connsiteX475" fmla="*/ 290854 w 532918"/>
                <a:gd name="connsiteY475" fmla="*/ 197538 h 232961"/>
                <a:gd name="connsiteX476" fmla="*/ 290854 w 532918"/>
                <a:gd name="connsiteY476" fmla="*/ 197538 h 232961"/>
                <a:gd name="connsiteX477" fmla="*/ 290854 w 532918"/>
                <a:gd name="connsiteY477" fmla="*/ 187206 h 232961"/>
                <a:gd name="connsiteX478" fmla="*/ 290854 w 532918"/>
                <a:gd name="connsiteY478" fmla="*/ 177612 h 232961"/>
                <a:gd name="connsiteX479" fmla="*/ 298972 w 532918"/>
                <a:gd name="connsiteY479" fmla="*/ 187944 h 232961"/>
                <a:gd name="connsiteX480" fmla="*/ 258382 w 532918"/>
                <a:gd name="connsiteY480" fmla="*/ 227796 h 232961"/>
                <a:gd name="connsiteX481" fmla="*/ 258382 w 532918"/>
                <a:gd name="connsiteY481" fmla="*/ 232962 h 232961"/>
                <a:gd name="connsiteX482" fmla="*/ 258382 w 532918"/>
                <a:gd name="connsiteY482" fmla="*/ 227796 h 232961"/>
                <a:gd name="connsiteX483" fmla="*/ 252478 w 532918"/>
                <a:gd name="connsiteY483" fmla="*/ 215988 h 232961"/>
                <a:gd name="connsiteX484" fmla="*/ 252478 w 532918"/>
                <a:gd name="connsiteY484" fmla="*/ 215988 h 232961"/>
                <a:gd name="connsiteX485" fmla="*/ 252478 w 532918"/>
                <a:gd name="connsiteY485" fmla="*/ 215988 h 232961"/>
                <a:gd name="connsiteX486" fmla="*/ 243622 w 532918"/>
                <a:gd name="connsiteY486" fmla="*/ 228534 h 232961"/>
                <a:gd name="connsiteX487" fmla="*/ 243622 w 532918"/>
                <a:gd name="connsiteY487" fmla="*/ 228534 h 232961"/>
                <a:gd name="connsiteX488" fmla="*/ 243622 w 532918"/>
                <a:gd name="connsiteY488" fmla="*/ 221892 h 232961"/>
                <a:gd name="connsiteX489" fmla="*/ 243622 w 532918"/>
                <a:gd name="connsiteY489" fmla="*/ 221892 h 232961"/>
                <a:gd name="connsiteX490" fmla="*/ 248788 w 532918"/>
                <a:gd name="connsiteY490" fmla="*/ 213036 h 232961"/>
                <a:gd name="connsiteX491" fmla="*/ 248788 w 532918"/>
                <a:gd name="connsiteY491" fmla="*/ 213036 h 232961"/>
                <a:gd name="connsiteX492" fmla="*/ 248788 w 532918"/>
                <a:gd name="connsiteY492" fmla="*/ 213036 h 232961"/>
                <a:gd name="connsiteX493" fmla="*/ 234766 w 532918"/>
                <a:gd name="connsiteY493" fmla="*/ 218940 h 232961"/>
                <a:gd name="connsiteX494" fmla="*/ 221482 w 532918"/>
                <a:gd name="connsiteY494" fmla="*/ 218940 h 232961"/>
                <a:gd name="connsiteX495" fmla="*/ 221482 w 532918"/>
                <a:gd name="connsiteY495" fmla="*/ 218940 h 232961"/>
                <a:gd name="connsiteX496" fmla="*/ 221482 w 532918"/>
                <a:gd name="connsiteY496" fmla="*/ 218940 h 232961"/>
                <a:gd name="connsiteX497" fmla="*/ 233917 w 532918"/>
                <a:gd name="connsiteY497" fmla="*/ 207793 h 232961"/>
                <a:gd name="connsiteX498" fmla="*/ 234766 w 532918"/>
                <a:gd name="connsiteY498" fmla="*/ 207870 h 232961"/>
                <a:gd name="connsiteX499" fmla="*/ 249526 w 532918"/>
                <a:gd name="connsiteY499" fmla="*/ 193848 h 232961"/>
                <a:gd name="connsiteX500" fmla="*/ 249526 w 532918"/>
                <a:gd name="connsiteY500" fmla="*/ 193848 h 232961"/>
                <a:gd name="connsiteX501" fmla="*/ 256906 w 532918"/>
                <a:gd name="connsiteY501" fmla="*/ 180564 h 232961"/>
                <a:gd name="connsiteX502" fmla="*/ 256906 w 532918"/>
                <a:gd name="connsiteY502" fmla="*/ 184254 h 232961"/>
                <a:gd name="connsiteX503" fmla="*/ 256906 w 532918"/>
                <a:gd name="connsiteY503" fmla="*/ 184254 h 232961"/>
                <a:gd name="connsiteX504" fmla="*/ 256906 w 532918"/>
                <a:gd name="connsiteY504" fmla="*/ 202704 h 232961"/>
                <a:gd name="connsiteX505" fmla="*/ 262810 w 532918"/>
                <a:gd name="connsiteY505" fmla="*/ 206394 h 232961"/>
                <a:gd name="connsiteX506" fmla="*/ 262810 w 532918"/>
                <a:gd name="connsiteY506" fmla="*/ 206394 h 232961"/>
                <a:gd name="connsiteX507" fmla="*/ 262810 w 532918"/>
                <a:gd name="connsiteY507" fmla="*/ 211560 h 232961"/>
                <a:gd name="connsiteX508" fmla="*/ 262810 w 532918"/>
                <a:gd name="connsiteY508" fmla="*/ 211560 h 232961"/>
                <a:gd name="connsiteX509" fmla="*/ 262810 w 532918"/>
                <a:gd name="connsiteY509" fmla="*/ 211560 h 232961"/>
                <a:gd name="connsiteX510" fmla="*/ 258382 w 532918"/>
                <a:gd name="connsiteY510" fmla="*/ 222630 h 232961"/>
                <a:gd name="connsiteX511" fmla="*/ 267976 w 532918"/>
                <a:gd name="connsiteY511" fmla="*/ 184254 h 232961"/>
                <a:gd name="connsiteX512" fmla="*/ 267976 w 532918"/>
                <a:gd name="connsiteY512" fmla="*/ 175398 h 232961"/>
                <a:gd name="connsiteX513" fmla="*/ 267976 w 532918"/>
                <a:gd name="connsiteY513" fmla="*/ 146616 h 232961"/>
                <a:gd name="connsiteX514" fmla="*/ 278308 w 532918"/>
                <a:gd name="connsiteY514" fmla="*/ 190158 h 232961"/>
                <a:gd name="connsiteX515" fmla="*/ 278308 w 532918"/>
                <a:gd name="connsiteY515" fmla="*/ 190158 h 232961"/>
                <a:gd name="connsiteX516" fmla="*/ 278308 w 532918"/>
                <a:gd name="connsiteY516" fmla="*/ 190158 h 232961"/>
                <a:gd name="connsiteX517" fmla="*/ 278308 w 532918"/>
                <a:gd name="connsiteY517" fmla="*/ 190158 h 232961"/>
                <a:gd name="connsiteX518" fmla="*/ 278308 w 532918"/>
                <a:gd name="connsiteY518" fmla="*/ 196800 h 232961"/>
                <a:gd name="connsiteX519" fmla="*/ 278308 w 532918"/>
                <a:gd name="connsiteY519" fmla="*/ 196800 h 232961"/>
                <a:gd name="connsiteX520" fmla="*/ 278308 w 532918"/>
                <a:gd name="connsiteY520" fmla="*/ 196800 h 232961"/>
                <a:gd name="connsiteX521" fmla="*/ 267976 w 532918"/>
                <a:gd name="connsiteY521" fmla="*/ 196800 h 232961"/>
                <a:gd name="connsiteX522" fmla="*/ 260596 w 532918"/>
                <a:gd name="connsiteY522" fmla="*/ 196800 h 232961"/>
                <a:gd name="connsiteX523" fmla="*/ 260596 w 532918"/>
                <a:gd name="connsiteY523" fmla="*/ 178350 h 232961"/>
                <a:gd name="connsiteX524" fmla="*/ 260596 w 532918"/>
                <a:gd name="connsiteY524" fmla="*/ 178350 h 232961"/>
                <a:gd name="connsiteX525" fmla="*/ 260596 w 532918"/>
                <a:gd name="connsiteY525" fmla="*/ 178350 h 232961"/>
                <a:gd name="connsiteX526" fmla="*/ 262810 w 532918"/>
                <a:gd name="connsiteY526" fmla="*/ 205656 h 232961"/>
                <a:gd name="connsiteX527" fmla="*/ 262810 w 532918"/>
                <a:gd name="connsiteY527" fmla="*/ 205656 h 232961"/>
                <a:gd name="connsiteX528" fmla="*/ 222958 w 532918"/>
                <a:gd name="connsiteY528" fmla="*/ 131856 h 232961"/>
                <a:gd name="connsiteX529" fmla="*/ 222958 w 532918"/>
                <a:gd name="connsiteY529" fmla="*/ 131856 h 232961"/>
                <a:gd name="connsiteX530" fmla="*/ 222958 w 532918"/>
                <a:gd name="connsiteY530" fmla="*/ 131856 h 232961"/>
                <a:gd name="connsiteX531" fmla="*/ 222958 w 532918"/>
                <a:gd name="connsiteY531" fmla="*/ 131856 h 232961"/>
                <a:gd name="connsiteX532" fmla="*/ 219268 w 532918"/>
                <a:gd name="connsiteY532" fmla="*/ 131856 h 232961"/>
                <a:gd name="connsiteX533" fmla="*/ 186058 w 532918"/>
                <a:gd name="connsiteY533" fmla="*/ 141450 h 232961"/>
                <a:gd name="connsiteX534" fmla="*/ 182368 w 532918"/>
                <a:gd name="connsiteY534" fmla="*/ 141450 h 232961"/>
                <a:gd name="connsiteX535" fmla="*/ 203770 w 532918"/>
                <a:gd name="connsiteY535" fmla="*/ 125952 h 232961"/>
                <a:gd name="connsiteX536" fmla="*/ 203770 w 532918"/>
                <a:gd name="connsiteY536" fmla="*/ 125952 h 232961"/>
                <a:gd name="connsiteX537" fmla="*/ 203770 w 532918"/>
                <a:gd name="connsiteY537" fmla="*/ 125952 h 232961"/>
                <a:gd name="connsiteX538" fmla="*/ 189010 w 532918"/>
                <a:gd name="connsiteY538" fmla="*/ 131856 h 232961"/>
                <a:gd name="connsiteX539" fmla="*/ 183844 w 532918"/>
                <a:gd name="connsiteY539" fmla="*/ 131856 h 232961"/>
                <a:gd name="connsiteX540" fmla="*/ 169822 w 532918"/>
                <a:gd name="connsiteY540" fmla="*/ 131856 h 232961"/>
                <a:gd name="connsiteX541" fmla="*/ 164656 w 532918"/>
                <a:gd name="connsiteY541" fmla="*/ 131856 h 232961"/>
                <a:gd name="connsiteX542" fmla="*/ 180154 w 532918"/>
                <a:gd name="connsiteY542" fmla="*/ 121524 h 232961"/>
                <a:gd name="connsiteX543" fmla="*/ 206722 w 532918"/>
                <a:gd name="connsiteY543" fmla="*/ 106026 h 232961"/>
                <a:gd name="connsiteX544" fmla="*/ 203032 w 532918"/>
                <a:gd name="connsiteY544" fmla="*/ 114144 h 232961"/>
                <a:gd name="connsiteX545" fmla="*/ 223696 w 532918"/>
                <a:gd name="connsiteY545" fmla="*/ 106026 h 232961"/>
                <a:gd name="connsiteX546" fmla="*/ 237718 w 532918"/>
                <a:gd name="connsiteY546" fmla="*/ 144402 h 232961"/>
                <a:gd name="connsiteX547" fmla="*/ 237718 w 532918"/>
                <a:gd name="connsiteY547" fmla="*/ 144402 h 232961"/>
                <a:gd name="connsiteX548" fmla="*/ 225172 w 532918"/>
                <a:gd name="connsiteY548" fmla="*/ 144402 h 232961"/>
                <a:gd name="connsiteX549" fmla="*/ 208198 w 532918"/>
                <a:gd name="connsiteY549" fmla="*/ 137022 h 232961"/>
                <a:gd name="connsiteX550" fmla="*/ 222958 w 532918"/>
                <a:gd name="connsiteY550" fmla="*/ 131856 h 232961"/>
                <a:gd name="connsiteX551" fmla="*/ 126280 w 532918"/>
                <a:gd name="connsiteY551" fmla="*/ 58056 h 232961"/>
                <a:gd name="connsiteX552" fmla="*/ 126280 w 532918"/>
                <a:gd name="connsiteY552" fmla="*/ 58056 h 232961"/>
                <a:gd name="connsiteX553" fmla="*/ 126280 w 532918"/>
                <a:gd name="connsiteY553" fmla="*/ 58056 h 232961"/>
                <a:gd name="connsiteX554" fmla="*/ 107830 w 532918"/>
                <a:gd name="connsiteY554" fmla="*/ 58056 h 232961"/>
                <a:gd name="connsiteX555" fmla="*/ 107830 w 532918"/>
                <a:gd name="connsiteY555" fmla="*/ 58056 h 232961"/>
                <a:gd name="connsiteX556" fmla="*/ 125542 w 532918"/>
                <a:gd name="connsiteY556" fmla="*/ 52890 h 232961"/>
                <a:gd name="connsiteX557" fmla="*/ 151372 w 532918"/>
                <a:gd name="connsiteY557" fmla="*/ 61008 h 232961"/>
                <a:gd name="connsiteX558" fmla="*/ 146206 w 532918"/>
                <a:gd name="connsiteY558" fmla="*/ 61008 h 232961"/>
                <a:gd name="connsiteX559" fmla="*/ 146206 w 532918"/>
                <a:gd name="connsiteY559" fmla="*/ 61008 h 232961"/>
                <a:gd name="connsiteX560" fmla="*/ 140302 w 532918"/>
                <a:gd name="connsiteY560" fmla="*/ 68388 h 232961"/>
                <a:gd name="connsiteX561" fmla="*/ 140302 w 532918"/>
                <a:gd name="connsiteY561" fmla="*/ 68388 h 232961"/>
                <a:gd name="connsiteX562" fmla="*/ 115948 w 532918"/>
                <a:gd name="connsiteY562" fmla="*/ 68388 h 232961"/>
                <a:gd name="connsiteX563" fmla="*/ 126280 w 532918"/>
                <a:gd name="connsiteY563" fmla="*/ 58056 h 232961"/>
                <a:gd name="connsiteX564" fmla="*/ 136612 w 532918"/>
                <a:gd name="connsiteY564" fmla="*/ 69126 h 232961"/>
                <a:gd name="connsiteX565" fmla="*/ 142516 w 532918"/>
                <a:gd name="connsiteY565" fmla="*/ 63222 h 232961"/>
                <a:gd name="connsiteX566" fmla="*/ 142516 w 532918"/>
                <a:gd name="connsiteY566" fmla="*/ 63222 h 232961"/>
                <a:gd name="connsiteX567" fmla="*/ 162442 w 532918"/>
                <a:gd name="connsiteY567" fmla="*/ 63222 h 232961"/>
                <a:gd name="connsiteX568" fmla="*/ 158752 w 532918"/>
                <a:gd name="connsiteY568" fmla="*/ 67650 h 232961"/>
                <a:gd name="connsiteX569" fmla="*/ 158752 w 532918"/>
                <a:gd name="connsiteY569" fmla="*/ 67650 h 232961"/>
                <a:gd name="connsiteX570" fmla="*/ 143992 w 532918"/>
                <a:gd name="connsiteY570" fmla="*/ 76506 h 232961"/>
                <a:gd name="connsiteX571" fmla="*/ 121852 w 532918"/>
                <a:gd name="connsiteY571" fmla="*/ 80196 h 232961"/>
                <a:gd name="connsiteX572" fmla="*/ 136612 w 532918"/>
                <a:gd name="connsiteY572" fmla="*/ 68388 h 232961"/>
                <a:gd name="connsiteX573" fmla="*/ 210412 w 532918"/>
                <a:gd name="connsiteY573" fmla="*/ 90528 h 232961"/>
                <a:gd name="connsiteX574" fmla="*/ 172774 w 532918"/>
                <a:gd name="connsiteY574" fmla="*/ 108978 h 232961"/>
                <a:gd name="connsiteX575" fmla="*/ 166870 w 532918"/>
                <a:gd name="connsiteY575" fmla="*/ 108978 h 232961"/>
                <a:gd name="connsiteX576" fmla="*/ 199342 w 532918"/>
                <a:gd name="connsiteY576" fmla="*/ 85362 h 232961"/>
                <a:gd name="connsiteX577" fmla="*/ 208936 w 532918"/>
                <a:gd name="connsiteY577" fmla="*/ 75768 h 232961"/>
                <a:gd name="connsiteX578" fmla="*/ 208936 w 532918"/>
                <a:gd name="connsiteY578" fmla="*/ 91266 h 232961"/>
                <a:gd name="connsiteX579" fmla="*/ 109306 w 532918"/>
                <a:gd name="connsiteY579" fmla="*/ 43296 h 232961"/>
                <a:gd name="connsiteX580" fmla="*/ 109306 w 532918"/>
                <a:gd name="connsiteY580" fmla="*/ 43296 h 232961"/>
                <a:gd name="connsiteX581" fmla="*/ 109306 w 532918"/>
                <a:gd name="connsiteY581" fmla="*/ 43296 h 232961"/>
                <a:gd name="connsiteX582" fmla="*/ 118900 w 532918"/>
                <a:gd name="connsiteY582" fmla="*/ 47724 h 232961"/>
                <a:gd name="connsiteX583" fmla="*/ 102664 w 532918"/>
                <a:gd name="connsiteY583" fmla="*/ 53628 h 232961"/>
                <a:gd name="connsiteX584" fmla="*/ 102664 w 532918"/>
                <a:gd name="connsiteY584" fmla="*/ 58056 h 232961"/>
                <a:gd name="connsiteX585" fmla="*/ 119638 w 532918"/>
                <a:gd name="connsiteY585" fmla="*/ 58056 h 232961"/>
                <a:gd name="connsiteX586" fmla="*/ 105616 w 532918"/>
                <a:gd name="connsiteY586" fmla="*/ 69126 h 232961"/>
                <a:gd name="connsiteX587" fmla="*/ 128494 w 532918"/>
                <a:gd name="connsiteY587" fmla="*/ 69126 h 232961"/>
                <a:gd name="connsiteX588" fmla="*/ 117424 w 532918"/>
                <a:gd name="connsiteY588" fmla="*/ 79458 h 232961"/>
                <a:gd name="connsiteX589" fmla="*/ 117424 w 532918"/>
                <a:gd name="connsiteY589" fmla="*/ 79458 h 232961"/>
                <a:gd name="connsiteX590" fmla="*/ 134398 w 532918"/>
                <a:gd name="connsiteY590" fmla="*/ 79458 h 232961"/>
                <a:gd name="connsiteX591" fmla="*/ 127018 w 532918"/>
                <a:gd name="connsiteY591" fmla="*/ 83886 h 232961"/>
                <a:gd name="connsiteX592" fmla="*/ 127018 w 532918"/>
                <a:gd name="connsiteY592" fmla="*/ 83886 h 232961"/>
                <a:gd name="connsiteX593" fmla="*/ 127018 w 532918"/>
                <a:gd name="connsiteY593" fmla="*/ 83886 h 232961"/>
                <a:gd name="connsiteX594" fmla="*/ 156538 w 532918"/>
                <a:gd name="connsiteY594" fmla="*/ 79458 h 232961"/>
                <a:gd name="connsiteX595" fmla="*/ 156538 w 532918"/>
                <a:gd name="connsiteY595" fmla="*/ 79458 h 232961"/>
                <a:gd name="connsiteX596" fmla="*/ 139564 w 532918"/>
                <a:gd name="connsiteY596" fmla="*/ 89052 h 232961"/>
                <a:gd name="connsiteX597" fmla="*/ 139564 w 532918"/>
                <a:gd name="connsiteY597" fmla="*/ 89052 h 232961"/>
                <a:gd name="connsiteX598" fmla="*/ 139564 w 532918"/>
                <a:gd name="connsiteY598" fmla="*/ 89052 h 232961"/>
                <a:gd name="connsiteX599" fmla="*/ 143992 w 532918"/>
                <a:gd name="connsiteY599" fmla="*/ 89052 h 232961"/>
                <a:gd name="connsiteX600" fmla="*/ 180892 w 532918"/>
                <a:gd name="connsiteY600" fmla="*/ 83148 h 232961"/>
                <a:gd name="connsiteX601" fmla="*/ 162442 w 532918"/>
                <a:gd name="connsiteY601" fmla="*/ 95694 h 232961"/>
                <a:gd name="connsiteX602" fmla="*/ 162442 w 532918"/>
                <a:gd name="connsiteY602" fmla="*/ 95694 h 232961"/>
                <a:gd name="connsiteX603" fmla="*/ 171298 w 532918"/>
                <a:gd name="connsiteY603" fmla="*/ 95694 h 232961"/>
                <a:gd name="connsiteX604" fmla="*/ 208198 w 532918"/>
                <a:gd name="connsiteY604" fmla="*/ 76506 h 232961"/>
                <a:gd name="connsiteX605" fmla="*/ 208198 w 532918"/>
                <a:gd name="connsiteY605" fmla="*/ 76506 h 232961"/>
                <a:gd name="connsiteX606" fmla="*/ 212626 w 532918"/>
                <a:gd name="connsiteY606" fmla="*/ 82410 h 232961"/>
                <a:gd name="connsiteX607" fmla="*/ 208198 w 532918"/>
                <a:gd name="connsiteY607" fmla="*/ 88314 h 232961"/>
                <a:gd name="connsiteX608" fmla="*/ 208198 w 532918"/>
                <a:gd name="connsiteY608" fmla="*/ 88314 h 232961"/>
                <a:gd name="connsiteX609" fmla="*/ 208198 w 532918"/>
                <a:gd name="connsiteY609" fmla="*/ 88314 h 232961"/>
                <a:gd name="connsiteX610" fmla="*/ 170560 w 532918"/>
                <a:gd name="connsiteY610" fmla="*/ 111930 h 232961"/>
                <a:gd name="connsiteX611" fmla="*/ 155062 w 532918"/>
                <a:gd name="connsiteY611" fmla="*/ 131856 h 232961"/>
                <a:gd name="connsiteX612" fmla="*/ 147682 w 532918"/>
                <a:gd name="connsiteY612" fmla="*/ 131856 h 232961"/>
                <a:gd name="connsiteX613" fmla="*/ 155062 w 532918"/>
                <a:gd name="connsiteY613" fmla="*/ 123738 h 232961"/>
                <a:gd name="connsiteX614" fmla="*/ 169822 w 532918"/>
                <a:gd name="connsiteY614" fmla="*/ 111192 h 232961"/>
                <a:gd name="connsiteX615" fmla="*/ 169822 w 532918"/>
                <a:gd name="connsiteY615" fmla="*/ 111192 h 232961"/>
                <a:gd name="connsiteX616" fmla="*/ 143254 w 532918"/>
                <a:gd name="connsiteY616" fmla="*/ 125214 h 232961"/>
                <a:gd name="connsiteX617" fmla="*/ 131446 w 532918"/>
                <a:gd name="connsiteY617" fmla="*/ 125214 h 232961"/>
                <a:gd name="connsiteX618" fmla="*/ 119638 w 532918"/>
                <a:gd name="connsiteY618" fmla="*/ 120786 h 232961"/>
                <a:gd name="connsiteX619" fmla="*/ 124804 w 532918"/>
                <a:gd name="connsiteY619" fmla="*/ 120786 h 232961"/>
                <a:gd name="connsiteX620" fmla="*/ 144730 w 532918"/>
                <a:gd name="connsiteY620" fmla="*/ 111192 h 232961"/>
                <a:gd name="connsiteX621" fmla="*/ 144730 w 532918"/>
                <a:gd name="connsiteY621" fmla="*/ 111192 h 232961"/>
                <a:gd name="connsiteX622" fmla="*/ 144730 w 532918"/>
                <a:gd name="connsiteY622" fmla="*/ 111192 h 232961"/>
                <a:gd name="connsiteX623" fmla="*/ 111520 w 532918"/>
                <a:gd name="connsiteY623" fmla="*/ 117096 h 232961"/>
                <a:gd name="connsiteX624" fmla="*/ 90118 w 532918"/>
                <a:gd name="connsiteY624" fmla="*/ 111930 h 232961"/>
                <a:gd name="connsiteX625" fmla="*/ 101188 w 532918"/>
                <a:gd name="connsiteY625" fmla="*/ 111930 h 232961"/>
                <a:gd name="connsiteX626" fmla="*/ 112258 w 532918"/>
                <a:gd name="connsiteY626" fmla="*/ 108240 h 232961"/>
                <a:gd name="connsiteX627" fmla="*/ 127756 w 532918"/>
                <a:gd name="connsiteY627" fmla="*/ 101598 h 232961"/>
                <a:gd name="connsiteX628" fmla="*/ 127756 w 532918"/>
                <a:gd name="connsiteY628" fmla="*/ 101598 h 232961"/>
                <a:gd name="connsiteX629" fmla="*/ 123328 w 532918"/>
                <a:gd name="connsiteY629" fmla="*/ 101598 h 232961"/>
                <a:gd name="connsiteX630" fmla="*/ 86428 w 532918"/>
                <a:gd name="connsiteY630" fmla="*/ 108978 h 232961"/>
                <a:gd name="connsiteX631" fmla="*/ 86428 w 532918"/>
                <a:gd name="connsiteY631" fmla="*/ 108978 h 232961"/>
                <a:gd name="connsiteX632" fmla="*/ 64288 w 532918"/>
                <a:gd name="connsiteY632" fmla="*/ 102336 h 232961"/>
                <a:gd name="connsiteX633" fmla="*/ 75358 w 532918"/>
                <a:gd name="connsiteY633" fmla="*/ 102336 h 232961"/>
                <a:gd name="connsiteX634" fmla="*/ 106354 w 532918"/>
                <a:gd name="connsiteY634" fmla="*/ 92004 h 232961"/>
                <a:gd name="connsiteX635" fmla="*/ 106354 w 532918"/>
                <a:gd name="connsiteY635" fmla="*/ 92004 h 232961"/>
                <a:gd name="connsiteX636" fmla="*/ 96760 w 532918"/>
                <a:gd name="connsiteY636" fmla="*/ 92004 h 232961"/>
                <a:gd name="connsiteX637" fmla="*/ 81262 w 532918"/>
                <a:gd name="connsiteY637" fmla="*/ 88314 h 232961"/>
                <a:gd name="connsiteX638" fmla="*/ 48052 w 532918"/>
                <a:gd name="connsiteY638" fmla="*/ 81672 h 232961"/>
                <a:gd name="connsiteX639" fmla="*/ 59122 w 532918"/>
                <a:gd name="connsiteY639" fmla="*/ 81672 h 232961"/>
                <a:gd name="connsiteX640" fmla="*/ 59122 w 532918"/>
                <a:gd name="connsiteY640" fmla="*/ 81672 h 232961"/>
                <a:gd name="connsiteX641" fmla="*/ 64288 w 532918"/>
                <a:gd name="connsiteY641" fmla="*/ 81672 h 232961"/>
                <a:gd name="connsiteX642" fmla="*/ 77572 w 532918"/>
                <a:gd name="connsiteY642" fmla="*/ 81672 h 232961"/>
                <a:gd name="connsiteX643" fmla="*/ 77572 w 532918"/>
                <a:gd name="connsiteY643" fmla="*/ 81672 h 232961"/>
                <a:gd name="connsiteX644" fmla="*/ 73882 w 532918"/>
                <a:gd name="connsiteY644" fmla="*/ 81672 h 232961"/>
                <a:gd name="connsiteX645" fmla="*/ 67240 w 532918"/>
                <a:gd name="connsiteY645" fmla="*/ 81672 h 232961"/>
                <a:gd name="connsiteX646" fmla="*/ 60598 w 532918"/>
                <a:gd name="connsiteY646" fmla="*/ 81672 h 232961"/>
                <a:gd name="connsiteX647" fmla="*/ 2296 w 532918"/>
                <a:gd name="connsiteY647" fmla="*/ 49938 h 232961"/>
                <a:gd name="connsiteX648" fmla="*/ 2296 w 532918"/>
                <a:gd name="connsiteY648" fmla="*/ 44772 h 232961"/>
                <a:gd name="connsiteX649" fmla="*/ 2296 w 532918"/>
                <a:gd name="connsiteY649" fmla="*/ 44772 h 232961"/>
                <a:gd name="connsiteX650" fmla="*/ 11890 w 532918"/>
                <a:gd name="connsiteY650" fmla="*/ 52152 h 232961"/>
                <a:gd name="connsiteX651" fmla="*/ 43624 w 532918"/>
                <a:gd name="connsiteY651" fmla="*/ 64698 h 232961"/>
                <a:gd name="connsiteX652" fmla="*/ 56170 w 532918"/>
                <a:gd name="connsiteY652" fmla="*/ 69864 h 232961"/>
                <a:gd name="connsiteX653" fmla="*/ 56170 w 532918"/>
                <a:gd name="connsiteY653" fmla="*/ 69864 h 232961"/>
                <a:gd name="connsiteX654" fmla="*/ 62812 w 532918"/>
                <a:gd name="connsiteY654" fmla="*/ 69864 h 232961"/>
                <a:gd name="connsiteX655" fmla="*/ 62812 w 532918"/>
                <a:gd name="connsiteY655" fmla="*/ 69864 h 232961"/>
                <a:gd name="connsiteX656" fmla="*/ 56908 w 532918"/>
                <a:gd name="connsiteY656" fmla="*/ 69864 h 232961"/>
                <a:gd name="connsiteX657" fmla="*/ 45100 w 532918"/>
                <a:gd name="connsiteY657" fmla="*/ 58056 h 232961"/>
                <a:gd name="connsiteX658" fmla="*/ 24436 w 532918"/>
                <a:gd name="connsiteY658" fmla="*/ 48462 h 232961"/>
                <a:gd name="connsiteX659" fmla="*/ 19270 w 532918"/>
                <a:gd name="connsiteY659" fmla="*/ 48462 h 232961"/>
                <a:gd name="connsiteX660" fmla="*/ 2296 w 532918"/>
                <a:gd name="connsiteY660" fmla="*/ 27060 h 232961"/>
                <a:gd name="connsiteX661" fmla="*/ 10414 w 532918"/>
                <a:gd name="connsiteY661" fmla="*/ 32964 h 232961"/>
                <a:gd name="connsiteX662" fmla="*/ 28126 w 532918"/>
                <a:gd name="connsiteY662" fmla="*/ 44772 h 232961"/>
                <a:gd name="connsiteX663" fmla="*/ 39934 w 532918"/>
                <a:gd name="connsiteY663" fmla="*/ 49938 h 232961"/>
                <a:gd name="connsiteX664" fmla="*/ 39934 w 532918"/>
                <a:gd name="connsiteY664" fmla="*/ 49938 h 232961"/>
                <a:gd name="connsiteX665" fmla="*/ 84214 w 532918"/>
                <a:gd name="connsiteY665" fmla="*/ 67650 h 232961"/>
                <a:gd name="connsiteX666" fmla="*/ 84214 w 532918"/>
                <a:gd name="connsiteY666" fmla="*/ 67650 h 232961"/>
                <a:gd name="connsiteX667" fmla="*/ 84214 w 532918"/>
                <a:gd name="connsiteY667" fmla="*/ 67650 h 232961"/>
                <a:gd name="connsiteX668" fmla="*/ 57646 w 532918"/>
                <a:gd name="connsiteY668" fmla="*/ 55842 h 232961"/>
                <a:gd name="connsiteX669" fmla="*/ 39196 w 532918"/>
                <a:gd name="connsiteY669" fmla="*/ 48462 h 232961"/>
                <a:gd name="connsiteX670" fmla="*/ 39196 w 532918"/>
                <a:gd name="connsiteY670" fmla="*/ 48462 h 232961"/>
                <a:gd name="connsiteX671" fmla="*/ 33292 w 532918"/>
                <a:gd name="connsiteY671" fmla="*/ 48462 h 232961"/>
                <a:gd name="connsiteX672" fmla="*/ 7462 w 532918"/>
                <a:gd name="connsiteY672" fmla="*/ 20418 h 232961"/>
                <a:gd name="connsiteX673" fmla="*/ 7462 w 532918"/>
                <a:gd name="connsiteY673" fmla="*/ 10824 h 232961"/>
                <a:gd name="connsiteX674" fmla="*/ 15580 w 532918"/>
                <a:gd name="connsiteY674" fmla="*/ 18204 h 232961"/>
                <a:gd name="connsiteX675" fmla="*/ 25174 w 532918"/>
                <a:gd name="connsiteY675" fmla="*/ 26322 h 232961"/>
                <a:gd name="connsiteX676" fmla="*/ 62812 w 532918"/>
                <a:gd name="connsiteY676" fmla="*/ 44034 h 232961"/>
                <a:gd name="connsiteX677" fmla="*/ 73144 w 532918"/>
                <a:gd name="connsiteY677" fmla="*/ 49200 h 232961"/>
                <a:gd name="connsiteX678" fmla="*/ 89380 w 532918"/>
                <a:gd name="connsiteY678" fmla="*/ 57318 h 232961"/>
                <a:gd name="connsiteX679" fmla="*/ 89380 w 532918"/>
                <a:gd name="connsiteY679" fmla="*/ 57318 h 232961"/>
                <a:gd name="connsiteX680" fmla="*/ 89380 w 532918"/>
                <a:gd name="connsiteY680" fmla="*/ 57318 h 232961"/>
                <a:gd name="connsiteX681" fmla="*/ 89380 w 532918"/>
                <a:gd name="connsiteY681" fmla="*/ 57318 h 232961"/>
                <a:gd name="connsiteX682" fmla="*/ 73144 w 532918"/>
                <a:gd name="connsiteY682" fmla="*/ 49200 h 232961"/>
                <a:gd name="connsiteX683" fmla="*/ 51004 w 532918"/>
                <a:gd name="connsiteY683" fmla="*/ 38868 h 232961"/>
                <a:gd name="connsiteX684" fmla="*/ 27388 w 532918"/>
                <a:gd name="connsiteY684" fmla="*/ 4920 h 232961"/>
                <a:gd name="connsiteX685" fmla="*/ 34768 w 532918"/>
                <a:gd name="connsiteY685" fmla="*/ 9348 h 232961"/>
                <a:gd name="connsiteX686" fmla="*/ 51742 w 532918"/>
                <a:gd name="connsiteY686" fmla="*/ 18204 h 232961"/>
                <a:gd name="connsiteX687" fmla="*/ 101188 w 532918"/>
                <a:gd name="connsiteY687" fmla="*/ 41820 h 232961"/>
                <a:gd name="connsiteX688" fmla="*/ 236980 w 532918"/>
                <a:gd name="connsiteY688" fmla="*/ 181302 h 232961"/>
                <a:gd name="connsiteX689" fmla="*/ 236980 w 532918"/>
                <a:gd name="connsiteY689" fmla="*/ 170232 h 232961"/>
                <a:gd name="connsiteX690" fmla="*/ 236980 w 532918"/>
                <a:gd name="connsiteY690" fmla="*/ 162852 h 232961"/>
                <a:gd name="connsiteX691" fmla="*/ 236980 w 532918"/>
                <a:gd name="connsiteY691" fmla="*/ 154734 h 232961"/>
                <a:gd name="connsiteX692" fmla="*/ 236980 w 532918"/>
                <a:gd name="connsiteY692" fmla="*/ 148830 h 232961"/>
                <a:gd name="connsiteX693" fmla="*/ 236980 w 532918"/>
                <a:gd name="connsiteY693" fmla="*/ 148830 h 232961"/>
                <a:gd name="connsiteX694" fmla="*/ 236980 w 532918"/>
                <a:gd name="connsiteY694" fmla="*/ 148830 h 232961"/>
                <a:gd name="connsiteX695" fmla="*/ 232552 w 532918"/>
                <a:gd name="connsiteY695" fmla="*/ 156210 h 232961"/>
                <a:gd name="connsiteX696" fmla="*/ 232552 w 532918"/>
                <a:gd name="connsiteY696" fmla="*/ 156210 h 232961"/>
                <a:gd name="connsiteX697" fmla="*/ 232552 w 532918"/>
                <a:gd name="connsiteY697" fmla="*/ 156210 h 232961"/>
                <a:gd name="connsiteX698" fmla="*/ 232552 w 532918"/>
                <a:gd name="connsiteY698" fmla="*/ 156210 h 232961"/>
                <a:gd name="connsiteX699" fmla="*/ 232552 w 532918"/>
                <a:gd name="connsiteY699" fmla="*/ 137760 h 232961"/>
                <a:gd name="connsiteX700" fmla="*/ 232552 w 532918"/>
                <a:gd name="connsiteY700" fmla="*/ 137760 h 232961"/>
                <a:gd name="connsiteX701" fmla="*/ 232552 w 532918"/>
                <a:gd name="connsiteY701" fmla="*/ 125214 h 232961"/>
                <a:gd name="connsiteX702" fmla="*/ 239194 w 532918"/>
                <a:gd name="connsiteY702" fmla="*/ 130380 h 232961"/>
                <a:gd name="connsiteX703" fmla="*/ 239194 w 532918"/>
                <a:gd name="connsiteY703" fmla="*/ 130380 h 232961"/>
                <a:gd name="connsiteX704" fmla="*/ 242884 w 532918"/>
                <a:gd name="connsiteY704" fmla="*/ 130380 h 232961"/>
                <a:gd name="connsiteX705" fmla="*/ 257644 w 532918"/>
                <a:gd name="connsiteY705" fmla="*/ 142926 h 232961"/>
                <a:gd name="connsiteX706" fmla="*/ 257644 w 532918"/>
                <a:gd name="connsiteY706" fmla="*/ 142926 h 232961"/>
                <a:gd name="connsiteX707" fmla="*/ 257644 w 532918"/>
                <a:gd name="connsiteY707" fmla="*/ 142926 h 232961"/>
                <a:gd name="connsiteX708" fmla="*/ 257644 w 532918"/>
                <a:gd name="connsiteY708" fmla="*/ 173922 h 232961"/>
                <a:gd name="connsiteX709" fmla="*/ 257644 w 532918"/>
                <a:gd name="connsiteY709" fmla="*/ 182040 h 232961"/>
                <a:gd name="connsiteX710" fmla="*/ 257644 w 532918"/>
                <a:gd name="connsiteY710" fmla="*/ 182040 h 232961"/>
                <a:gd name="connsiteX711" fmla="*/ 257644 w 532918"/>
                <a:gd name="connsiteY711" fmla="*/ 182040 h 232961"/>
                <a:gd name="connsiteX712" fmla="*/ 246574 w 532918"/>
                <a:gd name="connsiteY712" fmla="*/ 168018 h 232961"/>
                <a:gd name="connsiteX713" fmla="*/ 246574 w 532918"/>
                <a:gd name="connsiteY713" fmla="*/ 168018 h 232961"/>
                <a:gd name="connsiteX714" fmla="*/ 236980 w 532918"/>
                <a:gd name="connsiteY714" fmla="*/ 186468 h 232961"/>
                <a:gd name="connsiteX715" fmla="*/ 236980 w 532918"/>
                <a:gd name="connsiteY715" fmla="*/ 177612 h 232961"/>
                <a:gd name="connsiteX716" fmla="*/ 236980 w 532918"/>
                <a:gd name="connsiteY716" fmla="*/ 163590 h 232961"/>
                <a:gd name="connsiteX717" fmla="*/ 236980 w 532918"/>
                <a:gd name="connsiteY717" fmla="*/ 153996 h 232961"/>
                <a:gd name="connsiteX718" fmla="*/ 236980 w 532918"/>
                <a:gd name="connsiteY718" fmla="*/ 153996 h 232961"/>
                <a:gd name="connsiteX719" fmla="*/ 236980 w 532918"/>
                <a:gd name="connsiteY719" fmla="*/ 163590 h 232961"/>
                <a:gd name="connsiteX720" fmla="*/ 228124 w 532918"/>
                <a:gd name="connsiteY720" fmla="*/ 181302 h 232961"/>
                <a:gd name="connsiteX721" fmla="*/ 508564 w 532918"/>
                <a:gd name="connsiteY721" fmla="*/ 72816 h 232961"/>
                <a:gd name="connsiteX722" fmla="*/ 422956 w 532918"/>
                <a:gd name="connsiteY722" fmla="*/ 116358 h 232961"/>
                <a:gd name="connsiteX723" fmla="*/ 391222 w 532918"/>
                <a:gd name="connsiteY723" fmla="*/ 116358 h 232961"/>
                <a:gd name="connsiteX724" fmla="*/ 391222 w 532918"/>
                <a:gd name="connsiteY724" fmla="*/ 116358 h 232961"/>
                <a:gd name="connsiteX725" fmla="*/ 376462 w 532918"/>
                <a:gd name="connsiteY725" fmla="*/ 115620 h 232961"/>
                <a:gd name="connsiteX726" fmla="*/ 325540 w 532918"/>
                <a:gd name="connsiteY726" fmla="*/ 92742 h 232961"/>
                <a:gd name="connsiteX727" fmla="*/ 362440 w 532918"/>
                <a:gd name="connsiteY727" fmla="*/ 92742 h 232961"/>
                <a:gd name="connsiteX728" fmla="*/ 382366 w 532918"/>
                <a:gd name="connsiteY728" fmla="*/ 92742 h 232961"/>
                <a:gd name="connsiteX729" fmla="*/ 382366 w 532918"/>
                <a:gd name="connsiteY729" fmla="*/ 92742 h 232961"/>
                <a:gd name="connsiteX730" fmla="*/ 382366 w 532918"/>
                <a:gd name="connsiteY730" fmla="*/ 92742 h 232961"/>
                <a:gd name="connsiteX731" fmla="*/ 363916 w 532918"/>
                <a:gd name="connsiteY731" fmla="*/ 92742 h 232961"/>
                <a:gd name="connsiteX732" fmla="*/ 358012 w 532918"/>
                <a:gd name="connsiteY732" fmla="*/ 92742 h 232961"/>
                <a:gd name="connsiteX733" fmla="*/ 348418 w 532918"/>
                <a:gd name="connsiteY733" fmla="*/ 88314 h 232961"/>
                <a:gd name="connsiteX734" fmla="*/ 386794 w 532918"/>
                <a:gd name="connsiteY734" fmla="*/ 88314 h 232961"/>
                <a:gd name="connsiteX735" fmla="*/ 386794 w 532918"/>
                <a:gd name="connsiteY735" fmla="*/ 88314 h 232961"/>
                <a:gd name="connsiteX736" fmla="*/ 380890 w 532918"/>
                <a:gd name="connsiteY736" fmla="*/ 83886 h 232961"/>
                <a:gd name="connsiteX737" fmla="*/ 391222 w 532918"/>
                <a:gd name="connsiteY737" fmla="*/ 83886 h 232961"/>
                <a:gd name="connsiteX738" fmla="*/ 391222 w 532918"/>
                <a:gd name="connsiteY738" fmla="*/ 83886 h 232961"/>
                <a:gd name="connsiteX739" fmla="*/ 391222 w 532918"/>
                <a:gd name="connsiteY739" fmla="*/ 83886 h 232961"/>
                <a:gd name="connsiteX740" fmla="*/ 409672 w 532918"/>
                <a:gd name="connsiteY740" fmla="*/ 77982 h 232961"/>
                <a:gd name="connsiteX741" fmla="*/ 478306 w 532918"/>
                <a:gd name="connsiteY741" fmla="*/ 58056 h 232961"/>
                <a:gd name="connsiteX742" fmla="*/ 521848 w 532918"/>
                <a:gd name="connsiteY742" fmla="*/ 34440 h 232961"/>
                <a:gd name="connsiteX743" fmla="*/ 529966 w 532918"/>
                <a:gd name="connsiteY743" fmla="*/ 28536 h 232961"/>
                <a:gd name="connsiteX744" fmla="*/ 498232 w 532918"/>
                <a:gd name="connsiteY744" fmla="*/ 61008 h 232961"/>
                <a:gd name="connsiteX745" fmla="*/ 492328 w 532918"/>
                <a:gd name="connsiteY745" fmla="*/ 61008 h 232961"/>
                <a:gd name="connsiteX746" fmla="*/ 459856 w 532918"/>
                <a:gd name="connsiteY746" fmla="*/ 76506 h 232961"/>
                <a:gd name="connsiteX747" fmla="*/ 450262 w 532918"/>
                <a:gd name="connsiteY747" fmla="*/ 80934 h 232961"/>
                <a:gd name="connsiteX748" fmla="*/ 450262 w 532918"/>
                <a:gd name="connsiteY748" fmla="*/ 80934 h 232961"/>
                <a:gd name="connsiteX749" fmla="*/ 450262 w 532918"/>
                <a:gd name="connsiteY749" fmla="*/ 80934 h 232961"/>
                <a:gd name="connsiteX750" fmla="*/ 462808 w 532918"/>
                <a:gd name="connsiteY750" fmla="*/ 75768 h 232961"/>
                <a:gd name="connsiteX751" fmla="*/ 499708 w 532918"/>
                <a:gd name="connsiteY751" fmla="*/ 58056 h 232961"/>
                <a:gd name="connsiteX752" fmla="*/ 524062 w 532918"/>
                <a:gd name="connsiteY752" fmla="*/ 49938 h 232961"/>
                <a:gd name="connsiteX753" fmla="*/ 478306 w 532918"/>
                <a:gd name="connsiteY753" fmla="*/ 87576 h 232961"/>
                <a:gd name="connsiteX754" fmla="*/ 447310 w 532918"/>
                <a:gd name="connsiteY754" fmla="*/ 100122 h 232961"/>
                <a:gd name="connsiteX755" fmla="*/ 366868 w 532918"/>
                <a:gd name="connsiteY755" fmla="*/ 100122 h 232961"/>
                <a:gd name="connsiteX756" fmla="*/ 366868 w 532918"/>
                <a:gd name="connsiteY756" fmla="*/ 100122 h 232961"/>
                <a:gd name="connsiteX757" fmla="*/ 366868 w 532918"/>
                <a:gd name="connsiteY757" fmla="*/ 100122 h 232961"/>
                <a:gd name="connsiteX758" fmla="*/ 450262 w 532918"/>
                <a:gd name="connsiteY758" fmla="*/ 102336 h 232961"/>
                <a:gd name="connsiteX759" fmla="*/ 481996 w 532918"/>
                <a:gd name="connsiteY759" fmla="*/ 89790 h 232961"/>
                <a:gd name="connsiteX760" fmla="*/ 501922 w 532918"/>
                <a:gd name="connsiteY760" fmla="*/ 78720 h 232961"/>
                <a:gd name="connsiteX761" fmla="*/ 510778 w 532918"/>
                <a:gd name="connsiteY761" fmla="*/ 72816 h 232961"/>
                <a:gd name="connsiteX762" fmla="*/ 510778 w 532918"/>
                <a:gd name="connsiteY762" fmla="*/ 72816 h 232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</a:cxnLst>
              <a:rect l="l" t="t" r="r" b="b"/>
              <a:pathLst>
                <a:path w="532918" h="232961">
                  <a:moveTo>
                    <a:pt x="532918" y="24846"/>
                  </a:moveTo>
                  <a:lnTo>
                    <a:pt x="532918" y="24846"/>
                  </a:lnTo>
                  <a:cubicBezTo>
                    <a:pt x="528859" y="26019"/>
                    <a:pt x="525088" y="28030"/>
                    <a:pt x="521848" y="30750"/>
                  </a:cubicBezTo>
                  <a:lnTo>
                    <a:pt x="503398" y="41082"/>
                  </a:lnTo>
                  <a:cubicBezTo>
                    <a:pt x="518158" y="29274"/>
                    <a:pt x="521848" y="18942"/>
                    <a:pt x="521848" y="13776"/>
                  </a:cubicBezTo>
                  <a:lnTo>
                    <a:pt x="521848" y="13776"/>
                  </a:lnTo>
                  <a:cubicBezTo>
                    <a:pt x="512822" y="16484"/>
                    <a:pt x="504335" y="20728"/>
                    <a:pt x="496756" y="26322"/>
                  </a:cubicBezTo>
                  <a:lnTo>
                    <a:pt x="481996" y="35178"/>
                  </a:lnTo>
                  <a:cubicBezTo>
                    <a:pt x="489944" y="29813"/>
                    <a:pt x="496313" y="22425"/>
                    <a:pt x="500446" y="13776"/>
                  </a:cubicBezTo>
                  <a:cubicBezTo>
                    <a:pt x="500446" y="13776"/>
                    <a:pt x="500446" y="13776"/>
                    <a:pt x="500446" y="13776"/>
                  </a:cubicBezTo>
                  <a:lnTo>
                    <a:pt x="500446" y="13776"/>
                  </a:lnTo>
                  <a:cubicBezTo>
                    <a:pt x="476616" y="26484"/>
                    <a:pt x="451959" y="37579"/>
                    <a:pt x="426646" y="46986"/>
                  </a:cubicBezTo>
                  <a:cubicBezTo>
                    <a:pt x="430122" y="44216"/>
                    <a:pt x="432476" y="40286"/>
                    <a:pt x="433288" y="35916"/>
                  </a:cubicBezTo>
                  <a:cubicBezTo>
                    <a:pt x="433288" y="35916"/>
                    <a:pt x="433288" y="35916"/>
                    <a:pt x="428122" y="35916"/>
                  </a:cubicBezTo>
                  <a:cubicBezTo>
                    <a:pt x="407347" y="45813"/>
                    <a:pt x="385207" y="52530"/>
                    <a:pt x="362440" y="55842"/>
                  </a:cubicBezTo>
                  <a:lnTo>
                    <a:pt x="356536" y="55842"/>
                  </a:lnTo>
                  <a:cubicBezTo>
                    <a:pt x="345953" y="59801"/>
                    <a:pt x="335097" y="63007"/>
                    <a:pt x="324064" y="65436"/>
                  </a:cubicBezTo>
                  <a:cubicBezTo>
                    <a:pt x="305060" y="61658"/>
                    <a:pt x="285504" y="61658"/>
                    <a:pt x="266500" y="65436"/>
                  </a:cubicBezTo>
                  <a:lnTo>
                    <a:pt x="266500" y="65436"/>
                  </a:lnTo>
                  <a:cubicBezTo>
                    <a:pt x="264448" y="60731"/>
                    <a:pt x="264448" y="55381"/>
                    <a:pt x="266500" y="50676"/>
                  </a:cubicBezTo>
                  <a:cubicBezTo>
                    <a:pt x="268183" y="48047"/>
                    <a:pt x="270832" y="46189"/>
                    <a:pt x="273880" y="45510"/>
                  </a:cubicBezTo>
                  <a:lnTo>
                    <a:pt x="277570" y="45510"/>
                  </a:lnTo>
                  <a:cubicBezTo>
                    <a:pt x="279245" y="46072"/>
                    <a:pt x="281061" y="46072"/>
                    <a:pt x="282736" y="45510"/>
                  </a:cubicBezTo>
                  <a:lnTo>
                    <a:pt x="282736" y="45510"/>
                  </a:lnTo>
                  <a:cubicBezTo>
                    <a:pt x="282736" y="45510"/>
                    <a:pt x="282736" y="45510"/>
                    <a:pt x="282736" y="49200"/>
                  </a:cubicBezTo>
                  <a:lnTo>
                    <a:pt x="282736" y="49200"/>
                  </a:lnTo>
                  <a:lnTo>
                    <a:pt x="282736" y="49200"/>
                  </a:lnTo>
                  <a:cubicBezTo>
                    <a:pt x="282736" y="49200"/>
                    <a:pt x="290854" y="43296"/>
                    <a:pt x="290116" y="38868"/>
                  </a:cubicBezTo>
                  <a:cubicBezTo>
                    <a:pt x="289378" y="34440"/>
                    <a:pt x="282736" y="30012"/>
                    <a:pt x="270928" y="29274"/>
                  </a:cubicBezTo>
                  <a:cubicBezTo>
                    <a:pt x="265327" y="23564"/>
                    <a:pt x="257504" y="20597"/>
                    <a:pt x="249526" y="21156"/>
                  </a:cubicBezTo>
                  <a:cubicBezTo>
                    <a:pt x="240670" y="21156"/>
                    <a:pt x="220744" y="24846"/>
                    <a:pt x="213364" y="58056"/>
                  </a:cubicBezTo>
                  <a:lnTo>
                    <a:pt x="213364" y="58056"/>
                  </a:lnTo>
                  <a:lnTo>
                    <a:pt x="213364" y="58056"/>
                  </a:lnTo>
                  <a:cubicBezTo>
                    <a:pt x="197711" y="53210"/>
                    <a:pt x="181659" y="49752"/>
                    <a:pt x="165394" y="47724"/>
                  </a:cubicBezTo>
                  <a:lnTo>
                    <a:pt x="160228" y="47724"/>
                  </a:lnTo>
                  <a:cubicBezTo>
                    <a:pt x="143660" y="42267"/>
                    <a:pt x="127608" y="35352"/>
                    <a:pt x="112258" y="27060"/>
                  </a:cubicBezTo>
                  <a:cubicBezTo>
                    <a:pt x="106361" y="23809"/>
                    <a:pt x="100184" y="21093"/>
                    <a:pt x="93808" y="18942"/>
                  </a:cubicBezTo>
                  <a:lnTo>
                    <a:pt x="93808" y="18942"/>
                  </a:lnTo>
                  <a:cubicBezTo>
                    <a:pt x="93808" y="18942"/>
                    <a:pt x="97498" y="26322"/>
                    <a:pt x="107092" y="36654"/>
                  </a:cubicBezTo>
                  <a:lnTo>
                    <a:pt x="107092" y="36654"/>
                  </a:lnTo>
                  <a:cubicBezTo>
                    <a:pt x="90406" y="27239"/>
                    <a:pt x="73151" y="18859"/>
                    <a:pt x="55432" y="11562"/>
                  </a:cubicBezTo>
                  <a:cubicBezTo>
                    <a:pt x="49535" y="8806"/>
                    <a:pt x="43860" y="5599"/>
                    <a:pt x="38458" y="1968"/>
                  </a:cubicBezTo>
                  <a:cubicBezTo>
                    <a:pt x="34030" y="1968"/>
                    <a:pt x="31816" y="-2460"/>
                    <a:pt x="28864" y="1968"/>
                  </a:cubicBezTo>
                  <a:cubicBezTo>
                    <a:pt x="25912" y="6396"/>
                    <a:pt x="41410" y="28536"/>
                    <a:pt x="49528" y="35916"/>
                  </a:cubicBezTo>
                  <a:cubicBezTo>
                    <a:pt x="41971" y="32805"/>
                    <a:pt x="34790" y="28843"/>
                    <a:pt x="28126" y="24108"/>
                  </a:cubicBezTo>
                  <a:cubicBezTo>
                    <a:pt x="28126" y="24108"/>
                    <a:pt x="22960" y="19680"/>
                    <a:pt x="19270" y="16728"/>
                  </a:cubicBezTo>
                  <a:cubicBezTo>
                    <a:pt x="15580" y="13776"/>
                    <a:pt x="11152" y="9348"/>
                    <a:pt x="8200" y="9348"/>
                  </a:cubicBezTo>
                  <a:cubicBezTo>
                    <a:pt x="7462" y="11246"/>
                    <a:pt x="7462" y="13354"/>
                    <a:pt x="8200" y="15252"/>
                  </a:cubicBezTo>
                  <a:cubicBezTo>
                    <a:pt x="9646" y="23711"/>
                    <a:pt x="13794" y="31476"/>
                    <a:pt x="20008" y="37392"/>
                  </a:cubicBezTo>
                  <a:lnTo>
                    <a:pt x="13366" y="32226"/>
                  </a:lnTo>
                  <a:cubicBezTo>
                    <a:pt x="8200" y="27798"/>
                    <a:pt x="5248" y="25584"/>
                    <a:pt x="2296" y="26322"/>
                  </a:cubicBezTo>
                  <a:cubicBezTo>
                    <a:pt x="4864" y="33825"/>
                    <a:pt x="9462" y="40468"/>
                    <a:pt x="15580" y="45510"/>
                  </a:cubicBezTo>
                  <a:lnTo>
                    <a:pt x="7462" y="41082"/>
                  </a:lnTo>
                  <a:cubicBezTo>
                    <a:pt x="7462" y="41082"/>
                    <a:pt x="7462" y="41082"/>
                    <a:pt x="2296" y="41082"/>
                  </a:cubicBezTo>
                  <a:cubicBezTo>
                    <a:pt x="-2870" y="41082"/>
                    <a:pt x="2296" y="41082"/>
                    <a:pt x="2296" y="44772"/>
                  </a:cubicBezTo>
                  <a:cubicBezTo>
                    <a:pt x="2296" y="48462"/>
                    <a:pt x="17056" y="69864"/>
                    <a:pt x="59122" y="80934"/>
                  </a:cubicBezTo>
                  <a:cubicBezTo>
                    <a:pt x="55432" y="80934"/>
                    <a:pt x="51004" y="80934"/>
                    <a:pt x="50266" y="80934"/>
                  </a:cubicBezTo>
                  <a:lnTo>
                    <a:pt x="50266" y="80934"/>
                  </a:lnTo>
                  <a:cubicBezTo>
                    <a:pt x="50266" y="80934"/>
                    <a:pt x="58384" y="89052"/>
                    <a:pt x="82000" y="88314"/>
                  </a:cubicBezTo>
                  <a:lnTo>
                    <a:pt x="74620" y="88314"/>
                  </a:lnTo>
                  <a:cubicBezTo>
                    <a:pt x="65764" y="88314"/>
                    <a:pt x="64288" y="88314"/>
                    <a:pt x="64288" y="93480"/>
                  </a:cubicBezTo>
                  <a:cubicBezTo>
                    <a:pt x="71329" y="99248"/>
                    <a:pt x="80295" y="102147"/>
                    <a:pt x="89380" y="101598"/>
                  </a:cubicBezTo>
                  <a:lnTo>
                    <a:pt x="107092" y="101598"/>
                  </a:lnTo>
                  <a:cubicBezTo>
                    <a:pt x="102664" y="101598"/>
                    <a:pt x="101188" y="101598"/>
                    <a:pt x="101188" y="101598"/>
                  </a:cubicBezTo>
                  <a:lnTo>
                    <a:pt x="97498" y="101598"/>
                  </a:lnTo>
                  <a:lnTo>
                    <a:pt x="90118" y="101598"/>
                  </a:lnTo>
                  <a:lnTo>
                    <a:pt x="90118" y="101598"/>
                  </a:lnTo>
                  <a:cubicBezTo>
                    <a:pt x="90118" y="101598"/>
                    <a:pt x="98236" y="108240"/>
                    <a:pt x="112258" y="108240"/>
                  </a:cubicBezTo>
                  <a:cubicBezTo>
                    <a:pt x="121335" y="109178"/>
                    <a:pt x="130487" y="109178"/>
                    <a:pt x="139564" y="108240"/>
                  </a:cubicBezTo>
                  <a:lnTo>
                    <a:pt x="126280" y="112668"/>
                  </a:lnTo>
                  <a:cubicBezTo>
                    <a:pt x="121114" y="112668"/>
                    <a:pt x="120376" y="112668"/>
                    <a:pt x="120376" y="112668"/>
                  </a:cubicBezTo>
                  <a:cubicBezTo>
                    <a:pt x="120376" y="112668"/>
                    <a:pt x="126280" y="118572"/>
                    <a:pt x="132922" y="120048"/>
                  </a:cubicBezTo>
                  <a:lnTo>
                    <a:pt x="146206" y="120048"/>
                  </a:lnTo>
                  <a:lnTo>
                    <a:pt x="150634" y="120048"/>
                  </a:lnTo>
                  <a:cubicBezTo>
                    <a:pt x="150634" y="120048"/>
                    <a:pt x="146944" y="120048"/>
                    <a:pt x="146944" y="125214"/>
                  </a:cubicBezTo>
                  <a:cubicBezTo>
                    <a:pt x="146944" y="130380"/>
                    <a:pt x="161704" y="125214"/>
                    <a:pt x="169084" y="125214"/>
                  </a:cubicBezTo>
                  <a:cubicBezTo>
                    <a:pt x="164656" y="125214"/>
                    <a:pt x="164656" y="125214"/>
                    <a:pt x="165394" y="129642"/>
                  </a:cubicBezTo>
                  <a:cubicBezTo>
                    <a:pt x="166132" y="134070"/>
                    <a:pt x="186058" y="129642"/>
                    <a:pt x="187534" y="129642"/>
                  </a:cubicBezTo>
                  <a:lnTo>
                    <a:pt x="187534" y="129642"/>
                  </a:lnTo>
                  <a:cubicBezTo>
                    <a:pt x="187534" y="129642"/>
                    <a:pt x="182368" y="134070"/>
                    <a:pt x="182368" y="135546"/>
                  </a:cubicBezTo>
                  <a:lnTo>
                    <a:pt x="182368" y="135546"/>
                  </a:lnTo>
                  <a:cubicBezTo>
                    <a:pt x="186058" y="135546"/>
                    <a:pt x="199342" y="135546"/>
                    <a:pt x="210412" y="131118"/>
                  </a:cubicBezTo>
                  <a:cubicBezTo>
                    <a:pt x="210412" y="131118"/>
                    <a:pt x="204508" y="136284"/>
                    <a:pt x="204508" y="138498"/>
                  </a:cubicBezTo>
                  <a:cubicBezTo>
                    <a:pt x="209069" y="144344"/>
                    <a:pt x="216323" y="147416"/>
                    <a:pt x="223696" y="146616"/>
                  </a:cubicBezTo>
                  <a:cubicBezTo>
                    <a:pt x="229600" y="146616"/>
                    <a:pt x="235504" y="146616"/>
                    <a:pt x="236242" y="146616"/>
                  </a:cubicBezTo>
                  <a:cubicBezTo>
                    <a:pt x="236242" y="146616"/>
                    <a:pt x="236242" y="146616"/>
                    <a:pt x="236242" y="151044"/>
                  </a:cubicBezTo>
                  <a:cubicBezTo>
                    <a:pt x="236242" y="155472"/>
                    <a:pt x="236242" y="151044"/>
                    <a:pt x="236242" y="151044"/>
                  </a:cubicBezTo>
                  <a:cubicBezTo>
                    <a:pt x="236589" y="153245"/>
                    <a:pt x="236589" y="155485"/>
                    <a:pt x="236242" y="157686"/>
                  </a:cubicBezTo>
                  <a:cubicBezTo>
                    <a:pt x="236242" y="157686"/>
                    <a:pt x="236242" y="162852"/>
                    <a:pt x="236242" y="165804"/>
                  </a:cubicBezTo>
                  <a:cubicBezTo>
                    <a:pt x="236456" y="169491"/>
                    <a:pt x="236456" y="173187"/>
                    <a:pt x="236242" y="176874"/>
                  </a:cubicBezTo>
                  <a:lnTo>
                    <a:pt x="236242" y="176874"/>
                  </a:lnTo>
                  <a:cubicBezTo>
                    <a:pt x="236242" y="176874"/>
                    <a:pt x="241408" y="176874"/>
                    <a:pt x="244360" y="169494"/>
                  </a:cubicBezTo>
                  <a:lnTo>
                    <a:pt x="244360" y="169494"/>
                  </a:lnTo>
                  <a:cubicBezTo>
                    <a:pt x="244360" y="177612"/>
                    <a:pt x="244360" y="179826"/>
                    <a:pt x="244360" y="180564"/>
                  </a:cubicBezTo>
                  <a:lnTo>
                    <a:pt x="244360" y="180564"/>
                  </a:lnTo>
                  <a:cubicBezTo>
                    <a:pt x="243327" y="186348"/>
                    <a:pt x="238419" y="190641"/>
                    <a:pt x="232552" y="190896"/>
                  </a:cubicBezTo>
                  <a:cubicBezTo>
                    <a:pt x="224855" y="190043"/>
                    <a:pt x="217925" y="195590"/>
                    <a:pt x="217069" y="203288"/>
                  </a:cubicBezTo>
                  <a:cubicBezTo>
                    <a:pt x="217061" y="203339"/>
                    <a:pt x="217061" y="203390"/>
                    <a:pt x="217054" y="203442"/>
                  </a:cubicBezTo>
                  <a:cubicBezTo>
                    <a:pt x="217054" y="203442"/>
                    <a:pt x="217054" y="203442"/>
                    <a:pt x="217054" y="211560"/>
                  </a:cubicBezTo>
                  <a:cubicBezTo>
                    <a:pt x="217054" y="219678"/>
                    <a:pt x="217054" y="211560"/>
                    <a:pt x="217054" y="211560"/>
                  </a:cubicBezTo>
                  <a:lnTo>
                    <a:pt x="217054" y="211560"/>
                  </a:lnTo>
                  <a:cubicBezTo>
                    <a:pt x="216877" y="210089"/>
                    <a:pt x="216877" y="208603"/>
                    <a:pt x="217054" y="207132"/>
                  </a:cubicBezTo>
                  <a:cubicBezTo>
                    <a:pt x="221194" y="207967"/>
                    <a:pt x="225460" y="207967"/>
                    <a:pt x="229600" y="207132"/>
                  </a:cubicBezTo>
                  <a:cubicBezTo>
                    <a:pt x="228980" y="208798"/>
                    <a:pt x="228980" y="210632"/>
                    <a:pt x="229600" y="212298"/>
                  </a:cubicBezTo>
                  <a:cubicBezTo>
                    <a:pt x="229600" y="212298"/>
                    <a:pt x="229600" y="212298"/>
                    <a:pt x="229600" y="212298"/>
                  </a:cubicBezTo>
                  <a:cubicBezTo>
                    <a:pt x="228921" y="214460"/>
                    <a:pt x="228921" y="216778"/>
                    <a:pt x="229600" y="218940"/>
                  </a:cubicBezTo>
                  <a:cubicBezTo>
                    <a:pt x="231305" y="219278"/>
                    <a:pt x="233061" y="219278"/>
                    <a:pt x="234766" y="218940"/>
                  </a:cubicBezTo>
                  <a:lnTo>
                    <a:pt x="234766" y="218940"/>
                  </a:lnTo>
                  <a:lnTo>
                    <a:pt x="234766" y="218940"/>
                  </a:lnTo>
                  <a:cubicBezTo>
                    <a:pt x="234766" y="218940"/>
                    <a:pt x="234766" y="218940"/>
                    <a:pt x="234766" y="218940"/>
                  </a:cubicBezTo>
                  <a:cubicBezTo>
                    <a:pt x="238545" y="218120"/>
                    <a:pt x="241777" y="215695"/>
                    <a:pt x="243622" y="212298"/>
                  </a:cubicBezTo>
                  <a:cubicBezTo>
                    <a:pt x="243622" y="217464"/>
                    <a:pt x="248050" y="218202"/>
                    <a:pt x="248050" y="218202"/>
                  </a:cubicBezTo>
                  <a:cubicBezTo>
                    <a:pt x="248434" y="222395"/>
                    <a:pt x="251954" y="225600"/>
                    <a:pt x="256168" y="225582"/>
                  </a:cubicBezTo>
                  <a:lnTo>
                    <a:pt x="256168" y="225582"/>
                  </a:lnTo>
                  <a:cubicBezTo>
                    <a:pt x="256168" y="225582"/>
                    <a:pt x="256168" y="225582"/>
                    <a:pt x="256168" y="225582"/>
                  </a:cubicBezTo>
                  <a:cubicBezTo>
                    <a:pt x="255607" y="223906"/>
                    <a:pt x="255607" y="222092"/>
                    <a:pt x="256168" y="220416"/>
                  </a:cubicBezTo>
                  <a:cubicBezTo>
                    <a:pt x="256456" y="217964"/>
                    <a:pt x="256456" y="215488"/>
                    <a:pt x="256168" y="213036"/>
                  </a:cubicBezTo>
                  <a:lnTo>
                    <a:pt x="259858" y="213036"/>
                  </a:lnTo>
                  <a:lnTo>
                    <a:pt x="259858" y="213036"/>
                  </a:lnTo>
                  <a:cubicBezTo>
                    <a:pt x="259858" y="213036"/>
                    <a:pt x="259858" y="213036"/>
                    <a:pt x="259858" y="213036"/>
                  </a:cubicBezTo>
                  <a:cubicBezTo>
                    <a:pt x="259607" y="211570"/>
                    <a:pt x="259607" y="210074"/>
                    <a:pt x="259858" y="208608"/>
                  </a:cubicBezTo>
                  <a:cubicBezTo>
                    <a:pt x="262256" y="209396"/>
                    <a:pt x="264839" y="209396"/>
                    <a:pt x="267238" y="208608"/>
                  </a:cubicBezTo>
                  <a:cubicBezTo>
                    <a:pt x="266315" y="210468"/>
                    <a:pt x="266315" y="212652"/>
                    <a:pt x="267238" y="214512"/>
                  </a:cubicBezTo>
                  <a:lnTo>
                    <a:pt x="267238" y="214512"/>
                  </a:lnTo>
                  <a:cubicBezTo>
                    <a:pt x="267238" y="214512"/>
                    <a:pt x="267238" y="222630"/>
                    <a:pt x="274618" y="222630"/>
                  </a:cubicBezTo>
                  <a:lnTo>
                    <a:pt x="274618" y="222630"/>
                  </a:lnTo>
                  <a:lnTo>
                    <a:pt x="274618" y="222630"/>
                  </a:lnTo>
                  <a:cubicBezTo>
                    <a:pt x="274042" y="221210"/>
                    <a:pt x="274042" y="219622"/>
                    <a:pt x="274618" y="218202"/>
                  </a:cubicBezTo>
                  <a:lnTo>
                    <a:pt x="279046" y="218202"/>
                  </a:lnTo>
                  <a:cubicBezTo>
                    <a:pt x="279961" y="213573"/>
                    <a:pt x="279961" y="208809"/>
                    <a:pt x="279046" y="204180"/>
                  </a:cubicBezTo>
                  <a:cubicBezTo>
                    <a:pt x="279400" y="208917"/>
                    <a:pt x="283164" y="212684"/>
                    <a:pt x="287902" y="213036"/>
                  </a:cubicBezTo>
                  <a:lnTo>
                    <a:pt x="287902" y="213036"/>
                  </a:lnTo>
                  <a:lnTo>
                    <a:pt x="287902" y="213036"/>
                  </a:lnTo>
                  <a:cubicBezTo>
                    <a:pt x="287902" y="213036"/>
                    <a:pt x="294544" y="213036"/>
                    <a:pt x="296020" y="207870"/>
                  </a:cubicBezTo>
                  <a:cubicBezTo>
                    <a:pt x="297496" y="202704"/>
                    <a:pt x="296020" y="192372"/>
                    <a:pt x="290854" y="190896"/>
                  </a:cubicBezTo>
                  <a:lnTo>
                    <a:pt x="290854" y="190896"/>
                  </a:lnTo>
                  <a:cubicBezTo>
                    <a:pt x="290854" y="190896"/>
                    <a:pt x="296758" y="190896"/>
                    <a:pt x="297496" y="194586"/>
                  </a:cubicBezTo>
                  <a:cubicBezTo>
                    <a:pt x="298234" y="198276"/>
                    <a:pt x="297496" y="194586"/>
                    <a:pt x="297496" y="194586"/>
                  </a:cubicBezTo>
                  <a:cubicBezTo>
                    <a:pt x="297555" y="190218"/>
                    <a:pt x="294426" y="186458"/>
                    <a:pt x="290116" y="185730"/>
                  </a:cubicBezTo>
                  <a:lnTo>
                    <a:pt x="282736" y="185730"/>
                  </a:lnTo>
                  <a:lnTo>
                    <a:pt x="282736" y="184992"/>
                  </a:lnTo>
                  <a:cubicBezTo>
                    <a:pt x="286360" y="187193"/>
                    <a:pt x="290367" y="188695"/>
                    <a:pt x="294544" y="189420"/>
                  </a:cubicBezTo>
                  <a:lnTo>
                    <a:pt x="294544" y="189420"/>
                  </a:lnTo>
                  <a:cubicBezTo>
                    <a:pt x="294544" y="189420"/>
                    <a:pt x="294544" y="189420"/>
                    <a:pt x="294544" y="183516"/>
                  </a:cubicBezTo>
                  <a:cubicBezTo>
                    <a:pt x="297607" y="178036"/>
                    <a:pt x="300323" y="172367"/>
                    <a:pt x="302662" y="166542"/>
                  </a:cubicBezTo>
                  <a:lnTo>
                    <a:pt x="307090" y="166542"/>
                  </a:lnTo>
                  <a:cubicBezTo>
                    <a:pt x="307090" y="166542"/>
                    <a:pt x="312256" y="170970"/>
                    <a:pt x="315208" y="170970"/>
                  </a:cubicBezTo>
                  <a:cubicBezTo>
                    <a:pt x="318160" y="170970"/>
                    <a:pt x="315208" y="170970"/>
                    <a:pt x="315208" y="170970"/>
                  </a:cubicBezTo>
                  <a:cubicBezTo>
                    <a:pt x="309452" y="170656"/>
                    <a:pt x="304477" y="166849"/>
                    <a:pt x="302662" y="161376"/>
                  </a:cubicBezTo>
                  <a:lnTo>
                    <a:pt x="302662" y="161376"/>
                  </a:lnTo>
                  <a:cubicBezTo>
                    <a:pt x="307216" y="165848"/>
                    <a:pt x="313260" y="168477"/>
                    <a:pt x="319636" y="168756"/>
                  </a:cubicBezTo>
                  <a:lnTo>
                    <a:pt x="319636" y="168756"/>
                  </a:lnTo>
                  <a:cubicBezTo>
                    <a:pt x="319636" y="168756"/>
                    <a:pt x="319636" y="168756"/>
                    <a:pt x="319636" y="168756"/>
                  </a:cubicBezTo>
                  <a:lnTo>
                    <a:pt x="319636" y="168756"/>
                  </a:lnTo>
                  <a:cubicBezTo>
                    <a:pt x="324492" y="172007"/>
                    <a:pt x="330064" y="174033"/>
                    <a:pt x="335872" y="174660"/>
                  </a:cubicBezTo>
                  <a:cubicBezTo>
                    <a:pt x="338034" y="175340"/>
                    <a:pt x="340352" y="175340"/>
                    <a:pt x="342514" y="174660"/>
                  </a:cubicBezTo>
                  <a:cubicBezTo>
                    <a:pt x="342514" y="174660"/>
                    <a:pt x="342514" y="174660"/>
                    <a:pt x="342514" y="174660"/>
                  </a:cubicBezTo>
                  <a:cubicBezTo>
                    <a:pt x="342514" y="174660"/>
                    <a:pt x="342514" y="174660"/>
                    <a:pt x="337348" y="169494"/>
                  </a:cubicBezTo>
                  <a:lnTo>
                    <a:pt x="327016" y="162114"/>
                  </a:lnTo>
                  <a:cubicBezTo>
                    <a:pt x="338086" y="168018"/>
                    <a:pt x="353584" y="176136"/>
                    <a:pt x="363178" y="170970"/>
                  </a:cubicBezTo>
                  <a:cubicBezTo>
                    <a:pt x="372772" y="165804"/>
                    <a:pt x="363178" y="170970"/>
                    <a:pt x="363178" y="170970"/>
                  </a:cubicBezTo>
                  <a:cubicBezTo>
                    <a:pt x="363178" y="170970"/>
                    <a:pt x="359488" y="165066"/>
                    <a:pt x="353584" y="160638"/>
                  </a:cubicBezTo>
                  <a:lnTo>
                    <a:pt x="359488" y="160638"/>
                  </a:lnTo>
                  <a:cubicBezTo>
                    <a:pt x="365016" y="160803"/>
                    <a:pt x="370359" y="158665"/>
                    <a:pt x="374248" y="154734"/>
                  </a:cubicBezTo>
                  <a:lnTo>
                    <a:pt x="374248" y="154734"/>
                  </a:lnTo>
                  <a:cubicBezTo>
                    <a:pt x="379916" y="155306"/>
                    <a:pt x="385554" y="153426"/>
                    <a:pt x="389746" y="149568"/>
                  </a:cubicBezTo>
                  <a:cubicBezTo>
                    <a:pt x="389746" y="149568"/>
                    <a:pt x="389746" y="149568"/>
                    <a:pt x="385318" y="149568"/>
                  </a:cubicBezTo>
                  <a:cubicBezTo>
                    <a:pt x="398263" y="148639"/>
                    <a:pt x="410742" y="144311"/>
                    <a:pt x="421480" y="137022"/>
                  </a:cubicBezTo>
                  <a:cubicBezTo>
                    <a:pt x="421480" y="137022"/>
                    <a:pt x="421480" y="137022"/>
                    <a:pt x="421480" y="137022"/>
                  </a:cubicBezTo>
                  <a:lnTo>
                    <a:pt x="421480" y="137022"/>
                  </a:lnTo>
                  <a:cubicBezTo>
                    <a:pt x="487162" y="126690"/>
                    <a:pt x="503398" y="97170"/>
                    <a:pt x="503398" y="92004"/>
                  </a:cubicBezTo>
                  <a:cubicBezTo>
                    <a:pt x="503398" y="86838"/>
                    <a:pt x="503398" y="92004"/>
                    <a:pt x="503398" y="92004"/>
                  </a:cubicBezTo>
                  <a:lnTo>
                    <a:pt x="503398" y="92004"/>
                  </a:lnTo>
                  <a:cubicBezTo>
                    <a:pt x="515228" y="81000"/>
                    <a:pt x="522579" y="66024"/>
                    <a:pt x="524062" y="49938"/>
                  </a:cubicBezTo>
                  <a:lnTo>
                    <a:pt x="524062" y="49938"/>
                  </a:lnTo>
                  <a:lnTo>
                    <a:pt x="524062" y="49938"/>
                  </a:lnTo>
                  <a:cubicBezTo>
                    <a:pt x="519885" y="50663"/>
                    <a:pt x="515878" y="52165"/>
                    <a:pt x="512254" y="54366"/>
                  </a:cubicBezTo>
                  <a:cubicBezTo>
                    <a:pt x="522165" y="47028"/>
                    <a:pt x="529413" y="36667"/>
                    <a:pt x="532918" y="24846"/>
                  </a:cubicBezTo>
                  <a:close/>
                  <a:moveTo>
                    <a:pt x="365392" y="98646"/>
                  </a:moveTo>
                  <a:lnTo>
                    <a:pt x="365392" y="98646"/>
                  </a:lnTo>
                  <a:cubicBezTo>
                    <a:pt x="356536" y="102336"/>
                    <a:pt x="342514" y="103812"/>
                    <a:pt x="318160" y="86838"/>
                  </a:cubicBezTo>
                  <a:lnTo>
                    <a:pt x="318160" y="86838"/>
                  </a:lnTo>
                  <a:lnTo>
                    <a:pt x="318160" y="86838"/>
                  </a:lnTo>
                  <a:cubicBezTo>
                    <a:pt x="318160" y="86838"/>
                    <a:pt x="318160" y="86838"/>
                    <a:pt x="318160" y="86838"/>
                  </a:cubicBezTo>
                  <a:cubicBezTo>
                    <a:pt x="324300" y="87261"/>
                    <a:pt x="330470" y="87261"/>
                    <a:pt x="336610" y="86838"/>
                  </a:cubicBezTo>
                  <a:lnTo>
                    <a:pt x="336610" y="86838"/>
                  </a:lnTo>
                  <a:cubicBezTo>
                    <a:pt x="336610" y="86838"/>
                    <a:pt x="336610" y="86838"/>
                    <a:pt x="332920" y="81672"/>
                  </a:cubicBezTo>
                  <a:cubicBezTo>
                    <a:pt x="346204" y="81672"/>
                    <a:pt x="355060" y="81672"/>
                    <a:pt x="355798" y="75768"/>
                  </a:cubicBezTo>
                  <a:cubicBezTo>
                    <a:pt x="356536" y="69864"/>
                    <a:pt x="355798" y="75768"/>
                    <a:pt x="355798" y="75768"/>
                  </a:cubicBezTo>
                  <a:cubicBezTo>
                    <a:pt x="363798" y="71302"/>
                    <a:pt x="370824" y="65280"/>
                    <a:pt x="376462" y="58056"/>
                  </a:cubicBezTo>
                  <a:lnTo>
                    <a:pt x="376462" y="58056"/>
                  </a:lnTo>
                  <a:cubicBezTo>
                    <a:pt x="391687" y="61675"/>
                    <a:pt x="407303" y="63410"/>
                    <a:pt x="422956" y="63222"/>
                  </a:cubicBezTo>
                  <a:cubicBezTo>
                    <a:pt x="414262" y="70806"/>
                    <a:pt x="402366" y="73572"/>
                    <a:pt x="391222" y="70602"/>
                  </a:cubicBezTo>
                  <a:lnTo>
                    <a:pt x="385318" y="70602"/>
                  </a:lnTo>
                  <a:lnTo>
                    <a:pt x="379414" y="70602"/>
                  </a:lnTo>
                  <a:lnTo>
                    <a:pt x="379414" y="70602"/>
                  </a:lnTo>
                  <a:lnTo>
                    <a:pt x="379414" y="70602"/>
                  </a:lnTo>
                  <a:lnTo>
                    <a:pt x="391222" y="70602"/>
                  </a:lnTo>
                  <a:cubicBezTo>
                    <a:pt x="395650" y="70602"/>
                    <a:pt x="397126" y="70602"/>
                    <a:pt x="399340" y="70602"/>
                  </a:cubicBezTo>
                  <a:cubicBezTo>
                    <a:pt x="391584" y="72481"/>
                    <a:pt x="383480" y="72481"/>
                    <a:pt x="375724" y="70602"/>
                  </a:cubicBezTo>
                  <a:lnTo>
                    <a:pt x="363178" y="70602"/>
                  </a:lnTo>
                  <a:lnTo>
                    <a:pt x="363178" y="70602"/>
                  </a:lnTo>
                  <a:cubicBezTo>
                    <a:pt x="363178" y="70602"/>
                    <a:pt x="363178" y="70602"/>
                    <a:pt x="363178" y="70602"/>
                  </a:cubicBezTo>
                  <a:cubicBezTo>
                    <a:pt x="367340" y="71218"/>
                    <a:pt x="371562" y="71218"/>
                    <a:pt x="375724" y="70602"/>
                  </a:cubicBezTo>
                  <a:lnTo>
                    <a:pt x="375724" y="70602"/>
                  </a:lnTo>
                  <a:cubicBezTo>
                    <a:pt x="389008" y="70602"/>
                    <a:pt x="389008" y="75030"/>
                    <a:pt x="389746" y="76506"/>
                  </a:cubicBezTo>
                  <a:cubicBezTo>
                    <a:pt x="383894" y="77623"/>
                    <a:pt x="377886" y="77623"/>
                    <a:pt x="372034" y="76506"/>
                  </a:cubicBezTo>
                  <a:cubicBezTo>
                    <a:pt x="362920" y="75993"/>
                    <a:pt x="353946" y="73999"/>
                    <a:pt x="345466" y="70602"/>
                  </a:cubicBezTo>
                  <a:lnTo>
                    <a:pt x="345466" y="70602"/>
                  </a:lnTo>
                  <a:lnTo>
                    <a:pt x="345466" y="70602"/>
                  </a:lnTo>
                  <a:cubicBezTo>
                    <a:pt x="345466" y="70602"/>
                    <a:pt x="345466" y="70602"/>
                    <a:pt x="345466" y="70602"/>
                  </a:cubicBezTo>
                  <a:cubicBezTo>
                    <a:pt x="345466" y="70602"/>
                    <a:pt x="345466" y="70602"/>
                    <a:pt x="345466" y="70602"/>
                  </a:cubicBezTo>
                  <a:lnTo>
                    <a:pt x="361702" y="80196"/>
                  </a:lnTo>
                  <a:lnTo>
                    <a:pt x="367606" y="80196"/>
                  </a:lnTo>
                  <a:close/>
                  <a:moveTo>
                    <a:pt x="386794" y="134070"/>
                  </a:moveTo>
                  <a:lnTo>
                    <a:pt x="380890" y="134070"/>
                  </a:lnTo>
                  <a:lnTo>
                    <a:pt x="361702" y="128904"/>
                  </a:lnTo>
                  <a:lnTo>
                    <a:pt x="361702" y="128904"/>
                  </a:lnTo>
                  <a:cubicBezTo>
                    <a:pt x="361702" y="128904"/>
                    <a:pt x="361702" y="128904"/>
                    <a:pt x="361702" y="128904"/>
                  </a:cubicBezTo>
                  <a:cubicBezTo>
                    <a:pt x="367746" y="131739"/>
                    <a:pt x="374241" y="133488"/>
                    <a:pt x="380890" y="134070"/>
                  </a:cubicBezTo>
                  <a:lnTo>
                    <a:pt x="392698" y="134070"/>
                  </a:lnTo>
                  <a:cubicBezTo>
                    <a:pt x="385436" y="135945"/>
                    <a:pt x="377820" y="135945"/>
                    <a:pt x="370558" y="134070"/>
                  </a:cubicBezTo>
                  <a:cubicBezTo>
                    <a:pt x="364588" y="134052"/>
                    <a:pt x="358639" y="133308"/>
                    <a:pt x="352846" y="131856"/>
                  </a:cubicBezTo>
                  <a:lnTo>
                    <a:pt x="352846" y="131856"/>
                  </a:lnTo>
                  <a:cubicBezTo>
                    <a:pt x="355946" y="132984"/>
                    <a:pt x="359340" y="132984"/>
                    <a:pt x="362440" y="131856"/>
                  </a:cubicBezTo>
                  <a:lnTo>
                    <a:pt x="362440" y="131856"/>
                  </a:lnTo>
                  <a:lnTo>
                    <a:pt x="362440" y="131856"/>
                  </a:lnTo>
                  <a:cubicBezTo>
                    <a:pt x="351304" y="127488"/>
                    <a:pt x="340861" y="121521"/>
                    <a:pt x="331444" y="114144"/>
                  </a:cubicBezTo>
                  <a:cubicBezTo>
                    <a:pt x="355060" y="127428"/>
                    <a:pt x="380890" y="137022"/>
                    <a:pt x="391222" y="123738"/>
                  </a:cubicBezTo>
                  <a:lnTo>
                    <a:pt x="391222" y="123738"/>
                  </a:lnTo>
                  <a:cubicBezTo>
                    <a:pt x="402292" y="123738"/>
                    <a:pt x="412624" y="123738"/>
                    <a:pt x="422956" y="123738"/>
                  </a:cubicBezTo>
                  <a:lnTo>
                    <a:pt x="422956" y="123738"/>
                  </a:lnTo>
                  <a:cubicBezTo>
                    <a:pt x="411886" y="129745"/>
                    <a:pt x="399370" y="132556"/>
                    <a:pt x="386794" y="131856"/>
                  </a:cubicBezTo>
                  <a:close/>
                  <a:moveTo>
                    <a:pt x="359488" y="148830"/>
                  </a:moveTo>
                  <a:cubicBezTo>
                    <a:pt x="356573" y="147778"/>
                    <a:pt x="353835" y="146285"/>
                    <a:pt x="351370" y="144402"/>
                  </a:cubicBezTo>
                  <a:lnTo>
                    <a:pt x="340300" y="131856"/>
                  </a:lnTo>
                  <a:lnTo>
                    <a:pt x="346204" y="131856"/>
                  </a:lnTo>
                  <a:cubicBezTo>
                    <a:pt x="353414" y="136195"/>
                    <a:pt x="361466" y="138961"/>
                    <a:pt x="369820" y="139974"/>
                  </a:cubicBezTo>
                  <a:lnTo>
                    <a:pt x="379414" y="139974"/>
                  </a:lnTo>
                  <a:cubicBezTo>
                    <a:pt x="373894" y="144645"/>
                    <a:pt x="366661" y="146786"/>
                    <a:pt x="359488" y="145878"/>
                  </a:cubicBezTo>
                  <a:close/>
                  <a:moveTo>
                    <a:pt x="326278" y="148830"/>
                  </a:moveTo>
                  <a:lnTo>
                    <a:pt x="326278" y="148830"/>
                  </a:lnTo>
                  <a:lnTo>
                    <a:pt x="326278" y="148830"/>
                  </a:lnTo>
                  <a:cubicBezTo>
                    <a:pt x="331068" y="154669"/>
                    <a:pt x="336802" y="159659"/>
                    <a:pt x="343252" y="163590"/>
                  </a:cubicBezTo>
                  <a:cubicBezTo>
                    <a:pt x="343252" y="163590"/>
                    <a:pt x="347680" y="163590"/>
                    <a:pt x="347680" y="168018"/>
                  </a:cubicBezTo>
                  <a:cubicBezTo>
                    <a:pt x="347680" y="172446"/>
                    <a:pt x="320374" y="158424"/>
                    <a:pt x="317422" y="155472"/>
                  </a:cubicBezTo>
                  <a:lnTo>
                    <a:pt x="317422" y="155472"/>
                  </a:lnTo>
                  <a:cubicBezTo>
                    <a:pt x="317422" y="155472"/>
                    <a:pt x="317422" y="155472"/>
                    <a:pt x="317422" y="155472"/>
                  </a:cubicBezTo>
                  <a:lnTo>
                    <a:pt x="317422" y="155472"/>
                  </a:lnTo>
                  <a:cubicBezTo>
                    <a:pt x="317422" y="155472"/>
                    <a:pt x="322588" y="159900"/>
                    <a:pt x="322588" y="161376"/>
                  </a:cubicBezTo>
                  <a:cubicBezTo>
                    <a:pt x="315474" y="161700"/>
                    <a:pt x="308455" y="159621"/>
                    <a:pt x="302662" y="155472"/>
                  </a:cubicBezTo>
                  <a:lnTo>
                    <a:pt x="302662" y="155472"/>
                  </a:lnTo>
                  <a:cubicBezTo>
                    <a:pt x="300529" y="149916"/>
                    <a:pt x="298064" y="144494"/>
                    <a:pt x="295282" y="139236"/>
                  </a:cubicBezTo>
                  <a:cubicBezTo>
                    <a:pt x="301481" y="144210"/>
                    <a:pt x="308846" y="147513"/>
                    <a:pt x="316684" y="148830"/>
                  </a:cubicBezTo>
                  <a:cubicBezTo>
                    <a:pt x="316684" y="148830"/>
                    <a:pt x="316684" y="143664"/>
                    <a:pt x="310042" y="138498"/>
                  </a:cubicBezTo>
                  <a:cubicBezTo>
                    <a:pt x="317806" y="144877"/>
                    <a:pt x="327333" y="148738"/>
                    <a:pt x="337348" y="149568"/>
                  </a:cubicBezTo>
                  <a:lnTo>
                    <a:pt x="337348" y="149568"/>
                  </a:lnTo>
                  <a:cubicBezTo>
                    <a:pt x="337348" y="149568"/>
                    <a:pt x="337348" y="143664"/>
                    <a:pt x="329230" y="139974"/>
                  </a:cubicBezTo>
                  <a:cubicBezTo>
                    <a:pt x="326831" y="137950"/>
                    <a:pt x="324610" y="135728"/>
                    <a:pt x="322588" y="133332"/>
                  </a:cubicBezTo>
                  <a:lnTo>
                    <a:pt x="326278" y="133332"/>
                  </a:lnTo>
                  <a:lnTo>
                    <a:pt x="326278" y="133332"/>
                  </a:lnTo>
                  <a:lnTo>
                    <a:pt x="326278" y="133332"/>
                  </a:lnTo>
                  <a:cubicBezTo>
                    <a:pt x="331687" y="139038"/>
                    <a:pt x="337614" y="144227"/>
                    <a:pt x="343990" y="148830"/>
                  </a:cubicBezTo>
                  <a:cubicBezTo>
                    <a:pt x="349488" y="152573"/>
                    <a:pt x="354447" y="157041"/>
                    <a:pt x="358750" y="162114"/>
                  </a:cubicBezTo>
                  <a:cubicBezTo>
                    <a:pt x="358012" y="165066"/>
                    <a:pt x="330706" y="148830"/>
                    <a:pt x="326278" y="145878"/>
                  </a:cubicBezTo>
                  <a:close/>
                  <a:moveTo>
                    <a:pt x="355798" y="54366"/>
                  </a:moveTo>
                  <a:lnTo>
                    <a:pt x="360964" y="54366"/>
                  </a:lnTo>
                  <a:cubicBezTo>
                    <a:pt x="384041" y="50321"/>
                    <a:pt x="406572" y="43635"/>
                    <a:pt x="428122" y="34440"/>
                  </a:cubicBezTo>
                  <a:cubicBezTo>
                    <a:pt x="428122" y="34440"/>
                    <a:pt x="421480" y="46986"/>
                    <a:pt x="414100" y="49938"/>
                  </a:cubicBezTo>
                  <a:cubicBezTo>
                    <a:pt x="395030" y="58125"/>
                    <a:pt x="374912" y="63590"/>
                    <a:pt x="354322" y="66174"/>
                  </a:cubicBezTo>
                  <a:lnTo>
                    <a:pt x="354322" y="66174"/>
                  </a:lnTo>
                  <a:lnTo>
                    <a:pt x="354322" y="66174"/>
                  </a:lnTo>
                  <a:cubicBezTo>
                    <a:pt x="354322" y="66174"/>
                    <a:pt x="354322" y="66174"/>
                    <a:pt x="354322" y="66174"/>
                  </a:cubicBezTo>
                  <a:lnTo>
                    <a:pt x="354322" y="66174"/>
                  </a:lnTo>
                  <a:cubicBezTo>
                    <a:pt x="354322" y="66174"/>
                    <a:pt x="358750" y="66174"/>
                    <a:pt x="358750" y="66174"/>
                  </a:cubicBezTo>
                  <a:cubicBezTo>
                    <a:pt x="358750" y="66174"/>
                    <a:pt x="355060" y="66174"/>
                    <a:pt x="345466" y="66174"/>
                  </a:cubicBezTo>
                  <a:cubicBezTo>
                    <a:pt x="341060" y="66821"/>
                    <a:pt x="336588" y="66821"/>
                    <a:pt x="332182" y="66174"/>
                  </a:cubicBezTo>
                  <a:cubicBezTo>
                    <a:pt x="332182" y="66174"/>
                    <a:pt x="332182" y="66174"/>
                    <a:pt x="332182" y="66174"/>
                  </a:cubicBezTo>
                  <a:cubicBezTo>
                    <a:pt x="332182" y="66174"/>
                    <a:pt x="332182" y="66174"/>
                    <a:pt x="332182" y="66174"/>
                  </a:cubicBezTo>
                  <a:cubicBezTo>
                    <a:pt x="335318" y="68135"/>
                    <a:pt x="338278" y="70357"/>
                    <a:pt x="341038" y="72816"/>
                  </a:cubicBezTo>
                  <a:cubicBezTo>
                    <a:pt x="333422" y="73364"/>
                    <a:pt x="325776" y="73364"/>
                    <a:pt x="318160" y="72816"/>
                  </a:cubicBezTo>
                  <a:lnTo>
                    <a:pt x="312256" y="72816"/>
                  </a:lnTo>
                  <a:lnTo>
                    <a:pt x="312256" y="72816"/>
                  </a:lnTo>
                  <a:cubicBezTo>
                    <a:pt x="312256" y="72816"/>
                    <a:pt x="312256" y="72816"/>
                    <a:pt x="312256" y="72816"/>
                  </a:cubicBezTo>
                  <a:cubicBezTo>
                    <a:pt x="314204" y="73214"/>
                    <a:pt x="316212" y="73214"/>
                    <a:pt x="318160" y="72816"/>
                  </a:cubicBezTo>
                  <a:lnTo>
                    <a:pt x="318160" y="72816"/>
                  </a:lnTo>
                  <a:lnTo>
                    <a:pt x="296020" y="72816"/>
                  </a:lnTo>
                  <a:cubicBezTo>
                    <a:pt x="296020" y="72816"/>
                    <a:pt x="296020" y="72816"/>
                    <a:pt x="296020" y="72816"/>
                  </a:cubicBezTo>
                  <a:cubicBezTo>
                    <a:pt x="296020" y="72816"/>
                    <a:pt x="296020" y="72816"/>
                    <a:pt x="296020" y="72816"/>
                  </a:cubicBezTo>
                  <a:lnTo>
                    <a:pt x="296020" y="72816"/>
                  </a:lnTo>
                  <a:cubicBezTo>
                    <a:pt x="296020" y="72816"/>
                    <a:pt x="296020" y="72816"/>
                    <a:pt x="296020" y="72816"/>
                  </a:cubicBezTo>
                  <a:lnTo>
                    <a:pt x="295282" y="72816"/>
                  </a:lnTo>
                  <a:cubicBezTo>
                    <a:pt x="291872" y="73512"/>
                    <a:pt x="288360" y="73512"/>
                    <a:pt x="284950" y="72816"/>
                  </a:cubicBezTo>
                  <a:lnTo>
                    <a:pt x="284950" y="72816"/>
                  </a:lnTo>
                  <a:cubicBezTo>
                    <a:pt x="280485" y="66111"/>
                    <a:pt x="275009" y="60136"/>
                    <a:pt x="268714" y="55104"/>
                  </a:cubicBezTo>
                  <a:cubicBezTo>
                    <a:pt x="268714" y="55104"/>
                    <a:pt x="268714" y="55104"/>
                    <a:pt x="268714" y="55104"/>
                  </a:cubicBezTo>
                  <a:cubicBezTo>
                    <a:pt x="278655" y="54300"/>
                    <a:pt x="288655" y="55300"/>
                    <a:pt x="298234" y="58056"/>
                  </a:cubicBezTo>
                  <a:lnTo>
                    <a:pt x="321850" y="58056"/>
                  </a:lnTo>
                  <a:cubicBezTo>
                    <a:pt x="333363" y="57024"/>
                    <a:pt x="344743" y="54798"/>
                    <a:pt x="355798" y="51414"/>
                  </a:cubicBezTo>
                  <a:close/>
                  <a:moveTo>
                    <a:pt x="315208" y="87576"/>
                  </a:moveTo>
                  <a:cubicBezTo>
                    <a:pt x="333053" y="104068"/>
                    <a:pt x="354957" y="115528"/>
                    <a:pt x="378676" y="120786"/>
                  </a:cubicBezTo>
                  <a:lnTo>
                    <a:pt x="389746" y="120786"/>
                  </a:lnTo>
                  <a:cubicBezTo>
                    <a:pt x="377938" y="139236"/>
                    <a:pt x="327016" y="108240"/>
                    <a:pt x="306352" y="94218"/>
                  </a:cubicBezTo>
                  <a:cubicBezTo>
                    <a:pt x="301186" y="90528"/>
                    <a:pt x="301186" y="90528"/>
                    <a:pt x="300448" y="94218"/>
                  </a:cubicBezTo>
                  <a:lnTo>
                    <a:pt x="300448" y="94218"/>
                  </a:lnTo>
                  <a:cubicBezTo>
                    <a:pt x="318928" y="108765"/>
                    <a:pt x="338691" y="121610"/>
                    <a:pt x="359488" y="132594"/>
                  </a:cubicBezTo>
                  <a:lnTo>
                    <a:pt x="355060" y="132594"/>
                  </a:lnTo>
                  <a:cubicBezTo>
                    <a:pt x="348042" y="134439"/>
                    <a:pt x="340669" y="134439"/>
                    <a:pt x="333658" y="132594"/>
                  </a:cubicBezTo>
                  <a:lnTo>
                    <a:pt x="333658" y="132594"/>
                  </a:lnTo>
                  <a:lnTo>
                    <a:pt x="333658" y="132594"/>
                  </a:lnTo>
                  <a:lnTo>
                    <a:pt x="324802" y="128166"/>
                  </a:lnTo>
                  <a:lnTo>
                    <a:pt x="324802" y="128166"/>
                  </a:lnTo>
                  <a:cubicBezTo>
                    <a:pt x="310123" y="118020"/>
                    <a:pt x="296950" y="105844"/>
                    <a:pt x="285688" y="92004"/>
                  </a:cubicBezTo>
                  <a:lnTo>
                    <a:pt x="294544" y="92004"/>
                  </a:lnTo>
                  <a:lnTo>
                    <a:pt x="302662" y="92004"/>
                  </a:lnTo>
                  <a:lnTo>
                    <a:pt x="302662" y="92004"/>
                  </a:lnTo>
                  <a:lnTo>
                    <a:pt x="313732" y="92004"/>
                  </a:lnTo>
                  <a:close/>
                  <a:moveTo>
                    <a:pt x="400078" y="82410"/>
                  </a:moveTo>
                  <a:lnTo>
                    <a:pt x="400078" y="82410"/>
                  </a:lnTo>
                  <a:cubicBezTo>
                    <a:pt x="411096" y="83922"/>
                    <a:pt x="422078" y="79416"/>
                    <a:pt x="428860" y="70602"/>
                  </a:cubicBezTo>
                  <a:cubicBezTo>
                    <a:pt x="428860" y="70602"/>
                    <a:pt x="428860" y="70602"/>
                    <a:pt x="428860" y="70602"/>
                  </a:cubicBezTo>
                  <a:lnTo>
                    <a:pt x="428860" y="70602"/>
                  </a:lnTo>
                  <a:cubicBezTo>
                    <a:pt x="410809" y="69437"/>
                    <a:pt x="393082" y="65195"/>
                    <a:pt x="376462" y="58056"/>
                  </a:cubicBezTo>
                  <a:cubicBezTo>
                    <a:pt x="388831" y="54832"/>
                    <a:pt x="400919" y="50637"/>
                    <a:pt x="412624" y="45510"/>
                  </a:cubicBezTo>
                  <a:lnTo>
                    <a:pt x="417052" y="45510"/>
                  </a:lnTo>
                  <a:lnTo>
                    <a:pt x="417052" y="45510"/>
                  </a:lnTo>
                  <a:cubicBezTo>
                    <a:pt x="417052" y="45510"/>
                    <a:pt x="476092" y="20418"/>
                    <a:pt x="490852" y="11562"/>
                  </a:cubicBezTo>
                  <a:cubicBezTo>
                    <a:pt x="479620" y="26439"/>
                    <a:pt x="464926" y="38346"/>
                    <a:pt x="448048" y="46248"/>
                  </a:cubicBezTo>
                  <a:cubicBezTo>
                    <a:pt x="434410" y="53009"/>
                    <a:pt x="420048" y="58207"/>
                    <a:pt x="405244" y="61746"/>
                  </a:cubicBezTo>
                  <a:cubicBezTo>
                    <a:pt x="405244" y="61746"/>
                    <a:pt x="405244" y="61746"/>
                    <a:pt x="405244" y="61746"/>
                  </a:cubicBezTo>
                  <a:lnTo>
                    <a:pt x="405244" y="61746"/>
                  </a:lnTo>
                  <a:cubicBezTo>
                    <a:pt x="420683" y="59311"/>
                    <a:pt x="435790" y="55102"/>
                    <a:pt x="450262" y="49200"/>
                  </a:cubicBezTo>
                  <a:cubicBezTo>
                    <a:pt x="464993" y="41925"/>
                    <a:pt x="479287" y="33793"/>
                    <a:pt x="493066" y="24846"/>
                  </a:cubicBezTo>
                  <a:cubicBezTo>
                    <a:pt x="500343" y="20062"/>
                    <a:pt x="507996" y="15867"/>
                    <a:pt x="515944" y="12300"/>
                  </a:cubicBezTo>
                  <a:cubicBezTo>
                    <a:pt x="515944" y="12300"/>
                    <a:pt x="515944" y="32226"/>
                    <a:pt x="475354" y="52890"/>
                  </a:cubicBezTo>
                  <a:cubicBezTo>
                    <a:pt x="455221" y="63082"/>
                    <a:pt x="434233" y="71479"/>
                    <a:pt x="412624" y="77982"/>
                  </a:cubicBezTo>
                  <a:lnTo>
                    <a:pt x="397864" y="77982"/>
                  </a:lnTo>
                  <a:lnTo>
                    <a:pt x="397864" y="77982"/>
                  </a:lnTo>
                  <a:close/>
                  <a:moveTo>
                    <a:pt x="282736" y="46986"/>
                  </a:moveTo>
                  <a:cubicBezTo>
                    <a:pt x="283526" y="45616"/>
                    <a:pt x="283526" y="43928"/>
                    <a:pt x="282736" y="42558"/>
                  </a:cubicBezTo>
                  <a:cubicBezTo>
                    <a:pt x="280891" y="39956"/>
                    <a:pt x="277791" y="38546"/>
                    <a:pt x="274618" y="38868"/>
                  </a:cubicBezTo>
                  <a:lnTo>
                    <a:pt x="268714" y="38868"/>
                  </a:lnTo>
                  <a:cubicBezTo>
                    <a:pt x="268714" y="38868"/>
                    <a:pt x="268714" y="38868"/>
                    <a:pt x="268714" y="38868"/>
                  </a:cubicBezTo>
                  <a:lnTo>
                    <a:pt x="268714" y="38868"/>
                  </a:lnTo>
                  <a:cubicBezTo>
                    <a:pt x="270662" y="39266"/>
                    <a:pt x="272670" y="39266"/>
                    <a:pt x="274618" y="38868"/>
                  </a:cubicBezTo>
                  <a:lnTo>
                    <a:pt x="274618" y="38868"/>
                  </a:lnTo>
                  <a:cubicBezTo>
                    <a:pt x="271083" y="39785"/>
                    <a:pt x="267969" y="41865"/>
                    <a:pt x="265762" y="44772"/>
                  </a:cubicBezTo>
                  <a:cubicBezTo>
                    <a:pt x="263253" y="49893"/>
                    <a:pt x="263253" y="55887"/>
                    <a:pt x="265762" y="61008"/>
                  </a:cubicBezTo>
                  <a:cubicBezTo>
                    <a:pt x="263969" y="58756"/>
                    <a:pt x="262478" y="56274"/>
                    <a:pt x="261334" y="53628"/>
                  </a:cubicBezTo>
                  <a:lnTo>
                    <a:pt x="261334" y="53628"/>
                  </a:lnTo>
                  <a:lnTo>
                    <a:pt x="261334" y="53628"/>
                  </a:lnTo>
                  <a:cubicBezTo>
                    <a:pt x="263186" y="58901"/>
                    <a:pt x="266847" y="63346"/>
                    <a:pt x="271666" y="66174"/>
                  </a:cubicBezTo>
                  <a:cubicBezTo>
                    <a:pt x="278950" y="72246"/>
                    <a:pt x="285186" y="79477"/>
                    <a:pt x="290116" y="87576"/>
                  </a:cubicBezTo>
                  <a:cubicBezTo>
                    <a:pt x="292190" y="96819"/>
                    <a:pt x="293673" y="106187"/>
                    <a:pt x="294544" y="115620"/>
                  </a:cubicBezTo>
                  <a:cubicBezTo>
                    <a:pt x="294544" y="115620"/>
                    <a:pt x="294544" y="115620"/>
                    <a:pt x="294544" y="115620"/>
                  </a:cubicBezTo>
                  <a:lnTo>
                    <a:pt x="294544" y="115620"/>
                  </a:lnTo>
                  <a:lnTo>
                    <a:pt x="294544" y="115620"/>
                  </a:lnTo>
                  <a:cubicBezTo>
                    <a:pt x="294544" y="115620"/>
                    <a:pt x="294544" y="99384"/>
                    <a:pt x="290854" y="92004"/>
                  </a:cubicBezTo>
                  <a:cubicBezTo>
                    <a:pt x="301998" y="104075"/>
                    <a:pt x="314367" y="114957"/>
                    <a:pt x="327754" y="124476"/>
                  </a:cubicBezTo>
                  <a:cubicBezTo>
                    <a:pt x="330809" y="128511"/>
                    <a:pt x="334271" y="132220"/>
                    <a:pt x="338086" y="135546"/>
                  </a:cubicBezTo>
                  <a:lnTo>
                    <a:pt x="346204" y="142188"/>
                  </a:lnTo>
                  <a:cubicBezTo>
                    <a:pt x="328285" y="140212"/>
                    <a:pt x="312249" y="130156"/>
                    <a:pt x="302662" y="114882"/>
                  </a:cubicBezTo>
                  <a:lnTo>
                    <a:pt x="302662" y="114882"/>
                  </a:lnTo>
                  <a:lnTo>
                    <a:pt x="302662" y="114882"/>
                  </a:lnTo>
                  <a:cubicBezTo>
                    <a:pt x="302662" y="114882"/>
                    <a:pt x="306352" y="121524"/>
                    <a:pt x="312994" y="128904"/>
                  </a:cubicBezTo>
                  <a:cubicBezTo>
                    <a:pt x="319636" y="136284"/>
                    <a:pt x="323326" y="140712"/>
                    <a:pt x="321850" y="142926"/>
                  </a:cubicBezTo>
                  <a:cubicBezTo>
                    <a:pt x="311031" y="142726"/>
                    <a:pt x="300610" y="138818"/>
                    <a:pt x="292330" y="131856"/>
                  </a:cubicBezTo>
                  <a:lnTo>
                    <a:pt x="283474" y="121524"/>
                  </a:lnTo>
                  <a:lnTo>
                    <a:pt x="283474" y="121524"/>
                  </a:lnTo>
                  <a:cubicBezTo>
                    <a:pt x="283474" y="121524"/>
                    <a:pt x="283474" y="121524"/>
                    <a:pt x="283474" y="121524"/>
                  </a:cubicBezTo>
                  <a:lnTo>
                    <a:pt x="292330" y="131118"/>
                  </a:lnTo>
                  <a:cubicBezTo>
                    <a:pt x="296832" y="137690"/>
                    <a:pt x="300315" y="144905"/>
                    <a:pt x="302662" y="152520"/>
                  </a:cubicBezTo>
                  <a:cubicBezTo>
                    <a:pt x="303289" y="155688"/>
                    <a:pt x="304544" y="158698"/>
                    <a:pt x="306352" y="161376"/>
                  </a:cubicBezTo>
                  <a:cubicBezTo>
                    <a:pt x="307739" y="164891"/>
                    <a:pt x="310367" y="167778"/>
                    <a:pt x="313732" y="169494"/>
                  </a:cubicBezTo>
                  <a:cubicBezTo>
                    <a:pt x="313732" y="169494"/>
                    <a:pt x="313732" y="169494"/>
                    <a:pt x="313732" y="169494"/>
                  </a:cubicBezTo>
                  <a:cubicBezTo>
                    <a:pt x="313732" y="169494"/>
                    <a:pt x="309304" y="169494"/>
                    <a:pt x="307090" y="165066"/>
                  </a:cubicBezTo>
                  <a:cubicBezTo>
                    <a:pt x="305179" y="164391"/>
                    <a:pt x="303097" y="164391"/>
                    <a:pt x="301186" y="165066"/>
                  </a:cubicBezTo>
                  <a:cubicBezTo>
                    <a:pt x="301186" y="165066"/>
                    <a:pt x="301186" y="174660"/>
                    <a:pt x="308566" y="184254"/>
                  </a:cubicBezTo>
                  <a:cubicBezTo>
                    <a:pt x="315946" y="193848"/>
                    <a:pt x="308566" y="184254"/>
                    <a:pt x="308566" y="184254"/>
                  </a:cubicBezTo>
                  <a:cubicBezTo>
                    <a:pt x="297791" y="183111"/>
                    <a:pt x="289075" y="174991"/>
                    <a:pt x="287164" y="164328"/>
                  </a:cubicBezTo>
                  <a:lnTo>
                    <a:pt x="287164" y="164328"/>
                  </a:lnTo>
                  <a:cubicBezTo>
                    <a:pt x="287164" y="164328"/>
                    <a:pt x="287164" y="164328"/>
                    <a:pt x="287164" y="164328"/>
                  </a:cubicBezTo>
                  <a:cubicBezTo>
                    <a:pt x="286906" y="170217"/>
                    <a:pt x="284847" y="175884"/>
                    <a:pt x="281260" y="180564"/>
                  </a:cubicBezTo>
                  <a:lnTo>
                    <a:pt x="281260" y="180564"/>
                  </a:lnTo>
                  <a:lnTo>
                    <a:pt x="281260" y="180564"/>
                  </a:lnTo>
                  <a:cubicBezTo>
                    <a:pt x="284950" y="163590"/>
                    <a:pt x="281260" y="153258"/>
                    <a:pt x="267976" y="132594"/>
                  </a:cubicBezTo>
                  <a:lnTo>
                    <a:pt x="267976" y="132594"/>
                  </a:lnTo>
                  <a:cubicBezTo>
                    <a:pt x="267976" y="123738"/>
                    <a:pt x="256906" y="120048"/>
                    <a:pt x="251740" y="117834"/>
                  </a:cubicBezTo>
                  <a:lnTo>
                    <a:pt x="251740" y="117834"/>
                  </a:lnTo>
                  <a:lnTo>
                    <a:pt x="251740" y="117834"/>
                  </a:lnTo>
                  <a:lnTo>
                    <a:pt x="244360" y="113406"/>
                  </a:lnTo>
                  <a:cubicBezTo>
                    <a:pt x="243895" y="116587"/>
                    <a:pt x="243895" y="119818"/>
                    <a:pt x="244360" y="123000"/>
                  </a:cubicBezTo>
                  <a:cubicBezTo>
                    <a:pt x="241179" y="116853"/>
                    <a:pt x="237209" y="111147"/>
                    <a:pt x="232552" y="106026"/>
                  </a:cubicBezTo>
                  <a:cubicBezTo>
                    <a:pt x="227844" y="110818"/>
                    <a:pt x="221541" y="113708"/>
                    <a:pt x="214840" y="114144"/>
                  </a:cubicBezTo>
                  <a:lnTo>
                    <a:pt x="214840" y="114144"/>
                  </a:lnTo>
                  <a:cubicBezTo>
                    <a:pt x="214840" y="114144"/>
                    <a:pt x="214840" y="109716"/>
                    <a:pt x="228124" y="94956"/>
                  </a:cubicBezTo>
                  <a:cubicBezTo>
                    <a:pt x="220412" y="87460"/>
                    <a:pt x="218331" y="75884"/>
                    <a:pt x="222958" y="66174"/>
                  </a:cubicBezTo>
                  <a:cubicBezTo>
                    <a:pt x="223238" y="64960"/>
                    <a:pt x="223238" y="63698"/>
                    <a:pt x="222958" y="62484"/>
                  </a:cubicBezTo>
                  <a:lnTo>
                    <a:pt x="222958" y="62484"/>
                  </a:lnTo>
                  <a:lnTo>
                    <a:pt x="222958" y="62484"/>
                  </a:lnTo>
                  <a:lnTo>
                    <a:pt x="222958" y="62484"/>
                  </a:lnTo>
                  <a:lnTo>
                    <a:pt x="222958" y="62484"/>
                  </a:lnTo>
                  <a:lnTo>
                    <a:pt x="222958" y="62484"/>
                  </a:lnTo>
                  <a:cubicBezTo>
                    <a:pt x="219667" y="67001"/>
                    <a:pt x="215962" y="71201"/>
                    <a:pt x="211888" y="75030"/>
                  </a:cubicBezTo>
                  <a:cubicBezTo>
                    <a:pt x="207194" y="78562"/>
                    <a:pt x="202265" y="81767"/>
                    <a:pt x="197128" y="84624"/>
                  </a:cubicBezTo>
                  <a:cubicBezTo>
                    <a:pt x="174250" y="94956"/>
                    <a:pt x="166870" y="92742"/>
                    <a:pt x="160228" y="90528"/>
                  </a:cubicBezTo>
                  <a:lnTo>
                    <a:pt x="160228" y="90528"/>
                  </a:lnTo>
                  <a:cubicBezTo>
                    <a:pt x="165276" y="88217"/>
                    <a:pt x="169992" y="85239"/>
                    <a:pt x="174250" y="81672"/>
                  </a:cubicBezTo>
                  <a:lnTo>
                    <a:pt x="187534" y="72816"/>
                  </a:lnTo>
                  <a:cubicBezTo>
                    <a:pt x="187534" y="72816"/>
                    <a:pt x="187534" y="72816"/>
                    <a:pt x="187534" y="72816"/>
                  </a:cubicBezTo>
                  <a:lnTo>
                    <a:pt x="187534" y="72816"/>
                  </a:lnTo>
                  <a:cubicBezTo>
                    <a:pt x="175792" y="80095"/>
                    <a:pt x="162235" y="83930"/>
                    <a:pt x="148420" y="83886"/>
                  </a:cubicBezTo>
                  <a:cubicBezTo>
                    <a:pt x="157136" y="78767"/>
                    <a:pt x="165520" y="73098"/>
                    <a:pt x="173512" y="66912"/>
                  </a:cubicBezTo>
                  <a:lnTo>
                    <a:pt x="173512" y="66912"/>
                  </a:lnTo>
                  <a:cubicBezTo>
                    <a:pt x="179778" y="68757"/>
                    <a:pt x="186434" y="68757"/>
                    <a:pt x="192700" y="66912"/>
                  </a:cubicBezTo>
                  <a:cubicBezTo>
                    <a:pt x="192700" y="66912"/>
                    <a:pt x="192700" y="72078"/>
                    <a:pt x="192700" y="72816"/>
                  </a:cubicBezTo>
                  <a:lnTo>
                    <a:pt x="201556" y="72816"/>
                  </a:lnTo>
                  <a:cubicBezTo>
                    <a:pt x="201556" y="72816"/>
                    <a:pt x="201556" y="72816"/>
                    <a:pt x="201556" y="72816"/>
                  </a:cubicBezTo>
                  <a:lnTo>
                    <a:pt x="194176" y="72816"/>
                  </a:lnTo>
                  <a:cubicBezTo>
                    <a:pt x="195416" y="69651"/>
                    <a:pt x="197453" y="66856"/>
                    <a:pt x="200080" y="64698"/>
                  </a:cubicBezTo>
                  <a:lnTo>
                    <a:pt x="200080" y="64698"/>
                  </a:lnTo>
                  <a:lnTo>
                    <a:pt x="200080" y="64698"/>
                  </a:lnTo>
                  <a:cubicBezTo>
                    <a:pt x="194980" y="65842"/>
                    <a:pt x="189682" y="65842"/>
                    <a:pt x="184582" y="64698"/>
                  </a:cubicBezTo>
                  <a:lnTo>
                    <a:pt x="178678" y="64698"/>
                  </a:lnTo>
                  <a:lnTo>
                    <a:pt x="185320" y="58794"/>
                  </a:lnTo>
                  <a:cubicBezTo>
                    <a:pt x="185320" y="58794"/>
                    <a:pt x="185320" y="58794"/>
                    <a:pt x="185320" y="58794"/>
                  </a:cubicBezTo>
                  <a:lnTo>
                    <a:pt x="185320" y="58794"/>
                  </a:lnTo>
                  <a:cubicBezTo>
                    <a:pt x="178589" y="60894"/>
                    <a:pt x="171387" y="60894"/>
                    <a:pt x="164656" y="58794"/>
                  </a:cubicBezTo>
                  <a:lnTo>
                    <a:pt x="170560" y="58794"/>
                  </a:lnTo>
                  <a:lnTo>
                    <a:pt x="170560" y="58056"/>
                  </a:lnTo>
                  <a:lnTo>
                    <a:pt x="170560" y="58056"/>
                  </a:lnTo>
                  <a:cubicBezTo>
                    <a:pt x="156841" y="55961"/>
                    <a:pt x="143601" y="51464"/>
                    <a:pt x="131446" y="44772"/>
                  </a:cubicBezTo>
                  <a:lnTo>
                    <a:pt x="125542" y="38130"/>
                  </a:lnTo>
                  <a:cubicBezTo>
                    <a:pt x="121852" y="33702"/>
                    <a:pt x="112996" y="24108"/>
                    <a:pt x="113734" y="21894"/>
                  </a:cubicBezTo>
                  <a:lnTo>
                    <a:pt x="131446" y="30012"/>
                  </a:lnTo>
                  <a:cubicBezTo>
                    <a:pt x="146981" y="38444"/>
                    <a:pt x="163291" y="45364"/>
                    <a:pt x="180154" y="50676"/>
                  </a:cubicBezTo>
                  <a:lnTo>
                    <a:pt x="184582" y="50676"/>
                  </a:lnTo>
                  <a:cubicBezTo>
                    <a:pt x="202183" y="52710"/>
                    <a:pt x="219504" y="56669"/>
                    <a:pt x="236242" y="62484"/>
                  </a:cubicBezTo>
                  <a:lnTo>
                    <a:pt x="236242" y="62484"/>
                  </a:lnTo>
                  <a:lnTo>
                    <a:pt x="236242" y="58056"/>
                  </a:lnTo>
                  <a:lnTo>
                    <a:pt x="236242" y="58056"/>
                  </a:lnTo>
                  <a:cubicBezTo>
                    <a:pt x="242884" y="25584"/>
                    <a:pt x="263548" y="21894"/>
                    <a:pt x="271666" y="21894"/>
                  </a:cubicBezTo>
                  <a:cubicBezTo>
                    <a:pt x="279245" y="21608"/>
                    <a:pt x="286647" y="24250"/>
                    <a:pt x="292330" y="29274"/>
                  </a:cubicBezTo>
                  <a:cubicBezTo>
                    <a:pt x="303400" y="29274"/>
                    <a:pt x="309304" y="33702"/>
                    <a:pt x="310042" y="37392"/>
                  </a:cubicBezTo>
                  <a:cubicBezTo>
                    <a:pt x="310780" y="41082"/>
                    <a:pt x="310042" y="43296"/>
                    <a:pt x="306352" y="45510"/>
                  </a:cubicBezTo>
                  <a:lnTo>
                    <a:pt x="306352" y="45510"/>
                  </a:lnTo>
                  <a:close/>
                  <a:moveTo>
                    <a:pt x="296758" y="194586"/>
                  </a:moveTo>
                  <a:cubicBezTo>
                    <a:pt x="296758" y="198276"/>
                    <a:pt x="304138" y="198276"/>
                    <a:pt x="306352" y="198276"/>
                  </a:cubicBezTo>
                  <a:cubicBezTo>
                    <a:pt x="307784" y="197770"/>
                    <a:pt x="309348" y="197770"/>
                    <a:pt x="310780" y="198276"/>
                  </a:cubicBezTo>
                  <a:lnTo>
                    <a:pt x="310780" y="198276"/>
                  </a:lnTo>
                  <a:lnTo>
                    <a:pt x="305614" y="198276"/>
                  </a:lnTo>
                  <a:cubicBezTo>
                    <a:pt x="304212" y="197611"/>
                    <a:pt x="302588" y="197611"/>
                    <a:pt x="301186" y="198276"/>
                  </a:cubicBezTo>
                  <a:cubicBezTo>
                    <a:pt x="306352" y="198276"/>
                    <a:pt x="307828" y="204918"/>
                    <a:pt x="305614" y="212298"/>
                  </a:cubicBezTo>
                  <a:cubicBezTo>
                    <a:pt x="303400" y="219678"/>
                    <a:pt x="305614" y="212298"/>
                    <a:pt x="305614" y="212298"/>
                  </a:cubicBezTo>
                  <a:cubicBezTo>
                    <a:pt x="305614" y="212298"/>
                    <a:pt x="305614" y="212298"/>
                    <a:pt x="305614" y="212298"/>
                  </a:cubicBezTo>
                  <a:cubicBezTo>
                    <a:pt x="305614" y="212298"/>
                    <a:pt x="305614" y="212298"/>
                    <a:pt x="305614" y="212298"/>
                  </a:cubicBezTo>
                  <a:cubicBezTo>
                    <a:pt x="305614" y="212298"/>
                    <a:pt x="305614" y="212298"/>
                    <a:pt x="305614" y="212298"/>
                  </a:cubicBezTo>
                  <a:cubicBezTo>
                    <a:pt x="305614" y="212298"/>
                    <a:pt x="294544" y="205656"/>
                    <a:pt x="294544" y="205656"/>
                  </a:cubicBezTo>
                  <a:cubicBezTo>
                    <a:pt x="294544" y="205656"/>
                    <a:pt x="294544" y="200490"/>
                    <a:pt x="287902" y="205656"/>
                  </a:cubicBezTo>
                  <a:cubicBezTo>
                    <a:pt x="289548" y="209421"/>
                    <a:pt x="289548" y="213699"/>
                    <a:pt x="287902" y="217464"/>
                  </a:cubicBezTo>
                  <a:cubicBezTo>
                    <a:pt x="286448" y="217809"/>
                    <a:pt x="284928" y="217809"/>
                    <a:pt x="283474" y="217464"/>
                  </a:cubicBezTo>
                  <a:cubicBezTo>
                    <a:pt x="283068" y="219162"/>
                    <a:pt x="283068" y="220932"/>
                    <a:pt x="283474" y="222630"/>
                  </a:cubicBezTo>
                  <a:cubicBezTo>
                    <a:pt x="283474" y="222630"/>
                    <a:pt x="283474" y="222630"/>
                    <a:pt x="283474" y="217464"/>
                  </a:cubicBezTo>
                  <a:cubicBezTo>
                    <a:pt x="283474" y="212298"/>
                    <a:pt x="283474" y="217464"/>
                    <a:pt x="283474" y="217464"/>
                  </a:cubicBezTo>
                  <a:cubicBezTo>
                    <a:pt x="281754" y="213973"/>
                    <a:pt x="281754" y="209885"/>
                    <a:pt x="283474" y="206394"/>
                  </a:cubicBezTo>
                  <a:lnTo>
                    <a:pt x="283474" y="206394"/>
                  </a:lnTo>
                  <a:lnTo>
                    <a:pt x="283474" y="206394"/>
                  </a:lnTo>
                  <a:lnTo>
                    <a:pt x="283474" y="206394"/>
                  </a:lnTo>
                  <a:cubicBezTo>
                    <a:pt x="278308" y="214512"/>
                    <a:pt x="273880" y="212298"/>
                    <a:pt x="273880" y="212298"/>
                  </a:cubicBezTo>
                  <a:cubicBezTo>
                    <a:pt x="273880" y="212298"/>
                    <a:pt x="273880" y="212298"/>
                    <a:pt x="273880" y="212298"/>
                  </a:cubicBezTo>
                  <a:lnTo>
                    <a:pt x="273880" y="212298"/>
                  </a:lnTo>
                  <a:lnTo>
                    <a:pt x="273880" y="212298"/>
                  </a:lnTo>
                  <a:cubicBezTo>
                    <a:pt x="273880" y="212298"/>
                    <a:pt x="273880" y="212298"/>
                    <a:pt x="273880" y="204918"/>
                  </a:cubicBezTo>
                  <a:cubicBezTo>
                    <a:pt x="272699" y="202600"/>
                    <a:pt x="272699" y="199856"/>
                    <a:pt x="273880" y="197538"/>
                  </a:cubicBezTo>
                  <a:cubicBezTo>
                    <a:pt x="277673" y="196056"/>
                    <a:pt x="281895" y="196056"/>
                    <a:pt x="285688" y="197538"/>
                  </a:cubicBezTo>
                  <a:lnTo>
                    <a:pt x="290854" y="197538"/>
                  </a:lnTo>
                  <a:lnTo>
                    <a:pt x="290854" y="197538"/>
                  </a:lnTo>
                  <a:lnTo>
                    <a:pt x="290854" y="187206"/>
                  </a:lnTo>
                  <a:cubicBezTo>
                    <a:pt x="291157" y="184015"/>
                    <a:pt x="291157" y="180803"/>
                    <a:pt x="290854" y="177612"/>
                  </a:cubicBezTo>
                  <a:cubicBezTo>
                    <a:pt x="292455" y="181798"/>
                    <a:pt x="295282" y="185401"/>
                    <a:pt x="298972" y="187944"/>
                  </a:cubicBezTo>
                  <a:close/>
                  <a:moveTo>
                    <a:pt x="258382" y="227796"/>
                  </a:moveTo>
                  <a:cubicBezTo>
                    <a:pt x="258190" y="229513"/>
                    <a:pt x="258190" y="231245"/>
                    <a:pt x="258382" y="232962"/>
                  </a:cubicBezTo>
                  <a:cubicBezTo>
                    <a:pt x="258382" y="232962"/>
                    <a:pt x="258382" y="232962"/>
                    <a:pt x="258382" y="227796"/>
                  </a:cubicBezTo>
                  <a:cubicBezTo>
                    <a:pt x="258382" y="222630"/>
                    <a:pt x="253216" y="227796"/>
                    <a:pt x="252478" y="215988"/>
                  </a:cubicBezTo>
                  <a:cubicBezTo>
                    <a:pt x="251740" y="204180"/>
                    <a:pt x="252478" y="215988"/>
                    <a:pt x="252478" y="215988"/>
                  </a:cubicBezTo>
                  <a:cubicBezTo>
                    <a:pt x="252478" y="215988"/>
                    <a:pt x="252478" y="215988"/>
                    <a:pt x="252478" y="215988"/>
                  </a:cubicBezTo>
                  <a:cubicBezTo>
                    <a:pt x="252478" y="215988"/>
                    <a:pt x="245098" y="227058"/>
                    <a:pt x="243622" y="228534"/>
                  </a:cubicBezTo>
                  <a:lnTo>
                    <a:pt x="243622" y="228534"/>
                  </a:lnTo>
                  <a:cubicBezTo>
                    <a:pt x="243260" y="226335"/>
                    <a:pt x="243260" y="224091"/>
                    <a:pt x="243622" y="221892"/>
                  </a:cubicBezTo>
                  <a:lnTo>
                    <a:pt x="243622" y="221892"/>
                  </a:lnTo>
                  <a:cubicBezTo>
                    <a:pt x="243622" y="221892"/>
                    <a:pt x="243622" y="217464"/>
                    <a:pt x="248788" y="213036"/>
                  </a:cubicBezTo>
                  <a:cubicBezTo>
                    <a:pt x="253954" y="208608"/>
                    <a:pt x="248788" y="213036"/>
                    <a:pt x="248788" y="213036"/>
                  </a:cubicBezTo>
                  <a:lnTo>
                    <a:pt x="248788" y="213036"/>
                  </a:lnTo>
                  <a:cubicBezTo>
                    <a:pt x="245032" y="216716"/>
                    <a:pt x="240021" y="218827"/>
                    <a:pt x="234766" y="218940"/>
                  </a:cubicBezTo>
                  <a:lnTo>
                    <a:pt x="221482" y="218940"/>
                  </a:lnTo>
                  <a:lnTo>
                    <a:pt x="221482" y="218940"/>
                  </a:lnTo>
                  <a:lnTo>
                    <a:pt x="221482" y="218940"/>
                  </a:lnTo>
                  <a:cubicBezTo>
                    <a:pt x="221836" y="212429"/>
                    <a:pt x="227401" y="207438"/>
                    <a:pt x="233917" y="207793"/>
                  </a:cubicBezTo>
                  <a:cubicBezTo>
                    <a:pt x="234198" y="207808"/>
                    <a:pt x="234486" y="207834"/>
                    <a:pt x="234766" y="207870"/>
                  </a:cubicBezTo>
                  <a:cubicBezTo>
                    <a:pt x="242493" y="207536"/>
                    <a:pt x="248795" y="201551"/>
                    <a:pt x="249526" y="193848"/>
                  </a:cubicBezTo>
                  <a:lnTo>
                    <a:pt x="249526" y="193848"/>
                  </a:lnTo>
                  <a:cubicBezTo>
                    <a:pt x="252847" y="189957"/>
                    <a:pt x="255356" y="185440"/>
                    <a:pt x="256906" y="180564"/>
                  </a:cubicBezTo>
                  <a:lnTo>
                    <a:pt x="256906" y="184254"/>
                  </a:lnTo>
                  <a:lnTo>
                    <a:pt x="256906" y="184254"/>
                  </a:lnTo>
                  <a:cubicBezTo>
                    <a:pt x="256906" y="184254"/>
                    <a:pt x="256906" y="199752"/>
                    <a:pt x="256906" y="202704"/>
                  </a:cubicBezTo>
                  <a:lnTo>
                    <a:pt x="262810" y="206394"/>
                  </a:lnTo>
                  <a:lnTo>
                    <a:pt x="262810" y="206394"/>
                  </a:lnTo>
                  <a:cubicBezTo>
                    <a:pt x="262293" y="208077"/>
                    <a:pt x="262293" y="209877"/>
                    <a:pt x="262810" y="211560"/>
                  </a:cubicBezTo>
                  <a:lnTo>
                    <a:pt x="262810" y="211560"/>
                  </a:lnTo>
                  <a:lnTo>
                    <a:pt x="262810" y="211560"/>
                  </a:lnTo>
                  <a:cubicBezTo>
                    <a:pt x="263829" y="215815"/>
                    <a:pt x="262050" y="220250"/>
                    <a:pt x="258382" y="222630"/>
                  </a:cubicBezTo>
                  <a:close/>
                  <a:moveTo>
                    <a:pt x="267976" y="184254"/>
                  </a:moveTo>
                  <a:cubicBezTo>
                    <a:pt x="268574" y="181332"/>
                    <a:pt x="268574" y="178320"/>
                    <a:pt x="267976" y="175398"/>
                  </a:cubicBezTo>
                  <a:cubicBezTo>
                    <a:pt x="267976" y="168018"/>
                    <a:pt x="267976" y="158424"/>
                    <a:pt x="267976" y="146616"/>
                  </a:cubicBezTo>
                  <a:cubicBezTo>
                    <a:pt x="277076" y="159178"/>
                    <a:pt x="280795" y="174847"/>
                    <a:pt x="278308" y="190158"/>
                  </a:cubicBezTo>
                  <a:lnTo>
                    <a:pt x="278308" y="190158"/>
                  </a:lnTo>
                  <a:lnTo>
                    <a:pt x="278308" y="190158"/>
                  </a:lnTo>
                  <a:lnTo>
                    <a:pt x="278308" y="190158"/>
                  </a:lnTo>
                  <a:lnTo>
                    <a:pt x="278308" y="196800"/>
                  </a:lnTo>
                  <a:lnTo>
                    <a:pt x="278308" y="196800"/>
                  </a:lnTo>
                  <a:lnTo>
                    <a:pt x="278308" y="196800"/>
                  </a:lnTo>
                  <a:cubicBezTo>
                    <a:pt x="274898" y="196083"/>
                    <a:pt x="271386" y="196083"/>
                    <a:pt x="267976" y="196800"/>
                  </a:cubicBezTo>
                  <a:lnTo>
                    <a:pt x="260596" y="196800"/>
                  </a:lnTo>
                  <a:lnTo>
                    <a:pt x="260596" y="178350"/>
                  </a:lnTo>
                  <a:lnTo>
                    <a:pt x="260596" y="178350"/>
                  </a:lnTo>
                  <a:lnTo>
                    <a:pt x="260596" y="178350"/>
                  </a:lnTo>
                  <a:close/>
                  <a:moveTo>
                    <a:pt x="262810" y="205656"/>
                  </a:moveTo>
                  <a:lnTo>
                    <a:pt x="262810" y="205656"/>
                  </a:lnTo>
                  <a:close/>
                  <a:moveTo>
                    <a:pt x="222958" y="131856"/>
                  </a:moveTo>
                  <a:lnTo>
                    <a:pt x="222958" y="131856"/>
                  </a:lnTo>
                  <a:cubicBezTo>
                    <a:pt x="222958" y="131856"/>
                    <a:pt x="222958" y="131856"/>
                    <a:pt x="222958" y="131856"/>
                  </a:cubicBezTo>
                  <a:lnTo>
                    <a:pt x="222958" y="131856"/>
                  </a:lnTo>
                  <a:lnTo>
                    <a:pt x="219268" y="131856"/>
                  </a:lnTo>
                  <a:cubicBezTo>
                    <a:pt x="208685" y="136553"/>
                    <a:pt x="197512" y="139781"/>
                    <a:pt x="186058" y="141450"/>
                  </a:cubicBezTo>
                  <a:lnTo>
                    <a:pt x="182368" y="141450"/>
                  </a:lnTo>
                  <a:cubicBezTo>
                    <a:pt x="189069" y="135708"/>
                    <a:pt x="196228" y="130525"/>
                    <a:pt x="203770" y="125952"/>
                  </a:cubicBezTo>
                  <a:cubicBezTo>
                    <a:pt x="203770" y="125952"/>
                    <a:pt x="203770" y="125952"/>
                    <a:pt x="203770" y="125952"/>
                  </a:cubicBezTo>
                  <a:lnTo>
                    <a:pt x="203770" y="125952"/>
                  </a:lnTo>
                  <a:lnTo>
                    <a:pt x="189010" y="131856"/>
                  </a:lnTo>
                  <a:lnTo>
                    <a:pt x="183844" y="131856"/>
                  </a:lnTo>
                  <a:cubicBezTo>
                    <a:pt x="179180" y="132301"/>
                    <a:pt x="174486" y="132301"/>
                    <a:pt x="169822" y="131856"/>
                  </a:cubicBezTo>
                  <a:lnTo>
                    <a:pt x="164656" y="131856"/>
                  </a:lnTo>
                  <a:cubicBezTo>
                    <a:pt x="169431" y="127863"/>
                    <a:pt x="174634" y="124399"/>
                    <a:pt x="180154" y="121524"/>
                  </a:cubicBezTo>
                  <a:cubicBezTo>
                    <a:pt x="189276" y="116823"/>
                    <a:pt x="198139" y="111650"/>
                    <a:pt x="206722" y="106026"/>
                  </a:cubicBezTo>
                  <a:cubicBezTo>
                    <a:pt x="204973" y="108464"/>
                    <a:pt x="203718" y="111222"/>
                    <a:pt x="203032" y="114144"/>
                  </a:cubicBezTo>
                  <a:cubicBezTo>
                    <a:pt x="203032" y="114144"/>
                    <a:pt x="211150" y="114144"/>
                    <a:pt x="223696" y="106026"/>
                  </a:cubicBezTo>
                  <a:cubicBezTo>
                    <a:pt x="244360" y="131856"/>
                    <a:pt x="238456" y="144402"/>
                    <a:pt x="237718" y="144402"/>
                  </a:cubicBezTo>
                  <a:lnTo>
                    <a:pt x="237718" y="144402"/>
                  </a:lnTo>
                  <a:cubicBezTo>
                    <a:pt x="233571" y="145181"/>
                    <a:pt x="229320" y="145181"/>
                    <a:pt x="225172" y="144402"/>
                  </a:cubicBezTo>
                  <a:cubicBezTo>
                    <a:pt x="218648" y="144879"/>
                    <a:pt x="212301" y="142120"/>
                    <a:pt x="208198" y="137022"/>
                  </a:cubicBezTo>
                  <a:cubicBezTo>
                    <a:pt x="208198" y="137022"/>
                    <a:pt x="214102" y="137760"/>
                    <a:pt x="222958" y="131856"/>
                  </a:cubicBezTo>
                  <a:close/>
                  <a:moveTo>
                    <a:pt x="126280" y="58056"/>
                  </a:moveTo>
                  <a:cubicBezTo>
                    <a:pt x="126280" y="58056"/>
                    <a:pt x="126280" y="58056"/>
                    <a:pt x="126280" y="58056"/>
                  </a:cubicBezTo>
                  <a:lnTo>
                    <a:pt x="126280" y="58056"/>
                  </a:lnTo>
                  <a:cubicBezTo>
                    <a:pt x="126280" y="58056"/>
                    <a:pt x="113734" y="62484"/>
                    <a:pt x="107830" y="58056"/>
                  </a:cubicBezTo>
                  <a:lnTo>
                    <a:pt x="107830" y="58056"/>
                  </a:lnTo>
                  <a:cubicBezTo>
                    <a:pt x="114133" y="58271"/>
                    <a:pt x="120339" y="56460"/>
                    <a:pt x="125542" y="52890"/>
                  </a:cubicBezTo>
                  <a:cubicBezTo>
                    <a:pt x="133719" y="56822"/>
                    <a:pt x="142420" y="59556"/>
                    <a:pt x="151372" y="61008"/>
                  </a:cubicBezTo>
                  <a:lnTo>
                    <a:pt x="146206" y="61008"/>
                  </a:lnTo>
                  <a:lnTo>
                    <a:pt x="146206" y="61008"/>
                  </a:lnTo>
                  <a:lnTo>
                    <a:pt x="140302" y="68388"/>
                  </a:lnTo>
                  <a:lnTo>
                    <a:pt x="140302" y="68388"/>
                  </a:lnTo>
                  <a:cubicBezTo>
                    <a:pt x="132295" y="70274"/>
                    <a:pt x="123955" y="70274"/>
                    <a:pt x="115948" y="68388"/>
                  </a:cubicBezTo>
                  <a:cubicBezTo>
                    <a:pt x="120037" y="65652"/>
                    <a:pt x="123542" y="62142"/>
                    <a:pt x="126280" y="58056"/>
                  </a:cubicBezTo>
                  <a:close/>
                  <a:moveTo>
                    <a:pt x="136612" y="69126"/>
                  </a:moveTo>
                  <a:lnTo>
                    <a:pt x="142516" y="63222"/>
                  </a:lnTo>
                  <a:lnTo>
                    <a:pt x="142516" y="63222"/>
                  </a:lnTo>
                  <a:cubicBezTo>
                    <a:pt x="149010" y="65215"/>
                    <a:pt x="155948" y="65215"/>
                    <a:pt x="162442" y="63222"/>
                  </a:cubicBezTo>
                  <a:cubicBezTo>
                    <a:pt x="160789" y="64285"/>
                    <a:pt x="159497" y="65831"/>
                    <a:pt x="158752" y="67650"/>
                  </a:cubicBezTo>
                  <a:lnTo>
                    <a:pt x="158752" y="67650"/>
                  </a:lnTo>
                  <a:cubicBezTo>
                    <a:pt x="153505" y="70016"/>
                    <a:pt x="148553" y="72989"/>
                    <a:pt x="143992" y="76506"/>
                  </a:cubicBezTo>
                  <a:cubicBezTo>
                    <a:pt x="136937" y="79215"/>
                    <a:pt x="129402" y="80471"/>
                    <a:pt x="121852" y="80196"/>
                  </a:cubicBezTo>
                  <a:cubicBezTo>
                    <a:pt x="121852" y="80196"/>
                    <a:pt x="130708" y="75030"/>
                    <a:pt x="136612" y="68388"/>
                  </a:cubicBezTo>
                  <a:close/>
                  <a:moveTo>
                    <a:pt x="210412" y="90528"/>
                  </a:moveTo>
                  <a:cubicBezTo>
                    <a:pt x="201504" y="102306"/>
                    <a:pt x="187541" y="109153"/>
                    <a:pt x="172774" y="108978"/>
                  </a:cubicBezTo>
                  <a:lnTo>
                    <a:pt x="166870" y="108978"/>
                  </a:lnTo>
                  <a:cubicBezTo>
                    <a:pt x="178117" y="101701"/>
                    <a:pt x="188951" y="93817"/>
                    <a:pt x="199342" y="85362"/>
                  </a:cubicBezTo>
                  <a:lnTo>
                    <a:pt x="208936" y="75768"/>
                  </a:lnTo>
                  <a:cubicBezTo>
                    <a:pt x="206560" y="80660"/>
                    <a:pt x="206560" y="86374"/>
                    <a:pt x="208936" y="91266"/>
                  </a:cubicBezTo>
                  <a:close/>
                  <a:moveTo>
                    <a:pt x="109306" y="43296"/>
                  </a:moveTo>
                  <a:lnTo>
                    <a:pt x="109306" y="43296"/>
                  </a:lnTo>
                  <a:lnTo>
                    <a:pt x="109306" y="43296"/>
                  </a:lnTo>
                  <a:lnTo>
                    <a:pt x="118900" y="47724"/>
                  </a:lnTo>
                  <a:cubicBezTo>
                    <a:pt x="114155" y="51191"/>
                    <a:pt x="108524" y="53238"/>
                    <a:pt x="102664" y="53628"/>
                  </a:cubicBezTo>
                  <a:cubicBezTo>
                    <a:pt x="102155" y="55060"/>
                    <a:pt x="102155" y="56624"/>
                    <a:pt x="102664" y="58056"/>
                  </a:cubicBezTo>
                  <a:cubicBezTo>
                    <a:pt x="108110" y="60232"/>
                    <a:pt x="114192" y="60232"/>
                    <a:pt x="119638" y="58056"/>
                  </a:cubicBezTo>
                  <a:cubicBezTo>
                    <a:pt x="115483" y="62361"/>
                    <a:pt x="110767" y="66084"/>
                    <a:pt x="105616" y="69126"/>
                  </a:cubicBezTo>
                  <a:cubicBezTo>
                    <a:pt x="113062" y="71452"/>
                    <a:pt x="121048" y="71452"/>
                    <a:pt x="128494" y="69126"/>
                  </a:cubicBezTo>
                  <a:lnTo>
                    <a:pt x="117424" y="79458"/>
                  </a:lnTo>
                  <a:lnTo>
                    <a:pt x="117424" y="79458"/>
                  </a:lnTo>
                  <a:cubicBezTo>
                    <a:pt x="122981" y="80963"/>
                    <a:pt x="128841" y="80963"/>
                    <a:pt x="134398" y="79458"/>
                  </a:cubicBezTo>
                  <a:cubicBezTo>
                    <a:pt x="132265" y="81419"/>
                    <a:pt x="129756" y="82925"/>
                    <a:pt x="127018" y="83886"/>
                  </a:cubicBezTo>
                  <a:cubicBezTo>
                    <a:pt x="127018" y="83886"/>
                    <a:pt x="127018" y="83886"/>
                    <a:pt x="127018" y="83886"/>
                  </a:cubicBezTo>
                  <a:cubicBezTo>
                    <a:pt x="127018" y="83886"/>
                    <a:pt x="127018" y="83886"/>
                    <a:pt x="127018" y="83886"/>
                  </a:cubicBezTo>
                  <a:cubicBezTo>
                    <a:pt x="137077" y="85486"/>
                    <a:pt x="147387" y="83940"/>
                    <a:pt x="156538" y="79458"/>
                  </a:cubicBezTo>
                  <a:lnTo>
                    <a:pt x="156538" y="79458"/>
                  </a:lnTo>
                  <a:cubicBezTo>
                    <a:pt x="151283" y="83327"/>
                    <a:pt x="145586" y="86547"/>
                    <a:pt x="139564" y="89052"/>
                  </a:cubicBezTo>
                  <a:lnTo>
                    <a:pt x="139564" y="89052"/>
                  </a:lnTo>
                  <a:lnTo>
                    <a:pt x="139564" y="89052"/>
                  </a:lnTo>
                  <a:lnTo>
                    <a:pt x="143992" y="89052"/>
                  </a:lnTo>
                  <a:cubicBezTo>
                    <a:pt x="150634" y="89052"/>
                    <a:pt x="157276" y="93480"/>
                    <a:pt x="180892" y="83148"/>
                  </a:cubicBezTo>
                  <a:cubicBezTo>
                    <a:pt x="175040" y="87748"/>
                    <a:pt x="168870" y="91940"/>
                    <a:pt x="162442" y="95694"/>
                  </a:cubicBezTo>
                  <a:cubicBezTo>
                    <a:pt x="162442" y="95694"/>
                    <a:pt x="162442" y="95694"/>
                    <a:pt x="162442" y="95694"/>
                  </a:cubicBezTo>
                  <a:lnTo>
                    <a:pt x="171298" y="95694"/>
                  </a:lnTo>
                  <a:cubicBezTo>
                    <a:pt x="185645" y="94415"/>
                    <a:pt x="198907" y="87518"/>
                    <a:pt x="208198" y="76506"/>
                  </a:cubicBezTo>
                  <a:lnTo>
                    <a:pt x="208198" y="76506"/>
                  </a:lnTo>
                  <a:cubicBezTo>
                    <a:pt x="209002" y="78896"/>
                    <a:pt x="210560" y="80966"/>
                    <a:pt x="212626" y="82410"/>
                  </a:cubicBezTo>
                  <a:lnTo>
                    <a:pt x="208198" y="88314"/>
                  </a:lnTo>
                  <a:lnTo>
                    <a:pt x="208198" y="88314"/>
                  </a:lnTo>
                  <a:cubicBezTo>
                    <a:pt x="208198" y="88314"/>
                    <a:pt x="208198" y="88314"/>
                    <a:pt x="208198" y="88314"/>
                  </a:cubicBezTo>
                  <a:cubicBezTo>
                    <a:pt x="196206" y="97038"/>
                    <a:pt x="183630" y="104929"/>
                    <a:pt x="170560" y="111930"/>
                  </a:cubicBezTo>
                  <a:cubicBezTo>
                    <a:pt x="166302" y="119230"/>
                    <a:pt x="161091" y="125931"/>
                    <a:pt x="155062" y="131856"/>
                  </a:cubicBezTo>
                  <a:cubicBezTo>
                    <a:pt x="152634" y="132423"/>
                    <a:pt x="150110" y="132423"/>
                    <a:pt x="147682" y="131856"/>
                  </a:cubicBezTo>
                  <a:lnTo>
                    <a:pt x="155062" y="123738"/>
                  </a:lnTo>
                  <a:cubicBezTo>
                    <a:pt x="166132" y="116358"/>
                    <a:pt x="170560" y="113406"/>
                    <a:pt x="169822" y="111192"/>
                  </a:cubicBezTo>
                  <a:lnTo>
                    <a:pt x="169822" y="111192"/>
                  </a:lnTo>
                  <a:cubicBezTo>
                    <a:pt x="162663" y="118548"/>
                    <a:pt x="153365" y="123456"/>
                    <a:pt x="143254" y="125214"/>
                  </a:cubicBezTo>
                  <a:cubicBezTo>
                    <a:pt x="139350" y="125953"/>
                    <a:pt x="135350" y="125953"/>
                    <a:pt x="131446" y="125214"/>
                  </a:cubicBezTo>
                  <a:cubicBezTo>
                    <a:pt x="127328" y="124272"/>
                    <a:pt x="123358" y="122783"/>
                    <a:pt x="119638" y="120786"/>
                  </a:cubicBezTo>
                  <a:lnTo>
                    <a:pt x="124804" y="120786"/>
                  </a:lnTo>
                  <a:cubicBezTo>
                    <a:pt x="131446" y="120786"/>
                    <a:pt x="141778" y="115620"/>
                    <a:pt x="144730" y="111192"/>
                  </a:cubicBezTo>
                  <a:lnTo>
                    <a:pt x="144730" y="111192"/>
                  </a:lnTo>
                  <a:lnTo>
                    <a:pt x="144730" y="111192"/>
                  </a:lnTo>
                  <a:cubicBezTo>
                    <a:pt x="134081" y="115047"/>
                    <a:pt x="122848" y="117044"/>
                    <a:pt x="111520" y="117096"/>
                  </a:cubicBezTo>
                  <a:cubicBezTo>
                    <a:pt x="104029" y="117545"/>
                    <a:pt x="96576" y="115747"/>
                    <a:pt x="90118" y="111930"/>
                  </a:cubicBezTo>
                  <a:lnTo>
                    <a:pt x="101188" y="111930"/>
                  </a:lnTo>
                  <a:lnTo>
                    <a:pt x="112258" y="108240"/>
                  </a:lnTo>
                  <a:lnTo>
                    <a:pt x="127756" y="101598"/>
                  </a:lnTo>
                  <a:lnTo>
                    <a:pt x="127756" y="101598"/>
                  </a:lnTo>
                  <a:cubicBezTo>
                    <a:pt x="127756" y="101598"/>
                    <a:pt x="127756" y="101598"/>
                    <a:pt x="123328" y="101598"/>
                  </a:cubicBezTo>
                  <a:cubicBezTo>
                    <a:pt x="111395" y="105622"/>
                    <a:pt x="98996" y="108103"/>
                    <a:pt x="86428" y="108978"/>
                  </a:cubicBezTo>
                  <a:lnTo>
                    <a:pt x="86428" y="108978"/>
                  </a:lnTo>
                  <a:cubicBezTo>
                    <a:pt x="78590" y="108763"/>
                    <a:pt x="70952" y="106471"/>
                    <a:pt x="64288" y="102336"/>
                  </a:cubicBezTo>
                  <a:lnTo>
                    <a:pt x="75358" y="102336"/>
                  </a:lnTo>
                  <a:cubicBezTo>
                    <a:pt x="85904" y="99559"/>
                    <a:pt x="96251" y="96108"/>
                    <a:pt x="106354" y="92004"/>
                  </a:cubicBezTo>
                  <a:lnTo>
                    <a:pt x="106354" y="92004"/>
                  </a:lnTo>
                  <a:lnTo>
                    <a:pt x="96760" y="92004"/>
                  </a:lnTo>
                  <a:lnTo>
                    <a:pt x="81262" y="88314"/>
                  </a:lnTo>
                  <a:cubicBezTo>
                    <a:pt x="58384" y="88314"/>
                    <a:pt x="51004" y="84624"/>
                    <a:pt x="48052" y="81672"/>
                  </a:cubicBezTo>
                  <a:lnTo>
                    <a:pt x="59122" y="81672"/>
                  </a:lnTo>
                  <a:lnTo>
                    <a:pt x="59122" y="81672"/>
                  </a:lnTo>
                  <a:lnTo>
                    <a:pt x="64288" y="81672"/>
                  </a:lnTo>
                  <a:lnTo>
                    <a:pt x="77572" y="81672"/>
                  </a:lnTo>
                  <a:cubicBezTo>
                    <a:pt x="77572" y="81672"/>
                    <a:pt x="77572" y="81672"/>
                    <a:pt x="77572" y="81672"/>
                  </a:cubicBezTo>
                  <a:lnTo>
                    <a:pt x="73882" y="81672"/>
                  </a:lnTo>
                  <a:lnTo>
                    <a:pt x="67240" y="81672"/>
                  </a:lnTo>
                  <a:lnTo>
                    <a:pt x="60598" y="81672"/>
                  </a:lnTo>
                  <a:cubicBezTo>
                    <a:pt x="17794" y="71340"/>
                    <a:pt x="5986" y="55842"/>
                    <a:pt x="2296" y="49938"/>
                  </a:cubicBezTo>
                  <a:cubicBezTo>
                    <a:pt x="-1394" y="44034"/>
                    <a:pt x="2296" y="44772"/>
                    <a:pt x="2296" y="44772"/>
                  </a:cubicBezTo>
                  <a:lnTo>
                    <a:pt x="2296" y="44772"/>
                  </a:lnTo>
                  <a:cubicBezTo>
                    <a:pt x="5056" y="47754"/>
                    <a:pt x="8303" y="50249"/>
                    <a:pt x="11890" y="52152"/>
                  </a:cubicBezTo>
                  <a:lnTo>
                    <a:pt x="43624" y="64698"/>
                  </a:lnTo>
                  <a:lnTo>
                    <a:pt x="56170" y="69864"/>
                  </a:lnTo>
                  <a:lnTo>
                    <a:pt x="56170" y="69864"/>
                  </a:lnTo>
                  <a:lnTo>
                    <a:pt x="62812" y="69864"/>
                  </a:lnTo>
                  <a:lnTo>
                    <a:pt x="62812" y="69864"/>
                  </a:lnTo>
                  <a:lnTo>
                    <a:pt x="56908" y="69864"/>
                  </a:lnTo>
                  <a:lnTo>
                    <a:pt x="45100" y="58056"/>
                  </a:lnTo>
                  <a:lnTo>
                    <a:pt x="24436" y="48462"/>
                  </a:lnTo>
                  <a:lnTo>
                    <a:pt x="19270" y="48462"/>
                  </a:lnTo>
                  <a:cubicBezTo>
                    <a:pt x="10975" y="43884"/>
                    <a:pt x="4864" y="36177"/>
                    <a:pt x="2296" y="27060"/>
                  </a:cubicBezTo>
                  <a:lnTo>
                    <a:pt x="10414" y="32964"/>
                  </a:lnTo>
                  <a:cubicBezTo>
                    <a:pt x="15654" y="37816"/>
                    <a:pt x="21632" y="41803"/>
                    <a:pt x="28126" y="44772"/>
                  </a:cubicBezTo>
                  <a:lnTo>
                    <a:pt x="39934" y="49938"/>
                  </a:lnTo>
                  <a:lnTo>
                    <a:pt x="39934" y="49938"/>
                  </a:lnTo>
                  <a:cubicBezTo>
                    <a:pt x="70930" y="62484"/>
                    <a:pt x="80524" y="66912"/>
                    <a:pt x="84214" y="67650"/>
                  </a:cubicBezTo>
                  <a:lnTo>
                    <a:pt x="84214" y="67650"/>
                  </a:lnTo>
                  <a:cubicBezTo>
                    <a:pt x="84214" y="67650"/>
                    <a:pt x="84214" y="67650"/>
                    <a:pt x="84214" y="67650"/>
                  </a:cubicBezTo>
                  <a:cubicBezTo>
                    <a:pt x="84214" y="67650"/>
                    <a:pt x="84214" y="67650"/>
                    <a:pt x="57646" y="55842"/>
                  </a:cubicBezTo>
                  <a:lnTo>
                    <a:pt x="39196" y="48462"/>
                  </a:lnTo>
                  <a:lnTo>
                    <a:pt x="39196" y="48462"/>
                  </a:lnTo>
                  <a:lnTo>
                    <a:pt x="33292" y="48462"/>
                  </a:lnTo>
                  <a:cubicBezTo>
                    <a:pt x="20953" y="43402"/>
                    <a:pt x="11491" y="33131"/>
                    <a:pt x="7462" y="20418"/>
                  </a:cubicBezTo>
                  <a:cubicBezTo>
                    <a:pt x="7027" y="17235"/>
                    <a:pt x="7027" y="14007"/>
                    <a:pt x="7462" y="10824"/>
                  </a:cubicBezTo>
                  <a:lnTo>
                    <a:pt x="15580" y="18204"/>
                  </a:lnTo>
                  <a:cubicBezTo>
                    <a:pt x="19270" y="21894"/>
                    <a:pt x="22960" y="26322"/>
                    <a:pt x="25174" y="26322"/>
                  </a:cubicBezTo>
                  <a:cubicBezTo>
                    <a:pt x="36989" y="33666"/>
                    <a:pt x="49624" y="39610"/>
                    <a:pt x="62812" y="44034"/>
                  </a:cubicBezTo>
                  <a:lnTo>
                    <a:pt x="73144" y="49200"/>
                  </a:lnTo>
                  <a:lnTo>
                    <a:pt x="89380" y="57318"/>
                  </a:lnTo>
                  <a:lnTo>
                    <a:pt x="89380" y="57318"/>
                  </a:lnTo>
                  <a:cubicBezTo>
                    <a:pt x="89380" y="57318"/>
                    <a:pt x="89380" y="57318"/>
                    <a:pt x="89380" y="57318"/>
                  </a:cubicBezTo>
                  <a:lnTo>
                    <a:pt x="89380" y="57318"/>
                  </a:lnTo>
                  <a:lnTo>
                    <a:pt x="73144" y="49200"/>
                  </a:lnTo>
                  <a:lnTo>
                    <a:pt x="51004" y="38868"/>
                  </a:lnTo>
                  <a:cubicBezTo>
                    <a:pt x="46576" y="38868"/>
                    <a:pt x="23698" y="13038"/>
                    <a:pt x="27388" y="4920"/>
                  </a:cubicBezTo>
                  <a:lnTo>
                    <a:pt x="34768" y="9348"/>
                  </a:lnTo>
                  <a:cubicBezTo>
                    <a:pt x="40185" y="12735"/>
                    <a:pt x="45860" y="15696"/>
                    <a:pt x="51742" y="18204"/>
                  </a:cubicBezTo>
                  <a:cubicBezTo>
                    <a:pt x="67240" y="24846"/>
                    <a:pt x="83476" y="32226"/>
                    <a:pt x="101188" y="41820"/>
                  </a:cubicBezTo>
                  <a:close/>
                  <a:moveTo>
                    <a:pt x="236980" y="181302"/>
                  </a:moveTo>
                  <a:lnTo>
                    <a:pt x="236980" y="170232"/>
                  </a:lnTo>
                  <a:cubicBezTo>
                    <a:pt x="236633" y="167784"/>
                    <a:pt x="236633" y="165300"/>
                    <a:pt x="236980" y="162852"/>
                  </a:cubicBezTo>
                  <a:lnTo>
                    <a:pt x="236980" y="154734"/>
                  </a:lnTo>
                  <a:cubicBezTo>
                    <a:pt x="237238" y="152775"/>
                    <a:pt x="237238" y="150789"/>
                    <a:pt x="236980" y="148830"/>
                  </a:cubicBezTo>
                  <a:lnTo>
                    <a:pt x="236980" y="148830"/>
                  </a:lnTo>
                  <a:lnTo>
                    <a:pt x="236980" y="148830"/>
                  </a:lnTo>
                  <a:lnTo>
                    <a:pt x="232552" y="156210"/>
                  </a:lnTo>
                  <a:lnTo>
                    <a:pt x="232552" y="156210"/>
                  </a:lnTo>
                  <a:cubicBezTo>
                    <a:pt x="232552" y="156210"/>
                    <a:pt x="232552" y="156210"/>
                    <a:pt x="232552" y="156210"/>
                  </a:cubicBezTo>
                  <a:lnTo>
                    <a:pt x="232552" y="156210"/>
                  </a:lnTo>
                  <a:cubicBezTo>
                    <a:pt x="232552" y="156210"/>
                    <a:pt x="236242" y="150306"/>
                    <a:pt x="232552" y="137760"/>
                  </a:cubicBezTo>
                  <a:cubicBezTo>
                    <a:pt x="232552" y="137760"/>
                    <a:pt x="232552" y="137760"/>
                    <a:pt x="232552" y="137760"/>
                  </a:cubicBezTo>
                  <a:cubicBezTo>
                    <a:pt x="232552" y="137760"/>
                    <a:pt x="232552" y="137760"/>
                    <a:pt x="232552" y="125214"/>
                  </a:cubicBezTo>
                  <a:cubicBezTo>
                    <a:pt x="234316" y="127444"/>
                    <a:pt x="236596" y="129217"/>
                    <a:pt x="239194" y="130380"/>
                  </a:cubicBezTo>
                  <a:lnTo>
                    <a:pt x="239194" y="130380"/>
                  </a:lnTo>
                  <a:lnTo>
                    <a:pt x="242884" y="130380"/>
                  </a:lnTo>
                  <a:cubicBezTo>
                    <a:pt x="248050" y="130380"/>
                    <a:pt x="257644" y="135546"/>
                    <a:pt x="257644" y="142926"/>
                  </a:cubicBezTo>
                  <a:lnTo>
                    <a:pt x="257644" y="142926"/>
                  </a:lnTo>
                  <a:lnTo>
                    <a:pt x="257644" y="142926"/>
                  </a:lnTo>
                  <a:cubicBezTo>
                    <a:pt x="257644" y="155472"/>
                    <a:pt x="257644" y="165804"/>
                    <a:pt x="257644" y="173922"/>
                  </a:cubicBezTo>
                  <a:cubicBezTo>
                    <a:pt x="258220" y="176597"/>
                    <a:pt x="258220" y="179365"/>
                    <a:pt x="257644" y="182040"/>
                  </a:cubicBezTo>
                  <a:lnTo>
                    <a:pt x="257644" y="182040"/>
                  </a:lnTo>
                  <a:lnTo>
                    <a:pt x="257644" y="182040"/>
                  </a:lnTo>
                  <a:cubicBezTo>
                    <a:pt x="252958" y="178246"/>
                    <a:pt x="249179" y="173456"/>
                    <a:pt x="246574" y="168018"/>
                  </a:cubicBezTo>
                  <a:lnTo>
                    <a:pt x="246574" y="168018"/>
                  </a:lnTo>
                  <a:cubicBezTo>
                    <a:pt x="245659" y="175108"/>
                    <a:pt x="242257" y="181644"/>
                    <a:pt x="236980" y="186468"/>
                  </a:cubicBezTo>
                  <a:cubicBezTo>
                    <a:pt x="236980" y="186468"/>
                    <a:pt x="236980" y="181302"/>
                    <a:pt x="236980" y="177612"/>
                  </a:cubicBezTo>
                  <a:lnTo>
                    <a:pt x="236980" y="163590"/>
                  </a:lnTo>
                  <a:cubicBezTo>
                    <a:pt x="237356" y="160403"/>
                    <a:pt x="237356" y="157183"/>
                    <a:pt x="236980" y="153996"/>
                  </a:cubicBezTo>
                  <a:lnTo>
                    <a:pt x="236980" y="153996"/>
                  </a:lnTo>
                  <a:lnTo>
                    <a:pt x="236980" y="163590"/>
                  </a:lnTo>
                  <a:cubicBezTo>
                    <a:pt x="236153" y="170338"/>
                    <a:pt x="233024" y="176594"/>
                    <a:pt x="228124" y="181302"/>
                  </a:cubicBezTo>
                  <a:close/>
                  <a:moveTo>
                    <a:pt x="508564" y="72816"/>
                  </a:moveTo>
                  <a:cubicBezTo>
                    <a:pt x="508564" y="77244"/>
                    <a:pt x="490852" y="107502"/>
                    <a:pt x="422956" y="116358"/>
                  </a:cubicBezTo>
                  <a:cubicBezTo>
                    <a:pt x="412395" y="115599"/>
                    <a:pt x="401783" y="115599"/>
                    <a:pt x="391222" y="116358"/>
                  </a:cubicBezTo>
                  <a:lnTo>
                    <a:pt x="391222" y="116358"/>
                  </a:lnTo>
                  <a:lnTo>
                    <a:pt x="376462" y="115620"/>
                  </a:lnTo>
                  <a:cubicBezTo>
                    <a:pt x="358034" y="111753"/>
                    <a:pt x="340669" y="103949"/>
                    <a:pt x="325540" y="92742"/>
                  </a:cubicBezTo>
                  <a:cubicBezTo>
                    <a:pt x="343990" y="102336"/>
                    <a:pt x="355060" y="100860"/>
                    <a:pt x="362440" y="92742"/>
                  </a:cubicBezTo>
                  <a:lnTo>
                    <a:pt x="382366" y="92742"/>
                  </a:lnTo>
                  <a:cubicBezTo>
                    <a:pt x="382366" y="92742"/>
                    <a:pt x="382366" y="92742"/>
                    <a:pt x="382366" y="92742"/>
                  </a:cubicBezTo>
                  <a:lnTo>
                    <a:pt x="382366" y="92742"/>
                  </a:lnTo>
                  <a:cubicBezTo>
                    <a:pt x="376233" y="93450"/>
                    <a:pt x="370049" y="93450"/>
                    <a:pt x="363916" y="92742"/>
                  </a:cubicBezTo>
                  <a:lnTo>
                    <a:pt x="358012" y="92742"/>
                  </a:lnTo>
                  <a:lnTo>
                    <a:pt x="348418" y="88314"/>
                  </a:lnTo>
                  <a:cubicBezTo>
                    <a:pt x="361104" y="90611"/>
                    <a:pt x="374108" y="90611"/>
                    <a:pt x="386794" y="88314"/>
                  </a:cubicBezTo>
                  <a:cubicBezTo>
                    <a:pt x="386794" y="88314"/>
                    <a:pt x="386794" y="88314"/>
                    <a:pt x="386794" y="88314"/>
                  </a:cubicBezTo>
                  <a:cubicBezTo>
                    <a:pt x="386794" y="88314"/>
                    <a:pt x="386794" y="88314"/>
                    <a:pt x="380890" y="83886"/>
                  </a:cubicBezTo>
                  <a:lnTo>
                    <a:pt x="391222" y="83886"/>
                  </a:lnTo>
                  <a:cubicBezTo>
                    <a:pt x="391222" y="83886"/>
                    <a:pt x="391222" y="83886"/>
                    <a:pt x="391222" y="83886"/>
                  </a:cubicBezTo>
                  <a:lnTo>
                    <a:pt x="391222" y="83886"/>
                  </a:lnTo>
                  <a:lnTo>
                    <a:pt x="409672" y="77982"/>
                  </a:lnTo>
                  <a:cubicBezTo>
                    <a:pt x="433162" y="73665"/>
                    <a:pt x="456159" y="66990"/>
                    <a:pt x="478306" y="58056"/>
                  </a:cubicBezTo>
                  <a:cubicBezTo>
                    <a:pt x="498232" y="48462"/>
                    <a:pt x="512254" y="39606"/>
                    <a:pt x="521848" y="34440"/>
                  </a:cubicBezTo>
                  <a:cubicBezTo>
                    <a:pt x="531442" y="29274"/>
                    <a:pt x="529966" y="29274"/>
                    <a:pt x="529966" y="28536"/>
                  </a:cubicBezTo>
                  <a:cubicBezTo>
                    <a:pt x="529966" y="27798"/>
                    <a:pt x="523324" y="45510"/>
                    <a:pt x="498232" y="61008"/>
                  </a:cubicBezTo>
                  <a:lnTo>
                    <a:pt x="492328" y="61008"/>
                  </a:lnTo>
                  <a:lnTo>
                    <a:pt x="459856" y="76506"/>
                  </a:lnTo>
                  <a:lnTo>
                    <a:pt x="450262" y="80934"/>
                  </a:lnTo>
                  <a:cubicBezTo>
                    <a:pt x="450262" y="80934"/>
                    <a:pt x="450262" y="80934"/>
                    <a:pt x="450262" y="80934"/>
                  </a:cubicBezTo>
                  <a:lnTo>
                    <a:pt x="450262" y="80934"/>
                  </a:lnTo>
                  <a:lnTo>
                    <a:pt x="462808" y="75768"/>
                  </a:lnTo>
                  <a:cubicBezTo>
                    <a:pt x="475701" y="71187"/>
                    <a:pt x="488070" y="65249"/>
                    <a:pt x="499708" y="58056"/>
                  </a:cubicBezTo>
                  <a:cubicBezTo>
                    <a:pt x="507553" y="54591"/>
                    <a:pt x="515708" y="51873"/>
                    <a:pt x="524062" y="49938"/>
                  </a:cubicBezTo>
                  <a:cubicBezTo>
                    <a:pt x="512254" y="66169"/>
                    <a:pt x="496505" y="79122"/>
                    <a:pt x="478306" y="87576"/>
                  </a:cubicBezTo>
                  <a:cubicBezTo>
                    <a:pt x="468380" y="92699"/>
                    <a:pt x="458004" y="96898"/>
                    <a:pt x="447310" y="100122"/>
                  </a:cubicBezTo>
                  <a:cubicBezTo>
                    <a:pt x="420860" y="106399"/>
                    <a:pt x="393318" y="106399"/>
                    <a:pt x="366868" y="100122"/>
                  </a:cubicBezTo>
                  <a:lnTo>
                    <a:pt x="366868" y="100122"/>
                  </a:lnTo>
                  <a:lnTo>
                    <a:pt x="366868" y="100122"/>
                  </a:lnTo>
                  <a:cubicBezTo>
                    <a:pt x="393997" y="108111"/>
                    <a:pt x="422742" y="108874"/>
                    <a:pt x="450262" y="102336"/>
                  </a:cubicBezTo>
                  <a:cubicBezTo>
                    <a:pt x="461243" y="99250"/>
                    <a:pt x="471878" y="95046"/>
                    <a:pt x="481996" y="89790"/>
                  </a:cubicBezTo>
                  <a:cubicBezTo>
                    <a:pt x="488822" y="86445"/>
                    <a:pt x="495472" y="82749"/>
                    <a:pt x="501922" y="78720"/>
                  </a:cubicBezTo>
                  <a:lnTo>
                    <a:pt x="510778" y="72816"/>
                  </a:lnTo>
                  <a:lnTo>
                    <a:pt x="510778" y="72816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DD6B680F-9BBF-4E38-A241-4E15B35AA865}"/>
                </a:ext>
              </a:extLst>
            </p:cNvPr>
            <p:cNvSpPr/>
            <p:nvPr/>
          </p:nvSpPr>
          <p:spPr>
            <a:xfrm>
              <a:off x="10702812" y="3523963"/>
              <a:ext cx="42351" cy="50922"/>
            </a:xfrm>
            <a:custGeom>
              <a:avLst/>
              <a:gdLst>
                <a:gd name="connsiteX0" fmla="*/ 41328 w 42351"/>
                <a:gd name="connsiteY0" fmla="*/ 30996 h 50922"/>
                <a:gd name="connsiteX1" fmla="*/ 41328 w 42351"/>
                <a:gd name="connsiteY1" fmla="*/ 30996 h 50922"/>
                <a:gd name="connsiteX2" fmla="*/ 41328 w 42351"/>
                <a:gd name="connsiteY2" fmla="*/ 30996 h 50922"/>
                <a:gd name="connsiteX3" fmla="*/ 41328 w 42351"/>
                <a:gd name="connsiteY3" fmla="*/ 25830 h 50922"/>
                <a:gd name="connsiteX4" fmla="*/ 41328 w 42351"/>
                <a:gd name="connsiteY4" fmla="*/ 25830 h 50922"/>
                <a:gd name="connsiteX5" fmla="*/ 35424 w 42351"/>
                <a:gd name="connsiteY5" fmla="*/ 22140 h 50922"/>
                <a:gd name="connsiteX6" fmla="*/ 35424 w 42351"/>
                <a:gd name="connsiteY6" fmla="*/ 3690 h 50922"/>
                <a:gd name="connsiteX7" fmla="*/ 35424 w 42351"/>
                <a:gd name="connsiteY7" fmla="*/ 3690 h 50922"/>
                <a:gd name="connsiteX8" fmla="*/ 35424 w 42351"/>
                <a:gd name="connsiteY8" fmla="*/ 0 h 50922"/>
                <a:gd name="connsiteX9" fmla="*/ 28044 w 42351"/>
                <a:gd name="connsiteY9" fmla="*/ 13284 h 50922"/>
                <a:gd name="connsiteX10" fmla="*/ 28044 w 42351"/>
                <a:gd name="connsiteY10" fmla="*/ 13284 h 50922"/>
                <a:gd name="connsiteX11" fmla="*/ 13284 w 42351"/>
                <a:gd name="connsiteY11" fmla="*/ 27306 h 50922"/>
                <a:gd name="connsiteX12" fmla="*/ 74 w 42351"/>
                <a:gd name="connsiteY12" fmla="*/ 37526 h 50922"/>
                <a:gd name="connsiteX13" fmla="*/ 0 w 42351"/>
                <a:gd name="connsiteY13" fmla="*/ 38376 h 50922"/>
                <a:gd name="connsiteX14" fmla="*/ 0 w 42351"/>
                <a:gd name="connsiteY14" fmla="*/ 38376 h 50922"/>
                <a:gd name="connsiteX15" fmla="*/ 0 w 42351"/>
                <a:gd name="connsiteY15" fmla="*/ 38376 h 50922"/>
                <a:gd name="connsiteX16" fmla="*/ 10332 w 42351"/>
                <a:gd name="connsiteY16" fmla="*/ 38376 h 50922"/>
                <a:gd name="connsiteX17" fmla="*/ 21402 w 42351"/>
                <a:gd name="connsiteY17" fmla="*/ 30996 h 50922"/>
                <a:gd name="connsiteX18" fmla="*/ 21402 w 42351"/>
                <a:gd name="connsiteY18" fmla="*/ 30996 h 50922"/>
                <a:gd name="connsiteX19" fmla="*/ 21402 w 42351"/>
                <a:gd name="connsiteY19" fmla="*/ 30996 h 50922"/>
                <a:gd name="connsiteX20" fmla="*/ 16236 w 42351"/>
                <a:gd name="connsiteY20" fmla="*/ 39852 h 50922"/>
                <a:gd name="connsiteX21" fmla="*/ 16236 w 42351"/>
                <a:gd name="connsiteY21" fmla="*/ 39852 h 50922"/>
                <a:gd name="connsiteX22" fmla="*/ 16236 w 42351"/>
                <a:gd name="connsiteY22" fmla="*/ 46494 h 50922"/>
                <a:gd name="connsiteX23" fmla="*/ 16236 w 42351"/>
                <a:gd name="connsiteY23" fmla="*/ 46494 h 50922"/>
                <a:gd name="connsiteX24" fmla="*/ 25092 w 42351"/>
                <a:gd name="connsiteY24" fmla="*/ 33948 h 50922"/>
                <a:gd name="connsiteX25" fmla="*/ 25092 w 42351"/>
                <a:gd name="connsiteY25" fmla="*/ 33948 h 50922"/>
                <a:gd name="connsiteX26" fmla="*/ 25092 w 42351"/>
                <a:gd name="connsiteY26" fmla="*/ 33948 h 50922"/>
                <a:gd name="connsiteX27" fmla="*/ 30996 w 42351"/>
                <a:gd name="connsiteY27" fmla="*/ 45756 h 50922"/>
                <a:gd name="connsiteX28" fmla="*/ 30996 w 42351"/>
                <a:gd name="connsiteY28" fmla="*/ 50922 h 50922"/>
                <a:gd name="connsiteX29" fmla="*/ 30996 w 42351"/>
                <a:gd name="connsiteY29" fmla="*/ 45756 h 50922"/>
                <a:gd name="connsiteX30" fmla="*/ 42302 w 42351"/>
                <a:gd name="connsiteY30" fmla="*/ 36496 h 50922"/>
                <a:gd name="connsiteX31" fmla="*/ 41328 w 42351"/>
                <a:gd name="connsiteY31" fmla="*/ 30996 h 5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2351" h="50922">
                  <a:moveTo>
                    <a:pt x="41328" y="30996"/>
                  </a:moveTo>
                  <a:lnTo>
                    <a:pt x="41328" y="30996"/>
                  </a:lnTo>
                  <a:lnTo>
                    <a:pt x="41328" y="30996"/>
                  </a:lnTo>
                  <a:cubicBezTo>
                    <a:pt x="40811" y="29313"/>
                    <a:pt x="40811" y="27513"/>
                    <a:pt x="41328" y="25830"/>
                  </a:cubicBezTo>
                  <a:lnTo>
                    <a:pt x="41328" y="25830"/>
                  </a:lnTo>
                  <a:lnTo>
                    <a:pt x="35424" y="22140"/>
                  </a:lnTo>
                  <a:cubicBezTo>
                    <a:pt x="35424" y="22140"/>
                    <a:pt x="35424" y="5904"/>
                    <a:pt x="35424" y="3690"/>
                  </a:cubicBezTo>
                  <a:lnTo>
                    <a:pt x="35424" y="3690"/>
                  </a:lnTo>
                  <a:lnTo>
                    <a:pt x="35424" y="0"/>
                  </a:lnTo>
                  <a:cubicBezTo>
                    <a:pt x="33874" y="4876"/>
                    <a:pt x="31365" y="9393"/>
                    <a:pt x="28044" y="13284"/>
                  </a:cubicBezTo>
                  <a:lnTo>
                    <a:pt x="28044" y="13284"/>
                  </a:lnTo>
                  <a:cubicBezTo>
                    <a:pt x="27313" y="20987"/>
                    <a:pt x="21018" y="26972"/>
                    <a:pt x="13284" y="27306"/>
                  </a:cubicBezTo>
                  <a:cubicBezTo>
                    <a:pt x="6812" y="26481"/>
                    <a:pt x="900" y="31057"/>
                    <a:pt x="74" y="37526"/>
                  </a:cubicBezTo>
                  <a:cubicBezTo>
                    <a:pt x="44" y="37808"/>
                    <a:pt x="15" y="38092"/>
                    <a:pt x="0" y="38376"/>
                  </a:cubicBezTo>
                  <a:lnTo>
                    <a:pt x="0" y="38376"/>
                  </a:lnTo>
                  <a:lnTo>
                    <a:pt x="0" y="38376"/>
                  </a:lnTo>
                  <a:lnTo>
                    <a:pt x="10332" y="38376"/>
                  </a:lnTo>
                  <a:cubicBezTo>
                    <a:pt x="14738" y="37203"/>
                    <a:pt x="18627" y="34609"/>
                    <a:pt x="21402" y="30996"/>
                  </a:cubicBezTo>
                  <a:lnTo>
                    <a:pt x="21402" y="30996"/>
                  </a:lnTo>
                  <a:cubicBezTo>
                    <a:pt x="21402" y="30996"/>
                    <a:pt x="21402" y="30996"/>
                    <a:pt x="21402" y="30996"/>
                  </a:cubicBezTo>
                  <a:cubicBezTo>
                    <a:pt x="21402" y="30996"/>
                    <a:pt x="16236" y="38376"/>
                    <a:pt x="16236" y="39852"/>
                  </a:cubicBezTo>
                  <a:lnTo>
                    <a:pt x="16236" y="39852"/>
                  </a:lnTo>
                  <a:cubicBezTo>
                    <a:pt x="15874" y="42051"/>
                    <a:pt x="15874" y="44295"/>
                    <a:pt x="16236" y="46494"/>
                  </a:cubicBezTo>
                  <a:lnTo>
                    <a:pt x="16236" y="46494"/>
                  </a:lnTo>
                  <a:cubicBezTo>
                    <a:pt x="16236" y="46494"/>
                    <a:pt x="25092" y="46494"/>
                    <a:pt x="25092" y="33948"/>
                  </a:cubicBezTo>
                  <a:cubicBezTo>
                    <a:pt x="25092" y="21402"/>
                    <a:pt x="25092" y="33948"/>
                    <a:pt x="25092" y="33948"/>
                  </a:cubicBezTo>
                  <a:cubicBezTo>
                    <a:pt x="25092" y="33948"/>
                    <a:pt x="25092" y="33948"/>
                    <a:pt x="25092" y="33948"/>
                  </a:cubicBezTo>
                  <a:cubicBezTo>
                    <a:pt x="25092" y="33948"/>
                    <a:pt x="30996" y="45756"/>
                    <a:pt x="30996" y="45756"/>
                  </a:cubicBezTo>
                  <a:cubicBezTo>
                    <a:pt x="30996" y="45756"/>
                    <a:pt x="30996" y="45756"/>
                    <a:pt x="30996" y="50922"/>
                  </a:cubicBezTo>
                  <a:cubicBezTo>
                    <a:pt x="30804" y="49205"/>
                    <a:pt x="30804" y="47473"/>
                    <a:pt x="30996" y="45756"/>
                  </a:cubicBezTo>
                  <a:cubicBezTo>
                    <a:pt x="36671" y="46320"/>
                    <a:pt x="41734" y="42174"/>
                    <a:pt x="42302" y="36496"/>
                  </a:cubicBezTo>
                  <a:cubicBezTo>
                    <a:pt x="42487" y="34608"/>
                    <a:pt x="42147" y="32705"/>
                    <a:pt x="41328" y="30996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2F753B92-4175-4355-8774-1D8E6805B57F}"/>
                </a:ext>
              </a:extLst>
            </p:cNvPr>
            <p:cNvSpPr/>
            <p:nvPr/>
          </p:nvSpPr>
          <p:spPr>
            <a:xfrm>
              <a:off x="10783254" y="3481160"/>
              <a:ext cx="70847" cy="34892"/>
            </a:xfrm>
            <a:custGeom>
              <a:avLst/>
              <a:gdLst>
                <a:gd name="connsiteX0" fmla="*/ 53874 w 70847"/>
                <a:gd name="connsiteY0" fmla="*/ 14760 h 34892"/>
                <a:gd name="connsiteX1" fmla="*/ 36162 w 70847"/>
                <a:gd name="connsiteY1" fmla="*/ 0 h 34892"/>
                <a:gd name="connsiteX2" fmla="*/ 36162 w 70847"/>
                <a:gd name="connsiteY2" fmla="*/ 0 h 34892"/>
                <a:gd name="connsiteX3" fmla="*/ 36162 w 70847"/>
                <a:gd name="connsiteY3" fmla="*/ 0 h 34892"/>
                <a:gd name="connsiteX4" fmla="*/ 32472 w 70847"/>
                <a:gd name="connsiteY4" fmla="*/ 0 h 34892"/>
                <a:gd name="connsiteX5" fmla="*/ 39114 w 70847"/>
                <a:gd name="connsiteY5" fmla="*/ 6642 h 34892"/>
                <a:gd name="connsiteX6" fmla="*/ 47232 w 70847"/>
                <a:gd name="connsiteY6" fmla="*/ 16236 h 34892"/>
                <a:gd name="connsiteX7" fmla="*/ 47232 w 70847"/>
                <a:gd name="connsiteY7" fmla="*/ 16236 h 34892"/>
                <a:gd name="connsiteX8" fmla="*/ 14760 w 70847"/>
                <a:gd name="connsiteY8" fmla="*/ 0 h 34892"/>
                <a:gd name="connsiteX9" fmla="*/ 21402 w 70847"/>
                <a:gd name="connsiteY9" fmla="*/ 10332 h 34892"/>
                <a:gd name="connsiteX10" fmla="*/ 0 w 70847"/>
                <a:gd name="connsiteY10" fmla="*/ 738 h 34892"/>
                <a:gd name="connsiteX11" fmla="*/ 7380 w 70847"/>
                <a:gd name="connsiteY11" fmla="*/ 16974 h 34892"/>
                <a:gd name="connsiteX12" fmla="*/ 7380 w 70847"/>
                <a:gd name="connsiteY12" fmla="*/ 16974 h 34892"/>
                <a:gd name="connsiteX13" fmla="*/ 25830 w 70847"/>
                <a:gd name="connsiteY13" fmla="*/ 27306 h 34892"/>
                <a:gd name="connsiteX14" fmla="*/ 20664 w 70847"/>
                <a:gd name="connsiteY14" fmla="*/ 21402 h 34892"/>
                <a:gd name="connsiteX15" fmla="*/ 20664 w 70847"/>
                <a:gd name="connsiteY15" fmla="*/ 21402 h 34892"/>
                <a:gd name="connsiteX16" fmla="*/ 20664 w 70847"/>
                <a:gd name="connsiteY16" fmla="*/ 21402 h 34892"/>
                <a:gd name="connsiteX17" fmla="*/ 20664 w 70847"/>
                <a:gd name="connsiteY17" fmla="*/ 21402 h 34892"/>
                <a:gd name="connsiteX18" fmla="*/ 50922 w 70847"/>
                <a:gd name="connsiteY18" fmla="*/ 33948 h 34892"/>
                <a:gd name="connsiteX19" fmla="*/ 46494 w 70847"/>
                <a:gd name="connsiteY19" fmla="*/ 29520 h 34892"/>
                <a:gd name="connsiteX20" fmla="*/ 29520 w 70847"/>
                <a:gd name="connsiteY20" fmla="*/ 14760 h 34892"/>
                <a:gd name="connsiteX21" fmla="*/ 29520 w 70847"/>
                <a:gd name="connsiteY21" fmla="*/ 14760 h 34892"/>
                <a:gd name="connsiteX22" fmla="*/ 29520 w 70847"/>
                <a:gd name="connsiteY22" fmla="*/ 14760 h 34892"/>
                <a:gd name="connsiteX23" fmla="*/ 70848 w 70847"/>
                <a:gd name="connsiteY23" fmla="*/ 28782 h 34892"/>
                <a:gd name="connsiteX24" fmla="*/ 53874 w 70847"/>
                <a:gd name="connsiteY24" fmla="*/ 14760 h 34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0847" h="34892">
                  <a:moveTo>
                    <a:pt x="53874" y="14760"/>
                  </a:moveTo>
                  <a:cubicBezTo>
                    <a:pt x="47535" y="10391"/>
                    <a:pt x="41601" y="5450"/>
                    <a:pt x="36162" y="0"/>
                  </a:cubicBezTo>
                  <a:lnTo>
                    <a:pt x="36162" y="0"/>
                  </a:lnTo>
                  <a:lnTo>
                    <a:pt x="36162" y="0"/>
                  </a:lnTo>
                  <a:lnTo>
                    <a:pt x="32472" y="0"/>
                  </a:lnTo>
                  <a:cubicBezTo>
                    <a:pt x="34494" y="2396"/>
                    <a:pt x="36715" y="4618"/>
                    <a:pt x="39114" y="6642"/>
                  </a:cubicBezTo>
                  <a:cubicBezTo>
                    <a:pt x="44280" y="10332"/>
                    <a:pt x="47970" y="13284"/>
                    <a:pt x="47232" y="16236"/>
                  </a:cubicBezTo>
                  <a:lnTo>
                    <a:pt x="47232" y="16236"/>
                  </a:lnTo>
                  <a:cubicBezTo>
                    <a:pt x="34738" y="15137"/>
                    <a:pt x="23136" y="9333"/>
                    <a:pt x="14760" y="0"/>
                  </a:cubicBezTo>
                  <a:cubicBezTo>
                    <a:pt x="19188" y="5166"/>
                    <a:pt x="21402" y="8118"/>
                    <a:pt x="21402" y="10332"/>
                  </a:cubicBezTo>
                  <a:cubicBezTo>
                    <a:pt x="13564" y="9015"/>
                    <a:pt x="6199" y="5712"/>
                    <a:pt x="0" y="738"/>
                  </a:cubicBezTo>
                  <a:cubicBezTo>
                    <a:pt x="2782" y="5996"/>
                    <a:pt x="5247" y="11418"/>
                    <a:pt x="7380" y="16974"/>
                  </a:cubicBezTo>
                  <a:lnTo>
                    <a:pt x="7380" y="16974"/>
                  </a:lnTo>
                  <a:cubicBezTo>
                    <a:pt x="12170" y="22426"/>
                    <a:pt x="18679" y="26073"/>
                    <a:pt x="25830" y="27306"/>
                  </a:cubicBezTo>
                  <a:cubicBezTo>
                    <a:pt x="25830" y="27306"/>
                    <a:pt x="25830" y="22878"/>
                    <a:pt x="20664" y="21402"/>
                  </a:cubicBezTo>
                  <a:lnTo>
                    <a:pt x="20664" y="21402"/>
                  </a:lnTo>
                  <a:cubicBezTo>
                    <a:pt x="20664" y="21402"/>
                    <a:pt x="20664" y="21402"/>
                    <a:pt x="20664" y="21402"/>
                  </a:cubicBezTo>
                  <a:lnTo>
                    <a:pt x="20664" y="21402"/>
                  </a:lnTo>
                  <a:cubicBezTo>
                    <a:pt x="20664" y="21402"/>
                    <a:pt x="41328" y="39114"/>
                    <a:pt x="50922" y="33948"/>
                  </a:cubicBezTo>
                  <a:cubicBezTo>
                    <a:pt x="60516" y="28782"/>
                    <a:pt x="50922" y="33948"/>
                    <a:pt x="46494" y="29520"/>
                  </a:cubicBezTo>
                  <a:cubicBezTo>
                    <a:pt x="40044" y="25589"/>
                    <a:pt x="34310" y="20599"/>
                    <a:pt x="29520" y="14760"/>
                  </a:cubicBezTo>
                  <a:lnTo>
                    <a:pt x="29520" y="14760"/>
                  </a:lnTo>
                  <a:lnTo>
                    <a:pt x="29520" y="14760"/>
                  </a:lnTo>
                  <a:cubicBezTo>
                    <a:pt x="33948" y="14760"/>
                    <a:pt x="61254" y="33948"/>
                    <a:pt x="70848" y="28782"/>
                  </a:cubicBezTo>
                  <a:cubicBezTo>
                    <a:pt x="65925" y="23285"/>
                    <a:pt x="60199" y="18559"/>
                    <a:pt x="53874" y="14760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31C436E1-5ADB-4019-8CBB-B7B9277FDA77}"/>
                </a:ext>
              </a:extLst>
            </p:cNvPr>
            <p:cNvSpPr/>
            <p:nvPr/>
          </p:nvSpPr>
          <p:spPr>
            <a:xfrm>
              <a:off x="10751520" y="3392599"/>
              <a:ext cx="167577" cy="38897"/>
            </a:xfrm>
            <a:custGeom>
              <a:avLst/>
              <a:gdLst>
                <a:gd name="connsiteX0" fmla="*/ 0 w 167577"/>
                <a:gd name="connsiteY0" fmla="*/ 20664 h 38897"/>
                <a:gd name="connsiteX1" fmla="*/ 0 w 167577"/>
                <a:gd name="connsiteY1" fmla="*/ 20664 h 38897"/>
                <a:gd name="connsiteX2" fmla="*/ 16236 w 167577"/>
                <a:gd name="connsiteY2" fmla="*/ 38376 h 38897"/>
                <a:gd name="connsiteX3" fmla="*/ 16236 w 167577"/>
                <a:gd name="connsiteY3" fmla="*/ 38376 h 38897"/>
                <a:gd name="connsiteX4" fmla="*/ 26568 w 167577"/>
                <a:gd name="connsiteY4" fmla="*/ 38376 h 38897"/>
                <a:gd name="connsiteX5" fmla="*/ 35424 w 167577"/>
                <a:gd name="connsiteY5" fmla="*/ 38376 h 38897"/>
                <a:gd name="connsiteX6" fmla="*/ 35424 w 167577"/>
                <a:gd name="connsiteY6" fmla="*/ 38376 h 38897"/>
                <a:gd name="connsiteX7" fmla="*/ 35424 w 167577"/>
                <a:gd name="connsiteY7" fmla="*/ 38376 h 38897"/>
                <a:gd name="connsiteX8" fmla="*/ 35424 w 167577"/>
                <a:gd name="connsiteY8" fmla="*/ 38376 h 38897"/>
                <a:gd name="connsiteX9" fmla="*/ 35424 w 167577"/>
                <a:gd name="connsiteY9" fmla="*/ 38376 h 38897"/>
                <a:gd name="connsiteX10" fmla="*/ 57564 w 167577"/>
                <a:gd name="connsiteY10" fmla="*/ 38376 h 38897"/>
                <a:gd name="connsiteX11" fmla="*/ 57564 w 167577"/>
                <a:gd name="connsiteY11" fmla="*/ 38376 h 38897"/>
                <a:gd name="connsiteX12" fmla="*/ 51660 w 167577"/>
                <a:gd name="connsiteY12" fmla="*/ 38376 h 38897"/>
                <a:gd name="connsiteX13" fmla="*/ 51660 w 167577"/>
                <a:gd name="connsiteY13" fmla="*/ 38376 h 38897"/>
                <a:gd name="connsiteX14" fmla="*/ 51660 w 167577"/>
                <a:gd name="connsiteY14" fmla="*/ 38376 h 38897"/>
                <a:gd name="connsiteX15" fmla="*/ 57564 w 167577"/>
                <a:gd name="connsiteY15" fmla="*/ 38376 h 38897"/>
                <a:gd name="connsiteX16" fmla="*/ 80442 w 167577"/>
                <a:gd name="connsiteY16" fmla="*/ 38376 h 38897"/>
                <a:gd name="connsiteX17" fmla="*/ 71586 w 167577"/>
                <a:gd name="connsiteY17" fmla="*/ 31734 h 38897"/>
                <a:gd name="connsiteX18" fmla="*/ 71586 w 167577"/>
                <a:gd name="connsiteY18" fmla="*/ 31734 h 38897"/>
                <a:gd name="connsiteX19" fmla="*/ 71586 w 167577"/>
                <a:gd name="connsiteY19" fmla="*/ 31734 h 38897"/>
                <a:gd name="connsiteX20" fmla="*/ 84870 w 167577"/>
                <a:gd name="connsiteY20" fmla="*/ 31734 h 38897"/>
                <a:gd name="connsiteX21" fmla="*/ 98154 w 167577"/>
                <a:gd name="connsiteY21" fmla="*/ 31734 h 38897"/>
                <a:gd name="connsiteX22" fmla="*/ 93726 w 167577"/>
                <a:gd name="connsiteY22" fmla="*/ 31734 h 38897"/>
                <a:gd name="connsiteX23" fmla="*/ 93726 w 167577"/>
                <a:gd name="connsiteY23" fmla="*/ 31734 h 38897"/>
                <a:gd name="connsiteX24" fmla="*/ 93726 w 167577"/>
                <a:gd name="connsiteY24" fmla="*/ 31734 h 38897"/>
                <a:gd name="connsiteX25" fmla="*/ 93726 w 167577"/>
                <a:gd name="connsiteY25" fmla="*/ 31734 h 38897"/>
                <a:gd name="connsiteX26" fmla="*/ 93726 w 167577"/>
                <a:gd name="connsiteY26" fmla="*/ 31734 h 38897"/>
                <a:gd name="connsiteX27" fmla="*/ 153504 w 167577"/>
                <a:gd name="connsiteY27" fmla="*/ 15498 h 38897"/>
                <a:gd name="connsiteX28" fmla="*/ 167526 w 167577"/>
                <a:gd name="connsiteY28" fmla="*/ 0 h 38897"/>
                <a:gd name="connsiteX29" fmla="*/ 100368 w 167577"/>
                <a:gd name="connsiteY29" fmla="*/ 19926 h 38897"/>
                <a:gd name="connsiteX30" fmla="*/ 95202 w 167577"/>
                <a:gd name="connsiteY30" fmla="*/ 19926 h 38897"/>
                <a:gd name="connsiteX31" fmla="*/ 61254 w 167577"/>
                <a:gd name="connsiteY31" fmla="*/ 29520 h 38897"/>
                <a:gd name="connsiteX32" fmla="*/ 37638 w 167577"/>
                <a:gd name="connsiteY32" fmla="*/ 29520 h 38897"/>
                <a:gd name="connsiteX33" fmla="*/ 0 w 167577"/>
                <a:gd name="connsiteY33" fmla="*/ 20664 h 38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7577" h="38897">
                  <a:moveTo>
                    <a:pt x="0" y="20664"/>
                  </a:moveTo>
                  <a:cubicBezTo>
                    <a:pt x="0" y="20664"/>
                    <a:pt x="0" y="20664"/>
                    <a:pt x="0" y="20664"/>
                  </a:cubicBezTo>
                  <a:cubicBezTo>
                    <a:pt x="6295" y="25696"/>
                    <a:pt x="11771" y="31671"/>
                    <a:pt x="16236" y="38376"/>
                  </a:cubicBezTo>
                  <a:lnTo>
                    <a:pt x="16236" y="38376"/>
                  </a:lnTo>
                  <a:cubicBezTo>
                    <a:pt x="19645" y="39072"/>
                    <a:pt x="23158" y="39072"/>
                    <a:pt x="26568" y="38376"/>
                  </a:cubicBezTo>
                  <a:lnTo>
                    <a:pt x="35424" y="38376"/>
                  </a:lnTo>
                  <a:cubicBezTo>
                    <a:pt x="35424" y="38376"/>
                    <a:pt x="35424" y="38376"/>
                    <a:pt x="35424" y="38376"/>
                  </a:cubicBezTo>
                  <a:lnTo>
                    <a:pt x="35424" y="38376"/>
                  </a:lnTo>
                  <a:cubicBezTo>
                    <a:pt x="35424" y="38376"/>
                    <a:pt x="35424" y="38376"/>
                    <a:pt x="35424" y="38376"/>
                  </a:cubicBezTo>
                  <a:cubicBezTo>
                    <a:pt x="35424" y="38376"/>
                    <a:pt x="35424" y="38376"/>
                    <a:pt x="35424" y="38376"/>
                  </a:cubicBezTo>
                  <a:lnTo>
                    <a:pt x="57564" y="38376"/>
                  </a:lnTo>
                  <a:lnTo>
                    <a:pt x="57564" y="38376"/>
                  </a:lnTo>
                  <a:cubicBezTo>
                    <a:pt x="55616" y="38774"/>
                    <a:pt x="53608" y="38774"/>
                    <a:pt x="51660" y="38376"/>
                  </a:cubicBezTo>
                  <a:cubicBezTo>
                    <a:pt x="51660" y="38376"/>
                    <a:pt x="51660" y="38376"/>
                    <a:pt x="51660" y="38376"/>
                  </a:cubicBezTo>
                  <a:lnTo>
                    <a:pt x="51660" y="38376"/>
                  </a:lnTo>
                  <a:lnTo>
                    <a:pt x="57564" y="38376"/>
                  </a:lnTo>
                  <a:cubicBezTo>
                    <a:pt x="65180" y="38924"/>
                    <a:pt x="72826" y="38924"/>
                    <a:pt x="80442" y="38376"/>
                  </a:cubicBezTo>
                  <a:cubicBezTo>
                    <a:pt x="77682" y="35917"/>
                    <a:pt x="74722" y="33695"/>
                    <a:pt x="71586" y="31734"/>
                  </a:cubicBezTo>
                  <a:cubicBezTo>
                    <a:pt x="71586" y="31734"/>
                    <a:pt x="71586" y="31734"/>
                    <a:pt x="71586" y="31734"/>
                  </a:cubicBezTo>
                  <a:cubicBezTo>
                    <a:pt x="71586" y="31734"/>
                    <a:pt x="71586" y="31734"/>
                    <a:pt x="71586" y="31734"/>
                  </a:cubicBezTo>
                  <a:cubicBezTo>
                    <a:pt x="75992" y="32380"/>
                    <a:pt x="80464" y="32380"/>
                    <a:pt x="84870" y="31734"/>
                  </a:cubicBezTo>
                  <a:cubicBezTo>
                    <a:pt x="94464" y="31734"/>
                    <a:pt x="98154" y="31734"/>
                    <a:pt x="98154" y="31734"/>
                  </a:cubicBezTo>
                  <a:cubicBezTo>
                    <a:pt x="98154" y="31734"/>
                    <a:pt x="98154" y="31734"/>
                    <a:pt x="93726" y="31734"/>
                  </a:cubicBezTo>
                  <a:lnTo>
                    <a:pt x="93726" y="31734"/>
                  </a:lnTo>
                  <a:cubicBezTo>
                    <a:pt x="93726" y="31734"/>
                    <a:pt x="93726" y="31734"/>
                    <a:pt x="93726" y="31734"/>
                  </a:cubicBezTo>
                  <a:lnTo>
                    <a:pt x="93726" y="31734"/>
                  </a:lnTo>
                  <a:lnTo>
                    <a:pt x="93726" y="31734"/>
                  </a:lnTo>
                  <a:cubicBezTo>
                    <a:pt x="114316" y="29150"/>
                    <a:pt x="134434" y="23685"/>
                    <a:pt x="153504" y="15498"/>
                  </a:cubicBezTo>
                  <a:cubicBezTo>
                    <a:pt x="160884" y="15498"/>
                    <a:pt x="168264" y="2952"/>
                    <a:pt x="167526" y="0"/>
                  </a:cubicBezTo>
                  <a:cubicBezTo>
                    <a:pt x="145976" y="9195"/>
                    <a:pt x="123445" y="15881"/>
                    <a:pt x="100368" y="19926"/>
                  </a:cubicBezTo>
                  <a:lnTo>
                    <a:pt x="95202" y="19926"/>
                  </a:lnTo>
                  <a:cubicBezTo>
                    <a:pt x="84257" y="24315"/>
                    <a:pt x="72877" y="27531"/>
                    <a:pt x="61254" y="29520"/>
                  </a:cubicBezTo>
                  <a:lnTo>
                    <a:pt x="37638" y="29520"/>
                  </a:lnTo>
                  <a:cubicBezTo>
                    <a:pt x="25970" y="23634"/>
                    <a:pt x="13070" y="20599"/>
                    <a:pt x="0" y="20664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63DD669D-081C-41B6-886B-54D26C67773D}"/>
                </a:ext>
              </a:extLst>
            </p:cNvPr>
            <p:cNvSpPr/>
            <p:nvPr/>
          </p:nvSpPr>
          <p:spPr>
            <a:xfrm>
              <a:off x="10755062" y="3521749"/>
              <a:ext cx="31881" cy="45017"/>
            </a:xfrm>
            <a:custGeom>
              <a:avLst/>
              <a:gdLst>
                <a:gd name="connsiteX0" fmla="*/ 17860 w 31881"/>
                <a:gd name="connsiteY0" fmla="*/ 0 h 45017"/>
                <a:gd name="connsiteX1" fmla="*/ 17860 w 31881"/>
                <a:gd name="connsiteY1" fmla="*/ 9594 h 45017"/>
                <a:gd name="connsiteX2" fmla="*/ 17860 w 31881"/>
                <a:gd name="connsiteY2" fmla="*/ 19926 h 45017"/>
                <a:gd name="connsiteX3" fmla="*/ 17860 w 31881"/>
                <a:gd name="connsiteY3" fmla="*/ 19926 h 45017"/>
                <a:gd name="connsiteX4" fmla="*/ 12694 w 31881"/>
                <a:gd name="connsiteY4" fmla="*/ 19926 h 45017"/>
                <a:gd name="connsiteX5" fmla="*/ 886 w 31881"/>
                <a:gd name="connsiteY5" fmla="*/ 19926 h 45017"/>
                <a:gd name="connsiteX6" fmla="*/ 886 w 31881"/>
                <a:gd name="connsiteY6" fmla="*/ 27306 h 45017"/>
                <a:gd name="connsiteX7" fmla="*/ 886 w 31881"/>
                <a:gd name="connsiteY7" fmla="*/ 34686 h 45017"/>
                <a:gd name="connsiteX8" fmla="*/ 886 w 31881"/>
                <a:gd name="connsiteY8" fmla="*/ 34686 h 45017"/>
                <a:gd name="connsiteX9" fmla="*/ 886 w 31881"/>
                <a:gd name="connsiteY9" fmla="*/ 34686 h 45017"/>
                <a:gd name="connsiteX10" fmla="*/ 886 w 31881"/>
                <a:gd name="connsiteY10" fmla="*/ 34686 h 45017"/>
                <a:gd name="connsiteX11" fmla="*/ 10480 w 31881"/>
                <a:gd name="connsiteY11" fmla="*/ 28782 h 45017"/>
                <a:gd name="connsiteX12" fmla="*/ 10480 w 31881"/>
                <a:gd name="connsiteY12" fmla="*/ 28782 h 45017"/>
                <a:gd name="connsiteX13" fmla="*/ 10480 w 31881"/>
                <a:gd name="connsiteY13" fmla="*/ 28782 h 45017"/>
                <a:gd name="connsiteX14" fmla="*/ 10480 w 31881"/>
                <a:gd name="connsiteY14" fmla="*/ 28782 h 45017"/>
                <a:gd name="connsiteX15" fmla="*/ 10480 w 31881"/>
                <a:gd name="connsiteY15" fmla="*/ 39852 h 45017"/>
                <a:gd name="connsiteX16" fmla="*/ 10480 w 31881"/>
                <a:gd name="connsiteY16" fmla="*/ 39852 h 45017"/>
                <a:gd name="connsiteX17" fmla="*/ 10480 w 31881"/>
                <a:gd name="connsiteY17" fmla="*/ 45018 h 45017"/>
                <a:gd name="connsiteX18" fmla="*/ 10480 w 31881"/>
                <a:gd name="connsiteY18" fmla="*/ 39852 h 45017"/>
                <a:gd name="connsiteX19" fmla="*/ 14908 w 31881"/>
                <a:gd name="connsiteY19" fmla="*/ 39852 h 45017"/>
                <a:gd name="connsiteX20" fmla="*/ 14908 w 31881"/>
                <a:gd name="connsiteY20" fmla="*/ 28044 h 45017"/>
                <a:gd name="connsiteX21" fmla="*/ 21550 w 31881"/>
                <a:gd name="connsiteY21" fmla="*/ 28044 h 45017"/>
                <a:gd name="connsiteX22" fmla="*/ 26716 w 31881"/>
                <a:gd name="connsiteY22" fmla="*/ 34686 h 45017"/>
                <a:gd name="connsiteX23" fmla="*/ 26716 w 31881"/>
                <a:gd name="connsiteY23" fmla="*/ 34686 h 45017"/>
                <a:gd name="connsiteX24" fmla="*/ 26716 w 31881"/>
                <a:gd name="connsiteY24" fmla="*/ 34686 h 45017"/>
                <a:gd name="connsiteX25" fmla="*/ 26716 w 31881"/>
                <a:gd name="connsiteY25" fmla="*/ 34686 h 45017"/>
                <a:gd name="connsiteX26" fmla="*/ 26716 w 31881"/>
                <a:gd name="connsiteY26" fmla="*/ 34686 h 45017"/>
                <a:gd name="connsiteX27" fmla="*/ 22288 w 31881"/>
                <a:gd name="connsiteY27" fmla="*/ 20664 h 45017"/>
                <a:gd name="connsiteX28" fmla="*/ 26716 w 31881"/>
                <a:gd name="connsiteY28" fmla="*/ 20664 h 45017"/>
                <a:gd name="connsiteX29" fmla="*/ 31882 w 31881"/>
                <a:gd name="connsiteY29" fmla="*/ 20664 h 45017"/>
                <a:gd name="connsiteX30" fmla="*/ 31882 w 31881"/>
                <a:gd name="connsiteY30" fmla="*/ 20664 h 45017"/>
                <a:gd name="connsiteX31" fmla="*/ 27454 w 31881"/>
                <a:gd name="connsiteY31" fmla="*/ 20664 h 45017"/>
                <a:gd name="connsiteX32" fmla="*/ 17860 w 31881"/>
                <a:gd name="connsiteY32" fmla="*/ 16974 h 45017"/>
                <a:gd name="connsiteX33" fmla="*/ 17860 w 31881"/>
                <a:gd name="connsiteY33" fmla="*/ 10332 h 45017"/>
                <a:gd name="connsiteX34" fmla="*/ 17860 w 31881"/>
                <a:gd name="connsiteY34" fmla="*/ 0 h 45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1881" h="45017">
                  <a:moveTo>
                    <a:pt x="17860" y="0"/>
                  </a:moveTo>
                  <a:cubicBezTo>
                    <a:pt x="18162" y="3191"/>
                    <a:pt x="18162" y="6403"/>
                    <a:pt x="17860" y="9594"/>
                  </a:cubicBezTo>
                  <a:lnTo>
                    <a:pt x="17860" y="19926"/>
                  </a:lnTo>
                  <a:lnTo>
                    <a:pt x="17860" y="19926"/>
                  </a:lnTo>
                  <a:lnTo>
                    <a:pt x="12694" y="19926"/>
                  </a:lnTo>
                  <a:cubicBezTo>
                    <a:pt x="8900" y="18444"/>
                    <a:pt x="4679" y="18444"/>
                    <a:pt x="886" y="19926"/>
                  </a:cubicBezTo>
                  <a:cubicBezTo>
                    <a:pt x="-295" y="22244"/>
                    <a:pt x="-295" y="24988"/>
                    <a:pt x="886" y="27306"/>
                  </a:cubicBezTo>
                  <a:cubicBezTo>
                    <a:pt x="886" y="30996"/>
                    <a:pt x="886" y="33210"/>
                    <a:pt x="886" y="34686"/>
                  </a:cubicBezTo>
                  <a:lnTo>
                    <a:pt x="886" y="34686"/>
                  </a:lnTo>
                  <a:lnTo>
                    <a:pt x="886" y="34686"/>
                  </a:lnTo>
                  <a:cubicBezTo>
                    <a:pt x="886" y="34686"/>
                    <a:pt x="886" y="34686"/>
                    <a:pt x="886" y="34686"/>
                  </a:cubicBezTo>
                  <a:cubicBezTo>
                    <a:pt x="886" y="34686"/>
                    <a:pt x="5314" y="34686"/>
                    <a:pt x="10480" y="28782"/>
                  </a:cubicBezTo>
                  <a:lnTo>
                    <a:pt x="10480" y="28782"/>
                  </a:lnTo>
                  <a:lnTo>
                    <a:pt x="10480" y="28782"/>
                  </a:lnTo>
                  <a:lnTo>
                    <a:pt x="10480" y="28782"/>
                  </a:lnTo>
                  <a:cubicBezTo>
                    <a:pt x="8760" y="32273"/>
                    <a:pt x="8760" y="36361"/>
                    <a:pt x="10480" y="39852"/>
                  </a:cubicBezTo>
                  <a:cubicBezTo>
                    <a:pt x="10480" y="39852"/>
                    <a:pt x="10480" y="39852"/>
                    <a:pt x="10480" y="39852"/>
                  </a:cubicBezTo>
                  <a:cubicBezTo>
                    <a:pt x="10480" y="39852"/>
                    <a:pt x="10480" y="44280"/>
                    <a:pt x="10480" y="45018"/>
                  </a:cubicBezTo>
                  <a:cubicBezTo>
                    <a:pt x="10074" y="43320"/>
                    <a:pt x="10074" y="41550"/>
                    <a:pt x="10480" y="39852"/>
                  </a:cubicBezTo>
                  <a:cubicBezTo>
                    <a:pt x="11934" y="40197"/>
                    <a:pt x="13454" y="40197"/>
                    <a:pt x="14908" y="39852"/>
                  </a:cubicBezTo>
                  <a:cubicBezTo>
                    <a:pt x="16553" y="36087"/>
                    <a:pt x="16553" y="31809"/>
                    <a:pt x="14908" y="28044"/>
                  </a:cubicBezTo>
                  <a:cubicBezTo>
                    <a:pt x="18598" y="22140"/>
                    <a:pt x="20812" y="28044"/>
                    <a:pt x="21550" y="28044"/>
                  </a:cubicBezTo>
                  <a:cubicBezTo>
                    <a:pt x="22288" y="28044"/>
                    <a:pt x="21550" y="34686"/>
                    <a:pt x="26716" y="34686"/>
                  </a:cubicBezTo>
                  <a:cubicBezTo>
                    <a:pt x="31882" y="34686"/>
                    <a:pt x="26716" y="34686"/>
                    <a:pt x="26716" y="34686"/>
                  </a:cubicBezTo>
                  <a:cubicBezTo>
                    <a:pt x="26716" y="34686"/>
                    <a:pt x="26716" y="34686"/>
                    <a:pt x="26716" y="34686"/>
                  </a:cubicBezTo>
                  <a:cubicBezTo>
                    <a:pt x="26716" y="34686"/>
                    <a:pt x="26716" y="34686"/>
                    <a:pt x="26716" y="34686"/>
                  </a:cubicBezTo>
                  <a:cubicBezTo>
                    <a:pt x="26716" y="34686"/>
                    <a:pt x="26716" y="34686"/>
                    <a:pt x="26716" y="34686"/>
                  </a:cubicBezTo>
                  <a:cubicBezTo>
                    <a:pt x="26716" y="34686"/>
                    <a:pt x="26716" y="22878"/>
                    <a:pt x="22288" y="20664"/>
                  </a:cubicBezTo>
                  <a:cubicBezTo>
                    <a:pt x="23690" y="19999"/>
                    <a:pt x="25313" y="19999"/>
                    <a:pt x="26716" y="20664"/>
                  </a:cubicBezTo>
                  <a:lnTo>
                    <a:pt x="31882" y="20664"/>
                  </a:lnTo>
                  <a:lnTo>
                    <a:pt x="31882" y="20664"/>
                  </a:lnTo>
                  <a:cubicBezTo>
                    <a:pt x="30450" y="20158"/>
                    <a:pt x="28885" y="20158"/>
                    <a:pt x="27454" y="20664"/>
                  </a:cubicBezTo>
                  <a:cubicBezTo>
                    <a:pt x="27454" y="20664"/>
                    <a:pt x="17860" y="20664"/>
                    <a:pt x="17860" y="16974"/>
                  </a:cubicBezTo>
                  <a:lnTo>
                    <a:pt x="17860" y="10332"/>
                  </a:lnTo>
                  <a:cubicBezTo>
                    <a:pt x="17048" y="6936"/>
                    <a:pt x="17048" y="3396"/>
                    <a:pt x="17860" y="0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82262853-C059-4EEF-8BB9-A442F5E00BEA}"/>
                </a:ext>
              </a:extLst>
            </p:cNvPr>
            <p:cNvSpPr/>
            <p:nvPr/>
          </p:nvSpPr>
          <p:spPr>
            <a:xfrm>
              <a:off x="10483626" y="3352010"/>
              <a:ext cx="216971" cy="129765"/>
            </a:xfrm>
            <a:custGeom>
              <a:avLst/>
              <a:gdLst>
                <a:gd name="connsiteX0" fmla="*/ 53874 w 216971"/>
                <a:gd name="connsiteY0" fmla="*/ 13284 h 129765"/>
                <a:gd name="connsiteX1" fmla="*/ 36900 w 216971"/>
                <a:gd name="connsiteY1" fmla="*/ 4428 h 129765"/>
                <a:gd name="connsiteX2" fmla="*/ 29520 w 216971"/>
                <a:gd name="connsiteY2" fmla="*/ 0 h 129765"/>
                <a:gd name="connsiteX3" fmla="*/ 53136 w 216971"/>
                <a:gd name="connsiteY3" fmla="*/ 33948 h 129765"/>
                <a:gd name="connsiteX4" fmla="*/ 75276 w 216971"/>
                <a:gd name="connsiteY4" fmla="*/ 44280 h 129765"/>
                <a:gd name="connsiteX5" fmla="*/ 91512 w 216971"/>
                <a:gd name="connsiteY5" fmla="*/ 52398 h 129765"/>
                <a:gd name="connsiteX6" fmla="*/ 91512 w 216971"/>
                <a:gd name="connsiteY6" fmla="*/ 52398 h 129765"/>
                <a:gd name="connsiteX7" fmla="*/ 91512 w 216971"/>
                <a:gd name="connsiteY7" fmla="*/ 52398 h 129765"/>
                <a:gd name="connsiteX8" fmla="*/ 91512 w 216971"/>
                <a:gd name="connsiteY8" fmla="*/ 52398 h 129765"/>
                <a:gd name="connsiteX9" fmla="*/ 75276 w 216971"/>
                <a:gd name="connsiteY9" fmla="*/ 44280 h 129765"/>
                <a:gd name="connsiteX10" fmla="*/ 64944 w 216971"/>
                <a:gd name="connsiteY10" fmla="*/ 39114 h 129765"/>
                <a:gd name="connsiteX11" fmla="*/ 27306 w 216971"/>
                <a:gd name="connsiteY11" fmla="*/ 21402 h 129765"/>
                <a:gd name="connsiteX12" fmla="*/ 17712 w 216971"/>
                <a:gd name="connsiteY12" fmla="*/ 13284 h 129765"/>
                <a:gd name="connsiteX13" fmla="*/ 8118 w 216971"/>
                <a:gd name="connsiteY13" fmla="*/ 8118 h 129765"/>
                <a:gd name="connsiteX14" fmla="*/ 8118 w 216971"/>
                <a:gd name="connsiteY14" fmla="*/ 17712 h 129765"/>
                <a:gd name="connsiteX15" fmla="*/ 33210 w 216971"/>
                <a:gd name="connsiteY15" fmla="*/ 42804 h 129765"/>
                <a:gd name="connsiteX16" fmla="*/ 39114 w 216971"/>
                <a:gd name="connsiteY16" fmla="*/ 42804 h 129765"/>
                <a:gd name="connsiteX17" fmla="*/ 39114 w 216971"/>
                <a:gd name="connsiteY17" fmla="*/ 42804 h 129765"/>
                <a:gd name="connsiteX18" fmla="*/ 57564 w 216971"/>
                <a:gd name="connsiteY18" fmla="*/ 50184 h 129765"/>
                <a:gd name="connsiteX19" fmla="*/ 84132 w 216971"/>
                <a:gd name="connsiteY19" fmla="*/ 61992 h 129765"/>
                <a:gd name="connsiteX20" fmla="*/ 84132 w 216971"/>
                <a:gd name="connsiteY20" fmla="*/ 61992 h 129765"/>
                <a:gd name="connsiteX21" fmla="*/ 84132 w 216971"/>
                <a:gd name="connsiteY21" fmla="*/ 61992 h 129765"/>
                <a:gd name="connsiteX22" fmla="*/ 39852 w 216971"/>
                <a:gd name="connsiteY22" fmla="*/ 44280 h 129765"/>
                <a:gd name="connsiteX23" fmla="*/ 39852 w 216971"/>
                <a:gd name="connsiteY23" fmla="*/ 44280 h 129765"/>
                <a:gd name="connsiteX24" fmla="*/ 28044 w 216971"/>
                <a:gd name="connsiteY24" fmla="*/ 39114 h 129765"/>
                <a:gd name="connsiteX25" fmla="*/ 8118 w 216971"/>
                <a:gd name="connsiteY25" fmla="*/ 30996 h 129765"/>
                <a:gd name="connsiteX26" fmla="*/ 0 w 216971"/>
                <a:gd name="connsiteY26" fmla="*/ 25092 h 129765"/>
                <a:gd name="connsiteX27" fmla="*/ 16974 w 216971"/>
                <a:gd name="connsiteY27" fmla="*/ 46494 h 129765"/>
                <a:gd name="connsiteX28" fmla="*/ 22140 w 216971"/>
                <a:gd name="connsiteY28" fmla="*/ 46494 h 129765"/>
                <a:gd name="connsiteX29" fmla="*/ 42804 w 216971"/>
                <a:gd name="connsiteY29" fmla="*/ 56088 h 129765"/>
                <a:gd name="connsiteX30" fmla="*/ 58302 w 216971"/>
                <a:gd name="connsiteY30" fmla="*/ 61992 h 129765"/>
                <a:gd name="connsiteX31" fmla="*/ 64206 w 216971"/>
                <a:gd name="connsiteY31" fmla="*/ 61992 h 129765"/>
                <a:gd name="connsiteX32" fmla="*/ 64206 w 216971"/>
                <a:gd name="connsiteY32" fmla="*/ 61992 h 129765"/>
                <a:gd name="connsiteX33" fmla="*/ 57564 w 216971"/>
                <a:gd name="connsiteY33" fmla="*/ 61992 h 129765"/>
                <a:gd name="connsiteX34" fmla="*/ 57564 w 216971"/>
                <a:gd name="connsiteY34" fmla="*/ 61992 h 129765"/>
                <a:gd name="connsiteX35" fmla="*/ 45018 w 216971"/>
                <a:gd name="connsiteY35" fmla="*/ 56826 h 129765"/>
                <a:gd name="connsiteX36" fmla="*/ 13284 w 216971"/>
                <a:gd name="connsiteY36" fmla="*/ 44280 h 129765"/>
                <a:gd name="connsiteX37" fmla="*/ 3690 w 216971"/>
                <a:gd name="connsiteY37" fmla="*/ 36900 h 129765"/>
                <a:gd name="connsiteX38" fmla="*/ 3690 w 216971"/>
                <a:gd name="connsiteY38" fmla="*/ 36900 h 129765"/>
                <a:gd name="connsiteX39" fmla="*/ 3690 w 216971"/>
                <a:gd name="connsiteY39" fmla="*/ 42066 h 129765"/>
                <a:gd name="connsiteX40" fmla="*/ 61992 w 216971"/>
                <a:gd name="connsiteY40" fmla="*/ 73800 h 129765"/>
                <a:gd name="connsiteX41" fmla="*/ 68634 w 216971"/>
                <a:gd name="connsiteY41" fmla="*/ 73800 h 129765"/>
                <a:gd name="connsiteX42" fmla="*/ 75276 w 216971"/>
                <a:gd name="connsiteY42" fmla="*/ 73800 h 129765"/>
                <a:gd name="connsiteX43" fmla="*/ 81918 w 216971"/>
                <a:gd name="connsiteY43" fmla="*/ 73800 h 129765"/>
                <a:gd name="connsiteX44" fmla="*/ 81918 w 216971"/>
                <a:gd name="connsiteY44" fmla="*/ 73800 h 129765"/>
                <a:gd name="connsiteX45" fmla="*/ 68634 w 216971"/>
                <a:gd name="connsiteY45" fmla="*/ 73800 h 129765"/>
                <a:gd name="connsiteX46" fmla="*/ 63468 w 216971"/>
                <a:gd name="connsiteY46" fmla="*/ 73800 h 129765"/>
                <a:gd name="connsiteX47" fmla="*/ 63468 w 216971"/>
                <a:gd name="connsiteY47" fmla="*/ 73800 h 129765"/>
                <a:gd name="connsiteX48" fmla="*/ 52398 w 216971"/>
                <a:gd name="connsiteY48" fmla="*/ 73800 h 129765"/>
                <a:gd name="connsiteX49" fmla="*/ 85608 w 216971"/>
                <a:gd name="connsiteY49" fmla="*/ 80442 h 129765"/>
                <a:gd name="connsiteX50" fmla="*/ 98154 w 216971"/>
                <a:gd name="connsiteY50" fmla="*/ 76752 h 129765"/>
                <a:gd name="connsiteX51" fmla="*/ 107748 w 216971"/>
                <a:gd name="connsiteY51" fmla="*/ 76752 h 129765"/>
                <a:gd name="connsiteX52" fmla="*/ 107748 w 216971"/>
                <a:gd name="connsiteY52" fmla="*/ 76752 h 129765"/>
                <a:gd name="connsiteX53" fmla="*/ 76752 w 216971"/>
                <a:gd name="connsiteY53" fmla="*/ 87084 h 129765"/>
                <a:gd name="connsiteX54" fmla="*/ 65682 w 216971"/>
                <a:gd name="connsiteY54" fmla="*/ 87084 h 129765"/>
                <a:gd name="connsiteX55" fmla="*/ 87822 w 216971"/>
                <a:gd name="connsiteY55" fmla="*/ 93726 h 129765"/>
                <a:gd name="connsiteX56" fmla="*/ 87822 w 216971"/>
                <a:gd name="connsiteY56" fmla="*/ 93726 h 129765"/>
                <a:gd name="connsiteX57" fmla="*/ 124722 w 216971"/>
                <a:gd name="connsiteY57" fmla="*/ 86346 h 129765"/>
                <a:gd name="connsiteX58" fmla="*/ 129150 w 216971"/>
                <a:gd name="connsiteY58" fmla="*/ 86346 h 129765"/>
                <a:gd name="connsiteX59" fmla="*/ 129150 w 216971"/>
                <a:gd name="connsiteY59" fmla="*/ 86346 h 129765"/>
                <a:gd name="connsiteX60" fmla="*/ 113652 w 216971"/>
                <a:gd name="connsiteY60" fmla="*/ 92988 h 129765"/>
                <a:gd name="connsiteX61" fmla="*/ 102582 w 216971"/>
                <a:gd name="connsiteY61" fmla="*/ 96678 h 129765"/>
                <a:gd name="connsiteX62" fmla="*/ 89298 w 216971"/>
                <a:gd name="connsiteY62" fmla="*/ 96678 h 129765"/>
                <a:gd name="connsiteX63" fmla="*/ 110700 w 216971"/>
                <a:gd name="connsiteY63" fmla="*/ 101844 h 129765"/>
                <a:gd name="connsiteX64" fmla="*/ 143910 w 216971"/>
                <a:gd name="connsiteY64" fmla="*/ 95940 h 129765"/>
                <a:gd name="connsiteX65" fmla="*/ 143910 w 216971"/>
                <a:gd name="connsiteY65" fmla="*/ 95940 h 129765"/>
                <a:gd name="connsiteX66" fmla="*/ 143910 w 216971"/>
                <a:gd name="connsiteY66" fmla="*/ 95940 h 129765"/>
                <a:gd name="connsiteX67" fmla="*/ 123984 w 216971"/>
                <a:gd name="connsiteY67" fmla="*/ 105534 h 129765"/>
                <a:gd name="connsiteX68" fmla="*/ 118818 w 216971"/>
                <a:gd name="connsiteY68" fmla="*/ 105534 h 129765"/>
                <a:gd name="connsiteX69" fmla="*/ 130626 w 216971"/>
                <a:gd name="connsiteY69" fmla="*/ 109962 h 129765"/>
                <a:gd name="connsiteX70" fmla="*/ 142434 w 216971"/>
                <a:gd name="connsiteY70" fmla="*/ 109962 h 129765"/>
                <a:gd name="connsiteX71" fmla="*/ 169002 w 216971"/>
                <a:gd name="connsiteY71" fmla="*/ 95940 h 129765"/>
                <a:gd name="connsiteX72" fmla="*/ 169002 w 216971"/>
                <a:gd name="connsiteY72" fmla="*/ 95940 h 129765"/>
                <a:gd name="connsiteX73" fmla="*/ 154242 w 216971"/>
                <a:gd name="connsiteY73" fmla="*/ 108486 h 129765"/>
                <a:gd name="connsiteX74" fmla="*/ 146862 w 216971"/>
                <a:gd name="connsiteY74" fmla="*/ 129150 h 129765"/>
                <a:gd name="connsiteX75" fmla="*/ 155718 w 216971"/>
                <a:gd name="connsiteY75" fmla="*/ 129150 h 129765"/>
                <a:gd name="connsiteX76" fmla="*/ 174906 w 216971"/>
                <a:gd name="connsiteY76" fmla="*/ 125460 h 129765"/>
                <a:gd name="connsiteX77" fmla="*/ 212544 w 216971"/>
                <a:gd name="connsiteY77" fmla="*/ 101844 h 129765"/>
                <a:gd name="connsiteX78" fmla="*/ 212544 w 216971"/>
                <a:gd name="connsiteY78" fmla="*/ 101844 h 129765"/>
                <a:gd name="connsiteX79" fmla="*/ 212544 w 216971"/>
                <a:gd name="connsiteY79" fmla="*/ 101844 h 129765"/>
                <a:gd name="connsiteX80" fmla="*/ 216972 w 216971"/>
                <a:gd name="connsiteY80" fmla="*/ 95940 h 129765"/>
                <a:gd name="connsiteX81" fmla="*/ 212544 w 216971"/>
                <a:gd name="connsiteY81" fmla="*/ 90036 h 129765"/>
                <a:gd name="connsiteX82" fmla="*/ 212544 w 216971"/>
                <a:gd name="connsiteY82" fmla="*/ 90036 h 129765"/>
                <a:gd name="connsiteX83" fmla="*/ 175644 w 216971"/>
                <a:gd name="connsiteY83" fmla="*/ 109224 h 129765"/>
                <a:gd name="connsiteX84" fmla="*/ 166788 w 216971"/>
                <a:gd name="connsiteY84" fmla="*/ 109224 h 129765"/>
                <a:gd name="connsiteX85" fmla="*/ 166788 w 216971"/>
                <a:gd name="connsiteY85" fmla="*/ 109224 h 129765"/>
                <a:gd name="connsiteX86" fmla="*/ 185238 w 216971"/>
                <a:gd name="connsiteY86" fmla="*/ 96678 h 129765"/>
                <a:gd name="connsiteX87" fmla="*/ 148338 w 216971"/>
                <a:gd name="connsiteY87" fmla="*/ 102582 h 129765"/>
                <a:gd name="connsiteX88" fmla="*/ 143910 w 216971"/>
                <a:gd name="connsiteY88" fmla="*/ 102582 h 129765"/>
                <a:gd name="connsiteX89" fmla="*/ 143910 w 216971"/>
                <a:gd name="connsiteY89" fmla="*/ 102582 h 129765"/>
                <a:gd name="connsiteX90" fmla="*/ 143910 w 216971"/>
                <a:gd name="connsiteY90" fmla="*/ 102582 h 129765"/>
                <a:gd name="connsiteX91" fmla="*/ 160884 w 216971"/>
                <a:gd name="connsiteY91" fmla="*/ 92988 h 129765"/>
                <a:gd name="connsiteX92" fmla="*/ 160884 w 216971"/>
                <a:gd name="connsiteY92" fmla="*/ 92988 h 129765"/>
                <a:gd name="connsiteX93" fmla="*/ 131364 w 216971"/>
                <a:gd name="connsiteY93" fmla="*/ 97416 h 129765"/>
                <a:gd name="connsiteX94" fmla="*/ 131364 w 216971"/>
                <a:gd name="connsiteY94" fmla="*/ 97416 h 129765"/>
                <a:gd name="connsiteX95" fmla="*/ 131364 w 216971"/>
                <a:gd name="connsiteY95" fmla="*/ 97416 h 129765"/>
                <a:gd name="connsiteX96" fmla="*/ 138744 w 216971"/>
                <a:gd name="connsiteY96" fmla="*/ 92988 h 129765"/>
                <a:gd name="connsiteX97" fmla="*/ 121770 w 216971"/>
                <a:gd name="connsiteY97" fmla="*/ 92988 h 129765"/>
                <a:gd name="connsiteX98" fmla="*/ 121770 w 216971"/>
                <a:gd name="connsiteY98" fmla="*/ 92988 h 129765"/>
                <a:gd name="connsiteX99" fmla="*/ 132840 w 216971"/>
                <a:gd name="connsiteY99" fmla="*/ 82656 h 129765"/>
                <a:gd name="connsiteX100" fmla="*/ 109962 w 216971"/>
                <a:gd name="connsiteY100" fmla="*/ 82656 h 129765"/>
                <a:gd name="connsiteX101" fmla="*/ 123246 w 216971"/>
                <a:gd name="connsiteY101" fmla="*/ 55350 h 129765"/>
                <a:gd name="connsiteX102" fmla="*/ 106272 w 216971"/>
                <a:gd name="connsiteY102" fmla="*/ 55350 h 129765"/>
                <a:gd name="connsiteX103" fmla="*/ 106272 w 216971"/>
                <a:gd name="connsiteY103" fmla="*/ 50922 h 129765"/>
                <a:gd name="connsiteX104" fmla="*/ 122508 w 216971"/>
                <a:gd name="connsiteY104" fmla="*/ 45018 h 129765"/>
                <a:gd name="connsiteX105" fmla="*/ 112914 w 216971"/>
                <a:gd name="connsiteY105" fmla="*/ 40590 h 129765"/>
                <a:gd name="connsiteX106" fmla="*/ 112914 w 216971"/>
                <a:gd name="connsiteY106" fmla="*/ 40590 h 129765"/>
                <a:gd name="connsiteX107" fmla="*/ 106272 w 216971"/>
                <a:gd name="connsiteY107" fmla="*/ 40590 h 129765"/>
                <a:gd name="connsiteX108" fmla="*/ 53874 w 216971"/>
                <a:gd name="connsiteY108" fmla="*/ 13284 h 12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16971" h="129765">
                  <a:moveTo>
                    <a:pt x="53874" y="13284"/>
                  </a:moveTo>
                  <a:cubicBezTo>
                    <a:pt x="47992" y="10776"/>
                    <a:pt x="42317" y="7815"/>
                    <a:pt x="36900" y="4428"/>
                  </a:cubicBezTo>
                  <a:lnTo>
                    <a:pt x="29520" y="0"/>
                  </a:lnTo>
                  <a:cubicBezTo>
                    <a:pt x="29520" y="8118"/>
                    <a:pt x="48708" y="30996"/>
                    <a:pt x="53136" y="33948"/>
                  </a:cubicBezTo>
                  <a:lnTo>
                    <a:pt x="75276" y="44280"/>
                  </a:lnTo>
                  <a:lnTo>
                    <a:pt x="91512" y="52398"/>
                  </a:lnTo>
                  <a:lnTo>
                    <a:pt x="91512" y="52398"/>
                  </a:lnTo>
                  <a:cubicBezTo>
                    <a:pt x="91512" y="52398"/>
                    <a:pt x="91512" y="52398"/>
                    <a:pt x="91512" y="52398"/>
                  </a:cubicBezTo>
                  <a:lnTo>
                    <a:pt x="91512" y="52398"/>
                  </a:lnTo>
                  <a:lnTo>
                    <a:pt x="75276" y="44280"/>
                  </a:lnTo>
                  <a:lnTo>
                    <a:pt x="64944" y="39114"/>
                  </a:lnTo>
                  <a:cubicBezTo>
                    <a:pt x="51756" y="34690"/>
                    <a:pt x="39121" y="28746"/>
                    <a:pt x="27306" y="21402"/>
                  </a:cubicBezTo>
                  <a:cubicBezTo>
                    <a:pt x="27306" y="21402"/>
                    <a:pt x="21402" y="16974"/>
                    <a:pt x="17712" y="13284"/>
                  </a:cubicBezTo>
                  <a:lnTo>
                    <a:pt x="8118" y="8118"/>
                  </a:lnTo>
                  <a:cubicBezTo>
                    <a:pt x="7683" y="11301"/>
                    <a:pt x="7683" y="14529"/>
                    <a:pt x="8118" y="17712"/>
                  </a:cubicBezTo>
                  <a:cubicBezTo>
                    <a:pt x="12694" y="29158"/>
                    <a:pt x="21764" y="38228"/>
                    <a:pt x="33210" y="42804"/>
                  </a:cubicBezTo>
                  <a:lnTo>
                    <a:pt x="39114" y="42804"/>
                  </a:lnTo>
                  <a:lnTo>
                    <a:pt x="39114" y="42804"/>
                  </a:lnTo>
                  <a:lnTo>
                    <a:pt x="57564" y="50184"/>
                  </a:lnTo>
                  <a:cubicBezTo>
                    <a:pt x="84870" y="60516"/>
                    <a:pt x="84870" y="61254"/>
                    <a:pt x="84132" y="61992"/>
                  </a:cubicBezTo>
                  <a:cubicBezTo>
                    <a:pt x="83394" y="62730"/>
                    <a:pt x="84132" y="61992"/>
                    <a:pt x="84132" y="61992"/>
                  </a:cubicBezTo>
                  <a:lnTo>
                    <a:pt x="84132" y="61992"/>
                  </a:lnTo>
                  <a:cubicBezTo>
                    <a:pt x="80442" y="61992"/>
                    <a:pt x="70848" y="56826"/>
                    <a:pt x="39852" y="44280"/>
                  </a:cubicBezTo>
                  <a:lnTo>
                    <a:pt x="39852" y="44280"/>
                  </a:lnTo>
                  <a:lnTo>
                    <a:pt x="28044" y="39114"/>
                  </a:lnTo>
                  <a:cubicBezTo>
                    <a:pt x="21011" y="37496"/>
                    <a:pt x="14280" y="34755"/>
                    <a:pt x="8118" y="30996"/>
                  </a:cubicBezTo>
                  <a:lnTo>
                    <a:pt x="0" y="25092"/>
                  </a:lnTo>
                  <a:cubicBezTo>
                    <a:pt x="2568" y="34209"/>
                    <a:pt x="8679" y="41916"/>
                    <a:pt x="16974" y="46494"/>
                  </a:cubicBezTo>
                  <a:lnTo>
                    <a:pt x="22140" y="46494"/>
                  </a:lnTo>
                  <a:lnTo>
                    <a:pt x="42804" y="56088"/>
                  </a:lnTo>
                  <a:lnTo>
                    <a:pt x="58302" y="61992"/>
                  </a:lnTo>
                  <a:lnTo>
                    <a:pt x="64206" y="61992"/>
                  </a:lnTo>
                  <a:lnTo>
                    <a:pt x="64206" y="61992"/>
                  </a:lnTo>
                  <a:lnTo>
                    <a:pt x="57564" y="61992"/>
                  </a:lnTo>
                  <a:lnTo>
                    <a:pt x="57564" y="61992"/>
                  </a:lnTo>
                  <a:lnTo>
                    <a:pt x="45018" y="56826"/>
                  </a:lnTo>
                  <a:lnTo>
                    <a:pt x="13284" y="44280"/>
                  </a:lnTo>
                  <a:cubicBezTo>
                    <a:pt x="9697" y="42377"/>
                    <a:pt x="6450" y="39882"/>
                    <a:pt x="3690" y="36900"/>
                  </a:cubicBezTo>
                  <a:lnTo>
                    <a:pt x="3690" y="36900"/>
                  </a:lnTo>
                  <a:cubicBezTo>
                    <a:pt x="3690" y="36900"/>
                    <a:pt x="3690" y="36900"/>
                    <a:pt x="3690" y="42066"/>
                  </a:cubicBezTo>
                  <a:cubicBezTo>
                    <a:pt x="3690" y="47232"/>
                    <a:pt x="19188" y="63468"/>
                    <a:pt x="61992" y="73800"/>
                  </a:cubicBezTo>
                  <a:lnTo>
                    <a:pt x="68634" y="73800"/>
                  </a:lnTo>
                  <a:lnTo>
                    <a:pt x="75276" y="73800"/>
                  </a:lnTo>
                  <a:lnTo>
                    <a:pt x="81918" y="73800"/>
                  </a:lnTo>
                  <a:cubicBezTo>
                    <a:pt x="81918" y="73800"/>
                    <a:pt x="81918" y="73800"/>
                    <a:pt x="81918" y="73800"/>
                  </a:cubicBezTo>
                  <a:lnTo>
                    <a:pt x="68634" y="73800"/>
                  </a:lnTo>
                  <a:lnTo>
                    <a:pt x="63468" y="73800"/>
                  </a:lnTo>
                  <a:lnTo>
                    <a:pt x="63468" y="73800"/>
                  </a:lnTo>
                  <a:lnTo>
                    <a:pt x="52398" y="73800"/>
                  </a:lnTo>
                  <a:cubicBezTo>
                    <a:pt x="52398" y="73800"/>
                    <a:pt x="62730" y="81918"/>
                    <a:pt x="85608" y="80442"/>
                  </a:cubicBezTo>
                  <a:lnTo>
                    <a:pt x="98154" y="76752"/>
                  </a:lnTo>
                  <a:lnTo>
                    <a:pt x="107748" y="76752"/>
                  </a:lnTo>
                  <a:lnTo>
                    <a:pt x="107748" y="76752"/>
                  </a:lnTo>
                  <a:cubicBezTo>
                    <a:pt x="97645" y="80856"/>
                    <a:pt x="87298" y="84307"/>
                    <a:pt x="76752" y="87084"/>
                  </a:cubicBezTo>
                  <a:lnTo>
                    <a:pt x="65682" y="87084"/>
                  </a:lnTo>
                  <a:cubicBezTo>
                    <a:pt x="72346" y="91219"/>
                    <a:pt x="79984" y="93511"/>
                    <a:pt x="87822" y="93726"/>
                  </a:cubicBezTo>
                  <a:lnTo>
                    <a:pt x="87822" y="93726"/>
                  </a:lnTo>
                  <a:cubicBezTo>
                    <a:pt x="100390" y="92851"/>
                    <a:pt x="112788" y="90370"/>
                    <a:pt x="124722" y="86346"/>
                  </a:cubicBezTo>
                  <a:cubicBezTo>
                    <a:pt x="130626" y="86346"/>
                    <a:pt x="129150" y="86346"/>
                    <a:pt x="129150" y="86346"/>
                  </a:cubicBezTo>
                  <a:lnTo>
                    <a:pt x="129150" y="86346"/>
                  </a:lnTo>
                  <a:lnTo>
                    <a:pt x="113652" y="92988"/>
                  </a:lnTo>
                  <a:lnTo>
                    <a:pt x="102582" y="96678"/>
                  </a:lnTo>
                  <a:lnTo>
                    <a:pt x="89298" y="96678"/>
                  </a:lnTo>
                  <a:cubicBezTo>
                    <a:pt x="95755" y="100495"/>
                    <a:pt x="103209" y="102293"/>
                    <a:pt x="110700" y="101844"/>
                  </a:cubicBezTo>
                  <a:cubicBezTo>
                    <a:pt x="122028" y="101792"/>
                    <a:pt x="133261" y="99795"/>
                    <a:pt x="143910" y="95940"/>
                  </a:cubicBezTo>
                  <a:lnTo>
                    <a:pt x="143910" y="95940"/>
                  </a:lnTo>
                  <a:lnTo>
                    <a:pt x="143910" y="95940"/>
                  </a:lnTo>
                  <a:cubicBezTo>
                    <a:pt x="143910" y="100368"/>
                    <a:pt x="130626" y="103320"/>
                    <a:pt x="123984" y="105534"/>
                  </a:cubicBezTo>
                  <a:lnTo>
                    <a:pt x="118818" y="105534"/>
                  </a:lnTo>
                  <a:cubicBezTo>
                    <a:pt x="122537" y="107531"/>
                    <a:pt x="126508" y="109020"/>
                    <a:pt x="130626" y="109962"/>
                  </a:cubicBezTo>
                  <a:cubicBezTo>
                    <a:pt x="134530" y="110701"/>
                    <a:pt x="138530" y="110701"/>
                    <a:pt x="142434" y="109962"/>
                  </a:cubicBezTo>
                  <a:cubicBezTo>
                    <a:pt x="152545" y="108204"/>
                    <a:pt x="161843" y="103296"/>
                    <a:pt x="169002" y="95940"/>
                  </a:cubicBezTo>
                  <a:lnTo>
                    <a:pt x="169002" y="95940"/>
                  </a:lnTo>
                  <a:cubicBezTo>
                    <a:pt x="169002" y="95940"/>
                    <a:pt x="165312" y="101106"/>
                    <a:pt x="154242" y="108486"/>
                  </a:cubicBezTo>
                  <a:lnTo>
                    <a:pt x="146862" y="129150"/>
                  </a:lnTo>
                  <a:cubicBezTo>
                    <a:pt x="149755" y="129971"/>
                    <a:pt x="152825" y="129971"/>
                    <a:pt x="155718" y="129150"/>
                  </a:cubicBezTo>
                  <a:cubicBezTo>
                    <a:pt x="162227" y="128581"/>
                    <a:pt x="168655" y="127345"/>
                    <a:pt x="174906" y="125460"/>
                  </a:cubicBezTo>
                  <a:cubicBezTo>
                    <a:pt x="187976" y="118459"/>
                    <a:pt x="200551" y="110568"/>
                    <a:pt x="212544" y="101844"/>
                  </a:cubicBezTo>
                  <a:cubicBezTo>
                    <a:pt x="212544" y="101844"/>
                    <a:pt x="212544" y="101844"/>
                    <a:pt x="212544" y="101844"/>
                  </a:cubicBezTo>
                  <a:lnTo>
                    <a:pt x="212544" y="101844"/>
                  </a:lnTo>
                  <a:lnTo>
                    <a:pt x="216972" y="95940"/>
                  </a:lnTo>
                  <a:cubicBezTo>
                    <a:pt x="214906" y="94496"/>
                    <a:pt x="213348" y="92426"/>
                    <a:pt x="212544" y="90036"/>
                  </a:cubicBezTo>
                  <a:lnTo>
                    <a:pt x="212544" y="90036"/>
                  </a:lnTo>
                  <a:cubicBezTo>
                    <a:pt x="203253" y="101048"/>
                    <a:pt x="189991" y="107945"/>
                    <a:pt x="175644" y="109224"/>
                  </a:cubicBezTo>
                  <a:lnTo>
                    <a:pt x="166788" y="109224"/>
                  </a:lnTo>
                  <a:cubicBezTo>
                    <a:pt x="166788" y="109224"/>
                    <a:pt x="166788" y="109224"/>
                    <a:pt x="166788" y="109224"/>
                  </a:cubicBezTo>
                  <a:cubicBezTo>
                    <a:pt x="173216" y="105470"/>
                    <a:pt x="179386" y="101278"/>
                    <a:pt x="185238" y="96678"/>
                  </a:cubicBezTo>
                  <a:cubicBezTo>
                    <a:pt x="161622" y="107010"/>
                    <a:pt x="154980" y="104796"/>
                    <a:pt x="148338" y="102582"/>
                  </a:cubicBezTo>
                  <a:lnTo>
                    <a:pt x="143910" y="102582"/>
                  </a:lnTo>
                  <a:lnTo>
                    <a:pt x="143910" y="102582"/>
                  </a:lnTo>
                  <a:lnTo>
                    <a:pt x="143910" y="102582"/>
                  </a:lnTo>
                  <a:cubicBezTo>
                    <a:pt x="149932" y="100077"/>
                    <a:pt x="155629" y="96857"/>
                    <a:pt x="160884" y="92988"/>
                  </a:cubicBezTo>
                  <a:lnTo>
                    <a:pt x="160884" y="92988"/>
                  </a:lnTo>
                  <a:cubicBezTo>
                    <a:pt x="151733" y="97470"/>
                    <a:pt x="141423" y="99016"/>
                    <a:pt x="131364" y="97416"/>
                  </a:cubicBezTo>
                  <a:cubicBezTo>
                    <a:pt x="131364" y="97416"/>
                    <a:pt x="131364" y="97416"/>
                    <a:pt x="131364" y="97416"/>
                  </a:cubicBezTo>
                  <a:cubicBezTo>
                    <a:pt x="131364" y="97416"/>
                    <a:pt x="131364" y="97416"/>
                    <a:pt x="131364" y="97416"/>
                  </a:cubicBezTo>
                  <a:cubicBezTo>
                    <a:pt x="134102" y="96455"/>
                    <a:pt x="136611" y="94949"/>
                    <a:pt x="138744" y="92988"/>
                  </a:cubicBezTo>
                  <a:cubicBezTo>
                    <a:pt x="133187" y="94493"/>
                    <a:pt x="127327" y="94493"/>
                    <a:pt x="121770" y="92988"/>
                  </a:cubicBezTo>
                  <a:lnTo>
                    <a:pt x="121770" y="92988"/>
                  </a:lnTo>
                  <a:lnTo>
                    <a:pt x="132840" y="82656"/>
                  </a:lnTo>
                  <a:cubicBezTo>
                    <a:pt x="125394" y="84982"/>
                    <a:pt x="117408" y="84982"/>
                    <a:pt x="109962" y="82656"/>
                  </a:cubicBezTo>
                  <a:cubicBezTo>
                    <a:pt x="116442" y="74702"/>
                    <a:pt x="120988" y="65356"/>
                    <a:pt x="123246" y="55350"/>
                  </a:cubicBezTo>
                  <a:cubicBezTo>
                    <a:pt x="117800" y="57526"/>
                    <a:pt x="111718" y="57526"/>
                    <a:pt x="106272" y="55350"/>
                  </a:cubicBezTo>
                  <a:cubicBezTo>
                    <a:pt x="105763" y="53918"/>
                    <a:pt x="105763" y="52354"/>
                    <a:pt x="106272" y="50922"/>
                  </a:cubicBezTo>
                  <a:cubicBezTo>
                    <a:pt x="112132" y="50532"/>
                    <a:pt x="117763" y="48485"/>
                    <a:pt x="122508" y="45018"/>
                  </a:cubicBezTo>
                  <a:lnTo>
                    <a:pt x="112914" y="40590"/>
                  </a:lnTo>
                  <a:lnTo>
                    <a:pt x="112914" y="40590"/>
                  </a:lnTo>
                  <a:lnTo>
                    <a:pt x="106272" y="40590"/>
                  </a:lnTo>
                  <a:cubicBezTo>
                    <a:pt x="85608" y="27306"/>
                    <a:pt x="69372" y="19926"/>
                    <a:pt x="53874" y="13284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70AA47DC-1755-4A6F-BF33-449A620F94F8}"/>
                </a:ext>
              </a:extLst>
            </p:cNvPr>
            <p:cNvSpPr/>
            <p:nvPr/>
          </p:nvSpPr>
          <p:spPr>
            <a:xfrm>
              <a:off x="10587684" y="3403670"/>
              <a:ext cx="41327" cy="16912"/>
            </a:xfrm>
            <a:custGeom>
              <a:avLst/>
              <a:gdLst>
                <a:gd name="connsiteX0" fmla="*/ 5904 w 41327"/>
                <a:gd name="connsiteY0" fmla="*/ 15498 h 16912"/>
                <a:gd name="connsiteX1" fmla="*/ 30258 w 41327"/>
                <a:gd name="connsiteY1" fmla="*/ 15498 h 16912"/>
                <a:gd name="connsiteX2" fmla="*/ 30258 w 41327"/>
                <a:gd name="connsiteY2" fmla="*/ 15498 h 16912"/>
                <a:gd name="connsiteX3" fmla="*/ 36162 w 41327"/>
                <a:gd name="connsiteY3" fmla="*/ 8118 h 16912"/>
                <a:gd name="connsiteX4" fmla="*/ 36162 w 41327"/>
                <a:gd name="connsiteY4" fmla="*/ 8118 h 16912"/>
                <a:gd name="connsiteX5" fmla="*/ 41328 w 41327"/>
                <a:gd name="connsiteY5" fmla="*/ 8118 h 16912"/>
                <a:gd name="connsiteX6" fmla="*/ 15498 w 41327"/>
                <a:gd name="connsiteY6" fmla="*/ 0 h 16912"/>
                <a:gd name="connsiteX7" fmla="*/ 0 w 41327"/>
                <a:gd name="connsiteY7" fmla="*/ 3690 h 16912"/>
                <a:gd name="connsiteX8" fmla="*/ 0 w 41327"/>
                <a:gd name="connsiteY8" fmla="*/ 3690 h 16912"/>
                <a:gd name="connsiteX9" fmla="*/ 18450 w 41327"/>
                <a:gd name="connsiteY9" fmla="*/ 3690 h 16912"/>
                <a:gd name="connsiteX10" fmla="*/ 18450 w 41327"/>
                <a:gd name="connsiteY10" fmla="*/ 3690 h 16912"/>
                <a:gd name="connsiteX11" fmla="*/ 18450 w 41327"/>
                <a:gd name="connsiteY11" fmla="*/ 3690 h 16912"/>
                <a:gd name="connsiteX12" fmla="*/ 5904 w 41327"/>
                <a:gd name="connsiteY12" fmla="*/ 15498 h 16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327" h="16912">
                  <a:moveTo>
                    <a:pt x="5904" y="15498"/>
                  </a:moveTo>
                  <a:cubicBezTo>
                    <a:pt x="13911" y="17384"/>
                    <a:pt x="22251" y="17384"/>
                    <a:pt x="30258" y="15498"/>
                  </a:cubicBezTo>
                  <a:lnTo>
                    <a:pt x="30258" y="15498"/>
                  </a:lnTo>
                  <a:lnTo>
                    <a:pt x="36162" y="8118"/>
                  </a:lnTo>
                  <a:lnTo>
                    <a:pt x="36162" y="8118"/>
                  </a:lnTo>
                  <a:lnTo>
                    <a:pt x="41328" y="8118"/>
                  </a:lnTo>
                  <a:cubicBezTo>
                    <a:pt x="32376" y="6666"/>
                    <a:pt x="23675" y="3932"/>
                    <a:pt x="15498" y="0"/>
                  </a:cubicBezTo>
                  <a:cubicBezTo>
                    <a:pt x="10767" y="2627"/>
                    <a:pt x="5409" y="3903"/>
                    <a:pt x="0" y="3690"/>
                  </a:cubicBezTo>
                  <a:lnTo>
                    <a:pt x="0" y="3690"/>
                  </a:lnTo>
                  <a:cubicBezTo>
                    <a:pt x="5904" y="3690"/>
                    <a:pt x="18450" y="3690"/>
                    <a:pt x="18450" y="3690"/>
                  </a:cubicBezTo>
                  <a:lnTo>
                    <a:pt x="18450" y="3690"/>
                  </a:lnTo>
                  <a:cubicBezTo>
                    <a:pt x="18450" y="3690"/>
                    <a:pt x="18450" y="3690"/>
                    <a:pt x="18450" y="3690"/>
                  </a:cubicBezTo>
                  <a:cubicBezTo>
                    <a:pt x="15240" y="8543"/>
                    <a:pt x="10945" y="12585"/>
                    <a:pt x="5904" y="15498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144E6022-E3DB-4067-AEB7-4111683149AB}"/>
                </a:ext>
              </a:extLst>
            </p:cNvPr>
            <p:cNvSpPr/>
            <p:nvPr/>
          </p:nvSpPr>
          <p:spPr>
            <a:xfrm>
              <a:off x="10651151" y="3423596"/>
              <a:ext cx="43542" cy="33213"/>
            </a:xfrm>
            <a:custGeom>
              <a:avLst/>
              <a:gdLst>
                <a:gd name="connsiteX0" fmla="*/ 42066 w 43542"/>
                <a:gd name="connsiteY0" fmla="*/ 0 h 33213"/>
                <a:gd name="connsiteX1" fmla="*/ 32472 w 43542"/>
                <a:gd name="connsiteY1" fmla="*/ 9594 h 33213"/>
                <a:gd name="connsiteX2" fmla="*/ 0 w 43542"/>
                <a:gd name="connsiteY2" fmla="*/ 33210 h 33213"/>
                <a:gd name="connsiteX3" fmla="*/ 5904 w 43542"/>
                <a:gd name="connsiteY3" fmla="*/ 33210 h 33213"/>
                <a:gd name="connsiteX4" fmla="*/ 43542 w 43542"/>
                <a:gd name="connsiteY4" fmla="*/ 14760 h 33213"/>
                <a:gd name="connsiteX5" fmla="*/ 43542 w 43542"/>
                <a:gd name="connsiteY5" fmla="*/ 14760 h 33213"/>
                <a:gd name="connsiteX6" fmla="*/ 42066 w 43542"/>
                <a:gd name="connsiteY6" fmla="*/ 0 h 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542" h="33213">
                  <a:moveTo>
                    <a:pt x="42066" y="0"/>
                  </a:moveTo>
                  <a:lnTo>
                    <a:pt x="32472" y="9594"/>
                  </a:lnTo>
                  <a:cubicBezTo>
                    <a:pt x="22081" y="18049"/>
                    <a:pt x="11247" y="25933"/>
                    <a:pt x="0" y="33210"/>
                  </a:cubicBezTo>
                  <a:lnTo>
                    <a:pt x="5904" y="33210"/>
                  </a:lnTo>
                  <a:cubicBezTo>
                    <a:pt x="20671" y="33385"/>
                    <a:pt x="34634" y="26538"/>
                    <a:pt x="43542" y="14760"/>
                  </a:cubicBezTo>
                  <a:lnTo>
                    <a:pt x="43542" y="14760"/>
                  </a:lnTo>
                  <a:cubicBezTo>
                    <a:pt x="40915" y="10293"/>
                    <a:pt x="40376" y="4899"/>
                    <a:pt x="42066" y="0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2B7E5456-F9A4-4DDF-87CC-E4EDDA91A88C}"/>
                </a:ext>
              </a:extLst>
            </p:cNvPr>
            <p:cNvSpPr/>
            <p:nvPr/>
          </p:nvSpPr>
          <p:spPr>
            <a:xfrm>
              <a:off x="10575138" y="3366770"/>
              <a:ext cx="249444" cy="166050"/>
            </a:xfrm>
            <a:custGeom>
              <a:avLst/>
              <a:gdLst>
                <a:gd name="connsiteX0" fmla="*/ 196308 w 249444"/>
                <a:gd name="connsiteY0" fmla="*/ 18450 h 166050"/>
                <a:gd name="connsiteX1" fmla="*/ 178596 w 249444"/>
                <a:gd name="connsiteY1" fmla="*/ 10332 h 166050"/>
                <a:gd name="connsiteX2" fmla="*/ 157932 w 249444"/>
                <a:gd name="connsiteY2" fmla="*/ 2952 h 166050"/>
                <a:gd name="connsiteX3" fmla="*/ 122508 w 249444"/>
                <a:gd name="connsiteY3" fmla="*/ 39114 h 166050"/>
                <a:gd name="connsiteX4" fmla="*/ 122508 w 249444"/>
                <a:gd name="connsiteY4" fmla="*/ 39114 h 166050"/>
                <a:gd name="connsiteX5" fmla="*/ 122508 w 249444"/>
                <a:gd name="connsiteY5" fmla="*/ 40590 h 166050"/>
                <a:gd name="connsiteX6" fmla="*/ 122508 w 249444"/>
                <a:gd name="connsiteY6" fmla="*/ 40590 h 166050"/>
                <a:gd name="connsiteX7" fmla="*/ 70848 w 249444"/>
                <a:gd name="connsiteY7" fmla="*/ 28782 h 166050"/>
                <a:gd name="connsiteX8" fmla="*/ 66420 w 249444"/>
                <a:gd name="connsiteY8" fmla="*/ 28782 h 166050"/>
                <a:gd name="connsiteX9" fmla="*/ 17712 w 249444"/>
                <a:gd name="connsiteY9" fmla="*/ 8118 h 166050"/>
                <a:gd name="connsiteX10" fmla="*/ 0 w 249444"/>
                <a:gd name="connsiteY10" fmla="*/ 0 h 166050"/>
                <a:gd name="connsiteX11" fmla="*/ 11808 w 249444"/>
                <a:gd name="connsiteY11" fmla="*/ 16236 h 166050"/>
                <a:gd name="connsiteX12" fmla="*/ 17712 w 249444"/>
                <a:gd name="connsiteY12" fmla="*/ 22878 h 166050"/>
                <a:gd name="connsiteX13" fmla="*/ 56826 w 249444"/>
                <a:gd name="connsiteY13" fmla="*/ 36162 h 166050"/>
                <a:gd name="connsiteX14" fmla="*/ 56826 w 249444"/>
                <a:gd name="connsiteY14" fmla="*/ 36162 h 166050"/>
                <a:gd name="connsiteX15" fmla="*/ 56826 w 249444"/>
                <a:gd name="connsiteY15" fmla="*/ 40590 h 166050"/>
                <a:gd name="connsiteX16" fmla="*/ 50922 w 249444"/>
                <a:gd name="connsiteY16" fmla="*/ 40590 h 166050"/>
                <a:gd name="connsiteX17" fmla="*/ 71586 w 249444"/>
                <a:gd name="connsiteY17" fmla="*/ 40590 h 166050"/>
                <a:gd name="connsiteX18" fmla="*/ 71586 w 249444"/>
                <a:gd name="connsiteY18" fmla="*/ 40590 h 166050"/>
                <a:gd name="connsiteX19" fmla="*/ 71586 w 249444"/>
                <a:gd name="connsiteY19" fmla="*/ 40590 h 166050"/>
                <a:gd name="connsiteX20" fmla="*/ 64944 w 249444"/>
                <a:gd name="connsiteY20" fmla="*/ 46494 h 166050"/>
                <a:gd name="connsiteX21" fmla="*/ 70848 w 249444"/>
                <a:gd name="connsiteY21" fmla="*/ 46494 h 166050"/>
                <a:gd name="connsiteX22" fmla="*/ 86346 w 249444"/>
                <a:gd name="connsiteY22" fmla="*/ 46494 h 166050"/>
                <a:gd name="connsiteX23" fmla="*/ 86346 w 249444"/>
                <a:gd name="connsiteY23" fmla="*/ 46494 h 166050"/>
                <a:gd name="connsiteX24" fmla="*/ 86346 w 249444"/>
                <a:gd name="connsiteY24" fmla="*/ 46494 h 166050"/>
                <a:gd name="connsiteX25" fmla="*/ 80442 w 249444"/>
                <a:gd name="connsiteY25" fmla="*/ 54612 h 166050"/>
                <a:gd name="connsiteX26" fmla="*/ 87822 w 249444"/>
                <a:gd name="connsiteY26" fmla="*/ 54612 h 166050"/>
                <a:gd name="connsiteX27" fmla="*/ 87822 w 249444"/>
                <a:gd name="connsiteY27" fmla="*/ 54612 h 166050"/>
                <a:gd name="connsiteX28" fmla="*/ 78966 w 249444"/>
                <a:gd name="connsiteY28" fmla="*/ 54612 h 166050"/>
                <a:gd name="connsiteX29" fmla="*/ 78966 w 249444"/>
                <a:gd name="connsiteY29" fmla="*/ 48708 h 166050"/>
                <a:gd name="connsiteX30" fmla="*/ 59778 w 249444"/>
                <a:gd name="connsiteY30" fmla="*/ 48708 h 166050"/>
                <a:gd name="connsiteX31" fmla="*/ 59778 w 249444"/>
                <a:gd name="connsiteY31" fmla="*/ 48708 h 166050"/>
                <a:gd name="connsiteX32" fmla="*/ 34686 w 249444"/>
                <a:gd name="connsiteY32" fmla="*/ 65682 h 166050"/>
                <a:gd name="connsiteX33" fmla="*/ 73800 w 249444"/>
                <a:gd name="connsiteY33" fmla="*/ 54612 h 166050"/>
                <a:gd name="connsiteX34" fmla="*/ 73800 w 249444"/>
                <a:gd name="connsiteY34" fmla="*/ 54612 h 166050"/>
                <a:gd name="connsiteX35" fmla="*/ 73800 w 249444"/>
                <a:gd name="connsiteY35" fmla="*/ 54612 h 166050"/>
                <a:gd name="connsiteX36" fmla="*/ 60516 w 249444"/>
                <a:gd name="connsiteY36" fmla="*/ 63468 h 166050"/>
                <a:gd name="connsiteX37" fmla="*/ 46494 w 249444"/>
                <a:gd name="connsiteY37" fmla="*/ 72324 h 166050"/>
                <a:gd name="connsiteX38" fmla="*/ 46494 w 249444"/>
                <a:gd name="connsiteY38" fmla="*/ 72324 h 166050"/>
                <a:gd name="connsiteX39" fmla="*/ 83394 w 249444"/>
                <a:gd name="connsiteY39" fmla="*/ 66420 h 166050"/>
                <a:gd name="connsiteX40" fmla="*/ 98154 w 249444"/>
                <a:gd name="connsiteY40" fmla="*/ 56826 h 166050"/>
                <a:gd name="connsiteX41" fmla="*/ 109224 w 249444"/>
                <a:gd name="connsiteY41" fmla="*/ 44280 h 166050"/>
                <a:gd name="connsiteX42" fmla="*/ 109224 w 249444"/>
                <a:gd name="connsiteY42" fmla="*/ 44280 h 166050"/>
                <a:gd name="connsiteX43" fmla="*/ 109224 w 249444"/>
                <a:gd name="connsiteY43" fmla="*/ 44280 h 166050"/>
                <a:gd name="connsiteX44" fmla="*/ 109224 w 249444"/>
                <a:gd name="connsiteY44" fmla="*/ 44280 h 166050"/>
                <a:gd name="connsiteX45" fmla="*/ 109224 w 249444"/>
                <a:gd name="connsiteY45" fmla="*/ 44280 h 166050"/>
                <a:gd name="connsiteX46" fmla="*/ 109224 w 249444"/>
                <a:gd name="connsiteY46" fmla="*/ 44280 h 166050"/>
                <a:gd name="connsiteX47" fmla="*/ 109224 w 249444"/>
                <a:gd name="connsiteY47" fmla="*/ 47970 h 166050"/>
                <a:gd name="connsiteX48" fmla="*/ 114390 w 249444"/>
                <a:gd name="connsiteY48" fmla="*/ 76752 h 166050"/>
                <a:gd name="connsiteX49" fmla="*/ 101106 w 249444"/>
                <a:gd name="connsiteY49" fmla="*/ 95940 h 166050"/>
                <a:gd name="connsiteX50" fmla="*/ 101106 w 249444"/>
                <a:gd name="connsiteY50" fmla="*/ 95940 h 166050"/>
                <a:gd name="connsiteX51" fmla="*/ 118818 w 249444"/>
                <a:gd name="connsiteY51" fmla="*/ 87822 h 166050"/>
                <a:gd name="connsiteX52" fmla="*/ 130626 w 249444"/>
                <a:gd name="connsiteY52" fmla="*/ 104796 h 166050"/>
                <a:gd name="connsiteX53" fmla="*/ 130626 w 249444"/>
                <a:gd name="connsiteY53" fmla="*/ 95202 h 166050"/>
                <a:gd name="connsiteX54" fmla="*/ 138006 w 249444"/>
                <a:gd name="connsiteY54" fmla="*/ 99630 h 166050"/>
                <a:gd name="connsiteX55" fmla="*/ 138006 w 249444"/>
                <a:gd name="connsiteY55" fmla="*/ 99630 h 166050"/>
                <a:gd name="connsiteX56" fmla="*/ 138006 w 249444"/>
                <a:gd name="connsiteY56" fmla="*/ 99630 h 166050"/>
                <a:gd name="connsiteX57" fmla="*/ 154242 w 249444"/>
                <a:gd name="connsiteY57" fmla="*/ 114390 h 166050"/>
                <a:gd name="connsiteX58" fmla="*/ 154242 w 249444"/>
                <a:gd name="connsiteY58" fmla="*/ 114390 h 166050"/>
                <a:gd name="connsiteX59" fmla="*/ 167526 w 249444"/>
                <a:gd name="connsiteY59" fmla="*/ 162360 h 166050"/>
                <a:gd name="connsiteX60" fmla="*/ 167526 w 249444"/>
                <a:gd name="connsiteY60" fmla="*/ 162360 h 166050"/>
                <a:gd name="connsiteX61" fmla="*/ 167526 w 249444"/>
                <a:gd name="connsiteY61" fmla="*/ 162360 h 166050"/>
                <a:gd name="connsiteX62" fmla="*/ 173430 w 249444"/>
                <a:gd name="connsiteY62" fmla="*/ 146124 h 166050"/>
                <a:gd name="connsiteX63" fmla="*/ 173430 w 249444"/>
                <a:gd name="connsiteY63" fmla="*/ 146124 h 166050"/>
                <a:gd name="connsiteX64" fmla="*/ 173430 w 249444"/>
                <a:gd name="connsiteY64" fmla="*/ 146124 h 166050"/>
                <a:gd name="connsiteX65" fmla="*/ 194832 w 249444"/>
                <a:gd name="connsiteY65" fmla="*/ 166050 h 166050"/>
                <a:gd name="connsiteX66" fmla="*/ 194832 w 249444"/>
                <a:gd name="connsiteY66" fmla="*/ 166050 h 166050"/>
                <a:gd name="connsiteX67" fmla="*/ 187452 w 249444"/>
                <a:gd name="connsiteY67" fmla="*/ 146862 h 166050"/>
                <a:gd name="connsiteX68" fmla="*/ 193356 w 249444"/>
                <a:gd name="connsiteY68" fmla="*/ 146862 h 166050"/>
                <a:gd name="connsiteX69" fmla="*/ 199998 w 249444"/>
                <a:gd name="connsiteY69" fmla="*/ 151290 h 166050"/>
                <a:gd name="connsiteX70" fmla="*/ 199998 w 249444"/>
                <a:gd name="connsiteY70" fmla="*/ 151290 h 166050"/>
                <a:gd name="connsiteX71" fmla="*/ 192618 w 249444"/>
                <a:gd name="connsiteY71" fmla="*/ 143172 h 166050"/>
                <a:gd name="connsiteX72" fmla="*/ 211806 w 249444"/>
                <a:gd name="connsiteY72" fmla="*/ 135792 h 166050"/>
                <a:gd name="connsiteX73" fmla="*/ 199260 w 249444"/>
                <a:gd name="connsiteY73" fmla="*/ 114390 h 166050"/>
                <a:gd name="connsiteX74" fmla="*/ 190404 w 249444"/>
                <a:gd name="connsiteY74" fmla="*/ 104796 h 166050"/>
                <a:gd name="connsiteX75" fmla="*/ 190404 w 249444"/>
                <a:gd name="connsiteY75" fmla="*/ 104796 h 166050"/>
                <a:gd name="connsiteX76" fmla="*/ 190404 w 249444"/>
                <a:gd name="connsiteY76" fmla="*/ 104796 h 166050"/>
                <a:gd name="connsiteX77" fmla="*/ 199260 w 249444"/>
                <a:gd name="connsiteY77" fmla="*/ 115128 h 166050"/>
                <a:gd name="connsiteX78" fmla="*/ 223614 w 249444"/>
                <a:gd name="connsiteY78" fmla="*/ 127674 h 166050"/>
                <a:gd name="connsiteX79" fmla="*/ 216972 w 249444"/>
                <a:gd name="connsiteY79" fmla="*/ 114390 h 166050"/>
                <a:gd name="connsiteX80" fmla="*/ 206640 w 249444"/>
                <a:gd name="connsiteY80" fmla="*/ 100368 h 166050"/>
                <a:gd name="connsiteX81" fmla="*/ 206640 w 249444"/>
                <a:gd name="connsiteY81" fmla="*/ 100368 h 166050"/>
                <a:gd name="connsiteX82" fmla="*/ 206640 w 249444"/>
                <a:gd name="connsiteY82" fmla="*/ 100368 h 166050"/>
                <a:gd name="connsiteX83" fmla="*/ 249444 w 249444"/>
                <a:gd name="connsiteY83" fmla="*/ 127674 h 166050"/>
                <a:gd name="connsiteX84" fmla="*/ 241326 w 249444"/>
                <a:gd name="connsiteY84" fmla="*/ 121032 h 166050"/>
                <a:gd name="connsiteX85" fmla="*/ 230994 w 249444"/>
                <a:gd name="connsiteY85" fmla="*/ 109962 h 166050"/>
                <a:gd name="connsiteX86" fmla="*/ 194094 w 249444"/>
                <a:gd name="connsiteY86" fmla="*/ 77490 h 166050"/>
                <a:gd name="connsiteX87" fmla="*/ 197784 w 249444"/>
                <a:gd name="connsiteY87" fmla="*/ 101106 h 166050"/>
                <a:gd name="connsiteX88" fmla="*/ 197784 w 249444"/>
                <a:gd name="connsiteY88" fmla="*/ 101106 h 166050"/>
                <a:gd name="connsiteX89" fmla="*/ 197784 w 249444"/>
                <a:gd name="connsiteY89" fmla="*/ 101106 h 166050"/>
                <a:gd name="connsiteX90" fmla="*/ 197784 w 249444"/>
                <a:gd name="connsiteY90" fmla="*/ 101106 h 166050"/>
                <a:gd name="connsiteX91" fmla="*/ 193356 w 249444"/>
                <a:gd name="connsiteY91" fmla="*/ 73062 h 166050"/>
                <a:gd name="connsiteX92" fmla="*/ 174906 w 249444"/>
                <a:gd name="connsiteY92" fmla="*/ 51660 h 166050"/>
                <a:gd name="connsiteX93" fmla="*/ 164574 w 249444"/>
                <a:gd name="connsiteY93" fmla="*/ 39114 h 166050"/>
                <a:gd name="connsiteX94" fmla="*/ 164574 w 249444"/>
                <a:gd name="connsiteY94" fmla="*/ 39114 h 166050"/>
                <a:gd name="connsiteX95" fmla="*/ 164574 w 249444"/>
                <a:gd name="connsiteY95" fmla="*/ 39114 h 166050"/>
                <a:gd name="connsiteX96" fmla="*/ 169002 w 249444"/>
                <a:gd name="connsiteY96" fmla="*/ 46494 h 166050"/>
                <a:gd name="connsiteX97" fmla="*/ 169002 w 249444"/>
                <a:gd name="connsiteY97" fmla="*/ 30258 h 166050"/>
                <a:gd name="connsiteX98" fmla="*/ 177858 w 249444"/>
                <a:gd name="connsiteY98" fmla="*/ 24354 h 166050"/>
                <a:gd name="connsiteX99" fmla="*/ 177858 w 249444"/>
                <a:gd name="connsiteY99" fmla="*/ 24354 h 166050"/>
                <a:gd name="connsiteX100" fmla="*/ 171954 w 249444"/>
                <a:gd name="connsiteY100" fmla="*/ 24354 h 166050"/>
                <a:gd name="connsiteX101" fmla="*/ 171954 w 249444"/>
                <a:gd name="connsiteY101" fmla="*/ 24354 h 166050"/>
                <a:gd name="connsiteX102" fmla="*/ 171954 w 249444"/>
                <a:gd name="connsiteY102" fmla="*/ 24354 h 166050"/>
                <a:gd name="connsiteX103" fmla="*/ 177858 w 249444"/>
                <a:gd name="connsiteY103" fmla="*/ 24354 h 166050"/>
                <a:gd name="connsiteX104" fmla="*/ 185976 w 249444"/>
                <a:gd name="connsiteY104" fmla="*/ 28044 h 166050"/>
                <a:gd name="connsiteX105" fmla="*/ 185976 w 249444"/>
                <a:gd name="connsiteY105" fmla="*/ 32472 h 166050"/>
                <a:gd name="connsiteX106" fmla="*/ 185976 w 249444"/>
                <a:gd name="connsiteY106" fmla="*/ 32472 h 166050"/>
                <a:gd name="connsiteX107" fmla="*/ 196308 w 249444"/>
                <a:gd name="connsiteY107" fmla="*/ 18450 h 166050"/>
                <a:gd name="connsiteX108" fmla="*/ 184500 w 249444"/>
                <a:gd name="connsiteY108" fmla="*/ 114390 h 166050"/>
                <a:gd name="connsiteX109" fmla="*/ 177120 w 249444"/>
                <a:gd name="connsiteY109" fmla="*/ 102582 h 166050"/>
                <a:gd name="connsiteX110" fmla="*/ 168264 w 249444"/>
                <a:gd name="connsiteY110" fmla="*/ 87822 h 166050"/>
                <a:gd name="connsiteX111" fmla="*/ 168264 w 249444"/>
                <a:gd name="connsiteY111" fmla="*/ 87822 h 166050"/>
                <a:gd name="connsiteX112" fmla="*/ 168264 w 249444"/>
                <a:gd name="connsiteY112" fmla="*/ 87822 h 166050"/>
                <a:gd name="connsiteX113" fmla="*/ 176382 w 249444"/>
                <a:gd name="connsiteY113" fmla="*/ 101844 h 166050"/>
                <a:gd name="connsiteX114" fmla="*/ 183762 w 249444"/>
                <a:gd name="connsiteY114" fmla="*/ 115128 h 166050"/>
                <a:gd name="connsiteX115" fmla="*/ 183762 w 249444"/>
                <a:gd name="connsiteY115" fmla="*/ 115128 h 166050"/>
                <a:gd name="connsiteX116" fmla="*/ 183762 w 249444"/>
                <a:gd name="connsiteY116" fmla="*/ 115128 h 166050"/>
                <a:gd name="connsiteX117" fmla="*/ 161622 w 249444"/>
                <a:gd name="connsiteY117" fmla="*/ 12546 h 166050"/>
                <a:gd name="connsiteX118" fmla="*/ 146862 w 249444"/>
                <a:gd name="connsiteY118" fmla="*/ 12546 h 166050"/>
                <a:gd name="connsiteX119" fmla="*/ 146862 w 249444"/>
                <a:gd name="connsiteY119" fmla="*/ 12546 h 166050"/>
                <a:gd name="connsiteX120" fmla="*/ 158670 w 249444"/>
                <a:gd name="connsiteY120" fmla="*/ 8118 h 166050"/>
                <a:gd name="connsiteX121" fmla="*/ 164574 w 249444"/>
                <a:gd name="connsiteY121" fmla="*/ 12546 h 166050"/>
                <a:gd name="connsiteX122" fmla="*/ 161622 w 249444"/>
                <a:gd name="connsiteY122" fmla="*/ 14022 h 16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249444" h="166050">
                  <a:moveTo>
                    <a:pt x="196308" y="18450"/>
                  </a:moveTo>
                  <a:cubicBezTo>
                    <a:pt x="196308" y="14760"/>
                    <a:pt x="189666" y="11808"/>
                    <a:pt x="178596" y="10332"/>
                  </a:cubicBezTo>
                  <a:cubicBezTo>
                    <a:pt x="172913" y="5308"/>
                    <a:pt x="165511" y="2666"/>
                    <a:pt x="157932" y="2952"/>
                  </a:cubicBezTo>
                  <a:cubicBezTo>
                    <a:pt x="149814" y="2952"/>
                    <a:pt x="129150" y="6642"/>
                    <a:pt x="122508" y="39114"/>
                  </a:cubicBezTo>
                  <a:lnTo>
                    <a:pt x="122508" y="39114"/>
                  </a:lnTo>
                  <a:lnTo>
                    <a:pt x="122508" y="40590"/>
                  </a:lnTo>
                  <a:lnTo>
                    <a:pt x="122508" y="40590"/>
                  </a:lnTo>
                  <a:cubicBezTo>
                    <a:pt x="105770" y="34775"/>
                    <a:pt x="88449" y="30816"/>
                    <a:pt x="70848" y="28782"/>
                  </a:cubicBezTo>
                  <a:lnTo>
                    <a:pt x="66420" y="28782"/>
                  </a:lnTo>
                  <a:cubicBezTo>
                    <a:pt x="49557" y="23470"/>
                    <a:pt x="33247" y="16550"/>
                    <a:pt x="17712" y="8118"/>
                  </a:cubicBezTo>
                  <a:lnTo>
                    <a:pt x="0" y="0"/>
                  </a:lnTo>
                  <a:cubicBezTo>
                    <a:pt x="0" y="0"/>
                    <a:pt x="8118" y="11808"/>
                    <a:pt x="11808" y="16236"/>
                  </a:cubicBezTo>
                  <a:lnTo>
                    <a:pt x="17712" y="22878"/>
                  </a:lnTo>
                  <a:cubicBezTo>
                    <a:pt x="29867" y="29570"/>
                    <a:pt x="43107" y="34067"/>
                    <a:pt x="56826" y="36162"/>
                  </a:cubicBezTo>
                  <a:lnTo>
                    <a:pt x="56826" y="36162"/>
                  </a:lnTo>
                  <a:lnTo>
                    <a:pt x="56826" y="40590"/>
                  </a:lnTo>
                  <a:lnTo>
                    <a:pt x="50922" y="40590"/>
                  </a:lnTo>
                  <a:cubicBezTo>
                    <a:pt x="57653" y="42690"/>
                    <a:pt x="64855" y="42690"/>
                    <a:pt x="71586" y="40590"/>
                  </a:cubicBezTo>
                  <a:lnTo>
                    <a:pt x="71586" y="40590"/>
                  </a:lnTo>
                  <a:cubicBezTo>
                    <a:pt x="71586" y="40590"/>
                    <a:pt x="71586" y="40590"/>
                    <a:pt x="71586" y="40590"/>
                  </a:cubicBezTo>
                  <a:lnTo>
                    <a:pt x="64944" y="46494"/>
                  </a:lnTo>
                  <a:lnTo>
                    <a:pt x="70848" y="46494"/>
                  </a:lnTo>
                  <a:cubicBezTo>
                    <a:pt x="75948" y="47638"/>
                    <a:pt x="81246" y="47638"/>
                    <a:pt x="86346" y="46494"/>
                  </a:cubicBezTo>
                  <a:lnTo>
                    <a:pt x="86346" y="46494"/>
                  </a:lnTo>
                  <a:lnTo>
                    <a:pt x="86346" y="46494"/>
                  </a:lnTo>
                  <a:cubicBezTo>
                    <a:pt x="83719" y="48652"/>
                    <a:pt x="81682" y="51447"/>
                    <a:pt x="80442" y="54612"/>
                  </a:cubicBezTo>
                  <a:lnTo>
                    <a:pt x="87822" y="54612"/>
                  </a:lnTo>
                  <a:cubicBezTo>
                    <a:pt x="87822" y="54612"/>
                    <a:pt x="87822" y="54612"/>
                    <a:pt x="87822" y="54612"/>
                  </a:cubicBezTo>
                  <a:lnTo>
                    <a:pt x="78966" y="54612"/>
                  </a:lnTo>
                  <a:cubicBezTo>
                    <a:pt x="78966" y="54612"/>
                    <a:pt x="78966" y="54612"/>
                    <a:pt x="78966" y="48708"/>
                  </a:cubicBezTo>
                  <a:cubicBezTo>
                    <a:pt x="72700" y="50553"/>
                    <a:pt x="66044" y="50553"/>
                    <a:pt x="59778" y="48708"/>
                  </a:cubicBezTo>
                  <a:lnTo>
                    <a:pt x="59778" y="48708"/>
                  </a:lnTo>
                  <a:cubicBezTo>
                    <a:pt x="51785" y="54894"/>
                    <a:pt x="43402" y="60563"/>
                    <a:pt x="34686" y="65682"/>
                  </a:cubicBezTo>
                  <a:cubicBezTo>
                    <a:pt x="48501" y="65726"/>
                    <a:pt x="62058" y="61891"/>
                    <a:pt x="73800" y="54612"/>
                  </a:cubicBezTo>
                  <a:lnTo>
                    <a:pt x="73800" y="54612"/>
                  </a:lnTo>
                  <a:cubicBezTo>
                    <a:pt x="73800" y="54612"/>
                    <a:pt x="73800" y="54612"/>
                    <a:pt x="73800" y="54612"/>
                  </a:cubicBezTo>
                  <a:lnTo>
                    <a:pt x="60516" y="63468"/>
                  </a:lnTo>
                  <a:cubicBezTo>
                    <a:pt x="56258" y="67035"/>
                    <a:pt x="51542" y="70013"/>
                    <a:pt x="46494" y="72324"/>
                  </a:cubicBezTo>
                  <a:lnTo>
                    <a:pt x="46494" y="72324"/>
                  </a:lnTo>
                  <a:cubicBezTo>
                    <a:pt x="53136" y="72324"/>
                    <a:pt x="60516" y="76752"/>
                    <a:pt x="83394" y="66420"/>
                  </a:cubicBezTo>
                  <a:cubicBezTo>
                    <a:pt x="88530" y="63563"/>
                    <a:pt x="93460" y="60358"/>
                    <a:pt x="98154" y="56826"/>
                  </a:cubicBezTo>
                  <a:cubicBezTo>
                    <a:pt x="102228" y="52997"/>
                    <a:pt x="105932" y="48797"/>
                    <a:pt x="109224" y="44280"/>
                  </a:cubicBezTo>
                  <a:lnTo>
                    <a:pt x="109224" y="44280"/>
                  </a:lnTo>
                  <a:lnTo>
                    <a:pt x="109224" y="44280"/>
                  </a:lnTo>
                  <a:lnTo>
                    <a:pt x="109224" y="44280"/>
                  </a:lnTo>
                  <a:lnTo>
                    <a:pt x="109224" y="44280"/>
                  </a:lnTo>
                  <a:lnTo>
                    <a:pt x="109224" y="44280"/>
                  </a:lnTo>
                  <a:cubicBezTo>
                    <a:pt x="109504" y="45494"/>
                    <a:pt x="109504" y="46756"/>
                    <a:pt x="109224" y="47970"/>
                  </a:cubicBezTo>
                  <a:cubicBezTo>
                    <a:pt x="104597" y="57680"/>
                    <a:pt x="106678" y="69256"/>
                    <a:pt x="114390" y="76752"/>
                  </a:cubicBezTo>
                  <a:cubicBezTo>
                    <a:pt x="103320" y="91512"/>
                    <a:pt x="101844" y="95202"/>
                    <a:pt x="101106" y="95940"/>
                  </a:cubicBezTo>
                  <a:lnTo>
                    <a:pt x="101106" y="95940"/>
                  </a:lnTo>
                  <a:cubicBezTo>
                    <a:pt x="107807" y="95504"/>
                    <a:pt x="114110" y="92614"/>
                    <a:pt x="118818" y="87822"/>
                  </a:cubicBezTo>
                  <a:cubicBezTo>
                    <a:pt x="123475" y="92943"/>
                    <a:pt x="127445" y="98649"/>
                    <a:pt x="130626" y="104796"/>
                  </a:cubicBezTo>
                  <a:cubicBezTo>
                    <a:pt x="130161" y="101615"/>
                    <a:pt x="130161" y="98384"/>
                    <a:pt x="130626" y="95202"/>
                  </a:cubicBezTo>
                  <a:lnTo>
                    <a:pt x="138006" y="99630"/>
                  </a:lnTo>
                  <a:lnTo>
                    <a:pt x="138006" y="99630"/>
                  </a:lnTo>
                  <a:lnTo>
                    <a:pt x="138006" y="99630"/>
                  </a:lnTo>
                  <a:cubicBezTo>
                    <a:pt x="143172" y="99630"/>
                    <a:pt x="153504" y="105534"/>
                    <a:pt x="154242" y="114390"/>
                  </a:cubicBezTo>
                  <a:lnTo>
                    <a:pt x="154242" y="114390"/>
                  </a:lnTo>
                  <a:cubicBezTo>
                    <a:pt x="166050" y="135054"/>
                    <a:pt x="171216" y="145386"/>
                    <a:pt x="167526" y="162360"/>
                  </a:cubicBezTo>
                  <a:lnTo>
                    <a:pt x="167526" y="162360"/>
                  </a:lnTo>
                  <a:lnTo>
                    <a:pt x="167526" y="162360"/>
                  </a:lnTo>
                  <a:cubicBezTo>
                    <a:pt x="171113" y="157680"/>
                    <a:pt x="173172" y="152013"/>
                    <a:pt x="173430" y="146124"/>
                  </a:cubicBezTo>
                  <a:cubicBezTo>
                    <a:pt x="173430" y="146124"/>
                    <a:pt x="173430" y="146124"/>
                    <a:pt x="173430" y="146124"/>
                  </a:cubicBezTo>
                  <a:lnTo>
                    <a:pt x="173430" y="146124"/>
                  </a:lnTo>
                  <a:cubicBezTo>
                    <a:pt x="175341" y="156787"/>
                    <a:pt x="184057" y="164907"/>
                    <a:pt x="194832" y="166050"/>
                  </a:cubicBezTo>
                  <a:cubicBezTo>
                    <a:pt x="194832" y="166050"/>
                    <a:pt x="194832" y="166050"/>
                    <a:pt x="194832" y="166050"/>
                  </a:cubicBezTo>
                  <a:cubicBezTo>
                    <a:pt x="194832" y="166050"/>
                    <a:pt x="184500" y="149076"/>
                    <a:pt x="187452" y="146862"/>
                  </a:cubicBezTo>
                  <a:cubicBezTo>
                    <a:pt x="189363" y="146187"/>
                    <a:pt x="191445" y="146187"/>
                    <a:pt x="193356" y="146862"/>
                  </a:cubicBezTo>
                  <a:cubicBezTo>
                    <a:pt x="193356" y="146862"/>
                    <a:pt x="197784" y="151290"/>
                    <a:pt x="199998" y="151290"/>
                  </a:cubicBezTo>
                  <a:cubicBezTo>
                    <a:pt x="202212" y="151290"/>
                    <a:pt x="199998" y="151290"/>
                    <a:pt x="199998" y="151290"/>
                  </a:cubicBezTo>
                  <a:cubicBezTo>
                    <a:pt x="196633" y="149574"/>
                    <a:pt x="194005" y="146687"/>
                    <a:pt x="192618" y="143172"/>
                  </a:cubicBezTo>
                  <a:cubicBezTo>
                    <a:pt x="197614" y="138001"/>
                    <a:pt x="204633" y="135300"/>
                    <a:pt x="211806" y="135792"/>
                  </a:cubicBezTo>
                  <a:cubicBezTo>
                    <a:pt x="208780" y="128042"/>
                    <a:pt x="204544" y="120819"/>
                    <a:pt x="199260" y="114390"/>
                  </a:cubicBezTo>
                  <a:lnTo>
                    <a:pt x="190404" y="104796"/>
                  </a:lnTo>
                  <a:cubicBezTo>
                    <a:pt x="190404" y="104796"/>
                    <a:pt x="190404" y="104796"/>
                    <a:pt x="190404" y="104796"/>
                  </a:cubicBezTo>
                  <a:lnTo>
                    <a:pt x="190404" y="104796"/>
                  </a:lnTo>
                  <a:lnTo>
                    <a:pt x="199260" y="115128"/>
                  </a:lnTo>
                  <a:cubicBezTo>
                    <a:pt x="205961" y="121624"/>
                    <a:pt x="214433" y="125990"/>
                    <a:pt x="223614" y="127674"/>
                  </a:cubicBezTo>
                  <a:cubicBezTo>
                    <a:pt x="223614" y="127674"/>
                    <a:pt x="221400" y="114390"/>
                    <a:pt x="216972" y="114390"/>
                  </a:cubicBezTo>
                  <a:cubicBezTo>
                    <a:pt x="212544" y="114390"/>
                    <a:pt x="205902" y="102582"/>
                    <a:pt x="206640" y="100368"/>
                  </a:cubicBezTo>
                  <a:lnTo>
                    <a:pt x="206640" y="100368"/>
                  </a:lnTo>
                  <a:lnTo>
                    <a:pt x="206640" y="100368"/>
                  </a:lnTo>
                  <a:cubicBezTo>
                    <a:pt x="216064" y="115453"/>
                    <a:pt x="231791" y="125485"/>
                    <a:pt x="249444" y="127674"/>
                  </a:cubicBezTo>
                  <a:lnTo>
                    <a:pt x="241326" y="121032"/>
                  </a:lnTo>
                  <a:cubicBezTo>
                    <a:pt x="237511" y="117706"/>
                    <a:pt x="234049" y="113997"/>
                    <a:pt x="230994" y="109962"/>
                  </a:cubicBezTo>
                  <a:cubicBezTo>
                    <a:pt x="217607" y="100443"/>
                    <a:pt x="205238" y="89561"/>
                    <a:pt x="194094" y="77490"/>
                  </a:cubicBezTo>
                  <a:cubicBezTo>
                    <a:pt x="194094" y="84870"/>
                    <a:pt x="197784" y="98892"/>
                    <a:pt x="197784" y="101106"/>
                  </a:cubicBezTo>
                  <a:lnTo>
                    <a:pt x="197784" y="101106"/>
                  </a:lnTo>
                  <a:lnTo>
                    <a:pt x="197784" y="101106"/>
                  </a:lnTo>
                  <a:cubicBezTo>
                    <a:pt x="197784" y="101106"/>
                    <a:pt x="197784" y="101106"/>
                    <a:pt x="197784" y="101106"/>
                  </a:cubicBezTo>
                  <a:cubicBezTo>
                    <a:pt x="196906" y="91673"/>
                    <a:pt x="195430" y="82305"/>
                    <a:pt x="193356" y="73062"/>
                  </a:cubicBezTo>
                  <a:cubicBezTo>
                    <a:pt x="188426" y="64963"/>
                    <a:pt x="182190" y="57732"/>
                    <a:pt x="174906" y="51660"/>
                  </a:cubicBezTo>
                  <a:cubicBezTo>
                    <a:pt x="170087" y="48832"/>
                    <a:pt x="166426" y="44387"/>
                    <a:pt x="164574" y="39114"/>
                  </a:cubicBezTo>
                  <a:lnTo>
                    <a:pt x="164574" y="39114"/>
                  </a:lnTo>
                  <a:lnTo>
                    <a:pt x="164574" y="39114"/>
                  </a:lnTo>
                  <a:cubicBezTo>
                    <a:pt x="165718" y="41760"/>
                    <a:pt x="167209" y="44242"/>
                    <a:pt x="169002" y="46494"/>
                  </a:cubicBezTo>
                  <a:cubicBezTo>
                    <a:pt x="166493" y="41373"/>
                    <a:pt x="166493" y="35379"/>
                    <a:pt x="169002" y="30258"/>
                  </a:cubicBezTo>
                  <a:cubicBezTo>
                    <a:pt x="171209" y="27351"/>
                    <a:pt x="174323" y="25271"/>
                    <a:pt x="177858" y="24354"/>
                  </a:cubicBezTo>
                  <a:lnTo>
                    <a:pt x="177858" y="24354"/>
                  </a:lnTo>
                  <a:cubicBezTo>
                    <a:pt x="175910" y="24752"/>
                    <a:pt x="173902" y="24752"/>
                    <a:pt x="171954" y="24354"/>
                  </a:cubicBezTo>
                  <a:lnTo>
                    <a:pt x="171954" y="24354"/>
                  </a:lnTo>
                  <a:cubicBezTo>
                    <a:pt x="171954" y="24354"/>
                    <a:pt x="171954" y="24354"/>
                    <a:pt x="171954" y="24354"/>
                  </a:cubicBezTo>
                  <a:lnTo>
                    <a:pt x="177858" y="24354"/>
                  </a:lnTo>
                  <a:cubicBezTo>
                    <a:pt x="181031" y="24032"/>
                    <a:pt x="184131" y="25442"/>
                    <a:pt x="185976" y="28044"/>
                  </a:cubicBezTo>
                  <a:cubicBezTo>
                    <a:pt x="186766" y="29414"/>
                    <a:pt x="186766" y="31102"/>
                    <a:pt x="185976" y="32472"/>
                  </a:cubicBezTo>
                  <a:lnTo>
                    <a:pt x="185976" y="32472"/>
                  </a:lnTo>
                  <a:cubicBezTo>
                    <a:pt x="185976" y="32472"/>
                    <a:pt x="197046" y="21402"/>
                    <a:pt x="196308" y="18450"/>
                  </a:cubicBezTo>
                  <a:close/>
                  <a:moveTo>
                    <a:pt x="184500" y="114390"/>
                  </a:moveTo>
                  <a:cubicBezTo>
                    <a:pt x="183423" y="109741"/>
                    <a:pt x="180825" y="105586"/>
                    <a:pt x="177120" y="102582"/>
                  </a:cubicBezTo>
                  <a:cubicBezTo>
                    <a:pt x="172891" y="98548"/>
                    <a:pt x="169836" y="93449"/>
                    <a:pt x="168264" y="87822"/>
                  </a:cubicBezTo>
                  <a:cubicBezTo>
                    <a:pt x="168264" y="87822"/>
                    <a:pt x="168264" y="87822"/>
                    <a:pt x="168264" y="87822"/>
                  </a:cubicBezTo>
                  <a:lnTo>
                    <a:pt x="168264" y="87822"/>
                  </a:lnTo>
                  <a:cubicBezTo>
                    <a:pt x="169489" y="93209"/>
                    <a:pt x="172323" y="98099"/>
                    <a:pt x="176382" y="101844"/>
                  </a:cubicBezTo>
                  <a:cubicBezTo>
                    <a:pt x="180633" y="105006"/>
                    <a:pt x="183327" y="109845"/>
                    <a:pt x="183762" y="115128"/>
                  </a:cubicBezTo>
                  <a:cubicBezTo>
                    <a:pt x="183762" y="115128"/>
                    <a:pt x="183762" y="115128"/>
                    <a:pt x="183762" y="115128"/>
                  </a:cubicBezTo>
                  <a:lnTo>
                    <a:pt x="183762" y="115128"/>
                  </a:lnTo>
                  <a:close/>
                  <a:moveTo>
                    <a:pt x="161622" y="12546"/>
                  </a:moveTo>
                  <a:lnTo>
                    <a:pt x="146862" y="12546"/>
                  </a:lnTo>
                  <a:lnTo>
                    <a:pt x="146862" y="12546"/>
                  </a:lnTo>
                  <a:cubicBezTo>
                    <a:pt x="150323" y="10027"/>
                    <a:pt x="154404" y="8497"/>
                    <a:pt x="158670" y="8118"/>
                  </a:cubicBezTo>
                  <a:cubicBezTo>
                    <a:pt x="163098" y="8118"/>
                    <a:pt x="164574" y="8118"/>
                    <a:pt x="164574" y="12546"/>
                  </a:cubicBezTo>
                  <a:cubicBezTo>
                    <a:pt x="163814" y="13400"/>
                    <a:pt x="162758" y="13929"/>
                    <a:pt x="161622" y="14022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27D27991-08A6-4A77-A0F9-86C5C829FB4C}"/>
                </a:ext>
              </a:extLst>
            </p:cNvPr>
            <p:cNvSpPr/>
            <p:nvPr/>
          </p:nvSpPr>
          <p:spPr>
            <a:xfrm>
              <a:off x="10593588" y="3391861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  <a:gd name="connsiteX3" fmla="*/ 0 w 73800"/>
                <a:gd name="connsiteY3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000B7F1B-49BC-424F-89C5-E1AA1CFB7FF7}"/>
                </a:ext>
              </a:extLst>
            </p:cNvPr>
            <p:cNvSpPr/>
            <p:nvPr/>
          </p:nvSpPr>
          <p:spPr>
            <a:xfrm>
              <a:off x="10725690" y="3473780"/>
              <a:ext cx="25523" cy="61253"/>
            </a:xfrm>
            <a:custGeom>
              <a:avLst/>
              <a:gdLst>
                <a:gd name="connsiteX0" fmla="*/ 4428 w 25523"/>
                <a:gd name="connsiteY0" fmla="*/ 38376 h 61253"/>
                <a:gd name="connsiteX1" fmla="*/ 4428 w 25523"/>
                <a:gd name="connsiteY1" fmla="*/ 28782 h 61253"/>
                <a:gd name="connsiteX2" fmla="*/ 4428 w 25523"/>
                <a:gd name="connsiteY2" fmla="*/ 28782 h 61253"/>
                <a:gd name="connsiteX3" fmla="*/ 4428 w 25523"/>
                <a:gd name="connsiteY3" fmla="*/ 38376 h 61253"/>
                <a:gd name="connsiteX4" fmla="*/ 4428 w 25523"/>
                <a:gd name="connsiteY4" fmla="*/ 52398 h 61253"/>
                <a:gd name="connsiteX5" fmla="*/ 4428 w 25523"/>
                <a:gd name="connsiteY5" fmla="*/ 61254 h 61253"/>
                <a:gd name="connsiteX6" fmla="*/ 14022 w 25523"/>
                <a:gd name="connsiteY6" fmla="*/ 42804 h 61253"/>
                <a:gd name="connsiteX7" fmla="*/ 14022 w 25523"/>
                <a:gd name="connsiteY7" fmla="*/ 42804 h 61253"/>
                <a:gd name="connsiteX8" fmla="*/ 25092 w 25523"/>
                <a:gd name="connsiteY8" fmla="*/ 56826 h 61253"/>
                <a:gd name="connsiteX9" fmla="*/ 25092 w 25523"/>
                <a:gd name="connsiteY9" fmla="*/ 56826 h 61253"/>
                <a:gd name="connsiteX10" fmla="*/ 25092 w 25523"/>
                <a:gd name="connsiteY10" fmla="*/ 56826 h 61253"/>
                <a:gd name="connsiteX11" fmla="*/ 25092 w 25523"/>
                <a:gd name="connsiteY11" fmla="*/ 48708 h 61253"/>
                <a:gd name="connsiteX12" fmla="*/ 25092 w 25523"/>
                <a:gd name="connsiteY12" fmla="*/ 17712 h 61253"/>
                <a:gd name="connsiteX13" fmla="*/ 25092 w 25523"/>
                <a:gd name="connsiteY13" fmla="*/ 17712 h 61253"/>
                <a:gd name="connsiteX14" fmla="*/ 25092 w 25523"/>
                <a:gd name="connsiteY14" fmla="*/ 17712 h 61253"/>
                <a:gd name="connsiteX15" fmla="*/ 10332 w 25523"/>
                <a:gd name="connsiteY15" fmla="*/ 5166 h 61253"/>
                <a:gd name="connsiteX16" fmla="*/ 6642 w 25523"/>
                <a:gd name="connsiteY16" fmla="*/ 5166 h 61253"/>
                <a:gd name="connsiteX17" fmla="*/ 6642 w 25523"/>
                <a:gd name="connsiteY17" fmla="*/ 5166 h 61253"/>
                <a:gd name="connsiteX18" fmla="*/ 0 w 25523"/>
                <a:gd name="connsiteY18" fmla="*/ 0 h 61253"/>
                <a:gd name="connsiteX19" fmla="*/ 0 w 25523"/>
                <a:gd name="connsiteY19" fmla="*/ 12546 h 61253"/>
                <a:gd name="connsiteX20" fmla="*/ 0 w 25523"/>
                <a:gd name="connsiteY20" fmla="*/ 12546 h 61253"/>
                <a:gd name="connsiteX21" fmla="*/ 0 w 25523"/>
                <a:gd name="connsiteY21" fmla="*/ 30996 h 61253"/>
                <a:gd name="connsiteX22" fmla="*/ 0 w 25523"/>
                <a:gd name="connsiteY22" fmla="*/ 30996 h 61253"/>
                <a:gd name="connsiteX23" fmla="*/ 0 w 25523"/>
                <a:gd name="connsiteY23" fmla="*/ 30996 h 61253"/>
                <a:gd name="connsiteX24" fmla="*/ 0 w 25523"/>
                <a:gd name="connsiteY24" fmla="*/ 30996 h 61253"/>
                <a:gd name="connsiteX25" fmla="*/ 4428 w 25523"/>
                <a:gd name="connsiteY25" fmla="*/ 23616 h 61253"/>
                <a:gd name="connsiteX26" fmla="*/ 4428 w 25523"/>
                <a:gd name="connsiteY26" fmla="*/ 23616 h 61253"/>
                <a:gd name="connsiteX27" fmla="*/ 4428 w 25523"/>
                <a:gd name="connsiteY27" fmla="*/ 23616 h 61253"/>
                <a:gd name="connsiteX28" fmla="*/ 4428 w 25523"/>
                <a:gd name="connsiteY28" fmla="*/ 29520 h 61253"/>
                <a:gd name="connsiteX29" fmla="*/ 4428 w 25523"/>
                <a:gd name="connsiteY29" fmla="*/ 37638 h 61253"/>
                <a:gd name="connsiteX30" fmla="*/ 4428 w 25523"/>
                <a:gd name="connsiteY30" fmla="*/ 45018 h 61253"/>
                <a:gd name="connsiteX31" fmla="*/ 4428 w 25523"/>
                <a:gd name="connsiteY31" fmla="*/ 56088 h 61253"/>
                <a:gd name="connsiteX32" fmla="*/ 4428 w 25523"/>
                <a:gd name="connsiteY32" fmla="*/ 56088 h 61253"/>
                <a:gd name="connsiteX33" fmla="*/ 4428 w 25523"/>
                <a:gd name="connsiteY33" fmla="*/ 38376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5523" h="61253">
                  <a:moveTo>
                    <a:pt x="4428" y="38376"/>
                  </a:moveTo>
                  <a:lnTo>
                    <a:pt x="4428" y="28782"/>
                  </a:lnTo>
                  <a:lnTo>
                    <a:pt x="4428" y="28782"/>
                  </a:lnTo>
                  <a:cubicBezTo>
                    <a:pt x="4804" y="31969"/>
                    <a:pt x="4804" y="35189"/>
                    <a:pt x="4428" y="38376"/>
                  </a:cubicBezTo>
                  <a:lnTo>
                    <a:pt x="4428" y="52398"/>
                  </a:lnTo>
                  <a:cubicBezTo>
                    <a:pt x="4428" y="56088"/>
                    <a:pt x="4428" y="60516"/>
                    <a:pt x="4428" y="61254"/>
                  </a:cubicBezTo>
                  <a:cubicBezTo>
                    <a:pt x="9705" y="56430"/>
                    <a:pt x="13107" y="49894"/>
                    <a:pt x="14022" y="42804"/>
                  </a:cubicBezTo>
                  <a:lnTo>
                    <a:pt x="14022" y="42804"/>
                  </a:lnTo>
                  <a:cubicBezTo>
                    <a:pt x="16627" y="48242"/>
                    <a:pt x="20406" y="53032"/>
                    <a:pt x="25092" y="56826"/>
                  </a:cubicBezTo>
                  <a:lnTo>
                    <a:pt x="25092" y="56826"/>
                  </a:lnTo>
                  <a:lnTo>
                    <a:pt x="25092" y="56826"/>
                  </a:lnTo>
                  <a:cubicBezTo>
                    <a:pt x="25668" y="54151"/>
                    <a:pt x="25668" y="51383"/>
                    <a:pt x="25092" y="48708"/>
                  </a:cubicBezTo>
                  <a:cubicBezTo>
                    <a:pt x="25092" y="40590"/>
                    <a:pt x="25092" y="30258"/>
                    <a:pt x="25092" y="17712"/>
                  </a:cubicBezTo>
                  <a:lnTo>
                    <a:pt x="25092" y="17712"/>
                  </a:lnTo>
                  <a:lnTo>
                    <a:pt x="25092" y="17712"/>
                  </a:lnTo>
                  <a:cubicBezTo>
                    <a:pt x="25092" y="10332"/>
                    <a:pt x="15498" y="6642"/>
                    <a:pt x="10332" y="5166"/>
                  </a:cubicBezTo>
                  <a:lnTo>
                    <a:pt x="6642" y="5166"/>
                  </a:lnTo>
                  <a:lnTo>
                    <a:pt x="6642" y="5166"/>
                  </a:lnTo>
                  <a:cubicBezTo>
                    <a:pt x="4044" y="4003"/>
                    <a:pt x="1764" y="2230"/>
                    <a:pt x="0" y="0"/>
                  </a:cubicBezTo>
                  <a:cubicBezTo>
                    <a:pt x="0" y="9594"/>
                    <a:pt x="0" y="12546"/>
                    <a:pt x="0" y="12546"/>
                  </a:cubicBezTo>
                  <a:cubicBezTo>
                    <a:pt x="0" y="12546"/>
                    <a:pt x="0" y="12546"/>
                    <a:pt x="0" y="12546"/>
                  </a:cubicBezTo>
                  <a:cubicBezTo>
                    <a:pt x="5904" y="25092"/>
                    <a:pt x="0" y="30996"/>
                    <a:pt x="0" y="30996"/>
                  </a:cubicBezTo>
                  <a:lnTo>
                    <a:pt x="0" y="30996"/>
                  </a:lnTo>
                  <a:cubicBezTo>
                    <a:pt x="0" y="30996"/>
                    <a:pt x="0" y="30996"/>
                    <a:pt x="0" y="30996"/>
                  </a:cubicBezTo>
                  <a:lnTo>
                    <a:pt x="0" y="30996"/>
                  </a:lnTo>
                  <a:lnTo>
                    <a:pt x="4428" y="23616"/>
                  </a:lnTo>
                  <a:lnTo>
                    <a:pt x="4428" y="23616"/>
                  </a:lnTo>
                  <a:lnTo>
                    <a:pt x="4428" y="23616"/>
                  </a:lnTo>
                  <a:cubicBezTo>
                    <a:pt x="4686" y="25575"/>
                    <a:pt x="4686" y="27561"/>
                    <a:pt x="4428" y="29520"/>
                  </a:cubicBezTo>
                  <a:lnTo>
                    <a:pt x="4428" y="37638"/>
                  </a:lnTo>
                  <a:cubicBezTo>
                    <a:pt x="4081" y="40086"/>
                    <a:pt x="4081" y="42570"/>
                    <a:pt x="4428" y="45018"/>
                  </a:cubicBezTo>
                  <a:lnTo>
                    <a:pt x="4428" y="56088"/>
                  </a:lnTo>
                  <a:lnTo>
                    <a:pt x="4428" y="56088"/>
                  </a:lnTo>
                  <a:cubicBezTo>
                    <a:pt x="6244" y="50323"/>
                    <a:pt x="6244" y="44141"/>
                    <a:pt x="4428" y="38376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0F46D146-0967-4BAC-986E-CB2D203B4907}"/>
                </a:ext>
              </a:extLst>
            </p:cNvPr>
            <p:cNvSpPr/>
            <p:nvPr/>
          </p:nvSpPr>
          <p:spPr>
            <a:xfrm>
              <a:off x="10652628" y="3461972"/>
              <a:ext cx="74079" cy="38960"/>
            </a:xfrm>
            <a:custGeom>
              <a:avLst/>
              <a:gdLst>
                <a:gd name="connsiteX0" fmla="*/ 60516 w 74079"/>
                <a:gd name="connsiteY0" fmla="*/ 38376 h 38960"/>
                <a:gd name="connsiteX1" fmla="*/ 73062 w 74079"/>
                <a:gd name="connsiteY1" fmla="*/ 38376 h 38960"/>
                <a:gd name="connsiteX2" fmla="*/ 73062 w 74079"/>
                <a:gd name="connsiteY2" fmla="*/ 38376 h 38960"/>
                <a:gd name="connsiteX3" fmla="*/ 59040 w 74079"/>
                <a:gd name="connsiteY3" fmla="*/ 0 h 38960"/>
                <a:gd name="connsiteX4" fmla="*/ 38376 w 74079"/>
                <a:gd name="connsiteY4" fmla="*/ 8118 h 38960"/>
                <a:gd name="connsiteX5" fmla="*/ 42066 w 74079"/>
                <a:gd name="connsiteY5" fmla="*/ 0 h 38960"/>
                <a:gd name="connsiteX6" fmla="*/ 15498 w 74079"/>
                <a:gd name="connsiteY6" fmla="*/ 15498 h 38960"/>
                <a:gd name="connsiteX7" fmla="*/ 0 w 74079"/>
                <a:gd name="connsiteY7" fmla="*/ 25830 h 38960"/>
                <a:gd name="connsiteX8" fmla="*/ 5166 w 74079"/>
                <a:gd name="connsiteY8" fmla="*/ 25830 h 38960"/>
                <a:gd name="connsiteX9" fmla="*/ 19188 w 74079"/>
                <a:gd name="connsiteY9" fmla="*/ 25830 h 38960"/>
                <a:gd name="connsiteX10" fmla="*/ 24354 w 74079"/>
                <a:gd name="connsiteY10" fmla="*/ 25830 h 38960"/>
                <a:gd name="connsiteX11" fmla="*/ 41328 w 74079"/>
                <a:gd name="connsiteY11" fmla="*/ 16974 h 38960"/>
                <a:gd name="connsiteX12" fmla="*/ 41328 w 74079"/>
                <a:gd name="connsiteY12" fmla="*/ 16974 h 38960"/>
                <a:gd name="connsiteX13" fmla="*/ 41328 w 74079"/>
                <a:gd name="connsiteY13" fmla="*/ 16974 h 38960"/>
                <a:gd name="connsiteX14" fmla="*/ 19926 w 74079"/>
                <a:gd name="connsiteY14" fmla="*/ 32472 h 38960"/>
                <a:gd name="connsiteX15" fmla="*/ 23616 w 74079"/>
                <a:gd name="connsiteY15" fmla="*/ 32472 h 38960"/>
                <a:gd name="connsiteX16" fmla="*/ 53874 w 74079"/>
                <a:gd name="connsiteY16" fmla="*/ 19188 h 38960"/>
                <a:gd name="connsiteX17" fmla="*/ 60516 w 74079"/>
                <a:gd name="connsiteY17" fmla="*/ 19188 h 38960"/>
                <a:gd name="connsiteX18" fmla="*/ 60516 w 74079"/>
                <a:gd name="connsiteY18" fmla="*/ 19188 h 38960"/>
                <a:gd name="connsiteX19" fmla="*/ 60516 w 74079"/>
                <a:gd name="connsiteY19" fmla="*/ 19188 h 38960"/>
                <a:gd name="connsiteX20" fmla="*/ 60516 w 74079"/>
                <a:gd name="connsiteY20" fmla="*/ 19188 h 38960"/>
                <a:gd name="connsiteX21" fmla="*/ 45756 w 74079"/>
                <a:gd name="connsiteY21" fmla="*/ 30258 h 38960"/>
                <a:gd name="connsiteX22" fmla="*/ 60516 w 74079"/>
                <a:gd name="connsiteY22" fmla="*/ 38376 h 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079" h="38960">
                  <a:moveTo>
                    <a:pt x="60516" y="38376"/>
                  </a:moveTo>
                  <a:cubicBezTo>
                    <a:pt x="64664" y="39155"/>
                    <a:pt x="68914" y="39155"/>
                    <a:pt x="73062" y="38376"/>
                  </a:cubicBezTo>
                  <a:lnTo>
                    <a:pt x="73062" y="38376"/>
                  </a:lnTo>
                  <a:cubicBezTo>
                    <a:pt x="73062" y="38376"/>
                    <a:pt x="79704" y="25830"/>
                    <a:pt x="59040" y="0"/>
                  </a:cubicBezTo>
                  <a:cubicBezTo>
                    <a:pt x="46494" y="11808"/>
                    <a:pt x="39114" y="8118"/>
                    <a:pt x="38376" y="8118"/>
                  </a:cubicBezTo>
                  <a:cubicBezTo>
                    <a:pt x="39062" y="5196"/>
                    <a:pt x="40317" y="2438"/>
                    <a:pt x="42066" y="0"/>
                  </a:cubicBezTo>
                  <a:cubicBezTo>
                    <a:pt x="33483" y="5624"/>
                    <a:pt x="24620" y="10797"/>
                    <a:pt x="15498" y="15498"/>
                  </a:cubicBezTo>
                  <a:cubicBezTo>
                    <a:pt x="9978" y="18373"/>
                    <a:pt x="4775" y="21837"/>
                    <a:pt x="0" y="25830"/>
                  </a:cubicBezTo>
                  <a:lnTo>
                    <a:pt x="5166" y="25830"/>
                  </a:lnTo>
                  <a:cubicBezTo>
                    <a:pt x="9830" y="26275"/>
                    <a:pt x="14524" y="26275"/>
                    <a:pt x="19188" y="25830"/>
                  </a:cubicBezTo>
                  <a:lnTo>
                    <a:pt x="24354" y="25830"/>
                  </a:lnTo>
                  <a:lnTo>
                    <a:pt x="41328" y="16974"/>
                  </a:lnTo>
                  <a:lnTo>
                    <a:pt x="41328" y="16974"/>
                  </a:lnTo>
                  <a:cubicBezTo>
                    <a:pt x="41328" y="16974"/>
                    <a:pt x="41328" y="16974"/>
                    <a:pt x="41328" y="16974"/>
                  </a:cubicBezTo>
                  <a:cubicBezTo>
                    <a:pt x="33786" y="21547"/>
                    <a:pt x="26627" y="26730"/>
                    <a:pt x="19926" y="32472"/>
                  </a:cubicBezTo>
                  <a:lnTo>
                    <a:pt x="23616" y="32472"/>
                  </a:lnTo>
                  <a:cubicBezTo>
                    <a:pt x="34236" y="29381"/>
                    <a:pt x="44413" y="24916"/>
                    <a:pt x="53874" y="19188"/>
                  </a:cubicBezTo>
                  <a:lnTo>
                    <a:pt x="60516" y="19188"/>
                  </a:lnTo>
                  <a:lnTo>
                    <a:pt x="60516" y="19188"/>
                  </a:lnTo>
                  <a:cubicBezTo>
                    <a:pt x="60516" y="19188"/>
                    <a:pt x="60516" y="19188"/>
                    <a:pt x="60516" y="19188"/>
                  </a:cubicBezTo>
                  <a:lnTo>
                    <a:pt x="60516" y="19188"/>
                  </a:lnTo>
                  <a:cubicBezTo>
                    <a:pt x="51660" y="24354"/>
                    <a:pt x="45756" y="28782"/>
                    <a:pt x="45756" y="30258"/>
                  </a:cubicBezTo>
                  <a:cubicBezTo>
                    <a:pt x="49232" y="35013"/>
                    <a:pt x="54634" y="37985"/>
                    <a:pt x="60516" y="38376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3C233D4C-11F1-4E8B-971A-47487C9A18B3}"/>
                </a:ext>
              </a:extLst>
            </p:cNvPr>
            <p:cNvSpPr/>
            <p:nvPr/>
          </p:nvSpPr>
          <p:spPr>
            <a:xfrm>
              <a:off x="10696908" y="3407360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207C9F95-B48A-4E4D-B4FE-37E61F1B01E8}"/>
                </a:ext>
              </a:extLst>
            </p:cNvPr>
            <p:cNvSpPr/>
            <p:nvPr/>
          </p:nvSpPr>
          <p:spPr>
            <a:xfrm>
              <a:off x="10766279" y="3393337"/>
              <a:ext cx="73800" cy="738"/>
            </a:xfrm>
            <a:custGeom>
              <a:avLst/>
              <a:gdLst>
                <a:gd name="connsiteX0" fmla="*/ 0 w 73800"/>
                <a:gd name="connsiteY0" fmla="*/ 738 h 738"/>
                <a:gd name="connsiteX1" fmla="*/ 0 w 73800"/>
                <a:gd name="connsiteY1" fmla="*/ 738 h 738"/>
                <a:gd name="connsiteX2" fmla="*/ 0 w 73800"/>
                <a:gd name="connsiteY2" fmla="*/ 0 h 738"/>
                <a:gd name="connsiteX3" fmla="*/ 0 w 73800"/>
                <a:gd name="connsiteY3" fmla="*/ 738 h 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738">
                  <a:moveTo>
                    <a:pt x="0" y="738"/>
                  </a:moveTo>
                  <a:lnTo>
                    <a:pt x="0" y="738"/>
                  </a:lnTo>
                  <a:lnTo>
                    <a:pt x="0" y="0"/>
                  </a:lnTo>
                  <a:lnTo>
                    <a:pt x="0" y="738"/>
                  </a:ln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E28FF8F7-B002-4678-B8E4-2267F811F7C2}"/>
                </a:ext>
              </a:extLst>
            </p:cNvPr>
            <p:cNvSpPr/>
            <p:nvPr/>
          </p:nvSpPr>
          <p:spPr>
            <a:xfrm>
              <a:off x="10751520" y="3531344"/>
              <a:ext cx="73800" cy="73800"/>
            </a:xfrm>
            <a:custGeom>
              <a:avLst/>
              <a:gdLst>
                <a:gd name="connsiteX0" fmla="*/ 0 w 73800"/>
                <a:gd name="connsiteY0" fmla="*/ 0 h 73800"/>
                <a:gd name="connsiteX1" fmla="*/ 0 w 73800"/>
                <a:gd name="connsiteY1" fmla="*/ 0 h 73800"/>
                <a:gd name="connsiteX2" fmla="*/ 0 w 73800"/>
                <a:gd name="connsiteY2" fmla="*/ 0 h 7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7380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6EE4AC22-8A1F-4A5A-B540-701367DD127B}"/>
                </a:ext>
              </a:extLst>
            </p:cNvPr>
            <p:cNvSpPr/>
            <p:nvPr/>
          </p:nvSpPr>
          <p:spPr>
            <a:xfrm>
              <a:off x="10604657" y="3414739"/>
              <a:ext cx="41328" cy="19925"/>
            </a:xfrm>
            <a:custGeom>
              <a:avLst/>
              <a:gdLst>
                <a:gd name="connsiteX0" fmla="*/ 22878 w 41328"/>
                <a:gd name="connsiteY0" fmla="*/ 13284 h 19925"/>
                <a:gd name="connsiteX1" fmla="*/ 37638 w 41328"/>
                <a:gd name="connsiteY1" fmla="*/ 4428 h 19925"/>
                <a:gd name="connsiteX2" fmla="*/ 37638 w 41328"/>
                <a:gd name="connsiteY2" fmla="*/ 4428 h 19925"/>
                <a:gd name="connsiteX3" fmla="*/ 41328 w 41328"/>
                <a:gd name="connsiteY3" fmla="*/ 0 h 19925"/>
                <a:gd name="connsiteX4" fmla="*/ 21402 w 41328"/>
                <a:gd name="connsiteY4" fmla="*/ 0 h 19925"/>
                <a:gd name="connsiteX5" fmla="*/ 21402 w 41328"/>
                <a:gd name="connsiteY5" fmla="*/ 0 h 19925"/>
                <a:gd name="connsiteX6" fmla="*/ 15498 w 41328"/>
                <a:gd name="connsiteY6" fmla="*/ 5904 h 19925"/>
                <a:gd name="connsiteX7" fmla="*/ 0 w 41328"/>
                <a:gd name="connsiteY7" fmla="*/ 19926 h 19925"/>
                <a:gd name="connsiteX8" fmla="*/ 22878 w 41328"/>
                <a:gd name="connsiteY8" fmla="*/ 13284 h 1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28" h="19925">
                  <a:moveTo>
                    <a:pt x="22878" y="13284"/>
                  </a:moveTo>
                  <a:cubicBezTo>
                    <a:pt x="27439" y="9767"/>
                    <a:pt x="32391" y="6794"/>
                    <a:pt x="37638" y="4428"/>
                  </a:cubicBezTo>
                  <a:lnTo>
                    <a:pt x="37638" y="4428"/>
                  </a:lnTo>
                  <a:cubicBezTo>
                    <a:pt x="38383" y="2609"/>
                    <a:pt x="39675" y="1063"/>
                    <a:pt x="41328" y="0"/>
                  </a:cubicBezTo>
                  <a:cubicBezTo>
                    <a:pt x="34834" y="1993"/>
                    <a:pt x="27896" y="1993"/>
                    <a:pt x="21402" y="0"/>
                  </a:cubicBezTo>
                  <a:lnTo>
                    <a:pt x="21402" y="0"/>
                  </a:lnTo>
                  <a:lnTo>
                    <a:pt x="15498" y="5904"/>
                  </a:lnTo>
                  <a:cubicBezTo>
                    <a:pt x="9594" y="12546"/>
                    <a:pt x="2952" y="19926"/>
                    <a:pt x="0" y="19926"/>
                  </a:cubicBezTo>
                  <a:cubicBezTo>
                    <a:pt x="8015" y="19375"/>
                    <a:pt x="15815" y="17111"/>
                    <a:pt x="22878" y="13284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819DF165-7090-4053-B987-542B6AC3FC2A}"/>
                </a:ext>
              </a:extLst>
            </p:cNvPr>
            <p:cNvSpPr/>
            <p:nvPr/>
          </p:nvSpPr>
          <p:spPr>
            <a:xfrm>
              <a:off x="10745616" y="3453854"/>
              <a:ext cx="16235" cy="27305"/>
            </a:xfrm>
            <a:custGeom>
              <a:avLst/>
              <a:gdLst>
                <a:gd name="connsiteX0" fmla="*/ 15498 w 16235"/>
                <a:gd name="connsiteY0" fmla="*/ 27306 h 27305"/>
                <a:gd name="connsiteX1" fmla="*/ 8118 w 16235"/>
                <a:gd name="connsiteY1" fmla="*/ 14022 h 27305"/>
                <a:gd name="connsiteX2" fmla="*/ 0 w 16235"/>
                <a:gd name="connsiteY2" fmla="*/ 0 h 27305"/>
                <a:gd name="connsiteX3" fmla="*/ 0 w 16235"/>
                <a:gd name="connsiteY3" fmla="*/ 0 h 27305"/>
                <a:gd name="connsiteX4" fmla="*/ 0 w 16235"/>
                <a:gd name="connsiteY4" fmla="*/ 0 h 27305"/>
                <a:gd name="connsiteX5" fmla="*/ 8856 w 16235"/>
                <a:gd name="connsiteY5" fmla="*/ 14760 h 27305"/>
                <a:gd name="connsiteX6" fmla="*/ 16236 w 16235"/>
                <a:gd name="connsiteY6" fmla="*/ 26568 h 27305"/>
                <a:gd name="connsiteX7" fmla="*/ 16236 w 16235"/>
                <a:gd name="connsiteY7" fmla="*/ 26568 h 27305"/>
                <a:gd name="connsiteX8" fmla="*/ 15498 w 16235"/>
                <a:gd name="connsiteY8" fmla="*/ 27306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35" h="27305">
                  <a:moveTo>
                    <a:pt x="15498" y="27306"/>
                  </a:moveTo>
                  <a:cubicBezTo>
                    <a:pt x="15063" y="22023"/>
                    <a:pt x="12369" y="17184"/>
                    <a:pt x="8118" y="14022"/>
                  </a:cubicBezTo>
                  <a:cubicBezTo>
                    <a:pt x="4059" y="10277"/>
                    <a:pt x="1225" y="5387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1572" y="5627"/>
                    <a:pt x="4627" y="10726"/>
                    <a:pt x="8856" y="14760"/>
                  </a:cubicBezTo>
                  <a:cubicBezTo>
                    <a:pt x="12561" y="17764"/>
                    <a:pt x="15158" y="21919"/>
                    <a:pt x="16236" y="26568"/>
                  </a:cubicBezTo>
                  <a:lnTo>
                    <a:pt x="16236" y="26568"/>
                  </a:lnTo>
                  <a:cubicBezTo>
                    <a:pt x="16236" y="26568"/>
                    <a:pt x="16236" y="27306"/>
                    <a:pt x="15498" y="2730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298FE39E-4999-44EB-98B4-6EF8877D72BB}"/>
                </a:ext>
              </a:extLst>
            </p:cNvPr>
            <p:cNvSpPr/>
            <p:nvPr/>
          </p:nvSpPr>
          <p:spPr>
            <a:xfrm>
              <a:off x="10728641" y="3375070"/>
              <a:ext cx="11808" cy="2434"/>
            </a:xfrm>
            <a:custGeom>
              <a:avLst/>
              <a:gdLst>
                <a:gd name="connsiteX0" fmla="*/ 11808 w 11808"/>
                <a:gd name="connsiteY0" fmla="*/ 2032 h 2434"/>
                <a:gd name="connsiteX1" fmla="*/ 0 w 11808"/>
                <a:gd name="connsiteY1" fmla="*/ 2032 h 2434"/>
                <a:gd name="connsiteX2" fmla="*/ 8118 w 11808"/>
                <a:gd name="connsiteY2" fmla="*/ 2032 h 2434"/>
                <a:gd name="connsiteX3" fmla="*/ 11808 w 11808"/>
                <a:gd name="connsiteY3" fmla="*/ 2032 h 2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8" h="2434">
                  <a:moveTo>
                    <a:pt x="11808" y="2032"/>
                  </a:moveTo>
                  <a:cubicBezTo>
                    <a:pt x="8339" y="-677"/>
                    <a:pt x="3469" y="-677"/>
                    <a:pt x="0" y="2032"/>
                  </a:cubicBezTo>
                  <a:lnTo>
                    <a:pt x="8118" y="2032"/>
                  </a:lnTo>
                  <a:cubicBezTo>
                    <a:pt x="9291" y="2569"/>
                    <a:pt x="10635" y="2569"/>
                    <a:pt x="11808" y="2032"/>
                  </a:cubicBez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EF04C8CB-ED1E-4C1E-AD2A-5716A490D88F}"/>
                </a:ext>
              </a:extLst>
            </p:cNvPr>
            <p:cNvSpPr/>
            <p:nvPr/>
          </p:nvSpPr>
          <p:spPr>
            <a:xfrm>
              <a:off x="10724213" y="3372673"/>
              <a:ext cx="19926" cy="5568"/>
            </a:xfrm>
            <a:custGeom>
              <a:avLst/>
              <a:gdLst>
                <a:gd name="connsiteX0" fmla="*/ 11808 w 19926"/>
                <a:gd name="connsiteY0" fmla="*/ 0 h 5568"/>
                <a:gd name="connsiteX1" fmla="*/ 0 w 19926"/>
                <a:gd name="connsiteY1" fmla="*/ 4428 h 5568"/>
                <a:gd name="connsiteX2" fmla="*/ 0 w 19926"/>
                <a:gd name="connsiteY2" fmla="*/ 4428 h 5568"/>
                <a:gd name="connsiteX3" fmla="*/ 14760 w 19926"/>
                <a:gd name="connsiteY3" fmla="*/ 4428 h 5568"/>
                <a:gd name="connsiteX4" fmla="*/ 19926 w 19926"/>
                <a:gd name="connsiteY4" fmla="*/ 4428 h 5568"/>
                <a:gd name="connsiteX5" fmla="*/ 11808 w 19926"/>
                <a:gd name="connsiteY5" fmla="*/ 0 h 5568"/>
                <a:gd name="connsiteX6" fmla="*/ 7380 w 19926"/>
                <a:gd name="connsiteY6" fmla="*/ 5166 h 5568"/>
                <a:gd name="connsiteX7" fmla="*/ 7380 w 19926"/>
                <a:gd name="connsiteY7" fmla="*/ 5166 h 5568"/>
                <a:gd name="connsiteX8" fmla="*/ 19188 w 19926"/>
                <a:gd name="connsiteY8" fmla="*/ 5166 h 5568"/>
                <a:gd name="connsiteX9" fmla="*/ 15498 w 19926"/>
                <a:gd name="connsiteY9" fmla="*/ 5166 h 5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26" h="5568">
                  <a:moveTo>
                    <a:pt x="11808" y="0"/>
                  </a:moveTo>
                  <a:cubicBezTo>
                    <a:pt x="7542" y="379"/>
                    <a:pt x="3461" y="1909"/>
                    <a:pt x="0" y="4428"/>
                  </a:cubicBezTo>
                  <a:lnTo>
                    <a:pt x="0" y="4428"/>
                  </a:lnTo>
                  <a:lnTo>
                    <a:pt x="14760" y="4428"/>
                  </a:lnTo>
                  <a:cubicBezTo>
                    <a:pt x="16302" y="5536"/>
                    <a:pt x="18384" y="5536"/>
                    <a:pt x="19926" y="4428"/>
                  </a:cubicBezTo>
                  <a:cubicBezTo>
                    <a:pt x="19926" y="4428"/>
                    <a:pt x="16236" y="0"/>
                    <a:pt x="11808" y="0"/>
                  </a:cubicBezTo>
                  <a:close/>
                  <a:moveTo>
                    <a:pt x="7380" y="5166"/>
                  </a:moveTo>
                  <a:lnTo>
                    <a:pt x="7380" y="5166"/>
                  </a:lnTo>
                  <a:cubicBezTo>
                    <a:pt x="10849" y="2457"/>
                    <a:pt x="15719" y="2457"/>
                    <a:pt x="19188" y="5166"/>
                  </a:cubicBezTo>
                  <a:cubicBezTo>
                    <a:pt x="18015" y="5703"/>
                    <a:pt x="16671" y="5703"/>
                    <a:pt x="15498" y="5166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EE5B61EF-06D5-4AA3-AE1D-D3107A7CAF27}"/>
                </a:ext>
              </a:extLst>
            </p:cNvPr>
            <p:cNvSpPr/>
            <p:nvPr/>
          </p:nvSpPr>
          <p:spPr>
            <a:xfrm>
              <a:off x="10806870" y="3411049"/>
              <a:ext cx="97415" cy="31734"/>
            </a:xfrm>
            <a:custGeom>
              <a:avLst/>
              <a:gdLst>
                <a:gd name="connsiteX0" fmla="*/ 36900 w 97415"/>
                <a:gd name="connsiteY0" fmla="*/ 31734 h 31734"/>
                <a:gd name="connsiteX1" fmla="*/ 20664 w 97415"/>
                <a:gd name="connsiteY1" fmla="*/ 22140 h 31734"/>
                <a:gd name="connsiteX2" fmla="*/ 20664 w 97415"/>
                <a:gd name="connsiteY2" fmla="*/ 22140 h 31734"/>
                <a:gd name="connsiteX3" fmla="*/ 20664 w 97415"/>
                <a:gd name="connsiteY3" fmla="*/ 22140 h 31734"/>
                <a:gd name="connsiteX4" fmla="*/ 20664 w 97415"/>
                <a:gd name="connsiteY4" fmla="*/ 22140 h 31734"/>
                <a:gd name="connsiteX5" fmla="*/ 20664 w 97415"/>
                <a:gd name="connsiteY5" fmla="*/ 22140 h 31734"/>
                <a:gd name="connsiteX6" fmla="*/ 47232 w 97415"/>
                <a:gd name="connsiteY6" fmla="*/ 28044 h 31734"/>
                <a:gd name="connsiteX7" fmla="*/ 64944 w 97415"/>
                <a:gd name="connsiteY7" fmla="*/ 28044 h 31734"/>
                <a:gd name="connsiteX8" fmla="*/ 50922 w 97415"/>
                <a:gd name="connsiteY8" fmla="*/ 22140 h 31734"/>
                <a:gd name="connsiteX9" fmla="*/ 50922 w 97415"/>
                <a:gd name="connsiteY9" fmla="*/ 22140 h 31734"/>
                <a:gd name="connsiteX10" fmla="*/ 38376 w 97415"/>
                <a:gd name="connsiteY10" fmla="*/ 22140 h 31734"/>
                <a:gd name="connsiteX11" fmla="*/ 38376 w 97415"/>
                <a:gd name="connsiteY11" fmla="*/ 22140 h 31734"/>
                <a:gd name="connsiteX12" fmla="*/ 38376 w 97415"/>
                <a:gd name="connsiteY12" fmla="*/ 22140 h 31734"/>
                <a:gd name="connsiteX13" fmla="*/ 50922 w 97415"/>
                <a:gd name="connsiteY13" fmla="*/ 22140 h 31734"/>
                <a:gd name="connsiteX14" fmla="*/ 74538 w 97415"/>
                <a:gd name="connsiteY14" fmla="*/ 22140 h 31734"/>
                <a:gd name="connsiteX15" fmla="*/ 66420 w 97415"/>
                <a:gd name="connsiteY15" fmla="*/ 22140 h 31734"/>
                <a:gd name="connsiteX16" fmla="*/ 53874 w 97415"/>
                <a:gd name="connsiteY16" fmla="*/ 11070 h 31734"/>
                <a:gd name="connsiteX17" fmla="*/ 53874 w 97415"/>
                <a:gd name="connsiteY17" fmla="*/ 11070 h 31734"/>
                <a:gd name="connsiteX18" fmla="*/ 53874 w 97415"/>
                <a:gd name="connsiteY18" fmla="*/ 11070 h 31734"/>
                <a:gd name="connsiteX19" fmla="*/ 59778 w 97415"/>
                <a:gd name="connsiteY19" fmla="*/ 11070 h 31734"/>
                <a:gd name="connsiteX20" fmla="*/ 65682 w 97415"/>
                <a:gd name="connsiteY20" fmla="*/ 11070 h 31734"/>
                <a:gd name="connsiteX21" fmla="*/ 97416 w 97415"/>
                <a:gd name="connsiteY21" fmla="*/ 3690 h 31734"/>
                <a:gd name="connsiteX22" fmla="*/ 53874 w 97415"/>
                <a:gd name="connsiteY22" fmla="*/ 0 h 31734"/>
                <a:gd name="connsiteX23" fmla="*/ 53874 w 97415"/>
                <a:gd name="connsiteY23" fmla="*/ 0 h 31734"/>
                <a:gd name="connsiteX24" fmla="*/ 37638 w 97415"/>
                <a:gd name="connsiteY24" fmla="*/ 0 h 31734"/>
                <a:gd name="connsiteX25" fmla="*/ 37638 w 97415"/>
                <a:gd name="connsiteY25" fmla="*/ 0 h 31734"/>
                <a:gd name="connsiteX26" fmla="*/ 14760 w 97415"/>
                <a:gd name="connsiteY26" fmla="*/ 5904 h 31734"/>
                <a:gd name="connsiteX27" fmla="*/ 18450 w 97415"/>
                <a:gd name="connsiteY27" fmla="*/ 11070 h 31734"/>
                <a:gd name="connsiteX28" fmla="*/ 18450 w 97415"/>
                <a:gd name="connsiteY28" fmla="*/ 11070 h 31734"/>
                <a:gd name="connsiteX29" fmla="*/ 0 w 97415"/>
                <a:gd name="connsiteY29" fmla="*/ 11070 h 31734"/>
                <a:gd name="connsiteX30" fmla="*/ 0 w 97415"/>
                <a:gd name="connsiteY30" fmla="*/ 11070 h 31734"/>
                <a:gd name="connsiteX31" fmla="*/ 0 w 97415"/>
                <a:gd name="connsiteY31" fmla="*/ 11070 h 31734"/>
                <a:gd name="connsiteX32" fmla="*/ 0 w 97415"/>
                <a:gd name="connsiteY32" fmla="*/ 11070 h 31734"/>
                <a:gd name="connsiteX33" fmla="*/ 47232 w 97415"/>
                <a:gd name="connsiteY33" fmla="*/ 22878 h 31734"/>
                <a:gd name="connsiteX34" fmla="*/ 47232 w 97415"/>
                <a:gd name="connsiteY34" fmla="*/ 22878 h 3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7415" h="31734">
                  <a:moveTo>
                    <a:pt x="36900" y="31734"/>
                  </a:moveTo>
                  <a:lnTo>
                    <a:pt x="20664" y="22140"/>
                  </a:lnTo>
                  <a:cubicBezTo>
                    <a:pt x="20664" y="22140"/>
                    <a:pt x="20664" y="22140"/>
                    <a:pt x="20664" y="22140"/>
                  </a:cubicBezTo>
                  <a:cubicBezTo>
                    <a:pt x="20664" y="22140"/>
                    <a:pt x="20664" y="22140"/>
                    <a:pt x="20664" y="22140"/>
                  </a:cubicBezTo>
                  <a:lnTo>
                    <a:pt x="20664" y="22140"/>
                  </a:lnTo>
                  <a:lnTo>
                    <a:pt x="20664" y="22140"/>
                  </a:lnTo>
                  <a:cubicBezTo>
                    <a:pt x="29144" y="25537"/>
                    <a:pt x="38118" y="27531"/>
                    <a:pt x="47232" y="28044"/>
                  </a:cubicBezTo>
                  <a:cubicBezTo>
                    <a:pt x="53084" y="29161"/>
                    <a:pt x="59092" y="29161"/>
                    <a:pt x="64944" y="28044"/>
                  </a:cubicBezTo>
                  <a:cubicBezTo>
                    <a:pt x="64944" y="28044"/>
                    <a:pt x="64944" y="28044"/>
                    <a:pt x="50922" y="22140"/>
                  </a:cubicBezTo>
                  <a:lnTo>
                    <a:pt x="50922" y="22140"/>
                  </a:lnTo>
                  <a:cubicBezTo>
                    <a:pt x="46760" y="22756"/>
                    <a:pt x="42538" y="22756"/>
                    <a:pt x="38376" y="22140"/>
                  </a:cubicBezTo>
                  <a:cubicBezTo>
                    <a:pt x="38376" y="22140"/>
                    <a:pt x="38376" y="22140"/>
                    <a:pt x="38376" y="22140"/>
                  </a:cubicBezTo>
                  <a:lnTo>
                    <a:pt x="38376" y="22140"/>
                  </a:lnTo>
                  <a:lnTo>
                    <a:pt x="50922" y="22140"/>
                  </a:lnTo>
                  <a:cubicBezTo>
                    <a:pt x="58678" y="24019"/>
                    <a:pt x="66782" y="24019"/>
                    <a:pt x="74538" y="22140"/>
                  </a:cubicBezTo>
                  <a:cubicBezTo>
                    <a:pt x="74538" y="22140"/>
                    <a:pt x="70848" y="22140"/>
                    <a:pt x="66420" y="22140"/>
                  </a:cubicBezTo>
                  <a:lnTo>
                    <a:pt x="53874" y="11070"/>
                  </a:lnTo>
                  <a:lnTo>
                    <a:pt x="53874" y="11070"/>
                  </a:lnTo>
                  <a:lnTo>
                    <a:pt x="53874" y="11070"/>
                  </a:lnTo>
                  <a:lnTo>
                    <a:pt x="59778" y="11070"/>
                  </a:lnTo>
                  <a:lnTo>
                    <a:pt x="65682" y="11070"/>
                  </a:lnTo>
                  <a:cubicBezTo>
                    <a:pt x="76826" y="14040"/>
                    <a:pt x="88722" y="11274"/>
                    <a:pt x="97416" y="3690"/>
                  </a:cubicBezTo>
                  <a:cubicBezTo>
                    <a:pt x="82811" y="4128"/>
                    <a:pt x="68199" y="2891"/>
                    <a:pt x="53874" y="0"/>
                  </a:cubicBezTo>
                  <a:lnTo>
                    <a:pt x="53874" y="0"/>
                  </a:lnTo>
                  <a:cubicBezTo>
                    <a:pt x="48479" y="642"/>
                    <a:pt x="43033" y="642"/>
                    <a:pt x="37638" y="0"/>
                  </a:cubicBezTo>
                  <a:cubicBezTo>
                    <a:pt x="37638" y="0"/>
                    <a:pt x="37638" y="0"/>
                    <a:pt x="37638" y="0"/>
                  </a:cubicBezTo>
                  <a:cubicBezTo>
                    <a:pt x="37638" y="0"/>
                    <a:pt x="28044" y="8118"/>
                    <a:pt x="14760" y="5904"/>
                  </a:cubicBezTo>
                  <a:cubicBezTo>
                    <a:pt x="14760" y="5904"/>
                    <a:pt x="18450" y="10332"/>
                    <a:pt x="18450" y="11070"/>
                  </a:cubicBezTo>
                  <a:lnTo>
                    <a:pt x="18450" y="11070"/>
                  </a:lnTo>
                  <a:cubicBezTo>
                    <a:pt x="12310" y="11493"/>
                    <a:pt x="6140" y="11493"/>
                    <a:pt x="0" y="11070"/>
                  </a:cubicBezTo>
                  <a:cubicBezTo>
                    <a:pt x="0" y="11070"/>
                    <a:pt x="0" y="11070"/>
                    <a:pt x="0" y="11070"/>
                  </a:cubicBezTo>
                  <a:lnTo>
                    <a:pt x="0" y="11070"/>
                  </a:lnTo>
                  <a:lnTo>
                    <a:pt x="0" y="11070"/>
                  </a:lnTo>
                  <a:cubicBezTo>
                    <a:pt x="24354" y="28044"/>
                    <a:pt x="38376" y="26568"/>
                    <a:pt x="47232" y="22878"/>
                  </a:cubicBezTo>
                  <a:lnTo>
                    <a:pt x="47232" y="22878"/>
                  </a:lnTo>
                  <a:close/>
                </a:path>
              </a:pathLst>
            </a:custGeom>
            <a:solidFill>
              <a:srgbClr val="EF7D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grpSp>
        <p:nvGrpSpPr>
          <p:cNvPr id="1036" name="Group 1035">
            <a:extLst>
              <a:ext uri="{FF2B5EF4-FFF2-40B4-BE49-F238E27FC236}">
                <a16:creationId xmlns:a16="http://schemas.microsoft.com/office/drawing/2014/main" id="{931D7140-C944-4E52-82EC-ECB9BCB3FFC1}"/>
              </a:ext>
            </a:extLst>
          </p:cNvPr>
          <p:cNvGrpSpPr/>
          <p:nvPr/>
        </p:nvGrpSpPr>
        <p:grpSpPr>
          <a:xfrm>
            <a:off x="799610" y="4989454"/>
            <a:ext cx="1568988" cy="915119"/>
            <a:chOff x="799610" y="4989454"/>
            <a:chExt cx="1568988" cy="915119"/>
          </a:xfrm>
        </p:grpSpPr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B63E98ED-460F-4BEE-A0F8-6327B73ACC5D}"/>
                </a:ext>
              </a:extLst>
            </p:cNvPr>
            <p:cNvSpPr/>
            <p:nvPr/>
          </p:nvSpPr>
          <p:spPr>
            <a:xfrm>
              <a:off x="832819" y="4989454"/>
              <a:ext cx="1535778" cy="130625"/>
            </a:xfrm>
            <a:custGeom>
              <a:avLst/>
              <a:gdLst>
                <a:gd name="connsiteX0" fmla="*/ 0 w 1535778"/>
                <a:gd name="connsiteY0" fmla="*/ 0 h 130625"/>
                <a:gd name="connsiteX1" fmla="*/ 174168 w 1535778"/>
                <a:gd name="connsiteY1" fmla="*/ 130626 h 130625"/>
                <a:gd name="connsiteX2" fmla="*/ 1535778 w 1535778"/>
                <a:gd name="connsiteY2" fmla="*/ 130626 h 130625"/>
                <a:gd name="connsiteX3" fmla="*/ 1535778 w 1535778"/>
                <a:gd name="connsiteY3" fmla="*/ 0 h 130625"/>
                <a:gd name="connsiteX4" fmla="*/ 0 w 1535778"/>
                <a:gd name="connsiteY4" fmla="*/ 0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5778" h="130625">
                  <a:moveTo>
                    <a:pt x="0" y="0"/>
                  </a:moveTo>
                  <a:lnTo>
                    <a:pt x="174168" y="130626"/>
                  </a:lnTo>
                  <a:lnTo>
                    <a:pt x="1535778" y="130626"/>
                  </a:lnTo>
                  <a:lnTo>
                    <a:pt x="1535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192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AF81A3D3-3302-4AA3-86C7-665C0CDCC5B9}"/>
                </a:ext>
              </a:extLst>
            </p:cNvPr>
            <p:cNvSpPr/>
            <p:nvPr/>
          </p:nvSpPr>
          <p:spPr>
            <a:xfrm>
              <a:off x="832819" y="5773948"/>
              <a:ext cx="1535778" cy="130625"/>
            </a:xfrm>
            <a:custGeom>
              <a:avLst/>
              <a:gdLst>
                <a:gd name="connsiteX0" fmla="*/ 0 w 1535778"/>
                <a:gd name="connsiteY0" fmla="*/ 130626 h 130625"/>
                <a:gd name="connsiteX1" fmla="*/ 1535778 w 1535778"/>
                <a:gd name="connsiteY1" fmla="*/ 130626 h 130625"/>
                <a:gd name="connsiteX2" fmla="*/ 1535778 w 1535778"/>
                <a:gd name="connsiteY2" fmla="*/ 0 h 130625"/>
                <a:gd name="connsiteX3" fmla="*/ 174168 w 1535778"/>
                <a:gd name="connsiteY3" fmla="*/ 0 h 130625"/>
                <a:gd name="connsiteX4" fmla="*/ 0 w 1535778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5778" h="130625">
                  <a:moveTo>
                    <a:pt x="0" y="130626"/>
                  </a:moveTo>
                  <a:lnTo>
                    <a:pt x="1535778" y="130626"/>
                  </a:lnTo>
                  <a:lnTo>
                    <a:pt x="1535778" y="0"/>
                  </a:lnTo>
                  <a:lnTo>
                    <a:pt x="174168" y="0"/>
                  </a:lnTo>
                  <a:lnTo>
                    <a:pt x="0" y="130626"/>
                  </a:lnTo>
                  <a:close/>
                </a:path>
              </a:pathLst>
            </a:custGeom>
            <a:solidFill>
              <a:srgbClr val="31920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1A09282A-C0C8-442E-9854-B8010C18B123}"/>
                </a:ext>
              </a:extLst>
            </p:cNvPr>
            <p:cNvSpPr/>
            <p:nvPr/>
          </p:nvSpPr>
          <p:spPr>
            <a:xfrm>
              <a:off x="1006987" y="5643321"/>
              <a:ext cx="1361610" cy="130626"/>
            </a:xfrm>
            <a:custGeom>
              <a:avLst/>
              <a:gdLst>
                <a:gd name="connsiteX0" fmla="*/ 0 w 1361610"/>
                <a:gd name="connsiteY0" fmla="*/ 130626 h 130626"/>
                <a:gd name="connsiteX1" fmla="*/ 1361610 w 1361610"/>
                <a:gd name="connsiteY1" fmla="*/ 130626 h 130626"/>
                <a:gd name="connsiteX2" fmla="*/ 1361610 w 1361610"/>
                <a:gd name="connsiteY2" fmla="*/ 0 h 130626"/>
                <a:gd name="connsiteX3" fmla="*/ 174168 w 1361610"/>
                <a:gd name="connsiteY3" fmla="*/ 0 h 130626"/>
                <a:gd name="connsiteX4" fmla="*/ 0 w 1361610"/>
                <a:gd name="connsiteY4" fmla="*/ 130626 h 13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1610" h="130626">
                  <a:moveTo>
                    <a:pt x="0" y="130626"/>
                  </a:moveTo>
                  <a:lnTo>
                    <a:pt x="1361610" y="130626"/>
                  </a:lnTo>
                  <a:lnTo>
                    <a:pt x="1361610" y="0"/>
                  </a:lnTo>
                  <a:lnTo>
                    <a:pt x="174168" y="0"/>
                  </a:lnTo>
                  <a:lnTo>
                    <a:pt x="0" y="130626"/>
                  </a:lnTo>
                  <a:close/>
                </a:path>
              </a:pathLst>
            </a:custGeom>
            <a:solidFill>
              <a:srgbClr val="FFC61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6D26A5B5-F096-4D09-A9F1-CFDC94E4EA67}"/>
                </a:ext>
              </a:extLst>
            </p:cNvPr>
            <p:cNvSpPr/>
            <p:nvPr/>
          </p:nvSpPr>
          <p:spPr>
            <a:xfrm>
              <a:off x="1006987" y="5120079"/>
              <a:ext cx="1361610" cy="130625"/>
            </a:xfrm>
            <a:custGeom>
              <a:avLst/>
              <a:gdLst>
                <a:gd name="connsiteX0" fmla="*/ 174906 w 1361610"/>
                <a:gd name="connsiteY0" fmla="*/ 130626 h 130625"/>
                <a:gd name="connsiteX1" fmla="*/ 1361610 w 1361610"/>
                <a:gd name="connsiteY1" fmla="*/ 130626 h 130625"/>
                <a:gd name="connsiteX2" fmla="*/ 1361610 w 1361610"/>
                <a:gd name="connsiteY2" fmla="*/ 0 h 130625"/>
                <a:gd name="connsiteX3" fmla="*/ 0 w 1361610"/>
                <a:gd name="connsiteY3" fmla="*/ 0 h 130625"/>
                <a:gd name="connsiteX4" fmla="*/ 174906 w 1361610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1610" h="130625">
                  <a:moveTo>
                    <a:pt x="174906" y="130626"/>
                  </a:moveTo>
                  <a:lnTo>
                    <a:pt x="1361610" y="130626"/>
                  </a:lnTo>
                  <a:lnTo>
                    <a:pt x="1361610" y="0"/>
                  </a:lnTo>
                  <a:lnTo>
                    <a:pt x="0" y="0"/>
                  </a:lnTo>
                  <a:lnTo>
                    <a:pt x="174906" y="130626"/>
                  </a:lnTo>
                  <a:close/>
                </a:path>
              </a:pathLst>
            </a:custGeom>
            <a:solidFill>
              <a:srgbClr val="FFC618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B9B781-BC58-456E-B7F3-982AD1976B95}"/>
                </a:ext>
              </a:extLst>
            </p:cNvPr>
            <p:cNvSpPr/>
            <p:nvPr/>
          </p:nvSpPr>
          <p:spPr>
            <a:xfrm>
              <a:off x="1181156" y="5512696"/>
              <a:ext cx="1187442" cy="130625"/>
            </a:xfrm>
            <a:custGeom>
              <a:avLst/>
              <a:gdLst>
                <a:gd name="connsiteX0" fmla="*/ 0 w 1187442"/>
                <a:gd name="connsiteY0" fmla="*/ 130626 h 130625"/>
                <a:gd name="connsiteX1" fmla="*/ 1187442 w 1187442"/>
                <a:gd name="connsiteY1" fmla="*/ 130626 h 130625"/>
                <a:gd name="connsiteX2" fmla="*/ 1187442 w 1187442"/>
                <a:gd name="connsiteY2" fmla="*/ 0 h 130625"/>
                <a:gd name="connsiteX3" fmla="*/ 174168 w 1187442"/>
                <a:gd name="connsiteY3" fmla="*/ 0 h 130625"/>
                <a:gd name="connsiteX4" fmla="*/ 0 w 1187442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7442" h="130625">
                  <a:moveTo>
                    <a:pt x="0" y="130626"/>
                  </a:moveTo>
                  <a:lnTo>
                    <a:pt x="1187442" y="130626"/>
                  </a:lnTo>
                  <a:lnTo>
                    <a:pt x="1187442" y="0"/>
                  </a:lnTo>
                  <a:lnTo>
                    <a:pt x="174168" y="0"/>
                  </a:lnTo>
                  <a:lnTo>
                    <a:pt x="0" y="130626"/>
                  </a:lnTo>
                  <a:close/>
                </a:path>
              </a:pathLst>
            </a:custGeom>
            <a:solidFill>
              <a:srgbClr val="DE20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F434FBB3-BE9B-4F07-8129-D33C7A778654}"/>
                </a:ext>
              </a:extLst>
            </p:cNvPr>
            <p:cNvSpPr/>
            <p:nvPr/>
          </p:nvSpPr>
          <p:spPr>
            <a:xfrm>
              <a:off x="1181893" y="5250705"/>
              <a:ext cx="1186704" cy="130625"/>
            </a:xfrm>
            <a:custGeom>
              <a:avLst/>
              <a:gdLst>
                <a:gd name="connsiteX0" fmla="*/ 174168 w 1186704"/>
                <a:gd name="connsiteY0" fmla="*/ 130626 h 130625"/>
                <a:gd name="connsiteX1" fmla="*/ 1186704 w 1186704"/>
                <a:gd name="connsiteY1" fmla="*/ 130626 h 130625"/>
                <a:gd name="connsiteX2" fmla="*/ 1186704 w 1186704"/>
                <a:gd name="connsiteY2" fmla="*/ 0 h 130625"/>
                <a:gd name="connsiteX3" fmla="*/ 0 w 1186704"/>
                <a:gd name="connsiteY3" fmla="*/ 0 h 130625"/>
                <a:gd name="connsiteX4" fmla="*/ 174168 w 1186704"/>
                <a:gd name="connsiteY4" fmla="*/ 130626 h 13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704" h="130625">
                  <a:moveTo>
                    <a:pt x="174168" y="130626"/>
                  </a:moveTo>
                  <a:lnTo>
                    <a:pt x="1186704" y="130626"/>
                  </a:lnTo>
                  <a:lnTo>
                    <a:pt x="1186704" y="0"/>
                  </a:lnTo>
                  <a:lnTo>
                    <a:pt x="0" y="0"/>
                  </a:lnTo>
                  <a:lnTo>
                    <a:pt x="174168" y="130626"/>
                  </a:lnTo>
                  <a:close/>
                </a:path>
              </a:pathLst>
            </a:custGeom>
            <a:solidFill>
              <a:srgbClr val="DE20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257E10FB-9953-4AF0-BEFE-31D2260F7C72}"/>
                </a:ext>
              </a:extLst>
            </p:cNvPr>
            <p:cNvSpPr/>
            <p:nvPr/>
          </p:nvSpPr>
          <p:spPr>
            <a:xfrm>
              <a:off x="799610" y="4989454"/>
              <a:ext cx="1568988" cy="915119"/>
            </a:xfrm>
            <a:custGeom>
              <a:avLst/>
              <a:gdLst>
                <a:gd name="connsiteX0" fmla="*/ 382284 w 1568988"/>
                <a:gd name="connsiteY0" fmla="*/ 261252 h 915119"/>
                <a:gd name="connsiteX1" fmla="*/ 207378 w 1568988"/>
                <a:gd name="connsiteY1" fmla="*/ 130626 h 915119"/>
                <a:gd name="connsiteX2" fmla="*/ 33210 w 1568988"/>
                <a:gd name="connsiteY2" fmla="*/ 0 h 915119"/>
                <a:gd name="connsiteX3" fmla="*/ 0 w 1568988"/>
                <a:gd name="connsiteY3" fmla="*/ 0 h 915119"/>
                <a:gd name="connsiteX4" fmla="*/ 609588 w 1568988"/>
                <a:gd name="connsiteY4" fmla="*/ 457560 h 915119"/>
                <a:gd name="connsiteX5" fmla="*/ 0 w 1568988"/>
                <a:gd name="connsiteY5" fmla="*/ 915120 h 915119"/>
                <a:gd name="connsiteX6" fmla="*/ 33210 w 1568988"/>
                <a:gd name="connsiteY6" fmla="*/ 915120 h 915119"/>
                <a:gd name="connsiteX7" fmla="*/ 207378 w 1568988"/>
                <a:gd name="connsiteY7" fmla="*/ 784494 h 915119"/>
                <a:gd name="connsiteX8" fmla="*/ 381546 w 1568988"/>
                <a:gd name="connsiteY8" fmla="*/ 653868 h 915119"/>
                <a:gd name="connsiteX9" fmla="*/ 555714 w 1568988"/>
                <a:gd name="connsiteY9" fmla="*/ 523242 h 915119"/>
                <a:gd name="connsiteX10" fmla="*/ 1568988 w 1568988"/>
                <a:gd name="connsiteY10" fmla="*/ 523242 h 915119"/>
                <a:gd name="connsiteX11" fmla="*/ 1568988 w 1568988"/>
                <a:gd name="connsiteY11" fmla="*/ 391878 h 915119"/>
                <a:gd name="connsiteX12" fmla="*/ 556452 w 1568988"/>
                <a:gd name="connsiteY12" fmla="*/ 391878 h 915119"/>
                <a:gd name="connsiteX13" fmla="*/ 382284 w 1568988"/>
                <a:gd name="connsiteY13" fmla="*/ 261252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8" h="915119">
                  <a:moveTo>
                    <a:pt x="382284" y="261252"/>
                  </a:moveTo>
                  <a:lnTo>
                    <a:pt x="207378" y="130626"/>
                  </a:lnTo>
                  <a:lnTo>
                    <a:pt x="33210" y="0"/>
                  </a:lnTo>
                  <a:lnTo>
                    <a:pt x="0" y="0"/>
                  </a:lnTo>
                  <a:lnTo>
                    <a:pt x="609588" y="457560"/>
                  </a:lnTo>
                  <a:lnTo>
                    <a:pt x="0" y="915120"/>
                  </a:lnTo>
                  <a:lnTo>
                    <a:pt x="33210" y="915120"/>
                  </a:lnTo>
                  <a:lnTo>
                    <a:pt x="207378" y="784494"/>
                  </a:lnTo>
                  <a:lnTo>
                    <a:pt x="381546" y="653868"/>
                  </a:lnTo>
                  <a:lnTo>
                    <a:pt x="555714" y="523242"/>
                  </a:lnTo>
                  <a:lnTo>
                    <a:pt x="1568988" y="523242"/>
                  </a:lnTo>
                  <a:lnTo>
                    <a:pt x="1568988" y="391878"/>
                  </a:lnTo>
                  <a:lnTo>
                    <a:pt x="556452" y="391878"/>
                  </a:lnTo>
                  <a:lnTo>
                    <a:pt x="382284" y="261252"/>
                  </a:ln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0804232A-DCA3-43CC-8BEA-41346828E43A}"/>
                </a:ext>
              </a:extLst>
            </p:cNvPr>
            <p:cNvSpPr/>
            <p:nvPr/>
          </p:nvSpPr>
          <p:spPr>
            <a:xfrm>
              <a:off x="799610" y="4989454"/>
              <a:ext cx="609588" cy="915119"/>
            </a:xfrm>
            <a:custGeom>
              <a:avLst/>
              <a:gdLst>
                <a:gd name="connsiteX0" fmla="*/ 609588 w 609588"/>
                <a:gd name="connsiteY0" fmla="*/ 457560 h 915119"/>
                <a:gd name="connsiteX1" fmla="*/ 0 w 609588"/>
                <a:gd name="connsiteY1" fmla="*/ 0 h 915119"/>
                <a:gd name="connsiteX2" fmla="*/ 0 w 609588"/>
                <a:gd name="connsiteY2" fmla="*/ 915120 h 915119"/>
                <a:gd name="connsiteX3" fmla="*/ 147600 w 609588"/>
                <a:gd name="connsiteY3" fmla="*/ 511434 h 915119"/>
                <a:gd name="connsiteX4" fmla="*/ 147600 w 609588"/>
                <a:gd name="connsiteY4" fmla="*/ 503316 h 915119"/>
                <a:gd name="connsiteX5" fmla="*/ 155718 w 609588"/>
                <a:gd name="connsiteY5" fmla="*/ 480438 h 915119"/>
                <a:gd name="connsiteX6" fmla="*/ 155718 w 609588"/>
                <a:gd name="connsiteY6" fmla="*/ 480438 h 915119"/>
                <a:gd name="connsiteX7" fmla="*/ 25830 w 609588"/>
                <a:gd name="connsiteY7" fmla="*/ 385974 h 915119"/>
                <a:gd name="connsiteX8" fmla="*/ 178596 w 609588"/>
                <a:gd name="connsiteY8" fmla="*/ 363834 h 915119"/>
                <a:gd name="connsiteX9" fmla="*/ 178596 w 609588"/>
                <a:gd name="connsiteY9" fmla="*/ 343908 h 915119"/>
                <a:gd name="connsiteX10" fmla="*/ 168264 w 609588"/>
                <a:gd name="connsiteY10" fmla="*/ 295200 h 915119"/>
                <a:gd name="connsiteX11" fmla="*/ 163836 w 609588"/>
                <a:gd name="connsiteY11" fmla="*/ 278964 h 915119"/>
                <a:gd name="connsiteX12" fmla="*/ 157194 w 609588"/>
                <a:gd name="connsiteY12" fmla="*/ 278964 h 915119"/>
                <a:gd name="connsiteX13" fmla="*/ 147600 w 609588"/>
                <a:gd name="connsiteY13" fmla="*/ 278964 h 915119"/>
                <a:gd name="connsiteX14" fmla="*/ 147600 w 609588"/>
                <a:gd name="connsiteY14" fmla="*/ 273798 h 915119"/>
                <a:gd name="connsiteX15" fmla="*/ 160884 w 609588"/>
                <a:gd name="connsiteY15" fmla="*/ 260514 h 915119"/>
                <a:gd name="connsiteX16" fmla="*/ 174906 w 609588"/>
                <a:gd name="connsiteY16" fmla="*/ 256086 h 915119"/>
                <a:gd name="connsiteX17" fmla="*/ 194832 w 609588"/>
                <a:gd name="connsiteY17" fmla="*/ 252396 h 915119"/>
                <a:gd name="connsiteX18" fmla="*/ 221400 w 609588"/>
                <a:gd name="connsiteY18" fmla="*/ 267894 h 915119"/>
                <a:gd name="connsiteX19" fmla="*/ 221400 w 609588"/>
                <a:gd name="connsiteY19" fmla="*/ 276750 h 915119"/>
                <a:gd name="connsiteX20" fmla="*/ 246492 w 609588"/>
                <a:gd name="connsiteY20" fmla="*/ 225090 h 915119"/>
                <a:gd name="connsiteX21" fmla="*/ 315126 w 609588"/>
                <a:gd name="connsiteY21" fmla="*/ 363834 h 915119"/>
                <a:gd name="connsiteX22" fmla="*/ 467892 w 609588"/>
                <a:gd name="connsiteY22" fmla="*/ 385974 h 915119"/>
                <a:gd name="connsiteX23" fmla="*/ 374166 w 609588"/>
                <a:gd name="connsiteY23" fmla="*/ 451656 h 915119"/>
                <a:gd name="connsiteX24" fmla="*/ 391140 w 609588"/>
                <a:gd name="connsiteY24" fmla="*/ 469368 h 915119"/>
                <a:gd name="connsiteX25" fmla="*/ 374904 w 609588"/>
                <a:gd name="connsiteY25" fmla="*/ 469368 h 915119"/>
                <a:gd name="connsiteX26" fmla="*/ 363096 w 609588"/>
                <a:gd name="connsiteY26" fmla="*/ 469368 h 915119"/>
                <a:gd name="connsiteX27" fmla="*/ 342432 w 609588"/>
                <a:gd name="connsiteY27" fmla="*/ 516600 h 915119"/>
                <a:gd name="connsiteX28" fmla="*/ 363834 w 609588"/>
                <a:gd name="connsiteY28" fmla="*/ 620658 h 915119"/>
                <a:gd name="connsiteX29" fmla="*/ 326934 w 609588"/>
                <a:gd name="connsiteY29" fmla="*/ 599256 h 915119"/>
                <a:gd name="connsiteX30" fmla="*/ 326934 w 609588"/>
                <a:gd name="connsiteY30" fmla="*/ 604422 h 915119"/>
                <a:gd name="connsiteX31" fmla="*/ 313650 w 609588"/>
                <a:gd name="connsiteY31" fmla="*/ 618444 h 915119"/>
                <a:gd name="connsiteX32" fmla="*/ 284868 w 609588"/>
                <a:gd name="connsiteY32" fmla="*/ 613278 h 915119"/>
                <a:gd name="connsiteX33" fmla="*/ 193356 w 609588"/>
                <a:gd name="connsiteY33" fmla="*/ 613278 h 915119"/>
                <a:gd name="connsiteX34" fmla="*/ 168264 w 609588"/>
                <a:gd name="connsiteY34" fmla="*/ 613278 h 915119"/>
                <a:gd name="connsiteX35" fmla="*/ 168264 w 609588"/>
                <a:gd name="connsiteY35" fmla="*/ 597780 h 915119"/>
                <a:gd name="connsiteX36" fmla="*/ 132102 w 609588"/>
                <a:gd name="connsiteY36" fmla="*/ 618444 h 915119"/>
                <a:gd name="connsiteX37" fmla="*/ 147600 w 609588"/>
                <a:gd name="connsiteY37" fmla="*/ 531360 h 915119"/>
                <a:gd name="connsiteX38" fmla="*/ 147600 w 609588"/>
                <a:gd name="connsiteY38" fmla="*/ 531360 h 915119"/>
                <a:gd name="connsiteX39" fmla="*/ 147600 w 609588"/>
                <a:gd name="connsiteY39" fmla="*/ 511434 h 9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609588" h="915119">
                  <a:moveTo>
                    <a:pt x="609588" y="457560"/>
                  </a:moveTo>
                  <a:lnTo>
                    <a:pt x="0" y="0"/>
                  </a:lnTo>
                  <a:lnTo>
                    <a:pt x="0" y="915120"/>
                  </a:lnTo>
                  <a:close/>
                  <a:moveTo>
                    <a:pt x="147600" y="511434"/>
                  </a:moveTo>
                  <a:cubicBezTo>
                    <a:pt x="148203" y="508762"/>
                    <a:pt x="148203" y="505988"/>
                    <a:pt x="147600" y="503316"/>
                  </a:cubicBezTo>
                  <a:cubicBezTo>
                    <a:pt x="148393" y="495140"/>
                    <a:pt x="151181" y="487284"/>
                    <a:pt x="155718" y="480438"/>
                  </a:cubicBezTo>
                  <a:lnTo>
                    <a:pt x="155718" y="480438"/>
                  </a:lnTo>
                  <a:lnTo>
                    <a:pt x="25830" y="385974"/>
                  </a:lnTo>
                  <a:lnTo>
                    <a:pt x="178596" y="363834"/>
                  </a:lnTo>
                  <a:lnTo>
                    <a:pt x="178596" y="343908"/>
                  </a:lnTo>
                  <a:cubicBezTo>
                    <a:pt x="178596" y="296676"/>
                    <a:pt x="178596" y="298890"/>
                    <a:pt x="168264" y="295200"/>
                  </a:cubicBezTo>
                  <a:cubicBezTo>
                    <a:pt x="157932" y="291510"/>
                    <a:pt x="155718" y="280440"/>
                    <a:pt x="163836" y="278964"/>
                  </a:cubicBezTo>
                  <a:cubicBezTo>
                    <a:pt x="171954" y="277488"/>
                    <a:pt x="163836" y="278964"/>
                    <a:pt x="157194" y="278964"/>
                  </a:cubicBezTo>
                  <a:lnTo>
                    <a:pt x="147600" y="278964"/>
                  </a:lnTo>
                  <a:lnTo>
                    <a:pt x="147600" y="273798"/>
                  </a:lnTo>
                  <a:cubicBezTo>
                    <a:pt x="147600" y="266462"/>
                    <a:pt x="153548" y="260514"/>
                    <a:pt x="160884" y="260514"/>
                  </a:cubicBezTo>
                  <a:cubicBezTo>
                    <a:pt x="165868" y="260312"/>
                    <a:pt x="170709" y="258783"/>
                    <a:pt x="174906" y="256086"/>
                  </a:cubicBezTo>
                  <a:cubicBezTo>
                    <a:pt x="180881" y="252481"/>
                    <a:pt x="187962" y="251169"/>
                    <a:pt x="194832" y="252396"/>
                  </a:cubicBezTo>
                  <a:cubicBezTo>
                    <a:pt x="206032" y="251609"/>
                    <a:pt x="216573" y="257757"/>
                    <a:pt x="221400" y="267894"/>
                  </a:cubicBezTo>
                  <a:cubicBezTo>
                    <a:pt x="221037" y="270835"/>
                    <a:pt x="221037" y="273809"/>
                    <a:pt x="221400" y="276750"/>
                  </a:cubicBezTo>
                  <a:lnTo>
                    <a:pt x="246492" y="225090"/>
                  </a:lnTo>
                  <a:lnTo>
                    <a:pt x="315126" y="363834"/>
                  </a:lnTo>
                  <a:lnTo>
                    <a:pt x="467892" y="385974"/>
                  </a:lnTo>
                  <a:lnTo>
                    <a:pt x="374166" y="451656"/>
                  </a:lnTo>
                  <a:cubicBezTo>
                    <a:pt x="387450" y="463464"/>
                    <a:pt x="391140" y="467892"/>
                    <a:pt x="391140" y="469368"/>
                  </a:cubicBezTo>
                  <a:cubicBezTo>
                    <a:pt x="391140" y="470844"/>
                    <a:pt x="391140" y="476010"/>
                    <a:pt x="374904" y="469368"/>
                  </a:cubicBezTo>
                  <a:lnTo>
                    <a:pt x="363096" y="469368"/>
                  </a:lnTo>
                  <a:cubicBezTo>
                    <a:pt x="354874" y="484494"/>
                    <a:pt x="347960" y="500295"/>
                    <a:pt x="342432" y="516600"/>
                  </a:cubicBezTo>
                  <a:lnTo>
                    <a:pt x="363834" y="620658"/>
                  </a:lnTo>
                  <a:lnTo>
                    <a:pt x="326934" y="599256"/>
                  </a:lnTo>
                  <a:cubicBezTo>
                    <a:pt x="326934" y="599256"/>
                    <a:pt x="326934" y="599256"/>
                    <a:pt x="326934" y="604422"/>
                  </a:cubicBezTo>
                  <a:cubicBezTo>
                    <a:pt x="326934" y="622872"/>
                    <a:pt x="326934" y="622134"/>
                    <a:pt x="313650" y="618444"/>
                  </a:cubicBezTo>
                  <a:lnTo>
                    <a:pt x="284868" y="613278"/>
                  </a:lnTo>
                  <a:cubicBezTo>
                    <a:pt x="254478" y="609549"/>
                    <a:pt x="223746" y="609549"/>
                    <a:pt x="193356" y="613278"/>
                  </a:cubicBezTo>
                  <a:cubicBezTo>
                    <a:pt x="169002" y="618444"/>
                    <a:pt x="168264" y="618444"/>
                    <a:pt x="168264" y="613278"/>
                  </a:cubicBezTo>
                  <a:cubicBezTo>
                    <a:pt x="168695" y="608121"/>
                    <a:pt x="168695" y="602937"/>
                    <a:pt x="168264" y="597780"/>
                  </a:cubicBezTo>
                  <a:lnTo>
                    <a:pt x="132102" y="618444"/>
                  </a:lnTo>
                  <a:lnTo>
                    <a:pt x="147600" y="531360"/>
                  </a:lnTo>
                  <a:lnTo>
                    <a:pt x="147600" y="531360"/>
                  </a:lnTo>
                  <a:cubicBezTo>
                    <a:pt x="142765" y="525598"/>
                    <a:pt x="142765" y="517196"/>
                    <a:pt x="147600" y="511434"/>
                  </a:cubicBezTo>
                  <a:close/>
                </a:path>
              </a:pathLst>
            </a:custGeom>
            <a:solidFill>
              <a:srgbClr val="FFFFFF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A10C8705-3D4A-4A04-BA1D-4F65F41D1EC3}"/>
                </a:ext>
              </a:extLst>
            </p:cNvPr>
            <p:cNvSpPr/>
            <p:nvPr/>
          </p:nvSpPr>
          <p:spPr>
            <a:xfrm>
              <a:off x="1021010" y="5214543"/>
              <a:ext cx="242801" cy="225089"/>
            </a:xfrm>
            <a:custGeom>
              <a:avLst/>
              <a:gdLst>
                <a:gd name="connsiteX0" fmla="*/ 3690 w 242801"/>
                <a:gd name="connsiteY0" fmla="*/ 77490 h 225089"/>
                <a:gd name="connsiteX1" fmla="*/ 8856 w 242801"/>
                <a:gd name="connsiteY1" fmla="*/ 109224 h 225089"/>
                <a:gd name="connsiteX2" fmla="*/ 8856 w 242801"/>
                <a:gd name="connsiteY2" fmla="*/ 109224 h 225089"/>
                <a:gd name="connsiteX3" fmla="*/ 89298 w 242801"/>
                <a:gd name="connsiteY3" fmla="*/ 174168 h 225089"/>
                <a:gd name="connsiteX4" fmla="*/ 149076 w 242801"/>
                <a:gd name="connsiteY4" fmla="*/ 225090 h 225089"/>
                <a:gd name="connsiteX5" fmla="*/ 242802 w 242801"/>
                <a:gd name="connsiteY5" fmla="*/ 159408 h 225089"/>
                <a:gd name="connsiteX6" fmla="*/ 90036 w 242801"/>
                <a:gd name="connsiteY6" fmla="*/ 137268 h 225089"/>
                <a:gd name="connsiteX7" fmla="*/ 25092 w 242801"/>
                <a:gd name="connsiteY7" fmla="*/ 0 h 225089"/>
                <a:gd name="connsiteX8" fmla="*/ 0 w 242801"/>
                <a:gd name="connsiteY8" fmla="*/ 51660 h 225089"/>
                <a:gd name="connsiteX9" fmla="*/ 3690 w 242801"/>
                <a:gd name="connsiteY9" fmla="*/ 77490 h 225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801" h="225089">
                  <a:moveTo>
                    <a:pt x="3690" y="77490"/>
                  </a:moveTo>
                  <a:cubicBezTo>
                    <a:pt x="3690" y="93726"/>
                    <a:pt x="8118" y="107748"/>
                    <a:pt x="8856" y="109224"/>
                  </a:cubicBezTo>
                  <a:cubicBezTo>
                    <a:pt x="9594" y="110700"/>
                    <a:pt x="8856" y="109224"/>
                    <a:pt x="8856" y="109224"/>
                  </a:cubicBezTo>
                  <a:cubicBezTo>
                    <a:pt x="8856" y="109224"/>
                    <a:pt x="45756" y="138006"/>
                    <a:pt x="89298" y="174168"/>
                  </a:cubicBezTo>
                  <a:cubicBezTo>
                    <a:pt x="118818" y="199260"/>
                    <a:pt x="138006" y="214758"/>
                    <a:pt x="149076" y="225090"/>
                  </a:cubicBezTo>
                  <a:lnTo>
                    <a:pt x="242802" y="159408"/>
                  </a:lnTo>
                  <a:lnTo>
                    <a:pt x="90036" y="137268"/>
                  </a:lnTo>
                  <a:lnTo>
                    <a:pt x="25092" y="0"/>
                  </a:lnTo>
                  <a:lnTo>
                    <a:pt x="0" y="51660"/>
                  </a:lnTo>
                  <a:cubicBezTo>
                    <a:pt x="1747" y="60188"/>
                    <a:pt x="2979" y="68814"/>
                    <a:pt x="3690" y="77490"/>
                  </a:cubicBezTo>
                  <a:close/>
                </a:path>
              </a:pathLst>
            </a:custGeom>
            <a:solidFill>
              <a:srgbClr val="DE20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7997044A-5925-4C9C-B7A8-6E74528DB675}"/>
                </a:ext>
              </a:extLst>
            </p:cNvPr>
            <p:cNvSpPr/>
            <p:nvPr/>
          </p:nvSpPr>
          <p:spPr>
            <a:xfrm>
              <a:off x="825439" y="5353287"/>
              <a:ext cx="154001" cy="115866"/>
            </a:xfrm>
            <a:custGeom>
              <a:avLst/>
              <a:gdLst>
                <a:gd name="connsiteX0" fmla="*/ 141696 w 154001"/>
                <a:gd name="connsiteY0" fmla="*/ 104058 h 115866"/>
                <a:gd name="connsiteX1" fmla="*/ 152766 w 154001"/>
                <a:gd name="connsiteY1" fmla="*/ 89298 h 115866"/>
                <a:gd name="connsiteX2" fmla="*/ 152766 w 154001"/>
                <a:gd name="connsiteY2" fmla="*/ 78966 h 115866"/>
                <a:gd name="connsiteX3" fmla="*/ 152766 w 154001"/>
                <a:gd name="connsiteY3" fmla="*/ 33210 h 115866"/>
                <a:gd name="connsiteX4" fmla="*/ 152766 w 154001"/>
                <a:gd name="connsiteY4" fmla="*/ 0 h 115866"/>
                <a:gd name="connsiteX5" fmla="*/ 0 w 154001"/>
                <a:gd name="connsiteY5" fmla="*/ 22140 h 115866"/>
                <a:gd name="connsiteX6" fmla="*/ 132840 w 154001"/>
                <a:gd name="connsiteY6" fmla="*/ 115866 h 115866"/>
                <a:gd name="connsiteX7" fmla="*/ 132840 w 154001"/>
                <a:gd name="connsiteY7" fmla="*/ 115866 h 115866"/>
                <a:gd name="connsiteX8" fmla="*/ 141696 w 154001"/>
                <a:gd name="connsiteY8" fmla="*/ 104058 h 115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001" h="115866">
                  <a:moveTo>
                    <a:pt x="141696" y="104058"/>
                  </a:moveTo>
                  <a:cubicBezTo>
                    <a:pt x="145720" y="99398"/>
                    <a:pt x="149418" y="94466"/>
                    <a:pt x="152766" y="89298"/>
                  </a:cubicBezTo>
                  <a:cubicBezTo>
                    <a:pt x="153064" y="85860"/>
                    <a:pt x="153064" y="82404"/>
                    <a:pt x="152766" y="78966"/>
                  </a:cubicBezTo>
                  <a:cubicBezTo>
                    <a:pt x="149076" y="63937"/>
                    <a:pt x="149076" y="48239"/>
                    <a:pt x="152766" y="33210"/>
                  </a:cubicBezTo>
                  <a:cubicBezTo>
                    <a:pt x="154414" y="22201"/>
                    <a:pt x="154414" y="11009"/>
                    <a:pt x="152766" y="0"/>
                  </a:cubicBezTo>
                  <a:lnTo>
                    <a:pt x="0" y="22140"/>
                  </a:lnTo>
                  <a:lnTo>
                    <a:pt x="132840" y="115866"/>
                  </a:lnTo>
                  <a:lnTo>
                    <a:pt x="132840" y="115866"/>
                  </a:lnTo>
                  <a:cubicBezTo>
                    <a:pt x="135334" y="111606"/>
                    <a:pt x="138305" y="107645"/>
                    <a:pt x="141696" y="104058"/>
                  </a:cubicBezTo>
                  <a:close/>
                </a:path>
              </a:pathLst>
            </a:custGeom>
            <a:solidFill>
              <a:srgbClr val="DE20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32430C42-2E20-4E4D-81DA-8364FC0F5D70}"/>
                </a:ext>
              </a:extLst>
            </p:cNvPr>
            <p:cNvSpPr/>
            <p:nvPr/>
          </p:nvSpPr>
          <p:spPr>
            <a:xfrm>
              <a:off x="928760" y="5520813"/>
              <a:ext cx="36162" cy="87822"/>
            </a:xfrm>
            <a:custGeom>
              <a:avLst/>
              <a:gdLst>
                <a:gd name="connsiteX0" fmla="*/ 18450 w 36162"/>
                <a:gd name="connsiteY0" fmla="*/ 0 h 87822"/>
                <a:gd name="connsiteX1" fmla="*/ 0 w 36162"/>
                <a:gd name="connsiteY1" fmla="*/ 87822 h 87822"/>
                <a:gd name="connsiteX2" fmla="*/ 36162 w 36162"/>
                <a:gd name="connsiteY2" fmla="*/ 67158 h 87822"/>
                <a:gd name="connsiteX3" fmla="*/ 18450 w 36162"/>
                <a:gd name="connsiteY3" fmla="*/ 0 h 8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62" h="87822">
                  <a:moveTo>
                    <a:pt x="18450" y="0"/>
                  </a:moveTo>
                  <a:lnTo>
                    <a:pt x="0" y="87822"/>
                  </a:lnTo>
                  <a:lnTo>
                    <a:pt x="36162" y="67158"/>
                  </a:lnTo>
                  <a:cubicBezTo>
                    <a:pt x="31771" y="44400"/>
                    <a:pt x="25854" y="21964"/>
                    <a:pt x="18450" y="0"/>
                  </a:cubicBezTo>
                  <a:close/>
                </a:path>
              </a:pathLst>
            </a:custGeom>
            <a:solidFill>
              <a:srgbClr val="DE20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C1FEF358-EB53-4EAD-8E65-AAE21900681E}"/>
                </a:ext>
              </a:extLst>
            </p:cNvPr>
            <p:cNvSpPr/>
            <p:nvPr/>
          </p:nvSpPr>
          <p:spPr>
            <a:xfrm>
              <a:off x="944165" y="5245091"/>
              <a:ext cx="246584" cy="365649"/>
            </a:xfrm>
            <a:custGeom>
              <a:avLst/>
              <a:gdLst>
                <a:gd name="connsiteX0" fmla="*/ 3045 w 246584"/>
                <a:gd name="connsiteY0" fmla="*/ 275722 h 365649"/>
                <a:gd name="connsiteX1" fmla="*/ 20757 w 246584"/>
                <a:gd name="connsiteY1" fmla="*/ 342880 h 365649"/>
                <a:gd name="connsiteX2" fmla="*/ 20757 w 246584"/>
                <a:gd name="connsiteY2" fmla="*/ 358378 h 365649"/>
                <a:gd name="connsiteX3" fmla="*/ 45849 w 246584"/>
                <a:gd name="connsiteY3" fmla="*/ 358378 h 365649"/>
                <a:gd name="connsiteX4" fmla="*/ 137361 w 246584"/>
                <a:gd name="connsiteY4" fmla="*/ 358378 h 365649"/>
                <a:gd name="connsiteX5" fmla="*/ 166143 w 246584"/>
                <a:gd name="connsiteY5" fmla="*/ 363544 h 365649"/>
                <a:gd name="connsiteX6" fmla="*/ 179427 w 246584"/>
                <a:gd name="connsiteY6" fmla="*/ 349522 h 365649"/>
                <a:gd name="connsiteX7" fmla="*/ 179427 w 246584"/>
                <a:gd name="connsiteY7" fmla="*/ 344356 h 365649"/>
                <a:gd name="connsiteX8" fmla="*/ 197877 w 246584"/>
                <a:gd name="connsiteY8" fmla="*/ 260962 h 365649"/>
                <a:gd name="connsiteX9" fmla="*/ 197877 w 246584"/>
                <a:gd name="connsiteY9" fmla="*/ 260962 h 365649"/>
                <a:gd name="connsiteX10" fmla="*/ 218541 w 246584"/>
                <a:gd name="connsiteY10" fmla="*/ 215944 h 365649"/>
                <a:gd name="connsiteX11" fmla="*/ 230349 w 246584"/>
                <a:gd name="connsiteY11" fmla="*/ 215944 h 365649"/>
                <a:gd name="connsiteX12" fmla="*/ 246585 w 246584"/>
                <a:gd name="connsiteY12" fmla="*/ 215944 h 365649"/>
                <a:gd name="connsiteX13" fmla="*/ 229611 w 246584"/>
                <a:gd name="connsiteY13" fmla="*/ 198232 h 365649"/>
                <a:gd name="connsiteX14" fmla="*/ 169833 w 246584"/>
                <a:gd name="connsiteY14" fmla="*/ 147310 h 365649"/>
                <a:gd name="connsiteX15" fmla="*/ 89391 w 246584"/>
                <a:gd name="connsiteY15" fmla="*/ 82366 h 365649"/>
                <a:gd name="connsiteX16" fmla="*/ 89391 w 246584"/>
                <a:gd name="connsiteY16" fmla="*/ 82366 h 365649"/>
                <a:gd name="connsiteX17" fmla="*/ 84225 w 246584"/>
                <a:gd name="connsiteY17" fmla="*/ 50632 h 365649"/>
                <a:gd name="connsiteX18" fmla="*/ 84225 w 246584"/>
                <a:gd name="connsiteY18" fmla="*/ 24802 h 365649"/>
                <a:gd name="connsiteX19" fmla="*/ 84225 w 246584"/>
                <a:gd name="connsiteY19" fmla="*/ 15946 h 365649"/>
                <a:gd name="connsiteX20" fmla="*/ 58395 w 246584"/>
                <a:gd name="connsiteY20" fmla="*/ 448 h 365649"/>
                <a:gd name="connsiteX21" fmla="*/ 38469 w 246584"/>
                <a:gd name="connsiteY21" fmla="*/ 4138 h 365649"/>
                <a:gd name="connsiteX22" fmla="*/ 24447 w 246584"/>
                <a:gd name="connsiteY22" fmla="*/ 8566 h 365649"/>
                <a:gd name="connsiteX23" fmla="*/ 5807 w 246584"/>
                <a:gd name="connsiteY23" fmla="*/ 10909 h 365649"/>
                <a:gd name="connsiteX24" fmla="*/ 3045 w 246584"/>
                <a:gd name="connsiteY24" fmla="*/ 18160 h 365649"/>
                <a:gd name="connsiteX25" fmla="*/ 3045 w 246584"/>
                <a:gd name="connsiteY25" fmla="*/ 23326 h 365649"/>
                <a:gd name="connsiteX26" fmla="*/ 14115 w 246584"/>
                <a:gd name="connsiteY26" fmla="*/ 23326 h 365649"/>
                <a:gd name="connsiteX27" fmla="*/ 20757 w 246584"/>
                <a:gd name="connsiteY27" fmla="*/ 23326 h 365649"/>
                <a:gd name="connsiteX28" fmla="*/ 23709 w 246584"/>
                <a:gd name="connsiteY28" fmla="*/ 39562 h 365649"/>
                <a:gd name="connsiteX29" fmla="*/ 34041 w 246584"/>
                <a:gd name="connsiteY29" fmla="*/ 88270 h 365649"/>
                <a:gd name="connsiteX30" fmla="*/ 34041 w 246584"/>
                <a:gd name="connsiteY30" fmla="*/ 108196 h 365649"/>
                <a:gd name="connsiteX31" fmla="*/ 34041 w 246584"/>
                <a:gd name="connsiteY31" fmla="*/ 141406 h 365649"/>
                <a:gd name="connsiteX32" fmla="*/ 34041 w 246584"/>
                <a:gd name="connsiteY32" fmla="*/ 187162 h 365649"/>
                <a:gd name="connsiteX33" fmla="*/ 34041 w 246584"/>
                <a:gd name="connsiteY33" fmla="*/ 197494 h 365649"/>
                <a:gd name="connsiteX34" fmla="*/ 22971 w 246584"/>
                <a:gd name="connsiteY34" fmla="*/ 212254 h 365649"/>
                <a:gd name="connsiteX35" fmla="*/ 14115 w 246584"/>
                <a:gd name="connsiteY35" fmla="*/ 224800 h 365649"/>
                <a:gd name="connsiteX36" fmla="*/ 3045 w 246584"/>
                <a:gd name="connsiteY36" fmla="*/ 247678 h 365649"/>
                <a:gd name="connsiteX37" fmla="*/ 3045 w 246584"/>
                <a:gd name="connsiteY37" fmla="*/ 255796 h 365649"/>
                <a:gd name="connsiteX38" fmla="*/ 3045 w 246584"/>
                <a:gd name="connsiteY38" fmla="*/ 274246 h 365649"/>
                <a:gd name="connsiteX39" fmla="*/ 36993 w 246584"/>
                <a:gd name="connsiteY39" fmla="*/ 356902 h 365649"/>
                <a:gd name="connsiteX40" fmla="*/ 25923 w 246584"/>
                <a:gd name="connsiteY40" fmla="*/ 356902 h 365649"/>
                <a:gd name="connsiteX41" fmla="*/ 13377 w 246584"/>
                <a:gd name="connsiteY41" fmla="*/ 297862 h 365649"/>
                <a:gd name="connsiteX42" fmla="*/ 8949 w 246584"/>
                <a:gd name="connsiteY42" fmla="*/ 278674 h 365649"/>
                <a:gd name="connsiteX43" fmla="*/ 14115 w 246584"/>
                <a:gd name="connsiteY43" fmla="*/ 278674 h 365649"/>
                <a:gd name="connsiteX44" fmla="*/ 22233 w 246584"/>
                <a:gd name="connsiteY44" fmla="*/ 278674 h 365649"/>
                <a:gd name="connsiteX45" fmla="*/ 41421 w 246584"/>
                <a:gd name="connsiteY45" fmla="*/ 331072 h 365649"/>
                <a:gd name="connsiteX46" fmla="*/ 41421 w 246584"/>
                <a:gd name="connsiteY46" fmla="*/ 345094 h 365649"/>
                <a:gd name="connsiteX47" fmla="*/ 36993 w 246584"/>
                <a:gd name="connsiteY47" fmla="*/ 356902 h 365649"/>
                <a:gd name="connsiteX48" fmla="*/ 36993 w 246584"/>
                <a:gd name="connsiteY48" fmla="*/ 296386 h 365649"/>
                <a:gd name="connsiteX49" fmla="*/ 36993 w 246584"/>
                <a:gd name="connsiteY49" fmla="*/ 291220 h 365649"/>
                <a:gd name="connsiteX50" fmla="*/ 42897 w 246584"/>
                <a:gd name="connsiteY50" fmla="*/ 291220 h 365649"/>
                <a:gd name="connsiteX51" fmla="*/ 42897 w 246584"/>
                <a:gd name="connsiteY51" fmla="*/ 296386 h 365649"/>
                <a:gd name="connsiteX52" fmla="*/ 38469 w 246584"/>
                <a:gd name="connsiteY52" fmla="*/ 301552 h 365649"/>
                <a:gd name="connsiteX53" fmla="*/ 87915 w 246584"/>
                <a:gd name="connsiteY53" fmla="*/ 286054 h 365649"/>
                <a:gd name="connsiteX54" fmla="*/ 96771 w 246584"/>
                <a:gd name="connsiteY54" fmla="*/ 286054 h 365649"/>
                <a:gd name="connsiteX55" fmla="*/ 104889 w 246584"/>
                <a:gd name="connsiteY55" fmla="*/ 286054 h 365649"/>
                <a:gd name="connsiteX56" fmla="*/ 104889 w 246584"/>
                <a:gd name="connsiteY56" fmla="*/ 286054 h 365649"/>
                <a:gd name="connsiteX57" fmla="*/ 93819 w 246584"/>
                <a:gd name="connsiteY57" fmla="*/ 286054 h 365649"/>
                <a:gd name="connsiteX58" fmla="*/ 115221 w 246584"/>
                <a:gd name="connsiteY58" fmla="*/ 286054 h 365649"/>
                <a:gd name="connsiteX59" fmla="*/ 131457 w 246584"/>
                <a:gd name="connsiteY59" fmla="*/ 286054 h 365649"/>
                <a:gd name="connsiteX60" fmla="*/ 127767 w 246584"/>
                <a:gd name="connsiteY60" fmla="*/ 290482 h 365649"/>
                <a:gd name="connsiteX61" fmla="*/ 118911 w 246584"/>
                <a:gd name="connsiteY61" fmla="*/ 290482 h 365649"/>
                <a:gd name="connsiteX62" fmla="*/ 167619 w 246584"/>
                <a:gd name="connsiteY62" fmla="*/ 299338 h 365649"/>
                <a:gd name="connsiteX63" fmla="*/ 150645 w 246584"/>
                <a:gd name="connsiteY63" fmla="*/ 299338 h 365649"/>
                <a:gd name="connsiteX64" fmla="*/ 155073 w 246584"/>
                <a:gd name="connsiteY64" fmla="*/ 294910 h 365649"/>
                <a:gd name="connsiteX65" fmla="*/ 159501 w 246584"/>
                <a:gd name="connsiteY65" fmla="*/ 294910 h 365649"/>
                <a:gd name="connsiteX66" fmla="*/ 163929 w 246584"/>
                <a:gd name="connsiteY66" fmla="*/ 294910 h 365649"/>
                <a:gd name="connsiteX67" fmla="*/ 167619 w 246584"/>
                <a:gd name="connsiteY67" fmla="*/ 297862 h 365649"/>
                <a:gd name="connsiteX68" fmla="*/ 150645 w 246584"/>
                <a:gd name="connsiteY68" fmla="*/ 291220 h 365649"/>
                <a:gd name="connsiteX69" fmla="*/ 150645 w 246584"/>
                <a:gd name="connsiteY69" fmla="*/ 294910 h 365649"/>
                <a:gd name="connsiteX70" fmla="*/ 143265 w 246584"/>
                <a:gd name="connsiteY70" fmla="*/ 289744 h 365649"/>
                <a:gd name="connsiteX71" fmla="*/ 143265 w 246584"/>
                <a:gd name="connsiteY71" fmla="*/ 284578 h 365649"/>
                <a:gd name="connsiteX72" fmla="*/ 147693 w 246584"/>
                <a:gd name="connsiteY72" fmla="*/ 284578 h 365649"/>
                <a:gd name="connsiteX73" fmla="*/ 155811 w 246584"/>
                <a:gd name="connsiteY73" fmla="*/ 284578 h 365649"/>
                <a:gd name="connsiteX74" fmla="*/ 160977 w 246584"/>
                <a:gd name="connsiteY74" fmla="*/ 284578 h 365649"/>
                <a:gd name="connsiteX75" fmla="*/ 139575 w 246584"/>
                <a:gd name="connsiteY75" fmla="*/ 291220 h 365649"/>
                <a:gd name="connsiteX76" fmla="*/ 139575 w 246584"/>
                <a:gd name="connsiteY76" fmla="*/ 291220 h 365649"/>
                <a:gd name="connsiteX77" fmla="*/ 132195 w 246584"/>
                <a:gd name="connsiteY77" fmla="*/ 291220 h 365649"/>
                <a:gd name="connsiteX78" fmla="*/ 128505 w 246584"/>
                <a:gd name="connsiteY78" fmla="*/ 291220 h 365649"/>
                <a:gd name="connsiteX79" fmla="*/ 132195 w 246584"/>
                <a:gd name="connsiteY79" fmla="*/ 291220 h 365649"/>
                <a:gd name="connsiteX80" fmla="*/ 138837 w 246584"/>
                <a:gd name="connsiteY80" fmla="*/ 291220 h 365649"/>
                <a:gd name="connsiteX81" fmla="*/ 113007 w 246584"/>
                <a:gd name="connsiteY81" fmla="*/ 291220 h 365649"/>
                <a:gd name="connsiteX82" fmla="*/ 107103 w 246584"/>
                <a:gd name="connsiteY82" fmla="*/ 291220 h 365649"/>
                <a:gd name="connsiteX83" fmla="*/ 101199 w 246584"/>
                <a:gd name="connsiteY83" fmla="*/ 291220 h 365649"/>
                <a:gd name="connsiteX84" fmla="*/ 101199 w 246584"/>
                <a:gd name="connsiteY84" fmla="*/ 286792 h 365649"/>
                <a:gd name="connsiteX85" fmla="*/ 115221 w 246584"/>
                <a:gd name="connsiteY85" fmla="*/ 291220 h 365649"/>
                <a:gd name="connsiteX86" fmla="*/ 83487 w 246584"/>
                <a:gd name="connsiteY86" fmla="*/ 291220 h 365649"/>
                <a:gd name="connsiteX87" fmla="*/ 88653 w 246584"/>
                <a:gd name="connsiteY87" fmla="*/ 295648 h 365649"/>
                <a:gd name="connsiteX88" fmla="*/ 72417 w 246584"/>
                <a:gd name="connsiteY88" fmla="*/ 295648 h 365649"/>
                <a:gd name="connsiteX89" fmla="*/ 76845 w 246584"/>
                <a:gd name="connsiteY89" fmla="*/ 292696 h 365649"/>
                <a:gd name="connsiteX90" fmla="*/ 76845 w 246584"/>
                <a:gd name="connsiteY90" fmla="*/ 287530 h 365649"/>
                <a:gd name="connsiteX91" fmla="*/ 85701 w 246584"/>
                <a:gd name="connsiteY91" fmla="*/ 291958 h 365649"/>
                <a:gd name="connsiteX92" fmla="*/ 69465 w 246584"/>
                <a:gd name="connsiteY92" fmla="*/ 291220 h 365649"/>
                <a:gd name="connsiteX93" fmla="*/ 65775 w 246584"/>
                <a:gd name="connsiteY93" fmla="*/ 295648 h 365649"/>
                <a:gd name="connsiteX94" fmla="*/ 61347 w 246584"/>
                <a:gd name="connsiteY94" fmla="*/ 291958 h 365649"/>
                <a:gd name="connsiteX95" fmla="*/ 56919 w 246584"/>
                <a:gd name="connsiteY95" fmla="*/ 291958 h 365649"/>
                <a:gd name="connsiteX96" fmla="*/ 64299 w 246584"/>
                <a:gd name="connsiteY96" fmla="*/ 291958 h 365649"/>
                <a:gd name="connsiteX97" fmla="*/ 72417 w 246584"/>
                <a:gd name="connsiteY97" fmla="*/ 291958 h 365649"/>
                <a:gd name="connsiteX98" fmla="*/ 71679 w 246584"/>
                <a:gd name="connsiteY98" fmla="*/ 291958 h 365649"/>
                <a:gd name="connsiteX99" fmla="*/ 57657 w 246584"/>
                <a:gd name="connsiteY99" fmla="*/ 291220 h 365649"/>
                <a:gd name="connsiteX100" fmla="*/ 57657 w 246584"/>
                <a:gd name="connsiteY100" fmla="*/ 295648 h 365649"/>
                <a:gd name="connsiteX101" fmla="*/ 50277 w 246584"/>
                <a:gd name="connsiteY101" fmla="*/ 295648 h 365649"/>
                <a:gd name="connsiteX102" fmla="*/ 39207 w 246584"/>
                <a:gd name="connsiteY102" fmla="*/ 295648 h 365649"/>
                <a:gd name="connsiteX103" fmla="*/ 39207 w 246584"/>
                <a:gd name="connsiteY103" fmla="*/ 289744 h 365649"/>
                <a:gd name="connsiteX104" fmla="*/ 46587 w 246584"/>
                <a:gd name="connsiteY104" fmla="*/ 283840 h 365649"/>
                <a:gd name="connsiteX105" fmla="*/ 45849 w 246584"/>
                <a:gd name="connsiteY105" fmla="*/ 311146 h 365649"/>
                <a:gd name="connsiteX106" fmla="*/ 45849 w 246584"/>
                <a:gd name="connsiteY106" fmla="*/ 316312 h 365649"/>
                <a:gd name="connsiteX107" fmla="*/ 41421 w 246584"/>
                <a:gd name="connsiteY107" fmla="*/ 316312 h 365649"/>
                <a:gd name="connsiteX108" fmla="*/ 48063 w 246584"/>
                <a:gd name="connsiteY108" fmla="*/ 314098 h 365649"/>
                <a:gd name="connsiteX109" fmla="*/ 51015 w 246584"/>
                <a:gd name="connsiteY109" fmla="*/ 321478 h 365649"/>
                <a:gd name="connsiteX110" fmla="*/ 48801 w 246584"/>
                <a:gd name="connsiteY110" fmla="*/ 321478 h 365649"/>
                <a:gd name="connsiteX111" fmla="*/ 48801 w 246584"/>
                <a:gd name="connsiteY111" fmla="*/ 317050 h 365649"/>
                <a:gd name="connsiteX112" fmla="*/ 56181 w 246584"/>
                <a:gd name="connsiteY112" fmla="*/ 317050 h 365649"/>
                <a:gd name="connsiteX113" fmla="*/ 56181 w 246584"/>
                <a:gd name="connsiteY113" fmla="*/ 321478 h 365649"/>
                <a:gd name="connsiteX114" fmla="*/ 129243 w 246584"/>
                <a:gd name="connsiteY114" fmla="*/ 307456 h 365649"/>
                <a:gd name="connsiteX115" fmla="*/ 125553 w 246584"/>
                <a:gd name="connsiteY115" fmla="*/ 311884 h 365649"/>
                <a:gd name="connsiteX116" fmla="*/ 116697 w 246584"/>
                <a:gd name="connsiteY116" fmla="*/ 311884 h 365649"/>
                <a:gd name="connsiteX117" fmla="*/ 116697 w 246584"/>
                <a:gd name="connsiteY117" fmla="*/ 307456 h 365649"/>
                <a:gd name="connsiteX118" fmla="*/ 132933 w 246584"/>
                <a:gd name="connsiteY118" fmla="*/ 307456 h 365649"/>
                <a:gd name="connsiteX119" fmla="*/ 172785 w 246584"/>
                <a:gd name="connsiteY119" fmla="*/ 317788 h 365649"/>
                <a:gd name="connsiteX120" fmla="*/ 172785 w 246584"/>
                <a:gd name="connsiteY120" fmla="*/ 321478 h 365649"/>
                <a:gd name="connsiteX121" fmla="*/ 172785 w 246584"/>
                <a:gd name="connsiteY121" fmla="*/ 317050 h 365649"/>
                <a:gd name="connsiteX122" fmla="*/ 172785 w 246584"/>
                <a:gd name="connsiteY122" fmla="*/ 311884 h 365649"/>
                <a:gd name="connsiteX123" fmla="*/ 186807 w 246584"/>
                <a:gd name="connsiteY123" fmla="*/ 311884 h 365649"/>
                <a:gd name="connsiteX124" fmla="*/ 177951 w 246584"/>
                <a:gd name="connsiteY124" fmla="*/ 317788 h 365649"/>
                <a:gd name="connsiteX125" fmla="*/ 174261 w 246584"/>
                <a:gd name="connsiteY125" fmla="*/ 317788 h 365649"/>
                <a:gd name="connsiteX126" fmla="*/ 174261 w 246584"/>
                <a:gd name="connsiteY126" fmla="*/ 317788 h 365649"/>
                <a:gd name="connsiteX127" fmla="*/ 180165 w 246584"/>
                <a:gd name="connsiteY127" fmla="*/ 323692 h 365649"/>
                <a:gd name="connsiteX128" fmla="*/ 164667 w 246584"/>
                <a:gd name="connsiteY128" fmla="*/ 317788 h 365649"/>
                <a:gd name="connsiteX129" fmla="*/ 160239 w 246584"/>
                <a:gd name="connsiteY129" fmla="*/ 317788 h 365649"/>
                <a:gd name="connsiteX130" fmla="*/ 154335 w 246584"/>
                <a:gd name="connsiteY130" fmla="*/ 317788 h 365649"/>
                <a:gd name="connsiteX131" fmla="*/ 154335 w 246584"/>
                <a:gd name="connsiteY131" fmla="*/ 317788 h 365649"/>
                <a:gd name="connsiteX132" fmla="*/ 160239 w 246584"/>
                <a:gd name="connsiteY132" fmla="*/ 317788 h 365649"/>
                <a:gd name="connsiteX133" fmla="*/ 150645 w 246584"/>
                <a:gd name="connsiteY133" fmla="*/ 317788 h 365649"/>
                <a:gd name="connsiteX134" fmla="*/ 142527 w 246584"/>
                <a:gd name="connsiteY134" fmla="*/ 317788 h 365649"/>
                <a:gd name="connsiteX135" fmla="*/ 142527 w 246584"/>
                <a:gd name="connsiteY135" fmla="*/ 317788 h 365649"/>
                <a:gd name="connsiteX136" fmla="*/ 150645 w 246584"/>
                <a:gd name="connsiteY136" fmla="*/ 317788 h 365649"/>
                <a:gd name="connsiteX137" fmla="*/ 150645 w 246584"/>
                <a:gd name="connsiteY137" fmla="*/ 317788 h 365649"/>
                <a:gd name="connsiteX138" fmla="*/ 130719 w 246584"/>
                <a:gd name="connsiteY138" fmla="*/ 321478 h 365649"/>
                <a:gd name="connsiteX139" fmla="*/ 125553 w 246584"/>
                <a:gd name="connsiteY139" fmla="*/ 321478 h 365649"/>
                <a:gd name="connsiteX140" fmla="*/ 129243 w 246584"/>
                <a:gd name="connsiteY140" fmla="*/ 321478 h 365649"/>
                <a:gd name="connsiteX141" fmla="*/ 129243 w 246584"/>
                <a:gd name="connsiteY141" fmla="*/ 321478 h 365649"/>
                <a:gd name="connsiteX142" fmla="*/ 133671 w 246584"/>
                <a:gd name="connsiteY142" fmla="*/ 325906 h 365649"/>
                <a:gd name="connsiteX143" fmla="*/ 132933 w 246584"/>
                <a:gd name="connsiteY143" fmla="*/ 321478 h 365649"/>
                <a:gd name="connsiteX144" fmla="*/ 115221 w 246584"/>
                <a:gd name="connsiteY144" fmla="*/ 321478 h 365649"/>
                <a:gd name="connsiteX145" fmla="*/ 99723 w 246584"/>
                <a:gd name="connsiteY145" fmla="*/ 321478 h 365649"/>
                <a:gd name="connsiteX146" fmla="*/ 104151 w 246584"/>
                <a:gd name="connsiteY146" fmla="*/ 316312 h 365649"/>
                <a:gd name="connsiteX147" fmla="*/ 108579 w 246584"/>
                <a:gd name="connsiteY147" fmla="*/ 311146 h 365649"/>
                <a:gd name="connsiteX148" fmla="*/ 113007 w 246584"/>
                <a:gd name="connsiteY148" fmla="*/ 315574 h 365649"/>
                <a:gd name="connsiteX149" fmla="*/ 97509 w 246584"/>
                <a:gd name="connsiteY149" fmla="*/ 315574 h 365649"/>
                <a:gd name="connsiteX150" fmla="*/ 88653 w 246584"/>
                <a:gd name="connsiteY150" fmla="*/ 315574 h 365649"/>
                <a:gd name="connsiteX151" fmla="*/ 88653 w 246584"/>
                <a:gd name="connsiteY151" fmla="*/ 311146 h 365649"/>
                <a:gd name="connsiteX152" fmla="*/ 104889 w 246584"/>
                <a:gd name="connsiteY152" fmla="*/ 311146 h 365649"/>
                <a:gd name="connsiteX153" fmla="*/ 88653 w 246584"/>
                <a:gd name="connsiteY153" fmla="*/ 320740 h 365649"/>
                <a:gd name="connsiteX154" fmla="*/ 80535 w 246584"/>
                <a:gd name="connsiteY154" fmla="*/ 320740 h 365649"/>
                <a:gd name="connsiteX155" fmla="*/ 76845 w 246584"/>
                <a:gd name="connsiteY155" fmla="*/ 320740 h 365649"/>
                <a:gd name="connsiteX156" fmla="*/ 76845 w 246584"/>
                <a:gd name="connsiteY156" fmla="*/ 317050 h 365649"/>
                <a:gd name="connsiteX157" fmla="*/ 76845 w 246584"/>
                <a:gd name="connsiteY157" fmla="*/ 312622 h 365649"/>
                <a:gd name="connsiteX158" fmla="*/ 80535 w 246584"/>
                <a:gd name="connsiteY158" fmla="*/ 312622 h 365649"/>
                <a:gd name="connsiteX159" fmla="*/ 76845 w 246584"/>
                <a:gd name="connsiteY159" fmla="*/ 315574 h 365649"/>
                <a:gd name="connsiteX160" fmla="*/ 72417 w 246584"/>
                <a:gd name="connsiteY160" fmla="*/ 320740 h 365649"/>
                <a:gd name="connsiteX161" fmla="*/ 67251 w 246584"/>
                <a:gd name="connsiteY161" fmla="*/ 316312 h 365649"/>
                <a:gd name="connsiteX162" fmla="*/ 63561 w 246584"/>
                <a:gd name="connsiteY162" fmla="*/ 316312 h 365649"/>
                <a:gd name="connsiteX163" fmla="*/ 69465 w 246584"/>
                <a:gd name="connsiteY163" fmla="*/ 316312 h 365649"/>
                <a:gd name="connsiteX164" fmla="*/ 77583 w 246584"/>
                <a:gd name="connsiteY164" fmla="*/ 316312 h 365649"/>
                <a:gd name="connsiteX165" fmla="*/ 76845 w 246584"/>
                <a:gd name="connsiteY165" fmla="*/ 315574 h 365649"/>
                <a:gd name="connsiteX166" fmla="*/ 181641 w 246584"/>
                <a:gd name="connsiteY166" fmla="*/ 345832 h 365649"/>
                <a:gd name="connsiteX167" fmla="*/ 181641 w 246584"/>
                <a:gd name="connsiteY167" fmla="*/ 359854 h 365649"/>
                <a:gd name="connsiteX168" fmla="*/ 166143 w 246584"/>
                <a:gd name="connsiteY168" fmla="*/ 359854 h 365649"/>
                <a:gd name="connsiteX169" fmla="*/ 92343 w 246584"/>
                <a:gd name="connsiteY169" fmla="*/ 353950 h 365649"/>
                <a:gd name="connsiteX170" fmla="*/ 59871 w 246584"/>
                <a:gd name="connsiteY170" fmla="*/ 353950 h 365649"/>
                <a:gd name="connsiteX171" fmla="*/ 52491 w 246584"/>
                <a:gd name="connsiteY171" fmla="*/ 353950 h 365649"/>
                <a:gd name="connsiteX172" fmla="*/ 52491 w 246584"/>
                <a:gd name="connsiteY172" fmla="*/ 342142 h 365649"/>
                <a:gd name="connsiteX173" fmla="*/ 52491 w 246584"/>
                <a:gd name="connsiteY173" fmla="*/ 329596 h 365649"/>
                <a:gd name="connsiteX174" fmla="*/ 67251 w 246584"/>
                <a:gd name="connsiteY174" fmla="*/ 329596 h 365649"/>
                <a:gd name="connsiteX175" fmla="*/ 180903 w 246584"/>
                <a:gd name="connsiteY175" fmla="*/ 329596 h 365649"/>
                <a:gd name="connsiteX176" fmla="*/ 186069 w 246584"/>
                <a:gd name="connsiteY176" fmla="*/ 329596 h 365649"/>
                <a:gd name="connsiteX177" fmla="*/ 181641 w 246584"/>
                <a:gd name="connsiteY177" fmla="*/ 308194 h 365649"/>
                <a:gd name="connsiteX178" fmla="*/ 168357 w 246584"/>
                <a:gd name="connsiteY178" fmla="*/ 308194 h 365649"/>
                <a:gd name="connsiteX179" fmla="*/ 133671 w 246584"/>
                <a:gd name="connsiteY179" fmla="*/ 308194 h 365649"/>
                <a:gd name="connsiteX180" fmla="*/ 47325 w 246584"/>
                <a:gd name="connsiteY180" fmla="*/ 308194 h 365649"/>
                <a:gd name="connsiteX181" fmla="*/ 39945 w 246584"/>
                <a:gd name="connsiteY181" fmla="*/ 308194 h 365649"/>
                <a:gd name="connsiteX182" fmla="*/ 118911 w 246584"/>
                <a:gd name="connsiteY182" fmla="*/ 301552 h 365649"/>
                <a:gd name="connsiteX183" fmla="*/ 171309 w 246584"/>
                <a:gd name="connsiteY183" fmla="*/ 301552 h 365649"/>
                <a:gd name="connsiteX184" fmla="*/ 181641 w 246584"/>
                <a:gd name="connsiteY184" fmla="*/ 308194 h 365649"/>
                <a:gd name="connsiteX185" fmla="*/ 181641 w 246584"/>
                <a:gd name="connsiteY185" fmla="*/ 298600 h 365649"/>
                <a:gd name="connsiteX186" fmla="*/ 181641 w 246584"/>
                <a:gd name="connsiteY186" fmla="*/ 298600 h 365649"/>
                <a:gd name="connsiteX187" fmla="*/ 181641 w 246584"/>
                <a:gd name="connsiteY187" fmla="*/ 298600 h 365649"/>
                <a:gd name="connsiteX188" fmla="*/ 180165 w 246584"/>
                <a:gd name="connsiteY188" fmla="*/ 298600 h 365649"/>
                <a:gd name="connsiteX189" fmla="*/ 181641 w 246584"/>
                <a:gd name="connsiteY189" fmla="*/ 292696 h 365649"/>
                <a:gd name="connsiteX190" fmla="*/ 176475 w 246584"/>
                <a:gd name="connsiteY190" fmla="*/ 297124 h 365649"/>
                <a:gd name="connsiteX191" fmla="*/ 171309 w 246584"/>
                <a:gd name="connsiteY191" fmla="*/ 291220 h 365649"/>
                <a:gd name="connsiteX192" fmla="*/ 165405 w 246584"/>
                <a:gd name="connsiteY192" fmla="*/ 286054 h 365649"/>
                <a:gd name="connsiteX193" fmla="*/ 169833 w 246584"/>
                <a:gd name="connsiteY193" fmla="*/ 286054 h 365649"/>
                <a:gd name="connsiteX194" fmla="*/ 186069 w 246584"/>
                <a:gd name="connsiteY194" fmla="*/ 286054 h 365649"/>
                <a:gd name="connsiteX195" fmla="*/ 193449 w 246584"/>
                <a:gd name="connsiteY195" fmla="*/ 260962 h 365649"/>
                <a:gd name="connsiteX196" fmla="*/ 186807 w 246584"/>
                <a:gd name="connsiteY196" fmla="*/ 280888 h 365649"/>
                <a:gd name="connsiteX197" fmla="*/ 179427 w 246584"/>
                <a:gd name="connsiteY197" fmla="*/ 280888 h 365649"/>
                <a:gd name="connsiteX198" fmla="*/ 53229 w 246584"/>
                <a:gd name="connsiteY198" fmla="*/ 280888 h 365649"/>
                <a:gd name="connsiteX199" fmla="*/ 36255 w 246584"/>
                <a:gd name="connsiteY199" fmla="*/ 280888 h 365649"/>
                <a:gd name="connsiteX200" fmla="*/ 36255 w 246584"/>
                <a:gd name="connsiteY200" fmla="*/ 269080 h 365649"/>
                <a:gd name="connsiteX201" fmla="*/ 36255 w 246584"/>
                <a:gd name="connsiteY201" fmla="*/ 260224 h 365649"/>
                <a:gd name="connsiteX202" fmla="*/ 53229 w 246584"/>
                <a:gd name="connsiteY202" fmla="*/ 250630 h 365649"/>
                <a:gd name="connsiteX203" fmla="*/ 76107 w 246584"/>
                <a:gd name="connsiteY203" fmla="*/ 235870 h 365649"/>
                <a:gd name="connsiteX204" fmla="*/ 84225 w 246584"/>
                <a:gd name="connsiteY204" fmla="*/ 229966 h 365649"/>
                <a:gd name="connsiteX205" fmla="*/ 151383 w 246584"/>
                <a:gd name="connsiteY205" fmla="*/ 234394 h 365649"/>
                <a:gd name="connsiteX206" fmla="*/ 194187 w 246584"/>
                <a:gd name="connsiteY206" fmla="*/ 243250 h 365649"/>
                <a:gd name="connsiteX207" fmla="*/ 193449 w 246584"/>
                <a:gd name="connsiteY207" fmla="*/ 260962 h 365649"/>
                <a:gd name="connsiteX208" fmla="*/ 211161 w 246584"/>
                <a:gd name="connsiteY208" fmla="*/ 219634 h 365649"/>
                <a:gd name="connsiteX209" fmla="*/ 203781 w 246584"/>
                <a:gd name="connsiteY209" fmla="*/ 234394 h 365649"/>
                <a:gd name="connsiteX210" fmla="*/ 186069 w 246584"/>
                <a:gd name="connsiteY210" fmla="*/ 234394 h 365649"/>
                <a:gd name="connsiteX211" fmla="*/ 118911 w 246584"/>
                <a:gd name="connsiteY211" fmla="*/ 224800 h 365649"/>
                <a:gd name="connsiteX212" fmla="*/ 94557 w 246584"/>
                <a:gd name="connsiteY212" fmla="*/ 224800 h 365649"/>
                <a:gd name="connsiteX213" fmla="*/ 104151 w 246584"/>
                <a:gd name="connsiteY213" fmla="*/ 224800 h 365649"/>
                <a:gd name="connsiteX214" fmla="*/ 120387 w 246584"/>
                <a:gd name="connsiteY214" fmla="*/ 217420 h 365649"/>
                <a:gd name="connsiteX215" fmla="*/ 138099 w 246584"/>
                <a:gd name="connsiteY215" fmla="*/ 217420 h 365649"/>
                <a:gd name="connsiteX216" fmla="*/ 164667 w 246584"/>
                <a:gd name="connsiteY216" fmla="*/ 209302 h 365649"/>
                <a:gd name="connsiteX217" fmla="*/ 164667 w 246584"/>
                <a:gd name="connsiteY217" fmla="*/ 204136 h 365649"/>
                <a:gd name="connsiteX218" fmla="*/ 189021 w 246584"/>
                <a:gd name="connsiteY218" fmla="*/ 210778 h 365649"/>
                <a:gd name="connsiteX219" fmla="*/ 212637 w 246584"/>
                <a:gd name="connsiteY219" fmla="*/ 218158 h 365649"/>
                <a:gd name="connsiteX220" fmla="*/ 137361 w 246584"/>
                <a:gd name="connsiteY220" fmla="*/ 196756 h 365649"/>
                <a:gd name="connsiteX221" fmla="*/ 137361 w 246584"/>
                <a:gd name="connsiteY221" fmla="*/ 196756 h 365649"/>
                <a:gd name="connsiteX222" fmla="*/ 137361 w 246584"/>
                <a:gd name="connsiteY222" fmla="*/ 196756 h 365649"/>
                <a:gd name="connsiteX223" fmla="*/ 137361 w 246584"/>
                <a:gd name="connsiteY223" fmla="*/ 196756 h 365649"/>
                <a:gd name="connsiteX224" fmla="*/ 138837 w 246584"/>
                <a:gd name="connsiteY224" fmla="*/ 198970 h 365649"/>
                <a:gd name="connsiteX225" fmla="*/ 144003 w 246584"/>
                <a:gd name="connsiteY225" fmla="*/ 196756 h 365649"/>
                <a:gd name="connsiteX226" fmla="*/ 144003 w 246584"/>
                <a:gd name="connsiteY226" fmla="*/ 196756 h 365649"/>
                <a:gd name="connsiteX227" fmla="*/ 144003 w 246584"/>
                <a:gd name="connsiteY227" fmla="*/ 196756 h 365649"/>
                <a:gd name="connsiteX228" fmla="*/ 145479 w 246584"/>
                <a:gd name="connsiteY228" fmla="*/ 198970 h 365649"/>
                <a:gd name="connsiteX229" fmla="*/ 151383 w 246584"/>
                <a:gd name="connsiteY229" fmla="*/ 196756 h 365649"/>
                <a:gd name="connsiteX230" fmla="*/ 151383 w 246584"/>
                <a:gd name="connsiteY230" fmla="*/ 196756 h 365649"/>
                <a:gd name="connsiteX231" fmla="*/ 151383 w 246584"/>
                <a:gd name="connsiteY231" fmla="*/ 201184 h 365649"/>
                <a:gd name="connsiteX232" fmla="*/ 150645 w 246584"/>
                <a:gd name="connsiteY232" fmla="*/ 196018 h 365649"/>
                <a:gd name="connsiteX233" fmla="*/ 158763 w 246584"/>
                <a:gd name="connsiteY233" fmla="*/ 201922 h 365649"/>
                <a:gd name="connsiteX234" fmla="*/ 158763 w 246584"/>
                <a:gd name="connsiteY234" fmla="*/ 201922 h 365649"/>
                <a:gd name="connsiteX235" fmla="*/ 158763 w 246584"/>
                <a:gd name="connsiteY235" fmla="*/ 201922 h 365649"/>
                <a:gd name="connsiteX236" fmla="*/ 160239 w 246584"/>
                <a:gd name="connsiteY236" fmla="*/ 201184 h 365649"/>
                <a:gd name="connsiteX237" fmla="*/ 150645 w 246584"/>
                <a:gd name="connsiteY237" fmla="*/ 205612 h 365649"/>
                <a:gd name="connsiteX238" fmla="*/ 150645 w 246584"/>
                <a:gd name="connsiteY238" fmla="*/ 205612 h 365649"/>
                <a:gd name="connsiteX239" fmla="*/ 150645 w 246584"/>
                <a:gd name="connsiteY239" fmla="*/ 205612 h 365649"/>
                <a:gd name="connsiteX240" fmla="*/ 150645 w 246584"/>
                <a:gd name="connsiteY240" fmla="*/ 205612 h 365649"/>
                <a:gd name="connsiteX241" fmla="*/ 143265 w 246584"/>
                <a:gd name="connsiteY241" fmla="*/ 205612 h 365649"/>
                <a:gd name="connsiteX242" fmla="*/ 143265 w 246584"/>
                <a:gd name="connsiteY242" fmla="*/ 205612 h 365649"/>
                <a:gd name="connsiteX243" fmla="*/ 143265 w 246584"/>
                <a:gd name="connsiteY243" fmla="*/ 205612 h 365649"/>
                <a:gd name="connsiteX244" fmla="*/ 146217 w 246584"/>
                <a:gd name="connsiteY244" fmla="*/ 209302 h 365649"/>
                <a:gd name="connsiteX245" fmla="*/ 134409 w 246584"/>
                <a:gd name="connsiteY245" fmla="*/ 205612 h 365649"/>
                <a:gd name="connsiteX246" fmla="*/ 134409 w 246584"/>
                <a:gd name="connsiteY246" fmla="*/ 205612 h 365649"/>
                <a:gd name="connsiteX247" fmla="*/ 134409 w 246584"/>
                <a:gd name="connsiteY247" fmla="*/ 205612 h 365649"/>
                <a:gd name="connsiteX248" fmla="*/ 138837 w 246584"/>
                <a:gd name="connsiteY248" fmla="*/ 193066 h 365649"/>
                <a:gd name="connsiteX249" fmla="*/ 138837 w 246584"/>
                <a:gd name="connsiteY249" fmla="*/ 193066 h 365649"/>
                <a:gd name="connsiteX250" fmla="*/ 138837 w 246584"/>
                <a:gd name="connsiteY250" fmla="*/ 193066 h 365649"/>
                <a:gd name="connsiteX251" fmla="*/ 141789 w 246584"/>
                <a:gd name="connsiteY251" fmla="*/ 195280 h 365649"/>
                <a:gd name="connsiteX252" fmla="*/ 132933 w 246584"/>
                <a:gd name="connsiteY252" fmla="*/ 193066 h 365649"/>
                <a:gd name="connsiteX253" fmla="*/ 132933 w 246584"/>
                <a:gd name="connsiteY253" fmla="*/ 193066 h 365649"/>
                <a:gd name="connsiteX254" fmla="*/ 132933 w 246584"/>
                <a:gd name="connsiteY254" fmla="*/ 193066 h 365649"/>
                <a:gd name="connsiteX255" fmla="*/ 135885 w 246584"/>
                <a:gd name="connsiteY255" fmla="*/ 196756 h 365649"/>
                <a:gd name="connsiteX256" fmla="*/ 132933 w 246584"/>
                <a:gd name="connsiteY256" fmla="*/ 198232 h 365649"/>
                <a:gd name="connsiteX257" fmla="*/ 132933 w 246584"/>
                <a:gd name="connsiteY257" fmla="*/ 204136 h 365649"/>
                <a:gd name="connsiteX258" fmla="*/ 132933 w 246584"/>
                <a:gd name="connsiteY258" fmla="*/ 199708 h 365649"/>
                <a:gd name="connsiteX259" fmla="*/ 135147 w 246584"/>
                <a:gd name="connsiteY259" fmla="*/ 201922 h 365649"/>
                <a:gd name="connsiteX260" fmla="*/ 28137 w 246584"/>
                <a:gd name="connsiteY260" fmla="*/ 39562 h 365649"/>
                <a:gd name="connsiteX261" fmla="*/ 18543 w 246584"/>
                <a:gd name="connsiteY261" fmla="*/ 31444 h 365649"/>
                <a:gd name="connsiteX262" fmla="*/ 27399 w 246584"/>
                <a:gd name="connsiteY262" fmla="*/ 31444 h 365649"/>
                <a:gd name="connsiteX263" fmla="*/ 36255 w 246584"/>
                <a:gd name="connsiteY263" fmla="*/ 31444 h 365649"/>
                <a:gd name="connsiteX264" fmla="*/ 13377 w 246584"/>
                <a:gd name="connsiteY264" fmla="*/ 24064 h 365649"/>
                <a:gd name="connsiteX265" fmla="*/ 3783 w 246584"/>
                <a:gd name="connsiteY265" fmla="*/ 24064 h 365649"/>
                <a:gd name="connsiteX266" fmla="*/ 17805 w 246584"/>
                <a:gd name="connsiteY266" fmla="*/ 14470 h 365649"/>
                <a:gd name="connsiteX267" fmla="*/ 31089 w 246584"/>
                <a:gd name="connsiteY267" fmla="*/ 10042 h 365649"/>
                <a:gd name="connsiteX268" fmla="*/ 48801 w 246584"/>
                <a:gd name="connsiteY268" fmla="*/ 10042 h 365649"/>
                <a:gd name="connsiteX269" fmla="*/ 77583 w 246584"/>
                <a:gd name="connsiteY269" fmla="*/ 55798 h 365649"/>
                <a:gd name="connsiteX270" fmla="*/ 81273 w 246584"/>
                <a:gd name="connsiteY270" fmla="*/ 86794 h 365649"/>
                <a:gd name="connsiteX271" fmla="*/ 71679 w 246584"/>
                <a:gd name="connsiteY271" fmla="*/ 97126 h 365649"/>
                <a:gd name="connsiteX272" fmla="*/ 41421 w 246584"/>
                <a:gd name="connsiteY272" fmla="*/ 128122 h 365649"/>
                <a:gd name="connsiteX273" fmla="*/ 36993 w 246584"/>
                <a:gd name="connsiteY273" fmla="*/ 134026 h 365649"/>
                <a:gd name="connsiteX274" fmla="*/ 36993 w 246584"/>
                <a:gd name="connsiteY274" fmla="*/ 82366 h 365649"/>
                <a:gd name="connsiteX275" fmla="*/ 28137 w 246584"/>
                <a:gd name="connsiteY275" fmla="*/ 39562 h 365649"/>
                <a:gd name="connsiteX276" fmla="*/ 3045 w 246584"/>
                <a:gd name="connsiteY276" fmla="*/ 260962 h 365649"/>
                <a:gd name="connsiteX277" fmla="*/ 6735 w 246584"/>
                <a:gd name="connsiteY277" fmla="*/ 249154 h 365649"/>
                <a:gd name="connsiteX278" fmla="*/ 24447 w 246584"/>
                <a:gd name="connsiteY278" fmla="*/ 214468 h 365649"/>
                <a:gd name="connsiteX279" fmla="*/ 34779 w 246584"/>
                <a:gd name="connsiteY279" fmla="*/ 201922 h 365649"/>
                <a:gd name="connsiteX280" fmla="*/ 34779 w 246584"/>
                <a:gd name="connsiteY280" fmla="*/ 190852 h 365649"/>
                <a:gd name="connsiteX281" fmla="*/ 34779 w 246584"/>
                <a:gd name="connsiteY281" fmla="*/ 146572 h 365649"/>
                <a:gd name="connsiteX282" fmla="*/ 59871 w 246584"/>
                <a:gd name="connsiteY282" fmla="*/ 108196 h 365649"/>
                <a:gd name="connsiteX283" fmla="*/ 91605 w 246584"/>
                <a:gd name="connsiteY283" fmla="*/ 87532 h 365649"/>
                <a:gd name="connsiteX284" fmla="*/ 243633 w 246584"/>
                <a:gd name="connsiteY284" fmla="*/ 213730 h 365649"/>
                <a:gd name="connsiteX285" fmla="*/ 243633 w 246584"/>
                <a:gd name="connsiteY285" fmla="*/ 213730 h 365649"/>
                <a:gd name="connsiteX286" fmla="*/ 156549 w 246584"/>
                <a:gd name="connsiteY286" fmla="*/ 190852 h 365649"/>
                <a:gd name="connsiteX287" fmla="*/ 70941 w 246584"/>
                <a:gd name="connsiteY287" fmla="*/ 160594 h 365649"/>
                <a:gd name="connsiteX288" fmla="*/ 70941 w 246584"/>
                <a:gd name="connsiteY288" fmla="*/ 139930 h 365649"/>
                <a:gd name="connsiteX289" fmla="*/ 70941 w 246584"/>
                <a:gd name="connsiteY289" fmla="*/ 133288 h 365649"/>
                <a:gd name="connsiteX290" fmla="*/ 62085 w 246584"/>
                <a:gd name="connsiteY290" fmla="*/ 145096 h 365649"/>
                <a:gd name="connsiteX291" fmla="*/ 67989 w 246584"/>
                <a:gd name="connsiteY291" fmla="*/ 166498 h 365649"/>
                <a:gd name="connsiteX292" fmla="*/ 98247 w 246584"/>
                <a:gd name="connsiteY292" fmla="*/ 177568 h 365649"/>
                <a:gd name="connsiteX293" fmla="*/ 127029 w 246584"/>
                <a:gd name="connsiteY293" fmla="*/ 190852 h 365649"/>
                <a:gd name="connsiteX294" fmla="*/ 104151 w 246584"/>
                <a:gd name="connsiteY294" fmla="*/ 218158 h 365649"/>
                <a:gd name="connsiteX295" fmla="*/ 88653 w 246584"/>
                <a:gd name="connsiteY295" fmla="*/ 225538 h 365649"/>
                <a:gd name="connsiteX296" fmla="*/ 48801 w 246584"/>
                <a:gd name="connsiteY296" fmla="*/ 252844 h 365649"/>
                <a:gd name="connsiteX297" fmla="*/ 38469 w 246584"/>
                <a:gd name="connsiteY297" fmla="*/ 260962 h 365649"/>
                <a:gd name="connsiteX298" fmla="*/ 38469 w 246584"/>
                <a:gd name="connsiteY298" fmla="*/ 272770 h 365649"/>
                <a:gd name="connsiteX299" fmla="*/ 32565 w 246584"/>
                <a:gd name="connsiteY299" fmla="*/ 284578 h 365649"/>
                <a:gd name="connsiteX300" fmla="*/ 32565 w 246584"/>
                <a:gd name="connsiteY300" fmla="*/ 280150 h 365649"/>
                <a:gd name="connsiteX301" fmla="*/ 32565 w 246584"/>
                <a:gd name="connsiteY301" fmla="*/ 265390 h 365649"/>
                <a:gd name="connsiteX302" fmla="*/ 32565 w 246584"/>
                <a:gd name="connsiteY302" fmla="*/ 272032 h 365649"/>
                <a:gd name="connsiteX303" fmla="*/ 32565 w 246584"/>
                <a:gd name="connsiteY303" fmla="*/ 280150 h 365649"/>
                <a:gd name="connsiteX304" fmla="*/ 32565 w 246584"/>
                <a:gd name="connsiteY304" fmla="*/ 272032 h 365649"/>
                <a:gd name="connsiteX305" fmla="*/ 32565 w 246584"/>
                <a:gd name="connsiteY305" fmla="*/ 262438 h 365649"/>
                <a:gd name="connsiteX306" fmla="*/ 27399 w 246584"/>
                <a:gd name="connsiteY306" fmla="*/ 277936 h 365649"/>
                <a:gd name="connsiteX307" fmla="*/ 27399 w 246584"/>
                <a:gd name="connsiteY307" fmla="*/ 277936 h 365649"/>
                <a:gd name="connsiteX308" fmla="*/ 27399 w 246584"/>
                <a:gd name="connsiteY308" fmla="*/ 266866 h 365649"/>
                <a:gd name="connsiteX309" fmla="*/ 27399 w 246584"/>
                <a:gd name="connsiteY309" fmla="*/ 255796 h 365649"/>
                <a:gd name="connsiteX310" fmla="*/ 44373 w 246584"/>
                <a:gd name="connsiteY310" fmla="*/ 231442 h 365649"/>
                <a:gd name="connsiteX311" fmla="*/ 68727 w 246584"/>
                <a:gd name="connsiteY311" fmla="*/ 203398 h 365649"/>
                <a:gd name="connsiteX312" fmla="*/ 76107 w 246584"/>
                <a:gd name="connsiteY312" fmla="*/ 184210 h 365649"/>
                <a:gd name="connsiteX313" fmla="*/ 76107 w 246584"/>
                <a:gd name="connsiteY313" fmla="*/ 173140 h 365649"/>
                <a:gd name="connsiteX314" fmla="*/ 76107 w 246584"/>
                <a:gd name="connsiteY314" fmla="*/ 187162 h 365649"/>
                <a:gd name="connsiteX315" fmla="*/ 65775 w 246584"/>
                <a:gd name="connsiteY315" fmla="*/ 206350 h 365649"/>
                <a:gd name="connsiteX316" fmla="*/ 42897 w 246584"/>
                <a:gd name="connsiteY316" fmla="*/ 232180 h 365649"/>
                <a:gd name="connsiteX317" fmla="*/ 27399 w 246584"/>
                <a:gd name="connsiteY317" fmla="*/ 256534 h 365649"/>
                <a:gd name="connsiteX318" fmla="*/ 27399 w 246584"/>
                <a:gd name="connsiteY318" fmla="*/ 267604 h 365649"/>
                <a:gd name="connsiteX319" fmla="*/ 27399 w 246584"/>
                <a:gd name="connsiteY319" fmla="*/ 276460 h 365649"/>
                <a:gd name="connsiteX320" fmla="*/ 27399 w 246584"/>
                <a:gd name="connsiteY320" fmla="*/ 276460 h 365649"/>
                <a:gd name="connsiteX321" fmla="*/ 10840 w 246584"/>
                <a:gd name="connsiteY321" fmla="*/ 270088 h 365649"/>
                <a:gd name="connsiteX322" fmla="*/ 10425 w 246584"/>
                <a:gd name="connsiteY322" fmla="*/ 260962 h 365649"/>
                <a:gd name="connsiteX323" fmla="*/ 10425 w 246584"/>
                <a:gd name="connsiteY323" fmla="*/ 252106 h 365649"/>
                <a:gd name="connsiteX324" fmla="*/ 5997 w 246584"/>
                <a:gd name="connsiteY324" fmla="*/ 260962 h 365649"/>
                <a:gd name="connsiteX325" fmla="*/ 5997 w 246584"/>
                <a:gd name="connsiteY325" fmla="*/ 269080 h 365649"/>
                <a:gd name="connsiteX326" fmla="*/ 3045 w 246584"/>
                <a:gd name="connsiteY326" fmla="*/ 260962 h 36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246584" h="365649">
                  <a:moveTo>
                    <a:pt x="3045" y="275722"/>
                  </a:moveTo>
                  <a:cubicBezTo>
                    <a:pt x="10448" y="297686"/>
                    <a:pt x="16366" y="320122"/>
                    <a:pt x="20757" y="342880"/>
                  </a:cubicBezTo>
                  <a:cubicBezTo>
                    <a:pt x="21188" y="348037"/>
                    <a:pt x="21188" y="353221"/>
                    <a:pt x="20757" y="358378"/>
                  </a:cubicBezTo>
                  <a:cubicBezTo>
                    <a:pt x="20757" y="362806"/>
                    <a:pt x="20757" y="362806"/>
                    <a:pt x="45849" y="358378"/>
                  </a:cubicBezTo>
                  <a:cubicBezTo>
                    <a:pt x="76239" y="354648"/>
                    <a:pt x="106971" y="354648"/>
                    <a:pt x="137361" y="358378"/>
                  </a:cubicBezTo>
                  <a:lnTo>
                    <a:pt x="166143" y="363544"/>
                  </a:lnTo>
                  <a:cubicBezTo>
                    <a:pt x="180165" y="367234"/>
                    <a:pt x="179427" y="367972"/>
                    <a:pt x="179427" y="349522"/>
                  </a:cubicBezTo>
                  <a:cubicBezTo>
                    <a:pt x="179427" y="349522"/>
                    <a:pt x="179427" y="345832"/>
                    <a:pt x="179427" y="344356"/>
                  </a:cubicBezTo>
                  <a:cubicBezTo>
                    <a:pt x="180391" y="315660"/>
                    <a:pt x="186645" y="287387"/>
                    <a:pt x="197877" y="260962"/>
                  </a:cubicBezTo>
                  <a:lnTo>
                    <a:pt x="197877" y="260962"/>
                  </a:lnTo>
                  <a:cubicBezTo>
                    <a:pt x="203520" y="245415"/>
                    <a:pt x="210431" y="230359"/>
                    <a:pt x="218541" y="215944"/>
                  </a:cubicBezTo>
                  <a:lnTo>
                    <a:pt x="230349" y="215944"/>
                  </a:lnTo>
                  <a:cubicBezTo>
                    <a:pt x="242895" y="215944"/>
                    <a:pt x="246585" y="215944"/>
                    <a:pt x="246585" y="215944"/>
                  </a:cubicBezTo>
                  <a:cubicBezTo>
                    <a:pt x="246585" y="215944"/>
                    <a:pt x="246585" y="210040"/>
                    <a:pt x="229611" y="198232"/>
                  </a:cubicBezTo>
                  <a:cubicBezTo>
                    <a:pt x="212637" y="186424"/>
                    <a:pt x="199353" y="172402"/>
                    <a:pt x="169833" y="147310"/>
                  </a:cubicBezTo>
                  <a:cubicBezTo>
                    <a:pt x="126291" y="111148"/>
                    <a:pt x="90867" y="82366"/>
                    <a:pt x="89391" y="82366"/>
                  </a:cubicBezTo>
                  <a:cubicBezTo>
                    <a:pt x="87915" y="82366"/>
                    <a:pt x="89391" y="82366"/>
                    <a:pt x="89391" y="82366"/>
                  </a:cubicBezTo>
                  <a:cubicBezTo>
                    <a:pt x="89391" y="82366"/>
                    <a:pt x="89391" y="66868"/>
                    <a:pt x="84225" y="50632"/>
                  </a:cubicBezTo>
                  <a:cubicBezTo>
                    <a:pt x="84738" y="42030"/>
                    <a:pt x="84738" y="33404"/>
                    <a:pt x="84225" y="24802"/>
                  </a:cubicBezTo>
                  <a:cubicBezTo>
                    <a:pt x="83862" y="21861"/>
                    <a:pt x="83862" y="18887"/>
                    <a:pt x="84225" y="15946"/>
                  </a:cubicBezTo>
                  <a:cubicBezTo>
                    <a:pt x="79501" y="6069"/>
                    <a:pt x="69333" y="-32"/>
                    <a:pt x="58395" y="448"/>
                  </a:cubicBezTo>
                  <a:cubicBezTo>
                    <a:pt x="51525" y="-778"/>
                    <a:pt x="44444" y="533"/>
                    <a:pt x="38469" y="4138"/>
                  </a:cubicBezTo>
                  <a:cubicBezTo>
                    <a:pt x="34272" y="6835"/>
                    <a:pt x="29431" y="8364"/>
                    <a:pt x="24447" y="8566"/>
                  </a:cubicBezTo>
                  <a:cubicBezTo>
                    <a:pt x="18653" y="4066"/>
                    <a:pt x="10307" y="5115"/>
                    <a:pt x="5807" y="10909"/>
                  </a:cubicBezTo>
                  <a:cubicBezTo>
                    <a:pt x="4185" y="12997"/>
                    <a:pt x="3223" y="15522"/>
                    <a:pt x="3045" y="18160"/>
                  </a:cubicBezTo>
                  <a:lnTo>
                    <a:pt x="3045" y="23326"/>
                  </a:lnTo>
                  <a:lnTo>
                    <a:pt x="14115" y="23326"/>
                  </a:lnTo>
                  <a:cubicBezTo>
                    <a:pt x="20019" y="23326"/>
                    <a:pt x="23709" y="23326"/>
                    <a:pt x="20757" y="23326"/>
                  </a:cubicBezTo>
                  <a:cubicBezTo>
                    <a:pt x="17805" y="23326"/>
                    <a:pt x="14853" y="39562"/>
                    <a:pt x="23709" y="39562"/>
                  </a:cubicBezTo>
                  <a:cubicBezTo>
                    <a:pt x="32565" y="39562"/>
                    <a:pt x="34041" y="39562"/>
                    <a:pt x="34041" y="88270"/>
                  </a:cubicBezTo>
                  <a:lnTo>
                    <a:pt x="34041" y="108196"/>
                  </a:lnTo>
                  <a:cubicBezTo>
                    <a:pt x="35689" y="119205"/>
                    <a:pt x="35689" y="130397"/>
                    <a:pt x="34041" y="141406"/>
                  </a:cubicBezTo>
                  <a:cubicBezTo>
                    <a:pt x="30351" y="156435"/>
                    <a:pt x="30351" y="172133"/>
                    <a:pt x="34041" y="187162"/>
                  </a:cubicBezTo>
                  <a:cubicBezTo>
                    <a:pt x="34339" y="190600"/>
                    <a:pt x="34339" y="194056"/>
                    <a:pt x="34041" y="197494"/>
                  </a:cubicBezTo>
                  <a:cubicBezTo>
                    <a:pt x="30693" y="202662"/>
                    <a:pt x="26995" y="207594"/>
                    <a:pt x="22971" y="212254"/>
                  </a:cubicBezTo>
                  <a:cubicBezTo>
                    <a:pt x="19533" y="216071"/>
                    <a:pt x="16561" y="220283"/>
                    <a:pt x="14115" y="224800"/>
                  </a:cubicBezTo>
                  <a:cubicBezTo>
                    <a:pt x="8523" y="231350"/>
                    <a:pt x="4710" y="239229"/>
                    <a:pt x="3045" y="247678"/>
                  </a:cubicBezTo>
                  <a:cubicBezTo>
                    <a:pt x="3648" y="250350"/>
                    <a:pt x="3648" y="253124"/>
                    <a:pt x="3045" y="255796"/>
                  </a:cubicBezTo>
                  <a:cubicBezTo>
                    <a:pt x="-1015" y="261276"/>
                    <a:pt x="-1015" y="268766"/>
                    <a:pt x="3045" y="274246"/>
                  </a:cubicBezTo>
                  <a:close/>
                  <a:moveTo>
                    <a:pt x="36993" y="356902"/>
                  </a:moveTo>
                  <a:cubicBezTo>
                    <a:pt x="28137" y="356902"/>
                    <a:pt x="25923" y="356902"/>
                    <a:pt x="25923" y="356902"/>
                  </a:cubicBezTo>
                  <a:cubicBezTo>
                    <a:pt x="25923" y="356902"/>
                    <a:pt x="17067" y="312622"/>
                    <a:pt x="13377" y="297862"/>
                  </a:cubicBezTo>
                  <a:lnTo>
                    <a:pt x="8949" y="278674"/>
                  </a:lnTo>
                  <a:cubicBezTo>
                    <a:pt x="8949" y="278674"/>
                    <a:pt x="8949" y="278674"/>
                    <a:pt x="14115" y="278674"/>
                  </a:cubicBezTo>
                  <a:lnTo>
                    <a:pt x="22233" y="278674"/>
                  </a:lnTo>
                  <a:cubicBezTo>
                    <a:pt x="30351" y="278674"/>
                    <a:pt x="34779" y="291220"/>
                    <a:pt x="41421" y="331072"/>
                  </a:cubicBezTo>
                  <a:cubicBezTo>
                    <a:pt x="41421" y="336976"/>
                    <a:pt x="41421" y="343618"/>
                    <a:pt x="41421" y="345094"/>
                  </a:cubicBezTo>
                  <a:cubicBezTo>
                    <a:pt x="41421" y="346570"/>
                    <a:pt x="43635" y="355426"/>
                    <a:pt x="36993" y="356902"/>
                  </a:cubicBezTo>
                  <a:close/>
                  <a:moveTo>
                    <a:pt x="36993" y="296386"/>
                  </a:moveTo>
                  <a:cubicBezTo>
                    <a:pt x="36993" y="296386"/>
                    <a:pt x="36993" y="292696"/>
                    <a:pt x="36993" y="291220"/>
                  </a:cubicBezTo>
                  <a:cubicBezTo>
                    <a:pt x="38891" y="290479"/>
                    <a:pt x="40999" y="290479"/>
                    <a:pt x="42897" y="291220"/>
                  </a:cubicBezTo>
                  <a:cubicBezTo>
                    <a:pt x="42897" y="291220"/>
                    <a:pt x="42897" y="291220"/>
                    <a:pt x="42897" y="296386"/>
                  </a:cubicBezTo>
                  <a:lnTo>
                    <a:pt x="38469" y="301552"/>
                  </a:lnTo>
                  <a:close/>
                  <a:moveTo>
                    <a:pt x="87915" y="286054"/>
                  </a:moveTo>
                  <a:cubicBezTo>
                    <a:pt x="87915" y="286054"/>
                    <a:pt x="91605" y="286054"/>
                    <a:pt x="96771" y="286054"/>
                  </a:cubicBezTo>
                  <a:lnTo>
                    <a:pt x="104889" y="286054"/>
                  </a:lnTo>
                  <a:lnTo>
                    <a:pt x="104889" y="286054"/>
                  </a:lnTo>
                  <a:cubicBezTo>
                    <a:pt x="99723" y="292696"/>
                    <a:pt x="97509" y="293434"/>
                    <a:pt x="93819" y="286054"/>
                  </a:cubicBezTo>
                  <a:close/>
                  <a:moveTo>
                    <a:pt x="115221" y="286054"/>
                  </a:moveTo>
                  <a:lnTo>
                    <a:pt x="131457" y="286054"/>
                  </a:lnTo>
                  <a:lnTo>
                    <a:pt x="127767" y="290482"/>
                  </a:lnTo>
                  <a:cubicBezTo>
                    <a:pt x="123339" y="295648"/>
                    <a:pt x="123339" y="295648"/>
                    <a:pt x="118911" y="290482"/>
                  </a:cubicBezTo>
                  <a:close/>
                  <a:moveTo>
                    <a:pt x="167619" y="299338"/>
                  </a:moveTo>
                  <a:lnTo>
                    <a:pt x="150645" y="299338"/>
                  </a:lnTo>
                  <a:lnTo>
                    <a:pt x="155073" y="294910"/>
                  </a:lnTo>
                  <a:lnTo>
                    <a:pt x="159501" y="294910"/>
                  </a:lnTo>
                  <a:lnTo>
                    <a:pt x="163929" y="294910"/>
                  </a:lnTo>
                  <a:cubicBezTo>
                    <a:pt x="163929" y="294910"/>
                    <a:pt x="170571" y="298600"/>
                    <a:pt x="167619" y="297862"/>
                  </a:cubicBezTo>
                  <a:close/>
                  <a:moveTo>
                    <a:pt x="150645" y="291220"/>
                  </a:moveTo>
                  <a:lnTo>
                    <a:pt x="150645" y="294910"/>
                  </a:lnTo>
                  <a:lnTo>
                    <a:pt x="143265" y="289744"/>
                  </a:lnTo>
                  <a:lnTo>
                    <a:pt x="143265" y="284578"/>
                  </a:lnTo>
                  <a:lnTo>
                    <a:pt x="147693" y="284578"/>
                  </a:lnTo>
                  <a:lnTo>
                    <a:pt x="155811" y="284578"/>
                  </a:lnTo>
                  <a:lnTo>
                    <a:pt x="160977" y="284578"/>
                  </a:lnTo>
                  <a:close/>
                  <a:moveTo>
                    <a:pt x="139575" y="291220"/>
                  </a:moveTo>
                  <a:cubicBezTo>
                    <a:pt x="139575" y="291220"/>
                    <a:pt x="139575" y="291220"/>
                    <a:pt x="139575" y="291220"/>
                  </a:cubicBezTo>
                  <a:lnTo>
                    <a:pt x="132195" y="291220"/>
                  </a:lnTo>
                  <a:lnTo>
                    <a:pt x="128505" y="291220"/>
                  </a:lnTo>
                  <a:lnTo>
                    <a:pt x="132195" y="291220"/>
                  </a:lnTo>
                  <a:cubicBezTo>
                    <a:pt x="132195" y="287530"/>
                    <a:pt x="136623" y="286792"/>
                    <a:pt x="138837" y="291220"/>
                  </a:cubicBezTo>
                  <a:close/>
                  <a:moveTo>
                    <a:pt x="113007" y="291220"/>
                  </a:moveTo>
                  <a:cubicBezTo>
                    <a:pt x="113007" y="291220"/>
                    <a:pt x="113007" y="291220"/>
                    <a:pt x="107103" y="291220"/>
                  </a:cubicBezTo>
                  <a:lnTo>
                    <a:pt x="101199" y="291220"/>
                  </a:lnTo>
                  <a:lnTo>
                    <a:pt x="101199" y="286792"/>
                  </a:lnTo>
                  <a:cubicBezTo>
                    <a:pt x="110055" y="286054"/>
                    <a:pt x="112269" y="286054"/>
                    <a:pt x="115221" y="291220"/>
                  </a:cubicBezTo>
                  <a:close/>
                  <a:moveTo>
                    <a:pt x="83487" y="291220"/>
                  </a:moveTo>
                  <a:lnTo>
                    <a:pt x="88653" y="295648"/>
                  </a:lnTo>
                  <a:lnTo>
                    <a:pt x="72417" y="295648"/>
                  </a:lnTo>
                  <a:lnTo>
                    <a:pt x="76845" y="292696"/>
                  </a:lnTo>
                  <a:lnTo>
                    <a:pt x="76845" y="287530"/>
                  </a:lnTo>
                  <a:cubicBezTo>
                    <a:pt x="76845" y="287530"/>
                    <a:pt x="82749" y="289006"/>
                    <a:pt x="85701" y="291958"/>
                  </a:cubicBezTo>
                  <a:close/>
                  <a:moveTo>
                    <a:pt x="69465" y="291220"/>
                  </a:moveTo>
                  <a:lnTo>
                    <a:pt x="65775" y="295648"/>
                  </a:lnTo>
                  <a:lnTo>
                    <a:pt x="61347" y="291958"/>
                  </a:lnTo>
                  <a:lnTo>
                    <a:pt x="56919" y="291958"/>
                  </a:lnTo>
                  <a:lnTo>
                    <a:pt x="64299" y="291958"/>
                  </a:lnTo>
                  <a:cubicBezTo>
                    <a:pt x="68727" y="291958"/>
                    <a:pt x="71679" y="291958"/>
                    <a:pt x="72417" y="291958"/>
                  </a:cubicBezTo>
                  <a:cubicBezTo>
                    <a:pt x="72171" y="291968"/>
                    <a:pt x="71925" y="291968"/>
                    <a:pt x="71679" y="291958"/>
                  </a:cubicBezTo>
                  <a:close/>
                  <a:moveTo>
                    <a:pt x="57657" y="291220"/>
                  </a:moveTo>
                  <a:lnTo>
                    <a:pt x="57657" y="295648"/>
                  </a:lnTo>
                  <a:lnTo>
                    <a:pt x="50277" y="295648"/>
                  </a:lnTo>
                  <a:lnTo>
                    <a:pt x="39207" y="295648"/>
                  </a:lnTo>
                  <a:cubicBezTo>
                    <a:pt x="39207" y="295648"/>
                    <a:pt x="39207" y="295648"/>
                    <a:pt x="39207" y="289744"/>
                  </a:cubicBezTo>
                  <a:cubicBezTo>
                    <a:pt x="39207" y="283840"/>
                    <a:pt x="45111" y="283840"/>
                    <a:pt x="46587" y="283840"/>
                  </a:cubicBezTo>
                  <a:close/>
                  <a:moveTo>
                    <a:pt x="45849" y="311146"/>
                  </a:moveTo>
                  <a:cubicBezTo>
                    <a:pt x="49539" y="311146"/>
                    <a:pt x="49539" y="311146"/>
                    <a:pt x="45849" y="316312"/>
                  </a:cubicBezTo>
                  <a:cubicBezTo>
                    <a:pt x="42159" y="321478"/>
                    <a:pt x="45849" y="316312"/>
                    <a:pt x="41421" y="316312"/>
                  </a:cubicBezTo>
                  <a:cubicBezTo>
                    <a:pt x="36993" y="316312"/>
                    <a:pt x="43635" y="314098"/>
                    <a:pt x="48063" y="314098"/>
                  </a:cubicBezTo>
                  <a:close/>
                  <a:moveTo>
                    <a:pt x="51015" y="321478"/>
                  </a:moveTo>
                  <a:lnTo>
                    <a:pt x="48801" y="321478"/>
                  </a:lnTo>
                  <a:lnTo>
                    <a:pt x="48801" y="317050"/>
                  </a:lnTo>
                  <a:cubicBezTo>
                    <a:pt x="53229" y="311884"/>
                    <a:pt x="53229" y="311884"/>
                    <a:pt x="56181" y="317050"/>
                  </a:cubicBezTo>
                  <a:cubicBezTo>
                    <a:pt x="59133" y="322216"/>
                    <a:pt x="56181" y="317050"/>
                    <a:pt x="56181" y="321478"/>
                  </a:cubicBezTo>
                  <a:close/>
                  <a:moveTo>
                    <a:pt x="129243" y="307456"/>
                  </a:moveTo>
                  <a:lnTo>
                    <a:pt x="125553" y="311884"/>
                  </a:lnTo>
                  <a:cubicBezTo>
                    <a:pt x="121125" y="317050"/>
                    <a:pt x="121125" y="317050"/>
                    <a:pt x="116697" y="311884"/>
                  </a:cubicBezTo>
                  <a:lnTo>
                    <a:pt x="116697" y="307456"/>
                  </a:lnTo>
                  <a:lnTo>
                    <a:pt x="132933" y="307456"/>
                  </a:lnTo>
                  <a:close/>
                  <a:moveTo>
                    <a:pt x="172785" y="317788"/>
                  </a:moveTo>
                  <a:lnTo>
                    <a:pt x="172785" y="321478"/>
                  </a:lnTo>
                  <a:lnTo>
                    <a:pt x="172785" y="317050"/>
                  </a:lnTo>
                  <a:cubicBezTo>
                    <a:pt x="172569" y="315335"/>
                    <a:pt x="172569" y="313599"/>
                    <a:pt x="172785" y="311884"/>
                  </a:cubicBezTo>
                  <a:lnTo>
                    <a:pt x="186807" y="311884"/>
                  </a:lnTo>
                  <a:close/>
                  <a:moveTo>
                    <a:pt x="177951" y="317788"/>
                  </a:moveTo>
                  <a:cubicBezTo>
                    <a:pt x="177951" y="317788"/>
                    <a:pt x="177951" y="322954"/>
                    <a:pt x="174261" y="317788"/>
                  </a:cubicBezTo>
                  <a:lnTo>
                    <a:pt x="174261" y="317788"/>
                  </a:lnTo>
                  <a:cubicBezTo>
                    <a:pt x="174261" y="317788"/>
                    <a:pt x="180165" y="321478"/>
                    <a:pt x="180165" y="323692"/>
                  </a:cubicBezTo>
                  <a:close/>
                  <a:moveTo>
                    <a:pt x="164667" y="317788"/>
                  </a:moveTo>
                  <a:lnTo>
                    <a:pt x="160239" y="317788"/>
                  </a:lnTo>
                  <a:cubicBezTo>
                    <a:pt x="155811" y="317788"/>
                    <a:pt x="154335" y="317788"/>
                    <a:pt x="154335" y="317788"/>
                  </a:cubicBezTo>
                  <a:lnTo>
                    <a:pt x="154335" y="317788"/>
                  </a:lnTo>
                  <a:cubicBezTo>
                    <a:pt x="154335" y="317788"/>
                    <a:pt x="158025" y="317788"/>
                    <a:pt x="160239" y="317788"/>
                  </a:cubicBezTo>
                  <a:close/>
                  <a:moveTo>
                    <a:pt x="150645" y="317788"/>
                  </a:moveTo>
                  <a:cubicBezTo>
                    <a:pt x="146955" y="321478"/>
                    <a:pt x="146955" y="321478"/>
                    <a:pt x="142527" y="317788"/>
                  </a:cubicBezTo>
                  <a:lnTo>
                    <a:pt x="142527" y="317788"/>
                  </a:lnTo>
                  <a:lnTo>
                    <a:pt x="150645" y="317788"/>
                  </a:lnTo>
                  <a:cubicBezTo>
                    <a:pt x="156549" y="312622"/>
                    <a:pt x="157287" y="313360"/>
                    <a:pt x="150645" y="317788"/>
                  </a:cubicBezTo>
                  <a:close/>
                  <a:moveTo>
                    <a:pt x="130719" y="321478"/>
                  </a:moveTo>
                  <a:lnTo>
                    <a:pt x="125553" y="321478"/>
                  </a:lnTo>
                  <a:lnTo>
                    <a:pt x="129243" y="321478"/>
                  </a:lnTo>
                  <a:lnTo>
                    <a:pt x="129243" y="321478"/>
                  </a:lnTo>
                  <a:lnTo>
                    <a:pt x="133671" y="325906"/>
                  </a:lnTo>
                  <a:cubicBezTo>
                    <a:pt x="144741" y="322954"/>
                    <a:pt x="144003" y="323692"/>
                    <a:pt x="132933" y="321478"/>
                  </a:cubicBezTo>
                  <a:close/>
                  <a:moveTo>
                    <a:pt x="115221" y="321478"/>
                  </a:moveTo>
                  <a:lnTo>
                    <a:pt x="99723" y="321478"/>
                  </a:lnTo>
                  <a:lnTo>
                    <a:pt x="104151" y="316312"/>
                  </a:lnTo>
                  <a:lnTo>
                    <a:pt x="108579" y="311146"/>
                  </a:lnTo>
                  <a:lnTo>
                    <a:pt x="113007" y="315574"/>
                  </a:lnTo>
                  <a:close/>
                  <a:moveTo>
                    <a:pt x="97509" y="315574"/>
                  </a:moveTo>
                  <a:cubicBezTo>
                    <a:pt x="93081" y="320740"/>
                    <a:pt x="93081" y="320740"/>
                    <a:pt x="88653" y="315574"/>
                  </a:cubicBezTo>
                  <a:lnTo>
                    <a:pt x="88653" y="311146"/>
                  </a:lnTo>
                  <a:lnTo>
                    <a:pt x="104889" y="311146"/>
                  </a:lnTo>
                  <a:close/>
                  <a:moveTo>
                    <a:pt x="88653" y="320740"/>
                  </a:moveTo>
                  <a:lnTo>
                    <a:pt x="80535" y="320740"/>
                  </a:lnTo>
                  <a:lnTo>
                    <a:pt x="76845" y="320740"/>
                  </a:lnTo>
                  <a:lnTo>
                    <a:pt x="76845" y="317050"/>
                  </a:lnTo>
                  <a:lnTo>
                    <a:pt x="76845" y="312622"/>
                  </a:lnTo>
                  <a:lnTo>
                    <a:pt x="80535" y="312622"/>
                  </a:lnTo>
                  <a:close/>
                  <a:moveTo>
                    <a:pt x="76845" y="315574"/>
                  </a:moveTo>
                  <a:lnTo>
                    <a:pt x="72417" y="320740"/>
                  </a:lnTo>
                  <a:cubicBezTo>
                    <a:pt x="70273" y="319843"/>
                    <a:pt x="68466" y="318294"/>
                    <a:pt x="67251" y="316312"/>
                  </a:cubicBezTo>
                  <a:lnTo>
                    <a:pt x="63561" y="316312"/>
                  </a:lnTo>
                  <a:lnTo>
                    <a:pt x="69465" y="316312"/>
                  </a:lnTo>
                  <a:lnTo>
                    <a:pt x="77583" y="316312"/>
                  </a:lnTo>
                  <a:cubicBezTo>
                    <a:pt x="77583" y="316312"/>
                    <a:pt x="76845" y="311146"/>
                    <a:pt x="76845" y="315574"/>
                  </a:cubicBezTo>
                  <a:close/>
                  <a:moveTo>
                    <a:pt x="181641" y="345832"/>
                  </a:moveTo>
                  <a:cubicBezTo>
                    <a:pt x="181641" y="356902"/>
                    <a:pt x="181641" y="359854"/>
                    <a:pt x="181641" y="359854"/>
                  </a:cubicBezTo>
                  <a:lnTo>
                    <a:pt x="166143" y="359854"/>
                  </a:lnTo>
                  <a:cubicBezTo>
                    <a:pt x="141954" y="354352"/>
                    <a:pt x="117099" y="352364"/>
                    <a:pt x="92343" y="353950"/>
                  </a:cubicBezTo>
                  <a:lnTo>
                    <a:pt x="59871" y="353950"/>
                  </a:lnTo>
                  <a:lnTo>
                    <a:pt x="52491" y="353950"/>
                  </a:lnTo>
                  <a:lnTo>
                    <a:pt x="52491" y="342142"/>
                  </a:lnTo>
                  <a:cubicBezTo>
                    <a:pt x="51656" y="338002"/>
                    <a:pt x="51656" y="333736"/>
                    <a:pt x="52491" y="329596"/>
                  </a:cubicBezTo>
                  <a:cubicBezTo>
                    <a:pt x="57399" y="329103"/>
                    <a:pt x="62343" y="329103"/>
                    <a:pt x="67251" y="329596"/>
                  </a:cubicBezTo>
                  <a:cubicBezTo>
                    <a:pt x="105005" y="325161"/>
                    <a:pt x="143149" y="325161"/>
                    <a:pt x="180903" y="329596"/>
                  </a:cubicBezTo>
                  <a:lnTo>
                    <a:pt x="186069" y="329596"/>
                  </a:lnTo>
                  <a:close/>
                  <a:moveTo>
                    <a:pt x="181641" y="308194"/>
                  </a:moveTo>
                  <a:cubicBezTo>
                    <a:pt x="181641" y="312622"/>
                    <a:pt x="181641" y="312622"/>
                    <a:pt x="168357" y="308194"/>
                  </a:cubicBezTo>
                  <a:lnTo>
                    <a:pt x="133671" y="308194"/>
                  </a:lnTo>
                  <a:cubicBezTo>
                    <a:pt x="104944" y="305665"/>
                    <a:pt x="76051" y="305665"/>
                    <a:pt x="47325" y="308194"/>
                  </a:cubicBezTo>
                  <a:cubicBezTo>
                    <a:pt x="41421" y="308194"/>
                    <a:pt x="39945" y="308194"/>
                    <a:pt x="39945" y="308194"/>
                  </a:cubicBezTo>
                  <a:cubicBezTo>
                    <a:pt x="65653" y="301249"/>
                    <a:pt x="92403" y="298999"/>
                    <a:pt x="118911" y="301552"/>
                  </a:cubicBezTo>
                  <a:lnTo>
                    <a:pt x="171309" y="301552"/>
                  </a:lnTo>
                  <a:cubicBezTo>
                    <a:pt x="180903" y="303766"/>
                    <a:pt x="181641" y="304504"/>
                    <a:pt x="181641" y="308194"/>
                  </a:cubicBezTo>
                  <a:close/>
                  <a:moveTo>
                    <a:pt x="181641" y="298600"/>
                  </a:moveTo>
                  <a:lnTo>
                    <a:pt x="181641" y="298600"/>
                  </a:lnTo>
                  <a:cubicBezTo>
                    <a:pt x="181641" y="298600"/>
                    <a:pt x="181641" y="298600"/>
                    <a:pt x="181641" y="298600"/>
                  </a:cubicBezTo>
                  <a:cubicBezTo>
                    <a:pt x="181641" y="298600"/>
                    <a:pt x="180165" y="301552"/>
                    <a:pt x="180165" y="298600"/>
                  </a:cubicBezTo>
                  <a:close/>
                  <a:moveTo>
                    <a:pt x="181641" y="292696"/>
                  </a:moveTo>
                  <a:lnTo>
                    <a:pt x="176475" y="297124"/>
                  </a:lnTo>
                  <a:cubicBezTo>
                    <a:pt x="176475" y="297124"/>
                    <a:pt x="176475" y="297124"/>
                    <a:pt x="171309" y="291220"/>
                  </a:cubicBezTo>
                  <a:lnTo>
                    <a:pt x="165405" y="286054"/>
                  </a:lnTo>
                  <a:lnTo>
                    <a:pt x="169833" y="286054"/>
                  </a:lnTo>
                  <a:lnTo>
                    <a:pt x="186069" y="286054"/>
                  </a:lnTo>
                  <a:close/>
                  <a:moveTo>
                    <a:pt x="193449" y="260962"/>
                  </a:moveTo>
                  <a:lnTo>
                    <a:pt x="186807" y="280888"/>
                  </a:lnTo>
                  <a:cubicBezTo>
                    <a:pt x="186807" y="280888"/>
                    <a:pt x="186807" y="280888"/>
                    <a:pt x="179427" y="280888"/>
                  </a:cubicBezTo>
                  <a:cubicBezTo>
                    <a:pt x="137458" y="276837"/>
                    <a:pt x="95197" y="276837"/>
                    <a:pt x="53229" y="280888"/>
                  </a:cubicBezTo>
                  <a:cubicBezTo>
                    <a:pt x="36993" y="280888"/>
                    <a:pt x="34779" y="280888"/>
                    <a:pt x="36255" y="280888"/>
                  </a:cubicBezTo>
                  <a:cubicBezTo>
                    <a:pt x="37731" y="280888"/>
                    <a:pt x="36255" y="273508"/>
                    <a:pt x="36255" y="269080"/>
                  </a:cubicBezTo>
                  <a:lnTo>
                    <a:pt x="36255" y="260224"/>
                  </a:lnTo>
                  <a:lnTo>
                    <a:pt x="53229" y="250630"/>
                  </a:lnTo>
                  <a:cubicBezTo>
                    <a:pt x="61325" y="246480"/>
                    <a:pt x="68989" y="241536"/>
                    <a:pt x="76107" y="235870"/>
                  </a:cubicBezTo>
                  <a:lnTo>
                    <a:pt x="84225" y="229966"/>
                  </a:lnTo>
                  <a:cubicBezTo>
                    <a:pt x="106691" y="229736"/>
                    <a:pt x="129142" y="231216"/>
                    <a:pt x="151383" y="234394"/>
                  </a:cubicBezTo>
                  <a:lnTo>
                    <a:pt x="194187" y="243250"/>
                  </a:lnTo>
                  <a:cubicBezTo>
                    <a:pt x="194187" y="243250"/>
                    <a:pt x="196401" y="254320"/>
                    <a:pt x="193449" y="260962"/>
                  </a:cubicBezTo>
                  <a:close/>
                  <a:moveTo>
                    <a:pt x="211161" y="219634"/>
                  </a:moveTo>
                  <a:lnTo>
                    <a:pt x="203781" y="234394"/>
                  </a:lnTo>
                  <a:cubicBezTo>
                    <a:pt x="203781" y="240298"/>
                    <a:pt x="203781" y="240298"/>
                    <a:pt x="186069" y="234394"/>
                  </a:cubicBezTo>
                  <a:cubicBezTo>
                    <a:pt x="163906" y="229790"/>
                    <a:pt x="141476" y="226586"/>
                    <a:pt x="118911" y="224800"/>
                  </a:cubicBezTo>
                  <a:lnTo>
                    <a:pt x="94557" y="224800"/>
                  </a:lnTo>
                  <a:lnTo>
                    <a:pt x="104151" y="224800"/>
                  </a:lnTo>
                  <a:lnTo>
                    <a:pt x="120387" y="217420"/>
                  </a:lnTo>
                  <a:cubicBezTo>
                    <a:pt x="126034" y="214956"/>
                    <a:pt x="132452" y="214956"/>
                    <a:pt x="138099" y="217420"/>
                  </a:cubicBezTo>
                  <a:cubicBezTo>
                    <a:pt x="151383" y="217420"/>
                    <a:pt x="160977" y="217420"/>
                    <a:pt x="164667" y="209302"/>
                  </a:cubicBezTo>
                  <a:lnTo>
                    <a:pt x="164667" y="204136"/>
                  </a:lnTo>
                  <a:lnTo>
                    <a:pt x="189021" y="210778"/>
                  </a:lnTo>
                  <a:lnTo>
                    <a:pt x="212637" y="218158"/>
                  </a:lnTo>
                  <a:close/>
                  <a:moveTo>
                    <a:pt x="137361" y="196756"/>
                  </a:moveTo>
                  <a:cubicBezTo>
                    <a:pt x="137361" y="196756"/>
                    <a:pt x="137361" y="196756"/>
                    <a:pt x="137361" y="196756"/>
                  </a:cubicBezTo>
                  <a:lnTo>
                    <a:pt x="137361" y="196756"/>
                  </a:lnTo>
                  <a:cubicBezTo>
                    <a:pt x="137361" y="196756"/>
                    <a:pt x="137361" y="196756"/>
                    <a:pt x="137361" y="196756"/>
                  </a:cubicBezTo>
                  <a:cubicBezTo>
                    <a:pt x="137919" y="197448"/>
                    <a:pt x="138412" y="198189"/>
                    <a:pt x="138837" y="198970"/>
                  </a:cubicBezTo>
                  <a:close/>
                  <a:moveTo>
                    <a:pt x="144003" y="196756"/>
                  </a:moveTo>
                  <a:cubicBezTo>
                    <a:pt x="144003" y="196756"/>
                    <a:pt x="144003" y="196756"/>
                    <a:pt x="144003" y="196756"/>
                  </a:cubicBezTo>
                  <a:cubicBezTo>
                    <a:pt x="144003" y="196756"/>
                    <a:pt x="144003" y="196756"/>
                    <a:pt x="144003" y="196756"/>
                  </a:cubicBezTo>
                  <a:cubicBezTo>
                    <a:pt x="144003" y="196756"/>
                    <a:pt x="150645" y="201184"/>
                    <a:pt x="145479" y="198970"/>
                  </a:cubicBezTo>
                  <a:close/>
                  <a:moveTo>
                    <a:pt x="151383" y="196756"/>
                  </a:moveTo>
                  <a:cubicBezTo>
                    <a:pt x="151383" y="196756"/>
                    <a:pt x="151383" y="196756"/>
                    <a:pt x="151383" y="196756"/>
                  </a:cubicBezTo>
                  <a:cubicBezTo>
                    <a:pt x="151383" y="196756"/>
                    <a:pt x="151383" y="201184"/>
                    <a:pt x="151383" y="201184"/>
                  </a:cubicBezTo>
                  <a:cubicBezTo>
                    <a:pt x="151383" y="201184"/>
                    <a:pt x="150645" y="197494"/>
                    <a:pt x="150645" y="196018"/>
                  </a:cubicBezTo>
                  <a:close/>
                  <a:moveTo>
                    <a:pt x="158763" y="201922"/>
                  </a:moveTo>
                  <a:cubicBezTo>
                    <a:pt x="158763" y="201922"/>
                    <a:pt x="158763" y="201922"/>
                    <a:pt x="158763" y="201922"/>
                  </a:cubicBezTo>
                  <a:cubicBezTo>
                    <a:pt x="158763" y="201922"/>
                    <a:pt x="158763" y="201922"/>
                    <a:pt x="158763" y="201922"/>
                  </a:cubicBezTo>
                  <a:cubicBezTo>
                    <a:pt x="158763" y="201922"/>
                    <a:pt x="158025" y="198970"/>
                    <a:pt x="160239" y="201184"/>
                  </a:cubicBezTo>
                  <a:close/>
                  <a:moveTo>
                    <a:pt x="150645" y="205612"/>
                  </a:moveTo>
                  <a:cubicBezTo>
                    <a:pt x="150645" y="205612"/>
                    <a:pt x="150645" y="205612"/>
                    <a:pt x="150645" y="205612"/>
                  </a:cubicBezTo>
                  <a:cubicBezTo>
                    <a:pt x="150645" y="205612"/>
                    <a:pt x="150645" y="205612"/>
                    <a:pt x="150645" y="205612"/>
                  </a:cubicBezTo>
                  <a:cubicBezTo>
                    <a:pt x="150645" y="205612"/>
                    <a:pt x="154335" y="204874"/>
                    <a:pt x="150645" y="205612"/>
                  </a:cubicBezTo>
                  <a:close/>
                  <a:moveTo>
                    <a:pt x="143265" y="205612"/>
                  </a:moveTo>
                  <a:cubicBezTo>
                    <a:pt x="143265" y="205612"/>
                    <a:pt x="143265" y="205612"/>
                    <a:pt x="143265" y="205612"/>
                  </a:cubicBezTo>
                  <a:cubicBezTo>
                    <a:pt x="143265" y="205612"/>
                    <a:pt x="143265" y="205612"/>
                    <a:pt x="143265" y="205612"/>
                  </a:cubicBezTo>
                  <a:cubicBezTo>
                    <a:pt x="143265" y="205612"/>
                    <a:pt x="150645" y="209302"/>
                    <a:pt x="146217" y="209302"/>
                  </a:cubicBezTo>
                  <a:close/>
                  <a:moveTo>
                    <a:pt x="134409" y="205612"/>
                  </a:moveTo>
                  <a:cubicBezTo>
                    <a:pt x="134409" y="205612"/>
                    <a:pt x="134409" y="205612"/>
                    <a:pt x="134409" y="205612"/>
                  </a:cubicBezTo>
                  <a:cubicBezTo>
                    <a:pt x="134409" y="205612"/>
                    <a:pt x="134409" y="205612"/>
                    <a:pt x="134409" y="205612"/>
                  </a:cubicBezTo>
                  <a:close/>
                  <a:moveTo>
                    <a:pt x="138837" y="193066"/>
                  </a:moveTo>
                  <a:cubicBezTo>
                    <a:pt x="138837" y="193066"/>
                    <a:pt x="138837" y="193066"/>
                    <a:pt x="138837" y="193066"/>
                  </a:cubicBezTo>
                  <a:cubicBezTo>
                    <a:pt x="138837" y="193066"/>
                    <a:pt x="138837" y="193066"/>
                    <a:pt x="138837" y="193066"/>
                  </a:cubicBezTo>
                  <a:cubicBezTo>
                    <a:pt x="138837" y="193066"/>
                    <a:pt x="144003" y="195280"/>
                    <a:pt x="141789" y="195280"/>
                  </a:cubicBezTo>
                  <a:close/>
                  <a:moveTo>
                    <a:pt x="132933" y="193066"/>
                  </a:moveTo>
                  <a:cubicBezTo>
                    <a:pt x="132933" y="193066"/>
                    <a:pt x="132933" y="193066"/>
                    <a:pt x="132933" y="193066"/>
                  </a:cubicBezTo>
                  <a:cubicBezTo>
                    <a:pt x="132933" y="193066"/>
                    <a:pt x="132933" y="193066"/>
                    <a:pt x="132933" y="193066"/>
                  </a:cubicBezTo>
                  <a:cubicBezTo>
                    <a:pt x="134546" y="193624"/>
                    <a:pt x="135694" y="195060"/>
                    <a:pt x="135885" y="196756"/>
                  </a:cubicBezTo>
                  <a:close/>
                  <a:moveTo>
                    <a:pt x="132933" y="198232"/>
                  </a:moveTo>
                  <a:cubicBezTo>
                    <a:pt x="132933" y="198232"/>
                    <a:pt x="132933" y="205612"/>
                    <a:pt x="132933" y="204136"/>
                  </a:cubicBezTo>
                  <a:cubicBezTo>
                    <a:pt x="132933" y="202660"/>
                    <a:pt x="132933" y="204136"/>
                    <a:pt x="132933" y="199708"/>
                  </a:cubicBezTo>
                  <a:cubicBezTo>
                    <a:pt x="132933" y="195280"/>
                    <a:pt x="134409" y="201184"/>
                    <a:pt x="135147" y="201922"/>
                  </a:cubicBezTo>
                  <a:close/>
                  <a:moveTo>
                    <a:pt x="28137" y="39562"/>
                  </a:moveTo>
                  <a:cubicBezTo>
                    <a:pt x="20757" y="39562"/>
                    <a:pt x="18543" y="35134"/>
                    <a:pt x="18543" y="31444"/>
                  </a:cubicBezTo>
                  <a:cubicBezTo>
                    <a:pt x="18543" y="27754"/>
                    <a:pt x="18543" y="31444"/>
                    <a:pt x="27399" y="31444"/>
                  </a:cubicBezTo>
                  <a:cubicBezTo>
                    <a:pt x="36255" y="31444"/>
                    <a:pt x="36993" y="31444"/>
                    <a:pt x="36255" y="31444"/>
                  </a:cubicBezTo>
                  <a:cubicBezTo>
                    <a:pt x="35517" y="31444"/>
                    <a:pt x="25185" y="23326"/>
                    <a:pt x="13377" y="24064"/>
                  </a:cubicBezTo>
                  <a:cubicBezTo>
                    <a:pt x="1569" y="24802"/>
                    <a:pt x="3045" y="24064"/>
                    <a:pt x="3783" y="24064"/>
                  </a:cubicBezTo>
                  <a:cubicBezTo>
                    <a:pt x="5963" y="18227"/>
                    <a:pt x="11575" y="14387"/>
                    <a:pt x="17805" y="14470"/>
                  </a:cubicBezTo>
                  <a:cubicBezTo>
                    <a:pt x="22556" y="14245"/>
                    <a:pt x="27153" y="12713"/>
                    <a:pt x="31089" y="10042"/>
                  </a:cubicBezTo>
                  <a:cubicBezTo>
                    <a:pt x="36853" y="8229"/>
                    <a:pt x="43036" y="8229"/>
                    <a:pt x="48801" y="10042"/>
                  </a:cubicBezTo>
                  <a:cubicBezTo>
                    <a:pt x="68727" y="10042"/>
                    <a:pt x="72417" y="17422"/>
                    <a:pt x="77583" y="55798"/>
                  </a:cubicBezTo>
                  <a:cubicBezTo>
                    <a:pt x="77583" y="70558"/>
                    <a:pt x="81273" y="84580"/>
                    <a:pt x="81273" y="86794"/>
                  </a:cubicBezTo>
                  <a:cubicBezTo>
                    <a:pt x="81273" y="89008"/>
                    <a:pt x="81273" y="91960"/>
                    <a:pt x="71679" y="97126"/>
                  </a:cubicBezTo>
                  <a:cubicBezTo>
                    <a:pt x="60321" y="106136"/>
                    <a:pt x="50154" y="116551"/>
                    <a:pt x="41421" y="128122"/>
                  </a:cubicBezTo>
                  <a:lnTo>
                    <a:pt x="36993" y="134026"/>
                  </a:lnTo>
                  <a:lnTo>
                    <a:pt x="36993" y="82366"/>
                  </a:lnTo>
                  <a:cubicBezTo>
                    <a:pt x="37731" y="43252"/>
                    <a:pt x="36993" y="39562"/>
                    <a:pt x="28137" y="39562"/>
                  </a:cubicBezTo>
                  <a:close/>
                  <a:moveTo>
                    <a:pt x="3045" y="260962"/>
                  </a:moveTo>
                  <a:cubicBezTo>
                    <a:pt x="4930" y="257262"/>
                    <a:pt x="6178" y="253270"/>
                    <a:pt x="6735" y="249154"/>
                  </a:cubicBezTo>
                  <a:cubicBezTo>
                    <a:pt x="9589" y="236273"/>
                    <a:pt x="15686" y="224334"/>
                    <a:pt x="24447" y="214468"/>
                  </a:cubicBezTo>
                  <a:lnTo>
                    <a:pt x="34779" y="201922"/>
                  </a:lnTo>
                  <a:lnTo>
                    <a:pt x="34779" y="190852"/>
                  </a:lnTo>
                  <a:cubicBezTo>
                    <a:pt x="31457" y="176279"/>
                    <a:pt x="31457" y="161145"/>
                    <a:pt x="34779" y="146572"/>
                  </a:cubicBezTo>
                  <a:cubicBezTo>
                    <a:pt x="40354" y="132159"/>
                    <a:pt x="48903" y="119083"/>
                    <a:pt x="59871" y="108196"/>
                  </a:cubicBezTo>
                  <a:cubicBezTo>
                    <a:pt x="72417" y="94912"/>
                    <a:pt x="84963" y="86794"/>
                    <a:pt x="91605" y="87532"/>
                  </a:cubicBezTo>
                  <a:cubicBezTo>
                    <a:pt x="98247" y="88270"/>
                    <a:pt x="243633" y="210040"/>
                    <a:pt x="243633" y="213730"/>
                  </a:cubicBezTo>
                  <a:cubicBezTo>
                    <a:pt x="243633" y="217420"/>
                    <a:pt x="243633" y="213730"/>
                    <a:pt x="243633" y="213730"/>
                  </a:cubicBezTo>
                  <a:lnTo>
                    <a:pt x="156549" y="190852"/>
                  </a:lnTo>
                  <a:cubicBezTo>
                    <a:pt x="126840" y="184457"/>
                    <a:pt x="98070" y="174288"/>
                    <a:pt x="70941" y="160594"/>
                  </a:cubicBezTo>
                  <a:cubicBezTo>
                    <a:pt x="66506" y="154420"/>
                    <a:pt x="66506" y="146104"/>
                    <a:pt x="70941" y="139930"/>
                  </a:cubicBezTo>
                  <a:cubicBezTo>
                    <a:pt x="71378" y="137737"/>
                    <a:pt x="71378" y="135481"/>
                    <a:pt x="70941" y="133288"/>
                  </a:cubicBezTo>
                  <a:cubicBezTo>
                    <a:pt x="70941" y="133288"/>
                    <a:pt x="63561" y="139192"/>
                    <a:pt x="62085" y="145096"/>
                  </a:cubicBezTo>
                  <a:cubicBezTo>
                    <a:pt x="60497" y="152765"/>
                    <a:pt x="62694" y="160728"/>
                    <a:pt x="67989" y="166498"/>
                  </a:cubicBezTo>
                  <a:lnTo>
                    <a:pt x="98247" y="177568"/>
                  </a:lnTo>
                  <a:cubicBezTo>
                    <a:pt x="124077" y="185686"/>
                    <a:pt x="125553" y="186424"/>
                    <a:pt x="127029" y="190852"/>
                  </a:cubicBezTo>
                  <a:cubicBezTo>
                    <a:pt x="128505" y="195280"/>
                    <a:pt x="119649" y="214468"/>
                    <a:pt x="104151" y="218158"/>
                  </a:cubicBezTo>
                  <a:cubicBezTo>
                    <a:pt x="98485" y="219391"/>
                    <a:pt x="93181" y="221917"/>
                    <a:pt x="88653" y="225538"/>
                  </a:cubicBezTo>
                  <a:cubicBezTo>
                    <a:pt x="76380" y="236035"/>
                    <a:pt x="63020" y="245188"/>
                    <a:pt x="48801" y="252844"/>
                  </a:cubicBezTo>
                  <a:lnTo>
                    <a:pt x="38469" y="260962"/>
                  </a:lnTo>
                  <a:cubicBezTo>
                    <a:pt x="38024" y="264885"/>
                    <a:pt x="38024" y="268847"/>
                    <a:pt x="38469" y="272770"/>
                  </a:cubicBezTo>
                  <a:cubicBezTo>
                    <a:pt x="38469" y="283102"/>
                    <a:pt x="38469" y="284578"/>
                    <a:pt x="32565" y="284578"/>
                  </a:cubicBezTo>
                  <a:cubicBezTo>
                    <a:pt x="26661" y="284578"/>
                    <a:pt x="32565" y="284578"/>
                    <a:pt x="32565" y="280150"/>
                  </a:cubicBezTo>
                  <a:cubicBezTo>
                    <a:pt x="32565" y="275722"/>
                    <a:pt x="32565" y="265390"/>
                    <a:pt x="32565" y="265390"/>
                  </a:cubicBezTo>
                  <a:cubicBezTo>
                    <a:pt x="32565" y="265390"/>
                    <a:pt x="32565" y="265390"/>
                    <a:pt x="32565" y="272032"/>
                  </a:cubicBezTo>
                  <a:cubicBezTo>
                    <a:pt x="33412" y="274672"/>
                    <a:pt x="33412" y="277510"/>
                    <a:pt x="32565" y="280150"/>
                  </a:cubicBezTo>
                  <a:cubicBezTo>
                    <a:pt x="32565" y="280150"/>
                    <a:pt x="32565" y="280150"/>
                    <a:pt x="32565" y="272032"/>
                  </a:cubicBezTo>
                  <a:cubicBezTo>
                    <a:pt x="32565" y="263914"/>
                    <a:pt x="32565" y="262438"/>
                    <a:pt x="32565" y="262438"/>
                  </a:cubicBezTo>
                  <a:cubicBezTo>
                    <a:pt x="32565" y="262438"/>
                    <a:pt x="28137" y="270556"/>
                    <a:pt x="27399" y="277936"/>
                  </a:cubicBezTo>
                  <a:cubicBezTo>
                    <a:pt x="26661" y="285316"/>
                    <a:pt x="27399" y="282364"/>
                    <a:pt x="27399" y="277936"/>
                  </a:cubicBezTo>
                  <a:cubicBezTo>
                    <a:pt x="27399" y="273508"/>
                    <a:pt x="27399" y="272032"/>
                    <a:pt x="27399" y="266866"/>
                  </a:cubicBezTo>
                  <a:cubicBezTo>
                    <a:pt x="28155" y="263214"/>
                    <a:pt x="28155" y="259448"/>
                    <a:pt x="27399" y="255796"/>
                  </a:cubicBezTo>
                  <a:cubicBezTo>
                    <a:pt x="27399" y="251368"/>
                    <a:pt x="27399" y="246940"/>
                    <a:pt x="44373" y="231442"/>
                  </a:cubicBezTo>
                  <a:cubicBezTo>
                    <a:pt x="53082" y="222624"/>
                    <a:pt x="61216" y="213257"/>
                    <a:pt x="68727" y="203398"/>
                  </a:cubicBezTo>
                  <a:cubicBezTo>
                    <a:pt x="74420" y="198766"/>
                    <a:pt x="77229" y="191463"/>
                    <a:pt x="76107" y="184210"/>
                  </a:cubicBezTo>
                  <a:cubicBezTo>
                    <a:pt x="76422" y="180527"/>
                    <a:pt x="76422" y="176823"/>
                    <a:pt x="76107" y="173140"/>
                  </a:cubicBezTo>
                  <a:cubicBezTo>
                    <a:pt x="76107" y="173140"/>
                    <a:pt x="71679" y="181996"/>
                    <a:pt x="76107" y="187162"/>
                  </a:cubicBezTo>
                  <a:cubicBezTo>
                    <a:pt x="80535" y="192328"/>
                    <a:pt x="76107" y="194542"/>
                    <a:pt x="65775" y="206350"/>
                  </a:cubicBezTo>
                  <a:cubicBezTo>
                    <a:pt x="58730" y="215458"/>
                    <a:pt x="51087" y="224086"/>
                    <a:pt x="42897" y="232180"/>
                  </a:cubicBezTo>
                  <a:cubicBezTo>
                    <a:pt x="31089" y="243988"/>
                    <a:pt x="27399" y="250630"/>
                    <a:pt x="27399" y="256534"/>
                  </a:cubicBezTo>
                  <a:cubicBezTo>
                    <a:pt x="27955" y="260203"/>
                    <a:pt x="27955" y="263935"/>
                    <a:pt x="27399" y="267604"/>
                  </a:cubicBezTo>
                  <a:cubicBezTo>
                    <a:pt x="26493" y="270487"/>
                    <a:pt x="26493" y="273577"/>
                    <a:pt x="27399" y="276460"/>
                  </a:cubicBezTo>
                  <a:lnTo>
                    <a:pt x="27399" y="276460"/>
                  </a:lnTo>
                  <a:cubicBezTo>
                    <a:pt x="21067" y="279273"/>
                    <a:pt x="13653" y="276421"/>
                    <a:pt x="10840" y="270088"/>
                  </a:cubicBezTo>
                  <a:cubicBezTo>
                    <a:pt x="9559" y="267206"/>
                    <a:pt x="9412" y="263948"/>
                    <a:pt x="10425" y="260962"/>
                  </a:cubicBezTo>
                  <a:cubicBezTo>
                    <a:pt x="10425" y="260962"/>
                    <a:pt x="10425" y="252844"/>
                    <a:pt x="10425" y="252106"/>
                  </a:cubicBezTo>
                  <a:cubicBezTo>
                    <a:pt x="10425" y="251368"/>
                    <a:pt x="10425" y="252106"/>
                    <a:pt x="5997" y="260962"/>
                  </a:cubicBezTo>
                  <a:cubicBezTo>
                    <a:pt x="1569" y="269818"/>
                    <a:pt x="5997" y="269080"/>
                    <a:pt x="5997" y="269080"/>
                  </a:cubicBezTo>
                  <a:cubicBezTo>
                    <a:pt x="5997" y="269080"/>
                    <a:pt x="3045" y="260962"/>
                    <a:pt x="3045" y="260962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E0D37645-E812-4068-B19E-34379D3F1616}"/>
                </a:ext>
              </a:extLst>
            </p:cNvPr>
            <p:cNvSpPr/>
            <p:nvPr/>
          </p:nvSpPr>
          <p:spPr>
            <a:xfrm>
              <a:off x="988649" y="5572100"/>
              <a:ext cx="129776" cy="33584"/>
            </a:xfrm>
            <a:custGeom>
              <a:avLst/>
              <a:gdLst>
                <a:gd name="connsiteX0" fmla="*/ 129038 w 129776"/>
                <a:gd name="connsiteY0" fmla="*/ 3326 h 33584"/>
                <a:gd name="connsiteX1" fmla="*/ 15386 w 129776"/>
                <a:gd name="connsiteY1" fmla="*/ 3326 h 33584"/>
                <a:gd name="connsiteX2" fmla="*/ 626 w 129776"/>
                <a:gd name="connsiteY2" fmla="*/ 3326 h 33584"/>
                <a:gd name="connsiteX3" fmla="*/ 626 w 129776"/>
                <a:gd name="connsiteY3" fmla="*/ 15872 h 33584"/>
                <a:gd name="connsiteX4" fmla="*/ 626 w 129776"/>
                <a:gd name="connsiteY4" fmla="*/ 27680 h 33584"/>
                <a:gd name="connsiteX5" fmla="*/ 8006 w 129776"/>
                <a:gd name="connsiteY5" fmla="*/ 27680 h 33584"/>
                <a:gd name="connsiteX6" fmla="*/ 40478 w 129776"/>
                <a:gd name="connsiteY6" fmla="*/ 27680 h 33584"/>
                <a:gd name="connsiteX7" fmla="*/ 114278 w 129776"/>
                <a:gd name="connsiteY7" fmla="*/ 33584 h 33584"/>
                <a:gd name="connsiteX8" fmla="*/ 129776 w 129776"/>
                <a:gd name="connsiteY8" fmla="*/ 33584 h 33584"/>
                <a:gd name="connsiteX9" fmla="*/ 129776 w 129776"/>
                <a:gd name="connsiteY9" fmla="*/ 19562 h 33584"/>
                <a:gd name="connsiteX10" fmla="*/ 129776 w 129776"/>
                <a:gd name="connsiteY10" fmla="*/ 7754 h 3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776" h="33584">
                  <a:moveTo>
                    <a:pt x="129038" y="3326"/>
                  </a:moveTo>
                  <a:cubicBezTo>
                    <a:pt x="91284" y="-1109"/>
                    <a:pt x="53140" y="-1109"/>
                    <a:pt x="15386" y="3326"/>
                  </a:cubicBezTo>
                  <a:cubicBezTo>
                    <a:pt x="10478" y="2833"/>
                    <a:pt x="5534" y="2833"/>
                    <a:pt x="626" y="3326"/>
                  </a:cubicBezTo>
                  <a:cubicBezTo>
                    <a:pt x="-209" y="7466"/>
                    <a:pt x="-209" y="11732"/>
                    <a:pt x="626" y="15872"/>
                  </a:cubicBezTo>
                  <a:lnTo>
                    <a:pt x="626" y="27680"/>
                  </a:lnTo>
                  <a:lnTo>
                    <a:pt x="8006" y="27680"/>
                  </a:lnTo>
                  <a:lnTo>
                    <a:pt x="40478" y="27680"/>
                  </a:lnTo>
                  <a:cubicBezTo>
                    <a:pt x="65234" y="26094"/>
                    <a:pt x="90089" y="28082"/>
                    <a:pt x="114278" y="33584"/>
                  </a:cubicBezTo>
                  <a:lnTo>
                    <a:pt x="129776" y="33584"/>
                  </a:lnTo>
                  <a:cubicBezTo>
                    <a:pt x="129776" y="33584"/>
                    <a:pt x="129776" y="33584"/>
                    <a:pt x="129776" y="19562"/>
                  </a:cubicBezTo>
                  <a:lnTo>
                    <a:pt x="129776" y="7754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B6F9F0AE-75E2-49B2-84E8-DBC189B7B3EA}"/>
                </a:ext>
              </a:extLst>
            </p:cNvPr>
            <p:cNvSpPr/>
            <p:nvPr/>
          </p:nvSpPr>
          <p:spPr>
            <a:xfrm>
              <a:off x="953113" y="5527455"/>
              <a:ext cx="35867" cy="79540"/>
            </a:xfrm>
            <a:custGeom>
              <a:avLst/>
              <a:gdLst>
                <a:gd name="connsiteX0" fmla="*/ 32472 w 35867"/>
                <a:gd name="connsiteY0" fmla="*/ 52398 h 79540"/>
                <a:gd name="connsiteX1" fmla="*/ 13284 w 35867"/>
                <a:gd name="connsiteY1" fmla="*/ 0 h 79540"/>
                <a:gd name="connsiteX2" fmla="*/ 5166 w 35867"/>
                <a:gd name="connsiteY2" fmla="*/ 0 h 79540"/>
                <a:gd name="connsiteX3" fmla="*/ 0 w 35867"/>
                <a:gd name="connsiteY3" fmla="*/ 0 h 79540"/>
                <a:gd name="connsiteX4" fmla="*/ 4428 w 35867"/>
                <a:gd name="connsiteY4" fmla="*/ 19188 h 79540"/>
                <a:gd name="connsiteX5" fmla="*/ 16974 w 35867"/>
                <a:gd name="connsiteY5" fmla="*/ 78228 h 79540"/>
                <a:gd name="connsiteX6" fmla="*/ 28044 w 35867"/>
                <a:gd name="connsiteY6" fmla="*/ 78228 h 79540"/>
                <a:gd name="connsiteX7" fmla="*/ 34686 w 35867"/>
                <a:gd name="connsiteY7" fmla="*/ 72324 h 79540"/>
                <a:gd name="connsiteX8" fmla="*/ 32472 w 35867"/>
                <a:gd name="connsiteY8" fmla="*/ 52398 h 7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867" h="79540">
                  <a:moveTo>
                    <a:pt x="32472" y="52398"/>
                  </a:moveTo>
                  <a:cubicBezTo>
                    <a:pt x="25830" y="12546"/>
                    <a:pt x="21402" y="0"/>
                    <a:pt x="13284" y="0"/>
                  </a:cubicBezTo>
                  <a:lnTo>
                    <a:pt x="5166" y="0"/>
                  </a:lnTo>
                  <a:cubicBezTo>
                    <a:pt x="5166" y="0"/>
                    <a:pt x="0" y="0"/>
                    <a:pt x="0" y="0"/>
                  </a:cubicBezTo>
                  <a:lnTo>
                    <a:pt x="4428" y="19188"/>
                  </a:lnTo>
                  <a:cubicBezTo>
                    <a:pt x="4428" y="33948"/>
                    <a:pt x="16974" y="75276"/>
                    <a:pt x="16974" y="78228"/>
                  </a:cubicBezTo>
                  <a:cubicBezTo>
                    <a:pt x="16974" y="81180"/>
                    <a:pt x="16974" y="78228"/>
                    <a:pt x="28044" y="78228"/>
                  </a:cubicBezTo>
                  <a:cubicBezTo>
                    <a:pt x="39114" y="78228"/>
                    <a:pt x="35424" y="78228"/>
                    <a:pt x="34686" y="72324"/>
                  </a:cubicBezTo>
                  <a:cubicBezTo>
                    <a:pt x="33948" y="66420"/>
                    <a:pt x="33210" y="60516"/>
                    <a:pt x="32472" y="52398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CFFA1DB1-4222-4DFE-84F0-84402D016571}"/>
                </a:ext>
              </a:extLst>
            </p:cNvPr>
            <p:cNvSpPr/>
            <p:nvPr/>
          </p:nvSpPr>
          <p:spPr>
            <a:xfrm>
              <a:off x="996656" y="5563618"/>
              <a:ext cx="11807" cy="4427"/>
            </a:xfrm>
            <a:custGeom>
              <a:avLst/>
              <a:gdLst>
                <a:gd name="connsiteX0" fmla="*/ 7380 w 11807"/>
                <a:gd name="connsiteY0" fmla="*/ 0 h 4427"/>
                <a:gd name="connsiteX1" fmla="*/ 0 w 11807"/>
                <a:gd name="connsiteY1" fmla="*/ 0 h 4427"/>
                <a:gd name="connsiteX2" fmla="*/ 0 w 11807"/>
                <a:gd name="connsiteY2" fmla="*/ 4428 h 4427"/>
                <a:gd name="connsiteX3" fmla="*/ 4428 w 11807"/>
                <a:gd name="connsiteY3" fmla="*/ 4428 h 4427"/>
                <a:gd name="connsiteX4" fmla="*/ 11808 w 11807"/>
                <a:gd name="connsiteY4" fmla="*/ 4428 h 4427"/>
                <a:gd name="connsiteX5" fmla="*/ 7380 w 11807"/>
                <a:gd name="connsiteY5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07" h="4427">
                  <a:moveTo>
                    <a:pt x="7380" y="0"/>
                  </a:moveTo>
                  <a:cubicBezTo>
                    <a:pt x="7380" y="0"/>
                    <a:pt x="7380" y="0"/>
                    <a:pt x="0" y="0"/>
                  </a:cubicBezTo>
                  <a:lnTo>
                    <a:pt x="0" y="4428"/>
                  </a:lnTo>
                  <a:lnTo>
                    <a:pt x="4428" y="4428"/>
                  </a:lnTo>
                  <a:lnTo>
                    <a:pt x="11808" y="4428"/>
                  </a:lnTo>
                  <a:cubicBezTo>
                    <a:pt x="11808" y="4428"/>
                    <a:pt x="10332" y="2952"/>
                    <a:pt x="7380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FC748C02-920B-4753-8E10-38CC63770FC1}"/>
                </a:ext>
              </a:extLst>
            </p:cNvPr>
            <p:cNvSpPr/>
            <p:nvPr/>
          </p:nvSpPr>
          <p:spPr>
            <a:xfrm>
              <a:off x="1102189" y="5559189"/>
              <a:ext cx="12546" cy="4428"/>
            </a:xfrm>
            <a:custGeom>
              <a:avLst/>
              <a:gdLst>
                <a:gd name="connsiteX0" fmla="*/ 0 w 12546"/>
                <a:gd name="connsiteY0" fmla="*/ 4428 h 4428"/>
                <a:gd name="connsiteX1" fmla="*/ 0 w 12546"/>
                <a:gd name="connsiteY1" fmla="*/ 4428 h 4428"/>
                <a:gd name="connsiteX2" fmla="*/ 5904 w 12546"/>
                <a:gd name="connsiteY2" fmla="*/ 4428 h 4428"/>
                <a:gd name="connsiteX3" fmla="*/ 12546 w 12546"/>
                <a:gd name="connsiteY3" fmla="*/ 4428 h 4428"/>
                <a:gd name="connsiteX4" fmla="*/ 12546 w 12546"/>
                <a:gd name="connsiteY4" fmla="*/ 0 h 4428"/>
                <a:gd name="connsiteX5" fmla="*/ 0 w 12546"/>
                <a:gd name="connsiteY5" fmla="*/ 4428 h 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6" h="4428">
                  <a:moveTo>
                    <a:pt x="0" y="4428"/>
                  </a:moveTo>
                  <a:lnTo>
                    <a:pt x="0" y="4428"/>
                  </a:lnTo>
                  <a:cubicBezTo>
                    <a:pt x="0" y="4428"/>
                    <a:pt x="0" y="4428"/>
                    <a:pt x="5904" y="4428"/>
                  </a:cubicBezTo>
                  <a:lnTo>
                    <a:pt x="12546" y="4428"/>
                  </a:lnTo>
                  <a:lnTo>
                    <a:pt x="12546" y="0"/>
                  </a:lnTo>
                  <a:cubicBezTo>
                    <a:pt x="12546" y="0"/>
                    <a:pt x="2952" y="2214"/>
                    <a:pt x="0" y="4428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ECD6886-6ADC-4B03-8FFA-D85EF7EEC5A3}"/>
                </a:ext>
              </a:extLst>
            </p:cNvPr>
            <p:cNvSpPr/>
            <p:nvPr/>
          </p:nvSpPr>
          <p:spPr>
            <a:xfrm>
              <a:off x="1109407" y="5559928"/>
              <a:ext cx="4590" cy="9594"/>
            </a:xfrm>
            <a:custGeom>
              <a:avLst/>
              <a:gdLst>
                <a:gd name="connsiteX0" fmla="*/ 162 w 4590"/>
                <a:gd name="connsiteY0" fmla="*/ 0 h 9594"/>
                <a:gd name="connsiteX1" fmla="*/ 162 w 4590"/>
                <a:gd name="connsiteY1" fmla="*/ 5166 h 9594"/>
                <a:gd name="connsiteX2" fmla="*/ 162 w 4590"/>
                <a:gd name="connsiteY2" fmla="*/ 9594 h 9594"/>
                <a:gd name="connsiteX3" fmla="*/ 162 w 4590"/>
                <a:gd name="connsiteY3" fmla="*/ 5904 h 9594"/>
                <a:gd name="connsiteX4" fmla="*/ 4590 w 4590"/>
                <a:gd name="connsiteY4" fmla="*/ 1476 h 9594"/>
                <a:gd name="connsiteX5" fmla="*/ 162 w 4590"/>
                <a:gd name="connsiteY5" fmla="*/ 1476 h 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90" h="9594">
                  <a:moveTo>
                    <a:pt x="162" y="0"/>
                  </a:moveTo>
                  <a:cubicBezTo>
                    <a:pt x="-54" y="1715"/>
                    <a:pt x="-54" y="3451"/>
                    <a:pt x="162" y="5166"/>
                  </a:cubicBezTo>
                  <a:lnTo>
                    <a:pt x="162" y="9594"/>
                  </a:lnTo>
                  <a:lnTo>
                    <a:pt x="162" y="5904"/>
                  </a:lnTo>
                  <a:lnTo>
                    <a:pt x="4590" y="1476"/>
                  </a:lnTo>
                  <a:lnTo>
                    <a:pt x="162" y="1476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B0C97C5-AC42-4289-9569-95D59B855385}"/>
                </a:ext>
              </a:extLst>
            </p:cNvPr>
            <p:cNvSpPr/>
            <p:nvPr/>
          </p:nvSpPr>
          <p:spPr>
            <a:xfrm>
              <a:off x="984399" y="5559189"/>
              <a:ext cx="10227" cy="9259"/>
            </a:xfrm>
            <a:custGeom>
              <a:avLst/>
              <a:gdLst>
                <a:gd name="connsiteX0" fmla="*/ 6353 w 10227"/>
                <a:gd name="connsiteY0" fmla="*/ 5166 h 9259"/>
                <a:gd name="connsiteX1" fmla="*/ 6353 w 10227"/>
                <a:gd name="connsiteY1" fmla="*/ 0 h 9259"/>
                <a:gd name="connsiteX2" fmla="*/ 449 w 10227"/>
                <a:gd name="connsiteY2" fmla="*/ 5904 h 9259"/>
                <a:gd name="connsiteX3" fmla="*/ 6353 w 10227"/>
                <a:gd name="connsiteY3" fmla="*/ 5166 h 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7" h="9259">
                  <a:moveTo>
                    <a:pt x="6353" y="5166"/>
                  </a:moveTo>
                  <a:cubicBezTo>
                    <a:pt x="11519" y="738"/>
                    <a:pt x="11519" y="0"/>
                    <a:pt x="6353" y="0"/>
                  </a:cubicBezTo>
                  <a:cubicBezTo>
                    <a:pt x="1187" y="0"/>
                    <a:pt x="-1027" y="0"/>
                    <a:pt x="449" y="5904"/>
                  </a:cubicBezTo>
                  <a:cubicBezTo>
                    <a:pt x="1925" y="11808"/>
                    <a:pt x="3401" y="8856"/>
                    <a:pt x="6353" y="5166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694E583F-C3C9-45F9-8EAF-5B8B7A1363AE}"/>
                </a:ext>
              </a:extLst>
            </p:cNvPr>
            <p:cNvSpPr/>
            <p:nvPr/>
          </p:nvSpPr>
          <p:spPr>
            <a:xfrm>
              <a:off x="1021010" y="5557713"/>
              <a:ext cx="16974" cy="8856"/>
            </a:xfrm>
            <a:custGeom>
              <a:avLst/>
              <a:gdLst>
                <a:gd name="connsiteX0" fmla="*/ 5166 w 16974"/>
                <a:gd name="connsiteY0" fmla="*/ 0 h 8856"/>
                <a:gd name="connsiteX1" fmla="*/ 5166 w 16974"/>
                <a:gd name="connsiteY1" fmla="*/ 4428 h 8856"/>
                <a:gd name="connsiteX2" fmla="*/ 0 w 16974"/>
                <a:gd name="connsiteY2" fmla="*/ 8856 h 8856"/>
                <a:gd name="connsiteX3" fmla="*/ 8856 w 16974"/>
                <a:gd name="connsiteY3" fmla="*/ 8856 h 8856"/>
                <a:gd name="connsiteX4" fmla="*/ 16974 w 16974"/>
                <a:gd name="connsiteY4" fmla="*/ 8856 h 8856"/>
                <a:gd name="connsiteX5" fmla="*/ 11808 w 16974"/>
                <a:gd name="connsiteY5" fmla="*/ 8856 h 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" h="8856">
                  <a:moveTo>
                    <a:pt x="5166" y="0"/>
                  </a:moveTo>
                  <a:lnTo>
                    <a:pt x="5166" y="4428"/>
                  </a:lnTo>
                  <a:lnTo>
                    <a:pt x="0" y="8856"/>
                  </a:lnTo>
                  <a:lnTo>
                    <a:pt x="8856" y="8856"/>
                  </a:lnTo>
                  <a:lnTo>
                    <a:pt x="16974" y="8856"/>
                  </a:lnTo>
                  <a:lnTo>
                    <a:pt x="11808" y="8856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5CB7B11F-E6CB-4507-B891-DF82D7A74542}"/>
                </a:ext>
              </a:extLst>
            </p:cNvPr>
            <p:cNvSpPr/>
            <p:nvPr/>
          </p:nvSpPr>
          <p:spPr>
            <a:xfrm>
              <a:off x="1075622" y="5553285"/>
              <a:ext cx="14896" cy="4427"/>
            </a:xfrm>
            <a:custGeom>
              <a:avLst/>
              <a:gdLst>
                <a:gd name="connsiteX0" fmla="*/ 3690 w 14896"/>
                <a:gd name="connsiteY0" fmla="*/ 4428 h 4427"/>
                <a:gd name="connsiteX1" fmla="*/ 3690 w 14896"/>
                <a:gd name="connsiteY1" fmla="*/ 4428 h 4427"/>
                <a:gd name="connsiteX2" fmla="*/ 0 w 14896"/>
                <a:gd name="connsiteY2" fmla="*/ 4428 h 4427"/>
                <a:gd name="connsiteX3" fmla="*/ 5166 w 14896"/>
                <a:gd name="connsiteY3" fmla="*/ 4428 h 4427"/>
                <a:gd name="connsiteX4" fmla="*/ 11808 w 14896"/>
                <a:gd name="connsiteY4" fmla="*/ 0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96" h="4427">
                  <a:moveTo>
                    <a:pt x="3690" y="4428"/>
                  </a:moveTo>
                  <a:lnTo>
                    <a:pt x="3690" y="4428"/>
                  </a:lnTo>
                  <a:lnTo>
                    <a:pt x="0" y="4428"/>
                  </a:lnTo>
                  <a:lnTo>
                    <a:pt x="5166" y="4428"/>
                  </a:lnTo>
                  <a:cubicBezTo>
                    <a:pt x="16236" y="4428"/>
                    <a:pt x="16974" y="4428"/>
                    <a:pt x="11808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53C3799F-8AE6-4CF5-8B0B-86743ABDF399}"/>
                </a:ext>
              </a:extLst>
            </p:cNvPr>
            <p:cNvSpPr/>
            <p:nvPr/>
          </p:nvSpPr>
          <p:spPr>
            <a:xfrm>
              <a:off x="1004773" y="5555988"/>
              <a:ext cx="16236" cy="4677"/>
            </a:xfrm>
            <a:custGeom>
              <a:avLst/>
              <a:gdLst>
                <a:gd name="connsiteX0" fmla="*/ 16236 w 16236"/>
                <a:gd name="connsiteY0" fmla="*/ 249 h 4677"/>
                <a:gd name="connsiteX1" fmla="*/ 8118 w 16236"/>
                <a:gd name="connsiteY1" fmla="*/ 249 h 4677"/>
                <a:gd name="connsiteX2" fmla="*/ 0 w 16236"/>
                <a:gd name="connsiteY2" fmla="*/ 249 h 4677"/>
                <a:gd name="connsiteX3" fmla="*/ 3690 w 16236"/>
                <a:gd name="connsiteY3" fmla="*/ 249 h 4677"/>
                <a:gd name="connsiteX4" fmla="*/ 8856 w 16236"/>
                <a:gd name="connsiteY4" fmla="*/ 4677 h 4677"/>
                <a:gd name="connsiteX5" fmla="*/ 16236 w 16236"/>
                <a:gd name="connsiteY5" fmla="*/ 4677 h 4677"/>
                <a:gd name="connsiteX6" fmla="*/ 16236 w 16236"/>
                <a:gd name="connsiteY6" fmla="*/ 249 h 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6" h="4677">
                  <a:moveTo>
                    <a:pt x="16236" y="249"/>
                  </a:moveTo>
                  <a:lnTo>
                    <a:pt x="8118" y="249"/>
                  </a:lnTo>
                  <a:lnTo>
                    <a:pt x="0" y="249"/>
                  </a:lnTo>
                  <a:lnTo>
                    <a:pt x="3690" y="249"/>
                  </a:lnTo>
                  <a:cubicBezTo>
                    <a:pt x="4905" y="2231"/>
                    <a:pt x="6712" y="3780"/>
                    <a:pt x="8856" y="4677"/>
                  </a:cubicBezTo>
                  <a:lnTo>
                    <a:pt x="16236" y="4677"/>
                  </a:lnTo>
                  <a:cubicBezTo>
                    <a:pt x="16236" y="249"/>
                    <a:pt x="16236" y="-489"/>
                    <a:pt x="16236" y="249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CB09745D-168A-466A-BD63-F34CFC2C7754}"/>
                </a:ext>
              </a:extLst>
            </p:cNvPr>
            <p:cNvSpPr/>
            <p:nvPr/>
          </p:nvSpPr>
          <p:spPr>
            <a:xfrm>
              <a:off x="1043887" y="5555500"/>
              <a:ext cx="17712" cy="10331"/>
            </a:xfrm>
            <a:custGeom>
              <a:avLst/>
              <a:gdLst>
                <a:gd name="connsiteX0" fmla="*/ 8856 w 17712"/>
                <a:gd name="connsiteY0" fmla="*/ 0 h 10331"/>
                <a:gd name="connsiteX1" fmla="*/ 4428 w 17712"/>
                <a:gd name="connsiteY1" fmla="*/ 5166 h 10331"/>
                <a:gd name="connsiteX2" fmla="*/ 0 w 17712"/>
                <a:gd name="connsiteY2" fmla="*/ 10332 h 10331"/>
                <a:gd name="connsiteX3" fmla="*/ 17712 w 17712"/>
                <a:gd name="connsiteY3" fmla="*/ 10332 h 10331"/>
                <a:gd name="connsiteX4" fmla="*/ 13284 w 17712"/>
                <a:gd name="connsiteY4" fmla="*/ 4428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2" h="10331">
                  <a:moveTo>
                    <a:pt x="8856" y="0"/>
                  </a:moveTo>
                  <a:lnTo>
                    <a:pt x="4428" y="5166"/>
                  </a:lnTo>
                  <a:lnTo>
                    <a:pt x="0" y="10332"/>
                  </a:lnTo>
                  <a:lnTo>
                    <a:pt x="17712" y="10332"/>
                  </a:lnTo>
                  <a:lnTo>
                    <a:pt x="13284" y="4428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AF0BE28C-D337-4287-ABC8-1E7FC4325740}"/>
                </a:ext>
              </a:extLst>
            </p:cNvPr>
            <p:cNvSpPr/>
            <p:nvPr/>
          </p:nvSpPr>
          <p:spPr>
            <a:xfrm>
              <a:off x="1087430" y="5555417"/>
              <a:ext cx="11352" cy="6170"/>
            </a:xfrm>
            <a:custGeom>
              <a:avLst/>
              <a:gdLst>
                <a:gd name="connsiteX0" fmla="*/ 7380 w 11352"/>
                <a:gd name="connsiteY0" fmla="*/ 2296 h 6170"/>
                <a:gd name="connsiteX1" fmla="*/ 0 w 11352"/>
                <a:gd name="connsiteY1" fmla="*/ 2296 h 6170"/>
                <a:gd name="connsiteX2" fmla="*/ 0 w 11352"/>
                <a:gd name="connsiteY2" fmla="*/ 2296 h 6170"/>
                <a:gd name="connsiteX3" fmla="*/ 8118 w 11352"/>
                <a:gd name="connsiteY3" fmla="*/ 2296 h 6170"/>
                <a:gd name="connsiteX4" fmla="*/ 7380 w 11352"/>
                <a:gd name="connsiteY4" fmla="*/ 2296 h 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52" h="6170">
                  <a:moveTo>
                    <a:pt x="7380" y="2296"/>
                  </a:moveTo>
                  <a:lnTo>
                    <a:pt x="0" y="2296"/>
                  </a:lnTo>
                  <a:lnTo>
                    <a:pt x="0" y="2296"/>
                  </a:lnTo>
                  <a:cubicBezTo>
                    <a:pt x="4428" y="7462"/>
                    <a:pt x="4428" y="7462"/>
                    <a:pt x="8118" y="2296"/>
                  </a:cubicBezTo>
                  <a:cubicBezTo>
                    <a:pt x="11808" y="-2870"/>
                    <a:pt x="13284" y="2296"/>
                    <a:pt x="7380" y="2296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7703BB8E-696F-4C62-B0E2-7E596CD5E599}"/>
                </a:ext>
              </a:extLst>
            </p:cNvPr>
            <p:cNvSpPr/>
            <p:nvPr/>
          </p:nvSpPr>
          <p:spPr>
            <a:xfrm>
              <a:off x="1031342" y="5555500"/>
              <a:ext cx="8855" cy="8302"/>
            </a:xfrm>
            <a:custGeom>
              <a:avLst/>
              <a:gdLst>
                <a:gd name="connsiteX0" fmla="*/ 0 w 8855"/>
                <a:gd name="connsiteY0" fmla="*/ 0 h 8302"/>
                <a:gd name="connsiteX1" fmla="*/ 0 w 8855"/>
                <a:gd name="connsiteY1" fmla="*/ 4428 h 8302"/>
                <a:gd name="connsiteX2" fmla="*/ 8856 w 8855"/>
                <a:gd name="connsiteY2" fmla="*/ 4428 h 8302"/>
                <a:gd name="connsiteX3" fmla="*/ 8856 w 8855"/>
                <a:gd name="connsiteY3" fmla="*/ 0 h 8302"/>
                <a:gd name="connsiteX4" fmla="*/ 0 w 8855"/>
                <a:gd name="connsiteY4" fmla="*/ 0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5" h="8302">
                  <a:moveTo>
                    <a:pt x="0" y="0"/>
                  </a:moveTo>
                  <a:lnTo>
                    <a:pt x="0" y="4428"/>
                  </a:lnTo>
                  <a:cubicBezTo>
                    <a:pt x="4428" y="9594"/>
                    <a:pt x="4428" y="9594"/>
                    <a:pt x="8856" y="4428"/>
                  </a:cubicBezTo>
                  <a:lnTo>
                    <a:pt x="8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1F20D36C-9EA8-458C-9912-4343BCDB0069}"/>
                </a:ext>
              </a:extLst>
            </p:cNvPr>
            <p:cNvSpPr/>
            <p:nvPr/>
          </p:nvSpPr>
          <p:spPr>
            <a:xfrm>
              <a:off x="1059385" y="5555500"/>
              <a:ext cx="16236" cy="8302"/>
            </a:xfrm>
            <a:custGeom>
              <a:avLst/>
              <a:gdLst>
                <a:gd name="connsiteX0" fmla="*/ 3690 w 16236"/>
                <a:gd name="connsiteY0" fmla="*/ 4428 h 8302"/>
                <a:gd name="connsiteX1" fmla="*/ 12546 w 16236"/>
                <a:gd name="connsiteY1" fmla="*/ 4428 h 8302"/>
                <a:gd name="connsiteX2" fmla="*/ 16236 w 16236"/>
                <a:gd name="connsiteY2" fmla="*/ 0 h 8302"/>
                <a:gd name="connsiteX3" fmla="*/ 0 w 16236"/>
                <a:gd name="connsiteY3" fmla="*/ 0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8302">
                  <a:moveTo>
                    <a:pt x="3690" y="4428"/>
                  </a:moveTo>
                  <a:cubicBezTo>
                    <a:pt x="8118" y="9594"/>
                    <a:pt x="8118" y="9594"/>
                    <a:pt x="12546" y="4428"/>
                  </a:cubicBezTo>
                  <a:lnTo>
                    <a:pt x="16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70C92200-9FDC-4E32-BE69-BCDD656271A6}"/>
                </a:ext>
              </a:extLst>
            </p:cNvPr>
            <p:cNvSpPr/>
            <p:nvPr/>
          </p:nvSpPr>
          <p:spPr>
            <a:xfrm>
              <a:off x="984110" y="5547100"/>
              <a:ext cx="141696" cy="7661"/>
            </a:xfrm>
            <a:custGeom>
              <a:avLst/>
              <a:gdLst>
                <a:gd name="connsiteX0" fmla="*/ 131364 w 141696"/>
                <a:gd name="connsiteY0" fmla="*/ 1020 h 7661"/>
                <a:gd name="connsiteX1" fmla="*/ 78966 w 141696"/>
                <a:gd name="connsiteY1" fmla="*/ 1020 h 7661"/>
                <a:gd name="connsiteX2" fmla="*/ 0 w 141696"/>
                <a:gd name="connsiteY2" fmla="*/ 7662 h 7661"/>
                <a:gd name="connsiteX3" fmla="*/ 7380 w 141696"/>
                <a:gd name="connsiteY3" fmla="*/ 7662 h 7661"/>
                <a:gd name="connsiteX4" fmla="*/ 93726 w 141696"/>
                <a:gd name="connsiteY4" fmla="*/ 7662 h 7661"/>
                <a:gd name="connsiteX5" fmla="*/ 128412 w 141696"/>
                <a:gd name="connsiteY5" fmla="*/ 7662 h 7661"/>
                <a:gd name="connsiteX6" fmla="*/ 141696 w 141696"/>
                <a:gd name="connsiteY6" fmla="*/ 7662 h 7661"/>
                <a:gd name="connsiteX7" fmla="*/ 131364 w 141696"/>
                <a:gd name="connsiteY7" fmla="*/ 1020 h 7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696" h="7661">
                  <a:moveTo>
                    <a:pt x="131364" y="1020"/>
                  </a:moveTo>
                  <a:lnTo>
                    <a:pt x="78966" y="1020"/>
                  </a:lnTo>
                  <a:cubicBezTo>
                    <a:pt x="52459" y="-1533"/>
                    <a:pt x="25708" y="716"/>
                    <a:pt x="0" y="7662"/>
                  </a:cubicBezTo>
                  <a:cubicBezTo>
                    <a:pt x="0" y="7662"/>
                    <a:pt x="0" y="7662"/>
                    <a:pt x="7380" y="7662"/>
                  </a:cubicBezTo>
                  <a:cubicBezTo>
                    <a:pt x="36107" y="5133"/>
                    <a:pt x="64999" y="5133"/>
                    <a:pt x="93726" y="7662"/>
                  </a:cubicBezTo>
                  <a:lnTo>
                    <a:pt x="128412" y="7662"/>
                  </a:lnTo>
                  <a:cubicBezTo>
                    <a:pt x="140958" y="7662"/>
                    <a:pt x="141696" y="7662"/>
                    <a:pt x="141696" y="7662"/>
                  </a:cubicBezTo>
                  <a:cubicBezTo>
                    <a:pt x="141696" y="7662"/>
                    <a:pt x="140958" y="1758"/>
                    <a:pt x="131364" y="102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661A153-4C29-4B80-BA0E-2ACD996E001A}"/>
                </a:ext>
              </a:extLst>
            </p:cNvPr>
            <p:cNvSpPr/>
            <p:nvPr/>
          </p:nvSpPr>
          <p:spPr>
            <a:xfrm>
              <a:off x="989129" y="5534835"/>
              <a:ext cx="21548" cy="11808"/>
            </a:xfrm>
            <a:custGeom>
              <a:avLst/>
              <a:gdLst>
                <a:gd name="connsiteX0" fmla="*/ 10479 w 21548"/>
                <a:gd name="connsiteY0" fmla="*/ 0 h 11808"/>
                <a:gd name="connsiteX1" fmla="*/ 3099 w 21548"/>
                <a:gd name="connsiteY1" fmla="*/ 5904 h 11808"/>
                <a:gd name="connsiteX2" fmla="*/ 3099 w 21548"/>
                <a:gd name="connsiteY2" fmla="*/ 11808 h 11808"/>
                <a:gd name="connsiteX3" fmla="*/ 14169 w 21548"/>
                <a:gd name="connsiteY3" fmla="*/ 11808 h 11808"/>
                <a:gd name="connsiteX4" fmla="*/ 21549 w 21548"/>
                <a:gd name="connsiteY4" fmla="*/ 11808 h 11808"/>
                <a:gd name="connsiteX5" fmla="*/ 21549 w 21548"/>
                <a:gd name="connsiteY5" fmla="*/ 7380 h 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48" h="11808">
                  <a:moveTo>
                    <a:pt x="10479" y="0"/>
                  </a:moveTo>
                  <a:cubicBezTo>
                    <a:pt x="10479" y="0"/>
                    <a:pt x="6051" y="0"/>
                    <a:pt x="3099" y="5904"/>
                  </a:cubicBezTo>
                  <a:cubicBezTo>
                    <a:pt x="147" y="11808"/>
                    <a:pt x="-2067" y="11808"/>
                    <a:pt x="3099" y="11808"/>
                  </a:cubicBezTo>
                  <a:lnTo>
                    <a:pt x="14169" y="11808"/>
                  </a:lnTo>
                  <a:lnTo>
                    <a:pt x="21549" y="11808"/>
                  </a:lnTo>
                  <a:lnTo>
                    <a:pt x="21549" y="7380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D0C166AE-A350-4032-A155-D8E60F6BE3D4}"/>
                </a:ext>
              </a:extLst>
            </p:cNvPr>
            <p:cNvSpPr/>
            <p:nvPr/>
          </p:nvSpPr>
          <p:spPr>
            <a:xfrm>
              <a:off x="981158" y="5535018"/>
              <a:ext cx="9224" cy="10149"/>
            </a:xfrm>
            <a:custGeom>
              <a:avLst/>
              <a:gdLst>
                <a:gd name="connsiteX0" fmla="*/ 5904 w 9224"/>
                <a:gd name="connsiteY0" fmla="*/ 5722 h 10149"/>
                <a:gd name="connsiteX1" fmla="*/ 5904 w 9224"/>
                <a:gd name="connsiteY1" fmla="*/ 556 h 10149"/>
                <a:gd name="connsiteX2" fmla="*/ 0 w 9224"/>
                <a:gd name="connsiteY2" fmla="*/ 556 h 10149"/>
                <a:gd name="connsiteX3" fmla="*/ 0 w 9224"/>
                <a:gd name="connsiteY3" fmla="*/ 5722 h 10149"/>
                <a:gd name="connsiteX4" fmla="*/ 0 w 9224"/>
                <a:gd name="connsiteY4" fmla="*/ 10150 h 10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24" h="10149">
                  <a:moveTo>
                    <a:pt x="5904" y="5722"/>
                  </a:moveTo>
                  <a:cubicBezTo>
                    <a:pt x="10332" y="1294"/>
                    <a:pt x="10332" y="556"/>
                    <a:pt x="5904" y="556"/>
                  </a:cubicBezTo>
                  <a:cubicBezTo>
                    <a:pt x="4006" y="-185"/>
                    <a:pt x="1898" y="-185"/>
                    <a:pt x="0" y="556"/>
                  </a:cubicBezTo>
                  <a:cubicBezTo>
                    <a:pt x="0" y="556"/>
                    <a:pt x="0" y="556"/>
                    <a:pt x="0" y="5722"/>
                  </a:cubicBezTo>
                  <a:lnTo>
                    <a:pt x="0" y="10150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E129EB29-3145-40F4-AAD9-BAD58FB10CBA}"/>
                </a:ext>
              </a:extLst>
            </p:cNvPr>
            <p:cNvSpPr/>
            <p:nvPr/>
          </p:nvSpPr>
          <p:spPr>
            <a:xfrm>
              <a:off x="1016582" y="5534025"/>
              <a:ext cx="18450" cy="8928"/>
            </a:xfrm>
            <a:custGeom>
              <a:avLst/>
              <a:gdLst>
                <a:gd name="connsiteX0" fmla="*/ 0 w 18450"/>
                <a:gd name="connsiteY0" fmla="*/ 8928 h 8928"/>
                <a:gd name="connsiteX1" fmla="*/ 18450 w 18450"/>
                <a:gd name="connsiteY1" fmla="*/ 8928 h 8928"/>
                <a:gd name="connsiteX2" fmla="*/ 13284 w 18450"/>
                <a:gd name="connsiteY2" fmla="*/ 4500 h 8928"/>
                <a:gd name="connsiteX3" fmla="*/ 8118 w 18450"/>
                <a:gd name="connsiteY3" fmla="*/ 72 h 8928"/>
                <a:gd name="connsiteX4" fmla="*/ 8118 w 18450"/>
                <a:gd name="connsiteY4" fmla="*/ 5238 h 8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50" h="8928">
                  <a:moveTo>
                    <a:pt x="0" y="8928"/>
                  </a:moveTo>
                  <a:lnTo>
                    <a:pt x="18450" y="8928"/>
                  </a:lnTo>
                  <a:lnTo>
                    <a:pt x="13284" y="4500"/>
                  </a:lnTo>
                  <a:cubicBezTo>
                    <a:pt x="13284" y="4500"/>
                    <a:pt x="8118" y="-666"/>
                    <a:pt x="8118" y="72"/>
                  </a:cubicBezTo>
                  <a:lnTo>
                    <a:pt x="8118" y="5238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A8DCB38-7EBB-4158-A194-954178B335E7}"/>
                </a:ext>
              </a:extLst>
            </p:cNvPr>
            <p:cNvSpPr/>
            <p:nvPr/>
          </p:nvSpPr>
          <p:spPr>
            <a:xfrm>
              <a:off x="1094810" y="5533359"/>
              <a:ext cx="14759" cy="8118"/>
            </a:xfrm>
            <a:custGeom>
              <a:avLst/>
              <a:gdLst>
                <a:gd name="connsiteX0" fmla="*/ 11070 w 14759"/>
                <a:gd name="connsiteY0" fmla="*/ 0 h 8118"/>
                <a:gd name="connsiteX1" fmla="*/ 6642 w 14759"/>
                <a:gd name="connsiteY1" fmla="*/ 0 h 8118"/>
                <a:gd name="connsiteX2" fmla="*/ 0 w 14759"/>
                <a:gd name="connsiteY2" fmla="*/ 8118 h 8118"/>
                <a:gd name="connsiteX3" fmla="*/ 14760 w 14759"/>
                <a:gd name="connsiteY3" fmla="*/ 8118 h 8118"/>
                <a:gd name="connsiteX4" fmla="*/ 14760 w 14759"/>
                <a:gd name="connsiteY4" fmla="*/ 2214 h 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59" h="8118">
                  <a:moveTo>
                    <a:pt x="11070" y="0"/>
                  </a:moveTo>
                  <a:lnTo>
                    <a:pt x="6642" y="0"/>
                  </a:lnTo>
                  <a:lnTo>
                    <a:pt x="0" y="8118"/>
                  </a:lnTo>
                  <a:lnTo>
                    <a:pt x="14760" y="8118"/>
                  </a:lnTo>
                  <a:cubicBezTo>
                    <a:pt x="14760" y="8118"/>
                    <a:pt x="14760" y="8118"/>
                    <a:pt x="14760" y="2214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7D463A18-7A57-4DE0-B43F-2D1E2F6B3239}"/>
                </a:ext>
              </a:extLst>
            </p:cNvPr>
            <p:cNvSpPr/>
            <p:nvPr/>
          </p:nvSpPr>
          <p:spPr>
            <a:xfrm>
              <a:off x="1003297" y="5526718"/>
              <a:ext cx="12900" cy="9593"/>
            </a:xfrm>
            <a:custGeom>
              <a:avLst/>
              <a:gdLst>
                <a:gd name="connsiteX0" fmla="*/ 7380 w 12900"/>
                <a:gd name="connsiteY0" fmla="*/ 5904 h 9593"/>
                <a:gd name="connsiteX1" fmla="*/ 0 w 12900"/>
                <a:gd name="connsiteY1" fmla="*/ 5904 h 9593"/>
                <a:gd name="connsiteX2" fmla="*/ 4428 w 12900"/>
                <a:gd name="connsiteY2" fmla="*/ 5904 h 9593"/>
                <a:gd name="connsiteX3" fmla="*/ 8856 w 12900"/>
                <a:gd name="connsiteY3" fmla="*/ 9594 h 9593"/>
                <a:gd name="connsiteX4" fmla="*/ 12546 w 12900"/>
                <a:gd name="connsiteY4" fmla="*/ 5166 h 9593"/>
                <a:gd name="connsiteX5" fmla="*/ 12546 w 12900"/>
                <a:gd name="connsiteY5" fmla="*/ 0 h 9593"/>
                <a:gd name="connsiteX6" fmla="*/ 7380 w 12900"/>
                <a:gd name="connsiteY6" fmla="*/ 5904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00" h="9593">
                  <a:moveTo>
                    <a:pt x="7380" y="5904"/>
                  </a:moveTo>
                  <a:lnTo>
                    <a:pt x="0" y="5904"/>
                  </a:lnTo>
                  <a:lnTo>
                    <a:pt x="4428" y="5904"/>
                  </a:lnTo>
                  <a:lnTo>
                    <a:pt x="8856" y="9594"/>
                  </a:lnTo>
                  <a:lnTo>
                    <a:pt x="12546" y="5166"/>
                  </a:lnTo>
                  <a:cubicBezTo>
                    <a:pt x="13018" y="3477"/>
                    <a:pt x="13018" y="1689"/>
                    <a:pt x="12546" y="0"/>
                  </a:cubicBezTo>
                  <a:cubicBezTo>
                    <a:pt x="12546" y="0"/>
                    <a:pt x="11808" y="5166"/>
                    <a:pt x="7380" y="5904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0EC144DF-3E97-4F9C-BA7F-0D6F95D28674}"/>
                </a:ext>
              </a:extLst>
            </p:cNvPr>
            <p:cNvSpPr/>
            <p:nvPr/>
          </p:nvSpPr>
          <p:spPr>
            <a:xfrm>
              <a:off x="1071932" y="5530407"/>
              <a:ext cx="14390" cy="5166"/>
            </a:xfrm>
            <a:custGeom>
              <a:avLst/>
              <a:gdLst>
                <a:gd name="connsiteX0" fmla="*/ 3690 w 14390"/>
                <a:gd name="connsiteY0" fmla="*/ 5166 h 5166"/>
                <a:gd name="connsiteX1" fmla="*/ 0 w 14390"/>
                <a:gd name="connsiteY1" fmla="*/ 5166 h 5166"/>
                <a:gd name="connsiteX2" fmla="*/ 3690 w 14390"/>
                <a:gd name="connsiteY2" fmla="*/ 5166 h 5166"/>
                <a:gd name="connsiteX3" fmla="*/ 11070 w 14390"/>
                <a:gd name="connsiteY3" fmla="*/ 5166 h 5166"/>
                <a:gd name="connsiteX4" fmla="*/ 11070 w 14390"/>
                <a:gd name="connsiteY4" fmla="*/ 5166 h 5166"/>
                <a:gd name="connsiteX5" fmla="*/ 11070 w 14390"/>
                <a:gd name="connsiteY5" fmla="*/ 0 h 5166"/>
                <a:gd name="connsiteX6" fmla="*/ 3690 w 14390"/>
                <a:gd name="connsiteY6" fmla="*/ 5166 h 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90" h="5166">
                  <a:moveTo>
                    <a:pt x="3690" y="5166"/>
                  </a:moveTo>
                  <a:lnTo>
                    <a:pt x="0" y="5166"/>
                  </a:lnTo>
                  <a:lnTo>
                    <a:pt x="3690" y="5166"/>
                  </a:lnTo>
                  <a:lnTo>
                    <a:pt x="11070" y="5166"/>
                  </a:lnTo>
                  <a:cubicBezTo>
                    <a:pt x="15498" y="5166"/>
                    <a:pt x="15498" y="5166"/>
                    <a:pt x="11070" y="5166"/>
                  </a:cubicBezTo>
                  <a:lnTo>
                    <a:pt x="11070" y="0"/>
                  </a:lnTo>
                  <a:cubicBezTo>
                    <a:pt x="11070" y="0"/>
                    <a:pt x="7380" y="1476"/>
                    <a:pt x="3690" y="5166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FBB04823-38E3-4A16-BC70-7D984F1BF959}"/>
                </a:ext>
              </a:extLst>
            </p:cNvPr>
            <p:cNvSpPr/>
            <p:nvPr/>
          </p:nvSpPr>
          <p:spPr>
            <a:xfrm>
              <a:off x="1109569" y="5532622"/>
              <a:ext cx="20664" cy="11070"/>
            </a:xfrm>
            <a:custGeom>
              <a:avLst/>
              <a:gdLst>
                <a:gd name="connsiteX0" fmla="*/ 4428 w 20664"/>
                <a:gd name="connsiteY0" fmla="*/ 0 h 11070"/>
                <a:gd name="connsiteX1" fmla="*/ 0 w 20664"/>
                <a:gd name="connsiteY1" fmla="*/ 0 h 11070"/>
                <a:gd name="connsiteX2" fmla="*/ 5166 w 20664"/>
                <a:gd name="connsiteY2" fmla="*/ 5166 h 11070"/>
                <a:gd name="connsiteX3" fmla="*/ 10332 w 20664"/>
                <a:gd name="connsiteY3" fmla="*/ 11070 h 11070"/>
                <a:gd name="connsiteX4" fmla="*/ 15498 w 20664"/>
                <a:gd name="connsiteY4" fmla="*/ 6642 h 11070"/>
                <a:gd name="connsiteX5" fmla="*/ 20664 w 20664"/>
                <a:gd name="connsiteY5" fmla="*/ 2214 h 11070"/>
                <a:gd name="connsiteX6" fmla="*/ 4428 w 20664"/>
                <a:gd name="connsiteY6" fmla="*/ 2214 h 1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664" h="11070">
                  <a:moveTo>
                    <a:pt x="4428" y="0"/>
                  </a:moveTo>
                  <a:lnTo>
                    <a:pt x="0" y="0"/>
                  </a:lnTo>
                  <a:lnTo>
                    <a:pt x="5166" y="5166"/>
                  </a:lnTo>
                  <a:cubicBezTo>
                    <a:pt x="5166" y="5166"/>
                    <a:pt x="9594" y="11070"/>
                    <a:pt x="10332" y="11070"/>
                  </a:cubicBezTo>
                  <a:lnTo>
                    <a:pt x="15498" y="6642"/>
                  </a:lnTo>
                  <a:lnTo>
                    <a:pt x="20664" y="2214"/>
                  </a:lnTo>
                  <a:lnTo>
                    <a:pt x="4428" y="2214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AD556271-1CE5-417C-BC7C-3A9B3506D874}"/>
                </a:ext>
              </a:extLst>
            </p:cNvPr>
            <p:cNvSpPr/>
            <p:nvPr/>
          </p:nvSpPr>
          <p:spPr>
            <a:xfrm>
              <a:off x="1032080" y="5533359"/>
              <a:ext cx="14021" cy="6287"/>
            </a:xfrm>
            <a:custGeom>
              <a:avLst/>
              <a:gdLst>
                <a:gd name="connsiteX0" fmla="*/ 14022 w 14021"/>
                <a:gd name="connsiteY0" fmla="*/ 0 h 6287"/>
                <a:gd name="connsiteX1" fmla="*/ 14022 w 14021"/>
                <a:gd name="connsiteY1" fmla="*/ 0 h 6287"/>
                <a:gd name="connsiteX2" fmla="*/ 8856 w 14021"/>
                <a:gd name="connsiteY2" fmla="*/ 0 h 6287"/>
                <a:gd name="connsiteX3" fmla="*/ 0 w 14021"/>
                <a:gd name="connsiteY3" fmla="*/ 0 h 6287"/>
                <a:gd name="connsiteX4" fmla="*/ 0 w 14021"/>
                <a:gd name="connsiteY4" fmla="*/ 5166 h 6287"/>
                <a:gd name="connsiteX5" fmla="*/ 14022 w 14021"/>
                <a:gd name="connsiteY5" fmla="*/ 0 h 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1" h="6287">
                  <a:moveTo>
                    <a:pt x="14022" y="0"/>
                  </a:moveTo>
                  <a:lnTo>
                    <a:pt x="14022" y="0"/>
                  </a:lnTo>
                  <a:lnTo>
                    <a:pt x="8856" y="0"/>
                  </a:lnTo>
                  <a:cubicBezTo>
                    <a:pt x="3690" y="0"/>
                    <a:pt x="0" y="0"/>
                    <a:pt x="0" y="0"/>
                  </a:cubicBezTo>
                  <a:lnTo>
                    <a:pt x="0" y="5166"/>
                  </a:lnTo>
                  <a:cubicBezTo>
                    <a:pt x="6642" y="7380"/>
                    <a:pt x="8856" y="6642"/>
                    <a:pt x="14022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EE2AEA10-C2A6-4240-B069-639C6F07EA39}"/>
                </a:ext>
              </a:extLst>
            </p:cNvPr>
            <p:cNvSpPr/>
            <p:nvPr/>
          </p:nvSpPr>
          <p:spPr>
            <a:xfrm>
              <a:off x="1049054" y="5534334"/>
              <a:ext cx="15280" cy="5667"/>
            </a:xfrm>
            <a:custGeom>
              <a:avLst/>
              <a:gdLst>
                <a:gd name="connsiteX0" fmla="*/ 0 w 15280"/>
                <a:gd name="connsiteY0" fmla="*/ 1240 h 5667"/>
                <a:gd name="connsiteX1" fmla="*/ 0 w 15280"/>
                <a:gd name="connsiteY1" fmla="*/ 5668 h 5667"/>
                <a:gd name="connsiteX2" fmla="*/ 8118 w 15280"/>
                <a:gd name="connsiteY2" fmla="*/ 5668 h 5667"/>
                <a:gd name="connsiteX3" fmla="*/ 14022 w 15280"/>
                <a:gd name="connsiteY3" fmla="*/ 5668 h 5667"/>
                <a:gd name="connsiteX4" fmla="*/ 0 w 15280"/>
                <a:gd name="connsiteY4" fmla="*/ 1240 h 5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80" h="5667">
                  <a:moveTo>
                    <a:pt x="0" y="1240"/>
                  </a:moveTo>
                  <a:lnTo>
                    <a:pt x="0" y="5668"/>
                  </a:lnTo>
                  <a:lnTo>
                    <a:pt x="8118" y="5668"/>
                  </a:lnTo>
                  <a:cubicBezTo>
                    <a:pt x="16236" y="5668"/>
                    <a:pt x="16236" y="5668"/>
                    <a:pt x="14022" y="5668"/>
                  </a:cubicBezTo>
                  <a:cubicBezTo>
                    <a:pt x="11808" y="5668"/>
                    <a:pt x="5166" y="-3188"/>
                    <a:pt x="0" y="124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279B1DF4-BB10-4FA0-ABF5-EF0ABB1466FD}"/>
                </a:ext>
              </a:extLst>
            </p:cNvPr>
            <p:cNvSpPr/>
            <p:nvPr/>
          </p:nvSpPr>
          <p:spPr>
            <a:xfrm>
              <a:off x="1083739" y="5529670"/>
              <a:ext cx="20664" cy="10331"/>
            </a:xfrm>
            <a:custGeom>
              <a:avLst/>
              <a:gdLst>
                <a:gd name="connsiteX0" fmla="*/ 4428 w 20664"/>
                <a:gd name="connsiteY0" fmla="*/ 0 h 10331"/>
                <a:gd name="connsiteX1" fmla="*/ 0 w 20664"/>
                <a:gd name="connsiteY1" fmla="*/ 0 h 10331"/>
                <a:gd name="connsiteX2" fmla="*/ 0 w 20664"/>
                <a:gd name="connsiteY2" fmla="*/ 5166 h 10331"/>
                <a:gd name="connsiteX3" fmla="*/ 11070 w 20664"/>
                <a:gd name="connsiteY3" fmla="*/ 10332 h 10331"/>
                <a:gd name="connsiteX4" fmla="*/ 16236 w 20664"/>
                <a:gd name="connsiteY4" fmla="*/ 10332 h 10331"/>
                <a:gd name="connsiteX5" fmla="*/ 20664 w 20664"/>
                <a:gd name="connsiteY5" fmla="*/ 5904 h 10331"/>
                <a:gd name="connsiteX6" fmla="*/ 11070 w 20664"/>
                <a:gd name="connsiteY6" fmla="*/ 5904 h 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664" h="10331">
                  <a:moveTo>
                    <a:pt x="4428" y="0"/>
                  </a:moveTo>
                  <a:lnTo>
                    <a:pt x="0" y="0"/>
                  </a:lnTo>
                  <a:lnTo>
                    <a:pt x="0" y="5166"/>
                  </a:lnTo>
                  <a:lnTo>
                    <a:pt x="11070" y="10332"/>
                  </a:lnTo>
                  <a:lnTo>
                    <a:pt x="16236" y="10332"/>
                  </a:lnTo>
                  <a:lnTo>
                    <a:pt x="20664" y="5904"/>
                  </a:lnTo>
                  <a:lnTo>
                    <a:pt x="11070" y="5904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9021E632-E790-49FF-9751-B9B4B33E2497}"/>
                </a:ext>
              </a:extLst>
            </p:cNvPr>
            <p:cNvSpPr/>
            <p:nvPr/>
          </p:nvSpPr>
          <p:spPr>
            <a:xfrm>
              <a:off x="1059385" y="5529670"/>
              <a:ext cx="16236" cy="8302"/>
            </a:xfrm>
            <a:custGeom>
              <a:avLst/>
              <a:gdLst>
                <a:gd name="connsiteX0" fmla="*/ 3690 w 16236"/>
                <a:gd name="connsiteY0" fmla="*/ 4428 h 8302"/>
                <a:gd name="connsiteX1" fmla="*/ 12546 w 16236"/>
                <a:gd name="connsiteY1" fmla="*/ 4428 h 8302"/>
                <a:gd name="connsiteX2" fmla="*/ 16236 w 16236"/>
                <a:gd name="connsiteY2" fmla="*/ 0 h 8302"/>
                <a:gd name="connsiteX3" fmla="*/ 0 w 16236"/>
                <a:gd name="connsiteY3" fmla="*/ 0 h 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6" h="8302">
                  <a:moveTo>
                    <a:pt x="3690" y="4428"/>
                  </a:moveTo>
                  <a:cubicBezTo>
                    <a:pt x="8118" y="9594"/>
                    <a:pt x="8118" y="9594"/>
                    <a:pt x="12546" y="4428"/>
                  </a:cubicBezTo>
                  <a:lnTo>
                    <a:pt x="16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3D5E288E-F21B-4957-B809-1DBF9528EEF1}"/>
                </a:ext>
              </a:extLst>
            </p:cNvPr>
            <p:cNvSpPr/>
            <p:nvPr/>
          </p:nvSpPr>
          <p:spPr>
            <a:xfrm>
              <a:off x="984847" y="5477986"/>
              <a:ext cx="157932" cy="50978"/>
            </a:xfrm>
            <a:custGeom>
              <a:avLst/>
              <a:gdLst>
                <a:gd name="connsiteX0" fmla="*/ 115128 w 157932"/>
                <a:gd name="connsiteY0" fmla="*/ 4451 h 50978"/>
                <a:gd name="connsiteX1" fmla="*/ 47970 w 157932"/>
                <a:gd name="connsiteY1" fmla="*/ 23 h 50978"/>
                <a:gd name="connsiteX2" fmla="*/ 39852 w 157932"/>
                <a:gd name="connsiteY2" fmla="*/ 5927 h 50978"/>
                <a:gd name="connsiteX3" fmla="*/ 16974 w 157932"/>
                <a:gd name="connsiteY3" fmla="*/ 20687 h 50978"/>
                <a:gd name="connsiteX4" fmla="*/ 0 w 157932"/>
                <a:gd name="connsiteY4" fmla="*/ 28067 h 50978"/>
                <a:gd name="connsiteX5" fmla="*/ 0 w 157932"/>
                <a:gd name="connsiteY5" fmla="*/ 36923 h 50978"/>
                <a:gd name="connsiteX6" fmla="*/ 0 w 157932"/>
                <a:gd name="connsiteY6" fmla="*/ 48731 h 50978"/>
                <a:gd name="connsiteX7" fmla="*/ 16974 w 157932"/>
                <a:gd name="connsiteY7" fmla="*/ 48731 h 50978"/>
                <a:gd name="connsiteX8" fmla="*/ 143172 w 157932"/>
                <a:gd name="connsiteY8" fmla="*/ 48731 h 50978"/>
                <a:gd name="connsiteX9" fmla="*/ 150552 w 157932"/>
                <a:gd name="connsiteY9" fmla="*/ 48731 h 50978"/>
                <a:gd name="connsiteX10" fmla="*/ 152766 w 157932"/>
                <a:gd name="connsiteY10" fmla="*/ 28067 h 50978"/>
                <a:gd name="connsiteX11" fmla="*/ 157932 w 157932"/>
                <a:gd name="connsiteY11" fmla="*/ 11093 h 50978"/>
                <a:gd name="connsiteX12" fmla="*/ 41328 w 157932"/>
                <a:gd name="connsiteY12" fmla="*/ 37661 h 50978"/>
                <a:gd name="connsiteX13" fmla="*/ 41328 w 157932"/>
                <a:gd name="connsiteY13" fmla="*/ 16259 h 50978"/>
                <a:gd name="connsiteX14" fmla="*/ 59904 w 157932"/>
                <a:gd name="connsiteY14" fmla="*/ 9321 h 50978"/>
                <a:gd name="connsiteX15" fmla="*/ 60516 w 157932"/>
                <a:gd name="connsiteY15" fmla="*/ 9617 h 50978"/>
                <a:gd name="connsiteX16" fmla="*/ 68773 w 157932"/>
                <a:gd name="connsiteY16" fmla="*/ 33266 h 50978"/>
                <a:gd name="connsiteX17" fmla="*/ 64206 w 157932"/>
                <a:gd name="connsiteY17" fmla="*/ 39137 h 50978"/>
                <a:gd name="connsiteX18" fmla="*/ 47268 w 157932"/>
                <a:gd name="connsiteY18" fmla="*/ 44421 h 50978"/>
                <a:gd name="connsiteX19" fmla="*/ 41328 w 157932"/>
                <a:gd name="connsiteY19" fmla="*/ 37661 h 50978"/>
                <a:gd name="connsiteX20" fmla="*/ 124722 w 157932"/>
                <a:gd name="connsiteY20" fmla="*/ 37661 h 50978"/>
                <a:gd name="connsiteX21" fmla="*/ 102807 w 157932"/>
                <a:gd name="connsiteY21" fmla="*/ 37980 h 50978"/>
                <a:gd name="connsiteX22" fmla="*/ 98154 w 157932"/>
                <a:gd name="connsiteY22" fmla="*/ 28067 h 50978"/>
                <a:gd name="connsiteX23" fmla="*/ 111278 w 157932"/>
                <a:gd name="connsiteY23" fmla="*/ 10513 h 50978"/>
                <a:gd name="connsiteX24" fmla="*/ 113652 w 157932"/>
                <a:gd name="connsiteY24" fmla="*/ 10355 h 50978"/>
                <a:gd name="connsiteX25" fmla="*/ 129221 w 157932"/>
                <a:gd name="connsiteY25" fmla="*/ 29978 h 50978"/>
                <a:gd name="connsiteX26" fmla="*/ 124722 w 157932"/>
                <a:gd name="connsiteY26" fmla="*/ 39875 h 50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7932" h="50978">
                  <a:moveTo>
                    <a:pt x="115128" y="4451"/>
                  </a:moveTo>
                  <a:cubicBezTo>
                    <a:pt x="92887" y="1273"/>
                    <a:pt x="70436" y="-207"/>
                    <a:pt x="47970" y="23"/>
                  </a:cubicBezTo>
                  <a:lnTo>
                    <a:pt x="39852" y="5927"/>
                  </a:lnTo>
                  <a:cubicBezTo>
                    <a:pt x="32734" y="11593"/>
                    <a:pt x="25071" y="16537"/>
                    <a:pt x="16974" y="20687"/>
                  </a:cubicBezTo>
                  <a:lnTo>
                    <a:pt x="0" y="28067"/>
                  </a:lnTo>
                  <a:lnTo>
                    <a:pt x="0" y="36923"/>
                  </a:lnTo>
                  <a:cubicBezTo>
                    <a:pt x="0" y="41351"/>
                    <a:pt x="0" y="46517"/>
                    <a:pt x="0" y="48731"/>
                  </a:cubicBezTo>
                  <a:cubicBezTo>
                    <a:pt x="0" y="50945"/>
                    <a:pt x="0" y="52421"/>
                    <a:pt x="16974" y="48731"/>
                  </a:cubicBezTo>
                  <a:cubicBezTo>
                    <a:pt x="58943" y="44680"/>
                    <a:pt x="101203" y="44680"/>
                    <a:pt x="143172" y="48731"/>
                  </a:cubicBezTo>
                  <a:cubicBezTo>
                    <a:pt x="148338" y="48731"/>
                    <a:pt x="150552" y="48731"/>
                    <a:pt x="150552" y="48731"/>
                  </a:cubicBezTo>
                  <a:lnTo>
                    <a:pt x="152766" y="28067"/>
                  </a:lnTo>
                  <a:cubicBezTo>
                    <a:pt x="152766" y="19211"/>
                    <a:pt x="157932" y="11093"/>
                    <a:pt x="157932" y="11093"/>
                  </a:cubicBezTo>
                  <a:close/>
                  <a:moveTo>
                    <a:pt x="41328" y="37661"/>
                  </a:moveTo>
                  <a:cubicBezTo>
                    <a:pt x="36264" y="31426"/>
                    <a:pt x="36264" y="22495"/>
                    <a:pt x="41328" y="16259"/>
                  </a:cubicBezTo>
                  <a:cubicBezTo>
                    <a:pt x="44541" y="9214"/>
                    <a:pt x="52859" y="6107"/>
                    <a:pt x="59904" y="9321"/>
                  </a:cubicBezTo>
                  <a:cubicBezTo>
                    <a:pt x="60111" y="9414"/>
                    <a:pt x="60315" y="9513"/>
                    <a:pt x="60516" y="9617"/>
                  </a:cubicBezTo>
                  <a:cubicBezTo>
                    <a:pt x="69326" y="13867"/>
                    <a:pt x="73023" y="24455"/>
                    <a:pt x="68773" y="33266"/>
                  </a:cubicBezTo>
                  <a:cubicBezTo>
                    <a:pt x="67683" y="35524"/>
                    <a:pt x="66126" y="37525"/>
                    <a:pt x="64206" y="39137"/>
                  </a:cubicBezTo>
                  <a:cubicBezTo>
                    <a:pt x="60988" y="45274"/>
                    <a:pt x="53405" y="47639"/>
                    <a:pt x="47268" y="44421"/>
                  </a:cubicBezTo>
                  <a:cubicBezTo>
                    <a:pt x="44521" y="42980"/>
                    <a:pt x="42404" y="40571"/>
                    <a:pt x="41328" y="37661"/>
                  </a:cubicBezTo>
                  <a:close/>
                  <a:moveTo>
                    <a:pt x="124722" y="37661"/>
                  </a:moveTo>
                  <a:cubicBezTo>
                    <a:pt x="118758" y="43801"/>
                    <a:pt x="108947" y="43944"/>
                    <a:pt x="102807" y="37980"/>
                  </a:cubicBezTo>
                  <a:cubicBezTo>
                    <a:pt x="100102" y="35352"/>
                    <a:pt x="98447" y="31827"/>
                    <a:pt x="98154" y="28067"/>
                  </a:cubicBezTo>
                  <a:cubicBezTo>
                    <a:pt x="96931" y="19596"/>
                    <a:pt x="102806" y="11737"/>
                    <a:pt x="111278" y="10513"/>
                  </a:cubicBezTo>
                  <a:cubicBezTo>
                    <a:pt x="112064" y="10400"/>
                    <a:pt x="112858" y="10347"/>
                    <a:pt x="113652" y="10355"/>
                  </a:cubicBezTo>
                  <a:cubicBezTo>
                    <a:pt x="123370" y="11475"/>
                    <a:pt x="130340" y="20260"/>
                    <a:pt x="129221" y="29978"/>
                  </a:cubicBezTo>
                  <a:cubicBezTo>
                    <a:pt x="128796" y="33667"/>
                    <a:pt x="127222" y="37129"/>
                    <a:pt x="124722" y="39875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0400F5C9-8BBB-4B93-B657-FED8D42F6C4D}"/>
                </a:ext>
              </a:extLst>
            </p:cNvPr>
            <p:cNvSpPr/>
            <p:nvPr/>
          </p:nvSpPr>
          <p:spPr>
            <a:xfrm>
              <a:off x="1082843" y="5488341"/>
              <a:ext cx="31342" cy="34205"/>
            </a:xfrm>
            <a:custGeom>
              <a:avLst/>
              <a:gdLst>
                <a:gd name="connsiteX0" fmla="*/ 15657 w 31342"/>
                <a:gd name="connsiteY0" fmla="*/ 1 h 34205"/>
                <a:gd name="connsiteX1" fmla="*/ 1 w 31342"/>
                <a:gd name="connsiteY1" fmla="*/ 15339 h 34205"/>
                <a:gd name="connsiteX2" fmla="*/ 159 w 31342"/>
                <a:gd name="connsiteY2" fmla="*/ 17713 h 34205"/>
                <a:gd name="connsiteX3" fmla="*/ 14630 w 31342"/>
                <a:gd name="connsiteY3" fmla="*/ 34173 h 34205"/>
                <a:gd name="connsiteX4" fmla="*/ 26727 w 31342"/>
                <a:gd name="connsiteY4" fmla="*/ 29521 h 34205"/>
                <a:gd name="connsiteX5" fmla="*/ 25554 w 31342"/>
                <a:gd name="connsiteY5" fmla="*/ 4500 h 34205"/>
                <a:gd name="connsiteX6" fmla="*/ 15657 w 31342"/>
                <a:gd name="connsiteY6" fmla="*/ 1 h 34205"/>
                <a:gd name="connsiteX7" fmla="*/ 11967 w 31342"/>
                <a:gd name="connsiteY7" fmla="*/ 29521 h 34205"/>
                <a:gd name="connsiteX8" fmla="*/ 7721 w 31342"/>
                <a:gd name="connsiteY8" fmla="*/ 10151 h 34205"/>
                <a:gd name="connsiteX9" fmla="*/ 11967 w 31342"/>
                <a:gd name="connsiteY9" fmla="*/ 5905 h 34205"/>
                <a:gd name="connsiteX10" fmla="*/ 26883 w 31342"/>
                <a:gd name="connsiteY10" fmla="*/ 13412 h 34205"/>
                <a:gd name="connsiteX11" fmla="*/ 27465 w 31342"/>
                <a:gd name="connsiteY11" fmla="*/ 17713 h 34205"/>
                <a:gd name="connsiteX12" fmla="*/ 14540 w 31342"/>
                <a:gd name="connsiteY12" fmla="*/ 29868 h 34205"/>
                <a:gd name="connsiteX13" fmla="*/ 11967 w 31342"/>
                <a:gd name="connsiteY13" fmla="*/ 29521 h 34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42" h="34205">
                  <a:moveTo>
                    <a:pt x="15657" y="1"/>
                  </a:moveTo>
                  <a:cubicBezTo>
                    <a:pt x="7098" y="-87"/>
                    <a:pt x="89" y="6780"/>
                    <a:pt x="1" y="15339"/>
                  </a:cubicBezTo>
                  <a:cubicBezTo>
                    <a:pt x="-7" y="16133"/>
                    <a:pt x="45" y="16927"/>
                    <a:pt x="159" y="17713"/>
                  </a:cubicBezTo>
                  <a:cubicBezTo>
                    <a:pt x="-390" y="26254"/>
                    <a:pt x="6089" y="33624"/>
                    <a:pt x="14630" y="34173"/>
                  </a:cubicBezTo>
                  <a:cubicBezTo>
                    <a:pt x="19148" y="34464"/>
                    <a:pt x="23568" y="32764"/>
                    <a:pt x="26727" y="29521"/>
                  </a:cubicBezTo>
                  <a:cubicBezTo>
                    <a:pt x="33313" y="22288"/>
                    <a:pt x="32787" y="11086"/>
                    <a:pt x="25554" y="4500"/>
                  </a:cubicBezTo>
                  <a:cubicBezTo>
                    <a:pt x="22809" y="1999"/>
                    <a:pt x="19346" y="426"/>
                    <a:pt x="15657" y="1"/>
                  </a:cubicBezTo>
                  <a:close/>
                  <a:moveTo>
                    <a:pt x="11967" y="29521"/>
                  </a:moveTo>
                  <a:cubicBezTo>
                    <a:pt x="5445" y="25344"/>
                    <a:pt x="3545" y="16672"/>
                    <a:pt x="7721" y="10151"/>
                  </a:cubicBezTo>
                  <a:cubicBezTo>
                    <a:pt x="8813" y="8445"/>
                    <a:pt x="10261" y="6997"/>
                    <a:pt x="11967" y="5905"/>
                  </a:cubicBezTo>
                  <a:cubicBezTo>
                    <a:pt x="18159" y="3858"/>
                    <a:pt x="24837" y="7219"/>
                    <a:pt x="26883" y="13412"/>
                  </a:cubicBezTo>
                  <a:cubicBezTo>
                    <a:pt x="27342" y="14797"/>
                    <a:pt x="27539" y="16255"/>
                    <a:pt x="27465" y="17713"/>
                  </a:cubicBezTo>
                  <a:cubicBezTo>
                    <a:pt x="27252" y="24638"/>
                    <a:pt x="21466" y="30081"/>
                    <a:pt x="14540" y="29868"/>
                  </a:cubicBezTo>
                  <a:cubicBezTo>
                    <a:pt x="13673" y="29842"/>
                    <a:pt x="12810" y="29725"/>
                    <a:pt x="11967" y="29521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9F15782-E786-4230-AE62-181A707D1D7A}"/>
                </a:ext>
              </a:extLst>
            </p:cNvPr>
            <p:cNvSpPr/>
            <p:nvPr/>
          </p:nvSpPr>
          <p:spPr>
            <a:xfrm>
              <a:off x="1088348" y="5493649"/>
              <a:ext cx="21974" cy="24569"/>
            </a:xfrm>
            <a:custGeom>
              <a:avLst/>
              <a:gdLst>
                <a:gd name="connsiteX0" fmla="*/ 21959 w 21974"/>
                <a:gd name="connsiteY0" fmla="*/ 12404 h 24569"/>
                <a:gd name="connsiteX1" fmla="*/ 10763 w 21974"/>
                <a:gd name="connsiteY1" fmla="*/ 15 h 24569"/>
                <a:gd name="connsiteX2" fmla="*/ 6461 w 21974"/>
                <a:gd name="connsiteY2" fmla="*/ 596 h 24569"/>
                <a:gd name="connsiteX3" fmla="*/ 2216 w 21974"/>
                <a:gd name="connsiteY3" fmla="*/ 19967 h 24569"/>
                <a:gd name="connsiteX4" fmla="*/ 6461 w 21974"/>
                <a:gd name="connsiteY4" fmla="*/ 24212 h 24569"/>
                <a:gd name="connsiteX5" fmla="*/ 21612 w 21974"/>
                <a:gd name="connsiteY5" fmla="*/ 14978 h 24569"/>
                <a:gd name="connsiteX6" fmla="*/ 21959 w 21974"/>
                <a:gd name="connsiteY6" fmla="*/ 12404 h 2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74" h="24569">
                  <a:moveTo>
                    <a:pt x="21959" y="12404"/>
                  </a:moveTo>
                  <a:cubicBezTo>
                    <a:pt x="22289" y="5892"/>
                    <a:pt x="17276" y="345"/>
                    <a:pt x="10763" y="15"/>
                  </a:cubicBezTo>
                  <a:cubicBezTo>
                    <a:pt x="9306" y="-58"/>
                    <a:pt x="7847" y="139"/>
                    <a:pt x="6461" y="596"/>
                  </a:cubicBezTo>
                  <a:cubicBezTo>
                    <a:pt x="-60" y="4773"/>
                    <a:pt x="-1961" y="13445"/>
                    <a:pt x="2216" y="19967"/>
                  </a:cubicBezTo>
                  <a:cubicBezTo>
                    <a:pt x="3308" y="21672"/>
                    <a:pt x="4756" y="23120"/>
                    <a:pt x="6461" y="24212"/>
                  </a:cubicBezTo>
                  <a:cubicBezTo>
                    <a:pt x="13195" y="25846"/>
                    <a:pt x="19978" y="21711"/>
                    <a:pt x="21612" y="14978"/>
                  </a:cubicBezTo>
                  <a:cubicBezTo>
                    <a:pt x="21816" y="14134"/>
                    <a:pt x="21933" y="13272"/>
                    <a:pt x="21959" y="12404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B4D64B44-F55B-4050-9B1C-8EA1EA41169B}"/>
                </a:ext>
              </a:extLst>
            </p:cNvPr>
            <p:cNvSpPr/>
            <p:nvPr/>
          </p:nvSpPr>
          <p:spPr>
            <a:xfrm>
              <a:off x="1017211" y="5484507"/>
              <a:ext cx="34118" cy="36570"/>
            </a:xfrm>
            <a:custGeom>
              <a:avLst/>
              <a:gdLst>
                <a:gd name="connsiteX0" fmla="*/ 25938 w 34118"/>
                <a:gd name="connsiteY0" fmla="*/ 3096 h 36570"/>
                <a:gd name="connsiteX1" fmla="*/ 6224 w 34118"/>
                <a:gd name="connsiteY1" fmla="*/ 5234 h 36570"/>
                <a:gd name="connsiteX2" fmla="*/ 3798 w 34118"/>
                <a:gd name="connsiteY2" fmla="*/ 9738 h 36570"/>
                <a:gd name="connsiteX3" fmla="*/ 3798 w 34118"/>
                <a:gd name="connsiteY3" fmla="*/ 31140 h 36570"/>
                <a:gd name="connsiteX4" fmla="*/ 21247 w 34118"/>
                <a:gd name="connsiteY4" fmla="*/ 34355 h 36570"/>
                <a:gd name="connsiteX5" fmla="*/ 24462 w 34118"/>
                <a:gd name="connsiteY5" fmla="*/ 31140 h 36570"/>
                <a:gd name="connsiteX6" fmla="*/ 29008 w 34118"/>
                <a:gd name="connsiteY6" fmla="*/ 6508 h 36570"/>
                <a:gd name="connsiteX7" fmla="*/ 25938 w 34118"/>
                <a:gd name="connsiteY7" fmla="*/ 3096 h 36570"/>
                <a:gd name="connsiteX8" fmla="*/ 25938 w 34118"/>
                <a:gd name="connsiteY8" fmla="*/ 31140 h 36570"/>
                <a:gd name="connsiteX9" fmla="*/ 15606 w 34118"/>
                <a:gd name="connsiteY9" fmla="*/ 31140 h 36570"/>
                <a:gd name="connsiteX10" fmla="*/ 20772 w 34118"/>
                <a:gd name="connsiteY10" fmla="*/ 5310 h 36570"/>
                <a:gd name="connsiteX11" fmla="*/ 34118 w 34118"/>
                <a:gd name="connsiteY11" fmla="*/ 18532 h 36570"/>
                <a:gd name="connsiteX12" fmla="*/ 25200 w 34118"/>
                <a:gd name="connsiteY12" fmla="*/ 31140 h 36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18" h="36570">
                  <a:moveTo>
                    <a:pt x="25938" y="3096"/>
                  </a:moveTo>
                  <a:cubicBezTo>
                    <a:pt x="19903" y="-1757"/>
                    <a:pt x="11077" y="-800"/>
                    <a:pt x="6224" y="5234"/>
                  </a:cubicBezTo>
                  <a:cubicBezTo>
                    <a:pt x="5146" y="6574"/>
                    <a:pt x="4324" y="8101"/>
                    <a:pt x="3798" y="9738"/>
                  </a:cubicBezTo>
                  <a:cubicBezTo>
                    <a:pt x="-1266" y="15974"/>
                    <a:pt x="-1266" y="24905"/>
                    <a:pt x="3798" y="31140"/>
                  </a:cubicBezTo>
                  <a:cubicBezTo>
                    <a:pt x="7729" y="36847"/>
                    <a:pt x="15541" y="38286"/>
                    <a:pt x="21247" y="34355"/>
                  </a:cubicBezTo>
                  <a:cubicBezTo>
                    <a:pt x="22506" y="33489"/>
                    <a:pt x="23595" y="32399"/>
                    <a:pt x="24462" y="31140"/>
                  </a:cubicBezTo>
                  <a:cubicBezTo>
                    <a:pt x="32520" y="25594"/>
                    <a:pt x="34555" y="14566"/>
                    <a:pt x="29008" y="6508"/>
                  </a:cubicBezTo>
                  <a:cubicBezTo>
                    <a:pt x="28137" y="5243"/>
                    <a:pt x="27105" y="4096"/>
                    <a:pt x="25938" y="3096"/>
                  </a:cubicBezTo>
                  <a:close/>
                  <a:moveTo>
                    <a:pt x="25938" y="31140"/>
                  </a:moveTo>
                  <a:cubicBezTo>
                    <a:pt x="21510" y="31140"/>
                    <a:pt x="20772" y="31140"/>
                    <a:pt x="15606" y="31140"/>
                  </a:cubicBezTo>
                  <a:cubicBezTo>
                    <a:pt x="10440" y="31140"/>
                    <a:pt x="8226" y="5310"/>
                    <a:pt x="20772" y="5310"/>
                  </a:cubicBezTo>
                  <a:cubicBezTo>
                    <a:pt x="28109" y="5276"/>
                    <a:pt x="34084" y="11195"/>
                    <a:pt x="34118" y="18532"/>
                  </a:cubicBezTo>
                  <a:cubicBezTo>
                    <a:pt x="34145" y="24208"/>
                    <a:pt x="30562" y="29275"/>
                    <a:pt x="25200" y="31140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D52F2AE7-C595-472E-AA38-4CBA64920144}"/>
                </a:ext>
              </a:extLst>
            </p:cNvPr>
            <p:cNvSpPr/>
            <p:nvPr/>
          </p:nvSpPr>
          <p:spPr>
            <a:xfrm>
              <a:off x="1025500" y="5490526"/>
              <a:ext cx="25918" cy="28155"/>
            </a:xfrm>
            <a:custGeom>
              <a:avLst/>
              <a:gdLst>
                <a:gd name="connsiteX0" fmla="*/ 11746 w 25918"/>
                <a:gd name="connsiteY0" fmla="*/ 30 h 28155"/>
                <a:gd name="connsiteX1" fmla="*/ 6580 w 25918"/>
                <a:gd name="connsiteY1" fmla="*/ 25860 h 28155"/>
                <a:gd name="connsiteX2" fmla="*/ 16912 w 25918"/>
                <a:gd name="connsiteY2" fmla="*/ 25860 h 28155"/>
                <a:gd name="connsiteX3" fmla="*/ 25207 w 25918"/>
                <a:gd name="connsiteY3" fmla="*/ 9004 h 28155"/>
                <a:gd name="connsiteX4" fmla="*/ 11746 w 25918"/>
                <a:gd name="connsiteY4" fmla="*/ 30 h 2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18" h="28155">
                  <a:moveTo>
                    <a:pt x="11746" y="30"/>
                  </a:moveTo>
                  <a:cubicBezTo>
                    <a:pt x="-800" y="30"/>
                    <a:pt x="-4490" y="20694"/>
                    <a:pt x="6580" y="25860"/>
                  </a:cubicBezTo>
                  <a:cubicBezTo>
                    <a:pt x="17650" y="31026"/>
                    <a:pt x="12484" y="25860"/>
                    <a:pt x="16912" y="25860"/>
                  </a:cubicBezTo>
                  <a:cubicBezTo>
                    <a:pt x="23857" y="23496"/>
                    <a:pt x="27571" y="15949"/>
                    <a:pt x="25207" y="9004"/>
                  </a:cubicBezTo>
                  <a:cubicBezTo>
                    <a:pt x="23269" y="3310"/>
                    <a:pt x="17747" y="-372"/>
                    <a:pt x="11746" y="3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00E12A16-E554-4216-B614-B60576C236B3}"/>
                </a:ext>
              </a:extLst>
            </p:cNvPr>
            <p:cNvSpPr/>
            <p:nvPr/>
          </p:nvSpPr>
          <p:spPr>
            <a:xfrm>
              <a:off x="939091" y="5326559"/>
              <a:ext cx="239112" cy="197560"/>
            </a:xfrm>
            <a:custGeom>
              <a:avLst/>
              <a:gdLst>
                <a:gd name="connsiteX0" fmla="*/ 8118 w 239112"/>
                <a:gd name="connsiteY0" fmla="*/ 190564 h 197560"/>
                <a:gd name="connsiteX1" fmla="*/ 8118 w 239112"/>
                <a:gd name="connsiteY1" fmla="*/ 182446 h 197560"/>
                <a:gd name="connsiteX2" fmla="*/ 12546 w 239112"/>
                <a:gd name="connsiteY2" fmla="*/ 173590 h 197560"/>
                <a:gd name="connsiteX3" fmla="*/ 12546 w 239112"/>
                <a:gd name="connsiteY3" fmla="*/ 182446 h 197560"/>
                <a:gd name="connsiteX4" fmla="*/ 12546 w 239112"/>
                <a:gd name="connsiteY4" fmla="*/ 192040 h 197560"/>
                <a:gd name="connsiteX5" fmla="*/ 12546 w 239112"/>
                <a:gd name="connsiteY5" fmla="*/ 192040 h 197560"/>
                <a:gd name="connsiteX6" fmla="*/ 12546 w 239112"/>
                <a:gd name="connsiteY6" fmla="*/ 183184 h 197560"/>
                <a:gd name="connsiteX7" fmla="*/ 12546 w 239112"/>
                <a:gd name="connsiteY7" fmla="*/ 172114 h 197560"/>
                <a:gd name="connsiteX8" fmla="*/ 28044 w 239112"/>
                <a:gd name="connsiteY8" fmla="*/ 147760 h 197560"/>
                <a:gd name="connsiteX9" fmla="*/ 50922 w 239112"/>
                <a:gd name="connsiteY9" fmla="*/ 121930 h 197560"/>
                <a:gd name="connsiteX10" fmla="*/ 61254 w 239112"/>
                <a:gd name="connsiteY10" fmla="*/ 102742 h 197560"/>
                <a:gd name="connsiteX11" fmla="*/ 61254 w 239112"/>
                <a:gd name="connsiteY11" fmla="*/ 88720 h 197560"/>
                <a:gd name="connsiteX12" fmla="*/ 61254 w 239112"/>
                <a:gd name="connsiteY12" fmla="*/ 99790 h 197560"/>
                <a:gd name="connsiteX13" fmla="*/ 53874 w 239112"/>
                <a:gd name="connsiteY13" fmla="*/ 118978 h 197560"/>
                <a:gd name="connsiteX14" fmla="*/ 29520 w 239112"/>
                <a:gd name="connsiteY14" fmla="*/ 147022 h 197560"/>
                <a:gd name="connsiteX15" fmla="*/ 12546 w 239112"/>
                <a:gd name="connsiteY15" fmla="*/ 171376 h 197560"/>
                <a:gd name="connsiteX16" fmla="*/ 22878 w 239112"/>
                <a:gd name="connsiteY16" fmla="*/ 179494 h 197560"/>
                <a:gd name="connsiteX17" fmla="*/ 22878 w 239112"/>
                <a:gd name="connsiteY17" fmla="*/ 190564 h 197560"/>
                <a:gd name="connsiteX18" fmla="*/ 22878 w 239112"/>
                <a:gd name="connsiteY18" fmla="*/ 190564 h 197560"/>
                <a:gd name="connsiteX19" fmla="*/ 28044 w 239112"/>
                <a:gd name="connsiteY19" fmla="*/ 175066 h 197560"/>
                <a:gd name="connsiteX20" fmla="*/ 28044 w 239112"/>
                <a:gd name="connsiteY20" fmla="*/ 184660 h 197560"/>
                <a:gd name="connsiteX21" fmla="*/ 28044 w 239112"/>
                <a:gd name="connsiteY21" fmla="*/ 192778 h 197560"/>
                <a:gd name="connsiteX22" fmla="*/ 28044 w 239112"/>
                <a:gd name="connsiteY22" fmla="*/ 184660 h 197560"/>
                <a:gd name="connsiteX23" fmla="*/ 28044 w 239112"/>
                <a:gd name="connsiteY23" fmla="*/ 178018 h 197560"/>
                <a:gd name="connsiteX24" fmla="*/ 28044 w 239112"/>
                <a:gd name="connsiteY24" fmla="*/ 192778 h 197560"/>
                <a:gd name="connsiteX25" fmla="*/ 28044 w 239112"/>
                <a:gd name="connsiteY25" fmla="*/ 197206 h 197560"/>
                <a:gd name="connsiteX26" fmla="*/ 33948 w 239112"/>
                <a:gd name="connsiteY26" fmla="*/ 185398 h 197560"/>
                <a:gd name="connsiteX27" fmla="*/ 33948 w 239112"/>
                <a:gd name="connsiteY27" fmla="*/ 173590 h 197560"/>
                <a:gd name="connsiteX28" fmla="*/ 47232 w 239112"/>
                <a:gd name="connsiteY28" fmla="*/ 166948 h 197560"/>
                <a:gd name="connsiteX29" fmla="*/ 87084 w 239112"/>
                <a:gd name="connsiteY29" fmla="*/ 139642 h 197560"/>
                <a:gd name="connsiteX30" fmla="*/ 102582 w 239112"/>
                <a:gd name="connsiteY30" fmla="*/ 132262 h 197560"/>
                <a:gd name="connsiteX31" fmla="*/ 125460 w 239112"/>
                <a:gd name="connsiteY31" fmla="*/ 104956 h 197560"/>
                <a:gd name="connsiteX32" fmla="*/ 96678 w 239112"/>
                <a:gd name="connsiteY32" fmla="*/ 91672 h 197560"/>
                <a:gd name="connsiteX33" fmla="*/ 66420 w 239112"/>
                <a:gd name="connsiteY33" fmla="*/ 80602 h 197560"/>
                <a:gd name="connsiteX34" fmla="*/ 60516 w 239112"/>
                <a:gd name="connsiteY34" fmla="*/ 59200 h 197560"/>
                <a:gd name="connsiteX35" fmla="*/ 69372 w 239112"/>
                <a:gd name="connsiteY35" fmla="*/ 47392 h 197560"/>
                <a:gd name="connsiteX36" fmla="*/ 69372 w 239112"/>
                <a:gd name="connsiteY36" fmla="*/ 54034 h 197560"/>
                <a:gd name="connsiteX37" fmla="*/ 69372 w 239112"/>
                <a:gd name="connsiteY37" fmla="*/ 74698 h 197560"/>
                <a:gd name="connsiteX38" fmla="*/ 154980 w 239112"/>
                <a:gd name="connsiteY38" fmla="*/ 104956 h 197560"/>
                <a:gd name="connsiteX39" fmla="*/ 239112 w 239112"/>
                <a:gd name="connsiteY39" fmla="*/ 130048 h 197560"/>
                <a:gd name="connsiteX40" fmla="*/ 239112 w 239112"/>
                <a:gd name="connsiteY40" fmla="*/ 130048 h 197560"/>
                <a:gd name="connsiteX41" fmla="*/ 84870 w 239112"/>
                <a:gd name="connsiteY41" fmla="*/ 160 h 197560"/>
                <a:gd name="connsiteX42" fmla="*/ 53136 w 239112"/>
                <a:gd name="connsiteY42" fmla="*/ 20824 h 197560"/>
                <a:gd name="connsiteX43" fmla="*/ 28044 w 239112"/>
                <a:gd name="connsiteY43" fmla="*/ 59200 h 197560"/>
                <a:gd name="connsiteX44" fmla="*/ 28044 w 239112"/>
                <a:gd name="connsiteY44" fmla="*/ 103480 h 197560"/>
                <a:gd name="connsiteX45" fmla="*/ 28044 w 239112"/>
                <a:gd name="connsiteY45" fmla="*/ 114550 h 197560"/>
                <a:gd name="connsiteX46" fmla="*/ 17712 w 239112"/>
                <a:gd name="connsiteY46" fmla="*/ 127096 h 197560"/>
                <a:gd name="connsiteX47" fmla="*/ 0 w 239112"/>
                <a:gd name="connsiteY47" fmla="*/ 161782 h 197560"/>
                <a:gd name="connsiteX48" fmla="*/ 8118 w 239112"/>
                <a:gd name="connsiteY48" fmla="*/ 179494 h 197560"/>
                <a:gd name="connsiteX49" fmla="*/ 8118 w 239112"/>
                <a:gd name="connsiteY49" fmla="*/ 190564 h 19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39112" h="197560">
                  <a:moveTo>
                    <a:pt x="8118" y="190564"/>
                  </a:moveTo>
                  <a:cubicBezTo>
                    <a:pt x="8118" y="190564"/>
                    <a:pt x="8118" y="190564"/>
                    <a:pt x="8118" y="182446"/>
                  </a:cubicBezTo>
                  <a:cubicBezTo>
                    <a:pt x="8118" y="174328"/>
                    <a:pt x="8118" y="170638"/>
                    <a:pt x="12546" y="173590"/>
                  </a:cubicBezTo>
                  <a:cubicBezTo>
                    <a:pt x="16974" y="176542"/>
                    <a:pt x="12546" y="178756"/>
                    <a:pt x="12546" y="182446"/>
                  </a:cubicBezTo>
                  <a:cubicBezTo>
                    <a:pt x="11275" y="185518"/>
                    <a:pt x="11275" y="188969"/>
                    <a:pt x="12546" y="192040"/>
                  </a:cubicBezTo>
                  <a:lnTo>
                    <a:pt x="12546" y="192040"/>
                  </a:lnTo>
                  <a:cubicBezTo>
                    <a:pt x="11640" y="189158"/>
                    <a:pt x="11640" y="186067"/>
                    <a:pt x="12546" y="183184"/>
                  </a:cubicBezTo>
                  <a:cubicBezTo>
                    <a:pt x="13102" y="179515"/>
                    <a:pt x="13102" y="175784"/>
                    <a:pt x="12546" y="172114"/>
                  </a:cubicBezTo>
                  <a:cubicBezTo>
                    <a:pt x="12546" y="166210"/>
                    <a:pt x="16236" y="159568"/>
                    <a:pt x="28044" y="147760"/>
                  </a:cubicBezTo>
                  <a:cubicBezTo>
                    <a:pt x="36234" y="139667"/>
                    <a:pt x="43877" y="131038"/>
                    <a:pt x="50922" y="121930"/>
                  </a:cubicBezTo>
                  <a:cubicBezTo>
                    <a:pt x="61254" y="110122"/>
                    <a:pt x="61992" y="107908"/>
                    <a:pt x="61254" y="102742"/>
                  </a:cubicBezTo>
                  <a:cubicBezTo>
                    <a:pt x="60516" y="97576"/>
                    <a:pt x="61254" y="87244"/>
                    <a:pt x="61254" y="88720"/>
                  </a:cubicBezTo>
                  <a:cubicBezTo>
                    <a:pt x="61569" y="92404"/>
                    <a:pt x="61569" y="96107"/>
                    <a:pt x="61254" y="99790"/>
                  </a:cubicBezTo>
                  <a:cubicBezTo>
                    <a:pt x="62376" y="107043"/>
                    <a:pt x="59567" y="114347"/>
                    <a:pt x="53874" y="118978"/>
                  </a:cubicBezTo>
                  <a:cubicBezTo>
                    <a:pt x="46363" y="128837"/>
                    <a:pt x="38229" y="138204"/>
                    <a:pt x="29520" y="147022"/>
                  </a:cubicBezTo>
                  <a:cubicBezTo>
                    <a:pt x="15498" y="162520"/>
                    <a:pt x="12546" y="166948"/>
                    <a:pt x="12546" y="171376"/>
                  </a:cubicBezTo>
                  <a:cubicBezTo>
                    <a:pt x="16599" y="173201"/>
                    <a:pt x="20146" y="175987"/>
                    <a:pt x="22878" y="179494"/>
                  </a:cubicBezTo>
                  <a:cubicBezTo>
                    <a:pt x="22878" y="184660"/>
                    <a:pt x="22878" y="187612"/>
                    <a:pt x="22878" y="190564"/>
                  </a:cubicBezTo>
                  <a:cubicBezTo>
                    <a:pt x="22878" y="193516"/>
                    <a:pt x="22878" y="196468"/>
                    <a:pt x="22878" y="190564"/>
                  </a:cubicBezTo>
                  <a:cubicBezTo>
                    <a:pt x="22878" y="184660"/>
                    <a:pt x="22878" y="175066"/>
                    <a:pt x="28044" y="175066"/>
                  </a:cubicBezTo>
                  <a:cubicBezTo>
                    <a:pt x="33210" y="175066"/>
                    <a:pt x="28044" y="179494"/>
                    <a:pt x="28044" y="184660"/>
                  </a:cubicBezTo>
                  <a:cubicBezTo>
                    <a:pt x="28044" y="189826"/>
                    <a:pt x="28044" y="194254"/>
                    <a:pt x="28044" y="192778"/>
                  </a:cubicBezTo>
                  <a:cubicBezTo>
                    <a:pt x="28891" y="190139"/>
                    <a:pt x="28891" y="187300"/>
                    <a:pt x="28044" y="184660"/>
                  </a:cubicBezTo>
                  <a:cubicBezTo>
                    <a:pt x="28044" y="180232"/>
                    <a:pt x="28044" y="178018"/>
                    <a:pt x="28044" y="178018"/>
                  </a:cubicBezTo>
                  <a:cubicBezTo>
                    <a:pt x="28044" y="178018"/>
                    <a:pt x="28044" y="186136"/>
                    <a:pt x="28044" y="192778"/>
                  </a:cubicBezTo>
                  <a:cubicBezTo>
                    <a:pt x="28044" y="199420"/>
                    <a:pt x="28044" y="197206"/>
                    <a:pt x="28044" y="197206"/>
                  </a:cubicBezTo>
                  <a:cubicBezTo>
                    <a:pt x="28044" y="197206"/>
                    <a:pt x="31734" y="197206"/>
                    <a:pt x="33948" y="185398"/>
                  </a:cubicBezTo>
                  <a:cubicBezTo>
                    <a:pt x="33503" y="181475"/>
                    <a:pt x="33503" y="177514"/>
                    <a:pt x="33948" y="173590"/>
                  </a:cubicBezTo>
                  <a:lnTo>
                    <a:pt x="47232" y="166948"/>
                  </a:lnTo>
                  <a:cubicBezTo>
                    <a:pt x="61451" y="159292"/>
                    <a:pt x="74811" y="150139"/>
                    <a:pt x="87084" y="139642"/>
                  </a:cubicBezTo>
                  <a:cubicBezTo>
                    <a:pt x="91612" y="136022"/>
                    <a:pt x="96916" y="133496"/>
                    <a:pt x="102582" y="132262"/>
                  </a:cubicBezTo>
                  <a:cubicBezTo>
                    <a:pt x="118080" y="132262"/>
                    <a:pt x="128412" y="116026"/>
                    <a:pt x="125460" y="104956"/>
                  </a:cubicBezTo>
                  <a:cubicBezTo>
                    <a:pt x="122508" y="93886"/>
                    <a:pt x="125460" y="99790"/>
                    <a:pt x="96678" y="91672"/>
                  </a:cubicBezTo>
                  <a:lnTo>
                    <a:pt x="66420" y="80602"/>
                  </a:lnTo>
                  <a:cubicBezTo>
                    <a:pt x="61126" y="74833"/>
                    <a:pt x="58929" y="66869"/>
                    <a:pt x="60516" y="59200"/>
                  </a:cubicBezTo>
                  <a:cubicBezTo>
                    <a:pt x="60516" y="53296"/>
                    <a:pt x="69372" y="43702"/>
                    <a:pt x="69372" y="47392"/>
                  </a:cubicBezTo>
                  <a:cubicBezTo>
                    <a:pt x="69810" y="49585"/>
                    <a:pt x="69810" y="51842"/>
                    <a:pt x="69372" y="54034"/>
                  </a:cubicBezTo>
                  <a:cubicBezTo>
                    <a:pt x="64937" y="60208"/>
                    <a:pt x="64937" y="68524"/>
                    <a:pt x="69372" y="74698"/>
                  </a:cubicBezTo>
                  <a:cubicBezTo>
                    <a:pt x="96502" y="88393"/>
                    <a:pt x="125271" y="98561"/>
                    <a:pt x="154980" y="104956"/>
                  </a:cubicBezTo>
                  <a:lnTo>
                    <a:pt x="239112" y="130048"/>
                  </a:lnTo>
                  <a:cubicBezTo>
                    <a:pt x="239112" y="130048"/>
                    <a:pt x="239112" y="130048"/>
                    <a:pt x="239112" y="130048"/>
                  </a:cubicBezTo>
                  <a:cubicBezTo>
                    <a:pt x="239112" y="130048"/>
                    <a:pt x="91512" y="1636"/>
                    <a:pt x="84870" y="160"/>
                  </a:cubicBezTo>
                  <a:cubicBezTo>
                    <a:pt x="78228" y="-1316"/>
                    <a:pt x="65682" y="7540"/>
                    <a:pt x="53136" y="20824"/>
                  </a:cubicBezTo>
                  <a:cubicBezTo>
                    <a:pt x="42169" y="31711"/>
                    <a:pt x="33619" y="44787"/>
                    <a:pt x="28044" y="59200"/>
                  </a:cubicBezTo>
                  <a:cubicBezTo>
                    <a:pt x="24722" y="73774"/>
                    <a:pt x="24722" y="88907"/>
                    <a:pt x="28044" y="103480"/>
                  </a:cubicBezTo>
                  <a:lnTo>
                    <a:pt x="28044" y="114550"/>
                  </a:lnTo>
                  <a:lnTo>
                    <a:pt x="17712" y="127096"/>
                  </a:lnTo>
                  <a:cubicBezTo>
                    <a:pt x="8951" y="136962"/>
                    <a:pt x="2855" y="148901"/>
                    <a:pt x="0" y="161782"/>
                  </a:cubicBezTo>
                  <a:cubicBezTo>
                    <a:pt x="4244" y="166852"/>
                    <a:pt x="7048" y="172970"/>
                    <a:pt x="8118" y="179494"/>
                  </a:cubicBezTo>
                  <a:cubicBezTo>
                    <a:pt x="8118" y="179494"/>
                    <a:pt x="8118" y="189088"/>
                    <a:pt x="8118" y="190564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5E971986-A0BF-452A-BD2D-9B16B1941280}"/>
                </a:ext>
              </a:extLst>
            </p:cNvPr>
            <p:cNvSpPr/>
            <p:nvPr/>
          </p:nvSpPr>
          <p:spPr>
            <a:xfrm>
              <a:off x="1041673" y="5444061"/>
              <a:ext cx="121032" cy="30258"/>
            </a:xfrm>
            <a:custGeom>
              <a:avLst/>
              <a:gdLst>
                <a:gd name="connsiteX0" fmla="*/ 94464 w 121032"/>
                <a:gd name="connsiteY0" fmla="*/ 6642 h 30258"/>
                <a:gd name="connsiteX1" fmla="*/ 70110 w 121032"/>
                <a:gd name="connsiteY1" fmla="*/ 0 h 30258"/>
                <a:gd name="connsiteX2" fmla="*/ 70110 w 121032"/>
                <a:gd name="connsiteY2" fmla="*/ 5166 h 30258"/>
                <a:gd name="connsiteX3" fmla="*/ 43542 w 121032"/>
                <a:gd name="connsiteY3" fmla="*/ 13284 h 30258"/>
                <a:gd name="connsiteX4" fmla="*/ 25830 w 121032"/>
                <a:gd name="connsiteY4" fmla="*/ 13284 h 30258"/>
                <a:gd name="connsiteX5" fmla="*/ 9594 w 121032"/>
                <a:gd name="connsiteY5" fmla="*/ 20664 h 30258"/>
                <a:gd name="connsiteX6" fmla="*/ 0 w 121032"/>
                <a:gd name="connsiteY6" fmla="*/ 20664 h 30258"/>
                <a:gd name="connsiteX7" fmla="*/ 24354 w 121032"/>
                <a:gd name="connsiteY7" fmla="*/ 20664 h 30258"/>
                <a:gd name="connsiteX8" fmla="*/ 91512 w 121032"/>
                <a:gd name="connsiteY8" fmla="*/ 30258 h 30258"/>
                <a:gd name="connsiteX9" fmla="*/ 109224 w 121032"/>
                <a:gd name="connsiteY9" fmla="*/ 30258 h 30258"/>
                <a:gd name="connsiteX10" fmla="*/ 116604 w 121032"/>
                <a:gd name="connsiteY10" fmla="*/ 15498 h 30258"/>
                <a:gd name="connsiteX11" fmla="*/ 121032 w 121032"/>
                <a:gd name="connsiteY11" fmla="*/ 6642 h 30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032" h="30258">
                  <a:moveTo>
                    <a:pt x="94464" y="6642"/>
                  </a:moveTo>
                  <a:lnTo>
                    <a:pt x="70110" y="0"/>
                  </a:lnTo>
                  <a:lnTo>
                    <a:pt x="70110" y="5166"/>
                  </a:lnTo>
                  <a:cubicBezTo>
                    <a:pt x="66420" y="11808"/>
                    <a:pt x="56826" y="14022"/>
                    <a:pt x="43542" y="13284"/>
                  </a:cubicBezTo>
                  <a:cubicBezTo>
                    <a:pt x="37895" y="10820"/>
                    <a:pt x="31477" y="10820"/>
                    <a:pt x="25830" y="13284"/>
                  </a:cubicBezTo>
                  <a:lnTo>
                    <a:pt x="9594" y="20664"/>
                  </a:lnTo>
                  <a:lnTo>
                    <a:pt x="0" y="20664"/>
                  </a:lnTo>
                  <a:lnTo>
                    <a:pt x="24354" y="20664"/>
                  </a:lnTo>
                  <a:cubicBezTo>
                    <a:pt x="46919" y="22450"/>
                    <a:pt x="69349" y="25654"/>
                    <a:pt x="91512" y="30258"/>
                  </a:cubicBezTo>
                  <a:cubicBezTo>
                    <a:pt x="105534" y="30258"/>
                    <a:pt x="106272" y="30258"/>
                    <a:pt x="109224" y="30258"/>
                  </a:cubicBezTo>
                  <a:lnTo>
                    <a:pt x="116604" y="15498"/>
                  </a:lnTo>
                  <a:lnTo>
                    <a:pt x="121032" y="6642"/>
                  </a:ln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8CE17CC3-D2B5-423F-8F06-AF9E1AC6979A}"/>
                </a:ext>
              </a:extLst>
            </p:cNvPr>
            <p:cNvSpPr/>
            <p:nvPr/>
          </p:nvSpPr>
          <p:spPr>
            <a:xfrm>
              <a:off x="1073943" y="5444441"/>
              <a:ext cx="3646" cy="10275"/>
            </a:xfrm>
            <a:custGeom>
              <a:avLst/>
              <a:gdLst>
                <a:gd name="connsiteX0" fmla="*/ 1678 w 3646"/>
                <a:gd name="connsiteY0" fmla="*/ 4048 h 10275"/>
                <a:gd name="connsiteX1" fmla="*/ 1678 w 3646"/>
                <a:gd name="connsiteY1" fmla="*/ 8476 h 10275"/>
                <a:gd name="connsiteX2" fmla="*/ 1678 w 3646"/>
                <a:gd name="connsiteY2" fmla="*/ 2572 h 10275"/>
                <a:gd name="connsiteX3" fmla="*/ 1678 w 3646"/>
                <a:gd name="connsiteY3" fmla="*/ 4048 h 1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46" h="10275">
                  <a:moveTo>
                    <a:pt x="1678" y="4048"/>
                  </a:moveTo>
                  <a:cubicBezTo>
                    <a:pt x="1678" y="4048"/>
                    <a:pt x="1678" y="4048"/>
                    <a:pt x="1678" y="8476"/>
                  </a:cubicBezTo>
                  <a:cubicBezTo>
                    <a:pt x="1678" y="12904"/>
                    <a:pt x="6106" y="8476"/>
                    <a:pt x="1678" y="2572"/>
                  </a:cubicBezTo>
                  <a:cubicBezTo>
                    <a:pt x="-2750" y="-3332"/>
                    <a:pt x="3154" y="2572"/>
                    <a:pt x="1678" y="4048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6B91F800-1E4F-4024-95BB-6BF489775C78}"/>
                </a:ext>
              </a:extLst>
            </p:cNvPr>
            <p:cNvSpPr/>
            <p:nvPr/>
          </p:nvSpPr>
          <p:spPr>
            <a:xfrm>
              <a:off x="1083739" y="5452918"/>
              <a:ext cx="73800" cy="327"/>
            </a:xfrm>
            <a:custGeom>
              <a:avLst/>
              <a:gdLst>
                <a:gd name="connsiteX0" fmla="*/ 0 w 73800"/>
                <a:gd name="connsiteY0" fmla="*/ 0 h 327"/>
                <a:gd name="connsiteX1" fmla="*/ 0 w 73800"/>
                <a:gd name="connsiteY1" fmla="*/ 0 h 327"/>
                <a:gd name="connsiteX2" fmla="*/ 0 w 73800"/>
                <a:gd name="connsiteY2" fmla="*/ 0 h 327"/>
                <a:gd name="connsiteX3" fmla="*/ 0 w 73800"/>
                <a:gd name="connsiteY3" fmla="*/ 0 h 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32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738"/>
                    <a:pt x="0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25A4BCC-C7C6-4DCE-A84D-12452D8121BB}"/>
                </a:ext>
              </a:extLst>
            </p:cNvPr>
            <p:cNvSpPr/>
            <p:nvPr/>
          </p:nvSpPr>
          <p:spPr>
            <a:xfrm>
              <a:off x="1088906" y="5445616"/>
              <a:ext cx="73800" cy="5825"/>
            </a:xfrm>
            <a:custGeom>
              <a:avLst/>
              <a:gdLst>
                <a:gd name="connsiteX0" fmla="*/ 0 w 73800"/>
                <a:gd name="connsiteY0" fmla="*/ 5825 h 5825"/>
                <a:gd name="connsiteX1" fmla="*/ 0 w 73800"/>
                <a:gd name="connsiteY1" fmla="*/ 5825 h 5825"/>
                <a:gd name="connsiteX2" fmla="*/ 0 w 73800"/>
                <a:gd name="connsiteY2" fmla="*/ 1397 h 5825"/>
                <a:gd name="connsiteX3" fmla="*/ 0 w 73800"/>
                <a:gd name="connsiteY3" fmla="*/ 5825 h 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5825">
                  <a:moveTo>
                    <a:pt x="0" y="5825"/>
                  </a:moveTo>
                  <a:cubicBezTo>
                    <a:pt x="0" y="5825"/>
                    <a:pt x="0" y="5825"/>
                    <a:pt x="0" y="5825"/>
                  </a:cubicBezTo>
                  <a:cubicBezTo>
                    <a:pt x="0" y="5825"/>
                    <a:pt x="0" y="5825"/>
                    <a:pt x="0" y="1397"/>
                  </a:cubicBezTo>
                  <a:cubicBezTo>
                    <a:pt x="0" y="-3031"/>
                    <a:pt x="0" y="4349"/>
                    <a:pt x="0" y="5825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C68A760A-3CF5-4B36-9803-C7774C417A08}"/>
                </a:ext>
              </a:extLst>
            </p:cNvPr>
            <p:cNvSpPr/>
            <p:nvPr/>
          </p:nvSpPr>
          <p:spPr>
            <a:xfrm>
              <a:off x="1094810" y="5447096"/>
              <a:ext cx="73800" cy="655"/>
            </a:xfrm>
            <a:custGeom>
              <a:avLst/>
              <a:gdLst>
                <a:gd name="connsiteX0" fmla="*/ 0 w 73800"/>
                <a:gd name="connsiteY0" fmla="*/ 656 h 655"/>
                <a:gd name="connsiteX1" fmla="*/ 0 w 73800"/>
                <a:gd name="connsiteY1" fmla="*/ 656 h 655"/>
                <a:gd name="connsiteX2" fmla="*/ 0 w 73800"/>
                <a:gd name="connsiteY2" fmla="*/ 656 h 655"/>
                <a:gd name="connsiteX3" fmla="*/ 0 w 73800"/>
                <a:gd name="connsiteY3" fmla="*/ 656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655">
                  <a:moveTo>
                    <a:pt x="0" y="656"/>
                  </a:moveTo>
                  <a:cubicBezTo>
                    <a:pt x="0" y="656"/>
                    <a:pt x="0" y="656"/>
                    <a:pt x="0" y="656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656"/>
                    <a:pt x="0" y="-820"/>
                    <a:pt x="0" y="656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9F11E37C-AD95-4EDF-BEAF-E155FCE50D74}"/>
                </a:ext>
              </a:extLst>
            </p:cNvPr>
            <p:cNvSpPr/>
            <p:nvPr/>
          </p:nvSpPr>
          <p:spPr>
            <a:xfrm>
              <a:off x="1085626" y="5447013"/>
              <a:ext cx="328" cy="655"/>
            </a:xfrm>
            <a:custGeom>
              <a:avLst/>
              <a:gdLst>
                <a:gd name="connsiteX0" fmla="*/ 328 w 328"/>
                <a:gd name="connsiteY0" fmla="*/ 0 h 655"/>
                <a:gd name="connsiteX1" fmla="*/ 328 w 328"/>
                <a:gd name="connsiteY1" fmla="*/ 0 h 655"/>
                <a:gd name="connsiteX2" fmla="*/ 328 w 328"/>
                <a:gd name="connsiteY2" fmla="*/ 0 h 655"/>
                <a:gd name="connsiteX3" fmla="*/ 328 w 328"/>
                <a:gd name="connsiteY3" fmla="*/ 0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" h="655">
                  <a:moveTo>
                    <a:pt x="328" y="0"/>
                  </a:moveTo>
                  <a:lnTo>
                    <a:pt x="328" y="0"/>
                  </a:lnTo>
                  <a:cubicBezTo>
                    <a:pt x="328" y="0"/>
                    <a:pt x="328" y="0"/>
                    <a:pt x="328" y="0"/>
                  </a:cubicBezTo>
                  <a:cubicBezTo>
                    <a:pt x="328" y="0"/>
                    <a:pt x="-410" y="1476"/>
                    <a:pt x="328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4A98DD6C-8832-43EE-915A-D50FE2A664D6}"/>
                </a:ext>
              </a:extLst>
            </p:cNvPr>
            <p:cNvSpPr/>
            <p:nvPr/>
          </p:nvSpPr>
          <p:spPr>
            <a:xfrm>
              <a:off x="1101533" y="5445701"/>
              <a:ext cx="655" cy="1311"/>
            </a:xfrm>
            <a:custGeom>
              <a:avLst/>
              <a:gdLst>
                <a:gd name="connsiteX0" fmla="*/ 656 w 655"/>
                <a:gd name="connsiteY0" fmla="*/ 1312 h 1311"/>
                <a:gd name="connsiteX1" fmla="*/ 656 w 655"/>
                <a:gd name="connsiteY1" fmla="*/ 1312 h 1311"/>
                <a:gd name="connsiteX2" fmla="*/ 656 w 655"/>
                <a:gd name="connsiteY2" fmla="*/ 1312 h 1311"/>
                <a:gd name="connsiteX3" fmla="*/ 656 w 655"/>
                <a:gd name="connsiteY3" fmla="*/ 1312 h 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" h="1311">
                  <a:moveTo>
                    <a:pt x="656" y="1312"/>
                  </a:moveTo>
                  <a:cubicBezTo>
                    <a:pt x="656" y="1312"/>
                    <a:pt x="656" y="1312"/>
                    <a:pt x="656" y="1312"/>
                  </a:cubicBezTo>
                  <a:cubicBezTo>
                    <a:pt x="656" y="1312"/>
                    <a:pt x="656" y="1312"/>
                    <a:pt x="656" y="1312"/>
                  </a:cubicBezTo>
                  <a:cubicBezTo>
                    <a:pt x="656" y="1312"/>
                    <a:pt x="-820" y="-1640"/>
                    <a:pt x="656" y="1312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008E4B25-7F9B-4B2D-80F5-B0ED00DED4B5}"/>
                </a:ext>
              </a:extLst>
            </p:cNvPr>
            <p:cNvSpPr/>
            <p:nvPr/>
          </p:nvSpPr>
          <p:spPr>
            <a:xfrm>
              <a:off x="1094810" y="5443324"/>
              <a:ext cx="73800" cy="1311"/>
            </a:xfrm>
            <a:custGeom>
              <a:avLst/>
              <a:gdLst>
                <a:gd name="connsiteX0" fmla="*/ 0 w 73800"/>
                <a:gd name="connsiteY0" fmla="*/ 0 h 1311"/>
                <a:gd name="connsiteX1" fmla="*/ 0 w 73800"/>
                <a:gd name="connsiteY1" fmla="*/ 0 h 1311"/>
                <a:gd name="connsiteX2" fmla="*/ 0 w 73800"/>
                <a:gd name="connsiteY2" fmla="*/ 0 h 1311"/>
                <a:gd name="connsiteX3" fmla="*/ 0 w 73800"/>
                <a:gd name="connsiteY3" fmla="*/ 0 h 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131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952"/>
                    <a:pt x="0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E12CE35F-A96B-4B16-8836-CEAFD5BC69E6}"/>
                </a:ext>
              </a:extLst>
            </p:cNvPr>
            <p:cNvSpPr/>
            <p:nvPr/>
          </p:nvSpPr>
          <p:spPr>
            <a:xfrm>
              <a:off x="1098500" y="5439633"/>
              <a:ext cx="655" cy="655"/>
            </a:xfrm>
            <a:custGeom>
              <a:avLst/>
              <a:gdLst>
                <a:gd name="connsiteX0" fmla="*/ 0 w 655"/>
                <a:gd name="connsiteY0" fmla="*/ 0 h 655"/>
                <a:gd name="connsiteX1" fmla="*/ 0 w 655"/>
                <a:gd name="connsiteY1" fmla="*/ 0 h 655"/>
                <a:gd name="connsiteX2" fmla="*/ 0 w 655"/>
                <a:gd name="connsiteY2" fmla="*/ 0 h 655"/>
                <a:gd name="connsiteX3" fmla="*/ 0 w 655"/>
                <a:gd name="connsiteY3" fmla="*/ 0 h 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" h="6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476" y="1476"/>
                    <a:pt x="0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DF456E17-A4FF-42E3-9351-4592F2962545}"/>
                </a:ext>
              </a:extLst>
            </p:cNvPr>
            <p:cNvSpPr/>
            <p:nvPr/>
          </p:nvSpPr>
          <p:spPr>
            <a:xfrm>
              <a:off x="1078573" y="5438321"/>
              <a:ext cx="73800" cy="1311"/>
            </a:xfrm>
            <a:custGeom>
              <a:avLst/>
              <a:gdLst>
                <a:gd name="connsiteX0" fmla="*/ 0 w 73800"/>
                <a:gd name="connsiteY0" fmla="*/ 1312 h 1311"/>
                <a:gd name="connsiteX1" fmla="*/ 0 w 73800"/>
                <a:gd name="connsiteY1" fmla="*/ 1312 h 1311"/>
                <a:gd name="connsiteX2" fmla="*/ 0 w 73800"/>
                <a:gd name="connsiteY2" fmla="*/ 1312 h 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00" h="1311">
                  <a:moveTo>
                    <a:pt x="0" y="1312"/>
                  </a:moveTo>
                  <a:cubicBezTo>
                    <a:pt x="0" y="1312"/>
                    <a:pt x="0" y="1312"/>
                    <a:pt x="0" y="1312"/>
                  </a:cubicBezTo>
                  <a:cubicBezTo>
                    <a:pt x="0" y="1312"/>
                    <a:pt x="0" y="-1640"/>
                    <a:pt x="0" y="1312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67B7B48D-BCD7-45D0-93AA-65F5BA8A5E67}"/>
                </a:ext>
              </a:extLst>
            </p:cNvPr>
            <p:cNvSpPr/>
            <p:nvPr/>
          </p:nvSpPr>
          <p:spPr>
            <a:xfrm>
              <a:off x="1084477" y="5433273"/>
              <a:ext cx="73800" cy="4884"/>
            </a:xfrm>
            <a:custGeom>
              <a:avLst/>
              <a:gdLst>
                <a:gd name="connsiteX0" fmla="*/ 0 w 73800"/>
                <a:gd name="connsiteY0" fmla="*/ 4884 h 4884"/>
                <a:gd name="connsiteX1" fmla="*/ 0 w 73800"/>
                <a:gd name="connsiteY1" fmla="*/ 4884 h 4884"/>
                <a:gd name="connsiteX2" fmla="*/ 0 w 73800"/>
                <a:gd name="connsiteY2" fmla="*/ 1194 h 4884"/>
                <a:gd name="connsiteX3" fmla="*/ 0 w 73800"/>
                <a:gd name="connsiteY3" fmla="*/ 4884 h 4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4884">
                  <a:moveTo>
                    <a:pt x="0" y="4884"/>
                  </a:moveTo>
                  <a:cubicBezTo>
                    <a:pt x="0" y="4884"/>
                    <a:pt x="0" y="4884"/>
                    <a:pt x="0" y="4884"/>
                  </a:cubicBezTo>
                  <a:cubicBezTo>
                    <a:pt x="0" y="4884"/>
                    <a:pt x="0" y="4884"/>
                    <a:pt x="0" y="1194"/>
                  </a:cubicBezTo>
                  <a:cubicBezTo>
                    <a:pt x="0" y="-2496"/>
                    <a:pt x="0" y="3408"/>
                    <a:pt x="0" y="4884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CEB783F-C76D-4041-902D-38E57A383704}"/>
                </a:ext>
              </a:extLst>
            </p:cNvPr>
            <p:cNvSpPr/>
            <p:nvPr/>
          </p:nvSpPr>
          <p:spPr>
            <a:xfrm>
              <a:off x="947210" y="5243442"/>
              <a:ext cx="77489" cy="125343"/>
            </a:xfrm>
            <a:custGeom>
              <a:avLst/>
              <a:gdLst>
                <a:gd name="connsiteX0" fmla="*/ 33210 w 77489"/>
                <a:gd name="connsiteY0" fmla="*/ 73684 h 125343"/>
                <a:gd name="connsiteX1" fmla="*/ 33210 w 77489"/>
                <a:gd name="connsiteY1" fmla="*/ 125344 h 125343"/>
                <a:gd name="connsiteX2" fmla="*/ 37638 w 77489"/>
                <a:gd name="connsiteY2" fmla="*/ 119440 h 125343"/>
                <a:gd name="connsiteX3" fmla="*/ 67896 w 77489"/>
                <a:gd name="connsiteY3" fmla="*/ 88444 h 125343"/>
                <a:gd name="connsiteX4" fmla="*/ 77490 w 77489"/>
                <a:gd name="connsiteY4" fmla="*/ 78112 h 125343"/>
                <a:gd name="connsiteX5" fmla="*/ 73800 w 77489"/>
                <a:gd name="connsiteY5" fmla="*/ 47116 h 125343"/>
                <a:gd name="connsiteX6" fmla="*/ 45018 w 77489"/>
                <a:gd name="connsiteY6" fmla="*/ 1360 h 125343"/>
                <a:gd name="connsiteX7" fmla="*/ 27306 w 77489"/>
                <a:gd name="connsiteY7" fmla="*/ 1360 h 125343"/>
                <a:gd name="connsiteX8" fmla="*/ 14022 w 77489"/>
                <a:gd name="connsiteY8" fmla="*/ 5788 h 125343"/>
                <a:gd name="connsiteX9" fmla="*/ 0 w 77489"/>
                <a:gd name="connsiteY9" fmla="*/ 18334 h 125343"/>
                <a:gd name="connsiteX10" fmla="*/ 9594 w 77489"/>
                <a:gd name="connsiteY10" fmla="*/ 18334 h 125343"/>
                <a:gd name="connsiteX11" fmla="*/ 32472 w 77489"/>
                <a:gd name="connsiteY11" fmla="*/ 25714 h 125343"/>
                <a:gd name="connsiteX12" fmla="*/ 23616 w 77489"/>
                <a:gd name="connsiteY12" fmla="*/ 25714 h 125343"/>
                <a:gd name="connsiteX13" fmla="*/ 14760 w 77489"/>
                <a:gd name="connsiteY13" fmla="*/ 25714 h 125343"/>
                <a:gd name="connsiteX14" fmla="*/ 24354 w 77489"/>
                <a:gd name="connsiteY14" fmla="*/ 33832 h 125343"/>
                <a:gd name="connsiteX15" fmla="*/ 33210 w 77489"/>
                <a:gd name="connsiteY15" fmla="*/ 73684 h 125343"/>
                <a:gd name="connsiteX16" fmla="*/ 45756 w 77489"/>
                <a:gd name="connsiteY16" fmla="*/ 16120 h 125343"/>
                <a:gd name="connsiteX17" fmla="*/ 45756 w 77489"/>
                <a:gd name="connsiteY17" fmla="*/ 16120 h 125343"/>
                <a:gd name="connsiteX18" fmla="*/ 45756 w 77489"/>
                <a:gd name="connsiteY18" fmla="*/ 24238 h 125343"/>
                <a:gd name="connsiteX19" fmla="*/ 36549 w 77489"/>
                <a:gd name="connsiteY19" fmla="*/ 26101 h 125343"/>
                <a:gd name="connsiteX20" fmla="*/ 34686 w 77489"/>
                <a:gd name="connsiteY20" fmla="*/ 24238 h 125343"/>
                <a:gd name="connsiteX21" fmla="*/ 34686 w 77489"/>
                <a:gd name="connsiteY21" fmla="*/ 13906 h 125343"/>
                <a:gd name="connsiteX22" fmla="*/ 34686 w 77489"/>
                <a:gd name="connsiteY22" fmla="*/ 13906 h 125343"/>
                <a:gd name="connsiteX23" fmla="*/ 34686 w 77489"/>
                <a:gd name="connsiteY23" fmla="*/ 19810 h 125343"/>
                <a:gd name="connsiteX24" fmla="*/ 45756 w 77489"/>
                <a:gd name="connsiteY24" fmla="*/ 16120 h 12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7489" h="125343">
                  <a:moveTo>
                    <a:pt x="33210" y="73684"/>
                  </a:moveTo>
                  <a:lnTo>
                    <a:pt x="33210" y="125344"/>
                  </a:lnTo>
                  <a:lnTo>
                    <a:pt x="37638" y="119440"/>
                  </a:lnTo>
                  <a:cubicBezTo>
                    <a:pt x="46371" y="107869"/>
                    <a:pt x="56538" y="97453"/>
                    <a:pt x="67896" y="88444"/>
                  </a:cubicBezTo>
                  <a:cubicBezTo>
                    <a:pt x="75276" y="83278"/>
                    <a:pt x="77490" y="80326"/>
                    <a:pt x="77490" y="78112"/>
                  </a:cubicBezTo>
                  <a:cubicBezTo>
                    <a:pt x="77490" y="75898"/>
                    <a:pt x="73800" y="61876"/>
                    <a:pt x="73800" y="47116"/>
                  </a:cubicBezTo>
                  <a:cubicBezTo>
                    <a:pt x="68634" y="8740"/>
                    <a:pt x="64944" y="2836"/>
                    <a:pt x="45018" y="1360"/>
                  </a:cubicBezTo>
                  <a:cubicBezTo>
                    <a:pt x="39253" y="-453"/>
                    <a:pt x="33071" y="-453"/>
                    <a:pt x="27306" y="1360"/>
                  </a:cubicBezTo>
                  <a:cubicBezTo>
                    <a:pt x="23370" y="4031"/>
                    <a:pt x="18773" y="5563"/>
                    <a:pt x="14022" y="5788"/>
                  </a:cubicBezTo>
                  <a:cubicBezTo>
                    <a:pt x="6943" y="6062"/>
                    <a:pt x="1058" y="11329"/>
                    <a:pt x="0" y="18334"/>
                  </a:cubicBezTo>
                  <a:cubicBezTo>
                    <a:pt x="0" y="18334"/>
                    <a:pt x="0" y="18334"/>
                    <a:pt x="9594" y="18334"/>
                  </a:cubicBezTo>
                  <a:cubicBezTo>
                    <a:pt x="19188" y="18334"/>
                    <a:pt x="31734" y="18334"/>
                    <a:pt x="32472" y="25714"/>
                  </a:cubicBezTo>
                  <a:cubicBezTo>
                    <a:pt x="33210" y="33094"/>
                    <a:pt x="32472" y="25714"/>
                    <a:pt x="23616" y="25714"/>
                  </a:cubicBezTo>
                  <a:cubicBezTo>
                    <a:pt x="14760" y="25714"/>
                    <a:pt x="14760" y="25714"/>
                    <a:pt x="14760" y="25714"/>
                  </a:cubicBezTo>
                  <a:cubicBezTo>
                    <a:pt x="14760" y="25714"/>
                    <a:pt x="14760" y="31618"/>
                    <a:pt x="24354" y="33832"/>
                  </a:cubicBezTo>
                  <a:cubicBezTo>
                    <a:pt x="33948" y="36046"/>
                    <a:pt x="34686" y="44902"/>
                    <a:pt x="33210" y="73684"/>
                  </a:cubicBezTo>
                  <a:close/>
                  <a:moveTo>
                    <a:pt x="45756" y="16120"/>
                  </a:moveTo>
                  <a:cubicBezTo>
                    <a:pt x="45756" y="10216"/>
                    <a:pt x="45756" y="8740"/>
                    <a:pt x="45756" y="16120"/>
                  </a:cubicBezTo>
                  <a:cubicBezTo>
                    <a:pt x="47602" y="18511"/>
                    <a:pt x="47602" y="21847"/>
                    <a:pt x="45756" y="24238"/>
                  </a:cubicBezTo>
                  <a:cubicBezTo>
                    <a:pt x="43728" y="27295"/>
                    <a:pt x="39606" y="28129"/>
                    <a:pt x="36549" y="26101"/>
                  </a:cubicBezTo>
                  <a:cubicBezTo>
                    <a:pt x="35810" y="25611"/>
                    <a:pt x="35177" y="24977"/>
                    <a:pt x="34686" y="24238"/>
                  </a:cubicBezTo>
                  <a:cubicBezTo>
                    <a:pt x="31873" y="21369"/>
                    <a:pt x="31873" y="16775"/>
                    <a:pt x="34686" y="13906"/>
                  </a:cubicBezTo>
                  <a:cubicBezTo>
                    <a:pt x="34686" y="13906"/>
                    <a:pt x="34686" y="13906"/>
                    <a:pt x="34686" y="13906"/>
                  </a:cubicBezTo>
                  <a:cubicBezTo>
                    <a:pt x="34686" y="13906"/>
                    <a:pt x="34686" y="19810"/>
                    <a:pt x="34686" y="19810"/>
                  </a:cubicBezTo>
                  <a:cubicBezTo>
                    <a:pt x="34686" y="19810"/>
                    <a:pt x="46494" y="19072"/>
                    <a:pt x="45756" y="1612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CCF4E728-9145-46F0-94DA-ECD25C775237}"/>
                </a:ext>
              </a:extLst>
            </p:cNvPr>
            <p:cNvSpPr/>
            <p:nvPr/>
          </p:nvSpPr>
          <p:spPr>
            <a:xfrm>
              <a:off x="988642" y="5254191"/>
              <a:ext cx="14563" cy="17197"/>
            </a:xfrm>
            <a:custGeom>
              <a:avLst/>
              <a:gdLst>
                <a:gd name="connsiteX0" fmla="*/ 2109 w 14563"/>
                <a:gd name="connsiteY0" fmla="*/ 9798 h 17197"/>
                <a:gd name="connsiteX1" fmla="*/ 2109 w 14563"/>
                <a:gd name="connsiteY1" fmla="*/ 3894 h 17197"/>
                <a:gd name="connsiteX2" fmla="*/ 2109 w 14563"/>
                <a:gd name="connsiteY2" fmla="*/ 3894 h 17197"/>
                <a:gd name="connsiteX3" fmla="*/ 2109 w 14563"/>
                <a:gd name="connsiteY3" fmla="*/ 14226 h 17197"/>
                <a:gd name="connsiteX4" fmla="*/ 11316 w 14563"/>
                <a:gd name="connsiteY4" fmla="*/ 16090 h 17197"/>
                <a:gd name="connsiteX5" fmla="*/ 13179 w 14563"/>
                <a:gd name="connsiteY5" fmla="*/ 14226 h 17197"/>
                <a:gd name="connsiteX6" fmla="*/ 13179 w 14563"/>
                <a:gd name="connsiteY6" fmla="*/ 6108 h 17197"/>
                <a:gd name="connsiteX7" fmla="*/ 13179 w 14563"/>
                <a:gd name="connsiteY7" fmla="*/ 6108 h 17197"/>
                <a:gd name="connsiteX8" fmla="*/ 2109 w 14563"/>
                <a:gd name="connsiteY8" fmla="*/ 9798 h 17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63" h="17197">
                  <a:moveTo>
                    <a:pt x="2109" y="9798"/>
                  </a:moveTo>
                  <a:cubicBezTo>
                    <a:pt x="2109" y="9798"/>
                    <a:pt x="2109" y="9798"/>
                    <a:pt x="2109" y="3894"/>
                  </a:cubicBezTo>
                  <a:cubicBezTo>
                    <a:pt x="2109" y="-2010"/>
                    <a:pt x="2109" y="-534"/>
                    <a:pt x="2109" y="3894"/>
                  </a:cubicBezTo>
                  <a:cubicBezTo>
                    <a:pt x="-703" y="6763"/>
                    <a:pt x="-703" y="11357"/>
                    <a:pt x="2109" y="14226"/>
                  </a:cubicBezTo>
                  <a:cubicBezTo>
                    <a:pt x="4137" y="17283"/>
                    <a:pt x="8259" y="18118"/>
                    <a:pt x="11316" y="16090"/>
                  </a:cubicBezTo>
                  <a:cubicBezTo>
                    <a:pt x="12055" y="15599"/>
                    <a:pt x="12689" y="14966"/>
                    <a:pt x="13179" y="14226"/>
                  </a:cubicBezTo>
                  <a:cubicBezTo>
                    <a:pt x="15025" y="11835"/>
                    <a:pt x="15025" y="8499"/>
                    <a:pt x="13179" y="6108"/>
                  </a:cubicBezTo>
                  <a:cubicBezTo>
                    <a:pt x="13179" y="942"/>
                    <a:pt x="8751" y="6108"/>
                    <a:pt x="13179" y="6108"/>
                  </a:cubicBezTo>
                  <a:cubicBezTo>
                    <a:pt x="17607" y="6108"/>
                    <a:pt x="4323" y="9798"/>
                    <a:pt x="2109" y="9798"/>
                  </a:cubicBezTo>
                  <a:close/>
                </a:path>
              </a:pathLst>
            </a:custGeom>
            <a:solidFill>
              <a:srgbClr val="0000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49142EBC-7FED-443E-87ED-B2CCB4742441}"/>
                </a:ext>
              </a:extLst>
            </p:cNvPr>
            <p:cNvSpPr/>
            <p:nvPr/>
          </p:nvSpPr>
          <p:spPr>
            <a:xfrm>
              <a:off x="1127691" y="5542954"/>
              <a:ext cx="327" cy="1311"/>
            </a:xfrm>
            <a:custGeom>
              <a:avLst/>
              <a:gdLst>
                <a:gd name="connsiteX0" fmla="*/ 328 w 327"/>
                <a:gd name="connsiteY0" fmla="*/ 0 h 1311"/>
                <a:gd name="connsiteX1" fmla="*/ 328 w 327"/>
                <a:gd name="connsiteY1" fmla="*/ 0 h 1311"/>
                <a:gd name="connsiteX2" fmla="*/ 328 w 327"/>
                <a:gd name="connsiteY2" fmla="*/ 0 h 1311"/>
                <a:gd name="connsiteX3" fmla="*/ 328 w 327"/>
                <a:gd name="connsiteY3" fmla="*/ 0 h 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" h="1311">
                  <a:moveTo>
                    <a:pt x="328" y="0"/>
                  </a:moveTo>
                  <a:cubicBezTo>
                    <a:pt x="328" y="0"/>
                    <a:pt x="328" y="0"/>
                    <a:pt x="328" y="0"/>
                  </a:cubicBezTo>
                  <a:lnTo>
                    <a:pt x="328" y="0"/>
                  </a:lnTo>
                  <a:cubicBezTo>
                    <a:pt x="328" y="0"/>
                    <a:pt x="-410" y="2952"/>
                    <a:pt x="328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9E932C2F-4174-46EC-A148-F41A0A4C9285}"/>
                </a:ext>
              </a:extLst>
            </p:cNvPr>
            <p:cNvSpPr/>
            <p:nvPr/>
          </p:nvSpPr>
          <p:spPr>
            <a:xfrm>
              <a:off x="1124330" y="5568783"/>
              <a:ext cx="73800" cy="984"/>
            </a:xfrm>
            <a:custGeom>
              <a:avLst/>
              <a:gdLst>
                <a:gd name="connsiteX0" fmla="*/ 0 w 73800"/>
                <a:gd name="connsiteY0" fmla="*/ 0 h 984"/>
                <a:gd name="connsiteX1" fmla="*/ 0 w 73800"/>
                <a:gd name="connsiteY1" fmla="*/ 0 h 984"/>
                <a:gd name="connsiteX2" fmla="*/ 0 w 73800"/>
                <a:gd name="connsiteY2" fmla="*/ 0 h 984"/>
                <a:gd name="connsiteX3" fmla="*/ 0 w 73800"/>
                <a:gd name="connsiteY3" fmla="*/ 0 h 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800" h="9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2214"/>
                    <a:pt x="0" y="0"/>
                  </a:cubicBezTo>
                  <a:close/>
                </a:path>
              </a:pathLst>
            </a:custGeom>
            <a:solidFill>
              <a:srgbClr val="FFD20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894C54EA-714A-4631-8F6E-0F9A46B77C5E}"/>
                </a:ext>
              </a:extLst>
            </p:cNvPr>
            <p:cNvSpPr/>
            <p:nvPr/>
          </p:nvSpPr>
          <p:spPr>
            <a:xfrm>
              <a:off x="1126543" y="5506054"/>
              <a:ext cx="36900" cy="102582"/>
            </a:xfrm>
            <a:custGeom>
              <a:avLst/>
              <a:gdLst>
                <a:gd name="connsiteX0" fmla="*/ 0 w 36900"/>
                <a:gd name="connsiteY0" fmla="*/ 81180 h 102582"/>
                <a:gd name="connsiteX1" fmla="*/ 36900 w 36900"/>
                <a:gd name="connsiteY1" fmla="*/ 102582 h 102582"/>
                <a:gd name="connsiteX2" fmla="*/ 15498 w 36900"/>
                <a:gd name="connsiteY2" fmla="*/ 0 h 102582"/>
                <a:gd name="connsiteX3" fmla="*/ 15498 w 36900"/>
                <a:gd name="connsiteY3" fmla="*/ 0 h 102582"/>
                <a:gd name="connsiteX4" fmla="*/ 0 w 36900"/>
                <a:gd name="connsiteY4" fmla="*/ 81180 h 10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00" h="102582">
                  <a:moveTo>
                    <a:pt x="0" y="81180"/>
                  </a:moveTo>
                  <a:lnTo>
                    <a:pt x="36900" y="102582"/>
                  </a:lnTo>
                  <a:lnTo>
                    <a:pt x="15498" y="0"/>
                  </a:lnTo>
                  <a:lnTo>
                    <a:pt x="15498" y="0"/>
                  </a:lnTo>
                  <a:cubicBezTo>
                    <a:pt x="5540" y="25922"/>
                    <a:pt x="292" y="53413"/>
                    <a:pt x="0" y="81180"/>
                  </a:cubicBezTo>
                  <a:close/>
                </a:path>
              </a:pathLst>
            </a:custGeom>
            <a:solidFill>
              <a:srgbClr val="DE2010"/>
            </a:solidFill>
            <a:ln w="734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AU"/>
            </a:p>
          </p:txBody>
        </p:sp>
      </p:grpSp>
      <p:sp>
        <p:nvSpPr>
          <p:cNvPr id="1038" name="Notes">
            <a:extLst>
              <a:ext uri="{FF2B5EF4-FFF2-40B4-BE49-F238E27FC236}">
                <a16:creationId xmlns:a16="http://schemas.microsoft.com/office/drawing/2014/main" id="{30896E98-4D40-4B66-8B65-E14D3D98F5AD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r>
              <a:rPr lang="en-AU" sz="800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lang="en-AU" sz="800" b="1" dirty="0">
                <a:solidFill>
                  <a:srgbClr val="000000"/>
                </a:solidFill>
                <a:ea typeface="Lato" panose="020F0502020204030203" pitchFamily="34" charset="0"/>
                <a:cs typeface="Lato" panose="020F0502020204030203" pitchFamily="34" charset="0"/>
              </a:rPr>
              <a:t> FLAGS ARE GROUPLED SHAPES</a:t>
            </a:r>
            <a:endParaRPr lang="en-AU" sz="800" b="1" dirty="0">
              <a:solidFill>
                <a:srgbClr val="000000"/>
              </a:solidFill>
              <a:latin typeface="+mn-lt"/>
              <a:ea typeface="Lato" panose="020F0502020204030203" pitchFamily="34" charset="0"/>
              <a:cs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611187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heme/theme1.xml><?xml version="1.0" encoding="utf-8"?>
<a:theme xmlns:a="http://schemas.openxmlformats.org/drawingml/2006/main" name="Design Toolbars">
  <a:themeElements>
    <a:clrScheme name="Slidehelper - 007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1A535C"/>
      </a:accent1>
      <a:accent2>
        <a:srgbClr val="4ECDC4"/>
      </a:accent2>
      <a:accent3>
        <a:srgbClr val="FF6B6B"/>
      </a:accent3>
      <a:accent4>
        <a:srgbClr val="FFE66D"/>
      </a:accent4>
      <a:accent5>
        <a:srgbClr val="F7FFF7"/>
      </a:accent5>
      <a:accent6>
        <a:srgbClr val="BFBFBF"/>
      </a:accent6>
      <a:hlink>
        <a:srgbClr val="1A535C"/>
      </a:hlink>
      <a:folHlink>
        <a:srgbClr val="4ECDC4"/>
      </a:folHlink>
    </a:clrScheme>
    <a:fontScheme name="Design Toolbar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>
            <a:lumMod val="95000"/>
          </a:schemeClr>
        </a:solidFill>
        <a:ln>
          <a:noFill/>
        </a:ln>
      </a:spPr>
      <a:bodyPr rtlCol="0" anchor="ctr">
        <a:noAutofit/>
      </a:bodyPr>
      <a:lstStyle>
        <a:defPPr algn="ctr">
          <a:defRPr sz="1600" dirty="0" smtClean="0">
            <a:solidFill>
              <a:srgbClr val="000000"/>
            </a:solidFill>
            <a:latin typeface="+mn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rtlCol="0">
        <a:spAutoFit/>
      </a:bodyPr>
      <a:lstStyle>
        <a:defPPr algn="l">
          <a:defRPr sz="1600" dirty="0" err="1" smtClean="0">
            <a:solidFill>
              <a:srgbClr val="000000"/>
            </a:solidFill>
            <a:latin typeface="+mn-lt"/>
            <a:ea typeface="Lato" panose="020F0502020204030203" pitchFamily="34" charset="0"/>
            <a:cs typeface="Lato" panose="020F0502020204030203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" id="{0DBFA944-2609-4266-ADE1-5CF8DAD2AD64}" vid="{F34D7D74-4B3F-4F8E-9B8D-3C0244FD114D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865</TotalTime>
  <Words>866</Words>
  <Application>Microsoft Office PowerPoint</Application>
  <PresentationFormat>Widescreen</PresentationFormat>
  <Paragraphs>358</Paragraphs>
  <Slides>14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18" baseType="lpstr">
      <vt:lpstr>Arial</vt:lpstr>
      <vt:lpstr>Lato</vt:lpstr>
      <vt:lpstr>Segoe UI</vt:lpstr>
      <vt:lpstr>Design Toolbars</vt:lpstr>
      <vt:lpstr>Flags: A–B</vt:lpstr>
      <vt:lpstr>Flags: B</vt:lpstr>
      <vt:lpstr>Flags: C</vt:lpstr>
      <vt:lpstr>Flags: C–F</vt:lpstr>
      <vt:lpstr>Flags: F–G</vt:lpstr>
      <vt:lpstr>Flags: G–J</vt:lpstr>
      <vt:lpstr>Flags: J–L</vt:lpstr>
      <vt:lpstr>Flags: L–M</vt:lpstr>
      <vt:lpstr>Flags: M–N</vt:lpstr>
      <vt:lpstr>Flags: O–R</vt:lpstr>
      <vt:lpstr>Flags: S</vt:lpstr>
      <vt:lpstr>Flags: S–T</vt:lpstr>
      <vt:lpstr>Flags: T–U</vt:lpstr>
      <vt:lpstr>Flags: U–Z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Icons: Analytics</dc:title>
  <dc:creator/>
  <cp:lastModifiedBy>Design Toolbars</cp:lastModifiedBy>
  <cp:revision>67</cp:revision>
  <dcterms:created xsi:type="dcterms:W3CDTF">2020-06-12T09:36:22Z</dcterms:created>
  <dcterms:modified xsi:type="dcterms:W3CDTF">2020-10-29T21:48:54Z</dcterms:modified>
</cp:coreProperties>
</file>